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Ex1.xml" ContentType="application/vnd.ms-office.chartex+xml"/>
  <Override PartName="/ppt/charts/style8.xml" ContentType="application/vnd.ms-office.chartstyle+xml"/>
  <Override PartName="/ppt/charts/colors8.xml" ContentType="application/vnd.ms-office.chartcolorstyle+xml"/>
  <Override PartName="/ppt/notesSlides/notesSlide42.xml" ContentType="application/vnd.openxmlformats-officedocument.presentationml.notesSlide+xml"/>
  <Override PartName="/ppt/charts/chartEx2.xml" ContentType="application/vnd.ms-office.chartex+xml"/>
  <Override PartName="/ppt/charts/style9.xml" ContentType="application/vnd.ms-office.chartstyle+xml"/>
  <Override PartName="/ppt/charts/colors9.xml" ContentType="application/vnd.ms-office.chartcolorstyle+xml"/>
  <Override PartName="/ppt/notesSlides/notesSlide43.xml" ContentType="application/vnd.openxmlformats-officedocument.presentationml.notesSlid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44.xml" ContentType="application/vnd.openxmlformats-officedocument.presentationml.notesSlid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5.xml" ContentType="application/vnd.openxmlformats-officedocument.presentationml.notesSlid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6.xml" ContentType="application/vnd.openxmlformats-officedocument.presentationml.notesSlid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50"/>
  </p:notesMasterIdLst>
  <p:sldIdLst>
    <p:sldId id="256" r:id="rId2"/>
    <p:sldId id="343" r:id="rId3"/>
    <p:sldId id="296" r:id="rId4"/>
    <p:sldId id="297" r:id="rId5"/>
    <p:sldId id="298" r:id="rId6"/>
    <p:sldId id="341" r:id="rId7"/>
    <p:sldId id="299" r:id="rId8"/>
    <p:sldId id="257" r:id="rId9"/>
    <p:sldId id="300" r:id="rId10"/>
    <p:sldId id="301" r:id="rId11"/>
    <p:sldId id="303" r:id="rId12"/>
    <p:sldId id="304" r:id="rId13"/>
    <p:sldId id="306" r:id="rId14"/>
    <p:sldId id="305" r:id="rId15"/>
    <p:sldId id="302" r:id="rId16"/>
    <p:sldId id="314" r:id="rId17"/>
    <p:sldId id="308" r:id="rId18"/>
    <p:sldId id="309" r:id="rId19"/>
    <p:sldId id="313" r:id="rId20"/>
    <p:sldId id="312" r:id="rId21"/>
    <p:sldId id="311"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2" r:id="rId49"/>
  </p:sldIdLst>
  <p:sldSz cx="9144000" cy="5143500" type="screen16x9"/>
  <p:notesSz cx="6858000" cy="9144000"/>
  <p:embeddedFontLst>
    <p:embeddedFont>
      <p:font typeface="Bree Serif" panose="020B0604020202020204" charset="0"/>
      <p:regular r:id="rId51"/>
    </p:embeddedFont>
    <p:embeddedFont>
      <p:font typeface="Livvic" pitchFamily="2"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Condensed Light" panose="02000000000000000000" pitchFamily="2" charset="0"/>
      <p:regular r:id="rId60"/>
      <p:italic r:id="rId61"/>
    </p:embeddedFont>
    <p:embeddedFont>
      <p:font typeface="Roboto Light"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11101C-6B8E-4CDB-BD52-56FD7B2A81FF}">
  <a:tblStyle styleId="{B811101C-6B8E-4CDB-BD52-56FD7B2A81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24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nsi Gunja" userId="fd9fdc5b3bad041b" providerId="LiveId" clId="{89E8DAAB-0F59-40C0-BF95-CC1DBC8F8C29}"/>
    <pc:docChg chg="undo redo custSel addSld delSld modSld sldOrd">
      <pc:chgData name="Jhansi Gunja" userId="fd9fdc5b3bad041b" providerId="LiveId" clId="{89E8DAAB-0F59-40C0-BF95-CC1DBC8F8C29}" dt="2024-01-06T09:39:26.227" v="13163" actId="20577"/>
      <pc:docMkLst>
        <pc:docMk/>
      </pc:docMkLst>
      <pc:sldChg chg="addSp modSp mod modTransition modAnim">
        <pc:chgData name="Jhansi Gunja" userId="fd9fdc5b3bad041b" providerId="LiveId" clId="{89E8DAAB-0F59-40C0-BF95-CC1DBC8F8C29}" dt="2024-01-04T08:49:09.045" v="12664" actId="13926"/>
        <pc:sldMkLst>
          <pc:docMk/>
          <pc:sldMk cId="0" sldId="256"/>
        </pc:sldMkLst>
        <pc:spChg chg="add mod">
          <ac:chgData name="Jhansi Gunja" userId="fd9fdc5b3bad041b" providerId="LiveId" clId="{89E8DAAB-0F59-40C0-BF95-CC1DBC8F8C29}" dt="2024-01-04T08:49:09.045" v="12664" actId="13926"/>
          <ac:spMkLst>
            <pc:docMk/>
            <pc:sldMk cId="0" sldId="256"/>
            <ac:spMk id="2" creationId="{B82DB54B-7596-18AC-F0FE-398D4C16E643}"/>
          </ac:spMkLst>
        </pc:spChg>
        <pc:spChg chg="mod">
          <ac:chgData name="Jhansi Gunja" userId="fd9fdc5b3bad041b" providerId="LiveId" clId="{89E8DAAB-0F59-40C0-BF95-CC1DBC8F8C29}" dt="2024-01-04T08:47:54.754" v="12614" actId="1076"/>
          <ac:spMkLst>
            <pc:docMk/>
            <pc:sldMk cId="0" sldId="256"/>
            <ac:spMk id="388" creationId="{00000000-0000-0000-0000-000000000000}"/>
          </ac:spMkLst>
        </pc:spChg>
        <pc:spChg chg="mod">
          <ac:chgData name="Jhansi Gunja" userId="fd9fdc5b3bad041b" providerId="LiveId" clId="{89E8DAAB-0F59-40C0-BF95-CC1DBC8F8C29}" dt="2024-01-04T08:48:00.221" v="12615" actId="1076"/>
          <ac:spMkLst>
            <pc:docMk/>
            <pc:sldMk cId="0" sldId="256"/>
            <ac:spMk id="389" creationId="{00000000-0000-0000-0000-000000000000}"/>
          </ac:spMkLst>
        </pc:spChg>
        <pc:spChg chg="mod">
          <ac:chgData name="Jhansi Gunja" userId="fd9fdc5b3bad041b" providerId="LiveId" clId="{89E8DAAB-0F59-40C0-BF95-CC1DBC8F8C29}" dt="2024-01-04T08:47:46.914" v="12612" actId="1076"/>
          <ac:spMkLst>
            <pc:docMk/>
            <pc:sldMk cId="0" sldId="256"/>
            <ac:spMk id="390" creationId="{00000000-0000-0000-0000-000000000000}"/>
          </ac:spMkLst>
        </pc:spChg>
        <pc:spChg chg="mod">
          <ac:chgData name="Jhansi Gunja" userId="fd9fdc5b3bad041b" providerId="LiveId" clId="{89E8DAAB-0F59-40C0-BF95-CC1DBC8F8C29}" dt="2024-01-04T08:47:49.911" v="12613" actId="1076"/>
          <ac:spMkLst>
            <pc:docMk/>
            <pc:sldMk cId="0" sldId="256"/>
            <ac:spMk id="391" creationId="{00000000-0000-0000-0000-000000000000}"/>
          </ac:spMkLst>
        </pc:spChg>
      </pc:sldChg>
      <pc:sldChg chg="addSp delSp modSp mod ord modTransition delAnim">
        <pc:chgData name="Jhansi Gunja" userId="fd9fdc5b3bad041b" providerId="LiveId" clId="{89E8DAAB-0F59-40C0-BF95-CC1DBC8F8C29}" dt="2024-01-06T07:01:22.604" v="13084" actId="113"/>
        <pc:sldMkLst>
          <pc:docMk/>
          <pc:sldMk cId="0" sldId="257"/>
        </pc:sldMkLst>
        <pc:spChg chg="add mod">
          <ac:chgData name="Jhansi Gunja" userId="fd9fdc5b3bad041b" providerId="LiveId" clId="{89E8DAAB-0F59-40C0-BF95-CC1DBC8F8C29}" dt="2024-01-06T07:01:22.604" v="13084" actId="113"/>
          <ac:spMkLst>
            <pc:docMk/>
            <pc:sldMk cId="0" sldId="257"/>
            <ac:spMk id="2" creationId="{291966D8-9E87-2C89-BB04-0617225DF74F}"/>
          </ac:spMkLst>
        </pc:spChg>
        <pc:spChg chg="add del mod">
          <ac:chgData name="Jhansi Gunja" userId="fd9fdc5b3bad041b" providerId="LiveId" clId="{89E8DAAB-0F59-40C0-BF95-CC1DBC8F8C29}" dt="2024-01-06T06:59:55.716" v="12935" actId="478"/>
          <ac:spMkLst>
            <pc:docMk/>
            <pc:sldMk cId="0" sldId="257"/>
            <ac:spMk id="3" creationId="{FF56B72A-02E2-D45D-FB88-D4FE5F83C524}"/>
          </ac:spMkLst>
        </pc:spChg>
        <pc:spChg chg="add del mod">
          <ac:chgData name="Jhansi Gunja" userId="fd9fdc5b3bad041b" providerId="LiveId" clId="{89E8DAAB-0F59-40C0-BF95-CC1DBC8F8C29}" dt="2024-01-02T12:23:14.730" v="49" actId="478"/>
          <ac:spMkLst>
            <pc:docMk/>
            <pc:sldMk cId="0" sldId="257"/>
            <ac:spMk id="7" creationId="{18C8867E-61F0-6ED1-487A-3EFA76194CEE}"/>
          </ac:spMkLst>
        </pc:spChg>
        <pc:spChg chg="del">
          <ac:chgData name="Jhansi Gunja" userId="fd9fdc5b3bad041b" providerId="LiveId" clId="{89E8DAAB-0F59-40C0-BF95-CC1DBC8F8C29}" dt="2024-01-02T12:23:05.096" v="48" actId="478"/>
          <ac:spMkLst>
            <pc:docMk/>
            <pc:sldMk cId="0" sldId="257"/>
            <ac:spMk id="396" creationId="{00000000-0000-0000-0000-000000000000}"/>
          </ac:spMkLst>
        </pc:spChg>
        <pc:spChg chg="del mod">
          <ac:chgData name="Jhansi Gunja" userId="fd9fdc5b3bad041b" providerId="LiveId" clId="{89E8DAAB-0F59-40C0-BF95-CC1DBC8F8C29}" dt="2024-01-02T12:21:10.539" v="40" actId="478"/>
          <ac:spMkLst>
            <pc:docMk/>
            <pc:sldMk cId="0" sldId="257"/>
            <ac:spMk id="397" creationId="{00000000-0000-0000-0000-000000000000}"/>
          </ac:spMkLst>
        </pc:spChg>
        <pc:picChg chg="add mod">
          <ac:chgData name="Jhansi Gunja" userId="fd9fdc5b3bad041b" providerId="LiveId" clId="{89E8DAAB-0F59-40C0-BF95-CC1DBC8F8C29}" dt="2024-01-06T07:00:03.524" v="12937" actId="14100"/>
          <ac:picMkLst>
            <pc:docMk/>
            <pc:sldMk cId="0" sldId="257"/>
            <ac:picMk id="5" creationId="{D159E6CE-CCCE-89EA-C4B5-693CB10C53CA}"/>
          </ac:picMkLst>
        </pc:picChg>
      </pc:sldChg>
      <pc:sldChg chg="addSp delSp modSp del mod delAnim">
        <pc:chgData name="Jhansi Gunja" userId="fd9fdc5b3bad041b" providerId="LiveId" clId="{89E8DAAB-0F59-40C0-BF95-CC1DBC8F8C29}" dt="2024-01-02T13:33:49.672" v="1192" actId="47"/>
        <pc:sldMkLst>
          <pc:docMk/>
          <pc:sldMk cId="0" sldId="258"/>
        </pc:sldMkLst>
        <pc:spChg chg="add mod">
          <ac:chgData name="Jhansi Gunja" userId="fd9fdc5b3bad041b" providerId="LiveId" clId="{89E8DAAB-0F59-40C0-BF95-CC1DBC8F8C29}" dt="2024-01-02T12:23:34.758" v="51" actId="478"/>
          <ac:spMkLst>
            <pc:docMk/>
            <pc:sldMk cId="0" sldId="258"/>
            <ac:spMk id="3" creationId="{EFA0C3E1-D9EB-18CE-E3C6-E388917B594D}"/>
          </ac:spMkLst>
        </pc:spChg>
        <pc:spChg chg="del">
          <ac:chgData name="Jhansi Gunja" userId="fd9fdc5b3bad041b" providerId="LiveId" clId="{89E8DAAB-0F59-40C0-BF95-CC1DBC8F8C29}" dt="2024-01-02T12:23:31.312" v="50" actId="478"/>
          <ac:spMkLst>
            <pc:docMk/>
            <pc:sldMk cId="0" sldId="258"/>
            <ac:spMk id="404" creationId="{00000000-0000-0000-0000-000000000000}"/>
          </ac:spMkLst>
        </pc:spChg>
        <pc:spChg chg="del">
          <ac:chgData name="Jhansi Gunja" userId="fd9fdc5b3bad041b" providerId="LiveId" clId="{89E8DAAB-0F59-40C0-BF95-CC1DBC8F8C29}" dt="2024-01-02T12:23:34.758" v="51" actId="478"/>
          <ac:spMkLst>
            <pc:docMk/>
            <pc:sldMk cId="0" sldId="258"/>
            <ac:spMk id="409" creationId="{00000000-0000-0000-0000-000000000000}"/>
          </ac:spMkLst>
        </pc:spChg>
      </pc:sldChg>
      <pc:sldChg chg="del">
        <pc:chgData name="Jhansi Gunja" userId="fd9fdc5b3bad041b" providerId="LiveId" clId="{89E8DAAB-0F59-40C0-BF95-CC1DBC8F8C29}" dt="2024-01-02T13:33:49.202" v="1191" actId="47"/>
        <pc:sldMkLst>
          <pc:docMk/>
          <pc:sldMk cId="0" sldId="259"/>
        </pc:sldMkLst>
      </pc:sldChg>
      <pc:sldChg chg="del">
        <pc:chgData name="Jhansi Gunja" userId="fd9fdc5b3bad041b" providerId="LiveId" clId="{89E8DAAB-0F59-40C0-BF95-CC1DBC8F8C29}" dt="2024-01-02T13:33:48.738" v="1190" actId="47"/>
        <pc:sldMkLst>
          <pc:docMk/>
          <pc:sldMk cId="0" sldId="260"/>
        </pc:sldMkLst>
      </pc:sldChg>
      <pc:sldChg chg="del">
        <pc:chgData name="Jhansi Gunja" userId="fd9fdc5b3bad041b" providerId="LiveId" clId="{89E8DAAB-0F59-40C0-BF95-CC1DBC8F8C29}" dt="2024-01-02T13:33:48.490" v="1189" actId="47"/>
        <pc:sldMkLst>
          <pc:docMk/>
          <pc:sldMk cId="0" sldId="261"/>
        </pc:sldMkLst>
      </pc:sldChg>
      <pc:sldChg chg="del">
        <pc:chgData name="Jhansi Gunja" userId="fd9fdc5b3bad041b" providerId="LiveId" clId="{89E8DAAB-0F59-40C0-BF95-CC1DBC8F8C29}" dt="2024-01-02T13:33:48.282" v="1188" actId="47"/>
        <pc:sldMkLst>
          <pc:docMk/>
          <pc:sldMk cId="0" sldId="262"/>
        </pc:sldMkLst>
      </pc:sldChg>
      <pc:sldChg chg="del">
        <pc:chgData name="Jhansi Gunja" userId="fd9fdc5b3bad041b" providerId="LiveId" clId="{89E8DAAB-0F59-40C0-BF95-CC1DBC8F8C29}" dt="2024-01-02T13:33:48.103" v="1187" actId="47"/>
        <pc:sldMkLst>
          <pc:docMk/>
          <pc:sldMk cId="0" sldId="263"/>
        </pc:sldMkLst>
      </pc:sldChg>
      <pc:sldChg chg="del">
        <pc:chgData name="Jhansi Gunja" userId="fd9fdc5b3bad041b" providerId="LiveId" clId="{89E8DAAB-0F59-40C0-BF95-CC1DBC8F8C29}" dt="2024-01-02T13:33:47.635" v="1186" actId="47"/>
        <pc:sldMkLst>
          <pc:docMk/>
          <pc:sldMk cId="0" sldId="264"/>
        </pc:sldMkLst>
      </pc:sldChg>
      <pc:sldChg chg="del">
        <pc:chgData name="Jhansi Gunja" userId="fd9fdc5b3bad041b" providerId="LiveId" clId="{89E8DAAB-0F59-40C0-BF95-CC1DBC8F8C29}" dt="2024-01-02T13:33:47.438" v="1185" actId="47"/>
        <pc:sldMkLst>
          <pc:docMk/>
          <pc:sldMk cId="0" sldId="265"/>
        </pc:sldMkLst>
      </pc:sldChg>
      <pc:sldChg chg="del">
        <pc:chgData name="Jhansi Gunja" userId="fd9fdc5b3bad041b" providerId="LiveId" clId="{89E8DAAB-0F59-40C0-BF95-CC1DBC8F8C29}" dt="2024-01-02T13:33:47.041" v="1184" actId="47"/>
        <pc:sldMkLst>
          <pc:docMk/>
          <pc:sldMk cId="0" sldId="266"/>
        </pc:sldMkLst>
      </pc:sldChg>
      <pc:sldChg chg="del">
        <pc:chgData name="Jhansi Gunja" userId="fd9fdc5b3bad041b" providerId="LiveId" clId="{89E8DAAB-0F59-40C0-BF95-CC1DBC8F8C29}" dt="2024-01-02T13:33:46.312" v="1183" actId="47"/>
        <pc:sldMkLst>
          <pc:docMk/>
          <pc:sldMk cId="0" sldId="267"/>
        </pc:sldMkLst>
      </pc:sldChg>
      <pc:sldChg chg="del">
        <pc:chgData name="Jhansi Gunja" userId="fd9fdc5b3bad041b" providerId="LiveId" clId="{89E8DAAB-0F59-40C0-BF95-CC1DBC8F8C29}" dt="2024-01-02T13:33:46.202" v="1182" actId="47"/>
        <pc:sldMkLst>
          <pc:docMk/>
          <pc:sldMk cId="0" sldId="268"/>
        </pc:sldMkLst>
      </pc:sldChg>
      <pc:sldChg chg="del">
        <pc:chgData name="Jhansi Gunja" userId="fd9fdc5b3bad041b" providerId="LiveId" clId="{89E8DAAB-0F59-40C0-BF95-CC1DBC8F8C29}" dt="2024-01-02T13:33:46.177" v="1181" actId="47"/>
        <pc:sldMkLst>
          <pc:docMk/>
          <pc:sldMk cId="0" sldId="269"/>
        </pc:sldMkLst>
      </pc:sldChg>
      <pc:sldChg chg="del">
        <pc:chgData name="Jhansi Gunja" userId="fd9fdc5b3bad041b" providerId="LiveId" clId="{89E8DAAB-0F59-40C0-BF95-CC1DBC8F8C29}" dt="2024-01-02T13:33:46.164" v="1180" actId="47"/>
        <pc:sldMkLst>
          <pc:docMk/>
          <pc:sldMk cId="0" sldId="270"/>
        </pc:sldMkLst>
      </pc:sldChg>
      <pc:sldChg chg="del">
        <pc:chgData name="Jhansi Gunja" userId="fd9fdc5b3bad041b" providerId="LiveId" clId="{89E8DAAB-0F59-40C0-BF95-CC1DBC8F8C29}" dt="2024-01-02T13:33:46.073" v="1179" actId="47"/>
        <pc:sldMkLst>
          <pc:docMk/>
          <pc:sldMk cId="0" sldId="271"/>
        </pc:sldMkLst>
      </pc:sldChg>
      <pc:sldChg chg="del">
        <pc:chgData name="Jhansi Gunja" userId="fd9fdc5b3bad041b" providerId="LiveId" clId="{89E8DAAB-0F59-40C0-BF95-CC1DBC8F8C29}" dt="2024-01-02T13:33:45.567" v="1178" actId="47"/>
        <pc:sldMkLst>
          <pc:docMk/>
          <pc:sldMk cId="0" sldId="272"/>
        </pc:sldMkLst>
      </pc:sldChg>
      <pc:sldChg chg="del">
        <pc:chgData name="Jhansi Gunja" userId="fd9fdc5b3bad041b" providerId="LiveId" clId="{89E8DAAB-0F59-40C0-BF95-CC1DBC8F8C29}" dt="2024-01-02T13:33:44.851" v="1177" actId="47"/>
        <pc:sldMkLst>
          <pc:docMk/>
          <pc:sldMk cId="0" sldId="273"/>
        </pc:sldMkLst>
      </pc:sldChg>
      <pc:sldChg chg="del">
        <pc:chgData name="Jhansi Gunja" userId="fd9fdc5b3bad041b" providerId="LiveId" clId="{89E8DAAB-0F59-40C0-BF95-CC1DBC8F8C29}" dt="2024-01-02T13:33:44.825" v="1176" actId="47"/>
        <pc:sldMkLst>
          <pc:docMk/>
          <pc:sldMk cId="0" sldId="274"/>
        </pc:sldMkLst>
      </pc:sldChg>
      <pc:sldChg chg="del">
        <pc:chgData name="Jhansi Gunja" userId="fd9fdc5b3bad041b" providerId="LiveId" clId="{89E8DAAB-0F59-40C0-BF95-CC1DBC8F8C29}" dt="2024-01-02T13:33:44.781" v="1175" actId="47"/>
        <pc:sldMkLst>
          <pc:docMk/>
          <pc:sldMk cId="0" sldId="275"/>
        </pc:sldMkLst>
      </pc:sldChg>
      <pc:sldChg chg="del">
        <pc:chgData name="Jhansi Gunja" userId="fd9fdc5b3bad041b" providerId="LiveId" clId="{89E8DAAB-0F59-40C0-BF95-CC1DBC8F8C29}" dt="2024-01-02T13:33:44.741" v="1174" actId="47"/>
        <pc:sldMkLst>
          <pc:docMk/>
          <pc:sldMk cId="0" sldId="276"/>
        </pc:sldMkLst>
      </pc:sldChg>
      <pc:sldChg chg="del">
        <pc:chgData name="Jhansi Gunja" userId="fd9fdc5b3bad041b" providerId="LiveId" clId="{89E8DAAB-0F59-40C0-BF95-CC1DBC8F8C29}" dt="2024-01-02T13:33:44.704" v="1173" actId="47"/>
        <pc:sldMkLst>
          <pc:docMk/>
          <pc:sldMk cId="0" sldId="277"/>
        </pc:sldMkLst>
      </pc:sldChg>
      <pc:sldChg chg="del">
        <pc:chgData name="Jhansi Gunja" userId="fd9fdc5b3bad041b" providerId="LiveId" clId="{89E8DAAB-0F59-40C0-BF95-CC1DBC8F8C29}" dt="2024-01-02T13:33:44.688" v="1172" actId="47"/>
        <pc:sldMkLst>
          <pc:docMk/>
          <pc:sldMk cId="0" sldId="278"/>
        </pc:sldMkLst>
      </pc:sldChg>
      <pc:sldChg chg="del">
        <pc:chgData name="Jhansi Gunja" userId="fd9fdc5b3bad041b" providerId="LiveId" clId="{89E8DAAB-0F59-40C0-BF95-CC1DBC8F8C29}" dt="2024-01-02T13:33:44.576" v="1171" actId="47"/>
        <pc:sldMkLst>
          <pc:docMk/>
          <pc:sldMk cId="0" sldId="279"/>
        </pc:sldMkLst>
      </pc:sldChg>
      <pc:sldChg chg="del">
        <pc:chgData name="Jhansi Gunja" userId="fd9fdc5b3bad041b" providerId="LiveId" clId="{89E8DAAB-0F59-40C0-BF95-CC1DBC8F8C29}" dt="2024-01-02T13:33:44.546" v="1170" actId="47"/>
        <pc:sldMkLst>
          <pc:docMk/>
          <pc:sldMk cId="0" sldId="280"/>
        </pc:sldMkLst>
      </pc:sldChg>
      <pc:sldChg chg="del">
        <pc:chgData name="Jhansi Gunja" userId="fd9fdc5b3bad041b" providerId="LiveId" clId="{89E8DAAB-0F59-40C0-BF95-CC1DBC8F8C29}" dt="2024-01-02T13:33:44.523" v="1169" actId="47"/>
        <pc:sldMkLst>
          <pc:docMk/>
          <pc:sldMk cId="0" sldId="281"/>
        </pc:sldMkLst>
      </pc:sldChg>
      <pc:sldChg chg="del">
        <pc:chgData name="Jhansi Gunja" userId="fd9fdc5b3bad041b" providerId="LiveId" clId="{89E8DAAB-0F59-40C0-BF95-CC1DBC8F8C29}" dt="2024-01-02T13:33:44.480" v="1168" actId="47"/>
        <pc:sldMkLst>
          <pc:docMk/>
          <pc:sldMk cId="0" sldId="282"/>
        </pc:sldMkLst>
      </pc:sldChg>
      <pc:sldChg chg="del">
        <pc:chgData name="Jhansi Gunja" userId="fd9fdc5b3bad041b" providerId="LiveId" clId="{89E8DAAB-0F59-40C0-BF95-CC1DBC8F8C29}" dt="2024-01-02T13:33:44.457" v="1167" actId="47"/>
        <pc:sldMkLst>
          <pc:docMk/>
          <pc:sldMk cId="0" sldId="283"/>
        </pc:sldMkLst>
      </pc:sldChg>
      <pc:sldChg chg="del">
        <pc:chgData name="Jhansi Gunja" userId="fd9fdc5b3bad041b" providerId="LiveId" clId="{89E8DAAB-0F59-40C0-BF95-CC1DBC8F8C29}" dt="2024-01-02T13:33:44.419" v="1166" actId="47"/>
        <pc:sldMkLst>
          <pc:docMk/>
          <pc:sldMk cId="0" sldId="284"/>
        </pc:sldMkLst>
      </pc:sldChg>
      <pc:sldChg chg="del">
        <pc:chgData name="Jhansi Gunja" userId="fd9fdc5b3bad041b" providerId="LiveId" clId="{89E8DAAB-0F59-40C0-BF95-CC1DBC8F8C29}" dt="2024-01-02T13:33:43.915" v="1165" actId="47"/>
        <pc:sldMkLst>
          <pc:docMk/>
          <pc:sldMk cId="0" sldId="285"/>
        </pc:sldMkLst>
      </pc:sldChg>
      <pc:sldChg chg="del">
        <pc:chgData name="Jhansi Gunja" userId="fd9fdc5b3bad041b" providerId="LiveId" clId="{89E8DAAB-0F59-40C0-BF95-CC1DBC8F8C29}" dt="2024-01-02T13:33:43.580" v="1164" actId="47"/>
        <pc:sldMkLst>
          <pc:docMk/>
          <pc:sldMk cId="0" sldId="286"/>
        </pc:sldMkLst>
      </pc:sldChg>
      <pc:sldChg chg="del">
        <pc:chgData name="Jhansi Gunja" userId="fd9fdc5b3bad041b" providerId="LiveId" clId="{89E8DAAB-0F59-40C0-BF95-CC1DBC8F8C29}" dt="2024-01-02T13:33:43.397" v="1163" actId="47"/>
        <pc:sldMkLst>
          <pc:docMk/>
          <pc:sldMk cId="0" sldId="287"/>
        </pc:sldMkLst>
      </pc:sldChg>
      <pc:sldChg chg="del">
        <pc:chgData name="Jhansi Gunja" userId="fd9fdc5b3bad041b" providerId="LiveId" clId="{89E8DAAB-0F59-40C0-BF95-CC1DBC8F8C29}" dt="2024-01-02T13:33:43.209" v="1162" actId="47"/>
        <pc:sldMkLst>
          <pc:docMk/>
          <pc:sldMk cId="0" sldId="288"/>
        </pc:sldMkLst>
      </pc:sldChg>
      <pc:sldChg chg="del">
        <pc:chgData name="Jhansi Gunja" userId="fd9fdc5b3bad041b" providerId="LiveId" clId="{89E8DAAB-0F59-40C0-BF95-CC1DBC8F8C29}" dt="2024-01-02T13:33:43.020" v="1161" actId="47"/>
        <pc:sldMkLst>
          <pc:docMk/>
          <pc:sldMk cId="0" sldId="289"/>
        </pc:sldMkLst>
      </pc:sldChg>
      <pc:sldChg chg="del">
        <pc:chgData name="Jhansi Gunja" userId="fd9fdc5b3bad041b" providerId="LiveId" clId="{89E8DAAB-0F59-40C0-BF95-CC1DBC8F8C29}" dt="2024-01-02T13:33:42.663" v="1160" actId="47"/>
        <pc:sldMkLst>
          <pc:docMk/>
          <pc:sldMk cId="0" sldId="290"/>
        </pc:sldMkLst>
      </pc:sldChg>
      <pc:sldChg chg="del">
        <pc:chgData name="Jhansi Gunja" userId="fd9fdc5b3bad041b" providerId="LiveId" clId="{89E8DAAB-0F59-40C0-BF95-CC1DBC8F8C29}" dt="2024-01-02T13:33:41.914" v="1159" actId="47"/>
        <pc:sldMkLst>
          <pc:docMk/>
          <pc:sldMk cId="0" sldId="291"/>
        </pc:sldMkLst>
      </pc:sldChg>
      <pc:sldChg chg="del">
        <pc:chgData name="Jhansi Gunja" userId="fd9fdc5b3bad041b" providerId="LiveId" clId="{89E8DAAB-0F59-40C0-BF95-CC1DBC8F8C29}" dt="2024-01-02T13:33:40.727" v="1158" actId="2696"/>
        <pc:sldMkLst>
          <pc:docMk/>
          <pc:sldMk cId="0" sldId="292"/>
        </pc:sldMkLst>
      </pc:sldChg>
      <pc:sldChg chg="del">
        <pc:chgData name="Jhansi Gunja" userId="fd9fdc5b3bad041b" providerId="LiveId" clId="{89E8DAAB-0F59-40C0-BF95-CC1DBC8F8C29}" dt="2024-01-02T13:33:36.877" v="1157" actId="2696"/>
        <pc:sldMkLst>
          <pc:docMk/>
          <pc:sldMk cId="0" sldId="293"/>
        </pc:sldMkLst>
      </pc:sldChg>
      <pc:sldChg chg="del">
        <pc:chgData name="Jhansi Gunja" userId="fd9fdc5b3bad041b" providerId="LiveId" clId="{89E8DAAB-0F59-40C0-BF95-CC1DBC8F8C29}" dt="2024-01-02T13:33:33.990" v="1156" actId="2696"/>
        <pc:sldMkLst>
          <pc:docMk/>
          <pc:sldMk cId="0" sldId="294"/>
        </pc:sldMkLst>
      </pc:sldChg>
      <pc:sldChg chg="del">
        <pc:chgData name="Jhansi Gunja" userId="fd9fdc5b3bad041b" providerId="LiveId" clId="{89E8DAAB-0F59-40C0-BF95-CC1DBC8F8C29}" dt="2024-01-02T13:33:30.826" v="1155" actId="2696"/>
        <pc:sldMkLst>
          <pc:docMk/>
          <pc:sldMk cId="0" sldId="295"/>
        </pc:sldMkLst>
      </pc:sldChg>
      <pc:sldChg chg="delSp modSp add mod modTransition">
        <pc:chgData name="Jhansi Gunja" userId="fd9fdc5b3bad041b" providerId="LiveId" clId="{89E8DAAB-0F59-40C0-BF95-CC1DBC8F8C29}" dt="2024-01-02T13:42:40.481" v="1272"/>
        <pc:sldMkLst>
          <pc:docMk/>
          <pc:sldMk cId="977827391" sldId="296"/>
        </pc:sldMkLst>
        <pc:spChg chg="mod">
          <ac:chgData name="Jhansi Gunja" userId="fd9fdc5b3bad041b" providerId="LiveId" clId="{89E8DAAB-0F59-40C0-BF95-CC1DBC8F8C29}" dt="2024-01-02T13:33:02.478" v="1153" actId="20577"/>
          <ac:spMkLst>
            <pc:docMk/>
            <pc:sldMk cId="977827391" sldId="296"/>
            <ac:spMk id="3" creationId="{FF56B72A-02E2-D45D-FB88-D4FE5F83C524}"/>
          </ac:spMkLst>
        </pc:spChg>
        <pc:picChg chg="del">
          <ac:chgData name="Jhansi Gunja" userId="fd9fdc5b3bad041b" providerId="LiveId" clId="{89E8DAAB-0F59-40C0-BF95-CC1DBC8F8C29}" dt="2024-01-02T12:23:45.777" v="53" actId="478"/>
          <ac:picMkLst>
            <pc:docMk/>
            <pc:sldMk cId="977827391" sldId="296"/>
            <ac:picMk id="5" creationId="{D159E6CE-CCCE-89EA-C4B5-693CB10C53CA}"/>
          </ac:picMkLst>
        </pc:picChg>
      </pc:sldChg>
      <pc:sldChg chg="modSp add mod modTransition">
        <pc:chgData name="Jhansi Gunja" userId="fd9fdc5b3bad041b" providerId="LiveId" clId="{89E8DAAB-0F59-40C0-BF95-CC1DBC8F8C29}" dt="2024-01-03T06:14:30.174" v="1322" actId="1038"/>
        <pc:sldMkLst>
          <pc:docMk/>
          <pc:sldMk cId="2999794598" sldId="297"/>
        </pc:sldMkLst>
        <pc:spChg chg="mod">
          <ac:chgData name="Jhansi Gunja" userId="fd9fdc5b3bad041b" providerId="LiveId" clId="{89E8DAAB-0F59-40C0-BF95-CC1DBC8F8C29}" dt="2024-01-02T13:33:09.854" v="1154" actId="313"/>
          <ac:spMkLst>
            <pc:docMk/>
            <pc:sldMk cId="2999794598" sldId="297"/>
            <ac:spMk id="3" creationId="{FF56B72A-02E2-D45D-FB88-D4FE5F83C524}"/>
          </ac:spMkLst>
        </pc:spChg>
        <pc:cxnChg chg="mod">
          <ac:chgData name="Jhansi Gunja" userId="fd9fdc5b3bad041b" providerId="LiveId" clId="{89E8DAAB-0F59-40C0-BF95-CC1DBC8F8C29}" dt="2024-01-03T06:14:30.174" v="1322" actId="1038"/>
          <ac:cxnSpMkLst>
            <pc:docMk/>
            <pc:sldMk cId="2999794598" sldId="297"/>
            <ac:cxnSpMk id="398" creationId="{00000000-0000-0000-0000-000000000000}"/>
          </ac:cxnSpMkLst>
        </pc:cxnChg>
      </pc:sldChg>
      <pc:sldChg chg="addSp delSp modSp add mod">
        <pc:chgData name="Jhansi Gunja" userId="fd9fdc5b3bad041b" providerId="LiveId" clId="{89E8DAAB-0F59-40C0-BF95-CC1DBC8F8C29}" dt="2024-01-04T11:59:36.800" v="12823" actId="1036"/>
        <pc:sldMkLst>
          <pc:docMk/>
          <pc:sldMk cId="3271298474" sldId="298"/>
        </pc:sldMkLst>
        <pc:spChg chg="del mod">
          <ac:chgData name="Jhansi Gunja" userId="fd9fdc5b3bad041b" providerId="LiveId" clId="{89E8DAAB-0F59-40C0-BF95-CC1DBC8F8C29}" dt="2024-01-02T13:34:34.507" v="1195" actId="478"/>
          <ac:spMkLst>
            <pc:docMk/>
            <pc:sldMk cId="3271298474" sldId="298"/>
            <ac:spMk id="3" creationId="{FF56B72A-02E2-D45D-FB88-D4FE5F83C524}"/>
          </ac:spMkLst>
        </pc:spChg>
        <pc:spChg chg="add del mod">
          <ac:chgData name="Jhansi Gunja" userId="fd9fdc5b3bad041b" providerId="LiveId" clId="{89E8DAAB-0F59-40C0-BF95-CC1DBC8F8C29}" dt="2024-01-04T08:43:14.396" v="12524" actId="478"/>
          <ac:spMkLst>
            <pc:docMk/>
            <pc:sldMk cId="3271298474" sldId="298"/>
            <ac:spMk id="4" creationId="{E5FFB6CD-DBB3-8C08-9EF9-0E4AC282962E}"/>
          </ac:spMkLst>
        </pc:spChg>
        <pc:spChg chg="add mod">
          <ac:chgData name="Jhansi Gunja" userId="fd9fdc5b3bad041b" providerId="LiveId" clId="{89E8DAAB-0F59-40C0-BF95-CC1DBC8F8C29}" dt="2024-01-04T08:44:00.816" v="12550" actId="13926"/>
          <ac:spMkLst>
            <pc:docMk/>
            <pc:sldMk cId="3271298474" sldId="298"/>
            <ac:spMk id="5" creationId="{DD9C198F-1CE9-8483-AFED-BFAF05376E9C}"/>
          </ac:spMkLst>
        </pc:spChg>
        <pc:picChg chg="add mod">
          <ac:chgData name="Jhansi Gunja" userId="fd9fdc5b3bad041b" providerId="LiveId" clId="{89E8DAAB-0F59-40C0-BF95-CC1DBC8F8C29}" dt="2024-01-04T11:59:36.800" v="12823" actId="1036"/>
          <ac:picMkLst>
            <pc:docMk/>
            <pc:sldMk cId="3271298474" sldId="298"/>
            <ac:picMk id="3" creationId="{1353BCAF-539D-5416-3CA7-4A7E78EC5C1A}"/>
          </ac:picMkLst>
        </pc:picChg>
      </pc:sldChg>
      <pc:sldChg chg="addSp delSp modSp add mod">
        <pc:chgData name="Jhansi Gunja" userId="fd9fdc5b3bad041b" providerId="LiveId" clId="{89E8DAAB-0F59-40C0-BF95-CC1DBC8F8C29}" dt="2024-01-04T12:02:18.922" v="12824" actId="1038"/>
        <pc:sldMkLst>
          <pc:docMk/>
          <pc:sldMk cId="405179163" sldId="299"/>
        </pc:sldMkLst>
        <pc:spChg chg="add mod">
          <ac:chgData name="Jhansi Gunja" userId="fd9fdc5b3bad041b" providerId="LiveId" clId="{89E8DAAB-0F59-40C0-BF95-CC1DBC8F8C29}" dt="2024-01-04T12:02:18.922" v="12824" actId="1038"/>
          <ac:spMkLst>
            <pc:docMk/>
            <pc:sldMk cId="405179163" sldId="299"/>
            <ac:spMk id="2" creationId="{80AAFCFD-11EB-E3E8-93B0-2848C19C5779}"/>
          </ac:spMkLst>
        </pc:spChg>
        <pc:spChg chg="del mod">
          <ac:chgData name="Jhansi Gunja" userId="fd9fdc5b3bad041b" providerId="LiveId" clId="{89E8DAAB-0F59-40C0-BF95-CC1DBC8F8C29}" dt="2024-01-02T13:36:48.767" v="1222" actId="478"/>
          <ac:spMkLst>
            <pc:docMk/>
            <pc:sldMk cId="405179163" sldId="299"/>
            <ac:spMk id="4" creationId="{E5FFB6CD-DBB3-8C08-9EF9-0E4AC282962E}"/>
          </ac:spMkLst>
        </pc:spChg>
      </pc:sldChg>
      <pc:sldChg chg="addSp delSp modSp add del mod ord">
        <pc:chgData name="Jhansi Gunja" userId="fd9fdc5b3bad041b" providerId="LiveId" clId="{89E8DAAB-0F59-40C0-BF95-CC1DBC8F8C29}" dt="2024-01-06T07:02:32.397" v="13125" actId="1076"/>
        <pc:sldMkLst>
          <pc:docMk/>
          <pc:sldMk cId="1722307545" sldId="300"/>
        </pc:sldMkLst>
        <pc:spChg chg="add mod">
          <ac:chgData name="Jhansi Gunja" userId="fd9fdc5b3bad041b" providerId="LiveId" clId="{89E8DAAB-0F59-40C0-BF95-CC1DBC8F8C29}" dt="2024-01-06T07:02:32.397" v="13125" actId="1076"/>
          <ac:spMkLst>
            <pc:docMk/>
            <pc:sldMk cId="1722307545" sldId="300"/>
            <ac:spMk id="2" creationId="{5D42162A-493E-EE74-9C74-C13D1AC6DFB6}"/>
          </ac:spMkLst>
        </pc:spChg>
        <pc:spChg chg="add del mod">
          <ac:chgData name="Jhansi Gunja" userId="fd9fdc5b3bad041b" providerId="LiveId" clId="{89E8DAAB-0F59-40C0-BF95-CC1DBC8F8C29}" dt="2024-01-02T13:41:14.109" v="1262" actId="478"/>
          <ac:spMkLst>
            <pc:docMk/>
            <pc:sldMk cId="1722307545" sldId="300"/>
            <ac:spMk id="3" creationId="{79A0E749-27E1-E5EC-8B26-4DB333C51473}"/>
          </ac:spMkLst>
        </pc:spChg>
        <pc:spChg chg="del">
          <ac:chgData name="Jhansi Gunja" userId="fd9fdc5b3bad041b" providerId="LiveId" clId="{89E8DAAB-0F59-40C0-BF95-CC1DBC8F8C29}" dt="2024-01-02T13:39:49.692" v="1260" actId="478"/>
          <ac:spMkLst>
            <pc:docMk/>
            <pc:sldMk cId="1722307545" sldId="300"/>
            <ac:spMk id="4" creationId="{E5FFB6CD-DBB3-8C08-9EF9-0E4AC282962E}"/>
          </ac:spMkLst>
        </pc:spChg>
        <pc:picChg chg="add del mod">
          <ac:chgData name="Jhansi Gunja" userId="fd9fdc5b3bad041b" providerId="LiveId" clId="{89E8DAAB-0F59-40C0-BF95-CC1DBC8F8C29}" dt="2024-01-03T07:00:03.312" v="1990" actId="478"/>
          <ac:picMkLst>
            <pc:docMk/>
            <pc:sldMk cId="1722307545" sldId="300"/>
            <ac:picMk id="3" creationId="{0D49539B-4E58-CDD9-D1E1-4057E8C3B1EA}"/>
          </ac:picMkLst>
        </pc:picChg>
        <pc:picChg chg="add del mod">
          <ac:chgData name="Jhansi Gunja" userId="fd9fdc5b3bad041b" providerId="LiveId" clId="{89E8DAAB-0F59-40C0-BF95-CC1DBC8F8C29}" dt="2024-01-03T07:07:50.994" v="2045" actId="478"/>
          <ac:picMkLst>
            <pc:docMk/>
            <pc:sldMk cId="1722307545" sldId="300"/>
            <ac:picMk id="5" creationId="{1802BF87-82A1-576E-9032-AE8D61B491A7}"/>
          </ac:picMkLst>
        </pc:picChg>
        <pc:picChg chg="add del mod">
          <ac:chgData name="Jhansi Gunja" userId="fd9fdc5b3bad041b" providerId="LiveId" clId="{89E8DAAB-0F59-40C0-BF95-CC1DBC8F8C29}" dt="2024-01-03T06:45:56.685" v="1981" actId="478"/>
          <ac:picMkLst>
            <pc:docMk/>
            <pc:sldMk cId="1722307545" sldId="300"/>
            <ac:picMk id="6" creationId="{D9ED90CA-4868-28F2-BEB9-3AFA66C7EA2D}"/>
          </ac:picMkLst>
        </pc:picChg>
        <pc:picChg chg="add del mod">
          <ac:chgData name="Jhansi Gunja" userId="fd9fdc5b3bad041b" providerId="LiveId" clId="{89E8DAAB-0F59-40C0-BF95-CC1DBC8F8C29}" dt="2024-01-03T07:23:00.605" v="2258" actId="478"/>
          <ac:picMkLst>
            <pc:docMk/>
            <pc:sldMk cId="1722307545" sldId="300"/>
            <ac:picMk id="8" creationId="{F37BA329-A399-764F-3AAF-638D670EE7CA}"/>
          </ac:picMkLst>
        </pc:picChg>
        <pc:picChg chg="add del mod">
          <ac:chgData name="Jhansi Gunja" userId="fd9fdc5b3bad041b" providerId="LiveId" clId="{89E8DAAB-0F59-40C0-BF95-CC1DBC8F8C29}" dt="2024-01-06T07:01:45.804" v="13090" actId="14100"/>
          <ac:picMkLst>
            <pc:docMk/>
            <pc:sldMk cId="1722307545" sldId="300"/>
            <ac:picMk id="10" creationId="{659019CE-649F-E380-798C-FF789DD13C81}"/>
          </ac:picMkLst>
        </pc:picChg>
      </pc:sldChg>
      <pc:sldChg chg="addSp delSp modSp add del mod">
        <pc:chgData name="Jhansi Gunja" userId="fd9fdc5b3bad041b" providerId="LiveId" clId="{89E8DAAB-0F59-40C0-BF95-CC1DBC8F8C29}" dt="2024-01-04T12:05:31.736" v="12829" actId="1076"/>
        <pc:sldMkLst>
          <pc:docMk/>
          <pc:sldMk cId="4180288335" sldId="301"/>
        </pc:sldMkLst>
        <pc:spChg chg="add del mod">
          <ac:chgData name="Jhansi Gunja" userId="fd9fdc5b3bad041b" providerId="LiveId" clId="{89E8DAAB-0F59-40C0-BF95-CC1DBC8F8C29}" dt="2024-01-04T03:33:03.763" v="3476" actId="20577"/>
          <ac:spMkLst>
            <pc:docMk/>
            <pc:sldMk cId="4180288335" sldId="301"/>
            <ac:spMk id="2" creationId="{6CF91FA9-B258-61BF-A8A4-2D15191F96FE}"/>
          </ac:spMkLst>
        </pc:spChg>
        <pc:spChg chg="del">
          <ac:chgData name="Jhansi Gunja" userId="fd9fdc5b3bad041b" providerId="LiveId" clId="{89E8DAAB-0F59-40C0-BF95-CC1DBC8F8C29}" dt="2024-01-02T13:49:46.070" v="1275" actId="478"/>
          <ac:spMkLst>
            <pc:docMk/>
            <pc:sldMk cId="4180288335" sldId="301"/>
            <ac:spMk id="3" creationId="{79A0E749-27E1-E5EC-8B26-4DB333C51473}"/>
          </ac:spMkLst>
        </pc:spChg>
        <pc:spChg chg="add mod">
          <ac:chgData name="Jhansi Gunja" userId="fd9fdc5b3bad041b" providerId="LiveId" clId="{89E8DAAB-0F59-40C0-BF95-CC1DBC8F8C29}" dt="2024-01-03T07:36:07.557" v="2590" actId="255"/>
          <ac:spMkLst>
            <pc:docMk/>
            <pc:sldMk cId="4180288335" sldId="301"/>
            <ac:spMk id="3" creationId="{9FE6CEB7-23DD-6771-5CC4-10001E1E9D6B}"/>
          </ac:spMkLst>
        </pc:spChg>
        <pc:spChg chg="add mod">
          <ac:chgData name="Jhansi Gunja" userId="fd9fdc5b3bad041b" providerId="LiveId" clId="{89E8DAAB-0F59-40C0-BF95-CC1DBC8F8C29}" dt="2024-01-04T12:03:05.334" v="12827" actId="1076"/>
          <ac:spMkLst>
            <pc:docMk/>
            <pc:sldMk cId="4180288335" sldId="301"/>
            <ac:spMk id="5" creationId="{CA878987-EF66-E382-ADDB-D2AD7ADBC620}"/>
          </ac:spMkLst>
        </pc:spChg>
        <pc:spChg chg="add mod">
          <ac:chgData name="Jhansi Gunja" userId="fd9fdc5b3bad041b" providerId="LiveId" clId="{89E8DAAB-0F59-40C0-BF95-CC1DBC8F8C29}" dt="2024-01-04T12:05:31.736" v="12829" actId="1076"/>
          <ac:spMkLst>
            <pc:docMk/>
            <pc:sldMk cId="4180288335" sldId="301"/>
            <ac:spMk id="6" creationId="{0118F0BA-9E17-3DA1-5A12-8C12D8221C58}"/>
          </ac:spMkLst>
        </pc:spChg>
        <pc:picChg chg="add del mod">
          <ac:chgData name="Jhansi Gunja" userId="fd9fdc5b3bad041b" providerId="LiveId" clId="{89E8DAAB-0F59-40C0-BF95-CC1DBC8F8C29}" dt="2024-01-03T06:54:21.002" v="1989" actId="478"/>
          <ac:picMkLst>
            <pc:docMk/>
            <pc:sldMk cId="4180288335" sldId="301"/>
            <ac:picMk id="4" creationId="{76BBD2F8-D3F9-759A-F1B9-6816063A2A7D}"/>
          </ac:picMkLst>
        </pc:picChg>
        <pc:picChg chg="add del mod">
          <ac:chgData name="Jhansi Gunja" userId="fd9fdc5b3bad041b" providerId="LiveId" clId="{89E8DAAB-0F59-40C0-BF95-CC1DBC8F8C29}" dt="2024-01-03T07:03:40.008" v="2042" actId="478"/>
          <ac:picMkLst>
            <pc:docMk/>
            <pc:sldMk cId="4180288335" sldId="301"/>
            <ac:picMk id="8" creationId="{D002F0D7-DC5A-FA84-EE17-6545BD095CFE}"/>
          </ac:picMkLst>
        </pc:picChg>
        <pc:picChg chg="add del mod">
          <ac:chgData name="Jhansi Gunja" userId="fd9fdc5b3bad041b" providerId="LiveId" clId="{89E8DAAB-0F59-40C0-BF95-CC1DBC8F8C29}" dt="2024-01-03T07:27:25.105" v="2265" actId="478"/>
          <ac:picMkLst>
            <pc:docMk/>
            <pc:sldMk cId="4180288335" sldId="301"/>
            <ac:picMk id="10" creationId="{025733F7-4BF9-080F-BB75-3669A265220A}"/>
          </ac:picMkLst>
        </pc:picChg>
        <pc:picChg chg="add del mod">
          <ac:chgData name="Jhansi Gunja" userId="fd9fdc5b3bad041b" providerId="LiveId" clId="{89E8DAAB-0F59-40C0-BF95-CC1DBC8F8C29}" dt="2024-01-03T07:27:49.748" v="2271"/>
          <ac:picMkLst>
            <pc:docMk/>
            <pc:sldMk cId="4180288335" sldId="301"/>
            <ac:picMk id="11" creationId="{1F84DB6A-D76A-3C1E-D07B-D2F909DA87BF}"/>
          </ac:picMkLst>
        </pc:picChg>
        <pc:picChg chg="add mod">
          <ac:chgData name="Jhansi Gunja" userId="fd9fdc5b3bad041b" providerId="LiveId" clId="{89E8DAAB-0F59-40C0-BF95-CC1DBC8F8C29}" dt="2024-01-03T07:28:20.620" v="2277" actId="1076"/>
          <ac:picMkLst>
            <pc:docMk/>
            <pc:sldMk cId="4180288335" sldId="301"/>
            <ac:picMk id="13" creationId="{5F96A080-85CC-591A-41CB-FE64BA0091CE}"/>
          </ac:picMkLst>
        </pc:picChg>
      </pc:sldChg>
      <pc:sldChg chg="add del">
        <pc:chgData name="Jhansi Gunja" userId="fd9fdc5b3bad041b" providerId="LiveId" clId="{89E8DAAB-0F59-40C0-BF95-CC1DBC8F8C29}" dt="2024-01-03T06:36:27.466" v="1391" actId="47"/>
        <pc:sldMkLst>
          <pc:docMk/>
          <pc:sldMk cId="2980035702" sldId="302"/>
        </pc:sldMkLst>
      </pc:sldChg>
      <pc:sldChg chg="addSp delSp modSp add del mod">
        <pc:chgData name="Jhansi Gunja" userId="fd9fdc5b3bad041b" providerId="LiveId" clId="{89E8DAAB-0F59-40C0-BF95-CC1DBC8F8C29}" dt="2024-01-06T07:03:02.206" v="13137" actId="20577"/>
        <pc:sldMkLst>
          <pc:docMk/>
          <pc:sldMk cId="3281707359" sldId="302"/>
        </pc:sldMkLst>
        <pc:spChg chg="add mod">
          <ac:chgData name="Jhansi Gunja" userId="fd9fdc5b3bad041b" providerId="LiveId" clId="{89E8DAAB-0F59-40C0-BF95-CC1DBC8F8C29}" dt="2024-01-06T07:03:02.206" v="13137" actId="20577"/>
          <ac:spMkLst>
            <pc:docMk/>
            <pc:sldMk cId="3281707359" sldId="302"/>
            <ac:spMk id="2" creationId="{2A6F1BB3-7602-8BD6-798B-5ADFD2639DF0}"/>
          </ac:spMkLst>
        </pc:spChg>
        <pc:spChg chg="del mod">
          <ac:chgData name="Jhansi Gunja" userId="fd9fdc5b3bad041b" providerId="LiveId" clId="{89E8DAAB-0F59-40C0-BF95-CC1DBC8F8C29}" dt="2024-01-03T07:36:39.771" v="2598"/>
          <ac:spMkLst>
            <pc:docMk/>
            <pc:sldMk cId="3281707359" sldId="302"/>
            <ac:spMk id="2" creationId="{6CF91FA9-B258-61BF-A8A4-2D15191F96FE}"/>
          </ac:spMkLst>
        </pc:spChg>
        <pc:spChg chg="del mod">
          <ac:chgData name="Jhansi Gunja" userId="fd9fdc5b3bad041b" providerId="LiveId" clId="{89E8DAAB-0F59-40C0-BF95-CC1DBC8F8C29}" dt="2024-01-03T07:36:39.770" v="2596"/>
          <ac:spMkLst>
            <pc:docMk/>
            <pc:sldMk cId="3281707359" sldId="302"/>
            <ac:spMk id="3" creationId="{9FE6CEB7-23DD-6771-5CC4-10001E1E9D6B}"/>
          </ac:spMkLst>
        </pc:spChg>
        <pc:spChg chg="del mod">
          <ac:chgData name="Jhansi Gunja" userId="fd9fdc5b3bad041b" providerId="LiveId" clId="{89E8DAAB-0F59-40C0-BF95-CC1DBC8F8C29}" dt="2024-01-04T04:02:37.743" v="4881" actId="478"/>
          <ac:spMkLst>
            <pc:docMk/>
            <pc:sldMk cId="3281707359" sldId="302"/>
            <ac:spMk id="5" creationId="{CA878987-EF66-E382-ADDB-D2AD7ADBC620}"/>
          </ac:spMkLst>
        </pc:spChg>
        <pc:spChg chg="del">
          <ac:chgData name="Jhansi Gunja" userId="fd9fdc5b3bad041b" providerId="LiveId" clId="{89E8DAAB-0F59-40C0-BF95-CC1DBC8F8C29}" dt="2024-01-04T04:02:31.665" v="4878" actId="478"/>
          <ac:spMkLst>
            <pc:docMk/>
            <pc:sldMk cId="3281707359" sldId="302"/>
            <ac:spMk id="6" creationId="{0118F0BA-9E17-3DA1-5A12-8C12D8221C58}"/>
          </ac:spMkLst>
        </pc:spChg>
        <pc:picChg chg="add del mod">
          <ac:chgData name="Jhansi Gunja" userId="fd9fdc5b3bad041b" providerId="LiveId" clId="{89E8DAAB-0F59-40C0-BF95-CC1DBC8F8C29}" dt="2024-01-04T04:53:27.623" v="6386" actId="478"/>
          <ac:picMkLst>
            <pc:docMk/>
            <pc:sldMk cId="3281707359" sldId="302"/>
            <ac:picMk id="7" creationId="{AE9642A0-98F1-F089-E012-9606C513F887}"/>
          </ac:picMkLst>
        </pc:picChg>
        <pc:picChg chg="add del mod modCrop">
          <ac:chgData name="Jhansi Gunja" userId="fd9fdc5b3bad041b" providerId="LiveId" clId="{89E8DAAB-0F59-40C0-BF95-CC1DBC8F8C29}" dt="2024-01-04T04:54:14.354" v="6396" actId="478"/>
          <ac:picMkLst>
            <pc:docMk/>
            <pc:sldMk cId="3281707359" sldId="302"/>
            <ac:picMk id="9" creationId="{39BA50DA-A67A-C4FC-2FE1-9AE932E50EAD}"/>
          </ac:picMkLst>
        </pc:picChg>
        <pc:picChg chg="add del mod">
          <ac:chgData name="Jhansi Gunja" userId="fd9fdc5b3bad041b" providerId="LiveId" clId="{89E8DAAB-0F59-40C0-BF95-CC1DBC8F8C29}" dt="2024-01-04T06:05:08.538" v="8496" actId="478"/>
          <ac:picMkLst>
            <pc:docMk/>
            <pc:sldMk cId="3281707359" sldId="302"/>
            <ac:picMk id="11" creationId="{5BB6D393-1B2A-4C87-03BA-3D6262A23648}"/>
          </ac:picMkLst>
        </pc:picChg>
        <pc:picChg chg="del">
          <ac:chgData name="Jhansi Gunja" userId="fd9fdc5b3bad041b" providerId="LiveId" clId="{89E8DAAB-0F59-40C0-BF95-CC1DBC8F8C29}" dt="2024-01-04T04:02:33.510" v="4879" actId="478"/>
          <ac:picMkLst>
            <pc:docMk/>
            <pc:sldMk cId="3281707359" sldId="302"/>
            <ac:picMk id="13" creationId="{5F96A080-85CC-591A-41CB-FE64BA0091CE}"/>
          </ac:picMkLst>
        </pc:picChg>
        <pc:picChg chg="add mod">
          <ac:chgData name="Jhansi Gunja" userId="fd9fdc5b3bad041b" providerId="LiveId" clId="{89E8DAAB-0F59-40C0-BF95-CC1DBC8F8C29}" dt="2024-01-06T07:02:57.456" v="13128" actId="14100"/>
          <ac:picMkLst>
            <pc:docMk/>
            <pc:sldMk cId="3281707359" sldId="302"/>
            <ac:picMk id="14" creationId="{5D4491E0-D3E4-4F02-AB0A-E3DBEB417857}"/>
          </ac:picMkLst>
        </pc:picChg>
      </pc:sldChg>
      <pc:sldChg chg="add del">
        <pc:chgData name="Jhansi Gunja" userId="fd9fdc5b3bad041b" providerId="LiveId" clId="{89E8DAAB-0F59-40C0-BF95-CC1DBC8F8C29}" dt="2024-01-03T06:36:26.297" v="1389" actId="47"/>
        <pc:sldMkLst>
          <pc:docMk/>
          <pc:sldMk cId="3115666355" sldId="303"/>
        </pc:sldMkLst>
      </pc:sldChg>
      <pc:sldChg chg="addSp delSp modSp add mod">
        <pc:chgData name="Jhansi Gunja" userId="fd9fdc5b3bad041b" providerId="LiveId" clId="{89E8DAAB-0F59-40C0-BF95-CC1DBC8F8C29}" dt="2024-01-04T03:33:15.893" v="3477" actId="20577"/>
        <pc:sldMkLst>
          <pc:docMk/>
          <pc:sldMk cId="4204939514" sldId="303"/>
        </pc:sldMkLst>
        <pc:spChg chg="mod">
          <ac:chgData name="Jhansi Gunja" userId="fd9fdc5b3bad041b" providerId="LiveId" clId="{89E8DAAB-0F59-40C0-BF95-CC1DBC8F8C29}" dt="2024-01-04T03:33:15.893" v="3477" actId="20577"/>
          <ac:spMkLst>
            <pc:docMk/>
            <pc:sldMk cId="4204939514" sldId="303"/>
            <ac:spMk id="2" creationId="{6CF91FA9-B258-61BF-A8A4-2D15191F96FE}"/>
          </ac:spMkLst>
        </pc:spChg>
        <pc:spChg chg="mod">
          <ac:chgData name="Jhansi Gunja" userId="fd9fdc5b3bad041b" providerId="LiveId" clId="{89E8DAAB-0F59-40C0-BF95-CC1DBC8F8C29}" dt="2024-01-03T07:52:24.826" v="3436" actId="255"/>
          <ac:spMkLst>
            <pc:docMk/>
            <pc:sldMk cId="4204939514" sldId="303"/>
            <ac:spMk id="3" creationId="{9FE6CEB7-23DD-6771-5CC4-10001E1E9D6B}"/>
          </ac:spMkLst>
        </pc:spChg>
        <pc:spChg chg="mod">
          <ac:chgData name="Jhansi Gunja" userId="fd9fdc5b3bad041b" providerId="LiveId" clId="{89E8DAAB-0F59-40C0-BF95-CC1DBC8F8C29}" dt="2024-01-03T07:38:25.055" v="2618" actId="1076"/>
          <ac:spMkLst>
            <pc:docMk/>
            <pc:sldMk cId="4204939514" sldId="303"/>
            <ac:spMk id="5" creationId="{CA878987-EF66-E382-ADDB-D2AD7ADBC620}"/>
          </ac:spMkLst>
        </pc:spChg>
        <pc:spChg chg="mod">
          <ac:chgData name="Jhansi Gunja" userId="fd9fdc5b3bad041b" providerId="LiveId" clId="{89E8DAAB-0F59-40C0-BF95-CC1DBC8F8C29}" dt="2024-01-03T07:38:53.085" v="2623" actId="1076"/>
          <ac:spMkLst>
            <pc:docMk/>
            <pc:sldMk cId="4204939514" sldId="303"/>
            <ac:spMk id="6" creationId="{0118F0BA-9E17-3DA1-5A12-8C12D8221C58}"/>
          </ac:spMkLst>
        </pc:spChg>
        <pc:picChg chg="add mod">
          <ac:chgData name="Jhansi Gunja" userId="fd9fdc5b3bad041b" providerId="LiveId" clId="{89E8DAAB-0F59-40C0-BF95-CC1DBC8F8C29}" dt="2024-01-03T07:38:11.048" v="2615" actId="1076"/>
          <ac:picMkLst>
            <pc:docMk/>
            <pc:sldMk cId="4204939514" sldId="303"/>
            <ac:picMk id="7" creationId="{CB2B2DA3-D135-34D7-5AC6-90ADE446FBD3}"/>
          </ac:picMkLst>
        </pc:picChg>
        <pc:picChg chg="del">
          <ac:chgData name="Jhansi Gunja" userId="fd9fdc5b3bad041b" providerId="LiveId" clId="{89E8DAAB-0F59-40C0-BF95-CC1DBC8F8C29}" dt="2024-01-03T07:37:04.693" v="2603" actId="478"/>
          <ac:picMkLst>
            <pc:docMk/>
            <pc:sldMk cId="4204939514" sldId="303"/>
            <ac:picMk id="13" creationId="{5F96A080-85CC-591A-41CB-FE64BA0091CE}"/>
          </ac:picMkLst>
        </pc:picChg>
      </pc:sldChg>
      <pc:sldChg chg="addSp delSp modSp add mod">
        <pc:chgData name="Jhansi Gunja" userId="fd9fdc5b3bad041b" providerId="LiveId" clId="{89E8DAAB-0F59-40C0-BF95-CC1DBC8F8C29}" dt="2024-01-04T03:51:52.785" v="4075" actId="255"/>
        <pc:sldMkLst>
          <pc:docMk/>
          <pc:sldMk cId="1187290198" sldId="304"/>
        </pc:sldMkLst>
        <pc:spChg chg="add del mod">
          <ac:chgData name="Jhansi Gunja" userId="fd9fdc5b3bad041b" providerId="LiveId" clId="{89E8DAAB-0F59-40C0-BF95-CC1DBC8F8C29}" dt="2024-01-04T03:48:31.624" v="4045" actId="20577"/>
          <ac:spMkLst>
            <pc:docMk/>
            <pc:sldMk cId="1187290198" sldId="304"/>
            <ac:spMk id="2" creationId="{6CF91FA9-B258-61BF-A8A4-2D15191F96FE}"/>
          </ac:spMkLst>
        </pc:spChg>
        <pc:spChg chg="mod">
          <ac:chgData name="Jhansi Gunja" userId="fd9fdc5b3bad041b" providerId="LiveId" clId="{89E8DAAB-0F59-40C0-BF95-CC1DBC8F8C29}" dt="2024-01-04T03:51:52.785" v="4075" actId="255"/>
          <ac:spMkLst>
            <pc:docMk/>
            <pc:sldMk cId="1187290198" sldId="304"/>
            <ac:spMk id="3" creationId="{9FE6CEB7-23DD-6771-5CC4-10001E1E9D6B}"/>
          </ac:spMkLst>
        </pc:spChg>
        <pc:spChg chg="mod">
          <ac:chgData name="Jhansi Gunja" userId="fd9fdc5b3bad041b" providerId="LiveId" clId="{89E8DAAB-0F59-40C0-BF95-CC1DBC8F8C29}" dt="2024-01-04T03:50:23.852" v="4056" actId="1076"/>
          <ac:spMkLst>
            <pc:docMk/>
            <pc:sldMk cId="1187290198" sldId="304"/>
            <ac:spMk id="5" creationId="{CA878987-EF66-E382-ADDB-D2AD7ADBC620}"/>
          </ac:spMkLst>
        </pc:spChg>
        <pc:spChg chg="mod">
          <ac:chgData name="Jhansi Gunja" userId="fd9fdc5b3bad041b" providerId="LiveId" clId="{89E8DAAB-0F59-40C0-BF95-CC1DBC8F8C29}" dt="2024-01-03T07:56:29.590" v="3462" actId="1076"/>
          <ac:spMkLst>
            <pc:docMk/>
            <pc:sldMk cId="1187290198" sldId="304"/>
            <ac:spMk id="6" creationId="{0118F0BA-9E17-3DA1-5A12-8C12D8221C58}"/>
          </ac:spMkLst>
        </pc:spChg>
        <pc:picChg chg="add mod">
          <ac:chgData name="Jhansi Gunja" userId="fd9fdc5b3bad041b" providerId="LiveId" clId="{89E8DAAB-0F59-40C0-BF95-CC1DBC8F8C29}" dt="2024-01-03T07:55:57.864" v="3461" actId="1076"/>
          <ac:picMkLst>
            <pc:docMk/>
            <pc:sldMk cId="1187290198" sldId="304"/>
            <ac:picMk id="7" creationId="{8AADE1E6-09AA-F7F5-D98F-00ED71D56649}"/>
          </ac:picMkLst>
        </pc:picChg>
        <pc:picChg chg="del">
          <ac:chgData name="Jhansi Gunja" userId="fd9fdc5b3bad041b" providerId="LiveId" clId="{89E8DAAB-0F59-40C0-BF95-CC1DBC8F8C29}" dt="2024-01-03T07:53:04.786" v="3437" actId="478"/>
          <ac:picMkLst>
            <pc:docMk/>
            <pc:sldMk cId="1187290198" sldId="304"/>
            <ac:picMk id="13" creationId="{5F96A080-85CC-591A-41CB-FE64BA0091CE}"/>
          </ac:picMkLst>
        </pc:picChg>
      </pc:sldChg>
      <pc:sldChg chg="add del">
        <pc:chgData name="Jhansi Gunja" userId="fd9fdc5b3bad041b" providerId="LiveId" clId="{89E8DAAB-0F59-40C0-BF95-CC1DBC8F8C29}" dt="2024-01-03T06:36:27.238" v="1390" actId="47"/>
        <pc:sldMkLst>
          <pc:docMk/>
          <pc:sldMk cId="1892030337" sldId="304"/>
        </pc:sldMkLst>
      </pc:sldChg>
      <pc:sldChg chg="addSp delSp modSp add mod">
        <pc:chgData name="Jhansi Gunja" userId="fd9fdc5b3bad041b" providerId="LiveId" clId="{89E8DAAB-0F59-40C0-BF95-CC1DBC8F8C29}" dt="2024-01-04T04:10:33.549" v="4935" actId="20577"/>
        <pc:sldMkLst>
          <pc:docMk/>
          <pc:sldMk cId="2095620609" sldId="305"/>
        </pc:sldMkLst>
        <pc:spChg chg="mod">
          <ac:chgData name="Jhansi Gunja" userId="fd9fdc5b3bad041b" providerId="LiveId" clId="{89E8DAAB-0F59-40C0-BF95-CC1DBC8F8C29}" dt="2024-01-04T04:10:33.549" v="4935" actId="20577"/>
          <ac:spMkLst>
            <pc:docMk/>
            <pc:sldMk cId="2095620609" sldId="305"/>
            <ac:spMk id="2" creationId="{6CF91FA9-B258-61BF-A8A4-2D15191F96FE}"/>
          </ac:spMkLst>
        </pc:spChg>
        <pc:spChg chg="mod">
          <ac:chgData name="Jhansi Gunja" userId="fd9fdc5b3bad041b" providerId="LiveId" clId="{89E8DAAB-0F59-40C0-BF95-CC1DBC8F8C29}" dt="2024-01-04T03:59:50.440" v="4610" actId="1076"/>
          <ac:spMkLst>
            <pc:docMk/>
            <pc:sldMk cId="2095620609" sldId="305"/>
            <ac:spMk id="3" creationId="{9FE6CEB7-23DD-6771-5CC4-10001E1E9D6B}"/>
          </ac:spMkLst>
        </pc:spChg>
        <pc:spChg chg="mod">
          <ac:chgData name="Jhansi Gunja" userId="fd9fdc5b3bad041b" providerId="LiveId" clId="{89E8DAAB-0F59-40C0-BF95-CC1DBC8F8C29}" dt="2024-01-04T03:59:54.748" v="4611" actId="1076"/>
          <ac:spMkLst>
            <pc:docMk/>
            <pc:sldMk cId="2095620609" sldId="305"/>
            <ac:spMk id="5" creationId="{CA878987-EF66-E382-ADDB-D2AD7ADBC620}"/>
          </ac:spMkLst>
        </pc:spChg>
        <pc:spChg chg="mod">
          <ac:chgData name="Jhansi Gunja" userId="fd9fdc5b3bad041b" providerId="LiveId" clId="{89E8DAAB-0F59-40C0-BF95-CC1DBC8F8C29}" dt="2024-01-04T03:59:35.456" v="4607" actId="1076"/>
          <ac:spMkLst>
            <pc:docMk/>
            <pc:sldMk cId="2095620609" sldId="305"/>
            <ac:spMk id="6" creationId="{0118F0BA-9E17-3DA1-5A12-8C12D8221C58}"/>
          </ac:spMkLst>
        </pc:spChg>
        <pc:picChg chg="add mod">
          <ac:chgData name="Jhansi Gunja" userId="fd9fdc5b3bad041b" providerId="LiveId" clId="{89E8DAAB-0F59-40C0-BF95-CC1DBC8F8C29}" dt="2024-01-04T03:58:27.795" v="4593" actId="14100"/>
          <ac:picMkLst>
            <pc:docMk/>
            <pc:sldMk cId="2095620609" sldId="305"/>
            <ac:picMk id="7" creationId="{70DC4D2F-6563-71CF-A3AF-9858ED87227D}"/>
          </ac:picMkLst>
        </pc:picChg>
        <pc:picChg chg="del">
          <ac:chgData name="Jhansi Gunja" userId="fd9fdc5b3bad041b" providerId="LiveId" clId="{89E8DAAB-0F59-40C0-BF95-CC1DBC8F8C29}" dt="2024-01-04T03:58:15.783" v="4589" actId="478"/>
          <ac:picMkLst>
            <pc:docMk/>
            <pc:sldMk cId="2095620609" sldId="305"/>
            <ac:picMk id="13" creationId="{5F96A080-85CC-591A-41CB-FE64BA0091CE}"/>
          </ac:picMkLst>
        </pc:picChg>
      </pc:sldChg>
      <pc:sldChg chg="add del">
        <pc:chgData name="Jhansi Gunja" userId="fd9fdc5b3bad041b" providerId="LiveId" clId="{89E8DAAB-0F59-40C0-BF95-CC1DBC8F8C29}" dt="2024-01-03T06:36:23.299" v="1381" actId="47"/>
        <pc:sldMkLst>
          <pc:docMk/>
          <pc:sldMk cId="3710058180" sldId="305"/>
        </pc:sldMkLst>
      </pc:sldChg>
      <pc:sldChg chg="add del">
        <pc:chgData name="Jhansi Gunja" userId="fd9fdc5b3bad041b" providerId="LiveId" clId="{89E8DAAB-0F59-40C0-BF95-CC1DBC8F8C29}" dt="2024-01-03T06:36:23.679" v="1383" actId="47"/>
        <pc:sldMkLst>
          <pc:docMk/>
          <pc:sldMk cId="1008079990" sldId="306"/>
        </pc:sldMkLst>
      </pc:sldChg>
      <pc:sldChg chg="addSp delSp modSp add mod">
        <pc:chgData name="Jhansi Gunja" userId="fd9fdc5b3bad041b" providerId="LiveId" clId="{89E8DAAB-0F59-40C0-BF95-CC1DBC8F8C29}" dt="2024-01-06T09:39:26.227" v="13163" actId="20577"/>
        <pc:sldMkLst>
          <pc:docMk/>
          <pc:sldMk cId="2818082901" sldId="306"/>
        </pc:sldMkLst>
        <pc:spChg chg="mod">
          <ac:chgData name="Jhansi Gunja" userId="fd9fdc5b3bad041b" providerId="LiveId" clId="{89E8DAAB-0F59-40C0-BF95-CC1DBC8F8C29}" dt="2024-01-06T09:39:26.227" v="13163" actId="20577"/>
          <ac:spMkLst>
            <pc:docMk/>
            <pc:sldMk cId="2818082901" sldId="306"/>
            <ac:spMk id="2" creationId="{6CF91FA9-B258-61BF-A8A4-2D15191F96FE}"/>
          </ac:spMkLst>
        </pc:spChg>
        <pc:spChg chg="mod">
          <ac:chgData name="Jhansi Gunja" userId="fd9fdc5b3bad041b" providerId="LiveId" clId="{89E8DAAB-0F59-40C0-BF95-CC1DBC8F8C29}" dt="2024-01-04T03:53:52.932" v="4105" actId="255"/>
          <ac:spMkLst>
            <pc:docMk/>
            <pc:sldMk cId="2818082901" sldId="306"/>
            <ac:spMk id="3" creationId="{9FE6CEB7-23DD-6771-5CC4-10001E1E9D6B}"/>
          </ac:spMkLst>
        </pc:spChg>
        <pc:spChg chg="mod">
          <ac:chgData name="Jhansi Gunja" userId="fd9fdc5b3bad041b" providerId="LiveId" clId="{89E8DAAB-0F59-40C0-BF95-CC1DBC8F8C29}" dt="2024-01-04T03:50:09.905" v="4055" actId="1076"/>
          <ac:spMkLst>
            <pc:docMk/>
            <pc:sldMk cId="2818082901" sldId="306"/>
            <ac:spMk id="5" creationId="{CA878987-EF66-E382-ADDB-D2AD7ADBC620}"/>
          </ac:spMkLst>
        </pc:spChg>
        <pc:spChg chg="mod">
          <ac:chgData name="Jhansi Gunja" userId="fd9fdc5b3bad041b" providerId="LiveId" clId="{89E8DAAB-0F59-40C0-BF95-CC1DBC8F8C29}" dt="2024-01-04T03:53:25.878" v="4091" actId="1076"/>
          <ac:spMkLst>
            <pc:docMk/>
            <pc:sldMk cId="2818082901" sldId="306"/>
            <ac:spMk id="6" creationId="{0118F0BA-9E17-3DA1-5A12-8C12D8221C58}"/>
          </ac:spMkLst>
        </pc:spChg>
        <pc:picChg chg="add mod">
          <ac:chgData name="Jhansi Gunja" userId="fd9fdc5b3bad041b" providerId="LiveId" clId="{89E8DAAB-0F59-40C0-BF95-CC1DBC8F8C29}" dt="2024-01-04T03:53:04.760" v="4087" actId="1076"/>
          <ac:picMkLst>
            <pc:docMk/>
            <pc:sldMk cId="2818082901" sldId="306"/>
            <ac:picMk id="7" creationId="{5C420204-9453-132A-F66C-0234D30AAED1}"/>
          </ac:picMkLst>
        </pc:picChg>
        <pc:picChg chg="del">
          <ac:chgData name="Jhansi Gunja" userId="fd9fdc5b3bad041b" providerId="LiveId" clId="{89E8DAAB-0F59-40C0-BF95-CC1DBC8F8C29}" dt="2024-01-04T03:49:30.073" v="4047" actId="478"/>
          <ac:picMkLst>
            <pc:docMk/>
            <pc:sldMk cId="2818082901" sldId="306"/>
            <ac:picMk id="13" creationId="{5F96A080-85CC-591A-41CB-FE64BA0091CE}"/>
          </ac:picMkLst>
        </pc:picChg>
      </pc:sldChg>
      <pc:sldChg chg="addSp delSp modSp add del mod">
        <pc:chgData name="Jhansi Gunja" userId="fd9fdc5b3bad041b" providerId="LiveId" clId="{89E8DAAB-0F59-40C0-BF95-CC1DBC8F8C29}" dt="2024-01-04T05:52:19.179" v="8089" actId="47"/>
        <pc:sldMkLst>
          <pc:docMk/>
          <pc:sldMk cId="1407931320" sldId="307"/>
        </pc:sldMkLst>
        <pc:spChg chg="add del mod">
          <ac:chgData name="Jhansi Gunja" userId="fd9fdc5b3bad041b" providerId="LiveId" clId="{89E8DAAB-0F59-40C0-BF95-CC1DBC8F8C29}" dt="2024-01-04T04:05:23.815" v="4900"/>
          <ac:spMkLst>
            <pc:docMk/>
            <pc:sldMk cId="1407931320" sldId="307"/>
            <ac:spMk id="4" creationId="{8FDD7731-433A-2ABA-18CE-34BB42366206}"/>
          </ac:spMkLst>
        </pc:spChg>
        <pc:spChg chg="mod">
          <ac:chgData name="Jhansi Gunja" userId="fd9fdc5b3bad041b" providerId="LiveId" clId="{89E8DAAB-0F59-40C0-BF95-CC1DBC8F8C29}" dt="2024-01-04T04:04:57.620" v="4896" actId="1076"/>
          <ac:spMkLst>
            <pc:docMk/>
            <pc:sldMk cId="1407931320" sldId="307"/>
            <ac:spMk id="5" creationId="{CA878987-EF66-E382-ADDB-D2AD7ADBC620}"/>
          </ac:spMkLst>
        </pc:spChg>
        <pc:spChg chg="mod">
          <ac:chgData name="Jhansi Gunja" userId="fd9fdc5b3bad041b" providerId="LiveId" clId="{89E8DAAB-0F59-40C0-BF95-CC1DBC8F8C29}" dt="2024-01-04T04:05:07.772" v="4897" actId="1076"/>
          <ac:spMkLst>
            <pc:docMk/>
            <pc:sldMk cId="1407931320" sldId="307"/>
            <ac:spMk id="6" creationId="{0118F0BA-9E17-3DA1-5A12-8C12D8221C58}"/>
          </ac:spMkLst>
        </pc:spChg>
        <pc:spChg chg="add del mod">
          <ac:chgData name="Jhansi Gunja" userId="fd9fdc5b3bad041b" providerId="LiveId" clId="{89E8DAAB-0F59-40C0-BF95-CC1DBC8F8C29}" dt="2024-01-04T04:20:51.543" v="5476"/>
          <ac:spMkLst>
            <pc:docMk/>
            <pc:sldMk cId="1407931320" sldId="307"/>
            <ac:spMk id="7" creationId="{100639AD-2265-FA9E-EC9A-F51AEDA502FB}"/>
          </ac:spMkLst>
        </pc:spChg>
        <pc:spChg chg="add del mod">
          <ac:chgData name="Jhansi Gunja" userId="fd9fdc5b3bad041b" providerId="LiveId" clId="{89E8DAAB-0F59-40C0-BF95-CC1DBC8F8C29}" dt="2024-01-04T04:20:51.544" v="5478"/>
          <ac:spMkLst>
            <pc:docMk/>
            <pc:sldMk cId="1407931320" sldId="307"/>
            <ac:spMk id="8" creationId="{286E4B81-A31B-D343-9B27-AE9156089FC4}"/>
          </ac:spMkLst>
        </pc:spChg>
        <pc:picChg chg="add mod">
          <ac:chgData name="Jhansi Gunja" userId="fd9fdc5b3bad041b" providerId="LiveId" clId="{89E8DAAB-0F59-40C0-BF95-CC1DBC8F8C29}" dt="2024-01-04T04:04:42.372" v="4895" actId="14100"/>
          <ac:picMkLst>
            <pc:docMk/>
            <pc:sldMk cId="1407931320" sldId="307"/>
            <ac:picMk id="3" creationId="{DDF63568-E4B1-876C-0092-3D5FD7BE2DC2}"/>
          </ac:picMkLst>
        </pc:picChg>
        <pc:picChg chg="del">
          <ac:chgData name="Jhansi Gunja" userId="fd9fdc5b3bad041b" providerId="LiveId" clId="{89E8DAAB-0F59-40C0-BF95-CC1DBC8F8C29}" dt="2024-01-04T04:04:17.403" v="4889" actId="478"/>
          <ac:picMkLst>
            <pc:docMk/>
            <pc:sldMk cId="1407931320" sldId="307"/>
            <ac:picMk id="13" creationId="{5F96A080-85CC-591A-41CB-FE64BA0091CE}"/>
          </ac:picMkLst>
        </pc:picChg>
      </pc:sldChg>
      <pc:sldChg chg="add del">
        <pc:chgData name="Jhansi Gunja" userId="fd9fdc5b3bad041b" providerId="LiveId" clId="{89E8DAAB-0F59-40C0-BF95-CC1DBC8F8C29}" dt="2024-01-03T06:36:25.836" v="1388" actId="47"/>
        <pc:sldMkLst>
          <pc:docMk/>
          <pc:sldMk cId="3573385778" sldId="307"/>
        </pc:sldMkLst>
      </pc:sldChg>
      <pc:sldChg chg="addSp delSp modSp add mod">
        <pc:chgData name="Jhansi Gunja" userId="fd9fdc5b3bad041b" providerId="LiveId" clId="{89E8DAAB-0F59-40C0-BF95-CC1DBC8F8C29}" dt="2024-01-04T04:38:51.086" v="5850" actId="13822"/>
        <pc:sldMkLst>
          <pc:docMk/>
          <pc:sldMk cId="1273272909" sldId="308"/>
        </pc:sldMkLst>
        <pc:spChg chg="mod">
          <ac:chgData name="Jhansi Gunja" userId="fd9fdc5b3bad041b" providerId="LiveId" clId="{89E8DAAB-0F59-40C0-BF95-CC1DBC8F8C29}" dt="2024-01-04T04:18:29.680" v="5471" actId="1076"/>
          <ac:spMkLst>
            <pc:docMk/>
            <pc:sldMk cId="1273272909" sldId="308"/>
            <ac:spMk id="5" creationId="{CA878987-EF66-E382-ADDB-D2AD7ADBC620}"/>
          </ac:spMkLst>
        </pc:spChg>
        <pc:spChg chg="mod">
          <ac:chgData name="Jhansi Gunja" userId="fd9fdc5b3bad041b" providerId="LiveId" clId="{89E8DAAB-0F59-40C0-BF95-CC1DBC8F8C29}" dt="2024-01-04T04:36:39.799" v="5807" actId="20577"/>
          <ac:spMkLst>
            <pc:docMk/>
            <pc:sldMk cId="1273272909" sldId="308"/>
            <ac:spMk id="7" creationId="{100639AD-2265-FA9E-EC9A-F51AEDA502FB}"/>
          </ac:spMkLst>
        </pc:spChg>
        <pc:spChg chg="mod">
          <ac:chgData name="Jhansi Gunja" userId="fd9fdc5b3bad041b" providerId="LiveId" clId="{89E8DAAB-0F59-40C0-BF95-CC1DBC8F8C29}" dt="2024-01-04T04:35:10.111" v="5794" actId="20577"/>
          <ac:spMkLst>
            <pc:docMk/>
            <pc:sldMk cId="1273272909" sldId="308"/>
            <ac:spMk id="8" creationId="{286E4B81-A31B-D343-9B27-AE9156089FC4}"/>
          </ac:spMkLst>
        </pc:spChg>
        <pc:spChg chg="add mod">
          <ac:chgData name="Jhansi Gunja" userId="fd9fdc5b3bad041b" providerId="LiveId" clId="{89E8DAAB-0F59-40C0-BF95-CC1DBC8F8C29}" dt="2024-01-04T04:37:48.322" v="5838" actId="13926"/>
          <ac:spMkLst>
            <pc:docMk/>
            <pc:sldMk cId="1273272909" sldId="308"/>
            <ac:spMk id="11" creationId="{0CE3EAEB-F201-5169-C290-C91378428D06}"/>
          </ac:spMkLst>
        </pc:spChg>
        <pc:picChg chg="del">
          <ac:chgData name="Jhansi Gunja" userId="fd9fdc5b3bad041b" providerId="LiveId" clId="{89E8DAAB-0F59-40C0-BF95-CC1DBC8F8C29}" dt="2024-01-04T04:17:19.476" v="5463" actId="478"/>
          <ac:picMkLst>
            <pc:docMk/>
            <pc:sldMk cId="1273272909" sldId="308"/>
            <ac:picMk id="3" creationId="{DDF63568-E4B1-876C-0092-3D5FD7BE2DC2}"/>
          </ac:picMkLst>
        </pc:picChg>
        <pc:picChg chg="add mod">
          <ac:chgData name="Jhansi Gunja" userId="fd9fdc5b3bad041b" providerId="LiveId" clId="{89E8DAAB-0F59-40C0-BF95-CC1DBC8F8C29}" dt="2024-01-04T04:18:25.843" v="5470" actId="14100"/>
          <ac:picMkLst>
            <pc:docMk/>
            <pc:sldMk cId="1273272909" sldId="308"/>
            <ac:picMk id="4" creationId="{7433FD3F-618B-8281-2C96-A70706ED2A58}"/>
          </ac:picMkLst>
        </pc:picChg>
        <pc:picChg chg="add mod modCrop">
          <ac:chgData name="Jhansi Gunja" userId="fd9fdc5b3bad041b" providerId="LiveId" clId="{89E8DAAB-0F59-40C0-BF95-CC1DBC8F8C29}" dt="2024-01-04T04:38:26.547" v="5846" actId="1076"/>
          <ac:picMkLst>
            <pc:docMk/>
            <pc:sldMk cId="1273272909" sldId="308"/>
            <ac:picMk id="10" creationId="{88375D4F-A55D-4AAC-95FF-76454F41FF61}"/>
          </ac:picMkLst>
        </pc:picChg>
        <pc:cxnChg chg="add mod">
          <ac:chgData name="Jhansi Gunja" userId="fd9fdc5b3bad041b" providerId="LiveId" clId="{89E8DAAB-0F59-40C0-BF95-CC1DBC8F8C29}" dt="2024-01-04T04:38:51.086" v="5850" actId="13822"/>
          <ac:cxnSpMkLst>
            <pc:docMk/>
            <pc:sldMk cId="1273272909" sldId="308"/>
            <ac:cxnSpMk id="13" creationId="{829B4020-6190-68A6-88C6-768C1F5F303D}"/>
          </ac:cxnSpMkLst>
        </pc:cxnChg>
      </pc:sldChg>
      <pc:sldChg chg="add del">
        <pc:chgData name="Jhansi Gunja" userId="fd9fdc5b3bad041b" providerId="LiveId" clId="{89E8DAAB-0F59-40C0-BF95-CC1DBC8F8C29}" dt="2024-01-03T06:36:23.477" v="1382" actId="47"/>
        <pc:sldMkLst>
          <pc:docMk/>
          <pc:sldMk cId="1794867754" sldId="308"/>
        </pc:sldMkLst>
      </pc:sldChg>
      <pc:sldChg chg="add del">
        <pc:chgData name="Jhansi Gunja" userId="fd9fdc5b3bad041b" providerId="LiveId" clId="{89E8DAAB-0F59-40C0-BF95-CC1DBC8F8C29}" dt="2024-01-03T06:36:23.870" v="1384" actId="47"/>
        <pc:sldMkLst>
          <pc:docMk/>
          <pc:sldMk cId="1331858009" sldId="309"/>
        </pc:sldMkLst>
      </pc:sldChg>
      <pc:sldChg chg="addSp delSp modSp add mod">
        <pc:chgData name="Jhansi Gunja" userId="fd9fdc5b3bad041b" providerId="LiveId" clId="{89E8DAAB-0F59-40C0-BF95-CC1DBC8F8C29}" dt="2024-01-04T04:49:24.680" v="6372" actId="20577"/>
        <pc:sldMkLst>
          <pc:docMk/>
          <pc:sldMk cId="4193674740" sldId="309"/>
        </pc:sldMkLst>
        <pc:spChg chg="del mod">
          <ac:chgData name="Jhansi Gunja" userId="fd9fdc5b3bad041b" providerId="LiveId" clId="{89E8DAAB-0F59-40C0-BF95-CC1DBC8F8C29}" dt="2024-01-04T04:39:12.583" v="5856"/>
          <ac:spMkLst>
            <pc:docMk/>
            <pc:sldMk cId="4193674740" sldId="309"/>
            <ac:spMk id="7" creationId="{100639AD-2265-FA9E-EC9A-F51AEDA502FB}"/>
          </ac:spMkLst>
        </pc:spChg>
        <pc:spChg chg="del mod">
          <ac:chgData name="Jhansi Gunja" userId="fd9fdc5b3bad041b" providerId="LiveId" clId="{89E8DAAB-0F59-40C0-BF95-CC1DBC8F8C29}" dt="2024-01-04T04:39:12.584" v="5858"/>
          <ac:spMkLst>
            <pc:docMk/>
            <pc:sldMk cId="4193674740" sldId="309"/>
            <ac:spMk id="8" creationId="{286E4B81-A31B-D343-9B27-AE9156089FC4}"/>
          </ac:spMkLst>
        </pc:spChg>
        <pc:spChg chg="add mod">
          <ac:chgData name="Jhansi Gunja" userId="fd9fdc5b3bad041b" providerId="LiveId" clId="{89E8DAAB-0F59-40C0-BF95-CC1DBC8F8C29}" dt="2024-01-04T04:42:21.980" v="5901" actId="1076"/>
          <ac:spMkLst>
            <pc:docMk/>
            <pc:sldMk cId="4193674740" sldId="309"/>
            <ac:spMk id="9" creationId="{3A8DF4F9-83CF-A0DD-0E74-0EA744AC55AB}"/>
          </ac:spMkLst>
        </pc:spChg>
        <pc:spChg chg="add mod">
          <ac:chgData name="Jhansi Gunja" userId="fd9fdc5b3bad041b" providerId="LiveId" clId="{89E8DAAB-0F59-40C0-BF95-CC1DBC8F8C29}" dt="2024-01-04T04:49:24.680" v="6372" actId="20577"/>
          <ac:spMkLst>
            <pc:docMk/>
            <pc:sldMk cId="4193674740" sldId="309"/>
            <ac:spMk id="12" creationId="{1D37EDDE-2D68-A702-90B4-2FBE4D413329}"/>
          </ac:spMkLst>
        </pc:spChg>
        <pc:picChg chg="add mod">
          <ac:chgData name="Jhansi Gunja" userId="fd9fdc5b3bad041b" providerId="LiveId" clId="{89E8DAAB-0F59-40C0-BF95-CC1DBC8F8C29}" dt="2024-01-04T04:39:51.871" v="5863" actId="14100"/>
          <ac:picMkLst>
            <pc:docMk/>
            <pc:sldMk cId="4193674740" sldId="309"/>
            <ac:picMk id="3" creationId="{C7214997-32B1-58A0-8766-8EE0926E6427}"/>
          </ac:picMkLst>
        </pc:picChg>
        <pc:picChg chg="del">
          <ac:chgData name="Jhansi Gunja" userId="fd9fdc5b3bad041b" providerId="LiveId" clId="{89E8DAAB-0F59-40C0-BF95-CC1DBC8F8C29}" dt="2024-01-04T04:39:12.580" v="5854" actId="478"/>
          <ac:picMkLst>
            <pc:docMk/>
            <pc:sldMk cId="4193674740" sldId="309"/>
            <ac:picMk id="4" creationId="{7433FD3F-618B-8281-2C96-A70706ED2A58}"/>
          </ac:picMkLst>
        </pc:picChg>
        <pc:picChg chg="add del">
          <ac:chgData name="Jhansi Gunja" userId="fd9fdc5b3bad041b" providerId="LiveId" clId="{89E8DAAB-0F59-40C0-BF95-CC1DBC8F8C29}" dt="2024-01-04T04:44:40.206" v="5902" actId="478"/>
          <ac:picMkLst>
            <pc:docMk/>
            <pc:sldMk cId="4193674740" sldId="309"/>
            <ac:picMk id="10" creationId="{88375D4F-A55D-4AAC-95FF-76454F41FF61}"/>
          </ac:picMkLst>
        </pc:picChg>
        <pc:picChg chg="add del mod">
          <ac:chgData name="Jhansi Gunja" userId="fd9fdc5b3bad041b" providerId="LiveId" clId="{89E8DAAB-0F59-40C0-BF95-CC1DBC8F8C29}" dt="2024-01-04T04:45:48.950" v="5905" actId="478"/>
          <ac:picMkLst>
            <pc:docMk/>
            <pc:sldMk cId="4193674740" sldId="309"/>
            <ac:picMk id="15" creationId="{15D9E505-8478-2E0F-8772-FE0FC7A1F4DC}"/>
          </ac:picMkLst>
        </pc:picChg>
        <pc:picChg chg="add mod">
          <ac:chgData name="Jhansi Gunja" userId="fd9fdc5b3bad041b" providerId="LiveId" clId="{89E8DAAB-0F59-40C0-BF95-CC1DBC8F8C29}" dt="2024-01-04T04:45:57.173" v="5909" actId="1076"/>
          <ac:picMkLst>
            <pc:docMk/>
            <pc:sldMk cId="4193674740" sldId="309"/>
            <ac:picMk id="17" creationId="{EE0D66D6-21B8-73B8-911C-9D48B795C2ED}"/>
          </ac:picMkLst>
        </pc:picChg>
      </pc:sldChg>
      <pc:sldChg chg="add del">
        <pc:chgData name="Jhansi Gunja" userId="fd9fdc5b3bad041b" providerId="LiveId" clId="{89E8DAAB-0F59-40C0-BF95-CC1DBC8F8C29}" dt="2024-01-03T06:36:24.045" v="1385" actId="47"/>
        <pc:sldMkLst>
          <pc:docMk/>
          <pc:sldMk cId="1482189684" sldId="310"/>
        </pc:sldMkLst>
      </pc:sldChg>
      <pc:sldChg chg="add del">
        <pc:chgData name="Jhansi Gunja" userId="fd9fdc5b3bad041b" providerId="LiveId" clId="{89E8DAAB-0F59-40C0-BF95-CC1DBC8F8C29}" dt="2024-01-04T05:26:36.957" v="7397" actId="2696"/>
        <pc:sldMkLst>
          <pc:docMk/>
          <pc:sldMk cId="1983020378" sldId="310"/>
        </pc:sldMkLst>
      </pc:sldChg>
      <pc:sldChg chg="add del">
        <pc:chgData name="Jhansi Gunja" userId="fd9fdc5b3bad041b" providerId="LiveId" clId="{89E8DAAB-0F59-40C0-BF95-CC1DBC8F8C29}" dt="2024-01-03T06:36:24.219" v="1386" actId="47"/>
        <pc:sldMkLst>
          <pc:docMk/>
          <pc:sldMk cId="529796941" sldId="311"/>
        </pc:sldMkLst>
      </pc:sldChg>
      <pc:sldChg chg="addSp delSp modSp add mod">
        <pc:chgData name="Jhansi Gunja" userId="fd9fdc5b3bad041b" providerId="LiveId" clId="{89E8DAAB-0F59-40C0-BF95-CC1DBC8F8C29}" dt="2024-01-04T05:37:56.526" v="7710" actId="1076"/>
        <pc:sldMkLst>
          <pc:docMk/>
          <pc:sldMk cId="3546688966" sldId="311"/>
        </pc:sldMkLst>
        <pc:spChg chg="mod">
          <ac:chgData name="Jhansi Gunja" userId="fd9fdc5b3bad041b" providerId="LiveId" clId="{89E8DAAB-0F59-40C0-BF95-CC1DBC8F8C29}" dt="2024-01-04T05:28:59.246" v="7410" actId="403"/>
          <ac:spMkLst>
            <pc:docMk/>
            <pc:sldMk cId="3546688966" sldId="311"/>
            <ac:spMk id="9" creationId="{3A8DF4F9-83CF-A0DD-0E74-0EA744AC55AB}"/>
          </ac:spMkLst>
        </pc:spChg>
        <pc:spChg chg="mod">
          <ac:chgData name="Jhansi Gunja" userId="fd9fdc5b3bad041b" providerId="LiveId" clId="{89E8DAAB-0F59-40C0-BF95-CC1DBC8F8C29}" dt="2024-01-04T05:30:46.502" v="7703" actId="20577"/>
          <ac:spMkLst>
            <pc:docMk/>
            <pc:sldMk cId="3546688966" sldId="311"/>
            <ac:spMk id="12" creationId="{1D37EDDE-2D68-A702-90B4-2FBE4D413329}"/>
          </ac:spMkLst>
        </pc:spChg>
        <pc:picChg chg="del">
          <ac:chgData name="Jhansi Gunja" userId="fd9fdc5b3bad041b" providerId="LiveId" clId="{89E8DAAB-0F59-40C0-BF95-CC1DBC8F8C29}" dt="2024-01-04T05:26:52.045" v="7398" actId="478"/>
          <ac:picMkLst>
            <pc:docMk/>
            <pc:sldMk cId="3546688966" sldId="311"/>
            <ac:picMk id="3" creationId="{C7214997-32B1-58A0-8766-8EE0926E6427}"/>
          </ac:picMkLst>
        </pc:picChg>
        <pc:picChg chg="add mod">
          <ac:chgData name="Jhansi Gunja" userId="fd9fdc5b3bad041b" providerId="LiveId" clId="{89E8DAAB-0F59-40C0-BF95-CC1DBC8F8C29}" dt="2024-01-04T05:27:30.670" v="7403" actId="14100"/>
          <ac:picMkLst>
            <pc:docMk/>
            <pc:sldMk cId="3546688966" sldId="311"/>
            <ac:picMk id="4" creationId="{3CF48BEF-99A9-4ECE-1FB0-C5BF4BCE1DD6}"/>
          </ac:picMkLst>
        </pc:picChg>
        <pc:picChg chg="add mod">
          <ac:chgData name="Jhansi Gunja" userId="fd9fdc5b3bad041b" providerId="LiveId" clId="{89E8DAAB-0F59-40C0-BF95-CC1DBC8F8C29}" dt="2024-01-04T05:37:56.526" v="7710" actId="1076"/>
          <ac:picMkLst>
            <pc:docMk/>
            <pc:sldMk cId="3546688966" sldId="311"/>
            <ac:picMk id="8" creationId="{F482D29E-FE3D-3F0E-8AD8-DE0565BAA0A3}"/>
          </ac:picMkLst>
        </pc:picChg>
        <pc:picChg chg="del">
          <ac:chgData name="Jhansi Gunja" userId="fd9fdc5b3bad041b" providerId="LiveId" clId="{89E8DAAB-0F59-40C0-BF95-CC1DBC8F8C29}" dt="2024-01-04T05:30:49.820" v="7704" actId="478"/>
          <ac:picMkLst>
            <pc:docMk/>
            <pc:sldMk cId="3546688966" sldId="311"/>
            <ac:picMk id="17" creationId="{EE0D66D6-21B8-73B8-911C-9D48B795C2ED}"/>
          </ac:picMkLst>
        </pc:picChg>
      </pc:sldChg>
      <pc:sldChg chg="add del">
        <pc:chgData name="Jhansi Gunja" userId="fd9fdc5b3bad041b" providerId="LiveId" clId="{89E8DAAB-0F59-40C0-BF95-CC1DBC8F8C29}" dt="2024-01-03T06:36:24.382" v="1387" actId="47"/>
        <pc:sldMkLst>
          <pc:docMk/>
          <pc:sldMk cId="1539129166" sldId="312"/>
        </pc:sldMkLst>
      </pc:sldChg>
      <pc:sldChg chg="addSp delSp modSp add mod">
        <pc:chgData name="Jhansi Gunja" userId="fd9fdc5b3bad041b" providerId="LiveId" clId="{89E8DAAB-0F59-40C0-BF95-CC1DBC8F8C29}" dt="2024-01-04T05:27:52.125" v="7405" actId="20577"/>
        <pc:sldMkLst>
          <pc:docMk/>
          <pc:sldMk cId="3030730455" sldId="312"/>
        </pc:sldMkLst>
        <pc:spChg chg="add mod">
          <ac:chgData name="Jhansi Gunja" userId="fd9fdc5b3bad041b" providerId="LiveId" clId="{89E8DAAB-0F59-40C0-BF95-CC1DBC8F8C29}" dt="2024-01-04T05:25:55.677" v="7393" actId="1076"/>
          <ac:spMkLst>
            <pc:docMk/>
            <pc:sldMk cId="3030730455" sldId="312"/>
            <ac:spMk id="7" creationId="{E8C79E9F-6C75-7B75-8834-46F1EFBB3458}"/>
          </ac:spMkLst>
        </pc:spChg>
        <pc:spChg chg="mod">
          <ac:chgData name="Jhansi Gunja" userId="fd9fdc5b3bad041b" providerId="LiveId" clId="{89E8DAAB-0F59-40C0-BF95-CC1DBC8F8C29}" dt="2024-01-04T05:27:52.125" v="7405" actId="20577"/>
          <ac:spMkLst>
            <pc:docMk/>
            <pc:sldMk cId="3030730455" sldId="312"/>
            <ac:spMk id="9" creationId="{3A8DF4F9-83CF-A0DD-0E74-0EA744AC55AB}"/>
          </ac:spMkLst>
        </pc:spChg>
        <pc:spChg chg="del mod">
          <ac:chgData name="Jhansi Gunja" userId="fd9fdc5b3bad041b" providerId="LiveId" clId="{89E8DAAB-0F59-40C0-BF95-CC1DBC8F8C29}" dt="2024-01-04T05:23:52.425" v="7388" actId="478"/>
          <ac:spMkLst>
            <pc:docMk/>
            <pc:sldMk cId="3030730455" sldId="312"/>
            <ac:spMk id="11" creationId="{0CE3EAEB-F201-5169-C290-C91378428D06}"/>
          </ac:spMkLst>
        </pc:spChg>
        <pc:spChg chg="mod">
          <ac:chgData name="Jhansi Gunja" userId="fd9fdc5b3bad041b" providerId="LiveId" clId="{89E8DAAB-0F59-40C0-BF95-CC1DBC8F8C29}" dt="2024-01-04T05:23:32.492" v="7385" actId="20577"/>
          <ac:spMkLst>
            <pc:docMk/>
            <pc:sldMk cId="3030730455" sldId="312"/>
            <ac:spMk id="12" creationId="{1D37EDDE-2D68-A702-90B4-2FBE4D413329}"/>
          </ac:spMkLst>
        </pc:spChg>
        <pc:picChg chg="del">
          <ac:chgData name="Jhansi Gunja" userId="fd9fdc5b3bad041b" providerId="LiveId" clId="{89E8DAAB-0F59-40C0-BF95-CC1DBC8F8C29}" dt="2024-01-04T05:02:11.259" v="6844" actId="478"/>
          <ac:picMkLst>
            <pc:docMk/>
            <pc:sldMk cId="3030730455" sldId="312"/>
            <ac:picMk id="3" creationId="{C7214997-32B1-58A0-8766-8EE0926E6427}"/>
          </ac:picMkLst>
        </pc:picChg>
        <pc:picChg chg="add mod">
          <ac:chgData name="Jhansi Gunja" userId="fd9fdc5b3bad041b" providerId="LiveId" clId="{89E8DAAB-0F59-40C0-BF95-CC1DBC8F8C29}" dt="2024-01-04T05:02:23.704" v="6849" actId="14100"/>
          <ac:picMkLst>
            <pc:docMk/>
            <pc:sldMk cId="3030730455" sldId="312"/>
            <ac:picMk id="4" creationId="{A65A32A6-0AD1-ADB9-7719-EDC9DC804EA6}"/>
          </ac:picMkLst>
        </pc:picChg>
        <pc:picChg chg="add mod">
          <ac:chgData name="Jhansi Gunja" userId="fd9fdc5b3bad041b" providerId="LiveId" clId="{89E8DAAB-0F59-40C0-BF95-CC1DBC8F8C29}" dt="2024-01-04T05:26:05.432" v="7396" actId="1076"/>
          <ac:picMkLst>
            <pc:docMk/>
            <pc:sldMk cId="3030730455" sldId="312"/>
            <ac:picMk id="8" creationId="{0F23A02D-5C97-074C-EBA0-C0AA755834CE}"/>
          </ac:picMkLst>
        </pc:picChg>
        <pc:picChg chg="del">
          <ac:chgData name="Jhansi Gunja" userId="fd9fdc5b3bad041b" providerId="LiveId" clId="{89E8DAAB-0F59-40C0-BF95-CC1DBC8F8C29}" dt="2024-01-04T05:23:59.918" v="7390" actId="478"/>
          <ac:picMkLst>
            <pc:docMk/>
            <pc:sldMk cId="3030730455" sldId="312"/>
            <ac:picMk id="17" creationId="{EE0D66D6-21B8-73B8-911C-9D48B795C2ED}"/>
          </ac:picMkLst>
        </pc:picChg>
        <pc:cxnChg chg="mod">
          <ac:chgData name="Jhansi Gunja" userId="fd9fdc5b3bad041b" providerId="LiveId" clId="{89E8DAAB-0F59-40C0-BF95-CC1DBC8F8C29}" dt="2024-01-04T05:25:58.213" v="7394" actId="1076"/>
          <ac:cxnSpMkLst>
            <pc:docMk/>
            <pc:sldMk cId="3030730455" sldId="312"/>
            <ac:cxnSpMk id="13" creationId="{829B4020-6190-68A6-88C6-768C1F5F303D}"/>
          </ac:cxnSpMkLst>
        </pc:cxnChg>
      </pc:sldChg>
      <pc:sldChg chg="addSp delSp modSp add mod">
        <pc:chgData name="Jhansi Gunja" userId="fd9fdc5b3bad041b" providerId="LiveId" clId="{89E8DAAB-0F59-40C0-BF95-CC1DBC8F8C29}" dt="2024-01-04T05:01:21.752" v="6843" actId="14100"/>
        <pc:sldMkLst>
          <pc:docMk/>
          <pc:sldMk cId="1550729481" sldId="313"/>
        </pc:sldMkLst>
        <pc:spChg chg="mod">
          <ac:chgData name="Jhansi Gunja" userId="fd9fdc5b3bad041b" providerId="LiveId" clId="{89E8DAAB-0F59-40C0-BF95-CC1DBC8F8C29}" dt="2024-01-04T04:56:15.316" v="6409" actId="1076"/>
          <ac:spMkLst>
            <pc:docMk/>
            <pc:sldMk cId="1550729481" sldId="313"/>
            <ac:spMk id="5" creationId="{CA878987-EF66-E382-ADDB-D2AD7ADBC620}"/>
          </ac:spMkLst>
        </pc:spChg>
        <pc:spChg chg="mod">
          <ac:chgData name="Jhansi Gunja" userId="fd9fdc5b3bad041b" providerId="LiveId" clId="{89E8DAAB-0F59-40C0-BF95-CC1DBC8F8C29}" dt="2024-01-04T04:57:03.749" v="6422" actId="1076"/>
          <ac:spMkLst>
            <pc:docMk/>
            <pc:sldMk cId="1550729481" sldId="313"/>
            <ac:spMk id="6" creationId="{0118F0BA-9E17-3DA1-5A12-8C12D8221C58}"/>
          </ac:spMkLst>
        </pc:spChg>
        <pc:spChg chg="mod">
          <ac:chgData name="Jhansi Gunja" userId="fd9fdc5b3bad041b" providerId="LiveId" clId="{89E8DAAB-0F59-40C0-BF95-CC1DBC8F8C29}" dt="2024-01-04T04:56:58.321" v="6421" actId="14100"/>
          <ac:spMkLst>
            <pc:docMk/>
            <pc:sldMk cId="1550729481" sldId="313"/>
            <ac:spMk id="9" creationId="{3A8DF4F9-83CF-A0DD-0E74-0EA744AC55AB}"/>
          </ac:spMkLst>
        </pc:spChg>
        <pc:spChg chg="add mod">
          <ac:chgData name="Jhansi Gunja" userId="fd9fdc5b3bad041b" providerId="LiveId" clId="{89E8DAAB-0F59-40C0-BF95-CC1DBC8F8C29}" dt="2024-01-04T05:01:21.752" v="6843" actId="14100"/>
          <ac:spMkLst>
            <pc:docMk/>
            <pc:sldMk cId="1550729481" sldId="313"/>
            <ac:spMk id="10" creationId="{AC596ED3-3075-0CB4-B3CE-38E5F56ED907}"/>
          </ac:spMkLst>
        </pc:spChg>
        <pc:spChg chg="del">
          <ac:chgData name="Jhansi Gunja" userId="fd9fdc5b3bad041b" providerId="LiveId" clId="{89E8DAAB-0F59-40C0-BF95-CC1DBC8F8C29}" dt="2024-01-04T04:50:43.367" v="6384" actId="478"/>
          <ac:spMkLst>
            <pc:docMk/>
            <pc:sldMk cId="1550729481" sldId="313"/>
            <ac:spMk id="11" creationId="{0CE3EAEB-F201-5169-C290-C91378428D06}"/>
          </ac:spMkLst>
        </pc:spChg>
        <pc:spChg chg="mod">
          <ac:chgData name="Jhansi Gunja" userId="fd9fdc5b3bad041b" providerId="LiveId" clId="{89E8DAAB-0F59-40C0-BF95-CC1DBC8F8C29}" dt="2024-01-04T04:59:11.675" v="6798" actId="20577"/>
          <ac:spMkLst>
            <pc:docMk/>
            <pc:sldMk cId="1550729481" sldId="313"/>
            <ac:spMk id="12" creationId="{1D37EDDE-2D68-A702-90B4-2FBE4D413329}"/>
          </ac:spMkLst>
        </pc:spChg>
        <pc:picChg chg="del">
          <ac:chgData name="Jhansi Gunja" userId="fd9fdc5b3bad041b" providerId="LiveId" clId="{89E8DAAB-0F59-40C0-BF95-CC1DBC8F8C29}" dt="2024-01-04T04:50:23.565" v="6377" actId="478"/>
          <ac:picMkLst>
            <pc:docMk/>
            <pc:sldMk cId="1550729481" sldId="313"/>
            <ac:picMk id="3" creationId="{C7214997-32B1-58A0-8766-8EE0926E6427}"/>
          </ac:picMkLst>
        </pc:picChg>
        <pc:picChg chg="add mod">
          <ac:chgData name="Jhansi Gunja" userId="fd9fdc5b3bad041b" providerId="LiveId" clId="{89E8DAAB-0F59-40C0-BF95-CC1DBC8F8C29}" dt="2024-01-04T04:59:17.121" v="6799" actId="14100"/>
          <ac:picMkLst>
            <pc:docMk/>
            <pc:sldMk cId="1550729481" sldId="313"/>
            <ac:picMk id="4" creationId="{1F41CB29-63F8-54E5-5A94-4819C535B55E}"/>
          </ac:picMkLst>
        </pc:picChg>
        <pc:picChg chg="add mod">
          <ac:chgData name="Jhansi Gunja" userId="fd9fdc5b3bad041b" providerId="LiveId" clId="{89E8DAAB-0F59-40C0-BF95-CC1DBC8F8C29}" dt="2024-01-04T04:59:36.917" v="6803" actId="1076"/>
          <ac:picMkLst>
            <pc:docMk/>
            <pc:sldMk cId="1550729481" sldId="313"/>
            <ac:picMk id="8" creationId="{7492A565-705F-F383-E93A-2B914C6E3330}"/>
          </ac:picMkLst>
        </pc:picChg>
        <pc:picChg chg="del">
          <ac:chgData name="Jhansi Gunja" userId="fd9fdc5b3bad041b" providerId="LiveId" clId="{89E8DAAB-0F59-40C0-BF95-CC1DBC8F8C29}" dt="2024-01-04T04:50:41.608" v="6383" actId="478"/>
          <ac:picMkLst>
            <pc:docMk/>
            <pc:sldMk cId="1550729481" sldId="313"/>
            <ac:picMk id="17" creationId="{EE0D66D6-21B8-73B8-911C-9D48B795C2ED}"/>
          </ac:picMkLst>
        </pc:picChg>
        <pc:cxnChg chg="del">
          <ac:chgData name="Jhansi Gunja" userId="fd9fdc5b3bad041b" providerId="LiveId" clId="{89E8DAAB-0F59-40C0-BF95-CC1DBC8F8C29}" dt="2024-01-04T04:50:45.526" v="6385" actId="478"/>
          <ac:cxnSpMkLst>
            <pc:docMk/>
            <pc:sldMk cId="1550729481" sldId="313"/>
            <ac:cxnSpMk id="13" creationId="{829B4020-6190-68A6-88C6-768C1F5F303D}"/>
          </ac:cxnSpMkLst>
        </pc:cxnChg>
        <pc:cxnChg chg="add del">
          <ac:chgData name="Jhansi Gunja" userId="fd9fdc5b3bad041b" providerId="LiveId" clId="{89E8DAAB-0F59-40C0-BF95-CC1DBC8F8C29}" dt="2024-01-04T05:00:47.471" v="6838" actId="478"/>
          <ac:cxnSpMkLst>
            <pc:docMk/>
            <pc:sldMk cId="1550729481" sldId="313"/>
            <ac:cxnSpMk id="15" creationId="{CD471B82-C0E4-D566-86E6-D0F5F91F12B3}"/>
          </ac:cxnSpMkLst>
        </pc:cxnChg>
        <pc:cxnChg chg="add mod">
          <ac:chgData name="Jhansi Gunja" userId="fd9fdc5b3bad041b" providerId="LiveId" clId="{89E8DAAB-0F59-40C0-BF95-CC1DBC8F8C29}" dt="2024-01-04T05:01:21.752" v="6843" actId="14100"/>
          <ac:cxnSpMkLst>
            <pc:docMk/>
            <pc:sldMk cId="1550729481" sldId="313"/>
            <ac:cxnSpMk id="18" creationId="{EB6FA4C4-1031-3982-8E08-AE698DBEF169}"/>
          </ac:cxnSpMkLst>
        </pc:cxnChg>
      </pc:sldChg>
      <pc:sldChg chg="addSp delSp modSp add mod ord">
        <pc:chgData name="Jhansi Gunja" userId="fd9fdc5b3bad041b" providerId="LiveId" clId="{89E8DAAB-0F59-40C0-BF95-CC1DBC8F8C29}" dt="2024-01-04T05:52:12.451" v="8088"/>
        <pc:sldMkLst>
          <pc:docMk/>
          <pc:sldMk cId="719315218" sldId="314"/>
        </pc:sldMkLst>
        <pc:spChg chg="mod">
          <ac:chgData name="Jhansi Gunja" userId="fd9fdc5b3bad041b" providerId="LiveId" clId="{89E8DAAB-0F59-40C0-BF95-CC1DBC8F8C29}" dt="2024-01-04T05:48:36.380" v="7719" actId="1076"/>
          <ac:spMkLst>
            <pc:docMk/>
            <pc:sldMk cId="719315218" sldId="314"/>
            <ac:spMk id="5" creationId="{CA878987-EF66-E382-ADDB-D2AD7ADBC620}"/>
          </ac:spMkLst>
        </pc:spChg>
        <pc:spChg chg="mod">
          <ac:chgData name="Jhansi Gunja" userId="fd9fdc5b3bad041b" providerId="LiveId" clId="{89E8DAAB-0F59-40C0-BF95-CC1DBC8F8C29}" dt="2024-01-04T05:48:58.378" v="7730" actId="404"/>
          <ac:spMkLst>
            <pc:docMk/>
            <pc:sldMk cId="719315218" sldId="314"/>
            <ac:spMk id="9" creationId="{3A8DF4F9-83CF-A0DD-0E74-0EA744AC55AB}"/>
          </ac:spMkLst>
        </pc:spChg>
        <pc:spChg chg="mod">
          <ac:chgData name="Jhansi Gunja" userId="fd9fdc5b3bad041b" providerId="LiveId" clId="{89E8DAAB-0F59-40C0-BF95-CC1DBC8F8C29}" dt="2024-01-04T05:51:51.862" v="8083" actId="14100"/>
          <ac:spMkLst>
            <pc:docMk/>
            <pc:sldMk cId="719315218" sldId="314"/>
            <ac:spMk id="11" creationId="{0CE3EAEB-F201-5169-C290-C91378428D06}"/>
          </ac:spMkLst>
        </pc:spChg>
        <pc:spChg chg="mod">
          <ac:chgData name="Jhansi Gunja" userId="fd9fdc5b3bad041b" providerId="LiveId" clId="{89E8DAAB-0F59-40C0-BF95-CC1DBC8F8C29}" dt="2024-01-04T05:51:14.696" v="8057" actId="20577"/>
          <ac:spMkLst>
            <pc:docMk/>
            <pc:sldMk cId="719315218" sldId="314"/>
            <ac:spMk id="12" creationId="{1D37EDDE-2D68-A702-90B4-2FBE4D413329}"/>
          </ac:spMkLst>
        </pc:spChg>
        <pc:picChg chg="add mod">
          <ac:chgData name="Jhansi Gunja" userId="fd9fdc5b3bad041b" providerId="LiveId" clId="{89E8DAAB-0F59-40C0-BF95-CC1DBC8F8C29}" dt="2024-01-04T05:48:31.412" v="7718" actId="1076"/>
          <ac:picMkLst>
            <pc:docMk/>
            <pc:sldMk cId="719315218" sldId="314"/>
            <ac:picMk id="3" creationId="{72AFB3EE-7A4B-BF85-E91F-B529B3B48688}"/>
          </ac:picMkLst>
        </pc:picChg>
        <pc:picChg chg="del">
          <ac:chgData name="Jhansi Gunja" userId="fd9fdc5b3bad041b" providerId="LiveId" clId="{89E8DAAB-0F59-40C0-BF95-CC1DBC8F8C29}" dt="2024-01-04T05:48:09.134" v="7714" actId="478"/>
          <ac:picMkLst>
            <pc:docMk/>
            <pc:sldMk cId="719315218" sldId="314"/>
            <ac:picMk id="4" creationId="{3CF48BEF-99A9-4ECE-1FB0-C5BF4BCE1DD6}"/>
          </ac:picMkLst>
        </pc:picChg>
        <pc:picChg chg="del">
          <ac:chgData name="Jhansi Gunja" userId="fd9fdc5b3bad041b" providerId="LiveId" clId="{89E8DAAB-0F59-40C0-BF95-CC1DBC8F8C29}" dt="2024-01-04T05:51:27.290" v="8058" actId="478"/>
          <ac:picMkLst>
            <pc:docMk/>
            <pc:sldMk cId="719315218" sldId="314"/>
            <ac:picMk id="8" creationId="{F482D29E-FE3D-3F0E-8AD8-DE0565BAA0A3}"/>
          </ac:picMkLst>
        </pc:picChg>
        <pc:picChg chg="add mod">
          <ac:chgData name="Jhansi Gunja" userId="fd9fdc5b3bad041b" providerId="LiveId" clId="{89E8DAAB-0F59-40C0-BF95-CC1DBC8F8C29}" dt="2024-01-04T05:51:36.323" v="8062" actId="1076"/>
          <ac:picMkLst>
            <pc:docMk/>
            <pc:sldMk cId="719315218" sldId="314"/>
            <ac:picMk id="10" creationId="{4C682329-4DB3-1E23-940E-F6335D2A00BD}"/>
          </ac:picMkLst>
        </pc:picChg>
        <pc:cxnChg chg="mod">
          <ac:chgData name="Jhansi Gunja" userId="fd9fdc5b3bad041b" providerId="LiveId" clId="{89E8DAAB-0F59-40C0-BF95-CC1DBC8F8C29}" dt="2024-01-04T05:51:58.249" v="8084" actId="1076"/>
          <ac:cxnSpMkLst>
            <pc:docMk/>
            <pc:sldMk cId="719315218" sldId="314"/>
            <ac:cxnSpMk id="13" creationId="{829B4020-6190-68A6-88C6-768C1F5F303D}"/>
          </ac:cxnSpMkLst>
        </pc:cxnChg>
      </pc:sldChg>
      <pc:sldChg chg="addSp delSp modSp add mod">
        <pc:chgData name="Jhansi Gunja" userId="fd9fdc5b3bad041b" providerId="LiveId" clId="{89E8DAAB-0F59-40C0-BF95-CC1DBC8F8C29}" dt="2024-01-04T06:04:50.350" v="8493" actId="20577"/>
        <pc:sldMkLst>
          <pc:docMk/>
          <pc:sldMk cId="2641685823" sldId="315"/>
        </pc:sldMkLst>
        <pc:spChg chg="mod">
          <ac:chgData name="Jhansi Gunja" userId="fd9fdc5b3bad041b" providerId="LiveId" clId="{89E8DAAB-0F59-40C0-BF95-CC1DBC8F8C29}" dt="2024-01-04T05:58:27.580" v="8101" actId="1076"/>
          <ac:spMkLst>
            <pc:docMk/>
            <pc:sldMk cId="2641685823" sldId="315"/>
            <ac:spMk id="6" creationId="{0118F0BA-9E17-3DA1-5A12-8C12D8221C58}"/>
          </ac:spMkLst>
        </pc:spChg>
        <pc:spChg chg="mod">
          <ac:chgData name="Jhansi Gunja" userId="fd9fdc5b3bad041b" providerId="LiveId" clId="{89E8DAAB-0F59-40C0-BF95-CC1DBC8F8C29}" dt="2024-01-04T06:04:50.350" v="8493" actId="20577"/>
          <ac:spMkLst>
            <pc:docMk/>
            <pc:sldMk cId="2641685823" sldId="315"/>
            <ac:spMk id="9" creationId="{3A8DF4F9-83CF-A0DD-0E74-0EA744AC55AB}"/>
          </ac:spMkLst>
        </pc:spChg>
        <pc:spChg chg="del">
          <ac:chgData name="Jhansi Gunja" userId="fd9fdc5b3bad041b" providerId="LiveId" clId="{89E8DAAB-0F59-40C0-BF95-CC1DBC8F8C29}" dt="2024-01-04T05:58:38.249" v="8104" actId="478"/>
          <ac:spMkLst>
            <pc:docMk/>
            <pc:sldMk cId="2641685823" sldId="315"/>
            <ac:spMk id="11" creationId="{0CE3EAEB-F201-5169-C290-C91378428D06}"/>
          </ac:spMkLst>
        </pc:spChg>
        <pc:spChg chg="del mod">
          <ac:chgData name="Jhansi Gunja" userId="fd9fdc5b3bad041b" providerId="LiveId" clId="{89E8DAAB-0F59-40C0-BF95-CC1DBC8F8C29}" dt="2024-01-04T05:59:41.777" v="8129"/>
          <ac:spMkLst>
            <pc:docMk/>
            <pc:sldMk cId="2641685823" sldId="315"/>
            <ac:spMk id="12" creationId="{1D37EDDE-2D68-A702-90B4-2FBE4D413329}"/>
          </ac:spMkLst>
        </pc:spChg>
        <pc:spChg chg="add mod">
          <ac:chgData name="Jhansi Gunja" userId="fd9fdc5b3bad041b" providerId="LiveId" clId="{89E8DAAB-0F59-40C0-BF95-CC1DBC8F8C29}" dt="2024-01-04T06:03:36.409" v="8478" actId="20577"/>
          <ac:spMkLst>
            <pc:docMk/>
            <pc:sldMk cId="2641685823" sldId="315"/>
            <ac:spMk id="14" creationId="{1A7F5B16-291F-EF97-99C0-240E741CD716}"/>
          </ac:spMkLst>
        </pc:spChg>
        <pc:spChg chg="add del mod">
          <ac:chgData name="Jhansi Gunja" userId="fd9fdc5b3bad041b" providerId="LiveId" clId="{89E8DAAB-0F59-40C0-BF95-CC1DBC8F8C29}" dt="2024-01-04T06:04:07.591" v="8482" actId="478"/>
          <ac:spMkLst>
            <pc:docMk/>
            <pc:sldMk cId="2641685823" sldId="315"/>
            <ac:spMk id="15" creationId="{63AA59C8-2D8A-790D-2F64-91C223345BE5}"/>
          </ac:spMkLst>
        </pc:spChg>
        <pc:spChg chg="add mod">
          <ac:chgData name="Jhansi Gunja" userId="fd9fdc5b3bad041b" providerId="LiveId" clId="{89E8DAAB-0F59-40C0-BF95-CC1DBC8F8C29}" dt="2024-01-04T06:04:40.586" v="8488" actId="1076"/>
          <ac:spMkLst>
            <pc:docMk/>
            <pc:sldMk cId="2641685823" sldId="315"/>
            <ac:spMk id="17" creationId="{1F50E854-B1BE-EDB4-B4ED-08C9CCEB833B}"/>
          </ac:spMkLst>
        </pc:spChg>
        <pc:picChg chg="add del mod">
          <ac:chgData name="Jhansi Gunja" userId="fd9fdc5b3bad041b" providerId="LiveId" clId="{89E8DAAB-0F59-40C0-BF95-CC1DBC8F8C29}" dt="2024-01-04T05:58:14.729" v="8097" actId="478"/>
          <ac:picMkLst>
            <pc:docMk/>
            <pc:sldMk cId="2641685823" sldId="315"/>
            <ac:picMk id="3" creationId="{FD7B62EA-D4C1-3533-9BF0-28904015EC71}"/>
          </ac:picMkLst>
        </pc:picChg>
        <pc:picChg chg="del">
          <ac:chgData name="Jhansi Gunja" userId="fd9fdc5b3bad041b" providerId="LiveId" clId="{89E8DAAB-0F59-40C0-BF95-CC1DBC8F8C29}" dt="2024-01-04T05:53:15.399" v="8091" actId="478"/>
          <ac:picMkLst>
            <pc:docMk/>
            <pc:sldMk cId="2641685823" sldId="315"/>
            <ac:picMk id="4" creationId="{3CF48BEF-99A9-4ECE-1FB0-C5BF4BCE1DD6}"/>
          </ac:picMkLst>
        </pc:picChg>
        <pc:picChg chg="del">
          <ac:chgData name="Jhansi Gunja" userId="fd9fdc5b3bad041b" providerId="LiveId" clId="{89E8DAAB-0F59-40C0-BF95-CC1DBC8F8C29}" dt="2024-01-04T05:58:34.918" v="8103" actId="478"/>
          <ac:picMkLst>
            <pc:docMk/>
            <pc:sldMk cId="2641685823" sldId="315"/>
            <ac:picMk id="8" creationId="{F482D29E-FE3D-3F0E-8AD8-DE0565BAA0A3}"/>
          </ac:picMkLst>
        </pc:picChg>
        <pc:picChg chg="add mod">
          <ac:chgData name="Jhansi Gunja" userId="fd9fdc5b3bad041b" providerId="LiveId" clId="{89E8DAAB-0F59-40C0-BF95-CC1DBC8F8C29}" dt="2024-01-04T05:58:48.793" v="8105" actId="14100"/>
          <ac:picMkLst>
            <pc:docMk/>
            <pc:sldMk cId="2641685823" sldId="315"/>
            <ac:picMk id="10" creationId="{27048507-A449-C305-BDF6-91F82B5DA3CD}"/>
          </ac:picMkLst>
        </pc:picChg>
        <pc:picChg chg="add mod">
          <ac:chgData name="Jhansi Gunja" userId="fd9fdc5b3bad041b" providerId="LiveId" clId="{89E8DAAB-0F59-40C0-BF95-CC1DBC8F8C29}" dt="2024-01-04T06:04:34.648" v="8487" actId="1076"/>
          <ac:picMkLst>
            <pc:docMk/>
            <pc:sldMk cId="2641685823" sldId="315"/>
            <ac:picMk id="16" creationId="{4B533621-34F3-9616-C18E-40F572665FC6}"/>
          </ac:picMkLst>
        </pc:picChg>
        <pc:cxnChg chg="del">
          <ac:chgData name="Jhansi Gunja" userId="fd9fdc5b3bad041b" providerId="LiveId" clId="{89E8DAAB-0F59-40C0-BF95-CC1DBC8F8C29}" dt="2024-01-04T05:58:33.052" v="8102" actId="478"/>
          <ac:cxnSpMkLst>
            <pc:docMk/>
            <pc:sldMk cId="2641685823" sldId="315"/>
            <ac:cxnSpMk id="13" creationId="{829B4020-6190-68A6-88C6-768C1F5F303D}"/>
          </ac:cxnSpMkLst>
        </pc:cxnChg>
        <pc:cxnChg chg="add mod">
          <ac:chgData name="Jhansi Gunja" userId="fd9fdc5b3bad041b" providerId="LiveId" clId="{89E8DAAB-0F59-40C0-BF95-CC1DBC8F8C29}" dt="2024-01-04T06:04:44.203" v="8489" actId="1076"/>
          <ac:cxnSpMkLst>
            <pc:docMk/>
            <pc:sldMk cId="2641685823" sldId="315"/>
            <ac:cxnSpMk id="18" creationId="{3CD67C6B-58FE-7A67-CF45-3549B7F7AC4D}"/>
          </ac:cxnSpMkLst>
        </pc:cxnChg>
      </pc:sldChg>
      <pc:sldChg chg="addSp delSp modSp add mod">
        <pc:chgData name="Jhansi Gunja" userId="fd9fdc5b3bad041b" providerId="LiveId" clId="{89E8DAAB-0F59-40C0-BF95-CC1DBC8F8C29}" dt="2024-01-06T07:03:40.847" v="13149" actId="14100"/>
        <pc:sldMkLst>
          <pc:docMk/>
          <pc:sldMk cId="207141368" sldId="316"/>
        </pc:sldMkLst>
        <pc:spChg chg="add mod">
          <ac:chgData name="Jhansi Gunja" userId="fd9fdc5b3bad041b" providerId="LiveId" clId="{89E8DAAB-0F59-40C0-BF95-CC1DBC8F8C29}" dt="2024-01-06T07:03:35.735" v="13148" actId="20577"/>
          <ac:spMkLst>
            <pc:docMk/>
            <pc:sldMk cId="207141368" sldId="316"/>
            <ac:spMk id="2" creationId="{D11E1667-717B-D595-65DA-05F72AA128D9}"/>
          </ac:spMkLst>
        </pc:spChg>
        <pc:picChg chg="add mod">
          <ac:chgData name="Jhansi Gunja" userId="fd9fdc5b3bad041b" providerId="LiveId" clId="{89E8DAAB-0F59-40C0-BF95-CC1DBC8F8C29}" dt="2024-01-06T07:03:40.847" v="13149" actId="14100"/>
          <ac:picMkLst>
            <pc:docMk/>
            <pc:sldMk cId="207141368" sldId="316"/>
            <ac:picMk id="3" creationId="{4C6D8A28-9EB7-EDEE-AA46-6A72B01DD833}"/>
          </ac:picMkLst>
        </pc:picChg>
        <pc:picChg chg="del">
          <ac:chgData name="Jhansi Gunja" userId="fd9fdc5b3bad041b" providerId="LiveId" clId="{89E8DAAB-0F59-40C0-BF95-CC1DBC8F8C29}" dt="2024-01-04T06:06:06.405" v="8504" actId="478"/>
          <ac:picMkLst>
            <pc:docMk/>
            <pc:sldMk cId="207141368" sldId="316"/>
            <ac:picMk id="14" creationId="{5D4491E0-D3E4-4F02-AB0A-E3DBEB417857}"/>
          </ac:picMkLst>
        </pc:picChg>
      </pc:sldChg>
      <pc:sldChg chg="addSp delSp modSp add mod ord">
        <pc:chgData name="Jhansi Gunja" userId="fd9fdc5b3bad041b" providerId="LiveId" clId="{89E8DAAB-0F59-40C0-BF95-CC1DBC8F8C29}" dt="2024-01-04T06:13:24.676" v="9065" actId="478"/>
        <pc:sldMkLst>
          <pc:docMk/>
          <pc:sldMk cId="3062970756" sldId="317"/>
        </pc:sldMkLst>
        <pc:spChg chg="mod">
          <ac:chgData name="Jhansi Gunja" userId="fd9fdc5b3bad041b" providerId="LiveId" clId="{89E8DAAB-0F59-40C0-BF95-CC1DBC8F8C29}" dt="2024-01-04T06:09:09.997" v="8522" actId="1076"/>
          <ac:spMkLst>
            <pc:docMk/>
            <pc:sldMk cId="3062970756" sldId="317"/>
            <ac:spMk id="5" creationId="{CA878987-EF66-E382-ADDB-D2AD7ADBC620}"/>
          </ac:spMkLst>
        </pc:spChg>
        <pc:spChg chg="mod">
          <ac:chgData name="Jhansi Gunja" userId="fd9fdc5b3bad041b" providerId="LiveId" clId="{89E8DAAB-0F59-40C0-BF95-CC1DBC8F8C29}" dt="2024-01-04T06:09:06.430" v="8521" actId="1076"/>
          <ac:spMkLst>
            <pc:docMk/>
            <pc:sldMk cId="3062970756" sldId="317"/>
            <ac:spMk id="9" creationId="{3A8DF4F9-83CF-A0DD-0E74-0EA744AC55AB}"/>
          </ac:spMkLst>
        </pc:spChg>
        <pc:spChg chg="mod">
          <ac:chgData name="Jhansi Gunja" userId="fd9fdc5b3bad041b" providerId="LiveId" clId="{89E8DAAB-0F59-40C0-BF95-CC1DBC8F8C29}" dt="2024-01-04T06:13:14.680" v="9062" actId="20577"/>
          <ac:spMkLst>
            <pc:docMk/>
            <pc:sldMk cId="3062970756" sldId="317"/>
            <ac:spMk id="14" creationId="{1A7F5B16-291F-EF97-99C0-240E741CD716}"/>
          </ac:spMkLst>
        </pc:spChg>
        <pc:spChg chg="del">
          <ac:chgData name="Jhansi Gunja" userId="fd9fdc5b3bad041b" providerId="LiveId" clId="{89E8DAAB-0F59-40C0-BF95-CC1DBC8F8C29}" dt="2024-01-04T06:13:24.676" v="9065" actId="478"/>
          <ac:spMkLst>
            <pc:docMk/>
            <pc:sldMk cId="3062970756" sldId="317"/>
            <ac:spMk id="17" creationId="{1F50E854-B1BE-EDB4-B4ED-08C9CCEB833B}"/>
          </ac:spMkLst>
        </pc:spChg>
        <pc:picChg chg="add mod">
          <ac:chgData name="Jhansi Gunja" userId="fd9fdc5b3bad041b" providerId="LiveId" clId="{89E8DAAB-0F59-40C0-BF95-CC1DBC8F8C29}" dt="2024-01-04T06:09:16.622" v="8524" actId="14100"/>
          <ac:picMkLst>
            <pc:docMk/>
            <pc:sldMk cId="3062970756" sldId="317"/>
            <ac:picMk id="3" creationId="{C54D8596-54F7-7208-DF5E-20793FE28D6D}"/>
          </ac:picMkLst>
        </pc:picChg>
        <pc:picChg chg="del">
          <ac:chgData name="Jhansi Gunja" userId="fd9fdc5b3bad041b" providerId="LiveId" clId="{89E8DAAB-0F59-40C0-BF95-CC1DBC8F8C29}" dt="2024-01-04T06:08:31.785" v="8517" actId="478"/>
          <ac:picMkLst>
            <pc:docMk/>
            <pc:sldMk cId="3062970756" sldId="317"/>
            <ac:picMk id="10" creationId="{27048507-A449-C305-BDF6-91F82B5DA3CD}"/>
          </ac:picMkLst>
        </pc:picChg>
        <pc:picChg chg="del">
          <ac:chgData name="Jhansi Gunja" userId="fd9fdc5b3bad041b" providerId="LiveId" clId="{89E8DAAB-0F59-40C0-BF95-CC1DBC8F8C29}" dt="2024-01-04T06:13:16.865" v="9063" actId="478"/>
          <ac:picMkLst>
            <pc:docMk/>
            <pc:sldMk cId="3062970756" sldId="317"/>
            <ac:picMk id="16" creationId="{4B533621-34F3-9616-C18E-40F572665FC6}"/>
          </ac:picMkLst>
        </pc:picChg>
        <pc:cxnChg chg="del">
          <ac:chgData name="Jhansi Gunja" userId="fd9fdc5b3bad041b" providerId="LiveId" clId="{89E8DAAB-0F59-40C0-BF95-CC1DBC8F8C29}" dt="2024-01-04T06:13:21.156" v="9064" actId="478"/>
          <ac:cxnSpMkLst>
            <pc:docMk/>
            <pc:sldMk cId="3062970756" sldId="317"/>
            <ac:cxnSpMk id="18" creationId="{3CD67C6B-58FE-7A67-CF45-3549B7F7AC4D}"/>
          </ac:cxnSpMkLst>
        </pc:cxnChg>
      </pc:sldChg>
      <pc:sldChg chg="addSp delSp modSp add mod">
        <pc:chgData name="Jhansi Gunja" userId="fd9fdc5b3bad041b" providerId="LiveId" clId="{89E8DAAB-0F59-40C0-BF95-CC1DBC8F8C29}" dt="2024-01-04T06:23:53.253" v="9548" actId="14100"/>
        <pc:sldMkLst>
          <pc:docMk/>
          <pc:sldMk cId="1546326841" sldId="318"/>
        </pc:sldMkLst>
        <pc:spChg chg="add del">
          <ac:chgData name="Jhansi Gunja" userId="fd9fdc5b3bad041b" providerId="LiveId" clId="{89E8DAAB-0F59-40C0-BF95-CC1DBC8F8C29}" dt="2024-01-04T06:14:06.561" v="9069" actId="22"/>
          <ac:spMkLst>
            <pc:docMk/>
            <pc:sldMk cId="1546326841" sldId="318"/>
            <ac:spMk id="4" creationId="{979ED85A-E9F3-7D22-31E4-7A71618DD440}"/>
          </ac:spMkLst>
        </pc:spChg>
        <pc:spChg chg="mod">
          <ac:chgData name="Jhansi Gunja" userId="fd9fdc5b3bad041b" providerId="LiveId" clId="{89E8DAAB-0F59-40C0-BF95-CC1DBC8F8C29}" dt="2024-01-04T06:15:39.738" v="9094" actId="1076"/>
          <ac:spMkLst>
            <pc:docMk/>
            <pc:sldMk cId="1546326841" sldId="318"/>
            <ac:spMk id="5" creationId="{CA878987-EF66-E382-ADDB-D2AD7ADBC620}"/>
          </ac:spMkLst>
        </pc:spChg>
        <pc:spChg chg="mod">
          <ac:chgData name="Jhansi Gunja" userId="fd9fdc5b3bad041b" providerId="LiveId" clId="{89E8DAAB-0F59-40C0-BF95-CC1DBC8F8C29}" dt="2024-01-04T06:15:55.499" v="9098" actId="1076"/>
          <ac:spMkLst>
            <pc:docMk/>
            <pc:sldMk cId="1546326841" sldId="318"/>
            <ac:spMk id="6" creationId="{0118F0BA-9E17-3DA1-5A12-8C12D8221C58}"/>
          </ac:spMkLst>
        </pc:spChg>
        <pc:spChg chg="mod">
          <ac:chgData name="Jhansi Gunja" userId="fd9fdc5b3bad041b" providerId="LiveId" clId="{89E8DAAB-0F59-40C0-BF95-CC1DBC8F8C29}" dt="2024-01-04T06:15:36.547" v="9093" actId="1076"/>
          <ac:spMkLst>
            <pc:docMk/>
            <pc:sldMk cId="1546326841" sldId="318"/>
            <ac:spMk id="9" creationId="{3A8DF4F9-83CF-A0DD-0E74-0EA744AC55AB}"/>
          </ac:spMkLst>
        </pc:spChg>
        <pc:spChg chg="mod">
          <ac:chgData name="Jhansi Gunja" userId="fd9fdc5b3bad041b" providerId="LiveId" clId="{89E8DAAB-0F59-40C0-BF95-CC1DBC8F8C29}" dt="2024-01-04T06:21:59.086" v="9480" actId="1076"/>
          <ac:spMkLst>
            <pc:docMk/>
            <pc:sldMk cId="1546326841" sldId="318"/>
            <ac:spMk id="14" creationId="{1A7F5B16-291F-EF97-99C0-240E741CD716}"/>
          </ac:spMkLst>
        </pc:spChg>
        <pc:spChg chg="add mod">
          <ac:chgData name="Jhansi Gunja" userId="fd9fdc5b3bad041b" providerId="LiveId" clId="{89E8DAAB-0F59-40C0-BF95-CC1DBC8F8C29}" dt="2024-01-04T06:23:53.253" v="9548" actId="14100"/>
          <ac:spMkLst>
            <pc:docMk/>
            <pc:sldMk cId="1546326841" sldId="318"/>
            <ac:spMk id="18" creationId="{3B07727B-2896-16EA-8131-B31989E8F6D7}"/>
          </ac:spMkLst>
        </pc:spChg>
        <pc:picChg chg="add del">
          <ac:chgData name="Jhansi Gunja" userId="fd9fdc5b3bad041b" providerId="LiveId" clId="{89E8DAAB-0F59-40C0-BF95-CC1DBC8F8C29}" dt="2024-01-04T06:15:23.765" v="9088" actId="478"/>
          <ac:picMkLst>
            <pc:docMk/>
            <pc:sldMk cId="1546326841" sldId="318"/>
            <ac:picMk id="3" creationId="{C54D8596-54F7-7208-DF5E-20793FE28D6D}"/>
          </ac:picMkLst>
        </pc:picChg>
        <pc:picChg chg="add del mod">
          <ac:chgData name="Jhansi Gunja" userId="fd9fdc5b3bad041b" providerId="LiveId" clId="{89E8DAAB-0F59-40C0-BF95-CC1DBC8F8C29}" dt="2024-01-04T06:18:01.148" v="9102" actId="478"/>
          <ac:picMkLst>
            <pc:docMk/>
            <pc:sldMk cId="1546326841" sldId="318"/>
            <ac:picMk id="8" creationId="{053A2230-5542-3579-95DC-A8FC16A8BEE9}"/>
          </ac:picMkLst>
        </pc:picChg>
        <pc:picChg chg="add mod">
          <ac:chgData name="Jhansi Gunja" userId="fd9fdc5b3bad041b" providerId="LiveId" clId="{89E8DAAB-0F59-40C0-BF95-CC1DBC8F8C29}" dt="2024-01-04T06:18:17.614" v="9109" actId="14100"/>
          <ac:picMkLst>
            <pc:docMk/>
            <pc:sldMk cId="1546326841" sldId="318"/>
            <ac:picMk id="11" creationId="{6F6760CB-8A9A-844B-CFE6-B23C354ACB0A}"/>
          </ac:picMkLst>
        </pc:picChg>
        <pc:picChg chg="add mod">
          <ac:chgData name="Jhansi Gunja" userId="fd9fdc5b3bad041b" providerId="LiveId" clId="{89E8DAAB-0F59-40C0-BF95-CC1DBC8F8C29}" dt="2024-01-04T06:22:22.989" v="9484" actId="1076"/>
          <ac:picMkLst>
            <pc:docMk/>
            <pc:sldMk cId="1546326841" sldId="318"/>
            <ac:picMk id="13" creationId="{63DDC622-21A5-DA24-8DFB-554F9DCAA332}"/>
          </ac:picMkLst>
        </pc:picChg>
        <pc:cxnChg chg="add mod">
          <ac:chgData name="Jhansi Gunja" userId="fd9fdc5b3bad041b" providerId="LiveId" clId="{89E8DAAB-0F59-40C0-BF95-CC1DBC8F8C29}" dt="2024-01-04T06:22:47.602" v="9486" actId="14100"/>
          <ac:cxnSpMkLst>
            <pc:docMk/>
            <pc:sldMk cId="1546326841" sldId="318"/>
            <ac:cxnSpMk id="16" creationId="{92571EA8-1868-65A4-8390-8CB2D9721187}"/>
          </ac:cxnSpMkLst>
        </pc:cxnChg>
      </pc:sldChg>
      <pc:sldChg chg="addSp delSp modSp add mod">
        <pc:chgData name="Jhansi Gunja" userId="fd9fdc5b3bad041b" providerId="LiveId" clId="{89E8DAAB-0F59-40C0-BF95-CC1DBC8F8C29}" dt="2024-01-04T06:33:38.651" v="9854" actId="20577"/>
        <pc:sldMkLst>
          <pc:docMk/>
          <pc:sldMk cId="3445341834" sldId="319"/>
        </pc:sldMkLst>
        <pc:spChg chg="add del">
          <ac:chgData name="Jhansi Gunja" userId="fd9fdc5b3bad041b" providerId="LiveId" clId="{89E8DAAB-0F59-40C0-BF95-CC1DBC8F8C29}" dt="2024-01-04T06:29:22.623" v="9552" actId="22"/>
          <ac:spMkLst>
            <pc:docMk/>
            <pc:sldMk cId="3445341834" sldId="319"/>
            <ac:spMk id="3" creationId="{56D81BB0-11F8-0AEE-414F-E403E15B3CB9}"/>
          </ac:spMkLst>
        </pc:spChg>
        <pc:spChg chg="mod">
          <ac:chgData name="Jhansi Gunja" userId="fd9fdc5b3bad041b" providerId="LiveId" clId="{89E8DAAB-0F59-40C0-BF95-CC1DBC8F8C29}" dt="2024-01-04T06:30:18.848" v="9565" actId="1076"/>
          <ac:spMkLst>
            <pc:docMk/>
            <pc:sldMk cId="3445341834" sldId="319"/>
            <ac:spMk id="5" creationId="{CA878987-EF66-E382-ADDB-D2AD7ADBC620}"/>
          </ac:spMkLst>
        </pc:spChg>
        <pc:spChg chg="mod">
          <ac:chgData name="Jhansi Gunja" userId="fd9fdc5b3bad041b" providerId="LiveId" clId="{89E8DAAB-0F59-40C0-BF95-CC1DBC8F8C29}" dt="2024-01-04T06:29:59.970" v="9561" actId="1076"/>
          <ac:spMkLst>
            <pc:docMk/>
            <pc:sldMk cId="3445341834" sldId="319"/>
            <ac:spMk id="6" creationId="{0118F0BA-9E17-3DA1-5A12-8C12D8221C58}"/>
          </ac:spMkLst>
        </pc:spChg>
        <pc:spChg chg="mod">
          <ac:chgData name="Jhansi Gunja" userId="fd9fdc5b3bad041b" providerId="LiveId" clId="{89E8DAAB-0F59-40C0-BF95-CC1DBC8F8C29}" dt="2024-01-04T06:30:45.108" v="9574" actId="403"/>
          <ac:spMkLst>
            <pc:docMk/>
            <pc:sldMk cId="3445341834" sldId="319"/>
            <ac:spMk id="9" creationId="{3A8DF4F9-83CF-A0DD-0E74-0EA744AC55AB}"/>
          </ac:spMkLst>
        </pc:spChg>
        <pc:spChg chg="mod">
          <ac:chgData name="Jhansi Gunja" userId="fd9fdc5b3bad041b" providerId="LiveId" clId="{89E8DAAB-0F59-40C0-BF95-CC1DBC8F8C29}" dt="2024-01-04T06:33:38.651" v="9854" actId="20577"/>
          <ac:spMkLst>
            <pc:docMk/>
            <pc:sldMk cId="3445341834" sldId="319"/>
            <ac:spMk id="14" creationId="{1A7F5B16-291F-EF97-99C0-240E741CD716}"/>
          </ac:spMkLst>
        </pc:spChg>
        <pc:spChg chg="del">
          <ac:chgData name="Jhansi Gunja" userId="fd9fdc5b3bad041b" providerId="LiveId" clId="{89E8DAAB-0F59-40C0-BF95-CC1DBC8F8C29}" dt="2024-01-04T06:29:47.020" v="9557" actId="478"/>
          <ac:spMkLst>
            <pc:docMk/>
            <pc:sldMk cId="3445341834" sldId="319"/>
            <ac:spMk id="18" creationId="{3B07727B-2896-16EA-8131-B31989E8F6D7}"/>
          </ac:spMkLst>
        </pc:spChg>
        <pc:picChg chg="add mod">
          <ac:chgData name="Jhansi Gunja" userId="fd9fdc5b3bad041b" providerId="LiveId" clId="{89E8DAAB-0F59-40C0-BF95-CC1DBC8F8C29}" dt="2024-01-04T06:30:13.141" v="9564" actId="14100"/>
          <ac:picMkLst>
            <pc:docMk/>
            <pc:sldMk cId="3445341834" sldId="319"/>
            <ac:picMk id="7" creationId="{A5718698-5883-C41E-40F0-9E8D3D3254F9}"/>
          </ac:picMkLst>
        </pc:picChg>
        <pc:picChg chg="del">
          <ac:chgData name="Jhansi Gunja" userId="fd9fdc5b3bad041b" providerId="LiveId" clId="{89E8DAAB-0F59-40C0-BF95-CC1DBC8F8C29}" dt="2024-01-04T06:29:19.175" v="9550" actId="478"/>
          <ac:picMkLst>
            <pc:docMk/>
            <pc:sldMk cId="3445341834" sldId="319"/>
            <ac:picMk id="11" creationId="{6F6760CB-8A9A-844B-CFE6-B23C354ACB0A}"/>
          </ac:picMkLst>
        </pc:picChg>
        <pc:picChg chg="del">
          <ac:chgData name="Jhansi Gunja" userId="fd9fdc5b3bad041b" providerId="LiveId" clId="{89E8DAAB-0F59-40C0-BF95-CC1DBC8F8C29}" dt="2024-01-04T06:29:40.189" v="9555" actId="478"/>
          <ac:picMkLst>
            <pc:docMk/>
            <pc:sldMk cId="3445341834" sldId="319"/>
            <ac:picMk id="13" creationId="{63DDC622-21A5-DA24-8DFB-554F9DCAA332}"/>
          </ac:picMkLst>
        </pc:picChg>
        <pc:cxnChg chg="del">
          <ac:chgData name="Jhansi Gunja" userId="fd9fdc5b3bad041b" providerId="LiveId" clId="{89E8DAAB-0F59-40C0-BF95-CC1DBC8F8C29}" dt="2024-01-04T06:29:43.458" v="9556" actId="478"/>
          <ac:cxnSpMkLst>
            <pc:docMk/>
            <pc:sldMk cId="3445341834" sldId="319"/>
            <ac:cxnSpMk id="16" creationId="{92571EA8-1868-65A4-8390-8CB2D9721187}"/>
          </ac:cxnSpMkLst>
        </pc:cxnChg>
      </pc:sldChg>
      <pc:sldChg chg="addSp delSp modSp add mod">
        <pc:chgData name="Jhansi Gunja" userId="fd9fdc5b3bad041b" providerId="LiveId" clId="{89E8DAAB-0F59-40C0-BF95-CC1DBC8F8C29}" dt="2024-01-04T06:37:45.945" v="10287" actId="1076"/>
        <pc:sldMkLst>
          <pc:docMk/>
          <pc:sldMk cId="204418987" sldId="320"/>
        </pc:sldMkLst>
        <pc:spChg chg="mod">
          <ac:chgData name="Jhansi Gunja" userId="fd9fdc5b3bad041b" providerId="LiveId" clId="{89E8DAAB-0F59-40C0-BF95-CC1DBC8F8C29}" dt="2024-01-04T06:35:12.081" v="9873" actId="1076"/>
          <ac:spMkLst>
            <pc:docMk/>
            <pc:sldMk cId="204418987" sldId="320"/>
            <ac:spMk id="6" creationId="{0118F0BA-9E17-3DA1-5A12-8C12D8221C58}"/>
          </ac:spMkLst>
        </pc:spChg>
        <pc:spChg chg="mod">
          <ac:chgData name="Jhansi Gunja" userId="fd9fdc5b3bad041b" providerId="LiveId" clId="{89E8DAAB-0F59-40C0-BF95-CC1DBC8F8C29}" dt="2024-01-04T06:34:34.240" v="9867" actId="404"/>
          <ac:spMkLst>
            <pc:docMk/>
            <pc:sldMk cId="204418987" sldId="320"/>
            <ac:spMk id="9" creationId="{3A8DF4F9-83CF-A0DD-0E74-0EA744AC55AB}"/>
          </ac:spMkLst>
        </pc:spChg>
        <pc:spChg chg="mod">
          <ac:chgData name="Jhansi Gunja" userId="fd9fdc5b3bad041b" providerId="LiveId" clId="{89E8DAAB-0F59-40C0-BF95-CC1DBC8F8C29}" dt="2024-01-04T06:37:45.945" v="10287" actId="1076"/>
          <ac:spMkLst>
            <pc:docMk/>
            <pc:sldMk cId="204418987" sldId="320"/>
            <ac:spMk id="14" creationId="{1A7F5B16-291F-EF97-99C0-240E741CD716}"/>
          </ac:spMkLst>
        </pc:spChg>
        <pc:picChg chg="add mod">
          <ac:chgData name="Jhansi Gunja" userId="fd9fdc5b3bad041b" providerId="LiveId" clId="{89E8DAAB-0F59-40C0-BF95-CC1DBC8F8C29}" dt="2024-01-04T06:35:05.974" v="9872" actId="14100"/>
          <ac:picMkLst>
            <pc:docMk/>
            <pc:sldMk cId="204418987" sldId="320"/>
            <ac:picMk id="3" creationId="{71FF471A-1F6C-C651-6B8D-7A737E73554A}"/>
          </ac:picMkLst>
        </pc:picChg>
        <pc:picChg chg="del">
          <ac:chgData name="Jhansi Gunja" userId="fd9fdc5b3bad041b" providerId="LiveId" clId="{89E8DAAB-0F59-40C0-BF95-CC1DBC8F8C29}" dt="2024-01-04T06:34:37.642" v="9868" actId="478"/>
          <ac:picMkLst>
            <pc:docMk/>
            <pc:sldMk cId="204418987" sldId="320"/>
            <ac:picMk id="7" creationId="{A5718698-5883-C41E-40F0-9E8D3D3254F9}"/>
          </ac:picMkLst>
        </pc:picChg>
      </pc:sldChg>
      <pc:sldChg chg="addSp delSp modSp add mod">
        <pc:chgData name="Jhansi Gunja" userId="fd9fdc5b3bad041b" providerId="LiveId" clId="{89E8DAAB-0F59-40C0-BF95-CC1DBC8F8C29}" dt="2024-01-04T06:52:47.289" v="10832" actId="20577"/>
        <pc:sldMkLst>
          <pc:docMk/>
          <pc:sldMk cId="1168986974" sldId="321"/>
        </pc:sldMkLst>
        <pc:spChg chg="mod">
          <ac:chgData name="Jhansi Gunja" userId="fd9fdc5b3bad041b" providerId="LiveId" clId="{89E8DAAB-0F59-40C0-BF95-CC1DBC8F8C29}" dt="2024-01-04T06:39:37.035" v="10299" actId="1076"/>
          <ac:spMkLst>
            <pc:docMk/>
            <pc:sldMk cId="1168986974" sldId="321"/>
            <ac:spMk id="5" creationId="{CA878987-EF66-E382-ADDB-D2AD7ADBC620}"/>
          </ac:spMkLst>
        </pc:spChg>
        <pc:spChg chg="mod">
          <ac:chgData name="Jhansi Gunja" userId="fd9fdc5b3bad041b" providerId="LiveId" clId="{89E8DAAB-0F59-40C0-BF95-CC1DBC8F8C29}" dt="2024-01-04T06:52:47.289" v="10832" actId="20577"/>
          <ac:spMkLst>
            <pc:docMk/>
            <pc:sldMk cId="1168986974" sldId="321"/>
            <ac:spMk id="9" creationId="{3A8DF4F9-83CF-A0DD-0E74-0EA744AC55AB}"/>
          </ac:spMkLst>
        </pc:spChg>
        <pc:spChg chg="add mod">
          <ac:chgData name="Jhansi Gunja" userId="fd9fdc5b3bad041b" providerId="LiveId" clId="{89E8DAAB-0F59-40C0-BF95-CC1DBC8F8C29}" dt="2024-01-04T06:45:38.440" v="10669" actId="1076"/>
          <ac:spMkLst>
            <pc:docMk/>
            <pc:sldMk cId="1168986974" sldId="321"/>
            <ac:spMk id="10" creationId="{76D896BF-7937-05A9-E8E5-465AA17FE2DD}"/>
          </ac:spMkLst>
        </pc:spChg>
        <pc:spChg chg="mod">
          <ac:chgData name="Jhansi Gunja" userId="fd9fdc5b3bad041b" providerId="LiveId" clId="{89E8DAAB-0F59-40C0-BF95-CC1DBC8F8C29}" dt="2024-01-04T06:41:57.085" v="10628" actId="20577"/>
          <ac:spMkLst>
            <pc:docMk/>
            <pc:sldMk cId="1168986974" sldId="321"/>
            <ac:spMk id="14" creationId="{1A7F5B16-291F-EF97-99C0-240E741CD716}"/>
          </ac:spMkLst>
        </pc:spChg>
        <pc:picChg chg="del">
          <ac:chgData name="Jhansi Gunja" userId="fd9fdc5b3bad041b" providerId="LiveId" clId="{89E8DAAB-0F59-40C0-BF95-CC1DBC8F8C29}" dt="2024-01-04T06:38:16.606" v="10289" actId="478"/>
          <ac:picMkLst>
            <pc:docMk/>
            <pc:sldMk cId="1168986974" sldId="321"/>
            <ac:picMk id="3" creationId="{71FF471A-1F6C-C651-6B8D-7A737E73554A}"/>
          </ac:picMkLst>
        </pc:picChg>
        <pc:picChg chg="add mod">
          <ac:chgData name="Jhansi Gunja" userId="fd9fdc5b3bad041b" providerId="LiveId" clId="{89E8DAAB-0F59-40C0-BF95-CC1DBC8F8C29}" dt="2024-01-04T06:38:34.472" v="10294" actId="14100"/>
          <ac:picMkLst>
            <pc:docMk/>
            <pc:sldMk cId="1168986974" sldId="321"/>
            <ac:picMk id="4" creationId="{691E8513-FDCE-77F6-A86B-086F917F881A}"/>
          </ac:picMkLst>
        </pc:picChg>
        <pc:picChg chg="add mod">
          <ac:chgData name="Jhansi Gunja" userId="fd9fdc5b3bad041b" providerId="LiveId" clId="{89E8DAAB-0F59-40C0-BF95-CC1DBC8F8C29}" dt="2024-01-04T06:44:51.587" v="10631" actId="1076"/>
          <ac:picMkLst>
            <pc:docMk/>
            <pc:sldMk cId="1168986974" sldId="321"/>
            <ac:picMk id="8" creationId="{6D14667E-E627-8D05-4156-86E9E8B328AA}"/>
          </ac:picMkLst>
        </pc:picChg>
        <pc:cxnChg chg="add mod">
          <ac:chgData name="Jhansi Gunja" userId="fd9fdc5b3bad041b" providerId="LiveId" clId="{89E8DAAB-0F59-40C0-BF95-CC1DBC8F8C29}" dt="2024-01-04T06:45:57.658" v="10672" actId="13822"/>
          <ac:cxnSpMkLst>
            <pc:docMk/>
            <pc:sldMk cId="1168986974" sldId="321"/>
            <ac:cxnSpMk id="12" creationId="{3065E474-1D39-2512-4E82-B9E879381018}"/>
          </ac:cxnSpMkLst>
        </pc:cxnChg>
      </pc:sldChg>
      <pc:sldChg chg="addSp delSp modSp add mod">
        <pc:chgData name="Jhansi Gunja" userId="fd9fdc5b3bad041b" providerId="LiveId" clId="{89E8DAAB-0F59-40C0-BF95-CC1DBC8F8C29}" dt="2024-01-04T06:48:43.706" v="10804" actId="20577"/>
        <pc:sldMkLst>
          <pc:docMk/>
          <pc:sldMk cId="258954032" sldId="322"/>
        </pc:sldMkLst>
        <pc:spChg chg="mod">
          <ac:chgData name="Jhansi Gunja" userId="fd9fdc5b3bad041b" providerId="LiveId" clId="{89E8DAAB-0F59-40C0-BF95-CC1DBC8F8C29}" dt="2024-01-04T06:47:39.879" v="10693" actId="20577"/>
          <ac:spMkLst>
            <pc:docMk/>
            <pc:sldMk cId="258954032" sldId="322"/>
            <ac:spMk id="9" creationId="{3A8DF4F9-83CF-A0DD-0E74-0EA744AC55AB}"/>
          </ac:spMkLst>
        </pc:spChg>
        <pc:spChg chg="mod">
          <ac:chgData name="Jhansi Gunja" userId="fd9fdc5b3bad041b" providerId="LiveId" clId="{89E8DAAB-0F59-40C0-BF95-CC1DBC8F8C29}" dt="2024-01-04T06:48:43.706" v="10804" actId="20577"/>
          <ac:spMkLst>
            <pc:docMk/>
            <pc:sldMk cId="258954032" sldId="322"/>
            <ac:spMk id="14" creationId="{1A7F5B16-291F-EF97-99C0-240E741CD716}"/>
          </ac:spMkLst>
        </pc:spChg>
        <pc:picChg chg="add mod">
          <ac:chgData name="Jhansi Gunja" userId="fd9fdc5b3bad041b" providerId="LiveId" clId="{89E8DAAB-0F59-40C0-BF95-CC1DBC8F8C29}" dt="2024-01-04T06:46:41.232" v="10679" actId="14100"/>
          <ac:picMkLst>
            <pc:docMk/>
            <pc:sldMk cId="258954032" sldId="322"/>
            <ac:picMk id="3" creationId="{76931ABE-C9D5-CD4D-CD28-A0CEC63B9B1B}"/>
          </ac:picMkLst>
        </pc:picChg>
        <pc:picChg chg="del">
          <ac:chgData name="Jhansi Gunja" userId="fd9fdc5b3bad041b" providerId="LiveId" clId="{89E8DAAB-0F59-40C0-BF95-CC1DBC8F8C29}" dt="2024-01-04T06:46:29.684" v="10674" actId="478"/>
          <ac:picMkLst>
            <pc:docMk/>
            <pc:sldMk cId="258954032" sldId="322"/>
            <ac:picMk id="4" creationId="{691E8513-FDCE-77F6-A86B-086F917F881A}"/>
          </ac:picMkLst>
        </pc:picChg>
      </pc:sldChg>
      <pc:sldChg chg="addSp delSp modSp add mod">
        <pc:chgData name="Jhansi Gunja" userId="fd9fdc5b3bad041b" providerId="LiveId" clId="{89E8DAAB-0F59-40C0-BF95-CC1DBC8F8C29}" dt="2024-01-04T06:55:31.938" v="10919" actId="1076"/>
        <pc:sldMkLst>
          <pc:docMk/>
          <pc:sldMk cId="65897739" sldId="323"/>
        </pc:sldMkLst>
        <pc:spChg chg="mod">
          <ac:chgData name="Jhansi Gunja" userId="fd9fdc5b3bad041b" providerId="LiveId" clId="{89E8DAAB-0F59-40C0-BF95-CC1DBC8F8C29}" dt="2024-01-04T06:53:33.686" v="10848" actId="1076"/>
          <ac:spMkLst>
            <pc:docMk/>
            <pc:sldMk cId="65897739" sldId="323"/>
            <ac:spMk id="5" creationId="{CA878987-EF66-E382-ADDB-D2AD7ADBC620}"/>
          </ac:spMkLst>
        </pc:spChg>
        <pc:spChg chg="mod">
          <ac:chgData name="Jhansi Gunja" userId="fd9fdc5b3bad041b" providerId="LiveId" clId="{89E8DAAB-0F59-40C0-BF95-CC1DBC8F8C29}" dt="2024-01-04T06:53:39.891" v="10849" actId="255"/>
          <ac:spMkLst>
            <pc:docMk/>
            <pc:sldMk cId="65897739" sldId="323"/>
            <ac:spMk id="9" creationId="{3A8DF4F9-83CF-A0DD-0E74-0EA744AC55AB}"/>
          </ac:spMkLst>
        </pc:spChg>
        <pc:spChg chg="mod">
          <ac:chgData name="Jhansi Gunja" userId="fd9fdc5b3bad041b" providerId="LiveId" clId="{89E8DAAB-0F59-40C0-BF95-CC1DBC8F8C29}" dt="2024-01-04T06:54:34.875" v="10912" actId="20577"/>
          <ac:spMkLst>
            <pc:docMk/>
            <pc:sldMk cId="65897739" sldId="323"/>
            <ac:spMk id="14" creationId="{1A7F5B16-291F-EF97-99C0-240E741CD716}"/>
          </ac:spMkLst>
        </pc:spChg>
        <pc:picChg chg="del">
          <ac:chgData name="Jhansi Gunja" userId="fd9fdc5b3bad041b" providerId="LiveId" clId="{89E8DAAB-0F59-40C0-BF95-CC1DBC8F8C29}" dt="2024-01-04T06:49:22.851" v="10806" actId="478"/>
          <ac:picMkLst>
            <pc:docMk/>
            <pc:sldMk cId="65897739" sldId="323"/>
            <ac:picMk id="3" creationId="{76931ABE-C9D5-CD4D-CD28-A0CEC63B9B1B}"/>
          </ac:picMkLst>
        </pc:picChg>
        <pc:picChg chg="add mod">
          <ac:chgData name="Jhansi Gunja" userId="fd9fdc5b3bad041b" providerId="LiveId" clId="{89E8DAAB-0F59-40C0-BF95-CC1DBC8F8C29}" dt="2024-01-04T06:49:36.725" v="10812" actId="1076"/>
          <ac:picMkLst>
            <pc:docMk/>
            <pc:sldMk cId="65897739" sldId="323"/>
            <ac:picMk id="4" creationId="{BE8B3882-BE6B-A673-D10B-831EC9AA7061}"/>
          </ac:picMkLst>
        </pc:picChg>
        <pc:picChg chg="del">
          <ac:chgData name="Jhansi Gunja" userId="fd9fdc5b3bad041b" providerId="LiveId" clId="{89E8DAAB-0F59-40C0-BF95-CC1DBC8F8C29}" dt="2024-01-04T06:55:16.924" v="10913" actId="478"/>
          <ac:picMkLst>
            <pc:docMk/>
            <pc:sldMk cId="65897739" sldId="323"/>
            <ac:picMk id="8" creationId="{6D14667E-E627-8D05-4156-86E9E8B328AA}"/>
          </ac:picMkLst>
        </pc:picChg>
        <pc:picChg chg="add mod">
          <ac:chgData name="Jhansi Gunja" userId="fd9fdc5b3bad041b" providerId="LiveId" clId="{89E8DAAB-0F59-40C0-BF95-CC1DBC8F8C29}" dt="2024-01-04T06:55:31.938" v="10919" actId="1076"/>
          <ac:picMkLst>
            <pc:docMk/>
            <pc:sldMk cId="65897739" sldId="323"/>
            <ac:picMk id="11" creationId="{4315A38C-88BC-A632-B565-688C350839E0}"/>
          </ac:picMkLst>
        </pc:picChg>
      </pc:sldChg>
      <pc:sldChg chg="modSp add mod">
        <pc:chgData name="Jhansi Gunja" userId="fd9fdc5b3bad041b" providerId="LiveId" clId="{89E8DAAB-0F59-40C0-BF95-CC1DBC8F8C29}" dt="2024-01-04T06:58:19.127" v="10934" actId="20577"/>
        <pc:sldMkLst>
          <pc:docMk/>
          <pc:sldMk cId="210813179" sldId="324"/>
        </pc:sldMkLst>
        <pc:spChg chg="mod">
          <ac:chgData name="Jhansi Gunja" userId="fd9fdc5b3bad041b" providerId="LiveId" clId="{89E8DAAB-0F59-40C0-BF95-CC1DBC8F8C29}" dt="2024-01-04T06:58:19.127" v="10934" actId="20577"/>
          <ac:spMkLst>
            <pc:docMk/>
            <pc:sldMk cId="210813179" sldId="324"/>
            <ac:spMk id="2" creationId="{80AAFCFD-11EB-E3E8-93B0-2848C19C5779}"/>
          </ac:spMkLst>
        </pc:spChg>
      </pc:sldChg>
      <pc:sldChg chg="new del">
        <pc:chgData name="Jhansi Gunja" userId="fd9fdc5b3bad041b" providerId="LiveId" clId="{89E8DAAB-0F59-40C0-BF95-CC1DBC8F8C29}" dt="2024-01-04T06:58:59.496" v="10936" actId="2696"/>
        <pc:sldMkLst>
          <pc:docMk/>
          <pc:sldMk cId="342237147" sldId="325"/>
        </pc:sldMkLst>
      </pc:sldChg>
      <pc:sldChg chg="addSp delSp modSp add mod ord delAnim">
        <pc:chgData name="Jhansi Gunja" userId="fd9fdc5b3bad041b" providerId="LiveId" clId="{89E8DAAB-0F59-40C0-BF95-CC1DBC8F8C29}" dt="2024-01-04T07:52:39.252" v="11668" actId="1076"/>
        <pc:sldMkLst>
          <pc:docMk/>
          <pc:sldMk cId="2211227462" sldId="325"/>
        </pc:sldMkLst>
        <pc:spChg chg="add mod">
          <ac:chgData name="Jhansi Gunja" userId="fd9fdc5b3bad041b" providerId="LiveId" clId="{89E8DAAB-0F59-40C0-BF95-CC1DBC8F8C29}" dt="2024-01-04T07:09:02.915" v="11139" actId="1076"/>
          <ac:spMkLst>
            <pc:docMk/>
            <pc:sldMk cId="2211227462" sldId="325"/>
            <ac:spMk id="3" creationId="{86AA82AA-1D8C-E7DD-9593-A3EDD4C6FEB1}"/>
          </ac:spMkLst>
        </pc:spChg>
        <pc:spChg chg="mod">
          <ac:chgData name="Jhansi Gunja" userId="fd9fdc5b3bad041b" providerId="LiveId" clId="{89E8DAAB-0F59-40C0-BF95-CC1DBC8F8C29}" dt="2024-01-04T07:03:04.994" v="10993" actId="14100"/>
          <ac:spMkLst>
            <pc:docMk/>
            <pc:sldMk cId="2211227462" sldId="325"/>
            <ac:spMk id="5" creationId="{CA878987-EF66-E382-ADDB-D2AD7ADBC620}"/>
          </ac:spMkLst>
        </pc:spChg>
        <pc:spChg chg="add del mod">
          <ac:chgData name="Jhansi Gunja" userId="fd9fdc5b3bad041b" providerId="LiveId" clId="{89E8DAAB-0F59-40C0-BF95-CC1DBC8F8C29}" dt="2024-01-04T07:49:41.571" v="11625" actId="1076"/>
          <ac:spMkLst>
            <pc:docMk/>
            <pc:sldMk cId="2211227462" sldId="325"/>
            <ac:spMk id="6" creationId="{0118F0BA-9E17-3DA1-5A12-8C12D8221C58}"/>
          </ac:spMkLst>
        </pc:spChg>
        <pc:spChg chg="add del mod">
          <ac:chgData name="Jhansi Gunja" userId="fd9fdc5b3bad041b" providerId="LiveId" clId="{89E8DAAB-0F59-40C0-BF95-CC1DBC8F8C29}" dt="2024-01-04T07:49:32.526" v="11624" actId="255"/>
          <ac:spMkLst>
            <pc:docMk/>
            <pc:sldMk cId="2211227462" sldId="325"/>
            <ac:spMk id="9" creationId="{3A8DF4F9-83CF-A0DD-0E74-0EA744AC55AB}"/>
          </ac:spMkLst>
        </pc:spChg>
        <pc:spChg chg="del">
          <ac:chgData name="Jhansi Gunja" userId="fd9fdc5b3bad041b" providerId="LiveId" clId="{89E8DAAB-0F59-40C0-BF95-CC1DBC8F8C29}" dt="2024-01-04T06:59:48.390" v="10945" actId="478"/>
          <ac:spMkLst>
            <pc:docMk/>
            <pc:sldMk cId="2211227462" sldId="325"/>
            <ac:spMk id="10" creationId="{76D896BF-7937-05A9-E8E5-465AA17FE2DD}"/>
          </ac:spMkLst>
        </pc:spChg>
        <pc:spChg chg="add mod">
          <ac:chgData name="Jhansi Gunja" userId="fd9fdc5b3bad041b" providerId="LiveId" clId="{89E8DAAB-0F59-40C0-BF95-CC1DBC8F8C29}" dt="2024-01-04T07:50:02.281" v="11629" actId="1076"/>
          <ac:spMkLst>
            <pc:docMk/>
            <pc:sldMk cId="2211227462" sldId="325"/>
            <ac:spMk id="13" creationId="{DC905E53-A0F7-580B-A6D2-386D4AB4A5B5}"/>
          </ac:spMkLst>
        </pc:spChg>
        <pc:spChg chg="del mod">
          <ac:chgData name="Jhansi Gunja" userId="fd9fdc5b3bad041b" providerId="LiveId" clId="{89E8DAAB-0F59-40C0-BF95-CC1DBC8F8C29}" dt="2024-01-04T07:04:49.785" v="11077" actId="478"/>
          <ac:spMkLst>
            <pc:docMk/>
            <pc:sldMk cId="2211227462" sldId="325"/>
            <ac:spMk id="14" creationId="{1A7F5B16-291F-EF97-99C0-240E741CD716}"/>
          </ac:spMkLst>
        </pc:spChg>
        <pc:spChg chg="add mod">
          <ac:chgData name="Jhansi Gunja" userId="fd9fdc5b3bad041b" providerId="LiveId" clId="{89E8DAAB-0F59-40C0-BF95-CC1DBC8F8C29}" dt="2024-01-04T07:49:56.431" v="11628" actId="1076"/>
          <ac:spMkLst>
            <pc:docMk/>
            <pc:sldMk cId="2211227462" sldId="325"/>
            <ac:spMk id="15" creationId="{55A875BB-411C-3637-DB7F-7FEBDEE79E32}"/>
          </ac:spMkLst>
        </pc:spChg>
        <pc:spChg chg="add mod">
          <ac:chgData name="Jhansi Gunja" userId="fd9fdc5b3bad041b" providerId="LiveId" clId="{89E8DAAB-0F59-40C0-BF95-CC1DBC8F8C29}" dt="2024-01-04T07:50:06.178" v="11630" actId="1076"/>
          <ac:spMkLst>
            <pc:docMk/>
            <pc:sldMk cId="2211227462" sldId="325"/>
            <ac:spMk id="18" creationId="{F6E359C6-4FB9-0B05-A9D8-A2682CE176DC}"/>
          </ac:spMkLst>
        </pc:spChg>
        <pc:graphicFrameChg chg="add del mod modGraphic">
          <ac:chgData name="Jhansi Gunja" userId="fd9fdc5b3bad041b" providerId="LiveId" clId="{89E8DAAB-0F59-40C0-BF95-CC1DBC8F8C29}" dt="2024-01-04T07:01:57.718" v="10952"/>
          <ac:graphicFrameMkLst>
            <pc:docMk/>
            <pc:sldMk cId="2211227462" sldId="325"/>
            <ac:graphicFrameMk id="2" creationId="{50F2418D-2AAF-CCC9-0E82-846611B84904}"/>
          </ac:graphicFrameMkLst>
        </pc:graphicFrameChg>
        <pc:graphicFrameChg chg="add mod">
          <ac:chgData name="Jhansi Gunja" userId="fd9fdc5b3bad041b" providerId="LiveId" clId="{89E8DAAB-0F59-40C0-BF95-CC1DBC8F8C29}" dt="2024-01-04T07:49:49.539" v="11627" actId="14100"/>
          <ac:graphicFrameMkLst>
            <pc:docMk/>
            <pc:sldMk cId="2211227462" sldId="325"/>
            <ac:graphicFrameMk id="8" creationId="{1B7243FF-D018-5352-056F-B2B565E40AD0}"/>
          </ac:graphicFrameMkLst>
        </pc:graphicFrameChg>
        <pc:picChg chg="del">
          <ac:chgData name="Jhansi Gunja" userId="fd9fdc5b3bad041b" providerId="LiveId" clId="{89E8DAAB-0F59-40C0-BF95-CC1DBC8F8C29}" dt="2024-01-04T06:59:10.072" v="10940" actId="478"/>
          <ac:picMkLst>
            <pc:docMk/>
            <pc:sldMk cId="2211227462" sldId="325"/>
            <ac:picMk id="4" creationId="{BE8B3882-BE6B-A673-D10B-831EC9AA7061}"/>
          </ac:picMkLst>
        </pc:picChg>
        <pc:picChg chg="add mod modCrop">
          <ac:chgData name="Jhansi Gunja" userId="fd9fdc5b3bad041b" providerId="LiveId" clId="{89E8DAAB-0F59-40C0-BF95-CC1DBC8F8C29}" dt="2024-01-04T07:09:07.368" v="11141" actId="14100"/>
          <ac:picMkLst>
            <pc:docMk/>
            <pc:sldMk cId="2211227462" sldId="325"/>
            <ac:picMk id="7" creationId="{CEBFEEF1-4235-1DA9-BAAE-768F8D62D230}"/>
          </ac:picMkLst>
        </pc:picChg>
        <pc:picChg chg="del">
          <ac:chgData name="Jhansi Gunja" userId="fd9fdc5b3bad041b" providerId="LiveId" clId="{89E8DAAB-0F59-40C0-BF95-CC1DBC8F8C29}" dt="2024-01-04T06:59:35.724" v="10943" actId="478"/>
          <ac:picMkLst>
            <pc:docMk/>
            <pc:sldMk cId="2211227462" sldId="325"/>
            <ac:picMk id="11" creationId="{4315A38C-88BC-A632-B565-688C350839E0}"/>
          </ac:picMkLst>
        </pc:picChg>
        <pc:picChg chg="add mod">
          <ac:chgData name="Jhansi Gunja" userId="fd9fdc5b3bad041b" providerId="LiveId" clId="{89E8DAAB-0F59-40C0-BF95-CC1DBC8F8C29}" dt="2024-01-04T07:52:39.252" v="11668" actId="1076"/>
          <ac:picMkLst>
            <pc:docMk/>
            <pc:sldMk cId="2211227462" sldId="325"/>
            <ac:picMk id="17" creationId="{A2202802-46D9-49FA-C244-7E3E5FEEE787}"/>
          </ac:picMkLst>
        </pc:picChg>
        <pc:cxnChg chg="del">
          <ac:chgData name="Jhansi Gunja" userId="fd9fdc5b3bad041b" providerId="LiveId" clId="{89E8DAAB-0F59-40C0-BF95-CC1DBC8F8C29}" dt="2024-01-04T06:59:50.374" v="10946" actId="478"/>
          <ac:cxnSpMkLst>
            <pc:docMk/>
            <pc:sldMk cId="2211227462" sldId="325"/>
            <ac:cxnSpMk id="12" creationId="{3065E474-1D39-2512-4E82-B9E879381018}"/>
          </ac:cxnSpMkLst>
        </pc:cxnChg>
        <pc:cxnChg chg="del">
          <ac:chgData name="Jhansi Gunja" userId="fd9fdc5b3bad041b" providerId="LiveId" clId="{89E8DAAB-0F59-40C0-BF95-CC1DBC8F8C29}" dt="2024-01-04T07:07:58.864" v="11126" actId="478"/>
          <ac:cxnSpMkLst>
            <pc:docMk/>
            <pc:sldMk cId="2211227462" sldId="325"/>
            <ac:cxnSpMk id="398" creationId="{00000000-0000-0000-0000-000000000000}"/>
          </ac:cxnSpMkLst>
        </pc:cxnChg>
      </pc:sldChg>
      <pc:sldChg chg="addSp delSp modSp add mod">
        <pc:chgData name="Jhansi Gunja" userId="fd9fdc5b3bad041b" providerId="LiveId" clId="{89E8DAAB-0F59-40C0-BF95-CC1DBC8F8C29}" dt="2024-01-04T07:17:29.144" v="11271" actId="20577"/>
        <pc:sldMkLst>
          <pc:docMk/>
          <pc:sldMk cId="623900441" sldId="326"/>
        </pc:sldMkLst>
        <pc:spChg chg="mod">
          <ac:chgData name="Jhansi Gunja" userId="fd9fdc5b3bad041b" providerId="LiveId" clId="{89E8DAAB-0F59-40C0-BF95-CC1DBC8F8C29}" dt="2024-01-04T07:17:29.144" v="11271" actId="20577"/>
          <ac:spMkLst>
            <pc:docMk/>
            <pc:sldMk cId="623900441" sldId="326"/>
            <ac:spMk id="9" creationId="{3A8DF4F9-83CF-A0DD-0E74-0EA744AC55AB}"/>
          </ac:spMkLst>
        </pc:spChg>
        <pc:spChg chg="mod">
          <ac:chgData name="Jhansi Gunja" userId="fd9fdc5b3bad041b" providerId="LiveId" clId="{89E8DAAB-0F59-40C0-BF95-CC1DBC8F8C29}" dt="2024-01-04T07:14:46.596" v="11231" actId="403"/>
          <ac:spMkLst>
            <pc:docMk/>
            <pc:sldMk cId="623900441" sldId="326"/>
            <ac:spMk id="13" creationId="{DC905E53-A0F7-580B-A6D2-386D4AB4A5B5}"/>
          </ac:spMkLst>
        </pc:spChg>
        <pc:spChg chg="mod">
          <ac:chgData name="Jhansi Gunja" userId="fd9fdc5b3bad041b" providerId="LiveId" clId="{89E8DAAB-0F59-40C0-BF95-CC1DBC8F8C29}" dt="2024-01-04T07:13:32.475" v="11210" actId="1076"/>
          <ac:spMkLst>
            <pc:docMk/>
            <pc:sldMk cId="623900441" sldId="326"/>
            <ac:spMk id="15" creationId="{55A875BB-411C-3637-DB7F-7FEBDEE79E32}"/>
          </ac:spMkLst>
        </pc:spChg>
        <pc:spChg chg="mod">
          <ac:chgData name="Jhansi Gunja" userId="fd9fdc5b3bad041b" providerId="LiveId" clId="{89E8DAAB-0F59-40C0-BF95-CC1DBC8F8C29}" dt="2024-01-04T07:15:01.600" v="11246" actId="20577"/>
          <ac:spMkLst>
            <pc:docMk/>
            <pc:sldMk cId="623900441" sldId="326"/>
            <ac:spMk id="18" creationId="{F6E359C6-4FB9-0B05-A9D8-A2682CE176DC}"/>
          </ac:spMkLst>
        </pc:spChg>
        <pc:graphicFrameChg chg="add del mod">
          <ac:chgData name="Jhansi Gunja" userId="fd9fdc5b3bad041b" providerId="LiveId" clId="{89E8DAAB-0F59-40C0-BF95-CC1DBC8F8C29}" dt="2024-01-04T07:12:56.826" v="11203" actId="478"/>
          <ac:graphicFrameMkLst>
            <pc:docMk/>
            <pc:sldMk cId="623900441" sldId="326"/>
            <ac:graphicFrameMk id="4" creationId="{FE35B46B-2766-9045-C726-B7D5997E6D3B}"/>
          </ac:graphicFrameMkLst>
        </pc:graphicFrameChg>
        <pc:graphicFrameChg chg="del">
          <ac:chgData name="Jhansi Gunja" userId="fd9fdc5b3bad041b" providerId="LiveId" clId="{89E8DAAB-0F59-40C0-BF95-CC1DBC8F8C29}" dt="2024-01-04T07:11:43.465" v="11192" actId="478"/>
          <ac:graphicFrameMkLst>
            <pc:docMk/>
            <pc:sldMk cId="623900441" sldId="326"/>
            <ac:graphicFrameMk id="8" creationId="{1B7243FF-D018-5352-056F-B2B565E40AD0}"/>
          </ac:graphicFrameMkLst>
        </pc:graphicFrameChg>
        <pc:picChg chg="add mod">
          <ac:chgData name="Jhansi Gunja" userId="fd9fdc5b3bad041b" providerId="LiveId" clId="{89E8DAAB-0F59-40C0-BF95-CC1DBC8F8C29}" dt="2024-01-04T07:13:27.528" v="11209" actId="14100"/>
          <ac:picMkLst>
            <pc:docMk/>
            <pc:sldMk cId="623900441" sldId="326"/>
            <ac:picMk id="2" creationId="{BE72C801-6E59-8DF3-A80C-EB50599C08A1}"/>
          </ac:picMkLst>
        </pc:picChg>
        <pc:picChg chg="del">
          <ac:chgData name="Jhansi Gunja" userId="fd9fdc5b3bad041b" providerId="LiveId" clId="{89E8DAAB-0F59-40C0-BF95-CC1DBC8F8C29}" dt="2024-01-04T07:11:24.139" v="11187" actId="478"/>
          <ac:picMkLst>
            <pc:docMk/>
            <pc:sldMk cId="623900441" sldId="326"/>
            <ac:picMk id="7" creationId="{CEBFEEF1-4235-1DA9-BAAE-768F8D62D230}"/>
          </ac:picMkLst>
        </pc:picChg>
        <pc:picChg chg="add del mod">
          <ac:chgData name="Jhansi Gunja" userId="fd9fdc5b3bad041b" providerId="LiveId" clId="{89E8DAAB-0F59-40C0-BF95-CC1DBC8F8C29}" dt="2024-01-04T07:16:20.007" v="11260" actId="478"/>
          <ac:picMkLst>
            <pc:docMk/>
            <pc:sldMk cId="623900441" sldId="326"/>
            <ac:picMk id="11" creationId="{2C126ECA-862F-207F-5EB2-389B9DA6A147}"/>
          </ac:picMkLst>
        </pc:picChg>
        <pc:picChg chg="add del mod">
          <ac:chgData name="Jhansi Gunja" userId="fd9fdc5b3bad041b" providerId="LiveId" clId="{89E8DAAB-0F59-40C0-BF95-CC1DBC8F8C29}" dt="2024-01-04T07:16:05.773" v="11253" actId="478"/>
          <ac:picMkLst>
            <pc:docMk/>
            <pc:sldMk cId="623900441" sldId="326"/>
            <ac:picMk id="14" creationId="{B405A0F0-5C1D-302F-2BE8-F47122662BBC}"/>
          </ac:picMkLst>
        </pc:picChg>
        <pc:picChg chg="del">
          <ac:chgData name="Jhansi Gunja" userId="fd9fdc5b3bad041b" providerId="LiveId" clId="{89E8DAAB-0F59-40C0-BF95-CC1DBC8F8C29}" dt="2024-01-04T07:13:14.635" v="11204" actId="478"/>
          <ac:picMkLst>
            <pc:docMk/>
            <pc:sldMk cId="623900441" sldId="326"/>
            <ac:picMk id="17" creationId="{A2202802-46D9-49FA-C244-7E3E5FEEE787}"/>
          </ac:picMkLst>
        </pc:picChg>
        <pc:picChg chg="add mod">
          <ac:chgData name="Jhansi Gunja" userId="fd9fdc5b3bad041b" providerId="LiveId" clId="{89E8DAAB-0F59-40C0-BF95-CC1DBC8F8C29}" dt="2024-01-04T07:16:18.651" v="11259" actId="14100"/>
          <ac:picMkLst>
            <pc:docMk/>
            <pc:sldMk cId="623900441" sldId="326"/>
            <ac:picMk id="19" creationId="{051D73D9-9D2A-DA7C-BB51-96E441FC6EFD}"/>
          </ac:picMkLst>
        </pc:picChg>
        <pc:picChg chg="add mod">
          <ac:chgData name="Jhansi Gunja" userId="fd9fdc5b3bad041b" providerId="LiveId" clId="{89E8DAAB-0F59-40C0-BF95-CC1DBC8F8C29}" dt="2024-01-04T07:16:44.696" v="11267" actId="14100"/>
          <ac:picMkLst>
            <pc:docMk/>
            <pc:sldMk cId="623900441" sldId="326"/>
            <ac:picMk id="21" creationId="{6232121C-852C-C250-0F08-3C57C2346098}"/>
          </ac:picMkLst>
        </pc:picChg>
      </pc:sldChg>
      <pc:sldChg chg="addSp delSp modSp add mod">
        <pc:chgData name="Jhansi Gunja" userId="fd9fdc5b3bad041b" providerId="LiveId" clId="{89E8DAAB-0F59-40C0-BF95-CC1DBC8F8C29}" dt="2024-01-04T08:54:24.441" v="12707" actId="115"/>
        <pc:sldMkLst>
          <pc:docMk/>
          <pc:sldMk cId="2648985135" sldId="327"/>
        </pc:sldMkLst>
        <pc:spChg chg="mod">
          <ac:chgData name="Jhansi Gunja" userId="fd9fdc5b3bad041b" providerId="LiveId" clId="{89E8DAAB-0F59-40C0-BF95-CC1DBC8F8C29}" dt="2024-01-04T07:18:04.504" v="11279" actId="20577"/>
          <ac:spMkLst>
            <pc:docMk/>
            <pc:sldMk cId="2648985135" sldId="327"/>
            <ac:spMk id="9" creationId="{3A8DF4F9-83CF-A0DD-0E74-0EA744AC55AB}"/>
          </ac:spMkLst>
        </pc:spChg>
        <pc:spChg chg="mod">
          <ac:chgData name="Jhansi Gunja" userId="fd9fdc5b3bad041b" providerId="LiveId" clId="{89E8DAAB-0F59-40C0-BF95-CC1DBC8F8C29}" dt="2024-01-04T07:23:49.030" v="11404" actId="20577"/>
          <ac:spMkLst>
            <pc:docMk/>
            <pc:sldMk cId="2648985135" sldId="327"/>
            <ac:spMk id="13" creationId="{DC905E53-A0F7-580B-A6D2-386D4AB4A5B5}"/>
          </ac:spMkLst>
        </pc:spChg>
        <pc:spChg chg="mod">
          <ac:chgData name="Jhansi Gunja" userId="fd9fdc5b3bad041b" providerId="LiveId" clId="{89E8DAAB-0F59-40C0-BF95-CC1DBC8F8C29}" dt="2024-01-04T07:21:13.227" v="11343" actId="404"/>
          <ac:spMkLst>
            <pc:docMk/>
            <pc:sldMk cId="2648985135" sldId="327"/>
            <ac:spMk id="15" creationId="{55A875BB-411C-3637-DB7F-7FEBDEE79E32}"/>
          </ac:spMkLst>
        </pc:spChg>
        <pc:spChg chg="mod">
          <ac:chgData name="Jhansi Gunja" userId="fd9fdc5b3bad041b" providerId="LiveId" clId="{89E8DAAB-0F59-40C0-BF95-CC1DBC8F8C29}" dt="2024-01-04T07:23:38.830" v="11402" actId="1076"/>
          <ac:spMkLst>
            <pc:docMk/>
            <pc:sldMk cId="2648985135" sldId="327"/>
            <ac:spMk id="18" creationId="{F6E359C6-4FB9-0B05-A9D8-A2682CE176DC}"/>
          </ac:spMkLst>
        </pc:spChg>
        <pc:graphicFrameChg chg="add mod">
          <ac:chgData name="Jhansi Gunja" userId="fd9fdc5b3bad041b" providerId="LiveId" clId="{89E8DAAB-0F59-40C0-BF95-CC1DBC8F8C29}" dt="2024-01-04T08:54:24.441" v="12707" actId="115"/>
          <ac:graphicFrameMkLst>
            <pc:docMk/>
            <pc:sldMk cId="2648985135" sldId="327"/>
            <ac:graphicFrameMk id="7" creationId="{2E13A3A9-EB1A-8B10-FB7B-802874B29B69}"/>
          </ac:graphicFrameMkLst>
        </pc:graphicFrameChg>
        <pc:picChg chg="del">
          <ac:chgData name="Jhansi Gunja" userId="fd9fdc5b3bad041b" providerId="LiveId" clId="{89E8DAAB-0F59-40C0-BF95-CC1DBC8F8C29}" dt="2024-01-04T07:18:07.189" v="11280" actId="478"/>
          <ac:picMkLst>
            <pc:docMk/>
            <pc:sldMk cId="2648985135" sldId="327"/>
            <ac:picMk id="2" creationId="{BE72C801-6E59-8DF3-A80C-EB50599C08A1}"/>
          </ac:picMkLst>
        </pc:picChg>
        <pc:picChg chg="add mod modCrop">
          <ac:chgData name="Jhansi Gunja" userId="fd9fdc5b3bad041b" providerId="LiveId" clId="{89E8DAAB-0F59-40C0-BF95-CC1DBC8F8C29}" dt="2024-01-04T07:18:39.408" v="11287" actId="1076"/>
          <ac:picMkLst>
            <pc:docMk/>
            <pc:sldMk cId="2648985135" sldId="327"/>
            <ac:picMk id="4" creationId="{1245143A-B1F0-D2C6-D250-F9BF1E8C2CD1}"/>
          </ac:picMkLst>
        </pc:picChg>
        <pc:picChg chg="add mod">
          <ac:chgData name="Jhansi Gunja" userId="fd9fdc5b3bad041b" providerId="LiveId" clId="{89E8DAAB-0F59-40C0-BF95-CC1DBC8F8C29}" dt="2024-01-04T07:23:20.499" v="11400" actId="1076"/>
          <ac:picMkLst>
            <pc:docMk/>
            <pc:sldMk cId="2648985135" sldId="327"/>
            <ac:picMk id="10" creationId="{6AAB440E-E768-0C9A-D8ED-7D81C820B44B}"/>
          </ac:picMkLst>
        </pc:picChg>
        <pc:picChg chg="del">
          <ac:chgData name="Jhansi Gunja" userId="fd9fdc5b3bad041b" providerId="LiveId" clId="{89E8DAAB-0F59-40C0-BF95-CC1DBC8F8C29}" dt="2024-01-04T07:18:47.136" v="11288" actId="478"/>
          <ac:picMkLst>
            <pc:docMk/>
            <pc:sldMk cId="2648985135" sldId="327"/>
            <ac:picMk id="19" creationId="{051D73D9-9D2A-DA7C-BB51-96E441FC6EFD}"/>
          </ac:picMkLst>
        </pc:picChg>
        <pc:picChg chg="del">
          <ac:chgData name="Jhansi Gunja" userId="fd9fdc5b3bad041b" providerId="LiveId" clId="{89E8DAAB-0F59-40C0-BF95-CC1DBC8F8C29}" dt="2024-01-04T07:19:46.058" v="11305" actId="478"/>
          <ac:picMkLst>
            <pc:docMk/>
            <pc:sldMk cId="2648985135" sldId="327"/>
            <ac:picMk id="21" creationId="{6232121C-852C-C250-0F08-3C57C2346098}"/>
          </ac:picMkLst>
        </pc:picChg>
      </pc:sldChg>
      <pc:sldChg chg="addSp delSp modSp add mod">
        <pc:chgData name="Jhansi Gunja" userId="fd9fdc5b3bad041b" providerId="LiveId" clId="{89E8DAAB-0F59-40C0-BF95-CC1DBC8F8C29}" dt="2024-01-04T12:46:49.858" v="12849" actId="13822"/>
        <pc:sldMkLst>
          <pc:docMk/>
          <pc:sldMk cId="2937386327" sldId="328"/>
        </pc:sldMkLst>
        <pc:spChg chg="mod">
          <ac:chgData name="Jhansi Gunja" userId="fd9fdc5b3bad041b" providerId="LiveId" clId="{89E8DAAB-0F59-40C0-BF95-CC1DBC8F8C29}" dt="2024-01-04T10:19:25.120" v="12714" actId="1076"/>
          <ac:spMkLst>
            <pc:docMk/>
            <pc:sldMk cId="2937386327" sldId="328"/>
            <ac:spMk id="3" creationId="{86AA82AA-1D8C-E7DD-9593-A3EDD4C6FEB1}"/>
          </ac:spMkLst>
        </pc:spChg>
        <pc:spChg chg="mod">
          <ac:chgData name="Jhansi Gunja" userId="fd9fdc5b3bad041b" providerId="LiveId" clId="{89E8DAAB-0F59-40C0-BF95-CC1DBC8F8C29}" dt="2024-01-04T10:27:41.772" v="12719" actId="1076"/>
          <ac:spMkLst>
            <pc:docMk/>
            <pc:sldMk cId="2937386327" sldId="328"/>
            <ac:spMk id="6" creationId="{0118F0BA-9E17-3DA1-5A12-8C12D8221C58}"/>
          </ac:spMkLst>
        </pc:spChg>
        <pc:spChg chg="mod">
          <ac:chgData name="Jhansi Gunja" userId="fd9fdc5b3bad041b" providerId="LiveId" clId="{89E8DAAB-0F59-40C0-BF95-CC1DBC8F8C29}" dt="2024-01-04T07:25:36.831" v="11426" actId="404"/>
          <ac:spMkLst>
            <pc:docMk/>
            <pc:sldMk cId="2937386327" sldId="328"/>
            <ac:spMk id="9" creationId="{3A8DF4F9-83CF-A0DD-0E74-0EA744AC55AB}"/>
          </ac:spMkLst>
        </pc:spChg>
        <pc:spChg chg="add mod">
          <ac:chgData name="Jhansi Gunja" userId="fd9fdc5b3bad041b" providerId="LiveId" clId="{89E8DAAB-0F59-40C0-BF95-CC1DBC8F8C29}" dt="2024-01-04T10:29:12.695" v="12763" actId="1076"/>
          <ac:spMkLst>
            <pc:docMk/>
            <pc:sldMk cId="2937386327" sldId="328"/>
            <ac:spMk id="10" creationId="{C5719724-00F4-9617-13CA-40CBDD89A92B}"/>
          </ac:spMkLst>
        </pc:spChg>
        <pc:spChg chg="add mod">
          <ac:chgData name="Jhansi Gunja" userId="fd9fdc5b3bad041b" providerId="LiveId" clId="{89E8DAAB-0F59-40C0-BF95-CC1DBC8F8C29}" dt="2024-01-04T12:46:27.877" v="12846" actId="14100"/>
          <ac:spMkLst>
            <pc:docMk/>
            <pc:sldMk cId="2937386327" sldId="328"/>
            <ac:spMk id="11" creationId="{C0053A01-B70B-CA5D-8DEF-CAC7F0FE40AC}"/>
          </ac:spMkLst>
        </pc:spChg>
        <pc:spChg chg="del mod">
          <ac:chgData name="Jhansi Gunja" userId="fd9fdc5b3bad041b" providerId="LiveId" clId="{89E8DAAB-0F59-40C0-BF95-CC1DBC8F8C29}" dt="2024-01-04T07:24:20.153" v="11413"/>
          <ac:spMkLst>
            <pc:docMk/>
            <pc:sldMk cId="2937386327" sldId="328"/>
            <ac:spMk id="13" creationId="{DC905E53-A0F7-580B-A6D2-386D4AB4A5B5}"/>
          </ac:spMkLst>
        </pc:spChg>
        <pc:spChg chg="mod">
          <ac:chgData name="Jhansi Gunja" userId="fd9fdc5b3bad041b" providerId="LiveId" clId="{89E8DAAB-0F59-40C0-BF95-CC1DBC8F8C29}" dt="2024-01-04T10:29:16.960" v="12764" actId="1076"/>
          <ac:spMkLst>
            <pc:docMk/>
            <pc:sldMk cId="2937386327" sldId="328"/>
            <ac:spMk id="15" creationId="{55A875BB-411C-3637-DB7F-7FEBDEE79E32}"/>
          </ac:spMkLst>
        </pc:spChg>
        <pc:spChg chg="del mod">
          <ac:chgData name="Jhansi Gunja" userId="fd9fdc5b3bad041b" providerId="LiveId" clId="{89E8DAAB-0F59-40C0-BF95-CC1DBC8F8C29}" dt="2024-01-04T10:29:07.204" v="12762" actId="478"/>
          <ac:spMkLst>
            <pc:docMk/>
            <pc:sldMk cId="2937386327" sldId="328"/>
            <ac:spMk id="18" creationId="{F6E359C6-4FB9-0B05-A9D8-A2682CE176DC}"/>
          </ac:spMkLst>
        </pc:spChg>
        <pc:graphicFrameChg chg="del">
          <ac:chgData name="Jhansi Gunja" userId="fd9fdc5b3bad041b" providerId="LiveId" clId="{89E8DAAB-0F59-40C0-BF95-CC1DBC8F8C29}" dt="2024-01-04T07:24:02.865" v="11406" actId="478"/>
          <ac:graphicFrameMkLst>
            <pc:docMk/>
            <pc:sldMk cId="2937386327" sldId="328"/>
            <ac:graphicFrameMk id="7" creationId="{2E13A3A9-EB1A-8B10-FB7B-802874B29B69}"/>
          </ac:graphicFrameMkLst>
        </pc:graphicFrameChg>
        <pc:graphicFrameChg chg="add mod">
          <ac:chgData name="Jhansi Gunja" userId="fd9fdc5b3bad041b" providerId="LiveId" clId="{89E8DAAB-0F59-40C0-BF95-CC1DBC8F8C29}" dt="2024-01-04T10:27:49.274" v="12722" actId="14100"/>
          <ac:graphicFrameMkLst>
            <pc:docMk/>
            <pc:sldMk cId="2937386327" sldId="328"/>
            <ac:graphicFrameMk id="7" creationId="{5FEBD1B6-CFB2-5016-156E-BDEE668F8026}"/>
          </ac:graphicFrameMkLst>
        </pc:graphicFrameChg>
        <pc:picChg chg="del">
          <ac:chgData name="Jhansi Gunja" userId="fd9fdc5b3bad041b" providerId="LiveId" clId="{89E8DAAB-0F59-40C0-BF95-CC1DBC8F8C29}" dt="2024-01-04T07:24:04.906" v="11407" actId="478"/>
          <ac:picMkLst>
            <pc:docMk/>
            <pc:sldMk cId="2937386327" sldId="328"/>
            <ac:picMk id="4" creationId="{1245143A-B1F0-D2C6-D250-F9BF1E8C2CD1}"/>
          </ac:picMkLst>
        </pc:picChg>
        <pc:picChg chg="add mod">
          <ac:chgData name="Jhansi Gunja" userId="fd9fdc5b3bad041b" providerId="LiveId" clId="{89E8DAAB-0F59-40C0-BF95-CC1DBC8F8C29}" dt="2024-01-04T10:19:27.968" v="12715" actId="14100"/>
          <ac:picMkLst>
            <pc:docMk/>
            <pc:sldMk cId="2937386327" sldId="328"/>
            <ac:picMk id="4" creationId="{34D94FBB-484F-A209-B7AD-C3D3FE27CF2E}"/>
          </ac:picMkLst>
        </pc:picChg>
        <pc:picChg chg="add mod">
          <ac:chgData name="Jhansi Gunja" userId="fd9fdc5b3bad041b" providerId="LiveId" clId="{89E8DAAB-0F59-40C0-BF95-CC1DBC8F8C29}" dt="2024-01-04T12:46:01.690" v="12833" actId="1076"/>
          <ac:picMkLst>
            <pc:docMk/>
            <pc:sldMk cId="2937386327" sldId="328"/>
            <ac:picMk id="8" creationId="{2CAFE719-3230-8266-94D8-40F1B72B141A}"/>
          </ac:picMkLst>
        </pc:picChg>
        <pc:picChg chg="del">
          <ac:chgData name="Jhansi Gunja" userId="fd9fdc5b3bad041b" providerId="LiveId" clId="{89E8DAAB-0F59-40C0-BF95-CC1DBC8F8C29}" dt="2024-01-04T07:24:20.151" v="11411" actId="478"/>
          <ac:picMkLst>
            <pc:docMk/>
            <pc:sldMk cId="2937386327" sldId="328"/>
            <ac:picMk id="10" creationId="{6AAB440E-E768-0C9A-D8ED-7D81C820B44B}"/>
          </ac:picMkLst>
        </pc:picChg>
        <pc:cxnChg chg="add mod">
          <ac:chgData name="Jhansi Gunja" userId="fd9fdc5b3bad041b" providerId="LiveId" clId="{89E8DAAB-0F59-40C0-BF95-CC1DBC8F8C29}" dt="2024-01-04T12:46:49.858" v="12849" actId="13822"/>
          <ac:cxnSpMkLst>
            <pc:docMk/>
            <pc:sldMk cId="2937386327" sldId="328"/>
            <ac:cxnSpMk id="13" creationId="{B42B74E3-7B1C-992A-00D6-8AFBB054CF4B}"/>
          </ac:cxnSpMkLst>
        </pc:cxnChg>
      </pc:sldChg>
      <pc:sldChg chg="addSp modSp add mod">
        <pc:chgData name="Jhansi Gunja" userId="fd9fdc5b3bad041b" providerId="LiveId" clId="{89E8DAAB-0F59-40C0-BF95-CC1DBC8F8C29}" dt="2024-01-04T08:54:07.859" v="12705" actId="115"/>
        <pc:sldMkLst>
          <pc:docMk/>
          <pc:sldMk cId="3334478268" sldId="329"/>
        </pc:sldMkLst>
        <pc:spChg chg="mod">
          <ac:chgData name="Jhansi Gunja" userId="fd9fdc5b3bad041b" providerId="LiveId" clId="{89E8DAAB-0F59-40C0-BF95-CC1DBC8F8C29}" dt="2024-01-04T07:33:40.801" v="11528" actId="404"/>
          <ac:spMkLst>
            <pc:docMk/>
            <pc:sldMk cId="3334478268" sldId="329"/>
            <ac:spMk id="3" creationId="{86AA82AA-1D8C-E7DD-9593-A3EDD4C6FEB1}"/>
          </ac:spMkLst>
        </pc:spChg>
        <pc:spChg chg="mod">
          <ac:chgData name="Jhansi Gunja" userId="fd9fdc5b3bad041b" providerId="LiveId" clId="{89E8DAAB-0F59-40C0-BF95-CC1DBC8F8C29}" dt="2024-01-04T07:29:49.701" v="11475" actId="1076"/>
          <ac:spMkLst>
            <pc:docMk/>
            <pc:sldMk cId="3334478268" sldId="329"/>
            <ac:spMk id="6" creationId="{0118F0BA-9E17-3DA1-5A12-8C12D8221C58}"/>
          </ac:spMkLst>
        </pc:spChg>
        <pc:spChg chg="mod">
          <ac:chgData name="Jhansi Gunja" userId="fd9fdc5b3bad041b" providerId="LiveId" clId="{89E8DAAB-0F59-40C0-BF95-CC1DBC8F8C29}" dt="2024-01-04T07:25:54.834" v="11428" actId="404"/>
          <ac:spMkLst>
            <pc:docMk/>
            <pc:sldMk cId="3334478268" sldId="329"/>
            <ac:spMk id="9" creationId="{3A8DF4F9-83CF-A0DD-0E74-0EA744AC55AB}"/>
          </ac:spMkLst>
        </pc:spChg>
        <pc:spChg chg="mod">
          <ac:chgData name="Jhansi Gunja" userId="fd9fdc5b3bad041b" providerId="LiveId" clId="{89E8DAAB-0F59-40C0-BF95-CC1DBC8F8C29}" dt="2024-01-04T07:33:48.761" v="11530" actId="1076"/>
          <ac:spMkLst>
            <pc:docMk/>
            <pc:sldMk cId="3334478268" sldId="329"/>
            <ac:spMk id="15" creationId="{55A875BB-411C-3637-DB7F-7FEBDEE79E32}"/>
          </ac:spMkLst>
        </pc:spChg>
        <pc:spChg chg="mod">
          <ac:chgData name="Jhansi Gunja" userId="fd9fdc5b3bad041b" providerId="LiveId" clId="{89E8DAAB-0F59-40C0-BF95-CC1DBC8F8C29}" dt="2024-01-04T07:34:02.728" v="11532" actId="1076"/>
          <ac:spMkLst>
            <pc:docMk/>
            <pc:sldMk cId="3334478268" sldId="329"/>
            <ac:spMk id="18" creationId="{F6E359C6-4FB9-0B05-A9D8-A2682CE176DC}"/>
          </ac:spMkLst>
        </pc:spChg>
        <pc:graphicFrameChg chg="add mod">
          <ac:chgData name="Jhansi Gunja" userId="fd9fdc5b3bad041b" providerId="LiveId" clId="{89E8DAAB-0F59-40C0-BF95-CC1DBC8F8C29}" dt="2024-01-04T08:54:07.859" v="12705" actId="115"/>
          <ac:graphicFrameMkLst>
            <pc:docMk/>
            <pc:sldMk cId="3334478268" sldId="329"/>
            <ac:graphicFrameMk id="4" creationId="{37F5A562-000F-BAA2-F981-2DF88A2A9C15}"/>
          </ac:graphicFrameMkLst>
        </pc:graphicFrameChg>
        <pc:graphicFrameChg chg="add mod modGraphic">
          <ac:chgData name="Jhansi Gunja" userId="fd9fdc5b3bad041b" providerId="LiveId" clId="{89E8DAAB-0F59-40C0-BF95-CC1DBC8F8C29}" dt="2024-01-04T07:43:32.678" v="11570" actId="120"/>
          <ac:graphicFrameMkLst>
            <pc:docMk/>
            <pc:sldMk cId="3334478268" sldId="329"/>
            <ac:graphicFrameMk id="7" creationId="{F9B2F01B-C48C-93F1-E547-131B10D7AEC7}"/>
          </ac:graphicFrameMkLst>
        </pc:graphicFrameChg>
        <pc:picChg chg="add mod">
          <ac:chgData name="Jhansi Gunja" userId="fd9fdc5b3bad041b" providerId="LiveId" clId="{89E8DAAB-0F59-40C0-BF95-CC1DBC8F8C29}" dt="2024-01-04T07:33:44.915" v="11529" actId="1076"/>
          <ac:picMkLst>
            <pc:docMk/>
            <pc:sldMk cId="3334478268" sldId="329"/>
            <ac:picMk id="2" creationId="{17259470-4FA4-EB1B-F80E-5EFB579743A6}"/>
          </ac:picMkLst>
        </pc:picChg>
        <pc:picChg chg="add mod">
          <ac:chgData name="Jhansi Gunja" userId="fd9fdc5b3bad041b" providerId="LiveId" clId="{89E8DAAB-0F59-40C0-BF95-CC1DBC8F8C29}" dt="2024-01-04T07:34:06.529" v="11533" actId="14100"/>
          <ac:picMkLst>
            <pc:docMk/>
            <pc:sldMk cId="3334478268" sldId="329"/>
            <ac:picMk id="10" creationId="{5742FA66-7932-43A4-50DC-1C58C9350951}"/>
          </ac:picMkLst>
        </pc:picChg>
      </pc:sldChg>
      <pc:sldChg chg="addSp delSp modSp add mod">
        <pc:chgData name="Jhansi Gunja" userId="fd9fdc5b3bad041b" providerId="LiveId" clId="{89E8DAAB-0F59-40C0-BF95-CC1DBC8F8C29}" dt="2024-01-04T07:46:29.269" v="11597" actId="20577"/>
        <pc:sldMkLst>
          <pc:docMk/>
          <pc:sldMk cId="1778898589" sldId="330"/>
        </pc:sldMkLst>
        <pc:spChg chg="mod">
          <ac:chgData name="Jhansi Gunja" userId="fd9fdc5b3bad041b" providerId="LiveId" clId="{89E8DAAB-0F59-40C0-BF95-CC1DBC8F8C29}" dt="2024-01-04T07:44:20.060" v="11580" actId="1076"/>
          <ac:spMkLst>
            <pc:docMk/>
            <pc:sldMk cId="1778898589" sldId="330"/>
            <ac:spMk id="3" creationId="{86AA82AA-1D8C-E7DD-9593-A3EDD4C6FEB1}"/>
          </ac:spMkLst>
        </pc:spChg>
        <pc:spChg chg="mod">
          <ac:chgData name="Jhansi Gunja" userId="fd9fdc5b3bad041b" providerId="LiveId" clId="{89E8DAAB-0F59-40C0-BF95-CC1DBC8F8C29}" dt="2024-01-04T07:46:29.269" v="11597" actId="20577"/>
          <ac:spMkLst>
            <pc:docMk/>
            <pc:sldMk cId="1778898589" sldId="330"/>
            <ac:spMk id="9" creationId="{3A8DF4F9-83CF-A0DD-0E74-0EA744AC55AB}"/>
          </ac:spMkLst>
        </pc:spChg>
        <pc:spChg chg="mod">
          <ac:chgData name="Jhansi Gunja" userId="fd9fdc5b3bad041b" providerId="LiveId" clId="{89E8DAAB-0F59-40C0-BF95-CC1DBC8F8C29}" dt="2024-01-04T07:44:13.430" v="11578" actId="1076"/>
          <ac:spMkLst>
            <pc:docMk/>
            <pc:sldMk cId="1778898589" sldId="330"/>
            <ac:spMk id="15" creationId="{55A875BB-411C-3637-DB7F-7FEBDEE79E32}"/>
          </ac:spMkLst>
        </pc:spChg>
        <pc:spChg chg="mod">
          <ac:chgData name="Jhansi Gunja" userId="fd9fdc5b3bad041b" providerId="LiveId" clId="{89E8DAAB-0F59-40C0-BF95-CC1DBC8F8C29}" dt="2024-01-04T07:44:10.118" v="11577" actId="1076"/>
          <ac:spMkLst>
            <pc:docMk/>
            <pc:sldMk cId="1778898589" sldId="330"/>
            <ac:spMk id="18" creationId="{F6E359C6-4FB9-0B05-A9D8-A2682CE176DC}"/>
          </ac:spMkLst>
        </pc:spChg>
        <pc:graphicFrameChg chg="del">
          <ac:chgData name="Jhansi Gunja" userId="fd9fdc5b3bad041b" providerId="LiveId" clId="{89E8DAAB-0F59-40C0-BF95-CC1DBC8F8C29}" dt="2024-01-04T07:40:14.434" v="11535" actId="478"/>
          <ac:graphicFrameMkLst>
            <pc:docMk/>
            <pc:sldMk cId="1778898589" sldId="330"/>
            <ac:graphicFrameMk id="4" creationId="{37F5A562-000F-BAA2-F981-2DF88A2A9C15}"/>
          </ac:graphicFrameMkLst>
        </pc:graphicFrameChg>
        <pc:graphicFrameChg chg="mod modGraphic">
          <ac:chgData name="Jhansi Gunja" userId="fd9fdc5b3bad041b" providerId="LiveId" clId="{89E8DAAB-0F59-40C0-BF95-CC1DBC8F8C29}" dt="2024-01-04T07:44:05.017" v="11576" actId="1076"/>
          <ac:graphicFrameMkLst>
            <pc:docMk/>
            <pc:sldMk cId="1778898589" sldId="330"/>
            <ac:graphicFrameMk id="7" creationId="{F9B2F01B-C48C-93F1-E547-131B10D7AEC7}"/>
          </ac:graphicFrameMkLst>
        </pc:graphicFrameChg>
        <pc:graphicFrameChg chg="add mod">
          <ac:chgData name="Jhansi Gunja" userId="fd9fdc5b3bad041b" providerId="LiveId" clId="{89E8DAAB-0F59-40C0-BF95-CC1DBC8F8C29}" dt="2024-01-04T07:45:29.089" v="11593" actId="115"/>
          <ac:graphicFrameMkLst>
            <pc:docMk/>
            <pc:sldMk cId="1778898589" sldId="330"/>
            <ac:graphicFrameMk id="13" creationId="{4D92E3FB-71BD-5588-B87B-D26B328A12A8}"/>
          </ac:graphicFrameMkLst>
        </pc:graphicFrameChg>
        <pc:picChg chg="del">
          <ac:chgData name="Jhansi Gunja" userId="fd9fdc5b3bad041b" providerId="LiveId" clId="{89E8DAAB-0F59-40C0-BF95-CC1DBC8F8C29}" dt="2024-01-04T07:40:16.235" v="11536" actId="478"/>
          <ac:picMkLst>
            <pc:docMk/>
            <pc:sldMk cId="1778898589" sldId="330"/>
            <ac:picMk id="2" creationId="{17259470-4FA4-EB1B-F80E-5EFB579743A6}"/>
          </ac:picMkLst>
        </pc:picChg>
        <pc:picChg chg="add mod">
          <ac:chgData name="Jhansi Gunja" userId="fd9fdc5b3bad041b" providerId="LiveId" clId="{89E8DAAB-0F59-40C0-BF95-CC1DBC8F8C29}" dt="2024-01-04T07:44:17.022" v="11579" actId="1076"/>
          <ac:picMkLst>
            <pc:docMk/>
            <pc:sldMk cId="1778898589" sldId="330"/>
            <ac:picMk id="8" creationId="{95359FE3-FAC1-8812-C2B3-AE5B3DF87EA8}"/>
          </ac:picMkLst>
        </pc:picChg>
        <pc:picChg chg="del">
          <ac:chgData name="Jhansi Gunja" userId="fd9fdc5b3bad041b" providerId="LiveId" clId="{89E8DAAB-0F59-40C0-BF95-CC1DBC8F8C29}" dt="2024-01-04T07:40:20.422" v="11538" actId="478"/>
          <ac:picMkLst>
            <pc:docMk/>
            <pc:sldMk cId="1778898589" sldId="330"/>
            <ac:picMk id="10" creationId="{5742FA66-7932-43A4-50DC-1C58C9350951}"/>
          </ac:picMkLst>
        </pc:picChg>
        <pc:picChg chg="add mod">
          <ac:chgData name="Jhansi Gunja" userId="fd9fdc5b3bad041b" providerId="LiveId" clId="{89E8DAAB-0F59-40C0-BF95-CC1DBC8F8C29}" dt="2024-01-04T07:44:49.611" v="11582" actId="1076"/>
          <ac:picMkLst>
            <pc:docMk/>
            <pc:sldMk cId="1778898589" sldId="330"/>
            <ac:picMk id="12" creationId="{4E1446C8-A630-ACCF-9479-5E8EF811B21A}"/>
          </ac:picMkLst>
        </pc:picChg>
      </pc:sldChg>
      <pc:sldChg chg="addSp delSp modSp add mod">
        <pc:chgData name="Jhansi Gunja" userId="fd9fdc5b3bad041b" providerId="LiveId" clId="{89E8DAAB-0F59-40C0-BF95-CC1DBC8F8C29}" dt="2024-01-04T12:52:42.037" v="12856" actId="14100"/>
        <pc:sldMkLst>
          <pc:docMk/>
          <pc:sldMk cId="4285300676" sldId="331"/>
        </pc:sldMkLst>
        <pc:spChg chg="mod">
          <ac:chgData name="Jhansi Gunja" userId="fd9fdc5b3bad041b" providerId="LiveId" clId="{89E8DAAB-0F59-40C0-BF95-CC1DBC8F8C29}" dt="2024-01-04T07:48:31.908" v="11610" actId="20577"/>
          <ac:spMkLst>
            <pc:docMk/>
            <pc:sldMk cId="4285300676" sldId="331"/>
            <ac:spMk id="9" creationId="{3A8DF4F9-83CF-A0DD-0E74-0EA744AC55AB}"/>
          </ac:spMkLst>
        </pc:spChg>
        <pc:spChg chg="add mod">
          <ac:chgData name="Jhansi Gunja" userId="fd9fdc5b3bad041b" providerId="LiveId" clId="{89E8DAAB-0F59-40C0-BF95-CC1DBC8F8C29}" dt="2024-01-04T12:51:59.567" v="12854"/>
          <ac:spMkLst>
            <pc:docMk/>
            <pc:sldMk cId="4285300676" sldId="331"/>
            <ac:spMk id="11" creationId="{6F33022E-92D0-88E9-15F2-38C96EE0E235}"/>
          </ac:spMkLst>
        </pc:spChg>
        <pc:spChg chg="mod">
          <ac:chgData name="Jhansi Gunja" userId="fd9fdc5b3bad041b" providerId="LiveId" clId="{89E8DAAB-0F59-40C0-BF95-CC1DBC8F8C29}" dt="2024-01-04T10:40:20.726" v="12781" actId="1076"/>
          <ac:spMkLst>
            <pc:docMk/>
            <pc:sldMk cId="4285300676" sldId="331"/>
            <ac:spMk id="15" creationId="{55A875BB-411C-3637-DB7F-7FEBDEE79E32}"/>
          </ac:spMkLst>
        </pc:spChg>
        <pc:spChg chg="del">
          <ac:chgData name="Jhansi Gunja" userId="fd9fdc5b3bad041b" providerId="LiveId" clId="{89E8DAAB-0F59-40C0-BF95-CC1DBC8F8C29}" dt="2024-01-04T10:40:51.720" v="12788" actId="478"/>
          <ac:spMkLst>
            <pc:docMk/>
            <pc:sldMk cId="4285300676" sldId="331"/>
            <ac:spMk id="18" creationId="{F6E359C6-4FB9-0B05-A9D8-A2682CE176DC}"/>
          </ac:spMkLst>
        </pc:spChg>
        <pc:graphicFrameChg chg="add mod">
          <ac:chgData name="Jhansi Gunja" userId="fd9fdc5b3bad041b" providerId="LiveId" clId="{89E8DAAB-0F59-40C0-BF95-CC1DBC8F8C29}" dt="2024-01-04T10:40:00.884" v="12776" actId="14100"/>
          <ac:graphicFrameMkLst>
            <pc:docMk/>
            <pc:sldMk cId="4285300676" sldId="331"/>
            <ac:graphicFrameMk id="2" creationId="{84B27FCA-ADEC-4A61-98C7-5EC845A61B93}"/>
          </ac:graphicFrameMkLst>
        </pc:graphicFrameChg>
        <pc:graphicFrameChg chg="mod modGraphic">
          <ac:chgData name="Jhansi Gunja" userId="fd9fdc5b3bad041b" providerId="LiveId" clId="{89E8DAAB-0F59-40C0-BF95-CC1DBC8F8C29}" dt="2024-01-04T10:40:47.157" v="12787" actId="1076"/>
          <ac:graphicFrameMkLst>
            <pc:docMk/>
            <pc:sldMk cId="4285300676" sldId="331"/>
            <ac:graphicFrameMk id="7" creationId="{F9B2F01B-C48C-93F1-E547-131B10D7AEC7}"/>
          </ac:graphicFrameMkLst>
        </pc:graphicFrameChg>
        <pc:graphicFrameChg chg="del">
          <ac:chgData name="Jhansi Gunja" userId="fd9fdc5b3bad041b" providerId="LiveId" clId="{89E8DAAB-0F59-40C0-BF95-CC1DBC8F8C29}" dt="2024-01-04T07:46:46.236" v="11602" actId="478"/>
          <ac:graphicFrameMkLst>
            <pc:docMk/>
            <pc:sldMk cId="4285300676" sldId="331"/>
            <ac:graphicFrameMk id="13" creationId="{4D92E3FB-71BD-5588-B87B-D26B328A12A8}"/>
          </ac:graphicFrameMkLst>
        </pc:graphicFrameChg>
        <pc:picChg chg="add mod">
          <ac:chgData name="Jhansi Gunja" userId="fd9fdc5b3bad041b" providerId="LiveId" clId="{89E8DAAB-0F59-40C0-BF95-CC1DBC8F8C29}" dt="2024-01-04T10:40:16.157" v="12780" actId="1076"/>
          <ac:picMkLst>
            <pc:docMk/>
            <pc:sldMk cId="4285300676" sldId="331"/>
            <ac:picMk id="4" creationId="{B533DB74-A0D8-D2B8-4DA7-0F4D92F20354}"/>
          </ac:picMkLst>
        </pc:picChg>
        <pc:picChg chg="add del mod">
          <ac:chgData name="Jhansi Gunja" userId="fd9fdc5b3bad041b" providerId="LiveId" clId="{89E8DAAB-0F59-40C0-BF95-CC1DBC8F8C29}" dt="2024-01-04T12:51:41.961" v="12852" actId="478"/>
          <ac:picMkLst>
            <pc:docMk/>
            <pc:sldMk cId="4285300676" sldId="331"/>
            <ac:picMk id="8" creationId="{7C661A5D-8AC4-CBB7-68F4-07A46B477852}"/>
          </ac:picMkLst>
        </pc:picChg>
        <pc:picChg chg="del">
          <ac:chgData name="Jhansi Gunja" userId="fd9fdc5b3bad041b" providerId="LiveId" clId="{89E8DAAB-0F59-40C0-BF95-CC1DBC8F8C29}" dt="2024-01-04T07:46:39.461" v="11599" actId="478"/>
          <ac:picMkLst>
            <pc:docMk/>
            <pc:sldMk cId="4285300676" sldId="331"/>
            <ac:picMk id="8" creationId="{95359FE3-FAC1-8812-C2B3-AE5B3DF87EA8}"/>
          </ac:picMkLst>
        </pc:picChg>
        <pc:picChg chg="add mod">
          <ac:chgData name="Jhansi Gunja" userId="fd9fdc5b3bad041b" providerId="LiveId" clId="{89E8DAAB-0F59-40C0-BF95-CC1DBC8F8C29}" dt="2024-01-04T12:52:42.037" v="12856" actId="14100"/>
          <ac:picMkLst>
            <pc:docMk/>
            <pc:sldMk cId="4285300676" sldId="331"/>
            <ac:picMk id="10" creationId="{853975E8-0390-D0B8-04C9-2AC853D3A1DA}"/>
          </ac:picMkLst>
        </pc:picChg>
        <pc:picChg chg="del">
          <ac:chgData name="Jhansi Gunja" userId="fd9fdc5b3bad041b" providerId="LiveId" clId="{89E8DAAB-0F59-40C0-BF95-CC1DBC8F8C29}" dt="2024-01-04T07:46:44.424" v="11601" actId="478"/>
          <ac:picMkLst>
            <pc:docMk/>
            <pc:sldMk cId="4285300676" sldId="331"/>
            <ac:picMk id="12" creationId="{4E1446C8-A630-ACCF-9479-5E8EF811B21A}"/>
          </ac:picMkLst>
        </pc:picChg>
        <pc:cxnChg chg="add mod">
          <ac:chgData name="Jhansi Gunja" userId="fd9fdc5b3bad041b" providerId="LiveId" clId="{89E8DAAB-0F59-40C0-BF95-CC1DBC8F8C29}" dt="2024-01-04T12:52:07.449" v="12855"/>
          <ac:cxnSpMkLst>
            <pc:docMk/>
            <pc:sldMk cId="4285300676" sldId="331"/>
            <ac:cxnSpMk id="12" creationId="{DDC33877-E273-C42E-406F-3DA32CCFC02C}"/>
          </ac:cxnSpMkLst>
        </pc:cxnChg>
      </pc:sldChg>
      <pc:sldChg chg="addSp delSp modSp add mod">
        <pc:chgData name="Jhansi Gunja" userId="fd9fdc5b3bad041b" providerId="LiveId" clId="{89E8DAAB-0F59-40C0-BF95-CC1DBC8F8C29}" dt="2024-01-04T10:49:25.916" v="12821" actId="313"/>
        <pc:sldMkLst>
          <pc:docMk/>
          <pc:sldMk cId="2985614506" sldId="332"/>
        </pc:sldMkLst>
        <pc:spChg chg="del">
          <ac:chgData name="Jhansi Gunja" userId="fd9fdc5b3bad041b" providerId="LiveId" clId="{89E8DAAB-0F59-40C0-BF95-CC1DBC8F8C29}" dt="2024-01-04T10:46:31.226" v="12789" actId="478"/>
          <ac:spMkLst>
            <pc:docMk/>
            <pc:sldMk cId="2985614506" sldId="332"/>
            <ac:spMk id="3" creationId="{86AA82AA-1D8C-E7DD-9593-A3EDD4C6FEB1}"/>
          </ac:spMkLst>
        </pc:spChg>
        <pc:spChg chg="mod">
          <ac:chgData name="Jhansi Gunja" userId="fd9fdc5b3bad041b" providerId="LiveId" clId="{89E8DAAB-0F59-40C0-BF95-CC1DBC8F8C29}" dt="2024-01-04T10:46:42.776" v="12791" actId="1076"/>
          <ac:spMkLst>
            <pc:docMk/>
            <pc:sldMk cId="2985614506" sldId="332"/>
            <ac:spMk id="6" creationId="{0118F0BA-9E17-3DA1-5A12-8C12D8221C58}"/>
          </ac:spMkLst>
        </pc:spChg>
        <pc:spChg chg="mod">
          <ac:chgData name="Jhansi Gunja" userId="fd9fdc5b3bad041b" providerId="LiveId" clId="{89E8DAAB-0F59-40C0-BF95-CC1DBC8F8C29}" dt="2024-01-04T10:46:39.034" v="12790" actId="14100"/>
          <ac:spMkLst>
            <pc:docMk/>
            <pc:sldMk cId="2985614506" sldId="332"/>
            <ac:spMk id="9" creationId="{3A8DF4F9-83CF-A0DD-0E74-0EA744AC55AB}"/>
          </ac:spMkLst>
        </pc:spChg>
        <pc:spChg chg="mod">
          <ac:chgData name="Jhansi Gunja" userId="fd9fdc5b3bad041b" providerId="LiveId" clId="{89E8DAAB-0F59-40C0-BF95-CC1DBC8F8C29}" dt="2024-01-04T10:48:04.864" v="12815" actId="1076"/>
          <ac:spMkLst>
            <pc:docMk/>
            <pc:sldMk cId="2985614506" sldId="332"/>
            <ac:spMk id="15" creationId="{55A875BB-411C-3637-DB7F-7FEBDEE79E32}"/>
          </ac:spMkLst>
        </pc:spChg>
        <pc:spChg chg="del">
          <ac:chgData name="Jhansi Gunja" userId="fd9fdc5b3bad041b" providerId="LiveId" clId="{89E8DAAB-0F59-40C0-BF95-CC1DBC8F8C29}" dt="2024-01-04T10:47:50.474" v="12811" actId="478"/>
          <ac:spMkLst>
            <pc:docMk/>
            <pc:sldMk cId="2985614506" sldId="332"/>
            <ac:spMk id="18" creationId="{F6E359C6-4FB9-0B05-A9D8-A2682CE176DC}"/>
          </ac:spMkLst>
        </pc:spChg>
        <pc:graphicFrameChg chg="add mod">
          <ac:chgData name="Jhansi Gunja" userId="fd9fdc5b3bad041b" providerId="LiveId" clId="{89E8DAAB-0F59-40C0-BF95-CC1DBC8F8C29}" dt="2024-01-04T10:48:08.628" v="12816" actId="14100"/>
          <ac:graphicFrameMkLst>
            <pc:docMk/>
            <pc:sldMk cId="2985614506" sldId="332"/>
            <ac:graphicFrameMk id="2" creationId="{1C5388C8-F079-3721-4348-50F9363A151A}"/>
          </ac:graphicFrameMkLst>
        </pc:graphicFrameChg>
        <pc:graphicFrameChg chg="mod modGraphic">
          <ac:chgData name="Jhansi Gunja" userId="fd9fdc5b3bad041b" providerId="LiveId" clId="{89E8DAAB-0F59-40C0-BF95-CC1DBC8F8C29}" dt="2024-01-04T10:49:25.916" v="12821" actId="313"/>
          <ac:graphicFrameMkLst>
            <pc:docMk/>
            <pc:sldMk cId="2985614506" sldId="332"/>
            <ac:graphicFrameMk id="7" creationId="{F9B2F01B-C48C-93F1-E547-131B10D7AEC7}"/>
          </ac:graphicFrameMkLst>
        </pc:graphicFrameChg>
        <pc:picChg chg="add mod">
          <ac:chgData name="Jhansi Gunja" userId="fd9fdc5b3bad041b" providerId="LiveId" clId="{89E8DAAB-0F59-40C0-BF95-CC1DBC8F8C29}" dt="2024-01-04T07:52:30.325" v="11665"/>
          <ac:picMkLst>
            <pc:docMk/>
            <pc:sldMk cId="2985614506" sldId="332"/>
            <ac:picMk id="2" creationId="{63FA865C-D060-EEA2-9330-2D032307B2DC}"/>
          </ac:picMkLst>
        </pc:picChg>
      </pc:sldChg>
      <pc:sldChg chg="addSp delSp modSp add mod">
        <pc:chgData name="Jhansi Gunja" userId="fd9fdc5b3bad041b" providerId="LiveId" clId="{89E8DAAB-0F59-40C0-BF95-CC1DBC8F8C29}" dt="2024-01-04T07:56:05.019" v="11704" actId="1076"/>
        <pc:sldMkLst>
          <pc:docMk/>
          <pc:sldMk cId="692907463" sldId="333"/>
        </pc:sldMkLst>
        <pc:spChg chg="mod">
          <ac:chgData name="Jhansi Gunja" userId="fd9fdc5b3bad041b" providerId="LiveId" clId="{89E8DAAB-0F59-40C0-BF95-CC1DBC8F8C29}" dt="2024-01-04T07:56:05.019" v="11704" actId="1076"/>
          <ac:spMkLst>
            <pc:docMk/>
            <pc:sldMk cId="692907463" sldId="333"/>
            <ac:spMk id="3" creationId="{86AA82AA-1D8C-E7DD-9593-A3EDD4C6FEB1}"/>
          </ac:spMkLst>
        </pc:spChg>
        <pc:spChg chg="mod">
          <ac:chgData name="Jhansi Gunja" userId="fd9fdc5b3bad041b" providerId="LiveId" clId="{89E8DAAB-0F59-40C0-BF95-CC1DBC8F8C29}" dt="2024-01-04T07:52:57.954" v="11672" actId="20577"/>
          <ac:spMkLst>
            <pc:docMk/>
            <pc:sldMk cId="692907463" sldId="333"/>
            <ac:spMk id="9" creationId="{3A8DF4F9-83CF-A0DD-0E74-0EA744AC55AB}"/>
          </ac:spMkLst>
        </pc:spChg>
        <pc:spChg chg="mod">
          <ac:chgData name="Jhansi Gunja" userId="fd9fdc5b3bad041b" providerId="LiveId" clId="{89E8DAAB-0F59-40C0-BF95-CC1DBC8F8C29}" dt="2024-01-04T07:55:51.176" v="11700" actId="1076"/>
          <ac:spMkLst>
            <pc:docMk/>
            <pc:sldMk cId="692907463" sldId="333"/>
            <ac:spMk id="15" creationId="{55A875BB-411C-3637-DB7F-7FEBDEE79E32}"/>
          </ac:spMkLst>
        </pc:spChg>
        <pc:spChg chg="del">
          <ac:chgData name="Jhansi Gunja" userId="fd9fdc5b3bad041b" providerId="LiveId" clId="{89E8DAAB-0F59-40C0-BF95-CC1DBC8F8C29}" dt="2024-01-04T07:55:43.887" v="11698" actId="478"/>
          <ac:spMkLst>
            <pc:docMk/>
            <pc:sldMk cId="692907463" sldId="333"/>
            <ac:spMk id="18" creationId="{F6E359C6-4FB9-0B05-A9D8-A2682CE176DC}"/>
          </ac:spMkLst>
        </pc:spChg>
        <pc:graphicFrameChg chg="mod modGraphic">
          <ac:chgData name="Jhansi Gunja" userId="fd9fdc5b3bad041b" providerId="LiveId" clId="{89E8DAAB-0F59-40C0-BF95-CC1DBC8F8C29}" dt="2024-01-04T07:55:47.603" v="11699" actId="1076"/>
          <ac:graphicFrameMkLst>
            <pc:docMk/>
            <pc:sldMk cId="692907463" sldId="333"/>
            <ac:graphicFrameMk id="7" creationId="{F9B2F01B-C48C-93F1-E547-131B10D7AEC7}"/>
          </ac:graphicFrameMkLst>
        </pc:graphicFrameChg>
        <pc:picChg chg="add mod">
          <ac:chgData name="Jhansi Gunja" userId="fd9fdc5b3bad041b" providerId="LiveId" clId="{89E8DAAB-0F59-40C0-BF95-CC1DBC8F8C29}" dt="2024-01-04T07:55:59.793" v="11703" actId="1076"/>
          <ac:picMkLst>
            <pc:docMk/>
            <pc:sldMk cId="692907463" sldId="333"/>
            <ac:picMk id="2" creationId="{63FA865C-D060-EEA2-9330-2D032307B2DC}"/>
          </ac:picMkLst>
        </pc:picChg>
        <pc:picChg chg="add mod">
          <ac:chgData name="Jhansi Gunja" userId="fd9fdc5b3bad041b" providerId="LiveId" clId="{89E8DAAB-0F59-40C0-BF95-CC1DBC8F8C29}" dt="2024-01-04T07:54:16.929" v="11690" actId="1076"/>
          <ac:picMkLst>
            <pc:docMk/>
            <pc:sldMk cId="692907463" sldId="333"/>
            <ac:picMk id="4" creationId="{688CD2A1-D7B2-8925-A430-5988E3991040}"/>
          </ac:picMkLst>
        </pc:picChg>
      </pc:sldChg>
      <pc:sldChg chg="addSp delSp modSp add mod">
        <pc:chgData name="Jhansi Gunja" userId="fd9fdc5b3bad041b" providerId="LiveId" clId="{89E8DAAB-0F59-40C0-BF95-CC1DBC8F8C29}" dt="2024-01-04T08:53:48.237" v="12703" actId="20577"/>
        <pc:sldMkLst>
          <pc:docMk/>
          <pc:sldMk cId="2947013900" sldId="334"/>
        </pc:sldMkLst>
        <pc:spChg chg="mod">
          <ac:chgData name="Jhansi Gunja" userId="fd9fdc5b3bad041b" providerId="LiveId" clId="{89E8DAAB-0F59-40C0-BF95-CC1DBC8F8C29}" dt="2024-01-04T07:59:39.512" v="11809" actId="1076"/>
          <ac:spMkLst>
            <pc:docMk/>
            <pc:sldMk cId="2947013900" sldId="334"/>
            <ac:spMk id="3" creationId="{86AA82AA-1D8C-E7DD-9593-A3EDD4C6FEB1}"/>
          </ac:spMkLst>
        </pc:spChg>
        <pc:spChg chg="del">
          <ac:chgData name="Jhansi Gunja" userId="fd9fdc5b3bad041b" providerId="LiveId" clId="{89E8DAAB-0F59-40C0-BF95-CC1DBC8F8C29}" dt="2024-01-04T08:00:04.752" v="11813" actId="478"/>
          <ac:spMkLst>
            <pc:docMk/>
            <pc:sldMk cId="2947013900" sldId="334"/>
            <ac:spMk id="6" creationId="{0118F0BA-9E17-3DA1-5A12-8C12D8221C58}"/>
          </ac:spMkLst>
        </pc:spChg>
        <pc:spChg chg="mod">
          <ac:chgData name="Jhansi Gunja" userId="fd9fdc5b3bad041b" providerId="LiveId" clId="{89E8DAAB-0F59-40C0-BF95-CC1DBC8F8C29}" dt="2024-01-04T07:59:24.396" v="11806" actId="1076"/>
          <ac:spMkLst>
            <pc:docMk/>
            <pc:sldMk cId="2947013900" sldId="334"/>
            <ac:spMk id="9" creationId="{3A8DF4F9-83CF-A0DD-0E74-0EA744AC55AB}"/>
          </ac:spMkLst>
        </pc:spChg>
        <pc:spChg chg="add mod">
          <ac:chgData name="Jhansi Gunja" userId="fd9fdc5b3bad041b" providerId="LiveId" clId="{89E8DAAB-0F59-40C0-BF95-CC1DBC8F8C29}" dt="2024-01-04T08:53:48.237" v="12703" actId="20577"/>
          <ac:spMkLst>
            <pc:docMk/>
            <pc:sldMk cId="2947013900" sldId="334"/>
            <ac:spMk id="14" creationId="{E5085D90-1786-FB1A-A980-1724D312454B}"/>
          </ac:spMkLst>
        </pc:spChg>
        <pc:spChg chg="mod">
          <ac:chgData name="Jhansi Gunja" userId="fd9fdc5b3bad041b" providerId="LiveId" clId="{89E8DAAB-0F59-40C0-BF95-CC1DBC8F8C29}" dt="2024-01-04T07:59:46.694" v="11811" actId="1076"/>
          <ac:spMkLst>
            <pc:docMk/>
            <pc:sldMk cId="2947013900" sldId="334"/>
            <ac:spMk id="15" creationId="{55A875BB-411C-3637-DB7F-7FEBDEE79E32}"/>
          </ac:spMkLst>
        </pc:spChg>
        <pc:spChg chg="add mod">
          <ac:chgData name="Jhansi Gunja" userId="fd9fdc5b3bad041b" providerId="LiveId" clId="{89E8DAAB-0F59-40C0-BF95-CC1DBC8F8C29}" dt="2024-01-04T08:02:20.611" v="11874" actId="20577"/>
          <ac:spMkLst>
            <pc:docMk/>
            <pc:sldMk cId="2947013900" sldId="334"/>
            <ac:spMk id="16" creationId="{9AB1EDF0-0174-4D96-AF96-A051B785A07B}"/>
          </ac:spMkLst>
        </pc:spChg>
        <pc:graphicFrameChg chg="mod modGraphic">
          <ac:chgData name="Jhansi Gunja" userId="fd9fdc5b3bad041b" providerId="LiveId" clId="{89E8DAAB-0F59-40C0-BF95-CC1DBC8F8C29}" dt="2024-01-04T08:03:00.515" v="11879" actId="313"/>
          <ac:graphicFrameMkLst>
            <pc:docMk/>
            <pc:sldMk cId="2947013900" sldId="334"/>
            <ac:graphicFrameMk id="7" creationId="{F9B2F01B-C48C-93F1-E547-131B10D7AEC7}"/>
          </ac:graphicFrameMkLst>
        </pc:graphicFrameChg>
        <pc:picChg chg="del">
          <ac:chgData name="Jhansi Gunja" userId="fd9fdc5b3bad041b" providerId="LiveId" clId="{89E8DAAB-0F59-40C0-BF95-CC1DBC8F8C29}" dt="2024-01-04T07:56:13.776" v="11707" actId="478"/>
          <ac:picMkLst>
            <pc:docMk/>
            <pc:sldMk cId="2947013900" sldId="334"/>
            <ac:picMk id="2" creationId="{63FA865C-D060-EEA2-9330-2D032307B2DC}"/>
          </ac:picMkLst>
        </pc:picChg>
        <pc:picChg chg="del">
          <ac:chgData name="Jhansi Gunja" userId="fd9fdc5b3bad041b" providerId="LiveId" clId="{89E8DAAB-0F59-40C0-BF95-CC1DBC8F8C29}" dt="2024-01-04T07:56:12.275" v="11706" actId="478"/>
          <ac:picMkLst>
            <pc:docMk/>
            <pc:sldMk cId="2947013900" sldId="334"/>
            <ac:picMk id="4" creationId="{688CD2A1-D7B2-8925-A430-5988E3991040}"/>
          </ac:picMkLst>
        </pc:picChg>
        <pc:picChg chg="add mod">
          <ac:chgData name="Jhansi Gunja" userId="fd9fdc5b3bad041b" providerId="LiveId" clId="{89E8DAAB-0F59-40C0-BF95-CC1DBC8F8C29}" dt="2024-01-04T07:59:42.190" v="11810" actId="1076"/>
          <ac:picMkLst>
            <pc:docMk/>
            <pc:sldMk cId="2947013900" sldId="334"/>
            <ac:picMk id="8" creationId="{C7215526-69A8-A759-3626-096CE40D1D04}"/>
          </ac:picMkLst>
        </pc:picChg>
        <pc:picChg chg="add del mod">
          <ac:chgData name="Jhansi Gunja" userId="fd9fdc5b3bad041b" providerId="LiveId" clId="{89E8DAAB-0F59-40C0-BF95-CC1DBC8F8C29}" dt="2024-01-04T08:00:22.977" v="11816" actId="478"/>
          <ac:picMkLst>
            <pc:docMk/>
            <pc:sldMk cId="2947013900" sldId="334"/>
            <ac:picMk id="11" creationId="{E92F30FA-5EB7-86A2-53CE-A82F0DBDABC4}"/>
          </ac:picMkLst>
        </pc:picChg>
        <pc:picChg chg="add mod">
          <ac:chgData name="Jhansi Gunja" userId="fd9fdc5b3bad041b" providerId="LiveId" clId="{89E8DAAB-0F59-40C0-BF95-CC1DBC8F8C29}" dt="2024-01-04T08:01:56.229" v="11849" actId="1076"/>
          <ac:picMkLst>
            <pc:docMk/>
            <pc:sldMk cId="2947013900" sldId="334"/>
            <ac:picMk id="13" creationId="{6F6A3B28-2486-24A1-D5F3-B558197F2EF4}"/>
          </ac:picMkLst>
        </pc:picChg>
      </pc:sldChg>
      <pc:sldChg chg="addSp delSp modSp add mod">
        <pc:chgData name="Jhansi Gunja" userId="fd9fdc5b3bad041b" providerId="LiveId" clId="{89E8DAAB-0F59-40C0-BF95-CC1DBC8F8C29}" dt="2024-01-04T08:53:27.522" v="12685" actId="2711"/>
        <pc:sldMkLst>
          <pc:docMk/>
          <pc:sldMk cId="2681747839" sldId="335"/>
        </pc:sldMkLst>
        <pc:spChg chg="mod">
          <ac:chgData name="Jhansi Gunja" userId="fd9fdc5b3bad041b" providerId="LiveId" clId="{89E8DAAB-0F59-40C0-BF95-CC1DBC8F8C29}" dt="2024-01-04T08:05:32.215" v="11907" actId="1076"/>
          <ac:spMkLst>
            <pc:docMk/>
            <pc:sldMk cId="2681747839" sldId="335"/>
            <ac:spMk id="3" creationId="{86AA82AA-1D8C-E7DD-9593-A3EDD4C6FEB1}"/>
          </ac:spMkLst>
        </pc:spChg>
        <pc:spChg chg="add del mod">
          <ac:chgData name="Jhansi Gunja" userId="fd9fdc5b3bad041b" providerId="LiveId" clId="{89E8DAAB-0F59-40C0-BF95-CC1DBC8F8C29}" dt="2024-01-04T08:06:10.201" v="11912" actId="478"/>
          <ac:spMkLst>
            <pc:docMk/>
            <pc:sldMk cId="2681747839" sldId="335"/>
            <ac:spMk id="6" creationId="{CEE634B1-31C7-A333-CB0F-761072779B9C}"/>
          </ac:spMkLst>
        </pc:spChg>
        <pc:spChg chg="mod">
          <ac:chgData name="Jhansi Gunja" userId="fd9fdc5b3bad041b" providerId="LiveId" clId="{89E8DAAB-0F59-40C0-BF95-CC1DBC8F8C29}" dt="2024-01-04T08:04:11.251" v="11888"/>
          <ac:spMkLst>
            <pc:docMk/>
            <pc:sldMk cId="2681747839" sldId="335"/>
            <ac:spMk id="9" creationId="{3A8DF4F9-83CF-A0DD-0E74-0EA744AC55AB}"/>
          </ac:spMkLst>
        </pc:spChg>
        <pc:spChg chg="add del mod">
          <ac:chgData name="Jhansi Gunja" userId="fd9fdc5b3bad041b" providerId="LiveId" clId="{89E8DAAB-0F59-40C0-BF95-CC1DBC8F8C29}" dt="2024-01-04T08:09:04.801" v="12001" actId="478"/>
          <ac:spMkLst>
            <pc:docMk/>
            <pc:sldMk cId="2681747839" sldId="335"/>
            <ac:spMk id="12" creationId="{D21D85B1-B542-B155-CC6D-74FEF8BB62F7}"/>
          </ac:spMkLst>
        </pc:spChg>
        <pc:spChg chg="del">
          <ac:chgData name="Jhansi Gunja" userId="fd9fdc5b3bad041b" providerId="LiveId" clId="{89E8DAAB-0F59-40C0-BF95-CC1DBC8F8C29}" dt="2024-01-04T08:03:23.844" v="11884" actId="478"/>
          <ac:spMkLst>
            <pc:docMk/>
            <pc:sldMk cId="2681747839" sldId="335"/>
            <ac:spMk id="14" creationId="{E5085D90-1786-FB1A-A980-1724D312454B}"/>
          </ac:spMkLst>
        </pc:spChg>
        <pc:spChg chg="mod">
          <ac:chgData name="Jhansi Gunja" userId="fd9fdc5b3bad041b" providerId="LiveId" clId="{89E8DAAB-0F59-40C0-BF95-CC1DBC8F8C29}" dt="2024-01-04T08:09:17.043" v="12003" actId="1076"/>
          <ac:spMkLst>
            <pc:docMk/>
            <pc:sldMk cId="2681747839" sldId="335"/>
            <ac:spMk id="15" creationId="{55A875BB-411C-3637-DB7F-7FEBDEE79E32}"/>
          </ac:spMkLst>
        </pc:spChg>
        <pc:spChg chg="mod">
          <ac:chgData name="Jhansi Gunja" userId="fd9fdc5b3bad041b" providerId="LiveId" clId="{89E8DAAB-0F59-40C0-BF95-CC1DBC8F8C29}" dt="2024-01-04T08:07:21.076" v="11954" actId="20577"/>
          <ac:spMkLst>
            <pc:docMk/>
            <pc:sldMk cId="2681747839" sldId="335"/>
            <ac:spMk id="16" creationId="{9AB1EDF0-0174-4D96-AF96-A051B785A07B}"/>
          </ac:spMkLst>
        </pc:spChg>
        <pc:graphicFrameChg chg="mod modGraphic">
          <ac:chgData name="Jhansi Gunja" userId="fd9fdc5b3bad041b" providerId="LiveId" clId="{89E8DAAB-0F59-40C0-BF95-CC1DBC8F8C29}" dt="2024-01-04T08:09:13.320" v="12002" actId="1076"/>
          <ac:graphicFrameMkLst>
            <pc:docMk/>
            <pc:sldMk cId="2681747839" sldId="335"/>
            <ac:graphicFrameMk id="7" creationId="{F9B2F01B-C48C-93F1-E547-131B10D7AEC7}"/>
          </ac:graphicFrameMkLst>
        </pc:graphicFrameChg>
        <pc:graphicFrameChg chg="add mod">
          <ac:chgData name="Jhansi Gunja" userId="fd9fdc5b3bad041b" providerId="LiveId" clId="{89E8DAAB-0F59-40C0-BF95-CC1DBC8F8C29}" dt="2024-01-04T08:06:04.912" v="11910"/>
          <ac:graphicFrameMkLst>
            <pc:docMk/>
            <pc:sldMk cId="2681747839" sldId="335"/>
            <ac:graphicFrameMk id="10" creationId="{F3B6F5EF-C554-8461-897A-14A3203B05C6}"/>
          </ac:graphicFrameMkLst>
        </pc:graphicFrameChg>
        <pc:graphicFrameChg chg="add mod modGraphic">
          <ac:chgData name="Jhansi Gunja" userId="fd9fdc5b3bad041b" providerId="LiveId" clId="{89E8DAAB-0F59-40C0-BF95-CC1DBC8F8C29}" dt="2024-01-04T08:53:27.522" v="12685" actId="2711"/>
          <ac:graphicFrameMkLst>
            <pc:docMk/>
            <pc:sldMk cId="2681747839" sldId="335"/>
            <ac:graphicFrameMk id="11" creationId="{F3B6F5EF-C554-8461-897A-14A3203B05C6}"/>
          </ac:graphicFrameMkLst>
        </pc:graphicFrameChg>
        <pc:picChg chg="add mod">
          <ac:chgData name="Jhansi Gunja" userId="fd9fdc5b3bad041b" providerId="LiveId" clId="{89E8DAAB-0F59-40C0-BF95-CC1DBC8F8C29}" dt="2024-01-04T08:04:29.497" v="11890" actId="1076"/>
          <ac:picMkLst>
            <pc:docMk/>
            <pc:sldMk cId="2681747839" sldId="335"/>
            <ac:picMk id="2" creationId="{607DE5C9-206D-F3F1-34C4-E823FDCD4A36}"/>
          </ac:picMkLst>
        </pc:picChg>
        <pc:picChg chg="del">
          <ac:chgData name="Jhansi Gunja" userId="fd9fdc5b3bad041b" providerId="LiveId" clId="{89E8DAAB-0F59-40C0-BF95-CC1DBC8F8C29}" dt="2024-01-04T08:03:18.920" v="11882" actId="478"/>
          <ac:picMkLst>
            <pc:docMk/>
            <pc:sldMk cId="2681747839" sldId="335"/>
            <ac:picMk id="8" creationId="{C7215526-69A8-A759-3626-096CE40D1D04}"/>
          </ac:picMkLst>
        </pc:picChg>
        <pc:picChg chg="del">
          <ac:chgData name="Jhansi Gunja" userId="fd9fdc5b3bad041b" providerId="LiveId" clId="{89E8DAAB-0F59-40C0-BF95-CC1DBC8F8C29}" dt="2024-01-04T08:03:17.078" v="11881" actId="478"/>
          <ac:picMkLst>
            <pc:docMk/>
            <pc:sldMk cId="2681747839" sldId="335"/>
            <ac:picMk id="13" creationId="{6F6A3B28-2486-24A1-D5F3-B558197F2EF4}"/>
          </ac:picMkLst>
        </pc:picChg>
      </pc:sldChg>
      <pc:sldChg chg="addSp delSp modSp add mod">
        <pc:chgData name="Jhansi Gunja" userId="fd9fdc5b3bad041b" providerId="LiveId" clId="{89E8DAAB-0F59-40C0-BF95-CC1DBC8F8C29}" dt="2024-01-04T08:53:11.500" v="12684" actId="2711"/>
        <pc:sldMkLst>
          <pc:docMk/>
          <pc:sldMk cId="2099421649" sldId="336"/>
        </pc:sldMkLst>
        <pc:spChg chg="add del mod">
          <ac:chgData name="Jhansi Gunja" userId="fd9fdc5b3bad041b" providerId="LiveId" clId="{89E8DAAB-0F59-40C0-BF95-CC1DBC8F8C29}" dt="2024-01-04T08:13:43.759" v="12007" actId="478"/>
          <ac:spMkLst>
            <pc:docMk/>
            <pc:sldMk cId="2099421649" sldId="336"/>
            <ac:spMk id="4" creationId="{FE269FF4-2B2D-FA47-EA33-90C8A8D81642}"/>
          </ac:spMkLst>
        </pc:spChg>
        <pc:spChg chg="mod">
          <ac:chgData name="Jhansi Gunja" userId="fd9fdc5b3bad041b" providerId="LiveId" clId="{89E8DAAB-0F59-40C0-BF95-CC1DBC8F8C29}" dt="2024-01-04T08:15:26.979" v="12034" actId="20577"/>
          <ac:spMkLst>
            <pc:docMk/>
            <pc:sldMk cId="2099421649" sldId="336"/>
            <ac:spMk id="9" creationId="{3A8DF4F9-83CF-A0DD-0E74-0EA744AC55AB}"/>
          </ac:spMkLst>
        </pc:spChg>
        <pc:graphicFrameChg chg="add mod modGraphic">
          <ac:chgData name="Jhansi Gunja" userId="fd9fdc5b3bad041b" providerId="LiveId" clId="{89E8DAAB-0F59-40C0-BF95-CC1DBC8F8C29}" dt="2024-01-04T08:53:11.500" v="12684" actId="2711"/>
          <ac:graphicFrameMkLst>
            <pc:docMk/>
            <pc:sldMk cId="2099421649" sldId="336"/>
            <ac:graphicFrameMk id="6" creationId="{5D3BB23F-9D7F-9B85-C3AA-E20987D2A455}"/>
          </ac:graphicFrameMkLst>
        </pc:graphicFrameChg>
        <pc:graphicFrameChg chg="modGraphic">
          <ac:chgData name="Jhansi Gunja" userId="fd9fdc5b3bad041b" providerId="LiveId" clId="{89E8DAAB-0F59-40C0-BF95-CC1DBC8F8C29}" dt="2024-01-04T08:15:09.100" v="12030" actId="20577"/>
          <ac:graphicFrameMkLst>
            <pc:docMk/>
            <pc:sldMk cId="2099421649" sldId="336"/>
            <ac:graphicFrameMk id="7" creationId="{F9B2F01B-C48C-93F1-E547-131B10D7AEC7}"/>
          </ac:graphicFrameMkLst>
        </pc:graphicFrameChg>
        <pc:graphicFrameChg chg="del">
          <ac:chgData name="Jhansi Gunja" userId="fd9fdc5b3bad041b" providerId="LiveId" clId="{89E8DAAB-0F59-40C0-BF95-CC1DBC8F8C29}" dt="2024-01-04T08:13:40.332" v="12005" actId="478"/>
          <ac:graphicFrameMkLst>
            <pc:docMk/>
            <pc:sldMk cId="2099421649" sldId="336"/>
            <ac:graphicFrameMk id="11" creationId="{F3B6F5EF-C554-8461-897A-14A3203B05C6}"/>
          </ac:graphicFrameMkLst>
        </pc:graphicFrameChg>
      </pc:sldChg>
      <pc:sldChg chg="addSp delSp modSp add mod ord">
        <pc:chgData name="Jhansi Gunja" userId="fd9fdc5b3bad041b" providerId="LiveId" clId="{89E8DAAB-0F59-40C0-BF95-CC1DBC8F8C29}" dt="2024-01-04T13:06:06.514" v="12859" actId="1076"/>
        <pc:sldMkLst>
          <pc:docMk/>
          <pc:sldMk cId="1788607962" sldId="337"/>
        </pc:sldMkLst>
        <pc:spChg chg="mod">
          <ac:chgData name="Jhansi Gunja" userId="fd9fdc5b3bad041b" providerId="LiveId" clId="{89E8DAAB-0F59-40C0-BF95-CC1DBC8F8C29}" dt="2024-01-04T08:20:25.905" v="12084" actId="1076"/>
          <ac:spMkLst>
            <pc:docMk/>
            <pc:sldMk cId="1788607962" sldId="337"/>
            <ac:spMk id="3" creationId="{86AA82AA-1D8C-E7DD-9593-A3EDD4C6FEB1}"/>
          </ac:spMkLst>
        </pc:spChg>
        <pc:spChg chg="mod">
          <ac:chgData name="Jhansi Gunja" userId="fd9fdc5b3bad041b" providerId="LiveId" clId="{89E8DAAB-0F59-40C0-BF95-CC1DBC8F8C29}" dt="2024-01-04T08:17:55.234" v="12047" actId="1076"/>
          <ac:spMkLst>
            <pc:docMk/>
            <pc:sldMk cId="1788607962" sldId="337"/>
            <ac:spMk id="6" creationId="{0118F0BA-9E17-3DA1-5A12-8C12D8221C58}"/>
          </ac:spMkLst>
        </pc:spChg>
        <pc:spChg chg="mod">
          <ac:chgData name="Jhansi Gunja" userId="fd9fdc5b3bad041b" providerId="LiveId" clId="{89E8DAAB-0F59-40C0-BF95-CC1DBC8F8C29}" dt="2024-01-04T08:17:49.176" v="12045" actId="20577"/>
          <ac:spMkLst>
            <pc:docMk/>
            <pc:sldMk cId="1788607962" sldId="337"/>
            <ac:spMk id="9" creationId="{3A8DF4F9-83CF-A0DD-0E74-0EA744AC55AB}"/>
          </ac:spMkLst>
        </pc:spChg>
        <pc:spChg chg="add mod">
          <ac:chgData name="Jhansi Gunja" userId="fd9fdc5b3bad041b" providerId="LiveId" clId="{89E8DAAB-0F59-40C0-BF95-CC1DBC8F8C29}" dt="2024-01-04T08:22:37.698" v="12139" actId="1076"/>
          <ac:spMkLst>
            <pc:docMk/>
            <pc:sldMk cId="1788607962" sldId="337"/>
            <ac:spMk id="13" creationId="{0B48A21C-2C56-33B6-16CE-578DA09AA84B}"/>
          </ac:spMkLst>
        </pc:spChg>
        <pc:spChg chg="mod">
          <ac:chgData name="Jhansi Gunja" userId="fd9fdc5b3bad041b" providerId="LiveId" clId="{89E8DAAB-0F59-40C0-BF95-CC1DBC8F8C29}" dt="2024-01-04T08:20:36.395" v="12086" actId="1076"/>
          <ac:spMkLst>
            <pc:docMk/>
            <pc:sldMk cId="1788607962" sldId="337"/>
            <ac:spMk id="15" creationId="{55A875BB-411C-3637-DB7F-7FEBDEE79E32}"/>
          </ac:spMkLst>
        </pc:spChg>
        <pc:graphicFrameChg chg="mod modGraphic">
          <ac:chgData name="Jhansi Gunja" userId="fd9fdc5b3bad041b" providerId="LiveId" clId="{89E8DAAB-0F59-40C0-BF95-CC1DBC8F8C29}" dt="2024-01-04T08:22:34.291" v="12138" actId="1076"/>
          <ac:graphicFrameMkLst>
            <pc:docMk/>
            <pc:sldMk cId="1788607962" sldId="337"/>
            <ac:graphicFrameMk id="7" creationId="{F9B2F01B-C48C-93F1-E547-131B10D7AEC7}"/>
          </ac:graphicFrameMkLst>
        </pc:graphicFrameChg>
        <pc:graphicFrameChg chg="add mod">
          <ac:chgData name="Jhansi Gunja" userId="fd9fdc5b3bad041b" providerId="LiveId" clId="{89E8DAAB-0F59-40C0-BF95-CC1DBC8F8C29}" dt="2024-01-04T08:52:25.130" v="12679" actId="13926"/>
          <ac:graphicFrameMkLst>
            <pc:docMk/>
            <pc:sldMk cId="1788607962" sldId="337"/>
            <ac:graphicFrameMk id="8" creationId="{B2DCA53A-5206-BD32-8750-5613506C3BED}"/>
          </ac:graphicFrameMkLst>
        </pc:graphicFrameChg>
        <pc:graphicFrameChg chg="add del mod">
          <ac:chgData name="Jhansi Gunja" userId="fd9fdc5b3bad041b" providerId="LiveId" clId="{89E8DAAB-0F59-40C0-BF95-CC1DBC8F8C29}" dt="2024-01-04T08:20:07.036" v="12080" actId="478"/>
          <ac:graphicFrameMkLst>
            <pc:docMk/>
            <pc:sldMk cId="1788607962" sldId="337"/>
            <ac:graphicFrameMk id="10" creationId="{B2DCA53A-5206-BD32-8750-5613506C3BED}"/>
          </ac:graphicFrameMkLst>
        </pc:graphicFrameChg>
        <pc:picChg chg="del mod">
          <ac:chgData name="Jhansi Gunja" userId="fd9fdc5b3bad041b" providerId="LiveId" clId="{89E8DAAB-0F59-40C0-BF95-CC1DBC8F8C29}" dt="2024-01-04T13:06:02.060" v="12857" actId="478"/>
          <ac:picMkLst>
            <pc:docMk/>
            <pc:sldMk cId="1788607962" sldId="337"/>
            <ac:picMk id="2" creationId="{63FA865C-D060-EEA2-9330-2D032307B2DC}"/>
          </ac:picMkLst>
        </pc:picChg>
        <pc:picChg chg="del">
          <ac:chgData name="Jhansi Gunja" userId="fd9fdc5b3bad041b" providerId="LiveId" clId="{89E8DAAB-0F59-40C0-BF95-CC1DBC8F8C29}" dt="2024-01-04T08:17:51.021" v="12046" actId="478"/>
          <ac:picMkLst>
            <pc:docMk/>
            <pc:sldMk cId="1788607962" sldId="337"/>
            <ac:picMk id="4" creationId="{688CD2A1-D7B2-8925-A430-5988E3991040}"/>
          </ac:picMkLst>
        </pc:picChg>
        <pc:picChg chg="add mod">
          <ac:chgData name="Jhansi Gunja" userId="fd9fdc5b3bad041b" providerId="LiveId" clId="{89E8DAAB-0F59-40C0-BF95-CC1DBC8F8C29}" dt="2024-01-04T13:06:06.514" v="12859" actId="1076"/>
          <ac:picMkLst>
            <pc:docMk/>
            <pc:sldMk cId="1788607962" sldId="337"/>
            <ac:picMk id="4" creationId="{E0838FB8-526E-4A17-8E8F-7DB66241DF4F}"/>
          </ac:picMkLst>
        </pc:picChg>
        <pc:picChg chg="add mod">
          <ac:chgData name="Jhansi Gunja" userId="fd9fdc5b3bad041b" providerId="LiveId" clId="{89E8DAAB-0F59-40C0-BF95-CC1DBC8F8C29}" dt="2024-01-04T08:22:46.440" v="12142" actId="14100"/>
          <ac:picMkLst>
            <pc:docMk/>
            <pc:sldMk cId="1788607962" sldId="337"/>
            <ac:picMk id="12" creationId="{73D5CE4C-603D-9B42-91F7-5D61BA49B6B7}"/>
          </ac:picMkLst>
        </pc:picChg>
      </pc:sldChg>
      <pc:sldChg chg="addSp delSp modSp add mod">
        <pc:chgData name="Jhansi Gunja" userId="fd9fdc5b3bad041b" providerId="LiveId" clId="{89E8DAAB-0F59-40C0-BF95-CC1DBC8F8C29}" dt="2024-01-04T08:51:42.130" v="12666" actId="115"/>
        <pc:sldMkLst>
          <pc:docMk/>
          <pc:sldMk cId="1580452971" sldId="338"/>
        </pc:sldMkLst>
        <pc:spChg chg="mod">
          <ac:chgData name="Jhansi Gunja" userId="fd9fdc5b3bad041b" providerId="LiveId" clId="{89E8DAAB-0F59-40C0-BF95-CC1DBC8F8C29}" dt="2024-01-04T08:28:48.823" v="12207" actId="20577"/>
          <ac:spMkLst>
            <pc:docMk/>
            <pc:sldMk cId="1580452971" sldId="338"/>
            <ac:spMk id="9" creationId="{3A8DF4F9-83CF-A0DD-0E74-0EA744AC55AB}"/>
          </ac:spMkLst>
        </pc:spChg>
        <pc:spChg chg="mod">
          <ac:chgData name="Jhansi Gunja" userId="fd9fdc5b3bad041b" providerId="LiveId" clId="{89E8DAAB-0F59-40C0-BF95-CC1DBC8F8C29}" dt="2024-01-04T08:24:36.608" v="12164" actId="1076"/>
          <ac:spMkLst>
            <pc:docMk/>
            <pc:sldMk cId="1580452971" sldId="338"/>
            <ac:spMk id="13" creationId="{0B48A21C-2C56-33B6-16CE-578DA09AA84B}"/>
          </ac:spMkLst>
        </pc:spChg>
        <pc:spChg chg="mod">
          <ac:chgData name="Jhansi Gunja" userId="fd9fdc5b3bad041b" providerId="LiveId" clId="{89E8DAAB-0F59-40C0-BF95-CC1DBC8F8C29}" dt="2024-01-04T08:24:00.199" v="12155" actId="1076"/>
          <ac:spMkLst>
            <pc:docMk/>
            <pc:sldMk cId="1580452971" sldId="338"/>
            <ac:spMk id="15" creationId="{55A875BB-411C-3637-DB7F-7FEBDEE79E32}"/>
          </ac:spMkLst>
        </pc:spChg>
        <pc:graphicFrameChg chg="mod modGraphic">
          <ac:chgData name="Jhansi Gunja" userId="fd9fdc5b3bad041b" providerId="LiveId" clId="{89E8DAAB-0F59-40C0-BF95-CC1DBC8F8C29}" dt="2024-01-04T08:27:55.413" v="12197" actId="1076"/>
          <ac:graphicFrameMkLst>
            <pc:docMk/>
            <pc:sldMk cId="1580452971" sldId="338"/>
            <ac:graphicFrameMk id="7" creationId="{F9B2F01B-C48C-93F1-E547-131B10D7AEC7}"/>
          </ac:graphicFrameMkLst>
        </pc:graphicFrameChg>
        <pc:graphicFrameChg chg="del">
          <ac:chgData name="Jhansi Gunja" userId="fd9fdc5b3bad041b" providerId="LiveId" clId="{89E8DAAB-0F59-40C0-BF95-CC1DBC8F8C29}" dt="2024-01-04T08:23:29.779" v="12146" actId="478"/>
          <ac:graphicFrameMkLst>
            <pc:docMk/>
            <pc:sldMk cId="1580452971" sldId="338"/>
            <ac:graphicFrameMk id="8" creationId="{B2DCA53A-5206-BD32-8750-5613506C3BED}"/>
          </ac:graphicFrameMkLst>
        </pc:graphicFrameChg>
        <pc:graphicFrameChg chg="add mod">
          <ac:chgData name="Jhansi Gunja" userId="fd9fdc5b3bad041b" providerId="LiveId" clId="{89E8DAAB-0F59-40C0-BF95-CC1DBC8F8C29}" dt="2024-01-04T08:51:42.130" v="12666" actId="115"/>
          <ac:graphicFrameMkLst>
            <pc:docMk/>
            <pc:sldMk cId="1580452971" sldId="338"/>
            <ac:graphicFrameMk id="10" creationId="{29EF167A-F7C1-4415-7722-911768529DB8}"/>
          </ac:graphicFrameMkLst>
        </pc:graphicFrameChg>
        <pc:picChg chg="del">
          <ac:chgData name="Jhansi Gunja" userId="fd9fdc5b3bad041b" providerId="LiveId" clId="{89E8DAAB-0F59-40C0-BF95-CC1DBC8F8C29}" dt="2024-01-04T08:23:32.330" v="12147" actId="478"/>
          <ac:picMkLst>
            <pc:docMk/>
            <pc:sldMk cId="1580452971" sldId="338"/>
            <ac:picMk id="2" creationId="{63FA865C-D060-EEA2-9330-2D032307B2DC}"/>
          </ac:picMkLst>
        </pc:picChg>
        <pc:picChg chg="add mod">
          <ac:chgData name="Jhansi Gunja" userId="fd9fdc5b3bad041b" providerId="LiveId" clId="{89E8DAAB-0F59-40C0-BF95-CC1DBC8F8C29}" dt="2024-01-04T08:23:55.460" v="12154" actId="14100"/>
          <ac:picMkLst>
            <pc:docMk/>
            <pc:sldMk cId="1580452971" sldId="338"/>
            <ac:picMk id="4" creationId="{C7FD52EF-7A84-CB53-2029-971D198B8BAA}"/>
          </ac:picMkLst>
        </pc:picChg>
        <pc:picChg chg="del">
          <ac:chgData name="Jhansi Gunja" userId="fd9fdc5b3bad041b" providerId="LiveId" clId="{89E8DAAB-0F59-40C0-BF95-CC1DBC8F8C29}" dt="2024-01-04T08:26:47.522" v="12183" actId="478"/>
          <ac:picMkLst>
            <pc:docMk/>
            <pc:sldMk cId="1580452971" sldId="338"/>
            <ac:picMk id="12" creationId="{73D5CE4C-603D-9B42-91F7-5D61BA49B6B7}"/>
          </ac:picMkLst>
        </pc:picChg>
        <pc:picChg chg="add del mod">
          <ac:chgData name="Jhansi Gunja" userId="fd9fdc5b3bad041b" providerId="LiveId" clId="{89E8DAAB-0F59-40C0-BF95-CC1DBC8F8C29}" dt="2024-01-04T08:26:54.293" v="12187" actId="478"/>
          <ac:picMkLst>
            <pc:docMk/>
            <pc:sldMk cId="1580452971" sldId="338"/>
            <ac:picMk id="14" creationId="{501665FD-E2D3-17A9-9102-6504DC81ED57}"/>
          </ac:picMkLst>
        </pc:picChg>
        <pc:picChg chg="add mod modCrop">
          <ac:chgData name="Jhansi Gunja" userId="fd9fdc5b3bad041b" providerId="LiveId" clId="{89E8DAAB-0F59-40C0-BF95-CC1DBC8F8C29}" dt="2024-01-04T08:28:25.841" v="12204" actId="14100"/>
          <ac:picMkLst>
            <pc:docMk/>
            <pc:sldMk cId="1580452971" sldId="338"/>
            <ac:picMk id="17" creationId="{7D03B1AF-746E-C903-C2EF-8B187B3C08E5}"/>
          </ac:picMkLst>
        </pc:picChg>
        <pc:picChg chg="add mod">
          <ac:chgData name="Jhansi Gunja" userId="fd9fdc5b3bad041b" providerId="LiveId" clId="{89E8DAAB-0F59-40C0-BF95-CC1DBC8F8C29}" dt="2024-01-04T08:28:32.587" v="12205" actId="14100"/>
          <ac:picMkLst>
            <pc:docMk/>
            <pc:sldMk cId="1580452971" sldId="338"/>
            <ac:picMk id="19" creationId="{157A83F4-7EE0-BD65-E2E2-E5C3A2E9390F}"/>
          </ac:picMkLst>
        </pc:picChg>
      </pc:sldChg>
      <pc:sldChg chg="addSp delSp modSp add mod">
        <pc:chgData name="Jhansi Gunja" userId="fd9fdc5b3bad041b" providerId="LiveId" clId="{89E8DAAB-0F59-40C0-BF95-CC1DBC8F8C29}" dt="2024-01-04T08:34:16.710" v="12296" actId="14100"/>
        <pc:sldMkLst>
          <pc:docMk/>
          <pc:sldMk cId="780899339" sldId="339"/>
        </pc:sldMkLst>
        <pc:spChg chg="mod">
          <ac:chgData name="Jhansi Gunja" userId="fd9fdc5b3bad041b" providerId="LiveId" clId="{89E8DAAB-0F59-40C0-BF95-CC1DBC8F8C29}" dt="2024-01-04T08:32:24.730" v="12271" actId="1076"/>
          <ac:spMkLst>
            <pc:docMk/>
            <pc:sldMk cId="780899339" sldId="339"/>
            <ac:spMk id="3" creationId="{86AA82AA-1D8C-E7DD-9593-A3EDD4C6FEB1}"/>
          </ac:spMkLst>
        </pc:spChg>
        <pc:spChg chg="add del mod">
          <ac:chgData name="Jhansi Gunja" userId="fd9fdc5b3bad041b" providerId="LiveId" clId="{89E8DAAB-0F59-40C0-BF95-CC1DBC8F8C29}" dt="2024-01-04T08:30:26.294" v="12243" actId="14100"/>
          <ac:spMkLst>
            <pc:docMk/>
            <pc:sldMk cId="780899339" sldId="339"/>
            <ac:spMk id="9" creationId="{3A8DF4F9-83CF-A0DD-0E74-0EA744AC55AB}"/>
          </ac:spMkLst>
        </pc:spChg>
        <pc:spChg chg="mod">
          <ac:chgData name="Jhansi Gunja" userId="fd9fdc5b3bad041b" providerId="LiveId" clId="{89E8DAAB-0F59-40C0-BF95-CC1DBC8F8C29}" dt="2024-01-04T08:32:11.152" v="12268" actId="1076"/>
          <ac:spMkLst>
            <pc:docMk/>
            <pc:sldMk cId="780899339" sldId="339"/>
            <ac:spMk id="13" creationId="{0B48A21C-2C56-33B6-16CE-578DA09AA84B}"/>
          </ac:spMkLst>
        </pc:spChg>
        <pc:graphicFrameChg chg="mod modGraphic">
          <ac:chgData name="Jhansi Gunja" userId="fd9fdc5b3bad041b" providerId="LiveId" clId="{89E8DAAB-0F59-40C0-BF95-CC1DBC8F8C29}" dt="2024-01-04T08:32:32.534" v="12272" actId="313"/>
          <ac:graphicFrameMkLst>
            <pc:docMk/>
            <pc:sldMk cId="780899339" sldId="339"/>
            <ac:graphicFrameMk id="7" creationId="{F9B2F01B-C48C-93F1-E547-131B10D7AEC7}"/>
          </ac:graphicFrameMkLst>
        </pc:graphicFrameChg>
        <pc:graphicFrameChg chg="add del">
          <ac:chgData name="Jhansi Gunja" userId="fd9fdc5b3bad041b" providerId="LiveId" clId="{89E8DAAB-0F59-40C0-BF95-CC1DBC8F8C29}" dt="2024-01-04T08:30:43.591" v="12249" actId="478"/>
          <ac:graphicFrameMkLst>
            <pc:docMk/>
            <pc:sldMk cId="780899339" sldId="339"/>
            <ac:graphicFrameMk id="10" creationId="{29EF167A-F7C1-4415-7722-911768529DB8}"/>
          </ac:graphicFrameMkLst>
        </pc:graphicFrameChg>
        <pc:graphicFrameChg chg="add mod">
          <ac:chgData name="Jhansi Gunja" userId="fd9fdc5b3bad041b" providerId="LiveId" clId="{89E8DAAB-0F59-40C0-BF95-CC1DBC8F8C29}" dt="2024-01-04T08:34:16.710" v="12296" actId="14100"/>
          <ac:graphicFrameMkLst>
            <pc:docMk/>
            <pc:sldMk cId="780899339" sldId="339"/>
            <ac:graphicFrameMk id="16" creationId="{B5DBE145-EC4E-5093-BF49-24F3E571425E}"/>
          </ac:graphicFrameMkLst>
        </pc:graphicFrameChg>
        <pc:picChg chg="add mod">
          <ac:chgData name="Jhansi Gunja" userId="fd9fdc5b3bad041b" providerId="LiveId" clId="{89E8DAAB-0F59-40C0-BF95-CC1DBC8F8C29}" dt="2024-01-04T08:32:21.242" v="12270" actId="1076"/>
          <ac:picMkLst>
            <pc:docMk/>
            <pc:sldMk cId="780899339" sldId="339"/>
            <ac:picMk id="2" creationId="{E7207A70-3F1B-50CC-2533-508A621867C3}"/>
          </ac:picMkLst>
        </pc:picChg>
        <pc:picChg chg="add del mod">
          <ac:chgData name="Jhansi Gunja" userId="fd9fdc5b3bad041b" providerId="LiveId" clId="{89E8DAAB-0F59-40C0-BF95-CC1DBC8F8C29}" dt="2024-01-04T08:30:34.009" v="12246" actId="478"/>
          <ac:picMkLst>
            <pc:docMk/>
            <pc:sldMk cId="780899339" sldId="339"/>
            <ac:picMk id="4" creationId="{C7FD52EF-7A84-CB53-2029-971D198B8BAA}"/>
          </ac:picMkLst>
        </pc:picChg>
        <pc:picChg chg="add mod modCrop">
          <ac:chgData name="Jhansi Gunja" userId="fd9fdc5b3bad041b" providerId="LiveId" clId="{89E8DAAB-0F59-40C0-BF95-CC1DBC8F8C29}" dt="2024-01-04T08:32:17.920" v="12269" actId="1076"/>
          <ac:picMkLst>
            <pc:docMk/>
            <pc:sldMk cId="780899339" sldId="339"/>
            <ac:picMk id="11" creationId="{3B48F7EA-700E-34E3-4D07-0317FC60EEEB}"/>
          </ac:picMkLst>
        </pc:picChg>
        <pc:picChg chg="add del">
          <ac:chgData name="Jhansi Gunja" userId="fd9fdc5b3bad041b" providerId="LiveId" clId="{89E8DAAB-0F59-40C0-BF95-CC1DBC8F8C29}" dt="2024-01-04T08:32:41.643" v="12274" actId="478"/>
          <ac:picMkLst>
            <pc:docMk/>
            <pc:sldMk cId="780899339" sldId="339"/>
            <ac:picMk id="14" creationId="{27BA1B31-020A-4B8A-9C75-D3449A140213}"/>
          </ac:picMkLst>
        </pc:picChg>
        <pc:picChg chg="add del">
          <ac:chgData name="Jhansi Gunja" userId="fd9fdc5b3bad041b" providerId="LiveId" clId="{89E8DAAB-0F59-40C0-BF95-CC1DBC8F8C29}" dt="2024-01-04T08:31:23.394" v="12255" actId="478"/>
          <ac:picMkLst>
            <pc:docMk/>
            <pc:sldMk cId="780899339" sldId="339"/>
            <ac:picMk id="17" creationId="{7D03B1AF-746E-C903-C2EF-8B187B3C08E5}"/>
          </ac:picMkLst>
        </pc:picChg>
        <pc:picChg chg="add del">
          <ac:chgData name="Jhansi Gunja" userId="fd9fdc5b3bad041b" providerId="LiveId" clId="{89E8DAAB-0F59-40C0-BF95-CC1DBC8F8C29}" dt="2024-01-04T08:31:25.484" v="12257" actId="478"/>
          <ac:picMkLst>
            <pc:docMk/>
            <pc:sldMk cId="780899339" sldId="339"/>
            <ac:picMk id="19" creationId="{157A83F4-7EE0-BD65-E2E2-E5C3A2E9390F}"/>
          </ac:picMkLst>
        </pc:picChg>
      </pc:sldChg>
      <pc:sldChg chg="addSp delSp modSp add mod">
        <pc:chgData name="Jhansi Gunja" userId="fd9fdc5b3bad041b" providerId="LiveId" clId="{89E8DAAB-0F59-40C0-BF95-CC1DBC8F8C29}" dt="2024-01-04T08:40:09.545" v="12518" actId="20577"/>
        <pc:sldMkLst>
          <pc:docMk/>
          <pc:sldMk cId="714873758" sldId="340"/>
        </pc:sldMkLst>
        <pc:spChg chg="mod">
          <ac:chgData name="Jhansi Gunja" userId="fd9fdc5b3bad041b" providerId="LiveId" clId="{89E8DAAB-0F59-40C0-BF95-CC1DBC8F8C29}" dt="2024-01-04T08:35:16.457" v="12313" actId="1076"/>
          <ac:spMkLst>
            <pc:docMk/>
            <pc:sldMk cId="714873758" sldId="340"/>
            <ac:spMk id="6" creationId="{0118F0BA-9E17-3DA1-5A12-8C12D8221C58}"/>
          </ac:spMkLst>
        </pc:spChg>
        <pc:spChg chg="mod">
          <ac:chgData name="Jhansi Gunja" userId="fd9fdc5b3bad041b" providerId="LiveId" clId="{89E8DAAB-0F59-40C0-BF95-CC1DBC8F8C29}" dt="2024-01-04T08:35:12.123" v="12312" actId="14100"/>
          <ac:spMkLst>
            <pc:docMk/>
            <pc:sldMk cId="714873758" sldId="340"/>
            <ac:spMk id="9" creationId="{3A8DF4F9-83CF-A0DD-0E74-0EA744AC55AB}"/>
          </ac:spMkLst>
        </pc:spChg>
        <pc:spChg chg="mod">
          <ac:chgData name="Jhansi Gunja" userId="fd9fdc5b3bad041b" providerId="LiveId" clId="{89E8DAAB-0F59-40C0-BF95-CC1DBC8F8C29}" dt="2024-01-04T08:37:12.287" v="12387" actId="1076"/>
          <ac:spMkLst>
            <pc:docMk/>
            <pc:sldMk cId="714873758" sldId="340"/>
            <ac:spMk id="13" creationId="{0B48A21C-2C56-33B6-16CE-578DA09AA84B}"/>
          </ac:spMkLst>
        </pc:spChg>
        <pc:spChg chg="mod">
          <ac:chgData name="Jhansi Gunja" userId="fd9fdc5b3bad041b" providerId="LiveId" clId="{89E8DAAB-0F59-40C0-BF95-CC1DBC8F8C29}" dt="2024-01-04T08:37:16.048" v="12388" actId="1076"/>
          <ac:spMkLst>
            <pc:docMk/>
            <pc:sldMk cId="714873758" sldId="340"/>
            <ac:spMk id="15" creationId="{55A875BB-411C-3637-DB7F-7FEBDEE79E32}"/>
          </ac:spMkLst>
        </pc:spChg>
        <pc:graphicFrameChg chg="mod modGraphic">
          <ac:chgData name="Jhansi Gunja" userId="fd9fdc5b3bad041b" providerId="LiveId" clId="{89E8DAAB-0F59-40C0-BF95-CC1DBC8F8C29}" dt="2024-01-04T08:40:09.545" v="12518" actId="20577"/>
          <ac:graphicFrameMkLst>
            <pc:docMk/>
            <pc:sldMk cId="714873758" sldId="340"/>
            <ac:graphicFrameMk id="7" creationId="{F9B2F01B-C48C-93F1-E547-131B10D7AEC7}"/>
          </ac:graphicFrameMkLst>
        </pc:graphicFrameChg>
        <pc:graphicFrameChg chg="add mod">
          <ac:chgData name="Jhansi Gunja" userId="fd9fdc5b3bad041b" providerId="LiveId" clId="{89E8DAAB-0F59-40C0-BF95-CC1DBC8F8C29}" dt="2024-01-04T08:39:20.372" v="12488" actId="115"/>
          <ac:graphicFrameMkLst>
            <pc:docMk/>
            <pc:sldMk cId="714873758" sldId="340"/>
            <ac:graphicFrameMk id="12" creationId="{4A3770AE-957F-C8FF-1CC8-F695D55ECEEF}"/>
          </ac:graphicFrameMkLst>
        </pc:graphicFrameChg>
        <pc:graphicFrameChg chg="del">
          <ac:chgData name="Jhansi Gunja" userId="fd9fdc5b3bad041b" providerId="LiveId" clId="{89E8DAAB-0F59-40C0-BF95-CC1DBC8F8C29}" dt="2024-01-04T08:34:55.899" v="12302" actId="478"/>
          <ac:graphicFrameMkLst>
            <pc:docMk/>
            <pc:sldMk cId="714873758" sldId="340"/>
            <ac:graphicFrameMk id="16" creationId="{B5DBE145-EC4E-5093-BF49-24F3E571425E}"/>
          </ac:graphicFrameMkLst>
        </pc:graphicFrameChg>
        <pc:picChg chg="del mod">
          <ac:chgData name="Jhansi Gunja" userId="fd9fdc5b3bad041b" providerId="LiveId" clId="{89E8DAAB-0F59-40C0-BF95-CC1DBC8F8C29}" dt="2024-01-04T08:35:18.982" v="12314" actId="478"/>
          <ac:picMkLst>
            <pc:docMk/>
            <pc:sldMk cId="714873758" sldId="340"/>
            <ac:picMk id="2" creationId="{E7207A70-3F1B-50CC-2533-508A621867C3}"/>
          </ac:picMkLst>
        </pc:picChg>
        <pc:picChg chg="add mod">
          <ac:chgData name="Jhansi Gunja" userId="fd9fdc5b3bad041b" providerId="LiveId" clId="{89E8DAAB-0F59-40C0-BF95-CC1DBC8F8C29}" dt="2024-01-04T08:35:37.605" v="12320" actId="14100"/>
          <ac:picMkLst>
            <pc:docMk/>
            <pc:sldMk cId="714873758" sldId="340"/>
            <ac:picMk id="4" creationId="{768C2045-32CC-339D-0398-9FB3A31CFA3B}"/>
          </ac:picMkLst>
        </pc:picChg>
        <pc:picChg chg="add mod">
          <ac:chgData name="Jhansi Gunja" userId="fd9fdc5b3bad041b" providerId="LiveId" clId="{89E8DAAB-0F59-40C0-BF95-CC1DBC8F8C29}" dt="2024-01-04T08:37:46.222" v="12391" actId="14100"/>
          <ac:picMkLst>
            <pc:docMk/>
            <pc:sldMk cId="714873758" sldId="340"/>
            <ac:picMk id="10" creationId="{2D7DE93F-602D-C5C4-0E39-DC9F93390E2D}"/>
          </ac:picMkLst>
        </pc:picChg>
        <pc:picChg chg="del">
          <ac:chgData name="Jhansi Gunja" userId="fd9fdc5b3bad041b" providerId="LiveId" clId="{89E8DAAB-0F59-40C0-BF95-CC1DBC8F8C29}" dt="2024-01-04T08:36:45.427" v="12332" actId="478"/>
          <ac:picMkLst>
            <pc:docMk/>
            <pc:sldMk cId="714873758" sldId="340"/>
            <ac:picMk id="11" creationId="{3B48F7EA-700E-34E3-4D07-0317FC60EEEB}"/>
          </ac:picMkLst>
        </pc:picChg>
      </pc:sldChg>
      <pc:sldChg chg="addSp delSp modSp add mod">
        <pc:chgData name="Jhansi Gunja" userId="fd9fdc5b3bad041b" providerId="LiveId" clId="{89E8DAAB-0F59-40C0-BF95-CC1DBC8F8C29}" dt="2024-01-04T08:46:50.858" v="12607" actId="14100"/>
        <pc:sldMkLst>
          <pc:docMk/>
          <pc:sldMk cId="699427149" sldId="341"/>
        </pc:sldMkLst>
        <pc:spChg chg="mod">
          <ac:chgData name="Jhansi Gunja" userId="fd9fdc5b3bad041b" providerId="LiveId" clId="{89E8DAAB-0F59-40C0-BF95-CC1DBC8F8C29}" dt="2024-01-04T08:46:50.858" v="12607" actId="14100"/>
          <ac:spMkLst>
            <pc:docMk/>
            <pc:sldMk cId="699427149" sldId="341"/>
            <ac:spMk id="5" creationId="{DD9C198F-1CE9-8483-AFED-BFAF05376E9C}"/>
          </ac:spMkLst>
        </pc:spChg>
        <pc:picChg chg="del">
          <ac:chgData name="Jhansi Gunja" userId="fd9fdc5b3bad041b" providerId="LiveId" clId="{89E8DAAB-0F59-40C0-BF95-CC1DBC8F8C29}" dt="2024-01-04T08:44:16.035" v="12552" actId="478"/>
          <ac:picMkLst>
            <pc:docMk/>
            <pc:sldMk cId="699427149" sldId="341"/>
            <ac:picMk id="3" creationId="{1353BCAF-539D-5416-3CA7-4A7E78EC5C1A}"/>
          </ac:picMkLst>
        </pc:picChg>
        <pc:picChg chg="add mod">
          <ac:chgData name="Jhansi Gunja" userId="fd9fdc5b3bad041b" providerId="LiveId" clId="{89E8DAAB-0F59-40C0-BF95-CC1DBC8F8C29}" dt="2024-01-04T08:46:41.854" v="12606" actId="14100"/>
          <ac:picMkLst>
            <pc:docMk/>
            <pc:sldMk cId="699427149" sldId="341"/>
            <ac:picMk id="4" creationId="{58315B8E-9D9A-3542-A293-F35D1B2EDDCE}"/>
          </ac:picMkLst>
        </pc:picChg>
      </pc:sldChg>
      <pc:sldChg chg="addSp delSp modSp new mod">
        <pc:chgData name="Jhansi Gunja" userId="fd9fdc5b3bad041b" providerId="LiveId" clId="{89E8DAAB-0F59-40C0-BF95-CC1DBC8F8C29}" dt="2024-01-04T13:25:00.550" v="12860" actId="931"/>
        <pc:sldMkLst>
          <pc:docMk/>
          <pc:sldMk cId="4165105208" sldId="342"/>
        </pc:sldMkLst>
        <pc:spChg chg="del">
          <ac:chgData name="Jhansi Gunja" userId="fd9fdc5b3bad041b" providerId="LiveId" clId="{89E8DAAB-0F59-40C0-BF95-CC1DBC8F8C29}" dt="2024-01-04T10:05:39.698" v="12710" actId="478"/>
          <ac:spMkLst>
            <pc:docMk/>
            <pc:sldMk cId="4165105208" sldId="342"/>
            <ac:spMk id="2" creationId="{BBC4A8D0-56B5-C21D-62DB-E194F1ABD9C2}"/>
          </ac:spMkLst>
        </pc:spChg>
        <pc:spChg chg="del">
          <ac:chgData name="Jhansi Gunja" userId="fd9fdc5b3bad041b" providerId="LiveId" clId="{89E8DAAB-0F59-40C0-BF95-CC1DBC8F8C29}" dt="2024-01-04T10:05:35.955" v="12709" actId="478"/>
          <ac:spMkLst>
            <pc:docMk/>
            <pc:sldMk cId="4165105208" sldId="342"/>
            <ac:spMk id="3" creationId="{F0389A91-EEBD-E0CC-33DA-5A6AC67BF041}"/>
          </ac:spMkLst>
        </pc:spChg>
        <pc:picChg chg="add mod">
          <ac:chgData name="Jhansi Gunja" userId="fd9fdc5b3bad041b" providerId="LiveId" clId="{89E8DAAB-0F59-40C0-BF95-CC1DBC8F8C29}" dt="2024-01-04T13:25:00.550" v="12860" actId="931"/>
          <ac:picMkLst>
            <pc:docMk/>
            <pc:sldMk cId="4165105208" sldId="342"/>
            <ac:picMk id="3" creationId="{81650D72-B2A8-ED2E-777E-505250D68A2A}"/>
          </ac:picMkLst>
        </pc:picChg>
      </pc:sldChg>
      <pc:sldChg chg="addSp delSp modSp new mod ord">
        <pc:chgData name="Jhansi Gunja" userId="fd9fdc5b3bad041b" providerId="LiveId" clId="{89E8DAAB-0F59-40C0-BF95-CC1DBC8F8C29}" dt="2024-01-06T06:59:30.951" v="12932" actId="1076"/>
        <pc:sldMkLst>
          <pc:docMk/>
          <pc:sldMk cId="698947380" sldId="343"/>
        </pc:sldMkLst>
        <pc:spChg chg="add del mod">
          <ac:chgData name="Jhansi Gunja" userId="fd9fdc5b3bad041b" providerId="LiveId" clId="{89E8DAAB-0F59-40C0-BF95-CC1DBC8F8C29}" dt="2024-01-06T06:59:30.951" v="12932" actId="1076"/>
          <ac:spMkLst>
            <pc:docMk/>
            <pc:sldMk cId="698947380" sldId="343"/>
            <ac:spMk id="2" creationId="{2B0C83EA-3C43-8A6C-4C30-DA5BC8D7F51B}"/>
          </ac:spMkLst>
        </pc:spChg>
        <pc:spChg chg="del">
          <ac:chgData name="Jhansi Gunja" userId="fd9fdc5b3bad041b" providerId="LiveId" clId="{89E8DAAB-0F59-40C0-BF95-CC1DBC8F8C29}" dt="2024-01-05T16:18:51.664" v="12864" actId="478"/>
          <ac:spMkLst>
            <pc:docMk/>
            <pc:sldMk cId="698947380" sldId="343"/>
            <ac:spMk id="2" creationId="{FBBFE156-1A4A-1196-BD13-87B9F2481F3F}"/>
          </ac:spMkLst>
        </pc:spChg>
        <pc:spChg chg="add mod">
          <ac:chgData name="Jhansi Gunja" userId="fd9fdc5b3bad041b" providerId="LiveId" clId="{89E8DAAB-0F59-40C0-BF95-CC1DBC8F8C29}" dt="2024-01-06T06:59:26.846" v="12931" actId="1076"/>
          <ac:spMkLst>
            <pc:docMk/>
            <pc:sldMk cId="698947380" sldId="343"/>
            <ac:spMk id="3" creationId="{A8BE574D-05ED-720B-409D-C86E2D1776E3}"/>
          </ac:spMkLst>
        </pc:spChg>
        <pc:spChg chg="del">
          <ac:chgData name="Jhansi Gunja" userId="fd9fdc5b3bad041b" providerId="LiveId" clId="{89E8DAAB-0F59-40C0-BF95-CC1DBC8F8C29}" dt="2024-01-05T16:18:56.018" v="12865" actId="478"/>
          <ac:spMkLst>
            <pc:docMk/>
            <pc:sldMk cId="698947380" sldId="343"/>
            <ac:spMk id="3" creationId="{CA428595-F84B-0B97-EA8E-F33B7D2EF1B6}"/>
          </ac:spMkLst>
        </pc:spChg>
      </pc:sldChg>
      <pc:sldMasterChg chg="delSldLayout">
        <pc:chgData name="Jhansi Gunja" userId="fd9fdc5b3bad041b" providerId="LiveId" clId="{89E8DAAB-0F59-40C0-BF95-CC1DBC8F8C29}" dt="2024-01-02T13:33:49.672" v="1192" actId="47"/>
        <pc:sldMasterMkLst>
          <pc:docMk/>
          <pc:sldMasterMk cId="0" sldId="2147483700"/>
        </pc:sldMasterMkLst>
        <pc:sldLayoutChg chg="del">
          <pc:chgData name="Jhansi Gunja" userId="fd9fdc5b3bad041b" providerId="LiveId" clId="{89E8DAAB-0F59-40C0-BF95-CC1DBC8F8C29}" dt="2024-01-02T13:33:46.312" v="1183" actId="47"/>
          <pc:sldLayoutMkLst>
            <pc:docMk/>
            <pc:sldMasterMk cId="0" sldId="2147483700"/>
            <pc:sldLayoutMk cId="0" sldId="2147483649"/>
          </pc:sldLayoutMkLst>
        </pc:sldLayoutChg>
        <pc:sldLayoutChg chg="del">
          <pc:chgData name="Jhansi Gunja" userId="fd9fdc5b3bad041b" providerId="LiveId" clId="{89E8DAAB-0F59-40C0-BF95-CC1DBC8F8C29}" dt="2024-01-02T13:33:44.480" v="1168" actId="47"/>
          <pc:sldLayoutMkLst>
            <pc:docMk/>
            <pc:sldMasterMk cId="0" sldId="2147483700"/>
            <pc:sldLayoutMk cId="0" sldId="2147483651"/>
          </pc:sldLayoutMkLst>
        </pc:sldLayoutChg>
        <pc:sldLayoutChg chg="del">
          <pc:chgData name="Jhansi Gunja" userId="fd9fdc5b3bad041b" providerId="LiveId" clId="{89E8DAAB-0F59-40C0-BF95-CC1DBC8F8C29}" dt="2024-01-02T13:33:46.073" v="1179" actId="47"/>
          <pc:sldLayoutMkLst>
            <pc:docMk/>
            <pc:sldMasterMk cId="0" sldId="2147483700"/>
            <pc:sldLayoutMk cId="0" sldId="2147483652"/>
          </pc:sldLayoutMkLst>
        </pc:sldLayoutChg>
        <pc:sldLayoutChg chg="del">
          <pc:chgData name="Jhansi Gunja" userId="fd9fdc5b3bad041b" providerId="LiveId" clId="{89E8DAAB-0F59-40C0-BF95-CC1DBC8F8C29}" dt="2024-01-02T13:33:41.914" v="1159" actId="47"/>
          <pc:sldLayoutMkLst>
            <pc:docMk/>
            <pc:sldMasterMk cId="0" sldId="2147483700"/>
            <pc:sldLayoutMk cId="0" sldId="2147483656"/>
          </pc:sldLayoutMkLst>
        </pc:sldLayoutChg>
        <pc:sldLayoutChg chg="del">
          <pc:chgData name="Jhansi Gunja" userId="fd9fdc5b3bad041b" providerId="LiveId" clId="{89E8DAAB-0F59-40C0-BF95-CC1DBC8F8C29}" dt="2024-01-02T13:33:49.672" v="1192" actId="47"/>
          <pc:sldLayoutMkLst>
            <pc:docMk/>
            <pc:sldMasterMk cId="0" sldId="2147483700"/>
            <pc:sldLayoutMk cId="0" sldId="2147483659"/>
          </pc:sldLayoutMkLst>
        </pc:sldLayoutChg>
        <pc:sldLayoutChg chg="del">
          <pc:chgData name="Jhansi Gunja" userId="fd9fdc5b3bad041b" providerId="LiveId" clId="{89E8DAAB-0F59-40C0-BF95-CC1DBC8F8C29}" dt="2024-01-02T13:33:49.202" v="1191" actId="47"/>
          <pc:sldLayoutMkLst>
            <pc:docMk/>
            <pc:sldMasterMk cId="0" sldId="2147483700"/>
            <pc:sldLayoutMk cId="0" sldId="2147483660"/>
          </pc:sldLayoutMkLst>
        </pc:sldLayoutChg>
        <pc:sldLayoutChg chg="del">
          <pc:chgData name="Jhansi Gunja" userId="fd9fdc5b3bad041b" providerId="LiveId" clId="{89E8DAAB-0F59-40C0-BF95-CC1DBC8F8C29}" dt="2024-01-02T13:33:48.738" v="1190" actId="47"/>
          <pc:sldLayoutMkLst>
            <pc:docMk/>
            <pc:sldMasterMk cId="0" sldId="2147483700"/>
            <pc:sldLayoutMk cId="0" sldId="2147483661"/>
          </pc:sldLayoutMkLst>
        </pc:sldLayoutChg>
        <pc:sldLayoutChg chg="del">
          <pc:chgData name="Jhansi Gunja" userId="fd9fdc5b3bad041b" providerId="LiveId" clId="{89E8DAAB-0F59-40C0-BF95-CC1DBC8F8C29}" dt="2024-01-02T13:33:48.490" v="1189" actId="47"/>
          <pc:sldLayoutMkLst>
            <pc:docMk/>
            <pc:sldMasterMk cId="0" sldId="2147483700"/>
            <pc:sldLayoutMk cId="0" sldId="2147483662"/>
          </pc:sldLayoutMkLst>
        </pc:sldLayoutChg>
        <pc:sldLayoutChg chg="del">
          <pc:chgData name="Jhansi Gunja" userId="fd9fdc5b3bad041b" providerId="LiveId" clId="{89E8DAAB-0F59-40C0-BF95-CC1DBC8F8C29}" dt="2024-01-02T13:33:48.282" v="1188" actId="47"/>
          <pc:sldLayoutMkLst>
            <pc:docMk/>
            <pc:sldMasterMk cId="0" sldId="2147483700"/>
            <pc:sldLayoutMk cId="0" sldId="2147483663"/>
          </pc:sldLayoutMkLst>
        </pc:sldLayoutChg>
        <pc:sldLayoutChg chg="del">
          <pc:chgData name="Jhansi Gunja" userId="fd9fdc5b3bad041b" providerId="LiveId" clId="{89E8DAAB-0F59-40C0-BF95-CC1DBC8F8C29}" dt="2024-01-02T13:33:48.103" v="1187" actId="47"/>
          <pc:sldLayoutMkLst>
            <pc:docMk/>
            <pc:sldMasterMk cId="0" sldId="2147483700"/>
            <pc:sldLayoutMk cId="0" sldId="2147483664"/>
          </pc:sldLayoutMkLst>
        </pc:sldLayoutChg>
        <pc:sldLayoutChg chg="del">
          <pc:chgData name="Jhansi Gunja" userId="fd9fdc5b3bad041b" providerId="LiveId" clId="{89E8DAAB-0F59-40C0-BF95-CC1DBC8F8C29}" dt="2024-01-02T13:33:47.635" v="1186" actId="47"/>
          <pc:sldLayoutMkLst>
            <pc:docMk/>
            <pc:sldMasterMk cId="0" sldId="2147483700"/>
            <pc:sldLayoutMk cId="0" sldId="2147483665"/>
          </pc:sldLayoutMkLst>
        </pc:sldLayoutChg>
        <pc:sldLayoutChg chg="del">
          <pc:chgData name="Jhansi Gunja" userId="fd9fdc5b3bad041b" providerId="LiveId" clId="{89E8DAAB-0F59-40C0-BF95-CC1DBC8F8C29}" dt="2024-01-02T13:33:47.438" v="1185" actId="47"/>
          <pc:sldLayoutMkLst>
            <pc:docMk/>
            <pc:sldMasterMk cId="0" sldId="2147483700"/>
            <pc:sldLayoutMk cId="0" sldId="2147483666"/>
          </pc:sldLayoutMkLst>
        </pc:sldLayoutChg>
        <pc:sldLayoutChg chg="del">
          <pc:chgData name="Jhansi Gunja" userId="fd9fdc5b3bad041b" providerId="LiveId" clId="{89E8DAAB-0F59-40C0-BF95-CC1DBC8F8C29}" dt="2024-01-02T13:33:47.041" v="1184" actId="47"/>
          <pc:sldLayoutMkLst>
            <pc:docMk/>
            <pc:sldMasterMk cId="0" sldId="2147483700"/>
            <pc:sldLayoutMk cId="0" sldId="2147483667"/>
          </pc:sldLayoutMkLst>
        </pc:sldLayoutChg>
        <pc:sldLayoutChg chg="del">
          <pc:chgData name="Jhansi Gunja" userId="fd9fdc5b3bad041b" providerId="LiveId" clId="{89E8DAAB-0F59-40C0-BF95-CC1DBC8F8C29}" dt="2024-01-02T13:33:46.202" v="1182" actId="47"/>
          <pc:sldLayoutMkLst>
            <pc:docMk/>
            <pc:sldMasterMk cId="0" sldId="2147483700"/>
            <pc:sldLayoutMk cId="0" sldId="2147483668"/>
          </pc:sldLayoutMkLst>
        </pc:sldLayoutChg>
        <pc:sldLayoutChg chg="del">
          <pc:chgData name="Jhansi Gunja" userId="fd9fdc5b3bad041b" providerId="LiveId" clId="{89E8DAAB-0F59-40C0-BF95-CC1DBC8F8C29}" dt="2024-01-02T13:33:46.177" v="1181" actId="47"/>
          <pc:sldLayoutMkLst>
            <pc:docMk/>
            <pc:sldMasterMk cId="0" sldId="2147483700"/>
            <pc:sldLayoutMk cId="0" sldId="2147483669"/>
          </pc:sldLayoutMkLst>
        </pc:sldLayoutChg>
        <pc:sldLayoutChg chg="del">
          <pc:chgData name="Jhansi Gunja" userId="fd9fdc5b3bad041b" providerId="LiveId" clId="{89E8DAAB-0F59-40C0-BF95-CC1DBC8F8C29}" dt="2024-01-02T13:33:46.164" v="1180" actId="47"/>
          <pc:sldLayoutMkLst>
            <pc:docMk/>
            <pc:sldMasterMk cId="0" sldId="2147483700"/>
            <pc:sldLayoutMk cId="0" sldId="2147483670"/>
          </pc:sldLayoutMkLst>
        </pc:sldLayoutChg>
        <pc:sldLayoutChg chg="del">
          <pc:chgData name="Jhansi Gunja" userId="fd9fdc5b3bad041b" providerId="LiveId" clId="{89E8DAAB-0F59-40C0-BF95-CC1DBC8F8C29}" dt="2024-01-02T13:33:45.567" v="1178" actId="47"/>
          <pc:sldLayoutMkLst>
            <pc:docMk/>
            <pc:sldMasterMk cId="0" sldId="2147483700"/>
            <pc:sldLayoutMk cId="0" sldId="2147483671"/>
          </pc:sldLayoutMkLst>
        </pc:sldLayoutChg>
        <pc:sldLayoutChg chg="del">
          <pc:chgData name="Jhansi Gunja" userId="fd9fdc5b3bad041b" providerId="LiveId" clId="{89E8DAAB-0F59-40C0-BF95-CC1DBC8F8C29}" dt="2024-01-02T13:33:44.851" v="1177" actId="47"/>
          <pc:sldLayoutMkLst>
            <pc:docMk/>
            <pc:sldMasterMk cId="0" sldId="2147483700"/>
            <pc:sldLayoutMk cId="0" sldId="2147483672"/>
          </pc:sldLayoutMkLst>
        </pc:sldLayoutChg>
        <pc:sldLayoutChg chg="del">
          <pc:chgData name="Jhansi Gunja" userId="fd9fdc5b3bad041b" providerId="LiveId" clId="{89E8DAAB-0F59-40C0-BF95-CC1DBC8F8C29}" dt="2024-01-02T13:33:44.825" v="1176" actId="47"/>
          <pc:sldLayoutMkLst>
            <pc:docMk/>
            <pc:sldMasterMk cId="0" sldId="2147483700"/>
            <pc:sldLayoutMk cId="0" sldId="2147483673"/>
          </pc:sldLayoutMkLst>
        </pc:sldLayoutChg>
        <pc:sldLayoutChg chg="del">
          <pc:chgData name="Jhansi Gunja" userId="fd9fdc5b3bad041b" providerId="LiveId" clId="{89E8DAAB-0F59-40C0-BF95-CC1DBC8F8C29}" dt="2024-01-02T13:33:44.781" v="1175" actId="47"/>
          <pc:sldLayoutMkLst>
            <pc:docMk/>
            <pc:sldMasterMk cId="0" sldId="2147483700"/>
            <pc:sldLayoutMk cId="0" sldId="2147483674"/>
          </pc:sldLayoutMkLst>
        </pc:sldLayoutChg>
        <pc:sldLayoutChg chg="del">
          <pc:chgData name="Jhansi Gunja" userId="fd9fdc5b3bad041b" providerId="LiveId" clId="{89E8DAAB-0F59-40C0-BF95-CC1DBC8F8C29}" dt="2024-01-02T13:33:44.741" v="1174" actId="47"/>
          <pc:sldLayoutMkLst>
            <pc:docMk/>
            <pc:sldMasterMk cId="0" sldId="2147483700"/>
            <pc:sldLayoutMk cId="0" sldId="2147483675"/>
          </pc:sldLayoutMkLst>
        </pc:sldLayoutChg>
        <pc:sldLayoutChg chg="del">
          <pc:chgData name="Jhansi Gunja" userId="fd9fdc5b3bad041b" providerId="LiveId" clId="{89E8DAAB-0F59-40C0-BF95-CC1DBC8F8C29}" dt="2024-01-02T13:33:44.704" v="1173" actId="47"/>
          <pc:sldLayoutMkLst>
            <pc:docMk/>
            <pc:sldMasterMk cId="0" sldId="2147483700"/>
            <pc:sldLayoutMk cId="0" sldId="2147483676"/>
          </pc:sldLayoutMkLst>
        </pc:sldLayoutChg>
        <pc:sldLayoutChg chg="del">
          <pc:chgData name="Jhansi Gunja" userId="fd9fdc5b3bad041b" providerId="LiveId" clId="{89E8DAAB-0F59-40C0-BF95-CC1DBC8F8C29}" dt="2024-01-02T13:33:44.688" v="1172" actId="47"/>
          <pc:sldLayoutMkLst>
            <pc:docMk/>
            <pc:sldMasterMk cId="0" sldId="2147483700"/>
            <pc:sldLayoutMk cId="0" sldId="2147483677"/>
          </pc:sldLayoutMkLst>
        </pc:sldLayoutChg>
        <pc:sldLayoutChg chg="del">
          <pc:chgData name="Jhansi Gunja" userId="fd9fdc5b3bad041b" providerId="LiveId" clId="{89E8DAAB-0F59-40C0-BF95-CC1DBC8F8C29}" dt="2024-01-02T13:33:44.576" v="1171" actId="47"/>
          <pc:sldLayoutMkLst>
            <pc:docMk/>
            <pc:sldMasterMk cId="0" sldId="2147483700"/>
            <pc:sldLayoutMk cId="0" sldId="2147483678"/>
          </pc:sldLayoutMkLst>
        </pc:sldLayoutChg>
        <pc:sldLayoutChg chg="del">
          <pc:chgData name="Jhansi Gunja" userId="fd9fdc5b3bad041b" providerId="LiveId" clId="{89E8DAAB-0F59-40C0-BF95-CC1DBC8F8C29}" dt="2024-01-02T13:33:44.546" v="1170" actId="47"/>
          <pc:sldLayoutMkLst>
            <pc:docMk/>
            <pc:sldMasterMk cId="0" sldId="2147483700"/>
            <pc:sldLayoutMk cId="0" sldId="2147483679"/>
          </pc:sldLayoutMkLst>
        </pc:sldLayoutChg>
        <pc:sldLayoutChg chg="del">
          <pc:chgData name="Jhansi Gunja" userId="fd9fdc5b3bad041b" providerId="LiveId" clId="{89E8DAAB-0F59-40C0-BF95-CC1DBC8F8C29}" dt="2024-01-02T13:33:44.523" v="1169" actId="47"/>
          <pc:sldLayoutMkLst>
            <pc:docMk/>
            <pc:sldMasterMk cId="0" sldId="2147483700"/>
            <pc:sldLayoutMk cId="0" sldId="2147483680"/>
          </pc:sldLayoutMkLst>
        </pc:sldLayoutChg>
        <pc:sldLayoutChg chg="del">
          <pc:chgData name="Jhansi Gunja" userId="fd9fdc5b3bad041b" providerId="LiveId" clId="{89E8DAAB-0F59-40C0-BF95-CC1DBC8F8C29}" dt="2024-01-02T13:33:44.457" v="1167" actId="47"/>
          <pc:sldLayoutMkLst>
            <pc:docMk/>
            <pc:sldMasterMk cId="0" sldId="2147483700"/>
            <pc:sldLayoutMk cId="0" sldId="2147483681"/>
          </pc:sldLayoutMkLst>
        </pc:sldLayoutChg>
        <pc:sldLayoutChg chg="del">
          <pc:chgData name="Jhansi Gunja" userId="fd9fdc5b3bad041b" providerId="LiveId" clId="{89E8DAAB-0F59-40C0-BF95-CC1DBC8F8C29}" dt="2024-01-02T13:33:44.419" v="1166" actId="47"/>
          <pc:sldLayoutMkLst>
            <pc:docMk/>
            <pc:sldMasterMk cId="0" sldId="2147483700"/>
            <pc:sldLayoutMk cId="0" sldId="2147483682"/>
          </pc:sldLayoutMkLst>
        </pc:sldLayoutChg>
        <pc:sldLayoutChg chg="del">
          <pc:chgData name="Jhansi Gunja" userId="fd9fdc5b3bad041b" providerId="LiveId" clId="{89E8DAAB-0F59-40C0-BF95-CC1DBC8F8C29}" dt="2024-01-02T13:33:43.915" v="1165" actId="47"/>
          <pc:sldLayoutMkLst>
            <pc:docMk/>
            <pc:sldMasterMk cId="0" sldId="2147483700"/>
            <pc:sldLayoutMk cId="0" sldId="2147483683"/>
          </pc:sldLayoutMkLst>
        </pc:sldLayoutChg>
        <pc:sldLayoutChg chg="del">
          <pc:chgData name="Jhansi Gunja" userId="fd9fdc5b3bad041b" providerId="LiveId" clId="{89E8DAAB-0F59-40C0-BF95-CC1DBC8F8C29}" dt="2024-01-02T13:33:43.580" v="1164" actId="47"/>
          <pc:sldLayoutMkLst>
            <pc:docMk/>
            <pc:sldMasterMk cId="0" sldId="2147483700"/>
            <pc:sldLayoutMk cId="0" sldId="2147483684"/>
          </pc:sldLayoutMkLst>
        </pc:sldLayoutChg>
        <pc:sldLayoutChg chg="del">
          <pc:chgData name="Jhansi Gunja" userId="fd9fdc5b3bad041b" providerId="LiveId" clId="{89E8DAAB-0F59-40C0-BF95-CC1DBC8F8C29}" dt="2024-01-02T13:33:43.397" v="1163" actId="47"/>
          <pc:sldLayoutMkLst>
            <pc:docMk/>
            <pc:sldMasterMk cId="0" sldId="2147483700"/>
            <pc:sldLayoutMk cId="0" sldId="2147483685"/>
          </pc:sldLayoutMkLst>
        </pc:sldLayoutChg>
        <pc:sldLayoutChg chg="del">
          <pc:chgData name="Jhansi Gunja" userId="fd9fdc5b3bad041b" providerId="LiveId" clId="{89E8DAAB-0F59-40C0-BF95-CC1DBC8F8C29}" dt="2024-01-02T13:33:43.209" v="1162" actId="47"/>
          <pc:sldLayoutMkLst>
            <pc:docMk/>
            <pc:sldMasterMk cId="0" sldId="2147483700"/>
            <pc:sldLayoutMk cId="0" sldId="2147483686"/>
          </pc:sldLayoutMkLst>
        </pc:sldLayoutChg>
        <pc:sldLayoutChg chg="del">
          <pc:chgData name="Jhansi Gunja" userId="fd9fdc5b3bad041b" providerId="LiveId" clId="{89E8DAAB-0F59-40C0-BF95-CC1DBC8F8C29}" dt="2024-01-02T13:33:43.020" v="1161" actId="47"/>
          <pc:sldLayoutMkLst>
            <pc:docMk/>
            <pc:sldMasterMk cId="0" sldId="2147483700"/>
            <pc:sldLayoutMk cId="0" sldId="2147483687"/>
          </pc:sldLayoutMkLst>
        </pc:sldLayoutChg>
        <pc:sldLayoutChg chg="del">
          <pc:chgData name="Jhansi Gunja" userId="fd9fdc5b3bad041b" providerId="LiveId" clId="{89E8DAAB-0F59-40C0-BF95-CC1DBC8F8C29}" dt="2024-01-02T13:33:42.663" v="1160" actId="47"/>
          <pc:sldLayoutMkLst>
            <pc:docMk/>
            <pc:sldMasterMk cId="0" sldId="2147483700"/>
            <pc:sldLayoutMk cId="0" sldId="2147483688"/>
          </pc:sldLayoutMkLst>
        </pc:sldLayoutChg>
        <pc:sldLayoutChg chg="del">
          <pc:chgData name="Jhansi Gunja" userId="fd9fdc5b3bad041b" providerId="LiveId" clId="{89E8DAAB-0F59-40C0-BF95-CC1DBC8F8C29}" dt="2024-01-02T13:33:40.727" v="1158" actId="2696"/>
          <pc:sldLayoutMkLst>
            <pc:docMk/>
            <pc:sldMasterMk cId="0" sldId="2147483700"/>
            <pc:sldLayoutMk cId="0" sldId="2147483689"/>
          </pc:sldLayoutMkLst>
        </pc:sldLayoutChg>
        <pc:sldLayoutChg chg="del">
          <pc:chgData name="Jhansi Gunja" userId="fd9fdc5b3bad041b" providerId="LiveId" clId="{89E8DAAB-0F59-40C0-BF95-CC1DBC8F8C29}" dt="2024-01-02T13:33:36.877" v="1157" actId="2696"/>
          <pc:sldLayoutMkLst>
            <pc:docMk/>
            <pc:sldMasterMk cId="0" sldId="2147483700"/>
            <pc:sldLayoutMk cId="0" sldId="214748369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10.xml"/><Relationship Id="rId1" Type="http://schemas.microsoft.com/office/2011/relationships/chartStyle" Target="style10.xml"/></Relationships>
</file>

<file path=ppt/charts/_rels/chart9.xml.rels><?xml version="1.0" encoding="UTF-8" standalone="yes"?>
<Relationships xmlns="http://schemas.openxmlformats.org/package/2006/relationships"><Relationship Id="rId3" Type="http://schemas.openxmlformats.org/officeDocument/2006/relationships/oleObject" Target="https://d.docs.live.net/fd9fdc5b3bad041b/Desktop/Universities%20ranking/EDA%20solution.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https://d.docs.live.net/fd9fdc5b3bad041b/Desktop/Universities%20ranking/EDA%20solution.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https://d.docs.live.net/fd9fdc5b3bad041b/Desktop/Universities%20ranking/EDA%20solu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600" b="1" i="0" u="sng"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b="1" i="0" u="sng" dirty="0">
                <a:latin typeface="Times New Roman" panose="02020603050405020304" pitchFamily="18" charset="0"/>
                <a:cs typeface="Times New Roman" panose="02020603050405020304" pitchFamily="18" charset="0"/>
              </a:rPr>
              <a:t>Correlation Between Country's GDP and </a:t>
            </a:r>
            <a:r>
              <a:rPr lang="en-US" sz="1200" b="1" i="0" u="sng" dirty="0" err="1">
                <a:latin typeface="Times New Roman" panose="02020603050405020304" pitchFamily="18" charset="0"/>
                <a:cs typeface="Times New Roman" panose="02020603050405020304" pitchFamily="18" charset="0"/>
              </a:rPr>
              <a:t>No_Of_Universities</a:t>
            </a:r>
            <a:endParaRPr lang="en-US" sz="1200" b="1" i="0" u="sng" dirty="0">
              <a:latin typeface="Times New Roman" panose="02020603050405020304" pitchFamily="18" charset="0"/>
              <a:cs typeface="Times New Roman" panose="02020603050405020304" pitchFamily="18" charset="0"/>
            </a:endParaRPr>
          </a:p>
        </c:rich>
      </c:tx>
      <c:layout>
        <c:manualLayout>
          <c:xMode val="edge"/>
          <c:yMode val="edge"/>
          <c:x val="9.3426645762124963E-2"/>
          <c:y val="4.195787718332962E-2"/>
        </c:manualLayout>
      </c:layout>
      <c:overlay val="0"/>
      <c:spPr>
        <a:noFill/>
        <a:ln>
          <a:noFill/>
        </a:ln>
        <a:effectLst/>
      </c:spPr>
      <c:txPr>
        <a:bodyPr rot="0" spcFirstLastPara="1" vertOverflow="ellipsis" vert="horz" wrap="square" anchor="ctr" anchorCtr="1"/>
        <a:lstStyle/>
        <a:p>
          <a:pPr>
            <a:defRPr sz="1600" b="1" i="0" u="sng"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0"/>
          <c:order val="0"/>
          <c:tx>
            <c:strRef>
              <c:f>'[EDA solution.xlsx]Q1'!$C$5</c:f>
              <c:strCache>
                <c:ptCount val="1"/>
                <c:pt idx="0">
                  <c:v>No_Of_Universities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rnd">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xVal>
            <c:numRef>
              <c:f>'[EDA solution.xlsx]Q1'!$B$6:$B$79</c:f>
              <c:numCache>
                <c:formatCode>#,##0</c:formatCode>
                <c:ptCount val="74"/>
                <c:pt idx="0">
                  <c:v>2504702625569</c:v>
                </c:pt>
                <c:pt idx="1">
                  <c:v>2504702625569</c:v>
                </c:pt>
                <c:pt idx="2">
                  <c:v>2504702625569</c:v>
                </c:pt>
                <c:pt idx="3">
                  <c:v>221415162446</c:v>
                </c:pt>
                <c:pt idx="4">
                  <c:v>47407217531</c:v>
                </c:pt>
                <c:pt idx="5">
                  <c:v>467955709818</c:v>
                </c:pt>
                <c:pt idx="6">
                  <c:v>1796186586414</c:v>
                </c:pt>
                <c:pt idx="7">
                  <c:v>53237882473</c:v>
                </c:pt>
                <c:pt idx="8">
                  <c:v>1529760492201</c:v>
                </c:pt>
                <c:pt idx="9">
                  <c:v>247027912574</c:v>
                </c:pt>
                <c:pt idx="10">
                  <c:v>11199145157649</c:v>
                </c:pt>
                <c:pt idx="11">
                  <c:v>282462551367</c:v>
                </c:pt>
                <c:pt idx="12">
                  <c:v>50714957391</c:v>
                </c:pt>
                <c:pt idx="13">
                  <c:v>20047013274</c:v>
                </c:pt>
                <c:pt idx="14">
                  <c:v>195305084919</c:v>
                </c:pt>
                <c:pt idx="15">
                  <c:v>306899653410</c:v>
                </c:pt>
                <c:pt idx="16">
                  <c:v>98613972000</c:v>
                </c:pt>
                <c:pt idx="17">
                  <c:v>23337907619</c:v>
                </c:pt>
                <c:pt idx="18">
                  <c:v>238502900312</c:v>
                </c:pt>
                <c:pt idx="19">
                  <c:v>2465453975282</c:v>
                </c:pt>
                <c:pt idx="20">
                  <c:v>3477796274497</c:v>
                </c:pt>
                <c:pt idx="21">
                  <c:v>42689783734</c:v>
                </c:pt>
                <c:pt idx="22">
                  <c:v>192690813127</c:v>
                </c:pt>
                <c:pt idx="23">
                  <c:v>21516938910</c:v>
                </c:pt>
                <c:pt idx="24">
                  <c:v>125816640421</c:v>
                </c:pt>
                <c:pt idx="25">
                  <c:v>20047413006</c:v>
                </c:pt>
                <c:pt idx="26">
                  <c:v>2263792499341</c:v>
                </c:pt>
                <c:pt idx="27">
                  <c:v>932259177765</c:v>
                </c:pt>
                <c:pt idx="28">
                  <c:v>932259177765</c:v>
                </c:pt>
                <c:pt idx="29">
                  <c:v>304819020501</c:v>
                </c:pt>
                <c:pt idx="30">
                  <c:v>317744784695</c:v>
                </c:pt>
                <c:pt idx="31">
                  <c:v>1858913163928</c:v>
                </c:pt>
                <c:pt idx="32">
                  <c:v>4940158776617</c:v>
                </c:pt>
                <c:pt idx="33">
                  <c:v>38654727746</c:v>
                </c:pt>
                <c:pt idx="34">
                  <c:v>70529014778</c:v>
                </c:pt>
                <c:pt idx="35">
                  <c:v>27572698482</c:v>
                </c:pt>
                <c:pt idx="36">
                  <c:v>49598825982</c:v>
                </c:pt>
                <c:pt idx="37">
                  <c:v>42738875963</c:v>
                </c:pt>
                <c:pt idx="38">
                  <c:v>58631324559</c:v>
                </c:pt>
                <c:pt idx="39">
                  <c:v>44802641830</c:v>
                </c:pt>
                <c:pt idx="40">
                  <c:v>296535930381</c:v>
                </c:pt>
                <c:pt idx="41">
                  <c:v>1046922702461</c:v>
                </c:pt>
                <c:pt idx="42">
                  <c:v>103606321693</c:v>
                </c:pt>
                <c:pt idx="43">
                  <c:v>777227541581</c:v>
                </c:pt>
                <c:pt idx="44">
                  <c:v>184969146624</c:v>
                </c:pt>
                <c:pt idx="45">
                  <c:v>404652720165</c:v>
                </c:pt>
                <c:pt idx="46">
                  <c:v>371076190476</c:v>
                </c:pt>
                <c:pt idx="47">
                  <c:v>66293368010</c:v>
                </c:pt>
                <c:pt idx="48">
                  <c:v>278913371202</c:v>
                </c:pt>
                <c:pt idx="49">
                  <c:v>471364408714</c:v>
                </c:pt>
                <c:pt idx="50">
                  <c:v>204836597909</c:v>
                </c:pt>
                <c:pt idx="51">
                  <c:v>103134778000</c:v>
                </c:pt>
                <c:pt idx="52">
                  <c:v>152451923077</c:v>
                </c:pt>
                <c:pt idx="53">
                  <c:v>187592037840</c:v>
                </c:pt>
                <c:pt idx="54">
                  <c:v>187592037840</c:v>
                </c:pt>
                <c:pt idx="55">
                  <c:v>646438380560</c:v>
                </c:pt>
                <c:pt idx="56">
                  <c:v>38299854688</c:v>
                </c:pt>
                <c:pt idx="57">
                  <c:v>296975678610</c:v>
                </c:pt>
                <c:pt idx="58">
                  <c:v>89768598023</c:v>
                </c:pt>
                <c:pt idx="59">
                  <c:v>44708598649</c:v>
                </c:pt>
                <c:pt idx="60">
                  <c:v>295456189492</c:v>
                </c:pt>
                <c:pt idx="61">
                  <c:v>295456189492</c:v>
                </c:pt>
                <c:pt idx="62">
                  <c:v>1237255019654</c:v>
                </c:pt>
                <c:pt idx="63">
                  <c:v>514459972806</c:v>
                </c:pt>
                <c:pt idx="64">
                  <c:v>668851296244</c:v>
                </c:pt>
                <c:pt idx="65">
                  <c:v>40405006007</c:v>
                </c:pt>
                <c:pt idx="66">
                  <c:v>407026127310</c:v>
                </c:pt>
                <c:pt idx="67">
                  <c:v>863711710427</c:v>
                </c:pt>
                <c:pt idx="68">
                  <c:v>24078931933</c:v>
                </c:pt>
                <c:pt idx="69">
                  <c:v>93270479389</c:v>
                </c:pt>
                <c:pt idx="70">
                  <c:v>348743265705</c:v>
                </c:pt>
                <c:pt idx="71">
                  <c:v>2647898654635</c:v>
                </c:pt>
                <c:pt idx="72">
                  <c:v>18624475000000</c:v>
                </c:pt>
                <c:pt idx="73">
                  <c:v>52419720714</c:v>
                </c:pt>
              </c:numCache>
            </c:numRef>
          </c:xVal>
          <c:yVal>
            <c:numRef>
              <c:f>'[EDA solution.xlsx]Q1'!$C$6:$C$79</c:f>
              <c:numCache>
                <c:formatCode>General</c:formatCode>
                <c:ptCount val="74"/>
                <c:pt idx="0">
                  <c:v>4</c:v>
                </c:pt>
                <c:pt idx="1">
                  <c:v>35</c:v>
                </c:pt>
                <c:pt idx="2">
                  <c:v>12</c:v>
                </c:pt>
                <c:pt idx="3">
                  <c:v>1</c:v>
                </c:pt>
                <c:pt idx="4">
                  <c:v>1</c:v>
                </c:pt>
                <c:pt idx="5">
                  <c:v>11</c:v>
                </c:pt>
                <c:pt idx="6">
                  <c:v>27</c:v>
                </c:pt>
                <c:pt idx="7">
                  <c:v>1</c:v>
                </c:pt>
                <c:pt idx="8">
                  <c:v>37</c:v>
                </c:pt>
                <c:pt idx="9">
                  <c:v>7</c:v>
                </c:pt>
                <c:pt idx="10">
                  <c:v>96</c:v>
                </c:pt>
                <c:pt idx="11">
                  <c:v>4</c:v>
                </c:pt>
                <c:pt idx="12">
                  <c:v>1</c:v>
                </c:pt>
                <c:pt idx="13">
                  <c:v>1</c:v>
                </c:pt>
                <c:pt idx="14">
                  <c:v>10</c:v>
                </c:pt>
                <c:pt idx="15">
                  <c:v>6</c:v>
                </c:pt>
                <c:pt idx="16">
                  <c:v>5</c:v>
                </c:pt>
                <c:pt idx="17">
                  <c:v>2</c:v>
                </c:pt>
                <c:pt idx="18">
                  <c:v>10</c:v>
                </c:pt>
                <c:pt idx="19">
                  <c:v>68</c:v>
                </c:pt>
                <c:pt idx="20">
                  <c:v>68</c:v>
                </c:pt>
                <c:pt idx="21">
                  <c:v>1</c:v>
                </c:pt>
                <c:pt idx="22">
                  <c:v>8</c:v>
                </c:pt>
                <c:pt idx="23">
                  <c:v>6</c:v>
                </c:pt>
                <c:pt idx="24">
                  <c:v>6</c:v>
                </c:pt>
                <c:pt idx="25">
                  <c:v>1</c:v>
                </c:pt>
                <c:pt idx="26">
                  <c:v>22</c:v>
                </c:pt>
                <c:pt idx="27">
                  <c:v>1</c:v>
                </c:pt>
                <c:pt idx="28">
                  <c:v>11</c:v>
                </c:pt>
                <c:pt idx="29">
                  <c:v>10</c:v>
                </c:pt>
                <c:pt idx="30">
                  <c:v>8</c:v>
                </c:pt>
                <c:pt idx="31">
                  <c:v>54</c:v>
                </c:pt>
                <c:pt idx="32">
                  <c:v>81</c:v>
                </c:pt>
                <c:pt idx="33">
                  <c:v>2</c:v>
                </c:pt>
                <c:pt idx="34">
                  <c:v>1</c:v>
                </c:pt>
                <c:pt idx="35">
                  <c:v>1</c:v>
                </c:pt>
                <c:pt idx="36">
                  <c:v>1</c:v>
                </c:pt>
                <c:pt idx="37">
                  <c:v>1</c:v>
                </c:pt>
                <c:pt idx="38">
                  <c:v>1</c:v>
                </c:pt>
                <c:pt idx="39">
                  <c:v>1</c:v>
                </c:pt>
                <c:pt idx="40">
                  <c:v>8</c:v>
                </c:pt>
                <c:pt idx="41">
                  <c:v>3</c:v>
                </c:pt>
                <c:pt idx="42">
                  <c:v>1</c:v>
                </c:pt>
                <c:pt idx="43">
                  <c:v>14</c:v>
                </c:pt>
                <c:pt idx="44">
                  <c:v>7</c:v>
                </c:pt>
                <c:pt idx="45">
                  <c:v>1</c:v>
                </c:pt>
                <c:pt idx="46">
                  <c:v>6</c:v>
                </c:pt>
                <c:pt idx="47">
                  <c:v>1</c:v>
                </c:pt>
                <c:pt idx="48">
                  <c:v>2</c:v>
                </c:pt>
                <c:pt idx="49">
                  <c:v>12</c:v>
                </c:pt>
                <c:pt idx="50">
                  <c:v>9</c:v>
                </c:pt>
                <c:pt idx="51">
                  <c:v>1</c:v>
                </c:pt>
                <c:pt idx="52">
                  <c:v>1</c:v>
                </c:pt>
                <c:pt idx="53">
                  <c:v>4</c:v>
                </c:pt>
                <c:pt idx="54">
                  <c:v>13</c:v>
                </c:pt>
                <c:pt idx="55">
                  <c:v>4</c:v>
                </c:pt>
                <c:pt idx="56">
                  <c:v>1</c:v>
                </c:pt>
                <c:pt idx="57">
                  <c:v>2</c:v>
                </c:pt>
                <c:pt idx="58">
                  <c:v>2</c:v>
                </c:pt>
                <c:pt idx="59">
                  <c:v>2</c:v>
                </c:pt>
                <c:pt idx="60">
                  <c:v>6</c:v>
                </c:pt>
                <c:pt idx="61">
                  <c:v>37</c:v>
                </c:pt>
                <c:pt idx="62">
                  <c:v>43</c:v>
                </c:pt>
                <c:pt idx="63">
                  <c:v>12</c:v>
                </c:pt>
                <c:pt idx="64">
                  <c:v>12</c:v>
                </c:pt>
                <c:pt idx="65">
                  <c:v>29</c:v>
                </c:pt>
                <c:pt idx="66">
                  <c:v>7</c:v>
                </c:pt>
                <c:pt idx="67">
                  <c:v>15</c:v>
                </c:pt>
                <c:pt idx="68">
                  <c:v>1</c:v>
                </c:pt>
                <c:pt idx="69">
                  <c:v>2</c:v>
                </c:pt>
                <c:pt idx="70">
                  <c:v>2</c:v>
                </c:pt>
                <c:pt idx="71">
                  <c:v>89</c:v>
                </c:pt>
                <c:pt idx="72">
                  <c:v>273</c:v>
                </c:pt>
                <c:pt idx="73">
                  <c:v>1</c:v>
                </c:pt>
              </c:numCache>
            </c:numRef>
          </c:yVal>
          <c:smooth val="0"/>
          <c:extLst>
            <c:ext xmlns:c16="http://schemas.microsoft.com/office/drawing/2014/chart" uri="{C3380CC4-5D6E-409C-BE32-E72D297353CC}">
              <c16:uniqueId val="{00000000-BB82-4717-93FB-DAC4C8662185}"/>
            </c:ext>
          </c:extLst>
        </c:ser>
        <c:dLbls>
          <c:showLegendKey val="0"/>
          <c:showVal val="0"/>
          <c:showCatName val="0"/>
          <c:showSerName val="0"/>
          <c:showPercent val="0"/>
          <c:showBubbleSize val="0"/>
        </c:dLbls>
        <c:axId val="601427119"/>
        <c:axId val="1121163887"/>
      </c:scatterChart>
      <c:valAx>
        <c:axId val="601427119"/>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IN"/>
                  <a:t>GDP</a:t>
                </a:r>
              </a:p>
            </c:rich>
          </c:tx>
          <c:layout>
            <c:manualLayout>
              <c:xMode val="edge"/>
              <c:yMode val="edge"/>
              <c:x val="0.47150818316197213"/>
              <c:y val="0.90498013807324151"/>
            </c:manualLayout>
          </c:layout>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21163887"/>
        <c:crosses val="autoZero"/>
        <c:crossBetween val="midCat"/>
      </c:valAx>
      <c:valAx>
        <c:axId val="1121163887"/>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IN"/>
                  <a:t>no_of_universitirs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01427119"/>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solution.xlsx]Q-14!PivotTable7</c:name>
    <c:fmtId val="-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sz="1200" u="sng" dirty="0">
                <a:latin typeface="Times New Roman" panose="02020603050405020304" pitchFamily="18" charset="0"/>
                <a:cs typeface="Times New Roman" panose="02020603050405020304" pitchFamily="18" charset="0"/>
              </a:rPr>
              <a:t>Ranking Score Of Universities over Years</a:t>
            </a:r>
          </a:p>
        </c:rich>
      </c:tx>
      <c:layout>
        <c:manualLayout>
          <c:xMode val="edge"/>
          <c:yMode val="edge"/>
          <c:x val="0.16440304586438287"/>
          <c:y val="3.591779131895950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'Q-14'!$F$15</c:f>
              <c:strCache>
                <c:ptCount val="1"/>
                <c:pt idx="0">
                  <c:v>Total</c:v>
                </c:pt>
              </c:strCache>
            </c:strRef>
          </c:tx>
          <c:spPr>
            <a:ln w="31750" cap="rnd">
              <a:solidFill>
                <a:schemeClr val="accent1"/>
              </a:solidFill>
              <a:round/>
            </a:ln>
            <a:effectLst/>
          </c:spPr>
          <c:marker>
            <c:symbol val="circle"/>
            <c:size val="17"/>
            <c:spPr>
              <a:solidFill>
                <a:schemeClr val="accent1"/>
              </a:solidFill>
              <a:ln>
                <a:noFill/>
              </a:ln>
              <a:effectLst/>
            </c:spPr>
          </c:marker>
          <c:cat>
            <c:strRef>
              <c:f>'Q-14'!$E$16:$E$28</c:f>
              <c:strCach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strCache>
            </c:strRef>
          </c:cat>
          <c:val>
            <c:numRef>
              <c:f>'Q-14'!$F$16:$F$28</c:f>
              <c:numCache>
                <c:formatCode>General</c:formatCode>
                <c:ptCount val="12"/>
                <c:pt idx="0">
                  <c:v>35.891348088531188</c:v>
                </c:pt>
                <c:pt idx="1">
                  <c:v>35.778672032193157</c:v>
                </c:pt>
                <c:pt idx="2">
                  <c:v>35.407045009784738</c:v>
                </c:pt>
                <c:pt idx="3">
                  <c:v>35.698412698412696</c:v>
                </c:pt>
                <c:pt idx="4">
                  <c:v>35.529175050301809</c:v>
                </c:pt>
                <c:pt idx="5">
                  <c:v>35.105158730158728</c:v>
                </c:pt>
                <c:pt idx="6">
                  <c:v>51.11196911196911</c:v>
                </c:pt>
                <c:pt idx="7">
                  <c:v>53.624336463862804</c:v>
                </c:pt>
                <c:pt idx="8">
                  <c:v>55.184414524683802</c:v>
                </c:pt>
                <c:pt idx="9">
                  <c:v>297.37619047619046</c:v>
                </c:pt>
                <c:pt idx="10">
                  <c:v>307.08774100422721</c:v>
                </c:pt>
                <c:pt idx="11">
                  <c:v>65.291350531107739</c:v>
                </c:pt>
              </c:numCache>
            </c:numRef>
          </c:val>
          <c:smooth val="0"/>
          <c:extLst>
            <c:ext xmlns:c16="http://schemas.microsoft.com/office/drawing/2014/chart" uri="{C3380CC4-5D6E-409C-BE32-E72D297353CC}">
              <c16:uniqueId val="{00000000-53F3-4D62-B6A4-E8C49A4F3188}"/>
            </c:ext>
          </c:extLst>
        </c:ser>
        <c:dLbls>
          <c:showLegendKey val="0"/>
          <c:showVal val="0"/>
          <c:showCatName val="0"/>
          <c:showSerName val="0"/>
          <c:showPercent val="0"/>
          <c:showBubbleSize val="0"/>
        </c:dLbls>
        <c:marker val="1"/>
        <c:smooth val="0"/>
        <c:axId val="1869120975"/>
        <c:axId val="693199967"/>
      </c:lineChart>
      <c:catAx>
        <c:axId val="1869120975"/>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Years</a:t>
                </a:r>
              </a:p>
            </c:rich>
          </c:tx>
          <c:layout>
            <c:manualLayout>
              <c:xMode val="edge"/>
              <c:yMode val="edge"/>
              <c:x val="0.48198785953367002"/>
              <c:y val="0.9040691271429104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93199967"/>
        <c:crosses val="autoZero"/>
        <c:auto val="1"/>
        <c:lblAlgn val="ctr"/>
        <c:lblOffset val="100"/>
        <c:noMultiLvlLbl val="0"/>
      </c:catAx>
      <c:valAx>
        <c:axId val="6931999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Average_Score</a:t>
                </a:r>
              </a:p>
            </c:rich>
          </c:tx>
          <c:layout>
            <c:manualLayout>
              <c:xMode val="edge"/>
              <c:yMode val="edge"/>
              <c:x val="1.8240142244384874E-2"/>
              <c:y val="0.25902726805133286"/>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869120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GB" sz="11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Correlation</a:t>
            </a:r>
            <a:r>
              <a:rPr lang="en-GB" sz="1100" u="sng" baseline="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Between Ranking Score and Total Students</a:t>
            </a:r>
            <a:endParaRPr lang="en-IN" sz="11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9.0692038495188101E-2"/>
          <c:y val="0.23007498793171546"/>
          <c:w val="0.84264414291490164"/>
          <c:h val="0.63702817121604427"/>
        </c:manualLayout>
      </c:layout>
      <c:scatterChart>
        <c:scatterStyle val="smoothMarker"/>
        <c:varyColors val="0"/>
        <c:ser>
          <c:idx val="0"/>
          <c:order val="0"/>
          <c:tx>
            <c:strRef>
              <c:f>'[EDA solution.xlsx]Q-15'!$B$6</c:f>
              <c:strCache>
                <c:ptCount val="1"/>
                <c:pt idx="0">
                  <c:v>avg_score</c:v>
                </c:pt>
              </c:strCache>
            </c:strRef>
          </c:tx>
          <c:spPr>
            <a:ln w="95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xVal>
            <c:numRef>
              <c:f>'[EDA solution.xlsx]Q-15'!$A$7:$A$18</c:f>
              <c:numCache>
                <c:formatCode>General</c:formatCode>
                <c:ptCount val="12"/>
                <c:pt idx="0">
                  <c:v>2011</c:v>
                </c:pt>
                <c:pt idx="1">
                  <c:v>2012</c:v>
                </c:pt>
                <c:pt idx="2">
                  <c:v>2013</c:v>
                </c:pt>
                <c:pt idx="3">
                  <c:v>2014</c:v>
                </c:pt>
                <c:pt idx="4">
                  <c:v>2015</c:v>
                </c:pt>
                <c:pt idx="5">
                  <c:v>2016</c:v>
                </c:pt>
                <c:pt idx="6">
                  <c:v>2005</c:v>
                </c:pt>
                <c:pt idx="7">
                  <c:v>2006</c:v>
                </c:pt>
                <c:pt idx="8">
                  <c:v>2007</c:v>
                </c:pt>
                <c:pt idx="9">
                  <c:v>2008</c:v>
                </c:pt>
                <c:pt idx="10">
                  <c:v>2009</c:v>
                </c:pt>
                <c:pt idx="11">
                  <c:v>2010</c:v>
                </c:pt>
              </c:numCache>
            </c:numRef>
          </c:xVal>
          <c:yVal>
            <c:numRef>
              <c:f>'[EDA solution.xlsx]Q-15'!$B$7:$B$18</c:f>
              <c:numCache>
                <c:formatCode>General</c:formatCode>
                <c:ptCount val="12"/>
                <c:pt idx="0">
                  <c:v>52.467199999999998</c:v>
                </c:pt>
                <c:pt idx="1">
                  <c:v>53.169400000000003</c:v>
                </c:pt>
                <c:pt idx="2">
                  <c:v>54.647199999999998</c:v>
                </c:pt>
                <c:pt idx="3">
                  <c:v>101.42270000000001</c:v>
                </c:pt>
                <c:pt idx="4">
                  <c:v>102.6906</c:v>
                </c:pt>
                <c:pt idx="5">
                  <c:v>66.5625</c:v>
                </c:pt>
                <c:pt idx="6">
                  <c:v>36.858800000000002</c:v>
                </c:pt>
                <c:pt idx="7">
                  <c:v>36.998800000000003</c:v>
                </c:pt>
                <c:pt idx="8">
                  <c:v>36.6417</c:v>
                </c:pt>
                <c:pt idx="9">
                  <c:v>36.414400000000001</c:v>
                </c:pt>
                <c:pt idx="10">
                  <c:v>36.426099999999998</c:v>
                </c:pt>
                <c:pt idx="11">
                  <c:v>35.972499999999997</c:v>
                </c:pt>
              </c:numCache>
            </c:numRef>
          </c:yVal>
          <c:smooth val="1"/>
          <c:extLst>
            <c:ext xmlns:c16="http://schemas.microsoft.com/office/drawing/2014/chart" uri="{C3380CC4-5D6E-409C-BE32-E72D297353CC}">
              <c16:uniqueId val="{00000000-E028-4416-8CC4-CFDCC779E19E}"/>
            </c:ext>
          </c:extLst>
        </c:ser>
        <c:ser>
          <c:idx val="1"/>
          <c:order val="1"/>
          <c:tx>
            <c:strRef>
              <c:f>'[EDA solution.xlsx]Q-15'!$C$6</c:f>
              <c:strCache>
                <c:ptCount val="1"/>
                <c:pt idx="0">
                  <c:v>avg_num_students</c:v>
                </c:pt>
              </c:strCache>
            </c:strRef>
          </c:tx>
          <c:spPr>
            <a:ln w="95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xVal>
            <c:numRef>
              <c:f>'[EDA solution.xlsx]Q-15'!$A$7:$A$18</c:f>
              <c:numCache>
                <c:formatCode>General</c:formatCode>
                <c:ptCount val="12"/>
                <c:pt idx="0">
                  <c:v>2011</c:v>
                </c:pt>
                <c:pt idx="1">
                  <c:v>2012</c:v>
                </c:pt>
                <c:pt idx="2">
                  <c:v>2013</c:v>
                </c:pt>
                <c:pt idx="3">
                  <c:v>2014</c:v>
                </c:pt>
                <c:pt idx="4">
                  <c:v>2015</c:v>
                </c:pt>
                <c:pt idx="5">
                  <c:v>2016</c:v>
                </c:pt>
                <c:pt idx="6">
                  <c:v>2005</c:v>
                </c:pt>
                <c:pt idx="7">
                  <c:v>2006</c:v>
                </c:pt>
                <c:pt idx="8">
                  <c:v>2007</c:v>
                </c:pt>
                <c:pt idx="9">
                  <c:v>2008</c:v>
                </c:pt>
                <c:pt idx="10">
                  <c:v>2009</c:v>
                </c:pt>
                <c:pt idx="11">
                  <c:v>2010</c:v>
                </c:pt>
              </c:numCache>
            </c:numRef>
          </c:xVal>
          <c:yVal>
            <c:numRef>
              <c:f>'[EDA solution.xlsx]Q-15'!$C$7:$C$18</c:f>
              <c:numCache>
                <c:formatCode>General</c:formatCode>
                <c:ptCount val="12"/>
                <c:pt idx="0">
                  <c:v>24432.825499999999</c:v>
                </c:pt>
                <c:pt idx="1">
                  <c:v>24505.581200000001</c:v>
                </c:pt>
                <c:pt idx="2">
                  <c:v>24717.710999999999</c:v>
                </c:pt>
                <c:pt idx="3">
                  <c:v>23760.002799999998</c:v>
                </c:pt>
                <c:pt idx="4">
                  <c:v>23983.397499999999</c:v>
                </c:pt>
                <c:pt idx="5">
                  <c:v>25176.664400000001</c:v>
                </c:pt>
                <c:pt idx="6">
                  <c:v>25064.2817</c:v>
                </c:pt>
                <c:pt idx="7">
                  <c:v>25144.6819</c:v>
                </c:pt>
                <c:pt idx="8">
                  <c:v>25392.5978</c:v>
                </c:pt>
                <c:pt idx="9">
                  <c:v>25760.6456</c:v>
                </c:pt>
                <c:pt idx="10">
                  <c:v>25363.592100000002</c:v>
                </c:pt>
                <c:pt idx="11">
                  <c:v>25821.208900000001</c:v>
                </c:pt>
              </c:numCache>
            </c:numRef>
          </c:yVal>
          <c:smooth val="1"/>
          <c:extLst>
            <c:ext xmlns:c16="http://schemas.microsoft.com/office/drawing/2014/chart" uri="{C3380CC4-5D6E-409C-BE32-E72D297353CC}">
              <c16:uniqueId val="{00000001-E028-4416-8CC4-CFDCC779E19E}"/>
            </c:ext>
          </c:extLst>
        </c:ser>
        <c:dLbls>
          <c:showLegendKey val="0"/>
          <c:showVal val="0"/>
          <c:showCatName val="0"/>
          <c:showSerName val="0"/>
          <c:showPercent val="0"/>
          <c:showBubbleSize val="0"/>
        </c:dLbls>
        <c:axId val="87253391"/>
        <c:axId val="693250063"/>
      </c:scatterChart>
      <c:valAx>
        <c:axId val="87253391"/>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693250063"/>
        <c:crosses val="autoZero"/>
        <c:crossBetween val="midCat"/>
      </c:valAx>
      <c:valAx>
        <c:axId val="6932500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87253391"/>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u="sng" dirty="0">
                <a:latin typeface="Times New Roman" panose="02020603050405020304" pitchFamily="18" charset="0"/>
                <a:cs typeface="Times New Roman" panose="02020603050405020304" pitchFamily="18" charset="0"/>
              </a:rPr>
              <a:t>Relation Between Country's Population and </a:t>
            </a:r>
            <a:r>
              <a:rPr lang="en-US" u="sng" dirty="0" err="1">
                <a:latin typeface="Times New Roman" panose="02020603050405020304" pitchFamily="18" charset="0"/>
                <a:cs typeface="Times New Roman" panose="02020603050405020304" pitchFamily="18" charset="0"/>
              </a:rPr>
              <a:t>No_of_Universities</a:t>
            </a:r>
            <a:endParaRPr lang="en-US" u="sng" dirty="0">
              <a:latin typeface="Times New Roman" panose="02020603050405020304" pitchFamily="18" charset="0"/>
              <a:cs typeface="Times New Roman" panose="02020603050405020304" pitchFamily="18" charset="0"/>
            </a:endParaRPr>
          </a:p>
        </c:rich>
      </c:tx>
      <c:layout>
        <c:manualLayout>
          <c:xMode val="edge"/>
          <c:yMode val="edge"/>
          <c:x val="0.17043066491688538"/>
          <c:y val="3.2407407407407406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'[EDA solution.xlsx]Q3'!$C$6</c:f>
              <c:strCache>
                <c:ptCount val="1"/>
                <c:pt idx="0">
                  <c:v>no_of_universities</c:v>
                </c:pt>
              </c:strCache>
            </c:strRef>
          </c:tx>
          <c:spPr>
            <a:ln w="25400" cap="rnd">
              <a:no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xVal>
            <c:numRef>
              <c:f>'[EDA solution.xlsx]Q3'!$B$7:$B$79</c:f>
              <c:numCache>
                <c:formatCode>0</c:formatCode>
                <c:ptCount val="73"/>
                <c:pt idx="0">
                  <c:v>45808747</c:v>
                </c:pt>
                <c:pt idx="1">
                  <c:v>25688079</c:v>
                </c:pt>
                <c:pt idx="2">
                  <c:v>8955797</c:v>
                </c:pt>
                <c:pt idx="3">
                  <c:v>169356251</c:v>
                </c:pt>
                <c:pt idx="4">
                  <c:v>9340314</c:v>
                </c:pt>
                <c:pt idx="5">
                  <c:v>11592952</c:v>
                </c:pt>
                <c:pt idx="6">
                  <c:v>214326223</c:v>
                </c:pt>
                <c:pt idx="7">
                  <c:v>6877743</c:v>
                </c:pt>
                <c:pt idx="8">
                  <c:v>38246108</c:v>
                </c:pt>
                <c:pt idx="9">
                  <c:v>19493184</c:v>
                </c:pt>
                <c:pt idx="10">
                  <c:v>1412360000</c:v>
                </c:pt>
                <c:pt idx="11">
                  <c:v>51516562</c:v>
                </c:pt>
                <c:pt idx="12">
                  <c:v>3899000</c:v>
                </c:pt>
                <c:pt idx="13">
                  <c:v>1244188</c:v>
                </c:pt>
                <c:pt idx="14">
                  <c:v>1244188</c:v>
                </c:pt>
                <c:pt idx="15">
                  <c:v>5856733</c:v>
                </c:pt>
                <c:pt idx="16">
                  <c:v>17797737</c:v>
                </c:pt>
                <c:pt idx="17">
                  <c:v>1330932</c:v>
                </c:pt>
                <c:pt idx="18">
                  <c:v>5541017</c:v>
                </c:pt>
                <c:pt idx="19">
                  <c:v>67749632</c:v>
                </c:pt>
                <c:pt idx="20">
                  <c:v>83196078</c:v>
                </c:pt>
                <c:pt idx="21">
                  <c:v>32833031</c:v>
                </c:pt>
                <c:pt idx="22">
                  <c:v>10641221</c:v>
                </c:pt>
                <c:pt idx="23">
                  <c:v>10278345</c:v>
                </c:pt>
                <c:pt idx="24">
                  <c:v>9709891</c:v>
                </c:pt>
                <c:pt idx="25">
                  <c:v>372520</c:v>
                </c:pt>
                <c:pt idx="26">
                  <c:v>1407563842</c:v>
                </c:pt>
                <c:pt idx="27">
                  <c:v>273753191</c:v>
                </c:pt>
                <c:pt idx="28">
                  <c:v>273753191</c:v>
                </c:pt>
                <c:pt idx="29">
                  <c:v>5033165</c:v>
                </c:pt>
                <c:pt idx="30">
                  <c:v>9364000</c:v>
                </c:pt>
                <c:pt idx="31">
                  <c:v>59109668</c:v>
                </c:pt>
                <c:pt idx="32">
                  <c:v>125681593</c:v>
                </c:pt>
                <c:pt idx="33">
                  <c:v>11148278</c:v>
                </c:pt>
                <c:pt idx="34">
                  <c:v>53005614</c:v>
                </c:pt>
                <c:pt idx="35">
                  <c:v>1884490</c:v>
                </c:pt>
                <c:pt idx="36">
                  <c:v>5592631</c:v>
                </c:pt>
                <c:pt idx="37">
                  <c:v>2800839</c:v>
                </c:pt>
                <c:pt idx="38">
                  <c:v>640064</c:v>
                </c:pt>
                <c:pt idx="39">
                  <c:v>686607</c:v>
                </c:pt>
                <c:pt idx="40">
                  <c:v>33573874</c:v>
                </c:pt>
                <c:pt idx="41">
                  <c:v>126705138</c:v>
                </c:pt>
                <c:pt idx="42">
                  <c:v>37076584</c:v>
                </c:pt>
                <c:pt idx="43">
                  <c:v>17533044</c:v>
                </c:pt>
                <c:pt idx="44">
                  <c:v>5122600</c:v>
                </c:pt>
                <c:pt idx="45">
                  <c:v>213401323</c:v>
                </c:pt>
                <c:pt idx="46">
                  <c:v>5408320</c:v>
                </c:pt>
                <c:pt idx="47">
                  <c:v>4520471</c:v>
                </c:pt>
                <c:pt idx="48">
                  <c:v>231402117</c:v>
                </c:pt>
                <c:pt idx="49">
                  <c:v>37747124</c:v>
                </c:pt>
                <c:pt idx="50">
                  <c:v>10325147</c:v>
                </c:pt>
                <c:pt idx="51">
                  <c:v>3263584</c:v>
                </c:pt>
                <c:pt idx="52">
                  <c:v>2688235</c:v>
                </c:pt>
                <c:pt idx="53">
                  <c:v>19119880</c:v>
                </c:pt>
                <c:pt idx="54">
                  <c:v>19119880</c:v>
                </c:pt>
                <c:pt idx="55">
                  <c:v>35950396</c:v>
                </c:pt>
                <c:pt idx="56">
                  <c:v>6834326</c:v>
                </c:pt>
                <c:pt idx="57">
                  <c:v>5453566</c:v>
                </c:pt>
                <c:pt idx="58">
                  <c:v>5447247</c:v>
                </c:pt>
                <c:pt idx="59">
                  <c:v>2108079</c:v>
                </c:pt>
                <c:pt idx="60">
                  <c:v>59392255</c:v>
                </c:pt>
                <c:pt idx="61">
                  <c:v>1901911604</c:v>
                </c:pt>
                <c:pt idx="62">
                  <c:v>47415750</c:v>
                </c:pt>
                <c:pt idx="63">
                  <c:v>10415811</c:v>
                </c:pt>
                <c:pt idx="64">
                  <c:v>8703405</c:v>
                </c:pt>
                <c:pt idx="65">
                  <c:v>21324367</c:v>
                </c:pt>
                <c:pt idx="66">
                  <c:v>12262946</c:v>
                </c:pt>
                <c:pt idx="67">
                  <c:v>45853778</c:v>
                </c:pt>
                <c:pt idx="68">
                  <c:v>43792855</c:v>
                </c:pt>
                <c:pt idx="69">
                  <c:v>9365145</c:v>
                </c:pt>
                <c:pt idx="70">
                  <c:v>67326569</c:v>
                </c:pt>
                <c:pt idx="71">
                  <c:v>331893745</c:v>
                </c:pt>
                <c:pt idx="72">
                  <c:v>3426260</c:v>
                </c:pt>
              </c:numCache>
            </c:numRef>
          </c:xVal>
          <c:yVal>
            <c:numRef>
              <c:f>'[EDA solution.xlsx]Q3'!$C$7:$C$79</c:f>
              <c:numCache>
                <c:formatCode>0</c:formatCode>
                <c:ptCount val="73"/>
                <c:pt idx="0">
                  <c:v>4</c:v>
                </c:pt>
                <c:pt idx="1">
                  <c:v>35</c:v>
                </c:pt>
                <c:pt idx="2">
                  <c:v>12</c:v>
                </c:pt>
                <c:pt idx="3">
                  <c:v>1</c:v>
                </c:pt>
                <c:pt idx="4">
                  <c:v>1</c:v>
                </c:pt>
                <c:pt idx="5">
                  <c:v>11</c:v>
                </c:pt>
                <c:pt idx="6">
                  <c:v>27</c:v>
                </c:pt>
                <c:pt idx="7">
                  <c:v>1</c:v>
                </c:pt>
                <c:pt idx="8">
                  <c:v>37</c:v>
                </c:pt>
                <c:pt idx="9">
                  <c:v>7</c:v>
                </c:pt>
                <c:pt idx="10">
                  <c:v>96</c:v>
                </c:pt>
                <c:pt idx="11">
                  <c:v>4</c:v>
                </c:pt>
                <c:pt idx="12">
                  <c:v>1</c:v>
                </c:pt>
                <c:pt idx="13">
                  <c:v>1</c:v>
                </c:pt>
                <c:pt idx="14">
                  <c:v>10</c:v>
                </c:pt>
                <c:pt idx="15">
                  <c:v>6</c:v>
                </c:pt>
                <c:pt idx="16">
                  <c:v>5</c:v>
                </c:pt>
                <c:pt idx="17">
                  <c:v>2</c:v>
                </c:pt>
                <c:pt idx="18">
                  <c:v>10</c:v>
                </c:pt>
                <c:pt idx="19">
                  <c:v>68</c:v>
                </c:pt>
                <c:pt idx="20">
                  <c:v>68</c:v>
                </c:pt>
                <c:pt idx="21">
                  <c:v>1</c:v>
                </c:pt>
                <c:pt idx="22">
                  <c:v>8</c:v>
                </c:pt>
                <c:pt idx="23">
                  <c:v>6</c:v>
                </c:pt>
                <c:pt idx="24">
                  <c:v>6</c:v>
                </c:pt>
                <c:pt idx="25">
                  <c:v>1</c:v>
                </c:pt>
                <c:pt idx="26">
                  <c:v>22</c:v>
                </c:pt>
                <c:pt idx="27">
                  <c:v>1</c:v>
                </c:pt>
                <c:pt idx="28">
                  <c:v>11</c:v>
                </c:pt>
                <c:pt idx="29">
                  <c:v>10</c:v>
                </c:pt>
                <c:pt idx="30">
                  <c:v>8</c:v>
                </c:pt>
                <c:pt idx="31">
                  <c:v>54</c:v>
                </c:pt>
                <c:pt idx="32">
                  <c:v>81</c:v>
                </c:pt>
                <c:pt idx="33">
                  <c:v>2</c:v>
                </c:pt>
                <c:pt idx="34">
                  <c:v>1</c:v>
                </c:pt>
                <c:pt idx="35">
                  <c:v>1</c:v>
                </c:pt>
                <c:pt idx="36">
                  <c:v>1</c:v>
                </c:pt>
                <c:pt idx="37">
                  <c:v>1</c:v>
                </c:pt>
                <c:pt idx="38">
                  <c:v>1</c:v>
                </c:pt>
                <c:pt idx="39">
                  <c:v>1</c:v>
                </c:pt>
                <c:pt idx="40">
                  <c:v>8</c:v>
                </c:pt>
                <c:pt idx="41">
                  <c:v>3</c:v>
                </c:pt>
                <c:pt idx="42">
                  <c:v>1</c:v>
                </c:pt>
                <c:pt idx="43">
                  <c:v>14</c:v>
                </c:pt>
                <c:pt idx="44">
                  <c:v>7</c:v>
                </c:pt>
                <c:pt idx="45">
                  <c:v>1</c:v>
                </c:pt>
                <c:pt idx="46">
                  <c:v>6</c:v>
                </c:pt>
                <c:pt idx="47">
                  <c:v>1</c:v>
                </c:pt>
                <c:pt idx="48">
                  <c:v>2</c:v>
                </c:pt>
                <c:pt idx="49">
                  <c:v>12</c:v>
                </c:pt>
                <c:pt idx="50">
                  <c:v>9</c:v>
                </c:pt>
                <c:pt idx="51">
                  <c:v>1</c:v>
                </c:pt>
                <c:pt idx="52">
                  <c:v>1</c:v>
                </c:pt>
                <c:pt idx="53">
                  <c:v>4</c:v>
                </c:pt>
                <c:pt idx="54">
                  <c:v>13</c:v>
                </c:pt>
                <c:pt idx="55">
                  <c:v>4</c:v>
                </c:pt>
                <c:pt idx="56">
                  <c:v>1</c:v>
                </c:pt>
                <c:pt idx="57">
                  <c:v>2</c:v>
                </c:pt>
                <c:pt idx="58">
                  <c:v>2</c:v>
                </c:pt>
                <c:pt idx="59">
                  <c:v>2</c:v>
                </c:pt>
                <c:pt idx="60">
                  <c:v>6</c:v>
                </c:pt>
                <c:pt idx="61">
                  <c:v>37</c:v>
                </c:pt>
                <c:pt idx="62">
                  <c:v>43</c:v>
                </c:pt>
                <c:pt idx="63">
                  <c:v>12</c:v>
                </c:pt>
                <c:pt idx="64">
                  <c:v>12</c:v>
                </c:pt>
                <c:pt idx="65">
                  <c:v>29</c:v>
                </c:pt>
                <c:pt idx="66">
                  <c:v>15</c:v>
                </c:pt>
                <c:pt idx="67">
                  <c:v>1</c:v>
                </c:pt>
                <c:pt idx="68">
                  <c:v>2</c:v>
                </c:pt>
                <c:pt idx="69">
                  <c:v>2</c:v>
                </c:pt>
                <c:pt idx="70">
                  <c:v>89</c:v>
                </c:pt>
                <c:pt idx="71">
                  <c:v>273</c:v>
                </c:pt>
                <c:pt idx="72">
                  <c:v>1</c:v>
                </c:pt>
              </c:numCache>
            </c:numRef>
          </c:yVal>
          <c:smooth val="0"/>
          <c:extLst>
            <c:ext xmlns:c16="http://schemas.microsoft.com/office/drawing/2014/chart" uri="{C3380CC4-5D6E-409C-BE32-E72D297353CC}">
              <c16:uniqueId val="{00000000-C30A-4978-8C42-B03E126A8429}"/>
            </c:ext>
          </c:extLst>
        </c:ser>
        <c:dLbls>
          <c:showLegendKey val="0"/>
          <c:showVal val="0"/>
          <c:showCatName val="0"/>
          <c:showSerName val="0"/>
          <c:showPercent val="0"/>
          <c:showBubbleSize val="0"/>
        </c:dLbls>
        <c:axId val="1814424495"/>
        <c:axId val="704909583"/>
      </c:scatterChart>
      <c:valAx>
        <c:axId val="1814424495"/>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sz="1200"/>
                  <a:t>Country's</a:t>
                </a:r>
                <a:r>
                  <a:rPr lang="en-IN" sz="1200" baseline="0"/>
                  <a:t> Population</a:t>
                </a:r>
                <a:endParaRPr lang="en-IN" sz="1200"/>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04909583"/>
        <c:crosses val="autoZero"/>
        <c:crossBetween val="midCat"/>
      </c:valAx>
      <c:valAx>
        <c:axId val="704909583"/>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sz="1200"/>
                  <a:t>no_of_Universities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81442449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Common_Crtiteria</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'[EDA solution.xlsx]Q-4'!$C$6</c:f>
              <c:strCache>
                <c:ptCount val="1"/>
                <c:pt idx="0">
                  <c:v>count_system_name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'[EDA solution.xlsx]Q-4'!$A$7:$A$27</c:f>
              <c:strCache>
                <c:ptCount val="21"/>
                <c:pt idx="0">
                  <c:v>Teaching</c:v>
                </c:pt>
                <c:pt idx="1">
                  <c:v>International</c:v>
                </c:pt>
                <c:pt idx="2">
                  <c:v>Research</c:v>
                </c:pt>
                <c:pt idx="3">
                  <c:v>Citations</c:v>
                </c:pt>
                <c:pt idx="4">
                  <c:v>Income</c:v>
                </c:pt>
                <c:pt idx="5">
                  <c:v>Total Times</c:v>
                </c:pt>
                <c:pt idx="6">
                  <c:v>Alumni</c:v>
                </c:pt>
                <c:pt idx="7">
                  <c:v>Award</c:v>
                </c:pt>
                <c:pt idx="8">
                  <c:v>HiCi</c:v>
                </c:pt>
                <c:pt idx="9">
                  <c:v>N and S</c:v>
                </c:pt>
                <c:pt idx="10">
                  <c:v>Pub</c:v>
                </c:pt>
                <c:pt idx="11">
                  <c:v>PCP</c:v>
                </c:pt>
                <c:pt idx="12">
                  <c:v>Total Shanghai</c:v>
                </c:pt>
                <c:pt idx="13">
                  <c:v>Quality of Education Rank</c:v>
                </c:pt>
                <c:pt idx="14">
                  <c:v>Alumni Employment Rank</c:v>
                </c:pt>
                <c:pt idx="15">
                  <c:v>Quality of Faculty Rank</c:v>
                </c:pt>
                <c:pt idx="16">
                  <c:v>Publications Rank</c:v>
                </c:pt>
                <c:pt idx="17">
                  <c:v>Influence Rank</c:v>
                </c:pt>
                <c:pt idx="18">
                  <c:v>Citations Rank</c:v>
                </c:pt>
                <c:pt idx="19">
                  <c:v>Patents Rank</c:v>
                </c:pt>
                <c:pt idx="20">
                  <c:v>Total CWUR</c:v>
                </c:pt>
              </c:strCache>
            </c:strRef>
          </c:cat>
          <c:val>
            <c:numRef>
              <c:f>'[EDA solution.xlsx]Q-4'!$C$7:$C$27</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00-751A-454E-BC30-16C8B9935227}"/>
            </c:ext>
          </c:extLst>
        </c:ser>
        <c:dLbls>
          <c:showLegendKey val="0"/>
          <c:showVal val="0"/>
          <c:showCatName val="0"/>
          <c:showSerName val="0"/>
          <c:showPercent val="0"/>
          <c:showBubbleSize val="0"/>
        </c:dLbls>
        <c:gapWidth val="115"/>
        <c:overlap val="-20"/>
        <c:axId val="432924320"/>
        <c:axId val="710724944"/>
      </c:barChart>
      <c:catAx>
        <c:axId val="43292432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10724944"/>
        <c:crosses val="autoZero"/>
        <c:auto val="1"/>
        <c:lblAlgn val="ctr"/>
        <c:lblOffset val="100"/>
        <c:noMultiLvlLbl val="0"/>
      </c:catAx>
      <c:valAx>
        <c:axId val="710724944"/>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32924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solution.xlsx]Q-5!PivotTable4</c:name>
    <c:fmtId val="-1"/>
  </c:pivotSource>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IN" sz="1400" i="0" u="sng" dirty="0">
                <a:latin typeface="Times New Roman" panose="02020603050405020304" pitchFamily="18" charset="0"/>
                <a:cs typeface="Times New Roman" panose="02020603050405020304" pitchFamily="18" charset="0"/>
              </a:rPr>
              <a:t>Trend in University Rankings over Years in Each System</a:t>
            </a:r>
          </a:p>
        </c:rich>
      </c:tx>
      <c:layout>
        <c:manualLayout>
          <c:xMode val="edge"/>
          <c:yMode val="edge"/>
          <c:x val="9.442460619575524E-2"/>
          <c:y val="1.452335156578710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cmpd="sng" algn="ctr">
            <a:solidFill>
              <a:schemeClr val="accent1"/>
            </a:solidFill>
            <a:round/>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alpha val="85000"/>
            </a:schemeClr>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alpha val="85000"/>
            </a:schemeClr>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alpha val="85000"/>
            </a:schemeClr>
          </a:solidFill>
          <a:ln w="28575" cap="rnd" cmpd="sng" algn="ctr">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8932198445969423E-2"/>
          <c:y val="0.2293616573404493"/>
          <c:w val="0.90199576719330354"/>
          <c:h val="0.47737054540013896"/>
        </c:manualLayout>
      </c:layout>
      <c:lineChart>
        <c:grouping val="standard"/>
        <c:varyColors val="0"/>
        <c:ser>
          <c:idx val="0"/>
          <c:order val="0"/>
          <c:tx>
            <c:strRef>
              <c:f>'Q-5'!$G$7:$G$8</c:f>
              <c:strCache>
                <c:ptCount val="1"/>
                <c:pt idx="0">
                  <c:v>Center for World University Rankings</c:v>
                </c:pt>
              </c:strCache>
            </c:strRef>
          </c:tx>
          <c:spPr>
            <a:ln w="31750" cap="rnd">
              <a:solidFill>
                <a:schemeClr val="accent1"/>
              </a:solidFill>
              <a:round/>
            </a:ln>
            <a:effectLst/>
          </c:spPr>
          <c:marker>
            <c:symbol val="circle"/>
            <c:size val="17"/>
            <c:spPr>
              <a:solidFill>
                <a:schemeClr val="accent1"/>
              </a:solidFill>
              <a:ln>
                <a:noFill/>
              </a:ln>
              <a:effectLst/>
            </c:spPr>
          </c:marker>
          <c:cat>
            <c:strRef>
              <c:f>'Q-5'!$F$9:$F$20</c:f>
              <c:strCach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strCache>
            </c:strRef>
          </c:cat>
          <c:val>
            <c:numRef>
              <c:f>'Q-5'!$G$9:$G$20</c:f>
              <c:numCache>
                <c:formatCode>0.0</c:formatCode>
                <c:ptCount val="12"/>
                <c:pt idx="0">
                  <c:v>68.857100000000003</c:v>
                </c:pt>
                <c:pt idx="1">
                  <c:v>68.142899999999997</c:v>
                </c:pt>
                <c:pt idx="2">
                  <c:v>69.571399999999997</c:v>
                </c:pt>
                <c:pt idx="3">
                  <c:v>69.714299999999994</c:v>
                </c:pt>
                <c:pt idx="4">
                  <c:v>68.857100000000003</c:v>
                </c:pt>
                <c:pt idx="5">
                  <c:v>66.571399999999997</c:v>
                </c:pt>
                <c:pt idx="6">
                  <c:v>73.230800000000002</c:v>
                </c:pt>
                <c:pt idx="7">
                  <c:v>53.619</c:v>
                </c:pt>
                <c:pt idx="8">
                  <c:v>52.8095</c:v>
                </c:pt>
                <c:pt idx="9">
                  <c:v>53.238100000000003</c:v>
                </c:pt>
                <c:pt idx="10">
                  <c:v>53.666699999999999</c:v>
                </c:pt>
                <c:pt idx="11">
                  <c:v>86.833299999999994</c:v>
                </c:pt>
              </c:numCache>
            </c:numRef>
          </c:val>
          <c:smooth val="0"/>
          <c:extLst>
            <c:ext xmlns:c16="http://schemas.microsoft.com/office/drawing/2014/chart" uri="{C3380CC4-5D6E-409C-BE32-E72D297353CC}">
              <c16:uniqueId val="{00000000-248A-4A9A-85D7-6648CBC0ED70}"/>
            </c:ext>
          </c:extLst>
        </c:ser>
        <c:ser>
          <c:idx val="1"/>
          <c:order val="1"/>
          <c:tx>
            <c:strRef>
              <c:f>'Q-5'!$H$7:$H$8</c:f>
              <c:strCache>
                <c:ptCount val="1"/>
                <c:pt idx="0">
                  <c:v>Shanghai Ranking</c:v>
                </c:pt>
              </c:strCache>
            </c:strRef>
          </c:tx>
          <c:spPr>
            <a:ln w="31750" cap="rnd">
              <a:solidFill>
                <a:schemeClr val="accent2"/>
              </a:solidFill>
              <a:round/>
            </a:ln>
            <a:effectLst/>
          </c:spPr>
          <c:marker>
            <c:symbol val="circle"/>
            <c:size val="17"/>
            <c:spPr>
              <a:solidFill>
                <a:schemeClr val="accent2"/>
              </a:solidFill>
              <a:ln>
                <a:noFill/>
              </a:ln>
              <a:effectLst/>
            </c:spPr>
          </c:marker>
          <c:cat>
            <c:strRef>
              <c:f>'Q-5'!$F$9:$F$20</c:f>
              <c:strCach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strCache>
            </c:strRef>
          </c:cat>
          <c:val>
            <c:numRef>
              <c:f>'Q-5'!$H$9:$H$20</c:f>
              <c:numCache>
                <c:formatCode>General</c:formatCode>
                <c:ptCount val="12"/>
                <c:pt idx="6" formatCode="0.0">
                  <c:v>92.5</c:v>
                </c:pt>
                <c:pt idx="7" formatCode="0.0">
                  <c:v>49.071399999999997</c:v>
                </c:pt>
                <c:pt idx="8" formatCode="0.0">
                  <c:v>48.857100000000003</c:v>
                </c:pt>
                <c:pt idx="9" formatCode="0.0">
                  <c:v>49</c:v>
                </c:pt>
                <c:pt idx="10" formatCode="0.0">
                  <c:v>48.785699999999999</c:v>
                </c:pt>
                <c:pt idx="11" formatCode="0.0">
                  <c:v>91.5</c:v>
                </c:pt>
              </c:numCache>
            </c:numRef>
          </c:val>
          <c:smooth val="0"/>
          <c:extLst>
            <c:ext xmlns:c16="http://schemas.microsoft.com/office/drawing/2014/chart" uri="{C3380CC4-5D6E-409C-BE32-E72D297353CC}">
              <c16:uniqueId val="{00000001-248A-4A9A-85D7-6648CBC0ED70}"/>
            </c:ext>
          </c:extLst>
        </c:ser>
        <c:ser>
          <c:idx val="2"/>
          <c:order val="2"/>
          <c:tx>
            <c:strRef>
              <c:f>'Q-5'!$I$7:$I$8</c:f>
              <c:strCache>
                <c:ptCount val="1"/>
                <c:pt idx="0">
                  <c:v>Times Higher Education World University Ranking</c:v>
                </c:pt>
              </c:strCache>
            </c:strRef>
          </c:tx>
          <c:spPr>
            <a:ln w="31750" cap="rnd">
              <a:solidFill>
                <a:schemeClr val="accent3"/>
              </a:solidFill>
              <a:round/>
            </a:ln>
            <a:effectLst/>
          </c:spPr>
          <c:marker>
            <c:symbol val="circle"/>
            <c:size val="17"/>
            <c:spPr>
              <a:solidFill>
                <a:schemeClr val="accent3"/>
              </a:solidFill>
              <a:ln>
                <a:noFill/>
              </a:ln>
              <a:effectLst/>
            </c:spPr>
          </c:marker>
          <c:cat>
            <c:strRef>
              <c:f>'Q-5'!$F$9:$F$20</c:f>
              <c:strCach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strCache>
            </c:strRef>
          </c:cat>
          <c:val>
            <c:numRef>
              <c:f>'Q-5'!$I$9:$I$20</c:f>
              <c:numCache>
                <c:formatCode>0.0</c:formatCode>
                <c:ptCount val="12"/>
                <c:pt idx="0">
                  <c:v>96</c:v>
                </c:pt>
                <c:pt idx="1">
                  <c:v>96.285700000000006</c:v>
                </c:pt>
                <c:pt idx="2">
                  <c:v>96.142899999999997</c:v>
                </c:pt>
                <c:pt idx="3">
                  <c:v>96.285700000000006</c:v>
                </c:pt>
                <c:pt idx="4">
                  <c:v>96.428600000000003</c:v>
                </c:pt>
                <c:pt idx="5">
                  <c:v>95.571399999999997</c:v>
                </c:pt>
                <c:pt idx="6">
                  <c:v>90.076899999999995</c:v>
                </c:pt>
                <c:pt idx="7">
                  <c:v>61.285699999999999</c:v>
                </c:pt>
                <c:pt idx="8">
                  <c:v>60.761899999999997</c:v>
                </c:pt>
                <c:pt idx="9">
                  <c:v>60.761899999999997</c:v>
                </c:pt>
                <c:pt idx="10">
                  <c:v>61.047600000000003</c:v>
                </c:pt>
                <c:pt idx="11">
                  <c:v>82.833299999999994</c:v>
                </c:pt>
              </c:numCache>
            </c:numRef>
          </c:val>
          <c:smooth val="0"/>
          <c:extLst>
            <c:ext xmlns:c16="http://schemas.microsoft.com/office/drawing/2014/chart" uri="{C3380CC4-5D6E-409C-BE32-E72D297353CC}">
              <c16:uniqueId val="{00000002-248A-4A9A-85D7-6648CBC0ED70}"/>
            </c:ext>
          </c:extLst>
        </c:ser>
        <c:dLbls>
          <c:showLegendKey val="0"/>
          <c:showVal val="0"/>
          <c:showCatName val="0"/>
          <c:showSerName val="0"/>
          <c:showPercent val="0"/>
          <c:showBubbleSize val="0"/>
        </c:dLbls>
        <c:marker val="1"/>
        <c:smooth val="0"/>
        <c:axId val="601426639"/>
        <c:axId val="1651271519"/>
      </c:lineChart>
      <c:catAx>
        <c:axId val="601426639"/>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dirty="0"/>
                  <a:t>Year</a:t>
                </a:r>
              </a:p>
            </c:rich>
          </c:tx>
          <c:layout>
            <c:manualLayout>
              <c:xMode val="edge"/>
              <c:yMode val="edge"/>
              <c:x val="0.4791397904856351"/>
              <c:y val="0.9038449098364639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651271519"/>
        <c:crosses val="autoZero"/>
        <c:auto val="1"/>
        <c:lblAlgn val="ctr"/>
        <c:lblOffset val="100"/>
        <c:noMultiLvlLbl val="0"/>
      </c:catAx>
      <c:valAx>
        <c:axId val="1651271519"/>
        <c:scaling>
          <c:orientation val="minMax"/>
        </c:scaling>
        <c:delete val="1"/>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IN"/>
                  <a:t>Avergae Score</a:t>
                </a:r>
              </a:p>
            </c:rich>
          </c:tx>
          <c:layout>
            <c:manualLayout>
              <c:xMode val="edge"/>
              <c:yMode val="edge"/>
              <c:x val="1.5533828889636471E-3"/>
              <c:y val="0.32070516948766647"/>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0" sourceLinked="1"/>
        <c:majorTickMark val="none"/>
        <c:minorTickMark val="none"/>
        <c:tickLblPos val="nextTo"/>
        <c:crossAx val="6014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solution.xlsx]Q-6!PivotTable2</c:name>
    <c:fmtId val="-1"/>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400" u="sng" dirty="0">
                <a:latin typeface="Times New Roman" panose="02020603050405020304" pitchFamily="18" charset="0"/>
                <a:cs typeface="Times New Roman" panose="02020603050405020304" pitchFamily="18" charset="0"/>
              </a:rPr>
              <a:t>International</a:t>
            </a:r>
            <a:r>
              <a:rPr lang="en-US" sz="1400" u="sng" baseline="0" dirty="0">
                <a:latin typeface="Times New Roman" panose="02020603050405020304" pitchFamily="18" charset="0"/>
                <a:cs typeface="Times New Roman" panose="02020603050405020304" pitchFamily="18" charset="0"/>
              </a:rPr>
              <a:t> Student's Enrollment</a:t>
            </a:r>
            <a:endParaRPr lang="en-US" sz="1400" u="sng" dirty="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254000" sx="102000" sy="102000" algn="ctr" rotWithShape="0">
              <a:prstClr val="black">
                <a:alpha val="20000"/>
              </a:prstClr>
            </a:outerShdw>
          </a:effectLst>
          <a:sp3d/>
        </c:spPr>
      </c:pivotFmt>
      <c:pivotFmt>
        <c:idx val="2"/>
        <c:spPr>
          <a:solidFill>
            <a:schemeClr val="accent1"/>
          </a:solidFill>
          <a:ln>
            <a:noFill/>
          </a:ln>
          <a:effectLst>
            <a:outerShdw blurRad="254000" sx="102000" sy="102000" algn="ctr" rotWithShape="0">
              <a:prstClr val="black">
                <a:alpha val="20000"/>
              </a:prstClr>
            </a:outerShdw>
          </a:effectLst>
          <a:sp3d/>
        </c:spPr>
      </c:pivotFmt>
      <c:pivotFmt>
        <c:idx val="3"/>
        <c:spPr>
          <a:solidFill>
            <a:schemeClr val="accent1"/>
          </a:solidFill>
          <a:ln>
            <a:noFill/>
          </a:ln>
          <a:effectLst>
            <a:outerShdw blurRad="254000" sx="102000" sy="102000" algn="ctr" rotWithShape="0">
              <a:prstClr val="black">
                <a:alpha val="20000"/>
              </a:prstClr>
            </a:outerShdw>
          </a:effectLst>
          <a:sp3d/>
        </c:spPr>
      </c:pivotFmt>
      <c:pivotFmt>
        <c:idx val="4"/>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254000" sx="102000" sy="102000" algn="ctr" rotWithShape="0">
              <a:prstClr val="black">
                <a:alpha val="20000"/>
              </a:prstClr>
            </a:outerShdw>
          </a:effectLst>
          <a:sp3d/>
        </c:spPr>
      </c:pivotFmt>
      <c:pivotFmt>
        <c:idx val="6"/>
        <c:spPr>
          <a:solidFill>
            <a:schemeClr val="accent1"/>
          </a:solidFill>
          <a:ln>
            <a:noFill/>
          </a:ln>
          <a:effectLst>
            <a:outerShdw blurRad="254000" sx="102000" sy="102000" algn="ctr" rotWithShape="0">
              <a:prstClr val="black">
                <a:alpha val="20000"/>
              </a:prstClr>
            </a:outerShdw>
          </a:effectLst>
          <a:sp3d/>
        </c:spPr>
      </c:pivotFmt>
      <c:pivotFmt>
        <c:idx val="7"/>
        <c:spPr>
          <a:solidFill>
            <a:schemeClr val="accent1"/>
          </a:solidFill>
          <a:ln>
            <a:noFill/>
          </a:ln>
          <a:effectLst>
            <a:outerShdw blurRad="254000" sx="102000" sy="102000" algn="ctr" rotWithShape="0">
              <a:prstClr val="black">
                <a:alpha val="20000"/>
              </a:prstClr>
            </a:outerShdw>
          </a:effectLst>
          <a:sp3d/>
        </c:spPr>
      </c:pivotFmt>
      <c:pivotFmt>
        <c:idx val="8"/>
        <c:spPr>
          <a:solidFill>
            <a:schemeClr val="accent1"/>
          </a:solidFill>
          <a:ln>
            <a:noFill/>
          </a:ln>
          <a:effectLst>
            <a:outerShdw blurRad="254000" sx="102000" sy="102000" algn="ctr" rotWithShape="0">
              <a:prstClr val="black">
                <a:alpha val="20000"/>
              </a:prstClr>
            </a:outerShdw>
          </a:effectLst>
          <a:sp3d/>
        </c:spPr>
        <c:marker>
          <c:symbol val="none"/>
        </c:marker>
        <c:dLbl>
          <c:idx val="0"/>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254000" sx="102000" sy="102000" algn="ctr" rotWithShape="0">
              <a:prstClr val="black">
                <a:alpha val="20000"/>
              </a:prstClr>
            </a:outerShdw>
          </a:effectLst>
          <a:sp3d/>
        </c:spPr>
      </c:pivotFmt>
      <c:pivotFmt>
        <c:idx val="10"/>
        <c:spPr>
          <a:solidFill>
            <a:schemeClr val="accent1"/>
          </a:solidFill>
          <a:ln>
            <a:noFill/>
          </a:ln>
          <a:effectLst>
            <a:outerShdw blurRad="254000" sx="102000" sy="102000" algn="ctr" rotWithShape="0">
              <a:prstClr val="black">
                <a:alpha val="20000"/>
              </a:prstClr>
            </a:outerShdw>
          </a:effectLst>
          <a:sp3d/>
        </c:spPr>
      </c:pivotFmt>
      <c:pivotFmt>
        <c:idx val="11"/>
        <c:spPr>
          <a:solidFill>
            <a:schemeClr val="accent1"/>
          </a:solidFill>
          <a:ln>
            <a:noFill/>
          </a:ln>
          <a:effectLst>
            <a:outerShdw blurRad="254000" sx="102000" sy="102000" algn="ctr" rotWithShape="0">
              <a:prstClr val="black">
                <a:alpha val="20000"/>
              </a:prstClr>
            </a:outerShdw>
          </a:effectLst>
          <a:sp3d/>
        </c:spPr>
      </c:pivotFmt>
    </c:pivotFmts>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'Q-6'!$F$22</c:f>
              <c:strCache>
                <c:ptCount val="1"/>
                <c:pt idx="0">
                  <c:v>Total</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C2C1-4EFB-9FAF-CB25F3B402C8}"/>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C2C1-4EFB-9FAF-CB25F3B402C8}"/>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C2C1-4EFB-9FAF-CB25F3B402C8}"/>
              </c:ext>
            </c:extLst>
          </c:dPt>
          <c:dLbls>
            <c:spPr>
              <a:pattFill prst="pct75">
                <a:fgClr>
                  <a:sysClr val="windowText" lastClr="000000">
                    <a:lumMod val="75000"/>
                    <a:lumOff val="25000"/>
                  </a:sysClr>
                </a:fgClr>
                <a:bgClr>
                  <a:sysClr val="windowText" lastClr="000000">
                    <a:lumMod val="65000"/>
                    <a:lumOff val="35000"/>
                  </a:sys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'Q-6'!$E$23:$E$25</c:f>
              <c:strCache>
                <c:ptCount val="3"/>
                <c:pt idx="0">
                  <c:v>Center for World University Rankings</c:v>
                </c:pt>
                <c:pt idx="1">
                  <c:v>Shanghai Ranking</c:v>
                </c:pt>
                <c:pt idx="2">
                  <c:v>Times Higher Education World University Ranking</c:v>
                </c:pt>
              </c:strCache>
            </c:strRef>
          </c:cat>
          <c:val>
            <c:numRef>
              <c:f>'Q-6'!$F$23:$F$25</c:f>
              <c:numCache>
                <c:formatCode>General</c:formatCode>
                <c:ptCount val="3"/>
                <c:pt idx="0">
                  <c:v>3855</c:v>
                </c:pt>
                <c:pt idx="1">
                  <c:v>1502</c:v>
                </c:pt>
                <c:pt idx="2">
                  <c:v>4548</c:v>
                </c:pt>
              </c:numCache>
            </c:numRef>
          </c:val>
          <c:extLst>
            <c:ext xmlns:c16="http://schemas.microsoft.com/office/drawing/2014/chart" uri="{C3380CC4-5D6E-409C-BE32-E72D297353CC}">
              <c16:uniqueId val="{00000006-C2C1-4EFB-9FAF-CB25F3B402C8}"/>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5449409448818896"/>
          <c:y val="0.39114428404782736"/>
          <c:w val="0.32883923884514438"/>
          <c:h val="0.42027887139107611"/>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US" sz="1200" u="sng" dirty="0">
                <a:latin typeface="Times New Roman" panose="02020603050405020304" pitchFamily="18" charset="0"/>
                <a:cs typeface="Times New Roman" panose="02020603050405020304" pitchFamily="18" charset="0"/>
              </a:rPr>
              <a:t>Criteria</a:t>
            </a:r>
            <a:r>
              <a:rPr lang="en-US" sz="1200" u="sng" baseline="0" dirty="0">
                <a:latin typeface="Times New Roman" panose="02020603050405020304" pitchFamily="18" charset="0"/>
                <a:cs typeface="Times New Roman" panose="02020603050405020304" pitchFamily="18" charset="0"/>
              </a:rPr>
              <a:t> weights in different ranking system</a:t>
            </a:r>
            <a:endParaRPr lang="en-US" sz="1200" u="sng" dirty="0">
              <a:latin typeface="Times New Roman" panose="02020603050405020304" pitchFamily="18" charset="0"/>
              <a:cs typeface="Times New Roman" panose="02020603050405020304" pitchFamily="18" charset="0"/>
            </a:endParaRPr>
          </a:p>
        </c:rich>
      </c:tx>
      <c:layout>
        <c:manualLayout>
          <c:xMode val="edge"/>
          <c:yMode val="edge"/>
          <c:x val="0.18081225393700787"/>
          <c:y val="2.2374398667588648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bar"/>
        <c:grouping val="clustered"/>
        <c:varyColors val="0"/>
        <c:ser>
          <c:idx val="0"/>
          <c:order val="0"/>
          <c:tx>
            <c:strRef>
              <c:f>'[EDA solution.xlsx]Q-4'!$C$6</c:f>
              <c:strCache>
                <c:ptCount val="1"/>
                <c:pt idx="0">
                  <c:v>count_system_name</c:v>
                </c:pt>
              </c:strCache>
            </c:strRef>
          </c:tx>
          <c:spPr>
            <a:solidFill>
              <a:schemeClr val="accent1"/>
            </a:solidFill>
            <a:ln>
              <a:noFill/>
            </a:ln>
            <a:effectLst/>
          </c:spPr>
          <c:invertIfNegative val="0"/>
          <c:cat>
            <c:strRef>
              <c:f>'[EDA solution.xlsx]Q-4'!$A$7:$A$27</c:f>
              <c:strCache>
                <c:ptCount val="21"/>
                <c:pt idx="0">
                  <c:v>Teaching</c:v>
                </c:pt>
                <c:pt idx="1">
                  <c:v>International</c:v>
                </c:pt>
                <c:pt idx="2">
                  <c:v>Research</c:v>
                </c:pt>
                <c:pt idx="3">
                  <c:v>Citations</c:v>
                </c:pt>
                <c:pt idx="4">
                  <c:v>Income</c:v>
                </c:pt>
                <c:pt idx="5">
                  <c:v>Total Times</c:v>
                </c:pt>
                <c:pt idx="6">
                  <c:v>Alumni</c:v>
                </c:pt>
                <c:pt idx="7">
                  <c:v>Award</c:v>
                </c:pt>
                <c:pt idx="8">
                  <c:v>HiCi</c:v>
                </c:pt>
                <c:pt idx="9">
                  <c:v>N and S</c:v>
                </c:pt>
                <c:pt idx="10">
                  <c:v>Pub</c:v>
                </c:pt>
                <c:pt idx="11">
                  <c:v>PCP</c:v>
                </c:pt>
                <c:pt idx="12">
                  <c:v>Total Shanghai</c:v>
                </c:pt>
                <c:pt idx="13">
                  <c:v>Quality of Education Rank</c:v>
                </c:pt>
                <c:pt idx="14">
                  <c:v>Alumni Employment Rank</c:v>
                </c:pt>
                <c:pt idx="15">
                  <c:v>Quality of Faculty Rank</c:v>
                </c:pt>
                <c:pt idx="16">
                  <c:v>Publications Rank</c:v>
                </c:pt>
                <c:pt idx="17">
                  <c:v>Influence Rank</c:v>
                </c:pt>
                <c:pt idx="18">
                  <c:v>Citations Rank</c:v>
                </c:pt>
                <c:pt idx="19">
                  <c:v>Patents Rank</c:v>
                </c:pt>
                <c:pt idx="20">
                  <c:v>Total CWUR</c:v>
                </c:pt>
              </c:strCache>
            </c:strRef>
          </c:cat>
          <c:val>
            <c:numRef>
              <c:f>'[EDA solution.xlsx]Q-4'!$C$7:$C$27</c:f>
              <c:numCache>
                <c:formatCode>General</c:formatCode>
                <c:ptCount val="2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numCache>
            </c:numRef>
          </c:val>
          <c:extLst>
            <c:ext xmlns:c16="http://schemas.microsoft.com/office/drawing/2014/chart" uri="{C3380CC4-5D6E-409C-BE32-E72D297353CC}">
              <c16:uniqueId val="{00000000-022C-426F-AF38-B61B9CAA69F9}"/>
            </c:ext>
          </c:extLst>
        </c:ser>
        <c:dLbls>
          <c:showLegendKey val="0"/>
          <c:showVal val="0"/>
          <c:showCatName val="0"/>
          <c:showSerName val="0"/>
          <c:showPercent val="0"/>
          <c:showBubbleSize val="0"/>
        </c:dLbls>
        <c:gapWidth val="247"/>
        <c:overlap val="-20"/>
        <c:axId val="432924320"/>
        <c:axId val="710724944"/>
      </c:barChart>
      <c:catAx>
        <c:axId val="43292432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710724944"/>
        <c:crosses val="autoZero"/>
        <c:auto val="1"/>
        <c:lblAlgn val="ctr"/>
        <c:lblOffset val="100"/>
        <c:noMultiLvlLbl val="0"/>
      </c:catAx>
      <c:valAx>
        <c:axId val="7107249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432924320"/>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400" u="sng" dirty="0">
                <a:latin typeface="Times New Roman" panose="02020603050405020304" pitchFamily="18" charset="0"/>
                <a:cs typeface="Times New Roman" panose="02020603050405020304" pitchFamily="18" charset="0"/>
              </a:rPr>
              <a:t>Weights of </a:t>
            </a:r>
            <a:r>
              <a:rPr lang="en-US" sz="1400" u="sng" dirty="0" err="1">
                <a:latin typeface="Times New Roman" panose="02020603050405020304" pitchFamily="18" charset="0"/>
                <a:cs typeface="Times New Roman" panose="02020603050405020304" pitchFamily="18" charset="0"/>
              </a:rPr>
              <a:t>Ranking_Criteria</a:t>
            </a:r>
            <a:r>
              <a:rPr lang="en-US" sz="1400" u="sng" dirty="0">
                <a:latin typeface="Times New Roman" panose="02020603050405020304" pitchFamily="18" charset="0"/>
                <a:cs typeface="Times New Roman" panose="02020603050405020304" pitchFamily="18" charset="0"/>
              </a:rPr>
              <a:t> over time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'[EDA solution.xlsx]Q-8'!$C$5</c:f>
              <c:strCache>
                <c:ptCount val="1"/>
                <c:pt idx="0">
                  <c:v>Total_rank</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'[EDA solution.xlsx]Q-8'!$B$6:$B$17</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'[EDA solution.xlsx]Q-8'!$C$6:$C$17</c:f>
              <c:numCache>
                <c:formatCode>General</c:formatCode>
                <c:ptCount val="12"/>
                <c:pt idx="0">
                  <c:v>497</c:v>
                </c:pt>
                <c:pt idx="1">
                  <c:v>497</c:v>
                </c:pt>
                <c:pt idx="2">
                  <c:v>511</c:v>
                </c:pt>
                <c:pt idx="3">
                  <c:v>504</c:v>
                </c:pt>
                <c:pt idx="4">
                  <c:v>497</c:v>
                </c:pt>
                <c:pt idx="5">
                  <c:v>504</c:v>
                </c:pt>
                <c:pt idx="6">
                  <c:v>1607</c:v>
                </c:pt>
                <c:pt idx="7">
                  <c:v>2473</c:v>
                </c:pt>
                <c:pt idx="8">
                  <c:v>2472</c:v>
                </c:pt>
                <c:pt idx="9">
                  <c:v>9678</c:v>
                </c:pt>
                <c:pt idx="10">
                  <c:v>9712</c:v>
                </c:pt>
                <c:pt idx="11">
                  <c:v>660</c:v>
                </c:pt>
              </c:numCache>
            </c:numRef>
          </c:val>
          <c:smooth val="0"/>
          <c:extLst>
            <c:ext xmlns:c16="http://schemas.microsoft.com/office/drawing/2014/chart" uri="{C3380CC4-5D6E-409C-BE32-E72D297353CC}">
              <c16:uniqueId val="{00000000-5182-42BB-9215-25BA55B82DAB}"/>
            </c:ext>
          </c:extLst>
        </c:ser>
        <c:dLbls>
          <c:showLegendKey val="0"/>
          <c:showVal val="0"/>
          <c:showCatName val="0"/>
          <c:showSerName val="0"/>
          <c:showPercent val="0"/>
          <c:showBubbleSize val="0"/>
        </c:dLbls>
        <c:smooth val="0"/>
        <c:axId val="247600192"/>
        <c:axId val="720525424"/>
      </c:lineChart>
      <c:catAx>
        <c:axId val="24760019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20525424"/>
        <c:crosses val="autoZero"/>
        <c:auto val="1"/>
        <c:lblAlgn val="ctr"/>
        <c:lblOffset val="100"/>
        <c:noMultiLvlLbl val="0"/>
      </c:catAx>
      <c:valAx>
        <c:axId val="72052542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4760019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[EDA solution.xlsx]Q-12!PivotTable5</c:name>
    <c:fmtId val="-1"/>
  </c:pivotSource>
  <c:chart>
    <c:title>
      <c:tx>
        <c:rich>
          <a:bodyPr rot="0" spcFirstLastPara="1" vertOverflow="ellipsis" vert="horz" wrap="square" anchor="ctr" anchorCtr="1"/>
          <a:lstStyle/>
          <a:p>
            <a:pPr>
              <a:defRPr sz="1050" b="1" i="0" u="none" strike="noStrike" kern="1200" cap="none" baseline="0">
                <a:solidFill>
                  <a:schemeClr val="tx1"/>
                </a:solidFill>
                <a:latin typeface="+mn-lt"/>
                <a:ea typeface="+mn-ea"/>
                <a:cs typeface="+mn-cs"/>
              </a:defRPr>
            </a:pPr>
            <a:r>
              <a:rPr lang="en-IN" sz="1050" b="1" dirty="0">
                <a:solidFill>
                  <a:schemeClr val="tx1"/>
                </a:solidFill>
                <a:highlight>
                  <a:srgbClr val="C0C0C0"/>
                </a:highlight>
                <a:latin typeface="Times New Roman" panose="02020603050405020304" pitchFamily="18" charset="0"/>
                <a:cs typeface="Times New Roman" panose="02020603050405020304" pitchFamily="18" charset="0"/>
              </a:rPr>
              <a:t>Average</a:t>
            </a:r>
            <a:r>
              <a:rPr lang="en-IN" sz="1050" b="1" baseline="0" dirty="0">
                <a:solidFill>
                  <a:schemeClr val="tx1"/>
                </a:solidFill>
                <a:highlight>
                  <a:srgbClr val="C0C0C0"/>
                </a:highlight>
                <a:latin typeface="Times New Roman" panose="02020603050405020304" pitchFamily="18" charset="0"/>
                <a:cs typeface="Times New Roman" panose="02020603050405020304" pitchFamily="18" charset="0"/>
              </a:rPr>
              <a:t> </a:t>
            </a:r>
            <a:r>
              <a:rPr lang="en-IN" sz="1200" b="1" dirty="0">
                <a:solidFill>
                  <a:schemeClr val="tx1"/>
                </a:solidFill>
                <a:highlight>
                  <a:srgbClr val="C0C0C0"/>
                </a:highlight>
                <a:latin typeface="Times New Roman" panose="02020603050405020304" pitchFamily="18" charset="0"/>
                <a:cs typeface="Times New Roman" panose="02020603050405020304" pitchFamily="18" charset="0"/>
              </a:rPr>
              <a:t>Score</a:t>
            </a:r>
            <a:r>
              <a:rPr lang="en-IN" sz="1050" b="1" dirty="0">
                <a:solidFill>
                  <a:schemeClr val="tx1"/>
                </a:solidFill>
                <a:highlight>
                  <a:srgbClr val="C0C0C0"/>
                </a:highlight>
                <a:latin typeface="Times New Roman" panose="02020603050405020304" pitchFamily="18" charset="0"/>
                <a:cs typeface="Times New Roman" panose="02020603050405020304" pitchFamily="18" charset="0"/>
              </a:rPr>
              <a:t>(ranking) over Years for Selected University</a:t>
            </a:r>
          </a:p>
        </c:rich>
      </c:tx>
      <c:layout>
        <c:manualLayout>
          <c:xMode val="edge"/>
          <c:yMode val="edge"/>
          <c:x val="0.1730788082568582"/>
          <c:y val="1.1087315933478645E-3"/>
        </c:manualLayout>
      </c:layout>
      <c:overlay val="0"/>
      <c:spPr>
        <a:noFill/>
        <a:ln>
          <a:noFill/>
        </a:ln>
        <a:effectLst/>
      </c:spPr>
      <c:txPr>
        <a:bodyPr rot="0" spcFirstLastPara="1" vertOverflow="ellipsis" vert="horz" wrap="square" anchor="ctr" anchorCtr="1"/>
        <a:lstStyle/>
        <a:p>
          <a:pPr>
            <a:defRPr sz="1050" b="1" i="0" u="none" strike="noStrike" kern="1200" cap="none" baseline="0">
              <a:solidFill>
                <a:schemeClr val="tx1"/>
              </a:solidFill>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flat" cmpd="sng" algn="ctr">
            <a:noFill/>
            <a:miter lim="800000"/>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'Q-12'!$F$14</c:f>
              <c:strCache>
                <c:ptCount val="1"/>
                <c:pt idx="0">
                  <c:v>Total</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'Q-12'!$E$15:$E$17</c:f>
              <c:strCache>
                <c:ptCount val="2"/>
                <c:pt idx="0">
                  <c:v>2014</c:v>
                </c:pt>
                <c:pt idx="1">
                  <c:v>2015</c:v>
                </c:pt>
              </c:strCache>
            </c:strRef>
          </c:cat>
          <c:val>
            <c:numRef>
              <c:f>'Q-12'!$F$15:$F$17</c:f>
              <c:numCache>
                <c:formatCode>General</c:formatCode>
                <c:ptCount val="2"/>
                <c:pt idx="0">
                  <c:v>436.25</c:v>
                </c:pt>
                <c:pt idx="1">
                  <c:v>457.125</c:v>
                </c:pt>
              </c:numCache>
            </c:numRef>
          </c:val>
          <c:extLst>
            <c:ext xmlns:c16="http://schemas.microsoft.com/office/drawing/2014/chart" uri="{C3380CC4-5D6E-409C-BE32-E72D297353CC}">
              <c16:uniqueId val="{00000000-56DE-47A3-A79A-97C251CE99E5}"/>
            </c:ext>
          </c:extLst>
        </c:ser>
        <c:dLbls>
          <c:dLblPos val="outEnd"/>
          <c:showLegendKey val="0"/>
          <c:showVal val="1"/>
          <c:showCatName val="0"/>
          <c:showSerName val="0"/>
          <c:showPercent val="0"/>
          <c:showBubbleSize val="0"/>
        </c:dLbls>
        <c:gapWidth val="315"/>
        <c:overlap val="-40"/>
        <c:axId val="1194046255"/>
        <c:axId val="693220799"/>
      </c:barChart>
      <c:catAx>
        <c:axId val="1194046255"/>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93220799"/>
        <c:crosses val="autoZero"/>
        <c:auto val="1"/>
        <c:lblAlgn val="ctr"/>
        <c:lblOffset val="100"/>
        <c:noMultiLvlLbl val="0"/>
      </c:catAx>
      <c:valAx>
        <c:axId val="69322079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9404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sz="1200" u="sng" dirty="0">
                <a:latin typeface="Times New Roman" panose="02020603050405020304" pitchFamily="18" charset="0"/>
                <a:cs typeface="Times New Roman" panose="02020603050405020304" pitchFamily="18" charset="0"/>
              </a:rPr>
              <a:t>Female Student</a:t>
            </a:r>
            <a:r>
              <a:rPr lang="en-US" sz="1200" u="sng" baseline="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Percentage</a:t>
            </a:r>
            <a:r>
              <a:rPr lang="en-US" sz="1200" u="sng" baseline="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over</a:t>
            </a:r>
            <a:r>
              <a:rPr lang="en-US" sz="1200" u="sng" baseline="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Years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1"/>
          <c:order val="1"/>
          <c:tx>
            <c:strRef>
              <c:f>'[EDA solution.xlsx]Q-13'!$I$18</c:f>
              <c:strCache>
                <c:ptCount val="1"/>
                <c:pt idx="0">
                  <c:v>Female_Percentage</c:v>
                </c:pt>
              </c:strCache>
            </c:strRef>
          </c:tx>
          <c:spPr>
            <a:ln w="22225" cap="rnd">
              <a:solidFill>
                <a:schemeClr val="accent2"/>
              </a:solidFill>
            </a:ln>
            <a:effectLst>
              <a:glow rad="139700">
                <a:schemeClr val="accent2">
                  <a:satMod val="175000"/>
                  <a:alpha val="14000"/>
                </a:schemeClr>
              </a:glow>
            </a:effectLst>
          </c:spPr>
          <c:marker>
            <c:symbol val="none"/>
          </c:marker>
          <c:cat>
            <c:numRef>
              <c:f>'[EDA solution.xlsx]Q-13'!$H$19:$H$24</c:f>
              <c:numCache>
                <c:formatCode>General</c:formatCode>
                <c:ptCount val="6"/>
                <c:pt idx="0">
                  <c:v>2011</c:v>
                </c:pt>
                <c:pt idx="1">
                  <c:v>2012</c:v>
                </c:pt>
                <c:pt idx="2">
                  <c:v>2013</c:v>
                </c:pt>
                <c:pt idx="3">
                  <c:v>2014</c:v>
                </c:pt>
                <c:pt idx="4">
                  <c:v>2015</c:v>
                </c:pt>
                <c:pt idx="5">
                  <c:v>2016</c:v>
                </c:pt>
              </c:numCache>
            </c:numRef>
          </c:cat>
          <c:val>
            <c:numRef>
              <c:f>'[EDA solution.xlsx]Q-13'!$I$19:$I$24</c:f>
              <c:numCache>
                <c:formatCode>General</c:formatCode>
                <c:ptCount val="6"/>
                <c:pt idx="0">
                  <c:v>0.18765013018563831</c:v>
                </c:pt>
                <c:pt idx="1">
                  <c:v>0.19050819550329776</c:v>
                </c:pt>
                <c:pt idx="2">
                  <c:v>0.18635843586388953</c:v>
                </c:pt>
                <c:pt idx="3">
                  <c:v>0.18911639746245407</c:v>
                </c:pt>
                <c:pt idx="4">
                  <c:v>0.1882549456914791</c:v>
                </c:pt>
                <c:pt idx="5">
                  <c:v>0.18070825873414173</c:v>
                </c:pt>
              </c:numCache>
            </c:numRef>
          </c:val>
          <c:smooth val="0"/>
          <c:extLst>
            <c:ext xmlns:c16="http://schemas.microsoft.com/office/drawing/2014/chart" uri="{C3380CC4-5D6E-409C-BE32-E72D297353CC}">
              <c16:uniqueId val="{00000000-29F2-446C-8A21-20D4520DF044}"/>
            </c:ext>
          </c:extLst>
        </c:ser>
        <c:dLbls>
          <c:showLegendKey val="0"/>
          <c:showVal val="0"/>
          <c:showCatName val="0"/>
          <c:showSerName val="0"/>
          <c:showPercent val="0"/>
          <c:showBubbleSize val="0"/>
        </c:dLbls>
        <c:smooth val="0"/>
        <c:axId val="645972047"/>
        <c:axId val="693255519"/>
        <c:extLst>
          <c:ext xmlns:c15="http://schemas.microsoft.com/office/drawing/2012/chart" uri="{02D57815-91ED-43cb-92C2-25804820EDAC}">
            <c15:filteredLineSeries>
              <c15:ser>
                <c:idx val="0"/>
                <c:order val="0"/>
                <c:tx>
                  <c:strRef>
                    <c:extLst>
                      <c:ext uri="{02D57815-91ED-43cb-92C2-25804820EDAC}">
                        <c15:formulaRef>
                          <c15:sqref>'[EDA solution.xlsx]Q-13'!$H$18</c15:sqref>
                        </c15:formulaRef>
                      </c:ext>
                    </c:extLst>
                    <c:strCache>
                      <c:ptCount val="1"/>
                      <c:pt idx="0">
                        <c:v>Year</c:v>
                      </c:pt>
                    </c:strCache>
                  </c:strRef>
                </c:tx>
                <c:spPr>
                  <a:ln w="22225" cap="rnd">
                    <a:solidFill>
                      <a:schemeClr val="accent1"/>
                    </a:solidFill>
                  </a:ln>
                  <a:effectLst>
                    <a:glow rad="139700">
                      <a:schemeClr val="accent1">
                        <a:satMod val="175000"/>
                        <a:alpha val="14000"/>
                      </a:schemeClr>
                    </a:glow>
                  </a:effectLst>
                </c:spPr>
                <c:marker>
                  <c:symbol val="none"/>
                </c:marker>
                <c:cat>
                  <c:numRef>
                    <c:extLst>
                      <c:ext uri="{02D57815-91ED-43cb-92C2-25804820EDAC}">
                        <c15:formulaRef>
                          <c15:sqref>'[EDA solution.xlsx]Q-13'!$H$19:$H$24</c15:sqref>
                        </c15:formulaRef>
                      </c:ext>
                    </c:extLst>
                    <c:numCache>
                      <c:formatCode>General</c:formatCode>
                      <c:ptCount val="6"/>
                      <c:pt idx="0">
                        <c:v>2011</c:v>
                      </c:pt>
                      <c:pt idx="1">
                        <c:v>2012</c:v>
                      </c:pt>
                      <c:pt idx="2">
                        <c:v>2013</c:v>
                      </c:pt>
                      <c:pt idx="3">
                        <c:v>2014</c:v>
                      </c:pt>
                      <c:pt idx="4">
                        <c:v>2015</c:v>
                      </c:pt>
                      <c:pt idx="5">
                        <c:v>2016</c:v>
                      </c:pt>
                    </c:numCache>
                  </c:numRef>
                </c:cat>
                <c:val>
                  <c:numRef>
                    <c:extLst>
                      <c:ext uri="{02D57815-91ED-43cb-92C2-25804820EDAC}">
                        <c15:formulaRef>
                          <c15:sqref>'[EDA solution.xlsx]Q-13'!$H$19:$H$24</c15:sqref>
                        </c15:formulaRef>
                      </c:ext>
                    </c:extLst>
                    <c:numCache>
                      <c:formatCode>General</c:formatCode>
                      <c:ptCount val="6"/>
                      <c:pt idx="0">
                        <c:v>2011</c:v>
                      </c:pt>
                      <c:pt idx="1">
                        <c:v>2012</c:v>
                      </c:pt>
                      <c:pt idx="2">
                        <c:v>2013</c:v>
                      </c:pt>
                      <c:pt idx="3">
                        <c:v>2014</c:v>
                      </c:pt>
                      <c:pt idx="4">
                        <c:v>2015</c:v>
                      </c:pt>
                      <c:pt idx="5">
                        <c:v>2016</c:v>
                      </c:pt>
                    </c:numCache>
                  </c:numRef>
                </c:val>
                <c:smooth val="0"/>
                <c:extLst>
                  <c:ext xmlns:c16="http://schemas.microsoft.com/office/drawing/2014/chart" uri="{C3380CC4-5D6E-409C-BE32-E72D297353CC}">
                    <c16:uniqueId val="{00000001-29F2-446C-8A21-20D4520DF044}"/>
                  </c:ext>
                </c:extLst>
              </c15:ser>
            </c15:filteredLineSeries>
          </c:ext>
        </c:extLst>
      </c:lineChart>
      <c:catAx>
        <c:axId val="645972047"/>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Year</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93255519"/>
        <c:crosses val="autoZero"/>
        <c:auto val="1"/>
        <c:lblAlgn val="ctr"/>
        <c:lblOffset val="100"/>
        <c:noMultiLvlLbl val="0"/>
      </c:catAx>
      <c:valAx>
        <c:axId val="693255519"/>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IN"/>
                  <a:t> Female Percentage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6459720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'Q-11'!$A$7:$A$80</cx:f>
        <cx:nf>'Q-11'!$A$6</cx:nf>
        <cx:lvl ptCount="74" name="Country_name">
          <cx:pt idx="0">United States of America</cx:pt>
          <cx:pt idx="1">China</cx:pt>
          <cx:pt idx="2">United Kingdom</cx:pt>
          <cx:pt idx="3">Japan</cx:pt>
          <cx:pt idx="4">Germany</cx:pt>
          <cx:pt idx="5">France</cx:pt>
          <cx:pt idx="6">Italy</cx:pt>
          <cx:pt idx="7">Spain</cx:pt>
          <cx:pt idx="8">South Korea</cx:pt>
          <cx:pt idx="9">Canada</cx:pt>
          <cx:pt idx="10">Australia</cx:pt>
          <cx:pt idx="11">Taiwan</cx:pt>
          <cx:pt idx="12">Brazil</cx:pt>
          <cx:pt idx="13">India</cx:pt>
          <cx:pt idx="14">Turkey</cx:pt>
          <cx:pt idx="15">Netherlands</cx:pt>
          <cx:pt idx="16">Russia</cx:pt>
          <cx:pt idx="17">Switzerland</cx:pt>
          <cx:pt idx="18">Austria</cx:pt>
          <cx:pt idx="19">Poland</cx:pt>
          <cx:pt idx="20">Sweden</cx:pt>
          <cx:pt idx="21">Belgium</cx:pt>
          <cx:pt idx="22">Iran</cx:pt>
          <cx:pt idx="23">Czech Republic</cx:pt>
          <cx:pt idx="24">Ireland</cx:pt>
          <cx:pt idx="25">Finland</cx:pt>
          <cx:pt idx="26">Portugal</cx:pt>
          <cx:pt idx="27">Greece</cx:pt>
          <cx:pt idx="28">Malaysia</cx:pt>
          <cx:pt idx="29">Israel</cx:pt>
          <cx:pt idx="30">New Zealand</cx:pt>
          <cx:pt idx="31">Thailand</cx:pt>
          <cx:pt idx="32">Chile</cx:pt>
          <cx:pt idx="33">South Africa</cx:pt>
          <cx:pt idx="34">Denmark</cx:pt>
          <cx:pt idx="35">Hong Kong</cx:pt>
          <cx:pt idx="36">Hungary</cx:pt>
          <cx:pt idx="37">Norway</cx:pt>
          <cx:pt idx="38">Egypt</cx:pt>
          <cx:pt idx="39">Romania</cx:pt>
          <cx:pt idx="40">Argentina</cx:pt>
          <cx:pt idx="41">Saudi Arabia</cx:pt>
          <cx:pt idx="42">Colombia</cx:pt>
          <cx:pt idx="43">Mexico</cx:pt>
          <cx:pt idx="44">Pakistan</cx:pt>
          <cx:pt idx="45">Jordan</cx:pt>
          <cx:pt idx="46">Singapore</cx:pt>
          <cx:pt idx="47">Slovakia</cx:pt>
          <cx:pt idx="48">Slovenia</cx:pt>
          <cx:pt idx="49">Estonia</cx:pt>
          <cx:pt idx="50">Ukraine</cx:pt>
          <cx:pt idx="51">United Arab Emirates</cx:pt>
          <cx:pt idx="52">Puerto Rico</cx:pt>
          <cx:pt idx="53">Qatar</cx:pt>
          <cx:pt idx="54">Iceland</cx:pt>
          <cx:pt idx="55">Ghana</cx:pt>
          <cx:pt idx="56">Serbia</cx:pt>
          <cx:pt idx="57">Bangladesh</cx:pt>
          <cx:pt idx="58">Macau</cx:pt>
          <cx:pt idx="59">Lebanon</cx:pt>
          <cx:pt idx="60">Luxembourg</cx:pt>
          <cx:pt idx="61">Morocco</cx:pt>
          <cx:pt idx="62">Latvia</cx:pt>
          <cx:pt idx="63">Kenya</cx:pt>
          <cx:pt idx="64">Nigeria</cx:pt>
          <cx:pt idx="65">Cyprus</cx:pt>
          <cx:pt idx="66">Croatia</cx:pt>
          <cx:pt idx="67">Lithuania</cx:pt>
          <cx:pt idx="68">Uganda</cx:pt>
          <cx:pt idx="69">Oman</cx:pt>
          <cx:pt idx="70">Indonesia</cx:pt>
          <cx:pt idx="71">Bulgaria</cx:pt>
          <cx:pt idx="72">Belarus</cx:pt>
          <cx:pt idx="73">Uruguay</cx:pt>
        </cx:lvl>
      </cx:strDim>
      <cx:numDim type="colorVal">
        <cx:f>'Q-11'!$B$7:$B$80</cx:f>
        <cx:nf>'Q-11'!$B$6</cx:nf>
        <cx:lvl ptCount="74" formatCode="General" name="Universities_Count">
          <cx:pt idx="0">273</cx:pt>
          <cx:pt idx="1">96</cx:pt>
          <cx:pt idx="2">89</cx:pt>
          <cx:pt idx="3">81</cx:pt>
          <cx:pt idx="4">68</cx:pt>
          <cx:pt idx="5">68</cx:pt>
          <cx:pt idx="6">54</cx:pt>
          <cx:pt idx="7">43</cx:pt>
          <cx:pt idx="8">37</cx:pt>
          <cx:pt idx="9">37</cx:pt>
          <cx:pt idx="10">35</cx:pt>
          <cx:pt idx="11">29</cx:pt>
          <cx:pt idx="12">27</cx:pt>
          <cx:pt idx="13">22</cx:pt>
          <cx:pt idx="14">15</cx:pt>
          <cx:pt idx="15">14</cx:pt>
          <cx:pt idx="16">13</cx:pt>
          <cx:pt idx="17">12</cx:pt>
          <cx:pt idx="18">12</cx:pt>
          <cx:pt idx="19">12</cx:pt>
          <cx:pt idx="20">12</cx:pt>
          <cx:pt idx="21">11</cx:pt>
          <cx:pt idx="22">11</cx:pt>
          <cx:pt idx="23">10</cx:pt>
          <cx:pt idx="24">10</cx:pt>
          <cx:pt idx="25">10</cx:pt>
          <cx:pt idx="26">9</cx:pt>
          <cx:pt idx="27">8</cx:pt>
          <cx:pt idx="28">8</cx:pt>
          <cx:pt idx="29">8</cx:pt>
          <cx:pt idx="30">7</cx:pt>
          <cx:pt idx="31">7</cx:pt>
          <cx:pt idx="32">7</cx:pt>
          <cx:pt idx="33">6</cx:pt>
          <cx:pt idx="34">6</cx:pt>
          <cx:pt idx="35">6</cx:pt>
          <cx:pt idx="36">6</cx:pt>
          <cx:pt idx="37">6</cx:pt>
          <cx:pt idx="38">5</cx:pt>
          <cx:pt idx="39">4</cx:pt>
          <cx:pt idx="40">4</cx:pt>
          <cx:pt idx="41">4</cx:pt>
          <cx:pt idx="42">4</cx:pt>
          <cx:pt idx="43">3</cx:pt>
          <cx:pt idx="44">2</cx:pt>
          <cx:pt idx="45">2</cx:pt>
          <cx:pt idx="46">2</cx:pt>
          <cx:pt idx="47">2</cx:pt>
          <cx:pt idx="48">2</cx:pt>
          <cx:pt idx="49">2</cx:pt>
          <cx:pt idx="50">2</cx:pt>
          <cx:pt idx="51">2</cx:pt>
          <cx:pt idx="52">1</cx:pt>
          <cx:pt idx="53">1</cx:pt>
          <cx:pt idx="54">1</cx:pt>
          <cx:pt idx="55">1</cx:pt>
          <cx:pt idx="56">1</cx:pt>
          <cx:pt idx="57">1</cx:pt>
          <cx:pt idx="58">1</cx:pt>
          <cx:pt idx="59">1</cx:pt>
          <cx:pt idx="60">1</cx:pt>
          <cx:pt idx="61">1</cx:pt>
          <cx:pt idx="62">1</cx:pt>
          <cx:pt idx="63">1</cx:pt>
          <cx:pt idx="64">1</cx:pt>
          <cx:pt idx="65">1</cx:pt>
          <cx:pt idx="66">1</cx:pt>
          <cx:pt idx="67">1</cx:pt>
          <cx:pt idx="68">1</cx:pt>
          <cx:pt idx="69">1</cx:pt>
          <cx:pt idx="70">1</cx:pt>
          <cx:pt idx="71">1</cx:pt>
          <cx:pt idx="72">1</cx:pt>
          <cx:pt idx="73">1</cx:pt>
        </cx:lvl>
      </cx:numDim>
    </cx:data>
  </cx:chartData>
  <cx:chart>
    <cx:title pos="t" align="ctr" overlay="0">
      <cx:tx>
        <cx:txData>
          <cx:v>Number of Universities across Countries</cx:v>
        </cx:txData>
      </cx:tx>
      <cx:txPr>
        <a:bodyPr spcFirstLastPara="1" vertOverflow="ellipsis" horzOverflow="overflow" wrap="square" lIns="0" tIns="0" rIns="0" bIns="0" anchor="ctr" anchorCtr="1"/>
        <a:lstStyle/>
        <a:p>
          <a:pPr algn="ctr" rtl="0">
            <a:defRPr>
              <a:solidFill>
                <a:schemeClr val="tx1"/>
              </a:solidFill>
              <a:highlight>
                <a:srgbClr val="FFFF00"/>
              </a:highlight>
            </a:defRPr>
          </a:pPr>
          <a:r>
            <a:rPr lang="en-US" sz="1400" b="0" i="0" u="none" strike="noStrike" baseline="0" dirty="0">
              <a:solidFill>
                <a:schemeClr val="tx1"/>
              </a:solidFill>
              <a:highlight>
                <a:srgbClr val="FFFF00"/>
              </a:highlight>
              <a:latin typeface="Times New Roman" panose="02020603050405020304" pitchFamily="18" charset="0"/>
              <a:cs typeface="Times New Roman" panose="02020603050405020304" pitchFamily="18" charset="0"/>
            </a:rPr>
            <a:t>Number of Universities across Countries</a:t>
          </a:r>
        </a:p>
      </cx:txPr>
    </cx:title>
    <cx:plotArea>
      <cx:plotAreaRegion>
        <cx:series layoutId="regionMap" uniqueId="{B677A952-CCB6-4318-8769-5AAA8C14B313}">
          <cx:tx>
            <cx:txData>
              <cx:f>'Q-11'!$B$6</cx:f>
              <cx:v>Universities_Count</cx:v>
            </cx:txData>
          </cx:tx>
          <cx:dataId val="0"/>
          <cx:layoutPr>
            <cx:geography cultureLanguage="en-US" cultureRegion="IN" attribution="Powered by Bing">
              <cx:geoCache provider="{E9337A44-BEBE-4D9F-B70C-5C5E7DAFC167}">
                <cx:binary>7H3Zctw4s+arOHw9VBMgAZAnTp8IszZJJcqy5P2GUZbK3PedzzZ382KTVC1iwWRRra4JKWL+6gg7
GjQI4MvEh0RmAvzv++q/7r31KnlX+V6Q/td99fd7K8ui//rrr/TeWvur9My375MwDX9nZ/eh/1f4
+7d9v/7rIVmVdmD+hUUk/3VvrZJsXb3/n/+Gt5nr8Cq8X2V2GHzK10l9u05zL0uPPOt99O4+zIOs
rW7Cm/5+/yWws/XDu7tsla3Td+Hvdx/8dWLfr96/WweZndWf62j99/uDSu/f/cW/+o9uvPOgp1n+
AHUl9YyIEmEioe/feWFgbssFVT0TkSLJSCTq44/tGr1e+VDxoGu7R339eezN6uEhWafpu+3ff1Q/
GMIfT+00nGyAmYRtp7/cPY7yr0Pg/+e/uQIYN1fSkQ0P0tgjXjSXq2gVHBv3P5QDPaNERoQwvIFb
PRAHktiZyiihmOza3IhhtBv98G+rcbBvS3m4L29eH24tWTW2txt7n579M7wFJJ5Jjz8RHyAtEOkM
i+2P0ce/2ueb2bZBfLwn/ZDv6nGY74p50LXb1wd9YtnBKbmGnhGiSgypcq+Oi9IZI5Ikq9Ih4qPd
6Ad8W43De1vKwz25fn2453bgrYKH3eD/vZJTUGWZMuANZa/KHY7H5EzFoorIVtFFtGt6o+nP6E8/
8vuKHPb7ch79+cXro79d0JawwD+E/g6Jfy8E4BNVlhQJS1ulVw75BsOkgNVXFslGRjzfPL9f/cLg
63My4R/zollory+a6TrwV4l7QpmA5ksYARc9GTediaGcqYqsikBFW5Fwts8z+tMvi31FTgj7ch79
6fL10V+sE38V1CdEH50B66gKLLCbKQHwdtBvV2ZFhP+UJ1OouwA/oz/96O8rcujvy/9Af/b66N9F
K/uEdqYM4KoiEinqZyMJ2EiWKBPZVvW5NWG0O/3Qb6txwG9Ledhnb8C8nyer4H59Op2Xwb7HsiKq
+FDZ8ZlMFInJ4k4eYPd3lX28H/2A7+pxiO+Kecjnb8DavMhW3glZRgZVxgTWVmXL4qDJXZbBZ6i1
exB7Mka7wI/2ph/3bTUO9m0pj/rF5zfAL2GeWe+WYbI+raUPJg/GCkUbGgGL/gB7dgYGkcJEGYyh
Lup3z+tNP/YHlTkJHDzj5bB8A9o/WQWrhxOKgIJdyWSMENrsZlvjviMCQQVCEpmKxMdZAFLiN12j
/ekXwm4cHP67Yh76yYfXnwIf8jRLVp59QvQF2FsxrIB+SztiP4AfSfIZWJiI7WxMkE53HjyrS/0C
6FTlZNB5wovhw5fXF8PnlV2e0qWG5UPIMYfxeHv9AO/qcejuinloP397fWhnZh1lOw3791taDI4c
EYM5s3ORAbIdbsHqmcJkhJSt14Hf0Y72ph/3bTUO9m0pj/ps8fqoXwQPp+QUjM8ksGhEhew8CQeo
M/VMohJVyG7N5TzFo73pR31bjUN9W8qjfvEGvGif88Rdn9COlFpvgCqCr4D17VYlciZL4NwhaLtj
4tbRz//nfyeuXR/dSvQj/1STA//pAY//5zdgyFyvM2udtI7M9HSMQzB4MgkFn83h9onAroqqiCm7
KcFtn57ZmX4BHFTmZHDwjBfD9dXrk885xPLArA/M0wkBCKg1KBVMpY1Vf0j7CMmwpWp9OoSjnn1f
3t19AA3dGDp9y1C/HLjqnCS4p7wszt+AB+02T9NTrgQUnVFw0WBK8MES0MZsVVgAII64F1DXqhzv
R78AdvU45HfFPOS3b8CYvCvtrNnQ0DGF+2dBQ3DiKCICRz440B5/h9ta5QxLogpB2u1T3u55Zp/6
ZXBQmRPEwTNeGpPz1yejx53HKWeAzM4IuA/AgXC4HrQUJMMcUKT+GfCMjvTDv6/IQb8v52H/8AZ8
O1d2ZuWr4JTAEwJhcwoRRaxupsAhA2EIdokQwGXg0Xz8cXuuZ/WoXwKdqpwMOk94KVy9ASnchKeN
6oIthNqwLoSvtj78g0UAqWeAvYypAhk9XfYf70c/8Lt6HOq7Yh7ymzdg/GyDmh+S1a93M99O2vSp
HRh9dsc/WwawfAa6jWWmbqOHYHR2tr9twFdVZQXtPD+cj/Ofdq5fKv1v4WTU/494iX2Yvf4KsUjW
61PGW2DXhiDcIkmwHDz+DpfqlqcIVmSZAn91J8l4P/rFsavHCWBXzEO+ADMY8vS49LQ/Cv6fZrDd
leuH9QlDi0Q9oxBMYRjWhsffYaIDLM0Eg/NC2cXcua3aeHf6kd/V45DfFfPI370BZdfWnmnnp8wx
Ec8ggUQlVOn1UciwXUAYoN855GAydJX+Gf3px35fkQN/X86jr70B9D+tslWyA+AEq0FrEUlUhW1x
33JM0BnGKpGAivZE1MV+tDf9yG+rcbhvS3nUP314fbY5zwNzlZzQLwdbAARm6FOAhaMbMIMQRooK
y/TmtxP5JrntGf3pR35fkcN+X86jf/4GtsMXkM6wG/+/V3kJA90woPmd/cMZQMD0VIYdGHryE3VV
fqwz/bhvanGgbwp5xC/ewOo6adb31rvbdZT/8uz702Evq2dMUrGkwJ+PP07tWzZCDHLFd01u1P2x
O8c3gv2w7ytyyO/LefAnP1+fbPQwCe/vwx0EJ9B4dIYgnouR2LvnEli7K4aA2O6pCm6Jrso/o0P9
8O8rcvDvy3n49TfA9R8Ssx38KXPHBQiYqyqVVQX1Jg0KFJ5TEBEZyGd4Vp/6ZdCpykmh84SXQ+vo
fm0L/yJZn9z1oFCCVAqOzscfPtj5wjRQmSoTYJ/NYz6j/Bkd6hfBviIngH05D//FGzA0b8Iky83V
CU+twGktCiSkMnLo9myBhwdg/e8IiOOf53SlH/mnmhz0Tw947G/egNNNX3mr+qRBFwnypSAGCXvb
rW4f6n4b/QJ39ONxiz578zkd6pfAU01OAk8PeAnoP16ffL64CWQur3fr4L9fg8HyaeMucILo8Kii
hCClmartEYtdYxub5xk96Ed8X5EDfF/O4/3lDSy6F2myWp+Sa8QzBfzMGE4H9RmasB4rBDZXO5cC
nz843p1+7Hf1OOh3xTzyF2/B22xCssNqp3v/XtHRGZyCkwiROqtox78Muy8McXYCYfYNE3HenC+j
3elHflePQ35XzCP/ZfH6HHO9Lt/9XAPVn/LUnCCDAABZMOa3qbMc0zMM2csyJLjxzuNndqcf/oPK
nAwOnvGCuH4DG66rVVYc313+sxALgUg7gUMRCP54/B2KACIwcJBChCSIDTWpnC95vDv9MtjV4+Df
FfPIX319/Snw2VrZp9V/RM4QuBAUFXa7jz90YORDxvjjzQBs9xwed7e6z+lQP/pPNTn8nx7wEvh8
/voSgBPF3gnNHAHsGUaRJDG80+4D/AUG9g5SGEOtHdRFfrQj/bBvq3GYb0t5wCdvYL29ezwk8uH3
aW/CEDAkeqqQYigyjmzImagwJGNVPsT7uf3oh/2wNof+4UNeCD/fgLl5HSbl6oTufIgeqqD04FfY
WpQ864DbUwEzH9ydXZ0f70Y/+rt6HO67Yh7x64+vzzO3IRzDPeUiKxOwY8BXw8Bj8/g7dCq0i6wC
SbeEcQbmMzrSD/q+Iof6vpyH/fYNwH63yh/sd20qySmxB3ARpsDwylOMpGPjyxBCgQwSyCJR9puv
rto/t1P9cjiszQnj8CEvkbs3QD2T0Av9k0oDEnoAZgROBG6pxZDOpihwWmtLSvyK+4ye9IvgaQwc
/E8PeOgnb2Ay6OvKPmVcpc3Dga2uCjdN7fW8Mw3glh44xgg5te1/h8Q/3pN+4Hf1ONh3xTzo+vfX
J/6blWun2SkDuHBCq8WbyUrv4VCqgOsHfBCg+PsdQJd9ntOhfvSfanL4Pz3gJXDzBhL4L8Pk4ZT4
g4kPHhxwF6PD6K1E4a4YcCuwrWeHd6qN96Mf9l09DvRdMQ/55Rtgmju4h2cVwbH03bQ/hV9NAmsG
Qle7IMlh2gLEdiG9H5yacCvMrtGNI/lZfelHvlOVA7/zhMf/7g241u68sADeWe2Q+PfwywoESJjM
IHi1YZXDbVabt6zAOktFjumf05MB8Pdj4LHfP/gD+jfANu2A16e19OkZZCPLjO5Oox9a+hC6gssa
ILTSXk7SJfrn9GQY+s0YeqDfPPgD+ovXX2rv1slpDUu5PRMEgUO83WId8j0Wzx5DtnAVQO9CO96d
AfS3w+Cx3xbzyN/evT7yszQLT6rzRIFYuUQhK6c3YQQuaIB7dyBRapcvAv6Gruo/oz/92O8rcuDv
y3n0Z7PXR/8GLq3Nwne3JzXuERyIgxsuFLi0dK/dXeOeUjixjjE4mwfMzOd1ql8MByPiRHHwjBfH
ze3ri+Pi/sSJO212lALWpsxdPyWAjNobfuEmkt1plcNp8Iye9OO/r8hhvy/ncb94AyS0sODWmx0A
/97iUc5E0GxIUd4ZnOBA7k4ACKSAXwECWZu9L/y5a3tjd452px/6bTUO+G0pD/vi/PXV/Wr9axWE
p0xQBrcCBmYR6aGJD5c1KJCLTwjkUG1+h4A/oyP9kO8rcqDvy3nYr7TXh11bBaa3elin1g6Ff6/y
4NCBu1/gGHT/JSWqeAYJJRiCi/1+zed1qV8G3bqcGLqPeElo09eXhL66X+UnFAKcEJXaM9Bwvdfj
D2ybDu8gBFfjteFDyDDZNbohnLYf4csuaehU5cDvPOGx19+Ao+Eqr9b+rzBPzB0W/34WtEn6DBIy
5d1N14dmPwV3M9wiAJH0jXj4NNnndal/FnTrcoLoPuIlcfXl9WfBch3UJ1x90Rnk6EBabJsW2NF+
OBkqg8UJueRPZ+W6hv9oL/px31bjIN+W8mgv34DJf22b8C2JE+INucmgzuBi210dSw5whxRl+DHI
XNgqPRdNf0Z/+pHfV+Sw35fz6F+/AffapI6SPD0d47THI5TWtUm3Hv3DSJYkwXFoAvusgd3ueHf6
sd/V46DfFfPIT368PstMkhC+fnJCvYcwOhwyh8tOwZB//HGrLYVbk9oQYiebsMs3z+jPAPa7gfDg
78p59M/fwM72I+QwnE7rMeyg4Pd0z+wh9ITBY7gSDyK4uzY3ds5YL/oB39Ti0N4U8lB/1F9f0eGO
vjBYn/QMhCCewcaJ7o4ePm6hDki+PQUhwnYWkgOB/btq/qze9OPeqcqB33nCS+DiDZj1Wu7BmeeT
cg2GT6RAbBaslw3XHNo24NSEmwhFhuAE6OMP7M6uEJ7ToX4ZPNXkRPD0gJeA9gaWWbiIYHXSdRYu
d4HPNKnA5hAq6ViVkDwI9x7JkD4I5QeQj/dgAPFdRR7wXfkfeL+BxfVLkpv5KdMCBTjtADeGwGEI
dGjRCJAiLsKH2OBmhe0F7pyuP6Mr/cDvK3LA78t54L+8BeC7X4rbaeC/38j+5/Nwf37V71Fr+A/+
8Z+He7qjdUMGJxDFf+6h3X1X8VkS2F9QcCoB/OfmhcPvLT5+MZHXe+421lNh/5+rZ1/IQx3n6wll
8f+Td5m7o63zndD9d1WncKPU7PGDrM9+uqMwrurWdOxdLTbyu3j4+70Me6v9V17bNxxYnHBy5ymI
ufvn61Wa/f2+/ewEBHop3N4PF8UTuQ2Plev2CXsMCchq+yk6BDlyMnjnAri/wPr7fWvywnkkGW6w
wqKE2o1d2p7AgddB8BhiDAycrJAytxsSXAxZm2GwR2f7/++C3L8J7SBL/34Pplq0+Vdt/wSMZDiD
AB8qhN1MdL+6hdQ/+Efof0kRwU4sJYKeMXeRi2huFsnPwJEmjh2aWlInqYZNH3w5ezT+QWPgE+g2
5roBDqhcCbrnBdHEjrDmoPQukStfU4T4KqrVj3lebLaVGybsaQxg6x2ZeNhYE5QkdWMZGiP0zlQA
GTXeuGcGXw2xmr5XtzLsjkNJcrifw6SCLpjKdz+1Iq2i4Y2VC1+DSPn0IqxoK7COYJS0jAXmGYJe
y0G8qNzUngYSieeEqv4tU0g2tdVA0ZpGtrSXtQjbqG6LrDFqIaob85rk8lyqlXpCLTSRsCVrcuqv
Y6eeCM33420NIdiWd0YXVZ6feTayrjPfbaZplrEJzStTswUznhguKTdJgv9YUjBzuu1IBiWNJVHr
upHKSQm7Sc32yKKsSk3OhReOpVXAzlhEgkpGDMG+Vux8XkXFTHKkHwFoBzXQZoP+j4cBG7FuEyZT
WGZmzNBdM7oRgnwpEHsmU9PRCtGcHBdJq7w9TNCerO62YTHRrZI6EHRTSvN5auBAK2JMZh7wySzO
LpVUKrXKN8S5hfJqROdaOfQ1yjGCk8RIdAoHGnVtMoXmbyI3qqd5LY5M1QEWoBwLyE3iRdiDUSlN
bX9zs8KfwjWCxuVxzNqp0dN9whGB1VSWqVqWoOfI/VaZ1pVSRudhFMzkTLkVomTjoxwU/wBKhOMC
31aK0rVqVRcbMpd8ydUix0qnhe+ZI3IYmI/t5TZd4eMc1Y7hYVW3aK0FuIyntckKDVuiMoVDUiMq
NgQXN+shEw2Do1hQdNmRJz52qZbJeCHVwdwyrBtaecnIcIYa4qc9yhOUs0LRDWxROi3ErLzKFSv7
kXmBNI/lMJonhueOtDYkHo4AskCwBJ86qk5LFyWa4zVSOolVy7a0vJDkh5fpGscBbiNRN7YS65pY
yWUiVfPcDRe+LNxVKvqa42p+vJkBGmi/b9DVhNCPG19E0IxS1XPmkvMw9W4lV7hvEvq9jNWvVhos
ae1fH29uSFIcAVR5g2lVhNa1QPF5JHnf5LRemoFfaYFlpFNLsb8eb2hISBwRUEjEKU1BNq9dz9LC
4jaS84nc2CMqMDB/ZI4Iahqgqk6peU095bIIsnxqVVhHTrg0lWz6ohG0H+7rSsYMVT+WPU/QUyNw
FjKK/KVqWuqVXSjxxfEm0ABdtnf7d9vIS2q5spKb16aaeJpYJtfIjudC7c5jVixqA5NJLHpTVyqy
aSL5M7OMTE2pxVpLHOtSrM0RaQ31o8W5s6a6LvVMDPeZXmPBo5oQpc0kz/ALLZ3WmO++PSwqC0ei
IuiF3/wOhPBGctCDR8jcb8qPFko+SU35QqG1A+wMhGW2HEd1LuhYSWeKy74Zijd3xMYZUbwBtZY5
VvC9UAXSwWC/J0mkFa45j+pwWVnViCDaY1F9S5zM8YFiZq4ieqqgW1Y+9aoLW0BLM0VLizU3kujX
Wpje1LGj1egqps2Fb9t3QZ5eGgXQKxz0n6pB4k1YEy3sgN4c19KhycZxhiuZkRM2IpjfSfW9Mo34
0vErQROoF00zVsojtuMQtBxjkCSXDAKqci0FeO7HRaGlSvG5icvZ8WGgFsIe60HiSEP2Y8kscGld
w17vo++H382MzE27+GmY0qLAUTjJ8nyWeAmdOmauETG/gTuJ7l7YOkcnmWRKllWbYIK71VIMgsua
sa+B435pArrMTP8mcctrz6qmgReubdfT81x5GelLHMuokg9Xz5SRfW3GvzLyUNu/MNJRpkwz4/fI
6AYIpE2z6847JTKdILShCaSav1TDnmC1vIBjrqJm2O5NLHhL0cTBlJL8tiisSlPz9FzK6582o7OS
eOfHuzEweSSOaASU21aCTPtaMqvzItTlSDpvvMsYe1pW/XTd+fFmUKv5fZrEsUxUMB9RJFjXsWKw
Gca2OkOiXcx9M7AuXSHJNFMV45vEU4uJxAJnRlkSTfMiThbHezAwJSWOhgQE4oxlBawG0Y4mViXH
mppUsywKXA1JzsjyNAQnx0ViHOaq4CLzuiLOeUnKHxGY2lFuh5rDyq8ZEZZMyYLJ8SENaRDHMmpe
sqpE0Bg4e3zNzPA3yYo3d7MMGvQDVo/EUYtT+kLlygkssxT9xoF/g6tsQWyMJogIP6llTY+PYYDC
MMcwSMBR4lewnGdZ8Fms828Y9iWFTL6/7PWtnDqLm4KCpPTFwrwOVHXSSPZ1YWdXChZuj78eDWhV
G9jtvp+YQUzNzDSvi1DRpdxdiKFzVRTVsg69iVIaF05SfEyYMguFbIJS9jtNq8+CI+mu21xUjrJ0
opppxzszoHuYJxQhVGnmeea1RKqpI8oXRlM4Ggz6jsXBuRsHC7O0RraVQ2LjaCMM4kx14AytbkTs
CjnpHJfGIg6aLy8bCscWqlo6iQX5+Xop2XNJjbXYRYGWhtG5nBmXruEvgkYOR6bR0Fg4ZkCJnFph
CXtX1zWTiZGYxnnjx2QuotQbWagHZirmaKFpDBxKUajqjZX4kyTyTD2CTLxN5vPgXB1SQo4HyqZw
a6eJVD2P7HODyb9CxbhoxPS6zscEMoQRRweCE/oG+F1V3Q6CuYTiVAtcSysLOrZDRe2behYIxBGB
o0YCDY0KBiGo9xIyzrGZ3oeGqTNSXwWpP6vq2tDsmCUTu2RjzQ7Q3KNN2eEHDHsgO8moqkeeeq2a
9syLg0CLZeOmnTN2Kn06rtADCtB+obLLEwwbuSdbgqqbeXWbCOL3WiYvm4qP1NQZQiV4kWTmCuzt
3eimVWVN8NFN7DUjHDfUdW6qK6aq+EIEnr2a+smF5IT2rAgEaWTyDeju4zav0/uyqk1BtRpDt2CH
4IJpbtiWryEcXhoVHSHGoTa4Cd44XmBXeW3oLI/ngelMw7j5rtiKHoD+vnAc3AyvQSeVBgmGHqpm
MxHFRpypSh5OxTquJ2XozI7r0dBQuKkOHqk6EaMSPLeiHM/FREELm7JgaoOX/UagqVC/EDNuwtfE
burCyw29cOFGaS2LfSPXjEA261kUCuUPVaFlMD8+qAFyEbmpL3ll4BaOAzogMtfVRLEIHc2z/cbV
JBan5YiIhprhbAGDIpbTSAIXteS40rKIRYVOFRIZ1qXsMkRG2HiAUkRuqsN0EeCCA6BKcOu6GtzU
N0F2AR4C05wnFZmymo7sUYbG0+pIZ+pYPhKTxktV3cfFHYMNRJxXetwII3ANmBNi22zn9QWksSVy
mKl65SvnkV1oVWifR0I1Nb1iYqfKeaHiEat5CDJuuacOTqUUQVMpri+dotIKS9SzKJ34grHIBeHh
uJ4NrTHtzSndISmJjXIriRU9dRSIG9mRO41rT5rYqh2fszhmM9GnxtRU5Wphuhb9IlkC+3y88SE4
OYKIxdRJ0lpSYOZG5gRMwssYgok0wLWWonxuW+KiEcdYdWi71R4e6o7UcPxG9BJf0XFlf4zBDVZk
0UyIrGmN5C8oyaaN4+uO401sECYR7MXxQQ7Qk8ixRlo1DVFTFwZZhL8cA1ONWLCm1sm8EoWb4230
AwnfUzocmmXHaVh4iqIrKKKTRmYXqlQDdviynWKNmp7TfAzHfsV8vFiwC6MsGX4VQmwLKMOfOBX7
jhvzrp1yjVNeW3769WVD4ijDl13PpiXoRiF6D0ZCJ62XU1OQd+XG5S8SOos4CkZEhPvX88c7s7pj
yhtm2l4Oq61Z0GRSOWI9g491Rhd+6EJ7VtncMmp/K4za+iwWVjwNGrWaywljsyoSwqklYGFCCyec
mkbpTlRWqlMhgDCs4SfCwjKSZl4qFYR+ApJMw9qItSwJsqUlS/IIMQ0JhSOmxo1z31AcqquwXEyJ
hRYODh/8IJuXOJilhX97XCpDQLXlHQJ08zRu5JwS3ZVBNKqbObdiHIQvipg93irXfbuTZjRCSoP1
wAIuRVEtPJTMS79VflH8Oj6A/gWCqhzlMOzaGTYw1ussWmNZ/mgU4ccqTn+87PUcx5gNAUskIFi3
KktYCELoX3hKQbTYT6sXmc1U5fgkawwriCwb61Ugo4llWfYyUANpdnwAA+5NqnBUgquAkNg2kA6Z
EsVUCekU2e40xd6FnEnTKsYT16Dzpgi/1QWb15V3SX0v0I633jby54YHDqAcqleUu4QUsgUxGFkt
NWqIH+OoWVFi21qdqBCiyR9wVU2jQjw/3mA/OUM6zmGDnmGVzJEjrEeZ8cOVo6mbyJkWp8okdq3f
x9sYULn287JdrU7sUFHB2kF6KfrlDxFn2QwzW/kZyEoxYvYMTEuFm/4JHPRJYHHGui2KUxq44sQD
vRjhlqH+c3PeLNIQgQsUQRxbvoF1cmmJwpdGHVtPhvrOGSBBrNpqLSdIV0TYp/lVsHKcaMTuHHo3
N9tDCE67sDNHQFdkDWG3Wz+U58elOvRqbqbjonQMMy7BAw5ZPrMsD8qFmWfexfG3D05DbpbniphW
ZSMRPTbTaAKm4ET27UUCJidzlXnKws9had1FgjNpyd0gztyr3GxkGg5InHEcAFkrqC6ajOhFkFz6
FZnANvqjmcufjw9uYNIxbpaDmy/LRacmOv1i1nY6KQULMnsU/xMBb//xJobwY9zEDg1XdDzqE70s
FIiJxrKczR24P2wSNe7acML0zlIdotVqmmg4zzItUotyDsEjS9LcXFVGkBxYl9uvy3Xnvgf+OlKJ
HogRcqVCmuhiIARaJuV6a5BBFtiIM23A6Urbm/i6DdVBkYTIDaAhSZwgy3PPmzT4YpqWqZmB81kw
vYUd1ZMkz6km03RBIGML0hDmiBXLIoGJkapaIAsjwx6YHKwt75gJkIrCIsh6wGDz1jbs9QT43N/L
sqrgTN3hu8OstEXDDCQ9aYKLgOaaA9zhOAr4eETvZbzxR35l0ii+WMayLtllpqk1vqRBM2KrD2k/
RxxFgRtI2Qpl8Ox4nxJYDFRsw4FEWVMhsjeC/0BGAJwsPwSJKFlUEqGQ9ZqFkdZmhgZOeIciu9QQ
gwW0rmbBORbdekbKZArfCr2pcfG1bGII5pGvx+fgwGLO51vCLiVLI0VhuhqzuUghFOlDXqrlNQu5
CL83ZmNqNA8WjRN7I8MegJbPvlRLs5TEOoKtSUxvmxzfRVXuaYim8TQh8t3xYQ2QI+WYRWFBgi0h
YXrg+JFWSvFNbeKr2I0Wx98/BBtHGYUK1w3KZsT00ApniYSmhiDPGLCFgZtpEHwNVBHcTeEIUQ5B
xvEGbO/EzFcQ00uLXGIXLwXYOAYhu1X9dMQZO7A5pRwZwEVzalO50IStpp9cUV1EvvEb4uS37V5b
DMm1XVYjTQ3wDuW4oXEg/m4Y0BS1wVFmWP7SdHw0OS6YAQcC3JB3OKlKCSxTy6FMF7MoMzVRhght
6JXoc2GWxsSwanFaET+dBmblzNNEdWcqU6Q5pR4b0Y0haXHcIRdg/fom7LyYapF55oSlJtV2Na8S
Gy/SQMQjkc7BoXL84Udwbj+Vc0U3rTJdCIrhLTLV8u7yTCkuSWEEWpRhYQG9kWZUKv2FiuQaLE85
HJnKA5LkczQpszJIlMWKnldB/lMKc3Rjw/Z7flyUA3OMT830bPBD10bO9CbIxXmVoq+eaKVaYyA0
wXnyyfHLhaW4N4ERoZEBDTXJ0UZCsA9b8ZLpNRYtzTWcCzuoNAUvwYVyRajtTJIgn9gQ+T8+xAGa
IhyNOKGVJJRFFMxq09Q8mk08sQw1FUI4xxtoO96zVyMccxDbKlyL+dCAI96xLCg0VzF/1bU1KZm0
CEnTvBA5jj/yIsRm3TCiR7Eazo08lDXLTvNpw+RmEolIXiK3hORdU/ZmgVdaI+Mb0kCOSzzRNmOU
YaKLaZ3PCK6li5SU0fQ4ekPi4bjEEo0GE0UkeiA1+a0Fk+mXSiwXjDVFGsFtaBITji3MJIiSAm4x
1KXEnUTIEMHSlS+xjJaxS+cYvgI+b3znUkblPE5tyE0sR6bX0OA49igEicauLxPdY3amEYWl86aO
0cRVXqrefOqmXdgyFhwVHFGC8NkIsW7WeBEa4sjsGXCLUz5tk8RVWNu0gv0DTidRKi1Nk8z8Ilqy
ovlcE9HUKot9syDSL1tjWbVDVhufx5nEmRUVYUN0MxXEKUHFVGXeIg/sjwls8pCvzgsaLzIvmdaZ
8CBDQNiu8EMcO7PUV0cUc2CJkTneyNXGa938RE+pK2qR5cVaYvk/W/s3AyfQce1/jPH2kAefywlJ
cRhnbgg2gS/TC7WOg4lX+tUVzqm9TB3sTF0HwioVE7Op17ByJgplOlGr9Eeaq/UFHNLKIOcOzjko
sux/EquGnAdslKsHLJb2TFd3+2KbSPQdR6Y6ZGVmM9jfn6uZ/7GW2VyKWTiRjezC89iIWTHUGM8z
2EpE2WDguq0cdpcnUj116ybNtErJxQvRcB+iFFWzBhKPxtxsg9rNsY9rZFallDHTC5MtZdv5beXK
BDvlpxDRW1ZJeuNKX2hePMRV9DAi8pZ1+kTOsVESuWUMN6DIkC4h30ly+VBmxlxqhIUT0EtLsPQY
NiUNs+/ivL4W1HgE3oFlSua4SBZduAvBF2SdZk2mwfmC2yy01kriB5ohJvesHjuJ0ypHz/j4vFAB
Q9xRIBbRM8G35k5JvXM1cYuXUarUak9nR21YJpISD96OlfALrr1rBRWZVqCxcMsAZfPJnZDwaCDi
wPsDkJBXQK6MW/7Og+DncekPvZ5jlSZmZpKqpQwnVdCDZHtXAmvuIcp8e/z1Q9i3zXbQyQmByAEN
iW6IwjpxnB8uJnfHXz3Uc44LctmIFbt2myWNCrqQAlPUYV/tzU0cujcva4JjgEgKvMQJ1GoJaZDs
YyNWgjhJHAy+PpXUsjcyEYYGws15imqEEibDDo/EP1ynurVI9kVQ8AsVlJve4Mv2aB1EkJRcQrAa
ppxLNFcSo98JaNLIEFpt6Zti3FwWqGHDeVtPWsKnKD4VkrpIGuM73Jt6bvjxp+OyGKJGPvlS9AKT
2gbY5S5yV5kSQ+A9Lj7buXAem2xS0ejcTpSLQpLOkYrvjzc6MC7MTe64IbRW6wIv0zqs5uDECK+t
zGdTnFbWRKxggMfbGVABPjMzrFylUmyDLpuUfYwyG7JXQjKVA/OF7+dmuRNhSQrCCi/jJLgrU/Gn
SMgP5rEfx7s/BBM3yx3VQBY1XQYaXHxmgfFJDdl1ghIdPAzRiNHcQt6jYo8R4g6TiH6mKJFPyLKo
ki+ihxauGn/0FGsFhzl/qi6YGB5kAU2PD2hQ2biZzyCiElnEpEvk1ddSWetg107FPP6Zyt4dyuRf
aujOyrJeekwccSEM6QBHAwkRHC+FS26XJWE/IoomoVFfkSB7GZdhjgYy3xaTmOb1MpHKeJ6XoTxL
Q3peGtGIp3tgPcccB6DGVCgNYH7CWSc46s4UV6NqfY2qWJjWTbPwcf0yJ/D/5ezKmuPUmegvUhWL
WPTKbJ4ZsJ04+wuV5N7LJhAgFsGv/87kydFnDVV+S7lSaCT1pu7Tp3X0pT+nJGTpsFy9rKXXmVdZ
tOTOuPHCMAizjrK0hKLpstTrdVqds70odKPzmZ+CqmiiuUvHjUjbcFw6yHJyJbdXJLCvSMAnXt79
6guyW8R0kKP1Bf2Iv+5LssEB64DL0hrbvPGAICPEP1BlPflTsdXlapBYW1f7xk8bV/jOtWjTZd+3
8zWgyOiW7rghUqYfr7l4h6xznfMenpHMv6qMX6S7frl/LqZb1hQ8nN0KeI9BXbNZ7dIl/O2s6p+R
9CeQc40bJutG7PWWzfpTA3tls9i0UJA5us419LJLaFEED+ll7Q9kWrvIsVFg4/RCfeuJuTzp2/DQ
EHvahb7cgG2YNqnpPF5v0MLO9698ZJ9uUb2FbivKyizqwnF3/yBNQqCpfT1i+NSaMqi9og/W5CXF
UifZutUJYxABHW451W1QZcjOXe3cfe799cVbgg1FN/xyS3PuTbH665gFznVI58tYd4mc7R0aDL/d
PxjTL78p/qvLzwNBWipWxCvCdiKw+/+Xc7rhK0zfvl34q29n3F1DIkfnOqrpag/zw83A3v/ZplPR
ldoPa64Q7Vw9xy+OVBDrAgCTPBRKje+LRixNrWu6qs4u2XKt6gvv3I+9Wg/uJN7Xre7rwEmGsHYa
7XK9DtaxWngMCMBxWEi0WL/sjP57/5gM5tvSvHXq1Nkyo2cqFrI7NIKeq7T5wqy0AHZWiF0wBu/j
dPB1dKTFuqK3BVZCbL0fQgnn3fr/dKhgb2iwSZg0DV4Ln4NGZ1HxUrIXtZBT5w8b8Je3hQkTo/6W
0yFY1gowFXx6rOeIDOyJtctT09gf79+C6fuaCq98rHqwA6i4aAHGyCxRxWPVovUwd7Z6Dm8/9f/j
Tu/Gkvla1dK86pAOlnM8MCLPXeYU0eSgv36sdlXH9wux6gPN/WcwPWwc2ttWG8yof69ILMKddrHm
eM3oel39eY7CGW24GMAoP/gEAM/7h3c7pLd2pmk6cVPAKZpcxXY3UNASDU/V2j6V6fKrIO2xWC3U
6LbcremiNJWnvcTgWQ9ruUQUEfrQdmKxf7nBVqTwtjpi4uHfZzZ1LkvbepzicfWeysZ6EnNDIlZl
n8JAPMlmONw/M9M+NLWvLQx+batwiv2w2fdF/9RU6X5Gzej+503b0Bx24YaTm1Zkuco+vFS0Fodi
zPyTz+3PnuUGu6bL7Q0pM92+pvUo/zORdxKxyYC0gCiKhDD35JLupyOdh1LwpMy2qBYMzylPxy5m
cy/KlRPnihnsfSR9d1dNw0sx8HTns/allwUa2MoDcce9JHxDvg16pGMWV6QUUxQT1ZWXwfA1AGDz
WaJO+zVXrV3v5FL3zun+tb1tQVE2+Vv6StSHAMVTTUwXV8atXcmrZdfe8/u+rtmDKq+8rlO0ibml
qsOYr/QEMplqI69iOiXNCgQpYw24fETMgixGC3U/qoOv0geYoQ2dMZ2Opvsc3WNdi8avuLQ9/uK0
BX9oM7WVejLY51DTfGqh24+LrI0lb44OSX9gRMlnt58+zsz9QCaZzI3No1qkG7dhsAChZgHaea1G
2s5tnOMNGgXtgi488sOdlu/3b9v0fc0EOF69lq4f8Djoye+uCerIx8W0KPq8y93Dd/0trH5mrV0x
iBqZ3tF9GKW35+nKjvd/vcGA6QBFX/CwFWOJj4/1v65dPi8E3BxsKa7cB88SsiXv3IaOVWwm6pS+
lzdxUedVf0C/n/QfPNvP2g2xNSiGDlT0loI56TDUsZXTLBqFfy7n4Mfip99Dq9qC8JrOS9PtdFmR
BSCsjju7P4ouPVKijo7Xne1VoNPH/nb/WgxCpYMQcycoFxvQy1gSckhL9s0r+/205r/vf969Cecb
oYQOKwwqUOzn9oDLyJ2Ih1nkpceF57th+TYxN6LVxSNfLAl5dnZp2Z9sAIpFcWoLb2dVYCu0mgOX
NxKHc5/PO1gh17WAQct2+E+0zveD+ol/kay8hPXHtTvSauNgDPBMTwctWiOKK10BMVr9Irp9mZ/K
ADCQrtq5XbjzanR1f3Hc8jRRdC+iulwuZdRjG1wskbV8uX+ABlSsp+MaJ9XmtR/IJibqEWNtLwHI
HNX8Z/+194UydZibD64vjk42Rb6/hQcwBAGBZmxU24esVFUTN6NA5aTlX5hdZv4RQOBy+FfMPa1+
VK5Y98CJLRv2x6RXuv0Bnc1AW6uPlSfBfWcloL+LS7E85Xm3UdQybEsHOK4dbRblZH2c1qjUq/Zh
9Oje6uTJxVKuxROvbzd2Y3BuOrJRVaIffaCxY2nJZ5/av+1w2vDMpk9rUUXTlaCMGeo+doI8IeX0
1FXqfaGRr5mdsRvxMgvxaasv4ybzjqPd7tDE8R2l5q8bIm2wCf7NFr3KUUwdHZSzEJwMCZ85dS69
L48dkUA00wfpgv9nsC1QP5DH1QvULiimd+V1PB3WyKsWD7O8lHFTsXiGduPhueIF2myxkxlCDh3M
yOnSTU2aSXBnBNaOliDblPSjnbLnwhIxDeojIsIp4uR9DfkYN/j3URI2WTTzhIy7ZvopnKGOSL51
WiZd0UxAF9AaODF8mzXe2ZZVDMd3lbX8jGfImc3+xZdb7KEGL6STRzpgzJ34qmRcjkO2U631kAWF
E2WpvYGONGiMjk1cVFNn/YSbZ4ArHG23Jg995gwbjzMDbMvTwYmjl+YtMOF9LKZ235ekiGjNP9jT
PEZiDeE6qqs98nnXE1pFAetmdJdVXXRfnwyHp1NKrmvbVSX3EOf2+Q8QruWRbalPeMO9z9rosERV
InbzMtLG42J/zBr1MKBx/v5PN1h8HZCYgih2ypTTxXM7RIXb7D0vDiBlcLf3FzDd++3vr0yNQLuG
O7J0SajdoxF7sLqCn8DoDOqV+wuYduD+vcA81cKRHOaXOCPATys/5gG4+0YxAju91T9h2oWm5Rbp
wQarONriHZF0ahB7ReWw4acMNkuHHC5uXtQir1USCg+FOVV+8TjpDqndoeY8JxWIgaJiLqvI67aQ
K6ZXv6d5eu6ALUOu4ZwMfv057MWhccd46NznupnQFKKKE0iKv3pApu6Br9simjLsVAcgoopKRWN3
UwK8g9iHRXZe1u5ApXV0fQB8LWpbu4rJb2W4lbAzmFAdkiiAGLUKqXjiWrmzE01tfRUqpPsg6Bs0
OYAMCOi08Qtf7HJ/Xx4NzwYdj8jUSC3uoHPDz8AzQ2ZE3Y7sL23nfJ7J+N3yyw2LalpICxSc0gHt
aojqVMb8MspCkCkM+bem92w0gaYvlV2871mt4w6z1FGl5AtPSFfFlkBfSJCdXTvbCHgM1lMHDtZO
J8F9imieMQJY+bonI/9YW9nGMRlUV6eNDFwuUMtN26QJq9/A9gLOHbRbL12D8dEpI615LEHuNLTA
xLe4a/8YLO0/bsrjzEk3jsf0+7UgIBCe0zH0CGAJenBU95jW+UYcaPq0ZgQcLuoyDdYmKf3wB8gD
UHuci4/31cCgeDqyLw9Rwm0c1iRtOjxkrvoYrOt3j2SfFrCsDl2xpzP/fH8pgwDpML9FoTAC4FEL
qxK+AOL8EYzyv0DwtFHpNn3+pn+vPFjlifSP4UpW4lvHWvLnqgauWXXvTCvpBI6AlfGRE1skE3fz
iMn2YAtYw7BrDu87oNvOXu2gb4NwKfncJnPWfgeYqYvqNHhQzrwB+jCd0E2+Xn2/dSVhnq9aUG7N
ziFvKwUv1tCjEKvYv28Lmpdv2yV0vMIVifAK9pB2GY/6ORXPmRd+ur+CQZVvg3xfb6Ly6xTI0AXM
laHzyeP+taDFdXSWAVmR6nR/DYPC/cnRvDqobMilUDIbE1E67bPwVI4+P7rFsmq6Bk2dF19khVjr
Pqny6d85tRKeuZHwt2Jsg7/RQX6cDa1aBxfIMVGGDyD29SIO431aXL9HDm5MGix3/5wMd6Fj+24Y
jIE5g0ysdrqKYHksnHLXDv656jZ5rA2xiI7rA5iaAxrZDUk4i+wIhotgNxbeE5Ky52BV55qnH3zX
fnHD/H1aotMqzq29oP0HAJLOd89Vs8aY1LEH3/SGnzCdmabk0sWBrYLKRFbpP3PRfvIaenapfGTN
FkOyaQlNz2mtgin1ApmMJZp7c/ph7hd0iZPjMFv/ve/mNT3nk11keY6bB4rCjqq2DD64ORqIOj6E
h6on9YaEGdyTTqS4NH3pOaONrUx8Ocquag6OnzvnyQ5pDGCOF1llYX8vrXqLbf4P2O6NRKyO8ktD
d24nWoxJStuoVA08yFEuTZSpn2Dq5+klF9/D/APJ5l0QJF35g6sjB30ddT8I68skHjOKxDB4zd53
0pq1cJvKliKgXbIo+pKmTgZ6awlebVb9EMGW5zHYDB0O6BI7S32n6JI6qD4soL8AT9+P1lp2nswf
FQR2YzMGZdaBgQtbKZJmrE1ESJdTvzBrF4CsZl+QoUmqtWdHh4fr3soCidYUFr7PK+lAwTF1RRW2
iC0VkoH7paL/KdC/uXTaeBmaju+miK/8hWozWnRlB/hTNXb7oGrETll2GPkyIDGCqSIOKtr9vC8Q
pkS3jhkMJNKlEs1SCeX9SWblsRumNQKh3eexp/uSdjZm8CAwqYP8d+pVJ1l5Xzl5H8bW0wkcl1xh
GO2susSVDsYM5ZmPWoPDwopHblim68aRGpzkHzzgqyMVHrAVhEzwYmw8kCG78mwNI6aKLcJDkyg6
f9+ZKyuismHuE3Q9fa74fBVN+QQ6QvArlkfk6o+jEFdPDRu5IdN+tOfBUE1sshuY/apu28hToXXs
y4Lvb8bmcF8wDFHLnxzCqyOz3YUHYY0lAidsH12GfDTLoGb3v27YgI4iTNnglvVUsnhl/lH56VM9
l49ruWxE7wYV0pGENpkaVgQF1CULeNS6tX/IrJl8mMIxcr0s/WaP2af7OzG4R52wEVgtEGVNfRj7
6/LJZVkfKQJvT+ev5bJsmW2D47I0k5BODqOcyTAeqh7MPBNaoeVTho7bqXS9KHfdgxrDX/c3ZBBl
nbnRy+u661fFYtaCpfGWpJ94/2lV40WlrI8wYOYLKArmqLDmh/srGkRNhx+6rAWibm5YHKbL1yFP
n13X3yg8mW5HiyzmFXpSET+MRTie5zC/dkWNGQToo5sx0mpDVUzCrCl/KAJh2WRkcVqm6ZlW8/qg
smo4zEiybuQzTAKgKfxarmHaj8jGKEDQdkGq1kTK2jmCpxmMxn7eRKHv+Y9p35zfdydaoEAC1ymV
vyKFVrb5MR+G8LS2RbBxYm/fOKYr/20ue9BBTUvbcAzKs07BML20U/r5/g9/+zIou53gK7s1OIEr
C9KBQyXz6zFitaXyA79BRI4Y59FthZKmHdwsz6tlcmGtiH+rOlFOXSRoE0gPpXLfBzGlOuIwLNyA
LKDEQwhQiMsySPZrAtP4kwQx2kbw9LaJBJ707w2IebJkK5BI9JvS+jkgH3FQflAdGZ/JSwfe5ltq
qxw2rOTb8osx5n+vVo+8AmME8qPuMIKhLmgvY7XIXenKy0zs3xiXcQjUsiFdhjw3+Cf/Xs32FjTz
Lw4Qc634xvzl3Mv+uZ6zkzdYn+c2GHZi5O3tEaPAL8G/vk/yNDMwsHkpCDJFyeRn/9bjsrfX6UGS
bsOnGSI1yjQb0E3I/Y5LC8kO5meHhHU0yuWfYvVOKgMnRruzuyOyqYfAYwc2Iv9mDS/v25lmDEBr
O9qZnTWAbqFWIdPyEtTdZbUx/OL+AgZt0uGIbTatcziUTVKv00s22F8GIo73P20SBh11OBTW1LHZ
rROi3B+3kyq7/OKO3snLs6+hN31AmulBreWH2t3qBnjbhVIdfjiDxRuNFyk4ctOgO6M53Xph/oSj
U3Sxdw1JizPs+LzjyuM7Oq/idH+vpmPUwgSUpG2OfvU6sQX/hTwGiRwvc955R5rBwNisxU1TgUoY
JZ/6wCkjl5ENhIDph2vmoQzLNUvDQiQu64u9ZKN7LpS1bmjO20EA1RGJswwdYGbmBgyBZYOZr94j
91YWpVX+NIRb5MUm9dRxiLQgHqsH2SS9X4TnqsW73eFSHREXOk/rpHao54tj3nTTPvMIueaoEmFe
RME+FK7nf7ovAYaSOA01I+FJYYGbbGoSFg7gqQv6kwj5lfXozu0c+wIc0S4bmrMQEyZbCbRO8uLf
+0ub7lAzEgNtQACSQviaRZCzt3jVntpD+a48GtVxjPaQ+Vmm2hpcdqjHduyBVd4V0ws2Pm8QER28
WLPArWdp14nXDmc0d0BT019SsT1m925dzc0P/H8qiOr4xRFQmxU9KnVi9TI7FBOTu7FS6XEtw+IT
CH2dqPCtHp3saXdQMyYTglqyx1g43z+1/ehsOEfTTjUbMYXN6iOji0iylP8WDgg7evtHWHY7NtUb
seOf3MFbO9VMhWo4unMrrMHxeNzbTF7dqvkJT/UxtcoyCqziRVD7oWurqwVLZfmYVCWH8uiAgXlp
7LMot/qGbyu+9Us0wzIWDH05bATATJWP7qQOlZP/ZP3w877MG4IoHawoy1b2HYZTJSkZ0W9ZxcKX
O8sb93jP/E4H/8P9ZUy70CKLZpZMDVbbJKpo2gOKsfyE4YF9nKXNFgjQoL068HCqp7QHPqDBdNzW
u45c5CeW0nwj/2I6J802FM1qBSJtq0QUdEdyd5+XwTGfsgebI01Cw41lDJvQYYbjMpZhgL6FBG0Z
MuKdAL2CHI73L8GgODqwkOAJPlbBXCYC+QSkMruYc7X3FvI5s9f3+UGdMZEMKfqmgrlI6iIY2wgN
fxPflyFttho/DJKk4wyDdVbDuNpFgvj3jPHtJ0yrPQ3+slGOMNyzDjH00nLJCjUUSTD7uw5nE9GG
PGFghoik1V17ZNY3Qh3TbWiKzTAxvkmXsUgyXu+bunejRljFbp1os1+XYKuj2rQh7SWRy4z7XrWi
FwfUZifQMK0He3TXfaCs/JMYSXVhHsjp7kuYSXw1NR9SHmLeWFYkjbeca3TSHawq2IpJTXGwr0UG
WdblAxp3eSLqa7EUx3nEXEk2fanW6TSo4IschyM4Gs+jet8YRLRN//0MswD1A5dNKJJZhNWOFPlL
VveXwqkwPtqO+dRtmReDMOgwQ8IZX5waC00KnMEB74+L5ezBAvRlVJiicv92DKqjgw29IUd5mwjU
029tf0RKNB+mlhf7svQ37JcpetMxhWU1qDZVsk2Kkn8t7DUeJbLuq3iiTfWzohRD5Omh7MThFv0Q
b/5yf2sGwdOhhrCZGHXnMZH0RUoiVHaR85Nb7Iemy7md56tMSdVPrXRQmkyqJe0BMfaWKK9RDGua
sd3LcfI2UmSm+9EsQhVMfjOBpCpJXX5SxAbUAaDQIH+5f0Ym/fE0U2D7akjBqJMlIAV5GvnwsSLV
h17wLz0RnyfePTr9guou+06nTYyp6WI0i7DIWbWy9rPES6en1hsfUgmigvsbMn1bswfByMfAaSvs
p/I+p7J/rN3m2/1PG6ymjjPMGpkJ4EtJTDw727WhZMe6Kj95BINIMadU7rMx3QiNTLHm/6ELyTSK
wmEkbmYvktlFUbKznWfkFUt3ifhURwX5vHQvqLsW2a8QrFH17y7YKkEahE5HGrau6tpUEBJj+MZ+
ruXZ9dD2vDQbL1fT528H/Ep3UrAb44WKeX98Dh/6hZ4Dd7o4nPy+f08mmdYpDEHfkE4y67Jkspcf
VQNeVx+tQvJnu3wmnRsBTLAb83a34K/3VzRkRnRUYVe26+SXRZagbZfsYO0eOk/6B+mEu7wuu2ie
eRpNrdNiWthW4sx0iJphcMhsqSnEHQnVlpHM0Qkgs+AF7mHj8WhIbupgw0ouU2iPM4lL111+tjZ3
/iG0h53L+rC8WtJt9/gRCxgYh2BjSdOeNMNgq8nOlBxJXJXZ8SZ3Ms+eg3GLC8dgG6hmG5xxzuqh
zbOkplb6NAS1uABn32z8eNN5aXFBXkCoaxdf562f/1be0sBWh/RFYSrkDExrrR4oK8anbG3d4325
M2xIByb66KxvhkHCSihbRmEpkfht1/39jxsuQ4ci5pRNBck7Eq9VfnXX4cIrpF2sbuNRYHCgOuHg
QoLZXoSXJahodpHdqG+0Df4pkUeyx61pcAaLraMRc7CboZKMNaQQY4TO9iZihH8b1/RgBSme7OAl
2DABptO6/f2VTRsp+K480ICjt7k+V2im9/L1uGBYyv3LMJ2Wru2OkoXf5SRelmZP7OpS2BgWQLvh
OoTNhtMxbUELBegwFKmyvDQuczGgA5INGP2TDw9Dk289ZU3b0BTcrycJBpw8jVeMgeyaDPa4Qmet
+y1VauOkTLvQlLylubQ7101jrpozmcl5LWUSqi3Yo+nzmpbzOvTXIl3TGHOKPk5l+NgMVoza6O7+
PRs8iQ5MbIMmr8bbr298zKcq62J8GGGJo2X22DEAGPKAUky5q5vQ2iGm3sptGQyJDlLMp7kgGCKV
JV3PvMgl9SUtWLmhGqaPa+7emheF1kWEZNRaLm7g/1ezfmtOsUHDdSCizAN3mDIXXnAd82ik5NzM
BFOqMMCQjtaJuGA6u38zhot3bn9/peBZ56blWjOIbsCPMscka6/+jmaa/+5/3tAhTHXiQd55FNyG
MLdtll4CXg9OJHqVZ+emD4PuuNBBTong7ozUY89a/9KRWpCntUudfMcAOwGXSquyFZ1P4M4/AGHv
eceaozyzLu775rpQRzMREp28Xkf9FFwu1ikN+cuMUHFDTEylBh3HSF3pD3iLZokIbEy+mGW2qwOv
2SO5Sk9ugIUYd34P4Eo+1dMCWFALx9GmaO6e+rLdyPX8gdm9kVvVoY2Uw+U5GHgNYCjmLKXN3p+q
AwdOe7SiXnTRlH6wwTm4tGvEph+hO14YzfZp8OSEH5bqp58eCxCd3BcKk8xpxiYHPrV1Gm4lY49U
gyKqj0hhPfYlfZ+P1zGNmcwAUbVbK/GaMKGFe6R4icMEbfh4gzXToYxz74BRxEtX8Gij7zyyqmzc
NU43HTtblMcG/Sy7wi78CB5geHS8fGsOjMEq6FhGv2iGnlm2nbhAbO77BZOWqvDrSLvfIysflnCL
i9K0v5ube2UT8raog8Ee7ASjzNHPT2NVIQFMvIsq1NeUWRLj2QFtYGXz/b5AGPynDmucBlb7a+lY
GOvThefBFT9AgjMemqUrdugN25AK0wNKxy/W0LGQzpaVSMbG6+AocSgb/mtxMKLoxqLQXGb8ny9W
Lc4TWfjPXBbT8/0dGkRexzRywSberCBZzmTO5L6wfOUf3ZAtale0SFZsbNG0jBaIdIMNxi3F1qRs
Gn5wUKbauWvHH/JmHTeWMNAy0j/psFfS0UyMLYGy16Tw6JwAXwCuVYHwTc2+fAgtS+1WHw1uPQk7
cDu14KXoK/86jg54TcFyu+xHD8+JDVNiyij8uetXvwYv1K4Iy2JNmMvA/llO6b9hRZ2z46z1HlzT
5RpVSziNEca55oc+9LyIWYXCrKZuOFQlLXbTFIpTzUHiNYE75viu+9Yhk2xZh7xgYkW+Zv2v9h0Q
ANL/ZPg+UiOqQyYb6odzZjdrMnn8N4a7/exUcH7fL9fCGm6tvPWcfE1IxrqjckR/BGf3+uIMrNyI
Bg12TAdINug3a6WE/Vzz8pM1Lk+lk/3I1fDZQuMZ8auNkJnCXL3h8nRspFVnFLMUgjUBPqovo2FG
139Z11ugO4Ou6UDIQbC5D1e5JrXs3MvMxgK4EQzFi0biqg1lM21BC0yAtgraYHLXBPnsadq3LFPW
Y+m3zlb4Z4pOdCbGzEanNPKKFurcmGTCM5UUNDjcRkVbYKDJLSqjVlaXOUhfsgqDhEsgi8n7uBOp
Ts6YOX0uJw4/zb3u2Dn0R9eG84ZlMF2PFmSQnDC8MCBkeFbGQ1o+cFqIyKm3GqXf9lmujooEx2fY
s5A7iRdm9ee2zoLDQrwxpp7THzHW/r/76mi4IFeHSHoU/PxeuDjoaefdzmvGRzkNn3Jw+qAt+lPZ
1KcKc0WVzc9NPTwXeVdFwiYf76/+dvLH1ekbW7fHtNxhdhKBBu0oo54VCYtcGpH5B8vhh5ushBhH
f3+1t6Xd1YGUcFTBUorRgVMBF30jXTtqQ2uzXnO7+f+3B64OoqTu4t46NRxUuNZ/aoBtuhQN2Qq5
jakHWeN4ZCNeG2s77at8qzHbtKXb31+5p8XqQd5gYU0k2YH9puN5Ulu0R2+bUVcHTmI6EHpPRswI
ajs7aez0sMj8OVy8/6YuPHZNGmxokmkPzt97IDXLyq7KXLjY5rns/B9TOXy9f+N/Qte37kRLa4zp
1LTozlkTuo5jlKOHcLDIeejUA6GXtAmPYZb901XzhdvqM8kpJpk3p1AM39KKHSxrvMy2e25D+9P9
3/O20XD1IdRWXbXo9qxXoDYJBquynka0b6Yd6rtbT3uDSunoyWoAP0WH8c9JjZlEGHMXJByDPj1m
X/Jy+eBw6wDG5q30neHqdDglaSwMl8MACyRAFPm1uk361Zdy69lsCAVdHTopvJDWwLYuSbiKX4Th
aY888dTyQ9+l/+FGv5Fi/OQs7UvB/M/9PF1c5R2W1Nlw8G+/U1x9AjUGtoONTyiVLNJ9DOd+F7rk
EX08+c7pSbnvCOmjhs2xzZaX+/Jh3PFNcF7pM/D8rtPA+CbBJL016tee/+4XP/gAbkz3Yi8YWI6R
ySwC0eEStQ2Zvhcu966wyOqfsCsQ83v9FomyQVhDzbakspsswlIn5q2I12J6snl9yrzuXSVaVwdi
Wr5fWGPjOnFbjBjZMR7SlR5pX+/vH6XBf+oIzKH1Wum1ixNPq3+o6xX9lkdh+VGOucz3VzC5Th1e
KWmBOgLL3dhr0f+M4W0xXl2JVYIkvs9+9L76uIzTzsZ0o9v06ee+EjzKPfLj/vIm6dQCkA4lGDwq
iBMX7MVChvO2rocuUhQ5m/bjKsOo2mpcNUiCjrcU5QyszkCd2E6HKzo1PjJnjeicn+7vxOBodLyl
vdQ+U9Nix3JZvlRefm0oPXC7e5jD7EA43eDUNSmXjrmUYYkBz0Xmg+oUT0UwjwWYRNstwKGdMHQj
V0+YpuW7x65+QvFpHy5bjGSm47uJ6CulVnnhC5Bh+rEa2hlNKMGjPcoEjZaH++dnMPk6f2QtMcAv
KAsfzFf9LvemvRPmj7Ipdx7qz67lgfzf3/DVpqvSbEJr57Za19KPifyqgtMKRrJqtCNK88sablHE
m/ajvUpUateNhZk1sTewHxbo8PZ+GDxyzhPLctLIB+0ZmJ7eN7rG1ckda7Y6dri0fuwOJxUGkZ8H
OwhFl/7o3AllfHJ83y1poQivq3zpIepx0OFaGkzjjqy03E0EzRpOx2OvdH9Xw7yRkDV4Zn2SdQGq
Y4Xe1gA8suKBtRXaa8J864IMAq1DK6scg+BtTHaMu4m+8LB5sSRyTsTb8LuG366DKxlDs1YoCy8u
Jv/fKWRZRN2tiRWGJB24ev9Wxkawzrcd5sV5b38t+Jw00jrdhikIB2iDTLr/hDQ4+yC6iDw33NiR
6cB0C8BskVe+gx3VbEfI8GCn9MLU+u2+aBm0UkdakhEgR49QLw4XTCgRoo0zkp7zYIYrGOYP1jhs
ZKYNTlUnb5zbBtNW7cWP7Xb+rVIMk1ftVzdb96i+vE9NdPrGlVd2t0wAghW0JZGgg4j6sD75+XRu
p7yIysm7AJEcbIQJppvRHh8uJk37M+NerGwgNKK1j8L3zWJ2dYyln43CKzk+jVBnjqxpQDcw6i/3
r9x0E5r3544LtNkEMS5I1slzZi9hti97ewF9EECoj3Nrbc64MAU6OqTSmdJ2DKo1RMU2+B9nV7Lk
Nq4Ev4gRBMD1ykVSS+rdvdgXRHsjSIA7uIBf/1JzmuEzWxE+TYw9Q5FAoVBLVmbKbAZCOLePW56B
JBBAl0l/9f0wHZ3htx3Ot272xaLZlUt7wxesgZZZnWtLLE14Hm1UHoouzMFD7D59vogbm79GWIKO
g7YeUrLzWIEQbgpseqSLJw6gi9dXLsyNKG2Nphwg19IwUBSdMVnZPIGR0nkBmWN2U0NUKEwXMWor
Bnvbgukf05s8yWU3XOPI3vJ1/0ftSPsSzSTmn+ll4ohMX4COe6tL9rIM6qDLsIpUKE/CoYeahFc+
eGvDLn/+r2AHoo+DVzUBO9tj5UZWVWHKs/CuWP3Whq0igzynte7M4Jz7wUtMODyXSE0Iv8ZDt7lg
K29gu3nTNISYc0DMPqigNbWQ5isl4lQvM6KQfi959juswIHQhuNfrtgqMOi6rsqzoF3OghT5l6Dw
DI04DOXviLPYGoDZty1TzrAsWLRxOVlL2abN0GVJ41nXsAobWGW2Bl66al7E0NDlTIyJc0GSQPg3
zTyAo0vL2LOqB8D4njqu957Dn13Lf/j8BG/cfGvIpcUaajmesM+G148VZm64KW6FxRN3GW6qekg/
/5kNu1szOraqLuYyU/PZy8J7Q6wH3S9xqedrHeuNQ7OGXhZ0aLt2gJDzONJLJxz6t8ZDvPv52/+D
R/lDFWwNtHTL2UPHFSwOGkkB87toWuaYglfU3mcOdPN8mYbiFvE8MkZkk4x9t7SJORvjprx3WoE6
RBgDRxXR1j7m8460PMnKNlHs0ZruOxYkdfW1J9fypX9gKH9635UP8a2uGpzpwjqRfR8FTTKw0Uzj
CWxIBkmubHXiXDIbP0udsTlU9qupv0AUF6je0L8nY42eW5liyFeZl6V5880j8FMpCZ/w6tTpr8R0
/wAs/vSWK2c0iLmTpsRbgvkXXEN3QBmTpU1k5kR4U1+QSIOKth14tORpmDEAUGTsBN6ur2/zdr7L
KzcuwQqCfw2NlUryZF8lzt8yqJUjuyh4EGshYNhWz8bUMelA0Nbkcb0sifLqyAWRvtxB6mnP2bRD
2aDtdGTCx88NbqvsuoaMBpIsIEhfQsxDfNTmQ9gkhiws7/dIrzVYktvmqRqB7a1+6eBWCZk0BsCR
CtXyXVZemzjZ8uZrDWt30TWRtubnILPfibCrMzzDbwkxh9huQpiwJ9tDDjr6W+U43VFn4TUkxdYC
rCGmfeMPYsLs/Xmpv5h29w91VxWNnkqHFjRbkzoQ1wP8+M2Y/snvvD3mCQBCze4KWM/lhIVPV7bi
suN/sNI1HjUrSG4Mt8IzC+QNXsXndeIsjwrYO8d5AwMYiHdvCUJ4t/Qj3+qvXGobohNsDVS1SJsx
XjkXHhcMldkkwu6HqEhX0wV2/VaT/OjLu7K0YZs6LTGKjEPTue+hzC/WafgZOCEcDSLfQQsVLfzn
BbSPo7+Mwf6CHLycsWqJFBYM/9n1N9+oPqzRrwoTFrPf2Pw80vEFwwPu9Dzh5Nh59WD1JG07+8oS
/YNR+9PWXG6bf4VKo+v0QeX2/Dw7eVS2T5155xCyvZxIa7SSZrJQzRG7fG6SGaD7UvkxVgY+Gpoq
mFy/tcU37N2YLaeMD7tFP/XB7TCIZHLGK/HW5i6uPDEwM04ncgArcREUAGhlzp1A8awNxmhYsqQK
D8S/K6bpHr95r+tbREgFa1Lm3thqiIldR/DOF+snAEe475fZAdhB5vs3HZ8PNhyiYkAXj98csDpC
9+AM2//c8DeubLbyzoi2c3fgfX9yzY6D2sNXqv/oFLd/fP78DQ+7Jgv1RShGtFi6U2nVb5UX3rY5
sB9/9+xVRMgwGl7SwNSnITcAQ2XuTSvplYRqIyFhq8RR6Es1t3Vr2AzRMRMnal9YnRoJrkV3um9o
7oCrxKtwCK8prW7kqmt0bmYGgTZzV54aOb3ovnjLM0wAUo8g/+mvkW5vHNs1FhfIAse2SmIfPbX3
uJ2SrD355V1d5ODC3s3NcC1W2zCsNWtoaDXSDr2hPlE3RH83tGSq2wndQotc611s2Nb/wXNl7xUg
OSBHTrwvmqnTAAKmv7OtNSC3Mss41j4dT+Ey5TpiIEY7tdK/xk21lQmsAblex7yGkZEcG0A7kExH
c+nu82n4x2cwpc/tpWx4ENl409c3n5+Xrb1fnXWT517mO157Agi1Ovg0V0dMrOT3jde0J+0rdj+C
QCRidl1fmVrZ2iH6X9ftS1UOE1byBHL3+0LpV49fI2HcSGnWSNqyEhyKad148ij/2Qh9m6s2Ie58
k83lqVB5+vmabR3KlR9YMr9gpM7lCYQ0KVDsSW+Hv5bcfggov4ae2/A1a5xsXntTVWlo1OZFw+8E
qzxA8NuPqsrbxLRlnkyqmnchLfy9GoZrhP8be7OGz3LCZlUZnB50WqAt17uHxSuvNC23nr2qHrPB
thruh/YR5EvPoWO9+IO84pi3Hn3ZqH9FA0zbVb343D6qvjhAgzMBnvrl873eioTXAFgIKizC4ViS
gqsZeHDxZYJShm5YFAIQNUDg0bKauO/mnVTZlfxow8DWaFiPdAZtyexiYMD2WBwSFqwQWTx0bgap
dvn182/bOPv/NPv+tWxKTdWgAwF4g7lzfGhyXWYGNSIVPgNC9BAuav/5D219z+rIj4RmnouJ29NY
2fsepDP9/GgbefKIc8WNbdwsa+Rr0YL8pXD0eAomkrqmOZduGI+OulK83zKw1YmfXNSZqrAdT65r
Pep8flRz93d7vYajSjrPujL9eLLIfCvneomrpXtn2XziMnv+fP03VmeNSS2s2bgearRHVszfPR2e
67K6NR2vrlyMG4b0f9ydE0XBsnPsY4MmbdOWyRQucVCAIxQQMSUFanLXGrYbO7EGqIZchWUgXfvo
FE4H/T0C6kNzJS7dWqbLn//rPNQdSiJOj88A2uB2cdkTza03DwTFn+/CxilYo1JBZdmHbi/rU1E0
38AK+cIK9wEq8HezPx8+/4mtjVjd5nZZ0VERZh+ROkCpcBAgpzIvRV1EvBFQdrqyUFubsDrPHejL
ipZjEzAk/iG02Q8mvOIqtoKgNfAUDmmoKgpb1aCIWezygTdAp1t2uF+Yt3cq921S/oNTylgs856i
4fj50m3EDvbqiBc59biVlQSEiktsje2DF9jv6KB+SN0cwuCaouSff4ausam5HjFSkQGowYB27vxd
V+286d1T1q3Ifn7+JRs9J7A8/9eOpW+hHxtQcVJExL3UmE6rk3FW9/4yHOsR7f+CQ0JwpnfQwx2i
PMckAOvmKxWsP58iugamVnVH5AQ+8SOZutdmcd96suANUNP7/PP+bHx0DUUNhOogjc69o+5tttdq
gYQ0aihXotOtt1/5AJ1N9lL6uO7d7lZ4zW0IQ8Psxsfn7/7n8wmmo//uDO9zWbQ9dt8rf4boN8IA
RntXz0Wc9WME1NyVNdr6ipUf8NH1G6qmr09+CFFioKFFIrhrvhZU/10yRMOVD4CgFysV1OhOspl+
T8L9shDnypW4tcOrHL4ZwW5g5Xl+giE/+JYNzblyvhZY/9kL0zWOtCzy2kFPNj8RM/8C6ucmoMMe
Tbe7BiKsn+/yxuqvcaSZLi2TLdo6Ni7g51WX+mxIHTVccfIbLmSNHBVOQXyrnCxcgdY3MfaJO+Qk
aaV6rtCfhPj3FZTcxkqtIaS5EhA1gtbKUdAsux+bYpe7PNKNFmdmmt3na7Wx12ugaI9hLk8Eozhl
I3sdqpZGXaf/rhhEg9VhHvjsOr7TZKeKijmxKnFLs3a5csa23Owa5BmEGghvBIMnN8+RkWehvwOt
+H0WfDdgf9KeTLquPTLPbRIIt1mP7jguB9qH17jf/5wi0jUKFKBC2izAe5wcNdqxa6YO87uYF20l
6MJ4+yOQInUxwA3N3z7+fLe2LHt16GvpEsNdC3SDVX6ggoAym74v4bVJ+q0vWh18VHDRECOdOgXE
+mINfVJn1t4OVBbNY/g17FwdFVmVRfjwK7f+1getbn27D4IaTA30iNau/71yZA/HX/gUAiYju7Jo
Gya+hoAqCx3pcq6Wo2rRuDB0tCNUCtPPd2Tr4au7PoDncgKgx081dX6C3epAc/vKVbhx/v2L//lX
OCwt2thzyaAhVGaoNHg/B5tG0FM7qKq+Eits4Eqpf/ntf/2GKDvIL2R9d7L8CmQ1jlVad70vvtUt
4OqGA5DrgCQgCXxlbmxa8zuXlP4xE9q9VWWtIfEY9lfC862VXDkLDNtbrfAoMotOvlok+N1O05Vr
f8PK1iri1KCZ0+VILERZpW3mY3irjyfpXbGBjRoFmNn/u4qL43vTIOGpywYKI34WChCctTvPA1tt
MaOIT6sftDC/fB6mvrim37K1YCtnEKK3sRhwm5+8qXlwXfEYWO61LuDWiq08gWG5wQgrAqVgQN9L
Y461sCOJf35+ajbisDXE09duMc+ooJ2qua+/ERXymLoQnpF97Tb3dQj+WEzge1aJwDjEOMvnv7qx
YGvsJxODpUOc1iOaK4mq5zwCM+i1u24jKlgjPwto+GhgJdH4cBTGSICwcAoVkRbNmzyajMvZLpdZ
z/dd0FTX8Dcb27RGhLLAdkMuwvxECwDZ0Jr1NUh2l2vXzYYHWrNslnT2q0Y16qSKHNJc86gTD6rU
kecuv3ueXxvl3LCGNQa0G5kFRiAcz3ARScneWqhyGPV1RLt5Eiyur9LQbdxvawzoELTTzEak52j3
ocEy6mcLGDbB38DuIvIfjvT3n1vaxuw1XUNBZygLdSTzq1NX1uem6b6IzkqUCmLidm+Yu/g+1z0Y
00UQZax6qkX/gwbDnQn0aWinU1n275+/yJaBrHxEVcw8D0arONE+IpCL6aO5//r5o7e83hokOkGY
HlJjIfSA0Abf+eiO3ajKVk9S1OIL9OLKuFnyLDYtABw2eESgJHtNs3FrI1dhg8UbD3EICs6lJo91
19wDoX5nl2OMGnEiSz+Vct5n4i+htuiO/dfBC0EnZnc5PYYD/+pR+cRmva/9+e8SljVSFKQZNifz
UJ2mpZmgjaOmPSUYF+A1uTZYvuH71nhRy7Yo+Po99+hM/L216mfop11JFzdsbI0TNZAlI75ngmMv
QVcyuJaBDKjsEAeTv+ov0DUYdNFNsMzISY+dzut7+FJyQJp1bWm23v+yZP+KgSo2ebUFgzotc45q
PyYbopryALQI6vnzo7LhR9eUm6UwTlsAhHzsnBkg98JlUdGATgZnBmgI1aef/8zWHq8Ou6mDSQ2C
oPLDNTQbFj4cLKBOk8+fvnHm3FVI0HdGUJD1BUdbYfZ0rOvY0O5dMWuJZ26+gDACw6AetofX18i8
t3ZmdcyrIJx9H3wyR4iEqNT4IeaahjGrXqecXoVaXVbn/6EsdI3/ZBW4ELyBkUv3PcOkJKFeahbQ
KkGAILK134PCMY+rjMSShxj9L8Bgo67s2MYHrjGggSaqDWzjH6nT3bS0f8EwRJlA1eFauX7rB1Y5
RNsQS87C9o4FsEco1xu5Q/Shvoylqt8+t4uN23sNAGXL0kKeXPnH2nUz95VbmHyPVe2SGnGC35jI
7hxQI8ilhM8Me8tu/3LxLt/8r3NLLN9hlwjoOGdBdqC62y9BO8eZF14jMthavZVn0BDtBa/P4B5B
ZC2PAIejcGh1wcFwyf/Oea45N10xEvCtSPfY9ix4pL1WD3mtXbDvdN21JO9yQv9k4Su/YJNF6mKC
VhgLptF/9uceQnUuxIt6wJvt41IbonfCpZ1/FM7U5TdCaWvIooohcHE559fUkzb84Bpb2UvAuOul
dUEJEoRJ14/t/cxL3KqqCu7tiV/rJWxQetE1fBINeZLlA3GOkhRh1LV5uHcoODoGawQJicPyE8d4
C1CL5V3fdT/A5DkBERwOiQrzIGGZuQtm76VxQhovmZ5SVlskZd3kXMl/NgxrjbGsbUA7K4zvHVuy
WE6sOsF/aKAKWNzZVXOtCr0BnqZrACXrxi7vPYmNLyzQ/DTBMajy71x2x5EBJgXOJx1X5iNTSwaq
Lv6SW10b23XxUSlyZ6aMRwHrU6fU0YyHZF4PBrjixdf6VXvhm8j4B5+UjLKS1UdfdPowtwPYZPK6
QhjAr33GxrW2hmN6IPadFumjJZA1dR9V7jDsigC8OJ/7r629WJdATF+01YVer4ctTjdEgOAryhtM
TqRO5/vXRhk28kO28laVllATafly9C7EMbTPXkBTOkGfpTPJWBg7dS/qd3/3SSu/RURrxKJLBxTL
nMTZmGEeuQR+3pppeyUkI2G40Sqka5zi0vSNylHvOtogq9kvQrrAYDg/eFmC8N8JdljO37Y9YmDI
R0jVQ7POk9mrqtn7QsrHUMr33ne/C8K/Wt1cJJ6AFlfl3eQ8VGBz8e/DUdt3UMY7d3ah43C4cHAz
4AvqRjw4dv51Dqc6BuDgV+F72cGUsNMME4Qgl6tSUsy/OuImsm+A8K/e69k8ewQxV2s7r35TA23B
51uoaMelY4EqI3gdBH+sugbVTd68VH2471SdVqp/IaJ+tLMgTy/P8Zm/b7id5ItMBBkeG9N8WLjm
4tL1P0poA0u7OQZoyzic7HXlHNoeyZ92joPvgs7QHnZdrg9dzdNWiES6zd73RIy0KXZcdnIcO4xK
L2fR5b2Fuyw7NoGfc+iIH2VQToHW23Kech/8XcCKUHk/DN4RKrs3khdnSd173honssJqn0t2HpQb
gcPyOHpByt0lBTPWjfC6o+jMsab2zSKmV4API9UNd5fmV2FhxGv0Pkre3w1Ofjc5zQPSWA4nuDyA
y++QV9B6CvPyB3A4u8vyFhViIacNXjD4UEQLlUXqunnUl/N9KFsnBsvUV6foEtMvu1k6p2B0vja2
jCGW+1TS8R3wvVsduH40ZTag7XwZk7psPi4rPRbTQ8565BEKskJO/WyrLrXc9uBAUALEmWC/nuRh
cAO+q+v2vrRB/9SZn2EQ3ArpDOnY0Z8g3ACT+RQpP3wd2/YkSb5rZZtCMzMG0P9nkGc71LhZ3OAP
S26dyNIgT75M0w6jAI+mnJM6754Z2Fd3y0LurIK8IL7wIrCS/GzFBF6PgH4dfVHe274+E9KPZ4/R
FzssrJT4CB6zAeohhfC83Zizx7bKH6CkDv41qJ4eRlCEpGICfVXRkByJK20egNFyIlbbLI+6xs/2
cKt57DeT/sIKdVN2Vfck+jqL0Hq4x6DJAwhT1FHpSu4DJOSpBlMt9rj6GuS+t7cWD6GrY0Ue+jyR
XRbfXEiR71SgkmrWu3mgiUfK5wxFyqhoGxpDE+ZnWBZpaOyHwuNPite/HGso44BOfWQAuZfwiEDI
7C1Z6D03FouGrDrYy1RHRtpj3NX2iY3jgYkyRgUvj53Qqr4hl3oRnSMjEvI9mKBftdZvFGqWe78o
99OEaCP05YttDa+9avdTAFg5NcVT0WVdAgVsHcNuzwOl38BYB1ykPLO8iKHIlEq12GlugVuvDe0D
N3yOGpnvW6D1EuX0F9J3eS61W8Z2ZrkRJQRiN0Ej7ntBnpqSf89weqPB08eqmWWcFVkZEe0d8W7v
aI2VbUQnG68JAtI4t7OoKKoHW4O8EqyMCdD2PxuoQBXLxKO8YFPU9fk9+HzrKNeTxGMXL/IN5ce2
mKGA09s6Chq5t4GL1rr9btrFoPIZmNhgnBG1GUNvSnhK5J7T74vhjcH8LMbxiWfTsR4y+LPC+yJB
cpwsAz9Yrf+74kIDWWJHVe86kRvQY9f7727LT3MZvvqFlxa8frFqUJr6VgLXgbAHYgyJ5PVt41Zn
0OU9aR+y3CDz+Yn//FfuTkhz2qzZZVOLYhUBsQASPMxj+yACVBAqxyzw8KhscWr0HKRuDYWvqUfz
YAQ20inKbx5A/omWzb7GbCC4hb1dZ7HdhEF75nN4CxKxqTxg+PcGShrgzurrebeYbogaAEBiI1BD
R99THrrFvQVlOI0sryiOgjEaax/sqzqMqzbY2w6BWiTI/gunSayleqyW+ptfmmeadwebdcjgMUpU
Ackb0LjNahBZam84uZofqqB8H7g4+L5+QiaOUb+FxczBFLWEutchpO0vu4e+Owi+5jS7uHx/Oo4Y
csvK4cJiPUdBNupbkFScAyjh3S95eGKYS/Tc8QJI9WMagiJ0ZmEC6rYhqqT9QdnybQwweqcmTIlU
YYkTTDA0Uc57RGfyUJYzBaRROJjVxDyC19jwDOGjP+fg5GyP4DY+zIW6QLmGNFPtU67kY62KcF/2
fhB7YlFxmQd75atDZ6md8qbUI2MEQsp7yB0Wkad6kLsE8gO6sjUE2xSNFNQjE6tZfhIJo9dmPgb1
cuMWHs5/BYA1VG+GuKssmgye0DfSdNlTyUE54pa4ExAzp1nLUzKamyC3uwevZ0nvGefJkaD/IbNK
s2Us3gYucXJIhTEabJzts7ss9F8UIkxWBhkId0mRskwvcaFaSKZx98dk2UUkejCrjtodo8DVr7lZ
wDnRQsiuYX4Z1V6ZQxNjeLfbgUZCwI8Z2XQxmy+zGI78RS2JvrxNzMFxnOxGsdmLSdGj+RPIAwPa
PtXWRJIeI8aJsXi9N4vJY9Sh7wPd0RMCBBy9JaaUgUEpQ4e/92IDgEURti2of8PvKDLe4OQdoYcQ
ydH3ftjD7KRTufCHUo9iT5qxPtCJqLtqZO3b6I3tOaugeBN0Day1sK1Idnbzwm2vSQLPzyMwnl4Y
OSsAFiJrdBbU2jHfHU82OOwZ5Vbi1QVKxCVi9VE68Fmlm7tJj8fLlDZTX2J0sMjuO2C7d43W8w2B
Km0F+F85vk44TwmY44iCmyjRo67cQqRTWLQvIvARJ2ISNWE51bHOdZ0OVlEeXadd3iajIGeHsDUW
orcOGSAPXiRZCbcGbsS6jKbZcX4VPPOixa/cpKl9c1NAUPiRF/3wWIaUVOnAsurZWRx7VzWhfmig
mIRPJK3+6fSkePMaTxqg+dFiNPkw0cQGtyJPQlHZUFEY8vxxrue9Zr4+OJWpYpdM0xwXjkQzlzhz
qozoXrOqqE6uKqYDbyj/ZbGx/pXzxmSYnhH13dLOQx0JlCYSUCAvLOnyFlN8sm49c2nS6P3ksvYc
BlaR9mGhox7kfinYb9ydaCqy04hYj6GhReovnN/KgrgQ0CIOGAbn6sMZHet+Cp3+LmxUcWcLl6Wh
ZS+p8MkTuKGCqMkE++qogD4gO3JjG7QEUY7T9gjBJ3BiTa2tvkyIT2PCB3EqvYm+qg7BR1ej5+YG
bEk9vgSRhWv4bNoi/z6Eoo/VmH+QsXnssvrDyQn2XeToZywaEdtsvgNePO2U8hjqWvI5ANNNhBKt
egvorHb2khtI2nQyAZM4SGe9qSP3UxNUe+eC+IH7Q8XNMR6QUTx7Zn47xWBmEfKkaMVQ1Z99O1pG
24A8JbwvQHaQMGUQE8+DtwOVg3NjEVFGozD0NVfaO1dLD7fYtb/YQm8GysVDBz5IOH//GWLA38Fa
Ep7Qn6ExgnmDKH32fpsBVMoZwjFInE4iakcG/MHEYXQVu8C/LfuWQaMTiFeQo2req1dG5u7Y1WF1
akJGkfG29xZ1NLg4zHBTloJGLZ/CCRk+d3F8IQcC6Ib6LfjSRkYYsQOT5AS8Rn6D9+IYVBvLV8ZN
+KBAsxDDMTpgv8lA6eEzduu1cnxTRBOIYPqYpYmGS7EVU9D+zofdx0sAomsUFwso0VS4YsAGmYC+
MYvbIMQhUv0QYxQfbpYO+lvfNUUcLnKOSluUSebX5TcZ+j+C3p/jqTYj/i8G218c58Yz870xxv3i
wL5ugqAvdg6UcvcoZD82Un+xIXMe2QvNXv1+xKWUye+wyOkUUFcdUQa5w/AhT/Xod4mTyQbrJEpn
P0vtHCTryYE5vYkVJF2PfeXSJKxdFrd4yViR3o49e65Oyh1Bq10C26ja1k+MVl3igkkvUQTVP5l3
JOpzp4gpQ5w+z4F3oOX43aG23hPePZi+FYjcapo29vAFgdf4ZorCjVTgA8Tjq7vBRWzf5F2B2U5V
pWM7ZjeBR1+kYCfEpQ38TsPjyp/aj7Jyv9tFL2Npod2eNcFXfKJ1N3ad2bf9/FQtcx8JG+yzIKJ7
rFEHunNQXNtriLT80sNope3gfBsXXPfZaE9fAkghJV4TlDthenDOi3l6IgtnCfWJE5UX45dM+NHS
aIYRDW+M+4rOMThPUVLBvV+fg8bAf5V2Ht5xW897W/TfeKXaSPWOjHXZOEjtSNNGbjE6MQLDOrZg
+UC+UJEMvHUAFOia/ZIjpp4LhGZtV+pdZU35gVi82JX1TJO+DN2dMxcBHCWFmNqg0c429Lvl1VPs
15M+qxwaxLPwXKyM/DWglwvp3PYsF5xcnw7PBRBmyDF0dpikVDdTOU6J07jvLmQIcdqIDen0Filh
leBv+jPBAMaBZuolg1AU9K/I6Pt7d1zc74BaZefGjPXj4AEnSELp7ahgEM/NKwexnxAporhfdnlp
D4WY1x1qR9yYifworIakpeXppLyQ49Rz/14BdoB2NrkbYQunEh2TqC5ruXNoW8CSfDAAuMtHYwKS
8BxOSfE833lIoBNvwvwBRcH7UbmdH3s9d1PcN9AU4DbkkqfR2neDvFBzUYgmL9byUOFKTCQtxt+F
lO19AZO96y2FefKGt+QsGwJX7bpvoCmrDxZArlFWzWxP5uZ90L0+YeJEnBXphm8lmzrUwerwydJ4
pva6795Ut/FQ+0Fkww9HVTDNXwOP83cPGqJxi+m+dGICvV9aJsj4X+tmbqK5RmWglsaoh6FXGUa/
A4ftoN6I9h2yDQ5VxUi7eiQfomJ5C7VIBM9WBz7zEQ6jDefS+22FS1ei5hBM1g/8XZE/1g3IVHoU
4ntvODhtGdrnxRg4fXeExjpYdL1IZ2x4N1bT3Q6Y5bltFx8RalVIELAUy3BPuAEbigISCZLsXnMk
Te/d+16VeTsVol6GliVebGnreAmJF49+26bMHq3fDXRA7gakX88Q7LS7Q2jNku8XuzBDNJHJiWaW
I36d9IJk3XW6Xd4N/H7qaseJAl8gV8ANa6Gh2I12WnMafHWhK9ydQ1vRX4DwTDsMic/fVTjjWVMh
oGtp87GJWFkDZ710TO8GOU2Ibgd1o/GpPO7pYO8kqUtUEQMvyecJRQtAUuLeguaCRu8yFWapE+TM
Ffw3qnU1N6jNQ/wvLlC63c8iaA6LKfjR6rryyfNI2MJLCmZHLSiZyojnXvciQs98G3C5ZnAVNuoK
ILrrAA7yofsMZrMYI2xe3EB6001sDd0lIDsLeYezTPwY1EFiP9d8+WUjLzyAsKz8CswS5gj8wFnA
AKu0TmQV6NRB6KiSsbGKEYnJrO7KMWyOGS1skCh6jqVP4CpHHuIKp/tl5/UPm/XZzgnNb+OiUpBb
tXkKROONu87vrZ+D31EEXab4H0dnshwnsoXhJyKCIZm2QM0lqTTa0oaw3DJjMicJPP396m560eF2
S1WQec4/ZuDFxbb8FZYXPPWEjpEu1RPBs62BwD+t6o+SLfyhKYe0inTBlbVsYX6a0qyIRz27qNot
TSOLw2u6ZtODP+r2wLslo6HyM4xiJjKSRaYPi9cuTjTYKryuGaNvBnhDEAUrRGau7E++oex44cOM
8R6IZLL8MU88vqTzNhvjbbYcL2b0zJPGbsA6G60OjHMjP4TTHvQEplh2ONMpZCsZtMNeDUc2wPoK
zA4kYlTtHE9ZZX2FQ16fShPVvvRI140N5uSXlkT/l8C1mkNt63bvCxuzbBF2B9F6VmQGzXoXjVQX
4VvFV1UNYTwNA4u8Tuv5Za3XIJrSqriwxTNVQGOT5OHLc712y389U91LWKXzAwVPxmMIcPDAQeGA
Gq3dhVLYNu6Kbj4qzsNIFWX7nBtjfe7NwNirNa+aRA9Z5Tx1oX2Zmkw+OmO+/mfaRrObssA+yN5a
nkNTBMegtX93Y05EhS7ng7cU47lyZtCGDIxqoNLivNiFvuo2rc9MQuPzOLBYeLaRRUM+t+92O9cv
tOE0p3HDbFnTBHEYQsN5YiPQiekP7ZfsGIK6UW0ne1A3itBo+KgEpd+jtP5KAlRja+N6JySoiVos
Jo+eREaaDsLYNRsnQSHzMJq4jPf9tun97A5cGVIC3NUgdYVXGIllzVtcMGmD+mwDOIRfkDvi611Z
qF8UxVdPzjaMBzsbjaTxnP/GOeTmMDQUR27U7n4qcvtKOajXR8Cx90djsq+5XfyjSdiM8DThOlmM
/NTZSwDyx2jzWKZeS2BBpneNm36a0ipvYjasyPPW8skSur1slf7LxtqSoJr7O/Pu98Fi/TF0bfVl
CdnCFGbtK+fF+FwUeX6bJ7s7p/5m/Kq9SfwElm/dssXoYWY5+uxx1L/rgnCtjhlnD/cg2e/S8BEn
YJtUS88iGhptbG7Y3lUt9KtbBu7O0ZOKRLYMX+aW578yvRrXenXXix2AT+YrWVZ9OHDGDe0WSSV+
2qFvDqZi6RFjX+xFIO3jwnp26DfDjruw1d+sfYDM/ZQSNE43T37spwGoshDpEaG4cRjNdk5SBs19
waMPcml9eMUSPqzKeZZdvjHzkgf0pGz4X/yT5IdUdR0zwpiRabsbp+wiqPlJlxi9xXxiA+/pibF+
j5M0IwbrX9VWskQPMv9kwJxi2an+0pemfxlau93xbOL9nAjEyUi+3o3k1PKiiI3ZQJu3LvSs/VbZ
at9kOfEXbttz/wPIEya2qR3XvPu+GmXIXb/Yp2zls260OfNH2Lc3W745YukPmdWXiSiMMSaDwbya
bVMVcZiby+NIVjN3JZ08i5i8+1PoAokykHSWw8qj2jAys56siwXo2Zt6dQ39VO/stCxuRtXMTVRu
Rv45z4rLyFP5bnOyEKyp6YDua0/s7SrUsdfeU5Rbf0ysTHoSLNHOv7quyv+ygpTstXOYxWyLekeT
hxfZTs4t11SaRE7ijJayyP8bqHO/OQW8yLguao+oM39yZhSjjEveC0RM8GNmPN4d31hUF257TonH
+MMA4B0av17Ohe9QBI+XZfm2Tdm9rtOgP3rtZHnkdNI8+WUD66FBvjtSDN46GNIEr6a/D3tZvdhq
q/ac4gy9LQP6kd8o36WgUQ9d1rQ/5urN0cpM86sRqn8vAyu4abLm+FEW6sLTmQCRLi/ro0o389Mv
NL/WXK0WbEI463znhUVz9jviPRzF0RGRBKPfjbSu/s0lCksijqfXKqNAPSUIJJnA+aLJ9O23eaTY
27Hc+teQZ+NuDJb/X9Fjme7vvqa30J3qK4VC1bHJQpuZbzC8XbCRQ8p+9rj0Bg1V3aSzKiG4Mjzr
iatg8qX/ay6r9ZA5Xn8w+9S5ddLxTroMqjJazSC/EA8DepErK23QHZZzkxSOa73xNmvSWx2jSXqv
VOte+AE3/EpL7v0vhJaQPCbpNLxYVc5JQbvJAZqhuEk3b8+DkjJREzrt0qpORehMF+1tyx41qvtT
jr352Fkt68G66H9SoHIpWmPWyFNhHU6FZYCjqdQT17Ad5tjvG30S9VCz54z14MVO0Povrf93tRZC
olI3iIOKQ7Yf1fJaVE2Z+NLG4T+Ki+zDJ0eOI+QYuRjNVgNhL0QDictYOZfaqF8LlU8UztgngOBH
R6RvMq32U+uffSVaAMzhrQ/XNgIZ41ISQMNcUapastjNsi+bgZwhc4utwP2sfHOf++Ktcte4mY1f
KNTZV5zipD1MOUxhYPwo9eCyRp8mIeu8dcq8b4axDNm5OT8yGo2iaU6TulDXYUwfPK5bYp+mpCeU
Z1dDB8QiRW2vLN7DIcn67qPuSXyRJus0i0hZzn8Hx/k91N7Z6+tImGa8VtOvqexPbT88+FYV67nc
87wlol5OKjBei9bitbGqw0adU1Nau7VkXy3mc0ghkfCC0x0qXqr+2+gaHTnV8EmE+XFsKjLjl7Pf
yBtJdftm7k+pLp9GYXix3YzkcBm/sVRdZ987p7J7KcPyydZVD3yIOWwxfwGI/UsL+RQI4182rAxW
OaPQMALDI/+IG2sKTsrXDz4W7ovX2s6u99UfCa1AdeNEPff2FLTpicH4JDj6lZYv4UZJaJhRTSg/
eic4q9B/lcoLeZbqP6UBPRo4KIGIz3Prxzn1soQeqe0AgI2w120QA7k+HfcBoeKcsJHlGQ8tDtnI
kt7B5HIdXPGu0+w06uyfIOatGQgJdyHCHAMixx2WQxG6Bz3417rq8kOri2sQBH/sYvr2eROPDOhD
tKqBrMM8YpaPZT+dem9bQZo95leSA6wlKJlvHJ2orN8NG/6KrLcb2Fc2ziXNS2iS7b3bsu7ISJcm
tKOT1tQZ18lrnvMu34dD8K2mTP4Mm/zj84+DsbTffjAms+t8De1wvT8EI9LYAKfhtA3xSJoQdcRt
FBbtv8YRR06tv8Zy16Fny0cb0m+wbLuJlyjNmaCQkCMPboN9C3Wfh8uxKXVi5SXR7OFO282OJLlE
WSaZNzy8nhXblZUgs9qXFjMTVJXT6xpiVQje0wy22ZjSi6PHr9wpMXlkzk1WuoGiZfYzOTkRwCTU
y4KnEqiji+DvOFhH0hHfi4pFdstPiqLzntD+SJZOu7MCM9xPQbBiS+s7tIzyo/Wym0dsGQCdHbCa
6vTQTu3nQhwEH93yxrWGR4q8NmgAV8Xm2Lx23WgcXFt3iRmsE2e4NeLdqk3o8PrFbvFo8HKfrFql
e0+MhNE53FyZ270CRBdx5XvzuVOuDYbDc8QH1px5w1Tk960Tp8SHJWo2b3y8d89H8Gedl2d/XPZL
a1+zwmRc9wzo+z5eyLgzBQdjO+tTmQtzN7ppDCv02gbiRxrzAykTBc9hl9DDg+MrPfqpn5/4wkxo
PeDDjFbbKLPTlsp5Ey68bd3D5Ga3tgzOtiNex2y6Ba59cbPll7lZV4HQaGSoBdLLKbJccOqTH+f+
wSnXJxu3wTe/0bWwl4eFymXb7w7jNj2u6QgmlNlGbAzFj/DZbrzmxxr7PwUfHyC9JQ+otsa4BYeL
urw9hHCFhdd9z036YqaBBwlmPzTz+EQWcn6Uuv/XraGdlEsL4ypNDtPhxQyGE3XtV17aKe7AvTKA
j7B78CqVX4OlfS4rBVCgmulkzURHbdgaQGP7gzIU2mseYgCHj80ZL7O0LkRpOREVFWs0QZmujPFD
P/009L8iPPtTO/bOlAGXoZU18TxC2HUB8QVWYV7ypt3JarxSEl296QWrpeac0neJpN+/ejzGaVZ/
T4EpUOzaD1XjMQvpF5Qoe8s2noWoL2HTf6qufggaejWl6x1s/BdRkVZdIsGKYuyJ51w1V4Jr5NPm
5/HkBHFG0VcyG7YZzaV5Iiz6UnDlFICIOkrhIiOX4HPHleMu6xiqAH6bFWdEDeUqET/7GaW906FS
ze/CTr+9FkhwqP5Mbk+aEMAwRpEsUo1wkkKuHzkUBjjUzl0sBWPEUkrwbQNaYFWXVHXv1bYxybdm
EjR1GelA37rGZrNaHqSZnrQzEvMGViO2gGOVDwzpZRq1i553kL1PNDC9Tl1969v6NddbjoFs8qLF
JoZNl/Knnea7/Gi7+OModl4hrWjp5etWSSPSlb8dGED9W+0LyLyx2S0l55Ko4YBKlF+opPIh5mS7
pFOxg3qzl8iz588Ba80RMjiuRL6TM7ILtu5ITy7lj9SlWcUGpZE9j731qc3ViPsi3wfSeshCfSKq
84j2MaHU95Dff9Q6tL6YaBglite1YBwYPCC9xRDXMrT3bjX3Z71miBsKqL/K5eYsN/c56PpkSLtP
Kfzq/99WjwYpztyyioc6u0lfTKchHHDkDw/sIxvZK95dMW1GzszJye9y/6jHi0MCZ5/Vv3wBPU3u
13tNyRMvawoJa/QBaftSxED88mTPVRCnVeA9+HkzHc3Q2aIltLMor0mHDDKifFbnsXTDn9lI9zgm
3B0F0h+Fmt+Mrt036YbqzJgZLer5PyP3f/shcOnQFkDC0gVfcly1U2INGfz7vyaZFTHfxkftLQHw
CASvXrz/UlJksmraOzU8jQh3bFkPWT88GwUtIhj23tKQ28byq7++jx44DEUbbcpg3S2uIS2AEaNx
HVey+UsxzEufcUA063cXimdlGV/VjI7BCV6ClRhOUa6PuSwGSAHSwSvi3hjb22O9rocpy5YEY6e3
6+vtX5hPd3juhBjx4M3qMZ9XPw5tdfJ5J9yalLjOLMlEzPV/Rk3YVlM5X4Iuutgnte/mLf0/TIkZ
MXJteNTOYEQzIyDlXs8gPAOxruXZT7d3b+4eBQ9+Gup+VwYm0WnG9GtZoYzE5Lyrilek5hmK0tky
jyGXfGKZ/vNmGjDv5iuk+CHsyo+qxHJW5fmj7ZuszZ77x2Uwqwb7pVvs77Cy3mvOLWcO3r1lfq3N
4cxRyuUXgMfNotun0/rfVJgPeTu/OKkLkoaMaNB0xVI1aVtCsAm1DLkEwV6Mzmje19q0//STG95H
Y3sXDv27F1r3pdnyXydJbbJr9nYcrDK7mSpbk22Et67xunyvJutwZWYIxRpqVgdA4tcNTdhuCQPz
JPOgPLuLuw8I4SPM2kHZbtCNqvPKiuepTndj798cx0AJZ3TwbL34JVvPeXDAHiMPuJjtoAInZ4IK
mMUVCRb8RbLyyo4hzrQIxRIdpL6T5hF10v6LQDlfcBfYJABBlbxVAcq1zfeGZzYohKauGyZV3zif
dBt6u7DQ3eeCIvkNXUvlgNcZC/RpgyMi77buP4Rl8hfAVrrzyRTbZV77VqXB58ZPF2+m0E9AFFWy
jH13rmxO6rGgb9btVROtbYZMYDWRkmgu4sJaXmg1t2+NwS/RpuW7K+dHisCMmzcwuRHLzU+JIRRn
QbofAWuO8z3z0fXSOkFc5J8rbhyxn8XcYuHashhpi/FiZsCN44peb5zClox83e3BVbq4BpxA/24P
RyZY75Ww4eGsSIU5eIO/nodG6pdy5Uhg8Flj38/1W1aE29Uv2+2DEfepywAMHKnu1lsIebFVxqFl
y3vzDJHd+qa6hbX50fZ9du0bM4NnmqonsoQC/CTKh3zTs3eQWceyNYhvPS0vrRTlYfaZ6qxeqBjL
aEW2ZZonsFX/nGJoYCNmEBOzKyOZMwf4rom+Y66/Td1Tn7RpdrAZfKs2ulPLxP7gppm6lOzlx8bz
QW76ekKBU6FKm3CMWyJPOZOMl7SH+ALbuPapeMau/t+wrMvzUIRU1syT+Wxuiv0DocGucdxmX5pw
VdJlJurqMbsN6GVPRd6kX4EumzfLbFCUuW12qJuxP7ZTLQ7mRKwJY5PaFSOyaRka4hBsHtk0paWQ
ccEPNWXbH2os+pHrQ7YWY4mSx5rml6YRG+TPOEGMCLe8ZY1nV5HUm9oTrWMCSoY9X25pLr9TZ5v4
ZGD/CRDpd4Xpzl9cI4JrrP5wpZNGNYnu/E+719Qfejy/ZY8XRpZXKKnHvrHNS0+a1LUZR74kesUX
SJfCeDBkmp7rVOiEMA8Ad4KX95YmLHZsVudYhfl7W0//ZVNvJUWHEKDf7BkVTTrsAWurqJ6qiV2G
NqBcMHxOIYqz2WddSkf7b+BXTmS7zpswJ1AH1y6PY9C7REMF6SkdsxF4GVQxDO06WRqrS5CvVS8V
nS5R02x9bK2K5BUFSwlRvT5U/ihvnQNpVa4oI+qcytMu5GMZnbmIVwk/2C71S5tmqLyWbqUmxC7P
wlaCiwgYL6Lnm9rysZhQUpEbb+AOSQfUNxP/4mSPTfhMLM+TTlM6T+/P8tbLRzZ0xIaLBbUt9Ieh
h/fQKohw3YR38vLwQr3jqWy2Rp54VJbvwC756btGbV9t1rtfZjF1YeL7i1jj3oUKj+Dy3XHX9nB2
9zRfVA9EvkaNJ8wybm3f9RM0MKgEjPXu85Hd2vLjNx6idhSWXplI8siDM7I4ZLA6TKf6AGrmujHv
Vuk+GcSCoCPAWYGCM0j9Z9Fw/yOamP5WHqokPrAG0yx3xDjFdruNY1QLSy1x2qgsS6yu8IJoq+s8
j7vB4zNYh6H46l3VjxC21eScYDbss8Oks+xCYaohyTvZA1zbJdR7KRbfuXcmG5I1MRR5Qvyi9dvZ
5vpL1c6o0FLkkw8XO4rlWLTh8rEs4/3SbzpZHkE/beMauAK9H/9JbfD7t+xrVp3531Cb99J1Nxyj
QPCx7EL8ztmzbS3MfFVRITiYVJczXRmOEke/8sEyOCWgJvnKWA9d4VXOCagpe14t07h1AVkZOzkM
Xrcb67k+e06FcXCGWHj3+TCXa0sQRRAFAc9vpFi+ZWTkjTIT5ThW/oD6KHh0mwE5o1Jm9jLkoXXR
bgX675IaXsRp6da/s7puPkwUNl5kdRMdZmrpuu5mE4n07WJxIec31wGQVCpXwVqCYiyuGlXal9YO
jJBLMUAK4fTGeDYUuHFsZPkQAiKsfX0gsgL/rvC113FlVWsfO51GcgfdwZYpvBlOiijpJ1NMA+pI
7cn32rfGG1F5KDV1UQ6/ygWs+5wbBnq60UwrEtWbLXfAYvmQEnfU7s9aZVuXhIO9/te0kFBRk1v9
67gOPnI+0eBimRs2MtZvLmqLlHwz7nIHyLdY5iAn696SgkEGo1DsgYZwuJu2X14ZvkGihKfHz8yv
OebhhkjW1yuv8T63DW7Z0nFz1mlCNT/kZg1gVWW5GvRX2YiEnC43SDkgakrGrRKeBA/xatJq5Yxo
QoQo4hwB3P8weLnDy9KbQNgInK0xUcLm80CoznwrpjUYj6RllRkJ2o3uI+0pQUJz7d+tHgOpK3EQ
GiwD5Vy6VhJK/ElJq/3IdPVehxY9FyqFJ9upgC7jKHVZHmK38jHtDH42UiRW6vmzn6XzRdPtFp7v
bqg+Fjzf3ys8bc5MWprhi3Cl/dGouvwP5BNxXbGGcBUF+maGuuCuS21NzXbkNLoBKqlLcWzSWsiE
HRbljigm+bZ6vefA/c2WYvUZ6KtEFAgf4rUb/Vyr444RQwVxfEW+bX9lv5bOzlee/xuI1512vZPz
9AhdegcfOuce8GLmOgFO0Nuep7R4l0HgYIQIyvk1bDFHoggF4IY8DYxDBX331LpNWcaEytIlXnPz
/dmsUtBV3PMV7YLaqEKOvc597IZFrSeWWj6+pr6LxNNFleeR3510hHJQNXSwhYIDycz2NtoA9MSa
G3du1+wXGZfheHQbpFNHy+9t6Ftr42Ai97n5pA/VyxMLCrY/5hPxpZEntCL+2+msV2mndo6Oc4bS
57SmfUFhRkOeI0ZcA6ALkE6VmAGKQ7WSmUEEEtp1p3UYTLRTfQPX5n8qcF8UYqD/diIlekq0nM6Q
ndNRaZfoOD3gqKI2pIjtdJjUFaUQ/c3Nqtw3NTatiML76rYfUPYMT3CQHRJTn/mDLO8uoAMd734D
0SNCydKBQUO0Bme3lY/gvC6CAmCnxZTDrpgcu0JCajpWPBn5cpfvOiawFn/DSxuowKY9QXG8M8Kk
T+ncc7jYnuzeUs8ZT1bQwohpPts/4dCsj6QGdX+20C2HeF3FYse1qlyyv7MZcClYoWCAJVIktkYr
rC1qK6dvEqejvoS0dRNp3+x0TXZLpWl5pLQMNtKV2jOy57SZELSQIyUOYIEoWjLT6cILpYXIHPsO
A//NnWUalc6EDlQpPgCM6GJ4aFz/PK0SqeYdwAwRL93Hqhx4cbjkm/7jb/V/leK2wCz4MRKyAzPr
eDd07Sgeyvpva6yvRslMNRccaQGtj8QIbV9sxjeu+ZhIoasqmiaBOdvX9grSJ5H50BrOInqFeTpt
ln2Bmj8I0/PAysr//MZ80JN1kpk+Ygk6pNC/KA8p57aq78AgtyqsxXEZbV6X6Q9CevQSEuUF5YU7
3141FOiEDMwcL25ZPHTF/NYTcqid5pPx9haE2t6HtJVHVSX8/Yj8CMUnYufqEVL5zRydnQEYYrnT
Y6ucR8JdvqHwejYeRHYLz1KGJ8d0iJwCMYghxcb9rL2LybEZQzI+DkWKXiefkClLoj+7on1F4fE4
TNabztWhzPWUQKix05IDccTStEb2uJ2dPP+cSv/TbOrHoG+OgdE+NsbqRXz3n6BEx9Sq2ShS4LVU
vXOjlAmagCUOFAFYnUpY6lBTL0PPOCBvdiEZcpQ+W+M6nyhYQsE6HqcAsXLQnXQVvoHvg16G4V5M
5TEf2herW5fYN63L/TzCqpS9bLPfRllYUdlos2lXJVhrr4yd42ySwa1gpODScdzp2Unn85j5zo5q
qB/pWCee8J/MnX/NXo8CukAo0tspZHR2ZSD4sPls1WT9s11IDokwratODUpQsZof98cR7cu047N8
1T4/ZE8KQ0xFU59kA4qgDNX4UFmvd4fKUIW/HfbK/VS23wWPB/KLar8q/uym+lONEDsbYOs0NSea
pnUkPsV/uVgPYpMPeBdRcBnvebH+Jc3zHPANsvKGnLTMYlHuexccGI8zK6nbNfJY+uY/GrAkBW/W
YWGlI/PCGBJt3HVh5puLqi1zTPjuST1uSFW7OnCiTYxfpQ/zpNp6TzPvGrE1ncWiGYl5QD3AhE45
39qid0B18h1hyy9kx+2B7t7XacQ3cfdNxWPJugBzjlRvmq9pgTrRbg0Ve4X+pcryVtQBuC7tu5E9
zMdeE2jeAlgE/l2Em+0cdJt3SGexbBc+3/Xk0cQHFKDfs0Biy2qufpivEUcg+R4/B1czgdioYJbV
PRaD+7It9TkN/Fvjux8h8SUD9w0Uf/dUG3nPMLpRsiifA8e9iBkNT0qTIHpyfeZb+8gnSHdrLS+j
RJ2OA2Atps9MuWvk+3efmdu93B8IZsS3yWI/yhQtLJWh4DuJzTQ6NSKUr97aJmv3qRgvk+IFrGfK
4wBld4ypeSQt55BOy6sH33DipHhbXPFUV0QkrLgtK2P+d/9YkJqD6XK971igL42e9zDVj6BYr8LM
X2w9//bJu2whftq1/RxU/yCC+ox7Jg6RGiTGvP2DszhVjnjW3aR2dLWetdLmoWhmbI0gUrRHcIJV
X81k/0xGyQ+ObTKvs6OlnFslwm9iMxIoVxRKxaezWR9K6OsARp503fxApudvx0Wx7Jb7qR7/5ig4
7x9rWmSnpQ6MGC0XDUfd9Dk78oW6OzdCjB9BvCN5C1hdR/mvdqErbJ29m3cQ1MrnR7LpiKhaLp5i
xkqbvV/Mf+nLYygzsmzXS0DomXS2CCvIqZy8k1rWO9fyuN4BDuaPN9UUT0U5JiaL9s65Zw9vW/ag
lqbY2WJ7zABSxxEPZTZ8NhgCm3X5Vczbc+WW8h4oByqAhriyj0ZRvkzGWt4VZju15Mdc+hdG5XuO
iNlFmQ7/U6VxCQ35gGRs2AExnTAHwO3iqf0O65QldV3Gn0w33dEqs/oU5otMzDl0dsLhAmPwfUfW
G4uuvLTB8h7cmYOWUBzCa3J7/OPn5b8+t3eit3f3HygEqa1d44hcl7Jgu2XCdSlx9YmAl8elDx8M
+DJ3RaJo1c0nPSP7Tuevcvbom/d2g5u9tpZ8SxeEeEFxEpbeE4p+DakgJNcuvBEyvS9KF+N0XR0X
3E5zS8ndgsEhsr3+s6xK5Dbl1b5niXWszpwbH0FrgwQSuYw/6by21o9IeZHcbj9W5tVtyJdtcxRD
0wlojmkuY0/vxz9FPWMSILRcrt1h4Dd0V8Bzm5ldpbwP0K34MNqjcubrGobPXY9sMwzLr2Ea/kGC
vXRcA23RvdcDdOs4eQLg1k38lseSnYhtjV6i3Je7GmAgQn4o4jEDAvPC9Bf2rmTBUTlLcIh6SvHR
8D5MwxkPUrEPtoZUUbs/E5gGolu7JP5lIWYd67KO7S1ld8qN4jf+iytSIYi3Jbh562olALZk9kJU
ywxPhD+fynDZGZW+ZdVyKzoXjdF0LkPvii4RrCTL/nUSCoBv/N1ew7+Za+8JIIhCHBBt5z4Qvcvx
jYuyEyh/gBIb/ARr0D5TBvGhVveH5LjXMmCsv1fY3N8/LZ2D4M3xZ32WfXshBIVqG+KDje5AL+El
1SOWv4nGx9yr6x1/j4zkjIjUzt2nwuK3dVstE7w/w3Gqyt/UYyyRm8OVZaPQu3FpDxapE7ShC3xR
c//KMnu0qBWLKr8BOkU3n+rnOpUHa1bH0UIYVKjHYW0ecdR81io4LW3/Gq7cxMoBXw7V79EL/xnU
MOwwrb7UIj0FbvNgBZwSaQgkaqz5M0NZzJi1q7v5lSU9EcJokwIFw+vQw5K0eC3vCv/7idFlh9Gu
D35f3dMt90QxUZEj068899pjxgPneQH5usWBI4hq0g5mpH0vNdMnn1TgwrXnw1PbmiflBK/CFmdQ
i8NKdYsTrLfaVU9ux5kDiqbL6ZnV53c4ye+RdodCjA/9gHPVJxN4mYZ9q9eXksfM4GkJSduEj6qP
jFz/LVV+HA2cSKKSZNV45XJGnPgzI6PAjHboNJUkQd+XX5a9vHfAlUmPXQJ5MZNS62dPxpK+dQwr
Xe2FxI81BaVWMgE+rj8blFmOS5SfSR2uX+Q/bU5BZpheFRjIY9aI4LIKu/xaFDioP79Mw3wjoQ3H
stl99HX3sZRGumtyPM4zcahMzzJcL+CvYGXdtfI6XJBBdUWrsSsn7CkTsGZeYrFHu2AETFaBT7CW
kuRySnmQGHKlKgGxm8TQHYvZHIIJ0ZDXykPeoOPmm6qV3C8iu5puxRtCiNJYPLfMRZjA8kM4C7zT
i3/uRL/GxkRN5KJ3gjLJiJXuUZnkyXmECWXzP5MJjOVT55Fh1Ki+KqwXy6eQHYV1vT/uJnIH8N34
f5HkPcg6+K5T/5CH2/FeHje3/d6GJ4vYeziLF8ToUzLdVd4bO43Mza/NHf7H0Xksx40sUfSLEFEw
BbNttDdk01PcICiKA4+CLZivfwdvM5oJjiixG12VefPek/M+MZnJl/bdpgeJfPPP0ouz7ox9afTP
S2ZvsyGjKhHOqYrMp8zlQCqi7F+6rncqjaegXOhRVPLICPao++Fs1fKPx3sbdrYMWbGwN1J3t/7f
dcyUV2UPCRYybIgZg95oO/YlHot555b5btQl1PPY2yXkGMey3aLh4EykQiz0dBtw6Q9OCbVUvzVO
myEARvcZWavqP/24+Irm/k4Rz7qwejpIxh04qZAYV8xcNv767PUYOdxBxl4FdiLsr311ziY/wLsn
D8IQzw2XKQb/x3kBI+mz6116ZOSr6rkz4w+B3YrIcCtxQvMseiF7rg7rJ29pjb2heLiJD2+zOD8E
JvJm39UHsh5PUdCEckrZVAfQpPexRPtPCNtfS2q8eHRoml6Xv8nOmSNC7wgNSud7HH2AT4ASiPcl
scKUISbyhTiozMDYXR3Hte4NOHftvsB2EzwTxQi9CWej1Lazk2l+m4saT0SDoxBp2sr5D7V8ZhHr
Bv3mMMOHWBrSTQvsyrbm40l+5F/Ac1hQAZeDWeBxRHmucP8THsuT9oMBohHSsWPsrOmwsMjpZHVO
BcY9mNhxoapwlDQoylveS4PcV+U8+FTmbtodyM+/TCKGyNnwPi/Bb2QYr5mFaQILklMh87nTS5+r
gy2nLar01iis3WiKQ+v5u0Zk244FEdOAq5UKfBvr9Ahp49pZImzi6Gpk6qGtWRIWocym6kyF/dDY
JWad4Lw+tDhxEOH1k0M1Wbf9wU7hUDbTruutmal/fNDd+MaeyCNO/wbn1xCydflCJnj1EpB1HjGJ
2rspSY+trF8DMt3z4p65vbcQMznScOxlKjlNlkNY1Wc75sQnXk7PjWmFMe+R7BWnQLLzMJLXyI+j
N8Cm5GhIudWbGvlRqs4Nx4LMcWY8rleanHyxmex6u94402Bvi657acVy8CPrVS7ZKypQtrdZXLPN
NE1pa6XnWYotBnPAO9xKQaFhC3TWxxp+jSbvNaa8gXp0aBfmmilnJBeYucPpBfDAplVYA1b9aIao
NtkmGCfQVTObMaNL2o6vUR/fEA/GUCT5H7fI/nTMwT23vivpvqu8mwj4aTPk0dYbaxxOlhdfPAaJ
kruIed41j4dH7qWPuggestbdjUm1D0zvE4n6urBDGRn1ryjz4yjbZXXTHhYK2ai1f/0sQsUcusc0
0fsI92k3+N0OG0ITtiWBcrThgQevWv3p6+HZdDySoyY2hgxaEWSO2Iwbowus33CyAGLJtZRFknuj
olh9R304VuU1Yjdv3wfoCcCIKmebUWWG9ZSdrL5AfXTw3ArvIV3qXdVIvJF8ni0+nhYNj+kWuKlf
W07YDQXVEAbTfRUMvIA4eLk8x6Nit+3T+lKQrB0xJhiPlo73pEIGDCPkDWT/pSIgZIQLpOCctzz1
r5PqlDbdZWzcvWe7lMLLxjf1a+Qz9rBrBhkmcWunP3ZoOkAXcLzFOzJD7xx2Xma+zj0ZJ6s/+Y24
BMolkGa7W2FFR/TwlY9KtrBL3J4akOtwjva+seCPcq8zPTuYTubgOaCi8cqM4Qi3YsCmNf5x7eit
CdSB3ANYh+xgpfp73fE3UWIYeXwoc7UxU/evslZ80c9aTchMkj3xk7PPUceDeZflHXmeQXHfYlLp
j4yN0TQ5vPj6ut6gXH8T/01pb2wMUo0Sg8n6wkfzcq8d39+M+DnrVaAU47T18vK/2mt3U7dgACzc
rWW8pzjnr6kuf3QJcWUKvJ3REXntP2aU1NLR2TmWdk7J6h5pn+LQXp5Ys80a96TddfmI/0eNBF2R
BDMHk70KQrMzxKbN8rdmJtBuvCtsROg+HgZDxB/Mhc+4mfd5PX2XgIb3FvaSTSwDRIvMuyU2j2Sl
zr3dXIj8bRonflqXF/LAn6sWC5cOWpSiYpfzFOMP/GU50VmiXDmYVXTrfLYDH6tK1DsZV5eFo4nX
+lEUCeJu8U1x/M7iiQBvrPXNDsqhLXYG2ZU6NkgFiwvX7yHho1wHeC7rsg9Ne0Qmx4fFm+UoNsYB
5c7N4Z602b5b5M43nN36abNFDz+mvVZu9RjE1ZdoSU+tvzHrDUCxzj9emL+R9K4LH3gj6B6hezD1
s3YxDIlYttSH9Y68RWhp/2LgU4lH61JXxTldvnkQ1h7rz3r3VYl7bCvxLAr14lnsMmUOv8IvBPzz
obFgZult2iwQG9uMR2PK3qdan5rVsJ5g+cUqcCbC3YdZPXPio42tmfvCx6vm/v8KXU/QYqqb0ENY
K0uuTWDXEz1r2I5puUlF/T0VzaUobfBHDF1BHzfgZaq/eeX9V/oEkzMGQJib3Y2OEobJuHXx+ywi
Unu7nuTFxu98qNSMedjFlTeRjeBetV+Emm9t0eFG8Ut7VzSiejfc8ZkiptuSR9qPEn2L1UQZU9Kl
O3SYYYi9zkdrMfqt6mvaaSBlszbp6w2BU3PBQsIUEpHKdU5mHHyvhm2QzvWxqKfqgEr03mbdHxxs
B5zBFEBi4w9xKFKanHIhrUOqxC4xnJXMPcIqmFd4CM6yDltVmja3ThYybGxwJeMEH6UYHh0KmnHU
L33aIepMlBtL8DpXzVtuoXl36kgI8ceOxn0p5Z4ZNgAnWLd6SP6WybJvC0rMQlw12caQzRmENNLx
JnHA+pbxXBJ6CqfKeZ04+GeaeXZm070x5CFIVPF8q6MvUJpLU26ymU41MJr2h+8PzoaDg4KdCEWQ
T6eAlNBE/7DJKGzIlzxDwvyeCFhR2NgPDNCNTaoBE83JP22jO5vpX11UH7PXA3OwumNqtk8lixIA
uLyaNmTqMY6PuJYpCyt0GMsqrmruMFm3y6PEcbgs7ovlyKeJjMlG1D42ip66kPgX/l0eQIKmfMr6
4pL59UeuDHmqjOGzKUm29yOtDkGHq8k5QaApu7bUMP4yHCZD7Y3ef52K4bnJygdrsD4rL36LiJcx
wHPB8eTEaRud/Wbu9GXxNAYy+TW0u1v7FK5v1IBkS6/+qLqFoo+kteXdkYdTYhA9NiUqMgTjvOq8
Tef49LOD9bckt1BY9WW0Uxzu3KE23qMqGa44Cw+l7/7p3IKcpMLUOjjE9C1amqzmV/7SY31s6hXR
OWRQiaz15F9eUEr1FtHwQwRzt/c6ZuesiNONZd7UQmLYbgnnuXHEbHPGKqO66jrobDhFqgg268lU
V/iS7e7VdZFl8rjyNpLM9ha3Y8QfGT3Se+AuzSm1DMou6LRYgITYoqBku8UzbhE3L5v8tu6S1LtM
LnjOeFl6t3Ow0EzZxTFwq4kce5gTLNmlGTCoze5ITFQ4f+gQEJ6M9J8oigvZ80ucpV9i8veM2q8m
bGWuRvY/+w7WyvjDGXDdBoZP0jm3HolBH4iJBYy5vM8oCE52seCWSSca/Pmx6tC4CZwEvfvqTCWc
NOOHfbePjGmPttZvkhNl4qiPJ5uAnrnsSpXuhlY02NHrk2eV53ok957AF0KRPLAo6u716gXH9nvt
oMmTTrmxL+/XT/PzPCGr8n+82YV9tWC9VNQx9EFskcbjdiqj6eKgB8zegnwLv0eDGMiSAsk08LZL
bzvhGPfbVWWUs3+PWlbyYidvd1jD/rmtpmStMKHie757S/Wa9f23XKTGqEOSQLcIPGr4pec8QJTY
9Zl5XMuQ3ov+8rTsEikvk2GE1jTCPlyfq0AG35nP/VTGLyV6hhUUp8LNT4GKzqNF1g7aGk7jszm4
p7ywH+aGpC/xd8gnTClmOwaBW4TZUL+2ywiCy7sCLYtDN/cHKsmxCw2vvJdJg8c361/JLyOCjtUh
rjMDs2yPtwivI+199rM2f27tPfdILkkxvboj35/zCYfAr5dhkXQxZTLcp1OG0sMH/Aw7CCdO4L7G
NRPJxb5JZ7xUs/M41d6TaRWPnT+8jnHwGQFxpxlrr2lD6bS+vNbqZdHU24lfPkD8PK1/e3gV8Sa1
AFytYCh0Q3toth1TNIuiN8HVZfKOqml56ZP6wRwgy4FqiuhHJj/dM2sqd8sYnKj0nlSq/ojAv8Um
HkOjFf8vLkFAhGnfPFZ+c1z7o5kq3WH2LaP6VdTrjnfAnJE9HyF/nUdPXZ0GoZNqvAusK5/56sGy
EezaekkOosU73pl8miNobjvHGWqmOk2+Ndu2evTxRh/bVAPtkX2/w5ppPU7xEB+UyJLrFGXeswVR
CW+uubxnLRUygTFx0hOZ7r1vGvEPBAKCdUr6+baZRv8jIXnCwxIP1UM1cdhMc32Sg4KmpGcBqilY
ux31IDE569r8dDnhN66WD4NtQVZbHZXW9JsoLD01l8IqA4CKx4FIbbLASOFTz/Tb4gQT8fQb+DMy
cvfP7aNzFBjejfA+EzEMM9ssIqw0TMMLfNq10LO/nSh6GUvgYSzv4KAqZudcpH36XxOMeD8oGcJ1
nOYKEWFlZzayjHQP7Ep2x+OE64OpTfIXA66+2Na67Jzmf3HKSxPAIEq7+GDMELUGmuz1K3HXf/ID
MxAv/HORRz+IHZ/B6BwVSiu4u9pgUzyFURnFt0DAPFDFn2xMCcr5dbSx4Czpof4OPOeSdjzD5EIw
pSbzezP1ej8b81c/FUdIeBeGEo8eXvbE8X+1X/8p1PgIse93lbpZYvxOXp5KsQZToLs3/B3xkeqO
orNnHppMyQeh/HeMg5DtnBKvcg7wbOx+Ii46u2PkEsvuh0Akk0Hkusp8IYd/Glv3gZgQzrR2T+j+
ikNo+P+VDpfoNUmj26iAnrbpOF0Dpz56I6w63DNPcTBdBZpsXg9fYpi+Oar8vduld0wH1wgnVGKv
4YB5q5r5xmCwCvEh/bV09ix7DwPHbHWweLwdtoKnyBDDASH1z7jYFzgkhBhJAG07e0y38Ix2/cJF
T6LxS5bZrcdWEWo7ZdA3BHec9E9xJpnYj3kFI1Gf3WTGlQBpYJsZ+g8r58ww84N/1RSNzPab1QJO
0RZ47UvRBxWfhcLEEkhjXXsdMMG+IUPLsb1x8aDvHJWWmENqFA+3GZ4pzMyD4fdPjqQSiEw4lSAP
eEdtoB7akfdZCwYCVLwYTc91UXxMRgxJcImDU+YV7VUpgjv2bK3xdDYZCsP8L6q7r26x/KcxK2+k
XP2zO68NHd7fsGs6Fs5LxQiTkfKGTdAT5c3Y0X6ymL11gGrU5UuZt381tjUcrQ84FW9I+wUpVyx1
zsL8MMEqvY2Xsj4ZYz78WGIRB3eJ/cNQCfPfELdlsEkiHJ3CmpAy/JZRQ4ElVjVBeU/dUhyCSn0q
Bd0OwZeql3UDGwV1dVPaebnhNoLPE8VbnUvz4OXWu0n3+y5mHkODCErimq+D2f+WiLqceVX8oDoC
IOyoerO1Lf7z4rn8sXES4DSBrw4vbVZhS2V69MREAeS7z8nEcTkODgiPxJxPGgjRhq+R5DI62D95
9GSXGWCfKX+1mIVRMlbjVjLqSmbNzGa2kYcN3qthKYdrikbzOrj+tPcr17+KguBzbM8N5a88L05B
9zT0YEV9pre3vPGfGm2CdchwcVuqILQs0wg0ZWVGmKmaW5pTKC+DAylvYWMQH5ac4fP8Us3U6nE7
/UPmYXYyquCFfDizqTYg9pCPyv1lm+B7r9s7gcd7jfkBvlOBH0JDkhITo46gT9+iJoYS0lNrdL1T
7gJ438COUBAgPo+HPq08OsrgJRWY0TtPxzel1VfR2f/Zvg+mdaix2gvWYZRe3bzY2fBnwqThOvFx
MJeS04OCnq78kuvF2owqfRwVkXs9Ei4nM1vueyeGp+V2zDJytw3HaWJvEgF0+6LMDjdZLE+owvcx
lg4W6urVLqwlDEpae+JHNXb+JL8xhrcv3WjZn4GH+yix6j/YU5xdPE3/3Bx+W0r9kc9M56a5yv/M
w/xmWcPd88BIuW1ef7Zlpq6NjV9bBTEjtoo5Zt5cLKzyJ5S0u9X72SGq7YtOVBdxlpPTaAZ8OWYl
c1ysmDakNRcwcJfmLKoeg7fRXAcvk0yZ5PdEV/UgRfZg+Nitjbg41NjZNkQ4/+uH5tfU3QG6Rw3a
rLhbRUr7Z8KRnf4tHA30IlCNicz43EsbyVQuHrKXuOgeu9a6TwWXiBxQNYg4qjBwqy87oc11+v4p
aXowbtVvH4tfzJv+DgUHLpw0/pXt8mQU2a0uoIas/1KmFbUg5RwkoSfqHjzBnk1cgoPalSvDAL4y
Xrtq9QFBV6Pe+ArKHnEx4s3win7ZQrppLnaSyq1PzqrJ5mMf4+aCsEgWJeop/o4qVgcxtV6JtSJ4
TtkgdUJjSlZNtgi9wDe/A38xnjocbGdv9hNvC6Fy6cNm4qSin8ZyB2Wm3Qqc4JfSIMgzs6on9HFW
XKqqYDowOW5PxFSzOCElX9S5hn21Y7i4h2WM66exyYqvohUmEzcMnEyDhSdyvt9M5CowDfLwTLyq
T2G4xTmz1PQLbou0bo+i79H8wkp7doy6ebXZjOIvDWboNjDz+9jVuuHkD8DIWr0g2RYNTNPc1D23
tifetZ41pniS9LzN03DG7F0d+jkSl9z200cdx/BQerk89+m/iJ+mwPNTWN9SG/2PnFrmOb4VV/gC
BtF05BMsTMDSFRbtqck//Lx4xkWYYi3WeoTkB5Dno1iDoOSVQAs+oITQM5mjlidUgXwXWw2Pbwm2
h3tdpdUDGfY3qTvi2rku8J9VRrzXSaSWHT748UMhvVU48kNdBJwvsKfc/6Za+A/J1BNoxPPl/ydA
TKkQfmWxyThGoACnIyuOin6AFBKJGOYNoohRYph126D+1g36nBnTVXvAmu49DgMcYlJ8qNmYYnQ9
R1y6SBdvImsZ1SRyjpiZjrjeSF9G4BRSt/uo51Sckok4pFr0UpMOF8ExKzLrBD1BHyXEdSRdy8Sc
ZEbBlnCjfwYEPQFtacU11jNZtz7xfoexs1Y79Ox43HuG9Z/bNRzPaa5Ito00dT0Q6txKp2fmroQL
asK/80zgy8ABxViLAMNzUiBHzEaATCCl94THkdrUNxMHYCdxtrZLFkp5U2FM91RgYYwSv1AUyWAw
8ZNoVjU3k00W4OKgAGY064Q7x87rH3OG7krpel+VmEPqcZnPGhTqhlc1eF6WCGMr5/KRcLv3NdZT
9DgEozqVaF9hFHVc7/ZQT2drXOKzIFX31xljlAK7mo6LKL3QWzRx6NSPnufMTW8kXpezRR7sYldz
Cmyun5MwtxJUamyVn8R2wW6b1r++xqe5bdlweWTd2EBAwYOnnBkGhrE5j1Y0WvdJThE90KaLDHvP
yfZBPea3hKfoRmAwosXylbP3SjyXmlg6inlQzjdpu8CJPAr3s+0QJn9aihkCflIPDVRe2/mrl844
qbkJnotC6z0vBttl8t6VJ3+YMcmw5ic9S8k8kv1FogUJXo4FvtO8yL61wXJy5r0476axTnaz1IIh
lIEEEFjLgC8BS9o+wfv2IL2S+yFFkHxL6SWhYwqQm76T93993dDOl8KjxplmD51UV0b5XkeJ4W8o
tSZ/O2eWfvQHnUanocSNhLMMf1ML04hIPFbZU1+lxfQwNGkkoVS6U0JulOWAa9Zbhqnhrw4kuVr9
2zlC00R1yIhhLYbJYhBORxr6zEcVY+GWduuM6f9kEzsuSJAyDddXuTgIZTnww9BYAncXNcEyPSxo
G88Rtt3QErPAUhGnaj+k3lQfBEfmto47BOeIo6nWtX6WUrvvpW9Uz5Vv5K+BjSyDkaI6VJN2vkRT
2Js6yzJ2sPG9JajnXazRpCrJbJeV79QtPJTu5whq77VcYNnpJYIVoxvvW2F/ZiXG0NUSJMdi94ee
ixGYguln28xu2p306VCjms3cj57syqsWCZyRjo1zodt4c4jnYV1cEGRkVkjW91jHONCmBd1G+bL+
sGy3fC1ofAjbV0TPNNuja6IB18kIBC5FuDFtM1c7ayBtQYLPBZGi+/OAjR0WmBh+INb4v0o41RMw
W2getnZudkCar2iGfMO4y97Vni9Cnapm4zZmc7CTSLwTSpkPvJgr/4MCvy0xyIQRdPcNuVLkhMzr
OJSC3zYKAJmip24Go81vfUve81HRvd6V6+p5lwWgwTQE9b0dS/du1SzWpgYpngITajoJZv2icPgx
D/bIuiYKG8eezEqR7jxslAeYWeZXzNlziyvSia5U7B3PoBd9OXiItjZj/PPoQE3vBBp+gj5LEV37
d8PT2c3qfIMovFleTJm6T22uoSYRjTzYIyYN9CaIFxQF7SlPDeclmVjYKTpR7B3mS+91kae43tOh
PKgUZccxjPZqEKnLN0FFam4kG//rekbw3zAoyCakp4KrkgoCPwHorfZYgcT6Ss5d2Gp3E/4NOuCU
sMB0Bs/Z5cW2dwr7nzcI45ksAzj3zB22qUAqdVE6vKMf1ySlpSwbnkcicc5CayMHio09jmtrC0QP
A3PT2MdkwrzZCDgpTkNE00JQ2Fuke7fJYsIrELU+jF5c/KRcSns2qaLiwLkKXU+BK/MIPhgESQGN
Vq0RbDuLyRbxFXvb+LjIoiRnhmI5CBvrCMad1ADWZZQtWb6k+2Q9iroLloMOR9+t5/uczPUx1zgz
jn4GUQ8oPWNEU8NNWMaIGKc7qu4ARm3cqTROH6O0tX5BcBAkzVLn2RdL/AQaoCGSWRcHOXoGyvEw
9Uc9t8DrIrpnXB29Ntid4C79X9vu83Lf0BQ7uBsH74wPsbouXofqW7tQ0bOGKVwz9+deprRuNsO4
VDp/53zsT1C5KMclw0a3JYrtOD3z4Rqgap4txcEYoZ66DDHvxUzuLeRiX/OKU/DSqOArw5O7ek7E
S4amAgqjWpgx6Elu085wH5qMID9vMqCXYbG2dhZ5+GT1rzMExVkbprjixxWf2eyBgqQFpe6rMrqC
TUqYe8/m+WZryTLYpvE67x9j922O3OHVGZc3uxT5rTXGnimXV+w6mfkoRcBHt0nrd69B5jPv8dWQ
bKEEjo/VZBDdMS9rrYIsOn72AUNaa8TCYNKNZC2gOvYIzMYKwCGeNYnnKn23hb9rId8HVQ0NPALx
5/w0qqXj8nHulZFPJb1OuLPk3TEyBEkbk3vGs8bFFSuxd5eB+L430M5WW/RHoj2x02x5rvZYJRn9
BTZ/FJqx0w2fFsN9HlX4jF3+ncXT18C2h1mO5kYuYmNQJaRkIH0QSoB5ZbjY4LcGV2x10t6TOL1K
Jk/Yo7ljXsiPgE0zQz5voeV5xyBvzp7RPfVtxMsFg2Q26Abbfd41f+sgvrMzmyxeR5bMD4te/aQ2
aas6+Yocn6ULetkm5DM4qmieItYYuMBQyGhuO3rTUsGRLibrZe4YjUeTSUQtfmHSdlzyoOJmZBdF
M50UeyMGM8HwvuwEiytiHspCXsj57nWcXsQ0X5aCKwDQOjnEe+vfppTVCfpvBd96mZK7aTa4cNqr
GD6G8oMW5VKkwTZLmYGydXexMRVmJVI8kD4suwjBzTCvVuLx1ZhmGg3VWPs560iyQG3dLK1sT630
nUeaggIQcjz44azs+jotLAbJmbZpikg8sUOc+I9L1SDMxKVT7GPLMPedKZYtWhSwts4z/0npqHtm
UtUKtZalBEc3OoaD0Vd9dim6gr0O8FuJAcOzAH9FTrpNm/kOui47+tLviPdk0XPtioauLMXalNdg
LOxhxirKJ3tTd3X3WUo2NvRUuyer7OdbMar+23WQiws7X54W11BQp6XDEgCBtDIbonmIZVlfNRuL
nibQVbjaepSavsKgbbsqf8P6DkjLXZa3xFEDvqupeYy1mx0I1kV7wzCaYw8EY1NUEAnblQBRS9vC
Dltlv2lZ9Ht01zn0O3YzZT1M98geucJskqcLzgcHUuzgbZipfQlPc8gC7M73Rrfg9NBRJ845yz52
gN5sdpNX6+4AW538eugJRLbmATysgWhHGilxYOklYN8vrg9cyPVKeW7jKhZEycGVZ9ILjklRlPvK
RvQexqB+lqM78enIYvkF2YB9IVZZOF/o7OYWHFnMQBbE3eI4v/Uo9RFQiR+ifxP2KF38NkE1cm/3
ajvCoIR64rmIKhORQLyq2DC9ZN9lMYNJxSTuIMGvbiirIJU4Vb8xvOGPttCdDBJvOz9VJL/BmVDi
82TB6TTMkNlvsh/KDJBkSa4zq9BAC2MYYU6QaVNRm598u4WRUbgxhU2aTgum9YkwQx8vy84WXnci
KO3dWM7kfmZDWXxXPP/7smcKmmLofh99xC1+4uUzgvhNBlqNQK3Tud7pxfir2iLn5Oh+TGgD24yc
Nux3CzdU0d3Lyjd3dYshNlBms6sNZsr2YP5FJexCXMLdbrG98uQXLgaVtnZZf93kD8Bws6MzCdaK
iFQQdy6rDyJX9lNfj2ijnLKnvrDBRBtMr8ogiS6Ca/F7yEQTFjOWBZzJQNL9TNZ4gYEEx3huNp3s
xCVyKPWMtMA+Ndf1k9KF9d72XBdWhN3OTsU/UdfVs4S7xmqYwmOlh05C5ToCqV3oV6YI3UkwKGZ9
AM2nlrnaW8Ix6BsAK3lxjQEykMN+mEe9FcTsrjY5xm08EDLU3CQXsv7Y8XqilaYJqqVJnPHG01ww
nclZaUEEaTx3dlL+QMwr76O2m9CaYpfCRUaHPBmm5yXNAaGMcbKdVIWV0sY/Vfp1FU4OlZmdtNUu
Uh6hWdGKFzXVGfH8odEXEpYYzSqi4TDz9GHoWBbUD4690zEzW2swZ77AfH2Z3eVu5bnxL+iK7jCm
TX/t2AuzZ0YpHtjmhn+b7uAC4ACHjmR6EAzB8EA/57xaGIB3SdLiaCx4M1pTx19GWVXvUx/rB0CO
5rOquRU82yZOaxGfeOhn7WzJ2xrPVdT4W8dOcO0FIPLImJD6kC3lTW3MJxstd2s2y3Sei1SBcsWe
o+P+Mw/6RkL0ZfKS+hgOeScjZ2fmuSZSZ2i1yWc7f7D6vrwVUVetp6Q6tHW6ulDMNgzYohiW/kid
R6xJPdu8rbdxTobfVkiedWzg5TuLxGIgdj2AGGwXIUkSC8Tm0rZwq4T1xoTb3seD/W1TxJ17wL4X
Yv4kgwzgBEYF+RAEWrGrjJowkiSJk6Y+pUN5VE1Em4Lfl7KSlMQu0u0eRYlA8WvcT3s3ti65P3/P
Lj+W7VPIVs5P5g/vDi9UpIbQAVQDSXC3MNtmsdehiUq4P/Kw/nvgp3wY3WPqfqnWY9Nl/QfhBYkX
u8nciDf8HtuSNZuduk1K72rAA9j4vTwFi9OQKtMofvPNWNgtzM1I2AYRxr5M6ENgAjYzV5/ro9MX
7F1P9OP6qz3jCU7xSWeWPRwAleJMtcuziNM33RS3IsZwZVniT8yaoCFyrik3jIIMtLRopBJnryF2
RcdWYTi3LGturzVH9hDoF0geezuocDrHxyUpXmZ+Q54PZ9OhelVdMG46AudNmuIOkAgERnvHz7ZM
sKlGiSkousAoCRFYQsrph9Sw/giLMx+vr5u1RFHIxlLpcnCyiKz5yRv2hwOUYSCxy8xiH4G43BpC
vTBWYWQNzWFwoBHdGnsIrfTW9P4BNCKqX/AS2QP25vxkpTDyO3w0YMO7jnV6ijTf+gilBFvNMv1r
QKjcBrjF42j5STXM/sAJJ2jHKAaYN4acmNiyNSWUrQV0Yt+9j8vdhdHEfPPDKLkcyofMHHemE71b
mknMkh8NRxwbEZ+NNDg2EzmKHpgPgvQLS3r0iV+lN3wWvMclf9tIY7XPU0B463MXU/tlUsA6CkgF
eRdnnveUARhWf/rob219qGXagsfFT7X6o7P/3OiOZemKp5DFHgJ4JJ4Uz7I2PEWFBOrbjs1lEehq
K3gV0CGxJlhgUDE2gcMPEWdEJ/RuIaC5Poap8F6mbNrn9nMBtzPlCffN7uTP2bdfClja1KwjB+LH
rL6NuN1M5meOQil4c9kyc3VZNACuEPNsjNjD2SON+NIz7p11CQWWkxt3mp3eNc/GVNlX/iSPr/bG
sgka3MyjJr9rsUoBX+iIKdsLdqCkdy64BzfJbj55ctQSSMgyEiiHwxpLrPfBgEkiU92bPxQvXHE7
NehdQ0JnidVDoBs8Fg0Px5q89/MHElUU63nI5L/P/kSGuZ2bWfyPpfNYblzZlugXIQIo+Cm9JyVK
ItUThEw3bMH7r3+rzn2jG7dPqwWChcKuvTNXgvDkKDHAG2tvwxB/RENHMoP5i1FxD9Xj4ZWJYJ/R
Wf3uSkdDVCAB54EdPHPnZt2L0r9FAwJVcuiLrNgk2rg1QhONAOkzo6mQSdpyiLzPdKj+FJX2ZhpT
ux4650OtSBqPODz5q5NpXE1guDDWt76THPTOs/cVYqg6m+6de2+ihw5FYhHhWzaq9mGoWMsRrluI
cuzaVwrB0sh3cq4JCYjJsgwVcxATor+aHWR2gwtbfirZa7HKjDrSVBwc7mbkMcYWPx3jAQ8rySoU
aH7wAtVUO1qNIKHH9K8NFCHPSlhSSbIaK+u9ScPL1KPe4S2wyROJ6FZeSrU+Ky04cQ4zVrnFHjua
I6YxTEh1Yu/9jjTopkK+anNeUQtBzM41m8cnEYA7Swl6MhMQg9ZWSiqUKaAHyh9sm2o1JMmwtXuo
SKA+s7k7V7aLlmZkMlqieF8VRYT+spaMjWRX/OlqX7xQPk+7SDg59sK4OelhL6neOJoZPqeK0IEa
7gf3ljqJ5HZC24GXwtnAAYPY3BxK3rCW8RERPUPIZ6dN60yEQPOAmxMMiHy/cLp3MDwnaN4HMYew
ROttNwEj6U3ClTH4R15Lxy0bSfrDRU1DmLYjpxwWfH+VcfaAngZmPm7yjUzYB2WkUT9XL/6E514C
gViZmGWWDnPjbRna57pRdXuENoE7/hZ2+AWI6KJuaZdxUfxExkh+BA1A1l4/+BvuDcbkvtu6LdpA
IZ0XAtE510HIJkIGkX0UJgesP3diDBYE/t2LkCwq0gBQY/w1NPTzcZWeea9gWBSn2gG6DShEMKBw
UFdyUib8gN6z1yLBmx0mBhxQOzvRlg7OcqJ1xk8m8t+OS2xiAAKD5LuiXXrq7VigWlwQUfO34+k3
bdp0vqbsUgYKbH+tjRUbRb8ZwwE5Ue/QP4k+IBBoy1EmLOj6M6DnDwLoUEyIMzsgejX7QZe6RwIP
tqkVnUI9uNLZeeWgSevME8WqS8NzODobr2oec8Id66cWKcxQrCt2jELPkzWW5h8YIifmFauZr7Am
6oT+ziEbG3qf4mhQSkMfepopZYfUj4NPCB/pYfTCsBKRA4HSNo/PztA//FknTak1WUIEBiYS1bpG
azHpmB4o1Is9wh9gVxsNggjGpgmXjeffBTDkOiFH0/ebcF2wa8Dx8HmjlyMpTgaN6Sm8qw8Bkl8p
moafydSPHM1ZihlEA0rbcc9pERxA4W1F370E/XiSXH5eE5iEWnoVesM9brVX0DLxygomuA0DdawW
ioW0AONp+Dr9An1+btNfYc8LgTpzSMZxn9NB8wNSJ2oEGSQUgZtPsNEum9nCEd+/dS5d1JzNp++B
aPnO1U6ZMwEd5MkueiBzIaeOsn4rS7Ctc6i9eRWCMhulRB8OxLGk/U/sMOnXDX9Njh7RKQ7E2kBW
ZzqjoEUnBLVVEG8tzXghIvA9UtwrXnfbqEQcLI1qCcWyZRLVnU1k7I7Ogaiqh80I6svUtKfVTUjP
W3eb8QqNONvUPX0MYaKprkJMHE160+nFSHa4hHRv0je3dFAJHi3eGR3trC7/8bzu6HIO7w1flXps
AZzfzaXduCm6R+vIqpVk/eU3iZpjOcxDdfbqQaz7Cpd7I4yazqA5rT2lNfT88Nlr02XKPcZS899S
cCAc51leKlSDFvVhiiuS1MNbirnVy2rMXbw+Sif5Ilmh+dOh9j6GxfRZE656o8Pu4po0LsJpb4ms
nYNF1tKnjIfgTeQWmCY/RLoZotsBFM4nCiiQLBFBAwhQ53Zei9YxugUT2O6OyZxnYXzRkAYxXDa6
GIGq771OIZFcM0aetet1xqIifAx6MifyCAp4fbalU22YuBQA3PkJQlkPmZWAcrIInzQrHsz5mBmA
qCuUags/wtUkLcahOWYbz1PEO8o3mseVQBcIIlG9PZjmIYgBvNOLdhnMA2hkTwLX0MWlZ0y2DvhG
yOxcIqhZcyCMFiShMtpwcnNjpf4/JJfuMrTMnJHAdKI/8R7OOnlGc84nsvGEQI54FrgH6tb8qEEg
xGHToTCXv0E8fLMhRTc7Eq9O5X8QBftKH3rnOMLczD5w7D4y71FggAYwVpVvvmSQWRhp7KzKB1eK
endCVNiGgbbICDXagoDXzrnoRnxYaK4NTAGszr6Kb3Q3ulU95ugkGDYIkPjEsNAi9sPtzG03fTT0
CWqtpW17f9DPv3l28yIn56GavyEJjRJKPNZsGJ6JTM+S5nkVz4eYa7PN4a2Pe30BCYQwFj1W/Anj
NlkK/eW3jzz1Q5ptSKnagRdeQl/UTJMt2CG68DmchB4vjYcQPi/igxmY1OLROz0FB18sGc6t7rkw
lPJXMdnAKDT4FK3eMeAAvMQXK+9wx3OYViOj6YKntY52wWjtyybm2OBNa7218jU975fYqF7QI3t7
vx+AvVRgS4Cg8B3FP/Ec/Ml9+0/loRavqvNQ5jdr7E+hg8LP6rNdOBt31xPdlxlbb5D01kpHantl
u6dTyKnAu/Ryeh1q0mwN4u3MSfuug6Z/8U0vXA1aeinT+sXNXJD7Gqcm0lcS7SXJ9GERM4P104zz
J2mW2xnsv6UNl9TWy10jGHPF//2licROO0zqPVs3R4J45/Qx0uQOgZY5N8VKVl6yGzsF486Yk5bh
uCbKgeZR1zAgHbE/kRXcdR9uFDcAEl2w6/mHMfgPhFjrqQjeiwrJIPv6h2PKGzKAQxOF+y4Zz+jW
j9PsX5gUfJkFD0fXW5tZTg+ELd867Y0N0/kLTb0V1m6bWVUCDQdRnpca6xTE7WzZh4hTbYO2Ns4p
YuiIM9ZdWr4JdY1TaUy2i61aG4ZpvNUN9VZFOKo/r/LU9lXe9RYbfr6anIT8M3KOhB2iH9OZxYSz
+4aJ8Z9rUsubwZIVd3AzRPhQ6G5a4nAU1qAFjoyz6MJHIAd0ZqtOkzKJt56kPB30ken27KUbP+Is
7XdnenRnP432npg53iMADrsJ+phFGlTY/9KVgbQQ3y0rPSIs+RNhXVoVdf6sRvhPnAKkLGChiIpp
ngmullcEGIx/ekH+1cLPnGk56mj3SxusvCNdfRdOLQEJc2vvWkvFxDsG1BsCpBBfZTkNhZ7efeYz
ayoKbSPwX2wYRyIsooS9FFquAzgJINM5gepLmfqE+oFZcDzoFZjYXHBUrrjtObKhvfPfMTVxPQZw
jK+eIgWAG4KcQ5HhD90LMjB5YcoeYpmqZb1xnbDZ9amb4IWCwbccglj/ru0C61gXac6Nt3v+zPPU
RXyBKq4jlBwxjQI0FQUxyIllN8sx9a0N5khAqsS4jHwvvBbK2YI5HwTdEk02qkkzpb9lw+V2DLfL
lhEql3Xq69ElakaDzl8rXqu41rZRF8MUd0Z3b/cA5OVEfRj1nnsYghbFUKFnJx3+z47txlwHjo/W
qZ+LLdoOuUbIap/mXINRYpkUS4OaRGiA+kl7dTdzHgFgt+q6WfHPl8T3ejgYbREficoZVmR40J5o
RhvTR1Q8y7Zi7wO5TS3daQc7mQhbbknTUFHNW7sOwT27HqAhp5MOM8u532oO414A5igOmUxvojya
b0XLk9dpIYpQ39ZeWpM9idZNzXoy2rUPS20tKyZjvUEPnSlEtBZmTzCnyUZtDqBFjCRzsJdZFaiX
OrkOVf8rwBawuhJn54RaYK0aCJd3RxEUKqgHC43O3bqbsv5YWsI7SW1AeJF5+XWcc7WNWzQ1otkr
gZyDWl1wTEmeo9N4W/aadjsl/rzukGzCzmfSZyS8S906yLah7v+1eR8px27OY+nC5kAPPsEPib4s
ZhOLsjZPemACQGOWxdNUMIQYg3Wqxl2tzwHY3ks6ZhrbHQTJs/San5YTEZoA/58ZlvBXnXrn+M5n
OySHdkgPsUmyOU3RjUkfzZc1VM6ouaGaWNsDKl34FcQ9GlhqAhE/Zd1aizxo1h6IxlQTN6urfmdR
43HG0bAYlDmxDJRJBuIeyxjPCGA/XbePKdgc5LsxWe3dp4lWWBm6VnU8Wwe9d6npuu596roRBTJp
NVp0KlyVcVMy6uJeIFldZROufmXIKOD2or4/wBdf1bb1GKtkORjzPRYFxIFoKwi0qDqmtXb9Bt35
b2ejjYoqjqCtqkpkeHIm/5SSFWqU2nlIVBtRnkwj2Ddl8R01Q4V2Uh6mOLmNCV3R2nmF1XQdOuOz
mcfXrnew93MoTQlWamNnWNiN9qWMKe4U3wXdoMgsrulsXd3SRiuTfrY481rN21pNdRH07CqwM2RF
RacJ4hLvRuyCcbmsourFdsxL2Rt410X6bFIGRwCgYBie6AW+6XCB3UG4C5FF29keDkMKQ0CfC4aL
Wr0Pa/NV5GLjzulZ/X875jwpQN+nQ0gnaTqHHsEpqKu/s67ZhO5w9XX97JQ1y6D8rBTjpJXjhyf7
U+E3voo/0oGs5/6WaQg9sRaPZDcf0LkdEJUwbO7/4BTZ5JncI7G5VI6+NZEbb3xTMn6WV2TdV0F7
y0FUhFYMfk4RJi9W7Nyaar4Z/xlfhgvhnfWxSTqfg652ohzFW1zRh/uP5RFXyIhqZPxW5rzNNrkf
PHjMnsghZOaEni6o2ns4pe4fmi/MoqI0Ow/otLwOrFtQOZ9GYexFPoGHMqhWFjikvDcHWw4XB2F7
ls6lYTxH4kgI5y3hvWfkxX+3tkMwaIkM2AjMqIEgyiimxpHDxGTMnYEUtHDbTMpuSuuWuSstcyNj
FBta/ougg0ZQKznjbkJmOAxYW8uxkGKqdeSI3EWjRAlJ7UFw2R3RHdAAaoc/kEzuoDJJ9XYCtmMl
ZCl1c2NQf0CJXw0x0WB+Jp994S6F128ziCKKnuXhvbXL7wG9HMxniLlhu1Sd5rTxxKkXOlR/snJV
Y6EO9XRpW9O4bUfQFJhgYzqbvTWtc6iUNXUN5k0iNWjlAiGH+npgxPDpjxqcKpzIZbrmBbNJTODX
AXKawDwYZLYzVz+0GuEjk2UuOpo8GaOvYxUa67qPHsRJLycwB7wTeCV0nPoMlSr+3pWzh2mb2axh
p39HVnPARtwaYMgySWumMN+kAZ5WTvlO2SHk6CDdj1TuSRXDaRhIBpI95QNVFAcBTVWbev4pZHKz
GRVjwGR6ZSMsrFPGZIErz0WEN2huDz18G6rqGWhuBlHDtDAZBeWpxjYzj/GPXcij6pHMkzhjFnn5
b5AMLndtNu5V98njDrGl+H0dbxFdb+aAd2dFV7MW80oP0Hq3MSd/WkN2CeIAYMwyMDAnWCK4+9m0
tsv5WsseDmc2QkNUIuX5UpjhClXhnxnti5nhVZcYBnoKhUx+5H12UNcVBRH4nw+a12deISsvS98D
xPrhCLnL8qjiQPnz54lNbaBbt1SqwF86/Z6/9WR7Sfv8EgqPMy/gCC3Z64U6rU5r3mjrysLOSsPq
Py6Nka5a3aVSJzsXgU+gn1Kjhb6jhSmBHfUqwQpRmT45ucx+kyheiTlAGOntwtTd2RyVQqTg5Lsq
Pbrz4vX6oUq9l9I2NhiKULsKE1uE1b6Uguj6xDg2BIjObbTPAsHMjSxDwMvDFU0LrIjMW1qSU2Lk
T48kGWnz2t7RRQG2mErrI8f3s5gktklzWhrYt9UKxW+w7Lj+AWShXuC0YWUHw7zOwo+CF10v7LXg
seWgiyBYfmQWdtIUNYxRZxDjva1jeNbOayMwgFaNKAHjS0T5pZfmHijULQIEOzTeZ48aiPPtGwFR
KvKeLZkQ+dF5gDC+OrL8hYKHsZjlrh4VKRyc6yRkB/hsSGHqZTFf9VjtY968kbUmf3G1afxdfGBJ
jA62pDHvjCRLwu1MqR5Ma1W1tP3IL6E1I/3fWm+Yssd/cxIl6eI5S/z4e6mD+mW2HyyMEoRtadOb
9cyXzmpejdo81ngOaZugba9TJvjzya9LaxOzKOq2eKNltrF8KqW5wNxhIRcCiLYc2vjhWbix3N4+
oJgCw42SgoNGySlieA8szqrUixZbDzCWtt4zidvoQ/5ABAHAKyEEeQiSr9GNWU4tOWcMJNncUepX
WXyHkbCTRLsCF/Peg6g6GYSJpK50oMS3X27XY2aG6r42jZBPOeZ/G3+yyd8ZolVuprjDMaZvBn94
qXI6LJRH6hXLU1x9Qd87CTm9p7pz82zatvSDM5jn3HPbKN79NjgNs/zsbH1cKA/wGEakhFhXnwZV
6xmvTeOQKe87+7LNFZVpJLcdOZnW3wDZvBZ181vQGNV4ey4Iq74XKnhS8y4ycbfFzJu0zMSLXbVX
v4yeIz3YnYNs/kaHwkbjC13TN7GQu7Q9R3Y8WTFwkNNFG2a0GoFr0k1GCZYXX6GbbLOKQSP0W8Tg
+CfpCBe5sfcrYOpe7r+3iLYXjquykRq9fBFeHFxCDY8kp/7x3JccoFpprwQCogHZCysup6x0gxVF
xJKB9a6wQpQoSDp6WhjAMOLR2rmqDBzqPERt6TJjI43pRG9cbLMhil6Z/cyU+56dXkFV2XSTAS/l
rjk9OdiS2BG14XAXg6AN20toJ2WZQO+Aw8vMVRtIErSbs17Pn5WDYnUcUxPKAO8wIqn2LAogRuWT
Il8w/RDaZhzowWpM2Dw/3Ubu9NlVJTLYYXhjvvGuuVEI+gUaas9xrxxcjouhhg7IuWQkpi60Nv8W
lrvqdZMmRHPt/ZhJKh4Lk2M1bZxLXFbnsiEpwekuPs2VBWXgTnT9CwrcYtlhYXDrIV/VSCooSX7T
Bs8qFR5KqNdWyoMG6h97UeTcW0vjVksxma8zmoIj0q1J0aas9zKEEF7Tf9l1fNa/VmEz1uoSn1E7
akr0/jaiK86ZCfRoaW9xq+d/PCIRHo6kYqE1j3vrUcgeI00T0cjMiDrFeOP8VmH4msMaADn57UAC
kw6T3ni8ITBSRKnxTD7oB/beV0JHX2sIAWFA2qBReFenMQwyATqO9cBcr/QmjVs3kUQUF0rdhga3
GnqPJ2tCtsE/hjZ/383ajohOWnjkbFdJszFqaP8mqhq0Gky5/IL+RLPz5uFcUYBrnLI4BvacWRnu
kkvOKyjvoVWY7d6iVGlE/YMtg1Cbchdq6WnguM8B/+QpgkiBJkq21DdhB1VmQIR1Gqq0YdpCrYRH
aNzZgRG8BpiZOFuQ7eMUx0LM7nYqk43XI8jLfDNZCbIHo9I+tLKJfqyZPHkxVXdB4nRcq3YI/eSW
w8uqYMaKoN4rfthDPph4IC4yzPk41Uh9pjzrN0CDA4NKqTzEzQR0KQeQWGf7wvZ9jAx5iWa21tIP
BZ5gDoZismdd6EkMJwXzGlxiVNMWUG4Kvbgne4b6H57i2pymT8suTmxvO5/8b5hce3dObn0Wb5Ku
u+KcWrmR6A9gsyvorvCD4sxeJ+TNr6CiaAtaEhGve+YlnOoFRw6qiJ0xMu61x+nWhPSckgyBNuMV
ZjCNFeLq7tFhnOPxPFhF+hblCbMrp/+ZEfns6EepjnFx1YN2L9r6N2ziu1dRlSCL2WSI/FN+s2/V
+96VLwx095NETTD0afPHI0eP2hEq3cBotxcrHA3XxlLRcDFdOe9UWMmz04qzPcTcT2cTZObTls19
UvyfgK0e5MEqHcarFWo7cA5HsHRbt+mPzZjuaPa+tSFKPWhOGWw1RcgeGiUajSmYC/Zp1aYrkndO
53i9vOUswXO0pN8ZFOWyVLkDzNL6DlhQe5qLYl07NOjS+p1UlZWRuP8M00b6PZ+0Bq9VnDJNS9Ic
LQZBFrgZiRkhLUNGBGM0vO1NnUVgrXpk54Wp+Du5hd8VKycKWftvZbSDSp8lcAmZ0wLj3sCB1VMO
x9IlpKq6xVyhcND3umh1x5Gmal4PCxcQ8SzA0saAVX0fRnzQDT9VVV7RSTmrGQNy3Qxboh4oiVRr
q0zCteNRww4Dd0UbtuCVH0onM07NpbRauaycdj1aaIIiHOILcxS7mriNVEt3+kwrs1IShnnXCxyM
tmKYhBW+iRzgXMk4t4k1ZhymdapYlIqZvfJ0aGA+Pgkm+8sJ5rdknGcO4ZFJ2tZQOPgMt9QWBwfZ
DSWACyDKBLCoHcKpEatSeaKCaa7QsclEc0dvnRBEiMNyYXY9OUWx9w9pDzX6FOGsreZTb9KCrc2K
uXZm3EbOTMncDNhkQYqktraP3FrdePNZtVBYDD5e1K0HC5IR0PjEhlogZoql4DmJ4WLaeIzUNTl8
1LnElx9p8JPEjVXcLRBpATOSPsZN2YBDoHuuBfXbTCjnVoQBLJywYU4luW3h+K/C01jX9rbuSKjD
ogeJeoeueB3p/jceogcbNzq6nrdliSCq9AB8hP276RpXtx7fSyZX9jg+i5RXV+4/PIxnsOLvWc0Z
crCoYUWFZapJqvk1GkHZTEOLrGeuuh8dCPanlKZ/yHoRbozJ/3Lz5qdA+ceBiC2t79L9bBVHMny4
GckGNy0+WPdq8MlSMd8m0HmJptOT7X/Up0mYhubNjJc8P2dVtC/clFfRHN5ivR5h1HdH9VVOqLXy
+b9wcFavOJdy3vo8jL7uYhNqXgEHMuPSNqmuhmVmQGpduJ8DFY2k6RbI1fYBsf4JUOxEG4hcCjnu
ws4+1sQxCRmvbUv7CM1kqx6IwUeQw66HGuHs5PMTyi9PUSe2/uijdzEuk1pbrLoMFZxHnSGb4jGq
00VVeLwzSP7U4nnHIA5lrbeqWziq9woEbCwRbZ49jP9DQaBDbv4BqHYUvXXLu33HoyP36DkRohAR
W8dLDPrLyriPA5ca79UitgzE2fp0KRhhWP+S8t4k8TGlA5pwDk1BsnhByYpC0cXvDkzwGbag+EBs
i4uRX8415Jjg+ksc7JSw3aMiw1/JyNy9oNtf5qjIUtouMQ+N07LDMYO1ESxQSrPNpS9cZp0zpMWG
124MTe6tZlqX1WeKcHxAYOAaH4PzaKwffp9RlptpoDXMtfLY0q2G+IASht6LcyKFYG0lhAejheAn
bJDabgJNhu60a8bL3tbRQPTLWJfw7e5csBNcGkATeFlKOpE2CYLEozjhko/DheLI6zi5tf1vWDxS
MHz8TwHHhx+cRwMRJL44B6Ku+zrlv1x6hlCL2TUUG09pcJa2MS5mPuzEwdijI1rlm85t/oKNF/gf
872BAUot8I4oQDMMz5E69bn7PE+2JuDkuCI/075FPq37+MfCOYaDjM266PY5+5j6FzUNk1btfIXB
zsf+Oop9HLqcmCJEUBxsjTt3YcRxHpGE1adnlyKRnw5ZtZIdmv/AHYWiibv9OeTjqu5Kkkn/zoxL
POkuJlBrzvDpM+MdJzak/31hLBpdWlv1pXS8sliSSG5fZ6qSyvkiptPjRsi92oT4gYraX4MGpr76
MHnPxfyXPxWVuJhMAzor3c1o1oTybRGf7p2G5ldRpxxANjbve4cz2gRr2DMJklSt2Omg7oxaTH75
MBCQAfBUv4engdUrQWijP1j0rliMKZyFidkaUwzuAplhW6+YcDrch/EnyiHi5s6KNaj1r7WkdaIW
IHk6+iYpMIi0mwoLBlkjKz5uICxUj5IW8rtpv9vo0pz6y4O0ZlB+9NozCRkSil01vw+wKVHR7SNI
Im0BXEacXPDFVkZ5RSje/19oP26S6JtVP7FBw7/QfF9RWmgIcGJywEfArDOdD8bA6ieszmRGgbqT
IBQIlQeueXaTN8sLdjiugFfsbS0+zmSqUxCo91EVmVsD+S+/VMlWsfiQkUG8Uhjd+WV169F6ArrG
KJafbRu0pNTfIsJZYBQrq/5KmBWxprk+9a3T1sKtK/cGGwWz91ON+4TksZ3mjoe8ImSx4UihdDkd
ABwxffsOUOEQE7z/yzPV5tOfhkZ4mjy4tenc7CojWRndpK4wHPV9arxGrA3XK9cMRdbqUW17/2Bl
j6S5sDq5CuhmZy5APW5q8Q6vpDwd+QPG7cuSx2tkO/D0iDbeWwEilp+IoSb1w4Nql9Oot446Z8HC
4sYJ6t0cFEBBCMd8I6wFH3Q5LWbnDQ1OPxNE7AJmQ5U9Wxue8oztkr2hsn7UL++V+EgxNfi9Y/7b
QOhBJQBgVz9mUC1r0Vwzbgjj4gffBhqatYnxjEUef7WoUQoXxJdx9eWda4+w5BBgup6dYO/GeXOB
I7NlTl0tuC8c1Wnutc61SNIvcvUYK4WcMMnx+ECntp/Q0KndGEffgfMn7+P5czKdHbcyNfVTrs6X
ksZ0AJPcDIMnA5M67i4lGt5Im1e2tPd8F9ytKTYOIXLHgP067rIVLWDs8B0H5w8+/MStHbwnuTSL
kcMpY6wN0urVFLzUZLD2fbQLeZPoNBUHuLbTSA3II5eXPyD3FuQHr33BG4TvDfuwBViz5V516bkz
P9W30Lfy4Alininc4ia6RQU5c7nGrIYPp5dHtbm3NQIK9NBtpUPZNbeaLfbWmF/DyVQbo9a1H4z+
kdDFNKwxS4XpurOLFYsEbMVa2HtiH0nikF988/+hzbr9ELcuCmMYhzxFPRt+9CZ0+83hT7hUt1SJ
evLJh4i5Hv6OX4MzRcXqOg2UI+c4cj6KkO8OnIkKAjfddpPCKY7HdB37jzAmfLojiGimu4GSYEsn
mmZZAOsS0GoIXlGVsup5KIAJsVArUdx6D2goYir1WsGJu7TaDW+c1Eel6CABFExv203J5Krk9TH2
d8YBp7jJFlrzIJJI7RNy73j22qWMMKNLD0GjRqGam76KLjryX9WCIV9+Ad+IJ3RlOR8ZBXyr5MWY
OrOk+NGY89Q0oF2j27I2kO948j5hFGEjiyJjC7VvFQQupW+1IpJrZWr+zxxa5FfRsMmpDuJM7oyq
fFF/oeiqBTuuo6fbFBl3cE1xsnmYXDk+7pkk77oaUKdRnC1OBrw5R+zL6j3BlRocHjx4Hb0SXJMj
NXRMFlJn/geX6RhnORhCR9uwV8vYeBdB+7AL/Qiu/K0Q6WMyp1dulREYy7EOPtWj0U0U0zxqI1Ou
MK+uneG8wV5atuW1q3ikmNaqOoY7K3W0I/w0GBamWNSuekKV397ho194tc8uFhSNMSRQ1ErsaThC
nZXLbFYZ1H+JsiIij1mrdiIOYRfzgh4d7H+X3pvXfXLqp0PVg46rjU3V7fXSeFGLpINuhZoShB5v
7WZBjMuOW6De0QMnLa18UU/OXD1pPIEPgJ/co0FIUntnkFxU0FPMUrHXgnklcF9YHfnTHvvLNE2H
bq7/WWihl1Fd/xDqtasz79Vo7YtopmPoayv46YStQkFxh+aLMdQlHcvvMgCIXJBsWgn9BlKv5zSB
U4mqdCRP3UpwZgfTwF+B+NXHEyor+yQEQaQkMB20KX3qfrjXA/tQ9OI9dcQ1Clx7YaYgViy5H5zp
CO97P7fF3pfxg8zELRk+Oxz/txhMR+6nP3Rs+a4M8ynz5gggfFsHwd5kB6Bnto2AfSxwPS1HL70a
luRD0Qq2fdAvuVLbsTgaC7yfPY3fg86TY1mbsJ/J1Ii2rjWzlgOxgZK3qo3u4FbhCA8JwgWvw2ys
DE5PhFcOvjYu3Kj8la482lr9NkqigTyr+h64FUmsr82WbO24uVaVpN3Qn/Ux6ZeaaLc0Mvc6qelO
ZWxD5ZbE7fOa5ugS88nbzdK4Z1CaVXE5oIFj0LPDwrw1Wb+yw1HLAdnJh4tdf2mkRMfixrOti3Og
v9fsmzyyajuO2LQwlbcBU/MPo3rqPDWFTp94Y7bV2UVERAoTGk121bNRoCc7Uyqrmqbpf/V0XvMS
7FlaHvs8Aw92n3dkNFudsALrhx7OIkfwmNPkqNqzF/xG7YM3H+8/9cRMDJJ0MPBt+kI0KWM4lUCH
OcT/YzKxV1l/7hi9snFKSlN2YDpzzAYu0vwqocZkdYRj69qkL+odw4JXrw6t6P7M0VvKL+ZfZSdW
Sy2ie4pCaTP3zzCd1SlHdQcbXpXj8Il1hqEXQ8mkW4aGsx2IAzDGJxeq7g5boetC0IeapyprLlxr
3xo6PBUqneJpYclOUINnIHqRXy/nhjm+2FNjkFJAZa/r2dGuKSXlxwhQxrSoHaP57FBZjHQV2J0L
gc2tapjA6Du12xI0tjLajxyFzGT/smlXLpfJQ6ruTEwSM43Sk8bQge+NjhQdJd6zFHT8yz1vVDX1
mFH+azMKXh1XCrIACgdLHNTvHzAu9iM7q//IOSYJE5UE/waXETD8Ec2Ln7bgHT54WFd+OG+5fzlR
G+0/oqUQganjVe89bYr7QMJ4IexHlZlZA9KbjVU63+q1xoGBxcNfRWq8yGWIDYibUgWrUNz4TniF
opnG6sGb/+py3oiTCJLPz//+bVW3qZ+bkUwXI3p4jkbC+eBu8rf97KeLECdRenV8S0B0l0n3w8Iw
EyaSYi9TgmodZowXlgBGdvVsqd1fiB3t/SNfTGs81DCp4gBZxby1+CQeiLxOe6Z2uvHkzZD/fCpz
/s0ous/M5JEELOiSketq7ASrUkK2ZRV4/cxmcup5bwUU4ZjPt11y5pHg1Fzp8IUEjcTojcckacD6
QwVGS7tjfrXyoJ4OhIENKT7lHAsF7Iweo0py0+hic42qLKTduYuz9qCqUpknl3FI1m7wW+hA0EiO
QOoUDuW5I06WNbAjvfJStQrhTxYrOgNeFcX8miYsNuch9BBX3TSu1DZh4lVR47JVFNk7PqThMAPl
Aeji5qBy4BE2HznzBulFnV9AIC5hTa1T++o6/qc6HI4SfoEWqWRwTARvg/tg9gRcQT6Ikcy2sjCX
rfff+089VzoMXt3TFpGL4jefUFdzbcmUfKgdA/X/MnG/rc67cMhlfI13pbwmbAJSLXU2hDH7CqHY
16E8pOqlWMsHsB/0eMziWInJmaOH34qz74hNwqfVqgDPDCXTECxZ8X7rI+sDTWEMeE7SxRjs4uh7
UN+196EinYHks3ZCd6mOhJGXr/O4W/ipg2dL3g26bHBpbozXEXOxOaXrqvrvHvwfS+e13bbObeEn
4hgEG8hb9WZbstxvOBLbm703kE9/PuT8V05iR5ZIEFhrrlkCLn+ISaLwqUKOLZOAlW74LZoZtBhL
4dyGwbvpY0L06kHm8QESwSnmkwAw6HrWlRKjEQbW1I46sNtVZwdLThh5jyqFMZ9YOyCwjeRdpc2R
O8pzyKalm2p2Fr29h2O41n+dqGkyGopgOClsV3kX/DS+Zhv92zLlrek9+IwIr/+tQ6zxNn1QbxPK
lwTsQW/8etcdsu74z0zY3FXOtyi79cIxFpMlwC5TmP9byXrpsaBY5EFrbtmWudP6gVbhpqHNdfjK
cxpj72tBhOiYgoy2+xj0GjIKuAr6h2qQ64VNgn/i2Vgo2DjLcUKAGkv12oEEell/CMdn3QP4PIlY
cFyplfg93O8qgUdY3PXmW7JGWvGe8XQlPD56sWfmE3sPF0ovVH7asy1oEloS8tkPvy6oin54TYuA
I6I6qkRbH+xqIC7dcupKHXBUX0K2Qy/8YS3O47s9vuqTrcUsPKaIZmML0cPzhpKOuTOF+j9YJP+c
J4oM7QAv7hopJJwWN4+3KpqQi+Chl7evC7OsHogdBrKGAgS9sT4DfXwzeMt6+aZ6zA3pibfOZsa7
5s4RncBdUtu2heGdJA/6LrW5POiveZltMhflxodACKjBFX1/OfHp0IA52j/YNq+DGtdBAA8PiuRw
1CBHzk5nkhagN0HbPdqVvYMlv43Hr8WTGK6h96KJ4FhIhhfckGGCyIOaSOfGcDYFwNNnXs2hDoOV
TiHHouDm+f0+507oC8IHaZzPwUIuwR4dZI9x9qH/pDsU/MkpcR/1JQm9Z8UhrQ8MPqw+umdKXNbE
v8Fd6a5ZeV55p8e3vQcl+dbwy5RoL6ruUVAJGVmslyVnrF4N+u221ObKSpiDplvuEzupMQGm8bCO
FMZpzwvh2YXdrd44QNsiiP72g8PTxEMFQClx/wznW4dRPZ+D9VDFfxa8dCbH3AhOSkoBZijQwHc0
6lm202+fFVjG+aPjvhYyWHEfS2C6JoU4rM++NttqhEbfP71G9UmgQTaAQH5Sg3h6EbOyEZlsARv/
nUiarsu98mifh9g4a6yQt2LTko5VvgGPYiJBTWqvLcPGG5/nhbMgsYh5eA/iN176fwXYEJQaierI
GHK5YRTocL0OCYxJCRmb6kbXE3TxDi8T4jDTpe/6MGDaADfn2lbYPLFTWXmJmOrbJ9Us45jmTPVx
w9RFBtFWB66bS3NH79Lz2Gi0qQYyG47OyL4d7bWpAjb/18DyGPqhYaO0ZmmROKoBKn2wss9eOG4A
SbOO7JViW3vwr3h1fa6iU1kxWEfagTUy11+fT3Yo5he9N3ID0RCLDQnTZPfk9qefU+l4YUPeeZE/
2JZaYPaX5UuH5wT2LgHE03Fr2tY6iIarPVlPfoeaX/OsXZ9TI+gqH+MW6nFEIBWxD6t0SFCRwrry
a/hRvcRKwked4uY4OoVJ/DLSUsi8vE5BNkKm9NP77Hnzm2+NJeGIsnokTbQ7eG3zRHEICJT0t6GI
2HoTyoVm3uFAvU2z4mFugVW0WAJ7PaZS7r3Ik+MEY2c1lkxmdAGnF5Ryu9OCxSM7ibcYnx5dcGf1
r1ktuRA6NM7a16BDY1tQ+UCCS6YZAANzy9CaNtIha42UqSoCGIyX59ws0Szg/+NG/VUD8xPzA6GM
PZvbdcCGzBu7B/206cYR/v1/giZEDxn//+fnk0izJ9OYXhAwYWA0tG9BEHyOPoomD5Q/br91o2WI
8OylyQliPkCCvVd9doka+Vrii7E23UezExec8o8KVFN5BDCo5ugCOsA9fIxk9Vk703vQxacoHTe6
9NdNS06h5cvu2s74IfTKOGE0sdf/ONeCtCBP3OMEMKj1umvM7EXvRpTDZ4/t2SNu+5nh880wwVjY
FqDiYawaVw3UFZWuhIl9RZa1xXrOMYlHDoMUME4wJ6az4Td4mKYtsGtJ69krnzFgOSm84iP3ZWqa
pz4gvHbJb9iunfRtraYFbqmjXQbHh1oUj4xtHsnkJkZoPNqjSvZhZKKCaChmXUerId3UeeAIUpve
a61bVhRPY9VhSFHQNM/Z6N8yQ9TfER7YqOwNUE4wOawPMxrZGLQ9x8oNh29cpXJhbKcYEysjrxAP
Om9dkt4nag8TAhVSGfSbiSJkE5ACMcNj0VG4adBRtSWkB8CWmQau961DnZPOmXEn9VlZSQueUlg/
/2vThNJrZR12WDtRYz3rQ28YA0CykQ4HbgZy6mnGuNUpI8Eym7ttlSFraWgmLc9ctiQY3WxjfCcn
Ff50jmOcoBDDTwlJe1tceHPjYeodEI8IPsfQkCqc55jQROjWDRh7Ig+2WFVjJkV3ms5/HYj7jMoI
4sIq49Y7UXKfEcXMtXHpCliFAuD2agfhNjCq/TzE3rVmXLk2i8aFhe4FBAv5DBkJaRwnMteryVsY
wpiPpj8+j9Pwqsf5Y+nehg5BtcITmKKWGR5xM1jm3ltr0OKTYSG6yMIZM/RZHhQrk93/BIlVIEWA
326/49DGJkqGNT6Xes8cfIyQu2ITwF0LkQXpQ0nDjVN5m+iyk3kigVYL5YeXiqobL17kMtAxR3gU
NqWwNXyAVHPuc6HHPwlEWObZSFGZYZQosO13fkBY7Z6eLnHJYsPcnFVjAOLCEt1Sv7HXC4HvqA5k
szHsqrb6jKa+oRjZxpSGI2oZCiIn1QMfVK6wgZaO6Ag25LZU8M6tjeXWrzT1ZYMblDKNN3NQmyr4
1m/MjN5qqj5O0il+0WgARiKEUXS/I31cWbqIzmLi+OAyzV3KCrGPFQco2c8wTTpSGhFgwhztyb6j
BM796wDtB8NaGrhqZcYeq2jHqBn+ExadOEFmS/Fcaiv5kjNEv7TPsuwJxeFj6hEQEqBTwzwq7N4l
jiMODbIGGjUmxk/oOslhVqB/ASHjF8XNqDFO0N+mDqHG7ofXimso8WrKxxjxTUw0RrduyhkkgdsQ
ks8GHlfxkWPQty6lIi1/pvBmYRPQMNVdt3TznIGZFp7BDNKzYo9qtc2MZwoBzzRwvLvNSHnbtCbG
sCURLVi5wD8UKKP3rl+Z2mGEPEqYFqcrsS4VRDBaKf1Vo/M1mYp6uEsJGxOXoOIXAEmDMkt/Mxpe
9IGil57ZkwP3QvWgz+1Un8mo/UYT/VuZHYoQHr4UBwCDk4t7jPT6M9zYNw531UQPvGjPLE6vjcyf
d3gUMqMnyT2d3zAa3vAL9YfyCmxVqER1+xQPBRW+xiPuWrOtwuvkqj+RCxkW86iEhda5856pY+aY
V8fknJTNzoGbjV/SfuCAzsEoeA0FgmH3qBcKwLdAO3OrXxKMP/NaPAxt9moE4xudkMrJyiEYj7XM
awZoQwc8M0DSwTuHLZ+C2w1fcY3T4ZvF0tZtgn7LZjru4Z/AHOTIHWVPBDk9WP8ucdWPOFFrnCsQ
l7yHDDQo3vUjq4HnMlf/FgDgSACZgEsLaO6M1asudwr5oczwAaHLJa/qI54gG339XaPbFhnm9FxI
kJStvlJBXR4jNJq6L+sQSRZIttwRP3oDvfYdwe0qqP7zcANc9W7+tFCce0xMXSBMLCgEhvTZAiE4
fkFFBC/FH78o2PTvSjDqW1eEGTj8EokRge4MeGQjFmnTyAM6yoOeQEQccy1q3XCA7YjQU5cAFVYi
qK7WJjsvEYXeRnvHl4GBaqC8tMVpDKoLFOtHFWf/+klIE9uOJdoCdkbyAleA0laBi7XwXmdun37M
9HrTI7aE81lPQvUG1ODXPAwdkfMAf27j7H0L/Ws+fGdS3fUV0VuW3ulM6DWCOhmYLBNyTzmv//tY
d6cu7C8AS/qZ9OqMB9rZ6WF3Xb8zpghk+dqOODel8V2WCyQRMsTbsdOvoxdKl/xtlfHAjrnUM0/K
LZMd6DKIbL6VFdeNSS93NgInqMErIhYo3zWs9IkZdeAV0JSwZZaENAOC8LGX8gfPBM6vt5H1GwKW
6eFcJjATIOMYbUu5M/mmrqtzf8JXBUQttZEe4HXCuCJg12HTbEMMgGNk5l0hn2YO56TBLqBsTjmO
gJ7IgbTQHVMd6YeBB4+2iU2XNCYqPuCgWHZ3mMnaDBxviHkF+w1k+Wchu9yrTlhLwO9HB8T2VJnh
kQdDX2A8i4gnxtG4rpNDiuFdwU5d2fIwCfdvmWOX27A7obRm+0xbuFuL99M0hAKM8R4Qa+fzhM9V
hZlfe08tb4vPO8SeoHG3ZIQzvre/mtgli8I41H77ZXjtXUxYdcFxqmf3zbCW/7QNTyzGNznFW8He
ldbWrSH4HQcKkjXiOcNE1x6ObkiedLPRcGrpDbs5N6Hu1ijXclQ2otqZmXkTzkKj4V4YtJCCXh9z
NmiLUquzkw/aJRmaW8MUh7TpsTnTG80c7fWZi1Zm32CDx4Z+kKPzHZt0GqzCit2B8dy/400TtFRn
ODufa7yt4+Do8yQHaaLguWHuxRmc6LxL39tNTnMyPNyRdRujN0o9ldZHs34UGsqqrpoIYrEPzQxX
f+KFS+9LausvFaQ/euVUI24yU9VIIiynlT+5d2gGiZHaty76ArHddnigACscbAz/Lkk4fQ5+eQkj
mOUNrjVdOzwUnb/WN6kr0wMbiq5GNChDuNuOdUPQpd4UaAojRFZe7pzJydjr87UirBTyuvFH1CWY
bFkDDwcw3gSIngES3AXZq1eiDebQ0R0r6whODQbh8Ixsf2NGMEf5c+s0u45HDFQToVyy1mcmfmqf
eqauS0w9sNDP7ggcgfPEruTPdfCdOhaGSOQsjjcN43HTXRkSz8cElcWauPaT/hB9+iBxOK0b+9Go
H52Ml4dpALaQxla/UZ57S4wS+9DqJphaeGJUm0kD5XAPgQxD6GD6kwprPBcz2jfLPpqSStHBCjP1
GcjbHIgTUkOuBBRinkcn+kpGkiJn296x8SdzCa3iQ7+tOUPFQoOQ9SbUl1pTmkr6tB4PMUyKVy24
tt49gBN1Da23s5A7EXoNOR3si+5yYewyAz7rWsUdmAoDyOhwCT/5M444LJZhhvOKGbx4FkyDqPR3
9TD8R/AqxrotSb7Cg29MPEGBXBdPpxoklmH+djTltmYtZlVCO4048EtVqfM8wG7pwZSQ+0KlXoh7
wjWQm5enTO9JlIyj+eSkvF/sVxxzeJgtDqCaPJR9qdmr1SC04jgieS7sPrKaAGhXin2cdY8SIo+C
sSG7+ZKT6rhQkXOCnyY3R0LjMf30EgeJGlxGdkMyBHYcdd7JTvKf0g+GLQ76PdYRqC07iCDB4Oy9
ISnusSlxvoULnjMPPluzIWCAwD80hjvWRmtzRHrSDxict0n/03DscD48m07+22QKXjBJCJ2NpNau
763tvBtF/hiaLhcKqjmZz2LYoT/NuD1lcnO67jB0RCMF7budEA7StjYBbou58fB/xGqYIJzQiWBg
iODJxhZdH6ktDce+KYf+6rDfzaGbrRfsoVeNIpoRNV8VjeSXBk+C3sXkEHc0N8OqggeLde2xj7vO
eEoCBEO+9eKW9QXUihMkBKo000mwLS/eKq+DcVPZ0IaNpTuWovvA+PyoT3LbHJ8oUs6Rp/ZgSOvO
KW7/yL3Y2y6Rd2bkjcnYQok9DBv2PfK3BjjaMykfjr0f7YIdFu8VFuMwPhti+CxRNroTaHOR7Hzq
ZgKmzqzWnZDMLjF3CoPy4A7DJ3xC1CbLefST/5wYuBBNE08PmDPvonJ0VsScUob11hcUZ+gIMPnd
CdqBXi+V6YOFNJ+kMCAwLGHvpb9VNd1tyhp0LBt9B2Lcnm0V/WkKCLhuc0tjB4bV9D7OgYQNh8rU
4i35LosgFggGmaeNdbQg4yEwFuUw4vTL0sk/s7TOQ5ZfM4urB9axoo74GQIEWHl9x5b4U7cAbSro
oBacFHn2E50/I+VJP5wB+ZhOWL5RMWH2RN+fErowEiNQZ+rf0he5c2fZbSsjvEd2fLXJJ2paXM/1
ZKsnq5scmmPB746oGKLR/s4UFOWiZYvE1JjZXbsZXBLXGl0w59YhcCpMYdplbTbTbqHaDfNpq8x6
D/MfuzEGGQvcFHTb77pliVNaUTc5RAitPBaSz2PVGrR65fLqN3KDn2a4Svz8O4VPE9bhT4lNWIWV
raCiVWP70jTR1cCyGzCdeoe9p/9XzCyUFG785iZQf0x1lXVClb/rugnouN+iQ78VQP4WYfctCe1h
twHkQ0cOwtJuLQ/ldP6LNznhP+YmCzCRyUpQg25chVAacSHjjmKEY8C31gQI9DWY7aVrS3yUY3Nx
GOXI3oSPHMwPkyqRU4ljn0hMIeIKk8fKfrSa6ZfFx53HNE3OiPvANaJtnMVXyZByaBqmLJAL6Gbw
fw9XnjEy7KH3wed8a3KLndH+Dwo2T7CD4mVm/Fd59r7yyLxMuDPRpAVXPlYuAQYacxJ+isxAGmF9
ymY6YLe8xmXh2qDj8EYcMYKQynKAvNpR1rb+AO4auzQA88dCmNMoh2Df6KkXIAF+/b+0uAnGxM07
YPEmJGiIyx6O86ZTwEmU/x5HpgVtw5MH7XjNSAyPNQ+SSXcOMaxoPX/V0G2F7n5illLAI9a/l89L
cvRGmN5KDV86wWztmO175BGNGMA+0j8rw8eEx8g2+ydqAETDZ8W/Nhxj+KRuhjbGmabBq9kvUPFD
Ec79g3LCbSRfhVKAg8NPQYseNuZznnrPYwRcSepo3NjbprVwq4v+BLjBENkQruoB2AQYHcg3HbGo
wWd/PRNdKCVeMJGzchB3JBxmCSrLzHZJLqE9rjx8hGeCVbJsG894nVcg66xJmrMWFCCcMsKKgabp
glo62La9ZEO/Hwz3gxhKiBonrqShnP/QMcM5Hi9pNOw7oz1NEvxfz4A4dCBR8EU3I3wZgeupgXzb
xxHCX+O9gmVghG/Usl00SdhNN1jBYW2UbQLM43Sdwv7YABRgN0pVxUnGheSowQaHiCiKqrguB1A5
LBVoTizmQPoxHQmz18VB1SX4kOWDfMjqEaDcxwvJLS8ILbiQ4qXucVmklXAs6tzwR2AcbKTuR00B
bkJKKp2pZzOfd9aszsDbO89LSeXs8HKg9lbTNai7q98yuG5DfyM4f3uM87E+EU9C25AMqgOJzrc2
E7saKCQv+kuP7Wdv0NK2c3Nsgu4w+XjRTQLoD1Iqk3nes/+TQO8SZnLjUumJQlHPn8toHDp8RDl2
53VAKmyatlcf2fqKC0fkwefCZKH55OpEKV7VNtovSJ9UeExqdw5nHZeOIvalotFVCqeK0mzydSMJ
OmiKV2tOLnqLQqf7nLDHham3ypboog8DXzkXJ49PqWOf4I/t89bO9iMRC4Pho1bkQetVcJiBz7Ds
PNhDDgeLIzXVPDnTV5yRNCStvPWQArDzugpYZK6hnlMm69kgvt1u2Qbd9Cg5nHuf0jBpjiGoQtSm
zNVppPzhMnNhvKjF9QKxcZr0l9CDFwF/VmBKk1L9qKHaGmoqeODhiDZHfPYRsGAQMxylmjAso3It
h7PrhpsxJxRviIiUEafGsd44TT8CTlzf9y7dII+NvMcWNkM5MAVMpZOfcorWMeVmaH7YFqqsIL9w
k/eeRXIA2rBNM7cPJn1tL1zmZhNZWdD+AZm4nOydKdwQHuqkDL4UoA7LdBLiYnLR+wKjMCoCHO/W
wAJ/irpZ6XJbFxHmII42oi1sqDhhjL9qgKaCeIdoD1hnsVrBPTiRs7CftWVu9NapeT8uiCtqHlRz
LN47PHfRT2xy1tUIY6wXaAKYag59tyuIPpNN91lXeCxZkHMgknPXCrHFp18Dc98FZrHdOP5Z8i8b
vazeBdxw/MwW+xb59kfUpy88OIKWoXQJfJ3r/BXtaLrx6nfHo9OzHOsFzd3aEcluouLgPgAFYMgC
tAnyJqPsPM7YSuFShoRBhuqdm8Zyx3tja/IpdF8Q0D6gzT3zAwB3LltzCCJaht7WbG38CZyHMppv
AtzkWvHB5tmHhyU/smo+V0M9fMcNlANS1/YOaKWGWAzbTSiLMYnnKNwsXlxdAlr7dTGh/PDe8G+h
rIKVa4qP2jRaNCzYzjAl0A2P4VZ3g+qa2X1U/x37udx5tovViSyJwzTmOwoeTjb1VwyiImcx+2qg
gMaQAwaaw3b80Y8Vlv27jP0Oav/sBJ52zPpssubQsH8MjsYXrEI9E6pH1HPda89bVpizDL/GJDa+
LfdOI88tW0jBA74qoDgQ6sGeZ/VV/6+wJRkPtb/ynrLG+CUm568tyz/plH8r2j6rddYZ/JnFBiEJ
chwUuYVywPchMrAQAfSjmVKhBLPLHWq0eD4WVHLPtd3Nz+1obeUknN0cpU8GTlQ4LysUx9Y2GO2L
DkjP5F+yD/9YGGFucrrvDbHg5oGUvf4w+ohELNj+X2Miki/LGdLjsqQGHpEeowZJ5DfrbTKWp8zh
xO3/kXWhMPiopPwJLmG0EJQY4UQGlWzCsWKYtNdXSvKyy96t176ZRUcsK8GFCWm15EPkob4Lr6GB
vSU2KlXQftYKZ/XGK8etCm849kHVZtiBR+Y7ptjfZtecS1mfm2a6KZ+CRtClb5Fqfzs4freK2Ziw
Jz4KdgCGAenUd9xpRz7T3wQ6Nc7El3gM4ieqrj26qm+3ddP9MJTYDIBch3Io13hYnxEWHTGaA2Ng
KXSQVHeRUW7ZdhQYWXskg4Ykqd5nzWKfsOohO1pwmiKVc8aJyzTnRwLJbtbE8eROraR+cbRpKo+w
rnik4+MiZ5SP6TiQSpHnX43E1NtcnoceJ4VSgjAMZVoThqceVe2f6sUaGVSZ9jp3y5cswA/RQ076
3BScyGbnvSiEKLnV30vX/ZuM9bgLw5BZQoJvdf+srznKD5152Q7EQBkfpO1R/ISYwZMgQ/yMWUII
t6ibka9HUSs2RtfJjZeXnNW45uL0Ae+aDay1+y/l1VAS2HO9Cdqxz5QhR/Tbl82uQIsGRQTTC7P+
23oN9tY8qarJ4ffXeJ8Dln2Vjrpm2NPGE+O/buRBD3t9cCTGfgGuenTxwIcFjtSX589SCpL8PIGq
Ba+hH6h1GPtY3LRGcIywTt8245RgkgN8NAfD1XL905JnD8IZACDx1UwYFSOqCraTj6E0Zhb1fKkH
tk9s0F+NmIfVJG9X9Ygkepe8DN//qPPlluTJRg3Zp6zSZ2uCRVw2v5Hfb+qiupQOnnez8g7cgxRI
H/tTnOHPeGduMqXrLwuPTTReTPnilZBj/BbMKW8xYtbB3asausRq5+EeD+MIxkqIiRVdePRmymHP
OQD1O724jbdLEeK5AOmDmk9+FoBuLCevLfamnX3lE7b7ppsfELdu8YjYVan7jls7E/Ulf8nKkmS1
8oa3/n5J/D+h2R+Wav6ODHEq3GxbK4EGCrKe478mM/IdyqWmNqv15EfdLpzL+yKB0twm+s0TiXej
ISBOVN1baCFQrLwzsx7r4LgDYv7K48Dvqa2XxKISnrr2gcHcPXcV8it3uM5kEkAMZnEKov0af2KT
r7Nd1S4/gdIcMkYx+GY66Ybe95waHXNhPDOtzmb3mnEM7ICLM1c9DdbwHoc1iqX8JW+q8gRgSQML
ZDOZSPngXI8bO1RId5pd6BLXBuCItBDEeB31znHQP8SweVM7tAeqBsHKRIbPVVV9DiotseU1Dzou
62TCyP2SXJJAdqjeyP8gNYyHD8NepxvvBqEIEn+tlcS31jPnV7T1T5Zwr2Rz075xQXaRPTBQjqZf
OWO/aLdcHESEezukAeps7ytfnIclZY22GSNSrJ7OEYl5jyMsJNjO7NBSLZdkZldLhHFuJ/s+y+xb
lgLSdwS5TLWY0Y6I1rBkRg45ZuMhDT2xCxBqfEddD//eER3x6gv4q6/kf0zYXiySbo+01zWNJxvz
GAbY+FSAWQTRbMg9NFd9KadNPGJv7aqPuS/Fvq0chtQ8sWjwIXH7dt2zNP1jh7NaktRX6I7pzi1n
HafuELCMfFQsM3IsEtuIUqskUkuDaSGeag/9SMxmS4xO1svfPA3/k4N19J3ux8wZYXLqyTABv8ii
8TZi6miQKbMyUXom0RhvyYB87ktz78K93/QFbMsMzieaeU5FlD0DMOFUBemJ3I3kUpsUyxHhhJtY
Bv9lGHi5DRXojJYebxW0pATiXkXdPHqme3e6hAtXIWLMPQ9wvHLiQzfzwNQ2CcA0heygYWAe+rhi
ZBGSg90rfN9qnmWyWWHyR2F4ln7xJiNszloXA93Jf64b68fyveC6BIn92OWDnnn0j01tX121VDuw
q2uFB/MqCkDf2X1CG1hykJFH7JcPsxtfMpT+NRlC8kfF04smICBVKddj5FCtzzh3L0r+U0p6tcBF
fDHfwnJBS0JxTu/NJIdaN+rqUpv+rrt+DlaLgVNyblrXutLVSlJMK0c6V2XHn6ka9mHQzeuu7J9r
QmXObj5ycPv1tOqDGUfIzkfT0TwbgfNryPZme/ZT5dJ2VRj7rOxedSvqhIs9eYclhYin6miv6gqy
uD3j1+8H+KxId99zWNSYTP5jRWFCavTGvunnCw5zF6/HKKnsURU705qIk+MCEdLxcWtr2ZqRnK67
LsGwpsJZiDA9BvTt9Hf2x10cRow/k1OJINtx8WwTqbMh6vApiM3dOOafespoUPPmrtMBf6mNX3lX
adI6Cdm53zI2XrLC5HjAgMtk0OIEAesH598yJEvc/TVT9ZsZIG8JYVGxvOPj8gykUm8NmaaPkMHw
RW3oNh1khV1GZEixh29ztF02p7AnZLtaz0GSn1Tl8qQgjD/6I8W+XbGlsTTiD2JIKjokZtuBPYoD
hWNIb599Jg6Qn5TpkdH4StrjPSjqc7igaM9skj2L/mMKPYBLi5D5vI/+5GSTDoVNIlv1zBHB2xqL
88QUYVV22RP+iHR7uTgHBlm5QfBdJthfJyBAhi5tOqzpisIAcA+WT9PGOhIthOZKMlNttR0FpBTP
ei/8itTkcQMhjJOvPouiPPdVeW0tF8Gjb/SYYgfilNflg2B07ZCBu/UJu6EM7S6tzcDHY45st+l1
sYjKZokiIW7+Kyb1QLLii8CiMk8NprgRxZ+fG+mLSCwAioKntDoDnPg9IINNGEUHwwN+E2Vpfw4z
LQqtbkwiMVJT9MTTpa3d/2Q0Sk6W5p7Y5ULSD5vugN/63LpnCheON2i+FRGfK+kjjMyIuaplts0F
PYIwyVVo2gwzK4feAtMQE6YmftJ9jzGemUdfYA9nDqr/KrunSS5OsdHc9KvnJFp4k/cYOd0piSm/
bFAmR5kQP4pjhmF1uMzoQRhFl0Z7c+r53ujPo/9rb2dGr92jCXmwYMUaHBmN5b6oBEcPJi43dp43
RGXweiYUp+qQV+7GjYKTlbE/9RCP6pTZUdf9p1MgtxbpOm30XUPyyTiDVko2V5R6cLmmfJ9EZI3p
XYSE2FVVxK9TVzyV0vpTZS1p5u1WIccnqSdH5TV+41AAryJYjmM2X7S0RH/6zvNPsjDeXcIw/93W
lHO1iuSwRjrLgSEo091yY1gzaFL30Bvuxa78h2XCwKv0po1du/UP807r1Ut6DDdy5e4xT6tPQFew
FNMeXUCTjrt0tP3LkI44dM0FM8ywU2YOzEz83CYJe2ufeVhZY5eAHZ+QtFgC57cORJ1gV58o4jT7
r0S/T05b41yGkgxw4bR4Jinjy1zAsTIROJtAtLhMpCNjQWuBeB07hAbYGOAOcf8ajUGIxyMoZGtO
v8XkZyeVOCgnyt7YWmU2rsUi2g1WSOPfKCt9/JPyyTj5EJn8VY6wYl+ME8mdllMBP8DyMkk1vgWp
TJ8TmeBSghXweJJTKV/rDoB0Clvk2XEdznD3hzo6YFVZ7WyPKUPuxMmJpgxh9DSKqzEzlMZekf67
9eZXq3CtQ5ewj0IE6F8sRjJVS6VqFj2QHXHucf3khr8YJCGkak/ETQwOzyqm+bZYGZhaqu5hso5K
xVsjTQmm0Rw/FBruqjKMl8r57FX1URaf+hu4lx71d/I4xpjI8F6rAMs6CEVMKbWdQl4WWgWJPfWf
mgl/gkFwxl+r6a1xPtya1Lcx/Ovr2X8JidPZKHgs5SlI29+IgHHB3UNKrneR2D4F7VlraPTfatgY
Npw7DzZYEEKZ9HZF+drj1tEZwQ46lIHWrqwf0MxMVMJLfMxwaSlDsUM1NU+vChslr/+PoFh6k48B
uxsJb3wCMHDEs7AgEHt3NRj7PP7PEyQR218urAFLdCjMjn7TbL0uBA2B29RaaFYaMAvw/km+6DfI
hxN5+zcu2zOkk54MkBSSb5xjP+aHq8r5gNMuePMFYJhPuDjslKTHraWjAq5Il+C3kGi2Jk/yPuUk
7nZI2M3804Rbx93JOEuKOH4pBpBoH75AeJv5iHihseR5xtEY2tgUFV8BzrGIh7Ary+DBagoWovJP
W5AkWJ4sLiIXTvrOM69ptRjGzljK+niM2c2eHxgnsc/mQHPg9Jviy+Dgzjyc2JRQax6tzNMvYNZa
V+YyDmlPsquuFpVlm0E0xG542zX8w/hXEaOjL19JwkFT/MIct2bwS0Zg5E5xNuKQUYN6azLC9O5r
plWsMWRuKLeIvyNAozSkcF7+ook80FystR5Ga62oyx/j8jn1yme6tSMeoZw09Wls+uPcjwcEB39V
Eh9U6ey4q51xsYKXSmEmUJ6qrkQXxNjVe+ljrLwelwlhutzxDvmw+sQh1GsnbKY9mFhZ4BXY6UC9
7uUaL991zUVGADfbxVo/KK7140/OnStScugCFK1jc3ia7B+/NODJNNvJxGm5PJnTtWDwwc9xWhOn
UNMhDogQAdydzIIdGlT7UQYm0/GjDYRW8WuqpKdjvwUG5lBU7yS6pXfHwN+9Shi4PHWcVBawJMuI
hy5poeGHGEjR/5qfJWInQ/wW/tXNinUIcjMKgblK2RzGvi9QG6F9Lb1mWvsRwGdQJ2j1viw+o364
zcHZCKKPSVddYcK0botf/ekEUXINRPIcS89T3xW7Pvgainpjoch3CGWoimxfk7k1kA/AYuH++K3x
GJmv+jX1FxwTnM7bk7GM7TDsW8YE8cBNFPrp6kr8FMRvQ0ml34feXLD0+2R/6PU7bmrrdYnxO23k
zVRM3Jc7QlbhgPvCEPDr+djxP7O22utfw33Wmws/BKqdzO0e4JRM11Yva+4GYZB4j5mH1MZDpucM
1J+4qzDArd/HOtxLO77wEksZohkkSqV9G+oQ0GenF6wvFoiBJ2RGYO+/+nlIRKz+j6PzWo4UiYLo
FxEBFPa1vZO6ZVpmXghJM8Kboijc1+9hn3ZjzYymG8rkzTwJ+Cp6XurxDjPMfpUTBICbWRvbNHe4
ozXxx2I8S3Jzb8LUM8eapA7Pluib/Tg3/6xsfktT/T0lWIEF/TJQlN0/Bi2d4EwPSs9boyqu6eSH
e5LDDj2VdkiehCxN4oHzpj3SlOG5aqR3Yii2XRA0LvUZZj2/cfTgrdb8snhSKOvFnx8hbmp5T0sT
HxDtGYFghlDZHyoi05Uj+kUmblIx4BHvzik7Pd4K+APi7zTiM2yCY5Lx2k/2dyb0LQd6XeYZCQim
j5a+UpixErZG5obzNVlwMZvf3sXvYgwtcDWCxaPvccMso3NrdRuK3ncDHhLP11/YXJKz9jI2ntwj
qsDHT/EpV4j9KDJmZW5954TMtF3O6B70eXWy5MKrL67iPpLO2dZKfIhosnP3cx8wYC42gnBrKU3r
ZNRQKozx2wETz9b0llDdGHUVtibYSiEdT9QZJGtrJNIMtfJEo/fJpHRyRis1BZSkCVqZARy54WVq
5ovujFf2Y1gvHDOH/thM8WFo461uyETK8WIZDOoNdWh6+pVDf9w7c+OfB84xKnXMp4rRyZQZ7E84
8SL5pIzkr+44+iwbaY3gjAntVCQsR7lmRsLoIvPm81yn+3ksTn43v4gZqJQb3ZbS9Qq8rzRSSCII
eQEec2MGv8vq7vDBDGhLB0tZ0LQA/JFZrT5dfugZrknohut00ud5zreTCQcx6NoX4bjIJ3r6IlPy
YycB459uDRH4OLrttXXzRz+27k3fbk0mxYwSbCJM7BRB9RqE/atT9ucMC7tpMKog1LRSkfkUW8Ox
56sESbiuUsp/TTBPpsr+Cas6+7GkwBLXYx1Vw04anx1EUXxO7ruUrAJmYWryPZq/nRvOZIjaDt27
gMjRhcHT5ruB669HgXQ40UapmTP0EVsg6L7XDPjvGLpPXLB+Bz9bUnphy/UrO8vk3YsibK1t8Rzp
9tjl+lFZ6aFt7Y2pxZGvnTgOaaUxOht9e+l8jHVEPw9RjmIwEIzgW9vFzWInz958KznPRhwQG06r
S6ibAkQcDVnt8iwbZSkPoe1+d07wEMfUaKQKm2TGhFBMnAy7jpiP4XJ3KfkabXd4qjsceW594Ou6
w60HeTu2G+U3eyIDq55Tq4xxXsmhPVc5a3hcoQ6TJDdxr1hbDh5bR2RcNzoXtEj3ag0jtT7DbyPM
VwNKljNbe3ws3TqhdaeFjLourIk49FSe53G4koWGTmcUyUc41UAcun00LeYNCeWOAMiAvU1Q0eu+
+UI9CWphTw2MWb/35CGnroj4P0QUGxY9Y70Atp4oPxCsd13a/DhDBNaUlz5iMACysqV3pHQx/JS4
fOkOdlMbI27yEDD0yjO7IX5Mwk5i2aPsB1WA6EYW0VEipuDZTVW7x2rGs+vRPo89LCdbOSdXK+Dk
OLnQm/qtDMdnr2luBU+Kpd+1qj/ycTrELrBIzmmwaYJjNgyvPlZZMhPXPnO5oqBszd5GNyPccsDH
sIVG/nkn3FNoD6c2Ty+9Xuz6Ad32WFO9ITi4br/RFtKsSI1TZDm0cxr1qQzt/eSJn8nVICqz7Ju7
MW5O3V+n2P0belQw9QOAu8AWPCZ2dPNK5113DO6BC24ZYRxU7T7n9rhPk+DFSYbzGDEeM83XpI12
NGs/gB1EOUBLbHD99TZD/eUZikv5b7CojJbFxuxgHdsRLlRYdC3u1Hgi4VIfu1ZehDc9hZ7/MDv6
qUvCtxCJuKjDU8+qPaTZ3cBcYnLaoeyXc5OFKzYhfjcDNvSkfsN5dpKo256O1xRyMHsT55klcu3k
Itjx/Rgri44OcisUSLkaj/uY/5Zlg2JhJN+MGf74ja0PDdfUXgCV4JcKKMhk4cQ+bWyy2LpQ8cug
JEf70c0PaZvu0U+Y61DMdQ8X1z/4xfo1BWC/Mk2QNSJ3AAg1XBCjZji2hjrXLY7DKZVMKlxfkT5f
GqC66MedIo6BzNZJ6JBBlktzyewX/cM0Zs0mastfSw5/x7S5EB2lYWXsYet6wcQh7P8Oha1ji+Gv
4zruhi87JpQ6uy+Vb+BydVrmz6JTtG22yHxymneInR5gx15ue4n3WA4+Q5yMjlbT8LutpmB9C5dg
vsaFwURRNwknfN2/F0VjnOOGPUSp8Ng10VkpuQ8aReOZu6siFleskB9VB2amQyUTvOh0SxwohjmR
BTs3hYfhYMj2mcOaYDtS7kOYfaBxDMo7Shc/Z+q9FkwYOr/6jFvilJVjPc1NTlrRhljsOHBpEGgt
AW7OrmANTwHX/CQPn9u8xlVU13BHVX1N7crBfDeTrCr+zJPmzQoie2+pWm7j3HumKA1wh9mujDr7
sqEhgHDSUI6mViGNtMyyAaILu4MsvMjvY3cuS+dqK/NvCTMgDsqHOIN2zJBgWDcdHUEt4wqz5fBR
TmcZtWcCj9jf8K21+4Ee923bacKvkXfhzcZLR+lR3X2EfvhcY6no8vKKf+BhrnKm40omGKsC4++s
xg+fl5C47tYrampINSEXSeWpXy48cvXhNIHLcFzduIcv/IcHlIIno6XQmyWRjMetMwjGz/Mn4vej
MiEW1bQZrefBJgqZqJ3NT9xNIF5paDgZmnCpgCTmxz6dvWQf8ID8lD57RYCdiof9q0mcr6Rnols0
+qmlAy/th3/KMh7rTmoeXydGiAetGDCsZERQFaQgqUbyAPzlXfsYShQeASFFmxvy39sF1+7N5Tom
dxp1/h+awk/SZuCVRAGPIiR20Kx7quPPE5S35frjBM1bVij4JBQK9T3acpHvEIrUfhwaA+cDlEbP
EEdDSUohOHxwmODwQVqtcYJtyQAozUvGXoiZVn4XHDNpH3vkwDu/0/z8Oajo0/fK8qDnmuHqyES7
QA7z/ICNJXyLxuonw1gZVj0KR/Y6Goo7tH8oOmjhtUHdEOpGI1wah+moYeLjP7cLvUoXziUadLEX
rNXwOYw/IKX1TqToDpONxAvQ+FXmYud7yMJumVPO2+71QOWqCI+5OW2CSb+2/sj4oHpOLGocSkV3
+9xm98JguRygaoD956X26QhVNbZ4D2CKg2mxD2i7FLbn7BkdPRtmt3OzPt5HnPnwbU2bzjCflWwX
PaA/xGJ+SJP6RpPBK/0St7RQVz/Kn22KbHVN0GRGBDUmze9vQhYK+O7okYQrOJyES1pxqRwA3L4F
2M05uJxJWWq8ungEUcr6bLyA7/wT8hkop/isZ3W1zeLHhAIN0hi+npWwM0MjNRiXDQwYmXIY5L1c
vz2a1A1/+0R6eREHHPNW+2jzQ5oJvbKLh8RPnmNed8WrIlhxGlcdcs6okWkR3UjJADp5fVgqSNPQ
evad8ZTG4c5gwno0uaeTH713LE4e5Tp9Ts/Z6FKiaIVYn52DdudfB/Mxjy66tONh+1sQE6I4V2ny
13XJM9RuPmEPEwh65K46m1Wz71Gz3YAMDXUWGEIxD/HzmFP8UHr50UyQ/EElWTzm1gFlGr1+ZDpE
n8dKqYiI0EAuxY/AhxZUcBJ+eBsNQj/1sJ9qXglesCltiaDZL4XBEWjWAJ+s2V+XZYbIJ3r6oeqB
+ScGAGmv2Rs2pQV8N4i7g29oZ+t4WLnxhFG4o7wlHOm/c1lgqDN4p4E0YzUUjHwK8pQceQ9GP34G
Zsfo1TcxmA8PXdJtGf/vLIcG8V4xhsXslJtvusRmky79c7P72eVdhVcOy5RBP/CU3WLY3/Fyjgwz
Y9w4QfqalMGVeMZT6dT8iQIHyufIzXiqUNbBFnbrkJOXM8t0PcUme6MhzY0vAcDX4LYPSbmAfAW2
EXZDz6U21pBedDCtsfjmukR+jBZOVl3HANwRk5g0raNSYlfyvoI0pHYaJJsmqp2k08UQ7bWszBc5
IZTM0XFM/EPiFwecAi94PLlxCJqBaWbdKW5VWOjV1gV0HNTBrpO4MtVAI2/SP+Tx/JrwBxU6OTft
4kMhjJY4SBwT3tLZuvM0rtO23Gih6Egch/dy5iWhBSJT4hAKvbU4Ueg5vgIOly89bgaiQjCQFy5X
HJNGUcAIMlmfmyWdJaJiO7VMyNxc3ArDOqZuhM3IP45ZtBLhtGtM02BS6BAGJaPCsZ9RVpam+2ki
3J/VYiTRkz0uD2ede7T+IEVNODazApPi8jcTZnGTLxFz2FkMjF7KONiJVgUb1c8HqadHXLgdrV9O
j22kPTOT+Bv46WdRYr2pRuOQcYojYStQ4pH04jRXlNwGkD9aI93GMX7SOFMM7KGbbq2hyLjkNy8m
K6JDW0KWyxF9f8EvN51wtmHsM6+oUE7Mcp74PMeXLJ1ewjRmBD3c2yp4FXN/HuFOskmJs805WBrO
P482euBMnPUyS65Ux31MJaxLoftVWBhXtG0+Fo619ZHxIa+vQrxbqiT/2rGdNf0zE3PYr+ElCAN8
QNYu7a39GNGL5tUSBqdnDFjO4+LsDwZDrJbJSTl7XBpL9aYqE4BsgCV8jOo/GXV4w5g99Vxolm6e
q3DoDaY/BNi/TPx/CHm/ySL0BPyueRX/NTShRSWuIe9iFsx3M6jtxypD4WewUS3WCxqdCxyAOaPG
JvF/0wlNtV6iq279xtAB+KPfoQABYINXvZvNcucX7a32XCZQkCS4HuG78fpn+NjvkP2prjHfHMX7
K0EclyMnvTl+Fs14curM3uRR7n42HueyuJ0fbAcfY20n57Er3joa29ZxzxIgA1LxlqzCY+Q3zXnO
Q+Q1piAr5VM3Zo1LmYWxQlYAVG77xFbr8pej8LPgdEdWgD9cWDGoJZu2tJGRya9itzw3VPPweo6A
KixiVdSy9vSJZ8oF72ayMMyMxbRm0qBtalATyOMGJxYQyKwMXA6uhdF7J65gfzwxWIAvLFTmUbJo
dg0uW5hI3izuknuKF497r3P2MY5h0lKsm3NYc9sXx6xBmejc/JzzPRYy/mAsiXrYzCi3g4IdxG4g
WDK3Kms/nJFqXdahAhppme69dmrpwu2IWFs+kNuZME0RHgYvOzSZ/9bBCY8K1HkbLP+mX1DTdjze
bXumg8WK2+G5YLXkpt9vIyzCbt9TzmhB967Tf3wVz8SAxNl0zCPGGiwPAKKfm7rgZNLGx9iKIrBv
NK42MjcPQx7806HlMzqb0cKpDMZt6x3jyrq2gTp1DQ7TqKFkNezbc9jj4M3yYqZ/BqOqPRwtBLBI
pqi70fBbBkO4z3nP5zCH8uc9RzajEuwJTFcU/hnfWOK+XJAB+p/pKDq6pk+pCH4cHEhQpyi1jHT3
EnCppJFU43Q1T2zvOx3jdjOSaZ0nMKJ7J/3xceStFMnicSFWtHmI5mmA4gGTU9BRtSo8dfMKc4/i
QjLPNX9b+jntzCXx593xeB2ZkQc8XVzw81QwAJqLkxHSDBTN6dUCtcF/ixeNmliXpRWJojrqnsSW
XfLmdMF7lJS3KSp2+H/Odpzs0ry+zD4ezXJ24Ay3WDC16F/dBBt71Frehsl1AcSK5cLnM/ktjalh
m+LGnC5x6bbsjtqloL0X9D/X1mNcpFTRm+w+2GcLThF7j5nosTUbAtTt+GA6MQys5dqYJe4rpbr7
2g6vMi4eNX0AMEcQAHoPtFjFYGxv8KJsZNkHdFIpOgM9uqFV6h6LVN5G7fyWmM8T+SioZMQWg6jh
cPdnOwyxM/c62lDksV6autKmeWnqkF1zSW4GKa3FVvjp6o+uZC7rDsxBiYbHd4MzSdsCFxj9PWVB
53QW6zIbkZTjO67JzRC072NWnssxyPZDS3mj/lf2bBzLMm7/mzjJeTGDjcbmdanqi0Yv9RlYzGW2
SlM4FDJsv9zIPLRmvg3D8kA/OzAQS9PjVAqoBVSEVz4Kr4E1y8D2BrqKMzIlPmBHrAfCQXJV1Pzj
uloaF7zpV9a47VWZPc6oVGFu/AlcCKcL7punY2uXy6AtusZxfOOk/lIZ6A3IxuRxreJuMdCkdemp
XZ4jQRiaTsI8r9c0mn5LouZvSKV3K+GF9z2YLLb1Q9TqrImDze4i3XNgiQNAIlj8jA7zMe4WD0sC
lSQerK52Qv4XuLFh6QMO1GCGHUYNwaw2IFSepKP2jV9evHj+LYiWMdU0GEQEnKepOQty940V3Jf5
dmAiHE7J4/JZJk14GZN4O3V3GdO5hbcSyNhTMdPTopNbNU/gVizoe8v5pCgtIAEDUwO8pIQn+1s4
NeNOJfVvHpW8hdTuaqaiFEPp7MdZDJqsklELBCb7xJp6rmNn63PQXy71VmJshMWYisoVmsX35uL9
J6EZFwjaePZkd9aT8Y5LZOu3hI4ltiJBw6Uxo9r06kTF6Y6g4RtckYNlRjgTyDaS0qw7QJ94XqGp
O4/LAzlVBMU5k5WGuR+G8F/eKObAKAqJeC5DXA8pKH4+miQJ96qz8ROTKMqJCw6Tfx6zcccb9rfq
Y7Z/bjYl5cGeb1Keh+FuBeoB3xIPSl9aRMKWhDZqpTIUc4TJeUmM5NkIJHgeGfbc2C2GrLUP9Cgy
kUxCpg3JJPGoAo/CZbbRRNB4ufeTqP5UJmuX1xhX3C1vGu7Cppza9AKxOyWgL/ezH+LQCeZ5E5fW
89RUjwN414FuExf4pU3mcI0wCq3AhueDAcsqUoC6vsGCiANv7dCbvqGy1T30Dm3vrYWDEOfkH2uK
HjozQfquK/MpAayCtYrOkAr4Pyf3K+hauiTMKto4fnuvwGKZMIW7e48I7fPTEskivTQ8qDxcR/WQ
fmJhwLKKUyHBHbFybY+7Pwu2uywNHai6xnkZK2zPow8VuHr3KGugbpn7DXAN7EAMzTco8IzDBMOU
Or7m5usY0UsxDls6324ZuhOvCXGN/JrEWLlqxEO7+G4Ufe8F2XqzyA5ZVn8Vk/Uc44DAMs8cfBHB
W3+RLYaXuGRwx+J4d1oN3dO/NN6E1oaRgbUom8IdH9g+t/+1HOU7UX2QTkBnpmmYX/4gQ/syjz+Q
AVeV+RoaHWCk3zlVm8mJ7pIiFy7aj1YacThpESjjNxaRPVkG4vvugwggyKJCMf5IVvXU0kLvb0tG
sjlPZCu4ykcXQZB/uXoFDZBB/CJOMCxhhrdhdM91BbUx7oddpF6gRUHpjZPHKpE3HJHM/WtcyQRB
xl68hm3I9N45LJ8IzrlTwVvmQv1053mn2PoYP3Cp5OscUnw3I1idBBvX2saPvc4ab6GEoxqgZuwK
33gjpXnV+KC4n5Nrdi9RZizsBFYmw+dHRVJAkPL5uIXCIVH9Uan6awVEPBsDJCKY51MI5eMcBDXz
y9jby4i+dptGXMzoZWDs0MYfZGKeIkVdQk+pct3eidQiIAQHwEhQid0nf/QubgXasZzTci/m9k9u
evI+S9q+PZPMGSfoAjgLWrOdgnORyt6w6B0qm/l92/r9mt38B4jxn5aJNYlYcc1dm9oUGvRUFp8x
oV+dqniTnadWdjahtndabhvXeMiILUrgUKi5iNejH62NTqD/RSyTscr27Kebumh2neeZeztikSUl
J3Tb7Nyo4dDKF+bVogFb3n4GsfUFJnU7xiFFR+FTFg0BkfRppYp+71bDHof4Gs4NAzsSdXZ/F2Ra
UiB6KmtuQmMMMbgmR5eAblo/sU5VNR4VvEMeBSZVA5fZfH5gqr6WtNwqfo0Cp6my+w9U4n3T0Ixj
+/FrUowPLreAQNGLs6Tdo0sVRQe9bFQGzj9pnBN/OEoCjDySGdw3J8y/7PndlFjcepubVb3DSbSK
KbdIJGJj/Cd28r/VmP0SeFhR9kzBbJ0vC2HzHhTL20dHJ8mo7NpihvVSBUvGPOUlA4be+fLSBRaZ
SDJpBTFDyKjltm4iQtiKkAJb7nYuiqsyJ8b1lJAr1HydQ6GAjmMdKW4c6frpfQx2QGzM7EvZoCQN
zvxTlZzJHpyVG//ErrHTEhd5TgCrG6ikrjqO1dOla8ZrE5lHlxyshECwLpjDs/heuGPRNdC525zz
71gWN4sFKNH528DbsQr87DHu7S/KsaJVx3JYtvDKsgkPPe1COR9N+60BbS35Ci46XHoLxyyXapRX
1nu+5FAmsELAFWq2baxthx4Qjctv1/bubXn0kWSfCNXQA44ng0KzddVYd0G5zjzF6LTgB5iFW6k5
bIWfUlvSqq0W9t0qxWGeNWsWFSJmRftGJaevxp5p8+ufXLx6iw6M9Detex6ElbcMKxFDn7Mu+234
0jbEh61VEBSvsSKPB9gDDYCfxXcVtWnMf1aaybJsxe9Q8gDVFWZRRN3XzMXS3i/0vl5ydcWp6FEJ
kvhn/OXk2hHCOe8EUuNKINvBwKZYG0xDp976ygnBLnzSuJC/XUBJKwMstxMArClO8TUJ3mA3zuEp
Zeo8MlmOvJRpStjcLfKRUCAd3/zoDG+rY/tXOMmvS73hESrlxR9JrtcSRXZZ4AHMEy8fNjLQDxk1
KEY7Hgjz0vwzqH1VtCdK7O0tiDptLn1e7nfpk9Ko8D37iYMmz/tkaY7IgwT1gnF5+TIm64l5H3MP
0PcZuKdw5uDC6DejISCY3b9pAalwuU5wU9sDuDrSd8fbav/4xvAZNsG+XWrvyxYoHQc7mX32WbfN
Gc90cbS1I+dxLKY3yw03WLdPi2oakioydceVIuID7kx6prj7V07IfplzAlC8IsY+zEJYLxWLcOzg
Y5du+CDL+Gm2vTuotn3SoeyNTvVOLIUvzZ0LbqHV+0T+D/n3wlT8HHF0DOAdk2EGoUJLuFliRx00
B5u0+/AHp9jZusK5xi41DAUum8w0Nnbifk1yAgYVDTCZ82swVdeIee/Q0fJp8q4Epale66Dg4GJ7
h0wPe+aWLkNRfFqC/hs5ma+S2t2CL3TnO8Tv8LZuaRAMgfDx32n4JjBj0dKi9p7ym3cQl0u/G/aJ
que9g6RBQkTxZQ4DRyEYfpO8ZI6NucSdf5ZjI3LXY8DGFY4NYGf1hJXjRk3ij2uE6yAtf2xDXrks
ClX8UNTx7rjBtk7Ku5Q62slxUEcj0bdMJrdpYsIiB/oXKwjoRngKFC3JagQqzi39o3dJNWUgo4Z2
cXOOVxIVB5+Y28rVxjflQFy2XDSRWeIG7Jn0Q+boKmdjd+oF0g9tK/Z4kEX8OXjgMtOGmhbjnx3K
g9DN0WpLF/zjHMEhTHfRQp9QTb/Un9PpCvsKZg5FnV3VfKUyL1bdNLFr6m8rCp4U85BVVNFDm8Mv
xfFEe5TE/OwX8SsdAd16JDJpdAjQVt9hRo2MZ4+hzXJ8REx1PokWbyNLspgFsIkrHOrVEH+6CwEq
D0bS6An4T+NsmeoxFuPL8tonTvYpI/cWBc528FJ2EdJ0bggoJZchstK3kQM9TEn0tlH1aXrT15By
RxDpk0W2CocSw2SLeumDbwFYnNAr7FD8gc3+s7TBLq9Xm9AbNnB5sPL9cpFaLjA1V+KditxPg46Z
WpDMTAJeUe5T+yHktWwjOjQwDDxGgw9Cj70DMvZ0jxXLDmWyAZYZaLFtcxYYs0l0pTdCNueQfVeU
HXIhDxgGtgBUPVWcFnZ/fHUrp8eEyV9zE8HN7XMuJc0x6ILfaELN0TwcLi112rUeorR6Hc320yi9
vaNLHmuXHTMY92Y0Uh3XvRWiODKsbteeqMRlxP4HRZgc+QThgKs9+n5bghZsNO7IIDc2uaeerUrf
uR89t5D4zBKQSboY8HlNPCYZ+f+icbrtqxLkjWOMcP8YsLU8wtRPBxilJLXsrXEy3OBMZZ0+mLK9
FV5cXD2E/0RglaSkcm3HBCcgARKItdtVDltrqRtOenAeKhEX8sc+MCJN2Ji+1vWyTJYE03y6qdO8
f0SGfq0Lii/DinfBCsI91tc9ENdzY1lf5ug/mmaNWteho7SCDPAoXzw+1Zi09WLccSi86t659LNI
awv+WoanFH3vZlPag4sFRG1Sf0V+dfa6hPt7XT93SITBHMOg79g68U4l9j/t2/+Wo2frRI+2gRsw
aiG7WfHJrPu/lgLlXyPWD05MkZk82GXtH4285ekp/vod9dRJQeSytHll2g1MqB8hxWeYmj6MjuEG
Wuav7ZRfVgSun7cRgw3qvCEYCHKrHAYPC0a46nw2mmVRx2P1C5mQRDDEUWgZ9n05Wo2l9+AuFiLQ
XiRl3G0tvY0fcZWvSVhokT2UYbiLp+aImD+sKMOhqTEH2ZtNFlN12z6hEwJHXurFKPLGnrfyBNbL
UXKS7zomhHbevfYu5kWnv5uRutLLe1geYB3aSKMcJd2BRYoSUmG7cpOFvCaqn8BHmMEmUOpj0O1P
LIq/gyaIYHpQqkx9CRcfkDGm6aUQ3QUAI8kyemMQSDHAce9Nes7rte3+tUzOx5lMvwFR8aO1wXvp
MdQ2J4lbJQAHzgfXo6Mw4I8BGqKM1Cyla0HH7MqZZqYq4YvllS++DrA1x96TNrHj9mqEnYTJM8QC
v3ZYiKuBNuR6uvnADxO3wMyXnMRUnFmPYX+L6NmBf7d2na5mBQtfNIpYSQHJJjKyvadmHCfZY1gP
tznhKh3Z8bt2BipVmCmBMGnfcNS+EmG6ls14znq8NJ4zIV3jRW4dFrhoOhqtjPHgYhErEs4rTmK8
KahBq9Tr/uDLB4M/OBhIh729NKx0waXhlBFBRVjOjQbD3TojB1t0nzwruHAoCGQWMOfwYCpTE0kT
N/Tz9zwkBji5LXXRUX4de596d+yGhfGSY4R1KhMghEWZqV5PpXjqsUDFiTVuK+VD9TD53+qedBOt
6Iz4Gtx5AxOCJR4ptjk3+k3q23dsIBH0NU60UR/qM8WT+hDY09kK3e8JXubgIfFqQlctL+eocS5m
3d3NGWgOXQ4INR6fEMff654qDavAJTYWigG/7eyrqP6QgJ0SD2kjgPMPzWcNznw9DQljCuZ0KBoP
YvC/wrm+YukCXOSL1+VPpXCYrnJX4n+OaLMQDNWyhy4IUQ+Lxddx8vkcVgP2z5UzTIcpsY5YXJpV
KsFpzM0V23tAg1q4Sef8pqzkcbHG2X7yqBRKNAcFYjbn2LQornKn4tACmcBBwKm9WnzB/Ehn2bav
JoAhlk7qE6hzqPj+LNP+4b06FqNxW0YUCk6GxEgQTowuDYihbcbBuMuCm73sA/2fsBqfTT1fvWkK
IflBQciqN5OQMTSLq9WED+OUUEHB4lDZ+UKNJb3N+YExVPjCHn8gGk5De/HHx/plpsMO4fVGBBXz
T3oxxwAeDAVdDE5Geg0WWW652CKGnLUqbxViY8UavazVUUt4zx6+hz4+OXjOiFdtp8XZOBU/Isi2
fThvkry6GT75vRIKP1LinzApMBzE/j3PkMDl8pWQ4HuRM5EfP0egiCDQhNI4xHNzFK7a+RwpSt88
Dl0JNK8kPMlSabNzNbbL6tfcqsZ9dbvgQzfyd1kjNZLgorIy4r10mJhE29FMwcjNFyBaEm7EYWw/
BmHyNEr3MDSY8uMRb5TtP5tu9B0N9Uur4m/TFkzfeZ5EHR5KZ3DWfljmwCNAO/RtTz9WHzA+gB+U
yRJskv3I44vgRDpe9HRsdQQtSGPcPGR+ZrJgFZdTwtBIxWS607u6LI+NyeEp08AApIoelmunk0b1
NpbmxdSMwJcOKtsKcCmRlyXXzC6TU+KUwhmAIPBk+vKpKLgoxtaZd40FJY03qYDRqYS9I8ZIjAWd
IKm8f84IJXT5N0GW7yIj+DenXKPdeDiGMrgmfMP1yF6BXebF64JTGSVvDeH6SgtcX9BCRvMBSeM0
OfnRLpjKkSAwmXChZRyWf+cwseonbCNevA8HosdqPlb4h32h74ETvo0sGJyxX/uag3DBkTCS3FdD
461fNIm+/o7nL6Mi8uPHDGHktdHZNWO6MefeD73Y/H8Pdh1GtN4QC4/N58mbdikSGbAO/jSY70Nz
pOyMvCVOEELTCVs7ULuKuVs89JeZg1KeMHLADKN4PGbkSKsi8YaEZYYep+r2rNL6Sbb+o+vNgHvF
cemHXV5HhJB9rsVjoU1gmcum6PLHyh/xBoExLa0L1NxLTo0XWPJs2/BC4R0neKcz8dgPxUtN8nAF
eJS6z06+VHb0sNyEgrHfSY+CAtPdMNL5U4ELG1kZ2KLeqshfmQ0TzSGXt4Cm3SSN3mGH0OYRPXd+
/xTwC4AkfxnbJekGy3MllwcpSWKSpLQERGH6mIBkWW4jVTv+zNX43XHu9ZfHvNV3BGlaFADENF3N
wTq7NJycECF+nMwiceWXe88rPtKGuUwizmoY6AZzb32HVU7qWwslBufu1qA8oSfbWBd6G2TybPj8
GZOw3kmKavBaeVumQQQizeAUTW2IEbd9zgV7ocm1wbMgBbjUT8OW7zHRzy2l4AhTX6oTb4hoyOws
9tPQvVjEVkFxpM81UhVrKg9FBfCiaZ7x7YGKNUBnI9eY/nk5QFeteZq68dIqWhJsCayEeOxqgq5f
qPE1LYYvlWEb91yrOrlp8P+x4t9EUtEXdIvkvC2uPVw0CUjOCXwWtfVgNtzEBy2nU1NY3Gz5uUK2
3tgBGmfZl8kYzman30I57IMUmik7AF0pfNdu7h4rfujlQRZd/FzMGXvl/LcXxS60Y+w8Ur8vP2zK
6+dqs0TFZVRAQpfUgDgETfQlJdGqCHthUJXcNaAlrsh97f7PXcZdQRzaiT9EGj+OsfzRltgWzn8c
ncdypEgURb+ICExCwlblq1TytjeETHfiSSCxXz+HWc0sulsqKJJn7j23e3cdcqyttquvqcoTmpNq
PJVR8D13DWOBkcBiv7+MSNQaa7hSb567lgLGX+o3BBWHbsWpVeaeMw5XxIhbnRkvlOVBXyM/vfOt
BslNB3zWwrS0A00xUaiZkXon/UH2xevL3EW+/FhSC0xOW28Wqf72uWS7ZoA8yfloXNqptftNK2tT
eeHZFe7RTdiKNvXebabnLo04pCd6ynlVTThWdNs14c7r8Z8t2qXhJXqbvVv7UJWYBiv0Nr6qn5cp
OXd9/VE3/UfVdtbNlPRA/hzPZRltqjuzJDmIbcF6sVePqVM/s4BjhjB+BL79kIeoACHTX5OpvE+N
fOkBsNCkuygveJYGv3nuKrUmnXX/ikgcshB/XIx6MxJSHirAuBm5mVsbb+w+NvajTSCtu6A4RnDD
GN+qHzqf+gbgHHLyuoRub44k66TbRQg64tIPt27AUFQX2YR7FIScE6f4kCcyDWC3jYt36LvqSG1K
4CDFTKvvB7RSRLh01zknS2+ytxiZAPl5f9y5uE08EC1CozOYDJMjyXRjCccXtI7+o6c9l9WPpv41
yzlFkYz1TV3cgAVpY7n3MarQAv5mH7EuVijiFyctNmCBvyXSzb6PP7CHohthI1OL6jrY/q3Pq2di
URtGOfdyufc71oa6JnhyoBZDMwdvP3lqORC6Rb4QZnqSLeL9mZOW/SEhjOI82O6B7fOfGN0Y8RkH
e+Q1mo+UqQTrIb/yzJacyds+N7thQc0ccYb0QLOgEYATArJWoVexQa7b4AOEwEo72qbce5pzqVra
e7PQyYRT+q9prBcd5reNZ1dMtxACsHuI7YlEyQLgoAtzCmfYWAmYRpToE88MsrvWuclkAr/Fcg82
M4uxZAehCE0g7zBBpZgbkqQTLAIcmpzF5YJ7b/6qBNo5K1vFHPxKN44DkQnOl9W5DyNPMzELr6GT
qGtqtfJGuv2dgu+Ehcnv9xJakJ+5UI/JAWcRUAjx5PNWUn6Mz6F4k4H8rSLaY0raIc80bA/ujp4k
YPvxoc76e9+vEAm088Vzm33fz4Qro/Xzk11mFFltNcwOb+hwbXrsO60lSW5xeN8V8wrG6lldpg2a
t+j/KmT0OLC0cJ/rNn+W48is32fCJhocIX25kFoJHfX/A9Qr7dvRs9+bEYWemDi3hs6vLszqrlau
flxDU5wqhneuDbA9ZcZWRM6+c4nqaUfspDnArU2QYNRSczOtGoHkgcNg3AZeR4uVvNtpdR+I5NyW
3jdaBoQUPQZhYSt1HpvWHLCSbu1IMjOHnnqXEVBOfrQBqgQpEfdxaYKDqojNZOJe7ypQYQ+T7YV3
AvMAAzBUWIe66FYgRlLuh4r2AhPOs8ex1/nuqzD2F4sTjCS5o3eex6HBHvU5LdwQF6fDkn6Cl4qQ
6WhqePMLGIaI2VuNw72NdolLdC20/12T6Ne0De6Lun3AC+nz/KETnTNzFmXw1PEJBltzhs7HgEcl
Jxyil2iPSCIKZxgbyt15k7sdo4KhoX1aN4dGuAcUB9cI57Uap3vodY/AhFdFa409AZtISWi5wnqc
OUBICSGqUeaiqfAUJiTkhPgj4CEhjCPyvHrreeVuawYLgSX3duRvrbR5plr5YSj4zWCRJ79abXIF
A+95it5tTLSbAIA00H5wkG0f7ksr/VZ2tQZH1Cyn1Rei/0sCiAWzZXAdM7HTeHJLw2wjMd7FQ85e
xtmtyAtMftNb2NQnn44YCyvxIDa7hJZ0HY8HYrDlz+LokrVF9B019XvsuddgXD5KfkApnHxHzirR
cyE4X6q1ZIqugrnhxNqpy8UDFLGDjgWYawt10nyLUo3dPOLP2sDYlm7TYj+nHoU2UvPo6SKk7Beu
z8ZnurAk26RF/8LnuZRL8TQU3Rs5rmfZzgTfcBZHTvkDxZs3cXD2WnXRQ/sATQSQbVieMjYuj1Kg
lmnnyKdEh3vn8rntTkdM/lkXYswqeQ7yAxLzYxtUl7lfaGE7zZCakScDQrHnnf3hIazMS+ttWYCP
TtOaGFWl0yVa8g/XxGbnDclzEqanLpge40A89t58iXscWFbEJLRuiECcLKIuIhvBSTjeVX5+0v1A
mOhI7PVU43WzXVfB145QC60qwRnMEkZriwBH1EjrTa+2hWiSU5YFt57o9zqtHrsQP7o72L/xMh0j
7f/xIrbR2tDHI3h4Tqfs3SUyt3VZoOnRvPhjxBi0FF+jbZ8sotG9Sf516v7OMvJntMtD7re3c22I
fmGbz4LgoQEXtRFg3q6hDm3KsfbeZ93PF5dEoDJPsBAr+zR1cu9Wrbuvh5kteTkVtyN66KEJnlXW
3y4NXehcl9eVn6l8fVrq8hjkKZRZL9uu6FIrc58DizALZwgIF+f8VrHP8BeRNOq/F7c0P/iJ9CZx
gp86QshQAxUB3LMPYv9ek6wVSaZPiRfA7ol/RDH+rV26ji4aX0tKrqi05QHGTLYrIvrgNEt/tRw5
4oenQBPLkqNg7CERobgOj2YQt1VCtVyJFUOovsY6wXnMcqkeHhnt/WovtjZ5o7+qCbmlQ46QClT+
2o6aDo0NIbGYXClfMVPT7m4sZQ47haG6P6xzz7B+T0Vw8n2WT6FQRyTl8bqhfBq5iI07HIXXn9so
trZELSEd8QBN6vYDb9jrgCsF1J+GaGcvRxfSwuqa3DY2nsJNBOCiMrw2I5O9V4W4Fl3qgUjQUIWs
6uJzuTFCXoI2wJM2h9/RYg6ehuikZhrVBNBm67SPPsUqmpwcKXnHYaai9zoN1XPq6t8+9q9yNH+M
FvduycSpBNC0r/v5/wvjK5QlZk4/FtP8GHxNlhxOYzT8Iezw5HTzHS+CLcfJIecKmrIA0IDO/a6G
miQAPn94lXwoxwI/YtkDBnN/4pSsuXC81CkrprK5FyWUVO3fLb74dSwYu3FqLsEaE1vWv8j/cTnp
+tiXlNAkel0cR7I9q9s35ZGJTdDT3sU4MlXyJ3AXAEqN/yeyGVrDRNqPNcEdwEgfvPWPRCgt5/xv
h3kHPyzwwmZMxl3Rjm9LtCr/2+mMnnTjTMNrJs1pQZSelDV6kmnTZkScIOmgAio5Sge5jDt3zp5B
Gno3LZNWZqaMShPU5TKSawh4uJlbEEw2D/fAuFzXj9PYP61/ANjWC1ouYghQXLKO3FYcrnHY7Pos
OCZD/7xE6iyjZMdOJt4mBnJpljjUUCkZfsiuWNo01ruXz6BeIUwjGRDJuvDEV4Fu7qBQbomqg8bk
IwDHYMnMbFAvvCvAJAol0WulKK2RFXrOXgRVLXZNaNk5gXizjneWP8Pozxxi0/zCSQ8KJ5T1TmJC
5n8iQSpLhLp5mYOjgZttiR2HZ1q/OEaa+B6rIH3rECeyIjyuyJRmFGRH2X0v7XVugA49TS4gHde2
lwhb9ZsjnfG4nnHmWzDkxkA/d3UqyluJhAWVpEqXxuYBI+8NZ36ryR5jpS6xc4u8ixJebEKy4Rhy
M23x7jDG4uBvcjQ0i5tvbVLjCrzhqtbXeHSjett2NLJbyyrRnzQSn+42HqasPzdpYKdfjasLuWI5
fBYHuZpN9BQXXMTfXgVQlHF3rLblOK4sIuNzrVbxUFQxtNkWxZiZOzWH6FdFSr/G6l1k8jYOp+YV
1q4QPyJxcv/LtxM9X9zYj/Hu66GSpAApGH/ErHmrlLHp8mnjINVEzjtObg7aJB9x0YzsL1+I9vJ5
dzgDAiY1RlKeAeBLi2C8wA6PmasGhwl+W6p5Bk7b8+my1J4QD8APn46VU/ONph0Pu8c4brz4M6xa
aF9Mg3oEtZoldUuWLtI39DxsIvmGEBVTMH5oNSdTlVd4UytraHifgt7Jb2BUkMqeVxZcqp0MGAz+
rZMqmrZB4AlnPyhNhR1heRTPBsNyxXC7izD7tQWY08PspCF5xrWqGFIicch/BmWVaBoit0eACFRC
NtFdnltcoqBIbIspMmwxGGSdHzL6LIx5lXbnj3ettqbolg1pyld7aHJn2fghn3JF4xor/uxUxzfj
aw5ZnjabpiG5/ielALkZeRKTVskm25nUdLBpQu7FoHFZdBZHSF4Ua9ZumVt4n2cfxMKDLnCR/Wgo
9KyT1eysWqjItxcH81ygKt4IE3oYk68wwdL+68YxMo6Nytcv20GGgMrgIrGmxI0wdZMCXWH5/MgU
/HpLpsBmthgxsnYrx8D6cb3B8W9bRCB6fIZ3KWe9bpY9TLLCJdj9dekr38UUMUt7+Bh6zvd304kA
Y1SXW4SsdooLhNVtskfL3RaOIIZn03TUdhhY3Hqx+agZvniLb02t3Zdgdkz3tIRD1E5ICoOpu8ML
a6lXuwZyc+QZnoAhK4g0MYpJNo6Tvy09LjU4rtKhgKeESuQib7yxXVBp4tGqOKDDGijKSBZMo6M/
KUbkBZN1Msb3OMSr9s2UtYPmwDjt3DxJFbnhlzB9a6gkCYND5rPYTrbS3RK77v5kLWOH72npO6IW
XN6c4953q96dWS0jP/tRWNrCNyfRZfZBQe+MD0jXmzg+U6jjKVWJ7FiOjcYtLP7KhIC1u+n9WEXQ
4oxgvzmleVtFe5lG9vA8+55L68xpNYt2F4dxOaHTYF6eEPmAOiNn8JuSNH7qR8ilPS1Lg3WeCTJ/
vQeeaHc5XLVWxTV7/qmKhtc+noR5zCtmZx7VFjmIJPmZyRURzppakLSYWgPetZssWUrm7WZgLJaT
+mjnLplrngtUZItyI1mdmJw1CsKwj/5v2BYIlsGcNXlSYgfs2PC+IXX0xsfRnf2Vq4yYLmRi7lge
s2HoWpX1EU5OHx9iUuzXOz5W3pSfM4vPQvqJrgdIVRwhK5MGxFZn+Q9GRkqjh0NdC6nO7bruPbHB
ueHcBYspf0oV2CNGBeV75GcpO+vSPT0dJz/puNUI1MVu5pjxRVSC80AUMjjtSAxN5qWOdeoKB5vI
LuwbGOWQ9JgaHZlXJF23brNNw7AxCyVya3/GEGsSIbofk49x9WDsQaIoc20xIaEtfVzT0YZDx1Qv
OvPn6om4q3xuTnWnG4bP80qZmoXdMYZRUVXdV0xwAAtOTS+Di8FEi8k3DJ0Q01McCZarN04XLEFL
2EIoDFzP2oYaiX4vYxBiiR7+6b4VebL2pU665lLTI2p8Dl7rBnGJlRqkJWEyLOJnZycchu2S8yAD
FQ/kcDAHVnjs3gNviGP2wRaT4nUSnU3yEb+VDVVlKhJFmmBj8nk4dLSnvB4XuxbGv4EX7lHjNrxW
1s1jJnGT3zita/kgL3XSheXWKMe2UXo1M3yXoyYa15/3+RxLX9+NUhU010Pp+0pvpt6edbNtUDaM
88FKx6j/O2FpkMzrsZdl87M9TShxLt4QAKN+sJK6LZpL7ElVt/uuYAB0zVsbe86hI5nK/wdbzPad
CxqyMQU0HVq+KK+N44c+wTATwKK9ccs0dHaLE1QV4/kE4syajOuqQjUPTRPPcMD3EfayakC3FsDz
RyE59szkKA4Ww+9MCajppfrQgykE4TSzvy2AxvIOY/oUPk2WRukKPocSgs2JNfaxd3B8kdBRu8hr
h/RxIC2HZ25Z7aODg320HFTsoa7LZGfl/cHlbFcMAaMspHiHcIW09oaVd5JhIEC4PNfbwe3a5F8i
RpUwAOlSzTirVJiuGKNVTenKDQZWZfVMYIa0YwPX1h5LobabAPPt2H7m6qHriwqlZ+3aeiy2QWPV
lY/eseArnlukr0C2H0bSV1FRlLBtIwoCcShrQn1SIkQbW98BnUrTHdzyjiaBrFmg4VnkeNPXZJK2
/87hiK5pKQH1FzyAdDEg8uWcZN1HKWu1/MUNFa+5S10yWeEBYQBrdaBRmCQ1q2j8kf9sN+yqkxxn
rMpbL4D6UXOCVdp6n+qKBBmmJUUNgz7S2K4iC2y1sy86fNjnQS1+i/nCguu8NEr5P05ESM4OjEMI
sEuQFzIFoYLiwPdbV+lDavul/Y5bYcYEycZ+cZ8St/JmeeriDGIGRjWnb4kWnjBeTwcLv6I+tL2p
iZen4DMcxf5Qy/oeWWUS/+EgAeFDkGLRRd8e+0FMQ3JO/7bGGgwGTx5xf7kEbD/a8BcbQsxKDCIr
WTMojYsYxlUhI528pbrvgSlVQRCOZCkGyh7RY1gi6xLsunOHca3pizZ9bOIkXb5N0IhwOWA6coTE
5OXgJt/CWE5YU7ix9sQ9OvW0GHZUcDWSVJDmLrGzSTL2TAg6QI3Eg+sYK0PvdwijW4Zc5mgrtl/W
KZ7KGjlHMjQm/pciGJDuzcBhCPyNCZmXMBMP43Gvm9546Um12pfDkXrAs+yNgFxurlXKFmVrGhhI
xQlzbCcfXGi8w2djN5I82zxV45tlw6QjSdgdh6TceZ2UKOajZghf4wqI6Z8sFYo3Eu45RfyvLiVo
Icbidc2LG2xPH/5Eo6NyhIYRI1VqL2io7IxxB3GSkY7aCMbLZfy/FSioM1ne+9gs6/esdYwjmF+s
c99NOjuS0DVJeZGAx1ry3qL0wBWiog3/YfmMpHAOOSBQjFnEhEUja0J6m962p+cJXiinv46rOHsm
6GmSmqX13Hcs2Kepswtyozwv9yHaM6WZt0uclEi7yMAhLMdyOr5/ANOKBCtWyFTkbSikGqE0adF7
j8RdsLe0aLx/E2QSwCFNDFDa2fTFzA04AGFrB5KUOJ2JDZunWvS3tELucJcaAroTjLxx03+Ggb9g
OyLxGDj6TVvjxHdvwqQsbBCz09BA3JzjCfEuRRg3J+Z3ZKLjmrBgZFOMxdwNu8jLW2F4GYaxj9yM
yan96TG7Jt5y6KnWwTwqO8YO12OMZNHJotcgABu5x7l3oIAVw9+MPzkODMm58p+L13R7DxEqKHVi
I51Pnx1IS4/XRBFbmQkHvHizHEkHuXFiP0eQnYBggSHUY1kMOQ2jXGN9LeA8QJbta13Gd3x3mqLY
kBges/wKprms/mZML4FZUJowcxpc20NKvKSTqxnSzJFDrzoh8+Qpm7NqZf7gMA5TcoNbdynPc7mE
5hx6QL4eBNwUfE2qRFR0l1gzmJrRW2ws7hld/2zoFmvtNycHpT48SeFS7OGjtdzBPfdBo1fP+yQY
tIOXKSvIPYmpytWbFMzYLtzC8DXcciXG4Iv3lSKk2J5L0V+LJRDYl+Iqn5GBZiKe0wEgVAZtDRUE
3U0Hrq4Aq5fGSv8NOivmHvbOmuInyqpWbNzw3OFvSsN5tTSmaVQ3NzrtqsKhwKMsCi4TqJ4mu7g5
33C+ZR6bVfzcFWqsbxXCEiJbSSRB883lHQe8Ecxk83Oi1AIiR+DThLPAJt7E/bZzXDqNPZ+Gx4oj
hFDdYMevZud3RZNrLzzWA47V1xAbO4bQxoSO92fOA5sar5OZAxF0ytyEOU418rJwNDbcTdbF872C
0ZN0oNhaBOI3DQMM+swiIWIuDCMGKceytZj634QoK9Z8dBcE8+tI47owB4CMF9UwrGZl+aREEJLG
OKdDgDzfVjVZXzAnuhiRJWryqjKPgEdCcicc9gYV4uilUtFFBFmWHOZOhPNfHcqVHqHI04iOeaqz
EDWzmrK8PgexHdjXoGuBRm2YVY4Z0DI2xWV8U3blYP1i4bZ5AOskE4Tx0P3UoFxiIidwgGcZmueb
oU5GD9m2x4/HNAHN8Q6UOiVlkNDzPmRqiKvHhMHX9IXTfm2V4jGwiV6Uab3MtAokmIbfBFQM5pF9
im6Iby3nstiqNkXreMONyLOJ3VdRRb+DW/ZYr1jSuCUc5IGx0YPm1eTJdVrTq796bFLxMQ2gLGas
7sM4f6JjjcPX3F+MROGg7aAMuOyqCe5JEJ7k51yl3QwUhq6hFZ+cwDHcAno8L+gZZpWqiwBCRixZ
fG8AdXsjCYCcfvIgp929EvCzaOTBs4zGv35VEroGlTBTP8UYpxRooR/nUj8THpGI3yEWTUEihzXQ
4IcqtO37qJPhYEGaDBX57xyburXZEiDph6eU+8OqcQEls9rBiRFgbLSgMpIUZT3IA2N7S0fxYnW8
jFGekax9I/3CzhgQ+sFUJhvjzCU1QCLtBuFbYXNcP2f0wDmXc8++jVyRMCJaPUasrDwG6K+t26cj
MHYf6P6HJRAMjJjLC9OoQ205RX0v4izTj21bzM0hsZMOuks9wLei4hM1aO0ZLcG11G2HNWVCTo07
MMfr2Pw0vLyzO+zd2qaqrBtnfhBukLGMYErYtaR3kt6B4qZABUN4rKuFemQTE/j/LGX6VJILFdKn
oRerxrHZ1Y4IJr1VBkcJg7LOKskeZ/3N+nxra1ev7MyxQBxe9oWdXIxK3ARDcIL7kwzB8SXI6ZA3
aDLz6gCpkTyXZZF9tJnSmrqVCZZOb71Iet7JrxL8rgQUWf0mI22DYoOxDIkBE6MffAVF+lu0UC41
YQ8e8cxVcXXc0jvPrJmvGOvhawc59b2XB8Ut1WXw0KSwABxeeutt9Wump6YNrlIYMNeLJK72xpva
6qEvYbpqRcuB9waXXxMWOFJwzQHQMKKY9qkz8UZt/PleiMpbB4wMGzsBBcYO4u7UrXXCNmFwct/o
hMQL6U7cBnM2Mb4EOrBlm9c1kbpaGI9UZg6Vkyrc4l/ip8nei2DPtrExd8EY87TRVjQ/HTuAw8Cg
4KvoWJLDppWsnFws7cXObsLorvjfElaVweMQONO5bMrguxvpo2vFloJ2J9kCyUGv3qf2bQuA9Bo6
dfvlYlRgklQMQ8zD4OIOZLfMDHpkChIlNWDVNu0+R6ZlLwvTwR0YouJEk9tAiO8zs0WqWDwKxHAw
OvEDHcqseK3bOd77/mROHths2E0lqlgW9/dJRyNLxFByRF7EFtnGLkfutn0rOFwYkBXenkJ92qXZ
Yq466zDwziF7sqTp3oBkeQ+iQQ0UD062QZCF02mwNIm2ooWBBTtmnTH/tZayPMzLMCE6LYldkJOy
nvhrgvnDGqqQX5McEYMtPtISFYwc4Q+h2jt1EVhN3OYh4RTukN02psYnHrG44uAgInZZEz4V0imQ
/ayisZN6/zs4e6ra2ne3IFl3opb0qjU2tk/UyZdkSbBnyelP4odPQ0vrkgj6YtDDMr2kXnmMwSuy
qMW5V7/UgBRW+fZgt1dMyJ91QTBYEVandb/aNwXBxD58Q8hxEyV9TBxoGufHmDFkn4EywdMBBIPb
y9olr/S9JFK6dwJ609AwIJhvU8XC0xrgk7ckKwIdiOfH1MdhBto1TPgMujuIYUF7yM+b4gWIoBP8
Os2CP5BlM+DCXgRY6qxt2c9XgeVlSck95h2MRPhAy/Nkz7Aj2sg6+LMAFDRus7j511aYDWNSPIgQ
wa2XLy8ijQ5rErybETwmSNjzmQCZZER0TGeT5LcmcXcm10dO9WeHfQ18EWKZDNvycSctd0fBu0Zn
j1fHrh/ydtrmPCSz/TddvpISwRoYEfKqt4lT7dwmf63Yp6GKnslOduFkekc/qg4xd5aB3752f1WM
vtOxt27NFr8ARanRRi6fnMfbMm3vZI/SogESXpPAshrGbCc80uTSRst+xhGPL0+/jyM1M8HumGgQ
FEztg7DxQSHt20pTHGcQ98CkVuic6z1DpSJOccneLcKIaeg2vHwPJCUcWgcJQLOKjfR37f4ZE3+X
teEpJ/PJdomVmhabhzKafgcpy43p/CtfxmsajASsureOTZTRshw4B2+9Kbq4lnO3aj5VwZsE2sxF
Gvw4LknqJsR3VS3BOxm6n21HUjOYiniGBOC913N6FJM5GDjUZZ8dUM9SafgvHlj/enTfHFW9cv6C
Jm4Icpk/MI6f4sjeDZ5ESclXmREbqjXk0hZMKdgFIxwtR42bhVlaL9yPus9fyih8Wf/gKvcNSwkd
yMNYn9MMiSMTaiZJX8R5bHX5Rdbn0QKmXEItUewq8QXcrM9x4Nk3OkIAIfunJf/KLPcM5/Kgy+mX
AeURIuBjX78uob0z5XhJqvQUs8ImrDsO/W0Qz5eJ7dYUeB/Rqv50KnkzKAKyooAKf7BYBbSf9hxd
scpeUkf/tHpENOivYRm3gebDBPzhKXFJykvYdC3HaiH1k9zqwi7JDYKZN3LPnPE3wEmgiTEqSopH
VLBejjXbkJfhkyCK4RqnfHos/RIR5fRVzwUH3rBpm+mAguwhxcPqAXng26jJ9nHaj2G96hxAIOdA
8dfMHxxWzHl8NinRinn2ViFj8LvpnqHhk237d1EZ7rrG2vkzEd8IIpnhbEymD6uIwAP8YQf9PbK0
L8JmSAKUB82zNiEXTJjSFRUnWilvUx6qFekA+xx9bHQNmToL73sFDQkv2qKl3kZtxja0vVOYeVOv
hvSPZLL6telbo9x/dKDLB2mIjNZsB65aVn8TE39RPX4NNhdMCm+Dtti0sIkaOZ9Vlh4SEjJW6SeU
xytzzZs+sA6eD0KvhouOFk6n4WE9MCaO7yb/53UdDmXBoYLWne8Kgw42HE3+0rrN1SeTx7L9I4Ox
7Xo0NyR0My+dTX8/w2H10mBvDw4A6mrLk3qum/r/71cKc4Tt2Mf62XvkdSsgBaAlWdWcjZwObhxs
2jp9cUCf2xPnJGZFZ3XS8pSu1zybmltqcfiw0Umm/hPzopPHsUC/gORyvlZOsBIet+j26ZWcHTKZ
Lf6hE3PjY6usP6OKtpnG/MTZBy79JfYzrCz2piff13H12aFbilhggcjqv1EhXsLUeV+wn/JLruQn
bvZ8Q5Vz4rzcFeQRYfU7c7330soJ+AXNHvoH9oLI9SV4uIk9Bivbkt6IWwV++CmYPHQLzlFJBSoX
jwT/nuGQIwPw4tsu4ETCS9lFrvdkBkGx3t6Gha67IpEzdh3ihy3xKQi/FywxDdYZzQqBf+ElSIdH
0SfPjR3eVgpmPit+yoebIRxZVceHxeK0mdjiAnXByXSyx2i7/n84ZGebg6QL9B43eycJJEy8TS5o
/1FnhBNcI7xwCFHQOlQbz3qDd3Anm/CwnmnrmZXrEHIWylhe4RQD/PToXcpx19Jt5OGyEmU+y9hs
C+SHBc+n24Ox5PhY31ZW/b3WD7mB5jVW7Vk53rHBu7lea88DDZlBQhzd+smRLYaWzD44zEpveoGz
uuGlphrEN26qUX+O/guTlf3QB9ehm/dygUDdZD1zEkdshzTm7Tfr5NiY/jXjw4TFvPNL7pZlPYVk
si9eeRCRey3BbfvA8l15x9BpW1FbpNC1/RDdLFrgHlyHlZUHh5Dhte4oy3TDOBQwqHsY5+pSdf5m
feBma8YumTDzyxJFQzIHkol9dCe0d1gVCVXeXcMxxq2Fj5y38jTMp3Goz+g63yz3O6Zu7lqHFypW
p5pBDvbDYJjPK9ygHvEPNwWLU05rjy9NO5VkvCPN4mdTIXMIIzQdi+jLJ1DhZuDGkjdzZYXEquca
ULBGybDXgbisbxeT9qtcAP8UawODzh19YWUFj/Ms0DelJzGLj7pVjwX+1IVuIh3K8yKpUTAeXGyk
81mLeH390SpWHyxPj06SlIyjss/Cjg7rW2XCfOBm3a2p15O82fnJH6vIri4P+Ur3Zgq7Xf1L62db
v/dk7x3C7JmN0T7gy1n5/ct6hdndXD2x3FPvH7rK+pMZMnFLmPtdWD8lKnpaTcjrV5eV1E1HroIT
kfMn9X49TWtOeFjXdxIIx/rJkiVMN03BQqtxTgUBHiKf/iA34nExvNSYxYwAuEpQqQ5HUmW/YUq7
J0V4n3cYJdHE21AjrQqCtDc/GzPjQKqujYa4GOfOPsf+YvdYFrDssTbpdwWwIK8jl5zItdXHN/kI
T6kifXA8oxx2HZIuWUSnOhwegQTtR0W0Rwj/U/vbBlXjWtHGIjjaCT05ZihnabarH8lPcETa+nbJ
CF2ui/PM5bcCJsyUCyOTOAQWpBtjnCLjIEyTCH6cuQ1HBs/rfUnMQHfIVV//OQelzjxgFvaT6Fzq
4bkLifqgjLJ8wJdx/a0pdNtOPqZp+ryeDutL0/eih5arphGRMIV56AZva8bhHFFxDKxRmAEiCAnP
RDlTQOWvwLpPRDBDZ1+2fu/tJzcGEQhTilCEaXIv5cpJQZKPnGA/47P3aeiQvHL0tbuU+63j4sxd
eMhWSL/7u76CQUscV0cj8Zr/19pzU902A1wGTlw2YzfFBMNxLbcx0cW81pfSfApeT22fXvsSuRNf
KaiFsCpX8kR+kGUPOj87ZWV+sZDzN1RsvvdNvjuE0OCuRRSVFfVVV5+9iTFpSPpeEnuIWd+XyfLZ
hPF+5tyMym5nM8pZy5313NTZivEGbsBrnfw6iBvo5ofwbsgpkyNv0yzzIUqs5zbPrsGSEnBEMlcr
M6B7BIZjqSo4l+LJu8y8wiZ8hqsxQ6rsTELU2QvHczqugxzFPpTxLyqGu2Kt74g6XMsfEZnLepNX
A2SaTweIaxvFLHc9KIuyeWzT8SNeoh3K/zOvHLIs3a8BIkIfDnd17J3W97IpinfEBitFgq3L81qX
QBH51zJD7UcKzbmDFlm92tT9wnorwv84O48dx7FsXb9Ko8eXuPTm4PQdSAp5hcKbnBCRkZH03vPp
77fzTLJ4khKQg0Y1AlWkSO699jK/4Z34KLgbOtrC7YsIZDmSMG3NLIMrInslPrBZO0cRWRi97mnN
fMlg48AyrMVZCv0I+xScsalwgHweE7/9aE2121jIqjRx/C4JBRpWKbPanSgx7CRb91ENbNkCfIh4
spb2TIOB2VBwVmzeMoL4gkAUVpEYrKDxlnnI6OUMV5AXok633XSfZ/BpZe1UkxIwnkTrO/ihtwoZ
VEUnctwQCzySSHSg1laj7ctGoO2BjiPHdy+Cf5Ph1so/RWnZeOMhA5uJovCv7RJgHo0E60Fsa6bN
O2akYJBUiI6l/uhyvJf1gDmPcyMy9gGxJYUoI/Y7Xak7BVbxonI41bQEMpFbrb2iXrcwKuldrprK
Prb2qaSaErxLr6SljV+bWQDRj6LvNqqdupVtFNRDFQtHiv42No3HfjR3Bfs3kTEjGZO13Wo3vmms
RcGnD/2SOQPTl+hQMpWyqe0YQe4YXBwkSIB6Cog6Tuk/e2snKM4SYgfiRKsRQ254YCu5FWlgyDoN
QQCaZIxxQ9WK+euKY3mZE/KVKPjJcHQtDl6xWqwQZUS+ag1OUqzRoHoxkvomMSgxfQvdc20lrqdS
R5hUSUUB25M9CrL9GPXuCfA3+zvdOlZLk0zfmtARGegdLTyWnPipQEVKLAUGHa8iXETsfku+z0Sz
za3XKLmL7Kct27WkKLCmsXIBPIZpTW2fcpxesqL6xOqUpMbYBIji+M14YMdsKvqhBUBxy6V1Qvgg
J1infn8rxBRSUq5YireyYYBR127Ev4eZ78qDHyCboBGTs9gS3ESu1b2aFKTiiC2wueBinyNfQu08
XJoMsVOotsJ4FskWHMgyiYVjcpaNz+TfStzdoaxMiZeutDxkLumvTIzk6J1hUyyEaYS+lS+AIXpv
PYu4lgTOlrXMQrBd5VuVdndJbZyMEARNdhJprjhGGbRC70UOU7xpssMRjTlIVDRgDlk08BSWxpp0
h+/QY/a2Dycq4V2yOMTjco7vjM6+pVWHAKeKYaL40vFXR+MlVojY5UOWdjfSqBxl515Jgw0ZIcsP
EyNkIX8lKVVv4nv7qZHyS+WtiJ1NbT6MSngjsn6JkJizAvOyeympIjAe2+LiufFV5wnzGH61yt7k
KOQli7isUnhgiCGKGrMa3kWRKSXDo7iU2HQiM3JJWVJ6ayKdIgOMAkTTCktlIFHdUqSsy7BjWOsy
2Ii9fULLp7STM+NXSFjWSo4+ANLvOZgCil7J0g8ARk6iPHJUbHvNZKUJ8ViAyeOofOlU8SFtSF2q
lrwVJ063IrwqY3nCv4fQ6JQ7Duh9wFmLij5D3XJj4zWUVPKbDsXaIQo6yL/4zKwXBu00AwGrPHWY
H43qp+mMDyG4Hqtk8JGdfFW689FbDIziIeGwZTi0E9+B8eq3yDVw6vH3vRq+W2hyxEAOGUhvXLJE
wTRn1ZknotDN4CVvoudA8ewrzkEO3aMICCIEy5ZB7zG/M9wQjxVCXiGyDndc00mI0SsUDQaGERuY
M1ukonahN7xpmL4xMjojP/YgCrA8pmblu5AkrFW1oDEVnXUnBS5lUyv0iy4ZXmsVfDktjT4Zz37S
fsf5d1N3gP58KznoTkYeZuxTTToUnLdOUaz8MXgV2RQAGKR86uRXdQzOVlTuJvSHRRa0myZL7rEX
fuDvJu+LbrTTtseO39RwP7BAD5pTrG06IqwJpAq3UYxKInQDhPcQZxjdz1BQy9mgVUlSSsJdJlHE
PNpI7i3mI4WhyEffcLZAdxh0+Sc58E5NnX6nH7U1i/9pU7gESUEGEz3BarS/TCqKXK7JouMzifqX
2rt7xWbAHpDiO1V1l+eFsgQesI/K8S5RW2Ul4m1mN5+KF5xAuuw1dA9cx3o0s2ZfueCfkGPdhPQg
6C2utEQ6i9aiSADjNtkytUGao6et5rroSauFd4up96ftAgUA0ktQrV4Kn1lOXTGWlHvtLDo1SmWs
RDoFqRaHFY2jMNmOSgaOD2Kx5miQEwrkzcODSy+TUXhyMxA8hkxl+h59YwC0t+3mgdHSwpa1+8KR
ONWrXwlbg1pxaXkvIhaqcvnqZPC86Tx1FIE+ejYiAfE149y4+Q9Rhnecl4xq7tS6uUU1D+c29nkS
ZzcYv6zAm+6rCBCBLaUao6T6VaTHWqyemb0fCR6nvgt/pJJ/RmHjyO02dIreGV6uTFoIiBT9sKi+
dLX7lho+Jrqy/nMIq3ubfZxqar2FTIr3IRa08GWOtZy8ph28T8PaFtFwNoqB0wQXb8dgHbrxr5cG
2O+g5MbOwfdUDg6GZd1XoXmQovYZcOeJiexHh/Tur5q7g4CGqRnHhUgGfh3U6IJiT38n1/kBQaZh
jWPUM8qELyb4w2Wjjg90GVeRpEGliw5KicUmnXmVGroGqijaH5rm4+gZb1sKWiEFG5FyNzUi8ZJo
QnFS+WH3qdT4z4l+HvEf2YTIoZeXGyDRB/ngeDB1LOA1C80wYPK6D0EOP7Ym/wkLQLMSYriJsVYU
76bKgcDY/DdAeu+qanjCEI1VQ6Jq9Vl4LznweVDQOJWNkD8x9M9A0rdV48LDdKQFFMRjlqZHtw/f
uhYFpJqZgm5z2czHK0o7kOLvoAz9CiYmtHuxCc0ieBYVVdypDx6rJSnwt2BOfVc33RPiwCZkgepW
9JSgY9EjoDQVtRHQWOYq8gPycuyWZKS/zhFgmCj+2ZzLeZN+UUB8l0osl7L0WzuEW5T2UOEtGF46
CPRBbT90pnYsCWaNWlmLHBopopz5xqvbL8msngOnPrqmdmvQCupsZz1Q01mxdg8zbwOe9EasnMxC
9FmvrJMmD9ZNlyk/MjMCllKuaidRcU4dzxptxM73mMwVa1HboOz+HhgtduIUrroefaR9s7JodXat
Q02o730tB0yZIIqioJNNNqKDXlSEibmiwqBEZQTNK+zOh+C1N1UFX+70tQiBHgFA+A4W7FBVfF47
CvEbapM3O5YOcHReOg/nMFNC6cmouo0wZkDRSHtwwRwpZfDcgw1ceB1dElxJYPU0dbgsfLiVSVa5
1IoOVsNK+DU68Wucdu+JYYqeBiK1FdNlxJQDqiP9y9YxAZR6jHiC7EdqgJMH0fBs4rHi9i0cJ/Ad
iwDIAIw5aBZpdawGhm3g5ZByLLL3wayAXicvmVkCTOoYYqayCvS0wNdt9GNsNm2m8yLGW6bzbBpl
uC2CEfI1aCNGHqYsKmfD+bJymCa+DVGnGj40airAzgbTDfnGase1OugPllK9iX6YSIp1QLlk9O1R
RzJWStsV8Ln9gOOZ5USbnsOMkTPNIsph0WLui5TQxrKwsKhW9B0K2ehG11zVAmwTqwispd4r2r8b
z5CHVWAkb2UTv5gtbru4HUCrB7hiliitED8xu9jwv7fQdzZliRBmxJEoMVPwEA+zochAqWGWHoFl
ZBhsV4iE0yCiDuO34+iZPGWKthks+8lp6Tw7cGaVBJ0WS73X0DkH47nFc4fOZcJrr6hbUh+aXIyy
oIVpXTzWcKyaPRgRd6WmBQC6qKZk8DdYo+M7hGMOE/7kCfDMRuGooJnAff2VzfCtSUmjsvA4WPmd
in9PjSFB1BqoK8GWHmmwU8NkGqM9l7NYjY/iuA+67oy1ibUA0b5r+Q8cTUtvpAx8Ou3iBCraWpyr
nosmUlg73VqkWaIjBjdjB37h6EnSps/oKPZOglSsv+vsll0RbeW432qk1uKOrD6ssozoriKdzqQB
aqCzb+hxuF76GWvmydP7rW60LwDIPvoEZX4nAXBMCtI43smDGS34sf7CG+F+JzI1tmkR4cXQCVkw
nMW3CU5obgd0Tug6tdBllpXBtFUQ31k9rzjR3A1h668yM9+I/1BJ1PcQ+a1dKtt7ByULOvHh2SPj
dm3SVttE1YDmVGhS2tDKxluxWLa5oC0SjVDLKZZ2pZRHlJFfmtJpNinCZ7DH/QP2FvECj6S3QHET
DkAmsxWcQHoJCJAX67BqUsBgYX5UhtLbAsosHigMwk0S+GRpjX9qtHxfycFP4pIpOsjVgx2YN1Wr
tFs/Tqy9olcvNeLRqJFIeyvG2E21gtvUC76U1nwcZQkZCbjiQpkR+5z31M1jFBCLYyupyMlXFu6N
7OQT3ce1bxW3UuXfC8mR0o7f8Q3YBkX3ECPBgcngudDdj0ylIsbkCgS1K79EtvY0xBgJNr1FGabg
KiL2YahmiM+MW+w2AeVYqBAhBrDsZRRTyWeesGfHVIHyVq7H+85w7kgk6Ajr+o+xEMoBTfpQBs1X
5XebZkTcODBsbRU7Y3cnZsmlRz/boIvQ8EkQAShb84Pv+R43iNdGCIVR8OL5Ln1QGK9ts8JlkdR/
rQ/uXTH6xzAo7glKOyWv7homXaJ/azEP8uU43WBBcCupIyNBNcaoPDxzpiJM26NaW9NBVNT7oa4/
YT4gfKJ9yYV/rEJkGbVAY8qrxStQeiBubEKNP6pbLNQ5Phjd4NTxSNsNcUZ8lSKoy72NLCYNiq2E
nfVQDXvoIEtRkomV0rbD2vVK0hcccJUYBvxAoTD48mMuIVtgUO2JsQj4nnSBAdJ9wmgctsbz4EH4
5rAPO2aJSRQX20oI4Tcp+Dy189ZJ658iNbpJyuY9TeNPftljaZKG4Glyqxoy0sH1qqqLn2GIsxKd
A6WPduhnn6NWw8EqJ8+IFKB6Q2ppm0IC4yxlO3noH9AFAP/Poxr4ALvF3uCfvXA/KtUNtBtK0Xbb
j7TZ2MR6h/ybP0jIlUZHK/VJT+rPvGOcWwW+IrAzgAhQjGOYl9b2nZvKp1Krn5OGsQTw/zfJIBfu
GZMrnNmwMzZtCjNSr7epA6xqaOBHAAzTzoqp+AjTezubpKVTkWCrbAeL1WYXihxD/DS/8uifCb8F
NN+2Lg5Ky8KLRIPPecAocu1niHxYVBdJiBlYlCAU04XEPRgdN6mv3xNbGUVawt4LwgH6SFWAa0Il
U8Sm1gewSHg6zveIVtDgm+6iT8Vq6BB+Ndseew49zncmz6wuZTspdi6grRfgERjXd/5e1SP43/Jb
MIQ/pEinqREpX20YAz2TDHxSikFdBDkdZinhNBM7PFL9O03VtmpOm0KxezpxcoQZBjKyPo1yRXvI
Q/Oj7ovvDGDfgpYuOLjLc+BZ5gI6sHFslZQOo+gsYViIh07xkpUwURS7IRjo4AlqxMrMov42qpq/
ABq0l7BITFX/HmffB5oULkSZwEDURSoowsMvcYBiXpcwDonpouV5sqmHeG1URstMtXs2UU1ZRkZY
LF0TfWHFggoOGuhHqttvFZm02yQnBpzvwOag7pvFLSnwfYlmIt0EqRYaR4DDRA47lsM3TzFH0ae+
b6k0/ZZk0zC7btU2zW2tNmc1a1GYg8UKy+2Jt7xTg+K5jy06Oi2mZ45Mt5gGYywrr3qlkhYzznAs
NEXBGFqkQ+lraJWPVOobE0ZtS6/bDVzmAlL8UqrBgy+FuyZwHgamWoMv3VQS9V8p6cR2NFGZ6qE6
k8MqC3Vjp+PJ7BEh0kJ+jGuwZm5r3ceNcUIy9y51yr0k+TuGqacR2yYB/bhF+fkFJhQCQm52cpHp
xIvMXKq/XNeCG7WhEwX47i2sjC047ts0tdAeyz5G4n9jyu+dYdP5k48cpF+G2TwFTBUWAYSFVjUH
5hXmrRsHmz5kzGwVKHowLgtjBMiy6rks9Z+/1podFze1mlnIjMt3vabtnZbRAijYdmm2FSaJoQuR
MP0WNuE+iaVjZinAEEZ4Ik2c0IHwsxt029MFpe05wXYE5HP/pODCvpA770fRYxWr1fESChuPLEsv
ZpSGq3jQPgKsoU82jUK0JLYeUgB9moEXgeC+Ka2mXbfQxTMPxKypqtg1pumhyuyfaUrjLolama6v
DAMMvc0MBIsTdk9drvWbRtFekjj+katIRNeGlbKwbaZfwM3hlZm8dQuscW9jEdA2b4wCjpGl7oYh
vCPp8e+A9TawjZt3xe1/1H2+VioZL+l0R1jdSx0yTsBVEGjLew6otML/qbNAbGJw2r80KG4s/ETR
v+dWH59T34OM3Y3sbFtCSdEGBXCH7YC99w1kE0chHG9GMS1Iu4uwQ4pLTL/Gwljj9lB+dPmg/QzR
ojmUQRE/xShVHAv4YdFKR/IOZLJLmK6Uhk9qREw9sLcJx6cU77qbuvEwN0G56LMMhDtlHhjDux1l
OVAY8DcGhh4o53v46dgGMDDLdR+J+51wlpDOBMTuHaseBtjs5jdd07P9UIzek2QhR6AWEpL9WFfh
sKWFjEIL5K5B6jrZS52V9UJpWultqExjgyOhtzH4JQvfMXd8jNvKSdBANcGaIJwLbxENCWbZZHj6
OHz6Tsc8X0HT9ZVO6sZwgm9y4X71do8EFCUZxOwbHw6nojQHjygNXfIlY7gQdtUZBdOCaB4OnJ4l
uhoB48duW8PtRT1hbRbROdVleeuZ1QfU+M+QFjkE1zuchV/o/X2zpf6eNGHbKtKH5KhPTQI9L69s
46COdfKQQPC75dcFj23VPmAKhtxjjBVCjACZY8KDz5X2mQ2SbEsyBugDpKY0jLDac1V8MZwAyUw6
sQ75+ULW0Y5FtfLe0eCmZ7mmbfg/DPIi56PG9ngVd80ryDMAUeZ4a+vle8hKqdvodaBbBp/uRW3h
DqvJprDTTWyY32ybmGgKqSva8QgjgfGMGTQwsW5HUNwcCHj+mirWA0ybbWM4WiGVpmbKN30e3vYq
+lt5Bx8pbO1zbWC1jAtR5FPOFkZi7lNVpsI2UxRqzPToBWWBO6sl+ndagQYsrVkPaesAR2bgPT+U
xuFEt+66uMAIQT/JrgdtD1wKCivKwqzkB9YJJP3IuLFGij6UqeiAhtRdlmZtAiYSbjjuy8p8DPL0
2MrFykYazLcJR3LZPiLduCEq7WIjf0rM9NvQ1w+Or77X8KrQQVH2dlWd6FXeYxe+c3lXnY1ASpvE
/Z2BlxRZdKovenrmW7tTVgYTL3omxgYhE2aVpS/sSaVT7WRvKaiNGgKBi9vwWACfyg1+Dtz7WrKx
ZuNfR59/aSEMqsXa0crcF2Rzt3kQEFPi4RxH5rPl+eeGl7RA4GNE3QZDMwjiwJOlJ7kxnkwfIVXK
nGejle21KRUYZPMf5M5TVjSI0OQFU/JhbdcagyFaHFF8gqxzhhi+UTL7yECT7r8t/wxNaduDDAMk
yRIGeUfzl5yYNmTeGAcndh3IEv4N1MOzLWVfqaSPx9BIm1VU0w6x6x3CBRvDahGHg+XNLKSA0+eW
b5akv+lD9+nUDNuVFCHuUujI17TobXkVomIKUVs4uGVPcupv1WHcoix0rwAEX2KvdDfWqKQwckoX
IKDJDu0iRz/SgLaYBPeDDnLR9yp6r8NJKuD8hFL5IzaBM3bJNjYhJdJ5A+Eku+962W3o2b4RSs++
1AJcc3lxkvooIbw94JaX4bqIQP1h0BnBiymzroQyxWC4Y90wHaldxkIgD9MOfQ+NVipyjzHzDqBk
Jl2oVGXCiOF26D0HPZNepCGPSIufGnuEvF1Dr60yxjBB+Q1VqHGZ9va7qpqPOVaZC8gDd0IuKB9k
uL3JTWfDIrBymryDiZ2Is6FT8Bwk6IoB6MaKQGKeZfNigwjl1Mz+BrMaj428ekeA5BBF7VMaBCBL
/YNdqN/tvnpLZeuJJfzaJoyxdNcCOSsRGQbr/D8vVOUTpGMqtFCeyqGztpD/rJWloCPb6+U3t0qB
AoSdDGAvZ6AC9ZLAKL0OpSbhQYB8j+0i7vnvf/3f//ffn/1/eV/ZXRYPSCv/K22SuyxI6+o//9b/
/S/s3cRfdz/+829Jhc6nG6aqqfz98+MBTij/kvJ/sAulB2eQPaQjDBVYXKOzpMZWny9f3pi5vPLP
y5dyO5htVOj7PmHOl7VVegjpXd0Yuux/v3yLuSeQ/3mLoNKRWYmxoHSgxGz9TEu3GvT0m8tXV8Rl
/vCCVOefl9ckLwrNOFT3fRzvA45S0c9BXehslMmpV/GnNI3um9fb6GDJzri8fNuZh1Ltf96VVr5J
d6JQ9xUceDz6yFNhUC7+7uLWPy8+OjRXuyFXmb2F77lZP6Aafvi7S5v/vLRXaHTOrGjYM5E/IyOM
Bm5ePV6+tvh5f/oSYo39tlRZSj5ELG/YW7mKvnFRAm+y3LdUUV/Hmqoz7O4u32hm0ario/x2I60u
LErrpts3PmVvjWqzM6jPsOqiKx9g7gbaP29gwbws1Erq95Y3BJva0IJlq43abnDqZvV3zzDZ10Gr
IAygF+0+rTGot2ojWweDX2zKihPh8i3m1uhkb9uaG1W1UrXYM4F6650e16wRG4fLV597R5NtHeqF
EnnU4uyA8YePzjilDUPONs8+/+oGymRjS0U2wIMs2dgF8ohjsw9MdACz+Hj58jNvR5nsYHRMG7XP
WUB6TG1VudJOivExu3xxsZ3+sBWUyQ420UkLVdVW9lnifmc33Pg01mhLbi2oUlfuMbPdlMlWlpQE
H4CoROEfri5WqgIAUN30pglvwAX1AA3z8sPMvSmxAn7bbp7kym5YRureq5pz0umnsMyuhCPxsv/0
nsQtf7t0qWSyL4dWvk8HGf2KrG9gnGdZ+hyj7bYuKWnwM6rNEm07s/3LDz/Z3LplMOLLynxvKtHP
OEWPEa/MvwuBymRXO1GdmboWDECaUU8p01VZQ0CLo5sC60HjSvj7dbU/vbXJxu6jxqYjh/G5EfYH
O6nBJ1aYRHTHtIiXhRqCU2w3ZEH7WAKL7jJZSyJSosurYWbf/zqHf/tkmoawlQrlUBhufGH3pK3G
IcZTgqzwStwSG/wPjydPNn4rM/FNm0zZx7590pRxl+vdUbNcBpEZfX1/KzJGqNy7yw80s4/kSSBg
MktfMTDEyABrjgG1bFqgpVTA8UmwkPOvLI25REWexIRIInd0NKvZu9pak4sTGGMBDtIyZad1pxwo
BK3uFBjg5cea+U7yJDxw0I8FCQ8HjFrTDcc0t0JS3apv/+7yk6CgdojPhAAVDkmHNCOdTSatdxoU
1MuXn4k58iQwhAgF2ThrNgfDdKNDbrrvjdz195cvPvdqJhEAsBWGx3LQYnPaH3VQjF3i3WI/vb18
+bkFNQ0CspPEkTE0B6XG99aPdXuTDhGMvqSUt5YtJQ+9bPVXtuPcZpnEAvpQCJuofnsIcFW8Ja8G
FZQ3OqrPYbT1MEa8SewGO1o6xAt0l4Yrt50J3PLk9IdOnqty3XNbc9TWbdK+hpr+AUcpXkSlBLYd
BbUFNmdfl1/pn5+SbtU/z4ks1NvOr/lifpVL9zQVAB3rqJUVw5Pc7fpCfQlVzBV1BHaaK0/45yNc
cSZhoZd1Wm4OXbHEtbqjNLawILWg+d4hyrCXLD96u/xof16MijMJC07dV72kZP0hH3ocFHGC2puJ
qqxthF2vLMi5W0xCAbNfBhy92x3CMTH2AE/8VaUFzt7Sgen+3VOIW/92KjiljJiqKXUHGi/O3vEH
GHsGsCulAtl6+RZ/DgmKMwkJiVjgFeI9hwBC0Im+O/0PND6vXH3uc09iglYYzEx03pHctNmqskpB
SWjKg5OhQphhkHAlLP85OCjOJDhYrGOUm4yOz+3V69hE7SQKkq/YMZNHA+mhpQzR/8oSnts1k9jA
K8x1BKy0gwkLEaFqJCpuEAoDu/8ZOdLSwi03uvL6/hwPFGcSD6rOCvSgSoaDJFubUtZfRi+Tl/HI
nRgYS42K1HEYXlnPv3L0/50hKPYkHKReKvcFBJZDm5Q/9FF+TBXgMm6bQDgMzmh/FHCHom3AiCyO
+3crHJ85e3+m8DtpgdGVi5gj66O1agwPMOC14nrmJdji779vAseXDeAE3YGm0Y/IstauPtzmQ/Ei
5/jwIhkhgFH+lY87sx3sSdyIpRaxklRXDthmY9WHtMlSNwN9c3mzKTMxwxb75LdnwdjJL7WAy7sa
/lafyHEsNP0h8YB8ov1s+6fSWgtugaBxCLvywViD882N7uXyD5h7l5OAEjqdXuhIGh5sJ7szZIg5
dWPejLJ6dm31o0G1EP2b4HT5ZorYEX9aUJPY0ldxDoU67hATl5JbpbfaI240qH4qDBtzRzWfcwSG
hHlDuET5g07qqOC/JJmms7/8E+be9yT+VIMMxSc12wN6bsi0AZ9lNp7tlCK+8kVnAo89CTypwiSw
iLiB0uHpBEaa2Yv2onrdg9rhy1qbV5KruQ83CTpAY9HvK8ncGDHqKzMvf3J9oIWyhIVrrGWooo/j
qVYKWGCXX91MmLMnsUcGLJYoHdvOCXX1RiqjzyJIX6EYr8Kq/dCS/iNUA2mBM9DD5RvOPKI1CT82
lk8mbNmOk6hejZiqLlIw7UPXPTN0ORZ+uTdc4+fle4n99oeVaU1iSkMLJM7kUWD9SvShLaQHEhus
D8hhI99evsdMKLEmocR3HUeSe6M6QKctF6HaMxIYrlx7LpBYk0DiFOoIiN9SDmp6mwBqo4hD9OpV
MC3jsl56iXpD/BA0eMGhKBi42gwOkF9ZRFa9uvyAM5vLmgSTwvQ7Aw3A/gBGHglrfTOm7YEsIr6y
AucWxCR8aLQ5NVDXrEA/3jT6esysA/9g2rJAkgVUen8lKs59qUmUqBPmLmjBAWfUh+xWxUdlGzGL
v/Kt5tbaJETkmREDoOxI6ulYYRpylqWAmayx75v+fPlLzN1iEh2E0i7MONoWcQzawUI89YQvs3Wq
EWtc9X1tX7nP3IuaxARUHVQJxEN3ANuS7hwpAT9cdPL68lPMXN2cBICh1jAYLXWyXaN9kELpw8Li
+fKlZ5aSKf7+27kr12WMOx8ip6WV2mdFyTtAOKq7KvvsOTZiH3tmSMm4QfdXCvmZbpJiTnZ/2Xd9
EYdZc3CR1kPvIbQ3cYFzQzYADNQQcl+OJbJQdqaCEmBezLkRvPsYeyJf0QXfLj/2zLowxd9/e2xr
aGQL/bgOQZt8eMxDoVOmI36GUH/p9Saa5n7ycvlWM8HAnASDklaPU9YdYj7ADx+wfIdTFgUYEVia
q1wJCHP3mAQE5rV548JePWC2AMvJ9L93ZbqpbO35755hEgfIMoVybtEeMEkFf26Y4IAlRxLHbXGl
UJlbiJNg0DWaYlVt1JEArqM+xISgGc5+hEMSXlug+ozn3rautIHnXtckKiDI6XOUwgAPNYypQ2wg
bpCMfQNFcC1HmHuaSTzI2DR1XTftAarpbW6hjydnh0QLXmpJuw0DZ+dgFXHlzc1kWsYkOhChkRUI
yUdqLUbsEwBCpbY63tzoQOjR1u/Ka+faTOZjTIOFLSd1bGFea+HCl0Gdh6/rGQ5Qf7seDmWDBGPq
h9JycH30hturA8qZ3WpMQgYCl7ZklzlnqBIsw7z8jrLxI7jLbyVKg1e20Ey/VDEmIWFsNWKhJTzA
8MgAPRuHALYD+Dp+qUgbM1Dh9wOCPjaW1JYQ7XBKKzvtWu089xEnUQJoFErjtibvMbxdl315Rl5i
i9fGJgNQaMMjuryR524zCRTolTnQWlR5bxbmLoegxYhx36CdIcvKo23HV24zt1Am8SLGq6mL5Co+
2FDGlmYPjh2lz0Nadkc2Bpx7616N4+/NOFwZssw91yR61DoKwIEbAi1E/vABSFR+W3gNXJQuwecI
8MpO7nP9yoabCR/GJHzwTEGYQc84IOdnL8rUfrfbagv8anf5I80t90nwYNyROG4vhYcup++I/4sh
t0ukvzd5sLl8h5nvo4u//3b89ZIKC1ZxUANqQqCbyr2nImBjQQSH6GlJ5wyQFPzwyzebyV70SdQY
i6xVQysZ9xYUxgJcly0jfXz52jPfXRd//+1BCjuRS/qA6cFWXPIV+ZDUQO4H1b4tfeNJjpMrC3rm
k+uT4ICrgG+qgtEg2OuuFX2DO5sZ9s/LTzH3OSab37DNBDnUZty3Rqst8qE50jQFKoShzFKq0f0M
C3pIbYPrwiA/Xr6nIvbiHyo9fRIK8LLIewly8iERlV6s1jsUTdcYZS3iylqCDFriq7zvekxwMd4p
BgNKhwOb01Xya6mgWNB/+gmTMEFnG41rrcBQqXCPfad9JKX9LiUNUhRW+ayi84Oe9lLNHeQO+muz
8rnlOAkVSLgPrmGSqkuNDecBOyFEba4hOebW4yQ0tORgSdQVzcHSFc7iPtoqbvqaZKg4yMjUbrBF
frj8/eZW5CRIJE0WJ3LbdAfQZe2awgalvUqJUYhETOOvbqFNokSDsnDXeh51OkkLvN+feTRsE8V5
vXz5mQ+hTeJCYjSR1KVOc9D7XDlkJkolkpt128tXn/kS2iQyiPLbdOuwxY8r+54kPWojpkI1E25N
V/nhadHn5fvMPcUkMuhpkEDR1uqDZQtYRIsghDcYV77AXLGkTSJDCBSRsRCY2DwMV5JXPuc6/HKw
koUeYu7r/tQNZtQotFkxRPzqiNTKlVuL3/+HvalNwoNpIvUZZWN5UB1nMBdSFpaHCP/AjWb7zCpM
3Xy//ALnPpT2zxAuZVLajLbXHZQgghrI8L3boOetLUeny1aSk42vhV1cm1/Ofa7J7tcN/AmTRK4O
LUZnCEGiMam6Q3rlpc09y2T7l22rFv3IMYFwwuDA07G0s4keJ4Yj37DeWf/dG5ts/UhQknLcg3B7
0WFcK4OxMGKsN6pYRYlOHwRH8e8qpf+FdhxgxCo4hByGSnHPMR61W7XWUWPGFunKET6XeE+xjW5q
ykak+4SZ2NpaziBIHvm6Lhrk7mIoXBKqFZX1iZGbvbQV9UrjYyZ+qpP4YMG9z01dqQ9qWG9LDaux
MjsPln9/+RvNbB91EhYKQJVVZKb9wQUDj2RAKK1w7rQRKs2zVVohknn5PjPrWZ0ECKUKEoYGxXCo
fUWnXvE6yN7o91+++txLmgQBdL3hifo0MhOzCw+kQCVY2qwBxN79ZTKtTrZ/rSNv24HSPWDyc4sW
5T5HAM5xzYfLTzD3HdR/RpfQ6ZOyKxXo2RqdiybKns02xt7DtMHLG1eqj7nXNNn2kR3WhaFVzZ7a
FJ+zVtmajYOqXHRlrc49xGTDS15lR61XFnspF3SsCDoEzAN9ldf5US1s6++i1xQBGbjaqBpRk++Z
KWIm6DFiM5xkKZkI6jTWexq519KkX8DEP5wuUzRkWultyLwbCdK6oPP3YaPx1dAFBrO/s/17tarP
rn/KhnFVBDiuWLtECVfE7WXl5dtK03c6BPPLK2Tm402xkw2epEnTgs8Lx+IU2fGudZWHXFgbX77+
7LNOQkEpwQtIoCDt/QSJCnctUFhhgoZjt8rS8QbteFS8EJ+K1rkVku+PS6BU6IzjTh4gWqiuGNWt
Lv+WmWjxa2jyW7lkowsfgZJJ8N+UHzR8WUo9+7h86ZkaRpmECmzqjf/P2ZUsx40rwS9iBAhwvfam
1kbJkizLvjDkjSRIgOAGLl//suddNBihGdEnzzgcRAOoKhQKWZmpDiBMgfcCsEEWoErIMshCgsAc
Sm/gP6vHHw6jGdg7onhlaW1bZ8SOyA3B/BeeUHqj97sEv6zXg2dMSBGveMQ/F+LP7NQIHxElhM0c
OVYIlncC5WA5zP0WmqBt9BDPeOTZLh7uEgf0oWZlvGmgqIFL1FJBNeMa0lgQvZe6ZM2mVtkfCnUp
8NI2fwNwHaHzL84qX6aHMkoZKt/FEPOXfgEW/Hoel6n76nsQH16Acs7ECCU3cAuAmwB3IYwySx1n
0ItY+HQFzQOvuQJLpQ/Cton9hK5bETzWSoE5YlK1uoKIaIG+6RG63hpkroSG5YkFN3egjZtPp+bF
KgOfdLnxHNANfkNhoCjADTiWoFvZLyVopbPtQgbZ/5gk5WDBW5bRS0GEn0PXj9/0KAu/iwYqNPfz
IEFWdN6cbE/k//z9B1NVM7TZwEYrHqOB7atFfVcl/VmXEIvOvQhUj53/rGM8G0Cj7EpqCRXlteqw
De5hQk551YZhi5p3UgM9seRkD4npbeE+yeApp8sW3OocFKpQT7idGPjRhpeFe9s+/6bq8iigGsAb
aIR6Ky8VlpTSRKcWCzjbnWCqkpMqDVQn5orQAhydQeROYLuluj9A+meZsUash+ruyvJbruYmSjVf
0GwlwFOc9OFVFb4r9RRH6LPr0LML2Jhb5DsODmPU6VcSzdOl7xNHM9Gqox92gQPipgQEk+W2jQoQ
QTMeQXkH0ilxD6bPsc0RRQYWr1iYJXiYgFVUv/pMCTxrtsJ/hTYNgAIgZUB2u5IU2GZ0GveDAUMT
q2o0moJOhchXtNs5W00pB61QBVUGuWgM1Yzo/RzjlRuvLZE2Qay6jpagLQaREEK/1rErN11OwK0B
IgQI4j1G6XCEYP2N08n9Esif5y3FZp9mDGbORDs+iQSEK1A5kwXOtwYI8Na/C4p2X9Hs8fxAtv0y
QrEPhVfIvyqRKNq+5qT9m80iGf21aoRtHkYOBy5Tr/XaQiRQB/riLuq5qaGPJ6ajaopnEVcr9wLL
CWwCWUk2g/lr8gD6ido/gqfDwyj5Gq7o848TE7Y6g0GmmkF6lVCvvmULhCSWDvi78+v/+QIBFP9v
ewYrkswdcFonslL6vtdCfc0JGHE2c6/696gIUTlEgxF5uWy408/44D4k1Tjs0NeS+JDd3bTMvcab
3e1Qgtqd1fdD2K5Eus/zFhIb2ZnSfYBZdXWCQ/2h97r3UHpg8ENcp161A/PZLRHBgWXZSp70uRmT
2AgLRKsWCbWskwK6OfuBui0uCiDpawdyWScTMZGrHotY7/O8Rqc+ecyz6iGAZNYG2jgrS/Z5ZCOx
4fLARrtAxwNfwxmrBzDoVcGvASrKzj4kAyhKqIpqsSN5xqAz6s3h2iu3bVwjAqDTpe0rUBwm0NZ7
GoARkSyDHIH8BcHQ5zruD+AQvdDYjWgQgfAA6ZdUiVL+HSiiH6B/DJJjHPeouz5DL3Hl2LM5lXGz
i1WBF8ygVgl3HIjlTdUOIMSD9NNf0IC9m3tnf96bLEtnIlg1lCuhg11CMVeO9aaI9RPerr7SoX7O
Y3alwW6p+mClrP/5bZWYsNSugETOhEZvSFOAWwq9D++to66rFFQ4kuqVtMjiRiYcdYAItR6CQSUQ
DtmDgOB74IHU1HVWDm/b542oUPSae4CbqGSu0jcnb76Gaf1FUbZiXpZAHRlBgGl4aN1i2weVP3Fn
udUdJEXOb7XFpKLTmB8CJ1PlWAolYFJCL1CsYwpcqsz5Oqpc7xoQdmxiVQ4rx5ltnYxQ0JU0DH1w
iifQN3uFxu17xgQIDb0V97B93vB4Xy+igMweTElOMyoDNdhcDuhCA5daUPJu7XXPtmSGt7uzA+F1
namkkhGaWNzXQjhHQAGeUFvdqzj/c35nbE5oOHvuT33rZFmbkGFwr2PhBEfwcokdHUS5k3gKeW7a
hf3qoQP5cn5Ei52ZyFHGwOkJebU28fx4PwTlbVXL35d9+jTJD2YWhCDEYXHZJWxOQYCddWDF5PVl
/mEiRMspAOxhiMF1JzVD3wiAUk4IMb3zP91y5JsQUXBGMyh60SYhVXZXg69kS/roB7RGv+ImDklF
SLrC2yFb+3p+PIt5mXDQrIZxdYHbJPH0WI53eeeBXb4+pAWIRzy54vYW4woNt6/asphGpz4NUh1O
BB7AtRbPI8Flo0IHguvK68gZ387PyGZXhtsHoAiEnOjSJDNZ7gsd3zlDd9FzEAkNlwcsxCN0IU1C
AxRYgEOMinvorSsN0SDWjXsoZ3agkgKv5IohW2JMaDg/hISFTnXaJKik0B00qEHcwfm4m1O6Vsyw
GZzh+NA+TGdSZk2STfkPsG4mIvTvBXTtGghF5WH9J9aQl44gSXN+eyxTMvGi4J9LU7+DLfhzHt11
3TLeuCl6KBgD68r5If6p6/33wk5M4Kjwua6ACcQR1kKrwmWg0wVaKQMNGG31sVfV/QIwH7iLIDow
7JZieYam+RPLXUiTkLU4YZvoyeM+BCERxg4fw75JSkESWdfPceCBgnG8Pj9Ji+OaKFH04M0L+Fub
xB0CdDoTsNmFROJGzckL3OzOU9FKOmNxKBMkSgJ/yBs5NUnA/W5DM/8ayg3fzs/CtkinMT8s0hhB
06MfEH40r2/IRJ9AUouajrPy0y3GHRixoGoaDiJLyhOwqOGljja/M1n8rIqTUIT/bVwCiL+QH3NV
rURTS2WQBEaE4EsA5lscNomKXei1+cRNOgjB/Q7TQO/VAJr9OMzabZtCVXcbMJBw9bTB2T6DUOz8
itqmbIQMwMg9cMv0PIkbwg+6LF6iGTJ2TvwOxtZvmQOWa0nTjWThWhe8zRLNCEJR9HCGmUPmpgaL
oNi3TnToU3CSASIdQJM3WAkdFsQBMdGkkkHuMwgYTzLIfnlQyx7n8UA951pCCkrU3o2fkxfIcR7F
vNyqKnhDarFyLluOMBNe6g+FBhwElgQ2TShSFfm3krlP9dQUu6qDMi9wQMUQrfj2KZP/JH6ZmFIo
eYCEu23KhDl+9O6WMq12UeGzB1B/RN9TaAjwC0c6/YIP/kd66LkoScuk7ILsNUqbGYol0ufpoUMH
n7ujHVgbLt2+UxD4MBhlXTuVBa+SmPXXlZclyJt3J4usGwcKzUUP1Zh55+dVUlbkLiqdh2mJ0pWZ
WqKYb0QaCNMHhDMMLtK6Bdd30BAfDyQtW0tyLKA14hvBpsjHEQjkokygMb/1/GkEn1C6bzqdLHH6
w/eb/eBUoA13dvMS3ikwt4LL86+g1dfznm+boRF7RuDfM9gHTxbaDpBvg55ToPpwpYvEEqlNYGk2
4XqzoDE4mbr+uQaj7Vz6SVGxCz9vBBECdH3p+2WJQwYPQtAz0NsU75LXsc68l/PrY/EqE1gKTmaU
N0VdJjzIjsvQ3tRBAY09fs/BnHZ+CEuUMOGkvhOGnIFdL3Gd7Oh65XfmpSflVHCc04cJ+S6BNsL5
oWyzOUXjD840g2FKdSSAtUH8pPTj64hOt37ZH0ld784PYTEoE1gKQYmljQgaYTrY9U1chNUDFJG7
w/mv26K5Z4QD0Nr1aHDBYqGn5tBw/tpRsg0nyLwoKg5ZEL8sA7uCst8T79p9300/U3eNn8s2tdPf
f1g9CAJB+ZGrMlFjB0SEn8m9p+vi8cKpGaEg1ExP2RAXic66d79qriHnkG0zIq81ccEM3D9hzvdx
C5JXNIQe2mp8ETnfnx/d4qmeEQeAi5zB8AvmTVAapGw3KaY5iFaFF+wb3Y3B62XDGInGMHoLRO3T
IqkL/wb1/j/15Bx9POBe9nkjILgpm4bId/B5sJ1viGwPQZQ99IR8Of99iwWYAFI6aEArVMETPCd+
c2j61NJq5aixbIAJHsWNDc9OIKJNBmBVoGrKFpRRUiiI6m6NY8A2hOH9VOF9HrorPBnn8jCBNxTP
nR4Egtrj+dWJ4QefZCDsFHU++EcMHi0QzKc8AdofN6RmeQC+EsS6izhKMF7VZbABfeV2EGjpOj+i
7fg04aT5jMp8VOP45PV4vQi8CixQgRlqBbACu8/Bww5JTb2ZNX8SLK43HNyGkp9k7dfQMJbobcJK
NRejE+d+gcrBSYdDkL+FThd09y/Q0JFlfWqvaX8s1QyF9vOTtm2jESfkQErCwfqdpH29gNO9gHhE
+beQaw2NltTcZMyMmBiDzi95EuWnnoD80enEnaLVFR/AuT+upT42XzJCAVja0QWEl9Zk7sS1iGMX
AIQ2XFkj264YgSBrNVdMIZylbN7RjF8hC+mxVsMuHZvvecmgyX1hsdWElLYB6NAkH6ukjZG5hWrn
svZOop0G+knxPmzqyyKECSsFYe/YCLSaJjrsIfPuz+9gG4XeEhveLjIsE0HqzyOo1Jmukrn1ssdl
KIsvaslKKPh0l5FqERNFCrLq2gkg1pT0Kv6jwWxSePFNRVaxaZYEx0SPsp76cA2gPBq3AIVTAHZx
56GQwA/50G65bJmMNKD25qL1OPbBrWpogU3tsO0Aj0RwoSHUHS4bxHDyRkfUcfEmnbAx3+UxtKvA
UYeAHYC/+LIR6L+jNQjFXRZybIXTu9NjD7q7PW6/+mmY3HFlCMuBQA0XbyCfyAaQLSezq09NTP6T
CIfrJfaOAKvwHcmCGxLom1b3K+ezJXRRw+3xhlZrqPMCojKQN1DAv7Gou/fweuM6bXRy/6/n184S
XkxgaUyzQugGTCd9BWJ/mr5pBZglLqYDQg7HY6oqGm9lEW2FSRNa2pMl8CDiIACYan/zMPoLkZoX
ZLuPJd9XCkoaYkRoY9CHicMvIlJPoWIgZ8iveZatpN22+RqZQyXwKiZbWOMM3uGu7K7GhjymEA7L
oSIG+bg9xTqfX1rL6WaycgYhRC/CCniSKhCPRV7TU9ktWOaXuojm9Nv5QWzzOQ3+IVMZ8YYEMugR
tj/Xb9kirrssRG4g7gJ3evY6CZGN+ur8UBYfMGGkMs0HaFsB9tGi3xZiGtvY1S/d3B2gPLsBIvBq
KrM7wtSKB9iWz4gbQdb6PgS/q4RGChCzakC/eRYX/h85C77WoG2Jsv9czj4sXzjoahzRcYQ5Zf5T
FM+AxUIS82rMc/9pjiHrc9naGfFjqhcVV5VfJtpLg51iDuS2+9u8H941pKXcGX/G6W/StX/Pj2db
PCN8DMgkVbGQMqFT6+49l7F9SWt0nUtvXjEHy9KZ6McQYrp9o3A9Bql3BEnUEVoZEbv3ZnVX+t4K
YMGSWplYR7fynKkbQlQUSJzgZf6+Gca1089izyauEaTFTdiEpz3h4Q2u43vhNhA7yV/Bz5l03gBd
0PA5zNiF63Vaxw+m5kgIUuSFhqktwd5rh18IDrsxjb8uEE64aNeJEQxEE1di9qcy6aPl0KULBLon
8tg15LKIZqIYeRUNWP+2TCBGthxTMpCbHlKre1S+6YqjWJCSwHD/e5n0CNRN0XZlkvcQcKnavW7D
n7qtIM2Bax5Ov1uRTz/DLIbKR7hGi2izZSODGPWiaCEwMeiv7TPa3Z7q+A7wkY1cjuf3xjaEEQHa
YJFVJVCebJsQaPH83sfbW8edx77UK0OEWKJPbq0mgDGcc68A3xWKiG0HgQc1/3UgLuFk5D3OoNQM
SesLpuLHJpYxoyGkJQZcVcHyHr3gCu5fVZ4CHj7T+RPoINZ4cj8NYhjndOZ98JhUdGFONarzAGC9
Rq18Dsv0ravCx/PT+NT/8fnTMn74/FznPOLLgiJYqZ7zkhw96t1wTu4VtLKLyL2n03TofdA2nx/P
Nh0jAGB3qpkqr0wK1u1PY6Us+44Xqu+Xfd5wfjz7y2DmY5mMlPXPPgkc4CTSe5eO1SXujwUzrgsy
KilU0zDCKSfN6uA6kGjk78mKWdn2w/B838eTbpz12G4efglDd1v54on5+Z2L7Boad4lOuYKWZa62
l62Y4fWTHIqZlV6VeKE4nDpplxSCNbL13s9//1OXx3oZLg8lgqauF3w/oPpZSe+Oqum16el1AW24
C43KOOgdwgkfgwhX9qb51UTQ1IxSSPyV/OtFczDRiUEagLKtj6ukAtttdnB1DNWzEf+9CSZ0fGz6
sIByxPmxPs1l/dhEJzq0K4JyQm6u+qjbOw4of+pKTvcZtFc3eAiJ0A7jIO1EUrAyosUlTaiiSGMK
gCJWbxHtL87L6yxtnzhuAucn9Gn2ggmZHq9aZJBYwaTM0rc4iyESC5m2y75tuHtRMOipQyA3gVir
/33MvfkmAzXx9fmv27bCcPVSZi2UYfHLc17dtHg575FEEAIlZTbdopPq63q9/vPKJ1bJ8HutIRnh
g68+yXKGlzvAeqet10/eUenifl6KL53WGyceJN55vB4i4EG4RU9VtU1bsHYJ6bQr1mDxV5MX06dx
i7atqkjSEDeOxu9+A2n6ENX5zywIV9CrtjGMmBC5rSobryySDhVCd2i/kBb0hlH8lFZoHzu/eTaz
M2KCyBA0BWR7k2mJv6punje+T9ec1DIBE7coA1VPPaX/n8DcOrfgG3gUHFL2Xn44//ttQxjnfoDH
D+0VeFoRjpPJbVe2w72uSTjuwOPX9xuiTgKD58eyRAATzpirCcS/ITR/87TfUVb/hiY3CjzCW5mL
ZS9MQOOMov1IQ8ITBsGs267w1HYm+bTyddtKGUGAtaPvVCMQIVC8QXIMxdkQwlLQ/nRfAp+9XLZE
RizQS+nkwejj/KXluOO+J65BUARNRaXk7vwQtnkYIUCKuYqjdOGnLvNnPBqjLR80obUUzYapca1l
3jYK/XfCR5oeikcBsEF5FvbbYiQMkl/pa54WgBa7bCVLsu244eEyjxVQ3rhL5ADNHNI0p9sA7YEr
K2WzV8O3gbmEHjNtgUMQExQGix4l4WulvTy6xbjjsOIWn14l/NiEKbIwzBYd4nEaDdL3ARk3PBPb
Rla3/lQ9+ZqvZEiW2ZhIRTW5J2EfZJScddOeQrIAt6+xuwaKb820bEMYWb7W9aiqZj5l+W5+KLwS
XfNo4t3pma5Rdll23MQi0kWOFCIsuA8htOttRRUKIhD2TtcECGwDGG7u53kzBhMuXDGJPGhF1m9d
5q9UWGw7fRrzwy2oiuu8Qf8RvHv0l13oBfN+8qX/ZRrHeOfTttvKCrnFeT+3bYbh54PL8xId57gC
xRFUIfm9J8HFVAerPPefoypguIaPNy5e5fMCSyUhdr9NUTdG4/ch89vbxqluIba5CcJsW4ETkUG0
nhH1jtbcL+dnZ9smw/MrmerZq4FJEaATgd6PuNFzceFBFRiOP7o0h1wbnrwbWYrNCRIyBPl7UK4d
upatMcGF0QwILTi+eNLl7g8UjQ94z4DSd6FWEp/PCzt+bEII5zkM+lT48nSNi/ZhuOzGPrpi+Xis
loCAhDD/UqPs36vsenbdx/NbYh3VcP8OOhfQT85k0ntD90RKCiYzv6sOULafQAqeBxtIA0Q30AUd
7qJudO+BJ14jC7Qt6ekc+uBaQx4KyFZLmUCr80ajRxIqp+EN8rwV17WcZ74RFlzloBQeUpHEc3zI
Y7grCHt5i+KFu1a1spi0CRsswnKYvcoViTcWzxlSJMhyrh3H1r0xokE9t0REKUWbd5nd+1Q3uy5n
h6ni120jniGzdzVNwbGp2SHu9cqa2fbEiA9otRumZkzrxBkLCLUCFInmVcjwFj7v/5y3Odu2GGGg
7bMY7evoXvfnjoOyJB+2adjm1x4pn6Fnnq5k+bZhjIBQDktQjrTHY5qa973kj3O8PMZTkG/ILJ4u
moqJGaygVE1BqYhnzyH4ms7h4QTjRKFph7tndlmqYYIGQ+6OQ53hUTBzm7dcuveaLAk4eLdTMD3l
zVr8sZxzJh1lAGrYsarwSAwuXPeqHLzyChgEflWGnrMjCxqZw4CJ/fl1s5m2iR3UBByec48u+BRF
ZLdRz2UFeqCyy6+iiH4Bc8R+6oftEC/30NJdQfvbZmiEgzZf5ExJWeOtRO37rH6UvD+ETv+dxeom
zuju/NwsZTqTnDLqaUkzGchkrHh+rOBOW5A2u4d86OtHloLoHnpM+REUKkivwzZeMUVLRcIzgkUJ
B9Wu1CopvP6KqOolBjkP+F3KTQGGMBEMV74MV7bvtGL/KaT7oCr5d+Du8hYSxzFaTDmDjOX0o/Rf
Wzyrnl8/20SM8MBwkUXsaRXeGppyT8I8gfzkIcwA8IqF2geI4WxVE8w2EyNIZJlXtrWPwZqmYFsv
BHWoT5c5EdNqHLIcESaSsAnB9dNOSuEd0LnpgCJo0XV0fqksIc5EEuK1bAEkSdTJ0IWvWqPyNHtf
1ege1eoQtuqTSUaJ4maTDqWChEJX7NKGJBBk+wUu169ew3+ERAMgQJ8zb3liys32vLhpUI0CeGkl
I7ZFChNqSHnsNLQcwAhQFUepvJeczfUm08O+DPIDeOnrrVulDxxtaV3bXljqMtGGS1773IvQr191
9QEdVD94QR6qKHK3Ay8vwbT7sYknzFQ6jR05jYFmwc6r7pRff3HkGruJxbSZERC8Ooo60OnXCdHy
V9vXV7KdniLmHc/bnu3zRgxYiKiGsUM0Zem0Ry/bUUn+s6v0hYtjRIEhH7wiT2Habhv+9jLonSy1
s+z8YE160OY7hueDfDRHXbWok0yxbJOia7afR3+T1XyHOsj+/CJZfN8EDGbcRbW2RE4PTe2/w0SP
sllTILGsv4kRLJwxgCAemCy8AfLzVdZspKfuCoCDzv90yzFmQgS7Fk/vghGZnJZGLvSPI529K0W2
gdbEbuLxtmvCL0URrcQyS9g38YIsF1LFBOY6LUO1c91R7UcBalgf4h47SiGTzVPEZHSdr4GYbZtz
WtkP148uKyfWaYxYpu3BDbIfda5/XrZ4pyE/fDodclLzEsY1tM5NELWPp3glWwBTxRyDtWxUD+CF
2i1lsOKNtrkYzt6OMC42griiYFOxQREYPH11+O38bD5vW/Rjavi6U8sy12iaTwoZlo9eoNK7oprl
nuHNaTcMLNsCFRZufTm2hxBVyR0NxHCX1/Ol0zOiwcLxujam0KM4Xb4zR/yUIj2sTO60RJ8kMyaS
cPZoAxD7BLqwvn4TY/s2iujGl/GmTcv7vmp3pzMbSJjrMpqOmagPVIfHXrCVlyRLHDIBhnWtw5gW
GJ5G9LUeWzwe6ptJhEmwrEp6WGKFiStcloqmBPWRZHYWsGOyYZPl/btHwi/n19D2faOIoBj4jvEc
XoFfqbtyvPR6HPK7GHfV85+3JO4mUDCeQuKfoIIJOgDwfsuHn07EH1LZ/YkblvRYr8vGMQLC3JR4
KoBkXYKC233r5klM5WFm47aqXQgzrJHMWHzVxAkqXw5dNOkCyGX1gh352/buygxsnzbCwJyiWbOd
0YbqERDjp6n4Cf3MFUO17YIRBFI1ZlIVBQDXEMl1aHhsAenfxAX/pRi7Y8MaWZflIDDZE1O0fIN4
B9h0iLF2d/mwvFdj9xDm7l1YN0j2agHhc7ZmWzbTNdKAIOxFSViIPjkGqpZA3FZRNW9aR6+VISxb
YsIAi7B3wQcWZklZ0xpcsLF/AGfm2tctP9/E/+F4KTOnLPJkDOdvnc+vKtk993g+Pe8RluBkQgDR
K+iqDiSgCE7dvprElduRFOyf4EMKxRowx7LhJpth41AxADoDJoSh8HfNFE5bXki9n735dZhqD26f
QwtoAE/L+VlZLNmEAdLARQtzCeqFXMr7cW68q0mG3lVdsu6q62R9TxcdbM6PZdugk1l8yAR4JMe0
jUA3wnnmxvsmAp3h1cCcMtjqAX3Mu/PD2KZkOH7LdUS8tGsTKiaoHJCcjeVW90AlyPsqp6P7Wtct
dar97LOwdlYCs822jZAQga9vQAG5S/Di9RLr9srHO8L5Cdkszzjx/apeQDQLjh7JnXCrJ/2WOZC9
S0dYnipXsibb5hjOXw/QZoPiLX4/5Ye5675mjTpCi2clpf3885GJA4zQ9sRyR4GDY5GTuu51MUtU
f2iou1e0SRRrMgS2cU6O9cHGmirTMYHwZSJBkemjK3aXBWOz7Yrq+/nNsA1wsroPA3A8CYEzL+2T
yinDXzyopse5dZPYq1/OD/B5CEC3zr8HWBpIc82KD0kz/xh995XHj7oE1cDyJQJzPpjct+fHsU3k
9PcfJrJ0fupUJcaZmuPUdYcizDdyJiu+/rk7RCb+b5JkQOdWMSSatKfrGNny7LI+Nz8ymQuXbmrS
ohENCHiabEeciW3L2EejAVPFG963hz8ZSnI3fCT5GmmhpfYTxYZ/g6W5pxG6sBMfnf3AHDj8pSqj
EXQyUQhRYUjqJE7HaLFZMoXIzVV6jMGjvfdd199AEMXZIsKKtfcQ2+YZIWGgYT2DYV8lKdrZeV8d
fOEe22mN6sr2eSMY5LzXjaQFiKFacgeg3RPEHpEFRmslJUslKzKhgsuQLbnDQKXUd1m3KVGF3tTp
+Dp29VZm7jteepatNzV/fDwdgK56rTXLMi8TNTgz8BOPGYq1S5A9QI4uA9qp+z6JVVaDz0N1ZIIE
U6EZeECWNpnylG1iPkQb0tecb3BRdPYt1O/WOhIsDmbiBXHPiMrCG9sklAsPNzUYAYf7YHSC6O2i
+GCSG87E6ceKQiXqRNnnxPEABUdabfqluuxIMBkOnZHPLZjZQc6ZUvmdLsMIkowW0rF+If+en8M/
F9f/XmgjEy8IdQXdosfPuQf66apvo3of+BA1RIIgNiwri005g920leV05WlAlGJdtNuwgvaSA7LN
QxQq0m+4z1LIanfz1snz9iC7IGlaZ9rNQnebYda/z/9Ym3EaESboT9KBqScB94OMsTN2GvoWxL2W
OQlX7kS2IYywAe2azKcENbgiomIDrdvd4Dr3uF2v3ItsRmnEDXcZUhalI54zK12/OioNNtoRdCUP
svx6E07Io7xvfReVpKKmOzW8h4G7mcO1zmzLufsfyexYCL/v8fXYrd5TASBuGD66tL9NnbLeimxS
uyxcu2rFOGQ/sUsTSgj9omUQGa9xyB/TYt7MqPPFMEecxcy9x/1r084rGDNLSDJRhSACKLkIT099
UOzeTArsXuCqzTciJpDokXKlSG1bvtOmfUgn0O7faT+Aack88h7ILMHyLtBVNE3LgijbusfB0yBd
IwXpv513GIu1mVyJS9SRmTUMeI0uhwQi8uOIrMzGtmjGHYJOGascvxGJViWUG3G1XPLN0McNyG+R
kDQbXCPW3mJtK2f4PRMNCKTcDBTZGQXojBxmHLZZDJWkll7lqb+Jov6ykPsfksQYbwl6ORXKx4gG
e5LVvYJySdjXUGLwpjX9LNuMjDAQ+9Rrej5J9GUx/7fXVcNvGo3zPYDGyy83lOKYM0e9dc0y9Sv5
pqUuG5koRF4Ai0PqqAMQWBwWVr2PrdqNSl+DiezYQDSUZt029KHFQiBZT1appCyebMISy7FtFUg0
Ma50p4NXlvWmmeYYTahpsB+RinpSpbdTEPpb6dblykbaRjVuIcvodqMu/C5pw2m3uO0ua5ZtG/jL
BjXnuxjAG1ypu33j+PvzvmaJvSZuMXbZsJRZ2CU9874OdXtNqnwbavHj/OctFmMSJxYdBDnTMO7Q
6jo+aV79pkF1iKFTmKvqSKkPrus1nIptJqdo8iFQ5Szypjau+iST8hCI+G2oxZegWGOC+rz6EJk8
ir7TZGqSU5/MNRRf+/iHV09XPKKHinqPKndezi+YbRgjaDQcvEmEuX0yiv7IR+cbaA1eZ8Z38Rzd
QkT86fwwtkQ9MDKGuYmiuky9PtGs3EIt96Dm9AoULNc5pN9FOt6Wk3rucwnY0vh8fkzbBhnRA+ci
qZaG9UgiouNQFeA7Xf7EM1nJCS2h3QQvNmXaRyV0UpOqyI8dr5sNZz4YBDjkSvTh/BRcyxxMAKMQ
qmoXHRUP/RxsRQz7DY7UQ604KsDax3eLgttWbB/Xr70INtBHPYrmenLfSFDsV36DxURMakSwKgmH
oEP9wcvbqzQaNyLsdhWYYbzlG+h3QXv37uR0w6cDftxSoRozQ0XR/TWii7EGHplla8H5n8exT9Id
U5RbdCzno875QzQMf0ACfhwCceDhUxf7t1l6wEVTFfEOKNIdy/xdNR3AGnxz+o0BO2S8uyqBD3L5
sgUOYdfoVx7KHePzytHxDwrgs1932sQPEYFXusvmWPGHcOm3ucBFob4XXbYHnn3juK9pDJUmLuMd
lqkCQS7+wJoFfryZ3bdw/pln8YPvlNsU+ZvUz6VbHUbv1wJJc/CjnPK4vLg+5XbQ6N6Qprjx+8cQ
/4t/U671dtjMzYhpE8Stur6V/cMSRHcuaBU83e20215U+o5MusZe0FjrMR0fuDc8AiW2V9Cmonn0
FnTlys3BNgMjnrmuQ3s6N/NDs5QvrVd+GRq+hTLA7/POYHN6I4zVyq1A7yOnBxVBKlR4SLnj0PnT
LepOtmtNu7ZBjMC1ABIccDWkD36gfLWLRCqCvSpZoDcd7nbPZV21awUgC3g9MuGWXYUgxnDZeoid
4bFj3d3AyV2AC25X1d6mkcNbhl6Jvmmvhh7a6RAaBh9xd1mXQWQCMUnudZzVTvgAZRrxffHrEo1j
C3g9V4KXJXaZCMxRudqbwjB6COZmvCONN21RW3c2eNuvtpPvAmbT+fLPeeOw2J4JwBwyPKmC9Th6
IGMfgLDNn6ECjNwfC7jGAGXJb0wCR5IHhDYpiR5aDQrqII78/YwOnKu6ouMxckp+yKBidczByHI8
P6mT638S1EzopQslpDKv2vgBmjvOD1n07l8p2EVSln5kIiz1yP7H2bc2R4pr2f6VifNdZxAIBBNz
5gOQbztJv8pV/YVwV7lAvMVT8OvvSve5d6poY244osPVmU6j1Gtra++118riiEgnKPT261iPL45N
julQAeDxuWyRPQdW5pBBihNVOgEiyHsIn+wFCx8IW5OHW5r0mUXIEIwtwOvjBJ2GUEh5jUA2yNSr
Ua24TksNzKyBzWhvglfaCVhTPScG9zWRnni/VmC/sEPmUMo6M8dKZ4kdwCxDksJ3kvolqewTkHov
tVzb5wsmbY6qTOOqswtUPQegbAGcOzaa8M7p7FA7gPqNGX4X0exzu3AOrjTGOmdZlGOL1GN0YyuI
htZ50j9TCrzQx3tiyZudAygtYlehUTcYNCmSEzEINTblVFSRS0uh6E5MgxrBxS1rkAhk5Ik4Mhxd
jRZsDdq1sC3nYEojlH0cjrA1NkpHimhAqNt+XOnd9ax8Z8vPQZQFZCB5T0MrMKt4kzDmQWMw0LHq
ervYgogD2qwADnoNK7ZVBievbZMnO0w+V3Vkz0GWSQScPGhUrcAI+3sr14GOm+ie1vXnAllzhsaw
s5GAiUwecJ4BeptHxRGypIMDHNxo7NOmXpMjWMr1GDPbAAX4TNaS8gB8kH5dbOvxYLfboaXIVBxs
RjZ2DoWn9Cu0XqPwwSpWOri0NmYWI9chdA/mbx7YqTxKvfyjgojFx2tjYR/PwZdG6+BalVY8SJD2
O5mVwIWNDY5nWkJcoCna7D5uZ8HozZGYIROF1LKRBxKTtcmjWH2JEwQhUrh1Pz5uYuluNUdjyj4k
lpROHZQqOYyEPPAG7vgUeqrIg5FmBzk6r1kqNoUGnYzKrvYdsgoQBz5lOTslReWvfJHrvLyz3+Yw
zSLqdVUYpAxUVxzqCmTMXL9YkTpUibNBqPCCSrHXtrNue3NNcWrB6s+ZHsumd0wQ6fRBBYCDa2hQ
UnQF0IgbPcxtN0zK1pNDz54/7uFSa9eF+svFSLeiEExKUx+0ke2CICZAHHTXdAUCDfzWrNd4Q5bM
8lw83HSUaYUjKQJo1T6nInuuEu7XEhxOIFyLvX5Mn7ouyVyhrMntQAD4cfeWFuvszmEwc6ATuJZg
sOSls4ovzmQcUCN/9/Hjl1z0ORFkKUAmShNZwK+0XiOzvCgN8hJFdKlAgpclTLnlpG3BU3eBXnDv
j4m+azn55NzNjElBraG90hIHVtG3+3BooPUYf4UWrNqgen7LnDW58YVQ5By0ORQtCrDzugkyJb8x
y9g7bXYvO7ACl9MmFGQPetLblq7tgAUjOcdvtrU+oNoibwIt6r4DyXmhWbYShFx69HUb/LLcu66K
ZA+kTQB5AHEHgr9xA5IfvmIuFkzwHLkZGSTLDT1pgkYXJ1Cp35NpgPZxemossdKBhVvGm8X8pQN9
bzKnhEgkqjOcynShBchrl7QAqrh6A8yim0NsWIckEheVayB+PK5gSZYanhmKwmC2EUL6N+hB7kYm
9TxKddAILoWJ1NJtA/5rJB5XzrKlaZrlZkANG9aVZFbQWU68MxvH2UF0c03mY8EozFkejUH1EwTW
eRCVOff46Bgu7rXNCRLAa7wMSx2YuRemZpA8qjQzUAZk1SHAnLpxvwYPX5qK2b5Hgac5TJTSoDLj
DmwPUbhBKKrbjEk+bdExhDn1UPlRV2or87GwsOeoTj71GeRqIz3AgSjcXkqvoqL3Kqv3ys5eAxQt
zMsc3ekQc2Sy0aZgKuKTblVfqS6h3f7JENff0J0mw4UmyfRAVu3FKO1zWcY32mh7kGH9HP+WPQd3
Gj2qsPVQ6IE11DgAeItBMrgO8NBq5m1plK7v/2IBWIpwk2g1GjR2PLlxPDRenjvFG4vY5uNjbamJ
2V4fStFXUp/0oI75FqCuQz8MN2mvr5yaS4+f7e5yNHRpUIWJ4PqtFWY3tBy/oLJ45dsvbA9tduZP
dIjHQetp0CZAbIuKKneok+RItOZr4YjKk5HZekUTiZX+LO2O2WbPoToaIVs3BRAKvoPM+6UTuuek
03NUyZXY6VITsy1P6ySNo0lTwVSNX6NoCF2zcnbScTaGah8/nvX3T3k+x28icTWJkEQqyJPJwI2r
fCzjbCN4vAcpVeMWjnXTtR3Qbx3ufR83+b6Z5HNKR2Cf+0pdY7ZUmwqIfyD+kINsa//x09/O3b97
73xO6ZhPed60fJwCx7jXjHRjN9ONyl8R2u8IJBsS8PFY0amIv2YxEBO2dKmdbEhnHbOx97psZVzf
d7H5HO3JO4uOVIgpyDmEFGyrKry6d/5w4qn2uqoWm9JW5sqAvr/2+VyzGhMIlKoi4ZmALtyL8ul7
CsrSnoJj1O6ORcP+jFoRrrgE7+9jPgeAag1lwPZOUdCzKHHTXjzYKoqR6XK+fDyBSyM3MxSNUeFE
NrQYdkghidRvaaJg8mzjJkz4LY2MFYvxBgB6b6HMTIaeUp7WvBfBCMZECNRghRjhBTw+by/6cyEP
o9wa4oK00RgNqG0e9gXO9J5MbhE6CFx/76bJ08UtaUePpp3b8YeofSjaeKtLDt4U3FZ7F8GErm53
bfJtYl+H4Vsd3qn8mygebJ76eDRaRr5pyqmH1ojVeDGdwAxgeUNpeA7Se2P6OOrxBitnW9fhvZFK
Lzba4wRFNNPYJpkEumjbqtSNmipAJ675KFs/huSn6oNRv2mNzpN67PdsuAnj+oDsVDfigl3dRim/
JbVCXow+CSTn8KVrTOrH87hwTeJz6kveiJQYohSBmZPAShR2eXunWeQg+TS4TI92TCX7a+asBFUl
vsvXjLVPK42/f4fnzsx2VqZpU4AQBdylwmvVKxJ4GF6e1Cjx2GJ3HhpGXgQT/sftLeyKOe41L0s7
LspW4PYiA9JW+6nvb21tWjkJFvbEHN8atkxPClNC/IfZt4KYfq/Jwo+ETHwFZRYoLn9Kc8jkc6Br
Z7XcAg4qCtIRmKjWyGrX5OpQ82pNK/H9U43PAa4kaqYMcufO2Qo1FLtDJIz3xziHXkPf3H88Gwuh
JD7HuILuqSMTDsyzBKuQIOVh6stt3fUH2icnhoQa0s6niEWeE+UHULJ/EXr0p9SkdE1CVuZsAbnE
5zjYvrfGvmqEjbolFblI1OxKJl8ri9wa8Skd1HdRy21Y5t01SL0hob4mMb40wjMLynNSjiRvnHMM
iAp0T85gCLzJ0uGWW/qa8Xw3RMbnNJkVwE/w2lMLtLnK/qNindhVPbVOXOTwGgwsIT9XEERZmc+F
3WzPnK2y0mg1xAlD3tMBnV75kkr7BCKnn/lUHgrbhJxoH4J2HoRYqfPz40aXRnFmQcIYxNxDq4xz
kg5PQpADb4nX2+O+qdin0F58DnzVp0lLrMHSz3rmQPnGemmTya2m8SCjYtuQCXw03H62AUVbGcgF
MzXHwjIm8pSOJQpvGU6lZrjT0/GhGD6l6WPyOfq16ppYguyGQ+93uMLlelDgXY++ci0mtbSn5qBX
iRIN1kd0AK+S5gQ2hTCvW7RafaoqgDmUKXuvTbh8Hh1bQ4apDk9DOkD84Kry8fGyWBrC6/u/3MTA
FR4Cjnh1Bwb7VKswCC3rQSvIinu1sOrm2Neu0RJYgnQ4D43zXXPGnW2VsTva9Z2QxtruXfDA+cxA
5FVKoskyq6DJB9VsBKkTxIEN7qyxai94pHOVcOSnjGHKY1zk2xK4n2H0KmJnAQoS8z+iHqK8WWWn
rwi9yKePZ2WpwZmBCPtsAnndWAUGBOP3Wdppfhiq7jYxcuD5E6vdmm0FZoKpXoOVLxzJfGYeAJ4L
VaqjRceMSn+y8ydqjYMXZUO5jfr8tdOsNc2chabmENiq5KpiTFYBOEKKr/V4rjO4hsNgsiMBfdSN
ZVmfk7Qycdb/vrwFT+QADdwioGZpHsE4Q29qw9EOLZKKa47hwvKzrv38ZQuZUsYW7UUcgNPGcTIv
i8kmDr+L/JAUBggjqEcEAObkq2gNLywGv02BGMusz22xOeQ1bpuhRdlXHdAGTndixKOvuqTxI2Qe
b9v226dW5Bz5CtHgxqlUXgcxt04osHltECpnrXbMVbOzW3EPqdzNx00t3OGt6zj/Mp5x1DeEa7IJ
KNIqz7YaklPUiWjj9FOzj6qaHqsuBlh1dJK92RRrol4LpupviFiBLEsveBWkKbtERXbn5PYZpOEZ
eE+HlRjkwr6eU3maFS0pRY1VMBTkLHrdt1DHk1XGTdS0qMMDbxZbq8Zd2mUzEyIj5E3LPJGBUTSP
ZdF/pZ3xxLgde/XIfCcuV2ZrqUszw2EkljXFmoJtLKqNpqrXtA+PV2HClPeab+PNVsu/f7wyFjJw
fA6KtRBdCdu6rIOQInxUT0O/GWypbVPRtXuiOJBKVSv3rcPVn3GhF5kbkmKNa2Khp3OwrJNZnc24
bIOyo83GqIjlO5HVbYc+obt86OU2MQvd1ZKyXDkGFuZwDo3VQSXba1XfBjaLgQmUKA3AzaW5h8vo
Z2FRnnuUX62YsQUrNse+1qrUIbTDmyCG0NJeRI26oWSIV1zDpZ6Yv+9pJTvwvCrinKU+bgewWiUD
9N5Fcmwz5CzsgvqfXCEz49EimSm6KnfOhjU8ooTikaTFhYST35l17KaG8+SE9WNvNvvEXLsaLQ3d
zP+oKuhcIwMXBWKiDrayPdxPgAGvwC3e8vTvBHZM/fex4/iikI8PYTCcZ1XcOam+Hzu14Ur5ufVn
Zz1L+iCLbUTMg5XLP9q89PVcbDr2YKahy/qXZsw91aCIUKOebh5wPj1aY+xyjWjg8baORbdyR1ww
oXNFcRI7tTm0MJtlkexA03G6fg/Qe9/SGMzLH8/w0kqa2RvozPUo4iLkDI3Sm0JECBHZXp9Pt+A3
eXRQNruyH64r851RnwNXu0lQk+SqCjQra65icPW3fsDBnV5pKFbaeINTvdfIzD2RoBVxTKDwoYK8
ZUUNJJlz1pyycnmhbWpIBLDxjyL/ZlLAtpPUL0EFpNSrlfRuGA9uquKtlncY7a2yHg2yo+xoVCN0
KB+7Lt6y3vCxLvLiibdbOwlP+GcAwTIpaqDpHy1+P+grE790kZkDYR0prKpTYRkMMr7XkMFHgnoj
J7ITSpv8sDaPrHP8KGoQ5ilB1FQVYs2dXNh9c1gsFM0cHRfPMrB4XFN3grTLcx1WcvfxeltaBzPL
pfE+qiUJi6AFyaSXp3rrZ7IvthAMWiszf0NavLcMZkYrdMKYEBti7HI8VIZZuJhg2zA3lAnQ1CeD
j4mycqSA9INmnsvu0BfaWeGFGm9aAgVlRfxBy/cIALuREIe8WdMuW+r9zLRpKDhw8jLLg4wbp8RQ
Oaqrbc/pu5+fG92ZbbO6hloFoGrnq42KukfafgG/4opnvLQyZi5Qj0DKOIUGOestu+try7c5xJA+
/uJLrgib2aG+d0QE7k5yxtZFEf224YOLmSGaALTpS5WUrtluIRy20t6C2ZvjaDNUt4NTaSJnhCnu
p246ZqF9kADpwP3fRRAd/mQ7M4ukT5AsMp2BnK/rbSx+ZMjEl/Shyo+Tma1sqaW+XN//xcHvaeeY
iDyRs3KyLXh1UPEDlsB2i+GrmrUBWzJJcxAt1bq065trK9G1TjV26/b2unWS2yQSIDr4Am5kQNM0
77PH3xw0C3mSKLU0Rc41CMgwTTVyL1MrXEhyrazohQN2Dp2FVjb4+GOsAokKCo3hwJ+ESw19m8u1
otilyZnt+Ew3hFWnJnakmG71pNwjqucnAiKiQ/RNdGrFIVwwLHOUrOjCSJVAmLytM1yK4JqNLpSa
V5bx0uNnW58VYWaC44yciRl7JcIJkPdzw89h5rkx2/vE1vnQ1ZiGvBEblMJtS0RIcLfbfmxbFuzW
HAWLICooLmONnGMCRGYcc+LCqVtzOt5I6945bebg18JwFBk0nZyjLncleZjKlzF+zPlWI4YPo5VA
DCe/TkjjYrPABlwX2ed6Ntv5EWT8xtJpydms7MizJ3JTZ8mXj5+9MOVzmGuaG1J2ApZLlWpfQeA9
Rvesjq5svaVJuTb7i9FC3DXq6rAn5zEpTfe6pJitf0ru2+T6zAEwHQmSjgLjUjLThgujLsW1AY2v
+GcLduNvyNXOsRhvOnKmlY4MbN1uFSc7HaUlrr4aiFqI28wpR6FpZQjCtPCM8KSoHjSUqdLwghdX
40tKSJWs3TOWDt85ZJWlQL/0A3ewAdVdqKhPQhdJ5E2X93vTVHcR786j2aVuPXyKkoTPKUetsK5T
EFs7ZwWVHdc2Ew0VbPSbNKVY2fULczQHqFolEvKRZPZ5SrrOm8KLU7U+tA+QEVgbtwXbPgelIvNj
Q/SI2meHPInpYJrZBmc76e8HoXaf2oV0tsMdxwA6dWzssy7NrRnV7tV4EBH5Hz9+IQYzR6eKwkYU
MC7weC2/4Zl+Z6I3YJhFbrd0Dj3E1V0VshV2jYUFPcepauY0dEY4poHeDfq5Qtz41Om09ctSFD7h
uIwlY2NtiizapsVYr6y0BUPzZrZ/MTSE2unAjC4NRkCv4ETGI1gBTbX/eACXVtnseE8l0sKaatMg
sjO/4tltTHL0wHCrWl852pc8rzk2tZqyVEbgBA06exI3utkNd2Ymyz+7nuYbaZruWA3nMLZ2WtLs
a6O8pYKsLL+lFT479+0IAOKxtgCCqRIXZ5w7gJMON6XKku40rmFtluzP2/u/zBE8MMVo3iQoof2C
SxmZksuEvqgQ0sfV7Thqp6z7vnq7XlgRc+RqHSKDFkK+IcjhTNpdujecz+FJ+d/gqqMMkYvRk6Dt
iPCRBN8W6fA1irvYY9EaoGthH81Bq2IClyKQz0nACsO8ODSd3IlA9SsFeA1CCw9Qkba2fS1DtwUq
eOW8XnAH5ihWgtpmDqBJFpS5m5b8SBvXoubKHl3YRXM60tSuEw2kvVkA4J+ByhYNECc1bpWqN4O0
f368VRfW8lyanCa0sSIDPUgNzQubdJNqAfhHobgUekgQbj5uZcGizsXJqUxt6jArC+q2c7w440cQ
AILhyR5xXeY3ZtSkXp2vlTYutab/7kUBw5TnkUmzgLfyRHFwm/3dYD3HabS1SHgw9ZUJWpr9uR1I
O6WM3MyCJqq7k9kMOmCSRXERPbPWzNz1O7/jR2uzW0AMMth0GsI0qJJ4g8LTpzaTP0g4bGFvEJWt
u9e6nMptIg9lSDeye/14wt63BtYc4urYJckgI52iptkZQdnYPl7N6MfPfn/Job779+kxjczSWlSA
XEhm4kzNtdqPs15dpA0cWK5ZoQ8hyLXLwPtzZM2RraQLC3CEZ9GlAO0G3wyTldFNU9mZ5uVM1mtF
H+9bH2sOXTUNqJvwvo4vIukCs48fwIWPagbtOTanG3uYvlbMuhe2WPPll8bw2t1fzoZIj6YyaSs7
EMV0dFLIYtfGiLp54wgE1VbFdCWXuDR81/XxSzuUm2GtWhJdQmcsvawAhyyvEeGvkzrbfrwclpba
zFlopz63gX2KLrJuiN/WjGzLoV0jNFl6+swWpL2p8rCndpDWU+rxLlFuF7JqZSm/VcH+fXtac7ym
lhJSWeZgBJYyNx0OMyAl0+61RwY0T44pbzZIIm6EZrt2c69bB8hDu5OVuFZsAINzV0kw4iTHzBYu
z34aQvl2fazGW3yyToY9/sH0girutuUJAqKF3yeXj0f9/cPFmmM947xrKq4pMzDL9mdoNU8oJN1A
IfXLlI3Pn2rib/jO0KmaUOks4KV6rml7HEpyHYcMSgnJive8sD7nIE8I4FlUmhwke6ivMooROYvE
BJBU//5xHxaWzxzaOZSWk/CeMJQnVQA+FK2toLuJC4L0P25gYR7myM6I6ylARQ5DESt13JaI29JI
9nFo/YwYPXzcxvvnoTVHdtqQNhSSYSJIh+RCkbhFcgTm+cpYlVxL4z7HrmjNwZsTIpKpmRhoR9Me
zTCEc9xXD1FcPNMwXDlzlyZkbi0g+8N5WOgBxNRrT8TyazXoa4mIpYGaGQvN6rKIoe48cAZ9X6pv
ZTwdsEVSvfDGdJ/Va9mkpXZmjgMn+mgrigIrc7S+x+BIAp3LweiKI08yv1XOoWqH3cdzv7RBZv5D
2U3RKKClHJSkBTQyjJkHncDyOCmQUn7cxMISniMyC5TWyhKl5UHFrQttC2x4wzY9qMPonlBp+PS5
Zq6D+ctRBGa6SYKwVgZNV75APm8rUn2L+4Pmlk66dhgt9eV63v7SCKdwhRVpJbAfCYj/o6MtcdAB
eWLunDRf2fMLczIHZOooHdAHIwwRX2A/QLsCm6gzt5Tmv3N9//ld/Vf0Wl7+OoCa//lvvP5e4sop
IM8ye/k/j2WO//77+jf/7zO//8X/7F7L80v+2sw/9Nvf4Ln/btd/aV9+e7EpWtGOd3A1x/vXpsva
t+fjG14/+f/7y/94fXvK41i9/usf38sOywZPi0RZ/OPfvzr8+Nc/9Gus5z9/ff6/f3ntwL/+8VC9
iL9//vWlaf/1D/ZPQ6fghrJ13QGSlV0hgcPr9TeIdvyTcu36pmkwh+rXIENR1m2MvzL+CYOiAdXH
rv9oV/hvU3bXX+n8nxY44yybmxbVDBNxov/7xX6bmv+dqv+AiPwFcZu2wYP1NwLm/3UiTIsbzKCc
MU51ndvAe/6++CCeh/KPrP8pZIE7qx6HOzEApt1rWXtfOC8d2LofhLkd26J40kevLlh914jW9EvU
OW4qoqZzarKJ+pPIvzdgETiOXV4cOlBEefEIQatY0wKAgZOt0w3GNmYPhk2No9RuewvlaoC/tW5X
K9AZ9EI+UVp4ZkaM545QWA5DpX5qKdsHJ4H2glPLhRRY8S3rCdk2ZehGrTQ2tWbrT4ya1aZPzHQH
vmn5JgyMSlieuZFiKMshjG4m9l3VcryEjUlRXHzucqIufZt/SSFOd2ynyQlkpIX+kFWDrye6OGay
uK8NLb0ZszC9yas6vbG1o1220aYZID411baxgZeU+4rxPIST1xrHtvvGQzO961Njug0VfNlNGYU/
+uvzLQq+o1gM37WOD4cGdaduIfr2lMtB7DWGyygAXsmh4EPr941W+aSk/T5O+mTHULXsvf29XZQ/
QvACHd6+cpWggD2u1Z5Ax3qvGXl16Ko2PQN0X24igrqaiYznOIn0vTOGIVJ2nXOIhCrTbYJyABdH
GznmzkiOb/9XXV/CfwrBsN+0oVtAZdqfCNFd2RBtU9nFeLaqcQQNqT2etdYyTwpq86whEEWT3SVt
ra3oxPh1mES2Q8mzseuGQrtn0a3R5lrvaghWXaLQMR9GQNs81cl2bxpd/JCTQd3mpnPJElRgNF2F
NcVoVO/JxMLT248WtTUonmdHUERoBcKvpkjZs50M7a5EPnSj248Jya0b3dbZTlTm10F8Y6Gvg9no
e0uV7f71NQ3IR0ubFR7RrPJGY1dB5hSVfmYIObTCkdZupElzpwsr9EyhO5sI4IiNRQTgONdZNJzC
Dv7qje3k8SGjTXFpQQS7seTUeFYjtA6nHvQHZEf2KZTiTm8/qsSk27++AkNpDTQKCINPNEb+KPvu
fmCHwiq3JIogPi1ItS0YoX8qPT2UZtQGoFK/TRNGjiGD7mBq0tiNdIgRiesPzhxX76Bi79pMUk+J
ZDxiOSW+7phX33GgF1PeZmPMftQNB6+5OoWDTJ4sOcS7vGkMf+gzN4Z+yndW7KoyZ65W8/g0pQgt
OJwWftszggFnKHCz4wYdpD9MlITdREaXezXym8e/RoQU3aYPnfpuKiXf1hZqN0cj/TaAS/QLQTG8
S3r7e5FXNoogr69YQve4q4YeoSXxGUo+b4uyQ+G/oE+pWQPRE0tqnhoIJm+iPmk3XK+Fjwi29jAM
A4dM6l8vnOvbvUaFT/KO3ghwzEuHPtLSfOwo/PRSb+ILTHX1ze6sP1RblHe2yH5C+ypx++srM7XT
DUEmYf9XV+0s+tKoDnQR1x9OxS+8Hh+owbVjkRTWXQhSZeeqB5OjyGbvCF7fZYBoupNPUE63B6t0
cSmbhG2mHoc4qZ1kp6ay994+SUho+iKKRl9PJdCOoCq2MuaNnLevUGeMI7OJ3JTF51j2wx/jMCVe
Y9HwXhTYt5A8MW4GWj1jirId9OJCMHdW5Z8wLWbR/5nFgPJzCdAVLhKTq9eF8URa/iNOdLkR0Lr2
aG/pT10W/rByBP0rNqoLZ/KkE+achaTlacw0cwPW1OG5axHQHuKLJWh5q6gyH9Jo+DlegQaD3ven
MkudTU8nUDXZjr0BnNlHAXK1USDDutUg/+r+NZotUCU3Dc4HjyvIaw+15UZaXFw4BBQwatMJhvIL
SaLkgUTWgZSKHutGK/0wm6631tp6KMPsq0rTdFPHI0Hy1gZvfheHk6tVdu5HJkhBHcC/CtYhhjiM
X7sJ93khEmdvxnqD0uxpPE2FdqraqD5maftTu27y2gRv3l/WeyiiZs/UuGdDDuogGRePkJs33ToN
8lEXu7EbxRaVOdWz05fSo4bW7HWT+VTa9c3bD90K7Z2jPRea3zHrPDbREHuGGSbHsjd2MCAHllVN
kDhTE9QKNpVD7ncLkk11m1ahcGVqomoV8IHz0IGpXY2h7g1NZD3kdfVk5m1/rFRGASgZpff27aNW
i13ZjsxjcSooSkMGeeBqugMRu+bZpdEAp1zHt62jg26ElcHb4rOLzVTCJNOo+TPtuudI6tWRgeDB
mwZW3xRT3WBbx8JzWAQ1T9LeG4N2spEFhWWEaUTUucz/SLLi1mIl+9m1te9Y33OIdntKF7ZfNXzc
As2eYQXzdmNAZmorh8p4qkCo7g22Bt1aUV9ag8K+2iiZL9n4GIoJ8s2Qcb2NkbPbp7QvfQObl3Gd
HxuEaQLTSMcDodE3Vd2VGu3OxnVeIc5GXJCe1bsi5BiBUqm7hGXgued1eR6vP8yJZDejMe7aqTW+
qFi80GqSXzXWnyqODK5BFMImFafgUjZq11YgHYsmOT4MsXZOnXHqXZDd1j80/QhNUICi9FzfNYDG
nvMpOTbjZuBG/GzaZQJC5lh5BJRyMHNNf2NnVejzwTH2ILkr9iFQrN9U1+s30WB/L0WVv/z2P1EU
KcyuXu8ckxShO7a+jsz8Fpj23Euudh7qWU3QY4ncUB25uXEE0B739h2KI7qbWiUGbnL68BJbf3Rl
eYoQSvgKTIRye70x7vUEnxTZkByMumd+AS5ED45rDAdOGVjmtfxmAlnvkREc7UaI+l+RGE80qysA
L6+FyKDD1zU7uX/7cX0rGW15IFV959QFKI0i66vdlZcKiI7YEP0jktb9Y22DkM4JHWi3prpXQ1zp
WGgJIJukfWDZ1AYqNyCoK0ARxmM5eFpcTZdRTrDKor3XC/aCveVYRwQfm0OpF3QP/9SBz8O0PetA
n5/Cpdg24aADLBsyPx44v3UQDj8NZvUY6WXsv9m7uEb5D8LxuzfLTK/muT1MDUqPoPb6TLQUqelR
n+4cfRS7tneZnaaH2NH5k2ibEyNh/RJ2BRIUhqbfTOGEGm292aiobPZwmmrU9xrTRWjkj6mPc7cn
ofWjRpWbZtig+hlUfgvpXeu2bPUrz2VVPds0+dYzbAhE8uhWJaP8lijtJOzKPFl5CrGLvHqVvDee
RZebO5QF0I1uSQaicUpQ1z5kp8Y0N5CHtKEjEIPOyAanUdUm/mDY6cUQUb8T3Rj7ahzgLUs4HNA2
iB+Q+qXIjaaHLqnOPE3ML3bJMhc49sQ16rC9twokRliqpy8hMw5VrO2HhjcvCsXr0FiNIxj+esvA
qavajP7o8XbZ9fHdEEKVKfw/TF1Zc5yw1vxFVCEQIF5ZZ7XHdpzYeaGcxBYg9kVC+vVfM7713ftC
eZxkMsMindPdp9tM4iQ7aLDF1s5PVTEW+cI3DDP0Z7cK7TrCD3ZV6istBpbhhXf/rbRO9+0kWJ02
hY2An7ZrQGPS1VWEwRjvguRydcGNX2KFn020tZ28bnAcPIl+dvOtxylEnN17E5B9R/BFdep4f7lv
FZb0/UvrTH5eOBYqp3WRj9gWxmSWTpf49egcmzCUMWwo9aGlocm7MNxuWzgGqYUC84HqlT4EPnTJ
UkHCKlriHTC3uF4XT+HLz6Z+CrAjwDZ77V/XBVvGuHMzS2k78UKodyqNf7oXzfeDXmAHFdylKp5M
4QPZR6vyKDaD0Mb0W0cfQs8dsoUwLDw9X4aMq/lisBv823/YR6DefM96maj7syhr/0gLWGa5dd3H
1WTPSdB0C4qOWlxg+nUSZKn/mXn5gpXo8sPH3hbRcoYvVLv5V+YMbd78/0/7hVWGlef77//7N8h2
phNjRzjZrs8l3UpUlNvwgKIPCQ92DwfPUfPI1m0qSGli17XXw31/chzZIYQJJy0AFZL0QwmGYtVD
j5JB8oQgGI4j1+filf3pu04YJe9/o86IhDXqv3NYx99lpWdCL6nr6dWqJXbtvQtFvsUXMQyuUHCh
6JNgDrOxNvIHehn5w7F1Dn27c6M1jRffsS73S9mxmqWqYyLGuq+qpbzcD8Cgy8u0H/7nd4uP/D3R
vpUDmWKKW/GkrOkY+GN/NXsfWYFwkzMRl0aHPPY2aI98ByHh9wPjoM5stUZlM7ZIp8b+9b2J7XtW
1XI3sWpsYgkWwFjTjSMrrXCvxWy719H09Hp/WeIBS8d+Bt8fOnk4UNQnZch/wEfkb1dWwdHH/5pV
U/m7J+hyJ/iNoQgSVd7YU/srpGiz+Uj+2MhDRl5K8TGIsnqUIeIzZ9ChKWgqmC00tXn0nOmAMnRd
KvLDgpfUMybssu/CcX+F8JqMzWWwzyB5sbeuMNHZeHWZWn2ZIBQZ06Z3Ul0Ox6mRw7mWFpgDOR16
ufVPopDVoWBQK67w1nwQ4Cy+K6/9GnaYvrv/6o4mtG3R55Yv/PPCG5K4CHN+5rz9LbflNy6culhL
Nb0Ubrgc/MBZEFC2Ti+G+NMLWxDJvVZoYRB0/WzbAwG+NVrZFoowZhQfYwka9F4B+TEEK0FLYGPu
Xa4X6eMf+Zua87Gx2ueybnmsUYLGJtyG96ARMESfjZ8p2Mfla2CdG9kVwOaq8b113WNhOT485Fps
1p7o+Q1isCatAw5zDtvI6aFxSWwvjve3aJCTFIpgee06GGBy6wuSK/0mR5OvTghcpCq3Iyu6n3Ak
5OeVrLit5wUmJqGEl2xZtd0btXpE6TpJ58LLmHY6iO8VtNtUCDobCNjZveYuR59HHOPJ2CLkmBvL
t0/asT41501ue9D3azKjaV6nRAeqfqzlwk4Yj0aujnF0Mrtmy/i2zbFbKzR8cxkup1GNTb6645ot
Jdz3+fxEhCUfrRoChNYfktYSyaCfO19++E79hEmlNW6hfIXnTxHbQ9PFjLwwq3+ZOXm1MYsbLSij
I+8r4FtSw3KypPVLW9evEAD84cxJXX9uEmPGyxiaJq5atPt0fuY08mZHxA48qOuSweDdFti9p+e5
rDF3qnQqh7S2YLpewSKJSbtM6ZqWw3iaFzvXsMskRLEEsfT+oTXsdy0NFif2avfeM5tsK65QkhcY
oupl5ZwxWnUpApi2TAoMRjA6UT+EEwAgPSd2OE/ooevcIhv2YpyZcygFqKy+eG98bCqd+UInQRNI
QjGWSPQfONE7CaYXoA2pwuBqFLrZxQ0igH5O7MK3DfYyf0nVtld7YlgR9O/AUu7Ft40dq/qCDHdw
eANCoMsw7RhiJLTn5AUxcwTDMRqpzXlyt+Ch8h0XS06hEc+VdS3gqA4MkuVuCh0sRmcx1lcnzK+6
Q4/IWb/2xshnjB6cUTcHjJf5UV2QZ8AquDsKqBeaEj0/mZdj0CnrZabid2VgY1xq85OzCqtKJ7Ii
sPhpZRY/2F08toX9GPKBPErL/pi9Vh3Dwc9WIfmx0JhhglxmvTJu5VBS5WKGyVuIDeUyAm7bkEF9
VHgAh26aE0QhRyXAsZT+bayeZfVc4cNit1v0jBm4H/PEuvPqOGkf2N3r5s+pWUOMts7hv7l/bIwV
Bav2H7sWD5GH1NuL5XgxddZ8s2p6bDoAKRNf4pqsDLPF21NTuzyplw1CAGJH8x4VYpxnRkqkcspe
x+uwHamH7hJFYJu4TJ1kOHZp0YdeJJAOG1WSPTVV00esE91Bt1AJVua5F8ApW/BSyTgdPQzyJEi+
NfBccH7tgWc/BDNeRiEWiEaYQ8VT2XQRNLPhdYk82KGd4CYJ4mRwSRpuTYtvQsoDsCuUIW73ZOnt
Cz3GV11vVWrCaYidQdfAgBS8aLEGEbVmoTUO55Lz81jTaKiK1OXuGLmEkigcB3QiukeEoXeSA0nr
pkBPOxQ5yuHqqRGnuYN3nW1DbzwDeohLQCAQnrkMTaei+TRIVDi9DdslckGaY3ce28GcGMEZMSuJ
it5pDk2gkM4NbRyUK1U8h5aKda37oyym3GbBl8uBHFY1qI+A2DR1tvJtYMuX81qY/jZVdv/MdB1D
F5LXEHlGvQDcUQPoC9yfq5p4Oky9iLGUnzZvSjGy26UzrE4ix3YPM6HnRi1n6LKTxh517Bao8rEu
AE/uyMtWWUkRVvMLkjZ/92XZHGE72QF56sivaeKHcBYnh/fOdZUYluP2LQicf/bgZRayCbReVOwK
q4lgZP8sq2qFbdnYnQyfeNxac5kAdAOEHADKclt5CgL1wJfmItzCQ5ojy13fUaeQlzlUsSiDmPyL
LWqONgWGbptfmKrIuauHlJbBcuiC33AVRAdpehI/V70+2aS0fkObg/ML76qtnBCJNttAK7QfnKSt
3oDYN0nDunfLDsYzKFci96EUYotopCNFUdkLvPlpNs5DP5k3JDK9IkHlaz8HSRiIX9rRX6PtltlY
BiLXzfLItfXlIqjn2rmqhv+JFFfJoVRF6wEcxIKFVEqaLnyAbGi6CNElADubI9DYo9uPE649dXLj
KmzqiFp8pjc9g1moqqHMhyVgUag9OG/LGoZazMrpgLFWRvoh9o324s08grEKT1s5v8Dq2WRl+LMk
zsNk0Ce0QRlvJPgh1vZfLWnk9jUs8RzcBtOMbK5maCI8sF0OcCCIWINbE6ZXKBf7fUzU+VUa/Wta
kAwUdOGZuyCrp7r9Mitl8dQDlUaIB/pBxyi41qwG2JqEZ6RmBXDoxjr1Ci5SbbGmQumvHpZ1wAOr
FLmItwZjGrUuSL7to/4MExUoXE8V1izLyDExoxkyhfxamEcPv92JzuhU2+emngHmFg7DsoLuVLEe
4aKjfoOQPiop8tPc0FTHLeRr1JbTrW1qnZuOXqSCI6ttrSfiHZ0pwD65khFlMZw0FuR3RNYk/gGv
n7HnuSIbDEPJ5PrDDfHmD6h1/7RGxqjQaDSHj0g/h9uz1ZB4nCU/257aMlPIIXNNl2Bb7yNjN8C7
pzByy55edCV2WASm0UTJKFxH61EGP5QZmtRtnFe83a+u6aYjQZmD1nAj6WAjXagafGD+qJxjB1mn
kfYahPwE3R8sKR+jHnNUXX3CNHzRkP+3xguTnwbWTCrAze72ZSzgIYN7eMmdGW7towkvBZo2JwjF
42MzCaD5IGmh2ZWRxZcn04BqgFEybn32Gyxbj5FC+sm3zo/LirQJRDU3zvot1pXz7mMTA7YzO/in
rIuslv2CF5abj8PrOPTeT3tYPhFRuGRTMeYundbHfuhohnP2iVQ9NHPFm61ICEMr8Qq5SH8aTIVm
xh/nGIU1iwvwW8Jvi9PYt5m7Ih8vcDHD53WeSBAetMQe/DWycIG6z9RRQIRIXMf7x0aA5K7z6Xvk
7+rAE2YDlJMKXb0WvntaJsOiGcY3YGvkewk7pgSu823sqOmq0f6N4/YYtu6SjUWjE72K31ia/rGA
k2j1xfPcQ+ZpIGIeEaTEgw2++9BekWo1rzNf8m3wn1QXoOFBxB9ivZc+KiSvsjYuaxL1i4KrE2vY
yWPbGGHPAIK5DtXR4n1khb18rsrPekjQObBD6W9LWk0tpgHYO3KpumjYAPhhWW5QxMGL24xFUnR+
eTSTZR87bP1ykU2OHu2RCBUeWeVkbCrXHKgCjzBh4qMG1irDpypumAjJKRz6cpBdMITwUdkVtnhV
7m2AVO7UwWruUJIZBFpdZHOJsNkgWGPtu/Q33acDK+7+rQMBP3lhP1RthqD3EdxRXaQtOEXEUyxN
tGIg3UfhGcPRtE6CCl958GwVeWy2smHbaIZQ5Zyu/bEqAwRnrQC9qb1h3qmDj6G24lYumH4K+zUF
zwu8yA0vewfh9WMZzQWzjmb9FAFmO/uy71K5epdSY+P14fYaV2K4+MMIu8wGg3JAdtBNX2u/+OPW
ADAbvrRPdtWcSm+C/N3ReI4wPuLPgGXAngzXwgO/Uw3q3ZhlH5SA4Q6nuoerKP8I6gBLCSI3CzI3
F0lcxDU2JZbQtkybKQCCN5jlNNQUoeJT+L71hXzE1byE0xiHWA/BmHk5M+148jdEZ859ewxtER51
UGPUu78VXDaZtPtH19tGuJLZiVU0Lh7tUMfNCkuerv7H6nm8VduQDUIzQAXThB0VEdHa05h5w9ZR
WOyvw22Rrh0gtgYlT1CMawwRxZMFA8poav0+rudJYEA7dPDvvC1yYDYAthMxygMcNsBr6Le9Vmrn
cojhHzagTRxvHeP9OQj1EhmH9PjqJPZxLfORI1DAASg3QD2MOpUeA/TUk9TswMWf0oflI9gDILai
SNrKfbApKCxr82BA2UkbD1f97ppARGLBE4sWsXU5FBjoKWHjYU8n6iAYVkOU55QcnYuDaEcPVv/4
EHadm1aAIfR/Tbb71dQ8FhO9yQbi77qoH8rKAocOfGKA798iCehHb3ypC5SKCPE7kmn4ZaFAityi
psnRJ9ZXqbcOpQI86T1Wlonjzf+IHmEu1RbVyZ5oimkQfQGPDNBmK5zz5srtohxrjax9YzSeiz0X
hw5Wm2ce8oOhoj/2Vvvr/uutFvQojHytZOje3EnD0alg6EE68L733/Us9we/wVyTt9vp2Yt3rkJ/
i20NZ00H1qHg+lGvmBJ9K14NdikSvKlILCRrXe8HI9Z3u6cst7kz5D0bcQOv1H5ufTqf/LEbvl8G
zmZuyGhM+krdTMOcX74JuhT4BRAsu0DmKgtkKljpR42DCdqlq8A+t+ipUGWeCoY+u4VJSYapwvBI
a8gPml61Z2MUiNbSZvzc7gyPHDZxMV2BIV+CeZOSmukyeDXBS5atNe0SgszrWC3NEBnTu2mxM9pT
Lwu4ofH0++3CBaoCsVVTqs0mfwU6WngNwpmUFLoG1t6o6NootFwnZopx+KvKIJ6qDdt08dnuDHS5
82mUmt+wOwmiMPR0Cv7Py7ZiHN4Bd1toelx1dWeMxcBS8b1T1bNoQ3kelQ8TuNCrnwFvPvnT5F4C
TLo8M7NgvQoUFVcqa31rpvV92CbvJTTl+OwUn7s8Az6U0BgoPT1x6+DXPsmwpxdZoIbxfdL66PXw
ruHlnfhZze6VimkS7fAbiuq0JAN8ALQVnn0K5/IB/dr9UK7szHsezztGxBGDcbLdYIl7vbxxm7d/
FC1jG3mer8WypsPGil3DgXSKjh6/YdNu3bcrRAiieA6u9X5glmzOyAY9jNsQnGGsgIkT4dEXa9dq
qKo4SGudLnpnwEKO6B6C/LtaVWNyvwvvb+E03M6IRA/EcUM+qJ6vuHpsi5VETeeFUwAmyvPOGBBs
J1QzTMXIupRF5oQjOfUzH8/3g+BmGCKgV00yj6UDYBpQQEIBUV82F4qIhAgMKhBIGYC6gECH7Wp3
aKEweeiQ0vqgR8dHNzlg5du1BRqjLmcLSX0YUlQZAzyxdE5zaYLCfSC+oQ8YgWs9jUUcMVVoJWZd
JXUwwPhxf8f7wQLsmQzFtBvQkqYAaRjal9BqBW6Z+rzppG4d70oXZ816v3VTDi17UjIyvdTVYuLv
d19CdK7eTDJYrpEXXhTABuzA0ASVxxb5Q1ic7583tIsq/UaXGtq08f282/t5n+F365q4pMO5t2fU
5rsuxAB39KEaPnUBRCRodLB1NUWmdDc+DnPtQwHQ7dC0wPd2hiotvUOltYJxDOy0QgVVXUhkVAtO
s0V32xzNshVJq9TfsAbLrW0fTyufwzPdgAmvbJQnyO/+YiZ2OHg7nru1O1w8aj/rvHl6wnz3oVg6
7zo3hRt9f/WmGoq4RN9/Hmwf4lA8DWLxqnQBmx7zcCVnV1AYme4/DSXmadZw5ZE1B+VV0L/3/wWB
zerKg2O3q4zGXXSEpkZcejk9f6+Wi21fWt0KfFj1nwN3SFT3BEFa2uAPhUCpwpcJZRfvr/MEoPr7
pxoS/TVo0vs1uN8u9wvRQzMRYyZbk8QW6ONGAHOd2G9HH8hUKBEa4XcVy+5P4eJ5yJ4Fm7D7zrdf
PhKdH9h+kCOKKJ/VCxgz98mCxcKh9cV6BjsGdNtxYYtJl2hzV4pMT/rp2N6WgyGoDitS0UHoCeuK
er2MqAtgyVS+lQPI1W/d1F0YBjZe5Mz8BK4TPnQPAUZTbfBnUM7k95sDaB7Y/VON9mVtEH/RLAAC
FzA6OEd2Ui62fyDDuGVd3eZYqbqPbnf53iDcghoe8KVutMggbetPzLIO38AtytHLosDR3JddNHQC
9no7osum7VNYZZt7LYdXytJAw0TnqAx7epux0Xj1/CSlGeDXZUI8m8iARobFehmI70ZQ29gH0nYO
0l9CQC9B66Nqw+2LmDP3KJ2qPI4L6x7Wnf6vOkwszZ4VL8s85Bat2CtkF8+QR7R/B9On34ucLMY3
RSjaMNfejvNdoPO9mcx05CcyhlssIcHGVrM6UYiUn2iCRO1fXbyUc7EcFBFzRmzSH+0eHTbiaTiK
rR151jv4vXkDJqWoXz71R9jzrldLa6yNY6W/dWx3LdQgN5pgwi2RCmoxvwSZcxcRQOdfxEpgeQYb
+cndzfr1/cizrUvLuv6n4DHy20Y2DloAtCnfLE/ocBnfVU3uzmlJ172JUiJ+0jnWjbB+OXcJmV92
/6xgyLzAbp6dkEPegldcoTSvkfR0QKgH0CM+ZaUf9qjWzQYofbt6vuVniB1EPLNHEkml86r84PG+
W0LGkt3/2dDWW25vAAb1jqbfd0y1/zS2QGKF5SxRt6kqoZvr/A79IDXMzb9PunJR6d2XiPsDQxRU
R8xCEmCDtE4U+Nhd7geIo9tErtg2/EqaNRrtITekJK+b0z4jI0z+RVTRM9+AxDmmAzdG45UsImsX
+IXf39+ErYWesyQRUshFXtAeNk57TaZngOCL8HWOk/iHzmA1bEirSFN7x3Wi008VlHklQBbu2L4z
1Tff49jH5wlXYSIvgC+/v3LJfXVwVv3xvZYRDwFs4K+j76WggSfdSkHF0gK+j2xo3pFJ8WT0qv6i
bc5cum6vd1XRli5sOC1g0f5OFVQFTAA0whWR+oilLDyqGXlSqi++CG+Wn15goVBpQTrD3gbSQ4ku
AFPRM7ZhWabQp0DDuVgo4MO51VhypD4RF83xNlrVj8pV+YLGOSXs1IGwRhpCZ6KimV4sB44pkbZx
uiqJtXehXZkrc62xKdVWmQWLO50sUqPl3tCyYfHHAuwpCJ34mJH99qo2SInqIDyS1mXxWrrIRqaq
zwsBRczIjZVy14OKEnZvj0JZJu5bJDzBvs/OZ/sIpL3/c6eTVlXIxONWulU9equ58LCBsHo4MCmC
l8mt/8zWNL6IZoDv1eRmatdbeWr4EJXvXlwiX5ymAkdsS+wvumwQx2xNWWstb+PSwPMe2DWYqbcW
bsgorRZx6PaXTaleNNCX6/0zCN9/E9oX547573eimxI2XF2pwa/31UdPqX6z125LRV183Jk6HzV6
ImEEG7nAkW7ITgkg+AHIUI3B+NCxYkrAVYBv4MR7kJAagOxkwMwjEkAJAXvS/2joCIhIQFnOwWr1
H3TiLjRo63J04SnD+2m7MmkkVIR2mBnPV7g+6x8f/rcHC8G2x2l0WTpAKY8DxxJVcN2n95KgYph/
QnqMiJcROUHo5xSYp4fvxbKExFc1P4BIAEXb9+W+g9fmfX1jqi0zNcj+ofiDT01Oei7l413xWNcU
KicwPXkNxOoa1i2EerTYUiso+SMMDf4SIB+/gJnQ46SYhb0/PCG1wj1Wjv1TUfZMzFr/Q8rQ61D4
zc+269YsYE2DKMugubhOeLBrGEh+P4fUWaabrX8Vqq7ePPBEZNcEOmQf8tbOMZB0B8AUze60N1aT
MAmCdkiVIhbEFM3Dnfi7H6r9POLtT1NRFQnpm5uPUJATXQqs+ZV+LU1rPmxob6LVsinstcIxA/jY
Pfur+jEbe3gnQ/Mw1yjsmQIaT3bx4LYKcObCi1hZVS+0MOAvywWpAG6FYGOGJATM0w63Sb3fWw2I
n9db51D7xrhpoxLalIsgI7kgDf2vugul4byVL5qzK+RwwRXB08F1DFBI+qsTxHpd5WkL1iZdt8du
Qi/sFiDYUSljjA6x4JHg9R7oTB6LoEVAVPGFEUSoGmBec1uRtQC/MB5NmDADFjVEhd06URmUP2dK
nAPaa2DC4frk7nRVAI5+nqwV2kv5CZrdgln/g+QDWpHCs1NrPLo8aG4ef/ZJCGAW3A5i3G/EX83L
1mSwoIdKepmTPrCCx7nB0goRDZzoTJ22cw8sA/ALDIbmfNYY1megMhX10GSDLYfUs6mSxh+rRBXh
B5TRW7SF/rltG3bwQYlaw7UrAQsswVFjMgh4lrh2lR15/vaG+gPOoCy84k5zcx4sMEyGRBhRi5jJ
3Pz+QDvgL2F5a6rajjcGARd61I+FY8y1pA7GKaavsV9D2BQUF77xxILSLi4L6IrAHPzxjZVjsjQ4
1LMERluy9xXl63FDkKnjyqiDXjSCWHY4dK5MSx4AkVwGHi+wFcecIXQeIM6SqqhexqY8oXp+1IFz
ktAi2qbaAOh9zG1FT5BO56Rhc17YDQTJQJ4jItpLg9IM4r9PWowMCnnjx2M4yHRM8d0+GXHWiBNy
W0L9ECj0/h61ZK6qsIo5tHJ0vM4v1HG2I64VLEzI7hI51Uc2qOMqPet5sPiuz/7VerV1gWntIewW
JKQ0kVVPJgancwyK9aPdALVLn2DcYFTTcYLaHlA325dpoCCD+eQNhngRW+xGgKsO4F5gcDgCux7K
KtPCJscmGOO6dV/0AQu6jLtmLo6WO/+dZM0PGGOtMDII/EES8dAr1UIygwZwgHRLuXYGtSeqAowp
7F42NIWOCNNAY4Xn2keKG54CrZxklbaXUwhM5O7eIdftw4x2jKCJcscH5rjA3R3ZTJ+nidC0ZrjA
9QDYD+so0EYommuc92iz1zUt3OEmzdTg0mAYwt5vWoNTVI597NTjRZchIlbpCDsxK0VXBM1SaX4v
fnvdFFljmEm+OJafuyh8t2C8aTsHjqXtAvF3IBp5Ay1mCBbjAT1HeWjb0QPY+Kow/BC3M/6vnk1Q
KrugFNjiX98GiRuoFutviFaKeMZQQgTvzcS2fHbsivKkYsLG4oAEVTBotH1Cm57SzoFcEE4laRkC
klZNJpAcDhkYtO+m8n5WGiM8xa5WAM26zPO/hvsXEBUFlOcCUPUyqlPVtLdwCdOt5m8CsFsMmfwX
FNFPSwfikPMVZDfGx7HFY+3p6j/wx3k7G+m/1/iTklV95AZIHXW6Sp/X+Yl66TL7+jAgvbZ2vVxL
HyriAryRWl+lscfEhhSDGKx34QjbCPhj6mil3qdCxYSBmObZCzyeq8AZY9WuvxaPvq71iKds3zZE
C6kt98cDVKZxM6J3W+E6NbqrB4AJdmOV53+wekwA74BtISoi7owwGsX9XPYfajK5aIDsspHBDUs0
NOqYTvEEiENBdILrP8DhGEgwQAzWTDnnVkw7ki/TZJ10730aYzKnB6+MRceUEzh6ozU6jAppzlAn
gCJvfoTABlM6iJ8rbqQUo+rnwGswyW3Rn3TA8iT2eL+1s/E80CCHcOxBLGJMLa9A7ksJIf1ke8n9
FeTYjyNCLCKnn6GTEhQEpgPM3VsPKDWOnZ4/bBtcX2cKFNNI2hkipJj9MPMPn4PA6kaWAZledmVt
H2vjHzefhtnUxOKP4su1gIjhTPzlGqrpuZd2d3paGlPdQGO/DCWMAeyxvKCcmSJqij8w30tqEk6x
VpOMIWtYI7UAnJwYvWAWeAD53m6p8p2fpfaS1WwKOjQGbmCV2DUfrVn8BjWNm71VYzJZWxa2zW8I
X7F0IpQBvjvrS2WmKRJOeKMT+RwmLrIwrG64v0UaDP1bWULtB6nWiQWgFTp0d+9qC+Oxar9w7+h4
mYAz1pie8dZ1S0zXnPC83nrS+pkZH/tmlmmFhiwCK2rAMi1naxAwfrJAQYHKwi/pxUwaLmMF8Y9s
tS5wM4ZgAe1NjAQpE1XA8nRfwAregYHrKls4NoPJ6cPuRSNyASI4L55VGKRt7WwRwHvr7Hc/IdEM
0rHFY+nUsMQYLZN09RKkCBOUeJ95hYDTEqkrxfM2VFbsOgByZgdJ2YUNvJoGmGkowG4tDzXUs5EP
YWw0wsMIB+8wtPAKRafoxzXWzWgsh70pXgC8T80rlAg1SiH+3GBfwh4J29YeS4SPAdt+nBUQL2PF
AUD1YINAIgRcBxHYGg8GOhSYA7QIEo5BZD4FvPnYpP3hqokkBb0g5sdKbEiOj0FonRY77b1wSS1m
A0wlICEsRESgRO6XqIC9DZjkCso4/Q5mMCIQBeazxC7MqmzYRnmemAJL+rV44EI3Auq/lhhb3zDS
j/SCE5pMxLlW5h/i18Tj3E/YSmHfTnQ1npewwgRd8dA7/IfwRgFCnT3YzmGxva9ZlSrVVKVhb1po
wZyXWQaXXdB2aNFW1i50JB1nUzQgkgE6IzdxJzAdrEe/44otDhh0I4NBKURvCErq0qUG61r0Je6X
BSMNhWVFqFVd3CbrrsuiWMhcMiO3CSgNuZWiWzDmY2fdPB07unXHWcm/lBdwyKYpbZ0MeayfgjkV
Bqsgrcba/xDgFHVMRmYL20RbENh2VafiaamPaAMsFE9OnyzPuiQ/Clv9WlpMB9p4ghMKvUK0KPwN
agBb1D86d1bHNpghPHFewPeQZJ5RD0KHFvlqhRyoryNLt28YhvvXTuUSBxCHrRYEW4CTMEmALiWe
ixqai18N6dEh71qv9v+oO6/lyJHtiv6KfgA3ACQyAbyWt/Su+YJgO3jv8fVaAEd3pjukmVCEXvRS
wyo2u4dVQObJc/ZeWzDTMWxnn7beqSlie6eFE2U9OUVVjwwlPTXoMpo2qDdMNbkZXZo9fjWFG9M0
PnKZvlQZmvURkVcVuXtHDvYxbREjE9q71vNgXCGirsV4RNsc7MbyCuPhwOeMgKTwLmiFJ2pY426q
HeZYYbfp62z67mHSQgH6HCvBIl1f8kh2a5GrHp0dl4kqDW+nzfru7KXGlr2O4le/sm4dLyXzw7QO
SshnbaTdhCvuvXOLTa0FXwxH3tuB0NaFLNZQlzekjBJuTbIo+zD/G46N7dHRwkPiIrKbfCTblE9B
pH+wsFd0gZ5d4WIOGPoHklFSxED8cirGENgzelwZaSoeGKPEo3ZvDB7jZO/etrdB3KUro2zSrTAS
Jj7Dc61q/85R4ratD80ggxdsNetEmM5aDx10PUz9d6PPNKzOv7fmpY9IZWtCvh2Wbb/JumRcW5N2
xQxHHnokdyxK4Vn3p0uNhT/VdX9bRsOHbeYMBx3FT2nIzPL41h2/JCASEpOcpJ6AsnWKLHBvh+U7
qx1TUa1PTlWsvzO5aDd5RUCFX9INGcNpNycz1ln5nGKEdWTXXJKWFY3OLvEEnJd4N2nKOKm6Tzr3
MjCjxpP9ReiFs/enifmVRHSH5J5FKWi2lVurVWiqbZHXV89Bn6G0/sNMgzMtaWNlFo4zC0G3Aj/L
EUPjrfC18RSP3X2vM11FX00pSntj5c1LUWpp5bZkCq+Xd0Vi8g/Fxpzt2DG68Ke1MZTmNYw5O46G
ra9zzbopsrS/AAiJ2JSmAFb3YOffNYfPO0tkvYt9ms5xrU5p10ZbFILDxqjtfC2K/MOSHvGn6CLQ
8IuHQQ++eZ5VrfS4mQ4AFVNaP8fCQlI3yZDPFLvtqtcEs7kuf3eNssWiEsu1jg+eJQvPrYXL0Eq1
g2OC3wutgin/rIsGV5pxpDmMJepP83UoBi7tnuS62g05kolxk6ShuQ1Dj7mpC+eiu4RT+erFkbG1
O3vX+hY19dzjYXJ3J0bnbAHyRf4ibp2hiHaqGxGh2j8HtytRD7FaTb0KyfajvIwCY9dNyJ0zvaTW
cnNcqBKKintflwViR34yjwQ3SLpqkyFmpIGqycSBvisZd/oBt7/Fgc0dVHDW5oeeOqmhUpXxMfwe
Tg3jSmOoNrWuzshFLEIDR9bsFJk9shnkgFG/VygX1kHqoSpyNtSWlJ7EP28aVr6yxfloIfgIm5Id
OqEQaTdwDJ4RDR05r0EwZGRct1a2GqZTrzvV0TVblkR2h5QFJ8j6b4YbzYvOKWoyg2AeJuU4QS8O
Jj/FWaAzCNDtjCHZCFvbeqXl42t0fw6DuyWyCBQqWTvKFc+6MIfN2IRPcsyfvNra02I8JDUeyowa
MvOPZeueh15GiFWmfqcx/RcoIcLeu/VVuhoq/33ixNwW6bUM+ANhPhtdSpRL3hsbQUzYCJibQCtO
Rm6tB+V1d2NTUAkPNcIetkCu5z2tq2STm446VC9w8F+dTCP/mYSgTZJ1iFeRJW8zz2A1YvDI2LdV
mET6r1HLsB9IulqJwtuas4Dey0TDv/ZoG/iIxyGItoN2p3HGXE2Gr59UQ2Xd1JWP7ICLXRnUs/aH
wfFshSldndv25IicxT5Sb5Vr0HqEEcf/64rpzEqMbrEbBVZ4Tg7+NspYCf0wOaaKIYTpNO9Z0zzb
qT339/pq14nuzSuaNztUzQpbyoTVz2O69NGZqkUZxsDMXpcjc8FoNFnBO1zfBb3JXda1CELgsu48
gZbarBn4Oz9NCodVnljpeV6Lz0MaUGIWj8F8OG8wopdgoO4MMSSXXtcO5tjCjkTE+vlQDOYZwRGy
itQ011764dV4Ozk9njPVy5WHkX7bQbk8xJO6w+vx1SeCbp341W3VBxIsV6K2ATtATNhlV9G3M5wH
15qutFuDo2z8eGMkFg5dZ4zXY5eOV2qabbbuAnbJrotdIqQoYvKMeAg78HZkTKUrLaDBmAwd5Wfl
UCLUaLqquqbbWX9zY7QCpNlDaDa7A1Oeb91cS1da8ea5hXYO7Ryjqkt3yWrF2pRZw7zG33QlPU/m
nWujrlvaU6O3bUyNArCerp3DKFdwKpV5/RJ6E9mF4jEarfs6Iq9gdOxVCinBjk25m8bhuYswfnaN
Pm4smdbrgmOJ0ZC9YlbBD5GF6ZaWWH+DWuGeUVVCN9WlT2qLK4OXkUbAxD+RtU+1528TP6tvM3f4
GneJvXfyetjkZfeNuejgONmubUN9axmSHoKRo/AhxcnHsUSq7lQeg/C7oQWbJgj1fZrm9lZlh5id
YZvX6GogmcfXINqEI62N0U3uww4BmG4Rbamqp7opHTJ8B3YhTjRu1W1xdj4YDNARFexSBrrx2NAj
5D6jJYBovDGHs/R8rk3uCmz/IUqDEMmjYXFeLp7ioWLeSiYNH5X1g8CbeOWpwb9NUFFSwlWYcOPk
R2tO9R704nTsZLdTjXVxi/CxKoZwUxbGU9Dssqa/1yJyWVRJoVo+AGx5juq7AjPlXdHymXKVbDUj
i9+kRmvJsqmuU5wY7hius8CvEAUm5Tb3WFvYug2m5/mwssb+VRvraSfThM8A2xMTHlJvw0xsw0D6
u2BUP2Xw2IRXXUt/WKbcIEot8VE4kr5e9Tz5iT7fpWzBkUqAOxU7qu3m6NXOG5ZsdhSkoSvl7Vqj
r06RTh6tVuMENVqURtmHmDoq69Ftr4WZ72vEPisfxrzvTe0955SwVBOaAv6azKD882T2c0pwcEeh
czG7/A30BQJUHyRWzR+eaIa6rXUg/A3XXO8bLwUH1503ymndWPmxSr13Elq4QWN6lxm9c++x6zPz
BEhGrMS6lON4GIJArVXJeum25Pd4076SWbY1opIYVw2RX/AjVNupMjBia/w/AfUwt62F3KvDa98H
Q75tj8lpLNRdWCQvtpDlIXaz96QlQF0T+D1jP2y3duuzYHVnveX0QHv+axi0B9TwGdkhjF09RnFj
WuJ0Zb3b5nFgIRmJv0+Vjwi0x7lrttwPTESrB3yg/poz7QEc0fic5gP+O334qULNuMaO1e00z/EZ
0+QW9Q5HuCEi4kXGk3EwYvdjYDZHaUJHVffiVTKGWH3NSr9NTl7e2ffdANQgQQUUtXQg2+GHVhin
oOd0pWt1u/HtL+HQfqvFe87otwv7zZDS5mcT3feF+6VxC8wVz73hjKcZZUt0/O3AxrgKawvhwkvU
9oy3jcPA8M1g/7Kn8WbKxEcCxaSZymQNMJh8DbEn3gVb3uDegae5MgpdKSS/rRtzVJ7oDowpqkSQ
qxUNIcSQX4fs0ahN7w7t4dzwRepREPAWhro8z9NphtjBbWE6Z09aP7key6cgb5q9FJy9IjFdGavm
br8JbPlRkdEakfLZT8NWZCI59FFCkm/BmXhss0PRNzYCIbOis0rvUK84U/LWvnB4M7BaV6uyRAds
1QjjYovahenyXWPiFTKFOIG5nI7t4K6UxO7nFIAaOv4ie09iydM0JA+swSVOHRXsXOHrZ8aMJCub
t6aNXKBiBK6ZrLXBRK+uryHPRSLk9Jz5l9ZCC5x684Y+dfsONX5JLWu0xNWkskE75wcnq9MuHH73
pjJXBjLrQ15Ocl2Efr9xpd3sg5Ffh6L22FjUMImrb1Nz2NaeaT/jBfAQUW4CD6d1yzc87tpZDHpj
4p7b+XeB5rpHs1BiN5K4uyur6RgNtYOPZUWr6WtdcwqGb436zhOHrMzZW1Kbi6Izd6WF3a+qV60c
nXUtsULIpE4Ouh+NB1uNRAOE3ki7ho9TK5NXJJt7ji/aKozQtVougdq+1ueMkoKN7tIIdEWz1zV6
jNpY3IeZe00Caok2edaBgxvd9FhG3d6adho2ujWZjc/mmCczswArP2iUHsQqnXOuRMS7GHLaV1T8
s3K5fA8ZfeD9tK2jVOVjqT3BZnjTLO8FNAROEMk6mMePSVkaLKk+PRMXszAuR3gAkyKwo7y3PO0j
E1oNUca5MUVqIOuYkk1Wxs0aZxtm9tJh3y/Fvi7Cj473SrNrVNDJXZB5W6MMbpwmQ6HrTe/2seid
2yKpetxS3MxO7tPUUta+F0m91kwnWtOf3ZcUUmu76T5av5nYe3ssNSLP170IyMEe33tExlyjvNJw
FKs152fzo0o52w/CfWMO+gWXdCqo/bNJvaMR3jouLYiK3faQxTeaz7uCOG+lh+V3ReoK/0LxhJn2
hWkQrQtatlyUw5rDzN6rR4tzm8MnVyCXWOyhNk2oLHKt4+IYZRvS6Ia1Q3CII/ulplVAG5BwpUPQ
q5PR2PXZr7z09Ikk0tiD0zyItyluYZwZIxO45aFiGuFiazuwJXA670d1LmWrvdA+v7LKR/fI4jgZ
oBhHS6JjFw4RjM+UBRG48jTiQ9A4NT5KGbFdDPGNkEKyafT6tlOe4EKjf5r3lBd+YMXHpiudtTnr
NZanFgMh+iKx9uhHctWaGpaJWkuvRq4P5zolC9eWps+azaVUofc+MpHk1kNVnorCes8n0W5C0+iu
zID9feRhy5vM+mFqWMtVVtBCcjxzI3GE03mx0Vt6VjQPmXZZ1Y73JIl9RVYX3rVRU63dLLUvg6cz
sXfWGuCwkwPS4fZzdGwV0Y1HDXUOBdtKNPXje2s2N7XIdjEB6w+BhdtkXrfKZVjdSP7FuAjR8lQj
zsZZXuOH3QtYJmTeU3ArAmwqrEfFlrUMHoxfrsJM7mp0fGXSje+5VVgbEUbM4cMI5MeU8lTEP+nt
pU9LbZoXtQnEKnA4SsjuoI9ZtFHpZCEIpG2k0m+mxzhA9xnzudm1bB15nN8kru7quACSgpMRpfFq
nO3lmVeSZmXhtp+/0vLpYg81zd40/IJjtT8xckIwHE+3nuON7x4Cr43qf0qVyotEhXoM2iE9loNv
X23bwulY06kitH5cTQ5g+VVu1O3xE7pCPatvlGAYZARueFvOBqwu4mQ7aV7+MHbcFBVCtI8ETuLK
ipzxbvJP3Txpp1kuu6i9Go7GlG+Wm7YGl7JdIH79/Ls1TpP0Ei+hYb633ajuXL1TJy9oDDq7/AJ/
gb79wVb7K0vN/BXf90lSk5aUUlm6adi/p6WWuQWDQrg/DNdihRzVKQ8MxraZPPeRpY7dlHyJgHUV
ZiCeIiQ7W4mcCriIT1nyqbpZ1EYpXnish8Mlchif2bWIjiU56ffc6asRUsrG8e7xO/RbR2X2Jmxl
+g/Ezt/CuuZfRDmuKZR0DaXbZDP/ioRzVMfmnE9o5UoFkKDS92ZaPgSNtoU8rra0sMrjLNfXc//J
KVt/xoD9HCRl8xgCfaEg5JCJ4CGTlMdeR5EPoYBtTZm3Wqidh8DXVn//3i9py79Q7JRtCak7umuh
NbB/Z3332Jn9oAyzlUxm6a2VWuk+LtNsXyf082MsQF+qxjwSzSRwlMc+iFsjvuZ9TZ90Kkw8trRr
9rkqBiSTiXfybfodmTQeazs6pbMkBskfakjHPLuz+np5KIpgozy/3KQOqFG2vu4G1wBdUcOhFWTT
E4AtUW2gxM8BXfFjoE/m1rVUjAMBJYoVMXvRXVBDjaVf6vlh+Uo14p1o0wn2jkXTCXTYlVZ0u64b
UuJHD7gVJPvDRH/6jokqrgjHtva+nNAvWLbzlrUkZ2pacFvaWvU6r0FBXeSPTa2dvSREr6kiTEV6
4tKpqK2bOOiHwzBQyxYFejA0ttyJ5gtdbe2MYCd66JTZ3OWUQbEQ/xRvviCqf/ncHNsRXGyW4D8W
uMNfLzUqxoCulwZThC0+zMtjU0z+49io6hoW4y1Gi5UZaCrdm1oRrkXFEafQGbItADkwEfLRdzz6
2VaN72Qq9oT0ZU+NzNACMRI8Lk9bVeAOLGaYg948lG0SH7VAwxhDP/ShDEkgjGzT2VtOxdZgQU7u
XPq+ZY29rhyCx7qaHtVox9cqlChbycYAaJLfpANmZeEyxAvdTBLtnDG8Qxy0LNejPXQbNRnJ2QKB
s2JSGZ6lZfnb0XPp+Dp1ekaUcYgT3X5xIOcdKifhsk07fEFBotHVTWAgwTjpgs/nshSXqCT6cMT2
9jijdeENO69D6t4vOtTlAXnxPfg1VDuWZ2+9lFLTG4P2OSe6bSWUPjw3lXHnlYJj+5Ci2rBMejKj
F2OQzhh2xLgpLn40yU2QyeKdac6myFz5zZlVel0Lg0x12NA6pbEl4EzHNJG41ynMvlJSx4c/Xst9
9Q/5oGpG0/5ylbgzCVO6jkMpLeFW/HqVaIHiQGQAqcGb6u5qNNYQGVW90yRd3s4K9EMzIdrxbZ02
Q1+7V1fE7aMYWYxGrjCxQuIGorErcN86CP7s0NgYmnju2rC5b7UxuJ3km61k/VBGNOV8L6T6qjj2
RMa9Xjcp4Bwt+Vn0yU+3mK4oM7WzbDnKDhUTkWLqtWMRiXpbBGisFxjLVKPk7A2xj8Iu2fZ+Mt46
WInCyskfl4e8bUGGoH56MgtqlnEYHFSkulwL0GXbZl4LBlGhm5rIrOql8SNMwvqLlgcotPPm1Qfw
B4MhlTQQ9eQFLCTB7aNu/QO/1/o1AICdwGX5d3UpXJctjff+1zdeiLEla6JMVrbj4jZRBMKCJcrJ
YxRbPe3fIz2eYOkF+jrKcnXxCg+ERlZ/VFZc3VQ6iq4IgR0CrpyxDVoLepy2f62lfefHEVG5kRGz
VnOutSrMnjM1kMXVPtne8GURXy8PXktTPTT8rw65FGiMO9d8hgS0YwCvr/W6HdYedEgaGWmFGgmx
WW/108XglEsdTD8myG98of8TR9cQ89r016sSsRGXomSjNKVumfpvlGNojlPiBmW8woNm7RdAZTl7
elDdTeuwqB1mAnZ/zmVLY9rKm+wj7qxvfh68d1JW9zTsPbz0DYyqdHI3okHtxq0/7KtKb89D09mn
CXzioWiQjBvkPPaqiVd5VfqXoBQpPfRZD9sSl1dbX5ZXbO7Ts0zhCS1PxzCqbrXc07+6cbvp46jY
1VbRX8LBME6ODI29GGU97z500g1ssY5SLib75tgGQfat7tWDVdg3rLnTeWHBdLrNyhS5cPTKfjq4
Xgd8VYOlF+fEYNXtiTFC8TW0aFUE9EFe8LLmq1CfblHKexerc58+nQwaqrMW2wAoAQMRlIutHIxa
Fo+bniblSc/K7FFXxtegtYOvE9yVcBz2jHzGN5rt2VaQrHlgSrNJapvZWaD35jbhG+ugbUjY1EcQ
eUMdAegosRwmcKkY7GjOzecaG+bo8UrbmGO9b5brq0fTsx5LgBkLXW25gfu6rc+UvDN4Y7ij01yv
p6S1dsvTbgbHMmq/F056WbSaYhZs6sQnTdlVZIXLOwjuvwzd5ha45rjBlJi/uBKT7MxaxAvKyUzV
2nY5ONTw+MdEGwEXJZuOLOlTYmpMjlmoXyPakhuUZd4e3iEXfxvp9Z4JyrSe6n76kiTDrRK99RNq
0tpglfqHusrQf18BYPFKhmiO5Gq3iM2Ykeh/YVPX4BcLryQZA69KsNdGXz9AW+JMGRSHBavmYIpV
9JXoZ9trmenimQWsjimsPovwwiiJeGmtx1SEPTocWZ0n8nQvwu5fpfKZIMI5M84LBrNt1A+6BAZo
3vpkpkb9rGV6cxpw4oHz849R7Y1bI84FxJQ+3eXodRmRhG/Y+wJwZma7oY+eXs3eYUhk5emVMEaa
+RNDH3d0g2MdZD6THifdahThLxyu3Q1Yrc2gx/21S0RD48dV9wzXkYyxbFAqmBen7FefV+vUkbYt
EUlvlguFIBG6cI2JNyGDvRUXBu39ztDXcyUsYNSRmg29IE7KfmfMT5fXHIabB60M4ZjiLfLLCOCx
VNO2bVxuh8H6CkR6S0sm91eDIbeMV31kOYMxnkulYSd1gv40RvQ+ZKOsp0pUNyw1oGJb+x3B1c/M
i4p7XePonsfo3RcSrwblAckGsx413WEXjh+K2eyHwPc7BNLwvDzzizb8h+3DWKJif10iLZu92dJd
m1pVyd/Ku8kfjNQuDU4BURzDGiyTTcS/9jIA8lx59uh/B1qDwbm1/ZUNKpJZeo1X2yzvTWXcDqYR
PbfjbQPE77bQo0NGQBpxnTD/16WvxD7O0Wk0sBeAQQMhYaCLOFJCZ2ViMQVbO9HNcxNF63LSsQfa
dgdFJgypNBlWRGYt7zppt89Fnq/qmciXGK68Nj2LlkAdFGVPBaPZB3swPtfTJhiau8/TQuVqaz/s
cUzrwjq1pQgelYH0c8iqk9E3XbNSYZResi92EwTX5WHhcMqGKokFWadrhpdBd1dB1havIz31XWqz
Alm2X7zGjXpSLnawwILX1yHMIGdOBTN9DoHbbBLi/6vYSKFhP5mV8stD70ubEigWn6/5xhAjlUd6
J+HXnZjaJBu9FO61RrKKSseJT3QhgtViJnCTGmVV1cHhkcxcZwyw3eAzH7POvtHCkXkR+DDmsfef
7Qlj7K6p9jFYcjxIPXZQ9JvebZUqe504ZQABAz0E2afJ3gFRCecgmoGniE7t7DFsex38ksj3PdU2
tSwDjXoeeXOtVieKdesBSMkGYZr5bArbv6kUAri4+nR+Ip17c4YhOXsebDR91L+EoORuCDCvQVsb
c+ht77YHJ405mxGZc4+emtmeLPetZ07G3qR536FwR2N3gyBcO/z9QXSJGP3zirdNXZnMJJU1Fwa6
BbDm1/Uy6I1xtGJSKMBH7RJTHuwY1UE+PQTcjgWo1kNBb5juJhbZwTkaVh4dGv9OCKafXvASoJyO
4KmNRna2+1Y8eUl24/rO9nMVMdBbGTV0hgGLKZgC8Hgk3W1berhH1WS7v/9l3Lmu/uWX4a5VkupG
uEryZv2WfjAxVaWNVEcrN9SQjKI9ebUKBmOLDcQs2Gz9GQYWinKCVNHurb7E0DIfmvSiRNRY9yeD
kS8OA07YfuqiSVighvh0w+ME3BaJ4fja2bATkgDTtVDfcSswfY7K988/qbpGY8CnFYAU211ieBUE
ktKEbNgRTDYbm0cyReyWQiSc5U5haFxEmSAJW2yNNmrHcyWNvdTd6FKHEHgLDxWXGcKQ9Jl2PtFR
sbfNEFsXZ3hMRoY5UcaVozXyETtLfzUWqHaZ/MS1iZ+rT3MwAyUODG51VtVxOqGiyW+0ft8FDXDb
HHaF4W9q042vY402gPNms816aW4Di7Z4430PYo/BcNF3B82Vxwn093qICvHqgqJbo+bOTn2arZel
O3r2pdcfBofJ6gJJLxP9G9g194x5KIRyGt8tRrnKpGMeVb48LE8L+Gn/cGE7v3a3bDxSQhiOYzAg
Fuigfo81loGCja+a7/nMxhyn2QFvLu9NIWbSNMvLqtB97S6a6VCeY15tbNYPFjLjddR11A/z7a+N
dHFn6lpmD8jAW4wag9C8Na7P+CoCYNp92+xL+oG7KKMQxaTgrZOo6tDEW+MKZkd3N7azSJWplEFp
fmQnBK/jteKUx2gKl0sC8difNryKEMt9N+JbMB2r+DIL9SRrnNnr/ZYbbDqZbkpHmxch+QN01W2F
UMI0y9mEdEFMnXHUF5usGOp9MqT1fTQBU46nEs7xYphWxa1itAy/tAQKHfaAdiKvJkXg3hvHde4J
fbX0atDqj5fQTJ963C8nrcuZec5f+b2yNqpt84fJYcvJLqaqHfBOPuQXfzo33rR2QlgfifEzqGXL
oSCiGY/Ky/U+wqR6+vt7folb/+s9z+fs6BxpbMDKhnSc3041oNbsRObJ98F86YXdfRZ5HL6LDXtq
dwiToLpNJ2quNg5ebDM4gHwc340OrkIT3X1eEn2ItyRqOk4eI20pS/E+dKL8Unq0CdKkwiMz2sUX
pJGw5e+r1E4+0N98m5QTP2pJF5+KQYotjIy1z4r71ff7YR0LikZOdsWaRCptEv51eXDmDRbo+N+/
C9Smvy19tLZA4xsCYbEBM8/+rQdKyy/kaEz/sq9SVHMG546oM6cPmUBj9/z3LNOnXRolr2PFZ4MZ
zNrZJg5YONHFAbVkDruA0kUXqMJCZuEfZbYHxXcVTl19kQG7U5JYQEmD4q0I2JDHNBzvlgcHJejJ
CibAXN6bkeaYAvlCrzm9Ncp/m59M//UqZ4Uay/Rrn1UxuhowV7gny/VSkIRzfaIs7YnhXH4DqiRl
Qjch2qJfuJt8f88d5TDCg4NMSqqJ2geYVhC1KBahCpOcnSIwwQNZXX3lrqx5jNN04Vs7yBjjR/Gt
L7P21hbaA8P6+JIN3ls3EQuS8PlerVBr90nDzo5ptF4t3akwdfNzHYvvwpyAnCiM26gp6cWTxI79
1notPQEpT+FYqogk3imvlc9dYAH+i6Ci4zA9mOqVhsP3aqZCFKIp2EMIqezDCqYS6sJTJzCHcJO7
xXrpk3WNsPbLbW+NjXlI5pYdg//PPyTxg5/8djaFRdkd6d2feGTiJRAuwe08GAPikaH3fgxNeqgT
HKlVBW4DV3R9FvMDB5f6jANH9np8pvVqHj7Pt6aX2/s0U+NzqNKNRxbop8/Pr+L+YfF0TgQ8uYO4
8cI4u3aV781Za/QhE4bUn39HPNi3ehpVMPFfC7Tur+hlrsgFtR0C02ILRSP4CvGicGuazGOJIsrP
KMDaJ5N+7XNKtPoxb51DYeFVdkXW3RW5GoG4JdapUKo9mlbPnAWsSK5PyT5rA3+tVfZTlo/5vRBJ
s8uZzx/S3HxMx1y7l42N2KhsrvOMCvpv7J40oTO5GURzk9tIEqepbbagSK2NHOGzQvkhVapqbbTf
YX4iWIaCUNk+jE0MvJrU9GuRlfoLeIr+IDs7+aYyJOTLZMzTv7XANWEkxs0hLaeDKeR49abRu/F7
+J+W9MU+qy1S6nRtNfld/q1h2cKYML5Y1Mc3NWyzA3KXfeaPmI9KV7wmsMy3ZV0y11QQM0ZOFcbw
Oo5eBWGR+kN0WgSSkA5UKaqfmcnboWXAQXxhwXPMd+hLv/pTdAMGt7nUUm/2MZ7dndf6/aGWUXPo
Rh3dT1kffRUP1z6ETdMYyYOA8Aeey36oLLvfLMDWSKbj6ZN2bDk6C4PTXzNPf/Cj0P2DdmzKZI2d
NH/KPXiTcZ9s/d6dXmo6+7Sj4RoaHJhwtHjJADMMAOGj3lnN/bII/l8HOV3Db1Ve5z+b/w9JThb1
+P+c5PSchc2P7//x2Hw0P+pfEqDmn/tMdNKU+pfLsW4+0bpkO8090X5JdELo+i+LYy6ufwmP2Z2z
nrJ8CXSyjX/RRmGuhizdMPmJP9KcyIByhSkNdjrTNlyiDP43aU4wOn/ZtSxQrYapu4pty0ZT6yyn
k790axIjqjK4A/JHSfb00owZysTElji5+6Vb01slGNoJFcjyXd3RjM/vLg2+5bsJiR6f3/3vfnb5
q5Y//N/9rOF+hDQ4N35XlOflAc8zAoc/n7vDWJ7t+eG316KFifP5olZfFKSbg89R//LnQzLzd/98
GiIFP1NQLPe3XyTpRUAfWGvz7V6OmT6LWmz0OiDzTbv5jhelv/UH3BtBADOWIiSex/aywNjYGO4r
2+ROulHDJr5Qa/5k6yxfqZlfk3m+gq82U3eW54BuCD8lQSYe8RFYNnakBhu/j3l6Ms5kddgQBCzH
OC/PA9V+9mOLGPXZCBjqEk1BfqHHll8Cb+DwrGPC+u0by9PlQYVVfomLGD3g8mVxcGcUzPI9xJFQ
CEDZbWnpdLsB1d5NVFM4+4Xn3ATzV9MwAABx0U4VBnlJon5x9VK7a5I83oM1yVfD7IXv5gdPi3mw
y5HdDsVM0/Q+IhkrZTsrQKHtRdPcGEhibvwCrYeRh/XWRCqzq2Y6VOAXkGyK+rmE573RA112D3Ec
1aA718uQpZ2zxfg9ukMWhuHna8s35nuFsyaiiOWpmkz/4e9+aPmLEtQOosrzYz8IgickmQfn3on/
+rC8Vpj28JdvLK91VvH8x2fuQM+IugPzPwKjRRg8ep4m91gOyJ2FgfI41KNBB2ZWe5jkTaE5EmcD
O/KpsDnJOUYZ3sghwhThTPkD5FGxllocvMYz9xtJcXeetzu05wPUhr6OXpavkn9/VQPk+Hztz69s
YZqHKAkUVNUqXBtQevdu4JFgvjzvs07uOVX7h86gD94B5aIL3wePKGazw1R15cGnT/BQYDQDP5JG
34Oh38JISN8bD+ZPgIz/KhsTCzj27o3XjAimsaCuPuU9bO/EdLpevltOuMscRZ+FPovap7QZHQ4Q
hz8HLAirUR4u39aCBlJAWXyzW6gpXvJuRimQtMIttdP8FCAeE6HcnrSTaPN3bk9+oX8/XWq7GnCd
mACtyQYJhBWDTor+k7LzWo4bWcL0EyEC3ty2ZTs22RSNeIMYShp47/H0+6GaQ1Cc2aPdGwQqKwFS
ajZQlfmbNEYFr44y/GS6kQ7/FLzOh5XyZiJPeGMlSC5ltIuXDW9ze2tIPyT4YadoUsJKgHXboRWP
T7gDQdgqgknW00aSlw1hTtPPiIY75NL66yHVV1wRfI54UEyRsR3RWyG1j3sq3GgrxpYX3GdIHS8E
jCbovJs+bPpntKLQVS62s/8XTz33YEzPERFLxMNkHvMBnt0R4S+rVFAgapXkhNiVteJ1M754rnw0
K9X86Qfjgw5f5jmxnW4tYy50zOBtnwLHeU9t0/EY6kn2/OlVeHfdAn7GtyjK7+Ugqv8yjXoHeItD
5YwXzfT2+fR2sZQkaHzTt39FVCp2gROF8UJ10KjGjhj/hkhlLE6/jr+mfhr/6/TrtdWAhbJU9/AF
tVF+bArvAuy4PyfABx8zBNYSkMxuBgJfCJ7Nqmcu8mXHlOKLCCX4wGgLcWpPV/RSCSRwUkebL/u4
Yo4bYq8irvjzz8By61SkHTRYu4yQGcu6+0Aty6Nrgp1nu5H/5UXt3us17ylxJjMoCHhoRNj5X+2h
DrwIXYSs2tRBhgJEHFVPkpTsEvY+3Vg/QLxN7ySzNi6Jz0ZgsJoXVC39m9E06fdbdfOStgW+5mXl
nxPMw25Kz1KWSonXuVMOtBwBEC5hu/XHFq73QxIVd9YUr+wen4pkdDH7MdLnsZFhnRFvsCDG9DFE
ZJ5S6qtSn7uht17cIZVuWqSEgBcQ9lrwrmEePHqOXR9qfURws/OCV2idqz/89dm/d6L467MsjSfe
hBRhhcOf4u9/fWPI1tmUzeAnTWMtCpa8ukT7WZfRiEAnhTVD7mqXZrR5lU/aUrFjLiUPOuRYDdoF
0NHzwBd2o3Qwh4Sho7B2TCa9tdnkUWJLFKWjd/MlLjL6xkQ/bjaDFEHKtXe0YfgfF6Jtv99OxOQq
3OZ+c28Zerbum6Y7yjVIuQhrxXWSjd5LbYZna/pyox54VwAvexapKijCa2o7qp9SqdBYPzNJu0PQ
QXnGcjNbK7nir2ALegDDJV0a8/TObrodX8kN4LMQzRTO5FiPJm8I//3s99mveVIfbPoIO1px7Tyb
YTO0V8tGXwqVQCE9Nx+cXNmFmlnu5pA4m3MjN5ePYgiM+1j3iQswZ2CfNqfM14qYkaVntYsxBZsu
nW/39bLEkS9SpIKpxyTPxVP8Gy/PabevlC8m1LNFUNvdm5fXpzHy8DEKoxqDOAkX0oRNbW045QUH
hnIpGemjEvbhWQBTP0ajkIIKike1TcKzEIaa5sRI5U31+JH5/3TdOP2Ej7vMP8/jJ4jRx9z886a5
efTx84w0tnbASxvg4sgV2Tn6lb0BTzqZJBNFTJzNh0hMeFgOmkr/nvdfyX6PjeX//iZbv5fWUPTV
NE232Z+YCr63bHp+/yLjv0b3tdSkn0EoP9RI8d3bVhiekK2mmzsBSlgS/GhSDTcF3wxOxUfcJl59
xEHfdsusUAeR31sBUKiPfBFHvOdHTJG0dC7U1EbKDnaiHN1J21L8EV3Pppg8VnBHAxMUifC2nKdF
jvgrFGcikbcjcGJN544ieL25rbhU+2GMAI5iUVzEEVid1sETYVoUJ5kmb31Zg500DeXUju9rdAnE
CNlt4wGWAXTFPskOgfGKLjOw7wH6RVFX506l7ClU1GjPLXFx618TlsnrOcM0frrGvmptc2eBC17U
iskiax7TXvjfn6Lxez9AfIrTZlelOwThUfv6KebNkFk8g+yfkhcjAbMwlEJdi41hpmypY0nfxCCK
bjojl77lgQn0afirTayDW4XeyTRh/OHY9j5E5YFfGFj7dVb4FAIMWcm8b4yRjg/KX94N0C/1aExn
ogskzkRsns1yVwL//0+eOOuC7qLgF3vsLBxeLV3tN/UkUhaN3vtBTKCI1LMp/CcmUkZesksxkRsx
PYtyum7qIFxvI7JFohMNzuJ//x8LxHAWD16WTrbT0/+xxeZQpxINCRN75i9FaA9LZEnufe0nvEME
sKbmVvNxQMYIWTsxFngxEylhrQ6q/RwqUj6YOACmgwqOTiMX0dqoihe4BVYn4WoGffM9HmCauHYo
9C+/TIireidmZ6uiaNo4Ur3LxsCKb+WshROoJi9FHyi7WecNManJljbB1xEFnGsuzrXRWW+ig9Bd
HNXMwU0jOJRdrj1qqHzfTXNYIaiPH3OV8HXWu28Z/2frDG4P8hF5eBBnYTe8nwGYez+bZ+czr7PC
Q6RW5fZ/fzaK9u8vANhVk/4ooGPKQQL78Gk17MMvhUQtlz8jhAYrHWkWNGUma1I64Hf4Yrc7MbqG
hC1dSUdghQAZ2qDX8ZQt5sMoGPadVe6GydZUS3yj3Q5O9uk2YkLkYvGjr+psqv4B2KV6PkrfDTW9
ZHAUAcsfvaGmOFh62l2vpsVr5yLNFdep/CD7cLLSTHJPBWCKnRqkwLhNXztFvDTXSheWD1qShktk
8LzX6Y5+ZMnTHXXXiy625peg2XMNjY0Cl2AZpcQeDfWghXg+Shat3thEen/KiEuzu43DMLw2ZAWq
udcb+WiJv9luEpo1NC/ezDOicyuGGT2kFY5IKZ18rbp3oOfFU0tZLxz/Qe0apMUgYG9E7COj7guo
wb17KabeANrh2Je5brCqpqGIBbGVbAqHtZ8ldpzex3juFYqY5IQ4Xk/esGJivtcVjouwHS14qd7r
hb8WYAyh2CrOBKQHPp1xUAqPrjx9lzkuzsTkdKVInSeFBDC8SePwcVuRIeIiTQ36621F6Mvlv9+2
crI/vLPtf/2xG6qp0/ixwQHwyP/a/a3NQA6HKHV/RANq5pAf4EyOBTt0mW06CKDkIIaF4SqTJgEK
OyN7QkxCmP6SGNo+njjXdJHUT0kic04XtxRDcUs7NxDi0JINDJjhNtC1XF3UGDDf5gcRGTttuI1E
2MqRI/Y6nBZiXuoqYBauEPNUbbHlxtINtdVguL1Ov99FoYpEeyeh8zU5CtlNfRVsVcKsQKz1Q7sV
PxsX0fe1iMgdmtWfkuc0oSLuy7ZzkGIsl3NuJ0LXU7cJeAFZmrtxJ0X7Kk2xy2XNvrCoveEBSEwc
YCgFPWowjO3OOgJ8L3emDwzpGpsT8Wh7v4OIObnh7P/wuBMY69/eRYYj62y/2P/zhKJH/PuqzXPG
0HDyWnqLKozOqF0gcFTaSJVniEyJd8T8LrFbp7+1X0UgSHNSxTtlSDQkyUbkeEW+iIkzOGT9bfuD
J8l01+ktdb3X7/e//tAgtP62+EiFvyhCfXB/rYsPF/3uumYILEDEKVyLfyIeWKC7PDzqjbrs+cTu
o0m42ZHg3VR6BnNi8qKHnxcezEItcGhgVjALpgt0l+eACFFx5YIO0HtVQe2adDGlCVfLdya7EUMv
QbFERSroBpsf7dHHa+o6Kyrv86yovItZeUr+cq0S4WaWJV2yG/P+b3dQk6uwv1D3l7z254gI906M
xCSOK+0uVMu/gUumdyDexlUPuYd/SZLBwQkxNWsn/d2wxdUViSTjXAzgi63KyNcGsgGvlSUtUTjU
XsYR3QuvQNa2R+2HlwvYswnZpkT92vFq6SxCfdBnLGShvsCu4h3XgL4F+5NufClol4aSOedCd+yz
NZ3lhuctqKbEu3mijxz9hPzXUqTNcXETRHvbTxPUClGzkCUWG4Grj4e2LKhu0EVVwjy7kyXzRw3V
4mVos3RjIVKMsUQ+vAAYP5uN3V0i3//Dg9Cih/MJEgUYQEFHR5d1Q7Fo26Aw+PvXAAVfu5Qx+HlD
fYXNPWLQaICaem+gTK/do+/k5kur1v/WWt85jKHcPlC2rW4iK+mWYigObf4Ni8DiIgYqQkUr3bLc
jRj6Ctry0B/vxUh4dLaB+zcAsOagtlJ+VV0XVathQHOi6zClnCqc11pVbDv+xm9j4JaTOruYuXbc
ncZd4/KwkuK9WIQlDivlKI/llVh3Zb8PAcwmqxpdbdpexkmLswdR3BeHPEruvLbMb8XI5SNYx0Ao
sAWYugFhac75mTJoy5YF6l4PgdGIs8Ts7W8F5DehAS7i+hDpe6d27W9I2H2Na53McgjL8CXOfJ77
p5WcYf/rM4U9hkb6BG/WdOqbv3+mdqFWeAqa2Vs1oACW4gC5q5PmNhSILyGrK+SJxVkWpdXOLKtb
9nOVsRfJ0zARMHNHu8RybJ0chEducsfx97XUJScrxNDYSpP+gTeLsyiDIPnLSvpD1GBRsShBKFpt
pP60BvxoUtmAFo4iM0X8lAoXwow62+PVFcNqxgNwDYxkHAvj0AQ9Sb9Vo+AXspP1CttllOqml9J8
EIrssGTfZdnFRIvmiaz0QG5VB1tBlnf1JWtNZL3KG0jrGkrtfoZrg27sDIBWz7Vp43Xt5JcmHhCh
r90Dj8DoKbfOljVGR36V6CjOxMEeIbUjxF7jdRErNyJWouK9VnHsQbV/2jbTePoG+QWfwWGU33fk
0z58HoqNtdh3f+SKkMgwpXztGm29q3IPRNnHYcQ85JDECSqjwD00zcsR3viYvY4tnz9R0x13qDTp
59HsVg1iuScQGvpZhGreOgd50oufQjxj3uNtJoPwDWUcyj9iIoUezqvSoBXdUeMt30JNTtcocJs7
LTXZfuWD9z1BCmFJ7XI4ZANm4woyvSKeuW62G5DDX1OZ879rGYJMCVrDZx34yL2i14/mFDcokGwi
p4cFIGHOl6kDCkjoeU2ocJji5kOqZcFjnW1E4UmvFDEQ9SPdt/1pRgziKc1rP6Xh3lWEjv8HKqwm
T8Sgz6sFZXo2WqoJ6MWSDfMrcrTXOlgQ6ai9oR5U7Sxdto/iALEVIihegos5pvv1ADqPQvg1J41j
+QjW0vi4SuR+GYp8A5rzIk74J1lF/YB6w7APW4fC6HQYDHmp66xE5pAZVPJiKNT0plAxbRATvga+
2JSh64iY1kUoZxboYssOEv3A/pIdqmjON+D38trUcjq60zAf9fImqm2fbQfDcEjpB2Z5vRBD6NU4
oMr6SYwif8y+ecb1QhFJzPbGDUN4UE7wI5ST9ACz0ENUvwdlNO1ZhmkD8iUmxNij3/PmmGTQub72
2r5c12jIABsgZyBVe9+bKImeqraV1oByeKUMoI/MEZp7bETyd3n0drLSmD9/T40s3j76lGoUbbsK
kOLZYr9m0Xlp/Vs4Df5tIVPOlWUIi2AEbxGmSYA5TxNi3Nn9Law2fSeVKgI4Iua0hn+LzVW91PwB
V4j5ukJSrW1sgwMosOU8a2P9OlqO/BSaLNP0hOKYGJZ5p2+tyE/XYghbHmMZu3O31+TY9Zdq3EI4
ma71pOIFMmBzNr1SefIjqIKa8atxG5qJE7htMIrglJvKi3iLiRC9uQP72+CMNbt19CL9gksafU6x
IVOSUV7kCrWkeac2b8vErIrezObLfk1CInWHwqe9d0aXp0/dDOG+CPSd32PxG6r2V4CZwJuN2Mjy
tHNg34E5EyFxJnBo81DE5BqpBxf7ti1d92AReo29VV0Ye1kWBC9mBsMxGIfxFHWe++QMZ98C1ie7
hnsATgeLahoCitVXliknOzGEvHZoU8W9hGX43a3MvyJlsCbJxn7vIKf0WPvxQeBARTyY4qou/2fc
Quxhj7TeuBDt0B7s7FoMRU9UdEPFxNw2nWPNWN+gRrqTKlk7ubKfbXj5yZPQqoYv2D8H5+MM1RX8
Bwo92IpZj9rHcM0uCzWEubpz80I7hU5YrL1eh1o2avapZxu+8LoOvGqqw+TzTffQUpl8zHGeVSbn
bz2S9G2ogpITkvmFqp9gdTYPtu4718vHKe3L5UkjrUScpZK+NoLwGBRYBwiogzhoWR4uMMXR9mLI
SkA5V+j4itGQYoBljKwS7QYNWHgrQe9imsquHOsvmo2rPpDKq1WYiBmmQgfDenSa7Le01HiJOnY+
Cz+XnHt9uKC0GsMec1JpFalasBFAc9kp3GmymLAPLuLVf9hPGl/aebwbYMHDKZAhmKE0IOrLn8pn
ViJBm0zb/DV39XaZsP5CrydIy4UWKByv5+bkptVauYxGiKlD8Z6mrgli6noojRzaIoalND+LbZvg
ISk2Vfk0BCAcr8WWy4Xev83wj1uLDZnZZu+zYZtk98DaNwK/MAMdmqp5LK0m2M3xGQoBQ/A6KfIF
JmJOc+TuMRyrS6YCjEyj4BG2K1KTyfiiKjHfqQD2teZBaHTQSWI11CN+7XTXNGm0INf0EijUqVPB
6kLeuIaCeco0FLF5JfSlozEni4l5OfVlON+Z9xRa9B93FleofXustRBRt76+FX3JJOjuFSnqnvXS
KNZ6GNe4g0XOUfIGfy1BSHipNIhoFQX+RhSIU6/GpZF36ULJ6+KMtF3/gIjqnrf28KJVBoDaoaRf
MA1FGjY+HUZJbbrIXCQQqZAkdwKfKv6Wccx5bPNe3l//mHGt7W+0hD2uSBGHegKz+mb22HSZvJ/j
c6645/VLIxnZ9X5hBlevQsJ8KXhxVKKVVV8Zzlpw4sRBTYJX5FaGK03ORZvrzo1exJS4xrdc/I1r
VGLn2Jf79Gkk/2GJBQvnyxJLBUwINdsBZKRNZbkvu5aoj6rE9bP8FQf5BL3X1D/FuoNDWgXSO2Lz
sTIqwNcrEfyvaTFR58b3ClrwQWw0a+fcmF57EYOoxIVddW0f6lTaPkh9o5xkt79cN7lRJP8qMss7
tiXKdoNiBChV90a3CrE2W2l45K46vKhvirB5Dtj6rLPAB8AzIhJl6J1iUT/U0N/UQ0RriEFhd87h
INGLQ4RcjMYBoUqwdmCbujavLgPMXZTqXUe/t30Ik9MvlahUHuTI9Ndit+xmjX9Pq3ppZl73IDJK
HQORLI2znRgWlmnvu6nQI4aKhuYV9NZuG+t4LeU6FCVWS7dmPlA1LGrqjAoE47WHLjQmL01qrsRU
JcmvTm7rOMmgmut5nn+TQZZbeVgbX3yrwsCW4g5uTkMLu5SzcIplEy9GEst2K1Ic3pEBrfTYv8PD
DE336YBoVHUWcTZ9d2I0ottIH9s52GZk3Y1S+108OqrMGzdtLuGiUXbeoalDc4fOFdr1fXUSkLUa
Weyd75Rw5icjPXGQEvc+iqzqJEZzhoC8ias+7iEyAg8WgMY3fjE/F8XDTlUq/zSxmSairHjyibAY
Wq3qnyhVicH8yBRZYs5tfs4PS3FW6Ke2sksTMDkatWhFQhBm+8y+ETBMaHQnbMoAy9hxT73PD/hP
NUKcBXT0tbBX+qtI6jvky9y/zfqtTQfIkpICSh4E4c+qVl5T00m/e5HpLbEU1va5yoZalTTrNHs7
BkaV7VIlurejVBvRsqutq29kaj+YPmvAVpYgkZq9h9Zvq3rbuTTXp/Emc9oTfwX3NjpWPz5OYi+8
RhBvm6dqxTpLfhsdTDm2T5JfISCJMu2IiBt2TiLoKCA4V0Xt5pu0s4L7IDSMfY6b08JvJpJ7BQZ+
JeGruxGLA54+5X04oB9gbwtAbMf5+Wfxv7FhvYfco1gvtNWl9m1pbSnALLsgwqgB8QvF1Zu3BrrC
olVo9kAJr/aWnGvroqSHZCV4s0wZWaMEoPrLCDntxro1XR1+c2GpO8nOeOki33HI2bkeyukghvOh
LNDf1WJ/N4fwT+q22lAG45NSVs12kuSi+ObfqnQj73o62Xe2FJpsqUZr21o6Qk+ZDZ3CL0xsbaZp
2Bw6TsE49iHkTYOzCLd2gLSN1mowkOJy3GO5lx7jqFYQ1Cz549F1fVkZrvVcWMaPfjTSX3mk4RcF
jA8qAX4tRYmCqgSWAsVIZLApii9szB8eMslfOKqKaHdlFw8ZJoVrvCCijZjUgto6u5KzEZMi5Ckp
/s4UJHdiKMlxdzA8hMuSSfSBOk2MCLMWn8YiT1e5AR53U1Rygg8v7RAfg4ADTHB6KOJUBMUhmqav
Z7IKVTmHzn5NF0Ex5HGLwJkOOyhC7n2SwyqDvY/cXo8k5NktUJVsp7NCRZZcjvJhLSa6KOtv3BJ1
JnYv1jJyAx4rdj+8IJTOTsZ6zlvVPXh9Xi3x3FgUCQpGT2MqY7NgqOFFHDzpsXEL906i6HxBiKc/
KEP5Os9rpW6vO2SCVyKmytVfdtZj6rGwAJht0dOkU+Llf9UG/oiOqWbHABnzW0VBRpq/lOTHf2Tk
nqxsulx/0dieXTzqnxqbjEcxCpFknUfTnDAMFHOZglj3BOr5uG4wzehXQhH3EGdNeNeAmbt+34qY
on9PJfS6XBfA47RqD64OYM/Nk9uhVqQnA+uTshzbb65UtRdZSXfYEElPemr0WHoiS9FNWWHeWdsQ
j4q1mI3DySugykEX50AIxK3VLI7vlLr5tDloO/gspRu+/wZYeiZb9JBD7N5t7diP6qVJcO3lkwmw
UDdp9SrYAF3EgX7pLRKcMBzd6myIClxZ0SFDPI/i/bT4uwbjwci2rUor1cViazXCylwHapTe5Vqb
AoWVunPoY3FGZA7Pqb5iJNeJOFH6KVW2JGfb5nAjboJMVtfUyKsF6NL4VwW4TMncX1Zi43Rr1vWj
MWlmdkozHvtcUQ6WhI3pkkWihIoxIB8tDvaOObaPsmeV+9ZD+v8jjhljeMrG7C3xMBXg5YM5sOZ8
E5WWDH0oJ+jyixiFrvWitK57rcuoFEGXbVPAT5pqOK2HHgSNuHgrhoFm1gj4WOpK3M0ckAC0VAmh
fNutNq2CDKeqOvSK3dI4yjqdlRIu4aJza/+N79495k7eo67xAstVdIVl5K1Ow9ThYje9xXYs+GnF
+JbxCG4ekImWto2PnC4opPYSQ2CC6UNKGFFtAQXyGncSnwgk49OoJu0fauD6fywmLdmysCWZZBq0
r5JvKFjDdnby+DUIooXZFs2dgtDmJapVyJgVHknglOqLiOVWpfDQj5utGIqJEb/YL1f1knIzZE4t
PRiIYKaQWDH0QO2nmU/AViT3GqJTa6pRQAIsra4O4oAxRbHJDPmvUZKqQ+rBJV6osHMP8nQQKWKo
pzXXidP54k/XiPv0Q/n9D7vXL8IWwJ4s3kOwf8BBg0z91/9XVcqV3yVa911t02STeNgraNN6AlUp
6yTOcnRF8cqR60sZWOFOxIJpUdEhpzku6ANUW0vScIiZgk0U2KcEHuoxwokBNLnHZhQJjC9nrRqr
11j/cfb/n9ep5abG7WEr+pQGgGA8yymsiW2xGHqYnV81f8Qw0vvw01DMzsnztXWGac2X5HnoVSU/
KIbuLfeKdbSzLDuj4w7DD3SHOFCv15aJg34xBVj/IR6d9Ixa4RLxpeKtxCkEify0voenod7kEZtI
39Yj9gU4moV9a/5EX6ri0/5pRg1OLXEf7nFgr5Zmjuiq3cfpizfwyJf8XtmKYdpb3yAOpvf4hyFw
KGu3mqMlL0GcVTe+BJ/xOgzHcWF27nDq8O950tJfYTKmLx1WsgdNxyRZ3AumQbDKbBmHqml20KWl
46flIyLKPdsJfgNxMzkJvI34Da5D3fmW2W163zhpcala4zbxfGONemqwawDWrcreMmhp5O5dgDUU
BqpF8MaX43tgZ9qDJofazgwUfwMFsXy1rTepRjLpy4UoBv4B/KeaU7c/+4RMo0QFRRwsCCoXKiaD
X5Bpo8ZTU3LM5MnsWXY8oa+mbyofzYWNF6+atpkMyTX34LfFve95qGNNIxGns2aVi3kMm4bKOzCw
m67Tk91ghuzxfMR7lpbaKAs8n6qd1hr9pSjM/C4zm6VXxsNFhNKsbzetlNYrMRQTuuo8mCVGMCJk
Qc45Vv74KEbi0LtKjmMVVZUWyO86VOEtWSMq0mgNoCkRApVkkekvkS+LjwZghOc+AJVgJ9B5Ww2f
ihC3D79tjXqCQ41LFebvSnyJr1958VUO6myr6+XBa2R1gV0jkuXOWJ11ml7XQx7p6kKPjfjThD+l
iCus6QqRnObmm6K52EQ7ObZX2I3RnHIibJ8+zhDCZUaMafTiBmPb1o8+dwB8T4lSL9/Wsnn3pQ4g
hnMsQJsVFNtRRJD+9U5zyaBWMa6vqNPhc5f6exgg0pMXuq86z/6zGDX1OdYz+xEVmORetvwzbSfp
SW38/iDLOt5Xk4IwJKVga1JqrTrQqSgveumFZ3V4X/GB+JFsPEghh8KHt+7kYQEjnWGSO9usToYt
wkbtQXKl5iBlQ3twYtXOUVn5ZyzO5hx7yhZDtn23PkVmtVX6m+smzqd4sffd/FHAKARwQpzpflMs
+swBaT5gq4PxQ/Upz8hggFVSOLI8UPSzEhjG0kRVdK1NQ3GQa884p3p+PyF690NpTG4HbeSeytZd
fEkLCwxnruw4PJr1Q1SV/lkcUgwQblG6FQOqgZSdqSw/YeI9olvaYeIoZqxgaj7pCmXb6VKkteKD
XYcnnjjhpcexJMbm7E6MchPzDo86pBiJQxLT4hrhV7G8IF8c9NxnLZ/byyRq/VNaDj8rt9Wwlcpt
MRKevSEuM/OIntt1VCWq+hhF7qe5FlLUitJrsvJyc9wbfijvxVndYTYzx+Bhou/VYYoZNHGxtww7
32uZ4tJus5o0XlzPkcqJtigupDh7tEi54miy65MmPqq2Cx9Pgh3edMmIo4PjXbIkx6M79evH1MAW
3O3oW/Rt8CtkP/nDSBX+nCfmdBiEGIROztRVWS6sSWwLekdzTArJfjP96m8UT1BUdTIEEHIlecxg
ia1cGzLS/15Q/Iu5iya/LbN55KHKw5TpL/CqyHSx2kH9+NGvMVYW5esubwrk68J4L8rXvQRTNZfl
eC9evWI2Car3WRlLuevsfK2YVY1+16hZfv9f14vbiQt8FYSxUZbqcEiLHlxL7aeLL4wAbG+Djs1w
i5K+KGLZodMddcR0luyXu8e8dMul55jdo86mvQHsKknqGSWN/Hm0g3GPcdTUkWVIpVBe25428JBk
aHoWUPqiLk5jrWTPhpEt0TSIt42BIScyPcj92VWxNTC0eWxG4yI2ggNi17jQBdVD2BlYBXpysfXq
0HqUWu0SQJW68Qxfv9H6Yi9XWfrdkIDmByxzT7qWInfhqAa2eGb7lFTmk6hyf6QmVfqearWuck21
nf4563JpBWPSOuk2POSVEsOdCrMGFwGfNV0zORqrtGBPWt3Zb2oyXky+lG+IgPyy/N78ruUJ2Ae8
wZ9hrUGJNM32sbcgYSSO2jzE+MWtioYihSzV7RodLf2cplK7ARjs37plLm/7Rq+PJh7KN6rUO3vH
tpK9JmX9zkJg/WCjE30zmJABnSALtk2PeiMqldLatIfxTgUWTAuway6o1aHDFtj1t6pU2curaffE
g0tbNIjavgSWFIOa6KRXaxxf+JeUP1gAnKyxsH4ZqO7pTebvPZo2NwXGpMivpvF5yIbiPs2Ltz7U
lO+Kp8urylPw+ESd81mJUUqd4klfW9sSbNsGZXD5u49ckR/b/reuOfd8uXejM4Q3OVRpmFIV/lpV
G/3Qiwb1taj5NRQ2PgRmkz8GbuxtVEPSDnWReifbM5J1LBfec9SZT8gkNL+kKNw0jaFvzCxUbwb2
NMsMRdhLghrPRmtkLLZAs/JA9PJNU/r5Q5WEPC59LXkzkLJS8rI+RBlqTFaU25PunnU9iKGJTixr
EMNfiQnFwqdlIU7R6+BUJF1PnelyrR7TQxR8uo1ItoO6W1pyFu9UycGip5PLW1cOVBTQEIPzQC1+
A/CY8sLR01+a/70b/fFHOtkJ9WUq36vFmN5IoW7f6JKn3iEwyVevsIq3Cn0ucU1q2383qpw95pNu
fsOf3sHQYGbjeGMB4fVxB3JLmddimOx5Gj4EYvUxHbRplSLiJUbXID/fQ3OcruSDGHWuCikCbdrr
Pf6vMXET8RP6Nn5JNGACZmBj6Slr3jfUFavbOrHvVCn0v4mQadT7imYy+BtCtlMmECjxJhKToWEn
wMloBoihow7U48ytbskhXmZ9u4Zed6vFY302a6l+QObr4MURZSyljW8KBWmhdqpqQZ0OF63qVGcs
kZsHtfE+pTUDSMvEedYiC8k2ynSJgzTVQi3s8ogq2vtBDJMIa63eMNIV5SPtzsVq9C4M9lBzqVeK
EEL0r5rs1O+x0eSLDgwAmbfpAlYZ+eF/v0+oM/y+QLchjNigPGmt8uVUFHnCvH1qrxZaig5smKqP
9D9pxmx41ub7brS3JnW3e8RQtMfRcbbQNt9H09w8muZEZj291vvfMv99ncispnt+/ISP64JIKrdd
mY4owbu0U9ymo73iHOWqBTNpm8OtiIjDAChqK4XYrH+ZqMyYXYAoFNt2Iq+cMt37kQGTYRKy5Aue
3RqleyNG4qBXgbHlQVFiT+1j4NTWdrNsHXvY+qmyHMEtwQFsnLM1BO4+0EKsTkLnLELiTApo1zTe
KPHG+GeC6la5SRNvuA1R3dGTUUXFmBUqtkP5yoykAthJamCUFsoH1g9YKSTq2yQ++i1Q7F/IGfqP
pdJ2mwGHOXTxIuMWFUEfxLBX7fKsc9ZUo2Bv1cbFypP8IcrTbZSY2bOZduHRaKgNimEPXpGnllFv
yj5FO3LEj1BS9ihCNrdSnCYralIq+HvUdlZKZ6AxWq7HSek9riRpx1KiXrcJJNjtMCJnpWbdYoja
ek1l2n5scvWi0Wz9kbS0UPoMSgjQIHz6NDrp/5FBdRMzVldRtxB5lM2Y1zQ11CQ5sQfO10kuJ0+8
y34KFSVV/d7UTXUXwyzWb1yr9Ng65QbVm9i46+JM2YdUStaQLowXOZc2iA8mPxQpfs/gt5f3E+ls
bZm0r6ocyXc/wR5SQH4pqTfLuGSvrOaAXMCcBpLdHa4QOddvvCMawsde9tDJq+ii1FIFH7TCZCTC
TP1vT0GGSLaitzJGCL8FCvts50W6ZFEafcOEAr9f/jF3MYK+mxTo+MnwE5yvaqAsWLP6BzxVELGy
M/tEuTHeoMQX3POJIcqACPkKd1LEylmDjyetGOBGqDjmerI0vEQ974C8d6iZu+Wph3+wEHHdrcaV
5vekTQ+uvsCK9yNNjrBQr6cnmDSk3K023tOiCIp35PzNqz1CqFHaIKJQfveQO1jHpu0f67Aob2Ml
cpceBL03XOBiTzZ/BLKcLcc6ognrOeq+qnFYy021eMah+xZtX/NHEse/Uqkrv1lFkf9p6Wt8kRX4
P7Sd13LcSLaunwgR8Oa2vCWLThT7BiG1JHhvEsDTnw9ZbBU3e3r2TOw4NwikRbFYADLX+g2PKk8z
TF0jnKai+Gl+elQhvqg5aVeML6B1PHSSvrhGx4MXuYyD1eOMK90bsijG9Flpu/sekckHpGGR1sDV
IZkQPhvxnoKHgefokOzlRkQWowYTzVtRttpFe6yi8sGb3PTkI9e3CeuhfEzrpF4ORDvejGx6iCQu
13P3+F1Uvxq7/GaMqfuqQPFcZkLL9iR/frVtox4VtSF505XjH6GTPzYoBj3Vcz1KhfkqMI3xj/5U
xX5xL1RC73JHXyTTbJuDB5nc78u4AAmu4RzppbW3U8dst1aB53VlGfHWSRHeBwpZkKtEQvY9mO5g
Zgxauj85cR6wQFIHcZJlPyjEKRisjqwEClqfGmQXu7QZIju2Xj2sM3d4aU37IpGEEnsIyz09zVUK
pIGHEIVRJCZcgRG6rp5dp63WjjpvhlS1RAIE9+Q2grmqB9Yvx60eYxyWvyIoYC2TGLuBCbI6z3+N
WNzv4ZEPZkwO55u7DretwPxVR/3jZIzBfYeVyg6/pPy+gVawwFIg/1rXUbtxHbwglLrJv4aO/db5
prhE1RQ9IaR4lNWjh7kk4glI/MyD8pHdn6nXyI+HavsaFTvT8LOvXlGiAoYd31IWB2V8gn9zL+W4
89q/c2Kreg5Emx6FZvRXf58gD+4B1VXPRjuucm/SFmpabsy2ZQnOSv4EePzj4VanOpi1mEVtLGSX
W4MsghQVazhLzioXKIUPepY+eFWOeyqJXl6UUb9FSrg6BdVY7BOWhQecpwk8coPujLjr0AhBDFoN
ehf48pStxyweHlMUw5elmzcvCdZ+CElr3Vc1bJJFFo/GN92fc8Bl8bNGOXrE/TRcTBaGSGBR8R5F
ZBzDvWChFiRhfKf9swuiJwN/7vhXD5hiLzNmQ0NewO+SB3XOnxVudPB5vj3INjI61zZjJsX/bpNZ
uL+PQ9kXa2kEkK/sAc+MbEClXriTCEy4sSh7liHkrJkj3QaOsjFFWgJ15RfZPXlqsGcZH/yCqbgP
/SJ6Ixai8aDAeSr1UuOACaCJTqPuPLk1WewIaZafOO9x9zs/aq1Cm1PPlUdXm4pty2LggH2fiyo3
681KT8e3ogqOkZe250ZNjK1DJG9B4DP4BeQ0y03jl1K2bwXJ5VenS8pVhfnqveGU424ydNxBfBTj
EyUNjyilRJs0bLSjUWs4Q7ZVugb0lbwaIv2CDkD3E5TLpkvM8NuYoNtR2mN4gRjBk6bKw11Q9wZe
3Am+OqNufXfEH1dBcukXFEmagj2U4jjnJ7FMG65uQiCC3s9MbRzQNyimhTpa9qUX7VtdesPXHnXm
jZPjlWPOQKxWM1dqp3jPYyqqE7ymaKm2ZvS1K2Lgavw8drLoTfW5awLxWPtt+yAwbdPnXl6B21/W
jojSzEWCd0Q+lfDP3BLdHfkEvooSMtINJDVFODWhKUMsf17FycPY9SsFyal7WXJyJ0JfNMTMtDCO
aTJAuAgcb2uWDU8GNVVWjdZ1z4k92AusBMUfbVA+xPw6gkWprJNk9iXI4/I4GjjNtpOGAkAQmS/q
dHddGCjJnzyov/itabyWrTbtuiwP17LoecjyKgp32rWVP0vkgX3379fp9t/efbZhECDWQfDjs/E3
hrcmJijSdqUgCou5cu4bBk4EU3+viiw5NKL2N9Al8UsuWJaYeub8KMEFBi038a3vCK9xPyZ3LAvo
HpWIyFYharyznPLv7pmKIpWcOoXgerj2nae2ZjZJ46NdfCVq51MHpD5Njy0R3591qx2Grkj+aJve
XEYtSplYe+iIKJLSDQotvgSwRpe2UgR/ZPCwAxblclAvnIQoKDiNCdyEPj8JSuzDnp3ZwnjOzocI
Xj0nguTv/ASRbb9LYzJ9bpvHgXJx/hdZGSBznzdKME4MNAxU4HQq0iqfYHSEb3wTOKHzbJDaxat1
TBCCR2cdiFmCnRDpRlcVcDPlad2Rjmznw7UlN0f8BWQ5bchETiiqBpkFktSezhLnIuEw8uwTJuZT
UQhrRD2itc0dZCm0gTp8gwbyaThM6yw63b47akrlnNrE7tcN0hovSJUEi3kX9DMrT4gxWD/koEyJ
GOTE3UY12PPLQU0ScFuGrvHipCVL/fRe18vwRydwEdMb7pIK/wh7BAwDu++b09rTV0ypG8wVVOtR
HRNosUlkn9vYVHbwD9V9oibh2QIusDGxvzl4ofkl9AmopYBsToTovCP40HijZJN4zuHE8a4U409k
0ePW5AcCHg+8Rx+/iMSz1pFXvw8iEB5dB7FtrX4PGiVSoEaqq8Z9/Toonq80b5uuV/J1RTwjUE2K
BADQtjc9RKABdkZfpjb4htAxtjBGEh+mMvZY7BJlbHzWss0wBDtzjkFWhlosrGrE0GhuRV5qMe83
X8rUWqHvqgJz1eyvZf+rmfWOWwRKNzXxlJ1rxc5cXRlxcQnM5GvmZP4dXnc1xoL6KzKG/p2skgdZ
9LJ0Q+A9Pn2qNxs8s7tM1Ot8fEw6YzyGswAiGZD6JM9uB1mXBD0eUvmJJ5Tbs29Tn/JkBhynvnXS
ZgqqY4On1d3cxvvX1l9kK37d1qn2noJ6aPZ6lhivyeRtSNLZT+rghA91KJ7SmQRWmI2307LERm1Z
N9ZKhx5QUdb5ThB/X8m7FlemfOeNbnctytbMLveoum+tsv1llbAxsVBEcAgYF1UUlVg7V+A/H/3i
hzE6ykl6T8oFbqhtIketztc1Ly7teG6avd5jt9GynElQdxNqjHpaE4KuRruRXWawQq4gPJVxmD1Z
U/yxfmLXN+RW9jT3t7rMezP1UzqC8M9aOLZJF65N+YmirNyz9HdXwujVnT1Z/AMyzIeztnXPbRIW
L0obrOU+c8SuYZ8RH16KRO+eMH4vt6VrxBuZKPSTDP37xPTwbdKN1zy+lKo2fgF99nwFwYD1MlaT
oagb1sbOIfM7BTfvlu1l3FZfrTa5BHOss4/Lg53l1ptIhhiguBfdV/i47j2labao/puPaZ7qCxes
yo9Wxw67wfdDtd7y4pFgcAGJ8K8TRflc87EpB72AU8GHPnnVOm8q5D6ZcgD7MueIHMKt888pb0gZ
6TgxbWRrD02yKsbvOJrnI3t1n38nvt1Fe5dGTnLqrCJCe61x3mZjpiZttT8Rz8f7Wkumh5RFEkBA
292kkfBesrZ/lj1qHCaDNEpf2jLFssHNo72WdtVjNwffZA8H4YnS6sdzyTNt1c6q8tJZQqiQadQw
01auFo7s6+24uReObSzTzolfsiG6M/S0usiXT0GJAeVF/ozntlupNYIPpd/jfJ8f4r9/+3uq8/f3
/wy3IfOjkaj7uxaSYSmNEqjD+Dx5h1rRRLePMjBJGND1qx6L6KMkRsizoPPZAJlwnFb44ChgyXA2
7HJkfyCnwMMnNnGsTDQK81B9TpzEW9s8qraj2cZoaedEhWdosQQZx7PGTYu7cV5BWMOhqTnaPFm/
OKb3JXcT/V6W1GBYGHn8nEREbTQ79w88t+tVkDvWG4zrHw5AuQcEqJW7ZOqHRQbD7G70cGDOkuEh
bPsG8l/3A8dI760msgZ2oR9fY6OL8EFLL8kYYGsfw0KPXLe4qz3H38WaaPY1u9OMPeQaof/+adDV
6ZRG3R/apPdPY5XrS4Tlg43tkVUoedf98OxmYfDd7RItVnaV334fsUl+xAGy5PsIjJXQvPqbxt2e
66Xzao6mv4UOnG/tquweQrs8p0B539LMWMm8ktqiSzSKIrw4cfUglDDeD0NkH/0cLoo88PoEoYhX
NutMeEIzr6r/JXTet2Roosr7GmIav24NtT66ztjekxLjVYq9ydqwhmpT4zp7X/N0Wgq/cjeuAFGw
gLWNalOXOI+ur94bwOC+aQBmFkVZ5DjllCUbnnFTqO5raOX9d9fFxLoSNerfUxdv7VrVljwBxKtn
21jjmmH/ZwAdvg4qES6wEelz0/tl9coDm+JdS3Z+NTowFsZEX7at1i5EFrrbxGy9YzE0w852lYM/
Fbi4j7DY06ZfqKCrX6e8GzY9uLgNutTswPP2Xi/B7zWADr8jU31xSbb+JOVEzMbxloEfuhvkgtpD
CixGsv3o8BctMMf6FNpCehqCMH6Qh6pStaOSAOGbqxJFqZdR5lrr0iq0s3BG+Aei/Dq45aWy8/IZ
VO6zVnvpPSJKKi6H2pci0Jw7PS6b82jVF4gAQPqzOGYL9zNWu/ykRsGjB697HzhZZELELsyTQgDa
W0+hnb0Jm6hx2an1RhaV0b53S7aHtt6Lu85uB8yy8/zNVOJoVatdeNQ9/GfbzgX/DHtZ0mhCjzNs
1H8kZRhss1G818vGhCAm4Zq5iyyjNvaH4hT5qvfHFzIjOfaR8Qvrj+ZuHGLupEloByGa/ovq8qQG
Gp5tCZL84L0rHjK3N87D4Oys1AyjJYJaBPRMIOhzozr64qEfHOdQTsl3coz0ECgk7PEMAWknyxGK
uIsR1uTCH/J+XRJZ/sIyplsDvee1Nhdtw/aWqqd1+xx95k3kleNSYCWK/Itt5MfrqWN2bJNYcblL
MdcmAS8oV8fKUtyVIvQOeTNeqjG27t2s3bL7XJue8aMQGiu8uP0uTKu/TG1WLvXCrTd19DbVAH1j
djojZsS/hPkkXEe8NEnonSp/gjuMyeZqSDpIJDGPdCT8/J0qomxRcjtfMqUrL/l85pjaJeOhf5RV
srEvmmwrBNYSsgi4KbtTtPp7Qkq4aBzruU7Ufi8au17KohMFE5G35Fus5PYz2sLiMeuKZTqXygLG
ZhT03XpQB+U0zQfQZO9naWLgJR/a325Vt263vh6MYlIbXP33SMdujqB4f1V+6R6Gqon3Lj5mR+KX
2S4ytQB1+ajZhrWR3JFKHDcGNk/3k1s7ay9D2kOI4OLxZt4VODUe0SNuDyG3/66LCvdkoJS60UdM
+YaqLdY+uI/HbkqQnjaF+lymD3VtgTpwp+wBXet415t1vY8DjOxGHGmIe6X1m+7nZ7XiTk9SsAVa
3vwR152xBKmXXQzSrjuAVOquL9Hzrwoduh1R1L1mM5uwlPmVIaql6xjaN3zj1rpa2z/dMnvSWEMs
8fFSL8JQ1oiLlL9MSGUhz8K3AK39pQiT4mLlEW6pY4sQv6JuE90V28ECK6M6LrEFO9RfVav5rttZ
/Cu3z6A0EVjgZr7Y5J7fnNAosSbWcAS32R9VaVtg+1MfvZicoB8ozQWGUbfMGzIBVTEsw6JOf6oh
2ywvZ01iu2a+gV5YHKfJsM46OJJV6AntqynGMzEQl0Slp/HI3jSqXX2LQmtaC1etDoQpnce8ET/h
VvCgJGvPjrjBm6rp4qMRBSj5Yf16l3nz9sWyvsdaGUDLwCxKC7FVshH/f0Gy6KEDpfunB0xuoeXZ
+DhmpgBhXqubOu+7V8ITJEjoEc0LZ7cqsgddNAU4gGaHe166dybP3mtTXJz4XybbUW3te8+svFUk
ZrmqIfZ2ox6Np7wEjj9Env9s4eV4cerhkMBMFYZYGBXp3mBo03OEKN+WDHK7luCugO8SD/Co2kvo
V4ewOUgRt72TrU3nLjo0TZ9Vtc8fVb8gZNpaR6vu06Vh9mLfdVqwnlwtf4OI8ZOsy3CpPKgdhRH+
iOZnrpV4i7LHByrSicOOnoqhdtSP26FP8sdAFx7xyq750/Zw0Y067adCyqJSI+elUjEg17TkzR3r
clXkhnfJ5gMEe7HQY36ovq3oyuwtpK2m2inXoV97F9nR82xz68YmNm2/61B2g99i8WCZZ5HdUmuw
L+517utkqa1tA1ANvZheRwUHCLco87MSEACEM8j6uTfSkxd7f2DX5p0jg/112DxNhhEt9UlHsNaD
5V77B8dztTOmq8ZyQl8b6Ami+Hi16fu8x1K2nA/RLh+zfMPmONqV7BRWpt3pr8idfjPqYfhFfm4C
qcxChd12raTZomm9Yi2IffO4TIPpoKQ8qE3Fehh4juxUvDhXaWVrL3YcODs/UfBjx46K+FX6FcwM
5vVuw4JLLccTDl7NMjMsZxPbxoAeUFJsXHV0TkXVdT1KSt2TVTjZTtbdDlrj/tWlcXXiag7wL1Yj
KBI2zas7m1zkjhl96RF1X/WZZVwSL2SLChYCPPc2NiYoAhASwPcgBIntklhMUXsWtcEWkAjVU0ae
aQEpG//nuU7LDHvRTy2kYsW9YGDi/CQXhQsCZlyB+xgYrJIjXf2mKsp4AHmKrYgC02Tho52MJR2h
iUoRLASTr0oTpW9CDQGsAweagcsuAfDwACq9R+bMsJfJ4NZrGwy9FUYkJIMsOqnlkO+jKed+KFVl
VTlYvBmh5z+OjnjEP+0MNzoIEQdSCLAk3dbX6uKBeBqUZKXK4bG10MZtVk1QausXuxjj80Bcg1BI
W78kZeHeeYn5zO/Hfp7wZJ/p4H8xxJ1ZLeZGBavYxa2qngSwJNXKhrhq/Lu2/FMW7DBU14UjkpXj
1NMlQRprYWjtADPBmC7XOtQ+tnrqgr2Yu8gGdgtopChowFBTCoxsVCtnATyrpg2eU526Ln0/S40y
WSMbaSHzJZqWPCx9rqc8ifhdpWq/QTIfXUQLyUlFhdqdaZ5/lgd+Bt6+g2mFSdp0tmqbF0AWP7SV
knD781hkBes8aNOAOArfzN6qLedB1rVucdCTZtoVsasjMAWzq0ttsvADanBqjqZKNd6RdTIu6jji
wuyHwUPIp96OzpjuFLaWlR5MsNHGOYRwD4J11WMKzGsa5KZX6nBxYvOth9R3DvsfmA+RaO3GcuO5
s7F6lDiHxm9Yi81nWoJ8zrVSluWhde7I8o6b2ZJ6TdiUFEUJE1Io6ZufhMkfmAnMiihK+4XnvbZs
Yz94AosSrc249u9tlR9FlHxjc0UCvqsB73cWr5a5KA/C00HVWh7RAXhtNOmDYx9ysVJEql+M5jEy
G4iNqo30is8XjCQCysmqV6d739YF/A1NibC6Jh5gJlaKp71iPMhDFUIJZLXVbbRAfa+r264jYaNX
+yGtzWs/oWl3JPTsU1JY3qaMZ5y4o5mHNiLS4qFh/ayFdvMoGrFQEcF9Np1+7SWq8jAv1P2u0V4N
EKsnAgT+tWiVWbaMRxFvMr3E7TfvccAokf/fIsGUkost/nT9uMA5QOCY6hBpFq05PFgoaSxxw5y2
lue7x6RWvoRxkTwKGJJmVzfPwTjWzwVoJBymtLsyUOpnzxDWskejmicsRVxY/K3WE5rxW//OKgBV
Qd3y7/LY/qFNU/waYNy0j9SQjJAXJK82bJm1KZpoJ1thRKDdGZol6BVasZlA5TZRnlTXVB95fwBj
oXpweniLYWEvbDaaRwdD02XZW8bOMpp0hYqIDWMqaRBsAj0GD9x+yQgl4F/hqivi+rSOqrYtC17v
SuJYhFhC9DuBia7lWN3rg22pld36OrYDdMbbnjjf3JkVXrMpJpDxsjXpif2Z41Rdi8C0eGGNg7qR
nXORkt8cTOQM5+uqQZKv647A2HXsMPgrh4T2VnY2+lZf1aHrX1txce/Qt8iq3XVsJEi89aSE5J+Q
TKGyJMOabDHj2VmO19/3SN9vMiywTm5yBH0SPSvNstdU8axoTv+c1cMXWFTeuTDzYYcvN8h9YxD3
XYsEXdR7cIewUr3Wtdq3akJP7VrVI1ZwZ5Js9tUSnduYHTNA8/DgClfcyznyOkrRPMmjrZsPy8zJ
BUu8yFkBn06PAVa3j7De/swJTn0ry1BfgPKw7jPfinfR4B7adsounZW8dGoSvMJH1g9YWKB47Q3B
a5207YZY+7iRrYAHmiU5Qu8gWwuzfsqaor8EkWt86b41VRbs9LBQV6WwahRD7HrVwFvdNjFJTjwt
kEHyStxB1rHl/HWazqemllX68kOHD6dmppWbZCR8EFiPPiTMLzZ/3pNnAuMdvOCLwa/twU+xLpxL
iiXM+zgYH2UpnnKkTnPxpyzV/NHQt6OKdGsVfplqtIPcgRydnDVuJ2Pjg0xZxbZi3I+++n4wlb2j
iOD+Vs2CvzykfvAiO93qU7PT1uFIpvhTQxHE6qLyYQvcOssuxCPY66BjJn5fzu/ZMFq1pr3Ah99E
oh3f3Mn2V1MLqBn/VfWs6oS7wE6vXLRe4L/X4TKa2e7yUM22n/IsNSyX2zvnHe5gjyLrtN9naZF5
66GHUPKpQXaWraJT8EWbZ5bDIPsEpLBFQ1SC2Ot11gaD3rSZAO51kIoJsIxTfkAu7P0Qs1Q4pPNB
nt0abv1uDZ/6/QddbtNPAOJxoZ8vfBsni7c+tyv9B10+TXUb+4+f8h+vdvsEty6fpm+CGZj3qfnT
lW7T3D7Mp2luXf677+Mfp/n3V5LD5KfU+rHChD56vP0Jsv5W/MdL/GOXW8OnL+K/n+r2Z3ya6vaF
/VdX+/QJ/qux//57+cep/v0nRd4B+2PfKJYIhLC0i+bbUB7+TflDE6koRuWp+z7qWu7MpLjOci1f
B3wY9i+vICvlVB9H/fMnul311kcl7zytby0fZ/q/Xp/NDFtvYcaszm9XvM56vc7tuh9r/6/XvV7x
418ir97CgbAq0W9uV719qk91t+LnD/qPQ2TDh49+m0K2pPO//FOdbPgP6v6DLv/9VGDqu9WIw8/C
jMfmrhtCZ12DiF/KYtjPkgFm3oDcoRWMlrVUK9dfKW5T6Nu0wdSvqT1WlHOz7DiMAZg4wCsnSOr1
QS/wbFrJ5qBfm2bqncH8wqCTVf3kpcfKYxVY6qW+1UfDWZkklZbw/pakGYBeznZtVzM36esmLd3g
7CHpKU+tYUqU5c3oTXfeB96qblZwvm/EqBw36Tc/apS9ieTzMs+yZEtOiniUmhWPoDJ3ZpW3d4gt
5Y8K0ZeT5bUX2SZ7Vdy5G8+uhxW08PxRdtOx5lyEBFsOsovuqyyRcpamzCo7pGUBhsuMAQvOF5EN
/+HVdbe/OJbuE0T9F1f2RpSXdP97kBtE4GYL0Qkk1riw0f44yzIc9nA5pN57863B/N0Fd2C6FANd
CvE+TI6VB9nP+z2LVSXhpjAh72oljBajjskCyFN5IEqISOmt/KFT4rpn0Jfj9sMYkKd/df9Qi7hi
6i4HQxXI9KHhj8ubfddrkXMnz1K8K/o+786f6lkQRSvWp/yGPg0Y2vDUJwFqDX/NIXvIQ8n2FhUo
u9/e6uRZmOJ7DQ3y56d6OUnZuMe6nOyDbJRVTio2mTqKfQXeHswkeUKMnCy+ImeZ27V3rZeNsl6e
3Q7A6+yjLE5SAE+euiRT/Dp+HyuHNWbkryKjbvE8y4YNEIB+GcWT7i3Q12sui0ojSIKpkcKvFgg1
YTt72MRe0V5EoLaXWiudg9O7z7LqVo/81rOVtS57DbrKQwYceWObQb8c55Gy7noNOdOtUl7HdYLx
eh3ZoJbT16yom62k6cozdKAe3vm6n6i7iPB55eLadj2XnF3J3kUWFrRDu/LQ5QzJ4R7UFmdidM2r
rDkolWJz7itq/T/OW82o1aXs7rd1PxxbTbcXQdNnqyY23rnTidJ5LtEN2NG3g1E2iHUSzZdVH7p8
Zl7L9iB2IV1/6IqNvZDDJREb+YJFhM4/xmnErE0DonSTuvYxnEEROESqf2QF6kCzk8atR2hrGqLB
Ilvq+0+gnyQDfL6Rlc7sFgr/1SIAsip+Y4PQNDrmdkDmaI4Acqc8RmRREa5EFk8eEGTP8JVr+6to
XjmpMJznfi3ZsGs/oBZijepJg3Rc2TzMCgWbqK3jVYjUe7gEKZgDB8nilZiNkksx1g+yTpvrOkjd
WA4Ro93Ismz+NM+gxvdN5wf73m7EqVet/uQJMsQLWY5RoT+6+l3RFUO+ujYQfAIPMDjd9xBzGxL3
eo/+clCubjN0efw+16e6cJ7P1+8+VdtqpGwVfXjofruEfnivvLuI1v60JIagfXjDXF87pACP1z6y
/GHk9SUj/EhdBoCeljD80MdVyJhmafQq4IVt89kdTh7S32ejNJW7lWVzL5LriE/1ssgOut+C/P/a
iM6dFgQ+YU15kJgzfNfPt0PuN+9FM2gXHTCRk2yU9dexPWycZTDV0/o2jKi6v+rLSlte1W5NCIfQ
oARigKYRRYCAtWqtOM2bMXZZcGhzR5zyOGdjGjXVPp7Sap8Yqas+CovYgTq4+VL2qeeOiaQqjB7I
6I6sG3HIO1nlhnqxZDEqkAdpNDVberqNXvHgTDtec9o9ZFb9Xp5l+IDqU9Sdb/U61m2nTLfQLqKr
pwKqXWhDaeEvj3utrLwdCOvxl4D6XmFFPmcG5jGR6SFV+ftqsq6ZLzkUCikZrnb7AGGdN6e+Ma9X
+1CfpxXoGHzxxKTvpzSqtsSp1SevyxCqVHz7h46dR9hl4rvb5mJZQ+q/+L/7RoYzfeornK81l0kr
9JQDjRRA1yCOlnoN4aQ82BnoNYlrc2VHRCRBOrzXFRCriqHCYWcecR0s5xHhHNSrQnfRzC01Omba
Ss5oD+FOdvk8ZJ4bam2E6jsjZGthVatUd5zBvgeznq/dBqFh/nX2DzuEJ6Il1bfQjtH1sJr0vqoT
vH8xM9xY8FyeZV8p1/I/+6r9ZJGmAfqg6LWycDReSZIz0OB6ABkmoTjDiFUDXTXZKtkGstVxATrI
Vjm26MhDqp5hevXSZ56lSZ58Uc9+UsTricBX4KduRdlazU5UsjUrcJWpTQBNjYbKr9ctTD9t7hEq
gcEzn90abnXh3AqCQ9vaMWwF2U8eBGrM1wa4Gz8mMnyTECRRbwPkJT7NJC8xonaCIjQTy863a6fz
hwJ91ZwrYE2GY5ZrewSOF9lD/AYPCjsY9S3gCyBZGCE1LDrtrbI0QFbl+DQWAn6ekqRkwgPtzclV
h+Sn6p+DdFIxQOQHOw+Xs+ZtXu8H4r3/2az+oKONoSj4+7B43FvCtbaa38PMBp+1QD+sP0V6FLyG
5bQPKqL9rRtPz0VVLIdZGA3+XHGnd9hGBXMvSIusnW08ZmSrl+gVfwpTylY5Jaw8cZKtkal+mDIf
cxLFzOG2xQ9SCikZBq8AQe90jyqC4/vODe0NZlf2F2WK7uR7+NYjBfi5LyPH2oSNheiyiTqVWNST
VW3lOnmKI+NoOvny01oZUiUr8ElVjaMVv7e+18mWqKk/tIwDr5/FdalOwmdnFM1TMts3GmmKio7Z
HFpVKOLud5GkaHCWhyl39pCjy7Ot4GfHRMWu0dzoUR48AB5lAhZPltC20M+V2R6N3sQAJhuzYZt1
ouchy4CJ+//RydJ2OftvbQuk6DCJadVD2XbOWXYZdV/c2e60vQ3Q7SnZ8QSFVS8HQGW2li3y6dc+
1+tOyX1ZFOF1EgN5x/twJPEpP4UDDB/bdt9ayL7yAGo6XYFtEhtznn5S3HI54IrwpKQrNcZHpega
8TQGtb6MBMa3sm4AcXsCFfXDm/VeZVVVmEgFZerZmasE6PRNUtusIudiyabv0bC+yjbZ3YzhkXoZ
lJ1W9c3DmPlvaIeIoxcE4jj6Ayh0eSoPPN4VBV+L3x0+96p+t8g+sugXbVAtZBmps2itW1N/nfPW
Jyvi0V/eRst5rXp8/xzXKWS5zJxnVdTB9lMXu1F5owbeS2jVOKl0nnlweyUCOzipnMrDrSzbZU/Z
7CCV9d5Tlu1bz2uT7EpCYlxqATojspOcQ57dLok3gWIs/+XVZE/2qCGqgyATVb0Z7h0EBlfxoCVr
Wey9kLreGO57d3IWAg2KzacGX6Q/QvIt+8/1xXAIy0w71nmd2tipMMngPuljKe4CPWgBJ2XOxmNn
+YCofb3w60nsZVEeks59VM0+PslSFcfaQ2cNqxwDoftiLnlmEDxAzLwNqVDhOHedtfPHZoqWXtei
MuBl3zTo39ESjZeJW0RH7E8Ony88mKHYNFEGTqmql8B7xEPtqOETRABwlf6TPBix3YIgsvxDOte5
DUDVaVIwd5mLZOu7+zzQD5XpvQ/QeyAMFkaCsgoqWrZ2ph7Z2Lk/2Nv81BfOr1t/qIHAu2zc7eYO
VV+Ny6APx50sTm3ZAUazo6UsKm5qPObllyxJ36+GKlJF+NJ29kbaJqBuCoOgjTv7lqElGvOXxcEK
iXUcy+a6qLAAEd/K5t6AKIdWPx38uYPsJYvyYER2DI6mCFafGm5FvFvMTWjZYAS/GJqLT85oBFil
uCSbBnTsLYCPq1Y004YsPNL1bhQ+qJG7iMcy+1urHGtiySP7poYbPMnxkPs/j5c9QsRprz1uV/h9
fdl4mwNQMFq+gNA9pP43VoiGV1JjobewIe+cXaVdw8wIEBKwxJ91GweHeMZYL2Tvzo6c5Rgaw0Ue
WlRTz6XfIGvfjpfchuSRxX62lZ8JiWksGaz6dC25pNEaxRoWifw6frfKT5f9i9aUkNiHsd08Vsxf
Xa4m1o5cdQDDKYV6k5T1Abgg2lIAYB+HcJlGc8J/rinU2DvYQ/5LNl071X63Tis3Wt/GBKJIF2Mf
vM8jGxAz/v84z+3aw//+ebp+UpeGhUJZlVrGqWj0bR/r1r71DdZbad8bp7FiGpZeqXFKbSM+DFCA
87lBVgnZeu0ju1eQctZa68ElmYfInnJuWVSGSQUiECD41CbVuJaVsvl6Rdl9gIS0hnxVLyL3/7H2
Zctt68C2X8QqEuD4KpGaZVmWYyd+YWXanOcR/Pq70HRMx8ne556q88Iiuhug4kgk0b16rSh5vUuX
AjifValzsYMmhgetu0hfI6mhH6IqMwDdxj2/DfDIg8QExg7d38mPXI6wvbJq293re40/Rntk+ZQ7
/ECCi92l9mYsWg6u4182VTqgf4fOnJrN9hzMOxBLliFQMP/cM6Pc03wy0QQNXx8X3xTQosj55Bj6
zD6ZTCibOBvRzzGUJ2AlqtOkGeXpb0NyUIgAq7VZT2it/Z9jaaU0Cr5aJhjRavNWKlxZ05kO0Mp8
lktbmSoQ/3vz/ncc9GAVoIKRzLRT7wM3Fg0ZYLxKHgEwK9/jyESHOuyDdzLcKaAFqc9B25YFZ80K
0HyG+rKuZ8A4jzoHgDm+cWn2sy45COyl1zQ0KrTegyNJAYB5Kp6ZhiQ8skAgHJXBeKOf15jwTnMf
W+EtQLPSMw4JfrY63mOgcGFm0HvbFqX10Pgm1CSXIZpD9n0AQpOt0jizNwBZ2TU2deMEivDxfgJN
iiF4dwQJmrj3dRyaSAELdhUx1+pL3LzG2ExOk/06gWbRwebpPJVGNH80ktizAKVxS7tKkevsxLbQ
In4t0WjldSXyZLphQFJP2nxFb9dlYTZzCDkEFliBmS0/lEz87AJDOyA1zK8gNT2ocaieta61o3Xx
LNArdm2lS3StctbMcddyy4kgpJ2JQ6Kwf+ZIHc1aQKfrxZquuXyYNADXdwxYTAkM+5Hsaeu06woS
H9t5qeXDkJs+YGyl8wdZliueNSex9nnMAhAmYGPH5X7SjpR+B6g/+rYUbOlXi1ETE3C3tF+kcGC+
EQnS+jlmWWJxLLZlGaj9xKsJv1No3Y9PSKE9o6FSeWwLYWyLTi93bVanj2Dy+8YAfPz+e8AYQfCi
DpCWISogoaJPhoPIi8gA1dDkrlll74e6HFIweSl4GZL3w9zCBDy9BcZ6PXQGP2cJ8ECjb38GvlXz
D4EGunQ08YDlqy4VgTRNrJ+R2+Vnim7G1k1qPhyL9p+0MPRDCIqnIzpJ8V9VKdCpRGdoUYNEDFbo
mI9HpITIK2QIndGhbtAkNXs+js2o5Qez/w5JMxN90TKOlqMxkkgdWqGrQywC0LUHSZ+hDRoHPmmh
shsrJOwnPEfWvVHl9j9pqmdHoIFLpD6jLDs2QEStE8vX1jSpsVPHi7ouwrtVbin6GVrN6FofBDoA
pUK6HII1Slyc0O8gQu68eg21r68TpAHOaMB7xq6z+Nxl8bTSish/7jrAkbS+EM9+FRkrp23yZ9+C
7GBRBA5UFBplpRjo2e04OppQNnAOGtRp5z5tPY79eagR1QNoaN4NFy/11f3/zk3TIFpbA7bkrSNw
/+oAj+F1pOFdwbHOpmQ7QfkMKHaBmuFxCCqPbCMgl5M7u+WUrC80r5Yr6Gjo8hyN1Z5dK+UO9Cm2
l6Bt9wtL4qcGLQZXta/YZciqdEX2POt1N1MBI3ckqBftz3g10z77U9Ue8AdooFSSJV/Q3dasmsDx
74AFnB5Kpb2SPWBZtUl93UBiDBeJmnbT6YATteDZfI5eeBiPP4YpgFwBbmvXvmynHdRPqp2qZ8ED
toPA0Ju5+SN6YS34TygS9GbiasaghXl9swbfJDqfoOnogsIiRQ/Um/w8GdFqkHpCWOkZaDzrkleK
slYCA0+zt7MgR6qUbNHb2eKdz+KxOHc5yLGiwLyGeHvd47vI7+iAJnb9zoh9qDZCOXD1wUFDEfvX
sszsPcUuEeB5RybMAOa0T4MHkPvlN61OY89XAfsvGjSOxUpZro3eSr+3Y7yedDG+BFAX86Y6eR/R
yBLJf0YQT1QaR+ssCsWLHiho+MhBtbkFu02GX5Gihhdfbjia0LFcQwUn2CyiHNLmxJLbEPL7Afob
lMg4OuAM7VxHOsjrpDZ+NGl9FkpZoylE7mneTZNrowY8Hpv63EqpXdYj4csrp3wQACbuB1thm3Eq
lSdksOYIjqafVSZAPGTGaInKUR/WJN86y4qvKD1rRzDrtg/gURR34D7f8Rwfe60WotgYgg0uxdKB
q+lXUNhpRxpVXTShp7Lfgc+9ucfmct1PNcqSPsTcSCi3bZCHKziyI1PTik8Wy11qgQY9KrbDkFNx
qcvZZpa2sk1TPaNBcZ2GWq/cIl8ID6z7hYlOGdDi0iE0VfWgGPIArHmGuwhOga3VGVoKum8Z7o2o
FEgPhcue9n87zQOIQNZoh0XfayXGayTv1yD7MlDDSQ1s69G4kP+c/DbfLJKeE3C3UPeroBUorB3Z
P6p+Ukge8/GYilBfTWDhcCmQHMtSdBYkzTZ+W+pDWGJfFEfLmmgLyhUWu21muG1r5vdGmWKjqSfx
tmZt6jYswk5TTdE436nQGdXrb0OZORvWqxOkCKBPTdrVZGudflqPythcyfGvNlXORYcfWlOXGJqS
1s2w7sSouVR4XAii57LluzpmCPWijT8Mn6hqObtn7ug/z+fyps4hSTdzTndFZ276ovtkRy7IL1cG
G9PzIPo+9BIFrZ5W/scwkV3G+YAMXdq3Wxq9hbayF7mWhzc7rUgjslPEWzzZdSmQ9BZPl6RQ58Ws
QMBUStZqOhSlb3pNX0+rxUZnkj/zzAoHNLYUY9jgJUS//uu81h7QFESRQ1JBSmtILK+okvcxy4ot
iNe2qEb9gPKBeagq427+e9AQrFdoi8YfYPkXoco2h5HJzi1UAd6mzkPyfLAh4/vVD+pqpbFB9ZoW
dzZiFygb/gOA+v4SAFoMDKu2Ig6CJqiyk66DJ5SiaJIV9GBfkFTmf05qm+T8WirRIg1K33qOdrcy
EdCQCiAVmZTmeKZxAHmcTS9QSiSbImPeB6Lr2sPdyppnkxs5YQ2VReTfgL3mIB6Kf+qovO2VXPB7
Okxtb7nW0ATeYqvRXocSohqsslzVsS2GVPsgRcLogGw1+FZr5Lzz0QeDoxQOC82EQ4z6hQLembte
24DONluTbVkDOTngnhrLmtcgh5lrzpkFeNWUl+rergcUULqZJn346MA7x3eUXvv9snjl4GdQ6h2+
fA7bgUEJlDBSyBWkhvWVswJ91pZ+aXIIvEIcsr7KADJRAB1i672JQuVEgJWNeeLvay3L/76WKNrP
ThRrB5uFK8s0mgc6xFoBxXvN7151bdoCpEhscvR9p6btQ99nzn2fhTJHBS2ZIYC+qq8ieh4jcYVa
fK69Rltox7kvsJX5GL1cj2aocn2yCX107kesT6Ou1J6jLHwek8i6jgNe96qEh3saUuuOM1lHdKE1
Z+rhyWInuMbakQYUFIKZHr2M+mMk+37Ijmh/m/RATdUGmsHWHaTzXK3BL4dmUAw6kF8vtSwlL2Uh
iQvZbXwYrS3Cq1+jz0+uoaLz6jTgMpkjK1uqn28CNQTIAjj9+zDr7+opFUcy0aEEq9MWotgMZI4I
Q+YRSIsYcaoB8ECiWNWhGvXYgpIwZLd3tJVI6BFHp3QAh6PvtpqmrWibQjbaltDZYltmfLDRAjqq
fivVLjovRAMoIEN8mLnBZtIwNIta+1pNocxQxWKFdtdXwrBC1J5hMFBk9hAX3Cjon9zUskA6JWW2
QZtBsqlkNXXxioB9HzUgaFDSi9boU7I8QrQvMHkakrdEyXH2LjB5ikOVNpznfnDMS0lvMuGbDG1D
ZLfQRQRNo6epBFOXr4HR3+4148nv2AsEmfILObuWrUCSxx6rrHYeBAu3ZA4zCPHxAX24I4vMp7FQ
m32ulolLXiNoFC9wYtTR5AV8aB/PF5iXHK0PF0Ax8d0FIruxN6AyBeoVbS7tyQiTNYZIu9AwMwDo
Expbp0l/AIGnfep8EbmNEUXfKjRyTAz8pxCC0zcDK0yQWhTJp1GprxQAAKUFsouAX5aZkAcMv1Ua
NsGOr39Op8zYQNwFXysDrPXpmIEfRmJWegl2WQ5kyyG8AnrbfLvYnageNhWAkshzQRzsw1QaKgSm
lHPRpwu9qLeFxUMc4ctkdEFdrjqpT0EHs+iQqKLTOgYEq5WHxU02MQWhOw1IBJHj4xLzOmWNQjGy
0C5ntXlaDkPXN4e+BHTpzR4AjXTiI4j23F+naDnsp+ZdTNFG4zZpnW99MBZ34Epm51rZ0ADU0JB5
NvE6PturbEt2stBZK+cMScPOeLdZzAEEJcFphyLrb4u+W2+x/7ZoAEGsPm8i21ozdE7JPQVtQAzf
NrfjmLzMWxQqnMjDh/0HGoU/Q/QLeFrpBL6MbaJ4RLb491hLrlaF0cu8AyLvvJ/pq8EFoMk+xjyr
kNLJ61uTooFPVSY0o2SVBR7hynoUJjrTQVjzDyTs7E8a7p/I4Wn+aYrr+sg4gJDQL+I3/M2HVai0
6g+lvZDOl5xjVOx1jq8p/qkJIkhzJ4XwtEGsRVZgV4yM9kuL+/OqB4nLpW560HmoAXZfYTa9NBa4
H8AXKdZpAy5HaxCFi4pKfAH0eNybtlC2zGqKq605FXY+6MPiDuiWJXmYiIb7sW/Y5w+TtLZWwLaq
F9e2Bu+BLZi11wdHZFCdwAsk+oNqa5MYOX9K6vEuFXb6PeEJOinx9vYAfs0aPaaICBWVP9VDf0f5
s79FvK3xrxFoYrPXObqAXbtLPoGXIrsnoEPnqahuPRmiqdEAFj4SoKIIVfMwgmNrhjlkJQfUE2oY
Gz6CvaoD3+625Hm/LgodatsSCRHn0bwozW9dWlQALUmLEoYCjZ3WvGinic6LIVoCaDFeU1RruA/U
Kj9B2wA7EIiTzUMSqSfeWA0m5E7AsCJfd8guTXWs5ida4m0dMkHQc23FioY/M+j7TYAe0XgFko/g
NJksuTRSSK8Lw/x7FwIx1TrOi5hU302x0ZojjFbtVyFAOg6QdhuzidFA9ZZPBR1AcynKVIMDMnKC
8qeL0QAPNmQuFWxdaDaKNtWKgfNBPpAD0y3GCek1kWWXrASXKOmad1U8AlD1p6M2FewlpCNARm2e
kfQOvsXSEcSlfmIcPMTnEamqrGjU5vaa3xm4lW1GFKhJ7871e6F+bZNnKIVm35HpU9eRI6Y7Dfim
ExrYQRH2GpD3kVenCvB8SmxvRdttDLW1jqbwDctFuiTZ5CBSBMoIGvPkjhRmHSP8e0A/BL3KFK13
+5ShiZ3+ZYBZexzo/+duBNPHYgc3jqenSfj8l3hT2lnkFEA2NuAiK0DvkSY1fqUyJ0lj1Q7qFcrG
BgTtkLtwSm1c6WbWQjK24s8NKi91iyQkkgN3Yd2VK2LZBM8KKK0U8B3SUDf1/55UaTrAebk4I0lV
gP5WHhTwVAJeCP2Mdvplk44YMmVQhBkAe1JNT4DduNTs6hQ3QlxDechHw2vKAuzuckQHAP71qMFL
p7Q4WadeOtSKaQRKR/BxANkHSeTguJjisc6OQ69+IRMdzM4p9rbK2nlmE9XhPq+Nn5Do6Y7g/oSM
UTcmPcRBi24NInQDNaahRL5dGslDkXQ2h9NYD7KfeaqqwMsk4wlbJs2rpn5YEdZSG9B9g/dyeGhM
MXRGB7CkgbcgOS1m0PcCwFl23euEuoHEdjWpl4RZkDJSWsfCPVlh+Mt1te+JKrDdOOHiselD5FEN
58pUYLnCsQR7qKkpR3JOg6qioRJC6+S1Qf+0g2i1vyavjUfN2RTWV3QWi0cDXNA3yAEUdV1366JW
LtUAbjGKLAx0Z1ciV/e0Dqvx02mMQXjkZU03HDT0u4INE58IOI74PmblgZalCCAhQdinVA80inIQ
UWLLWZ1oNeSsOpDYVwI0Wib0RnXo4Rlaj23YFLJPPppZUfCIQBMFJdLdgC/ynoNG94yubNya66B8
rECOsVIHKLMV+KP5SPgEkAtqXDWIx10X5ABcyJwqttPaOorCCqx4GGasCPkKaIbkjIcS+FpKHc02
im65cRtr69TPfgsMLYgA+FW2UfMKKsCyBKfIEpwvS3MpckBOP7Z3ZCKn2YDARnX0YUMR5DA7EDnR
fLIti2hGB4xu1t2RXW2UAZI00MxCv752qrsq35Whf/UnRQf1F1FaBRkDkZUGjtTJj79neJaDXEV6
wsbBKbRgko0J7eAVGcHdjHA6nUNBXZl7XYeyFOSpXcd5DotWXJYUgFB0tAX4kbKjxAE5okYfIYTd
1C5usPyeHClrUPMutGcQZKQHqyhy3PgcttWzzrkrW+gaZEYEQQV/mtZqbcXP7WAXK2vK/K+VXd0N
AxLyq3F6KbHhw1+1aNFB0lc/Ez17MoYkf+kU/Neif1l8wn4gc8M8ba5dXyAhoBva2Q7HaScCqztU
qjNAlZf9ceVi1N9f2ZBXVsLyrhQF8ixF+oKi/fsr913yFJeZuo5zvb9MUb4BiRnYuCdd2eqFUL7y
Ad9zp0sYyLBr2wPFv3NCz39/QB1d2/IhVu8TEJqtraYqPxtN9yxB25j/D6iNUOmckq+KpqjPQW8l
LsOP/j5IfWWL/u34ECVxcx7bePIMZyoerdAHYXSoa98gpPH6MTR8DMUPgm8dRxLww8cQk/PHx4h0
u/jtY9R4sTlzvCevuxG/52qAfAWKENkjqGCLK29xW5Ej3VFxAJYvt0R+Rya8bTWu0/BuS0OaHk7A
KtGw5eM8HX3dVrOWU9EYgB5zkCJbkx65PQ+Nm19o2RVbLQATWuMGPQHj1gcyCQMRpCPZ6iCQqF/J
dQWS4xsQRtnV9F+nQxIM9cTIQDZB79RT1+qvh0aeJYC/m0oPdKkcmVE/IbeSciROpQfkPFDt0dS9
CpZKl3QddA3ZBZRAphPYYKGpp34nM9RFIRUjo0inhqLySYhTWalXvLf466gswYcpBr0+9ZJBhQ6s
7Xu8H4MMOgL9435xQBoB0epbtBhrr2j9HeQ6uzVH/mxPxbs0AfcVGCZskKECZ01ecF47eyr8ZWyC
HK8NelnT970ZODANYbjy/cHeFpFWc5f03jVphKaCvSVhd1KFpzPyMrC4rVrprVpgZ7qhheo6SMIu
U8gfGbHUypEw1UeisCWfHC0+Gam+Rf4+DwLDc2TJa45GMsDC/MEQXtKCQ4leAee3QTKOUQmdEPmy
SKVyOszResvR5YvS/HJwhCI8UeLtdwjNXawrHCCFSLwA2OWWqZM8i6gu0eoHO3HTJpEDJosqne22
kAxjti9epH2J15j+E69vA+5hyL2MkrGdDm3C0C0ydBHSbbAt3kDGZVY7AexAu8U8zcK7QMODq20H
dFoIa/zsOH7gjjxjB6ruWMX9NInm+UPUYMWytnhIsYO/KvhP67iJwoUdWbpr5yEKnFKYdeDNeK0E
/kuprNEz7NmovDZyxbqmuspvYNnxFDxvoJlidCclxX6NlGpYquF1joVoIpI6NpB9yQFND5sjedvU
OAjQVjwEQajTGmTuIS16CjOsQUty5MGAR0qyVRYWCRSsuvBWiqoC/Q6AShWPwlsB4n6QtdjraQT7
7LriPTQNfd/aVLr56k2wraapZPrbfBlBTgsNdp4BTRr0DtRWW8p/SjMTmFuFXp3wT2lmznLVCOsT
eSdZGScvquMIDsFvvnjp10TD0GLv5/4tmH5ruKslp+GYR9a4zk1HeVQC8ceZGNmrbXg7+xCnxNBy
H5t63DZ5wo/haIN0R35pgYN4EOUobkbf8mPZiRSqhvhy1qD75ti9vLPTl9n/FT/E4AKd+mIwVa80
LSSIQGJynJqQHQVrTReS8HxFtsXxtyFyCaxa0bzFzfPJdNsQCtkfHJpcP8UT121tDokvRQsvdMiK
9BH9qxYQj79MdAZeN2cNTvnUK0gvk4xl3IA2xbRBgfZ7dBQC7J6a3xYzF0G0XCGzitcrWAawW5I1
zlmzIEw9mrEEm0p2C4Zsryhg2UT3UryqsjHetFD5hJaczfbtpFZ3qqz0KmHmHNUOEANZ6cWTtnlo
kHOCzEIF3VYZQY6s0fcaesjmSWgv7twG4mZCm/w7yJG2KyV1yi9tiXKkwbLwmPl9+Qw9stleC6gU
QZBI96qkrr6UeFfVtKJ44LkPtqJMAGks7b2cjg6oYJleQXL1FpjdE0QuChfae8ltUJFuoTOyDdIm
pI3O/m/ilALphVwF1/Q4htra4RPo9uUdzdhOvWg/6ywUR6ECs0zWJM209TjgjlKGHPoVXjeBBNuB
CI8CgrxN3cTaloQuJovfGVqhPiTZmNxHDftBZoqyI1vd5rouPsso1bG2PAMeplD0G94186Nm4CaA
erxxI1sRhu6IJscrN7hxiyHU7FpAXW8pgiboAulOKQB7I5uc0Jtgb53zADYLIoD4Eg+s3eEz4NL1
3u9r5oUy9WXBbrTGe3uBbdGLjP+bfZhSqM9W/iocw+4uyQd7k7C+8Io8zD6BspDvoEvprEO/zT4N
YY2mZSuwVoqDYTz5SEqUoMekYI2Dz6fPhjtyJmU8PSQgIQvw6jRAZ8vNgoI9sm6IroPVDrs+MW0V
aTizPZR4WKarQQv8vc63mtE0/Q9yKAXoro4ZG9vDHA7ZPujNQIQK6KkKLCxTOd7pUdE9t6456sOz
qjQtBKfGdEXDoOwkw6QCGVjphSppCXEFtLLQMBuhYBYYww2Vaedqd+aZzPjrgqEoAMi9TGosaUMF
LYMQzI68liZefF20myTF/m553CI7kopVhAwJtADePYbpabs8fP3Rk0297wLIF5ICC5wTZF7mZzVN
ZMhBRyBDOulgd8ceUhs2vayyZd3YPkSTv2m7MLiQqVNt6B2H9Q/ykWmZtNh+n9SOU3XUuuEHxf9v
J0Ud0GJge8BH6xobeVJrvDhxAKhH2Qy8+ibq4KjEeNu85X5bPOaJ/48m37oqq45WNl4mz6AT5PPQ
/H1I3iUYGavmvAyHBB1nWhpUrqPsfV12Fo/cnu4xCqjPuP/riFt5vhpSs3oAJIStjSxkV5tpYgNZ
6foEIrj+MDQQy3Esu7kgv8xdBYCJT1MFIQ1RVPU3uwr3jQa87aoAnBv8BBAKzfg3KO+En01msXWC
ctu8ZK9I2kcrf11ymABY6gbjdUm0lJ8CfHejthk+KwXrQc2IM4EevBV0DobPeYNr0tkgbX+NK/gE
mlgHhKXrsc3CDWmD+UirnE0LFBcViJM9GtZdDaFwKHKSUhhphpUZs85vdpIWM5HAwMM4ifEueLZz
yAavcKL7eP6sINUxn7x3/UeMCsDPoZ8ivgk63rnhZPn7yHHEZwty1t1QlE+NVsTnFAzRqxG6Hp8p
LIoSZQ+OYOhs6taqZL2zixPmb0M0K7poTNa9aCjxf12mU+fyIoXuB41Fq3egFdF1b4SoEHRBzcnj
qrUFlumHb4hgT7z1AF21Fzp7sy8msk+GNscTxT2ZDAkYGWHHUzXYk51M5Pwf7R/Wx3f83ef5fX36
nA4hOt7WHpixcdDVttEUU8cX8tehB5GtYN2lyxPwvleDjdJFHn+rueUnHrDtyP/UHUhG5IQ5hk8x
hF5iC6owMe7Sfy61WN6Wm6fHoPQ1xwwK4VINQS8M+S1qyrWj2emGbKSd0IH59G5I1RXvGXix8Sjl
eqDtURpVZ9zYYKf6ymjs7myBZf5TVPHXB3BcvobNMDIZ5rRFdwZriPkp+RU2teMfq/0eRtMLP8B/
sYlvP5+wMYYC06UtDWjS88q6Rk2kX4H2HNA/jC96oZ7SFswWFNnovN2ZJrfBlciwKZHx9RSB6jCs
wXVLMUIxzFXdAE3HUGOZY+QVwL5svLuC6s7h6eBPJ9BG3FM0LTs6uG/xuTikNuNhtIBa0X0l26XQ
wXxSS5QkfMsPzjQE1d+2ztropkCR7pYJ7grZ45qknKHrqSlWNJwmje9AxqzO3nQMAYQZ83xHXloy
hODGmYZySZGCk4+WzEGvk3ZBezYCH7QoioNkRbhmlDeRh6bOABOHHNyJcildUE7QxIuCDQ21JByO
TIVmUV+F+WOAutFNT+dUCgXUFSifl+lNU6lrx+o8reVQKQxi5zpWaFVjUi20HHrQTlgtgMZdD/aH
PyMGuz3WIx71HyKAnEJaXJY8/rKGhf27O0Yc+vB4Z8mYByQOUiom13GcJO1+HysbItKfbbMfpPog
2a9qsMAauaJtjUpHVYKB1RR1sOpk0RAlk3lICBvC1ISDMZsWTM3bJELrUNSbiUYU+jaRoR3hFAZo
pY5ZcenS5Aj5QesGaLB1sxh7QhtXfQZJrAXJ8sr2kN8ePXK2luKcBVJWrXSSKc/Tu8JKGVhpMTuJ
jNhDS329oem22mjYidbf5tlyEqQ0toD3R/dkUu0eL1Ugft7SJxh7uzuG0ANekZfWYKjB5Srrr2Qa
SgUdRIOV7OgjQF27OhjMVAEA+fWJQPoD1S/lgSytmkH1afrmx1G/pwRcA4Lc7VR15ZzAGyLe3uFB
eyUnfclQjYXoexxe6QsWJi3aPn6f3mRl6YYmA31zntj7CM8BYHftfetU2aPB4vwxw3sSH5PxElQc
33GD6WuDhc2OnEBITzsOooQ1TXibjvtVBhJXYXm2WcR3nN8INMHwEHIB6Z3AvgO++6RCUbkexugb
aHC/mh30fUA04uyzEGqMVppqL5hIfpooSsV2jRigmdxV1JjtDQnB15RK7FAW1yT0ormiLmys/LJO
NzZYCwbIIH3ukoiD7TRFBSOVSlJSykXagaxl7+y/x6NmeGZOHXZ7tC6PgLAmQCrIzN+HHGBpReWa
RyhoLI53ycKaMoHWAFbNPMI9vO8LcGkM/hUqXv7V1FBlweuxs+0hY3sFRwBy/iZavwbbOVEE82Pt
fuy+TsIw4nXqhKakD//pW4MZrw3JDlzLJSmW1qAljaqGZp+8QtUzJG87qHf7PZre5M4O9yUTMn5B
u6dhzVQ3BCvspwg7D7y2/BlGj4regIK2k7V/DavkagRkfguT+5h5NbLTRZVOb5aL0mpdD0blPhkA
nIAw2badkuQIXbD0mGmKvhVAIVzCoQCMvdDsW+cjdV0xo/jCovBLFA7lzyqG3l1ijeGKj4BA12Hx
s3OqL0IJ8y9ZlceQxkmsm2D4MZdKmF4gUPF6lUob31/F1KPYQx2sBv3xS8XVV9YYKE0PR2C2iCPm
nRnakDOtzN9sNElScNiBBokNx/ZS5N5uEIkpDgZKNhDmMfQb2YLmczvo/cOg4XHgGJAdridwYS3x
kL4CpLFR8ZZaa/V1Pjz37QTR0kK/N8RoHrh8WTWB3dhoiYhRxp6aC4rtI9Cuvxtn8XgychkZe/ph
bGz7R5GoJxUsJ8uJZWqzxfl18ltMETviKWqrF3pHprdlelEWPcTmG1/dk31w7EvIbWAf0ulLF0B2
YEnvUhpY2nUGsXPdDDbUeSCGpzKAUgWkIjQ3Qp0RknPxdMf9Rl1TgOE8JW2lr8Mczep1E6TrZlKD
zRQZ+p0CxO180BwWnpxG9/rMR3qLHBQyQG5pneNHtiFbj/4/VzWiAMJ0XXPpB9CFtEYyboq8wd+v
KhQkIBtxwEuj+Az2XAsSlYZy6OSQsU3ljNZzCfKao2FDvS+U2tFaNlnrrgGF/2QpOZiwyp+l4MqL
PLGT8vVEAz9u0kAQxNBQXcy1VHuq7LZ1w67RL4MGbYGkjrIDCgZgdPAnxysZVBFizc/XaQnynUAK
1eXyrLOB9gaQB2NVQ9EvHlXN+/cYCqRDHIPtJJTRy2J0FmZf87x1sN3iJ9py9kU43TNlOpEMWRIz
cS99tMMkX83wbZGb0zfff80DHwpY7kf9pYYswwrER+Et5L69ETYwNgNoDM8sdiKvqxrtqVC6r1kx
+j9ZBB48vNV9B90zX41yksJ+TQL4djyjoScGs6aiPk3jOE+CrOo8qS6Q0ALcRPH75BhVhrJOpyFe
I+eUHAN/BEk7eVo/Fq+n5JoSFQkUI5sOfEQBLZdtlYWCRvBIg/A6tMCik+ODQUPJmvpB0eNyXZRN
+CKy4WIZ6PVa9cPXvrHbn2iZ+ie0DfvJSjl4mO1RvySWmkD3qQkP+MuW50Rw5jW6bd1Y3DxHfrCd
ZP2IDkMhHGBrQvSN0zjlKBcnxnjQqAL1LubNHdqhONCoVaE43wpn2hIkqBihU97XyOjNCCEJHwIl
y99tjQkGChKlpmCKG9/mEuqI1qO4f13PqPGObiftCfwbaE9RLcVdMiy9rj6CJR2YG5mkyXWAAgvD
BFWZREfLA03yoe3kLbYpdu405aXCtvsQ2U6JXbKqjPgbBu48HIfMvIghi9G5GzlIF4A4KZIHcoDJ
zl9xIw+376LxtuzWIu3PS7BhSWLvpLy9C4OQe+SNRlaDC/wZBDHOuSlKg69a5AP2DvefS8b8O9Fg
3+ICfr8xORjI5hD0XE2rOPIV3F1E5gJPBFGD5f40srQEmbVHN6aW7Lro9Ls8bTN3kMHk8VNU4FZq
A4Bg3MzBH25+tHrGuAayRbSlS7ZDU9IjBixHXyadqkR8uLjIOGixDlQfsBlyCmngvYsLe60IXQo0
Ig3tQby0+J7pw2ybV+Ci3NWQadPDVVZmkJvQNP0+SqZqZ0Rtus+5IS4ThCChERdXX0bIPVpKoPy0
h2pnFsx6aa1sXNOkzIyr3ZBqYB5xOnHhWHKelKnmme4Iet7ukCMy50k+cG33Tiw8BoW+VSY7FUzZ
qUCHcqzWSFo5Z64PGnA1cmsPro0Q9FdoPQAh42scdk1gLmnKCnhzpHxWb5PVIhq20EeDvDHKORdg
hsdLlgzVmZlQqG9YZkJ8BxQoalSLQ+GoVxqZ0kRn4C1Jd50p2xPkVFqEHLkSJBu1BPzO8uv8dRUn
TVuXdcikRprtR16uY6M5JgyEhMulUFvCpwGCZkerjSLe+XHc3DUgVfBse4g8+kUV8melRvkNSm7s
RKPad9pzXnXg/YOPDk6lDp4JxIUXF86rDZ2rV79Q7Pm3iK7a/FxO/ELx9FMEeXzjBeFQectCg9/c
c8gWn2kdJIdBvyGsGEkmUKqUkv/q/7H2Zc2V8sqWf+XEeW6imQU3+t6HPc/enst+IcrlKmYxCgG/
vpcSf8ZfnTr3Rkf0C4FSKbG3vQEpc+VaRhr/amTCrk4H8e4mAGs92RvXYUujNsxjHfL+0UyibTt4
xksmDShZ83rYkluKFHpmYGNfj515+HfTjqZWLlwJGi6aNg8kP1gEC6w1Ye1QNRisc2dsN8RCRs0E
sfUvzUg1ibJMr6tgPfcGEkEJnf8K8Vp47KApdGhSfEtq2hGi5YXroRBB9SaO4oiMSuASVVNPgD1s
FE0/NZEyiM9p2aZTMxykfg5L7ec0EzIelyTk36kVNo5z6Vr9iY3j+Njypr3RoCNGfZFhRdc68y/U
1wO5eK0HC5wBuCIYNapbLLB2AQhWHmNt1IApGjbUl3emceeCMJDGCUfU90MbL6mvHMP4wc1/lfjl
bWUCrLsIeHcvc56Clivrjq4idwJs2Nolpl1CSwd8UZMLqmkqy3FuqZXwzAQGMDY21OwMYLh56l+o
RYM4FugLBAi6IzVpSuaJW5YmD4OiPcm6Or3TVNSWl5G9xQKjg9xNVO571O5fyAVJmegCDYr9PKDN
G32LQgAgKNQkdBB53EyThHnV7S1AlxdgmPCRyi7dRVL5QDOXtq0tTM2JILLV+CtbjMG1zIrgimrJ
bBdD3mihk09losyOl+JCvXQg5+HA/dC9Tk5pjYdLjd/ANG/qgylJd9JwNw+ar8XVZYwEFLZ+yp0V
Cq6AIfFD3Tw6+ON8rgVyGQOtTe0vb/8+HrK1YAiCl62+TUTW7VxUC92HkfMeJWP+g+s+MgeseMxB
l/Ynh7Rmj/5QlJMDXrzdrhyw6VIzZNgs3THwyCxiF5r23AjLM8s069lsNmOQx89l1VeXPg6B01Zm
wWW0TQEc3yAZZT3Pgz6aWK0niGSNY3Gc3oy96eMeiaMC5X2QR/pyEAEAb1E3QOUXHbV6t9IZZN7Z
BRue2Or9FVl808Q6Jy2KbZBxqOE5tg9Z16xZO42ZPDY5loJxG7bvBWJVmmnbvxqksUo2JC9Oi6BG
Bnw2dtoC20Msvw9GWaPYTg0PIHYzDR89vX5EyqNbJxlW+7XCQrgKH9HUNl6XTFyoxXSwKYxt2iyN
wQC+Q/UKT370hiHK5SunAGJKDf0c73s93+g+GExjUFgjFoBC+E7VqGQWaFVwg9wjb++BKwp7gY6Z
+quQD9QfgNttZVr+eKSBmRrYUnHL2D9UWTwcmCqrqFqPXxx1Rs3QDXCfBt3JGKG1DRYO8DNWhTyR
G3mMWlhsWwGy2D3AR2LpOXmFjOegTbUBQZYUi9jQ5dXovPIC7IsGNCtSp64sC/w+SyVO+tcIK0z9
WxACgsM8s3+wxmuO9HISdexfIIO2bSO86Ze1GXYbMOnVq3mppwa4MmuPZJKg6dvongWQNMKjTeL2
r0FW7kG8o/00HOME4dLxpQGzwJKh3v8GvFnazhF6t0N5KVCbahBzULeY6NV+7KPiZgxsvkgHHp0z
VZWaxoBHS0gCTa1Pu9M4vFnlMj9wC1yKM8kMYKHQ9dEEA7uqzg/UkeHntS4yGzl+M4CSq9CHcwWG
tGfxq5SGeA7NPgRHLljR/Mq3nhvwf20SQ/YbcgJr68cY063sZ+OHHWY7WfH4VlRWdG/mFoDxmQ76
qjqJ77OmqE944rxQ5xhF5RkU1Wfeu9nJGtJsBWVcCCyqpi/wBlzQKR0CLcEjTPUMfYoeBuFOJdTj
rsnYOW+AxGW39sCqSwb86KLtfP1bVPfaqqhMvqdmiowF1DHlY2qoLRhwtosIzDDfgqTqga3QvT2L
vOSIqlN3ieXQQqRN8zTmYXTWtcEHgS5gABCSbVda4YWHQjWVW6Pc9LCKzohXQhMtrJEMAwprBSqb
6EDNTzdDzQawGLjRCFQw1m+o7ADDVll8913E1FXEPNFrCaSV8C69z4sTKuLc1acHUhIoAUikXLrK
I2hBKU8e0CQqvofVxxzkoUFxDlxE4EjGA0m/a5FMW48VakD6ojLuUEpv3GWNv6kRpbwhjzxOLCAO
/H6B6BR4dlnijgs8bYY9OdsWarKboQbmCkNpRK3mRDiyXtuFHPNl6WqbvnNeTGhq7VPQMS1axQzj
jEF5pCZEaqxHRzQfzbAf4k2MUuVVXzXuruQQDKO9uotvvWsKGa9oI0+91KTd+uxstzI4IqiTLCir
1dotqIIT3m3i2tMAUs7FobEt76gDtTVlx9IAlFw9Mqw0gOyUOquHPt4OwABNM80Dfp8TkSKoEq7S
CMseMwPQLcq79OqneKP1I7utAg4TMATH3vReZ1OXuJBEsHO5DNtMJEsW5c0q0dp0M7XLcFSc5bG1
n9pGgJdvVfALTVHkbnodeoH9oRoMvN00f4YSW5DU9YcsPuahTE9Y7XwcRi8B2Of3dlSU3TGvj2Sn
EW3gW6BR1YlqxrowBTYfuwCCwQy1lFagmQuyOaoD//5iyQGKWs80IHSGMDrSqEDaRXF+PzqD89A3
gMkM8Y1oNOeBLJY27kEfIa6NMnWWXi2SUrAjeXBkJFZ1AyW0WqtdrKhQKtlU4JCioRGkZA8oxvIX
1ERJrHH5H67ErEpcY0BcamThfZE5qJQeq/zYqkPcW2iLIcqBGRrzI51Rd2GLHuTEVg/exs8xIblT
P3mWYwk+n99PqV+ru2oNKa14a2dhuiLd8H2uqsNK/E5WZq3LswAA/+xkWbrKdNM69m7xswlScTKk
+DiEiS1OZHM98Os5dnakzlF5CLA1II726UI9PSroQOkMXrVcu53TVGPHoqM+VC/NZ2W5jTQDmShN
RQetBUWl8qIWudLAMWqngVNG66+55un/PhfZP684z2X+dUWa2eTcOqIWG49PPIyqFJW3hOD1PpvY
7piPSYvHytyL5cTXJvUiIR5lZn22HU2ee7MJ9ni1HVozAWKHbNOpB4DKPjGMA9nowN0S9czqgDID
kJQ+Ry12EODtatjwqAF+7yXac9lWxRu3vGcPP4Q3UEFPJ8CTTid/69KDnj1BKuOgurka+T9M8f/d
BxJgqPICf/faEY5zqnrXXhDRQx5l0aaGTu3EDmExKLuUpe5cWnzlJ9N7iEfTev7ToMAz64kd4l8H
9UlpPYeWHZ8kR/GlyLX+Soc2Zhm0MpezZUQg7urGakGeRkr0VVdslrw0tkaMPaorjeHL0EwstaAq
gmnKzgBXh96roIS6gorpXasgMrZpACJYstnIUC7qlnFQg/Jy3aGmfh+wJnsatHHLKxOgVmXXrdSf
7TIsPuwMjG37Cvi6J6fAHvLTPvv/3V5UqF+j7NWU+FLZK1BeQpN5mJJlFWhrT8KvH+b8WdaZ1bZz
vH45588kUpiIwsbeZk6KCTt8yUK7P5JpskfLIkBFGeXcRi1IT5FVPsyXFnjgbKsqGpbzNHXQfZ2a
OgYjm6amiXRQOV+Fay5HAxWCjTsiMJgBknLJStddanWTow6gDy5TD55Qwx51LY+5spFfbQZQUASC
ZEszTGNpgs9ZJNh9UNCkJv08YHk6zTSb5jmrON3ifcOO1Akc2F3iZOLUoYx/1ecMK261kJlWHnjx
lYON1KwyeeCZ3hXZAKou1aTlisND5NpkkB7J5nogOAAo/IY6Jzc1r4tU+Ga2cfPXPK02eF+npUG+
hmBWIpsU+ygsg2jaDozW1EmH9nPaoMFWYSixqupbzdmXLVZ2tJ7xQuAgqEnrGWq6XidRiITUxNyk
XtSy4X5JT16IXU+HCuJt0I/f/RZbopDp3QmE4ljjUZspI53RIQ44JGLTektDA7Cs47WhhlB7niEo
QPBvdfXdb/Zp5i8XGTI/XjCPyw1CHN2+Z+G9aXf6K4MQqx848Y9cJN2y7hPvAsHf9gQaD5QTDoX/
3ajO5OBAlXhZMHDKV31Znjl0RFbU4W4taEy9Qdm5WrmVjM9+FOaXaAT2AKmt+IdrPnSlMX63UJS+
go4tV8vmYIsUMWIPDYQ78c4dXnPdbhZxaoVXzl37Qh3YAqC2QnVoKLGbOkoN/MuBiTqKvjowIwK1
oqMgUH0j78gmWwcou6Eb7ipEBjdWqMmbIIvMG6PWbxu1qE2QSqKWbLVoo4ExH4rAEHkMGTMPiKrs
qahlLnShJtSdnQPIz6dO8ic7HQaklg5O7O5+t6tpwQ6tHQqj3X3xV3a6QDpq0REFOVPnb8NRvYv8
sS6njzfX25AbIJH8OJbZdp7WBKb+nHhyWWlNf3ZdJHR6YPJvugCvaxSaxXdN6gP2W0Cxoa99vjRs
o3xmTY0yPllnr54HFICU/IefgjyJu+KXsPkqTXMG/dA7JIMS7FKyZln6VvALqTPAuLP0rY/fUaNX
PdpCDOsIj8ZTpfPiaCC7uhk9G4tKkA8swtxrf1hmuNTGLP8FDu4n4Qz2s6/1CO4j8n5xNV3fFzZK
9xn2ZLcJ97qlbHXjdbC7vXSN7JfOxoMY/OoVoE0IdIH9kIlmEcluvNdNnmwDu0oPFWvSG9uLwpXh
d/IVSPrtUKbZT32IvoksGZ462Q/YfRr85BvCPuHOLtasY8UzEwgHKlerHfcx86JjVcfOsgwTAQps
pznGnjHet41xD54O5xUazVBzCuz2BP2w8g40bW9kx5dBVKar5JmDtu62biIAqWNvpfkorgMBZnjR
ch6fKyPCZt+yurfaWbtJzH8AXAOZLOVgNu6wRQ1ltE7MlF9R/MKvRYACLwQcSsTrnfxqQHvNW5Q5
PvGY3ZAJNVwaMtPSt6JFrxW7UGuTjVSgD/yrtVvTy+IFwsbyYKn33tQRoFpgDIortSI3KM65GZ3n
QVmBt/4QxSDx/JyII2G8ws2UbDSCiGBB/TEx+bDIaBa5V/8gsrdR8XGWqRiObb7gjqJ8m4jfpiP5
0OFLu+zD8dgA6yoM7wAJm4XjgsWjyKzLhFkYIY2B4ECyIYxDyM3mjAKNJ+okkxsZZ9PqPvwbINyR
Jgudo1Z7zpLoKOyi/lbEtnFnImh2+oO9q/hXe2K235ys+fCvAABaEnsFfjff/CAx7/oQ1VRTJIsH
XfPB74okyIm54AYlTAKVquXgX2jrFtwTgX3FH6Z47CDJtGtRwr1pB8v4NuLBGwoWveEVBvqUJtVO
g3DGG6hUeyDKQEGyGomcbvHYq5FNgcBQ6JbTSHJwAhSB0UgLiIobkUB0nP01kq6pM0AUaaQTefq3
BuAjcsBKD7UX4ToPa/sOCPFkg3+Gf5JpDL5hiFfvrMYqkReILKiFCx161BboVS0z/QHpos1QsjFE
TWK0BkeX8SOxUVkIxGzy5Iy6XPmmNG8KGWrbbuzag1u1wwl5doiPs6K6q/CYR3lex1+wjHgIUoB7
F9HdKGowhpWsVKoi9kuj6Xz5p882CutfPltY6l8+W6xpENlVtV9UuhX1Tb5srKg9TMVZqgnUfHug
sq/G1O5QR9LsS5mmcoHIKijkKFzn1axaWzEYAyaji7Tt2usjbYE0NseutWWbHmJmy6gP8FcnY1PE
eEeHzmlUKl69OnChs00TQuyclf3W6hk/aICEnKUr+jOd0UEkBRjKAtddzR1VFbzFjR4s8pr1GysJ
rb3HyujOG1RJ2wCqXyBPTijxLJ/JY7AtE/lN6xHVP3IJPfbw0ONRYs1p/S8x/umUnEY4UQqAJbGz
kX2EbT/Y6AYEdx3moQYlyNaVghU3VtMujBbIwA6woAfXAUTaTsdv5BbooDl1yhIRuA57jThu20ur
3LoQtXxq+J/cetz5Ww4oImSsmHis83yLUm7k9XDnbUwnGre5asqsXCbQDXlOeaUfUtOF7Lg26i+6
0/8cEt+7ItHc34BNGxXryt8yfHfZCIbMlZo2F3xL/kPCPqYtEDfejTkq20GtDYbdjQfM2BLZxXhP
W1tqlnqS7KeNr+pFxUb8pYlYZrxPKh2Z6ArVpR4BV8PY6RaG0Tlrn/v6ySG0K14SnbtBecb144pQ
pzmGLeI02Wi2JxSZgF4iB1H1CQKdgbkJSxSVF6yXG+qng8bi74lbmtuemwI1LDjEPOzORVMVKOXP
HDDIeG6/IGNcNB8+livEsmwaZH+VN3UIFvbgv4TSQloieQutdXEWMgCYEPpSy7aARKNMgeZH6h6n
WHm1GzC+tQsPocl+QcZa9dCZB6TMvqjYzWwvDRPUH1OvsFZGCaBhj5WBg9f4saEbDbdQdG5TG/cc
nUbefWllCRTOEDenA3JUmURI9692C34hDl5/snwZSe0xjQ1oli9prnkMhIQQilcHM2fW2u4zN7uA
Hqzd6OACv5RGYJ118WgouBcdyExnYyStpZsMfB1jpcKwBwm80xjmS3JJyTb4vIZ+T2Sv5xnqWH/E
7iQCTZ8n+EKDKtnBVwc6C1On5WBScGHEfs5fk7UdaxvwXeXlMBtK582wIx8y2U7x12iacm6TDzWL
Infs5dzjGqxYGS4EJWuJhJHk8cchQTSyRr082lnvVSAcCn9Otox6yN2pWbHpcu0XRSC/BCnTOIbK
TwTy9BZo9hP2jl+jmb8FN2mw54SPWqw9AQVtnU0N/IDSigYoxQ/JuRoyDu4lod2iCM1cVm1kIsaT
hQswRvL3PkzXAClyYD9iCNc4QfRTJNVbEbrtt3pA3l5zI/0OCx4P3JONjv9jke7x0urAglOjmp+l
axcvV9wPDsffIpHDaTrVLKEdjBprKp5WqCRSPXRwJZBZA2jxeuwG29hE0R7oMF4AvLyFWGd9742l
f0KxYL0kuyZAvljUUXWTBtZ49Z0e6xc1IAJXADJGhXO0UV/84BWQ05U6fwyLsV70YOQ70WGQWn7S
1WG2UVNI0SydzNwUIwDhkjfnxg2LRx8o2LvGC5a6WUfAtaxql2ePTt8Wj4i8At5YijtyDIvsApSU
d0OtOqnfe14N0yTQqwOtahbhPlRzFmpDiweR3FMzG51xBSyQvaVm65VIDyLAvaHmEAcNdmO1t7LU
RcEVGu+R3bCW1ItMvHaoCtBbUK/ndvG5bbFCpV69N+sbhAxuqRNL13hROoO+yzXNGsG2nNYoyKgP
LRYHCCXlaXDGbys405kmy2/gy5Y70yiccWFWQYcA/AAmeCPHxjCHMrM6o0MIVYBDEOMwN//kNw+j
EeRCw+bm//tU8yV/m+q3TzBf4zc/6mCNFPvOuA8iiCxrUAkpFnQ6H0D84awKq+wXEErIjnMHi0FJ
XxX5X0OoPXd7asa5SWe/XyBrkZE0GFgO//tpourzg9FV6JNMxvmqZHTryi4Wrm3cjiLG3k19iHkI
NScXOqUhZZk8Q3mz2mtWXFxbSEM6SAWduGLspEM5OECBaEG5HEzrwybpLEk3GkSNzoO6A4CNFs2m
FilqJT7H0ogiAVquZ+Z5to86arfHDE8iuurcMYBeR7oyvXAvwspcRJ27TsvYX05X/JwYUSoUboPD
W9K1M8GxS66MZDVNRYMj8ZIxGd1MU2XCKNdRrFWTi6/5FwskRFswTIiDK3RxmM5Y1n2c/cFGLr1n
sww3NsbRgX+ezTZXTTPPSh2zrQJL6DKxcceD3s2/KzsGbqoITOrUDJzUvxMmJLRlat5EyqOCvNou
ap1uSZ2V7fl3BeIteSX18zRICigFoogHkS9ARLlo+I1nWRfQpFTv5ehcNFcv323BLhHDCYfFC5Lm
xOIM3Ey+HuxZ3T8SIJ1g6KHCoiMSMNlnE3mQPa/GG1SZL/QBG4LMSa4g0LNvkzhhFzyQ1tSigzaC
zTmz2vduCFNk+log8kq/apaeG4DFgOXhsc5stZ+v3Jf28yxNjA8bnXWZ7b5E0ZAt9CJnL1NvuNUN
/z4VIr11HCe9Be+1e2ra8UgmiEOkty2A+DcBnmVQzevDJbl13W0EMqYredGhrZtdahXyTK0+TtLb
mhfPBeNg0lAzk6lvwFnhama4n21dYdVLL9HTLblQRyZyFF0UKOIhG80ZVZATDVs7Xc1XDZmwtmkP
Bup5vtDKzD0zeuC1DA8fOClG72i77S0No68EXEQFpdLyy+xGBRreZPoI81dIsaOUYP+6zCYe1Nfe
Z9Fp/mSCBfHCAE0ialLxByPfxq2Dhaa57Mu3qswAMFITdFXkQgd/BAdIYzTG9K1oUtb5EN3Lc7Gc
L6u33NtpFXDr8zft6k476J78Nv/hECAF77/I9vOn67nj3xThC801/Q/9vlRR1+Fmao6lfQDDhlTF
NHLPTIgkaEXef0+a9sHM8vQhgWTjgek6ELrKDj07Syvay4h1OMCfXrNpQWW09/LSfhQguiMn3TWN
Zevq9Tm2HG2lOUW+EBDgu+9640m2Az9L1XJLf9wAKwLm5Mo37mu3r68eSK9aLzXuydQZoPYK8zA+
kq3vwnKXx4W+nAY4ZnjfG5tACANMnIDoYV3dJXuaHJy46QFREWNBTRrg48eiuUZ/S6ZuRCgx67t6
S5Oj2iQ/JRb/SZ30cbXYOCKFG95MV28tCbRZ7K5pMo+l8qLb5YX86eAnyfciZcaJWj2Wh9uAmR3o
RPCFRq0Pb4FUWVEnmQpIZC7sOugP1EzH0tqxGME6cqGPIFEZp4/3ZNAYNF78atR39AFA66EfQtFj
K4k9lYyf9djqbkebiWs5yvdA+v43SLsPaygCDruwRzMS2gqkW8BoJr5/KuscCnyooP4GnkIblLh5
eyy7GNA183Yyd1DgE1UFvhDEaJYfO25QqO0mnN6MzU+R+jh2vFx8AepZSQMxccO60/CxyzB4pvx1
qPM30YjioUSSbScaSPwgSus/KAdKbWMN+GY3rxqCnG+JAwBkKu1fqZXdtNlgvoikHaAHavJb14q7
rVeZ/SGo3BRxilQHa6DdP6QDlHE5BDp/qOHQKLV/xRjOcgSD8RMNNoGV4aeR6ShJUHXksaeB2cJI
UXyWRf0TNCrA5Qz77CZV9XnmM6QREVCb3FzU3pMbqiM+ZhuU2zxbnPwIiOgAkscDaL5R3qEt8uE9
ZxHQpb75DNnhCqBEI981fZs+VZ19YqURvaGeJ1uWgEdfBDP1c2EMSK1ZQ/z2OVJmEKOgkYUbArZt
WfpKSxIkiEKePdEZD910OpN/sP3JL9QNHc/NMvuSZ9NcaziCGWz3Jas35dic4V5zRndP6bWplyFL
tna0CmUmnzk6cqZZsqrZkb1PsgUfkdi9lF1Zbl3QDzybeTnxWbmZZ6xTy6v3QCFBnDcrJj4rrKVh
T1oQaJu+9qT8PcTJUKUGmIIzFOBRNktprhV2fhm5Pniwqyj9N225TMQiiEVw9FPIjgAqkxaXfHSQ
cDHkijqQJywuMTQErVUy9itgqILj7BYMTrQZwowtexvVnBJAjaPIu+4hkiZfg6Ws30zNEURstlvj
I5msexDSGEHgmp2okw6SgTAMRV231KLZ+tT4mM025MdsoaWFm07wFhEvz0wXxJkF+aGT9Iz6Qq1G
z5pd4uf1kpp0QJAXxJxhc7ErH4BN5dGAQGxpKykRsv1hjslDDfj7HH+6ilVB+7XswD0ZDXZ5r6XG
kbgZAqiT7lLUWq17dVNAoy9WsWh5U0G0+96W41GH+OsaD0d2jJowWrbeaJ+atLCedNClT7R1ghcH
sFCWqxCouW/kFmSVfTL0cOuZRYeieveN7pimgXBFhZjFbavr7bENO2+lh2n8JvJzUVn+a5eCdnVs
x/ig5xm/VwOpv04LaOiYgAtZceru0wzzuI3pvocI+ERRK9+QLZXLzvaja+oZBsRcR7CMWsUIEeX0
w9eBIouAHCNfGUiedmDoBfeHra96OrOwVZVceAgX4GzqVWdW9N1pe6i4eygTUgeQYopw2wDQu3Va
G0lZgSdRi2UE+P3ZuPXxnLmtGFLrii9t+mdE7bBqXARd6X+ZRV1yC2U5pcF1dXzdec3AtQsxRflq
jr2+FGkioaUXyl3rdtpOR6bzRqIkfIm83PhS9f2JOLR9DvbOuJCvepVBDhL1F5pM8geO0nuUbuMs
rEvIhuKR/KAl4sM299IZ1/VmLXkNZiAbD0qUaOQH+siBm2Unt6q/T59YfRW3BNkXeeSR2EGxIHn0
8/JUFJr/kIDw6YAniroL5fCq7JmOt4UZRfbBZaBK+bt9RCJjURhNtcPjrz9jwd+fR8eV0Ie2i21q
lvGi0nuIEFAPi+Jx0VZOtC3kAF0zDToInq+CWqo521iaDTtg2+rbTh0aEOsjewEbNaljthUNazZV
YHZLQrkR3g174Ftmu8Ge8G2zXWPJuNWBHV5kRNM6K1v5Vn2L3Fqz5gJPj1AzzBueOto6VmehO3yc
ke1PvQCWgj4HWMltgl/PwUPqYNOMrHysa/5uIcr4HlfNBoE4+WrkQboCfmq4CM9DZM8omg3PmLs0
+agtAi83Th4xIlCgmNoOInJY54QHMtGBqSgynSFNAS3XcoQQLcCrm4QJVCurgjsCcZENBADQv7Hc
MwI5xcVXj18uzBdzbPVdYjt4JJdan+5tXcNbokqhgd41oQ0xHSN5D3BXeKbrfC/9KFkZjpNf/FT3
jtFYNOtecIFab9SLQ83z3W7yX0PRtQ9eFLfbICjyfZg7UEpTk5HHaEFxPW6c7wjtJ6uAjXzFdG/Y
gUKQMOp08Dmv1gFzzDU1JYr37twPB9tytm6eAy4+tPcjD1Dan8b5HjkNFBhC4eEWyiAftoqdtSDZ
88hd/0mzIrDwqlWdo0rFMx7pK0AWpXaP6Br+CjIOyxXV/qdIXe2Q6zXxCoPKE4gU69sIwZjJRk3q
ALq93VlLjYEAobM78xFl4N3BNkvFTe0hfFhDGmJuuiBQxN/VOidWCIS05/rLVDGMQ6r1yW3q8J45
bXbqhjRYEqO3+5ddFFZ2Kiwlz4QI/BpcvhlECcsFblvjDXwbAph/M7sy4Q7gesE/InPi7l73ahAO
qUftEH34dhEYjS1TRHeRAfJqESCRhb3h+GrrUObpxfAMuZgPOwExwJE52cl/5EmwDrURNQZtm+5s
GUcbJDmQ1/NGPBeRKwe7DYpC0izbGWnefiOPqI3tbQJxvgUWW/lyop5vNb3f/rFNxPPIl6FKxvH8
nemCGi5yG6if0Z9U1F+b1IuIv9zT37+K5b/0/jZ2du7UVJWnie0Yjgc5IOkKKfTq2CMCsOG1Yd1z
QMIgc8zH9yK4KXsZ/LTG6pfleN6jyAzsLMM+OAEFXk9jRF5qaz6gUonuN32w622iRQViT2oNJNSC
R6pD5o/WUte/zzXTc111CTKJfV5B3MdG5bV08wYCxYP4qMSe/aDJgLV5lz/aeqPjdyprcNPk1iZz
AC6O06o8owierwF7qp5qZvyg0kbN/YHHVvo+j9HjMVppgfMiXPwzqWoNCONqMzf9pq82kEeONhkL
w5MzoPTK6Z8J/V4UHaTpomC4eLYnT6bARiauAuN7k04OVn+v98YC2YIKCBHcEgVWmAgL2+WJZGhy
1XRUk3qtDrWd1Iu9ovlIvX8am7oRMhc5B4Gqxi9YJmBdCQFas+q9YyV0LDWVXdYuCAOG9qUSXmH9
Einz7qBHuwLDbZjfRqEqYBDxCUzdjv2Do4Z4BVoN+0Yrofo3aCx9DLOiXkNJajyj5Cs7uGXqbsey
sK5WUjrLznGjl87kd3lW2L9Q2A98oy/eo+qv4SwSgG90qQkif7wrwI/gIxTj5yen7QKgB/onuv3J
btrc3bKyntSH/MHMr6jtPnIOYaRZkCgvo3briAhkuCMEieYOo7Qh+KFdwWADJqoSqH0EVxaVE8sj
Nduh+GhS6SHeDl97h783qTfRUR72b8cWIzA6Fc9XoLY9OQ3je18tsIBGhCKbV+XRmdp0UC5BMfJ9
krL4ZGDxSXwGiZA/A6eIrq7s7Tt9TC9EhmBxaW0BG0025DXk409U6YVXrG0nLzKbgwWvPoOXWrl+
zgX+ismLN6W7EV5jrRGhBEC4r/Xn2AI3HO7r4JZHDfi48fA/o0YGOaigixB0kdZ5BFQc4oiNddcW
TbssDN5/S3zre+ez9KdZtRiu8lBOVmGrpKfvrg+h1T50dAiyhbinwwbcKHJAmqQz4nNgaN8zLbCn
BWWXGvmpSKLvtEyjDYKHKteFZ3XpgRZrvo3fIIrhyzWxeRGvl+iD7KzVeFUo5i+yt71AaYey29Jb
zq5kh0xnhheDXy1A2DtuUTSTPzPIi3PDi97yAGXQDFxslySL5MVDATWgBm30lkAawNHBvWGyONj+
fWRqxOOV59Yzx8rmDAomfsaql5+xA0l2Tq89eVYcH60k3oRmXt1nWdJd3ZQB0CKhDNoj5rKsA13f
Ua/WOe0pDL3XqVcf3PcGxR9HLI6wa3FtDZKXiJCRLx1AXLdxJNduqBVXvrv65z/+93/9nx/9f4Q/
iytgpGHB/8FFfi1i3jb/+U9X/+c/ysm8f//Pf9q+Z3mOY4PDwvHBPuK6Hvp/fL9DEhzexv+KWvCN
QY3IvLeborlvzRUECPL3hAchatPCCqFb395ZvmJVQCX9XZsOKMP9v4x915LcNtftE7EKABN4283O
YbJGoxuWJFtMYM58+n9hc+weST76jsvFIiKpnm4S2HuFrnP/Quoc6fP8e2/4yz42HKL0BMbKLqUV
1mDb/R5QM1tdnTnKdpJ05WCXaq2iqYp3i8tgGrc/lcEjvkYAwtyWGUlqJz6yMRkMQqBMRIcwDT7W
UecqUz7Dd/wIe2KgZ/XBzrPxYurDmLT1tsBDD4pM/7SquvsMMf1sb/cMK3Y7c2rgkWS/dKGx1Jkm
gJsCW/35o7fE7x+941gOvlm2jRy0Y/380UMerzCGxnWe2iGe9kgCh0BN8XmTWUb1VqdImujlxDCD
B11Jq76nHg44T6BqM8DE/rtXnQfGMYvkh3kGpmU2zLGDWbFxtO0melNxLfzETIeLC0vMU1VCJ2NC
burTDNFnfLzOX7or9KeB8dZdWQCnkVBNZ/qZ8Xq666LEPFqWwDMXlAb3f3wvPfPXD8diiPri07EA
DXFsx/75wxlkWklA5/OnZZHulDZ4+YX1CRmK4gGOsv0DqPov9DiMm9zY0iOPiroX4Fr5w1TCq1hE
3lfEgLuNY2c5VNPwYIryBmYNtt1+Fl19cfUaES/FxzxhxattlLAMKgd0nQrr1Lj3kVHU9wDab5Gw
t58KraZfQdsWcgdpcKI6SIalu7aE/iO10oA6Hre21uVH1AyutXVsgbdnZmsEp5LD7OZQ7Q9yUB7H
AJoZ5pDW6yYAizBqn+Bdbz/90tfi940jDhLOHb8s7clhTnS2d9SNZD839yHYSQOCHlj+sjO34r/r
wcueW31ApLCs7QQCYChksdOvelAPj5lX5s+i4/XW4HOxoVYaPQxqGV1AvPduiTdapWAbYbXpB3H5
vnX1U5m3W2qoBIv+xzfC8n76RtiMSY7/bThmu6Ahu6b+OX14UuHJIiZIyYRPNl5RsI9j43XgkFcm
nmFcfeJeI77SIswy+vEc2sF4NSIPSzSjhhVkkl7IVXZxiSXz2MUelk5rryzLVavd3mKAAOG9UyUw
l0mrEw2iBir+P+uWyUKWBrumkUDZTKZUe3eY+YlZkp/ozBpTs1rl8QS0FRJFbG/J5HBr/q3PUmHV
3e5/PHt+fuzrDxMCUI7FHOkJCNF5zs8fZhrVjKuMBY/u2ExIxWbeioO/cC9iwwPoO+ObXnn5W8Hs
Da11qUddR2DpDdYAhVsIzyKNWEpwj/ty3yDPoJ+ztX66fjiAZHTpO3i5oQNVw+MDQSceIZwWzvm6
TjnkXQXLHriXxisKtlADy4z3BmRnYkQJIOtuWF2+TsoSWjaBpx4c4Fz+/Kl47m9fMdNyme1yAcld
Zpm/fCpYUVlh3irnkcEu92JqwwxIm6SAsGmXW9JEDZ0k8cfyIXZm5X+QXi5gaEByyVQH/TwQYyWk
5ElaOXAn4OBGp/WbOjGgxZ01a4ICFjbkOWCFHJ5sjRhMwp3ble7rrVfjAJ3mMlg3Djo0VAYJRDFi
I9xTsdN1gwRDKZrM3+qoX6lDTUtn3Y/qpkZiqW0Zb7WW91654Ww94TEMXxERJlDqcqoDtcQVPLaC
GjZc1Pqht2c1DQxyLe8cdUJ/BaYv+DqV20Q08z63AVTR9awYHTwjEFSEagp2/BDslwDj23LVN974
JDSBpAQRGalb7JR0SbcNExyUVIuwHCzCojCHvPPAgwPMvctr18aQmZ/b4CQz97PKu/aRqgq8unyF
HMaWitTAFShUjH/983dE2L/9dDz4bXgc5gKebWEXrts/PIcmj+F1N5nVYxRxHXXOX5Omjr/lA0CH
weiwe2R+YsDzAACGvl70rYQiBvL7wVuJtNIWvqlQyXCd+PnnkV7dM2xgprOXGTE4rtBicYakRkwK
crVUlPG8icpufuojF6oiYb6NtSNeWRjFBTKxgJrqInYY7V66WuVGF7Ma4qOVtMc9FUE0ep+SirBC
3sSAmm2kiW85MYLiQDSbeHbaD9RrsMWxMqrrhTiEQNV8UBaobgv12s4gJAEnML5Qr+E2V9wFpv2B
el2GY7PphqxbLkHXmUDMAe5bpO6bEG734AgvvEt78F9HkHjezE7AKZyx7AyEgvvMw+oQRCV/g6pI
u8UzNdhRtySB/nmJXNfQSuCdeuwgqN6x2q+3ac1wRgRYD6dpy64IEYovz01nzcCNwrpxqvroGZrr
FvA5iNbVbnOYGmQEQCtw11C/iP/C8ilfZXMVvKT9LPzAGNVdDmzovit6caCZ7BYZwNtMA8vCR68c
QU6GT1YfjGsB0zgEp8FNlvpA9XbdTpvGNrs1d+b3OmqgfiNGmYyZyxwy3sHEqrmTISIoudVlXyAA
fyRnyDZpT/Y4e28AMTrrxJ0i8Cdgn+q2Nd+PMQL2XJgm7kBmX2TcHJsgfwGZIb1jeBw+TNgYwfMC
Btd20T8jzxXCzi4snotsbmATUPY7KjqV6g5ND+A4FWHCbN43DdsmnVk8IMLO/YIp91FUhbpjlbvj
0+g+UtUYB60fiGDemrpOWFUD546lezCo/CrK/EDBWpgGQd1QOQcKGEWUIdN17egCG90zEMKxWJKQ
bnszcv4Q1zaCekVzMIO6+tGL9KuZzBKc1yZYY5tu3VfcbHaWagzggWbINYDFuS3jrnj8r3lUehiz
stohYNFvqh6WeHlcPpaajQIYJFySNRElNwqYNjYqx08KdXSwYRxAfZ0ZTykZV8jJj9NnWRT+PBXT
S5KCoCErhyPXgh07VrcWCBoFXqRa3NBWpQ9i0Xgc6rZGBm7oh/TSJEW1bjjzHqBPGu1MWcZwnCmm
cyoQnQck0X1yBBIFThHJb+BUbVQWWj/Czjv1LTIyNBxwAO/BCqN4B0DTvP3zk9D89W2JVYPFTIYX
g8M5xzPl5wchwlBVK0ajh2E8R4h1CJBeIsoA5Kbuvajje0iFISJCdT28o6K2f55bp4LhDVTyHbfk
D0mfYz0wVNn3At9KgMus11sPYPhDJKqDeO9qiRXSWekgsor9T+9tSFSl0wa2dAYLRxjjrsOmyZZ1
hAn08bqzpvTaRa24pwaGDMj9nz8G/uu6VH8MNsO6Qf/nOLTD/vA+cMcROG/Juus7pt31NJMUP3kG
52OIeCEMYIoZepm3H70KTd8azerXhwGNKBVA/vTrj0ro2SFTlqz/fMsW/2Wd43LJpcRfTuLhYf22
8wTTlMNoME6uy4J+DtwaSuhh/AUxYaWD8lDbSXeVF7DdP9X0jq85oFS/V4fQbVyqmdnFX2C1cevd
JK3r23GVQ6NpQ2HOzPXiF2FDy6VQmylqIByMlIefpzx6NMLq/QxGCJY/dKB55CG3/Emf3frlsMj7
H9tx2j/cIiE23unYBlvYWJiOZzGUf/46D9M8xvVsp/spANXLXpswZelnWG27WGgigOQ+DvMAQ11N
OBm69B6gt/rTrUdgWDPyQ2JcDWEA10YBKkM8jrByiiAwrfDOAQu0iJ5sllXHQbdSkQ4hEsGTM4bn
yGLwqvp3fD7YKXjCnH9jw+nP3wGhows//3Px45UuVEIs4brgZP38zwXVIpuQyQr3C4fLLNdLRAax
fe8iwhyJS2io1PqQzmEDHXDU91MOThsEqlepAxXHsOshzMdchK1DYe4maDlH2C+AuvuhfGsnTpis
/8e3GX8kU0cDPvxjbCbwL/E8UyDCY0n5axSLwdW3cOOo2akutY4d7MLXQAoBwTbY4ec48yCBB+C5
dGswJa0xXlE9EEDuFlqMSEDHefTZY4WC2ZHtXDlyDi8Z8qLULS/s/BRGCLtQsbAhS90kA4OoY4zV
8tiWR2TMvgFslfzIyisWjXgj5aGJjFQg37TU8BqRwe7RClS7zVhVnVvVu0ckkYddW1vzPbjZoY9H
uXjV8/RtEP+Y5/d5hAGlRwfJxLK88jDCCwQKkv0VQPuLDNPiKPDr5jo81EGBKuwus/FSQ3fjSr2o
mopTV817sJ+/Uj1VUSMdpr4KfI5l/3q5AlU2esqGj/2qy/NwR3UfLibddtdNSXP6UJf1eXZuWeXb
QwW/SRpCl7JB/toJVWcf66iPYdeF9kDrEbD4/a5hRY09oWTeDiut6hAyqCAqMMfg4sjBz5Qq98H2
E/Y5KQXC9SkPIJPXGf2JyoUswnUb8hir22mjgsaBq9qcTmsIKOON4rTZk9tF7mW2gjvHilDSVZ0K
+KppmQ2vEDtD/ia0ToaV/bj1GGz2AyLYLh7tVor1IkYiEeceWhc2yzSHpyeCcDpECzr7Qj0sVaV7
xMYRgNaNVGem1gahq+h+uVLmTdtsmmZ/mSPGijeZkzu33sVNCqU4PU40Mt9wj7ubZYYiqB5M+Fve
JnX5HPsgepY7mtWay+Aaq/AobWYXa9AB4UhRBtNeseU6bRhYZ1i3vFJ3mmdEWn/VQkjzSMUgkpZm
7QDXqW+BDlUIPQ3liDONCmVo7OsSfxO6K6ozBegIyHVfqX9sxRDnCHjk02czjcEXs2jis4Q2HJ4x
/VZElvUIoUfr0ZwhhQU/CW/TOnaUr0cjXcGxJXugLsAYmKCwwY00FqLYiMRqd14PNeFGfVWDUttx
tuKDZYjyk5oDLEBc9RUIyMZ32kKc4Do6Php9/41XQfoVuCgsJfKWX2XopXdYnTorasid8UdfucZD
HBTpeW5a5dMFEBk/SQ1nLPrpCqk+yNiP+FPQRVTwXJSeCfXVUe1UOXi7xjLKz7DeXk+sDrZCNaCW
ekjjGO1pSCrkHjoEA9d4uiQHnroMHGt8ZIg8slU5xqxaB3iIBTzMH6iVO3HvO9j576gYGR7wTDBe
Xaaq8R2uEKO5Sq9jTzDEiLeBQCCPilVesztQGvdL33YEPxtWAcU2aMzvNJtbusYOJrv2Grtw/iSM
0XrMzBO1LTU5mBAZEG/LrUqjzY/Ys8BqRd+5qbC/gogIaEMNXpqIx77fs46JJkjW7eg+uoJZZ9PK
3+95cOQd4MT5cs/667CFtkGxoasqGwj22XWRSdcX0Ae6b8Sbh+W+/nTPNGhsjN/uOUxrCPYj73bX
5uN2MFJ719XeoURuDhy0rgSww+ixtKDTSXU1YKvIiZSxa+89apFGAbZirmDrtvRsQepIbBnCtU3j
QvQcAxDV2yCWr6kZwUia6hjkRaMznS61ZS/YClC7IDdSP4rxAjDTp6SpwOeoofKGJYh6Au9SPVUZ
HCkH74E6ADRgbhioVBsqliwVjxhMHWkIHMCkP0RDvqW6RiJZ3MVrWKFOh6JX6/dhmLeJWuByugq6
26JXTyy027uJO7tbj6yaOvwzu2JPc3Vz613wieT9uirLE/WjoXU4wo6Njc2B6vKRDefJSt7mau4O
0qyUj8husrPa0T6yNM8u4VhjpT76QV4eZFrA3orl2UpF5fR3NG9V7jY/JjV/xw5afJIFkgtJHeTA
hEP4bm4sbCxFGz6MAXRk8l5kXwSXyBVjEACz2Om04mtimxDib+fska48ToV9TJLROUAacFdKB/JC
YnZPbRL9bQ6iQprUgLilI+1LjLfG1ipDDjYdLLOntPLWLADmwWg2lQVhDgWUxVcZsisktHX6E1Eb
OeJDTgAUiGJR/GV04fcKzq6fnZGla2uYgqcG+pQ+bBgYaB/z+7XB4i+Pv1w37kL5AD4EaHNRNHwC
ShgEZw5EwU/Xg0U3+HxFU269qYSCOdTPtzU0QPxAwUIn7zkW3FPPv4KYtwp60bx5Daj2EVTj9gyx
jE+e5RyrTM9ae3wtZxgdmWPP7/I4RS6HRiIWGUTV9BR4vDy6MJPe0IAs380ikV9ALVEwyBmaA2D6
8nn2nHtqn50EMV1eDdeoRHge7Eb4nesrZV4IoS/LfcbPrj2MLEq3laiDL0G9XQaast+Ibi6OnCHC
BZO/z8uNADW7MnJ8cCk2BBeB/M260BMCuHQs4i7/NMto2gtQwbdZ23VvaTmtqINhgp8H777sBPGl
6tGTMJ+iSzU2yNsNVg33ITAQZwcKmD41GHaz9fDUfO2kae0kpEp3UToar4WFv7y+JiTuKn+OpEIK
F4gfeCRXy8dVwFh9BbxL+OgYcKgJtIkwjagTIH4QSHprZyfcjXNZ7+FCMn2aC/is6A86zaCrAAHM
7OLMhgcIXiJWM15JL0hWvVQTHDxi4An2RZjCNmxJfCP7bUM7AfEsB6lLLQRDDTx0n4wR5pz6bVob
if1Y6oNUWNtVZmJs6PUZez0a5PfIGZvlhVpm8bwroPuzpkHUqwd6d8Jy8kIlZ+w8uG4MeA0Xhdhh
mcuPYFCtXKBiXpRlGA9pWJ540Ievo1vgwwHZc4lF1jUHzIll44ZanSxUvoHU3YGCj0CS/lClZFcq
6RkFUBQvuZ4R8nQQVkf80q5w3X/I4iqC3yRIIWdgT+W5s3usTvtqFPvB7e6EbgDXDSSyD83GWO7x
0HcOc5nAww64LHkObPHP6RQ5cNmZx79C/mWwQoh9d32GIJhnpuvIjdq1xDtyV5nMStewY9yJXprX
BnyTx7lm0cXM2N1759xAwm/sMn8pC8QLwdCsWjjd6MmaHD6kLHlQsacekRpHwD/y/u4chTbRyWwj
2gZfM7pQYxXfu7LlGyDR2QZ4ZxNKXE7yqkLD2WSGV8DYBsVqgCR7EKXlmYqjKfbAoGEVVQT2Uz6X
m2LK09cwqpHJ0KZeWEinr3BLkLuaBe+tiRpTH4pN04Fae+Z+tYqovqOhRriZTQbGgqrKewRfXug6
WW5VR7qpTM8Pyvh/3xS1Zog+0k0ZUPjEYiGtdsE0szOhPBe8py7mSICvAuxkFrEA6rLICHxAhoZG
gAC77uSSmMBtoqUTzRnrTnaWzX7Vhhts6deAJSVPwIHMLybQ7mkLdjCV2FBgiQY1dipJbh7MmaVL
SZXT2QyL4Z7agta7g16XvKOSCNlTBWnJpQRU5Ws3uvxKbXmYfeORHS+q4QwO88iNWMNluQSr1Qq/
jeBM2uAQWK1XuTcBEKJvLugKaBZwJU/UmuM9v+KZhTwNtcL/Hb8pBaRtF7IXx/XUOmOX1qnTA1Jj
xfPsuMkuNRj3qRgq1l5kHXx2mRPjWwyf0nCC2hg1shaXKszGO+aNUTyPaV9s8wQhemodAjM7NxOe
aMvYFjopUj1T1yyHVDkC9Vi464tG3dBv4PigkH3HRB4UGI5A/6t6aK7KhLWASjPuI7/eXO0KPr8A
5eA0iYCxmODYsF0qq8hDU9Xw+yTrrQNCDxMs4fQcDECQzMw+10N0GGdg1CGOmD9xb8iuVRxdmcGN
AmDRGRs2bsJOSLfacdOeggmIsyCriieqg9HVFzsTAGLpqtgbYBqvN0ITTTBxsBZE0eDpi/EjB3Qq
iGDuSEUaIcptlPbskWp4hLXeZKt0S23RlA73CIMs3anHMMLwuisRSaKiRNgTwv394+yOXyCV056p
ujUAa8QXtD9SMWwqC0wj0AWoSIehFs9mq9SFruTNoFfEeHuBsoQbpQOzfXhv+PiiqPvBGtnGZF2/
wZOm2uZt4fo0sC+48Tj8vfxrm8qb/Qlkc8DyMMucmOIuVclORFP+RN3tHIlZwWbxfvsytLAHsl+9
FH5Ta/BFwccP13B2grK3a5r3qauR2YY83qroLB3dLZB844VKSxUMN5A2HMcdCLXvw6HzbwI6PvVr
KB0conJ0N8oCz2ECCva+T2S2HIJGasOF4Oh1BWRmsgZyd+OYv/czvW7Ydi6M/byojP0hDfkF+ez2
AiRg5qejir4HBwoz39qZ1f+xncbj1Zxh86eKLbJcrl8hRXTqWnDzyR39ViQRnVsR1CHIz+jOoCmi
M5bfL7dWGtsAlunXHhsPEhmsu8bkPygl7MgIEm117ewoJYxV22WCEcFji1Uo9QoS92UaoFccZoO3
XTyUBH/pu7h98CyvelCm+kRImDIJ5dYtS2/b4dWJlOxqckCrBMm42N10tpRRZ+cI25Y0jaMSKKB/
upDGVjpGlQ8pnHEzDUU6rVwvv4fuYXIggNRSRzApZ2wbfzF3g+c3ACLlCAV0h0l8aBBSjmYLkN0c
xBno/pkv1AqLMRgcw9dBpUO4HUPE6UpjgJomFwW7RKm34ciO3Zv6MEH94j7Mym+TqNMjlaheduJ9
KNXRgTnG6E/YtN3ZJrSOY4hTnya36Z/ttGs2bRU120EXLYO7BycJ4zW1Flbi3VW1daRGqir73vdM
xh+oBL8cyPNOWXGCB/vH2RjfxmHtPMApu3000ksn8uGBa/vzIUMK3QtatqI2qnNCAzZW8YCAkO5P
dV56aetOnPsku94GOtPIVlT8ZaCZ20iLYxD4YAPCFPP7lWhAkuXBvhBSqmuOdQJEFzhCWKG7N4xc
nPJgcH47wwp/y90A6K8W0SNE0hCl0CwEwAOGqrfPVOpGwz7BGOMrlegAyP+0TuB0vjOzAULdvQwf
e8RT9WCaJohbQ/+6Y79vUqhu6xnbyLbPw2BEj04EkJTK4QE5fxL0T0oga+1bkSMhgYqPjw5JXZ+U
aRoXKk0DeLTjwD9RqXaH/lwXct4pZM7OcRjBUVIf0n/P7Njrdm1avVEPxav3HlSclFrbVpnAltBq
IUELEtAMy9qVB7Xs61Ap747phkw3FBbArBCEBU2/GLw7kI3fR4Dt+mMuBeg6tjr0GqJg8tl6sKB+
OYvmMdMwBReP9n1TIoxCHahu0GJABrCwy6CmMKwH19vm7sWxx7WTihhg6dy60mHwRtiwwUN328NQ
CRt6NERSA50n3WKBvziaCKlRP2oFuPC5hyvbnpS1cs+BJYojTySs5XFo7K+ogcq61QjC78B8gn8f
wUso9wbxdDsLjSnyS11nhGi1Uu9j663fWNhnmN18i4ahekNwFukQ/PmvyLuKxwrZSKqv4UGPsFlT
7tkYV28RtknZWDqf+g4LHkhwYsut62/Dc7jUnGpAs+9bAcWaGT5Or9hIQABdn9W6js6ojlqp39DX
0a+t0hvexxZ1UK+9IRI7YzZBkmsjiCRBif8IAMqGqm71dFY4bXjppNXsPDudny0VXAyYdPylTwCZ
HOgEpvBLjVvDyXexIg/wl+iSLjoaNb9XAfYQMf3l6LTxZpj1yGlAgAR/U0cfqMGcRXT0/hkh8S+9
LlQgF8YtwHiYsy+Ksd0NsuLP+FMau0GFuU9F1QBpbCNss6JiM6bYpmGlENax6NamIbbDkCTADmGo
B4TjqsIv72S0Jn+mieukQmBVFyMHE3s5Yu0BIrzQCZ7kPQTGNmUkxqunyUHpCItQZod+D9YTUtlB
a5mvUAyDpGGalWvuKevVcHJEa428As+tMl/rsnmbbFPdh4h/Pv/HIINPzM8L4Vxy2GobRpJireSH
IVCX+MX4MZ0Ms483lrN3TMfeZobIdxMw3oiP4+VLRbOxsLPSL18qtvBTXc9ZVD1Mk7KOQnnGGjJQ
02cG0aR139nZGSGX/hWYtNyCZwL1ikrLAN3MGz97EqK9EHzKzmZvUC8a/F+9TANckJw7EaIhaf9q
GReaoWy798tS8ZfLolejhmJbGQP3kT/MrrdDYkIPrmSXW03G8R5fAZO1rmu7PFMD3EXyK8jv3ZlB
2PdznuG3jPfMC1zCnH02VfY2Rebzc183vtKYpcSFiUFYtvKcQAn2buxheb6AmTAyqJP0RVXt+0ge
ZMtI6qD+HVmJzFxGEtoJFpMPU9HuY3hVfG3y3QjBqh81nChXVdk7LzZUOjZFP8SXujLSU22MYuvZ
TvGESAtyW25vfe/mbkWj0mJ666I5fm0RjPeBKouukYXUKrcRvwMJNn1MmiBah5mqvsWDhMoDMmdp
gDeqUTaf59iroNnSRHeQi+wPsi7esOjP/Gq0EIuC8RL0nib5BQtOYGq7+Ic2OknBenvLM+6ug8KO
73kbiL2UqbMvTI4kEfD3sOkdxjfLKWBjg3crN4K3Di+EjtveNah48dyDQrAu4RGy515RPDOkqkD3
9OZ1aUXl8zAN7K6FWyJ+d8Uz9bBHuQ/nSd1TlVN7zTqRMjpQ/zns7V2VceVTK4L47RXyaA90KaqS
0ejDaqd7oFIbmR74RvAxobnjuDa2DjyVIQ2Lm3FCswAItvxCfcciq69ZbIPxHRsmzHTi7Bmhq2uv
8uKLGQMjbUHS51hLCWztDFJHw4svUzBBzbOz8KWAl8fnkn2j7gYHNmmUWNhTEboMbtEOb4XZVXs4
6zVbqoaPqd9aSQYuRSYOhYiqDU3aG/axwI/x2clbUPJM6wAMWfqYFhZ8eyyAuxu3hz9V0Qd4FVZ4
VyOa/Fi2QBlFUw+SVz6kayesuz1UvAwkSHX5/3PwMpW+2n9OwEO4gCZtAfUVrdjQgtkPPYuXhEOM
rOOlvaL6nI+zX4aDuXSr8/FDt1aqj90cLJYODOvkyxSTJTiSiH/FaeutGpfDL6GdrVcG590cetCf
GPOiO8epotWsH6JYH/Q7D9yMDRWdykYeHoGCMxUD86UPnfZTZNbWdczCFGlMTNY7NsjEHSQOk37l
IOf/HWx2n4kcwQkAm04J97wvlgk3OVgnskeItfTbMW2NU+BV3Qnkbrk149J4SCYIvkXgeH+x++4q
aPycQgZqiOu/yhwWFaPbDlBohfdwGXj51S2n7gAZ62mfBE17l00GVIVhRfIJCaK/s6SPfoRsbwsT
91Fx8SKVHOFGg9+eoUlmSVLxHZgB3bGNZri19rm9iaH9+cz0gwK79/Gb4TTQskZMDH6R/T41WbCf
jDr020aYL3ncyn1ZIQhBxQmQsn1qpMlShMmpuRdeky7FIcSvNIP1mc+KxHpRbES23MxzvF9RbO1k
RNEpls4u0tX7CkaKS6tTh+3eRURoGRsVLtZ5KoLVoB5bOsieNBOH/aO+K9B7MtjGGf3SmtkgknaS
QYVSt3peGe9DbkxLq/ICYxf2nC2ts0qCHVLsIGPomWsXiRBYgptLq83h9GwLCI7TVFHMzB1roaNK
Rbzb+G7uGsgW6LH5OMw7YQcwTdHX5b0Yd7BvA1Vrag6NLNt9MOUv8B4axxVYls2FDvjzvp8l5p3b
zOP51x7ULQLldYVEntpRsSlhMpxHNkyTtH1kZgl58eYWOKMyuMPL13QhjuLE2yqE+ClVUj86hEXy
zY2BLKUSNToG9Ce7bNgmevyta6IQi1IJcmG3OjprBXsWOSxNb3M3cGY9ycg+NnGANx51CxJwbito
5fg0Mc/w8FnFYI9nYFmfbhcLCtiPVEZxn2JD/uH6oHA0EDnKkw31vV3MFenBlk15vtV3oZEdoV39
ia58mzvOhVwjMMaXOdynwOWgimq7FToYMZxWIg8u2ZNmlf1TrVRktysqC1hl/HtqI5UG/RZIDphG
5jMALM7LKXVtS2WsohZ+fNTyh+laFe9EECK1oC856XmcsMOuiMrWZEhIjHhiwxOJtRl0cL2Be4cq
xLecio6dutg3RcWF2V74qYaHG9XzUZqHqmZYxgJ89Zk3oII5DeDOQDlbLxmiAVSfZt54mKMR5ECa
HLY8yJEAV4gYCBa0HKkAOpRt4p1rfaBi29rVlgUgilPdUFVIUiPHX66YYBYiU4l7SdzWvaSq8TvP
nE94CVuIjekGJ3D7DQJfeK+kOdbZ1JFaeAzbRt070mNv9XTmBfx9GBWXsXVoH60CmqvfKtXspkkY
Z0AalLSyCx0mK4ZglT7QGdXFSBj5wEHX618aIDUOAqIeS50To99NrCyOv9RTDxqKNHmwrbFcXq74
Xxejsbz2viGAqCNzCP2qIZi2TNsjTvoAXNf7oSQDRQVaycEJ2aam4q3PYIZszTxj2InGTVY2t2MY
StfhwS0ztRuiUH2Kg/SBKCVzEyT4WrQfe3gAo/+5R2BUrT/NLeRhPSiIel2L4FUb5mfB3I1lwmv3
VuWqBOIIt/JtRC3Sbm8W1QX0mOxM9Utnd2Ku32dwtLO7rr2H1jyYLRYcO0bETjyk+2p3D1uqYlVN
dnu/VJZ5swOgTwu5oq7Qh6ZW8QZ7bObTNEsDd+Efk0JNe2baxkl7O43GxNZKBd36VpfIyHWXckHe
TbcmziGnuqKRVPmhncpNAy2MX6b7z46jvgNqoQPN6HD5Xncr4leHFzv1kXkFR5htCgKa7yHjMq7K
cCovI9wYkdkpKnaqwE1hZoQitXRBIzo/bGtwK/FX3lKlUzvaFGQyEz+toX1qDs1jFTM8S0TsHqSX
Ilwy1OmDkJ+pjWqAOE32LiKP61udY8PHI87BpuOpXT9GwAo8Fo/UnQ7K9LBsZ9JdrkF1VsQSiIZE
zV4UctjzjAEDk2XqgmCcujSIfewjqEBUQcEHfHcljtRCfYDlbIHH7qHjrHtTA7iTfFv0JiTDMiWO
hZ32zXOQwfDXrmCF58nwKbPj8Y1nwKzXdtYiD13BlE6FAEjkzXScKpDqsXAM7yGkCYNGAwzMFFvn
1ZBZ018g2q9BQhnCleoGYI1MD5glC4ICKu6ejQBJvN6sId3hQnqbqTQ5GHrdBe5SsTHHaXwuG4DJ
YwfK+lymh2UmGJ0iuBJA8LHDz09l+TWYM4iotuXJtAXyuO6kSmSH/inTGR2auCn2VmNC7CkML86/
B4TWwH0f8VjLYil2TP4fZeex3DqureEnYhVzmJKioi05b3tPWDs1wZwTnv5+pPscd3WdyZ2wCICi
ZUkEFtb6Q/exDX71/+taOTdixbb9z3t8vVRk7njGky/c7v3Vv5199cnaTe4SZLPXd/Cvv/TVt72Z
TCK97OJC+N9L3dJMDo1dIrQVW909wrAY1TuxsZ/dogvbVILfLx49ByKnUvXuS13qDzX2SzeVQupL
N2jSl06fX8ap8F5kNHQ78i4OnwGjZjfZe4PwP9TXprd66UoFCM52p3RsNXxjxI9t0EIq6CnicSHm
vmszq8aGLeZRx3udY7TK2VKBAsuwtbdTZNKnM4jWlfcxe69FhM93Pk/XrQWV87ko1en22RImiS13
fvhs2c6xkJX6uLW8jAyJjW5AaTjfwJ9DG556edsOOkDYsIwMFYgCfWVj/j3QgqjEcsV1w161BhuG
/zqCqIofM0Mdv+7QoBNwS2NxKPMEM/r/3hlyvBeWBuhLDxNO6E6FGaI9Zj/0gG4ezMpJj4vpwCwb
a6Al68EgK3JfYD2vR+xGiErpG4z4YLRyJjyltV2bJqbut3YCXR17n4cB06RUme/UZJl2BZmtn6jw
NJr9s0Vpb6dmhX5nKLVzXUbKattAA9sc3071Y5wsOJyy/wMhyz0sXV+dC8waEAH8Ok2BZ58p63Yy
SGO9OveajXfXrEQnLB3IOUOotK22fhEjMHBW+PZEcq9+KQhwDi1W2LtttIBceN9OxRvJ6LwPhkn6
7pB0T/VaVEVlRvqWg4vjGHuYAsCQwlZkKNVzp0Xy85CV0z+bPxVpFwj9KvGFrBC8lPUskpX4R3Mb
+Fdfvl5XuyUWtNtLNNmHzC3WsQUONAtBxWMpROgItYUVm6SPmtXChGm65mc32i/erBov2TCbx8wx
o31ej9E3BRrBDJTmZyORHC3Hpb+mamHcz1Q7g6ady9ucCLU7xDFMtBKUF3oYU3TSugyvyE6PHvT1
wK6puU4rkS0l3R+CgSVI7yZcYxjcLmOJ/kP6Oj1v99gOwk4Agcd7aKng0oQp8TZHytA0lu9GXaO0
SSEdV6ghPSQjiPBotMQ1RcfhWjUCzdcusslE0PwaEGuzMHugTwYmTF8Dim019wrATacpUc4tO+fd
iCO0lkXrXGyIxd+m4ae9dkd4QJ2GNTlIlaDxQTDHRw2uKwpYk4I7qq3cQR42wykuKPysA1vfNmpp
bHMRa+ca4LBNgAahrxTSuXk9CHHXMZOf6pI/dU2jvNRAu46dNPV93pTKe2kpwXbBgsP2bmgy8257
ZVQC1dmsV7AZeSo0lfru31YQvZWz2mXGLbUt/UZGctrHhYKDyH/7trM2FU2wpjP2i7eMcAjZGY3L
7PLD5LXbwWpz/epVL1vDqJgg/ALQ32munN9OuwxZSNydhyYMvt3Xq5r19bFRj363RM5hG9jeSgT2
AQufGJH51RXbgYqvDJ14W/B8v421FvsU9Ek4t3I5OE3nhNtlbkSJwDY91t119P/9KmtMmtcB8yXF
0McHxInGB9gISH0Y+CRTSbr76h+SkkKxlC7bQS7bBrJcVe9IsZ62F239/L+IPvTTmuJyjBvVbjLs
k2t/Uy31fRPVSb0DugPOHyXukO/X3PrN6RR7N3rg64xY9KcOx6gjyCzjZtXd36/mE30HPfyXEQ9/
uF18/6nztykAOqs0jbBwcUoiDD2/pAG3gX6cb2WeqTs91wADd+79oqGqtilSpaN+iNXEvd9aW//a
tV3lSREdPgu/elkB+DNt8VwvevSoFE+AhKG8rAeJJdMubeZkvzWBi642ys1yaFKJsKU73HVav9ws
WSBkSdU9gFIlT9tg4szLHhfmMtxG8budL0WJD8822hYoei3guLbBrQumBVBbc7ltLSsixxB1dxHb
m1LfrX7T+WqnMQIo3eUA0oOt+eVX/Wl0s7Xn9ZquUfpg87RWHXeGG60tz66LbKeuYGRKyCufFVg9
bCbm12VtbV2qrr8hE5vfb9d3/GQP2MSz6qxXuMCIHkdhksDnZh5kCkQ2QIrp2OjoyRV7LELAmdmn
zh8X1SZ6NJN76lLqjjc0PSJrpxPY+sybj3M71oAr9SxYigW/PWXEJWB4j3vLe8jONpPNowO3O18W
qq154RxMsut71/HsvVnl73VaK4D0bSUQlCePlGNPCAEnj17E5K7BUfzukug2exSaNd000Lgw5+t2
pljAjZoaAUfd5mtNlanAvr1eRY+9gPwTqzSpWDJnLMmTGuF23EXmzq10srjZiiQ/OvPj4q0RkYe0
b8zfRwJjqc6G3srgVU9geSOfceb5n31gbL8qJPaeatWIT7FbfHhj/EOksXeIEs07ZpFCbovtMKtk
wq9IvlrJkh/sFc3gdvMpbWv+V/Rz3ASbYtPyF+SkHmqYiHuB7EEWgT5vtJfB0L57mu76KoiwnTlE
ZDsVx28NCkTqAvBniodgnHh6yBKUeE712HahGaI+eJ6K/Dl1Ql+XAgIQhYgQ0LMD8bSeux2VjnCa
BtZlNU8vM7BFX1T9/UA6PiZj/zuzSiRmG6MP40pr9nWvFP5kAjDV8zFAVxKgU/Kh2YP80TfDAf/C
Uyetm1G36sXrwLayOI2hl7SlryXLX9Hwoy1RX2bv+wcpbD6L7gOVwUPqld/GAjCJXg9QcasnHbSa
P7WYy+vKt7jMAqttWFaaHvsxYf7Iy3d0v/YGn0zpYZo3O90flTBhZ5lvsAGaM5BjdieYvfhmOpIy
UJQp0GWZA7CyvuuJLgF8E1N6SSUCLviATBrWJQvsUmA21dTZNbFBVsuYup2V4VEwV8MBtOgPZSrL
lyH6q0FC9wAJ7VUhO0qcIK/1TAKpSFbBqTln8ZDOTtX0K3hM/hPZoMpEegGI5PQnT+P2qi0GZmj5
yzCO2qvhnEcQlIESiRcNXsiuQtlgNzMHkPE0T9iLX005nyuh4sSVFdepx/NJgyITyowvg0LveEjA
k56T+OQ1fejomCdGVYtFjjk9DlrSEnz2zSGxER0cx+EB6MfObJcJFLJ51ipX8dUkKUDaDc+OrChY
LpXcDVHZnkU6ndoBbC5SS5Rmga8rg3qcJjhmlVkCfAXXhWw91f7EwUKlpkzUD7jFjbgyJJF9dR1g
zrjmiKGxD/2QoJ2ZqIENAlIgvXCUEh6DiQWQr0WldmZb7gbToBC6R+2JHLZvNv0CikM9p56AH940
iR42S9Odhwzh9Nt22sB7y/1/jEldpaOs7PHQqcOpqkl0gY7kVdtdtG348wYxHkFppPvFLKcDZI8S
trPZ+li9z+hoyO4svETfW4N6U/W6OQMklzxhiYtdCvvjXbcAMhn05Q9rlQ1NRnqPnVjV5IkMfFa/
+GzriCuUcRDVDh5Uufv7CT+nj9RlA7c4TeKX+k/ddp5FNPg6Nb1TDFc1dNLxV93x9QhPPtSmjYBv
jXYzFfiqXEWyR+/W5lmCfjDGq7Z4KRPZhPkAELkd/hQOmiUAdR1kU+s6lEri3sY2OhXSVZ4jBH6j
JbloxvBaWn21R7nkoy9zJXSiji8PYUfUf8Z71RYjJXwK1VpXPXfJ+D1uzR4lw8Q+ZDYFlXoa9tHY
lgHvN7sUxXzwEj6QokazRS+s8b6p+LC0XLwUE3V9vWHrEolDlhZ7SUL5aIvurigqpH2y6nWq1UCs
3jD4VGIThWcaFc1s31fRXVujKpHxMKra+FBH2nuiO6Rquvaist8IBjmOIcxF66zoiiBnn5mnXCBy
0fbNX0KrKh9PakNt/0KlJ/VnM8WavMsxTI0f+9LQjij0tvFg7VBArpzuWc3FW2Oqie8ZM1tft7gm
jh3vW2NCXzgGm9p6xUnXCBIyN3vvW0/6Q+YugdPd1X3uu/Zi+8IrMXwvandfUe65DkAW27jrr6U1
kM1FjgQxNXhYvVDRpOyGV3L6qS9G692oYhhZpJxuQvWOU47midudK2X54znoX1nehzUV2H8a06mk
8uQngnIxi/McLBZwvkr33IA09Hxk55VTXUPNJi+aSzr1zMHubO4xz9D9YXX6NHLtDUL3DHa1vTMX
19ul9Yh3RgY5VUzpZTuMwkovVEcvedHaUIftAhjv+OxmECzILPmFrfhD3/6VGtabNS2/Wr2nBpaY
d4CxLzUsRGchj2jabrNDB+Fbh9lo6JT5C7Li1nVmuff7Nm+PddwVD8UCDk9JhkcxSN8cijwsCOp2
OsQsRLFSHL60CSxtYQeDhrNyowsDQSA3O7aFG99hSxOh9mMkF+kV1ikiUjuLJNPO6WTA0ExKeanS
bDqWiCDfAQ03DpoQy/2YFDHBLLRW4DHNfpwwRqTWpIV1mjkPRR8nYdzeNwO0HlPYFFMxgEQ7g5C4
bPA5TBD/DVYUZNBnKnVzE0i8JYT1YhsedoFSNK9ddxwVG7+BMnVfe4r2QetYA2r7CRrDAzAgY8GS
CYl89Zts2DlpzVi9Kw01US/r51NtmdYOymvn90yX77MF0yeB1/IOrbgHnAz2AZwqrn+DMN5ZwHBW
hKr1PtvDgIevUPHWtPDPIC/yHiOI4jOtT+/k09mwZc34rnnR6BegpN49CykkS7rte1wxRaBj2LxD
IZsR1UbiLVaMM4aD+hX9SY+EhBPttmYqpH4tFVhEc/Iu+6wO4CWZYLrjft+YM4usaZ4Tmz1xFJvj
tUfE9drxv15mt90DOGOvzAK0q70CqmXuWPfE2mSUvAdFtspLn/GRTWYw2rxLJIYypLznCY1kRGGG
2FizoKj5AI0C9hvjoGfPphbYQMb3qqp0GKd0P9wxp8SMNggc/+qZms6yH9ET2YEUsgPcsAx/1Iz8
1liT4y8iM8KMFLBvWONBrzIPT/J02sv6OmbNchy6NLpK/hclte/ALL7mSSQeSKQOPppULFmtot6Q
QkfRr5QPtrmwYFftEpBIAF2HcjeFKXay6pgOAWSGfm+sJqhDmQYw4rObPQ3VyZM4rSLtiAdLLb9X
Q4XPSCUPDa584VJ7b4CDd0M7pRBfeP4jCeJ3aVzBv2KDDcFwuJegtR07jLIk9qOcRGvXooMjON2n
KZQhEaHxpU35g61kV32duuOcxJVdDO1uQDtUQYeNhVtAfCAhgBZrZAWDVzi+WlQUIlke+jSyn6ba
I6luFftuMGp/qkhqVF7s7jIM4PyOynLYJbW9W9x2PCPUYd+nQkv50UlwCx3pMs1kQi0JoW9Old6V
RgNI17hbkKYLR2tJL3A7mgOBv8U7u6Gb1hw1FDOE0kWXnkcVcaj6l+nIASM2YR1HpGiSJCWFvDha
2PdRdahikQdm+trZWvMQL7Puk1H7zuxNhXkSy7m0/HEZaz/pYuVm191wne1Z8UvK9fedmESAZjP/
uOqdE6w3yoo0T9a3D2S7ATcMAH+qFgXK0sJA29E0lOnRvPQRpXVVLbtCb9zzk5ivfUe1ERtF7xxH
Lo6phXuPkPthjJXcH131ZpLQCQ17WXytV869V70KYTt3Za/8aWe+qNnSjHuzbsqwW7LfnQF+p0VU
HOech2po07t8nGZfSRfHn3EZ6Fn3UYVgWVHt4oyRdxQuEe5BYoQpPUQRpmtIdwhH+WPO5nQxI+Bb
c50EyTBbQSf4nQy1XpwVMUIBNUiMLnN1cpcRZxC3au7QHLuqLVsqA6iIgSWijuUGYFkiMlHYl3b2
cHSZCZ60duwOkGzDZFagrDVCHgsr74BW1i99Vz0qKoA3BLa7g9N1H5rI9cBoNZMnLOfh88ybHGZY
cjI+uTGuRWtOdBiTLEQOmgg+1padyu6j9hJxhqOkUr2S37vOACtHWLDjoYBDgc96IOcZ96HB+8ij
0vR7ZyTXgUzTnKMN3dk3SqXzdQZkiGZRt8/d+M1BrCacPR03U5GHco5tNsMjH9A4ir0dR2oonPwN
Q6B515AyC5FcVcM8AU1YKTFCK3p9V87oYXURS1Rhm4bvIAm3V9LRCfoi7QMRJQdycPk5Q3rXVnX7
Qox/h9llj4x5+mBomnKoeZD8aHnIAXBMRSoeO/azsUWh2XCpmwh4JX3TsWNVW51In51dbcTzoaht
bZcCsPGFi5xseovFbBHedGNQgJDcWU72mHjiYltuG/ZI5FK3LtT9CB3vKB3Vg/GLyAlzOFSaMSv2
A8LvcrAr5LxSvBjQU99Hixp2jtv60JXzfeRZzCSRiENUnj40dHfCZuimZ60gLVTAvml0Hasvz8Oz
1ED4q4nSeYf54zNflUuOxf1B+jPfCwWni8XYOTkYmZikHGh9p8XRpEXQTo8KYD6zeEvIz8BzDRSw
gYDa+zYYCSn2jYWCeYMSBOjwqn9qcihcBoVAj5p/O4Ogz2dz8VUiaXPAGoz55ycyC9NFpPmjEjUy
GFUtuhed8WGb1OHlWJ/TIROncmG6NhXgXBXVjNq5OOwyoZ5e8N7dabjQBU2joYhURVDnInBKWXfu
9RKQ15yj6Rg3foTA6kFV2LOMjdV+HiwJCsKsCqyRbOsx8jK5h6OJGUYGIXWQCjv1uUgBAnjNCcvL
4TxPYjxvZ1+H2DaHc5ECnYJTw0rtkG4H335Yytw98OXWZyNX67NNvmvfy+q6IPZ7RhJJntOCTZsH
LynY7ub2FAOGfD40FBiRobmQvXB9Uv1XoXntOWvKt9YtSKCU5tQeZVKwRfZgNbv5gizxsJwnY0DL
3OnwwrW1ovAtC3UWvTRPo7Ia4tWHeZHlmVWkZBM0R6E1VG92AiqgH+OK+5Nq6fDZLcwqUJIqYS/l
RuftQPhKHJpkV4u0+z5S1PYshxa9rMk6tEyH51bNwC4mhKV+01Yvadb/6vpy+PystrPtY0qkhfb5
EkkX5ZdBHKLVjXLbZ2xn7tpcrfn4vndtXc68aQ72HE1nO36F1FQz0YUaUv/sLqjKek76ZpRxqQWd
2mSnvpcU3OVOm7JHTfFS3Oz5xyi+WchQogRBBN91URQwSa1voLmNVXfNFKYLJHSDJFuiwk/UKDrI
vDlOXYOwQokrYpqcph5eokKwBgx2Ns7bO0DMg7qwI18p29X4VRiuDLbTTktqtr+R4Sc9IEqkQqB/
v1Slx9ZqMsnXYEh1BuignwUc86B24LE1P12Z/yTv4vLJRmjIjbrlsjumjQcWNqiJOG3fVa3P1bld
D1tzO5iIefAzX7/K/zUcYUT/j6snx+v2yyRILpYHrZ4CzJY/2JwMQWeiChfaionASJkdx6bwKOpw
QVzj/125KWLpi996LfhM4TRA7jiMIP72y2+BpwQVwFlT+rsoH5JTrhTIud8GbAL3QzI+llF9lzEP
nFHJxiGtLn4gJxeTKO+gaQ14zEr91qENTzpccUMnaxUfYDTlhDiVT1FTlMzdsthrU/zoUBWLimd8
119b1TUO45omUC2rOM8xMpFtq18WDWubA0QE53loeYa90QUvWVQv3kaDxH6gjCFSjtNJqeyMR8dd
rmJBkM1ylI6oiTyjh3hDM+bnSBXocvcKYRVkrAsfzQktGMXyJVVnX5kBabmG7mdebD6jeFTWdXb2
KvmbLxt/GkCrJ3Mq8dbU036XUCLTp967TkIaB5LKNayxIGULsbParrqpBaTGkW1UIPI69Yc8rm5W
SsUZIStE+8sDRHu5owrjcRWCz8aMsi0eN7ors3dQ/+0lKlMzwBK53HWKbO4yhDMMrVLeaqbZvTO3
7inHl+gR70xq0pbsf82ZODiyx3u+N58dR1QHHoHyGJFHf6vKCMWEVPkxRGYdIE87ghgV+VVR2fd0
3hjWeSJ+xHXySiYpwIHb/Bhj8YggqvOnEOTTWBf0UrFveUT4UsZp47cqtm1mZ/8kM++SC2COctR+
OJIseaI0CMdlaCBakS3ZVXGXnXQU53dOYcojKqbyICkd7EBpGjup9F1I+Lir6ik9qM2a7/DISJVk
Wnsx2FeA/tgVivGphE9ipFXyESm1DROcYoL+nNVqtZJXklA1bPnUTepH32nv5dQ3qJNDmKTaTx0G
r5bUTT10gKZyh+Zy9ijSrIDcmi1MUmG/FPmlKerpYq3ZuwWo72S0zdEbW+UV6+tQeAYpVRh7u2jI
wzlO41eQgj8FRlP3ZqsrL4ZqKdhnqFPoDgXIRqtK9nk7ux8t+evWc8HWd9FyIfEZ73ITOaWRCvIR
Rf6di5L7j86bjMDJHO3GDsA4tXXSHTq4Z8+J2cN6pxL+p0U+2PLS3y2GxMTTmvHoVXm9eo+YR88Y
xaPRRKQ2FFH+yus/yAok1EiT2pet7T2DNo72ceJAGG4kHlsykzdSDL8XvT/JRfTPU9e7jwPCFkkJ
nhmj6faAEjjT0Vb/znmz563mnVFLy/2v9ufwduXWubW3w3b516u/+v7nLbZhW0bbPI9YmXKKyXzC
/lhNjT9Pqwm74629nW3rzZioXLS1/3H6Nf51+da3Hf7Vt91n61u0vtwZaj377O1ytN/KsmZRXU9V
hxCGdOp/eo3RJCBYx3MFyG6IH9vf7c+Xfh7FQhlQsZR9nInmvB3qdZmdzArxsa1tdst/2qhXE0WO
6V216PGTpak8Dm5hBICI4qetry5sZvfUnA5b33ZQ4aaryRTdfXYVdvYQM419vajHufFkoub/2bcN
lJ1sqe+sWsfrzT/7UqXzNW1UT1997DgDxOyNW2XmWpi4dXywaqTGK6Wxrmptqteo8BKWvrn/0bra
WwEQ+VlXlfksI1GENgZEj9Ui2T7Fi4/EW/WRgLg4pBhAHimMwFqGnYjJ3k7TvXE3tjm5lKi8t6ux
uzPT/OCyxl5w8iREkll+gjl2yNjyX0okWw+Iu7yWbe5coR+qocK2i2kltu+nfk6J8NX7bO7PiKEU
F9x7BZY6ALlBUcnQ8DQb05MC/bhK/hAOspN80N4zCf37sm/VD/TWyp2Y7DJUpfZAuXlgizkg01hl
c9Chbngw24pKj4ogk6ZDlCP03mXjqL42zgRgtM9WNgWZpBx/KCyoYuM9rX8b3dCxUwbQOMTWm5zM
elfAnXvKE0QK6rn6SS5/uWxdbawPVy8vTltrO0AUjvcd1O/ddv3W1w/6q2eN7d3WGpNKUmGa7/t+
8cCp9WJXFdn0VIqohAabTKEST9PT1pdUBLuAo65by8OV85I0xR9kaP6+QM5IVZOVBIOy3mM7FPpf
yWSJx+02Xi2Tk4p1of91wThg92AqbX7a+hqe27teia5eRw1/qXboJcYPmixUTDyzZe+48ZqeYNre
+mIreSxKKqhbl1WNoG7z6tc2r29dySSXQK01/bA106Wrnhay4p93KLHA1gEqbZjXDeQKHPQhrVPn
mHbMr0i2/Ad0+3lJJ4nPtejbV/+/ryPFXwKHNPT9dr+vC0cteZ6pxrGzKaYABafqHslA82TMq35O
k8z+1rcdxkqt7vv1EKcKcE59kavmE9Sc/w58Xaxl0jnWuvrw1bWdLXlU3X/1uWnxR/Vaop828Xy3
7dL7SqdkLDDr/Tz76rOVHhBB6523KxQqTJ+XlXGTHxUdMEyvozqe1iZmKGrRv8YkgsKImGG/NTVR
FbghDPCuHat7FVG0gnzWXOF6cTKJ4pgKAah6bU5iqHEMBmeCVBN7L2G/Gl4Ovq0yyTCvTZOi+lHv
QO7302C/zmU7HYVCxLaN5nOXHfu2XnaxCVd+7G3nHLUEJXZGdk5VNIFIWm6/OGPJFswTb1vLKrTs
ea0TbK3EjewXw7RQSeqLx62rGmKiiaKWd1sTxJQZ4OH40aDzsNPnxnuxklFBEixRQsvz3BeN0Oio
lgR1W7NC6gX9NYKc7WKD6eIBBsNlG4xAdLx80/lZj8G0GDxXdf2grjfNesLd3vPKu+1CbImJ6ZYB
ZySMC/2tb2LlCUWHCpXH/t5L6hESDUvevC1s29rk6k5EunMt4/QjdJHAsHV5dPJuL5wxB/sZJ4cS
tZCXeHqs67bYewrG0Pm06l5O9jNJAovirzaEFaisVyUbyU7l6rchzljdl7J4tbR5Ic5nlsM0JicW
N5yLTKA7oyOav47KTLHFi96Qg8aCY0b82RvMw9Zq6ql9cYwTs2MS2nhZOqCCzo6ue9C3MqSoy0i8
djOZrLyhJAWNRj9qZewEgprAmuVzghGkS5jk5rAnjbXmxlzC+eJ5GYwyMPUiPnr6DvFR98Fe/WC2
g54fDVO5GWX7bdAVrHjcZrnxppHhqGby1Tl7F8WAFplSPA5iu4ZqqKMhiGpW9aMvx4coatQXnAw3
xI3fml70XJDXyhpidVVp+HwWDXTRetjOxBpj2JV5H5dx/tmlzVFyVozxKe3yX7XtGscOG4ursNCH
WwhxL0VTvBN7d79cU1zHudD+YLOxz7zOYrN06xbpE5CX1LD7HriElfke4srf4hV/LcrWj/HGeDXT
7pQA5P2lFQjDKQ85NiZPul1dUOYt95VGnrZU0jJ0p7Sm6J18I+hrDqMLkUH0nkCfPusfzLFqSQTY
ya9W/FBjaR+8TlvR+aW7W1RyhGUqKoyzXZK2KshYW+qPMp3Kl2lIV3ZhLs5bM2/QGwU0cQfz3n6I
hoU61DA1cDWM+SFpzZVflnZ7UMHpsWvQCLGU8ojdEyYOud0eSfq1obnSytmZG0+E/vx5SQ2SAsUO
EFSYKhT6KWrlfqr3Cckb2zf1R1wHn2LJDGQw1e7jSK9w+y5BfSla/ao7PZq1RflosVt7HaWrPfad
vt/GkD71LgMe2v5s/x6YnF9N4XjPRY08PxYZr6NlLLhoY8K8js0IwZFrxtV0banoLT41I5n7tTVS
LH4qceLdWugB10+dl+1FVFuvfdVgtlsWh21s8Cz10Yna42erNpvHfpInU81UZC30Y9bk8lqsh16d
LjLtddI1tOqhG/ejq9hoGen2ddY1hz3vUvhkdNAM2DqNdSS1WGOWpbgUemtf1UljNFp6GZpJMiJY
u7a3oe1AARObp/G6NT5vVTSdRVG1Io1aTOI4jQVpyU5gmOZarYAwhHLY1qzWP0ARwObVK+yZqgVw
Ippzr3O1dFV5GsTy8tncRrS2Hs+JlV2LfHw3q7Q6FWS8ruPY/H1AAdMJ8ZVrgn8NTKo33+u8la9r
e8PRDL+btcYHQI60yHqXpCcZNOspggFmFN+MzJ33YoRMqeVqfONJgiRgj3K5Wz2Mtr7tOhdroNvW
dBvzAcYdWYb19V/9sumQL2ptBV3GuCWUi7SdWCIB45RDmfYlAGMollNeU0Re+xKT2RMhoBg4h92/
FFb5WkeNuG4tz1uiFVqJI/k6OPWpclAmO2UjXQ4vql3q9za+HyBGekAvXNEAS2Vz/Lw1REuNCb16
ebc1tR4oB2S8/LA166VMT9HkgRxeX4mMZ3GTU/L5h7cu21qCpM3jp61lFRMp1glNlK2Z4P0e2uaa
iF5fLmyrPsPFsP2tmeuO9dBCwd1a2/vrY/2Y20X7sL33YsV5zVaq4Ke5vu8VWLToWh1uzRpzeX6a
JW4323uzC2SQUoSg1tZ2tyQaH/KaFC+FZUprllaqgdJ07dmmWEAieWmYq82qO6o2laEY889XZ64W
P41j5wcA4kvLGZ50PE+dJf8ib/G2kAn9qAfoIhTlxTM+3yz1hIY+Hp31FQRHfqwrOzr3hhSXKFKS
I3XI8lgh4nnTi/QtR57td784T+aCX7vj1r/LorKxXM7ms1ZjauymoG/I/SS/TxTiOzL4bAy02E2v
+VymIHHi+EKJ9JDO8sWWpeEjxwl8o87t+14OlfSLRuPnzZM65sVtOyi2nd/IhiKRHf1wUHgMxgwG
ujs11NPiZgRwBfQcDp2KxuYAi8Xr5wtgeXlqu+YntpnKydKK5cUaGn5284OGH/wbvmu/SukGFOhR
7q6jvbDFn2YosluSJujW5o6yh6avvtVWqhG09nvN1e1XYR8oieXfDCmnvaEkaegq+SVWvF+E6+rZ
bJM/ZlL9HGZhUt5pnKMGYpQqm4txFkJjc5vmKDBBfvCEkX2fKBLli+UCRWooVjo82FkzeztdUF5q
AAI8VdWBjHxKyQ/T875MMX9BnZgqgfatkbF3tDwqnwDf87ARyGOaDmClCSx8143RnfXdhfV9nUrt
yVC7M0T0xqcKFe/VioyYhdwliZeZfK9KbN46xm2ev+s4nhiPVW+7x6UYkD+cASi3AXlG5agp1NXg
NDV7uPM68iCRcf4F1EO95mTAdugr2bv/Y+y8liPHtXT9RIygN7fpM5XyKpW5YVSXofeeTz8fV/be
rNHpPjE3CMKQKZEgCGD9JrfzxUd2PvN5RGLTDr5WmVu/zjofbYr0R4fAPeBuJ2THlEQxx/A6evGP
Kcd0cRzQzsVq8fcMDaZsdQ83wKDZWn3YPhO81Y5WZYWXwMrZlY9KdxfkqvEO8vOvwYrL3yYqmMSC
fkVdV0H+DtmsL0rEIYa226iI1J1x7hte1EKLnipQKpKTpLJa7QBxns2xpYUkfqmDdBm9Ox+yygsy
Khqwv/gENmIf48Xw2Gum+joRWt17OrFuyVoIKT5kMVrwS2UPuvB1MCBjj3Z/lSID9sHRiexq17iJ
9ur1RgvKEwDRkpMizbAQfGvT5CInLF+fs8GXmblLdCo0f1H7LLvXyQfSakbls+TwpAr2qetjobNU
jqxsiFe3F8l5uta9RkoKQsBBkl7KdDxCzr2X27BoOEESJiUHXg3sRZcTAleZ9kmVqKARaMGsOn7q
dKIPS6WyJOPAxp8CaeAsLdjqHi5+gQrUesnATS+Irya3vzmLhmIbedPrFLPdMVma/tr4WKPldXhJ
s5AvXdHGv+3WRleaudOLE9ov6fCzxBP3jT3N7WRYI9YkufFWjuWPMEFoQurYolW3iFN6JxCj5put
4Weo9N6wl7a5oQeXCpuardQOKpEe7Neto28+8b0vAcPUU3bxQmYQUNGiF0kQRyn2VeIX++S/ZfoU
ZZug8hDvtvXoZQpGUF6+h/a3eUzDyHh1i854TWaFQR9My1myseJ1Z20GHiJNtME2XvmATU4W3drn
DWHkEZXWk72cXgX1Abi7jyA63LZK6ZwXSZK4YbRrhvHsBLHz0qKN/jDGCjRzHQBaYQawo3GkOUpj
dgTDZ7TkWNP4bb4F9dvsuUHjHmDz39eru99Fpvh7mP0Ao7BNeYFLp2Nx13S3rJS1Zr2rNb5nksPE
tDjOFQC7W1b3OWvOjj7AjUcpGo2ZcF4Xq9h6VMGrlE2zf9FyXgzJ1a3Sn1qrLmjBj0rS29NjCTjk
/lYECxJHq8HbGE4ePTkur3mLdpY96eaG2C6RYmMIXiTx1PCoFsb8ILnRd5uHqHaPhZ5GyXZull3g
unI2UltEfOVTS2frrEniw1pmeMkvT1X56PVl86xFsMp+OXiLjo36Ign9CAWPnmj1Wuabw6c6Uscr
ij7qSx/48bXW7C9rg4R1CsobTXNcy1zsytrxdtGmHxCsQEZoa432dNWj+KkdveyBb2D2QAj90kOC
uEgOo0xb3cihl4YvWmu25z/K5DSrKf6qWz/YaWWVAfLJnWdJ3JpdQgdCAAx1ykpVAaRLLKYedgkc
1dc69stXPynZXvPi6ChlWZSzVxkDMQ/zotxOla9u6Pv+WRqbBh6tBSrFhgn8p1Sxw0oZZvdBF9Wv
9Vy+tGwU3qP3Wr8WCSK3Zqj4WxU6KF4Pw53TmT03gMoQ+NSOQCpIKc2uX9Wpjh+b2D1LpRThM6ax
ed94Z20ayofJHO/sOux5noPxqTGH8uKNdQcqaAqy+zoo93m5V9Sh3DWNU+80K5gBHvnNwVQM575P
oGjEvZ8s9mN7fNw+N4ZfwIfvr37Z31t9gGJ7SEwKXsJffhcfrBDBg8RipVMwA/BKrTqNkf1zdnMQ
bPVZ7QOYE0oIplvt9V3LHGTbMPvIPfyF9GwzgxLejpECkdTnay7RPvAxsOtNMOiqMlxATHzSaic6
BnwQ2OBWgaQDUu57/U6d0ZprNcUguAA7yVWO6ai/s+5isAG9sCsN9SHr0jNm1Mq16krosf3gnrMe
ApxhfIqbIWb557JOBu2Z9aH7OmeWdpmIaLPf0bKZaBSbLJ9aOFMbdcRJF3ViwrcTbgBe2SebduYb
yWL4Xu2ftbDxnhYRvgkSgz1VJrzHwLiaTaweFIxRNkX0Ps/zGxGhXdRq5aGwW/euz3CDYSOAwzWZ
BhTgbaO6Q7TsMwiLERe6tj+UToiPq677D33+k8uEF+RWjA26z8PWMQ0it4WiXTPmqpk1qs9GypWH
KpvvLARngxCQSKZguZjocPKm5NRoQ32pO7/eYx857BrHCa6pW887tdU/ByP+ASCmun0wQ9FQ5/LZ
Av7xXOnmJyWOqlOGWuMVmURwJXxT9mnjtNeyKNgl0Qf4W7O/DaqpvwIkOHU1goxtnWzzujx62eid
c2OqdinzBpZWZrgxcNPa1n13sqoFERh02t4c7OQAQPgvpJq+L2aiJ5Mo+Za71W+Bw3Vb1NnYwaPf
2I0CXC9p2zuNFJ0E4FpoSbBi7wy+9oYN20b9q0r0CV6dWd8NAA3OyrLhYTTPMqPWlmk1UxS6UUcc
JA0RZskTJCOioVU/6dn33lYe0hSeL+Io2zR+Br38e3aN6kL8TeVLmNRorqmXqai0FxOGh0m3J9xr
10MC/saptkYeRtcur4JLMDLDyDTe3ynElyftSuT2hqX3lhlbVk6PJoUTfcKolwlmwh6qXdX1MbSn
v1xTda+jm7RbtgLbkK3QG9gBbzViS7ZzDvoQR4gAMo2WY1pW1MtOyWeIAPl2iKOfTVbikh2ZJ77l
fQJiBXmr+sAN/V2nWMSMbMMTfcCUo62sJzZG9E0Mumznx82r5zZwzNwG9zfVKM5hzTgYK+Z2Hvpm
W3bsCdT5E5qm6rWPIu3aLoljYljpQMJM802oB/7e7EDqhZrOCkVxOsZeq9kHSeJuAWUdoiL4qRB5
QIkhQlGIrYwfvTWU7y2y5ny0T12OjZ3jwmnSA2Ig6gg91WN6fB80AHnmZ1Yk7Za4Z1WaD9iaZxvc
AD6lsRry8461QKh3E+Tix9Fjg73Wu4mocPCCsAqfz7YCoeSrHTh8M76OIC832GYxq2BR2CUqHB6z
ZfN6ToOD7S3qs1X/M3D9DIEyA3ijq6eAGMwc4KF/DGesGnUI85tOg8rU/hogDUbAfveNB5yvth12
nZ2NmbfqFqHpYq8WHQjlTsGARVMV5CPRiwkCn8BC6b5O1fQyhnZzZasx287dhCha1j7CXn5hp7nZ
WOjJn71JBwWq+9bZsd2L4vfeRUl892ItOJ0q7r43rnctI4ZZs1EYxtKqOs0oLGGh+m0AiHqsuu4b
3gcGnGA72CtlMt0PeBVdHTaPi4VAHKT6a+q4d+AfJmbZo88dHL6NrNrZ3QiAL8XxXjc6f9MUkCiy
uGKjog1Mom6ldarcqthYid0ega4XgOI8C9ANH4MDZOaLkxOU0gs0t5COfS2tzmWXp9B2SRwfy6k1
j31deV9S7w0uU6e2/o/Zrndw3vmWegtERvkRGf02t7Lgoo8B/oiV2uxYqXunHuDZ0QIHCu6EkJTi
s3jrINw7VsGmh2rumDPee6M1PKUDGkUOOcRkkn1rBm95pth3a1INhXPL2sz8z3YNRQybrwfLZ+7o
DRY4RjcD6Fl53sEPfG8beqivaQx9W5bMG10NeBV907ib65iwKbOPn2mu7/MgmS7qjHwTQlHPWhz8
shaHKKg6V3SLpTOyOuNDvCSLeI6Zj9pVNev2eejb6aGNl5GbnFcG7XMdMdWt6vRYBo4ablOHxwgm
7Ky0rD+6PmXmYUXvSaqjc2gWT5Yx2ocxj1h/L4nv3s9eBw+t1eJ90z2nTpNcQpYHl9R3op1RQACA
jR3dWbb5rAcG7A1vpEdh9ziAuGJ/L94PSv08Y1DJxh6Ls24RONOyk2DA7CUiDVUYWKJpLV5XIDD/
mygd8aIebdPCwy7DCJHU8kuQGmPmtWyz4NfgIHu+BAKUWd/rPrauGG7BkcAM1INjHfSgsaZgmFhx
+pzL1sgVQekzHbW4a8zpSQ3nEWqHb+9GVGm205JFpmDa9iYPy0xdgGZOmMIr6ZCenDXQRZ5Z3IHI
OA0TjBTgSg+d2T0rLf5PuRknOx0TzXkrmLlwIfBb4M/2zjDlcApm92FMNY2pYJc9eoTmLnFTvc/A
jT7htQHasPgeDlH6Sc1xifHan27h07lll8BZtgrqWWelk9KhHM/V7iWZ+IQBsPKUnS+t0QDHXq2U
VAHs6YMUmOrcvMhlcK18i+ogP2dxyZA9ds4Ow27gIYQUAMEV87ZAMS1yCpv3wt6aDHn3gwaltwYo
gP/acEgafg/JEf8+ZoP1lMzhe4gUHOKjhwlruZ3jjBDcF7wRAO1dovF00f9NlW3a179Z17R37ZAd
67HmMwkqMHGwtFYTSEItPM66Pjvh1yIvjc9IyKPIOb7oSWCd0kF5mdkEWOit6rEyF+OB+JvaGafY
G0Oi9Tsvnr1zGFkPMaG0baojq9SqOcJ/Bohx+8419emqpfHbqLJKDasAGcUQyvBi0lT56NokDb8H
FOj9pgARZHV3sAl4g+Uq7ZtwRDr97gZHewW26yKNrUwsBEzGaW3B1edp3+yK1PaeYAE4j+r0NoPg
ezIAI9h50ByqOPlcMjFAvjICWlkSTJXsnOoZc74yA6CpKMekc0PmT0YK/MXa5UFnbKuy6E+wI4q3
zqyb0whbZCtZPXEa8Ma1hV+o0twzXeb/aTt7p5fBz8lWpmMRp/Mdwh9P/QzY23Tt5DFAyuUxaLSa
yDBSmE7vpHurtqtjCQ3cCGBnKAkScxl/3sLUcAekgp2QIGMRbJx5zPasoh8N9jkYxXdZ9tiFgMW+
5/YbpmXtOVswM+WCqwtBWJxN5zFacKO1MalngBHhgiSVZNKjd0Ux/H383yIpl+bZ8trVlzLgvnot
dLpNVqSkAvRsdJDTWl0FO/8w4Qh5ssK3uAEp4L+OTZAeAui8dmvALRrGV4TKUTfE8+6mqyEYIcEN
ZSYLBjd2UPJeBDekovNTSJLjX5PbBBdwWda8Z7LKXyKH8kZbFVyykxwmMztIsLD494a6AO3rtjoK
QqVynBZIIXPZ7FL0wK2DBq8Hf5Mo2rKPQGkAFmtPVOWro+S7RA1wyP1p9gMo5uXGNcsV5WjFJ9pa
os57gSpK4ThnU3aSlpHTcmeQRQz+Pr9dLiKttFCdNraTpTv5KxO0pgnAIny2uPodg0Y9isKI420h
uQ9nMJw/uuX5jWbknHLUqCUGLEki918OY5bIhLQwvpNsllXHsFR0/GeWvykH9xngnXGSn5Q/A+fl
MKoGxEn6au+V5U85Lx0DOObLY7w9YSkUvFTuE3WxFtLoWjaWendEagVPJkAfN+yv9AZot0Soxykd
96pefxc8sCQDMOquhl/HfiqSI1k12JgRVU7KGO82ewl633BeoRp862Eu7r0m5InaSIge2qR5lWdv
J+7jwL7PYa4NhnVriNDbY+pOeKu4pA7LvzZEs219aGCHdSDUTbCTxyVPQ45KPD6TjRxKL7BC3Seu
3G28os8v+Dp6oM/kcEkgItA3lGOF1ztjy5DMABGAOWM1jBHoH4dytoMjBUhk18gvt8M57UFD2dFJ
fm9sGvaom13cJp/nUb/InbvdJailm8JKp53ca7krSVuw/m81xFcWDIA8EzlDjqTs1h0kL4mR4hjS
dCEQTUQfh+5FHvyta8qtWXuD1NTsfG4qMOw7uRXyR+p9zf1pg0LfsoPOLNeq/moX2xDkLm/318yd
fgZ4ZRwyZgP0uletyluYtuEhnyE6t/r0oi9Dh3y2s9h2jnMwgwTGjm+jQudECbdBT8hK8uL/+eE/
/gY5xPYKsrse6reWt6eHmgwOpb2h72QIkO97h9z4yQaQNb6kcHlvN/cGp/jjrfkDVPHxDhqE8YoI
1uTcHIww1+Z97IbflC5T9+sdZhC86I4LpXsdXNT+KcPE8iB/S+9Xj6k9qwc0Gvt522ThtR10BZjH
Mg4tr7WcKUf/WuZ15YxwQJjspCf0cXpgCsPSZekI+oi0kwnHeu0+SwO7mmlg6tsBCbaT9OCxs4bT
lFssS6p97gwYH7kLuPJff9cu0rMfghX2cgO4wgJIWfveHN+7+gJgNAq7XuRtGN6WYVl6kmTXsoLd
n2VEsvTZ2ftONYBZSZ+cQGGMlPaSrG/rH130dij1c+UNJ68xt9ITbqdgK3BU3tuGAIGMhSzYmyMK
3ef1DV/7spRJNlh6odr3hwaQ3jF0ooPUmdLZpcV6/scuKHl5anJ0O0fyt8MP9ZL9UHbrtmVl238P
PdjKEeBPzXMAV26TAo8pUkBuvQ3Ceflw6B5E00BnoTrpB3woiNMzL5AnPtg6xqDOYz63zw5zA9aH
V50di1kt8NhOnnNAKUPd3VkLVnUey+d8cLuDac5MJRpd3alBwd5Nj8DMhgDvQXgHU77YRZrzUO+C
qHx0MC9eH7z8qmRvr9Oal8K1m3w4pRjS9tRjPyidUZJ6Ga7lSE+gL5kxnCe5+3KRAjzjBGaFbtf7
0Oq38pbAaqdUDv8oHVzjS24hoiTrlgnX4D2kuq+2cClCblgXK+mZfXCoIfGCbxgT/VPUA3dHxmQv
91gSeezxMj1BKJc18pT+lU/6xYuN7KDO411ilgiUed1JBhmNUbuFs1uinrsLi+D2BTDan5Dys7Nc
UJ68HDHStwsbxo6Gn/PgPWEW594wy35iv/p4nh1y6RHrYKBqqnPmvPXv09tR2/UTxPv1LpaZw0ia
LJ+ZzM2snW9BFxJSCbyAL+CSDWbiHvKj0oTYGpQTA12UUbP2Nx0zmWyB162Ok+ucJ4A5xHOP0CPR
KI7sbYZj2G12dVtFRVpQEHPTtdsgDJf6oTYS4yDXl7/Lt6Px3OqPs5G3B9U0nuWpro9WjvKu+xEb
U7QZiwKlfyjkfy/Q1oFDkW+/5G8TO5anJY40LB/A+O+1zM5h57f5cI8gu3kCmlZdhLUzRF11oS/8
LsMsuz1feRLrGLM+GD7Qv1Lomebk1TsLgjSyGI6Bw0nBS+Aygu9QCNyX3DJ5MtKtA5W9Rwt4sF/g
G/LfwVwarCP6+iRvHXoZ79ebsNbKkTT5/1+KudoIe+l+Herlj5HsbS6+5uXoVjhH2H4woUWYQSa6
SmefVDwWpYn87G3KJYc4bPKq3Q6Ja/8Nq799KOXv/GOWcTu3zN0tsIArAUHsMfjQy/yV4Ahb1/Ka
zAVyMNtgMr+htcJ+ctgnp6IJQ3UvzW+H/vIFjQCDdEF6m8dJT5UZ3ZqsZdOcEXLQUIrUgIktkzD5
d9bkhpKU/B9z2dtfX84jTJz7sUDXree4AZ5+sIlSzVv0eguCUH+58oeY9UV3dfUs0zKZ1MmRJLdL
L9NCyRIIQvM6gACyNpYma1aO1mR9jGvZ+hsfzo3yTx1CHYxhjJkycHYAAfKT5OXN444nLOOX+tsf
P5dasYmUQf1jGimP8Nbz5u8BRPuzdNcIJV1A08szCLsOyQ3pKf98KGffhipAOc3JLdPdRypIAFNk
XcJ94IQIwUNq14p1DSgVkqztJDv4Pwatzs+3v37pyTeyx/rO3OYzt84spZ6ed8RP/vveydGtlRx+
zMtJt6v+0erjD3w8S9EIbLT2mzYjNSvjyjp7kHP/qWxtIrW3ebYcrok8jzUrR3Lev171j+WMtJaG
H37qn8o+XPXDLwXLgI/RXN2FMPqWVxwPZ2IV1Xxbq8oLLwlbKZAzoRGxeF+22dZkLZszPEGh39Gm
ag0Ob41kuJWLr03/qJFD3wxACBGCv/VoeVnkPVlflvWl+tey9TR576TdP5X9Xy/lz/lC7i9i0H7j
zsWhjWntMheWD9ea3Faya/6PvYp/av6h7LaeWC57+wW5zoc2t18YEu+qKcNvtfPCrQwNsgaVo/Ub
LWPImpWjdUK2Nv5Q9iEr7fwewYD+h1YjiZAUNkQ+Xk5i70xvpQvfDqVU8jNb2Syrsyo76F7xug7v
gKmgja95ZV5o5JKXkZ+5UMCOkpVZ7m3ryA+sdt7K8MDuP5KsDcrAf9PVboOGrbKHIKNLUc6QMBF/
2/3TcLt2BUcW/WubtRusZR+6i2SldgyalC0LF6bXoM7mrnP0dN7K+jcBYMB2UTK+Be0QHW5vvNyU
NbkNq2tebte/ZqVifXUlG7CR8vfwLfkPV5CyOUvATmgJr9E62N8m1rd6eT7rmQ1eJSzesrPFxoix
7JD8sXJcm8m5ksjEYM3K0Yd2MoiuZX/841Lz4ZTBq5T9bNyDCnyqoVLgGiAt2Ck3NJAcy4erxBGv
fZWhy8+SLDvJnSmTPs9Os+psmsyxTvKyr0/09u7/sZn5x1RhbSpH8nijomdH79botsmVO4ieGHGE
TIqOVvYweyXhGNRctOlBXtHbPqX0gHHW4+aLvMh/72rVarDHOpvQSUNwMM+zc4JEMCxxSGuS1A3R
ys2a961AQf8stDblojvszBYGZAzI686HpWvB0dT9O+FsWwQAIhXtGrmr8lzqDCqTXhVvZQzPRPjk
+vKA5xbRnfa2n/nh9stN/eMR3Zaut7suaxY5vL3mEcHJ2TOnvdxl+dk1kT9gzcqN/VB2W9VJzUcy
59pSqtd/SQ9DfWtjrbfBxhCruCD337siHo8GQoB7HcYsWahnCJAWZ3wmqbV0YmeGg0zPUut5wDz1
JMG7qQ5eIy07ass11KTO7sugbjfSau6y8aTMpblT+wyQ3jAUmybiVZfEy1xza3sAPDUwRdc0cQ9q
FFr5HskgDJdZ2e/ZlQQ1PDnnRg+aRzhZxJoRjYV4njm4F8XqNfXHtwXR/hIgA/sC/6beoRo3ospB
VsoyBI+yhPBEPaICEdtV+hJ7DsqCZnc/xWghOMAWDjqx/aNn+fNTWjU/4DueelMr38fcxFUr9b/l
JVPyGh/4ix+oIMWz5q33Zuu7x249kV0/IOCgtajjDMMmaOr6cz2D6WVJXn7S1dTeoqgDvCpCtkst
FlsAk63kObcq9JtUdVchEYwyVAmOGyPG6mFcathKwkxgwFEgTLRjU9jlwzwl1YMcSZIVhYPuWZ4j
LMwmvFXEwa6skB/yp+GrSfDs2KqLlF+mVgZ2JChx7JYN4I3rs3KLixjVaxXCp+FjJKqiYLhrswJM
kNcOrIebwr2A1CC85rHZ3qL6NfVT9DQsCUSX6MlXk2/IaipnKSozTLrRXUSVq0D4zLCI1jjBU4Ma
9pNKJPQpVTRtO41jwAqCitj2gFalNvcyx1IUD9nNNAzdg5Z03uO8JHUGbM+mb8GupsVaEepZutVK
B1e0geiMOWE2N446ujD+rymJ5odbDjQHyr8OfW49v4os7xGVmWhbhe0G3VNj72iWuZumJkfjDTB9
YWjmxXaAOgNr1Xa6rSftBit4ZDBwAC+9sLxWUO2uzZKsWfrnMSnYQx2QNrLhppX6JZ/N1NhqpqFd
JCmm4D+FRV8p28mD5e6FKZvNiBq89T6AUdce+6/JkH8xCKWDC4fuz7tlwmcGmQhaoahQiennX4Q7
P4d5on+dmgS0AoI4b8GYAbtGB+tx1oglW1Ni3VVu3l/0Pm5PaRoXDzwCDcp/q740o0LnylLzXjX6
txrVoHs3Sh4Hu2qgvir1S9wTOHIQe9xLVioIhX5Cfj3f1+Omx7hjMy3NYy3FlC8Gy7WcRwSbIkeB
dsuYsfvjZCv/5qSzeSeXqhtTe3C88AQ5DKfODFm0Ax+carf+BW2Q/A7DObldtzbm9rHp2n2uImuz
9bFY7oPsFaPCmU37omGtbJt3EC2aF7jn/QNbx2fJYbTbvmBaBxkqGxFrWlpImWOUH09K3DfVRY8L
10CA2tB+2LFYDhUYdFf00/prPbCtXKaonUiFg5LFGRnMBDQbt0I3lfaI2Ka2lazcnixVl0+VAyZs
uT/2OAJ0qZaJXny0x9+3fydNcv9oFzWcs+X+oToNIi+bPPzp6TPjYKKcIoeSVMEMw33NS28bWyQk
/yiUaqnpIHfshkeAMyDwgmEDrgtLhbJiUNLrL3UdhKfeHgI03sPqW1kepD4ewvqQ6qg2VbPisGGt
uLiFsx94boIouHZLMiTonriGf/yjou9T7GTeA9+O91AY4rtyzPAwXBI5kjKTVTaWDTaKarEWNfgN
/ktDOeXWej27GzEH/L+ckroD+ApVO368TNsViNw+jw+lym7g9sNfJ63lR6ai1Jtr2i48CsKOptXC
gEWR8j5akhyBiXvJTr6PYmHkD5DX1ZjN9aW6VFEu36yN5AgHvTs+fB1xZE6OXXZVwrLy8MSYFOXi
vFtA8VGWktoPp0pWfrhFdfTkIAR+O1V+7Y8zMt3cdyUAjY8Vy181lTFkx+e5sL+k2JOCXJrd9K6d
qvTOHSMAJxrKm11GnFElWrFPilB7VctwuLp6/VceaurrYBfqqx7WDx0D7AOxaZguiA7y9esN9L+c
utXvbKAl727GpQjmlPcpagbvUaV8ho8cPEqlWQb3fhHbT1IHUnifQqh7yZeWY/2eDJr5pvlR8UlL
ztKEb072qjYN9MuHsE6nax9o6f24JIj76cPGTGoO7WbeMGaDxluy0gaiKYEc3/2lJgPupS57lzCX
0vfMq9HR1ox2K1mjb4aTgWvqrjQtFPE3ttX1L9hYIV1kjfo+glD53vTYIqjw9Y4Lv/IdKFi5szPf
PI1YZj6V9vgGhKb7apXfZ7dxP1uK216yMkI6yda7r80MkEJ1rPwJER20dMP+d+DY7VcgW/pujnER
txv/TQN8hoZtO4D35CgO2/2MNSx84f8UQYv8u/JDmW45oGKz+VoOXr3Hr61EYc4p3jLFsi9N2k1o
bvfFmw5j+gXr941UKsDY3kBgfIbJq95Lke03xBfcoTxKdkRN4qx5U7KVbB275tNMlE5ycsVuUO9V
tN50GNF3wTSDSyis0Lir0YqBFl37qLDZ+T2b7nG3A4uHrCfSsvvKH5yL1PSt7+1NbbDod7idzD4j
D4Ix0XuvVv0Wjk90kawTqTYwhai/k6yNERE+kLp/leysTN9dvvkPkpv67InxOn8yYvA9/hicwmhQ
ntOsVe8jHxpx6GNXNeTVE0CfPbIT/XPptZ+SuFXvACsMz7re8qrEqMpXiXuVBlKOLuKhVOrsQYok
MVE5imwIDHWnY7ha4B6b2cGzNI+hoz3l5nPTFAe3cysMC+s9MublnT05xV3UQZZbxILLO0UlabrK
RWZWnXax1yM6bkfNY6g5WIFP1hsKYelX1aq8PbqZ5UmycHSA1OvFe2mOSFIaPViCpZnWT/4GTT9Q
NfmIu7LaAhSv0q+gqLMjdHznoBP7+Gpbxl3uKtarGWbOfZlYACyWZu2k/ppAS575tGn3TOs03Ig4
cpdk1lJ/yw5eA373P2VrEzmylPZX1eva8Z/O11sAMJ0dP9bj3DyMSgVcunCRvgPVZfIl+pWr/idz
HOz3xhnRB8r14pqFho2ycZWCiBvmz33lPkvT0UivdWR4X+omV3duHVv3aelhwFLXqKWgC/sJOtIP
BfGrfVxsXWBDV7XkpXLH+HunARCzDLd59MwuuCi2kxyjNFRfUVWpN3J5Z/6ill7zoyNuBIzIjNFh
nIwTe7Ylqrul9ezZaI7zujsIW2r5JsnqAmVcNKquJWPq1S7DXe/r8aVGnPzvilsbqS7XUngkgJ+R
8d+pc6DGO6kPwT1e5Wqx41JoV9AJK8c837JSrXtaMh54taNby0DTny0zsY6qPcDdXi9hOeadDbz8
4oSWsk+1QseWanBOFnjfM143zVUzTOdgJ9n0NOHjsutbtfnE26gC/XGdb8ydn9HmUX433ps7JExJ
x8I6PL/abWH+gJOIWKTJOE/v46XNEgeSSjDv66qqH2K9rU+mUQ2XyG0t3H39EluCzkEfC7AqAx/M
TL1EFsvv/a9xMH5KIlP5pYC0vP1QlmtIxRXWzykdvoeK4nzR7CZD7VibX0MbbXCmKMEjFGr3mC2i
4qrip3d9GltHtgPSRxcqEBjnxmL/jIHM9ufwKwPwN8iHyk89wAcZdBIzbCbhSeCavzKUkfWufwuw
5mjal74Ds4xOcfPmtawJu77SHsFtdMBzcFiCd+Xs2Fzz/ZOuG3hQjc4iaaCmuMVpXXYnR45TEwJE
AuG+S5B1wb/mRXMG7y1PvS/aFCv3Zu953APke+swrS+S7QyU53In7s563CNMpTEvO3clULeicb1P
AYT0TTWE6n1flf6nqJ6/6lagP0huXhDgjm49SlNPc+4izfKfJBf2wbFNy/TFLHT/kz8TSyys5rU0
HOeTfxz9zPka86k8tqPaHp12CL4V+rEeavtbCSILy5yqPg3BUHzB5m7bW5H7wjryislD8VD7CuL5
AeSNrg+1za1sqYgKIs446y5MlvGI2NHES4TwmhEZv8Tu0EJMLXSC7tPaoDFqY1fZnXUYsBR86JaE
jjHtGryRd5KVCgK2xUMz47aFZfUdYCd+Oegq0A0Yjm7YuysejCWxkeK9cxXjPneq+YVdgC9dGU3f
pmgBerTwOdCBQnIv1b/E8zB9G+vI2o5LebSU/+/2LpJLa3vf9bkO8LRtE7gIvv3n+mv5v13/f7eX
39WrAea2Z+7N3Iq3Awv253KY6mfdMfWjvZQhl1E/S0XO4vdWJk0Qimyey6Xsw7l8OZGzUrxjrPNN
lMRa2JZe1agHekb2d5mKfbSXm4e1mVSOsedt6hq+QVA+KllrQZiE8zVq9RDsHd71XY+OzS4bteJR
ktHkeRX9u77Rmmqvh4l6DSqIeAxSkkGhXb22SyJZ21Ag3d/yWbXrWa6h9fifWilfs3KGlKFtd5dH
ANrWotuV1nzKoDeP7mPJ7freY/+BIpn3NYHPRKcq87PnwyXVR+dlsnvvu4EAHbuF3vBouS6Gowl6
K0WqRkRfYRNDPD43pXIwdG/+jCLDcOy4qgievkPLOstvhBlwvr5qrXucsL0Hv9MIdC3XxrziUeeu
fQI3YuE6YBgHvWnHi16HaHYvhjviqHMz17HCAnIuiy+pkKRHq3vvArKCid47ZzM1S8R1Wv85cxLl
GYHobqefPGzEknlG08VAOwYRcsfcMAWBFxOP9VGpsv7I4g9ZfON3ZbbfkBgZPkcxTvBJ1/aPUdNr
JzVus7M/puZDGOh4Yijl/J6G6W9Ah9lvTg6xg78opok6Fta/z/jJHI2xCx6qommeiyUxVKaH4f8w
dh7LsULblv0iIjAb1wXSG0lHXh1C5gjvPV9fA3Tr6tSL16hORiaQRgiz91pzjlmAS1w20NTFitQg
2dDb8qqk+OJBJsubwS6667r9uhkBTxtCIycC0IDTJEsmO5J5smT75C4A1kGuWpPeAh0iIEInGE3r
5HFLDlp91YMu2VVYay5JhqlCG8V8Ni2UxbjjjZOZDdGhAGV8skWkHyh7FEd7modjVo3jQZKj8pRp
BcE+fh+dk8YH8TSY1jkpJ7Jea4okUZf427htZRIY5Hpr2cWI0RXoMgCo/pb+RLlJY7O786E9wQ1G
O8gVBzVQ1ff3c0fUD+HO40Okg0fuhNN3IUWpoJAfG3rQbjjK2tNoWbC84Z4+kz3TO1U0jRefHCoQ
1HnqVVMYQcKCH8e9CcOHn84fSWNtfPLIXuheN3BtosVrP0f3aEm/I0OeP6RE+6Dwi71cDyiUB5a6
zVpuzv4gdv3yCVZMfgc6sJKIh5EJlTEB6URi8lGgS1Q78W6jNWAKmA0n2KjjbU2Q+kLjn4Gu1Rdb
nzpQyJwBzIzKfdYogGSA943XGFoLg/JxnwspevAl27yaCm7aNQg+FD2WO90f9n06TC/CYO6kKMGD
VXCmKFNegA2Qx5cIAeAmKId+v75LjZNDrQ3KMTeVwaOWWBxxBMVMVRdlsG4TyOG3zs8iMQFEXDdZ
n/2z0FjWrAv/55rfzcds5RPyBb+fsy6rKgsfGg08NyMx8KqXLVGOrdQ9dQRYHkdfzsBXsEsyeNvU
LQecHstLiHb2ZmoLci6Xl6qYMC0JvTisL/20VhzcibFDyAMmOcNkUrA8qHlI3lMppvI02klFggXP
1offbdZn6zKSxtm6UZEoDTlqrP+P980Ao0oM6v/PZ68v//lqkxyBAyMh559lv29Zv3+MyvmYpS/N
FIYPXHN9p4hN/aD6eCv6XLuXbdPfaUMouXPOv9m0i/jWqIr9+mp9k9Ds+7bL7IuuS3vQRfPV7hos
hW3ePvejWTnaYAbvbSA9YCiyv4SibHOLywEccDdQcjViA6C8XRZ/U8y4gQ4Sf1RRHXPbadqXJe7e
TfSuvFDnPslA3C8YBapLrlThFpzp7CRCri6/K9a1DLD+s50gkqdoTVfunpDIkNy8fML6lnXD35e9
MZqOOdT0LP/7Jf/jo6UxwS+k+k8pGlWAmcuX/H7A+jId5D3Nr/joWYNknrsxIICI6FASX6Q+xEKi
mrcCkuNtaixXX6VAYSBC62cZTl8ilVJrb1IquJgywSWxDOr/5+WyjKTu4RItD+syJJjKhlw0uiDL
2t8V63brsqqWs60YSAVYX7aGlm8isDBeF0+U96v6I8K4YBdy/aoEE/a3vpyezJJJez01/n0+572H
VKy/U7sYGqY5ZjeWBlQlBuJ2mfR+2BeoaiE4Rmj2ia066KkNE2S5ig+mHF3zVK62GXPdWxnWLhUD
qtepXksU1ovskV8XutS8refEgICiz0K8kSn64jep8Vnq/lGmkBlAwsHXlNQJQ+nHomwN8H0UGWho
dN/jZJ/9PC8+tSZ+lwRVaq6WCOhRDel6TxqWALWgg/TM5mx49OuhgWnOBGJdO5pheQozrIDr2pwI
z7Pfz42zro3TMCPzEqbcunZqjfRaS+ItWT6Jjkd+k9bV/bouFhY1J0BLjMmjm7KVpWtMkhDPA32O
btZn64OcBa+zKleH30XrM9JQQy8mx+fnXb9rZTMzdzGNKGddZjYhuEmrwXcKHNT93e73e+QhuzSi
MI7+rLLtHJNKhRPpfkzskhaRT/NESZWTbXXKScZHhWc9UnbpDCpmXbE+jBbUIFdatqklaaq2v+9R
fOmznEvIdv/9mH820c0YD9n64b+f1hPT4fbmVHo/n7uu9tOYr/hny9mQJJc4LOFpho0RbPl4aaix
COJg/eeN64qfr1x/YJjJ/tYW4ulnmbb+gt8vn+yEQ9A3O/nQhK33v/5Nv1v/53OVryyA2/DzG5a9
sD7758cuP+7nN61rfr60K7ObGLArVvGd3lryqVg2WzfwRU2ZZ326rlkfpnX3r0+F1YFuGD5sOkIX
qRu2jDaIUxubS5NElVsTYBFEWM2CJn/Xi2aCoYemsZcPRujPO9Pu/iLLnbwUsKIcffZqQnSkMMij
sOGD2UN3CNP2q858e8uY6WSBMI0qNfIUY1pQtvanIRGRHXeOVHMhBzQrwOFbNjXGhnQrq06emGfu
MeE9iqa3nZ7TDq7H9FD7FeLi7lEJRj4Mmx9E7OTay83ZjPFfVqieKOhsUqpbhVDfw2I4S3Q9p4JI
xAkEQ7k0/AqJpkOC33ePj5hpqp2cIkm5q9tEupVjprwleUa3lX8SjEWIl1sWDWOPTSpNLj/LFEJc
nLkYssPvuwIqeV5Wg1wiN1W6XVfgQXtvZxxXVdtj5Zzvm+q+ScVwOzAQas0aFnrOlHyYkYwAL4v5
IcGjVBKyQkIOsQdVZ0J2aEdnxGoqbPSGenrtlZEEsOVhSv27esDHnxUnMxh0VP88FFSLXTxm41Yt
YI2ty3IIDLuZlDUKpv93WTczkABpqu4qUvQKS/dvsuUBHIVdmtVta4BrSlu4OCNjmNt5eYhSrdxb
kzk560uuINptDI0Cw1Dzs+h3eWOI50hvteO6yJIqFS7ZOBMX2hSbddn6oKm+SpsIZuO6yT8rIOZp
U/PzxetiXS3o705Ffli/eF3mh4Nj2K3mtVNNx3r5kevKKJHzk24AIFwW6ZTVr6YpeUMQxndFuSkw
BN+2ihLd0TP/HqPKPwyKdgFEnp5Hwqpu1wdrhvUP1krf/i5Lpz4nxA0yfyJLsYSl0dfIvO6OiZ7o
txT79Z/3dpGxmQuf9KOwbUjRspi0+SkZQ7NeWruf1yQkVdu6SIWLzpf1Yamrp2XwHDfWzWwzOujn
il5R1Ylb206kGz06BcsLLYr/8zDq9WtH1fI4iXSZFuL3If0PYcbvdmMC5SidufSuH2TKhUF2RXRL
4F13LYvJ+zmi5jIK0Bq3DlTk5qaos+BOUCS7U+PivvSD8bRutj4wJFMdYoHK/fpy3VaBsu7pFcrx
9V3rMhwVKZaE5MIcbnRtObBv01yzb+Fyz0dN694Cv4YSsixXzawnSSp2/NjC+b9uBgHzQOc+vKxb
MPK7lSNFO0Uzx18xRe1eCmzjFrOoeUuCWLVRQossg3E2b9cVSgvcUy5pzqwv1xUAU8S1Shkwkrwh
QY4NW1rJmub2EdffpNfPv9uG1E4JM2vMXapW8daaUEyAswzvStwQHvEsyUYzIaO5Zlv5W83WIIfD
b7kD9RzdibbBG6ol1A9G6qGWlhIqtGSZrA+MXWbSskjzVOeR0UYZEIcnERbiL6Q+H/Dwf54tL+Hr
PectWX5ka9jo75ZoFZ9w6OP6jLjmjP71sV1cQt0iYVyfrQ/DKpRcHpjUIpxcF4Ku7Xa2Ssd7jAG+
FNND+CO8WnTeMsPu+kVWZ8osLbPYxfjw+8AYGavD+jpbXQ+9yJ7FYjzqFidNvfwEsolwHhmr/0iv
ALtBg6QoAHf3uD6oVTvOBBzVC3/jv0/V1P6MEhUGRpODfVxX9/2MQ3R9GoOdAfmfxLQ5AOfTtIOy
97PHrIkIkgTOSGwZtBDXvfizGtjLaanK7GCfEHeAwwz7gthIkyZhsev+Tp348qFFpEW1G4n/8nTl
PiDX8Vh0/YvJbj1FxIFtW0W8hZOwN+Oiqk34mMI+ccXJNuvf+7u312frf4AeVrgRAftKIiXtJHeq
VyeB2LcEtR0NrSgPBpOEpIprR5K73SCMx5S/WtdHHPqYOmT+wxwCSs2Y3AJIP0u6F9eYmBdTWr4o
rs3ln7U+y4A2bCqwINx3e+XYQLYIKoNGl1ZC4kvS8fzPjsGizH4z7AaEoqm4kpT51PspuFWh/imy
UNpo+rkY6vHYhMbw86CJaDz66rLnsuktU9TqiOW3Otp5BXR8fZpbdq9s1qdr9Or6bH1ITL9C7WRD
w1i088USx1JqFQYdBh3/64FV2mZ+iDJAAItHdPkz14f1D/592WUaZBmF3Ex/8TDNi0Zx3R3F6jld
n7YzBa88Myfv9z+zHqe/L9dntjIQb4WBl4t3ASeQB22R/f0+6J0Id53QT8mivV+Pg/UhWl4OtDi2
c9Sc10WlrxPuEFiMRtZYg35NNDCknv9vXxR/UqWpSR/Vcjxgi2vs56nZqcMhAfKFSZ59uvAhKkGM
wfqwvowjKMRKJH3XDCmHE8GQrTM3Zk8qihSPJ9MqPI2YrrYYJyfIiNYNyaf2ZKtiFqPK/o7az5ed
jg9KuYB1GY+QG1sQOIeVfqJ1vlGzHt9ocsmKKnRglNEoncvwbKCFuQR+59Jvb5xhyq6Zwi0ityvd
s6GsnuSqdblklLTQqSyWVXcAN7BMbWf5Dve9up8HEoQMi0xa87mt23wraMKgYu96sliaYBu1BFGK
3JH6jP4IMkGPGy4XjfhGqIrhTsokbXypJRamV7ew/8HTzY+aSA95WVK/I5IoasRrNVRkFk7pFvxS
tNEx+hVtdw6DWna4OeJMDovCazBkhN0Z8Ct6kpiWriTTeg1iiip4qVygbNF2qJaM6FZDhUuJgua0
O5fqQL6x1XgliIrGotbYj9+NyY6xepuoFN4/9/Y5mJLYjQjY8vNYhmtKRGmkUK7uZcC3Wgwdn9DM
qv+OfRzZMkoqd5x1a+fDupHKdt+qITsBDl0kDPa0CPGKN4NAFzM82dZSuiQIkvFY82Vy616uLYoC
O8Y0Dnmy06QJI7CE3r8bpB0jitml//jG4DncWBP+/VIyEthEyHSsmbGnwJtjgUdDvskfHuT2tE+s
uxEE0p6Op3xGTEt6hkUCg5zzjy5x6eKZ7wKAwVZgyWRtdQLmFK6nUPpufbJl6vGyHEFqbLSXNJz/
6qx084YbZcUkWzL9a6F2n1UGHUnlFHWVoSesaRroN4YmiTlyLDwKouciaUjANfCJ4eD2UsoJmsAU
Pidy6hrtghSBteyMavvsc7/woLw65DKTD5rRwrH4LqOyI5gQc++iypkgeumXrpK2WdD4dxPE9bmy
PsqUVL1ADt6nXtq2FhPBQem9ZQDYG1p4Qiu31e3wS4LD6hQj2cTKOL/YFQULCpCK9NckIhGukRYd
NIVKnh3LdxAXLFebUs8P+4dJsbYE4SIfCZFiSUKm28oMSUo+k0rptnM1dt4UpuVWsp5CKc8dPc78
TZ3m1Gf6fKsbUnGeQz5waKkMRopyE4xxC5pyOnTyOzP/0LUns9909X2TENVak9dFPX9j2OWr0vbg
WQAkWRqhx23/hCJXA3YUhy4pnpnDaFBxZ/irjk1gqtNOY+bEZrjXhSQ7PcguIxZPgMQqgUgSzFfK
+KiSvTwmfcWCGCor3V7RAp1103Ng9+9+UNVAnYqveH6Z1QT4Whp+Is7NvEZ9JELxsUcvSdcFWupw
skGmLr2Nduwsj1rbOHUmJTNEwIavflO+AWFivMaDfi1GmvapfRYqm2XKcNFkRv9c0+NNT+pwWzZn
f+4IkM2nHfG8BumyebifPkjOpl79kOTdm9IRKC+3062IGfl384LrLSgEEo1Oo09whc6BTHZohgEb
BhwTbl10AMHi956d5NQlocCSJh3KkUFWKJTKbXfse9lLTQr+RAqctHJbZ7p/R7Zhu6G1E7tjZT4a
Y+ZpeceFQAJDm6YvZNynnmLT8G7qNnKaJntGL4rJsWUOPSYReUmoN42aIOElJxZl9LhppPQJmP8d
6DTLaZ57AwJdFSX47oeDFalfhZR8ZZH62VQaYYE1ZH6ZORQV7l0+dNPWymgWRApaditFRxROwYtC
FXTMgP0NU3Evx9W1WgpV+bQ0Yv9qjUn0wsAPDpHKNr1w4N7Vm1EyFrtzedOHsRMVBtWSRahbBeOh
ULgpZGiEDOB9sF64ahqBGyuHOotuTIQYTpkW1ywpvjPNPFSV8d5ETLxGcRtaaeYJOd0jVKEe5Lfk
tQw+vnprOLakmQWgqr0KBfqm02KIPEOfeIZEGr0qtZMj6fno+Zr0aUE2Cv0eIXqkbQShUmprGrtp
rB+IeaMNnYkdVYCdPlPJDPPHfJS3glTvrRUa6IfRrEQ6h5lUvNhyER97NwithSH2p9dCaOPp0zS3
qQd/5iGs589iNJ7VYrrrDVfNjGprBONlBs2ZGJDnGvInFcO4FGCsraKBM1iodNREc0h8H5m2sRsi
ybMisu5fp6h8s4P0wSi782igaZSHp7BN9w0anGTkmIjbZguSDTRNfw4BByJoA4xWp7qXlMzApdrT
as5PqPJ6uq+aYqCIO8GMgw8NNIDsikB/m9rxjWzqzDFT6bGxANm0kfraZMnnAE5Pq8ZX/GV/ke2i
i9V2cx8dOpE9TNjI3VQu/pQd8PIIDlOfoKhmf9wLQsR2BW0ANH8ataNm3tGABKbWHIKuuyPTiAxB
i/r40Jp/G9GApuAOS8Y2Ue+5APkLQNmRxEDkpZyDbUrPapvfJaB5HGUe9I2w7d1o2IfXrAHQB23o
UIx6C28/QSw/IY8IydEkjf1EKEZxxTeMhM8Em65yRpY+lR2qwq3+KWftOZGHl44fxdTvOUKEAekz
fbJr6cSV7x5xWel0ncmuD64KyfSFru7aeNiPhb9t9s2Qbxt2CxcJZv70DkeH3l7E+H8ABWyW14gq
1b4lT01uCBYb7XNSwPrstIR+Sr4dIs7ewfL/pikRygn6tHysn42uPat2e9tZqUuew13ZBm96xrwR
CxnRDUP6auKph09a9C6tGVIeBNGfM8cGHQGw8TnDhloZGNGMG0uTERh3O8E842AzWy6yK9GjNeOA
SKZWxenSPRstReU5tUYHDs9NGo+NU5kQAWWB4EjLgofCSP+W7Vg7WZsOXmV3JEZiOqxD+dDL9h9T
YxA5hZCz86A/aQ2j7LLz37qW827u1K0BzNts+otG9Q5ySuKBuDOklG5o5YMSRTsFcvcZBiFCp4AS
mkbtsO41drLJbiTyZOaCrmRep5o2hn/Lcvp4yLzsvslgRPWJJG9VDWZDU0d/CIBvfdj23OAYSd7Z
X/LYdWcFEBmzMX1v+e2DJCawm3b3JlpI45MUoXvp3urG3gY9SNEmIqPYTmwvpURQ0+BIEcZ7uSxx
8jAIq0TsVgEVgU6WMyrWyT6be+tAyOSzGQHv4Q7e9eWX0jI2ngZOzwK+ThydhVSQMDfAUIw5XKro
j8Llx8OdhKqJ/J45qs5BVHwTMho6QuloK2mPfmMRVJJ/KJDrrLnGJaGQCOZHFvmc+aULqpPBYDFo
82tv0zQkXwTU1QUD0RNj7SeLpoWrB0tWhDp+TjozgMTqx6tlc6sxJi+xuiVhkLu5QYBU3MBRrZ4T
teLsGFyjnuUbvc9GBuNp4giLMZiRotsIou+eenZ70ouFkKWP8N7G4VEvho2i6iMDK0IzIhO2g9Hd
SsNYHiIpudUCBuRk0uaqnu80KlNVNQ8MaMN+h0lba4zMoyD0aITBB3wr2KkJmr1QqTgDOGikb4p+
71GRHHxDG0kGbulWXrMSjBmIe+GkqG33sx7UXgMR0x5iN571S93ZaFO7v7p0JGr5HBHMmlOEBviI
9i4pN1gZb+NeiK2cV69AFo5dPkN8LhZE81slCK4ebQWzfhE+lsJkJIQGyqJI4FRywLiziMBMIkHP
rR2iJZ1oSHNwYwNzjzHhCtHf4w4EZD9MZLYb6lZo04MqG+cq5gwM2cOJIFSCruRf3fR7L20hDmeb
UDF2kTG+zeMR5cxjiiLVIRek2mQK+4ko8StODGQjM/N1A69SOy0leP1Zgsy3aNtc6CEvanOSlK1B
4JFj69K9KMS2B3C7XKQKBw4qVqgJAfVuocuR/pFwYZO0E+jA1z7UPlRDmra+2gNLxkIK0ZDpaZqC
t2NEqNsc/YWEd4CBCbGJIf4VxvhtFMJISrRvzWhzxxgp9+tQk7huUkLUwQuq8l1kySpUOdNLSDl1
JJujxNTVdwouf8lQLk99QtdapXE/EVWUqMofgH2Zh1QGA6WmeHJS6MsbNhE1Yk9VaexbyU7ocGmV
cdybSm8xDohLF9RcAz2lfYmVChx1e5IijraiFk6Tlo9xmmNHMo6AMb25YPw8tDapvhQpHCMNdwOJ
41A756uBhL0UX5Nif5bZHHsI2UoO0+7OzIdXsxk+IYnu52lyDVV5K8ZIh5Y8gOjFfOGPtQ6fZMhd
+iByKe77xLzrGgtbRpxdequjgVLJNLLt11hvSbTPtAe//dMJGVQ3DFESxEjckU3fG8P8kuriLBSD
UzdoyXOij1HL5k3JrKMv8sELI/mWwJFHtScV0+7ybRBOf0Jf79ECmnc0VAhwiX2YzfOLZf+xDAmR
iLqw+LJ2dNs2ZoDNABN8XeDFauFNUGyJOXf6uqPfEO6kMr/k6SPYPJtmp7/nmHTrMtQ2Y6wwE+sV
NlWjfCOphuZaxyYA2EnRD+0C2eB2h+YkNzdDJb9IaUqrpVN3/ghzb/QJw0vBoFVm5wZ9+xlWSO91
7cD4oslTBhiD6eiMKpl9DTdycmAkrUMdTkmpimxXKXqDryEPIbUl10ebm1ea4lpW/DWZ4UtIn3Ka
usyVetiAsa1OB3N6LkSUbnx1lwoa0jk+VDyowcYgB6YQ3UuSB0uFmpm/H/Nfs43a5YZAr6RWqLSS
VyftYkykk5E8jiN3b51U7205MOTojZY2YUN7OCQk2jZtGMpfpU9GRhKW1zYItxpBIlt7Gk9lon6k
EobdMIb8vvCGqvYTRdIjDfFiK6FRcSrO+I0tmcwNbU6lYWiu+bS1oQBPE+V29FyV5ycBdLYCW2CF
EyGlqxU3eP9Sn1pIFH0VfnqWTQmoeVySLOTrtJ6iZh8C2HAQLZlOXahfgwZ2Kn1UDDPfBYXyZirS
3pxH6ic2ah6t/CoKUKfwur/gzbwzoh62lRpeZ5DDkH2TxCUNFgrBfFOHRLjejtxNORUxHObvSGKQ
fvff5FtefZuI5YhrlELQedabT7YynqYaGAmcObLktfqmr8V7zj8LJMpdlNjqTloil8NyOqe6DPU9
yrttFDFPkxn7l+XwxDmKDARR/XI5NDZ1MO14H13wLgB8Gx6IFXpMFFXySMDaPWEk9Z2h8lEPfdnj
c2Vpz9S2H8ysY7SJMFWfUZwRXY114pQmNtNULlG+xoCXcxORLbXeqkZe8yob6luloKXK0ExQsP1T
sPOcfNDupDShZCi0l56+pRIMvUf6z8JTsYNzqIuHYDb2SsoAXQSE8nF1YgQAaY85rKXCbq06DaEx
JGEKVrd2GNyVf7nw+nR+BpyVY9jfpYKZmlHjp4kHYlGE/BLWBDVMakEe1PAAgDTdouG6jc3+TFsB
o5+UXkUatB6TwPOwkFsn7V55D3Lr3eyap0bmwEz0J7Iv7lUj90RATiERwFDACZKdjk3N2YKtC4X4
vtHkl67VPySzp66M0q3RyK6LZYoxMfd/c440HBP9oequSQUHnAsAMrgF3qy8+svk1ZKC8wypEKT2
OVGNmcJd81lW47YypaeUSGLHDLXBHQoG3rKOmsHnaGEU0+WFjVVcyI4u0mPhtx+5wEIRdjNQSuRP
dXdvpuKkZUbjqlLHmCpHfi8DqB5jSfLEks/b2coGKzhR9HHxGWbhHnDFsY7CrZzoX6FVU6eq6QKS
pEqUYrRTp/KaGASK1lV6KHsiUzu53KAKf0+UBrmoSkK3Hm3ihMZz3KJ/83PAwfqGn3DqwhszyhEJ
D+dcUuA7GUroYHr0B+2P32Kh8P3vOZceVKKERqMIH6TkDWZirs+qKwUyaqxBvU6wxzytVT7Nrj2o
dnRfDHTWcQB+tf6ys8P0bVL65yTHV03aAvSrgr85Gq5TMlyKGHmeH7wzhHgnWDV0zKLf6uX01pWL
L0/mRi5lNorAuYA9rqK2Y2y+VCrHHV280NMmSrNypBIAr1JNCN9snUSKpMnPWUqcUqH/yaxB0EGX
XudgOMsVCGk7v6hcwoVp7dqisNxsAHKXt5toiF6itBbud6WXn7qWfvhlidZSLe4yaI2tmXFxMWrS
lvQWPN5pzoeNT348Kie82kp5wmd0r0o94nScv7gs9tMAljAkGzSOZYp6Xd5zNKI5n4XmyfRUYXAF
eEHywZXddh5jkhKjZDsH5gkH5bshqrd0nm96OF+01YwLZ8izkUBrkzrPzgs0mFawU+vYNYcOwbFE
WlQ8XzEvHaHWzrtK1zY6eAPuPwp5lKlrqZxd/Sz3ezIdoOgjAx+tDsg6f1Sp2X9Gk+KNST3F0RjR
cRTnFy196kTiEaB6W4ftS9jTAl8OwXkiYgphibwNDA4U/BPXOfV3VMRffLO9Urm98QHlM0vAh5ZW
yoYUolMqsvs2VF+z0RBM9EKGtfipLBvKk2i5MebR/SoVCGSKMhSPyz2zsXtCtV/KNv5k9vuAC7Q9
gM0nU3n2PXwvL3p5rkv/leEBeoyQIYpPof4s0cipFcJWuklPNlam7lEZUdaLJ40hQxWQDymdC7OU
rsw1n8eM2u7cmVvysnOv0I2BOf1ob7MZFM0s0mSf15e8kGgQ8AEbK5E+mfc6E14IEfnWfpwlfJMZ
yEpCsoLRCo59NDBphJxAb19yy1gntnjSd1OTKUcppYNV4USgE2EyUbNCGXuGspsmuzpgj4uceiKD
aVS07I80NUDjzaTZrS9/loGhjzkvm9T3TCwcgPhLlXtVS9i4mRVkGSzpT+OLJSJg3ARYGOY4uZU9
HQoTSzompzeDOrIi0J+aWift+Xu2s8JAtRM+lT4g9kxtnua0bnY9I/R64B7W1xQgo/aefOH3rk0X
Zxd3n1kaDkLp7Z3pf5tkdrpTqryjI+Ne0yB3i2URkHOcvkodQNVCY2hvDMpfP7c4aRhhZ77/ocWi
cykRWR7YAGFrQJzlnL/J4LJkVcdoWIZsoXQKTTR8vvkZ2upn3yDfnrgI+51/gMQMIJ2KVWurz3YC
9FvflpN0qZavi5YOjGYgnxog39vWE/w8sIc5yRJz7vZTfJ5l409W3pSx6J04He7zgO5zalmHuhSU
NM2bRMVNblpf9agD8Q+q20lP7+KldWBLGWXDsT4JORjcptY4I2xS4HGVHcnHyL0qqEZ6+K3H4Hrg
tNYOeS8I1NGZve21IBTAJlB2yAZEAsUsYaImmgmhMag3sV7e1HH/MmZL0OIY9ztfy76HaG4uLaSN
gPK2rDNT1gKbG+yk0R/QtI0dyi/RZF7s4FttNHqyNXloFhPOMrJyLo/xfTY8+VoEXchijhYGWuBg
sXbGFpbDWIyuZcfMnU19cOip7uJIVp4Tm6s17Fhmt5RYxox8KCU6iY7qi9GLK3PsB0POnpvMSjdS
LSKEFsELjBEs7Ja6w80kuwg9uAwuokOT2CEqhxSpOncpe256FbO6yv9YXbqts0QwpJ4kO4JMeZd6
0uiFbWXLeJ9x8mcDpUq/p7kCQgWLOx33oR2Zw0nkLll5armJYSg4mvoHJQUIKGsgX/qiRFZFwUov
v5K4gv2SD/t0os6spLp9UMWhzdrOmQIaU81M8ck0k/eOIh93m0JyckQPTVqEhyDulwG0+qpjcXGo
VgbgTsb6Vs4yGiuq/lEsrSf/raLC4iqJxNi1PTfULJHJ1scAa2DHYOTONzgq84JiZyfjO+mvPf46
F41KubFzHUr6RNvDWBJruoqKXzR3A/0yDhjICMmuDqFUMLxzxjrp7ioy072GeKMFyH+iLn8J9MpN
O+o2I0QNZaCsyViqPMR9BfGDO0JYCd+tuki+tIO8zRhTOpOJczqaSSwX8o1dCm0n5K7aQog8zFVs
OkaSb0KVwJY54OYQBKI5DdTbEwuBe5yMT0aOyFRuH+ma8f/PZ6Q/VGT9qImPaUFZnXkrnNrYIHql
38JigCJR5dG5NemfVjVF+1IbJUyx8CBTO9vMrcbNeGheQPRscn0ZfxZY4+b+oCdcSdOoeMqNWdub
aoGaWRTTUTRLT6hGTkP8Bho+M6kZ16bkiePd2IiQw0IaBAbshkIgJxrTLEN/ytI6c00l912QKzla
TlyvZewS2ZYDgFpOyZt05CuSiVNYS2vdFUIseQrVWRfxc2uwb32lNfZxlCBg4rTH5vNUG/zFlc5X
4ieiEhMYXNZoyRhW/6zbOsLiJDuD+hxPQXEnU0LhiModn//KJkwacN9NzXSP71bKaUvQSE/XmVGW
Sa9nY1hl4cZBvxdM3IkXzohY7US+o1mswYjZ2v2lCAlvwSv7Lhui/ZOp/qaPp2dtwHXZm/1j4+P1
RAZU73KCaLhEtzdjNLOR9C1ICaKsE3yUmtF5ptUdA3qoFA5tFTBKMFE2N8ov+M3soim+7eVOInza
wgHTW8Ru5BgTqhI9rUqFTiVspCNhM+dI1n1wa5xIuP7L/8PYeS3HrWTp+lU69vWgB95MTPdF+WJZ
ekk3CEqk4E3CA09/PiS1RW11n46JYCCQBlmGqETmWr85mWPDdDPk+h6hkmJiWWFxz5ml9joE1ouq
f++G6RXpGcwtEAq3xHWqbRVlHJ84tP+C+BZXm7q9UVMYFKQMUa+pIZkQ91D67tyTY7Zx8YnDbl2H
ymevMt11q1UYrkVJcSLz56zTycUdzySnQ9prqWqsdNjnQO5lxcq+douwj7lEEyNZ8djex4Y/3ti+
Sm6DrY+ZA8lxgmLYKGjBg0O+b5RU3VTuFY0LFobq+NQN2m6qVaLCQ/XYdGRE7L5Z6kFeL4fe01go
phPvPjiFdfM5tUmRGd/1Lrq67PbZBPNU7LoBqBHbgXYgAR16Cmv2XQVv/BLgR6IUmFlj7rTqa+W1
KrrPRoCvV+qfkhZspdm+9i4B/TImBA+68qEhKIDfm4fub24T/DAeO5/tYYx6wxqCzosys9dCZzwM
DtYFWRzfKmaJer41cstNZbEogKKstI49nzNr4tdl/qYa/demU1mx2P1OY+7ZzqLbfZF+BbuBeyXq
p+R72RnrTnXHJ4q5q8KY8IuVbkMkcAEbrhIl3mUqhs6Vb1xF7cU3Rc29bYhVwJe8GEsPeCBJcE14
1jps+v5cumsD9OzKHUzcNtqXcSwuPGFjVsHGwiyhz1VFDg6k3IzxTNht2Hdg2gZAfipfY0hWbBXi
e131/GUoCL2GhRVxRuAkDYr2ktswc5VvxNr7L0qwI/uqIu1knruaNNs05N8cZ9ZmMdkaVTXAuo7/
iqZO28Cb6ks0HyyibxlI2htZZacCKyMiD2Vi82nr2YLGH3YZ8EcwuTpzKcbqruKh4l9146oUzMN+
qT3EbRRzH6jPNfISK03XnWVg7Fzbtlbm5D0HUWjCciOmXdRZv658NjJZDw8iXlRDIfZiqB86p5y2
emxE665KzwOQMXLHZOeMKhVbfjwYG7ttgo7wQK6WTBxLOOZYWPrIVBAdXhtV3Z670r1Lc77QfEoX
WalV58ZrSjy8Ny4PfbdEk6UhvYHq2KXyR4L8hBmbcPjatxoq4g5p+bjVngwbZGFZfykFSi4wulgK
ZWuvci4ZGbFVOZn1kkXr2oc62JFiRTNnNtro3+JqXPl212BfeJNU7bBB+Bvkon/2puAU2OxV2JZt
Er0Ml72SEI/R+hsN/wEWOcMbUy7iUY571YzqVrQJYRg7eEpH8p8mz6UABelKGb8P+AfHvqGdI8vo
Vk2eBRslxRlBaO53xwKjmTVPQ9P5CxMZ5KUzqkunHpmfjenVHNxdZWCTHX93bG7QKUu/iQFureo0
rP0UTIzyMTj0RvlYJYApGm4uvX6Ax3HwKhA+gR+u/ahCxaPVF45nfpsZJyzEUSepPd1Y+rpz1EFe
p+Rf1l1g7z0gPzcQFR+12WY8KBWy7QVfgGO+1ilkS3hEBcHXzeC7iNrE6YNnk6fWHTyK0AK5sYvx
0hlkDyzT/xxeQaAwqyz9flq3OtD9rjqNbZJugWXsx86/YBcC9YVYRKINQHUcxgzG8TnLrbdqGk6m
2V5YpSJbHB4Snx7cnQqAoHqTmC1397w6I49ysePQZDlbZ0ROjJ2wmr024IOeDffKOGmnFiyQDg54
U0S7rGKJ23jGm54Y7SK362elaCbiXAkPA743HWamAPRUueGhIZdGzO1FN5vmqGEWG4fuuFGaxlvV
U7H0zJC7JbpNUWZYBsz1RbVFVmkPZpJHeaLq8PvLL6mNnZg/GDhOK2+B1b4kZvK1qcKJu1/f9oL/
ixlhXojf+sae6i+BQRAyjmc6fUwGzcDjSS/cYGkiUUaEgYytxdfcVd0G4BMz7E3cxI/8/++cr1VZ
eauAeAFhWoL+taculJ5tlRW8DfVwV+vOW5k2z+5Y35OF8Jd6rKCT72Cc5aEoJXy2A6Y2o3fIoyq4
BtsmkGwsD9xFm02CLb9K1tnxjQNCaV81v3eXIgcnNmez8gZ6Pju1dIXtzr4bbMQfbkZj3Dr8gvKg
2GZM3L6tfDLa6DviZjmRZzFsCxVYG/T3sHrLnfoZnymi0XlxEeZG83lyMqejruztMrND/Tj/qicu
2PRh3boRkDrVLPFlgHdazvYzygjAztdeHf2NhKa7DifvNABJW+Ua0ghAryOhgun1wpvBmrRFHIWn
slBwrTSyow1bLclFtm1GS10Dm7NYXfTLNre3Wj8EqI2VAgsWcaczMApr/PwT86ZiUxrA6MTdMYR4
7YmGGX47lvFbWIhZdKrZG7nC58aV07SJ4rC8ZRM2e6CN/ZM2hd6ByMZyqPEed61IWw9O/hCW1dVo
MYJAppq3Ea36DKyrS7Qcvrd1shO2QoJ0+TIaVYyrjOSIpt4t8G9E/4aSjNVAEmPA3Ank1FY0Srnu
y0szqdohz7pNnyvBSiQsysp6V+Qa61ZiwlEe8d8b8rUbTqcoYwLyQ5Gv1bK5CVyM2wMV2wUQR5qn
1GsvVaArd5/SoVpXXc0SoAmuisaiv8+L14CEnogxo/QCJVopo/5iN+Jiqs0u89Jx3Wisd9MmsYkH
GZCFUhRZ/P7aBMbX0jwEBrMmPoEO6bDvHhiHwrSguXfeGx4pLwS/TOE+kUHZDtjAwWk5GGxKw4Bl
xBDoFwgrl7BXL1HfgvbQ9mWQZhuN8ICd2ddB92YoD8vRUmCkOIJ1LSv9uR6iBxCWLEfRobKaDqJG
bp/zybj3jfjOZE7ZuE67Tapp65Xajc+THLLosi1IkGFNuY5jopE4dsZRtdDFYKyAUVJyAxY7JbiY
OiNqDpc7KsLt2Gkbp2lYlRBs9PAsWJRKejSH6tWPu9ekJlcRTwtN3KWibfnRQPnzi096aL9Gg/XW
dgV6/frKUNNyi/g9+bIRYQXBrt0OvxKSJWFf5hXBM+ViFNNDaDlPsTPsVN3Yi5ClqtLoR+R3oHuY
YHRaHohW7baL43fNVNZCLXlgIA3ReebGEjxh1f5rlSMbmHw1DRMftmRPUPfWdojEpU3xPPneqhon
cxs22qOHD6sQ3uewnRHxUXhUeoAUAO1wgciGo5Xhe1roBLgz91FFxa31iwuCRx3Iq+5edMRimgAy
bOHYJ4hjGNr55V0GkWHhTeMxb71VNFm4KNGFjMnRQCeFNKu7sdzqzrCyl6rGq0xRHbT2AaSp3YNn
El42PGgFlnvfNxoLNmvFlEsGGo0EYLjmY4JBJ3QT5MUso3rJ1XalgFIVuIYOkX6xNQfPUHQDY2Lu
benv5kceeYHnKU+shRnmcNOh+vjCuhVGfbaqwV2Sa2TbjWndQhHGNW3tep2D6eldkI9Dc9BbssEB
6ZRK+YaSA1aPxFYXfYWCJLhU3eFf25MvT1ONfamzJwTP3BhpJc+1adtq7VOmEgJDFWlmpG8ViN21
Z7MoYaHYw1aZ04DoSUXITqjBSHCA1a9ffxGutmkr89g6DnooJc6QCXM2ghZOQUCzbU59aTYnrYja
EwGIibRer+yAj/SLWimHfVab5V1sKskd2+r5XFYUNfxHdIp4bNo+WpB+GGjLylLr7Y9mOipDt8bW
UFxkFXAA8hCW+fljkLgPYuZxd1hbU13eEYcRd8DF7ksV8Q5ZZWDvehaeunvvMPdKMTDd8G7D1cdA
BNJh6fe6spf9AFsPt4PAvn4eVR7gluxCCJWkrXlnsq6262YJws5CxuXPujRylxqiPhfZA+2uEbRL
TEDbSvqLOXQ/Duztbl0z729+qzdZGyCl05PQ+rO/JmxULMwjeVL9/FGdYq12DkAYyUFlfVqMWE+F
1pW9yKbUhX+N8fR8ED7AqaLsmxtZtL0imT3gpnU0xO2DVwXpQRfEEvOgb3lyNO4tHgjLFPpNs8yd
4dSrTL7y0rHy6mUAWG8vi3HqxVuIDebqfeDA7494FRI0m1+2SlGdS7T3rvKlXK98JutinuQr9RGW
jZPvBgQk6N63ItuxnVaWshjBPD31nv6YCYX3oaoXQ2j1vRxH40pCGZU4yoGsHFCfyD1/I1ub2FqO
YHph1aTFrTxYqag2ScVPC6msMFy2doHWRZ/VS9kMorm45QWjXYUHM7P43CeLphDUFUmtj3GSehzY
D+RbghT6pmmM6EKIPdwU/ZBeScHPyIGyvEWizlkVQdTdJUhqrmpUFe7HSthLH/bNA2uvahn0dvrU
EH3jd2f1z+GEnp2TWs6nfLDyRaq0xRezKt8wlYUuWeXPbhdn34YyhzYYG6/5BJA9dYvvzcCKIiOn
QoajWHZqycQxqVd/YEWzqI5Eq4DkZqjQmHYM/ABrYpY7Hb2nYhuSC3kjEXEwmkm8ppVz64Dw/xr1
8Wc3D6sXlT0Bq7fa+6yTu10kcTpuojLAGsXTxC1m8uhqpg5T0Gy4LOuCpIRSOSksfjohbmWDFmgO
k4RfrmVRNlQRwaE4SBWWOwz13q8MhrUNxGwli808QOHo7robXBT1fr4GXs8F8GnyaFYvinA5VY66
UQwNFeK5jxzfIye4HYTVvb9V2ZDXfrvNa3Jasoscf1BUcP5dSL6/EODZYKTvpi7BLpIU6AW3oGzX
CivGErQMT/zMlHWjDPE9IgbRstKs5kuWKmfdKvuAHPHt5Prhd5FZLwC8vefe1l0skBtos72TElXx
xEHJC+Pg6L27YfPa8fvPdPLiRvep97tPVoGUS2itYQ/wD5qS6TZ3SvvzYOvFMgj66c7TomLj2Rly
O1nd3YDud7e4NvsXbE3rlSES9QlEYYxgUngVanKXT7p+NsoMoQXD7klNkAtsk1CcuXFIFAVFck7Y
Om0NtBZOSWKm21agkpLmJLiypB9PiWU0WyMHVZCbJP9bU8tOWjvqW5RtgpPm6faWH4pzTBKIAAUT
Lr+ymxzQybaE2r8zrDi8ZTXCkk5z7G9BeoOuhP3asA9f1E0w3smukTUpRGX+7Dp09W9dDWjOdyoe
39uusZh92+Qe9FR8xPts2/tom6K2TDhD1hHw3Hai7MN1j13oqqxUsn5+f5vpNc7KsT+t9Wjqb+UB
e1lnaSAnsZFFbe6ndTBxA6O0tiVTG8bdMbFsVH2CvR6J4f26MCao7Op+dUMS/HXCzQ+hKiL9YP2v
TekhewNPid2guytwUQFj2UMGhpdwa6AqvAK0M6xlXV+4/i2rezD6KG6SE6KfrHN6Y9WPyDPJUh/6
2RmJsp0syYHgp3m7GPc84MyMIQ+WafkYN/Mb+qgDz1mRyrX1ffuzH/mPlY603UVWlZ6bI+lW7YoK
C/UhTZuVqvegKwigNBslNvnfYQcZrmEjwsdUpoRYll5fHB4LAAHmSmKTyfK9XIsKAT7iuO89ZRHh
fEJN8+FjCNlQWEFzsUmpozntIgPT1xfNH9WdDNznSsqb4Mb8/1QGlq3uFI0Qv7xQdpQH2QAPlXTw
fPE0lcDHE8/eB/MGVISVce6I/1yCTABrQTXwC1HDmiSPVVz1EqEKa4KPU7QkHA0nf8v1wruNAog3
niCeLuszx7tH7kO99+blrhDQYpSwpX9eHIoSVShrxG3aH3OxlvVtyI6ob8tnsjgO4kQD9qoxqcvM
wnJWC3vlUDvcTQt52ow4l+ZDh5S5pRxkVRUntMry+6ms/WjvPIhraaZ8/61eFn+rs3RX22ciWfcu
MVR8r8ZDqI8/Dqpa30Ytn3UywYtnoWN90mLIB2qZlF9I2r1aZmm/KE7+1Ghaszdtw9y6WhyuvcxA
9QMN+Cez0EifwfDIdZf5NNDQZarS6BnHS0yNmTBBZSjr2hgPLipb/hgbK1DhzH/5cB6FyN7GElHP
ttY/BVatgiAtXHbsvXLTP+90rUNWVCV1v1B7I9j5Wc7WuoHa5erZS+lpn/EnV+4QzC4OuY7MYORM
ABKGdiOyMn3uVJJoo5JqGwUK1xfbXzJAtm6fuyoobzRRpRsVgti+aIPsyR3HPcHI/EXrjQLWk+8f
srCL73wz+C5fbtJd/oNiKC5OkXVnPyDLMMwXzO8DBCU5rRhsYG4H5hY5ya8xkqQneTDyoT0JswVe
a7lIHCjs0gUAyZOhR+awkH3gcs6nwLThwJmHH8WfQ8juWVk+Z1la7D6GTg1gwabSNetWQA0YhmmP
bot3lqU8gYDmdMjey2JcgWIBnrrv3frskBBs9jURENBharQshFI9jx151Tg3xWdnIm8dDWn9UqTZ
MzCP/hsWzaeW9ehb3dlQsvIAB/tiWhQuNIGFwkZ+Dkd7AfyWbAAh4wbmTLfP4Ik38JRncbnCESjM
6Vq5iLCW3sriR0OSKhk+yOAsO8Ldl+hJ6bARNxCkPrp2KLxNXQLx7Qe73odGeyNL8iC7WHM/WRQz
u8jsA+JljXMbDaqyz114XRksdXbpHSIKOuSrVTQ3yz6V4qvLNCUmWlkWfXisfmNLr9y8X6Jr6bLS
A+vy3pn/01nDWcKqLOcWwhCD/HyN9+t7P6u4s3iNGkjBYSibfrNswGHfBUmW3/nzliNSK7A6P+vc
um1WCSEwoDtIwsFc0a+V6rpHocfVES7LM3ti60GFVoXemH0tawdJ2Rg8ucONeJSNFqr2K3Ag5U4t
wQk2nVFucwe8a9oYwWPkF8667BBH0OMBHhX0TsxzOqhuQ2Y/TCkoG68IlLcN+TX/Le9YkhpVYz1k
jLUGIJscB8sIV2WcQiACKXBPNHM9MNbVsAzrfqp8AqeOzg4Tkh17c0TdDbOJF7LVMch0jo3jH0nP
IzAaRem5rO3q7IBYI4VeRV+Fk91UeWw9VUbpwKkIkAOZsui5VAggzB2cv15JLrUmqO6GX8GLvF9p
M2Mty7HWr+SWiLg7In3oUxhKCHhGt7HvoxulNQUpktTZ9qOtH2KeEcBhspaMdlwcmd+a7Zipztnk
+1k7SWLcFin2d5GqOA/DLFmEHu9CCNPd1q0/jYts9mBonVE7kepMCVyiujVX5SD4T+V8eO/XVGaB
t4Xy4wrZ0owjDsm96WNBCLmdHPcaRGJ7ZxtteF/aaFZECL2tZVEe6GA6dnvHyn5mASE89NFB1tFB
MwkHEgHp977XmjjTdsHBztPq1Id9tk6ytHnSo/ib/FdrxvfI6sPXmHuVYPqI0cV8jYtU0cGcr0kd
YgpVbNZPkzGnD3r/zczfr8m9VFvobvbjGmGDS0nS/AClyjtozegdSHmS3+p1EhIizoNNwrOhwg2b
plw2/X7KIthYKW20SQeRtZgUmPD4cNVd1Hx6VJ7xUR8DRBgWlupyzOeKj0OTRhgAg3p9mCDSrtsB
x/U6GoxjkevJOrJi5RmS/KXnLny1ou5q1r3xDG8hJy1e/0tXP2svculqhsO19KIfXX8b1ZxUPNYL
kRBGfNGr3HhU/ap8CLpfClH3onW2/t6ieb+0/H5N6ZX9tq58QCiT6HAWr9WBZyyMfxKiqrmWp4mG
IEA0H0ovRmHSvajodh2qZN6vydMcDVoFT9W/1soyyvDVzWQQsvZG5Sa3ggOUEXObkiq+ISuv3Mh6
iO8ET2Wllg0uushzb5J+Xr6QvVpba62d7FDLWnkqD8K1yJU5bbwoUc740V+2jFrwpfWq8DAyz18D
fhq7dCAwp2Uiv/q5ll/lGavQp4Zk6s1H/eAH2s41SNzLS//aF7Tpj74N2r0LNA5aZIfd4CQPFkKf
3EeZuXZEhnZJ08L9lqcffeqRdMfvfWSzrVqItXQYy0TADIMHBfH3Q543KvHp+VRXQHzJM3moA55d
wJPCxUddp7ujOH2UE3tKNnGGjpm8GIojSk2/jUO4kiRNXdtMVy45sl/GYOHkLPNxUMHXlHC1kOvr
vOiKkEF+DdQwv4p0dOCI+8bKG/Xs14Zd0yHg91FbGoazItNqrOSF8oC0cn6td9XcU1bUPfgwmyXH
Fp5GhtPM80S68YQZgljIIlSmYlsbKC3Jom5CGVXgah5lMbKjFQ9I/aH0dP2aZOaDrO4jtFsbEw+5
eMzH51oj1csWwtnLVsVSLzhpTrcYZZv3dT69D+2lZnvo47ZET4mLyHiMa3SF2I/Ob0tLURMsLMU4
9/gqPes+ziT/+m7N+d2yDAs3ZJKG5493K4dMeLdZjUCzgKW/lUroGY+LTVME4KJnsfR3dfRZT/2j
KOoQJpoHhEa2yoZpSJnZZTlV88+pluY7WRozcWCqhOKTamsvZq0LLTCKrmi7DauaePZ6qJ0RKFOY
LX2ECs4FSyGsk3yL9EOFfJbs/X6hY4Rgp4U7+3pEV0upoyt4s4CtRX+b4H9xRED+0CqD+6zqvPzo
DbCOPO8quuSxnqtzD55NlZBOb9rEfR4aI14SiI+OsrWxYzwxxuQp0EBPNyYWO0OvuM8VpLFNXsXD
Rl6l6z3hyDaOz56Sek9TfJQv6SqdekTplQzg/FJ+HJPIrXJlK4tjMn6e8J1Fw6ouH+rAX8uX9Bpy
Y9qE83XbpfqTCWssidxTkxpkPFQVcjFGViecsp1TLyxyL7Fm++BCzftxTE3khn42DwoYho9Lpmka
mUSR2Ld4tBoWrJOwuw/CtrvHaInQYQo41A8oInmDgUw/vnz00Fr/sY+N9CT743pSb40OoqUsVvOA
cxZ3Hkte01eZtURTxNt6hrVt2rG6DDl8exYAQO0rhV+rikhma9jBa3jbhl3xiodTBk4wmL0GTNi2
U+NC9O/jR8uuv3qGkr8mvg78xRafDN0S6wZlwiPRSPtUTprAA8lzvsSKWMmuwiXPp/eqezeleMON
asSTxKr6u6n0uoV8PRuSYtrZ4sUvgSoqYmAxpiTWoYZUuS4i230GOHCSXZtY/9y5KhxE3dZ4U0R0
5Gco/F4sHfZRf36GhD3U+2coMtZU8jNUsIYeo1x8Bb7bbXyRmJtUTaYd4IBspSPs8SiLXZXkKz1U
9UezqX+0Tl5g/FJUE13sSBplG9jO5EkMJX5S8UlfqaNanQHD93uhJfUO2WR0RJUoXTno5n0ax+4Z
CLT53a0PdapMb41gmkCEPIZQztWT51fnmnhm0SK40Bv5S5+JcIteVob8XdqXRyJzWEbNZ78VW0Se
sRk2myX7AHoL0Y+wI7CB9pvMPqeasfYHJTqSNnKXKXHXtawXrg4WCKJzfjSsYl00PZYRQcsVhhdh
/OIN7vsA/d5wTFy1tNlez3HUo2mCBZ1LIg5A8RTV+N7YVaG2rqoORYK5QXaRrV6nFwcSCKjoxySo
UALbpFVgnUzimyd7PshimPb2YcJcUpZkveyhZeSPSPo4KFPnMdT3+dq+wOMotLJNiOvNUgqww3R9
LBH6v48CAJO1Bs5CCqE7U/1oe25yTzo9fK8vU2fZanr9BbUN2ObdK2rjPMOAv9wGpenvAqSDtm6Y
5vdJT5KjUdTu1ejVJQLQ7YuKatMKGUftjHQqDmhtGm0GodRPlao9BlXSI6mDUdaYe89WjIdKrDnJ
sS1FjweIMaLaPwZX9hiQsfPgFlp5fzT0xr615oOpg1u0itsxjuxZUaw9AcE8wP8Da1mZSbXXJ5YV
H/3buo42asOWTdbJy7oQFP4YtdlWFmWDGlVvyNZbNx/dHJBUTl1kF8ib9m0q/PridsryowPKMizN
4vHbxzC14YhtM0HqkxfJhraNhlWShj6UCwaSdVqTD5hdR9leFrvCtzd5VIKGUPHG8QLr2WVLd+g9
QACyWI9juEapRt3JopMUjw3pritkKv8ehvqmblrruRwDCGzenTbE5onUBRL8gfodGJa6jauSLY2s
k4coyusjnCtoy/RVp8LY+FNV7psu/wwWGOq55+srTXXju37Mraupf22JLUCcwa5ij4wZlNe5saiK
5E41I3Wlkh1ay7r3Br/8bIy6dpAlpBStq5d/ld1lTWRp6p5F66/jxGmhgopolHXldB1E0qb+HMCh
eh+DzQVwbTF9hvziLiuPzHRM6l+bJ6AIvdf7j5Lvv5fkXDWgcvHR1v2l9PM6Ocn97CmvI+fU3+s9
uep5AvzZ8/315rZZcOffXOcNAejHoN8H/ZicYDYmJyvx79ps7HbIsSSnj3p59l4nBhJmPcgGun9U
5xUz/UKW66n7lgYA8/FnOPmZVZzkmTzUYkRTRU9bDMT+bPA1NRp+KZtOtCvUILuJe3wo34f5GKGr
lXGtxbN23zy+PMixWBR0iz/+9t///N9vw/8Eb8W1SMegyP8GW/FaoKdV/+MPW/vjb+V79f71H384
oBs92zNd3VBVSKSWZtP+7eUuygN6a/+Vq03ox0PpfVNj3bK/DP4AX2HeenWrSjTqowWu+3GEgMa5
3KwRF/OGi24nMMWBXnz25yVzOC+js3lBDc3swSP0d5PItXaudx0PGOC1sos8uJlwl3kF3lcslKj3
WKhgEpBugjgxz9VkGe+HbNLOJlPrDblhvmvUkswzqPxyq2hBu/joJxvIuWGgWURIJpcRQVEr34nc
7U9Wng0neWb8PJt7oJySs4wDdxqyNTn5urZvora4LSOgtL45/lLycnVvhd64+c/fvOX9/s07pmHb
putZhuvohuv+9ZuPrBEcXxA5rxU2ridbz4pz36rpGXeL+Rz2dk1+Y64Ra2vEmQzYxoB0yHz4UR1X
HrKBovZPCsnNVWaqFoI3Q33rRU6FhAJ1g29bwEnVLoTV92e5bKtvIq1a3GfCJwFc/xKRDX9S9ac0
adpHA9LUXQKWW9a6bROfNB+KoSymGkmVwVAQz5+vseAerIO0riDvt9YTWIt0OTl5epCteZH8Mv5Q
/jK+Yqj7vq0gWvoarqe+3yDWUXcnos//+Yv2jH/5om1N5T53TFeD8mWaf/2iWzd3WbAG+RsRkR69
GL4/+Q0HmceXaiFlAbEPtTz5HX809wWyqHWe37z3C+sWpjA6ojehOVVHwjrwYRNuuMweW0wz58rO
nfHD8tT3zfnU0X/0Ki37rROsu0RQens0q4x15zbTS9Msxpp4+IRBzEbN9HbfZqb7YPnaVbZn7HKI
mOslTE7fPlfIGy/rzp1e/Dp5GIgxPzAH/DZgCvzgTvUMgIbLIUW3dLKGa+c44bHty5MsIRI4Xn/U
d1d8nlHg68rcX3QGyo/AXIyVb3504dLGzN8v1RWzWk2sT3ZFDMojRDoECftouFN98TAOmobBW0cs
yW3mzxIonxxnPbaW+llF/X8HWMh+L9pjdM7hsN4bLiZBUWFlGKZy9b8bdb68MtBCkLfGf/9l+qvl
dPitKMcqCsLmt+I/H4qMv/+dr/nZ569X/PMUfauKGpDAf+y1fSvOL9lb/Xunv4zMq/94d6uX5uUv
hXXeRM14275V491b3abNn9P43PP/2vi3NznKw1i+/eOPb0VLWpTR0GnJ//jRNE/74Jt++Q3N4/9o
nD/AP/64f0PG/uVfLnh7qRuuNf6uqo7qeRoPC42YPfNW/za3aO7f+YFpc4vjaKY7/9BylM/Cf/xh
2n/XPJIxHhw8U9M1lcmwhqQzN+l/1w0bfL4L2Ixm2/7jzw/+4/n1/h/7988zw/PmJ9YvTzTE91i0
kJ/TdExieS+/PdHaBtWU0keyxfFOrak3S7PVh4XrIs3uopvTpOGhdUq0wrKkXIG5NODi7ZAz2nZT
C6IBMZGNMhGPyvQ5ijNUiNtWrwGUxKUaGdDxUfRcdCDvpqJGpDKyQfiSup/iIN/ZrnZJ+hozgOgO
iIa+9o6uZ2+F3g37qNwB20V1zzPQG6rALSqVfe8BDVrCb9vlmd8v2VEoyAJVzOREEMME1ZW0wHcu
KJcIUDKB+2+kWh4tFVMR0t27bNZ9c7WhWOW+e8pidwK9pW7VdDj7A8JRlTa+9q1TLUXZTagjVHce
xLBl2yCwjYDNCjUcFxB38pDm6rQmB2dRVZYrbAyWQ4ystQvvw7ZhTbpWiX5D5ByI9rO32CkVoGFH
NWdyIwqGGLrCXPZJdZC2XaRJ0JLTHXbcP+tk8rZRrXhrK9Mq1NreilJcKsVxdqMe1cvJriL87sIv
PhKC66i1o+WE1vKqLVNtiZjBLEsDIhjkG2oqQE175JGgAYo3APjKFtGkXdR06VbNb+y6v4Fd9OwN
T0qknesALZGxf8UHYUTFInnxscZgxra/pAKtjcIcwDon6c0kFLh4pv49Q5RrYWZ4PDUz3db0z27V
o8nIPyizq3KZTsaXXrnvLWCc4DkjyCmwPOdgik0QeoFSWLbwOtwbjOKrgJoMrCgMUP4xxdBB96k1
BofN4UBCBw4ODBiIqZ75L761EU2OJ8gsoVOjZ4sDYoLpzantta2btpvAGk8l6HNNJa4aPrWdmS74
ttjrwqqtkxXaIdAtepEREJpeVEYYYdISS072kd/dj/qMHQDqO19H/nU7WfO6nadTr6HB0+XauY++
15F9VHFrUBoFLY5w1wTYofbEXIKiLxA4BU+aKsbTHumQEbZIgKNRRjxT1IFJturkK4ScOnx7/ZUd
eHx9bSuIGZMGL6YntIexFauBcMYs4Rvv/5F0HsuNI1sQ/SJEwKOwJUArUoYS5TYIuYb3rgpf/w7m
LadHrZZIouqazJM4s9P57NJSohUkLEe8s1Dh/TVp8EoCxWb7OenW6sQicQ8W0bGtpn+VkRzlyJKv
WfwVl9IHdslWh/VpbUz7zhjuXct77gzvOJj/ELgi0lUPVeHcYklS29Q/WNqX66r9TAUfWE7y5ibz
k5InZ8T66PRXz2h+iCzcx9VwGLOCcHNa5eRmr6ijkky7qr0OLZi56UwA6pqAAXcp4v4Ke929dKnx
ErsutLyRuKgYZk5Dplrbxdf/lP8fntt8mxne9kLAWLIG7ccSlKn9GnqjbzpoDTGQRH2KPoWN5lQb
+iQgzQEuaMh0J6xHBFwWIWl1bx0HNT6mUAqtrpw2eAQGt/vSJuPHsaePeeATG3lB1HAk+Q4rz9o8
+tpyoG6xNsZwgvo3bSwdsmypPXXzBGY19+5MPX/NDExbcDtX7i4JOEmpAmDHH2WLIiEmKrDAkRgI
mX8fYAu4fFKH9zQr3nwu7yDPTXwCTVhP9nNauLCSxwnaYpLDgX3qDEsxBpgwVPjmsXNMzJp8DAmC
km+drUg/YM886vEriH+sMan1LRO0nX2GvybJX1qXytOts98lCU1QAWPZHDXbvvhlfu9NS8ZLIB5T
4qcwRPOFSXIdl5nv0zsHPwfkPXLwAzZ7qerqjWbD3UiJtBTkYTgYQHIaF/Wb44lPa5nwSfWo/ypB
bIRBm571AGfiS2qXp95M72adX6pwsN9Gg3VhMkcUpnHsx/HX6mprE082sQzKYqRe8ikg6DLQ6AU3
va7dxUyft5YxvRqi+E5drL7GHKdbsuc2A3pCKb7j9Q8L33zv/fY9Mq03JfuBaXh80S2X3MnBOUPZ
3Y/rzyBSrMwaj+3Q+oEajKdJtHe0Eg6qrd5aFQjXFmu2O7khSM1PI8sVxzEmMANvflF4OL0tEc42
mST9j1qgvSDOIuR8NmNkdm9T46Dz19Zddq4lAcrMN7UA1cDVwm86gVIyb0zGPrvlzdcukAJ/YcNc
7NzaaiAxtMU4emid0dy7X2npg4fr2z1Ev/cabX9YLDWcXdJexjRI6/QmcvU128oI7cR+SjmYTamR
COkKDp0amJe0/LckL5udJLEgtKLQ6eO7xqNCVjBo6owxb5L4SPfZnnkQKecZyALEiQNDOHMTywrA
tsUKdcSzqwmQyYs+m+D6/HBc/PdpsP6VSbzt59oNqoj9A5YvzJHYy+j1G9d6nRz1MES9AxgFHyZ0
oqco015hLGHw80m3mGPxqBDSBUNq7pcFPu/g4I9J4/SjHZD6964YkLj+Cu0IISjeJGYKLFTBaSmn
bbbCbtiYwryAXlg4fR/kIxwggwPCLOXNWyKCMNGr9RjUJxvnTzlBLSXpG1HWeMz4yO80Qz6SWcNR
MDCU7+Y89Kb2NLqZCkTWvqd9I4OCWbdptM/GVNxI5DwsvqyCmhUZatiTrFj7j1ncBxhA62Au0gAk
PdgKbkEbNAkimazcILC9042520trYfqVErOUrms2nZ2zMa3hlMVeNLgRI25OAHPoVfzljAnK4njT
QPpsczqtnZqwEqGw3g7EJ5emez+t+JVcmnAGcU94zZvEgm+u5IOocM+a6V0rzUGKl/4UooNNRnij
ZBG+iwc6KF+LvnUN6Rrf2g8dKgOvqgWx1hEqI4aPAK3hPXcgSghBDq28u/bswoNFjUgKsulOryMZ
JL7xVUt/28bqwDiSqiDODSaC640ZvSD2aHAKDm+aZLqq6hRHXibhYlnFXtMrTPQJxj4L3+Mmq+EP
VzjIFqb52CT1axYjudWtd+ohEgVaZs7VVJwMqBrQlqQXCDwSq/UHoxsTjW4cAws7NUz2drP43ON4
dMG4WPYFNzL2BJJpiqrb1PHwU8UVqCgIYYYmQ2JUfuw++uPaP0oBdBaJyiZfVhnyhKd1KU98ijeJ
G+Mv11MwIJgdOqAhOD88f2t0oEUzzOlmq1sHHfyQp5d5GA0cYgwvVkPQPdGx+15X34nDm1/MlB3R
3yDnY0OqLQXBdBSRcVVMqIWF88EB8hLEOHCpIe+6pSDyfqkxEBbd87Cg7ZyK7mOIkHEn//I4fUAF
8yrj8idOHFxFGFN8+eKsHy4YbX2gnAQY2KOcPGunSeiQXt09UVUfmwpytZLOb5b67ASaR0Ik3MBi
mIDSSwvWm7DKeFsMPSsOpeUeVa7LoGLYvXHwuQF7tcPKQpAxVe4Pk4DXJC2wHTk3PvmwyZ3ODFw0
6q0oXprSyXB7pDUm0o7VWonmG+d07THzFCPW7tqkWFWcWWQyvoAje6SB4uPXksmQi9dWuj8dIyQK
+A6Zdkwwjm1sCXlaLkk6fzU6P3M3D/d+31qHEmBHaObai2yXK0A/0P4LOpe0nexN5ZTQ15vL4BXF
jqWWYpm3IWuhO2QUhkiOGajlw6cXcVxy+YZ2BVfXX22uxSDlBrFNFpQxBJAlMxnSK8PeYKHgzLXZ
vFSxtwP2HyEni6Cd9HjRk0a3QVX1m35evQKeAHWX6EGSLxKiIc4o/AA/2RJRv2DE7H5xkgu2SxQA
A7YCV60asMYrYdJX1YEw+QnqdcHunFQZBspWFOizne3rmHw15TdPPsNk7pB1sZV11UHFH1lDQpOw
YrjTGgdHj5f/0GOoHyi0QZVELxF1/I7BI9qNKr2DI1FeWgfJITNDasK6OPqS/BFFgqxrpOsxS8mc
2KGSKZ+meMWKGtWfxH/UzNaFZW690RJ0bLJib1QOPYezd6UHheBfnvV60XbkNvxWTX3wZ6w+rnbQ
Mh/sg2fTK+a4QBcroYd0xn8G8z0AICYJRbBXXNZ4by6zrn4uuNxAILHbhw5P8nxg4So8wnBqJsZ8
/LdWr7/gBociogz0dpvM4oWrakwZkI4z3w2IMvwbnJ4R66TtiWf7iFLTDgpL208Ky1PVLDoSwHmv
Os85GBW++8yuAWtundnHeYp4f14oBZqs8gIfFZ+v0R2iRLwnWgms3Cy2TlU9a3ny2XQsqlWRUIDM
2bPqjZdFh4rs9gq7JEsMy3tHYwqBzOzUVoy4X00jOZn9wUu7fGtmSw1adEasds1nUnjqwXpy7bw/
eYhMA0xo4EB869hVxGOZ3bxxtPpRb7CkeXL47ckDVlWCY2XostA09QfJHRs2zDwCRAB8vjLT2MgC
GDozMpDMCP88j/AHPtLuyS7kh86cPnAVCd9lPK6JCXQfxLFtkoqzneJb7MhmPbSELBwWlPJUmcZd
VkIQr2vdO83CJt6+fgbqD6Goro+xqZ4BtBTgljEzK7hbIEHqOxNwxMZuU2Dzsv0C3OzukUFeGUNk
F6+lf11avJxOdm4Tn1Yv+uebnneq8aQmokDwQCbvRvf4YM7TCPkXqP3eJldxU9p83wSON00DZ7LW
e0cAu1tTUkq0do0rmXgrPIg193YIpw2ghwMRbk5jnvvVh2mmwLBzOJS64wBt7W+J/ykSeHgUESTP
DjRK+DYchR1x1mABwLGZhiVs5WKGLakQcCjRQYKLf1RTTki0s6PGh2vOWr5NYcyW0GGkhmwKjbJA
BDFftEyYxNjQx7MfOnWY7qc5hrlssyhupHUR1XjwWMsTLNy/VKWBy6Zzm0AY9T812mkwmQDotU7b
2SlLOfw+/UY3rEO9bgkNf3JJedFeY3PXpM66UKBuUalAEVpwPI/t3YzkNRiLHBad8IFReh3gZJof
elq2MWviROQpPEEez4LW04YpLSymFOqZ3vkBImVIT6IBZVPW76VHZykMU5G0Rfqfmm6FBj66LQsq
TzidXpLZQc7PBaiSG8+07nJa6sBxDTPY1ZZNWMdsaxvHc987ae8r/q6Z4Nr2kdaDVzFQO/DKEHw/
BQWhUbbXWJtZm+D1rLBgX4Gv9+uTNqzwD1khmTX+ZvyeISG9UCfTXR4VVaBc4okKMry5hbq7HuSG
GR+mznsvZfNPb3k8MIKrbQMMwE6BfDBN2i1uZmD3cT+gQASlck5l++r607s7ReVdV8w5s576Pmtk
cagniw9fg6+m0QjAKRIicjd1FUkwqgwY8ib6yRwTCwhJkbZFjV2YpJHgqrF17+W/ocQwE7XRwmNt
XZqYAbNLNTbPcrR0RkbbMvNuokQYT5oiKvECAsiM6HWTGgK7LG+E25inZciezK7+84g41usDRy2c
EKftAmea4u0Y5XfTCOaKIZePS3xTzILxgAeCYOhfrVSZAcFVKKUwEPr5X4KNgLYDml6HgZW8X4YU
yQJCAxS8Ls4Tq7CgeRv8DD1D7MNxGH4UJBk2GjV3fzztuqT/7LGRhf4MDzMJW40hDGh4IO+4OhnL
aKHjFi7/XpUE8om7l0ceSOBoljSoxg8o929RaHogdf03J9zEhjYObcyQnGnzviVqKuhGuKldfXAx
uwUL+FmsxjBqNP6W5zhcBRlnFRvgj9F39lPp5GEJoTeIlujTbwG2uOZV1MWn1dofVv40LPYbRboX
zHH3O2fAKQoFWdtMb3296SyWeAw5/6AHv3vUhJucEB7iQp+T0X0o9ezfYOrfM4xVZ/2X06T6MVVy
qKpiZ1ko800zLrFgzVjjiF+K0ayV+suirOuYxtu0ppTPquhQE9nU1C5JNo4Gr7G1937dPwsre9M7
HHn/fZ0qq+/ONt51zveNJ8TKk+JEw0G1ycb4IGeKGKiaHc2PfRDEnEJ9Rh5dFHgTrAxBfmEfGXdu
htUNYCV5HaRTNgRdxsdBqmXb2yGoTvMsGKYg9FtSjvko5mL15l2VgUAbZgQ+VRNOdfvapmtWwNAS
FgvpOeUDT21IkFa8fKRK0C1Mztar39AhABmyJw5P1GNwXQNPx0WxtM9Yn771wf1sHOthRuna9COE
gnruQ53zTqPbQ/bS1OjlINAxlbor+x8dE82GIDOTgIj8J6W1IIXpeZmNZ3THHm48+l0IgmG0KqHk
CALEnIpQ1xdxJ7KtiFZ2HhbknHu0W7x8A3SZw2FMT4ZiuAYWijLOiU8mSPNQjd94cvNQms2wtduG
4YB17piwxD06hI6rn0wGZ9PO3bEp43tQQMgSNqSZhYz5d+ieEu5q/TuKsAWo8aUZmgNov71oYXiM
UmcqPOL1nbKeIfwSUgWl1Nz2P8AkPZo6gr4GXmszmxki3pLevpUDriFQs/xB2r9rDPY3TY1RvZvr
j05kH576WgZSEZwtphmeJDbrJLYkDK+ZQM+J+1LrmR5OwjiR98FE0ARjTYwEt5e+S3PcnFbd8ZQn
/r+iLr9aXIEx4wqc7dxQCW+GIhLClNY3xqcVWccRPJmH2Vgsgo80CfMNfWg8HtBv0ZwOIHGcrnpC
JP8OqRbBH0fBKPQH2ODD0bMGEyyHOjm5j2y4p03zZ6BqUfkx2JC3InpsC59zb1Er46IlP4R0EoKl
LkaJxYVkh3yA6Vpxva9JxsGUQ2bQLNIP8vSMY1Lt3DH5VX76OkIU48YWXtBxt60tfHJ0CMthMD3L
rQFzfcT6FxWCMfLIiYOOGSc7D9wg7UeUhDFiRGRh6+CimdgWtMPwpRXoa7xkOBmRtZ2XhRK0IHNB
VeNvJhkaNa7ZBEPHErJu9E9kLzcPpgWmvn7LI8IRb+b02RIyniNSAn8HKrz8QoCPvU0nAcIil/eg
tyIIx8ZLKdZSr46e9Im3H7XQvZI57jFc+2n/5urxVebMWczW0ANec54AY1O3UHVrFq+US6SnC2oo
ugWggl2ys8GiI7E6CGSBVEb3uhe3UPCzdscHKpSLQK9lqDc3BfAGxZkYjxwBIOqjneZwB/ee/dCM
EH9bctnBqyVvRVNCsba/Cr9jqMSBBesr+xiM/Cu2FACRRbsNDvuQxhrA7ghwrDVEYhxqeO1l9VGX
+pPsO+pliJhbiOtASqr8yMn5yriiFfYI0NdJgjizm4CEl03j6fg8iH3cjzWZCoaTPleN/Y1O0w+c
diKmZhpn5jsah9IC79rtHAKsLP8wuM4fjh4iPfsiCcySXlEkXmCaqjpgXFk2zUTp3LdooC0keMqj
k6mQeSCqw2Y3xe2r3uldmPe89hG6njtX+03bGBUcaR7zwBTAzKrQEtjTfIF90x++UzZrLUutpGB+
qJIKwioKOlAIbgniWL2p3MVuN0D4dOYZ9jT0k5gkNOyiTuAYzcksSzPM248UGEI+z/Y+wqdLVQ4I
h9lOyJxVDya3/o20ry5/TOHv4ESs7bw4G0g0Cs8MxziCM1rZkv1MCgpZLOnOuvTI6kJ/iX6Xxbtv
NeiCSf42tC1JOKlk0u3TWlmdxZGdnCum9GsiSYqaPCbzTRHB6VpoAsZWcn4Yn6RW79XIVLJKkxrp
Xv6Saf4jhLrbPLuv+aCvO7ayWGczQVq55ADkaHydEp4qVj/OFUnOh2/jUTHHYQs/hYqwzX4i4pj0
6KNnR6B3yc0CrxGUnQW6aoD0Q1BYtKbh1UCEk5gTH+cG8U2uQxx76+O3YU0vEWmiLgYUo9lPc8sv
pa0fb6djCdVHA3UJzRVZx2Pg94xKMnTiTYto3mFGiCJIBi1KQIP4AGGxyYoU9sUWuxyozn5LFmdF
KEjQGzQQoK3djYpOVWoA1OhAt3eyOpmatkP17EMi+/Eb9SFkk4Va48FxzpjGZiZBUDYEy9qZj1Pt
AsvxynuO5n9mk2uhHn2iOAQfazJrXUY24rg6m8EJuaRQBcf9F3ZUeotyfMnb5C9f5oPMqw8fSDOo
yinZNjbTFSmQUJRldEYJqcb5A9QaVOZOeSe5TIc0hoLcJAb0Jv/LA/kpEnu6y2bvTGDIJ+FaMW1L
zgvlDtreKSiyhJ+eUo+n0PBKk76hlDsaxW1tE97Ui5NhDeex9J6T4q7i0O50Xq0Kpw1yqLwNG4op
lZeEGaiUkZ366DwicFSVA36tfO5b07yzo/klX5I/H9EqjQtsz6bhoetwTIBSEN+Zzd6jn/U3bsR5
m7v840ulk3LbHbRlsQ+Lln1F3Gq7aCz/LRaTbXOBoV1CYGVkF8PJAYoK/7G791TyM/a0wvXEvzI5
/pPn1lgec0JPNFNh1o+1PV0yQSzzQxP556ZK2UTQCTOtwDs0ZebVz1lnSGSS4ZiDK+x/XM1/6UYC
cCdk+2jnziZrLjePCZG5aDr6+5Fd7jYppotc3Ne41QxQJdybgLG2YK/HjeeAAyYcIWPJQGxN30fb
MYdXZroDM8DFDQ1TfEZm/tYSgXjfNN1rlugH5LCw6VNhbag0PnLH+LNr7hBqL25i7jePEXYxl3Oo
uH7pyFYWSfIweqV74m7cVwld2FjqkALYcJjY33K9JG+sWsed9nawujTw8+xOIGEiMjGnqbOaeBsj
CN+WbfFbCvE5hnpTMTo0Y5bYC6ogixfKycdymxXTZ91u+4kpHSLQP6OEfCpjBsvtprCePA/cNMPY
7kyfuhlGNGpZJK9jjP/OgknPCoLgHPsnqaxjIlAZ+7vI6qfQ1Ayq03TdMAZ93r9nK3u39oqbVTHJ
6tsp+yQziZJfd9qdHKHt61n84MJuM+1IAw2YbiVl4rZZZ16mVOXWBeMSCpvsm9RX19bw98nQLKca
phfiqepO9+ywHHh8Af7tWtNmJJg/1VHlPWVHpfJiV+sOnBh19aCj7ulXC+LnHMf8djjwd1nCjCtW
DS8e0iMU7dQts5sVu3EYflO/4ulxZnFShXtxUnSNaTGJgDT3s53a1mbS3PaUTPFA7l19L6PlPtZH
n35wGkI/cphPSi9aTnYff4tKzmHpaR/QMEO8V8AtnB7qpJd9umwAW9cKUqkl21Jm7GkmUipSNZMi
Shu8zRbWn0N/jomuJnZt3CBnHva0DkekEDV2R88Ni9mctjp24ibm7XZvBsApQE3ptdFcNwD5U9TP
JfyxcG5YLXZy3sU+NKQxjgUD8wviMZyOIoEjBLSDcYpjk4/VWQ3svvFQxLj6zMixDiS5CdpQprHj
6Gl3tTSf8nQCUzUWkh0ejGx+rXnrD34cJpKCfjYAfVXmJW1m/XFCNczZmS+8xuONNp80qh5lPLnn
dc1pvjTOXvdb3kOeMHZYZHIJc2ey2QpH1PqFZve7kiiGyE63y+gCLbBeC+EeC7sb7zxtzvdZZm6I
YxtCsdLTXXc55nX2Wpm9G8QjbZHtdflmLrw5NH3x2RB7d+aCxzK7CkQwbzCRab1LPqSfrukASdCb
1fYAL9NvP6sy63gGKXQcJ98XpXMEFVVtiP7JTnHm3EEORJNTuG+YfXexZ+3JZPKOUwH/oQZMuhW2
woMwIvs3HbVfKankNVpgxvt8D9+COoCBWAypZGinfbIstFN2/494Qm6aut+PKRXqYJQ3Y01zUS2Y
KHJN+PKSEKDE500gvYeTtZURVt7xvYGVWSX68kxALcFDWf7qt2BMTBIrpqh65Nx7RybFDSlYCLoE
krY6qbeG89wgdwdq0f7zTLMMnMo7zPr8NVTqQCZPssaaQCCp1Z/D9wwjWu0QygJzVk/HimwVr+XI
nrJ3jR+zZeTutvqD3bWvOfUvCDT4COOiM9ARZzPl41g5xKiMC79Rz/htV4ru0AE232AJzbYa0GKG
qFxn5J1UghNXi7RbreMpngzN2Mz4k/P+LPMOnqDwi2M0nPphpavVUfZcesZZd0ksKvw/oUr8/v6S
IqDoyFOYf4AMBg6UmlOjH6aStiXSgdQzbO3lfIrc4Smp+xOEJdI5DAP/2oz1zFP1RhdGGqqOJXDb
tsesHheEq9ycnlaQztRUT5MkXYZqEPl+DZECn8qHJ3rkurWZhYpzZCiaC2XXr/MKG3E4RbZ3FE0H
vZndjsNdD9DVJx6Hw8C3Haopr75kQ/RluoKDAuzW6M9jWMn0uxn831yUOHQ1Go92eYY5visc+TaW
khU4TxVMTlbSHDfhrOe/MfsvLV3+oj5djiPHdjjZExtA+xFMnX2XW/PjLFl/joPDqLVYvhP6VIHN
jtqlfwSsyj2EITXU8FVulOjWhzbioYWoYgr+KAe3tyuouza6Df9+ssqfqB20sDOmmIhNcdcxgsDP
+VV2GFAgVsLofkPJRQwBdiyQ4KhFMygSzOPi/MDzvC4zk1PUsUQnzJgMCqwd3KgIQ7M5v5L9d0j7
AjYJfppS5+IxqyHa+/puaok79BJUK8IwviiNWL4voL3VAZswy1fFbh9R6UfHCYjDuGBtm02sbb0q
zBMIFBFZqJ3/btRNONRmUE0ZA02oocWCmyOfDj3ZHmEOI4iRgTDOiyUB/ibdS1s7ItDZkQcmhohN
08z2wUG0j6gu7mQoRyDpsTsuMNTqUApJdBVc29hGwuM+e7V+mLv5vZ5hUQrTh9eUH7imD0u0INBz
UhTR6nmsjH86VSIQYwCqLH8RsT4VXX1r0wgkSkdXn+bjZZ6M4cDBdNGzM7fkxGBXOmS6EOeIPOjV
SaA5Q9rdsstnx3+fxeOvytDPKZ+vaPxIhmVmkXms9fOG8QyObr58Ii9uVCAjLILItVcdwPsRoNQp
W3O7J6dUu4EGMeuMP68nuVeZ7ZPbeBrVEYrjZpLbTA6ncl5HudpgEbSAJRV4EEXW4p0t16Jb9yte
P7pjv41aVEVVvytiDX7OUuZbz6atWFVJiRqbS5twKlvy2V6jiuIfcuc/G13FDE2rCLhpD42SQdRE
KPopzekS5dhvwVq3VyerDnpV/IHHK7/hoFy9atR/nRooQFER1OlpTwW1JJXzXJ19Da+31LdDHz+y
R6gPKV0HH11vhcQ1zeuQWkdbF69mycdXaa7c6XN16mKVfbVa8SQrGna3Ibytdvp618JUQOsfsNNf
HofisfL1+G5s22+kaqFZCOfEGoL7TSV/oByPKVFP96u8LLI+o5zQhHqhnZLj9CUa+VZ5Rn7kkRab
nNN037u5HtaDfYtxyfBQMtnpF57ftBH6kRP5zZlgGvvg4IwcjgcpE0QA8gRK5NgPKRv6bGC81qmO
wcsSKUxsPCJEy8d+bjI7LEJmeeMXeeW7ll2v8OVeH9tLVSb9nWdrA88chL9yHLVT1Pft1p0T6ILs
aY9wgK3pXkzVY+G6dci4Sd0tkNcYruVfvTdxednRbxpZ/0azfV1Psqw+wEowdoaVmshUim8kACPY
+dmj+GKgvYNNmLAJVFAje2uLFGEGEAgkqsAGzgibHIUvr2YDlOpCQapeYHcB5mxXqHo8jR99TlKk
IiT13pzsFQKyZyTxQ1b7ts5dVnJiDFhhwC5owUAxVAgSK7rzSZ4lMegLsdK602WLN6LaIfms2ZYG
iSlIdXghIInOC8dVbKX3/UQukBbBaINvxZ6r27LV55zISDZwxa6sBRKlqrwvmhbMl0usjTPf1mxe
dIh8yGOLeo6KbiauemN0N5tLYIOTh4xAJ77WcfuhnIdqnuxAr1HbUW/if6vOLTXY0lgHs2EA7Ddy
CcuZoWeDOu88Ou25VRzZSefthIt5e4ZBHBATeRYD4rBOYOfmagPGxhiWlIERtj+8U4+dlSZT6AT+
rq1a8yTS5TB066IgXTcCqz4wNgLfAKddtA4dRAfsrtK6a5sjeBkZ7xCaBFg6Ib4vHg6F5l3sWT+i
3YKi7116Kzpyu6i7HuJV1yJZihALYZvZmW4jaK49yjeF3CSrk19QCd34VGT5pWTkqOlogSQJ6ljt
2XMwGSFOYGzZbeBjoI+OYTXvSRxmdAtqMwDJITausL8QgmKcsX+yZuiQi5Ifn6kYxQmLnHm8mVn5
6Jvyd/0hI7ckrCZ/LBrjzbKjZyXiF4I51gv32CTLUx0nL8ng3yZbnF1FxpTO3VAlL4X9z1fjwV6S
q52qmzSSV6uIbkSnPBP06dnyLW7FfZHKW1G552h4ZtxwlEv+GBniHksjSVTW3dIbpEn6Ry1mK+HR
T3TuIRnzR329Ukx+0BnsmQXaNLp2TX8WTBa0rnnQYv+QRPm75ppbgwmecln7lhsHzCTd/2kqmKs1
t8jLv80SIDAqwIlJrcWmhecvbWlZk4Rqxh6vtXVwMraZPtgMCPVrjnaiXSizXywZ74eOyXOhgik5
RF7B70q9ayJ/ZAB0pPN/Jy35Sdrj88K1tB4ILCTbFUY87RrY/EX0yZ3yz825dGd7fHXT+AGBCEsH
r0I4VN/ZTLDzmIfV4glp9eUkG3XplXZtcghQ7bxt1dHxgQ8BqR1RyEn/QhXndt+zc6fF1rvWjPd2
G2+nBt+jvaBTW/ZSDkGCYdBP+7PJcZzUTGQxcF9ErJ3p2HLbeIQ98Jn5xcntkjcSHl79bDlPBMfn
rSRRyPzuXEAvxEY4qfVMad0td40lD7HO34xr+LhAKGv7z1mVmppzliJjMi3fZqFdNajp/G526JIQ
1mgViaPDXdyEhf4+kT/Z9jmIDNv9iPLkDU7nVz7cW/Z8RTDzVdLv5Rmq4ya/Lh/LArusbh5AU8p4
TSGftxYvCo/gVsTZzhnoN+JqW/vxq1rRTNl0BdVyKpv0yRP6Hm7Qvl2VMzGo4ahBdttfayPdp9Gx
HcbL0nhndyDzzFeH2AQuQzo2wi0ChNtt1D95FFED+A1rhCOcL/iKmDGU3T5d19Jfeu3fcxNucaG2
BQaGxky+FMOAFVQHFHtk9Ga8seJ/JImOSfryjM1smxfGAY7rc2aYj32r3TSXsRubD/7/G9kPb4Im
TONtlHK6+RiAVHtfK+vN4IFcH0C0ag+j2W9dMweuOl1NT71VefUo3f//fx+xVHQah/IszfbDeRjt
+MmvqsdKZVcSkF8xJ92vsammPz7TjQSziQBHeOcOICl6vGtSLbdiiJ4U64rexnfMBgrhLzzgm5br
b0RwY/i76LH+qFcI5It1TeOeC5leVcIPD6AWHdd9yibLGvvd1GnPo5Vck86/1wvxsR4jYnJZZhib
9aeXGPab9JbOCWa25MUXMiSy3vZC4b7PzSP259fZKU9xv8Nt3svh1v9bfEQmKoh5NKiDC3Ls6sfe
mC5o60X/6FQ3mpjLnII6Y+oEK2NBssPIoSOsT531hs1pnj3KMbu2mjr9J+rL0tc6Nh4TY7xvR/HR
MTMTTX80sKnbrCCTR+2B4BDPsEIxqut6zK1fym7rhQ3QzZqmW4s0pJidC+6Ra9uXjyxurq6eXskf
uY+n+LXp3mfwgIbLyTikb2yQH8fJuy+KFDeefbFBlo7jfYJBc/LUYwUHfP3FyES9Wpp9M2r2v9r9
+vP46+s5MaekKqvmZ1xpJ2tizQSvcSYjPErOVvaVqO40KP8+6dNXK4vv8ae9rP+Uw2+Que62bu6X
JbsQi/zmyPF+SLTn9Q1Yv39p9Rdt2rtWfEVJdIcO7TZbJGCm6Vly0UVD9m6p+FW6aI259T5T1/1w
nJm42vp/zJ3XcuTIlmW/CNcgHcBrCCAkQ1DzBcZMZkJrwCG+fhZY17qr6o5VW7+MzUtUkUySwQjA
/fg5e6+91ySAO/vnVGVXDs33Ljcv5hTeHRT2bp5TBco7h38OH6iOuPgwoa8S+tREc9wMp7+rDr+r
Fw/L1zJM83Xz2fQF2uX4ZYpnUG3zbfmjZjO+cnxr9do3pvnGyPEp6ftHFLrv35uOar/r+kAJy2A4
ArUWPMa2/V7H0d1qtpbRX6e+/FGAGQJU+NgMuh9B99PoXNP9m9xhqyr1RzT3aJO/jER6MNqp3KOn
5SnkabZzupPUgvfljuK1etB67VXK4Snr/UQmD7o2EQVwaw35ODTmD8Idr1RSj8wGgCwnux5A54R+
6vuyUeXz8iaH1rgvdOQLdHAdUzm6VfeIpudtnuU9UdRXJDXvJXGso50DwTHfkWv4Y2J5XJlsEADo
puBZL/Nrzg267JODmfuLPyHljqyS4RZ08qnv4juRB3KJazLCF1Ox4H1iL+LbGHx+b69FGj4RnPYw
NHBRS1J44hDqbArqPP1oXp25uQVekATPTf57CuSFQvfRHJVbFLQP8cBvt/pnhocPi7iPwVZbTciz
i7PtyEdVT956bjnFFKdmuvSufFaa8c5xl4zKfTR+lyHL0/p+G13UoC2WJMK3tyhr+f18wQ1evp+n
IGdSEo2qfkV1eKeBQJ33sfwVoiveWIFvpji4TvjAEP8RavATzE9o8eor4LP3ZhSovfvnDuqJOczH
AckMce1t+2za+qVZwNrLgDGd3Eeyf0Akegjcd07Dd9jUWIZANVJ4gGY4vj7DEXheNi9dX05ZW6Mp
fnRV+1PLww2sm6vgRMXwKHwxFkwtK2hoKPd2LLwWrRmwG14t6tvWz8v5bLsExSrqglHcWi78aPIz
E2pSmxN7YvWn1FaeEFbsc7s8Mv44WdrsQaRZx1FOVZnelp29cfOdm7Q/IyBCZQwCToQvmoJoCqzo
BcTOOqzyMwxQrBRdeR2KtyHRvnpwVYiiWBarp9EsfljN+JIb9q92kJc8u4yKexdB5KsCX7cpnxKd
1TZ1TpXh+KAxYerRmQrv1qSCYsaJKuydXWdv/VTu5nrcT84ACBVeM8B7BOf4z8iI2Tnqxh5pefUz
dJsCUUjnB515kjnfgNQJ9NGmJpgQWCaBTKQ/2QHpYG5/mrPiaoRL60uc7EQ7h2V3mpJ9Y/c++uwL
gRWHMfOiK5tE/EADdZcF/Qmzz2m0QXfSqO7UY6ySAhJZCFS/KnC4KkTrzHrlro8vdeyZ1MMt2hRH
hCdSBo9dCEJnJuWHWCqVMOgIsYxKW3IiTzqfXsIwPg1lvqZT97DI/4gXYTYfPGkBA2Q9Ry2FdzHD
nv+LGSrlpbUZgOD2aD1VYnXqWD2M6C0qFJ5lOnrL67xUlMgS1SX/N4Etj2sGBBbLwXSwZPoQUnM4
1o/Ebe+ij+99Mt0wGyB5rXzXYk1jEC6rS1akVwcRIv4whjkzqs6IZxIySkAnsTYFQiL5M+Qq0hNW
pF4+l518NMCEZ0m7qdx2ETTrdD2SG0kR15pfl74R1QlTksoAxI9fjdNZRgUZTSjELvZ7HNqop0HH
0toahfvLbIuDRW8CioE/0UArMSS57pd9WgrXMAkZQDs+lGlMCb+IJTwt6srO9hP3rFtIc0S078Z0
nTGkRKdBKyFYu9yJeltuleVZ8vm6z4nQykHv1UxCx42Ut55Yzc4m4AmKqkbEz/JkQnwiqf5cOBOq
IQehJtNXzvp2TmcsHDx+6lp4xOV4RiD28RTTwnYOhlLsIm0+S5q3QevsMUmNpMZM+la3Ta+bsASl
dGYCENXQIzbtpUrk1omnDRjejcmIJiCmyw5JHB2dQ2gFzdoEmpzKfZmrFwxih3nI9wYgnpZUBc2a
dkOU7Tut3JqT16PeQ2G6TWuduSKyw3ZrzolHIo6gg1RRkg7ql8MZ3OIGIqCQvZid+8tA4opSgOsU
qatrbJ3p7pjn5RXg/5Z6eXkX8tCk+U8u3zRvGOndHXt8UQg1tV317LrBttyOqnuISe6kqxDTEI3v
gJJ3ilH4nPrfi2g5qkW3PDXfk+AOu41YR/Ng9/rreAns8Yqy/z2gYc4pq5IqOhvPVo/Wks5ZTuem
HZ/Qkp2cML9K1AUVkXBp9ZoRl5wkrb9cBZmqnFlviI8ofw6CVo2lo8sxpxsCeYbUHHmWyahYrCPT
Zrm+XUrOtHQPy4bXocEMCb8ORzIiUhr2g+INQeM3XIVRc3fSiolOkp9DjZ1v0C9qGz/YDvmW9fgT
lB+D5emg8axL3Irk/ThkmaOk3zRYWzSOq65MSQ4jNqi61MHwyMDkqoEIN0v1bFUDIlVzjQaXvAGc
Tzh2ltK0DmlwzB5u4/NgWd7yZXb0jZU4ezJetxr2l9xmNSX1asKBMQ0mDkIOCnwc55ofNLyNxeDJ
ztyKZFeZClwaNgNCubf5FNLliB5GMfvoqLdNNXrB5O7YgbYGOGJ8UotLCPfwNmtBYOXTZvn0zItN
TpHPrfnALF2yGCySczH9WDQVE0JGfMH+shGOcXqbZH6dWvO0hCuNbnRU6PdFNzoCh8m8hBKxYImE
v3UecpOQe626AOS46E7jq4HrJ9FjxQTXCD0r9HDQbTsaVkp7H4LLPHEatCp/UmZfzPV7ZYS3im0v
bvZpZJFCHtJBmzgHO3tCefyGL7XVWedVFTaZ04KlNcZzKZsNzqmNRBhqJA0o2sYPyNYwcnESDMYH
oIiwsbY6fFVHRcE6RqeEl8Ad8ExPO7EkF7bdC4mzuISkFyORX05znFg2iWs/MtJ/jef00JsoRX4s
F5VDaHWNIFq39s6YnwlN903kKMkkfiXZflAZzo36Vi2qnUao1ffp0OweQ44yaWa81ZV6JADGV4g2
D6K9ORTbyqKPp58mLhWQTMSZZCzxn7mlwFRlAtRk50zARtmrqXG1dBzIprUzFFaYXnp8Y74bQP60
LDt2kC9qpr2duz7Alv3yMnW/k4dM2So2L55ORpGx+n7J+V0tJLmAoRy9xU2fUCnom+VJTgoC4sT1
6TisuFY+4ExsjJTMASyVNKi9oNGxRFEE8N+EMEh9GD2nfM+MwBOlsx+V8KabxqVVAaySOx8r/anG
c0iHbM3aygTBJH3eZI97Vogt70mdHqNyh0pm1S+WvF6llQAdmIVZ9nIXxTvOkLwm9fF7rVZ5013i
DunukSbh0Zrf9qSM1wSw82pMSb9EeHqDiE5WxRUsY1+xxb4LB3DCKJTi3jOlesw6+4FE0EOqy+eK
MVw6F4Rg9vuUozImfbZr/RgFRLMN4PK0JY+jxS4weqCcHjJG42gVYa5KL2rnr65p+Hc5HZn4dbmS
UyCaeGwuc5Wdh0q5CZdaiwT6BOVK20Qn0jB2ogC6a4sdirGVFlZHvX3TB0ZVsvULjaCs6IfNuQ7y
QKYGm8Q5FlXhoZ/26SRtlje6tpFuxEDvrOKQ3WZqkjR7CiuNoaJ5URUDWgcHqcbxq1I+FHZ2gDWw
aybVD2K8aoGzgQ0A3r25IO2+BNm5KUEUxsUepNYhD8fHKuXQU4EfiN19Y2Z79LKnnLSqxOA3IbKB
krvJkFYAreLmSTc6iQBTwciUktuZTx1ptdOM8bvNUG2ZtfmV6YnhozAqk4rwavpkMLGapJBo+YNn
Q1fQ7VdG6x2D0YmIECA90M45CQRo6v/f4kP+PySDaAs9578AUv9BBrmC8+jDz+zPbJDvb/mDDaKA
+XCYoLpCCGg7qingfPwBByFZ5F86bYxv3pFu2qr933AQ/V+aaX2TkAR6Adgd/wUHMdR/qYbq6ljV
LVOHB+r8b+AgGr/jT2gQC+keTw84iO66Bt5sVeXrf4JdDWWBbEVNoLe7CVb+6mvEtTAQV3tpdULq
kVk+OVFL0dO3D25eVjdsxdaeEtCXbfVEfLh70ES5F047epWwpz9wNH+h0fwZxmVaf39+puY4QEuE
pdo8S20hGf35+VX4aiNDE2tlFCkd/6TxwBkHK44MPZoczKOORz4DFo+8Zr8qk1sTauYW4+utqjr9
YJPEI/KYMSZq+YYUSnQDvVg6Ik8pDMW1CnrrYhX7ORwjmuL5pXaK6UG4zScMaEEvAgVx3kCQliGJ
FWqJQ1ItagKD6/hTnbTxAb9k+FJnlPCQOMn4SstNaWifoajNvWvMIdoUA3xXYW9lMNwNTu//00v0
V5gTbyEQJ9PQuMQ09GLa33lltZgwqenltE54s7ETp87x+yETnXOsB+aPCIZIPW0bDXJIkL2qIhRb
Sx/woE/NiGw5drDqJH5I6MIxwsVF3Q0Alnngxo1j5VaNyltL3XYkwzO42Up/memAPZVCewgpyFiO
qWqApATnqCCueuUk2CjcaDppGLsdPfLtvHEAzw/IuyBSHJNssF9nasC5j2JY54j1QsNQN3TWq/tk
KWL9pxvy+p9EN/uv/JvvVwjyjWsI09XxHVnLTfCni6ieJoijEeCUloHfOLIRZa26woY33BM21gc8
7+hnrOQI76RjTD1Hw6rGrABFvEiQ7wxwU4wOmof1UI1m6ml9k2yDdAxBX4rLhDDsjIwqO0e5/pEl
JKB9f6qLMa24coy2SIrVm754lTJTqVAbuKigl4fcsuyVNqi47Vz2A3gVEBQmjqJJKH5P2dJfldWt
mdUTNs/qiGGs/OPB0qp/fyiIRyoqoh6+oW/fDDg1KWOKlmaXRlV5TpHpnBXI31R6hsskPVwnTpl+
WERGeSYu7TWvmLYbCYBCk0dulRO3hFfx0fen4igcTxXU7kOEiR8EWw+EY+qOHUG3RzKcrQBb/ZSG
5kNlM5IMlpHkP799+l+xcLx9QrcNXdh4yyyXfftv+CIldduM2xeFrkPGEyP0jN6tfeVlmVZuT6Ji
qJYQBVQosQOum1Xr1NlTji0emVC7DayRc/CSNJAhiim6zrnXMwwhZmcUG6QBVUaVPrTpxIX7kElZ
v1STCqy8FOWZTqGzMsI597+BeZU5JP4//3EOBKi/LsDC0KENqobJgs+f+LcFDlwHfMAO38c4DD9M
Nxq2ABrGM8C9eB+G3FKMPqU2Wo/RELybU/FCuy6+KSL4GWH0O6hKEN2+PzVLmyBQ0Rv+9+e+H3JK
1I2QeK7Jx/Gh1cQvQdtHOwlXkEjPNHlR2lJ4ihtvCbQlZVFa4/37Ab7ovlIkQeMEhN/7UooDqjpU
jsu/oGae7oYd9Wt0Yi6KM3RebnvNaRVeRRMomJGRxX9/+P1gN4ntlbYTHmU9KQ/BgNSBdrj4JFH4
mk5O9KyblfQLg4N+xmRRcZ343ZnSd3RM9U3V+pKA42o3BiSW0VVJtiNhcjBThcsvYUw+F+VzhnZw
24aGvi80Vew1cgwBW8z5cUajj2O/rTzVJhSh0PGwxrQ5Q9qbvRWWtz6pGRlEJdrQwroPZvX1z2+x
9X95i1mkhc7ly/tri+Xrf1p+aCOKWA3mfi0dyCoL3STMzfSpnDhmz+0bchLrPZzXShsl+ItK+/DH
Aw4KRGHhQ6pb2WEk0u0oCTzA8T9z9J+jm+VI5/T9oKe5czIys9zljXuPOyesIQroH3JyO99NbPOU
y6Y4THZ3jJux3WqxUe9Fa2hv0Yy/w9VPvRAcqGEbHFWzg6Br9y9hNsq3aHJ+5KVlfjFwYCa766qy
OIcW3noAWtsoadVDpOyVRGP2k7kmQht1psZHi/zvB4BHm39+OUEj/8ctY+vCsi0HAYzDPfM3TOSo
4EFtShrKTPkjgWUkyclJWw1DJA+5tTQ/lUl2pLsIvHaWRbg3D4721IL8BNlrhw+9U+96fvLxvx9I
r9xUBGVDniLgR1DUPNfpQEUttFerLqig82Ha4y1G/BFZCHdLCTI+PMicLEhj2pJEkBBtX873XEPj
rRgBXaJxts+aWZ0Ae5o3wLU1J1CoZZlhvroat4jiQl4Kklo91cbXJDiyUELhRy/M5tYuD5aOjrpv
3YpGrbOtOzK3YDeH+2VCoLqc2vqes4+KQwLZhc3wXancTTnmL3o0HpFMiyu+wO7C/OgQI8E8fj8A
VrSOmRJ9WOgu/CpolXOfGhyHZ4PUUn2ndFlwnSYzvhGwSl8RGqhF09VpJ2CFSq1f7eWhbkc0+52R
PowYA71RFtYlj+gMJG7V31RVqqhElPzBbBSJZioRHD6b7LPTMkK90NZX6BVP4JGG4wLH3DBbKz+I
D33rq7GhlVYV58hVazxQZvFBavRTrpfDqY2m5Pb9UM6Tr8ZIRvJmxhkd2NZxmMBuDYny00GL8POf
rzrjP25iW7Ntl/0HLqlu6+rfbmJ7zvRi6u1sDZRoRPJ0h/JZ7chA5OjJG362er04YuUZ1/hDsRrm
vaSoTPdyaqujMWbtLu+K342VI86LSrfbEWjwGiDUOg1N9JXGruJHGFeK6VamoYvQo029ttKUO0Tg
Yde1uh/Hk3v6fgAuPngQDmCcRYxEKwQWzcDE7J//ZK7+v58OYHIIKi9WL4seIIXmX1cuTDQIoEzG
XjRbnWAqn74fFo5+EuGpHaBknMPRwbZjtSRRRwJelpPv0dhHK9rozEAHtTgpgTvguxjjF2hD4jBI
GwHp8lVB8D0aaxvt9mBEL2MQBb7W44UgrRDvQvbsJNgK7BZPMwMoqWbdHUYqyLauJMxk+bCtc33d
gTtik1St3yNRwaR+sd9NnXNtKmRHbdESzV5MfhF0iAkwimpywbTM9UsiUVYmITyUuP5KgrqiJKw/
yDbct1H85aQwsxQ4UXPqguLDRYTbqrW698lw31oq2nX/q1Oc38WixkI3ssbMgxQhnT5Ggw3NKFE5
LmOFHI8o/crpsx5op6lG6dsihGZnQHJBOIbxN9SJlO8rkHzo2uvBudBaCuYPRNgDfpn4QatJj8yL
K4HF70lj7VI7/XRqw3drB3qDJTNStzBDlsnMGm4Q2ki/+qFx8s63sIrNRX2LhxnKVxHFZyWn75sw
YYuUTsNRmj5qVuX10qWKsoKXJE7Q1jwJUT/KyTb3iYn5rym6j64BgCPF8KoUnB2UPqOh26HdHJVL
4jBX6VXUriaAJsJ6+/UgvLgdfF3OjwKFRKIAWiDnKyrQ0UzVLbW7ajuG0le1ivTgNt6wGUOxjwdk
s2OJWrsh1LzRAr/Ri1cCjnFxqDHKXtz0wM3qaUdMQ7ZTXaiAPfv72pDQh5oYs7hBz0pxEaItKu8a
4FkSJog13drDw/JTbVYMNpyvWqhMIfqE/MbI9LQuD/bhPXBxAZiZMj5YMmzAmvUqzWPUHwGrU75x
7MR5LvRxm+Pe6U1cJ05fWHsUabzzce9rTTZsGkgra71XlZ1OD0/SH7Po7ZhBiIHMwvO1SJOHCFUH
A30ts6XfA5eGOQQvoSLmXanSI3+Zve1MfGCBTr573eu0eBrFzyb1olba70ihxSn1MPaiKG3Wylzc
m17Fhef3UjZQPasdjlRg+xySRznv9crC6J8t039xdSpCvXk9lVVVw11BDbYCuqw9YJ14mRsYta1p
9RC3+Dwbou0JVr0dfLpyNSbZ1uSwS86uNRLSukab/uJ2zmde0uqNd0FpnIUxOpuuUzvEUE3zxBz4
d9YEx8Eyowv27D1OGFZpk7cT+AE5GBnmMD1Srtr8WFvFjzYU9LM77BosIW1cAahwTeIaEm9BJ5o6
SVije+31pNy2ve53oIp7Wu3IBNMXRVU/FXNgLwrRLkTwHlHfEyaVPsUR3cUMLhyAAPvSjfGFtIDp
0L320BHWY+W+z43wXeZu2Pbh2y8blfGRjP3PyH7XlLbfQD2v1mGtHeT4K+2z8j3niQ8j6AqllPYN
vYzRqBdC3pzVoDKS0mtu5skq73rqfop01nYNfkQ8EwtQJcRgTZRvuMG1Lz07VrSzVMffBJpiARiL
6RnO065Fm7ZuAPXcUfWMm3JQ9YPaoA3UjPSrSiPzMBSNuSVBdFxBXYa5NtU3F4H3hkDzXWwmP6Dq
FJhWxqMxkQIfFP12Jv6dYRwDyswtPuBA1Lukyl7mSlzzQwDbhTuwGRjr1dxphWMg8KNjsZK16+5q
onrj9JejbIfMqD05d8U2KHLVt8R9crC8d1Ym1tMkph1oRonot6kH/QA9+bFkjjVnJD/PKIry4KM3
y32fQVstoTJ4FH8vlB7KGXgQQykGtkJi0mDfj93YBRQYmIfAAf9Ht/VEC+aBN/w3+r4BzUOsrGpd
gZNUr0twJrcB9WMnEImqKMaqqZBnWwAbDPWKNwEqqtXH3UraRNVazUFkvrSBQ5EMA6vADt5C4iH3
yQSstEJVWkUqzFcVfFlco4IKEuh5Or3VUAcgaFS/+vjsavd4Er+TiMELzV1jGzZEyWi1xn4S5Oem
mokPDKZXlAqU+fqgbaqAhIJWgM/ELNSskSXBd4k7A4dj8KUZ+S8HC8JbnjJMmphAZYjTESddrbZ4
VpT63uhkCoUpwOv+FndePRgQHHXoB1X8aDPWHyzUjwTkoJScW99Ks19d28RePmIQQzYXLrNDxMWt
+QuOHC72FkGv6zzCk0DLrDNJh3cT30kOZumzOr/Xx2PdwfBxSRFdZVPXrgsDEbXr6ZnGC2dod8Wh
3CtHCiLmtmqtOZfafNJM/DiJZIo9u9ktQW+9j3GhK2l6rlqEv1kK28sudiBlbIYLseqTW7WJ4y/d
met9lLEgDjPZE2ZdnwBTkBk9lirJ2UnpcStUtSR0jv8hT8tmPq7+iCqngUfIJI6r/InN9qWWzGNd
6GhASJWzxdQXv1Vwk7o9PJhFTHJnkv6qokh6Lo5DIkJgMpjWRBI5BzB1GiEwwigBWvsTOBYmxaR4
Ngb9FqDJDGbGnGX7Yhl1siUJdVNZ7XzudWXLWx1sI6Xocb8yPK6JMayzcGNYsJlweZLi7jJJt8GD
K5TFR9Lt34ZhdKlI3B9qjfQ4yRF8pYhGCEf5KeP+JOl0gMBzAPOBetuGMQ2sKobT5ESBVxW8KXNC
CuogU3czRKO1w+UFYHmW+XTuOT0jajOHnYDdt+nNARDCSLogrpF5LJ5SdfI1rrFANCCEBnQaadhc
SvKOsOEmP5JZMD9Q7J0LSA+cO7QGAt6O0Njmo5t/ZrkOzS6pwEqM+rFLnfmPB23q2ZrY/Krczk6C
7JxrZOBBS/r8VFePdCGLY5jK/FhkZn7kXGGtxOj8tlW2ddcgu8tilN3gNesikrkFcEy03gI9Kw28
DR4S1rxVr4vex7QkA2SywL1oASNd6A35RuDBG763xnNyO92BKHnuu+EDsfbStcgX0zXlERyEbQzI
EzNAWnsxlqAYnkIWUSi6GnCU0XlrK9qEuXFo7EwcaRJSP+AiGBh/Wt28k/ikV66JHVD2lXpoytnC
VHITZcGYnkxkzvdsfN/+7rjbNowOc57ySlaDjRNt/kG3T2xMkzUTX3awqdMAXj7wXoixQYA3JCYO
MUhfjTdzTu2d2WrAHGzVrwUGaKFAExIKHMmgGq5VAiBENoeqRaPRWyoWyTJ6Dyf4hgstJ5qZaSNE
UrPFVhZ+RILrj7FwQsKxrVMPDfyDaaCOmSz76KrRPrI7LB/9VxyKndKadIfLp2FOn1JIeRvbNdDH
DutgHMJ11jvbQSi/9Y6BOi6LLY6+bDNoNlJ8oG1pTD4DoUXF3EFx6OAcxFBWEDszsu1+MoQ6RdRd
60Dv37B9NgyzDl1P8yDkRJO1kujXad5bmXyeZ2QymYOFBHqsaXReVsOpBLtD24OnxIgEi4+70Som
sAETZrNJBl8LAMThxoXFoBd4VTrTSyuO+rbOLdnNJGH+xsS5Z4VameYxQRl0jJaHMK93+EjtPcmf
63wosdWoPey0SkMig5YLxNmWDnjGzKBaRU86LtRdWizj/hHJU0OWFFN+3XM1pCVyhgGslqC73Wyu
VzGc7VrjW9tAJt7kWBeOr1SpBcXR1F1nZAwr7Fow2aXtKWmiYc2tX0FVn4aMvO44uOY5lpWkNyZo
ry5TV9cAWZjPF5Dqr3O9Ldu+2VkyupTkMGI+RcehJA2yHFoFfSIPgl1q26qL1RCcSJ1rPSty/bHg
wVbkymLqs3LwYCZ29LHcJwrYakhPcMICE9qdGv2MKuOelXDZhk6g3KjKT86mLDhkm290rJpbPdTE
QU0LhpdK680JxwRCF75ga6QbjWe3So+dkMMpSIyHWYPFm6RxsNHHWj/PgmqgaACHsjVwCiJbS6o1
x7dNwZOkjC9xEiymC5Mwx/UQRdoG3OItsYr5YJDfPjrE2ZQqEHRICzAcMZ/CLDnW0/yZawNA8pDY
ZMvetoAfViBTu61oEYTYNWcb7LAHoVaw21TzfZrgtkj35ObiJvuZnOcEp31ZNTjBezCnriUhHjCw
nWT7XEXZVkGn6qVhjWKowX5gxv2mTdUPTRmyg9LAPnDi+qMt9JgW9RCvcx2vQ+4iEpze7TK9JDWk
VwUzL6isaiW0+TNT1XDb6Lo3h/Mp1seY+FO2Ir3ifuuihyasp7WY5wGTn3DABdrzNkf+EjdfMTYM
EnhdT8WKv61G2yHIK1ozdIlfcnVHXX9JLSO8ht34bLKoVCMwBTCDbCc2XbTgNo4KidrRHRSAlcCr
kjirV/hvTT+HG45qhROwnaJftQplL11a7ThkiRz41EO516xcsPsh7e2KZKfCfrRZX3aNFkvOsqBg
+jreaGO9loENmNKxbo0SQesibsAxPwKGPmvLsJ5T3dylsoW5X5sXOaJv53g/vwW9TTR0miiMGEET
zebST5hcuY70U5oqmk9C1XOfI2C39PkrC5GeCPh2HbrvqONpFFF4Bp4gDxMKiUk9qzruhlxXpj0C
JGI/QCbma32OUbcUAqcJZk+RwyaNZ1zrSfXSViaccexL8D0Q0quoZiw1B4U5R58YMyjNCSpAshGD
ym2r1PayPjhYWUCp6bJBaRqAxbBrUGO8pVW2qwZ+gNJz/u4UqExgLDe6kXXr0Jq/krB6C40ScvPQ
n4hDxMkacBASmrZpUQHmUKQbRR2gy2ZPKTMzfKxHMxXoz3SEApGl47oP59epNJ5G0phx8etsyAdF
QL5n3rWelaEmzCHmDcLYXSjqu1ZbD0x3AxB830kD+a+QkpRMcysMcr8b5E+AosW+bBsio77ZUd2D
fgWfBMfb0FqPwcbMGAY5QsbIdK/AqnYXCoVSRvqqx1i1ViUHy9C61kA4HScMecIksJSseU0iHJQW
EBQlR6wydFgmDNjneo6FQGJJ6qQNg19/DEpmMBMkghav3ran1aPprIsMbKw69YYheISRQJgc7YEp
ro/VQJhE2tQbJqLJBf7XlxwwXyhjeiAZL1qnkj3FbbQjtXXHbvYbBfFzPdaSQIzY62TzOyrG3C8A
0clAfW/L+AjAIabnwVIUdnAQGw0vU+jiu60sl4AEsUXCd+R6pSMAABI68zkJqPmBt38aU/GpYOBm
Ic6JjOQ+c421nJlFM+wIPGcETdSYVzGaytoEDbSGobnmTyAxVOCyc9CI6mV4V3vSXoiWf4anBa2Y
qE/UizA/skgKqod8wKBr76YqnrG1cjkq6gJzx+JgMMMybQuCJXOtTi88U4+s5R/y68BYwjZDtKt5
SJ3eG3SGdk46TWChXlJIhXNCajN0WVshnq0lqLaf6FCrpWHzNXIb+r70Krd4zHFT85FEvMrPmUva
32IAtKlQvzYD4DrOtct1opziQBN77iHynNEenJTadxU4GWENMj8LWyxPDENqOY+rgmJgOzBlthXL
i+LxSjTgwex7ZKjQq6yUFkHFKAo2Vv57pJaWAmNaht98nQRpfOjS+mKg7R/SIqUeCa8dGRGehY04
091rMsPYSaf+UV2Yh05U45XIs49WGZGrDlw6tOp4r9OPKLp0QyU3akoKKZJyHxTlhlvhhRiOEY4L
XB6ZGaexM9ONGlOManMs16lG1NCSSGvNwQ+mN9iiiyiCeBpsXFgIfTbH1zvyzeJQ9dUdxttZ0Yv0
OIbdOfuBATILRhdQmwXnYQKiLEDfC9B9nshVHFNPwNueUJLFve7laGS/ExDjvviM3Xpf9B0yRhzv
8ZCy+y24AfxfK8hAlzkFDlxoJucSTrPfH6UjE+TWRvWIHlo3WnDCkh1pQEB+KDT9pWhCAzxWdyQd
hh5dGGOvMcBMRslTaBskACIw4XCCXUWNmm67uP7Kmpb3gmWT+i8ItcphCGZ/AAY4mUHtK8CmVtKp
8MKvdGNEVIUfvXSmbZZmJjR4SmsBa2E1Yq0dys8YrOTyvOp1NmrDKstxXCb1BgjTpxExAa6M3lrp
WQixP9Rv4dBSgdPbYCYmccEyHUyobIAlPpuieS1HugWaO4V+XiX3MEcaHRXqrzYH/T2aITLyWbfp
EKNxQ/a1of39XEyIEWcpLqlh+a4sPYuD+Q5/W9feGhXPcZPWLvD2HFByQutCinfSXcq3VA1/CKcg
W0LJrr2Nq63OcCrmgX5To+53pqsLPCN8CzoXaE5+1bp6OLhDis6a7OFdHopT37ZfqfYb0yl0tpBF
xNBfHFsLINBh+FIkS0SC8iIlwthUOQpVdbxt+i6//R/2zmM5cmXrzu+iOW5kJvxAk/KWRVbRdU8Q
bAfvE/bp9aH/wa97pTgRmmtSETx9SBYLQGbuvdf61qKAJOY7OOC+7sKTGCfvaMN7FD2SW9DycFjm
5ns2TtHmIoRFDx93Ps8/2mVJrujYtv46st6KvLaxhbvRoZKO92SNZQeA3aESmmDqpaea6aJXPlsM
QkyDi2QbDxnjMRvj7FoN1F7kCG3JRN1O/kxHx3MegS4vCPhLcF7+Oxspq1SUvrsDyk7DrGgECs7Y
4L5W7ljfDIIYVvAoLPZ+Tq1m1ltbUY7nXHIWFClC5WQ54shhXjtV+5UMQpwJpWTT0fbeGeUmpOOC
2dxeu10EgolAvdnyLLLflvCCBpP1OJioBOhOmBADeMd0A2T6ZCRBuQb9EVNn1eHBjeufZdbSIgYz
tOZMHMqHOTfr2GnksckSbCaZT4gSim81pgfJ5rUqVY9nrp5/C28R/lpIhm3uxXSwmmNCQNMqh9HP
3zZ+xVF/TGiUg8jHRmuGt0ypQzdp1kkr/ciwKnV9Fj6ENR6HcU6OsQVDIxL1t8EIxqN+mI1VXwkS
oV+2dizMZN6gCMXwp6dIymdfqm7Fnfi73jg+FyMVeJXZdd1FsfWbIcaK5+TS8XixXWSQHDOv3fs+
+34eW5xrvljL+MUM5mdXnabcu00yPiVBTFix5BDKDWQHrJyD5gHMGqRDjURiW/jYUop+XOXAemUf
n1XjmUcoBd+M5ZrPzEWJZTL2XkvsFsB+UAaLsFsS9YQ+vSk7f8+w8I8mareiB4gwEkIA1IxVHieC
QfnzhF7m1Kb5IfM5K5FAvwTLMS8fQRIyFvSu2YAkPNP9p6txZJTJFUEy5rP5OCcUXkl4RXf3Tuua
Fkdpn1VCj25o3K/RpVqO/ZDDagagY2T8cfJpX2pyE4i4Ctt9CFBaeVFJNiMjBgIMEsDDxq4MhHtT
4NGVXBij6O4ZWDwCv3uuQPnUZEDdM/mShDgH3RgnDUchN85B94MKQUW1or32O20XeXJGK4sPct97
7YtOZigMvlYUzsYbElH4N4FVrcyu/sMEAi96lG2wtKnnwZuXOCP3T57m64bQLTv1CGVqKvxdDsdl
RpvofuoIQzQtrXAEW8eZ74MDf7ANOK90gZ1d3Sr+6aWTte9gKV+QdHCbttOOv4JkpAYNnjblK5wp
+SqTcq84Ma8KMTJe8qjRQ8PC2FCI6dnt8CKTZXRn+9BHpvXcA1bkY/AdIWMrETzZHFye8MSRk1jM
wxruK2XM5J8RkOBLDjxqs7C8/MVUGN4Q7dOBCst4L4bqD66W+F2Wtr6wcHerEi/IHgA0rXTL/21H
yVnVXnNJ8nHVACd8AjsTPVc1cLNyrDi201QH7tT/MAaM3s5UHFVEcMcAfeYJ+ra9BrqnfyagSMra
XAmzEPuQ2ehOE9J3bWx6AjF5E5vGEwPZ4V1+90G7gAnUd9C1ua7bO4PCbT+XAz0wMoECNykhtfPf
C3lzGh2jlXb6W2ynw83TTnPQHmfWLvnqcm0/JwTs3GNzts+zHX3C7Izvf1+S3sNuZVG0A94/Rk6c
PQUcmLElJcgerKA/kdHLRDq2gUSXRUFabzSirMYWOCD8fe4ySgn5rUfVcIrKIH5J5yohDJNj5EhC
8WH5xyHLrZNhtExj+h7mb50wNq0s45le17C1u5TQozrSpKG1ZAD5aXv3l5emtXgGo+FJpHZz98sp
OPPHf+Y6B26ZCvMU58p7BO7PsKJmZkheYUAK84u08ao3plVfHLk1nKFj9hAUV+WOxP2q/pFnb5NX
1Xdq6uERCbMBZjfH+79fihnWrbLifEdi+a+y48FfC0BlHsmPttW8Wmn5J/ULcfFg8Lx6hXLRMeY+
BCP+MdQ1q3Y4v05mchcA6D8GJTUN6RpT39ybr/bAPBXP/C7wOIKKxBz3remMAI6s4qFCLiG1CKty
2BYPRO1kLk+GhTeD2yUFMPlZjl75R8UYKxE25tfI7hnszAYA7CQcn/zF2Ra10fMcJrg0lPtl9pbz
naATgrcbVOSp5b0UFkOOsXcgfVLxsOlYPDRfYxZ9DxN8rI0ZE6lcuS+JB/ZUlrpGPwUFtWvaYr/0
Ty8RSM2TtWj18lpdqiSvEMiq7k/TqFfXcMTdM84Y5bdGHw7fKhIxTKbEF8ukU24Zw2lOvFcwIdhw
CJq55B2P9QhCMWGsrBm6rnnH057EGjpAzVujw/qRUilJee0IPvkgU6lESQlrFhRrI/PhRBxnuJa1
CvH5MUkqRHiJUY5BNH314P4abkmBbLbJwTHcu2+k5ZNtBC0DsyHapkaqrkbWQ6Tho+dDCWBM5vo9
tyU4+9nm3iI2qncYS1klEc9BFXzYHLdOwi6xJ9p/cJ6Avk1K454mzes0GOpkNl5K060YgR1W0YX2
ysuQQF4KxKjAQI3qitxWbpoESRxjcvJ966xEglXAdEkWQmxT74fasF+wJxY3GtAkiGv/AT/3XqSV
e+4tH4sJRHCPJtLKX0QeqguXQGuS0yZ9b6a/gxQigmLyFy/mnNsnPO3bJrIzBKT5OhSWd8595h6F
6vudGRM6pUyrQKk8f2f9DcgMcI1jF0OXcrSzDw0/v8tJl4dmmWGWzqfZDs7RrpBIV7CNeRLAR0rr
M+G48FQ2RCkCKfL2MzX/HqrOc6oRqIRN9Afsh/f096UYHSymuXGYkAhuA+838DY2UwB9c+3+SGkj
2FmFd6zwGMWOyrrE7EU+PPKn1PdgNPnhaXII4Gp85+Cz4W3TdsA/6nCjVmQdbiROQGJMhjXVNPIX
5zk1ivHIXrew7IxLFaGCITE8PwSaPugMC2ZjWHG1nvtqOruGm66lE1MLkH+E52JsdwXP8THO3X1Y
1ebPHJdsNfWrXLbiA8bxdGE+iAgiGdOHXULWNDF+/H0pY3TSRvjR9Hnx4mLeu4O1NIAPfIYIWXaC
MQreWhkdVNl+F6Wr1ipPflmKc4QXTs6Lh6KShJ6lsTPTqG1dfSlg249zi9QRUiopKOLJ92nF1JUR
bOYUM7sj0HW5to42ImPAT7HVfClf//Jvkqi2e8qubA0ZJy6gmLQ9nY7hqpuhYWm8TTTlLm63Dglf
0Tzy/Dd2tcOUztNNpQ7wlcH4ZdRo1Y1keopHigovTY8V4cOXzE7XobKTqwB9VfWm/T7pwr7UHuay
BECLrKfqOkfxm6mZ8A1pKF9S7TCKmyXRQ6YXcmIN5b7IK/8KuyxnxevoRXcmDRCkuygjqhekMPNL
GKfWvffGc1Ma6qiWAiWVcXQtXCu8uigTCXHcOqq3tymMZlirqqCHp4g7icSwSVmh9r45TS/zaB0j
mCFP4dgOu7LN9CXBLDh62bBLlv8+mkWDDmJF6KP1DJMuAq5qzvTmdU8khMsSlXRqi/8zWkmKyrew
WnrriTVcpsJyz2Oj4HdU0DHi1oKSPQXze2aJvUEm2dda23Ig5hkXZxzWai2FmzAqMngoMZkfhzIr
zn9fsiCh2VAQOQGq9tnxO5T/XvLDC9466KdESriMy1nPrW1Wm8G9iAOfEweNJumnuz4P/VfI8/5r
WX9TTNlu1uzdZ8kSX8xdtutHAkYUXgTAeAKOlxk+Uc1TG9bw2drDvBiOM1O+0BdbXGDDruukeTLK
wGSk37zPTLlhLnDNTZcUkjzu6DqR9nnxRH6IkPespzl/zUNZnAtaZJsAmNHBsazyFqSYlyBoVrdQ
5gfVvkYkv57bNEA/K8KPQdsTIVjhS48Z5I9HIVq34aYo2pHa0rY3/33OKQeIY+jqlz3B9yr1XXQd
jqmEHTHI7Y3DAetUeSECY9Ht+Wn2qnEMqrjGq97cQfTb2fBJ7QYnuK5VljD1RO9niUo8sw9p1rcC
x+vIIaVxE9ithnNyNd1GniuwljW2slh0wT7PXIJLrKnd8Q3hGf+hu060dl+dPtgjagAsy5PxHs47
4bTOySyd35k/4YSLyruMtEKKSxTCABeCGsUoN1knMCK7MJz6Kuuvwbh1eo/wWqqR0rEfpk8/Cmje
VxZldAHDAlpXgOilEzerkuFhasQjl7jfBw5I6+azcWN7V7mdfIVjyIIYQFxs5tg/MfRca1wTq7h3
6dwJetnrNADPF9I6QlXRXNwMImkQJMl6xn2yo5fPpEGiiPPrhLmIF9REQcyVuvkjKOdZR+bBysP+
EFQjhPveSJ+RvTHrb/TT369UUMNH9IW3b4siOZVx8GXZfYf8bHToTUTdYYjmco84kJQ3Kat77VfV
3ep/oQ0tbj7nhmsWUd60s30JVcULY6b1LGEIw2vsnxVCo2cv9fTZM+3nEBaUcBv55AfZ8DokrxAk
1NvfLwrzQWyZumWherU5H18re8GSJrP/bXKrI0UMbMWciLLWroMXYhTyl39WQDLj+Q+psWubrqVM
egSerbBqLdaE/026XadR3/aLPTFG+IJ6phUvTuL4ZEMQOGnB+Dr7ixkilkDhRRfmIMVGHqJoOuJL
9AhnJP2CLaVcQZaz6arOA200NCuR+Z4nYUZTQrpwnhTKwrKy6byUcCZB5Z1pSC+CjR26exfX/t1N
9ZX6pHyuxuSGZ6m//n0xRoZhBYDg9d8vRfKjihnU58rtzwEE3rZvW0JrPOeMKCc6NnEUn8Erm/Af
kvqUt9/tnu2qqx2khqIrlsAA/Znj5dJAU5/75SVqubdnkziWmKETUpYI9rFp0tk0FUg51ynewBLb
Zy8iUikue4StgfM+dg2MJXiAtK/Tw8yRYzU76FcpmgGfFpzn+Tmksbj+wXCrZQQnzkj45Kr0Em+f
9aX+KMaeUOI0K56qYe5pykFUNtKgvHd0iDdeNrq7v3eeGT97rjaudTh+qmBM3hnJ4N8Ys/CkzY8R
Yc3974u3YB5x1qhdeS6jLHsCE1VfyMrcaNcoH5UGw/zP98//IRp2HVTXlus6ylO2oxwyxv/t9iEe
uhT90h+B17wOmrhkKG2W2x99OhvfOkfb6x4ZzqYT/D9JoodT7rO4KUWXCojXxAVLdm46VvgiEvsa
edA1WVTi58ltIANGPc0dqwluhmn9KCElU5ognIgCBHCV/PTJG98UfykEeXvvs7TaBbKkNV0zIZfS
fCZF1Dv+859sLX/Sf2eN21xvz/M9KdFqSN+2/vNPFrU36KrWoIm7sqeLCpkx9RdbfKm2gbStXTEi
coQnRPhuoMTFLeyNaIP4ptmbb7FA+FaKRp9i9HCV77QfY1wap7IWYF04X3wj4oCRB9irLkUQDxGV
IzTfF0bOU9R89YD056LST1I1zCHrFhlpOd5MDo4fkdWJU1DnH14qTtCjjTMelOAscxScTK2SMz2B
Dyqi/PHPH8l/2pfAninlemQa8Klg0/sPh09YKRUlPfeyYZJZSiPpN3ipP7HknF8bS4Neog7o7ZB+
vIkZ+p9/+V//0L9dD3676XEhkHeb0hT/cQtahd8OcSzY3iZSO4z4++hYxz4n7bUmmGCVSuOkGKlm
zZYhLO5la/yyMo+QFd21h39+L/+3D4IGhRKOXFLvXfXvTwPLoJGUIRPnQBW/xgUuT0WX9pHNoK07
OxFEeteCBVXW6v/bkqWPVfcfbMmAJlv9Vfy7LZlv+S9bsmv/CxvD4v1VtvBdx8ZT91+uZEf8y/Po
J7BwoVTxleQqFnico//5P0znX75wlefiguA7FL4cVpDlX5T5L1csfisfU47vCN/6fzElm46z2I7/
+641lLRQ3JnWf7rhQt+bRYhSa2tYBGvzbFsVbh7TkZu6o7ufNvT79UBEhBGFxXGKvJI0Nms6JmNd
7VSHMlzaoXfKGB28xRYyMDqK7Tr33PlZEfLKQd5lWOX0zltZtd8wKzWUv5rA1WkElziYmAfjvj9r
Wjc04v3yJU0ioF+hR1Q9LqebzayQsQDTlpObetkVI0j+aTV5spdeFAKd6VHKER+01l4+7qUOFutl
NkNWgoHsjAkjozGFm1MkUba2Cn2e6RVWWxQmCRRV3jUJDgx/vQx7fumkxYdsZ/rDriBHu/UZj/Wu
pbFajAOhNl6oDHg3IvosSuw8QLPylNlN5lIychnRUZvBVxATyJjaNFBdt4WsZ8XGlm5FfxgCXK8e
TueTnTAdjFXzRwrG5tQ2P9H2wuwkJmczttQ76IfTPZWTTRO2/uksAM45GzDMVS0Zc9HcHE2beEZf
clLfRHWVUUkONy2r/Gj4hbwkeJZ2jR7klgUPoAsymK1fgBVWg4XmznSRzs02kHWAKEpM2wgvLj04
lHcj6grfLqAbQdvdibQnYWmour1ZOyVT1yrBgUhp1MAopsnmEIiZxPN2asU5WRAeCms0m2vxrBLj
YY+E1Ft9+CNyqx+ga8rLSIA1bO8euItPWgdaxPBg2x4ACGZ+dFbpYlLdjj6NIZt0DM8Fk1fL/kkp
kmRVS2a3h958kSFWdIFnNBNZMv2RDCeeVe6Ck8l502bpq8NUm9VFEJB+ywfqwM5AJ9C4FJXCFrx9
N4bL1E4Axn0kqKakIR9FEF7QOkLeKDlGERVNQ5FhyNrqOLEwCXqfLdoT3+u4L28Fm+omGswXKEea
EMSEiBzkRIR8ZeMeIXJHNxz6/3nuigCVaYwKNSJXbd1TwLP7xtmumsqGGln0+a7qgb0WboylZTmH
eVhFYnJ1XdNK35mHz+FlthdrOf2aKMS+ibwCLj5E5I03xQ4KwAHl2ClxC7/foGie9BsCcE3Y7mDG
2DbnXAhxqWwZc/2jSO9FpJQAgYrrjM946jigVK4iZ4zBZr7LpPbGHQCw+qfXskeSlBgQfDKwjxdC
Ey2U8WC/houFdtdbWQJ0dxqK/DSk8/ydz9C7UkZ7aKPKSSHcnIW6tlFm4fVupKD4V179PIEy/IBS
Ntx4vJCqkTrTEg03lTkcvyF5s+ZFZWiJRYY0ccqTW40B6Jsc/OSDmTxa5qSBo9lLala8QN2A33ZQ
Cpt5NCEMSZtx2jFA6MQhDCrFosTQahnipTXIZ0davQdeIBiiZ8O2kcGFiH5NcpyNId8FWWRGV9Zx
JO2mKhbRJL2C7aT9+FZAcH0WY0N5knfOGO1c7bbVUyzaMiUuC2EzkqKA5oYBypNIWG8uZ6QntZk+
xgRVN3zzoUx3ndWF1TWzKt/cxUC7FQasiqI19vzmTSVagSmeaYVssJkU7TEXFhMkRNleC5I9m+Zd
OBS2/2SVflB+2HPrxlu7CbJ2K2gzMZ1LGwZIJ3j2TFsEp6HvZWB7w6vlmIrPGmJ5FbxmudOkVwwt
LX8+wrKhRLU3tb/w41vDa4ga0r1A9YNSmPm9B4FxCNxr7QdxuLbKumZ4m9lDcTNT+lzomc0+fGoV
JpGVNRtRdUYI7FwSr0/JOJkMs+yvTlF51cfUDOgq0sCZUG4l6ZT5i4WgK8aPyaXeP/qTYwc8gfUw
jwwfYYfpi44HTWnkdfAJuxZAWXRIQdlVcKvzhHGJHEoiblTM5UuZmqKZVFtdF2b5vR7wFXmM/EzZ
sxKlE4SzOg4z+QpJ1AQPFHcMAI05p9tm2hbqaD8mCpnbMYP7FhPs/FGj3H1yIjpquA6F81NNrWkC
8o/shuGipcW2DcJmXlu1kbDBjJ2Dv2rJhdAux/UNw1s06eTskQjRZg79Hri+4kYNzKIUuTWKP2YI
wHc94mqjTaYli5CJ0TPc1vQtSTmlo4V/WPZIRoUqmWGLPuOHjXkAaLHKW+45uncDab7V3MS4IAbz
k9Eh5HjU3si8J9aMRdxADtV+dAxm70kXjc3PJG6r7lAl4IdXlKq9dXGivhRfaP+rZl0E2IRWQ5iL
8ZlnNWWC2pq2filGFbfrhumsvbFz23MJinS6zyh1GvGki9YN4Zkx6G0TITwe4BHjUzouZnqQwOYh
Yf5SEs86ifPkhm5Fk8kdmp2RFxOnCeEjg7EM5TI2dJUOj3NGMsR91prhYogglFz2LuiGoxPOTGjN
OSj4aPACt1daKwWB6XNYlnvCJekPh06VIb0wUrgNY2A74Z5MphTcGClP7T5CEvCSJ7Y094OoOnZW
xkDxn9Btp0c+xCI516EHpFg7UXKNzYj8TGTY6lvt6KQ9ImypjbOMuNWvkeMTXTl3efhw6E63d752
YE+klJpEDGXzQQGgBgxF4A7lNGrMdm8Egha6Eb2FQdLUqK4U4Qz4EDHpsfvXbIRj6gSboZ7ajFwG
Ied3By1C+6Mf3FLtDV2LH/AopHxpWYdjWENtHP3wuK4Llg/D1GE5ehA/gpG/4JRGMtpa5OwITxjo
Qv/ody6obM0oGnZ/raSz70OREskb5VO5H+DjmCxkyJDQcsicrLxuwITrBkqCkWtyLBfcC3W9mbze
R98+2knz7tEI8JHmBk1/haePujJriGy4VBY0so3L+mF/sGaIeSvm2pr25kSJubUa4efcwLXTX5AE
1fo36dDIxnVUECVXVQ4qAGBTGP1syaFpk1pGViH4MyiYiiIiigP9gDXsgElLVCuJIH8RfqvDWQwd
3fSDEx3yCLdvUSkRBRsM9K6rpgOwR3TWOtR0lPYBzsER1JrVM5+L6uhWjG4njm1FTvwnxxs0Rm1t
tvKkyWSFCTX1jmB4Wnr1XuX2VCGcz1OwY4EU/s7sBm6+wcbreGj5VfmzCCQM21VZVSEy+iwuile0
OBp7d9iU/jlypGjx9NNvAvOWt6z9Zh0WO9ifTEem2ZFwG7UyizWN6RYydcAgakXeMQiYiixqZxei
xmt3anC7gCBcZnvNvRfoO1cFOm+Oup6j6yeTjFHoETo3w0M5p1gaELBE7km7LOOruq56hpVMGU3E
mTF4xh683rBpgwGwX43OS6zrRclKQqUpLeuE9SjoyBtB9MO7GNtXkUK1oR9KNFnotdrc5xQ6+Wro
vAJcoQkFdVVqa8qJWFEzE7yKkbd0pPoVI5wrd2gcSm8nqnggTj1VzCJLpYZFeKcnlFqO3dNsZbtr
d6Ntts414ptiWI9qdPemMboSziUb/nFUIdIg0yN96V7poQ4ZS2H7wg/YjMPeVgZ/7CKIyDm8DUwF
wHWgTs0IVnBpcsTcLtgfEdkefDvOTWS64PN2vLexPzshh6etDUDUIaM3I1Ap7m20twUBeET4KsxY
yTgJjebLtd1TgtM72pr4t+mpqaKIj4YyKoh1sWmwjuDmQp1XugWbTti0CBMcrmVKjqor/fBHl2tX
7+YYP//Kqgxz2jdjP0LlCwvhLVlNkZ1eEivh4bHCQtV8FB5dFSYOjAVDGnnHCqQ9zau+dN15k7jV
+OWrYpQREmBAKwcZlgqReqZJJaNhqJdoU1ja+NkMABLCDJrxQGDUovpQfTo+kiaIo02vcVOu54kD
6qpJAe4eRObCnca5wywiGOUMeo++ZMdEkbPCA7ZTBcpe60kfyk6SzBviQq4fUYPh60yEV978Jt2q
V/uSSLPwS4sMf0sa2Hb0nAX5lN0h9nXRttMJkLciETwddH0+SyaPT4z5vO7XXOPgAZtVBxy1irJj
T2tHXFqelSCb9yOa8S+mn5skgXh23BD2PVfVlTaz7SOUKsZLWVu5cyzoFKNIrEuzeuOypN1TZBlT
8h7gMAu/Da0H4VRmaRKcmOKZmGzirLqVfWPHB0Qmkb0xHTwzW9Gqhnk1byPEhIeK4a0a7Hox084m
J3prYtBquAj0TxZrtrfmniCNYKidHFvAaOTuc9cmXDAOjj2GCVUss4rAISPXN0uZPhtlnbmw8JeQ
sCQwuN1XdQUaINsWPpeFY7vHLjOryEEYigqYKQsMycr6CEbSna6tH+Ry22WGHfzUaSDnX34/5rr9
oxQPlGDoPLvmM/mAg6TycDxBZKWT12/l4LQzZVIEQ3EodBFtvBmfCYq83PqqSWV6bShnSGWeG2Wj
K8scEGI/Ap12w3gOrKEuJ1Qu2kCO6fcAY0ljShNHyM1sUIBsYyREZB4DN0k2oabkuUn89WQPW32l
N03MkfyO6Y5Ii1XbW0HuYkYk75aCNKrdSmLiySbrk/NaSJMzDu1FfmeOlIiDz83AxC9DVYhVCMxS
kkZYUiaqpG82dl//mx81qr1jiyzce1Gyca2tYaJKTQ1XfkPNhQlhMEz7042S5lFa/vxesEod54L7
AtGSJX5UukcKMqrkWDPFdNZp4eR7u62miAiWrNiEhMXewsqJh13FgJyfz4lzHWCHuhWkK3EO5kL5
jIEN/6ETlrqVbCd2JNmbPZpMFly1Meu099dwzjB8lWU9PLA8J9/wJKC/b0sADW1KTFUZF5yEDMrD
vncQT0xNk90qpfGQZ3RqdFsxMTBNaWBSpunvp2X8UzlaPI9VbR8Xz/rZbDKWIlniycGv+gt0GxlM
KHSeKILSXSl7eYu18u/Lye4PdBzzYPsxjkbsX6SSUczCHVf3JpPVsZfGuPVYBrEeQQk1mMYDIMnB
D3XgJ0gFBg+V/OrFoA+FUcsnDjvGZjLd9ubQXCH/KeJoKFDzfTdbHlYHedfeSbv0Lh22Grhn3gcP
nfdeDXAXmdVJ5IDNwB/YTjbOJB3BanLlg5b1dBQTIx0aTZhbE2wphh7lo2xntW8SiyQmWVDFBOx/
55qd6RcBg1XB+aUsfo8xzOYI6MeW2OT0XiCuyBnocLAhKnjaTBzAl7DyHgc+yzherIDLp6uJcxh7
8CrpyxTRnmzHFNdExkB73drwYh2HaN4mQHE/13wXWSFFVvRM9bugyjYJHDu0/cvaSkRlCUDIBF6S
XRFp93hA07or8QZNOufKW7Kk6rJtMqoSL2DF59T/B1IJIQ+d4hy5VjbsmMaq3HHbjTEhs2jgCZed
ujpl6wHVwyZhLJqIqGnZ5mkYU5YqRsPh1rFiM+YUT9cOUzlJWYRBskMpC/litKieDKHQPeL6Z/Gz
PoxYNxjuR6umKIf666x7BDPb2Gb+uhJVhe5kBILGcCBxOEfB28FklFfksNvV5NH8sJkX9MKf3zqr
IoybxySDHmykB3oSWbirKeagyuK1Y1kfMVvrL5qP8cHqS4Shrqi42/SbX9s32HABA/K2JDO4zT+S
LJHUDuXoQziIGe+OzuSinieVavGZuTez0FwlX2OHO1LjQ9ZgyXHa29wjIyLxPkUzGKVkb1dDQBNn
rD8pq55H9uKjUqoD2T9ODzlnj8iZNB0LK3p2mN6vUwUH7xsjbH2inbZEfCByZmuK27sZ2/lblZJA
vW0Tq0OT6NvGD4EmBtdS+oQyatoxQhd72VaEa/IA9djvNeFMkz+poztWIaJtGjD3cZIlireiczdl
It0vP0uHjR+mNtJIp3lCmUAcdFuaj67oo1+hi5myKTCdEezFdISe3kMSuYObKvW+LWfbFUL+/Nbn
CtuqXpAjUY9dgwmGonPUkbvLsXbj+VH5BMqP6nAEXTXmhJTCOkTF7c39CauR/ojBWMEddpFf4BDI
kzXWVneDa6Ph9qJ96Nfy6nTDNgizh8Gc8dAD4F7pmU845y7ccor5w/lp0bH3JxQVL2M54KCKBEVn
2b6Sp3oWWX4WzoyBCypFpUyC6dr45NC0Y2P5PSLZQXJAMJgbPrQ/MvaObjx0J8tmZcGxopcZ5yOp
s6tfmW8Yym9hEX0LkGaxnfN7ORyi/C2JCxz0oxttwpnGEyMVPNuFf++Rob+wY5xcm8SiWQ2fJDZC
GSETfgPnMVr3GYRbkmTWZa0vNSY729AJGU85dn04Qifaa9M59oR7HBPS1b3Etr+ZXk5PvLH1uDGC
ap+WhJRE3TsWQwTgi+KlMN45WuIOs3+VXiX3BD6Vm5bNfy0qyv2CoLfCtAm702j+QGXijyPK3EMf
m2qetIqkrXiar5TZLwGRgZxoorUVmUcfUxzr7soIp21v4pHWUv5yp/idKvtnPMaXoW8hp3CIoK38
GXjGaZZcXhAif3Rposs24akTEhpn32nHnullvwtpno2JKNICLUvohWsjJ8Nmjl/owG0TxzkEqfhT
RRUcTWLSmsZ4Fu0UrZlEPIXCP4zt/Kha70p75zNw/B/QJL6bIn9LbPFGF4mBv/ehY9rgqKQPqV1u
caw+l3316rfEipoOFuIRjMWDh59RsJVvC4/+zRjFwH+ocrXxPQ0dE29LJTlVqvAwUjJbZny2sPli
5uWw6jubCjAUkW/YduPIABaNUXdOxBsR1cdY1k+UuseSMKcVVdPz7GnQ3NaOqf9rmfnnLo+2wNwI
k0iMI13vrT0mhxzmUtWRaUf/pWPRRchZksCJDhU1AskTuxH72SINYvVovuURn0jm1CewYjD764c9
5we0GWQqax913QTWvXXb0wwUg+SXbS/1VzXVhCkPLB9IUih2xQhOAPvbq5VZD0lCKqvINTTktqJN
GHTVB2OT765ZUq5o8RVbCne7KQ9hUb+j63JW9dTtSn6WQKEsMa8a9Yybp9ssn7tttOdi7h8Gtt+w
Gl5zt4ZjGu/+F2dn0tu2tm7bv3Lx2pfAYk02Xke1ZEmW5Ep2h7Bjh/ViXf76N5gDnJPtF8fAaWUD
O5FEcnEV3zfnmBFNlgg12cypjVu4DWs6ztHGDJK7sorv2cBiziwpqmlJ8qq647qxgD1ZubXuleJo
a+juExLfQwRxVdU8U5B4woS5kw5SOYR/iCkjuHz22rC6DZzGvV+EIMCc9CZGEuLb6Trr/FUXhD/y
AfOxrk6u9RvXrbE02yFTHzt405OblCRstpoOeQ4esa7OQsuBUplQdbtQfQlFQXEmxcZPogwGWLMC
LpV6+BLCLluIvHpQyQFkuk6CRTmaVxaBi0kiGsVpUvQa09j2w3jr++Y7myUCucYtBZqjOzQ/XfTf
ZRju+rDC5NPf2tk4kqk3rL2Ukz8bEke0dy2+BjsgpqDrifUU+8bOaOIGi6HGaMMixZmifcISh5+T
bZfv3/pJcKdYco1i/jEfrR1okgWAtJVT2pfW7JRZFLAQm6X1CL5zo1juHnQvmVSA4QEbSox8iBU2
Qm9HVhPrZ6GSb6gAVkr8DXXlPWI/mHDNDl7qAnrU3ahbq6Qr5s3Eh6zscx4OP2y35s0LCLgk62LW
C/2ksjYCB+JoQjVsXivFz8wdt0U+nrFRakANxYVSzFHxi6MYyg28jmXejDEyFmWrldQpmMwuFiY6
p+4PoeVE6O/Fc6x2pybOr17r36EyWXJQ3oRRes2KcWErqFRHVgaEfPeeVRxsvwRQELUfJePd6ZR5
aPR3fZA/ycHfoV1ZUQ7bJhHEDyffaePIi1dvO8I2C1cHNcLsEWggBqI4XWngX0wtW4+xvxBKdwo8
+UhwMb0NFMcIruYWZH/eZ33FIpRgz8RXouX1Ge8QScwd1WZd5wRNCeA8PTWTiRcE4tIbS/K9KOuS
iHOtRQ9TWX/tcraFA+i0gG2RqJ0lLq81iQOL1IwRYiQX6bfXjAmyd+ttq5QLhCm8//Jk1wxUW6Jh
CtobM8YnJ8YgYvZ1Nknv3SACWdBR2Ejfvht8e21X3kvRdLeKlpLdXBYYRNuDXyY7YahI2NwjR+jj
OBBXxYitJGrcsg2WckwoRJqLHCKgU+sPMqI2VinqNsmiu7KNDsOEgTGllgFi4GQJsoX/ABbqyke9
15/xYRDiJMxTkAUsv+Gja/uP5kgEGKtST/JzpLVHT/PvC3xWstaWZl4tnRa1ExsxIHOkSYZsREA3
ItL2iXh36heeyB0bnWVY1zBzovcum+w3aXubi4YEiOTcESQwNsZmhGZVUfgZMrl3pPzRF868hyaO
zbbGn2TcaINPdFyDqsZyvXuzI0eYk/VtW9uvVNC2JZGMS9UX6PoG4hmd58zi0TuKMUOW0hNAllck
J/K0ZPk2aDBC+LcD3AClHW402/jZxzTdpluJkOkEDmyDZ/JEMWiDE/pSDeU8qKHqZGAi84juoki3
aUVItgnibCjDfGEKZ0lW271mR9RPmGl1coN8OpmakT+SuHQTUZafuQqmOTI7rz1KVXPKpbKGh8qW
sK8IyHSUZ8OlTcYCkSbRmynlpnT6Y1zmuIKKnaWVK9R/qJiyj0HvLlWQvgVZf29TLCHC+OnXQE/D
fD161q5VrSPO8du4Y7Cphn/q0GatG4UABC0dH2nzkx+X+WsK2u2CngKLH081mGR3uZgzXteQ5Y74
Fbam6YFRE9qLPTCBC8+C2eEerBLQWjaoa9Ol3xETb4vw8okJ4KCY2lsn7ZtaUd8k1fJpBmv66MX1
XFg3ZXUrGucxxd47erT0Le6bqyubqgbfCkdGYow0G/LuArbY7jTHN3HMF1E8AXWbs1JbtroOqZHZ
hJ6KIc5mDOtHN4B3FAp/Uw/tg5VM7LZYxciVkIZDUaOwqVoXWWcj/KKbFCnlOew5N3WE7XE6u0h2
rkNRcBa18iU3QzAtui9Khb0sS9SjysJSN8JeUPA+KZJSoj9gA8353yEHUWZV8yZgS1xb1g+6DHsl
MuttimEhcfQdzdtlVYLRGg0NXsWougenHO9pt/8E+HIz3S5ZmTj24lel09xZzHpd1Z2z6lXvtauJ
f4SX89oo/IWZbIz0iSSy9K3JxgdfVwm8kQUbQ5tNrPLqxoX+yna8X7qN0LjbnKLprsZhuGoztdoh
hE3XcT45O/Vwl7Y8NdW172OqQBu9w99KAbWSb0qYt8GspQY2r+F9LJw8W8naCGaySl98eN1oxfK9
1RikAdsLgqjcpaJjpcDS8TxNQFY6fBS2woqRR891Ouz0yMV1n1t3MrAeSp+KDtATGvoS/4AduNca
aUaby2k5HAkEloch6g+GZMZivSBas1ragZos+9jY6l0YT4dRQD4Q0jSRKivYPd2PEay4M28VV3yE
XUXAmSXlGuJzujdaMID2wNvnOeymB8KnNuzuGQ5KT/E8i7WlLhoYjkgJXzqng3wbMbbrEMKdkVst
G5SI0+tMa5rh6ts2AAJpO6taoxyomkRv4IcoOV1nKoX3CPQ3RhRA8pBmli1grru8iUF39elCKZow
I+tURqByeBExmGXeA9wwG3N5GlrY5AGGgKYLOWorTuqQTzwSphjD4eFEI6K1IQflqQqzDjNelG/1
xEaXEdGI2imG7a9iNKgHslaKpTuOlMKGEV5LokcvDg3ve/bbFixFYu9pOAYZFVBYUmm3NJJCdPNQ
DQraSr0oUagYRpE94J1oxlUb9ThlQh9kOBIYLGCYYeVCy9pxx+/Kkd2Qmoxtq7f2g4e0H1GFjntM
jS0BZMfwtZdxUEB4JKSFviSMuD1nquqGUo25rayeUo1njYCo1XaXVI25QD2+KH2tPgyiFOegjX3t
EHXSx2GpS5ycuVmVzwF+JonBEW3jMq1rfxeiBViaPhuGtmiZQAzpHdUgLJtZist+BRHAc67o8okz
sBELhYukB0B4NOI2xQqhGyf2RXoCcGCwtjHP+dZwjXLZVUIDTlNkzSUedH2HQc26V5w8OvR01g8e
ZPql17nKDgBHsGLkx4ti0ozrSRjO7Ig3ItIw9+ixaaE5ACmBclzbuSrnh9Cl7OhbBEFSko1XRYEo
B7c/LBF1IJqrUHLlOWs167muhDybiRrtKNSUGFE18MsjTgogVg3Bvb5ZN9D6I9wxie4/YRuywel7
k3u4zvNNWk2RRhFyKyDmzlIbo3pb62nUQWZrtK2OxoVeC4cqR9r3TVJhzqfg+itCBst4ScSdiyYS
FRW6d4M3fmY1ETXymPc0x7aOKcjB8IfsZ+NgKKIjDHHBLjaiJFqw6LadQT7V1CRxRTmFCxYoYWOA
A02qPXJYKADb4aiJHfUmbJSNYbtLvbfPlHSnAD/niZbAgy3ipzSjv6kUhLN65cxWrROby6OJfGOW
VC45TA2FHcfBZ5XTFU5K+4ea2++DUbXzvMas0EHJVeLuEcSBCtYRSFWP7EhxxMFKtXWeurC/w2gO
XeO2IbSbU1X/U7fHQ2qW4UwUIB4LHPGqyA+0XPYRc2gfeweKvGt1yqz1GaOLhg7uSssRvUv9OYm0
RR0R4ZyTvmnpe61A6KnmRyrAb6GSbfvUWHkZtrkSsZif2Gcl6PdWXUIaCPxo4xlkeoNamNmjuu50
mr5ItctVrFAktDXggBQbbU4LOQe9SRCnmg2biUqSyYPXCg0Eu8tiIXWZQStiaZC+/ph548d01W0n
1nnZvQkpFnnDqsw4XbiER3I8WVa1XI9VA/lMXXYaphkV21eMfqKoQW50qA/HQmCBH38CaSLrUkaE
K/c3SFNSiBJE7jT9j05xitlQNY8xQ8ZXRXaq0fllKZnMmN9WvUVbT23zbNb4LNDduBxrJtJBYhDA
cnZoCZiwhn5lK9o6ieXRUR2mSPs2h6VhSvPeU+WLCKwXCMQhRxpBRYUiYwFAkt/uKv1a0riGEahv
E00/KjanhCGY4qvJBaLXr+11BlmFLGzyA+HdidaKg6lEc8SExaHYOsnE3fF2JO68SpKzF3FizgzV
mnVkUR54zPch9sAyzfsZbAoeD7DZsfWqdVK7p45/aSYumdzmPXkepL6JiycjkCf1wiD/mXUwRsnR
r6n5nbB1E6wwOUyJbq7w3yFfQgHwijviFIQeUIZ+N11Ra4cPaupeiSe4rQr1WdeUVSPcB+SKlI4D
1EtJS6o8XgMeUkLw6cKm2gJeb+0lOEX7/okqlz8fePp1TlSJRGLIHdXq/ORY8Sb3iqMRxtCf4Z9A
m1PL6lxbI6F6eYxdI34vgJ+Ubvhkty0s+BC0FXq9tvFXUkS7OIBjRBR7Az3L8J8yHwmJUMQPW3Uu
BjFzAuqLDPPH6VHFdtQQcxIvDIdWc/oDT+dR8+WNqmknw/YEJyT1h6G2i+l/SOqqvUux1YlntZJv
EKuuzDRnwwXjncVhDxRvUXv9hjYji7MNFQwc+DJFQZ1PSBbvhZ94Tsm8UpVHxQ62jUCC0lNADlea
/oaAaaFLRBXMAEJhmMv2PP0OaZUH1Ef06JNbTkqnQjDulHoVwxsEfU0zAyPd2+A5y9rB1Q78KOnN
edQ0N35PvKOrzP2qugOw7LFtqohExwrFNqXfMdyXmtZCWibF0hTzsuVwjyc4pfTGBl0Bgv0GiIvP
p4o5S/EEly62D7A+eq9d1KSZG24P6woECgJgBdW/RYF8BJ1RaN6PrI4OVl/spPZSK9HJKIkTFmIT
j6+GjQEqs7mPU9xFOC/Nq4LQwq7VlVCdjWdxYnMgU7pOuhEkHBXCoglhJvPpLkzjI+x6jCo6bctY
fSnluM47a2Y2sCfBVL+3TfKgFOlt42VsNtRsw5H149clBAGearNbWaLhtOfvyi4mxNx5ZvK6gTb9
5vgNBwelYaAlhKrV+PgdJ8ZU6uY3ptpH6zGyNgTcX9G8NfuwUoZ3RQv8dkdVhqCjvA7xSXiGTg61
i0ajsdRhJ8gTv6IvMFAOMMXgznh3LAWdVt6aq6pMkWkgcVwZQCVu2Py4tzhT0ken962tkw/hh4ey
dGFWrXrSWqYRYdOWmjVtQAABc1en5i4z9OCeDF1ghLZRzaoWmoJRqP2T8DknxX582yRgvcYhh7HV
0aGJSE5YDxz3MZTF3jgzShyKlsZWFNGSdRi9PjggmhxXsnL0Lfltcp738KrUqio58JbhutOITtID
gFVRF6H04ND3PKgWbKVxbLdD40VL0kKqrRMGBbj0rnk1c7si97WE0pOlnn8JvPZeOvTjGz+GKGrq
ChW7dFBfTCr5ePHRUw9YfGssf9tojPGv4yKaeWP2GFBVHTWCRIhifnLK/EFkAGxlG680FaHiYJBi
HjUxOJ4IJx3snjmuFGOjBgT29q5PVK9T42kIC3rwyGc2Cd+4l4aAJ4VBrq6Je3N7wiE1Hamzb2of
RVQD12kpfDCRm1s56grDr49PrhwFhVU1XfpNnx5q6dxHurpvTES0YFLXVARodWKfgr0E1ibKbipd
+ahN4BqWiYe7z5SMRTaWd7iRAnjvbLxRHFfWm8XuDzNVfbb0sn4um8ido7ycZLXkaJDX/JNK8gvg
sCNcoamURN9XDMaTbYsXd1LNkDhDBTvPy7XM6OBZWnHtKlpT009kfOKxBZy2M0Lz1A/dRpUgW8wO
UGS3dux2ayoCopEP5xVd6k1lULm2q4Zo4sa6qSLzzrfSZDM0bF0z18qZtNpkIToW5bDgr4qUJHcx
GTnTsSaiB7itb5tXuneIGCqsokqq6FuwVeM6YAqaWdb4qqstdV59iDvGF9pOjsnhTdqxxkns07Pe
8nc9+pFZ3sBZGkaKOwW16fnYCwlQt+eiObz5A8y7ljQm+OGDeDCs5JbDcw8w1H+Fx5vMGzoyyxLl
1Kytc3eJXvxc9X20qjEyL9UqQ/RmA7ujL3XJbTNhAUeXY9vGfhw0OAJ2MbO84sWH5tcj3SKJ1zVX
oYmvNwifEUqftdR6C2oJM89S52ZhTLUjzpwjsYAzwManQRZvYaD9QLZ1J5MaFxTKnumVgT3rkjQl
O+ca6MUxDgfgNobLA5B5B2G3U/cJii7AntodniqKyzbtNqtIG7QX6RsBDtgVWW6QQsd7Ap8yGpHt
VeVAZk+jPrfTY+u1Jzau9xHtXkSi1TV1WsqT1XjSlfHolv6z3yKNrXTnqvrUZkf2Dlo07FTiuVEq
oxOMy3s0sDHFLvqcvgDT7Us/eBZY/q6a7OQuGihDpA6e6D7ZJUN4IyTplEGxdbP+Ehfj2VSIS+y7
0kDQSqosbN+PRvfLmVfp7hK+oz5LKBAu7Gm/VOseVc9+UwaDtuwNmmiB5/LcGkqzKt1Fgu1En44n
0w5HZwYnBdlUV479hUp0cIUlHxxysNwdk2Smg/1wfuFyxgx0RH8Ta8ExozVMfrCF2U/4B3Osn+xk
3FaIEmZ5mvww9WgtXe5kFDONWJ24GgPggkAh5BrjypPno8nJAPitBOfLWZS2hw5sxozS7VYjblgx
lJ1l6A7Vv3yj1XLr9cO+wv6WG85eC+L1KJBJj5WP/39i8lhvalusEwdoLbgVgg5sm0lceWRGP0gH
HQa7m4pYXmzOC7Q656AigrRXVHhVHUWDtiT+o/CSTW3T4EOQQscncBeab+MnFA/c0hctZMLPc9iF
KYGBRUMEq4H2XkU+0uncrKkj2bS7XrHsBUIrCNNuePS94XFE0DDrFfbufQS4KgvNi+/gaAxdHbtL
KCkhweBPfeWt0KIjopfHNPDRVibsvyuKm5PlaSYjyhZIAd9tqyJdLt9HUr1RSuQy8NIqOgQx6lul
7Q/16G6aRH+zPLGcJqSOwzub0u4ZFv+Tm2VHpxHsD0TyGOdTHActC3oa1cy2zH3e1yezTxheQHQy
KdgG2/OePE0xXMrChpg/LOXw2rKwM+OwgBhYX72jQZCEO5zTQqBo3afVE4Q0CHThqk8/6tg4on+c
O3w8YVl4J3k2uNdztqkQnnXcs2zhfPCYCnBjhM/4VqlasLUxrYjAc28eFtrKSNYGWmn+SOB9uWXh
z5FgolCi9tqi1WeyKd1y5VvR3k+7ldKYcwwTi4DE2haRKHGpBBzWN7qmnoVBJdK594cjSWFM8vxM
9GEgZcScVwU8ZAlZ4UqgeqL1tHoZzq15SfJiOWqS8k8yn+7NqIME1pxlAujf6LYqgpHG9d+r8olL
dtj9qzCDOygJ4BW3XV29+T3UmNQ54u9krJdzfoWQ0EmLcqaH5Q4S6MYwDU7Vwxk0HXKAF/5LI2xX
VSs6HPRadJvNy9GCQOxm8dKOwoNOLR253BvNaapAan8XswmDUwe6/Fair7jPK8sC/WLSg6fF+Fw3
5qXBVhJxZ8qa+jstIRXyTAsFBJ8P81xK+DtpKTSNtbcw+Ul16Vpg6IzJ6Zu5kMNq+sgVVZW+JvQh
LOlSkmrdG+OqlCtVxkdzhJdos/kdU2/WgH3pRfpuNtpesErygUaGjJGx6vFZlXlNBfEcHutcOffy
AOApDHXKctNbgM/lwkq+tip6XYGADwtWl9kjndVmPXfG7oyaehX3pN0GFdX4fMPYEEa6QUC7yCCh
K3QfExndotk6QFS4CL6IskyfQProxj2eu4Vri5MmlY0ftesI+/do08E1Kyqf8QnQ5MXuO2qSnrph
xWedIgMC8g3OPJL3PBTSi0hRYDk3J8tInpDcb82y3HMjTC94aDxSedoCkwV8hiZj9agWsVg7DQEY
wxUjKZVUxBiCAxv1JIT31nDDAx8sefGTbtl14GLU/GQmMO/AszCIFJU0O+rFvk6NtryGnbhEoGiJ
s/wIXW8vsLq3o6C1V9/zGCMULp7Yozdf2F247+3yHBeZucy7nKAABQUg5RaXljDFNab26hxWj0J3
Tm1VHq1W4h4x9sLSbrrUCWZuB8mI26sazhs4+ftpBCR92qytvsUak79MVFct0BaWDS5PUy4S6JE6
XBA/rm0jJwiYHaFBIZ90ApI3hlcjasE2N5tkeCK1Y651B25KESG85RRFT+2Q8rqBrKas4NY7TQSE
pz9aCo6JbLw12GFoZb2IuXoOMfOE8mKfVUsDGgrZDDNVI0OaiE4zzdDpDds+TzdZzORuYmnM55Mf
N/UOsjvCCZ0FkyOQY+A0kDA3XmI93PKhuw7dYBzbD8jbN+w6ZqL2ZsBY+FHpLrOIA+iNW9tS+rnh
VPdT9U+1SUNdRZp5gnKzUCYL+1Bt0oYtgqZCO95Tjnqt23Gf8nMp8LOl9baV3c2MYFxKkLZZNtx7
09G6Fur9rxcu4reVZny1eeVT4yz6mCzRdOUwSQUMgmlpcijDQqJDgHxJ4KC2bs4L0++ZvJqw/4ko
iKKTAHmDsA9lCNvlTUEpjziQ6R9FNXG3jnuTDfoSeuaBS8jZd/HgmhIQFs9pai0h5TipoMgc991z
W04HwOy7bjttNsKISqhKCaTWb1DQTaL9FdzPOYa+q9flq0JLd7USr6cJXQQvhW+sNe99ek7MjIfp
mfiEv9iUxq0+5CwM2ii9naaP6RGbWb8Jx1eVyvr0vbbFiWT6J0biHnrTW1YBRFvWlL5YTTMKdxh5
4SIGE5w1/VKm8R46yzIfMFzIx4Bptgsp6TNtwyc8olt84HLtStARdo5aCRQxDG99eMHMEWmK4BMn
qskCgRqPRqh5dVwPfRfpHwFA1JrMVcfd+q49dwt7NVoo1HpgMaW9QPTEiUxfIAPacjUNurD5tFxG
Y/RgdjYhB3BbSwV/pUW0UEJ5nNPUpretu2l+BQFxJLjxvRjVm9JGTkUr0ruIgP5/dowYWMyhFCvW
E2aYNzaW3i388HkPO3i68Rl9IOKMl9MPiI0pXe+qNeqcV9fkj7G8WnK86Hm4JZVjmi+nx83iq0qk
5Lw5JcrEaR4bs2w5BB2lGH2G/eiGv4kpgXJNNi/V8gAr6mJwSKwJvi8iuR+5cyODPEh+oACkvZDM
2COAFnMGZcVPaECIUkLkyFgKqk/wUdgquieT03xmFjwy69ZFUzonV2fX5RBeAq5rm9I2nKm5CSKx
hiSQy+Q1TLrXshwenMoloEZDo6kY8TwaazwBJa0J11tKy+JlNrxo7jUWzSfVc6gGmuushQpQcSpe
/Bo/sf1KANYVT/99ASyNWbRf0LlZJF4rNpJGWjJ9YBBwxOWYdV+SLzAj7+1s6ONRSyivjJziTAP/
zUiC+5zzgzefZuDp/9swLUUrP0qvkz9EIk521tPhMV5Su+ScUN616uSgay9ZN9yaljwRo/jDatWd
pVSMCp3ULPJWbpKme8vM/n0aJvRvf8bm+FrHlLJl4Ly1UpxbMhGyiARDYWd3Ah3tSoURMdN0TkyR
q5yn0Ugj9wzzdA8D7DmOxufQIL29g31EhZWiwoqbuPUVQIipu7U79dkqtKNZe/vSje6EGR9sq75X
aH0b9EUQkCn3MQxBWmjhWfXc4Sa3fWOFjXYHG+PqR/pjF2svvqFfzISNQGi6azBjwFIMNVhoRseU
Q6aI1xantDOOOMT2NlsDzhNnvS40vqR9lbzhEYCrOMV/46QVO/xk4Niqpe+y8V4Q0+05rkSofyGi
WaU5KUanPKyEg9H03sMWx2WEa6C32vWIyjmnMADbXjsjzkOA5n5Q+VhWFgXtgI4jRhCXWiT6elWE
FVCNgboOnA3EWHDQjeyFqf1es4Rc8jiuFdFK9Bi0a6XpD2zgT5ZpXjone/OzoaTkJYFW20sueSko
ymqWfR8F+q2F54YAlGWL10rrtJdCEH1ARQV3YUMtN0/ey9FEKYT3b6Fq+trrYOrTunsZ++RnKxBq
FJXnkvtQTj8wwVti4WmWYT1ir6VVYwLVWaocGvqacDh4Vfukl685NyOu6ksGiKjuUP6h0zxNb7Bt
0bbpWrjThf7UsWMgeIujOBPRNAHTtAM+xJvTmV021w3lh55zMCppO8ZF8pojKCi7+iU0+2weAtrp
zfCNyg4hJ6ZJA4KgiMr8gWcsYTU1illpqOvK8h5cu3yk87/KDDrbglnV7OU1IzKqjGCZqEO2y0r3
zBR/6fyK+VZxLzD5DmzOHq3ce8VwgUtOGXeO0yJENu+ordz0SXKtUAWh6d7oNfnbYvrp/BSPurkY
wp0jnhv6VsFjHLgrT8QPWYKeC6kohGr2DYaSbEOidFGVscEgse2iTiy4gKkY4b6cjzX6AxJxCNxt
46Wo5bWuNXqF0d2QjB9O2K6saBw2StDidyNkaSlRF0I7cXJY1zErfBRw1FUqx9vW+Bp4vxobBIJ/
axHAtR6xlsPaJtvQUwnXI5svnCNjTmnwN5cCITsZQ9RZlJbzR+TLbuNS4dlgMQ4vmPGQghUfGsYe
YK5t+8Q/JgrE8t/10k53FfIH2tgEdfUFUjQrF7eWkTb72COD2xp0dGO+CRS5g+GcOBxy3UiNsY/j
DlWzOFyLyProSaVpzeKtyJ0L8OttEZkXL2jMdURRF9NLBeRXi5h9fQtwttGTk+aZtbhxCkes0ton
+MJsw5/YUV3EwSBQ/9eyGkzUnjGhEwm59fP1j3zsqBVZBLoUyh766Bl/9bpPwPoV9ALTo2aUH7/R
Qk7/Qm38j2yQ8YSyrv7v//knq0X5N4DjE6OlUx14VqSRLAcq4NN2omGRytl9cdJjN8R+etor/f27
phTRP8E+PqFptMQjuDblu8we67025D8l0v55o45nh+NorNloRkt3//dv+2d68H+ubEKO/IbyYp3q
mljtc1Cv8T4v9CW7fgSX579/uvpPYti/P15MN/S3jydcA6NQzcdjXvyIq4TGYIWFXl1Mpy+bhuYS
JfkiLEgWUDsYfDYl3zarzjh4T7mSxN9wf764SvEpsTWwa4EaHZ+lZ0PMN1B9zJymKlH3JtE3j039
J+rpP5c6pcb+dqmMzSLDx0z+c0nXNlU6FVfHZBnWBT3mDgDx2nQkJ8iSWJUs1zNUHFAkCdBDEf/3
2/3PgNr//IRPkfDe4IYShlS+VIX8mdbWXV/Qx/egyxEsBTFk8Bd//6KvHut0n3+71mEcTFWL+aJW
B11VJo9w017+/tHTb/3D8P/Fnvvto8e2Y74oqnw57SiTXKzj6L3PP/Ky2v79C9QvaDriE3kqc6PK
AMvMj8+LuTNBawUaP4xgHYXdZlBoPGTzdAQqgU3kv/zOzxMIurvYn+h4bbXrxmJj1MF68nlp/uNo
IkkBmk7ZfgEuZ/X3b/xqKHyaRaSTW4XfVv0vTZxUyJMYgA2jDc9REKOX+2bUf/VifZo+MM0ByIDk
QXELpkdIm36uO07ylPSJ882V/HnuhZT1z7FmlYOi8V71uBeUXc/eN8dxgYmancJeqdqZi0Klp6z2
9/v25+Gnu59mihbEKJXJjBMgRc4RRXStWUQMMNPL/puX588TvO5+migSA7prE7K/yoTciJAAYF7S
Qq4mh4ZEokp/65uLUb/6qukqf3uZsBfl1H3SnvwL9BPtHd/iU6nIy2Hf++JiEzFmcMAfC/Yi0Yk/
RElh5REt8fSDFIjVI7rJv9/ZL9473f00adB+s0FP8GNCTUHD89M0907LQdN81LIXjs0Ju0vD/GZd
+2rUTDPXb1duwGmm/Jf0S43ChYeTLcveWsRuKPyWHu/6qKMtqL8ZoupXo+bTlIINzRGAVfslYjxX
KNsam3dJoXrArDI4NYIx6gfRwaHFVydLuoGLnrJNkmy5y5qafHOH//zO6+6nSUaHr+xQpeNljJXl
pIeVNPZTYE0+db4x++Zita9u7aepJVLL1gtKMOFtCikfr4Oqa9jQYQtbQ05t/+LqyXMrVnz7NLqn
65dBjQW+3MGDXpMiNJ+SP1P229MIy7AjTn+n6Mxjg6NWCcydQ/CMjoq/R6XF4T1KyptvBuH0RP7/
5UWfcHG/j4uEBKei9AvGhabcY26hsbrWODpQcNPjYK+r47EuBwSyYsZY7EuL0DT/m9dR++IBOZ+m
Mt9x/cSZprJybB94+ZajTi/GAVBp0A1VPZR+pL5MbKuXAD1KtRM0sXvr2ez1FbMeP8jG1mGQvBhR
5sbhuC6xf6juh2G+RZ09Y+9W2c/f3Kk/T+3M2v+8U8iF9SRwon+NaSaE2nvjXskh/DWqp/HL+5Mx
V9V4ZYfhsQ9rWEBnRb375gf8eZ3WnU/zZKAVQQfgkuFcHZKCUGqbUBHOHExTgf6CE+CX18lW5PKb
L/zzDg6Y3T+vOCnGoAR3wBfiHRMRjjAue9Q4pHgfeb1VDA7QclV5kqJT9/73L/3iZXI+TYpRbMpC
0et+iUH0WFFJFhZKUb08BCmVR9ag6focGjB//7qvVgTn07zI3lPLQ5U5Ar36csguBpVurIazvPCe
4TVtSus1I56dohQWDDo3/7rmyZAoynrbFKR/GZaLLeK71XD64j+8kM70ov42UdsCOzIadEovgYDf
3DW4iRUZnv7L6/00JxKmFBZy5OMtRSWR/C3zEKyW9nGIUGsy36QHvTt03dqqV3p019HNmt6ysd3U
2TsrEyiszd9/yVfX+WnWtIaI7rAAGmyQHRm5zqrRjW/Wuq8++tOcRhWSQmPY90thUCMyUesg8Rh3
f//dvyCTf3hA9qdJC/+XIkXBdoWxz6rd2hTtM3iDh2nSrhmxHXQUi2woblzn9jjiv3kfv9i82J8m
oCAeJFZdhqkiPfwFqfGitxFAZfGQYztJE+cNM3H1zdr5xQpuf5psNCttBk+Ew7LwKWuaU6wXpSBk
vys7+W6b8MW7bn+aXyI4PKlTmf3S5ByfDsAIBRLa8qpwDHbMYs70+u2W5Iulxv40rwx5Ju3aYf9P
UM0p6dJdWkf7aS+LIHjVDOH1m9HxxSRtf5pPqsjRh2Tgeww7O5YD9eOaAKldlKBDKm+ZqnGLvf7X
V/VpsqgFwqeiY7a0p6YVu/JIdVYemysv/knOzzeT5Ff37tOcQdReYjsm11Q5LeXA+Cd0Ah+ZkpOU
72zY/n7nvhpwn+YDJBNmIiWXUljR25SONc1D5RW/zjcv7vSk//TefpoVqkqts9biCzoxbJyoXPw/
zs5jOW6k2cIvdBEBb7bdDTabVqQkSpoNQm7gvcfT3w/6N1QNC4hgaCUuUF0ms7IyT55jl9BkUhLf
/v0Sp2OLbgGiniaZFpxOXn5bVhFrAOjbn5b8clsw/EFtDRuwDw8kmlWzavlWZs5X6MF+bX9esvK2
YOqBk8GWtNIQAGz5Zc8h8gv1pQHpstT1jkeWzUCwdDs25smBocu36CFde+9AkK296ebn7SlIPIm9
jvvq0gQcMgPgHYkaBjBZcJuHvNRaOPAo0BIREoale89v2WoJBh4tRoKwIO4/Se0bzcT5coOaCGW5
tfrlfbMRrDpF+lwBnTFDZaICu1kOEzeLAXBgNYuWJ0FOpXDXh6yn6A27sAXrrg0DFkFa0HxwetcO
uKEamg0sz7Jq/89jeDeXIDMRwcTJv5iu5aUAOBoH5aoOkeQODc3tRZPti2DeA9yancUd6ZOaflYD
9RN4fARemwtkro/bQ0hOsSWYeL7YvZLFIyo1vMzrirJL0CUP2ejtGKLEz1qCnTdUbwGc9rOv27OC
O9eukLw7Wqb55OBtx0b9tD0PyVJZgsHnJpRnXsI8kN166Mv+ITUz35zs57ruP2wPITlUK3H4a4Ns
YRqsym6Y/TW5N9OorMfxySv769prvhHEwAEZnbaHks1GsP3ArYI2ICuG9DBahrzGof42Vn6DZW2f
f1cW1rDWI/3KwSS0VdkWaSI/DlGwjgDR6TpsTvQnwEyxPQ/ZkglWHyrpYCoau78+O5Cru0Fr7A7x
qn+UAEWeCHSukaU72yPxl5Zg8xGsEE5ktojpmt7nqKdp0ADJoXkjkFgon1znpHeDT7vAjv+X7ZFg
+Z5nx5BJEbo2Qf9Es18G4VJ9pWnRNxfOt+31k1mn4AAmE81s+t5h7wppzbVyAAoJm7WfPVz3+g1H
Kaq8oLTVglkgXwbatwb5X3ym9Hm//eMlm28Kpj/Csjv2XoRrzD7SQzvRUzEp1WnNhSeT9rmuztvj
SBbJFEy/QH1FW1BX8CfKd4c6yaJ7N0HtqA00Y2evZVMRTZ/mGrUkUvHd7sqBUwIJKSC65wBMFoRr
wMvanQ2XHCpzneMrm+xSY5zgKP5fMleFOT8c8xcNgbKIVN/2cknsxBTMvpwVB2A+5Ai5pZxJsmjh
C6QHf5CAAD/KH7Cd7by3ZCMJ1m+3MPHTgksernsJjX/oHr6mS259Q7J2y5oUp7d/e1KSa8YUjD+E
f9GplhLGpMx8TkrrGgF1cGAplCfegKrUMoY7p01SAzT+yMC82iIwKoUKPgrfrM0INLddX0P/bsaQ
JIIQGmFwO4RRNj0WsavQJAsLGk0inv2kRa2y83iRWa3gFvqysbN4TpALKNOPjdk9w6G5V0aVfNsQ
AoJeDUw69QmdwMz+LqMQ7pRu1nZOhOR4G4JLgNwHiL1Sz36oV/C/NsFDFVo3sMYfx91MicRWDcEd
KHpCDUBlDLWP/WoA4N6NP+YaxBTv1ZVvSOPa3j51sukIbgEeTSWwAKtS+dZvViPi5WiAIVrpqrZH
WLVH3nLQhuAQHCSQUBBGRXClTjOM/BfCm5chbj+bCml12zwpY3IDI9idoo1+VZZH4KFXtTH+gLj5
Tle7M2rVd/DJXq/kOAtyidu/S3ZK1r+/MoKQJga0kAjnEU69yzztQ1bUX7c/LVtUwWuYuTVWsBPN
vlXS7OQCy7FbPw/qn6Dxfm4PsS7eG7eeIXgLI9MDOyoYYsyCO5j2QFzCvdRZe+9m2RSE0ADNeUtz
gAVT6qPZGUqnxY2PHbgtc7C/b09Bdi4EFwDLL5TmDsGbgxbCkdZOiLxN0A6gHNv7ygURb1ujd5z0
8R8tq62d4yhZuD/lolfbDjFqN0QpzkGvY1QHxwYdPBIcNHqgr7c9MdkQgovQmzlTWmCPvjLkL2Zm
n2Z9uYKF930Zkz9lm1czmBRacGabrTfS6XejjVcgI7+B0dhD9kguIl1wCdHSaV5joeRCjWyN21fy
oaY6U0+7sTtzx//Lyqy64BVsNy2Wyl7wcQldPPEQHItGu3ZWtb3gHkInumcUsFGWTVsfKj/+9tZI
jF4XjB4qyNqsJn2tKcT3rqZfo6P9vP1p2a4LRo+oSlxChjoDUtS/rqxgbTR8GnJvx11JrEUXDD4x
Y2RNYtaLWsHBmrPv9KQce+ydapqtdddmvaBaXl62JyNbJ8H8HbWlx9RktDDqntOJPpPS23GOsnUS
zH5UkxoNXI6vrlaAmfsbB6Caasw72QDJ6f1zC72yDmSIUqTp2QaVBEnVuR/H5XnM85OuXtzZ24mg
JN7xT9nq1SBOVLuDUykzsLDuRNrVLOyPrnmhN3nHS0l2WxMigBmeFLhrg1VNSb2x7BeS1E3+ZYU9
QLmCJkm07FV7ZYb4Byzwai5z3FSxCj+5nxvQXSIcMkTRJ60bHtdMtaKaR61io6BmhT5Lc75sny/J
IdDWv78a1LYHyqSFxvVCV9VKwFhZwZH25avtz8sOgWDmMAx6qPFZvKfQX59oDlNi94YN4o119oJi
x4dJjORPKerVJKYIMEXdGDypjKn7w47pQVD5vhkI5g7rF51dSb34jTuSYRzAI9Ix5X4Y41r9loVV
f4T7Utk5zrLlEqwdIuFabRYGMyYLSmflQBPtqQN1AFEzlBbWzq6s998bMcufE/hqvRbosQPHCKEu
nfNf0AFHp2SiKJ9BBHQMI3P53KJqcKXAWbOzQRIzFWGdDYpKkKInix8n1XRKsnm69HTdX81abVys
MdkryUtOs4jbrNyp7ShjLP4YRZCemOeVQrKhC2P7LMimsW7bq3UrM9UdPcjL/Qomx5Zyr5IoPyIE
2UyTlqftMSRnWV3HfjUGsAzo9Kx1b1wIX93+KTX24hXJtquCrdPtvMoZYIwBDUcrqWcC/hza5GMG
xy81gGrZuVkkx1jEZJJnUurIQQNgAJPp2skZ6qbbCXoR0gG7eXnZZgjXfFTBaq+0wEoSGMHRwnxR
GuUhCq1zrQ7v3G/B9ru+L2FxQAqvztMX1QtvkhQ5asgN6zY3d/ZbtlaCybMVFElQHfLLLodTBfrs
CFMB4g4PVjXP0fXK6bt9tGTWIVz4dQVXehMxndGcqofaiocLfULXMcy3O5N5e0/0/2Avs4E89oCd
L0oXoUA736POgUhPGJ5gIbzensbbx1gXIZep2sx2WjYLKfngxIGmcftlxWCtxYAe3ZIqedgeSJKe
0UXkpbEY2ZyMuGPYzo7a9GBS8qHyQ/737CSQ2l/VKHysJMn7KKr1aP3XNeueYP5l0Ma9OxeLPykz
zf/Qg70s2e9konOng3ks/Lbmuij8a+TzBifbecm8fQh1EWqZqZpZ6DRJ+8BakgJ+6gvERceOzn/E
2K62V1N2NlaH98qxhdw6aapWup+SKxxmuH9c9WmmHQQRq51rRhJC6Z7gE+LIM9GgaXQ/bmiCijIk
pBTw7I8oOR5oEXiYrekqJZpyYfDcnpUEIKWLIErYImjuUtch02DVm7squbaniSaVYASJlt003YoX
gv4AfKNZJsecDDmqGDeJhyJhhaVbdygj7qyAbCMFb+LoTV+7XWDC5+lpNyUgbtiGkDGE3kvVUcuk
Lwdmoe2pv31T6SI0EvixmaJVZPnU/NA9DyGd8JLFPm9/XWLlIvZxQAXGCrPQ8iP8E5u32Mjx1UBh
Eghx7fQrrEn9cTSNz9vDyY6OCF9EHxJl2jm2uLPSU8PTji5xs7nPIjhW5vuy+BYrn8M9FJ9k6USo
4mI23jKqkeV7TndfZcOXKux21u1tJ6+LoMQFvtFWVxPL/0Ne6Az9fLaCBm0bLQx3QLGyX78O/cqS
A6r7QRPQ3R9qxa8kq+/ivP7wzm0QvESGtk626K3l13p27kzlMgEBNgv1qjfTayBWH1Fdv7as5tI0
3e/tMWUnTXAaaabwRlnPcWcQm6o/awgT4Evoyvse+gmo/07b48iuE3f1+a/WjZKuPbhTb/nQyiC7
W0PcfaWmOkD++6F8aBkvcaGYuFqJC3eGXOfwxnXiCv6ghP2khdXf8m1oQ1dyzMCAnh+aD4BqjfWV
kSeafMbuIWlf1h61lf9ve2jZqgrBhq1P2ug2igUXkH1UM4W2+PHrAMEUMm7IJOoo2Q3ZTklNcrWI
kMMZWWM3GkLbt5rryQs+6GiVBfVMR76zc3lJrOo/2MIR2uagZzaNihQCTVvZlH5v6WjeXiyJ2xbR
hEaFOsGAoKtfBPZtmtZfYN64hYYSyLRxV6baXkZRYrkionA2cg850NH0IXVGjwA2Rsvov2/PQZOE
LiKEUEFupwbHZPrOyI4rXxQEfALjaWVdLayXpoWFqwaQ3Z4cVaFxM94545KDJiIKl3G0IHjnyluJ
MFMDKtuYF42enmYeH/BGnlz9x/YMZYdAcBRagtaovcCOMRDjHqk+HVGo6A6l3b0r2ac7goOw7ayH
FpYBNCV/6VO6lJc9zK/MRARHEJpKbS5Tbq9czVBQtatwiw7xErzjTyNal4f3LZFg9cbQEg7rzCCo
uuwYQu5Q68NniH3r9w0gwgiRt0Omo0dPwrWnx8r0bmP411x92TlMkmUSoYSwHseqDoGD348ahH4u
vFIh4q7/VoiWEhFkxg6e4e20Iq35f18FpqUPapUwjq3T8ZMoD0b1saXoVwzBYQLBBp/OwbZMf3tX
ZLNa//7q4ukgeU8mOuZ9ExrSMYKwvkI3CShNg7z7zsbIAigRY6gHg90Aaxr8MPuXrgDklm9jzTrP
IA5n+Ovp8wDdW7nL+2zFFgKFOUIiITPygb7PH1VtP3VI4Wyvlrke1jcuTVuw81wJY/RjYIVG9epa
h/5mUn7RfJa6H9duAC9OAM5YZxe2UgozSx1dBRFMwqGhnhLDuyHTBa1p8dzw6A2d/mLl93bYXLru
Po60z97KcUp7RqY1NLwbnzwo8CEk94vyhnxSHWi/Voi8FSv/qHTSAXZAyYJ+puUWFJIfeXthluTC
+RvUqP9fBVmQ2XQr4NR5jIMKSj3L/78lZTKFDuA86LvncGnhLe68AFYWBFItWEw9XYGC1NTH27oP
oZjt3TDpkapV+uxck3ZrVu6v8KEhYs933uASn2sLfgt9uXZSTFK7Q6RAkhXcZuq10g87X5f0m8Os
8bdl0DBU1UhqkzkuB+eUQrztFpqF/h5NXKkVoj49TxDExGP9wapt9yarCpoePb0+jl6h3Mb22uiU
2++LY0QApeeMUORFpC/RCj6Og3vKLPj9ii/JbqZcclmKEEpliAs7ILVAUUZ5MSFoTS3teVypAsbh
RMIhzT9uG5Fk30QMZdBYqJq2lembWjjRGBt8GKlg8fjVjavtEWQOR8RQovlus/QEM2pQnx1aGGFW
8CDRnq4S174mjq7x3gbyHNvjyWa0/v2VE8U4wAGBKIDlsbkDgvzdoDtiMMt/tz8v8dEignIOK7r9
3ZQbIbe9A1wcDxYct8fcLa+gh96BacrmIHi20DGnATlhHrn5/NDrpOdQ9XJid2fTJeGlCJs01bSe
u6bgzW7ROtvFy31j7RVCZesjOILaRC01dRfLhyfoQ6RPn8oJJbk8AY9Nt+jOJSabgOAO0EMuNbdB
aRShTKToqmvbsHZcjcTyRHSkkxtZE7f8/sxZScXODtTbtpNCY3HvVDSQwlazfZAkeyxCJUskySBJ
Zw4eDLZD36HBMEC9mO5ESLLPC5FLhKYjAuTdKsaqWIeWZx6qo9FdqDa5vz0BySaY6wl4ZWiwRtp5
iAy3r4zlXbAofurEz9uflv349e+vPu0gaZOOSJz4LrIwT+Bg4RGc4/lmiPLq6/YQsle+iIm0q36e
TVTBfPjjW1p1i+4aBuAr/b5TjlF105QBcoLKhfTPzqGVnSzBqJ04zE0kVSw/KR6X9Hu/smvi+SC7
7OHZBiW34wBl4+h/L14XZuAgTcZpbzL4srurILE+6NRDy/wZbqCn7fWTRCYiJBKGPnTB1/M1m90V
YjIZtdDkW1/YPww7eCjSKdxZNtlZEGw9GFs3yhyOGRIldJGr2acwNOCn7HbCSMn3RfCjqynFgCQY
x7h2760svUkXCNI4ztvrJOmz1EX8IxSwPD6zhiycCRn/0kIopAzWUz6ld0tgXWZD/1oayi+I5R9U
mGQb00Q+I4GFNSt2bhOJSxbRkU2gtamBMLYPU/mPevk8AUsFM50fIyd3T9vTlDgDQ3AGEMQ7kxnw
3ou8fqWx9n4HDpxK2x+XTWDdulfuAG2YGVyTbvmOE3zrF/0Exy/8kDP8Y97OcZYNsc7r1RAD3LJw
oPL00jP9PodtDt63E+4feZ6r7UnIHI4h2H+YTlk/lMzCjtr70Qpv0/EeAb9DACkx4GgCIXMOfMOC
pm/ceb5KjFQEPVoLgjV24HDRVxaAPYitoemEEhP+2FUcYXtisqUTb3wdhjUTJnofMcUXZVEvdqBc
Q6eHvsTeAZC4NEPwAeaCVF/e8gynuGvBmmpdUH1FehPRGMwJtaj7noLDjv+UbZSIeFRiEl88uHFt
aXXxGqU56DMSK/Ri/16FFBZnfMi46lLU5izN9uDBLKOdAp/EGenrArw6humiT8CkEtImlvaYFt61
hZrtWHjv/LwQFMDgU8Handn+4sK3k6GHglptVjs7dipdufWIvPr55Ky6Ph8q2w+HtD0s8eeYuFVH
iy/ThpX7+EFrzB8O/3UgHkQb8V0HUERGxrE9qEa8apdCjYUg179GGZ8MRqWwXe3cQpJEkIiDxPmQ
gVOod4zlc5L0BCb6CSp+MnTZIUABfFaVqyl43p6Q7LmrC67Ccjt19NY7CXEN65QPxj3UZp9a04Ah
KXqAJvYD0Mn+qkjRM8ySe7SpymMbTt9LK9dPAxJZ279DNmkhkoAFHxX3GUMwlZcSDvAJIsDgEnVf
puWbobxoXbEXG0muD13wIaqdDbG7cEn2+VJeL5plHqtM2fu6xH3ogvsYSrhX9Yqvz3F3p2XaN0tT
ESiPzj1NQyiI1SniRVDsbq+aZC4ioHKc3SRpk9H2e0cL/aFJn7oMtsjtj8uy9yKScuQ1TUcrCl6Y
8KWdbchwIdk9QlB906UoedgjpO+O0UDCg4IswFHECBf9YIVuuoO0k/goEWoZqRb8Sz3z063wFPC8
O6aO/Rib701OiwBLFaGtMs8H2K378jzpJhIG7rW6pDtOUHJfiVBKa3bnYGhim9NABscZziu3e9zR
EVA3Zb5jOrJBhHiinPROb5eIEsGCFj2vu2jKn8vYPadzdr19FGT7IDgJap9QExc4czsMP0+0JCNi
X3xp5niPBE6WuflzBl+5c22il4/42/ZH9wHO7ZXlv4YcE86po+IYa9Ciej+m8Mv2fGRLJviAtlZL
AtSeJaNuB3vrcdBDf+Un75c9vypbMsERTKbiqA10pX4P774JLX9vhlSIJn05ugEvpa46uPqEFmqH
SL2rp9cOijppnTrPnjkYT/aqdxCt/BTbM5Z4ChFuOU5h03oVaR571fgxMVPS/8HOxyWsVLoIsrSU
Gb10O+JhY0wQ6Y8fS1Mh2FTP8CM+8SSBBsl9Cuannh8wQ1UeA5o9aGiYNSBveNXdj4P6O4VxP3XU
S6XnH4oiOHeNcnFLE8GTYIoPnHDnYGVdhQai+QE11r0CqGSjVCFQiUrKkBHC76DtquGErmh+b3Zt
cOQKVE/biy+5FEQAp9IUuhMrRPwKpGSNbaLfcYlz9VSoaDT1Z8XodwaS3KIinBNu5qGbStvyjT9C
MXN3s17m64ovJGQse37+I9rA6vrbM5MtnuB7KnhlaUlhwL5U7yJ3fqwD9SaH6mH785JHhcizGfSD
OZK8sP0sDc+EfEh75HetnR6r2UPMZ4/PU2Yc+t+xZFVqKGSquGktma0r9A3VR0qt1o/tScjWSHA2
wTxFU9szibQMfprO8jjF0U0+7uG7ZJGwKniaSkdnOg4J5AGmAwB0fhArdYfICG/ViZVDtCNDlAaS
S80PF1RMobjentjbx1r7D7QzSXOyDUysHlbxGfBKTRveu3rzjBS1fqiHKQdHHL0rFkCf5O9N0vWS
s1axSTWgmWORmP2pburmukRNcucmfXunEKn+e4i6MmuWMkXexnHOVYioBzh7LTfP2+v1tnVqIpAz
G2NUmjKMhWDtR4YMndfFV6vXW2g9RKHy0FtohTr90O+Yj2w+699fXaqJkpE2KwDB2KbyKemapyzW
pwOqB8mO43/bcDRPMH9nWun3DU4AIqrTEdHhHgbc5dv2cr19SWsicjPNQ2duLD6eGFH9aCeZc8lm
NzpHbbmcHMvcSyrIJiFYf0IDr5el2A9C2T/XPKybGe+CxYGv/HsDzGwJ0iJcE++hGZ7qNPxtecrH
7eWRba5g9slkR4s9keOxUIaYBt3XgFYEc7ETuko+L4ItM2QWEbbl883Q3WtKZYLfqX/bTaDvnB3Z
AII9R4rV/++u6r0cnljn2e31c24ET9vLIzk9Ip7S9SY7LtDm81PUwUh8K1ADADaauAu3B5AcGxFV
iX4t8p8ZvGtWt1y8OJrQW92r/L1978G+//e5mfQ6tF3K7n5rFhZU/k53YzfLC4zndymtDL097PX6
SwJv9Fr/HiqqUx31QNbJVZ21XIomDY9vE07WNXBtEeNALCdGr/N9qya8JFSzgn/ToeaFwEF6x6M4
OFppsUcII/GwIpxSc2g1iB3WbR4QNEC5CqEFOE4+1KgUwg9iptrR0KNf21ORnTDBuCNIN6FdZuX+
PI/dgpYQ75oD8TtBrHzHSCRXrCsY+TwFdaC3nukD2eaBv0AMsgrqhZ51iR34hxW9udda+ve3pyRZ
PxE1WcV9GOo2w+lZbNgHZda0z4sbaMgj2NGpnNTw0sT5/KHvOSO9HfZ7OS+JMxDBlBMqgvRVKqY/
jPPHJqKJcohPPAn/3Z6XJEbSRDRlE2owsWtAx73ho7ZcxWiTufV8FRGEE/HVPRrUSncz2yjFBO9K
iGsisFLVzUHhGWTigEZYLZ2LqalXq07l+j5adRm3pyZxQyLE0jCDIhwc2/RRri+OM4KADu//neMn
+7jgHDTNBCM2ch6cQl97hJYrBUKvnWhL4uQcwRXQ5BQN6BwA1ii17Jij7HwB27rcBAmE0/BcTFAp
t8PObkhqY5oIpOxqglSkQmmDyCbz1OdxABUZbDF51aKQAsBqcrxLAbSiQ7mqipcT/EKoC7dagbB4
d729WbIpCy4DLXZTTz2mbNfplxV5l1fVxzob7pYCsUlN2RlGZk2C1+A4qLbjGDD1e/YPa0ZPmjpC
7+wx4ko+LwIuBy0zxwbafp6zHVKnQK+smBh8aONv28skG0AIDTLXQFO2NE1/DJ1nMkNXBvrMSxb+
s/15ieMWkZb9MNhR2eocPE9JT3kV+L1qId1LWd5FHnl7EInnttfBX8XezRD2uUbZH3NMymeVdsGb
yUZULIuq4DQPU4BaTRM86n2LDPH2kDIvJ+ItW0+B+9hUTR/MU6POh8wojgW9W8WLGf6aEzi20z/y
VpU+7NiwdEjBQyhDqoFO1Ex/lQpc9RNpW5jAMSAWZ9n3pvdsRA01LRcY4I4lS3ySCMXs9LgJ9ZkR
VTXNDks/P7ZT976g928MpPZ/RWjlFrwXxHSl058iy0xPk0d5CVaPcCcAkrgAEb1YlklTJzoBUJc3
v2xlfDRr5NYSM0NFzR5/h7r1Yfs0yE654AQmFW46Y1wDeJNAKzS+hOnY+IbSFydUxXcsVbIZIjxx
NCO3jDsGiVxIwBFhdNPy4/bvlyyUiEusS0jE5gJsiaIUKN7a9qNFwschLuiGxjppiDC+b6D1B7yy
VMtUqhqVBUpP2dmuY6C12h1RcOnVN/Fed5fEo4nARF0L3dZENgzamel+SpyPsec8/VEg356D7Pvr
31/NITGsvJpsEEYeSsVWu5iHPkbpFJzJTvZFttGCnZtmoOSoi1OUHNIRyeTxoS617+/78UIgkDkV
Vf0Ak9D6zCfSvNhVfeH47pxR2drof6/NkrWL2ql8vorr29TOb3rw127Bq3n758uWRrjUE63uurHk
+0th3JaB8sFeVbO3vy0zAsGISa+apdVgBHNoQvZmX1rLHU6hF39GQP0aqcKdKFLiLEQoouoaikP7
pOnDN3ga2vrEndEo3eMS7OCYZReFiEGMvGGYbAjr/RCB3Q75Xt6avC5XNYQZfU40nJ/t8A7xwNP2
ynns7n8R+5pI27hYXjPVBtdEbtXXTdjeGG30fYaexe3jn8WqpqnSF3tKOyV+316JIEXT7dOii9fg
Lq0b9CSH4aPda0i7wgV+dmmEOgZNW+9smOTQiUyOahQ1hmsQIuVFcvZiJjEbuxVFyakT8YpWFuhq
0wOjHpD7XAXg6Szv6g50fxRY5zHptZNrNPWP7Z2SnT3B/Et3hpOtb+hAG6BQ6JLm65waP2bPulac
Xfk22SD6306gU+y0GysGsUL0yg/o4sU3imYlN23Vp7+9Lor87dnI1k7wBhGCMKkatqYfmzFS5nUP
ZiP1ezqshswID0uh7liU7IALrsGKwwYhA+D0ZeudvYXOcXdpD7QR07LpTldK3sQ3lRJVP0wz3AND
y7JFIoIxb9shr/XapDmCzg7jKUQNnZLTwYs0Ir97K/2S6KjVJ83V9mpKfLeIaHRUL6+XMjNBp3jK
9WzNzhcnnps7xZ68z9tDSDZMhCzWQxt2AbqZPvKkJzPNPi+W/cFUga3ZNRq+HZzY2wNJjqCIW0yR
1GxQXeec5+3JU02I2/rPE0LHgdk9bQ8hORPGuoyvwgBFHXP6NSLT7/v+0ZtJd7UBuN+qMg5L616m
MftNi3l5plD4zhZmzRAig3LOvRYuUmQfqWboWnscYTNIyubLCnNGjRxdVRXhj/6cB/q1287ljoOX
HQ3BbXR5MCT1EPLycMPHzGug3IjKTwPF4e21lJ0LwWOUbd7XS91xYc3zbRHc99PFc8xTBO3nOL+8
bwzBWRh9A5t0GBh+3QwJgOPwBWGsL9HkHUereQkrCOy3B5K8RkVUI/GVEsMcw3WhGneQST9qXnGB
sRRmVFSKB6P2STLuPXEkOyOCGqFDmgIP5W4fweALGseIEM3HONB2shuSq08ELhqxGqZKzOcdOwKK
5i5ocGruzkJJjFQkcFSHHN6+mNNsJwM5IaP/CQfK0cq1p6qs/e3NkE1gHfuVlepVp49hyBio2Ccn
hIBvqjAadiYgc9EiRHGaCrNQVpnGLoOvenXOTh+4J7MbOsZa7tTevoJO7kVP+k/ugnbT+ya1TvbV
pGxb8TLU1g1f8xL64ZT8e7fMewATCaUKGtR/f703LKUZFL7e4M6CbjmGy/LIJfCk5uqT05IqjMPf
SlDf1Fn21AGkNuIYRSqF5symUw+Wg+I9onFppPzsi73Hr8SoRNpH+gLqKiIw98u+ufqDUAPXkQS1
ejXmc3ucquGigdzdeaZKN1ZwFqFnxnXWUnCKa/urmnDuzWlO/Tn66ST2KXQPlGO/1kXmUbI2nJ1L
S+IFRTxjmuaA7Ok2Aw9vfVQc+ABJh/5omvQqb5Ydg5bcWiKKEaHxyQ0KHlA8BvLWuAYCChGFWw2H
OqyOSIifFXuPGkAyHxHTqBTtWKcBD3EDsNwSkv6HG+WQAfHOdf26BwayY4cSIxehiwqK7am6Llye
1s9tGt4rbrWzXrJPC/7DCynZxSNwIshI7qHuf1iQan+XFYuAxdRWhyVZC49qmV8M1BqI5TCk7Y/L
3oB/MMivfERhDlmjNXx9WIUt8y+xp17/rx2htrsT207Jzky/5dqe35CtlOA2hlpTPXVqWCnbeUA3
9DYpp8v2ZCQXxX8Ai425pDyCSIh06kc9yh/cMb6rl/TRMaydFLLsrAoGbyslNWY+5zd6cB7s/CHv
Gvtgjs7dENT/JNb8e3sqsnGEl0SWBMTZBtsy8eRalEtYfzVD9Tbofjs7iyWJCET0oT2p0zCivO4v
NIGuV5KNhIpj7ym1SiYgwg9rKzISIyehbzc/ofq7ou3E9IwTyQteDR+3F0k2hXXsV2d3Du3am1yH
7mW1eyRKOPeFdQ7zYI+YWnJURYygCpAq9zKMem7t0wj4/RBp8Z5wruSwirhArSZPm6YaRf66O3Ve
eGe1+Ump4kPtAjPdXiAJXFwTKR47Xtip1pNxQTH4EdTALVh45P3U4NZ1ontvqp+bgAxrmYEjV+Pb
MJy/5RaFt53hZXMUbD2o3CKjJM87bijuBuTqdDW/ynk7HhRv+JJXxlWQewjG24esML8navHZnOCf
iZSzMyRnu3H9JlennV8j203979NSln3q2T25oKpTb6PZ+OJVe13PkqhDFbxCGLaejVgaNfrR6K+U
WFHOS9eGZ8vqw291H8W3sROtBVQj+bS9tDLzEvxDkdeWERSUlZZ4NL9lWqjmBDclaEwv0507L8m7
6FCnebvz8np78VQRVwhJ1ORZa6lWC4IP6+I57h5R5NuHRBVBhF7oFWpXY8UJ+olcOG6V3MNB4oZ7
vdBvr5UqQgipuNmKNbrURsvlus3ohB2rr4wwN1/Dit7b7R15+wyoIpKwsQ3I8GIcHoQK6qepi0b1
1FROnB+9ZvZivx4nSzkUzdKWx7QolPcJR6kiKaQaQ3aAZDPHWre/TENH1rbMn4y2p36fJV+2Jyfb
o/VYvPK0bVpFqaoQVsMf+M8QBPeRrZ/ayn3UCu15ewhJJMLt9vcYaksb0DzwHnbC7msOqLhRkhxo
NkWsob6H2udpoUG2gj50bWtJE3MP0CObnOAYbDX3yomeW79XkpObaB+0Zfg4VWl3avQ82Xlgvn1X
qSLsUO+icubfGmdpHYAh95KFwXPs7SXz3w7YCaH+Xr3KhuOxCGruKiiiveEqjObDQt7Rcs2TSgTd
Oucx+7q9VRJnIOIQ5zJQFWVK4EFTjdu8hy44LrKX7W9LjFUkeGxHqEDiMKMqpzuPQR1fEzjobeLb
VXOzdoRsjyKbwTr6q/PcTKFSmDXNM1U96Dd2H6hHzcznHVcg2WsRhrjYkJDkER2JU+ByJXhf22a4
Csb3kYShyPn3j281O4njFkh0ZjY/DHjI/xynokyvkyLaC9Nl+yBYvBrNC+U4mn/UrDbvkThKzmPo
aZcuncaj2saJX8xjtLNgknc0pa2/p5TmWajlOrjivOh+aZn6rSWxcNC15OzW1TEoputaN353ZXm1
8IjbCQhk2yTYfTVoygjdOVBscm5NpL2EcV4egnnZeStI/IrI6pjXY5qGI10seeJBNBt78IfmL2mq
3yuDukfAKtsnwe6XYkoq9CdpZwu75qQNMDZmgVEdWvigpsF1Dp1e7CUeZC5axCIWWerMoaayYqOj
HuZR+T6m+WMyzf8gdX8G6HbTDSoN7HRXHJyMoqIV7AnsSCxWRCNqekvCadJsv9C7hvb84aGsm52r
R7KGIhKxngo7rGtaGt1s+O4QIp6Uebj2xvynPcXHQHH/3fY6kgMnwg+9SsnTBjSLP67ixoZR3juj
fhPF1Q5URrZGgmOYSm3OUiIEvyyDbPJDXEd80sxK+/a+3y/4BHqVQssO6BfvLQqcWv+PTlXr5MBW
vGOREosR4YeL13aqE2SOb1S5/olmwPICL4P1UE9OeGg0l/za+2YimL7allOQucwEYjcLAVdT8e7i
NmnKg6uN2qftQSRXsiO8CmzPcr0qaV30LkKC5s527VMRL7VFzxxp5oNjJ0p9iD1F605hl9ofpj53
m51itGxwwS/QI9y1lRWD16udhz7SL2BtP2teOh2LWb+QcTsqik3vlu6N/vZ0JZsnQhApfg/6aFJL
c5fu0TD0sx6kd2prnJTePW8PITFUkfcxjIGLDAmR2oIcsma3t4FuP6wR4ZpMXhPJ28PIZrIO/yo6
cDRSYjzVGGZR40Nu9u6Bxsz+kC3m7//n7MuWI0eSJH9lpN7R4xeulel+ABB38GaeLxBmJgsOwN1x
OBzX169Gdu92Z/QwuTsiVRQyyQggAIe5mZqaKhS7X39/lLei6TUdURHoorHaIKkG6YFiCmjOH0By
qiCOmnN6U3duE0O/no6pAJb1+4O+ESKu6Ygauqh95/SlWQw7lHrGVFow0Pe0M94IcNdqj6UtlV/N
eHfpma+g6EKRsD30xXv2tW+d/FWW0Jm5LDFAgvZfkX9rJ/2F9tF7PdM3yrdrmqEzIbZNiffGpDNE
HlYMOQdwiLPRmpZRm9kpeCf0vPUhrqLCuEAXwKEhtCEtlbcUgAiwg/Z/lnJcCyVC3ZN7EaR4NrBd
TrUrspHWWRUue7t+/P0CeiOuXLMLl6XCsIME1NEKmyzqQmQFQly034j8cXkKledlvz/SGxfqmmw4
CNuEjQJAqTAElkRgGNDlvUGAt9776glvVoImVQUSvTfYZ5iW3jXhu5yjN6LHNa+wG0XZWLiBbeaZ
MOgUwUvBE/lLICsoViLevrOO3jrM1WYPD9IqbmAHudHRk7nYEBOZ2Zg8Q5nj99f/jSfiWurQzSvJ
ywBklktokgIKOCbIEJ+moEg6P0z4XL5Dm3kjrPtXzzU8Ytyk6warNoC8JerXi8yAV8k0Jn1mlpff
f563jnK150dD07UeYNcN0UrfVH3ZJL4b55Q2EE31gtAk0IQz7+Blb128q6fcwTVPcx9UcwuGeabt
KFM0Cl4kbzcuaj+rEeR825rgf5b5+Ve7/bJS1DIdcN4q9L7Bq2bIaKHE/vcX7o2ofk1EpLxZZB5e
NC+7Xg8bUufLUzmxGXU5dsnt7w/yxgW75iLC+gPW2hailAudMnhrgxAtsksUpqGfqJDdKhpvfn+o
N56caxqiu6g2rVJCiS+6pEOGfpk67wB7nzLVk3hno33r81wO/i85hJ7LcBQhRo1okMPGG/YRJr2o
VVlLMY9bJHru3rn3b92eq0AwBmuXhxHmqCJabgnUf3QtHr3KvpMMvfX2lxD6Lx9kLOY8XMHCR04e
f/QuD2Sx3kgMu/3+Zrx1na6e/R6Dz4F/kanop+IV0n43xi4xMqJlx7w4bYbgFEWT/07MfCPsX3tG
RwsF6zuH4EXlYguTchTM0NJ5ZwW/0Wwh15qI4G0MVTkKjLfqPtL7uGdtcevGsOgSufid2ZC1N588
odmYqZhNOpmGddIYHb00joGBaLad2pz12e8v7Vuf9ioo8Jgs3HnoIcrLEHismjUZkcr+/s3fyl6v
aYf+RICBkxaApvRTCbNlR+I7SFrAV6CAx6NIDJicrrnJIcnOIVH9+8O+EcSvyYe+HwfQngDMqSbX
tFDzzv382BNA3glvTRycclHV7V4HdC7+fhn/8/v8v4rX5v7vBGX7t//Cz9+bdunhrTBc/fi350bj
v/+6vOb//s2vr/jb7rW5fdGv9vqPfnkN3vcfx81ehpdfftiAkDxAduW1Xx5fgdIPP98fZ3j5y//X
X/7H6893eV7a17/+8b1xBs5aj69F2Zg//vGrw4+//nHRBvjPf337f/zucv5//WP32usXs1y/4PXF
Dn/9g/p/ITyOwjiMoyiKLyJN0+vlF/5fIjyvcMTCqCseAf/ScjRNP0j8Cq8JBI3imBK8KLjM+9nG
XX4lwr+w0A9h6ORzn17EHP/4P+f1y4355436D+P0fVOawf71j5+Wu/8kmIeEEhZEVAicV+hH/jX/
cQ1z9BaHtUwd1EnjXDG5HYMQXcfWjZld4WOd8spmyi3tzRq7dVepSCQr2jL3gLcOXHOoUjNbbmMV
3PAuL/eCVvJMkT4kJEZC9/PHEBN2O9dPP+q1sHcrnHKzYQqGjbfyd4LjT6XGqw+Efj+LiO/DwZdf
B65wsjC4LGSZmjZ88VaRn+LLF7+Nsyh2nyPWjMm6hPVpYR6IrEM+nvOimaDLW5NkDCuI5KtyXw7x
uYKN9DNpmgXguj3DMlwhi8/FrqXAioZ1DFPWyOjMwWQ+B4JE5+67bvedDJot1NanG102XZozvZOj
Wd9Jln7SBH/9mFDjFj7nMQuDmFxTIpHytxadjCad+aC3PSf1WbVqhR3pqPaRtydOAQjSFbvpg1BB
GqZaT8QTQ1KXFd/LZX7RCwkh4tQ0t93iim00LuQRwuP8ZrTBDXwgbRIBUDqhQxunhWpKOKiBPLpE
iF/IQOgphI/jNlTRe8a0PyXsrj4aLpdgsYAhBA+uiWlQF53W0bNVqgjv94Kj85jM4I9MZZjvZEf9
Uzj34W4Woc6TKF+irNAa+gWSB0fPDm3atvmaCvDN4k0TN9nMcA+CiH3WSM5uyeTz88ysOsfe8k5W
fhXhL08TDxmNAkZwa4LoOuaOpFEdprGqtI3BUOjmi556pT5OTcMTM0WndljgKebTEkVaW5z8uUhb
Ld8TgPlJkry6giHELUTMkIpx/9pBxs7TPEA8oE6nvot3gxqjRCxqONFJfKiGwpzzmOmzvHy3ENPt
MCLxCdhqiFsePsX+g/TG+NhEIj7+/G72Zf7374oAg4V0DKJk9ByqzL7sMjjEY7TCTusOHYk+/Zc4
+o949Ut8umT/1x9FBAGurB/EMb/mhFsThAtraZ06r102w1yPp4E/WlXS488fHBvwL5d/Xpum3/eo
J/flZY3888sK9eDTUsWQ8i1L+FFdQpDqC6hx9ycj2gjSlPU7j+d/txAQ1xFOaShw3tcVeesGHmEO
BP6XI8+MV9hE+8AXxmquIflJSaaK6ofuaXzQuSd2gfiTePU7ofCqRfRzNWLTYTSApF0oRHiV1aAq
dYHi3YXukPvbtSu++1FNM7jZ+IkbBDnHBesSWzKZoH14D+/pdwdrf81VL6cgCPE5PC0jRCnxbw/E
UkJOq+5VWivlnyQdgHFa1dyUsOZC8wrkmsZ+Cype75bYK06l7ZKRTw9QMkJPpmyfZiPnmwAOztAU
GU9kauolAaez/v9jpf79PEMeEj8MsKMG1wC04UA2WDurVHoOK9zj4U1P2Xpk9rJGXHeG/GEMFrIT
Z6mf+oa+p2P780r8utCxTnBo3xckoNF1QA89WpsOMlHp2u+pKMqnGSKCUpCPtaq7LwFojantpi5p
nP2wwPxsEyweO4A2k3iRpufQ1mYLOwF05UxMzkNk8cxDLQReEnOziRFlk9X3bVINwSOxfbiBd5o4
MN9Ck9zfBm3cfA7HAHDq0s4gQRf8gx4XSGLWzSdWC/RNg1Xcsj70knK29eZnGJ6Dwb6Dxv1k5P56
GULCsHszilgasWuSZQ0zNXhfLQ0kGo+yCyHEReKJ3EobklsOb8F4kePBd+roRmuhxkeeaW/4B0qX
0wqvvWM40iZhGPbcYhMobsjAj3U5hwcIFZK0hJ/m7vcBKv63+BQSTrELE+RQobg+33UhQs7YHtP4
slkOHSl3wcSKc89Bl4mq+PM0BCkG9Ztb1Y9//v7Yv2b2l0WLY+OQJEKcF/waYAw0MngIiTXpVLp4
x6sJwNzKvSK13OlnnDIeJkCQ74Tkn4Tmq1tEkXgEMaVYqOQa7RpyOiPbLC6H9XhqX8zF5a9oyxDT
5qWDe1hPzj1oV5lAeaocX7JCBNWpVCSJetmlXFsNbyCIVMygS1/S3Cd7Are2f2c3/m8SiZDikRZI
UrEbC/+q3B8MZqPmFtdHhox8m6DyVmCcv2Mu+ABRLr1tfPlYz9o+VB58widObNp7486NXYV2T9/4
KRxGh60q128tJC9uZtdrSOtZDy3jfHgi67zCjFS9c33/m7saMiFYiA0k+vdQ1NGogNJCoHGdiNrC
N6JKglLdWBhdX1g2cr/Crf3vBdsv9dov2+yvkAWWUkAEShTkXAjXDN/+Cl24sAIpD5cwqTuomdT0
i+vccKzZ/BDLIisjSFHrsKFJkEMLQRV1JkoNdUbSJjwK4XwYqfuBVE+LLb5BcWDA9iKzVeefeY3p
vaHzdi4v076q+wS6zBD+8f13nsOf0NovqxL7SxhGAb9EUXyCKxSpwZ3z+Dg7aOuV43Nswt0i4vVl
aVybgKJxauCKcEsqqJB7mvdQmw1eVr8Y90sXuIeJhE9DS5vPgzezXc0il2FgIxn0Sk5iiMiJweLq
6A06qb2WnFAvPfm9Rx673gsyFvXNDUeFt+k6ecd0Z+69WAeJWWpxbwpdJwZ4Qt1y9dGveJMV8xSd
L7ZIiTTznSecgf427fbjENq7NoS/5CWxReW7JAVDwYjcrX6Ychbtu3gJb3Iyr5vfB5KfU4K/XDw8
JkEcBhi6ZeLfiybe1PGwjN6SFqILELa8cJM3DtZfkYmzdjUw+ACRJVn7bGltnfotj7dGiC950CzH
vs4LKDOoRLmy2NaeXLIFEQlbdrnHqEW0EcWURmDfoUOtQ1AeMM/D7S0iAXCJNusmOLX7rhNoKM+7
WAtx4o1CBTNBpHnURfyMwRzgmzJ66BzQe8irvDdO8XfxwqsLEEWEcAZ9qBiF1dXqGedyhZu8RgdL
eTTxmoDeN7k8VYMnP0FxEIZhdUGftPZN2gKJ+twr+TrZmYFUWsOJWJUdS5iJbOohQwEDa1luwehd
bmsRm01FC7nhzm/uXe8dHfyS79e+W+4dPcJU3u49v7APMsAXBjHXRDQtwzprxDnsmhfem2+2nz7b
2dm7WlqYt2EWaOf5LDGOVR+mmBqQ0iMMvQ8BBjOt261LQ58HjwZbh1uCFiCURgTUiA68Zc2Tqoqn
Sec0C3jlnbkkzYnGqkzKsC2O3bKqNFfgb3v9MtwGaL13mBKglxe6Ka+TtlLkABgO+FhLj9BDswkw
YrPXQ9kmSz6Qu0C79TCPfpB0jZnSDtJ1l7py3ExhF0PxpICca6vCrYaNZWmq+A6yuJsYY+Y3uVyO
ug/yfUexl/p8jreDKECYkX+ycYy2c9SuqVWxzYqq6lLDUNP/zCZVDamTFXE7GzwP7iATpbc9QeTp
R51JVS+fZ7H/uUl2GBRIlnAt9rlz5e3kRfdzvoDOEkfNrfQ7kgb19G0Z6mbZBvB1dZK7U7NM9Pzz
C+gv9Kxj8rjA9OgLTu4oAxcXCZ8+5CjHswl2aslP0KFrxvzUDC9BzW4ZjFD342KRGnh+/NLSKk7q
hUdJ2/M+W+2WtXg4N8Vll3JO+/CFDm84csxbtIlTLpm9gxZKlE3SP/bI4k60hbiTDKy5l2Ax3SsH
r4AGMv4RcIftMglMGJfND1iX0h1YRnM2Cq4e1v77QluYry4aXjdmvWGsaKG4AZ08HgEYqJpOPuiR
fCohIrrxqphk0sJQs5/qMAkLzDGVre5uIjSeOoICOrG8f4bBXgTV4fbimSNU2tR994UghNTVDCpK
7z+tyzCltYcdoIcLGJOEfQjsHG6XyO+yVaoi8flqDwoycPcW0k+b1tIq68OKbAmDDN7YyA4jxhNJ
m2Kqz6Xp6u3vg1+ITO3XJE5g8UcR3EmDCMbIoHlefv8vwH2FjX2IexlByAaIwxKJh36u211Uelu3
VqgUIwnBIyl3ipfsZoTs0iK86nHcQmAMi3HtWIZJW8K12Qh/VVng2TpZ8xiad62Msm7BKIf0g1RS
DfU2o+7bgVepD5/1bIpGs6VF/7CuwNX8Md7ixsc3QGQOIzVqa4X36rfZaCCE6wWeSNemPiFaP2LM
KXq0IsIGzKKkj/wxM4em8o4w1/UPNpcuGRY2QAsvH9J1hB6G3nRmHU7OZxC/J1buUHIk3KtudV7a
E3WfxwCBfGwErN/HGMutXSGKxKtkEsOaQPkpsfH0wfSCAUCWrxYzCY2daGKA1oA4G3abwXN/BhPq
2RDOTVC5FzZeNnHsnabWO5vuQ5Rb+/TQMtpuQCw3G+SLQzpZFWRRQTPsa5jaYmZJIkCFwP1fCgLp
bBSqQQYWoH8keb2XYuJZY7w6Ac/gM0O43tgBeUsVbjStzEHhsH1dzCex0nsYLbZPJlU3E+fVQ5hX
YVpwbjOP2U+cjBBMx/zcpu69LUTntq4p75sqZGlJ4VNBwRCGM4BX7ixtj2ODblHlHmwwuRSCUW2i
+tztckNZMjHiNqZCvlC0rUPxpPcuHEboi82fKr18A8VvTCbt8swz1YRbi/w8fOkXjIPOim3m2jeQ
1FqPkTRlgpk7vrXHNa67E2Pe7axqlhYjZo54lCeLadhmMd73Gvpy+dDMd9CDWG6ihqbYUL5Zw8rM
o1MqlcIzC2kuhyFjDVwQqUxdZq7y2nQwL0OOkn/x1jxrtdvMLJcHO5d3LiJBEtXAdIAmAP1FQZxY
6IsfW3dYeyK2dWewrqU8lWVdwYbtcy35vLVe/MMFnb6bWyRIHDP8O6x/l1WRaVPHjpAvPLq8jhIZ
81eM2T7qi5Gxqs3JnSJE2mSql4emH+lNEeMNBjM/sMFvkmLsvl3sePw5n44reQ38BeJPrFapqmW9
LWYsca3EJ3hL+knvcpkKE6cMa++ALlFa62ye1ZAR49utv+o+QZv5AnNaeMWUyHRGxFBu4Bpi2u9F
hWsf40lOmFJjaqIgSCoS11uKq30sfZ4Orug3MKbqk1K5OF1mb0qL2XzXS7ePi2pIWtByd75zRyjA
r1uG6m3rwWMx8dS47jD0K9LOIJx3F7GGYdDTvkTe2ZcnaxFP4gUacW7jW8n2HUJtt9J114b1E2w+
yAbigjxTB8yItajI22DnZn3o6xkj0Swa9+UcNBlppyZTkmO/n2JkBHBQggh8k6x0+qHDiiYuKSrZ
bCj2qWRZw81YY6XNTH5UGLAGw67BVuT7+ogyYckUQadfV62AxZJ1KZLhTR/QIlli8sShS3vJEWm6
UtZkWiq68/T0LMV36E10mEP4geYFTeOIPHeISKnykdXUug72UY3EoqR5Oircmbzpn2oEmF1VQzg/
Wr8QOgdbXplvAT4aa0UBWUgxI7FhKZwMlzQSNt8ApniWZpGnuhqyoKQg7Pe03uTLgTcyP4MoCJoQ
PGZnzpftRKxKmahaCJp0HSzkcpnldPgRA7tutUb7zUQmCcx9H9dHV6pn1hxKWXyBku8EP/ewwTLz
ksgQTKh4GEiP20zCwCOrAJZuqnjqsrLHsPQg1Me8xh4KgsbnnuMbDwsX3uRnDPGU+6YZvg+XSAG7
HW8thkM992XizVMN63A0NMulfVlazIaX7eTOYgi++tbprZzWr1L+Kasas991uaSdDVCB6LG8X6x3
r/sJ/A/SmbSLKw/z096XKO72UdOK+6B1XVopbCAMvc0zNElhTLBWR8DCczL4lbtopD5aSs65iWJM
Hvqfh2oJ73B/EQfXGZNl6JOEfv2ZTIZuq+mLGmzw0KpGZVyW8RbpadLPJYdlbgStU6QNK1tC8NAV
cKdxhTygNyZKPXqBzHeVREGzevUTGfoRpYD6qkuzYG5pfEbFJJ+BY7xqZMIPs/XPkDPZW7+k2xBe
YxvmIC3X9CuWk8KcVqEhE9SYvodcMVDMEjrPiWpClgVrwZJiFlBGHdiaWaE+wTuOx/NO+0TDoEwc
JhnaQ9+4S+oKqZlYzllZI2Xv/fppblSQhl05JlVeM/ipFN8l70GtGTEr2YRffQ+cBGnHzA/OyG+9
RDLWH23j55uiuiO+uRPI9DLh1A8Rt/wBrtv7aUZxuCzlS3tZGp1jCXb0C5OG+F9kwRPkouUB3OCz
q6A4w/3iFlvlocfQf4vMMvWn4rOkfZWphk8bI+SdL8wN/GH9cxxGLwC6/My5us+6eTqq3gZn65Nb
hCn9aKc8gU/bHelbk1LWn1vtfZJR/gyY9tCiSYc/C7ccQ6ZDHQs4y9J9XfZr2ospHerJyzifA9jO
Ay1pRrGHgFJ5QK/phipfb0H/MVntBWdIUzc72gcuW5twxwvy3fSo72JU+jMHW1JD4zeRTfVpWDov
7SP8O2LFC23IHaPxDJFcu5M+RIV682LEMh6GxnOp6laTgPjRt0NWmXZTWzttcgqNAq0pasm1rDJG
wi0NZ3tXyEZimS9sJzpv3IiAfV9cvybTHLNUL2G4ZwHCnRnZB1+P4x4d7+5cqiZOwssaJQvbw3v9
hXl/YjAgSiEQhI1pGflmgroICi1lNyOLHgFt3Kw0x746DKmYVwlHEJylcr5+8NDH5/zclox/wY6n
oANVIY3oxmwKoVkpAsBfSAWzodFe4gxeix7RpuXTsVCe3gK3Ck/PU6XNt35sngxwsIREDk7JLvQz
xKxiUxybVn02nD5Bm2lKmmZXFFukI8XK9/0YHHxWvZaC7X3lvRT2A+y3iq3k+6VdEN6WiGYa7D2M
jUSpj6idQKKxLPNskKjrxlr7WYcG40YWCPOkPgWEEbiANwh3c+oXYf5ICbQ44WOyLMGwxwAALLxM
LO9ZVz+bCuu/o2bcGH/aDTaKoZw538WyblJH2bJnveiR9RbfBx7QjFd6XxTdnVEEA/RRfkae9rWa
NORKbHvDi+nL2DuKroQ6FKDeZmOD3LT3i3QecU/tMG3hcoG8c8ggq/TJiWU/tQFJ6Dz86cT6La7g
sQIV0ZM/cZlML7mu691cTzUQlWGDbQxGU3y6N54nzl4rN5D/v4s7TIP6k3zqHdlHrUqDiuSZ9lsP
6oMx/wR88ZktXlK7mZ9aHhTZgnmUaQV7DITOWCK7Mhwl31TdcCBHmoTuJrT5F//ySMDM6hbB1Ozq
0oOch18wIGoDLGx1sbF98GjiInqso+aDKFl3MMg7GCP3U7VGGbwUsh6U3RMB+nJyMFxCoj21Jdzb
Qw9oDF8eKQPIvZRkypbmXkc2PlSMA3UToHmAUunFjdxVlGd64cOTN5sUwjB2j3kxhl5/FW9Q/X+p
65ncNXQfOE2QZa7qHKD+TjDMdNboX6UV0X86IL2z0ng65L7pbiurRmiLjksC8LV5Qt22g/XMtr9H
u5DBItkrwEsbthP+n0mvs9Bbnychvs3Uu+NVmwS0P8H87pDzLkrtpJHfIcxTO/xZdGlAqlfMdgti
YYwKdmOPfJA5sVO9ThoG+Xg67VGV3IuoTdru2a8KmQRiShRqa0PyJKiW06TpV3RTLhnaS0yFS+qP
fAwflhq5z2gOABpI6oYWGTz3HpdS3vAAfXDSK4hpAF9o6Hrb+gyiZGYcobleH3KDeUrKyocOeZUj
hh5tPnxCUVKPTQ1JaWITVTgkHFN+HHm8nkZNjyauUK/F9SWhb3aTtF/7quNYR0u4rTm4eshiJv+o
oMG/gauGBiJWec/WTKfc+lhVecQAp6w8uZxp06zFIcYzPTKZTa4m0KPNcb5586ns822wsEfJ6Bla
esSU90owmrRLC0oY+SEb/gAZ6CKro6hOBQXyYSjNHHo92KO/gP0B1zAHvGf05QdYprMAOI4ooPLr
oOyaeuKV1P43AhmKRBIMStGKz2njzUkemxtUPiaJuri7kHEetF+eK4wbbVYRAR0wn1Sdf8CToRIT
kC9lGH0Tzs9qxj4LXFmNTExqmJnXefUhKHJgMUO5IeW9ReqPzmmzB8V82gXAJItPqC2Xvvvq1uUL
1F8fhgHSHq7vgWOI7lhHxZChMCoPtdbwUlw/qlh80hge69oQKBnrSwRSv9gIfgz7jt4sedglq6AH
igksDgW9VBPUxIZai93yrixDbH4w1UNbrOx3a1fTpDcthOmYw8SwIkePwUfCo5hOdd5Hix6+vy3X
vji4kTznRhwbOsVpUGiYozL5pynzJcNA9ceFxWMSaUzqsfix5Xq30EInkWzPGtXdEXvuVjALvMgA
sAu84jIDs6RBs6ZkjGN0mNRLZ70vdM2rjR7EawVFIc2xdhDn8kZ8qmOI6Xi4rtivb5ewQ+LrVIL2
FEqPHKWAV8epmsEFc56H3llcwrDiCbCIxah38MTr6uC0BplfXoCvi898WJRzSlTbpmZFoqMtOciy
fFzs8FKON9i6g3FqUpHnxaFt5q+somggXKA52cRH03vnujfZ6smvnqe7vWRBtRl57qHgGxwoA/2h
EcFjpxnKOKT67T4WIaZAWwiIAYXbh8UplxZ0jkJum2UI0zWkNFWmfIRML0T9Wfi0KFHvA0y6pEuo
ECVtCXAaQUYvdZnkmNn4JEQvd7pTxfYCxWyC3PSYKVpvIvCO026pvQxRk6BS8le8fwJsOdotkHDP
YC2BBy8fH+qATXtW12E6mdIg8VuxF0VrnSw+alploAHR5pduqzfei3EvfUmyWZfrKYfJgYByJ+RO
EjtuQo7tUcYRSz02Huwojh4ak1tflV87NrzmPbIlcfFumgSWqfzUzz2yOAu3PfTW2ySGVH7mq/C1
qbuN97iiH7gDA7KCP3GYusgnSQxZnSSIxmSI2yGJJggzw0j3oW7GIyZs3a4bmsO0uKz2lwapElUn
6Hr3ad1iGXnw2QGPnOd7tzZ/KtrPQDYvskwoFxYr0ZSQ4ouoABOuFNdZ5R87NG/h9oOdZqrhyCPV
jYAdHVa9MBlyuP0AglviRuW2kRnCY77Ybain+AAC+03t7Pd54mnVVgGqCApJXseCXVfae5HPSQE1
122Om5OUHvtU1hPZeW3FMzd5wNZ/RH2nkg7izVu4NXuoNqrh0Gtvu3ihPIOM8tmb+zgjomyzyC8e
o05Ez11rstwHHUP330CbR1QoG8gjVqXeWGuyeAyxuc0zypmelQDfD3C7mU9mmG6k1sAzoI6a+EBZ
pj5CgTqeVVltR+E9WkOyDpH9qCbAn+pSdsb9D3jvBqkL86+cy92omEW9G/yAA2qeTOgKJa4qHrqq
+KjmqEyJuASzGRsVZF0JWPDuq5c7BCJ6WIJlt84ewkD+Ua7DjWvULhrDEzDcb8hpirRs64+t6U6D
Vrg7DreQy08RBacFWPZ5+goqEspf3zQ76TWbtoddswwgcqi6lqUzglQYNyazYXSoovYbMINDAfut
FA2oOQPxDZuoF1MkH1696bsoT7mPC5JD0r700VtWoMi6BkFxYVUFoVA0WNscoubgDmpkp+D3qfqD
XfWG16iE/dYclu5SO/SASFnZbqn2wrScVkjL+zZdJ4ru4GrZFnMhezT7doYiYMm59TaQ4UPim69R
QvtMc6B/yvf0HqzdPmmRkY45ps/WAmu/9nvgym5OCPfg+0CfVEyLY8kCA96N61OCcRbkk+vHKZR/
QqXjE/CR3eCzrzGbHIrCYEj4iMcHE88paDVoWJT6hyrGXRQAuAunZUqnThqgj4BDmQShVLwipqKX
teCmgT7I7ggqVrWQOOE+Q8nTfXRT82AMmD5YHnFMqkSvTiBx9B9ZiU8irT2YfNx1UjyWJn/1lqlJ
emVgGMiKbY+ZwFSy4WiWCIlOgSyHALdQXKuk17MAEBkW4C0D7brcjw7GYp4Fjj7P7n9zdR7bjTLd
Gr4i1iKHKUigbFnOPWE5dJNjAQVc/f/I3xmdiZblbicoqvZ+075JrUtxn3Y4XbL6QKuXHKel3Pat
dedhh5jhheNxgoTZAGEXgVYaQBCZ8mDP50zH5TGVVbXNYyIjiZ1DOqKsW2uhgJGL47HUWJiDFPuG
VHBfigq6BZhH8W5zvW66pbnhr2r3c/bR12l6SmqxtYcu0ucqZoOQKTsJdE+hvHnFm909jwvyS2yD
j44mAVlUf22sZl/J+S1e45rw4aXZN52y6WdjnxlYBOKkf6enzAN7gkoduv6l6w0/kynVejqc11j5
MkRSw1/k25UxwYEq897PRdz4WeL0YT03u9IxGoI3d2DiHf348NLRjbWWFAengToi9Tl0ahThnX4f
7NjpAVk8numph56JdEnSbFoH5C8f1X01eDSVXhyVqt1y8KKEc+P8DJFfBE3KM3U3Zgzt8Gb06Q8E
9hTYhmKxOgx7jxVwY80EcBnLyFVJL0olnprYDqCR92W+vhhWc/Z0uBiMd+tlbUQXJM2chlJqIcns
F+Fo89ao4hW0DpbFctC6NXb7XROauXP9InRiC02iXcJ9+drEFF9L7QafuIL6NM6UeqS9Uf5MSC4t
yIJ6ysJSXUWkTePJ1j9mE15s0dbBr7lBYVmvD0N9RyQ95XugVugqFMJr1bh+NZYyaJmq4Pdd7fml
V3IWd9O7emYsIQdvAo1SFaACqsdSaWHrqWWOSl88DAzICFLJRkRTjjSMDHJspapPW3pTCqAeqyu3
7C603lWtID9AVVMIHnMqBT9Nyxln8vQCliX9uLeWSFU1x5/W6ltJ+VFdPTwqJsKNRm/pJKpS+HZh
qoHywKNInbQAr7N+XTm4kW3n1dYUmhdkX0u1/jTcgaBjGAZxUyC1BCN7vmnNe32VUSPXZ6dRgIOm
YW/GcIvlxKrQkzjZrDo8Vk9fMAxxHjXqp05KIJigFvM45UdgTGqkmgMYPhAXfQ0bYYC3krt4S9ol
VEnR2k3F7G6XxmtBYLUeCkryyIoyKkrQREeu95jfIQ0UtFpIN8UZ2KKJHFV+KR6ZSlm6HgydNYXF
rgtmxvlgsXF/aKzYrU3j3Je5EuXe/IPAqXrCsb5J4BoxW+EnQz5bQKRY+isOnGXSAzmUQ5AU8bwF
zXX3UIm3sRv4P2V56D37yRqcbw4RkIQJtYWjJz+e7F8m12XWk64ceigVsLQKVumv7TrAks2b6VIX
p/Gr6PMfUiz+kMsPgR7HTYhfeZmZLZrwZ3Ah0cuag7WGqYuQknOuY2um9W5rgL/GIpc61gC6koUS
rg3zCXnKmNRF2BC3Yk1mdbyPFp4ZV7tFOvhZd3QJenKebVacHEktyBrz2Vhint+luowaAlK3DTjQ
bza9SNCyUqfhec2nME0L78CuFilZ+i+R6a3s7uor8kRCN9Y1GA/xt1e0s4iTLpSK8ZJ1w6Fb1VNb
c4NKvUMHgYA2Ttefcrk4fdWx0keOvkqb/ESttondvvEgUQ+Uf5N7wzbrRHBXCQdfqqb1RnPvas6w
tNohmBwoi95bcBr25sswj1SZNTsSR/Uwxefaq/+uIh+CeLR/FtCIuM3vYKhxXsfi2ho9KaOkh9Wr
ixIzB3Ts77NOhsY6tfMcqn3incwJ9YfW8avX89s0dBCIQ5oE+oiyuOJRCYxRhOrkbJEK/JRK+1rF
7a7w8uTZnpOD8aDq+9n7cbqWvyN+Btp5QirWEO+i3eLRfB9jdmYoZeId5sPCurW4X/nCXLC8xg66
SOOizn8cpzECW1NMX3rxZpq2xMzxm8+fNRIjrVcDw1NU0FXoaW35NpeBfhjsvnXN10G3Lnq82geI
jH3M0xDkDRL5It/NTp6csr7Cl3svVfuVi2wPbBjVXWMh/7kGm1SjaGITy+FmkXWr1DF8yPQ29Dzf
NpJKmabPqTvycPAa1Npw58E1QBqXlsnJRZCt7IrVXBQILSpvA1XaB03VJxtPqNvZBup00wcPg07A
Xc1hJWSomaXiq5YwN13uPrV2D9BC6EDq9GOQa2W5yWIkFFPqqBuZGDd1GfST5DxrU87LTtbq1qrE
WxzpIv0jsDlGJtOLA72YZJhn6UKcdvXUzcbKROdRDSS9njYXcWBb7atROMRv2RVHQKMw4FvBV1p8
6b1HUdSy2SgLep1ynCNaxcXPuqrbdzkyMDSzrE97DC1v1rYx2BUFTX+tdVFvB0ONGX1CUmbZmJHu
JICjjHvcYk52grj5IVFe3QlAY1/SoPl624brAMmijL6eAYnnDUtvUKYHx1aczeIAXla4MGgbVJZ/
rX86lHQbs+o5cD3KFTa3DjBkemfoV4qXQ7E2qpL/2CvsgdVK6Yu2OoIF3YVMLgcyzfGawJZCy+3t
QT+2FTxVOWT8KnIKGIHUHU0EmNCNTK+bPTfdauQzBqglDtz070WUe6wljV/ntEJjvkmT/C5nGLaM
IMj9ZgUsHiSivbK+wkZ3gVtZsE/C/CdNXd+WZcdX2Tu98fbjzHCbPgW1IlFZ0M6O9LS+fqikZCra
JPkyWUJi4I9kMrffNgICRyxhVyiHJO7BLpZ0s5T5AQUIxK9RPLAdbJjV5QRqs1ZcO1alQBrgjEj4
zGaXm+DAiRf1lvJmiuHbAm0GJPBWKE7lPaEtqVz3dVTiB7eOR9SzKmGEotkioKei0j20bnNiB2U7
whd5qB0aZzilHLeZ0jY7+spjVpsXwERS9qjwA67parf5JlvG7xk2mXTZQC4/2sAugvkv9+fZgnCj
te0N485ln/Uykb5Uyyogx/y9WcfXODeObp/9yz39zVkWsDi9ebW9Tu67hqx4pas3ctaqTbdaTzLu
m8BJESxZmRN0TbpXJ8XzYSOpUZw9Cd/n2UTMpdvqgYcuC4Yp53FpShEmuXgDgn40ev1hBhv3Vfka
m8m8idmMA7VHgd7N1AlV7G2BQb3IFRKWsPm2cfEhCOBRd5xTji4U4GmJRnd4YqIApROn+DoV3hbg
4+NTdZVgoeuL3IIkJbWdMBep+XPWxI+L3X1mfU1dGdeTb2MsQ7c6ovM29UeoO8a6pS59Uz3PfFSQ
6Z6u79ZS0So17vdU04yja0SB5f10hGZbmnjrRaxty8x8b9lFtvrAnsRkRqZd65ucNjrRHsuyd0lA
kH6uNbSH0466OMnKt1hU7cFt/vX0/sHaPavViug8r1/UqUMK7lonpKXPmqe8I7A+tBOe/d5iY64F
ADsjUyg/q/lxacRZ71V7VzBmeTOV87liyUzd81RSncDx2iEi92/S+ZagAU4vzEdALvsQJxWTQRKR
+O7Ub2J9SYFskFK6499hkUgZcu+m56BmRlnttXEqkFkM0ZrwhEulesr1/q+bkJIMQ7DtHTNKa0AH
IdQurAqWWwPci1J65wm7j5LZsgEkc45offW9dX10luk+8YL0MF1+WoVebVUFrRxSJd8rqE+bJf9o
iuFxiptmI7hXzIFFZta4ZSCW39Ym2RhNvLDtmIFj9OadikM0sPRPGtLRovxj1f1uEPWLqIoNXYfB
dhwfFzw3BCFy/dyM2qNvQHXunJQ/asz4a6vp1YETACqqZg5KyXZIOzAjdvdzd9pjzMueG1WN1GpB
QF8/xoye9zWt+7RbgMSmRtpsWX1gZYhga2KQfKmv30wVnaA6dgU0Z1KZQTq2T7k9bdscmUdFI0As
eKBoRKA6JKcNzLMnXPnQk2+GOPY00eZZC6fGqGQ/Ra1PPqgCx0KRAQ4u5XUVj+1MB2Q7Z6uuriio
UfUwYdvsF58eIEpHJ/JStduOg71bVbiShYKrjrP3vBV0jOBWnlmCvzlOvS2Nfd05f0aN/qzX1k8L
JWHcf7seSFWrDflGFMsJecy8oetMAi0Hzy6V5SXpFzUsIA67yTuN8dByUuOWMJXqUszOkYl9TzlZ
PxsP0MEf4uJsAZfsTDs7VGZGu4B8NyTR2M+NFjFUH+UGv1ozTUMgCpQ9/Ly2To7mlESFCb5mie51
yuyefBeOMzUoVg4Iy8n9KZkcxrb8ZOayaaiw4C6sV6rCdFs7DBrA/ryf7wOFRKu6CLH5nQst9a24
rnyNnYaExwklh+hRKVtm2MT9o23Oqg8iHSoYuLjID6LpgWZHUDvRfC5DrsH6sI+Vefpyn7174Awu
Nr25tzWAtAnkuxeVcV4UnjMLZKQtXRxh7rOefYtCu2myGdhaSMs0deDPZjYi2OO/aRrngWLL96Hm
Xk+c7YJ+MrTr/PNWVS6lmmPc2kUJ7NjoQcbE+6SOL6vMkUG8qh1NmEcTMV2IYQjVtcwYBFPX27Gl
HR7JMYzBzAzYo941d6W3UOMYSpB1wvFTF71mhjpxrcY/jAKoUbNQoHTD8JVI5EjIwliuP84EJNQP
jnlB2euTWHWyU3mgEFc5vwac3mX2WuTqZ+IVlW8p2l9ZqJDzhDUEq5v8I4V/xTWJIA4FL5sYx2m+
LHHozM37ouV/1RFVjDOYzJatUbeX/T+wHnsqb52aH4qZ+s90Occ91Q4bF5HC6tUALLCfvjrWH6NT
P5raFNrkkzNdB/qgKHkcLTPeTveZte7G7hCe2m0ZWROKCi3xoGt0JHgjnbpeyRLvnf5XZSzse7EG
9rIVMSEziWI+ZQv7T9aQZ2ONr2NevneE0GzgDZ7bYlXQIOGtmfHlgseA2FJepLZD/G7+YThLGbp2
8ceZkZRkIHpgDK+qy/QV9i11oztsm1WvBCKvm6C2tJ7vAazQwMRTbJVF0Orlrjeyb6u+/m1Q3455
hyLXQgo3GvnbZJRInrfYYGbCubX71B0n30xe94amFYFyXJcbxa7QEyIk0CvjLj9ililt1P0R+ddm
7btWoIxe8/GaTKD0TrFGRTc9zZ3UNjOZsht0RMKvFcF9FI/q3IZLdd/AlKLcuM34N/Yc+EcEPXvh
GpGaCXZIpGQbfVk+PJT+aumcXH6Z85xVOhpj52M09DYa2+VAPlykzT9uY1pHVEZf3WqOUe013UZd
DbLZDXcrJ8dlFit1/dRXN33pqf6Wbw+jKJg6N24ClJxd8gY5lUOHGj6Y084MZBv3m8b2hmAe0dAD
uH9paXxnPJZPqdp2sCKvREHrhZybS8CAomaHURKBrpiuy/TYqP2wNWIn9vHvfWtD96qWX5k9i8Cw
p5Edb0HCIAfwG3ipqkFjlyMZaJB/Z+PKaGwYPIC47KiRJhfh5cTA0xnRYnFTc6up7wS6vfWMdp94
+hf5a8VBqO56re1avU5G+tho2quruulpKWX9NFvrMwrmEgpMNVFtykMlemWvebjaUpkzuMUSIMEo
dJIcmqeqxKHrQWzn2HgYU/lUqHlk1KvyoabDY1Om0Wqt7cZYC5gufLKxlXaXtehPmc75PVnehxsz
2lnNWmR5NDVhr1Hp9V0KMm6EJD+Pe/wY0LjE5QGLgZG61ggzNXVRotY1EHhlP8ym4fiZ9qgpYKNm
siQQ7Z14bbixbquL05ovF5wuxaNokhDC+khkrXlMPdEHGYMsgn59UzogM1wmCbcciVZsg8vG8/rX
oSyfc+UpbYrTNKTU68RMWm5mHFQrR9TjOOd6lUrQZEgwCsu6lXNOlAc2mWUEzZ+WpN+vjmgRza1V
AHBjc3hPAFXm/DA7y59y1M6zbht0H+ubkF53cqHyA5nk+yHTv3pn3bTMvN/ZrnIk8fqOqZVGgPn1
01IxWDsI24JOJjcmF/a9IrcsfOSANZMAmixgA02PZvE9TWzwnVM+ODg82YNz1acUI/IXwFe/ovyM
twCE+9Uo0qB/mCmJD5qbDQernaYA2vkBk9odc82MTW6BcVr8hTk7qYwfNCXHQdQRf6aVTOhey/Fc
z8MZjxB6F7Pya8eLmnRpwsaqMYGbO1FMZ9Wti4dx7XaWdB6HsaXqK4zioPZ9qA3rQ6/06jFbSFp0
QOSpK+MD0yWdTZzBq7fd1gD2AlCw2SSsynvK4z/MIRkO1a7q+72aJc/d4N0MjiS/GTzwVWiPflx3
3ZqgFlisa21Ux1Yf9hr6qyVfHlyTxNpYLBFu7m7vKeBmQ2G9VYD/fmE3aO6UssC6c6cdOPsqd9xW
bWa8aDqj6aVTp/+KNjTt8R3YsvJLnAhHOVOqTbL6J70s2ag5lnsd3YlvVkrq10N37edO32lKFhI8
Sw6b7NClUFptKpOOj8ixsMVTAl+GMNmz4u95XQ/jUqXXJp0ZfUJEwW5cIocr+9fttZvL9KksXsVN
g/S9jcaQs8B04/D71uCMD+YKqbgVN8pRT1TE3k3CrS7IFWirWL2aji3OrZpGUrTadby//Pd5w7m2
zrgcGfaHofM+QHTx2vGUN/kuWZsaaHhOn6zOS5+8QSGtwNazqHMca0cFxUg2R6+aS9vQ+mjp4oXW
/a0zq0moTKB/bECKzqO2sKt6xZl927j8vgxkCfEHJMDeEEGndnypZUzZm6TigVi8Ga2g0d7QoLem
xGU3u8lRid31FRPzZ6PX8eX3XYl4b4qr5FEO94mPGCqLWD5wgJuXDKzk2ZVtwb492tHvP2ZmUu9z
66zXpkdR21tPg73imTEhLHiTtBzNVVdcijzb1CQS3Awj1m5qWx7NxGouqpaW+5iszSCthBnV6DMQ
q1rztX+qethQmS1+OjhU1ktafwCDP0+yczZjG3vhqMBbwramgc72v+fcB97+jd1ArpaHq7Vkft21
85E5Lv/3UsgFdrNrrX0u9ODXy6/ebSO/3pHft78v1WieVWeF8lJHsEEmtNuV5R28oQQw+7Udd50C
De3E361c+kf9w7at4nGMvf6RRE8vyiWGYf1j0dWHdQBKRc//Premwn7VjQcihbP3TKVydIcJnYZI
rwuV45a/W4S2JcujZcAXGkwBlLVZXDrV1V+E1n+N93fOsnqb2fbIfFwlXbOTvlbwCsepcWPk5K79
iF77/i+/L50Q5rEsxzfUuT8qKrbnZQSk0TAUvnZlVjNXwh6uZStFZAv1JU7wQU0ucjt8qU1oAgrc
QYvXxk3QmGG/DuZ5YoRAv5Xr6j3UAAoPoAfmg/ngaI33gM162NIE1WAZJH/jCzaOdtobx9kef9zU
AEK2AC4cvXvOlrS5aE7fXMSYB7U3eseq3zMTAXXmkqYhg0bE7fdFFM2hnlswarUcbrOI8YO62baK
Bwv3r8JwgzrCQ778wV6uhDUpCP99uqC+c1CMWYr62Gulfs0WwChvXuuAOPx4s3o8U+izhsDoTBYM
RoxAAXR8cRunDpTCGl7bIkW8UCCXWYsA9Xhy6uqqePfig4sHea82Xfmat3W/nzDO3JQ1O2IvlwDb
CoQKk532pS3DzrPym+LETpiOxgxF2FI9QpJyJiClQROKUygVb5pVe//AaXuJ9VUSOR9RYk7He1lA
NHTFqPPClg9FZ/8FrDA3nimEL7VaQUnAk0a9ZT0BnpSmNj45edU+NO0cUj9rRwU5UOf/fvj7YhQm
MSZLiekhL7xojt+U1NWf6PLTF312CQhR44em0ZjrNMhpW7rkXkjZG3uzfkhT+WN2enJ08ZxuHTFU
h7YZvlUVrqdggjGcYWPop2V8rhilcfeoUMo7QxfqPZZJU1r5SZ+HqHLMq+BEvRazbUR8P7EzRzk+
oQz0lVQPS9NLzr8vxVKn/31UN/KnUbEd2FilfKfosi9cvehK2VtvlZFrB2bUCIpzI7mWIIiw458S
/cyP6tVspcA6TzayxMjW1CkiSyHf/e7DuuNWhwS/sd+rpRnWxIZslSy5JP1k3SwxJFcU/H9nxCsX
mQ7eNvHSUEHAd3QEO7TqTTb9hBNRqVaRstC/ZfOE4rVR4+h3c5D3XWGV3ESo91BDkWOpAOy4M/pH
x+qLYJo9cSBoBn1p3r/qtYWIyaOgb5ose4/VNAu7tJNM05qydydzP6yyqUJL6LRv7SKOSdWKo3H/
KO2yMMYTcE1o9+Gq2w/HSYcIub0Zeg7aQ3LT6K1deMRxkCp6RaO6/b4YjvmmoI49/r7DR8TjnKSb
nK3vv/+Ai2GNXOWbzHCYVE7ti9JG8m7cNeNSPNiZ4u7iwvzbdvVBqZrvqk1HaOssexnS+Z6eM916
JZl9nS85KoS3bNw+J7LdAxiSrWp8qSaMglNqP1aCgL7OCkTsnTlfzaJdL9MCM6N6zR8rXfqNV87T
tsvNf6XulZt0glAMyP0WTP0sqXSdHhuehr6xb2MQdki7UHC+g+Ual1ad1HN9f9ELsCr/970p6zTE
3G3899arxjqE17QRZSTiYVrbFEq7Lg+TdTddOe0NU1qOBqeLI8Wgu617F8WOqaZPM06MJx0htO8a
HvTbPc5iWvTs+PtfptEpT5mNSoXl0NhvYKdvjauLr8ZtnhvtmEMCnG1jTJ8Ms9N2hqOUgefEtm8g
NNquFqjO7y6HZgI9RR96LTrmNr3pQ13u8GHbu6z37kE/RuE74irTcjkClMsB2ESK038fynkKC202
cNOn6M/GQnutnEXbramYN1pDTa7FmrJlOIFDhHrl3aq0G096Q1/F0Hia1Nl9Q2ZxHeLKuwrPgSIq
qWs5gYDWUqjXGJeXkE9ysuwQ8Q0kopcirIKKSMYGN83qMQFv2gNZzVSO+cFW7RpVOv4nx95pVfLJ
drLN0w9dHVmN8SG3/9z2eKD7L5n75bEyAlTsGoLN7+Jqbtrd/CasTdluerCgn+pc7NYj7jGywN8G
Mnnd7XjxQJyFn37HONyRw5F3PpRbQwStFnSP4q8yvXdShaU8JDpXmM/HuPoQqT1YM/lWGxJcwCG/
zVh+CvJ4yvHmyQ3DAuNPF2rfq9+79zWq+1BBpFWJdJuum3xeom7Jm+11cAdrgyB921Dwe+1rC84q
6LQ89gnVexFf3AD/HvMOZgIuXgfkDZyz9rFVcxSmbf+VDzpkZdN+m4h/Ev06IbR2L8YH/IHrtlHB
llKt8LkF9TKU2kB6gaa3R+umKh17DHqON6I51twOwIrxqbj/yDghyUrUrzoMSYDdNVxO7Zdnbxxv
fjW8rt61Vv1pU851+RbBpv2cRDigbNXyVY3Tys8YhOuiP7HGT7GZApT6mbNvt06QZ7HPV6vPjjtF
6LZVTsUHoY+ngmI1WYiqcoLvEwbmqbrayJ2AT/TCN+UZX2NUg9Z6w05z1kNXXHVUPuZsHuTcRZZO
o7Wl3z/mm1EoUVUSp+aPWxu0v9cZiAU1xV/dNAermMJ+PiINOXI6IfMEadgaNckuSgM7s297B23J
+OzdD9icAo3xmlGJti/xyy9FLHsVzIXu7q34mzBp3NPD+Ope9Q/9IxuQ2hQL9F2LTRkYyh2Xbeoy
raceAkszfOaPFFhWQIPcZ6OCHE3eAT4Xi1X2Wbmv6RcPhpW/szAbCDMz22AU6VHi8XP43jftMun7
8riiMYUViZeT+uOenJf5UfujGrguK6ld6iXwMKdJP7NPnV4euhwaHAwgQuLWLRPgLqJ3xdeQ3KOe
NZz3tcy/7AEdqYZB+7Y+mk8pkmCgPdWw8XluLTVCPojSwJ0CqeRXLZtrutJ5u1yTk5njBZ252u/e
Zzqn0fjhfRq6djSZqyp41Drp368bK4OiI7XGm0BpRD3e+kPCVPj5scBmkC7TWXldL8uVdHnDt3+Q
hafF9m9s3PcodAvKbT5mhzGa9u5hSR5TBoFeJmWu/HzVMKdm76NqBFULWFOiH5wnLeyP9t4fdsp9
j2ic9KlAyFfIxyIaUImDZ+T2LpbG51Sc0crfJVyoWRW2ywDJ6ETvg+9p8P1GPsZWYJd2dmQIsjhM
i88B3Er0eS/ZXoRxmEQ3o9onURLFO8bqKZ/+nZ52tshu0NhW6WZ8X/KNtm76N/1HLQNNPXv4Pdmy
A+V1yIM9hhaj+tub8P6+8qYUp4F9LXT3WaTuezxtG+OPvC5X65K8LPTOKgxdgOdRo/Ff373L4JTX
RqhRJg/xFPwdxirSRLLX1WYDiDXURuj0Nys+1fqObKsCXLDfZsaFNVDzRMb4XMNYCU3vrC8XscnV
fY5lxEkDmA9RsTyC6lT7WY9Ux0caBN8b6BCBJdrtGsEuFBPkJE2udqzbjpGb2gVffiCnXe/ttVo8
oelnpbpqF3TeuWA4XG65PmhAMHjHbCXFoj4ZJKqwSjKoJ1fzixfIXMO0MQP6Te0Gq3dNmnDE1TRr
0wE4YwOBB3rSkmDYtWGGjGfF7VZFPdM4cU3lQ3pJtNcJBd91HcKmOztDFqzFAc88sMZ9Y4qJJyRn
w+1IrfhJ+kMgyNkIYGiBUMrpy3E2usbFoBFNSCokAMy3JeVqfivvpg6+TFfq8HtGVszGQfRefJYj
wnUrOWfAkAoTR53skwKLK+bqR4R7KE8kOPAU5F28N3tO5bV7s82WOiXEz72Zi3d9VnfeNi819MYW
VBJKRWWPCHg9fA7iIspPqTyKpfxBcnTscwXAR7ylNpGUBq4KOWr5S18MO4md6aNMLBkoqsPRhDyH
CHf7JrMh3hL61J7xdqn7Zm6tnbu24tJNsoWOX4rnVN4pkFKzLsRmEPGhzG81kPZXber/fXD/jNJA
XmUJFjsM2Vq4ot3eocr1nst0vo3YhjEZoXEfVlkSh4ij2pnchHWk6y8kvMozw1mfMDeFy3tvte17
m9XaUYCCBnbb3kMoOAmw+adcrhUzvivPfe68jQmQLujNfAaXmKM160c/7wpvX2n34msoradZm+ls
yNuwhHIrhPNqYvcF+XOeDDurANrhkCuta6/Yqz9EDmeVTcnzYOvDQzvgX+bwfPp9wWX4KAvFPBL8
6aILT9gc/l/T/9v5/34OqbuDUOxvN2ntIy58XORZUX0Xk7uzi6wIh14OoTGDN9pW9preHSGexlWm
+I9P2aA5RpjqxMzZd+Bmosy7FOrwpWsNbcc9pOz3hSFC6mnx5sCYDPkwL70d5ibglbd01lVxZbX1
Gv2oaU567Bdn2iV23gc1fAy6gGrYLfdSU1Pq8UzdamE8O6TqcGK9gh+hf7ikSaqdPbSVMUmRf/JV
7NKe27KFKxe7UrA4M4xDfzpN29tl4b1UIl/39Zh91VZz1nO6J3WatAfdVRAdpQDPjN67kF3ADJ95
RbZQ6+q2tMcliN2MzsXpkv0vItAq6fyQE3PGDi75wQy7xamkiiuxbgPTVkXsJxodfIVcdD+oUGT6
SOBKv2LOXPqW1jlT06+C9TdpqbmrFGpO0ajNeei75mx1DKk2u+Xw+04rxoOnlsV56Z6A1p1rPurx
o+IoTzOmGz3zOO21FQGIxcS2vkqTrVeM9qa7v/39nDdR6svpHiax3INby7bTjmM+8CEw02erL3Vk
IkQ4/b40tt0cJL9BmrrdSQwPSspgLQT15nEZBw21qqXhQXDno9cinOnIQ9m48Wjs0Xqy9tt4Fr/5
8W9cHnRMzfIny0m1ZtJLvY8niYiF2bEkf99dvXZjYV4YnOfclieinLiSQtfRwU1g4iUSTxJk2ZbU
ImfuwZCmZ4co20rI7KPuccWpWo3IXq2iQZPurtdt8dSqOk9sMeobq0XYqTTu/xg7s+XGkWzL/kpZ
vqMuJsdgdrMeSIIzRc1S6AWmEfPscAxf3wtRdbuGNutus8yIYFJSMkjA/fg5e69dnJPaPo54pdGS
eGdJKBk1/2zFW0DrmCDLobjOBKjgeH+2GpAcuZreOgtTblQ70yEWo33n1P5TAm4A1tjsA6HonZuX
wvcRuxkCwcgsnOHCrO9mkgmYEfg5+T4L3W+U5OW2tyLzhBH5FQEpUrtcpVvEx7QZVcLQopuJj7LD
5tD1ID5aL4dAYFgmKejixu+j+dvOBaqlMUpueFcksqZG34MuuC1dO7oYTVhu59CA4ISebhs7uXtq
cAbSYuf8gVZ1erMkm74P//qaoSS4Eid6bw99/17V4Y0xZSzihmI39zz7frRzIIP5NJ3LkJZy6Alz
F00ID2NZ6zswQ2guB7+//v4TPE51jf35EfvwcCSCSgbE+EABW9a9bjaHc9G+hklm3zSMbvbCUT9R
yqPfPdzf/10NutjFscMePpXUCRUyVL1CT8Q1BNsPdWbZYbD+n6e0QYFDB5IIkcQ1jzYC6nBZZrRl
hfn9Jyux1A722nNXR9Ppn7/Mqv7Xh10maP718Dr//iUJqtbab7rVP1/a71cK5klbxzEiyd9P9AmH
eMOY0tPQhKemmtWbYbFOZRhjGdJnyS5y5vgUtnI69w4lOLEaOJvr6W7Ow/GumJtNRQLqNZSKzX9+
rxrZ3EUmz4+W4K3UqIuWLxTxILiCTciNrpkdPWjGQIJuwbND91l+SUoXMfM/Hxcot30nv2pATN4N
z8Vz1rTdnfSZSo2qq3FUoJyd4zmA6/ylG/ZjnIBNUGyj28QcDgBzfqFvBLJioykEo8URxwZpQqIB
lzOrtC+yVWMmyZam70FzrIeUVxlFd70Zq8dOG98SRsuyDVF3N9uIDe3iCv8VmZS2i8dA1q598Z00
2oEx9da2uemRGa1rO9P2RT4aj5Op8Csj/GkKG0XzmDvA36szfan0OOgp7bSsnA/GwDvv2dXbUI6Q
YukX7SMpORg4rUEokfwg6Wu4L9NerPEkHnQz94J1oWGEQXGZ4L/U+pNeaV7ge5hY9IT8ZQuS8Nkf
W9qkRQZCmkcIYPeAEp5DF4kgxECxGRIaDsNQH7M2uq07EB+1EWsbk3kNLYP5VGOILvRk2zeI4fUR
ek7rxl0AePbaODN8y6Usd+cXTyDjEBa6jrQ9Mh75sXSESHZO3rSQ0XNd5AZr/riZZI/23ZXZxorG
BsFWO9IKckBljWClLNfaAE1dS+Yoa4AF5pqiTi6n8hELUQwTREOIlObHPE4qRheYcOMSMJlRnOKO
6VJhFl1Qm82+jLIPt+9uC+gWwKCukdW8JJAd7vSuuEhfXTzRuGvlMGtgC8PHplWHhqYxxT4a0z5c
tROkFexECrWtPjz1y+jb7pBvmtRRG8hS9TmdxRHVy7yKEHYvTdY1aQbDIw2/22hK5mXqwSRUHx7s
isKzNRJMmJqvy/1I9RGNZxKUkD7ak0epzY4lNEYgLTSxubWRZfe5dcmSl7YqnpuZcKJWR1Xc6CLo
Ev1Mjl103zQIckqm7owBTswPr32Iz6syvOHoFWznuBtPk0k0CUv3cnVaqzCWahM6stjTfdKDpjK+
G7FzBBLgsZPWuSrKw0z6EvCENA9cvb7tCqwsWiQvYdd+Vl3yTrIdNONoKPciFjan68jDaEJ6Xtc6
H2OaYDJTbRuoaWh3Q5yamyzZ4txoaEgVn9Hsn/o6wYmFnh0Ve4gdLUbOVWRcjTOIQM/7cdT0zQZP
q9cU3/V7U3ivI9MNPKzMTNvJueT6kGyyEPkr0AJ2I3vGZNuktDIdXqX+K4qgHuHwuu0ZdON5Kt5M
x5tQ5g/BaMwzMpZ2JOqpDA8IDQOt6b+aXq/vEL3wA6fphGJvTZnkYeJqmO83c3dcrqBSS49a07qH
hUpH84NCn9sfl0Qk6GMMU6FWlRdzSOwZcxsNSPbMmPD6IOZbCBNP3mDejZle7qak+aXKKV1bBrAo
W4b9Bm9FtQn7bWl63g20dPoXvYMX1/SBq+mfvqQVjaQHo9SQg2fPyCxMoS/MURb0rQGLsDICrYjT
tQcMCpccHJxedO9ZA4Ac+xFaxfmlNasdR0Za3s+qFPkefbiPOJTYH78vH8QgukORRjeZaiBhqXrc
dDbSJjdDwsEcbFPnNuuiejDM0Fprg7OpwvHVlv3JV8VuaKuD6gq2f1kYaPc43o0pQIEQ7Vfqo9rV
vWGCI6Npd9HBlnGxS7SURVeNM3jk+CfE5npE6lrSGQL04A0lYRO6dch0ZHmcYwMGK9Y2GiQcIAmO
Ibce43HW0LU4W7NqUT7GJp2kkTaQqdOcTcS25syslLZzRg75uhwSGvrhbVMb4eLWJIUk5rSuDdrN
5D1qIVXxA4QkSCN+h2Pbf56GvlhFJR5db3DWjt+/+TrHs84/2Y4t91EHuKFCu8SdzSaeaBJ9v7Ou
82g+gks85AOSMMOAFzS6lB9jW9KarGKUpRPOHOGLk0cjErEjoV2efVdb9ToaIh+NAO1O7HLxFjdg
uAqlB+tbS4K86DjMY+fqkc1Oo4m81WrSfW5aOf0oFkTUuQi34U2kyL1YxlgxqC6dhOyDggvC5UzC
TTLh+yI+9CSluEykAVzMXm3TyQgis39WvsUcR+Nva9fgfZrqJswGe2O4YuQYbJYQXROc6ssoVlXM
9PPOgtAx0NRxctkEAsHFmuWCkz31BJp4PM49ylInyo6xqpszootXMJ2nqaSjocn63WOG3pSsdcue
uMkYTWpQAtAftaSL1cPOt34VWXqXxfiH+5kuXTN/SJs+c1F71cat+49wwDFTTOUJtdNuGroHy0uO
thYVGyVscr/lEUIAnZ6JiSFsJ//kt/1jVrivBB0RHqAe666JkSgKFKCEUU6+rO+8eYaLqaEiUEX9
k4d5kKZaGGQkrrLQbRptwiXeYpCjlb8vShqAiHyo6aZlqM0xp0rcqxxcheu90bdetujfUgcYj2kY
twJbw8rGYEiaO2KXdNy6wsR9ZhOzSQeChQCBn4a/fcVv6O04DJRNYDZhfjKSr4mW/EbDiadKzbs3
XBPlFHa9atZ55NwWrLybZDCsE2GXjAsaelf46beTmBAwUzCXPmecFjNCIZHC2DihsFW1VlA70Use
432IvKdEoyodmXlwm4TjoYz4UCjHuhGVSxVrb21OOZn6EB3szPpOyGfJb+p4DC/piVLXWetxjGkH
ZCTb333XtJxoE7xuRPGAC0a8SzqDPmHV83x8QonXNBg54j5IjOaQVUPEvUhPx8tBr2nDSyWa9qUz
y0cYkQ9xT/eNWxqloWbh9Y+ucWHM7GTTqS9xnoiUjrw3yUtpF/WFelTgP/e7A9BK3J5ih8diEbl8
WENKyQEZDeBSH1LyVx+1Ptd3jeFBAEkVrKYoobNcMoDKyyJQy/nYCiVcHMcLpIGvSZjjh58Y95mU
N0p0xiGyxreW0Iw+8629GxtvzoPpRc6tO/qo1RwYdJxJ2XmMuxmb0MZtxJ2WmauxmAkNrkELJWez
pgvWRFxTXZsEv1nAeSgWEgq2+LjXbzu03vW7dFrtymZMe0vAcInnFUoMjgV165DDSXAEQM0GoiN2
E1aK8LmWw2lqXPtI4EizLozuk1vpS2WvmSfbINdM5LUD4BvCU25yendYnNdpqHpuhg5yg8mQrqiI
SxVZMPtuvjHwpGxsr9e5C0eB27hkqOz/mKX2UnQwW1qb7uFo08TrU8b4SjBaw6Pub3qzxwbZdeek
T+ATO/TkdEv9KFaDU44GtbYU4Bcd1dQQ4UPSOpSxvXWspLmbS/1hECxTThh6C8TNDRJgJnBYlnBd
r8UzaaytDDkwjhprp4Xtp++MOEkgQ6IkLrcV4Zun2k7fDY3tE9zaPHFEsfVXaYInSu1rmMbPkCzS
rVigarrdAQ/N9iz9CIAdhvk2JmNNYNCdtnbhA5CvvKPW0SgwODTZedRuk8lJULDGx8lnX5UY2miw
z5/17CGZa1EGJZ75jszbWKmyv+pT7GKczWitESWTD4GXoiHRdDwdo7ofcu5Mp5iYKcX0Yx0j8Z98
sWanqimOEXPH72oJXR5S9TyE+b4sqvGQV+rN6+S6Jb8jYhRPVCpyASnxCoWFfUCyWZBFBg4be8+v
uv/l6bTSa2x16IxCOiLKPJUdXDn8LAiKEeWDu5xZhytrV6g5PKhkfkC3iFg68V9TT/sBwlpt08QD
G1aLXZgi1KtT79fkZBy5insnjBf3Q4JpN8sPrZVfld/9VIP5FLN6YiIPw21zIhZMOzcOyKC8/pVV
9IvEvPcVjX6GESRb1lQe+nivaprFXVEd84Tw9n5KdqTHGFusWwW2awR+GTpON3beE9ThmzyMaXyo
p34mkKCOoNT21E1UrbE4z5gPorrFutjmpJpM1XtuYbwfwLQMsKvqOF/VTzN2qnJCUD5pR688aI1n
7Gy3MvH3VS+Ta9w1eP0UmnhY2tkrzFSDkwcCFH+i2W02go/SqPA243kO6TVszLcZ4ip7IWYSL+Mz
ir1Lp8prozlYEJ36iRqGPr9EMeF63LZ8ckE5PkE8HBbO6jv6LvPeTtRHpEFe0F3k7/TjbcEKeciV
0wK6gYOrLzWxKWrrzi29X15XoCjvrkkhx3VTyHBXacR2Qq96c8Yvnb5yajgvqUEfnPynj7aqNwRt
/GYSPg5Nn+BxiB49Y5AHXOLryByw8s7Ocit0Qac4ogIiP3j69AD4ZkW8xW3IXrtOF7X4IK114kQP
AvIDEwUAsEaG+YWTSi2Rlk9hkW4GaxDbiqI5d2uEMRH+hFa1uz7nBpwnfGpYBvCCpzgAJYZTFcVY
bqT7Y8yMmPr8oa9NLIiduOlRhRl0FUFXMIVDass+p5yzc+L92vaoBFYpmxzoIk6HGjOvxMehYVY9
yJPK3iqDQ0yfVU0QiTqAAfKgeTijsQWjmmI00tKbpXLT4coYSE9NC9pUlSCdpXfopGrYeAVWLUAN
hQ8tSgtBEAzjCcvhhk//V+LDDRv79F3rm10YQYV1MRKnIntCzBG4BQc6leB8qecPTrhyFYYz39/m
R4dGbw9qvQ7XHpNEDWqCSN4HiV8wS45x177JhvOKq3WYCfLsEzIbPGZIoXUT3/jyzM29c/vql9nj
uEX9cpt4+bufG5wVJS6Hft7OLeak1Og+lnzCKOvPnd3L1dipC/QiamSzeZgJNbS1Cs+PoV4iXISr
KQ1/knncZzFrk2dyscCHIE9o5br1y+Dbl9CkYI8Nm4VyPPfKjrb20C1r86cbJ4Gqz7P2oLe0ikyz
pKjHDDRm9/Xgn3MrPM4KPL/oq8dOuM9Fh0hzZoCDmgT9bi6fHEA2Be2k5JP2uIOklDmhr1XP9cix
prGftF7iFa9ol5j6sDN81THpUDuQT8whI1khXFzJkfmHZ5b38TQNG/aHI1lBQWMffOqkiE93oyM+
209yfjaKttzq7JN4rq3ibkJnwZ0f1A0ih2lZQCB6pZQK9spq9RLmKtqzGiLKysXuT/YBluhSPGkx
YzlaaCtfmiT4sGKfe3DEVgmP1tWp0qaGzmSxeHlzLPkXW5NyRWnbrmVELiYIitvRx0PQNP17HWsv
dAWabViN6DRG68txH3FaAYrp+ZQwzBnBslqUMCMJC4paJmABJx5wMbgrYrvb0069ogP9WsSSESSg
bWkJkKYa0nRXRQH1honoDQN6OzrPc98/ossDdOmWj65RnPM4vEYN+5Grf1jxD1BtJvktzfO4iG8y
5DvAo15RHQ3rIr0ZEAzAH3qymIjOw+isTZfbCaPo0p/xP7UW833a4lNuoUKQVGHa68iDGsqY0iVJ
Exh4cmfh3aS3MOy8Sf+wHfk44lKbOZuk9Iw1u7qPI5hXWRzjtighI+lt8eFpnb8fSgHQXhgfWsJo
JkMptBETf1N/sL9owzBRtnB/hmm76gsOji5zGi4ln7ehGthvqEBL7T4u2QTRVlaBxXFgZRgz4T0J
JnK1LqSWbOohfDV1nGVRi9GxdkUQYpO5Ujce81JdVGPvtYL4tNw/eC6983r4VbT61UTevkHmfgOG
6Nbqpw2dpUfbx9EMLp33BOJ+LRQWdWjrQKHht5oeIQwK5NO6cwzsMiUSW2mZ2y8Thi6Z89C8mhzH
ST+JZkeZac7IBl2jvUkcUJBu1O+nnOqdGnKCQVH7DI/fFjSY5dCbdkYU6BSPj3NUfmEwpDmaKkzD
uUGBgy5LAla0YTRSjOXfYhbvRi4fOdTB0BlSEqfNc9h2gCE0HJgOhz8YCy1kJ656jTbtqii4zXQw
eVMXipucQ1HF/AIwZm1YvPuuRs/M3eGq9vHk3ea69jOX9xnk4d1gYwrxhoR+quSUV2vpXYr0a/Ik
TQJHrRox2ZuutG7duvxkWFBvhIofImTnEVFELEJJIOcYjY4XWYcOPlbauS9tn73V6K4nBpqbwjUv
xmR+2z3qyOGSgFoYBgBwcPH8oK1AlnnIS/URH0cCRgO1DyTfqSb/wY4fO1/Ya73kRqyUSzXj3Jum
iIO2h64Te8lzEpbZSVai3voJXGd9cOkmNtfED9XKioopyGYuyNx2TkOIE28CHFU22icT0Jofv9di
sS99GV8aUfCRhOzHSThsoKAysZlyxCthMM7ccxQMh9mPmCdpy3g+61/0oorOqGBBD1K9QIg1Fk6b
GE171TjGrnW1WwfF2BF7zIIU7ljF+8RfW/5zQkcqAENVrqqFs9b4v+I2pasrGlrZo/jGfTWvXHbX
DXf7FmXoWp/1eqvVyDGcmWbn7AMEUUyTAAUhYHFb/93WUbUl1e3oML9nOSMPBLr/Cp1wF7DGwznD
LJCHRQK/kr0e/+zeNNS+wT26ztwQOIZ+nj3zvgR2s4ocfxejheNluwOiFUstAWSrEqoO5B+KZkSa
LH2OZ19EN7wUFoV8X+BVwsQHTCOjFzAltLYaz/9CrArOq2lPnEbLY1FNjzT+anqi5rkz6l91OTHe
blG4Teq2IvhiMC4N907eeeizZh0m6XK7dr0/HvXeCoTRs9/08XOkH0NbPiF5alnbmuXqvYnN4lnE
4C1l57bYSHSYw1niXfBmqpWBozSg+HquJAI2CVlYOPNrZJt0Fpxwq3px7xoRmmzy7lQBwtnT1XHW
ELN47U2pKbHydebH6cSRS6dLnQxY6SZK7MkVOkmP8W3h6B+h4kzNcnXkFkA6YfcXo6/uTd2szoWK
9pzNixUtgKvRpO/CapiMaXLBmd1hK6uXVytpdB4zpAqB9COdi9XdVAzkbuDWx0AptI+2pLbxvQAR
qc+Gm6zG1gBoCINaTE+D60mCM6DacahIoXhtOpMir88jFmontTeiFxcHVxhQ5Io+svPYPmlpufgw
vZHQgeKs9yg4tV5xqUVj0PqC6e5YiXXkouwrsnyf5nK7/Nt22U3aeOYlA66ymbMMzwh6OKAk5h2i
Xg+D0vhGMJpg/rgF3RiUsT1SSnJvm4JB5UjTkpYJ62km8mCQLS0XDeJi03E4CbMtZ7cdPohbMWs/
JerAygTFzGaTIgl0lyFCfCq8X7LUkkPbgWoEwYYkJYLq7OKMsmL/gospZrDMJ01LdGs6+NuQT2LV
L3TeOU8v72abHHGyVWcqWDgcdUwzwo0aDt09PiSMcNZWEdQZzvJmwt8qSgRbs929VKRJBWGySEK1
o5TuyRzHIGr5S+o61rHU0NDldRa+AHPnuTK68zyOi01CiZWy17/bwrqOUc8hV90hxWsPseWdtKXq
JQpp3irQICtNDrf+mOTB3Nl7PKT9TcKllTZ01pUkgSHS44NhGz/TDG/AEGo9arpkV63PkS5pEjlQ
4H06DaZcZ1X05XROCLsU1JXN/b6pZPuBHITmXMoAaz7ZtieOPbpTLypvDd96WYIAquLLNth1LNsd
1/ImJqt0LfhlN0tjr7rsufMi/ZUKMMI7F962jtnfcIwfzqVPZZ632TNDXf2SeaN39Bfwmz08WKJ+
LwZs+2P7BWFMIA0gaFHQ7WGex8AgilHT9a9mbmhnO24ugP6dXdrFTBXqmsXbzAhMZwn2J9xz7ty5
CMyQzqTkZUyvlWJ4E6MQWqU4MjZGzZS9RC9a3utSZoeSFB7JTIeTLbg43A7zbpzMKtBJfGVdWccR
UZvdCEwH+vKpyttvq1QldsAhXhh4ON0hsQae7j8mMKq6pmAPsrV2r3s43lCVBP5AZads+6FO7F1i
uz6yzWTn03asp0pccwhLD9xbAL+711bDgZLTMDUCE4W7X32PLPumTutCGCSP98Tv4JXvEbSXI+tr
yBi5iQSTUBAxoNI/sr55rpV/sRBr1fpNB6Qimpri1QG5yXFs4PxqV4o5dzO/WxGdBTvZgsKb1qZU
I+0QdTRhv58y8RxLJz2KqHKQp2VM8vAFj4tCDSx3jrMfANME22/C0ihpNXm1ESRdG4wTy4g+Re7G
iOM7kaYPxEc4S4JLdxwxsuWShqYbwcRo2vbFGbp4w9tJ3ZnVJw055vJ7l8b2wxDBs1kckbaOhraK
fwgDOjgc6gJzPndMh3aV6V6r1r8ZIhrChpqsU6Ls+QCIiv4wSDJoORGISdk+jtKm/pRZuhuu/myV
B1VVv4YcpaAxmDegJ8yN/htRLKjtFFgtDKYblisQ3nhRd3WHIzAqmtvM76tn6MJv0cawAB5zDMK4
QJM5qmd2hv4pdn3s4VxRnLM/nAheoFwO1zFLZWygMXTM+GLEqNikO6zNIwm4HC4m0I4O5jvJjB83
SnJNBIWDaI1ozeb9nTnuW9ikt5lRlduJYQT86+bRoPOGyCFfw6s5RDozNmoAjj2WCZbLDzQqdvoy
45EBidM+uuECg5mwl0FugQrWYaWaNkJONrQRgESamW1Hu3108m+vGewrfbUeeXwyL8rePKwug+7d
Yng4Cytptl35Veu+2Hb9IqVhKSko8zBgs5qJqmKaktf0gcPbdJBvY2Q8lcKhBcnRN8/cs4aPOAJE
3XTMS8eIVjX1EGhfZhSsjRvRvSFZgeyBi2ozDOqrB8IWoGV+xiAxgmvj9jJV9jQ73BIe7bUcd/5Y
5/umGhQMAirmaMr3ss+vqePpQVsvUitkJaD5+4wFxep4hxJ0K1TH9VYv08MAFrAQXYir0Xmsh37D
fP+Ng8hn1FPCzh1SQt2cdm3XgCwb4QRZzC1cKW7GLgEDNL7YOTLkrvE/yTT7thexhWtDHW/pgeit
rmjtwBSi/vmp5vZBEYnWurRX6pzcADhmCWTXH/xVWLx7b14Z7I6ujoqRiaNj27eEJFd6k+yETYnu
1W8F2qo1BL6am2Yq6nf8TZ9YDbbtBEJa5y+rtygkzXKY2Pi8x9E2fhVK+zIa+5j4Ql7UuCvr6N51
xz1ffdU4dWzKMIVdaSZjgL/igsB+uWqEBu+HwUVkaI+gwvz1rI1br8VcOCjSm2t9i7XyjAYFQAUD
LrxJBa0wSPoKJYIly59iWNo+EqmAZ/2EyvpS+lMLJ1Qx/Ng6LZEMcefbm3IA0tFqxpefiTTQPTxV
jTWPm3zWh0OKGMD/Tot7/GRvmZV3tHdO1cCQ1sundN9g8KaLBMJx5HBgU+ONunMBWK7y6LZp5yME
Ip0xD/lJZfYa5g6tJpbsFWCzn1ED22YVQ7bGivToJvqrzegFwYN9dfKUzZspeRqDoMZOGJP7M407
UF6rKlqjn7nGVrZu6p/K3ZNnkGyNNvsk+JuRctMjpZjdNvClaBgAcsD2UHjTHI/xUFiEWWScgXsA
T5pjo68opyc9008K78lMY34X+1iJTWBaEbYcRHXJF0OvE7Z+0Caarq3JHftsbPK3C5hNMpL8F0pN
cF0PhldiH5W44vulpWu72xSlu6/HL63j3RPrs50nLz6Ysr6WKEwUX7d2Q6akEaAZp2q4A9P4jX0f
l0E3Iw/hjA7FdWAxSAFaev4z8PfuHMas4EZrhNvQt2+NhiLDbNXJ9AnP8ZLmOmPx2yZL8pcPEsXR
6o2uYpZfMiit3H3XxR2q1mPhji9TgpyvWgwuCaMV5uZNS7QB2o9d7DabKEqBxToWBmYmMWjeIbQu
g7CeaLtlCTibXnoCFSHL9IflVDEODoTkGkj7wdrFNoiAMgGK2OUc7C2oFT22EjGQOBByECJFZdHB
qY8O4HiJs5FtPHzLSrxxLhphk/DTo4o2HP/9QEpeoqOwMIbWT65HZLg007PW8yY2WH4Awz35xgiX
oGpLZkAVP9Cb9nLIbt2cslGhOBmHCUlixNBWm4n9wk54nsZ87/b72vAzZgNowesMLF7W6wEnvQg5
hPELDSnW70RKHDRkpMaEb56q0L51UAolA25OaVlfYU2HCw7DxTJCbT/M+IYtt9A37lQOd7SxZFud
PDSETmp+Zcxx+yja07UZVy4dSCwFWHOY7xz9yBBry40F5wL08bnxEKb5TV+jmK157aWB+UT01ptl
N3dTP5hBCQvgdiboG9bRIS6t+ZjPQg/sCVoo1Axp6I91GPWU6/GwncbmvYm6Yp8gL3TIzdxRVn9Y
uDRwDOKx6sorI9vmOCfVuw+AHqpIufNi/xvcyesMpjpNrc9Jt6a9O8HAM7gOBpV5jADmjeFMd62p
QD7SIqgakZ06URzCm07PvTtzmE9Di/5cYMkNABTkm7bO+1Ndi3u4/t29vcDZJrdlO5wVbfLBWY7M
iAsoOs+V8GG0Gba99YzSDHRDL09tRbqyhuG7LFlJ8IwVu0rYYjdSptSFhtAfDcsMxnNbxwvjhOJp
NzaQOnxvmDdDp3AzmZrPebo7CZOwUQV9ItC43FeWtlRM9nFBkZLHY54AsAMJwqS+lgl4TKnXO8JQ
/BXC4/Jm6PBvd0feN/wSmsnz9MLWFHW4Diy1J3HygVWfCTwzDmG3+qFEvbzyHAPqKRjGLGROVZXJ
sbE4gukIvoAEjJs+Nt9aXmSgdJq4mpEYJ0NDZ2XOmbip0TKHSa02M3Ujn8lNnHXhyUmy57Qbj2mR
0XAqFsNAVxKJlDzmHoPDMS0+IFBuR6V2JAjeJ0jWvVjbkxxZrXoxVlevgYrn441wuLVhA0LA8Idp
CxwTnPtID7u04XI540+X25e0JR9BIRtswzLZhWF+N1SgR3Xug42ReN9GVJ8HO7bIEsgPwqreK2Id
1h6dalzVDL9d1A+mND7d0BxAHWa0Q+Q2MWoXabgyg7F3we7W0Y+XlQ/5zJSsXYbqFqWOGP1nP04+
QkGEmYX7buWP3BWlnpLL1icoXVhviN0BNJnyaZKUwUycpTHTDIzvnFU09DUYwPcEzQAJVKlgodAv
ncXSRrENiqvVaUo7hPHhnD8P0fQw2Anuzvjdj9DszlkBCxl7HMaInUsBTy6yswlR3UoskShdPec4
ZDjSOmO86FVzgnCLOgd9as/I+P8Rffh/Bh+axAzruueiAXJ97z8Skquql7YCzUq2AImbTd2gDRg5
G3LtpLskoVELYH/dRp12SugF7QSe7fXvdPA+dNurVPnZWowLcoz3HMmmm9/2z6gvzqmYr9BTjP3v
uNPULdqNA4A4XMVjCdQYpvNJhKG/bpr20HshTIlF784YtIRLZYbRVRVC2zPPFCd/ahEiVPp3rSLj
l0wJHLJqVe6HkVEsSV83HRApjDxk50xAZMgGTzhQBlYSDxvV15dEpnRMOQ/VA0QvLmJydXrahnj2
E7IAoui1Uw4Euo556O+HY8kxE9Yw7oGk9E70tqFszwTaWrV2yCznhXQnQESmDK0DIc43GlrFtSZz
bR1OdnbGffePXxKj+3vM8X/9W1Jz97f/5vFnVU8t65P8j4d/e6wK/vnv5Xv+99f8+3f87ZJ8tuAY
f+T/9at239XNe/Hd/ecX/dtP5v/+j1e3eZfv//ZgSfWQ013/3U73312fy9+vIvqulq/8/33yL9+/
f8rjVH//+cdn1Zdy+WlRUpV//OOpw9eff7hcmf/1rz/+H88tr//PP9bz92ecvP/nN3y/d/LPPwzv
rx6XuM/1bdoeSzkR7sP372fMv+rMD32fsscyELB7f/yFPGUZ//mHMP6qC8/zXBtiprdAmv74S8fd
wFO291dhQ7j0DdTMeBls94//eWG3f48U/vsHxvvwj8f/mrxt6eI/A79Nw/d4ES4RpL5F/qz57+mj
czXy0oiOWjexqoCeICKHqXYaOoTHsvYOQ5fWW6fgDKLpKWEuyEQg7RC0Mgc1eRX4kWf6lWQCrCGT
HqLCxn2BbsU0iuyAADqo4+JBagLOA8FtyIfvU30hKenla3YPXhb2Z2UcGZPc8Q0nvUgPtLWQXDQc
BTL8XUh4m31DugFgDbFylvO9pZuPLZvtos8jMRmhUwq9x9Pf+wi2jmVvtCRnrEpgDNBC2g7s51AF
7BKtqZVcVRuL+1LHCG0Cb4uZcjD2zalSR6wKM4Orugb5OlcDEsjkWAqd+u9/cXQeS5YiWRD9Iswg
EAHbp0VqWZUbLEVloAl0wNf3oRfTNtM23ZWCF8T16348z5+WQaUI2uW1yFucKQEFpkE3TLDN+whi
U3cnNYd5kV5LD9+0P9B06q62aIqvcLzADrY5ZDdMcSwKI+5QvXH/qDxElJWXIPR/RbMMl0HDvHTq
nyBiobV0yW/XlX96LcRxYndPdvI05VhxlCjv5cgLvvGj24hRJRtDrqQ9MdxKbApb1vvCx4LRuHIf
zVN0bJzlKyusd7dEdKMn+uBkjPWskyIBxXlWE43S/immYrP6l2STd8RaoLczEznjlYW/gC1QyI4C
pX2X1s4ZdDKTIMUlZTW8wnVhcjYfnn+eo+CTR80HEpwf5rYlKA5mCygfMtTcTijPyWZQ6KYUDP2F
yAM1IqeXEYHjEdLxYWpLBjSCofVjkTvP1HxyscwF7NOi+hpYwlGV6DxlxKswAHSU4ZSa0S7j9blA
To1ioIsBt/QAtDtDVEaRZt3dl6vTth9TaH4p37SJHv1lNVcXa623m53i6C7N5te2EyerKtU2crCF
EvW/9NzH15/wSNqdV21J+xZHcXQkXrFRPpAvVrR6X9Q8lbTk1kHGyHxp++ldicDdEG7mjF4+gnS5
2B0ljTGmdd2rr6pK2KLjShkm0jsxvZIEmMiEGvWXS2VAtgG6jdD8tPPR3Hlpc/Ybc6tEfRepugdT
vaIaNMKFO95SwvxLAukOn9lpCqGtoca5YluBID3NZt3UZcQAl2C13APa7/mU8x7dzrYF0rzF2hM5
Npr0Em5tq8BJFai943ofM2SFzRBbzdZlS7vpaFJv+I+dj/pQqOHcQD69GRpGF+weRNIt1E4HE0gm
3hRlw6Py8Q6wUzSQ1hmx9wOdBSSAOBnyJTAHvNdAtmfsXksu3y2JT0j0wf2i26ua9G0D/lw19LzL
HMZoV/nWlrBECtiAA6Bsej7wrC7RNgFA+Qm2HALgJyMSAS/kaqk4PcA395P27HbkvlMepzbPEYwy
kDghU1E3BwedLs4ta55HOsPpA7iMLZQj8tUwcnV0UyHOkqbX3tZCGCqtO8z+ytbObZYNl04M3YmB
8BKQPdxbNn0STs22tHOf48lzT1xZe868PelufW6c/O9EeZGnBnJUhnqDeQifqVMajrbEm0mbFptw
t4LiISp9ydrhwvpnPPnU+GBQiigbBKrDdfzqVOyP0QR44uHb2fOEAN/SEhjL+b4sWao3BcF0uzyM
HitnR7CGw28RG+RQz/2sUjgoQ632mVnu+RQveCfCs2skI5zlRoSqEXwKlaS7tCSNS8kog2o3vC1R
zS7Zf6lk26+C7fdos4Ozov45tpd0H42nHmSfWn8pMmQzGnrFd+bOr3Tm4m/FvZer2rkRFsZGwnnm
Qr4K2lfsOQ/aj+5c13y7KWLvKOCgJA4VZLbykaVe2ll29w6wUphISGc9A5k/ijuTtPXRc4efkslk
P45RfsUGnW4GmtHhd7WUL7OGJp/POTWO0yvJiF2mYG2xuUEudEOcJAUSo4d4tpMvdQf/gY8AgEM8
ZpD1h/usDu5gtt+QvxpObTI+ioQ1YEXWXLTeTZ4N4V76Cf4/kMNLgXdk4uQdK1RXGjJ+BmSt88Le
RGG5OUSZR6lOaa5BJ3jr9VzhPN2Di+bilwAI2jqTnHcefz1gPM82PXbFU7SE/7JBg1/ORoxnJQ1k
y1+ei4oaM1nejyI5KZY6J6vT961hJCzd5ikccaV3UECywCMGnS/ZTt4bn6xe3Hn5HgjfK2tTFmIh
bahT1pyRqAE+OhdjsXdI0vgkp+kjpfzGt3ysswBZV+I/e7RUwy3OUCPNMFEiiTeUFio+x21NQ3EK
qUnG5iij5dfuJlxSLfkaTDYARJ5aNGAgXR5o9vAc97Rf6UZ+lhEm4nDktzgX+kpA7YaCqPwEdQrW
3HK0xmvGxRfcHwNAOFAqlZxLb/zIrF+Dvb3wsHSYlHhBVzvPQdBTWwgiPutYMaXsp5UXviEGEaLB
0YdaFp+cIHmSeiLmiFrEKHqqEsEFvBYow5RMsFPO8pt0mU+BUNOz1P5L3eKCpvIRhzq9BKfWcI53
i6TQeSaNMbdbt3ewX4Uj1pe4966czEcHAXIXNl15zZd+uo99PgqMIGQDcv8zlXIfZIP8nAPrGDoZ
qItqYHy0EDsQAEUevmRzZ4hkZXQHIXZtPA2LtnIbrDujX1PgCVqfbfWuNKU4TS5fg5myah/z113U
fJie/O6QehTicC3hJU08XNvpuZ6q7mYosErWFDEMXp4dpgXmRFXHd7HN22e0iSyRD+2ajkpIMznn
Jak+S9+pzxZFjRjsutsxpaBKaUy4bmpOzJTjzexIuliylNN1QqdIdHs7GJCKOvYR3cfwU7tpcXJy
VthLzrg0FS7mVwrIc7YO14WPgK2i6AyC+LJQD3zuBHVw7Dw9dBde7FQD2uxDab7AR50m9bBNeT3s
/LwmYNARokBBtOmto07bJPYTxby/nlG42CP3IwS5dxyNRC1ry2Z9qdonQSDbUrCXXFpZsyzvDm0y
W7da+Uckyuy9HSsKxGqPXrOFuBmpMGy33A9H4H73VWUfae5ybpWM7rnhY/vADTs5UEZCAEgbO5En
JyEHoHtYUSx3MhxAHmmx9Y8o0dFwncIWMcF08nrHe6qXBlGhSU60RFAqKAsuHWuJDwtbqjJfwfNB
ZrMvRYkdSoxT8eStPj8mdpa/8xhtTYgNDGFj6+QuvvyRhHhMr9mBloHngOT7BqhyftIWn1arjK9A
t2myCxt1yZsf9FkU+ECri1/N6FI14242namcHC+2GwLo9+o7byDp3PbVbVcH+QNRjK2sBnmz4Cy2
G97/KLrDyrdZYTeNYexeixkW88l0sZB0x2SR0PW0eNWpbhkg5Iwr07Xh3+snmxZ2OB/tuaDk5gqm
td4BLm+GK3XLpJ2lVqxiyACD/bol6Q9doki7K/5tdWpZjvMEm3bNnZcbonT+IR8VP5N2P4862tFC
8MkXap0GEl4+qQsq28W/wskIVFbz+pGCzEX+m2iXSxmX9lOLdNPwTVabJnCHZh1Axyd45kgBOR6s
ZbXY9dq+iBpbcW1XFCQ01n3W9tndMteEH6k/nuQlz+t/NtvepcQ/WZtNWPU39PjCXnHgKNjoAmbm
nlVn1hsrwH7fLesYYcLjmDRU/BYZK2EXLwNJbiPiU0X1+Haa7I8aXsImG/3xQC3N1uDewatZ1/te
maPXRu5WWRzDY8BtCaeB0umNA7uM4BcqeYEllcTMfKBLxvfYwcUsD+RKKgMLsWmxKqdLiDet9ga0
+frSF2Y5uO2xh1W2E91KdLC6+2xhjqnXmBcHw78BA4Y1Nv+4jxZoFWqTjCn8UI/IAys5ALrNacRY
ACkWc20Wg5agduiSFm+1JrkMxPordaKEhS0YYoySPfG1IcbSRXCKdTPVoK3t7gQl4J8s3Wj8bfAk
MTJVdIVyOm3YAChHWLsQM/luVnzwsgoXRDXhSezi8KvwcPEiQT/G4G40uZA1fvJGrKDZzP38GnXE
5OJyDndAbeh2D8OMFtvg7M3WQ4StNLdYBgmsKFj/ZwzMY9tzEOj2WVYPM3OZa+GV6vRAYcyE6yVd
lntq/Joj/EfO6Sm/kSNGKJmMzwvMRbeJENrbAJtgb75lUyXnXkCDbunmHIbTGIbO1Z7jF2j/ah0i
r0PsoPHO7i7Sv54lTrXPLbl1cD2vxd8aGIzqRmeHk4mBxKk/tJB7hnbURJ+e2zwGGEeVZj+Y/M4q
AF2K7Nd79bgj7ggq01wzQclMdHCwgRXEeQYRxe4g3JQZVHeSEa9DYnDCJhKDWcvds2MFsX4FZvFD
iN2weKnjSrYuZROmIEMBOcvsZVNsBxgYPMzBp8UJpsbQ2kqcGvx53r/475ptMOxNuonvYchXHzO+
RALQbFniuTl7C5n9Rv6N4Eu7dPHxyyTtYudfhc+9CcvYVSX/0oL/rqZpX7vjIwxPcEWq1ddkqu6V
R3OJNIjXvFldf9lYIH63IsDqG3AUw92vqT84tH3z6Vseuaf84MOKw560dwEhRsIZSM+z9J7H+bub
3V9rqK864Z+bDY5AC1kUYAP1lx7lGFScAYiFp4utii/qC5mFmoV+jS8P4o2qJOxFiiuYWh7HLPe3
mGjv6Y9GoKsYQ1N7jHEo6p2WVMjVMrrAP9Dn0Eg8nPUDSDgM23COQSW639rRGbUdOUo2i9JM5tR7
DHj/ipAob85lapv7OxnStOViANxHcXZvMBjkKQWQlJCcRuiIKzPuRS36Xuc+r5boM2qsv63MDadR
/jP6hATLJr1NwnWKEOzjcv0Sww50qXDvej2eaI/08Ab0e8dqj046HP1OfWIyaYmG5H/MEg0HFP+/
TYyTjN6Hq7Xoz44Ggu0ocF/VwsquLe+9sqhf+8T5URHXeVeB2UwTsKXsrvj2/Pol0SQsaYfDDWqh
jqTUSTiCibOYsRFnmv4Q0w71wSp9uiVpp6QCAG4jlYWbFGb5ZsC5ik1DvBsWrn6W2PsQCA2YFgaK
9rNK1pBgWVOuVFARSBsCN1hSgU74mQeFOIUusbWFuKs/BJsYe+ze9WDY1ThwZP/AwoSW6F4RgOCA
7bMMT4aSW68bS/ZmdDUF5VudlvYRDEC8C2Tzy26v7RCg8jKzD61+rirh8sEkcjHRdZhBON843KyP
EqHJUhHUIn/8MY7uLh131q2fJx949DMwnIBIulBSi10kW7xc8TLtSSZQTlJxC1iIW8TNerVPq7/C
gYvtd/REYlOx0O22FlHjlUpcuhXJYNKEEOsDYlgsGqsYObsfx3PlUftHRmNdJ5KrkSIdt4lXlixA
aJCvh0toPep1RYM75RkxnjLmA40y+PkL82zy4Ku1B6zqWb1wauIALrq/alE7elCuY6V+3JRigipF
5lhYuKPSIMP9CtsnAezbhB4mLNIRsGH4Te117Oo3v6E4F6D4igh+mgjQcCjBgvL5hXldRuwpkpoH
lpicXrDokkna////EB0tqpkimqkcUPhkz6wgIFcHv8KNY8LWbX8oaGPYsIj3kNSD13BAYRlXE6Sn
O33h0n8LbHw+z173tHTL8FoMVnzIa/Kw5UCGsZb9i+vsFwGrxe0a9rn1cE2jlvcvZvXNYHd4kUV4
H/TsuVtPfbQebpSsfaPj4jtfxF0HcE6Pn0VBUngocsCwLA/AFd5xo+AECUazr9DQegoN1kZfZhXv
I8kJ601Vdhd6PYjRmBoW2ii/Gkt84VBfq6OmXcff2RbO3675yJv6PKqMpSSL5AB8BF55vFFV4S/H
slQP8TDLO9+UFJom+FOIl/pB80InR3oKGvXQexns2pbWwUVgFsgmSP9txzu+Mjj9+yOTdR+U+Zua
yJfMY/oEoCClPCwxN4mHV6T1ErmjtWofLGN6nMOaXyVA8JG/D+Zt3vW5ik+Bc9eFvMdCGrpZS0PH
t7zsnYN2l2csVhfHeqAWN7lOQxceSAkQ0VjMr0mt62yp6VzmtM5RfrsXI2cb9FNysWQvmmXt8Swo
KOK5eDArFxDFDzsNsaU8088BqchNypBz5t6BnGJ/540LNc+hdUg2GiHCpVpsDJOdF6DPeNy05p6z
XHSht1ua4Agzo7x0Fp4ESeljxHrRSVCvW875Q9H0QA9dahb8eefO3QSfJTVHTFW7nvqFjbaK98FJ
TrzBAOJ43KzMOyDyZCfVZG8zOilgB9fXHudr0nCrC3zXORT+6rkqGaxG4qqZ4WDlX8yfzAui7YuD
XMObAwSX0Q/fvUVi36PfCqAm96AhQNbkPRokCdWPNomSAEdplrflbUWOjg5OfZRtBVEkyAGpr4t9
C/flUn1UzZzcOLZ6m8b+H2aJ3ql5yxTJbSz76s6KILBlDGBFfoMGT/eWkFg/Qout6NpuNHARywh+
UAm0L5rufcjH3w4fzFb1GHlRfQ591H74NTGzpeOKSyZwn5vVco6UjO+jPHA5z7dBP0W4fSk0ayTf
d0ylYtGhK4UICoDyqOUiM4FsaH4nKzcPIrfPnFsXXhI0lnsTO+Vu10RkAxILDunkIG9JAoc29lAI
CNkhsf12N6aGl/OiH9C3n53B8BrToCNz3xIYMQ1YRuDcJ1HUF8oYx1emkZNyw2WXCpVhksElwrOv
8vlpgOW62gp/eUTwZXct7tl4OnD+UKLDwMIKJIXLB7Pccm2yG2AYel5vp3BuEH+QyHa6Kig5iJt6
Nxgi1mnkPNA5NKNl8b/ou/4ABH2ThPoxHzDJhulA9Ulu/SxB9VBCScJThfIRLiOaaXkwQt+GI5OK
rH1gbtWLKXAwevgw9zh/6qaL7wqyc0VNi1/1TCYOgZ0+3/Xl6I7pGzynKEf8swnGUE41E3mSqj/S
KrlTyZQCoRD5TiExgIuhVb6di1s1fsomzCmHNmDWsiufPvyukpocltckbCj+JihpNeZTDFzbokYd
KUSwTwawFXQba2MM/UcrbI4QaHHJMyTzVPsrVZo/nceDiYUYDKl/nseqvMXPlN9mA7k1fO/tEb/R
Nrai6DCjD9Zr8tCB+YEIB7FUDbk+WjVkhSV3Dk7a32oX8lJrxH3qxC8+Z9S2snh0PfXtJhn6iA3V
daxjMndW8VJhUkRA5cpgG9biMdVPWB81/ImOvAV/6MkK2nFDQ92wa3qPfLyNL5DCUydEUOor/G5N
UhPLSoIflHIygvTudQFctzGlIrejwsxlsA/WFE9HNyJlg+AViRK71nTDfYDybQcNdqhntcuc+Imf
cHsoXQFGLZO3vAGcfe3UT1MzFesU9qFEWh1CiLZpjvs2xigg/Tdmi1s/Cu554XFHbIOrUnO4CVXk
gLQy/saExXsVqr2Y3HLf07VUeBPGg3yKyYS49zF1ITu643hCR0R12Al3BfkZtBjsE0AC+/KKLjGz
Rclr6gnM8igK97lw+1NZ42scoH43ujzn0QS8Rb1HGpxp0r7jU8KmUCjSfx3/tNCPswre0wGJrdBO
vxYFAobkHhrgzuu4y29HfNipx/aQWutoi03puegiHDGCi0DTu8tWJEO6t6foyRfyVBSsTbCauGtx
2jaJgWfLkM9AbphWyN5QcBhmEjYHU1pltfh++uYp+bI9hSqzkOXoCI1Ch4vIovkzSxHxBdgnmyoJ
45lnZMXOhWuutckSfWJ7eaiX6tWbxxz5bDxoUbw76dhcz8S7iaziX1NgrGl8aOUhxOdo/3Q4+jgG
WVIGAw/XSoqIqnhPVmzeLRNFluOg9gO/e15zZM4rVh5GuG9lf+/6rD5jvSEo8j7WWBkW1j0kWuXT
1GP85jggc7ZwgpVZ9NCj5tvlS9SzwrInvEqO8sq11B72S1p92BRAU2feX8A20CTXYcRm+1LuXBvq
vulfSFVh2YbJuUl0p7gWWlTlQlvjINlYLc2oy4gqyCQOP2sm+eYiz4DzZOFUMmygU9GG2b5rPySh
XZ5DrmgXzQ3dkMC2w3GGig7KPig/s9T7boKmQnbn45bI4AMPONY3qwvh/HJTa3hUsN+G2z6o3B0u
xZAZKa93tCkO+4xFEhd3/SwT0+yNmh7Q52+kIhXmcJf08V3UcYwOmvhwDSK1x7z0kViaYMnXgqms
GUHrt/IdM+KdvQwtbLb8Y0ncX75z/LFGPCtMHVwSxqeZpeZpVBQDADYWMZJVJf+47C9jGtAKM9xE
LgpfPkD4mrMby8FbgzPSL4b2muPFKWNwARXGwe0QgUFWnftux0xmPt2h9fq6WnXbqrZJesoGPLRn
QAc3pA/KRNwlzuxs08Fh1e4FGvwsxs2Vp5haS7BLc8W81SZ7a4J5QaorqytxDeApzNoh3DyMxyp0
yu3gjjTBWubW0+wqdBfh+rbjd0LDTFC2+57iovY0ZnO8zveEeZm3gCff8S/AD6r7a8l9BAbaT00P
wNYVLM1YFL7PdgPie3ChzDX+SsouvntwSxNoml1nht+it1oEAC4lkcxfbdkIquafq9RyeeX+o8yj
vngifafsphzh59bddsJZRj4uRLl4zLmmUR+0syiLdNfWyCajP7KkSHKsPWASDtWSjIg8bj/9OJ0p
QgZNPvvfbd9GxCaWP3rtp8zWpkqdhCtwg/bKxbUflU0SQ0qaLfO14zJrYScv1F5m/9dfFi/rCw5R
XPN+wj595FDYNZtB9n8rr4n2ckDyzATZyITUSUvJZk7bpqZ1E0kOh4NOLxww3x1ZVydpo6OAOhJk
Ja12geLMwx6Kx5kLujO9tdS8IDgF9zgZH71hePcCrt5aNGsZKN1hQ4fBX9E/X3jWLdU853bi09iv
jmY6RYNUcg+nZJQ1UE0PlP9sDAWkxFl37VpJCndiOouufKPPhVbLSLwDUf+16DHVy/CWlvWfaUio
oFmrTjs6T4FKkq2iAzXBWiBs7hhYkUIkgx8K2qlgH84Z/al0/mS75sefuPL4LZNm0Io7pymv2dq9
SlHUt5b9Tb+2ss5SgTX36XYlWUG2I/LYYq09rkNvHzj2hvNIxWsVAubmWuUP1p8Wtzgdi8JfQ+94
0tM/7toTi5sPQQJ2OLk3eOZBs7oN1zrvkLF62xss3DIlMhtIEMPZpRUKPwh8Gk1BrUNRba9LqohC
KXF8km2kzNaMGLJjPIbb8kw+aMTjC/s93TVrC25v6MOlR+U8pGfVk10Cmyf2ZSV/5dqh6y606Vpl
8aCNt5tKDTeikDx6rDHYMqsNLZDl2slLCIHENDW9Jgm/5UAyyWc7N61mUUJtau/a7OKHtefXwXqc
r82/9doBPPv2leTkeVa0A0OYBVUxyW1ruF10glBqwEgQWGzN6a/6mSQ9w85CEpiMPZEMQceHx8/Z
i6A5uJ4eiO8un7m2+221thcva49xsDYaBzRGoJOsN04CCYAvqgpWAafrYWzoQ+5yBncdectJ+N/a
J1zCyZrvSxSpPUkg72gN+Xu3diznaVLR3aUfhmrkvcPhsxfM0gevWhlvkFfSItZn7j0zgQXC4JbH
V7bG2t2137n4gmiE2WZlARMNYaCPBUsHX7+JtR16gsbvcTLx/dMcnQf5M90HZltO9cRGisRpUhEw
F2H8d4Vv6Pe5RwaKei5hhp++M/fixij3acF3i9pRRVgtMV+r9XhWvMD3NTXXYE+ec0hWO4OfgCUh
d7L/O7GDxkcWvSf0Sf0hluG2A79SQ2/YBhTSwCPgTMrWnm1HgsVYvyx77eCunbWNOwHKF6k1wSbj
54CVpabOZocc+F6ubd6OQWFonyaPoMT/Cfiu6n+lbu6roJcoW8uApLicspUsQPe0urHlsRJq2eKq
mLelU50d9tSXwHLuHCPegH/SS1DGh9kav/nNHr21l1y0689N7dpx+MRQCGR3P0TWbsw9KqpkDRI8
W9nDMO0hNVqUEG5YyVMFzOuyBJrKBq1fW9LBUf1htfOEZ6A6NINDv/ELShtVPNGPI87yNkissz27
1jO/aMIM+q3S089CNbugon0QTJOiWXOKPWYi7F/lXmbvcAOJOuDPRssQXI7a6WCMe9O5LNzF2ghf
r93wRGGOjUtbvE1tfOW7txbBqiM8Ph6/4IcWuR7lvMJvR+d8k+97OHxMddRctt5rs7bTY/4mydoV
zOl70uGId1gwdwLH1MbRsEFqF4tp7PzQ0lhgx6jeqYHbVx4bhsXg2ilD9rE+Q/D/DBP6jIn8cD/n
S2/BumZNzwrdfe1jRaTJckgkdv8aTuHd0ktGzrSp6duwHml//82W4Eh4KSRPQs517F+YpPwOhLiP
OyDI4L+xrqE88k7aSJtiku7L5KI8BhSOxOKmbIihxk336YxtsPdDtQ1GAu8akI0pg+xQjNRZEuZO
Vpw/39kWzw3heY+8pCcjBQMASTUy3Gxrd2aXJ5w1NETrwGLkcGQflxAwPkh2V9uwjz5yR/1krnyb
MFU5Uf3uY+VRwQ/BE9hsaxGrsC6ZLgLoWPoVv/g3RhG4cgtM2cj1vi3Xe8YueIk1gacUJEAx+vLs
pR6XnxUwxkPHccIZ44s33yOH3WtSyFAAV9s7+3kqcZ7zyPygp1pHy3NvCXIiVQfhz1x71n5Bisap
QxXtPOIZV6U6Wmr4MhaqOFLzbbv+gjj8CByPXXEMByM2gVsUR1FjCstxNqbrIdSGTUhaqK9PVs2l
VI9Pg4Wng3274ivMdnVFHD6k2OZiQAUJ+Cas4YFFaqyGrLeO3WrLAMPEcQ8yPOn4fBPk8Am2d+cQ
WOJGT8uLC45GtdM55dPDJxk79ZyN60mIpOh4/c/0FwBZtJ0TSHWWE8sj5WTEG7leaOBq2R2gbxAV
IZp3JaAyOD7AVq6Mj5AdWcDxunVshysj9bDEy5gbKWh8jabEcKOhJCHMO4M704chRd9QAep6U/A5
aVvBUlJ3TyLz7E0SKJD00QA+TdEhAnVhy0Lrntrxa0FD8jYS/FHlpFxmNyghMmCxf1s04x8jWJdU
uME2mDgcoJfFxJ09DzdtyakIfnsDnvjbhw60g5F7XxZ0A856IvtTlPY2qP/aIwYQe+mOrqzTgyap
YBOY3vZcOBBto13ZeNVNYPMDEfx7d0zWQQEABi1rWxxsKOVUfOtAf0MHZzLpiTVkAc6pXnK8Rp13
x+qS5KRBcqhxjhCkIsu/EgWlaW7zbHmVgC8bWlnisnvGTH+XcRMIDLx2XCi7MhqoA1ZcX2gJo+et
TX4w5ryDnbib0jZhjRXkW1sUgNqxZKwodah48bHqI94ykXMGyQJBOwqqXcfkxufxYtJ3J1mpQQCD
K8Aem3gcDyG47V3tTx0zkiR/2r6CRWw2bXLKJWJcaepTwvvqYOYEmGZMQYLF3p8nO93LOiL130Rf
xQz/wqASNkIAfyWsMSaEsAHkQBOp/yTuupZU/rmmlEJUCMaEIeptMRGgwgdA+HNDpEOjUC/eY09R
Z+O+6Pk9npI/GCDwDqCzOganm983RwtELzvN5AbMeQwR4kwE+WnCUpZZ0VPDrjJZ/QwDzx1Nvd1Z
1UinNh4zb57lIe2tZT8OFZgDWkGwD5ZEEWRFLuIWM/qDtiGDzHhi8LNwcTDecM1iticNiW5+aUS0
41FdBTPsJXQocHea5OgOHe4q6qa1t3pNBqK0fbnDpcsNK8a9Cw8JpyFb3VzhCGYJvL4pibgBekUh
U4emqOgZmCnESKr4X5AHT4wM3Om77uxwMhUVvagkorYYkLjkxRX8yurcT/VjGb0i5LHOn20WMLw+
LPg79yiFXOZMTcHO4P1rRfLdTjhnsUVsggmFOe/pbjYuwnqX/agV4ip91kP4HTakSClXFdPAakh8
zM7EyOC9e3b+WxTmjbI20pEDaKFEYGHII0dd8MM+L67FEL725dJkaxnQ2C34YkRcBjLqeuAXeOUp
BnvIiwI0yRRuoppQX1FlFkh0ixVmGxyD1OVxK8TBnhzIE4HP/pt2DN0Hcgtx55C1ZGnTmqZCzEln
kUfjjU1freElZds0AMtheeLyuzxFHapUm2UbdiaEiOQ8AG7gd5Kge6h4Gg7Cn27N4MbbICv4F1gR
bVY1Ey5qrdlBDWTlRcAzDfVX2cZ8SrDyTVOEz4xkFnoGdu4Wz6SibYcu0/poLKLk6Z9o6G4knV5M
68n7pPGmdmXx1wnaKzvGt8LDW1Ll85ccJVCX4qiW/rbl9ebiip2NOfI6PMf0tbZm+Cgkm8Y4hnqb
ywgynWE2oSD3lRzHI9xftpod6stQBD8QKTpiGQl77PCjmUach6VmpYeAOeFY120GrqOyd4NHbUZK
tWHf3wBJOHjIC3FIdlkB9j4Cnr7lqDQMUGcs3Pix2dFwoHbJCTfjLsrScp9ZTINp5iMQLPWX5Zfk
QDE0N174In31tHip3sWGHiLe8n8MCJibCmR1I9r+DKNpfRGtK48Wy63/009UZMU6w9ydT/YxscR7
1PBtWTEeWBeOjU67BzGI4OgmM9EvzdRcCKxTQ/cthuk2wG+EKQ/jQS7kRaTdcOjsgM8Z11XmAhoz
HSRxVdxOBdCdYJDevg0Zh5pJvVvE3dyM1c2UeH9Nx4fWkqSWVQCSBpL4pQc8HmdufIorlJ9MW0Sw
2HVu3cAprplPs/04DztN2heowHBENrrwiX8UDUvjhlgzvpERzcpCZQx9e6NJ/SHrAj/yAIgipTLd
eoX8F1L3jTIIl1Z3/KUxbcwYm7z3k3fhzLgfbJcaOtHTbpB+xKmRsO28SyzGs4rwiSSBh2WWKQf5
HtXK6y7ReSrT5aqw7ZImxtxlHqKEpzGvUOzmtU7RlhNnCZ8p+JFE6BzEwW0WYNGF5P2omlwTNyjL
nRjSkG5xtmoQj0Yd8pYs8Qx0HqZoJ7Zv/RhjGCSVkFULHYYuL6VjlJvknZIZPN3Z+h39v0wtsOKl
jLSGCNXJcuQzKWVno3X+NEsuX9Xc86NRyYFAAhrUeEn9ATMXbv3QkyHb0VVL3c/GYcnhPfVdS8oT
p2/oCqILMTiF2Cqb02wlH6gnO3rZb1QdXbKMBJqzdtTUBALYwaqzP071FhptMt6CKP9UafpkFZ19
hh+5X9bdSZ2A8+a07rYy4caKXo2WMcOgbMJnXdOxotpnE6XHVSvdJ95qgGZDP+fMqsooD8cHE4uR
zbbW6V0AL3eXRcm3CB1WX8fCDcodctO+6L1/ggaQfRMmiIzFp22T7iXDv0XG3vqWCnZORdzAFZ24
Ewaao1DRBR/ZDZ2kJXfm8lgu8gngwNGIiPR3vbzJPgPZMOa/KZUWRDw5paLV4iPES7MA2C3UERJy
b73FDs6HWMT0L9cFeKGUrUvBS2lu+JWwrW6PdWEljAvs1WxxD+S1w3IjgEHqgRuGjZLiOWcTA6MJ
2gYv4kjB+aL2C0TnndYS9TwHlxMhyKXLm4CXJ+HMnIl8Gmdt/+TaDVhX3sjUL4HEen+4nXFGcQm8
cFuaHpMckzzFKCfWjuNmCMfiyMy8xyT90+nCofMyv6qFS3iSvuKYXBlTPoNvxToICymD0tIcORkv
ifSPo6DgRK9oD56XX1txMISN+5ThRmE6/vmPufPYkVxLu+sTsUF3DslpBMnwEeki3YRIc5Peez69
Fq9+DSQBAjQR1IMGuu+tqqwI8pzP7L12NHL1ENcoiNKgxc2I1GsVlSvNCDJ3CeQ5WrQ13JeJNSBW
TPawZhdIyhtLg6yMfpv8yF+lMA6NY3kYxAU+uGJXdhMrOlnvrEHBoket3C9kYbOia9cxCV6lPRTi
BfJdVmyCZIo8GWlYqOP23E2Kp+tokNQimralupMaaMeSEDaOYKQqnXiHBS6B5/5NZUvCMhpXtUHL
kUIv3lWSSIbXPo+ONfduONm52yvLt7SK50hGv9U6Xs/7jGk7dJEARGLdvuLvYEpa+o5wPivbzo//
es/+n3n0/j+038Gb/D/5755B436l/7MB799f8t8deLr+HyEFwgepGxJoro4D7r8cePI/nGaWSYNk
GEBSTQyq/+XAM53/sGPSTBpkU5U6/r//4b+z/mNxeKgQ13UEw8Ky/6/8d6b2v/nvTGmoUsPkh+NP
0/X/xX9XLaG1DE0FASHFj9YETXEIA6SFSSKvlaa+EFfu7PpUH481Rnorz/QrFg03HAjYSDtMFNqo
+Jk9xNulTPO9zMyXOE3kGkL13rBtZsK1Lgumxd73Cu8AFvru2hK8EE1zdyqUCvNPAaWPfOHypvP7
b5ZBc7wFCOXRXowdgKP4BU/UtMlrR/cyEx1QNcWs11HOcNcO5QExxWIf6mk8Zxk/QTOPJ6GwBO47
wtsLSBzgCEgaHCeFXy97ABnkye9xej9b6nXJa+L1TJwM1WAQfAhQsQ+O+ez806F6papAHdppT1k7
ys3UIKyIbVwfCxcUggXm949mlryGhGrs4swMcBKJbVPT0KwF9TJpttvo2rqoVENPpLQSHSKvsqNN
wgWfEfJZn8MQygZO6WibzxMsC0V7Frzgc9p9hEn/m6nzH2GdPz2bUu7pS+BEe1YNQGfKi04Sdp9j
CoymE8FGd2tgZpYx0A6T8l611oHwhB+jYzcyR6g7so4MegZy2yqFxTU/6HPIhDRgdpdMhBHFTw12
F74hurqw/pk6+wnjXWVq16bG5xhPCBwxiDM8DLD7saIGleTLiNiBIn2yzf6mm/O9RyI3Vq/0WRQK
WXAb7PKlkYzxQ+sjAe68FTVenpL8SUtgc4LUwGykUD5Txol7kPkgpuJjbDArL5nrMmUx/xGlhtBY
YZYOoZFlh+O38xTjXF/I8mEC6du5kqE/mU3EvKRKC91084DkF5YT6+BB7pp6IgSI73WsJYp8Qgg2
4WpYiHoH1Vwf5L7FaJWW7EUsc/dqNt0HWykXCdhjHGrPrHWR9SgAGxFNWQOo7UwH408rxxXR5qsa
bLNYC/aLYlI25D8QqD4whZtRjG+AILHIccR6Vbb3rIbmmIgu9odw/AlimFJhja42i8xNhCrPVfrq
vUwtdwaYrNsdpEYmZaGWs2OII9xu7IqcOmIdgrw9EPFptrHzlAHLorwlAIvrOYYAQYGX1X4/5Wcz
y1SYWSvDpaD6M0r7kx00xi0WbC6Fpk92Kfr9kokjV9gTmmVPI6uIgBkU4Ngj7/kcVrs4p5SY7PBW
dD0/P7BjKJQx6rC8Uhg9HCRR80wWs39YosLZRN0etdGvXZbhHjnarchp6gl2RlZFw5k0RrUzUvO9
rYjwUUa+1zp2J2eDFYISKxsuJAH6icndiQJ2AmPGqDKm6hES9FOiMtkyu+qjTnTGMNBOMtAHjBfo
A0IsCgpEAZ6dipjL6T4u6E0dxvfCAask7Jk3wR4f+Bf5TtLgiyk0XKPAmZDRyX/mFo3ZqCPdxJXL
q6Bz0mQ3VScd01AQjpTrjj9s9B1HebpN8rem7EAPMuzT8/dpYu7b9wy2MLNynCotHpR52ocWpArZ
fveW2gO1Z7Dt6NYXUkxEzBHonjiOdotOcFFn8ffBS/w0ZzICg4jmeWhrJF0V5MfUYOZS6MwQoSlV
sU+iOn7WKD0bOly7heJkUIabsUw2K5tujZ2HexUzy7adTiJsNPeQ7NKLZUmaZgZ7TnOp4TjzhZTr
ZIQ+KmLiNBfPSegxOybAPaRnQiLFPqnnka21pt5JQl3J7oPObeZ0uHaUukSVuUyQMq8BN8qutr46
6JuIs4A+pq1bCa3LN7XDQh1XNFrdwr6SClko43yOguKajp/qSIxUbSCQ7BwikKz0MddinZ01X1FA
Ru6mMuyndI6jW93aeEtsZzgy6+/JESVerFPVY1mk1XHgD6vDJmaFiyOQBbCpxh9JDRLEch4XRJb8
n/uxTZ19JdIfFAPnHBcGZVsEvyltX5i38EyXq2siL6CRPzoh08kk2C8qpzk6Hbe2hiPMzLcWAl9i
aucJ5oHb9kXshqAiN2NMbGE2X+GiQrkqyI4lwQCSH3xcKCCBb+wNbTGxvDI/rHchX5VrwEffcn5m
Qq23TYNcjdBaKjv9NrfJWZ+CM8NX2leTCZ2EvHWt4C4l3KoYEchnG5T6WPOf82iX8DbK2kf7e4tU
+5KY4y+I4TyJMzdII9hy/O7IFG2u3TC62WWOTRDgaBXmiI4CLCsqFBcxaSzYZ4GeBbWvlvEsFUxx
XdWKOPijWvfbHn2wCt4NoqxX2QBg6T+4hU2CZHsV5RAkcK45GpnGnr7RmVFQWIuLNsLg0Bj8OMdK
Nor4p8t6lnSY6Bu5htpkJsJr1Zs6pjcFOYeMGUgzJ0fmpdUXT3Nmps8x40ctY/zdSYKwsIj+U0RI
rRMiXba8ddvKar6WJVuQdsYoEuVX2GmSjQJbRNiIxMITpI63fjcYbKaCTGXyIVnXNF2Ft58CXDTh
hIki4CiZw6ts8Yo145upt+bjYt85ap1NVfNnZYOTUYbwrpoSYi+6xQ5XUwGVkcdXppzGLeioXVRw
HEDmcXXotB4mNfaQORJRh+kq3ii65VQ3GTsMdONTt/zpiNroMLlodc9m8rMRHYdQQtzuFLPEALAj
vVSyMOngVtFIh/NpqAMCcmIFr5pjIuCmw7e1OWTeHmVktNhHMO6E3qraS5O0v7GO2xQ9EI4twDdD
FjRXa5heAoIQSJgI2b3bIZh66Wa1wKDv/LKXBXqeD/QOTfzdAf6nI8HEk1btQ7zUx4iU4bQlMENt
q58+FmLLONtiHj9+FyPrNmWu2UHx5jcqgQE42fc9wphbLgSPbjdA8g0t3KVRgL++Av+V5WiL8ZCI
crmGaFw5yfV8v6Ql9im7tN2+r8ZL0uEHETHyrCK8KlikjUqHGIHioClOUShulZhInOQxUXKG0kxg
3jK8/4dFZXOeIdCE2CZeZqNwFa1/iIrkK1X4UF9nh1AB4BzuoktviEEdIAj7tJzmd0BrxNKBIK4B
wC+c4BLMUot9JU5IF4WwNsJZJuFIWY1cvNR4Ci0gXW2Pro2RnmKQBFWjT2d3QMhMNP6oGcRQ7gAQ
LOKPEAgvjZUrJvn7FEKiV3IUNfGae1nDF6TS2TpOWuOv4I4ynC993eJC0ig9aT2yck+2EfeNQzph
kaICW/VKRky4lGM9mpJKz26/W16/T04gIoWi18B5mnHfa8bnZL9lDJ9MG6cuW1Fzo0efdf/SmZdo
/qnyixC3Mnv4TkzQDV929D42DwtbE8bdxGvvIPgV3EgdW1gBBMisv4jTRAmEwlD/qcLXag2Zlt6Y
/SK6GbWbarPPIALK1xiuswAmK2hdd/Oin7H2nqAEY+lk0NHEG5r27dRYD6ywdwq4+jIEBJA+NUCh
OnU5lBWTgKxB0A1JaxQHqGq70XknAJ5S65pIT+X3SJn6qCz6hhKUEJubbJVx9mRYnVoQFcMMCGuw
fYFaoauRKCRf3YwuDvnMoCdeLNmkhww7tE90mxNUxfA7AWo2ap8KEAinfXSIyCTxkTHTt61eanzo
tXarn0aD/OpuAjOJz6PGpU3epyxdM1glIGx98nsxsArNm01Ge+KQwKa+DVjdm5wUciV64pvyO0y1
pA9eeoA6KRJWf3GIbr2OTbtJUMCk3Mzr9cBSOb9brBA0zfRs673AicnWjffVh+mnLgvluv4UO6lv
SEB+RbS3uOgpb7KCLUXTnnJlwOiVHLMWUVS3HOKFooIiL5IMlQAbroiSJEBeozzEgO6N+bl+0pdt
92DCgCR6jbw5N/mpmPihyuhGcroRvuJb32aRt85SQhc3iJxdHXe55XVACIW79IcqwCFMwKB6DxwP
1wRVn6GdMTs1KOuly9UFHXcbfEr2tk8EilOqZP2uTY+xZLTorQSsqtwmZ/uxeNdnD/nUqGBCuoXa
RaZ7cHwb0nrLxUtVDIFfWuNG6lUlEk4/Jua2bn1YmRI0LGF7yYG4K6317Nz2FeswwM8oXwcCbkMA
kwTTZJtO2dF+MLBhCDY9ldFthFBHVleMdT855uO55nMyi+NQuw3jHNQVmMyUCwVBi2mBSHt5Gqa3
/IuHpcFKfRfVC0drA0w184N8V6d7o9lXkTtwM7jyMUiJpWQv0X6HHZ2sjxyqSM8oGMbcLRbfXm5q
dlzCHavNUN81XNOtX9e/GDotE74ksjguQ4+vrNLdiJAni14CsfghflrJ4TnqTGQQ25CcU0ws8mlh
Uye8ySYiJj035/pLP9oEfj1nD8ON6W3zwcGKdRRiC6BHXERkaXBIhGvW8wnUsBD7usGy6Cs0JCQI
qIQJb0AFc/I6i89xHUkPt7/Op+Waj5hZRrao/bxlBT85F6vet7CHLTb/e1mcWnK4qHGFPyeHcvZm
6PLBMUErxZM0ajhlcdlxVNG/MOTP65+x/E0+qlsZ74m/VSF5P8zmxrwDKTaKF94RD3gx6Fugi0Vw
yXCi6mdrPOXOs8oCmT8sVFnH6Uceq7r9TrXdOLpz+VtxY3N22I9x9kxgF9PzP0Jmmnn9qZb2PSO+
OdePPHUpexR1QsK6T7NnXSM1cMOD2D0wbGTA13+2WLFreiOf549XNOreec5WzXZymHw2HGzr0U4E
KOlX/I2JHYv99GlcDpa9Q1UGTytm9T4959cWvQRdU/rMsLINHshvs8WJIKxQg0PnEQOQFzvYEc5N
/MRsAok+O66wfgqceiN8etoOw1+4wT5sge4lQdkA1sB/c8B/rFRvltkCAMi2/ArCi1gVm16pHuzu
SflJAWbmHyDHKf7QObHcA4AwXcNXglUIyHKOuA/xYoeWayH+Crwy2raBF5K1jGHT3k/KEfEeOk/Z
f/GeY1Sx0WC3R6O4aYyOmz0Lrjk+sLSWeJAQZC4XJNmWfRtSP2bZCkbmpwOaKo4NsJXo1mik0rt1
8dCEboVNFigadc87o5P4j7OjfM2p8PFnU7hqNDJemBzqEZAmrwV0VFcxXEK/GUm3aOrasyyuXezO
X7O+Y86dwQdC3wExBKnOo0Dwx3YJAqhDeOnqLNk6wgM1VV75q/HdErpEtgbKlpoo3om65Cz781ju
yuokJwJweeyVu+HsGKpRuA7NsUMiDrNYPMaWD5mozmA0P+T8tUM3L46OTY3m5198cZCjQatZPgHg
XvqESJP3iASVYtgR3R5QHi2+VEhbxAb6XPETzwGZ2ngHlIsVeUhxdJZyRP9wWBQ7qR9T47g4u7l5
RbrJ6y67s67h09inu5LEjBKwHo6o06g8aZzVUfzE84MaAfv1Q5ZQlU7PjvHKNsG23CmevSi0D+1r
x2epu0Z6NvWdyn0Q7drCy0hURR7Un7kh1hUTlhaUX902cUgndpsPVV7Tz9qAxvOa4vCj/sOAyX4P
lTk4Lchez/kaS7PruVZm9gqoehnosR8mDucNQB9S+VZyluH4hvTrir3RnvhfGdJrcDJbWfhM1lru
mBgxDLlemLGxIY7YOjwkuFHprgk73H3mnldj1k+AXJGkcmZgx+s43TEpf+p/kuIJNHPnlsMFxXt0
c7Rtw1CLkhet45ZXikqiUslVQjmFYZBcgN9udrPkucG/zG6wIakQM/cGA0D3lqKhMfF1rxacvbZA
P9rMFzyPVnpWFy+GIoBkRLkRwUJVRAYgN/cMGUv+CuElw64l2WtV27mQcXxu3egxiR4aFSXJLjd2
I6AHE7ER9r/s0D2kOm7eLcsyeZ2FixLfwECIQH1bODt8T6XyVoNLC266usfctCjHKIRG8De0ByLy
8mw/C98hUkF7BM1Yao9U6BS7bhX+gHvnNVMmCMPFjS86yEEmPHP3IGchaphBMD04s5vIxV1vdUdV
3avlictX4fqzTqt1a/iqWz76A5A0JTmvjjByuvnn/tAcHPuWvgXqo9uxi2k9tibFwTG8sryubaVc
LkLunW5HHTBMYLB2inJRtYPSH5uZ43NnJPeZw3umZd5OP7yK1TBuCF7Jcl8maOZwV3nTm7RPyLW0
Fz6LqUEHurWSu0Z2QuvryvoX0jovHL5Rm8KY4BFA8Nine05rNCOh8VKmh4D5VuNz5OqBx43N7T0O
d03x4/BiAlpq/AHW9QL6wQesQEEDepWYjsbkDfAiMgEDDtJLSYraTla+vuw6cSDTjDDayboADm8Z
5Jh3rd1+M/IzFvr+LTp2pEggU7H/ItrnQOV0Yv4FSvecvTCF4XTiveGi5Q2hQtC0H0M622K8hvOl
0p+oYje5fFbC8xq9wyyiz3aF2GuJP/VvMjx8NzbN5pZY9XHyakZ/HVPuKL1lWDnFTdrnytzXn2r4
jIoG8ZCs72bla+1zxB+e3hbjrosrksOUw4vJqTcbRyKkGcdQrv1o9WXCPOxcKa+oTdbYb0rpcc+L
Ew831Mr2P2w77fofnRNVO/SXyjc/KU9IkdJQOfVnvt7g2IQnMhSS5YSnJzQuBc2jfjCVa05XzlCz
OpU4n0zTo6usGGmF5zUnlU+ZuFXteQU2G35dejwjArsKtVF3nBUvlz4DdlTB2AbYlhKeySdqOfuJ
NhJDy78lVANingMvx/WquSYTuH2+eFH+GXXIMul+tsYKcXa5OWP8Ixtw2gqeMO0VFJ5RuwMhbyD3
QckB6+fiP/bFLk/35ryJX03W5ybNBae0Z7XvVLb8W/ww+RM3NDRVFMJECtLEM+hw1kyE9fuGtKbz
K+rNeNVfTWawZzyro8vj1vxQdE7a/FfHfUUFaX4XvDOjdqR0dBibZczEl1a9qUbTu7nua+ZNNd2A
gdPoC2xm/1YkdvsUf82wE6EX1U/BoX9CQIHKZnyN3vnNkNh3Ho+H/ALNQSWopi5ZUuC+Xxk8H+2S
JF9GrfQJt/pq/UABy58C3INMP4WLUCJz5zv00I6j9krJSJNR7qqKKEwdoDxBeCdSnzhHJzrBJ40z
ZBW2F6njh0O2qtc2JRiZnGw9cu0PIIC3eCwPxkZYHQp+zIBZox8mIuv5xCIBvtZ5BPwD5nnNrmmz
S5HhkVIf9AQRWB7giGW3jMcPY99yqIT0FMW8U3+hadYIeIKbs5EXBOHVuzE+B8sBDB9fnmN6T9Pk
a7/ZO+Jt5GL6BZVA/DprxyX1KZ4Ke6dT1VZb+jhOjFzxKPBpwzFoDO9J/JQgUiPhGZf7hh9uLNYn
E7w+FTafSOQKCaEqyg4GCqqedxFyU4lBr3XxNhoOZ80W41FbwxO6DfXFeV7s9Uey4TnoWD0eRhQI
iQ52B21YMjxbw1vJvFEs+t7S/0iTxVMUnyZBVEV/14bEfzWMH2fqeNY49K5xsexHoFRzIwm8OsHK
AZplz09LjCwneFzaj4b1hErgDDoNICs34DnLwNAvIsbxzybHY8Ux16CkSjvYFvRsqPM3vWCXEWb5
gewr1FdNsmmV4VyTNhREvLO4bUKCJIlERP3aTx+J6lLMgQGYte+eKIzRQr4wnMCRkt1EGXlrsjPh
MJ30ZgrV2NAe1SF6NCSvDzlIz/E1wLKIbfoIDuRlCjTX0qDrLgC9eo/J9KHHEUW++01rMG+J/iym
5onY67pPDoLDegLiOASY/KFJMrqk8ffLaxhuNL6fiXiV1DogBHUsqzt0MzTSwmDdtSDkoKIUBWMd
6H7gdiEQop3o/wKtbfxseuocFfN/HTzFef4660zChFDeneijQ8JHkeMoZzWk2KbsbiT7BbYdMNcC
MrATDPkIXQdxnDp50CV72FDJL9UC56UGouWNOsQ4mehA++LkDzO75TuV8iV/Hc7aKtFJWx4IiNKA
KIKc/K3s/DQ0/UMJN1BJonsHnXk7awADivkzNLnU00I9IbamLwRa0oecOPVn1rGa4SykitXhCDK/
ZMy/lj8yP4FO0FCdJ3Gl75cIL63hEKfA2sljwCdOi2RUacwApsu5YscT/wPqmkNTJHfAF8Izkoi7
RI9dU8+fQSA8hMofUrU7MaFVZJyKqr90/bsw8oe+JxOhXMCqMJkEEq7vesd60MpWu5q6uqNOlMg9
C8XvU/Q70AAMWh62rZhgj9W/6Dp0h1tV9rggAtrP2OKYh6VMLmNBJPEgM6+OHjCb4qoa4p5zrE22
uUMtTOxfba9W7PRnzImXlXwSLMn6v6j8hQsmHlsC4oh9IWmwsxmPtOk9g4xfdchau3pEYCXS/VJb
/6RRZRBbgg6HrCr2pSOqV5KlBw2fTwrCb1tmKGWXzL4nmFxQ5tpolSiRTIsKVnMaEz5IvAtNV22c
J9AVB5YIM711TgaFJam6ojckVDmlxCozI6mcTgsnZZoPCIGSN83C/EzoAuBBdMdkGbA20HMDMZ+p
vojWpPzuhcl2qbkuzkdliB+yvQFgkC609Zo0wVjI3FthMbdxwKoxoyNKITA+NfxzWYFKumHsztKm
+lxikyvECVe8Dt7nWu/3iOEeDTNCURmAssxYuirCAItBvWbo3yLErZuYkD5n6rtUk9iCBNbChHl2
ESWAYvuEPBBm1Xab+1mUvmpGeY9xs422SULVbKEqmiBAhFhw3TlgwIoceduW7audotkrS24MhqVV
t8pjVoejhmF7N9qvo0234DS8ZnUvPkYCJQJD/VZjqomZdAEihQ8pHuxegeqzsODxiQdfwHwmYFKl
dg8fpALfD/sNtQa+UaRaEd8ZuCo1UU+2UMgUjokcDLrpRaQEg+r5/Js1oFlElx4T29L9VIO8GFr5
b5pphY8anIivNvKHYa78BpM8oh1mBIWtANkgujSAPUG9GNDJaO/koNuuygLG1yxv7qZz3ne6C6qg
8Mdxgr/N392ams8lDzwLM/xWL1uaD665dMhfrR6bXg4KxeGyL8mc1kegb31HpGqEsDyw57++pnt3
0oybma0y1iGT429ircCHFaBUwCWwmTlQZNRFeNzzz1a562W655D7k3Fz0CJU2GoJcQkHDG6EgQ4s
zAy2DVgW5vBlaiiTm+Rm5jqapVAeNFbnntmWPGMTyUtMpaFtDA/Eo9wmIj62qcWgl4s7Jqxwbzxq
YL2UQt5wZEc7hNPCD2Z+pKGZPMNJDjIs8xNmlu85iXejyCP+ZupVDCGjlDm9Wu30Z1rcHJ0JdBDt
tliABVmgLGaNYKBCIWgqZlDASj+Y5Wune2aMSiKdKPWrlJMkYqG/SUdGTbyFZGpkuRvpTIsty/aN
/iHIIPlF0ToHsuKTuW4x8xktu6k8KIRYof5q3QYWNRcglbVzKQM1oB5rgUNMPEISBS5T8/hc2Jjd
ZrS8XVr326FpS9KsKSwiyDtunfrsPH1ZsBnCXfwurPXU1gAEqFVzBxC361Q0n1P6rBhzSWvPYNcg
J3BjCEKQkNmTt8YdqMvxhuiNcexYvC6dqIguKV5bOG+TzZimNwnojrjcTMC8eKYHrlb1aksWGoZG
jhwpXHzABN7UhGLj5OvcONKfFUf57ChedbpuHAobEudQ8NstrEvzFbTfbTS0j6jrv4SVHxO13YuJ
eig3vQFMIwzv5IypCMzkWyOYADekICi1gMMx2ckuLz4Mq+EWmorPPmUoiWTjOCbtQ4O1sElBoiRV
dQdg8/tFDN4nNhy2VNpHEcWAlVPMR0mVvk0pLX9RwY4YTBxeFGpZyHgKXxj8mrLeqfMg9tNjMBuO
q9W4/VFBxWqRYTjo3rlCFk8xyu98cO4htrJj31wiKA18nzqD61zwyqhsm02B6tYm2UqzJZL3HIem
MxTn0ohXKPZnr8OrEAZDXCGaPZloeLvs/NYvimuUWnqYpPNddFCxWd6WKzQMDuDPDKWak3ugh06e
2UM+jnP4Y6Uh0MCM+V6tM9gdEbvi/gK3ZCw/eYTPjKW2m0dZT6pe+NpoqXZAC8g0yMSRk6TTtUoW
7CPDLeXCwAvITRqu8Z+zLc6OqH6mMTiQjIQrrmaOlYfDFZdWvyt4fUwTzDEQeaamTf2gFd3DQg4Z
ckYbK6Wu7MKSbqcnLIHnF4bcDMO31PYxfVLe2NB6F4EighSnIYhw0ucRrvwAtQvv12w+1Hqg0snL
z6BQHgfD2HVN9RaGyz9IKiD1YetaARB2hj+xTmtg4+h4F9Y8SLXnTdax9aizZ9QzjEhSBE2DA/11
MqGzw7/ZLLPfiBJFZ0e7wdL9DLX8dxTY/ir+JvV2sFgHwgnBtK6JEUPPiEEuAtedCxzh0p5enJC1
VFfp32MEcszqi68acRFgWAbV7Tx6YOlpmVpmuS3GFZjoDNQChJwEg4IbG4rXzFINvK3Ni1kPoT8p
5ZXkGO7J+gf30eBxzZPJbOO/aMxTlEhWJVoSI0Xr+hOUg3PNlQZqpVE241jA5EYyuNZr7G3A3CeL
NW4Dor9qJbj39qkM7b8gzJ6WejpbDXC32Ir07dQRpRi1J80yoUUsABG1pkP2HVk7k0lzxuIF+/Nn
VvzmANuyKT+E9T1qsX4rNUANPatQBiqwpphZquhbuWq5thuxYqbxyu3SnPsraXdJz+gvnPalgw1o
jAAFlOOIrqRgOTdj899l32aPUHqMiz0CbbSw5AbqqgHUE3YW+S1E1fLukjGCTiq0R1YoQOlWJooT
vTtarZA3G/5WhsaXHxoqC0SzJ9vH3CsKTc1ZEF4F2YdqyeicB4wPDxgSIf/U7+acaR6LUTpLM3iz
K3mtO5Iw1QQIgnO3C8atTdd9i0en7+lk4vZ1iYTC+vBmWzMzUiIWl0lnZ64mfrKArwMuPEzdR2oW
/BSBtTcS1n9trQ0kMtXeGs5Ikux9mNpzUxYfaWzdRhmdkSb91gr+0IBhf3ECo0YagsmkJBTDa9fj
TEN9gEO5fjdsqsmF8K5tJt+JeUbPw9K0ZnyL/owM2CiwPMKfM1AtoQ/Tlu7WxOdoRTX5n3xcLa9e
0pDI1OFpBOeGK0tlVCAGIPazoh+qCFz4u5YMldeSQsIh+RoVp1LPH8OZAB28aOz/O5UoRds41GK9
4ks185UU9gd6ShhDUoVvprA6waWMhJ0R57K8LM10TieHcJuK5hnqxuckMZHGOqjdqDoVSOc3g6GB
Aknnndobz/08oHfHTg+DB85eXD/PU3uvcusY6bRsHRFZaa63volZH5efDbvCM5XqzZ7yrY60igci
J4cuBMgZqvJQgcoRKsuVprZPNcHZLFpmTykZBlWrhn/Eh7I48R4tv7EjxNgdcBJch9bhrooaL1dY
wwhjPg4Qps/2mGEetRQSJQg8yzUEMt1KcW2b6aerrWCHDBh8cuCwpcmr9iTCgbasQy+uWMs/cmXD
BpY4EMak7BWwscsAP9YYay9VggP+M+GrGmDMIG8atHl81nUTKDszEs1pnpQWp3wA3j6qbyuZdtsZ
fcQYIupPGzCrJf3ZlJzUqT6kqmWd0q54MsvlIMB1eybkB1UZi70cs7UPv7TawoQVkhLCQxwzLYDl
qMepZIwKkU2yrHzaWr9A5n4OATUoKAwezD4pLiNTOtvJrySU4j0pwGDNcmSmAtEXdsFZqaPwCJsf
M4f8If8kPAJPG/fJbJ80jS4kEk6yFystWIANJtzB8QmJGtH0LGxPDKBg+dTuBzim23Ayu2PZM2gD
jpI9RQ69VgLx6Igkrc/uIXyB0Jww3sRiyfZyhaGXSbQPGWWUY2U+SaBqII4XXFOD4RZWoVyMcHZ8
22EskcX0P6LlQLFVsVcNdJ2gI2NOTxjL8Fe80rFugcGGn0U4IePjfKvW57vmWGrKuN1yXtdeu/Kb
1SCh2dKN3b9/RIHP2Rcx60iaRwOi1RlD8sL4FdhTkmqp30K322Wt9jlWenqt2vqvC6YnBJqCc41r
KRE59I4KgE+claSqLuyxICvHvJUcVrqEHWryK9nooCZTG4KuWiCC+XRcvYCY1poDZ2V9AkAHNmsW
WzKasC1ZhMaRoZfuJZDseqVlDys3O67QAq4k7XJlai8rXdteOduWPuxDEoZ8S8lXE1x9QZmtM5TB
/gTO5Qu2pXZIYa17KtDVleWtrFTvErx3KBZWkWmT+PrK/h6AgJsRp56VR4dx5YOX/5LCVwnu3EEP
D+pPZUL4MK9c8WkljOd6oO1zIBnlCFAhbdXSjVtn8sXKJldmGwEvZn8YCKzRJIm0L4LxQQ7aVFhm
99X28a4eg53sFfklDcYRhW5+GcgR8gbNWCvjkXymBP962BBMzZxvwHZxGrIWxZrRs79mvJStxPXB
oSi1GPEO/A77rM1Ld4RevDVi42We1OE5LqY9On2q1gzJC+/x3+o5bFqLSJVppW7v1XwkFibpvqXi
vDk5c8JMx59SmcbLUBs/QAH8dCx2lalaJzGFR85Igkaj+MiHiL6gLu1NbY8vDWSGHQIsQp6AZIUJ
epJufG/qufB0K+42uWkR8oVHKqVWQWsEmbhJz+CKZryzrPNMY/mTdrFmsE0p80YKp7Iv/6KAFnHm
0PNxjZux8ma2ZkItnScefhJv6fh569X6Gejo/wen33dQYA5xdTSo/XHGlUdHUhM3QIwJnGXSgAep
qljmZWNY72NK90haENn4gYNlGW+JiT7JspqfNuKfDQ72QOJgKPAjvJcQlNZGRsWzXJi+lbLTBi6r
hoBoHIVJczgqzg6n4IkGGRe4cbLMePadPJ/2ncOGJIF7zUEYsdtpa3NrLWx5dTAdmxmpcJci32Br
LZ1yuNnhxAqFxWpj8mg54PKKgiCuWWRvbZDtcdYnap+QfjmWboatFdh59rAoKM/iRrxJZhWUWhKg
XkpMMDe3ZC8WdAAGY/kl1PVDKzGsQXM9/zfyzmtJbiTN0i+0GHMIdwC3oXVmRComb2BMFgktHfrp
5wN7x7Z6Znba9nrNqrPJKopIBMLxi3O+Aynml4pFdtTbocZwaQQTzUqgn/whmJ6yfZ7rXSDyveMy
NyVOwtgqhocIV0CuldRpDPs9xC9B2l0yAGB1Zz98H8WkMUC9ro3qGHot9CTD5e5DepYWaLq1AvrM
aM9lPTh7XX2A6s6kVmTzVuWetZoDj6BB2hMSj+edDBs0KIOzwLpg+rY1hqoWAUygRvJHw1+dDvN3
HmZ7sx69lVuoRXsoioOkTwVWKA9ZxD7SLehKE8U96w733hxfi3gO777X3/mjUQmbFpgEQ3/w3A9f
O6bkgUuT0W0KPwz2+AWKtchYVmYju1EvghxGTVuchQiyfaU5JFoyBZqpL17GcocNoXh2QdEy6gG7
6nbf/IWwHIGj2vYOW7w6wIRpOvpjiJiXp4gcaeOIkpyTttkmA/OCoHFQ+FdI4DAOUBtaiHxwI8NG
YpyOhKS3o08ccSi6GuNH1HGbApEPAKg6bxwHUzW3tBrC3tYWxaRX+igJzD3od4VchKdEEFM4yMXY
GeMh693hkUQhXFpXPECSQzaJoUxWeo9sHHFrNmqCQqtVhl3ooGFztSWUDKvMH3i9gLVNiFflNH64
OWwvVgfizeiFujoRFwzk+bxXdj5ByceHEOfYPQzEwFk+62MGfGIbQVBBixoEu//vvV4eHqz/e9Ta
Dmzzz19/T1pbfv2vH0uemk8wmk+2gnKkT6qgb5On9g+flyH/zbRdEghc6ghsvaaNn+xvUWueENIX
0pSmrVz8V/9h9TL/jXGMqzwcWqbNNFf9v1i9zCXN8B+JbEuEHEFtRN3TUipLOYKfeby86uePR1yE
mpi4/5XWMmigmooVR9pEdTWiz4K0yubRWlgKbXQBGmjvys7tX0pvOw7FdzsZ0IpyuhTo2OfpNgLP
YHlfhf8iifG/vjbp2JZpS8xxCuOrv5jU/vbaRG6AVix1D66vshk0Ai2UQftcR5O4l2Q8lTErlFUy
2AkQotm9+HVvHIqmMdb+coL0AuJR26FjCxPb3PztHf7vMuqWC/NPF47oU8/EH+f4yz8ub97fXxzx
bTFDupQ0mCVX2NGMqQSWuVsAHXE7fQ6tiG6J7edbcr+Y6laG85ICxSrkW4877dY1P6psROTl5eal
kadAKvutDJARu2ZdY2PDCR9oHR7HqjHXeog6jMmDt4knofcZK1/XGNTJHqNmb3jGkfBteG59TpVo
khWF/S56+vPF90N/FwP1AlWOvuV/vgj/ySbI/SJ90/SFsKTj2C7GhH++CHbZKWjkdsPAc/mr8UQc
7XIzDnP5Ebmle2sGTm68f5Yf2m9g0c5mXntH2I8EEi3fTa5FfAWQ0tzThJG4jMzH//wK5WJU/Ke3
SVlweRzTsfgw+a7ig/n3tynulJtEDWUP4zt45kPc+fswJKq9otUprcZBh+ptang7XNqovOUZNL9e
mqgtkM7vxowNXp2Rc5bMdb6ZtQ39feymM9wG+RLF+RcY0yfoo88klzX4fyf3Ko3s2WaE/yAnaB8O
+cSghkornUP9BLkIepckaFlnAmRGEV40jcWtihP7jQ7vNFOPr2Zm98fQmZuLiVg7tDPzq47mNx0V
/VMbs/kWNt2/bTFb8WXyYIYZHZwwY5mdMPNHWv5KtTo//YtL+V/ueBynPldSORxanFbLpf7bx9EZ
HQgdqsTYEaF/56n80BJmuV4IcTOb76mSz2RjoMVjPLty0jKE9K9/izoYnjrGUoDGS1i1xGnvA9ZW
lSiba6787/xete+mqbmmbvQFu1RfzVHDWFim/OGA/Kz0HOOKa4xokv94OwabS+QnGSqzeoxeRqtl
8N10F8cxnrJguNhRLJ/DZgv5qLzJEVSfF7wWdI+fswtvtNOMLucxSHElWu3O8+oY3cpR2IZ+uKq5
9/1YPDV5/hLPYFTQ71W3SBfsUse3zBvNUyi78PIvri9Qhn+6WV2L5BVLWMJVrulJ/Lfin69w7kH0
GCXTcXPAxD+Nir4DM+04Wvc6xQtlmKRa5tPCPPX0JrAin3SgW5DirUccTN+J3NZU9gXK5nfyvdck
PrEihj1JPXwl3txaOyUWymmYt0nsu1dU3ojdTIQXfWV+NSGjanwSFBaR9TtaPsizFXyOQ7Z13bk7
z6aJT0Km+7RAouKKCbpq5TcXVQPNi2YkwEm1yOVNxtmNdQaw8grGA2gUi2nA8A8v8d56tmVWanyv
Bb7OqrSQ+zfJG8OjfVjVJ7IP0hyXm8TlvCrAAnTVVg4T7Ec8Q9jWHq5IrzH46Y0JlMiBO4iKbjU7
+hHlw73yWZxOc32xlM6Q19tbO/W+siThLctwiIYfxsINgzAGqYohvLlAG8w3nTYvLsCaijGk8t0A
gL25imZ4ONJK7rnqf5TTg5ScfTdz7OrUHJ/y6De4fufdZFNA7bUSPCfOIJCfPcNIjj6z1nXVgwMY
4hldeynBuhQQxyPGUusEvOO9KK6W8JKHTJ9Gz2hnts2LusiUfsVIQlVbs+BFcAqYG8MAqIlVNiC/
E4OCySTg2RLhvgJ1PuQC12szPaXpZD0lVfG/v0gLwk4h3aeyssqD2+fzN8uvTm7doddwLOfkzOAG
/dAJH5pkzW0HFuTJncJkb9emvLBK95FQF89Smt5+6Fg1y64Knj0PkDYBhxpe1Pw7wlH817AsQjJE
zYpUAcOMnv588dvAIX2Rq0xa+NpmsXDp8yC08ak6assfwGaHCHUu83LkltHAwC11fjnpRwX9I0IK
VR3TcWJ6G2Sfid+V32MJXhKQmvMe5DHgcUcOL14fEEQYq0vnFPomBKvJwsxfdUMhHlY+4u7gZGYM
ASLRfzpdNd7MXllvuQQHufSI/tg/t0bbvcaQkuE0OB9pXSHfa+ddzTZiXxuhfjNc/53BPbPvZm62
VR1FzzPPe99v5b2RLbmFrQ+gbCxvdYcSrJWsh1STbjk+vSMCCA9Yn5zWJIKzh/Bwi3ZTZb00Lb7u
iHvozQnCH6Nrld+D2rpDHEqebRsZaWj0Pg5GAi2ctvn952c68Sr5j//AYjgooMLMIkJpVmobqc2f
L5Zxq+2Q5eYE1XNDtK17rWPQr5lb3JkYP1tpXjyFVlejGREsHIqI2QMU9jH1t6JqEWr786mUfgte
ktAKdvYs9uGt7mwNZsYXYwhxHKI73gLhXf7xRWLjRgxe41LtSxedQ9de/88XbQXpoQdPiT+ZN6fX
wR5g5/ANcqU6JLyUdUz43YkUp+CSOpG9o4ftz65lXuBPiju2XpaIDPSOVtYxoPWd99i8G3H7y83R
dY9xei+GqXly81qdWSUa+JXMi1mb1g/V72Cs9V9x7QXId2fJYJgPwL6xRXqpKkeeHEIe//yMILOA
ycuER4f8NiPp9d2zY/NC1NW15I+/t7Vz1nHbHuNURGCxpnCXyhmDR1daB9NPfuvcspYCp1x7tfzA
o/5STXgBCseZiDrFNGMFDNyyQC1Vkuj0PmeFcGK81J5M2NNMg3BzGEusiJyHh05GMnhbR+zHbmNk
fvUp2uGX2eiv2Br0E0mLDM0loxDDwvxRe9x4QZVb95ApcjU2LVwnsCOq2fujpR8pi0Dd+g/86o/C
ZjYJGaZ97kPRPjcTADAQMMEh8VHHLKng8O5Ik3QS82SSR72ep/xnyUP4wkzQOloD7gDiC9hAk4/e
4Xjv4/iblEuiAFSFkQhLonOGMPrGHnL6vmvstniVfStQb5fGtl1+muaIwhleuA9/QgTU8e7l87w3
8zE8epHzQj89nf986VzX2ptlnb2zopnx0XTlZWyAZjZdg9vF9WuAohNz+dGmsBgcBOZJHPl7xwt+
CM8ur7PRUukxCOQUJXgG0YJAdElJNWGefVjuVJ4aPOMrZ877B8sRUuj97KOXqnuQBNY9gH9NGzQx
YKh6A/OWE9XHORDyPKXEpNYJWApB8Xkemn7cTxGPax9Q4BmMI8kXxvLDPz//8yNvEXB5ZkqWfBc+
Z0Mck9DKtxboNLs0zkdj1/0PvNEtIVrDjjnXeggb6yIrJ8fZTdQIo+p6EzAvOdiQhp/5dPj7KDWL
dUNO9a7CgrQbeRjtcvRKOGSm4dJMKZkECrXFn9pzhp/rgShY8Tne9tZsXal0mv3c5e91ULh3Y5zd
u595cnnS/fXn+xRhdewSL2eoQliHqyG3+rHb3OceH4gD5s4EdLOth8p+i8qKJrLowNuB8PWHk2XK
ehdnUAdq1ysuPXvevCLUD71DebFEwQE7DTn0+qh4DWq0fBBxEuI5IjzSbohjP8I6yKC8fsHxMFm2
+TBkgWhyy/IHT5PGfRrXEVukEtMBb2cyz1AeGOETUurdqxFLWcLg6hjVZNLVs93tB3++NZWo7uhe
zlrh0IhzGDpJWH3mPeaifmtb/dtUVN7JGb1mB60r35VlzZPYs7ObOwP2qYyq2EXt9OLTLlz5NJaP
sPjVVqb6SJ0ZE+Y4Zs+NVVUbbJH6xZAEWBTsIYUcmt2fX56j5TiFaqk+9PDVmXPM1taqX+LU/F5O
cX/x27h56XK03J4vN7Q35a7zSvSNY7HphuSXN6OS7JynJJnHp7pV8MBpkXmqVFOuf86J9Zc9lNGr
LQHrIoYmtriTJz31NwIpEKTAo7u6JCRcGkAtKxoQEnZrFgzuZ5y0mPUttMYtXveCaQa5mIKsprKA
WdU8HB6kJ0oURMese1dtj2fBr/AJ4zmJqtgikhxRXvyCpy4hKoQNTHgcLI+/M6ZEZDQG3sJ7sgdY
EfjSb/lIajh4sfgqfErTrLkOaNzepra/6r68a/IPmTegL0brh0KbWT9Sw/fEDOVF010zK2PJB6f2
RSX2u81df+ba9XO2U1hoyZZuz7UzxaeKpXKyc3vMxMGEVQ+v8JbAGMRxc//l8+eEYb/1c3LYQwzS
c27k27Ezdi2Ysh42VhUYVzJSt76gJ3S7vL+oxsUN2o5YUqoJWTwFs4NAoxCJOjids+vIpzlozBIp
ody7kRhY2zcijgZ/vHXhA2h+sLN81OgmaQ8rFn5nWAbjvixx8qE9qHR4z1yAvrKWBOLRw9jdywia
gnvrt5EgFO6zUyDIxrFxB4DppFNIF9U/k+0gJWhLTNN3kYrkAR7MwDrvlA+GAEDxBNNMq+SldNFw
r2e9Gyu7Iuun2uFJ9k4qXmo2sfejzl1FhNnRivA0bIg6b851LPptLDcN7Tx57n0BvAeCNEC/gzGb
u7AqW2Keuu+y8N21zLNfHXZ5R5XxbaQwg2BY7CwCLciV2LBZkusY0+5hzP6afdQGYSQuCFNecWqX
pLYjKRp7zrB2HA/xlF06gng0pLiVO3G3MwQmGS0ZXs0OaLv0P12eLWhNMCZCvfOASpYfSRbBfPUN
FgURZUzawFhvvjc2aO1YBmg49CedNackS2myZLHcZtMvfyKKjqUv5BKE+zlaiSSJm/OSzdAJ726x
zNpYNizpLMmvYepfoaK8uS0Cz6GUwb7WyRPgd7mNLfUblqgHQxRW19BQrU2ojWwkuDzhv8WTwdi1
lB3Q2flke0R7OcGIQt2ZESS2w9KbEmebDc8amalqbrGf5U9T+gW6GCOJdMYXeAnfxVvHfX/wiTNc
R0zJC9b4O4G4A87kfLkGeIrIv/RQ0uAKdhDGdSRdXLwJnJOTzF8ePmmtMOiZ8DM2iqSF02gWiBEW
mUxGC4XJOIOJsWOnzKi4tR/mRIOWRsRtZfZSvxdodq32iNBl0U01kNizQtyS1GODXL2SUF/vVG3f
JP7JU8bAsOu5ne0GVmbVT9uswAceFBMRMIgVXY56oZB1OMTHDNP0K4nTvRXK8ei04JNEhZwB1/0Z
pYJNjg2mZ9soj0z53nA4PE9jNRNRgvWlKP1fCXjIbsJSKzQE5uLVJQQGz4X1PSxRcdR1pDZBwnFK
7AGwC2Bsk+mdKgDVad+7BzEPcK4VXhQ0Eudsrl5Dkq/gBoFHsrV38XNEyzM66U0vsdyq5pTnfbfP
q+StMAL/xSdzU6FfexikLa4nhYjYy7+GBUunQ89eq4ixHXmHK+GnRPnREyUG8iRWNLz5CR+SFKGL
xEaEAJX8RlZL8LE7xNQmzEaTh7cKg0eCkvSs6jqA0zdiSuL8jzosYK5v/ChCRG+Fi98WIcaZ1SXx
Jz6WDaanv2NmC1jVJAFfI7GYqXch52PmaWCfg9AJ7kWl7hRVwjLKH57j3Uc6OKvMPiCb3xOtwpU9
IkCV5HXtJ49qxAOYMCdOcdUZg1gIpBg1BpqpmZA3VmoMA1vzEvX1z9LH4oAsjgkOTmSTKJl1EQBN
dEey8mK3S6+Q0gaQJh92iSCEgI+KYjlDeUBWaS1YxIw94gU31ETC5M5GezeZ4CEJ++IvYcpHCDAY
aAAltrJRRUMyYS7EK19L3G+U3xvoNhNxI4tGBTMedAnwEGV5KTXagrRYcpMTtNPLPCJAS7lJ2Q3G
JQwYT7mkABT11USFD3UiPadgCo7TwHsG4cc82ELiqZXkRDdhcbJb+clQoFxZ83dtjqAejazbtaFx
JBIHWYz0sZkG+ZqlGlqkOT9UMkgfRYkArPtIVRiuWSxqTN3y7gWUySF13Hq0CrnxLMSEo4xplWvC
aAKTxLAhxCwbaVSFyyDCGuEdFYJrkOt8EQbHOGRz9AxAW1dFRMgD4XrbhbGzJs3wYPZxto9yWnTa
503jsV3vRMN7MMXfGujbfV99tQFOmM6wdgqmMcrW0t9VVOiEZOVHw9awHIfP3gBhLH9NcV6vZYda
IFopj1U+C9R1oF7cOaKFGRJ8iL15dNhHIUbxdnU0WMdOfmQWy1xZQjpIPSRhgvq1i3CL1jFCwMkP
cOw5e4vBAhmE0z1MMLl5SCU2ueJIsIoEekDAWTbEW3aN19CpRwxrmLS9gRG7rHkUeaLE9UsmfFti
nQ81z25ltMdU07OQQ8tzzFnspiOWOxPPGAmIrIKnIDpYAXIcpoCsLplAsm6IvXqxnwOSxJrzNpjw
VzUaSY/wxD0cnHQzEAu+YQFoiqG6NprNn7nY9LnqY+5vaAr0mdGQujIWbnoO0tiyyp1MmQY7ojq1
XhTjxwZ+zU75VBVcu66JVjYbcO5FtOyViwJZzDxSLHWZnWTYCLtrt41JZZR2GNAlZe1gLhCNytuZ
WQOG0gGT0sd9v4GQhw6uQBfhkVxv5f3ZsbLvRawJKisMXoFccmpqMB8svvOenYOnXtrJdHbOohLR
Hm7bIFoTobGN5HKgMTR3LL0ZbK9fN/mSTPwB+OZLsHXdxHH7ihKf8N8apVgX4IMvKqzu40ZOvMNy
ds0D3g3DsBABGcHV4fmw80B9eu3gHpw/SYuyKLeJFF9IBlE2o67earWUdYIxd+ikL2Qr7ChO4fEq
37imLb3DTB3E0pR8pwqZdDOgWpQxitIxnjYOpwOHf0ivNY6MTr15pYnP3bQj6Nq8qC9eYr0ZKOVW
WYV3JR3c4poLTBpdYW1Mo4M5gbrr1EeccZ5j8hmaurMeIyBe4R+jv4sV2OaZmhM66SU6XXOfil0q
+D1G/4YEvcVey+dKzibIEI3BM6fVrVlHhxIZXu8aB40uNkb0wRucAFMNiOmYKasvyEtuWkCV8KUN
Lcnmb59LiOVynLe5CG9U+owDWaZXA4TAbmHh5Bx8A1rRVSsPlc0Ap6rIo1ERCIq4VbSypEtW0ycK
kmdRMV0JmekyicHBMo1PEbapWCLfqQyr3lJvTkjNMpwARNc4V0XQFEsCyZGW6r0XV6ilHAgbis0U
RuXZuTHG39LOvvqmhwEo5FnCrVTXxp5lWrOpXaYk9Hv6hGCa5qJJKo6fUJ2KTGGTSVHe6cYrzmY1
F2eQhzjgQg7AZvAP4ew0h6HDyeck3YZYAloxKxi3Sel5mxQvzC7DhS2aJDs5bf1Z8/5cR7s7phIz
h1GU+9iIrOuIhw/FDIk8aHFDs/5sITiezJYoNXxMfOhFHq4IrKONnN5tmMfoAUwbT0O7h/xKKlEf
Gs+0l/EhlWW0czQmU1JFXCM0CX1Mj4RmA51RM+ZlM3se1TOYSokft/0dKqxvrYpukiygTg4ws5sb
zcFGVFvK3psPlm0T9eUPLcxu23j2jUJjNU5gWdtr1IHGq6sfbhpNq3GnBvQAs94mkftznPhXwHsP
npqOXjfgbuOkVuVrV8ufVGOPlN6TB3ufqV8BJAA2A58VN7i2MQ2G/buWgQA/4V7qvG6pFPgm67F4
ZcVjrlyy7kDE1+tRkDmUBS68xhRRsUl/LJNfXZ48QONfTPz2kNuqQG77KWOs7CdsMsk8rphNqp/V
4Hzp3mRtCYMSUmTJvLZ4TD/dkc8TIuIPM58Id/PEa6tpW+R0tFDhAtoLYMUgAk6oy1Yq59uEMP9X
5IzME81XRmDcd5zjAC634UAk1WBEYLUULzIBZDhoHkJtjVRughrYuxWSax/CinhrSxIkwJvxwYif
nOe+LKpTQPISSE68lnaCo9ltn4z8npDdvnYHvHitn8gdsdLyGNTiJUsXrbbBKHmsbk0KRKvxgN2o
hLaiMxp7JVBMbcKg/Yn/4N2Nc8a/eb88/BzOlf4lKNLmKhF7RmandrYrITFmgJ8D0yacBsbVupfl
aSDbhxbP/O3HCt8xS8AVWh530DugXwfdjIL1F6Fa2iEMaKT0Ww19uG19ZEjx6HxR64y7JvpinbS1
8Uc9uT+1XCYtqnWOEWN5LKjpFvcFWR4NdanhLs/X5NZRxR6TgR1cwdNlRYQDp31GaZ75Y3Ajo+tX
OwdHNeqrIYDiDPK9ZX7O61mkhPagCBkES5GIAIQysu8xL0NcnuiiBQfYvUJkuImeJ1F21wz70L7m
97aTteO7zS9FaSKxr78Pi+xq8PST0LCbRyf7NQjGCSL9EdCeUpyP37DrQirRBNMU7Om3gSZSYGBW
vvFJ1EmQ0lwbZuHrELjrrrTxdU/WdM51YHwEdrpzbWBciLtQ1CmIbkN/9t0JM1oZxSiGGAHXdvuY
yBLZGWYbQufsiC9gBXvR/RvP8vCgS2+H0CZ1269Wx29qdNKHKOivwjB9r/UwAHB8L/CHPYlowt7a
NzwkNdcELishKcBKd67wGJqZ3XtU074GSMiZZsf7OfrhNMxTO1ykZLAgcmcL4WLrgTUw/FGicpMh
ZbvYyt7kMt+icFVxO3wJgj1tRiAI4n21KZroJbD44OgqIcBClN6L62Z/aQ8tQZ3N35IsOKt0Rrs1
nL3yBK+ew7N1L6OVfBtx78dt84LZRGwsxKllXBvPDmaEle4ow50peGir689I1h94XGxk5EAtAMM0
fEqJr4doGY3j3jEXSowmRTgsy3xHGttEoT7QCabdCfUIAEXJjWUvWkIuParBnKmfOdx6V5xU9+aW
RGoB+gUmpjwOz9BnsuBRLJGxB5jKhf/bJruakYrXobpgZbypOX6doPqx7BkD55sdVmi4SetcTSE6
aQfqhYvEO7VAYXqDtUG387uN/PKQTzjWCveWdaR5sHQf0P7RIhSZ/dQgEO461MsCFzrCy2oUKLsJ
9wCJWuTFqmLnt1IurUfuhq9BF3xD9rlUzMHvkLHMYPGc79EyN+RCvEoqVWHe815+K52ZZ1FKcJxu
G8BMEjtbivIS7ut3pOK7CcYe5KEAHRmuQg4h3tzHVDJ8po79VC61P6/YJ7GX/I/6UaY2FAMZfHM0
c0t1NWNCDVRNMkVrM8WaiwMBWcOGwA8wtUugWOt9pKL9mdXNe+pVyAm0hqolEqCulsZIXD0XGYEn
MdElcZDQWfRUJ+OQnomleVWBflCTroMR2FMtZADOLMh2uASKpX+yiQLa4fqhirPZ9A2DtS1wMVOO
AExHlycIqXB7Qq+IXcmdDi8TRpCVbB0U8hVioi61h6ewKpiO4R9JLRxrM1iqpODQxeAJ41Qnt7Ko
8cwBUBzdHgv2WEFoJaArZbS6CkaYYODNBhh3oQvDKxP1ZvI/osi9u4FvHkpGEowlOvTIQ0mRmRBU
hPry3JjWCwKI8ITEP187WfgKJDXfSKnQDExw05zFA9bilYnhhcWZvUDWcWQFPWQIoV3SHYuM2GLR
X00Ge0bEGBetMp95rxyfq0LvwzF4YM3gItX5DvcZKhnG1b4Zzx9EHWuUJsz8TB25a9qRhzbc78pq
f3M0uGsOyQyAHR80Pze/ZcyV17ItMJ0mOHbYKxOOYMcWoyTxOrnk6mIvoDRzoBJk3Wc29xeJ/xxm
Gdipyb8wCCUsypmDTcnjCn1qHATzKf6yFsI+0v3faoGGdIYItvUY3juORJ2xX/VdIqnadmldlDiS
Y2lAZMHVuSyMVRpzbuYn05gPmYx/hzZPYREzggsAmw7weLKYVmyMWnWYK1giFi7KdZ33GZGtVUfX
wS4leB6s4Ktv2Je5C/K+UEgCsnCe9qEevicCRvTAts+ThJ1lc3rWU5ZvFbcDqVjjqZydBe0Ww1wi
ibKc1N4lJ/BiTgRQRdaPDpzyCu3te6BI32XiN+CRUHBviNvDfNT+RAFH7qIL4MkX3VvEJ0OaVHmu
NVlXy84uCNBT+T1jM/0e5TjDdI7W3USTnDC43NYJbIDOBvyDzWSfjjErQpeDJsVKG5bmUht/Stso
jgBl2zTZT8y4sK80r1T8Dg9qiFylVuT5OeipiF+yWTCN/GGFcQuF/5TKkWiqmeAEX23DHPN3Gf3G
HbjVFo62EEmqblrnhVjQs4u/8M//E4ZAFaOjTdM0H0ad0Yk5QL2J41kbfd6eJLCHvV9kLzJK7mma
Q5qe2I6yZcFXXQF/9sngnmEEpYyzkKlz46O1SFild8hyGj8lOJ3wE9A0cXrS+QcVVHHuhv6Ug0TD
P8nQYfbImhmMY1nPP2QJkieE/ggXjiUOlhgn/5Yi5zZS60ZHX/f+NaN5NFX4MyKUfYqMcRso5Acx
z71N15jxji12sPLJ6NwFwMj5NFCoOL9ouTeEoFDdFaI07rX6loQmMfEBKo+2m+XTGGZ75XDRRRzs
/EYyNFMvUc5ASLlVuV10fH5b6IPoeJJPyEG0Z7y2ATloHgLxLZzoBXPR4yDPml9VVjNKI7c1Dtkq
+kyk+eXfzNYrt2ZqzHtSKwwiFhFBJDGQNva9x+a1wv1/tSr/mGYwg7POzHA44QqJf/RZ8eyNDkhn
sjXxHNLLp4pPGyPMrS/5pKQ6Qq1RjGovo/qKLsyA8vsN4XB4sVKcjoRLZ2ucwU/ZgI7DV3/hK3JP
bqN/hP5LtFiLkZV6p6xRUGdE/j433Jex9Ab0GVF/c/zwHjVMOLToxLfEyt8NaR3IQ4Ep1bLxrZ4d
6q71UELzolr+Ky02eMg+tIEkBSy27cBls6r5LKA6XDr69Kj7CiVG1ClAABdH/EgH8V/5BAIMp02o
0FFzLc88fy4ZRoaNWHikMSYxOTm/mwgPfpQRKcLWA9c4xCkZ97cCxuBYg/QJuwH0FfxPV+UgjyDk
H/wmOFfd0BydYmSViQLAlsDJJ+PHlDIi80LqqTSX4X3097HHcc+CmCSxBq9SRIALwI5x27Xu2cIy
kncmYRsWwgj04qpgdjyXZMfP7Q0R3K7KSwT1uJg3XlhDZY2ACWP5IXXTo+kVTo9rAbPx3USiszJV
oVa2wqYLRWDXGLQdaWZHWyfyr63LUW4b4QysJ19p7YILL4z4WHifNSvGczu5R1vSXlUWIM8yAfE6
G7+zJH42ScTEnJruRK0PycyerRxqPhtERTI+AzY2YkGdLVmTgmmu54HAhdonomcu4Yk25yodv3Nc
efhwrHvh1zwHCIDdIdwH4Ft71lXr9JZmMO/4XyeTwyAR/zeKMsBeCMIK3H+SUNPqlvCFaUwvSW6N
OyYJxCy/oXZ/nfzsazIRzqtOXm0meRtkTqilmBGv+2Uqa6Rwt7iwo+u1x0hOb6LcTQ2ruTSMmYt7
kB69rS6QHJK4+FWYpDFWkWITS0sX1aSpppNH/A6rixSrnZlhdpTBeI+M9pm9MdL7OvkRz96Tz9iJ
GVTItNZi99yVj9LprsTmAOsQNeKTjMmpEl/jmDxPpSE2Ax0fwmLaQWFXUBwmEsxFd50d6tDQb27C
EGeRdCe8GayvfCu/GDK4oZQCqhmC0VOUXWr+1vFGl5EQK/+bu/SyzbbDmr5yDNu9FgocC6INaKNL
q9rq9L1t51ud1ZuyZCZlDc2bMZ90F71zTOiV11hbKPvjqSBKiTKpc7aj4LCKQUkOzdVx/FM2srbV
ScNjbLq2ZvVJxtAlzvJqy8Lvde6T4uTUzRn0jX9UqfsXIULo4UwK3ZxZ+arPXbFGIAL2MIQHZk10
qhg5cWZC9imbEUlegL4mtPtjIRiLx6mBO0/5e6SVyIsN5yHlJSMjGHx8wPC36g6lzg8irTiTkG0d
6H+xIvlgMUYb14tC2iMmsLdsSXCCxeWzxOLvNf4PijN8HqoC/uov3AqKLqIneA6YM2GiWJpY6xkQ
vRdAbDHNq86xfmUqNg5xg76w8T+HetGeLZNTlN/F1qF76hDl4ZtkS0mRgGqv4znlGs+NMvdqRAYZ
zT51I88xJAQnmzES40bjrJ0Gdzl0duGHlKmud5xmkGoSHUxMIjhSoIAwxgE2L1u2KaQ+y+E+o7WU
Bzs6eP/O1HktR6q0UfaJiCBJSOBW5a2qSq7VN0SrDd4kHp5+Fjox888NISn6HJkqks/svXaGVDHX
xu8ycknugc0zJs6J4Q5R2QZPNI2qHqN2+SwYewbx4l4sHWLtGA6cYi9+58UHGBGa0cbq7cfgqCdR
jOaKKTlgb6QPtB/rYImgS8oFBTdm0Y7laLBmGQ4olFRwQiO5SaGK5sPF6ZADqPlvHosL5/G01ogz
uQd+po370RLsFXihPEQdS/VWYPNqNDFiQ04FGL14dlitvar47eXOLa7wy/cNSyc9IURK5ZUY3Xvf
AjfxBzJbUAFhiDHmdMeIJzeNf0FTqBsTWaFdKIUhxikK6ZaJsOhhnOWrGWvL1TNz5ymHoVaTQPzU
RgQEGElQ76aioUBED2UFGL0poc6JgyewVeGWDu5V5N6vucv+soIBBG0UoEdbMOeZgPJIOV4O0sUW
V/zRtXp1RyhYruQNyNJzF0W/fBspQtyZbPIzr+UYCrt9ouTGE4zl5rwCL8qk0NG7OsvR9kj4CDIF
zfi3k9bWLRp71yrBtsLriMz2EtJBmSKy+2EY4ZvgIVO/2CTL7WprSLgmIzUVVMRxowUcAKgv0Q68
75s3FRLtTeyDZsqCVmkI7iR1o7ZailPb+6rleI6WdtVHQb0h1HBfmvUpnbN/sQbz1AwtIX6nJgqu
UYVkGonLn4IQQvaZnxRmSJQA2fY29vGwwEGv9J0Yn69wmRXwOMIEh6JpHdQEg0T+lcQH/MC0zPRf
8Ff8kezreq4+IED8NgO72Do14/Ew7Dad9CfwmTYaBRxJe7v/COo42KDXXoi/A88gv9hnsjyNMWVp
zgKpdU1IniHIpbyzzqkaHqXpkhjQ1hOmQ/0JbX3JiDAWpHl7NvBONAZzT0NS+PTqXbMkZ0X2I43+
We1IhMjAI72PvqZmLqHBYK6QbvCbG5FQPRJUnvwMDEKF0uXJmNJ/unJJdinVLrf759Iz1shuT6SC
5NvR6R48Mjjo0uXlskHiVvL35EaoWjxu6B4F+gigeK4ORr/snrv5LW+jjoxTEkidKPox2ZDeqrql
KhMbtvT31or+dpFxmvGwoERx/xXuk1PzRuhaeAqZXaJVsGjnRx4Oa9a+Pmwlhshm8dsu7vV7bv9F
zPRWD+ZZDcw4xgJPpOuFv1jpDX6Ejjbpfk4tJlR/BA5o6zRG/O43637Ado5S7ynyJSngUqGpTU+M
oDZh4C0ke+eXH1FqYkfCeK2ilWfEl3wZiLdFIrZDS45n647/0j5CFRekP7wsVPutO/MDQ0jzaZTg
Yfv6y7PNz6YOjV0hR8qLigCWEclaqdRXyvJo26v5Y9boBEamXEaOArYek5IKSfzqxvY5QIooareG
eInqijEQHjcBhh5YpkD5tDa4P5uA9Us3je9dzxoNa0mzeSBx/lEIAnUzx4WYC6qCFTJj18m0j8zi
42ucGA9rjGHx8/ecyfb5+N6HN8b0ItrxZ9blC0vKzTAn1xgYm3f+atm6RX9DSEMNwQyLP6DkMsDW
kIvVanyvpP/sJ+IauWRkFj7ju6JyDqXE81yyVIOjYma7WdHQsuKt1hy7RyNkyUXdalHMEMGByesp
n/uIgNLkvQB/AUiswllJNtKTSWWya/h5KA4jYmvUDz8DeTly+pW9+VrU5Z+eB/g6DL17TVTguvOH
9+WohRrrSaKUm97hqchuR7rth0W49EZ47c2ErueVD6tlvtaBxzFK6DxB3/2Za5quGXfmDuCBfSl1
eZpnF1qIYcNJhWOZRiCBgxLuYN9dEy/8p8L6i2nhY+gW1MOiLa7lHDwZuTT2+mLKZBkNB+RHO/Dx
iY3YuCOypLQF6dCW9pcjXgds3cjGmzsbrW5F1MSDNEkHetDZ84g0pCdHik17lxYRdN7izXXHm9U4
0W4BctV1fBo6FNdFSoqlMrN15sJxNz7yonjxSuEydZ7pewDcykCfknlCIyM3tstvoHOOVa3PRRgu
YsuMTJ+m3ddhevJriuJKWnurAgddanrKxtc+yHIgeKVzMyekNayfjyZ/+zlXR1MB4YdpwJRdMPOV
Wr81tfxCBcbRGpHuMdUF+9ecrZFiFxH4nGtxAit7AlxdGuRBjE1pEOuozz1quRau3MHwh2VFxAqm
FvcxhVbr51GCrRlRThJ3u5Dyf9WF6hEVI3OLgB6iVO6tQHtvEzSyJruZrsLXbwzgmZnO3Na9+tKt
pp8Ya2R5WrziFKDKSJI11LYHlqxHzLuI+r1miji/Bpbc9JUDlWlkeoJL6TKwQwZ8SH0xl4wadBr+
0HO0AK3na1wl7xCi2Y9mB/w85N173okQ1aMpGLkpfArUKjxcFRkpeYtt35gBzMGnWQxUILK7uYL7
n9WnskAe2xlgX5H1bxGNc/wZx0ZTPTnm9GrxupguOEruJUEcKJEeix66dFG+1tp/nj2DIobnYE8H
NUUI+nlsN7bsMOiyDrJoKP2i+xKSbPvBS4vVOCGL76lCebRnJrrrKTRX+CJ/6hCIbmIUjL3J6lkZ
LnKARHQHsGjTUTnmxQbeVxJaZGgfEE0SfSkQB5tqaaxqq721gqbLYz2Jh90icLRha9VWZ1eOn5aL
zR+k1oG47elQOPqHDvKrynwo511B3byl2ANueansvtt6RoKRMBGbZMrSFVKREZNK/RODM1Bm9jvd
YhIm/rjaljAfIg+Iqj9trDmfjnPxbsti2PYJf2isBjdVq36Xun2zlsWfBncP9qX8zfHml2bQCACh
nXcz4ZYVTRyCRjIOgGHQQb+2tvUyzzDB5pRCp2zbj3YCjhzXz7HGz8EjYRMM4j1y+o9ew6mltAM/
g9NcK/ZLPWhoN3LfXSv/B0bkkxl5tIrTlmhPqArBwjrwQN8LI1h5vCGfjJEXQaN8dwh+DSjaVib0
tETXx6DuPhwXjA2qCHC8LXMPD1SAsMt9mc9yY/n2gDKqiVdREz9Iu+U1cKeNl5nUqXhEPUoIUFHd
WnHSP1VUB5Rk4weVFIYxHmRVuBAGTMTbCca5XTFOyCTFPxZvHFMxISSN/bEAAwwFERG+xwO0HKGi
cVCcc+nvB/9q1Oy4FOwM3/yC6XZXKXgte2DKSB48vKV6woZf15ugLA1yWIwPhbtpa7vll48XHUlH
cok8fdCltM8+wxRgZ6z+Z5IEAFegdYSisnL1kt5jX4YAmX1bd4gE4S0pX1FpKN5AC4nYTSBQNLSq
ncMN1pd2zJxUEdDlYg1skRJRrpJJWCAkCMkdZSe2dHJS/patd0063tLKXqaMJ0aLEVQd/oMB6SkR
zhTKJbExu2x5auMqhAPdLSRODwCUMSCBkCkz97nxF/Hxje1N/BQwu1t5ADF9wyJMReTMXrvfIx7W
bWFUXzIHeJP9Uy4ZaWZDgFFNjBfmWcAGiRtB2SwonZbyOTfolYyRTQaAl6NXkZ/UZRNzX/s3Nhbj
kjfjZaJ/36PXf2Nxw2LJ3bQwFPFc3qKhuUatQxVorqp8vGJOye7pHN+nIrGPskpeeuM6+uPD7aaS
Dig+RemUr6ci2NEzuIeqjH8MiFsOY4pRv04vUzrzNq0jc4vewj2ZZRLsJrsBLrVIegz5kVpRsaPc
3FUFLOge8x075ayh5a2ca4awEXxs9NYTAcW5ykzGeXdwhe2yjPPaB0DnhUOIc258jpF2chhVX1A1
7TbkdiRzheRNDkXiMOJQ9Gsbm+KTnWtu9Dh/5JHDLpioFS9yfyaZ3NtpPjEIQu41efNlHCRhl+P4
5Va7AAbOKczC48AwfXnvP8AXxncmQdx/3qEYz7Hqdpmb1NvAZ2DTJe/jHDcbUukTy/ZWYeed5Yi4
KiNTrO+R2bC0hGfYd2cvb3ZGkic7FycbQlMXMGfMByILX0L05BN4FZP8Y49RP8P3KD9O8DrnzmDV
B/C7iPR5QgQoukiujQVo2ZHWFIhiZ0O3slsYtIouSqmkZc6XAqYIqEBnxrFjlR8iu4ClQqmRJ7Dk
Slcyp1nUxXrU9jYTPOwTz7toqvVFFgOBZFkLVH13TwmRLFimLttS/QStBUSXgVFCgu+Z8OIgroCE
Ngq5gOp+Fuh/VrahPjG9+IjGR/+f6+TyvWW9JhN3rYfJ2WUd8oF4ni5GF99yAFrrqoZpwm34PHbO
0yjzZNV7rbn13fAlz1J1kBX1TSlJkfUYNwjT2AobJv1ESnKOV3ST6I01tuV6V2Mz2MDgAJ0kO7IR
6TFSc5uHydFo41sGpIqnY7LsK3nBCBCH4cLG9VpWv8zB+ZNJTMsJI1IjsLMTPxPaSscC+MQEnyYf
Qwroj2Y0SSOu+hPKk13hF781bvXDWMtNaBPOyATzN86JR0uFt214tELlAOdndL8qdz33y269dhtk
zaPY9D6gqGykQBbMSJ6m/JU9Gj79ZZepp/qrzsslrAptidRUJzLPNm2ckCQ+fXkWTVeMNwpOCkER
bTB9OhXpC0VWawZ46THoKoQmjgnjjoFKi7OjZAi+aRy/XiUze8akpDyDQBKAw+sIDiQZp4hIOxEt
HZjPBBYxITymQWwBDoSkNlVIB4Vtbo1y3s4NT4aq1diVmgy++RJMWrp8M0lJZaE3tczyF9/NDqEY
h2AAg3Dcmz6h9xWMoqeI7/YkZHzB25JVaBqt1PpjhESHN8RgcujwXpt3pryVTPuYLwGoRUMxbKsu
eutq9S9K9Q0BhgmXZx0bPfDdCHoAp4IxIDD1CXMd6CFiEOIg7qOGtYaKSNRwh/ZiNtZn1fPmMfln
cKHOgtgN2G31c2aQYyEUpVja1j9E6clN7ccXRsouuqlu4pmOsnF8FdR6K+T8ETnX+mGxbtgFCyUO
Y+Yr7ry/Cczeg41vil7Y2k0Ww3WGqbgPh8F7TlJ58hn/73E8fBpIx5ATeVZyTRmDrLxJ6I2ZRuk1
FKxsxzS6CSN0APEVWFvqxTU627BsAAbBwG3q6LlQPGrS0N85fcnr6qfFfejxirS9+QWUrmB4FB1R
m4BX7yDLp7a+D4HnUT2l99JuL8E46VMVtA3I/Gp67WxtsN1nPsKq9sgjVu+NwMBTgk5oEu0pA7YM
sMxggxRac4FDr/VDGtbc2RRt8jdP3fjg+DOQm9knnclBXlC0/YOup0YWMBQrXPPxT50OZPsO9vis
MKdf01b+tFmLQwjlvZwd4F79RhcYHiYHHG/gGzd2GF+VGrHULJ/1pINOjuWfyrQyL03sh9ueyXbA
YmXfYmgHG4Vo0iEwTNeMcSIEtxsmICgU02Ta9LNRHNuybCyUnCHRHWPlb9likHuT6vIql8v3R70w
w2PdB5f/fb02bHLklZ/tkwtdVvOiFRafGQX/qkP4IhDhPOwRJVFqjrumt9Hyt0B7mCc3oAAgBmdt
He20T/WACh2LKkiIdS6s7oag0MP6yr/DecTGJU1+Nb5jbSj5xcZY8J7YbUDXj3GwN1tq7tEbDxAS
1tzP+Reqf846BHApXN/XKZ/Ry8ul/25c59Uq/J91HC/1jzW/y4yFgSnS+GoX1fxecLoB0Gof8eCq
N8vbfUv5WG/GdwmW4/s/KT3hnYeJeFIoENMDpsHOqpzi6DqoEEVdyLf/71Mee1dDu+91Z/X3vD7I
UBQPZ7kg6CgPiH2+TIQScursa2CSgCCnYdeHIzI14Z/AjYXXLm/day8lUIwx2BaoMMkq8e1Dapmv
eTpLWPu5dxyiAi3+7GYXv7XJewKcLubAOXHH84cdOXfBHbun/13GPvVOpJQh6nLjeYNnghmlZ7fE
HFX2o0g7dRUucSk6Jzoph7cXqyJ7q3C3p8EoH+NgZm8AVa52Oshn38uiq7L6dz3xwiuzE/u6NcaH
A4nlXgQf6TSPjwYY1srOQRNNVuJeDKvE0ouZo+m9R+XkS1JmEvwR3L2eneVHG7wMqQmp8+RqL9uC
b2w3yvGCvbNImVx0I5uW6mSfZKn+rBIehF6df2AwO5ZQ1nYpRg84tbH4jDGLP5VFzimFzfRp8snl
C4OG3VXc3DPp/f5maCDQW2y+b3FaYlQFUuBiJGb0P/lILlPLKfY6Esm+a23z/H1peRP999H3p4IV
AOykai8Yhu2NwfeRQqFE9vP+zYdKevF8tl0O0od1ZzeAeIUJuE+FJmIaNbxbugayz0P6oGxiXrqq
I6DG0Zf/XdyAN3Whl9+3OAhPCjQi//cSLvLUwTcvNbrhQ/FtkUcZ29AaQTNQtiTQZtkp2YvFMhva
9oxmadMhLQG62C2/bkUIGyvHJ7PESOT4KMaRRmXRGcDkHkt6uLeldo4GnHpv8/0hQaOrHD/tqvEB
RogB1iaHIA8IBxxLUzX3KUN+V1RTfhwWTouhgi8oQkC/bE+cvGEWp8T4YVWQEzZ+PwRvPNiNJ+7l
9k7Dho4lWWBBSKqqszOdpqAg6sJgOGuOlrkqnSJ9diWzM+LkhOBp871J0HFL/FBYbcnEPCOs7/5a
0rm4ua3upTn/KK0JLmUYmw+P8w15urfJx9nYWc7VxT/0zi/XYckAOekwywUm/wG4y8SzSrrGZHTo
jjWTU5h3v0awsycH2zjLhYlVYWBt+yKeDj0WAsqGiDYmr8AatoK0nxS53UhcSlUV3t7KqcRzbH2w
5In/+P47fF9CEwlOp8dtY5uUH4tZuLfUBUW9dSDxcTkdmdHGMfY8IeZmRT6AvU3bz/8Oiwz3wDwS
s2QnGfHxmjnBQoHRKArW5kxy2Pcrb4Kff+oTsMG2lAj8sRLpE7urutlbtXhPcSax/JL5jUUjWXfc
klREoILTUeIRT4tLQuLDxhuj8WTiuwFHycS1YT2L1MQ/ofUNTsLC9TonxbhOLCioXdo9EJCTdKed
8IFi7jBCSN0b/ky4TkRogW+ANTdQVQzwzUlc20HNVbWo7/9dhrJ6jt0S+XAxIAHQt4EZyC2pZ+Iz
/djfNfP8qSol961DOI9F6cekzL3ljYuk1+wGFMNzdZ6HpOQkGw9JJbN3XqjoGFrkOeEJyPeZFsdB
SvOdEL3WOYWxnp+8MkjOY0lInT3Zn2k1MCBUcmDvpF5rFfZvlUsAr5qpK0HffogYqnbKI9UunH4H
UqB8EQ5rIzYLcWt0II0Z9w59juYly3/IUao18dDZwWmT91jOICAm66UWQ3zNeBOF8F6+5sy+JYxr
D6FguwOEMf2wqbFgVTYECOCxCwknPsnZy2hEPWy9EHZQmvOppz29n4d2b48E8QFbOQxQ6jDrL6d2
iUemK3pMVJO1Tl3XuZWggQG7NHAOS13vOpTg1wyR5xUTCT9LZ/4BYTVvsCEgdKFFWLMyz891RCqk
4zag/xYcU5p54Y2xHo5SBl272Zmc1zoe1crzsG3lE8hSbeT+ro5dSqV8PNkAuDbcjiy1kna6pt47
5sXhUpiOsQL02JALZIgzd2HjR++tWRoXCtH+lZxumurq3k+etWFgRG2ilqBxNQ3pHvKdWH2/7UU2
dyzX2l+O0TovdvJn6Ch+HQbTFaIL6D545SyEkJwTkPOJ6qXRLZOLXgAP+FCt03+HTwp+oVtwRQwO
Xxm6MkoMhgY1TlQ+2wLVeQkdGgXY9FMh+bAkQc710kqMHZyomdLuyFszC/gnnWAfMxyiPDVvJPv+
ERmyrCqU4lzHJdF2Y+28WDq9RDivEWaBbbCxrrqaaOPGH9Mj2IDiNidRtjFQ2KD0x2jgiPafW0m0
WPyWl8ks8ksHMWJf55LALmxHTV3gFyr74BQN8hCr7NuGzCCvB2aiPBM6TOlQxhc+JlpFTECM9b9E
Y/KEhcxaf7+wgdc/pDngg9f5fArUJHeYJ3OqNFduOLADDEQ+LXDUGedIwg7lcGAMCj/2PNpUYIkK
kEwQ6NxYPORDmoDvE6rjLNxSAf+zBHjxKPHAlcwuXoPWCwh8KAikKSAuz8OAAWJqMGJH8ScU2OGl
DBlgU/y5B5f+ZGX2UsB84GLkybIS5oROHj2ipGev8Wm4OPoMX2Y4xYWzFllmHkc45N9UtTECXCEY
CX4f/lM0kz3ccB94GVKL0O/E6fsyWsA+ez8vGML4lMmpiNnT14azi+zhBxoOzGF1xBniO9CRohYt
s2cJggJiMhohXp6H5TK2XnNsGXU6AXQG+mh3OibLSC+VyVUxu1MGNVHIZuiZB33zNJqqPoKU/QEg
kixaIIzHAq3PUyOVyU0KP1m5uuchi4LCwe0H/reZr1O5lNFDeAP24+/KUNj/9T4NN+lbAfxiMTW+
AzdwLr1QzZ3AplpR/X0fOWPUHJ2u1ZtCZM/BFLQHRw4MBqN6vJrEegChGAB5th45yuheSbFnesw4
jFVMkKfrLhXTvgurs0YP8EACbqwq/hXR9OjQ66JQu0Krpyyi+Gj6pD37oxroxbKXnINnjaFpeKeg
gTNJnAXTKQVLp5/OmF2MXRU0zhYDiPvoyUNhzLz09MQ5WD5x70pZ8c7K1LoN+r1d99GjCKgfGtzF
ZeKuZh3X56a2Se9b6Bf//eRjPPwclxMQ+e5tdixqzIkGB3REBGhnKfEM5ME6weRW1BXxbMstIzBy
7LPlU5n10Y7ca71CahKc+ID48pFkSl0kYC9QNQun6aj4SthlDfziEkpoHpsWMo0QuGaF6BvnM8mF
jKeg4Bcfpc2gcow8eUxylZz5P9L+6sq+mm4WrF3ikzAD5e8eTrk9bsGM1v+bFotyvgrm8JJA8PJV
du4HiOud+0zoebgzmVSGGPWev+8516rEOnFb9xIMpAxHpvVWJ9ZxMEbzY0BQtW07+wUTbf1sM6m2
lALzRVX6xI823lSWZ2uty0XFi1ckR4EMqflnPk8wnPxs3nsmMUQTNywDwWQ8f3/UROdRfS1eoFmF
8TOuL3UTlKU3laLq08VpzKAym//vy8jjADOBXSMbgDZ+JLgyrfNjl/UkdUqnXE+msTNjJa+qZTFG
pyD3CcTfmyDRbKI5uzBF2zU6qUj6g5mHBSE4uXW3t92akge2xbro6xS8XpheDDSCHGfrWU7q1Sx7
74TpR61i5tifU++uedZtyG5Sd4+p9K5rMQvUqiLmY4qD8+R0+mTNdX/zkjI/eNTyBNOE/e37ooW8
hGb+Fzzu3c5ddt4Ul74Yb1kwB6d+auBQOSht/Kk6xao9lYlTnOqEwDlHkUawPAyGWWty7Za7rCvt
H7DNni2Dt4No0/RVOy4vRmh5a7TA9g7+JwBm33HWIwAodM0TdKK6W3nV4JysLoOsM3JXz3ifTmUl
WJn7DcUf9DzkklbxSMrZ+GT6yc7CUeFOEUdG8AhmKl2DuQULFF6/L0qK8NqG9nSs0/rA0tVcl1UN
3QX+bfkUyxGxhpUYd+48aok0ePggcvFso/Ut3VmzMMQznWiyS43QNzZGH6cPab9mAONQeCueh9CC
CKTgbi49himVTimhU1ucOsHKJxE8q2uGTlMSlcE2mgxFWCQo9mh5T+OBBdwAAmOjKDvqkKS5OR6z
87hcVJd9cihAaO7i9FS5pd761Yy5Gx3G60TV0AEvL9XoNdtq6Pw9tpu7ash96yw6QBvp9bHBe/oU
L99JLiI87eqfBaC5kyO76CXGbb7SVh7t+74HZIN4aodkCGWu6eJjZ9S0dUEAIX2V2W1Q9rUPCS5z
Ip/YkKDJbr5Q128QVNqP3TbuzekUd4i2SkjkuzZlJ6CyBsZaXbzrDrb6wXEqD11FT4hPm5UnRGLh
uvfnYWXQOz1VXdtvKyanBVEL1zx3+ju2p2q3oGGQDlmXgMQxRjzNi5yZZcRJ9pfSd/hM8SYNRpYB
xPN5skJTMsRE72Vl+igG/18yyfrcRtrFccHeiv0uAasBSrO8FtFaTJ6+2Y3p7kz8mcdaRcAuplAy
eTcIkCjy5yIgaspILIBdtec9ff/oHQNtxpRZtP7+FIMNJ1oRMedtlwjagZ7HKWgMO4WtiZ/pgueY
cbvlQ3J37FO6JJLRNyOFBVG+EYGEm+oG8sqxC/pBA1vsc2y2CVEHt76FKCZDnB5V679Lm7Kipdtb
i9lDnbAo6lfSqtWZck2dHRnEhzEiUk6X+zTw49tciPBVDhEPoCYxdiJDMliKuT6ZUau3ZEayj/fU
ujOt+AcqUsAUCDSvhCz8SlRDWqjjFLfBjXbfB6oBdpKQsoEBxL0KQ/Ok3Bmuf6QuSN2XeeryW8aY
ThyeKWtDIAyZO9m8ftOVdHYY/NG+Qkqy4eoT1p67NumxSwieT5ACq76i1dPNVql8Tr3PwDGoXuqB
1EhD7bO4uwpBUrTb8j0wELJ0oXthpCLlcWpOVZ4o0JFmh8nibnYkTlnLVIuu5YmJiXEVXfviww/n
wHR+NGoiDyLCdcz/sWdRfqCvDdb/NVpWUa9mBgW4X/xwV3vZotkkoGEv2FueRsvjocY5zTAZXKOc
f04zWI1vDFRn+bdKmuEpD5zoqDJK9bAhvjDM/uquX4dOgk4ahCyh7Fnas7At/WcriJOLHxOovLS+
tdUDZiAmofFR5SCMh7RP63L85rYp6X7quWZTiBt702ivPUMcfY8wQF6T5aIa9TzadXHU8ERkOOyk
mznP3AADiKFlkImPLz/qRjFy1OpPY5XgFtIhepm+OuwcWwLvBjyO3XwSqtu4Pc+YCg7n1ArjXUtm
ZDCfSF+dxXvQ5uENSFL8QaQWzgtdW9nWQnSwzQmEWX1bkYupiC4d51pW/HKhe7QCbeWqEbH3/L9P
c233xGO3/n/ks9TsCVtkjYuTJwt2kVoVXVu9CQvtrWMY06YD0sILapN0aLakjvo8fJsUWXK5FBR9
qomSbBJcr3H1Zobz0YgSVGHZy6JYvWLwj2/fl3SiIFBpJU94ko03xEFkX96M1o2+ALaygg2bv1aK
N7E3UiKDy5Exm72LhpD5EYwrKALY/tZBgTeTQAO9KY0+4HWpGLjPU9cfg796KPtjrdv2Bxtq7lXv
h9tgPK2yIH/xveqszIg+vC7mbZD6NspvXe8ds6/vWbEeXbH0KZP5WZqS18uPH17Okt9t+tc07ffF
bACz00gCvMhpjp1H0lilnelC2xVuQxs8XKC64IgoHDOOC9VQGvWPOuz6Q4C+6jmmOSZTz4eeNtrz
KY2Df0yq0Iz7PqQ1Dk0OY/Rnoo88tENdcTXGozOYGiwLoGXDyNgNUQ0bT4ZtnW0DpgcJML8KV88P
J5ZXMKv2s0DZL6Di/vdZhkFWigxmPXSCH3PxYITqfhaOyTB1JMhIjo372TEbgj3pvDFPw6Zqf4DB
6zfl5MqXPIFqaLA+P0ExAAPLzrOLs09pTPpQY+JZF5zvBZSfFwMfFKGBfBQnLAq/PxoY+eHPHTZ2
i0w5gb1//77YcY1i0EXFtHypG73suuxla+WxpNTtiWIxf7T5bN4IwWJL3AA05QlOtVxPAAd6E53Y
cpl9AAPMotsVNcV9ULm5tVP2/3DsSiQ6WPI9NANnJEYuGacgGhRA/kMezQInDR1BO0j2v8ZwKb3x
LGYEnbZFOTR2B5rT5GQv1QR5mjOGj/RVQTz6hEHygc/YoBgAURGLrL2kE9X3wH5+n4Gd3joaBbuE
koIVwv2rsdjcekrpKvzD6DG+f19Y29r7aPmB3EL6N/Pf6GL5jI2wvzsST2LExP6OapnucqnK0hG+
SinGpyRM8t8pWlhm7E36rDETEF9v/x5Im3wlH2iDWg74dBb40MOUIplU3hyUZ27Wd4iay/Vs+n/H
Ji/O0g2rj7XdUUwhWPUequWPWI0gHcrlJilTfae9Cr/6nnqshgOFPqHZuU6Vv+mEzT2KA4GMOkZU
CK7CnAlqHg1MC43rCeaMNgSYmbAqkFsxnmvkH1kPbrBHObiBvOqcxwr9eerqHynutpWM/taomU81
FYLT1HdixEosRNTBfdlcoSHTABidbyPeqhQPShou0/uFbRnZrovqlNlbsOlHMznp0U9Q07sIjQdO
6b7KT9QcJ1ZCWxix/oGYSfNLzFG5/35wNDESl2AJpsiM8thnw/TDNgvyh3KfdQfFRWpAam5mk1hX
B53ebPsIzzGWH7FgWXz/v6YGFDKMfv3qoJaEbJKfLJEbsLg3SofDU2aiB5imUry6mJM2SduI7fen
vVXAUKvFCxgueIge23QnGr0vXfXPsezL96Gp6l1jeMiw6zZ5jbzpl2yEc21SJ3/Cf2ZfiYjBd4em
Zl/OSPbWXTlmG0J4LuyCcYYsc1FdNs19AcnQN/I1wwmb+2ip7AibCDBZ7PJPwtbY9zkvZ250Z8sf
J8CCzELzrHV+mcn0RX2qHy2qZn9unjnuqj0AzxwpcdU8Ny4HjDHH1S63mI0ziMKxvEDG7YaGDBgy
LsSJyfMwe++JIS/drPLfDdSs0La2IIGWPIpUPBBTIPM3UV7bPhsFF8bAnZAjZJDaT3+Jstv1mqLR
lGwfvDqdz73tYjpa/qy5O556D8iQREKHHLaztpXUX9hCcAaW4YGjxztGrHnX4ez2LyZzG1J45AdL
XAQsAot82CTWiRFLvplx497G6q/HCmwFJ2T4oAiATe262t55Iy9wXJbdtrPK+ALgKL54Qcmm9H+f
yy55qRla7L+/9L+vf39URi07FQOskp8HwxaYjYO7yZyv/7u4DaBtVwV/EoOA2u+vR6ofWRKIv6bV
psZ+Ygh9+j+MndeS41iWZX+lrJ8HNcCFHuupB5KgcgonXfsLLFxBAxdafP0seOZ0ZURWZ7VVGdM8
XJAEgYtzz9l77QH18s1o1WLnt4Z2hUHaPbQ/KoFCEAcBTs2qGW850kzrHJUkFWImz34OMslt3Oi5
A4+0CkIj2WkzL79q6i2mr606UFpARDGvvu8fuTmMzx2DUOoMDfhY4d6R0HSZhP5R6PgqArU1HkTM
DT7q662lgf763q8iyTd27WCvC+a2XG6o5mqXluF3U6JU4X6MeGKupa40l8TfaI/wqdt3OWpExZKO
ctasIr1BSsHpYMGF7OjVfT/06gBnA4EtB/yBtsDOLVr3aM8PhJFIdTXU4ovz0gC7Lwp19dt3cEhv
6p5YoH/+NLivCVzARBnS1fJ2sKcPGh5i9/3V90MJMnrL7VBypyk0iR0KLVdlDTeWVhUrQ8d12eH8
RT5Q6Xva5pc68Y3z9z99P6RFqHHxg9v55Ru23zxoVnmuJOhtpwnDo0KKNMSV9MmZynbfqZ3hcXRJ
H47EVx+P5QvuJbr/Ezm1pZllLyO5iMwvC8PSdnYlbylW6QzbwrjWesfue9KMRxQznGGKKh8iO79O
lbMuWjm+9pZbe1i1GWzD69vBpluPOHrvpr7gHk3e6Pq7uo7zG1TSpH4G+r5JS/SOTaos0rHyNZyi
LOn0qj4MJ2QHJvKGrDNkEnDkvuBYzca7isRnqVdPqqrulAB4Vq0VdxBZ6qUu+QrkKENvQE2M0Ccs
Y4u4Mm6TOFiWqv41WE+0/tmaCjveEMaDTwqh+bI1Yh3BfBfvdeL3eGPV3p7dx4y0XHSE6bymolEl
+92vwhe2FSqW/Dk82WhtVAE6ShB/lcFDwwg6VWslftOZBG/1yAF0x2Qc0coqtCGpWjHuc5dy00Ez
x3AbQ4cEpgiapbhR9fqW/FMkTXUol8WItrrhAinIXoIYiCTYVHSiQN1hwRBZX6KWTOAszPY0unTI
3puL5ZcMw+dfzEF+0qJIPFdx3oncvkZGiyifEf+y1Sq4HWwMvbKmZgtD9sh98DHQ/zapM5f4g5nS
ACmuurw84biCaUx7z3fPo64Q8Zw5Dil+yS4yQJYwAJX71NQ3DkyVpVOVIEqGAz3M7pxhXiviOTNb
Tg3GVFugI8xCbzLZWrfI0VytBoiJ4cWKKaC4k/0IfNo2Af1YpBCz9dMYX3zkb+RQafI4SqTKgdF0
2wY7MvnJOizgbD/URnaZGpaLiHmuNGiFzRZ414h3pN4fSLc+lEFNciN1OnlaOhSMiHsk/bfV2H5W
Pokj1NQAdovgtlV096ASMCKdFqBKxy4/kji1qWboWBIZG7XYeEMb2Xlb7GJN3RQDwSeGUyvrwlTB
+kRDyYKPqcuERr9ssvJVVQFIpB2Bm4GQvucbkp+gtalop4hg0WUYoGG1UEkPlm68Kmq39F1C2uuJ
4DpERrsMJce2iHBodvptyOz2wQktfBdjS68N6bpuI1o0G/8WrTDN75koOvnKLL3ijsYmiCj43t2V
nTjTgyGLK2JmD5J/5xdRtOtKZVWxp1k55Axg9AK/NqVAQEbfeQmr7xRNUjsnw95GchWGnz6+8asP
4bJvZbSbWlgBhsNbbrAH7vMGj0IQawtyl+0Mr4zZYJ8CQrvqcjs59BAZq6ChXYrpqBxbcC+BPQBu
Zfw8LqpiqFBPJFfoBkyusu4DjN0rEI4RhKLerGU5nAeJSQ6DaDpzLDWUWSsi0l8cI4SMmNjOrHLe
O2bygGDP8CCesRZ1FK69+ckmyhPC/LDQRKxci0z1fFgbU6Kt9a5u5iEpObhsgheilQZWsmyt6p2/
90tEkynAOCZ94BZBEDLqmyji9OwhIWt9l+vBCw5VWo3FJ3ksBLr1oj3r6EhtA1riJJtPHOfmo2Sh
LFx9M03+U5xhFq1GBpUmRsz9EIkXxcZGV1jmbRBpGaY5DNhKaHxGts2RDpVXl0bpOh/arR12FwlV
mLI4XScVPou9ZrvJ2WWHJCf3oLHtf9XDZhM3se0RJx+CiuJ8M8rP2uk+fTJwl2SGELcdkIkhx3ID
WuBHaOdvg5nOIJAZjAR1fRmi5joW86XgqLrmmfBkEb101Q4Y8NPEbbkjZMJr7XtJ/+CsxxD4AwFq
AYr9WoSFcYgiAss1EsvzhMQabgAsVUJCttHhfZXotK0RR4TaEQVfF2RG9AZJBt2ytuQb0TCnSLfk
LWR1esYxgCO6GoAiq+SjnsE+FnNEurhaudIqGwm2uWtUYrLb3jqPuXGQGjJ4ZkS3joBTbrhTtGsE
QfDIu2e/MiUHUFCUBt2xJZtqkcRIv9Uuu5Kgg+fdl69EvzneWM4J91NXrkIhvKki9A/6IaLn+CYH
PT6reU6Dnd+6LaHR0gpuklL7Umj9eHkvt0mfKvtqdPy9xaVHU2eaVhj4ezo7FWVH0SP8blEjA17/
UoA/gv5yb8rGidCkq0+cSU9lBLcQ7dzaseCgGLVmc6mRojgPOupaq1aFQMVnFCjSFBOeSJt9wFyD
VRgt8zLATK0JcLuPtQQom2btXVIq7r7xz2WF0xqfiFyiKkWFZDLBcBOQg0Nvn9MSIs0Y9GjgWHfW
+q1Sc++gxxRcKxetpGAgT70ndnqtpDtMhrj4w+qgprl7IvAp8nyHsAbj2gYkQEBWP06Ca02rxvio
DMrXkDZniftsI1XiI8Ze+yLs8onOC7ooP/mSbfeQV9NzNYmTHuJlx6IjDeTPVIQz6VSHe+OyyU4g
GVfly9CApmnV/rkcLXuv1XjTev4dYy1c25SKcdK4dsJi3F/cqWAQ35Dol9lcH3azZcLu2X2k3XBp
3QH0YZdBXmQ/jBgKIMQhnt/Eo9LvYyRhTpxbO/DTB8vuTxbq/z06BbjgfrTP3IGEigCnSaOU+b4l
Cm+d5ZxLCW7UYWSf4ZfEyPbWGiPDxxSot00nz+TYiqNTJ/uyCrZWlGtPziwPQaaTIpeOXl034kVF
pJfzvbveD3KaVizraOYELdxFoUTxetB99STGh1EbEZeGB9NWESeSou4JHYuSIGd+gJ+uqFd8eHjX
cUNvhyh/c+H4xEpLjnKTLVVV0G0WRbNxBJVHqfQE+40B+rLG9FrczUdDsn/PwUFZlUAugmSkK7JP
WoTdqWvQthpkKNDAWrqzHR+R5Qo+64VcT3092fGlwwTmD4epecslIRKZZazrTN3INHj1VfmRmwNq
JrAItN7hQmjxKSdZcstAYZEoZCm2NHiVIPUE/osNk5ZLp4hHKHWxU7yJWL5GQ/cuBxNlDZacNc3a
HjHzeOwrELF2Kr9w5H3Fen7BDYUTgZnA1hmoCDuiNHHSE/GpDZXcUzMxQj6W+F8W0oXwo1fkCyBE
NNcOs4p7OYgnDbowVu68Iqt2l/qAt/Ok8LE8T1fEtTiok3ybkGULbda5xCmiaLdwQTIBo/CE0yMC
M1GQmUa7bOSwyzq6s7ZGPoxPIXitDGYHmgrPclglMbZyRleXSAOH0NI+XZpmcNNUtbHrlW5j1fbS
qpzpUGUJ6qrKtc4mkcbJdA4RyX6QTX3BAO71xNE8NKxc1QygFNY9p3V9KpHZT2TVmlbnrPuvJtAa
TxhAHRpUJAVK4aZz5U4KzCrGEB7iuuChDDY29tgJv9bRpbhaNElHvoW01pWZAWhU1B9OILWzzHz1
DL67cZRg68KQ3GsEZqKmovQZp8dwgjBaGckrlh/lztDqZhcgdiE03npqGNutEl+70kCwEKOZ6Ral
ibkdawecApE4NlfJlkEtdGMJmcTXh/6c4WrNskYnPnn9v8KewZCRzAiVJl+Dtex3JV7UOCDVZ1Tp
gsGYI2NZU2iImD1CdWJiskCesPrp9yRB33Q2NKxBX6HuETpy3kE7D3kYb/PI3rGXXhepy3CFUeY2
SEhRKKarlfhs5A16juNvsZPvw/8JPot/kcinWaRjFekYFPkcZUh/yNGFBUnJ1WxhQr6bv/+HfDKE
Vzb4PQza1UTSjNMCzgkTw/YcEnWYfqErsbkjIhoMcq/mUKNuRiGQt86dGM03ko4dEekMzVCeJNFw
+ut0L/GnbC9HJ0zcMjUdO6TFCPbnVwcqhr3P2PDqAu4bSUx2LLAe/9Kaa8yFHMrajtZmpnpZYoxX
TW9QNkRPphYeue0o61pC1aP7dsA6oIFmYSXJBZ3lTNkS/6E+Tfh48CLLfxNKZmhzQN5PR9V1VMsR
tm3pqmrTRvv5dVe1BfonbUHvfQ9M4NAmJ/ze6M/c0Tqg08quLE4/sJLm24kK6zdNDLwc+GCKQXIQ
7jkG12ZPH64a18pYWfvecet9NXQeaqTk3hDJfeCO2TpAN8zQql2zirfoHTP1isVRvbYYu5QaBt2E
WZsUC8gIaukAaaQNqZrdoc3jHi9xLWA/mOHKbECCYlYCBmkQZ1AU4AV8Jzog+M5ugmIaViUuCgol
3Wv9srhtWq2+4wAYgLtIgFAkoK86lszCNTqUqZpHN0SQMyAHIYl1so9YsgeYNE0csSpCa9vWYLlg
yOF9KqXj8OmaUNlKbOjstZqbLodMlETaPOCFu1m4rQeCjbVBJO4+wBAIcRakLX9D4HMSyiYu9Po4
WUVIvvsYLMPUaNbo6cu9KRUY/PPD95dg1B9jdIzrf/5TSlzymt7ZI6wG5mJNQhuNmwR5VPNvff/+
96/aoUWOAbkxhj+FZ2t+KHMswEK0h6mSWDAKtqYamO6VM+aMNxkzsQaI97KvnVsE/4tybiZWQe/c
0R0i3EMDdi7Y/SRdMwJJ5yGt4U60Jsp8DGyn79aX1PRxp3VISQIaGd6g5CkleEsUSSToKhR4c78f
LM16QI9sbPBKxR5ungLSSmlv3Vp5r+Muw4cM6YPQy2L//aWRROeRcYxTq8N+yrJr25jlll4tfVTl
NDXkYk26OHYuUlAIYs8ateBuDHWI7ZqMSTQAsz/Uo3URlUS64ZD0AHbCP3w/5GUKpMKuwZoaoXLI
1IKaWG1IjqHOulS91B8igIquEk93U54LBIWTWAXUUloY2K+BK3p8WyBQ9ICMHjEwamrKfmlFJNek
dLyZcaLwH/ks3Mm4FfKYOK5zbkRh3NbjyU4MZW22jbt3BgQFfdUArtWtgS21qe9Jo4HyLqvxcDtw
Vh7wKFeonM0AfkBdNWtGIIR/T3ZkHBr2Zco8LMXqle6/dZjcbOnATDeDEuQnAsVKxofVJ9BRskzt
jIxyqhtR9tp+0F28pGJUrnRLGIvSDV3SooxpVBOnkJfaQCI310kzXx255wZWuiXJr3jqZJ4sAsZb
epXJqwFWEE7GRJTCDBJgouQeTAwQXs9yTqJWCRmfjDHAuuqzowG+MDqBPQuO9W0a4BYo8sJehda8
h4lSaH21jZBtyuqlbQ/VXmC3XZC8UGc1dNnKwUgdo69gHBvtRyf4qLlDoE4hEHkyUPLCqheiJCjD
KnaNE1c74UpKc7pfW2WM6lPk13hJC5RkfukyMZn/LWa9Ib8M60lVO2xVKKFRgDplyeeq6De24p4I
mkt4tTI8oKF4981kYJh9pGgwDr5BOrmZ5i/M4c0b2+8DaEcVhsCkzrzKwBI5svf050RYXRpsT9S8
9iJSuDZDliPAULRP1BTjczjj0t0iM2AL9gxwYATX5oDVGDV4hpQKnScZ3l+4dsWWuaXcZVAkVz3L
zbIeFZievSpvY30Ktlhmb+zUrc96VJkUqzJ5aEMuEaXZF0aWHhAXxuuudtSTYtPmcCo33es2Kl6j
6I86LnAsqTqhLkUM2WbcJ04cv7QzwHlMWpsYA42uBnoH7OhoOYTfvn37gAh8nRax8kTcwACjau+M
iILgx5rtI2rfGxpu7tbNBnsTqc1XF3bZJUqH8pRrqr1odL09oWA0vLHRo4PZJ+O2E91L0dH56HrM
woM9rDKMmaNv1U91/hwZSHYDnT1G1acF9QkEzLQ7NWY7T1eUYoNdozs7lrv3Q+0YEaFy9n1D2Y25
UxEoEi5UX6d2gJp1opZiIjex69D6XMH/VnXrrGjnAzqPKnWMaQphCvT/rQ8JW+gQ91CjmiDo99X8
YNBBW7adMD1oJtxB7VLbMmzL7ifo3FubDQfZQJSKug+aKRUwhkBj7iLyMVYK7YI3pduC2Mlv6NWU
m8z0p2Uwolaix4/SOsuOBkfhKet9gKa+P+wZ1IrfEn//909VVv2P/+Tr90KOVUTj8Jcv/3FfZPz/
P+ff+a+f+fk3/nGM3quiLr6av/ypzWdx+pF91r/+0E9/mWf//dWtfjQ/fvoC913UjBcajuP1s27T
5vtVUC3OP/k//ebfPr//yv0oP//vf7wXbQ5t6PoZcFX9MdBbGNQ9/30C+AN+rc+Pv90Qm/1RZH/6
xd+iwLW/2zYVoOuauk05IeYS8fcocOfvluG4mCr5n2ELa64Of48Ct9S/O5ZGyeg6GvtUatv/+K8o
cJdv6ZZDE0FY1Gb8wf9/BH6vl3/76P51/SzmdNk/VHoGThmXTr0LSVW1qFR/SbSutaah1rO0hbpJ
d8MKgCHSs1RusAVtpqWzjtbZk3kriOMRP5L+EbcjtpH1Hw7b7y/qb3mb3RZR3swJ47+Um7+9CN6T
bog5U9r9Ja85jUjl1BJeROt1K5bjzdgFXKELusfLaA0gYFFSKWjxSvy7An3Oqv7T2//DM89J6X/Y
PhhBbxQMgLRFtUJGs4SWINItHUKv8cYVRo2Vcj9THsgNizeGfRH2hakei6b310fgXx4AQxW2KgRl
t/lL6LkTGfQvFBNjY7hSTGPL8rn962fQfs58R7VuGqpDdhxCAbBo5veJ8Id3GkjSSvDo4RcXudYe
lcKW92z+KRRiOZrNTjVQ6DErVOnQ5z1tXAQXyugsKXNHGk1ap2ZbSreg3CicSMURGiKoGy1NYJj/
9UudN0X//Ex4pZyF7OhsYsYdLhD7l3xx+sJdopU2E662OiSY24cu29PyXw/c3f/6qX4+7r89lQDF
pKuG7YDO+eXjV9hbh+o32jhUH1BepDfsb6J/c+j/dOR5P8LVIRsYptD5dH8+x6Y0t7I575RKckRC
SYpIpD0YTvv+1+/l56Tu+b2wA55XEuLGTFaTX65kt+sqqagjmXs2fJ0pB3Qe1+cpylYW17OTTMeu
TXd//Zx//qhs8t9tdX5ghdN/eU5dycqOThl5Vji1HSxnE03WAph7Ho+Lv34q7edL9fv98d5U3dV0
m/9+dwL+cAJnKWQXawAfkvs4O0uI7bcaYgNAuiMUOv+BoDOmWLNs+d88MX/c/dMpaTu8QdsyhMVZ
8qdT0pAVUPJKX1SidjJPs207XEGppNjWVDw4MCsMVBdBIpVkjS2mRgENuv+dPAbfIgy77177SI3e
jKqBDdJ10JmWMdZO8quIcH/r0Mr+aKyhz7YJcL93ByM3Nh36kF5cDT2gPsoVomYART7OMctQ9XRj
fBtLAHteMOCjAnCb9VA4NFhSXZWLag15SSSILSOMXWqP9GZLCFrSf1vi78yJGn5ht3lwq/ZQymER
D6T5lAjoaSC1yp1Sat0J7G247M0evZYTmcx1aJ2X7H47R0HgnqbZnaONRG+q2uA6m0zzAaQqgO3u
2fOwo3XitIS8qQrypExybtGPyigAqd5LoJhFVg1vXer41YpyOAKFSdgNqnSok2IdtY1AIlsQjXll
YRzkOcS59CIBo+zHSQZ0T9SPHnnYMh9h62llTF4ATc2VaInL7jOMW4VSv2R1W3mQFQKMJgPuyQrg
3jLIZjRWE5X5uSzdDsxIgN1pgQVohnpYBn37KCv9VUev4tYnfowZr2m7vpcxkKBDmRjbgE9CbEO/
Hl/DPkMGWKoRxolUwcKy0/watWdTU69uCj4LOHAwrAUzSC06qS7YpAWWcevd1NO70Kn0S2fU7p2C
TduzAFdtDEBNz8CzApLZ0KJrgc9UAii82gJ1ShPQfH2O6Ihqu8YSO5lBfyQqNu/3qm5Ht65U670l
2Dn24dRtB4uudaAzucO0QL5JYOpeWEzwjjK2LIwTk4h4RDZLNjOUNjd3ozCqI+dn+APnXtptw7og
UU3C1/cG368RTMZpJJdEZGAnnPzBZnPDtPTiTJ31HJXS/5BjOxFGn9uYcbrJq0lHR/WKSHbXmSpg
3YbMTB1nUT/xAyNoV9Qb1bFWZHeqwsDB1MTocUkkxWeT+k/I+bkUbMM6t4ROsOdTq22JDlLdtoCz
k41R0NlepVVuU0frSaZ+BBkluYIBvYa8RRTrhiwqFYgKlzVCWKcuPa5VJnIimG4knH8vs1RmIUQp
BdOc3Rfe8GmeM5LUtlZLwLWK8gnmsDHNqQtiAULqlGj9MdUhwgbRQzZRvCM+IXY8GW1ydglq3hnt
7LDEWKoaH0Jtr4y2bkRRP8vZjumU4ZNw87uWsEkuqCVhwJ7IiZHNgoTQagFDJIgb66vvIWHhIbqV
cNoaqyaEoSW9BaFXSFvA7tZCk2DCQ4JUusIy7rLZ3sRBUndxxH2+z6wd3So2y4IJhSTvxXMmosC0
YRCPGvRJp8T9Bbp+M0mX4TGbggW3j+zZj2OMdzEcgHaI8GLTPGZPmtEOIuo8r6xF1U3jsnCQDUi6
yHIi2Z4xoegcCZqyhD6BdcAD0o3lSd5z7lvrqHAvaoJwBO8wt/OABjO2quDKyJgYKKf2JGldY1Fj
fXb9FhcpGWh0MrIHoVfuTjbtOmGf79lJiVqxqIfqArW1ZyybueQyTsOe7Eaw5DWuQi3K9Msw2oiJ
9WrYYgrsdshBzC+NsMhnPdHiB6wm2Y6LvtkpCpib1P/M2PGhvzkNtWWcDfHDNj+iQCRX9u74Vsrw
0OOWzOeAmQkOYD16UXFH63RRoDuq8czT7Wz1F7aw7EAdce/oPU0s0ptlukm09kZnXOKWpHTokUsX
H7a3nd6BJVt1NqIr8VXgckj1Fv2A4nFO7ekAclPbSOrOAAlKaDALvPY5LPOQgNGwfhoC8SGdx1zT
yAxlvx0DCaiG4CVNDzQsemeLLmfL0noT4rXNMt4cY7icNGtsu7t06L0+RfjkfqnOcx0ay8oiiO25
GlPPJO7NIUEDWdarLkJ8RM6TUH9Y2b5Gwyt0GuusX5rILmh8vLGOdyHMOUh/lxTl2QrDlsd24haB
hYNCgHlJYg5PbfVY2c+6Xi2TZBe6BlKbYGUAn678aTf6ZJOo6scUvbQGkkOATITpWGR1WmCQ8/AK
PRulifkZ5jTN2+6UZF8thFYB38gfye4FoKZLBt/ZiHv7RZH6hjn4qhiUmyLLHvoSbpXPBU2vetfn
xdsMnbPiaQtVjHg3QEDjPHuhoLqLBYA/UwPtiBrNjmnYTLvJXWsBKLvxWkx7G7ARfr9qcq5B9BEw
Hao4HWIXz7/RHQur+OB8NO/LsTYZs43qjgZ0AA8w9z1sduMOOCgSVAXRUBmbbxpZcbiKUnedBN0s
KFj2CDQ78QjgeaNH5sGYNgLZW2znmDSaH5iQinPfxtq925QINBWFLX8sVW1j9+HLNOTZfeTMVDJl
DeTIk5Lrl0iDIgNXhYOr4pz0zYazAdSnhCg+xmel5LRGEALIkRZwPQbI/nKMCzXFPosb/eyBxMhV
BZLxRnZ9tYXvwngIOUmg2CtITDfG2KDkav1uE9cJjCxAxtawMFrOR9udDljekFUIY6OrMZ7MsR/u
ccKv1AYcDG6e+fgDTIRmmDqEC9dDdMjMyMfswWKXoU4ziKpoEeKsK91eodx/Un17U4AiIMUVkBMm
GLJRGytjoAkKbHDr9ziComK/OqIi41sumFI82I26At/gIfFL0R2jWSZ+/J2o33XK+KRv9B9W2daI
NloNGQyda9qRBliXgjaiKT6qqGkRodXHGuDtSCrR0RHKHe3JGBm7y3CctSdIV0MGgGAMWkaGebSd
E+mBUFwIb7mAggPCHWPV7SetWxRVxVTTXWRBSJwUvHRTpe6BqIbUaSC9UJghaoWmL98Z43IJDC7G
bowoRaFVT2mJoG6qzGZbdoztJ5xKWqtcJm1oFi0RUPjJl2F/K/EYz50sJzA8EwSHM4YVzgPnNSsy
LgfXRR43yE3dAKjznXFf0EavsvpNtc092A/899HdJB98nVtL2Wyijty3WuB80EsGy7TtSBoZ28Ws
6ycKDmrlJQQqleIyKrBJh6n9XqXq0Yq+NGR2doh4LiHfG7UjOTZblSpCOPf0+FhAGg8/q67pcOw5
uj5ZH2QptT2WNLd8zboSR8eVxvebNhocFcnmHDuDlesvKT1NKfKTHYU3QfLiMk61YFJp7wgnoUdd
2QotStrHgx+sqnh6yNX7AbUxLF+0D+5egSe+5Bb9DPsDvkK1VMvPtKg9A3tv5D+lsNc0IilCJz+Z
anVxYZaqch+N+arjZCc0GGlaCZ9+3eRgjMyr3SnPpj/yFjiC+FbUttiaWn2FEaDRtRpPGnVkYIl1
kWRHN43WdTNsmZ6HS2UMz6kxXnSFiYGEp4mWXMbJLg9GBBLDQdWMS0/YUTVVIM5HsAx3lhNxj0wv
esnfNDkohgvDL3lu62BFNbEYyuZoMVOQSCeVzoBB6KP7BRvaU1QEKwbcGACdvePKLeCDSxUrBzcn
hQ23GvjUkBIzHItraDp4CNJPlMwwoEWHaRI3hJ2GL7YErz8eY8b2Qz29mzmpo71PHBiJLQBeYu2H
DQhdIsecTHkZAgs54pQfwwxoSA7rAiVVY/XXQXHQTwXOgwU2fDE70ka7WA/TXE3qjzbhpo75GUHs
jgJOrKaYFmyUVn1kbNpJLitX4H7KL2GZHbKGWrZotE+t1w5Fbx+Qo34fcSv016g0P8y6sJcuwCS2
FSADknVcFT/mKgPjCCt0ey+1yNNpDEPczg+uY9w6nDeB8oJ04EpKMqPWEPFBROKaCyBGHR9HIpC6
hFoFg4Sp4uXSHlRiFrM5Oq7GusxgntyyrVJy3FhIfbXnwPL3FaXapsZEwB9ht7VJjPtbndMOb52H
cYqPTC/6lQtWCVVu2e8Dp70tlemBFtU2KJ2NE7Lwu66HENmnZdNWmwTLPYYbxGDEgUn3SuTCQHJC
WozHBHupBfwynQhQZ0jR914cCU+oyt5WM89v+YyG5ETXw5fvtogeeymfsjB15nvCyenLJzze3Xy3
OLAD2udTw/5Fv51s/RF64E6fnZtQ8B+6pnyaSNUwFVzErrnLkASBAaZjV6HYrSVwoSI/Az/ZD0G7
YwSyRlUBxsZYRYnpGQq3uqF/YItLIQ1VbClLOcd6TSR+Sue+9Ztb29cekQFwWzQ8Usp2tp2f6WS/
TOqsYMepLeIbWONf5qieNRMFcaSuTcyHvqVCSes25uifaNCuZcHAvyHHBiohRnLKINTPmcNEYzAY
3rbWuEAWepOAClJTg1gH+6WC+U6MDEHpLKv8TU8GxNpr5JSs6gbZZpzKls+KcZ+tuvsWtIbq36p8
IyLTFCrqndI825MGhSFbOkN0HtR83bc916uCJzrMEWMONdkrxpvKs0KBPeCh29i6FQGDUF+gk4Dd
EWdYOy27cMS7gkSEctpLy9/UBGQvSiPEMwbpa7Lay4z1WMZN9uYnPSaVVvEaJ992vXPDnYZ4a6Qy
jPSSs0qmCcTAVSARZ5gXTF3GKtTJ0TGvTY5IyAIRnqoPg9t5fkAwKoZr5MwUs1iB1FLiOh2N1eDy
lwMaiBrhzAPlmhrueuZzaPDYmJCdwp0mXGG/W5uGfgkxuWGyMWG/duyoWh/JZhZKhiQqlBmhgmka
1mjxKYUJ6w2qaN0r+tKuW/bq5iFxfW6DQbqYoIy4FlFWYfVDGvLGmHpCJLFAL2NDZsQ4+R57Pt82
sZBNr5l9O0LqQGqBC3cvGJNC+YALSpIJsCNP53Lq23LDrOdGzYotlOtzmujrLMkPOCQXetasaWAc
pVaQT+lv8TdBP44WLii9yT6acbsBlfUDgtlrht4FcsLG8fOX0OZIdiqCD0h63CZS9EkqOIZuKEFu
oUUCw90ATWT4BaVxvNVt9aMt5qvWDx+htW5yXz425XCPoRCSgHWKBvUEXkdbVaH1QhcHT7Xjfipt
D0dMgVAZKXLh94AUGJaZbMyKNIgX2Mvi+14USKyR1y/zXA229oC8ubHh7EYqo1YfstrKzXt4Bt0s
CSZAlVORpEErdfDTFRcfedBGDS2u7q4UyHvyTTlMFnPzdmuZr3kQ5l7UpEdJUG9YVMFKjJxhPWUj
BhQH3qVDUBwOKfonS+RUDNiwtOyC0GpvSF2rATXPfK62ew3T5E5GFBFDPbzyWrDXSQAkhARM0Cpq
6WX+ybKao5t8+kA8lFvFAXcAK5idL6zvxlwayXADF8gbMHLiMVeCnYJOZNXmfnwP2LfcGpKVoCim
jRPUR6Uxj5VBT63Kbmzjs2BOHoL/SZKHif1ZCu2ce8rCYHOkccPqcsQAI5083npDBebO3OvqK6zZ
f1dAulO2NXAJJt8jWvNRiZkQ5vZhasuj5n+VqbPWaTnBtkrBfKFdvWn1jrAHolfvlYSw2vitEp96
0XiBru/QOi+weSwq9yDwfgS6zTbTRD2QEqoRAm0B4qZCZQmDdWSPq3B4tm15SwbLokPkHg8fEi9F
W7xIYM0G5AGZT2SItASVExDisK2eZ8zcLbsLTdMcXjf9nBU+UuJsOi8iOFDOS1gPTh7YOGJ6y87x
dcMENioAJ6yffX1wBbZwQihm76arvJXty9A9CV+nBLMOSf6Wqdkzbr51YyKJrAGvzpLM2z5xgIMz
5FCxLNKm0HPCJaeecsjZ+DVE+kInCzUPVkM4m0AmcgkA8QF0rjpuYB2NXtIXmZZ7hRUc4VMzNf9Q
2zehHvD5+fSTevBAALNvNb0Fj4hLfQhe+yxuF4owvyoiQpycgjeRDrlkZZmcs3FoHuzYVTZjAe4e
JYEZF3uNebym47km2hPocpZZX/+Po/PYrhTZgugXsRYecqrrvZOfsKSSBIl3ifv63vTovUF1lXQv
pIkTsSOc0CIyPtiXICvoghMW6O60RFdn36BPXCsfuLdnDqzg/fRpYhC6cdJC9pNJEIixBf9kVvuK
yL72VUcp6t2scVWfhdu++jyZS9cf14CtR/5u8aRhFQk77ZfQKtA6QyD9pNGbMLJvj0iO4cLndgtj
M/qA3L32HvUmL5GxGEff/XPZfBZ1Tg9n4MnvyLJrWtkY6pBYW0vL2xWSJbU02ZmRWhcGR9IB5+PW
xKL2DBBor/UuTP/5tKhN7/aUDk8ASu9JXgAfKXPIFmFSOcdYHwfai9pyZdsFbQNArcAn3crMa9mI
Svuua1Eowf30AJK1Sk/MA0QF6V444op+3du+/Krp8njFuU+hqc1gvl9RKa6bnG9IyBOtssNgk7vV
a8o0a6l1tL1KuA4X4KDVp/D8Tj/g8tIogWv1Ml5Tpq64BFENWmjQMvjylrVmRYiAAUHtj1EJf+0Z
EuPvSBK8pc+IgUWkf5BGBqVumnCYY4fcOIfdF0UqfZWWEnqeYVJzhoP/DLKOuxswh+hMth13Wevh
uGxmzGSeGgJOp4ddPYJHAJHN64ARQj7Aio8XKj2WZURBo6m/+a1qbs1Uw1anE7NZUV7jYaJt4Fx7
BQmgTFIZ3/Si/PJrIz+HeKWI+KAZPGMJib8oxvA2UeZrX9M4JSt4tgVsCg7CoaF19N4ksbexUNnp
gWgN+y61CT+s7/mfjC+mRy4KlvwpNl61MigxUVHqY7ouyYoiy88Td3nUDCtpzjV7IpLIOLzE+H92
BtyPbMW9z3uMnp+cu3yMdrrCAtr1pKJZ+op1PMYvkTlQMVpB0IfRq8NVzBy8eE90iAyrCAH1klAg
smHPDTcDx6qDLyYI9JAESbxbI/OlFdQr+iAqHQ/xvGkhETkp770XelAxhrA8cILmlKjy+bKkuPB+
+y289qgK0WAQWDMu2iVEnxU4plrnMhNr9qm2Wms18beRnR/ScNzEEi8/NT8ur3cTg2lt2B/uPv+v
Qn7tuj0zahq4waJqll7QQzltSVltOF9UZwuF8MBwBIty5NwaSNpYkThpg2PQZjqd25wG0WOqlsLK
LHJewUuZ0MgKerNPbW9tONmzkVPnbMy+I6tfOgQWUOgdSEet7TxaoUOooAuMU1tDYKCqXe9Hb4Pi
lNpl8JmMiAt5zlylMmpna+I5WLi6mzEFcmhMkAY8dRXbzKil0ayCuo1uQVpSn5Vm7c2Ht/5jFE4I
Bg89UI0w5b1OuJua5Q0tw6D+gH3QTzkFZ+ZpxKyHwWmtcOBuTL/pl5ahR99dGDcdZ74hvtj56BL8
8ktnldrxO4Hdk5O2GaSIKOOzgGjcyJkFLpCdwGd8uyPT5IXlhom+obZDA9dsXXLRmj95qUzO2yrC
XOPEui//YaKZbcgxDcM+zrGj7els1yZr2pwUAI+Hk4bad5EH5n4Y5xlV24KVWHK4IfvPaRuKjuZe
vMZTL/EsOEub1t0pVO9OLbgej+Ozm0bBXe/YAiG+RC8EQF46Lzvwjj7ADB1E1n2PdnclpcPnpNXr
NKEPESSV9J2NE5r7Im+f86k4GW2xbSPnQEovfR1ZdBas8KQK9ZGBBQSJSRTOeUZjvMaRFn/5Fcb1
J09iSupshKAuIIkGFWE3xk2wGfo6PfRhPosyBCkKTOycQlethYnYsHcavtKFSJxzXhbgjgX0mGYZ
V85DVdOubSt4kJn16FPzUytT7tD+rhq6cK7XBN0wC5XKOvQuZD23jglY0W0/XvzhYUNStZN7bC0r
/xn0WS3uOui3rux4rhV6z0ZYVGC76mGZ+o818vMPMGTzrYXGa2efhfDokPpSIdKI/uT72qrob3mL
Knu25bWy9r286oIzFFfLS4hcXsYXbM4LJ3mmtUAjIEowIrfXkXPpzL0Tvw/GjZGDh8VXXsEM6gBY
Wh47iox80CAp0/RyripCa/p1Mro0dC5yKXtBepeS7vHWZVfbZHg24YChu6xL8aEzlss4FYZfsf8I
s39x+ZPxLhfZk9T07eAb6Mk+1BG16VGtBOBwyX5S6gcmLuBeOPAOahVkw67ox1XVBh96u/WLk4UW
m8h3cGNr9tplolOFZkFL7piUwGxdDvlW+d/FMN8IT3FLzQVJwoadl7xP1cVIzveJ2ajRm3QxpHQs
ITzffLyKmbUf+n8KY1uxDuU9m292zqbn5psegF3a2Veb/ZmjRLnbYDplFDoRDnyLy2jn1M+yL8FG
r2Pq96R75LDgWF9dlJHm+nIUGlj8LMpbnL3WDMgAr/lbH9758KfCk1Yza1ja/Ztu8Ki/mvEjidXa
bd5tGmK0/BmQHcQV5JTxkeo3xqRPZKZX2KIzCkGSiLW+2JrOQfRHDmfF+Bbnt8b7CpwH8kY6HjKC
+4E4DxGxhH/4rhcFlXNueSMIdu4x8vd0U7jE1sKSs3BR8UXslFVjsTx6vrXtjK/5fJoP+9T/iOea
R/dadS+CQVQXvwQR+EVZEb2pi1NkynOZmZ92WC9I3G2nOXNb/07hANFroF2U6mrf/GTdjjmbkfe1
RuchvfgvEDn5jqY9sWOYVXi33TdJ+m40N4JcFGMR5tn04rASmdxcT4WH6m68qvYbBMvCav5QZtP4
bUheZHvJkofvLOv/dfyDbm410B+MUFaGMtHUDgNZ4dB5Lqku6CcX2jNbDS5HeZhHSZbDRD909q7x
U6q/KkeY59If6806zOmkVy9D8qlJrkbGq2DQyv18GFgQCsVqUVBDvSmiNZiYTJJxXzL7OKjuebL2
rsKKMtXnyt0mzoWaeqal1E74K9TIpTG8YE/aNfLd6Xaz0YAIZp5TXEZMtQLxNvwF9mtNiXL+R15K
188ieLapMISzqVOt60z2ytOOUrxPY7wFjPNk6TcNNDEJd9Ckb36eH6KxOkQto/XgKevsNVrMMrOi
XT4HydR28KptVvl71g/k3pMRvweK5kkC+SYngRrA9mDnK6MflmMqMCp/NkFBkBJrRniSpBhTRraS
ao2eyBBXJBpSCMM16iMOv/rug6LSBdZSKo7gvSyF98M/g1LNNUlrbp11yYZ0IfSXAian9Tzm0M6D
xUhqxDBW3qSeanKAs/e1qr80Ana2AaS4/02BSPgaub16E6NQ9M1nYr7paKIZR8twNHCff+Ydrfc9
2GbmU50XrhAlaRfCpmGFm0r7bWSxcZC+3BHbBf7tBXP+Qy8I88Wp/q9GW5nis2i/WMzXZfymwTXr
xNEbtwZFSSEBb2GqDYFaAfvpaU7fWvA66T1kcHDBRvDE6rTqCEYGZB2K8tPK3nX7HtFI7rmbzv2E
cLM0nMsUADjmkLtN+Traa8Oll1xpnyQrOKyLNqXbZdnJZlnlOvcwb+A+UPL5MsNaDZU5LDVBT6ZW
wwyrpds8NdhvkyGdYQmrpoV7WPbW2erqbM3F/ZHAiMvS95JfgEvhwYFRYPg/Wow4HQTVUWTa0fDS
Y0oz2qA/DC9DHLOQvKmR0vMAVlusyPcpWnfLontuLO/NIidGYpRJnqafe1tuKM2+2qNLy5aHWmVR
f0RudDGkrF9mui/qnt4muFQVRMWIOjGZabug0pn4lQdcdMAZi7UgSZjFtI97A0Jq+dSBcG5oPkmN
+AH5+VgypsDFwKuJn/8++SRQUy+59dZ7j9ERNKlcR8G/qGq5LHeQnNPk3g8WpmXvU84cvWbEYTcn
1A2D8Etxr6BvCy29RTHvJN63KLPXFTzhtmvPmLkXES1tklaO+eB67qaWHgWTApr8NebIgsrrY9Uu
eSQQRpHLlpNi9E/0qEmaYx3AGcULU0n6qoiD8VlR7MwR37AvqoOlO9aR+anc6J83ip55mFMtw9EF
EtpjSykC+Fz8Gj9qUJwT6rvRO9fEZQMgjLnw+o7bNlj6NmK6m54av7bhn2XT0jGn6QDznX6FBsIq
syJaI9JP6kXPjcXD6E3B0QlrbVNj8dnEMNA4FPhnI61e2ynMyF+Hy8bkgsSV5aCP/oGNmgsyZzQH
vo7TVg+XwE5tiHOV0MbM76hRVD6JDLJU8OTN1VADaWivPWAXoka9Pg3jC+VlgpUablmndHkS0Thd
TTet7y6EBkiYeEACml505E1sBIOzmXorfa7C+BJ2REJoEz3b0QSIXByVN+KdEG1xS8is2gF+nyY2
7k4zPUdtvbV97SFqC3hiXGr2Bv28h3TYUPpkINnCi6NkJlGHyQYE2E1cBZJEwKzV55ytCqN145WA
l6E4l0sd+98R2Pl3VnQn07kSKrgWcyQRuhxFXKy1xWQcKShJF3gnvgyv31T651T5IB6chTcvXfY/
YWp31RUrn9u8B1Q8ObVUXLpBxkr0GZgbX+IQzWZsQXsW9nfdnPSSCLlLJdx1mNYtb1hbVQgpd0lw
xiX6kzElTmtWZJquBst5IVv43oI0fHIUfsD+F35ASWVqSUFpzP/q+jUIkoWM/yoEE56XJzG8dQZt
xxE3dnOhI4Pqjnhi3HmAiouM6EEpPVbmL1ZdjmPuE4U6C48PpaVLVXh/Mn6rSJqj0k3iEjpLz+NA
q6384VIl16G6Dca4D4t7qrYiQBsWcj3xUw/RRgbVmkeFIO8KG52cTjI9lwVTwmwz+S+RBYGc8tKi
w5IBbT6H94AwsNG4f/bFX0RYsALZloEhcCKcHD3zGHVotaNWQP/uDxmJ3Lhq1klx9XGizSd+Kqhd
XHZGwA8O1HzBljPp94mysOKjqI4x57eqvzBBXKrpFoYnC69oWB34AHsnxJx3872DljOv+TcxeIWQ
QOaHzh2N+qyt57CBXrvwrLs3z6CPZN/Zx3H47qmOTzdF9Tem3xYlJxnds/70BSuuLbeZsZry94YL
NHH45OH0Zwt3xxAS6ibDEVAHZ+L28V0uHLAeYCwTY0JkW2vDP8m0kfb4ul22ucXoR20QthnRX00q
UeD1ocZvAQ/wsn03TPvr6bWIMQbQGemln9a48mbO8I4iS+rCLaJ3i0R+yrZHG0wXE3PaHMO39P9i
6MCq1Z/MZE/bWFm/E6nErLgzWjoa+bk4mTfuVSeUVBPpcu1r7296pFh4UksbWNymSkA9dv3Kyz89
fWtGP23wiOAM1MZVNGpDLM/Q0FawuCW7BsWUQH1t0/ushozimYom0ZpZxNqjzGyW7FJiyWnEoYUr
YWN0WxUnxzRtD0hJawUjGpb1dqBsk0NMiGoXRM+MKMpeQlncE8haBQ6cZ33TAX2fyeRAkkxqL0nh
Zk+9WRLnXsdhQnlJuQDZn7rfWX9rfQZ6F8FRPpVbgkYMKGpcdHZ8CRxxB7CwVB290MwEsZN6pLg4
3H6icz7HbnUS4oDccurLr7YS50IeUvOMyHILJDSzdMfgdZE1vwV7bCJRgPNwO4a7WjCGdz2UJR5N
ZBsRHTKn2bmtPARUbA0vGPhIGerLVJ+WTfdMkwzsHBNGPSeQ3CSIFBtPhv2P7vlVyhs58jer9UiR
gTPugH+si5AZ+UbLtwSwQNKeMq4+rfso5um3n3wrkZNCjvzh1BmCQehQbWTKzK2V7zM2GrkYQxCI
YpxGK4pxIDrHu4qaIdjtW/pjuCjrHsABzRl2Y6ffzM69SZHupFncG5uLUKfBBKCAMnReqBD7wUeJ
+wMTBt+u3LlxuZt09dHSM8LG2t4DG7Nbbu/cUd9SSakA3VSPkd7nPNXf3DLBM8WMAr7JhU1ua7r2
E13JW1weh4IaWy1jXCW/IF9yHB2C70mGPxaFUJxgDhq5uQyG7TS/h0FDmyvFvXoJCFB3FsEAirzm
v24jb1U50S4gmxdP6p5RrlyjbD85ODYObUHx0xAld3eMugWWT2QHPoDYXVkWq0dgZAuz1QgPdoQ6
sT/RcP475mKjEn0nugHtMnp03fDbG+ru0QFA3cB8bN8M/HlTpy0MNPVcK1C5TMYs86ySeG+Esy/U
3XIA3w2xe1RhiNNwWEBZAQYSL3tAO/VAckzNOuC4LOjTtbNkm+bRzSHkZAaQXXOYCowXLkFLbYLm
rxwtuDn+8Ic3C6WUXdvxsLoNi6nGlthaH7WbfNZuuwioae9jctS9eA/6YO8FXIWMYBE2eIbCsj+m
bXBXdX/OiH1W3LWnOjoyH95EDE4CGN2ZyiivCkk5QFosKPJxQtT21KIEOAZ26VZrGWqrXrqIvxZ9
9DK4GkDfJhqau9z4SZSz96L0isrfLpICT52hQdEYKo/5BVvHkIqz01hnQMi4GmkynHfaMAU/VBUf
CU3QC7vEsmXCa+mzSwvesKetlWMIR8vew9szrAicwUcSTCYwOxXsW85AyovRY+elYB5wE4hEfNDi
nWK4mOjjwsoiVXD2mNCNgUdfnriFY44thYueF8wgAIr2OnyqtmNcbGm8hU5487pyL8L6n06Ik2qB
YD0BYe4pv0278qS58laNJe4xZ2X4KRdLaOs4b7TIQtnW4+csLj5MHCoOh+kurAZ24uQCHWqF+rjs
6/IRCrUeAu1YVdbBl82euuK/NHKcbZjj0waPNDCxs9addB6D53W3qgnvWc2BMSa/1op/mglQZoQi
XkaFt7Xog1zSCsx4suw8CEU0Agq44/wh5CaXCTLPJlr5Kumd7ZBY3RoY2z7U7FXr4Fwd7GcLwHI9
+Meq1fBt6bgssL9jkM+T1wlnWzKZB4f2eTb8ebAG/HsFYf7b0nkVpuFvUPPXQITZdXQa9KhUSprL
6MhNLQjmtwoYQrmhwHNdNPqhFHjB6+jOoOLuY9fxYFNCq5H/sqhho+psboUaQw9lM1p3RvdBeeLr
4ARwAPt9FyuacE3RP9LmpdTCVQLl9KIcvbnFWt4cbcVYBYEVr0d7Bd6NcAuGqs+apYijl9YGpxsw
xlAgia4g6cH6aA4+HJp0eENunt9fIsBNqS32lZu/hpAf7E6uC8lXASqDc/FNz70vRhArtxYX0qHH
RG83VhsTwZFLhNS3UAartjKWhRs8ubDQYjddGj4jfSCDNFHG2b5mfBC4RYjo0Fy1HLCENjKYRbQw
TTpVA7qT0gv7frEMJvdVZfGZBIC+tLJwa7Ym+0V/82o2Ob/23kato7scJ2xkaYehdMk4R90W4Ops
WmyfM6C8FbFgp6y3NKitW+quLGxzjSe2hKqip9zgp8bECL96FVnOuutbtKoXhj3YWDF6Zv6l17GY
c2S0x+Yq9eoWJUCAgxaJMf6CeoaHynzqOedF3QDwK2pe6szkAUBRQpkgpAv5SZ1I6zKomdaSkQi/
rgJ+idzUA5P3QqSRQmDUsG28kmybfnOQPe/lMPwb2U7x0Kz6gZORCN/0McAQXhG2FUAbrX3ZciIz
pjcvp32zzdZBZ5x9t1hrU/HS2N3Rp+Iy91psJdlzE1oPXbwXbrQTg/+XJ8aKKNXKNYgV9xnT2FT/
QeVd9WBWFiA7D5mYNjhunjoZMWnvvmqFQ8qJs88qw0RTdkWxcxOIs3W5pdP8C04/e1T7lATBJvFp
WK7s+stx6o2n1K8mUR5cOhy7ebruuet8SN4iHKWYoJmS+7MdKPEOmVaty3qucsbC0kkMJ+gU0r6H
iuyOdA8Z+6Q7s/VM88odeOun3S6xaI8zeBxEfSE2NaJ+N2RAbNan2H3h31jOr1Sk5HshwDyShrEd
aiLrOtwF6f+ACrlwW/N5SLXLOAWvcSa/Yl08Bktt9d4+gTplrB2hu+FjNnjWFlZhkmDPasLI2q7p
alRi8yuO3FXuauApaAK1zf5IAgMOqbWRVbpRjnMSeNI5OGILpLb+Cc8IBlz5Nwpt6XIJI12cAJQI
BoqRIqx92rg3JvuJjXHZISaEeb41lXjuUQliv3yxbByxFPQtEs9ejOFvl1D3NmuCqC8swfVP0/bL
OWnSmdPejDlY800cfTcCQJf+6D4laaWD96LkkcZ/4VtMSIsN1v0DZhAW/F776MYOSC76Lh2B2Yl4
059qYAlVZG4oucNxuSJcsSs65y/vxmylZWkKuVpcGjJMwo8Woa02EUXKU3+Z9Gkxw+4Dmwud5Od0
uC3gs2d4ytu0KHoLQnZxpAP6VJc9wP/UBn8kaNqmihGCuR8Zb0wZUeyzrZ272Le9NWPV34n2poDj
RD8/AkW1cUc0QMLtqHvQPsZdgLnM13KwYniRppAiUKjduEhHle/yGI2wqE5JTrWZ7J4zPd/5oVyn
pvbM7AhMasvg2gexxDqQTsZaItJ4js6VLduNuLBpqyiuPPh/fiDthTd13daM430bsZIo60wi/2zJ
6gUSOFHz8Y9J3mzc5djY+DZkquTid9UBBYV8ld+E7lWrFRHxeAj2DkNK/kLujF5EG7kPkeq1SzNA
pCywYKumKq3OMnPU0s0ibGJ5N890I99/qVubebotg31heu7R9LpxGzThPIVrCNjLjIEujDZfnoMJ
mnJnFxQoOK62phKqOAKRsy41x5MXd0yQM3usc5rO4WksP0EvOIuR8Q0Qbkp8WutBcRXAQiLYqzGj
wsSs5U2G7auDae0UOEUKKaOjpCieCoIhhQNAnFEuozKFyNSa3IbYGMGVVmVs32kMQljvfeSokv4w
RDI4Ai1VJT+5nGnNEMxbrWVAqhE9I5Izl4PoE0RJq+7r59ZSzdHpQoaDSVvDRu3Eb5SRqBhaQTc1
+Z6LYdDeVGuswlPfqOeEAhOsDJ6Gc4DehLgSxaEv62FX2Xr7rzUZEgZ6lh0Bdco3R0pWMysm4CJo
XcNJI0JRYqj2WQ87jKkpTt9yH7vkLJYBGupTZ+rtrrcdG/d3CkIxLcJj7o8J9vqKfdDHFUf1q81l
NgI5ZXKxDZlg5XiFBPawcZOUbVquyt77bjoCZZ3nsqE2VVRexABAJfOq9EfGTr8Ok+w5cv1iM+mx
tjPHQKeqJ4oMUPdyHGDKeL4O5IkzgUUY4YyhmrRHZcBXpb0sYlhgBcsqystjHknvWYj8xTE4T/me
rT8IPGIsEf1XPKZg4dwaAEqlEoYpzBSTzB9WTYl11zRodZERRJHR7z5GWgp3CmD5xpofK8b8Q72s
CEmd2yx7riPYoVmOVbd0bbUrmpKm2KYElNI3LTkR+wJh+KbFgBCiBgDlVExIR4QcF/groJSEqltD
pWuIjcHabHXdppYqrC59lRqLuI+nJfXluMe5aMx9Q0FxtPgSgwAWimcX05ZOSH0hJ8A/LZUmB4pS
uTxp3o2kUrqMkg70U9qoS5i75s7HcrE3kR7h9DT2IdDfc5lCG1fNPdFTa9n7g9j4bXSN8eQePLNd
IBuyehbuh6o9zNgKi7BqxKvuJVuB3i4MORdt6cPWV8Gf21NFxuyiXGNt4UDB50HwQLO4PYP54shq
yhLDSMUz7LZLVB+1NvCkrqFRowNZ7m60w/yZY7XARxislObcCYixk+c+S6WzkZpGKVGEER8knRgw
VU/RPp78beyHL+SU3p1x/Gr7/BU4JDZvb5fXctw303TVxmNrAa+hMfkrjvkXMcT0OaEOwZmksFcY
fp+6jIdZ2ATydY2EBg9xoIPOHGGB4NTYeA4aiGfsUt4j1qqFVvnHsAVKZm2lETL19ndGVumLvHQA
JGICmWrj5I/VyAI7PCVQTyoFLMrK9ENiv9U+z2CAg82PzVOkM33VIxavzAUr3oBEwiao9g0I9LVS
6mtOFdJHtBEZpKFRMJJt0GcYlY94ZYZA7FNW3SqIga9PHPUNY9fi7goNdXQdJMTSMDYNk/7AO/Em
7IAkHvok2+Ukaxim98OczoRkXOQ3zEVbsjZfMaqaAwO7NgIHyQr/RNLS5DdE54ACnB5MKKk/rDW2
R6q3hDU/spKGGac9DWAL1pfq7PZ+sBgEOzFA4h1JjEVHqqxW9W/ROlQ5jdlXV36MjU67VM9eY4uS
6G+3oe0J44180oJrNFXvvXHuXLEMFCR1cfMwS3OlO+TKvGRIOB46KC60Ta1dOprhFh0nCBkw0Imn
xRSg+WbRxqL5aNlXvbp4amR04Gt6tE2sQT8NHpEAD9fKMraZW1lm/5YFLab44th3zZH8ORJoVLub
htnlk8Vsihkp55xMWVt/Ci08oAzXkkpZDBn5bomcBEuh4k+/Hl6hxAM9bnm9smrSyKbSj57TskDz
E9YnB+RumR3boHqO7PxuWqhlierNBXw0SAXIsLaVSrz6yI39HC1IEAOdqvLov1KYDjVHLKJu+siK
CWtb6nGv7zmX5Mo5ljpOPpYn/DkRdJ42Mw4G8bCkhVWnhUcMZc//hxKRr29tVjwmHlvyUsZ3h7ca
E2GYgEQs4lsv6e0x/AqKfr5hX7/4stw7XkQPC7kkBpF2TzN7m1K1jDeyDUHyqOGr8OoNtKxD3Mm/
sHDSQ2s2izK2rjm3h85EHa4E57WY+ViNX3jgQj1k5ndgTA+RA3Qx5cPonIdgZo6GRysek3giZD12
31GfjiHlvHwqHlfpnOGGkzf+K9Hrg9QZ5BnObhiDnYwQMfCarCcr7e9ROqBGGMpdktdDekfqe6KQ
Zwey8K6j1VJh/QJB6NB6Pa3RZrdXCU4KUGTC716ESl+nqbuzhGJDLzLiw+FwTwtsVK6P/BGkI8gu
HXU1LmFo+wVI8MIqXs0Csu7k1L/0j90ckN7C9FG6WnufBnrEM8D658bNq28W17L2szVN6ylLDWmu
HqeqaXHo49lu9oHOocQJn1MzwAiTolPrEOXz7lCE2sGyYUravXm362pfD81XYEeHtrPqNVT+7VAG
H3GB91qv2DbDCGSrF+CRNR5O4kI5V+O1MuDsUizzEPhLOdjjGbKVg19h6F8hF2JuAPUU7mShqw39
NR29HL17mKI0vKW9wI6qGru92G6cLCwq6mnkVp27ZDWetm1h2Mj5pcZpvpPb2GzxA2E7jc34ajBU
AE+P4TaE7lr1Ok6c4N0x6FVy0+JWjMlLMATJSRXqFwu1+zkG6ieS42MacDEMIyeuvG8efgc1buyI
HsWK+AR9b1uN13aGevSSKyk4q28D3WjXj1w1Ux+ofjT989PwmoDXCGV4baLprRwa4rYkOS3Iv4u8
BVzeVTk/RPBSz1+aOyALKyYEPlhbhEo0JU8BQGfrd0q5t0x7m+vJRtDWebaHkYtZVuIiLvSVEjU3
W43uow4tu07Um+XOKWWSEPaEb1mKT+aC5C7GnAgCZVN1kt70mmRdbRvXvpu+WwtjemiF99GZ/vom
/3GYD2F+cD7pX64w9hN6mxISC5GHmUgDrE1I2Ri2bukjXKs82wpM+FuQZ6dwblIisgMq1maQt5BD
Bpe8ku6pBo3OpnkqtFakqNE+7S5l7FDX1dnvLPfAgGvPW2msV9jD/bqFGV07NODoJBTpGOqgZXcE
FU26hjDT4A9k3x/XLmV7R7qykOBgHTz13Ie/pgRkoT3QiawgdG1kMY6we7Uh/ypG3C6s5Aw+iFEn
J4s6qY3RFePWhSZ5qFmTuTtSlGk7YbFL3Ub7pXyt3UxcXqmgiQhNkt48Jg6JjSrDgU831BKP4/Cl
3ICorGKsQIWA2pMW6YC7cyUdHTvGL9iVWwUElDfQbZ413fN3gOEe6RxmiH0JZ73osqMZZKOPnb5u
HFqBpzHdlSD7ICiEo1gUTZjtGmbDQc7TO2gaDsDMMEKCc2Pkn1RlRVevygLeJt5afo3cgBwYB88g
KUcM+BFMeML6qBJpExBQ0ciLNlrM9mUyhvcDJ+fOafpPcQuR3czzPfSEZdCFvzkVWlqL5whULM6y
YTDeS9WvRNVtGulHREBJltdtcamz4p21HwN7cirzAW2c6BvY6QXBHsJRNGXn8Zk1nd37r8FuyUDT
Q18UlxStxdOak0F8gkbQA613K8LijB4WKI4UEUiOwlK5H07HWQ5QfUVmZ8LXLFHIPK9aZqiOBeEA
e/6ckpmm9+5Og7meGvKAVoCQmYHdjT+F5T1XAYVZbvWu0qBZ09lH2ZblM9RO/Xc3GO6tX4GUKGik
Nm2Ua93l8Gwb76mhPRosQ6AzJpxU+lIXP4B6+BOKNUA2MK+rqdpl3sjZ0X+Iylo7ubrIIP12aq2Z
FR0O/JG5A0Dw7lX5O9PnvYUXKXX0XcuYLabQZJ7P+63cxYrGg5aEgB4c0tqC6s96zoGgwjNkYkW4
+/mIkXacij9qmZK1h7S6JTIbXNwQEjAvk8a6zsGcIX4axQCrwV4tPJm8JNRycdzX5Voz6f1RcCOp
dYvbZc4NYTn5Bqu13U6XSavGje5Gcg2Hn+FYWx4t6XXb1Cn3EXsB4wfL+J5EQJxZgsStwsQ+TZN+
rJnjhNx0CrnNAvOXCGwWHSZr1+i7IoGz0YNRcVdEAdHW1lmW7kN3Ar7YQwyHHRfHfyozv2qeh6gj
cUeTNCNLS6/XPV1UjVqEyXeFRyQ+TMWbZFY5co1q3aKeY6crtAsHJjYdPumA86SRc4mf3a1q8z+O
zmM5cmsJol+ECODCb7th2jt6bhB0A+89vl4H2r2nGFGcbpi6WZknR69mrkIhLjyzrX57I/nJc2es
PhNF8tSWVbAhOSxviNdvczATes9zcmi1c07tYJCtZMaXUicX+FOr872P8AXJgFl4MQjeEoISzWYt
d8+YfzLA38PsyUhxU/dvrt+D6s4M0LD9GilTQ3OyZIZvLfyrcW6l5uRXOqsLGyZWRHpCYv8RPndW
uZNrKvzYHpCt2k5R76C4HfKeu5UNaZDgmpOEn6zJPpKu2S1rvGL4pdvD61GslhkhyniIedhOxmez
jqo57p9ybSrddKiuzULGALQp+43V8FlugJdiE+Q2w3u7HXMOYbmy7XQ8KuveRGeV1u0ni3U9G1zE
fzurrgYEjGQfExcaJ8mP2v6YML9S/dg2r820PFNPxfjqrSjSTqO7mQT9PhWcjkinGAocdXsbpPV2
0X6oLMTUVK4RuDWXK1evs8azblK4ef16BVZVr4b8uhj3cNzDJdgWqth3vDkNy00qSABp8llE44UA
/borIhYnGT4OWy03fPu7wXmbZeY+UoxTbeRfSkgACXw2vUmMe1024fhMHpX4ygx82UPul/2XZRYf
qiT9kDOpBEcX6ME/AQWelF3zyUMa1cnZY7YY65NlOt1wK9fGkllymUX8GD3eDAhhzu1DXVA22Cxt
mBKvgym74cL2U/CmIi3ZlHu5bnegF31DAvwI9MBeHo30UDlw6RiL2VJmFnUR6d2S71Oh+khjm8Li
iLGV0oL/oI8wvlhfOn62aeZ4I+Ev7SmRZ70xi0dk7MpkDb9JHEUnOt093C14jNmMKT7Gls3CcBsk
n6nqWuQUOzxw4ApIK7VRf8iQKtOYMDM7xeAVxw1Szos0Ax/pQtCa1ZstaESIeBLreNnauHUNW6Gi
nLM3aweN/0YCgiT25bZ+mJ3tZvT6SH7RvKOVfNkFBKS1d3gTE3RTsF7P6i7lSyqzd5mrTw/VX3Pi
QV/3771ZxWwKDFye431iBiFBJe9yLXCY03ZDw8IhmHLMtumJNgRG18YRJlNSHB61LvCK7qCVwW4q
k7e1ao9bnM4RdatJ9i6XcS2rzY5wzbcOCDoyiOnFeAC/TTTD53Jg1ZWzZFo7RNoI3Wouwh9Dq3pu
vIlbK5EVQZyN9T1m9+A5akLutAF7joPIzKzIsXh8lWLonuXCuT7Wan0bQaoh+tDkf2GTgg+SaKlF
UcRxAV7jGVVcqn4VKqGUxsvpfCuWGX8tWf863q2TY1ulR4m+Ty4ee3Sa7E9u3yUW/+ZyVdVhV7G0
VkK2b90+6nDI9adRN25tPX7LMxFXbCKqw0Big1wnA7JUMa+t1L405CKwy0E9qhWwNlcNt1ewZA/Z
Hh4tpQ0Nq0P0mZ+ZvSTJkthww/K2cBlwf8ThKYhOcv0RlT+KxlmGrIsBkQafBYR3OZ0fWv4YO+aO
sbzPFZrDglUO+ywtIn48Wbsg/Z14vGtIbfpSe6wr+wCpA8cYpcwjmkfZHsfySUO9Wf/RTHtvNv7r
m+w26DiCmGVo+huNQ6lCYFie2sUe8UsAqJKkX4srzNCvcjsdg/K7Nn5y8yJGojNWfiJFtFeEekqk
8p4XKWE46zzIvJLTavzUmulWYyfux+ZFB3OuI7dGi70Jk8Kzs+R57qW/agYaENQ/YUyZOXepZR/k
WfqL24gkQc5dtmirr8RJGDSspHoxwnHctlJ5VLt6b3Rrs2i7D0Jk647E+QYLJWOpYXuYBzetjqtY
0GQCKwGK0PfEy7MQUNblL1GedFrhEt43X/FEaXrwYqW8L+QSNRFr0ZifaJ13MmQXSIMAYWxo/sHA
dKp6nETrqrvnknUzSaOZuIY7qreok3LCIL0pE9sFPZ8ODNSvsaJcdca5rHvWeexo1nvQWk+KLVFT
YPIb8n3VmmAzoQhH75b0XCtBupOV4rOLFgoIAMax7pJ4x1F+5xgxGiFSi5+WkenTqmXupobggVYO
0y3WeJfnLY73pTJep4m3b0Iv5LayyCdZQqQy9lNOSMoy56UjErN9YS6yuQdCQT35rETdyWDK5EFd
FjjkqQndN8iB6Ngx6A+eUuHwV7OG5BIDjfQ0GWF5tsxyEJCp++kIBt502yW4SsvUbuTMogJvwN4K
UuvY4DjZmMImPDSmNDUCAgH9f7HQ2256J1Gio0JV2PRKPHn9FBCEN+Slf0PgeM2zAl16iMPXShh/
ZUUEfRnRl2kVaxM37DA+U0/MEiPIfztbguOmaPHWxnmwYHSIajoUw+ih42qZuubSKf1esOyaUIMH
QOGt/CFliVtUFVdgbLohDh3KEVdSU3YYDWPmyiai3QibNxI/koziNpl4xuomo19RxP4Yt/l21sio
UCzKk4szlwzlxiwTWDsY6xpm0LTAqkiLCajQWb7FWfpR1Tr0EKmw2ADYfhDx6MWgXViTz8C2VUGm
G7VBlhJ3PqsIOGckXKmvCcVW784V8w7DLdIJQBjeEegzR1YNNA0z1N+BsxFWeYuOUwiktN9jG8pz
YiHo6nLDILbmyZ0oZLuMMhTU5qaiEqP8CpOdxjkmKqheg/U5lhQGen2wL5O9hOGHXC4YKWhR9U1W
6DbaiDsQiWSkJekAap6LUNgfqnGK1IdleqHul9QwJV1AV8hqmUEkS8OjOLQSrhaWpa9Z9llxohzn
98X05f63sTRXpnU1dEpFoenol99DowKtsF97/OQKN89CA9DQG4wbiiMsD0h3RQ6cXSYe42ln80wp
z7Huafajnnza6spNqbwT8DQjwNpPKv1QrNoKL24cu3QTTJhHpDNIKJV2E6+lOKjpjlYhcZCHXRid
VTYg5rcp+eze+SQoed+YmK1WHnat/YTpZzwiL7DRjcrfmk4WBqHfin64hsOOEfOxm19yu5s6nFOt
hpLw6Cs6hZS9QTo7lm0/bVPqHoRbtCaufu5aEKbkYcjuUONl4QmEKEZjLX/RkFXGuskRNyMiakyY
AiVWa4k9ZNcuZTu9+DKIHFhN6xdsJphuqSxsee1ONrqmFfwRrbGJhFY6UhLTHTCuJ8g9+76PbgPU
uL54rsCnI117ZKk91pybYGCbXtws8TUSNFXz2yi/DXaP+7j1Fo2U/zmQlmuxjthJqDqmIZ2nBUpD
SEuugJ2QVeUn8miK8dAuFR48qmfk/4pQcSK9Z2j5l6Qfung2ovcgvpQ4v1rFN4pTBXsExMBuFRui
nP0UASOp/83HL0rGUCeIrC4m12PFgcP0K6lycgwzgXVdsnOUPbSS1nPPZvOUjjx88G0m16R/LBSP
1ZHsRpPJTv5jUA7UFinSoSu4LGaCRT3SzLnRx93YTjtOOSeaqh11ad+tZdmnA988Q3nNFhBD2naZ
8CzrfLV8/5JCQWRisrH4pxCqy+JpO9Us4on9ZV3M9ZEAK+cfhknjQ/knIhXRiIO0OViXKWCTEtWc
HzU0btNdZh2TvcER70g/ya7JCAlOppNgg1glsh50TjcIPFeqO7KqkDHBQCGbvHrUvaDPPVBgTrUC
ApHCw3F2+krZCpG5mW4cNHv4lw0Bxv3VylWGl4GdRVgXR5waTlXtm+jKPiZATxK4I62IdtyYhr21
k+pgNu+1Kh1Wc1jbYJTowuZiNjReSKR0Ix3WgX2I1eoUrBgO0bkNC/dVRJuJfOJPzcgVBTkl8W3/
pEkWnlenT2n0lVNaMTO37DEf1OOuart/aY/19zhD5B916hMRwJu9otLOUjSnBTrFxGQHk9cta1Yv
GL/wjKdwwzCTYX90hvB34Hk52ByE1+CTjWYKx+QGfo2YBD1kueYv5l2KXuf+RVKvaiPj+ic9k4Ef
sPDOn/rIK1QykvtM+8mK7VT+QLTfthoEwBYLuIg56BE1+LOs+n2K2flUng11JqKe+IVxZghvJaZH
GSyDEACGXGntLDcL5i2ZRiCRjx5NLy+LqLeUlWMKiu8mZrVGX/Nw2qHtYe3Ni3wAYEr4RBBzy/C/
3Gg2+JsGFedJNGHlpDIS9DGFVtLVDpMXFjRQOPlMo5Q1Xf8TzykurlF15J74YBx9sphyJyxP7C4u
keDEHBBXiIDvdsX4oC46BJma+XUX7k1pfrSlfow0uspDO90lGccyVn+buJjWemyK1G31TapWgKKe
7Ijyf+dKNEHrKnmOWocZqxPCH2d5c6tPVGJk5naWLLJ3agvhZlE2TDgobcpWD/BOsgknpMSeMSdl
EzAAEUKlodP6U+v6Dq37BPajgdFHEN2KWKitniPlc+jCb52uwGwjWFnUxIAXge9ea7D7WjnIJgnH
YjNlH+nAtm3KZzRHJdgErbni+vFtU7oFrhQsTsNnqtgcq9myfkYyNA6BnXooSConHyjxjl1j72fk
2tqxhC+bIFWG3GwY4wBrjKoDAxe0GFXUju7Bz7bxzPI3KVjpO9TibeMo2JWobZtoVj/1yKAWr85K
xEwqYAT6Ll2f5SsQAFeVavKkcAvKZlGgI8gKERLCqjR18NJA6ftsYJzRhctO3j4GGums2YqeKECs
cJU/t/zagY1hgY3awplCZ6IfEGBGjj/F2gbV6PJzvNrHmX/VHCMCnju9nN1hYv5VYMfayrspwIV0
FBXQcUqTCqf7IuTzaVJKrM21S8l+G4Pgj/8mwLXMsQdej2RtcbcIGnNwXXI3NhTAt2Qvlx7unpIk
EwEl9ua4TzdYWSD02uvSu3u3SJZnyx+kHqcN5HtVmfdYxZxUNNscdw7FeyHJvMLpYQ6JBSRIxwot
w+8Fe97PVlQZsXB1bVblLlU0EqFLCeoMM3ZlPJndvG/6otoy7pHC6J4yXRwK/J4NokE+6Ndcsa9L
pLHyMi9VeLUb+aXA6GMOPH7j4yJe5alzKGXckOwV0t2oSWhV3EZOin+MB8zUAUa2sKagR1jPgfKh
M59O3swMR8I/Gb4i49HFn7QzC9N2EXAStnTje7/4jO87SpZSPmE1+1izUuuGQpkcwuZzdGXwU7Tc
qexDL20n9ScWzz2S4cg7Ez/4sjyqxmt4gUQKRy3qP1C8MPiaxL0LzNXghulOTtlE5tRkZfJ3zSer
7Wb7KZpfg4FVHYV8lreAQKWHYpcSqscTRAxvO4ERNQVDVOVV1TOsRgc22CUND2b8qdGgAnlk/XBs
dBGzEz4M6m1VCbdnvJQVAxkju+jmcx/ifHkn7MWpCpd5/ZlRQc1cQOzmt9BiR6DMJdMpTPdpe5CN
96UAVzD5ffIa8+tY+oUGukJ51QbrKHPWH74mtjE6K1MpICyF7suLgrsekeVGW5pXpM9WgOSKUDmG
+7a85eYbtCtXZwUZxCA2eSmjgNqBtlMhs8+Jva11J+/8WsEm2Yfu6j4dtK+42DUhJnEyqNPiqvSa
Sn/2crcXNkTwqcJH2BRXCJW5fG8xyJTqQeN8mIe+3RAS/FKIyBvh3zQewcAS5tt3+VmZfJKG0cLA
mR4T8S9MDub4NGGj1wjEVB+jzT0BthZv+FINxxFz3waEE52zbgUD07Q2tB018ac63nNlx1wfzldw
YGucBkJFBOA4GV4lucajfWis/VS9JQg9i6MA09iNIRgMz5QOS1Vv4cWYLG3t54JtzGBhDLonxc2o
vvIcwzJBu7F60dpbYr+YawOYSVAISe5YV5f6Qyt+J9gdi/Q7LKeOWQo5rGGTx8kwZPNQoyhDYiqu
9gyhQDokYeSErPJF/sB9M4DujOd5M/xf4WgQOtNxvu3s0HRygEvzQqrC9Bp+KtazjQDNtnKbQ3Ft
jPvYvSyJN04eORNtPI/SScXJiM2gK3/DcSfzrJ7eqCTdSOjAhXzH3DHXsCp/sJVJfH+Jn6bv/GRT
4Hdhk1NijO6IyML1ckyWBwKDl6xFrhmQwmFub0wQrZzMcFp0ZCLL/SpLZYlHcD8UR4nXSqZ+KRW4
l/LHCM8aEQALU3o/+lJsX9BTF/0alr8i+qks4EjB24hhiLQEKcZ/1fxqhL9SwyHMJ6GybVFG0BY4
R+L+JwtbegDdMnjlQEYV7gCITF9DwrVJ9yEWAXyuXChCf+C174OdXl77iUdiuOvgQjZ4+Yr5VEmH
KDyL6NxmDyENRIXegcMFC5/jd93fuRKm5aMP4cpCqBVvEovxqnuXQRGQyevyZ5v3+xAurpy5skxT
qpc1EDnfsgnv4vwjYatW41218gNfqcAGDENa6Tom/Ox520GEmL+L7gQQYiAKoc/fIVNg1fhL+kT1
57qWVumCpih55iIXg5tWsY8yxJE5klgvXsjdKTW2ApfqzQlXbHtMxyOAHbnelwv5HtyZJB0XBmQe
VbxrkPMTF9F0axlud21j5FfD0UuHVkZrOOvNZbLuHX7sQvkwv3sLfodfz5egh4d+hRkIp/JicN2q
0UPGwztb+543ByjH6WYlMBlh35LKd5ZwPzJ6sOYZ+90iuQV4jXU83VLVSoCRrtB6PEJNrzM8ogyI
7hLjz2Tv7hXo9YrH2C6rl5QWc/WrxOqjP4Tw9QhzJzlJPtpfMsEEYtAcZXFhOQPMSo3dMbmkAw3u
l7A+Lfx9JjiF+7B+1Gxo41dlgnkJPFtln8jeJiG1lTBehei8zVlVfpKcgUKQn8e64YamG5ThBpV4
MxWF25GdhwMLjwLxLd7RE4CiTD5uApEp0QmXf1v6TJXZk2jtbTORHQ+3uv4J1IiorLfyILJW3tED
cpj7BhMF6sDFKrfy6IA2Ax/dlR8UApWMp6x5ysQnK4Xj2SdBW79AYe5sJ5ETTwViGLw14ia6jUGo
Ucm9In6JoU/PrPcdo9kO/Ggs5rCkZ7Q0gqAS30Kb7hhne6Rrey9qSBH/RHzC6MvD1Yg+EumMR7nD
trGuW/hQ2DXFtLRuUQVUeWsw30bBk6i2Em8iHVm12+O7mvInPTxFfMLkUpN9YHtTu6uGHei+wXoh
EtDpP3x7Rk1gCVXmUFt+hlEa4plMeSbiBGXziwwrsz0K+VkW5ZnYSFbwht6RlQ+aQ4nuME+fK3AC
xGlTfPR0h5aAsSw4MueJrVWf7mdMe6q8p3O+DMOXqDnG6VNik2kvjmbzqZbPYXstDUce+ayI486X
mabWlGaudEYcGY6GuZpj95FMc2CHreNfyZuHTUTxNUVuFIP5RLXnY7FuhfmyyM+5/VTZtywimcGX
N2D8f8/IIWnGSWMjQylG88Gbmrciqb9nq+b3IHbxNdnfYRu7zezUEIbyY6dRi+uUQATnS5zA9mqv
5CLWpxK5V9c2YVWliB7AAVXpuW0wAH/P0QtvOjYxB1Q1RT/2/Nkk2uULal39C9tEHbbqgHn1ifuv
Ly6NdB7mgxWhx5SOZr2W5XGCGGYgeyhHYR7teGfbX5H+GcUvjEFq8ZVZCKovJFsJ+bXatVWPIY2e
Dfi/m12fZXAN1lmp7iZERx77LfdGxu/QXerulOM5aL4XFforF0wvPqrhRzHvI89ns93FDYVzBQEr
4uridYSMjfhE6Rxjrk7ivrZehuYMfEAwViyKO+qY3PZx/dcrr9Sm0bL3q+IUsZ/M4hIrPhEZgjSC
7eLAEGjOe7Hs2+i1LemTnYhiPkuj8FOpOZrqb7x4GmR+Q3fVZvJrnEeyFb4VSXILBA3PB4GXQGEW
1f5H4O1VLh/GveLBc0lTsT6wCCUOVZH0tXvbG6YTy8EtDvOx7nAhe8TpN0THPNX6mLN/3eLhH3Vr
2JwcV7vG6YPHQq/z+NsW2lauvuK23EYyDtXmPQl/05lUWHqWy2M2Dly9rOD5ARpLJBT5SNM8wR+Q
q3sjc+k9B726qbgRE+XWJrdQAxseP1IzcdQ2+uABRpHhtgh9dThnsmeVBxrfdctjiZgVZ9C8G8AM
YXXLjM9J3FKMiwo4zYpdrhsUXomgOWPVq89t6rftIUNdE/dU/YzSk4h9Myk2K8aTcBGoy7j+Zawx
2LGgJs3FGlHOtz21kgYyosp8lUK3nPFOApmYXg0WOGn0J4M81ML02KAqllbicmTFmNjAzzC5Ytd2
ePNiUDUfLQ/cIxQBLBirjR4IMlh089seDvX41EZnNPUhuNrIcoAGIk9uT6EKuSCEfU9NsZg2rQKU
g4OKmvpNdykrxwjYFBELvsmgRtJ7WyPC3BUIn3n8Ss8AES3eT/u6uzOD+bV0bM1XJbiJ/owgO8l0
GFcnmmnReQ9Fabl24i8aUwgGUJ9nZ4ZaPOIIG55oQWe7RPc8Y8k2bT4D+2zly4YMGca7TUrYIVRA
sZ0UyRXFCT9rVbw2bO4qNhAdYB8eCbqXAj6CfOHHwoMQ37afApVe5oDaW7uK8A2JSvgL8kbiJaff
Klam2XdgvIzLQ4cfgvHAEk+leUgqnoB3KT9IFBtXtCq23wMcTH7jDsn21ES7Fsk9/O4wHhM60Omy
xvgz17yXBcv0uxK9IYXRqgn9449uSVQ3rn3mRIooO/Tiu8oMnugtrxqFqRSJWFfOtfQlh65eu9mg
facBIR8VU4rWDeAnPqEu1RC0mwFBsDos9veAvrPyxatg3hiN5mYRVF8XAuGmJi0IAN/AWvIx6byK
vzNU5RFMI+/TMKcpZZ9ECn+uDu9dwrN8xPQQawXrPKM7SX3qmy1IwHK44UoFl6qpx8zi0dB2iN5t
MrvJOPvdAt6um2RnzOlGLnCVZcU1rRu6AvN+q4Wg58LyoPcc4A3xz0xnn523247RaQBDm1FPnU5A
F5XxJaRfum15DKod5jOez/M8eGrPw1vVCeqVrU/1H0gVLiRSl7RmT56E0qHL/QNIDNzhYo8B52vo
k782GE8gr89jS7d3luKPWNNDdmIgMnRsOo1ouCerJhu31wywH2ZVIJTLl8bMoyUzA7At701F+03T
/t/csFws5OY9RWQJ7Vb3+oHNw1KSj8fPycND+9NZdTcreQaq2mcPRoptGhcFbdByq5PD7CCMBAjX
qcqgTCwrSjGUVloHQgyqw7aXMBFH4XgpKGowe4CJ9iA+BVLfJjTVr5TXTqxBapPofoE0LANDTA1a
IsSI3wgr0RLrBwVSxqZR07clVRybNH622G/9mL9oKlJAHI7s8udTb0dfM7aZrk6/IWFM8VOEpIJl
igQU7w9pHg9mUuNfrHht0sMuYERp+QwMuiYeWM53dUaqBN3LJOMlZg9uim5N4qIKKr1A9FMmxjGB
l0qST4OdXM0peZ8NSsZlY2dPyWWKE1eKw2HT4yxTO+vVLhG/bEv8szPFkzLcRXqCz46dT6ELXOfF
eyEvs5OMyzN5nR8s5UebYqU+mU8j5gNj5BFTf5GdwTaisnsMIPh0tPL27ACWSnmqi5F7dsLqzJUO
Lo46kfvMXzXngkqoHcKtsTXAbHKKHS9ymjPU8zAJqxe2d7t2aJ/FoP1NE1tSsz1bg0D2nv7yoL+z
HTn3EvCXGhhViyfVoEssiUNvrdNknHeJkmwYQwBkuslKu6fhIEI/7T4bLdxXSnWajVLeyMx8y9Cd
QmulCdkB2c35h1yFM+EPCXmYsQ6oMdXh61sVdzTeYWBCXHy2pbi5yU+WFSxM1rN5HPsaXaiwF1hF
JxdiChOKIjvpvvE1Rtoo68+dlZyohyFUEZ4pd6LKHCTGoPyDXerwyr3KOVrVoFWHqs6+xNIyCKhw
U8ne0fTAJikloIwJhNUGPTff7ZhBZxfjBx5C/GkBWLCahysEjIk2LSIKzSGdmAo7lCGNpLYtJ4dC
my2keMKOBfL7LD8GPX4ajEhnNVv/2DWAuo4IMNUYo4ACrLwXSb2le8npQwaotH0tpWIfZ/FW2NPB
rnWONxmtpCjaq3UoSjw0U3cC8JOt3FkbA184vQQd6CJT+6QB6hBI1q6sYIOo5drdbmKpINRRqY3h
KqnKcr0J2TTYILd6pT1HPSxVM7+qmX20i/nSsfAo2tYBOEWBEHupiYbUZBr3uEBICGbdUzX/RXrJ
2puDFCaVZXSDqXfiKnwyeJs3ZuhXNBvF7CiDsOcrXLwZldeEDwNFcos9BqZZgPsGRVU5JqTwJ2t2
VtBubsJPleo3RQ55QsEjbeC49Br8AI4uKzsCdjCEXnRGwvl2ktOT3fs9Cn0uN24zhA9LYi82WX4j
C3Zkuh/UFKrwHVN/tsnTBv4TbcfoElPSbYc4ewZ77Upy57TMdYo0gzauTqLgAo5iuF46psUGVUwL
8XjidXwqkmAHSHzblKMPQnynzNPFFMuzWRjXXsv2wmKRrYSPlvouSbduo8CDknbI13N0s0GjpCPe
5EaK95R0H8BzMB6lrDrXD4/sjyl/stfmXKetHR0uz1Ls12jNeGB70R2WQNuk2GAmDsNDo+zyhGBC
kXngmjloW5rTW3waJBVFueytSDpUknTU8/rQifisKcW+hrQXmN0hASNZtWhAlrqhwffPsmXXtqNP
FvjebCeuOlXuxPmOePBWpRml5P+PKXeM0rK0NQ80MCAv9mcwkmf6gbhAlF2XFh6S8U4fxHOqNIz8
wpWX7MWoWF0PIDHxlllSh/XadqWZ45ht7TO4B1KOqRySWCNx1FrOeMIEM8x4Wy20uhXsFlhHtVI/
9GS6h635VLb7WfpRBOwvP8mfehl89ocCP1L+ksp1Q0MrsMnuh2ap7McsgjvK08IdAKom+azSzwol
p6o/khTyN7uv8KcT/1rCuKXb0S3RFH7a35XsN2LID+ZXCaWnA6lySKmvyGhMCY6QjpP4p1qg8cG3
HRiINPFdoKUEeeoPyQETjNcOCBtuBb9wSYsnBbyg5A/wpegBv83EZKsdlJJtGTaHXHm1YYwFbzZb
3V5Fox2YOis6UfiXAxSQku1lMb2lwEOGy8iHWdcvffESp3uoEd4QAekLObMzM9vypQpC18xeI8Em
d41BvevCPFXFkXK37RCwx1R/KWjK5XTLLnFJED4z0HzYQsReieH+fDT9SUNGDNcNOiKhkCi150HN
9aUXNhPorgTONrEDHPZms5dM5T7UmTeOPmSAFk4ibE0TpnqiHMZu167WmDWCa7JdE5usZ8EEFVuj
MRGyTf+VW44enDCrsnHW5vxl6T1+WDqfWF+RqgF6TZAjryBnBKe6J8H+W0PPTE8F6W+zPRlIalFO
icUz84i7tFi8iLpDbK1eamsfKuqWQOBKa4VAZtWw+Qg/alAKBEpRw8qKXFucvpb5o2V3BITWSfK/
Wv/Vaz6ZmuP16HY8BJTuB6oA060jyhdVsICcd6smtBrqF4AXB6KwGFUHKsB9Mfo5eh6cgWZ6YITb
WijPAUo3REyxkGAcF1cjNCCGfpcB0rKUfwmtbv/TEKtryWsIQaXjJDPaO2XkMLuwLAgrgicP23pa
eEIU41M4UDtLECIfzliyqPO8jfhcZv1NYT03Cb7yEf0DcFP6bVWfWXBhb+4qwG8at4eRJpZ/jfRe
VceWx2rwxhqSogqj2wNxQ0vm5T90+RFYwFnFJkfnMVpTQsUh9L+JFsdpkj6HyTratIk3abWPGgLA
nGvBVmF4AfkRbgGQ4T6P00tG4quzDAwIj1adrgpqv2Qg0uCLyqHJLvNZTs2XtNiXGKuQZ5DHQ7O+
NWO7SdkgtEIn6B0chgndgh5sG+TRAUoJVL3tYIzbId2okdvYZ861GtDGLAB3Ak7yDtd4kzQFaggH
1iEjBUr75AqwYTmeEgCxS4ID8WrRJaNfespirfq+kfRutlqQ8FCnEs5ccdCWGJpZy5ZAxqVvcOhl
4C8WkWzwXxEUwPkr0tOg4FjZdbgs5qljiU72hLdrVVHfMcunPn1Piu+uCn+BZmwTMnHqYPi1epVL
0I6QBonvYybVSyZZyLHJSUSvEU+KKt9LuZP2nq2/KxHbBGJqCIqkG2Lk9V56kbon7Jpbcz4WkCJr
OXMKTcNak21lCdlFdshPH/se8SM3PUTHazJ/WuqbZl2BHHxEku5kvGCz6DDIL3pT+w3ZtVS75uKf
ML5igHj18hjsq45hLUzCt5IhyZg+wjy7WcZylVgQGbhBxEChvELQEtuNoZ1BEPOa34UTDZrjcpyt
B9lljgHiaOZ7m2xsx2+sj+81d5TQKJiW52eLhWwdN26oPENl0IzIlYqfoKp94m8MgxWqBHbdZtau
lghPYBL/kJasEsjO9JysEND0p8YvzZ0zYqTN5Gmb9XhbZ9MpFuiQAZCVOV32OqpDj9lGXlgDcChv
guUkjGIvKrEvI+lO8KI00/0kYg8Ag182uPcmbaPX006Pc6/L4wOxGT19KzmYEmEtud8JQW7Lanlb
SrYcRscejXQKo0w3slcvcd1mFe6qC33WLOEpKJBV/KPCF+pymfrAH/JqMwkOlMy95TTzxaH88EfY
zMj1b1FwIg9bji0x9kOf6JaTthWLYGsHnoCXUcppkOMT2qmCR6hT3uJWOmjZh5jf0xhG51sc3wKz
p7Lxr2gchQ9RQKasKX5hyexZxU/I/wzC65yibJAfmVkz01HC3AebD0KoOUJU4FFLcgfMqclma6Vd
MeoSwB7ra4zvAaCU22OeELGA7kKxasZrFOhpjHG/ZzhlM9axaePA66Kc7S37qW5vTRn8ixpWIi1m
qahn7hz3ErmAZiCcCe2I9UL+apjPY8jGdFX1iapwR5TDtzn9poHmpiRtjMRXzRV2BJ93DTATp/rt
8wnHDLJps2fQRlWieE+8BNLzDAwA8XhIMNVhJK/HjmKIZx1U8xw3ux7tJLHcKp1dw2i8WLK2SiT8
YdS5Gp9slvJ5gELP3fcfR+ex5LqxBNEvQgS6G3ZL78344QYxdwy89/h6HWj1VtLTkESjOivzJPbV
ip+ObczaW7Qs0w9Df60ZYgIKjy0CI03NY1gTNXUXGPGpUXkh0Gab5Fx1Cy8GI+DrEL1inhPjeRJv
dTUB1zs0FjM2D5HCja2/dv7dq68GDgX5HuA/q6tPrflE56x/Mt70ZvXTklQzgBPwp8ii3XlKrZrA
IW82rVrBjaC8iuZiYIXs+3U190HCrIpfAzvZWdG/yXjRctDuw1n3fs38jQcOG/f8SZt8zOvUd1eC
XYc9BLvKOXl8JTWzuq7f1W9YFAtRmIf5jhN4IY45OidZrWY/qfsmSthnCV3CCi9FSqCUS+f0KOrn
eCCQjv/B+BD6taFrNYHLlhw7+t+AfvnhKXHF1qC70ah+io7WGvVAwOhHGGbn2D0awcXsNrVVH0zq
RmavcMQGT/sAm7gsg3esSvC03kAscJWHJwkIqLJ/wHaI5iPU8id9qJY9lj4kym7Og7O6wGDLMHlx
KKQJADvVw3OFxB9CpA2nbRxe3Lhe6fZJGR8pm0OKthdZDXUZiH/w3RJnjG19JcXPrI2iKyvitk6z
8GfPI2MlVtig/QeMYlMoEEBBsI3HW+NpC04OUd96QxKpCzYdLa9hQOlGNQuTBQm7dNXAumzL6gz7
Ct1n0/RHl+1g21yD8MvXuK+k59jbASCjsRiD3N/I0Qwem5fBszL2BYOo5+BoqIiVxvuJLWOqX2r3
EHB34VMGR7FMYasY8hIgIdOcw05UivfM2tqJt2uQ02subBQp7fiONKzdc1oZh+6kRXuL5dVYJZjC
Px0WpKZnARzQUZcsMJe4Evgvn8u9HP1RpOdUvSPe+Q5JLZSKYj685Q8Yb9H9DPFB7z87oHPNo0UO
GNnwCdLAxZcekaqPF666myBVczbCMgm3kP5z70Htl+18lVT7aEATreFeY8tljtXAyKZsT8k9oMyw
MDIWrH+aVmGRccBCsEDK/2aHvo027/skAW2wyyAzppG9knHM653EneHPw3FyisyzkL8mRN9AHbSM
/oq7230i+O0E3awiuQ7DtIyyz169F9NlpBZoBjm6V1AgA2tg5X9AiO4h8XGEa+ld0691dMIIL+Co
NfAfr6KlwBUXsooOLbug9s/tHtzquupo6NxjALXkBARJwZZxsRLoyG4PJcmFFD9gO5r2bbmvrXEp
zW/RXpL0z+833OkURmr7aZDzgPecgIhCTmwMsQZVVnQ/IxqmebXDOz3FOfdQzEA6YM7i3RL3zPt0
q3gdayzphocmjg11jLQ34B8iIKH4BO0vIvoTOduEITRpQE/Re5ySC0YvVOxpzPElJ4aZ9kOwMH3E
LRPqcs1piDL4bYHxFzMr/WHKPyE2Bfj9zuHFNV17sA35tkOsBkK40H1uwmwNQyClSGs1Sqd3Niru
ZhhYslfLeDKmz8EFHwu3ZDiZ+INQiXCOK67tPNw0RdCA0gEzAEaxc9vXvvjIg5sDoqUC4x40qBT5
XgSkjaIAQVAuB+QTGDbeHRsRoKpX38cgVHQHSS8H6xCH6os2Hpcds4QefPIv5Vgnmab6e9BszM5n
Xi6xge4Sa4P45OvHkHWzW7Hmdt4qOo1bTqJa0ZuBgA2ICiILIWioOeWU7mbTP/0tw7DJ5XfSpbBv
wUDAkK6t4aJlf1lebRSBkwFvScKivPmHoXjpFc6ROTdvw7Vf/6bZVTPPOfSAjuVmPN1pVXCTXwuf
mm/+y4LPkIy8Mb8esJEDS60isUXKhGTg7lhIiekc59EyAVjbVs6y0l+8Yp1TSml9ym7fcS8fuPyS
d+qhvbcH/JkN2c4WA4yofKLbLQUCQJu40vXWT4hJuWkcHJ3/NBBLbtGZrKL7C+VwC2Xzlc+xiBjP
Cb95B4gM15Y6Ppjk73GxdfEpxJLhF7RQQAyALibCP6O5OG67InaBuefLlcXOsps/S6v3vcqA/fdc
D0D0sUiNOHNoWECT8o91XuLk8i6d4JcVOp/a9E80r7kzrIwMhtyloIqlry/c6qL8B1+WUX5kxtUl
O1wR15CDRnZnfgOALwgofO0Lsg7kHXr7zU09ZNFgZ8d44AEKQlqy8CMC8dHfRFDvM/siAnW2HG+t
WzwJRZOeLO78sfvdSVrtmgQcETfk2CJSXa6qaXwX3N/M1NwOJhw2o2HVHG2yyV0Kld3T4rux5MII
fg3obFb61Gny1k6ITW2wbiK0YEDJDgsNNliOSo5V4nAAc4FKehqIUhY3R6VuLQMGxh+XFufEY3/C
9+07N5P9o2Tcs1nEmLxcCLrvQoAIBHRPbcObEq2jftJCdu6cvnOyWJX1VrP/bO/Hif9CK7/EDQS9
jPoQfEQlmqXZwjAuzUWV/Bt1tSc8c09T1LEAcBbeBqg/QLm8/EU1f4b6mYKXHH2ngSbsdM2rz9wv
nW87MRG65HocPmKBoxQzeiP+BSlZ6CLftK06uZG96Zl+M0y2E3f4qfn023LnWW+qcUkYvIrGsKBa
HwYL8N1M3n/T5XOY/wnvxaYjHq04BRcGte1Tix9UUiR8M4b201Nc6A6/TX2bMAs0xl/rnjQPBsEL
/ZXL0aEFFWgGUpkzXtvoOxmiQ8RyTQ4Pp+P6gJUreBRJNBfHYejBbeLER19OLAeuE/TKuRbExQw3
9yCUvJYmfUeLIbde1l2t+9UY58iHZh1o2+b/lFV3S+p+F0XX3E8BxAx41RFgxg8LO2y2n9POBQPS
cLCGdyS4kA+iDPBKfFXu1pw+7aTeeIlDiSqdGuJE2emc9w13bbmqM+BP2zw8e/ofWqrqTyB8S6k4
4zz8yFCq4pmJwjzWcllgd4CxClUBZ5niCxnlxpCfgJDZ/Ed41jZB91PUkFlKklCkZaZNGn7r09rP
oGyTeP0ovSd8wC5POGoaTYMrw/hVePNgnU40bpf5HasCKuQ/SDlsF270BuSYkMrgI53LNuxdHV1C
5o2C7NP8WPWHAMFBpXG6gA6wRApnHtSsu+4/z8zUNIgOMdj8WO+2jfFjWi1YbY8H8MY2rvPOShEs
ZA9yqtgfcLMaLwlKQQ1T/VwaH4WpFsaAT6zUIPe8jCyDLF7LlHPW5waXtKEOatp7/dmTfD1PXCJm
Wcdqron9SU0kRvun2R8JbgrPW/4O7ccit0JNta99d82eSaHXbgrLLRCemI9cEVhhuwvkQM2cVdz0
VDHqhGvCNQc7XSIYOtd41l0WmZW9zpuHZrA9B0enW++utWuwHztMXa7TLAuze4Nhxs9gBw/C41wi
UKtY4ZfVpzMhW7GKbac1HWTPOM03UqOGHDZQZ/D2CBZt9XB6gzfPboIq2MdM4ztWaaJDtG9PrYLX
r44ttCdiNkC1lmn3oRM4CWajIX6iiYpr9hg63rmzhcYisVtw6eiuDdkdzXgWhNj+n6oQE+s7jOS8
fe68HG7QygPC1b4WPrycbKt1n4YCeW095ndK5f+IAUOtOEnz6uB8rl+puVoI80WpddK+d5JADeKZ
i7NBQX7Q/hqkssL89N1pg+Tf2/zqdCaZqdkZTvkiKesy4KkFZFu9DICHn9yb9mbrdxteU1RvauZw
vcrW3qzcsKUkMSzDq5n+1fHLZBcba9K49G7aENb6rDqcGv0THSrq43UtucYdjO7BRrIy33rcj753
GZnXuBCPQBdSCvCc7gEVju6yL1ooI9d+SZoHTMjfmtc79MCtXWAfsndac2nzbEPIvORmEiv34CfB
MZxvKc1f5AXL2I3/2uGcFq/hlL7mUw/RxyTPizsWOwLLsi/pdwghNJ1pzj43cSc9pbFa4a8rQIs2
gKF9VHOWbfXLgBgl+G/0gsfI/1gwQdtebByjWFpy61v/JJfjPMB1OJanERM9LJN1BfCoteJ9AFq8
qhD5olsXQftgWnKBSg7RfjDMDZyOTcK9e9L3FZ+ANb0Fol3UXnhvjQulHY82TJfW7ImoGTVnT2Xl
UurKNstr2CBAqSO0InRzHYlpoSMY2xYaQ7DQmK/MWSmJTwGikvCdQ+pk+4T0CZd+fvTWMkJ+NAvi
6kAM9Ua/CNp1AxbYufRQltM9Vc+zmPWaTi+zmTPFANxIbTeh0DqAkGZ/rrBf8oxkRHswqmg/4oLs
/G1P/quY+0mrlKXQcs5W+hqvSfIwSDg1lhfc/IwK8LcCmLUfYc9exWhwWmoYhD4FOoN5LLilAF8j
55lsLGtTJX8lVTnEw5bJrJaw0pMSK6d5xO6JtyjCR+ERjm6j/hgjbvmOvrDty6DvScEILlxhxzSb
V0+ue3VZTRPTWEzZFk4/sZ34U1GQLuHDzTW6Q2/QlgTU3WKSbviHy4Mm+MKz7MnA9Kg8ON88SEDF
+vQYFANGj4uyqdnCq66Vl9zFeXadbxtwEBLeS8AKeAG764knqo7irUD8q7vxi9TSs9V6qLNiU3GH
r9wQJxgW7JGxIiPMM8y9cjkHYHWazUDYq5YR2keptat2IMYA3kvuwJIRUWsxZsedAlRJntDuviQX
J5gzZEzfpenuMve9Gbl0aDe2mwYlIXjvwVA5U3/yxDFPnxukVVxR2jNN75BuabDY2O1FDgzfXGeM
64xJHqF34r2k9CaNHpN2FcNlaJ6pPFnFCvSz+eQw9ycQFL3mmHNIBNxeC/Y/MDHB9IbrLpJog8TZ
eNX07SoxT615EybW8PbsmBvf+xnVkZL2lQ1hnqx6B1Ib+qToKAgKgWvE21TLGNamTZ28+QjBnOrM
U/2OtMSSmmM6peYP2t+b9YBTnhye805RIr943GzrUH039jVW1JaRRjA2ORVfvv9UjW+EqwoSvtRg
CuMYY18quP82Ngck4kl9ZKeFiToUewOvhkuCccJjHLEN8fVdrT0sfqd+hXodHES4n+rnLL+WxnvZ
vhRMnFHy65Andcc9HAcuJ4n+mfBvN/IXsCs4Rz33B1/k6LNaso9ZvR1beO4DIoKxaDGE1fRZ5fwf
ZA47YN+CxhStm59U/krX3bQOB3HAJqGerQYnK613YM+S8rnm3lDBlcP8npwrFlsWJvRhLURwH0IN
aR4h51zg4iFv08IJXDfkEBHt/qCFrxFpNjVeCD4cbxMMEdxnAMDpe1VNBHw7hSX6H3jxhTloKwer
SAe4QMHy97KLh3uysrRljjMeFP/S5cDQiv3YVyzI0W6dGAsEtJlQ8FG5gPQQRfVV7DjroHEoBSIW
PeoXGRY7h9qMLsxAQQM/ZE5oEzLAtVEQEybYAZ/EsKEu5vlzUDPndHTtogQ69cACHtGh4/mY8GEa
S06zXc9NLg9hCAFCgfCztwLt1ujcB2mmCVtzR0Pjvvr/cOBx7qB3lEW609P63VNYF1yAN1uAzkhP
+WZiKhY2Q33mclFTy7aqnpSkXiTm9jrXc3hd9TrRkGLhHVn5htMfQ59LncwheVJBtoljuYvJnQj/
25zzOdpPOETnyO2WXQBV0Sr4kTFrlIDpGC4BPlCCIZm+km1AxdgEJGHgfVXhWagztSxg2BtaDIbz
kWDcr8GEQ6BdSs14jSpiiBDO5P/rRgyRc4/3FKAwswMHuMBSndA+t9mSbYgsmTiYYvWi2YNiTTE2
mxWB2CDeoXjphMzqITxWTObAMW5F3myq/rXhrKdZYTGTXNySZB4RxKyqQDBQy6dAcdYhBgRut749
vefa8Bw0yQqoMZ6iZPrIdbEhFLyMlEbz87CkHHMdklWxtZcS/xL5gXU10JxlDxDZwhOxrn09PRd9
9hqFvAJNB3cVCdCREFZM9KcImNHxZseScNjgHgQzRg5CXeOGVmbeH7TXdyncl8GAwKlPCAfs58Zq
l/LXslDt5sIUhy2i5HcT9XJX0fudRzkaX2sv6Z1+MrRp0UKU5T2Ps878A/H3BgbFxMnufSsCDc6Q
vRm0Kztj+mLU6W509EsyYgCrK/ss86SAeQE1n0pcbqFQ3Yok37p2ua5j7VoUJYYgXPrlj8ZoYiKB
OtnUP4OOutU9ZiNJPdgo3F+ygbfCxykmp/ReVfEXTIClpuP1zK1LoP/EMtnkZvDlDPIkilnipu90
4qmp6m0Q629NxMsf09yi0MPvFCB6z9LS9mcR0CJWMmyyIH4zO6AmxA0hoVhXL7GeNOg3LDzQaTC3
VCxmkhaVhTG3wEJZ0ePSF8ZBMS9ogqAdZWGWV22lMzFTtffGs3kvP+IWdyuQqhZ7ZG005wY/wODW
O3v0oKpibNf1t0gEu4zNRcja16/du2R1rIjudFXED1Irl8WIU5YBwByI7GbmVot0ttTcPpgkSpiw
A4TZEGddhD6tKLWrGX0ntjQ9JUYhjl4lj6XUQ8zSNXldKI6msXOoM/Gke9BS6Gc98RTjLWK+aCjz
hCjMlsNiNME9jp9B0R/hRvW6AumQobiOaY8/Du2hIhktCGpFQbwJZg1tosaqzJZKVbeuobShyK7B
RMX0ABMkR9lu8bv4nTm3ca3DErN7OZh8EeTBckXdLY7m0Jpfb88zikGONi3GhfUEROOfEaCQ2lBS
xgzmUGTV61CQMI+L5BDrdKJrHZ8f2h+9FCvbT2AK4goivC1LaxNncyEm3AI7xkSj6LGZ+l3XGq/Q
Qpdsq8+JSrFdm3t7lN9m2BNloMiXQKUDu4zfDfcrnTTv2PtfSZV/NTJHPXW+wYCtzSk8Vy2l7WX6
V6VvacOyD29iyvEtqaZkdCD8GISYNaudTIfd2Fu3zJle3Li8Rmo8pnH7NA7tsWXG0PAYjYoRYkiX
GUpc2Q9raVa7oeu5/rf3vLpUIeq048dborWHqIsgMpMinUoe02JNJORdNfnBG+nzKv1NnyNaC2M4
txnGClPyUsAeR7Q7Sf+pOHmDFvypEsUieES2byETdliPbXsuspBPQ/ZRzks+oz1qtnopY41BvF66
WPs6/ljh1nTO87HpBajkn2qItrPr068ghvHx+1q27BHiqXR/otsHywUA5oxRJYy5yOPUMnttTo9C
95+2JlMNBQGD1PdzCXpRQhtrBJWZ2jNq7FsHZSGDnm4rfd0RiUQ3gd80rEOCbz7bK51CHN0WTN7c
+pEGy5I3cfqVCW2RmmKdOWo9FDed/xK/Ko8j6ju6/vOIXJknVBLgehQtF1FZ8eoX1ZMxyPVAx01b
YXKgL3tV5t62zao1YtROd1n4mfzMamffxfFbUZtLzeWRM0nSp1CrMqm4INIAhsm1Mv0dZXSrKjJ+
Ay4pLXzGcki2Tcez2oXTUwRbbMEpsB2ESWoh3ERS7WO/egSSgCorQc3XtpC5LkrG717jLOmXWGm2
ueG6+O77wCLUyM+/pCMSsQ9NccOosNETKP5xcs5bDbMsaQbaWbyo445dAHHoAGpjvOjxFqemrVbS
nVZub10M6NgqFQjVakVvC7UonHd0FLPAhppDaYIdZJuYOKZKWMeOxcnW0OYEB3XK5Kj37YMbE5xy
yEtJ0p2wr15MPXgr9eoQlAURRyfCx+Vicaryf5akU5asI8+6j76QgjuqyIIlevOKcvpnlPlVGvon
y41jmqul1pTsToJz5w9Xt03f+KVv6brd0fu9SOfgI3tZ1ovd2Ww4yXxWjmY3/kUNUj6qJ1f1ge4c
tMeYfIyW1OexUzuT3MSoeTxORPJqJ/gS3MnGkHK8ir3jWP7GONtIgji/PELLIhu/woRrKu0PvI3M
I00/PXXZigh8SadT9mG6NXmQ6UOLw9cEWb1w025lusMebONNRdPF9ZsrUMi5GRnZxE0/rHhOgnXD
2cyYHmKgkxYhtSLcqEjdG5ywSOftW4nKBVH1xbIKa2l1mIoTp/0aPLElr/9ua8aptLk26fGvRbFs
IdSVKfinLRkzyaXrtSXWZk0su/QovpxGhq/UIR5ms5bzEia4qMKI4bT4psM2N57sDFpKBFmD05eI
UEQrGi4NBKLSr59VVWVHU41zdTrT6LQWnABBTjoCv0ylSYbeAqdBAjhPsIBFE92EXP4hb/Lr9LJX
oP3bgbSAX7M5mgwlVoPpc+W3iJQy5zO3doX4nb2aodO4hAi8nd9ruClM500nZl4S/NMc9a1RVaoX
kHaruHnGuL+38PP3SQhROGSgCSL9Vwuie0UPMLt+XntYgTI1fdhR/DUJ2ldc/2xJ/1NURDz5TV7o
o/iQvpUzLAx/pWYM3FXjhNAl/5zPdswuaJvk1uE47qYU5d1QWEb56P301dfm0kIKJ1rTvlHzhxFK
Gbe2Cw6VRD8c219L44obwEA06XiObEYlX/8cw3AP2Y/ltTxNNlvUwneJQGnnBvIF3yKXsaZJoOxE
P3D8SQUZ3rmlEGRp46frLCQH3q9uAxxG67ZWLk6O5++GedINJKKXWTrfcT+gn6TBOtHmtG3AIWRo
TyKjCDMIMcMNBcAW92ZlKZ8b5W2GBp2nmGVe8RHrLCh8ugGzBkIixd8D8p3MxU3jpxQ59ilokX55
sRAjjTfTEJ5H8l4B0mBsuQudHo04zw9W5e1q0yPpj/+GDelZt8e/Lje3Eb2ksR/f8BzPd9szMZ2d
MQC+RB8a6HqxWZRavtyO9KYXPdnFDuUUw/xC1RzOVfpScJLbJHFl7J9i21yFFYgi4ew9Ql6e17Ho
IhrGJKJjFCjd+KVusyV/9L0ZrXMLmicdeJFaZQFQj24Ji7pjFj5jROeOW9x8NP9u4E6b1rcO44nP
SBrp9rWmPkqykeNXxsNf1pgDJzNkgaPZ26EIVxOh+MofAUP4wUHn7NKsYY8j7nkaJ9YqCsEzLfZI
2T8uuS360jFJ4sgsb3KkngGWME8y1SeETjWvOORDRb8N17cMnpqWPNMXAySnXefMJIqGA6hsG2es
L8C7DuByyS7L6XmMtfVkkTHBS3QGZfEyFumBktmngkwSHwybWaBqUZSddBggrh5c8PLy17YNjUPV
ykrlnp0gRUApAQms6pXu7HSZYZQ0/hmKsuDx1RTNW5k5T5il0P/jb7Dr77Fi90fURKexzItGaFux
4MIYUufdbrSKV2IEg37GQNUlWx18mFgB/aum+k+6h3G0KLAORQ3CEyMesnlNqoHMHkaKsbDQk7yT
4aLtWkN5wk/1GF3+eRbuKvef6CTcacDSYYlsbRhpiUaLPP9+CAVrU8TMuylI1fKZ/kI2hw2590kL
DyncPwPQyLIb6qcCg3tUj2xH+lU/pce26Z7boroq+k3jGAN5KZ8aOV5pWyrAfWK3I5YdKXPtpu1H
EE9rJJo1XOrlgOnVUvCPZCRBm8qlVQaQISjUIe7gtsWiA5Y6JRMBlIE7f1f++aJ/8ySaDw1PWxus
sskMEWuUtKvIWVKagckguVoiOQaIlJgih2CZi+Ipxf1rmvgs7XTnW+m2ghtDs5w5Bm8xZY78Jj5z
gx1QlQz7SUPelBmYAdfQdj28vg6CnGGom5MMu5kl4LBajgt9U3HvNzPwbyJg4hEnrIErc4amEOSG
fbxWghCmtFYVwLYk+1eV4brMp01XMSGPlXuKeFimbEaac1PoyvElI7vQWcMNde4oZQfTw77wjiYb
4z1bZHnMHmRrOkNYA1I5o0Hebczo0gDMMLYPTgDSHtL9zYcBKGPxQfPfQU/bvejd7wJaMqVs7E2n
9Ckc1ZK4H98ekStBoU8cUeUGXWhqk6eJth5D+OfeIXxKOWokq3WR0UabkoTya5p5ojvd7at89P+E
HM+ahvWWmsZLalTUtyIApiCf/AA9w+U1FRPPT+V096jcFIbxQIswRfdVU7Oc9fn7pDLaLa1rXolV
T/ZO2WxdsuzHnfCqlqiBwCIf0FQ4EJW9L+e0t6ITYEy+OPS2kgR4aKboixbYrRziXXdP/fzSDw2p
4vCYeSRNCTv5gt9MzhKylz0It0A7OoN/cek4NQzjFZwOxUnYYHyWQcLGFhNiRo0DYOJ9/Ws09jrs
nZ9Qcp55JvEcPIZVgKacZSjZ/afI1WNiGNfD9DAMHPEjNnHDfYeVTWFfxmXZOaDDsQ12EYubb1P6
b45ip9/zJmVJPrb1v8amwbazdrVebBPx7ATVHsbyawomIe8zwlIdIT1m0bBUB2A6NHXZz/Na3hjS
nVmobYbTQSO3Tzx5PXhQpKU4VsU/5evLhpaqUTbPPll8U3JtjcIrnxsDDzorDZLrohm3PbupVBp7
JpR3TTNAFuTuqvT+9QhSQgPhZ2jqrMyA5R3kkGB4bmufLYu9K6fwPgFgjwLnk3aRg2HnryaGwQgI
hD/gTGvTj3KC2EX2Ge2IzVfMkDNB1Zgzl4nAYGD8DCODAvoRV4t8+LWArC6p/SVNp4b3qaGyPOpv
g1kMKy4Z5EoQ/gNHjRs3t2DRkigw+ObJQlozVZoqLPbJOP2bvl5nZJzwAP7vrnjCqXZgIlPsmmbK
n3HvdV70U2Z8hAIeWAipeXIRjCaAyoHDQqLT+7ewrT/oq1/XLJJLS9wU9jPHRdUt6VR0iXYLl/4P
CS7O+xwt/YGYjt4AJrvvz2GZnpweE8yYPyJTsvEy2cg8akyGhR89Nxx/OrHSRM7bHf8Vy83dxt5F
PGSlpbSi59kraHRsXuyejf5f2+RHH3Onq2M3IVucNwHt0XimNHkQEcAvPlGJYgBhcwHj5zjY/UlC
MDKbhxKTTp6CzFnrgxPpqWWRfX+g4HXRwzv3u+puNQHFk+5nxKZSUVag8ZBaJoyJUVUY/LplY2Ey
cp2z4VgfsHJe/TY7cIdZTkJ89hnHcGQtmch6DB8+/z8G/qayL43lZHVbw/XXMzHT1R3SKmqdB/LX
w0JZ6QkltoP/yeD30ZvpvjN4mRmuhmutjZdOqAgB+OVfoBGu772REyjMPguXVFGiP3IAR37W3erO
JwRY33VimKu0ZHfM9OzjsB+PYYjWhJgJfSdb90B0SDGtap1kU3CDOftbduM5024wog7ISbiAvV1B
syOWNv/cDTEAFEzdcb3BxLIUxHHiggbQjuKnPumXdhUf8iwDOKvs97RjKsI8H6bNNYdtr2k51lTk
SDUcrcypgV6GDyhh697nD4PBldMNKOmAqhP3NEwYVjBheeSgO40iKyMfzgOnn+zGlSpidqHFjuGf
sRpeZf6ZwMCeEsBS48WOn6TevxrBuBAj9oz2O53aDxaC89uUyCtvi8xTb1QKHskSrVMCNGVydB31
4iQEe6D9lX2OruAdO6qPBYL61Kp9GsVHj8dQM3mL0vbAXwlHIcbLy01oEzc75gMYjTZkqGTCqFBD
kN36MJPJYsNw7Ps0gE5Jri1MNFSrcesaGLTT/GwKbFc23CIqXnaZpGZMl79Tjkic4J5oAf5nMrxE
pbEfJsQKOOjxWvhzd9zY4q4jXVFk7VNBObZZEZPUov6umTC7GhoVoLK6Q/KwO/7uXMlnvbF/Yc0R
vvV8deoMhwSrD9CTmunS9cAPoafGifNqFu234tDiLABA2mt//jRsvf6jkObH6DoXPRLDQfm0WpDm
7pJ2ywHYrQbE0aXZPRqHuHLzEnLb1br+FBnDnb+LjIZVglLIjReSP/HabrqENQXEsNaiXA2hS9j4
7QgjZHNvjCMtXqJGg2umZbUtXAKKGhfFqP929PBFZNmzlVg1h5SzcwneT6X+aznlb5KZfA3Vb2wk
9ylCljFjzrSWml+OsSWZlWvS159hZC+qvkv/X+1kEq6M1YOQg5HIAmDapiJc1/TF7x1NnDuoByak
H38cjJPHOqhRrAyYT5ndgQyFC/SpdVSxJ6gFcZi+FRqE5eLuW8VHD7gHD4I40266U25+sYzgajbt
xSTTUI9qk+LRyQ2AsC7pJHRuyyFe1MbDyiZkm1WQrytIda6xqJN4F9oukBYX07KJdGlTgBV5Dr/E
bu1JcYgjZy91+zj26VsIZ3IgJualzs7ilWmW4WboskOgJVur0leB5b+0eBjipkJWSqe97YRXg/dh
TZb3yZfg/AjuaVheXMO69aVgCeblZPG98ovCufkgg8NLkJ7Sn+FVxgZLU1KSZUgVmSymv7TgmK07
dqZVpR3chEidLvbERuk9cDDINAe/QSLQtRfd0d8qlVAfG+262vxAK6RP0O+2I4/DmLc16HYH4CIG
o1xQulW+RCl3ftH2DIBglLycBjurvCmN1dlQP/cJP5mI90LKFszrnDdFxHmQ42Eua8HnTKQp3TdJ
f2va2aQZOWszUoe+yp8cQK9LTQS0VsBoxD3FeOFsu5Jm3AMeULSguMh1G2vSyAk3SiYWpJQwP47U
RQJ0rQoQOokcUF2rEZz0wrED3pkIyGh9BYS7ns/owD/kwvQHkMIr0UserpYcbFHdpd48VWrYAdF9
TxHfur5luGrDs8WYGNTaCA3xlxdHrPdb5py9zMCg28Dg86oD1TI/WmbqfrSWc4i96MpXuC+tAsgw
MQdWgCE7tlCvbqEP3MD0IOjTZPSq0p4Um730Zx2zKJ9DyzpG87rYpbm5SjZdYNLXW+wmBL8hIQwP
4lxi/KFxZduMPgTO2Xk8UuLFo4vi3JuCWcLFlF+QBBu/m2w8dmWzoVEPZBE9f1R6i2LuzirwXcb6
d0W6QZKKs/GnRtyES0D2SZieR4CDRhAtSps0ZCbvIgQR0bt7n/ov6pzY5oNgD7C9ENIO4+Ba6sUj
o0qmrFCoO/MSxwjS9akIgYZo7ZOvtW82cloT0UHhae+ZZuCjcTR0LpOkMGyhnhSFX4zGk9MNuH94
5f2UnsIEBSodwH5JF8i4M1vMuwu/o2CRg5X0AR8KMZBqSLJfNZU9nK/QLdllWlb4L2Kx2NSEZuJo
Vf/H0Xkst45DQfSLWMUApq2VJUuWLecNy/azSTCCCQxfP4eznKkJzzJFXPTtPk152xjb8GXaRwX8
Q2X5iUNt6+MptbLyMrFW7nLjZCd0EzN5zPNmyM3jPF6spV8Hk+potCCdvVsfgZ5q+LhHTz0HVO42
2DEsDu0D5Eyu20d3lzzmjy55QSFYP8VFujWsFsko/JTGnHBk4bkN6NpgQ74sdMo3nw4TM4NBYFKV
MEHUlJqW0IFBJw48ojTksoz8PWhfQD29exXt044WZOTaX3jAeBYmuefi+VSakJyHHjBxr7r91OUf
eh43PmWJK7LF15qA8izAM7OcQP1lBevyHUoPtaK+boyJd6Gk7Jp6RqwlbaeqL0fzR0DjRKSYr0IK
PNmYJUBLhmCknBkuUuRhP5ULeG5FmRPfxqK32Zqee/0YlAar7OI1GarrcghlJIaI1CEYDzMSb+rU
lHtMeHNMCaGkmmduUfwwpRuzVfNOBlwlI+qoiZc7nJP4aozibS6gIkhD+Xc6lZ89fqQVou3ZnbXN
x+r/+LW48VDtagNJeg7mi1lmesO+ct+N9YEY/53bPPesp/0c/pJUu5ECiYFn5NyRRNogvaQoVgUS
+J3b2ta0nyijFA3lzqN1MBOFJ2rYtBOX/IFOlvp+bB9Gtzi3iBZCbLD3Re6pmfEkjKtItIcxdR8i
q1q5sJOxwXo8W7N6Yddl8uflbRzl1sY3l8wVQXOn/8nc81BwGD+69qtUb2Di8TMVmLiwLDnTlRUp
3kCOUkLPSyl9dGhmsa0Bm1mF+WKnoHF4Q/R1f1Qhe6hyetdgzMBeWgQvtOBiGcZvsRi2nZvRZdM/
E6TluBs2o4EnHw2paKMNcy5aBSk/9O/4VjHlDJQOWrTLUDT7Udf10cp+2tlZc/wvFR15Om3F4h9l
dTPHV8P6KuN70ueknUYWDdCBtUdt/VvnXobpLL1dBydyofJv8ThrYii86HT418KnMbZxfK9xRMxm
dnCMr4mMuh2llJt9Z7iWYHnsbFQ7H2cfHLp1YELUQJuvdqNZ/hUkLMP0KNndlqN18buUXIS7NS1F
yjMx9xjVnzW35IxjXg6A2YyrcF4NatQN/zqJbYiZjIzoHQnaMP1aoH61ER0VxWQxSGJw85vAsV/r
lEKfevDePRMiER7diqYtanwQxu58qluq6D40hj+dFe+Wk4DGdTFVNfrHIB7jFJJNOELy4NzP+BFZ
S6/7gUWPme4bFhQjP2NIiEMG2yW2PZbsHJP4xbT+QLESZwlJ+oud1T6REwoGDw4hvoiBBweztILg
aSRvLnb2toqOvkPyfqTUs3aeWtltNDVY0RB+4C8/FNAjpsAgweM9oMlu1AA9Ntasr/Od3dD+LfL+
zsMJVlj+3nIsBMTuS5NGyYhgTM1IdwfW/unPtJsVIoWVeNCs4Qa8V+nWw2Ewgq22dx1Sieb4KDpx
CagAqsa/JOD6bvPnlRcgsoeoKqk6o+iL8vc+QZJVkKX1MG14eH8i/uPV8GdlFJDAhQK+sM3c7LF1
kBUYOR3eIiK5973DbD+XYiMKeoD2Sr3Y0zaot122q+Yzs96sP1L1G0D8MYdgP4LyKEJOtmQteQPJ
1jxK0kOa6BiSnfDsqwjgPPLxE+40st+2XBbQNvN4yt7xTF+pEgz9sG9RnKvOxLn+3AF4m6+6uIRE
kV3LPCxlTHTMBO7BKp0nod2V6BdLEa5SGv6ibAbEzpc/AggK98xN4IilvIjsQu8tQVQgVC9W2TwU
rrkxHPo5YNDS2cfCkTRa2+5H3EYlXpspljwp2c6GEmjO8coaiDXmcHD79p9Jyikof6dk2rWaq9em
9A1+LYxDEYhdBskajpOb2e+QL16D+qkjrpBG2HfwR7aS1g8otXaFa90lLXQfclOaCajOkHwalhp1
d3E4+xkwdpW9o3J28sNLrJEjqLqgn3PtVME2wJxUxMam97EHD6A8RsP5TrTLFjs1Ty1SHlv+jZ8G
ELklmCl9X4h259nRrbGoQwcENxF1DGkpY2v9aE8seibrXXfEkHt2JhWCc8aJ9TcbfnetXCKM5Fss
R6xSTNYvTdFjwOdekPBctxQDTDOTcXtDTHuQ88HDVZUl5Dzd1yA6DP21plGviECNJDufObrHVN2S
9qkoD63xHIEwlGRiq8+qBF1yXkqOS15cHSXVNcvZRrh87AA/XR+unr8WsP1m3qZifhrB2o5Ovfax
9pbiO5/TPa0DjA8U5GZyZ1rhrmGL0RvWNrW6bdQhLQi6YnLa00GA5gDKMy6zWDk0Yfb6bbAjJATj
4pMfNWz7rWKJoNjdksPfU1uIe94/mDlFCcHwMTEcJQxvFrode62ErT1whVzyK/AokOe3GZCdHMx6
00BoKzDs84Y1T3BN1qZCDunCQz4daFBd1+Z0Z7c8Hwy1GRGGbp0m5eM4mh8iS08Om8G8B0GJ92mS
tFmQcpaMuh6oKDEd+4EgM2mGntS8ql8mqkFl992BxjaxZ4INWYVJBBnGfpRBdaqyfhdx/0qLz4Hb
Z81KxujWdPv+TRQMubZ1lw4EmBC9QK4C5r7ryHhJ5zssn4Py3Z9aSIIYe+TL4D/22Bvmq8sX+P8D
rdpY+UyGcSZoNXEly0CR6j1ymk6e+fy537ByA28JAK2C9kPAvIDjuAC/Fhdm0fvHdvkJMaeWbDqk
mC4MietAYPwaOc9cZmsTJZqsqgfQRdjRWynFTeDWEjW07laeoXfsLC6pMWWtNh4cenXGhwSSEMPq
XVlLwMrfrfWquFIgTRJbrLlavJf9tvgUVD7gvVzskm6gV5l6NqtHLyR7BgEFZxm/lxHKaMcufMai
55ODZlEzrdRAPiK7URwL1gIsPp/VXVs+FEO5ogVmG6WQWCj+bQfFVRDSe07UUjuHEZui2bOtfEE6
IfOzNSQGQqQQ/26mD6pzGfnoTBwn4DAhdhHpn8b2e8jogb7ncQUimoVbrPq2/0KMjmXMHUuPmp0e
9arukYGd+SQMNpW9TivIGd66YxzDHSVdQnW4X6I7FdTrXN1X3bdl/QbzpxSHLqZi7GQ6V+nv0d/5
UcdvhbFPZZslQjPda/rRRnddZS909wUuUKWlN3cVG1vlHmzn1pGJEeBeVqwvRbxJqY4lH4xoQNVy
T3j216SjL9ozyRvQ3Z3PYmkBp/2ZngOWJ0yYeC/Ki1V8BeopUugcTEzuEe2lNEkx9Rp31bmhqZG6
OmqldpXz4XrYPdt+n/00el+0xz4gXH5IrXPe7K1i7bvvJmgempRg7BbBA+3SOKeCh9pmZRCEd2mN
yhbcN4G5VcvBG40k0cY9nbNMet+Uyh/69rcCjFJm19y4YUzBx3ZMoY1Ws7WdOri/mNVrG5Nd8DVE
WEPr8p8cmrWGdNR1+jAHH27iXY3OI1g5AQ0XO10lB6eVpHpdILBmSwFw805AOhRQd5z6uZvUd8GJ
Vgt5tLNAn9rQhXffk73wj7xzarUg0bIl4+yMNsz6PATXaCIXJy4+4H7n867IyJCoiJSoH85Yz8gC
gh42YUd2JbIBPKlRYrYnzTDN7AHUG7Lxami+nXpYu96FvXtW0wT34gGFJw5/J3AgDSA18blwYZ1x
mS475PmraM+6eGh68q3kXesU/qH97UDoT2icSwXpOBovMPGMCqaB99Rbf3XJftXBGP5YsQz0qt8c
fgItS0iIcDbNU2ID94Y4pnpJIwwnD3Y64bAuofeTbh3MIrtFfGIiK2aKUN2PnkwVZoFNkrmIBdR/
AvPmDAzOI46AjtqK3o9Pk0H5WmU8JuRSZrt78hZPtanYGTOSlMnSZX3wyGfbUUIO2D9kvoVyfp/Y
xmWcER6/p767FckPVqFthVMOfZHkDWdLuGm67mVIAJ15MOP2XtmyP6kLqQ9qHEL4cCVu31VrBgFY
/NlClJg9CxNKQwAAq2YyNfVTmmGNxVjLgOx6sYQOmvUB6Oxyjg69oL4U81Vpm+dm9NKvQrFtwRJT
vVqBs8TneiN9tJwW53uU+jin6J4nUtVNlc8ilngJdedCqUerQ3z86U3aXYgmAJA0x6pHIZjx3Rwd
eBEEAWgQ/WMlyGZ+pB202/WzsSRNB6pTmACXlTn9enQ1dDzdFEkD3aOpIcn5whUcsihZL6PETxfy
Ks/wcWGV21MtmeIqgFFb50DVouFNNY6FxRU2TMrE+SIUYCaauAayKoQVyb3Z8TPfMHmTHBHeiUuA
+KeUWayd5H9aLElOPDfo1etygonRj4b5ZwXkwQqst641DTQj0mEPPmX8dRt6G3f8IsRz1MXWizJg
Bi9MmaDZNCInyxEFFnzlYLINcjWiH19NKwDHkyo2xeyYJdJuCXu/iYN3pJPP1LAf2yEG5OCJx5ri
4HXnYJrs4pZNYiuP9XKP7az4ZLMK80bjVCYp39EmJ3QWFP5y5RHHLneYgyJ8DNBLKrr1uhvOpYWE
B9SQq+0lYk1yB5DoKLVxyRLjM2ozKjf7EX98MO0VKjjhjeWVNs4w3bvo0iX296i9YzNAZHCw8a4G
RY4noOAWKyR2wwQ90xJvZmOZGPyNc2BnE4FCvBZ1YBbbduQGbDTeLSdAlrUhoRPFKASRiwsnjOrQ
pnk24XUjucGaE/5PoIbACKhf2LSstzO+5z66iM9Nv+WIvtOtOHWWuTVKjiMKffAJA9rgOzpJx9jZ
KsEJjMN16wy0O6VggzxFgVe4gIAKnTxps8W7xTPCGv0f+I+Z7A9Ws3bCjeVWlN7kcxs/pk1bolsV
DNzRAIwcdiV00+LVCYOjW/s0NTj3RmHUKAvd0WPq3M1zRPHGoJ/VVL55k3UYREheUK9CZ5YvyaRK
qmnneza6lF6aHlO8Zv/kR6Gz8tmehIHlrI12WDELrscaRNHAXaNMxppAC+ymPmlcVAgn23dFEe0T
F5KFKJJ/WDdwDUz5K3Mmcx3b8SAV7XpKjeZDklIYq+BhcdZX1H249FJJJ/v1U3dXm4JAWNEQrC4F
+zXFhjqEwJsP361DGWvOOCniF5kk74EFhcKwDo1v/3Dp3bU1BhBly8OUZiAPlgS52a5j+1vQPint
CaYVkeKYaIIkjQU/BscnGaSu4ysF7/COtOyj5zwsmi3p8cc8dQA3DPlhxC2hlte5HewrI/+Jhr8J
Q5en9HZy9cFJvzUwWwhLPjTjSvL9vc204JQ4YAjqnVQwMqLGF7sl8jePPTQ51rP3AddZaoP7c+QP
3+wyX7yBS2jMI4x4T/EUNmyuZQtuGUbIHGaPTVGH8Ovp+9BUxvDothidi+mSmhGZAeeeJx67i7um
nonfNeN2XrW0PjqQnvqb1+CREKeGPdfo8ndrJOvFqam5oWCf8wp/Z0v2EZH88CkXCJvXzJiPEhgs
S1HjWbGixZs5IhumNE7gMVnzokFusREkB4zXw0M9xV+cg3zKY/UZM/BYdb11TQWEopcVLCruTorr
oOuaeLCif4mLxcrGTMT6+CnryBXyzSwJQNdsdKIpPCDxr2xFuROkCOyjOrFXYUfbn/CAZuRrq4Oj
j9vHFu6G/cpK+c5jbnqnWlSr3E83jV0h02voi+xqbIJ4Hf2gYcziCy+oYrfD2yIwxxU1idsU1n3a
N7x4xHcVkzA3auhWoaWvmH2u9BofE0BevC2n40iCtYLglhfDt9sVSIdu40NI6fAi9Qc3tQ91VR55
x9LxNKmLX0JObctXn8t5ThmbLLuNgwNHxGQS2xJXNzs8cBQ5F9s6c3FqEoHNdubSYTk1pEaBtcxR
tQ9IA/X+8BjYXJO53jqISXEMGyTB86jlOch/Q6hYwEv9qD3xgt96E1dnQplErHeTDrcKIZc5kD3Y
GCSfNsbrig4/EZdvZi5OEc3Mm5TGHL8C9lD8C12+9PCkABGYToZmhxUtRw6TCU/QXHlbWxcvxtBC
K612FnEOfE28kjokZkaCKKruooJ3D1YOYKEmc1cFFDMi6lt/hHTzrZ1Q3xx3oJjhjx4QM30pzYIc
FqzhbI5/HRdXkWuyJ0aWzLB8zOZlMU35ucdmW7/zHO1c1osRlD7QWit/pAN9+h2pNBx70FHBNyV+
+DfSXc/hPKvxD61gAyyT5RYuV/rp1+5sjaBGMrQwC64sYqN/DsvX3qDEvaA7MTU1xyHm/WohZkTf
7Ado+rXEHwe0V38ORv9ojU636pGS/DT63wXfk83sRrR8jdNMSFxOo0bvij8A0my5/+BxgAkGoAsU
SiR/jJGSDattyy8D8Sd0vXbtdXhT8vEaJcNnxD68Tr4B5zzZUX7mnHmJAtxGfWfXD3E/7/MwOUc5
NM+0DeyrJRtj3fs8/Hl9n4TKP3gufdYak2tTlYdgtAD2dPPOz+RTp819NeOXIf5W9NZHGyfbofRr
+g7A6nci38S182gTfHcq8zIsrCUNIlLmbbRq3ADkGHhJgffHrvS8KulRoWXv5INWISyimY0K7DcV
Yql3065zMwsMjVG7n3OXgPK8d+Lxw7OWHA5qZ5mYK9pSuR6b4V2F3GQH1XBf2/lw50iuQ7oh5zxD
SGUE01BqCrQ/9RW4+itoOMZL/pHUiW5J4rzPWbSbU5T4GBoJMzxr3VUGz2fIjyaOUqL1ESgzxJud
B250KpyPBANo417i+NdjO2L2NwyR2yKhY4uUX9yAYp6w2oD5C1om0HB6sK3f1mVeCLmMJM0uEZRP
Bj/C8TadG6zjRP4VejfwEIb8C7nxB5O0TGrE0vnJg1BbNi8djdJtvil71tTLSGBHH3wO+4ITxwOU
XCzkkIEdv9C0CruR3a/TtufCjA05F+0pbxEQXfpoAYkOQ30gzrcNG4/W9tdsoKSgmHpQlKgOfPnH
s5Pj2a4iAxOq292pivyZHWfPjMDGyq9ZNU99QEeLojrQbiVHCAvHfIz3sbYhDbUkr8sKi6yy/oI4
bqGnQEdxyNSCZzG20rO+FQiTdSg7Ru4uYH81s+rpDbSatgA2vIyNvbK3Pdcujw0QUaQg22e8f1q2
rfumM/em6I69T3gnqZzXsVh4LkZN+UuHmASQvGfvRlM2XcVccVjg7lJM1vRbY1e12RrWfki6xHaK
w6iDXwmskEsXiAW2s2zzeXsSsxk2ScwI1Of6bSjys8l1kuwldDeupy9t+y+tcROP9Q5kx43RlYaF
5ANz+5HO6LWo4CcKjFgFOGoh62uPqXSt0dlaGbA6ix88+8tlWAljSM4ywXWx+J97YhBgFXAxbcX0
WhD0anm3E+E30xAYgAC7RLUbgEkYAvtBvxI81AzWRQ0muu6ION2b1Io2bbhF1V5xvdmW3pMMqcVs
EmJaxOJhd2h1Y+5i1TDBbIug35LkL/XJGss/OtS2RfFvsj4XtFzSdp/mSCMJAz4VvXfewj2AcgrI
Xtqake2HyZLuLvgHPf5CLgcSQIxdvHa5t8niBysCnuaSo6L2rO/uIjGtS+OraL7tYbobKO8a1DUI
pi0cVi76FXq5P1yihQcz4K8Y8ceLnrgn7TzDx+LHsQVfqWaDs2xNMY1lPYX4HWwWp27c7nvuoTWD
kuCPgRSwKsB7w3urgSpqc2FObIX75mPRrYdDbO0m+RFPT66bUCMDXJ1NGpo5u5hV5jowS4j22YeF
wRcMrwkmWMVv+1M2V3glxOdoJ1uaBiUOmYeIvvfh0YfzO1DAY0PriyNsZk8jWRd/0Iwu6C3Jpujz
6wifMaSHtWDjYRlbHW1j+UZz0cxM76TYlZZSN2JGJZQE0I59+edoCJIj0FK2wnH/FeafbWU/sQ7d
TrPccx6tCyuAwJl+qvTLUc0xDYDPx330Ts2vw/1OjXB0OlhUAVdcxwOL36rfwozWZkFsrpxBG2ho
V6jTnQPfEWgmG9akeAb1cCe52NMp7D1N/i3nH5kLEHyYdSn6bv/ZzW3CR1cjXpS1t1vgdZgxUIVe
3LnbNctjh40PuP3KQ/tNZYVtqngYzPLJs9z9rC0iKdG2WU6ijmomf1q7OP6XcXT048dyYlcYDieA
QzfSuVvXN2FOkc3mWuVK/17iOeHTZOXU3HdRu3KN3zJkbvqLyMVmEY1etbGZ+Dx8/zYZX441nWwv
efWH6H6K5Lok3sRAwprlpRbj70Bx0UTqexw/zBZGj49JdcGTQdeF7I6/LQaLizUV20JvncoSICMP
EO4rRz+H9kdWBSs3NcjZ/y2CpDdGuw4VdizT+6b/csNNyg4mc3lTSqAueMkKiO7Y7FzHQe3gDmq9
uqm7NbQiHPWczTdnxGARl+m5pK6n5pFtpvjYRebnPHk7G0+8xp4vuAmP4+/s4aOlhXm+xV705k7+
s5McWPbYDq3j4eMU41hi+Wal2AGUjuBnl1dwdg+DZiij11CT9a/lxbfaQ0c7x5gfgQ3deUI/1Ril
SmO4+gv9E23do8bKrfttWs24vGl0S655cYrr98Y+Ad4HmkNxC+0fiQXOMWv2FcJJ7P2M060Lbg4a
mpHUeGb26fQu9MnxjpSdzfpNRSQJmxU5+yJmROVSQC5l7XjUDJYPwrc3TuGhWPE2wjmOX4WnnQk4
5Dzt65ZAO5wLvjZJZlwq9kRz3a3n6KmacizqD5bAk5vvzTk6RrHPpriGsa3/JTgoOtXvIJwdZMh2
ImqebRYpbB7dOxN0QO4NNx2Y2VZgQDFd9Q5xfF1xZSrISOZuiXYIFaQcCDRKemtTi8PHIYQMgPwj
WOSaUcpw1ZXqzYimH1+g1Td2+JNVtA+n1cGHUy5rJmWnaHFIe99z4zw1QXQt+fLKpnx1DTBFOFIb
j+oJ02A4JEjDh4AJrGgIdY3zGsvKwzBFNzOiGRDPhPC5Zs0wodVkIBTqfTYCARGSJT4yhuMERFYt
PBPYrxMu2KlFRzs3IlqvpLEyTf+fnulCGOGgqAI8iYkAMxnBU6CYkrmXakIuCf5aFQ6PcYIEgfRb
N+JpbkHYZazaAygHfieuuoFu6IEVSzCqFqHDQ1ZEeOSMj9Rt3uqQ3LbQ1b92JJzp8H8sFfR85VwA
/r8HxvTBQWWtYoCxtp28t9HsMeBUq3Y2ftq2ql+pFIYqjdVuvXSXwoN29DYx5B5Pyr3nF9c8JIVk
TiGndvzkpjU7dyqAim42zplCPw+w8VI+4x1CF6oEi+CB9FzXV7Srux9NhpDayQ1o4KfczynZjNy9
AOJmCP1BWOplaofu2qQmN7tSwEypvso8WNDj41fR4aTnL/aWTCDmDvo9QRhc4csJQUGYt4EqSSK8
2yh2BSlFFw1Zs9JjS7vDTf8QO16wlTjqh4o0v4CPJjSvYHaGEGgKcmN2gm/sziutiR6SppRXs4hr
oJ1mKe6Fh5R17xPaBcCFb+TXjHprXidR2w47x5wnuQ39GMIcgMDkr3MKjEwNltKzoU0WNBG79SnI
2PtQeVx540l3/W8a/mPBknvp2CJ8DkZ0VyhEN/r4Wic8VJqmgmMqc9b+MIIU/RFVyaWkTZFqQXKH
LyqMH3SSPzdS5gVuds2kCFZYQcGi8C9Au/7mqUPO8H2nME/KD+x0X8sqq/e4vtpgr20CNZTDUdNN
krHiqEpnnXoXZGNPbisHPXpPGtRkp5RnWf5glpBqFJUWQIPCYsaCENrkycy4NJ4NFfnuXWXO7gd1
JwW3klYXxYOWIb524XrNL1pI+2NV4chcRHqRgnRepQwWEDok9z9NKM+PVRMec26jTxzYRCXYmw/P
QzS2z43oErzAIvqa+qi01r5YVMzR77ovy56S5kjnp8zPtdQMxV7E1LwtVW8esRTKZDMBIEoqdEhv
GcXafB7YJvVfRm08mm78OPOguksptVHYvFiJmKfmXSZYKFwA39TVJe22IAfG7KLjJ6XPlQQRxEl5
GqjoUo9AZEL3MQi2ZnqDXkHsmsVFzQqMep0NkYZt7mLJIoEkO5tFjCTanNvbhtp5AN/XVNzcJHky
FCYQjSuVAx+rdp6nJ2WEX/XANtruTrA6/wKK1SwP9cJRAdb6sN0h8mNGs2DiySlZi5lZTcNLnaLc
+Ek1UJ2F7W/nSfYQK270ajC6LctpknkxCmvfMdsHKXiNXrbHZObXVcOdtp24ZUBqqXTDbyRBvJYy
frPGF+bfgybl4c0lLvD4hRfRi0gn1izuk1RwrEq6B7xgfogog6X2YiNaC9+DerMtYxmNKAdvpuzY
ujnJckh9/HaJ1ALqHpLpZEEwRJ9CXOkc80YswN6P5fjQ4dGidJGZMLflrbQ4Xiv30tqD3uZZTJxw
MflDBdnMOMpogSYu/5F7cLWp++myZ4cz2fCNdZFGl6To7xYitkNll5GCbUJutH2aY8kLBdD9metW
QR5silnumDS54HNbi1jk4WmMbDh/ITJZFvWX2FIksIzO3KBTLyUR1rWc2/vaYa3KNndAs0jIy4yb
qaG7sJrp1ZnZBAA+C26Fmh+rJNgbUhhgMUEn1pQqeLyzY1NvBou4Z0h+v63+mUO0ksZ0p0YobV2w
t+lqM3I0LMNiRg7ux2H4ZOV26WLnl+ppNvEMBQseoVMXob2ziso3p8eHnvv22TNZ99v2wY7cVRLq
lpZcnxbOkYfA5/+dG94Kr+VHkdkHo/AflGtsXFCde7JUVMwlw9lMMweaBfalmmMrNXZVrc6pb+/9
tsF3Qw6qYpdWOM2OXqlNbTnnFISt4ScPPBD3nhG/EHl4i30ouyRkV2WB28Q0WUlBJoEdZv8VkR72
Bd0ppkzvSxFfBjqEDG4dDvXv6dz+Du38O6TpazKH/Pq0SQSy3GhKikxGFiBIBYhUjlHctd6KRuuR
RSJ9p4q4s2V/1iUZRIJDUFvsqwNVUmTtIfWQc9uaiLliwMHnDWVxapLPWkD810dwJBuFm3OA3NWW
044cLxJYGR+9GvMsf5zL1Iff6CCbwZy2CSQy3U/rKnGvCQ6LPpNfIH9PMjFhnzT3lpzgStn5wZzV
ues4Y5jPlFmhB3O5B8inGpy3jB5FAh9O0A0SJwyYItI7PwxBD4HvTWP6diEw+17y0OcWZEUXLoBB
j4xlXVvps7SS3quHFIA54U9U1h6x+ZMtA8xDDb0hXRyg7WWS/WviA4lGFzm3XvWEO8bfTbl0VyE0
nnWB0gnOyvzuSoN7gdxCRoErUnj7PBh+y5ysg+8h2boC5E0z/xkZNB9PIEsT3GcbkiI0MDjBSWju
olRtmH+OAEALPR67qnsbyoQUfPaUwF9D4hBIMzivw0mgvmvrwyzJ7tBvc61wVxZeiGwgllw1bTED
MD47/LbILGz9ptsHCXyyeJavOiW/gIXHSBbnkq8bbvKwGHGMyvXyg7qts56nBmdJsTEa/R4MzFXU
4SS5SzIDlH817lU4HhOWN5Zh4KCDH6zkcD/mkSReFJKYDtDnGCUEmN8BIxWgh0OTOzvO/r0dVh8u
4GDCGbwxgKo3/oxwnT6mlEgVU/AwmtP76MDLDbJ62sd9/II78GhZ9dUvzSfWlCc1Ny8SiKbJuLXB
frgLbc9Zpal+1COO0Twvdx3vRjvEXyI1hqRmw351POoQambuEJyeU+VAF3evnRu+YZ5+j4OlxmFo
/4WW8zSazX3pfSlXvi6TwV3U8OhAWaTEyytutZpP2QyIqsfARg8Btey9wzcsYLGfke2LMgJJy53Y
dh3M625NN2vyOaTlj144hJkc9uAMJ7L7vP3oI4Wq6nrn2J2WrR5oz6nLkoMwzcMU9ukSTn3E9X1F
0Hsd3JQUq5fSbVo9dzbolwS9UXQmPYiVehRB+egJyU0noRelCkBmC4HYFVc2bSwwTPuahCEIE89H
VYoCiqsCLzxFMbclv2lSymhqvt6aeq/ZU9THRu5D5k393jKI9ue4YukzpApd1tF0bMMkXjGHxes8
5D85NzRhRQ6In7mrsejL6KCqfHiqRm+Cb07KgXg2MVpKnThHxsfc6S6llMDmrLXIs4Xk8W7L9F9h
MYTHAnto6ljAtPJ/RAI2dj1/xJa9s8iSRgUOSmneq4ncPMTfjZ8YGDG7ShCs4cKU9XNOrUwHyV1L
0V8KM+BHCeGgdElNeB3RdmfkyAyWFOFPlJfdU1aIAE1j+jdEZncXNsF41yl1sRy+G5Gi04ggCvGM
uOFOMeuL15ILwN1GVm6iTaiPw2qnxhkCW0zAv7CBA4ogYyhqAywXI6Z8v1TYn6FFz0Z000N1Y2pI
VpYOYFLK+TUuxpc6YwJJPXUbPICQROaO2qS6DZV7sSVFsiWxOEGsA/04VB1vQLJCvpd9Tnm+wVyl
oDdZUPYQRdpiqh/6FuISES0o6GZKGDAeAAgVOFVVW7yWOHJZvbJm8cHshtXfgM6+GzpU7LB99kw4
RRPUcjv4yhisWWjRsCwAN4yTvY7xYgVsQZ0ZT4BFu0armyX8pDE/Bi/w/c6ei4ewVJrn2uvO3hxt
An+2Hg0Lq66hrNeMeXHA6lSY3Y5J+p4gz6mkDUYFbrlPTIBUJt6EFngL9u1n7ou3uSmeG2rrKel6
qVB/ejF9WtQkVZovmVouI/15jonQpfhygGFde5tBxw1hzvuzA6HKFOV92dUw/auyIKoLKo0MX/0u
IooKar842yW3+knm+pR19sX2g09+XdUDj024SmpMQ0lViEPQ9JxVGiKhSbaZWL0FTohPMj9WCXSt
QkXP2eBiu0D/HlnJjMkDJXCOPEjIlGJEaGAnDJZkLcBOQcb8CvrpUIlkB0/kVdECzPSD8Wnalw1l
3qVCFbBPOU5EO2Wi6uxjOYTnhc/djMifwX8cnVdztEgWRH8REUBhX9XeqVvevBD6ZPCeogp+/Rzm
cWN3ZiU1XdzKm3mya/aiii6lQwZVTQ+1z23dheoMNr8mOpeqNTm6k9nFOFSMc1mrOysb94aRXHkN
bnwP1c5+KIJbRAqnYxHsMO5POdSlDPIBv5jG2B0lZ0R+xv5u+Jha89oUwUOaP0ufMCgekZoZamS1
pyOcRpyrUZiitIZrrtF36fyHl2hdMyVrJa+uAZeNGHZKTTLCQdh9pjI6LeA0kXgPVkivIT3fvBGd
iLQHKkDc6FONoly23bVI0o3VJ7uZlFVRk75ZwhEl9jo5viULct8AB4YBsNdHSwJYHmiZYWeEwoxV
8tOV3OcZbrXc5j6la+VsFHf5NINC4OFgj+o5wUbhblWEfRwWgra0aCW9lfaK8IYW3xi/GPuHPdcJ
YkpMgJhQl/50m44GOgbyfsVVzAHK2N5EvfEqE5cTvRwYfw3rmhDaSFh94S9ExnV2eqBnoue5mfFL
NgvGiUyWFyDKyB/cToc6Mk9lCYYNkjf+4kFuErnVnNh0vtfgyGvw9E8tMSIc+2F5HgiKpS0nFi4D
vN6ldzSGx6E5Fz6rqL7eArThMrZurQQ34Cli2kqxQhb8UzPKSrt4bA6ERZuIxl9m0oModz00/+hS
YbVI9plPFJalRZR9UtuECNvBGh/WJYQO/g/S8iHmMuBeRpvczSWN/s31L645HjqiRbhX+qOl1LpL
X2cAmzU4KMqW4Nk2tPKck/GSmJto/nDpKk/1WQw72zhFPXjgMt/3ARX1M5lc0hScX+GlJ2hnrmtK
3Za9jBwqUhET5JZdxhGFt15uQOO17Y7BtC0uBpl2Yhc2wxkyn3WMOtz7VOIab5hue16hyZGOece5
xfoz1ic+nozNdb2PloUFDD+LIqLuKWB9ljX9d9pfaGtw8vgUBc/2sIGfyaIwns8wL2vnEKvVVO/j
fu0k1EekaJGShwQ/OCZ8cuk9Fvtb1fFqGS9VCSD21iDYFwt65lKRfojqN5MvivVM/LrxQYWggrBB
tsNDt/Rwhjst4VMxn7+1Pbh/tBQHkGHavMbsqftjk+1641x3oEJRJe8owCEEfkHAT6GlOX+lREVy
EW4JYlP7SY3yPxszvT4DVaRBuORZJmIYPdf1egSUZR/IPloBHGLsCas0+tQdizFiTHsAKUWJubza
GPZ3yx2Rt0lzcZeFqn5A+Q5SA/gZEnF8i/hP8yPhUAHEzHmpjAOxUp729Bv1vMlugfc9OAZJUXLo
0UcuAJo0J+E/q+kU6feK13+RbUrn2BoI7+nK0eckIWJGs3zvXS1wgfhy0wCzKnqP8TmM1JiR+euR
MjlsbFL+y6rLxrnFhO/pXT/X62X7ufjexQjSOac6af5n6pOPT6F3f8g5pOmbTY1tRLZnUVCsu9BF
OCUi6WKymO0fJj+DmGIZuVuXb6cPYTjnl+35Rpe+ek8i9yVauEbecxPvl/a6nGgI2faK8cOsu1W1
xPydi0+EJ7h01oPJxVL5vPCWGMDEZUgnHz20IY/6+Cnr4u1o6Tcuel8F+4Zm63N0q/5P+AFtN1/a
k2cs/QHXFMu7kPEBxAuSswjuWxDC29bl7FCEMESBslNG60hjxg8mKwMrScKyZBRXx5rUQ1njxfuL
NK5ir4X8w6Yhs98z8ejNt8602EfwGNTGvybWl1Qa58R9Ju6PEDdtKj6iBZJjtfrDgKFYiIs34rY4
O8Gri0XBTH7GGJSDS8GrYFwDvisfIjpN0kM/pA8Zoko2YJUZiaN0zncSqBvD0DZzWQSimG308Ldo
jrV5ytLfiGxRXWEy8eLSW/OWwl9GXmSo7WwdEMASjgW/gtdZ4r85dolTLmGbrzv2Iy7XFQlBvTBn
8HIRpoVxmOHxoWDQDX00PEhwefGeGy2+AWf4tF14mONMVfgwrRLD/JSDf8AG9iCr5b+giDZ0Ktpz
nHbnD8V9EiWEAS6O0357Trj1cb0ULmtp2RYJCfJo4srms68cHkpb3BLizXmLsR/LeJCPEJlSPOas
bElLc/qkAPlsiuUQ9Iihpv0zpCHvLm+x1oZtztrOCekBjZMnfxLshNh2TvV3qAZe3jQiqb5/jIL4
Q3cUHFoz94W8Y+CL6QrnOu2yvEz1aqA/ZtQst9y6Jag3o2/3ZrVnW70O/J+Ee1MHCr2by89Ist6q
eh9VKA8oGZMQvm2Y3lnJz9QMCjCBemZqNlDpyMEWtxHnBW0H2yhZ1vPpce7ZTbXJI27slTKTi1/2
G6sZIauImCuU/rILXuEl7ClHDpuiwtdV5m9Z4+xN/GgV6yE3rpGpQVxTjXM09QTEJJMvOYUhiOXj
lUTPFzjM29R3R7uYfueBghaC4iCRALSFCpWsAIdq0c+mGXFZSodvuTBfQ7fk3tD0F0qjEe1MtCDR
v4aDXk1T6j7m2r6FJI1g0zrUuibJWwt5p+rsx9ZVp0QW9/nIj5L3Y7tzSb8LJbCz+Pi8ZrY0G+nw
mxl6Y7DVzmswZRSL3iaLqZo2MLy7WN6WMKyXnAIq93Z2JYC2kOc5du040BdcrYivXspoST703fsg
eJLZKub0O2ePOOpwY3qes44K/wrR5MOOeIMNLFdTgtA7FPlHxym5RJX6xx+qXy9k6HRiDOVdJg+2
7e9c5Vzp6ytBfFQnCOaXvK0usA6+5smnFsZ5pxy23PQl3hog0Gllb3yf0dCKfJ/TyQow6ILQZTh/
pNHnbCb+JtYWcgeh567YQf2yTlPCtwsJHuBCerGnkK5GxctnYlVvtrhP/BIvbDHfJqJiq5Ag4WxO
xmpggZTYMWCOnECHS6/WnenLd3929h5V5OMcP8TQNdY2VjcqJ05T13uEQ2iZILun8vAtcdPFseId
S1m2W7gfJzcKb6mhya/wtSbJI2jqmXcTYWLKsa8WYdI8lCQ8Z7UNhNeyW6J0SMbus+fj7+SPZWXl
rTdewIiRSME7EwQkVAlB0eqgmJDlBhPrcv2VB9UGxCu7rVX4O9mgT8+E8p1GnFPbuRAzO5Z9DTUh
HY5+/lsNBP7bsDuHNo7rygTYXlEmGUQ2r6QINAWJgChL9lFgfKmSjgyZ70XaPjaD9KGeFvgmbfaX
4eRRNOV4r0UzmesoEvHOI75Rs5ryas5YLLKpFZEbCDbCdt6nrNlKFO0YX8gdKI1NSekaMfm7EThh
6laUJKYfAodF6uj+ECTQ3hHhi4hxJjOK+K+0p2xP4eu0Q26Ob4MTD3sYEeZP2JnVjp1j8F7RFfGa
RYb32swCljbsxOrfpNOe6WyW+2k2PsnaJ/DL2+qQQICgw0DKFHZ8oLhdJTqmqrapbFLWZjJieZ3g
rWVUT6uVVYKaTSr31MoxuIU6uBkhjVpR7sldxs3bdZYbJiYcpg6iFqEvxNEaQrqyhKASIZbBBFi4
A7PAeEddlFGHgOV1bTyC1A7u4ZlaF+2lQOc72EJSudG/yB7j5khYiWeEsDiBbM6eu5Qs9SVg3fLR
hq351wdpvIo8n4tf4w8b+hRyYHRkf+2+j9cWyQWsXQQAHlLVi38yN6YrZTD/hMj5NtBpqaj1W17k
93jcTmXwYdlnu5T6rtTOfesY2VpxkSxbyjar+lB0JUYBeEIgLItw3anuZBfxec6creG3r3kJTKCp
4+atkbk6exmNZ11TWIcq6UuuR+Z6crBbjnbOlAhNytoZHh2fg8uKwdMFRCdFOVkYZRVbI6rGPXuE
aGumzOxBmm7LBiervSiDdFzwEwrvZ04pKWCyi7Kb6LDs177wHuDZZDtCJDRFzNDvYJpndYeDNmgj
6Dqhe+5a4f25IqTMMAvGcTNHkbrRoADvU8AXaoPxT/K3BtLtRUeJGY70sQMrYXY91PqGUHkJUbDG
3pR2UClXxtzGNP65dgFSJI3sswgzMOd8zb7YQrwOUtYYchMyKby0nBfZNEutGhCYZy/K1DP+jOiG
iB/iwWiMJyJoNqig3P7HoME+qAJjXruz/9EFPQDIVvGNwMsM9WnVt020SqbSOvk5CFJXMeGEIS48
K1a4EtJ6GplT81k8VqMoCVbgL77LOlj0sbuUVCSoxqH5E4lloPEFVVyUzYUZIA5ABxQchpizrRCx
P7hPF/adW0NG8tr41AlqsSKxDwHrs6FYEo3NuLeDyuWuh9uaCTEP5zfZBycM+LyPuRl0/tHWlCU7
ZXUa5GKAVc8U+XLlJuGRsPRbQtnvoeKeKNGlIcFuRotGboIG98kYTGS80E4TqzjPDhvG2INTLA2T
EJfq7a/Q6w6KnoCc1JmS72bPrEjSwHdTa+s1MWFcrLTmMF9hZQPQqyqM09r6DJa+RlHIgmzxvJ7r
mAWnd6K6AdQt2nTsvZW+JBkZus/K1ayihglPXGTxk7QTeU5Nzi1KA7VkEnFr4LJRVXF1lu7D2L8V
JrhLYyaxowhm1tZwtCuquP6fuFq9/GHq8HFWze/sUlMxeGSGpRowvUziTLof+JFBbasu6E9vWGj6
83LrFZGmJQ/pnb5ddhDtixHYZ3ZDW8sQB7c0N3lDFw/NTb2eX32JazlPoRLQKYCZ1XH3XZID4TPs
7M+sJladpNaOVDgGp7Gbf3tv/BBV/RC6TGQleQOyddHYfGRm/93jLRHddxC9S1Wdx0hkNPdxyPd2
e24IIhpdzqPyqW06EJjWWCVz132xilscwzyZv2zf2I/1/OX4PjNzis9XjPS3pEH5KxH47OJxTJAN
uCibrkPFFpNXVackrrph61TRgkDy7E3U9GjFOHoJoVlgTYkLOCZrBzb8u2K+DCmWuSaonljnxoTP
cbXh/UnwUbbTuPU93F5ezbPEPViTfi2815htDFM/iLLThP5H3Sq7ELqvLMq5IXOY0DO8Cf4jDBbD
hbeCQMEJg12/2btd+lZn6jqPBo1MBpY3Ivt0MnN9q/uVoIdtDGlvxZCEjmMuhNmQDiyodo5r3le0
nU40ALM5nDteA+wvJCTxiBVVNL6nnTqLtj1XcbJnhXMGHYckEe7goBzS1v0WVbAeVH0g0sQ5VRIx
ReMBwKCZ8Y3lq2ZC7HHSdSHMdVn2O833mRQJPRpnB4tMiQVem82xreHjAppcD8C9qjlAS6brPC2u
vcYPNLWvna/XabX00kaUhEd3HW6CCM6HCUpnlfsE2Fm25Zsudn8JMqkjUWputbXn1ZehDkDDIUhj
T1h1To9zJ8Im262wdF1qM3hNQxjZFQ6cajDukkrvReKKbepyuYaOzHFoEYel9QjohxGRc7gM1t+E
dt3UUE9ktEYfwJ19slQN5wj3xcRwnAzti7I4+YNXD1NiEnerkvuw8Pw9q4YD3pjd0ASHPGx3M79a
gVc2bN0z89NRhsGuyMV95wTgZvo3o89+7Jix1KuSxzoG5jdinEZk2PSCHGFuH3u6/rqg5I9GZoaE
+Vz2j54OuWq/DR7AXoEq2DRcXwpzUY3K5CFt+1PXky0hhW2O0aNg35EX9B5MnUfCgL9POW7bwUKb
c25QysB/j9knC95db5kmRk52x1nPceqx713H89L6l6WnQohv+l2+yQscAliWAfCmdsbo77TiUkUq
pk4ngM5m5enBj8AD5vKqi5avt4GcSYX9pByyvo3ErXkcBrnHljwdA7DQQ/TTJ5TWBFX7kQfDn4Xt
kOgWOUBcaYbdnrBtxrP1VTT1TeU1xNXmJhWKaKuI2VrY/bHLQwP+bJTXASvrdrFFKtcwjkxc23gO
D6bRjhtjMfEGM69REYR4GcLsBPoSM5yD07Yn36hwoBt1ebEq75uZjWKGBERJ58FRm7fgcLEsg8RQ
YLBXQZfZGHyjz2aI8e1Hy8kr7bNhws+Yynk+YqFv4GUBSxqtYaM0BsugxUbWUSBTpOK3lH8yQqCi
kol0UY2vwfHVzS7Eb9X/eICF3TqZb0bTgbyk1yjxlXOo0mLfe2orqqRaO7FUG1/8ZODtwH8/gMch
dJQjcRnrHnOlqTTmGe8y5NNr5hbvNBtRJ4I4M6SoWp+ufqYmgSJam0RmQhRHw6uP6THEYDCVDpWS
Pio5KzHCfgl0+T4/KWFQU9Ee2YDuTQIWbfM+humOR38rsbFX4YLWSE/QhJLz5JsfcYcnNF2K85Jn
j38ZzalczbKLAoXGhSTcuAq/rs7QmNVrNWXXQOdnWJvmEyM92PMZ27tMRh5RusAnv1w26uFWyvtq
iI6hBz6tn09O7z8Ulk7WncCvFcQsz1xYiqEVY9nArlxM0WfsMCwHLA+s7hLwp7F7774U1W1OkL0N
j2RA7tzkZD/39o8Armgo8147cYxfkOgjpuIlUhBjAh84+Bw2ifhL+L9EISm/kEMghep1bUYbSceN
qeqjpfWV+PZ25JWRGpiaBapw3Q50eTMB3DVBCH22opKgUfCexl7760ZAjykV/dSTQUwmQsPDsfKa
+tVROcvKF5GzWvRkcpEbBfN/org3gunbm3A84+phsuK90O0Wl95q5u3tdTcgMme/DbJ1yOIh70mC
CcqKUz6ulO37fVMjOcna/tFwxzZ6Dr9mx2cUlC1ImHQXwk/pCn1soETgYXloCoW+x5KA45lyOVFx
2Ld0g3TkidjHPvhjGy6n/0ECFeqlJJqYWtW9qcIJG6JA1YYNSF/PGECiMp0DxeBnP+OeF9qKq4/K
z0XzN07yx0hJDmdc55u2vukmLFfEA74c0/t2NfvGwpy+K1LYKe6UqRmotgsmfFXdObdxFHfD2adE
9Tq7pNfTMEfyJ+D+UiQMUj7p3M5f9nEFkSrITBOyvGydjypN/HMVmtY1zbC9pbl3iETzqhaHwWS2
HcuOmOLe0X/C1Y17x7X2Yc7XNoEQxDtliHFCQ4Kb6QBR5o+27V1RjT56Zzpv/AgnXQL4TBQkiGfO
BoT84OhZMRktuCZ3/xfO4EqjGuDeC2wkvWYVUZkVGv6aOwQlAvRw4QcDLbP88QMw/VjAHpGJCDqO
sbfNlEVZ5zj2mKadb3tqfoo5xMmXU6WiakzhJtsA8imv0JoBG7rMP7IGsIdY469TK+bjTm3+JzxB
WtNFrNH+4FtzI+7gwJqv9fRNoYw1TBfSPyCgybjhZPPJ2Sou1qH7iW+N6m3Aa0DP8FSj60DBCe9m
2ARRaWnwNdUngLB/dTFtMUPdheYFayMzK6xOsuPUzZiHcMbwrnli7yT2IB4qrEsoZQbbsbqocHPT
i2j8RVQpFdnWd1A6kCGFLu7NGRE62S+Fdynr0Iz+QrPnY/XuZfbgDHgbMHtJyGvSuJgjLoMvK7HX
SflLfvjOsKbtgG5blsUuF+5e1S8ZGLsYMIPfPNSIcI1+xECz7RnBNVqR4VqvlC2DMS3i57bFFp4H
8oz/jF1dcQwNqDpUW1EeEBn5k1ZMfNYxjrctmGgDkPK8Nc3+vBAjJgxq+ElRD97o5wasWqEWN3hp
Am9ZmtFXdlcRTLHsa4S4Opj0xJQLsnvIj57wt05vX0iWgZHy8P4bT75/lHG5gfi2vGjHgeIMbqNL
1ypVSmR5N0N9ASA6sKb1Qr434R9v502ShDujjABt1Fe3hy2qjRcWwi/FSFwJa61G8DMps0viah/g
RpDZu24XiZDW92gVxi8189mICbahjzWbbvbcl6tIsVVtvEGsCRA8mhGtdaZEN3b9kUHLMuZPl6UU
1DoDUMRd5VEqa+Mnt8FxjFLiLBiCcw9kaCc6kmVGzxLBUT3+FgR+yGdyJM+GejmjenMbZ+fmr6QJ
HSLhXGWkpTGxJ6RH3CjbsMrsrqldVUeJGzaTFcqtggWYWYJFyrgPCYHKZD+NvDS8BRvK/q/o7k2W
CnCAwYE4Z1ljZ9ZMoFEWbJU7P9oldiYeF5KubF5Y+/V6emhyJlZU9KceixWUd4EtO2VhqN5wJNAF
bJ+rKIJXssdRfhyTL7C+dyGCK9UUxpsPpMzI2J/TuePmwXWaiQUY5tPcuwY5rIJlLQvGTlABIQ/S
ICdkzeqSozyMjFuaa6RtJBvNb9gIuYo1dvioHDBiTxwL3MpIA9KHNOUOwEDjJvPvLH2pa3fbLSz6
enimHmS3eJU6OFieN278mD+ny2tEteN9E287uJzV3G3npYwOWzXEZMoW8rz7reXSCi9mDMhEPjOe
zooexhz3OArNS6g+gchu1AhvzezvJqIpAH9PevCfu44CiufW1esRn30Wj/QrB7QQOzu+u/ejjY+R
7x7FXksVwK4tHnXn/fT+U6OoYYEe5pa4Zhy61uUbWd19G5BxU3j5YbqvZpH/FRNR4qa7r8v51dZA
dkymawcqLBmHGCtdtxLObz29WnAaW90SQA3BUbM9yW21nUmemo3/64SeczewPOl4jZetdRxMpMg+
PDeo/oxjaz9sfmTnrKk9xxGBX63iJKGK8E43Tk4ZhP1QOwZYNqIqZXupFLBoNUNcMEAKNby1dvM0
oH3QOzNysW39cR+xVHjmfZUfIV/4eyPs9CEb8hA4VbwJeifYWd6Af5VeiQ/lmGvbkoBt6KGeCG0S
ydiaqCmSRICcQ7wCIevlRokd84heV7V6qMXEFoa1ny8xEI4GGwO7zngUSKzlXvTssipX9LbuIhiU
vED61TxSW1A1xpGCDO5UnPSpzxKxdZ/G9K+mkB2nCxXIXgRwNqEr5A5Ry7/oGatmKaD+S4fvGy1h
5trFB7+bek4gvtyArabGujNqZHfdSsg/rUkOrRpzG0aHIEvpxXh+A3yc675v/4pkRLbGZRr+kwHt
X2ZYY0yKRnhfhDvwaNhBiz5SISsu1Xw+YkhcjNuQBeaqLq3shf4VfcuF1O8tLYLc0Zt45NoDCcQe
cfiOIrO+y146O8ME0jNlUYbL1yy2oMPhNmh8TNFij898I2lI6eTFY7PciYIwxnrW4+m1+i4gapNU
u2nC5B5PFflWHRTGb23mFG9zTLDeL215MOpg3CRcKbBawM/zOl9tAGV1WFOc+dzLedqaqatASKMK
09uABSGyk7Be+z6GIkTtHKxDxr8tExSkxfmAm2t0LfBAjW3Pl1kp/dPn7tvc2tQL1McKCMaqjDFP
TUVCWbV+DIDIblUR21erhOtee3a4KsaUfPjAirPr2c4Z+5JbLz6h8JwWEitXi99rLIKC4dIGrRSS
An0G2+ZezZzCpVBMyRWaG+YUBhWQL4cwLa8RHMDE73d9aN7goZwnFjh3dd8emuVFn2ch+c+ig7bJ
2s2Wv4IDGoYEH57TNEemLCwGWbrxrYofdvygKQ//DQ0gewlJ7w7gw0IpLr/RBj6bWQEH8smJV+tq
yOkdio23Ms4IgUEj/m2bCitEASmqgJeBF0RPnL7KuVkCa9CAd4akk94Fhop2FmY/1igfSqJEeABr
vugl8ImRYmE3CV74ZgYAqWOh0bbzwWarldjJqSTwsYOIDKldU3YflfI84XCNJ97RYrnMI/w1dLi3
Cbvd4BIP1Xtd+KckZqbgTTuaNJNWkUfF1njJUoku3xgbUi/D3gniDWZy1ARi0TKf2nsLb7YOHNxT
UWtsfVsmeKkUr4JSOAQ+2f9WTspiYuIFIAs+yRAibxq8j7mvSJohaVopQpMfASsuJ9fiChzVvLTj
hK6mOayhooZVfyzsBJyaB8bTXuPNCjBjUhSsbd4tBHBCvdZTpC99wRkaGF5xk2WKS83PKRYqqoaa
noyt7eiW6hICE7UmZzhow21eeClPz3PHQxmFvv6yCEbPJGVmhxbjAr3XrcmOGkVOzbTs6ydbRGTY
UnaFeswgqjJFM0VcfRNlsvES3nGlCIDfTQ9dQ4uQQbEUR8zEjJ+Fzj///62YKmgdCFjrKwzerHuU
3HUhTRO5MZaHnp6rdTdWT3gOnHUqCQiL2P5FGhC3oeOACswZ8wouBrvhVWhVFMFkvSnXNYGLjVvC
MrQUQ1ABFQvSN9TbbHCzFZ6+98LHdNvpqFgbLbv2LvZBq9U0sABVoSXCosGkCAIOaKt49D1NuS95
k3VlwjF3JtzY/pDCIqu/4mZgQOCC/ZS3PKuBxbTjYObd8BkxWQI2MatS3CC3F/9EY+ePs44erEig
MXW6B23bLEm9xON2mk/raeI4Rkwdd10y24dgDmgtsmgu7FjCEinqm+chrs1jA7WYNqkS21idw2xj
Jb8elqhvEjje1nGiaGvb7T8VuoyRrMSplW+fWaCUu8HyIQmoqWdNKxq3fAOOzhrHdP5ct06PHQgQ
VEEzOOigGraKtrA14rXcOrJmleTq+BmntfEyW9hKeOFTOzoAFOFnxEvb2r9BM6cI8IOx8xV/qsDF
TFGbFhg7u//A2N+uoSiRFwwmEAOsTu8SWGbE5obgiC5GaSJEqKTtvGuLDWWd02azzSfXvZ+DcryX
IODP6Yy5voKaslJO8ud5UN2iGZi7Tohkc7krOlDlJOu9klhg7o88VOHQ7hN7gC4H32UdVFX6EC4F
A1ELa3UIE4/9emQepwq2mKpKF3IegOIDwyeYtcigc9aHCWtR87b1ec9hbwcORAzQw7ZGWCbk573N
pHg2vkbVNgWEZVj7mvx+/RBhhmYDHJvVQXgNSbTJVZTFSXUofH7Xie4pTtlufEGfAbOfJNh6VNXv
iezTzRhw6zR6WI+WT+xztlP91VFAiBVkIApVYTC8U6aP1dTB1O2XNo0P2WC8yxqTA7gnH47f+OlV
FFq3Few4lkfM6DWXMm3l7MwmZW4L3YMSgbe95iYHkV4w3lkYjDeT9v7iYgJ4OFrggQNOnLSm/G6A
OM0JJkZSLsg52TDGJ1ZzNIUlZGfiIU1XtdBTAWAUW487meOTCMaW3C2J4CLlhLFkYp7FxAbLdemK
qQmGPbqeafyB2Mq/REPtHHg1AdVKm/nZ9XtrmZgqEwXFDVcVJ96OK8sunbjcsXz56EvQ9GWCUFiG
3HB9Cpk0RMgshukD2Ec4ZokAbRIfmHPijVIE+9QW3+ysPGxQwb9BZXpfV4M44AmxaZ2klAgFeHwC
tRI+xebwkQ+AwwgiIGU4ZnDf5xSGbEZIeveuaN9FmFMc0bnJo26b5MkUrrjmS2HM1OQ/EgXfMXFq
QG3jb2Qjxs6KYU3gZ7/LXGs8MBk1r0kMUdoOm+pegPILsLcLSqKdFmmVxO2lBMBy9gHIvbiYWE6Z
29jehgu6AV6R6tWQ+8jQZ1+BETwMjfvYcmrp0P3XLHUmBLFWrOEYtypEDWu0zlOrWjZc89kai6sA
L2Rgy3AF+WdyjU+syBH96w5SJb2PI8yTtIqLa+rT7JAJZCGqk1jkicVhPgwNl+p6L3NuzNQikiNw
i0vhNepkC4atvMR82dr40HPtn7PReLCkkR9wkyCPQ9rUpvUdy/HgJtNGxzNSZ7XpyeM6yl63I43K
VgBFojU0il1M1AR+AaWXWQjhjk8a8MXKGAEbRRH9WmPG9N81GVeXijronmylMVyHLrwmtNCS36YX
CaGbuPv8MJXpQxKKh5imsl0HoQTxsMT87jXNTg4eVn7DfEkrv1kXOSAaYbYPXaI7Qif58MnpdfGG
lN+fnCM1b9xmOgMTWkqlMpwtyApbr+N8xU4DwAI29Wdngx1s8h1e9WEVK8WyE4zKrivZdvXOMq9U
RztF9NMpQcDIiaxLIBpNxM3lausYtGDUUCY8rIWsLBDtJVZE0ue3qVHUC1qstGSfP3khsHIe650K
McUnI4VkSScSbEbIIVnQX+G57v2Crm7CF8m2H4yXovAoJIkYhiLu7OsEnrnK0mcfG7kxDb++otYy
d/Qh9s2neArcp8bpHi3CSNdC2L+V3VeAs11e666PMD55FGkEPMidY9Mv0H62DdYXJH9SUl3G2iIM
3uAR3jqPy3jmRM+FDC68G9HS0hzvOJQNJx/mcyYAZDniFjn+RwJWLkzkTuBb9csMYjaXin4qPlpn
4MGf1N7Q019diZ0kN6bGnHOKvgk+9zPWIfSgmHelwfl1iOEqsIR2wPbrFYlbphoVnZbkVmpUm7BR
S4sURoFhleDfzIAaGREIwqTvvxq7a67UmWyRdk59CHRY00FyTca5PaE+efwT4lSC8EfrSDqb3EJC
zNLqq+fYqcq1cm1/zyqrXc/ktmp84I4q9qV06S1rztqCs6anJT/igsmraSEKdxMvgSCN3hw+CX/M
TsrE3kEij+AWbiTiUeCgLVAoYRdeWDXeSyHeACaLbeyU8i1x+obmdjLjfRHec1IeQiv41pQ/5hzK
8RgjGfGVGQJuU47gyO6T+Y3CAv9eFGrjjnh30nrDNnUXsv3pO+xlKOr4Ddcm/cEYKtd98xdmVAck
8XNK+U3jjK9ZTdMj95qVlT607ZJsbPjIfb7g9qoput0g8KqR0jxxwp/MJKeXtH2x6whnuLFNqPYt
wkjt5ri+9axF1ikr5DuyPWLTkfiDAuE/ZPMH/VLR3dTn/i5sJaBfGb5Fs3zu8/oUsbVajoLXqZo2
nUvPc0CaKbGstRcOz4lp6BfHZsyzCZZBjrTFxPsRU/GwYBws+uHcBLpyZtAhPEy8l72WeEE1oedZ
/KnccYu7vsN0UGLKVdxzppgvcjoAB7PdGUFCYUKeza6Ebhio6iNOSNnT1sWm2rcXkTjzsBOV9uB/
MIUmlIe4hCr5/rcINzYOrbWIChtOa1+onRtAy6jzeOKaVEJKWFWV4Z197HznwWkc0I2R/leMVfHU
CkEiw6A87Nsbcv+ZGkXCijJwc9AEI7YjyXaUm98wZNGptiFn/kfamTW3kSTZ+q+09fOk3dyXsTv3
IRMLSZAUN5GSXtK0Ivd9//X3C5Z1C0hgkKZqlUSpi9VyRIRHhIf78XM21h5ZtSkmT+fAmldsHLr3
3shj02AbyDJ600VFHLI345Jri36BL31TF1d1VRbf1bJpb0peEPldWlT6B7ltmx9OohtfaysnR4ga
VPQr1FoqEpPUQVtegZy67YIa6jRT9pN1HhXDs2kUo+3mjuzTeVFXH+qc93JqAEgaest5CKYh3lo1
UX6sC8b/KqUinZUSbQw01gZhoX0ZM+sNJapcsFNZD3Kslm9d3q84ztaGUTS7chDlXx+AjmvB2vzQ
yiYpVwOdSR3RQGl64vkj3Y9oMiIqoEEwF7Qt8CqNwshDlcLNY9hDfmv0KRz/IdgXYIbVph7wuEyX
Pgd9FFyntZJs68oSGlyNHGgo/tH+25p6tasQ2iTXV1O2rMq+uM8TAHZFEjYrILDKPTis7K2PYgAW
ED1cZUMP8EECVZJApqyRf+IyUMyV5fv6RgZHRMdTKU4Ey9w0de/QyqZo35qRKIBCfAdCP28TeNJb
pURGRpbH/qcG3Qz1TQeCELJFUyHfSGVRamh06z6NgSMxEM9TMM+kfDQ1uy6SjsOoALnDAP34a2Fk
n3QgE89OlOmFy0OuJyJE8IOeYjlDrwXv0siU0I+/R/lwNbSjTs4yrsyGzdm0NJfh1jGYhNy24Emn
UkZf29hA6SnVWs9u73LINQvFrLd2WqlQqGtavv2vBnkzFMHB6dZhDHckTaEV0UG/3xvuP//xf/7f
//0+/Pf+Z/5AwWKfZ/+AAewhhw+w/p9/6v/8B11/4t9e//iff9qqYlq2bemWo5imhaqrwve/f30i
lOE/Vv6LwN3WbciQ4dSddo1jbCbduL5swjo14egKOk0au9XWdfnYRDbJPGpJFUG6Ybm29izVP4f+
Y8GrW72/bOnMYBxdtZBi0w1DVu3ZYCYYz3o2CawT4NFsbbxHRvrpz03wClAFdNGwZds4HkzXA1Iq
Y0wE8sNQPRnS1eW/3zyZLFums1QzddmgLVLVjv/+JPXHRA44cFogKyKn7oO6bhEtol/tzy0ZuqIC
JbBsclWzkVhmZ+d2mPPAB0ghF18TEKBttw0sY3vZ0On6M0+qCi4XDRLLdGar0lqOz007Em9AzQm3
tysrN0GzG+BZGccfl22JD33szo5sWLpqq4atmLI1G5REBUJmk8BDPz4b2hW8LltUTRfWSBOLMLdi
yrbJ8iiOY+nO8SJRbcn7MiRXRY+3V6/NLdp2K8mFw8sN18QCK38FESq/qHR58IyuEKT16Kd14SPx
pFXv+mtrZaxa788HD1eWoeiqadEwNxv8AAkFpC18rK5ELYp+THJfd5dNaOq5oTO5qqrYjkID5/HQ
gSDLvWSTuy/XYujdqltR3vFgaHAn9/fQ0aRj4ID5N7RAvg88XmUexBQeZEVesbr8qRQx4UcLYimy
JvSqTBpTDUMXLnhwipHdSnybSi4NNtfkDxQ6KKCXRd/0ud4o9/6VlO5Mt2URPgbu84+leVdPNu3M
vH1svqO/l0Ij5qkd+2ThHm3Ly66/fMg9yEA1j0xaeI2o19X3zoMZwC3c+9H91buRFy14wMlWYydz
LhmaoiOQw6F+/EFqQiSLSpQJ13O+RUNlq9sB0PJ+/9GESD2MrAV3EAM7nneOKANv01T4POlcOLan
5KlD4n+yUDas73MfwjW5eaobwDpjZd+rZUScnC4c8sqZQbLBZahjZMNml892n5k4qD0HCkxRsnkj
MpRSEcPlZHyLKCX2XXI90i9hatW9JcNLnqHgu+KF/JBWsUcl4kNWTleVNN2O0bRwNyhiek+mw9YM
x5KZEOP93Dhww6qmsqJWYjq6b73fXxNi38DdSv4B7q8whV6638RK9kEDHlAzsoXVPzn8LFbDofxj
O1y2qj1bDUtt5BEFYSCi4lnfQHLQqo8oQi8cf2cX/cDMzNvtJqGNJcOM4W/BZdDV9dJb3wb9WaGz
tUzj/3BUs+WWoSHthg5zugmhQAoyS0JdRKI18/IhchI8MHtsHQt/4J5i+Y59Oe4nyLoS+iBbAIg1
FDEBDOx/asLRYK+yKPTwxAeCfmxib/GmkhqNQmSQfzK0Pv6QkLZ8vWzk1AsQuyDc4l43dZNI6NhI
kWql1BhI60ihvFUIf6usfQN7sbANT888zDggX4hITUuxxPcPfB12UpUmPodkhPKa9Q9yCS6TRqHC
WFj+c3YUReNdrlgEXfNLDToFoko6C5Bva1A9qKicJT5v+gCkmfrh8tSdniwEqqrO4isyv883UBja
fko7PKUYQ7/bF89m84Hq5q0mh+s2sLaXjZ2sE8E3TsCYHGbPMWfbSNKofmWRabll56i3pRmDXQDQ
5QWNvHA9ngyL21rVLBFTapqj27MdJIV+q5MHIpdTAdjRQHSVt+Cy1p3+Wael+4+Hpao64sWKwywZ
823Ulmka72WM5RENTXawnti1PfDmPzbDS8LAwdmvjjm/BGy6uXRQsFA+ZPdh9TqhvTV2CzvpxPXg
jyWPzRrpBK+yrh27eJelE5AzKmLVeN+FnwtnZyVv0/Dp8khOjlNiVWgVNZk4UgU8NXsedY022koC
ky0dYNVtPqQjgALaYQFyG7Tfwm2qWsjFpz2d2Zctn/ELLhldJ5KT8XpTnIgHW5hXWeIMlgJRk6r3
29IcocyaVO1Hb5XVdQQHpmtorbxglG3EX3t0S9oMkwjdgnxHxh9n01qmU90hr2m6q9Vqt1rdrXZ3
/Gkjfm427ub62nX57W6z2fAn99rdNu71dus+bfnyrx9UfLJv11t3y7ev3Sf+ef9v1+L7fPHET48f
K/HF89yV9/h4tXpcXe2usLUSX/jl8fOK7/JfiD+vfuxeH193P3YoFvK/djt+/tiJ/wcfc7ewKU+d
i4KLxQPSor/Qto3ZLOgthOFDQxtvRHedBhvGnrqaXD1O1h97sQZpOPuEp75lG/LsPoi1zo9g8qNf
GBoQaz/RbzfuTMiuE4QqLjvU6ZHGdSP2jKlbOlZnY1L3dhKnDh3spa8/VPBqWhLgR11auKnFeXXs
QJrOganKDMlUbE349YHf+g09kCN5UNA5EQKN37ogpoUFtAws6qBaR/u7ri6YPDMyw2StTAMAPVeR
WM0Dk4ESa4UWBQiMdeS10sR0vIrS2i1d3N3CAXq6KzXDdBxDhnDUNIjnjk2FtbnXDRK7EMDEJpip
+I1W2mHthyX0BW1X0O1jkVn+45UzcA5x2lnIXMydJC1tc2j9lvxMB+g09kYQj3G28Fo4N7JDI7NJ
LBS7BQvVwQlBw+pj0RKjWCihsoSiUyzOg42NxMbL5ZGd2Wdii/FgQNCCJ8rMaJr4fqB3GFWCFOJ3
yn4SEKwwqV4FGcGf27KR2TFJ4Bi8hmbxnZ1rVbCfCFVDSuiKdFOrt5N2VYJSu2zn3EQe2hGP9ANv
dLK2GVoFOwgvrYzwKdp/dlKa4qA0rJceNeISmG02XvkqjaCE/CKNd2yrNuk3SxQyd3VUPE61/ykc
/AWPP2PClAkaHIU3KwpRYvMdDAcBsMwPEx50Ni0qbkb7Jf0ixcLZdPo4o3v80MrMEeADbDXo6yxa
tSB9a392zrOpkcdAXUExUk+iySZsv9b1ygBUfHm9lPMjNDjpybAi7DsbYdTuRzLWVNPK+LlRH1Rd
FtVg+ocfYv8awQDT2UJVrJXIlNyM/rbsXy9/gDMnJmP/bX82dlSuQj8UDoP9fULb4X0U0+lQw9L8
JOUWxduPlw2eHbBmqhqxGb4zv92UztRys2LARQWVZ9qXnykXbS7bEJM280xT4dFnQzdKxmOefMjV
Pe2Ae5rO/Np6pZ3nisrF52K/Xzj6xdzMzCCTaWqcISpRuj7bbHEBA5Ec0eeQ9taLbu3vgwRdsSz5
Hu/1YcFJT4dETEsPBVlyg1zpPBsv9WoJ6oh1apGlKUv7u0Z/HWJSny/P3OmQMMObDTwTh5SizIY0
dsFUALFiKzTdbTCkK1034Wse1zyOF56J76twPH3i0ICsWjbISDi68JSDze3oEv3ZHeBpO0ny5tWC
aCd7K4MphxenNgvtEYBnU3yAjgkxEW2qlHujyKxf0GQmX0Bk5911Upd5QfdDko2e3pvtta00/lOd
RwirUtJTtiANof0p1RISKCB9gmNqAu20kYqENsRO36vfOj1Rh3XcFPJjCCXmB6lOzWp9eVbPLJ7I
pqsO4CCFO3S2yVok94Y4LG3g7GAqA7qwBWQcGa3LZk63lnij2iS3VQuHVGbxQeT4cInSg0AdERyw
ln1DJer1sokz/qFYskoq2VZ4EduzNdt3iDeUtWO7Aa13SgPXaLihS8JOy4WD8dxYbA34Hd3OqniF
HDsHlbC41CLg4055ndDdUr1cHsjpRakrPLBJyOG5hFOzgNSOQJdaWSQQcZrXWRIqj5WrDN+cotjI
+pIDLFmbTdtkFsbkJFijFLdq4GxpfiAbuyoLGr6XQu33IHe2r1RZ5Hl4ZWsik3A8dZ0RZPKQpIDq
3Nz98lf2XfvQrIiu1oQC224Dp8oq9X72m5Ja2Np/nm6Sbb+D4859LVay++uH7YEzX4030uryrJ9Z
VQojZCA1cZlrqtgoB1t+CiXS0HWO+wzAYhSSwfz5sonTN6Sovfw2MdtrzdT1PTLB7K80dwA6wXMD
WVjv+SngbBnwi4eaAhDsCWjjZcvvh+Ns4kl6KcTo+KxFke54dLRqgmm1aR/rAplsv/oxBePYldJ1
6cOiOenfE4ATmlzT7xTQcNx4alMsBNKn+9OkwKmTEbNlkmLGLM50qilCKRsG/jzNP2P6jlziKpLN
J9g2Fp7rp2vJOHVT1NR4r3OIz0YbF/SttzIUibTl36YhCpnFMLQLt8Tp0SkqKDxOSbKIzL7YWQce
09Evm3PqQF7XW+vWRnucdjpJy18ur93pBsWMaZDM4T3AxTc7DuIi09DuhTU3abJfqtSvUrn8xNtg
7ylB6dNLXF1dNni6UJaicdGSQmKvEqgcj2tqsxHNqRgmSfWVu80D0bQKQgta/GzhJH1/gR67JWlE
XeRxyFSR65stFNdblSIpGXi7T/T8uXtSItvvb97ae1zwiDPBLGTOlk4Cx6Sii63jQQXEYj5E/YGn
bqsVaZrt9pYigEsKZWHyxOzMhnRkSPjmgVf0mjrEYwhRP3JU76XWinIr4tJrxI5XEHu54hd0v+7u
06fVnbO++7Bxrwcx8O3Dd929BeKyguBkbay/uw8Ak1xq3e7bdv3sXT3++LGLF86kU+86npfZChiE
op0SMy898NfVGMrQERPLoZlHa7mVg+BBi6JYL0zS2TmyudpMk5LsPBeS+JLVQOnDYkwm7eY0HpXN
NktCUIihvrps6/wAf9uanXzTXkH3QhG2aK2ZmmY9AWHR7RDhJv2msMLtZXOnhwKBAVebRlKCtIs6
M1dAIZyFLVyePHbRmYozF9zqztaUhz+2QxRFfO8YFkgYbbZJw0jS90MFbgdtEzKeFUXMW1h8Lxs5
rVqKes+BlVmoA0psHJPSpFGJPIdJe0Sc/BzKD035RYPH2VcHmGULGqRvneHeRCSnqS3BpIXSbALP
8LAFpbGwv04fhQ7IH4519rKunLzRTHmsMwj3oF/ujA+BpH2ANeU7OWqakgFeO8qniVYCUrh/eibS
pq7KqqPoXFwq0d/xrm5bJ0m6gE4UJS9wITvrn9W6KlYw/AKWJYXyennmT9xI2APZxPtXBIP27Lga
er1tIqjYvEzW23UcGPZWi2Nzpeiw01w2dXLcY4rAH2O2yW2pzU4AImm77mv0VYcSkLEUPBbjtJk0
gNxSTl7tsrFTjxLWaGShyidDUDW/zaZqpKyim3QY14pCNSdMCqAfue7TjT7moemZZgX7pDG1ezjr
SzP5MviEDttE64b6Ls6cuvmQUgGY1oa036MsWbRB6cV1GAXrVomiBu3zMmoXDpEzc6SxpXlRy1RC
T4rUCXxu9A5XkRfuE7jUfOmxQgDlcR+Bv4eZr184RM6aI63JziOfSqnt2NuqGHHt1igxZ5lXRZTR
HZV7ZkFd7/vl5RCX0dFl5cigLqh78ZjBuefZCG2iKq0FNbK36H8hHQjU38o+XbZxxpU5BgVkj2QE
KJfZ1pG1pi1zyBQ8a4ShEi4YeqvqYCEWOzdjqm0o+BZZD3teP7Y06AL3oRp5avHNhOGq+7gfHoo/
rxUwXzrvPmrIRH2cvccLEyUNVxdk5YLkSN2OFVAJvyvhBMjwzIV4WRFXxXxxxCOQi4RH7cnGjEaj
zMGvMqagl19luqOEBLNd/dTTyvnZqBICfJE56V9RL6O5H8WBZxhWpw+8KmvrvqeMBc2cLmf+xqjQ
D6UZKZYciDDk8QVRO2gOCsjd+oWdcs6jSDvJHJayQulh9tDvQqrHDf0zHJSSIPDfyv5+fdmhzq31
oYnZ7pByiMgHCxMBotHIwEqoH0cVLTJwx1y2dM51wctREFYszuH3w+wglgOBqxaTDnMMxWHD5O0U
hb9ixUbB0Aw4wi4bOwlUSFVz5IkKETA4HO3Yt2rI+yqk1qF+GCALm3xL2k3B/ptuDpGr0ZVDp6Cz
VNw4M8C/khi8DHkYvqefDwaoTbSSdLqN4LglPLm6G60EJmVjwZXPrNiRmVkYwcNXzqyIBoimfy5s
WN0gB+vMZyu7vTyFZ5zvyM5sChU/tmgnw04VlVBnoJMEIe2fmwBczEPCQZzx5CYoBnky9woEHdwW
az3obgDOL5xl5xbFgevRBHdMc5klHOVwUTpi74iWIK8OrxGlRdaFAO/5j4chanU2gSN5TupbxzYM
VS6RXm9Rge2b52CED6YlA3nZxplxCIwAkFPOLp78832q6fu6MgGSoyC3yzvbLUdrmzbB9WUzZ5zL
EFUYRZYFQeZ832QFUlsQ38TwddDCIhSq7AGanq+RuRByn/EuDOmklQkCdH1eKGtocpbJo8ReBE9Y
DvETYheby2M5faaCBDaIijhE2I0kbI7XxZl8pJk4rWmNi9aj8+TYHw2H7mkEDUL05Wmh3gbFK/RW
lbwtUzqKFHlh1c6NEow4NXECT0BSsz1kwqpghD08xE6wNaYGQoClgPM92Tu72EjS/jYhPsKBg7fQ
aStqjYniO3AbZEhgMwtvs9f+2/B5Cft7zjvwQRxDpbBDDuXYljNBRJLk2LJbmH6TWzWJkLRdTe2C
F56bNsjVZYWDW9zXsygnaSyr120YfJOm+riPjesU+ZzLznFuPwl4nHAQlVLt7FyAZW6Pa2OiaOEb
6Wi9pkC8r/7GycDRxj1ETwIPj9lABmWQIMQa0AxJUZUwbNT4Fpz8zFRRAiOKVqgq6ifR7ZgpE0LQ
gMZS+DgRcaZ1Vl14rp2ZKj6/ySOc7JzJAXS86vXYT3RHMQgnDhG+lje1CaK6HhaySufMCIwKCw8C
wZynNOWa7mMyTrGXtRbsgDdm9I2EyuqPl/0dCPMvI3MP1mX44iOMjABwaXT1FOVFhtvub1jhPYbW
APNF4fx4xgo5VUYbjWoPcahrCRoKfYo2frOUHjkT5AB7E1gDHhz6SZCjVaqvN02ACpAvI69VyB6Q
hJvQISluQLiDjuyfbxoMEuvSwkE65uTQ9it/3FsYdMJxXVpvaoDIDufNn88eORzeayAcRPH4ePaG
qqvob0BXNlbCXRCaN5UhbYux3F42c27nkLwkB0GPL4qEsxsVksWUKxDllTaR72Vogcw0Xdic51xa
JFZ0QPkirzQbSWpVpdFIGY17dKGkU/BURO2LZVQLZs6O5MCMOLYProASYZ7UMDHTtfuI6g74Ewjw
8+rj35gw5osQBwE+oPfHZjINrgxFwQxp4Wvq+3ehVi042PmR/DYxG8loILGIDGhC42zYwaGFVEam
BPnCQMTfMrsyqeL/tjI7+6kahWHjYAXuAJoz7xCNDeIXeOIXRnNuf4rglpwTxxmAteMJU7XBMa2h
SNAfLGDVBXMC60SUp1eVPX1WbOQ/Li+QWIDTcf3bnjV7Lo62BuWfnwt2vwiiDyG7qBjNj8zXf142
dOYxzbmmkBwwTfI487AGPp66NwMUVCBi2jn111j/4as0Oj4kxeQ1Sw1x50KcI3PCaw7820xtubVL
zMFLDtdGAec5AlrkTNPi8zjepvTD53CkLBxDp3AhR9x2v0c583ddKfYyjXgJ/IIyxEJXlfNsROhg
3u4hMsnrEaW4bFP/MSh8ZnW2BUwfcNo+xaoUo6NUw0tLHH2XDggFXV7Es3vtYHizXaBCFmIZmZjV
VvPKOthAo7hg4qxDHpgQfnSwcEbXo5cDsYvXlXUBjxYMP6rxU95b68tDERvpxPHJYtPtRywMqPbY
jtoXfo54DPStZvSpSSQZcgj1icLRC8qdV93+E9JSiCxdNnp2cJAwC6QHgND5q69TgcS1RQOHU91/
H8bxWhGyJbquLbz3l+zMHMJwyJWXDoOjpL6ZIBpFl3xj1n8MxBB+Ry8CBReiLxAsx3OYlk5kRwNc
dBSxbMG181NBU/3Pp4wwhb4A4LunmLCwQnemCXrEziB4VgJz1yG1nMjD298wQ1cYBR2RcJ930FpF
JwVK2xFARGb24tMcj142aKhXiLD+jimeQkCoCFaM+UslTIxY94ORWSsQr/EzrwXHHZFkuDyicw7O
e8gkLGJ1aD0+XhxJS1JZk6YEWiuEJLMmWe+VuPTk3KgfYvl+Gh6HNkdhCCrzy4bfSwjHWwvYrEIy
QCX/SEw2s1w6EEDCYmBAHQbnyogSyS2K9c4K4YwvgzqpH6uyja6ACkFJLXRKrc6C/Dlwxu1egjvV
rJE9ufyRTs8tPg9TofMgocdx/nLrNaKqkfQfeISnvv2sNAt1utPo4Pjvnx1aHeJZ0T5QdHdqHvvh
rYEEOfJvE1VZmNrTfX1sZxYdpFFmIwTJOKThp9T50IjeyNJSp94pVsXBNzmfeIRAlKHPcRVq3XRU
4lQK4YJkYfg0Vt9H/9UY6JO0nkrnc+zf9LCUh09p6CwM8JxtUegBxSj6hMnwH3ttZsFIVGrIHspC
9+VJMb8NxlYGSWJbwVqP65XTf7S1/abJ7yNjKb90ZnoxDvRCtO9YPByPjaOWbNpDh+OmzX6NdBuI
ebdoXhTlcW+/ttpdZYcbmadMkm/sYhciERAijfqajkhXGJCK5ptkhBq4XQ1W6wVoKvc26RUkNRP9
Sa4RBfnV6CDKwjvduB8h8ZGSGzV4UXKYBeHs9+8UbVsbd0FQrKzOVdNrX/3aW89l8CXLlvKPp+GY
OBd+D3XmsXQ+64gpMtRKg+RdSAdpCfj2W8vZe5P07MC9fXkLntkiRwbnC5umoNp6DPYhGhc6XeaK
w9WOWp66VOMUyzQ7fw5NabOYNuZ47Ys9pgaAiA3y3GpyMyGJE0B2BXH/wsAWnGYOBNBgl6MvBgFr
OdC9Era+UhXsnOHCzlDVs6OyeBOQThENLMfO6Y+jb0ITDYl5UHg9dM7qrvKfdfkVvk9He1ClK5U7
S2rgF5BH9Eu2XRW7DS+InspJuv8CLbwH3z3a8ZRREJFYwpSoZw5Zpv33BxTfP4jc/JQOFKD4Bqwm
FBiTnY4gnXkNGc7aMCXXyV8LuLNqOLxbdGwDZG11uL+ct0i/pVdXFJ9hYUb/gQEM5kMBicVU3Vep
6sXq/utlXzwTpuP9oJnBTGsW+bzZRoeMVh7qmrlM2eUhdHsdVC+mnAqSVURREXqavnfZVuopzEC/
etn6WYc5MD7bemprhonvYFyNVBcN8pWl7gbn12UjYjud7IEDI7PtJtuQWEMIKmixMpsCw6R+0Ee1
XJFfB1TdJI6bw1wlSJKybaaiAXbZ/PkZNhUQpmC46euazfBgU28wZEiBJmQoU6hLG+NXYXwV0hww
jidAVPboKjhdus6apYbp92DtZPAHxmcz3CXZhPA6xkdEVbQblWVEKmdnqzdBKK3kul9N+pMt7xIf
Yg3oQyPtTbOktdLDWhvA0Zl6joNQGR0lafkG0bpbIqRbtwtL9L/Mkei2RjyKBjGx4w82zNQgq2L1
UJexddzJuLbT20CnTMxuiUrUqgvHa+3Bq5PbAMqxywt01glZGsFKA4/L/Krb252Zd+FkQD4BxXVj
ITWUSt0PvYFg9j+zNFsM6NpHXamwVDYwftBNVUbhTdIvYXuXBjRzeMj2Y4T5MNM6vpflpadSnUEN
cWHe3jOJp77174mbXy6O3arErDJighBSTZ1n2BViKA+mioTnHnGM4ntmP6jlo6xc7cNd0d3b3Y40
3qpwJg+G5Nx6LBydYogNY/k6V1+b4sY0r5T49fKsnw+kRN6N/jxKmfPeQzMX5G+UuhGDcH5N5lcF
wjYrlp6TIkWBveuvh6F4C+P8K+opW6tpoHfXlu78M1kYztmDDzE7BYyhhT6UiptrNlDqJK1ntb/K
YJflsPDnrdC5ruWHlMjj8uDP+AI1GtEMw/gVesqPN1ZVoTWAjKpwOTh1IunOR9E9ztqFave5DYwd
i4S9KKWcIIPBcwCBtjjJ96HkrGBJR9qK5gTXRBkPqjv/c6El8s5qe8TI4YR3i7KtXTOelm6UM1VL
AP0C1kU2gwN33kKbaP4YBXBeu1lVfzVqyMdrFA8SFCeb2kToTr7291BtK85NBtm/H3cvkp/eS1q4
Mbp4oXp+btGPPswsDmhyJW4aQ8y+Jrtm96T0j1OHmEZ/S2UX1lYZ4ZsXqfx4ec3PRB9HVoVPHBym
WdQ2qRQyBdNgXNnouZe6vr1s4qxbqWKeOTipzc69uU3gPNYZGNTLpnGzj5FUrpZCExGczs4Xg66T
fxuZHZcZTWv1kDGOanyrIXpGhy6vHuvpNqhXfv8jaZ8gzLk8rjOxwpHJ2XbJzTiCBJpx1VLNkSlv
YbzT0FUNfw0taF145JYqqWcXi9NH5faxRCnleLEqK05tHb5ud7CtKyWNUX/rri4P6sx7A8zWbxOz
eQQdOCajMGGUhqu333Q0zFGjzBc7O84u2IGh2expeVw2TsHFE9ci3t5lFhKO35MApFf5dZ/+7Es6
9ZO/44r/NmrJsydOgjys0iQcrIkDXhycQmE6V5lULYRxZz3+wMys3jWRJB31hLFVxhO4z/3wBlPp
5XW67Ar0jx27QlGjJJUJ/lagLDxTCuTk3i5bWBrE7OGU944eMQ4eTnm4LWizsePqhjzz+rIZ4VDz
jQswBZwDPYsCH308kH1JV78tsyR1pa3lHBrm/C4PPiK2gXSaZC7VVc8FItztokhIpoQGQjHsgwPP
8KtSQ9fLcBvzh54oOzQVem5wefgcOB84BN2Rp3wKPjaIbmXUKlrjyelvkBh26xYtoB+9/b2jXkZ7
pKy0m25/J8k/Y7pcrOnPa1r20ScVW/Xgk4J1zBJEwzk3+2Ta+TLSZ/XQfJNsHTlwv4m+DVMMXv3y
cpzZ/0dGZ8tBFsnq5ByjQYkSlmo23EXavrgCtjmu9g0KP5ftnTlEj+zNzhtTGpACRq/WhdQ5C0iV
wSYKX+xVrPxsYbG0/FdpEQ177qrl+BScZiSsVKiOjmdWzwctMwd8zui58m+ixPbsZmPfozDP6448
y6A9VeYSk8a5BO+hWXt2+phxk5lGh9lpeG77z3sKDQpiC030MmW7Pa0eyoSi05VWoPgJk3+1gPo4
O9VQ3rxnQoBrzZbWanPFh5kYD0+RRtvvrXyVB6Zxq1X7EQo/YNuDPRSeVSi8r2GAX/CsM+cJo/9t
frbSna9abdQyetEiOo4ousj06Hy/7E7v8fnsODmyMltaBQYKpHWxAi3XlYQEkx1+hirfteXPI7Cj
jGysJF+HJvlEtCJq+xsNdp6vlXBas+XzhbBETOnppxGFadGU7cyTXEaU781gZMqD6EuqfgKbsirR
8xl/JN0S/u1/GflvW7Mbod2rJp1iKsFB9GW0PoewO0BUfWcrNszS5qpM0JyiGS5L4ZDe1v7OajYd
xCP+uIMl//IqnB02bUREKbI42+eeFhe1spcYNrynxPchqhQtct8vuvNNrZb86lwUL7Dm/7Y2c6zJ
8NNRqhh4N1VXloSUSEuebDNVn1sN5RT9Xm6uwwZBHShdWAEXxdwcWa7LQz5/phx8ipnjNQVvtibi
U1jVJ98fru0BXT64uofpzorXsvU8QqIcoSn+n9mdIxHgVzMGhbZgUpPI0hu3YVRtxuqRICrVN1H+
K4i/Ucz8W0YdmTSVgPO8v/AOrqa+MtOpbTTxmn8Lhbx4QQPMgGDsi2lfG2a4Gux7NMIXzM7diu40
OHqAtXN1q4QLs4ikk3u7LyUbdpnqOh9kWm5q1wg+Tt1Tnt8sjHAeX4EkoeNbwJnpZeKhOgsTBLS+
m2C49T5tvm2ufz58X98/I+y5tHrz6EeYscVVBLIDSpA5Em8vIdIXTGnovRou3Z2ue0s/peutr5bO
/vm9LgwBJeJhbXDhmY4Y78GKqb6awOGBahsUYHebT3d//djA/HUHAZj4+ReZlyD0EqxeW8Hxdc2/
F7/ef6zX7jpzb2+91RX0Xr9g+No9vj6+/ni9Wpj6+T3FRwWPCoJX/LTpWTn+qGnZGDogg9CD89aD
mCx8ZxXzrpYqver8CfJuCJI+mhc4pvCqY0No86ZxiiqHJyjH4ENj0Gv3b6ww1WSy5iBGaeQ9ebNp
TpqWIYLIsbvbve5Wd1822zcaZt/WC0t8klZ5H86Bpdk5CABb8Z0AS7u7O5aNbuS/sTAUGQXvBkBy
yvjH8xXmTh7V4SQMrFaf7jY/3S3u4F0thITvTU+Ht6YYyKGd2UCULs2DOMfO3Zcv315eXsjyui+0
GsOmBuux+PqC6fXt2rt6/lV4z7+eqdbwz6/RHd1A/PZ4eeTv5dPTTwRhqWODLeRIPR55BcwiC0Sv
4Upsl+sP0OZBZAff3RWMdgvDP3mh/DX838bEVj7Yqj28SYNRCmNQ9EHO9wQTH0O9EiR6l8f13hJ/
Mi5YAGiieW8vnz1UqebAleSgWiCYAf9iBBT7XhwAgqjvnbNvyej5yTwwOgtU9k6MklsJLGWFhIvL
l5gO89R9ZbiQ93s/t2/bh9uH29v1wiq+NyFcGu3s/mjLDhRtjGGOwNzdbF62n737pVPlpP3tffkO
hjc7aa29ohZVKIa3urNch+PzYYurflzyk5NU9dzQzCkph1WK/G7o02oDPeP9koX3/OfJhMFZSfAK
6OaE6VuLcrQtBYCI5dnBkefW63a92tDwX6y/45XCR67ENli4fc+fAAeGZydArPlpOikYFh4Su59a
79NrDQd6741esxJM6FCvbJ5cLktBNdBANeBu3xJ38Jr1AO23CfF3xgZdLdxN73yAl2ZkdmXYGfAE
Vf9rccVNurr795cNf76747IU21V84Ss/bvn9fTe9U2QyWWzkhV0sNsyFDzUnNZVKv2zlow/1/tE2
q7/ub/EpxGcRVJ3r97t06RNowqfnn0CVSajQiqsQycymJc+dxNArFUdhOt7ZRAWhqOAKfWP0996N
OChXj5ulsObELolKQbRGRxjR2kmraRmXgV052JWVTHFLK7yTjXGBg+Ydan80uJmR2XncRJmEHrHG
tZe7H9ALdqn5eZ37kz+h3s7XvYjZ1ozTZbjb2wfv6fppe712b268X78efxDXXW/EDnp93F09rh5f
X3ePV637a7/q3R9LUNqTGJm4WEwGIRStSiesykYMGIDSDs1eU1rWHpXSgoYvYszONfO9s7J9fcrW
EwJjC0/d+fOegNyE1wA2NbqY4d2enUa2L5XjpNMdo6iTTHMUxjXfV3fJNJkLb62zpuAkhbcNyL+u
zm6tQs4TJUKuB0nPr5n100HOc28vQEFPkjXv40GkBRYeKC2p9R7fwoEOQEUXRjrrW5jcNeWdYvy0
7efU+VTT8TFkb4PiSdMHW7sflAWXOw3lxGQeGD9xOSoyuY/xMPbRBEUovr/KsocR3gogiPUuKW5T
FBqT/YLhszN7YHcW4b2H4zlEMB56jz7InHBTOs0dPPdvC0fW/LyYjW92vjthDV0B/cIQ9SNZkd9W
Q+qiRizbS83JZwdE3UkVHH+8gmerWI5JI/k22yEYSs8Prk2tdrvq9fJozhqhdRyAPscfzDDHrqIU
k5WYJTLIQ1W4VflsVRt1/PF3bNANxHsUTKY8s5FCl4TcwYRH2KDmtJWB1vZYfP7PjMwis6AK/Kky
Rzr1KMXG62BCPhjVZapO23HQk6Vc80nm5n2P0VX1r0HNArIyUKci1JGIt+mpCnTXt1eGv0NdLWru
nPBaS66l5qsk35nWXWh4lbLwYjq/bpBGqaCZ6Biczalp7C0YeDE/hYU3oT5GQ+5G7hYKu8KXZ9cH
uPzfVuaTqvapLhW4oJqszPBhsL+25qbM9p7sXOXOfzik2YyS8R7bomRIPdns+MkYJdda4kwWh8+l
AYlL+eB9ojUIUu4rbMTIdveq5Nb5C7DdkWzMZXc8c7sfzdxs80Z54Vd2xsyZ+/YpSJR1oy5xMpy5
Lo9MzA5aFSHGMm7F4kgsSH89AfPa/3/SrmtJclvJfhEj6M0rXdmu9j3d88IY1yRBC3ri6/ewN+5V
FYpbCM1KE5JCGnUygUQikeYctJY5p74Pb2sjsjbOt85a3IC2E8tWA1xpkI5W8RwJE3MifTjHSiXT
IL0EIYDMY+/RJ4Ztt+xn/jPeVTvyBO+0yV5mf/z5b3Eyl5MMaBHMfoM4e+Gq4GyisiLKKicD6bPp
pjSsBlGic235ziR85V/PrE4as2pqgZWJQU8gWScFmqozd47+LVEXp8jXzXwmhpaJU3d0UcS0nzVQ
Ek8I9kG7+p7Mj7ftYc0voEaMdmlASmL2kjuq1CImyjEL/Hf9uytfHPRE26B+rL3eOKQiZJ7V1TsT
xp1ZBpoSPEwhLEbzJE0Tj+joa2r/4iI8V4k7sNFUqkU9QUoPCGtrfkvBWCL3Ahd3/e5dbA19fwDR
MhY4A87WkrQs5LHDdQsAKG8aQD+WYiDC8pgN4CU1sJNn4gzbvgk67ZR3v27v2upC/iP8K6d4Zh8o
T1amDE51rywGt1EDZ/GB5ua2kDXHh9wnAnhA8iHrzZmG3mLhANGO8c/p1bFPKRPUZ9aUQES7lGbQ
Qmk43ArWcgQS3QLlR7MCRkv7nIMwNxfBTjhr9wSwH4GchIcBlOCsYQZ2EmrWkNLKGuiSdWd6702S
7OvWZlt4kaJ2tR70tkSvIwB34QHXJkMSZGndBo5aS54p9dTPuoYGqRN3d+gCi0IAAlWKZ4Htyh1y
ACozcImApRLNIkgagFR8jBTVm3Q0MZI8OY1qAUjA2SSQb0VgTwVpOT3IdhRvhtyhqPqr0REET05Y
6NO8qRUCRNfexO6W4AQATvpPS8GcliwjsLOmvNxoY/5m6tTcwy7B8t1l7abKRgUslDM7xSpGxhxr
UAPwTtmZO6gxyJipMSqHqQNTKLizentTO63m64kx+S2SfChJgTrsrgWIVWC1Y3/KmFR7RmbZADKY
shNoSlqA6KsW2tGUehcrysEwWe2CGU4GlTCt0SMI2NMRcwIP2ohOYTWvD1DV9GwTYyhSrscuiKKV
l4mmiD9UWh2ysTIDB+hfj0MP7pGmGtiB1NbCma1kR7B4qoB2NZ3pucxl8zg0cr9xqm7cNUVqVG6h
ON0uUvS0caleGgcZ1L+iYtqqfWpAQgD+Ct6TPH5R79h527aY9ytps7fKBW6tPqiyCAp/1UDPxHCX
ZQQ0mbnG2JRnT3btVtnkKVrjToN9GAtLkNISqcQdORutjbo9QJYGfkkG7tUBza/Rx22/sa6QA9BV
VJzRQcoJiYt0bgGGi3NtkD894NGA+geS+uZhZLrAhay5KMANLyRHyB0D3OPywp8Hqpl1ii1yYjDg
2iP6RQVNVOsS0JW5IHwbMm8Eda0slxaUoU3chzWxPvPa0AUh5lq8BA8BdkUFkjCQealGT3FhAQkI
r3w8rTp0c/fzi9HZvjZ07jC9/MX2gC1ugd8FLhffDQAy4J4yQK17zjhoSyl6lxR956VzEpAi9m8L
W1s+5wsjCcgOqJVy4SaxS4OMM+7iAqOypX2KCkH8sioAaWFFB24ocL+411NWAyQeMCXoYSlkUNfv
lPn1tgZre4OUogrAJ1BV4GV9uTcgE3bAnIy5scI46E72zcllL47Tt8gwg77a3Ra2Fo2B9gxDQjAH
EGlxhkBrNUkSQjBiPHY7DLO5s/YOhg5/Uo5M7t1cDW/LWzuq5/KW1T2LI4Y6HuYGxFNe5tQ/zD4Y
ESrpkYleJEG4JBLEHdS2NJuBJVCMAXC1lEGmDh4fpQE1uAjlY3W/QBEBBGsLqEW8QSDXwuJ8BsqH
BCIBb8wtzynnkzPFplcBqWDuR4Fqaz4VbGF41ML/ABWMM5Bh6NnYDRBYDYC4LFvsVsF+om4psPTF
bfIPXhwibBeaTFAo5o6So+dNqlSYrVfZ5JnRkUQELVyYzcp3vfyms1Mkaj9Y3bQFfgy9DiCC4cdM
dNBDIPyFZnFkP1joWxnjfdpvAK8mMMPVQwwyangIJFLRnn1phpU+JBZ8IPA5FB0J2yrdRjGCpdu2
vrpPZ0K4DAiRrVKtFsOgIPOo2h+yVr5YhUjKqirweMCqX+Jzno9aAtz3xCT4o1nq/2RS/5jMs/8X
ipyJ4BTR5IqiaQBnqVcYnh2k36pOW7pGW2xuC1rdf0BoYk/Q2oTGkMttMSxNKlIJgqwiUr0kYd8q
O9+VJoh6spj+vi1sdXvOhHFhEC20Xo9Bsw3XZ/hlvdXxN5b9+6WzMOqBjD38A5IEnKG1jcpoEcEG
rNlATI9Jx0bzUnUWmNrKwl2I4XYoX275uQDeDEPTOukHD9wIXu2AiVF+/9erBhAMdHSgU8XCjcHF
WmYKNKZhxONAa+2tkSAOV99oxP5m2ZbyK8JUdB7I3LUET1PZVQF8BeQGPBt0rBXAaDsmCrhXXDeC
EvSKLWProFnglLGLXgaEHzxcab2abbFTg53lBKacCKLGVTkwAg3cosBq+yq6nN16smQ2sbwAeWi9
BlDuUnvLTcnNAYDspuB9NHVR/l+/dt2gHli4TDXkp/CQuzxIsWVRy46WEL+qH+Sm3ypO+xdbdCaC
p5BrWrUG8hRE4OXpm/q+7OqwqLe3re2qvRB5KZBDoicNDbRA877KSzlG39VswfMgjBwoGEleu1Kl
hznXH9Usbh8lMoy/JFyUfpvMeOo2yJE93f6I1d1DLQx5JHRN45K/XMzBJiUtRhXGaBawlLuc4RjT
MK0rd4gF7yWRLO4gg/uMphWmAwF/H4eUvbbVUdM2Um4iShINdYpkcYes1S1cG6AF9bQs8kYDA3Ya
ObEyrOiDPn3eXsMVZ4sK+T9ruBjs2QmYrG40HSQKvHZEXF5U9DnJtLsR2JUCT7huMWeSli85k2RE
6KxvS22B3vpT0aNe7oicYsj8I6/+UAM4993eELW4r7lfBNEmmhoBggEwtkuZsl23GS2xklL5IrXb
kkhhEyduan3cXsW1AikSf+BuBLTYQgvDmWIWT9EgpVjGGVGbB2LDIZBAYBVEpVW4Q538bjHVH+hG
KYN0Lk4+5y4qg8rUms3tD1kzHXQegPMTFW+8hTj/YrX6NMSVvtydU2gZ9UEnG9KGtpRt7EkUFXw9
eblAFDRi/5XGJx9BwhV3dWrgyVXe92D6tSl6rBeP1mlZqGvTkSZhrfjzxkxfanKMtBC0Y+Sh9hUi
0HvNr8IjoTy+EKhhYuxyo8sUzBSzCb0Nqw1Jne2NvBV4gDVbWrA80e+rAvDX5OzXyaKkkTrYkinn
jurlkwrYndka0V8sSRg+z7X8219s5pnE5YvOTgyoCzIVER48OZpPaf5r6F/18a5AVkBFS/NtWasL
iAOC0icsR+cR2ZspzZYmP+QWWY8f74ROJ5r3WHM14C7DCwJ1ewCwLrZ7pk6XEFY1FkQY8zeHvGAE
sjK/39Zi1fyBUGmg6K2AEofbo4WDk5qL+Rea/oC5kwMohR4s8FCDtek06yLKz9VFA62dCQRGDc8V
TpzcxWNXOLB/NrL+oCiSE5aV9Hpbp1W7OxPCWcHwRZnUQ0hetr6m/iiXrgtnN+qCtVuVAzhu1PLB
LgczuNye2p7iQSYmwMZq6V6yHIT52bPSscy15OTXbZ1W9wnYPPAesDWNB0EhskycLnVww+km8sdm
EDfhULZeXHbvw6Rsbktb02wBFcX4GtA+QWh6qRk4smbdLiO899RMO/XqjMkmp3YONHV0P4q7v6gT
o+fMQicYWo8AC8E5I3NMbFJRKfdGFLVKvfA6Eb712vqdS1gM8+wo6RNr5TGBhJiYSVBmTphM5qYC
6Y+dtPdmGosC8tXb+1wiZ+o2iAHqKYdEOy6AM/Cmynf6uCurMWxsnyWvGfL6pSkIz79YfvgL5lwq
Z/sU99Yoqdg5O/ctcyvFvvFrCM2gC/VH9qsFDpDtJV7lyQ+V4pvPEiZMTCBHuPGL9V3bW4/Fi3RH
3ERgT6urDyw2+EkMFOGRcrn6UuT0NUAgEVUAf1+2gmp6ztnvBhX7AmyGt213WVd+BZB0McHWg4QP
siKXslqZDExLFqdp4E3SEbdGrcjIaHBbzJonOxfDhbdtbZRxa+GqwQT3IyoqT1rJ/kYTMPxiHA53
9BVksS4lY60PCJGs6kNJQkAAViK+utXFOhPBHQvJAZtovDwItMTwYiDLp6WX9X/+YqnOhCwfcXb2
8ngARZKDHVFYHiR4Y3W1wOxFanBWn2LO2UkzqJFqlVv190n0TUjHvbbhoMQBSCJmnK9xM7UZdi1H
dg62ovSbpORB29adYMfXZJjo/MR8zzLjw78RI8CrMLxlsB1aHe+7nhVe3Cnk9fZ+rLomZNm++GqA
t87XdTHlZpX9iBwL0DE/ujHeDo3lylPvtVG1wFXfR04RFoPjK0ByuS17TUOQMIFeCMQ8hsz3TGDM
bETxq8CdyTodDEbD5Fp5JDC4NXdzLoSzaiNOxlEroZ+kSUBID6N8N8LNxYUc0FiUtVy7K8+Fcdbd
5a09ZzFK/Y3ahmn3U4+2eeagtWoQGMfiJHnHdi6IM3KmTSW4z6AVQCQSAJvOO2IsqFJ5H9j9O03t
UJuqQIpFONOrT7Vzwctyn51fW5c6MENAcIGS8dh5cZ+7mHJm9nNVftr2D1ofCpTXSxEkyEpFxwKX
NKp6yG6jSsmtLPKASaZrkJsoZBtbQM2qoqNKnlHdI+ZPMvi3TXN9I/8Rx60vMZW4VnWIG/vsFUP0
PmiX91HRvEp9L9jK1VOwUFbjkKMNmX986WQ0B70F2DWgtvwh2tRNHd5WZvUI4M2lofCqglCDi6iS
lFW9nkICLZ4bTE9X+pNKSkzV3k2imGNVFKB9F1oN9I/xF65MIn0AhjbWLYo9E687EtZ92NG3xHi8
rdSaQSw1HIC2mEjd8hVRZtcoh6Po5rWlXzhhzk5Ddh8zisrR3uoF5rC2R+fClo85s3o0dtRxYkFY
OWeAz0DN8s7SwVR8W6XFhvlDfS6Fi4yyjFG9UCCFGa+S/WKSV8n8i8Y7PMKX0EsF+wW6MThNWhut
5iCM84wWQ8YxQ7w3BIQ+/YUmZ1LUSymx3gHYpoIUAl8gaWgHl+/18fdtIWu2dq4KZ9aNOYAstIQQ
pv2ptKcOmUSQUjhAqgPS7V8cUnRCAncS72O0Y3Bur7DKGIS0SHUXwLSM7W2eiDJ8q9qcSeBMbMYV
C0oaSGg6yQY6iXWgU3NM+9ZPFfU+T/6iNXJh98EDC+rA9XAONVnY8oiNFHThsB+ggGSu0cjHuB92
VSNCM1gxbMgCSBjgyFBJ5s8qneQMNPaQJUeyaw+grRrQwpU3wW2DWHHaS3UNowHIYoFshzs/KTFm
RmwZBT0NPH8V3VhZprj2bB/nmooCckzKXh/XZeUwIQOKYtCBcvaXlZOqMw07Bug4MIcjmJADILhg
/Pju0PiHw0HdkF2zjAoV+JfvB/zy3/3D3QGMu5i5Xf46+PXRr9yvqTNwD+M34rf6GB73lxHO5U/M
cd69+9+XybRlonOZIF3mu7/GuZeR7n/GwYIPD0ODmOI74o8c82HLn94yrBZsgs0G82IPXyNsAYbY
MMambNzjr2AZbMNv+/rbMt0WYA7Xxa//HTD7mn3DT/36Ie5x4+E3esv/sTm6NUhfT85r72uBdv/5
KroV10wG3YbICSPBgSwHd+BQtiddATNBsuablB/nCQCDlmAqSCSDO3KKKY2tVkNG0ypoGENWUtK2
EtW2t81y5fJYGif/qwpnlmXRlrlWwfqZ5HiT/Fo4ojGx24qAbOjS3aZ6rSklgyIp7qRqKsGjts9F
SeK1dIKNfmBk6fGXazZYFSVHqjV4uEdqJGmuOvYpYHZ1k2lHBago36g2Aw2yorTSNyUDEFggJ5Fp
P0n4V3GQklay933rwHPOOZob3brQYhudnEWCxN9k1rrH0PkxA09SylWvGSvZ2oFLCy8ghda5tQGd
b+wc+1ZyaGjTpJZ3ZpcW412PNhWQr6KGUAUa0pe64FpecytoIUJ/HJ7e6I/irsx2npIM/M1wK2rs
F/GuGUGprW9zQwQRtbaN54K4W7NUKOgWF0EVytym9mhXr2g7E2gjEsJ5LdsYK6cHnpmnlkATwQb2
mdt0gsmz5eRwkQzAgUCuhYQ40G/5QS0lMzAUliAbWk2qZ1tHq1bByvw2O88msqPdx+0DtvaGvRDH
Ret1lBtTZyHJG6F/20HbrmoGrf6niw4J4OhUfSdn+2kUBKBrM4UAm0BFw4Hvh2ksK30WFFrKWKGj
vSs8Kld38jwc+u+sfOjLcgs02aM8N24HlJ54fiJ1c2cAwAhTrZvbmq+Y5sUncIp3jZ2jqIJPYHnT
Y2J2AOoe2+nx3Lt6w95uC1v8FLepUBbX3dJdKVt8P2pkYnX1YizQi02eaFYEoJtCG4MknxIp+wPE
qV1kgVlTtwVx3tqb81wwj7RlFArymMCRAAgwApktummGx6ScKrKfkzK7H9BeTe7leKCyr3YVQ42p
UADPMyLZ+oaEh2hianUdDIzdojEJACz8LCmJWdslwwR8ZGvsd9KsfjckDfN1bfaSV+mDkW8YBSqm
MomwkleOLtos0EW2NMWg/YE7uuVIS2NO5cIDj+lbW0ugrehPTSVKPK1EokCXWXIyADhBwMv5u17r
GhXoCgXSMg1glvaVVGFMJ1SjQBZSuy+fzNsUiguKik4VeelaujxD3Tga5WAD4dNgDwkJKwAQjfej
dqrNk4EpgDyeXFm7z9Pd0H5XbIFBX6/nkhLGwxuYqXDvJnf/yzkB87Sc412cYMxp2o0DxqxErVLX
ACC4GBceK1S4gc6F0tClilLuFLhBYJVAG7kH/snLyxPiKgzRP88uUHC2oin6Fa0wLQ4GSDRZ43nE
o5tMNqYRJ7QEeHgcuX3UuBb5VtIft33B8tGX+wZIlzMhnOMxZVy6TgkhMdJPc33UBxGByvITriUg
ljcB7AhkPy4AZGY6ojEeEhRwZXZx5pbWox23QZMLJjrXVNFAtgFQHxACYnjrcn8SNhu9JveAAZik
+rGmhrVLSsxu3V6wlTknVDk1CyV2Gb4TM0+XYqwYtfXJgRhzfjVqORzN+JG0k++Yw8eE+96aIxAm
1KcsNieXsm+pUexuf8K131qGrEzw4IDyEAQ/3H3VVLM6FzJFs09LTrNqh1LzAVc/e/WIgYm0Ya9T
pwcmMNVuy732J5dyOVshsWQMZtfgkgJzSa1XvjYpaOEr6z9lO/9wiChQXTsAqPngjsJNBf/MbeiY
pZFJyxZ1/vxzjN5qdfblrPRuKyUQwjdvpCOGkJMUQqoK3pH54ErydFFBfs000Y2BFBeGGXSAHl/a
DJFyCc0RuN4lzDNUFsoxs6jauhI7YXfOZHDuKe9GzM0sMhyN+bJylOsjo0C6QTdYZOA9quxhrKZI
sxWbwCsCjVM43wBg4qsOqmMDNECvSow6fYIhe5icjWF6fXsE9H5we6dWHMnSRIzGIvhDgNtxV0wN
/ppa6+rSM+TYtZzH0gSbBmtdQv5KEGrXCAvQesnHg20pTYM+0RK9+dshPzoEI3CT4o7S+22F1rYM
Gv0jiDtQCe2HJkIw4FXpLkvuqmFbk++W5KsF9guBj5SfWC94K684D1ClouCF2xp41XwKR45SSu2p
Lb0mHzzZnv2isL0xLV3Fei7b2quN93QQzAyt7tyZTO5+noCUa4KdrvRs4LdTbaMU0dbS9qBYExxm
kXKcxzDyoSm0sQEdvPETQN1oZX0o5VNLX006+llC/HkWPdkFuunck70a5xrNl9BtZFutU10rq8N0
/G3TSWCV108x5HmBe6I5CHAwzs3do/MkD81AFCxilQbajIdyc5TQe5XRKaQ9aGZqUepm7WyfS+S2
zTD6FNikculJSr1ppx9SsQAYmGGKMW8pnwR7typNxfMPhY0FA5g73ug1I0nWQL9uqvy5tNyFZycF
j44av5WSiOcIa3cVlyB1biP4RwYE9GD8QWBZlzClB3FP1pBWRnuPMdvguJrzdnBlaFxsNLWOX0ug
A2vepM5N69K6TOjBbGuz8iJaoXilA4ZjD2h20M2iW0z9XhpqhRpGpIKFZ+6qvPRRXtZfx5lWCV6R
EdX9zkLh3B+NJgdSTGKWJloS1YFisl0zSZDq0eTcZ06JcaAMwSbbWxTr/hyzPC98ILgWRWC2RGl9
kky99anakRL5MlGto9LaVunXWlz1m7yoZnJED5ACShqNgs4D/yhFW9lMnfnQzJVEgloerSkw59xg
G6elmraTdJpv7M6p6jvkfoi5MZyB0Z1ajzLm7hJrbp9ig44sZG2av+IyqCSftCUSQVbPqo+MNg5G
cKwGY655wSorAI7H3HlZRZ0Z48a9PnpGXalVqEsaUX3MIymWZ1STpYddR0j7IPdG0+1mInej3/dz
9Uttooy4Vm2qktdiuviOycgsualCNCVUqSNh2rtxxo/CVoGwOJZ9OzzJRWXbj2aksCYs0lpRTwWN
GuXUmS3YmkHenIwglIqSaJMCVwBwuwptW3/GE1zzUIRtqn2adGr5K0Kl4K1vFaThFIahOrRSjN07
LazxMdVnUMvOaUN/tUWa/7HZQkZIgVxyMDFuL7lZNmmWj26h5Ic86PI9KM9KpDGUogw6WM6fKnKs
+EDRqPFWVgk1ti04S1KXVXn6M8UQcbcheaaVQYopEBnD+mmfBWam59pdgS2p/bjozNLVtb5haCTW
5MGNvqL4mqixmybKRpm0Bqxts6F+wDAxB+rITRM4vZ3VB0RsuuNX6hgnXqmOMzqXTAm8ObM2gapO
rQiK+B3OATqEK6plriPZdexLlj52bt+yydoYc6ykfgKQ+MGznKT/TAam/MmKQakFXuGK/UhFs+n5
MeWcECuiSrfTovBC8lzc1ciMbw+PB//T8bejIL69CgWBNaMZSI2ay2MZT8nLKE0uVWtyAKPixmXk
9tUrCpNuVSsCja5iwUUK2JDRFYfH6lUsKM9q2ccRpMjmew/S7ST+fTus+ApZL15cnAQuEowSvaMV
AQKMuWG/0m2+C9kWg/g7aV+/pd5PsJN5piv78LRhIoguri4piMYEApCQZKRZ0TxzuYQK8p6sSi3A
27SHtnoj2YuUdV7NAjIObpKK2jSu7ntOHLdjTddWyEjinjD0J10Oc+OXHYd1e0zBwQEiZikRBDJr
FnKuHreyuBy6eiaLenTXST46+d2mFaRcRTKW/36WjSR1UaDTFDLMDrW1OCQA/O+lj9s2smaEyAoh
3YkKAMyQCyasKZqtdtmnsXrINbxl28/bAq6LDF9b848E7txGAGgAzvqixsY6NtKeuVIAe3QxxB2O
mzGYttRXAuPR8MqD5GO4I3Un0Ka6nSdvAU8CeMnbHyTSmAsNSRKpidPie+YO3IkNqHtS9f8ngh85
6uuhteJlUWf8aGq+jt32tg7rpoHRCnVJb2Cg99I0okk1B0Bjgz6UtG5WBdn0rppPt2VcZ8OXjQOe
LoCRbUzw8q8f0JqbkjksG/eqbt4HP3tDo9W4UTbZrty0WyrQ6QogX+XkcUohFdrLag15Q6g8K+/D
u+o9ZV7U+urDcTyqR8tHWdYXKLn4Id5FnivJ2X9O0Rw3m1jJBlj0rXPSJua1hU+MvVn4I+A/GvI+
to1bNU90FByNVUvE+Cg6WVFWAMjv5S5SS5eiqYHCiBaS5mDOgr5J0c/nTl6LbgCrLvDzU6J7jjEG
sqj3c9mS69X7RwPuLPV1ZtY0g4QmfR2UcIoPmCQG0n0g2CWBHB5Ev9F7iYwx5CC1a8X+9/SRHYct
Gp695LM8AE82LML6lQq6Gf8Pi/yvenwuO42clE0jxGK+ZX56LD5lLwW6aCofxo9veDDvXh2/MATO
4yubdbWoOHrLOCFiED690csACGOLssxx6d74pW7mjX1HPzv/5QGz3/N9gpMQ+41LXuWDKVrq5Zl6
S/pyYM5uHdCro2cpwoEAsxBLguoN8L0AXYkCaaN+E3WOX09MLWfeMb4Sz2gu45sAqwKD+yyHruRI
P+mb6hVefjB3ymZ6qt6nPdgiPXrIZNcQnPurNx/kLgMJ1oIYgOkb7m5VIqNRmglaVhjeNw1/AEkT
eUOxGhQNgjBvVUeAksOTAvwd2VpOVptFQ19L0BEvtj6QgxJ1vU15MJ5ydzzOoR06j+N22pCACCSv
nf9zwZxDLdTBAM88BFs1WvdI5apUMAMmksB5MFnRywgLjehhes3zxJUHEVz3agx7rgTnxCQLILUR
uqZd1Fuoq+7rUH/oXDc+trFvurb7ijHGzaO2Mx5ER2HZF+4kYDALPRA6KqNoEOOUU6c6MVgDhEba
voKQx5b9yXm77dhW1g8i4PuXHidgfXGpDgBF0U6nDDskgROlQUlE/recdLhVkVg0wUmHugu6wzgX
rZqj4jQl0DDq6E6OnzvjRaDC8o0Xy4QqC9gZMWJmgK8J00uXDgOPZqNNKhCgHibf9uKtc6+59ob4
UUjdLkwPWdAdikfdi4H83Xns7WHcGCcTT4/SLR7aeziWQxTopxPbIP25A7WR/yoizrxaZu4Tl/9+
5tN6ZFiyuswTT7UeSu0xjQQXxdrPx+4t0IrAwgHkyeXPB6ki+uSGEhmkNpTzp1LE4H51/eH7gbAD
7BbUNEEOwi2x3nRIlA4gO+nVj6n5Nnb7MQkLJtDiyt45KdwqxU6EsxCjC0wFp+cY7YG6htY7we12
/RyAlK94B8QeFppWuVOVs7ZF71QPWi3ffMN4QFAfs0A7fQc5PK7WeNMd0/3gFTv0wJ/0e/ri7Aof
1/xGeqkCY3fbdq+vWjCLAhUTbdTobkamkfsY9GVWTlGOidcg1R4YbdB+OvfpUwrk8AN9N++Hz/FY
fSAifJ/DqPfM8Lb8lRW/EM/5tpxg2EROIF6ft4Zxr+vAKswED/EV20FzAWwSvDLLSCZnm1rXS4bW
QUZlxn6bhRm9H6XXhgiMZ+UInIsxuew38CnUKp8gJka3bt/uB10gYG2tkC7RUK9YkDb4G1vP2nKs
Oy3BgA6grL45BWblHcGFeX3ZwB7OhSyLee4oynagowkh0rZ4M6xtPbhT5UYb+vTyMPt/qPsgzR46
rRoj1BB1bkWISdc1Ze4DOIN0SlAtVgDV8jCtrrpp66pB5NdBG29mgAXCv7Lft03w+pXHSeRsMHam
VsknSGykMH2TkMn20HF/iI8U8Zf+y7C92heIXLOV81XmTLKT2EIUC5H9vpTuarRbeX/QR+nJ7yna
RmZXKXwJQ/K3pWpXLz0daGtAuAFeJ1woSpSXe5tHTU361ki85MXYachGIKb/jDb22/ijeXhC/OfR
Tbcv3dTTNqkHCrwj3fXb2Iu81Jdml7jNG3ElwRPtmmzl66sw/wf08wXpk/sqTTLZgFbJxMNAygnV
TNfeW/fF04TPGEPyafpgO/Q6NzuWp08tGN0TmpNd+1S4P0Y3/nl7idbcIZbon4/hzN9uitboKisB
iwfxQCya+Prsgg78qHvJzy4AuifIX73KjzwwBeNcCPo2VlzVhXjO+DUL88daDPFDs7PSkwXwzLg2
XDsWyPnaai5kuRDE2TzJKpW2DIs+B9rCmnICIHyQv1Re8dRtlS3bvA6eHuauFqBKc3I2zr7flp4j
2PuVYwBKayDzLZnShU7g0iDbNoowx+PgJmw3jvQwpAKLv4Zvh22hroXMjQJOKMznXgpwZgoQEwas
BPuu2cl342mofWa7zEtat9e9NEbm962NBTf89XuHE7vofeZEmxgQGWkHsd0vTKSgAyvfpYc4sHfJ
T3aS740N5oKTIHB2iug6X7kjLhS+OkwpVekAyW1QAS3+Xf/sN+y+xVyUZ9xJ3+mxTRFLiN4Ja/t4
vszcqWGarFexAqlpE1bFg2n+vn0sr38++hJR78WyIpN+FV2myehobRMjCELRek9ipz7kgFUIb0tZ
ufuW9seFug93DDwkt3hodzWJBJR9jxw1n+yKYAycAOcf6SlX25BPzJDfDbY3u5Y//eq9XtSkuOIK
Lz+AW8fUMQstQlVuIRUKMYCYusrR/uyO77/tcN5PfnyYDvqnGugoybjlIXvRVZd48v7UMY9GyBeL
yt6rC3+2Ipw/Gq0kjjUCxDoNWGiKvotAcnB70a89HlrIAC6B7UVEg+rW5VExgIUGJN0IGOOdBYbo
1O0xZVqy7zF9vi1o8WiXHg+CHKQ60G2Kxne+Vy2jBtETHYLsqnceY60kB8OIyaNWGjpQfLMh6BmL
XDpQUTprbRGXkB8YbOAwA/btpYqSU9mDZGER+yb1IqsMHEk0aLUqAm8TvEMxkYSevEsRMaFmXgJD
2kMT0kNWp98A3Ck4HesiNIxVG7imoculiGJy9LHvkX0s2N3k7Bq0193eoNXjt9QB/yOBs/48Z3XW
D5CQaN4YYMAOUxKdP/5YCiVdEQBaJyTuW/aCDGDs/ZbR5SH4giXq4k0EHVy4L3RgOYCP5VJF3Z6k
DB33uTekuPOXoEO/jx9GIVrEyrWkABzmH0GcplQnea6mEGQ850cLQzQuzd36kO4K75v6Sw1tx40E
5+yrE/KWctxBy4qSGa257J9bv8h7ECB99FjPP/Z96mHq2S1+itoJl5/IS8STEmhw6NlFFZRbzkKv
Geq+mDeOQRFUq0BYeYgs0Kc8dMr2tuksP+laEkJahBALhSWXRFKLmHQj5mm8Idoz5qvl/SRqkF+J
DJeOT2QhgN/yNQZ8aRxWR6V6+EKu/j7dI5NIN0OI/M6wjTdAxml9FgSjjyDZK3yRF16XjSwZ4AgX
y+QzWLbZTEpqd4Di3ZLeBex5CCwenJHWSzpP8qjv/EGfCbuLw4m57aH/G9tBp9V/5PPFB5mg21Cf
IL/3okdrZzZ4IqFTwqs2LHxi3pj4iidw1ysxFNb7TCa3p+k0kD7Rl/pG5ZJd6mZ7612q3J+ZR39N
UN5PgimIvtV3opzxtRdAIwIiUuDD6RY8NndQurJgBp3jDA2qEwD2NwPaOG28QRCf9hmIyvDq+NdD
e0sf7JlILhqvuwlMghpEZqa869Xf6MxwW0tQTF95515K4R+dqapEJYOU+qj9bkL2Xuz1nXYHYGIj
0EO0PfaCY7ni0S8k8nZDuhaeToZEGTmD79V28sn9fBc/DdvcLe4AZu+h5P0oh+mrgqBqX29uu4UV
G7qUz9lQSZRITk3IT3bSvfMco3xL39BMdrRf5jhgW/CzlB59UU/IP98Wfe2RLiWrl94iZzYgn+QE
rD3lW6n/GUcSyolgQ0UyuEu/idKRtCO0S4cEjG/xT0n/sIkpOvzXEdqlKktgcPaYmZQky6LFOOXN
cJTJVvaIn/6ZHRcnQb0f/WmvHlDB8bWXv1jCJW0HuEbMIvNvN5mlA2t0LGGrvEjVtqnehvnfFm+W
c4fuAQe/0PzB+1WV/g9p19UjOc4kf5EAUaLcq2ypXJdp/yJUOzlKFCVR7tdf1B5wO9PTN4XvDtin
wc6wSJFpIjMj0kEZrktUJOWRWpdPaT1NNxb58TP9u8j3RzCj0laikwCXsHxtEz9XJ7e5xTrzZ/v0
7zv5Xqe1MgNlPh2LUGWbUL+b3igq3sKRoSp2HQmW5l271bN9a2Pf7jjI+xxsDmsKQ5lDY5gpSOiF
HRA53aIu+TP4/O1DfQcKKsjBTBYvsD2xH4aLvMVmfuvf/3bH54JpkELJcRH6ElMc8Da3iKj+DIaw
g6swHubBrlPF18P85RWBfyCl3MAOrKX2CpCb6tmdBX4wB20elNywPn/mOr8v9i2+5BrJ7HrEYh10
lLQ2SMhrUcc1K/3EjER1K9D78SL8srdvHtOUdto4LZbLlx3rdlDM853q8ndr8NOWsISDuZFrT/T3
6dtukYVRJ1hDoTJHZuAE6qhY7mQVvlCJr3T6Gioif1/zp1txRXIwTWfbCAe+OUyRJ8ZMNKw58Xo/
TvorT+UNBOzHh/vvGvT7mHsKGkqMnZXXLp/Gt/MRqSjQKhpkPKzmNhibBiMrnfef03bDYPy67jfX
CGmj3M5TrGvl7aPRKOHA2b6yb3Er/RRMUYKQVYfqJDC+b1djVDPk/AWWWYQCTTkd0uiAw7IFlWs9
9VJu3bWZEqmz7v/90/18rr8s/C2kEjoEeciIhXNUv+61XuXbfB7RYbBA+aFWwUGrQUA0GnPZrzGF
xHaTUig3Cjb/y48A3cN/t7l+B9xJxirU3fAjhInPOHmDXBXWu9KHcx0oTetb9deU3gi6fry0KCwa
kJu4zuZ9+7Aa9PvKTuWI8ip7hwgI48P1jbjqp4gAVEiQ7wVDyFWM5HdbZuRaxSEnitZZ/miXUal/
OEpQ/cfCD9cbirPDoCRKFcZ3KpIsV5KxbloANmazlqkRKW39f7klIG+BSbEw/vOHZqnFmpzYBWIb
ysExaiTIT9Ol0faOLj61dNS9pDWQnFuK7cGkCqTphNwwMj+9EBN6hJg9xY9Ap8LvhzkwBQ6jxThJ
2VUBa62jjo53te5dK2/ibEx80hWBwumNsO7nZdH2ioo9Jj7+/IZJ0hc2g6SQjQ5NVC43kNk4Ykoq
qKEzEzLHxhRIupLSDv7+Mn+6PDhpG30SJv5zvt3PZubgUJpxP2dtimdND5Jk2vN6CAd6ixfq1lLf
ApRmcNg8L9enUCzC5d3o87R9nKY0MG4O0fzkA3/d1rdgXPbUyPoRa/X2xYF4ltU88lv25HoVfoc5
NABv/x7d9en/EkM0DgQlWwdrYJTCQdXCWOLE8dFxMY03SuY/Wq5fl/r2xBslI9acNiUotYQ/TdAf
u1sANKSFK6q7AUUELXMtcv771fj5DKE1CYZImBX9m78txiYvBxP7MxcNKFUyetJ09uDUvbGO/keH
H0wLJimAO1vXuPj71DBLpKloDKaFRvkT0F/vsd7ynY5Wu40SzF4SO9vJpwAfMWXhL25y/yw8Gk/r
/D55Fh/0hsX+cdv0H9I3kGFDeuL3zzozadSzCnNaJxZ6vMo1Jm5cakzHv5/uDwggdg0UGpVf6AmD
mOD3dfgV2AAJOkKNIz2RkK/TABSYk6eFKEiFpd+Mrner7+invV2/JChTrjWV73MkvEH+zbu+hAjb
UKC/g0Gbd6OB1wdN26psb1XeflwO8DTWwqQP+u5+36IkztxxdcByzi6dYtu5lEb092P8yb9CNwCu
z6EUTWXfLmk2FkSoVxV5DtCAFImbGzfy+p/MFooh129EbLSef7OQ+myySb1KqyOoupul7aKYeCza
zKX0FoviT14AGKyFN4Rb8QdVRVZNdt1OM8Kz5jiKy5xFlbYx7Sgf9pq5neTL38/ux8/zy3LfDHI2
EYlen+Uq3l6HFVfDrgQjh5rH/79lvj2oIs2XtBpxgDwd+bOhJAK8EZUeThivu/F2fzLJeLLIS8Bh
DD/67TbofYdQssOOIP12V0lnaw3OkYN6OidlCG3RG4ndzwf4P8t9n7BFIbQYsxriyQtm2+xm29aZ
a2Q39nRrkW/3L4GQujBTLKIwHkL6o0soKFmnG1v56eT+4fO4VlvArfnt5MRSqXpZGLBGff/QVqOP
ja3oxF8ri6DpYryBwvz0qH5Z7vvJmcNU2OWA5SZnRnYPGUVtq7DN2P9fTNCvC307vUzC5CGehY5x
uUJUpShAycjl7xf8xtnRb+/IUfPsygCDs6s+8zYyaOYOZod2hpVZ3YgEfroMv27n21uypkkf5HUp
DL/S8ZKT1FWbG+/1n37+b4ENNM7hiXGzMcrzvTarl2kvOjh/kKIxCVc06PyFUqX7VHSjO4FrTt9B
mIn0UOnL+GkiC0aVE17Mb6ZWSt37++H+YOCvSlYa1E4hZYQywO8+ZF7UBtPQyAnaJDQLFB8t68YK
Nv6F79u9Zt9Ih0H06vxT7vkljmvZ0nJ9AHCG1KyLpcV1H6Xx9Ix0vPa0Ed4yc/huqaZbbCk/bQ2d
niCeAhGmheHy37dmsdwhuYVcw4H2L5ikvK6/kc388MzglZxrtzUCmj8c8JiAtopliBvnBPQv4snq
80A49+Ut7PuHEuoVU/h3oesZ/3qGmWGSwalLTz87xJ0jqMy49IVHzn5BEe6x2zo+vdE09cNTMNFD
BEGUqwrZH9oeYBXhIIC9hqfKlplRTj8qO/z73bu1xPV4f9mVAQ15Jeuxq75fL9UuyR/0+vT3JchP
tw+gN2Y+CBw+8s7f1yiSzCLdhHBTouNOfZgg9OtSf0C/HwoxW/tORRVT2fQhi/7joWKKbwbpQ3DY
AJ34Y9JytPPBbnWE3eqy6+ytPr3m9Ebs9FOR67c1vt0LXpdUQrjgWq2w3HyVBtpLspWhE8FRHkD4
fuO+//jBMMKM/B02A9xivx9mJWgO7cMrSEHiJH0324inL3//YJiCu9rz7wbjmhFdVeIQu38nOO6L
qQVHs4JC3Whish8meJoBpn1w7VyIXZLeNXzN7CjBuNAU9kWkpwEfdpmMlN5Vxshk7qI/AHBy7cWF
gACdfdvcTMZh5JFG96LbOHKN1kO3cg6OEqsEiuFBou7KHsGtO9arHjNfU2xYtSschIpgufSs4k4K
TKJ9ALacKxQcvIXu+nmbJi4nYW9m64yGGIX3exuUHG7ZbG0l1pC0Jm1otFE5XnSxkl2oKVHdrLss
JmbcSz9Rnq0ssFF1hUhUGlbd2ih3VX6uytg0tpbwTSBNyzOgkqLfTTM4EHy72uroVZ2iFv+D/cYh
GM+1aHQ2DgeM4eq44DzL/BnyhLoTFXi/QxXPVaCPW4O4UwdRZRwouqdAINLU+4wlrj5DIwsjxwAR
vZQV6PTCIMd8UtqokBdb3aRj4VGom0/qu6qv0TRflIMrxTtUGnw5PCyFilzuPh+gVwp1M10N5nQ9
D1tK9xr/QA7mYgLAT3m2zaGpMV1Pb58rK969tuO7pj4mDATJbKdTEMK/O2BTaKqd0O8H8Sy1VZGe
G/ycKtXcuQUpKUgoxfq6fpec4U+gp7WyoDKv77Nmq5n3CVkXWu52yuhDC9tlmYwX/eCA05elQWWo
7lhtmsFLjcpLpsKbis0kA9m5rAl66TnKRi+2M3vLhoDWG10+ShxvnXWeXW9khmaHq8q9htb9yLQ/
h7ts+Fjyh15Es/KUokmixG1TQVGk0ALCLEAsinPL7xrrJbGC3n5wqg0ZP9Bx3aWxbsXk1UbLpLlW
1DVp/caOJuqbaEx95JiUwCkUW2ltJfNon0N6fj2PZ+TT7lBB8t3YLNbo5eUOlA1ui265bOcsbt0r
a1sJWgyyYjRllC+29I05TFGyVA5jv9Nbf6S+wo+Z6g9qtBjBP7QegN6g1eYzCFmildK1MtVNqsik
WeBYvdvYD52gbkLXQ/ss7TBN8U8bx9o+cnty5x2tDuPoD6nrOMfBsMAp68/FHcOUvOUz6hpg/V0Y
1CfwbsN0eU5zD/QE3aD77Oygn34K1UsnHxgJRHKmeeF1SlRWnTvVH6bS4XF5Xboi4vo5IHfvgiKT
5huFl25vRkOzq2cIi+JWBLm5nslLW68UtHQXoMqRe60+kSqehM+KY+7s7WQ1lKlLgP2ra6110zkk
LGz5no8BS4IENEHg3pARVA1ZBsDnFYoPOjim6MqBfSl989qY7JPKAxv+3IZ9c55nV6sh4+UpDR7z
ly0vFOwKZFu3PoSIahYO2V2Byah2M2RoKy+iqo9avhL91p6f5eym+QcQia45COWdOrtaxTcI25fe
2Qx0paJbfjox45GJ01zCA6+mfp0vPvpcjWSjmk2YjRvgpQtOqTd8CstFAnRyWc4JiylvRAYMbWWQ
NX8U6JysV8Yz0M65XsnG6078PLXrfAhpBf0nt2tDhterar7e47R8onuz6oGIvYMB8Zw2rJW4Ussw
SYJRP9njBFYcd5nCDH3M6nrIH8CTBUTHTXiY9C9tO3uzXLUW8ptIknVmh0w9Gdn1kqX22TLvFXas
wXuDijpZQquN8TZHCnJo1NqrY7GEmXU/m16lbpQ2yCCWXt3Z7MvQVhx0Nc5uyu4wr9PqbgnJ4mEI
8BVRMJ+VaADvSuPnDSygfCmmzai7ib62sz0Txy7f2IbbY5MV97p5q/EAUTWx7yaIK4HaFp2eurPL
bR+1cXds0YCfugWsuFV4yvDekbWpBnrvGjzIIW9IPMYrF3LGieGyPOyMsJ9Buh5iF6TaaGTdLc/Z
GAo00zP8RnNr02d02rk1PRRZoEmfGR3UUmILj73B9em9YQZpBb4E80WxqUhkK89O8qmJsGWhpj4P
cG1m9ri02OF6bl6HIazbjcbvTeFmVizrUJMWbubn4kR1NoRgoff7Qbhz9zKDqQXQIJTGTjN9ykH0
pY7nkj7JRbp8PFpQIWdQAGuM3LPMk4O3UsZqt7fQHJpHc/NBtIdBuSP2PR/q0JzxTuEZYrWwXDMX
0JXc2dWhXrZJi02+VnYwKujx2zXk0apOED8FVXDKAoUeHHM9gNFGgmVsPnXO1kQDVxvR1KNZWFPc
r9SthgeSvTTWI7T3XG4cLGUHEYqdle0BplnWqpvRv78ogdM/2RZ+vXaP9mG/s+UO81Rj9kUyKyqE
Bnx/YzZnHeaxWCW9TxYNif2a110AsMwv4Wkmk65S45iNHTqP9pOGASAryNlq7vdyifn41dAODieH
b/wApdDUvCrJriIbaKpjbjjI4UkUFaDOXPpWWbtqIQKmPJeg66QGuIxAl4CbvZh6ILUjXkXPn5rZ
8dp8m6CVuZqR34Wd8tXUH5YFE9O8d92r6Zhbc4p71bOX1xHTrexlKOeg0I5pNa+HNCI6WtE2JbZv
H616ryZnsrwPziaFMPCsBhKMU+AX1PUHs3tPFpAs1bqnV7V/1XeryXN/HSVfVvMYduJNae8Xk7iO
+uWkx+v/QOh5yTl4QH3BGmiERhVCBVZ7rNiUdcCWRyfbaDDLQ1BWa8musdApzXNf2jyQHCXVuOVb
MV60BkRWAybZQZ1EKoQiodlH0vEVejRnjNPUU5g2+97e0kJ4BgsMEi4acRWEVcWazyfD9ql675RP
pn5X92jAOebGSuYP6nSo+8xNwUUtYp5UgY121X7XIUZRKpBtHlQQVS3qPUewg0ojKo9VxMftIB6E
uGMadccxHOBXWL1l+ZWdk3vz9Dqh4Y7Br3djRNsNk66W3StFbI5ia1hvhr3Db82rJETjNIZBPUXZ
IcJxs36n1WE53o/FTpEsGDlkTldT95wjhDSSO9Lv2zJ0yGlG+5AVFB0Ka/NON3ZCPKJuHFVE2TTy
XklqL8PNM+SqM6yTBkyy4r5q7zr2bAuIOT3r5gqKu645jW6vGUHNuwA0gQKXboQSXGeDcFG4tgQP
Owkp2SrW80L3+UBcBqM+NrZHrSPiimFa5eRRWmFhETcd7if7LAcNUdmLSPxJ88XwVZJXbVkVwypZ
3pwp0Nn7XC9I06Fe4RLtbMM5Gqsme2S55bUzQXwBrt83CtJTxh6a+UOC4KeikGBfXoAku1N2SQE1
1RR2mt8LEg9k47SruSn3dvZkKD7rJz9JVrPYTcbFRIHFsCFdDCU/c0GAtTVBIDbHjgaF9TcLTi1X
rnOGA36KN/Uvpnxvm8nV0jpshzWuGLqsQ7sMmvqhVHez8yzpStaFWxgHbobdRL2Kn5j2VC3HhT6Z
MuqHVW2t7CFMKyQJCIatFKRziAlIsurHcFzirNoV/CCGO9pCp4h8WqjQLJntCnhbeyhBywNbne7r
attBURfzzg526+zK5CQy/OXMTZYVUYMeE96yWokSLGebYY6nPKBz4S8TzsW6krcOrR1YVSz7sB0f
6zSAZOyo7MUIlpw2hqIhylGtjHJ7C7qQttwS9X0iu6U8SXrIoUwhokwJ5zJq1dqt61BCl0OIz749
Sc2E396m+l4lsaZ92MkXZo2jBhHZnK7sZKuD3I8sdiBhBdjwWfXrcoL12y1JZDXvpQ7fdefgSdns
BSqiiKGFgmaCEv0MT7A3dnPk7QeRH2nzPvJtyhvXwutUpnAqaIj77Va1A/cfOpj7NfDPt/scg3gq
WrOgORCkQ7fRNK/X5VbwGBdDtpoLFnqoB6zBhe7psglKcbaFEho1pmRXwuDITvbcfAblp27ZrkmC
ib/gLyP4aMCoKg0LAW/vzmXnKsO61J9IE+eKgF9FL2t3NxmLB9FIl9gXVkHbKkPWdP1Kk+4qpRYs
yZuDxKdj4F0zTc+uMJC8FH5rILNhrWc2T6p01jrm0+iywycr6ONYrB16SK9Rx8q0wxK3B88XWher
xCi8pPmQ831ZOR5MelPfcUw7j0+ziKZpI41Ic9BKXRwUh7nWgmAKJH/SBQTNbFCPDucKsutz9ek0
h6bRvSpFyslXNYJRpAU2tX3Sxml532SXmiqQtYrybp/phc/7VasWaKuJFra+CodRERLiUaRUPQ1F
ZoCAOW7EU5891NOjxO2pMa0v9k42o/jSIJF4GaFcRes1FR8c6k92UYDnENEe31Aq8PrwFbpnVQ1b
qketZnhFht7oJo3UJW547o+DP3Ujhj42hKvAPMBxAdX6orNgCdBRcJcrgaK/kjwYk3ezuVSJu4wf
qnWgLKwTeLYlHtT3ZsJIKm5lyhAn2yArRXsagf1utvi1lr1yhiczfxOg0zMHZCjgCMwcV132PXo0
c+VrgrRDUT8j5fQIxC1GY0ByB9dAJjctjwk5Fva5JdCsiCfMgpaTVxlgcJYbc0GAV8FDybNCti1S
d7v+zCV1bf6WgiOohZsfy3BuHhKERtTYE0DQxACngdO6Kpj0KgzSF+1xKMDGTHR3HgOp1isVNWTO
zt0Ylw6Y9ilyzuHTHlKkm49VcrG10cUQZGCUS2CA2omovS9nEKaN+PO+DEpNBkuN9HtuUJQ+T/ll
wZBGi0+Lzj1u3yF1d1MaKfLZhPfKEKCREQZqQZYU8vqzpDHXYSNOpFTx+oCbyz3rZ08r8JvTD2va
g2bZbc2oXw5Fe1bZEpgwhY3FvYXcm8pXStAF0oERBpTS0n5s6q+59sH6x9SdkrhF5WtFZBfbHjwP
xa7mqBt3sVYGCw0nzC9rLaRAsruxPKg0SJsHMLOn3XoBsWBpnYR8ae0THSBPmm1RKQPj54bluIXi
yGEx+DnLe4Ql70uLCBngLS1OUl1L7gAfuJh2oMMygxwRSiRHgenZ+dTLqDRerfxBTjtbu8ywvZa6
t7TYhHWE/cx1ZVOMa6YEGegoQfaMXAZqn8CHINUxIdE4j/NpAR/kfBrZuhme6kLzlHZNpo1lWZhM
PRTaBb/O7PczT91mWrPpg2MVQt7K5MAXfxSnFOiKMX4tYA2e9BXNdtocq9V2FI+UPvVob2P0QQUp
I1KXTosIXusUY5CpgrPV7yG8BuKdFWTubTjwtA8XjAD07GF2Po1x186rTPiN1YRl2qyJFkJgLM9O
XRnV6DS3bJ+ZmIgAG4fF3LzeiGVwLftBqPBc2mdK70GXGTaqb5IH1djw6YsJAwf7aZOjnN/1/G1U
gV4hhobG8ujywb+S9sl8XZELuM1crq7k+IHjmaCy06rtnvShtF8M+47r6CkbNaAnJ6OMHXJu9QgH
yLIPx9m3MlY1xLLnAtyZy+ucApbC3owyAS61TYZ7ah6XNGrJRlV3dXLCH3bmc02y2HDG87jcG7T1
Okz7peWG1g6mxWfkXve1EZNsdPFFBRJiAmodO0w6ZDLkU9OkmwyfSrPu0wuAWWBetqvYd4JepvpF
a9cGdrNcg7WPvnjVDAQ4oHTPRpjiIe6bXU/PKO4jTvowkzWpTx26+RPgG4PlCdm6iGRAEDuCwrUz
TzpcscmBP5xBn1oBUhRinaovhvYmAAXNdI2S4iwxw1K8jYi9rOwDCpZ9ulamjbE8IzcMuC38zF5d
44lUjY0+iasE840FmHWATAvFL2F4EVcr7Jn2lqskkWruC/S0qgxI3IbLk47xurrfLM4Fci0IjXlc
FKpforeymExgAJZvKSCWBqOlmD6Ec2Z48VLxF+HXI0hRzU1rxZ2JIXgaDMkUlWkkEOO2za7J7kfr
aFuHSf80p2jI2w+H4/MtJHQWcI0mp8I5CinPUj8X/FiPJzvpPdbjjtquBJWvBu4ENTko7VZ0iGTZ
XoC8a/goFO3edDxF/SoRxHdguhYwMOmjDvtkWBugg/Ow73oOAwwq/Tu7x1wq2KLSBqlntdKSJAPW
9KTLA01PFNAkR/OWtHG60GcR3fuQeGrReGYrwmxBgXpjaEFVnWyxz50nTTu22cEsHLfVHiigrAFs
CyWMMnJtvcEtOACOsbTRm5uDAwtmtiMaRRx4oCoe22qrZchSkTEh/TL8yoqpGfIJjoMdS6NezRXw
iS+bvwPvqwEgcPDNor0tm8LEmVyD2sHiAK2hJ2MqfB02rcga1yY7FQjd+A5qhMoswMvqyeFJpGub
Va5TxpaRXOG/FAkpg3AhvPiSgxPjbbRXJQK75s6wGmQ+QGVZXCeBLvBrEJyCS7G+G8wLkjRv5Puk
V4CjxMIJrlS1NcL/zOhBgILUENlFqrxOKlCzfjpwAHb2fMn1zBX2M3cuDrSulGWniT3hX3oxRhrw
XpPvCLhlBc+jjK95znya4xiytXB28zXq11YsbY6MGKE039kVa6b4oHBOFjmqHVjj5qjXU7/RVkp1
npyDzuIkWQDbWb6WF4dqeTI4eXVGvB2dRDkkren8VLdVKMydyKw3vb9k6uRlU7HWS9NdFOGCpHjv
yA9MwQepdp7lPhleDeHqph7KkUJJtQbGLmG0ZEztpwb9cd0wbJb00daLNcX7p3WRQUzpGX0UMGbZ
ZcyPNnkp5NmaMcQAtKorSpA4RwP/LPEWm/nJZhepaf44xwOLGaK5IbkSCEZDcSdaASjqNNj4Do/w
p+DONfFdJr0IC9AfzXf28syaA5J6gueiSgntd1+jhxZDzirwcwjcqhiNTpEcSxQXOcIaljwOoKjQ
gkGg6/zFwf3o4cnQjsHmQ7v4jXNnFzsASmBYQ1SBl9FaoAEb99NAIKgYLi2Er94VtXXbeje0eVgo
OwfatgsSpPa5cB7QgZ2job3agA4bPBVb9FC5uQpgmQSZeK9YXNYnWEijXzV4zzxUrrF6HYopjcf0
PJqbpTwqFSxh+1aO6J2bUHaQPqIMzfCN7J4iEGTLU0+vXTAzYOHMLYtl3aU7ufh5GgqAbZiyCG0k
mERIr9LQhzo9mtlmrJa403qvL3cGhprqGg6jj3oRNv1FFYHCPqfldbo+mcGTufbBaRllOSLWZl2i
dUTPYoBiPlEeVSTFctTgf0aPM1j1AqFdMX7NyauNe67nT12zpogNy3AEFykwGw3wcmdjEwmgvacZ
QXgtmrBSm8iCEHxbxwgpxXUN49ihMEOAESg2gBIEpoMAoxHvtxUAYbEEQ/bCitEnpfQF5NxFvq6Z
6rLiPh3h4lrnqBWY/zWN0LJykIjOQIYdBH3rDkTadDrqCz76U4mZcQJToIIcOzNPwFYdMHMi+yy1
eEaco7TocWuN1XCVoZVHNGWqItnOy1rFL8cg8wylgcxEqg34rr4W0pou9QzAStWq4vddcsqnVdud
JHx0CXaiydg2cxqrKJIASMofFKj5sHHVA2Dr+7jpTV912k8HQnH2BBBTsR4SzH4VqrpPNBR6GFIX
wRCcSLQ1mwjEjuoE14Z++Bzg+XXEs3CqCKUhN0XLuJmHZTGGRIwfaQ7S7QnufqrjBkS7ImcHIlIv
s1g4mfgJZ8UyD7p8bmzEaPyO6jH4m11m5mBIBYUsfSJZDzhW2xIEhwXfk2W4oEc+UAwayHGEC1ys
dZpBMBDREh8u6SgCrqlx1X8t0N9KgYaOC426pDtLNNVZFaSx2jpi6EDVWBEaOsSpUPcXRI9UZHmQ
yHBTI1k3+T2uhlsbpjtb95SUroFCYK6kz1oVM3aQ1EDBYkcBoZuosNmeajBfGVZF90bGTZuc0JmG
AmXRHDMiIJSMWovC/BIk9QlvvV5BytqsHKvZpq0Ro4IaZaX+Us6HBN3EjNxbyNb1L5RlR/We9qNn
UhTFAL6IwMw730LsPKBiWfR3ZqW6OQhQk7pd9fWFsjsyVg8pWsHti0LOQ3OYqrsMyMWYolYChd45
osDVey1IS9TwVN9wLnJepzo9cGtttpqX896zrDh18tXi9DvOihjG3G2Rp3anhD1Oeh8MY6zocDqe
sPe8f8O1a1KALvSxIe2Kqisnny4OUgWIHQSJghbNol+hfL/pVSiGqccBGJFi75vxUZjFeiJb3sR1
GQLi7FFsS8ssKueHRT+1vI5UFjH1gWH6qAUuQmoXpqNGaERfC4xMM2NbkRf1epxwPfLQIk1OlFMO
0dklCZ1G2/Yd4mALWjcAiIdDaadenqDGFzZtsUv6Q84qVMESr1723bIftbsk2VPEyyP6Fx3rYc79
pdZiZzgXCkXb0rkhwcjwavtPNt+jgl0oTz05d0C72vzY0MNAPwsWoAKh8wcl2ZMC6CbwCZHeVfW+
A4GDUgVQF1IwA2SB0Ls8I/0bB9h/LUQH9oIoqd3CYA0cOFCWbKYFJWT8cjvxHG2FCMNEU3MLkzTz
rUwHXxOIyu/1gXqKOCoCSmfsgVSI2ZF2W4/oW4Cro95U3RvNbuFr0sdpil+kbFMrEICaaftUI6BU
xku2VEiFrCOFkYL/ZuVKpXscHBN8paGxdyaPlQFL9m7nQTpfUN622qPQTzkPBqq7Oh4rBQlnQhlM
ghNbzoPZolhbq65pnotyBFr8SVIKPThc4bcBbpIqqwk+skSA2EzyYjavBBUOmQC+oMEkHuZM4lCp
J9FarOdbdHiOJFpS5JfwgqxDLa9KIp4ArxyVQGu++qrzFeeeZ7sawQQI0wBxzrkRN4AVhP2gDx9K
Qd1r/buEhVFQd5iRO2pijJFTTuhO0CsWjvpuOmgvKqp0iL/g54Y0HOA921lAZTKP7fHcwJGm81eH
K2k56JIzHRj7POAwfJa5hliqqyFGm/vc7zMg8yh7sv/i6DyWGzeCMPxEqEIOVxIAcxBJUeGCUlrk
PIhP7w++uNautcSA6en+U3fD1jCx7PJdFMYhqF7jtKRSqv6oinvSUeVpAYBxBIxvGj/DSXcdAZtC
jyj9qdJwUJsXx3gDC3UbhpNSek4LII8kOflsS2Ndj9kuMn5m+ajaG2X6FnQvdmcfIHdDq2IvBSGc
fQEoaXrVcNYTZaOb1I1pmzL1albrUzz9VIYdRjlgleF6SRNBkAFQCOIN2ECww7xKnLU1rKTkM6f7
U10ZzAg4CJZZlrdNAQvKCUN8wI4Cy+vCk9yuVfscy2ejBcqIGENXqnRWU79pd0AXzMEUdWebDa4x
vgGvT90rA7wm1lN6L4WHWimEhWNxh3Dh6YyHuAqaVKLdOsJWcLi7iuXCmufiFjve6FBl4BCAdiOD
/UmujTObfdepL/VQV5u6XBsaMx+w/DqqHo0FMnNflAVyz3W4psBlmqs4IB3UD0bEVyN29UPfLUbo
qTjwZTTtXqZ6pJQaTkxR+aX2L5IvmeKCZ1IS7NazxElnK5pBFvuRCyzQ3q3GH/tDTMKN+Tp161ic
0ddqPU+cseL1TLM30UTFssvJYFVr82lpriRBOHGV75J0RVsPK6Aqvjx50zeZFANXFwKhfGsxFbFj
kRNRuuN0nv+pmWt9xd8MJehRamB2eL+FaHqzUaLU+0hcwvwkupUJQgEUHrtmvUE2Bi64d1LfegSN
G5Cu4bCObF07Zx23F7QLFCJXl+JVN6jjaNql7c5u15OFu3kdf0wh03PfrXrjZ8hg6Cw+ro35gYKi
qS5BdXKsrYoahvxqaMDEm+w145NJcCg/onSR5wQ0pLpXZ29MYTEBOurVKnYDwu6y9q3MEzzwWnrk
09eOCXl2kEvSJ7xuEi3ffFP9xuU6gl//G58zSFC3Cv8kQo6+LRQG7J1Ord2QbBxmKYvdSFtQoIo7
qfOltzyEs2RogahfT9kewUAbnTLwNxpdxesi8PHYDzLgkGPSbypQUdVthoM+M5HwvboxqzZeEXCY
9hrV29ysgmvQeurvHB57ZcPjChKKBYmtq2Z/monOVzyWrKyglUvg+JBufLjFwEEnJxArzp3CenHG
4SChcterrjrLqZuEm5EyJN+D307ZsLzd1hBNgyoCWrh6rq3mehs1X8gWHERE7+0fS5NYIo92iILR
AHwjlcvdaImkkVcsJEakwo5Q5AR6e5yCQ5tureYUqy9c45Pp5gX4H9UOj9GezROr2b5hIUO9X8kb
03llCJHlXd+ByXKbFRs2w2jOOXqj9Yck1YeDNr11rD/pQtgOt6Edlv1OfU7ZBqZdUta5tNWm3Qyj
iA7JRj/lLGPp6KaIfBwrc+WGDThulP/rUIUkEIUIjZytpfp58mkkp7h5lyTAkP/3rm3ihqIOLav7
shH5UVGT0eJL7XtifbXpbhYb00RXpPnl/O7Q0kGF9pZfadvQufS0PFH+lw3/llkI4IlDV7HW4sEx
qqbPMvlYlr7Ehzk5wzBrygHHLpJrc37LiSazf4JmF5SnofhIlaXXPcrsB2qHh8FDoqxBUtk4q8HF
NYcQ5tX2Uu6tWF0n6CqK7iquWn4Yeq+mRmbWIad5satN60COeGm508lglsxjZhwy5B5tes2ig5Kh
j56YYGO/MlkpZpJfoN8HTsd0jPR5ryUXs39QVKm5dbephmOhXQLq6CTtnFHzimT5TgpXMQ7GwP49
9G3S2uS125CWOtK8OLoLoL34GtR81zVZvkxV8sjTlpXkdI6Yp7JjKDPeT8k6nCoPyAOUNUKKx1aQ
OPBKKu/EzJPSjaUb2Y5W9KTe0AwgBYnbVY9g8gaVi52pZCbmpX+k5V8U/pvlP71lXrLOYXplDzdI
zVcneo6UG8/ZZegmN8EusDbj3HN0DLH1fA/g13oz/cMjY05bU09e8mxLVB5bcf4q4LMqknbz2PuT
gqJDt9Zlmu8Kh9g82aCO/tb2vRC7eDxWySu7cb3QUjayHno160774mKZJNLI5qpRPq30O2yPVrTX
i41hfCvOrsMy0xMxnjhfc/RUeAW6ZKwCu3KT8mPiK7dTl+taOPtWfWE72y62h2ufPC2OvaPfNdaa
s/EpLIlajm9zSiR1diiTeypOfVuwyWLRMqbD08z/5eJeV2cpMNxlbMiFrxtbqalBfU4GJSfR3rT0
PLU3NrWmdC1jcLDTbU7nnqcPOXm3Kq+oE1Jx2bY8arvAKFl8zP3PvDZJXhZpqwpS0D6bANZt3bhR
s00GvpqLk1zJUy+IIqomd6RNhAWcjeOidSjf5/gnqNC95Jci+GcXp0A6atJtNJIVlAuZtIVxC7uz
ZvzKYlcPRyFrrsGg2gxbVi756DlYU5KsRiDUoAWULBFy8AJ7BSkDOFXWHqZcXTX6xYr6FbuyZuWG
42pl8xmox1jCPc/oXPMxvZGBt1IzKqEt73PjnMyXMNwjINEHlJaIwZRdR22bdzNTanxVK6BkfVo5
IJMtWqIQFvkRCICy+hhyzdDkGflWzoyrDiBIihaUT3FzWn5QyYBs/3CGXKt9OMEhnz5nSmqv35zg
OGfHWny0xUblUmDErpYQQeGnKD+qj4lDWqpHVUURQSp+9l7pfjlsUshVJjGtKgEqQNY6sBlYH03+
inDuWQ/DuajR1aaeIzS0DV9p/8r4txp+zPRq0vYkPjINvduWMjT4axTB9chujPCR1ETpdwSnNrKT
Eu8qY6tFLylNPHSuOzSgjq3NOz0MFmpR8BJd/TfK6pr9BesR6M6SX4yM1yQbntpuLBqcVnuOzW2M
R29CGouvwBXKaZT3hvbCCqpVO7QblqT4EkDNqAKJjI+EC7e02UKduDngWFq99YCtM59joDxraZsh
/mgpR2NXIRUbVxoYTWYO6ybp6MQfU6t7yvhT1j9FmK3U4N+EXGEyQRZCtojJNRuBEZUyS9QZbFkI
jNz5Ria2NjNUg4RNS24V6cJ2RWJk0D8HSM0Eq4wlbVhhXGB6c0pwpyHexmG0GdT8YtAkVvPfmByx
Jvl4rtwG0K/puOs0+6oa+koFT1Oa1qV0wfBqqFXB3nUXVmqUFnLtFHcf2vhWT4+ls5dyFpC0BKsm
iofv+6Fp/xTTzQbfHnniR5hejb5h6NfIumrEFiK5iR7862/ESaYYM8V9N7Ud+N+B7QZon0ZW9LEY
cGZnmAR6vZB334ry1tbnNMXfCQiFnsTuYHCy4wJC1D3QkcG0k0dCbCB4XzKAhQB5WVqgOkWgpXGS
CstCs5BfRR+d56B85vQS47iSW7+v3uKlc/yOlvlCPcSWzoZT3XeaayCBui0hZf2+H/ZKcArTXyNR
1lr7PaClzqm7WvPtDIJVR9WW1QyvSkP+aud4g3yoxT5nb9Q8ARHn90E190M8r+TBhIMdPN3gN7fl
pmzjTauh1m4fUr6dDXtlQx7PEiiFyU5jfWQXlMaAca7HV9ExUEAwqPu2Bm1UCds1flJYlQqQ+wP6
bOWIiyGSlZD7vdP+0yIoWr8Mvkr5YFUIXE+x8R0p2Q3+AcUeD9DwV08n1qH5U9gfRoYME358RmWF
NLotSm8YKr6jbj1p2logJtf5WmlfIjx6Zuz2ZPxB2m+yyfYLS+PWf0g1ID737JxCNQYdX361V4GB
7CrybS6BQT8VOn2D/irabGOCB7Sm7g1545oAzE5yVmqWazq0w0ezx9WwqKRD9ANRtRIRkhf1vaV2
JcF7qeVfjoQKLn00NjH94lXp/YQra4iPGel1FtrNGRh9qHRkIfxoVWcMKjkkNoiY5RYgHzO5Dsbk
RmKZ8DhmVWV5ihofoNliR/0bo9ytAezKCCnPMi8bN3t2+6p2k5ws728YBVv5mg3uwdjaxna1XfQY
PYWtCbm8FU7k8vLZLJwzHNaLzpIiIRHKmZUw3W17ScOXUf8KIpZLobZFpcVA3/hy+c+mI5asLYC3
Gf0ZiBYj69Mx6nMB77wEL4+TfKJVbpp7lMETIbsdR/Gbx0GyUgYWZ0TdQPiimRgrK5g0v6Wrr8gm
zaLZo0i53byfwW1N/SUNI+ofBjvMXAMPI6S6kXTuwLRbC9kXtLON8hVMHwXhN9lL0MuLeMpBDCcb
f2MO2u2ojykyjmVi75YCmlWYeaD9GdSMRy+Nl5QppswsL9dJ3INcNbWPelDHVRcFiPLk8Duuk93I
I5eM10SBnJQJi0FormifxO4367nUb1HNcziaFYHXXY7+wromoLY57EDV7GEXb2ZSrQYkIEXIw29G
nj7PII020GrtZ+y0VCYA+ND05vpdgld1NuN87eqQQGikANp1BtLRxWpEbIETCmnLuGp1e0cOPz/x
W1P/2TaKCj+sn7X6GhTXVL8n1Vut3ZHBFgY237BEFxEcSic82FHo5umnk996ZolehDu9eKQ8RgF6
4L5aE2mydvSdSZ5Bnu6x1dL9CS8ur0nyyBPDS3pnkRSn4fRMWiZR8y81X7A3I9ZcW4GXgWOBzobJ
P1JYT30S/iqRfGjC2mNXBEpbtAAjE738qyYd9MBGWe5g+Opx3RqkYwP9FHq3bux9E1arTqaF3vY0
NM1Brs4J4XL6gQTtSOl2rMJjnQHY5jSTs14980j1e3EepM8k82dmwUmLN7r0KzBHBOWvlilvig3N
RoNd9Vybk/It1NmtmUc6dL0qene1TVeR/ZSAEwo2Mj7G33kYN/j5QGO53PTHLMXeZNyjpKYhAZGw
WfTYKDGHqreAN3q7tNdJmNxmJwkubasxjUooTCIrRBDeBiMXetXdR01FVBpbvMeKmad2AEAly34P
9OWxy2Bm2tFG38TuCBIDoVvKoXq1CZlYlYXOdNtqkydq1lCisOQ4NPq4rqBiNwMiVz6Uyh1Zu31S
4+BbkqFlDK0PjoGG96XoHdYu5f1NKjvdlcsR+NIEuJYL8lHlqBa3dFlqUJui3HezrG+ngkNiJHHA
qxeJOxbjvMVDGPpW2mecVIWxKbS6H1UE9HtjT9NRNeImOeCR6dgRqm7ERJAm6rOXVMVld7YOHaXV
vj4W/XkKwUvGpMldG6RiS7yUBD5n/M1dWrjY2AllLdVs20fBlzpVnE6s854kZughJAorIVl/BR4q
lwjn8oZKWeArMIGC6wCU2Iw18yxTxCG0IqKyS/pEzYbtaZj4IKG7EXVa/denvXprqjjeB1Y2r1Pb
lNe13JYnwQ5RX8nl31wX/6LM6PygnwI8COXw5aQtfzUJxxe7QsYra3L40Tsmi9obEJeqrWtl32SV
+lkG8gSPJ9uEbOajW80YH6QiMTEcaZ91wAwcDubLqBbRXsqq3rWFzhVvZPmFlKbII4/P2QzTcGtN
adhrbR35fTdDWAm5ejFj1fSjmPE1MRMcKPzzLaqsaNU0o3hJJxwCQcSKE7SeI76dWJl+5RhtStQt
eH4cchV0ity+5K0G4tSEVolzShn3wlY0b1Cq2nOCOPJZwfJnsmzwoAo6ZN6hvAsy9t5K01T4ml4h
dox6ByZvcTPkunmHznjagzL4gVR8Srh5AKtIochah22ciXWxSzbNY5dlAUNSVtt+UMDEMw3YiJ1n
B30YEI7NQe3VqtKdU2zbcE99u7Ht8atVz3olP8tEH+96Nc7IeynaS/TSIvhu0nticNAMqHL6RUAG
XQa71RbdopJmL4Nct7iZmca0xG4xqugA03FabXPDmle80NAXfTVTb+uetzL+BDFa2G4U6lFPbekk
sOjE1mHx7kyy7M6O5SoV1z56jVDZD9JIK1seyr5eheGnhspCiyA/DDbEDzFgkTavlWI8W1GBxoKR
Gkk16bmI2Hs0z/RHXkkz3Pa7Crejr0hJzBa0ajdIhje3nyK0UEjCeyPOrrQCPSd6m+oFDiJhjUIP
HlCNdGb1G1E7F9iisl+UHOY6UJ+6dMgYKyPMN1oprYfEWovps0I6oWLyLoxq3cxgFONNdl7Skq1J
2mVYDE2eFqOvCmJ7VYDC5qWySu0Pq35NkWandrIbYsMVTnoQY+eW3UERCVgCmp6QHJcyY113M3kt
ti85vbIjwo0VKKmZblg6R/I1QJ/QQpUmfeLNlrjHrBoOhOZJo3IezZuKn3C0/1paUz1H72IR1cRM
LdW/Q8fo2SKFm5r1EI48gW+O/mMl/GDl2mQC8hv70rjPl9rbQUCbLS3wX829A9OBQYg+0ba8dq42
Nguhaxvaw1KvcsEarPGN544vpUN+krpG2CMqniHdcpf1u0EAx4/LR23is10uGUosjKtjn83UpDkt
g695CsFfJVl4c/zdlDgi+8afLHsT4Z1SFF9zSqgGZ9EqinUNvjxyU8/9+JgJ8o4olhWzRDnnG/LT
1jDCfsK3keU6y5OPY2puZ0DluLuy1dadFCjm3BWFhGT3zchvTT94EWsdWp5kJ+u8mF5jHPOVOpke
2pzQSI9GIa3H7lWPbFcegN/VdrfoMeMMdAtLTLQY0Wbb9qFaqnU+IFlNqh1Lu18TnG851iUFfJJe
n5lLC59SGL1JXemZMBS0Wau0jd7qstxW9jGdHL9LJE8fate2WQWqaVtDz70+n+8Ona3guaxVEIb4
0BcbIrlWat1vLLtaOcbZpsMyGFMz5LlVem8QpitV9FZGDR4hABy53bJRycNl76nxdCT36UPrgBxC
bkMLFbfU3NSOoRSAwyq0TRpHXiTX2xgEso2PHfsv00eAuIaAsFU1pBAnZxtwVUJPnKvjobfvvfaR
C4veqt7a6bvR06KI8RJO+TYcBPegsipBhpCevAzGp0AoJmz0qReHNzWlK31xXeyN2jm28+RHYQvh
AbligOePrkLHMsXKpuO91lXgar3qLnSbprdXtr5tpynxdZUZKod0+GlQ9xv9Thk/S+Mpj78kJq8n
pfQNcdPVN+qLbX7o5j7qKn+qceOhHg+dT9X+TtJ/AyaSWWBhLH9LpduYqNWa8RpCP4ik9fUKlDvN
LzyzG50JeObsaqSjV2hEBFJ+IauHNEk9XGAo0rbT+CHZ3wyGO33+1Atxwx/pjnILiICApnB1FNWh
fhvo5nqKzXwf5WZd/0q8ftBnpWAeTf+FJSw1qVKK2BvdX5yTU0mqaK38S4J8rYpTAutlZkfuSiwu
m3lCT/ZlsbFWjl5yHU8db8DZxlXqq1AhnfXWa8x3VEQqfCR/FxU7fUzkvF9zqtA1PxztSO/XYjKT
slsnnbvOWOtATzSVDVaJHMxu3jlcfJW41hCVhYDX61ld+8PG9HXSH+c0dUuxyRNrJRYaBUSIP5bZ
p4jxSzL2RuELCIzAIYgELmHBd1TzbcrQ/+VPK1+k6m4gljfqe2/e0vhXDD8lkFyQeoZ2mpq9Lq7K
/CVXDSuq9VXRT245Vas0O8sc86DDqGowXRPH3bsNFpIJRIhAB979T2OBZk3PAKX8LJDbQxHFyWeV
9x6Md5fe+uJGvqM/1vkqbEYC4IBOw3ErbJ61D0v+a7oAHcOzyc4lmu9FL6luTFazJnsJO2ZasItW
b1ygzmEAodcDtMDIZTFqL5zfMOHH/EhQdJpF6WuqfCwxoZrgLMJZuv5NA4Oi9tUqjslu7QI/gO0r
00sEkZbz4dThOcdnpzX5qrNyPzDkY9bWO5OHhDvPl4bH0D2tdiPVp74mTYIuBdfQ5HBIxldZPavt
vQC2jSBm+H5xI1rarja+M3SplXMwwa6c9ktlqVNj0VUC1fffBbVoTh6diRQ+eO1ptmvwSicKeTQH
f6QJ7hcsvfbnOX0rxcck577Eh1s1xT5Ppy3/2TUyvB7GLdF+snorS2IdobiZLrG5CWqcuQtr8Uy6
eQWoOEcoLekze9PVw3+DzeA4vI7deCS8A154XOUZrHAkn0rlOzZTL672RYC29TLGCQyAuctzhUdO
rJLuQgOzLm0VFU+w0QZvmMS2hcGqB6DTUkIOj7uJrsQqhKsx9mP3tqsfa3ga4sXqULyDr0/Yteuo
8+HEEYz+hLhh7eZuUh+n6TuzXuuOhY9IoDvT2cug7Ir800j9pkHWkNR3NP+VfuoxiDp5B4h1t/qP
kQMoGRXKrRwC5647r2oP58lYDV3FQlwVXT8O9Ir1kobzNhN9q+L0oc+YUOxo+bng+SxL1+hfm35n
W5za6IJVqTCPmtVsFfWgzj4G9356MQzGsOZmyNtMPxmQ+J39j5UbKABxgjmQgPC60y/SJAPEbSjv
GSNDR3B18FQT9gZygnSNqopk3pwpUw7O6OcAJNvWeL4+0+rVQsABeuIH1t2iejIaRmHgqeNLjoVQ
tr9M9e6IEK1o6AUgABUA+vyOUB6MYzNlt1D9RJ2nQzRKYE1Mo3xzeviekYHI0F7DqOUSvA9nYsJI
vlOKR1P2xFqiNFI+jBDvmL0EV9muhupmEgQ0lkxVQv5HygvD/s0xPg31DziqCmtm23YB9Ifqd6pf
RfnI6Qr49Ft9lWALBqRusaXyfnQMAZrpxoWnQ0JCTAyfg+NpZnkQy7bPyt7OIkcQJB1mFAVDtFda
AHhjYpAMvQLRnGQe8va7sl30ElS6u8SjIA1+V3R7uVzL7Dty+A5gezNt60Dfo0dIqtdEQ2ViMKLa
H6b6q4D1EavLmIp4Lt5n8ka0rtl+mONLVf7G+S0xdmP1L88/rPy9EH8pnVsr7Yzib+4vsSot6bSV
CNwBX7Npr2KGGbqHOkF4v5EGUEp1bYLzNeZBVL7ZfundZpgnkiAuLanzCv5Ux/B1sguUWHWt8JV1
VxaKOEV/U2UPeMXpt3r5YzI8hDA8PRrUvYqFp5yoa/D9snZSzHXSuiL7chQIKtDyOvm0sg8ruY5W
7bX939hTDlHLN8XZaQ+5jB8LNX4xrqT4sqyo6NMKlcqfxrQn0DRk/aUqnkp9pZMyqmfGbuXMhYYl
q1ZS9g6NMiwmAsDYSDxleKboLozmJRXERDRrgwTfSmAfvCq4L9qvwCBRYvYq5WDlG1EQUPMT6cDw
hDPYDeXgo55ew+QpoNSXXQf2PkvxXRPx0F6I4dppLY8SNvfJ7zB91cFe7rcpc5eu302D9Ifiq0s+
zfAHD8zAHwrsK/jcbHINQtRYMSzSQaQwqUw60z0vdmLEotO+h23pSkgRy5oH0OJ2jvyU3G7at1RG
3oXRebvcFd8EPCyW98w1BPavlQnrCeqDGm8znxzIGLTkmBUpwDhghxXWn+anVV4LfQVHKQ+HDpVB
3RfrIT60+jkfdrhpJjjsZp0j40g2ZnWKcS05K1hQTKmEefSKx6dDQEP7Wva70TjJ+Tdo4/wdTAgz
S5dIAXpUCGHGOc1Q15axU7RnY+1BOZ3WrS0PxehQ75DeNvorq0EoYxWUD1vOxMYysRTKqNi4ooJL
TLc3Q5dN27LwlsZT/rSHB75TxfpW542k+XL1tCVcUfcxfSnal978RFk8qYqHkaRNfgBHMvksUU34
AbWC/vfFgAAo9kjgsWZHxkmzN8WS/oD4VxwsdFADFJ4xRkcDusWmhhXiW56ucK2zc7d75BxEpIiT
IxAQdt8VwA0kQsWDCjbkzD9wTatyfCjJacBWMAZIHn3bfs3ojTQL4MR+mk3iSTHpKbYn25tS42sn
z2GcjknH/KMz2xJwYk6q34FimrgsZPVIBuE2qd/aMV/LyFgk9I1ZyMeMtHZkrBHaQwHs1kCTu6lC
NyOd5aGmLVn1xGdg4fIskjRyu+fNRQyq6PKZA8Mc0Rwsl2a8N8EhLl/M4lWW+aQYOVvlkKuUGJmC
Kj81YqF1WvWo/gbZtGfBG0bbC95fzOs27fY1+dAFLFZnfy6JuLb50ibtV174MQOmLPEXYTosPCH8
K9vI2WW8qs3v/yNDtoyfi0jMQfG1+NMGSC9eJGL3lR5tSgRdlfEWY/qoFiza2QektoF+ti/Tci9g
cStLJMtu0DT7oEsg5J5d71eScoiDcqUoSEMWASsfo7kwATjC3R5E3VBriI+jk+37lNXdAfpqk7At
gWT2LWEUjR5R+EXfqcpfVrDpI0Z2KnJa9Z5w4g3yaC9GapObX30Khs2N3YaHHPVc2nhq8m0iwW7i
bU/DsPgNx2E/mKdc+0tQt0NiptbgywpkVTOuKoQ9WSS2g3buhnsXeUm9azRfcZBvgumg0yMYRdLu
eRTvMpUFK795bjNm6DA/xx58CJNJHnt5MyCw+lKNg2acJ8GEjqpxOVDA3OIkiluT/Fr1Zx+hd8k4
cKxnJFZgPgPEldp+nnaBTEeMfa1RGP/QM/YYXR0/w/SPnEiPXbuwEWzDb1Bzgvghit+mP3XUJUs+
xTUnBjuDM+G+HZ4BuQh1yzk7atF5arq1AOPW+HUcGQejVlEeMjbUaFzEqNALeuuxAfxdGQKqMb/U
ZKwl2NKnCmuwloFXPZF8OM51Yj+J8mEpzA0mNAB8S3tWLZedbDjhqK3dNoO5jF6VcK+jJxidRwzx
GhEUi/5TPcq8OsHvpDvtg2vUoxjbDsR6WPozcDDdDfQICEKKUx51HM6HVVwjhibn6bS+rb1P2TvA
JgIw/C4xfMdA/dfdIXmdo25X6rNfJo1n08vCEzkD9epXRNsSyipi/jYSByFRwijohRrGLM7xsgDM
iq59t7HxR4anoP8ACPcKybcDzoxxKud9oO5qzJCl35aHmkuTDH9P1rbVjFVFMAfscuk4QjaN5jUM
Uc9pYA7qsekukobivJGgVbfa8LAkpihjzYYDdK8/E9SHHdDnKB/sOAZEfKuh+tLMD9DcD+VPHugU
eg5+vVHpa6P4M4PITxloJ8AFgod9p3jgarV5v0a4k5zTHAH4y/tMpRk91jJuWp89GhoWFICfCn6m
k2AHSzcLkXd2iMhOXfnDHB1K7wV3RFYeU5xB3bP7lfsSu/VPCHEGH652B8HV30aohofttOTLsAgn
Ri7IB84HhrbhxZhpdTRWOsFJT/ZXF9+EtAlyX+tYCsgWXNQDcQcZ2f0pXFoWybM8dyHJMvIZBAl8
4Njite26M2uymLSYZoajlG9s4kcS2gR9PAhGg7q4TObDMA5pue1AsZJyE4qvNCPKxOTzwMwxvef8
nynv2aDDsZk6gYPOAzFOs4Z/w36GzhMBZ5W9OPp7LP2lWGanhs+qD91I6ki2MRHKo5nBHqObx075
lmNQ2m1mvkyxNyu/qvHu4C6pFOIZHFe0CLqPLY26hoxuyGF7dXdE9pBAosTiz5Rfhv4y8X4c49te
rBPOuar2Wb9wWG2W+TEoZTQeu3RLZkGX0vminlB2MyovtDG1TEVivsJdXOQd7J+9VkNkIsYq1NhG
hkvd1mAxzPfIRBFNBQVDJ1+Is4sMnpaLO3Rdjtsc4GYxyGaSuJrBTw9Rm2egXPOwKaTal/CCO84l
H/J1b9telPfk3jAo2c2+Hj9NJbmHxgcJTAn2bZ4TuvmEUTph9NJpJSZhrDv5QEfRm8VGm4Ei8gsm
Qhxw2iqG7qbT1WGOccTY449gOWq4D4kNWkjfgxmokNWIaU9F51bFMVW3JCTNnTf2lD+P7BHw/P6F
kI9CJjJG/U3LA0FKJHmxExi4oqUVQie7UGDpoU42CDYNGhh93jQshrU2tCfR2ioe9IxM7ImgmTqq
7S2Rz4qxtnCBMX6mLzgsOO+dQ7+7Ct6dYafZ5HYhBb7YzobOmy3wGllSJ0tchouO0p2m0jjpJWaI
td1cRLwLQeJCX5dAIeGmC593U5KI5bQXDUW2cA0WKHm0zl1zi4utmuwHNLUFP/scceciUDW/nBlH
/KdFqgn5RKDeiMvUw6zuowT/8VGpkA0Sy07D9KVMKFZRxaBwmLEngeKdx3Ff3LraJZIjOEA7w+bq
octdaou9TCoQ3qbHUL6NaDam9DHJxxzk1SvkgxkST/aV8atRbJFCoDsXQfNdbkBuJ3hAazOZe3IP
NFKOOG/mIfuMhddgE2y3WAi62MuQ8TvRdkZqK20Zaoe3hi6F8lm5NFLpsBm6XfgI3mwy2IQrt296
+RGg+G12WkZWxeE/0s5rN3YkabdPRIDe3JZjeSuptHVDyNJ7z6c/i33xt7paUOH0DDCYi41RFpPJ
zIyI71uRvLKliYBO8KTHM5+6HYHzK+Y18324RGuxmxvhvNYwNnXPYvASNdwToAt01keWqDNVam0B
Sz1yQu4XTmdMIyul1pcQNmxKB0LbTG0pwKWHInnElps17UxAClxrl4ToRAH05/fPGh9hs++ibEnp
O/MXykOCDKRuZ+4nddkO+ZZGe1iJnYPmGBOOYEognTSFB4dVxn21PuJwaSJumwK69FvOYl7OGrUx
k4oYsR6AGuH9nRRTqZqFb3CgmOJqVsJzO/gk2ZElf9Z7Wm1U0qLslwHyIXlK1oqUUI2PtjyytrU1
DJqKliDkpGQiteWwxXNDlZdsL1kVsr1cjGqMjQH5ZGvvoNamxPoJV6efuubMw6qaKGcqvpj2WsRZ
s5q+vl5zFWJS+uZVazc+FlJkRgnae0veZu6r3tYI/p4K8c1lA3J725MCLh5bP3/v/XXbv0gxGC9z
xQ6DZ5e0Wh5euKdZaz+1IdtIAQctnzfGEm5dhBeSMy9AT7WbHJYhH+7AWaXuWJLkOANtga4a1Cs8
hJLuylQMs/qYuisNX1S70rxDhNgxIneDSlfu157SA1yk4bS/leeeviYRQH0MaWdFBLpIMTS9I04Y
op1PwSxcmRU3p4X7EhQ76ajOyyX6cE0/k/u30kn62ddzlpVz8lO4I7ZSbsx06hcvnrnSHyVWHj1P
32nelU0wZWTWxPwiLhZIagRzOBM1IoHujDcPTZGk7shcxSSo3GVO/Vuc4/2CfWQb3Om7F8N40lWo
LzO1mRn5uwnm6IjWPEjmHP3Wu/fZE9vuRkW2W81JWdL/Sr+kl7o54sUXSrRi0/ia7JOredD3jbow
lElC8R+/92d5FefWh3Vqiw0bv9nMyDJL9YMiXzTrXHAWe1edfStEgjzQVk7AFbtCYKsgxJqwuHzq
69CpSHaqfPp2qa2jk4GnN12iHKyIkgxqcQvz2Yrs6rUadmRORYCHbPZrTURt/9x/VNYF6TUJaGZR
DbYDNggMweYBnKVFzpZE0YwPXLIuQjejUJ8q0+TUnesrlYX4jfoh2kGoihKX9AFLgl2ae0dbW+1D
THqPG8Oype9PP6PaO2kM9OSTMjxV4bFDbij8MZS54VJIVAkQly2rNWxnFWdYiLAqxddY2SEV0qEE
Rem/ODnaV07iGZgmP7fD15wsnkEMtqXGoc9V0hp8FD0lacV5aSieBWJra+HVCUm1Rxa6SySaSrMs
FG4EYmr7GbA5CnSp7J8l+cGogm0SPtUcM2hpYz1/VsIeFf2bViobo+Aa1gejTFJ9c9Wdb5DcLMgI
sFvqEht8Nm00bSEX+apLx0COYgBIh6Wvys9RTyPCwtx11WvH+REP+bRDRJpYAttqxbRpCLhIuiot
ShHivCGbRzrGgtylTCJjvAPTSM5GpWRthGT46OUQKyDpsoUhUyvP4ocGuyUZUyftdyHumphfkIfz
AFezSVoE4urCU7V1J2gvmSCslcKEvWBOPUT7rvoqJPzegQpIeGy8bkItaaG45l5mrUXR0g23eXB0
yHLUMeEo+X/XPPYWKm8mTth42d5AaFRYVwIyGZo0QVxEG+Dafw2MbKL1uIdyfYJlOoLPRMFQF7kc
nqXsRfUe+y4kBrQrZx6z8asAAiWSJgN31oJCg+V8qNVrrK7aCu+HXVM0jTx4ndrJUbYK+U6KwZWy
rkm1qNKxRPalSeB6tHUQr4XcBN8Bwu8trNaWtW2ad52bARJnNAXesO+lORXIiY9xPRuLP94sCDHk
NISYsz5JpqWEX0TAIG4CMRT4/Vz0hPRPIzYLnVSHnJNvOVnuUh3+0H6dFBp8TdAGhelRJ7Q9HQ/D
1QWelCLRbwxkNIxTLjKSNjSI8h69bBGgVZCMnen/qeVl4uzS5kVO1uJYR4sXgagu4KZp0VOV7mtk
eaMybkwwPA1IWSh66sqKB4NTZ7UvfvMh6fiiD9lQEsQejeItLa8OOR8CUIAHZXfUE+Kq8qv2ZmoI
8Okitwk+yIVPtIL9JoZbi4AF2T18IcxXQ0U+rKsWcnaJm2vLBawcqWKHjmjYt84NdzyzkDANUbT3
H0jC4P6dw54HPlICIqomFtoBHBkkZGy1wGg0E403vW1hdbSUa5/Qhknik2Bswp6bWMXsPRv9czbY
CrrAcj9UqxDhFW9J0oFTgrIvBhVHgQ567toVR7OAb3lKsoMGUkXLNiZTkEE/qx4bnXyW3TWPQXgM
8h2cN37Km4bkeqwwuN1+rNemu0ycS9lja+4MSmCFTsSxLfLjCJJSnKsuL3OZg+XoUk7v+ZH8a4Ks
V8k9KLe0l1+VzVdJztrolmX+rvqHgDx/ZVFYgYYWk+uNw26uYZXQxI0Kp1e3pfpZK/8Y8hfGrdZH
0rh1tRe1xxmRrTJnmaGTK/dZtW29B4ed1vCWifUKv7pQP7pyESMEGtw1VwSCx2jaZWetDqZBtNbD
Z6H3F1720iVHBFwTixyurKGiQoAyOCLxgUPFD3chTd65hlKYHspXV7SWlmDNcY4NLCQTG6VSn7t6
1bMNKNIlqo+NoKD0LWZhdNaMJbqbiaEOs3AUMFH3Jpdh1nN07BSP6elEKrilzu5MZPo7w9YRlG2Y
bmVp7QtcrF5N9zkcQcPxiwS0S+1fcmPrmBuv2huj7meNPjs0LmMJOqJyHSo4s+rHEPJeYtmhsbX8
1ahu9BeIwCYK6Q5TfPb8vYuwmsy1KQH/5B86/oe9rk1foVSl8jP1nLjZSmhEpROoSFCwirURw1Xu
vWfSMXb42rU5KTpiGZgGaCNUg2zN1UlIeNOYikoOGFq2/nSVlXMhxubX4d4fobwtaoqXAFU79L/g
D28197/GRpQJeWHqELjVXyJgnIKxi5A/p3jRLfyC2dyxtj6MpkZbCkRiroyrUGsWVR5igqaMj9LZ
MetjQAnERMEhdA8GMWdtgnw8JfpzV71XnF8a/BrlghM2C3eIguJuP5izXlu7Jfcsyg+E8Gg9RfJ5
2jFqiJxElBDuNsTkUaSPhn8NrXWrnaPupHnnlDpmtNXaK2oAhySbqoEsOkruEn5rDFoXW6Ia2+Ql
EUNx0TuHGCSk2pwQWWjcFXLvxBV3wMDXl1y+r1KyyZynoH/ROtuobJnsbnYs9IUm77NBnqb+oiux
Jb9KzhqYpY5F0wC5QXFSU6XpiLS2EOOKaQmd7CUCPAhtoj5YJGEt/49kDMQL6zEhWUIV5ubckExN
imnBqSQ4D6jPjQb72cbk7OtFonzA+RDQlBaTUgfKFnAqvtVk6QW1YPcSjNLWz9JZ3goYggZHnzcK
cUqgm/5CHLJ6KWE/sXVXa2al2beXOLJWYvTpVp8B1z2TiKlqP3Tyxp2lzE2oa3hitMKfNxxBqZ4/
GkO56lRpjlWpJYwMZaectNZedp49UZ96ZjD3pGPer6Xa5XryYaLJNFVKSJyONIhfiQ0ZzpmOhWTQ
3BkBgdyyebXm3KR0LHHyS8WLr2QLfuSzI7UnF9FDOaLTYBobxAlIorai+KiAXqboORDYO5iJBr88
Vijwc26CXRwA5KSARhQUmojJB9LKzjzsF0Yd2Xjw7ZxMLk5fEdlfYElHqUOOI0FAqREMNSm6ieJQ
A7cwQzI6AXyJ9jjE5DmzqxyLyHYh/RXDRUb+EyEVa8f8bmUsY1IgPXWbOsRdq4d4oEJvb8lQpWRC
1ITMuCOTISm8BzhqJIv9ZR0rD5rRzFUr2jhu/AJfA2IFxkROGTzDDRIa7DQtiDsauTANuvxHaq5d
ABYAW8hwUBtqCtK0iYRlEHEb9QUcpqKwznqWB/XftjyODMGqefIi6p+lZHsN2v8tJ4aZwG58hA93
kCWqkQEu5MpB4MUOh9+OSFEP3gZ6ciYbyTHmTnccSyAGt75UYH0iiqhShWLSi9CYa98a5mFFZZ9w
yylPHswN3CuKAPovzbjTXivE1Wx1sUudKoymGtuhV7zJQjdJ4fVVLUjzaNfCU2wQEVTxsO4LatVP
7bCt+mOkxHO/uip8Y44RLJMIJpHORpUCQKRBT0z4JhNby+5AKBDP6/ENIQcI8mEaI1CNFDicJDPq
IjnmA1qdeCk5x64btma9MrivOE5hS+noQUrnCsbmqDzCup2aFFBkwm61f02pqlf6h4RFNaJw13DY
0p8BlSepWsQBMg5akTK95iYnCUt4Acs+brGHOha4PIdXGZH7qToEybW8ijvS91Ixb6B514mw7zVO
FOEoZM8FVTS18yHCgaKBs2FULNnw1YSAw8dombRvdxpCdhTx6LYC95Uvaxa0kW0VFlyzbhbJFAca
YVnwqG1sbJuM5qqGs+gAoSM2JZ/sLXGlNFyGTXNV9A4l8ffIe2y4+ZGBDjiTcrnn1mgtSoJGof2j
pigFxQys+p+k0k5SwpdO+QcqzcknYijM55GBO8gDIgyi46hBHEMdxAAkD8SMYNtT1g2GwUgK7CTa
SywvM10YMfpyBBI5bHgPh6YZIcs3F5qXwaHawRBqcyJN0VqgF+s4gNSPBAYAaxa5HTEagrl41zdr
2XhTDap/ztEvYPwcI2oSxlLyFpnzbFTKxARh0mgnuVh2HZQF/PVdRsHlWUladNV7r3NA1pDjwWlX
B1s3PnTZx9A9mSMg9NHP//i0jJN3oY4tfOMo3CeMeWt+FOolMp5C/eDjoBx1tHRaQGW3N9xLJ81o
s4Bx0KlFfK3YEvUng5AcmlDBrmtuoO5mmkRnvHVBHifIUy7j5AfmSYc5HXzEF31ch+DJEhchNtV8
pzioWW1nWMHAQXyuqzO2JHI4KBo9dJrB+a9Uw7DpuJgo6iro9uQqaT0SOYsy/jKGDxXIQrjSKL2l
Dk5Ws7ehPKgZKTb1XeKmk+7JklrcviOT+wXU+oYb+0oJH/0IDPEaM3rpXDvjJBUAF3d5u7Oggka5
PrdiB8vbaC4fiTdUMDCNxN0DTHTMvtxziX6reKu5jz0qBTWyBYMctIllNyNJarLzQyUQ9GnBy1RL
O8VfJqAei1B6UweZUOEKxzKDtuwqznc7r58tIOIELA11DDhySmx7HaalFzdgHWXrFMsYVeumIw91
EPxjz36hqjinBcxb9b6WSD04oY0YfdG5LCF6yKZ9PumEY2/EmNXg4nXZgj1RGuK5ZG6FRCe2wU70
GXALTGsLudIJEgIl0lzdDQPmT5PgQLQhKIFJrPBLFvpVBAudpQ+Fh7u9pesCJXbvRaRirRVwIUhW
Fiu0utM8eh5nRey/PHYNV0Um3Ez1cRVQNVen1hCvW3SmGvmbFsQD+GsQtnx5uv4WIQLNsV1zFXO9
PWjqTFxVDu73adK9ygi0KmLemPREfxQrf+kOO41UOEXb0QMcLBw8+gKSH0wARf4ccatVCvKI7OL1
VYnPAixgr4Xm4T0NyZ9GeBVfYchq7r4NnkOfww21teU9VBVHLvAz+oBOqRhgPiuLvaksFeQTLoU6
zPbEXwNZnxZTyw6YSBSfCZKBUcQaypGLoM1Q8mTag1vvGvm1Ct7ljv8rktkhaYDLcOlz5/G5hJNp
lSucyEwuKb+wWiZ1/JbwCQQkB9TYQGU0RniisfaMdNKM4Jby3Qq+AmrBepbYdNmlKM1+mbhwOm1w
sp1zNYr3pvowtbOaX3HlKSaijARgpkzAKOxq0zx7aMINT9lprrKImeqOBH0GX1+UWKIDOXByL7VA
AoKCsuFl9gCEPKaa6j9G0LNIzAvBSaQS3sZb3TFnLrxFi5I+GJMlVxbccOPpqEZnI/nUco5wV9yn
hD++o68Nmq80EPYa0uQmmfcB/WMwgigka8bBTQq/Ca7I2xJOaFynBoqSsLxge891cpQcRugPIKSZ
dmQqqy5+MzwJYN9WQJFA/kI7aSKRZ7gp65VOXxUXiItPlpcNwECvLZG/rD81/YrSw4AE4mpLU39Q
PNqD1HOle9D7C6R+nUxXBunf2xW8TaanGDEgdCFxMLRIkwLjHUXvWr7q+nnA8K2sXBwZwFCidY+R
RHGOprTBho/enCPgMuT7WHsZ9IwM+VWtVhb5cg2cig69r4At4a1L7dzg/8G4VEYPlMdqknwuOyza
GqT2Rnyouy9YRhWGKmPpmAvDPEBeVshhI1CsKgP5+iPiLSwDvnUI0Z6bORkGrtgNR3PmQ06xVvQH
ydQH8FZb0++mEsxfWlwCYxBnLSb+IHTnOhQSAwh9CqVJWYrdhXZ3SrZpk63vPsqA+sKrQV6zftOZ
BLf5M+gPvnkW5c+2wQBqot8199Anc2Pl1M8C1cRqVLiSVBHMTY2mF048dhfiyx1q7Zq4NHkt2Qq9
oaKgGiOgPdbCq4oXCjdFLbyEDbnlp1r7DATaoCI0YANpGzRrydJA+BwrZ7xC5BjhO7HFJsCE0CW0
ryES71GJJgr8SPYp0fCniXoWhVlRrTNzDqVMSK61+VCFX0aPoRL5qudBW1qziRTeumEby5J5DYou
wLiAZCWUr3R+I95bi/2Wc4rLBR99TZlKBhR0bPUHtwAFsfTDRVo/adIuo3iv4S+ldY6Y0cDVQ9xY
nuBgrBRpV/afKFBL4ZQgybC6N1VdMffu8CYiwiLj5SALlbVFOJYGcfDlIdIC4536k4ffq0mvRIcB
VWtdveT1hg8yCU5d9DxUSzd4y42poz+VIYRsf4l03I9fS5WTtp82g7RqE5ra+GupfRFRpsuXBMA0
Oq7uCz262G0BZ8gyISdZZ2CV6H4k95RTBRzEncZ5g3JDbi/jpZoLc/DUNwox6Qbe0N5DQAfgyw0P
PuC96BS759B6KKxLGuJpy/EGQL/HSQPF6SVR0qnj7pt82YbbhNSJhTxy74MByzBeLCpjK5g7yIZ1
2FJtp/GACqB5Q1f7SY4Foe0OnhFuekoYNTlGKd+Z5PC9k+SRGXQvkutgGUR7ge67eKvFs46zW/NO
mfHKWpP9awI8XbR9kSwLG0rr53xYnj2AI5HpHwPZnuOkkU86+mJnYoaPur+qMQ6IwzErdBSmL11m
J8Ym8x8tmvuUABOW7EoTn1DbMp6henXmNsGOKHowfC9diVIM0dwkcfapck7CDDoabFsFAABA3grM
KdonMt0l7piKv4NjbRrW5GKFqyasEkKoSqSmgEPhUbL2Ur3s3H6i+ucWsGl7yakGVgekYIY+7RK6
Y23wUvnGyfHnobGWkdOogFh37IUppkMqWllyTKjgy4W2c7C5je38jBWqMHyNGnAmZZXWtleRP9Y+
gmQXWrbZ2r5hw5p1yeaJ0iUUpiJkgy6+0JjHacgyUGFJ7WLElhmXSj+aJGnz59BcdNKqp3GLizIZ
BzZEafotmYee1Kdll/m1dc+6NK10EnACamXqO0teNhdi+LOnFjSoZFfhA6yL3vwaCdB1NhvpKxqX
XMrspIbnlDlq2nAJkMbzXFmmJJY6bvJQCydxnSPioUpLIl/+Y0mbAXQTG0AA1PoKLsXQUKW76cQv
e07oo1o9S8IZvlvS2+lA8FVPDcqXCek4USBISk6pd4zMrQanrcPN19ETXNeOlkzC3oFloDaLKADt
0h3Rlcw9BENJeI2xuySfY04pE3dx/6Ti5IH/M5M7QAe07In4Xcsh3VEJRCqmpseSLKYnIER5daIH
/OkaOIx6UXinwkL4soQEBGpbCg+1zvJwOHzqXdAvY7+fu8k5gbOB08ssn9XkKcyvDrJu59iDP3I0
suE+8CzaiwXag8qltCHFXg8tgk0k+O28GJCb8ZVXFU+4LgUMbuLB8ZEaU0RgBToAbE3KhIkCcqtU
HsJ81TOJUUpLDH5KGz2OQmJAr3glZ5aHicLx5h06oVB8c6Wj17VzvQWTl0GFTWHt2JF2JhE+Ot2y
YFMHhy4EV/2WCOscAXMsvtMQF8lXhVBQmfe+jjyTyw31jfgcxqeYGq04xX82Rx4GeR97O8TQ5o/K
VZeMHtxIo3look3ItZMCAzPXJMtU/xD0Y42yUSSCpn9KDrG49NaadB6UPT0UmubUC8coYiybQrCl
wt/QKLBQ01dJ+cls38LW8dZouXXrj+bPtezF6V8cWoKYK9A+sngorWPUX3UP9h/ENereDdXfaKwR
SQ/JqIFeCcmewDy2/uTJhwimU0CABz/JqGdNeRhwChv1Kgs/KYz24Qqj7TQnGM98u9IeUuFZ7hcd
KWC61VDB2yXFqWQFx86lc5dV+0rcJnE17Sr6naCoch9FZZWU4FfnHdBDjqxGHY36dKBsvyQf6w3a
c5eAoXv1IvqUWO86x6eOgDm95MmXI3o7z9CuuhP1xLVcMfK8mFQYil+IbpGiaelHktqMZCGxZOnQ
Fkuc1SDEYiBEdkbRFzpzZkO97QGxYWLiaiCtSnUZdu/RcEira1t/6l+NYTtPSOkEoC8uZoQZXWxg
U3nKO0Q9m6zmIICoetLcHPwoXomZlp6JHiRh1QLrQMHtPLbX8Yo8NnpHumQX1g6Nb0uZAacO9dmn
qqACSKKffoMivt+ZWW5alcLPwnIQA8lYonsyDYuEE66dVtmH0glkfzAQgHiYD0DalZNVPToYq52p
mR4Gl634DO5f+fTo4uXMg/QMbE0jVWWSR62rlUDfLeRZ0bVFpIAQugzQt1ILW/cjPasEErnmVxsU
Rdo19Pde2/ELnOYDu3ttrDwkQN6UI83RNy2qLu+tNvgkDho16BrO6WVQH/R0jiy3EQkkDtA6wPAM
ZFr6Px0ss4+cRJfvX5SWzxZBPzfi2dDDPbLlbtk6tHMAszatEWpmczIHVK/zYYGlijSkGj0IxD6x
sZbykxnjeh2rKPTbWYy4XAdiG9ebc1Ei8DTYqbgbCWsnONNJRSNrFrE9SQudSzJy6OFo8cHn+UcV
PwTWrjeh0ZxydZkMCxiwUb1J2g/Mo2ziIKU0n6vHTjQfGpAlNAqqaWKyk6Gts/OM1qZrDtBU3w0N
4Jg3PaPht42YN2B7ojKKGAynGD26emsLdUH3lth26jGPv4ThnOC2SunwhZkhZgRbAyWnpvumtaNg
j8UhdKBYTZNgbxGZpNg4UEcpZPAWbXf2+R6dbonUK3kzXDuNjwCLNIVuCHSXOcKSSTA1GvTvluCO
yyG9PDNjZdBZROqwWHlfTbSq+gTxC014il0v8LPyaaHtNW/EjVk09NIdLBrInLKpjBG/QXvgTeWr
/8kZi89N8j/NGJ/rRoOwJi9SzBOAl0h/tpTEn/WMX+vQxm8aaNdBmhntQ16vOxXN6oS3Y6Xz8gOD
EZ0xgahlyqZBRIvYxZzmb4TM6CeN7A/X9ah8UnXJbk1Q1jbmCu0v0Zxru30/kbJLi+oPci6HaTBv
0tcMcqZ2ZS/Mi11njLEa90GyWh+O8onVXGDlpvWjoorcfu70nJV/7NlrUu2wDIVat3nTTZpIsivo
O0ukPkFTuyieq9WhnXNe6DYkq5mBfWrSPldrnt3OvnjmqfWoSpMlDTmk+e+9Tn9obA0X6O+fctOb
1vO5zCqmA9OiApAtPEfBC24HqQcObC1/H+rnPriWammSboqiKN2MpaqF7Ab62IUZDsIEPwnlUp+c
N5mljXdklexp7cAN4Nh8+cB3HnDo/f4Lfuwd++0HjN2avzX7bUqpsBSFH+Ca0UuE3NZokcqb0p1h
JJG/c9s9VhU1WbN0UdIkaZz0b+MglVdKKfjr/UJ3RoDIubk06wkS/YP/9vsz/dRc+PtYN+13c0LO
uhMYy4qDmZ4vqeLVIK1cdROGIgyH7E4rbWlcnL893E0D3rSg9WkaMyCFeWVZfMRrautT9V2cBfPO
Th5/f7wfF40qmrqlaYamqObNXKoiCB9HoDm4fCq2FP9WB7DcO7xgeHSn8pG86SqB3rJ3D8Kdz3R8
kH8/6N8j38ysVQy43cblSv/DbBV9uVu8f0+BbWx/f0R5bAL+20A3M5pYoe+gayYrAOHlkj4tBhvJ
zIQ07ET/wKF29t5o/rN3k4m+l6/1vRf60xagypppaKqqanSLvlmthlCAm+CF7tJzdTApnE2kRY5k
acpMT4OX9NhvQNRZs/j6+4P//G6/jTwutW/fiWZ5qeWNS6l6NrXJQcCta+vYaibpu4keeFFM/Fm5
8d/oZkCrsNWd0X9cyN9Gv9mOfIF6l5cwev4EbcldHjAiRE/tLFsDX1vcm+af9h5VkQ0V/JUs04z7
n8/q5EaYyw4v2XSf6eSR5oc8t39/op+azX8f4mZ7i2vdTEvXJ2NMSa95xOnw+9+X7z3D+O/f3lef
SnLpyOMXscDDgSz4ndcWp5tm67+6FiJQXAewzqaUHAj7W9qXoJK5kiNLydjq7yAZzOfXez3Of35q
S6c1vWKZhnnz9RReKQSDP95ZhCMK70T/D03oNdFUOCUlXZf0m79vSuIwVA1SWrFwtm2GXNKlwygN
eX+f3J/m9tswxnimfJvbIOoaJeQ/U9IEenlIzaXk33mSvw7Y243m+xg3XzrJXi2WPMZAoT/qVWgQ
oIB+pQ+lABNDLfY17FOXR40HaZe7ml143SxW5fX/9qg3n32Q654pJqM4WXmiFV+dP8TKnY/7p0Wh
Saau6oZiSrJ2s1L90vO9CpAoRUQEx8FZK19+f4afrnAalzdqGYpC0fLmWCo1sYRVSxv6GC0T/l9u
v+A8KIj8PsyPq4INQ2efkiRNvNk1CsuvwcDR5QHICJ2qAIF07el/G+Jm12gSNe7ksZGEF0Kq/jPI
Nqzv34f48W18e4qbt2HkQ2m0Jn3gPeEtTA9+f2djujdL48v69u0UklmX2fgIBZ2EgQyb6YtvGJPf
H0Ie5/pfX8+3p7h55dCOPFfXGAUvvzQTzu2cvjOo7GbVUtlg690by/yx/HQW+bE4t1sEoxEm0mn0
P76vm2tJXapSJanjZHq2i8Kv1J7i4e33Z703oTd7HkULUzBSHrUUrqF2EfPTINx5Z3fWxF936G/v
LE3Dtg8KhhD6o4fvqsnO/+EZCDYMURNlXTNuXlcv1iGoClSLsTQ2Fs3iL9HZ/D7EzxvqtzFu3kWj
0NtMRDQ31U/xa75398MSt/asXlDYAYb7Ki7vDPjjrH0b8ObFhJFmuvL4UNT+rAl8pOWx2QCNOyr2
ozUTt/cO13GS/rXmNUUUddXQVUu92X/EqI6qhBayFL2fi/bY9TsNQUv9GCt3nuzHFfdtoJtdqDZj
OS1cBpIj26P03KESK8s7+9CPgZmm6aoqq+ylingzfUEUa3oTM4pzCg4GkmtSFWvsyvJc+XDurL8f
X9XfY90ucN0M0ev4jFWbdCbbG8F/+YAMuvrIikRIrd48S1uV7VA7pHzkZNO2eBn8998X24+v5O8B
tJsbiabUvRV7nKGCePSFc54dZOPOXvbjHJmKpYiyKvHf8Sd82wQiK3dkqxo1Dt5rLn9hxvz/fwRd
t0zZ0ojjCG7++ffFLgoLsYE4OxqT627p4nbrxTsvepzo22/k+yA3S1cUggIKG4N4ZZVtGxmZUVgl
gA774p2NKcG/Xo/9UQtzrL51k//wiKSRdNa1aJh/BZffplCUCiesZXaEsvaXBfAJrIeF9fz7ID9m
rLhK/d8o8j8nchh81Rh0RnG513uwUJGnTbTZJZ6Yp/BVWwwLJH/7eo+uaJ48JV/eKGcEwTwRUXxM
wlVw5wr508LRDd0gvaKQ1LvNCihRBLtWGbcL0Jb9QmnuLMyf1v73v2/+83mtxIK01vH3yxhbILnd
hDqBgrfpzrxKP60dk1SYwb1c1YybBaqaUgK7jXESWbqKRreQh8ei8ueyKgNdQJCMGLaDPGyA2PFC
2nIqwl6LOvqMx0sLlrxMy2NVJ32KrARSON2Z8HwMD7//yh8n49uPvFngVZPWQz1OhuW8ZngLBsph
KY3rfh9lnNJ/fUbfRrnZC+LKIx9AonrqKSVZf5TiykdaIxNeyenSxW32+3A/rqBvw93cGY3KjRJr
fKhCOrfZIbx3N/h50hReqQosj8D0nysIcwHkObFi66GvkbKkKQLUPX/6+0NI46/896T9PcrNOu31
VO3kgElDbUWzNsjxe9yJczpqzPQDEOBZ8uU/1Bfz3kH68+z9Pe7N4dMMhidk48tCaOvvq6OMZnId
TD5o4zQTZhhap+Gd93XnSa2b08iSWqfOUkasaF+Jt1DKr6D/qN/fm9Kf1+H/PZo1frLfNlSndVCB
WyyMaDVslY0yQ/K/t6bZHKPNu/guT/AMLjW0mefh+PvbvDOp1s0m61i0es1lloznZ0sqlpsmFOzf
h7izKm+zUFECkC+1mEWdDpJpTy0ulSdtUS/+t2FudgyjEn2lcpjDsbGS2Z49WAd0Tvp9kHvTdbNh
DEJr1bnOdA1lNDeGgjZUdzKz0r3putkkgrJVS1HnOcIna6ue6NK+cFbKrv1TbZwFqJlzP7m3CO4N
ebNvEHYVilryhgS+5kH8oM/gpFWKO1/Tj3cW0xBFLkW6JP9rd6p1v9Oimrl7bvf5NNyGRzryTP3r
769o/LH/2p5ol6hqqmxZXFH++S2ByA3iTmWYfHC5mdDSd9HTC8d70XrzzhP9OG/WmKRTRcUUb6+S
Mi6H0KEZ+9QVdwFWDhFjCNjG35/nr8rNvx/o71FuFkQTGKGGaYd7wRza64VGyAt/nV2TjHYPUwxM
q/wSPAqQjs730tU/rvZvz3ezLhy9i2FIj5uDec6wYxTNw+/Pdm+Am6OkrbNAHNTxwEITJeDUqtQ7
p8a9EW4ODbkdLJK14wjUxGp6Tzvy8vdn+DFHo1NVlQzFIGD964P+tnnHjiUPSdWRrJ0i9jrDUKOS
MSz1pwUO0mmz05/xJ3JQmYty+4iNdHlnT/r5QP72A24WiONodae5/IB+vnNm1jsqtlU3sXb6Ktgj
Y5whMVvr89+f+ud5/fuhb5ZGqpmqnsZYXNHZ1nMhNNRtiMr5ztu7+2g3C0SR/a7Sc4bRd2T6DXdm
HYKFbvun5KrtDKBWNld9ae4vjNnvzzfO2e1HBwWK/D6FE12zbtZNrypeKo8v1TK6i5YnKyNzNzUy
oNzH9Pn7WD/NpUFFXpUkVZaM24RrK8StXEjjXHa+li/ENskxjPsGRr7/MJAi6YYhSTr78M3WmLJM
a/n/kXaePXLjShf+RQKUw9cO09OToz32F8FhrZyzfv37yHjvupsjSPAssHexFwP0UZHFIlmsOqfB
KNsqNrF8W5lrCcvZYTtBEFzRyNokhQqeYVN+WtXnmDNLU7401pdlQ+YCL773ryGC9/XjaGbddP0N
kGJ202qvI7InQYf632AE75NDU6+CBJgkexgRLcs+ae1xGUKZu41ZGg/2mmw7KCgIjqbTYVkhL812
hdjQjb5HW/BG+se46l6aa/+wDDb91jun1mxDn14QTHIg51tjZ2t2Z7cjb+f6TytALHDbhhB+pF/Q
WIHJQ09XHizmp+lfPF04PytaqBcSVPbbuk73Zi9vJOqhFKjJl82aLQ/gzeV/dunC8TnqA9oTC3DU
q7LdvlTUIv8saYA98LJEyyadvxfLiGuGqecDSVGr0mQpjmFBu6lf+tGVN66cA9cgtHMIzsc62XAg
VEgXkqM3XHtrNUGzcedk2Ka/n2xcVmCOvZfInJgh3qFiqgvXqlKmBfLO4aaDmCLj4IaYzjNL1CUI
RhhB+bFScWapNxCJTnVdMW2xtHcvz8ts+NFt2yD/ZiiOmJgyrCrOqxQ8He45+BWVtt8OxUvYfFnG
mZ2cExxh/utoCNKxnEYuoaMNlgydQsvPyxjzXn0CInhAGoaS0kycR5F2KIxrp74LrFdtuNEd9Nqu
FO8CWW10cXx7xfNmDzQWpS9o5VAo9u4E7XaJqTQurtcounKbcqmC3DCXdiGqjZADpoaHdAaqyHlW
l1e9QYeO1CNX0Hlw5aNPiKZbTSmF3Znh9RirU+8kLDuupuZb1AylnYd29i2SOj2N4Q4NmkpIWWWU
JCvBbta7LdWRqTRTZQjzzr276tW81x0N1cLhLrW/0NG2PD+zPnDy++JWl4ea1kU6p65ePmYJnVlZ
eBeP8opLr8EIW53Wma0djMAotVdeSQ3V6DI3gn1sJ8lu2aLZ05Z1YpKw33VlrgyqxZA9IYtr3MPf
/wXaLtqTr7VHmgH36hMh9fIjt89TVGFXyno/p70OCxP0OWX1AtGYyrpdNm3FGVRhJ2pjP5LVAowU
tveSAkvDW7mmrcyTGHp8n69PJisi6mL7/FKFj3Qw7pfNWAMR4o4ZUzc52kyQaT9b9oXLGX9ccYLZ
EGprKocrlYgtnhE9TzYKOadQok/vjfaX5D7QX9StXZrmNgZuzdybCXCy8zv2nWw9StQjvUb/+lam
zt2I8z1byESgZSWowyL09Gl53Gbv0LxTyIqqk2UzxZNPqkf+GGS8JXSPzoV+yJ7GS5rn9WO9vxl2
9H/mm5ty2yAVsxJL5/yOg72u27pMYaYsrF7XRFpKcnlxRsLiWzAUP8zau1y2bfoJcY+1Vcvm7Iik
G0n98zhXFjBN5SP5In/iqx2vE3rYQhmKi+8+h58PYOm2Qd+GauqGLWBJuZGqObnKrd4TFUJp6zfD
5dBScgUXdURT6TLc7OgZOAiuYjmmWGaVtW2JGgV0qxa0fqV8EdAfvowwt6DY4abaYId3099b4Ykf
QpxdjXVJ5suGDaiihx4ViEM8ZhfLMHMHb2odHUxRLJ6PxANqbiW+a3DDy3Tv0S+rO80094pB1bqf
N/uu8mCzq5AM11bma9Y8W7W5v5o8CZjCfPGaFFauzeVi1H707kYaH2N1ZZudh5iyD6xiNH4EiN4f
tTTQOCzIqX2hahPnro481rAyUXNhybb/wEx/P5koWYvtzJpOXLINP6WmTkRsofdkjCsut4YjLFit
CdygsLlK6AVMpsg1VfnXgj701viPBgl7bRv4dt4PjJvt10gSPo/yk1Kahzb6tOx6swY5010ZYSca
yITdtUuzNpVyIp8Pk0176wXXtGp72cruN7dSHUWmKo2Do6GKu9+gt3nsSeQokyJGgeSQ0vm/bMca
grD1tdoYIksEgmQmj7Lrwkm9Ft3WIIQDd1fVKJUlU7iB7U3p74th5cg4t+tRNmFYjk6akNqWcyeO
5AGGrpLlmNFy5yevyfBWDvdfjOSuX1mVc7N+giRevNQw8cx8ysP0Yw05LeTndwbcVYG+cq6aW/2n
OEJgC7NmkI0RHNkqgoMsDbSPWPTDRWgEfmD+/4ydIcx/3+qO4kxXbgUGWLOa+nYelxHWbBGmH4bv
MHMlbEHcLeDKBa9WOfzHeZlc8CSMSVLTm+HU9MTdHkIJOm3N79CSJ+aKLSueJj6CtGbmWGUHDk85
224Mdhb9GW6AWqK2y2Ab7KDLWB69KTAKxxCedjRF4enFIZEpjJ6a5HZVWmxxvmteSDm04beSCrUc
fJ2utpJXmrFuekZyHP43xTUhSLtG1vWOC5YOv0SHQHoFyZJVQrIEZXgxhtAFrh3kZhYUhR8mbECs
XZ3S2POJM9tGSQKVfUHm9dnGQvuzL381ghX/mPHBM5jpM078wx90VpQJjCuHV5Ue3dV68WvI6v3y
ZK1ZIwxghhKr6zfABJl5kKFqDBEusJzbEsL7ZaRZt1BRgbUdhZIocaqkwMTjp307NY3POvQofvPL
gRPCbx6H1Pj038CEPVXSpc4oapUVTO+hUzxvNhplI2H997cwS+Y8z6HUVDj3CKMXhJZdxxUwYSLt
O9j9LUrb4zxaefyY9YUTGMEag+ZzqZCByS0qSVE/uoY+Z3nAZv3ANgyuKGjKcLo6d7coMZG6siCF
SRrImANo7p57LuFDtbLxzeysloxcuqGTdrZ5fTjHUVI3jh0bnHqEFsS8DCGnWrZk1s+ouHM4g6iW
LFbeemx2A4WqbA+lAVMjnJz3fv000Mu4lrGfGzNFpvWD8zSjZgtj5nm9KnkQ+0CEk/7qLMjx5bG8
9AIz2TjBWjHh3MApNtJc3H6IPeKFK+xM7q05GhRmQ7eumgw9qiK+8YFwcIoymXwSdWrPi9GWxKTp
SSVv9BtUqY9e6u/KIPuAJ6gUKNFZwIvHu9tqFfdxnUdkaM2yfLYsmJsH82nZFebWjYooJS9ptsmt
S5iggstinAVkYrweJiZpH4ZXJCb/G4awj/tSMrpDjxlIL4w0kw8mxIbeP8sgc5N/ashk6Om0BLAR
0ilKSmlAGDTt9rq5tmvPj5XF1Zp1Y7zrdMwkRSpKjYRSnH3pwoc6+6RIv5atWIMQwpik4QRU46KZ
ot0EiN3AEGOu3D7mSkUtTeb7dYvuG0MTRirv2ySSQ4M4Rgl8/DO/CZ6GqxdpG1/3l8ZFeQ0R1RWk
TffqJr3zLqTrR0jnN2uthXPTdfoRwiqKC2c0qukjbOULtHZwua7EOHUaKvGMdYogbDzd4FRWEYFg
bFBq2tOdeoSrat/eGBdQX+GG1WHYb8ojlF9b2v2OZXqADIC6hxtvV3/zo425sponk959kKY6lmpo
lq6Luac+VqOe+mCOsyqiHagIQawfNNdwJ+9QPatWzhLzaDySkk4zFFU8gxm0AXe1h/m5OkLweB1y
0cghTYDwa9ll5zaTqbHvf0DCTELdGnu5TASJsxSJRoku/eSHzAup39QXrZV8YBc+hROmVS8pK3ZN
RtHNbaS1VKSKsg7eJBMae/S9onBl1uZW5CmeuCLpUkEthHEcLaU/dPJoX7SKLB98fVB3yyM5C0V/
6FQcZbM9Cxt/ZQWVhagwJ7LmZqRwIrV3ElzVyyBzb+iUvJqWYk6tqJSXnQfKVpXGqMwwyJKbOw3G
SD9G0ktFfLNFmx2J3gIuvdhTLxvdv8qKwl/5gFkrp9wXklYmSRZhx6mbOIhjczpG9TY8oDC6oD6Y
+sOKn6zBTAHoZD/QDDlwq8pim27DW33U0BVFJrhdK+2ZXWYn1gijqWtt2o0l1pjy8AJH2UuIfBsU
BndSoa9Un841M1H88GfkhJWWqByyxwCTJk6BTaZZX40cwnADVeWBygTDvSZHBt26dmtq/U4N5cvS
7p/6wnpedqHZ2G3Kuinjq3BfCzYHPQQmaYMHVXALG6iHtB94mqav5Q+CYKlHKraOERem2eiXBwsR
gqqWvQ2CldA16yMnMEIs0eREDvrJkLJRIA99c1V1U0Dy9N+GS4ggCSr3foU8B1q1lwZ9qBDGr+x1
a3YIqbLc7mMrHbAjSrzPbu7c9PYk/VCuXOVmI/2f4TKFd0EEsrXB6YGhbonr6XCrxNLdWLhPbatd
+DYEUcsDt2KWKcTDJITLMUvAk7qJdAm2HiiUvVZfGb15d9a4NWgy1zqxntyKq9xwIm5DjVxe1GqM
kKq6X7ZkNkpA4/I/CPU8GOV90Bmyy8p1uSuErX+teM1FXPT7itaJ/wYlhNdMqxm1AWv0wTs61XBM
bXmrpDZ1K+bK/EyO++5AY+mqrNPiRpmUMD880fjW4Dv4AxLUavKlgFdTJhE8scXtw7Us7az3naAJ
Y2i0dc3rHYYVFup31OQNCFcY7ZEzFDR8H5mwEzBhFOW00VJ3Urc2a+2i6B+9oNl5yWsbrqQtZt66
KIT9M4TCLuWnvd/ZEUPYwMoMDbKLiE9Q7t3gSZOeYhWC55VNZNbZp8rbydW1d333BZt/p2cAcoO+
LIrmaLvaygVjFoJeKUVVdJ28o+AW4xBmsalyQTYa91qis85qqw9YMTXuOLIlmzL9lefrCUZe3ZD0
LEZRF80nt461XR4X5W55Kc1NjkH1Hw3KlqHKYsLHyxy7kg1QrL4oX+oBWWWrK4ZDUtfwWiH61dtN
tksz/DAxc+OwjD43jARbnv11PoBk0LmNuYOskl5XMRIi2TEwIZkqopdliPcLmDeo6TY7vfLT4ins
G7SXuFqkt3hf8clOv+XtI7IPvlpugxaRpGwlzr4P56CR16JSWLMoZ5j+fnIiG9OyjmIXtG6Ax7dE
U/YoQ7q+bNL7UTsHEU4Orex7apWS7c5MVD5+tvH35d9/H8nPf184Mkh6T0ZpEjU1Rnjf2ItQT1by
mxBu3WWg+dHC/Sj5kx1LdL5Bl92+qTGkyB/8/Ep36c04LkPM2/IHYhrLkwmpx85LhwnC6D/DzGoj
iV5/L7WVEDc3IxSVWdQk0ONriFUdHOSMpGh7DEGMoe6cy8LJ/zoc0MNnc6EgScYyFQtWxmokXrvk
zfP8Pgu/RmsZ2bm5sAmIloMmLXwFwqQ3fhEFv1PlivW9wnMV+CiT8QMTfgoiHBONtunVbMqSyfFV
Hb/F8iO7w8rqUN6HtClocpubsj8GT0/nU94Pdu0mJvml8sL9qrxl9rZDLmNjPhaQaO7yfd3toGxV
70euhMM2e8mvHpd97nd26fzQwBWGdAE9wVBZUTR5/gWmZOVy33IaZtFcmMev9H1bu2IPKTHpGMof
N59u1SvtwtjTxzVuPidUJ7dXZGQ2SHHSaBVuvrl7b+vfDod4JeDOREODSC/rikW6hJvW+ZeVNCSl
PLOQe6vtpzZKHrKguPQlfTeU9lOjajs5k9aaGSfPeTcaVFgpGrsMoVEYjbKJ3QruGhZHgEJv4N1r
vn3h/KPcar63EuxnChapnOdBzmZHY2MRr21ZFkdRN9UXm7UbfrH4FwQVlgeVvmdodbfJ+jKvqN0Y
+lu3z3uU/moYoNX8wtX9HnHf0HF+KW4O6V9g9ognRKkbfaeJAXGkZR+ZiUsGLyymSZKS8gixqi6K
0rwlhUaGIIHtMRoOmhnSTI1MgG9VK1hzk867BExBOquCJ9nzSbcUN0UIjYOe5ZJxscd86+XxoZQp
hc6Cm3qEGbzKV+oAZjGZcx3OKoMNUcDsx6iSmpEDkuW0SGMkl3Eqo6iV3UiN9mr0UBrn3t9HSINF
r8CHxO5L7dG5mSnBbaT3ilDvfe98hDaqtcvATJinVOv3MwWsTnTfnyPYVpRXeeviyemzE77YKJ4u
e8UMN4h2hqCeIzhmI8lSybDJn3J1771q3+Uvw041b3Ue4VZiwZo1wrqsLC0rew+sZLzkPzba+Lpi
zfS14srXeBTVHBYjWTBhRqpyDMay4rEqNSAV6GtkShvFvDE5oKMIglpg5rcQ/El1sU3jOqQorc+2
neJZL209Dvvlr5nA3n0MdJiaAVOWQWnk+dCWZdWaXo7wTOYMO00xHvJJzDFtV2Dmp9BwdHm68qh4
4zmO1lYxSX9Wm+YgSZWlCdQTveY8uHkzbv0shKM7jqMrO4B3Pg1ahMJH+deyqb+rq97ZShKetc6i
p9Tr/Btcw/Z7OMPj7ZD7kNcOQY6CYuVk5qfScE2Uhy3Jka7KorDdfVHITbpNE5ecXhcbXwovcFAE
L7sWnYeq8V4hv0AcMTbQiXGlMIStRmn08piMiVPvrRImdq8f8u9hlnFhXTZkLkrCyeJwO+BwZWqC
HQMlCYk0qRIkYfxQGcNdxzv+kBjH3F/r4JkLWBPz5LRxTI/4AlTYmnrXWFyEasffptaL334zx0+Z
fikniBN9+YBdxH+Lp2/6hMVtyvbLotJihHDy0rkwmho+RnlbeO1l2pYrgXh2CDn/GiSiWYpiyWxX
RNQhd2W8JQsIlfSDLH9Sy5chWTlnzwUTqmB0m3Q3EUzMY8m57cU2yYutZaL1jJhUH8krEHML+BRC
iI1QLvA8UQBRptXOaBCPM++74Wl5ZubtcDRKmafqFHFfhley9ywniHl60X+MaVo+dGEzrlwXZufE
dhxeyHjOpQj9fHk6/eB2FETGW52yv6DoETG/8lGbRKBi2ZrJacU4QEsLS0hzeL0Saz2bzqb3MmbI
0Je1o0kh8gY+eBn1q7Becem59QMBFCxnlI5Mz+znNoV6kFmeh5/lwY3mPeiofME9TlOQYt6l1UqW
dm6WTsGmjzm51akKBEOWhV29Ml4oNfyQ6tqD/twcTbctBo9HpHcZUzdMEk1LmKN2uMuh00N6YIzu
EC5bCXFzXn2KI3h1aVR0CnBuJfNPqZyhXdQBchaI1Py9J5zCCLtSD4Gj7HjATLJtef8wyd14Ciq/
4c/IXLvmzfrCRHYFMyVks2KV+aA5Y191dby1Q5Tjbjy12/jmo+PcoQvQwPy5bNrchQ/aKW6uPPRD
timGbqWAZb/UOGYUUP7n0LlLxaNcIsTtP8X6bYVIXPajlO41+coMb5AUHIviMsmf4/EyKdA8Q0ZV
9i6Wv2luVk8/SXDQrCo0KfPYgMPy0a7uUYANvZ/LEPNmc6mCU8zW2UaEKIJeeaX4BmaXaCumAaKu
d2mD8kT06CBMjPRBjmqTUdg7BYm4zHqq7Me4+OHGN1b5FZ4u6Jy2SfvP8kfNBRx2z3+/SfDm3MlS
LZ/sjs1L6Hk2QXg5IH1dBz1q3R8IAiaUuzzQGRDQief9ogh9156EQUdf3pIt5XXwctma2Vk8QZhi
xEmYiarcSb0IBIj8YLS6QYbCtVamcQ1DiJsFevAOHfjxNmrHTWncyxCm68GKO85NC1ds2TBNcrw8
r54bMjQtumgZ8XJEOFMOjxr0BTrlQ8o3P1gZsxkotrTfBb+UqFniBur3Q8WVECiFHcCTHrpor4Vv
UDiy0e2Xp2cmzJxBCdPThaoXSz1QUXgsasSSC3NjR+FWzZ8jtLBoYF7Gm9l1zvCEqeJiaEhlC141
IJRdxLuQKuNliBlvOIMQ4oYZOLLrTGecWq2RvNzHMfc+43UZZKafl4dnFgxJKhJ97+pVPRrTVHUA
pTDfHPO2ko4y9PWKvFPC5wDd7rD5NMmTm+VVFF+Wnr/TApNWgQOq6KN5GckXkMBcqRUMafK+RbWq
PCx/4KwPnXyfMAqyBbNeGXCWKMpg65RIIvpXhfQ1Q9rWXtOemOmqPh8M53xthOgxx1RR4UUeNQXp
RnPqTW+UsNo9GMatDv9doT6F3niF6K+BmPiyqdOvCye0k6lQZVlAdwelzWXQx5YmCaSg0ZwyEN/p
7c9NiZLBJCzVfMjLEIag/4crDwmzc1BjyMayTgFNC9TokFQZU9gUvy9bNuvKf0DEDltLLQs5CADp
4ucoSXfteBibdmX41kCEwDbVZOXlFALa8LVIX5tgb1p/HzunzkaaSWSedmyxkLhQihwxVtJKioEo
DynD0op3fYSU1Uu2RsU4F2HostWn9yrKlsWJ6dU2w90HTmnKw+DcB9ZfP1uSg/3z++Kc2NCE5kHB
77vuQ+x9cc2Vy+bcdFiq6dD3J5NkEXMso5OVRid1HPySQxN/t8IjMnvLbjU7RLyBmDL5N3o0hSBc
1nE8pBYmKMN11MPrvzJEc/kbSEb/AAjB5zdhIjJ2jBEcXujFGhdIs6n1D5ckfX8Te0QGBOKXjZod
N+peHRRGuK+JiTJuVJ0jUS25daPLcfhRKwhCPv03CGGzLOU6VKsMCMu6TdO70dkbzct/gxCmpg4S
K1AaIMLga1I8uPKntlmxYn72/wyUMDlVVfR9pgARVcTI/POgRrtlI9YQhNjoKX4XStM4dTEC5NWv
xDwuA8wUJ7IIJ747apM5uIq3IzOSaoXyFY4RGsqkrrlrzeoi8lGYrPqDCbt1YVqHOEeyyw+uJLVd
8bVposUd5xRecARNrqIudoB3gtd2+CeO3woDCeniednMmT2clixDhaaOJmfquc/3mMDN5bJUDJo/
uWUm/U2BXqcDnQOSnEm9NqTTpAg2UduPPgYJT5rrxa4IK5GG0s1M8oSb6lPzLdlr37Wd/5Nkcr4J
jqiVeT/9Tfa5vrWvh5UdaMZfgLZIUE6pnHeNrq7T+K3JlrCtIOhsL5w1j588WjSN1gh0cWQLEhuR
LZzUTlmGvsTv55Rr94fQvR9QkrSbuzC7y9Y4M2ecg2acf9F+B8eTG4/D9mO0nRtvGwMVrpxCnePY
3MjJ27JzzA3aKYywbbey59l64rBPSN4WbXkTPehlhJmIemaIeu5+oauNtl1gSNePm4I7iPM56/4+
jUfvPlnCqbSE+RfiXRMYXtlEeJ3jpjdqZm3rinyCad4k5t9zy1BOcgIlxL1BiYqpLIDojYZw6H0n
bGzq5McHxuwERAh9vg2VaZcC0islr0GoYEfmBtqflRUz07Wg84pm2RrHTy4g4uuE4xeZXdbe7+fx
A0qvL9lhuCqP1d4+oiP9Gmz1e++GFOWd9JUKmn1+CG92eOSm2nu7v658P/8UYVxb+kmV1EJ+KUPu
Nc93boGW0FpT3XtfBISHb5mM8pTuF7w9pb9J8nvsVWz0iFGrDdsnL3xZnrz3cQIQjZI0Xno544k9
iFVTVyg7TYOq/UwHOl/TcNOiCEHZi/mkt5+W0bRp/ZyHpXM4YeCUKg0V1wVOu/8abLW3av8cHoND
s3/54WzGt+DpR1LtoQTfkoOC40vfBTf5Jr7Knr2Lca/trYf0YO+Xv+l97Dr/JMF96TyRvTbhk9pq
X6aXrXNV1V+qNeWTZRRNvLBRPpOjpAsKGako2dqlVqEbm1JcRgBHIFX37ZWddKao4dQwCnjPY5k8
KF7XmUB22zKj0cffOvv6eyxvHoYdTeM7ikOra+lyjfFy1m11he0bbkjjHetXJTuubyFqRc3w0TWB
kW7rrtktT9r7nRvbTkCm4T7ZcAajS1TLBKSGUyND8pIcjkwlhp1dasmXVn+s1hbK+73nHFGI2lah
9LxigBgjzxrSsIci7rJNM1eICWKqt1C4YHP4OTdK70N7bGMgBufO+lZlPzr7xs/LjYtidvDSIzuu
rwzj/Fz9iygSK/pVFZK7mOaqg70o2Ib5XZustW6vgQh+WA2jAX0RIJ29MzV0d3kD/r48dPPu8McO
YdtWJCm3mkmFMB3ujP5ayfZJAuPYWO0dN9iMXL6a6K/vrGeTJdagyoGFOIeCVS1NZFLnbvr+qzuu
Ma2ujd3klSd+HhZNIpWTS9AQlGv3kbrrP1BdhyXEf9J3NmleXfDsssn7sHHAGPVv01m7TncSArXL
MzRryAmIEPjTVlLzwQKkSPxNZG7dEo3stcvqTJA1FWhjNEtVqAoWS8ZcRMiUghdl6Fy/06Hl+OpG
Nw+puULGNWMLWnrUHRs8WfCKIgwY9W6toUdBvDUsZO0f2ujZTv/eu84ghOGSLL+QioEHES1B6+fO
TL1tLz0tT4k6E9LOQIR40xdkSrLp0bp8i77pvI9v4k37ibTphXej3aFIv9U3/rerhs26utLCza9f
8td4xS+U2cG0CHmcc3imF3MYA5xTdt9QX6MoG63Z6Af7Sv6GNFn0KTvYN9R4j1f9r766UDfL1q/h
CjtIYES9OrbgJtKDabzoGsWW8coxceZwxbPiH9sER9FbCjlykwFO8h+m88tir1KyK1P7pYS3nvv3
LMPTI+YfNMFnYn3o+zrEIq3/R5cuGiZRXjFodoGdQAgek8d5ZuQ2BsXB18p8M/Vnl4u5Mrx+YG7g
opvygdNDnXYe9dKh0G3IuuOtpP0a6i/N+PwBoikG6wRCCKyRUzaNWU2vgONzGz9L0uWyCXNri6kg
QKBRQCmjMPVWHTAV0JT+JqM0ol/BWs50HgC+OVj0SPuKF3yNxracJwhmW5V2Ths/jcZaTnMWgmzs
VMlAvalYANpIuRLGGRBu9sPtXxqud8uDNLcGp3Tv/wCEbTtWB8k202SahGsnKIg4D1X3YxljzQjB
l1rbrvssxAinfBvTT2W0X/79uSVxasOEf7JD23FW2GWEDWX+4undxkbFKOLyW30kYJH142CtTVJZ
pmCISl1JXo2UYpT1fuCQliSP5d/rKBCCTzAEY5oGRhpJAyO2D4PHbXCtrWZ2xk8Apr+fjFZtW53e
OVTmhflLoL/kPdo7/koqfhaDOqyp9446SjFR2kSSkdgNVXK6uzeqa1X72civy5O+BiFsHnHpVZGe
A1GVwa6QLpu82KVQJyyjTDFCuCxD1UIVNA/jNIeIW2OhVYnRTm/iUXKJtM/WDL/C1mz6X0IIv5ah
5g36AyUYVI1S1rgjUEx8p1zq9ZdBXlmIaxBCRPTtoKzd6c3NCm/gedxQFxp1Hzgvw6xlKlOD3VRC
JGxQduEktA3xBKzlL5HqbY3yZxiuFIzPGvIHQ1Q7rgvTUYyc0O70Fz0F0FX95mjPH5iPEwzhzlSk
uRsMDRghLaNBdqj0fmf/Pekeq93h6QgSHRqQRP+SoacIAwgXyf1sdA7+JaQK8Vpt+mz8PQERPMuU
s6TKJUKKxNVMfu3XWMZnrn4TUwKzOvH2cyI/jyhWZfU0tVE05nQFZB7KtR1Gu7CQLoxeuw0kmjFq
E6YIagxX6ohmOAd0ilaVKYvPTk+j4DlymGp0R9QjleF3ynVyoGpxJ0ubemMctH7j7sdw069A/n5o
FSPCKaRwxKP8uCnCCkj1kB6Dp5f06FUb5TPqMNso2JDWOfh3yqPyFWXsXSltpJ9/75Uax5mJ4nb6
RxjrRk1iM0hZXV58FTi/gmbvrI3q3HZKNd50JqAhxxapLTM5V6TYxvENfd+E17r3GvpXH6A1ZOr+
oIi0lhW1E7xHT0t41LeqfZtFb3pxdLsHLb3XPrKpnoIJa7l082TUJjCrOqr5105ey4zPBSTIj6Z5
geaN6slzRyzVdszHnCWgFLVT7ySnGPNdZqmolhmN7KxxHc+t6BM4MWnEPaOK7AnOLfWNrR+rtd11
bt87BRAGzBqN1Ip6AAIz34SOtTXNWzd4QCqNNE66XfbpWWvIe0A1SacPZejng9dro8ILGmCtZiOO
7SlZRkOXPiQvyzizRhGiJmYp7jViT4JWoS1QxuB4XrdN7Ssv/eY68SY1n6M1Gqt5KBKwvJPwViJP
/nJyyJITrWkdp6EOyo53Y95AyANvDef7bQw7T1gN35ZNmx/CP3hCiM+NUe3qgrdvN7mqu9cmXblL
zfq3M0kF82zJA5Dg32ZkoS8Sd2yGSXbRtPm2juvL+iN5StoN/4VxhJoqV+m4x5mYofXOS+zkr4gy
HFtpPC6P1nwQP8ER3LtM7UKPR8wZ72V/6z2l7XbKd9w5+/Eu2AZH78U5wKTU7bqdv+f5+7h22Jud
r5MPEK5drpMEZSnzAZH2guDGZl1qbnZTPkEQFpUlyYnUhwxlf6FcGM/+i+/v2p1+VRzy6yLcjP7W
utp6X+Q3GsVXRXXmzYOXgG4tjs5iD2GSoKhh+oDr4a9Gq7ep82t5BmfXFyVE/wMQxo8rZav5k7+X
7iYL37TiS2TfezD3ZWvkKPOeTw3ZdLyYLvrnK1mRg3LUjJ6VDA92YjgbWbuRtLV2qTmU3x0Y9IdD
TSuyr5mRPQRaMjmk0e6jvNsXlA6q6qflUZupmNTh1qDR4/9hhDAR+FKYqSUw0qV7m32TIIl40st9
dENj9YPdb5CRWkacmyeItNCoIn0xZYXPRw/VLRt5mIG4ZH8OKY6Uw2wTWTclrAHtSr52OniJBzNa
SGkAokcQSk9hTdOao7mob7GLFMdQ3Y7Sm5Lf6s2xc47xWpZ77p0IecA/YIL/yYmRNX4NWKqUl60v
3Zp6HGySSt5lo1nt4FbfZJW7l7JyV5Tjl+VBnVtdOhZyQCL3RHX4+aAOaW+p6VQHhH7DxvcMrgzW
ymV0DUI45fqW6ql5JBPvrad8PIbjSoJgRsUDTzyxQVhWiTKMXaVwjJYfzUfliCKg+lj9kxSb+jL8
ZCs76dX1NuM2QA547bV5LjKeQGvCJmOPherJU6kmU5cO7S7Xv8bug5deyKa704Z7yf+xPF+zi4DS
QC4qjskjv+CZ0POlSekymJ372YoeJe2rqgWorO+lam29zcYRXkTQZp1quAwBym7ipDJoHNu2ZArj
8N5OZYpOViZvFmTKhmAOx10xuseNV2VeqFLqPkr3plt8D2XqLMu/lyzFRU5ghDXWUmWkQItHsEqT
rdqbdAeskWfPB8QTDGGXpHybUntX4TZXGteNxTuLWW77RHs2suBVS3khk5T2ijPlTQjBrVkkl3rr
H5fdY204p7V4clbMDNMdsoJvyP1DE97V2bU1vH0AwqSXkBMiqRExjezlZVo0LSV9avjZrvSNN16P
azmZ2WckMvr/ggjz5Sfsa0woGbl9+sbt+N5vL6qtvfPqHecppK620Khm35uVLWY2VNFCRhYA3ltb
fHFsy7qCWBeXr4eHTLnvm7VYOG2K7zaWEwBhfpIYqjczB2BwWwpknwqNao70H+fvCePx9xOcyU9O
/KDSk8aMGnD06Fmn3j6Mn3VprWthzRjhBNDw5KI208bVS1/D6K3PPQjD47281ic969S0SOvo8dg6
JVTnxqR10pTeOBlD6zw41UbzPy079awpJxDCHlXA3eP1MnE86JKN3z7U5pufXlby92WYWf86gRF2
qqY0zAYmf8rYnHaDwZug+2cZYWWsxFSIV8Ru2A0gRMNIafTBLR4T87CMMb/hcoz9/biA7IFghp4P
2uhr04abXFsX7Zu8p6QXns5wMzykm+rBOJjPze4bHawr63PWuj/AYq52iPW4slOA+0g6Nkp+GUrx
IU6GlU1pdppOYISdL69zikHCCUZDsDD4Oqw2q07ngndx4ARBiG8FTcWR3oBgp79CJd4kSB9EL372
wMNiW9qbVD7a2X552maPDieYwv7U+61s6hGYtTUmG1smxVio5j4LJl45hSN197oMOLuoTgCFYEcb
W5cZHoCRvQuNrx0sMw4ikGuPBHOzRcsvxbcTKwvsNufhYYj7yo9qk73C2kqKtRm6Nd7M2a39BEJc
VakReHbmW2R77qJ9v6G4wL0IXkdotKOfbUrn4YqfrwIKHmhmnCrlqQg3vGl+pUf3qr2mkbEvN+Mv
eQORlHSxPFVzC+vUQMEfDdVz09q3uZm2r/nwQ7He4vZyGWLOG04hBPdzKhW1xRyTVOUqCukLMTkP
XZf2P8swv28s4tLiddugFJt+LXppzt2Bna9TKlJlW/847I2LFGaATXAIny3Sp8kmifg/2Zs2bIJd
c61pG97Ioo31JX6lavNWv0Bie+1QMWv4nw8Sg5Y6xo0BnSfLoP/aN9ehNW6qLNy1tbviNWtAgtPo
g6JkigJQFh0z6ZB0Mtzru7JJVnBmneXEIMFZNL8xxrQD5/9I+7Idt2Fl2y8SoFniKyVZdtvuyT3m
RUinE83zrK+/iznn7thsXfMmG0GAAAFcKrJYLNawVq7c6KnXJdtadq/vItukL5tIWMcpCqZo4eeM
peskvZl7pFeB2xgDJagpbuR8nl0CLtJjN/XyXdXWXqL1931iiCrOa+uIShqSTQAPA4oUt44y2MOj
nA3/ECkHKygqCiAH1WQqI66+rubaSp5L4lbSSBq7bxtI6sHDlBsAl2h+1Nb7dSEidfi1HMulD9lA
Vj4P1CpHVwrz21xKaW8qoshgzRejFIOcEDI0DG/m8vBpGlq/QLeDO+aguE2wBwx/9oIsVEEx2Foa
FHAEznJCbu0fVDwTy5bgLNzNlSoCg8iE67R/JiUY7abNnCk0+pe3DwCdGLcUUD3RZnkpZwKby0BG
Hama5Jtcbqp8n0wCN7m2guciOFX0JrTSgWh4wSWJI8mRn02ywOrWDOJcBBdPN3ajR1ECLcp0W86+
1AMCYHCapBHIWbNugHHgZc8uZ9SyLlfLbiZjitg81mB3tG43Wh9sLFPUdbS6YH+k8MNKhREMaitD
Sh/FjjoA60IXWNe6BBP9yDBtlIc5PSSid/oY4+bSFw+tfqn6fN16Bb9vc0kkEvQtCFShgaxtcuVX
8y9MCHgMMrZPgFFi1N/gNKi6NkGzBiRM2ueY+ZX2PdNuMG5K4+W2HT/7eaPpt118f12v9f3/j1Qe
Rb0P7XCM2SNe60C+FD6X5XtuP12Xsb52f2RwvtoepcruWmgmZe+t9MsKH67//qoOhFFVMDhRcGJd
2rChZdqMIRckndNT0p4UEK7Xgu1fPY5nIrgTP/epkWshclOAozTTV3XYIvVBx0nQ5qyyy4S/U8GC
8R9VuGMPLOy+ITVLtfV02VgnQtFjkFAzovcH+vq6ONQ7eJ5Jt1r1LwfoTDL3um5kwFJiBhYOZ/qm
AlGYTG/Xd2m19/lcN87Ak3xMCBi4YGp3XeRO4PiRbiWn9sOj5dVujVvHo5MXnka3eNZBeyN6mK4+
ic8+gLf1wm5AySXBTuxvyim8BWGSi4Gn5PRT+tbeKw83vdvQ5vj3eE4syfOfLeXx1tS5TKTOhtSy
+GnVXlXdD8FuKT8bkY2uHQMQBoNtDEUCJFK5GKLsggD4OjhmgAa/I0b4PNsm8Dhqgcdg28SbKCMZ
Z4QpGI3mkQMaaRgTK0NkOWFGLjcLqisFDS1Uh49y/EGaxs1Emq29is9FMgdzFjroSVxKQQ+RajlT
XCHo9DzYykZdbgtb1AG4WuphGSxWUwIjDZ9fTPJCTZSO4CbJXUuLnb45tONzNh0sLXcCUMXVoB+v
REWKNRV/o2ujNcwAVhJ38DPbLvLChFRSaNJnNHegSwEOwKkLQCLkSJOl+amS6yKujjW/BuhXpFGB
n4YJT+5Mkj4NcnQiMvhJ9NDWSEa/qj3IDETPnjXbPJPDBwC1JdVFRDDkC5gmR1c+E3LbKJvrDkZh
Loq3TFBVyoDNYKUy/k1QhmMQFgGUgYUAFzj/Jd3F+2lfbQp0pDrxwfJGHPPFM2+jG2MnEM4usS/C
gapIGGwpBvG4lVTGsrXrNsydMnIGQuFcDumxHk/pDr1xvhAYZtVeUPoE6Q1GmgmfUDFSoOGFwHFw
5gyQYvlnjoGrqvxRVPd1I5hAWN27P6L4xEogN8B+j6AZSlBOnCyHHFzuC17J11dQJIaLEkxpnitJ
gZimuGuU56zRqDrMgltOJITdv2eeBPNqCbDZo9wxgmNIDu18q8bv1/VYi3ZYUfp/d4bv2CvJNOIh
Cj3UHPMttUbL4L9cKc4d1n0ydypbKWLeWNIGB4JOfSt4GKwaGHBxwTXBPD0fjqa2XNZVk+SOFDYv
Wi8tVOoxvZrUjm32fqt2//CmIn/k8ZczyFQmVSYw6GbSPT0cbsuoF0RXq5vPUJQYXyrwDjkLS61O
XbQMIpbkW9zJNI08dfi8vvtrrUYWoxpWUPlVcTg5R56bWTPIdZ1jBHjZkIPuhDfhz2YbvYYP1Qfy
g9qjXVH1U0V1DAXvAlHBLn29/g0rel58AhfKYcgmNGqpysHoPgc6UghDqaIlN4hVYCwY4+ReF7d2
Y9qKgcYfhPgASOfrw01Vm+asQeVEeQltqGTkwBL56GfJCySLqtJTginKuR0Eglcurwu53GFuQXAG
rJwmdyztJ3L1jibfydK+kPzr+jHPzXn2CzFcXNXGkkLqCGKq4EYvJPQPetr0oVtPWfVCygPYa//e
SV0I5M73YsPjBgBORQF8L2FGRxp3QsyvFeBp9KCfbRozojNPGJZgJU0zaJU0W9LtmmRysuQ5MF+0
bAMudTdG6jMqNoG5Gw0PADmgIvMjpXQ6/RSNz3L4PtdPxTBQOVIE6q+ut2mAzO03STjf5K3FaV7H
E76sr1468hmD1TgAiRjmMMrgIxg1N1RF3DprtWxQRlqoTrCSNWAPL1dDi0GsE9lY8vlG/qm/1zUd
trVrOOmT4fR7ZVd7SNQG3nXDWnuQAAYCxHIgVEHIyWfiIjwMCgzp5ujZAyXo9+Cb6i0AZUDLZfiz
uDU3+R2pHW2XPIhqF8yCeJNGLzmG2CwA4Rh8pJRhNgG9b23upNIpBdJqJHDmK5HYb8wkDNEgx2jx
kEKRBbBxkPnCA3Wl36dupx/VbKMGGgW0bKf8/X14IY07L7I8VMNSQtqs+H18Twp//HvQbEZRgunj
/1WIOy22NBZa1kKEZt0sybED7cp1W1jdkTMBXIKhnkGDIcUQYKmutDx0muBOWPGVaFVH+w7mNjDx
yw9H6mZtRCC7RAGujb0ZOx+giAJQSAx9CgIHkSTu9rEHMiW4ZpHrS1/l5ANAwoCWlkUx0JoUDJ6j
tRENLshectdsXFZ92g4oPkR56zTjDxNI40ne0070MFu5TDEU9EcQp86MOZpOKiFomU6d/T6SuyX4
dX3vV07LhQju6dAE4aLVrPk+tB15BmohNXfhwaazLTCyteDkXBJf5upbE30HMiTFnfVUauqmjRYU
n1S3kh5M5SSXtAYm0hR5oZ3dmHKyMVoDnM/PaiDjdgBLD1420WLet8FwlwFD5fo6CPaU90p6b8qF
0uLr+hTv3s2ovJDYBcLedSmrqw1EVXTMgU0NPXOXrj7Uo6BqZ8yGzOaiv2AAT3/TCzN7q4DftVcr
tUWze2ECvkVOI5IIVPx6zEHqgxEmhIdgvvmC5xl0M/gWwxg1XPlutHbGuL2u3Fdr/R/SICbCwDA3
p1w+VHETJPj9FsWqBHislZyCBvHtuhRlVQ30oyJNjfF3yLpcwzEEEHptYJS70V6I5OjTZmxelOVH
G9wZiwveCet2mDwH75Lw7zsJwI8AMH4G8okwm2+u1FF8kTMVGjaJclDI7GXy9EOgHnMel9cj42Aw
QYIE3FUF0+SX6nVZodQZo0hAusl4kv3BlV/ym+BgHY3G6ah1zD8LJ99nNyIgnxWkcEi2QDRgAnOL
oKx6KXmRZYyAy3CeZVYFBTWA0fwzA99RRZuuXgbHBtjXIxCkpJ9yYbaEZugfv1HiuLxPJDN4rOtS
xTxDlg+6Zy9FCnKkUg9NOtgl4GkTbdSeiVUpj+o05ZbA7389V/h0dCcD0wqJQYv3yIBNyUw9aRiq
BEijQZhr+CWy8rRK8AFKYEi0njFIMsuLqPazEstCNN4djNFNW+nZDzKCWjSOdLJTvwXfNVodJOR1
iaPvArd8G5DW3Y4jLehNfqffRj9FnRlfHdeFfD67ZcZDkYHgHTaphDQ090HsD8GrbPvX7XLt1J2p
ydOlLWWwGD1Ia8B4ca80GQ2U79cFrHkP4LigKxH06Wxu6tL6TLwcM0MdUORKpntST4dwKvZmkAje
4Wt6MKAJGzOcNtDwuWDbToZUq9mkbTUrQB1DjSN5/AdFkMBFuMN4u3g3qFV9VpchbpKgzb3QtFwM
IAREEHaueQmwV/1HCLOKsxdUPkTNqKEp0ZnIzRDsl/EkJ3uStrSKPv9BHcLw6JBeRHcI5257K8tH
U0HFPo/eimLb29vZfrguYu30Ik7/vyL4SSyrjqrKZgNKtXxsioch2c+zl5JDppZ0yTvBNbgCLIgm
7DNxnIcNpBy0XToTd9s+yBOVnokze6P/mR0N99hFNHIt/1XZ0nBXUUWnGRwHLRwQBIKVL/r7ac7L
r1Evd3LqyoCUoFRy5tztBq8Y74dBYJGrxnKmMGfznSr108Qm0FoQ3A13Y+fItlcbXqkLwpuVtjSm
DG5l5IBgLnw2popnq5Zi9Fm0SD0bR3l5U5NtG2vIEntqsZOs90pCUVktnckURXBrJxs+GKEHWrMR
l3PhB9IxqCWwhVQAih+A7EI4JLDmotBWDsQMFdiJGHm43Cor14csM9GvWAJvX8qPvR5jBkxwla0A
/8I7YREBE8sYefgDp8WBpCdsHKbuD0Q5oRwvpcew80rTBb44+iQcs3Yi83T9DK7ZyJlU/gymYPux
xwFS5xBtTb6ifQDGulC+xSJQ1/VF/I96PCeynqtzShImqNS8JCpBZ9T5WT+7/50+3LEarUK3BiZG
aU1qLnc1EFHj9mmyM2qJBgRXLe/PjvEZB8wua5O1QJZsvRrLbh4Fb7S1Kx5z3jKDgrGApsK54Koy
mqbGA9pJMzQVxYMq0bmRWg9IC7Hb6pH0D2uHdCojAgJ9EuhkL+1cl8HKKLe4iqPlXtMPU3RXKijQ
7Zrx/fomrSycwqh/fiNSAPWEUyywq6g12AiuateDm3Rdv7FnZPuvS1mxOAV4RqiLMAZr5Uu5KkEi
KAV+khNXyUzbVPbmSd0sMkYErwtaO7rnkvhqlTL1iDkMOIg6T3bL1KEbqPCtzvCbWbsZotYlOmBd
OjVypkh9DAtRkUFbsRR8AMwEsEFsIovbuSZMhtIqYIljKKuFrwKmPqRj2cefoKcfjzl4ro+RlYY/
UMUEhKGNqV1Mfs6M36FOaldVZUDLN2paFDTNGDigKU3qW6PoNfDFyunD6jqMKand1BW4QzLigkpo
QlLKSDf4R9ZSabGyd2kph5sy76UbDKKnIzXCaHiR9Dp/nruqfg/aGgw5cKY+ZqMBFTok+fRQD2F0
nzXgnxFtyur2Y4qc4XZgrJavvFQ62F31El1GSY8bHAXZbXnQEqfaB9tQpcQ3Klr46Ml4vW4Mq7Z9
JpZzQDC4crGZ2DDIXNs+giZIpBkLVLinIpBvUDhn48IqSAIvzymSDENXRzpiWaNOO8dq0mxClaUk
v4bOIh9lMnXA8UvQXDfLczPQujH6X5ZWFE8dXtHZ5rrCa+sMGEYD01GMAYO3vbCX9SFnnVZ2OEfb
QY2tj3jOe4ALEREwyu8ondccfYOslIYH3xdSqziv4LwsdCyoD/0LktaepiJqk3dg0tyUqAs8tYLc
xtpungvkdjPuhqEA3wBLYR7C4qYVmqlIAB+jmVOntDYTQGQ6VoNjxIInw6oEPEkYDrmCyW/O2eql
LIEZHJVbex43jVXt8lp/uW4CKyJQxICnZZUM+HMWZJy9Sop8qJMxHVmFe3DrGJGKqO97RQIe2sCu
xoy3DsJYzsEFVQRHX0MJcxxdDVw7pSLqSl0VYYEqDpRH4F7ka+imGipSxTo5xvpXWh07tP9fX6WV
0ouBppc/EtgXnC3TMI71lMxoSJl9cgJUh+qUj9Y+uwvuY6f7hZITJm/UTUIltxbYwEqPHxON9BW2
iLFXci5D19IuSFMop5yMk36je5KXfOgPH8btgMyZA+rzgvbbOacAptCceZv4o4hWaH19/3wCd5TK
GffEMOMTLOujLu5I/A8B9IWO3FFK5HgwYgIBxg/MBnQB2hgHBi2uol7o9R+mAN9/pfXnck257Yzi
LBoS1qMS7fpjadLCDQ6Lr6OJ8qagyoPkz689TZwX7UnEprmWC71QlTsOEh48ma5C1eYt2QEiynaH
Vx1NYlRhhuR0j+nm7x3hhUQWgZzZbhjHmFxnynZhgejAW4y/nx65XE7OiSRyYnY506lQ010hz+5g
n8pKoMbKZXWhBktJnKmRTwueeTPU0Em3sUnqauGxrARjgivRmIHoGfBwwKf7ynM0L1UNglAISabT
qORUG7912m04GQKHsqrMmRzOAAHnHOKko7EoK+/0ABOJuteq3687LXY7cDfuhS6cpRno6yjaATLq
4L5Sajyw991yVJuHuNjJ5Hs4CaIJ0dpxdmaCJEGKbVjBaGykLHT6Wnaqcq+JGvdWvdHZ2nHWVg7q
qKs99MJwMW2DjCa1QBORBM7UpgSMA1UHCeNy1Eu/tER1nbVo6PcYFIAYkHUBz+WlMfe2God6i7Vq
+4X2xMlNhF+OkRCqNY92+b3JTpp9sItdU1aUpKKE2upWsfciwUAUaOo4fyuPDYZJSpi5aSLPjVaJ
Qg8dmYwgjPu4boQrrRKGQVT2ZMSWAVeL263OiMxmjhElNe7kBrvqA4OqaU2Jk9HwznCqo/wIiFER
39rqAp+L5bYwkbQEqqMH2PQxzrydNiGlzX5y+rf6VO+tv09RXyjJBWpDGOppoVh4OVR+pR9D4Q28
5i/O1OHb3TTwf6sxE4BBPdpGL3F5N0+f17dqNdI4F8JFGopUTwA/gZCWhv6EuhxxkjvrFpFNQnM/
QB/aW+hWbvR40m4aFHjdsQE9n8Azrt7N51/BBxtTX3VBBINZQEBC0+OybZ3oRLyf6q7dBLTxq5r2
+/30fl37tTPP5hIZIgFjWeHs1JA7u8ZbGqMUCwBcP3VdxAf9/zDJPxI4kxwXsMQ0MxTrNoNrbPtb
NEt+z4GtFNDBH7fCnt+13Aas8o9Azir7RiFqq0Cg6ivZJvCnp/ChfJsWRzFpBFiv6wu4aqJIQiiI
k3WWLLx0aZklp4AXgUsz9M8iPDTKjSk9/YsIBPg63s7YJk6hpYwTaR7hthTre8TeXY+mvb0uYtUM
tP+I4Ae3Qgw6Bt0CEVL8nOnIgjd/D7cKh3gmgVunEe+wOclxuUR4kabxQW4EMczqRuiYIEFF+nfb
wOVGWKmcR+C6Q7zXv+XoGm2QlO7/JUdjEABVsdw6epd/v5jOwrFeS6xwDnBeemf60cEt5NTawLFT
9QRqMad6mJxW8BRajZ3PZXInyC7UbjBDmNi00X+l+9Gz3cUvD9ltveuccGPsRO8+ZlB8CHUukDO4
zOga0xogUPbDx/w5PqS7yasc+fG60bHvviLmdx/O2VoaVRyZY8OiAS/e9gltNwbUGd7/Oymc4SVF
NCtazVbvB5ouHgIwm+G9qu2uSxEs2e9L5kwXO1SDLhshJTkEfulEr607ePFGdOOudBHjGP2xPz6E
6RW9C5MJcvQHBRd8t2+8gM5vmT8+XFdo1SOcCWL/f6ZQOxh2NGtMocCfp5u8O13//ZUFY3CjmI3C
LY5+Qfb/Z7+P5tW5ITPrZNceK+kmby1v6B8D40h0zHbLG117vi5wxT9AoAZ4YHZsQenKCZTjZUAz
Dt44ZkCBXuN0VUT1SBBDs/uSs2kW7cmyrAKM+Au3lQJi8FbNGZFW3vikxvRjEm/SOUKRb+kO4ZIK
As2VbbqQx4UNehlK7YheYAecEXSxN1P34x+WDegBmElHV4XJdxI1fVBlBKV1J+xzDLFpoCW5W8a/
9934+T9COC2kTrINiUCIYfu2cZ/24CIRHNDV7T8TwcX+GIRPJSXJcf9YCMjLp167LWLBmRHJ4M7M
oPVL39lQIx81kI98kEGjk6iGtxZQAZYAqVEkR1FG5tPXAea3A12BFB07YsQVDeSfSbXNJT/utkb1
bTLcudi3MUC/nqVSYN+rKp4JZ0+ss2ObStqQSDLsbcoLH6Nyn5lm3IFPRnA1rLzULnTkwlJSNQ2I
eaCj2gPtdp8Zx0l5XypRUPJVDFK0FrA/dZ2oaOjhnJAWDaHUL1biIAUc0tguDoBZdsah2qaBwDa+
+jvWaAD0fzBrIlXLD4R24HPtlsUEYdZ0S7RfRbAv+8d+6ZxR28mdn8xP18/tV8fAWn4hSsaplTFx
d7lRYzimrVJamPdIntLoUV9Egf1XS7gQwNfhR3mKLZCEgj1tTHzUrt2xfUt1/7oWK7HP785lTQXf
BNizeK8dKARuerDBAaZgVNGunPwXodW+1WjXUOsbIEZPqVv+dTR8KZQz8lABg2aLwV2nnWovnxQM
IQn0Wnl0QgRQ5GEPgL7EjXS5PXXXhVFcB6Ad84oncIY6+SYBdD5aiXZoAyidYqsVL5ZfOQ8jJYfE
JwfRLOaa7Z9/Aedzl2ro5jHGFzQDuB+3SuOrLZ6Y4fv1HVwRg/YvVsbBbDI705yipNXI0MWIJZet
QfYD+J/m+0hEGbbSEgqMQ1gIwUihDpgdLkaWW5XUwCTEM4zmj+mLMtDQS9A3R4FMdxP7gZsB68pJ
joMXbvKTsGN5Jd9zKZ87bnW2qC2wTvAuuFk2iptt9Hfldt6oNHu2j5+W//3z+rKu3AIXAvnguZeX
Jk9sCAy+GQodZSd9GfYKBQ36sQe49a+EjlQgkm3VZWzDIEN+c7HAaRr8+E8iz1JjTMxiXOmU3Ne3
wymxXPMAMPyBLj75pjipWweOZgifCiveDJRkjH0BrVqoqTFndHbtGNJsKmkQohBlVT9ru7B8wBpn
u+sKrpnquRDu2BvarEaqJqUOCtk3VV3eNJl+KjE7mur/cPGAKgnTTLgSwNf3ZSmTKgrqGrunzxIt
i+fSfu7ajd4KUAhWlg1TWnAwwJoG8yBfhJwUNO1ZDHCf9En6sSyF+h1oBbFoFu3rQ87+TZEHvnKA
OHyJ5UezB84UGzNpOr9d3iaguyXxDvDxc1g5UyxK46LP+6slwneisooGcEyT8/0EwKfISRSCrakf
pHqhC4qUe6sgfUztqZE/iiUf/aVJzRA8yLK21YOQgLN36VACGhujfKm0QNuVuj4/W1aZTrQIp34b
xUtegL3KbmOqWzOxwbo7N7NrgfhDonpugbMJtdDuriCJedOSZtmM8ZzeWOHQuinoqU5AsbD3U2y3
u7nIpifAFIbPUp1OEe0brXprUfr4npRlrgIxM4w/pmqYNqDP6j+spgSuUJTLt6Q08wctG+NH9C0U
rhbbNlrV+9yenaroy49AS+ya2hgt8WMl6zZACwwOLWBpnqeWkNbt1Wq4b9tACehoSsahAeftN13O
08WZkqbcN/JklDQzc+uuVS3Qm5Vt0zX3WEfjYUpGYLmmyQDuKNtOrOMizep2Kivllw5atwlFciyL
I0mltFsqqb81jdp8qeIxOk3haDwqehyNnokWe1q0WeLFNWYjaDhm00PXTM27Nluh39SgDHKywEbT
+6CY7bRNZ1L8LLsODD9DphZPAd5p9w2aNL4rWh9vwtFcPjK0jssbkDRprbN0wegN1Wy82baqPfZ1
2L8Faaj9IEOvvqZFFh1yzKsA3Uhrt1asa7XTdWTAnAC6diSBU1wzfZABgvzBQlcwuqgvHVOM8CuS
6hLJxnzBhEdF57D3ST9trVTxE6W9TSRRWXoFIga1Olx1aEfDlNoXIuMhr+soZF120mlAS9DhrXSs
heZH/ekpvB32sWOeDKA7gnXoPv+IPBuxBYAWNYHma74FxRz03WGiGYASnOYZpkRHk/GGTIaXaYCX
K0V0ECtE0VD0TATnkLUxmEobhgFC+o3RU/U4Ox9IGGBYGuOLrvZQ7+IDiBp2osSUSDUuZhmMFuy8
jLqp7jIKq6Lh/NeVk0vNuHAFbQXN/wzmWSh0qeNN1D9ev8tWGpwBag14C1sBXBacMheQdBgHLItu
RkBUqtI3a7CADBllauPEmt7kGyXV0AAVT6GquXphDJ/zZBd4QMbtfiGz+ar0rfrz+ietraqp4d2K
OV7Qv/B3XqQ09v/0j+uAnpIAbS9iVFy7Fc4FsA84CxLiMNL7ukb7pLqUL4Aud8qudrXgozFbQb5C
pApn+7GNJvWJgQOO4PSq5AerFA1wreliIYeEBBlOOHpgOF1ILOUq660e68Zt9KPWHhLpvtW3f78n
IGiS8UCENHS3XopR5aUIY4LePwAoytYhq//Bzs9/X738fZIXQFRIYGlhVG7RT+CSJd/8dypwiR2i
G1VWSlAhUQ+kxr38cf33V3fCxFgzGuoR2vCNSPEwqwO8PF5oabEBw8WmfQ/GxJsSEYKCSBC3VlUE
9KFaQh2SFIU/GLs5a908/m4lgnqCSA63YJOCgCUNUCMup8DtzNhtpo84R9NCbnn/sHS4qpBZwYwg
YCYvd39IiF0WBEtnlDJFXm8yK7TDoe2jFXQ2rap0Jog7+a2S6nOBBCJGU9BENbhEeyvQYZS9XNdn
pUiLWh4qP6joI6ti8NN7AzGaCC2PiDu93rO25PQTbSY/cPmiXIZWOM2Xt+OebKu3kbiioszvqUbu
+YW+eoYdr+rq17bIZkAPdGxAeLchSMOeMAadUZncAh39sXR06V62nV2MPjIv30XbeIek+hNw5MhD
uluAR2NtAWpOry8I83NXPol/hMomUhgInYE8PJ3SYYcrY4yfrotYc7VnWvOJknxpljqdoXWLKZQD
mrrRq25qs+BuWnnanq8tX77pqiqM04xtrPw+1p9Bid402SXqK9BLruuzlim4EMUdiqTObUVib7L4
O3mSb3OTLgfTxZxfCOgttB0M1L61N7HAi60qiCgNUSN6UTHXfXkUF02y8rIHvh7B8GVuOHp9D+Ql
pzR3k4iLe10UyuEsSQCkG05BEinRGJY6wtMhsKkV9A9BpJ10vZddBb1lMR4W15d0TSABuSr0komF
R8ilbmqtjpo1wtRtDbmsZSxvJO0ehIMgjF9afddHlYDuclXgbwBBDFkThFmXAvHc1ds6xZWDS6Md
aAv+g11vWtXbMMht5GRL0wyYfhnJ9+uKrpwFDIZopmUjnwtSRS6mSzF5E8gjis9GuqDh8BmuQuCx
Vw70/1CGmJg+QfMSp5mEEqat96wqF3XETQgjUQelsKujOCPwHWvKoPoHpAWklOBOOWXMLLPJxHx2
nY5+bwG4rxIo8zs5zLknlg9kmL0Av8Bbid+nKYxyxu5gD+7s6cfIVXemExzmDQYd3AUsLEDYdJB/
ccbSLXz3+41je4JQcS0zefERbB3Oo1ILQ1E6I+SYfcx1IDX3QfaB2x7jXbkjR5vWn+nPg0rTu8q1
H//eXs71Z7t9JrobtViya+i/IP2RGLgoJkHK7PcSXltidjOfidDqxh5sRmWG11IKLsdv35KN+f7D
uLHv0MFEzYfuEH/LH8qn7nb5MGMa6o7iBf9wLs715BzAHNiK3Wlsicns5Pn/T9/HmrWei+AebGEm
F6iQQoRFs/c6peZEq4/8+YBxoV/2Vn/sUs/6++QdG0xlGN1AB1J+XyRnS2vMPXzajCdAaLxZaJbU
OxHY+FpIcSGC3z30SBcSmwcsM1e5q2kibVpPotbdU2LRHzKNfplPrw2ViNN4uV+7Y0VtJLNwO5m3
wP8XJVPWFtnESC740dlQDD+Um5NADetKg8bqjrTf+3oS+Jzfz6ZLc2WtnxgpAa2qhT+c0zGyvJ9j
FsyXgMZxs16Ki02Ip6oXkqgv3S6uxl9KocZHMGDFqY+6hmk5RtGNPyOjUIL3OdOqgFbgP7dBZwdS
O3ByxnV0Mxtxp1JMqXUixo6vCSZ8KwaFQWyHai8SWpcHLJjTMGgafLGWGpgHHIvA0dtW2ulF0GC4
ktEiSGhxjpYqevhb7wHJgKoAKxz629AbeClZr+a5xPMQCGMLwO8X5IFO7QBCyetSvt44kMLGHTHr
gVls/i6dSILRwwR9YVkPHEtLKeJdVKHDuRkmUQHjq3lhlgNIW+gaJRr4xbnNTypNKseM4XlZlfUQ
64y3lwwq5h+uq/Q1PGCoKwiyDBtDqWCGvVy4zBiI2Q5AqarSQyQ/SsHeDp/rajcAmuS6pFWNLMwZ
aRYyKkB+vJQUqmZtFemAanyneq1WPMT5IrhDVtopoc0fGTxsR1BhHmvpIEOeShpFszPgIlmq21H6
uUwVppa9MWs8OQ1pHW/+QT3AC6Npx9bIlxChb8GMElYQPcboFQ+0e2kRoYWs5MmgHgInNLhgDhWa
Xi5hj/mbMczm3InrTVM82uk+SV/gfwzdJcqHGt3PMuY+7zBRINi7FTwWwLBr2DV0QRmsCepSstkZ
VhoFOsDMTlJPSzod7J2X+qnfgu6BzhvyICFEGOnS02fJF2ENr5kOwChBIU0QHqE4dCkdnQpTOyUo
iICNhEaKRUcRxsK6BAxm4wmAWT4+QZxGMSmn3yiX9ZOtfeqiwfmV3gAsIJo2EAyjRPQlM6MjNWPm
ioknuLFPR5fQYjPQ6SE+6ieUcGpp813d1oKEmcquRP4GAXgOkAhR80INlDvcS2WUnVFj3XLa0v7m
rQVrDAXLKYaoeprTu8FVfXJbbbXbYNvMnr2Du3Esg4ZobRR9zEo+giH5//kY9XIT0yVvqqzFxyA7
rhCaDDRwQmQeuvtkg+tafrMeY4z1ohrn3H5eP5srHQyXsrmLqbeLWEkLyB7e0l/zjauEXk31+/79
h/25+BPa17vteDAtmjxYfskGvYTTDmt3x7n6zALPIqS+1pOqYXtReuSkvWFu2NGOho+z7EyedHxQ
HyrBU3Ol/xKzvLiMMUSCzOyXXuwe2Adj2KDeo3T+HAGNpT0W+/mubb30fhIIW1GPRUHIOLFGEYtv
GSqAP1WUDYAvjc6LstqRgCs6/D3IJV4nuDmY/9MRcnHbaBtlHVe2AiGAGeokB+GGwNGtZDwA961g
1B8HFUk6HmcoCIoIY8hW7rS3rR+96iNFE25P5dN9+gYQvWSLMrgotF07GhdCudBWlaK8sIHBDYTh
1g+3CgXkbrNt36tX66hu1Tsjoc0mOuZ7hYGUXT8bK28+aAzHjoAN8Gsy33xlEdyMQW6jF90N/PqY
7OybUKfTh3ofOtND8RK7xi5+T1/jU+J379eFrzgoAGKgYmCh3wyi5ctDYeSBUQO8uwDX86YojrNy
qu1dlYuwKla8OwONAl0xcMwAb8f5wdwC24CBlLgzpM9x81aKoJZWjB/BoIYMASYCv8aFfZ7GCHuK
wkns56bYqMVdGuyur9RKaG2iGxiWzypSuAgvV0pFG6U5DjVWyvyZ236A3KnVdLQZ7+b+NhZVp9Yc
pmnCWTNyamBf8Kh16IPox7aCuNEpnshduZ1cQ3H7DFO/bULTQ+cFm/QQ+raLgqqHZ+UrOiwFoenq
rp19A/eMLZAHjFSmMjLmVMUE5gjAlOurKhLBrWpStqEGkODCidWHZPgVzC//1e/zRNVGhDZbdcHv
h6GyabtuE/ey9/ciAMICd4i/wIlitvl/SLuyHbl1XftFBmx5frVdY89zd16MTrLjeR7lr79Lwd07
VSrBQucc4CAPvWEWJYqiyMXFk3vFnoyyMUKIUFJ725XOg2UVz+siBPgtZKROZHD+aezbvOwx7wEA
wDzepPfFi3OtHki00Y7uLva02lv+4v1zJpILdbvEjlHfgkgkKL1yeEkSybqJntdnEjjzivAsgleA
hPbafooxPtozfPPRCCyv2E4BWiJ8584+gpFFUv8RefszwZzRYdR74s6Yrec7D/n9GLDpNR/mFQFN
gXOwN5hKunVftdfxxkXHzvpGipwIGPlBV4HuL1zSnK2YPRK/WQfJVvymh5+N/riALNZ878ZdJUPD
Ch6WiNZB58lmdyBtysmCZ3HzoQWjDSY6U7CKRxjnGpWfk30zuLLYUnSMYaEY4g2+FkANubiA6vk4
KCVGgqbuj8FB6UiTGIsgO4vvn0hgv+DklMEhN1FiQ0L/3twiQdl7s4cxboanPObbfm+BjjL3mkPu
aZ1X3Cm4r1EZaW+Wp24jDVHYpchF9TZq4JhIwgaLET4K6szeIZgQX/rhi3qsnxZt84NsG8dDSlES
G7A9WpPEad103WLb4VSCWBdviPgppbNfubLbWRSnoscakSomUwBkzOOmkwLEFdZIsbj9bsJQY+XT
HYM3AnZAU3IAROHdmSjOkylLlpK4hagSkx9vixvnZ7y1gmFLtuTOB0fhjfpd/bZ+6ERPvzOZnCvT
qoaSSYPMahODerbCWywOMsT9+k1823tHRwa6kmrJuTZF1eYxHTCKwsZL74f6mkU+2IoOoOkK3E34
pPn5cTjImG4FsdyZmpxbA+F1M7sz1FSWe9d9qNGkAJokr5M1x4huo1NB/KVaFaNp9b8FYer1BvTa
nW/7xlN5lQb39kP3FEmMRngKMJIHFoowVeMzvWHUEMznUhE92pM/trGv6R8VkZXM2Vk6O2uM5hn3
AkCiyB8hIsbfTzwMopB2GtQEVV0bcwmix2mUFHcu1OAEcEZRD1GR1TMETHXqJcOHSl5dGSe9SIbD
ZnTCCQPwx2cTrRgP7WIGi3RZ1l6sB6V7P+dP6+fpws6gBxIaLJYHLBkx/flCgTIYRFUEcOR61oKy
CRwX8NNXQt/WxQhUwSMTjLYmOvBYb8q5mD5NM21sauCEaetFCRz+8q0eD18XYmB2DRgp4fgAzTwX
YoSVUzuMqi9zp/sek8gw3fU4LTIKPZEup2K41EuttmlIXIix3GzvDM5OUcLbLGr369oITJg1LILH
E3c+MvGcB7DDnMzTAkybZuOFMOs3bimr4Yk0MfEyIaw7idEPni+YFfYWRSUfNZH6h9Yd2DAmXca4
fhG5gPoZQwhwp6OmjO4M7o7QWqUdUbpH5bqLt8h7XqV65oeu9QYUXTDQRZJyuAjKOHHcwSeznZZ1
ByiVtiCmaB6X9Nl2Rt92X8Povuh/re+R4PSAwe53TR4Ye1Brny9gbLd1vzCY6qAOfjrVm5m4O2DE
HvtWl5gD2wvOo4FuHYgqDRNcURvkjBthXmIXBYCHSttsG31XW8chCXLnyR1+hRhGXFaPX9cNFI2G
gcw4HuI8yfuSaX2f1Yinh+LJpLFXa1FQjbdU1qkgWkOQROO9z1jrkV47X0NSZvnSVJBTp8rBqaLr
rh06L82qXTiW23WdBGcKBIu6pqLxCvcCn/I3yqqbzBHWUdhajJ61xbhXEkNm8iKNCKoWjgrsG6tv
nWs0EafTQjYLFw0Fvqrd2DpmiRj/qLI4WmQSaKRmzBB4qV5kCV03ozAXFAjBNKhjVlZ0swBD4jW5
ez8Z7utAAUXJoxtalu/ryyhUEDh0KMlucL5ylxd0WsIaOELNaX5qab5DD0DjaQbdDo0lSSrIZLEt
PbnJ67AvKLIKgBkQ+zOxwJGWOAfNbvw5Mn+uqyVwh6Bd/6MWd5qVziCFm2I9F5pu+/BB05CW+XL8
g6wCGp7x3AZwCc827nVVVX1iuQzJk+j2BjAerx/NTew4kmUTuN0zMdyyJdE4VVYIXUw7/lW6c9BT
/VYDTU/UzVsH5FhfXzoUVlmTFuIJ1FnPd4kudOnbjMI76RtKbrRp8ZdR9lYT+HYUO4GHwP9QE+fv
d9D1qPagAO3VqxZILlOvr57NvPTKsHtokk+zkbw1RKaH8qrLmpvQ2K9zSmm0H+KxxvUIZMIW5B8b
Kx2OauMA0vyxvnwivwTeZNzyCF2whJxzL+0y6RQ23r5yq+8YdOqPw/K2LkJk3AjAdDzqEYhhMMn5
DlV2rBqkg5ulg/YwTPTb1Ge+6sgoS4RikBVG4oDV9flExUL1vk9s4EqsYoc2Li9zDxMIfNd1ERk3
IrD/hLCNO/EJlpEUpdtAF1Wx0HgGOGKBMZLAZKBjtqk1tMGAyn2ShZcyqZw5dKziZJtMtT49qPQY
mZgsGgZmuQCVJ0EACZcRxRmkv1H9Jr9L8yca5uGAdjAdeJiZWBiDmAzXZodRMVkpG80hVOpEEOGW
EqPIXJOdqbBIPc0J0a/2K1wyvMpGL28f1/dNZOas8RHVEcySuyDiUNNIbRSw+vpOmD0UdbEfStms
E9GZBSU4jiwjS0H/xLk+JDJLl7YQoYUNpiOlLUVDMLXsOdzOutbEXpUV9T/raon8Et5nJuvKArqI
cGF0q8+KWobwE6WxbNGg+BK32j5WtW2e9Xu0r/pdInscCO2DFUkwHwRjy3iHETfLDO48BDJ20WyN
2tw7BK13jilp4hBFGNgp5pYgC//nVtNOM7Nig6VBcePV9R5XlxeWz9pSebpyaMInJ5WAgoQmAouH
zRusuYxfS+T4HcoM31gUT2uN62pxJXk4oYn8EXEBXXe0xElMiFBHI9CwW+awybKXMpWcYZEcTGnE
5iC7CGJ3TpXIBOsIyXEFo9sCUOHQ+ek2k+2PCqpNydztvm6EbLQyXiGo5+KFcL5Vi+qO8dIirtDj
6hiis7Vy7MqrLGBPQ31DlvyDZNmXWT1ZieREKOc9wl7Xw86EfeSGC5hD1KO0RDLf0mUDKEX2jnw0
pmYgzEW+ijNENVJS02RRoIMik4f4CnRufXGsOyB419dRZIBAisFz2KjUaXyjR2e0rjEzmqU5LT7C
gr4bGZE85YTKgFoZbx1ckVi/860iPXrgCOPCNMqfzZT46KPdde3Tuh4ip4R3N1ItcEig2OGEOJVC
F+Q+gDFStNA4drGiNjdDvtQYldVqhO6XfonHAE/25CpJEkVGcSxaR3Tr45ZGq+8l5A7sNIPjohSP
U5ZPgBjlAFipVrCupMg/IUHBclcM0MSX61K0VedOAzfYWN194faPc51vVSN8H8Fn6i9hivGHaJhJ
VYmXujzaeELC72J1kZ254JE39cmcagQhfq1ZnhuXGAhfBVFvemUpuTIv72dIcoCeAHsMzhoftiFx
o42zi7paQo6l9c3WPnLzmMfHapalTC+t8lwS0/kk5Iizxa5KA5IW6NO5GxdQl6X6XN8wmRAuhqqX
aJhzps6gvNUgpgmrQx5++Xhp6EtGNovBw8CEw/mKxBnR6h6hzpLVbWDl476w862uFF8XA2Q27ntQ
U8Ax8RgC1cxipdCQyNYL8gmk4c4O4XAHVQYpuTxIeO78kcPPpCxQgOxr/Xf5IcK0k24ztplEFaEI
TGhgNy4CCr4X1CTo/1dqC/gEBcemUiJAEtNYFppdVqbgDYBMQcaRMbUA7X1uYURTzNnOXNTvMZto
GNFgMjxXKB2ZylUT3zOW7lDvQTIg0U5whIBSwcsRmWG0gjicWCvp4jRMILbJ0u/L0N2FdbRtVWVX
NdPPLrYllQGBb2C0GxYbMYVJBrxdjHqU5sBNV34ILrtR/17W4X6eki01p+36YRIpdiKJt4xZ6Z2l
mSGp6R/RTI84YxPp3W6gW4yf99ZlXXpaGPofrS54N6g2R0ULWSn6rLQne9oa9m06bS3yltjORnVk
HQECT6Gh2o0pWSBLuYyeDD1JzbzLMIVL7zwaP8yEBnkneeELV/A/IZbKIabANa3WocW00vTALRgt
ObpI+3dXfXUUGYOo4JRBG1CtwwqhEo8fzQZkQa0GDiNXjknKGkn+Wd8jwZKBMJ6NqMOtzeKk8/MV
UlRZuh7HWA1RqsQ8lm+6hWZYd7GHzbokkSpI2VpoumPHiq8xo2KVKzmxUcqmNUoGB7OXACBFvgK9
tijMw2Og+4EPX4ZWzbI2xKGNw3Y8TvbybqTOeOyqCaN8BtAQ5dOxamey0xVj8iNVHyWHS6gimiZZ
nRK3PA+wTwvDikkWV76lkBtrmh+RhpQdKoEMMPmB4Ay5JSSY+BR7g1xa3lMF2ANEYmX00oI5cn2j
BCYBCWD3Jzry3qBwOjcJ8GI1RU0j0JIS97g41q7tvg/lYV3I7xrxeW0C5QEgDYBXhde7jJlzY0mJ
i2M0b8GEf/t9DorPzmsDx286b0d/tG+PDP9TXl1nd62Xvz4pz/Gx/mYHVKKuwEvhh4Df3UDb1GVk
PaRNqekZ1NWr1MdEpcmz+3m/MCKFdgho2D72GIXu5YqM/FO4k0CNMdGIOngymKrry3I0ILhv09nr
yHytL5EE6iSTwQVoUa45uYoRV35ba15n0FtSGR/rOylaP0bLio4ShLYX3PVZ2oE6KcRGWjOmNNyO
5XuCkfQT2uo+Nfs+kQ0pd2B9vN2cimN/Pwk50xTDnoYkrTDN75OMW1Sgx/rQ1j9G/WGOJNfyJXAE
NSxk3HW8SWCjGJtzLiwba+QG2xzC9pjm5zyom8onH4jZrcAIisO4y378XF9N0eE7lcipB3ZE2k8K
1GuW6ZYQ9HQk8TUJZ8mLVSQGJS10QaCbBKk87uUfou3NQXsbtHG6DQ2nQ9N2wayNklzQZb8MFhB0
hTjm6OpAzYr9jpPd6t0pmzExrAJPfXw9b9H0j/4G7Vt1bfxIPSmuj6UOeNs4lcZZO0ZAh0D5QBqY
rgJlb+2SnXbVXi23SETN6LlY3yrR2dJdrJOK+wy1cG4NXaoYs6E12CrAgF10NEnBsb9fahcKnYhg
Cp8sn41uYDwOIELXvPzQvxN/8VQF2DdLC7Lr8bj4nygKfRnkj00zcL0QtCwgsOczeGrahG1ldYhG
28cq/THIcDCX+EsmAC8gMMng0YU3+LlaodmSsJ0n8FYe0jvn5tn6iQ7O2+Wogp3Tx7iSwMfTRUmC
9f0S2Tzw24xeBABF+CtOqmbGpNGHys86gnKM7iV26OWd5Jl/SUP1W7k/YpjZnOwZLSM7busRPuMO
o86nTfmz8p1ndDBkO/umum5frX1z5R4WieP4nTHmbeVUPe6omZhAW9YF1CO7b7M3BstdeT3BZ231
J1Do/1NfNwC9jZHXo50h9Zo35bgZBj//pAEGsh9kgNDLpgZuGbizaCmpFakWfk7fbcy9/dT545UV
1BvyVFdBt503bmDsm+vkLnvzpaNbhFsNFBRKfjAyPELO9yBR7b5zSxiY2XzoJsEb8aUCg9y6PTEN
uAUHxoox1aCxF3UpbsE7y04xuLav/ZjGATqFg766R5bYc2dV4q1FkgwwyUAdgMDxHD5Xh81DjCM0
VII4JX3Xh/KqSfrW00xsXSernQu8GsMFAHXFQnVk089llbpWh3GiVn49VOYRh7jxAfeT3T8i8wD3
BnqrUf7F24anjkhjO7KKiSJqeHG+2dd9YANEGN67iQc0KCbQBMuRaF51ne4xj2t930Re9Uw2d0Ib
FHiaoYFs4ne/itf2Or/XrwrwJMIuXaQAfb3x6hf1bV2saGFPNebMpW0A+ilySE3T6wTsj18e/YUY
BSzfYO6Ee0OyhNu4NLb0cIrxfRuzv0nyWoTHUAbiEAVEZ0K4C6nOMjAs1xCiXFm7/lq7tq+WK3ej
/NMFNABTqHolm1DJ7gL+lKFhGXkRZGJYo/+5PdpptegdhT3maro3yn6b1o7n1uOmaNSNk89fD5jZ
jEfMwUZEjtcVt0tgx5/Ah4lB3lYR72K1ummmcLNuCIKAmY1sBRkAYHp4eXAblaQzaEErs/IBzsJ8
Ez9PDkZ3De7oxqG4j1JPtyRhGPvR/BqeSuR2LTPncW5KAwYfLsoRc3HH42jar5lev6yrJhPEXbFa
1Vp9x1TrxmIT970/olzWJrKbXOQPGVYAHdjA0SGIOLcJ6qo0mV3YBAb2YjCD42tzFmjJXVN9mcAe
h+pE0u+Uw8llvqT5VBcZWN7NzNl3qhGk5bJVY0VS9hOtG2htwGSBejAKPNy6FVM1Nw3qAb5Jojtr
Tr+nNhi7GvN1fXsElgcgByh3gRtBBwq/bmoaarUSuvDtk3YThXh5l+QqVMimNa2jnmc+7fR/4qiS
eL5LUgB2Ef+Ry6/iPI9WUQxQL620t0lNNiCn2DcFwJV2dAVvtgFjrV/39RZsUI9WQnbragvMBVOj
LSQbQE+hY4rvubnELSpBYQdy4SxsvMp9X0LTI9H3SdZiLthFB1ca8hkAHKHplzvYlgZKSadKkA3H
xGhMx6b5p5o/r+siuEXOZHBHOdfiJpnDGON1UAScEwNwHNm75rLVhm3XiR6cNYJUZVa1DnooT23p
kfvqm/6YHYub9o2mngFSlx/LXbortu1WubInz7jDeGayrXcY+Zq/yMgzZYvKXdZt04KtC6Rc/uwc
c/0wIedKntbXVCwCz1NQDzIgGudOikkrJ9eBvi69d9pvs/meL+//kwh+gnqXOVZdtRBh5UcnfByj
h4I+rosQWjlSq+ClAAMLQJbnVj4AFz4nJhYKDdSPeT54zaA2QFDTK0rSv1gxlpFGvy2CRLQMncuy
Z0AVjaKs/Uirg7DLHqMOHYi99rKuksjYEdSgLRrtHUiTcWL6qZ1dp2xqf1Kn65kqu2j5tS5BsGjI
6iC2cJGjAKMp7xqmbiDA4uCpq9V5sNAMRLMtQZvQPDj3M8r6D+vyLk2NqBCkaqjMAnHB1xn1kHRh
bCJ+WsqbiTwp2s0IFuh1Gew3n9/2kIGsKmtUhtvjvXwSavrQVQhh6uFdK/cJ2jej4TVGtDYc1iUJ
tfkjiffrdu9WozridqzSveJ4mfmdZpIFu7yyCNIrwMIgxYI5bXzVwCYqvF1vIXTJ9nTa1UjExW9t
tG+mqzLe293HukaitTsVx+zl5L5v+8lY0OGA2Gyafaoe9AIzNwAc7qJ7kjaSjRItHxJIyLKDzAjE
y5x5dxOJYfkOEhJKfhU3xSOduh2QCJK6yOUpYqR2DDaM8QH4l7PxznAGQOjhGKI68WjfePq4X181
kSKsNx69pvjH4JkGO01p52TKan9of5j00ao+pvR5XYRQCRtJGwbgRM2LW6t2sd3RsiCidg+69aFg
ZN+6ANHO47jgy4zzCTHf+c7nRhpGU5PWvu7urPrFcX8OAzhSD3o/SiRd+hyinkriUrygalacOmd3
gaJ5sXvo+jvTrL1u2q1rJNoV4LkBeQU+GFk27lqLa6UjaowlC+m3rr6mWQXws4yXUSiEDa3HncNG
R3DLZpctZmQsOe7O+dYY0TqtXpWaLCKRCeFWrA17NSoNCEF9JNfAG6g8D7EkbycyMHQbocL5e7QT
z5xW1ugAyhLI6FoyHLoyeVVUqv3FQUF2BSkpkP8Dts1tSeWm4dCFuDdVRG6LCWQ9NgWlSf8vdv4/
MUA5ndvymDWWjjw4dLHeVeVHFl2ZX39SwohPRHDn0QJtyDBMEKE5h5C8aea2Tl7XtRCeE0vH9YyM
hn0BkdXo2DlxWSC/Fr9M8XtvHovqjsiS0ULbQp+ZisYKHH2+yzA2wnrSCygydZgeUSSbJS+fCvPr
YESs14kY7mJx6FRVbgYx5fRWjvc5KorD8Gt9wYQmfCKDO4uV3qcK8iU1eK2TPTGn13iWZWNkIriT
OJv6mA0DRKjVfZF+d80vP4TPl4k7IK2ZRUi64Pth6wTh+D3No63bSnI8YsP6b8v5YBz0iFPXGBCi
DdZTNGFw+ZSF9aYbnY02DRLksGTF+EueUoWYi4Ijbw4usPjX9fT5P+26Sc4Pu+oUFHSObMnGalPp
c+AOwboEyRHh8fFpNhpWQyBhbG9GZ2uSI5HBAYQi0KsIXCayEw6PoMUoFDXLMTvGz8rYMzEh1wHj
UiJn9JTJ4ew31qZktkfIwbTn7XBMbqvb6gXViD1Y2UG5lHnZ/bC3n/9i/UBTCnJHdM0i3DvfobDN
mky1a4QW8YsOApfin0E2g05o0icimBWexK12vNjqEkKvrnod4icyql6VvuSmLrlZBKkcHNATQWyB
TwShKND1RQNdQN+rYej5R3mFyXo3mCYZuLvo+/rCsd3gXzKnwjin2ekWSnQ63n+RE2jhDz0ZAgWY
8Y4eLevQzLJ4/JJjES+zU3mcA836uUPHMeSpdF9sVD95NfwILOvjsd1nB/dFwcC0cdMflZ2+ax+T
AG386wozAWsKc+apDN1swYHDUtp0Y8avE8a0mnj2tC0o+weJGxSfhT9myfnaya5jZdYhbNGRDKuH
X51b76a6lIEoWLSxotRvJNCJySimPWoNcBQ+jZ8wpKrOMXQvCor6ZkCxzBz3Bqa7LLJHsEQ5Hji3
aHNs1haE2nl5XxMXTPbID/fL/n/aMJ1zvjru3NJMIUaLlUOnxH6r3pDuYyoqr3RlTxThVfLn7F3U
5Zd//ciiU0+p88dcsR/W9ZEtG+dHyJBocVXAJjDZoMj3CLy9Ovly8ujslPF10ymfqA1iZMhIDnZ/
W1XPhfPxv6nBOY7E6pdhYiKq8so0b0LMJJedHolv4oGTsxNGVjpChDP3rwtVHjEIzVNsTG3O6WbW
4wOIb9/XtZKJZH8/OUjRAqCmE0PkqBsvcdo+19OysW16zI3kGJvJlVNH+3WR4nsF0TdmVKOjle8p
LMOhGPSe3ctK/TwQdZOo89am1U3SG3/jjhAAoHEBj9WLZqQYGLm6SXCUipEEVjNtOot6mpTBUmjh
J2K4E2sMTuumFIs4G3MQoQYwKtmt3kWP6wsngIHAytFlj3QyYHF4w5xvFtx4lRgF0AHhNyX2GKs9
rqybdh8hw3jABXIE5k/7SA+yCF24YydyOf0wIYyoTQy5qKN4PdJXaMtYIAv4RW9dRaE7OpHEhTVd
NaI5JOzgYmGJw0uqSsxdeBmefJ/zRfaghdnY4Psu+QesemOnYzqgN2RPoSaJasQ28Wev2N9PDlY2
pUpVMCQHHT6V8Rca+7rqsL5Y7DK9uARPlOE8UliWs5aUEFFEN2qE4Y4Yx3NdldczOfZRYE4SjURW
gJoX65nAmFvT4FyFq4IpOmvw6tBJ/jM1tC1AhZmXL4WXlrKyl2ifWH4eHeIYqoI5IOerRw13UYwR
sharvko0Z+sMAHM4CVKZ+Xe3tmTZIJk8TjdNKctKZdmNmWS7OAqAFg1A7IPxLY+JLCskk8XFSEXT
lgWJoZuD+9C5UoZfkfsI5EpArWizbiHsZ/MWwjIQGOEASCYqiOfL2E3tmKkAV/hWdTWVryXxe3Sr
O5jZCPKW0W6CdXECtDxaxU/kcY5imM1Ic1vIi0AoYRsHN5w83X2mzt1c3871S12Ao902JGJFR+1U
Kuc0jDjv7Vpnm6fcOPNurDLPjgeJ9cuEcJ5jcsLFAv9V7aMdM1P9SL9V6r+4rVhRgjjg7Wess+e7
hblkGaJa3FZxkhxpU3hGbt4asyZxG+yXXhjFiRjObZhmGMOZt9Akm/dVgrEhTi2Jz4WugnUKglme
MYxwJq6NVThhCC000UAk6niz9pJTTIne/o29/Sfnom+mDDWUWGd4QCNqvy39c8Ry7VPiqXrrLegy
rjG9NUkxD9qVEY0IFxGATJR32UArvi+EIpEbax3bq/SlBR8akagmXsE/32d/P7k+mtG1ooq97zWt
3aNJ+NbNQLtnlUCnV7J7RCzLZYM2ANDTdW63cHyiMVWhi4pcpWea+XvbJUFMlP1gEskFLzxGqCT/
vyyDSyMDNaS3jgFZ46AHWQbocfUcEclZlSjEw9ZUvRjsJIcQM8css09GNBtLUnACsCFcHdj3kV8C
wAbcBOcbhDnBxBkByvXpA/g3wodg/lEdrdQLt8WhfIt287Hc0SA7AA58lAFhhfqdyObcbKl0PXVY
DoPWLQ5XDPR2aGSeoph3k/RqFOwYuOzQv4pZIoCk8zgiOg8x/mSj9GttjPFhVDZu+M/XzzGQ26CF
ARCVUTxwni8DNZRVWAARGeBAMGix0616a4agbmntPS3Igx4CGti1/lDFElclUg8oKYBtGUEC/j3f
R2tRp3JKgSPC5NYhqNIow2jYJNmrsTRTKPAZ6LICCh7gA3TG8ThAUg4lDTW4KCuqX3oTHMUUeWLJ
Uor0gVWi8vB7nA1fexgXs7OKARW6xiA3OZIizjzeGHVztDU9vo4cdTiAND0MDDqNOxADlAEA1QD+
Dpq6IRECuiQyEdHJ2l6EuqOcZ4AMBf3qfM09a2MQ8ujQPe/nbd87m4w023XVxZr/EcFOzYnLHCq9
VWsLIsrYSXe5mn2klRMHE+vw/RtJqBrjTYlnH38k0qJ167ZDBJckk70rjByTqWiClrMhkSVhxUr9
EcXW9UQpYiWp0vYoIdYYZt/oWwND8QYZp58gIkVHxh8h7EecCFkIGDPiGlWxabRuiJ4gEXR0bOpV
OQZZKBLPKYhJESGCcxVvfzS48Gc97peW5DM0GuKq3FC9G5+NKtk50VKBJi6ju6od0xe1HQpJeCXS
Etw4Drqv0PQKWuJzLfs5S8phxgiLSLcrL2kxSL7DjMZtjCYHUJ334MxZZllKR+Cq0ZOIHlXEQRjW
wXdhJy2mwbcZtLUp5rXNj0MOvqYfYy2xfVEO/VQO34O9VIVhJgY79qmD8q9jBvUy4iUz3lt5EmQk
fNMssAUDnzkqyrOtj5JdlejJvzTaWh37IYKemDpVesU8eyljROsLAppV2UQooTAAQ8A5pCG5wwsr
TDdSTQYQiHEoVOddS7JgKr7FabB+zkWmysjO/5XD3bOoR3djqkOOE07BTRlUZeS7zb2SbR2yWRcl
VAmjmIDVBdclkNznxrm4c1slJlwKkPDXZfdQqu6hL4/z3xwCRnrFCJtw4nkgV2jWhamxopihjnBd
Yb/Dfw3C87lTvLHqMC4sT2UIBaFuSFeBMBTpgws8x9B1rZ3NCFfKfgcngyeH57gHp5fUeWViuDd8
mpU6ZpNCzOxg2LPbdVv01VdeWy0bzJ79C9OwQYPPpqODvpcH3TVGDoQfg5CW7p2i+CT5kXX7bnp2
7MILZRkDFoNwLzbtVBh3CaiVQdwqBbonzRxvpN8NPAUc7S1LP7LhV9lfExkPoOjWQaoH1xvrdkJH
zbk11nEyqikTqGjwirl1lVJzA6qs7deN3iGs+UjFKoL8+VxMCCKoWDFZUAA25nIsAnBxB3r9SYHH
WZckWkFwcDPkImze5JFYlUU6ZJyZe8IRVpxkM9K7cfg5WMfIfixx45XRz3WJwiVkfBFoRGIzlLi4
sq/6KF9CLGGjZw+0re9A+X9M9U5ih6KUC87yf3J44IEzx6NRZlhDO5o2at9eUZN81/P+pY6iTVJW
h8TJUi/KjSdHjV7XdRT5R0ZfC5AeCJUvitDVpChzprJLJ7K8YXpWi4O93GcY6mKDcTYc/uKAn4rj
jkGU6AlAvRCnWy9EPdCoDqLuPdRlUCf2Hf64ncrhAoVFb/NRZ7jAbLlrjffq69yUBC8NwJxRliCs
NePc7GM0BA3UwfdLhzxMSfE0T0ZgJrLkn1ANjF/AswpxFjg9z8VAcpGioocUgnFQ3dhDo5Pknf2b
ou5ipf6I4Cnsylot1BxEhr59V4E/7Ho+ZDt637wbW+vJ8j7rX5i0u6k23Qbk5MgEHtbNT6ggWHzY
gFobBB2c+yBzFWmEheFopvR7nQauLgkZhQZ+IoELANox150WLbBIIL009qHIA7I4yH/rft6+Z3qw
ro/QZZxI4/KYpAfrFfgb8KxHmaXM/xnsfSMDxQjXzAYDB5jYgFDnUfbNUNpOxDK05ZhjwjwIiXxj
lE2JESqCfjSYOPIjSDWeW14xdctoMkTXPA/LzkZaKSCgfd0oJJVNFBIF9Y4L6nM4WYRpfHyNpoGJ
xuwK0Wm9sax7vMXASfFDxXwr+r6+PaKlYyRAwNiDyeCCw2TJoj7FGCbcISBpLH/WqcSbrn8fLWjn
q0abxSlyB9/Xks+2SoFfeFlXQLQtfxQAP8+5gNgyqq5MIYBaWzd9KPPAMr6OCwe71b9rhNjhXISR
NWpCO4hoo9vFDWZLciBlKnBHpB7HPgkJvl9n1daqsy3tXa+o078ITMAmhHgcwF08VtnPOHkQJx1m
1/wuP7VG7EXRoTCKoFCuxvxxfUcsfIf3n6dy2N9P5OSJjnyTgROv4oR0v6L8WISWP2QSHLKAMgNM
Iyf6sFN0IqchNKP1hGWbBveuaLtNGWtB2OrPVLGvppH6fT9u7Lzogb+qt3me3rbNLPsRoqN6+iO4
+DxX8640WJlmOCp37hN9wJQsD0PgNNtzd+oh3NOg3KQvzpsjuaZkgrmLkBpmRyjGMfjxpL3hhN0q
YXqg1N3UVXoYxvJhfVMl4hzuHMdOPQ0GgzZGyc08f18eo/yagjtBe1qXI/QXfzaVb85aii63QKmE
4xwbe62YroxCVtCTieCOs6WVdKlsrFxV7ww1QpZQ9daVuBzYBnLTE6vgR4wumbtEEbMK8664ze/6
bePlwX25nXtviTyboSe77+NN23imbBSh5PQ5TPuzU2FgMAITjdudjA+Lbnhxe1DH13UVhT7rZJ84
Z9Is5lQVHcTYk36Fce9XyCs+FK79V77EQWINTKAY1cNZedv0FW0YXNMmRXjondD1jTYnoE1qmusu
HHNJ4lxgG3j94vmLwAuQAD6TMDphrFctQx8sVjBVjl/mtsQ4BOEXRBgWIADImKM6cL5BeTOlLrju
YeG5tuucfmeA4C3pE9BAT5tZU17QmiTL7YrV+iOTd8l9kiCqhVqTjjxajZjlY90cBO4BSgG3q/+e
zs4n6EurDpNZQW00bR7SIRg8UIIrBaC1Mk4Kgd2haQ9jm9hQEySxuLsSOExrQTkIoV63IfQYV6+L
8nNdF8EJOhPBnSBrNjpTSyDCcv3cuqadgbj1kOQSjyrThLMD2hs0nSrsiZofaP1N1x+GUVY4YceD
u4oxLhePIjxmMVmZT3nkhTJ2JFuw7wAhj57rl5/oIb8mmGe9vmaiyxjsVUivgHsUja48TXuWWFZe
xRpScDcg73+ktwmo6ZQDogxIk7UKCNg1yKk0HilrV24NbgEVOZbreJde19fxNrnBoM9ttFt25q6V
Tv8VHSAsHyjoGWXhZe3fmJQKBDc4tOFTlWCzvn7tIVXy7/cvav4ZwZxNVKtgDMr9OF9XrcSviffn
RAAXJjvKYk/hyBR4WAJ6izS29bPd0G34Fn9Ttkqwbg4i22ZzD+CqkMtGA/S5jwNHHBkxZQ/JBrSR
+XEDgnurcjJEnYaM+FMiiq8RzHmsxwqDlzYYszXel+mbkknKACKPfaINn5knuZbYlKHdF9vylAxU
sFd5uh2yb9V8XVOJJxVZGiO4QH2FEdvzBwmQsBaANJTgjb6LAlpo/cZeHFNyCYl8HG5UQFkgBJBV
zhzogDjLZffcYNBgxrmJs21uGN7STZuvmwLufmSFbDAgw8LPTaGwWvCkhkjYNFF/tNm49Vz/sBcZ
dEF0AeHxx7pi0GYP1vBzMUkY6YrC4pHYfulHMHj9H2nftSM3z0T5RAKUJd5S6jg5eNKN4ChREpXz
0++hd/dzN0dowv7hOw/QR0UWi8UKp5pX20aPrUad6MdliVRQ5jnUkNo5OBDhP0L7wc1/bZcPvdbR
PH5otN1lqDXNO5VKuu1cVzBHE0Bl5f3QJ+C+LCkoDhsT3gJGj3ZcYcbXDtMpnlDOE+exGbNhHjo8
qVA5eBw98rNJu71lJ6qK2PUlFLkazONBsbSkFK1BSm2KcGh9EICY2Utl3yTFL4PtSaLwUxVIcjCv
xICr0jOBNHfasY+zQz/yjd3bD24HOhVf01Wxm7WTBXX//6LJVAxZVYKJWzQ6dLlOF+vriOJsjd1k
2L3LurGWHcWF+wdJ0kPMu0jzxYBoZOzeEsNuqI5q2TKbr71q2qBmA1UC8TEzliCp+lvPxnyqy1+w
qi2CudpCxhJ0POLvJ9ripxX8aNEeOM56yHgUtnP+I9FV3JjrMAgsi5kA0BXpaPdRpM2jBotY+hjr
+9SnuwWFmP8givApDEGH/alrHjmWmWQL7KGZgilmrCjx0uAfJhoiegjnwfAMwb0su2NdQmYzsYGS
Oc7PPifXpt+EbcqOvEoUJ3lV70+gJOVYymUp+x5ObIc+UVpjALpjDMfeL25Tz7jzDRVX16ran+BJ
lirBFenYGvC8vr4BBcEthlLQ3ORhn6r2au2GPF1FyUglSWPPvS9WcT50Ax65CpOx+vtENFKDSgUs
85JxqqZxsNtiwFumMgLW7rRERU29fnT/QMhOC2KuuTnmWC02b4xtvAGXGfui3zvRJt9o15Vq7Mrq
CTqBk04QSUA7XOeQiDtvvXVslwmlIZt/OEEnGJLCZZEz2EMtRFoOY3LM20ddlSpTbIwn6Rh3dDd2
GMTwUCFhxjYdVTWWawiYJiGG9mJMMmhAzi0amm1mBIaAYBEMtthEk0K11k4lcqewZYJTGJQm578f
x+00m2J6iscWGicexaCpoDa6EMRDXMmAbq6KcwInPufEQPdLZyGdD7h5N4XW63BlP3t6QMrQuPLv
+Rh4j8Pmy6hT7b7taLvXroL4rhg29Tfr+a+VAwIjfgNyAsyOlsujalSHZPEAE15EzWublAM1kuV7
unSq18CKxChCtFFYAFsuOHnPJdaSfC7AMgwgXu1T5JqStlS8BlYO0xmEpOjR2HmFNgLCKt4158Fb
DnWpeK2tGNMzCEnRTY2whPeIpjCRMTG/FBlirhoq57O/vyXOgMRynijI4tdl7C0Ayq3m2Wi1rV9y
NOdZw0M5pIgSqZhgVWsn/n6CxyMr7QoRh8qtH2P0I9bv2aSgcFRpgHTEvKpLHV80Q1WLuec+JqcS
U5EPUkkhHytml1MeQ4p0sq6KPgm0tL0C+5Nic1RaIKUWrHEh/7cPoMo+/G47NSZlVkwdQ1URtr5k
oCsFnR1eT/KFNxc6i5YWphszSMJyCtylDC+f/9+d+1IgCor2H4R84eWg2Ckm4R44W2s/BvPGDiZa
XGlfbvW78T2+tgLzuaHWTbWLNllDs2/8V6aKUSnElJ/xC/EHg4nAazaiCyViKOZTJPLWd+yPlLJp
yKwuKUogIO5LW+shJiTQm4ciery8nL/t5aXllAzEUHnwGD0A1Tl1wmbLb/uYWnfzptjqOyfsA/fB
u5r2/sNCMbP4fv4e38eBtyvDd4Ya/jSs6bydS9oy6h1ZqCphWD8ff5ZBbMTJKY+cGQOgCb7OGgjV
G+TDhp1yvIEKRDIlcZU4pOQAicsY87kbEGIELsbXXV5plc5I1sRpR9fOF6AY7iMGT9Pa+HoZYMUj
ODsYki2pigW188KnMf3QZa9N8dEZNuX9W5d+v4ykEkUyJ4gZDLFuQ5SGfK26r0W2ufz7qg2RfCej
Bu2YM+H3O5J8xYttr/Pitauc7WWYlZDI6YLJiciMkzrvheq3jUU1f2vrN6OhBXa9K8xjrSr6WIs0
n8FJDgVr3In3Lmz9FG/8A9voFTX2xRVDHIHaZlDfac+TgxrQ8LKUq5sFgmoU+Tgo6pZ7zfSFVV1t
CiejqUO36g+pzRT7dRniU8jZtePUY72QzPrlNiV1QXl/WYhVjfhPCISCz+3AVPq1DuJhaAT7UvZ3
bLzyB0X13OrxOYGQLG7uNqMWmdCGaXg1ooiiAsRHepWQJ09VybIuDSqZ0VOCGIGctyvdDOMQmhGu
JRqiBoxdNnEZT9br5TVb35U/KLLBiQQDrwV7UPgH4j10tcI9Wnt6gov+D4BkcKIBQyX4CDH0ad7P
Obi0Y+oipt2MVE82pvcM2sjODycVBaZKMMn8MEQ+vKSDYFX0dZruiOr9uWoXTuSSzU/ep60m5Iq6
L0311mr3vnttLts+b9EtZP+Lb/YHjUjlEJqPwVUJ5pcHY90EpvZUGk8akhy+p3A1Vz2KExzpCPkN
yxC9F0pngANvCJvpg5gcAzlUveIK7SbSQSI1fBUE/5H0bDzq1rT1EoCpnmerxxWE7qgtByUuor+S
RdAj5sQi7pFWNxPbkuk7M65t8rD0D5eP0ao4J0DSMdJtzbfmGaYnL5+ZvhnGa79RbM2qQp9ASAdJ
S+u4qsQ70F9ukg5lTv+jCNKBaUaCCIXwokz0r+pZHC76ng0/L6/Tqn6dCCGdmm5oiwLzFuDfjE5Y
WDwgaTjOm35RmDUFjnxrG3Olzb7YjyR5rKJtAR0u2JExRTmWYk/k5/+Yul1fiKjnPHxhLjrme8Wm
m+IcfPK8/yyYL50TkODX+e9AsWdQssdDwrn7MO8xnOfeuK3D9FU/tGHeUTtsr7/EHS1qWl/9/Vh5
MRThv1MkVxeNPSrgF+HJpXoHw0BbJ9005XXlXKntwlop/hmYWPITZ76eMea4FHE9f/Tpshihbiyh
OZSHFuVfWZxtXcI2dc23HCzul5VTudiSuUiisjDS30HsrXFtbKOMLltzM/7iQTqG7mHZldfRVbMp
XvTtQ/ytPb5cxlcYEV8yIl1nuPnvd7FX9LetU+V0SRxUVIHO7X8DkkyJacd1XosNxcyEMvqFwfaj
/fG/QUjWZLIZSTvxxgcD9VAfi+4x8TeXIVSHT7IlRoS6nbHCGW/cXdneoR9YsUy/CVIuHD751p0t
ryqJeI2l121Q7oxHhrFR0z0KC5oljG/mre8E1au5jR7TV/dVp+PevO0DEn6xdih1VcUTFOoh56Ws
1p8yV4O8S3lXGV+i6Lj07/+ypOi0EXltvAYkxfDSweBI4yBeHKMDy9slqcKere/ZHwBJLfpsjMfB
B0A/jB9RZo208AuFXoiP/LRrqAIBpyMo6hFkkixIgylm3IJr0bZIW9sPM6ZHW9MhSdHAEV5er3Xv
FjUNNmrZ0d8vN19xt2j5xGeEsh7blzanBTI412huBJPevX37b+GBEzjpNph14ueGB9E0/Zc9Hytd
Ve62xo6FwU9/BJIiPSBrKPyxhEAaojnzRr9hR6sM89fqA+3th3SXHrN7J1Bl81ZV+wRVMvqT0xU1
q4Dap8elPSz8yiU7xVYJF/mTWrhgRkaUHtzun95Tdj4lnYbatK5+NrKN6b+23lUb7/rhOS7u5vat
//s5oqKu8w+iZM+b3tQyS4NUec2t68Ty6usir1RE36tH6gRFOrNF29R9ukCubPBuuavdgFNeYQhX
t+cEQjq1Wd3nsd8Cgpk3o32/1Pexqu90rWDsbLEka64XqVMWBBh5Oe3d5HYot5m2A+2zz6768YlH
VwNSfCw0m3/Jr3ii/RQsWcgaSeuXu/ZUOA6SVjWmnM0Y9XqzqOgxVi3SCYS0fhx0Ft2EiRyBXsSU
829+Z9CJPEbzdkgV0qw6vidQ0jI2CYucLII0k/FSsPdh/ij5Iebby4dpVecwqg1sWDbSXzIr8NRG
KFwWm8XiMTCdb5n2L/fECYC0Yr2fsjHxAND53zL/y1gpDLdYBtkYIIwDQmNxF6EI4/yOANeAlvgx
DGm28HQHiq85rBczw3iRsT0mdsuuuJY0m8Gb37vJrBS2aO08ofzSR90d2mMcmcOkMpMm4+WE2IH7
5nkPWvralApfdg0Cw+ZASIHxSugslfSgc/PZ92ILLp69hH3THOrRCyNESf9aEVA4iHZ05FoQopJT
5C1I+zWGgbVBp3FE/EeNB6izyhS7tSLMGYpQx5M3waLzKS9coExRfd+m5U2qjQ+aq/+DMNgWUBGh
GxKDJiSlcIelTc3JywPO+q3uTa954yjc4rX71TUtWwfDCirXPw0DIvPicDb5ECW/dj3wyYRMNx5y
8rRMP6vlI4o/KnPjWO+IhaDW76lv3/NkU7uKhO/agmJiHzo+oX1QQvH3kwX1mMsdO9HyYABp1a5o
4wajaGZ9/pW1jqMIXa1ioZRK1Eli9JbM8zIMZt0OdYKnPpjD0TdZhCgQtzep2ypO1Yrpc3+zvoET
Bav721c7ESoCvWau6ZwHWf1jNNnRKL+aXURt1cSTFdtxhiM5YbnlYH6HDRzPjShP9lYrWrVpOniU
lbeVdZt1m8unbF1rBKHd/xNN1swoTst2ApHMyDPBxhUNBNy5fPo6ES2+S5hX1GiUIqa+dYaRINtY
2THSYGnlIso6MA9fRkrmB95gxc693pSNE0ZT1pQbw0hUOr6WLUTLKk4RCmPBeyDnd5c5HRyrj3lg
bTU7iA5GCGIoOm2+G2GM8qP+Id5YRzDjaDk1sW7H9ICxtxu+HzBKebpCUnHX037zZF7XT0WgCjyu
7d7Jx8mZ4QpTgGNEH3mwoCuxtp56csBH6toW0ytH7yb/B/bc08WQs8BjjIOhicVIk8YwaVIN7ovW
gNa2N3POFGdtLX10hibpZsVRMs6FdO5Dk2yMK3PjhwP4nGm5nbfFbbTRw1+XdXPFFThDlFTTa303
ZZlAbB8XZ2f0j5d/f609/gxAMv62U7pVOwLAe3rDEJADokAfZpDcXRvB/bK/F0eQ2tdsa21ihZej
XE3JTDoLaVqUMvKg/+U9L2/D3TdQA+986hzv+W4KMlXAYX0tRSU++j5sT7ZgZmtHWdTDVFp+Sp3i
3qgUiyncJsntQRWoi8I13wQXyu8+whMTmXYJ17IGdr8VMx2dg6390O3vlf6hO1/cXEXbvxbLAxwh
oGkQzVqfAodTm7eJ0A19NMPUYq9erIWFX+86FK8Mdc0QZxhATZdui4EdLuvN2tNcsGlYYkyo4zry
HZflemc0FsDxPoq3Vuo+GRZyAGOEnoClIt0mybx6SzJ3emvq4Ylj5sjGmEFDc/k71q6/088Qt9bJ
kg9aPk+puP704euYpFSPvnbJj3/AsFDsJthpdcyxO8coQDKTtFnKAzTNGjdJ4/lbrXRiLYharVMV
k64fSHD8EUzIxUAQmZjAdJgDXjigmXloOzT7Gm+iXcMoYtLuc3elfbCBevoNBiQ8VU0IEqEkUMi7
ek5OvkCyckm0NH1RiS9IXdq2NdWil8srunpLYIgtSghcOBNEehT2Y56xts54EGceWm/8aq/X9SGa
+QtW/znh422RLwfHfLsMa6we0BNc8fcTbTGMNIm5DVwvDpNnv6JpQvNf86be3JkafR3D+MmYaXsg
h2GkquCcUMVP1gHdEYI+yxO1yOfgQ9zywXbg2HT2D99/wQGCtj7ESh4hFY7Y3hMhiynjBbGEA0Wy
0GsNsBVFh8Wpjg5R5etXT5+ofscTG3zbskhaPA+YIgnHCY+kiXYYJRWAGC+lVTS1ioO+ppSgkMI0
P8QBHSIfCxaDAbDTC44JSRkd/a/O/A/+rW3rou8VrX+63P6AtJln11oFS4JJK+XRmX/5GChuaT8V
Oih0W1aDUxzJYvFac8hCgDNnx96+saqQaLuo+hrnmKCxtZbvLDo42lttBvnYU7MNI7arncOgnMdn
CIX7/CWeIIgUzIryKcwwW86cPXxJjuoXfXmu6icvu3ebO7c6og4Wcf++3xjTczLsjH952aJp4v8O
nsNoYmEhTpTUiLjWWEaLu3+YBorZvmgDgbOteIitHQUb1d8uxrKixkPuY/ZZkZAx6+E9ebdR8XMZ
STD1WFhrVmnnKhI6QWy0xFkuaGjP5fFIFCeNC6R2k4fl3t7Bl9oaYX49mHTYO9u3kRpb745RcqvR
FlFRWtAyeE82VsAD8ONeGZvsUNz66FKn++5thsc1vCy7iD5g0OxNsnm5rIVrp8mBrtvERgQf0fXz
z+2ztp0ce8TC6AeSJXTsFWq+DgDuKDHuHURS0nq0zC97DLVAvCLTObosnSPqehS7u4qBzsrf/HaC
Au5ciDHLyzgXXXNjWxBGGZQfFF9z73mby6u1ZubQog79QZWDhX/nQBzka4vbA6hKrxf7rtZuJhXE
mv6cQkg3k1U4aF5zAJGav7TommhHlD4Hw6LKcq3igAwNISUsG/6di+KNSQ0yMuC0ExSLxDcxS4NM
HzGgWTUjSAUluRFlbYE9FRSpQZP0tC1DD1GQxrFpUymCcauOsHMilKQITe0lWj8CaSHvS+zROXkY
/I+kfsIfYGapXh+yUlVsvxo1OEUV6nliwvSljZpyFlqR7Fo0YlmbUT+OWchrTAQPwW2xLfm1W6GP
r3mbx8MQv2n13si/XdbN36FG2YqffoZQ3pPPyNKYxekE4bOXViROm291CBc8+NnvMpNqh+TauU82
/qbfu7ezIhy+egIRn8aYHM8BwYakTQzZuQGD2HnAfQSg+EOHsdiXxVs7evCDwcXuoGsPjLjn0o14
3I9FyfDrbb11NLaPibb1ElMBs+aQYlYwSELQkiiymucwseMOiFLDXA3u1LebhU/aL21oenjZdja7
oe7WvAvscfqR4xHgBbGmeZ7CnK2qMWZXw1yiWwnGRvoIKwONMgf5KZKDGJ4D0o1vkxs6mDa/1Qpq
KUot1xYWc4Ux3khwRyFWfi4xQatIb2UDvER7T6yP2qA+KLb/fvNOMaRzmfgcffhoTgejJc3MfYqj
6KvChWtVJUiT/BFEOobIURdJGkMQ1iDM5dGho5wO72/ljlPUQv4od56HwvogD7TrJTg6P+a9alrF
6lqCNdZDIkuoqbRxYKgr4engE2xv+oEyRV5teM8UORsViDC3J+c85tqE5wNA6hHjsisQUx84qBgo
HjT69vK+rbmo3ok80qGLyszT4gLeQf7clrdudzctN3p6pxqItnZBnMJId1415ZbtL1APjdxloGUh
KPVg4ND5l5gkOAswNsLEnA9bbtOzh6kw42HCRfTGy8BPML0xPUaPc0z/IdEOqkwdBtGEK/hpBH01
mMZs6kDKsr3gdzdRvqzYm1U1+APx24icqIE3GsvS1tibGRMvh/d2ua1Uvvlae8+pGHKgzIh6rYGt
E4ao3bQUMQ48lfuegnS/TDfDFSZr7ew7FrYe9W/HhyggB2+HYhNtQLORwoasXTGgQwf3iCvmLshT
lir0lw3MNXhQWD+dqaDGpDC7azGB3yk2HbcYIuqSkRpmo3cq08Weme+zs1tAl8DhsJhVjID1F9DE
KARaO1yneJK9GpMCM14d4GmjA77T6y5uaDdcxcYTV7U7rED5YO9Bj6alY/C2fD0PIBGIFk54UGKm
0aDnlPCfHclpR54GpmiW+h0Fk/wQgCGaAx/ZsfHcOrdPoMWPe9ZEUMzADoanEW0vnM41HV/YVXew
tvy4BMUj0Kec1vfkQHZ9QUno0nRjt4Eq2LIWXD79HFcq6XbLKCsaDbIX1/7ODYrneJPdRHuq3SRX
1pE96Y+XbaYSUPKFMFKvBlcf5GcuRWsJ9cP4odujIetpeomC/FDtfigQhWZeWHHXPF/xZUQD5pAB
cURLBtVoFqAZbHsPKvFjgUG/qjTxWmTybEmlk5L04+jzGnhd2F1b18sQYLIzxcTPO2R4vpa3MX11
m/AWW4xWaGTtVPOGlEssHZ0iaUq3LX9/QHvTmlvomLv9Hh9fkeeKPIqAWk9VoyB+v4jOVxkkWIhS
go+ewATJXpkocC+8AQwgMBPY2yjMShPDC+K9wx59xLpG561C0JDESYB5c9nMaT3sK718IHEdYPym
q7/EdUnjvthoTR5OluJC+HyLiu9D9bgL++WYsoG0ar+KCowmDhz0YUc65ksFfHZBHPLX6ROMEnEx
7Qkejg66OzkC1xJtcdvEzQOjztptOXoDZht4qhzbJ3svUIgj0pu4RT/ZLDAoVW7BRAa/9rNDOmU/
MjCX7y8fnU/uPkA80zUx/AuMVQh/nZ+cweoicDriVeEWdtD31k2uIe5XH0YkhgorDyt9j3BjcBn0
00YBVBANI3WOWg5Drv4sOs3KEf7FK9X9mRrPbVXQJIlpUqj8nU8uAoBAV4mwFzqATU/mnHJSd3YZ
2oKCpXOfvDi+a6zqmbWqZpaVnUIUQRDFCDiM4TlfxKKrZ8vWEJE13Pg99+2HfNEVS7YGYToGOBzE
zf8pTGW0+uKZOFIBSzsnyPWiCfRe9UpZ2ReECJHBQm7BgusmGe6GYXYoaKggByh+PPQWufnXJd+7
ebP5awVADQ8o/g1Bq4cM5PmCNahLAb+/zQOnenD544Qi++W+498uo6zsPuLXIs+AojsbR+kcZXbw
PGClg0dXNN/PSRm0EbnKxlHx9F+FQekTQnw4pIjjnsNomo9qHhcwDCUtnt7C6tmbEjOu/14awUNP
wBGJVnb5pEYa76N84EXA04j69U8tBu04+FUuo6zpGYaUQsHQnIVBGZIKLJOTpfMMlMqugzntb1E7
/fgvEHghokbHxHAHab3MUm8S2ymKoJ7jAzLuoIgZqu+XMdY0WbRiIRaDVz3YW873xPG4ry8R+Gbc
8rs/PVTee4kqDBtYl3HWlgsbokO7oM2I/pzjxHazGKbTFOAe6a9HA9OeclVNzpp6nUJIb0N0/oDw
iAGi8rXtwprr1LF/xMT52ygIAi1wxvFmEyk55NLPJSFzBBaBHjBu98iKbwuJMEfnr9vkzkBw6ZyD
5Elr184AEA2DParqUBnONkc708geJ1VH0+q6/ScQklnnWJhqFidVBKykTbborjhkdomcAg8va8CK
pmEeiuGAwQvkjyDYPYcppoihFRg9+jBBQYzGQtaNNLJeIhX/x4o8Z0BCFU+euy7TEsOaATSUSfno
9CI5VvHpys7NeXtZpk8PQTi3SO+jbNDxQBokV9LNnpYPgwUjYLvV8xCZAcmbmTpgVbBJdB3pEXqq
VaQga+Jh0hhCRnAL/E8B1LwA63KV9EWQNR1FaorOeYqhJD8vS7aGArUT82vEtSAnSpg1jAjgwi6Y
2oBeIf8Xy90jKVUjuFfMAqhi4VjpKF1GIFVSCrSbREWTQZipngPLeARZ0eayICoESRtSPyuJmwwQ
pJ13+YiaJOIrtGDFNTwTQqzlicL5naNHBocQ5mSGeZIGLYbcjslmAqdb4V9NzSNGf/+9PSXoZcBx
wsw5XA6SFep0FuuTAbFAfPFsEW/jxOPfG7pTCLljc9IipzdyQOSOS5fI+VYa6TPpI0UwRVj+s8cS
ztDvK1QkA1DiIEnSakMSN/5SII2VbFJe0zK5X+aPUfMoJvH+izbYyF27CDfYtqxvtVXaCxsgE6ho
HqK2uS4XFSvj6sk5gZAUbmAkcnsfEK4fB0UMoivwomvetLus12umx3QcUFxhxid8amnZOIkYeP3Q
SJW7+RYNAWjhvy/bdFNrQ8jdTaMK1qwqOcGEWxcvRoJRg+dKXjL8Ny8x3TOaosecfPf4ElrdD55e
gbhcFxPDeKcQcU0zMPMTI0mEf2LKrVwsH8aim+ciYNF9694n7N2wPvT5pTdUFVSrSGI4NaTzMcVI
OsGIUc19yQzUtg7RreNXodVkqDFytxbKdW3eKQJfa3uHaamgmcRSephqer6W+TIWxWjbUBF9iBpK
rMo5ZENkHCsyNHuMx64Dp7ENpCCqt8ta8zlhhNOGAjw4rCIzjQFK59DIf/tjbWEbTVT3oJwChWFT
fEc0+yrOyqsing9T1N/Vlb5bqlhhUNZWGRXIeF06OHlQ3nNsDKJtqiSBP2vrRWjECy0a69oY3ll7
bVvBZUHXTqHnoHMAtzKx4dyeY1We1qE8J8cw2maMdt6SlmDc08fb0srd8DLU2g2DXAGBS0NAdi2f
REJ4XGQEYmWE3Y1V+jr06ZfLEJ9LJ/H7HhDQP4Jk46fSSU4qZ7aFP6hnxZYt3nHqyStp8qPjZPvc
rQ4Nf6mq5g7PrjCfU/dwGX/Nd8MUIiwj6m8cpI7PVxP6qmt8FoFK88GIwEg3gz28e+sW1bW2tm2Y
rmR54lYDVapQoZOrtCiGyNObGEe++JkWHx4DUf2guHBWhTnBEKfzBKNNeyeZSkRv+uUubnvaeBH4
lHekmBWKsSoMzDPBtSYiYOLvJ0CYDdnHPoL3Aesxjgr5Fw3Twlz9r5lIoBvg8P4PRsh7ApO0VlZF
HtbM8FAxkNNMd4Nm2lvjv6wbXj0uHoomPANpb2J3FLSrrECR4DFKbjxGqGbsMtzYl5VtddlOcKT9
cbWW5FGWQp4EU3SWK83aLlqqsA9rtghW8D9hJBPMM7SM+B2EiZotMcvAQSoYjYxN8pgk+/9JHnk2
vN62Wd9oUIMW1PdF9jxi+nyU/W2qVyjBH3nku7JzC8SiHcjjkqeiv8+q91JF6rZm58DhjgYlB08e
pG3O9cyO8yFlHO8qFumHdHAP/lz/g4oJdlSCYZZ4dshWG3XSXda72PrWQf6jQSXO0gVitLHx5fKe
/I40yl7nKZIQ9uTQdEad9hoBkofBWxnNjcVZkEcem2yjo0YH5CRxQYqNO80uEhOR1rGtQbjx7nTj
WAeo/DbmII5QJ/jsxXX7viAjyA5R07XdFo135ZWJOPddrQ/TvuY6rFjvTCLw1YORldYJqopp5Pvp
e5n4c34zT/acBLFj1Mk9iqzIcEPsLuchntPJwcZ4dRJ6bl3HG2JW/GoqJwPT4MphQbUC2lUtLQ55
3Gkgh7fLIqczx/QhqrtTM4W6lpAXr2f+K2/8goS5tXRPrEb33q7xa3/ZdXATRsrGHiOiTcKWaetU
Ph9Dv431aFOXThXRsvfcn54+EffH6Hv1r3xiS70fOvgxW+70GXJ3SzQ/RVMXVTSySXXD2qJ8ylo3
BilfhxD2xqra6S2xUI5ATZb6KnrjNZN+upuSpe1RAY+fFU9+E8Gr6nZk9wPqHJrk52W1WTNNSJuI
wQx4E2PWybnWkLEyvEpE5DTrh9kV1AfxxDj9jyCSPZ/NojH8CEEFN4toZdYJHZLqoSEqQpDVRUOi
F7UHKOnEkTsXhmVD4xAUfqO4fNlj08MJNcSjbrzqka+4CdesLfkDJVcg+DH4tEsRLCXMpk73lOdu
4Cw3PNr207S5vEefa5QxhAjBBNEpIJxMua7WjwnMbVNjk7KS9vXXOPvmdjW1MTh5fmyWAjn6I8pu
qeeFSbezCu2v769zfPN8XWsXdnKMgT8keZjoXZi2TWhXqjaWz+YYMGgWRW+AGKEgiwmysWp24g62
EtwJGCV0tA0VVdxndQcE3HXkMV3k1uSsUDQObpUvZYFORsN64GY2BlrF3CNCYap5MSsersByIYmB
Vwkawc9XLTLQE2Bk8HB5/cLIzyxBU0U2UEenPP6o43fNftTLu8b4e2/jHFe6CFw8omfXwm55XrxP
DfetS/otVvuvnQDAiMg3Arvo8pWfz1PNiqawWhzqgtE+bsKpXAIfkxkuK//qjqEFCGuIhA4CROer
yOush/YLpeA/mzYLUOURFqp+hFXNOwGRFLxJsrYhLmThy0EbwMCjKoxQAUi6wKolSmYOKSzj3uFo
vDNVMzpU6yTtekPiHoWMECEGDX47Fy/F7ASps3xc3g5hQs+9DLHrf7ZDfMaJl2GypkcDCgTpxqtu
eEvRFLxMB81lQZ4/VWZF0dqh0IDPVh1V2ninoekFo+UwrOoc0tFqk3EfwciWdSHn3/3WC0vtJlV1
0a7t0QmO3LWbZA0jiQhDGzEKVmzrjjPV4GAVhKzMUz7YvQ6Imo87q8qOrakqw1yJh2C5QDGC/gtM
28XVfr5cYz1WTBfRugHCfDFs7vyA1N6Mdq9Rn3csqUtrk2MehEardLI/es8ertIljeZ/uDVOP0Q6
VGNfLTmyCcjC5MWDq/Gv4GEPe4QPL2ukUmDpbBkFWGPmCItawHcx2mcDswfy7lr3HpIuw3V5LIrr
adlcRl3dSfCfI8AvSstk4x5XLKsSE8FKxvxom9a6c8TbWEUMvI6C5ylCaqYPF+18LwdovM4MoOij
dvTL9DbtVRyjnx0ZkFhhWBZ0hmAgpRwIyeqCm1xHsJqjZMv0djxPUd94PaDq2zW/XF60NRuFBUNV
N0J2cGOkndI0os/VhKAkOoS3CW+3djpu2NRvL8OsioTgqij4A5JcDDQRO2pqZiL+nn6w+QY13oHG
n4rxmHQKa7gq0AmS9LAnadnrVg6kzvw5sYq6Sx0UKsI08SOyycW9BweQwGVBK/+5EmhLg3m8Qhxt
xM3Rojaj79ojscpd3KIU1NXvOy/eXV7CNcEAiSAPanWEapxjMub4Y4uOoqDpyBbB/x1HYVDMqs1l
mDXTLhhkkCrz0dsg79TiZ6RiIlFbNL6Jq33xdlqJuEU0ocAl8fDkuoy3Jhbqw8BOhQIupGjE309u
rx79Crq15GWQDrAVvLYZXFkTDBWl9usfkFC6BZYXMbxdZoXVCsxKIng2g8QZo9s305wNEy0xw3Y6
onOusRULuXYte6DB0HVQTGHGq2T0/T7OqyLzkDsZDboYzW7ENERQBlv+fWXfue4udlQ5wrVTBjYr
bB7IzsAZIq2l21UGqt/cIvC9t2S897keNu3t6KCsS5VQWzXxcDPxQHXAn4XmwvN9i8HJaS6cIahl
/UjiQzNe9cNDh16j9tas7xtHDyo8Kv9+B30kpG3oC6qiZGPlDVOkkUSDbi63vmYeeu2h4q1i39YW
EUkacOHZuIQh3rlglp90XZZDMJu8Ls2DU782E6i+8ydBkvvX8uBA41klTAmSbNKRNuuy4nNXl8Hc
O+lX1xtRfV3GhXnXoXdJ9QZZ0UeYDRsjHwmo3lGGcy6XN3Zaq+UA80Aoi1QI8TRaVogu/EzMIRgb
M2gy1ZRosVaSnTTgmiLphd5ycezOMUu/t6OiG8rARN9B9KskXyxNxWq6Ktd/GMjWnmP4E8LRbQ2M
3tLvTbOn+f/h7Mp649aZ5S8iIFL7q5ZZ7XiLYzsvgmPnaN8lavn1t2Tgfp6hiREc4OC8GEgPqWaz
2V1dRagbDMZ1ErDDNJOXTO/ek4F/m4APmIXPteFeO7fb1JmudibspiaY+UPjYClrBHKy9yo6MR9S
UYtWsAhnqTM17Wdo30GTjqW5P1ntFLp45cWIJEloPFM+hfdgAlOLTWtYY++TlNJhA56sfM/AuEGe
vu+wqopOP4aJNHT4hENvjLwcS1VDZzspN3YzOtBi9kqzWTkXkjsI47l4v7KFsueL4h838nQyIZHl
oqq3HdizWavOOJvQ3ni+vB6pIeDEFl4UeKn4YI7VyLKLXkf2YyobA6VOnRzTRncarq5EFZkl1L8W
ulCc9S94QaNMspSFCM1xMoBWOPRK+1BZNyBFubwiSXoK0CNGRmACPX9xLrHO4rTrFNQ+C4jLOeAH
gXiAtjbr85W1Eb6vocGKBpeKq01MggtuaGQ00tKt7Nep2ywDdDS7K2vNsZo9KR+N/qj2d01wrXxb
2kywLKR36YJVmWqkC3E5OZW+hZe7VXejWCj37S5vpeyKAxp6AV6ay4SWCCxPNJByTEqJ0ayxPWAS
unJG3nllXTudxY6U1D5pG7eZ4v2g1y+XjUsyTNgGfhnXOUqnH1/gJC2CYobe12NRQkYleCAYKGjm
CMCvwU+p8cbTdk+ywrtsUnLxgQJ2mYtH0RmTTcLhJuOkRkGI5Rpq/DCDr7JveehiKHXPg8w36mAF
qSsL3MvoG64+pCsAYJwH0LhH7chucSTS8HmKKi+jBaYzbmq+NdV3vdgmyQoiQvpBDcjTLww2yDbF
uSMVhIJ2qOC4F+0uRE2pTvZZfJ/H7wFjjmocWFk6Hd1c3lbZHQgoJ+hBPhrbIroaGNGwjizcE6Ma
R3dJWiU/YrWrQG9A2UpnS2oKGBbNBGwc5WnhSqJqU2Qx60o3VzQ0c6abeASBBg1XxD0kZgDgRI8O
3PBAqIpDyQsF3FiVClJ2xfIpyf0syr0BwIDLGye7/ZCtA/AAGyhnfgy6n5wBK+4T9K+QsE9274VD
7NPuLTQSN1KIh9K8n0KxuAW3UtRC1Cj5PkpgeSt8Wl+Oy4n1sG/0sVqeCwTqmTGv3ZpHXh/k378Y
YAZ3zyJbDb9cNvvEDAEzJHp+OOiThdcqGmK3QJX+0HTzKmLGyuUguYQAimeIKCjc4eAJJ3yG+gKl
OZZkmo8tv+4myDFG92T+Pi5mmZBBjR0MpFCBEV9avZUHLY4ZgpdVdU5sFCqYcYbrLFjDp8kuogWc
hrwWxEUorAkrssYcM7QElsw0cZtsR+MrPjJHGY6qvoVU9sCgFLxl0c96+P6xXjJ2cPLgFaRBdPz8
u/WqPUZkgmXdap2RhZs0OtrZWrVJetQ+rehCcmvUaYwZryUmWwFovX41aFlroCq9fNJkVvDaxzai
2LQw056vJQBmeUDTuHQ7FYwUbayC1dK+Nuz652U70hONqMEwO4OZI5Sszw1NAa6YSaMlBrS4g8lM
x5x3aa84anrQ26OZPxD+lGtoXq+ST0nyIhRsPi0LlU9uT0nSpcBgKO0E8qJwSxu6En1lpwsvUxs8
UPDHLzpUZlCBoDOwsIuE+0ifXcvgnhESh83NykGW3WTA+ixILYz+LUiG843Uew06uN0Ev2iUZBso
ZuGQKaX32sCJFzWj8YtnAIhH4ZQC3d+CPrHM15BHkvsb3xH/QTsMg1BinzqfqMmTHh8TgE3dybJ+
O4C3G2J5nqUVWxvzJE5p17uw71bcVepGuq6aoFZBMw/Pm/PVm9pYWXhzIjRPkzskhz59xhSOqXo1
V39OpnKjzfYjp9P1HK/ZlvkRPi2Y/5HHI0MTwnUL743TGXefEap49hltv42taQ1PLjuQiGcLaf0y
mPWxASeXAjVbqM8t775EYzuLRrsEcvIqt1bcSGYGvUK0d3UUMjFlfr6Po6KSBPN4EF2JML0Uvv0l
1hp/kGy/FgwqsmiQaX0puhVTrCfdolPflmGr+noSR4kPvJq11hCXeaO9vMgBHcQYm1hHHBLeB9ZS
oiHNoSx9BLJqftMjA329bV1s23wFC/V16ngpaJwYXMLByTeCxGfJzRQGJ5d6zVPokPs/ae2kV5bT
HyPQaN0eor/ktndNL1/JnGXf7dS0kJpYGvSglASyYDr7DyBqJ7N/sIyuFNuWf0So3ZytT3hpccRh
HbS1EIYqejejhlNm3aYHf29BIg9PBO/y3bBmTvDFSht5qnBsp0Ue9LpxFgwSqA7s8DEJ/142BfYc
2dpQSEf3euEZE9OGOckTs1BxreaTNtV7LYXYzlU2zjZO3Gzq0C1NdX10GGljkHGQsZu3tZIn2sYo
+XDk6QyexnQcrNvMyLMSYJMmIfdTw7jiQOqhJRCMD/LE43pYE8fqkvJ1sknT72g0VOD11glXNsRs
J8yit0M6AQg1VIObRnXxPo4sqK7GqbSfOfDwijtGuQKCqraf5iNjhWE4Y9Q3v5uSxcpOrVWQ5CdT
NvpT1im/K3M0Zycx6PDQ6LnaXOtRzQ4BAnQGTgeQkt3GvTUxnxVBPzqG1mBsMUUc4B5K8B33ajXM
Ap+GefZMTCCbPaPt+p05THZ1CG027dsgGEHbXBaaCdUT+OFRj1jTAQtqQ+d2MEbauV2X8dYNq0TT
3VGJ9d99S4uHMi7nwJkrrNTh+lSY91bfMxRD+JQgP9Tmq35urcd8UGr4G1ePRqTk71BQsF5BoYzL
LLG1ONtARaaKjzSoWvVKydTCD0yGGdzY6rrukLd98DQVdPk8TCHXljWNvzQrmv6yZgoKJwC+S3NV
Pco0yMSoHbmBfPN4Xwxd1zoBNUsIXY11DaGfIkn7I9Fn+qA1QKI5db0g4ZhaMno74DVAXkbWRpZT
kjE3nTwdwARy2UulBwJwGDRjENNUcZixabquGvIKqS2Zd2r8wpRjb+ZeoW0Va224XWILeToKDZgx
W3QRlr+fxDJUiIKBJLhQMTB5BWQWnGU0nJTYmzoLEAD42+W1SYI15GbQBwPeB6T4Yi3ajjKrSlmP
urC71a+UgvoxVNsB7EOR2mMYjbhsTpKZIfPDqDb+h7xTPO44kVo+mUsZ1Q5bArqYxrznoan024BW
CfA/JEjWbEpiNMZKbExOYXxG/zLKT3Sa1VVHkKNkN2UE5urmXtH7FR+RxDHU3yx0ixmUbRDKzr9b
AOIDJaxC6Fk0WodbSOfJ5KNdnPwDcACdLCRVyyAydAwEQ1CbJohuiyFDd/ugcMsg2Cc2XblUZR/K
VDFfqyG7RVdaMDNZTRnZ0DuEuO8CXLqhLXMJ+xmstaO/MnbACSwNKRw2Dbec6IATChhqheapWzWY
2PQBPs3+Kl0cdODHC1O6y8E/3jrUVLPnlOlz6MytrhyrqNFbZ5gVDbwaidKH/jShGAFMN4/WaPxk
RxK/D4wTC24S4MnzT6vyaWANZlncSG2diDwmCdvC0TyjQC+2af/hhJxaEzZej6dUqZYzWNS2VwFv
zHV/VHbJGqmRxGFBmaAZAMEsAAcxS5trUDpWCtJBasVAF2tHqIisDADJXgdnNoTEjNldOqshbJj6
DnNYzqzWVxgDBnnGXQXuqJA12z4ofV7e99XT5UCzbJOQMy29SXQTQO26VDXPP1pTKybeXYs2XaLc
ayR6Af7/YAfTSiFT4htnZoTHbAgFgTy0FjPdNZA8rpZeReOdyp+saaXUJzmQsITFYDrOALmx4Bd5
jYpVrrcQoAWZm5IaP3LWb7q43JjBGouO1BRm3ZfxuKUZI5gyJxDvZhT5phFAnWuKfbVPvUobnIra
+8ufSVJcB5XhpynBQ1pI5IzltOTP81NgYTYO/JiR16bXVbYbV2GAsq8FKlsMNuEYg9RFcAotjdkc
DRA14tFvHY2EOPJwG3l1/z5qa01e2cowJQ5Eig2SdnSwzx2QKEVcRmFag/lCw1xB/RAoreJOceCS
hUbRxuRAXqzRO8i8Hk1KEEig5ox8RfhyOQad7HIZ4w5YgdkTchWGaMwMoO+9/NnkdkD0A2J28PyI
DCKZHWdW0sHOmP+eddNptJcp+7boGYbPDAygYD0ArX+BNqoByh1zBvyL2Ty3henUwGHF0Fe9vBRJ
AnRqRQQ20jZtK1UBIJgVTy2+UAWGcsjKEJDElsV7N/pxuVKdkobFk4WJtbe4L+yBjzBJe9UdrGoT
GtMWZ+zGVAHsqeMez4bstx234Ds0b6thrVwkO99AwUCsYJnERo/i3DUDK1LpPGFjy4E81nnqA3V5
xRoQwfbfp+dBCntiSni6hhC9QfF8wTCpbFtNxp7Ga6QMskMNADRQ65AVhLMIPj81lp4qi8RkZWu9
U7XsPdXSh45NfhR3V4TSu8sOI7s4T+0JIQtsakWD1vEyF1U5c6M6xpp+j+x0mRhLXnSw0HMXMb3d
BHLZdFrQypDmxlsR78LG4fF/l9chC1AnVkTHByVqz+cByNCoZXtqDQ/EMK7iwnCJmW3MUNvykGwv
m5R+qs+FiY4/58xMoxSgV539LePUJ8q2Nm4iwA/tNcom6Vc6MSVczEkXMwUjL1hdcD1mP8Pm5fJS
1v59ofAZJXUTtsvu9RrtHU1rIqcLh5U7f22/lh9x8hgs+TjRwYYRrevgAJUTWttGu9PjN0P3L69H
6nML7xQwUJj6E6f9wBmqmVOJ/SJJ4mrF6EYVZsCeLxuRFcs1dPD/Z0VYkFkqo9VTLIhNyGqbdkO6
9FBVqR9MkZcw+kKidtOrhqvma+rt0r08MS2ECb3UO5rNMF0PzM3ZJrf+M6tfSYbbP1y5UuR7iVEk
EJKCT0UUtJzC1sqYiQgxGyjBICscrHs9Zd9/cWp40YJwDyUJAMmEBEON5kLtc1ghFiqCKPawVQJz
6UVxYkI4RKB5wICJChOcUk8npZ+qVyFqE8XauIz0NJ0YEk6TmcyoGTQwVHfhpjHo0ZrM3YrvrdkQ
fG8oOJtmUIVjRDHZz/zWqvfNvAmsbd3fzJanjZPDjeOo/k61mwncS3X3tPILlu0S3ySnX0x0wZrk
eOR+fDEni39QYMd6XXeGpnaqwrdBDQH9uCI5Bq2PZsNl41L3N1VIXmLYHvNdgrcQ9C+hIAtyDcMi
v0oUd1GAuwrjzI0zE3RzXbmS2MuPOuohC/E8YCwiKpUbDCqLAVI2Ro29qnIHzWO3bUwvbN8UK3qt
k2proWNksLVX59KJFbcZ2CT6MXsF6ilhqaXacyOzsFQaGH5EVG+p1EYFGitjgdqpnj4PA4qVRnfV
5OWafrPs7J8aF45MppQ12JexbCMMfcX+a2lXBA3wyx9TmkGeWhHOSwc8cRUPSz7coCpZvhr0uk3e
ovY+CzRvRPEYlWGT3AJhsBLaZNnykpZ/DJyhw7q42cmN1KIuU6KUi9DG/huCZ3u8sawN46rXRQeu
3s/hSq4s385Pe0sSc2Jv1nBc+hr20PesK9+A5nzkASiW3XFOq/vL27pmbFn8iTFwpRg5iFqXuP1G
8HJLe+gxaCs7eNkIMOnnRoDiD9q8wqfro3avDpoLRU50T9cI2tfMCIfAbnhQYKAEh2Ak3jwq0AU0
rydl+JdjDmE5DPmgmGSBOv18ObaZl5grV5bKx+wmU+uE9t/K2KSQGjXKXd/el8ENi1bwSLJ76cSo
iMXAmZ5AFASjWYMBdgWT3zaoxbv7jL9c9ghZ1ERhaoG0oAf8pfI/R92Uon2BTDx9MLQfLLxmCnom
6mFQ0hW/kK7pxJTg6WFE6MgKmALwIjU3Xcd9i4xehHH9y2uSIXUgx/W5KOGTxdwifUZhqcg5QI37
pvuhG7va9vN6X5RbwJudHIrP81sV/7psWnYFg7pkAbaoeNd/6JaeHDDaAp5q5wAtz2XzGM7TrQaF
q8smpH5/YmLZ5hMTLS3NDrQDGG+itRvNNpBxDeZ71yiVZWZQpcU2gjEPYm3CHposnzF1hGGt2Egz
F7QRqdMpxuDnKtp7l1ckcwzMNqHoD9koRRO7TyDiy5FPY9SiIwOQb6h3d5Hb8vLGSErvsinZ9zk1
JfigWrEsVEOYigimEVO10x2eUr5iReqAp2aEzUP7MSnSHGY4+O2ZBso08pIET7HyFPCHWt0z+jex
j61+1LqVcu3KXn4gCU68IyTLLpuwTIzEUau9DtwO0V4q/V9qVydLFPGfY2xpbR+GaGLrwUuQpxuO
LJNWtX/5g0nXgzofYG9A/XwhJtbwbLJzRHp30JV9F5peq85bpYo82qwpzq+ZYucHa+BWU1sqTCmE
HoYu3RBGfWqM+7npvh/eMTMKJhID8vCYERPuLgKXbzsLX0np6s7jPJt8PTCcAhSVEFDO+O/Lmyjx
epA1YXjKwiMDtcDlrJ84RVH1RpTnoEHWy5jcNxV4U2qIW24uW5FcJeiloQu5COlZ0M48t1KZEDws
NICPOwsAqfoIJFpkP1n2BL2KNR7xr8JTmM0CUzVq3VDPhP6qsCReGsWU18BGtVEHXkWNbuFATtnZ
ft8Mm0LTdqiFHyjNvDlR/HAsntJ0cu1B22R2ulHC1CuttXFGScjEbwL2+oO/AjWA8w0wlHJA+wIg
ta5tAWb4nUavxjysPIqlRjDqpy9jwYA5Cfkpppv7yOzRX0aK5bZZ5yTzCOKvtRAm+5gw8T8zYqAc
FWLZM8wExVNpRwCmvJaVryo/inINTSU5dyB/BSIMSrqA8IqThHqljAUovuCd4TYED1uSUm9OnyyA
Sy47qMzQwmoL+AHCyZeOWRW0nUGrYYE/c5f5qh57dnNfTD8vm5F9oVMzQhyJFNCx4U6BmXJLzMcC
tGJNtbYW2etzCYcLKbzK8HwQnG0Kx6bRYlip5ocKxUU6NY4WgvC8hODIfQMIb59fRcX95bVJtxAg
yGWwb2nUCd5XoIJK5nEsXZ6+YKIRilZ/QoheqK+XzUi38MSM4H0YYww7puNL8cxCOzz/2cylM5ft
SvVx+WeEdzTO0OdqhIg12V2rKD3MaL3uTwU7kLDeJJHhGzWeFEn9M0bmeHllsnN1YtIWHkcsmBJt
7LCBCG5vbVb91wOkVan9AwmtDcQ91jKR5Sa5sERbvGmyCsmIjSWGbKsVO2KBfCT4OeHZ3EaPyEE0
42dEf/O1C07unp9bawuHoE1ZRwMTdis6eqGdbXNMGwzQYli4mNQUdaFmAN/YvDGZsru8xSs+KtZl
UtWYyqHCFrfDq9k99DUkjcPfZp+t7K3USUH/CWZ+IJKpeN+FWdZxqsIOaVFnSx0WbGn65x/W8mlD
pNrTIXs/mDps2GbjZQ3efzsA26j68G0zi/AfhiAxegZVBuEglAkkKjMFwaTJgPxg7b3dkmOXWg5R
zO/jSU9NiS/b0GzqUF3GdO3xSYcvFMUBBLzO5fVIPs2C9wJiHLwCSLMEr9cBO8zzBtlBOt+UZe9E
2WEK/2Fo58yI4OKGGWlsVGHEKh+K/J1F2yBck36QZG5nNoQyWKJVShQvaY5RhI6VjksB4vsJBabF
FHt5433Mjp1nLUU92VlqImtR6h+qNTtR9Z5Ua/N+0g+CgQ/cuygyfJmmTzCWlsYKjNDkXkn+xPWN
Mrxd/uaSY491fJpYtvIkye2NTudGABNG+R7T34X1M2pmdwxXoovkzgD5KUY/ASzCFIt4VFAwLKuU
wMwQ3Pb8XuHcGdgvQ78rAEgY+Yo12b6hv2xilBfPNhQVzhc1t0ajWhPSsCbTvThEHWhWnGHqVkLZ
cr6FW8JYNDcBx0RaBJzauRmrjUoWWDAT96+aese166h8LulDYOz07i0FOcflbyVbFvwAjDbIXAAf
EeJNlkXhQkGEJDYbnQZuHXPtYMbV5rKZD7Dll3V92hFfw6ifp3oN9QdXR2UhwKfK2gOYHTxtvlei
a87/FlXsqCxw1XCfKtuiXk3TliDw9RfgfWJDHR6NLCFhakMgrMdQRzLYNdl7Fs+sdqg9FHeoxZLb
gNDK8M2EjsNRG4MpdnKepdqm0+eO/wIFC4I93ltrXUpJEoK2OwN/KrCi6JUI2291fEyqyQQkdtHE
a7ZxcteMtQP1Oqcv+xXfkhoDBQSmAJFza2ImkLZoV+QtjGXa21QdCXvFjAZi2e9yXlNnk4UAdAsZ
lIUWJkHxbUS0puzVZV2YsjaeAxCSe3qUHKss4jcYtV9jg5AhO00KLWyk4HiKfTmdUabWcZIAqVqO
Bc19hZJuQtZBbNTKcgZ30+awUJD9U4B7rF7tCchKwgaEMyYdUx9E5dAGhOAt/U9TE/V3Y1NA5C8f
AclJgwgBqqHoiOF1LsrhhD2YvRp8bTc0h6sWc1nKWG8Az16JU5KdB7UBYHtoRoFgREQ9VyS0x2xO
IRCXvMOFoJW5i/gdpIIvr0biS4iECLvmMiLPxGGsyqQEaHkMEYVm5ST6zRDdxoaftvW252vUvbIW
FIxhjggzwaqJ5855UAwUEs6YvqrcOXrU7c1UP4DZpiKjm7a6R6PEycLXUP01mr8uL1LuVp+GRdxK
H4LAsgVXkBvp3ZF0vm3fTtU7LROg0A56/FOfd2i5z8l1otzE4Qvt71d+gKS/eLpysfEeGrU2BTp+
QFXZmwoFWdJ4uvKamK2rNrsUHEbkh1WtiYLKXBW5J4gewPWIIpVwCY3oRLW1CiztYNt+p9/Exp+I
myvnQXLT4aLDicA438KQJ3xUzJKX+CuM6Pauj3/M1t5K/6hDs2E9CF2ASdbWZpskCcNC3wYhMgri
KcnoYhDrRQoAbWY/JvwuCTHKB/Qnu2Ns9DptLWOUncRTc8vfT9Ig1eBqNltA0eqguKoN87bWO6fL
JmdKrJW3rPSEnNoSLje8ktHS0WDL1DCUs83nLcFsSwnhQN46Sfdml/ekvNPmP5f9U+YoSFiXQLPc
qGIKhkSvSaoMHf4cQpMjGsF9/ROTMyueInvC4sP9z4z4UqnBeDJ3FB/OJqpTqfshe+DoxKGOD5pt
Jy0e9cxwzFXqZ7m/fJoVjgFpgYGmIVanjkejPmbt1lDfNb5XtPvS+odm/tka2bm3sBnpQbdsZQDp
gPLVZD9jttbekQXt030Uctgg4EPVKtjHtnpDMHGpduTzDaIIr/+77BgS37eAiEeugVFWcAEIW5c2
DckaFejnPt5Plqdwy+F5AGLyfyhZWijxgb8E4FIV0MzzbeuNMhoCAlA37etNw2+D7MUce7fkm8sL
kmwdBnM/iHaRJH+pWM5VoGM2a8QoDMSn6+Y9hxgGQRtzAKzs5bIpiduBxxelBgQpPALERIFyxQh4
RhF9o5IYbp0kmFVBrTsIHSU2x4PeaXbomSG3Om+kZr7SEVleZ0KefGZ++XknYaueVVqB/xU3e2y9
BGGzz7s1qSRZzwBvXAwxgYRJU4AMPbdh6WrYYIgccUOftrlB/LbmfjzEu5wNmcPt8XYY0e8k8WZI
xy03K6/LBldhsxeY7UMYVvvUHraXt10Sy5DPgJ0AQ1WgHhGJcGpaZqzOE4Doke8cAwU58Wzz4LHh
Vb7SOJZsMdDQJga4EDgXZfvz5Q/x8hawgPqIxtGAN83pMr61NiYmOYPYYuACoaqA1El88MRZyO1I
aYAtiaJt2ep+bSV+WNk/un6tfCtbkKoDZ44XMubfxMYBjQd9iluYitp8hy74tuCKd/nzyExgBABd
OsAj6BcSiSAiSm2oYDnuq0pziMlat+iUxL9sRXaRYiYeAngIKsCSi1mJUZVRYtfQYUgw5hkO2R49
wA26gXtdaXZqMmyiWXO1WD2gZ7jRSLMSN2VXHdDlQBWB1wTfTkSYV1qlG+PCXhqrvW9MjZfE3XUJ
llZM8/6gaeBDGtbvknybWFBxuLx42RbjC6IqBOQgKL6EWDpptVkSpsBhoH4EMhDT8BidjJWyo8wt
T6yIlzmkr5p24EBM5OFDTZpbDj6aGBAXk6zx1kktYRlsoSLA/IgQyXpznkwasBqwQNAtW+xtSOJ9
PhU7Oq4RsMlMWaDlwIQbXrx4qZyf6LixM23W1drNIvN2qpkHrgK3KkdAx/6BERY6EZ+mhFWB/EYN
Q2TnbtuPph8UVfOgTGW1m7WQrTiE9DRgZhJiYpBlQ7FYiNPBVJK+59AMS612F7PfWo2cpDDK41xE
j0FjHnraXPVpemVH418OZbOVzE8WkwERX5gdgPvCXOT5thZWg+FQ24T9kDyXabIdI3YHWEXw/SoY
7vT/2fk4lSd33jRVVgqZ79rVuqr3yqnIb9rarj2TWGsDMbJDZqFfh/409hWESedLYlNnqQBt1y6q
jH5pNC8Rt94un2PZ9YqmIDIv0G8uCo7CZwtJ0EZ9ijdUruxYo3h9uits26HWY9QZx6LYm/oxsBs/
sTF3N0ROPu8GfqjCbTn8vfxTltWcJxOQZMXrDhUJC0S/IttbpXOQi/SYuC0NkKwN27DcWA2G+9rX
2FxJm74eQZiCfhnEmRd6OVGfYLS5yhsgfd0yw0hVQ9wxC51MPWgYM7m8qK9eCUtYFQL1h9Dj8vcT
b8HOQhAmzjDaB2RPOfxkU+1a/VpN66ujYKTkowy8dMiZCGCzR10brACFHIWBabqaLepOdbjGNyDb
NXg+Ks4fFJVistn2RG+bCE+CfhyKY0AVcquNjAHPMDzVeb3GnyJbFI4ZQAYfZGSiZyJ3UHgX4NFP
ettp8/bQh+328teRmkDDCTmUCl4HcaI0y+I6gP4CxmRbL9J+k3TtFSU3sOgzf/BZiZ0A9IAqdcjx
5MiN22LuHAVylf+yhE8Lyy84cbCU8b5WF6YXjK/4RqcdJoz5Xzbx9ZGBojPIA2yI7qHbIB5MPQ8U
IBfxngEB9xUSOq9OG8doBp/N820MNielBK3NZZuyYPBp8wscucus2oDIFWIO2aHHPoSYcrc2MSQr
6ub71VbUJNGpUQ0IZqEGLdwcIOxI+3JQsYXmIwE3bgoKT/J8eT0fyA4hugFkBPS/oS04dbGlPykJ
yBA65KRJmXgTFKnmIPeAXHbYlDzNQfFA6j9G1ntpcBcP/ctYaAelv6V15intWs1uWdCl3yLUD2wj
hUDYkh9n0ByzNZQJ+2Mfzz+UsX3Xyt9R393gmf59xWgweQBea+MqwziX2OFnI+hSk3LEDijNI2pc
k6drvHJ0G0wClzdbcurAcLs0LUFyCypd4U4rKxrHRMMe92SgBzXQQQxcp2s9cbZsk7CNSDZAtAgi
cDSKxOhB7aawBrNr3OKK/Z4dy4v9t5fEQ4rqp260aXxQZvn97nFwdOdubdSZSk4lTuTC/YAXDv4n
JAeaRSII0vSNC7q6tnHCH8XtDLOe7ofX3FV/qZkzbqMf+c9d6pDN5Q2WQGXxCVHQRjcVqEFDvEBD
0PgQtQS3LbuurlTHOlj71H1C93GP18fK15QbQ7sGs+PLW0vsH4xq0Gtxh30mD61bbi0v345uvp99
TArvkhWCkVVrQkCNMjOcDRtLq33jEB6IE91APytzyPWLdiySldgqecRhJ08WJyQIpp3VlHIsbrpr
vIo7tTM6ZuaZW0jzreQiksbqua3lgj+5Kwya4Hj2sDUcev/PeEy3/XP9bDgKHGS8WRNqlIW8s6UJ
Hkq1HnXgZWndc+9Pr+aRO/wAGS/NwcToQ7dtHu/WeM8knGvnSxRePAWQBgMtYdO6y3dgbHAab3Kj
K9vZqLlTe52vbcbtS+RjoG37a+VQqF/jgb7QHKJGhScQuAfPt3fIbNJODWzTN/s9fd0E18ztnH6D
m3M+lPvVzym5I8/sCZ6qx72SVsvn1K5J7twMbuYm2OvaDbfgo2E3s1t62XXiDrvLC5VcH2d2BZft
hsnOSQ27vVttAE37c69vFWXdXeXrW8pboNFBi1Lwn4yyKqKQonbbA9v2f/Nr1Ys84uSu7TY+f433
r9GhP6KbcHl5kk4efAgkEv9vV/Ahu1DVBCI3IO5+Tl8xcQmCt6vmT+NTd/TLGM77vlZ+W3ZMuEkA
9QbxB96jaIOLjVij7BNaLJ6jRB2EtzunmJR9S9ciqSq5sc7sCB7DZ6h1FKDVBiOh5tpXrX9D95N7
c/8ceMEGiD/H/MH21/HjX8OZXgYvcsLNNjrGnvbD/vlorYQj6aJtTKlg8hNZpVg+m0e76ZCPQZsz
uA0GV+MPNNle/pQyE9DBUZBy4K7CqTw/kXMOhaki1XFCzMGjLHe14HpYA4dKntALyylD2QjPZ7xX
hPNAyoSWaaE1bg6l2EO8mx32An3JOyPCi89pvfpKcUxvvl1lsZBeHsgm8WhWMb8E2+fri7S6r9tJ
adxxw61ddRsi8fCNG7KN1+b2JG8/vC8/LQlXR6zkMc1HWKp9rrlAzznFWn4oNQEw2AL0BmmteAjo
2Mysy/CxOuuRc1x/6q6O98n3CZM/sggDyJaF11TMJjRtHCoywO0SfsvqnVH7lX1/2e2ktxCKUDjL
lIF+lwm7lVq51gamgaW8jd7gmk66Nf3QMfbWFTKJ2e8OkfNjcMpdcN3ulJUGr9TpkRmC4B01HbB4
nzsFSuuNFhlwR6Wcr4Ox2mlo/xfR2oyPfJGfdlQBFJ3PNK/7EXamA8s9rroVc4hLtyAGuR+2GOmw
HUPzsUofI86Ja08+8/BZV7Z6yeXF0EntD7JdcPeBXOh8tX0RRzQt4TXGdftq3Ye5B7YQ3/KmN3PT
7KJXdXaA0fHDn8ouc6u3eGPzlTgm9Vs8MhZ0PbgVTOEXDKAObOmIXxBom2G8C3AXY1xxCNcGJJfg
/HWln3aE4I3BGWsqI9hpyg6ysdb03lorjit3nU8TQjyJUcxPrB4mCEkgJTdh3jPuf9rm0+WPJo9b
J1smnI+2QrvcWI66GbzS7lEpX1vidR1zLbafLbcbDUhMrGQtH41CYf8AXEQ7EvRXC0JIeBUmaj0R
1DIQpsFQa+37CcxNbg735F65rY71lfq7vuo3euSyzB02nV8YTrxZy4olWwyiAxNoK9QB6Bf58saI
ExoRgl+Rtc5sviTZQ0ZWlipL9FHVQkax3AvLyNr5oahYCBhGH7cw4tBNdaPtg41+rbx3PvcBULpm
tvf9L3pmUfiiJpt6G4J3rdv6mQeI4u1wa7dOD/mAXfN9zagFJP65OiEv7MswqrsctjLjT2q6FRTN
Ic5zeUGSw3ZmQ8gBGW/nLg9ho7L3SfU25isnTdIuOV+EEKXzajT6xo5aN9rrN5CN8BOPZP7gPUxb
8/3yWmTHzcT8FLQVF0lCNBPO3WHO20xpyqTFwwTfhDjgqcVFBAzv1rieX1aMsa9hCvncMuoMBAQq
PoLvjTFwWqGetS7b2jeKPx+Dje1WjZO8Jk6yRQZx2Z70Q52Y+z/SrmtHbh3IfpEABSq9UrFzmDwv
gmfGlkTlHL5+j4zd6x5ZaOHefTMwRpdYLBaLFc6ZGR4ZtTGuk7Qyoqw0JYyIdauc0NNezx3H7Ypm
9hZ5JB0lMakMtTC7C3GCjDIbEFgCUhG45GpLukwvkpxm+/CX/Hh/fUuvkW/6nFli73eFMqaQjk6V
KbN0/Ght3vDO6JR5yL5K49+Ty8MwbxQ6M0wfuPKamkGhkr7tEzsuQ2NYQ8GcNmWu0Yk4RSQypuCQ
PPtukLWiZsjuZyjL64c6dwvxKwvNtltpnfjdEX1PzMwURU4sRk6EGFC9cbTbKo5snc4nPqe521Pf
iekWTCAN9axVrKXF8327xJldjmWpirUO2dkFg+RUN7xT5LTWrwaAgSvufsk+b0XN7BMIOmLcBXll
kPd0H5xqlztwl2pFyNK9dStkZoZ1kwQAdcF61KqgUmFWtdmNa917i3c0+FJRPybTy3Deh1KrtRgK
UTEtZbQro0YbEyU0svpN6b4FdvaqH8TH4DrsGJIC0QeGg1dO2+QK/zaZPx8wW2aZpb7fd/iAKv2K
0yOL9kP22YHZvvsk5HOsjsQzJbmklfgcrUbUyxv5R/js6JXJ2PQ6P63+wDbDRXEAOOWgn3DDfyWb
lpZWYLe0tzxb2JYITVQHiAhOf9Lps7pRrPuaWPKrNzuhzKL7rCQoag/4lqAuAEB1WQU++52++UvV
U1O4gpQHZlNnZgvm7mIM+bIyWqQeEKo4CW2OAWIVH1A6DnFDs3HHM6D4Vix5KcMLILk/gmd7nHJg
7aiA8maMsTFueDxpeWOkoaEa8OZAswuc+6pcPDo38mbbqsoMM5Ux5KU6cvIigk7OAwflyrIWjeeP
lHn/uczxdcqr2LBQNcJq56emp1mBvJWlDKj0/yVJdqvEeXW29SvG2gyLeve38Ag/UyripI5GQDGt
QDFLsOYbJnO4Yy7qFHfcJK+TPKlRaMf6gAaQ5mZJzrK3CWOegpLh/7Vf8wddOQyigsGfyuB8RyxP
omgq4krj5GJIdmOD6uwGlPsiaWQBMtieN5qf3mO8496BTXSU0pXVLB7kG7uYXYJBjExtJkBvOfdY
+UcxXbG7pfTXN0uY3XSxQmof/BY4TnawweNpm6JAo/u0hiVEm8ouaeeKL2QlgP6dp/nbHqZhZQwf
gJZw8uQ39iAXcYQ4AuvSH5StupNedGSGK3pukWghlLdz4wXO0oiRtuVd3gSGo33fTJYV++cDZluY
iyqnywHWrSnHWLqA3/U//D4Ke0hFo5UREAvfFyh1TEv7GgvkRKwIjAsJt9Jet/hOhPedcDVBDYCX
wXcRAcZ/+EbDEhQH1S6DfQUBFY7hmTNjK3a6jW/eX9JyVHQjcKazhmnMC3QIlCmG2YeOvryJtHoY
3MxdS5csG8iNrJnhVwUydCWA8I3M4j1LsRoroiBLoWRTvww4ajQJ6Nk7f+ZX36qR1Y/2ksH79P6K
F7wy4MoBtonkPiagfifRbqw0ikovLqamn2F0ORK7qc9sJa8sZURemAwtraQ19IAFR4lOcECfAXsY
mYZ5RixuSD5yGikMoAiZnOJI9blJ7BH0xqnycn91S24MHUHoGIZE/u9BtSImylgG6FATlPwgVMBj
79L+xDcqqGPqAiDOcWvoWv/hDZwDdrUVH7BwsX6TPin/RrltGHsacCILQw/xoh3xkCh0ilLAitUu
KHSaAAJcOmp7KPDN7u+CeQJL2wCJt0QMbJUUvIVpHZmmeetfuUJKHlgmd5v7qp1O98y9oTENURF6
GNDIIM+st24Dr9EAd2VEktPoZ0l/y4cGiFQ/74tZXNuNmJmTIT6WrBKI8eXOlIVzxOUWBrrA9XUR
sK33hS3sFxgsgfyjYDYavTazNXlaO8iFhoIeBuHUqR5bG+Eqj9+S4m6FzFakxrGcB3WP3coFWnTM
kKQLoRK31ju2pLlbOdPfb4xvTHJxUEPIKbxzODoRa91G3gtZQku/XvEia7Jmhp4r5dBnPCqSeSmp
hxLQFSJgm9BTmNb7LCtQwU/rtYbeyRXPDRB1V6QCwOU93UHf10f6oAaHIGSqnjOGjxhIXVnUkjUg
Hwu3AbxgdF3NFMgS1RtqcYSFq6/l+MHlR9Y93je4pdhkqg38I2OmuN4LAK6cQ8bgeE7ya7Tr3ceI
KoVqyVfy4J9zh/hIg92XurawmebSMhUxDw6hSf6zDU9S94ORlRrP0ub8WRcSbd83p5QCIezTSYR3
DAqH9+z7S1jq3UAn9xQTTBhuGBD+LsBP1dETIgltaqdMM3grOXROj5gOXg+0T/sOMb5uIsYvVkKS
Jd3dyhW/yx0aMlZ8A7mFj5Sh/p7kzOSbFe0tuQg0/wLwDKw5GD2fbZCsgs0N12dphP5FZMQcyWuH
SfpGXeN0X17NP4Lmb7JRGlsxnFYjleiPiIUrC3FZKexyf7fWxMw2S+WUuAe4JEqaABAXG2wO4zYk
16z7Ypa8ENDopmZxtIqjf/r73qQtq3pfxGr6/kFtA0BAgOroVPEfRbWyQYsLupE08+FiQIQ6CiEp
bjXtjct1dTuWqtAgK6MO/6H5AgNP6LOf+j8nztnvy5JrsW5LTJoYRAGyY0Z7fc817n3VLSU7vgmZ
OSKpiPqqTSFEFY1+V2yFK2eElrLpGB0vzabdItPq9G/Cl/dfVAmYa1CRyqgFz1fHEzZkCoMqB3Ew
QV8XorW+sRJhbSRuKbTHHAHGECfmJsD7zYwwzCRg+2EKyWj76AQ0YTNgw7s3CsdAq3kKPhPbTzzX
15Nd4XXHQVll7Fo61bcfMHMdfZlN4/H4ALYnTniVXd+N8RIlteG55CHZpNsAk0pOs5YKWTLWW7mz
RxRa/BH3o6fVyPyDwO1Etk/WUMvXljZdBzexRpkQRatkuHvdJ7T3dhqXmSR3vWItybK2ltkRL6Ja
DfJJUMmewMSCxNGz2H3dPwtLd9etvmaHW8fYU+fn0FeMCyXnT6X0cl/A0iLAcCSgtIAxQ5QyvmsL
NNUkKmMsoik+xyJzwXqJlmTr/ydktiWF0IlBL8Pamvih4nwqkLeIrAQSi7cwbl8ZLEPoR0Pv/feV
EPTchMMoYDtMVaejeaqcULWwK1Z+8CzAPgFfmlz/Q31VV/HymBjE0N47v/vL0sdwnwr9tfkAjJ3Y
ksv86q0CViwZ9a2Y2XmNMRjBDZMdeHVohGNOSfVWt08Rk8z7W7V0b90KmtkDGVMlqCZBQxYbfaTT
oZeevQk3rc1jM5SKtaaURQO8UeDMNgZAA7GEhwI93RIbs0yfSfFwf01ryptZBieq2chHsIywj69+
1WxiPnrB5LkVKKu8UEsH9lZ/swOrKT2wYWPIkh5MsgUJz6ukm95DZY/GsEHN066GlR1bVCCuLPSX
A2n3rxnhPihDD1zRsPuiBvtT5ZQx+6jK2rqvxMVbGUgK/8iZrSwbBT7SOVgG71RXzeisdieg3JJS
4nr71sBki8nv1I14vS93UaESUgnA2wUO4bx7nklhgggH8VpVqY9tnP8o4nzFdUzxxPz1hif2PyJm
h0uQM60oY4hoRvm17FWnlPJDP3JO0Yv7tE5ea1Y/3l/VUjIIaGd/ZM7OmeQL2piCL8WQFP+UorgS
kspKucgK2sH1U8+QSWzLHTHzdA2xa9lg/oieNH5zQVZZ2sVjAdGcgmmIWqJplVgBW8nILh66mwXO
Dl3HYQwKmO1wjOKnELzUGRpkJwbHt/uKXFvMzCoTmUVFrUx65M2y23sSyI8+7otYtEAgS8H40B6k
zDtCJJbmejwlSRrxwAs7Nf68//vLN9eNgNmGDCPmPJNJADmMr2pDpQ+GKYNjuK1flE19ya8Krsyf
q60af2MgYSgFTbhT6zZQieYjiqGvVirKy+gG1Dqrfwm35a8q/tFm00hF3/4YspW4fvFquZE3C+v5
jjQtyyGviFwmfPZyA5y/lzI6l6AVva/SJeNDSylwIIDHhmm86VNuTHwokjziS5zoUXEH+Y2kV31s
kGtaGyxasr5bObMl5bI0DFEGOTX57KQdycC5vDbauSZj9gBPfDLGUgAZyHDagVhss6FxE92376ts
RcwcPiDzsxTMvBCT9E8gTgEd+QHjmP9lX9C4jyFfEFv+VcbuyjrlwAiPDGoaUC0+Kt2WAySCB2zZ
/7CaG0GzjVGLrvMCBYIy2dblhJLB1rq1SeJFld0Ime3MmAiS38uTkAqAfOSgg+q8z//Lk2kadvhf
nc3zInpFosSbLkASNsQS4ko1qrAcrqSr1gawpw+eX4RTOzkSz6osI2f2/dgUbOy6TMHDWwmiZz1X
r0PPPyZBi9nLbqcWvtnpyUMlrGFzLp7WCRUEIczv6t13saI+Jj7QhuDD68CMot3gAdm4diN5ZVxt
cb/wNgDoOyqhf004+JlQEgDVIIkq8BvWjYC98o18WIkmFleDnlWMAADh4a85g1BFeJ6PUGKDsRvR
RSaIShlqvP/J+m7kTN9x4+PisVb5oZ82q9n79ZsqHFA7un+KlprCMGuCzD3S2ugGnrcYlWLYqUMO
jXUH/QjSM+ElcnM3PJTb+EkwQP7ub/yzZ3k/9caNPtaKxotpklvxs1MsVUHFwwwRQ9jZsYkpHh/p
B4r/TmhWbrDWyvD3xiH3IAC6F5DKGLOZEy6ICSfEdYjOz0xwKtVSgqPPmYO4ua/Tv40QUgDYKk7M
gkihzVI/YoxbkAxo+ZTZj1Y8VZrLpWsuY6Gci5FeFMORp+MnwKvZQR5ABdknrVRh3IBDHyRg32mF
BinpKG51G41imVNJKPsDpTTYqhvMLFUGJpfW8tN/B074ChQCgUWKngoMpH63UBRCqyFv8NvJ8Bjn
58Z/u6/Ktd+fnYAelLFFImOVafYoKYdOWzH/3x/43R9+X8AsjFBaXqu5CAvgL/W+MDCSYksOytBO
aNRuY/tOYORW5KQoiHMms+QN72gWOaw9gRYCRDTii+B1AHQRlDkPZ8gweh1YNyvDfy4/FQtkpeNJ
cXzK/VSt1GUv8kHYrnGVL/Q7fBc6O3yhrPehOAmtPwcjN1U6uuU+REcAGD/fy+Pg3t/MpXNxu8aZ
ycZcFxK+g7hRtCrhl5Y+K4J1X8SaHucxTpOLYlEBOtJ4zjfaQaXJhaMCig37F30bPtQH4fCviw3f
dDgH/JT4UEq6SWDBXCZvJN4BLtv9RU16mdvojd5k8fshG5JM9bwYItQH6aWmipnT8DF11BUiiYUJ
pu9LmT1Ye36sWTNADtuUGRX2bWQIdmyTR5wFK9sMNob3NSv93SnshfbaAKQ4mdu9dc4eSb7ie6Sa
zLGzPAwpk2Nts7fEwiNp119bd2pKUXEW+U24Of4arsJFNEcr/PBgqGtFkFVdzBxbxqdM8mp8i//c
WBi0xRBV9Su1dSvaI/Xymj+jgeP4EBw6gzlrr6iFPMz3jZh5PV0eZDmaNmLYKpbnoNdJ3w2W4Ar0
516k2qfwwztp7lpfx5KvBSzPdKGAP0GePxbFUAbFkaAhEa2rTiFpm7Co/3V4Nt0Sf0TMHA7xG5HT
e4jQss5JpWrTxIg1unGlarp0zeM+4lF7AUA75jy+HxhVius6qxFt9l73IdWdTxFid+cO7x9DQ7+r
cf98TnfE3G4x3g6oIbQ2EVzG38X5XY0hSuCGGIx7H8JD3ZUOESyx22n+GjvT4sr+iJoPGXqFzA9A
FYMCo8Ft5fwoI7Ezci2at5Jq5YG1dBwx+jAhvqMa+NeVVBaY1gInK/LEcgsmxcrtA3jSIW8f+867
Nnxrskx8ua/KRf99K3RmIRVfFGXCIx6MG9FSFW4fK81n03im4AO1xA9tEMnHNBu4i5JVR/DMO6Na
bbyh3ANswMwj/3r/g5burNvvme1tUYNVQErwPXXD2V5THjGqR4Vmbd2LJoQwCkVeCU+keRQ+gJEI
HUc4GBl/AGoRFfLAaLSvSuVovAbUuGhDmMSdEL8Q+POz8NTrpYAhVYQ0AF+a/sBe6yalGgPPLsvN
+9pburmQf/pH1Ozm6gJN7bwGopoytBKGmmf1msRm1bgK2efc5zi+3he46MNuBM5OPhhgBl0voMdQ
D1w5rs2E6f866wkfdiNidksJoq9roYdjAT4AWsVAyedeWSMByf3fp7i+S5rdQYMvVo1SQnuMGygi
NXMM0MILVm+xXit0rtnE9Pebl6bC+gxTXViUXlwk4oLUmHrkWS61FZ+yvD/THDiG73R9jgmi9ugz
AQgkEtMhis+cdwD89EoYs3hi4a3+T8Rsf4B0iodfDuef1xFvRnImWDrPNBBDENW8b21romYbhERn
0DcNVtOhsRvskSx4JVxi3ReyrDKwOWtAiUJ+enZcZfQ16R4Hkx4q3eW6HH2yazAxi94HlCkAbtKA
Rj5vihDzKGnQfjYlhX6WylUqXtQewCK4N8t6DTVv6VZBPhWoMMDMwmDTTGepNKKhJsATPMC4VNps
gbHocSEd0/PQvpZrjWFLO4ShfwkImADqQ+34u12nBPEsS/EUz3xBdtvSF096SPxd7K/We5b2aWoF
UmUdNMuA1/guapTjYlRLH4OCTWDGYnjo4YLum8LCatA5jYUAskEjf+VWfaXj9ZBhCpdoRxFF9qxA
A3cU2felLOzQNBXLo2AAXhB1XmXvgjTMugY71JDYjFX+baxqO9R5U5UygQa6bBQkfrovc8IkhX5m
URRQSgFuCFQ0UDbOy+ws05JBjqLKKMlnUZ9DIC2HdW+JALVJv2Q03JUyeqeBzJ+pll7UFlNTWvSe
kQibURWsIgppRo5aiaxztucKkTaxVXOOWDzxzE2nloT4UwNWdlF9Zblo1vpXWUluAmLDOB3sSkh2
FapL0vhSis+CwEyNALikxYLTH6XqCmzXF29K8VANvcGlox0iszLGHkqyT6QCD/Sb1z/Wum7y6blR
d0Hy5nUVJepbKziBVxvZuMWtgW5BRnkd8OQAmkMUV4LeeRSeJR0X4zGtcorWZo495pU5jIeiQ1XD
GjzVlDDWhlbDjDhCs/VDgdbkedCfU+A2RYd6sBVwhwyJVaIBURQOQz9YEgBJ+shk3g+9zWmlCBTl
BFpnLjAMlOKril67sKSBvykGS28dtB8Zg0doJbhy8aKTfdtlFEAOtE1PPf/ASa5WCPj4g6ef/M4D
pOa5rXPLC5kbpU4ABF1hL2Vu5l/k9szxZy2BQKCjRs2vRLqk3bZuQVbsyrJVe5g4+Fn1e8YB8u9n
q115aQOQzh7zD7J+CPg94X4GcW23PogZ6z2gnKGAHFjuoyv1r6DzYElGC7JpgtOY2Jpqi9KuG0eM
83zmzVbJejCMb1SkYqGQMLsqwUsgO21wBatZNWw6fiP4IFu3JTg3VhHaCj+lyhW9veK/aOlZFylm
qlzig8NZloxC2BYT+iqzA6JSXXNS/kfk/RI1V2zcFiMTNUA9gnOejLRIT3p97BJb1UMrlRqjFqlS
/Rh1uyx5I45aKmt4RwOdGuQcuCQ8HcBm6SdpLa7mzKg5K+El4vG47p/jwFHUB1m4Ns0hLj/66jjA
Q/bteRBMOTOjNx9oFKiaG3mBj5LcDOSAlfAQfg052ZbduWIbX3tnGfraNEPHvsf5JQ3PnmaMnaOC
Nrcw6i61K+DGtZcCsIvCD5UZY2kqvAUj8LSSlgImyjT0aTYPRX1N8j2soI73Xf7cQhcR+tWJdChq
cY+z5Q9Om3BGnlqRbovEkls7QEd7pJ+8yATwcDQeSkjt+k08XjvvvX2vFNfjJmQLBuyJCW+Uq8Es
hKFxcc/aRy87e+JG0k7aczRcw85Nq23fAiztKawdTXKJ8IR6GQX/pKnlDVqmjlxpRU1gyOGxQIAE
olchNvzuwpGPsbMU9N7F3abin2JMNYIMOdmL3JXTD2m3CaUTCWnXv5IKczfqodMVcBMklH3W0Yeo
PLLKrNhLpGwxumwyTjJVcq0g208tLUQhI5MMrT9XcUxLuIOMvJDg2NYNsJAzGqtbzIIhsB5pnz0n
yB8IH6p4LLzHEH1qWkv13srLwfTRGcCqBL3sF1KAmWM0+8aKwQTS9JYfbYh61NtTHme4s3Kzaz8l
taRedAGKGgdYKuHHWG3jCnypicMPW3Q+mkP50SZXgYBfKKVCC+YDgpkpqwHGD6aJrdQ7KZP6wFqv
jlfWGhHnaspOUBIq+YiX8XZ1gtSNQ0PyMGk82EIIZ+f2aElvHqq+2dWIqrJtGcPtnLzkZ5wLqI0a
emDrgimggTNVt3gpwrk4IDFWAka5vKNKvi/YS+b/ygRT1eyIMSpEZg/7jfZCcpF4oNHwNo/SGifh
ZJKadqPLFAlccXbD8HllYqSAPy6EpyA75XLpcJyj5z8U0S1jo/FtL/7Zi0aeXJXSboM3vt1V0fMQ
X2XRSbxrUJlcCQ1exEAEgC7DtmC0cM/H1jBcR85g3lYjpt7bWivYWWVr1XkYLhk55ZCbB27foMHb
+/TYJunek+jspzutfVa4J9L8UqDe9onPXXB2GshXb0dJeQPejZFKD0nz1dYdDaIAAFFXJXFQ0OOS
UxxdAv+aD8RCettWONlUo6eAnSpRM8roIQt/cEq5CThDYy8cOFq4g9IgnvABCmNUIFLSTFn/wsdk
0a8odwL0IEVmwY8W4yuT5TnlCzD2dlSdyKtxOK9ieW2h9PGkphupelN8kEjvs9zmOMmIsLR6sPj2
UcAs1jhYqWzHsmSV0Y7BfkOhd4XwLVN2QYuyHW9n/WfbHUioGxGanltv28HJ6xdl8kedYCaRKXAB
jp9n1HVnJp41SL0RpBgl9rSNlI+OmEsOqzqK8obF9XBKmmYngWro4omNz8AjijKrFgxFdaLeFdOH
ovoATToDhl/nhZZXKNT3mSkU72PkxKOlZDDErRAGlMUfXH3oY8NjZiPiq00x2/Yqg+PGQ9czu8wa
yK5sjaTTaMht+rw2GtUssyc/NOJwJ4H+NPfMKu6NUnG6BNh2jUyV7rMicFYabXBnaMMHrzlCl9La
lzZp5uGOAzqPmu/U3FH0hhbBAYNhNJMv5XBOxEOBQTOx2PFSBefxQxRBgxCquxBbQT5EKGnQOcvj
VYNpm0A+Ir6nUnRVxlddTh2POZx2YOn7oPn2iOS17gx1Y+losGDiVqg5gy/QpOX7Rlc0OKpWF8CR
ctc0fRell6jbZZ3FYpdFGFNon8sOl9r4JtaJncGTci0gmZSYN0XcEL5syQPaT1UXVWMqB3C3QSKa
DW7NBsOBTb0lvr7tAC4Y62+aYiZK4MbRR62cPO2YNbvEM8BTJ2VXlj160XPkW3LwJCSvQ7pT8YSY
Nk8Ta9By6u6YVhZ4MyOCIzGcMQhjgFmKVr4ORDrA34bHjtvKUb/RvEOqnZVMsXVYpKhYcrHH/BJF
fAR/n3qymekjzcNj3icGEE9svvKsuNawpmcuPaGjjBaqRAFnbOWIuAYdEc6bimiIBwuprOyFypFK
YiFmJCkoC/18K6vvdfcQB7imhT2yShHcINMcUT6w7sXz0fgRbgH9LoaF2dTgVekdn2eUBIkRhOBL
D55E75iqAlSkm00KSk1lP3ZvY4Nyknip8yd0RonjlxfxRu4Tc0iAgJ6+ysLL0GPUf9h3gy3j6vXV
2s6iw9gINFQB1sn2OSqxPVCZspLW3kWW3xXFFSo3J06tBRskBHFPHCTQQmCkOWh+5d05aTf96PZk
h2nhI8BatmUqmG2YW7KGbk8rKbZN/bOHgnuna6+KjLEP3uj8Zj8KAVWb1yzbe8NlUMyMHbv82JOY
SoMOIl1igInRTopnbfSBGHdUcblGClgX5ZEC/3bDTZxuteE3T16yJfEvWY7pFH6HX6OAvJn/ROCW
JPKFtNPkOoKUGCL8Vjw8CkNraNW19s9aupOg2ubigURSrpiR1DtMFsqc53RZBM4quFBi1OwzKA+K
/hbx7NRAUXG7Szm7wUnh4oR6VQhHy9O2equa0JX8wEazCu3LCxN8GoKst6o0g+s4UObsO/krEp+E
6knXXwTtHHm9ySs97adPTh2M1nflRum/MHVGvQJ3bgb07Z3gpVYLfwSWsJI/llI98QptO+4s1b8G
+I5y2HWJbDXoSck4iwG9MpFxTYefuQp40EcRYU+dUyCVuAN+ZpQGA9iMVJUrE3QpUfRYsNaRwjNp
tmELlunaozmuSkjjFfSPsX0obfhwi//RCRuwuRpDJBgp7FETTyI6/nw/wBW5ZeKT7B0k1c5UA1zk
pgg3jSIkWGDw+hg2kztJi0PaNvYgAGoToHz6q15IhiK8FmGGOCQ12iJ9jwVK9JcmjDByWVO/PrOi
gea+ImXHRLD9iM9MF7c54vAWBSNEKInSWhiT8zS7yd/akjyAWbgB7ct4CYQfnLwLEx/eBUnOFD0h
EKLqu+mxBdK8nkSmXrzwwbtUPYSJk2KGoLAlDr15vKWQBJw8bp66OYhH8ZbQ8NjmMObaKcz8/cQp
4XpgrhGiQOU3Nv97UGuHvHtjnuvFj4R/AzCXkTUfAoK4rn4bOp72ibZp5X3GfQnj4MjVr4EhEOsw
khz8DCO8FdHKlAfTNc4bFeEtriy2Pd8d8ijdK/GHgOOQgsqxe1Yinmp42w26VaHBTxsZegzAYCeF
tOrcDGgtnNn6jIbKz9xP3TCA//FLW2G4O+OAegIOhxoa4oCmlWAXtQd0jJLwHIuPVX3Qg9JBB5Gd
eIEbxnIAzIytFqCt1Oto5BVGGjoJiDe8ElXjod2IIzB+/F+quokQnuFulBvZjEonEkBpiauN7SXB
1vIRABmaEVfcifcEW+xHQ85/5O0LKR/0MbMbtEggxNCFY048mqSCoYVAyhJtrbyqcQaen1OG10+o
5xR8KuaoXvwB2gdBrF4SsyMywFJGe5RwmfkgkgnNsIi2GHs38uhTFhB9sOuAh/LgeTQItiWiLQ/u
RC3xtjzXLKNjbTXxpchbS/APceoOo6mxinrY7kIBjiia/jX0FqriW8396uHIgbdFw7DGs2IPIiU9
fVbRUqJ1lzYhlBBmYngZDDNgneBf0UJmxHB6fhpaQphRDy9UsBLzenMIdXWkUXCoFfGjB7l9NX7o
qDukHbABSIJnpLTJWWJ0uM7LYjBb+aqE2xDbpGANrl6+yJVqBuW74FdWENVUZT4disAIWU5TNgEY
gIsTpwBceBWCWy602sqVyejEg51EOwxSYOw4s3kZUXgaIiWCh0gy2pqOsuvYb7zxoxNCDATKmzAN
tjHmvX2mGNJgq9VJETkngOuqxdZhCAqaFA8MQXgcstHggnM2bdVY/c4WsOTDQyV3yCs7lnCIuMZE
QekpStPXnGOW6D32uYzL1YwQ7hXRCOIBcImBvy1H/OM9JpErhbxJSryIYlACw7+0cbnJA17GtL3w
KXGanbaiI5P6mJfVe9C1XzHj3Jpjx1Rknt3pL23cOPl4SGviKMILvt3iinE3yAOC+ks9xdb1TugQ
OJflLmHloWy6rdYMP+RKsXsVaMShjwAaloKrxhbkX0QE5hnBw178ArEjDjqITK6JaoCgwSBorANB
g1NliPixnSxoNqX0KcnnWFaoJz7Ig0KrNHgBmLwZdXiQCl9BpB+8FC+GHJMEuhIXZphNgRFz1Mqq
h9dxOI/+h1pNq9Mew3zvc0Dy1x895VKWB158ULmT1zwqAPGpU/hu0dLQVDXKeIjlidmoP3L1lxIB
M75loN4zWtXuff+EVJuR1Q0FqY6h8IXL2vRdmlIYWeu0ZflA9MYJwmQT9+FDmURGKgvbRGoOg6q9
9thvsUkMzoswXEmMtHsR9EfVR8rhJ0mdRO2fW0/AnLate+kx5H/0uQbqRLA7d4WV4or3MOmuDMAv
2Mn+E14JKQiE2icvxfsMz0EVd0EanIFP7URo2NL50fQ1gouswr9fWlzs42DrgewKrU+j/kn2hb2I
7klfe1HVBvVX2cqFDpce3CTCnRwXp8wCi7XeqWfKh6gHX+Bqsfpa2GDQEXaGuYccDYmD/hGN/0PZ
eSw5ziTL+olgBi22IACqIqtYunuTVi0qoRNaPf35eDZ3zthvM3a3bdUkQaaIcPdwf+3m37n7RxNj
MgC78XVG1WBw6043NX9ZFoJ668+qXSt3jny1hlvLUTDYQjsPfSOeJSUj2WdTaM3zH32jCW2mUgtH
TM9MFbW1K3ZL73500k56HtwR9aMGvbtbHLGT7OVwHbxYp1MsJn2nGwzyTa7Ov1J6/ujzoDxswYqX
dL98S4SW7PjcCP2eL6zIVj4kYJZBEWbkHHytqz2l3nbNB/mnGCwV1WuZhW5uh92dW7KavaZ/ZAGI
ijf1kTkgEFc9sNqkrV8untgR2lcAxtYuSO0B2WiyGuVXgDzZGkW5a/suHvUgUWADuzzjesB9jnOz
8KkS59s4q6TSnRdZaV40dGCnlV0nDotg0KtwqDOapvaOZOL37ZpE57itFLFsu0d/ZPm6+uq9ji10
8NKbD3aHSzcJ3IVu/x2LdD/U9hoano/3kZf9dbb+D0q8qMzFsanZGzRFrioswJ/irLpiNwVbYtA6
d7MXZeYaV0Fehv2Uv/SFdlaCFDCm1kgsLWO/8ZN8zWhWC1U8FNuWhoGWnoq1st5VbxyHRavDDIRh
JEUkNFL95qv0UMHO7WS6fvPJK2Y+7V1PcAuF1++RaC6hZ699oF2x5k+k2nhGLusFWyDCHJ+dXJ2U
OV/8IUs0YIGWknjusyTNt0QZelTPy/2crT+CdTPDwHXOjaZHmdfcGBvEMFU7lFMdb6r/NtoFz98l
jbtl2M2THw/KjAtLxprT0o7IMpLW+ohT60dK9SRTue1E10VmWo3oWK3Pyh+P8yR6miSghzoFxKAY
Wb30tgntZG/2tW7zJyHNT07sS5fLk97pSdukybyKWBlaFKzWI8HPC4OoAM1T3aHNF+urSSyZY+Sk
3W7RQBwzqUZfI2B4qdPFs31OXS6updN/6O7wXBveo28RwOIMeSwkKG7QJKmRgcmgywH4Mgr7b1Ba
n/VYE7zct0+bEzy1U/5ryoK/y7ISUlGoB9C2KGuWB+iY/Yqfwro0xy13v6bJAZ/vimezqICysybC
Xvycmvy55k2njLJZTDodkthbbvtZNeClw5zRqzrABwO+Sgovz7JTUR8EP7uJEtieu6v05M4VuQfm
bNlgutkjCmLcZqvylEmfPo5LpvEPdqD2qd6ehn6yw7HPt93g3Lc7i05XMk7BqOgfsj72c5b3oGgw
tjVM+7aNal18zKUDxouRI19r04eeVxPaagOH3+cS1DAdBRzDzsrHKCvtS5fxIr0ab2WtnnSXdJK5
LuLJLZNpNN6VrTMVBGeRe0NMfPDJl6CSkqkNvZ8+eqPRwsWr/3K6P+jzWifVZubhTHFg2b/7lLye
ouDe1OM8c8+unT5jK5FUXBWBKfBqMV6zVOGSgBmI8vRj0bbPhd18DHpxNJvsPI7lteqWx5EhDk/r
tp0/9L+2NahjnTlbc8Lls5X7wZiBigd/n3NJuBRAJO8hWhzbvzrhW6HRKv9n2zaK24RT3767+Jtg
7LYI/mAT8mICFyyFEQVFfmv8FIDC3l5cAo5sMaZx4bOtsvVq9vmbXLu/1jScPNN/IJLwMetorrR1
uXoDUFOVZVRk3YOUJHx7Gtbai94nal2P27AkZeV9KQjgsczJ3DPPc+0hxxUv2ph9poriifoUWc+h
XTTS3GTkePO+mUmpUdVLQ0VXGdp+2MYbrsK7OeOGM7w+WcbqtZHlzRi642qbh3KtP72i+ZwdrkPP
m/6S0tiGrk8X5w+HIdBeifTdjco54SYNvQWo3W9TJKmeJsfaLzplmuhem2E9rXn3ovV/0m2Lu9Q+
GK13GDbv3TO3vTWv53osv1LTf7drzsNOHXRLS6YtvbaeQLitOcx5pc2RRNGPXBrX0g4Ofs/23tRg
giW1OlCwQw1CekxYFPa3aUIBNfKs9QAkw1B/9o1Lb5N9zoF5W4Iyj5oSWNtb+0NfdKQwFJyfi259
VFnlJbWXvczgGEJb13OhmQ4rV79bfueJSr1Lv9jzLuuGk+WvNy/o58vI7t8GixaxRc+zONk+a9w3
P50ObelT3gd/JhlcpnT9XFJ4tIrN3ZjBtxDjH9ee6lCj/pw63BFb8UandJAFSgg9i5Xuv+rl9NGk
Wjw1nCiSe1jLATa7pGWm+n8H8O0unNbxLCx5U6UT2WV/mWo9ag2R8wLOlyvsp3WrmCfOHpUQ4JbZ
WbnrhwEoWNEUBUW1K73svet6EuXS9tbkzXEp872VG5wD9XVri1+11uw7b3jatJXDvlFJWhd7VReH
oJdxO6fxUFOXA3KDBdj9x9j9qZsszi1rl47mzir6WMucs5llUb2oR4PrZN2yZHSKT8RNr6WmTTvT
wLh9GY5ZbkapX8aiqsO6BjuB5w7nMbvom/m9mimsxrQ2CVbsdNP5/KQW4YJf0W/IqY+VcM2dmLw3
2p/IdzHHIgIQNn777OoW3FhsPCwQvDfVO1PKk9GI73RKj9K9c8/ji6uXv5oZUJsT/DSl7m1b1C3w
lIgm2zlrTpZjitE+20P53I7yl7aR1TsK583snIhW8YDBShN7RXHVViPdN2X35IqV3k0JJ2SlnYZC
3mehXszJu1Yj83KkIXDa6HwhTv9HbuZH3qYP+P08rov5keX289Kdgjaldp4Odganwzi3ueNwiDIq
gUoNt4J2rXF4qHUcTwvnusi2W0O8mFE3e6OdOCuqJ2cRe93QjpM+AubJveUXRFab415VVriaDV9E
G1IAnAc5x7LHzhmYHgOsj3Va+aZScRu3KbRx721pXcBRn/D0BCx1D7ILdqlJjqrpXN3UOqWFe9U4
DUaGbpGzUWb5QlwHoMxOjNGSq1iY5blLNW4wYth80vi4xsLA44nmYd/P3mFZjL0wmvNgQF83WJ5a
dWRPDJCtxB1qbdKs9dGABO7L9LmUBj9Jo2HzXh8Kz4uNYYZaHndu7+7tIXuYiGFzp+os8urYLPWe
sRfOeYYKw61bfmyM8GWD/5IO+rU3ta+tlDs795Iq8/UwJxY9bOaSamggzdS+DRsdaz+e01ZrIKT5
L3iXhJbInzyness0GRWNEdtuT58i50vWVxRaXjLWxVOeo9Jw/XiazaO/0JObds6NPUSCWd01K3aI
R78Goz0rFfyy2dyl5v6SxZ9+ml7aro1JOIuLKj0JHUZizPcpcNpkuOhNzbDS89uS60nna4gF/X3F
ANKsoGuktx+z9WzqGjyFF/WDea1mN1rqLrbk9GAWeR3mavqVdtZu89p3NTFO0eEy1QtUX9OjnVux
gRjMgCHKtyXJRAr+Oyemo2JTGx6VrJ5SmH4JcA6DcugG94W4errwdCfkfHJANUGdj5tb7lebQaI+
39e5nWxCXcZJi8cMyXfAWWQPa2iRSheSxxpVZfBuGf2pptnu8m3fehUMp3zoHbDYRl9fnWqK+yGP
zLH56ZY9SLXeXpY2PwUOLmD1QpT9HGlBTZpX+kmH9rxszHEs5h4fh0tVjBdLMIITFIldZB+5yyKb
/b+l7H+6ZJ202nLVa+NtMKuHzPci3bDOpZsdxkW10VZpALfz1Qcc0AymJixIkeJPXXf7aqNra7JT
s2q0loUZFiq9KZHddMtaw2IqkqLKHqRqvvvKua6eWZxSjxBz8Fi6l2wD584+2jJ7dBaLmbX6pVlR
2xgBmbDl2RhnTlJ4f7hBVwXPVZfRD/TN2fYJth+W+tkbQT4MFxEDTNqIM/vOUh3jlu610WjvlsAK
tyl4CTTqB+KIc9tfd/zVc6Pbezl0EYPVSetwwhfIEzb3j5Uh/Gu1W2BPN7tsv/G5ptcjPswNOD6V
dvZ8Grl24gxudrgfnoWgIwTTF9YCyl3+mNYKkErD9Gu++Sa81SZvje7HGsCFyzXZG7B6mYAHneqn
TAqmQVR2kjVUYGcGJE2j9FCt+Cxk/VmONIl8snzHTX1UufMy1iv9mwcB57XlaW6c13zSjMfWobLU
cur7obnjOfd6N9WuW99HY7kcMaQJN/8H2EO0yCo0nJXwpTpadTcC3IxIq01892U1zfderW+lWZ39
RiYok3Y2ehy5VHHVNR+Z4WGWvO6QfYZeu+5WF+xztqJaVkkHZbXi0kX0TFgT09epLcrs6rQuYKNB
H+e1fykrdlsK7Tot4EQy2sYTHhlhE/zkKsMvLz+MhQHtfZqQoExe9UzY8hXlSFSLY6pbYTDO4Ti9
CJKVqaBDbdZPQ9XulpWwzuKvW2yha8/Ar6+CmzHvXvtMJUPwWnAU98sEeOxRT0LdcFS5I2EthQiz
+TUr8ieHTgNhWeR0/SN9X+JxLthGcUzlGvtoRcapDIm0TFqqUcYeYVeHZx1uY+sk+I53b3gBLMHI
wQPSMdv7d0TYAxi8C+6MH7ZxRPgMnGxQ5Hs7XinUzJ+9XKJxBHCFLGJgOJpoaudmQEWgReTP8vVe
+/ITmVHl/1AZaNby2kBkQgAxDfa3W73INbKd42ShSH9PEsQOLROX/tLWJ6pdM/8lF1CyVuzmnCIa
WZQFUOjW5R69a1i2Mu6c76CnsenWXQH+hwdkyKkWTQEajgGtVUCw4vSzE78D+WZQZ6blqxqzJOcK
CtyJE84JGwjEbUpPRue/UB9ROJlANDyAif88eCAujw+dX0VCfUg2SuW0UZPeFrQGmdEdXJyoFF4v
5a0UdBMecAGyYj9vY8P6bpzyvGlkBq7jm6//dQdrH0zA6+hV2uI81ChherHzjDqmF+FOMCI1legp
9BP3DJi3jGXAcppeUI0CpY+4oGVR14yHWqEQA7r1OEKkQUCKOT6s+nnufm3O+Fj7p7Q0Y1vn+kyh
M/r2GCj4+PWp0L8FLrJE0aKu3a0jT24ae8tZgFmrMM1mfj4RDqwRkf027U+P764EmXL781yAaTr+
YWu8qG4jIw/OA8oW2bSRAxsi7FMe/KZqDVPvza6RiLclaNRxXUDmU6If/CURGupK+TpsKFk+oHvD
xX6XiL9WIaGd5oPbf/jI0rr1MkLagpcCbcM8p3uHiset8sihbuo6uCv8zs3194ZCyJVDCNIAfiUT
uX0I9Swh/Afvp69+9tPnWGih7/zsvBdDvTmKmVjNRvS9wRHQDo3zRQbFE14bu6ZhESKPWufuwWte
AjioZiSqjytKqmHX6gtIRPq5DWVoQ+XZtR7WA3IKSNYKpQvFNaVuyl9XyOPdngPVe/YA5Xzgq65Y
ohJNlLftg7WNRbHsFm/imHhWAdqSrXy2ZhubzQ8mQXfEye4msg4GlqJtPFfGTVDGaf1MGQPzthQ7
Jzjk2yP2pknJkqS1cVObRqgtr8VgKC46+2WU1iHXQaqk+VBSpuedjJSJ+fP0ycGLXjGff/mzHS/Q
FJlXvDR1Tm7GgKRONocSMpM2bAkL24y3Wf3KgPXd1Jv2mvmpK/UTbx4YWTF8yLL7U62cvkCf6YqX
J/Xpu84ZaYt+H4xNQvDSgg5Ax54I0DcfkUBpRkQmCXUctTRKtx4oVKSXzWgONaKsSdd5ae3YbtS0
hv1zYCZPAkQGBV0xjlVoYdqrIehYsxXFg//SFNzDnnFtG2QF6/pD3qmsOvVARa07uHOuIOpMdC4g
06fcwEeeLnSVelJoxalY3CZcSu1vlevv7vCh93M8SBZeRmu2IPRstfZpVXc1mv9g1RD4/H07iZip
nediK+MROJsI7AgEJgk2UKCyOsyaEVPZJjbKsVKNH74d/C1ytvXgnYmaVmEjfPwZ6zZeqL+DZQMp
q5KVc1rY2VfdpSOTQfPf1uiiUpZlUs5b3E4L0P4aCbO6kaSHMlNFsvPKndtMt8Vr94uV/V0AFTps
oKq8SkhjPXlsZ9m1e1V8MU39sKyw0HN/UBWvExRHbQR3GQRKzMI5zsAjDiHO62Qe09m+Nir/3S7N
QUNBnuku+wBtmAqwO/HYTyQW+X5EKn0yd9oc+gUnr64zXbQqrkaK+EpH+/TaYfM7pDQF3t1acUCY
owcHMY7ROlmQIP0LbnS7uhnerc1IgEhObvFec03IYtxNYFb63D01Lsd6rfyzaIxnbxLRBkXq1iQC
sPDXPvshAuyHmhkKQYsqH9FCNp2EyMO+U0fdX+Ilp4mEwtVSEY29GWv+UIACEkXW6M9r3527DWeD
cYqmBuQWsynF+LXX0LLkKLMWopCz4LR6XHLKvwhA7aEcDllA2INeHwYJPAeBgy7xPLjM/Nh5DGMR
mbZ2MFbuywr5l8Dh3OZAHOVx4gsaliGyuSDr2k2qfOImVHyo8tHtBSK/BlvmdvRfNM6ntUYa51GC
1ja1aIsGTau0sOXGzqrq2Mv+VS/834M27ZVRf9hVcZnL8ZRWXVxq2cOa129VZ5y8TcU5uj1/SOMK
rrBjPGSmoRbmvUVSEKJi2tljvYeLpV5ZDp7v7IQgcGXQ8IXvh7iiJMVV6Gm1sls6FofF4Un6OVpz
muB6ZEUNZ2lqXFTynFLahpjBHyrT3PecdG37zWhfmFn1VW3DcfQoFXwaHXoNnbUzbOIkx/zQc5/K
xiewJE2EO+/hbGKdSxFhyxuwZqgjcijQ+/YQTJ6LR5gXvGtpa0eWBM4wqcoHOFPzVuXDUS01h3f9
y+2qbw3YGRA8v3VpR+m1hrJChQWRO4vhYjvw74HzVqZ9QrFDv1ugmCvGd7+0z44adzlyFdktDyLt
HsYpSzjwyGtYEd8Wx4zf3UY1oDdKhtXEbHtWx8Hg7DO5xONI4W6775mPOi/ovvJ63KV2fVhci+IT
FDcH6zAtwNnUOgxVsV/c5ZI2+s1s4YsNJCgAYHzBPpJfYjGJqRxtnfBvJzaXYC+qMtbXeV84TtKY
KXey5LivTnSXB99WSXaH1Bz3guz3cc4UCj11RUXzeIfnfYu0ve7vVAB7907UmE2UCTuipPw1rnoi
28YPdV2/aJ2TdBCtiA/Blpq98otjDba8dMtpGEea8/Q4L4HAYbb/Yw4UJvC7j1rHoqYYa4R1daQb
lnfIYQBBnAv3wUXaVA3dZez7V7STd83Yg/C8REjjMqHw7DTt2a6Dz/sVTzRjggCIhlTlz5k7sKGZ
mPC29su5D97ZJWDgL91hSYt8hxvivvaZia3HtzUbw3xoLl5VJ7LbDpNvvqey/+wCeZgQm4vC+bEM
dPn+ggTM3Hl0Dhrcv9X3V80tkrJ1k8LPD7rvneueoGCvjbsx/1oMXs8xw1IN574v92qo98syRzPC
40Y10dg5L1U3PXoz+FtLQd8iHbG96VZO1cUwt1eV1Zclzc6kb+2EhmWLv+wLvswUiUKP8Mbyn9aO
bLvK+TnOBB5pnKqlLHbC4MYzrIuTVonD3VMH2r6nwBBDccg0EtZA4APCWQfDPPhe/6y4Ve5VHZdg
kqv2cXKx2erbYucblOad5dxqvL1MltUdfW0pDO26YUsouDyU5s363LLvoWGbcCjWoxZUVuxtwbNc
SY0sM/gtodWoMREGaQa/T5sh/zS5adD6bCVqAXuNsyb3IOTqMcJZ4JMiFJlgF+s4u563bNqnC1um
dOEwTONxNGqP6QUaK2A3qPsfNGP4jgfwEm4TpXN3orc5Z155muoGpUWP/wGCHqXpCNH9GIL0hDsN
RBFwJcTpn3VK6eaDr3XSvpXH/yy113FBlY5Bym509Uta9z/7oD/MC1COGmLNWx9wqsxDRzDD1uER
led36Rk3UcOZumnmLVvkGo3VjCb0lROaH6Zqdg68eEn8aTOKw4iyptmKPxNtakBB7rF7dYNGNc/u
Ixuz9l0q+eha215OQ9IaVQSrEwbMO5Rj9pQrnXazxDKo2FX0eobNVzkM1w1+cyz5GJgipqCTdaBi
Izh4TfDUS3H1eCirw8xcqNhpvhsKkNadvuRU/aVwee4tt4hKRQE+aDYqEiox5Go2KHRv870FrHus
jhuKeD9AHqfa2NesfQMlvYDle9SxpnNIyT4oZZ1s6FLtTTIDIuGXUO5ber53twYMNUPL7g0vpqDl
aLvI8CnhoaU8q72khfazt5u4MvS4lw0Fp685O0ubONu8FflktqB69fzy2C7+pxGM1rHtQI9FtQUc
tAYT/ylzNJqBDpQJce0sXI6ndGuWgy5NyOFVEQO1SuTmzTSdx6KnMKi7PJ5r34qCoNFjpWnj3gjA
KZdx5veQK64B3cTg7pIxxzHRP8wOiH2nZe59/2wP/gbUb9llQGQ3bWfToVzTgsH46nw2TdrSMFdj
jG9byvxDyYDC3au3Ojd1V34b0jB2WamCx1ZDJO+XyCXy7inIvUtnqPv1ADruBtFCL3TxcjP4FAUi
xh4wc6d1AZP7uTaGzho0EcNj+W4qGBqa5zJ/KKrmd6eV3e9lrRnD6V8Mh64bXt1/aHyjvKUzCZm+
e+z6+lFW6jOX5qG1NlqU1nzzbF4vJ/+uyYCiqzBbh3Pb8tJlMF/nFWqoK5mum+v+MVfCPBvLEsQd
OBpSa7F++fpQ3ky9oTaUGdxb249RgA/UYWV0ftdZ9X3mwrag8eCr1orP7ctgeLHc7VbBwfvFzRNX
Of/ezP0230pgKLn8lnCedeYlcrAecp0BmI25KeK87Hdr9Pe2fmp6CymUDEd3OniIP9VNyxFdTrEP
oWS1DZ/53r++Vy4Hrx3OubfThZUI6nU0JB1qXe/aIgzLizSqrMsi/CgfIVO83SAuGl8gRJYP+F6W
f/3gTResECCgArm7X1CmNhel79XKp/+b02ORp7baV6NWp7qmN5y+mm4L74IdDMrTfNxlVF5MCxRY
FJCkI6+wPbEtHow2j/Li6rhHB6mNa/ahprGPvahVLvhiFs1OUg/rZRP0Pfaum2Bhf7I4dov2c0Tf
vU3rJV1vbUpZXN4kyMfwRROKbpKxprNqp13X6BBgtEtzfhJgIbMM8BFCIcUaYspCOEgwzHNO1ama
H4JZJBONkH8nuEFb7ceZQrtLI10c+t7c2eXJmKzI9x9gafVJMMrzHHTy2Uj9qIcabe+nvV7DqBVM
gOW0YeJsW5+kpETb8O6xwWbXe9AZtWjqH9vyg+PWHIxkIlXLH+xfjG8ecxdxqvHQiF8dFugCbUUO
0SZ20AdAOweZbqGDKoQqtxoSX0Ru/0xdaQ/HoCGdks5/WK3EXAcghbeSEQPaSKCXZEEe0F2BQG8Q
30nRIANB9tz2ctelVQwOkHTModSgnEg+de3JV96zC9MlanmotKh1TJDBU4uOIF3OG2eg/7X0gExI
wpfxliNHcjNj7/o/hrlJdPvRWrjzvZvVwTGIoyaCpKi9YxBse2WLhMHWROhqN7v7tdQSQtRurmcc
FuD8daRf6PNXX8/OPiW4ObnJ0L8JG9nEMEbTiu5ytT66bT0YS01rqdCHoEipu5C5xwHZGU4ZF0bK
kwJWWFuOIyL2Ja+jknGDplbnAjy2fHLX+TQbtPrDvi7OwZjUG9T6ctc1J9zmRkecqbD41R5nmM5B
fento6F/tyOrvYhrIzuqbHqdkURKHRXtvRRrmfkrpvZZ2orL+tH03ng7KigdRRE84P8K98fWtkLH
dKDkgHMfwCA8dGqqxzowjwPxVM8XpR3p+0qRnm1EXCvyIVjV0gDatLnMAjiydRnp5ZY9oyNxacmT
W8ndhlmfQO6ZU4NKcWi85oJ/6VtHjVAgmQvM5dkfX4fiLrR85FlMn2KnvMCrehwIwPXnVB8Oizbs
WQ9XZ0HE6sHPdR4jPBb6PnNHAkQm9u30gVoPVSal0MvoHO8Nad9Dbr0o71Qtp7o42R6IgH4uS4O5
siK+T8xl1J3o0cFuBNeC2TBwgJpRIwBUu5jqoqZIc0AIXwvv3UxfMtwuTfc41hdDoYmBIWMUIYh9
BK3za+qMzHEsAGh4R9Rxlr3ny8/WCnZu9ai299YhZFRP4xltTEaWgOjmiSQGj5EoEQeZBb1MGKD2
u2oPm3ov/bM01hAtx1da5qeSwUwL/qGaql9eUR5sTz4O+luF8oQRXh06qmDjoz2wnX2F3gFzi0fD
AhYrdSd2c+A2rijF4gQD9J9q++qZv3O6dQM7OznRrGglKncOlOJDMD7WaQ/19pXOCAQQKOuXCaKj
1CEJUS+eawat0nwPTR3oyLuTbDjq2s2hDLF6cBxv3Eu1MmDwCOAJFGDsivbRqtG8v6ji3GxHv30o
l4etPJcmE23lg7M8A/sYQWL0T+byvQTfpXxFs54Z78GWPm9L+ex7E6X2gfjK0DNOffrbZnpLyhUY
47PkN2A+IVd3JCJeHStjADxNkapKkqCNYaXGsLrpqbDK5i1bteB3q9vaqR9GnLE09EzzfDdhNCdL
vDBLHjrL18bcYP1doBf07msd2f3vEX5xM4wkpfR2+KE7ChuB+jNghk833muvDEcTGbwvcbwpT4u1
PdnSidr1vLW/UPc+mRDA5NfI9nXhWqhUR8f9XbkHzpwhf+/9t7l4FO5had8059P2b437mTavrdBC
Bz2PlTKqP2aAk1xY9EMbKwVnNnVFu7YDne7qcwqaSXD5dQGgL/dBBqALeLDRqm7D3Sp77zNoPFXR
mgUXRHIL5C8PAXC9UPjepc6wHC5DmWc9TQYfuoPpDVldEOyFFkKo6T5756toHptII6dXntuGKxoB
QemxXzc4pXY/kzjUyb1bYGLQM/AEeFYj4cySmkhPZPCdGfX6d1d/Tsa3nXWHEbKyYiIyWLGDNh8a
hhIZaqmUHxflz9RkHTf3nguILjsGfRTYLYfCOyutXvR9DptmvDEA1HsP/fhn3khN5WZT/cUFlVUY
QqY51zrjUwMUGDJAkKxdbT+iujFAiKflrwEFkjGA08pnk5Eed/mw3Id2C86tqT/4EwL79PU/j6Yb
/zR1bxgGrjsB1my6/m+eInPgVY7fkzi8jihGZhO1xsZEL6OiObRXarWv/bZEeRWgehtfxrA4/XJn
99i07n/5JP9g0sHn+H8f5O5A8C8mHcowkBrm99a80W4cWSAaFo3EYtGA/zfnlv/2Xvcv5V/eqzS0
krg93ktnvnSeumhsRsqBsXj3reC/mf780+g/z4VZEzeObzn/5tKgaW1uegGj/+1KiPTWPzfGHyzj
n+xivSz1dAI6Z5we0CoT/8W97R9MGwwDxyYPTxDscP7XHvBfHlO6VUUhT6jg3JVPykt/kNT94z+v
n3/wwPk/b/Fv1iprOo3Ya5C7t2aImNN1vyClypm09l7pqpb0BC76//+Opn63ETIt18Zm5f/+doHZ
zq7Z9ayTOU2cWrz1d6y4b//Oa0tHAG8ojFtb/pfn/KdtQoC1jWEUjpCW/W/+FykzipY18K56Z4Wz
3YbSRKXKxNB/frh/+sUsvFBM3cDJxfLvXib/8ovRlqklNde7f8jTEqiQ6db//Ab/9Bz/+gZ3e4x/
eQP6LxPtIm9grpSHQTuSrOpp+v+Q9mW7lePKsl8kgBI1vkpa8/Ls8vQiuOwqzfOsr7+huue0tWge
EV29sdENtIEVIplMJpOZEds2JaNgLFwoTYagBYg2UAPNLJQux2ktQeEJYdELwlDVvx9jgYELIHRG
GavswgyMv4AYQhSmKkfFtNDzKqBEEoEwSz/VBolbBSBo2i9y5J1/WLLApjkUNTJU/ygqw+Ap0Fxw
uSp0krQxjmVAhEFqD1p3UEdykyloKw/GB0/FW/W6GfAcIDRGQOJKYGyqyaxN2LSyYkwKcn4T4sNB
t6Vg2tQJCigEKyQr+HSW+ARni6picKais9sVT5TgLEY3g1O8ZO4c/91Uz4hON+kh/wQhgHRYHxhv
sVQCql/ZkE1QuDEzOVTtBJ4aHGdK9UHKN4Vco//l30NohMrUtOAJoCl2uVgZybqhorCHsPoY0aRX
0jNkIgULxBvHEoTZpyiDAT0Wbi0oEqmuk6i5KnV1O6iqQJqY5290jZimZs67lCXMbmOLmq0PO0jN
fFdSZW9k7V+siA6+RahugRgJ3EGX0zV2RC1qHwYgtUidKT3IMgawjDmZAk7R9ZX5w6LDGps+byKQ
2hmqbDGzNuJwkLTUmlVghxcDPZLp5tRA7VZ1plOxRbfZXbY3NsYP8AjbODWqYyaggOTO5+IDmH3V
W1WM8BMf0KGGQ+9fEpFYyh9X8H8PUWHFAK2+pEM8AUHaI4tRbq7STfOzdrwdGCsO+Yf3WN/2z9Vb
JGCBlOc48DuuBicF8iJF05hl1Ay1rbK5prOu7Ldpj8e38C2QHf/wgAuIskeXlpA9e/7JNUhmNak/
TX3sYajE6Q7yHsW8+m2HmiCIPEuv+p7ekpNyLd2SvUj7Tua5Rx3E4RA4szRIMjFBsYK3iwAv2igH
3g1n5Qf6QiM33Hl71GzvFJTE2ehL2/Wnp3Xz5e35JepsXMuzWfMz1ZwfYkp165ubSSvQXiXSKJ4t
8Pukfg1t/ogFyGR2wxj5AKnO6PvtTtHv7Cnc4oCRP9dHw/X8y+EwoSFepes4RP2Gk6Jq8Lp5ycAy
K23yYavtrGOzi5/X8URrxhiojOSTHoyAyyvQPemo9/7Vo8C71t7WcWT+Hv+aQcYsK9MrDBnNSg74
F69R8O6UmxfQYJCD90C270gKCAbGkdqBHvjCGhmnoupD2HUGAOkHLvrpFe5nCq7DL/WjP7n0UTA8
3nUFVHK4NajgzQfV+6WBqFouR0YJAxkTt3mpd8orWLqvzBvtqIkshLdkUJfE4OZIHleUS6g6qstZ
OqFxUHt/Tx86N0HH0zl6AVnIvapu2pO5bd6jnSU4Jrjbe4nLWGaY6TT2Y+DKH9Arespc5PZDlAXe
G7qrOcq1+hZJNtkFVyIqwtk02M1nUEpVS8E/dPYs1HG3Ry8Z2gwS38pCt6nD4QbtctDLqfqwsJFg
SAo3VQ36qObpoG7Wl5ZnuEt0xnDLNk0ThBC4DuoFyvWT/diLPCfPhRlUR2EHrmgKbPZyRUsShbTH
25cTT+rM7ADmmd6L7U4Lfv7NWP4BspjIf9TrKOgGzCRKZbd5aqAq2tqtQ/DN5GswFhP4B7rSmmOC
wfTH4ix/1sh94PAjaOqx/V9n6Wp6T34T1AEKQj++kXwNbY6oFx66mXK80KL9FT02qKSn3h751C1o
jB0Ig8wu7U7yVIFPEywbqyI/SsQMvAmzSYrrpnwupWM6fqzPJhdCJQqCM/CrUjYwz8pxMA0Pk1mA
3dt6SlAlRF7WIbj2vYBg7FtPPamLxtn48NZnFodS2a8DcIMgkK8SXC8UdMWx4TJqG3uCpkp44pth
G6AiyTauyW3p6h/l1jq0+0F0T+MOCfdCxOjIeGDiLm0BUbtmDjlcv1U8jtEukf61YCwuSjqBaDFR
VFlTGWffVmmi4J0S8WNrgGEKFCXFZ6WJVJO4aw+tEGJauJUh2XU5imFKSK/1GEVi3VDQCFRo4RVs
Vi4E2Dxxx0DGgbDmFaANQFI6nFq+DqIoq96VyPkiCyyg3+WuxwKGMTEFj0N5MR/FTSCB3+hsGiIR
F9FAmLnCK4AflMl8JqKmIDgRPMmK9IkFECrjO9W+bsdUwlwVw4lUb2ryRmqBXXGDJIjDII0FUj5K
zfkbFk5MQruw2pcB2lDeUU4FYtLhiO48ukNTsosGKJCWoE4yc+jr3+zQBS5ztMso2ZD1asY9gg3y
Bmxh7nBC/V1z1Wwap3kVzSXfJUCjDf+DYI1MmfUiWeVJeRU2Tljeyh3y+SXCiuqM9oAxfZRQTwt2
r/IBLJkobv9lhiKPxI3WvuDZtdTxYO2DF6lxDONDK55b7wHsVjGqbkh+aKK7FH0XTeIKJpkbty1A
Ga9EK7k3SIsxWx+jalvPwQPKy69i30ZZItr/nRitZlfklKOeWnA2zkH8twBqgcycjX5dem2cxeCs
UBtQET8NLZosb/I8d4ULy90l1uwd0SOtmxpjwSQK6r4CwYYDrpv6ihzRhDwcp814a+yKvfmQXNHC
Tm+Ue8HcznP3bYQW0qa6oStIcTP2RPOsjLUJBty46IV3Ott78A/X9QnUcrcCqNlZrUCxthP1puV7
E0ZYvLQbfVdeaz/jX/nVeDNU9rgFO9ltvCVv/mtgC6/287myBs1a0NjTvJ1H2bk4c+x0l5yM62z/
+sNz8pPQaviR3NekqozZyB0KXao/k7q1bHl/2znhVWcbDr1Hp5BjnJOr9KdIZIVvP/8sJHu0KqHe
DzTDEEf/SqtP0vg2iJKd3NNoTkJC5VLHwxJjomiWtxCjYAEHVUIFjgxCc1ESXwTB+NM8BLkVjeBf
usBEl9k5Vj/XrZDnS1DDYsqKTjQN9dywlMVBERddmpo+djQBRVvuqQeZ4KUcz+sZiirWoXgrsoRi
rAAter0fFIDy8YaTqP42rF7BFb0Owk3QLVGYkArtLpEfKpgx0DAfwNxU7jV7wCGEhrfqhAd5FOWe
pH1vZ3eDaEPzvOMSel7MxVwWYDXI2hLQ6k77UNBLCRXxeGNtVFQ+ONadukXR12HaoPJXdGcRrSJr
iT3tSJxiakGDiwblxHjs/V1Nfq7PrWgBGWNEz6OGzlag5MMm819JsEs7gTnO7pV1TGj+hmifqUCH
nZUJGobJT6Q5uWNpG19Cr0aGLkfQhceoOER9dhodDZFoJW/ulpBMTBnJMTIuc7JxROHZ+EBA59WC
mTVsK3t9+nh72VKgHGnM7zEmm9UEj3dN2gGhZZ+dFOnTGu7+2+8z5idVdadI8++j9erWrEo3Cfrt
OgTvyFoOgbEzdJxoyJwAQvGvrOQdVDl+/nsojo3Vu1orMDfOwsAGqEIUQ5ENHB+X2wmNgCQFEyiK
kMM3Wf7Zpc1mAlPC3H+0PioRkHIJNEiaRiaCgDwujGsT5Z40DfcdyhKkrnXXoTg2cDEmxjshaSJb
oQ4o0Dij65fufLUVrJFoNIwZxKjwi7IGEJ56ysAogZqi0doRMGD8zVB0nZo63pghuHI5a1UxJqo3
4oBVvFtF2frej/Xf59gapuqf32fVqEAF6mVNgdN1NNEXAV4H0rYHs/OvGyPapbF5NNpYdG2aTYpx
PxeYjMn1UzriQRuYUviG+mQ/uAqlzClDFDAetAm9qyinGm9NZbM+VP6SfQ2VMcApSYPABL2yEyLt
FGqKK0/6eUAZreGXAqh5h66NkDFAQpL/uS+l6Goz/MKOaQDK6s/1AfFy5shAEmKoUANWkXu4NA4a
FaBy8jAibSzxfqpeNZ52nNBrkUj+C22bOwtmOcT5oQof1qG5A1wgM+48T03JkmMsYQcuwY2qVeF9
ZKC2t5ijqP8GxeyAzkBqyEoxSIpuPVyMHikqsjXDE8RNXJ9hUE3GgUghKMosGfpywoEQjKgZH9AC
OCSC3A3X+ha/zzgMZej6dBjw+4MG4sakc6bsHHe7chAZhWgg89It4iNZCXplwFkL5UG8SXlX8ra+
ggzZTrlFQ5J2VPfJnSgvpfAxZxvUUZKgUmZHW+CokbsQmM0j6qRddG3uISkA8rPQwSvqhu5AOrVJ
t0j+H/Vr/OEc2P2JoitH4C05Usg4yWYBmv/5EGaPl7HZ440MH6LdJM5TfAIjb4r27MZF24ddOOP+
PXbhraXH7Ac9BAIT4kSmF+CMCcm9pJcmmLmcmNx09UMwunJ8N+lgjm1E4+Tvv69xMtaUD1Vs9fk8
4Vsw9rrj7qUenG4fuShVv282aI4Yd55gI3KPCpNQSBdZUPlhXwrmtGeTkKRxTCW+LQp6DkGWRr3q
ygMlfZCj76oRbUruMBeQzHLGvjYQEMrgpKC/QhR4pyib1XrBsvGNZoHCrFtooiteHjEw9Zidr/D6
0d1Gt81ef8RVBswjNnXA4PUpuXcRtDz/wrktoJl1BBmMD84rQE+ov9fA7BkkE8QaLcHScQJ+hSxg
GJ9QVo2K9nTApNmDZ2ROZexTNPCArQbEKneVem8NAnfH9QgmNWVTm1P6rAIVfh0UiSUQcQ3dZWiV
L6v2dX3uuB51ATH/feHoSk0PlQk6oaC4xEWi2E4TKIPRBydv13H4QzEUTdUQhWlsCBaadRNrJEW2
VUOLUFnvolQTQPDt/B8INgrrwQuOgQIiGW+jcC7yl5P9+ihEEIyL9odSS9IkQw41vNfAdpj+ykFT
vo7BX5GvYTDb1SyMbJQhzw5eWCM5tFH86oGQ4Hns0YaUh5rkrsOJhsTsWyMLNMRFmDW/f0OrtxU+
9s3LOgR37ef8EtFkVBCyavOaUZtWMMLPJn5AodEw98aBrmezjsIdyAKFseQQekddkcDNhZCFSdHO
p4CyXxHVFPNRVOSg5uJeqANf7he98gujnJ1p3eFYBmuJb3z0lShc48/YFwoTGU5qG4DIBTZAyx5p
GSSYt1FtTYKl555F1hcKExQqoOUELyTGUhn3E4oKJrIBG4KmgsLFDQJVgMabORkyJpaJ0BA6uszM
ocCXGkmIvZNZ5pnEaLmJjPNUx3+xRWWCIlIUYBsmkp2XC5ROKG8HfX7jeNZzFkhuUIx2B1K+dWPj
nQVLlHkBF24zCouiMdsZpVdcEKSPHVqy0HNG9h691fofU/y0Dsifva9hzX9fAHYFOG6TZN6mTe4k
Grq9veeGdgLfw70MyZg3AxGKrMMJXcIM4I/ACx3Ih9T6XkH9I1gdQW8OoZhQvkpBQkGmmfZNFIjN
a8Le9JaozNbNNKlH/wFQfXCItBq4sgKIrYMPGkTMILyn+7oHKX/s36TduO1A79MmIIZSROk1/hx/
DZ6xUK/VB7mVYKFx8ZGAaC18jtvNXywjihqQLEKBJALAy/nV+nqo1REQnuxDvcQblV1fQ/hFMUdP
lCHgHSQoEv8Hi3EiXWpMZPDRQ+9LymPWprtUH3dlXW7T3nByC1pA5kuBhlDc2tDNmh9w8LgU6XSi
gtigk8+Vl+3WR883r8UnMR4HT++NDHE/vHsqkyuXIOwBa/BHFR/L7jSZDz268xtBnS13UWXU+CKb
acEpMDMOYtySjgSz0Nf5TunpPgQJ8KAVArcz/8w3E0a9ClwOCr6/ZUzBbZ2isQf7k/rZe1FA/0sO
7yTIkHVGfDdOgWAm+aP6gmP8D3icJ71DmtEJ8nDXgP/TR2ObVGYCNyeCmf++8DqSp3QxOH3mPG3m
SnW3UTvN1bVKAMO9PMzVPv87e4wD6EGupEQjhlNC2smN9/Wu/R3uJSc9V/tsD866W+XBtK3ehsTd
frxft0rRIBkLKTKQ2CZI4DkhONNqtAyDIXwnoTv0v8Ew2zEEv8//P//y4leAxs+ZuA3dmusg87qv
mSGzwfD0VunSgIlUQXWDMgod4qPrCILZYhtpctoQD6m5BspId3q066zrMRTMFHcQioYOAPwDz+mM
1dFaRcQ4YRBJdkP6Q5U+rA+B6xjBmI+aVTQtGGwk0lS0lKYKLiFvlR9Ujh4yI9gZITnXufq6DsWd
rQUUs+j9ZHQt+JKxgRCGlNDVyT97TdCZIcJg1hwUJXWsD7Oft671qQP7wkEX7ZH5O7/ZFdoCISA9
F3+x51bcg1pCpShYgepua9d1i3pz41gNwXUwgMLMp1f6kAp8HNcMTBS/QiMZhWesQrbagn88TxFb
R9ZBz969/vf62vBPIxRsIBY1LLyrMRNXdBF6R/V5cSrTtfx3zz/W4ZOE6pQIBBkj2LFBOucLEiVc
4/sCZctRJ001AwLCUsecbkzluqrAg/ArMf/iBU+RFzDMTTUoOs83EaQ6HWihevx8oN2tTx/lRW1o
b9T+1H5r6Fm9PBxSY0Qbe9CgvwQcpw456kcdL9n6aIf70O7s+KBd9dvr6Ph667lotnt5qE+tm5y0
XbnN7N6G9JUjqppW5ssxa6eLb2ILVQrQ91VgDsWj1c2LtMF67uKr/C55plfFCRozzyCX3kBe2NZu
6UFy0Qg/aKIQmme20O3WdFR5WbjqMDMfV0VGU6vFI22AXBh0DdzA7SE04kCq245vqa2gXHx9KRRO
bRdaXL8w52lZnNNj4nWVDkUa5yf0UuTz8Exux1vyUrqvUJRzRwcFBW5wVE+Y9b12WAfnlcxcgM92
sgDvLRpZVtZhwMd8r+7A2A5i3J3k9Nv+VtuB7POcXINEUzTPs3l9W+rFmOd1WMD6uGl6RQxYaT+5
4HZy8mMMNXGn/jiXj+oNalBcsNG50PXclYJgj5uqX843c0I1I6p7R4r5pjfydrKfDBT5/rwHL9VW
d+UjuSU3oK3cQdvSjp8f2m1vgxNaMOs8j7z8hNnPLIbfZU3V6x4+QQEVOEys2dxDYHkrOX+2HqRQ
XoqdcaQbyxUAc+fdUHC9RsG7TNjagKFTx9rvMO8oA8asQ9fNhgTiC91C+BGNc8UJgi7g5iyddAuC
HdHjBHd3LdCZVe969FnK5mxs+ZPm7aRhEsQ3PACUZ8KiiWFRBAiX8+qnhZV22YAC9wYUXNDlVgvB
CcCNdlUZs6dg9mSVbWaRs6SPQtDXzw1yoDfaw0M3P2E4p4/sqbB/+Qf/EU87x9ZJnkzR/PGChSU2
Yza1p+hpZgEb2Qs7ggivBhq4UFRexLMRFY9YOLXRyGv+OToWxql3VRWXE1AopHA+wDWGp6T0HTJo
DhhpbK1yQqdz8lfo5UEcbCf0SPxBfsEzRtLjGTLVh3mCR1v7GF7iqwi6C4XjQwTcNp34HUVdTnrz
ub4zeCc7elcxYJXqaGBm7hFR00Ve2VMUBMlP4FQBh5c/v8ijQGcdh3vILYGYoNJA40zQRQACZ2V8
1+0h+3iTudmpOMT7HpTF1JavNbTSOKBTfxieoo2PA/oH+JrXv4MzXg0XXYLnCXRPm98OOhroXlbi
oTwGlzZEeMEp25LfZi8wJs5iImWMAivL0DTz24uZooxmpstl5WTRWEOYG6yHo9wSpJCreLs+Is7e
Nw2d4v0a+S/0rzIrmOWg/QkICDhVKYEKo/lOY1UQNYkgmLXLwg6xtDZzfIIArwHdf4Pu4vVR8CbM
nF9wcaMGq/W3J0a/bnoNIsSOBqa4Ugo2pfpE+l/rIJzFN8FQgmYTXAfmLt9LN5l2bSrVbQMBbulq
GH/Jxl1JroEsOOZ404VHG+wosAygSZ8JpgKv7nq5bQHjg8LOKw61EQkWnXOQYiRfEMrlSAyPgA0x
AkQOj+hDxwFao8N40wxnn9R2YAj6Qrirg2QUDJmgVIw9X6zY9CTN7DGi8qqXwNsV3I/t3ywOOlxk
LA/qndgceAYi4zxHVRjoV+9AsOsYSQ2RhZ9y/HPdCLirs8CZ/75w82Ce7nsoulVgznbD7OwJG2jn
5WViPBAOKDry0WiDRHv1JYBkhMngEVgZiCHO4ejH+9FsFds0x8ppO6vaU7RH7oKcFEdlRDuB72Xp
Bl5JdKD9eTv8/iFgZAWLDGoz2BmV1Yx6MggqHDCApp8aZLufs6aubpQ41D9AhaxDUrY0rbcO1Qs/
wRqaI8zXuwCaB9nY3BjlgGpAM4llyLBM061vQWPF90oVHI1Er6AZWkB9WSszFQIVPZpswI7b23IE
+jwX8Q54M3OQBsYpOVQgToCS0UTC36Ev159tCJXzQdfD2l1fWq6Zok5cw+2YfD/BvZFUWmliafu0
OSdytesS4zqpdUGSmguDCEHHLVxRrW8eVxtUKw4nWFCUn41+cCcNHXmjQgU3JE5AYoHrAe91BCTK
uJVdGtJUyj2kUTCcxgIFrNVCbLcmZvirSUF3TfR+ciB0Bsq3ycAh5sX9w/pszgcHYz4Wnj7RCoj6
wzkwuoQPPNQNRATmA9VSlOuCtze/hm5dWD0qQybwZxzPfIHF+DPVCxChj8ACTXDUnnJLQ/s+Ii4p
3awPirN2loyMOoId5E8UdlBRh6qFycecooHLvNeCQkZjz0R/4AUu+7EOxXE0FthuEGugbkYnf6jJ
Fo5mMkK1gHoIfDRoSDvJO5eVIbAQEcQ8rQuIDsUd1mjBr0AKfKNN/rbUy3/v+jEKPEUglsGJxh7M
Vak3chTB2EEgq0CJFicmCIoFpz8vq3WBwqz/MJUpCef1z8YHjYDzO37JyEGWf9BkhxZRe1BAHipK
N3GNDiUqJjEMVI2zpFdTICVZnMxD06GMo+57MDH2PqQXqSAg4G5khB0aKq1BsMU2iKZdKTVjhdFJ
RX/wffAJDu2r1JTnkJYnSksw4UNb1kwEG5jXvGeh9wTdewjv0bQ+f9fCPOSpAY1XBfOQa+2cDyno
WPFi3qbRuwfVo2hq7ocYYsEl6jOgzLXt++4QBaAhrpt/7zHBGjPLldD5TPxWTBGNkhdqmAAjaw6a
7Nl5PhzlXHCyc4KiCxRmN4STmbXa7LCsuuivpzQMAntS9ay2oYDVQtPH2kF9FhI2gyjc5+1DBW7l
D82DDFd9OdGRERigeYYlySAezvz+uglqwY1CBDH/fbGWSaIFE3SpMYVdfNORFDK7rYCmi+cbsRtm
SjOECxphHD5SJPFktBk24awIVZubvGyPFlRQ1v0i5eJQ3FTQEIU3ZXa2IHjaVYqa45iOhwJs+mar
P3TDNB6yFMmjjTqYxTOU7RvdkVSwhoGbuKRg38uxke3C0KsNCGya4iQn1gA+/tIDeaZWQOESQmK1
KZ9preS/IKgTts40wKfYUQT9KRSOBO8TOtFRpkqU5k0faY3mY6gIJehDkOoE0p70bRo0JDZKPOsh
w0ESNBJNhQWhmWoctF9F2WQVhG/TNj1AyTkwBfuVt8SmiiMfflZD+MLMv2JJdZYYBbx5leGEAjnO
YEFjKvRDwQqIgBhvmyA/XvQagHK1ONO0fiDVJHgH4bk8U1dwyUYymSpsg3Q/KKgZQEYFjXUEMrfK
hwpJmsCELLtqvddoNZIUclBBt79uWzyXjq5AXIYR9aLnn7kMB9T0k7zGvVubbnNUISvIIkTJHn3N
ghOLa8MLIOZKnLbRkBodphCVVS3EnaVua4SpdStHXSHY+aIxMV48JEEttTmgKJSIoCIg5U6R1v4W
xAbhWVKs8C/SbRa4UnUU+8IQkVm4dDU5ZFlRMQrANCszW9ab3q6NMndLVKEILJE3Ngv3PVyTEP99
YwZUhxKlzCrWS0kCFNzmI/JDWYK0otxBhSYMhv+IxyybVVQybee8jE4JZMIzMFD6dm4d0uywboi8
LbYcGLNoWR91LfEwhwq0e8q0taXiLwKzBcKf55XFgUB8aayUFDssza91kOJL5rXaRwIzFwzjDyPd
AqRIRgVhAuZrQscCKHsgBlX9+5dgWNs/JvAncbiAIGpaePk8U40WgfVYdnu6UYQpeF5ssERhTmhQ
OORWkWIgsl8gwf9i1bcNVqbOf4TGzvB+r68+zzss0eZpXYxJz3s058RYm0r/KYO2Oa6ugkYwb9yt
IxMw48z0KSobvaKrD3UIFUZkYUTQtEvBOj5Am9j/C5cKnoA524R0FghuLseS0G6QIEIO9xNDB5K4
tLOclEBk72l9zvjj+cJhDqU6QlxVGZizUoW4SkXvtTY9SXp+6iUIka1j8a62yzEx1hAPbWtEBrKN
TRZ/6L5q2VqXQ7VpgLIVRBTMu3U40dAYc5CbELYwH4YxOrOhUoeY3bW0l8oXNeWLgBjP3RCaSzoF
kKppiIlGp+n8c+5PqAjoBGbBO+CXUzh/ysLEJ1BLp72KKZxVG1CHFEOXvT9r5GfV/PKGzwyW8t8m
kTna/XG0Kq0FYI8grMhliH/lD6EenAOiCYIX0TQyp0SS4SQfLUB5eYN6x4Pe3ZX16Kjl8/qQuGYI
ukljvqEhGGaGJEG01bIGZHGzNjj3KXHDznAlyKvpWYnwT+DLRWjMqIZC18exw0bWVVeVSpsoaHKJ
HZSk2qlFt+tDm3+MTR4hOTY/Z+kE3LjM+ZfkRI6DHN6pTKFG28cfKHU/6GHWOYXpb9Kw2PthvFvH
5GYRFqBsM4UcUWXopzlwCZs9KdQjUozgJOhPRZzvhyY9jNCO6vW55+YvCuWQFsedyTRwgUKS/HI7
DEnZRGGJpUxBrR+VFKpmaMWCkMr6ELkHywKGWUNjsMw2mvP+SVy6NJcPiOMdWRoEr718GBOE4Lij
ITHC+BET9+fKB++504aQYQgz6JQeamE9KHebof4D92akUfH/yzkzoVorGR1eFQpP3yYj+MCjKbdH
zbSNKRGcllx39YWlkUustNQyq8O908m11JG7j87b1vJDHx3GskTZ620CjbK/WKoFIntulhA1NigQ
48SzFVCpayYYdVpBZoW7qRcozKkJ/rRMofPLTDE9+NK9bl0F6kOtbojx+N+GwxyZltIlAQhrAdRC
DEdySVAdKXS411FEw2FOyriQ5oJboAw1OU1RdpBq6Z6mwb2cRU/QK3pah5t/7puXWsweY+e10ieg
pwBc18zyHTGkGYXdCfMKfMPAXUpFG9ncYMxMXKwWOdpukISLo71cPPfBo1dsZeMxMndWHUCg/bYx
HpMGarTy3ziLBTIzmbQcC4qyDTgL/zqHElsRn/IoF4Bwp3ABwkwhVN0jrYeMoxPHR1oNm3JsBAhc
N2EoaCVU0feDa+nl1oUGWChH7Zz5Cu4bHCa++S750MrNBEHh/DvfFmqBM3/HIqIprHzsqgI4lfyL
aMDx3mMRfc732VIhQkKQBVWQloVqI4MhDyPSVnAKlhHfDFDbjVJRcuf7MC4hGI+A50efxhSrPikm
GnxiCM+NA5TkDM8SlbN9362XUIxpK73fSOn8lCpF0KGKnuQaieXD2B0t79f6Rv1uAzOSgSsAOiLw
GMEgFYlvRBpF7NJoE6QuoXo/VK9EriAdHom6nbkTqCDzMRPewbKZNVLMGLKJKtLILWRAIyjKNlBp
K6no9UEEw6zTUGeSIUcEsbqRXycQZO6N4cGTRQUv3DX6IxWgE0T9FmPVM4mCgewl1ogmP6WGWPZQ
pd0ZrY0RNMqyB9VoRM+wPEhsVjDuo6cEDw/z3xcbKSmkaZBHFWHtBL1i9agN+VWqopr8IST363bB
qeNU8bKGLhUNpKv6t9tpW+dI7KY68iwoGH3ZkgfI9t0hQXbSIYVuQ6v9xXda3MHtddw/dcKXzuIS
l1k9uQ5jc0RTCQoKH81jcp5u6810023vZCfBf2vtbNfiP0MSwLIftQ1a9J/rnbRBp+IGxdN77BVH
twlKjPMzZIc3/TP9XP9CTsHV5RcyW8bMQRRe0PkLb4Id1FifjU3g4N65wRecik3vNvZ0NG3lPrOP
0JMFibHAn/L27HJpZl+4MIPQrHopGfABSbVv6LsOnVzLO2T5+/pAv980Lsc577MFjFwodedNgIEy
laxe0ZnYCjLY5rYetwXkLtfRRINithPqNaIsDGFvVVHYcykMUi6xddWNL+s4vD1EdfQXgp3f0HWW
nIkqVRhTycCxOkLhElJhKRS0Sn1nFo+x6HVOhMXYcoUO8ZIawDLUWQZxa+ivg1/Zk/c5ie6g38Nw
VOBaJmrjEO7jVZJxDUMxSAHiYbzsDzcjOWT9B95dW+szKbfEeDXVw/os8nwsGJPp/BpAUVrG3DBI
UyZxXgLO69ywgDr5m6aIpEx4Q1pgsHnYHif4kFWz9F0S3bbQsS9D/SkqX7OyuDKV4uTnymYaICix
PjQRLHNK5eXQmX0zD63RtrWqbEmebvUGiRgabw3f3yTtZEMETHCP4tnKcrSMrfiqWVpxjtG207jx
ld9N/RYZezq9+IEASbB2LFF/b/i00SoMEGwnNp6y3QJCgXgkWJ9G0XgYJ6V6w4QSgHkapWwXqqOj
KAFeO/xNRZyIdNt1NF74t5w9xlclvRqokEBEbDZe1xBN7ZVEMB6eN1wiMP5pAGdYmxRAiLomtPUU
wrhec6ahBDVK7VaLC6dXLcEDlWilmE0dJWojo3QQiaXBd+VesY0GQuXCM5cPg3SEARVqSJUxB5ru
62HQTTC9KLgvla0ceRD0FnUK8vy7Sr5AGHuoC+p5Uzbv5jpwPTK3rPfXVhA4bd8IkiwiKMYYtLBB
rSYFFKnvMwlSutEhKxwj0vfrRsf3FF9DYkyirmMNqQ/gUDxtW54t5YNrRQ+59isMbqpZ2TYVnPx8
M0dLwyxThe47xjeZQy3nk+pD6aULUStkxFM9zJKpRSewdq5JgNZCRvGQhgdfxiQ8Oe9bLQJQbl7r
xXueokBAxEIrwmAsQg5AIozWfRDHQdU98V79EpqyliKYMu4iLUbCGENAk7pIiwAtIoZLNcPurV+o
h7NT1PVawwtYe9pWsGu5nm+ByJhFLpfQH9dhFpX6JEWQ/azcsb7NIRJKDcEycbRyVLRgfq0T4yHM
tOs1T8ccehpkjvFWmd1U0wepss0o4yE7IXZdPNTKprKO0SSYWe42W2DPHnMRH9JEb0OjwsymneoG
A1rN6nu9AxmOIBPHvYosBzkv8QLIg65dGNfzILvxdSDGcxtYdhEmrkzS01R7u0FXn/W+tGPkbMuh
/6RS99Sa053eW9usmK67SRglcIjq55mfuYcR/RC0Plx+1BhV1hQ1IbpKyFXczcLFUIUFJVwdOHV6
2yk/UGGpyRsKmug+tCOL2F0ouoIqfFP7+gjG1KAE2ha9go8wbm7019EJdpUbHSBdTmzVaU6FZvcu
OeTOB2ji7N8VxGm2sSttE/SBTa/rzlD0KYwlduWEpsMWnzK2Leqa+/iNZqObpeo+T6hLW2y9dUDu
PWy5Aoz9Jb5vBbUMxMo17GyLmrRfb9Z1aHuf6H9D0xm6pvBvfdZx97faQfoblY1LG2AMk9ZVFMo+
vqCzHs3qJsxEz6lUgRWxt+HFGNn+4FzvyggtCOg/29XQkN8rO8Qeh5+Vm/7UbPo5Ov4GJV2Sbbrh
ITt2G+iwO/0rvf+QQbCWHxKnd2O3Fcw8Eg18r/qP4bGpnLZuqNnN35WWT7lyipvfunzSYjw0jKex
A9VFgLLtXZ0/D1C6RibLLmrXS3Onke1cD+CI97WG3A85FNZ9pu1qb9N2TyUuSZAeiDeT/FnV3oEq
OLVVp9aPefXT94+WfzNGt5F5H6vnUTpA29yPItDy3dbFvRLdofqxJO+9D8V1VKyNeOwLfFuCeL0a
Qhx6Q/PAGaNNMe5TqM0a21baxxsvcWPoHgR70LTS04R6NGSl2oMMIj437p0Kz1o0PavVVsclP3xM
ohtw1DpDsgWd0PCRIKrNnLBNnTq5T4wJ/VdxhQFC1NpXHCu4tnp0mkmHcjx0n954VMNPXdq35RYa
4TEUpKb7XN5ayS4ZUVvnhPdldBPk27J3q+pBhio9ROm732NpZ9N99TqLcA9HHcve20WGqlM7zg7/
j6Pr2o0cB4JfRECkEvWqPDnZM7ZfhLHXlkgFKqevv5oDDthdLM6rGbGb1dXdVZCQcbvJw/0/ZB7L
L80Uaus37GSwhCUw15uUvllv6RzhucjgDnVotzcd0CFvvPnR2xe7CFa4aSpoPW3KHGtOD5H1mByE
1/aJtuG0RMtPBze0OdLlNqs2Gp6mdk1rDx8F812z3sYxTie/rEOHuhwPBfMcwTB72P29ZHxtOL+3
Lq/21vBG9QP5XqWnl78DO5ri1C9w9jjmdVi0oQ1lRxpgVhbegPj9DFwozivBP7PVxwA3G4Ps8IzP
dMzlZqr3LToxlstK1yLeUsVFHpm6z/szjFybMezHeNXPTeuKHf3UFs+Ux0oGjjr0/TbNQlBaxhp1
+qc+hXoaGJiD7orvAjGWbCsSJAxUuAtesoZi8zrekxH63VGK7CmDRof7aFRnvjI/+NaoQlN63RMH
lU6Dny5Xq4w5i51+29906eUCk4CuPFdpzDDjYfw0aivlz5h7pXkYxXEmoba4bRMMkPSyNoKF+eoZ
cmcXUZcxyNtiSlS6M+wx0E9uYB10bE1/pTfF9tWCysq1hevM+0JD0wMS6lARceW3LmMHNuiws1lg
+rbMYWJcNX0Pa1B3ySLmPEd+nOuA6JEGLRXNDhTZ4FPQ1bXLTTm5zI5nzRu6ACsQYgzVcG+cg1a7
JD9AnLl1Iut95ZuJgipG720MWtisyzgfwsWIJAY+el/Xg1yHQot9z6pTQrfmEKWNa4i9nhhACbGT
h9hMHyxIDMpgyrSgwHvXT5oKHRW3/XOub+V8ZH00GpU/fKxsdlNquQiWofRrHmr6TaOPPklhPeox
4VZQKbQD02CBrk1uHvI+6kvhsiIky1X1vkrjqvtT6t0aBp/L1U1zf7X8NQuXLpi741J+VlS5lB8T
+AtC2EpQLGlPQWF80eHcL9cOSjPO05mDAtRnvxFNRGHg3t2NwmOPqXTL0WVYMVfnIvHSbtsrH7xw
qT5rVNjY7JNllIJpMj1Qt/XVsQJ0z2H50uaHV2oqwTRgGXWfii39oTC3UUugmRgp31Gywe+NxNON
gN3x3WRrmHziQbrN3O2SadOY13EBFYvSGj1QnC3ukQucebNn8k/VXo31CLaHqRHXDomMLY69Frwu
v25jA+6NvZtNG0MLkNHM/KSR3z55qPGW2Z895k6Uc2gg8rphl1L5pPEhOEfNYMh37WciT5WACLPH
YSJqQO5Mc2HZ49qjcDvyq7e7Wf+iqe5rqT/A7uhQdwHhb+38l/J9RY/CQmN6V3G3S/1Fxni7FObF
2hbJNh03uvLNZT+y55TcSbkx5HEQu0nca3CPBpqwbgcjWOfe5Bcz3UKLrFhCrm2Rwqv+mBWXofE0
I1zYplm/E3lIy8CW7lJ6GfQI8ljqmCud3XaOMuFlYoM9NX2J27/m/MpjP5q6mPQtP+U4Y5pLUk/T
N0g/bDqmLEi6G2+iDH4uBRLGimX7pjis7YS8tDeGczrdtfkPEwNDu7OMwWVt2LUJhKb+LP0DHqSd
6aX42nmQbfstc35JH/b6rRGfdL0UaTz9pWaUwCK01n/05Yy13cXE+MjgG6CbUrVtKJavgnLbGlF2
K2yXPriIuidW0rOC4ISl3kL25qbMAjM7Njn2LrRdLorjkIUk3ZLlQ7PDZj2szZu1xBnZ6NW+nrYt
3Y/i3WBbZO9S7WA70bFYG8+dHqt5vzrbroAqxl3IL4pcZO7tNiYKOR/mrU8DlMd4sIF7e+Nk8XtD
/iojsqAuUmjvth43V0Cy2fYSLLcQCfHsISyzn3qwN9OJqbjEf+WhS/ckfyXWGrdzcpqRcfMp0I13
LBGW+tYkYZXE8DXFBpwt/UnessFvhpB9gw2pDbdeY7yoHLDHxiH3GL4XFjrLh6z2MyiMTBxzY9PQ
99fryw+W5rY0RI7qIevECs+yw8I6cy0g4wZ/XU+XpT8v4qSsytW0bc1co9zYo+UV2m6BzrPtSYjl
4uvtcHmbP1J8IVpF4VbMH7+5FbQdLJzAwKLj7VEZ4G9acVwLT2/tbWXcBm3dFjzq1QRriCKuDRWO
r/aUsLEBZrx4q11fXgsFsL4k2BOA6Li5sc3SHXrg+aYPy6QJCZaRNDa5uhY4PZT4Zi1Y6i/bdrnt
OUZAd+voZ7ZfZvfaidTVOpuV3zG/+JbcHe5YCM8yLAJEKSYMNFzmr/b89E6cYJC7MvmVkKEzNjnB
23d1Gohpazbf1j+uQhuXoNhVUwQMZcaVFVuwN1p8OcWTFlH+pxc7rQ6sGi9rI4pDQrzU2IwJ7mEv
gUD0cB43Kb30dD+tcaX5Y35IDXhMxQ6k9SY8VEyQzlZ/EhSuwAVQ1Nvaf+JyR48JCX116wlg0yEu
KPUIhVnUjo2XAHAPUxuW9mHoLbcbfhtdeQuG4FfztOSIxMfMYy7PqnQA006LTmLoBZIKwIhtJ6CH
2vlzrI9p9a0isokHALHwY/ki9nBL5M4K04a/rr3J2S8G7goNe5vTpSCZ92r8Fs61r5D8xUORU7aM
7oIXQsqTaEAKIm7qFhRNuZ/IlukrXqDHi2tmeKb4zhCFWJrphiemI5XE21zIeWoMyFzDJ6Kz3JVs
nC6AEYoDrEB4RLRnR/ZF27pt27gmu1f0NzETv9ejxGliBm0izUY1wI+4tniaeSa+dDnuHJzhDiBZ
6yToiNLl6TMf0CDvvldbbohzhNkueOD92F6hvOUlGc4eeTTkXgA3q/afrbf+ysASy4uG8S+nv1EG
rMrxA81f6cyhWk8tz70uuwhDehUXLp0eJfktlwNzrtL60snqWvheKvlZa+dkaOBPfGLTvoWvTQKM
AzoL4a/5xgrrqPQDKX5FWWG1twRvCdsnodF/5QhcpqLeWLe00IJOxHZm3jX2yKzIUnpI80PH/Vzs
K3an5aXoIz70bjq9SYzg9ViM0mN96d2pyV1BUBDiRpjse9c/2+4wqPcBbSBu4Wt4K8qwVGPU9lAu
0sLVjs3pXsF0TgzC64nXOOcii9bOce0KBczOUM8SzHbepkHFiTfCm25KblVSucT6zKaHY0Itc9+v
OM1l5U/aRTX3ca58Mx98ff2c19DAUtCcJFjDOyWp8uDQic8M4FnjNBexPt47LXUb/IByraN0Cpb+
SrpjIh9Ljf09HW2ysgVUWUlgzVbApwdlJrwYi6AGZEmSAhsvmkdaOMN0X/P6Vbe3MbnVdVizz8r4
aJAKWflJi2+MMMYj7Xy7OjWcvO4gOaCA0mAmBgGsdLlPyUnRe46S3spiqJLDYxCaEkWNOgbp2/jA
HvTCfrvhZMgHdEO9pCwiI/W6ZfYMsRPlv1wW7uoYwJw7JiPMatiwhWoCKw80WDsv2BA0m38J54eB
f+ZkOyNiFm31Z/3ZQjFcymtimQAuZ7Ge7QHwdjzRJvNECy7DOTv0DSA2K4P5T6DAEh4U6kf0GZzH
mpxzXDjFhxBvfA4SByVomEAjo3taHCyZ9st1dEHsT4WCK3G2vItWxwcSWW1PS4OpCge6Lx5VONsx
1qFecmCsfNZIHZpxNjIsOs1fhsQ2+llX5yYNRhZjb9wtiYuQTNs4A5g0/JZtq9md5nCMgZGSal+U
GyW+YHejxgtElz0s7vh6/w/9Ljf9MpdQYLakDtm0NcY4J25Jd4nj8mZjkuCV3M9ov1p4zMWTS/iq
j7ir6kMGr4/qrC+wz9tPae5CBJL1hwr0RI6w3TRQT8WI9K7oj7D2U+tRYFURxeEST5M3MdyUrvbs
s1CQcILkYZ5hf9ErQbtN5adpvcF9oMjC2XkYxLezEFtsjB+YBDhCSRPrmucssaC/IvnrNBaWuJwF
AkUaaJZVOwGM0svtgEl3472EEtd6rtvdWp2JFqHYUYav+MnQQg7zn9VTwAdvVthprvNq0roNYgxX
6xCbGRo8fiHjXrxpemBByQKh6A8ISHkw9c28xKirnWo72zjKPvmZSLhItyz/lHgTZQT9BpOCo7+g
DiynXS8hhuADBlbf8tMY3oz0vfnKHVePzR/b2cJ3jZdHXINFEjrAuOk8YOC28jRMOnJOfJk8G44a
CS8tI3hqyAfikXO1uLBLcFMAVkvU/lCd6RQMOLNNeXZgP58afsouHLUWxUYcMIEgY6RgB27u1PiP
o55J9Tgz+4MDtbtGFfjBG2J81QkQsRHh/uoNdNFq4rVLWFLlaVi30Ia/sc98ZmDhpsCheEhzdTN1
MlHcO/mJI+uNTUARCRIBCXkBo3wq62ccD2Nju8K5kLYEWbe4vA9seBaSOcJmlDuiwEnXNq7TKy9R
H6L0mVLf4v4oL4qcKRbB5mQOWjjMNP2ZEK+yHZ9iJsM50BQNU+u3rbRdkr31yz5jbWw5ex2t8KyJ
5ylxrRXKO0mOFSWUcD13R4SgXemRw2GUzB03yzH6ARHOnGLkasVsMdJsyeJ22NVWrJQNDKTCpP9J
1V1L3lVVhzLflcNmHq6Dw/zF+FqcSw3/uUJFnbGRwvDq7GYOT4wH+a0FSPfUZhWWRgZ0cekA1ASw
gGpc7Aq6TbFbkpjnocN23VR5UwIp9Hc98a3hfc5wAL9s8Y9WumeNUZ+AqkhR/1gbxwDWdTy73Ukx
+2NdQRpxv9T7RjB3BZisPtG8D4h8NCVqasNtLFixL8rTkz8F2gapcWzj1iJ4a/sJ7tT1ZSmVm8Bh
tydN3BvguDiyTRsq8CoDW91SHjmSUqN/9qwH74RBnfqGGjsdTpUFDWqx7RBBqUDnvIkTQFKBaEEZ
TFV7sx08dHIfJA3IhBJzRYqeAlUNSC6nsXik2nOgxKPwNdBTBkmKzJOmCHQeaNMPRodcQrM4XQ90
+erWfeNYvrYcx86IGvM0aNs1mze1Vkek+stTO5r03s2NPmysnZFupuE5YaKxdQJs4PlJa2GV4ulw
+1LVOiZ7v9p5a8ppM9NzbqFUA9SA9eWFdcJDmc9e8FRU7gAwJHiAwbKgSXZ6sy/pEFDrm+uXJfnH
yNEQP3NSgA3rUU34RvLF84utxZJuuwqFdme72hIBynfloYSg7Jq8YV0HB6/y7RWijMUHVPcjKNxS
ttNwW02w51gQCLMDmjKctE3Sv4DfpqmCxsCtSnd60vvZoKAkGCzsZk8fLeqMHLLgjL8lxZMVJ6F+
SAIoOkXt/AkdEX+A2DIuRzliE/dHoo9YEeq38rwUWwLKjOc+NweXLlE6f2EmwUWRaqmYrLsaGoJW
4y/9+9KE4+uiF6Pb4GrgADu2/qha7nVAZWZi+GbzQcAuMuGJfnlbyKVCXTGb+9a+wFEUwuXNS8K1
QvlVtndL04KGp5D9XuCXt3gEM64FnmN07sw+ttlvoiNI6JYhIsduBOXDXfTUEHAjshdGsbXCn5c9
I/tqTtypFv6Cjk1b4spHZaSnia+agzm/jXApXpafVaaIlIOgcQZlPIqafqo3sv1axodj7Vu5sVC4
sL9OXoDm7Q4mymawDnG3RFPzUSUIP4iOAiMRrBvlkJ7K0XBJQNr1CfhSBo2vHAnNBCQivjDga6Gb
eLOWJ/M9SAq0ZgyvaL5Q/drpHQ7RW/jDyQLj8vOIavF/jylN5D6qGUdtzGKOOZrWRttEltyl+cYZ
sp+e/llcHZ3x3uJQ8hwVWx5Y9uRzLdYIKOYJHOMxA4drgG+aQTF3DU7J5KbYJlrVSc8+u+Ga8Qx2
XZaXgTHSEx5UgvgmfTcb6o+vxO8ci/K5UBQG01ueWX4Cflhaucv67/pF1ZnHsp4iZjyS4YEJzqDA
P2ThvHRFMJVXiCq7y3jrSivSUEzn/Ucygh0B1TonYSIM1+CGN9LNyHRIRYGiBp1oVslJrqDsTLB/
GX72CyIo3Vds2NtJBUGJ25iC9u3w3nmog/TgwGq8AxYAoZjJQ+3g2nZ2OdpvVqvcSkSzs6PTEjc6
xbLg1Vk/TO0EmFvU9xaMvQYq3SxwC5FHhqVFo/nngP62e+ZqVhZaFZZ58N6k5uo87uQaTywPsXeI
2yOotSdlEMNniy9QkMDlZiNH4N71IRJ20zlo2qEOYBQadMa6oahILAUrQ/SG9GVLcA0MpvrV2uIq
mj2R8L+c3uxEBVPt+DlqDdXFWnqUzpGMJhakiKclSaBKn1l7h9961E3ypx8vlZIHgYu/Br0k8Rg1
mMFu/ulgp+CcuTgNXf1PB2OiSzCGa9TgfqjGY2bpgUJkSLBHXY1WhRGIGXUK1Kd7pOpq3YsXesb7
0f4webRfkJDLWgSk+xic7s0hoCebCfy/7TagyhuYQ5Vq02FF21B783Xvyl1WnY32vavTQCOzK0CP
wuHMI8ovce2AgVBmEY5z7XNMzgwDi0y8jhxCeeW0IQXsenRwdfCDsPINazjG+U/LuLiUnIzkn7Aw
F4U+gnaeOCj6YvbspvaqNphAjb4Gy/UZlEi3bJbX1UMsIBbwppp0E8WDciIBQzQNoOXSdAwz3C/I
Qlz9dJgoK3EYJuefU3506m1yKo/N6CMd0Y7I0WwaVNB0kzvPPxqN6pcjjkQz7JpBwEdLnw2QXL9e
bAVBShA6rPpUeoURJH6o55vC63W2GaYA7A4j1ugZd5cMzRB9yb2smiOrPzKktALR0GSjr0DCLslt
tSNroiH8qLTxMZNYBxZO21vj8KiozyTfMRiZ2L2MTIK//rPUm12HqY7Iqx8CssIEvWhT7cmMf6S8
mginFvVdiSyiC29QOSgtr01BjWVusV4H/ms391SgZE5J3GQShdiXpMc513GeVncF97Pmcanph3F4
ciTiCmyCUWyLdkbP6DDhHjLrZjuKK60VbpczxKGREq5tUXkZmjQC1GvF9jWoAgp4fO3mr7nciMUf
Myuw4AE+ZSh5LE84J4egsSGfoizRrgCmTJyLkHer2AjJfN16c+iFIA3Xc9CXeHh8nCI/56gR2XSr
TVSRf5oDhRSELunPGpbkZmOTJGcLza5ezODd30dydSrsXNXvq+n4E/exEebNqLCkdsSECoDOW/9q
LJnRTFhU4wGHz3naVdnnhE/k/Em66Yrca5NDbR5lHwA3eRkAJuQeuw+LX0aAOgzto5j4VGwL7Qcc
NwPk26VoB8/R2ihBhqLrsXqhMvbSbPHYkPjYmoegy+zlkDY0qrfMeCKS0ha3C1apUxqjM2Qhn3a0
QfjiSDYHgQYZXYN8OJdg1muorRUjBXqBAmPhF9R2W3x81RU+wx5pOR/yDJ/TBIDBfBz4PUQtFUFR
VZHOw5XBzFF/mySEc4cIPinYCr1h0wHdqQ9mgxVhkA6zfExv4Q4DqG3ehXZQ9QMV2Ei+bMAk0l7n
Ebf1q1fYBHkTMv2jby4OfRbO+4A+Rza+l6p0cUGWzRwYVI/o+iiWKqxAnnTDJy+2LMPXAj7fnB61
fKPgqERyyHEUMFdqjLmv5Jdmg1NE6baWubeumzw/8uJ3FdTXG6C35ks4BxPkdpedtfnar4cF1Hgt
yk2HNMrzGxpAnJ1MbFqjw2Pbm7r45hizs9FoTTGBfoJ4TsKOKfEd4zSIvUPDlFde9YKgJFQUWqJj
jOJWVmeJKztdQbI+agOCopgAoyYKgNSbnHXTd6DVjZPCVafIH2ewMcm2lnxozZcFOltkGxQaPkoz
zjeVxTZTWgXEcsKZ/jHMk2ufilzz/ldLftemcEv0L1WGMgQ1LsfdVEDAMc/tL/DPSm1SC9chmJd8
TOAlEDvVcwJuMREStZ17UEp1q8XxGP2b8gFUCbLk+CC6hdj54YafDNItspOUIHsfExVew7Y6CuAV
O0f4Q7Ji/zMH4bui8H/TqqBod5iWVgSx+svGbYF2DDSncNQCA1NpKAhTHRwEym/W/cGVyWXmEZ5o
rzZw65wHcBWz9tStMdD0zl8HGkI8zZtMerCfJuIohbpRnijPdEJLXUpyhkGvqWOqAr4gehURnbqw
Eb/0xuSp6T700wGYfRw32bwT6BoykJp40ldXDXyosXyQhYU9oOFQhTmGhpxr58BZOJhR0wAoTfjm
hJmAYQHLol8nY9P9D0D84cXL1/+sftPm3+3y3ZgRGj1jcxmbKZB80+pHi3lU7dE6zGCBC8moDaax
sJSru5bZ+DR7MPy/pohq0oTYhUTswE/pZJFQwqS3ShGBaSTYs0quqbpq2GYsMbpyUKjHsBvjFSuu
vMYG03ha1p2Q5358tzBnZc6hM2wzddRRvjgQe3W22Mddl2vdIznt+0aPoURIeAC1rGBtM9CbvzT9
nAy0W7JY79jeAj8r0u8RJB+oK3vamfRBJqCZN9ArVhulqCJWudHLdW8lLFqyHR0+6+LWWPvGfIe0
oEuHf7KJ2+IvQ58F68G6PbiQqNpM0xxg8ugkijYwgNKUafu1vtOnbTc9YDDpUuOrL7dWAgJ0BUk5
fDrjLu3xZOjQEuDtPnFr88tJjqXDNhASzV9JUmPjLwd7W+SrXxVhYwdow6U8MAc7zsYWfB6KX9QV
NQ/g/GmIk8FBAfeBjog3AyLerJa6RN9SVC0zEhCK2hzoHf4R1osYALRY6xAtZnB+OqjTAtqlPN1K
NHdWYAk7RWGbQiwYKL51xqjItjXPAo5n4y9ukKOh+A/VfvlKyO233V25loYENA1SYGHEddejNzC5
CUiUSosKpAKwIJXzV62nbvqpsLe90iC3D5qeudIOOAXYvpjdPoG+PVKJTOMFXAlpJ6/U//WwvzAx
DbDADlNuHZArBM2VaYEcJFIUusmthZmEx9T/TZjhwQpFXvsZfhnpvU6g0e00UbFGM7aAm/o5ocGm
hd3gadU7X/evr8C65CNw9inln2N9nIdDx6IBLpwjogXAI8UkAaSjVwRX3W7GqUYr+PQKtwTog+4c
BpNr00/m2wwzdzr7FKZKRA+BoqgJN02xrxe5NbApw28Uz62mZ5NMrjNEKvu0q90wn+fcDHvSg3MF
Ue08BflwHAy7OTNQFs6TlzvH1oHmer1r9COh+xXUYSEOHZ5Psn9DHiVg3miwoLIG6WdzyDA/baAV
cGbCeabodTs8fNlK1ajsQYiju5asSMP6UaVPc/S65qPvdnAXroEbRZ77Dc6kbg2eDfdXFJ/33Dq+
6lwMkBSyclN0y6T+b8XKih1rsP5rY8rDoe9w1MOKhiOqWkxH0Hq7ortRDpVn5XFN3yGg684y3aVQ
bTPMkNBnAnDWd7cJJBpfD3ZThsYYoIWutNGj+uQvIAcgGGaoHdVPWXeo0A1aQMZg92ST4w05+l9h
PkfwMuBkMvQVIIoCMLi2EseyD9LpvUQrswEDhpYPxmUaNLEIriubwoOpc3t98SC2CKQht2J96KCY
+BpKkG1LkuxxFShxcpIA0x+J+GmHe50fidz0uMwN/UPOwSqEZyGfjX8QMXdr+i2A3FrkXDsloEq/
kaMICMseBgGvAoBQbzYwqgjTkJ4cLDC2KeAdsAq+hrDV77a5nxYcBN1N5Qtgdbk3zpZX1nQDdagd
tYJZQF+/AOq2EL+sebluujxDs60O2zYLUpwYyGa06NNwGQxrEqbYB7ARMI7dgPcyAYGdd5W8NwyE
E7rvet0C/vOYab8WRqyHAl8vZ54xov22dcRBgMOwy3ZnrN2mmnctvy/5V9M4fuNES+rARx6i++gq
r0lM+xflNQSVsTNR9Ai9eMd+eqO9FehOt9W2xVQ6Xquf8JtNfoRzqwWIZAet3/kmSwPHANkJxT8j
cQrPkwK9zRKAbrjnkJwV68dQ7wYU/Fb2kdVxUu4X9V3gWlFJ55vjC7whebcyGNMfDnwsErJr6hUL
kOhZr58wHMLs6IGpAkFjYPSK+BVqg9dYeWsFOdBnWsYCN3PmfNtgaopSgaJ/1LSGCvIcWN29KuHA
a8YL04Icsxprh+44CSZ2M6qTfHFrw1YWa7h2+JqJR4o9E68VTMy7mYlnvlIEpCDtxp1Ie1IqzMmD
6SZqiCJW4t3if+hRo4WEgTYwPk39ha6MVibv3fzIcL1KE6O5wEIcwxYCMFeJn//pfxNkODbn1bFE
sE8VGom/q4aRFBMjW89Omuo8pv2xbrClba67oe2OZMVUoDEivEWHOb58BexX7am2JUqUZQZYlWkP
grIyUc71zMs5+ufJJLfFzL7kggoJOrixaawfS0LBMMx3Y/jH0hR6dS86mqOqgp8vau+pvbTGOdUo
NAuXwNL2KTGfA06ENmlBqqptxsuQVnkMdLuCy7AdFQg0dWr+5OMFg66nOrmPKLJlqnwMKJbVia6v
1nNEzDxI08gawtbZjYCdKGYHhaSy6RorrCRBp3alQFRoahmHKb+Z4MmiAc4g+sEoI8lQ1Y84MwwQ
EBDqDhpyRij0w685vhtJ3M7+3AYkD2ixVZi1I+/peF5ndhwx/4njioq0acyYZU8lwjJloCi3vQWr
D51E03jmKE76bN/baO5TeKLgj7PJ3HlAF5afW3VkRuMuonUhB+it2vsMuq2jmt92Ox3Vmaw5FL5A
XOWz5s60C3Ss8OrYSqnkR4uizxrzwIZ1H8n/Fk1HJXCrkGFG7ZsC/HOyt9R+7d/RTn81RA3E88wR
YfcJma6yooX+1tkPelyQdwDRZHrZFNfjtMcUTIZrvPEqlIuivS1yb6Zg7bTriAwtcaYwXsrIjzmG
NUou1txq+aEQ5suAoR/Ur7WrmRhDBCS0rCbEK4cS+hd0l10LQuKJ3cFM7FzhhkMq7WtglWNpks2A
WR0I1ngQmYYZZuTk3zldfJ0XwQAyP0eJiGsNa/+8gbgpAzgFmmTBYhXtRtr2M8/QUKggrhOlCWaG
LCsvg7FfUZegVoyH0QQ6mhY0FpoaLYua/ZTMtjBUlswxNoxep2QWP/aMM2g7Xf5TKMhtQuFx9VWF
hDIlEqyQqXd/BcSEP9duMreD48i9hZh4G0s+xGOdZ9sW6pnoSGBoDoJj7XXICrQDeQmKfcBDjbZT
7e280672PMzRlCuM0Yw5BTs/xdnwDn+nG8GpamGXMKxhidyhMKAxidpLDCfSl69+fgMidh0wvqWR
R4v5pRe3IsVoJjWg3rdb5N3gfbhw6af/kXYeS3IjSxb9IphBi23qrKwsrTewUoTWGl8/B7T3hkkQ
k7AhrRe9yO5yRIRHhIf7vdcbgaTxR1Y/ynKySYt8rVtxzMkaXKBc2Gx00sC9rGf72BL7WzJ1/tIC
5XHpdKZ5YQSA0fyujjiszWglmvRLC0JEVMJcCDaq5As4ViWiQFJ/SaXvrnme1ltbK8tj5VDwtuoQ
/EbY0mUt51QxAqu9aCu3XmpGRlzB6Wk92b68yMnui2W0dqmj52pwmXcCOMy02kqUNQTQt1Em+QSA
9THBR2En3mg+qj/W0VGEdddQ1zFBRUqSsPAymwnwb03/Dmc9BkNtwa836NheoIG0ttUwX9Iv6S3K
KRuXCu/vHDGynWGnGVQO89NNnqtYWorRdeMLGwkxQt27jUJiP6AdheLeewRSavkSuk9APxZJXfBo
ejKaeuE6N3V32/D4t6Ifre2xydKFqt24lIv6vF7FyaXFs1pTrzr1JqleQpLIonPI1X0IxLZHmrAW
Y1BgxULmBhJSZ5UQqjXJu5s/Cd0gjr23eOX1hyJ5131UX0Ru78i7lK1oVfgvKEeZkgJoCfwrMEkX
sAPLtajb7hBooHjJZcRWuXFz9oOpPIU0TA1IBtbKm6Je5P5H2x8ris2B+QMOx6IgG27gd03wWKU4
f3mbdOJWANrY9nd2vyl0a6HieYZ0V/F6zvXPzPpRhl89p2gXkgGNr2Qt3Ub2kAtW9rlprUo6jRhx
uzQdRGqIIuX4GPjIxSdw30zCjPwhtH4YFWKJlQ0MOVkEOsK68S24oFXcriWgnkMRyJBqrurgImwE
YsyYIEZbcXBt5Lz5tBNnawTx2nCjpeFo1ASaJTgFQ72UWguYUbYQUbc0uPKC8DYE0OIkvGBVsuVD
LMrsS2KxDPRmqSkyzW1oaeS9DI8F9Pv2TvhsmT+oOVrKveAJ64J6aMFjqOwPedBfqUDSMx7RLsso
3EmUcZr2pi7EbQMSAE7mQhDfRJZfdYXLtlTBv5MwGdjshbKRgWNonrz3wGHmJErrVL/KKir9hgIO
ItracJkjrdj0/lcleyu/zEDWq2xT8y7JQC3pZGwzdT105JGlgCwK6ylT3y2Ort7uCmoylkemCwRs
1vorrV/T/XNTB8+NAdS9SFeZ/OECAensfpsThYdKS+LfX3Z4XGiZ+zbk5eSjUREKO6uvLxSSTlJG
gyFWLa85MslZe1bySEWcEkpX8riNbuyyenQ96s/ExRHBNT3OL4y+W5a8QNXqDbQVpZgS/Ju99gUu
2865l8zqQgFum3nGLivCu770aY3z4IIb5ykVl92u77rv1NN5igbWo9Z4e0MnhC4oknJgWLskC6Eu
eHiuQKqnfSkk44BO0jEoyyvoH3DBoQdkL92Bu4KsUlP1F+kxjC8DmqRJQCF4P19H1iLh2CG/Qdhq
xvtKhUfGWlmANB3+BpHfhl0AaZ1VX+S82G2lWjYUF+L0raOk7jVAc3kO690xkV5L4133ylXZ0abJ
hdNM51PStd6jyWZwyzUYPL3jytuCtovhQYTkiLz6OTsU4ErQ94reufCpaAffGZG0qPoLX1j37kOm
gGuo75EVLwQ+lnwrgOCwIWrC97ydFQ6Z3gjss7I2dO2CLIUXPxYcKw2Yr9Z6TWn3OvS/jDh1bPaX
RWtRO6PuQUQQdsBp9s5Q2AxReY/FXl43WpzBdWDmXR+SSTIssiMmxBiofSxa3X8V1YxUGGoVYQpc
m0wCBC6gZzZ3eNBv+6YBdutufPNTFikQ9HRolqx8I7iGuI0DuUPZVtkGrr3WOB+TKruWAtrTlwn5
RwNGRvXgNv57wn2Y1doqJ99tmgCi/J4jtEhp/yXkj9pAagw9oC2qRWI117dofilrqaaQaRxVWb/m
8rHzA3pPTm8dwiBcdk25VtWYrI25tN4idWWI101brDz5g5sO8GWyae2XVssIAXjKPfoi7wlP2lBd
2XaXVfSjlIyHVgZmf6GkV83AfGi/04i09c/cZLZTK6LlmATVY1LwCNS+amlpUroJKMpx3Ddcw/UC
LfVvkVL5cIVFwJd5x3fRN5SE3lzERMzarsmuapWaKIUhI44gKCggfYbXrH2ZOsZGaTl7hhS/fUnU
wJgqCouKchH6K5kpMa9t6vcRQF3Vo9u3mD/6nEluyvNBeMYDc0CY8XVpgPEwF2pzyG4zLVkMNbQG
j0Ah2l+qHXkrkGmg07LeXHU/tK+CB5WqffckMcMjSVQlqanPfnoOsESSCnp6CMHnsi8s6mKwIWiT
m1+LFri8O9W7seWlqy/w57C88KujId+5xpsofCXigUxyH+6px/GuCWRgTLvWW1KiU3nPaTdGeZHW
h1iRNjGVkkDfVe6aKEaKL7TvXICgdMlpBJeIs6N211Z7Vbjfukrf7OdQyXkmHACEZ9ajypMbYXNO
lZVg7BUAN5371DkXcrV2KhNgubJqQ6Aib0kZ7Nou4NSkMJp/ae6Lnz+qdbv2E2ULus0X7hyD9KBu
0x/lGKTgWwdCiU4jJi16sa121wuHMqXF8l1bXUFkD/Ktr8B9uPVtc+82nB+mvVLT5qB3dK7rLg3q
9dysC615LTgrYqpJ0HMhcyzE7+JHDgvFJjtEYRgWysoArtECad5pBTnbpWUv82ypcNVdgm51wl1J
fTja+Z6+yG5c68lxXrNoGxSESt3WdDcpmE813aZcT5awYZHtHj4OBSPXugjM14hKt3ZLxiWkka2x
S4VbQ3mjXT3APWonwGc041YpIZ1c1dKrWmcs9zVKMpQ3t214X1chRTxCzMukiFaO+aDj2JL/pnhX
qnpw7ItCvUE1VBVBGVzK5o69qtqvnbHsDi5fqBgvsKwxHhw0xELI76RSB9Lmw7AAMkgbtz86Uslx
P2Q7bWvbuxQuAnfpaveiCmJ832ngsPYaUNTkYPsPnrqRUWmEBlY7/domY1UeG2tlFZc8vXAqssKe
VO6FJt0AJE7BXVjfkkiyrYl5QGy9pvxURHDoyqUS0m1jEQnPCsXySj+Y4q0ru0DPF/UT4q48Eg4y
r0L/pg3trS6uTULqgIeYwqHtRxeavdPpO0GcbtJ/ZCMPrFpSguDqADgox4hScs1/KVcbkZeOczEA
UwtqeNcGYbsExIPMqbtQ0GBODWvT2OTjOHFXkBPyKyV+z4VNkH0b6YOjvuhcMlBDeSnpkOW0gwSO
CpTyUGAOQ2oKny7MJHtdA7esN0631mrSmNGhIwvGqz9/7/hfdaz6wUctXwG+ImoE80GE2990tIgJ
tEvTAJ9APkjjoEvbbdlisouoq0vHXNrFPPb8vPmyK1JY9SECK2i/1Q5pr0tLvZDjHe2RAWO0oPyl
RfWQENGiWOcPsbCw5c044LkV/SO1O+C1r0l643QCOYgb0qh5dWtVt3UDJ+LWrnmoXRrhjeR8x+/U
kgqJ58SVnDH3JOLWWXP02c3hlShthGzb8Qjmmg8W1JkIR0pwf8peBpBaNffAEoH6AvOH//BRdnu/
uCuVZKHbR0994j8hzUOJxLp2sy+/Qwa74jGN7J1lbHLtzfMNqllf0GwMLoC8hyEHshV5/GXRfAlU
QR3FWHTCwYhB2G0Lg6cdm11/dYCnkr1bOsGRKDsFQGabV3GmAR3xF3BElB+uvpTuSeZDuEBb0l8F
4beCxlFO+uBYio9VfCmVV0L5JYsuz2IbvUEH6CHMlq1pPnn1zm1gpVHjFLMdRW1oDwaIFxeOwJ6r
UKieNGVLKg5GYN7vnIso+0wsggXVOGQWibpoy4M1Du9tOToanXyIACZ6An8RgHBBj+hMgDaarj1R
XxcynMpQkq7FFoywom37iNgXshqJawq8V0Uo30fGa2A+ejyzYIssi04lL5Nt9OxWiGDuObxgiJA3
Umnc1+bg86Q5DRiMUgTbTiPYMqQLWl6tnPipTC9jgQJAy1OA4gs3guFZV41FkviWcNG60rKd+eXg
/YrxzhD6Vc6rof/qCDa6m0oDI7MQcwBFFnyCRXUjkYok427v5I8UNO+P9jpN3gsSl2Ab/K/a22rS
91A8Mf0AZQvO7v5deODa1jnQvzLlfXiBZe0ntEE+SfNXVbfqpHXpPkbP7mP7pBA4X0lkula6X67a
ehlaexr3Mi5D3CjDgtSgjr1npqHoKAzRmGwHpUdVnjmIQmsbqKvoO6dnJFGiKu8tcVumazu/NCqq
g0T4SG89egTlx+EqUW750Xc3yaN2E4OUSIAsP0MA9NT7DmgAz87qB5strg7E+oZzH+kXZQzMVHq0
3Jugfiq5nR1pT/uyzL9oqo3p3OnaJfxM2V6E7w5bDLBrTLbL/UzQy+GaEmAkX9j2hvRxlq/T9LsA
sJNc1GSfHK77Jc0xqHXXzTHJ1x6PEhVaLGQdmhTzLAbVF69KjoG2auAOB/BiC+DfWweU5AAX++bc
bLMXK7h1H7xHyLFkUzQ6uH+m5aK6q18Ag4rL8EYODhIc18Zepy7wKe71/JIAsazX0sAesihKL2Cz
Gfd05j2knxnUk/baiXjiFoeE1QudvcrbmgM540AjIL7rwFQ9WxfiW3nJET8QocyFed1e85q03ith
qd87H2XbPgTAtnKLGqLwVaSfNiys2H9U0bTlQZrSA0h+S+/Vag1ZNKeiADYQacEr7zF50kkGbTyT
99aCwgo05uSHTEmF7BrgqR0w7qK9AnuQg5z8IV/aLBbd1i4Isan2qVzz0qq85FRXVobHX38h3tRz
3oob1YdXCtwZPOOyUmkPQI5bPPAAiPUbntiFvw8BfsDofWvfegEdvUW8bhRIHsuyW5EmcFvIlBfk
IXx4VZcDAe+mA2esQ9paFLeGtAjuW3vnXEE2jKHT7NCx7gjQbxQQYgWE0TUZQhQN7V0obAWP2YSm
sQxe0h+9uK/dXQ+iC+q8t2xIIKTirhAOvlDtlIx8c3JlN09lJV+7yjHLPkLhxvSrV7F4zHLg+dGh
Ls1tLFEjMfeikUmckybETKhQ+HPZrFM4rDWIen07I34wKL2cEwYYhANONDFUEuVKIBI1yUfvDmL3
m7+6Aea4+kR7YStfJ3tv9dwcjH23ccngzAgA/JTeOmd9JA8TuUVi1YP0grn9qDj9d+495fH+FpTV
a7821/4txDjj0ri2r3jZQ+mb+YBJMSZL0lVdUxX6743sk9exVNWBEyCXiboIBeG60BDrT+ixw54S
Dq6lD1X0OpmRPJm2iySiOXSTUcyR6Edo+hG96yIimZQNEum8wAIXdmKukOl3dHhhfhXKoE5255d7
UmrF+mV3pPPh9H6htg52mzy6HMD5LjvYeZf1fx3gSMWDRn9tGRB1LeNIu5KV9MLKs++OggFYlW3V
W/dDL8P//9jo4KUMPVFME2XQ3z1ZCANLa1UfVG9z6DvadaXriKdkRT79bwyZpqyrqNaoxshQmdKe
UmoxpKa88iPegyl4UR9qyIzA2pSXaAjj6QhE68Bmx96p2mBlMiZRqOHqhcdWgHXOy8ZQNx4Jszaf
OQymhJQ0lJpo+KSokmaMFq2tlNyVCl7SDhlJ3bY2jg8h3mpmhjVpRqHrqiqLGJJHw3JqzWpo7jsg
evcBCIw4Awo+t7PnjIxEoeLUUCxFxkhnQ5D2Tc0EAYYr0NM+Wv2FP5yMZ7SZRRX9dbPHVK3cSS6Z
fR4EyZfIhXjezjD948MS96ZrCK9RmryO7Hjoc/qCgJ240oG2B8VNIUXvrkeBPhJIppOZ+DeDo9NC
lsrIaWveW72rLAG0grFWHq0+fajFeivTZeS8ucklU/VBIxbkGI74+wY2AmJNaqSIEHXPXfKORh2c
S3NmTMO6/zGJmk4PdpHzXpdHPi5HTtZW6P2QpaeeEfyQhf93jzbU6XRR0XVR5h9x5N0dikW6kTAK
WawvMpl5SuGnv52fKmnq2j61MnJvvyTdWjZY8eB1SR0JzCS46xKazBCRuLaZkjVAwBYwE6qb14Jt
CTPOOLlYJ8McOaOdSrqURNzcls4jo4tWtu89C6E80z9zzszIBVWTHJJsD+NULsiVqfoHbeZnXEKS
p3xCH2TwaKApIoT4u+PZkQv9rSIK6KvgywWJJWjqUkFRwKJPYEFKBLqOBtO7hm+fiJ9tolBA9n+c
X9JhJH845q+PMEf9D5IQ4o9gDRMaIVB6MOWLQgGKbwbr83amZ9QYWkXrtAPTR/4J0VVruJs5fW2D
d1oMzhpGlmLuz5uZvLv0X2ZGDlpInW+T9ENwqnykFB4DaqidrRmay7IFC5LPjGpyW5+YG0Z9EsY2
smvK5rCEngY2aOA16C7k//Njmpu6kTMKYeY6ApIYFKKuWmCDavRSkg46b2RKEWvo6DH0W6M0oI+c
0QRjIbQFIVoBCjpvv5T+aILFq4I3J97HoGPStPmbvWzSj1miGyAQ+FFAE7sZSXs5KZYpYjR+sXHL
z8T0NufHNTl59F7BlSSR9s+jFQrKTu6TACMIUCyacC8M6hu2t/43K6MlikwVUn7P7EkqMh9doqMk
VkIYiEMn+6tZ+zWg0U2SKBwIbUq0FAT2pWh5W8BxByd1ZzbSpD+czNuw0U482689oVQHM3aEvNF1
ot0nXnqNXMzKIvvlWNDLy+/zkzgZaJyYHLmgYA/tyjNMglvbeLl+5SbQrcGrOAAZJICOMy4/efT9
sjc++sxSDg3DwzVq0t85FNUcIFZ2FSOSdH5gM3Npjhy9NG3PT2MMWUFtAT9OzYPnys7S9ox4Y3bU
kyqPPFgmxQ9G7fr/5jCm/PtKhtSj2mQYZmdfOaDiFAoLJoJy58c4OZk0gmOLmaqhSKPzXQrzNKk6
Fi+0yXpuKuHL6ONFD73gvJ1hv/5xX53YGU7kE7901MahdzZ2Og8VVGDI1BKWjiHMmBn+zJ9m1KHH
OtqYhjR8xokZNFdDoauYNLntNmGUvnbKXBf36Rn7ZWJ0Zsh1GPbCcPxVUvIY1+ZDlsD7E9t9BDT4
/KTNjWZ0ZhS+EMdyyaTB07gto7hcZEE0I3M6uXtp6vDfGRsdGI6ViMAySLXVwaMm/lAUWi+QZ0+c
JwcA2vnxzE3d6KQIDLetkpypyxT0tBpO2xb5mhhibCR03owxadqaSWQJv4Eoe2TNdyKBFqVYa4zk
WyWk1SSd2pWwK5rmMdaoW+nFobWrj0L+iHLlQqjJ0akD0s+nENdchYGwPT/+ySiHe/M/X6SPgja6
wGViUzLXTgrqi4xjRbY3KNeyeJlRVfSFz/P2pjadLkqaZRiiLqvKyH8qHb1wWhyzuQ1IZm6srxUd
Nj/NJc/bmZrpUzsjH0oA9jlFmxERUwapDy35YZhhFTIu5+1Mht6nhkZLquWm61cihuJi51dXLTQU
qFWVf9XKD4UHZCk/FghcqN8KFLzztmfmUh2tXVN2QdtEmI4si8oX2DXwcetGLPbn7UzteQROSXXo
piia2ugEk1InUbwEO6lRbRU9fpVQFD5vYsoNT02MTjDLUXS7kjFB+gsC1cHj2Swj4IeyRvBki+/n
rU0dMKfWRk6IY8RyLOH0Sgc6Rr3vUTYpuvsOoFHh/kWu6NTWyBERIfEV02BkIYx+sV05gkz58K9W
yCTW1smvSPpoQFnshlYosKtKeva1NDSt6+Tu/JxNb6hfJkbjcMu6qWQVDLSmm+s2f4gyESyrQOGr
VecU8qe94Zet0Z7qFTUW/RJbvactair1GqraKxPoG+WkwFifH9nkNpI1XbU0WZHIv/5+QSt942hq
w+QFyCv6wL9LDe248vW8FWlyF52YGX4/iQPaNFAiw2FQngaMCzMCgEZ23dJvNgFULrPe6NG1ldxl
+U6snnqEQdyHmW+QJ2IR/eQbRjvZ8Zso7IthqC6lrJUcP+ngI++6DjAuBXF5rYMkM9Vrc24XTK7o
ieHR/tZAbJbFMMcOkNGg8ZcRwlyIkAkA33vq9b33dH6oc4s62hFoUZiO1GGwpBwFPR0RhDAL/2bb
yRZHomqRkBtH47Vb5a3iIH/pIN9RDM2lBT2a85vhFB/Hj/qJkWFNT/ymQfvIsJi9Za88NTCx+nWq
wAalVGehK11eoQ9QziUyJw/IE5ujLZEJmVmXw8AEENY0Z0dpF+FTcvi6hcJeMdeyZ9I7FFkDCW+I
Bnnt34cYubCLjY4hRvKtGQClAqRNR1Uy62K5owx/3jVmrI2vTVD9pezHWJPQE9JNdh7IshiasELN
bEBOBOGMxUlnVDSLrMjQs2z8BHBE3QkkDYuBed9bUIMQbKYl+e78uIZZ+sNRTqyM9lgtKnFRVwCO
PRE1ykKn/geqE+kAzYig27yUaGX6yLyctzo3ttFGU3ipJYqL1VqD8gQEwMv3nuU8/o0Vi4qHSsXx
j5xS1ZmAG1qw2VByPeuyQ8c5nemVMnk+Y+A/JoxRNOVUcZZUFSayuEO1BNFHwAr/NIpx3U0bdPqF
BhNRC98sSBBCvGq6mQh70r3hL8sMZWgBOdq7oiMBuDUxounaa+mLj7lW7fIu3PVqcOtlIWrpSBie
H9jk3J3YHN1tfR5FvQcLF4KWuW68am92xsxZO3jvH959YmLww5Nj0PbDlJcQw3LRwxKg75lm0C5Q
qtj2tjSzTnO2RjvJ1qzWNwdXKDX3SZHQqwK66sGrLLVqpjwwHRbQnZjATedosEbLVblqZJU9Uxcm
7S6WqxsriI4qgoWaCCkulDYKaPe4DW6bQIIIGxUfakMsRK+PRG82f7OMliHS6NCyNGt0Dqut11W+
ZkJ3y9qtKIh3QTO3jNOe8l8TyGf9vozIwGlh72Iiyy7t+jmEr/AvY+Bl9rsBMVYEO21hZyQa6i1Q
lZooXf+bCfl3E45bh2o8LJnp3KMSARBqrtuFNHnpq7+maeQVsV72YlcyCgM56xoMVAN4MAgvCuDg
yGuWxjoHHMcNPTN7k3fIid3RRm7M0BUyEbtmDhkke5ZhujS3GsAmV75VsqvS+To/l5PXx4nB0bYu
BdsvjYFMIwUPtEWoHFpAOMu/sKGRSBySiVSdRzaCJOFaHNYrsnmjS8XeREzXTv+mis4u/l8zo1Oj
DmO5c/XBDJyipod6TzuGKD7G8MfPD2jyfDqxNLpzVbknBddhKZV+KOleht8Z1u9RKK3+zc5w1Zyc
uciFNYWHeMFSjQ5+s5WA58LK8LLn82YmfeBkOONjR6yt3qKB0rJOEZEMsrVcKtdZ0D+dNzM9a7pG
6m2oGiqjk0FzzcAXOo4ePf1Ep0kMVipsNhsi0Xk708P5ZWd0PJSZiKqxgZ04aHeRrdyKmb0Nsnjm
zp2857nD/zuc0RFh2r0uuSYt8QK6iGRXqh1DWNuVaG9kNBGbK7pOntsn1kYHQ+bmUpABQF7CfoEV
vgi0uW6Tk2+OEwujXUriCaxay7TRX9B59fronZoG2Ezw5vQ7iI17hZrvjEtM2uQSEi1Z5+0xBmyo
leCWTQMDRFDfExXhYgToLhqrWmgkJ897xeQE/jL1E0h4spfSCLaaHzC8GpRu2Pis0gxuY2Yw48bf
llPHmQttc2noSKvTDkftdwWSyEm18ykn/9twRk6u54LZGxX+ULoaiQrpUdSl7XkTk/voZMZGDl4L
sS0VBYsj9sfWgZ3ffpRgZM8bmZu0kV9HcNdoLT/sIlq3CSijCBAKheoWNqszB6yZvtVPRjRycd82
fEmFY4e67rMCic7s9mnUbyTQ6m11HXWbGMJBEMw5xuTBd2J2+P3E9TqxyjTB4Hy1EY+K82NsJ9tK
P+qYPT+Z0z6uqDRKVDRFHMeyvu6iyzy0m1SN5kaKfFTPDbLS541Mj+aXkdGK5dBQS93CLSLtUMrr
VspXbnqpwb05b2faM37ZGS1WEWqmGg9tTiWlugxla+kIDtT9GiWdRFzrMoSY8wan/f2XwdEySYLg
G6LP7Fki7TZQg66rDFXabqYyMjeu4fcTbygUxVWLoWGxhTKKcldQlhAKFXYKPUKCzfkhza3VKIBw
Q7ky3YghSe5KRxKoMegCVrxlCOufNzTneaMQQkuCzpCHHruy9NY7LtwM7eO8hf9j8/53eaTxy0XL
HTWKjWHejH0WfEb+R9DUtBW7bmCHteKD7+489OtmrMqsxh/PXv2X1VHQ0gp6qPcRVjXawDQxnQac
kB7vUJBlossyT7d61B7S2t6UlvDaqtlNF4nWzOxOvgpOPmL4yBOXcU1fhC7PMsbdM5Qxzbx1dXvV
2T/a/FEEhEhDlvPDnvZRHRA0IhASiLbfDSpSl6Y5b0NiGzrhtWt0QhAr5nDuLzS0ZM8bm3RSQ1Ro
JEvS5A9UamUatWFnnMoW7JoEKhenpAm1Mrk8b2cS8qifGBo+5GQarbRPAD0MF7QJv/OhMK/rfN+7
12UPLkBaZ+FtavWIwN2etzs3vtGGD+tebr2a8fWBubCDp6JJUCf/cmEsnjc0eYCdjG+026l5F7JR
YCj139TksbWu+np/3sTkPj8xMdrnheXrYapgog7gkWrVl1TJM8t0fhQUPH9fpUIoBCHwBndAmrpw
LnL5utG/zw9j0oZJAVyTUDKx5OH3E08wLZTQaFRFwruMrsUuuctL7VrvzIfzZiZX/sTMyOFERU4a
ReHwiJIb3d3nKJ64Ic0A5/gEc8MZeZjcCUWBiBlts239uojdz17ujuiU/Tg/nMnFPxnOyL+iTqpb
p+QYsmErpSh056K9Om9i8uA5MTHyr8jS0sb82RE+hVCFDi3tMxLo3gYiS5ph7s5bmxmQMnK1KGtU
rx2ecI6+MQcJKKTIzlsYpuSP68NUCb5Fwxzevb87GqmPuKS+CfbOuVCLb04dO6QhW7rSkBl25ZnZ
m7wnTqyNFqg01JABsUCieS/nj3p9kK0nnVYDypUUPXva3Ath2r9/jW60WkFhC2qSMLoshpPbHTwV
xVR08tAFOD+N0wv1v4bGzWeFNOscTQZzr4cuNVv70ArC/XkT0sxSWaOb3i7koopbBiOG4i1bVVgg
x1UtYtHOVo1TohaF1C0c5sfC7vedCJTbMZtrbxDmz/OQtnFh3CzoRPsZ19R9mg6RF1ooCH9zWf5a
YmsUCqBp0xVdylfmiOw4CHG1Qn/0AxS8eun1/IzMTfooCDBM0U99A28KEGxLDRl5onTGYae3uzHk
Hyk+0mjs9+2Rhq1gdRKjKaUnC5EKHcAyMm6adt/wFDw/nMn1tXgUKaJMan38OELzro0qFR9Cs2Xh
QMmMpGXtP4va0aI3ppGrM/YmN8eJvWF6T+6YDJ3yWFEHZiINvATVW2fIODpH9FPOj2vOzugucyO3
QzBz8AjtQyt2ZommqL6WqnpmPJOXDLx83WTyTN6Xv48nrKQyNmvcQQ6fdTJQabINkCr4m8H8MjKa
NLuVEfyKMRIjDD6ko/cF2tF1MPcwmvTtk8GMJi2kkYCdB9hBk0XXAkRmxZmRTE8XmwTnVvQ/YKei
W+voH7MsrnfpooqrIX8V2HMbaBLRSL0IMCOATah+f+ygOogCYC3LkpzgUbujX+dDcSXf2BtxJb7k
CzR/aXf4o/+bsvOJ3fHVWda+ByqNCUyii8C/Cbz3Xn4+7ws/E2bjy/PUxuhE9mI9qEuNsSF5uECe
1Vk4NJOnid9NdBFt0wNNEZ/FBfKpG2dF400aIwgzsejU3jr9Avl3n6eVSyCLKqNE27Rr9mL1ULZI
Ts1wsaZc5dTKaGdpkRXLjYOVADEDNHeM+jql1cL52Zy8306tjLaWadaOXA/kP150xx6R6Xuk7loU
S2i0+Fw+2neHEqr/0lu92wj9789bV6ZO31Prow0n94En1j6nL820NvaDfuM/0+Nv7a1RBts6LN6t
vzJX9JzYa3fZSngrF/p+W7wgMLxIl8UO+oC1Mpf+fqe85hvxVjh4cxt26kgwoPQZuiVDYFVHoRpN
wQKlDyGKBYjQojQvI1dyfhKmLZjSAK2HuG2O1lkXCqkJO26ErH7NaNNX+cvzBn5C8//cMb8sjNYY
ZpYHHx8LIuJ8/kdndssOXWbbo316uaqMJb3yWvcJDdHG2midOOdj0/vll/3RKocwZcXIGChoRr02
EKXVUbEnzIYXRHvcFsE01f8hit03QoM0sUPaz2m2AQUuxwlXii4e/ZiVPj8pg81zczJ888k9DEyB
hp6DPoGQHBshW/YlgT5SVOetTKanDPHX0EfuUzVRoUmDgzfOJhQ2ffOkD/1KwpfCf0TjTsv2hfx+
3ubcyEbhvpC2UakPDEo1Ey40Q7yk+92t0czxCufMjK6YrNIsxTYYWdcf6QJF6yYZ6Y1/Gso4wFdi
Oet57uG4/rMMattW+k3sKtvzVoYvPeMK4xDfikq6YjWDK0hXgUs/tme92RrFKqRrqHYlmfaMvZmZ
GwfrTaD6ouNiL06uaY1cS7cpNJfzY5o5VMZhbSDpSmImzFyU1jsj019UH83bf7MxOlZ89CN9faA8
S4K9svT0sezYyn9hA2ieatJ2EB7t6HCMC5PTcTi6Ut27c0U7fLLUpPo8b2TYhH84gKRaJloIsonf
/n4WICrbq/2gFoJOwcoRr80sRPYqXEvuD1i9MyOaMzaaNXqOUtqsuVAkn55c2oVWH30E5Gy6Av/V
GXcyrsERT844yfUFlh5TLVJNnXxftm9KfHd+7iYd7cTG6BwNQp+mfjk2LHrWiygoBqU6EyVMXh8n
JoYZPRlGFPpprqIwgqDuvZIizHRlBYjYzTjB5EBkydR0wxK1P5LbYqXbCf0mWZeG5hslVD59d36q
piPXExOjpY9VmQYRARvGPLrX+a7fJctyHx3psQZ0mEcHunorZR8vhWOEoh1ikQjbzpSZfopg/OHr
J98w8omyAsSWB/h6/XmtEDo/0QHh6+WBbjrmClnCpbY1lv2yezbXNEK86LVluVFnvuEnsPbcN4x8
pm+DNioc5qFCJZbeZkvtrj2g/L/zP7JP91ZZIydFlzhpfX7+p2Pdk7GPHGlAAulFhl30yKh1QSo7
lDv5y/5CIojqjLWl/P8R7pVrFEMVYx3NIAGmX2Un9kc388BbDywP+9r9EeFV99m+RDdUBk+9oaXg
XXWw7+Qru184H+cHPnnhnNgdXdVSrfayErPmUnuQ1CM9l+ge908mfsZBJ3vUD8TYN4dUXFXc0bPZ
qhGPxq/PG5k8On+N42cl58SIrBW24g8XjuZENHXh5Wfr33JWr7LSXftKOAM9njMnj86dTsvLrMOc
oX9qaYvmYbaMojtPvMv8fnN+aPLwx87siTG91gGJIlTDBHbLbGmgdbg0XviXm66MKyRLy/Wr+EEb
n4fsEG/LR3Qyw1sEXLfnv2LGUX6iYk8m2I16V4RyywTDIFJleWO6bE97ZhnnrAy/n1iheed/0rZW
2Sy7whqaQ5eeszo/lpnz/OdmPLFSOmWpxC0TGscvmfuJMNWMgcm364k3jk4TTWhpGDucpKHj04RN
QDZu9T+kfVmP3TjS7C8SIIkiJb1qOVutrr38IrTLtvZ916+/IeN+XTo0cYiuQWMwg2mg4iSZTCWT
mREQ/06nxafmYxx+pb/V3OBx0SNStXqcwGzm5vX1lP1iEDu6vGIyf+fCRNfphT2s4XGKQHz/FCYH
TH3g7cWDvK7kky5ZO77tis5N3A/r5uSWr/R+amPk9nqZskMOqXdUBCSWyb68fBNWZSHDjpt1r44B
ZgtPYNqsrrsr24fc9E27S5yWuA/z7jnbD6fRgcCRxFdkn54/x3/jjSC/mmpr/fQjMLL4Sn1PIEIN
EW3b66kLCkAn8VnuaPdx4GrxPencEqo5klUQ5lEY57Gh04FaKs/QMvQKBWsW8iirfOmjo2lfdfWL
Te8ve5EMZT2XG0tZnS9muDLrQLkkmn4a020CATrUci7DiIPIpzFcEIHQSFdXKyvbMDxCJ4qWndNS
yRSAOIRYJh7oiKVjBOrclGAypihi4GWZ8HyVo8Oh7CQpgXixPhG4M22Vil2ODH45V6tqV3zSwN6a
hRS86umPywv2p5H27y/MJxZ3vC0aRXa9Vjy0WgXvPXmryhkVPxP0hBhdCAMoGHvampjtrDx+a0yk
p313QqpcXyfxUtUYUMmVH1lrleAw7Ku58CEIjRQRg683S5wmfrIsza/e7qZnZWyUNz2fGHRoIU51
l3TZdDTnxDJ39hzQeWe3ynKtj7r+TMGl1h00KCfIrsDiGPOvvTz7BwQa+6BGozQyBRXU/ZNjhC+B
eSzpd6M9xHEkOeJih/yE48rSVdI0dFr5uTJwjq/itQk0qufBvbyLMhT93CUnEgWxnsAlGZhAkcMG
+jPpny5jrI7wl6MQsICpDPR1IKI5x8Aor5qHMzCW6Fkzf6cadBgW30z2SvsjGkFt7F/GE27UBm89
JJuIEY5aCB5i4DX5nWn+UNFjpxdPCh4opkdwjkgCh/BQb9C4Q52ZMSg7CdAU5T0mH5DkkDiCbPm4
Mz0tWURqGwAjvYqG24k+VGrmBBSaNB+zfZdHRAIo/G6DnhIhHQQOIHc6Xz9sIbgNVmYnJQedPhTv
zCC+KaL8Nlfj+6q3JB3uQhfcwHHb1RRLMic6uEbG4R8FvPsEiu+yoUmxS3yaxG1SVJTxyBSYpEIS
Z9Z/6tC6j+O1u+4xgJJFJitRi+IwCj/6n1lQVdW5PUMINoZ0dQo9L7+p6Dab2/JoQeZOnwrJs44Q
CvyAa2MbmHT4JrpiGEzMTYJ8s1WHGzoWzwkLfoxkelQ1WU+uaKesDdR6FDYHC0IYYFoeAEUgBEDT
R4x7O6vc0uXjKzOIcz+zseylXFHC8he0FKL8TQ9sCCBG/mUcIacHRkTwoMk0jPfxft5lthpHNvgh
ivi7zt5y3U8z0AJAR8AIfg35zwTUR5jgHPB96qQUT8K1tEArCnRMlvM1wjDvCqiCYVi4gPZjCorn
mEImcZIUoURHGS9A/6JwO0bHci7IOpCvQcA0XvY2tJHNAtrOr5P9cnk5hdtmgaoPb/aY3OXJCUMb
zYfaH8klzCSrkelDxI9lv2pIvV4GEq/cv0D8dxh6RWUWrPRUlRX8INlw0rXKyYviC4+yKBL/nz38
1L9mV1Wb2AhLGkjQI3wa67lDDnoVB7KZEaFB6PbWbApPILwfQg/UBvMKNknV052GkeQqqCFF2X8h
rFsbmHUDN6fXSuthNhPA6MWtMT3RMN0zyINQ89hqz/99ixBsbTQTq+A45mewgh60toEGYgGiQ+AZ
3eAJ9N4LWQYq8rgtCpe7QBKIlrTFESrt2wAv85l20mLITfy4bMx6Rvj0ZQvDVfP7cVpmYwEM2JQP
6Lq6NcJodxlC5AFbCO6Y9km0mHkPiCp5tvvfeneKWslnQgax/vvN7kPDPlJjFRDTNP9WUwQdDFV/
Dyci2Xrhaq3TlwaILMEtwX1pSbQYRm2AKCCBpplSQJKwiiUPksJ9BynonzAD6jgOourKZEbjEbzL
QFNlqyTflFXthIQl5I4mSbQRZA6ggdRXT0YaB9mM83WzSnzj7QwSF5l2Ta3DXY+OJ8YwavWFieYz
IO542mRh4MFpMQKge0r6S0tkj5+CZQMAU00VvMw64RMF0mWs6m0ABC3kS0dzT0L2fWpCr6gNyTV0
3QHuyIAXVLcx5QS+HZUnKuoKzODNdYf54rjYZdC7TA0Fj+7X3fU0yRiLBI59hsWlWlCYa6ZBAVY8
3IWB7Y32rygsJeVooRdsDOLuugUGfrM2AohWHyvjGFlHBTpm9rgjheGClFTidBKbeJKKjupxVWmA
K6F2Pc9O2h1T9u1yzBFcK7brxrNU2KSYg6oBRtRmfjDl4OSCREc/3CnZgkfLX+rYP8YakT3yil0D
VHQgsNIperDPz1OWjiBy0PsG4pSDAyFOP0s/wuFnbh0Ls5BcbgWxaKWn/Rdr/S2bmJd2ULvF2AcG
1bQDEsqdxbrD5UUUb9QnAud8FZRaKmOBNXN+qgpwD93TVnI9Eu0TGoUwVsEouu/+ahhqsqgLgxGB
rkBtpe7b6UYzoxmadcz0pzbIvEoDhYmdaSMuhZqs+VpkIaYVVYNS22JIUc7XsM/L3jCHBUcZdLhB
CHHL5ZYGvy8vo2ijtiCcU7Qo97TTMOMMQ4gnC9872Yu8iH9D2yJwrhBnHcSDMpjRF79WZjMkcZOF
dPgU2zd2B94xqO5+KGRHGDRCd6P5ftlAkddv4Tk/CSAMhVs14FuoBKvpaz4vXp18h0i3iZmny1ii
OK9BDQWZJCiSwQ9zvmNz32SjVukNpMcSDNCALZQ5q6iycryMI6pBo5PiE4jLWmzcZ0HsBaAKypAY
3xqjl1i9mWrIK15F9b5LrrP0Jop1xyL3o3Ucx+vE9Cby2uU/m6+MQJz9GM5PW7APK02vYcabHq3s
oYMoBCawGxAMQmS6B6v3ZeOFx4Jp4HIxDPS+WOup3YQWZplBppiAa5O2gYhnq+wqWqGnvKOyBg8i
PB0onRECHPJX822W1FFaoXHQpQ68xp886rQOJoid9Baa6sfFqf3Rj089JB1/N4d5F18nr78gKnKn
38aetrcc9TVzo2v1IGsLlvwwvjuXpZ3aVwN+mMp2zMocsExLfFm0zJgNhFKqaq43I25XFzLOWVaA
GTZvXsKGulV+r+myAyMyYwvCRZ/R0MKgJ6sZkIuGhu0qfHrZW2QIXPRR7IVC3xUIJYMylvI2RJKX
BdGZ35rAxZcS473ptO6E0h4N88Wo7qoAtXjJlVhoBqQiTPBqMyi9cGa0I1prexUoSXuw60eSSp56
RDJLkJEhuAZjVMPEAMX5qQqMiKpRgu2GXNmp3UHAz/baj3j/Onv9Dpd8L3BB5QEaZ0gPH0pf1oct
9LYNPOcIGjjjiLLap0MckNCbXtOd1n667AtCEGTf4LHXLAKvPrdRN8dohE4JKBXU+3h4XwroVUnJ
+WUg605uwhNlQx9jodHx2kDBbXlQMOemKJLkR9SMijQOFAAmxFCowfcYjHrWQ6gXlbrB7NB05qGs
lC53DQJulIJqVb/LE9DjZP7lBRQN2IKnEoUZA+zCKsg8z41D4+GI4dYZ9/7qhbLGqaGHy4ZvqyCk
nv2Y9Ltm8obSS1DjvYwsSMXWIo2FvmqUxiE8dA7cmkXaaLaBi2fO3Ey9jZoIJa50N2QdulZ3ow19
Xo29XQYVHDp9JZGmJgSWCK5U56BxMrTdbLOVUDTsoR5Ld1MsYwxdwwN3X9P1tdKFbAG1SJszTB01
ljZDhH6QCDrEZGdB2A1Ff6eP/RbidLG1u2yTwD3P8Lhw1SyEVMsEPLVqvNCcUffIbmOrlVxD/3yA
eLvQzw3eazC+MpQjztcusoyhCWzszngCC/VudKFf66DOmnr9qdyDchaKf/4PNKo59GFwoevrQnjR
+8i99Jq4qmNiCOCy4etCXvhB/BczSUIFdwb8oGFpHZoULhu9EPRE8/zBylB2PkWuQ5iBJ3oQBEKn
iAs1Q0hLwyyApmmO7UB6yfBg80f7Fh3s1Hkfc6c0nXSWpEZ/xOj+NvITlgs+ejOgMgj6Dvcl98Fg
EEK/fF9iIiM4Gvfx9XKwd8MVkgXH9u3vEagVnH/s4z/tAeQ1xAl37Y/bcvG63ewGssAh+ErqGJIC
4QBunoTyJd2wi8E3HOCHBc9I165Dr/voa8fyguvQ16D1u44xuflR1i0i3oZPWP3cC6uKoERBADvr
BmpHz6OMuVvUhHlmGLfRRB3pUJtAmD4GjxwMP74tb5O39jl2g0eK8qsTPhpvqCM41g/DO0V+6vy+
7NjSn8Btel6lNMzwquEO3o/ej3+1t4ZXPt/nNx/v1Q3dj6+Bi41WPMuh3nxlSXxO1JBztgJrxNl8
8Gw9DPHGghVQDjfTXf7bcjEMwQ7W8eOt3GMCKSgc5bvxaD3ae/Pb7Py8bL0mPtefW7x63gZ+atAH
Y8Swnt7dWS7bDz80b0JDaPjtQ3Mrt/OJ20yOJLyJojZUsTCVpxN8l/joZqdVDF6htHOZekghuGPm
NeglX0bjSILHSVZtF352iWnguUpX8R++EsBoYrTDiCVeysifaygwRypmaE3Q+boTOTSp4Uba9WTd
RtS7vLyizwVolw1YSQmGp7hPYNbZLJp7IGNHSbQvMHlQW+//GwZ3SEdGVL1VsYNaah3wInMHBbsF
pT0Z74QudBVMBjCwnpjoC+eMiUBBrNHVVey7wEXlYR98s/zsOD1ZT9qeHCBi8KDcFL8f6c/aC3e9
q+9ab3Ymt32VHRpR/zAUGz9/CmczuuxNDARiXdMZp3LwshaXy2QHXS+M7LkT8mBn2Ku75SSjBxUl
UshlNIIJDA3ydtxpnWZNjTQj6ZBEGTtqtvs47Dw0I2LocqK3rG8fCzXe6e0oCROiSIyCNHQ3cWow
MMvlOVOaz40F3YtV/dnSXlHy+e9OxOiabOCE4H7E/X11hmJkuH75utHCg9Rcporm922pJm4LQT/J
90z0OduicVlUzlDxsNcD2TaBp6wN4GN10tcXXiK7hwsXDnaha00FwQT/qhMsZqdqQ4kTWEMdeSgO
SmJLrrBCn8CFCHJAqCmh3nkeQpF+ppqiVwgvDOG6rH1oil5VS3YowGJfg5TDnjTfHDLJnfYP+R+f
raAdD3zkiC/mX88i+pCHZOgbHIIxv6sbTEpMzU01Z8cEQs5NxPywiN1cJfusn48Q9fNxCzjNBBUV
pTzmquEaETtA+MoNDXaVY2RJ4rOi4AfqAiSxhBoI9dxZ0aIck4ULft9YvpDRcO3uocMb1GXHFX1K
tiDc96toCxK3LUAIjR1wdDqLbaAYeyqj7NTE1wENd5cBRQ61BeR2W1UDIxmnFTCOn3Uzv4fKsMQm
0ZiqvsXgzkc7N2ln/TGqfgsxf5w0OWZi3MB6TY2rrvsVltAwRkFb+6nbR7bIOkpF/SVn+Nztow9Z
OPerjZltY9z3qu9ip2APgWV7HXuz0ieDYFTDem7RatI9XF5f0WkyUTZjiK8GXi3J+WlSorBITA1j
R5HxooeVp4Vgd0VG5IzxvrP9HiwYlwHXDfvrGG0A1w3fZEAkaygpjQEJWP1NhQK7XUxOGF1Bec6h
veRJRHAkbMvEZRWvOxoaeLgjMa8cH4OK7qq2TL3QMK8mmpyMsZJEJIFJZzD8oTDTpZ0iNI1VkYH5
HeNQBs/G/JDqtxaRWCQI5YBCsyfkktZGSc4ilkZGkbarYlRW+hCCQFdG9q1dbC8tZX0toqcQGzcg
3InRoWH81TBWxVRfBorGloYedPBNK/Nri8Ih+5Ynx0p7DspvhgJGrH9KPXNK+6hOkogrOPpn+Jyn
RPNIlNDGshaa8toUTbmzO72RzNoIXWRjJLeghOZLMfUwMqHLLs3Jvh8iP0a7y2WvF+4bOsdszJLi
62FwR9wEq3U+Ldg3O1b9pcYDalo+ppF+HWvV8TKUeNn+haIci1Sl9pC8XgXm4rn0pyrbQYRC8qkR
fAWwM2hEwegq7hX8J9hSoiwKEzTEjeF0p5vRLqmvRzW/Ckboh+tXST5JAMXL9wnIRWiCvpfeXrU2
i9zcQ7MAT1Z+Xmmusij+F1bP1iE8YoP/BxGRC09TrEPUE/pMgaZAmOM2UmUtn0KP2yBwbj0UNnRo
RiDMHQP12qJAbcowKwPKJqsEzmVzRKVX29qgcf5tD9U42DHQtEgBXUmS3udqdWuX1q2NtGQIIl8J
4kOKpJA22hfuY2fgXGBslmmEiD38BH0Qs9KchjHf6aMkTAh9A701KiR3DNPip0sSqK/r2QoyD76N
Z62mPRj0btJkxEaizzSs+QTiNi5AV5w19lhKYn2ATGfP5g7vQCx+sSLLY1aHB6GyfQv1ydEKezfR
3i9BLn95P2XGcttZtPMATn78hjC7WlBGDhR8qYm9B/+hxHPEbvppLb93jU3iYBVFKzGVa9begopb
VkvOtRgE+7aKC0H/j8vuyKgXAYvRbEbBH97l2a5vfL2IvhLjwbD1fyhc9AgsLR2jBFJbJX0LQBpe
pakTRbMERRh3NyhciE/p0A24kaI7swi9IDf9KBwl717CROMTgg/tmATSCraqJc5gbozfWww3KbO2
M9HXikY7iauJwNAFapoWkgDIFHF7kwbok+sVfBnzcnnt5viuJhO+/tUuZcm9DVmfy54tcoUtHLdJ
C9XrtMgR4he7LSBl2/b7FtVqTKhr8f4ylOgQbaG4naorK5ojA1BRVewnOMMyQFqegpPYMPzLUCKn
2EDx84ZzX036tEqxkobeTkRDeiGtzqyFIC6jRlrx70b9NWOoozKTI/S4YR+hcEtmn+TFbogiP2DM
x9yOl7fRzowXL18mlzaqd9lG8XIyqHWBwwDlPq5QZaEBTKkpvLKJzF2t4/FkVncWGR7GYpH1JorX
E7KGqC6ssjQcFh6LGB7hEf8AOOLNtai9CA1iX9q1TxT9PAkIqiAJgwwoRUWJa1CS7MamlM0viLIo
zKjh0cXEIVP5D5c2x7meEqwbqzH3r6v93oxNL8rH/TIFblyCFXg0JUFKeMpQoWQMbbFrkfTcMrYo
MTXXCBJXBgY+xyuL/qp1mQCxDIU7y4am9P00IxQq0BCsCyiAIbUIEDouO54wubE31nAHmRShsmRr
yE2y66YB1UzvdvWvbPg5B6ehfs4CJ09kYlBi21Bd1hmmF5DOn69gDcljw4a+vEvM8WAFNl5zO49W
sSSrETo6+YThXLCnbJ5DY4WxilMz2HdQ0JV8TcSWmBrBlxedy/y4nQ7J8Hk2sHq99lahqhFkT0or
ozETBgc8PvwfyPrvN9f9qlDhBynsYLYfaDeELc4AIoHxC7MR+DB+4nCODekz1cxWl5vDfD8NxjHv
+hOCiH/Z5dY/81es3cBwnl1GZa1n6zROx3wV0jRpbDpL+VKFvzs2SZ5tZPvDebdexF2qxxiOGObY
9gats+/TBWSzGUsMmX6HMBaheQDPNraxjvOdbxOYetFInAMrKhNPLbBJwT7Lf5ftY1b9VmXEOkLL
PtF4lempXaohR4eqW2rHPPplp6/BIBs6F9VrbXsDwh1UPPPVgdqO2CpPydzQjw+B1zMX47gO3f+j
3Mxee7f4uRc+KtdM4iYyA7nTG4V5E1YlsKNB39Ms2QV6cmiyWJI+iwhtzmzkbqsL1Ya86IGT/mP4
7KT7huVj7NOHdMhDDSJFDATv1SvZtU70HnQGuwavzaEOR1yTrGqFfSn9LPKUQ+BDne7F+JXvi8Oc
uXPvNr8TdC58JWQh7iL2oonzr46emSxtRQIA9yYmeTJnbv3FaCX5zOrrf53xDQi3eSAw7Yx+dRyl
OPbGTRwxT9Njb8r8Sbdcxdp1inRF1795CZPbyGSoZ6qshtXpiU4FptWvy+Gx7iEMahd7JXkzR7yw
9YHTL0emyirQwo/NxmJuPw3khlmJI+guVhc6UzlCj6D4cTlyyjDWI7PxmakKqh6U1OuE4XulfdMg
tPq/AXBfGpqhroKaIZIB9psZH/r46/LfF55p9D5BbgAtQox/sysHy2xJqqLolZ6a+VppH7IvubdF
8XiDLjn8w33E5iSYQl1HdtYtP6faPJl6Vu2msZAJuQm/Yhsc7isWt0VaYCIOWSDZqVV6iLrAGdFW
w5LKTxj9SiqzQeO+LTm14plZQFPUijqaVe7CmX7Fuz4x+C9KVOApYUjwXR4K5ttd/zLMyxcG+DEj
8u/uMO6Dkhb1/y8jzPGIMWO0vtU0l+VLkq1ha6DYHJM56yiCDxYL0p5eMDe3fdp+VDQ9ZKz1aIL2
vsteLQx2f8ZX0fuFXknuWCr9MmfTqrVcjbaTBO9Be22ETx3BR9IsnT65B0+GBFKYa2wguYOqTlaC
8V9A6kHlMOORJgeyeI01OCq9M3OJ9wkTUFDoaoau6sgCOQOtuTRiLQJaabPnKdL2rNCu1HE6Qb/u
cHkthYZtoDjDkri2VHNVkja0AC+/04Gx0EE1w4/G3A2rxzxOj5cRhbu3QeQCxtJoat+vS2mgXzyj
N0t0b5LfcW65I0iG7NdqfLoMKAyCG0AucjRVx+JyAKAKXpWgul+/UInSS26psj3jIkZYkTCExgFO
czVBzzf0mjH0tPHQSr98Ent4+rilXnsJ1msWnQPLAc/Va6XGbtjau8vrJnENnkFOQR97TyvgBMV9
w/wgPOLy7QR4PKf5j0rOvLyGib/yCdT8KEY4GahyuFhFwqbvVejBujPUq9EW5qZT6MWV9jBhyAeU
yMdgQUnXDvds6E7VFHuNbUl8U7yJnz+Bi2RZQNOmapBUaPZdFJ7K5EaFUkVpy0brxIn+xlYud2qz
yqCFBVtplTwYLX1Q0+I4FerH1IZ+pwZoMM921FIe2WTvZtpf1Wb+kdbtrq6U31NmeBBb6Bwtan/G
UelWRfhwee9lC8FlV1pUZ3lB17sV7Ryz/93grt3OP7vZlDiZOBp8rjgX6pQBXWS4DiA7Do968q2F
JB1FyqhW3+zyIUZn/5fmbiC/8Am52r75XNULXeJwxCYHZuZp83zsApxaInszk1nGxbko6OOaItK5
enJiqWemN7b9remv86X1mva7oUj5s9cDcn6AKHRAKXiIMFWEsia3lmOkqIqyrAl5eduVyi5NTuOg
QgTqt537TZj7cwQlzdZpYlkXsOCdCdDaOjOGrjfV5B9F6iKOpmW9XdUTeJbGN4J2KlYH0BTI0Xc/
oSJeuF36yjo04kV3WSNTW/s7Uz/H52L8gCp4pa74LYviU0Oi760V9xJf/TvwAgRitShbqRg25WXp
IYvSVPh/kedMV5lxCOunYpC0ZQgh0LVoUQPXUdXinKZuKyRpIF51VbOFYmP8M0ggStEww7l8vkU4
aBOEnLRuoTDNd5mwYYyibDXF0k4p3CE2D1Ela1ISbcoWhDtoE7NDtC4b69kGdeW70soKaDIAbrXQ
dkimjMKKzDrF8204/PrfVonzqqVp+3xS1lVKTzGYtlTrpPYvlzHWReAP7XaRuLwhSEA1pw/AGIvH
THsmBcZLr6U0ZWIUvKmjAIH2Q8ahVFoc10uOrQCvfj8ewuAhjvZ5/XjZFrFX/YvCj/YHMdQS1BQo
ufo9gL6NXj81jcx1/46rSBCgdbxqHYLYiKd6CM0YXbDrggVDSEoHPcADnrSrgP5kSV+8xtpYfehd
GP4eM/yX00fQwblsptDt/syegFkEIzjcYuYThNsiA2aC0h1aoLGbymR2hQtJ8aehfINrNc9fUIKT
JS0Wc20C+7CGwVHQZNEOX/G8DQiX7NhqaCfoD0Cyw050fNTiJ7vNnKXNJXcn4XJtcPhcB49foUKA
U2unzE79erElCH9nqnCJDcL6CzZf9AJ6sEHbAyHLnq147ex6atlBZ09pcj3nx8u7L/Q/THCuBPjg
GuG7bRSdBOpo2Lh92jf5jPHoB/xfThP9pOpTGXpq+t9fb9aM+BOQs66NjbQBSxgixOhBjK5hu5hJ
Li/CBcQY1UreCSS+iFOzBjllpyDdA5178JZWmOWx303jTe3cJvzvE8MwaNVERU0KFGH89bYY1Dm3
lhDd0IuxmxOyB8GVf3mThD63gVjj4cYjRmupclIBIl32BiZQG0UmuarLILiPz5Iw3ZpXK5pdeVvv
g2P4nYbgVcWQlZ+9UBfzb7dXy0/yaHrjm4Xxq8RtrpEdXTZU0PG4LqZhrYSGyPz4uS9Sg1snrOLO
NTJPP01e/J29Y574gHfE67R0Ct9+UioJqDA8bTC5yGHoNW0zGyOOWXUz6X7W7xpZ9ixe3U+zuKBB
+4jmWQCIsH2ZMcA4Hi6vm8wE7lD1xbCEjYW/DwIfsCp0+W8qU3sQfnNtSzcx2rqWR7nPBCmSxpqT
P4OgKSjPdlP61rSdg4veZVNESwUyDCjnYC5j/TCe+7qa9lOQRBj8MOzJ/rYYtZq5kOgg+RfO1BaH
2/UOsz053oU6cKzd5+kVNEYu2yFar+3f57a8THsyJTr+vlX4bZQ4BUaf7XnP1P8uvEbxEo4kYr2x
YEKIA7KnXu2YhmiXrFPqlQti3maUFUVFDrYF4RwMkg1zONYIDwr5wOBHHzY7aCp4X1iyjSXrj9iE
uRgtULONlip3qY+F6jU1Bk/T1yWSPbaIjQFHBcgkKUHzxzmOlQ9rtgCcWX1XKqhgpa4lff1c/wif
CeOo/AvCZdvhEg0GDQFSa+8z9Ua8thC8x2kYLjB6ScYgPDMYi8F9GS8jYHQ8N6jVaM8qDWfGoiNe
5L6R4p/LOyMyZuXdXJlLIV3I0wdYwVSZPV3QPJ1qoaOOqPTooN9obM1XiHVFFcyhXEYUmbRF5Bwu
tm3we+D1GLxayE2q4i5IJglTmNAoJAn4sKJKZ/LEMGG0RAUcBGkCQcoDRuvRM9pQ99ap6Ju2IeOu
MMZeAiq0C70/K+ePasBBzrdKzSJzCGOkP6AKcDKyXLdZIEnoRZGH4FK0Dklhkpyn90zIhPnICbdu
E2+zJjRFcnRQYdysmSQhVHSONkAW1+dez+UYVQxARG1BaYV29PxRmTDpincFo5Jdj2Vo3IdhaIty
zkukxUsEUdOJpM5IK7+vMJ7/BddDyYnaqIqAFpjbIlJogTaB4gBmFUeDxqewlL02i1wP7+cY61Bx
6VL5mR/T7iejKxCzVTqCFaOvQsw2lctOm8h7MrxOUf122SbR4m0BueMUdIZBpxqAdZx7Sd8/U3Nw
iFF9vwwj8m7MvUE0EUJK4N3gkoRgIJ269LhLVizd5xbbGbmMAkhoCdpO0S5lImnjT61tKkUBjm/c
jtrIw1NjkXS+bkji3Z9sho/eGKLEYxUB+8DfWUgLmous7TCUdbQP3Zt+Q7wJPGRv423qQoRc/wBJ
1m65Zc5zccPu5vv57h3Mcgf7ADYaZ5Vw+O/ruv05XLJiTbm+LCV+Tow3VR2VJyJrDhCM5VM0QH5a
zHl9XOZEDzpAkB29DW4win/feebBvM1P/bviDafqhjkQyYCV+XXhdzLeb9GR2OJzHjqqGWShVOAr
2s8su44SFFuYpxPi5LokWxZ0La624ikQ+g4IxPxQc4IpP/QlYQIOZ/NNyQpMVUOMaiEHaLAcs5wd
ohrPysPADtoIaa7LeylyYPTIAhu1K9xy1oXYZDlZoC210eKKk6T9Sa+VfT0Ou9ky9v8bDJd/ZDXI
WloNMEH22wZFU1k5GMr4AgYCpcZQe0UxeTV1YwoLrYqBug57Nu2i/MliP5bo52UIkVuYFmbfUR2D
FCtPZUDKPBkhH4/UJug+ghaMGXN9ZAl5HOrxXrH0H5fhRAHMtJEXoh8ThEV8ZVFRdB2PDhjUHvTU
HShEZscv1MQ3CHxVMSas19ukWDPp4DFMxtZJ88ybSSzBES2cBf9VDTSmo02WC8XGkmeDNiFXn3Ot
3nWkHfx6UAdnyaYF9E9KgC+OXkoqLyLfRh81RhXxfoLeZi6IhCBeDdmE15Io+Z6M90P+S1cfLu+Q
0C7Q+6JlGy2lhC9XgtoiLicdcWLK3qv2mCTvWvg+dD969eMykGAoGT3uBp5mKZpaTfz3uXdHxLDC
esRQcADir37YtfkeMi0Fvp/GUaM7Qo5m+6BPV03/RFNJwBcWQrbgXDjETAT4zcAn5YJ24efkflMO
bbOzvj8oL1aD6Ui/efnCQbMoZvrXqTv8s6775iyXsR5jzhBjyJCOdyr7mE+vRfY22LfSy4TojG2R
uMg002oErcSqszinbqX+04eSHFu8cxtbON8PJ5NMlg6EokMzJhhlncwpTuQbCuitV9/XAdTULjuL
xCa+iyEok0xLVsQGusVxk/jh+HIZ4c+0D5+SIBMxoPIBeiydL40trVkORjmhMLJnrnbQnnalaxDH
utO+h4+Lm+zr+wpk0c7yfhlYeKY3uFzuwRpa1IE5And4XoKrIbwhoSRsCCTwcNQ2GNxRG9SMgIAD
GMMu0x39pT4F3nS0jmjAeiyftNErXOKCwsYL/8ncK/A/ubLWMtGlafsL1g3euD9N7Ua1MqyuQvt7
u1d2eTftjYqCLGc6Xl7QPy/Xl3aS+2zO1OxmNsFa85HtS1/7UO6C1DHc8DaKnXn0NA8+tFePVu8s
6B15C/fLyfpQP6IXaxd7kh+zbt/fP2bNpsEOiOlobum72AzZEiFkq3u6K/fB/gjqBXDK7bTbGpSp
TugbXntNfmnHEIdon+zZM5OcV7GHff4Ebu2zeEhb1cAn0YiPtu7r7FiGkh404fmE6spKGWlAAY2L
blFgd41SwEo7Hb3eWDyr153LKym0YgPBhbWizdjQ1GunwIhJjvJm6DonbGWk3MLeBOyVhikB5EUm
n7umC1QGowAwcZW8Q9jNHypyPZn0yjQLLwl0t5mjmzbOfCtIMewxHacwfbps6WrJXy6z+QnrWdqc
FaPNg2BQa+RkkEpFd6RPmv04zCjbHSz1VvraK1xY0NkQNBDCar5BElG1zAwNn8JZMU4VWXWNHhO8
TFw2SphXbFA4o5ICimwLWjnwxnKT2Cf8r73avpFk35nT7jKUzCDOGQN9svK2AZRSVM64lmyz1okG
S+KQwpC2sYhzyBElwakPsG4ZY7toetRV5aBMd4GMJlV4tlAnQQBByoi+kXN3YNkQW2UFd4jDyYlB
kl1kkgAhsgTT5RgWwssDklpuwZDvTSbYPXBlSr5DQysBibqFZtlWxiwmxNHWRw5MS0F5nCsxLU2Z
jH2AjVFrtqfXehg5Sclu7JD6/90D7A0Q902NMigVmREMGvSVt/Zl5UnLvnJ12oJw+9JbARvKCiCV
/Y/V3o2zj01y8tqzZNOGsnXjAviSUmKPBEgWqzA/4VdEdfPseu3OurxuwmfKrU3r0dqEnqZI2Zz/
qRIcoCDdgbD8pjsavu3qd9XV5OZe5qSu5i/7k3UXPTwn7jMeLiWbJ7N2/feb32CNbTZXHaw123qX
mJaHkQGn7P35C8P50BHYuAnn9w3GfJLk/zH3JcuRI0myv1JSd1Rjd2Bkag5YArEH9yUvECbJxOpw
AA44ltP7jfd78yWjyKqeYoAxxKueyxNpKekUkmHhm7m5mZqqBUt93m9Ls3Jtq07cSrKXop9LR9gG
NSESMArszXMSwuZ63rUIX9P8W8hBo9AstA1d8q4fDcx8kQnFThlcWKiGUGOLQpaThLueU7+0roql
TNIFOCqm7cNoZuF/UVXQNBIYDYO29g9oRdMnzZOvtUdQHETCQbJVehg8ea0e8TBehYfo9utdenE2
kVUiE6AGBC2zTdpT0VptPxEsZVCgySSH8sf/nYXZFgwHMFiKaTqzFHpr7Ttux4WTdoFDEpMIOl6C
ZkRoD88LFTU1+ryOYIIWV31mAS/7xIuA9K+9VTqhtDPTrZE+qnQhbXFx7j6YnbkSUXeAI4143usg
qWw58STr4eu5uxS9fBzYbHVGk8l1gkyni8Pl6sM+xntXspwemODR6LxOXmKAmT5wHi59NDhbLFEZ
emQDsu+qw706PkUcKf6FWbtgAkSGKMoDyQma7U/1BN6DpFmBibws3chQ/SjXnWjsFt5pF7od8fkf
7MxWJ8pytSMFXi49aIpvFWST1skB4lEH/aquHboBMnJnPysLzmOaoNkETvINILtGeXuibzp3uCq0
gjQDvUUu6Xa2VThm7TEpdtBy5H29NS5N40dDs+HFBRdSnsGQFm7V7ro3dsb49LWJS7mJs8HMtp+l
t2U9kRsjmr1iiht1p5TFmzC7l63rWuyM4oonpwGEovJNJy0Yv/TOhnF0/qA4iOa2ecJW4bIBSDUK
xaUXHbVTi0VkL7p7k+zFvlnHN+2KAvC8zvYFShvb+J6n7tfDv7yUf32B2VloiDWEQ4YvAEazsF+1
4UM7HmmhLJhZHOj85oTacZ4YsKNFUG9Zy4YD6qW3ePWe7V/TVfrIFC/ZRFedU+xbJ7krg5duwYFO
e+Xzpv1rpLMbLwEVjZzZWGe84QDNuOvF38/LnK3l/JZDGk1PIOzhsnpvtRtFZw6HD/t6vRZGMe/q
K3Igkq1qMiIfWPVNMxeO9vQl57NEQH+G2N6wEHjPBmEAeyGrE8u6rb4p+r7SVmOxG3pP146xSNy+
WcLb/sSCzyyCgRmbHySiIB+cx/hxxHmZo/rqEuXdhIatXLlDF9T1JlcfYwOODbFc7jNgcaG9Ftnm
mpa7SBz6dtM1N5J26rtHs7vWhwNlwQDOp6HZyCT2m8Lv5B2Nj2OtOoO+Sa0QV6QOKegM6t62q3W2
y/sHEZd+zSG8DVkCCv6UttmBUVNp6SpmuRMtYfwvHDcVTMwK+Mdwj6vzewGJEIZXrYFEqLpvq/sO
qi95s1eUdMFxLtmZOc4k6XoOshPcP02QKRvR4uFUX0VV8PVuvHB1o4EQnNaQHsFlNy8GdUqstqMK
MxB6xNSBABbkW43yJHV4axzHasnehfvgzN7MW+WQ1LKqyZ5hnmQwcGnqXR5J/8tBzVyVqTUxSG5g
JIJy+GDFHiSo3NLygcFblcTapFK84B2nT5wdAU0BeS9Ib/C6+MSwl2CftCC9bidGkAoKiZy9i7Jx
6pxuRsv/esku2UJfq4VykGHqYMY9v7tpAS0tO7JBC2M1DjpNmhT5AZY6sbnqioXw5MJyAc31l63Z
LiwVLda5TFq3kFZ9fsiVu2QJZX7BH56ZmN3eQ0X5SCtMHSWym+AdE/cLodxFCwAwILMH5wQJ5/MJ
GweDmtY0YawuHw253DRCW329JksmZldTbaVtNo6TieoVnbkOWVIfurgQH8Yw8+pqaki2PcBAXDyX
la8NspeAmPLrUSwYmQt0NGiSAOkVloIZO7vZhYPiZubSw3jJyCwjpGplq0GydDKCLrSG+UMEYaMl
N30pqQuM2X8vuqaeL7rVTuq8JswIxl+0jGwKPQK8qQ06C9omTeapXepnFG24kuGOuC240lx/PZ0X
fOvZV5gdVB2qFMgmYzptdmex24qiaMZ3lKzbdNUuBaJL0zo7qaocDuCcx3iJVgZhpTsMHZL87esR
LWzzeaa8lHDNRzZGBOTsqZetFaR7FzzpkonZBRHrULEVMkwk1u2o7eNmqblgaVVm3sBM8hFKRpgo
c7BfRWE8W2NnOWYBVgApXeUhKP957n09b5fgMWdbYeYfKrAaa7IIW3dsAmIXgHkGBbnmZM3NbY+E
Q5VfoztxYSovRII/80+425Hj/5TlH5K2q5Q4EW5I8SBIIAPid3rqWKZjIDuuHNTS/3qYl24myPSB
nBooSfWTRJoYhq7rw1i4maBbamiblsnPKjhm2jHyjOH5a2sXj/hHc7NJ7RpLpVWG8SU7UXs1lOT3
5Qs5hLf36k39yhaYqy4QBAHX9GF0MxdshXqeKgXMiVf5mDyQ2+w4vIP1uNxBw0nzPWPzYFxH/8rO
+WB1To9Zgi4Fogqwinel3/0Q4LQ9QIM3d2KnXIo5L/mQj7ZmrjnRK4h69bAly5GnlcRJ9a34V26y
j0ZmjnmkNCdWCiO05Du9Qed6nXp9s6QifMmPfDQzc76tEtcabaaxJJANYBmUMJc2xPQR86Dvo4np
K3zIWqOXkQygtReQ3QFFZVA/pXfFXvGKHXvSb9H5lyxgwy7hFT7uwHmuAS0+ssim9eHFQ/RCHPNb
43EHlM7AEDaGI72XO/VO1I59nT98fdYmr/vVUGdeuZOMJGsqWK76b531INW5k9o31lKSYXGEM+cs
BlBXyNPmMA8aUELfFKfZJVuj8NoOo2JP47a/ysBM6KiBtVARW3InxsydNLZkxv00xtyGqp6jnHRX
BpdL6bDIf5ZRqF86CRduhQnXBTkudLlBDHHeZG0bchHTRgG2Vyaemh1V0OMk6e1QHZDBb9sgJv4w
LqzkZx892QQfHqDyqP7OwQkEwJCimxp9mXwnSS7rUtD+EYBsrhNzST4ZvTKf9s25tdkRYVZkJcjW
oEG6ejDVBAniq149ZmxH2b6unuJwMygvKnvlDCRH9zx6szUTdGDsCMYKh4ce56bXtLemFq1GrfKa
5L4SUFl6qFXJJUPm6wLUXrHsGslDiG4gzoPCSJ22vUqRX68YQx0498IUj6M49nIj8o1h1WTgcBPH
Ii0DTX1Px1dbvufJoRa3WX8wy0dFfy0LCT7jmol1RBPHlHybMs8er/L0VGQvw3jAu85O9zY9WAJ5
iduQeEMSFNZGL24Qd5lD6uJB4BAl86x6XTbHLKq9EgnBclu2NybbF9ljNb7J/X0joIM0HjN60Jg3
yG9S99Aj7RRC/YfbsdNHILBKXrnuqvpBUQNBVJ+lz1X4rQSFEXjyXGYdFHFXpLcSe9EG7pGhB7U1
8UprcPVK31Y5zhAyJSl7kYejPGk+ByVrjqpI12XF/ZTdh9W64kEGELbd3fQEasZbVbrLxicdIsJo
Nhfg3KjM14l5Bd25Zr/StXJTCnShR0NgqKdcA0RK7oKiuwMeZmVniHGXmmovVKCm9sVJHUKXUT2Z
94RSIwprI25RSC5dZUM29arxILXm5HvuNLIjX2kHcl/7rPZu5QjNlF/7v0vmTWR9dNtWIH8JJeJz
X1/lBmvrCY0GXWdPdTs3c4tTLTuh83hrQkyv2L6iVfCR+9XCLfMTE3nuepE//2B5doRMNpikxj0z
uSUe+uq2csZHyArS1pXdG+KTQ+nz/bCON1h0Lw2k3pG9yLtfmIALJ/nsa0yxw4fLLhacNVGHr6G6
eLrBdOiZAZxjt2JP9whoHdsj+8x5st++Nvw5Jjkf/uzmie2mt6GwiqIZi53GDHgJpAJ9+trIhSrM
uZXZvSNntKuIMZXmHHrUXW0XrzKMsvJE0Pjhjq9bN1yIzhdtzu4bih4pu7Ewo/ShcuJNscKjrfZN
j3svzeGYB4bbLeylaat8tZVmEWzXZ+ofMNECNP7muhtvFqZxChD/ZwO2PGtfyjqSJBHHkHTWopAp
0EqiO1aq7Iq2uBvUp1YaKqfiijugualNl8h/1c9hysdl/MRjbNu5WtpTmRrx2DXcp7YqNqmXHUPv
exb03niDW8dBhcLhK8sRbrdC3tND0dW5/XoiPn0P8PKDmg2doxo0wz5p9FRxDCIbNRRunQJ+Cf31
SvnB81Nm3X1t59PhgB0QXOCVZ4K/DJ1V54cyjfM2y3Qw9+UGd8LwlQ07eanr4TNuemZkdgLBPQKA
O4eROnGsSRzLqRyWghMVQNKN5kLqiKHqQ//uXp1ZnZ1IbBABasW0A9nXVareGyz4euo+xUGzz5+d
vhiAVC63GJWUyvImzyr62BhhcpUjgWg4iT3GOPJVPiwckUs7A50yxMSSGcAxzJ5YPVU40mp552rS
tRBBL9932ptJFvbF57fqz9H9ZWb+yNJVkZQDZs9eA52p9CsziLbqs2S70d66LW7KnXHINoaLusnX
0/q5GDtZVqGthJS3MbFSnG/JiIx2ZycZtuQGB25DZOexdoSvBWgsgJqcs9Sou2hwtpBtVLVJ3cKg
eWj2CVR9A9s1rsm3btUH8dY6LuYBJid25uRmI5x5UckYio7EMFhBjdpD4OqoilNbrr4qXChKLczn
9PW/sDaHwbdFzgQ4c0DO6SknKxCvKGrxwVfd6Wk0BuaJIwaK3eYFLWzDeumSuuhgEKCDQxMNDJ/a
kawoHWV5pLAeSz7a7okNv90aS4O8eCo0qPzpUxOiPs/Qm41FShvTiriq/dEGMgBm0r7alt/DK+LX
lYuC9lW0apYSZJf3DiRUUBeYoro5731rjdCps2C3dZVX/Roo8VXo5d/Vu9E13OrUfl9YTPXSYn6w
N/38QxBlSGrexDHrXKIC5wE0c+5obhJwTwZIxmlldDp+bfFz1X7arB8szuJW0oa5SSWM0PoWDU4V
iGRVrCThpCsQQA8OPw0eCaQNWh3WP3qXfCu30j79u/WX6TuAXVgBDwlm+hMUjgiB3hs4ozre6coP
HaXMr0f5+SE9szDzAQBbdRQC13gzVWA7HEKQQ1CSXUG67sEQNBBM96Cv2qwsQyBtJiVLz4PPQfrs
C8x8gsisrJJVDFEyN+a37gXS6gAI35brm9JBa/UrXaELXl5r2x5kSh5eaN7t38aBnH8FexZ7xSJs
WnuKBUIdAjPKrZz5VHnI2JJa5kWXgGQF9OVwUD+poXLRyFYF1mA3AthLM1tQUNkrsPgsVB4vX2Gg
EFAgV2uiQWe2c/uCNNEwuVn05xoKwvL2uDJ2GnWGZ3QB3BnbJgByM1ktqdRfHt9fdqcg+sMZ1XJz
LCiHXdyf6yYZrvq22UfWEi/Pkpnp5x/MiN4YkdmFGRo+KqOXJhtlqSg5bbr51QH8B8AgqO8jCJ3F
GqSsobAjoazQytxXSOrYPeRrAisaAMbgDklc61856h9NzhwcRzO1OmQVDiKcW0OBEFrS/b00bx8t
zLaF0oUQzcthoQgPQx/Q5J42C5nAT88knKSJLgnkLwYQLXO2h7yCxm8P2KTLyre42eXN64K7mmbh
08L8ZWDO8sB6tHmSDAZkwsKA1EhYGLkUeoWwHxvUIt0hfRF6/ABI5VGx+x1R2SGC9ve/8DVAValD
SRTw0E/EGZBiqTRR4GtkPxRHgS4r8wh32P6YBinyGI28ENJfWjrbAkIG6jYQbJ9zqthUhOZQIrNV
mWiVzRykWSA4/gf86R+v/b9F7+zqj2nk//Hv+PcrK4c6icBzff7P/ziV78UvV/nL6zv/9+kP//sX
Z78XvLPjC/38S2d/gw//0zje3S9n//CLJmmG6/a9Hm7eOTTYf34+vub0m/+vP/zl/een3A3l+++/
vrK2aKZPixJW/PrnjzZvv/86kTdpOuKmf3y08ecvTIP4/dfDS/4yvPyya+sk/8//8385EpEvvwT1
8PL28ss/flm/fGf0Jfllw/OX4o1f/Oz3F978/is0yX/TAR5D9dxADwqahH79pXv/4yfGbxZUKmwI
BUxgL4IVLljdxL//qmu/gSYUhT8bPR5Apkwc75y1f/4IhQl8IpqrwFmKHfDrP8dwtpx/Le8vRUuv
WAJW8d9/PXdqaFBGK7luYfNgw+LNO08xDHZW52oh1/dmWAVGBYCYbnol0sRMbsF+Z0LvtAxSNizV
XmYotz8MI/sH0rZJUxhh6rnDhtawWjWN1tzH0raLEcyQ2LGGetVX8SpBXlTK0donK9SXOsD9pcJy
ixytsVElnERo4BzkHfC8mgEWLiPoiszjOt/qvblSY/otHQc/Tsp1oYqbFFxpedp6fQhWKHBblX3s
E3P0OvYd/FrBgKSvGRnXNM/uWPk9tvjKrOheZ6PPqXmXDuIglGovESWQIZuW9WxjFqYn29SN0W+o
peZzx+tvJLkBxeyd3Mjg16jkGrzdnQfd5H2sl2jTyo94AQN1l7yIeJQdlSmvVaudRG3dRTT3o7p8
hmz9ruY6IJKxM8ICuJlAyfVoCqhxxo9xETpDBnRHpntm3d8IEwnxQpTIRNfWscvJXWko6FfGIw0G
eVNvRFelDpe6TVZbp84WoUMGZO15wzZg/fGkUPdouieg05QyvmpNw+tbaZuqutegFu33ie2iyO4W
cvhKITLmoAModvtxU3TFupDSNxkRhYsX61WY85Nq55pHuvLJDkN/HLNvuQvFAMOxKh67Wt4/yL20
UiHCRnrlXtbhmBSXlAp1iFZLbqObR4Nau7LeJ1KzLerMU0JQOAOB4SSV6dX3UtFvytL0Cp3uFUvy
TUbdPDxmdkBQ2cjN1vtw1P88Jh+PBRhhzy6Vn/sTwRgUlA1UkyBZN7sYK17Rtlek+r7rDLe1PBlY
69jgK9AF+1ViXOtd9sPsfc3sTmqa3Akz2sV27us1uDpyckyE8FQj96CiEZQNWSWVtGX68DgmkP/E
fOQN5pmVQSxBODlsvAJ9tDx6jxXhGQl0Xql6ndoEtOwlGlHszVAhUqMsP8ZkA92Z/Vga+L/fKQ9R
isEGS819zrvtAIFCJWw9rYMKTNTvqqJwpS5F4aPJ/BGHiUG6iRnixKtmUzQqwKTtjQw5YzfSjL0E
KazaCr06qa5ywA7y3AgyKNvocf6NWLGT5ca+4h1KzUWzinO27gR1aYueFYW0XjuUz7lRb0eRHUGy
um5qw8nHdG2b9IqqZJ/m/Qn8waeyqm7tCO/CXNqFSnI1ilOcsDX4FO5FHa2UBtJAIb0iOMJ9rB8z
tV4RvT+I6FUn2PsUT1dU6uu4QAY/8yol9EulWWkoIVlFu8Vp2MdjuBQ9X9wOigauKrQQ4sqd41RF
Vte06Ex+X8v2XWnad6mc+wTc8QOUlNr6aVTyNybgypT+lPSGXzbpoelKp6zZTSgCphduaPSndKiC
ukr3iWX7MotWZcoctVQPpZE7XVFemaF0pw+tl+RkX4JkrtUw/XLhWXpyKylgcqiqjdEbgU7EgfbF
ZjBQqiadn1dtAKfhh/DePIRr0vSgwAlPybAL42+ZdSpNtE7n9TbsU0+r0+/qSu/lXcvZuu/bJzlO
varoHoC88wAow/frfZZQ3+QtOMUbaA2xQIvgXHs0UMjqCq09bgWucamflqO8EqJYp0N3SDLh9qW5
L/BcInCVrAEPeckRbokT1Vov5QJPyX6n1qMPQgLXiq9SpTtQWw2KMh5dUB66FfDJYYt9yuxjXD3o
pjiFXblm2RuUptEBUzhSTxzZeq1VDEWVtlibbcvLtdJLhzpC8yUeaQ0zNyWgW2ko/RERnQVEH13D
FCV8CDf/8AygDkEbGmDaRJnTvqfEpKaRlPzejPI1M59aoN+UyAigWONyvVhrEgf1RuHanbGWUqwF
yqg5Ca9KYvsSqqSN1HpSj3mddlDPfNXINmUNfyhWcrPtpfGo16o/na9yNFGnrVe1rq9DU3dBN7VW
6kcRXUMpCRpM7SO3ig0YiO6rMHmdDpgKZxDhCqtNwJQGe9OSckO0x9q2na8d5Hm+949J0EBPBI4i
8I6AV/b8+tZztSJmNjb3harfT/5Qg+VObb2h7iAiEC5haWZQhj8NggYPeoeT6tG8h1dItYa3F+IF
nTVbg7IVcYinNaVLol1TGfcggNgNwoDGI3N73Al99mh39cpsjaMCCWuHAK61MAXnATggZnjOYOQW
uHWRh9HmRF+akUVE60R3P1EwjWm1kWzVSeB8RlNfV4W5F5bpliViqlwPaqKvU9XweHHbNYYLPPWK
4iiO+KoNpOsJcVMr8S3J3hWh3+SxE0Vv8AJ+3JI9A9taXyBxX0S7Ch5cFQVEMtqDKtiVBXRdwyw/
MepHfYx2aOZyi0S91wFvD3PXbACTLIb2kbbpkRr2Fjyvbp1rgAuYqyiN3ihFFisyPGtoD3JueKMB
mXvrhSMyUc3+xFOYRDiYZ6hxjYqfDbVwqmhAgbKgqdMXFgQuhwcQiPdOFZbPoPK71vFLjpTjtkHd
m8vmvtfiXZnTbuGSPn9YTvMPOWhovKIoBKU38D6e78FSCfUEkk7dvSlp67rTAy0P/1jjv/X8OSSv
NePsR/Pl4+d//K3/D18/4HL/sNWn19XZy2fD65f3/OOT5ucf/PGc0YzfsOfx3NTxnrR1sL388zmj
6b+paMa0kfcFeSToiBBS/fmc0bTf0Pk3pb2h5IDU8PRHfz5nVPs3HZ3zKsC0k5yFbat/5zmj/yyI
/JUMQGABYifwwOJ/6MfDG2k6tB8SQWWkZVU1NDUimhp5yrIOsx8qo9mNmpDhqRPFOG6kxu4LV7FS
Dr1jiM/f6CFJX8oo5EqgVC1CnQYdzFd1zgZXri3lmEi6+G7Hg9iopSHWBm8ib8hor3kjNZOVBNYS
BMhKpKwZiP+2SmLaCH7Khu0iboyln2t6+DzGZsY8BCd66eW0Anes0BqI34ZMqthKZE2JK7Tiz61l
y4lv29DuANN6aDtyEYL3vFKyICO5se7SLr5ikUU9kbXUS6qyfMb5oysInPFNJQ/NS1KEFQBzygTT
SSwr36lWJG9Fx9geEEGjDoBTiolb0t54rXsJUIAEQDEAty1bpw6nMrJbrUFwcYcjcE9OOTLgp6SB
KadMHVTJScywE+8lb0PmtppWok9aqscruQXxxyaE5rKyxii0yGVmruIdA1YSdiW0AkCptGx12YG2
sJYE4BqL8o1SIUp2em2M/SFthi1vEghVhxBZUkXZXtcZdE1xoSMyHTVeHklqD6XTpHbxpI5W+Nzl
NY/RG1J3PXL+JvPtQSaY3CIbrnij9Lbb8AKvy9DiCCHKMMFo65zvuamhyIOla0pHi6jkafEIaE5M
jTFzKEgeqJMPWWS4Sj6aN7RlyamVcnNtpXF8TGuqAMnUkcdc1ZoViYS84sjT3KUNBusY/fAuoizD
TrLJsKdMS7xIylGqMNKyXCkhKEgNZqrPDTRI90SK6huaRiCDIvqQQhegLlfFRKLidWmqPwOjaDt2
pL+HEZNvWMhoYEmDueKqNJ7QGt9cxxDvBU9bKvVBN/K0dNJBbfZSIyW3sp08N5I8rPVCQQDSyu17
ycI3pdHYQe4r4zrU4viu0pXWKTWI/BlDzm5EWMdBWKQWumi1Xng67VQwKiJxzIaqdGuaJo5KwkNu
pQEOIjRTzAj9vL1InVIAXKjrzYOtQME3otAM7GpQ5NZa0kKki+SOWsePqSBvbYbLbzCzHW9F6pk8
PiZ52EOdPNT8lLa3kLu8E3maOVmDjm6cBcQ8omJbYeGeklPD3mQVhBDTIjbBUEoMp7QSyUMEYTmh
qgG3U42PaLcBVGwcAc0zrO9xVOLIDlLitgOgv9LIv2dArBVtkuFYjSDG5BG51nV05FeGfce4sktL
+w5HUXPgdp5Tgw+Ij0HoihbRGA+PDKLFuI0dFGq2SpHhc6UOnUR9gguwQSqwUZTaMRCROXUUfVe5
9F63BKTx+KLYXJHmV3LY3409oU6aJPdgFW99Ao8TZK0qBeAUAdwCzOmBgFyswywR7htbixzWVGpg
yyldFxRP84Hao1sLTQeRRpEcLDwoXY1V1Y0mhyhN5122wokAlJZVeGzLHL18WkM9NTFPaoW2EbMb
6sdWtrsTSxPuWVnyFCeovuRlnjqCUCnzh0L+pmVgeGvGrkWuG/yEbmbEI6qYhuHFEURA0roFnQY0
OqBqEfaK9tZWEtykVtR+1ooWAQ15HjTWOVYW6sc4NImHC7xbq2M0vuZ6DVeVMMkbmjRfiYjxPR4e
P8aB4Emr6+kBal3Co21EV4ACmKuwMJutojEo2fMWLf9yjxJKLJUBcqLDkZtZu6aNmR9azYojZ9oj
27Ai4ZtVSqHiDFKbuFpcG48qwmjDoVE3uCJOud/mkK2L5fje5hT8x3lG1n1ckxYy4eDCkbhRuSWR
W1/HBztybfwYFRb6UozvixdteU0L65bSTjMcLoYauWfJNrVjVMmaW2Zdvq/wpI99RY3NRyr6bKd2
doQmbjBXU6Vv/NyWc08iaXyfREmFtG5O3THKCTI5oJXUlRGrbdWlxxXTgm5gn+xUiSbfytRCn3DT
K0Ogg5z+elTDPl7HLMwbwNx0HJ2VGoHQ+VVjPMtdLRvM6zHqobHDVWHX7wmWwzcFuVIE7jMDH7E1
qRWDaq+p3EIbNFdRke3ig1q7I02MpyFs26PI0KWsqomBoSPou+tsLbR8NdZiR6cS0j+9ogOMTgQF
XVEDIhlosJmvdhtFeBireQxYp9KN2knr1EiBmQb/pdHYb4WBBvSbqiyGQzVIqlE7amEMkt/jIo+3
mSoXaNJLIzVhgSKhFurWnRX1Xp8hn4rwNbFvaKUVdM3U2IgfUC/V4Z1U0crASSEHSkxXbgZL9cyy
UkY31vHIcgRFNgNVbZH6KVCvS/oVM9zPz8AEEY4KnoWpUwqvhllg0mRZqGYaSHhd4ckv9UnsooOE
dm+66f3CL4JwiUV29j5BKKShSIzFtU0QoxNzFgpRZmuKJLQespac+30H7jZuD6Mj4wQs1CJmJeNp
dChh4iUE4jIZ5Z756OpGbQzSjQLcfwRcJv0637FNe5K8JQjFPBMzWSLAZoFpVUeUSea0H6iC9akm
Ie8RHpQVpG/X0ab1QidyccN6S911syfGT2MGkuQT7EwmkHM6XzQmQU06qvPelal2yLixqenDh9D6
Uqbx8yqB5uCDidkrJuz1Th8ITOD9sio9K4h2ypr441ZshR+5wBXuLHfB5pS8PA+Sz23OUEVyZxdp
DDJBwBgakEaj6yG7jj2kdGpv8BBSemThqTZ/vn+ayFm6v+m0XEZeGf0jQeubxqoBM0fspW+xi1ze
zrpVKpeaN7KX4yAsDndW5PhkfAYnaJXcUNOI9iBvVFbJjgedr3gVAKnF98bXV9Tr1qgXuyCdCJRF
qb5zfNPPkwEyZTCeGNMLSJ/3QaB/S89E+HN9wRrg8mAi5uabfMvXX6/qjHrqs6XZMFV47Zo1ZQ/Y
DyI2F4pdnYvIOfRUv+td08UUB5WngKgyaZ0qBlc283JcWA4DWGYhPzTDAn36MnNeBpEiO5cJfBnu
D74Crv1yRYPST66KJnUw09Dr+XuQjX+ahLiEgsbxSZTx/LAWVEMSSK571w7VXQzsGhiFcbSdOC0X
8sGXNhReq/+0NEeRRQYZm2zE4IZtslbWOlbUXKHssrCiFyZxKpuj6xZMithB8yKEUqEloA31AZOo
rRBlV27/PXNfR3RhOZofT5Hx0rrNsps4K+cmJ4/44f3c0XHMI3gkmDTQmFojbHMQY3vUbRzp2vg2
gNodpE4Ax1VLo/3sCc9Nz5xtzAFOx805mU5u0JgRCEDxn4Qv7+sg8bJHPcgPyubrQ7Nkc+Z9LQOp
50yHzYQ82dYjslyLMpYXZxS7U0fHvDLxD57PqM7Tro+IPbi27LVHCTouY3XMsr+FCps2PyYPd6IC
2XkLpC6zyctbo+lUGVao9NiT26pZuOEvTZQKelIIbgLgYP/cqh/2BdfkishROIBAo4O817UZdZAW
XdgCS0Zmmw/P4MoopqmKw9CRmImaielK1bev1/xCCGGaENUxwM6NxAhgdOcrgqKLxVOaje4QNE/1
pg2mm0A9gVprk27/Hr/EHwszJYpBaIHcl0VmY1KLMZPEqI4uz8mPrm5RA8pvEbPeFQY96UR9Xxjc
9HnndzvePx/szTZCM7AxolUj4xZQVmK6BvJbsVauLZxbRXf0Pcrf3tc2P7vDc5OzQzTQYVAhnirj
4AJXFoh17bd7dGYvnNULQea5nVnYEiplZlc5hqYHqis5/EB8I1B8ebe0Zv/F3Hks2Y4l2fWLUAYt
plAXV4dWE1ioB62BA/H1XLfYbezKLjKNA5pxkLPIFwHgCPftW/xFTPLfP5r9ryskLbHvMwUfbQPl
sbxxgi9sessR0EAp/a5x5TcNL0fJ/7s77N99PXhSWJ+Abt/cf/71F6t9Ui84ouJOKd110rf1d+Hs
//bfh0Z+m2jfWId/Wfr13LeLZM+y1y6D206fBuOC//Ni+LeXFjcW6CvxNBqQ778+ggBaKaAoyFRb
sicHqArhzQeDL+36Xf1svP9dqfHvH+l//b6/fKsqtpxx3ngksgq8wnmY57e/eaJ/d4L/1yf6y0vD
z3hFnf/PdYfRwdB52LvWUNVtPxkCGuT4W/WLMA5gcP5tu3N7W3/dzv/ld/+1jqrEutAh9LLX+zAK
vNTrdrY/p/s8THbGbgu0jbtxek2DfPc3Tw1c/99+Mx6zMjM+DT+2v37HRe+s0WqqzatPqje401kK
Cu/GtVWC/JD+zfX1b1fNf/1tf/mKedFlyVTVG3tbnFLP+tLFP8Vb3T4+Em3L5Pc/9ML/D2Y7NwLc
49j//o7nz/avU6D/H+c7DuDC/57ZdtfcOGv/Mt+5/Q//c76j6v8gbcyyqCBu6lDbYLH/J13tH7ha
sau5Xv7JSmOb/Md8x9D/AcPTQYFDDArxazZf7z/pas4/QEaJS7x5I940LOb/zXzHYtD+r8sSwruu
2sotxhSvxf8+dbUUSUdk4DgeFplXaRmPBWB5bsvHXnkUbVd5uqR5qrb6yErCWB0OpZ25CmitBeVT
SXJv6n9G+GCaVuwLNcdOHw40Kyw2l8ic9FCU77l5Tpb7MttnWELl6Os0FYkme7AAcC00f90+LOVT
ly74F4cKNIZVjCEScXcqM5TKrduNn206ufnkuMqqflZvyogP2yC5xWC7s/7dmYObV3EgNOGK9SUF
UE4KAE+xH/gNzAqkETny1Pl59bGMGiOWNbTbh7Z7raf84aNKnqByuvZyVp3HrN5p41Fb0Uc7JY5P
jHXs+3q4VLNrIsVTh50ER1ShkjfhSzj9GZDSaCLLScAZfRwY8Ur9qMuzo678Ea2fjrlfW6vbWG8t
/6g6XYX54OiFq/lZ+9ngxqTnYTxFY5xBJRoOXU9A5QTfTfZsuSH/+dyTGGQfNDQ8Xbkf5PfCOuYF
KG7/0G6Ox0SDwVflqphhKH+sIRpr3W3b5Vf0TqhJ2sNUGAc9Pad9D7OGRNXhNC2Gu5l+Ycyu2IDK
bABdfdoxInIX3UPsGwrIb/JojhCmch9Hu12lvda95fbqO7gnJj77OAnXOfY1O2S6dFSts1CFW+iv
WfUNzY1W8WBYhBo4hbs1W1RJ87WT9tnWeSBrbqrCRXQW7MGc/RZb3pAym1plN3HSoM5iCGiZt8mM
8vryrKr3lb7wERbov34P4zDX5X2mObzdEm1R5zeQbES0ao8zmkqztPd9nHj9UJ711fTqaTtoVefJ
8dk2H1cr9spq84Uhzkjs8OrV3FmdESc+OJPpTQxtIKq5KX6Y8Mkk0Pe94mRubj85jr9ozyhJ7kQ6
3QOyOho27m3tySmvaroueDLm4o5UVjclg2eG7LN115bhgqGDSW6b2/USI4cNbkrzI9LQssiAOln6
Sx7fp5mfJSGWhNK40+wPXHAqOztA83b7GtCcLTIzILKF86AQfrbIdbiq9m7It6AlMbpg0cDUz5cl
kLfEI04VpKIHpZSOMhOhuq7dDFlWmvdBrTle3yV7KYv6Nr3TepRFDB0mc/FlArBk8lkKrDu0HQzA
YbfG4jzKfme/5J3m6i0EhQkY3ACzbl420wq6U92arvpuJ/ElXRZPzVoWL/u1mdzFqY5lpuxK9bPf
/mjqc1fyL653cz8H8VCEXafsKmEc7b7aGbpHoKmbDbTgqTaEG6IqewtqJ8o0+zi0XTTO89M8/miD
6VLRRSJ7te3O15dyh9Zt11j9q8SktRKEeMmHtCWlEt5Y/ak79UnuniZQonx28Qd1t770xDB/5MVh
bL/T7cuSG9ILS9eIWXrOV6ndb2v5IHoNeilqFZZUy/s28SHIcqaiKx4j+nHO1rCQrUORPBo2zoR1
H7ZKGaSGGpU1RNtcF4MnXVflbN+sHuq6P5QN89nqj+AksmTWUn+QlyKoKzXUWmNftF8DtqGpKENb
r/2F25qwvUMinmddHNR09GUYjHLH+PBamWm4wB3Zpi3QjfKgc1zQ6e3Epp3jwQplRoRkbu+zXHY3
6direM0X2Qy7JBuiuN++GAaSgfrGAB3B8YC91DKmn0ILzLzqglzU0L3KhPmk5dRercDtFWMxQTfV
4bya9DyD1qbuHOuKO/SomJ0i8XHLOWyKdTacGYW6YT7NSwv6F+OXYTQrXsHFvm6VzNOFLbxt+9G3
W+zLai47x5D6c3PA7ENlVqm+yV32LTIIO4Zkh4mzWAcV+wykPs4uT6RvJzWPlpGUELvU42DGz5VR
UAdbfQ2Pl2l+baiuLKr9Kj2uRZ4RGuiIwMYUtlbzUBXSAI/Alsj9hHxsIkdSlrwLMfT6VYbNcJvK
QFljkABTONCHTCd7LLi6sF1hf9wsXwZhvjVr6TpqRc06pu9Wp4AdyXbBc2Z/klxG0upqle1NBbbj
tdHd6VskpWLDWpTBJgPZad+5WVbm/jShzuzwBVlao+EkJnFKauH96PdqKfVB2vv4ehzSeoG6O66e
wYjcT7vsDwUzUqo2oD8u/aVs5H1n5r/ggiNvsGuzqFmnyZVWDE26ldDWcdwNxusYvzNExD9/LNxp
Lu/0WCrcRi/iyFn6n5UxqZQGW5rfbesyMUx1KowI532ay16Koupbzcb7edW/UmY/947BDd4X0rSD
7o9virVMh6mVfzFTRcZ3K+jj9QLjIBzHAQ+INNnpfWiUVnuZOusPh1vnmkpv7+0Mnm6Zzg9l1lkP
Uw+vW+GwzxwsdMpxuiqxJXbacC7lct1l6qZwetsiaNY41BHzBP3iPBdL3R1Ka/3IxfylrtUStJvN
hxWQxYTC81ZPcNuJsmFlQIW8kdfasXoZYvV5I+3eNzr7Ie3fRsYgfPCBQ0yro0XmTB6tdI1WThJj
1tkcevraVaNfqQ3Y/oZVmsiF/SyJ2gbUY384/bwnZ+KQpvJ0zLNyCGdbfUksKz3nmRVHscg5AMfv
rkrIAdTwm+XluJVS54dp9uWkz9Gb9C9G05TntFNeZ5x5fMmJqRmUal8OfRfNQbci4o2JsvVSVYz+
jMHNzl7KC5fhJdaT9BpvuXHJlUs/QjbAvZKx5lLRlzIrsO3mx+gmGZ81lUOLNbpoEsbMThLUaXPS
NJH4ZrmS9Vho81Wu9Mc1KYzIrHGRzTSulywHdmFN7Z3SfNTTuNihBrB3cqdfZlgMqky4XZy3sj/i
O+3OdmocjJUx+jSOhae3c0Qvznhp4T7mx3Dk7zNxivPkxbSKyh1Pdm/ZXHnmGG5ihn6Qj5eeH+ZG
tUWYj1oX8HTUgJAWeDpsna0fZ1Mf9Vk2PT2vSOIR48mQIJAMznxy8gaxQdPtZXUMq2x9wjv/s5/s
i6qLHfzHu3IcoDzmTYgFcK5GCB7sWPgM7922WdyZy0hVYRJhCl5GeX+qtb2tJrslt8FxF6+UJu9G
Q7H9DjrGlIQl6s2k2vbK+AlHaVaO5gQxfPO0WnYrTkxjtvyk6a56eSjTj1T5NpujpvxqztVJdz1F
Q8kTpMOjTahuZoV0FNd+UHnIa5Xsk/rkyNJOgiWfX+A2XW7j1Yx6aSjcuFX9ybwTymFcE79t033Z
HNqkDgXeP5BG5rqO5CTDOFf/XBn+LgkjYQ2ivDb7BV5Oq1y7lYOSLPuox+pTYnprVCzeIuSccRNp
DBVhU1NMXqu89tn7WhZhxdeDhNBvx0HqPBwrcbJMjkX3QAltzf1rQ+06OlsomR9ttwSxeemU4TBA
Vrkb2uLJHDevY/XL1UHrzGAS74PoH9L8StYRPjKRWVYhdQ7uHJurpZIPPYmJcrAJ1KNTejdNcmjq
DNrm9GTNWtBAEsM+oyYiGAsiXZKPunw0leZJVxiPwEm6W5MmSCFKFcrFWIFPunenrXys55lvxz6a
l01yDnK/EgK6XnIJj3DlNFRStLGxqX2aXYvLs2y8iYmmnXKiqsNeoZxwlKOoD3tq7cWO9Ha8y5bG
U9hDtbP5fXxOodRW2zVW20gYW5BYezX9SheL9bq5PZwZ+opl6eBfw87K97Z8LxeEHCNCjoXq9+Z3
WoTatAQL34q0MjqYs+2s/rb8MD51h4KGa9PddPqd5NZdEaPmfRks3GKmNfum7hZOkPfHJPkUaIHi
O7nFPYKyszwLmBC23pwte1eYr8OuV3pKm/sNT/hZQkX/DE8ADp7BKfcSmxIEsiR0NhgVXHVxddsw
yr7Mch92jLdl1w6OTCPEZejxHdT9rLKCwrKjwSCRYylbV7aSawoDRLT6Ltat3lXy7WWCh8W97Od6
Apwru00MKIgTstXsuzW9y2bstBP+ChXSWGoG8IDwFfIz/KbRztjQQIw7pblrdW476U5OHmz9Tswm
rZa8T51DNysnyFrqUjHf6UNZ2zkEY8vkWMyL7gsZjVNhQ6H6MbNTDIeh6u/tigZA8FvjjyLFhJX3
2VozapOBqrfwnK0ONX2E7hJ7idw+iGJ9NNuL0JeDxqRTTa2oHtog1+q9bKeBNCx+q6s4IZ8nyOW2
BOl/OWrSER5S2EGjWcY3bi93WknzM+8KmD3reEnx6cpIqMjNQylrB1k9sxlzc8O2svc78KOqyqOs
elvri6Jse/qdxrrPpgUYFQ1t8mEmFASzcWzjzwnvTrpNYV61Pubvk9GDWM9dgiGD6MKM7qtTU93N
WLV2wxd4M3rxrOvcDZYWIlJDuO6vq+Rqanqt22nf0l4U2qGv9XCSz0lHQ0gyvLTtJrPyYztCpfOk
Wk8LlY+WzoGDCkMzI23KI0m6NQ3OQLe+n8bD2tZPQ5X7ZY7aSKcbrRlsWlmw9O3jKOlPcazssu0L
Oh2uc1G9hE4JqrApYY3clD9VU15iTgk9HTnVBhaRNQaKGRVAEksr+ctyrNDbJeJhxfBdSN/bgKZj
pK7JcG3DEd6bnS5a+gk9URXFWdQqSBtyC55/2SF2TVHWVF5tV3cYyrpxSlhXc62r99m2d2bS7iX2
QJeo12rOv5qMo11J8MJLrFNXV8dlj3gmVPJroj529hZZ6bSzhtO2xb4Bs66Vn9tl3Ut9gtqEyKl9
b/Y7R98OliUdN6SnTiV5JT08eS+0kM0jx0IodcNjvZWuHCt+Bd+MFuVFTpO9bvb3LRezZnenqqv9
pHhZQRSW5rgqDeq+1jMeDOsJgq3XImldM8ij61q8OdDQy7S/TkVoIUobTEx5mdU5Kbduo95b8klx
kEGtsScrReZmlv5R2bx6/dqn0hm62klJMBSRrJGecT2LrPGTpQ9y3dl1Th7crLIN43kxMhbrSDUJ
JgRdzTUr7WdRS9ea+MTDi1reyHzdMY2lnxUV2oL1bFPb95m13du0kFXVBJL9nsv3idMHRvOzmE/D
9tbn2iG3C+pfVJZ/yqwFd9A57R3ODcwK8TTSugzruam5F5l+VNY/nTDgawFa0CUkxvLd5npgr82+
HXuF6wRZg0UhWwaqvZCX1U+BuvbnFEczofR+ipxvMJbX1YYCuYRzMlzLDL/avgeREG/2Wl03Y+fM
LD1nYyXneAVeVcz8ZGHtTcf0Nf0hqyIZRN28LfftItEwjdQc6C5RGB1KYk1eFH29L9SaqfR77khe
SqmMKIba93dxXtdSPiYw3oT+ZwQ5qttro81hFeckDOzN5ZDMtGy6eiiLlVeVhr12Ak7xO/kcr7sC
h3lRomiovmA+B2WfniTdeFdS5xInIPxWcp/ebrKFMbH2IHcJMkf9shmRAWvZWKhb1MqzShrTxLpB
U3ujPst/ekrsTJ2CmTIDyWUEZtY1z3aJZKwsvF4OFaOPmpS3UMDdbIjzxJnPUbuDBYtCWMupsRxu
IsxPh4tk35scgLqHCLmstbcGEgCJfEXj7Jq0Pcnwzm9ijhanM6hwCJvu4/UOtiEHLIerdm2NCkxb
fWxmesU7bWseWwnf+UODYSW7gi33kMW6u8hcPz288+lJVztPm1d/bDVKxT9TGiVt7Dbp+iUagxUR
+3FVuFkSu5lchWREP2bdM/don7/GztdkfaXjxXKeKnUOtpUZca0cqmnvVNUOeM2EFCK9bV36moHa
9FvDXbP5Wge1SmvCdSt9UQ1hrSG2O8x1EuVZhX2ujX4ENzIlNHn/UPmc+KTfmcO12W6NJoEOCfBo
5TWqOPTrY1nciOUzSrbZ3K08o2IVUZvNPMMcVWh0aO6saY7QT9Lx0JGK/JxVBkJP9aCF+s2iFPd0
2x0LDg+1c9s0exGAVVl8V02qe781/a7MRoDEp7G0z3nb+f1WeHPyKKtHO53Qurw5GbLWTd0P0xy2
2rC3sunMbnC19SdxKNl0ZdeyObee/zgHyflzFYQ2OR9l4GBJ4nCebpUXjtb3i6oDKFMTmp0rivuC
qBikAW4tO9/FpPkGstemLd3VKMJNflXiLCjn9btL/5SFFKjagbYyGPtj3tPcDpiaNcd6FsfF3Fx1
eRqyX1nGah2Zc7z0dOumbzjwtEQcVLAoE/VuGTh50hppwMYVoeOT8m4Zq586YAAcqysI41iSdLde
scqMVsPmSWqOVIeGLr9/2Mp0n9VDkMDm0Ft6IBw2a6OEQzwdqhKcs7jmGjqqzHCVCYoW261Jm3tk
FQ8mnHmdlrSq4ksicu97HLfYRTFwlGrUsXMIDEJvjik8x1Fhw7L6bTj6uJaG1QhkDX32SM067AU/
PikSrpuEOWdhQq/sgADAv92jZToM5S6bi8AQuCJS4yQUcfUVyry7WUeNZJwqPddq7dnTdV7jw1Bc
dIcfdnw9CQXpc0sHrKKPQX8beSuAOvp5hSzTFSLKeeCBnKa58J2mjwR5TfN6absMKS0opP1jq4Tc
TiBz9QwC3e30at31tyqq/VMur0O6RXmKhE+o4QTCm5dUc04W2ZPfyui+2aWTpAb9OFEuvm+s5X79
LnonMNshEupngkFtnWwgU1VkdRFSbIu7mkyvCv0S9OzuVTJ22lRSQjGh5TUs7XneZEA4mLhziILF
y7PxvOTXbP20bh7CTeLeQF8HAyKBdoVCni1E0OBS0LUfan0L7TJSjPPcw8dfD/N42qTSs603Yync
3Jz9Jomc8jqae4lZxpzBhli6YK6FP73k8KIzTFXl8VRRYnTNsTXPaokeBfFybF/ltePkPNhU0u0Y
R63+Ug/X2BgjdZHcsUaV/tEKxyv52+TsUkpATEnPfES4SnU2t6ssDKLA3ITWaSq/9exlm1cUi3O0
jrGXTmyCYXrXnPsE1byW5AGtDMXMrjRx08aa+aYrzvaFfOmaNmCgs6FzWMrEnYAU8YYIVkfaV+d1
pb6zNn81H4VxaIFnk4UpvnzspA8FvaDO6d8eRpNKPP/uq8IvEMZp42/pPA20UVP10M7rrlQ+0+5x
679mh9iDgkJI0QIdWM0WWiQvbyYk/HHMoi47dulBRi2bDc2+QASjZLWbS9JpjdVgQKtCRIhnwOHm
7BktkBr7cZw7l4tO5dzLWHeVn6DDAxdPjbOmYA7dmMdy+1VWbgG4Spj8Wv0ef4swwZ50mt3Z6PxO
FbtsiZ/HRoS11QaIZj4aatEb3CtBcgT93LZHg3NrstGlW981x7g22p6kAgPI624r6rMJOZyP7ypG
8ZhhQpQr3V4wNjOZMVB3JWa2i5H9ijl00s9qbs7mCoATmFURqkrLmGLz7NnPmAHZS4AC3W1njooN
+lj+Y+RrQDjacZTObfe0UMloKJ2XJOP9fEhG6pXTUbPbEGBopUQVqHe0eRfL/W6DxA6kwp3RvQrj
1rkPvkANPYj2vLa9VzlMb6orDuLP1tiFcTe52pa4VpJHAIyTg0dEezCK1nXwHUqV9zRdqNMe0+Js
K8mNz/4yspasGFF6fd8qd3X7pC9fSE32g92Cmax+J0EcZzrTJ8dabzxp/NOi++5mxJtad2L26SLY
j2cUQySrQ41CKOAEyvq2idfV8g0rUt7i6RuVhyMW6K81ksvnptEfy7etvw6cWYuMhRn55QU9dSHL
d20rPKXDYGHZDrP+ao4YtxWTv032Q7J9zoSgIYg6Nv1wEiCYhVT6vTIGwLirkHnj6FXa6mkjy0nZ
suZmrPG+yNtLmYKOmdzpxurN9RB1gEEJ2mB1fUfh5RMsy4114+ZLkT0bQbN8bbSLev6yzldH9VfM
tla1OnRKE6AscJ3uVcuZQpnl+wwwZ6WOJ2vihCOSO4rhsTSUI1X6we4QwbSmHKrj7KvlxbbyQyJb
IXqZ/YjtwEhmXvIiqPkNzkU9fu1pCaal3xWkwYI28vZ7Lu0kWKwanFt6Mmi9c+mw5jiiLo5PV+kj
Rn3WmcQ1bU4zqLs1cpBRxUQZ1WzxZLdNMDhAdfMQ3jhsRZahUY4pduyntDZcB5vPVK6OCrC34hTR
aL7pS0oBmUazZZ9npTgZCCZGOuAG+JLmT+7jME0kv7afTCcOcvu97F6n3Hxe++V7qjbXudSK7mlT
5w7mUWvUAIDVF+LQYjNYWcDU+Beoz1bWBsX47BzHNr1OKSqN7k6VIVmYCHlnN5UZb+MLql7R8hF3
oj3HW426TKTsSgo6wGDxp7CG64DNRLqlu1yI15jfbgzm/dxXocUcTJ5GbME1H+cRv+1+hiHH5WE4
9vQ+W58fR9NP7exk1fkx1Rkn347/a8590hkLZmEkJawnbLX3hjG6qAY9VQfL7thdYge4SfjTYVtD
ofU0I+Kgg+YnyjsXYSS+OQnM4SGZTjIcFXFdnKdMf0xDhQtXET/cxFJ6LUh+6HW/t8Ote83Lezu/
W1e4pndVox7RMM4P7Rgl6X50wuFZ0feFOKvE/0m7HL8Mp/C6qnRt8A/zsyu376JSwkWiskt1xHHw
3cZhcIVBT2RmPqbPflVXO6k1uN9/K0U/mFkXKc0QrlP+mnc4r1I7MbkD0rXu8VYfATgq83GrpqM0
V7ukC2fO93HLz/WNR9CuDxkEgm7IP50VcQsqzpGZjF6pvqUogZBU8MfLpprBbfDRbEW4zHWQM4nv
RLsvKDaYGx5kBg4dN6xqUEYR7tFjKMrCSDCG0JNDpjPU5YKv+2VXdoNvLkM0LOVei9+l7Y9Zw+Le
Fm7GFiFP+lYJbD6IJG06hqKYvFFbFbF5ygjzSMHk5oaR4zIB6t0ttvSZWI+SUz/o6r0+nvTZ9gtG
3EMD8mmqoLmv9gByUA6Lu4Wmpj5Yk+QXKxbl1peqRBNo/VgruE38yusb1XxQ5dYrqjMvUT7kBqnJ
9KnO4sxZoDNMbjc6t+Iy4vhOI6ByRlksvC1uXItsRWvA5sSijW3nj7b4NDPdT8tpB9/PE87oJ4S2
WV+jmtIECx72XegWaMeNj6HyVe4z+7lRbG+AHhCITWKyVXryyt5Vj9mHFTfXrKFgkckOHi9N9dUY
7zXh3GOV/kodl2UV3zkJsSfzlyEdnAk5m/qSWvJ5xE1sZG1L6u+MFcWmvFJ9Qy8ZvEHKfqyJBHvR
RTlDWikH0lyYfqfc6vroKynlhLSTudCZp3p5ar7U1nNS/an11OvjawUcVmjrNVeQonFLohAI5pKs
rmqgN39ozNWP5cndhn2/pJ5S3ST7UiCX8BH1b7sdLoSL78w4fWqM9WDrzh6yXyRPJ1s8r3kCdACW
Qm03O69m9ceoeQcHO7PDHAx4wJMTlpXB7doBq+klA83Y7TXYHdTasFUCPZWeYGJwAnBE8llo5+bW
Nczp3Ew0tZbiT6hg5/JitcQXt2YepWXqq9Oyt/T5kJQimqT0cYAeV853YpS+1ZEUN2s6bDLEdXPc
jW152FAEQDP2BIPWseqDhDg5bHKkuiRxI/+10g3gAlrBWoXG9luKXdq95ygnc1tc5UFzh/ZX7QfX
pjewGRmN+nKVMuy+7RfDZspdeEkZo2cFaeu6s+bEr6t6L1l6mCkN5iPDsS1KRjI8xeu0Pd0aBkby
76PJuyvWyFKh+dVkEUi0gk1KV/+HMiqq1Pa5crQQ7Vn8MBFV4iLl3hvOD3HAnjNlu34cYCIdhkWL
ZvxBihq0CvJBPr2WhbwrGunXkm7hDWTPtAyZ5NxDLHbNYvnazFFDuYF2D5b9oJLH3O3GBer7ihVV
vh0VQ3rI1RXlfrNP0pIkPkpHMIGmVXY9Dq/DfGmsaT+nV+2nAfSd5fLTYuTBazGbi9xTgavKo5ZM
RxgBp27q/yx1WN6SwjZz19ok4Axb2Boz5iHpsSEkgiFxkrbnVBxVjrNEStxWsQD+mUsas7nXJhRX
xbFZdVfp1TBu7IODwFS2OGkMR/jZZLnKwDS2uilvOaWUfny0l+lbw+voCD10Pxd8n/xh67lgyhok
r7u3uNZWDUh+/or1gdmmcpwBCJktPDgFes0VDywcsx2IH1M1PcAXCXq12qHnw29l9CW44iogtaQq
b6hUDzmXliJtT1j6uE0BW0eSPxkI+BBGfarPfQt3iOkkPlL381y6U9bejUp/six4WbKynwSii+Kd
MHVAfDMheQJbGUldgnLFmWWlmjbjIMlouMsmMArzXkxTaKnLnQRzI4a8K9yVghmKEkkYqfPe2wl1
7+x287NC9vFWw8+a5iBLftKJ6oTF3yhykNE6djqJD5AwJP2kqOPHUkkQUJ57is0s1/ZIkzkCpkgy
mDLHgcl0blt/l+1nkiQE0aO/ljEZpZB9VL13C1H/6ukN98ZXSx32KJpjKT1Slsz98FLfdh4OT+sw
7Tfrjw19qW4WTPA2v4F5dJPlmz3mq5CDShxKNqG+QPLzUXn6S402uHKsOwWnq3qlBt3dVCNxM36M
RROlueLjQ4wz1a4d5igfb/5G7/bI3dQDRieJFAlSQaYmXMAsKioBBiXzzQhrhsfU7dbhfhzTc0HS
asx713XmvjTXA2gLVIubdjhLbuHsmRcrXSTdhnCJ9MKh6TfFnanc5s5zWPQXQ99Q15JsasZHXshF
iVncq18U6K+z6ZrE0aCIMJ6to5oRZ6ImEZ4/3jAINwGiBw9xE/wC9LENddzKKnXy+sY8tGp9jW9h
d182C3KCGXgbFYG0Qwtq3urmRZrJ8RhvlzuwQjbft1kZzPC3yLx8qOnNY6TiFZ1hfUuKvu9wLZpM
4Vo93hSGxHtvH/MJHUxTAyC86/p7tlGIWrQiso/EiSjwjMDUI0OGF4vitxcW2Ny5QAJfTuKpHetD
b0BK1tnFzdJGmS4ekMm+qwOlklaT+gAGU8ly0K/jQRuLXTdJl2WlKqor0KwtkjM86qiV3DmRgyFX
fV3hxat04eAX3f/g6ry222a6NH1FWKuQgVOCOYhUsCTrBEu2LACFVAAK8er7of6Z7pk+4Sf7cxJD
1d5vtLa+IiKhbcaHLJhX9mQfjAQwJ6DlgS1SbisdMInnYAjxV0YXYclSVuTJL6Ogms1fUL+o9a0J
SUZL7SjQy1EuXzkCtqkjzaq232N5GOC3ZufNoYQJIGVCwUjcQ4C9OZEw3c3XbNM2w3aQXjX3Z0xT
iwoR0VkvxmTuZ4XFzc0eVUKSWi9XCPgzjwaa+NAkfSShvS10dLqk6sWOvFQenLxct2jjnOTZdj+W
6lCKYdv0/LekdKD7o8JnSxp75bpRXKUw+w+LeErUkzV9jhWgkLORIXsHZueZZ3Y0EXzZ3WO/BP/8
EiCFm4FRVk98SKrPOrXZ8t3ntBxPpL/R3yAvdWZsRtKq5mABD8O878rzPHR/MjH+NgmaMEdz5Rg1
BIy3NyBKTCZBP9wZxmXCT+8OCEU4zNSiH6ee2YXcHiTlLkiPeR6zgR6aRCPlC/8RtP67BVqviS5C
IdFfWg4/9PrsCdPHEnMsdMReJoxSVX6BoMau/MCB6rrPwqAgpTOtaJk0GpUhfi8cM7onbZUPiEN5
NyTDShXzrV+a56ZOL+5kR9jF0QeQf4SckQSHUWuQ5b8DeG2rjvjMPrtpITAidmiYUHe8u+Wm2RIX
E9VmeR5yi/THxXXeAHdvnttnpzwVyW4ZWF69SbyOofOV5OJMBvjvoUvqNzzghBT5rxUhfZEy3GYv
0hT0ljQYR3rzLm5nsNGqowOIsIAnOkAJerAYfPkQMyOs6tZQz2KEGcWib/tjVCEHJaTF/ehHh1Yk
pxwuJi92uXTtmtDBAoBzQlsVFL+roNj6tbxRl5FtiVmFpueYW1QCHreA3k3QUjuEGkXBaRDnmjhK
22fF0l9BT1Rth1PjKc6QJhFHgsC24u1XOn/qXKRH2ffxOuhNghky/5tr2Nu7ZoJyg8BMxzFP2LLA
Viv8HMvSJru8UG8pn9+8Awd0Z7GxkCKE0l55jJNLmm+EuRx1/GqczRT4z/kKrQeN5cpMCSZ8nOrp
xOSzucsvrFwdvHjeFB1IMtxpeZ/Q0fDwB6KEpM5LXgPuyzDZWz4R6ImIDEcS+kQ0dykPXfymJ5oS
UnUQzLPKO1SCdwzIH0w+bLx9MpP5OR7G+ET6QvHiBIhSrFG8lhnLYvk6O1w2rZQPzaTV2iH0Zqf9
v4PmCPNwRLwVXldtILbuEZzhejQqZC3pbbQUu2F/GKb7iUBUWNYX+zzU9m4YZAWhOfVbIyVTZEKJ
uKpHSK46x1ohO/opcuidyab4OpnZgqcO+BENqs14CafuFe02sZ8bJMmN2SNvBBufUD5S4DOZt1TI
9mg20x8JILUf6xY8bRqw3ju58WIKFObYN5dM+fAYuWDZq+wNnc2diXZBpdXLhPJlTh4yqFs7Sdd6
+LuAuZVSwPff4ytAgrj/QvC1mGDEgGhPMV3ugxVgYeSYx3Cm5E0BaAywgmO2jhmEfM4Fe+D6dsTG
d+8BHKBCKBhsa20O3wV7aFuh6HN+2Ynej5qb2UHV90RmKLT8nwadQ8CrJd1PoywAeeSKSLrOFYQR
rvM0YCr48m2oXo/ZMHGjued3J8HqLmav8wIJ9bTvsuPkftzjIuu6P8Tu3wFNtuGiywl/mRKFvbea
XLItnJBWOC5+Bc6+tzjhpbeT4xboM5qaXVEtW9Nm+c4IThrByeD5DADzwHmv3E/pwD1pomM2rXop
1VsAaDQI6jFgi5b6WMcO9N1jnU6r0IDrCQqExgyxqF2ygUUyjspmb1t8O6I7Z/6Zc1tB2pU2ySvi
YxQzSONbDWhr5wIQEvlK/OKJFsbmfaiAdrkcOw/UYGFdIhyxcopVybPWwZ5n1clS36wQBsNBNnO6
j4gOKLfwrj7XBZnVB0JPKira79Bz1R0VMpw5yyN3JHvlGcRpZgfWZ5GdgDDc+OqB1Yt83qY63k3O
bmTT992PwXxSBE1P0l2l89aD2ia7NrVt8tgG1s9DaFBzVVpRGKhd2YWRwe3oAD2nX8CiUanP6B04
8NsIbDbPvlJZA9L1CF9gkj9KhQqgvsbNw51AMiA4kB83zWddYjyAvSih3MgxtCkzI2sC3gs5QtZs
SeCLrP5MblVDpL3hv4dAuH32rnhqJpdfw6tSI36um20/ZOsAke1dienPTBFvC6C0az6oTp5qm8rA
IUO2DYKo3iX5VmUe6fgoMXoAQinzlAz/LMIVbzG87cBlN1qXSTBHQiHR3WZgqXBPI04BzY6ulidD
o91OyVhpT378YiEW8TnvqxydXPFSyuGYs6Kn6nkeyXL9uzTI6K1bk3412bFD5ITOKB8vc/gvxpxs
JmpVOtQfjZuAG9Ye3RU8xdZFZTvvPcSTFULjf2HX3jngQ8GHuGUzN1y99cJvr+B0WQA5JzdyvX9k
dwGdb/TCd8EK31RH6dAq6/wSE/3Dc9Sn3TGWmzQ+ZfJXpaeVyxqaW9tMfaMEXVUBa9O+dhDWFABG
W5MusXvoQMnRbR5rILc03i0uCmXHOEwcJb14NJqNb6CmMa+0Say6YDcjTGvfzcQ7jcXfhGm210Qp
1a/TeBLeNph3Ius297fOAssuWYFEI8hQ+ZxwgrRbe7rDcccQZDNJsE3ehrnaltZ7m39z0a4sd9gm
nJZ2VrOe8G6Q3apsGO1McsgOdv6yeP86GgKLDxfBZ/NVZ/m6DiP0p17pEFf8y1YISdymFXt/6JbI
X6p5C1zQZZO6BfWTP4tub3ZsJW0z/J1Hlaxry/QO5uwWBz/IzHUNV9v4FcsWmxAhN0WKNUYaVFaj
szF0/ZhD9AGy/LOF89tbDCTMlP5CS7jxc+heR5Yk38ycVyML12oEa7eahLCFZv4iVDF47QY2qThp
3tsemjKrawiBXgDVwJrXAQiyX+6mKXiA2nZ/9frDqqS/qQqL+IkJaCowHhuvSp6c4m8YDwUEGkeV
4WicSp7lMzkO36Wa37yC2xN5GK/gY12gLMq85y5ug13ae1sv6X6bEKt/Soo7ViWbggOdxWKpwNx6
DnwjFeYmtcZkW4qoH1HNXBOzuc79L8HH3uEfYvsZTMijmfFhQD4R8vdAVwDcWjDSAZYo8WfKxb6q
nqr83Iczck8IpuCbIDCyoOc6f5kxEXnVcmyt75g8MVii3TJ+a5+IxpfGOAfFl2PIx4ynF020zzD/
mo9IXT2MT/2mtwHikNKM3rD2e73ynKcOIUmCTSktGvTGl2p6DQfnIQw/DHw7xvBDLN4vR7sYwZGd
TZ6O59bhu0nLYz4hP0HHPd5qMVQkXpUbnYnfRWs9LCX8uW7ZmZeYiiO3UUhjCTcg0ksHnUcUkLkq
jMD8Am7dOW6fn4chknG63JqsO6QGI0/pS+5Hr0y3Se26p2Ii3ZWb/00b645Ohavb2/RDL7w4Seft
ZW6EOyblBN/SOatyMqI579ARcfmZI4xV7j0XmtHLb9x1bYhpZSk1HQj+i9B/s69YjYt+YZSYa4R/
Kwx5jqE51czhzGfBXFlgjdvGxqI/dtOWeLHXQA31xerbdEOlClVDS3EO7B7oAmr8iRAuCKynrNA+
vrhuXNt3xdZSoimtR8shwMy7tiVYedmMdZRlHrpCQs6saT2OKZ2NTLPdNKsLBeDopKXap03+J7QQ
KDAQmztmukPodwuv1LqvjZcUrXCQX9ukrCOXrWwjDQ3DVH6Y85CwZP6ZXTEBv+ZrQraWXZc30Nl5
8Q8I567HQZbJxxZChX8QzwYmH/O1ztyR99CNby5j2gtog9E0mMTc722LeMbrEfBlRn0soT1XDU8n
S/fsMjGauzj1oWYqAIks3RObpldZkwZR2PpVtHT3Zi+ZAHIMHpATcPLd+WVodd9OmBQTMXVbNupu
4+cpCoy0eMaIsUcvwRyB8HNpkCbUJVd/a9a/STw54Aw8Jg43X5IOt3ny7LPvFTyRamMkMtz3VYmO
Pl+xp/pws2iklwRmmrvPzJA7TDjO1RBnp58fO41wgCPy53nKYQfvD3lhdGzr9y9/fvLnoXD9mUD3
UUNL3r/8+UndGFApxDGHTRgeWT5GN/r5ckZuU60SEwujV8s2YmFnkqnhNDtRiWN/f5j8mMrg+8PP
z/3PD3/+7//6uZ//q/X4//42RarhMWiPtc1bMPJ4+o/zECNmMTsp14YBruHb+haaCW6FjIGPuH67
PhmNINPw50tR+mi7Q9HqQ9DEEVXo6oTysD7953+YHK8Ct0JQzEfygvHGuaKfj/95GGS8kuOANtjC
ptPOnn/8+Ur991f/+WHmqoONIs+QQ3lK8//7YNtmHllBYrBbOvnJRXIFMOueYNSWHdLouJo1cWwG
9sL7A0mP+DLvD//r5+LGKA4GdY7Klz5XrfZPP1+xxwND5YSteeAZDnvNataVbW0ZEepdK/vfY2wT
6FOlWp/7IijQPsbVtraU3AOA3tLedU7BlGf3YoTMhXsdnZMh7f/vx+mULKf07X9+wc/v+vmlPVnO
q9j0qs1CXP8ZDPf/PPSLak//CC5c2bGQp58Hst7YhP7nxzbPAfxoD3Dg4F/YTbH41FZrnVy3wlYT
+A2C1sJ9XobgTWmNnoG9xHIejao0H2Lq0EZDtg+DTfKVKbtHx9bZEdr2w8IXhEoMhTrClmBHdrJY
u+1UXJIR02pvhcdFmyiU8ehsRjJEWYZkevak9YlAx912jqDS29YArSCYp58HDJ4k2gwG0odeNacp
KwO+NDhA+yrUGyOK/dY+JQvhkHmiUUcjlkEr0RHUulFJ8iuJnQYSLh9OPgQXgBVzfBWMl7htjU0K
wkiWIx4/oYZT2yOMaQzxtAye2Jf+ciBFHllBd6+R8JnRQoSmyptxIufAcWbabevK3rnegmBMNO1m
IvsP6pjUkNipD9n44qWB8Zqg964GtgprcdOdZbGxoTWPDz5VgXhADfIiZUU0QLg1DTr1bBTWTpWx
m9nsVtqwrkmOu08IQdNwaqRHi613teSQC8Gst7oRdy4je6pCYLNu0cW5ThqmsbK71ZfF1wZD+5gS
OQ1Kn5loGoMCmKxpu2tarH7+apcQ+s0SC/dUKbwIY7a8VDO2wZlIU0CP4cUzsLMgTfn5hXMDjG6y
bB4qC7WLXWtv5xZgrUMIokNQ32vAPrMZGhIRu7HW28khUz9rQxkpsKbHEeEW03z5uxWy35h92WzT
khGUnDhvX3qVuFUGw6nfLOUO/89yCynDwmU7ANHr5bcIl/HRwwnpo2nLrW7eW2jT0kV+10WCrNqk
VadW4jIsyn7jtSCaqFR+lC5Qk46pkh0jLWUpnkYyRotIXk8dUs671jROvisxuycLqXBMx/U9GrXJ
6+4ibdIMYf5e3bLNt10xzB8Z/hhfVe0t0fnTHJTBkwlCpDLDh0vo/Sdt2cPOAjhSPNnpZHmPTth4
jz7KW3ZDm0zP//65Rt5RactFSdVP/bXvCINJhL4NC/w9vvd6J4FGbj8PXZk2SBDyJ8sWC54zP716
i3WOrbtrtGZj7Sqeps5MxK5UYXueMjvfmpry0szRyak0jeQERF7u6MCaIONBbHwuQp2eC+UlZyZs
YV8IBHEgprPwvqUCqVkz4RWhry4oZ9SFOHF1qZUKCd9sQVUYtLednqyVb5X1Q6ODCgcUocXeHVLr
2qa+xDGNVRDGCGJc7CsJYDmxrP10ZuDPDrYsLvr+bswXtM/LgPjD7Ml1RHpLWIfXJ3/sHNwsCXvz
hG0SI+pkwc9WxmXQZnc2MIZPTi/I03R4sHoBTdgDzQQXjyvlVJiZf0tNWNMYsd++Q6IeYih8zAua
01VLIcXPn9WUVrB2HeemmwHIqHLaR8vQ/q1ycScZNBT2jjjo2Z/efXYnmFSfj8svtwsQpXYxFh4G
QE/2/o1gx+4p9+O3AiE6zBR0D3+HCHQWuUZqnLJGYhXqAwskdUkuss9MZMXQvI18mPpUnIbuqWsL
cKIyDB4SnK8nof3ulE9kQWKpjTezEMNDUTfDw2QmJDvh5+alph9mTuMH8rTJ9GQiXAfmYK4NlDv7
wEojLIreY2KHr0rPIXcfa501eNavbhyHjRMcxMDZjBZ9PMCRPNk9RlNywC91qK39NI7tam5kgb5o
fhmQ4p8LekA3sifVbCmXTxWol9HCBB5L0ZyMrCQUucVgA2TCy57TX5uXBGfby8ES+bA2bZQojVFe
FATqjYKIzk9egjCzsGZNLZZUin76BvXczyEVu4DmpZJIGVLryWs6Z68DUrXJT056vIR4Df12Hk8N
vTenfqJYwHWy/FAIf0NhSbZyyRTfOXOdmquh480VpPkCHAwHNiTaOeYIEkyZ/ef9RVrmzrDG/gjy
iAJznNKLNs6dm9T8lgwd4BQ36ve4SHElMnaIq+FZxHDAQkP6e41/bdLZuPy8ocIcOEzUcqIhJsn2
jOeHcaAdnuuLnnTle+8ZWvq7cErtOw6ua2uaxq4KapTDo0ldcpomV+85qU3jmnBYbc1sJAVdNfzw
/nMBs8XesrA+hDFwselxfQ627T/o+0PqFghks0X85xM9D84lqK3loHtE9FP98POBW0ZoTFnyxwaD
xghidGdlMNglQ0hkDsRwxlZmdVdzLM19y5tzBRGGH0gMr7HMrSsLjHUloIBpoCKXMG3oRC+c7EHH
OkNfmsn/fNVpFyS3RwwJ7L8hxha21OVhHRr5mz13Jkoxy14H9AcccqICkrSl6kYLXIADJvVpGt6n
PqkvY4aYLQBFy20iQXDPZHeGJX+Y9NCsExXsbGnlAK7udCMu9rtLfbnzgiI+EWUxCBlviRr+F6Zm
sjY7exvHwo88OyM/kwi9NY2ZzkYY2bZBi7yHArvZ0JyoCAXu9rhERZ3EEKAjFvupxixF09epcQFX
bK9/l2o7+FX6Lax7TqPK7F9DGXChgOjO+OBcHcs9fm15JNkSqU3uYtbi6g87BAkx8tyd7wzbuRyv
E31OYdUdEO8y6MzuDUvUU9Mv+y6No5G4uq0l2PqUDp+WLHkpyHSYdiNS6WMWfzik4z27Ju0WVlvI
qG42YYZOs7dbNI1lGh+9uI/SGQ9a5WSCU2W5Lm1LlL2dA5apfFUMFGvVar8EFZsf2q3R2Vdu1TDC
zvW2hMIq7bsvYDLeyklf2D/vJRSISZoAow5lKStvjK8Vz7Rv38Uiw3meiO3NpFOTcRFcHcVOLoJM
H8dhxkB3ne2cG64Rh3LKOYfbG2AwwSYaHzrhAh46P9Kbi2s/VIwZ+V/iZ5IT4fZZlPcVVBnV8a0B
CFdsFJsxVbZEjYlORnmbfFqyoJ27QUfgVfEpHCxrbwT3a2f5MyTyIASIpDCW5tzb45uZoD5T5nIx
m/Ej8Nm2dKc5jBz06wGNhLZQZLRrpyGvH2rQQXKbT5jfpOs+VbQHQDGNRlT6/kXwqdlQKGAd59qh
/kYlgA35OQyDZ8NK1uG0/LMyoHewBsReaZ9E0qipJCjeZo+kEsQKbSRE55yS2T4JzAcdZ+SjXY8P
ndN158QxH5IqbF/HYkC6UfKtz+oxDMiZ5rxzr4kGzlsIDt8VKMeOBUJTbmuNNq0cVnFGOICXWduO
VABwxvSQOm2/hea4q2m9dN274e/UIrZlzttz6KbNQwyCjjDD2lRmD+ASG4gs28dWFsZv0WU7K9DP
RWpdVds2lCR0RwPTH05sa6FxzeWfO8or41q7x11uHHoxHisSkNe6JFZidJeXqRirZx8v45mp7bW3
08ef8e9n6ItNnR+NwPoT2Ar5yegxwNbVDgJiQiVk7/q70UD4cbGbzTlDLYAm3c16FKmkXBuBhMAq
6wuR1kdoKh1JMW8sb+i30K1dtBR/hG5evZTggdiPMYK0ejMNj7HshlsQ2pvMUvW+L6aZ1yfEVMMW
OhDpGCGd+BRpTL6KmP4gEcD374U6GlTcEvPV3MFq3GmKgKGRfze62p4JHotN4Lj2vpv/mnNLr11b
PvGE9+D6sFVOOAabjhe2dSS6cGyEO6fz//i1457E9LUELhKs+ahtS+0wbv82BW26ea3ci+hd7Ojz
qZfjb12R3i4aicBstnbzVPN8Ww7G2LH9Z5DFsJ4lOfpBh+iRvHEXPVeGEhW/SDOsC0ArYniG58nP
l53RAy3L/oZR2FoVZvmezta36fj2qpDk8ZcW4FYpEN5LJOFxhTJ/gZvrURcHnLjrkA4HqOVyOpEC
YkMxa1u+dSwRGy2bZl2BvH+F863qir+1Vex7Hz9XZfKiGqUro9I1200rIbqKkqo5JORbYbVivQTK
plZwek3JI/KmporoM/qw/LnYOvJ3CKm6G/sOSUDfXMLSRJijazQIPct/Z7wQ5Q5JJ4v33u1f0zpZ
pzNoLU3uz91iwi93G9BSURf6XbTWP7Mk+F1j9g4trkHB4EmuSMGdpYqd29j9aSY4oTeJBnFiUl2L
llA5d+sOMtvYqFO0Xz0uffU7dSHRh3s0+ZhAXAdg8vgoOQBJ34iyPDsSnf9kMZa29XfiG/GOlHSH
DkViBsLkn52X79lMEEWQYo4Cxd+nvZNsVEgqzxwk385oEZCcY4N3DPNf7aXAzOP0afrGLyr/EINX
8DUzk4xnpWcaxFZDODoPpCwwFtT1l9O9O944IS1v/jQhw3tMs+LKMNuPOWbUMTvy5fsaVRi6ImUz
EQ+DQJ0BCEZ/ICUKwVlDEddzWm2QeONFXuLtZA4PVUnkUrOqXwyPDb0X8C9V987Cg1Vn5v707Sci
NuL1o1vJz7ZocPomBQg/B3zsje9Jejcd9v6/hJrYXVKANEncZ4ItkjwQ88nM/uaJ96J9b+cMy+uc
Qyo1HWHfPbZP12wgU5yD4+f5WnvUu+Uy/WXkPrSllkww9afbpyjza2RvU+Be79YiM7a2Lt1qqypu
HyWxsLyfml2WdRwuAShreI+O6KoZBsUU21ZhpB/7+78rcw6+wm4TFKgPptR+dRaAMc+d1rn3t81L
/xjead+F9jsY6SkgzKAQ7cbpmlfJNLohDWNX0xAVT9O6zeP1mHEyZDZKQgJnMlux3UEAu8outsxU
8MwecK4/Y8Oz8OibOfbGbmzWiEef5eSfEoSDQ7CQihBrsLchPIM6Y+ydxTY35l+qwSTfpgX3zchf
GHgLeQ+zRJbC3lLELW19qDmtT20OJaZG/yO3EfX41cadGh+cFjBD8U8r4+x9GvTLzNVJ8AvtKqlo
Nknv72qOLa9kL8KRT3hNtnKq8pZ7/qVGElux9At5oyqHUbPmtZZUfTLTJ19Fy4ekp/asC8S5wQVA
PEdxpBwVQXvs72PziVwasimpOy3ovqwcAANFJ1eLYsOoot70xd5Mv5J0+luCOq2cDGk722dUVUjO
OebQsJrNZ3iv6TRV8biU87ESYierKnvJ0IyOLGE8k02UVSNNC3HJ7cKtRFTP8KqJyTukoEt8jCFn
RYmGg2wxem9m4k6ITzmBfRGv3NCakBe/nKrdI1T9EOJp1OpZVRTPe3brREFvR+jK708MysR2no9D
zfkTx85eNOmwpZbnXh3TPjoy/R3koVi5XFKrrqtO1OSUmzL7nKvc29g24SzuPD2KDMeCFRPfbxC0
xjza7nxZUPAImXCPXWs70Wz1xJPU+M5OUFQhBDlLRoi7z8+fq8zBtlTqneiHnM01LA5l6GAF9J6U
Qj0SyO5fFs+r/u4mxDKGRlGBFUrsphTtecjkHkc+AnHV4s3Im7+FpN2mdXrSIeJnWBa8YdMlBxdf
UzHi7ZuxuQA5PUosD3tyxqE3fDJuzIlFNA3lUYTYWU3vJQ1cSkQMdA5T/92Ubbz2zIHMlOpvfnf9
2Y5PoDYG4pWwnTfL0jZNaRUlp8r66nVxQzqnARbJtpvT5CG3AfbqRV5tJe7dr+7WSLw3/pELDKF8
L+a0JDIJzc3sLBeC/cDLAhPUkA/AblHm2m8xsOL6PfkhPCjZXGObof6knJPwAzp3SUxS9wmPEJ8G
BQvZU5k5m1SP2g+kj46R7TA71D46nLoWYCNIEpRRoIyhNxL5FL4DQ7wNoZo2UAe8kdvGP3CpHwpl
tycjh7si92CpirPi7RTY3rjPp/4cckhZCOKcyn+nOfTE0Xzqk/B79iDkiERE5UZ61Gw5zyBtBB2m
Njd3/rEsfbtLqAovWv8t92uiWypqgv8khrrwWf1ofiJ6wCYrXDYYmqgudxU5vYl1oYv3PCfjrYqt
ZpMy78FsuoyLmHn4zvEe+5AoLgoq3DI9kT8NaWBd7kWLPxINpLhdCVD4wAYHPDKY1dWwvb9jpz6H
OVgFMKRbu0JAXTtXXybjsSwPFP9ggmnfZuhVXkDvU/q85NbidOupFxS0MF9HBjcGM0FhP4ykySwj
DTxAEyyBXRLxnQOIeBNOJ2d4WTr1C41Pua46xv/UbMQqXAJ97LjVGcw+0J4R2pE4hB4AG50CPS0r
noAXVOphKcNbaafresTFNgYU2uaW/4RgGCEJSouVkc1vIVZnl4O+0NfRsl+9hO/fZDSODYi5pSdw
MOcTzp4yo2I2kFshwYBOe5o7G9eEYRDNosSXf3aXlhO46Ku1zH0+QOTorJfCaU4MSW/tBBlPHsym
9tWvil1RyVTtKYIPVyPBK36RAeTamM7y7rQY1p8Fw5h2kg7mOcdRkzL8L07CQX2fep9Kur8Ikyxg
TKwGMXblmZGcGtoHA0m5MelPqO5ytiPCEGeH7DBiw/bLGD6ZKY4Cz/CXaOzclL8MRLfWHRlmDUrR
DmFcC2qdg51Glsdv7oZw39gxgS0GK10vqVvUwVtpPo4+xVFADd5KhDna3fYtuKf4WEP82nX9R98g
MfA06GtRb3Nb783Cfu7saXnsixy/k8nvnnWJON6ZdlNH3LO7koVnPbRZforjCZWxntM1PMxVJWYc
TaNATNIWf83R5jQNks0YFG/cGbyRk9BEmDnxZmy9ExBls6HMhJ6l/mJ3r25umyTrDeuQrGKiI8pt
MmQfWL0Y+02aYgEcNrH0L/1d7VtnU7sl7fRZ18QkhYWN1DMGFZ87ce4IUIwRwezCxEKbVpp0XkPJ
2751KAcO816ZBz6EHCvSiuLU+1KUAXELJIQmUibLZyjZJRmRlQrEqggwL8dei8MsNniG3QGHg9sq
BjXu6mApnuDtsAGFWKMoMXvp65iNwAaPXBRpV3bytwQWZKYk6QT+46WZrGttA1cLjMrOkptbIskj
UD61CywwYiH1jKNpaHecsNvQCMOtgQJR9Jj4DQd+Op7G/NJV5aULYT69rlRXOTFbuR0i7CBT7l6C
UBUJN3va9pgLCI0yM5w/s51u7bwS+7gBlu9hVBen/5R1TljVY4M7LmJ2wWRt42BMLHkqs2nL7pev
x+STpmtEr3Th1Rbwa70QY1ePRDvQJrEufAhJCuWI/y6hPya6kdbxsm3L5LVArZDf2fW46h9LLumk
WKsSDRx5YxDspzKmzbwb0KCaafFSBWxtCFKRKWHrJqjRX4ZTamJAif174blX3XRufIlSGfhG/ClK
AvW4GPVZj+ZHD4wW1XE2r2Ro3n5+RFJgva4K8kgTOIW1D5Wy6rKx2CccmbEtNMnJCLe6GbNjUiQc
6R5PdDxuLY9kHlVAidtCfutuJIKWXLsORX2Tpd9ETyJ1s4Llnvy4R28z/OotdWS4q/ZeiOBHutjb
LIWmKc2cfis8lLOiuvWUH0OPo1ebpdwu2DEjyycVcDCDAwV4ak2xk003NR6pyhm39aAfzGw4ook8
DEY+3bJ5+m7YTJkL7Mi3fO7MDu9AHKPOVhQHzzmWMaoOwrVNOi2iSCRBGRfT/e1Bdosi1uaes1Mz
7tmF/sjoxNoapAO0zkTBSz58Z0v1NsROubGNjWZD4GM6LuseO5yymOtHh6BKp0DsIRHzhPEFqgj6
IcjuGm0cEByLg/4nRPJakvh07pbqo1D5zNykH4OJLjuvrc5x0CC1I3Ewy9vyAkv21oh79V9KnVth
rGIbKJX5BYVOS3y34/FsSGobGDXncxXkkBoLW2iQGrApfORqez4VoydvDJVTATo8T7HJNFZNOzWU
e8bok6FJfDAWIaLF0+maP8xG3Ic71N1rM93XwEEdGTF89v+LufPakRxJs/SrDPp62KCRNJI2QO+F
axHCQ4sbIiIyglrTqJ5+PuZggeqa2WrM3QKNQqEzs9LD3Wn2i3O+A5Jpjsd9EvMflva8SWxi3GWh
N32MzLLKnXRtK75mEUFLW2YsfEXyU296jGYiuXE1nA458bO4ABIaDXQwwI2Ve4ODlm9CGl/boMJn
86viuYxMI+LY5ecwi+Yh6GpuuKKkRULgF1VzdDEJNmtmLOIhQidu+ZhTFetAPjQ+19y4m41wOE4x
nKF5/JnYeK5G3fo7l/3D2RTGJUtkeI3OFkhO8jKo2N6lsR0DfsA/XofQgvB31O20GRqHGruGFshy
DeVYH+81do8WZ8wmdtCgqygaryrBl59fu48GlEewOFJYt7z0AdlkQVllI/oAn8+BgVonJfOydRLM
hnV4oSWMD45bP7qlsNmJRXtn5GjWk3eT5eElzxC0OKz7wHjQqtZgtnSYZExIymNTE972bta/M4HH
jZqVj7zA+pxK+ekE/BxtAdFliBZioky3tiPeR5net4XE31nop8bFUT4XUGKJvavQD3FyMxFJM+Rz
Sn34foDK0Lpx0/QL/f2zEbi7vkzeJ3qL9Wj5t0NQQhQZcYZORcEjZ6JeaGui5C3YiaJHkFXox0xX
64TQQYL8DKbe7ayfRqcF51xORzwz10j2EfTrstumxeyuuwJ5L5PnVSoCbhJwgzsrgF3C936dhO5a
IpofPGbscYitvi0TkIM0Vz2mhW02hyjWdb/PWA2ubXI6aIGbRZy0/A4fj2Ua3ove5GpFCeotI1u/
ObOuGlcYBznVU2STVgftqRM/VROjc82C9zyOruYajwEAzi/sCghL4bea+o0dxAaZArRjU4vtkLqf
UzY+IOjBG1nv6hZJqzU9ZOzxN55xp4xTazMizQKGvUVWoLkuq3LtxgL0XQYrr+37Yx4E8hxSpxdB
7JwIl1uUWR2uAaTYc06/LJpiPYVwH2QLG5LNjIqLt9xkaNpPncER1J/mwafYN+SwtfbxUEXroE79
Q40g30yKZIl+fGdeXEGCgGPbyf6XV4HVcDH1mUOb76GAB6segsaYw2HLC8T2NZYi5OT8SEzy0b/X
cfnjZYGC4R3Me29In2tEyENOZGFYAE5Cj7ON+whpNVChwVcMertLWmIZnCWbQbdkyGIwunYrnI0W
H7yhxGEQPgw3JHF8YJbJR5KSw4iwgAYD9eFHjF2EHvSSRR4zp8a5NQvrpW8Qc9a1xVvhqWaF1Dpk
gjxvm1a4+KWKEokrpoMJZSV1lyipINN1zFx65QaSUq/CSNhL5kMBbuEoQjVGmCAbNH+xxUfiV5aV
TzUsscIykrO2QAvg9OFTyFsUIuPZRc24cpzxLStSfDBO+uo6dXN02vDDjHFWGnTCut2WJiycpqv6
A0k8N8HkHcqmeRQWI2lWhwAUwmtNu4vJqPhVNeEIEMt/s3P1UaYStG11a/rJo45QQadGXYBQytbU
kPvWBr01QOtgrcRWXnKt8vzzaJi4iDBXsvAcdr3b4B7yU1wxVYKAgWmQiRymSg2MuwB7fQ8kIijk
o9PhX+4Hg6qPFluxJcao1nPeNTbchPF2dku58L/vjBQnVopSWDjOc9PVPh+ql62j7NMIvrPURW3k
CQwETCmBBOL+bUwPhGOPYyVCkxX25bmb7J/Y7b+6HsFhVI167ZXVjo0iqmi1byFuuobzzgbwIzT7
gK8dpHNgxrmHLDbEHlMElKJt/WnE+mTYpTqi57l1w6Y6Tx1lW2H3d0aPja8zGNOG34hAzskIZU6F
8ScWpufZig18SAZydu8NNRmdJgGZOScHs1UHaS5blgZXyLofM8hY/bN66wfnm2Ag7qXep7piIJKN
7kdACb/u0fekMyhe3BU2+sVgn5pztK4KVkMDsmlsX+POaXlwq6ZnRuU5qy4af59bTySoc8gcMx6C
oMdoPtvhNZqeHR+E3CM+wHJnThxgOB5+oGbALdQjO8bcfkgCFkk5o33PZ7AupI+XtHkfM/zygzTF
hpTQlcuP0IoS72MCzE05YM7kT6Eme9MFYi1bfc5oH/fzFDxqYhnPnT6M8A5PrVXtQEFFR9mNX2Hj
khpfK4/BS7FWXtQ/oKpHJTakVxkn86SSZl8PpDtrhQWvQp3ZoM1du+lwMkCXdd2DbrqW4yTcOI4k
khovIiOHBAERSpYLs6QjoRCA9GrI39psF38ozLo4G55Ug3ewM4bnjOkPPDZ167jmXerA3WkC/5NT
mVmwPSOMmbi8WkMjWApHgiOrTdfytZkDKAMVYyRKRwx0twBSpw8brv4m0TUnQQvXvjB0sGZv3x0o
O5gLWE60sVXxWVT8B6LsuWZfykITiVYcN2T0EmE1BPUBemIKujw9xT0mz5RZmB3XCCf6+rtjSDwM
4nsw4KoVnKL8COytW+6TdkJxYzV8x8cZ2gQWE3emKZOxu60bRvINVsmBLfoy3BM1ML6RiVU5Tjs/
A5PZ9pQUsNW3bOmuKp8TVrvXBj/jym4Ulrlw3Mu8LLcD2dwbi0or7hHOF3EHfm8w33N3BNYPAsNB
NFYw2RmYpwCAq/1NMvr7ZganU9JgbIvEeB4mDq3ZhYOB/QbyAzM3H6lF2YH4Gub8ZZ73SVp+d4N3
skL+tkza+wmUFX8R49fQYfEnWGUZM5uyLjgWhjqLGPNXhjhbhaZ7NMPprhjhjQhEOysPcGlpFi/U
HuZ2XGJ3UXTkSO27nqxHZfisFCXb9/api+uHBjkR8ApATt3EhEzbD/RXe20LIPB1vvAjijPtBkMV
W24Nuh/GGjihRkRXMFaugnl+5KQhuXIiOyDhRG9j12TJszTGKU4Ey812xPyyLG/ksacIXzuBD78W
Ds7Kscq7bDh7E1htN741E8wc/fxaRm+jYR2dHpWcZdIlF4Xm6XPs65ipKQUWCP8CO4skesGwWcGM
Mdt39vQ7xa6H5yb1t8uXo8IrwyYrR0kxjtdR+WZyQ64dNk7c+/WrxXSncvEJlsn0HGe6W4+ak2Vw
Sjj96zgCpZ+Mv3gVV1ns3S4m4GFsr4BwP9VdCNuJPOVY9Ye5MHCCMtPOHIDNczi8eY2aVkjepsLD
l8Wwtgq8EqyteWnUbR8poEFx+xz5cEXVQxENnyl0/V31OidUK1UHkNer3BuCeV8pOqt1aTViq51X
TlCBJnK4zJ1xMUCHInZh7Fzf8BCevVEekLCTmydcTDaKzfxQJL8qgdsZnUW4jBGMetxFglZ7tpEc
CcUcybKgp3qA/IRpf7Ay2xhRzEY0Lg72wmZNP0dmrvu2KKmzBhxwPYHUCECXERNhnbq2gWvtaZqg
ZFmuv6+lBOfbgSieCVzbuMumsTOeRVYp3DNMgsK2jI5G9ZRlI2hyqL0WJRNFFJQRm6UMW5y92cB4
TmZOEtNzmAGK7izYLxIUjux8CLP1VI9XKszuw1z+5POZIOknxZc8ZjK5biLlAwOCrO4OTGgjxjtU
2Hj7arc9ZLm6akWnz1hLl0Yd4CJT/LPvOy/mzCOeFnW/TdwvwwHlp2R9MwiBQyPUjxHZTIeqL54R
wGNtCjhjZqatqyYPNqbLzMRjHMkCYGAH5bGlGWBTw0f7cFL2S+gPPv2Qskn642PG6GgTDX0Cu4CJ
vBRM9Smz0o324NryYTf1haUEQgLf+ZW74soflb9jxoPHosHx3AJdiGZnM9fyww3xJmLBtTCw0iyx
hJpShhI2Vqi4AI401inIfz/j7J35/wmRZtp9MIzpO7KblySSexqb+5HkkMoK8MY6F57sHm0VE9LI
B94WScbg2Af9QG9Y6PQIV3nyhHUIJQ8SYdxLNP06jHN3lRWBsSeuxId9Su5w3l/s1Kovhsbn6ETN
MWfH6eat3mdhfyPqLt7WJY3wMARHX1ZfIysCY2JllUQeomCN6THriUGfl43qCD6gMDbUL/ykIhVH
02HeA5nmSPW4sRQTZ6+1vlDTubxJnAdEGGzbmW06MEVjUxbJVzQad0WZPSRO/zIHyAaYCX+Vyiq3
HYVZ1ckDugui01V6RMq+zfDaWXbTbTATtQflultrBOJVRR+kAnnwZoorCUYVD13gI4XEuS6wOULN
n1Z5h3ulrQFNK6T8LLKuQ3M2TtoxnhDlfEbQKrfh0L9O8cgOIHoyAd+udY47QzzME4MCichjTnMQ
0B0jgYFx2zx6jPiyDNgf8tm0Sl+ClBK9QVxL+pJ4s5qJiVDxzv3ueb+KsXmyG0p1IyCyJGkvlaFP
XUoDUo7Fe+LDW8zFmz8mKY8kC/60iextLeP73n4pzeww13F6hSh/rYMtueHFOsXQ1bWg843ho7fF
W9F0t07qPLeCQrKP7RNSa0ih5WbEgkrf/oFl+kE0qH3a3gIjKpOtXaKZFewSPFfTSArzhjUBOWrM
XLYxb6ypnRJhRXHbcOUaY/E8dbI6eQP/wmzoJNzhNq7Rf+sQLv4sg0sisY+HAJWw8kHIFGP6oE2f
XSqjzbF7ChSjU9dDe6yy9LUuya5IqppCbKfw/UX4v6udbmDjYG/BWTYtTAnIwH0WX7kxCnY8QByQ
zQgVAg7JTt76Rc+mfTFlWLUFbNIpX5XD4GOaXkIJitMqozNAmIK/z6m3lr64HglHmiWCxGa9SQJA
Mb4QdPJTiC1XLzcow68hwtneWls1uc+kpsDNjRka5a9IHutdb/I3MRVBvY5ylOfHcflltx1/iim9
UbmqV1Y+3fRIwDZxkzDEFZ8IGvOzpTC6NIzd+XrC6rDlLkqxvQeFe2vG2bP3wExQHcCaQkBOEC8S
HeWXw201dpc5c6udT0luc99RXs5Y/w15tHPWunVyOzRLcTOFj72d7ru+t28knCbXwoTta+54M0In
J+PmKOrkR5TpoW2fs7R696IugrKlL2XAS8qHjaO8t8rmuKmRahJgSvy1iCs+YFsdAkv8BAMrIIsc
bDEkzLZyKEghWnGEdTtXywcA9M+VhsMEJnpTuDRXRW1s+1i/u2nOQGUYr7ouK3aF7qzN3CFI9rYi
AYHh+9LfKGG/VsLYaEq1DSLDp8RkSmsR/7QxiOZb6X6CADeg3kL+ie3GK3BX578StvSb2PesnYOC
KV2keCKffhGFQuHRjY86nnnvGCKskHCeM0vOC9AVx/KCBvNAik1mJVbQ5l3xFPvo4BhtmxvbY/ps
TSwswSYs2UHGsYODjgxhi7HuMyRKKg68N+lAU+x9Zgm9/2wyqt9XLqvHEnrWCd9zUbrVGkVDAxel
fa5KlaNoBRkRakLEF7pDhsIZVyzq5ElBaDXqJ1lDLcHKqR0YKDoJTnnEvW0mBreSK72VTzES2KhW
g5jNb9fqQ2Jbn+EwMdmy4Q7WmG4BcXhgz5kbjHdxPByGpGMAtlC8ptipcYhX73Xl8YEUNaEYqfwO
B/d99snKKd2Y9R7tcyRyrgiZXl2XLOTXxIqOTFrl16TeErAXFmaaDVitxUBmPYLrTdYjCqGNjYZ/
Mxom6hhvMWxZkONyEo86NoIjeLQNgQ6Y/iLsWH4UvWjHczdcl0duvWljh8ZxbtS9YTPjxYChGkLf
PRAAYZJeVUuuGbsNrPSZ/8RMH41jN/PVFAZT8KEmoIRaodUZIESApizsKCdr73sECU9eD1k9Amsd
K3H2VE9jVlDCJHD/W6CdTAI7edfZv2SpfyQfxK7PXX8j0q/KZ6BPatE6Q0kRB2gdaQz1WvUwuwjc
cno341AqsJ+V5o47JKCuRVPpi5FmyXF9XG4sFNqC6KcQtQQ6bHvXoQNbG2Fh7Cab5aVtmXuzbAWU
Ce8y97W1FyF0hXK2150m9t7OLzJ89Yb2GjTK2QWol9RPRvDDYPFiW/kDDWwMc4LZspvJbSKTJy3Z
8TVV/I2n5NUiNgleoiZuQQgJUgUAgurn3RSxD4rjyjqYhv1ENFnp5mevxMdSRRXnq1WR2cDXOe0W
3mn9XmhO7Ql9Vu+invMEcCsU6XP4UYdIKNvJLVi4RU+Fbg96OVD8/Gw0+ldoTfCvedPLBB4N2p2V
/OVXxoeobG/Xx8mPTKxq31smwjEnBY8x03NzdVznjXZvGHIeJb7AE8JRTMiBSf3vMHyuXQytjEiu
WZxxSCsk41kAPDt6c6TxOtJB7Ny+fEbu+dAqs8Mhdq9E2+xmS/9YI17QOiWVwymQolR82bIFzIEe
BPmPe/Q9rzuyQJn5nPjLx/sR5U8uyBOA18jiKrTHIzOYX0ibtkX4yfEFRnzB4CzuyY95yfobvOVi
vl/cLlEyvcwiQ8jz1jkDS1FIWWZ1jCEnObm7j0JEXZU6I4xAvBhWJ+p8Xk550pgt8bWAIQVK7KzJ
EJh1elEcJBodYw5T2l4OeGyfc3BodHroVf5WUxXEY3ie5vRNzBxJxrgr/bfGoi0fAigYdvSZGtxD
X3Xhnqv4rn6TVXgR4iW033niTgO3YAYDCD4jm0F1QlJzQ2G0Sarm0wUm0ZLsOLxgmCXAT/dPqh+v
WdNvKn8RVPAS4SbroXita94FTTsg2+YMyiF1snWO6oBLhurU3I8d6mGxtQu1U7fsRrZSgpTIxB2F
x3vTO1s/uASMMlXo3ElIJYVNwbCoEtyRFYQOzkEGzjjOH3Bwj57+CW3WoL2yp9VAgs+gxNFNkoO2
ohdZgXGgUNW8M3SkbyWqa8r4la2tfeSNj2GbnooUHWd90Vb/yxJPgrgjTpNVEafbJOXxhDrquPeT
GdKjTKvI8G90cTNNtEC/Q0b/V3mrj2XO//4cofo1/sdXSWJlHEbd/7mOv7gqyp/uL3/X/ru8+ci/
2z//pv8f01g9glL/32msN99d9N0siaztP0WyLn/q+6Pt/vE37+90w8pWrik9Yfm4ZP5vJKv9d7z/
UpqmZVrC85Uk7Lsomy76x9+k/Xe5/Ap/0JG4TATxvm2pf/+S+XdP2sqi3PCFb0vl/G8iWeWfEopN
Uzkc9J7ykWDwnzP/lI4s/BkbeNpAdOjtcSdM4sVEZt4bmtOuVhDlhFaHYnLAsaTcUpiL8X27c3RE
wceuOP/uc4Llwr71r1ofqQouPxywZr8Pi1Yh2dTRriTtgMkKjs2aXjRt+9usCvYCAvhxaGrGzQ6O
EDxOF1FbRyGC63RxBBcRJ7uWPeBLBDzG4oYxEuPbNdr44phivA5RgwRIqtYpO/UTRVl31dhIYNzG
PM9ZUO69kC3azH7o0ZUDkH2anwSawGmkiF4NeCEOZchIujJRVzEVnbO53/7hu0AQLzFOxb8VOr+U
SBDbf/xN/A/vLvokiRvOd23bskzicL8+7uMiXH73v5uIKmrbb/zVFFaXDLvdtgD6iUSvBvtCLLmj
bJzr9bbzDbyvXfJqSWxxUwt5gTFjc2gT+0MJYknL4Rl+8vgvXp+7xMn/IZ96+fTRJZqWK6XFTf7n
wPLJqfG5D3TCwEZl3USnSIa3Adh9nFPhqQtDqlIVGweJ22HV1UwCuJmc/eyGD9qvrhR8xU0b9sHJ
S9ryLF+heN5VTmhd4W+mcMSGR+Y7TSuqis5bPu9YU4JW6btbtf02SF16A74BLNdY8EG+1GAz97NV
vZmReRy9ShNRBJVk1pcwJGWgymbcZ9BFDa+ezn0jDp2dTquWPuPGSmx0HznKKKqeB+kSlBqhO63k
1N3Nzoxypop/nL4zbko2kusoIb7S8yxSdUwaO9QpJCYekP+mm2jGkTShfd/JAVjN7y9Ikc/9v4ha
9/4U0b28+a6yfGuJcrcdTJD//OVgT0dmS8paPU4oa8CUMIHMjm4oLiW5gmfMTpS4rasOwpx3Hi7r
XVhPC9jj2Za5s1NVXkFewGnWu0m8l4Rv0FmMHg7K4kV5KEHbMhaYFY4RcpgbtoAIrGw/XADznr1l
cEYTbyCv7+HXmgbzF3fufoUgCfelJs8B+6hA08YiYfaI5F2I/mZUXEzp4xqZmiMtC8YxR03HIKAz
nTQopCkrW3AjQPjRmvc81Ng9m9Cq96rR3xG6yevScuJrrJ1vSPPdvVF2XyEOp/1v82OxOCChoCQr
px5jyFH2wJ9mkYjt6ag0nh3WiuGuzVH0Z5n3FLmzWvQs1j6QcFU03AFmS1Rhf/0U84H8t8fE9QGW
kpHtW5zikiP8j4/xYLNKE5j54StHwy6MnLXH3nsnO0TMDMVWzP4ptvsXFYJrnYS3shnQr7zEv/Yt
haglBzOh26ZlvztN9IGflqr3NDPVDXJvciKsvqG0bJhLJ6jHQxzvZz7mhNDpRaWVtTlZWLStjQKl
3tvYvlLBuIfa0XjFZ34ektE+K9vFtyODipjLZNjHqdIwBIxH30E3HKTtycXzScvVsF1VWXOIIc4n
eoYZM0O6Hc3B2qYpowu/fERZdnCEZx+jAMNROJ1nVtlFnjYHi0xn/CVbV8B/zMsUbm36ynJSUzbq
5jDL7tA5/o9RIdZDayeOzI0BPOYu4/JCfE1m428crwfibEA7C9gbmT62giK4QSXGILNyvmyJrNNs
BhTVCf5ANYV3iBx89OvTOWcxPmRo6rXCNZm2EgBqSRgE1myxFQiLVtFA3F5MiCDU14wZZNv5m8po
DQDbMP17nSzhQt14mVN4yPO4k03IALx37ufOvi9L+zOEnwwVZNyFrvHiOa6HYQteElhzSHQk5Wwc
k1ENmCQolybNbDSmb2yxorNkacigIWWXjtG9KYXLnpu/s7Ca9sT49i1FRYE6a/zG3KzQI+AEJBLG
lcm8+f0yVW34V2n+NlvBsJ86/9usoKzrhrCoKqhPVj07K68nHqMXELtpdxrshWumOIMtmeHJwbye
osY7AVmh1NXbbBwe3Na4jez4oFFMP4QAkgFGsxZ5I0YVSEYBRjVjomDn2XmodMiBoZA+EQpgdii2
OrBf62jxidem8Vh27JfKgb1M1rv2Jox782bi/CKqzzwOniBXQE5bh+Ex4kvaBLaiJZS54Fems6u+
i8y9X5eHtLOv3A4jdxWlr8oUN/g2GBWoVU+TibfsSNFjPWhyQ9ctm06G38VHMtkXPyO9q0WU1U3Y
ZSL2wGeiJC2cUbdV/4gwnRDOKHid2Wk7gQWywl4t+Jf9OEpklP0x6wQtJrs9EFKrysZ+oQeblmxG
IarK6DAF3UWrgrxnh60JM+VjVdXFOf7BRlAde6WeHU/uHOIID7Bzv7SjXtIJgrBymL4R0zJ9ELpa
EuDsPxptc5PZTPD/+hT6fR388a4WJgeTaztgIX3B1fGnWgI/PmGPktlBVGcLU84HsGDPp8pDuq5b
pY5Fpx4BeOZnEL7Iu6aBR8RT10aB71pXLvdqHV7XAQZzxzHvsgIrecQaWUUYM7Gjc/qiYcj6c6pR
gQhiPncjbJ5zZofvUrXjTULttaGGFNd2kkOXCpW1xm4uTx1O0VNF0Hfc5JDm6Xk7L9sBLiSvatbd
tl/ueBp1cmqQjEX+1ai7by0Hvfvrt0gsxeqf3iLXdh1MreA3HPP3Of6Hcgv0pe15JVvZIOLEVXze
doVaUwjOuqgLkcotUiCUx+NB0XNGDoKQvJyJlyqSXRtfJaP+7Cz5QerGjWUgvopp2Ddebl3/ixcq
/ocXisXPJ1VbuazWnH++UEbbKKky8OGbd0EDXIUsNkCTFjdMVi6h6kUyXDkK+RixTJsBCNcW8c1f
v4alu/jTm0VV6nl81oLD3LKW1/iHN8sUbmgZmvFV1NTHbgGiwHLdl2pq0cBJAirQeqTpU9E3xf78
X9UDGkFQhlWY3jLtAjQVG2R8BUB0DFpjGH2F3PR4KjBH8IEzc5kPwg5vmYQwl8gHlvy/Q9YKYK1V
FBmnYvnH73/jG9/uJQpeM5fmaVr+0S/soWrEylr3Zswax2apn4y36KMNIsoZNDlohGwqSgRadbdF
ZJ06ivqh8m7RzScn2bKmVz6i8jFW+yHsb90aDZ+to4eZmFQ9Gf7+r99S4Zv/7U0VVPuU+660TKXM
pQ3845vaEDhSxMai+JndT1CS6K4Ruc7DOKzY/N3bxcJophvpbINBP+uWzM0RdYr0pWauzPcWu2id
X3sDhF0MD3VO+QD95Eqklc+OIrobg+wwJv2zt4B2PVZL9QhHdPYfA4aqIlZPToQDw8uZIo2Zjw7O
u58XnxWLdvQZQzZsSUjIWLP7SG+OTTrA2XDg/WkWg0xi9iy08KfF1hdRAXpdezRGZZ+cJvSZjKRD
gk0pnoMW/WLnqlNpQO6E9jn2NkT5lDUDmxY1uAbKDoJYTFwaLqqTVi+pkkn07ITu7ZjHpz63X23U
xZXFvM8od7WTfFRApNEFFjs/wN+Ge8VDWNp8Rb22906Kl89oBPNG4CiuNdLKKZCsfAJb1+P6KBXn
tt2SzmyhggjlKUwX19bANek7jHv7yu5PuYEyyjTOvmp/WldDf9Ox5jWznlcMaDExKIJ4cGgG2cDH
I9mbYLOeWN6QoqTN6HUcFC0ELKMKr4D0EdEyGUwwN3sZW2t6O6BfJJf02xmHGX0pmZoN+u1IAlvP
q5z4igBmRyAOKf6OrU4h3fu/cFd+OVKij8OddSq74TwGz25CNlTlEMobBhcLfHFOfP2+yVS/12Je
oTF540V6UI0t41Z9tRJhdyHNi0e5FaWh5BXw8WHxxqFRc/97Xnpyr/M2BrfaSrn1JIqU1rszXMJN
oti+y+CprEVGEKIdGUcrbd1L/GxM9juGTOdgOCgh7PF9QMPPXdrdcIvc8zF8civhnGU3MAdOcgGB
juUMWMl2LBCwh2z9xx4Cnhs4cOVgCdw5fvaJyiTYVSPv45wHAyII9RF4xZ6bZB+6akV11B4LNtWI
8PPqWk3ddWaw87FQ1XOrmSAzxHzo8/B21vLotVlL+1xmV+PsPgCqfiwzp2EIOL+kQcXWT8KAm/zw
sQY/WmYFUoe8h2htkIWA5ihBc+Jfs29mdta0crvEFKsFPKvvczwkO2R2pEMgxFzbV3U0Btd5BhFq
Oyj53cOfplyJ1dbp/XcsnR2GCqbrOJJnO5+O2bjslJfU77B6ljSCqy5LXrpuhB0seTILHg+2WwZQ
feWcbVY5+HTa69CIdtzwSMY0qupkQJJMuGCzsVzoD6Z/7wTsbCxyp4fC8O9DHxbiooGw4l92HWTn
oi0w9lghuyAwegRSWBO9b4RDEa91trdDHxJ1j6TDjIcruagtBPwpW4iLtQg/VyrF2iyQMO5wsfTr
Cg3LMJTAFJ3ksajsAVVNBN2B4UnKU7h2HZZ4+OPaBBFtysZimwfA8vPqxzSYFqh5tvgqdtWdCwkL
MyJje5JLiOYEdE+JlOXe6zgNj2NpqnPrk4mB4ggxmXWaa6PGghjmG8ePUdS2D1FCJZxVhPmwMLPV
gD7MLzfa4ZhsoDjMPkJ16teVTrO7KH+PppGU1WXVO5PDnIQwTMcMp96SALaIMJKw/aizLNxX9Now
rF+FMdVkwlfpiUiHzViLlZlCdUkHGjyHK2gtyQTYNtg+EJvZMP/J/FjldTWerTxeHBFWgfZE4liA
3LYJm/JmskifyEaEpfDWLpGln208O7k57EjUDa51J0lMDTtqbwFQWILAT/MUqoobM1R24Ed5HqMJ
7O8H52bccXHVa3DJqcVKG6tWcphI++Tk5pEnhDLNoQPT0MdUX/4tgMsAkaPJW+1PFXGHIQpdvvfM
Ke84kgijHucPR8kzFwV/rIxoIxqESHzmYGoEqlzYVjEg8YiHJpxPvUJ1g4t+hYys3ZhlOq8NYiIp
xjraInVma3AtlX4fSQjFDqYe3HlEVxmqZwFUf92HzdUjXdl0w02F+RE9E7pOS1tyGyNhXrEWuJs7
9FNypKHxJJGGo0HCYCV3qWVeSaZCIe/fFiklY43EpwfxjdPYysc8Tr7CbOSYl5O9a0Jj63sxLUjn
20d/RKjRAsRXGT6bvALHjmbmxx28+bpepIFIYfP9cCKemf2qcKaDzVKDeJKYrCymCnPeA+Pr2K7o
FlxbvxDWeoIe0QKFrfnKZQ8yOSG/U4wPonYfeiG8DRZv+icDRJZEDNk2Q70N/IiOIOro4quH1GKD
ECru1cQN8wNy3WezphOsqM/Fi0QwucpqOu2m/+j6E3EZqmHwU1DwxHg4qaXFjRmm+MyMnLib/oBd
qNxpowq3QdcTnl2ZXzi31S7X7qOwsd3RPPs3ht4BZwAunUmNv5yh2VBMCVHqNREFHL5qsO7sUT0N
Wxc9Qc55eIyi6QphOnqoJkNxGdZImJoSXuaIzKbFYeydYSbG68aZvePcZycvMm6xA0LCruf21Dcu
mnfZriffm86dhYTYMyqIZ+Mv0EXcSmh4ogWyrsi4ZB86bTXhnHjDq/fcdCFn2O1lMLJkDxvrrWGU
EhItGFSklLgT87k0xNlKqlOMGMu/7n23PnRl5K0mM3hVX2Pvf3MAaHQU07fn/1iz5R8WdWzSqQYK
ZKpQqbvoBNOCsdaszlaQf3kZl3AW78YosTZsazG49U2zzewc81Hjfgb9CDIDlM+mc+HYB7ONFLwp
lw44/chj/YUtvbv2EdL1c3NRi8jerFldVnlxZKQLNJSSYd3IPcOB7zLoza3hdvnBiDoEmdLmOxcj
BbYmZ8uJi7QYWBWmluHUBzpFVtLcRqU8e/ipJsolmmxh3PkNeUBkGvTgEpdebMaynjz75vOoM/va
BKS7tpusw6VJDuxcsxZlIs2WFgsHlhlo5buGtN8D8DcEDGXr8LaYw8PIeI8rI0ZdWMZM5Tmgi+4/
2TuP5UiS9sq+C9eM30J7uBk5i9QamQASQGETBhkeWsunnxP1D41Djs0bcFPW1d1QiQz3T9x7LiNT
j5yQXMygOabouuEUJ/jZIc9AhmTIswqGpnp/x4zb7cpxrHduN/oLMT6VlQ/9vin3E8X5pnWZthIF
BoPPHM5GnZ6RV003ZZWvrRbJhwyUdltfpyn9hKi4M6caTmENfKkz0iMzx2trIXnHP5HzJB48o0d1
R4oPdDD9BYQ6lSnqVnNZl0Kwn1RLGHlYa02DNCmHVE/0OVAS2C14oqFgRcO69MxxlbPgYzIXvGA8
Q3eRoeTRxvw3MkkGsK0t57rOR0ykWSALhLHHg+Y9lELRY+fII9IhZxY0MedKvAfZW9MR0cEiNxRC
shpSQVQFV9X3xaELYQknI3rd0uiWmidfnErtsD/6J46b+DiU4Gjmv+nC80+DpuACDQn11ZB3x9pm
mZ5phbnc6D4uKwC8vKYjexhn6B+5Sj4Nl2TOPJgkRT5pfnlhjYzwkKX3Ah572037vq7Hg8VqhOK9
OEV1zWuC/5MITgAhpeGvTFZPz9KqtV2bVsi/SJYDerL03ShgEiXsczisCyG0refINwUV9ByDjAc2
tY/ArzTa8N6ZCkZkENzi4RYI68motT0Dp3AToW6EC1Y7V6AcaK2ZQLeOYBGcDsARPaIcSctxY8iH
toUdIayTpWHYz3qcfSPonzj8kg/LVWQKzisVRiFhxJWSo5qGJDI8ttkQwq/KnVs2yqUTUpGhFMy2
LBtobIZSW+ooTfc9wU9L88mg8QoVs5Ehu5QFjh2DHclexnjwlQjWXTYr7BDQ8OYj1tPXERuB460f
8oEpJ/fojx1dKk9zUerNBM9kqM9pMG6mxnnVZWQeQt0jwwZLqCdQpZpJcfj7LTij89Jkyt3bjKnY
yXgrtsW2QfgXQlJCusBRYs+wd41kDo7AzV4a7UvQjmxC8vDYj/ZmMAyY7PldZjhojMyiBmii4OTE
9Qz9NZPPVKj4FNdphSaBmFmHrfJgVPWZezlAgkE4QtQM7oOmGCKP4bzZqR/tAsN01vuPro0r0VRT
t/vnJ5QTYpGhFi0rIWYEmUD705Zyx5itgmism9vSKm+NZ1b73K2e46nTFykGqmMAG3YpeNUJ52Rv
MLbnIkmSS1Skq1qpbh8kY7EtE83aj1H+6qMuXxZ6+xXq6sNJfjD+vWc+8iEp412MyOrgZ5K0GJD3
fsDdPhrBA0JBdRpnFVaekyeYpZp7/PtHbCYlNwFRBhAhhrPTaHd4lmKlIM7/J5IP5wdFESquTell
40Ul8yiyZpY6oLUnzdTIHlVbvM4onCNSQWz4pdS2iTZ+giDMDrUTGVcd9i33kYXhAcy/Kd326mN8
ALviQ6kGG3lp9Y6wB4XOJIs4a0BdkMjbKrZjlo7SLYnVyh6aPWVc+WyCkaAUf7AlLbee8NutMus+
FMUm16Cz2DhjET7SuhlaahwVOY1JoCGiS9mYmS5Md/UcO7q9JhzYW1UO834i/pxWrq2eqIRk0uot
J+UvsuVTYxKD0prN8NALKtCWEaLJLV+71JZT2EPwxrUcu+0z0UCrya1DMM5FeySncomiJlwZoQp3
fmSTUh+AMrHItkdvopFGRVbxS+7TfU5WPsDcARMSw89BmV69SKtPrgnGkJdh2k2dlb7OPwTmruHa
GfqqIWHkeeqmcD8Ww2M57wcSpwiXljNxLZORztDBM0+Vak4lTt5VRJ9Dbg4OnpRQ73UdcGgFevqj
Wy89+olTgPPHJtF7KuX674zdrFFGhTn5kcjpChBd/HVq0H5NzYUokpxsWcUYvyHd09IEmQtjRv+S
YCHz8ElYBngx0U24qQzSsmMUM4C8CubFYi28wiM4zyVxCzdh3z7ynJERl6NoIrYbOmrc0Pz3mYEr
3jVW8YTngyu6srzhkINIagrdPVU5SDQyws+0s0Voc6xKM8bknw3PY40OwdXlyU5qsdRSWDWBBY++
yGS/b0V5FgQiXTNbr4kKceYkQx5rOernyEMELgOvhUQFxkBJk366ReDTNsSypr32WtooPyM/YTnH
1BQMVfpg2Xby4HN4zXKUDX2QfUhzBkOd3fWbOh/rDSJKBe0fpeAliKZfIL4AI5rWIwZO/SpTuTt0
1xcjkRzhAV6nQMxchqykSau6YdWldnHqEebD3or2MOesOz6lkzWW+DYnPn+eSP1N0h9EjoEYqQvz
RylybmbLZIxmGilBQGJnkxq8LTDyI07l8EOAvdBte/wg25QeEKkQv5D0YilmQXGjsheG0LASIu+t
YlW1L1TZ7g3p4omJyMIobbva6VO0KZppeE0qHEVNj/wOAyBJ3EWCwKlDSN93A+mW+fheF945JOPu
2YItNTitvS5h9+4LH19hbeLg6uKDXZnas15atG2j/kcfbVhyVXzQMzZwXTEbsIL+hmbihQ0WDlZe
Xg5zga+uP5QulGe/YK6XCoqPomrCreyaPyQQoIS0eMJB2fBZRMldKMlG7jjksTJg0YbGehd21Ox1
nS8hArZxYNMafBTyRCBffpz0e9EijnXIu9dz4zUN9MeYHwAcpsVQMEDN5oh9GOXachikXAqREMlg
2BtY/gV4xgo1QpqjLWRziKAcWVcv1zml9HwfV3LYZoPCSazI0Gta4Cq84xuJsFy5I34v05kn3t2r
DTD1FKN/n3UejEw1D0KDYMNaQQ3aVKBX0nCcAT74q7yOSOuGEUDj4P/u0YNseh3PYkMYJ0Nz6LdN
Uj70pQf51SZj0VjUKpZ7k0QEtJ5Vtfv7EA4jzAB+J2SHQMEHv0gigAWoPRZv/fxzuHDy99NBn6rH
2uXvHG3d1RD5ZzvKe0DQACc5aDE+w0kZCaHZrFVgpfQ7HeO6lrGoomOcdN87KcJ+BKT/uLVQgbX5
VyfootosVEcg2QAMw5m53K88bKN2qp2KmNDLzjH0JScN8LK2uZl5z/E98rJpTubxyDTBOmd95nYT
+3LpEcYRx2uHXNBL0PhoD+d14+Cxpg0qc8v0Kz9aA0QMlWFfg2RFhCTogrSoi51dM5VlRI3yL51f
Mb8/mhZyAr+r+F8hIKyY+dgbTwt2BoMiBo9tw0D/N8uVvXcyhO++qaqTPZs5iuytaHXjoZbq1sHN
2Ixuvddy0hCDQYOM1zIrKQcMMKlz1oxCnA3cAEzifK52BB3LstAxx7YqALALnoZFJJhn8DPR/O6b
xFvmWtVDI4ISRd49M0M4T7l/cUeeoCavZ6ucf+x3FqLqVU/QBzYO9qd9/67Nb/RKyy5hmqGttNxh
WQp5DSwyMAaLvXDoyOGR2jLeYJQbsWiduZHpbyeTJQdJGeQITudoIsg1asnF1cvO3uTgjNLKvmkW
FE8uwp1nER1Lhli7drwRToDO0hKzgkInHOl8AyFQex2wAGDhGNVi1QXLzgyjg9eG56a3za1Q4GtT
Q+z9pjmMFX3wFGaMZLA5sfbFlmQzXLC0M4OnnGfVySlatfdy3mkPdvYSKh+ESllRPA1+vGmLxFk1
seOvwM+RLjDvRBtdHtq+kry9FLN7SYdE4OV3myPESmHfxTaAThr4dqH5HB64XNEDFTjtm3Y6WsW5
8QpzX3TaV5O5qAia+5gH7qOr+3ckSuVFRjpmMR1mxxjZNEcVwhnCTghYH0rE0BFDFyfKbngyvUVE
4mRdceD+JRnAPEeLou51WBDD1CGNaEfjzQY6Cdc73vux5R2LHKOSkuWdcsMNiP/AHzmuneGPVY/5
uePrwM9l5qfn21z3rmlBjQWfGq0soviNpcXx+e8fga6nK2aLBjv0iDdO5B5RCLzVLOLO1Z6R2zHy
safKqd1UJrqhfvTfjD5uoSARbWdHztfE+GIxJ2o0rUkRwcoOoGLi7ORMbSo76kO0DhQzHrFOhvlu
t2AY2no6a8p6Cn0I9cQR9VisFrUg2Z5+lRxnixASqeXwsfiOe7SsSx4MpDdmPm70QZy5IZ9izgne
M623h1c0Xhy9/LDrCKdya3jMKgwYNYDyorze+cRQrZ0CJTO8o/TodwI7amNeRACqdJpCe4llIlpn
Ewg0ToGlg4HwzY/NW+WLc0Gc7FFv3OYq/OrHrmoFkB+BhYWzdYcy6MsJULCmQ/Rp6vk+Qi8B7LuR
lxiZRAK3VFbln1hLXuhJiZ2KJRHJYimNNDsUnjyGMVmpICd9yBwIRcpI1pseu9iKSXf9ZmESbWwL
jjAU2DGJySV2hvFkdAxEMr4aKjrj+YlQqGLlD/XeqghwjwZCA7NpLohB0FRMT88p5IyWxMA0J2Sk
6tyaHItfv4rS+2RO39h2babdjCk8jx1rQGh9jTfRM+2dERNExFHSIKFBrWmtx151hwxj36FrQZVl
MGBXhvweJQHLGHw5O4shOge2WUBNKJ/LqaFCtF3eOw744DwVm9Qe9gnEfsgsuM00zX8akSKeLYOh
ej5UzpPtaP1GoUpclSXHVUxSvQrfmsACEezBRIRcKFdHXjJSCoeiJRYcM7W3xxoY77yYO7Aa6l1l
kbozqPpeZWQqqNybjpP1VLnUC65XtdtyLAKCAP5CsnjWTJa287psXYZAegrEk9ey8UZ6zeG1dQi9
7caXoB7WBhb6STUvrQm9eyJBSophDWXiMQwBPVY2Rs6JcdzC20UwF5AIqnHZ9R9ZQalQwkJbuz2y
zCZ7LJhkrbqeSJ8mxFxiD3OUWJy9NyFhLD6QRxZ6jGPE4K9zr/xi8Lc0MufBL6hmCPwYfecz482x
nL+ZiOIOnxS3r5XyXRb4tiz5lFr+U9WAYmNkZQ1RjqPIGs5lm72miXgYJpBgyEuHZatksTPbCRbZ
zDIsc/0+2mH1ZFrtBV7J5MxVbn1uc2ApsQvNow9FvIOUi4GK0xFpFcIpPOu/SdklmxRnIFFF7b4d
wAglsX8JKuAfmGM5fIL4YDTTV5H2vHMaBow1AMIuZNyjdONaBfV73jMoLFyIzuKjCZ03jP5lH5MC
NqC8IHFgPJeufokrQJGRSewIpODAZdsQpfkdZzEwzKy7kQsb7BMPyGrDdoiaYxNmFjYlhWeqGFeN
Obcn3QtYFcorSr4eUU41iCdIim9uDby+VpK9eh9+aU3wJBgO4Tvwsk0Tzsaj6ZrrNsvZ1pojPSxq
LMZGQx0lS0fnXmaCrDZ1DaiSuhffbM+5SJyNuDG/XVaeddVK7gKqSUGFwbMFsHdZBLm3ZEdLDULT
O5pMYvgB/Vkzr3nPEPZK0S7DPDgqVG//yj/kPV2Ms6D//oNI8GrXZH7hh4EyZ2x7Z9h3PLqyvtRp
eK4ft57Vo3UCJZwNBwU5dpEchlNCQNPCpKWeuvHDjI3XMLdfbCDlhdeemtTc69OvreptrEXPZHg9
l4HeL9HtMiEtU5fWOhAs8pgZF4X7JK38gGP/OWJRiN3+0vpT9k+t4f/I7J/H4uff/+Urb3k3jo8/
QZhn/0UwbyNn+v/L7E/sOsKP/+cD/qmwN71/mLYpHBQriMpc1/sPgb2p/0O6QjflrNlEfq1b/ymw
9/6ho7xlM884U9ctifrlPwT2zj/4HJ4jHLQxoIv5T//r3zA5BD/5/5F81//t7/+3BNyy5p/kvwht
bHagEs0+qi3X4lv5b5oQPaYpMlzprjp72qqsLahKCTqszWTArIe8TifQ+ajpqAxTQEzyBpxvpQiT
TrwthljohfuK/NWxeGSqBB/aWTsZI1cIlhp+L1JCc8wrUU15VWfMWiS8nmDCUYWJn3jbpGyXhtTA
tKpnNAhXZnDGS+qaD3YwLicjfqNQJCK8496JW2A4IYBPgpAc6k+/1evj2FqvCckRyyRQO9SgOITb
RTk6NM1ZdlU4vscEvWqJnlrE2pMxuK+JyUCjq6j1MO8Z51HviYOuM+yb/tHVShAj6pwFHNVY6Y0h
R8pcWW8CddnGgVVKE9auG+Rt4HVWaS4/CSf5mNIPzGnfgd1sbAy4FuFstoXMT+vublXsbWAZS1Nx
U/RavNGD5Bba1sXF4lj4yQ/G5SGhBS/kBCRRYdFD0rLAk/URqOLoFp8q6xawsS69mdxyjSWaIhqj
TlZ18SqEImSBFKqZso47t2QZkLFC8Egzd5tZPaudcxtyVQiTtk8tbDgsPisUGFmureycBir1t9K9
ayV3aDmiR6riaJXWNI4AHRd+91kjy4xTUrER17Djo5ZsYESBxsq49E5YPn+QFl7nF7likwE34LOR
FPlqPLR+Qe+CVJwpVTzDGYRaQFT97HS1K0Wyi6BkEPVhh9qqh4HIzke8JprcO5a+bcIBMy8uPtvc
V8K6dRHhvmoieINUXSqYrca7zp5rjp0fBnOwxWQeEv4nr23itQc6EDbuqYRuy2XhPMavMrujY6Is
5etEV5iLlFgp6UJowkw+UeKyBIizvQSsQUe6ze23ILKHhdETidxhHI9EjNw8+0gEaneFyDca5TNI
HROsrUYUqaBjazpK8Mo4drZ97zp0Af4iLi5pbCKvbr50KA5CjIux+oh1fR8P3Xd1D7hQmnp4LvRo
lZceUiZFimuB9rWz9HrjwgR29PbX1/K1HQO7y0EUmm4+sDmmkK6ScGsp7+Y3eN7tABWACsAuZArK
f6LHb2rAW49f4h1FFKATEl3mENlTN5RqC2tHn5Pscd55Yp5UZMcasgVEug517QCyNk8POvVGX3Wr
zmEK0n0QYJ/5q87/hOa9ZSeFyliJ8KI76SnVmc30EiFg2naQW0pZ7fWswQPQljOH3Zd7I0tpG8yz
XoPFSlzkTLXRVheAsHfdTu3nFNv0U4tqX7TNEd3nrQFCpVcV6A5mEgQVGI8S3TAWiJKPBxRsnGo3
x5XJXqodFo6Kn2nnF6pTX13+qPQzDH8yEKC0yPgY2+7OFksd2eSUQc01hntAbAYfxF6Q5rD5LQUu
DD1ZsH9cKDYabnd3UHGhgIaXlZxqPMRVT545v3vq9AWXa2C+9YZcj+bBEOsmGLep0J865ocw3BaO
8+GT5dwmoCzjryxjO19Oi6I1qeHztW+Tu85ASQO3HIEtnVz/2tXIA2faRogYGfCnS1YUxsA2ZX0/
bQd8CJ0gG15E69q8DdmbO8Ozkncr35nEg4mpXPndcwM8JPaX2CDXETCxQL9O2a2+1X5J/Kw6OHTP
tnHXHEAFyImri+UYWEnTpY+DSSCDxgV0DKHe5NYDjkdQNBSu9R+FhGHyxxu/pmXIYrKcHaWBBbfU
2k0G8QzFTdHfkksH2wRqJ9GIwMtRWNBdMNl8zcrhOQeh44hhMzCWqxprpSHXw7G+nFNmrHmBAODl
ZYySDS4vXFBQa6NVmPhrPxhfUmOHKohJ/28NwQ6g64K9K2beYj80ah3NGpPsLa9iyG+voXv2wCNF
/Ad4ihqjOhJqxzC5eEAQ8EBue9JLgz68xuRuIs9qrUMYfxFExRRnPUXOdnaAp2wkMuh6Sc+KNiQe
pqqX3IvL0CvhckCfou8PWCzDmk+aQ+wzB8+DZZm+9l741LBOcc1kNZnBn7T9SFEHKoo5F7Eh7mb8
6ORfW/YpkG/4f8mi7DZpKta68R6o33LE0TL+1k30VcZ4LAaXhDtCn8RzBUKxQezfSVriDgElOT+d
yRKL68yJCWLqvmvq3Bh+WMtpYqe/Ex27NTlbRn/E21YsOer6rKLZDkGkVZ3fInhugyJ1xeVtRTM+
5ovJlL/orP/8/XeS6VDpM/iIyqvbsYG+VBN7f0YqiKxGBGylb6Iysj30rlZJmGSeLM1+4JVSL91k
HSpZIQMiM6OCMNiMDezq+MlJ/C3ylksPmHhw32F9+MbDkPYLM/tEe78KuYMnWpoGBobXftbhSwbT
c6IZdkxOUoeti6tQ5zCVSTTgKQ17VIDG0VMHaVTGzqkyH1PSzNMEneLbzLFGQ8mAfTrrbG2HveEr
gHAzMD7/jFWxdYiQTyVKS3QbXfjiN+kJOvKaACeyrbLtyKK7c/6IlMBrnZc2pAlHpg1ElLj7oMoe
Zmr1BPoPlDOxIDNjI4l3o0gP1WAdChrjgDWQH+8Qwm3bptikbvPAqH0lxmHtucda+yZ9hr0zV5bz
k3HkET278Qh9GshYsKrxLW3QkJnIvBjLSJ5po994RYRmeVjbAW5zvdxxvW/bKCdKpSC+xt3keUzJ
5oDAYB5udmcDOBlHafzpW9uu7P44jWQ6gTsxp00nQesxH4xTCcgtB78SYCZj/X+KclA5qfwNkB75
/lOUYUR3COVGRX/W+jTEdO6SDy0/FBIMhDmffcsbHGr5RoCTV5Ypz2mMtlloKMOyJyIZS6ShACEm
3DpQLvR36hgKST8K1BIyNsdA114tBibrHCUPOjXM1JoD+CsIDoIZ1iL7nqBXJdIONuBn72VgX31Z
gruAIqmPu3Ri/Kr5ziHphlObuSw1je4xCIGN1ls1Sq7I4JQIlGNJ4b1pBa2q57m7ChJxMASrELU5
bHy8g6RIBWr8TogAW8p2rubm7b+8m1H5QPW4C7LxUeiKbZd8Yt+97BhxVbKHEAsGktNxIphTP4Ia
xl3tfTcZ+Pm6x+U9HsAGflcBpyRASQBynB8lx0F7zIvBW4Tem90zdKeu8Q7NdMG0s3YVasAOv2gd
fTmRReBWshEjO1avfHXjb3yxO6tkmeEPS7MGUu0xsO/4BO2wbp2Agd1xDlXXW4Z0QB9aAxNS+jCM
7HAQxKjbvOX2s+LY2uz0WB0h1XqQNoVazZgKVAY7XpQtur7yUuePL39zmZ8KZtt9HK4bnXFfs08J
lI1Q6OUCEEhWHbWJsa95ZOfGec2RVRQ7DmmeAgiNHqmkDLGFb83Dw2XKDwB7coBiwG5qVeZPprQg
Cg8vrHR2ZB0xNFiNMHAEGOahj1D5gvB5mcOUO/kdzlhLUMP12AP40Q+B/l5GLkh0qCHaMzKq3VAm
e98YN3kz7hJ+jamXLkcwql6ZPOPz4dYnatL5yDP7SeV7pjFQ9XwkfAlkOtBE8YT2Ujwl+U54z5Aq
eHVRCiGkVFAgmeCuwTAuqxBLmh3NwKBNkrs3l8d/4dvVphekLrSEgukNy7virces4QdfPKYHLcPy
hbq37fWdRhmvrOYmW+oH395nRuHsYeU8mHrLHNGMf9B4riJveEzRewY9l0nIlgR2MAmn47CyIi0g
YZYNVVuL+NaGY7cJ3TiEMs5xGTm2fYCO+dYV9h8PM86aC/5KjMBT5DKu9B3G6gZAgjK5eyg6/JpS
5KthjJVOBLkS3gals3dnOky4lEDe1Bxq7b9YLaUotXWuvl0WYTldHEWOZKSO7Bx6bbLi6FyO1s1B
4xX05lJp31l8B/60MCDOTjAmpljtdW9v8+bFeLEgzEYRX/TRNIJKA4UqFgGJ1KN8jIdD01lr0PJL
HwZ3bI9gr0+kWHBhHGXuXVzmhHq810YyVJxiGU75Y+8jyCcNKG4oXdDQsFKP9fbMu52sIZ4U4Sxr
5idwNVYS8Ik/HRE30LPBJB78e0mCAUB6FMMQ6mlxTQNb05Q9COK5MZYhzmvOxNo0D1yWXCzcQ364
093gOOivjTsXv7t+aj5iNIA1Uzi444+BY5yc4jeICnjjh45qI+dSazgsuuw3+Zh4NkN+wCl6BnGz
s0i3UNCJizxdVZl3IVftHMhVzEyZ03yH23NneDxOkXOs4Z0YOBoyipR0Ai9lQel5Cd1wF4tXg2Yp
8T9T6S/hk++M3LnrOm9VqOQm6jFAqmGeXFQWrEX2CF+3rhSInJz97VeVMQuVH5nBmNPbposwoe7f
TCQcPHu6c41SApOiPZEN9JvXtnspqMEcIlFg4oTscn3nrQvUenK5sSECTw2vKkkL8zROekg4kbVh
IRgaAjrHrR7hwOGoqLUnZwReixckwd9lAGHvNF5dUMZ68jqVMZcyZBlMhsHwR0O64HcPI7+fSID1
1cXW9uWGpKdlXvd0S8GmUt2WLfQWCWaqS0TYlC4JnNJsgiW9iyivzPFcxMHSNZ4RtzPtPbfZpxvP
gL5vCzmeRrKEVe/CCVBviOwjQxstkvU8za9MTCr4+OL8MewBpbpr+DeHyUG7QZAu0/QtD8bSnT4E
JbwJ5LCG2u1SYIkMpE44UEkWy6ah68Hg4UoKQ46d8eRljw6O9tgCZlAExK1dKwIRS9O6GA5FtZZc
pJJ/Wjwj7NO4kuFeUnaM7H5A5l3MsdqAPlswJ95PLaLa5MW0f6tkOo8pqFiymgplQSUno9QMT12L
6amfydosnPamrB6iXGWbqvQhEWmfThTeEq1gS8Ep2WvOynfshkEEKnoEPE9AvFem0rZD2b0Kh7Og
5BVMgLoVSDlBvPU3qHUo/yOJXLXRHsa22xBk+JWKe5gJjVhUdvJGeoOjfvS0kvpQv/vJuAIGsDXo
XoY2PfjW7xy/QGG6QeJ1i2RzrSg4JRLrCdQbqSW7HqTtss4fBpcUtDkBsdkUHH62V5NBQX/XS64W
bVcCfmFscBu5fare3jYx9feY3ZiXLcavutlPzF0suqu6WaXMpIHaLNvc+PIcgDFxcrCgEHSICwJe
Icibf3rOVjPwVjk9Ajp1AxrVNH1ZibeenPRg+6ygrY+B94bO61Zkx4a2PvAHBP5Qxi3romspkDVM
EOPeVN5PjjG9t8sVInWQZN3GQIY2dS17MELig4oHBTRoEa9BQmEomw5jogBFv8HpgeA2Oasse9OR
3kYNnEYcCp0dbQLhrNmJPU+pt8cFvrb9ZOU5z4nXboU0kR7+kfbPmHyPerT1R7RejnOrWVAPOtbx
Fom/iS4eSTKuVtGXV8E0KECZb+TISrT2Q0j4gQy5FnDF1/0jgY4PMJ/Nfp0DmQ77j57utTLQrYvy
oIEijAucJ82Mm2ffAiqrm2CBr32tZ2svghXmBXeV6XNSldEeRtvQj2cm8dFvhy5E0/fPbnmPxDf5
Tuu8p+ysTF4VzfXXCfGyW4WQYq+AhLuBhvGP7bfyyh/L/rEi2Ld2fBK02gNxDcQd4L/26R7o+11Y
yDIWV3esliU1ehr172GuvTiRx83A5nm26XI7zDxgF5V9j9mgPpC4uo5LAMg9W+cLFcZaHwqK4pEs
Qv0wacwo3e5XBUSRVPa+NQ85iYABAZo6w9A+vYal/UQqCC/eE9mXO8P9jmJE1zASJcQBEP4MZtZe
9wdU+EIDPyXljTCxR5fnYLC55AsyZwObdHEy1FqW6C5tlOPqzz6SniSgpE2k9z6SRyD9g47u2hZQ
DqPpm3Z9MUwZKxX5XGH1JrhbmCu3PWnla8G172u/bobXzH8z8fjQYv+9KfUyetXqCGoCDScgRSez
uIGpIJxPokFnBNtG9D/hABKuFlSJOsEU9QR/7XfozsjtQU/3xiq0jC21/QU1DgNZWjTBZneWZVPm
G+Ycd5TvaYfYnj+aCWhyc43hGmFCd4V7y0xNDR8yLu8BUHUOLr6Wp4l7FVcvVlR/4BL8mbkBFlgr
8maXTLCtzFs66bs5rXtty3hwZfrBEk3XBrPpgqux5Fnx4aGGWroGzX3onfGYsWEyKTwYwy4Lp3pl
XXi2x+LIhx/1KH7paRl1c2cO7JvlaYyakxgZUTfngQDo0TApaMNVCXl6mMKb7T+lDjZoamDVvMZr
1N2U0/gVoQ0kiCVeCN2y62+89peuemZFzq8QipNNuUxgUTzYT2l/Nmm2LOUfzRBzA/LbgihDIHSk
5yxloXZm0Kkd2Xr3Wm9pBp2rqsAkxvzGEywimfMJ2+uoJXIly/wZzu53wcRHM/OnTDYLe46oOJfR
Vwvg22B6JpXYGBizqb7MbK9qfd11YivTeskLgRRzPMJqocjD547oyTApYF2LXpbwhuhmxy814Y5J
N8frvmB02PlZiW2q59n4Sp13rPHkR/zh5Tg27nbMXhz7HqOXzCM4ieIjJf13xFrUggAxVQmdUF8j
0j4HDkNrOezpkv2+fepjzoncRsTnLZOYfIAEI0k0yYvnY3WR75F7S3GTedVXxNAjmmAZogsSRvnj
pMbKTg6jP+x6HGFuLTd15Z0cgtAMfkWmfKwrrHdaf7e6rSZhWhGy3FCcIN5AJL1OBJ1VWJA78x7E
LxM9h3LepcPh5xk3X+tINPjJWChEybRJHEAxARsRTz0BZ/kO+5B4g7batxJ8ZWYQXxPDthsx+FS1
2NYGEJs2flHJcBgL80yNfq3NinzjAPSv8HnsrcI91Bl3b29O2iYhkZPLhZfKqDEFZLFHfC+w486w
UFNqlzLwntXEFoJGnKcvtR+qhFpNQ7bZ1S3DPE+cWi0o9pErX42oyS9hxMkQZm+pCF8Q1fScL6wz
0c6NIegBMX6wm0UblAFctcdbDbuX0L3wVTSGDTE4ohyV1p59tsVtNmwtk6o5VY2xxoL76pV/y8mS
sRAMyty4arj18IptwnHfq/qQ4EnNqnCbhUROMhDRq3ydQYBeDEG3ZW+1DbzxYAPhSPXgkDJx0iC2
18KiARWvTFvranIxQfWbofVhp15jEb2NpkZcgVkgeUsYV+C1LEDADUpTx79/ME1l/Rrpp8iXt9DS
qRbMk1NV8S6w8Lq44VajGA2ABBj+dDb9dkfIxKa0vnpufNY0cJmrYtuqyNngmHuQbvFMVkVYATsA
CU/y1qdb2bMLF7kY8jhrDH6jjic/PuK1eatC7StuxnURUPswwUVesAlwEi5SlXJ7R/AVB+9/s3cm
u5Ur2RX9IhpkRLCb3nt5+059MyGUqUz2fc9v88w/5kVVAS4YMAzPPSjVS+WTnsQm4sQ5e69NOi3c
KtFTAk4oeYKy3OQuTae22XcOYgAPmyIIiQMkCipSNlaC35rxWKPtGuv4FFosQeW4bvzhzIU/Ez3q
RdF7zsTNhYuFsn4tQ+FFXe5VNJ8FT0uld4jyxlVPuCA5y2Ma6htTI5pNpAXF6sQLQYvnUttRfNCc
zlwJgl5LDsvIfIP9NKI8sfJgJ8z+wai0b1/D3FmC6Vproe+fbb/wKr1F36n09NTZw43oxJnEzIWR
mlyw+RnP0/IWj1a+p91vbkgMTpWDYn9oaCUldIUN/Mpt4lIEB/hEekAbxejS4rJILcI5bu21TD7i
myy2IrP2xUTDcLb5AaLFZxic4caOnpl0iI6wzREC+TgH3bZK7N/SYDg2MmG6JgdyhNSS4kgYOF4d
PGbwW7Kq8m/F7H+MCyQHfmsgiS5DswaHavmgF7zuWsWhT0/bRz3CLGrN2YtK0GTa6ZNuH6piJjAp
MB9kqOKd4RJpCqZi6Pt96PR/WyjjEFK6Q0Z0HG5027w4FWlFQzfsW437U7l0jLBCs1G6fX2cG1eg
g2BUMTHY6KtkSSiHheOQj6HP/pFkRvjPdtaug1ZOx6QlgMkBgVkJsOdEI1orQDzAMRWXMOFph2T1
YoZ2dQAwfE5k4J+FFLy9ttppY0Wgs9m9dsjKPJhqHnQSuYpt4+xqsKJ5oHmtiVpedRaWcwrwwZod
gnLqalNPKEWHaGLAUvUZEOUEj0/WHVKwsVtX/nXQznldgQnVx6dNhFvxZTPdjLO83PTzYG8XyQSp
4c7RT7XoQMzCb9flgewaLkTRj3xfHvuTU6p3AkHzs7s0oVIKPoSLlFcDXQaDPQTHyCqh2iz6br7P
hVYcQprnvjOiih/017SQi61e6JvRZjSdK57rPhT7wg65c8LduSVTPXtIy4O1vKW1N1iqO5bQJFap
tAs6zoA+W/SSWohpMp/n013OfniNM4Aly7grIlXEGl259Sv53YsvboX7mjjjMpQWayfI87MiWzbQ
3CczWA0tqWNYm7a5n773UqCcZwdIylfySNTODeOPqDfAz3QWlHDFD5TEhHxA+Nu5yKbuhAkwCYwV
rhSHyWU35tEuuYQcPTOaGC50Lgzm2kprT73NnMsiA3rnNulrV/B1PlahdeOEkdck9Qm50oyPBjdA
Hn6ja3yi0nfXrMuYQ2z/Hrjhl4aDjNMQ8b84jYjT5CmslE9imQxvKYYSqgpxd8mbxzmLOAC570sv
SVGxOvPCpMW/ty6RKTUC1r3sKADwOrLYBZgZGju/A+Yot65bfUW2030SkIJbBPtTZQflvhXaO+li
+NdMSkpLJOcx7t5gyWxF11O6NyFv3Ww9JY5JJBAsh4EEsjEQ4NXzgTgJzAObOkOGU4ZW5pkdUmFN
x0WcTdNf30B4zZNPvOm8IV7F2oed/KsYkVOJDkh0QUIgUGTtLEhOH2hH/HyQ0DG44BU9XHUfjFGd
2qXX2UX5by1o/hKLgdRywu+3QhV7JISesvTA2SHcy3Dk6O7DLZ0buhMtZsm+xXBP6AXQI/kwwEFA
+Er7dqzaS29tQOA4Hoj/Evtgfo8XDWgU28WZ6MyM1AZA8APH2G5aZ4inEF+CBtaSGhKBsj3fyjVP
H3CO8vsQ9BSdZKYdi7Hy95pV/GkAs9OUy6tHB7/jOq6046wHPGuhr211C7NWmLSvsvYrekbJsdZT
3rOOlDhmrYljcyjDfrSxyJ1AKr2ZJ71DI4yHOo2yYOfEAYVKl+KqBTWqWfGu0OaXwuxvsiAuSpUV
XkVNh513SrWE4NcKgdswTh4dL5LiumpxtH74ujlsfCf4xWSJmmPmYcgyL5hIhUYn8gVm3N/6TnX3
QyPzdOIXUJeSFBGYBeUSB2kh6aGnCZQlixkVXjkbhw2eW/aQduc3Tb3OSmcdY1HedJj4vboZMNqn
ZgZjOXrX2nKTJaDO6tp5G2k1AWpwin3HTpb5nX8D7s0J3Wk3SWs/BUPzGKiM1lw5HAJgeLONLddy
EyQZg4WXp5DAMzJRbzHSc1ock3BNhLSxB8jNdY6uToJNIpyqE3ZDaDY4+nh3pfFsSd+r/UEcVNBX
W03ZT5qW/9H6pHssbBiOZG9zSYpAcF0IBc4cLX9CWmg8mhxg1hVwZG8Q3RIeI2BumeaprNwDV1Db
TX6Gdsbtr6HTvGix0+7zOpsgK5hyn7oi24+stsh1MvMIxU/zmhxvTZbb7kPcB15l0kOn5WA816ii
OAcmt0rg+dKaGSGhCS3THz8EkI99JlHq9GXx2+/94GOOMyTx33aP4HmaAQmmFWiLpOMOJhGWxB7r
lZxYs33SOrY/fywnlzTwCYKTpqKnCKklFPaY0ijCQtAbpkZLjPFc2YTvvE31rp5KaJ2kYD5HlY9n
AKpBYDTlkfg6fvVkwMW8oGzLkdS1xHTNbSCN6k6FvIls9tkfNOAPJJCUhGnjayGB2VNOdgTRIWti
5UEELx/s5UNkZdoBX71pFniRcTGTwY4jbPJDuTUy/VcGWx9Jdc7MpWEEMDndVc1kPiXKP7KpRHc7
FvuRvvMxyFgJaiZbXgTC7BSHAQiseJNQf9j5ZXaC6mIsH4hp6Ncy1hfbG7ttF0/a1Wqi9nkI/W0I
B/F5UMhrTOtLgrp59pVisO1jDcPcVHh4EMxNYSS05xc3AIoEKIeTOe4Gs55PeVFhgNPsq8nYZGy3
firEsaxpC0w1R8doTpMHI8Rq2ebfmlvVlySJj2XAUdMGWNlaWnyOWsTGOHDBLff9VXG628kq+Zhp
r/mTyO6Z0SDXWpyYczn+zcBob4JUsE8T+vE6Byg5kwAytM2Y4BCETudlYiv7mU6fTdqdKMf6Oa/U
xyAX9XNu5oeWbeTVtOJwbcUtTOMFC6JnxWOtxfEJt/cf6Vj5I1Ll/JGh7Dod8NPWSq/3sTnazw77
0lbi+/FyO6f5CLr/UETwOWoBSD0OK9xxcbdNo1ruLbqw24IQKU9aFqA5mf6dyUY/xd0+0lV+a2Dj
bWCI4kzGQ2C5qjpSrj1kwwDCrGH3KfWSURtgsKuzfLB6eNKjmLyQsVRTa/5tLivtZiwfEhhr68RQ
L6QKBeuREurehPq40FHoPTFJUqBH7j+fh2vA4bU3520+dZpXNlgAatOm56UnyiCBxHU44psZOvH2
xL0YH7DujA+mE+C20dTr3MQ4M3U2kaR024vKRyyyhkATlWXRLrYaEsm1aS8sm25IWbhnPenwdlG7
eAKLH9rgRZzb/6Stz6a8utYk6RH7YmvlOnP7dhKvtfShNNWLfy2276R9/bEZmLJrpeJmjq6FTC+m
ndcXnxMt6KqrORvG0zkkqOlswMlmBLmw+bus2OONgfWk4+Q0Iv4CEuEbEwZk/GLSPlpOs/HcXEtF
KTsMZFvQeWFyjz6g8oMOw7iWLfLh4LmrTUREeNZNqtcL9hvIu0NAU20yCUGVqHKcBgxwSZltAT5E
fCffW4JDbwuPdBNkuH3HIB/OOXhISH4BvBAEkDYEiWq+VrLbd0phxWji4daUkVije4tusvM3SUkC
fThn81c4w1MLhP824wrZoR5TYA5d0I8tZdpQ3BLSQ17tmW2EHWgfSxcaQmba9wmu3d31aVQHC5u/
ik3m1ij1noGum08iXReJgX/GUPPJdCEBEqIGJWeD6k2/mA2RMRYCsbXV9Jx9u5RiAhoDDb0x4NDt
VCSjUsFvw9gS9ITb6j71Q3XQfFzJJWazDetYcZRDXb7Xy6HMZdw9IqSc8cjdCRqkdkmLYTc6k7wQ
jLxrmibAg14bu1rWn6Ev5UVjQgcSsKbB7WKKIKGhfqAkfw4irTy16Na2OI6I5SWPdDeiIQNBRNt6
8v1bhJQ9SOmZjFUeeRb8v/2Qj7BM/IfAIUTE7BzmvCpR71EkdjES7NVkQiJQuCY3uvBrBqLEXFap
/R64w6XxrZtjwdAKe2YcwRjBCoN7vyYkFYBCFXNw9CwxTxenV+Qh6P02hIdZp+oxg7mKQTSFZAvR
KGNLX+HHvw/u/JaVHF2tgDjGofedjdTw99cjc5sWBQVwuoJVepje9XGIXvjCVV3otzKK1A063pvw
i6/c1z+ibnrlAi1Jp75OO16eyS6sVwHJA16RDleStdwXi/iQEGfG59Qby5bDpjnmdMsDuCkPFkiy
GfMwfCB4VYqAJ+jf5YEw5jP1SLjtHXw4Zt9/CACkx3ohY9Wp+RzaPbEL2QAsy7AuMT+jFs8krYS5
ieU8YPBKqFOSUEhVuHf8ZrA4F9G8yFgN9M7vOZNx/CgXlkpb6+jahJ6dTDNNd/mi/Ep+gIgdlqhG
FtlZ9W67K6lnFSM0P9CYr5jhhrM7QvdELlkY5bATunWYsuHa4L3k005ySPy3nyyKMPhCSvva2BM2
6M7Bg1/0T26H5z5k56wDGHaGLilQyR6Im2OcoNEBUxTeR/GErD/bqwHhgd3aFyRIw2qai/ZQOhkK
3S6S3ijXCc5fcHM0PGm91ASjQcyhS5i0ZydjrXD8N5vj6Vq3E7mdhAhODfN4L9XpcGd9L89JyeGx
d3JQDwXxIMKn52tW1UmSDbUpYc+CIIOTy9kR0fAjRAoCFGYO610OII8wqdwLHLVIQSTpdCEjAyd8
rmu/uIzIBZgfZRgA9AFFWdiRPxqg4SxtSbZyyuM8GdEtm4L41jnXFsLUTtEaxgKKJ2/QSM0r3Dk/
RMwr4Um5Z1NN13J2HA/S4Yk5xdbkBz5HxtdUyPyakEXR6RYhfJNNLstAepycJ/BHYfRrJPTkmLWA
xvDblikN4DY/24NLqmpg0bnQgxJLXJ4dCFY5EsjZjzgkE01ZG6M6FGP5NVuoQJ3xs1hkM0ll/BGx
wKI50MOMYzSQLbGF/Is3PVmoW2QRbRwJH00wEzvbFRDHNMZNpqVjfXQJJtR795YV+p9W1zCSTgzy
WxqW4+ReU4WWzwzZGJHHmZs6YsQU0vuwaOSsWtXRLQqdl9hhHfSxiRW4+gj2aHPGv8DSnAh0S2FM
2hOtp1XsTvbKzFWKRqBYNAdJc6J/hvOrpJuLLxhDqUH5TWdE2RGTtdnQlqjleN/k1KOc2a9NM1dM
e0gI113C7TlG77VRWtvKal7qcfpbdR1RcaEaz9rywRXaFvcHWdQBPIKE8n5bxlPghUoma8ew9lEa
VZvMks+9LM6Uy/VOTZxnhqxk++wqAG2GmC9N8q7czIuUH29HPXlkZjAilZmmWz1AnLHiBvhm4wJl
lrZcFzTp4lxcAqM8+YHf7EcFYxuGXb0p1fRXpZr9MJuV86AVg7k1hhG9jjZeuyYKgPFG4YoZl/Ig
+Ts7GhkHchWNg12S1kZz8yifCReDqpV2XqG6D9HTeModg7CrPyzkOTiMZknpGb9ih9F6XMpv03oJ
3ZFhlNPNt9k5xO07MdukHyVOtokaCpI6gskNO2Bl9VGCPNKNqe5yZIkcj0cdWYWdu3TE2cKrsrmy
nK+Q/o6HiRk61sBsP/u/CdEtDiXZHpaBO2zO8ELrompo63PeLv3wVao3nYghIXomaZ21FS12A0UL
L8LfiDfrmlkoIOZk5MxKzAJaQQp7ExtUPmgQDqSBSy1eVPi1T9w8li+wc6T0EpXta2BzB9VU6IiM
hOiV2Ke/yQHHSKHzw6EheE4UCqlAfGXtGjZRxrjb1yDgV8bRyKwnkZNx1ZYt9zZ1tu4Q4s2QZXbG
3f7E+JMABBUTNx5w/JMRaA3Hfy4tvUIKzy/ioMGyqCO1MNTJcDLjewtiGHdgKC4pcheatmtQruNO
0+bxUIEMA2GZ7gaBQlOSt6AQf3M1lk2awj0nCnddLFBl4DzjORfZS9+qRxFH7U0NPabw4MLa/yma
+VekA9uA2GeNaXxuFneC0dDMTZYZd1JoBi/Mmqu6jQMn2qr8m2VW86oAt0XaW+WeQ/25oKlw7ClY
kD0zdBNypp20wTNQI98mUI0te9HixCfE2tkesIfX1AbqAz3pN1MEntXJv2vkfbNbb2SGlEVFbO9G
P5At2u0AF/cHMw0e06Fm8zKABRQAlTyXStHnqLMyJrLLwqjYBTMIyHD8a/cfeWdwMo6z9uIGf4LC
p70IOHKXhZAwZpFshxQTQkQDZO1Sfy6HzIlbhq7fZoQwkeG4aRz4EbDArDx8qTufsy1GZFiRGTIq
5PVFc3Z74ldS6f+JREbWzbBldzdQ5oCPGCzX0wmcJ+S3+R4IeFuVACsIZNZ0XL+RtgPoHsXdzmkj
lErGTF5ZBEY0b+G7DTazxpC503pS80TRV12AdROfDEN0JoccugyN5fgZZsSSBRy4K8nZedNY3Pxx
suF3aLG9HZr+mfRa9Of2FO7MufysWxwPKFHMjY7r3WFmthnKOsHTAuwwnoM/pNjtUhoiR6UbnrAU
YgS3rC9N/TQ4PPA0tUOYcuZNtwiVGnS0QRbnQYgO6C8csvN8VKkUX/0K1/suqXL6TAPbhvMNk7lh
OQojVrvfZaI1XlwhvGDSwdk7co2zTvopgKJoEZW+VRlG52URcPJY5wSwnGdpFoexVzphsdWPBUgn
FGjTc1TMLr1UWsqIL4ZVRnBXlqCLb8p2XbEUg1Ki2ZdVkyeN+c3vLe4xXQLObx9YsstdG/xpiKw+
a4SisnM7xMvp/UFE/a/WsMplyqPvp0dRYI7vrAL8WUu710mZLpocwANmT/bQE4U0YDZOm4KSMNQ/
dUF6r7M4tn3/oWork0Is6GhEcLvd3teY63XZ1Xfa8xAmzd4xqy9dNNiKSs1dY0/lzZ+KZ6WxVtA2
4AL1RG/ZiPWU+RsdwmsEuv+jkNFFZbb5x/a1gyufXMzf97Hx7Wcad78GFioyqvbzOKQPthaofRpk
R5HACRijIXkKq+He4QLY2F0IIL0Z7T1dsQCXTv4rTUhLG6PpoTWpgfIXp06mZ4sIwJXL7HZdx+aj
HdXFOSelhHZK8UuBt7Xj+xiDZDUD7n6zTNCddkD6yFFwPSuTwTDvJbeEtp2bYYaQloY9ebSMvajT
VzgVzsmwSNsm3S9ci3pGeWlwSX78gv9vrPxfjJVCgqj+n42Vz//x7zXprn/+1Vr58yX/sFYq9W/o
h8jtU7b+E0PENxv+LLFGApekTcqg61iudJRt4Wr8Z3iREv9m6KYpbdZ7Qoxs57+8ldLk+5mLVVOI
f3zD/4u30lyck//Ce0f9ZLukqDi6rkzhGBJ/57/StkHi9IDf2Ilrx2WrqCS0wdY+pr616CwiHTgA
6pavxuyRRqVuaUOYUlT/PeJV5etoGmF0PCkZoAUWOmbqlyK6hmquzxFj4iMRs/iiamMUR0ycOt3L
5JcYlcJM0nVHF1JzpYXftQNFg20TOS7xMzFSdb980rOOceEULsgPsfqJnECsN13CLorWemaE9NYo
28PWfPj5Sx9mWJoBhS6L6u/gusVDpKUa1osMTSma9wlezp6diY4SIF03qPUL+SsCqLYvt3QxfuVD
8r9A6mkS/zfnKtfXsRSRVYZlKAKsFmftv15f2k2izSuzp/vcQ5lbgkGzpPGvtRD+VTpl5Rk1Wn8o
8r8iM0ivRm+Jl7AfWEHxWlTk8IjWMMBhReG9dJp8J6rMOYUxfWSqcarUJkmz8ywgPfCFeTcrDNgX
gQ/nZRSvTpm1p2j0c690I/mmwvGez3X1UMKsW40jvDUuFq2i5Wt//piRJHMomm2jnPFhnhHdcjJY
/klfvFW6eUqT6Eh0SfXMtG+wMuLZUw4GhgqiJ1Um2SEAoSsLs7mZUCozBKV5+ZYpsPQhzKWV7mf5
phFGceDwq+/dliGJGPPxlbCHaDs5qdyqqbNeCvDXSRKe8dBuOyntq2U2zjU06fsw/eRoFlE6bBfl
mBPU8Tu8LcmQbfm2rRu9R5VzBPaxCU2LyiyJQ0Rb3NxdgfIJbR/Dv81CTJrLoX8zaeitBykwQi5/
pPN/q7thXIbgNhvdmG/6UtculYkS3g2z+bMHu2HCVuFZa8I9Ta/kAKWN2inf/fyyJAgLch6SQ+60
p6CzQ+4roGyzacJj3iuec/ZuphtT5A1BF37Eqq72XdqizU2C8EPTuz2k2mjamJOGokD0OjYEtUX9
1YDtxpmDUZvZFamVTCuGq6qZUOqkmKDiVxe6J6S7jv0Zlo/0jNkUQCFnWGa67dJOFVG9IbmILuxy
K2dltRsbJI7L7O3PMCXEsVYHuxrH/U9jQRLxfhkB8wqiV3c/IQU/H2asYVS0xbQx7PGqwhhFwpJS
hObEPJNIYValupIPO5wXA7BEYrIeWgiqhd9oFypYf9HiK6ZRTfA1atM5J+T7EEYurQyNaOwIwthq
GmP1qBR0lsGubj9/0lBuHUZHOaswbBp01Niw9CFGsWaaiLeZ8H6YHRQ+u8rg0ZBiy7D6Y3YK7IN+
2tzGzmY4jDa51/GAAEMbCDT9jcKEtugSDFTK8tKQaBgPdXXpjCYj3wLeRrhod4KBNq+tOoqC0Pzu
9VqeCgux95DpF9l1e+HH5blS/RPza/eJfK9Dn9bfgpb0DliqtU7r2bxNAeNKosmr0bLvmsMPMYLG
+gxs58lMEO6aRXUpmdY+wll1YJIy5we8OzfvZuWGTwoG0Tp2bOvc9+5Lb7v1a9zYEb0OGZ3qARxX
FrtPQyXDJ1GXL0Y5PII3RbXQFxdn+RCQPX9SkB9s8jquJWOgVTf1yYHyL4XBTvOT+hydKU2U+2ha
2rbpqIzBpUKytOejhb7pIjS0s8OMni5vR/9axpCUmVmUyx8ieOep0PtLbfn2vTMmgTGd+fPPN4zh
JW/iQLO3jEM5+ABGxnhrBM+lyYXOzQi4TqF357EYPx1QqXdQSoj8lgMhkQXOnY3GvbeFIGidPIvN
f30uSHt3Dw+DnvHyr8g8QpWF+OEESJjRtcwlXOY8f9b6qjr4qAbxcdjZs2vwqyo8nj9/SZh0SONA
m9bFIhcNhiT95Bj0z3/6x+dIvGVCKxc3EdI5M2r+tpSQaWLbHyRwGes6r+TSH2FFdoF6rLVajN7I
+PIjSwvkGM5AgJeYthVCthczyYxDHM32RksT1CRjXT4mibkAjboMKUsgsJNhBC9YLgGoOW+hVc6e
Zgf63kx7lpBRYQqxfFe7/3wgkvPD8VvzOEaWhKUodrLRHtvAuU44AQZXvWitm28I+XjpmxOzZJob
5fzeFM5DTJZY5nOAo/tcGe0i2j41KGtCNe3C6rWC4Gn02o6QHsbCfArT/Rw22wlRbJrre4DeeEIS
HiptV2nJsUo/W6ZInODfCheHWu46tONxhFg1JbLYugEtKWmhpKyPyDyJzvkCD7xtfQy+fCthcIaj
o2/QGOz1wDP7kWaOWjmYzBLdoJkB9aSrNkIzDlpg7yxTbEUq2bEA3KSs8MV0HNgG9CE71FH24FuN
1xN4nEU+afQ5jWzNfagjwFimu0GC0Q7mjeUUji5gfJ13o/MPuqku1DmPaaC2qT9cwr7Yl2rLhGWT
jdUWnD/75XQxaK/iG0ADiIG+0Gh5rvtGbaRvezV80hZsgQ/0klGMJ/vcSwKmoSEUh9Q9LRdxuRCz
rd1lUqy7Ltt3foDkzPIwBiGnWBW2J9qPDg2VGN/NGZNG9KpL7ZAjPqJyWEdR5tlVsQtBcCYo5lTo
Y92rLmlGZzMx8EdsZx+hrkEIjhbu5IjSMVa7iBCIYe43acrfyfEkBwe9CioJGRxK4O+dNm6YnF/m
Ud18rTw0YwOAO3klUW8zp8UF4QX3YTy34bwGC3wI6MTVDBiMajiDumDfGE/alL7WOJ56xBYaPcQO
MEEEXT+oci+ecL/KYttU0IDugOhQVIUeJpuZmHNrEUqNxaEj8KrwDz2PS5ZHZxcoIujZFeGTe7hF
iCFr+KMYJEBujNl24iDcaFhMBkL3BIYcgyzIdN5Vgf2AJgTLO+DHKQhXBHh+hvzXfprONriKig4o
mqmV6C0anqnHjHKND8FE0dC4PJMkOzD+X0qYTWC7m1EnTjscTjLobwIZWwov3pFEXffOY1UfQjFs
U36xr1DQSUudi+VkW8ed0MaXv6D54vknnXr5b7q4uDpp75MJVyh9SUkcpB9teMD+tmnzGTk+rPPw
XBY18hjX84nPDve6rf2u8Ng5xAUzTgF2UB/1stxppuZF/FahcLaZpt2jwHylyXtZvkv0XM/xDva5
Z5aPBp1fctFwvyyrXvDQNTDfXPM61OO+DfJtg8wZRO6uSzTSr3t8ZWLLWOOpL7+rxiFgu95WFU2M
TG3qBr0Wz3PUTBfY58iq5cmP5jut+yM/OUAy7CiNFyCHiXxC6thG/QEwQGExKYTWVtuXxCnOVSwO
+IyxsOgwVesjx/otIZvbrgQwCWpOWtNNEaUhxva4/H+jO+cIUrtuLweVS5Y7B6nCi1+PR98kqhmM
fK/IjeNWLve4Ma86pvrSYqqBPtdozstN9qP00GclG2CD3Dc8wyonQEDeqghPPT/cINRm7MdjSaN6
KLPXZS3MXAjZHCya95CIDry/W8RMq85GG5sxLBX6xzRg9NsCZOE+TNfBpi41vGnqtpPxe1nP0hO7
24MaLK+eXaBL2dl0cCbxdHFfcVCYzxRtcESYnEzJHZbaRreQgkHwHoS8m4u9OHHfYfgeAXSd5pJS
kxEmShZC+Ja70GrmgxHwHS1zN1fFxjemiwuaKq3z9x7sxvI/c+DLaMAi/WAIWWq/2Wh3jCA/msC/
5uA0mtR68St0Foa+dyAZt1F3Y5FYpD87eMG8zExrAswlDvoQTFzC7m8mC2aQf0moBHlhPY6mA11d
+tfQrzfMEC9dTOxdAoOV4UJ0Jo1yV7Dr6Zp/SEl9qKfgWJpcqW66xOPwWAIoCUZI0IXwyrpgK1fz
q0lLKTGMkxQDJHuJr9n8MHvrkol2jYsNICG+X6ZjlDXhSub6W5xocGyr6HPuFCY3JKjt4HjDNL24
8qVJkgff709QdTnqcjEHG/k9rVssOM7ekuLqENdp0jZtCus9rgkdH5PuHGHma3l+Lb18zyc4hMja
ylI72o3z1HTRecCJmAefsnnwA/etDWnoOeGN9t6lrqxTahTH0AKl7ZIjKaDGAtb9yLT8Rdc0ev9N
vtJrlORkO/iB+iqM4B179CUBtbayEl1B/WFEpp41Qf+QZIAUo35g7ycT5Z41CR1Dmf1ShqlHyPAu
TLBS14Ftg+h3eEgFRFE8HyFuPCqkP9T6Z2KPvl2r/zS7yOsnlKMmZV0jeAu1+TNi6qBzlaVmcfmT
hz+ics+VbhEPTtSv9MvfnIzOmpLbcmppw84PKpIMCnIkOJU6OLnO7vIgIKmvEkkfcbCtX8PoP5F+
N6rygUH5s+qau18bj0iHo8Z6DpzwhVmRl5RgRGscRb3evxNBjN65Kh+xARHJStiMPS9muD9lLj6L
+X2ajVe9BLze1/Vn2wUQrfWvqOh3lhpepe2QX8KsUUvs59bCiBfG+N7LPcfsXd3MnmHSmCzkF66u
L+ij53wkCQHTfxA1uznXjvEMjToTiDwkGtTqXechBFpR8Tpew6om3sH9sNDsrCotP0bfVRGeaoJW
kNNzDtvgobjnhXxNct535T6KIb5qxRVg3KOc0kvr0jgM4+8+mY9d7f9FwLGCYHkhD/VugpdFlHiM
WA8hsj80rnmO3Y4ixTiO+rOpNw+xMf3Kx+xWBe4jfuQLUSyHxUfA2xkBJabGpQtrbFyj/ZYRR6nM
eHVL0kq0lugMiU1XvOFVNVuKB3zUo8G9LkxospgJ8oOIx7coLt8rp3/kmXmFDfxhaNTjQwjwL/2e
x/KqNCx3HSp/ixc/Z4fvc07ThLDfOEbsYfXoWkwayKcxWZ+dax2J2PkeGlQEvT9fEwPdSoUNpSZT
C6DeFUB2VKobKfckXSHKb6kfVuq7lTBpugT0yuRomzrVfxc13j2/TcvVUCDD5E6lcn7WEMVOZXhu
fRYzI7h0gdxROI7QYidGpjhCblGMSaoj4i1ytX00IeccMLsl8ldkp6TZIECxkGUkPTml7UJA6BLc
yShKhUIZ0RW3MlOstBzAdqVdrtEu4bpRkH5sTK2dQyD13BIIS0mw0rWEE9O+BBPoOO7bHLt7nSUm
ysw9BHIg8Pr4C0Aj/l9Kz2LGKeB8TFJuTCHZXItjYthfrtbcC2VuzBbmL+VWbTuHxvBcFByYLU8F
q35vTJ5Rtrs4HjfgrF8I3FxwSW9W0D9owEBSeTeylr33k+EG1IWUWvqSVT1qnAw6bVeIBSGO1Mu5
YMQRm84Akkv7b99phKOByoSGxdI56zhFSh3EWpXhU7AjiEuKT9kV7jcJA0ewdm6toHpiZ88x6xES
NYzWb0RbgEZiYvoSCpNBCGZuEpx1tPYJEOJob/GihT2OYIiMyE1ARybyIkr7gZjEYorvcz0+jCMi
hSzpPsf8SfUmOFvjBp12L7NFiw88HHrEb/LUTwVQhP8k7D2WG+e2bc13qXYhAt40qgOAnqIXKarD
ICkJ3ns8/f2Qtxpnn1txKn5tRSpTWyIBrLXmHHMYII5jbaTHnuZ9kYaBY7TSZytVLxNNlfVICQXG
oKI0mk1kBpwyJ3nI154n7EZkFuEHBM+WqGFrCS98JgnhX6VZGVKY9PsB31uh21cLpHAxwA97Rc3M
K2R2LCeIKTJro6XeqQnavYQIoqxKpLDyHE/3eSEEVAQi1iaBkzXXttHc8YHlcWcs8sS4FShLacLn
vtKRL/SZ5RbSpQcEEo2ZM84X2EAN+UcQy5EDNfnDouN5dFSllMW2LMAzQrKlKp+ll8yqzl+N+Yvx
HkIX5no4jKWRMUvgLw4U9BIhBpXen+O0YpTC9gN6+oUFgwNLWJ+J1UaqSPgwcrlfRllDWUfYTjM+
ZrXlz3L29lnaqXvswsAoRulOE3s2m6Td1ha3sIAf0gnefBiMExRZW9Iq+pFwiycY6T4FtRua4W3U
N0wvfO3T7DEVx987apMdY0Tkp7nMUXMCWeOYle1M8PbSI5kXpn72hGwPuDtn5rrwE+uDWK1Fr5BH
+vhTOfexXzYJwRWKcc3SZV6VpjuUk7O+7+ZW2i1zEi/VQT+q6O6zvJyFFIAj+tEUQlwZZR/UnWL5
zATz2kvivEoe6yKrfjspnImQy/SJLpt4nGP6Oi0N2QYlngchnKd06r5EYRua2UJtsG2ADZLJ4WUy
XW9izbHkD4FUN8VXtnmOMaierTxBmiV6YkM5cXTcZuwg8PYWtalI+k7e+AuSOxZaEMyDR3zNj1Xw
6nLMKX6Nsl37aHxrWM0a3qu1AY2fjeauehU6HoQpGs5wOGwP6mPVMXiW5Xwm4cYgAM63pbUILf0U
yOI6hQmGhwhQHx52Lx0RF3NhZZZV9V8pPU5DwgxZMW9pG/F1vtIewQzLrYMQ9WzaGRyYnphGcAeH
EfsiqsyFiSNPL05yDvMvyj/06TR6MF/Hp6USr1HYLy1GUuKDldJhrvDw9youa5Fyyht9ITNMCSRt
p4ztphxF8OBsrqLkCiUsG3RhA3N33mb1QTOiz2yYiDL9wYSrPnaTesnfQvXHbCBf0Ap91e07aIIV
sYLzEYMeEcIpCdWAOSaTtujVTkkSajJr8cMpTVhlqreO8/ijkkpCL6HfpOzaUh7Mkky+CTL2usic
Ryvf+rjCLqUxe7VTO9mabo9ZSvWI54+wc59VDb9TJ6Uq9DD1j8FDYg1uoidKqRs9RkdNHvfHo5+X
xLqFAXT4rsn3Cn4sMUsmVr4bOX4TdjgngxcdsYTSNCMdTCSgDaNm7acics/3hn1TPDZj1rqZ2rP3
63/cRS4yphbtGK/SMn112tPo77n4cEtD/TERzFSI6xkTwtl4zBN1+GJieMZVHlBUU2w5VsmyB7L3
oJ1rQGbmA9mThglJfYM343oNbXJvAVjAgrUwe0fE5mQjEY5KcoG+vy7qCsMnCRBLebg8ZDOpXdZS
c7Z8DKdyRcMBu3EsRuKWoM07Tzl0U0w34DIrlZxsUG/UBZBCbLzLCvnQWLQD8eWhP1MZZ/11UcDN
Y9jqjfDwOq1F5J4sMgVFfGdB21ymOOBnib8aRBXaRLAYQtgV5GoSqwBDThshDtZu6VtLLJbXQf3Y
1HH3MeLOBl74XbRYFuGH+QdliSC6od2oI95YGAHBaSdWYeKepKTF9bjveshdM2vdtFMpDeNdi2ls
i3AqRRxU604lbyOYdcLE70QG6gOednoOIaE81zUyFwhCJLBiEMXgdvDXlegtA8IpJTK8PENaECy4
FrX4qGY4HeWY57fkCSnAT+kAESl9zPJQyVZR5ZJQnc7lzNoFPg4j5XwoQ6IJY5zievkwOe4YUrWT
EuiPXcreW6HDfPUF9jOWRxJRf0mmss2whmfR9C4xCqcR821g7Es3/hLxAAnCv3eZglwbj4LGoMmv
VgkS7hSFmsMgbimrZMtoi67AFUzeDmW/EHXrAh14QS3/JOtoq/moebVx0Q4vdVXRSDi4VKLkHU+l
+phbeb4Th3AWRr9N15HyholLSD8uyLM+p9EF7VFb8xMD5AG58DIhd1ohHgX79imLZMzF37CCyteS
/GmEuKlCyS6hEpYjkU6tOTNa4am29H5qmbqETWzL1vqGv2D28UqqpWUaCzuBSETFYHjZqqDsolXA
x9hjprzqCOmADgb9xzxHwIEBkyI4MbAfoKi0GRHp4oB1urdCpWA36MrJ8ljo5kYVVz42ehb8GB9E
QAPQzJHGwLmCKt33wYbGwvHYgJQOAwZLW455NjOaEveUuJ9DWDwILC0JYRtIk5N6ZGfozZpud4qU
QDEhHEKZIjVleKblHzKR6EYm8KBmM0EcXTM/Dx2RwGrt9nIDAeEklqhPtlVYvS0ErFUjEEaLKsWv
tkb9HQ/rsEucmrFbNn4QSj0z3lH2o8ObxQPJ74408PDEAHjFB96VK9NcJaa3FNO7IF3E8FOMni1v
3fh5yNZhtHzX4iho4fV2kJgspOmhlCzMlQ79ka14FGugRvxNS2ZSMfWw8exG4wwdb6YXKD/Y7XLc
ZQYfpahKBt4i986hD2OnD2c0gSQIVI8rslc7TY2PlnpLxvEbgRsz2mWy5VxMqhAoqVkT6Segb6BL
wvwN/8A0InDsi3HlRpaoEEj50BH9ybV88HBKF24qutHHJlTxBmxH16h/cYbr4EBiUTQYO8SvFtEx
WvQXhHCQ1erLMGeRtunx4cSUeKXiqZ5E31pLJEQu7EBzZUNfy3X9FWNvB3EK9w3Y+gE+VYyq16ZB
GF210tlF4hGJu3ArVWVLL0YFgCEdxJ+XmY8H2MxAbw0mDgNgFbwWUdF20RgycBcX8PjggJPqiVNl
hAarw1jTFKN9FAtHH0tTSJO2kYD+YRyKFKiW61OY0ORF3P4Bkl4HZDdI1C74QcRYy8tVS5uFQVxj
QRr1hq0iegN4NuBSVq9lb94+QOq6VrOWQzVKHAv4EHo4h5mQmQ8ZfhpSIW3xBJe2SmUtGUTX0AXh
rvvTpxLcW9aaox5C5ElGvBjwYyjxOGwJ18tLL+ZRHIx90vT1SYjLdUOuXpOMuFdGwJkZA5dtX0b+
RsajUUFDzOLq9I+IwQrerdCCir7UzqLkQyCP6GgrVdhZU5SZwaSEsQjGkYKSroq+e/xWnbIF6rxZ
EL6XQhCpO1H1pQWZmn+MLYeNIA0Dvbo3bP59WWJga5P7mlP18a//PhWW9h002k0vpRL3SS05GMIV
BduLKZ62SXsZhqNFcuH0KSAky1Ei03dTqdRwqPMw2PekW0zauKvR4e+baMv6ngLBA/TIqqwuzAcR
WTQ/DwIlq4d4kgrCPMMc+bvZDuIpL4khGwb8EoOUI6GQh+9qhEQxjjwb2sTKzh+jh00Yh4aWmepc
zfFzTPIS26X6oZ2bNNp4HXI1o/3sB/A5DE5aW6PHJWu4nqihDNbxS6KXr6q9IIlIJ/qgfFnRzxSo
AJ7YxwCLpk4MbOKt//0pBdZdeHJCNWUwC4CYy4yb7EMzlJNLXqNJjQa1cuqu7ZDQm/Jnnm8audEu
pofaXy9x3AtGa56SI/8leL37X/g2/69h+H81CJf/v0gWGINPYfKKJZqa/J8ki4IEFCNusb4XHg05
BUrAmatZ8dUIa2EOb45dour/vPwhvgCFUkh7W/wqvO24MEpCTx4aA0Y5PqB/oiiKHsksrCsJ7NaX
LxKN/P/mUf2Hv/l/vFzj/+DcIHXWNfZ+WWJerUycnPfzFKRe9f/8X9L/HQljrXgiZsHFP+1Nh8tQ
l487oRapD6BFi8KQHrQueOzIdmS0rZf5PlIYjcePEfvvkeAdc8ixGIYyEUYjUY0xvG+8eH7KrOUb
zPixgZzgIqYjMI2ZMyotUkH/fRrD+jeRPv/nGyD9nywiSyXVA6d4A1WOIav/+Y68VDYxaYN5S9du
bivoAPuy4mVmmbDrJaYJCkmZ6GYysFY9D9aCZpQQ1bvPKEnAIgxdO3FjHcQ8/UGpc2vx//P6JhbT
f7KcWFmaYWiyZalwn//bFSe6WWsFuRSdiJsN9ksgUapwtZWwg8v0L0kukMDN4ZeaW5I3RzycFjFX
b/fvk9c+Zv/zK5IhcP3nK/rHBlPh7imaqUHo+s8rJvn4U1gTPqpVUjdrJKF1mzQjbVdux22aLxns
NZeQYFz6vHWmCzKKQjFyEw/jxiLs8lWqrksl3nl61BMbjVC8AcTQrEK8otIAiQg74/Q/v+b/fpM1
XqjFPk6JZ2nY/v+3lyznVZWIkea5qndkrK7h5uyYr//5dwCqKxMl6r/eLI3OSWdZmZahQ6TT/hsl
zRh9mOo+U79Sf4bDL0Z+eT4zMLTK85WgP8uaVYI/Dlmm5qp/j+q7DU6mvNBIbykvWbYrGdTKz7JZ
9vor78/oCv32LHh3O9QxeFoo2lKqV1oTr/n5MMfxWXLUYM10oYh+tGL9kCpKtznjgUbVT16CZ4TM
REVeDHgHF4NrUcGX4kmMZ4MZItHdMtFw1D4/JAqE2IOkPmthUsjsY5FFjOUZrGMGT6ZU0GAYjGQg
4uCOU2UlU1o0lcXJB2zJi3NTHgLRqbpVW+kcikviCY7EHczDmETucstRr+YbV2oWD/8rjrfExTVo
RxhGlMs0Y70tg/6ph8wFRtMlYhznMYXJgWaz67r6eAyFT6VygRRApYP42gpu1L7rAl+2Ov2MBA3v
tvKOBcJi8MyZNBcT75OItRn8DDM6xOMmtI6YLkzQE5RWOOPpJmDgIsR7eCXEhAqZnROTmNNcafu+
1VzJn1HK49kBOJTYICxU2+0phBVfT8xoAqKq6l2Ku+TJ1nTp5/qi+WtmxNbPWzff6gvtbe3zbf/l
r5BOuabzmHnzYB7NkzkOgY7g/nkuvttOZCv2cPQ4H6UtbKdFun18mEdG3U//guws3yrv7CqcVf4B
Vydn+tkAsfNmhn/CIl71X9G1+NOP2h6jyHU1K2b4pM3MmXZQDvpO3ykHZRXZnVPPKbqOwU5dZ0//
EF/8A8DXLNqlZOGKf9GuucYX75Su8m2JuIpvjFfeCWDw6h+ASxbdDE8QrL7535uS50Hij7gWF+Vc
WPIYzKVVsjG2/d17MVrh62wmLtp5MUPSb7tg03bomI6/wNtqJx2K5ZHoSf5Cc5F7ucK84SKQDMm3
wQl39BmOCPzNlTabv6pdpH+rdg7CxD8z89pGL2kV3VwZIBMwMzloxKphaxeTzF06Gix5DBvKdOlB
5QoLakm9bX6/xee41eZJvgG0a67eyXrjXh1eJlsCQhDhGxN+TbDbs3qSD3utrgAd1tv6krCTY3RP
AA5J3JSzeGiOVMrkstlEOqcEv5cuxh1YXAV2tjP//Hv906+MZfctfsqf+lO9Bsv0B096H2r6rPlG
7oForTft5LsrbPyJsV/nMqT2eMuIECvs7Df5Rd9q3ttb+5Juyq08Dx9YftIzW5C8bFzmEZm9kt4m
VHB8JZgo5/OVB51vj3cHwDYe0JjK2kD6yMX0lf4T1/A8bPwuq3bJVDSvnGgaUdlodAhQ4v8Uyg5j
Ch3Ni79W+I10SBCCyGpWxpOQuc2w5nU2v8qm3hdrkyQK1HoQABaaStW0VH/VcW1OTlh2QUt4421l
38k3YvUXE5Gxts0VaQabfjMug+/qNz0nx+yIf0F5RjXAXEz85OzH2ZumdhHPo2PRO51q9wX2KBQA
5Nqh6XOtW/aNddIy2mAKhMFY/Dbm2ny4+j/JLl/V28dCk6c7wxwHktpT/uSb196R6xpyObLITo7/
Xln1CRABjQEHs3gPI342L7dEea79lbAUNuQOIHm5yaf+ELIW+y9rX12hYs4UlxDVN96lTrcrDz47
62hjgcW6+mg+vbW/H2/BUdnk++YjPfc3ug53XIh76zvDR/NbOXorYiS4BNImnXPSrUwWbrfOBtv8
QHZHOuxO+gpOyak+WBuSvenFmSLiMbvnoALI8HB9sYUMAdgSZhavPTynZMh91uf8Xl/0dbRjozD2
dCnn3rIZKPEjAbKCK0aFPXOxXXYNL9EOz7MnVnirYi1tkP1EtiGT0wH/RnPlYc3UKDrmZ+uGrvdU
7fptxT4RnZId3fQ1vA+zeceyEfbG3iXV7ih/SyttZdz932ZZ3fA06O/YymDVsi4GkvNmXuEY++oP
ww5vZ+z5u/armpVbZmPRKb+QGsI6I+WRnBm5cJrdeGGoUu+Z+vMAahLUhiWMif5l3uPKmXtru1ro
juLOlTkLsd6qawIx1qUrLPFor1DksCiBTYgQwM3gGfhO8Pf4xLScXXEL04okcls/MaXFE5xBeQp6
YWe8908Zy6S7skIVii4Qdve9wH5mw/jpzr8g7Q5u6oeyn/xmcWlHXv1Xu94O5euZ/9j0GehZ7+yp
dm52TbfucEw2xQamGYME6z7cSigVWCVYuGe/mFIc0ndsoc53Sm+mYEFacvv58avBQ53mlKCsoHWs
VEwUwOQ+dcN2Kgk75ln5mewfG3igDk4qYKFMKGGobLOtCNIEMcoRb93rcZreneb0tYsiuc2YQcy7
+mCIG9NyY28pPJZxi1p1LuW2eBoPlvibiEefzM1RT4/ZSIgafR5a+eI8ftF3Ohb6Y3IpmSWkG1yI
e3NFJYeZD+cDBMoQSnu4NeRtUDgVpnzytuHgDGnM6HtvkuLkOLuZn0PnQufOiUPwEYZEa8t75s2i
B2Xd40yCD3u6bfPLSAWA78QeKTlPmAiWlsyyq0QoIEnGC/D/lbDnz+ZCXdN0jmT6MmvxD9bbP1A6
da7yNeVoa3Or+ip7WlnsTA3S1UkYl0TyGmeZfpi2VvZeBNah46MXSkk6m4Etf2o341XuGXDOrfk3
yrJT9xS+/B/2c5yMg9N0GnCbyVeLBdbIUvlKntkTuyiOAonwAj624zZaJstiXay1ZXakKfiuy0UM
tZ3t61Z8ZJ/esd2Y9/JVvgitMLc6/z2W2kzcZ1/WZ7whlqEXneZO+k1a2g2kW37z9jFXZdDapRLP
xpO6qpf1MllAL5zPy73B7ws2oAvbmqog3cbbcOtvpXO/7/fyh3YRT8ZFuwS3x6d8JJDpK10lO9lB
7bjK5xU7qeqIM+0LDplWfJAsQo2IGztn/U+/NQKcQZnJLdggAohtrGx8h+jOXPOOqTTnCmQYE4v5
U3sL9+MynNOSO3jecUPCy3R58PSrrsqXf1He5hE+AIufmBL927sGV+vMg9N/iQPsIjQRTo45eTJT
3sVVe8t4VRYOPshAimjH+EY+EsPFrpdQK8BubR9cgw7Q2K4YwTEi+pLewvlxBLleQqv6aM/tWfyo
z4Acew6Sz+TTvJNPEPyWN0y/mh5nr3mIkPsw7cTdwk6WrrfByu1UPYV3SvmTEMVngxgiOpenIujJ
+O04ITx//LautIs/iWKsuFIyGF/C2/+JJimiXe2aXbE2NtlxnhyVG0ffjU06U23vW3pVvzlPwiLn
2kvb8tI9i53wZX1Vz/Qyki1CFcmWCAB0Tre8q7HB+94xIfNJ7mA4aCiYj4JnWb4d/XEt2dFJKGF2
nU9u7tNFUM6VtsHln/IShliy4ALFjcM3PYaZAL2TdYr9H4pw/GpOGkk3vU2WMvKriVDQkwsxVR9C
sO9wNGznxNs9gg09i5OEbqNhMuwgH8/IeCEluoF95sLo5ZllrQ+wJTHddISn/+IqC8gp/xUl2M/z
09XPYGO0tvrMwUqf9U+21l5klUuvycRWtTnTRPzjGpzXsVi0MTzpL9UOa4hT/2XCxIdAyqZoq9/R
H+MWC8QGP06qZjRqzCoAWBl4/++3qADYOblsY7WjHsMt3Qr7O/pAPA5RABFk4pjmHJJa+NviI/Am
AW1jfaEKpm/uL+MFtJ0/8fVU6T3x5Gdpy4ybwWUdPCDkZzudtawF3l+/MU7Kabj3nk1HN3QOHyyG
4Z7CeUV53tkh+wtmkRnKAvbxfWnOsejku9ByjhIQ3Uxji4dwXjkmwmgmLVCDO2J2HJ4R49Wd5Gux
Sw8x1+3o/aVvqE3MvolAkdn1KCVYqRXotY0eBspStGmOBklDpLzjJEjGTz29TpzWWbNoVRjkPHjb
KdGlDB3sqfJk33tjeh6SOf6wdYy8H9PD0SWM2F0uJ5g/eytbHZss4snwx/wLNv5XzfACPb3H7Fah
4YTviKab4bs9fDQnxoYwWnCZueC8TB0tMzfA7BXzgWuzK/fZN7+dlRD96veWqwT5sqb0qr7Vp4JO
dNpxcKmRXch0DAw0DCOa6YMJdvDs/jhtBMUBRmbwFF9UYDAOqMaupmE8HqG2+M3t1n4kqhCLJ/Du
ME+Ov4vaZoLYd7b3yt90Khy3jO/5IEiS04rJuOk75MnNyxZGKeiJXV6aZ3vpvrlAzQc1omlzY3yi
lufcHZ5a7g4gONWQ9q7+CkoLOpY/Erc6nkjsZZAWWdOO5RFjiWw5ccQrE/e65QxYpJUbVySirQlr
5+lKf6pdtGw+KOio7FgqImk3kK5M3PYdBk8kZtZsHb/eN/JKLjRFEDEWk/ggR1wKUdsJCNER0GQz
1Z2bZJ5kbhpwpiP5hiky3XE/wk3Y5ZGgVuQPPFw1WhXvVzixh/OPvB+eaOijkPKm3Cz6v8al5OLA
6gOCZ7dWQOhly7mwTPwlOnK82Dp8Cn5VModwJRbJUJuT9svF4plCTosa2Xq4DZPgf10A9ubdaXiG
P/8aqQE9OrEt9ui5DWEfrGL8Oejp4bun4K0Ir12zIQPAYVZhhQsGIR2FGQ7UbFARWVtzMPyyJ5Zu
jRtygF1qNOtVmzxWTKDxwmeollWQUG2vtsdz/qXh9s6uylrhjjBtRfuCNiCd+TyjTwFPlB/GLnKP
JSCCwbVGHHXh5owLPCbnbvHd0o9gz7ofdoinEZZvJbCsqdrPkkPziZtwxdAO5+ZhG9ORGninrMMM
PqPLGmd2C8umwDTDQL2K3zDGQHb9JxwbTrwnYSKMPCIizb5T5O+HcClucRkHbQh+8AZhTDlwwH0r
H8pJv0e/rN+Iu5Khq4ZtSqw29mR2g3UthjmhI32zBamH/kVVo7AOC7v5xeyAKy8y3D0W626XH1iv
kJ3GdupbH6aTXjjoWdh9Nm2VnB3sqBh5TwfF5C87J7eNw8f7q7ypoH6I2OCfPQwdQmwb7PYND7i1
WaIlgGzh9JfwS8ZOFB0V1Unk+LgpynP2cvYgXlDVQIO1vQZ6+LT1IXxXf2LDJpWLEmd49zwFRJvh
kS8dGyQlbDisSXK+CDPjQPvGj+JQ0uUwf/Lt/IwQckPz/m44ffsvOgjhi+isTU2vkvX2lB70ar4f
NEYC2+4H0cYyg3KP+4s9sMv5pijYtc1iMC0Jk56lquNJvFFTxnnT5ht9++/xomzTnxoz/SlofNEY
bkUCC7NsvJfVWY6b4eDQSLHjyAaFLRQADNCnXgPz+jJ1kNXrqGugkL14GB8nDGsaiTCQ2ZSCUuFG
MVNfkDx5es4Jl7iBNeRCvjDu0qHfcwOi63SocfR8Tc3Npdl1u/BtYkuRQ9i39V8R/OSdrKVlvRHv
Ckp1ehMaGhCF36m9lV403tkR70byoydoscWvxW6Ow/d4kS4PJnYncs7ourNj80svzENT/Pp71D8v
+ae5xxv0kUfEayUdj0PemX42z92bJD4NagXxY8jocb+6Gt/ingyZ+I97pJ6FT6rXt/EJRnjSD+Z9
XFYf+b5bJDNcxzflBUJ73C4se6jmQbzkwXHpkpRyFSQuJnVYAq/Fxyz6Mzmw2M3J2QzXCQRMHEhg
xsFr2Jlrftg63lOyx+WC0oIilOm8BCChojBBBolWhazgfxUMOU9MpD6CTUfXgKTOPJqG4+o6B5EL
POqXqwqSKegZRkBYNuo283oaBSY58h9/RIKhTN/lKhAleQcGcwB3/KFTGhVbUaj1sWs60uQqJMt8
KnuCOa/4xJ2IL+a4gK2twIqVcAakIiC9x87pW/1z85EsITIZXyr4GocXU6xqJ37g8Ham9qIzmdLO
MIV/gemctH8VGsdGRy3eOuof/1E3jw7LrmZszZOIaAKGWeCAVIZ3ihb45d1JuD10XIbtGEcv0hau
7FrydbgKb9q0jKWCSu/N0UcJqTIbeurVVFbRZYIQsRedQxoHGjde3fR7LtoWdIkjiZ0u6pHr0ZeA
JxyyRb+EBcShaNBld3Q1xq06jriGcIQLX9kT/IHfpx7pPdxqmdzor1XmZnzzCYpI8poedAR7w9oj
wNZWrx0uPl/1j2A/CJSaFaf8UAJ9FN/pOTjWt4FnUvk2KQJDlgpHB5kbNttra2PdhOaTvRdgC0xz
dDPsT7ktU24gqdT/alqW2cS0sDEiUe/iwX8NP1Zkw8yAo6dTVauzQUFr5JpY7GgzREZoc2D7VzIZ
I3b5Jx3Fs/qTvmweNj4EAyfCaSsab6BgCTxzzmVqIN3hBGXdcemJnpB/OUSorPiKzafzl7W2Yleu
2J44DQkE3czDg/TFrlu+SUuPyEYRN0KyxdCHFUAuEXgARe4UQBLziIMq0I8hUaNGm3B8gihJy5zw
Nf9s3uGDUl420tzEJJrdH69xTItH+3HBwuMWUblwrGGuUzkSvFPPDj7TW3yDvyE2dj04A/tX43jx
HL/n9E/7NsDMUDaTJMUki6KJm2zwClGp2uCIlCEKnDlC/SKMtKY9U8LxP7TRA9ESQPPj6oKe0tZq
AK0zqhiF3ZhDk7Mn/SFmPXzwbtILb4a/VFqn1WfcfY7Uf/UfZxPlXQ7DQ6OkdSkgaby9DaxUiiQ2
PBAuWC486eJnfgbsLG/NXVSmByMdHJgjBnJsdluidlKHHf5xx1z3Mzuqs8ouD/XlwW5TueC18UX6
6t9MofXIJsIHNjCvMJ/197KzDao7imI6K7IFG4xaGOi51A+1bJMhQJPPgqPuZsVVo93+EHd4Lu/d
d7cDfzy441f2l/iO2VONguRATzPhSXARO9stoQcTA/HycOqlcvNt7W5dlD1tLZlT0ehQ306ish/w
ZYbbCQPVFM9Luz0Pv0Cf/jm/iQf5R71T8LH8PM+hTBNgroHOonsDGbXg810j7earpBPOwI0VaTYW
C1gDiUpsygIEVruVe46F8C1dVOgud7BoGEUU1NnU51Is0d+WX3LuZGCIyB2O7XRNIIux1yVYlbKh
8VKoUrGI59rdCkKTalu/6Te+FC7U17SlNPO8HW61OYChU3ME3DSi07hkgOokYjR4p+CsO/XVPrl6
wFd/wAK0czr4vEZZhcfaDOAnvFjsxbT9uFNjdNnSDePt4kan7JlcxWN/z14OJD8fgmFvo/QK8zn2
axjjGOlUBYLukTd8DZ5R4rbNIqnmVDxV4YQ/w3O8sEEOH8lx+KVoBYUnw4nTcIB9Qs5G77T0SL9d
T3lD+LOd3tUrt4V3QC9Dv+92f9mV9Uuxz7V6MIb58gMc+bC3XbDJ0pXUbq7OkmGGsgbvmoYauocc
58A8l0/Eb1ruw2FuhEypnurblLn494OKAx0q5SWrndS8wMYVfiqDPJ4QaG0NBdD0uWtsxszsZLgL
ccMGW+Hhx/aHXRcSXOPEPWIlO5uHM/8oHKx7xdb0Eji3sBB6OD08FWmeKKteIS20GbZtXZCilhxf
PBfdN+45pMRht0URzFYmfvZn/So+/R9rOkOKv+CPEyN6ob/hx/EgoMppfwee5Wd2ULlprI91uOk/
4qOwKm44gn5yZ70nBz2wRvcHKk984Ylzqb/I8DKo3vKf9D5eGGnEPJRI7k+MN18Dkcrg6OOLh73z
1mW1KeOvIpuXIiuIGotsRUpCBhGIED0Hu2X1F1eK+rFID9jSxbSQIvhTtRs+6VdBqeKXeelP1Js+
aAEvaJjL6C/f9dXX532xwwgNGZmGUh+0nj6CGTYodEYeJ4+5W/86xbxYaWt9z15ZlnZ/au7seg2g
iHKmoJRpZMMLhhy0Y8wTsO6gm6prZ57eORTLesnG1vkf2ZNaMsYIW7ZpqKnu2MwGUBCETbwHyLKI
Z2lojLXxEm76k2QCBbdRD6YX3rGQulwoWR225L+c2NIdgBdTByzJeJE5eyFxYBgglgtdcmiIEt4P
mw4DP/I5N1h5TYOu+IDT9iTC5Ej010TidjkpP5eY7MzEcOIGuNGj8z5m+TZMPvCfpIwR671GaYzg
8+HiJqWew2cJ0D3hdVgFY5ZGPJDrBQssuHwPeRJbwwpnpSaeO+Lb+gj/hr388/ihVPDPxae0Ifpn
kdGFXalWwjtra45WkMgpPV0UBa8fpzYiGOYZUX3/+jY8g9hJEuK7Zv54puHQuHqMXr7pOGhELWPN
jKisbmUJf3sx5jMwFqqDAXmHgZ3LepJxzGtyj7n02jyT7QfJ0LO6/0Tq0gWnEGf297CPbylR1HQ3
mdviOKouSXOlIGP0LQvXLJ4x7s1/9AFzgK+kgJRNm4+f0dzzPooSXezhH0y38MKzhwMSKx21/V/9
rr94P7wNnxzFNf2m+Jl9U5oGPM6oFNhCzA82VbICPzBjJ9ohVX8fknUOSFxZo8A6GUr+LZjYC5pF
SktGKSJo8lJK/Xl8hzwqeBtTZVuc9qs6/TC9VVqfQysh9v07+9a28U96eeSHQDmaJN9JpD1+BLuU
mp7iuzaXWBcI7/wnBMhbj/6iSd0JA/BtWMqOYQMkR9qqwvgA5rWLCZVrVWst3Yc+oFwHf/QU/wSb
dp/vh19qIsaLKl08uxrbA/Rok6fRJokSjLElTiL6IcVqTG0GNq74ZLwKip76ENV/TWs3zaDLn/DN
dlvou1R76p20lom5SBiDZPyKc0L07yoyL413N5V90zY8H3PGGxxM0mNJto3x04YzOV3ygR3FITyS
qZLMhYeyASzr8JkY2DhKWdzrPE86YaUuQUephuPurawvQXrWO9ZS8qmbByEFhqPYLsBMmS6Si8CZ
s1PTtZU8Y5O2KHXkU3DlnENDDhRLnUetCee4MUmuhaB0iyilskva8hPSq+nfcLXXjV0pbjA2r1q2
cRFI+81RwEXNByBD2JqEOvx4t1aYy4+ZWDK8Jlu3JzsIfVS9kLWNb+3Lx1rTlx3XlVJaQN8suuUv
XlycXte6u4vAEN0qKReFtmpAeuRNKm8qdiuSie2e0N9CJW1YwA4Y1LegraF1AkEpLoB05pOFbzWC
Q2jKlNecHNN9t2OTahDTaj8qLG9itX7otpEF0UiA1XO8/htcBTd0nH1eP83wmLfLovltH38wXlzY
9Dkef1T+aXjAq3/xvzg6r+W2sSyKfhGqkMOrCALMAQyi9YJSRM4ZX98LXTU90z1227II3HvOjiQ4
P1PBi7tBOdbTq8o33B/iHfLGD4bPFMUo3SNeMHuBvhOyzz7/rIwrEG9DwZskIPnU6m1XXJARh4i7
AR+Y0RfokvVW4tgrD+Kw4RQwvpZVCMgWD2qzuEG5MNB97LSDzJy4V+0WzWGNnsSOiecubK1ca+YV
r70vkfxyjslqDr6C6DjxUOBsk3UHfTbgNdc+yysHHn6pt6K8xdVrqveZT0/AWWjOkvJuTC8t/E6I
NctHeqAsj9BI0ubwASzQgbElpkBS4ONW+AuyZ+GZT4YOkOB4+pbnVw+69dt56Fkyr3sujp0ACyQS
D/BJllhQMwYyH+QpJrx1LynrTHSTzKXTDcE/PVnc+zuIS61wqFy1er6vvGX+qlG2zG4Uu1s8fzTx
+FiOt4Lg8vFI7Tkc8LiSAIFg2YFiJKWI0eds7MsbZ4pZeGQcSuKCdnOtsXU3v8YXAA+4kglfiKXA
3qu/5rPkGf7ML+W9+qw+4zuTpIkExTwuOo3JpXJFY0C4py//U5NXgmhDZ4CYWL4zXMFPdGhv/2ic
g5NYk6uw0q9cRLKLCGahsWoH3GGvP5S7cRcOhh3YmIzPPaizO867/kgr08yKepPfAQkzmbjyxfBg
XYzLhpmHN0X7Fz/AgwESSZsIzpNvW5eOU8K4F3sY4xea8m1wKg+QPXBOEqSD+GcaoBM2TPruiPqs
ePpH7Tzsut14iaibrTdHhlJCeM0/eV6Bw5t/DLmaU3kSC8yPufT3ov8ot9KrRLcINvyGfofnkIru
2m5B9pgIIX6/2cNZ+IA5UK22ks3drtxYSZT7IjMlcVjnFJVrFvK8YR8hfrpiJ2PmcYB9WM44bRFN
6sr/BFy9MkiHXJ6CA3xNjMzjn0wt5R7e9mRuI7DZdzIUHpk7vhGYzRk429OaQsI3QjdR2wBd2eyW
K4WRudhw/24WiU6zMxbGfC/sCZJyulW1HvgZiwiHrKU3HoB1DFFWbms4+AENUm+jmH1260Ui1FHB
l/GGVm9fX8y0q2wFTbBCO29Hrm7DTqwYy94AN94wHttYn1fp2yVaRSv1HrjlxljnG/NgrNH4868w
n2+CY3RM3H6DqJ9yxGUjFbxgFzuxDYyvbvKztkceA3x+XsAt5Mtu5y7jOzjkPluTl56/dTBvxob/
h+JEH8WNA6bkhGeUBcOCKPlgrZbHrx9fuM+4Ck79u5QegXT4/oVQhezPIOsgDiy/snHgH5NffrQp
6dX44mtKfsnz5nNCBDJu+LT4D+83oWW//ON62c4w/YToY+SGbw9RANaQ/MzJOS0Np2b+FvHeVMFv
S8MBsFrxh/maX0RdEAFtqyCJbJim9YWAoBmGIOZ08vrgmVsUnZC86X/OBQCJ/sACyHnfpMG6JoHH
lxGF65uWLPZSfaPK9dqH9SYB4MTJeh+sZNVY4J/VTWeHr/OnNQv3vPFEeb621B5HjMyTfjMGNBJ0
kJ9kdlKR/bgHifEn3SZQ+0UeBMQFI6S5FOhZO1lUbRbqDh6bOGCMIWRKpgwkFgCa9vQhYwm4x6SZ
uG1/USL5iqWsXCgz/Egt2KlQr/3MJyzaIr83jMNHByvEZKHG+4BekNYmgIjEO725U3xL+B1btmMW
585yZRKD9QudHeR+z5tE/BOGcxc+KmBzNaBXwZvi6EcNtF8zVtYCGVz9bUR2DP4MHE3Yekl6UBt2
dpKAQBZfEbiYIsFaCWfhK+OjVdp4X5bFLdSGm0A5vOCJ6skU/lINk4tX97/tVwHlD6R6y1ntTP+o
JuVurN9Hnay/Pb+pXdfZo+VGIM9vk2aArAwCWNRS5B2tgp1Vg+NlBskNjvd9OmKtcEOUdrnhkJEN
ukhCskrofSEVwxufjPmlSOQn5T5mK/JC5oOiADNP2qnA1B6Go0OIyh2HnFGyHHojO6xP/FIlH5W0
PomDJxXiAterQDrWhN4PUxKKjib0GuLygtgRGxI/CKQ2ZBT3uIUnkV5yRuKCOj8zxCovsMwy+/lA
3EnEYYSbNdgCXxQ0pQdux2WXG9+67EqHjvtkQeUAK8piE8CxPN6svfyU/7K5cAUdh/tkERNzwOO4
0VGmRMxbtBbAf2gCdSwfNVMJVKLIeeIlKbN120ABs6fMThb/4JZfo5230+zY6LDknPcatYc1yMeh
oo4CI0rzF7ikXx8TMuir03AEUyAEBbSTzaytrgGbiSWeQHmYT4PkPaaxQ5GYfORKWw8Zq5TKhwoj
nO79Z1Wf6vpfm3jhKnP7lXyWoUfGnX5JrgrkLoa1k3aLrMtU3MZax/mLNgJlRDeQMgxbkKU7qmrL
wCXaS9ekc4Py1IJvsnzxrg8y6I8bm19yg2RrJn2GlFmSE6X2JcQP4zU9+7xcydT5WhT01AvHVcag
QLHoMZvTU2Mb8ecYiBpJBjUDZqPYdSL9K9T81vF9a4zytxSOKZ66Q2pW21ZBs4CuVRi1g2lOTpEN
rojDp4phhE3a8YR5fiT1p6qReItIMVS2g9XdfE1YTzLCjgE4t5XCrZmY+4y6wnyYz7FuPkjzRTQi
IUgIIQ6kke6Bp1m6CxSf/0bKmSAS1mM6XWfik8DEQVYdszkMuxGSYebGDUoqITbAYuTpNdPVH7ct
SGoYnCIOzPo4NttRP0/afWg9RnWOsVCgxbZ6hvWVXg7I7HXgk2l+FiIXTYQi/0kcGLl8oAMgqR2K
QtZcvVL86JcXixE0dznxrLndxs1mni4+YTSm20uHOPeqDV95rnhyugk5iWdQSmWtEDlvcTsyZcYG
/bgPGnQQr79MGBBP4mq2+leoe1lMrOKhUlyzdKpg07NfKuQmUAKwE4FKCaDMpUudflCmStPVVQ6O
vRSuEiIWT4L4/yeTKHcB/xzixt5Tk21VsqHUz1x4DGrOVQboUJ9Sa+uQYf+vibdtuE4aJ0H0QS49
Yh6yTJurZH2Bnkn6moo3V1L/EDCX/lcrvuviOUCy1DopuCn6yvk7RxZIwBRHZOaotFKfDB+P7rpk
PVhiQ44F5ZLQsgWNpTZ9jWHusvPPg+1WAlpwRy0Oo+loBijLmp8BUO9MzIacymPzLmHjbKfvcml3
fF9i1ei3KHriWpBgf1KdPPVrhs/xh7eQbnRLXfZ/2o8Ill8ushEHoj1YB4s+PdC78T4anEeVy5fm
BxuSwfjNrNmG211GOIqI+UybfD0QMiNQumTX/5T35kGcki9slOodA1lfuWjF8A0u2oI08tpmbS8v
7ioxIPPsoDxg25bjvS5sCmlvla4a28Q6OYQJatU5Kfcqb4F4DNqDYD4oACPT889IPtT5PKo87Rdf
/tcYeyIjeQpIpR062iguIxqLblcgfcRZjn40shE6CKqXdti9YYw3IuVO/FoTmg7JxBvtIA7KTIjp
t/ofeBe//wywv6QCvC1NlNpOxLk/nkP5YJy1mtWKqnukDb80dCekRNoxsAvSyMmduNzqldRskPGx
HDeqMxqfiv9d0qhpuH3zGmKKvd8wMSJ5ZFl7i/aYu0EEs+kOxMxHY33JdKO8gWuKJKFqF2J/JMMd
EViCxffVBmW1tSb9qVYoI7ZhrWKSqOKNYj1CbT36b8o7IWpIRfg0ONooPJjJrTHd0NqG0knuDzpZ
gcynZNpVLioGZAl8r22+J2AeveVG4dFCdLwCHa5p7MKIDIMpI9G/qxkhI2cCM+H408h2DHAozQEz
EucV2W8CQSZLgPeaetQkxdb4xuwuXjOD6hVAPlwOnHXLadtbCwadnNDUoENtVxAvpuTqeObNk2ae
+9xhgKryfZFSgsz0t3y4SIew4EeBM2X2ou4Y7bAhDckpxK1JlFy+hiauW9iiHfuyRKcCmAZF9/mF
54bFdi7PUu+CaXXmmoUWxNtPbgwfVJ5BxIOoM3VZXwVt8EzRCJxDggvXsujG477zeV6BbRLKs1cD
mrkfODs03LiEB5TCNG1E/AJYrV34ask6joITC6Q32fypCbUgF1MH96GcBR7bRWe9YGAkL1C4piFk
R3foGMki60GfSYVEkNuorrX99OB7w+uBegT6GQomQ21qkJQCzb8FK4fWMFGUGl8A7jz1iWnHrGPI
ucNbJp5p8BC+UyCh0gYZRB8nvPcX+rP5ogbkShzRC65LQwrv4MLpk6LMajO9tbh3NSchfhVU7UuC
/QCXKkmvs/lqgI8tQgzQitMN6JBckAPDGZcM6p2dm9hGBgugUx/XvPaCEKg4EOi55q0k2CXbqbKL
AZbnFkFHxr7lnxZyjLkB3RY4IMGnqHvU1Zgt6zjaxMC0+/AwVIe8WtMFrueHMbnWJQcnoXin0NHq
m/9P0f6KYvXWEkRCU/iOm48ch+9RvwzSugzsAGxaZtLp+Qp22ZttGm+pm46Q7eQprqVuU+wJ5ht2
dJ+kqyo6NyH3B/7VQAf5MkAlyBFZ16Z+qZsg3jYiFANNLdmpJtuGUH7MP7V6mSg25dDelJgyou8I
VcuEW3U0M9PTaj1BKpbMm2s+5iY2e/6LBlnzpC6Vwg3Oj9gXiHY3DGy5xD1UxxDqmO4LHqmPeNrT
wwJWuuvb3cwqW6CbJqOxw/MZ51S2oKwC9JNBmnU0Hi239wdlWQTC6xzS8YWrvQDuyjfCsJujZzV7
UGVInCXKLaerqB5S2oOgh0T0FP0tGEDZ3wK/d81IBipslXKT96F5I8wA4r/xTJ5C0afO7phlv4N5
iq3PJU+hqHXXVvA6YFJY8mNOosb2s7EEsII3vXgzVGQUK32jO+nn4O8k8epT37LV3JV609bAU2Qu
YBzpuXExy97Lax2Q3OEZAonPYEiHTjsm6sZuj6JRngZV+CRpj/Y3CTG9yH2/aOdkW7wqEKotxy0m
KWsNbAQwQ6UHITi5Gzk0BzfvM+XcwsaMtiRODRpJ14fEgEF2OAMqHBozzeArDH+GYo9I40CYbtLW
rhzZgzhOX6BDqHWMS3Huf60foAVQwe/WDc6gLmdAaOUmeynKmg8Iqvkbsv+xwG+e8sOzgGBF/SCy
gcQVVECzsCHxR/f0/co48qVsoBcw+Fc37YcvSD0Raxo/tJ/h6n/ou/lskr9irFs2gOZ/SUS2yK+K
kNSAlY4T2beVeI1n3u7p4xRsAcXai/wioLXiojyaHxg7+KPJIsdmTSv9ols310j0SSSoS8rWeYWv
XdimLALC16Bn91DSroIJXa6ywPSkNgwjM3toCMgI2gK0KNqJwfg3d7DeIIfU/k4+fQMDZzZVvZwY
5OkO9WloT6uWuoHMwHSRukZRzCvDngCv/cGiu/hpenXWrLuBcig1ouubbgydNUJ25pwo7zUtJpsG
AC68GMrTV0sGqPwmoV2Ne4lYIvB8ytcdU7Zgdgf1UWA77wSA1Ng/ZTOCy+GnMD5MIT0SBEV6NjFq
jXCRasIp1fZDU35tnNCYc0giQO2+p4QmEr81riiInkTyKoFnocQ50DwrU/CkTtqlCr0T/p82MlMn
YG5Rj/KpRciVo9Ur0obEBhRcOm6NoiJrYZRBxBR9b43Vii7hBymmwL/hWiMkTIiatY8gLY9JtN+r
JFig20It8WkLt/mSwUghNDhL7b8MQ0qzYlaQ583sMDylzDU6rOd6Qmf2Mv6Cb1Ko1ZjspOJ9zs5h
6GklvePchmtJALv6aKf8kY3TtuqfJKA5e01gOQUgrPj+JC8NmU5pIuix/iqVzpX+pOQtV2x2IKc1
auh+Vfx7JJZXXSCLpQmvZILsqly7hcwcolrbMuFjZl/9SoEGJkenFc0Fv8k072KR+bsfzZ9mWKaA
Eeg+U6r7rKIKRwQqCdmmtyzHlPzvxpSupYVrkjwucTSqXcS9Xod9cAybEf1LSNN0b2rJQWyxMTcq
FLSlIovHA2wRoUCVu7yauV3NgPymfYjCIGKb0u9iAL8h9Qghks9SfG8LUom54GQq8hS9dKPyFEux
0xqjrTK9UT22Ifzg1GTgXAoRR0R1E7L3zw/Cj9gPCbmytsZYUhcuwFxw6jbe2EGyzwkouCT/6qZw
b5TWa9B1SXH9oALxX0GbS1LjyqYAlnN4n07VPo2FbYaeqhq1cZMrpAFZs0vItjagoI6NBNkJvAW5
cnzm23kU/1kIT+VYRYcv0AdAxMQHpo66y/fzkuDWUg9JY0o/Z1yaqDMcjRurgmRV+Ro7JPPVxPmy
NScQwfaPVIQ3vQPSRcveWigDGxrYY4DHEq1D/rn8kI62UQKIT8XZGeBOLQJWh4hUirVhHX18pXOF
SJMO81iqad9K1wEbUlB/yzmxaoxCLeBpy4SHtxrVObIC8NoJiDYAX47slgalCQR/TPtiv4y3Kmzy
TS3eZf0++iaoggqoR4CKLeRMgHVr/mRJshpqzzRuTfpXLQJ+7jwGHyMC8gTC5Xp6CyuU5FoW02hI
f+jwaYIvaACG/jDDuWIBNqDkpNIlaAvdi8WohO0bNSEzEHH5VF7IvAZi50XW+OCKlUnDR5tAE6Rl
PEz+EDj8eegYYdgxszze+kAmfvYLSSVLO7OhbwaFbJ/3xk5rEUH0+GWxx/DYsXxrFHO6+UJ58cW0
toLAzNcGQl7orwj4rUbtq5b+yuUsXaQVbXXMAstaaSqnZpD/VtK/ZN4y2FCvAJSN2KvvtozIPaMI
F2XjTu2GgYPmmtdQo8IagbqYcGJBsalwn+kcFBWD20kaWFO/qPSyuKu74al73BsIOeTJ4yZUpeKk
s8GeO5IL9ZQsVwqH0gr4Wee5wn7bMwIPCb8+ysqxubb9LqkPEk4ec2cUzd8C3MjJj8EcO53yqtu3
+UetHhxRIjWQt/tRtUjfPjr9tYyH8tWqr7QncYFTnHVSpw9VgkSFhD7o4OOYSlNa+oJPtfhJB3LP
ja+uJWL7czQeBhzM3BgOoQe8rNl0jhgASHRSx/MwbfTUlX6SztGHQ9deMqklSQMmb7aN/gr/FWZe
NW07+qsGtsIjtQYZWiOtRdGkOaH6pLdHjOQzxVhW4NpJdouUe9NHnHQmzygXs0mc5A8VSpwRRCGt
c59VallozDPBaRa5nvpBrvfQbDnVX0holfcOBZJy4ulWtC9d/CdyT4jTBxHgCzOIVDA+BJT91Nuq
+TZIwOU7kbkTX1dzUOsDO1/Y2kCmkF2czw3UO4aHm5q6jOGhslp6VZL+IQWfqf7daiRhA46LZ3E+
i8WvhH6++MkZ0qZTB9YmfDbBKzBfqfFd6tzlLC71xmQ+ZKxTo/dc+fYz+C35Z6DQvRkx+fXRauaN
tuPiHPF9CqBGBXze3TM2nw0inLCnVyh5jdlnHD4J3xbGU1xvldb/Z+TmZuRs00Yo2OGWw+rx2ryl
+TmQ/hnTacbs2R5mLLbj9B5MDy196PUpMC+ZAZPiX1PcoSaeEQRPJT/JFuuEVxFd6UZC15HXjMw5
gjXty9Tv6vDNRA0R1ZwJVBStvSWHW78ETV9lxrCWxL8UaV2cfQ7Iugr40oBV31Q+gmY4cpAz0wVP
E8WMgRGwgRPGRUjmIZyE8F7CzidcHNGuGqgZYdGdztJ86fPxU+w/a0CtNMEGIC7A0SS5UvPSNY4/
Qf6NfYSpw7sm/vXpZ9z+y0NpXyzbvpyhquGLKMwc1qDcD02wqbHaK9rSbY+EmbzkZGxRYTYBuVk0
z0Y66ss5VFwjJ6veYm/xRfHUpFV4YiKU6D98o0ov5QxGs76aTgpviADuUvXz5wCZOQb/6qphjWRK
kiqyBdTdSG+tcqkQNvohPdQsHySQsN7oL3H53rTZPSvyg1jXgdM1M5ONJl18WtrpqO+kdaYavisn
SBOTSObeMNCyCVbkzPNAixusQQhOSFOMS/rjbyulGggUgQwyWqLpW0Wqb/ao5WvgEyS2tC5HoLc9
DiAxXHS2pg/L0PPZTbTDZy6MdOW/q8KBs4GGVfjM3PJyf5OrFz+6K8lXhI9qdJX4pAUcAjwzwY1b
O8mvQbUJRddononppT24zuAlnK/xehi6bitX6hJMf4rK0rj4IZRrCkJTAJ/442HM9U0F+9BV0PvY
AZqxt1VW0hjJoFlxTqKAylBWk3y6bTjmSl9B6Nqm9Hb7XG59AnYdGCgE6AsT2tQV0xc5FdErSPiE
OspyV/G0IiwTUIfbNqMwuzFdGm1BAgK7KNe9TBkCTDoywJqYL6JqHV1k33wM1j4XtkpOeexAwiqb
IC8I+tAR7aWgqdGSWYj1KJXRreRiZUtd4wnySBu4bH3APs7qB/1TFpqY8IOGdCysoLgpWfwTYUVG
1mySmIFFXgWCBvUhPNXaC9AaCkp999PkMayaIvVk2UJd4ndoKeq9kHebaRHpkeMtfoyU24VwcQNJ
piQI6HZpF2vA+ISfqRMCLf5FPZMQQan6Y7g2PWtyo+x8Q/ywRpkCEqQUpt78i/ittUw7dWm0kQN1
RSPBSiGxpsyGH6Ull1A5KvWZnBBXcCIhS7aaKpPZZXwrLQcFa8Whlgg04HZLUV+kzBjoxAOt/GLH
AcOS67+mDz5Ds2JfU6WLrJiOnhDz0P/ovHlyyPYTCn60JcPsn5mgww99djtgbLO++DnKVe1HmfV/
hc8JUHYqvEV3L0n9r2csUlRZ7fP+qhjP3ngGzSk2z3nandSR9OVcP7aEbJuaeIWTPPeL21x9DSgQ
VfLC27FBKzwFjMpkd4o9MmN9GMnQbWegRVecSReYI3kbqd1WgYsXJWOtdlQ7oojrouaoV4ulQZZ/
o6b4Mhv0Sl21r5pF+ChWVxOps4BjZuqivcqHmgjNxhBRY8aD06fFmXn0FNTYwYz+u8X3YhuJDScV
ZjpvZUYCgrXjj5L6qN0NHkyBFzxD9tyHlKTnLZ3HlbKUzmSXugixJA5gJb1FyUjLv2tF96bi5Swm
ouX4aU3JAbtILpiriAi1hab4EOvy3dA3OaWLsywch5rbVocDBCSlwxsRapERSjeXOwOKvx6lpQiT
xvbMifiL3jQ3BFdlVRcFzBrETEFvNViVKvkRpepNjyVG/AZnbFfykLUPvYIpNyp3EIdL1fS3LjR3
PLOgLJTOuGn1ah+kZJ2tqttoB0eBLW05VGvyei14zL04scRvS7AQ9pGwQX9cdJ8DW9NobHn9V0oz
OnFr2HKEDcmkgloimB84RNrMUf0gLWpcAcx9y1w41EuRmBpO/wQqrWzyRRKfnHFgw/TPT9lTzQCh
OkrVJn71ZMR3NL+KhF1C4MBkUX2p8ldTfeUB0WaxRNnD7JG+7inCVQ4tJimfOzmqU/o5YOXr0pbY
1hOGWpENgSZOQD90xHQOSaGXJh/gQTAhsfyn8JaXLDwWeo8wYhHgPWBARG7TG1/SMjNFNILnLZb7
iuOpRRxIxliP/12sMLSe24bMWV7oYPoI5Go9Qz6V7VZSxHseaW44cSXNZvrlZ4OTxEyVIYp2wqkW
vxlPajdqv6Qd8Zuo343uI6SfCa4YvqWS5wn9oTF6AuWakV/sp+z/X3r5/7l15bBEYKDyWJOYQcRq
MwmPooqpbyb8gjtS5yEymqtasxjqKjuQrLQ/JSWZFjoAAWra4imZ+PaQur6aOJRC3rRuTq7hhPDQ
yi4F6pHAKB5Co2lrK7JOpQ+gMq0LGUdMmV4II9rrCZhb5fj+RS4u5fg+ME4pyl/zzAbUdxzEyrNK
33vjG4iPc1X+6xqHzQQQdZ72M3IabX4HL8XSKEiMsR9VurGajSMWf0K7G+eTWj4V+WnVL7sd3hVc
PHWr7GROy6DRbYFTNv2bho+ZHzCJckmctMNgOQgPNQ89Jo3LmLcvn5k3ReeVFPFXGSd7AU2dhb0D
FqQTFRpuknfa344k42IfK/zAlo0S8DzjWa+t0HSChr+jnrhsNnGhvPQkJKGRWFoQq446tQSnYAkR
gGRQmvP7mNc7tXZUnwQKQ22c3PRxYGAPbCJgHmZ1o78tlUVkbXI4ESobwpQSVK+ucxXeOqCbmCdA
Rro3jiwZreTfwuFmKOFT5NCU6mkV8GErOkisOZ77ynporMW0oX/Wy7YeVN96WTdrK6G3x9T9J0VN
CF11CtbF9kOvo006vufjLUbHDmlqMmfInMEozP8/suZmvbxLjANZBZFU8GdVyfytDBqsButN9uVj
Hvmrnr9aSkcG2drK/HhYLgHXF59iFTBwXQ3syaRkZr5NvdcCIaJUQBgBqcD3AnQinPYlVlIDcgSJ
6lGVyfoJ4quktEuw7jHoi++OdSzk3dM5Py2/vueTssMyh2IvR5sLxdr5w/8QRZTs1PSvWZtevMvn
+SDv02O1n5GaCXzA+QFK5GDtaVo6MvoOg7TcpgQ8FQLzFZaiRHw26JCbXHs1/GBkWD9yrZyapdeo
sr4UfTz5UXUOclKWtdSmcf5zNFGwyDHQcUtW1fCe+ZIn5iDHWIQTbJp+rfOdC9ERS2SSzvLcUSNT
glleYgmh/8xxb6rE23KVEFDo/6BZWGvoPvo6cgu2FTAQLseReRi8pcPePyDQSCIKlSKLm2X4MJTv
JvslrJBNmzh5/nUgBHfBIwKfhOzaxMyAUVJYF/DWETZfqRFosbHW0VC4PeySxfUZRPNaNO5Wjye+
tqjN2xS4gyZWopSrQeKRD63wGSX+z9Tx2zIGXRpOFT50k4yirBichujiqInsEAVbHaOqkn2HWFs3
n6pt2EN9hzxUCWa1lpap355TtRPJh894lYNTa407laTUWXwuK0wqo+ZAVl9U3135JGZ6neQoTRnv
UoSxZvqXNJ4PDENf9Qx7O01b+r/4VpjTUenfdRbpjPWy5s/MZRvXA0bZecn45CL6xkdDIL0Q7qm/
yiavRilbLtbS+GrxDe8cpT2yKdfRR1c8FfSqM7s+u7/mxVK1ssniioRTYgmuTFz2ANws5ulmMI17
ZL766Zaku2W3gudHWA8aSUwC/7Mibk3SSStG/X/NGJjQ5QrbUdpH7d6ynhJ6yBgTmo5piTJehcQ0
gZzhown3Fl8ZXIDz/J1KGqxaj2s/79cVWuckDPslqUBO3iMph39iAwP7EfO/EC9aJV9b4hJDT53B
SdZjQB7rCoqAgxK16EwP3bAkwrTjTordMtkrSD1n7qYwl/nRFz4iAyP25GevnOJMWju5J6OcgmF6
HiP1H855BvCw+Kf5u4L8eRmIm7hSOxRPZX2fZRswQZeOo/acmh8eC+6nazZ4qrRFqWVgiydllDKK
xqmM/USwfnVEDy3bZUF6643eHANoQzj4NYpxPsmeXMew1nDSQ5uQ8qq2CD57ZWfJ81klY8uiFMV0
NQZ/+JYKvQEWSuWl0G3SuAhVFgQ0f0j5QzA52/gWihRqpCrJ26cEr66IKmwzo5zr0XlgkmJcY0ez
++mi5qc+XdUvKJQhc0ssmsvwULPdd7Q6gM7zxBtEtX1XzUGnhc06cgktT2QdHQrRFZeGqOtAJoSP
eh8rnnaXjOfym2fYvZTRoMoLRw8TdNSXRwI68TpQU6agb4y/puhuDTvVG6OEe0s/Ud2GdayAspGD
7KgW/VqXRaKlu61P7PHUq6yOM68Dg39luvsRyHPMvEE9msNhRuefupP+z5pCFIa6G/fhLWpjvLB4
LTCIKHPHmBi5vUwp5ZY9mbi7WcAXNPJwA0uXJYav8n2eC6fQDUQuAxg0PkEQbVLzalpo4ybdptZf
EEHzImFg0ruKteoWinTR5Pw4iw0mOvLmmcOdhIehbNOtKW9la5/wfI9Rfxri61gHrglpheoeIlPj
ngXO6C9xyYSGWGMzG/UuT/OtYyIl8GWcBuWHImbIbUBMBJP1nDNJQ+Q4WtaHhjQZlbs6H0eUxBWX
sihda9VrW7ettuLoYc09WM05AopQ/b2gH1TL/hH0NUxYPjpt4tDlXnAbDuOHWX6ngLsVwBwHEHic
rr6k6hWpr4JPF60K94uYfTcdxlPwVCNMLgT92T4QpCUwFvZOX72ZZHcjHhqJhKjaU16btTfJ+OmL
Pn9Rqe6TevzdTXgcTBZFVRhQ8XcntBh5cw/wRsXf5eDoJl6XyfrS/f4vxWwUSJpj8gFqCduOuq5p
eTGZxg3qr6JeOlfm+BR8n5fuS+UiHxPhjRAO9L54tnX2BZWRPSp5DepsrUvGP6oisT8Ew77Isnsr
S8e0icnuTU0afLSkAFUxUEpnsJdRIBe7UjdJjYiA30S/RjONdUqf+l8JFm3ovMkKXpoGRO4Xbjn0
UEd1iBiwfg9qE6jZyWOvMPaCdW5D/objj4s7/cvwv+SRXWQQWSI3SEOItGrHNQK86EMQw7c+9ZLh
21eOoeIN1qVirwkU4kMqqj5gQYPBpUhy3TEWwav9P76nMAsZFjoNmfGUo45tP/wYTkVfNHc9Ape4
/CUl+jMYR9ZD4BdAP+QqTJu+uMt0rG3oYmHSLCgARsO5V/Zh0Z3Il911owCC4Ymh5JaLepKvsdax
yE3WQyhEzjuDmCjSvkRpZWlsdJZEgScUlc3trhnmsQizC63ol0Lij9yorJbSTi3dsOeBN6Z+NXbr
AW+HQYqOJEk/isDw0ofQQ0x09lSE+k4rdf1glYJdZjLqITO1USQkNE7gqwwWbYpAqEVtKh3MmE/M
kLQLjTp3VREyIMXmGBNKjWYj3pbivoKv6bPIzbXuUOT8anTpqhFLClQ+qh7KyEyKeSZUB/jji/wn
HuOXRMiqPuHuCKDdOdoGiOBhCEnnJs9xanArQhqV3yMYe8gBGsfpDn/5ADIlwSBpSFJ11vyFB7Dg
JRDDAmz176XBGcc3LwWPhxuwTYTXAys/t+w06MDZTDoJZ+dERYmBM7hogcFChjB/nneiCA/PHWDy
LAxBuU1yt1f+htEgChK+7j+Szmu5eexcok+EKuRwK5IAmJPEdINS+ImcM57eC+OyferMeDwjkcDe
X+henRmMxBlu9jRyjYotV2b2TFzY1DHI8sWr7w0X1YTb6VHWpMSvhZRgBWq1TJuo0uuP3rtrc4Ch
iFmtoCOti+KW9eDZDenYSpU9jZorE8AxauF2GQr5LeW3rzsQDYrg9J2By9DciQYOqUaxdWq8ii2W
Dj5mNnhl71Z6zjsYhJX9tDaCiy+hWzPjnZdWr4D2qijIvYqFQ+YxspdX/JSHKkK2GSDJ7OMVAaUF
y2mMOPLGAMnArkiAnMbKwUipIk2e5o1pXb3iNlFRm/wzwwI1KTlNVBAxJaNHbB27nhx69QbHbP8W
m4tm/DAStqBFeDnotOxfE78SXFhJ+emDARHXszomudYpc3vMpJb2m/bIgpR/Pv/QKn/2+mxakEbe
7ZU22iMS1WBlys/GOwKlYEmC4wE3L4KZa1V9KgHT0v8EdjSIHJcsvPlLUPz8yu+ZT0BFwIcmL03v
Gk22ZyDsojfdtrdq3azH7+ozxPH650OxsKdd0eHg5SP42JMAta7+/C1Ux1W1xtUJ8k18Y/jBhQ04
wfr1zsJxxpdKNrpuiIGwYVeKC38Bm3h0zffBFUbB0zwB8z/hXazuwmrYzkYBBiwLf4tiXLyx6Beu
RFY/64N6qy/0hOO3tPO30pKyC2qnsQU2AcPrg6XWB9HriHeHJWKtB3pb7WGP70Y8zfvVBH9tvm12
4hsdMePpDJwq7o/P9ML2A+sztaKf32m6IL6kG+9tFGwroCDbVvVZHoiKXdYrdAYLLd1lGd3ItglO
xfKGnox/MUkqnlH4nWkrKbxgJpr9FP0+H1x2DP//saAnQ2V/K+VZFPeJdxzslNUCsAJbZt7FyBpC
3gewIw7u//8dYdnybuSJm1e3NGUYilQouvb5ndc3i6nd8cKNYbNjsYlXUD97YburpxJ+anQMkZ70
QnwkpZgmr2gyJwjVu562214yLt6suIo3uXeqMPU2fHA0OznqEvoyIlAZCNe7mkJsGY7HVEL8fGms
TSFQ8JxlCi2JKWjYvm2NYXtf86TU/m4ohLdWpnZjxjPZaN8Un5H2q6FdKeqH3/wYoKeyVFgTM43S
9Th3tF1iK6QD6ahimaLG0pnBIWsqTmuzOcn1NotRN8WL0gwXY8bDLP6aFskEUjJcrCR5xMJsewWd
nIC+4ZjjbCOVMVSb1Kk8jQ3Hf1509H5Sjw8u5qKyBS38saZ8G0Uxr/fQR7sOTR1yfFWQZUdgnMpe
VHdKHQdg3pPQ44nMfjuN8D6lCsDnYeHyJxw+pYXaTYIBNY64bGCAon1o2nWj7wb5UIuOkOBj6nKu
9cF7xxlWcH1VYT5j3ik2xCUyh27L0uVVRlRaMXZEN9oPe3U+MPiTPLGGeFCaNbxpuqO6PKWzXpWj
Wycyzxjs2LdRucxEPT1ZhdW2LK96DpoSKbtHeJllc+lslhHBsgIDzCwTOXemtYjKpPMvchftVDyF
gtLdvOZijuluRGI1oGnwK4Vkc5bYHphXn5ap+Za0H2kSNwWsibbHZJMQdhTjeU0QV3Nh71EZ6QXj
ubT7Q+GYazyWaA9o/Gl0kaHOGYjNKWTVPnX3AZdvjPo6RjAsNOlN0c19plUrFU1PWjEzIh8IgqV5
Now1WvOSIBXzB32wm2KzBFsuhQXVES8DQwvMNDRpy3D+KESd3AH6b7bPEDlk1iAMmkVE2h6XTYpB
Im66ZcjaR4IONjT7WiMG0BLMlYfH2fxAEFuxFdHdVvV2qmySN4K9HkmThg9+9A55IX6PYnsXSr7V
uoq/fR4UPjYkaRJMuPyX1F20m82IB/ezwL+rq4TQKiNKdM5dsoaQcsSoHmKVofMswolSZHXRquyq
fRYzfCCwF4Ulg/xwdFnZSHfktABe+SlS3Q4JRmUrF64H62JYFyJhsZ8GEIxBXQPbXNVvWIg+QKjT
KD3U/gKbhTSloXFMfOuVckkr2/vmqBgElwlkUaCMR/H8UUhUI2umZVS5rKEYEU7dwiCVmn+HNjrP
7oNlFJvjsj504SlGDUtTovy27ZecH/ziwGeDFcqiDgMeha63aO6dttaHs8zI7CPHzMnTbJF5RTUQ
o6AbVma2DFqcx2xOnKh8+nCKTDNzM0v+sAvp1Hjfub8X+euY/dYvtG1N+fLVPftP07ujVKR+eJfa
p5+SSP0lEGApsTfpkTopA12A5IbyJo2v6HbmtZvyKqMNGkN21728kSYc1S84437uxPE9Jhu7Qil5
qSdgK0i4wZpXM3xKzpjghk8d3prhfQrCs2YunkE/2tbwzPN/oy9vNXz7WkIlzfzWPzPezBnB4Ems
wCJo2+5HKb1jXLEfsPtL8fSGbz6soXqwsVwWpJRE5TkBmy65krYmkiurr1G1qkRbnla4W+JpH3nh
qRBgBurUCrzVudtXi3m37DQMPQNhb2QIc6eFKB/98aLj8GXLFzzI4GTwNQvyNtj7SQb5zHDnw85j
9a5NOzK+yZe6ojED9xU9bH7rissC1XUV0ubgkJ5BLr58lg1wfytAD4NlR8WmLOqddG/Pde60AXsT
QFiVHXursnAYYMfzbV8oy5SwYWLhTrYwY3vyGgA1Rq1mbcg0c7TmZAPhwMXPy8mKagwBCpgKCDJ5
Y9ObpPxBSwosSjbPgRowcW5iouH4Y88KrohBzTisfHlTepxz7zrnMHWk7KGTbFMASepXA1UFbnHx
LwNYVf+USGA9xofUKV4qnQfsFvW2q7c0Mk9d809ZKt013ZVmkBrAi7mZnke1TfSaxkdlBqs2rFxZ
Rr1crnysbqbxALo6wr1TFfTTnrXVuwiEg2eb5S1V0NV+QsNmsD9Ftq1Oq+iZmxA9nVmtlh0M6aob
/CosZT0G+FaKXEH/qiBG6uVfKa2L8a8OFUfRNya0v4QYrYj2xBdftL6EpXIn6KesTmx70sEaI9r5
7BT2EZ8mfgYWtMaRkTsjW+lXRxXSsPvxfch9bIGeSslKpQ7YhDUNaoS3hLQJhJbZ/ozIXRoJwER5
65twqYzsBaPAEVML4yrA5IkU43nKiSEvxNoaxMz7Mc9wWFuIPmrjgRovxTmW2hmy+4iEA0rELkkX
lN3oyhLPRYNqFK865ObO3GY8lOaBYckSTE+hvnOd/UwDEQM6rYLTO622LVPGQhmWIS7xUgPdy8dF
O0FOKbbX7q7UG+OZpk4ZuXouU+EVrLqpe3IW3bg1MeujU6u7nyyEGlbWMUzV4Z14/LIjmQxuKRDh
96/QQHM9B1JCkZHRQooE57HQ+FVDWt+Y9Bl211/sPo4qJphDPHCWyExrlJxYMTUsh/MQx6DEu9PE
MloST2awV+KvlIau5YJWBmi16p9Rgq7GJcV7bn1RVFv9lkZzwBDxbGd+0rjWGJ/38nFAGRphTu36
TYdcOX364wrdDLELnmIbsMalDRsmkb+zpKC++mTUyIRHg+ZeH+ThyA2pik4obUIGsZL0tngEzcgV
Bg72bT8uKSv5GpikDdlR6K+q9khxN3Ood4CzSKDPT/m0ToDMBMdiOBjKX6K+i4L0n+JYzEF9NOiK
qi8E7WZReUgqJQLHC3F9mNUhfD8a/ijS/mj05HgdSkfZgi3Vur1vG8XaFACYpsAGt2WHi8PpYBMX
zmicmMhyL5uY+fyF4l/mEYPC7zxzPL+E4IWehMGRnOw1dVn8Q5DK+ZbkC1N2GQ7kpFVm6yyiF95F
+gklT2Adw/AecsVhDdKq5K/sfMPh0CuFUzYdonIPsW5Mqbo/iUWyqKtYmgm8r49EvZEyipRpVM7V
dEDwwBBn7w0rck9p6Fhqsd+YNybSisJ4ELCaHTX5ruV7maV7dw31c0oGJP2A+ju3g+UJOapmrMUX
Yz8Gfkx4isEBe1F6K34eNivozBDb4eyPujPf8S3Kdoy9R3VfRlcP/UpQ7Ds2bVH5UrjmGy4hkP/t
WjK/pYKn4C/WNtXw8IejIfGsUbuaLsOTPt6AMzXRByi7ufZo/JtRrTnWO/rEYDVdEfKV+Av3DCwA
LCXaSsaHWC1xo9mt7EYiggpHRGtN+SNtxPEyZJch+dGLux9Wq7QFVuVi0Kl0V+W2GE/YSzCskrFb
k2fvkybraD3tL4IpftrumpiO0l/T7gt5sdIvzmVne5rTlquoIz3K8aFuNsV+QEVOmClbhqvWcCGv
9fyQZv8i/ScjxpUppuxmxd4yjpbCiMKJJ7qCVcGIxDgjzKLRL0unC1yoTJXe7JMiqFaFiFamwGpp
mfUP2a92fGOKTUCoIi/imWQPYxDrMfLJN0ltgT8Dmo0St8uCbb1KMNA3JAMw0okNM6ZH6nkfuTI8
yu74h9WBmtGRPxCrdPGhQtMc2BaJCNbRD2iXz7VGTCmRSpbAMx/U+qGJOURryo+8/Im8vde9BkpS
HSt+uFbUE3TbrHUosZcNzPfRbdJj693RQhfmd1euefFbZS1PF2Ivzfokai+lxyh5S14+ClqBImuX
5F/oUbAhsds5IvzGxJ0hDJeN2i2sG25xVjasWJeqXE/LgJap0gowGF24z1nFRKgZg+Jh6JhvWt6X
SuWKYyNIEkHPxdAbndt3upMDQI1DKjyrY7QSrsyidDHRcO83AwvvNHcl3te2OJERRaIVw4+qd2tc
SzOJUEAQBO2VdVwis2wKZf9bnthvZZreuG1dPzLy0SjrPYSiAiPU0bSkrW815zZK820e4q3RdXq/
zJPZJNRAFrV2cNGq+GiS+2ujwnJpfB4e8ykPE0fdBeftQh5XuF/BN4HE7IlZLKHEQJwgRWpR0bpM
prWYh3AF0RrWGLk1e78IAylzZKsVN1qAHyDA4FyngTP/7boKBoQIbcwAMtNi6mncSPafmsWMPJta
Nvpey5gZfXOidLMytUyA8HPFjhM3eGkuyzxcGcbgqi32K9bSxc4b/hWSYZc64pAaLrIRGXbcAzXR
+EJ2IlbQ3UhTQmakjPo4ZAAUMwDK6ofE1B3foA/go2Tcm3IZMAikppw+kBs0ykUUz/7kCqgdjCRD
z4vsxyOiHg038QaJ9qNw7YzcsvOukDVMNIJXCTmm+2xBe5GTPlnClEavqLDhUxjckjRsEQfHsckj
bzTHOGbkDRZY/xEHfanWv9k0Yuo+kemLzFWkom6fAYD1FEdEc8jRA3Z5CycN0q65zVQBVWIDs7zd
dbFtCDAsUqdhPmKa5MfhM2nTlYToUMt2jWyXEmLL6eFTP7B2Gdp9qL709i/UNlYdrdKQLrKdsHnR
BijGPyLEtRgoDQIKAUiGqexH7WVxt2qJwTIjpQkhcQHW3lBDP8Q80xXRxbS8nd7JxjazAoUaedKQ
bz36wux56R2RJ//LmyzW6uHJIKhV2LOM0xqe26/B/xF4cMw9dagfrBG473UoFJiKuV+MHjufcdEF
9HHAKvX25Qf7qUW+aDLOQVLvWVcFcWieMaj4wAw5tI6sb0kgBLBsqlt5dCkEWFCO0VrzHamFObNA
l46ww4RcHnbz2IeAqFBE+LIfkgt9FQ4Qloz+wMBv3M/PXpM99W5myP1LLRXa9K3Wz2AOlQhr37CS
a2yN0r9+erKGRzS2F/jcU6b7gOnB/iOD/0jFL0P4J6qMY3ODupI34aZ9jugMZyNCwfsviPg6YRkx
kN3GjeSkQuYOprScAqJMG8iQF11yaFf6cC/gL+fmsRgi8DUF5ZFcBiOZRwRHzsSp1xd91LjyVNnz
w2gKXPsmPdMxMJ8xi2y+/OBPlNiZE12Ph92Y2E6hN+d/NiulwLlFtBxGD/+47D8JVV/Z1LKD6WLc
zWZuu3/E62kKJ754kb0jSrRG2MDcYlagp/cCKrHku1rw9JpXCzWR7w+RGUg6MtEmjQaE4HD9MgUX
E4g28jUKfcHa+JRdarhuZJ1memmKT43lovKXFr8Fn6aR76fxwCdA2lfK6YjM1Sx3lfApNWdM3Wl2
FauvCCDmhMvc/2cB4sm/TZ/Hn3OWSPpURz9/GlhDeHarMBNUdz2pC8zcP/gmaC5aLiFQG7I7/xw1
k8KQGXde3IfxIUrfrEOqllUpCssUHIb+26P4UPJPjWWqNDRwdtPDFJzUmt+h5IFK3nl2G2K7YgHl
w1xJA+Z68Z1odbb5jvQZchDvcA0B/hGsPes8vfmaR0Rd8MWfqoIl0hbIrsO3Nt4tmmPlc0pFKh3Y
Ns0eZTbK0o9OOrXtj8bWW3rgpQWhNcW0gN8ywOoP5ZdiLaCAqfhPDu3Sx9LyH/ZhjpsRXRoqBrrt
oT0TdsFVW9508llFMP/FgbwT6ZeVOa/QZJfn8kxY1E1lnLnxD9EnxY701yJgxDeWEBK/jhACgdV+
p266wfLOu4T0cAZaYmR50YAu403BuBffwIY5MQzMYrckbOgovytwvspClZz+Dc8eoa8xy+6WiI1K
ZYPHHV0/RhEE3Bi3F6A/Fbf4ZMyuQlPHrXEWYWXCIyuXHKKI9hn8p/oHA8ojgsDdslrmbrUs1smu
gPVD/8tMifQkuKt0ueB3iVJKTu2+Q465AGb8XW/Su/8usVsylcTZT7zGhXyxPWS+fLhFymMgMC8n
UZCYtEW3T68MWzvJ9sYl0ZME78arlt4S39rswANcDWwKNC4jncQViNxSd5hYCtJ5LgSSvmJ5dgSK
G8N3cpNZwy0flxnZ5v1Z/sGOw15Qt8cQk/qRm1Yp9tNjLp8NN5JOKusByQGoyNckcrpI6XFW+7FO
YoKW2/5vSHO9aOcl7sp6L3CDpZ3DH6IFGZAs9ozCHPwKUbnGgCT0j463i5MrCLcp6SfhifpT6z77
eiEr/mcfRD9J1vvu5Ckww6TqY8/AiY9S/meh0qkW8daub9KVVo2VdwgxnAmwF115g1XxC9UMTen0
Hf7W1+wrZNtceydU4kX2paVHFqUgnS0eT2+pdkuOAAnzgrEqmNnBrptdMzhzyiXVXWCuMcBU1Zqt
DBsaFB3FY+J0D+ysc/HJMpXlfzv9lrFb0U+Lb+PjmC5KMl4SgJgje4nlJDgMf/o34g4mc96m242r
kJ8cJ3+QXeJs3QyO8MdCnw6lwf4froH2w6zsx3nihpjnSZroIj2wZPwjxIB0NIJ5duaKoZDK+CZa
0yIpYEN9NDFra7ThC2BTRaylh58YeA1wvCnL/g+CZ20F3ZrGk77i9w/zEx5moVzSRySf1aNGwD0X
mw4VX+GvQ1TAkhsznm3cGBptu6LRqwmclbZRv4+k7QhyRt5Q6xJraLT7ptsjuq/ap6e91JysIbdR
DrQk4yW+Fy/5hwbfvycP5dif1QtLTWao2IhLtDEfEMLYuzbmNSdsuGyMghMCa0QlQIUqV/KLz6Mj
1Y4laddQH2HnI7gp9JYDkMKQBnuR/PNpTBi49h8GRcPBRzSngnzNt8tZ2PKj/Y1n5rQy+wVEp069
zX/qH+HpbZmqNB9fpYClRo15eIVAgNGcSWQW6O2+MtDClSVqdl2lkBtP3AUj8NcCOQg4MGXr/3UH
3tDVGxLKlC+WKjMoS+c3MjIdnwJ3z3//j1BmcBkC9NETjfs0QeIJ9fAL7Z4Cd0L/Ntln7Lwm/c25
x7RwEKGsBGhMGH8jJYb3q/LoR5BJfYFRcJ+UV4MXNfaLfNfP4KF5DjKqHt+yqMaOqdzSqjrJ1KGL
OGrfApoohGikCwZ806liwBlS0AnJQXu29BlBMjSxI/RU5kQUX8rPUlUk21fYiUslKbKlTx+ggBby
Wb9YYa0eSkn4Qwa/Vlt6VuZ6gXRrs1sOXLxgzSJgRshqED8TeGziC4zqtQQdGNU/lRp+a2iBTKJO
lHdXAkLcS6iKpxp417Sq0ldenQrtxgqVIVNqXTOuFam/MdeqjN+8cMDnKNOhzv7FbYzZYqd4TAsp
TFUb/arEcMMjcxXSZnkb81PnHc3qlhhuNc6vRCPybvUMdWomt64aXJldjOBTCo0GbNeCawJiUKUW
iQ1ro/IxfC/V5sJWQou/xuYyggmxWepO/O2hxbIc9ubFDTV83PwWjNRaM13ICZO25JpSo9LXa9BW
Zb6+AVtOz1xeoxqbfIAt7DsypCEDoh+9vFVMqYpt3bEuN7C27VtlwxGJ/UqYex/zbs0iXLovrclW
GWV+XZy64aRBSskdhFCmdRK6bRRu8eezQtqNA2A1BVu2AfkCQ5L+VUw7QnFMndsAMftA+BZmdjXE
JcW4yfqcWp16jOGCxEaIHVqrESYYA4kTECAH13j8CuN/gMMN/rsxDe0apK3wFUkAkZKhfEoS2AFP
185gY1hSK/mTMbnQb3vrEA6v3DygKdL155huGXLV5l0xdqHd5RddPZrJWYtO1vTQJdjlQrfoMw5Z
kLPeXzhiIgjjA96tj8qIZCbYVK5u0DhtVV19WvAK7SufOLWuEbyK2GarXlrXKaEtMuoPdlnVgh2e
Z3zWFpsnysMtTqnWgDnloteBlpZM0sGjhOj1LQCgSEVMSCQs7HV5AiCKKVgfj7Hsmv64iK1n0BxT
RJ8d9X7J3adQi+PMzY8JX3JTIzu4T8av31zK7IAhqcISKEPvVNa17GJZPDbigaO58L4oAHAKe/WB
gLxRdFlSRdlropTSiGlkrqyAakfgOYrfnsRotbwJoCmpSyRQBYMmLfWIKB32kSqbuB7nSaqfw+7W
WP/06VK0lK782OtqIsbozMjWScBHDuxxP0XUFd7ItMBnsSfSV8QvssEbuqDq7Muf8rinqlBZQnZf
OuZ/wVx3wgatZDELpPNjUxzxO2cSCk8oJfGrHl/4M9Xo2tVHI93Fwg5BaSahl9nG0yemXkFaqQJT
fwSnG6SK66xcttK6hsqsnCfso/V5VGyxXzM6bg+dxCGira3CRS9TdadYuA1rIXCaAIfuCsJWN9pL
hjwpx1/DDjZxMpRm3kqjk66zd9LfRevuaWeuNC4+fLDbstq10F0ENQaQt2bKBeGlM7+C6FIzjA1X
2a9o2DUxIqYzk8PNASIAx8HVahk04h7n2KHlXACaQY0ZoZ+bVoa8xO3vOzCd1JoMhwnvwsFL9+G0
4xNawFKguLHUnxqvaQZc2h3iQyGvB7iH8Bz286h1I0sOkKgwe/vFKi02aHw8nASTBpvEmYXKMiEE
Fflp4yrWtvQg9F5DtzHDvx7D2eCG3bP1/zJhC2Cl04+T/kLWQkI3rB705MyY7RDdWPCtxc8aiMNm
Hmu3ThfvWBKlkHmGKy8jDkWwBj4kAesKhJPqgSUDQ0TF/wbPEognBLqW4ZLsl42oJVfixGTQLqdP
tVtLsBV9WyieTHaG/zaCzPlkYQUxzEDn9mExfvxuk5Ogrq3kHJc7fOGs3WyJx99Y42pXHbDzMXmB
2XuqzrW0N7RVJt/CYouASpc2y9n7hI+h1LcwFynr9OkYVHvT8cU9cpa6W1okVVETtSSnhBDGuBzt
SN8JJcBDRGQ8/fNv5OcnmDOy/ORXmMizCRAOf+fJ2mg2PvaAKLiEWLxYY6WgfvrmpBL5i/t4gwGw
ta6oJsrui0lvPVJg0LIfg9ZVTGbsRN4iOBnsMifbe81Uvg6flmj32Qaig5xh8NswuEqiHeYIYj92
isVc98qVEMbXlvKD8UTqPWrfBrjTFYD2FiYEZhbnzORr+maXy5ln0Ys2yOx45zxyXspFCFwS+AH8
C/0jxMEfrZcB88moYcf216MzKQwgagdiGJuHgtOeRbD6DvNtO672bHLg8c7KIlzpOfgdJhIKkm9A
RBzDyOxh7mTOfAC12CtCcW9mh7k9BBmOwkhbTSAF/UdsbMnXAoo3gITyHFNaE2dADpn103/TDNFU
wpavnkDBUtkGqSTwMuCYwSuM9NmP3a7baqjtRJI7+SehDCYAo1wqf1SAlnoiL5OaCvmDVboSQsbA
uuj1SdNXXuJQtCYWFbuNNo4bewgp1x3kFIG+QoajimtkPmIAfItVyL6lTBSXknj0Enq4VQeSSdRB
5wvAg14D3OwGV/CKB91ERIEahY2hhi8KwSX5oelMdvKMqxWgmVlg2lvU099k4tiQi60Xp/m+SHwk
BgbbwXz8VpsfIj5DxtQg561Nmp9S/5ELPWyHBgmQpH/54jn0vGUgDO4mCCqyABDetuzTi1+d7WNI
g6U1SIa4pfnxmZOPhUBBzDaCIUZQge5Oog4khCYBwlqI5MciBe9ndnXAvxsGSixvV5S/oXnxCKbD
4Vh8GrUDvyaekxgTFAaeUyd3s9h2hOTiggwdY2fR+HBZiGC4JIFlzsBwUrKMJfQh9kBEJUu7Wv+M
aTjUbkFB4Y8VowK0C1ulueb6wUQbWfDdD0xM20hZa/gzMGoXjEBDiu8pXEdQ9nvYUnA6bcIHlX0h
YSf4m/q/oDko8ndkPv0o2SbWa2BhXShImBM2QL+SiGv65UvpjORmi3M00COhYYxkD8tGu9U4kdmh
kUQy/wy9odAuW24KIHugQxliyO0ZDAO6hqylDQwArYzfgnyxAK0FT4mnPcleeAI/oggosMIAiVAK
vSSHcaa+0WJWbDkE5kwBFUSFtCgYmSHA2VQlfymq6pLieYFe+sN3w4n7JDPqpVjcekrFtvueCgj5
RXybb9pqmhU9jFwYzbIPK5HlsjtqyoBLcZcFJNcZiAWRfpXlrZgOSiguKpJcJIJ4v+v+ogTbbJwJ
Ssu6xrEH9pT1qjZdPeFUiIeqedRc0QzPcClkizk4HYwFY3V4IfJbZsrQsbwXxBOlG/9XslydcWOp
nSl1zfLbqO4TYRfR+M9El5cP6hbYaHXnzk0HDdSmw3fMOV9bEEakh9Rcq/Gdpr8yJ+Gsp5GtXZ8x
/Hl2RE8rilsHXLiwB5I0WGpszWucK6aOoB3DyAfabElxw/A28VLIfrHp0YQIzb+B3phQjo5Hp4uO
LUDYFItFwSxG9v71ibWX2n8yTK7+r0GuVdB569ZNi4454SGlfhf9a1aAtMLdWU5Q86q7p9QX1b8F
mPlgMPjFHl3qL0kBgw1YxvN+Y+Ugmv8EBgFB56EMsSv12HlbJX2I2J/DkBk12T75Sxp+fXqYsH7x
in6o/nuQQTpo96RuFhY7NehEo3cBAy2qJAbh7Z7K6xj8znsrnpeUsLVCtRZCZG0Q8wNpQJ3S8nEO
fyIrhIvOGkrFwZrxyI8I3CP5t1evPdqxrv5U4KVLbNYLBBiB4YCVEWvq6f4wQKlt9GOauIkACfuk
R5T1vx3M9xREQYJG0zODD8Aqhd1o+863ljlBJqJpul5MXAUKfcomcU4tIWRE5gUP4Qtgc0M3gHsO
XhDfggFAp8IArq6rmCg1kDRw3aLdRKsydd9+vQYDJ9MbUeSH3r9GgS/tEVlo8iiVgAEIfs5DR6h2
MtAypYfgqB9E5N4y2mc1iu1SiJAuCAv4you+gcupH1hHZ9B4M/QMXnC2Y6TwIDOjXZptR4Jq67WW
P7JEg7wBlms3jeu83RvhOWGWMmILimnd+EJmwPM03MaeYWDCo3Gan4lwBpM2w7Lq/9GdAITJCO/6
kjg9eM4F8Weqh4/ZfRuj6beGmyncPApiZTXmP1IVLRv5Zoz3pFmbdPj6PRsRPJPKTMRx3O+NGCYN
xMCxIFfP/zcq1w5sEpycJnM7eA2hxwiA2XTEDZjwOIjHDB9OTA/XV8rRiN+1/lXKV9WoUKGnex3s
lmrN4Cm6DLh/GUaJEnUhYDjbi0cn7/dTHq9FknoI8lTkZqnxktTpTysgQcx8G6dRp/5GzIZbKl9J
4yXG7yaMrqS/K44ywwoIhQiXLZjNzMKRFr0n78fjEAvibx26BlkRgfHtFfpaHE0mh8DlxD89/WVa
LMyrLuz4pLZVerYJ5iiGkQeXLIhgW0Lri1mKIbLkkg5RB/rLjIkffzZxI/13nFV9nXUpglObb+Lx
omRPVKpQaJn5Gd4mAusQb1CL1gO6l2eS2jlxytMrwnSHiqTXlxU5HWzLoC+2pzZwS/WTloDjp+uv
vW4PaBOUc53ix/sDjZxxpAXDqTIuYbaRvetU7RXx4EOOBpgl9VeEKCl6HuEM9HWFm0YjFNRgHrYe
/jyTLx+YKDXhViapy/C3RUogUHYXmIF5S6BUR61ZVU1JS0A0E+0Zi0EPNizTZQ9eEeaJnVHDcN4z
os5abUlVoTHfr42FWX2Rt1KLroj+2LJFls76PhphJzPz3ua6KxqIIG45frqSYvJmp8LFlK8JIuZS
Qz+d++tKdZkTTYC2pQs0VGVYJThFrKXIYhzhnuI5IpSrzqkYRmsWHeWp1OysANCwMgaQp7alzNKV
UnS85h+qxw/4GXxAVMYS2YrJSghuteb4KtOjvcg0MVn7lAQj3Gi1/NcS7ixvTe0QknOgu5X41Yy7
KaGqPUBRi1GS69oSioHubyTSr/B9ILLD7CoR77knx+svH0UkPh+pSsHJxkfn9OOpnPiFpJ+0B7Nn
YXwCTPzXac5ACE509gnemRCtbXs+6Cqw1Y4PDF0ZnaFxLvtnSIXt1YScaO1alM4yhpVSJIEI9q3Q
MQ1mOt2iGzMldyz/kbtj9uuKEA4uUjO9zzs9ud0l/AwFG0dRfGk9fXzDFkziL4hOeUnv2hzk4E8f
eUq0l5n9ZOlDUjAr+dhBYwdvTMnhPwr+R3C00pIEk9q2CoIUK+0jRx5thj8TQ4MPtF/JcCt6+E8A
LcPEWJDvvizNcaF4ElBFboQGQK4Gd71FfDf8a4z9YCkklwJBmHCj7HsMio0uE0rHiCV55jxaPhIS
+RolOdsCsr/XASs0zaxo3X+L6V8f0xhqSO6nb8vgzZ29Gozf02IWLyMNMPkiUN9USJzI8piupsU0
wDxx12S4QcIzM7bCO/ecW2V9iwYNvA4lKYqTHAKl3oDlJZVhwoHvAyliP21OGR0bEHrGovgZszlG
uPqssxM+GEJ/U2cM17roSMGX0Qa4XNnrYkEKdIicXG/TMYRzqCufIzutCF9uof5JbJdbZMRFvUc8
JTGVGVr+OXBHfHGHtvF/HJ3HcuPWFkW/CFXIYUqCIAnmIFLUBCVKLeSc8fVe8MBVfs/ttpoE7j1h
77VzqjLhxN5iwHWKjx/R1eD4rJliFI0a3R7eC0mA3cH0sEQGZOPLot9CzmUimcD+y4+I1T7gnLdo
awMwg0POFDNgO18sgbytRXSFgAFQiV6Rws0LXdTx1PzeFtjdegT23pf/qvYGPLcNmF+UPNmMzgDi
mQnjUr64AuJvRrwZ/o2kZIMOmNF6mKxIUrZGrUDXqaMbYF8Wv9MG8SBunWsbvzXv1U6XdiBB7KsM
3VTeycMlF65xgT+TJQ+XWwRTUfSoVela6++AtrQDei0gqkwJmxHhE1XGtLLyrVEYd0sj3iEjeEYE
eZf+xh8GQz1U+4iXiUBkI9YV6wGrHUVfsWcQqFgvlrGx/2sAzMLbbT0s2nh/b6T3QXTUwokNrJyz
Y9OvC2JjmZsIFb17IpnrCG9tCt4J4ZSm5jvoc+FGy1hS1HZgQQnGp+ICDCKFIjLYshK2sS+HtciY
uACA1NdEnrfrEhmZyPyCGpxqEZ+mSimWUocNXKw1vi5d/GfhHsfo6HsbhSRtfm1sQqZc9MVeBy9P
gancfH9uQ58SsJLoJKnbPGJQMP0UqITHilkEgnfUqLatIssoaEDkyEN3+luLQBGjvQHSsjeVpREJ
tpIg5AXU56+MiOUHAV/dKB+MzvjS+Aa8nn6fkANsKDk+cL0GWl5+igXs0rp0xWC+KnG0ehRHMP0L
YdfNs+qKoj+7Wh3ypPNQP+vwV2jnKpM/8Ag4gIXDAJfXoJy32woQ1qeaf2CAo1/h8mbVUgZYf8ET
Nc+s+w2Jr+sQhZiMHHs0CAKKlwoJTn/RA93WLJndJNYy05W6ddRuGmsTcytQ5IlvTEVuVh+EcVdP
LwWXD4JcT/n/cKhQu/O3k/WOk60kQNHldaLxCdnpXjsAnFQzLaCSiC4nofuQGFRryZeeukX1Ssud
Ts6OZG3ZB3TBjtZu6o9FsTHnRFfhNWo0pq7UI+vbE6FVh4yvuWqqr/l47dKDSZwdLCyP0F2WLNbw
0/oqcYJMPOPj2JyIna2aXSCpbEnnk0HxwztUh0WMFz1GzFDXJLb9nw6l2IyIOJZr5SctPrriWUwk
9FDpF9ChO8jTlRciCm6ZrWQLFu/5OTKLx3jOWcAq/Vc+foa+bov+uBMrcSQLqnlPVooOEJ+Nb2y8
DkU2H70KBDm+sOaPnQb6uxoOJ1Xg/Jq+2vK1TPDiaQwB5WSpYWnWzFssrDu4GX4DsJt3UBbgSg+s
MaQFPBvg/ebC3ydUrRZm65L2sW8PAPDwTl2CHO3tX1BicI5+OphZ+XgPyMzsAaT3KkvBnaF/G8ke
u+WI7n0E+Nug8wTUX2FryPLfAJyej/uRLqh4AlDB6oBWjFHQ0P4r8UeP9FJNeDKjx4IAJ6sj5Q6F
UQLcaLxlCKqk+KOChx2q+lapQxfJMQOigp2ll960nhKYEjzpH23ZLhxWqWH9kRbfosJIhOvdxEFB
rcV3+v+TPySrTke+EKKfMtuPKLy26muCbs1UQEgQ0c6V6VkcDhyzUnnIeMFYFAqgoEWcx8QNMrcm
5IIiTRy/wWgKzc5MfhtSuxwGGQsmx115KKA2gj6jAP6SIt4D44O0aOAbs9OZxrljB3oslZfpRUuR
dDhGjP5lrgDF4AYdyh40+mcEL7wOOqVhea6LfwPaH5WNgfiSQnbJX33yM2XEwPv7zLwiWWEO4ZPZ
bLiD50T1ge6opqPVPzT04VMakV34VKZ33J2y/AtR1U5p3dBi09S5rXSK6/eM+ooBeav/fLwegpLP
yjMikTpyieeazJcPgTcBO6XGU/YR9Bf9jd9KMniEbIy4djc4A5Kj/FcXD33/baDbmQdW257DWLnl
GghfXjeiTuX9yJKRfc0MtMiYQHoFg/cj+/2pm2PcxAGqjrZwsmknZjfkqRm2PZHwcjvP1z5og+mM
mZlSLlgI1ZazNE9uHfd1Nc5oibvfYnE5zHa4/q5IS+o+XViJ/RVBRR/+oWcPitUi8ElKXHs18W4k
rMNPRrtZSjquVGY30IZN18lNE6LDZ5K/CqK8zP4bSAahERxIncDYwL9bySlT91G8D71j336HXm+n
pG+jkNeZaLaNZ9fZI2kJR1CxguMHNQmlTmsOW/5xCZC6BgreUj3kSDQU9k2j95zh2g3OWA1RaLoc
cI3iB0+ZrGTjs9DhKqJFIhaoSb4q66M2Pw2hPIo1lAHW1rP4UmL0Wft3f/yG6FVkG6IZ4uICn0Rp
HfoAgGpBwJyaWW0r7GtKCgwhsHASOwdDku3r1CfyF+/anNRbXDrSfJhVpt23hFKejx6NLwQGT7p0
ysOs94ZFUqCDyQJXto4xIfY/sSGQoiOLOxRQWKGcuVOwwOBVe4dCpm73oHW6mx6u5G7X89AgPTLS
s9i7/U+en2qfwCDjmHi8Mm6lbT31xjefS9uA5Kj0PYGhby7jtHLkei+Q9hBgUJbxXRjDLeB3U8s5
uh6IeOP+r5BAhdhzXXMFImond0oinBn/myrdGarzsmir2jjm6mUO55lv3mLDdZVpf70IIMb8DKsz
66j5GxqNnQSqWmnuRk7xmzLZIraQn0jsvnged6J3pGTz9V3vMSVxxZJPaq+r5JYgFoSFopKTeSt4
k0QBQpoA44/IKu9pnIxeXgO3vUUY2Y2ewHX5TweD6c14m5o6P2sXqqfavuERkiAuCV2w+s8iuArq
w5Kvvc/DFMlLsbXhHBLlIBxaxJzY+500j1eKauHu9VapfLI8+ox3Qpi1Zkpn05SdogJO2ZEsBh6t
75VVQeim+Qv1xp3AKIT3AjcMKorE/EhZJYN3CdTzhIZDl7+thHLJFS+tdzZloAwArybrKnt8JS7s
E52xUhLsWK63YDKD8+z2bIIfOXhaBaOtoN7Jwj4q74kXrysoocLoUDEnjAm4StgzG3CvgqnBv/It
0JPz+6jSJxkCan9STPqr5NEhO6Jd0EVgm+ONg1SHJhqWa2MepXbI8/5kHUHOuymfvfxZZF+CerIQ
w8v+rUQpljlaf9YbQkuklRlCeEx8Rx592wJOrpaIafSb0/rSViZ11mCHFrY/FbE2CmdsOl1II0GK
zIIzWmznOwZMkR2NTxlbg0FFJuFmmZpL0qe2xKhHBAWQu211zMeLwUoOCyRm2bkXPtohOdPQA71f
yJlz7CmgoUUehIeIyIyGbAEAEOS7QzGUMV8L2lIjrNaIiWeXjgbQoglhWFBVKyZK68Qi2DPhxOG2
xxP8rzCMhdQAkExrJy1ojfVtH/4zWbz3kAHT+iEyrSmqe8PXXdz7+Klm7J2NXSSaK8kzFnConQka
AI1RyrZbAc/lZ3SmSMfmZn9RoqKpSBsIafCUljxjxG9gyyru5L4mhYlovBphWa+NLICjLQJQ4rAE
76S3PEz58JEqL4Uiqsij+6wrHDptMwss0DoovrYsrG9UkrMefpYxFEOwRwAXVw+dHbg7jXu2kInP
U8S4qs6wKboFtomAIfy3r2xjdAkBDt2x3bZeful2hoQ6+YLpTxxeehTPG1kSIYBkLgp6SijH4oY2
rif6hi9u1TOyFqKriPDTPMiTiwsv1rGIUT2HF5msbQpo5HXJKhNJdfiqig0/u+G/CWebJofc3U76
qeWDgE48BJGASTpbmVigPVcqN8UIYJW9DX6Msv0wRcC9VFxgyvdY4kvQ7wEBWjwUDiV5ri195Sml
G204DdJ6tLbIAbYly2CO5EBas1Zj1SGoymJbMLXRrFdT2Amg3s6tfFg+OIO+h8/CO4QR5CVG/yKq
Xow29MEdGpqcn58cHgvgDm9R+1d6D7m/6y14E7Nea+mvpLlNAaxno6m7VjdB/RHBwpgGSRqGlA8d
MRpCjTR6dCpwh/ImCJ8StrbgODA06M1HAEkJcjRTLw7JXvnEGR5Ha6cP8qUev6cKqT3r+ok0oEIn
SexZB6Ytp1goCnouBRk7haYEGn8mOmfDn9Wd0wkxCoLXIGEstlOIpxfoC8cZkBD3cPsU4lAghShI
wSPpMNLXgwbKedPldYNqQSNmwAcLaASInLkacu0nRMMdffnWoSsBXoYfHhHfgvzK81dVXy0ClWrP
bSosFMzczZsS/wnaBdAGuXVbNfNelaSsc2CFrQ6FbfYeRkwhsC/+6RABUvkRoK1JyneafeARfyp8
S6n/rRXPFF20RYXts3RlpNzE2oIjfEyUbZ6ilOmdHBkMH75F1qa80TSCSZgfjyStjPfB2rTjPfX/
uukqd6tAO2jWLpEVNEhy5DA+ZLTTqs2yRFE1Pttx503IX01izb81GFWWmGwaRvB9+AE2vX8p9XkA
nlE85PyUUlQVaykkXPZStVepMhYlWZEc3dJNCZ7CcIpAnlJZqd2qF4YFXuiKXaKJSn4MHlN45x+w
y/gQCXWFGtBUN9nYZyxsiTY8+rg4s+Gf0bM6aRk3gSjs3Bz/5SA+q8FbLaKMBir5SYhQKS8qG9Sg
Q+fE+G7gpO2Lax7O0qcREBXL6BB5nnbmF3UdYyuWy/wUZzl6Um1B9UB3b1lrZMZsTY9UoaAKcKRG
EaX5nXEUQgRmdwNWhOEm8MaVu9kFjaNeIBXjQ9P+xf491VkSPQzv4hEPC9TC++6483QZEUGH96wl
6qJ/qvW120v1lnxqwLIL6Kd6YrFBdUP/2bA6zeJr1jF1SX8C6c1Drykflc6a2YBw7bbBM2DnPHYn
z78FwU5hImDGT8y0UGMKgxw4GEXNvESvm7eMyN9at0A5dNnRdLfK4iUSO1F+stl02pGR9lpleob1
cdAOQ/kss6WUncG3E/Ej62caC9PcD9bLr7584U9STnG0G0cUJs6sHZNp83WXbdG83ZCY6sn51cpf
eslCnpnYCJsuMkjFrlC07Nnq4toEDdIRjM7UlyDnsXTy/AYzYjEQLSIaSFoBAWcygBH/UdbhqdF4
sdStISyD4Tdw0mEB0Ofkxcdc3JSXjJZnVkIXKs5EmrpVjQw1xiBDimrHKl9yWeVjg8PtQLtUNS43
H5gzloLwokKYFSticMMlOgfCK+IHuwK0bECQ+X5xDSfkWP8NABHONdvJDiErz02tHQGIIh+Jp48s
O4TWDhN1xqKPLAQfM/uORjbN9ynL/Bx1kfI0syctjZxDvz7IwPc5cNJNrazZlc9H68mHAxlwSUxf
Rp3vJQwXkYYKT11Y8KZba++x7i1TXieLpOdLE3+IjCUS/aRH5z7a8fQ708xvXRbAXDU+HZ277ysR
r4zrhuiSDyDPjrnv+sFGIVxF3c/meBic+EwXB6HY9P0qSS6tuae8ggRPQvfMr9FhUSW7uufD/adx
4PpL6nM/WQUomXH8ZHhViG1WVj7aYKbQ8s5ST5l1SSHYUsBx4CvFSRl3/eT2yUocCbOw4wB0sg2z
tu2uCo5B/CX4YNFVBMzarE9ZZQBpfWqgMfUUi5dJ0AsGgy1hXYh8kDR73TdDAwcNJgPCNsfguG7l
bc1qsS6Bii7SfjNaiM/k5ciQv9ZujlG6efCU4RNpBVcdDsyb4mPY5Wuq7TR92ohOgJrheaAc+ZWK
k6Uqdpg+A/msIMMKynTZYlzMmlXZfksowAER+VgyfVm0Tek+KP/EBE+Q7bUnQGwSg14on/gXbqO5
T1VmffNd6u/52PXBjvm8Ff2aVIeeMTrKeKJF+Xgy8clWZwCF3N2rcd+x6DMHdOHxjpFUoZ2M6lZa
e3pHCIgRPjZqfKK6cuMzTedDb+iOksUKd6qBB4KB3OhM/NTTwHqvjuyJgwD3a0J6O5uD/Fz9gHGR
qJLDGPvbrh5XsISQpujhgXyQJsMe8iEld61eGwMFe3WuejJUG2cqX+FYOG11HgJkT8D0kH7yV6Fu
6f70nrwQ68VVwaCnmreUPLwKd08cI0FbOUgxgHrUPLVaSt9PM+/N/y7TP0VATuZt1OZUty/fuw7y
VvfwWPCs1Q22L+aDwaOKLxImR6F8tu0hRT8vjbD4Vkr3OwyQpoyX4OPBdcv0FEKFkeGQR6FiK9ih
LA58qpyRj8ooyCIjvbf8Bru2CJMfvXuJGpbSLR17L54MhQKNg3cuDZEUD9wAAl2V/weHmD2lAlP9
y5++CFYUpw8/eEbS0RlZpWnYTGJ5m9YTUlLMLJ0KHPCQ49ppLml1bnhZJHVf1feSdoH4nzw6yNxI
8U/JMsaA6NdtR/08r5VqbCDmwCN9q5vTEOLZSi7YuvgQNWzTa5REYgmd6cujtxgTV0LpJj0zwjR6
ooYFFuKpBvqnP4RfGU+6ic4Onan20bJfEaPW0bRfPWAoZbM9WrHgXgTqqSlvsajBfdlW1lHiBoFN
yrAvYfCV8xzxb1eQcxsuHtO/Sxba67VlXCeThQ9T30qDZIIumBEaaOkgzu1kMDZpe4JsIXbXvPid
CYsBFDV8VflTwgGfh5NDt4M6TMKpFXLwp89JehTdrUGCLW1nj//GOuVASmKUCCR/5+s+OABZ8zje
i/QVqdfWB6b5zIJ1ia8p7+YGVVNQ/Tj2FO4UfQ8oh3ZQTQjXjpiyy69awQjDfM34FbDiykuqJDM8
59l3o7vp6AIw6WX9OGjf6gAnZUAER9jEL1mXyBcIXErkv4BHkvZ7XtTkeFUH8mPn4/Y6BMByFcZQ
5GSz+iVxNMkOAdsbNqetuIulg6mPG5aLUDfwvKMKBSHFmWV5FzO4lcW7jG2z+iqYZ8bBZkCw0WcG
TwWSh0NO3i3Ngd7aNLCjyPSG4OxMt5WJkGRHby+xtKs8oFOjS/kvkXHKDlslEDO85vJ6jr6VcShI
d1nHgzArfi35HLNvp6/QUASbPmgUWkUUcAx+JEhR7VErXStqkdCfGoLV2pWoXJLqwjgjp11utZcn
HaABhGzoMCPhEJQZXbEMr/Y5Km3V+8ysg188CukhEVMmntEZJdxrcYvAGw3AGj2JYrq+ZjfT1egc
xvoM1uaEcuktZdskvsSgiLV1o4NdQQmhfESzyiPKbTFcL8Rh4yF60PhqdlxDocg42mlLp57cURc3
GppDo/+DLWoYd70WFwW+hqj7ZftcqKcKu+J0rf8xZKb5DZADK3tx+GhUfg0TXUP9Z2Tiqug+ZVKX
gueY9ks5hIgo4Fllqja+G7L6ZrMVtVPDDmcWrAsGoTXZXm7vHTh7nBdsYOk16YTU8Jg15zH9Rvy1
8IubivWFJ6hrrF2BbbQrQydogmMynjR2ktW8ppRumYGNfRuQNwJhqPS/x3lGqQISGwEpYzu/Bg1k
QLzi1rpjQA3i33vwx+J0cgS8eJq4LDABcXOgMSyXngy+iPPpgvdw6s9s5Ahj8nu2F07cQg9se94c
5tLtsMz6AFdK4NTS1jACF9aM6h8SmUMjexb+16h8ViXyczqGdmdYxCmy/IUxweGFko/MrCcSmSLD
z43PCo1ax9JtwEJhcrwJhFgywjBjyIHUKirOTmH2CyxQHrRI4GqDqZrPQkQEXmsy4ce2w+ZSqqDU
yA6VUQdLT+IdqxmkESpDUO8k7iIWRxCGiIbz1+yySHUMFadR3mmAWxxBUpjshOl3XisH7S2/0BzY
pcUlLaOPNqpdhbae0b1SGIsW5c/EwAEJIY4jGmdwZsRfGI6ev3Oub3RgBH3vxQA5cefqgbFXUWyG
THcnuLuNSmdEYliuQjM+hONWhAycBixpsKVUNEpxVCM+RTlqXCYLvV2QbRL2WIm+KoV/fUexIjAU
Wfm1cqii7FLp/3iQW+HcoU1KmLOysvKLP5XJSzf7uHLWhVufYJK0fCR+S+wMWxy5XTUVdLeT6XtO
IH/Xw93wXujJYno5Am0bY5aPOiEuFLYh/BSCsu1KMgUaW69O808a0ycplbAUGv6e3MXg/xSJrcIf
QJao36pjFDlSSbQbPXRezjCiFiuPND4r4y9VL5X2Z7Cglv2TqvWL8mojuYUNCDM8yE7AxSSoeuGq
wDwCwYX5iMOUgcbHY5BftVhQJ9D5cMLZpF7imA+OWb5k4yJVRMcKAUsTqTSwh0HwjkJmvEkeDlLD
+1bxrkQwMqTE20V1gO52lohaW2K/fEwPyKU1BuKGuWnMQ+HvZWL9amj88O/rW+89iEQjEYOBRTRy
VsrAZPRlNtdQKnI0PaDWZM3bmOQ/spAm9nCY0Hi3UKoY4GOv2YvFP4/ePR4wJeF0ZF3uicte8ZwS
S6fOQ1zLDAJAAHEnCyMS8PFHa/HMxyiHyvmNQc5F4z2OrzA59nT08nyaEWrGDglh2CnVnsG8lBF/
8gp2fWdzX3TiXibslMvDAhBDsKxQPCQ9uFhEUexLctZskKVMZaGSagTzDiNdWjIFIdnhiMJEbV27
4sCBHPpk95UqYwbHSXKYTwRo1A7755c48YQugx5UWo8IDadHBocoE74VaFTpOaheU1fCNv3J9H/s
WPzRWmXQGyfx2hnEc1Ic9xrGh73vDmgdYz7jstvC2VoZAdObbBOkh1Jivq59BCWasxiKYitAwwOK
KI1bkwOi4Lcru5eSSihPXkVHAUVCQnpsB37e4jhqyd4EJkJM+HjteJyBFnXNztC25sT/u8WdobVM
o12uyHaA0+EM0qoixtAKAXen8qarnmJooPeqV1V7Nn2kX+gemJEo8b2q+PSZV21lsx0PZmmuBbTR
HmGmMe7ULGHrhTwUg5uonEURZ9umMwgQJqzgrXAozuoacggUdSd0FrgB8m3AgdO5NmdhepvtodgU
eMBkYdsHs6ZgBnAfleSSGrJTU0FrxNz20z2IT3PSoM6HN/rPKHizKVT6c2MxpISXCgLFfxmUzQXv
rt96JNgCgGSRUsGoFHHyx0v+mwgLEjBes2hzaFa4rko+u/KoEldMUh/v6bysnAw3NLgnKpuTeuR/
nhKiyI16kXTyKpW4/LwnO7Sy/G1n6fC+byEVCIdafVXTY5iu+LG2Sb7tii129/n7xKlJTy59AfDe
YF6KWiYKK2rqNiEHaIkdtWCkkQTnqcUIq9w7RFadjOdw1Wknxp/BNGx0+TDzKOCmxOSA/mOi6rWi
U3MYq90GP/ErCayl6G1aE8N04y1N0Rmxjc8A3Wg9zuSlvRivlerZWsMmqdZQ5YBZmziQoKkx4jAt
Elt0F1+I2V1mxQuiNcDl0TQzZTRde0k4EfzvXr53LSc+7PQ7rRqbpJ5eqNgqErSS5Ew2UmChhiPI
ujokzWc6hfxQyE9uiYUVL7QNfVvYXe0WjZspD8jmOADabu8ZgEUgagzYM+BiWgyRSCehsWNVx4DD
ZG5bHNAmSeohxezWpqAzTlhpQHsRqh70a35RnoHxwjglrcSU4X4PYv6CvtfAzIk8JWr+mpqlL5TP
ZwXrU2JzzxsJWQNaP+dNB9zo0OKe9qMd+gKZBUvEu1ZGPDlQyw98GR59gyIw8FQVJ8JEN2j8mvEX
PSktNckkA4YKM3G5xgpijRxMw61LerZe//T9e1D2sCMt6hOiBNBvVwSyEp/UowwlDWDfSG91FuAN
m1raFCGFGMXnCJOwIGiQWBfMZ+GxKla81lq+cTSZaua7and0UVEF7uJmCDt9WMeKw6cZ73CCej0z
gmxTDYPd9wSZjZ95S/dM6IYaaKsQJcGQE9PpKMQWtc+qQz74TkD0+ANl3+co/xaxG2K7DPcF7zCp
8X2d2YZxpQhvxZOcbCr8t16kOEoBnZavJmWKucjQYhj0PoWJLvSzHI+pBCmZPXiHOSfG9ROlkwMo
ZDHP6axMcfXimujrWcWccKMI1O0G0xZChdXkPEvByhEJvPkjAb3GL5KGhzY/AhlZKOHM5drbQmAu
CsGdOnNpe/onyhmenhJhJ1MmRD0xtgjfJGCE1AgzcrtX2SxU81IyO+Qg9tq/bJ/mnpNn/IVOLNDX
EyaFQQfgx7iH7qdFlHzvB/aEA+vgELkR28o8uOX9WypRMVUhq1AwCi3zMXXTyie8ZFRLtgmpq8My
Jlb9Uafb0xVKb+Zr5YyZSmKn1b5Kz19pkrhqfRye4vAsUEmN/quBP0XiO5yFgsVUj04AJa3Fv8fk
e8rvEa6onriUaYoZu/Cf5XapkEul7y6oaJMgG+SMqjnuuLZJO36mzcyC61c65luJlAArRxnif4d8
IpLxUfJZRlkPA5ZOJV2LMujNwg+JrWYIARKmQzbwm1TISxVjrbIkHGbPWdFucNUwSRk3lXVSavU0
DUch57BhRS8FuatHxgFOlentTa+9D4XKz4gthcSo1dRmf3m0ERWECNPGToDNGGQIqoBiYlUnERxj
S2mLxrJP/s1xRjChSvUTqFgNjVScdQnBwsYFyYLKxydeWG49r1DwyEPQHdAXilzUmxHLWr2zWrwu
qz7ezI56aEGUZ6yirJI0F9gT+K8zF0u/2rGgDDnkNxMsbe5DuPvRTe9++uCYa9gJNYMZGmL4JrFb
9D5RxzPnb6WC2X++lPpNN41AWI+Ehw9YX1dh6DQFe0/gSzyi1PPKXbjHOOIXMKvefBZsA83WyVmv
YbRsuak+NEzBQsOj65DqjQN2xvNHTKmPE7V1zypK+Fdh028hM+4K3hHmnFzJb7tnIxv/LJvAjQWC
YtcFh0VUcEso0moYORzCSYY080H+XFw+9QoLC8q3AvC6T8mnGNpa1y9WhEaXo6/kQRyIFkn+IP72
30qSO3HKRKJl/uKly65l5GARGDiT8OHQMVyPyO6BXWXrY0nnibxOXmfTcAB3L0Shm+9kCDwSyNlE
qgnkKug5UvZmZC9RDAplAeNXZGckuSSOZBJdOIvMuYSOWzZynq2j+huYWYcRWVE8p7Pow8TvWg8Q
NETdLcbZMZOznjBuicYUiX/ekT8EaXAV5CKUu3mUQpj0iFb5ZmUHz/z0aF+lnO3yTiQ0DF5ifqQy
NrOz1lJr2UX5FRe0hhEy9+ipc03pyLP502PwgIIzqQ0LiZo5nYhC2vtR21+VYIIWrFPRDk8RjJ0f
6Y5EBSJfwvCTZNTiU1zdE/q+YcNvMiYLO0M/5nDFFqWtpY7wVuolYrll2m+LE6xN4d0muMbteqMf
EvR5C/+bjA3F6b9CixD6BR8l4k8gZYtgr3CWuizNbiabBLQd7IgxVGFA/AlwYJP6Kl7bK2JIGczX
OmLASjPNmbNkTtLbMlbEzGVdZIKWoXpHE+gYvxjwlJ3Jh3msfqgJBIrnlfhgSsrinnLIlpiBLHFq
m27+aH7xkPg7c928BnKoFhh8PQpark1M3Vy5y1mvDgDW1Y1V+OVAjBu3nGutzthrScDugN9hNX5Y
ppOuWDboeNJt8Ttfye+Zd72uAA2xJ1/gB19ITvIDCya+gPSv+fcvaW7XX4xZ1VXMrXIGWI3siEnO
iqmb8tNtk1MNxZtkN5SK2kr1l06zV/CUuoGE9szJFwccEfJKjReii089crq/blPVNvZb8s5t4RF+
EIrJFZ9f8dROn+JjqLY15yx9I00e5conS4YSd9TbyjfqB0ETWYCA4K/Y8Ie9GMemWLLFs7qFQKPI
W2Iv/A/UOzLTIjsVCIWyWX2Lw5piTXoD1uE/pSKcUF09favmihuR+m2SVtBreDpCfRdXR1Bg8U5G
fYNulDuV2in+lTonbEHWc8TihZZJSFlT03d4iJkY4JOpo0NZ7kOMSBXuLHSxdt1vIgWQ2Nob1g4/
RKQfJPGa6dt7It143xJj3enw6MgGcXoGsInu0hOj3EXBs9LKARBHsuwJbgCP4RAaxsExf7WUJjDP
OswSFjtTJVYJq4T01oXcQpi+EKzroGu0YKVVsHfmYGtNPqspLJp2lZDWPQqgiOIPLfwWgoaor5p3
bzxZNdA9oFkllarPIXg2K5ho8gC3BUIW35UJNfAtqTg3sQuppA6zwasxU+l8Qqqya9Oj0+F2CfmA
MElBPz5G5B17COXQmc1/yxi/ZgWhemikT4nKYAALe5TR/c/2qyHeRMG+yu7RZ9MfE2xIEA6q6drk
LjSbITxN1YuNXFKhnKAtn+iK5OzMciFNDHTATIhuUK4ZCnFek1GKNc+MVVITjiWj5lK74QzGAWM1
+Fs4hbt/fGxJ+jlqdhW/pp5xFEVTxYjNCJDLqKxPULzlbblRAuHWY6DGWsBPkzOsSJGaDxXRFbk9
DnyLeHSqzVBaThfKN2I27fngUvuvMXZrau0Ro4UXkq7jdSyrvN8MpY/VaXe9FEY7bfo5k0CO8KsW
c0fyOY9Q+W7ZgerFetKBGlWSaJOp6kRef1eM8oCOGrf8DHrjbGNcipiz0/+wOpJhM+qk2m5xKyna
aszg+SNspPCPF5zHyMhmRarZ/Ijmjpe4YUqBdtR7Sd6rq2+ijFoENd6NRUwH3FfepQmvtf49kN5i
HlQ+XF+8x+SJmG5J9RldO/OQ96eYmnFMH6lBfgOjtHZnpYdUWffxPz/5pTNn1tsRLg/Jqzz6LbME
8yz6f5Uwfjg5i3Wfr4ch+lh/4BxEDg1OfJlOJNqy0QscMITTBrHGQiyxNiJNjy8ZrIMeOj2Ollli
E4ciOk5BylcxOAtdVI5WYekn3xi2Mnw4YdJ0KJwm9Rs3Wg96fOvHSskIJQOyNoJS7co1BFJ2/sz5
umQGiNd8g1Rt6Ry9XggVkjBL3w0absuw0Ha4Mexe31k0V8OOs4UR/j4zjgxPW2E3oAKRJXWtaDcz
8j4Bg26KRL8rUcuxxbqgYVZiD0LOEBX3AcMltAh6Qp0SQANmmsn3iETJLPsSr3CCO9RfNaQpMYxD
KWj9wWDrLsgvR/20nEizFJcmgaYrEe3qztZNJ6eeRvhMctlP9SnR6xHYZFPdhu/0QUmB77v69IUl
XTF+my+wbvXKHiRHR7WGQxybyC8W9OZHvxZfJA0NhwL8U7vKcPcyZCm3LGflB1O9XoZFRXW+5Pvr
vCsiB1zStce+hlCpNX5Fj2HBP/9ZvpfKN9KdGL72j57bg04Vt5B3kEA07hFyj/VlCU6eznO0ibgu
HEpqjIjprfRsBJHI8nFx7CAyFWu/XOPx45hhOedMgKkewE+S0TW/VFhKwa+E4RErIeVdtNY7JzAB
36O9X4TaAbt3ib6oPY30RDqgIkvUDpWyzCRHzn55t2Gm07pRwU46TddbGpZ66nTYPnT2pFQaTqid
RpiVnNG98SKohrpvywQWnfEGKgVpx81/TJ3XbuNKlEW/iECRxfiqHCwr2HJ6IRyLOeevn8W+mMG8
CO0L325JJKtOnbP32uPBKLdRv8592hvsGu2jlyDiWkXOcuzQGe7cCRLDpp1WJbIhf2nDiKyIi0L0
k6qyfAcn10YO54IAGzobj3nptB/PoSbGImndlcRtjnq6hT5RI1dNfAqCqnwm+pD5FcQvq9omTXos
ZzVR62VgdxcawwK7UpdN61NfFFyqmczRASvVCLumPZt6QAwUotd5HsoSkeEyf5rEuCtt7ilGrjpq
tRGBiuOQqV7AGWUQRwOPj689QsBRH/TTXPgaGr/WsvRH0WWS6L1w8ZQenU6Dbj/bl2u/FvXAkFPj
zuZUlb6Mw0nn9Doj/4q6vRs1O1OxqkOC7t21j1bO7lEfPMqOvGfacVfX5p5irtXRbi7taWe3HY8T
xxRueIB9TIM/ihbRFUUiYUYAGZJbRgETaxsBkTjW5EKOez2EJEK2UZzfC+4zYx4BoyYTwd8QfkkP
DB894iYmR6P7xsLToNGw6ieTg2kWlkcR5esUP5L0n4F1uEhGIwxxsYMepHDlmohwEIEvpm5uKu7D
riGQmvGN8PMHPy7IkRyhOUy0B+aJ03MkpzXcp3MnUuBN+MFxiSqJgK96jAW2EpFubpnFNRxAh/n4
NxtaxZwPaGCxlDKPTA4drNqR2pvNse6Qc1GJFZzHecQjxv0qUjCcKP6jzxGEuUfeWFt9VWxOPdKB
aciY9qP8Au/exe6SIQ+1xq9JeWeNfJvPCsy/a8KMhZL3noHYGFeNVS/zCEl0UwSv23bK9m1gAEVG
M4YdWsBux8Ctp/ZaAW0MTecgKovnezzns5GHelr50zXgI1V9sqN/uKIbegks3BYVTKOAixfRMyjU
ycB14BKWUcBU0y2CBOjekYzcm6+Feyvc75Ce3CqrcC0m8dEbeSxQsbYKj0VRbWgpI6yW5C5n+EBR
F7x5WB8K6EMKiVPOUCIZTAZ1+N17XNAR9WWkDmUQr3mqj3YYrq3Z/GsgNg7omRMGlFuHYaCoI7vC
oWZwtccJc7NHL73FkQkfDMVPt9ZznvZE29pxgUMx1/GIb82VLL5z+VcLVPuD/ixropVY/tSfG5KY
gLFY0sMaWRFD73cKHZDD88EEykn7FDodrJD3BBOnzRulB48YZd0n3puC1hHJz4DGaKHozBJ1XoZv
xJwsNPXJXeZXP7FkrUrnnARKq5cNBMrYZW2PGFjMxxZQaSx5aG2JH1kG5xbLdGerjYZ3kIbHwq0N
RVuPeA6n25dzcYekQOj+0piSlVbWjNiOFWZCLXE3nv4cQrntsreA+Vf+VWbOUhv+TD59zWbAAhSy
lQfTtDSp0cnI4lD3nrW/moU7nrFOxokzamYApUsqFapQay9JxHDg0uS4YrUSSAgieMRfuR0cTcab
+URXRWPy6cCMSZ1VAuiuVHvVxydreJA4zScYuwxB9iO87XoeAs4WfbGp8hWH2zM1hVOXNxUeu/xg
upDYfKbGSB/XNLx3HaP5quabHSbO1CRdOt8jrofctRYOt3CAnmpk7D106Jx6qnoD5/qkgpUMOWfW
+aZmOw8pKNwuPhFmSEzm7JP+JK9jDcAuZ5dKKiQjeuyYRyMU+6QMYFtxxOxZ0NyYQ4XocJHov4ry
nUSXTQA1oG+MB8e6ylCbs8z9kEJg1tJPuyBnmMWUjJNa8YkZtbScY4M6AzNDSJBU5WDycNHyNjBm
Re7dLD2ylugIMH06DNuKiOMjyeFcI+Zi5kbUb4JGlx1eMAsO3Bjdvs1ukdhGBA8vnSaEJ4PU246v
vmm91yZkk6Syt22DXdnpfytLojXOBowZRnsZZ8wCsQGrYBSPeeRZC6/JNlll6YtWnzZJhIKQpGYA
vBwPR6v80YJ0z5CF7l1f1kuZImedfD1eeZoWrxqd8JDB5NhT9i3GI24k1LFZP9JLYC1rkvY5ZmC6
tUsMvqRdLeA/8GWdnVvXYbe1HPEZthLRlpkgJTsPdewc0vKtHoqObsbAeEyrj5JAQMaTEHVdKq2Y
8jhoouyQj/6TMQSfmSrvhoWVxy90mBzaTo897qBgTRQyQ4DO+w00ezvm2ciJsABEwyBaJPMTjQiq
MZNVMtGrJPJxQzDztom7n6l0knUSYF8z3OFnUAUDmZjBP3obYwAbTh6BXlHk117vwUpUWHgLBwkL
/iAhNkE10Nm9cljCb0VRbY/PMWMKp2mWlv4V9Y8lJn2N0hLFSdcQr0mNlWBwQdZJ5Ch0Fk98C+OI
O22m/eKlQSeHypCq1IlPA8N7JMnPBN043nlWUXjGj/IeSzQ6aOvqgeODQ9yuB77ZOAC0Rw+HwqVb
MBZENKUH+FfPurPPwz0YTVq6oCypzYrpQF+Pyo6JZKMB3IX1i3SdMAeiS4I1CpKO4/g0H15RT4me
J/9MiRbhlYH1OFOyeRYfM8yHxQzCDgju0f9MsW2YWJeMNBuPQxrJugC/E/fFInS0IQcg5xb453xH
JSJxsBukqZZPim5kg8Wqaa8o9sXVBSUXtdYu8g9l9lgNG2CjMv6qZn1SX2zmBM6ViC6aRjLCLkOv
4rGPCR2nbgzczDvNO5lxn4+SNNrZDgLrs8+Y2rtI40+WJu8lBUeGGo0QJbaiQnyIPEFFVtmbtHNR
wnTaFw08rM41gUKkU1TAe3YYzBBDhm790+ysR4ZehUEHcDlHYfd7zHw5LWVWphwNb2m+RvGbFj0B
78B+Uy428EKsEugywnFaVrb9FhTPpH2P9vPc7JsgT5CSW1DwDISEhl66r0m0mVjhRX2LaI05UbCr
oA6sFcp3180hEyl5Eni6/DzH21sD/r/jdQyDtzL8LaPLYB96zuIlLhTnjd1qFyXBbvZtxR1qnqBa
acW+Gl4j1I8DMvbOeOhp7srmjZSJBYE7lX2dTZ4q3OkYYbvlBgTAUzqcs+kSF9+0q2tJrwrPuSAK
1QDWfKrIsFS/DJNtqz9XiOEY7NhHd9BRFTYfTiz/xr5693KBvnrc2dFPMgE74W8gLOe57GhJqB2i
QZ9d2O3a1UTt0PQvZn4b5gPBLGmOsPQGHOty37vhG4bYYZ+mOiQMtgXbo2vMbMUwxTdb+xb82mxs
YijAZ48PE9+hMUXsnB00fbJKdgGqM4jx2EAIL8WCABnQwtlPRrpTtKt6OKErDmSzGiCWgNDw0Ytb
VyrKx8g7l8lTDJW4mduPJs3MQLs3dMFLbIQwCT2YH4jxNfGN3y7RoQK5IP9Zhfu5iWhiFkMY1Nww
7WdgzYfxL4ifjfjSpk/xFOJ1s1aG8VzxoJd/NiYO7VxBHyBTPv2OkvfOuyv92TSqFfhQ34LXNe6m
8pA4qHBoT6sJt1CnPZbz16Ttkv7Hrj5M68koLtocz+XCxJPLaFOWjM6jb5gwrCfOodxW9WvU4rTX
vho8+FMgWCeOPqFLxo8JLrh9zyCQJvFHx7ol0OSaKPJqjq/yTv74JiHpRlZPLaIDl8YqgGM7PoYo
CuyuywDC6dAOyBghXAmJMX6asX3u8w0Ymy3e5DqhIb3Hi1MK54APoXGf/ehR4yzLFE1EXGWfJgTX
1EjKTSY01I/Q3wBsIQdHSBWS88usB3Orhsoj/MwxRwnMGY29o1E95R8unk+YiyXjy4Pr71OiZwij
rRhPrwy11jAVeSsd4Xp6gpiywTHuIL9I6aRjTlXTHmAemQxxtOMPGmYRFOHOqNZ2voESWcrNnHSW
bJiGwxBDUt74B6/cl+mfzskNxWfyRrbWkJ4c4pXiIzPKUW3KeB9TclS7iLSWgVGQdL4m2A3Ng6pv
qvtZ+dmutcMnXx36/j0Wa7u8SApGi4cPDPKwwVFF3xxfrMZ3NVz16QmSTkBM5sowjwVXap4T6bT5
Q/bOgrt0qvYuHD8NOqR3N9GVZXzGDqMkeci53HsD22XxqmOFkQQpuEsKjWWCWL9lBwdCKwYA93xy
ZiNj8RjrPD3HgK/bKF4c47eub8bc5l5nFF3Gv3gD7So1dV5sANMxKmG+BM4/zw/zARcxGUejyccr
vyvHvXKex+E2Ek8SWfVXe2QAwtcWhMA5FUo50qIAz2pw21X707v5VQ+Nh7JHrlVaF5MzHJY4d9i3
EeEGxqoTN4WkQUQvgc0Am0oWyMIaDemkPnmX0jv5pb4TIwb3Af/4HefRc3Gv3LXbHjMsDJLoQpzt
bbvqxV0AkrGRfBNfQ2NWHKzmpLXPloRqtW88AoBZ2RDhB78lyPCEq+/aWHGgVVEI99GAKQADQpKH
15B/S7vlHurvcJkLDvTIsYqtIygP93M1648C6sFct85DokNDl4lWX5XCW81XTd1xUxHB8eSBlNFi
JP5/FZ+/rn28Y8yKsdmPBhMqqL4l2j5vovSQjAlRXueS7FLXZziK+iuzYw6c6QAHmUZna2+QTfb5
BdCj9WTRRVaTe2yYD5Bh2GXZOmHJk+LJZs4QEC7g+yENRnulghR5or+cU21FcWzN6OA0R2Wcseg4
xqXuPrVhWNTs4uvGb45Gr30wMVvSEYi+kTriEiSXlDF3231I/166j3GBptVgSInnGdt6qm2N3lok
+Ia0zFtXsC5QjZ+s/slSTOcYLDvI79NroN+y9qjVe9dfi/pRFxvmLO4nd1/lvyMpqBwIkCZ8kINj
XBMDqtK2zXdJl+44NqOiBH50DQpatlyiRWTvlL0gfZ7Y4BxVicXSJ09SEf7L7cQJECgrnidhM8PZ
NO0lHK69t4afiP4+nYmpx9RAgbjxi2MoPgrtjoasKNZdcC7p5Q77vtnYbCDjloICntdGr9fEtqfQ
Qvv8ZdJOOvdS1C0RMB2c4t2D8tyFN6axh4YTSdYfBm3jUBG7C5rM1c/s/qyuffmd8dD79GmZKQDd
Rh26ZkDZ6Q/mDHSlLjSWAcctLBVE/8qTFdwce9e1uxF+HbZio8dSQhcHksIpB2jg7sTBY3j0jDGn
e0b1MAA+ROQImsXdsjcs8tOwn0NA2m3KThclD1lIaCairW3G4LvZOvP+Z270YtuY+0ne2fbq5FBi
ZstDc6mLX82m84kCq1nXOS121ATU65G5Tc4jKiX92xq/xT34yeQPh6L+1linMN6yCcz3fbjPrDd2
t+TJeHERLDMhfqX1ocGiGZYoedd29kLhig4/1m5h9NiSou7eE3pSw1f2jhfyyFt1g93kbittJ8zz
TKhAP2OAxurWBpEgJoSbVaC98bdO6VUUHHYQeCiGEaQTEpNqrdNqaR3rjzmODLx4tZqTlunVtvpa
EoZUyJF1IKhvW2QzeK3yqwLDyskXPke+lI+mtwj+0j0ODBSXr+LBJiGnWmb5TnulGWO90m4fntS9
S1ecPCXQf+YqfDTGNr2+xWREgDNWLhYAXKqeztOx6WhLG8v236yPFrjtrcGKsegnqxmasENwC4YL
X48E54ZyY1jhUcdaQGAgeS8ZHzZYMW2FksuDMJ99oLohtEU3uMIOEkSrREd5tVCvcjM5NDpxUx0L
b49crbj7c4jEGu8W56qa9+ouqg1JiuJ3pVVr8rTBVHhb3lzGW2RfnDsIq/Sv/IxgHhckCi9R8FZ7
HzrluB5RAxM1tkhwJf9skM0oAk3vZrNp3G1aGccScAc4bLqXVKKw65bRQ80gxbxIdyFftUcbiKi9
BNDAFJotnBBTQi9EQiDQwri3xmZ6bq+MLctfFxGB4FoiKlpEzP1YlheMdDyGWKvuu3i2yvl+BkyD
WOCXNzSf8H0aTXOdn5xlhJ53uaFlo/Oltcv4IC7yg0hFfh3NinjvEcXp4IAWCSh2OMC4eJdor/FJ
dXS6sDl1W7BZ3E3lofrSBfSUBascXxX1PH2wCPNgutIwFbyyf6PEBVW9TONti4PGW4xAPWFaIteH
cMhtMc7NQlpFSHaWTbdhpFKaswbSBb+lds50mwnK7rrAjgFjqVjxv3nzBH+BtHI+ojCCQfTJXB3G
rvOKvtmaNvYLfSKLcNTP8GTiGv9BN9CUa5x1Dp2vmD2IYTGTWOo7BbPqWiKMbjdMSMqD/U41zzwv
/XQ2iOADpqJMIObw2HgA980xCWfBYlXfnLfojc0GaMz7/Fg8lx8m0xcYD3TPIuDK2IQAMVNUEy+H
7NXhPMIlY7bGGfEn/+AK6O0fppk5DDXExbrF7pYg/8GVhoTqHa9K8Bb/yld1BwjbPKXExi4KxKok
qc7HuTlWPDxE9pqeQEHeqAcbeonRzmOT8ijk6V/OtI+adgePOAZaf7mYiLwGh0RzjON99E05xfAu
eOOwjyUAKh705WXPP85ChY1jraMv5qrBT2PooGPK5z5CqbWIWT1o/3OPElHzhmyIEX3DTscR5Wc4
0pVjolv8IHLggb9RA+09c4shOC829LYcfY3QpY8AeC/mZveST06iD7j3+b8DROT59Xiq6LW0KzJt
SGR2SYRAF09wvUGO9Fozd8Rd2/EaFZwoNihPKgwp8nND61Pl65m/aW8Dc8+727iM9MqNShdRbuwk
0QXkRjpL1r2xQ810YYhXd2uYANvZ8TYsQSBwn03To2/gq7jo6RuoDqS6JvlwXBgqn07uG7lT2UMM
A7UZvrH+/G2qBPQ6MyYK0El+9ekhap7C6p57I+Qh5ufsjBRUafMsCMZeTpAl0T4jVBtVdKit6lH+
wzGMOqhklLajGazGwuRLbrhpmNVeapVsOnSvHeWO40GJY0g/+F8Ih1t4ejqmuE2WUckEBxw/Wnl2
my+LMFJJJPMUwgOD/VXt9DkRt6ZRh+qsVXuJJ9lu3lsdzETwrDqiLQpU/JRMxT5SF6cANI5tGzFX
ySmpmZ7Ip6KLOhPi1rH/EPR/IarNodnHOkJd+uXWSGBsQ5lGRpPjcOjAlZPkaMAHGTBr6+jd61F5
8REdSNWg16mTetsKCmWrIQhi3HRdyxPZ4waFJiJrdFFgIPKmX4H8CJEOt/QgkmJGkj1m4VknrIZs
DIN2a+i9EG2Hf7mj6KL1x7Iv9Cfcny6dDzzqRW19FTtAqSYyIIZJtbOvad0344eQ3ximmUBpKIOZ
7LnNc19hYEVq2Su4ffFNb7uVMHO266T7aTLCev2hfQsG+j/KKHZp170nNfJ4o0W+ZoXblMFVrNHR
M6dd5RZ4vqh4PZ4HE+w472uGcoxadJUV7tfQk5/xiHpLElRZa+lDQKHlhJJxQQASipQDbpH8Knr7
sURNbed4VepEzG5gdi/50Y0/LhV3GlVLOQH3q4JdYc3MALaZvMFGF9n6qmpqUDA9+bR18KDJ9OqU
Q81xpsfLB3mm6hswKSVNvCzauXaEac+HRp5GMLGDnpK8iM5T75+r3GtJAAbeFY3ea54WbLMGHKeU
SWecYnGo51a6D6Wi6Qmkoxx1JD3epNQOpWcyJbZaOH8qxqruUduWcSTOpp1ie9JLg44FLEbLzd5l
BcAFfWQiWM5TnIFdMmLVQB/SWshAMFSn+yjidNBXlXp3B84PqG8G249hKNsgOgS6JnIBAoeGQCYE
9aTC8lil3A3ts7J5/toGtSaOqZeyDAH0yubLV8UvMRfHurTeWpFQrSJjKyM93U9gLzJjBEcj3J3B
2aPqCRLU7VNryp30ks+ofJWjT8CyNreIaUy6JToIRb1FJ6yntiToIzO4sR3jbOvmB9NIe1PJAssv
gIGocvmKAvod9K7UWtng1ctQXEo/oAjywe8kU/KEZaG39J1L2o/nsvF5PLqlV5frWBNnIqR9wI9A
5gsmO5rVYc9lOmxk+TJzeD8q0d7Y1MtaSFillB2mH/EAD6/Yej7UCIxOvCbzL+bz35jT/E98PVp7
tIsx8I1ffpR9+7n/EY12/WCn5B2GwHFwMo9Vz6kD9gDNZIF/ZRrO+hj+AKiGbdaWyCOVt/UMTl2u
rdc8HDgm4FJFffNu6d6XP9iXiBCQOeOEJr1H5cVTVvTFT0uqMH6vUskO0X/yaozzIbmmAeAzXU/M
q6vbFHNtf/Fq6gwjR7Y0qnlzhkrtsnHkTUOnBD8aeyQrGXpNBlJzUOJz06BknYegRYgwvQGuIBQi
p8qaow/74tGuxUDoOf5a12Hui8XpJgUB9XTCaNXlOpMI024JqQUEpBukbXuK7cov4HH5DHiDvbA4
SzWJ9jMYFqd8G06PgvypEv621sdvKT2UJ1nx7dceETSSU6CnQSbxmudOFzTQK0bMJi02mYU22VjB
NkJA3k8IuFU1T5dziKt98t0MzlKNzVs3pm9G7b8qw3y5l6n3myR99ShM56zX3lvoZOggJiqgPu4Q
vvibsXBPDrNZ4izRE2Ny3kW5/0Mi0UdWIpYnS9hsaeUYBFjaqIZEWWQoFaAJh9lbahWkRjIjznR0
oLY9HFQ2XcP2kA/OtmfmXDEqE70qV/H8cVObICIzNI9NTNU/IoOINEI3CufJNquD3y0HmwqyTcWw
sfKDMisaSTqlTkXXIU+8Hx/kv+MWh+DPzwxjPZlASUoq1DSzoCtZzK/Q7jjhQ4ojfYHVxh8AeoQN
BJHMRWTgWvnGKnJqQqIu/ND9bj2sWHudWTCLH/JR16v/tNxXFJTDBA09fLQkeBs3LwH1uOU2afNT
RotF0NYQAGcn4x6Y5cPQqs+IGMbOpBPjovMDm47u1S7fZMXwk3XtwxuzVSG7v7LDVqAeRMb6USS/
oHNTjW5VpWMHNyQevihNNqZO4a3s6Too2rp9Q49Jtp+DYSDlKDKylwmLCwUN0bDPl0iUrH3M1Aod
8rC4mOGKxG1K2/aHudPOi6vPvt/5ZvQSFkYLlAURn23WWBGUIEMC4U4gUCvHKb4V7MPbhDmu3rA5
1dZb5ym1YnUiFIvZNIbYEb7NDEgMniz6HzvPKikHkQtYAtucj18w00kTttCV1w0lrqg5oo8ayl79
L6REtfUGI29kPxYpIgXNBGAamqxRPRs52aiga0xS3TkSuJq+pDYxiZ5x0dYGr8ICjp53oFE00LAy
JVSgqglkn8zkjasDa9sf4bKxbYr+HkXTe1JON7fv/3SS7dI+fWgDE+0Ui55ZseUqPXn30ry4+j7C
68l0AOtM06qn5neM4R6l2qa10QkkJucWR0nrZFss4R4PEDucPwOOMV6ZBk1wnJhu6g4L3UISWLJU
DsxBV0IgsR1UevQyjG+xmKyn+SfT6zhGFflwqDOTLoeuGJghvRknNnBHwkwoanT0mm//BNgwtU6m
y0L4/VZ57ZzcywukyDzq5VkV9TZ3Wv2576vk3IrmqQutQScbPKjPbjeKm6sjpkwwaC89y9t1dji8
W3X80io3/wutn6rUt07KLdXlrn/NWGm3TWiKpYaZZmx07xRpqTufSG0IlSwaDOr/98XuzFMRs5Qb
Xop6xsxBgFrJV+fN1PPGU1+1O7P9z6Xg8OdZun9LAyysvVVGnx186HIIxlfC4E96Ta/fLtHlOEIg
280L3TsYYXgvve5M+ZIfS9Nzz1lFaDjPMgNFx+bW1Ce5Vw3HqS4h2ycYJMZJaiqjCHFjMZJssjhy
FtJQVyVsVEtdAUq1UONcR1+G1GMzTmHQKK9KrvacHRVO5PNaWfdl0NitC48wqBqX62gVNrogjR52
3k8prOD0pAccNeY3MGm2Dh6Zkdg6vkeeN74h1EGJSVKjPt3CmC3YcvvhEo46aYSttI9oEM3HsDFo
u4+JwglnBfQsfdLSqIkZRhv32u+cWxI6v37lhLvGhoKfdQ3diKYTX4lt+zctgHHABAOFLhXY9d+1
I+jtkhW+ZB7g/I7NCJzMTCUzHg5gUTMY2yllLy9Dyztb4XNeZ8xQh1ik1ykbtLvugs9PbWPdxCl0
FyRfR4LyzoE5VQ/FMNbIAvFt9o2uvUwsUAgfquzBkTl5B6FLiA3BxKIux2VbqWGtFV2/7O2cvlY7
p38UWpds3bIgmS6BTdD6PglUcXYYpvSZKVfyklfxsFITyQxBoKWPY/7ME+WcIqdxTk1CtxdM3KHq
2AYLf1IoBXlxxCwriONkoztV/kgd1y5RRG6QBIkvl6wmH23XwStCZCOiZJuQWbyxR3QgNSrksTer
ByFvBviHp0pSEQ4CVmCxVG1YPUmf43Bh3v790Lg+9s7a+cF/TKL7iC7Y7WnbRC990o9vdh8ta1e3
jm7QcYltw683NRv8oWZu8O/yQHAzaPfnXUxf0hWrgqfsIRk/jM427lbbvMharlPB+FN4civboLyl
W60sqTaDqGHDsHwwGjYCvVDpREsN/mNmcUtZVXaoNXgBcUuB5Hb+4JHADgc+j6zjWPN1EwMsNTs6
G1UfnVWVNzhJ53tODnW+1vv0mGLXl1PrQYBpb7aX/yECYov0UxwW5TAGr2ksLggqxmsWOrRUNM+9
zy7Zbmh0amvt8d9VDfUOKL0WPndaWz20bedutAkBSY1C8KEaaVA22Z7S4xNzx3SfGiI7YnSeKhu8
t9z7onzt7m02HHvLitZBN/jHHo1sVwXJ2iSrgemJRfdqvlEC+hX6qKc07OnjqBrbTWHopwplVFob
3taf+GKi0nNozpB3EBTdV9OX6bcTWK9qboSWQ4RPHAc2ketUN319HgPqEmvgLNQVzrRDJedtTRFl
3PdKVA+Dmbx6A56oOqObzFHG3mB7y28RTbA+aZ5dwyyeSgPHtBm4wyXrTA7FokQY40QpqTWJN7H0
YFKgf3pJG+ZT2LWbE95KY+VobbIzEtpBspcO0lOdDCzTeKiGynoa539hrAZmaaYBJ6pm/Da/NBRZ
u9rSXnXHqI+ubBCTzH/yjfGxjlVGx1GhaJBornKDpJZpwMJPDQ6Gx2U60ldB+ZBQPbksObs+cwHz
dSklLPqzxLOoRcbhWcmyXHtowTeRhkCohdkcKVNcZwxpkkk62fNLY5FW3kmELCG+3LOt8a+VDA0m
xfFb9kFx1wZGH5asti0s94dR6ERtI2h17Gx6GuJw2lc2b65HX/VUBuCgepn99v6fYCW8oVdIji7C
qkUsgRTUsvoEaLH0UguKfxvIR3caa/gn1XPpFtDs7Fp7TzyFvsEZLkyMPqNRVkium3wTOYpuY2TR
jg6sKdvUOZqeJChyCCg+CpbJyXaa0XGycmg7VXpl7auQiKzJJw+mrIrowi4orrz/F6MddZQtbbgt
OAJfOV2Q5thnkiNqaGylwSFfs8xxl3geiuEmQZodhsSgJg0FV9yR3hvp5wnY8TVOqdr1Jix3bgXF
SUZI6NvUV6TPiO6E5cw/ViVKYUe3o03vNc7FL/J6q1HGL7qpJA1rZE41iinFEFlJqMoN8cORwtaY
Oqn/+O8lbnFdyhb3QFqR1fnvWUgKWs0T5anl+cd/v6WZNdgp2jClAaF20umD6lKrb/9eMJsZTAFn
czxt9kAY96icZUvCIhaa0YPW5i9WRfGmcDPsIztgHBrGzOsFlZthYjcxVauDcY1QjEZwdUar5tga
EEdjT8XGcnlznTHUWHuHp6hwxwfLyA4iK/trXNHYLPPm5mcy3+sB4rq48djOWwTZbbEGNFKTyxoG
eyUT/YvZVRCp8EXazk5ZnoXENW53dhcNe2W3l7IhOq31qk99YgJnt3uA5/5eDjBVVPiruYbaF6LA
YoxI6xJ4CT6zic+ZOu7b2J3cUK9g0Vnmfy/ukF1l0gADFKG55Uj43jt0z23X099r7IaGro1f00h6
rWVZy8rp5KucuYxTXvQPaeVVLx1gYfhknWjSg2VgWXPmF9Wn9yB0oWP3lXdwYHkc/v1JNMLD5FYk
u9GHE69aRML0Bv97yYaKiV6cBH+uZ0yPrjhizNzpnviQQ4vZGyorT2yoHef0H1TENok9vFRjbz/Q
eaPt389tiWSCQ/t/iwolMOl+ic1JOOtm0JMG+nPQxeG/zcQF+ga3cpf6EwM816+io6NixjaKJhYU
FA5mkdHJo+Gb8gj6Vh7//aiSKNxWRkJvJCserPlFJGFC7y5EvRykbY/UzTl1RY4BcT7w+cJyIUHQ
pbHczn2IEO+us0kg77JBfSPA1YZtb+ItBWmY5BNhSaIYHjAmDUTOePjXHOWiTqtavP8Ek3Qs12sN
iK1jW3TqM825mqQHzD/Q32luQdfVu1J10bIwh33hOc3Dv+KzFISOInbmEBR2czs+Jex1LoXzji+3
aG6h7hBNR/vJ8Wv4ilPOWHFIGULndvSauwnxI9TJWzrnTYE41xYACQuFGfTfjxpI/H1Xp+ei4U2C
iqWmmK8aZ8r///Lff8MSazclJpFRgIXqoafWQ7KbJtyuZt9g/Z3LponzwYnFjeqVkU/bmQj+TNBR
qQTKiR7buEvaX7ylCPlQVu8ttuV7PvSzZcg65lp7UUg/t01a2C9OKodjQqbcg3KwNXVMaEXi8ZGT
kTlijA21a8OD2yqq4LynWx2FGTBQP/zhfy8WsYu4O3UEG0xcszCNATEcAKYXWkLcxSC7XVNW9Tl2
gbEnZvBI4J4xZxuJQ26hs/WaWzmNAK99o0K4UVUXo0xMgiNAj/ODz0pAUaR9lFle7ybRcg+iEn3P
nfhhKotN1PgpHrtM3kOLGGXbcK+ozenEB8xyOgsYVNC4RKJlMwROTt6u0Fw4CgbucSGT4UnYDAgd
Yl33gcKzaUW9ee4TLFqqOdtewh7mJmz5ElRmE9vtc2i3Wy1zjUvfIiTSu6rY/rfy6B13HT67JghO
sRLa0imbcNelOhMtjW6KVVbaye917aQ5vb8fk+q7qTmleNQRz+1IA97U3eTBsDQDx7DFOiSoN+JA
HcwQKrh/cOIxuv6rOHMJUZbOzv8wdl67tSNZmn6VRF4Pq+mCZtBVwEjbO21t2aMbQsfRM2iD5unn
I5VdhWqgBwMUDlIluw0Za/3WwJLH+jzwyi0ntmtZDSKCgbCM0psrJXhIG9NQN5AgyJQAfaQz+xXF
iB3IBAdcT1WAt0RvwnBnCHGMU4k0t84oT0VnnWSucSomi9zPzKYzs6fxsJw/5Nwbzz78eFDTFNV1
xJxlc5q7cPKedjDHX0WpyokO6QQeCp0gntbOc7LOSVKhwQS205hSfEg25J0++BniCmv47jSQrO04
Z7DME7/VTjrJ59lPs7DCB73Gy7C88Ine/ih08WDajXbU44gZ20GTiCx0lPhEDeJ/07QiFsORPAXD
ODtllwcsWmSoy61V/fP+agbWu9ID1FQVI760yCqewmY2ZnlkI0XGMTbCS1eRU7bMA+4cnOWCk6/a
ODZOXjYS7+DDbTpKT+jhrOt+o8XxVcdsb1jOjhplSY4Lu0hVFb8Ry4Y7jdkLjCS1t2GY57x6kSFP
RTOsR0kGTzHVv/81C3apxUDYdq+JT9Z6ATJ4CgyWrsysrJXdmvjROxdWVTJMBJMdHE2cdWvfqWFm
W6VaiAcozzpkpWbD2ja8nQ+D7XkrgWXHTQX+eDvbeKLFFZXAOUS2InyV5Gpcg3q3jdPpgR2zuxoZ
jh+Z8zJEU8RqJgQ16aZ2iMbogwhhVNp5XD8mVXbxB2riYg7gVTd4724+W6Gb4WIbXHxDkbUfFiy6
InGDGdt4Ju0he0xwhQEFt4Ffk/HQ1XQ51NM+mdCl2IFDJY4RInAQMJukdyNWjh7JTPyMWD69oEK3
DM2xI2+2J0gP+bfhh9ZLSao7MxX9y9KgXkcAx6IqoTYJbEzEBnOGDBzw7NzkipD2OFw1Bu4kF1zo
MRPJnWUUwJ+2RSmbyZS6wBYokEGqjXPuWoiyoXv2ttcTFdxE5tFObePYtSZGv7JKNwFQz3z6szNE
7csURA8ixcTz9V2gEu9DWhTXpuJzE7dULrWucopdhQEeWyF/tuGhWw87YV+AKO9TA9VvD3R5/7Xe
lR2i1uWCn7AKHYCB9nHDHVTYsbP6ets31rCyRiUOKWaJr4WamCCWzyTfL2dKyxOzlnMEqH0XDhjn
SjPur3WM/tGM1XuSN4IDiyTKMTIIezcfm8yjcwhkkFV8QMKftQN9SGT5O/PiH+kpUXgwSSxe1PmE
xejuO45H17bFxY+a6Ooidei0ILsMoysvhhYKe4fUuTzQqjGcHY0OtK8Rt57StzisX74uZ/JEiJBq
KHhWpU2TpOm+YJig35Sj+utYN0gIHxJdbTVTo8w4c3MkNC4iHjAzypzr5gBscsIVIndNx6C7rOWD
epkyoksH9ciJVj/GbCNnYwwOdkMN4pjb3+iQjEht7rlG6kacM4GEOVMkGoQ213gY13u3n+BlDEzF
IeEh5nwEeaaiapjCE1Ra9Z0n00PP9QbZHVgXVkKdO3JjHsJ4st/E7Jjxx31ZZDl5uppxMroYoyIR
vOQeIVtFfoAch28GUwB0ZjtWbdYel+VCy4PT17nkBIz0OH/XQ6W621iitl6+trGHt1ElABZO7yH1
gtGdz+XlH185qHlGWgz8zH391wxijjb8zyRwbbe2fgoD7h6BRyj11919kj05QEU0Uo/JnShyjPco
6tQTXe3Xr5fO7LfL1Pqv+XWy9W4tBiHrk4DBHexOP3XzD1/+qXuH3XUujXWcdDihWmSq85AUT1FZ
oTfj/yOxytpFcXZNuS8/gHzU66SFqV2gCKvzcBkDOnCCB/xxvg5Pbg9wBNZYmfvcZf7QSlff2nGM
GaeTD3UR54+mDNNb2KI6Z1f2MlW86g7jZZS3LanOimHagSkGICK1Vn8rKowbbldgfdUsr927I4QN
CXP9OSaIZsxpQR7C8Pg1ZCcVKcIjb9laaM+anJyDLqvslZu+d58PIa3qlQlXgu9hF4RwrM1kfwuU
TrxEUQU6WTB5unfSDuK1as9JBcGQjbV1ykvUEz7U0To1qlsUdt8z2LaH3sRK1ThG/tE0pFTVsG35
SP+71Kt9Ivw53sr/KPAzQYGyCy0AI0MiHaeISI+VbE7LZt+h4lmGHFiVfk29ULg18NzsJrCd2djF
/TJPNQCbkMnbEepSAQJvhdQo2Z0/1E3rKlQyXkLRKRwIFoHocWNdBrLj9mHR+NtBytljboljqyUP
WgxyUoXSPxeeYd4cvXoqTa+HKWZ4B/5B3in0/tJQIRBzYzuFfXGLCa67Rcgo6ymyTlJXIYXtDblH
M1PQzBrFeJa02Hbk3sXV4BDtw5BfTy0I0EpWNMm0kQNrQo4hBXHl5/IOZ3IdyPAQ5ExmiL7y2Tk4
XziR+hWWmv2klSFSfhF7IeoL9MQdFOBqOc4nh4AV0nTStSx9lCKzEd/OA2e9vC9N4f+G+sazL+tg
VwsM15Jy3wczcI4OEXVkstc4LjzUhq7dGMQ00iWkjeRb2pUP62cLRd0oY1EhpnC/XM/2WCM+nkt7
oyzL9oIEqSkJi0PS9/opGtHIlB5zkMR9tu9Qe/s2GtEvVNpwx3ojDYIERDZAxdvRR1Ja2asZok4S
dWZCzKP1WVDXAPGdOYZzy5M39/2h/uHO4x8gK+j0s+DXGfmICgzN7h4MengXzI/3hYm5uA3F2ho7
+6KF8odZjRVHAU8NmYYPUyGqLTr6emuwjx8vKQrdC2AM96PwaulivNkigkWvZ/8fFPV9KXBS2stN
tOindK311DQAUQ9X0fyINKvYtaOBxlpD4lbjaaZmE2F7W40POYgXJlabhdfQbW8Ta2ZKk0j+wTKf
3zxN/5amaFFF7taHiSaExI2Cs9OKfVhZ+XPRoOgKuidY1VthUYLElUrEJrkWNz300XBGmjpHteov
sME35Rjjtl1+Vx7oLVJ+3duWKfnBrT4gD8vQl+d9wGA4JXlC/iGi/2kGdLoZ31n+yzORaiWmcw0H
7AisypjYlImxLKxNay0HxGKTRy0MazikA/g05y63ONfKd3pa+Kt+wNvWzOtVmwzUfgCTIGSv5oFQ
mwfCqeUhUTU19ES26zMuBVbR3y1fKDI3u2axoMRL+3BVzTXTAw2FGDv/OsDqkguir0A5bBlRBB84
uJpxqpT3cVcRtSLALG1U1LI0URhW0QMgKur3PB6vtu4SMyZbTk1wZjzoOtXeno0vwNfZ8k19raxK
YP5k6zClh+X060UrpLcxR6RRke6bp3isZ8Du2Y7M5kEIulbNMFOrSjtHjDK/M09+D1oGCwZObzt0
OW3tto/Dr6EfrumLva87xKXz592FSsI4Ao6ue9uvsSEqbtQ6ral6VB3LPjXIeasQd9tcNQm3HrNl
fXWLjUln9XnKPCRuo5+uyEYUTwEuSRi3u9Fzf3pY7JivdKK7uIi3uhu1BxgxorfCikZunz74ZcBI
gjE/WWh0lze13gb6L3sO3YgK46i4r7DJIJiFaez2mmpetT6fvmtJXt8qaaG2mBei3Ev0Q+NvpBIz
jSzQEs2yEc0ufLI6An/LyPJZjf1w8athr4APKBjA6eYBz6yYxCXRhp14zVKG+dpnD3TtUl8ZoPhr
J6D3GIZFbb0SwMGtSd2SKqluYxw8qYFuyHiAr/CCgCQkVQNxk6zgV/mOAIvhSqRFeemCQj31wto6
g2nsjPnUM7mv7BtXHBKXFx0AzbqWfQcRZDL1W12/EvFStPGi6srfFiQG0c5IwwMqgrscD+AeC24F
PWvSe0N7gCzi+MElLKKUtceuCaZTu3V6zwEZ7L3wk1tvu15+VNMhInNjCmDHWk8uPBC81/LDnBRo
V8ovLjixD7FpedcmLhWNe+47SG/2UsOsaCJJyLft2RYI6WR0xTHiIYdcqJDBRckSyajbaQjqUcZ5
NBDYVOFhzdNCTRyrzJSX0aE3piAt21J5e7c8pRZvPRhx53dVGwa7O4RYTqkl2xmRkJGgCdJvyX6D
HcKOmiflkRzWb4YG8u1V+nCKS4f7qcVuXE7oyEsHvIxeQ6vICdaws4MeIUE0CtyzYdJNL93Y0RbT
28dA2M6D4fi3AnEcveiNeSkcInOXv0kWLUGxHhsAm4d1djMMXdO8rFpzr8YgXbJyrNo4WXSC+yKb
jlScoHFtCGjV0nUTIxcVTLtvLSGqtNCKQ0aq3E4rHR6WrIczOud0qjySj1Zdbjf3vqu1ROiaBc7J
PNwlBP/son6288+cadha6bYNWRTNxq2u2fSFji2YmBuIfqf3T6mjbmMXdVT6Ap0e5w8N7IWTtHDR
DgNqrW6O4a3LjtBbwmuckmNF9N1rBZw9C0j8PcozzmXD0O7HnCChnPf0oWpQzvqmHuwrDZxlXm36
ntxCNSmJnYU+Qy5p86WoWjh/JY4cZxZtKqa2t02CCzoTGk8HycSBE3IzYZ+wLP1SajENqDNLUTLs
Y0KXDb0VaOp7oHpUCMFZBQjGKVi1CUjvEbsRM+hIy97J+aQbyCfWYZaOygrNo3DchjgEUtzTdkQN
203GjvO7e2iYLl5NlxtbKxClO10UXRws6QNj9QpTTPSUZpL7DFphI/lZVgIjmxiSLbMPrhGP+j/6
4Di7Go8WIoSjW6OeAAgi5OF2kOaHotYOKsGhoWaZSqHZP7TJYqXUpzfP1LJdgbOam0JAW55H7tLg
pTeCJmh99vgiYy6rTdr8Oqbmrk/L7L3qxLZ2nZB0OO0FPzXyco/67H5qT9w3QNKj72SSACgwazI+
IOcLaKdKJKbGyjiQXdceRzLCV6GNanNsrZsrA29b5KT0T+RZp0X5EXvaQwBCBmCWPBWGF3136aCx
cQDb6UR3CYQhSvOfszxlW4uA4kJteMLdqB9cq7z5Oap6Xb44XkzIve80O5fOjdVQiHIXU1dKeyyK
95lDCF1T/x6gx8AAGlTgYMzEWtXv0gixd1JKKOP5ZlrJIdo5M5XR5sOhyH2dMYPEoagS7CnCD7d+
JDVSKGjds9SxsNm5WxC4euD6CW7NzG82Ehd0qZsnfX5xxvllShL9dzTzcss/ldnubIWOIa2rbzGq
SZoRcORMhg2WZQ42r75pYcEg9dlhRPOEzWnQQTCPg/GReZhBgIvHdzFGZHB7bnW/vK3KstAvqCVA
Q3moY+U+a1zvF6RWh0kgCfLyiugYHOpHayZH6VzvDwzF0HbuRQks3arrweHUQSkvOumq/OZMEcly
femuLR1gtG0rZ41rszkvw50iqv3a0cRnkwD+JEl33w1MHpt4rOzzcqTYtP1uQjdAN1GanzxF6wqZ
QFcNxpPhINHu2WFR+2r+vUY0w7qZUixZdCucamcIkGGkFA4goobeamg9sRAX1ZkaP5RPHVyTsH00
mrvrZGEcWt254tWKzlaPvGx5AmRjuE/5yOHuhcMmAH97RzMvRfPguhJT3nzm2UiMTn5WtzCnzDdm
/2oHVkmCcNwezMED9mWu1vTRW+XIBu5brW0OQYN1Vch1b/rNRyjgMrnJYCfLLO8c5n23FajmhRaA
9C2T3hgN9zYw1KqYMXtwcUqaZnwgi2uyXGaO3sh+9fxhNVe0ostjflL6vufWWsuxP3Rm9KhP0bbX
TZ2wyoCC91gev0CKCT+MN2gUDYCK6XbUfOv98FUff9R18s0YHDLV5t2BW3lwyDOaDQGnkItMo9ha
2s9ep9RgwG41eQw/Bdg/y7Fbb62WOL0yKx/7LCVmCcEB7EqEunxWECTDFB7JSwbBnYWBWtykz3Yx
vUUajmn0EzUxGj1rf2+y3yw31+7sE8mA0pJEvKCy3vwJSIJ36Bzc2kD3Hg3f1dF+7rQsyD8R8SEK
VYDpjvws03gNMuve+VX1UA9F+TarQwzXt8/L61cTYO1aFH9PziC29nTT/Ya7Iwc06yG3kE7TN547
BdcmNdwbCCA/tu3lVgoSHFCFTccetHSbTmQnVX5JFkyNX6nJYjKIJ8SzdoTQc3kKdYP5HegZUBOP
F1go1imEqeTac9PQ7JRAJR81geXmA6wENXfZOBHq203+1Q1zqCFJFJFqTYIaPbke3aDcZ5FGpHZH
gNYyV6celkB6J+K1ZgXFwZl+hJqVfi16aVWtRtvUniObDF9TGd62ctUtr6T3EMUOPdQ5MU7J97rw
+rNfRZQL1GjGAHyY0tBFE+485pswjAmZ6LzmGJXMZBLE5lohJVO6ET2bJhMdoqFzJKS9Q8CFij/T
KU2suL94Nq0jNarNG1USw6kJ1feyQYFB0PF0TFSiHS1931lmv4HM0vF28KTMKKA2tNmV+kZ+80o6
dreK5wNWdazjMuqzbTxrPnrcSlOXDN89552hyHse3ZAXIRAPcQD3pOtavSt7xesKjkBjLyGQhXSx
Hc3XO+IMugbpagpESu9XiO5AdN7WmYiw7Hp93ARebqAGfTa7DPg4NVOc5qSkAAJ4jreSLN1kaTDw
Av9guljm/dDDke8Y0n8oXKNY9Ra4Vci7O8x9KItZuR6R/Hrsa6AwUFuIfiN01UaE9WucyGmn9ZgW
Uawdh7EKjnHUbRNbHhTSIXs3Sxgbk/e4mib/QR8kbs6033QzQSHCtl6HBop4vzLandTSq51iPFyu
FrtU197oh6NJD/VG73XSKG3MBlEybBqg6Pz+Lcwx/Is2Gx5DJ2uRypHjnlX6oezld6MPs4eYCNe5
bnt5R3dUJR9FAcdbE+8uUXHsXDk/a01PUPk8VQGCzJFY7b6Kwv65o2d3VTfqw+UOsCrS4bWIifYd
TS1fZW0yZyU79WF5Ky8HWWhm5UaxQSyHRQoKmC3gVFt1r5nmfZumnhfEQiX2mkEFz0OLrlDbwifQ
hDWfldJLppNljkejnPzXkupZpGObesSrNDOZC0AGuvi2gI2TH4lVLgoSFIKEWIDIKNcAQtxxlYG6
lHasXYHbYJ2mCq9sxI12IYWKFHGTN2CnHRKfzORC4wdHQNZNR+SX01J/oZk9i3SOQzSU44cPfIPX
brOsLtpYyvu2Yu5cbulsLO6D7bq31qXfTfPG+0SvLy76lz25WvWJOiNyTWAMKkIGBTllL+yLCPnm
happeVP6fTccl5e7scxsRdikeNJ+JplAslsQ2W84YA3UcmxcvQl2poN3KksoOGL0ZT/ziWluTU9b
ZbFPG41oPwyKD1fekDmrwOz8o259WJNDn3uAqysDqjj4I4Yq28RrJhr9rrKgO1akDaRIxmY8QidY
y09Qxo/03p5S5NZV5tI0kcc7Ocv+NN9nuXZj2ncsEiVHgEAoDVUcNdnWd13ksCMX/teaKjzs2sAZ
GHBChm/s/QHNL66GIHEH8asR6IFkGfx40AnP98r0WsY1f40r2z3X5Xhvi/CJ46+ah4j42Irps7fI
CZ+kVj6OQxReLIns+gv2KLqaFG+tr57GXhabCI3VqwXunxglrGIUxSdbJecvgia1cYxqVCwmujcc
osAICGHxQI2FVV14y1VPTW3MFCt+uPmVMvS4f0BChCs3bJuTCsbfsqdNZSR24uYP+ovIJ/1tcjSY
eMToqpuFjFnwKRjs1OCoc6m82WlMhUhvoIDRhHHJKObo1XOHuvN9UjQTDYi17hbxC6/Es08GJb9c
gCMNhMWZhvHidUAOUG6Y93zUfUksciKgfEqTrPLiE8CdjjpI23wCw/Bt/SzpH/omH9HDDsEz4AEK
9t5f2Wwb+YL8CYP0h7jzv4YJeEX/nF50BEVPPdcDPaHle2+jZcItwLDhmvMobNXtLSdNx0wxuCUF
+vKu0QQhHn6yiieLRg7Q9k1qYy3ORrc9yJIQiuXIRGFIorMbkQqj68RV0tUTkIEbW29sUh2HRUpI
hEDCEIfltOvbgY4Ez3+Ntf4dIfMaVQAVZQMJAsHyVZWsbA45Bhx6TJ4ir38JQ2I2iLERT0mc3Wfz
Zjt0GbZdtxn2Q6F9sxTO9YIBBHEJD2hAFbcrGhyo8OA4IRzE6xUVaXKqKlocdH3vDQnsHugKKu70
gRii6JxN7lOJUacehvE2GtUpTKmxFR3qrbLtrc0yBRc2kXZIQ2mfBJWZ5GcURgcztAk2iXPSlDtP
HZhhMhbYvYZmepzf1S2pH8SGVLPgqknMix42zr6yQb4cF8nHcqq1mXPR+vASQ9ESB54jmJ7nqjqM
4Fl6az0zGg9FwwCNHNlfadrvzKHPLPanhvzBnrg6JzioDL2OpdvfZSWyfdGimLYSPXwv8w6IghxD
TfivlR1Nh4CcI1LXaQhahJMuM+aKpfJn5s1ReKDBz4Wl/e4heZ3GdIiwJJj9sTEn+SY7LT1ETfNS
+9gj08m03rrSQ7c/tDgNdYucpXlMXcaG5f6o+RDKk4zytYg87TVtLJB8M9p+XdyWJD8G9P+MpwQ/
a6CTpTUzO5XF8OeHxKly3qY7z0bit6w69P9hzso9Azk9jy8zSVtEpOl7MXaznCDnonPT1RjQDbus
foaZf9Y8hn2BQqjg8jTSdFzpQ1x989HL3p0BbOQNUTmiJIHV9WtskJlGlXDSm7fEaPd1jR2cqMHx
wFW5mbzBPhVMZpvlzVbXLk06Cp3Y5IXPvUF4AmFhD61ME0Q1nENm2E+baWbHZez8XJ4dpwZezpDM
3Ox+bswVDIGLPhZop/xCghzEtmjsabpa7tdNQvHyF+It/RjiQrTWCyr25i6hQhXIxbg0oebukeMp
AEZ8U3jy5p0FlV2OmzoGg/J6f6NXBfUKZpaehqGwdyahlQ/Igcc1oXHxMS2vtRaJWxrBorutdzHM
lqBV90ddmDSsDcSd5zWBPL2DGzj2vZU3OuPWzNvHGNphtzCxCNb2dfXoa8OVTMXxo46rV+LdTkxc
5TezLNFmpgLZdpWzqRGkVIs0eMFzCL0/BAfwQ5xYvdsdmrEomDFlTUIwtINPpXA+ifw9wDOmh9mp
9VHhVMrFJoGXclN25fiBUb5WCKiDFPgjwR+47SelPYYJ8KV01k0ntHVpBR6sJ6U+U06KbmfU9rWv
FX69soKKYooKH8tnnw77I9ms9p1yfJ7TanbElE9WOOY/rA5rLMKW2RpNxxs30uSwvBUm6iWOjgU1
b0xD9jAAF9AbEp+qpiGoYsHw+ynSDiCSlJ8Eudo4YEh/HdUoPfP7iZe1InERQ98yOnB+58hhLDRA
JZRy7TATId6BeSDW8jwRFXPQww5ZdVwGWCzIGV5IEcBHuY8SfdVGChuu7rw7U5beSl8kNyptHmcM
PR9jSdhpFexbL+J5KAyqoSz1FhKfOubRNUgetTCPH7oJR1+WUq0Q2+1uKkvr3rOQ0/hupJ5wiDQQ
UDjUMoOZe3mXf93eIIBRMCOZ4RB5xoytrlo07PvUTh6buF5b9Hc+LP/EKCpbl5LXBmh8nWtDtGnR
426Gqe0OnlvKfS8pPPJxHyGaHE/LniGrYFdIrTrDlrFz6SNTeh7ae7uGN1SNil4MKi8NBC7KMiWY
FRObMDWf6rEW5GIsCLKzg2yL39Eya/K6Kx3z/GgjIFCa2ioN7XnckKisuxUcZT8bT/Iozd+iQl79
Lkqp4202sYFqvowT6yUtCXkKhgx1IbnRIVbVN1wE+aqyYXBy33uMfQieBVGyfR/ONkRxhDKLxcBC
pB4G+n7kZOYnkv9cKCyfDInacU6BlnH0XCjjxXanZlfESGLuEZPm40utQvMaeuKKJ0RfpPuIkC6U
wqxSo7FuA5KLHdRrsmutAPgTjXgJ87VmCWhXUaN5tzBrabPxeyRemCrvIo9gjtEGwemsqLhvcsd/
bYgl6uZmxMYtXxzfM85CWhbpv7HrHvp0eDTI7brUpNK2mhGi94nIXDOB+Xyf8PMaNhmE5vsYD1ho
yJVYMG6cUST+FVQVjHZLnFgPUhTFvnuOYqs8/7W2ua55GBvv1ff78K0R5bBim+RYbShzHKeJlO22
YdXEUbXPuXmzTiAgrn3oN6ppkopi5Ko6GqlxlpZO9aCJmZMytl0/kdsqaLgiZd4nmD4nwXZmERK2
qdTFyyVM8gtcAuQA9tUzd0wNr6wu1EmfaxOR0YCw+2O88tE+c9ExWQ5R1q3s3BxPX9feIiPatRmM
gN+V0WOmEGQW7IP3wPMTqQUWjtxS129DEkSHoive0mKK9kGVfOfRRE9Iido7lRhklzhu+eqCN68H
bUDXrpgF9K6lCNlMsJp4o3hymms2T3wlZV8HzaNfsq/jm0dt0HzWCKXbJ8QGzaMb5fVay+OfHo7V
Gyc/7KClZ1uyQDlXCxkc29gZVwS1wdMI+kkMlU9sDw1tEU01HZEXEjE1Re9RMuU/bF9+D2Obp8KZ
ldyjruhHavL62FWpfUpa/Wj0dJZg6qu/e1C9eZT9ttLKfbNRnYgicX65o/46Mw6UPHrpPo/Lx4zo
/vDujNZesVfxRBUozVdGzUmA05p4SXIW742ZE8Rak9KuN83aUFUDyrYoU/XM8p+Dim42q4S5nJrU
OSLcqvZDnXlvqk8RLNth9KF3Wn7wDdLcVWfQo6G6Wa9kG0SrxvIMjp6sch0Cn+sgob63fvbm5FJV
58baHkxFtYERbRybpqyamPugIaeuIwHhRP2OrmL0GlEPzPD1JvZclwxsI8cbFKoXC/b8aJX4IGhR
xgPcVudYBeoha2LS6gpt+mv0qDUkogtlh+8JlJTCxy1+VjLVQJpoSovlrjPRg3a6Gb+bvQcUleXp
2Vfx9EZkMTAnkzPr+UrN7o8+7E5OWwpoc6whaQpbhmjnSXexh0iEpM+erxeH2gbvalVoI2CRLtGc
OFLmj1SeF6cixY3AaipeJSrSlWPDMo6yjwmKQRMUYCy3PVf76693Ivsk51XdjBFzWgYvTMrCUsRP
etx5Tza9rXHETlTU6bsm0uEcUQ0cm3g6rAimObTA+a2OtK08oouvLgKN6FYuiGV9SugcxwQjCZrJ
4/Bh0M3hrGC+6GLP69MXCBFkn+kiJ2yFK+nOy452l1s7mdTd0fK2+tj162ZGH7k/W3DF3Re8Td4n
MRRk1DQD4y1BV7HV6Q/C9l8nKNTXyPX6o4H3AA/z8FBrXfecojYigqua3sLUJ4KBryVUlt1xCDUU
nw3iGz8skGw21gY23/iWxsCxXa6fxrD9Ns06xN4ykAGSKnoY3EY942D5bJFnrt2swYwvOu116Emu
h3C/KUpLkNljr6pb85GTnqoDmcGu5038qJFQGuDC4n3e1cQTSnMd8EOV0w2odvJ9uowehh+ThF2T
sGG6fvLg5zWelyR7b36Ctw3nDEHGFw5jTRm2llyKM+AAZSqt1PYGhNwq7fEgRuiNN/7s/otcIUlV
UZxIaW0SLxqGNw6G74xjGPmbarg6+L6yNKMqjqdPzChcYqa/9RRnh4x7YzVk420hKqc29i9ZJr9B
vfQnrXchy+kTzwUJqmq074NAOfsMse4eHzotitMOkADMv4Q9r1WutguEPFHHojodJjBLCZFqB7V1
M3e4lzIlfXUo5I+eJJagjvLXoGveqd2Y7oQy02viafEZ85tzT6S2sL+HxOkUHG8UW9CX41VWdaYc
pnlN6uYa6Q263PmjTKeA1hqygz2a1ZqbYsYhTXCiJvWnYJDGC3KgdtvC52W+kW/ymPj6iDa+EfqZ
CufhhRK1T9+c06FQqjTqBZMQNHp+L/2eixO7PiqfbNhqJKdYQUC60c8Mk5RINiWBwJ3vw/6dq2Qn
qnfZBTc5vE6TRciXIpvtQqK4CmDf6W0bCG21d3o10nVIvweb1KqOXgE3HTOkLI90JSzwfURAzwqL
B2fZNQm3JYlZFSlT/KdCygFEfR5abTUa5zQgqaNRKw0BYuCvPaqVQffmlIY1thL5Pac7sv4UFbBu
YpAV01W0SJdK3GyApTXIDQCHIiCiJu6wzb2WPkbcM1pOEuO9Ax9mIkMriegufsVi4xIabBX+psBB
W3P4Nvl7a74TRPgIOVjjL+kUSirpXKbcVHuj7Z6MBDSjtz30GbX7VvlkGNQFHXITEABuY05at7Do
FuiJAKY/6M8//uMf//kfP4b/Hf6SV5kR/lI0//hPPv4hy7EmBKf9bx/+4xz/YB+Uv9vl2/75Zf/+
Tf94ljn/+39+yf/4g+Y/558/l1//15+3+mw//+2DddHG7fjY/arH26+my9rlb+CBzF/5//vJP34t
P+V5LH/9/c8fBLa3808LY1n8+den9j///qdhL0/U1/M0//i/Pnf5zPm2/9M1bR1//vdv+IXYj291
/2Y4pmv6pgM5LxyHH9X/mj/j/w1Rj6/7jjBd3fcd3f/zj4IbXPT3P23/b7rBUOdbpmO4hueKP/9o
JDkyfMr5G4WFuq1bBv5M3dWtP//rcf/bC/ivF/SPosuvEv9t8/c/kUKaf/5Rfr3S8yNzEVHqPr/D
skyc/LblWnz+x+ctLkK+3vhfON9aDqPZjximROTqRc4NfbibNGo/ZJAP4J9z2OObiUOwDUZySSHK
78RwDBTpYI7j7CRGenr6hEO2tbUaw+bDyiN7a5dzewDQrUexjOs2tJu6ZP4aMeVi1iT2dhg8hLpz
a7sYekOYr53InnWaY1riQ3B0Q8+AptGlQoZiGFIZ0sfxvW/Fj3hlH4cJM1ZomuiY444zp/8MPFLF
zb6g8UylH1hjMBL3VXKPzN4Q1zw3nDvXqwV3FiqD8zKdS23FdkhftICQqSokCkZ2b1lO0HytCFc3
jXaVOGG7x61XzOu5UxgXz6deJAx85P4UloAqkpNYJphTbL8k6KCN/i9J57EdqbJt0S+KMQg83UxI
L6nkpeowVNIRBN4T8PVvcl/jdK5NZULENmvNxUwYgzz2u1SOFuiR1z5qpK+eZpuIDpbqZYuiMgB5
CYqF2AIABB6lUt+sT4Wx3Llueq+d8o3SLj7KJP+QKZA22NO2O7eRYBLqoPMMc4fANGKyCGAS7kF1
LgAZ41kn2J3RZFbIKEEKxvE/VtcE1nUzGmmkCqiMWzZTSE0FEOM6qeF8dOxxCotUIWfGXePOwICq
ivEH62agfBgzzQGCCsrQHSry6qQ2GF/gQeVuCmIw/ZkIkjI+2ksBWhYr0x5TX7Gb/OWReY8MFf4W
lRIUVw4/FZ6WvTOIX2uFPi0R1YGSQ9zfLVwHrlWTH6By1rdDRuReUqHQzYCqQRUI45RbYVOSoh7L
992WGUhu7xpZ+tJmcQX5EChCoIxX9ERjmCufoSNrc9ljlMVDAx1xIAWc+Ij1OPW9OBl+cOpIz+jI
9zFXMR3sBWm4mZ7rwUbLNxHY5HFlhlWF0cBloHAPnuZFx8FTOZB5mm63DPkFrs/fM+XTiWU1uk7y
SwiubQSQOW/BPDMl3qNvcrZba3yhq0xO8LhhWG1RD8bA7YZRC15Lle5r63+A/vy/2ES3L0naIWcd
tAl5UfATGG0NUDH2Q16RYs9fjzFlcg6W3f0xMGsfZpMkMZjT3Kd+8LcsHOJSxkG+BivxBV4PWiFm
oBbcgBl5UeD3iOws3cIsxsoSE5V2Xvp5r71ku1YH69IqXFW5ObGHgeDd7kyTFRq4whxS+meqBDVB
ZiN4qcVTYBNZsjB62SMOrg+8OPuqgVQ4WcwwWxBi2p/wVWPE2rGHIyUJh18ywoxpHTitrd4VGiRj
miEgrrweGkYF7XB4HEcfsRCdyiBBsDNn/wYLBs7bnU6Wm+UwvY0o23CdMoAJ7GrOvlkgfIpnvSPs
oSdFa41qI57AyMzgKJoBE6pJlrVBe9YIdiP9HNdHM4cWjZMOLDetetw86bVL310DHAc/X4iwImfy
oh7djp2ZxXaNQGEwSqwi976b3ye5fdKJB6RiJNZIMHFHcsm+PJ4slvSjuQfig9CWY9B1EjNcvI1B
7HvIfJSFmyTOP/pCfqUBvLLMKn8KhXOqGlIPy4na6LOQ4yH+Z2Q+oOKOYeCysUzBKB/0ZDwsXfs0
tT6ssRQDNQIL6iT0BsgDOrLDGjP9sYgimVpMnWvD41qyynWcqYFGk72YGB+hoLik6LYsdpTv3suS
8JERMJ4/aESMQa5OrsogzFuEBSe8Rr4PaWrJs684G4qLufmUia0FIXevTIeYNdKa6mk58EfOZ7OX
D2x6A4sUdC3QuMkuQBYxTM2Ra+G9yFG5TrlF/laMJ8vSX2NMAAgGHNSDdfLeMr+XEzFxvZEy5UHf
n0v2jXG6j50G2DimTQOw56QEueidOvRTRR3YBqy6m7kKy2Q0LzrurobPbMPgkPZ9FAQDZnyHXebR
qzZAmrIydgMp4dWpc/KqTHACybvYg9XY2zA/a08cgxrJfzfAknMbuG2O2Ks6GmEtnYqW2q4b5B16
SivE6LFV1w+dy+JG+CgcF+keO9+6+MK2j0bck15iANjfimrlvjsdkv6C5ob5YXWeBiCZRQDRdUlu
7TKo0MzsIZqrJBwt5wmb8K/Rpl2oBoWOoDBukw3MsGS3sWrxr3aCJUywnPfZcJSNgxDHgexVMdPN
xv89WUg4LediGjB9q255EDTroQnoym3BciywncR6j+7JeZ7xqOSkVA8ZMsDFxHLmeDoahgwVTlMg
Y6yYPHMwQM6A/u0V3XJoLeuIrTQPe8PLDsFukPjwErRTK7qIc9AzR66tkhRkZA46tn4JGAEJLORn
miuyNADKJn3zqLo1km1OvomVMeVdZsT83jFvE2QUiYWeaeXmdvqVzfX0oRCHhvlELgOWSqC6gtwG
gqeBjxLNwgAw3VLOKUXAnsaAqarRQEHyya76jLcU9TAR48TXsDL3WbmN7GrGlep8gL07Q+Q08Pse
VLWRYZV6SusquyxiIohPpuM+Vriakz5cVYPEmcgS4OiqlP0jVD7WAWtk18mfpCXplL5RluOr3cTi
YKX50UV8aLG1DmM0VfsckygoxrY82Gx42WDry2JDHwu8V6qsXGTvuDH0buYXSKkjGkMSaCM9KjPn
y6JhYrQ+fnk94rHKv2nf69GyidPcesAn/HNhDVGs2q8pNVEQi/qPB6SRsKf3pcuCyJlo4HAcnZtp
8CIMC+SJVfdWM4yRGmDEEMMTzjGjzS3zKl+w3nZ2zJm0eUYmE3f5oh+0Ca+uHGDTTFBpOQfDpS4S
RoKE785o21ritwflE2OyeMc2xYzEL2EetE3Wkh7DTsuCmOsCEvxoKkTpHpbvDqdQwiw39vw34913
CwzO8+yfAheQa95G8aoIp0wAL6s5eeti2LqgzqDtxMsnNQwauwRPRJOp95UaqE8WlHUx+Ekh+eCq
R3FE0LQ5Tc9JMs8Qv5dXo++7aEacSezHH5UNWCVNzY9jzB+oPYhczekcg7YZ7pYZ7nJR4kKxZbrc
UP7xegwrbjvGQlCpYIhkvJfzZkErNbx0S5YJjMfs2hVwT1zGQS3YsEOO5I56oyBsL63Qpwp7OpJz
fp8g6TjZyBFB7vco7jgeaCLEXctUfj+vdI0MBfYpKtu9ScTeUwyZ0h63yXuVvA2V8ToYb0aJ7lx7
Z/KLskOGQQR1O2ZtayCJXqIG1/CSi8p1LrJPoMPUzUvdU8GjrQqoIwVJmoFE7sgZHBYwIjdrG0Ty
tyCZfwShcTa2hgO+vOOkCWBJ3YILhBH3NROsUFvXX+/BI8DdxhQlDAaCZX8ojzE/zkMfM/USS7HX
Lbxmgp8T1NP92OGD8m9dTTSAaxC7m7lf5WDEJyzQz2Y6I1tZiKIyyKlA+LfLOufdEMrirq3+ONJk
Itaw/bYYlOMbxOELxcAp3gluF1SnsPCMjnQAnCGMqPQBg8L0YLNV56HN79AaWwpCnc9MJsTgZe+F
THtI9BitxmCLli9LzUJWLdj4rxWXO+zNTUjMyRGzaERAhdOyMAAQk1I8UJNZkpCo3NacjllHpEnG
8TgH7MaGFHSq73Xfua1IPmOA91DRKijW4vuMf6uEbHgqelR9EJsXw9oKYmHBQyZ4D7ftxZ5ZlBA4
M3Zzcp6JLxcmQ/rOszn3Br60VPuEIZVZxJsC6G9KP2rj7JZ+dRj6etrbVfeL+rMHYajzs+cTGcCM
99eRJUEBU73sBkSebsLRl48G5/IWaZHwZldYC6zcRnvjLR/GhPM+JifBw+QoegRiZPK84L2DqTzD
uVVLBomfbyFI1UWq2Lvmdn1McDnPrfU9sBwrWTmEccnn9UTwbmfDv7zlNpwl7HU9nwjR+t3q7K4d
fouKMCRt44RwQBChrTSd0AtOoxVrsr9MUAd+9rQOBH6aM8Ziwc4ptf03syUApIrdC+vEiT3nRMcm
nzFLVji9GTUugfUnF7+0/n81MWwZ/YGL0vdoNda9RxzlopejD1lrA23pdLjxddZXv6o2wjrfkmV/
CTpk/Pg+eXCJDaXLfkBH/mThnYRCzNy+n7/8YP31SVvLFSrzgpENZP+KHDGSBQHZN8gn+Q+2FvWg
Mriz2CdYOxdLCJcwfqZ0/VtMpHXZooiWUV5GiyJ8ztozyYfxMWt4y7r4VfR2Hg1zBoP4bsohzFfA
C/ZsFyOWxcG+stqnntKH7IvmIU0t/7TlHNWuxxXcjdXO+LRKl09jMeaeFL8yE87/9Lzw/1sGfOdy
BlA+E6NIbhsBHhu6D1vvcJ7KZiTcxHgaZcCck7Y26cfpUHnIyMtqhYeb/XSGSQrXbE6IQcjnQc31
4TvpQ5GNHKWdzVWUbwDbLVlleOysYTzFvn3LmWwlgTc+FNbmAYdt0XBg7P0XTkPGf6nHhcNSnNS5
TkR5gk7Oc/xwnubXWGdV2PcVPhO3o3nrcJmtC11xNhmEsbqOjVpF/yxpV5O0at5LTAzXshkO5sSu
tqfCf2inF4l6U8lMvMw8UJGtsp7QIv09ev69sOWfHiuAc7+Og75YIuZnTWp5MzdVwhLPT0SxvfpD
/W110HPTljNl5DiLp5MwVhV1TvfcFbw88B2/a6+jKihesRVy3vTjG2UMQ0eErDtUI2noehpefwDU
AFXzdsH75zmrYIiCwB1rgfbTiI++TUgfbQba1ZOTwlm1mdfHpHB2BT9quTJk9JYHNABeKJeZK9Ep
LpZRN2xfRpugyTi7mslxXW06K2x/jCzoXYXTXzDONOBSqwanGxlbkqHkrrPM8Ujdts1A4br1GPlr
S0SdzD9ROTdnVn8luJYXMdvAywfr2QQll8gyZvGmS4C1eGE4JU5s9i6p0ci7VN88XYr7BDpfw8ep
SD8ymuCmNP6hufPkQV1WPHe86MNjq1Z5Nywu3lMax0QFPQddfteqboASCod8ddqz8ZOksTok2XXB
LBPhzsANIbLQkiTW2UjbI3w15NQA5t0xhtoOa2p4Py8B+xYsWVRO3uTc3KEcvFqD+5DVLXuy3HvP
lxYmtUcMAeCP5ZAEBmZVL5PRTB5ERcUFPQjrZWPdWPjdrMx8CxYqKRS0xw7p7m5qgVMPWXCjFzn3
/AIHVyQnn39WlgS7eEWmrGo2vaZl/2VrGklRJBdoJ/u0xcrvdJvwnftuZ9LhTQZFSYHHAO61Tdpc
97FqiBqElQLXBhVmJDH2uwPwsJMI4rvE7X97MZCETcjglMy0b9D70HDcF8CoABWzcND35byd+jaS
hmJo6KVIgU4UP7GKY9Li5+VseUZ1zhZxLdzgayxGwsQIFGq1vowFH1nQtjPuZJbdvZdnsnoJExb+
f3mNdxkVXGTT6BHnw9CFbeYRcBgcYhhsjRNM114ip8tqWE8yX/deRTZB25sn2vvXcb2nXzz1PpgP
eyVC0Ji8R8ijl57jCvmoKA9r1z7MFMD7xaAS9jB9RU6iGfiL7tCytWasxp8Wc5kL7LRsY+UTthMG
ckX1L89NDU+R4N88l88VVkEeJ1jPfwNCaFJhPNaV76DEQSxTxf7nBGziMHLHxUs3RzSJ4McgJa5d
V1znFBhH4PE7Be6X45xna/zrI0uuqvHVpQ2hUiNKoZZn0BzIC5udHZRo/Hve2JkrnrSgZi+tmu7Q
+ilppOhN1Dp8MC+CCoGHx0D5wsc7ZMYGG7J9umJE58sccHu4kQNBb5/yLNFo7WKBUqeaOHlTF8io
8O6QmmF5cPIHntcgLMkvdEcQZ2I0j73IPpY+/WXnWELNKH7KWL2PRjteHN/5FSTiCsZvOpMfeYAz
v1jJw+gF7mwdQIrXje/ResbOwR4HktdXQi0UZqQBM9bU3k8pmq7WruaDT7r8EcAT0ShcsAZYESZ5
+ZOXaCSta3KxcuaFQYND0qA6Jun3kIiCUA9krKGtqU8y19h7g7SfRi95gNzA4KZ1pt0kcaJlqcFW
zI+px8EIAgbbN77xlWnAyzwyDCZAF5AVbBvmiyfajCUmB0Bng14aKuotMuOBsYOFWlgB5U4KwQpx
+RSwotfyYgfzd/7HLKrqw6KoctMnWBA4DTuDsO+0fB6Jt6K+xwu/xG/2zMlg+gRDVPmyT/y1B0rU
MrlA3hlVPVu5pn9PZPaIxmoK5y2c0HHc85wyb+aiK68TWzCmfPjlpqKCCxz8BQB2cNbx22j7N3PC
Qkg2w8hsr5Xb6+mmP55XPU9i/WePFsA8ll1TmYJ0emtdsKSxcVxwGu4sZMILFf6dEfzqAu53IsyP
ZiIktsDmWnutDYaZZ8+f95Y5oY7SIrJ5qG4eo1aRccx5XkH09RbCljasI4dR7mMxg4Ho0BFinwuQ
xfNxuiM/fmhKfCoxhbqVBJFnS/y1iCrR5aUotQ2UMzsxqk1d75DrM89XHP2swaV/k3ZWhkbL05zX
zfe6+RqUCZJHITyjhvjJk7XBDmw9yYRcGtahv21JNTmbpP8qzznO1XIh17A9yskQqDUrmDO+w/9i
VkXawYOyWneJl1+HBouJXwY/S2KR5gRVtp0B17exPqmcQ8DDgfNYdJ154S2HtVPbHz7jhXtUaDew
xoSUSdZ/AZhUyWiwd6b2Uo4EPQ7whAlTfSzz+VN37V+XGb14YyUXiHk+9pmowH+yLFZ/JnDgnFTx
fRZnr0nJGLWIieTlQzAD/0hGF6OR/89rl8/NLwwWI37NXcAsDuU7SbJR4agbFNDHfiSxaDINppFB
dbelyhmMc/eDz2lMkcfbOpv/uuY/ZPNMVwZ2BaXB0nGawDamr9lYAzqeAcnE3eeYwlpYSdpmyc5w
2rIBo8LIZnQhH5vB+GmZ15eoIXayUn9qFs5ivS3EyKVdfNBx/d5DbUaBnBv71U1CvJmnpO5gIaKW
a6uZy6FyTJ4XNj5DNV9tvo0XuyA1rnSKDfN9Ycb8UvApi3HxDghALeKW+r84OegfPJgIdUBnUxJj
S0zudZmxhSUUsdms+12uVI7+LTSW7h3IiUQaRXkrzU0r4D46BKZjGuf3dUC71q4GDFysYOvLIjRx
aGmoRwCwnkyAA8wmUmRRDI8023WiVR/9Z3bbaP20+NpA4rNc/jrZci05dJw8PTo2J1dFJE0QPM/I
JtvV+lPI+dSYdP9UotZoH3NGN3XubL6l9r4HcxqQW875s7a/RS2jbi4h5GzkFuYuZ0d2VwRPkDOx
keTmP1esL7OBuG6SJJ3wD4bIBFO0C8Dhfq45HnIov8tUP4NgWJBSJRNmonsyTOeiZPKSMPAwShAG
S75nnnADGY3wPmmLG9wxMFDDyW9KdGurDyAmgMeOW2+PbLk/ZdwfJtOUZ+j44cpk7WgtkSDN+SJI
Aw7jIQ/OS/CAOQrse+aOB7tmlzrWzKcSipuWwe9u2uGAqRA7+tV1olZHiO4zyFz+ZKz/oJG259wo
IVcZ3pNf2U+dkyTRZs5sGZJfii09eiz76ph6630AR47BuvdpGnq862qJqTa9qyrsXiWG8f3UZ5/z
ELmtc+RgSULor9YV2/XOMZYXaBTWe+wwCHGnkYwTvox+NE7unD7HLQ6koHMevAa5TW3at9Ee/+h+
JB7B7KNh4xbEZZAdk08m/ukG7mCGyK5hzPU/gP2/tTShVfQahuX87ndE7zTWfz7+0cAnwGZsUQqu
Y3qfZCjnmhW5sJnL26qHT69v7vK5tKIi0X9XP76tHlBWIZoHMytPzDQkE0+2dh1RPczXlpOf5ph2
av0AhifYlc58xPk8RWXmxNvI9EVXQfqnQfmx09zoJ4bahkFOis1A96kVmlVNjVXb5A3NrxjOtgUs
SWgjCqKwTzsnSlUcshslYpy7fkspL9CodouPdKXZ1qvWaTYcUte7V7sQYHTtkxzL/8hrPovFOsG4
sWF9pfje5hm7OTUVRmxxRpuYRPnoOeHqj8xvJwQSGI+eJ7Zd/55N1/auIqeWq635UhX4yxEI7ppG
bbURKiMM9+EsKClnrreQy+jPhC+C76y2PrPx5o0JUvuxfGw20R7YF/axLH6JqZ83geadt7hPxYjU
uR4SLu6hwcvZEuCbD8wlpfitxvorMBbz5E7rPi1qZOhZ3t5sgndoqexXgCsuo5nMP9lIWvbt5r+y
XPPbasmxVQUaJTg05J97un+Qhsd6jxjAopR+FACZO2R9D+qoQp7SNZj3d7rgUzYuG9p1bpHjOvlX
QP0ukSdJGehIM5QfJ/U1OdgloTVuW4bsHQ4flkyLQAA/VojSS48EDeN7qb1jkwGo6TurPlJu31pH
VTz5DplMWX2H10ydbWWdBicgFiLgL+GuEqEgHIMHjzMwN0hklxDSWNSPsKnaNlb3se+flR+/SMd/
d5L2JrHZQYDMHtif7cYxKZ8Gx7gvO06TTs8Xzvwu9CdJJpHnf1Xu7Nxcu7qr7fSh5Dclfwe7hTsn
H+1AjlcbA9sOIBo4CZQwn2G66G+0l+qsEkYgqE8/0RRCDhlNLmSAfW1efPHueKE5cqXM0npEX/Bj
1zgEpFM9pHysmudfmWaHvnTlDXcBCqHYcUnMaoigmTesiMWKICaSrFJot4jQ4WCaE6YFUj2j0+j3
TpDymOEQ5/0euXk8UKaFTZKiUYY2oa9Z8cS64h0TBR5gzcgN1Sw58Ewfw1YCokgFmLOmYliblmSC
xGyT6JApk7ilCZvqcjNiEw2CY21PUlo3s0fjWqbpf8Fjlz4EyfRSKfoLg3QP3gWilz31DOERJWjv
wrVyHiEH0r/wjFoSmINhAuZn9fc++b4Ke80wNGF7YKMspnuoCzbsvftIGSLnSh58J/9Y0pphZkB5
tljrgaLae3AD84NdIvGc0rhZhXoanQyl5WgwXiICGgyUcWbEuJBJRj6YKxo4RWls/cGjdfK1+OwC
zomOrdXerCDp0kg8Gkyw/6iZYi+XOLYUr9Jepb9qXv8OMUoSBJx/XbNEpQm0fKeS6gvUHckhoEVD
Vjq4fwe7P89ckpqvN1nb7xWvCxjsCXpC42AeGHYqbayPgCejtyG5dzSiKpjbUDUbuUIRWg+ZSdiI
8jaJczjjM+sE/piyIl0WJuwnDOjRZ1TRZwSdP/TKYWTcpFDel+VQivanMijFMht8pmVj1a9RNO8l
vtlD7OImyUXLRZfGN5O7C9tk5CkmAwar6aJGSetTxQR2H0d5R+8cLxID16qpughC9vQQ2hmNp9e6
B7+AEOURSUM213HMm+cuFqy3K1DdxhhgK6L3TJmZEUwUY0Yxlxcrk6Qktj9l4ba7oP7uEnxLKZUs
lU6NRJvqxAZYSm6x8QysDfXYJKJJ1cxwO3JamszUu7xknmc4Tnnx3boLG80OvBjEKwg2C226G+ml
cNnBp0gL2cKD5bLi4acv6908TtDyZwqrptUqIpGrxobF2N2NDeZGPiQCM8PMnDfu0dRs1Z0jK0xO
FQTSSEoUCe/jenSz/kgzaJ64Cp2pjIzOJYneTq6L8zgOJY7eLufKqXr0bAOZSRRy63FNUxKDcHEc
iiRZDzLoL0Un5FFL0TOfb7AtV99ai5l2dwmwmTbUvWPSRSmgYgPqFEFvAenNPjIbeB0oI2wmj2lG
c12RlBSUygnTjWrhboKiaemZJ6OTRrKw6+XSH4Zt95inoR3bVMBeyfPpU26Qcd8kKBFiW77POUkR
DXqEg8LSvfcgUoci/29w5XyRW/TM1P6LV55JXa+PNSseMjAceafz5TEYAIFM11QXV0pgBATKfSK3
7b8phgTYJ/JiDpdqzcjyLMRAKjE6hKHEdsV0vnwAN/yDoEcfqvhdCUKTxSguOFDJ2VwImG3H89CR
kTKYjIxBNEws6IIGBQ3gul4mD4sZp+e2xAHaURXplPJm5JXMBPP/Mmf37DFvGLXaN9uCPGm83cqQ
qS89zpx2+RegwE5lsdyJrSgpZn1bK/G9VihyPYvKCxgC/tscKr0p7v+fM35ubJ60IOW7xy16WXKn
orLlTK6kHfVt/KUweZPJdzezKAuDieVsXi7/EvLEJm+Lnw3KE1y9MaqzCbuRCfbR1KQgpYU1HoMB
hTGbvHHf14+dDb7CyGsQIrY66mLTjGDg4T3wzP1Uc0xp4tg7QQ6D20dshxLowP17ym0QQplny2lZ
2WN5V2NOwR/jrAyA80Qz52C+rHkKsOgMA1tMSxWCMbz7kZRsOeFbowFYs1Pm0NQ0FcqZxBzJSBm/
AjY3YQeZgqezK8+4UELd43BeAoVdYm6qqDWZaT8BYOyf6/ZVN+IGCPdmj9mWXUneWfOw+KVzHMX4
y8xqSxZomAZbFNp5Zh6yJf4pO1K1umB+zdOGSRGKj5a1yAROeY9AxA+zfOHHgWAbpemH6Trd1cPS
Ekvs9wQsHQfH5Ams1uHa4lVdpjewesOedniIAHQOSFyVc0YfcfFACIOxzhJg9L0i09Ya/Kfe7Z4s
qa5ZTibyyN0a4e/De/Ofxzl1aFNx6rIuuAtgrwkXbVWaQOoYYFYPkkkPnQITljr7E8SCSD7WfXvl
sRW02EKKGrx6KwCFslctQgOtedQsUYJuAnex14XYbTdyYwY+2zFseWdiYvbYl+8n8IVRoPiZEfod
lWc+TmrumGBgClMpDn0OIMyu13xc75KOiKRlLLyLkzoN247iqTUdF0n0+qXMigRVIs6NnBhFPTsw
9r/sCvP1XBjPM8aiG3vUM7pKLDTYGfdgplhjZevdakLo5aqb9h4H3yKoq2NAqv1gQM0lELymfEBR
sa0psynyJVy/nv7K25IesfsznpZM1LAPIMlM1b+g9N7iuYfbEvvULaK+4g98bprkd8ELCgByApkv
G28fj6hI+GH92Jz/otL6FqL7slu+ZKOyuCpzQhwR2n0ZiL60nVqRmTQoA53/eiuHRbClCMHRfezj
Cs8ZD1HOfc8k377z9G+N9HtHyUug1SDYpNbtQnZjTn6iC9Z4TYOUOc1lcnT9EBeq3rmY7nCBnHC7
Pi3TdMyD4lDM2T9tg6WclHppenSh1KsYfSANWrB8Wid9U4Der3l2b0xkppduNhG0HB/MzLXBBRkw
ck0lr7OBj7vvJydC5PDXAWPCBncCDRaQ3GsxWCbAZz8QQBBwGsMQVFhC/xcG5zavZkv/XpXO89iN
Jy8h6A9xJutYi/yRnNCV/Th2l6Q8uEFT3U8xqdzox5pjKryoNy2iUXN+A1+CZs6J+yoa17pkxmOn
+DVZQTMjahLvmLr9FXE5sjc+ZBj78xqyHOD2DfIeRQRbXab2ySFT9pllLswNd8lhN9p40BHTxcOI
Czs1M3ofUo+0wb+2ooU1KCEBbBt2WA9fwAnuQacxh68s6AqEG0wuoz17xvpX2glhO3Pkuhcnrpvj
NCv0Q6NRoqEjxMAn1j6rLB5aPUWdz39LKYfWzzLvx8wiZQhUpxysT7ctLg4aYKRf3wtok8goNVYd
O75ABwoB+tvJEYTjM6Pb6t2UzJFRWfZ+0p/7fHxG7HgwMYEibnIBBpN9kObrT6Dw4yfjT+vhiylg
bp+1d204d+9ozoQdFgZ2SVQyBvXBfJc1Hk99SpdosqiT9gr2sizfMV9hBgO9wQrRQX3JFnqARLtl
XmrsVWxNHoTJfk3a6tZvzCkQAlFaVJBxs3/ZOu0ZjdrHqoZjCIcUaHpuUctgTG684KxmBp864L6v
0gDlKH3GvmMiFPZ2q6NiaxbGLKNUZZfkdrqP6g55sueTjaoxkZtIzNZ0aaH5NieIK/ok/YXjw9CX
wbqfGlpvdBvbUsv7yruaGmxFr8CSdyMvGf9cCiVBMLgh1nrfBOqLAel8Tbungrmz06fuYVhTeNcL
SSXSxjc/co3bMRGVq5sFRyO4+hgtd17p//Ea825pNc+2tNvbKgDAOHdxsf5piwaDoktMbweWO0LO
AH0fn38P+nIv1uWVmKoumqjRuHDBJRymTSqhSGHKB36FdLrMzL2PVtw6NJXmHPYNe9rBrW/mYoMI
afs8wmqoE/2Jaeu5qHGcOhK5t1j6nYQ4cxi40zO6saMn7TJCXLvrmzK+29ascF32LnKRdaXs1tt1
VotqfGm2baQTBLtZZl1I+ffobIQdgxE0qwd1jYNU3IPaEZAREfQRJzfkW0nq6mGvgxgHJmXc3sRk
yhJqIP5M8mKxPg476pygMk6imx7LwPvd/o0iy/Qpn8b/tKnBlta+eUnN+S1YUYesKgkJiLOOa8GF
0eRImXi/Qz/n0vCJP6+t/5DSrsdKawQz3lcmKRGYV1dnto+I6GxoN+6mCvLT4J75OH4VgE5xbKGt
Z/XodnuzW4+Wq6YPmQEA4LwBMbkYeyOWt74GATSU9rLLiYbYJmUEKC7Wnar5O3wWGVURCoPFJwlH
YKFQS5OZZrwprb1d29J/Jbo6W0tDp+qYED5M3hbVJHcFtL7DLO2XWKFwXZPE2ve2eWW6jgFqMC1m
C84hp2ymvuzvmwS6DkoP4qGrS66zq+27z0mHj3h175eB5QCRPVCJvPFMIo17QvvBH1eazaG2DQlj
1T9SOHuoKIsfJY+FCVl4ADhiO1gu21Xro1+dZj8Yd3kwwiq3DHEwPLAm1WQcrWx4ceOGgwJnUINW
kWzzEU80HuatLueAaMMAD9N1kaN58loYoWA32a2TqJiSlxSm7KI0rqQDTvpnBz8W4cnxcLCchd8E
Z0Dddtmxn6Z3NFinhAZu7SuOiIUg706G7Dal+M5BXZ5bMwGMVnWPMX+dM/WhYIq8B9rEKs8PvjA7
mWEjJi4BWfaXPraipWI/OSG1OAzmfZ17yY3H97Fy8i0DzHXJu4bBOlfmqYHav2O38B0HzCLpxQOs
8W57RzmLFIJkZ4AdOXlRGduZgGZjcP3kQE5DOCC1btnIfGcgxGATD0NhHp2kYpMvHkd+wRDZ57qn
eVlC3nXT9U+qoLP1etDY/lRHSVDaXJsxypHyrCw0ZJ13LuOpuQe632AHEekxsRRnuZccArcmLa8s
nrjEiqhxp2hJmjPhTBfgirtBZx+dKWdEOz5XWbuwmWe0u9OZ4YZmMbwNiqYEZcTCXaIPoFT29YiI
rHHMR2nXWBCmN5Ol9/uIZsoLxjtrYYW6FdKM3t33cZMHrN0ZZzCAnB50omWaJ/YVIBd6Y45ig93L
bHHDue0nfcaPUTTNGUJpnxnma7wxXVSpIQVhIQvGkU10isqAS4SKwG5Iey1Xd98H9XKaE+SD2kBW
TAN5mxs2UezuxIVcQI8BaPBc/R9zZ7IkN7Jk2V/pH0AJ5mHTC3f4GHMwyGDkxoVMMjFPjhn7/rL+
sT6IfJV0WnrCpJKbXrx68ooirmEwNTU1Vb33KoDayurAu07jT+q/MfDMQFgL5bhL0ZSSUF4XW9CN
oFuS/qY3rMdSyTepQ3F31F8M5mdWADO1e6chM5wBO2RV55yhx4bhpXnEp3eTxzOTx2s95SzZVDwy
eJ+ChrHLIO5/axKosx2DCS7mfOG5a/2ToZiPcQlXPWR2VAGgrdy0ef0BGozXs/V7EoaULwL4qgvw
pG4w1y0qGKbhbUeu8RipsJc3wXinDcFXTU1uTwWE5LwUvmZuifso7cEGSLqjQ1RRYkJXu0io1SC9
AkDuDOcVKk7cDTAGrTJbf2s7pmVPjMTDQWoRS34rwolWGkgDpvcYuG2mMWRK+8QcqV/ENhwvVPy3
KBrB4vyxNWbBn1N4phR93zdutgXpca+paMwBu/we9224c3We0dPEGEyoewglKecbu6f1RQO+8Y3i
mwLXBg++MvKhv5iruZMOhhmRsDE1R9RpTw+jMXMpOsxe1J/IlnQoUA0YKF2G67mejXPdrU9aqXDL
pbzVo00YMJLZahNcbTPeyBholfV6uUYg7neKWNYmhecj1dIZL3D+Qv9bZZr/C9Lb9lOfZwe3m3qu
Ekq7bZt8nRSYCei3vFnDE1BG/UDxG1gMly1Xyg0eVj5QPP1kG/ZnXdcfIhcmTvjTIK31mtXIGdvV
cL702mvQA8E6RTyTTpBdl6G5jiL4v/qY+XFvpOsBdzW0vsEfIc/WKLIRblbdtZdl1W5AZtK3uLhP
UOtXVBl8eAbQ0j6vhr7GqxMn31jUKf1m8mBf85V86/EYoqqe45Blc69kJGSaOjKL5lbBKjsZ0a4y
hpb3DTBx6p0UYLta58Ar6Sq1+brI/tAhYPQd1Miwq+cShzc1cP+NhuXzPsGr0KNZIZUxz3EzBzw4
4PV5CheUkr7aqWlvFFQXVj3ijsx+gL/SLLU55EoOYxWV88REKrGvLB6jQ+IztkAhrJq+nc6GxqMS
1mDFU3eIFT+YaYIeXaSeYRyBSWKcuEnB+ownmBnrnXmaz4d71lZ2n5f7iZZ4pujoMgzglnKtLbb9
WDCa9FUPW2NXtxHVAKuGHTRGjt0sKScj+nKPtCHtiYQ5qRayocEo0HWgiYtQDX0mOOwzHvehFyeU
vc7eoe/HLX1NTtPQpRurjP9wFeYRu9ZKbi2klW5MXBUs8kNzdl4r3YE82a6ibQuw9zDUOE4cx59O
Adgoe4g+cKfw/2F6v2mhjEsHI9vATEg103bWYOfXeo0qnPGgUWCCsNH2+6zM9ue5pmQWH9zKnZhI
yL5ZOKnlprAMaR7Pvodx1NLHADKw/AR1T6bFPtK7j47aW7xnvN9qBdEeL7RXhAK6Je0nzT4/DmCK
j4EDYiBQy99NtBJX8cn5gIz5frKTeKP2qrH2Ji/dDCcFmEbArW66jOeOqvUN3na/76kUjBXXi6lm
fDGEIinpQyLjfDOtcntu7GGd0oLZkY4X8MLdcY1NBeQRJ5Mhw3SsZqwFg7wqGgQVrVgecRVBA10J
OzkfSy88Jtq75gmtCV5rlNVb+O8qa3gz3BQsEQJisHQzxd7Ab7tPLQX+3tw75so3VWFsNejoRTtJ
lz9D1rly24p0PoFUHTKfx9bwIDUeUYxm4iij6fqiTodz6jxlUCf4p8RexwqKNIDVb3Wv2EQDU3Jg
Yej2M+q4b5Da4+rqyBWHAuWKjn5gDoMbUEWVZn4L6wvcD1zAMy+IEm9prHJf1UjstUDM9t4JZrkk
21MSaW5TurN7fTz9HsT2mnkpmqrG8C2oDDjw4NzhDc20uD3M0+1npupVJ8i3SVHfFzAi0BTruruz
lQZ+mtK10TqgXDCJ3+nacEcC/jE4R49lydStSpUKwkFnxpGElI/b4rGKsjuzcZkKsOGj7HRnpxcf
slgd/dFWbmxGxQBxkUMNjDUM51kmpwC0HQWVRcHedNatWuy5pKr1/xzV/Ct45Uu48v/efS9mUHAt
Qp//PwQ1OyYzNoYHrY3h0gU2TBcAMnDwf0A5/9//k37Jv/2vQz3/V30Jdr76Q3+in3Xtv4Aw27pn
Qz36HyDzn+hnzfsvDeSx7iFY4vJ/Zoj1f9DPtvpfto2+pePyCtWRavmBfrYATaumDg2QpxrkAYb2
P0E/Y+IS+sz6bZW/yoDaQud/GM7P0OeqZo4dXkmTRuDtGH1susPFB/oP2voSXS37fffn34/RO5iC
LDd8RhS14bmNX5Z/f/77LqDb//n7Xc1F9ULzXEeAbkP+ANdhBQaNli7dQRh7P9nm72c0u5uHZUua
JjE1L/UCJT5VjgV1IMSlFuTSt9Ux9pW1qa+Z7tyXO8dftmZLjLH/l8bQpjZsIyhM387/aIMDgz/r
wj1oVbv5NTvz33GxqI7ibRT0FL367guszHqlrsszWnPBnxHmz4NyxQ9mX17cKMHRoM7Waa20hm//
Nvi8lP3o2Lwau9OD6jP79tCvYolFTu6iQcHzdC1EgqhMDD8+MNu1owx3UHb6vt4vf0Bt3gnRAx2L
ijz8L7bh2fPfcfEFXasfDYaJDd9YMfS6Rq10zbzTPt2G23KTfkGv6nv2umzzmnNcmHTUn00myJ9o
J+Sz6REEJNwUkMbqhVx4l1nx7bKpq15/aWs+FRfLm4pTbk92Bstvodw3mfMAjuWOZ1W2ckqPNjTs
mGO068P8A6xmW/ARu+U/QBfIGd5P+OUfMP/7xR/gQa2iuKDHfXNnbJsP8VbZUHemhn2+qT7SoaTr
qm2Yjf4YH0kiNkjwQGWqyD6D7JMLcSa3m1PH8Nb8V+BNa/SjfLj4IGl5g//dr7bwAB0AB3oSu9dO
zeXihZhj5SgvJkpnIDC+N/tdrz4vf90rv6+D2rEMG9lNVbeEUxmFMQjIMmQeu7wpoo9hfPNrvy8c
QrDSlhEohP+w2XcmY4TJatnAteP30wqE4ze0PfjkkePn7XnpbrNNwCh2tar88ku8B46/G5/znSy2
zJ9FOPOXRm3hAOqwGHuuTjCroMrpjD0EqOfmBtUtqIEkHnAtcP5kSziApxHMvKYPht9tTzsQJw/l
K4yR62Zjbs879957qyR7pl2JnNCxQORP2qK5MLf8fOJC3QTW3tCLmH19yFfRE7rnzvpxWCu74oFU
wVf9eJPehXc3xUkSta+cs59sCw7T9EGntTUdHi38qvJiVs/MRVH/qDzbX/aca65/sUrSqJ/iytDC
rq3Y0JWZPXWSMd9nXiC5XK9cDZeLMYTQxUyzXZgMJfj0IHTjXmdeP35aXoXMhBCXwM3AbMCDwj87
+2w8djaD/LIbbv4SordffikhCLnodAMgOZu+vjvtIPvbnfbeDuWSTcCd92vLmZd7EewRua95Z/WG
P7Pjd+YhmB6hIfk1G0LKY5wzM0xVQvmp/pqVt03OwFEsSxbnCLD0zYQzlJuQN7ehZtCLuzfdR3an
mZ5nwFewh1AVzqqV1UoihcwVhKODQoVRmbRjwdhTt4j2pWLBSNNIdkhyQA0h3gZjR+vN4jo+IUBN
WRzSF7qq1KeSQRIKrq/HdU3TVj1uKOGAKrF+1k8K4Pr4/KCYd4HyxaEYtuwL10PdDxvCCU2GmnEZ
BqX99NAdpptgx4PcL3fWYdnM9Y/2w4xwSh0KomfHxYw6HjLjWDKOE5x2KrXFZTvXY9oPO8JJhbdC
baa2NOF02FQ5OrKPy78v2xLheFbQ1UCQzWUbIsZi3GvoULWFZA0yG8LxjGstHSAKIASEPRyJGnVJ
2EKMj8srkX0p4XymiVFN6kg9zVAyH9YoxiBlF4xs04XzSKOg12qvM32nph9Nh5ImWF4+QwIl+WLa
7KV/DzY/tl04k2ZgQjs68NTRPti7aG+8Kmu4jNDa4poOfPfXzqX4+lBqJ6RkyZMxCqA0dekmnKF+
by2JGdmqHOH8BymSMa3Vmj4E1BtzTdINbdcalqldQSWPVH/ZIyyJ4znzV764e1r42CtyZNPPihJp
TVIeNBkZkvsjiIADJT19vXSjR9k9bDObofTQIteZYWMQpHFvUlWBBgdRcFQmOyv+7KUN7BNe+czR
B4DTbM5D861q8wev7z7C5NnD6QZjXHbep2V9l4JH10PlwWjSj2ihvDhxhJSHC/kRzFZq0W3QRIYa
CNaEoM5eIvB9UeXcqfVE676YPhtIDmt9+S1WxnvUp9Yoq8NJYZENfAebVdEu05/5425RtSkkl6nk
HIn1l/4c5BUTHwZjObeTdVO2kotU9vvzv19sitcG6FjMpLKOu0+i3yl5Sw6PzMDsFRcG0AfRrLIk
ECiMG7bM0auSFWhzcF84nY4Q0BAhb4sgnFM0P33R/HhL3eM3GpQrfYXI3VqRpO+SsOMIkc0MzkoV
VZiLmeHqXsDm0/Raw48uO5/zDy2tS4hvXs6AFvqfBufTPILKh8rq4GzTD/qjd0fz/hgdKI1twM5I
8hzpBxXCXWTXZ2gjCUC00adtsi92UI++FL9P6/rAQNDBkRiUJAmu8NqLtC5I4g6obdQDZfJGiCPj
55ZJ2ZiZeFdFHhXVG2+IRolryhbqChEQGJBjjkgM+vQpV5OPmMmbiQLysbpVfQjz37pcsqcS33GF
ENiFTn52a7bU1FIkWJ19ojhPTREyX6G9ScLtsve486m5OHdjBL2cHvCoqPvfOmCVI+g8LZOcBekX
FMIH035F5U0sSLlp/PMBvXufnGUDU8am2EbbX7waXSGYwFmeTDHipz48aC20LM2mLD4ufzdJvHKF
aKIHTl7AxE5B3flQuwNAj3DzaxaEAHIK+z7uNZI8V2f2cALfO0nvWsnmC6EDaduuKDyT+sl4xzgP
E1E3AQM/y+u4Whpy1L/Sorm3c+liaqbGyIGx+eGhPGSbYjfCagbny1de49v5/ZoBTjNW0zeJXUnA
94R4oRpmZDGcOwdGWoPOttiVN+N2rhMSlI+BL6uZzF9rIRB7Qpg4wxnQOxX2aNMn7psFbdfUfmcM
22qfT+12eXWSEOEJIQJcP7SZkQbKpXfWMUIfjjoitATzWZvcL5vSZAsTYsSpcbpgClUe0Tvvtl+7
O5NNhAQsuANE9JoQ7NW9c9Cfw++/eJA9IW5kBdAkI+eTzoKRTAzzmg73ktXNX2pp24RgEaLOBAbl
Tzd5z2/DLRPYt/q22QXbQmJNv16Q+OsweELcULuzUwFUZkXrfhPewgS+qXfdPlzH/vnVuYu/mNvE
j3x1X93Auyg5ivNSlpYqhJTOY1qon4sGXXdUZ8jrHpa75c8piYve7EsX90kH0d+pbTGhDCkz3Q1T
FCnkMctGNEnO4/0tpDA+3HUWb59P7q6/z55Oh/JGfwFPuEmf898Cv9pDkLMeJO9uyVvIVIWQkiRm
ME2o9/jaQ+PP7azyK8RMu4nGRy7tPS5/SiZSf/6UY+A1TONiTG2eT86trsnO9bLnQ0Pys4HKqFpI
ETEA7a7vHnMfTY61cVccmGu6k5Wzl30P0vCfjRkusKm2muvnLli2GpEeley0cyQuri0fMEAIP9up
k563oDWHDA5Yc9D25sHahfuztJgkW5AQNzoLvb0CBK8fJMcAKFX+5jibZT+/6gGMJblMRZiuawjf
jLEp4EYdHYCi2bbtXdhLkr+rgf3i94Vv1RQW71KHcd3aBkiaM3kfHVXorWINge593EnMzafyb+Hn
wpzwxXLUm5ue8Qu/rI+at7fGOzP45lgQTziQbamwgEpT96uB4sKkEG5jGAIK1IrnHCB+BNW1cZ6j
TbarlBX82is6UzsDUP8qfpL2o2V7J8RaKKXCakRnmX7RuNG/kPLW6y5Y9VtjjSbWB/M1vmPCd9lf
riYFF6sVgq8e2V2rRySlCtWHoNjFEPJp7mMYSG6xa91o3bkwJMTfLnQVHHMu2z2gY0FNiJm7x37L
6PyNc1hek8RpTCHkQsdhwCxSzH23YJ9vITnfhvtsK92vq8Hwx5JMIdpOaaebTFlTQVn1G2XF9zvC
zLaegyFoA9mDSOIdphB666oL3EadixHbdmNsoZ062gf3tvbdFaMED+lO9niWGRRCCVQ7VVT3PTxV
oKKKj9npbXmbric2F99PiCUQMIDXDvl+c9xVVrk/bJuttm2fp71xn67qW+3orijv7Ny9cvAkDilb
nRBZvIEaIPzRvNAHJLVAgzC86C8vcP6JheBlCpEkKdrzqYGbyFfZsvgmguBYk3mFzAeFmNHbjnkC
bjT7uratjtUOGjW/+txtNDJsECjLK5LERlOIFk7fuaFhM0gVWS+5BY10+kffrFOE0DOImpZtmbId
EiKGmaEzfEqAuzeBulEMcNNR1K6bodrWXvbmJlhVoXFfeYP9u2GZ28GtX6wGQvyh0X5HfHXXV83n
MzykLtycI0O1FjfUKXJuuCThYgqLt3ZQj7nVfiw68w7yNJ8Z0GdzaGC/raFUzia4B8u7LrZfQG7B
Fuvtq6rZFK66ciC1b+z+YwQnUD6aR0ftPpzdgX8Pt4lVSapYEj+yhHg2INetdHS9/a5/dRTYqBgs
P/+2/LUlMdMSYpnHnHfbDfPjsLtVm7ex+B5lX4HSORkXUPoAW4QkIZfsriWGs+mc5npLLxclKM24
m6bPywuS/b4QvWz49KHnsBkig46rCv4oodVetiDblvkvuHi3tHbVmrlBKUSrYHg6FunWkR7v+UAt
hJD3zseFDcPrGU3xyBghOZ4rIYhamofuxvaHo0dDBVDnPvHTXce7c3z+teUJ0WtybNgDQwevA0Af
aqssuHXrx2UbMq8TotegQjcBpc88m3U+1LtkBy/XVt/Hu2UzMl8QwpaeQHMBYIxesf4IZYSZab/o
CkKoCrogHob5cRmMcBjE9+eZ1aHpJUdGkyRr4vBSoKEIGDEMDXCSjGPy1WO0z30m2lAX9PNPw0an
CkBpTJU8+ySeLvbz25C8Y6hd5JG0Ozv/OETHLt8ub5HMhBAOYGE9pXmDiRQr2TPA58F4XTYxT14v
HSZbCAlJ3gMHGrFhrcALbeF+XIefq3W27h4AI/rwjx/QFN70h2l9WmV+eARVgZLHapJ4vcQdbSFw
wPh5qkadk5W1NJYgM7eVl+WlyizMX+IibIDiiIdzgQUItvTsWZM9y66nbqASVdMwEVkUU1/LTpSx
6RlXOG+LTeO/j7f5rm/7zQoZ5z1EYOv5I+qr5AN426/Lq7t+Di6sC86C0lMXndATeE96zE1FF+l0
2H2fjsaRwuKN9+JLyzhXv+iFScF3aFtNAKNoaccH7/M4MCicrGGMHf374i3e7AMf9PPyKq8e9guL
gpecnGQoIbe0UAw5QZtirTINPLixnSCUX7Z0NQpfWBK8JQTnYOuQjRCFm/coPD/L5FH4avJ4YUa4
ULI+cUHreTTjpnylwyVEThHbMMV0D1BP+8tr0ueE5W8354U14WrpzdDVyuH9cYbe6i0zCMMKjNXK
eg6eYOPyp039EG2tQ7k2t/HG8ydZR07mMcKlAzlc18MEQunC6z4VJqDitpZl/1fTg4tFCvdOGLXI
+XgnjiHlRegc7rMjpA3PnMHaj3ZwM/vTGuw3kArJ55U4p5iSJm0J2ZKh6PDcOZRrUYioDbBSHybn
8/I+ygwJeWlvRLCZAe/344iGOx7T6t/Pyr0OZf6vGRJiSjoOkGS4GJqC36gxjcVTr26DvNksm7le
bPyxZZYQSLrIHfRgwi+dykUhIfndMtC2gEt10h1IkwaoH2GuPNmfIcuWjVxfvQAvbAshpT8PoRJ5
zHTnUQRnbHubK92+tqY/lTb/GTEisyMElNiEmwPwKDf5MT/oa2c/fYWg7SZ/NV/mkf94A3ZvkJ03
SXixhPASltaI4OE8BATzjgM9Z2jVm1RFGVFDQvWkPS1vpMwxhfhiqbh/b4fzt7QOZ3gNx7HcZUAs
jX839nqxbUIkcWC2qY2eUsXJhQozjnfouaytXJec6etNuws7QjSJSxiMXIPKZ/VHv1E31g28Ts/N
V2cDiN8P1lBQ+eid3/X75m35W0pCpZjXum7n6vqMVLERjIbk5q6n/7lsQnLHiSns4ExnBVF3GI3G
I+VqG+K2mbMzvEHPWDUgrQ5lw0NzwFi4gGwhoMAHMUHxxNfs151fP0NosZ+7CsOGL7mXzWTIUiIx
tzWaKbLsHGvR5O2jyv50dhE+OLWrPM3p1T9ZkX4XnuKtW3WgwvOPMO5tLcDP8Eg8mFU9wbvby3qH
MocSO5dEtRwVYF7Ic8KNtBU1X/dxhkHAJoRLGWtkJNDreVSfTcmLReJRnnA6S90o4ejDsosqZ/8t
074uu5Mkwok9y/qkl1bqqngs7Kp6cIACfmU3h2UjVwEk4FP/O8sWe5axZQUpqIq5FTErqfpwxUPw
fqt+mGedx31xo7wYEpvLH04T25WadrIGNEDYshoNq5sqlBz16/3Qv9YE18XPT5NMUdFfsDFg7sZN
v0Ns5tV9cXgthPsYsXtZTFsO05rYsIxPRV2VPeb6dXR/PuRb9xBv86/kE5+mNTRgN4pvPNbBannn
lt1DEzuX6E2gYjjXTgbr97q/Q4ekz+6WTUhOvCZ2LaMQtfk4YGX23dxQgch0E6G4YK6Kw2lvHIM1
bBR+Ics45/RkKarN/nPxsrTQEjolKQ+/BPrsOi/fxsl8MIt8X+TmTTp4D4y4/qam06GBYS10T59a
xYS2cNhLVr/sp6otpBinvlNdRO+ANBFd53ZStFGelTV0K09IIK+9N01yMJa3VLWF9CJuBtQkXUYX
w/R8zOBMgcb/pg1kI1wyM0LgUvoYjZaS0fPp/BSWx5P6iFLw8reTfTohnYi0GtrDipnzXq+PCXpD
p0KV+L8syxWhtZ7TdWmIXJMfM93BpBsMk/B4WDmCelPzvVVDpNxO927f7jMIx5bXt3zkVXHKvRoa
J2g63iZoz2ym4BESb0hmPnqnb8t2JKEMFPvPZ8G1AfNya/55vc344Whz8q0NbKOb+WUpsTb/2sLJ
E4fcGSdNHdejHTdX/coPkHqvYWvc66tx/2uXgCqOhluKDW/H3FTSUI1zXibzw/JaZg9bWooQRMJB
gz5cqzi8A6SstzTxN2do6QttRBklQIYkkvmjLrEohAukls5QwGfIfT41TJPmQOHUx3bLa8tPtrJy
s+QMi2Pjrhn2CkpVnOH2GEYPRYPygCz6yxYkxInUmRoomunbV0AsmIPYJLsTveB5BM07KNvl/ZIl
Io4QMuwu108ZFMPUGU47lAHWwU101F/g2uQOpcj3ICNRkMQox/v5aGVTMyq52nGBKuZHpzl/KNN/
1cv8KxFRxdnwsLdgV+1Y0zC+Rme0rWE3Q1u9QgxVslkSfxCHwb2urKoBVQRf0T6lsJZXMF/JsAOy
epc4AD5G0dTmJv20buuemXtASNqfp1fsg7ErYTAnUjzAx79O99p6foHIdky2SKGukbZdE0TpvGMa
1zDjugbqR7bMESVu7wqRw6rKKKa8YPiNPyOLUv90IA15d3vnYG+W3V7ihOJMuFWaLpzCLAliL1d5
ytyX5d+fz+hCGBQHwusODqTJYctKUqZgjzyx2r+p7hcllNQqrg/TX/i6EC3Q4HP7sJ0/27bzeRFt
i+8MPh5nOHj90O7/Vb/owpwQLtDhNKawoB0Gt3XRdCvEgr1aOh8g+XpCiOjNqTZqOLf8Ln0JU0h1
Py3vjuSS+tsseKU152J+OVQIxKK92CMY1X2LmrscXTnrFEquqPnPXXAGcRRcrRFnQoV5nphGpmw7
7INDfWh27X55VdebYD/2RpwCVyE7NPV5gH+AlCD3p31yk/rRXbRB7+imvIF7dz2sk0d9Bav+K+xa
/AV0FW80GV78+kDuxR8iBIzB6NVcrflD6s1pNzwOW2Pr3GjUnFplpR6yQ/6sr9Jk5R1kk1SyjRVi
iKFUDUNJE7QvyKIO1rc0Lnc8Xk5IlsS6idKvpBYh29k5cl48mYCrVugKs7NN0sOj+iVODrHyrI3Z
ymzubfMb7L3Le7xsUFMFgxNcrWYyP7EH+8sUPcTBeaVajyPgAnX4lprf6mrwly1KUmFNnXPyizX2
FVwzp5IHr/502vW7gjGk0xY+x9WJB7YMNTH/2D8fFU0Volk3FSNjkoSXEerUIID1N77LrM1p/La8
qtkRluwIYayYxlhNWr6j2b2NqIrJAEGStEpThRA20nMIw7nYMu6mrbopjqHv3Qe72g8ewTj58V0l
Of3XgTV/HTrt/d12sU9nOlJVMy/p/Bni7Je5Ioee2NraBQd35RzR+9xaMt+QfMb3ydALmwOCPorW
zZ9x13+y19WdsgGidt9uZyoKTni6A4K4vHPLyYj27q4XJs+Nc3aKmVAB1vmo+BiSIEvru9crITAp
q4auOaa4efrkIv0xN3LmUfjJTzYUVw/BbqZaybbtV1ky8g93+F/2xK0rqkrLBpVeX5vtSm6I4Km8
MWw//ZTczmjNfIfu1b/5ij8sCu/bSHOLssvoC2uw6hcq5KjBOi4lw23XveOHkTnju9gq14rDqT2R
hqfMsFrlKmzflldxjYZKd8wfFoSLxiv1JIUYdfY/77PmUyi6Z7x06/Ef5z7bzQiQ/tbd5k9Tv3Ze
EmAZsmr09eFnS1UdyAShBhSRvS5Q3ik905ua7zqkkrZ1Ds5fW6MLgjCgZNuuh5ULa0Lcai3mGd2B
uVMvhGmLIn/eRDv9jKx2rCDzYSDBsWqD6l6p9FsLRTomb/6ArPveMYunqokkk4XX74aLP0eIclMG
3fw7E1a/RszPn3FL3d7051mNuYa9vNtX74YfxsRXnVoaWaBmtJLK8q0xvgwt4izQgrZQlC4buuq3
F4aEw1EHoRdBpsA0g4UQXLw+h47EwtUgdmFBOBkVsmmuFcXIHbpofxqIyqqoBniS4yH7YMLpoIxc
xUVBGHPRJlMRVkhQjc4Vzz/b4Xb5k8lMzZ/04qg7A7R+XkgPzomz9eA4a93+mNW+BWntsiHZl5v/
/cJQjYTaqWgJlfX55DcatEcRawvSXzQzr/fCTICWnmbPDJmQI6Lp0vvTrNOA2eXVXI/8F44g5DvW
+WRm5dkGOgGP886k0IjMR/w6HNUt77cPii97y8s2SgggZdUjQBFQn3PhI4KP3jQQR+nvo+TfJKoX
CxMiQ2LCWD+d/xo8goyQwSP1341//jAjvuRQ2Ua3ZmZgHsabxHyuWsk83/xn/i1PvPh9IRTA256M
5kgdeH665TzdtB2E+jsZrEUWSMWnW4bIUhtGtCDqjbYN19kx/NCAkEAy8KmXBlKpNSEwFAh1J8W8
qvmhqH5HnX4T3KL0soWcwpFyfsouLRG3qwd2UkboC7I4dBjWSDiWSMHwEkSriYZO/nEe4Jfy70g8
3RMiRQ6Tb9u9T6EDn5iz8P7LfD+hOQInRfRmHa11eLQlD0KZUSFuwOc4uh2lRx/p1lj/VESfWm1Y
ccT/TRZ84ZdC3DBKvLgLsIM6MwqYCnLUxefl2CSJtGIfXCtVczjPffZ6bJGK4SqsX5pht2zkOq3h
xUKEONH1poGGBX3weUBxvANmdWz20758LT63jKR0d5HvHM47BLHGnSY53MsrhLv55yDfNIhih9b7
/fhQD58Rm1Jl9eHrr7K/1ueKPfHATj3Dy3nQxgf4NO5iP9xa9xZMM/Z2BqGWa+59WYt6OX+BHUlY
l9JVaDmRd+vpTYc+IPIzy7t2fUb4YlVCANEbD+R4OM5Ng36j+ekWMarb+t7YF2s1BkwJqcKq27mf
LarRcMBKnEa2b0KygbKEYQQ669OC3al+MNCRMSTnWLpvQvRoxlDLp5wC7ix+dzD86ca6if3ytQlW
0Yu7H78WD4EvYzCVLUyIHoCVjagzWVgWbI3i1XI3ei1Z2HXfMNADhr8UdK2wrjFPkxiRN8uP0V3S
qhFdVVlH7voqfpgQVgEFoWYbFnl6oD/pyWPplqtexjB+Pc7+sCHGv565ZgRXTD9X0VGr0LId1QcY
vCA8cqbDsrdfn3WyfhgTcqY2aWqEUQBed9v4MTzMLA3lVvuafQ/uKt9egRd7zu/nSuqgSA6abJlC
dKTOroxpyc05pqeVmhy84ughEtPIaNSvt5h+LFEc+kWvNExnibZ52pj8o9zOOOXqWN+dDgz+b6rD
PN5Jn2lvP5/Xiq/1v7ZQEaPGdG5RJBMz+LZ948yFl/zWzM2VbaSSl9c/ZNx/baYITgvMOup5qljv
AAN7PVely1dtZzFVU7KySDovITlx4lRw4Qb6OJrlfMNp27RdnQ7mm8UXtffBmm95CL9Ly3JzVvr3
rPXHGoUAmXuuS9LFIZ8naOZn+bQ/3Y5bYxNuXEk8kRx2EcWmDl1newFSBZ1yV8IDpzW37iQD7suM
CBGF4ce8ziciihX6hReskn7rnP/VUOfFERBCihJlfR3NhD31pv40ExPph5kPDtTJSpFG+n/IiX9s
kRBT0P6BB0l9z4nHDRorFBjDV9SiaONmcJ3GaxkB0vVa2cX6hFjimLne6w5J/3he0Sf0Q9Sb1prf
fXAfK9ijjQ3DZSt9f9pMG0qO6+q13w9vy5FUchTEYWCLh0BjWbRLTEfdNAWqpm60WTbxD/W4vz6s
OA2c5MN5iGZm7vCgbc3NsGd+7cC1QKIla1ZI3FIcA7ZdJ1OdqJ+j1Xfb3p5gFE1lQPN/eKv9WI+Q
aqlZqJLw4JZzgtw8BJuEOUB3BYoHQKAMdSJbkRA4UmvsmlIlW42ar2XbA//4cEZGfHmLZtf+e3Qi
+0AMwdCt9wh9UVtRx3IKegTYfP2M7F3/pA4fu+Ctt77W7l6vNIm1f7i9f5gT1qQ7nZlMFuOnM3F6
siH/JpFTNvrBfKTg/p6H28/jTfxROrg959lLC52/9sVCEzNXh2ym6J5npHUGGav1fw+R5bvwXyXF
P5YpxMiCrM7LUhLWU3RA0qq01HVRyeBk1/3jhxEhRhZtYCjNiTdhc34YwnI3nT8aU7dd9g+ZESE0
alXfNEF34vkyKiugFyvTQyPr92Uj10KR56mWB5G1qaEU8vPeZJrauqeEK9K0H3t08WQMG9cWcfn7
wiLyakqH6eyiBtJbvhrqazUZXqLR/WN5GVcTt0s7QlRP7CnIsxTqEPdOO9h3ygMDs6tgY78pXyBx
MHbmO1DMWDNL+DVdawcZHPW9NyU6+cUfIDKyqOWoaelETB+PwUxchhKIsfOO2VZWI5t3ZMmQUIor
6rSz44xAqIbDqs5f27baGsnOHNGS/BceiPSTaoCBdebF/ewcKnlAZuiQnCtIiY0d6JjplVgmyXmv
jklcmhGOrOEo3llxQEXDPf97+Qjj1jbZNdnqT0xODORbv8l31Y0sP7zumz+WJ/g+GuJt6mXgm4ox
X7U5tP6fUVVedkyZDcH/dZ25bniCLb9gEt9lw5IHdXhetnE1l7/8gILzp2YOx5FDlf7PRxl92gdU
g1ezplB35/n6L9oT+7RJ1p374P158s5qQ179CsCPpO206hinkbX0r8eov/ZJ7K5HmVLm6H5Tpu3v
T/lboH9Z/n6y35/vr4v7Ka86ZuB6Xlte2KEKXd5bxbhbNiFxA/Gur9CG5x3CSRqdx9i6sZKdLhPb
uJohXXjBe6p9sYzGPoe5a9KbmbWIOEQPVkDgM44zTU68g89reUlSe0J00HuKa00HTqLxBx/1w3V2
Z/s1g4rFFopIyTmS7ZEQI87QaORNy+tRi38L63tlkKRHst8XYgEEefCczIRa5yi4z0ztPtFlgOKr
tbTLDRJiwZS04BLU9ye3sVXvqjvv+Z1N4G6GoudrpF6lcjkyvxMiQxNGwxjl+MTUrYvuqZ62uvpx
2Q8kX+69RnrhdrmmhCrqtJzO+jBGj8npZfn35539+3331+l/v/kvfr8OqixKYh69Xv2kZN4q8n6z
0dg2aa4uG5LdQ+8vxwtLDD2eqjCEjWmGH2iv4YP7Vn51Po7bdzb0V+MRcW0fHVtZfJNskm78HH+a
suwVLeYeOlmuvWoRnE+tAahF8SRZ4PxDS59y3sqLBSZakXRdCABcPXpwuU36pg/2HsOQ0yZCkLWC
I0D3/F80KoQJaxrCs2FD+TcPhswvfMKS+jhu4z10rvt0p0sqMVdLChfHTBdCRd+l7tQmrBLJ6+2M
mwr07QQAb0PlZ93t1L1V0VuWOI/sFAjxQ0VZObENQE1mvT27Lyfj1+4oXYgdbln3wZyNof1QI0t8
O55/LcDqQqSo68gyq4xo7nTHbHx0rUxyX8w/sOB8htBlsm3e0+3wXv/jdO2TXXKYez+yw3R1+vdi
+0XpLFTDxnNt89rsj6en7KbejHRmxuM8S59v7TcPHKa7qv4fad/VZKfORfmLqCJJwCtwgBM6dzu9
UI7knPn1s9R3PvexjNGM/XbrdtXZFtpJO6zl5XYdZEfVU06vmMbCypbAqHl6LdOMJrCAw5kY6zvd
KB0iH/veOgiMi6Umex+Vcx3tWM/zwpYF2ISe5mVA8azPjIWEwWUJZ7wESq5x/gNLHmY8oJzh1mAW
BpvdfFYeUT5zx8NwBL2wH99UggOKJHLOY8pDshoWno+97HXj89KKGsgireSchTSboQrEFtUt8s6e
w296coOZVdvSj5Z+SvTIVsbn/TsTKQbnKbKqVDupw5JbWYxO2863tQ7UvVREuCXKNjTeY+jJUq7x
/L96zxy0sl329hrZMwyAOJlrpg4OiMGu/QMKAjZPwkWMptIlAwYom8odWaOAtD8IxVx41wt8lkAS
/+ZupiZrKUM8WMrbqnoc5MaeOlfBOsb+iQRXxkNBmeOkkRIJoquoF2VJ7Yh8S5Ov+zJEYYsHP01J
XWGWAaacf+hd9aQ6+C+XSnZ9WL52x/ohcWPB0pYo4dE572FGw5iGAPfAiyEHDnDu6SPWO5e7wV3A
e9v69QtWE4Lhi+jhLXqwvuJiXiUioZ6bQwcGaeQEisdyAgYD/H/htNqX2Nf+zeb4bq8xy5mpvmJ6
N14xBg0GZIWdcoEr1jlPEsbdpBYxOhmMCwAV1lN7Br8CmoUwO0e04CHUFs6LKIORZpr12jeZ0DcB
oa9r3CYO0sdLa2du/CICkxU4Sh4XlYR47A0q2iavHLN+H7BBttb/K8Thq/Ctc3mIZcYZ2jMYZQa5
Wnsc/DmwHnu4rP6d7PY3InGC+ML3e/NetaalgCI21G21Y5Z8FFg1M6GdAM03dLW5B3S40rG1tOEQ
BcUBbc9nBmiMUuTZEoIXiLIfvq0rz8RIVAttn+7AcIkwR+m1R5YEx+4y2b09uJZvPtWH8aAB7aa8
yd4bLuPKFEFrsuiyd27OtVQRWMP6GR+2Xp50q7XVwsvD9wnx5fJeb33BVxYEAsKu+cqfdGqLYdjo
1Z8kj2z+XTNsxnGtP/cHBY1EvbdpZBNXNOYmCrJ82zerh3ZIY1gFe9xYd4bX+PjMxkvnNRflEJ+s
59iXvu2fVvRpOUdTqIUhNwsCRaIACSM5tfLRiiZ7Vh7MxJsHwaNRZCGco5mqMlRkCa2OUM0Am957
TZkJrk8kgstUojrFvl6MCkI9P8XJe0UK9j/YJo7IlU8hnE8BpLNuEUaYIj/MeBHiaX2KXmpkP3cM
9IlBacR+fhG1BATH4ru88VCqdR9ThHH6TZ2emkiwVsK+/I6J8R1eRVfSJWnQdrXiOpCX9VNXleei
LJ0kjj+smWjYTSSOxb8rG6syuiSTCUVYQ8tJF9BumRijULuv2gDI/qRMngW3JgioPN6TLK3mKLG2
8uglj5MPx+kmwC1t7RQBThM4aoFR8YCl3ZSbujKz08XgL5wudLwxMRJuAq8hbB8s6VFwOKZye5fH
PWz6copweSqLC/+BG1i3ltP50aH+Al+FgWfi9N8B2Xgfn0Sj75ud4Ctz4HFe6qgaW2uFOcweEKN1
xwDSQejm5/Y8eSs255un6awHiZs7rSc4tuhOOW9idmM/FzXu9H/FIHofevDRB4QHx/i2L01kgJxf
adM+M6yKCWsdrX6vg3hyX8DrI37vFjnHoshhnFhsfX45KR9G3OTq0ofl0NkkmIPRjbF79JrE0Hvj
MHgAOGWIYKUdPq0HQII75bvFDd+Lt0c33iugwJEt4CSbBFthyq+mmvWzWsE9oG+naadKiRZ7sRQf
NiuYFRLJYbd95RIIndexJVhuqKbPEdbFF+uoiXbUt94KvxyGyyQkFMxlqgLLJz2yGdvkEINVA5/T
1TGmTz6KlhA3DPMXcUyprs6UTMMSxRkKbfDdTmTE8N61nSogN80j24iCpLoX0kNtpC+aQghRFVU2
gYXGfUepT5tiydF8iCevl7xEv23aG020M71hDr9I4T5kpipF21cADcqWJZizJDDrzNk3iC2FuD4I
9/HGgfbglsVdkVj1zKVwhrV5iKZV8O7fCEW/nIRznlJJrVAjaAgSuT/Q7ovVTic5PBnLaS7+/+uu
v4jikq1GzudZrrGQYmZPSvQxiwVBXHQpnEMMoRVawlKTMAs6850kgrHemgP75QCcE4zDSplDRWFR
FNRcTvYQPicXtlIgB1EnuP6tVymEmRYxFFNVCI+JReKWEpBa4JGIHfnkzKg6lFs2PQjuPw90q8LR
s23L+SmQB8KaGzp3LSv2muDOSrUerBGDU8WN2xjP+6q96YeuzsZDYXWRZph0haj2Q3mc/AhEJOFz
CtfqsUSfYo/nUSCRmT0XXa6/Jg+HlbeDkigDJKbH/qidixfJ6e06t6kXn/RHYd+ERYU9cZx/KEkL
JlmgDqCfSwGncFCAcT4icvrUyzxF1A3dVvy3m+NchTmTYlRGGJZmBFR932Si+xJ9Pc5JWFhfVVqG
BEyeGBS+EgBYklEbW6f0hG1ZUXtjq5j2y23xnqIYZaJEkJdepkP3eTzGmHMDBtdT/H71V1AmhXb5
QIgjQjLbyFx/kct5EKC+FpIeYSrfUjJ/ieNbUIUntkleZgmgI8bkaJXs7mumyOp4n2JgshTFIMDP
kU6xu8jqbEMubHQjDjEt/1EYl2N16SovM2txmNiNo0PoKMAjtcwDOsb2/rG2w8pPleQXq2dQyvZp
jNAfK9TW45soe9BNp+tCh2aFwFVuR8o3WVyKVrd6Wk01Qd9BPjIa26p3JOVp/zwiGcxCrlIZsw8j
a7EW7Ainhd9NGOufo9NSx8d9MQJt4MmSq35GLbJFXtHk+lfNRGorh49dT+2Zyv8oinMaSlFIbRdj
yr7KArN6BAAwnP6pxsba/pEENsXDYoE3S4upjgTDyjCHTnvP6MhhrVfXmooDrSN/NMy/aDJc2zEP
lZURqRmB780gsKV3MpifjHE65dko+ITsE+14eZNzF4liASQwYblTmNlt94WYgoxGpHWcc1Aw1Ez7
GQXcsDHP9bL6Zj/f6HQ97F+RyN/yBMq0M7qOpii9ja8oT+UTSVHsLJzIB7f7jwIc5OnLem8+ishq
t+aeri+K37VuBlqldQxH/9+OMsMQBwLdA2sjD+9F3v11+GPnvnjQrDyKm1RjC3jgaz7EjvLKiqMF
1q2Z2uHzGCSO8aAAZTp/QEvPszQbbNV3opae4E75tew1LfWJpFAaaVVQmhhGJ1Zz2dFFcERbpYlf
vi2Xg8RtnI7aBGf/2s++AI8saHwgkz2zEIqaeev8iD/phW0JlFaU3fG72elazlaXoYLMZtQZ0WGJ
jgpwU2zZw7qQmAiTHWTvWtkXv/LNIWDdWpLhi7KN7OaWgTaPjnnRfMlv/dzXH/etRWD1PEx5TWOZ
DtiFdac6foya/G4cln+L0zweuUVUtY1HdB5m40s83achxoqAFjBMAjkiXeT8SxiVS2uyYdckO1Xa
OUtfLCGTpyCk8ajkah1WS1UzbYgApYotwPMESNB71rcBEaWHhgna57mvfNu/pVfq2j9rBeU3seuq
njpqQivSIz1pNqau62PvaUf1AfTiDqteL4cC0731mT6NB4IiSHaRsQGjPjWXxU0c5aQ5SCSEaBn7
8ZDy29uE1BM4PfCIbGsJE5Jt0HSJYxbdu0YunaidLwPcwv63ELhZyhdFAKSSdgV7uLaAc1QB/8qm
JQdP8ns/fRFNDe3bB+XRzFEanGI6oVRodceSnvJYkIptrQdcOTbKQ5lba2wU2Qo3nndBIj1G3aWo
HZIodlhEjhR/MFtUYjMRvNX2R6SqBnJDQiyLX+8o9U4GAOdrhx8jp6utBKbblRh+wmY6YIFr0QLt
VkNMU64Ectapp31aqCEyNBMEfq8LwjF2k20gpX4E8NUZjQJPVLrfNNYrkdwDgXZmqsYtnsmh9COb
nuX22UAtMpb+JnF6E8MPm8xLXfZFiHZOkXyQ9NGehJBum++PKwncm0CbV9oaiH+upF9y81ml7+XS
k8ZHMzQFPlTwyfhZk0mX67HuSuLO4UtTrLYZ37b5AczdAjmbvvrqRFw4R0Eh7ojaYJ1azXw6dved
ns12qDQipFSRIGbfV+E0msM+0nLkDaH6MR6/zZ1XiyppIhHs71cirCUJW22AixiN3in7MKjnwcmW
RDC+KhLDru5KzIRyftLUNerPBQFsuOGpUuZOhuXvu1eRGO4ZkKdV3eUJ/FFdzv7QAjczLE9y0zj/
JoZzB2Nc05kaGH8AbNSUvEuGw0If9kVsFx0pMVVLUS1T47eU+mntKqNG0ZFFR4zVO/TedKPj7EwX
BvFq3U9/ASwCJ/cmkbsjrZbQQANlkdsVT6P+YWkF0WLbPN9+n7uczppHDW0lONHqqUMtoiHjZVEX
cAFTQQdnC3fml6NwF2RoiSRJlYwN0JMMOG3dyUCxEXuWoz4Bpd4ZBowwATjQx8PCehZVOLeV8O2c
nOce8z4kVs9KqiO6uspLX3xtIxEMx2Zof7ssflkpbMjUEKMHnUf9Oe49FHX29U9wWfx2UkybaBo7
8ECY3WOX5zahOVgv7zWpE2REm0nY1UG4co5V1W1eEJRzUnM+aHXlEWU8AeDdodr0mIahg/HzXiBz
OyT9vKHXZ9OVN8rDKQMvKsbMMMd0SnOptXO1dDu18qqyPaydJNoq2n7vXp2S8+Rd2yntsMCaGeO8
6jDu13ByQDpf2ek7BBF3dhZXtdMDstwjccuL+mk4LyILF2jma5pzfW5AnZQmgzqhVe+C48WN1hgg
hdFhX3e2JlOuze/171dygA5naHOC/RxW4l/YDLcbneqAbbZrKBmzKd3cF41fig7HuZesLjVlYdiB
Wv1AJCeN72TRbAqz3N8eMle3yLmV2gylIiwsNnycBFrAYO8wCBn8xfjeL5+PcyCaNdAimRMdlLr3
WfqpioXoacyodg7CbzflIFSL1B4vsvxinorDGkSX/1hfW790RGUWgaviV52AkzzpU49oKde3Glnt
KiUCexZJ4HzIlERdqzO4jXl+X/WyA9wGQcQXuMNX+77SaKtF1Tli02kk9+T0Q7yc88RyrFSAWSY6
COcmprGadCTLIHNvvnbao2QKLFP0+8yGro7RhKlaEfb7Vao7IH1wZpEEke3ze0q6ImXD3KOACaKH
Hww8jCHUNA6afGBAO5pBjeXd6SwC6xDdD2f87STHqZJAx6q0cgpVCqTVcMpsOFmZIVC27aLamxfg
l5aafJ2bKMI4gH5DT4BMvwlRo+gP3QVMsahSiPZTRHfGeYOiqxQzZpvxy/S5nd4NlgjmVxAN+RWm
JU1WHVs9SJpd8G2iGpudspfigGlypz9lx+RZA9gxGmHAcRTECZFk7mlY6m02aDV733zCEnl5NLw1
MA5pCfDI1ZFd64UC2ly14wMWOvZFCz6qxnmMqA9nWkh4Khaor0sWfr9atJd9GX8oU/xMM17rYlfW
Vox9uSYFjvc/zpMxqIPZUTHhA9jPYF+aKMXg15gk0E6XFvuY9IbcKR4ANpz8Ytj9MXsw3dWnT6rX
HoaPozMeGFYrvZU+isr622MZb6ahcf4lr4YqaTq8Jhk0lXJhmAeJv54ALfZexIchukHmEa4+bmhJ
ytJMsHhaX6TmXDWiHSr2b/09RloqJaABpNTgXvmlTsaV6MiAdfrBGr9l3cPQC17F22d4E8H+fnUG
MN+GGMtCu1QtFq+T1/tZp6VA00XH4K7EWvrVKipANVjzPY28fH5UNG9f9UTH4K5iHJKKFAOMaTSD
IvULU8B7JzoC59zH2JzaVkJtvO9P+fBtUGwzFSwNiURwmR1lhO1NBsVdtNkJB8u2jNpTO0sw4rUp
xlANGdwXBpF1zuGZbSgBuVNFZkcOevtpCr/SVTSCIpLBubYWiPlmkWNMsi3vzGKwR8upqaCxJJLB
24bZScaosRAoH7X8e5Hagyp6w2+G9KtvxRnHWlWYb4+Qq0RNbJMiC0I9hZwRu6ANcgltab0h7w+6
Ao4xSc0d1ShulHS97RsVsSo0gzZa7tS69veVffO9alBFMzD4ov3GHhFlej9nHZSx0MdASxC75tTH
vt6XJVKerbg4EFXIIMiu7DdX9CaTf+wXUjdIKwsk/2OsKG7IYXYYVnXkFX+loz8PyL/8NUnCa5VN
hI3hgzyeMVhBRcWtbfV5E8GpqN738mS02HBs1c6joWxnsvWcCC1BcFX8M1+jwxilDA11TKTDqgZd
Hkz5F4L7ShdnAavCvmZsJ4ZX18RpbNFraTJTPPJ7F9EPe45sUrAMqM3AQ6ZAlBiKviL7+1X0aBNj
qizWVZaUb1HzDiVPt86+7p9p07VfHYlz7S18VUewx+Kmll8nd/Mk8LvbZc4rAbxvLyu9LxoIYBmD
+g6FER9EFxg1R/uf0UxMhi3a+dvMOq9Ecr5+HkotVSlQa2qlcTRN+hCG2gMYvA50Md/RXJSYCdWC
S+DVyqJqvMBj0BsMFzhaEB4LJ7uwpiue277oKbSddr6dj3/cm7Jp1akCNZxOAEbBwGPmrLcABUBn
DLzCwb6CbHvpn6bMP+6VaZ1pmDEFIYVrjZGNusJBldyhUwXmtQWGpilX5+K8hrFKeqm0r15QdtgS
oHI0jsMJLWWgAqGOJQFaq7t0R+lmPRSu5IrwLUVH5YJeoVQgp2AJdosx1frzYqB3TW/aSFSdFCmM
yvmRNqNS2fcQVLvUlxmYJ3jejEOHJcfKs+6FJKHsw+2El9ftyytHIq9k/m85oDswyCPjPAfUbZg0
t/wu3NMRuBS+QNCjAhl2FU73H2LjHIAL0s0c84ltPtBH6/hX9acrveFcTCJLM4bOVnTBWzC5fWjz
L/smsF3yuBLAOZTQjPolTzEjki2vNB8YHm3szC/PxqOpAD9s/Nw6IAXz49TdlywIcDy6yVhnWl1U
LXFr0j6XVeiQLD5Fqu6Bo88Dl6O9ZP1hX6TIu/DVAtKmi1pbBUGQY+xZOSDvwWh8w0Lc/8PiL4NP
2VFNHvakbsG+NHRQFtmnp9LNnySHgAVTOpQBuFi9Dtiv8SF3sI7qRXeidXSBwfNFgq43u3UJkeXK
7aUn1CYkdyX1oRIN4W+Wld/0h68TgPpoxFgI9Ec+jcf0rg0MH7jEgSiNFBgeXyAwYskExBSOE9fr
kYAyt88GR6Ad7AGzd19cTpIZqIst6ChjfNH0FSRAACp9JQwAnO38d3MgVx+Oy06wH12DiA+W3WNY
klFvrhZapNUxR+JAvlFRq2r7A2INRJMBbPsbGVgPgiVppKgIrFp6Z5bAHjP/YsEcMe5NBOdKNDKa
WdQDVkqKP69RbdeWUxp2AULR9N2cCJ4yf7DlN2lcZtLEdCVmigNhiro+FofuxbwHoPLF/MoWaSTB
o1Ekjp9Ej1ZJBsgnug7/8YkxDkPziAl/xJnEEy2xbxvvz7Px3M1ymRGAuCExUYGFVD02xlEBgMQi
KE0Iz8QlJY3Vj31LGh0glUwFC78MGLEPa9FH7mALzGs7Ur8diktBZmNt5srCmzi/zJfpJrvpsNqq
YlSudeKD6CEoPBuzh6u8oLbyOo91GDMbCTa83GMgAE5xZMqBiulfTau96T4/nk5nXS10AnFGF+Qh
KBIFzZXtvP/t43HeokmUTEn6GtHSaJ11BOCYcY7mb2t5iHKha2I38bsjfBPGJR25EoOKi7HPjF8b
rF0ckk/RjXaz5E54xyAq6pdRVPf5QxryJpLzHaPeKkZZ5wz3prrFIOnJNICDrfivqBx29KQCsaVQ
HOGG1Wb4woQK3hVA0/2NdCTUlEq3QOT4WuY23zV+dtPbbBavd9Tn5GYGXeLsS8fkS/1V1CndVtEr
2dyd9lNfZEMJg5AxcJyAWqhwOg+kqEDHEK/lbaZbJtV13TJU8zdo8zHsrDBKEEDrtH1Q1fncyplD
Fes0L9KBkMrXTU2Qbm3q7JVIzgRlq5QVkqGpPcg3iWHHdwWW2Nbsqy4qa22X7q8kcZE7rIBrRWU4
Z+2ODcwoZ+u2R8MuPjM8w303JjoUd2mGgSZnJbFDJZiCteSbqQXD5dJjLrl10RF62RfH/uW/meLV
yThTNJt+bMsKJ2sV6nQyBtL11euyzvs3MZz5JVgInqcMwxXl/FToT8ZYgGxc1LcSfTouYktNlDWj
jHDTpe/N+jCks71gUIDCHQ8zFYQbwYf7rZAQGko0daifpYrbhl4GOglR60AkgiuI69ko1WOLwVo9
ig4M0bWLbzupF2QeTKF2NICHQJUmMPyQroKUdHaLub5Lu+gy6WFQyua3fS3Yfry/aRs/KTAZfWPm
JmYRRhDToR/tm/SCTPHIEFmAkgyEIpFEgU7w5YKh0bRqNbG32B3MU3lZDulXRg6NUc531kt1rNzl
bD0vZ9FDXnR17O9X2UFmKakyd8wbruD5oz6hHwvl6/7XFB2N8xTdGpazFMO9z+YatFnzgoK806/G
U9E0njzpf/V8ubo8zlWQVeqssUBDbvTIB0Yvsj5qr9RB8vkvaM405UoU5y6UFMNEmokqJFU+dPJZ
pn42ft//etsZwZUMzltkbdUUXYMr0v32mB0iTJ51TuXXQfdBvWMrQOBWS+1JtDTMgtKOufElgn4Z
57ZDbcJt2tt0TGy5+qsB3LeD8WWBJlm6qGK6t7Rf+jrQ6t7Wqs/7X090Ci6zl9tBHcmqY0OXao7G
Brw7kTcX+CX+4d+nSClMVgqT1VPZT0HSNG6fgLm16QXvFNFh2N+vjLVp9WaqZ8QNKbyT9JtVuAki
8AZ85x8t0xY7H6D4KtrWN3PyKekVvyDVaVwHG7BAk60RKbb1anXJkH7sk/oSRq1i61KF/0vWM50M
0WCL6NCc98jrWkqGRAf4r766aW1eVgCeyGubOZKqB52uBtKiXzAAD9xXunizqfhr2Ph9E9pgNhfc
gCgw8EsrlaJRgNnDt7DdOLa5z3pDDB5SdlNAVBN3X31FF8L5lx6dKN3oEbzz8MUA+HaWeWH1fl+G
6ANz/sXsF4wgG6YO9wwEmctiPez//vbi5Jud89spg2XIMeaDMbzw1B/ll9gbXir01AxnAYHy8lH9
ijrZWY29JRBFtz+8LH4m+3yrfqwVcLpMWCUwMeVloLZUOI2bPbMVuQgYUv94UM7ZDHpVr1aKg2r2
f70NAJ2t5+S7FnsM1TBy0oNZYDw48bLO6YQjbQJl4SFTuzWVo7GEI5rBIuMpbgkcNIBynDFD944V
M9D5e5nOIlAikVTOKUm9QbJIRWPMLL9R46zQ0Knap/0vK3CxPEYqnQpJA608cVEqd/QsSNY6mMxH
SRHIEZgCj5PaRiTWyhGc78o4fKR5bRNzEkxEiERwyQmyWI1mFDpSd89W9tC3ori9vXx+ZW6cz2gK
pYwJRVj9rxHEoL9Y/1BylE9SZvdQQ9WW7unjLKjMiBSB8yOLXLdSWmKhqovuMjAAziqIRKx/e83w
oKiDOi3NgNoqBjYwFJMqtgUtN7Iv+/rG/qk7uQ+PjNqBnE6hFEWm9BhhRJwBysZB64uyR1FqxyOi
apmqrqsa4zTGq8Ump7Ww1/fRzXrSve7CyCDZMOoqGh0XXBXPdymvtdqljMq819914Y+FXHTRVNz2
tuWbGvK4p0NEZQA6QAYWrS/rBSmr057nFljKqF655UmC/00lgXpst5evpLKTX6VI2RIha82ghPIp
+iH/WF1WnwbSE9QfW8Ff83OFXfbVUQ4t+DJaT3Sjog/LJyvDZFqaWQHNFd3X+LxIbtcLzEzwmiK8
AzELuZ4KOJCEnOfuOVdfSHHf6D+qSbTmLHBVhHMkQHZAosPCmRxjqqPpgpSKeOREucFv8KdZrq8Y
c4DTABeCelrd0tXO8ZN632O5q8TIcu8nbNLWFg1YCA7HI6DKfRFbHVt6LqxbLImnIm4R0e9zNREJ
cHZRxcDZ1nR96MP1YmTf9p2USAKXbRSGqa6phIlvafXi/tGaBLmu6Pe1X02pnUs9bdn1p+WNLp0o
+cffZ/KvTJWqK2hAc3yhvD3J85lWgt8XFUMp5wusIprmsoAAhpsxHjt/xNz24DKKZFGTmZnCTsDg
YUv1vEgWylLcSatsGV5G+mblx8TM7bm+DJJopXg7HwJFsGzplJp8W2xVliouK6wwNeSDAa6QiLpS
0aH6uhz2dWwbG8B8k8QpmVZ2IB+bAaC0nEIfmWWwgoa58jAaJPDc21/wTRCnbY3R0KZFTdml4QXw
HOkc26aU2OXwmcoXOaPO/sG2I/ybOE75zCULSVShaRrVX6M4stPYy63D0up2qTwPzUks8Q+u7k0k
p44ZMSZAAmJ7WvZ1TEE06Kyz4IQRk2DwLB9csQAgaKCcov7KdlB6E8wFpUFPxy6ZUZYlIH+21pcy
Py5EFXxQkRAuLBkqJgYA8Excs/msyQA5P/eZCNNWJIMLSHho6IbFZv6i9W6QP4QktddSlD+LFJFL
Y5VUW/oxm6GI5TszvC3mj3R8rkhn6/ndYD7vq6HgRDxek0ZUuZ5b+PAiD5Tab6WDkQgmgf/wBv55
/TxKk65aeptWqJszNygfOrt4kBzqVkfTK+5E4ynb2cmbMM5f9Gsx1KOO12CdVTYqQ3GPnkZN7Ga9
xEoj8BkCN2hxPmOSU23sBmypJV3tDgO4YxqMoantIS+7w/5FvXYXfvfwbwfjHIahYwItSjGQD7Ad
Z3UVG9go1ffyKfVCN/7SuNReXLCCf7cAd3VSwVtgHOkqOO/2nO2bN7aYOl2FzJ7Gaiw3WJdJAAJ1
1EGAHgFTIHRDLzrKXgNAblGXT+S1eHSmtlfCqVXRCZkWcIcYXnIw7zEu5pZB+JxjeGs4Fkc24kvu
RbhQf8jl3z4551LWIkyo2qP7rvqMnQ3A+GcQofqRTx5hnZjHxuC8qz/+wEysG92Jakci0+ScTT1U
odYz6Ialf1Sxyi15hmj2m+nMnk5xrqbNCO1yghx0jS9Df1cB0H1fa/9QC/jfJ7R40Kauzo1czVAS
Um/yS39RD41fvq9e8jMQEA/YCHSmoHVq598iDsYJftXTqpDCNW9QrwEJkl1o8xnZkU1L6u0fb9/+
ASn+qxgjyeMqzaGb/eQDkcmmWIeVP7YijoZNTbA0bHNbqkxUnvYFr0kjGkcE7jm76DXA77EKry+C
+LmNdvEmha9shKtVqoYCKTSzp9OIuUwQpDyBrdllT9fVKW/B0naQ4WRkYZ1UcEK+3kGGYqmXASUj
o7mZ5lMVfc7Mj/t39Vrl/U3Zr87HXVYc6mY8KUjw9HG1Ldp8rwoQTyQWej7GA97sQTdjdbUjzmTl
fiJnt9TMPkzlFIxF740y6ovFEphSdJOoyjMWBQOAyx60pD8VxewnkeV1Xe8lFZhKh+hFLvRTj3dR
28JPaHHkzLPyvW2/d0oOrAaq/KBy9xQtKK8kcmrX5XjbVdklny3q7x97U0UtahDVtHSNvhrolccm
pVaueY54mFWLbepP3aIGy5TYEeaJ9iVt3+GbJM5fqcifa9VEnyQKn0JLsZs5PiiloJ0mEsJ5LDOZ
ijphBHGJBudrEBfNVltXRKQ5AjH8zAIAyYyxX2ELWZicpEx2xrV7aIdS+atv9tOy+TpYGxd1sYxY
/5qs+1KzjeJWHwV2venjr9SeyxvkcJonawgxr1uadtm0zlwK0wKW5+yZFvucV0qWKDHQ1TRwH8ZH
xavvWbELaVcGNAigmp26IBRowbZSv3029vcreYpBwt6S8LA29CP2E0tAWzTtR1lU6RKJ4eN/GIVS
WCATT8OXbvEpuXTp50bEEcxUdu/jcXajG2s9kiLEx+uS9/08uP0yf6cOLeZnTQfipWpgEWAQbUwx
b7cnlTOkTCuWngzANqI3w6E/Nr55P/83ZM2SqV40VijQQr7aRck81imohtx+RalNsm7DdBDUJUUi
uJhvyX24GEyEkbwM6m2Wen/j334qHeXihxYVjZIw6sZ0Df1G7r6pFZCn1uHl38RwbwoiywU4i0qI
SUYQRuufpFa+5N0oiAvbjeQ3v8CT+vRtaMgTw5jv3fLI1gwLP/HRg3Ukv/CGs3BsmxnLjsLxxTBd
0qtKahmAX+/0oGPFiqtXepkvH2vDZmidjPalvsHz5a9q4lcn5bzFVCv9VCZQ9TL7bE7kRiXgzDP+
CgLxSgrnLObKnLR5RiE5x96hJWc23oSCaCHScM5TgGRlNJcVr6+mOndSEWAXQ6AV23HvTcc5r5Bj
cJpIJvpORXMZh3cEfEe1CBFh+xH59qUM+VfvPcuhRSQNJb31aWjtJrcZkhUDVKu+UkA4uxj3OYh0
QPDpeIIKCfPuS8PgT6ZKPhZafegHkUWJRHD+YY4WzG2WiOW19q6qBruRRCAMIgmca5jTSVU7FfdP
dEBZI8rOH/7J9xjsH3AVVzs1jdNoYjocnszmQpXvKv20L0IQUw0uVYjrOckqDMe56fQB+JcAXD21
UXuQgSW/L0igygZn9ck6lqYZIvEd28DSgty6lUUFfpEIzuSnZm2raEV+YGjlnV4ll8nAckjefd0/
ieiTcWbfG8uaFmAgB76HP0ofqQm6yvDYCYFPt7vBV4bJWX+a9xEF9gvIiU9JMIAHpzyaAOJwMqTY
AF1DpcVdiB/K+B/OpAtcD/tYO/GBX+uRCdBPZVadrrPU1SI5MI34QGJiK0p0wublYf+jbhd33h5G
r3+/0vUMGONLXuKwhb04mjc/1XfhPT2mHiYHLGzJql7yob9JH6yj+pi+/NU26ZV0zlms81KocUxf
665m+VmKYkGs2NbNn68xfoA4xeAh5nmx1NlgGl7CZGMWG65iPe5/xW2P9CaFcxhSSPM2auAwsvIL
Uf1ElNP9oSjxJoAd8+qWknhVtTzJWA+wuitIjdyx8ZRGPc4Aw/SjBCNVZg04WKCTTNONNA2Hops9
Vf8SqcbHqVHcKhweV2K5lqZ7ktILnz7bxvn2D+TczCiRimasiUju6meQYAdgtbnXCjsMpAfW5Ac2
aBdYR9G29dajQZVlxTRNaioWv+WUa5XaItagZ3MiXn6X+IuXAhRNVEfbzBKv5XDHk6coK8IFhZnh
1LuKV7rJg/wRROlOaJvBImxjbunTtTjOo2qD0mvVCDxSxURZsG89QHoK5p+2/My1CM6bRlIBQNwe
zag2fqnU5ZClMqbUvAmQgmEpiKeb5c9rYZxHTTqSaJmJxQS2+4Yya8D4LFnW2x7AdniQjoMru3/X
cLsSy3d1zCGUzR4AFW4OowkTW4L71kQvSMGH5Ns6xKqKMDIM1NP8/kiC4sYavPEUv6cIFYxug9x3
X5r/Q9p3Nddtc13/Is6wl1u2w1PUJcv2DSd2HJJg7+XXfwvK8/pQEEN8US4yufDM2QK4sbCxy1qv
0n3P63fegrb16hjsFIvCWoQeTUtZsRyrhpzFqAqImBz3sW2zfL+2w4RbbaKSOq4RDP+ttyEF6hFM
chAtpwpj+7beEkrs7be2xQBp2pnaMtNuDXr1yn/RZgHTNRO3vBHQp9q7+TNqO06Isbv2Nfsu87aU
u1YGZ43ZSjQQUoNLB3nf8Vb5EbudHT1rX+LT8m1/rVuIuV4qAymVIEpCWeHOIN2rDNUCck7EyW6X
5RMB4NoOgyXJWAilhNKfq0FPNflJskApX/aXwjsCDJaMNfZtxniwq8bpaRD7Czr9bxO9vGSRfJ6V
itejsFlKXa+JwRN1SapqobcNOmzDQ4+GktZvzlT4YTpUB14FaheNYZZ5qMlGV0AOCSV1Y9adMNMe
5fozVGYyiPFk1VTxf1YjXElMKSIt3uaYfVQFUBYPFxnTpfuf6R+27WqFcbmZYGR8pi3CyQzRkNxD
O/S5eR1Ool+64g8ueSndl4+H+WqO8TwMk8ZLA8JpNzWlv5Ji8foBNOtRFwWVNX0huXGjSJUbIjKZ
Z51z5Wy75NU245KLlnQIexTMw7eG23QDBCZ0RzJ6Z+r0GzDs8HqcKNjurZXxyBzjnomJtL+Lq8Ab
c/FenEpolRe+FdZOkkDpdBSdEs+G1qrOmiR7imB9Qn0bwrC/18wmF9vWiDRLxeiaFqk2gVxQWdlF
J9tidF8Of+770vblc7XFZBmLNq20jgZE+vBjxABM0sdOPtacUcN/uA+uZtg7zkj1qolRmaVtiapH
4LDoW7WJmy1udaZluMzLXsbQGXzKCsO7j3irZK4+S62n0ZhQyykabGXVOZL0DefS3d/LjejSRFVA
tkTFfOPGZG49kKLIw9DldOZweqM6m2ztEZzt9uJ1h/iFN8yysavv7TG3XDuj1j1MKWimjvFFPsmO
7oDbimreI/ukQTw5cZrZri+LR7zqF49LYqOX7b15BoaEoc3MfkTgQibdqZveLlvoexKUWiHVW4jo
GC7CxBm1JsjS/N8f1PfGGVCa+2LMjWaUkO8tv6Dz62DdKo+0oku5x+d/39363hoDQ33VVYo1yxJE
VG4y45tR/PuA6b0BBnemJi4mo5nwwJvt7qLZ0ZfmaLypzWV2AY54CS3W6UX/GoEmgT/Dv3GjvDPP
jhSpzRxV4PKGJ13+HsNKMYalHRRM2PAlyz/ew++NMZijJlZbSFaI8ekBlKK5+dIMEWc/Px749yYY
vGkUXRzBSiO7VSm41jI6o9LfT1l/3D/xG1mX93YYYBGFCgORUkZHYxV/PNBzt1D+e6gTTohlFkf3
5XN5nvzcJafQafx9+zzEURnEQRZNj5MSW0kfZHkA+178qhxCu7HTpz4QOdS8H2/j98tlAKeeOktv
FgBcQVvQBC+MUeQNL1L1JR2/cJZGP9H7m/i9LRZdREOdK0yOuMPXHrUVKSCmn0ApEzQWGV6adczb
S55BBlHiucvAgIgzHt6g6ovv9zM6WgcNHDKZwxMdpX/83uIYPAEtf1P2piC55vCyyD86TBsP2Tnm
CYDyjgGDKnknqeZSdiBOWtCyFEIDKkVGt895W/cxQnz3rdheG9I1nWiOqBVMc/SkTOprCbFsfda9
sVRP41KeU6l4lPXkZpaMmBMNc9CE7bXpWqOyZAFbWbXjc17If4xT6u77Imcb2bEiUY4aSBAMkmuQ
CwGzonSYlWDfBOdksZ0TVibMUk2wCklp7Db7UUambfWDbQ6HxOBm+XjWGNiolHFSFwWXJx2BR9O0
396UzijYnU1jFRAXvMQvog3Vlef9VfI2ksGPOa7QcxLRVZoHIr9E/UnidgLw/IHBjakUdEMmgMTR
wZyUm9h3+Yt2q9rZrWhjrJ+r2sqzx8CGMQ3LRHLc3EN3msM/1fjb/p5tlDHeHy4GK9CaJRBQrGFB
pxmdsrS2SMkvh0DzEN1NHmYJgvJV+Y+fioEONLkjExz2kqtYN4P5nLdelnJuk4104ruVsQ+dMJrb
xKgBT9kRWV8fzNEu2mHd7tQECjRgaQZ4JI515DXhcj6ZzgQgk9nUZVn3stv3/dE0Wh8qGZzIgHcz
s+0VcacvuqRFlGVC8Yd7cP41jgoeudnvbss7wVW4vHXUD3buFJ2JRTQw2iu1WMpudCs/anYHNVPr
TFuLD+ARLewWgzrdG6kcL6/COdVs68XYJxMm6CrZhXi2Gn3Ru7PIy85y7ku22yILRatMVcRZAiF4
+h/HZLBFPbGV5H7/tPEiOnbyqJfmmVigccGEu3koLvF9dk/fqZZH3xZ48h96MGlJeFBlL6GT+LzA
gB6rvY/IoImaZ/IQk0KG29BJWcvrfdXnZ9Q5F4DOYIo0haMgN1hlZ46Q29IDTdP8pawPizDauc5j
wOS9VHUGTdJKTmMLxQM3vtC6i3iYnSioT7WD2i+xxacC2SuqhpyYNn3/y5znAGe5H1o0BpUUBVJm
bhk7YXXbTidR/dlnX8fXfe/hvaPYvgxxSKOoGXH5KE8Y8YSwdK3aC2RUMhAE0ka0bODEDRwoM5iH
TjqHCzQm0G2nRYdUfW3VP/ZXxDnbrN6H2ibjvFDtar3GA7RvL3IyukXJZYykkLvj92yrRo3xsclK
ERlcGSN1PHplG/Eqr9LDCfTZno2iKk1tkuD8VOdrfMFValOqXgX0eJ9JPb2749i+DUGN+iKR8YHa
8q+wvEBBw9YHXnV8Yzj8vRUGNlBvESdaWX3LPNFpmsQL7wUns8F05dNCS+yF3r5n8DyPgRCzJmbS
0F3UM7zNivy+SxZ338T2JYpUmmoYyIhK7ECSOUZRPUqLRDmkybGCOnd4jEOQeI1ARUycP6W8A0wv
yQ9+uLJIV70q0Ju1mBAyK1jVw+hJrnYmvu4uD6huOtPLHMyH/RXS77JnjgmIu7TtWhESfa5c3kfG
c4yXpngWKhDTVByg2GhTg4usVsbExUrUm20j4Xk7Y4QEfCpJkJx+WU7/VTqJLprPuVfZNhiuLDJO
mSk6iMkGBCRIf0D1fgqSNz29N3Lqw7/vQHm/PMYdNbGCvFqMICTUbsvwpum/7X+p7WznajXMFTbL
iyH1CXxxSFyoek+zN46DbZUe6KkiyzZbR0GP0b7RffdAyYr1RoJFqTjWy3CoyY+kcMf+ZjJuZ5X3
JNyMO36vDmftvaVE0ed6yWcJqWRaiMNU2LE9ygGvb5HjhTI7YlQKnSAXE3yChsWFXzxVr+BQBHlu
dsoc61Lc8AKqzQtstTAmKpZNc7LChshubboxYvCxupNzHvPa5ndSwfVK9W9MjX1QKEuYTamITHhv
WJ4GLh3p3C2NI02LnU4/931ic0ErW8yNXyMTDdUbPJoWzbOas448/6fSRqqiSejosjCkxbi6NulN
Ko217ErjOUp+ym3QprxLeBNorzZYOrxUWPS6aEYKDv0XlBD8MEFoDSJITw4SVPpcXu/PxsQpEGJl
kXFxo56zOBokmvSIgsJVvfaGuBF6xHW7v8SoOw/O6Jo+rTt3fnYUf4AFcP/TbSOiqluapmuYRbYY
REygOzYaMTDECmYUvKHrcqNEdgIizOEw/uC9yzZv6JU1BhLNlkTCKAESoS/tj2Pzq065HUGbmb+V
DcZV6rFXFDNGfChmyyuVyZZS0VY7zRG00dPE0M6J8UCU+jAJPMH57cTIb9ugWn6PWWkqGFWf4IOO
TibbzTF2lPP0KoCRLHnG8LA/g2uZPPDK4fu7qrBISfR0IIUBTBYb9DrFyaXq2x//yU9ArP9+ZZ0i
G3I/ibDx0HtJIAVDIP85nGg5IYWEBc8tt8/i/7mlIjIYqQmp1Y5IfrugAUCqvT3EruGB9g/qy1Qy
hldM20awqzkmxsqhFgPhkRZVhCRzTYt4yiQ7TVxxLs/t9NLKP5jgivLRmL2OZY0gg1IdqqjSBSD6
vCsxrj/6VGpoLGzywlWU5pxzRWRiraVvYmikqbQ4adjgTEI4DupZ/29y0fiw7y287WRARRWWdph1
HPM+O2ntr27xYsJxyA0ZTYqd10/GQMkSJyh/EmyldBfekPvYWewhUO8TJzxGNxCnOmMExVk8DI76
8U3tx57yreTxLmxfste/gYEarYJUuLXQcPJreMi98het+NY/Z7+xISyAbIz+EvmJz0NRzva+xYWr
F0HRiZkmaAaS/7JsR8TpZYxe83yVZ4S5m9ReUpdWo4UaZbkz1D/KYbhoguzve8r2M1ETFUvSZQNB
EXMirKWJ+orAVegVmHrTaxOYR/0IXm5oq1AGrwnAzflum3i5ssmcBT0ulaW2cNGPkuZBHvDBisaH
/XVtp5dWNtgjIKsRsksIWAa/Oi6ufKtjfX+XYzt78MgjCDous0/7IKxvvJfH5rdbGWfPhhHGJlqm
ZRfhudbHmL++JeC92V/i9i6iu8TQRQnNQQxEq7KS1EqHAr1GXqbkSHQOWPJ+n/77ysujujbyUcRr
Pq+/TPJduXA6gHi/z3geRqmN3qgokb6SXkjaPGWS6P23LWIcjaSG1MUt8EGJh4OxWIHRmxyopZ/y
w3Ndu34Fxs/iVoZCkEQbfMIoRQF8suVwoL34zhDOXlPkxxRNrvvL2g5zVkYZ/zIhWwdVQ6SEZag9
UYYj2j/VvWLMUH8aXZCg2sWLhhHEZ45dGmTsLZbBW+RkzElUcYlp9uhR4r8JMtSqjSZDoCxPJJnj
H2wDikEkOa50fLywB9nrAGVKiceNxzPBYOxSKyFRK6QY2/Q2Nm9HkStRx9kxlf776hBZhV4N2Ygv
hX4TD2oRqBt05zcpH19wue1X27jz2xlZetoyjXWwzaPwKB9E5ya7L1BAGyLUeSQHY4hPDxFw8L+5
BNtuomsVUmMWTHbA2RxuSDpbPrZueynAmk5Gh2NvMzC9uj7LU2tETa5NGbIS4kE8VcfWbp30pQjA
99CBZSVyebE9b0sZCAEtrlyOMj6gJKmOoY2QkJNscGXw1rXtKIasKxoVPGbfECBnG6qkQEyR/jXd
UeKhyDOPdQYCZxXvT17SZRu1rtYYt8yXEenuGbdjVxIH8yiHGNze1RjqNjzol5nJnhrJwf6n297J
q03mvhKmRevCnr49lZ+16Jha7NaJZv83I/TEr86b2Ftp0VrYxmmebKXL/E5VDuowctbyD2HTdTF0
sSs7U5Uk0UIFF6hkPdRSDgM0/lokyZQHEfSELuXvQ0f0/uK24epqlPHFRlp6QZImjNTJh4I8RNbz
/u/zvhBzly2zWC5KT2Mm9YKsohryW6q2nw3adQ3M1QXRj3o0lRieB5Kvt7HoU3Sgo/ktCn/Ko/E4
fut9nLLHFJUX7VkM4l+G4u6vk67j4zV2/RuYa6yRydi2OrIEkyI40fQQdje59YfenyJuyxrnk7FP
BWvUynyeAY9WEMs2pBn9GBqe408dNAT1UXP4Iw2cxb3Nwaw8U9XrMqw6mgxsLX9QxpOkkYuUmn5n
iXdxkx3395LjM2/v3pW5aRp6TaBdSlN4yMpTlZ309Ou+ie08+9Vn3mpCKxtzZnZEjXSapgOPB8Kd
Dj0TlC2aR63HWwz9mitD1SiKRh/hcjGSy2ThKntseQUs6ls7vvcGLCsT2hKhkyDUsF9+hxGo5ABl
dtSteKnN7TrZas8YrKg0IiSziriUFtepmHIG+dEmeNPGBbedzdu67dTKyiADHkYEhVW1xnOEPrgM
3/oxoVWhCaLj37J7yBl5oj0HCqc74x9i4d+H+Y1db7WhcjVT+jXaMXSJEkf1MrCauvnX+Ae65tD0
6lQ37Vn6szrwip08X2FAhBBBXcAIRLWeUEX4Lil+M3DweLvz5Lqnb4/c1doWYYliyN/Q4EqiHcTu
4i9uem6d5EEnoCZMDvoT9MZPGGBKnpqDQWzeFC7vonv7E1d/QmvkQxT3OBLygZLcE1+4VW6NRzqx
h1ynTVIb3Tc8GpDNvdVF3bI01TQNtjdkjED0C657tLEt38bEicHuG6X+PqpsIvPVBtsAkqtdgvE5
NDwOyp+6iau7aLx9C9uVrZUJ5nlRlCNmITDKDWbfCnxkQXsQvO4ktPZ0QsLIFwMJai8cPH7D9w8A
szLKhHYCsUork9AbOPjRo+FHJ/FIbmUbDdIuL82xndRc2WJCOppjEcBYDltfB5c2ZAsO1OKhhPHp
HPHKGAPO6lhh0Is2NGTibV8WdpWcRpkzOs1dEfXMlbuDs7iQTAqbKnq98Kp++jk4wgPu6f8PlVIa
6ux9KQaizTbW+9hAgmUuSmfpzx05ZaITm5EjxYHWccprPGsMPptmXGUCWrxcU8ztgjx34LW2vnXC
k97FNhyV86DhHS8mzpPBtNHUBVxDCU+F+WAkvGkfngEGf00QM0Akd6L3TRTEP5egRLNy7NBhAHBu
vhJHs2ce4zz9Ih+/mCphilMGUyQrTaSl5iRJNdhw8Qo9pjNxJPEkigXYQngpns0oTr9aYrYvkxfk
9wigwxDUQ1/ndglVwVHq3UGuv6uzzvH7zahkZY7ZzFqKtaTR8LXIkdbgB9BlC4fP1vqvdticToRK
ZxsnNOHiNcfmLvJSR3yqAiqCSnvhlPuOV2Ddvkp+b6TKYnCYmWES4tVZqY+jKtlZec7iP/eBnuMW
bJKHNDOaaMBb5KapbC/oYZxqpzdurISTbOGthYHbomplSA3jytJC6Mw8N+GrKHPuLJ4JBmTHJiRK
EqFb0QTZq5weWil3s55Hrr+dnV/5Af0zVjAraVqHNtOQjkXSmjdYI8B9bwToB3IGzzjRhs8a/DQd
RKQs/rXF+14M8MZZpxOxQyP26AxvPG3TuX1Es/l5vp8akEwPj9BaC72cV1XlbS4Dwa0S63VEkDRo
4eZm/CU3YjurOfRT25H/am8Z6AjNvljSAV4Sfi+OqBSfdXdAvGGcFOwmPwjgbSYDHaHWaXjRwJxY
neP5MYzAWXMRRZ7yF8cMO08UYQh7shKMC5s1NLdM+Wgm8zksk4ORRJwzsP3evO4gOz/UD2muNDIu
5sE85l1oS3Nip2Jkd5pvQklAfzEXP0o4EMxbIBO3LVJajX0FvhuhOangju51pBlfIrNx98GK5x/s
XFEijz0oepGSqD3K1ZJ6oavd1m+0iN3BOPLU0bfv6d8AzIoUpSUpejJgMzvVOsW6eYpThZMX45yr
DxQLSqVbkYo3tWaeZHRcaZ45fOHsGm8Z9POtEEsn6E8gAnZtdETHsuk4p/XYnAsDwfzkFd4Y5Dy+
sO3n38oPGbxIh9xUKxNbV4BY3HTwijhmx+aoBAKyw6nTZpgjp2kQ8Niho7dweJIrnKiAVSeKZCmy
xoX2h566o/Sm0UUnD3jJ6O2tNVAwVy1d00TmMlDnzkwlRFZuKR9m+akRv+5/u+1lXH+f/XRzHy1Z
iFZ/WuLuD+lBOtBGRl4GZNsLr2aYr2XVcSbLqi65oH84iq2KSRQ1MHTtsL8a3m4x8K6DUFlFbyEc
sbyV5dsi/Y+/z+A58uedWZYYspUJiuNVfEpjmWOCs1NsUrTFWKahG7Q9ZfLE6GeLitj0uL9L//CQ
+/012DToEJlJXtLnQQuUkzBEVtboqpMwUpL7cY2kxb49jo+xadAqVgWjkJAKeuskBP3V3wE0N61H
b4GPL5DrspgQUAknSVwilKP+j09iCKpAt61D6fcBL5dAPXbPGHXFNeaZiWDWlLJJwFtbnvEoLXpH
0lJPkG+ieeG86DiOzWZGzd4QTCWH40FxfrGe5e5p/xNtZwrBY/c/nHn799VyRgkjP7KJtP+gevlt
j5a2jPYojW7vajd0yjUDivMZ5njroru8MisbRTdDsBjtxvGNoD+02fP+uni/zwDCMnet0glwiUWV
fK208Cjl9VFsxybXnWMwAdycYUtMXLCW4i1IAU6WY0R+Eyf/7RSx+U59WdIcRDeIJd8uHP24nPoj
X3GFgz9sTjNEfkeD7ggtkdyM1q9MedA6kROT0F3fOTtvrcerr16ny2yVM+pcoXHOoaCUS+D57GTH
hPLWKFeORjhNVduZ2qt7s3yYphiqxqDjVUMQI6S3shedpNvJqdDT2IDMEOK0Pq9t8x+Sjb8dQ6a+
uVolyYxkyWusUr1RTxDLeRGPxR90Qivi6jTzjq/MhAmGGcVoQJ9p5WT2MBZ8Gs4ZlIGW29Ytn7E6
1zhGd5/LHxg4MoZqgMSHnXaTFjIaiQnakDocnFRGd6oenYXZ+Az4rcwwGylrUiLpJZqh8vZP1fyj
aXnMytsX4soCu31JH1XNiLih85sLzQsPdu/nKEGmbuHwrsPNE7YyxoRcSrSQaEpob1d1I4J6hwwy
+qE+1Ye5ssIgawTx06FqgXxie4m7czMIttVWHEzahNeVEQZemxxM51IB7KvT+6h66KyJgxTbjm2o
qqrgP4SITIpqJrWu5hG+DHTfFx/+/VMB2Yh+L2E83I5vJwjUpk/0abZ/b2yX4ld2aayxOrx9pws9
ZlNx4UK1bHHBI+3OHu0mo+3JQHmHauZFyOhndn2cbmLPjOxPzeKs/gYmninMBUzpPbIHbXHohtaO
paBJf+wvdPsLXveXOVtimuVGTpDTF1LNEePUnzOdA77bCa3VOpjTVfaTlHYRbi6aUqruU4/cVX7s
65cpCDHCsniVB/aCx9IVjgkY+T7VGbIyz5y3OVXLGGJaSIbP6Dal1DE970J7mxv+cKOtbDCnzehq
Ie8UDNwnefEEmQifEM3TyYIKIHj7nVYYT3IE/1WaX6YieEpoqLYA/jdbigbXhKKTQQZHiSwvzSzX
iNPRMXrN1upedaw6PEjtci4n9aXSxxPRzfuSmPeDkYPf7ieUFVFGJuIRAnFOaGjfYjH91oe9j4yo
05ndA7Gkv9TEeBXjLkailzROVn4vs+SSJZVjdIPXTGHs6uNo961oS5USuWPTuGpfBIaEEQoDQ034
KSMkrVPH5JlMvaM0eCYUGNW1ATKeVZfHqkB/dNk3jlKpjiD3x0p/Lc36xczjkyzlLyDO8zLkS1Oj
s7tweNj34m1IvXoxg0OaglRs1uC0LtbdLNf22AVmy0kwc6GICfREFbKMMiVV0GxQqAGF4jvzeXlo
FbvxKA5Vjh7ZwnPOa9viHFE2u5foUt+p3YAi/vy0QFCqSnm51+3+hKv7skm9YcwbkCEj5Uw7trqv
yS2diV4wG2S96M+Tkzx3t6igH3F29r/bdr4NnbEGpjtMUWdfu5FBqhSiTuDCqH35ZPhQFHxB+Wg4
ja7kiQE2VPmTY3IzXl+ZZG4UCKwZrVaizFKB+YMK+9H5HfSm3Ypf6QA9miGc4oZ35/9DhHFdKHOf
iJmUKZb6xm/S/qE6KdgGUd7p7f89ubnB5+abe7VK5u6Yu1kr4xhch+pN+NCh5yRzCVKZ04P2OEEB
PTmaKLLPAWb2ehCu7W8xb4eZO2UJxUxA+RvyWTHKZWp3iqzEjluk2qeGY2o7yF6tk7lberkoUIpE
Gk66oxySCHwD3dUOup9BeGp/WVxbzEWSR4PQk+6NP5JGATXtWADBGspn/BalzSfSal3MhYINbDXT
QkUaUpuda90trmCXmAWxU+Q1R5cE8lNyT9kN+VLI24+llW0GTc1CajvM19DWDPPQPqZe90o532nn
MmXmNB/jz00Jrkwy2Cr0rWrVBDVWQ3TD/FKKnDCH45Ls43lWihhVH3ocUu0sgWJkKJZD18svoRpz
7qJtuP590tkH9DCqRtfp4G6RjB/iWNrT/O91iDFddt2sD89nAQOzhYjv08s3/fJVyE7JlHCQmYMf
7IM5FqK8myiLFjnS3hxwTYH5vOH2WlM3/hg3XTeLgQrFzCcLmTTgf7Y41uhbyUPezo6Vukr/vH98
eS7AIMWijkqiZAgDRS18NAriySPJnaqVDprY8VoUNgMSC+l6SzYNWWU1O5PZHHo9Ql7LXO7m+Gfd
3Ai8IcPtS9syVUuTcXGab/++eqKok95Oo/oG8dPXsrGVnzOYzsKjdFtkdnbW0NxEGa75XbSb2LQy
zODDFI2GOXZ4Ws7Scxb6C3qSw7uUKHZkfper1/3Pth12rawx0BBj6fUwoXey9Qa3d/6euM2dwc6P
iQM9GvRTJf7n7uurVRYwNBNC0lUPphFy6f9S3mZ81aPyEN1rDr8hdQsyoFJrKZKsqJbEynl0slW1
fQVvWeYnw3pdSs402Zbrr3+fubhqDBdovYFMFNqtz6WFnFDU/Oj63iaV5XE+Fw1k2BO9tsVcXCM4
aBo5xHifdkd7Ihe0vUmH8kjzbJ+rr6+NMZ4YtUacS5IEJJzv0iixB/05jA8jDsP+qhTeF2KcMCyH
XlbofEZVZJJtls1Rb7RATYXbaohu07TwSpIfSxIG6lTfgj8L46/dfbT8gZsgqNLukoP8JJqLII6R
W9dbPyrNg5KgZamebNEkx6X6OhnqQ2Y0Th1ibF2If2RVfiRG7gtNbseqgleXkH1HrS7lfTIa8e58
MlYvxCown58tJgiG39qh0YJ5Fo/GoUBXJI9MiuOJrGpIGivaoGmI9zGXadRPUfkM0eQl5o2WbcHv
yi8s6qQraGx7YxLEeFTcpmmdoZjsMG2dhq8RwlsOE2VDME9rSYiyJm3VmW8ijK1XgWLYEDTwaX81
+d4H02iXwb478swyt6ZqEiXqKOudLFzE6BhWILwOv0y8lqqty9kSNQUEoKJpaGwzhBq2WjVJyO51
9QOI0218O7vHWP546aTjZ1Z0NcWsqJ8siK1qEAo35Es4fWvVn63wbPUcK1sX13pB1G1WbkHCCnoW
6YKkXoYJZ1F00z47RkPtjsjWgIvuOOXSJ3LXa5MM9C5TG4sGMUCQFYHdXm0dNeI1hG/G62sbDOQW
bddHSYbrIz4uvuihk9ohP+gsJdXtlpwCo+rTv1d0NZW1TQZ5rTAtxpKIOMiT9aIp41dlsL7u+8Rm
gLO2wYCukXZSN9Ep/8FPH3Ww9BevyQ3lDFefejd7pI1woSMdF42T1d58rK8Ms0SrKeQia7kAIJKj
9ZVSW08POuYlNCd/irgdd3QVH9BXkmWwDGi6Cp3u906ZTASVB8pptm4k6fgvys3TfLXDonwvtgny
sPDEybKLzFFP6NRFe1McY+JqQCIbDzy/O1huHXB1aygM7iyRRf26E6shTTEaTS7aHe3RSQ9hgQpL
79JGf8gacdq5t0/Eaq0M/udIC5RDBZmO+dQcx8e/c/ahOzjLbLd+faSuMxF33183Lx18Q0OTQEGj
a8wxVPOCJL2KEnrd3Ku1aZvEzyseffdmEoJ6yv9ZYQ7ejNbMUbdAxjuUD4WYHgdp8tUhOyiYh01K
ydG0qHRqNXO6qXjhHIxtF7raZly1IRCRyCdcCGoa2Ut4V4anafgzmZ8aIdjfy83E4GqZ7BGsM00Z
hvYN08rzfFJPGJ92rUc9ttNnyeOXvTlLYynJikr+HxsCtASb4YshfRmjQMj/0nUeddxmKCnLGkqm
hmEpLEnjlBhRCpY1aEcQX+y+yVwDmy8ma2WBuUytri5KNcbejafFz+5p5k+9z5Hfh8CC4lWYDDQu
I47dZz7Zyixzuw6qqqvTQidHUYPWAs2n8gphED7RGT6hsj9T4Vwvk7laS1UqlmwCSi+jX5CTiTke
nsLXthuu1sSc6USrdWUoEfePD51LaXTyl+bcfpV9PAOdkctvuQkhK3PM4a7CeTCJgMM9ddNZSJLH
tlC9ZOFN8mxyu623jjnIJV4gyIfgU40nlJ8gmeJO5+SRFuWilxFEYBmlEv9JC5wiegcUYkfcF/b+
UkHQ9/7ai7WpNNIQVfBJUe5Qm7rDcT9rFm+ceTuI+L2lH7gDWrmrmlJCiD5C7AcPeVsKLL8+gKVU
s3swYmOyQrhkl/78meqtJWuWqYiaZBgsomDwFymRDp2VYv+SVJccWgiZxzlym4/tlQ3mnhuqQu7T
Fnf6jBGB3JuCIqDanKCItsEvwTvgPGv0ml+Fz2ZfR3mRoRAVZbb4nQYQxE8OxLCtB0qJymt93Xzl
rBbHwJihLBZpTcBYW0X4VIZdTxompn4RSFru7+M2JF8/FYNcyyyUpkWpTtLFk4bEFqHfvm9h29uv
FhisygSjHCEvggKF+K1Rg8Z8skrO53ljE/kQZa32i8GqbFKLzooRLhNtLuy6i+8VAZNY43ARw/jc
gv3B1jNoSsqpD+rVsyIVTgiN1b6fv8xac9LD4TtEAIOo74OqTC9KCspbGSMfc5LbXaN4haVXdqer
kZ2Lr+Uwe90k2q0OqUpQScQiHogGmU+5hixdQfC0+m4N8UGlvQttcRmt6JdZZbVrDXphG9qC6ZkG
bJlJ76RtwtvuzZh6tRUMjkqNoY8ghaIBfILsdRfQQXJ+c/Y/3LTXz8rgKJpWxMwY4KINpo/jY3Gc
ADFKELrKbY8hfNpR2x16Tmy0fS5QMLVEGdypLN1oHsbIAakYQ0LNtNf9HHmvlrxUwl/7Lvs2HP7R
n37bYSlHlaSSw4ZGe40FdYTF7Q/lr/QEUkC7dw3aJW5XjuJ0CKV5N/v2ebxaZkq0RabpmWYCs63o
bM63YsupGm67x/X3GdhsEzO05vpNhgrdgKcUElQ0RuEB2HasLl/tMIBJ2lEMjRHRg3gIMTC7BGGg
nCI0lfFfkf/gildbDFoK7dhqBp3zGHzjK+aA/fCkBNGLVTnSX6JLPNAbPY6Bxcksb+KaIpuaalkW
yhwM5kQWWKulBdKaujwdZ0V/rpL5m9wsXzi+uJmiRD+MJVqgNjdZJr4aCmWLVJZ4sppOc6RDmOKT
+HN2S7fg6p5uqI4jt7EyxoB10hkhqPURWHbo+sIxO+mQ/DHw+Qxv9iWPaq3QllHKE798ZlxnbZvZ
0DaEbMeEQ+825h99fZtngxMuj5zd3DxfqwUy8BhjhIHoE3ZTRN+tb/lLZ9Nu2MkrXe30t4IXT0Nm
21GuH5BByjaLYzUKAVp5eVuXL3l71Hi4yDHBkhYk4wKyBA2frSLfCwFir7et7u3v3CZwXDeO1asQ
zHyMswjxuYIJNEm+qNPtmE9OZzxNA3FCkdjEKDj3+ibcr2wyYGWN6OIQehV618ttNtyT8fuU3c+8
JwHHJdhW3qWJU7UpWlgJb6zy1IeH/Z2jLvXhMlmtgoEnEJHWJKmwihyEdRFqhVNx6qKbLPnTbL0K
zZ375rahd2WPOssqViWjWvVaiJ7Dzg8PNIVHxekIziy/n3f7olzZYvCirOcEvM7IhYIF20O1P7+l
oqLI/jhaiS6f1p99pOoDsKDi7c2heOE5PYMXfYkq/ayjFNDrEHpIEU2VaCSUvnK2kzrZx89ngUnG
Ug1UKZmbzCjwDp4NxK/KXXhY3MzFht6MAMP2jr+h22u6GmN8RW6LLEvoKdP7Ryt+VixP1zhpebot
e+th3GMIBUwKSWgYTHSjt2XBtIU8ebSIGkgV8svzp6hikOz5vYGMj5jWMNcKjRSNJ/Hx/5F2Jctt
I8v2ixABFOYtBoKkSGqWLW8QlqXGPM/4+ndKfa9JlWDUfXIveuMIpqqQlXOeM9kjkGqKY3s9YkMp
6K1ytlV72ga8Ptiy7ThLZbRjJImRaVRqVv0qMPWayBF6vrZZG5z3xvtkjEcxEbBppIVHacyTFIGY
YxvyqHt4IhgPoqJW0MQDxTLqPL07ZS0mYTmPadkI/r4uFoGhlbMO1LW4rghdWO0QDw/rz4jzOT4N
s5M4K4MaW1y+cT8TjNQWLsIna+bhPnGuisVciOSYZBEg9R0/vxqMQ1ucupQz5bQcb54VmoXTrDFq
LIwUcabdmPcgCNi04H7xHenWeEh2s4vK0TffNnjF00XYoIt3xEJqAsUTFLUarrD8pXiU4SZ0DNTi
MCsNlrHak2/MG94443I76OKojLGIuikZJAphrx0pvHzlZXbgFYfJQRuBuzbE0xHGUPQVymIGJVQr
selS3xpgbsvLm6bgGECeGMYySHoVTEYCf18bHlFPgSxZRH4asLy2rvLLEdP5STGGASAEY1VNkJOH
N0Wyr4aH1rzx9UcDvCIqKLDr+3V5XAVhzEShdH41yci55mv1OwGobHRrOEAeBrIUBePNUf8OKm9d
6OK2yIVWsiPa04TtMpOuMcqF6iRKe9OOhgsGhm0d6r3ViqiIh7EX1amLoVzLTE/+jBWWoT6pAGwI
SIUxZ1AyAM/gZx3Nnti2G9Ahoo8U1pbYGYNVyQH5O4vNjnxruUoibYBSD8l9E9/oyb0xcpJD3sNh
iWD1SGjF3sdjHeDwAERkV0cfnEYgrdtP3BVzjktnpxVIC9AypYYL6pPe1pvaUsFWADiiqX8Tcw4e
xXI0+1urWdwGbOoHslwg4hOkV4METlc8yr47yK0txftB59hajjlXGfvTjaE5lxEG/ST5jZSPjZFY
EW9A9g8B8/lIjN3JapL6SYCHSkdZin3gUgJOTBrTDm3Ka5UuN2jPJpXtlcrdKA+yhMJ1i/Sa7MsH
wQLO6bG1xGvSIbsuMNPHjYY47p2FbJB7IoyCCnUk/n0iPQm8WPyzTdXwpkWU5WSQGmks/HKFAGgU
jBLU0dN1kO1as3R8chfL//+FkI9ymE+FCN8I1URU6PiKk/gPU/PPuj1bcO4fJTDeIc/AbZUHowJg
w96hMCj9S+Cad4lNN8ILB3WXDfbdom8csZ+zjI9iGWeRjplf5URQHF1t74PQ31TN6Alq6ZYlNoe6
/Maoazub30atd9I6woq6wqkMfn5qH/8CxnuQuhxIG/iKYwgHubupxBuNh1zy2U59EMH6itQYtcAM
JMXx+w4m35Hr1p6VHzKBtYq4s0G0jfYx0fkojSmlVk1CxlYqFSfXlM2MYKLLMxd1jPuWgDOqDGxh
bh0jr55ygwtNS5PCNdn0c1/k4FpeTwmhFpnOFdL5nVqyxZvhnTkSI2vdduAYyoV27cfTMmlqPwha
ONIXCNYEQznmvdfPgd222670QnNXFt/LPrK76KYzAG7lP3H0l17m2oGZxLWqtSlLTYz+DxhTlje0
IaceTe9/YeXkKCrrE/RymmuTFIojpxvws4bghBN2nON89nIfb5OxM8gcVa0SK3hUoAhSdH46R4Mq
6KlGC+g7BbGfrrCtSY7YI+JkYrzjMQbIV8QwH6ZMdgrpWakeFeUu7zk+nP71ax+LMTaBFlbgpkMD
ekZjjMyiK9aVRRpt00q8mJSnF4xViUzTmPQAVXJsgdqClewz75eMfIVc8VoOnHtjx2aAHTfOoQqo
lUbEOim6dVeS+Hcmku1rCyF2IBUCETNI7wGhEN/K8oajebxjMJZDIblgDogRgBhT7yhADQFrB5B9
AaybvQK22E7tKrYFTnrOk8pYD230o95PUaNUxGvDxEJF/5gUmr1+ts9ByIdHxbJ/h1oukjHG9Unz
a1GW1lTxRsSWj6GASE5WsYIiMtrm+7k4xoKOKoNw6MWXRr1rDM5NLUxV0FP8lsHubYrz2Elyr2K/
5THfETvDpL9kFbZgZ98pYqVhgf3YCUeLxzixEKZ+FMz4MxJHpljKeEqmsS39u6E6hcVWKZ5j/UfZ
v5Fm52NgPg2c9Y/GudL3ROfCk/WxGmShAamifhUIr36z64PXvxPBKB920mZTiQ00fqojCfcZeWoM
jnvknYKq5sUpdCzAFXUcqY7aeqnqGdWu5AGt8ETQf78QMZiiFoISGHMagr8VDeIaISaIkoDziBay
/I9qwLimEDMvQZIhiGrcCRQTcE3qUdmpnoyBJQqRmduqzNn/XvaGZ5VnXJKAo2GFEN4QvSxLGgNL
Lb9pWWVN8SGPrnVerZB+jM/u6SyOcU/JkBqyEiKUUX2rF77X3BmJ5Tj0LIAxE5mQx6I6KRj8lTFU
mTyR8JfvoxGIcQI//r6u3O/4MyunYdepFGCmqTEmVJw0ReE7SG5J2T1JTTBgm33ekUDeZSS6L0QZ
iDzR+C0vOksJeycaEaZN/U0KKiKrFOenupW2ijZ6yZzfjUG/0zoMdRXxTi+kx3b2HT3Tntb/9OVc
CDtEkiiLuqRrzMOsS7Evqwq7JOJe3dT3xrP4Kj43jrzP3WST2y3mKrfiiTcCQW//04VdSGXe6gzO
30SK4AFVkjkz2s1+YlciMOXF6x54TLHk9bzYgSeSebswqnnWagiIev8hUn7lIDaWTw+DdF9MvmXW
vHlRjqn4tCeL6DIB9hccYXRoK9doPL3kxBGcJ8suyo7SMFRTiJqGKqQWaR+H4lX2N52CUUCM+Wr5
bl1VOE/2vUp4YfxSWcy0kvZQISfNTz2vlkqN2iedODtdFlAq7ONIlmIRY3fNdwk8EgGKm+aODD6n
NPiHNOq3aWDRpJIsBRtRA7TQ9nvn6ptk36JNpcCri452xSc45d0ba8ynmChRj5AoEu7V9qfPjVZ4
esCYblJ1Xe+PqAW2qa1exzclnR/ZBV5+nXm67XeACMw2/h3WSPf/fyaMD46KMGa8w44MCvq4ykRw
pei6CN1C5W07LJdNdF3HF8N/OnM8jMXUs+TDVVT//Ms0MMVWhX0OyrQ0cVOMZS08S2NONKl+2ecV
klyje5SV7WAktgBGIv3hK4/pLIZxT2RSmyiXkAH24iEFx0We84K6ZQf4W4JBSycXz1WfxkhJNVxb
UwC/Nc9OdfpEpznKubOkuOE0XBatKyb+//ORDCZwzeNG1hIMESBtwtpLe90Fd4r/FkbbWMIgxCbj
Vl8438lgciigV5WgZusV5FDFVvPi5+Yx86ab6C1+aV3BqzaJk6jcIWHepTLeMjTFyvf1QHXqxLCa
sN+bUuVqCUCBG8POB5ETCC47kfOtMm6ylPqw12ss+pB46xtXGlZ7vlYSPItg3GI51hN4j0LV8cPv
ILyzUPVvJW5BnN7LZ9t+lsLYQBQEU53QypWCHmOwzfahI2WWvx3ft7Lkwfqa+z0LZIxGCYaNpAVz
qhMaj2HnZqSxMKL7V2/YYEwF8TMxGMcWXyd31fZR4eo4x/Kxu3OBHJeZ7KPRTSmrRRdjyGDiNo+z
m22CDW9HlaNr7ALd0PVjNFOGOTH4RtQJ8f+hl3i1/T9kNr+/C7srhz6MUlQEUihNpQJwonJD8az/
5d9u7vk79Mve/hxqsm2LidbaEglwPQWFmoHubSnlHJbOo10EuIP0lgeut+iOLwQyuq6Kc6GLLUz7
VCZWGrkg7rOV4jrMdnN/lNFYWNdCnjhW0+dELFLKpduh/1xiPEvWLMN/I6AgTEMH5VqOvMVw5uJ4
jNbnc5l1Gp1VncLAGusb7f9PFomY4kIA4xpVoGknxEc1Qol2YgKGnOu0c9bvbKF1+0EG26UoUEbX
mh49Ju0Y3lD2ouQo3swe+QU0da/mEeIssAp8FMd4RyHXNDFpGwVJ1gQq2GRfb1Wv21HQsfWDcZSB
bUmLWTIYZYdzoWNv+b1vAVTBavCS4++BrHtJxYOO4OWPbF86I7nWtDS6VYEkGW3Tm8Hzd72dW6Cc
OJgerWaaz7zlI96jZjvUSlb6MwEfMQok9Q4TvltdvlZd3aOQpl1rKYrHC9gWzeNZK9mORJE3htwB
DAezZqeoLSyS3Q4JJ9RdjGkuZDCWQ9DrIjPKUgE56jHHHgkR3irlnyhuNutasgBZ+VEfGZuRS6NY
goCbUpj2DqywXXn+swwsCUvcAYHPig69i3mj992H4UrMt+vyeVrKmBA1GIK6SFAMNMFTqQu2UZd2
Z14r2dHIr4PxaV3aYsx2cauMPSGtEbVYHVKcWvhhhPclgY0Ufo3jYyfweNM5SsL2J5IBJj/MIcqU
nurOLcpbgzdpvFwiPh+HbVCQFkG8PkIRtVs6h4st1Ds6uC+75BsPEo53HCbGDrsoCIMJmFJlcCc2
j3Kv2z0P23JhVuKDLmqM0qct3lWewV2+T2Y8qdheDB41R/ihOa0rHsRt8cJjrua4MI1R/6QJ8yjo
UfNSlPF5IONr0fWcyJ0nglHx3AcnlKrMEAHgAf9Nrb8A6vzx3hi1RslOV8IRhzC3ndvuwGG0Vd3s
IDqUgE/lOczFRvtZ69jtAwzo53MboJw1x4Y1+Rs98uTxWwfq99bVDd+JMBzUh5ykkmMn2H2EMSFE
0Gk3pFRe49JJjVPZBhbg56shtkYeXdgfnIqBuj0+jaGwOeysysnsZzSyuZ03xIZGAmpEeaBz4Mo2
B3Dmul1aVpGzOOZ1JYKBBnQDxR/FwgkEFI4lXkz/h8d1lkHzsosigORPKnbxad7lGXvJKsFtVVrG
K8U7fF8Je8O6Y3nktbGW7cZZKj35hVRlTKLIl2DfifijSF5I9iOfvq9fHk8E/fcLEYYv5bFQ0QBO
VN2y6zGAmXn5qHM85R+s7fkojHUKYB1GwOdQsMh613mBS6HT8xPZ8vcClv3UWRRjlXqM6jcSGJKw
Q+qJcw9gpz2YF6xJbK1JIX+pfIx9SpCL57NAdT3dJv1OHjnNOHovnxJ+YN7+9y0x1qnUTZNoDQol
PWilqsPkh9il/RUBPGpdD5YTyrMgNm1VQJyljDI0PNyNmOXSN81j5BnX2oHuxMb7UbA6ztXx7ASb
w9ZAgVCLlta6rinDMmziVr7rrzCWCVAx8YXXuOCoOov2lSlR3GW0cTGGuTWTR0X6xyx+rl8j53Ox
qB1mqkaR2EAdqvxKKLaA6raIYtcB93NRo7aiFyZjGvKGDHmiwS/Gh/KgAnjQcJqNfisDbwIg83/7
pRgrIQFbUpZDJCeV69/2u/kq8sATfT04wMjaBA5vXZQq9drhGGOBhs8QYwsGj+o/HCat+7+gii6P
J1zoPGMpIkTPYV5BIypXv6cKGDsh/f/GAAwJQLEQA2yCX0CR4czGvDet1g7IWI02SwvksRA87fOH
ya7cyab5bLoxbig3u1Ja2QHAcFb5w9ime34rZTlvJwBlg10xNICDfjT7bdQlkVwhkW7c8EbBAFpr
AVX1fQQNY8oc27L4KM7C2CJBUivm0HQEo4yCvA3np7BNf84+6IBDkZP4LYYCF5KY+kCWTHnZhxS8
tbgXhMM0/1p/3osm5OL3mVCjzWt/BE2p4oQE8Mot+Mny5oQ5krt1Mcve8kKO/PHzBImuJNKEWlvw
c3DHXbTPr+iQtfoUbb7UQb4QxRgSuW4UqRbgmJUZPQ3xtYoDB/Oss/86JdeRcif1POZS3iUyxiQV
C5IrCZK73vgZSL1dBD+rVuPoHE8IY0KCXDBAAAx31ktPMpajfSh5PTnr34mnboz9qCZMZmHjHVuV
Kcrixrc05wjgnYKxE6oCU9ib8P6CCXqEY9Z6tcwJMOhPfDJFF9+fsQQgkM8VUYcpyobYEzUBHJOJ
ZRbC7SwqXtNlsZU08+P6vS2sziPnOgtl83t4fT0T0edy+l/5gS7qZ167n56zY/rib6dNcZM4EXKv
3FPuGh6ZAOdO2bxfDGVdlib4MpkE9zKJZkv2lX0i1Nz+OLUGK1erMdZCbQBqL/s45WAPsO6NHbjU
S1OiOaRe2/U7XfSZF1fKmIzYTJphUKHwcfCTYHE6rZ4rSbO0+ZAYO1F+HAWOLVxWfsBKKwQAI+Td
uV5kDgDDBu58CcNByLFNcrvJpC9p/1kCo/1pAh/Z57CCqemV6g+M7KUSxxMvK8NZBKv9bVOHfYhD
DJLX9buiA4PObv3DcESwM02TlDZN3daKI5WGLYfPcjGBQsX7OyGM41NkVfI7OorRh4+9olvgtc4M
XqmEdxJWnwM/L9opxpCCcd9HjqjE1hRt1g/C0Sp2OGZIOrktJlRjqtoep5eIW2jnCaD/fqG2kTmj
HEK3DfTK2CpT4+gZj41q+Z4o8CmdA8N0+EcRoeiLZJBQbpmV1u1If0AoexKkkQdftHyUsxzGx6WG
npcD7YYUwCuIb7P+bf1b/CEMOQtg/BtAfQpfpIWcAFAFYLKwC7u80jGRHvJZM5aN5VkW89iVChPp
gaDQUeHJplgMybGKQZlD0UbTI2/RnveJmHcP1EWl9DVCIX4drRbtWrfDgFcbWMDPo27u95nYnHpI
xXASK9jkyct3gqUBWg67EQjwBVu3CZC83+dvsDp3ldqdHXr+3ZcqSBd/AWMXGg1gGlIoQdvH+y67
G4Qj4XKrUM/y2c2dT8mYhWbKzN6gtqcGKxAghZzQCR5B34S6Qe0FG3K3rpWcT8em2FMxAN2ophYi
nm0sYlmlabqozVnrYv6QIp2PxRiKrjCnNBAxDfZf792/mHZqqftiIzjFt3VpnKdsMiYDnjTUTQHp
fKOKTiWNW9NMOUVg7oEYcwGeCamvC1zctJc2NOfzN//CFVN2GB4K4OKBZKSXmqSCsoBtZ0aBEmhY
McBCt7kL89feeFq/sEUtuPh95uuYYQayR4ooFRRXhu7qEhDlOD51uSR2IYP5KIUcxwI2f4ChC8oM
bCV70WPgUjKJ7IbSeKUYmFo/FO/SmC8kTFGotBhVccz6uzFi6YPHc7usAxdHYiy6maaVOtChA9XC
Wz2AdgHcRBiocIkV7nmICPTP/WQYLoQxJj2IWzKNI+5vKm98+b5t74h5VY7u+qUt1+YvxDC2vAnM
sdYinInqNcZTvAG1ytiSPHFDgUmHl+yq2fo/16VyPhWbwWiZFM1+jNjUMFJvKhs3MfS/1D82UynK
TFHLmIYqnfUvbuf0bJ4qJ3voPQFoemgafSVWPV8lm7EYIsBeB5qx9O0OxJaWlAWWn35pt+lCCpOq
qEZYm1qNkUNSSVcijJ5Z8SYAdN73YeyDIEWljL0BTIoEM1gjw+x5FHTQEgB5KVZulalwhUJza92/
woyWG9ftphiafapWm7jxc2fW0MmXRjeParcJAP0TaECgDQ/l2G/GCb1+FA6tis5wp9GbKUe3aiZs
wrS4LmdyCnoou/FTqsPC0sl0D/oir821nwBbTi1dA6GboNmkMB66IdlGgv5iqoXd6MVBCsbbuqo3
MlDyKuwxz6JuYZf5NZKj4xSbV76PP0URa68GFUgz5q5pFhufhA22IfIT9k5sWaXAEU21aX1MHVQa
piyGTR8roQ1a3h+xINtdru8itbWRAf8Y5+ikDpHbC/5e4ZKRL09HgNtCxwqYqirsxFg9COY8G8i0
B7t6qk6pE+xNTIm/U9oBlI9CsYgg0qM1ZNPhbYkvKsCFcMaWakbeamME4XV6yKdrjIytG4BlU3oh
gDGlcS9WVVJBQH6QC4s2L0AO8Y9hYTULr5PnT5dr1RfiGGOagz93EilYD92SRvCDjfvZUbf9dgR6
KDJjWDsAEnFxZhb97IVYxrj2IpqDbYA5wzAYHCENd+hv2LPKBXJf7IsrpihqlOAIgOcfcyahnKta
p7riT+FNgNESokFDgnorY761i4YbNUxcxH2HqA44NYDlq72wR4yfz2JUqAMZbVZhS1tfIurxdASr
8SJPO5TI1oFuQSkdJM72Mlcwo6OBVDV1PWAEpd1QRo78AQNEtrZrvmNtrHUnp7ULrA6ZsDxfCm4v
jswqr9SPXTZhMa5NNv6b5kXbYC8+iyIw6OanbMMbgFl8jBfiGOXVwF3dVbTdAKybTj/U5Vdygovf
Z7Q0ybtMwSA7VkPUTTDs5mSv8ZCQlpPhswx2ciM1Da1uBNRxxqrtLdmYnVhUdmkjn3qp9oaEbjCa
+c4UxKuxAWdMEP3gWBx6SyvxFDvGkcpxIugx6FfJbX3AJu02Ovbf6isgawPk7ISlL1d/7p/j4+SZ
D+uiOZHcO6/xRdFEKdK+VXXkQlGiYVucuEDesJJeOpE04UU9ixbn4p4ZS2CQpge4IL5lvxmeQvTE
yk3x5j+gT7DL3fBH7MY/eOrJi/Tfo4mL86llK+SDgPNptxXeP2AMtpSiiRJOTweExu6X8vKLQzIm
B7PUfpFkMKuB6MbDq5RNVm7ycN85r05nzAsRwVCTZoivwjo8jHp6lFXuHPpi8n9xEMaQzDOg8CIJ
SaWwTXcG6DfGrXjTb+nX0rbJvcbZrqUPee0JMIZEDTu1TEWI01Cv7Z6J9C2pHufJxBCVNRmGMxrz
34XEOmNauhht0tmEavhibk35z0J/6bH0/1fvi90xGjo9F1MKMtFrQOlOXnV1302TrVccE7LceD5/
LnY0q51JJEAp6OfSPHmTuLQloX7LMCqou0DtOSCSOJag4ANbohN7Xyq7XYgnH728kQearMz4fCAb
z9VjFqVWGPPQLJcjswspjAVRsqwEQhAOSUepUbi0uzfBfqfgPZTHv9RIgz7CC9NRV7KslANydsXz
9+mmBQOqhroX10TRq1nRfLaoHPdjH2kAt4RZRPUGZrF9KTH83uzifeAkL+v6uDyac3GFjOlQYz2K
JQHSwh1IzA8VsPErR7uWgORe29MVrwnNlceYEZIPRPDpJOlgG6FNZ1f1uxJw/NmDbAOU/J4rkHed
jCHJk3pslAj1IwnTfMCHTCqr1K3GGZwA9F38At9yMnRxo4wdyQhW80FmQm/UAJt4eR24+Ut21Ha/
NAt5pvscPpFNgTi+023ezP0fYhdDMw0Ao2PegxEeBSN4JUxMWo3gsh2QecvTfROJVqFGltALVp+4
qviE7Re7Qei9rkt/sDm/hX+qgtd6Q0wBV11/Lw8JOgk5JmzkK+2ZltLyKxU46cTJTxnFaH8wd7zp
E6o6nx/OWTxTAseNzMmcIcjuxADVQjfqnyv5FwlTRxZ5+3nLEdpZFtW6C2OQR6FQkDDAPkC7T5T7
oTvmWWgNwSECJwa3V8b7rGzSlCpJMpTgxMarKXcUfT54o48m3IpbfNT1z7gcTJyPxtg5WZ20qp/Q
Ka2zYVfLYKxOR/NuXcb7avrat2LCoiox0n5qsLhBa+7RNvkBbgKgLgmW6hq7HEfzrdYWt/qu28au
sJN3dDQKMzG84v9yDHo+LGP+AtK3mk+nOrvmTgv2U7KJq836WWWqd2tnZUzeJBp1VMbAkJtS8b7p
Ksx81cZoRen8Xc5vzQ6MIJ3h9ZjGQMxzpRTZzg9CpOBgKMFU4TD9HIG3UBJ1U9btFeAxfiWBeNvk
/n5ATB422jFJUjfPJDvwX8Y2rKwRU71FC+xEMbKyPOIks7wrYwxq75MgUH34QXF6COJTH+3jmhO9
/KHSe/4sjBmT0bYjSgUd1I7kNG6MPSA/4HGLg/4o1cASyjYYkuVUB/5guP8rFLWsj29aE7ORFDlc
UwnyFgUYRv7O38a5Jd1l30eAlAZwUCqae6dpP3mBw5u9XH93usiYr65O1DpQRAxBqNvG2A0+53y8
32dMlhCj/Zn4+P08fZzIoag4bad1k6iLTDDWNFjZaOjUrSQlu3SqLH0wnnwNYwqT7PpqcSNA6vrT
4ngcXWRsFZEkbO0nKCZRVvruKB9o5xre5ofyIHs5ICokuwbtbv5W/lKd6QqF7vU/YHlPUT7rDGPH
dLlvdWBf0QgUwDOg+mm3wwZUOFveTDPv6zGGSsmxGwOKGmQn5EHMfwrC0/pJ1l81qAg/Kv+YTIE4
xziI1FabqQTMR6s54LV018XwjsEYj6zMzVYkE9K63AvD64JHZcI7BmM4ijRNzXDCNXXKVQGIJCF9
kr7Wkfz9zVmsM8ksgcs1oW6Rpfuov01FN+s4PmPxLSlEAl8UIIZEFg43bWNSd4hbgcj5Oqe3lanZ
zbAJW0/KXb1SeFq86KEuxDFfZVAjGYiEuLU2cLU97RjPpyYF/0trx/svafK50MyCyWCsSGtVGbOU
uv44jHbcvqyr2KIKXPw+81J69Fi6JsPnmbPMBsrLFSCm3E6OnL8TwzwYSSh8qZsxsTk235P5+2Q8
Rubzuohlj3RxFOa7YHYllBS6jNS4FDA1diiHZnakuPqxDzRmAyTExBJuik3o6jtico5Ib+pT4HIh
nnlMkoQ1UFHFlxLj+6Z+1dLGURNPH7z1Y3LEsLxiuiD5VSUD5bfS7wXy1qmnlqi2pH5bF0M/yMpp
3sO0i5Bdz7rYH6RUdTrjNAYHMbtLjfshBt8dl2yGutI1UfTfL0RNZSYCTB99hsGOTqNDd077rXGg
O6f1I+89cfSdpWIpwmHo4w7CwugxbI9V+NhmXwn5zoogU6t+cZ6w7GZp8ul55I3avdbRVhR/rn+d
5bX4Cxn0mBcytLCcorZF8jjZvSOgzQbKwCOWj7HpV1jFrgBXTg9YP/mLKNMXkhmDMRnRJJmYG3/P
RWjcF+z9TbYDM64dbEKOsi9b9t+tUplq6cUx225Mm7GuETAIGSiTd21huHP7QwmvhtYWNF69cblE
dnE4xoTkmgFe+w7X2rgDgBFTRwis/Nu//HZ+YPH6B4v+/UIcYzKSdu7MNMPI/0juGr2rrUZRpa+5
q993yNKySFqh5+mEWIWARg9bXphvKt7ZB1HJtNfVkmObWIaWWPWlJpIRNI+DaRXGPxHo5YtXQeGV
13lyGIvRglGvC6icuQbioXoinWmJwSHmEhjTJGbFNLE0LZI25WHS4O5q5Y7EtaX3b4K8j43OqgXX
0GcrJLdGcrt+ixytUBj7URZZERQqTtc3sq2o+a3RyHfrIpYLixd9ZUYGUcW6b0ekpY07AqEh3YwW
eaZruxT8B6h4HHnLVvfcxmbMlT7MoTabcM05qC8RkbXJk9G+rZ+JPpbP3+osgzFMxiT/x/0rXoAm
9f9KS7mcRV1cHWOTBDVsGhkw0diOmzfxc/oANbxSYzu4NXaRLW6EfbLptuGWXOVu5JjxF5i7MT57
8QcwRqrE7FhRC0CJTUE/gmaF5BT+Zv0ul1XwfJeMYTKGMC9kuo5vJFt5PEQ6Z0pkObr47+8bbPEg
SyoM4lDMvWH8OQi/jPleNJ0Yt8UbR1lXPIMtE/gVYKm1uQJMa++FgmBlUW6FAg++YP26DPGTPdKT
NBnRURwKQLq/6tHr+ufgnYIpFgitloxhKCOHIr4zAMDUrFJ7muav1Dx+K5bB1gemIOtG3YS31bXg
WlCbm5y75Lb+SA2RMQRJGQ5hmKIEQR9pvkk8SvTLH6z4gyM/KxhjDGZN1yrsPL478n+QB+wjzzx2
aGLgTXKHgZbd0VkYYxG6Wm5adcDnEevXxr+Li9MIWq+Q18Bb1AJVNXTd1JDlsszFue+bKRC8aZfw
SU3stP1pTJwS0fIG2lkGm10Ixixno4oKL82hlLd/t9D6KxPUJTS/HWtLAOaSeCUcco9X0lu8xgvZ
TEkvUoqpVUOcz+8KVwqumhk7FaYtDJzS27LzuxDEPNe+NEA9PWOngjq/7tSgCpbZKVZJq111LTgK
x/ktBrEX4pjXq2WtXskjnlXXHCR/pwYoaYOEXVUetPkYmLz1Co6asOmHmM9xKIxoFhB58sZeeku0
yk40k5Pl8L4W85IlrRzVWELPLIkEuxHNO22Ivxlx5EmCMLlfsH8XN8i85iKqMHROe1W92VoERklt
I9sk9+tSlsddLsQw7xifafaFGWJEz+wsTDMBbwyYiPk3Y8RKgLlvj/JghRxXyNMOxpuLSYzWBp2f
SpqN1J4U7cEgmz5C+1W8jbkVRe4DZzy7EGhFLIRITnsUYDM33FAYpMAtscRROSOIBxNHj0FKoni5
zesuL7rJ8/2ymUhpRFo8+GgDVll0KqLwRU/rHecbcrSfTUFyNIzG2Ud0ptzWu9CWr3wEZdHu39rP
tE0cPrDKok+7OBZjThIzG4dpgM1MUVbH9Bn40CntF282ivPg2FwkBPqMUGPuBtFeZQXSrqw1K9B+
JTGH2YWnImz+AQ5tks0z7FWLxaVpT3E0E1c40ZA6TpEiYBIAAW4A9Lbc/tK67sVdslZlzhWDyIik
UnN0U/+2aw+59NCPtqAMTiqcsohzWp5OMqZFBo6/0oGNwwHijyOWlTeqjcPRSZ4Mxq5MYAtXMhnJ
lnpNbOKaL8FeczqHbEB47cboSqu8V7CYt15cI2NUiqgUkixBCukf252EbZYEMwX/C2POcq/9QhJj
T0BQKcggrcAI5NPkNhYgGb6p3uiCBn3P28Lg+W0WMIMY4VR0Pr6V6A2AJMupbX5RXcVqdspV4BBu
v4rz4ViWxyqqmm6oQWlD14KGn8ne2IHEbU8J7MOrxAkc7kQKtRWfktjzdbIAm33V6c2oav/m5dJD
8Wa6laN8B+iJnSsWr4nLMZbsNppizkQsfCAMq+Z+1PdF8TAKnOBnWYQpS7KpiIZhMrovYh+AZMRA
ubretPKNj5pdUkucutNyY1E9S2H0XfRnP0ijDsCI4TxbUR7aQzq9tGYqW4oxurpY/jNI8TYV1bs0
ax7X3/eylpyFM08AYE2yoGY4oqbJp0ScfqiD6P2NCGQaH+ugqiArUUibaE2U3fvSZBUFDwyPfojP
mvffU2BH+6OIoqzTeqJGqqxuOx/0fSF2Dbw8/yeUK2v9NOs6AcLHj6IMrZCKtsLYVUeek2DXzDch
j55s/ZuYbHs9JZUciyWiqrybd3Kg3pZCtl0/xfKawm+lM9l0WQsoZmGPQPvfEcfsMW+tcOM/aDFW
jSzt3VOiEH8s8l1SuhzhNGlY+1z0ji8q4+osjlKWgY2IssvlTvXYW9Or6tEO1/RNOBBOlMr7ZIyb
1PsMcwoquk5YyxrVa6kILZG35rmctF9cKGMram2up1TDR/vvgGq0pwOq08bYRJuGU+zg6TtjMvw8
CyQtQNQ2lNinR9dk0B9BzGAptWc0nPHsP3jJ8+NiTISYx7rkKxSwZmt4OvCE86tsJ4IBm78RRX9q
RTHYfrsqZqUSVBkUY7qZG+zRJbYS/AKil0VqtPGObf64roqci3w/+4UmmkOo9UCSR213quxsUvYK
0hnbTPtdKdcPwZTykGqWA+Hfl/muRhcCdZIlUiLAa4kNuNJURzRayze2M7dOwFH693jkQlBfawrq
LdhmzA/ChlLt5gCT1915n9g11pAoyy4vReJdJrVrFyI7TWpJXiCc+j/Srmy5bRzKfhGrCBLcXklK
lGRJ3u2kX1gdJ+G+7/z6OXBPRwzMFmacF7+4SpcALi7ueo4ZfPE7047bH1J6UBCOTsWn8Dgu1+29
rWwhS6WmWdQ1ZCnpwTCflPJJL0UVtfVs+UIIZzjaRg6qnDGl58QNHiSbwTwgd3WjnXxAPoRuhsI8
bh1xFIw8Gu4A2vvr6il4Cd6t+GKVRW1IYc4m6ObyybR+DpmgWvMfXulFHTlDQoIw74eW1YgwgYjB
HBfD8J7u6siUgUxPOB0n0n7OlDSgOM8itIS4yjzu0+6Lr47u2Pm2XH29vnHrNebL0b33Wyx2bvBp
OQa1wnzRaTN4LJDoX9Hw/iadsjtGEodsiPYkssvr6CALsZwjgiaKppcsON2dM25P3YF6jKPOPITQ
HAAQvgUsCu1c9tLVz/kh2IqmMdiBfbCguk5MzTTBRM23COCVy4cyZzlq9MeVjzoo14tjHGh2ZzzM
gQgWeNXILKRxN54BHk5zgm6i0voWheBTAuf19KnG3YUQ9hGLozTJEM8JEv6uVp1KCUh287GTRR3t
6zdhIYW760mopqRkCHZSlCQotfjuVEhuORh/xyM6l4fgMTD0gy/H93npn8qoPgQjCrelL4jp1zuB
Fh/CORKdbDXtwHxZNIAfpR1DGWu/MPCc/sZ4VjPAyxRoVs3f40YDNkngGYqOlLMIGimtOR6gQFZ5
28+pXUa7vBXczlWztlgiZwZSRYvyXke3USodrBYA4IKmYsHv87k6WZY0klf4fbP6W2q/Zf3Ldesi
2CM+T4eOPZPEM9TenE9t7aXys5A/RySCCzPGJFRycHayqpmnVY8BsCJagWMnEsG89MW9mspqbGs2
oJaFjxII5eTMwYCQe32r1qPby1nzCTlANs6EynC+EQQ6Uv9jCFS7iZ4ryZ3G71Z5DwKsZog+E6Qt
hLKlL5ZGdNUiQY8gzTcfreh2lk9GsRUsTGBpKWcwphl3P+vQQz4cyiPZzk/tLWx8bAen6dY6KVsN
PeT1j/5kBrYwmcRO/4qVp5yNyAnJ8kCC2xruy/28r+CLtLb+qB3YXKsIx2i9RX+xm5xJSGXfKIeO
YeYg7T54yoaRBClPyZFVP2U33KRe/nZ9d9nm/b5AU1XAX2wpmqGgt5vb3MCaLXCcT2guMt6KBkOa
3aZKnxUhpOjK2pggStF1Q3X5A659Lw1DG/US8KotNlj4wrjOE0++0+5nh2yAke2BGlDg1X28eL/L
5O52Os/BoEuQSfxDrO0L87kXtQ6Qj9r5uwzucndtgWQ0QyOmXnamju70x+o+dns733XugP5ENOWC
LPf/MGez8oD9LppzCkyqNxLYHcApYtna/h/HsjgTm+wKB8FHiXKseniHYcbcoTiG/Gj8fxfP3X0V
LWs60B/QxxV9843JTopEcH7rynnRGU45i9RoaKihs30I/LeuVpwyqp4NsA63Q/H/LlT+vhjuousz
ydOcKiDPjZ6N6tAQkND1d3LpXb9uKzH+73K4K974I2JFDXLkvHBSOt6ZedjZWgHk6kRL7GHMvbzU
H6y8eR6S5jRPvqiu/dGksS/AICO6BC3zA3p1HUxmlbeoEA33/fYfZCT6PTlifhIzhKJKzfoN/CWM
T8Y3fT+ZAWWoC81R0w+jdW6DnWBLmRPz0YRdZHChwCQllVZFJvPj5m2/T/4qDuOrrjna2UdnK+js
WRAAFrTJRpuVTDZBI1BT0SI5M2MA6M6gFHBJQ3OUMSAx+2czFHirK2mv346Nz8JnWV3ougYhjKEm
d8lN/QqaYhAkoTD01RB0eIhWxFkW4ud1UhAJfpc/Hcau/96lwWmI6cv1oxOJYf9feA+lmQ4WMCCB
YWTeyf190ritsLNVJIOzISOQuPyUTccMTfClGzxANm27yPhxfSXrtvCig5z5KGUrsrQRCYw0rm78
MNwNnciLXBVBMB6Erj7VUN4fosVmJRgmadTQQrwQlvYY7isqyN6uWtuFAC5YGA1Ck0iBLzc0xjm2
pts2nYF4mR60rvxyfbtWD+Uiik8aaFJD0LXAwJ3Ls9ad+zyy504ElS7YsPek02LDYqmHoVOQA0lD
0wOt5CFURS3GonVwN1/FvEpoVvCeUuXbEKp2WL+hq2Z7fbNWImZc/cVu8S5GLctjWMMtZCkW9Jtv
LYDLnTH5gHTY9A10y0/XBYpWxTZ2sXGmqQ9dAa/QDeetCerGAXBK8WBfF7Ju0BarYl+xkJIV2eTH
mJJytUfTS3bFKXEat3wJ4KsEGEy+Lm19SdRQdaobqJxywixQryHBCE8wI3/JWWZT+NQk+EMhnKmJ
aVRUc85c3I7YrWE43fxaJ6IEyjuK84f3jlzWwtmaVmq6IK8hhno1BtfTrWErKHWjP9tl+HVn69n6
C8zonrUHci4YlkDD4Rbfru/n+t26fAPvxshanI8RUkXdCCDCv9RAFFi+j6xdWyVnjXINd8ucscoK
PYaz23nSjgEA51vAu4JdpETTVebhr91vun31KMHHHnb0YRI5bOwKX/kOHoAhMCXY3C5k3gWbqm8c
f8+q7e849EJkDcG28qQ+VdC1dYNeAtfyy30+FBtNnwWO7kqegFmTX0fHM/lEUaYVOjo4MThQfAmp
9iwF9RkQcow9baOgKN1O7UsTxE+pJBqXXn9hTIJBc4pSP+/D1IElVT3iULeuUQItJbutylMkj5ui
6DfXFXT1witEl01KwK/zwfgbxRRKE3ikZeLV8a0WnmLRkNhKJyB2ciGDs/7GIEtSlEGGf5InO90z
/jvj7G/pY/6CPoktWuQ+ZccWIrmnwJqHXg9n+NN0SB0scTcpmN2fOkHZc1UPMd5BqWpa8gfIE2sO
5jId4AqogeyVg+JqnQgPf1UX0NJhyiBktz6M4+roMGwjJqIPla0/A6dQyu+6WXIbIWTqqiiVWMhG
qbpB+elYNU38aMozuM79sfFfCnpXwdNURfgl6/H4Qg5n/wFwN4DyAzUJZiokOwfoATAo9gEqgd1W
vgvPDO8gQ74qcVNPVHsXLZJ7FfR09INsMnCtI+2Y5wAyMcutroSOrAeC6GBdlKbiXhEcHI+corZt
bJYZukMl82992I8WmuXN2dZb4dAne0Y+GF/1IonzREozjIooRo4c3ONf/JNk2e+Nag7QTHbD3bQl
m6aw2RCNFtuiqcLVO0AVRYHCmODo4B4gzQyMOGE9sHpxlorXoBcZ4tWX5SKA76IPQ1oo2jwDwBL8
twz6HS+Lo3oMyMjfiDKZq/aQaqB4hjGUP3RYZVNdGBGuu9sEuhMWmVuWjd0GwudyfdcucjjHIEry
OCrB9w1fFePV3oxBXWKbdwwtHTWOFu2g5OsnLP1iZdw5DZOcpdkAxY+t28qqtoPyPBJRM9L6siwZ
ME9sOlvn/Megn8DWnSBgofEhS+9MUSS8/pZoiEbABWOB+IIz7Hmede0wIlgp0E6OtmptpzSa45ue
VHqVdoytFys5JRHmeu4i+VTR2r2+i+8P4oertvgAtgNLdzzUrMyqCeiQyTteNrDtNBAtMEICC9V3
ppXDrnRLAJihpPp/cNHXwxxNs3STaComaLk8jgFGCRKAYchFuY/N5vmu7tJblkal29azXFGSYz0l
vRDIvd9m1KWs6QDuCC6g/KLdZM/Te1cW6JS2vp256TOB7ym496s3UUOfIyWKQVWd09c+qoZWbzA1
V827UknscPxbbQXZImbsPx7mLxk83CroQPx6knALK+SDrTd1+OlHG33GUeqWfV1x1jOal/XwwKpK
O+WARXyPTrUvDOcCcdyXYt+CSlF01Vdv4UIUd2AdGihQkMGykMK0pfpFF41ar+6briuGLhsaweP2
+yUwLWko5xnIoiZ87yysnXaWZjtVuk3a57YxK7kgZFxd0UIg5zLg2UwrwoJgP3M7/6clZGhe1baF
AM4tGJVW68YBdiVBsT2VPd+3q3ES6QDb+A/6tpDCW/2pQ96rhpTBAcC129jNjww9eYbHwBmMvUDj
Vv2PhTTuBgHFJZt0DRlszQ5BFr/J3bpxosCZ7hoMpzDFMx+mELwciqipTLCbfNucP84VmTVgaBnA
qfF7C/Czupvm2kawQsF+8t1yyYzwKYL/5RY1jHG5BbHm2d+XQHQsUAXUH/5QHPuche0PIqCUK6H+
z/GhQd+Zd/XuTd6qGIMUTTKtx5+6ZRBUA02AEXMvnRUGTR7HOD3KmoVurM2wnVwk5nefcuAWgrgX
LYrDJjbY3apH9Uarw7Phi9Bc1vXhshb2/8XGKYWiIJZGC0lTJ3YJMEbz0RgEaVmmzR/v1kUGZyK0
opZzoM4xPC50iIBgPdo3e2CkCkI+0VI4Q1HrhWzV8IbBznAzZcl26g91LrvXNW3d3F3WwtkJP+3q
zPQxU9nGR5Lvp3Z3/ffXHyNQECKsVBQDsf/vBwIuTk2O9YnlxpgLYYOhZXMkG3TrCq7o6nYtBHFX
Rs6TkNIJ7tIk31JMu2rbInm6vpjVx2ghgrsoqTZoNPMRH6j15ISaYQPw0PblB8U4N61gOauyGLYp
omSTYA7j930jc6KnPcM4ncZ+B+ybXYmJU6WUjgADtpPxUzqNfnscESTC4ftdnDKSLohTFM1TTJ2q
gb9VZsPJkuZO8SVn9n0sGRR5gfLl+o6uHhqKJzrQ5TQ0snEPRyMRNCE0COm0ch/6N3rgEeC1XJex
7lVehPAlTxR+sr4OsJWgtTkjrAOw1HRnPLzNTvQV8L8YDRX1cKxaiIVEbjfHTpPSruhYl1R/CCvZ
DsJwT9J4m/fSF10KTlY65LbZSX9fX+qaXJSjGEsfUNUMPqmuxUnegP6TXbZ2nx3anXSiGGkUvRhr
z/1SDGcAVQxiJ2GCHpyeJI4aDTZVfvha7WSv15ezZpwAmcHQ4cDnghjkd6Uklhx0U66yOSevbW5a
4xOO//L3mfzFY9Eg1WZGDeslykp7pqkzZ3dzrrh/tgp2BxZStIS0Zu8jHKYTOoZUf6PltXddxMrs
p6kuV8KdSFxr5uw3kFGF03M/d9u5D2o7bNDEoJDNUHRbmhibaI5PpC32pjlvOwPQT/20lQc0yOqh
G+nGbTeXp0TW3CDsBB8oOklm7RZ7kKQtErcz7jkZ9UdTGx4ozUVtFOtaedEW7imL9K6PjREumnmS
gR0BbJybtnDlW902v6DdAAGyug/ve1Ej8GqScbn3nA0L9CYdxwLmJT5Kb9at8RidsweGkZn+LBEq
F6C3+tu8ZR5V4opaVlef14VwnrhLCpW6smosOqJPEnmNkv2s3ep+a9fDzxEukJXOdgGiNxFq35rh
XsrlLJxP9KjpJjyFYVfZhXqTFIHT1YL7/x9qbWiyYegEVQNOSl8EZB4ADghGGYYSP5z0Q/eTZXIx
gnDLkiAYNn5BbaS0k1uRP7Ga/VARdf4rnHMotCQnY0aQYSK3+kF3DNk2DJs+jQ4wiJ1ytHXf+Ux7
3FIkZ/AmDNZj+BEiS4OeNEk7qA3ZdZEisHurHj8yxejGN1SKliNOZcOJBJGuAi+tbMcttcLbINjM
1TYL800TxU5aA/1IvtG77wIzxbaM95wXcvnSXRtkhRSYcGkrFkUBg25T76IjCzfeY0SBC7WawluK
49SnxXxnJcWYOGJBsIqBO9biWN+8DW59nuzaE9WfVi/FZVv5Ql5C6jhLAhxfLm9nFWRnvjeqQmA4
pgTXNpFTEqqkSImE6Gxp3RG8Tqkbh7Z/7N+xm8cTuC5EADarxnuxLPb/hfFuR3AZpB0Kv36Lolqr
7xMh3Paq7SZQR8vAtDE6X38XkdI4aVJ4pwDmBT9USLd9pdgFQO2VdhTUStgz8HH7LqK4Z4JOoFxR
LGT7QsN4gIn8mqr+gz73GzmPdhWYN9W5FrSbr3ZWIAT6tTzuvvllX88gxmJQmQpYHdlAQ7khh3/e
BJF3xvbq4wIN5Gx18JXqfHGtAzdfDz8QqQrlXpsHO1ePWeU7mfIjCL9+6kJfZHF+R4Eh4xreIKuY
MLOcbPy7yGvcat8CO1zUjb2aEVfhC/67Mk5LrLlQzChnFTW0SerAGy3ODW50CBBcjIKCYyzcMe69
JgB2m+WlyJVUgpj8Pyzn5RM47WmMctYG9t7G++Kcb/29el/twfXgiE5x/dJdBHEqM1tUyiWgMroz
5j/1fNhXFhHYx3Vz9UvEh3JXPYQp5gjxhlcnOh+C8GHqBZovWAUPRzsGVPdNNsuBaYHNEPnbtpa8
6zooEsE904OU01JBZ4PbhPvBAHzq2/XfX90lhSga0TWdWnxtNUf9zkwl7JJsvGJIF0WzmzYV0VGI
hHAmNuizvJsqNC5U5GlIvIgE9jjcX1/IahyMatavlbCPWNjxojWrOkOCDHFwvTe2zSk7RR61i2P1
hOu6rVHk1DfXZa4a24VIzj74kiZHOSsXU+k1l56UsNjM5CDHT6ga2HloCEL91WdkIY43EIRG6qgj
kxlEiHr0+BDV9Iff5GcrEtVVV9VuIYozBBRdSEXCEs9ZeZOMh3gSnda6AKqbSI7IaJPgnJeRAeiW
4XtWVt0imw6yUbJLPOmH6tFtfDBiV3m4fljrSniRyN2kVCqqQGpQ7kskdZdoxaapkLgvheSYqw6M
cpHDOTBjEyYJOhaYAwPqWRBaFQko5BkGZ77RkSu5FfXorFvthUTueo2lnka9lSA0zL9jsN6QvrTB
10Y6EHrrx8+T9tcQity0dVW8LJK7bKrU1L6eIB1JdK+Z95Ky67PHSdS/JVIS7n4F5mRYAeP0jnrD
CQzIAfXvda0QieDuFGaHzDJVsXcT+tqjp8wX+BDrv28SBRVmikY07qFrOtoEeY6NquSdRb2q3F//
/nXnS/klgH/mEpOx7A0QEHeO72k7RtgLsmCn2qPvBzbvujj2uR+8r4U07tomvTV2JEY2QOqDH3o3
3BtEPUuZv+/azh0L4sVT/CqJBoXXg9WFWO7u5kXXhzXq9e+hznhkzKujTR4Mb/RKL/U+FaguxHFX
WC5pH5bAN3ab+VCPD31y0+kCA7hujS7Hxt3ZLB67qGghIq+h1a+D9T0lvXP9sAS6p3KXFNP/6QRI
HrwXgNwo68IZlEagfiIR3A2tmimSqwk3NLc8o7mB93B9CavbhNyoZmkGAHl5oCYVXkOuGzCmSTPZ
GKWwFaBPJ+Fn+urVhRjuuas0c5q1EY2iaS09DmH12LSNpyepCHhi1Wwu5HDWoMy1MI9MyFFCDFr2
0XHujZ3ZWedBrZ7+ZOcID84Ef2tqFYpWShk1Qnqrhw++yMNez0D8Wg7hO2j0OB4ltBCgK/uQnC3w
AIau4ci3bAKqhfFJhZSU6ymzhUTOEJRd3wV9Ak+SgfEM9wwqVd5oOwZ0jdzHhlEFxQfzTHeRK+5p
W1V2FTCsyNUh+uR7puI0ybMp7VCNb+kxRLZAKpPdZ07tIoJ9wsKJrXW9KU0FItICrit4kauq3ORJ
JzDj69fqIoazDHWmjSY4JxC4ZOED1Ystyv9vldA6iMRw1qFJGmjHCP84of0urcfzUGe7Sp0ERmj9
Vl1Ww73hVlk1JHhvbAwecvINNHt25N/78ZfrZ/Mf6n6Rw1kJTTbjuckkggjjHZ7eNe8kDL7q9kbZ
Krv8RATr+g9tvwjkzEU6RoNksraq4qfpaXftNt4n52Tn74evw7Y7GuB+YDiDR9iTb5/LvV+0ncda
UEjdDUb2v9W2dJucMkc9+beoq3i5cDhHoCl8Hb0d/BmIfMxNApu7gqnmIHHHmzmwzRBIW+pm2vWo
w/mOJEiXieRy9qSQ9CCqI/gzRP+uZZXTqrktN4p9XXNEUjh/wqTo4tGHCJX1xoWTqczHRjToy1Th
g2O2OC3OcCREizG/At1ktdEGDLCMHuQzxE8wewsxbKUL+xRr0qwrSQ9uUv2bX2yt/u8/2ynOYnSk
azo5wu8DA8EZzJtck526Fgh5R1e6tlmcweiDqs6TAm9j6+b74AZAdZ5+B9pGgOOBMteTXbDYImEg
aiRbPSNKTMwEWJam8M9l7PsYctWg5AySNwH4O+jAdrUnxFldVbeFHE6pJRIrfc2qV81G3fZPCeYB
wlfjBNxy3F2M730Xz7ute+gLmZyKt4WWz6CAYFzV5V6yUxfNprt+U9qyK6MzThjzsjV8OMKFPE7f
5TggUp9jjYrHXID3GUX5a71hrUrWV+P7dbVkCnFNGqf26LaK4kmCtBQwin1+sEB4TGcQr6R2MFkC
t30F4gqXbLE27hLokp+ilARzAX5lT/F6t99XHiDJgF/RvXUu2cC1ev6UJVwI5e4ESGI7K4Hpc5VJ
smeWMwA3mRC/hR3LtY3kntC8nAnL4SGiNwe7H5tNV1mCkGE9Il6shHs1k4EaaR7hmoV7Ri0EWOOv
/zR1g3H0q2jb2AdfWdB7bmZhENHZq2YYZEZPt+HbFnU65aeB0TY9sdt0F5aiKaZ1H4RqyJmhk1HV
+G7uUGub3o8QcJkFie1Gbve1od9Hkfx3YrnqLD3kdXgHBKBNjNeyH4faDmLNqcPyOLSJe/1WrNuZ
X9/Cd323VRFEQ47gbC6ynR+lXxpV3zRS+Zks+2XJfMN3MhuW3OaoOyoYNx2aUxr/oQDOXqp92Sda
gD1Va8Nt2ugYVCIulvUcHUWfj0WpQdA8BT1a6Emqyn5gNgiVqNcfUSHb9YdqT3eBEINGKIm7YtNU
6X4tv2dWxyPr32S4dGyiQfScrd/ly5K4e1ZmhSkZGGRyB+tsGE/dLPDN1rs/LnvGe6CSlkoyGXAu
SZnucjU5WrV8kiv6OFrEsOUhvgOh6h0ZJeCYxJjlJgCjvq7hgiXybqkVFF08zXBHkvSQNjdUxLe7
6hGg8cPQwNwpq3z/f6SBR9VkkQtrH+08tEKCeLb2ut31ZaygF+JFWcjhXpRRH1szUkIkA/6qNuWe
gmGhvpm+D1tgo3rlTe8MIKEBPOpdZxebEbi2onrf+psGgB4M4FsUHhDnH6SR0fkDhvtd+T7fK5to
0z4CtOhVd4O9vEUxN7d7FPdF5C2r7/ZCKjvfxa0jY6AlhQyvOEwLOwDlobIbZruJ0QQyCfZ4XVsX
sjgfoZdKCQ2KeHbkw+wSGySfHnXZRAJYcgUt2usO7EIWd57RaHY6yH6RtX7fzdFNMCgebCQG8Dy4
CngWDY/9FU31rb52C7mcFYuNYohb9nxjUhOnJeU/xkzfzlkBVErpNtes4zDIgvd89ZXRAGQNMAUT
9NB8ypnVLeU8xR3JMCyFdt2gdedWBN7BduzDO76Qwr8BJKPBaNZwTMB+ox586Sc1E3v0X67fxFWD
shDDXYO+bQO1HVtMvbX0YZ6GQyEL3X/2G9eWwil93PWpkpUVK+KrkY2mSc9yBtCooAKFaY7DZNij
YPxr3ftfLIvT/bjxDd1XSxZx+J78zGDrypvwZXLTXev5GyFnt0gnOP1H31pKGoLWp9nKj9bke9Vk
eODjEb1Aq1HGYl2cvqNwHWdSiXsGUOK9GdZfjFH6OzFzR8oUmxrjTRArmzaIX7TOdMcJHRPCTvnV
J0JXKAsJFI3K3CtbdVTpUFpCREzf1P7OUlSboPOxmg6dvmuTm1mim+s6ugr4gSH5f0XyPq1pxUal
JYDYhfc4bRh4cHg72+2TuvO/Jl650W3iFHeDO4NQA6Plz/qDshM9WesqtfgI7tp3ltU2bYB1j2+T
0+4TgK73jnoujvMm3qTPnyr5LMRx97+a4jm3wAmBUb9uPyb+faMAonzu99f3dvX+L8Rw9z9AOROB
AhSqabY+uNjGoRe4LKtP3kICd/vbRJfrpJ+R2pUqu8tehnTb9XuUz+xAVNtcj7QWsrhr35YlVcdc
x/Ptn6XxtpVuYqBfFPd6X9rSCAD7bEPGU26Bn43m3vWdXH9vF8I5GxDFwKbIFYzeDMlrOEe2aWya
4SavYjs1M1vG+Fp7tvJNkoV/eIacUfAH4Om1FlIdVH8t0IX9qZacxcI4B35Uw6kpYzyyZnUca91O
6LGjIurz1fduIYQzKx1GD7qKUeqNgWnXCYJx2jmJedI+ASUN03WR9N5gvvDB5EC1LCNCYqGVyCav
vrdpa2vV/xsY+HchnLWQVR9gn4w3QbWeTGMnBAYWbNe7g71YxFz4k94yLs08yO9jP9rSodtpiYn8
Rf96XbHXTYSGOSUVACKGwamXPqhkliR4IiS/DZPAniNBf/T6Wi4COP2SOhlQZcyhMoeAIfrXkeVY
eYgeQ5FLLFoKp2QkVywz0Blipzme6qCT7aTsdjm6iSKjOJYWCsblT79uN11fHxWtRtt0Q2Essmqj
BiIm3lWfQf+1bFP+PRbIwjgqihbzL1ZhN9L3GJhmybfrR7desNEtFZ1RIJAhlDOISQl8ICXBK4Kp
kw1yvKAhp8hNjjvGgzIe6BbJyTswQil25KqCY313hD/4fQvhnEFEXzGqYBNaCsxgfgNTZ2aTMnaK
CoisafyzzaMns4xvk9aEfW53hWlh9FJCwJeUTtYkD11BzkOQEFBkS7cy7Y+W1oPGV3WsAWbcKL/F
dWiH1bBRu+y2H43XXqJPhTZ441C4iU7sQSrOmt9tpbq8xdTIMW2CbeKHiBUsJx6p29JoPzeGO9am
CKOM3YkPSwcBqY7kIZps+DkRolv/G99W0b5A759yDDRwfVcHXYgn/95gfE0WZ2pMVZ9qZcL1aTbR
gwz3CA3qjcc6vBjwDjjhvPAsu407IaSWbcz7DffpPgYgr8hlWX8BF6vmfJZg8JNwjnHg6bHeaygL
UjvZK9vMnWzRtO7qTV6I4vwWI9R8nYRQ7CR5a8q9bmyv3xzR77P/L+xrkwSdppZoczXl27LeRqZg
fGr18i++n7uYcdaZ0Dp8vxWBx1J7DhOMZcyNwPcSrYK7gaalkSiMIcVP74h8W5iCXVp3uEwV8Nng
gUAyhXsb1Cmh6AUmBBND4ZOGhgtp4++yveqkG/QyOtfPZF2/FtL4hyLUk27WEdW1ruy8F2UPyt7w
GFmxSL9Wz2dhu7iFZWoY+dqI5EmneikobZR92AteI5EIbjX+WOdxgsELt4+VvRRgoCsw9701iXaN
HfIH+7BYCvfoUUT07VjC31E8AlD1COSb1lm5y1/8HcqLILLPnahxGoGCrx/WRSw/BpzDw1dD6T0E
B33wfXDIIY444+mzYwILWZwJDOigWcB8geGRbqSxdQB4F4cPcuLOWuq24SlSvs+G5F5Xx/8IS389
rhpn7lIWkubMkVT+mgD6AelAZNQd1nWkPnQdstzEad8zmbI93cRe/TbciJiQ2OFdOVx+ZrcYpclq
NNipeD8fo0PgaUjwhQeRmPWLvthhzh7OnW5JUQtL8g/ASYiBQNOlNushnm4+A1wBXKB/vRaNM45D
WxA6VD5xSwx2GY/iEGDdLiqGRRTk6rT3WH9h3fuiVcjQsqyX6YXlYZy966oh+n1utwpMMtZyifR2
X78mDd6o++u/v34cxmUB3A6FVt/WWYMFaLfTS4m5GETujvaTzd2KmXuF0rhnRJmmmfQqFH1wRncG
UNsIHmTGA957knDsaD3RslgbZ3r1qDOzdka1mZFAGDfxNqjsNrNZTUCFA1M+18bm+naKjouzxCWF
9xRmMVJaoUv9NzolgneYffKHW7pYEmeC6yEds4odl0QVOxt3bXOcE7cw/26FuLGr1v4iio9uSQ6I
7CDrkGWVNrDB9tTfhChWdSJnb/X1YpBkhqIaYIDiTG6jMWQOA16nOt0Nw6ZMGlvLHq6fi0gGZ2Cn
0BiQgUfkqUQHULw1vmcGwk4v9qEfz+ayEM6TTHKpVZQJA4oMBI3BS483+tHwqq2YDGBdzy6iOLMw
5kFT1CFzKqqz2e3S8PHP9ouzCsWYKFJlwm4O5TGPd7pph396JJwpkPWI5AFrL4iBpyaFNoP+6X/8
2TI4A0DzugoBYQNMsOgxkXYKueslgQjRSXA33tfLoZ5DxN5jCPfufhT9/n8YsctRczfeQA91pzZ4
L5sNOJHPCLnJxnDaDfOMGQZq/gmWIGScLhEFj+0SmXLQWzEuy2Q4hj27xQH4J60NDsEATF6NizKc
nT0yVATLFeUZ1i/qr3CX9/XUNG9pgLlAzBM7UgG2yTt13F9Xiv94hC4yOIMzT62pFBIGY/4dYxpv
Iu+9hrSddqK6omhBnOUpeqNUC1Y/UqvRS7tgF/jyCdBKgjrVurG+rImzPX44oGhUY011Q+yk2kr5
WyXfWZ+KNC6qoXF2J6orn6LujOG5dDeqezQtjMXzHx4P29GFS1V3FsavSsT+g5PvGZjr+Eoe2o3k
Mc5xWQgytH6BLzvH2aEmo1GfUQRPKUWFj/UPpDIYh9JX/TE/s/HK8pR9EyxRJJOzS3me+6XBzCsL
pJQNGgpvxp2xkV6yPY5uLz2Zovh9fYZ0cXKcnRqjotbyFK85e5zmY3JTILEDJKVmn+3nTeJGrgid
8z8s12VnOcsVhbSFewz3i3rlE+KKbRs7+qPh1Yxc/YfvYNz7+r6ubivwqFSNgM/S4lGU5DlQg0kH
FtZs1E4SP8hC7i2RBE5ZWr1VitHAozUV51TzykwQ665ai8UKOMUYInmoCIPCGaX54PvKo5VaO6qV
L9c3av1oTFQn0LSiKoCF/v2OyUpeaUqqsX5/VgbtTsWPckdt9SfrlUm9zvjMyVgqw/iRDRmUK7/L
kyxfo5h0AwK0/yp13yvrXrCg1Y1bCODMbDfmaTAqaMIJj+M2v9N22TMFg7A7bJEU87LQVtFhse8E
y1p/ShZiuX0MgADXkAJPpXyo96zLieUpLQ8kZW4AzPLrixStkSnnwjDCdS6CdkZZMCF7s5WdzPJK
sxIIWU/0L5bEmV9FjVN5goPwPofUwN8w74iLCaRv5aY4Tnj6QfqzQwfqxtr3X68vcL35ZyGbu14l
KFPNOpUZjDDZEheNRqcAZgpTIp5/VN/J1uvAsVx9Fhzk+tbqmEeRTRnY1Jx+Vu0wFZ2J4SSaPw7m
LW3vpHlzfXHMwH6IDgDQ968ITkMjPaxUNdPZFTjT4qhV9xmqRmp5lxrEtkRc2iJpnGImhgYE7Ai6
Eg7xWZYD4F+DsrihO6Pttk0Mmgol3F1f4H9chssKOf2M5MynQ6wiKMnGe6vwCxv9TXeNHjhDkXq0
rF9mI7mxktpRrf4ukHObUCFiC1sYv81UVg2CBkMQCvMgKjSPctSKYKF7pfNGVsNJwocoCgO7bIqd
oqWPZaHZ5SD95VftY+1btiKX3wv4wwKVYqu99iGcLvdNVxM1QTRoRdEBfS1epxYCp29Na5dr5V4L
KRzUWp9g9LLwZPrfQ3DXjG+CQxXtJ+c3GNkEEEYGA8q69Ymbu+NuRCig20D2Q8VPhDvBduXarnE+
gzSYcZhTBLZWWX9rDPrDaKLNEBQPJaGCt3b1EaQgclWAMoIBXH6AnRFakcK3WBzQvIxg29ZdUjos
7RkBySDcU0Ez9mqH+0IgP9D+P6Rd15LcOJb9IkbQASRfaZJMWybLvzBUVRK9Aejx9XuomV1lUbnF
3Z6njg516ybA63DNOWnV8jjRfpc+k9O82dG+h7+3mebKOQsidzU+Xf16f464hHERcsz6EEmY2+fO
HKDAAQ+qGIxSzuDOU6AGa0haa5eqLdxc1Cdxr2aIiLX6M+avGvYTmic98cF2r1Y7BUY/dreVfCsr
ud0o799r61XtuTjufB0XERJQyAyA1oBHI9rHdFKIT5tXXt//Z0IWbq4D5FVmigxdXx6EwCMr7ov0
3pRXjvK/XKShExODb1DOhXHXtO3HtkFZLCmwk6kCQy/eZE76i1X4eBXy9bVPd9WbzIQWwJIGbN+S
mKGPRkw1zN0dSzn0rcOUQ6ptvr+664e6kLFwih1Vw4xHkGE+Epvu6k3k9Xb1Mjr/ApJbazZc9cEX
4hZ3KPK8KZN6NjjZ69tTOKzRqqwJWHpHTIOLPMVHkqK3hIynYpBWtG3tqywcokEHvU1yvLhrywdG
qF1Ij6twjX/LsICVqJmAEJZNUJkusp9xMlqLDJniGmVlG+2pIZ/p2njwlezgqxD1q20mMW21Iuox
P/DvFePskWJyV/KLTeKusQ9ccbWQhoUUoKLjMagtwZ8izSxBO9PIeHvGuqNiWoUHc9RSHOKom+5m
CqqV9OfaJSLdwHYWAKfwyJn//ML3lJJihDNWKmhvD7m8yc1zt9YnvNIJxQe6kLEwH7nnCbEqTaCh
MZMDDL4ItNM8D68+r3mDKwWDr7IWtpMPetpSBedRbsRmBAZj4497/XP4qPf/nsBP7XHlAbB2hwtz
0kQqZ6zG+aTovlc9mb0Yw8pL8Uqv9eu5FgaVRaxskM8I9Dn13C68cDvz6ojABOVY6Orbfjf+Hv6N
bvRNdZZceop3a23JlXMux5CjTOommWJ8qUljh/eJLeepUzDJWXG3f8fDL2f9rU8XOtlLI69UDVbA
NBoMY3xLo/BHyoxba4idvqoCmcQfpdCOSlW86DVzp5DfW0Op2E1XPoyDukuN5GnlR82G/jXF+/qj
Fo4gNVVuYQZU/N7wMDbKs7gH0i/4vGjwf9imndX0O2mLlKBMowG8VL9NRtmUKELp2DhNwHePaY/7
f3F5K+fckddyvb8zr6+nXGQJpabkYZ5AbuuGPjpae8mw5xkq09ac6mwNQDpcude/Y9FXiQsH1A/G
kGI2DjxRW77l58qPHnVXO04bupH34Ylv1sqYa1q88EZaTGVrinFEYmwjKeh4UGgrTvVKwoBDgRoQ
SzKYGAXX4VevqrRGZqgV2BOqX8lJshU3gyPnXgGyEneusqxOBl3VlwuBC+3MU/DONSNMZvyQPiSb
32CF3imc6bP9pTg28q4NO0eu9LDy8a7e5YXYhZoKwbmMxBnq0tQ2p2RbhM0thv8cHdNClp68WAN5
AbLkcxsBmaqrXDV66EzqtlX0XLT//97c11tfKO9UaUONedL5y/qS5MhJZZdo0X1/5rWbXuirwrKh
rVN82iZtg7bkrdMx+c0k/DYPlZ0RYu7le4FXdgW/HmuhsAZvDbWXFeFawbyp1x3N28ZBaSuo3mZA
437fbUzb2ukBYL6qs/E6Pa8a6ayvf7mji++8jKoWs8KorAAdsGMnMLF60dba/WvYYhVI4KoLupC1
iKZFF3O9F9Fc5G12xObbwuuftfsRAQ6EXHdrsCpXg82FuEVgDfUQWAIal1GdG51wCBhIhMIfhK4M
A8+/+psbXHYIJd6xBkzRQLLomU3L54IdUDS0DYAjhYYNfqYVrVk5Fll4IK7VljE2NeTV4yarQfWn
qKmtkuwmHaoVN7CmoctBsLGqKm0sYHjFr2QCDtTkqccSS62Vz4MG0LjlPn8ebhtgUVn+dECLdDuu
XO+VddYvRrJsDRRxpDWtwE/odmJjbERQvldOb0fb6N+bl+1gW+7aEMjV4PVHeZaNxV6btKmOYBd5
+JhnD6T4+N72177iwtmItsiAhQhno2FDttBLm6TnpgZmTfr0vaCr75yLiEXmX3KRc2lRqiDlgBnw
mZwijkC6XElgQNNjp+jZaTKmU64YmwT/jgGlzMnC8dzVq1ARK45mCcw9psrUmxk+47QzQXs1BmWg
wdEAsHP1263d7cLPYNnBBAVsIbtZmp4lKf209G6fq4ZP1dz7/nbXRC18TJUrNWbDIUpRlEOSjTc1
ekpMFEEPsMHvRa1E5OXgvV6HQ9+P0Mi+1/ZVLewuy/bm9PmfSVl4l76hSdvnkBJLuW0p7zL+QcYV
t7Jm03SR1AyTHtWM5PNwdXKayy7ZXey2AT0IB12BQ4FujvG6ZtJXujlfPAld5DSaPkxhHMNzaiBo
2fRbTJKB8pvvx/t5M36eXYmD9pj7a2yUK76Ezn9+YYETSSYp6iE3JN22SSpHTcuVNfU15Vi4k1il
DJN+cCeJiHZoO24tAITK/T+gsvh6hQtn0phRFYUd5KgFwK/kY76RTtOtDuAwML8IwAqsJQ1rd7fI
T2IhTWbJoI9Nwg6D0mxSq998r/IrNkwX7qLDZo4JEli4iyZ77HPM3I+AgZeQc6VEXTHilRxziSlj
RGMSphT+gjcixZnkwUkMxTGBIDMjLJFoDdT8eonmTyBbIseIMLOaosL7YYDOD6dil/njTvLN53W/
uxZqlvAxUWeOncYgi0Seugv9ElPjRNhZZcsJnipTsDots6L3xsKR5FZhZFh4hbuazlFr2pNx7Pu7
7/VjRQWXeBqTkqujRvDNMONhy1z1zSlZMd8VFTQWHgLwEhWgT6CCg4UF23MKhrbcNO0QU67fn+Wq
/s0bc4ACpwZQ6L+6IolOQkhjjuSxeB2tTQPky2kjQo+pzveCrn6YP4KWWXFWonMuLEkGkfhjPx0y
dldG5+9FXI8iFzIWsUrVU1p2HQ7TeIVwVBOjWZFnHpqNcEYPS4fVFp3eEvMBa68m9apKXEheqF1P
My50DMLDqNoEBDSo2AVUsxmAQSI//41tp+yajbYDv48T3aROC25sEyWPlRuYP9dfb4+L37GIaDE4
aWL8D7IrWt/ErFjqZkfQuACXuvZGz9yEN4oPPhJUJtat/arOXshe6GxhGXo+WQJ1SwKMxdJm5DFJ
t+UayPv1JwihgGRQTZnKy0WszhoqpaCJ7E5OD5aa7DQe+DnGQpbpYrvZJ97MoyTtUi8509OMkrAG
vnTtki1VAf+JYWpzY/arzWRSkrUjtiFdiW3l/qAmfm29a6llDzR2tOJdTx5WPuu8H7v8rJZq6mh7
YcMMLbevEqXYUo2BD4hIWp7bjIq3kaUbKmTPIihMjsltiKnKNsxvMkvzvhd+zXAvZc+f/TJZyUho
mXOJNqQvtO5sNfwx4h/fC7n2ZsbONTb30ZeQMfP1VYiSZvUgFAjhUmsP+nNYPkjkA8iadst/iHCN
ivmaql6KW6iqGSZGyJiCol39C1u1oE7s60+CiaWVU13zrtjtwYIPxeKAvtwcAHiaYJjbkd1WCc80
s4KEDPcZ0z94gzW0yXBJU3lyXNlaSe5joQWEwT2MUKNkLCK7q3X8F83JwuSnMdUHGo8upeBBzrG+
DVinJyrHgVSZAHCa2IGr7Y4M8g4tCps0+mkcsl9dkj5hbeskSwz5hLBjsBDpZrqblKSxrSzagPhm
N0mqg/1Srx7Ct0TtthjVfWdduk2ZFkiUotPKwYCcUy8tYl9rVa/AZnIBZiU7BxQKxubcMJIme2rM
AwlTJxXiNpGEH3eFsMc2HeyoSj9E2TrzHFrEVE9JFUR+yRmUMqhN8yTH0ysvhUf12OOW2QMQwdry
JPOkuH1VasWZEsacrIgCk4UHNZZsmuFhMErzXb4bPba6CzqtzK5cc+mX327h0qcoB8BGNCluoU4B
dMUbx7VlnOtq+Ec9FlrfAus6ZxRaX+vNZmzOjXbKJwoi9+33erimhgt1V2gGIQXcB3YyHAY6B/Xc
RGAnlTrX5P2Kv7jqHS90fuGrNLmaTKKiqDfs2q0W0O2wkfz/wxzHVb90IWfhl7pMK+GOEHLndq3i
RgG2ANxwq2IT2/K7LXfSN+31+3u8+mC0NNOUCSUq5sgWnr/MpFYe5tIeadgWzxDhUsPA7oa5ZdJ0
MOL8zhSmQwXD8nnFfEHK9zQWB5UOrpTxzRg3niGATBDKa2hJs6r8FSH+/LJlejV2vMtKgduIt5OT
f2LE3suOANXdGdiUS1x6//1NXL/8/7mIZc3RzIHZlVd4wTblrRH5Gn3Iys33Iq4r7R8RC/uT9bJq
cxBiu6Eq2dW4S8SJWqDiGnNb79fgNK9b4h9hC0vkiYl+vAILCaetaeyHcLQz+bau1sY41+QsLFHV
owI05QNSBxXOEqY4qoMPfjfXmvJ/5L/+HGlhh2BgNVN9tg8DYafdsXTl719TgYX9EZ62klG3SMNI
s5NZ+Nilsj9O/Ypmr4mZ1eQi/ciksra6CF+mk86tYThE27WcrATqNSGLF3/dWEMDZ4JSWnSv1btm
3PDc/16d10QsXMcocSaJDL7eKCUXUIWdjUx9VyJfX0mlrgpCbqwjQYWXWqbHjEy81lKMsehp4ae6
uUli4icJWyvDr8lZ3BkRIZL9dHYBXv7wewsmSHxxalzTVjC7l80kEJ//4A4vjra4Qz4pbdo34DrW
c/2ZqdO5MtNN3TRP34u5Gvn/iFnulaYAXskHMiIs41PFZWgbJfP+iQgLiS4xdAW4EV+1Os8yUJ4Y
OEkHTs2y/jmJtT3cK1i0GBPX/4hYuBpzYn1pjrB/WYvuyrjdgM4lSBPxqMRknnEGljb1u7rdczNa
qV5crftcyp5158JojbHiU59DB/+blXLcy1t6M890Jps1Lu+rgQKsIIDf0E2QCi7uMomUagISNJLs
ScMQg/BKKTloUeFNQ7udyrWZlat6fyFuca9aXUUqqEoxAoQdgJTZob4d0n9QYQJK/f8caXF/dT30
RcLwjM/isznsJLLGIXa1VGKB2gdQJipQ8Zc8vUZsCtBmQYL5Rn1tU2CrTN9WjuSM97qd3M5liuF5
bXfyuk7+kbpk6eWRbDXG3KqcoRWAzrHnwb+Q8dee6FfH6y7O99fEoNXUJB2gFPrd6MYOAa0zqgPF
tj/VWM+Y+9lr3eVVkYuERa21odB1AsXQ7+vwsWf+mBzaxC3bUwdU3xRwjaXftmAQ3OrjflqbRLlu
BhbAjGEIeEUvAiXh0wi+VNi7ACIHkIQ58iQFDejpMNFVKPT5LH+lm+SPsIXzLwFzDcD6uT6J5p21
iXbyVuzm0UVs3bjVirO8nnZfSFv4/bDupgkwEEhu59pa6SpV0JBT4TM0nFtHGwIMRIAXNj9ijYqs
xbmrtZc/wpdtNp6UJKcadFbGCK1qVf4Ymju5zT/Cgu+NCLuC8vjOah6YZrFy8KvZ4oXoRT1T0Xie
JiCYc9VhdCISOVX4mMTMszBx/X08mh3KN99z2X/D3D/vCwMJ0DjiUoE8UKSho7VrzZu1Ay1cdaHx
vo8axIWJa8A6e8FKk81V5skArPz+QFdj+MXVLby0XERgxpunpBLpuUl+qtY/2FdFfL2QMF/pRYzL
tDpscwtXNvsy7EqAM4cYdvyu3tAbdZN7QzDeGGuPorXvtEi68yEFwCig2F2leaGtbOtYvoxXEvur
I22XJ1t4kjxMosaYT6b7+i8Lnfl5H2Nws99RQVrdAbl6JopdKEOnCOHLhShhyqw1JDyqLSX1RGy9
wuL8dh1m+npWciFocXkFio9FNmfGM1DBvO5rycC1ndNVOQChwz/p8loX4hbXWKtalVQEIbYqblkX
jOEao93VCWhsL6tYSNRnQISFOakAEaUY759HATFgpDo6FrUNb9ro5wKN85lKJzmz4HvD+l9u8Y/Q
hWWVIfhHe4H8Z8jdGi1z7EA6YQdOhc6lm/axWfMZ15OGi1MuDG3I9IhKtJnplaJA28+0W6atb+Tg
n0XwC0kLBVHBMBd2LSQ1nrIJn+JN/Ww4c9NoHuRMney8OsN+NbhQC9ykOrATwQP91YkYKZi4TR1u
Ko+56owYH7ENDRCQWbWVWjCst3y6tToDs9C5+SuTk5fvP+bvp8xffv9C/uLE2SBIVA+IrNlkYyPJ
q29j8HuGt/QzPMs34vfWi7xHwvSbSWhtAOOqk76QvrCQVCrxuJ9b0VVqVnZr5kcRruL1z6nId0dc
pCph3OVap8ObdTvzDls2NzNCOn+u/AQYJag5B/N4Y+yBMHGlcrEmeJm1hGNcF6NAIbSVb8nYenVi
nOpoekwE5tbaMrU1tkYueLW7b/250mV33ywrLetHZCutO3jZfj6rDNzAypX35soE+crXWzb3jVLN
5SqCtUjDvsrfsaz6nynnspffTnob8wnuTffTW/NnfS6e0FwVIHZmjnVKnKYBHDroLv3y5zQ/LFc9
z9Us9+IyF/61ZSWXJBMn/G8clspBpdf9jQQXrDnWq9eJ9h7QISwFY/ALdUHBQbEAPoZ8onge6jcg
UK6kRL93Kf+yBDC5amAvAtHp0tlkVTia5QhLaAu8UDQA2evxsUwwxKCIyuVKfSw78krHYku62rWG
dF+U8j7RSEBHcQMMrMhuqtQBr/Ir5qL3cTfeq2E52QZNbqjCHww9vGe9se0z86emS1tR1L/0CMD8
NRDkm8YFDNHn9ypyPRiZv/mYwD5Pl7SgXaiUQ6TiSDNMBFAANsY9PfQe3YB/43aNE3J2R3/f3x9h
8xe8yPiwVzXIpd4rrnWj8OSJDgTk8+q2VpOgSdoV6o3rWRjIimaeYsBSLFmLqjQ3k2Ju2kRPv9vc
AOFXt7nde2kwQxys7RXM6vXX4S7ELdxkNMq9ViTILFMwdxW7PtB8a8f91YiHEuQ1SRdRduH1jaYw
23J+a4DtcF/miYMVQidqmy3VDbtvR78tu70SRYhDWuFgN/jYJGll8zHfI1U0/dZ4LtD3bDBM4uBA
73VB9zme3UzV/LLWd4ygeRglj6wJVTQO0m0yY+EzwbYAzc/R8h0ZWp9Z6cQoI26kDME3r22TdQ6R
wYsjSaFXECUg5bib6sLppXT0aGl96MQosIvf/ehCzct4csyGdLTlNLwHyv4DT4vSOfJyE5U+pbcd
d2JH1Tv7rXTjqvf1RrwmdPJCzfCUMr5RmJQg4k13eZw4IG/xi7y7IVw5pjUDfi3qqE1/JCJ6MqRX
SqLKDuVudEOleElrnQHTnygAUa1iu+vqYwevQfXoV69ITiNNH0Yb9YCLLveiFG86CKijpthEClp+
XFM2faIcpQmGXDc9msIfmVptUJU55S2OE9VkFxXWnpmvnNeY+Awzl6vyY1UUntVJ9zmgf1R+19YZ
cP41LCikIKBCMRFb/i/MwtYLSeg+s6y7RG8eOkoKm1rqW1J1Ox6JPS3pHaCFMJ1uYgjGxOtM0To7
Aia2TfrQjnNjryb9mdZyZXe5ta0SzTcxIGdTPkU2zfPQwQq1aktd96NQ1RNc0Dkupd0YKk9Sk6PB
HDoqEKKdfBz9kmEFsU12cZw9aDl7szLw+gqtfK6N+Dw21CtQHOeKALI2SXYTAfFpA3TRpokcPZOP
cQttjOTbig3HRo1rL+bVDTH6bZlKPxpu3lqVesZ4rGvm9ICFmF2TcRdZ3i+WAhi1NmtbmaJAlho0
9fHCMKq9iKni1LkY7T5ut6NEJi/qG9lhIv0xsv6gyHXo5EXeOIpII9cQfdB1+i5iYe1wWvgiN085
Lt2WlPjAE7HtO+MljYBTX+uYbmpLS3NIl7isYUdFqbchtXYF1XYTS8S+S6ZfJdjVXfQJXzoTEDA6
Qmei/8DG5q6Lcw8l6I1R1Y48GW8mNGHQB9xOvpXpqDtWDnBytWehnQ5gjzKLR60P92ZrElutQxw5
+tFIiuIYU1TagwoG6KI+8no8tkrxU9Kicz+WfqnKt8J4EJn4pJ3YdknnwIfuUt775gi6nIijuS9l
iV30yqFrGGK99lMdhiAr5K1cpOdwam7rRPbEmLtNzQLJLL1W6/3GnPaEDrbErAPWbd/BUv3SxMNJ
JQlw1pMn0vc2L+XJnSZqq20XJNXYe0MO5Wzqc8fEq8p3WEVEJ65xEgnFunqwwHckuUKOVKh0VmO4
mrOgDA1XHurzkEwY0B9qzDFm1lNF4h8G7x70giR2YpXbagJ3fSZ5nYqBRy08Ehq9Rjy607jYAmLS
VqV5OiO+N0jI3Slmt1lUEkfLdIcY0SPmjqCEsTeF7KMGWjzlWsA65rZpPjiEkK1OOTBCJ+7wsjkW
cnkjV9KPIolvRwHMUGq4Wqnahl48gvXMzyQtByuH+VOMimQjXGOltFNUu2MRqNuouKsZttWmTrU5
afdK+0S5BdL64caos9u8Hh8yVh4aSiObK5iJJkrkiJmJMwpbLxP5+xAbQEhk2PQ1UZ+y6u1UJ35H
ZIwXkNhTm/xnFYJXQFOKzZCpUKsJNL86I3dE6W9pi5odtY48GR+AqvErS6nXmtxLQ3EvovxFybOn
UNcAswelnBpkewzMnxk5ZCo7mLK0z+vmA7a2J1r5HitMPkyRek+m7lQZ02Oj4VVhhAKO0jjWOtz+
wOtNMw3nKiP7VDIDjRW2FQNfLOztshxBc1+lrgzwHkVnG7kcSi9kTWKXhDxzTNC0TL5vkmHTchX7
JoBt6asMLjJSjiTLXYMad1mrPuYFvFdtAHuhaXagEt1ZCrV1Vbo3tDDQtNGVksIex9Eb2/LEotgt
O81JC4zmado9McfHXpXemDX9BNcJs81S94WseEWRYHKRAG9ZSXeKmUKBQCtbWfuOlLU9sgEYNoAH
yRs35vzYdd2WDdTNGADVAJt87FFfSVodkzrqyazk2KkMChuqt+lA75q2c8qo9Qd8RiWlJ6tof/Gm
A4b+KNd2nrfnCuhVtiFlZ3Q+dhlmhEQlVS4wfN7KqPenSux7tX/lKn2f+uZoJsqOJQm6F+GJ6P2L
nBufRMmYPdEiKMvO76ixoxbb1EPiIuk46lHlmyq1Z5eQjaULClZwCYDgW6o3ljR5uVy/FvkI3ici
e2Vc3AKEsbPliflqhpCtVJ6gFRyUlv6USV/Yact24Dq5lft+M2j9U96QXdaXb71I3D4WXpfgOB2l
e6XqHOylPkzx2NlZAoh1kR85p3d1kSDbpQ9Jxn4R0buEggA7Nl5kSb9rShY5acUHpy6IKxRyUsC0
Ylda+CJYacK06p9dIt+BbexHbNEgHQXclPYC1MB7jjSjCnmgDuGDNU1+0WeZTWU8amgKB59j7mBQ
PDFkO2wDYY6rFUEzdHSjdsxRa3VbGok7aMURb2dkPwwTLyN55zXdQT/8afo1lcquNxpHN+tj0xB3
aooOOz6t00pgA0tHhFR0g1P+0CbdJs2SA9OEp4X9PrTyozRO2FsRriqJQHS9rRRiV1aAXIjMys1J
aJdmbdqFVeb2wFowXZdV0LcRioNCf2OG7FWteCmB5OBkLT/ynpyEpL1EKpoDofGpyONbqAILNm8d
GhM3Noc7tZCDeIoOSg7WDhNEDnIdVKr1wGsDtODmk1FOZ5BdnvmAJc+KnLCFZYfGcO56diwUY6+o
SmenNYgv2HCIah0Tii1iLCqjzDA8uehc2Qo9pTB8MhiHwRpRpWeWnYW6W9bNTR6CQkyE/qjke45d
oJRxR5mEZ+ZkJ4t8n2R50EmGi2f8jo6VnyqVQwp+toocr/rQSzWsRhn1TunrG5bkW9JMbifSG03K
dgrUtSH6k6EIj49qoHXjLhSVUxo5xgBDRDkqb0fWbajKU9cMw60ciptBHhpbkaXe6c0oh9sE4hcI
ZC2JACFOGT57EX4YJuKr1W0nc3ga4u7YkXEzqhi2qxJ+K7jVOEQNia1YUWRPeeeETYY5ddxcJGe+
GlFAxReW3VXTvpGtzK5i7a7RBOaxxwNSFh/x2ZstVpJgLFJxxOLDvmzZcyrpB13FYh9tdk1PjvHQ
OYaK7JPM5CR9u1dpf6emVkAk8MVzERREeyNtv81C5VVtY3RLrY8Kw2h7s652Ei9fq7wZkaGTT5OX
H6FVCNAaaj+wa+aGVQneLPyOOvxJ9OmGRM2+njXNMIcTp7FipxnDX2jCnSiu3KWfUQr/OPX6zUCz
M1fm+5XT27Ytd1EHSnGr2KY5teNR2UQjeZXDwi5aUJmVdUCs8ZPJws4JsGuG7EejDy9xQd24rXxg
ZD0BGG0rhd1N2OWfhgl47qrXj3XENoLKm5CW24nlPsBwPhpsMLmtDEtFA3zbifo9C5EARGQbNvGH
wqlvdemtZXT3TdMGWkNqG5sYH5OOec/O4Lc6S3x8QjeFu48n6iMJQJ0fe75RvNfTiduJpJ9p321y
Kf8s8HACaphrEvHDCMPXqQRGQJz7YSP2wwRnFuXMi0zlqeyMdzWsALCGhA/ld1fp+tLheDqk47TV
kMBOeueqnDw0GXFVZF1hqntQFafHi6Y1GP5DgaiW03sS1/uJiTcJJpEV3LVGvhftFHD0OjH87nEU
7wH+sZ9IfxeNmZfmnS8YeS1bMtomvk9hgrkSgaGDzcmTftTVmOEZIY6JpqP6CQpLufoAWo1vSPqe
MxDIULzh1CnUEPrYHZpTGSi5Gsmj6uj2FfcFHz0hyZusHHYRZ1srjhwli5+HgfiKaj6wpD7rcQF1
DE+ACRscraebnorDOIWHJtQPtDLsCq8jqhbclqXxzWzZkVSdP/TkrlWNg6GXD6Y15E5X0b2kixPI
1r1aZA9RH7qUxQ7wwmG9XSAZ0KksVO/iyTDB7IOIHCvjVsjgfJTZJjZNty5EardthfhTHpnUOjnT
cZkAgRQ8mBKjRstt8rGj7FaiOxUpcbEi7YLB9p7B8eBdYYsaIIMsv8fOxnNpMp9IxAlVcdP0xmOh
WD8JSgY2wSUqyvuo020R5WgcpsFoFluLp9DfwY4tvhXMyBwymeeIAm3PaO/CKXkzWZM6JAzP4Hz+
WVZkZ4L6jNeF7Ezm9JRNMD9Kwr0UI6VJOl+xRjcdla0BxTbGFh63LUEmW2P9t87v+yLCBFKLGDXu
YE3AceX5YAs4wTKiT7xpfw2gMa0KgPCVbEIqEm2QgPqsqpxap7XdYmbhmDbz64neS4Sd9TrZ1RTv
6jRvdVtK4lNPzHOYx89xCg3PCJbORn4zNLB4NccrCBBYdmrlsc2AvOmDLvvQW2pmgzXv0EnDrahk
p4pkxZkhR9SI2EafeCmZ3qNQbIQM/LjmcUCodgZNAl9VG78QbfpRSuG9IoV7VM3tKux/hTG5VSuM
/ZP8UKr0vhD9A5ARNhqB++9b+qRJ6ZOaRq+sUz1gfQdWnD1RpYMxA5vCjsoS0R+Kk1bYiMKs91Nv
9AGXs/uUwTC14aEPI48CFLDpimDARRliQMu5AI3OYPyMW5XYpTxsCanfW43fph045AoV44v6mL7J
fedRxqaNVjX7TrZ2I1VukgqeRO11PBVC8UORohNDtmgLudhouRmIRNpFVr4xpsGNaePzND6pDT+D
b3rPuvBz6IU3dNyr4ZxklTwnsHk9iw9kajxdk1xtVF5SfdxKsuqIHpN6KjZu6hFJhwXQpjGGc2yb
oJYsR4yGCzS2bW3+LDOkFcB95Cm/a1jpdwMogurM03LtZ67X8EAmHAUH9KYdafDa6bQ1Wryww2LA
8DlDnCskAI0qGLUI4+iYWYiq9RikEVbBG+RoJjwrwbZEHil+1IQ3+Pa1Y/wXade1IzmuLL9IgAzl
XmXLdXe1mzYvwlh57/X1N9h77lY1RyOeswss9mWAyiaVTCYzIyPKFHsgFM9xhWtTlQ6lqZzyfPkZ
oMiUAYutmmNlKXH6HOEM50v32BTad12un8ym900hfw6EZF+22knLoUsxQ3YKl60xaY5aCFY017bY
5RjIx1Nj7g5Fg7oQKtZhobu0vBqPi6eVSH1Hkbhx1r2WmMq2DcxDt3nqd1PsGkp1v4jkR07Gp8RI
XiBu40iidgLhhiWHIGbQ0oMOfeV0FsBZl6Oc21SOFCT3kKDtASitXo2FEEvW8ke1anWgZkW3xix3
GI1AIOoYtMDM0jlpVbep1Ie5GPGZlMCuM/lFCdNnMnbvsxZYE9TfszaxaGVhaBbIrfaQFAMjc1ue
23qBgFmW3Gl46+V98rU2w/tK6r1UzN+V3CzhAvp9X5XPTQ0OLYXcxrHwAAnZm1BGxOiFHCuCLlsQ
+lIOlfQRTxmwq79PPbmd0/jHTNAlKZv8NAn1scMVYCe16LYmdGck08lpvx3bGowQN8Od3o3uFKB4
gltnqA0rlpV9rtR+ExYvozy7c4MBgq7XD+iYAvyW/5hGBQnksg+SBBs4z6DcamaIpLTPcmcc0zY4
hcv00JNBsOIkceIs9dSo26V4D4HEU7SmSsM7XDWRmTY3Yd01VlJjmmIuvaUdfSHvbJEEJ61WH/Ja
/tUqsquD+lkQhGND4Idg35IMqKqqxWs+YDJsHHaBQd77JlHsMe4PehO9qFq9i9CKt8lcxtYQC7Yu
Crg2IC5XtP1jWU9Q+zQGTKbOqTOHuOkUiDm5ixk5M4KgpY/6t2BYJK/tx32T6/hh/QeZ4p+NYniF
hiJerZvQTqjmAMMcA8QblYOKhFUJEqiKZkcIM9sJCh1WSNKbJF/8Ma7uuzT8GejKMVnUV1OUvuaZ
CXbP+CnRYsFScnJbi8rjbISPdVO4AwqHXQpoUGw8RXoQWYYsHvU835X4elOEgxxX+PkUN2yV4spN
28elxMiAKN4Kg+GkqCFCRmTwaCVMzQzUD1DDhVaGT5+3PWJb0Mm3iVwja0biHst4xZbBPdKxx9gg
Tp4nb2mX7XBa98Os3rYS2WuZgDnH6qcRhJAuqn6NTXKmv94EoGQucQekX+dSeqiq4UUa6rskGzCF
SfYCypVhKj6gLo+vPsbePADlH5nubMZ+vUi7fIoBqjSEU66Yd2ZuvDdjNyNvyW+CTnfjhNxoRgVR
6AoaL1J3jkn9a8BbWCtbf66Ud81cnhQDz6ZSvtcHyBoI8iEC0B1++KQb0z4IZw/4uc5KF632Bz3a
t6FpdUv+DKiqq4mlPxjFWUh6uyvUe0nPbvoA5Vddap+VcrhVF+WgK6Efq6rbd4tuC0l4krv5EGrG
Ca8LTwrk0U6X4iw2iVtlQ+XoRnbCdNHsVQ1ISzQBZcg8qe+VRPdIPqA+BXWtUj72spTYfWy6xUJe
q6X7LorFS1rNdplnd0117lBkkaeFWDpKLXamhpkTRIUfoiy4H0E6JTSxiynhAxGQx1Ty6zxotUck
vKxBHzSXGsQO5wjrGM55qd3rCvkWzt1R6CfDQl/Kq6ds1+bi4yIU5yac3MBo9yjleMLcnnS0aKZI
fZ9N7QjAoxs0mYt+HrLmvvDzfrAzcBvbUjX4gTj21tSMoSUoy2ueKuC/UuO9ToRsX2uVaacVeVKD
6daYkCErYQU9TQFuX1dfZiNHGlLZgzRNTlzGt9gtuy7TxCp0ydeQd5BoPDYZ3p5puo8k7djjaWwR
HLk0Cb2xR3CN4zizJCk/oMz5shRzsVeUEU8zAbNckwpCBMAqMu1Xn0huI0cQkmzum7bBg318qWqw
eMSJ8jYJSOs13Te04EaJk4MYyA8YPzsUk/y9yeNfwazk1lJjdq/tqnctRnFqgW59pqBAYTxrDYKg
2kznUTCeVKG/raLiBuMXpylUfhZ9ZFpEG71eN/dTpqIwXEm4ElN/aMm3acn8OBCesmn0JBlHHKVz
D09nR9cjCBEPtWcmoPkYMqsq9AEnONojZ3kWpGYXLeRY59Ehnstd0wRfxXp+r2P5OC3T8xSNdgs/
dtNIRpakdZijiW6iAqcP44F4Onw3peBhFuPdNIvfFWnaaXnjp937gF0qSYj2Cwj8Uym9lY0EVIDa
dDLw2pFU3U7G4FineIMZxn7SWicW6zeTvtW0yo2JbBc9KmUoSUTqcJpxPgVD+JlK0NSsBvVBVkFu
FYvEFioFIp2BJamks8SufZSRxI46cDhCg1KWZsvSYNgxEW56OXKhJtPZ2+1PHsKAwQfmY1FkOYUm
Vuh/R/UbntVmatrD9E0obaK8b1tbbVBfuuEsRjAtDdnIG2BFxuSmK495zkGNf3Ds/9aCvDLAtNtN
FZq1i4BOnuzTCermMfcDMMrWvr4LzqnfuJKNtPk19Qzke6CvDztOh5yHnmCJOYwyjaBkDMSBsnQo
2kAPRapec7zLyPRzKA0rleXWKtDuCss8AbzW9Le3eBUKBzQQsEAgB4USwecOc1WX2RKFFAOgzHg5
l7s8md1S42lZ8swwvd66H9pak0XJQbt/ye7n7H00eRO9FDnEfExJFEWgGSAxoBOWJEHDChZdxYSD
OHaeqr62/TEY8N3Aqry9Z2u460+WmLY8KHA0DMp2EjhHjQNeoH4OEPtkU8HHyg9c0eeRnqxs3yeD
DGhLqkQTlEI4dktR+KVknjKSHbN04eBreGYYbJZcTopWLICwa0V2i8L3TYQBXlk3nO3945lhfE5d
Uh3ZLNoDkXmHCCXicAnZt20baziNT1vGeFxopjOBjA0OVgi2ScqqLCZW4MVo5VKWdkd+2DZI/+gt
72PANAGkZlXwsGGeLzHv69y4r0d5tOYydAoi7lEraDi7uAbXuF4hK3FtTAvqLHSFLUR6KI0nphaH
b91Rt407CjAVAw5AhHPADCb41/qYQ2EAgI1G30nLSR9+jMlDj1nw7Z3kuIchfw5JZgyJ8lHH6QKd
kNWR904brAT91G0raxB/bB8BubeEFqZBfov92n/mUSipg+JFNpJEp79NXRDGgNAhf0p2TW2Fjzzm
jvXlXewywUPPeikVUqBZB11DsRMlB0T7UeJhgdc/1sUM/TOuoEMjScFdHoGWJsfAQJz56ILaOXoD
QsRJCf5w0i6WmKhRN+BVA4s2jYZ0rGfZpbtlJ++lg+HhAuPN2fDWxQSPTFBDDALDCcd4tEmFclP4
IAsOiQuX4yArSNlPDsJEkD6uSaiPOF+irrpzDp3dDE3MCjQm0mwHc/qeV4odavpNn3BJ1P+wqTom
siQgdWWW8WPuh0zrdYRi5Y5isWqf7BWfIqwbG/GM9wnXl/q3NZZ8OVWNqE8j+OR8kDzKjLf4QEmA
GY/39daj5MUQE0IMA1qdot5Ax6Y9oWYZpTd5iyrwUw3OBs7no2Hi94B8McWEkaIR1VnPAYZtgEul
06KQHz1PB9lD9N/nnNC4fqgvxphg0i4awEA50jgpFP2uajHN2x5JTTgAX55bfGQmV6e6b2eMdsa4
ZVoXFRobSC9w1i1+vc89nAFOOrCWnOIEXFbFxBA9UaIy12jAxxYSGiD34YnaCj3B2/5cNOr99rUk
0dQkCQOVKnuZSUVpBloCx0jAoyM8lcK37d9fvy2vDDCeZ851oZY0tzGm8t5oGgcl8QdkVYehRj1D
KF1TiPwoTkI7jUSPDnOiBvRMX+Tbf8jqCbj6Oxi3jAJUBUIa/qHmmCxer57BpmK31Q6iWbxjvXoE
rmwxXhm3oHoLUDeEt2iHyC7uStA2qzfKofSqZ563rMA5JfHKGHuvicUAsi/kqFJfoos2Nq4qz5YR
qrbQYQw3mH8UbQqgB2+GYvXoXdllnHTMNSE0lF5yJMDcWvNkoKIbdy/bX43nnswd1xqBHCyU50vt
3KS7FQjn99eP2tUqqNtcHWy9QC9x1D5eos2ektbVzomGqtD5sb0S3nYxt9pQ6tOS1HhTV/IpTH1F
OGUjx8XXN4soJmTtdEyEM1/EjCtBLyKgluvpOQScx8x5BMTrcVC6mGC+x9wFXSILyDlUa3RRPYEE
U+yDSW5femBZ3m1v2apny5KsmaJMdI3VUAS6s0Ap9mMqINwVHmSrPOLlHu9uXF/UlR1mUVoU510T
I/Glw0AC8F4H/aEDr6WBbtp/ceuvegIWJBLTNDT8/7PLxYMRjSPqmM6ExpEQ+Ms82TGPE2Q13Cmo
cGkm0fBUZHwhDaVulkGfBj2u1ClSFPxQSQbMIZdu0Y3f/k6rfndli9k/iQh9YJSVhOcroGP9D418
3TYg0cPx2y11ZYE5pUJfp4I00fGM1xkXov6S7pBXeOhlebNTepkveqqtvfBVq+ifvmWYObUd0DUA
qiC4isE5KE9N9mtKfVJw5L94G8h4RDrKwUwMXMJqDe9Tf4Tid84G0hvnt3UQiTKTgafIYEkAegDF
GqGAPgJQqC4dYa1v6JR8ilhXeuhy/IN5L0m82GPH/0ml11nSYN9m002q25L42wtaPUNXv89kFemC
voZCeXUVof4ygkcsNpa9oKqcAdlVv7sywyQN2VRXwwLUilOHj4l5E5qnWIksafo+p6oV62//blFM
2gCihjAcqMwNVH2A37FNEw4tcelCVrOTq0VRb7y68moNbE7DhEVVzgLF3wzQUUvyqapxg2uPp8yx
Hl2vzDGRaIDKVtVQ1ZPOoTyVpa/tgdvsPaochll+HsHP6qVxZY4JRq3cxOUigK9gNl/LWruLWhSQ
CYARWX4Deax7qI3twjrinOC1Ad1PDs9EKCVaWlNvsMpoD4yMl3jaeUQlu/UGlxYn26P5NHPOwB92
VlWgKkYpgFgeCH2OBsgSwl+E3eLRt6pgF7t8D4ixi5kCZ9s514ZzscKLNSYU1lFVmJOCjQ11bVcK
dJ6MTGAPABlbYhyrBrOsSXMOheF24WkxrT8irmwzAXLBjIFUpR83dPtFtivsLw1fvaP/IrvC/mfR
6++lskQQ1Zz2WBsuz7k5AwIVp5ywshrvL8vRmOhVdFo6qSVek4lpPuWF9KJ1PAkw3paxPRzwfOZa
RqWNwAl2i+4VhspSm2DQF+Wo/4J4n7ckJnaNg6xNA/X/QoQmZ4u+ichTMV3P1a+2jQlcIXiGSGXA
hugX+2W/HBc/fZIt0eIz3K5HEUNXNQM9PZytzzES0wh1l1NlLjqJDvjzDiBDN/V4M3Kr1xhoeUDq
CmlFkx3r1zNImhol8pp+wQyNY3bPKq8eue4IVzaYXRvqaWizCkvB3ACu/sIxID9tU+pEzERBYFt+
2A4UNNL9lmpc2WO2Ts8zA7gWYMuzDDNi6r6vMPBSnZX8a5nfb5taj4BXtphgL0XS3EDcF4QSj8mZ
itfDxS3MZACfgxDIa3StB/krc0yQF3WAL/sc5gYv8KVTbZe2acd7BeSnICIGy/mR3Go8+hGejzBx
twR9qmB+EOamXxPcIqNkZUCAc3aSZ4WJsMYQF0PUIwX9oLWmboJJPcAVqCpie0c5ESiRNK98t36p
6GB3NjTQeaER+fmcYVi/q3rKayH7FTSBpl2wK/cfnE2cQuF67/DKEpPKBYrQyRWlPwcftzftwSZN
KbNtDDWPTmh3NyFkfnmbSn/zt6NwZZMJistkBmOfYexUu5FBkSrhrSzfUVJuNMO4F/QawwP6yJe9
ZA66Iht1Kcx4V5Kb6VVBOXnpLLqpGJuxhBRMGpgZvAeO3Sq96D555p371afSlXnm3GeJPowCIMRO
Khua1YzkzejDx840v1UTr5i36q1XtphzH4ylOo0GCmxEDPflOLp9adx0Qvm/Z3WULF/DvLdhGFAI
Z04F6qUYoRUriPg+an7jaT7UkNwMEBVHupdLa4Sr8j/k74v7ZJQleC2aOIPCNOY3E/W7br6NeKpN
nBf779/qswnm2CWRMWCOFai5ptu1yVknxzbys57X6/v9KvhshjlzuSJMRdxgAIhI9wNw2PXL2L5h
wKvCcMB2/OItiDlpsZkkQtjiQ4HhsGpfSihsLFNuawOPbWoFuvJ5TcwpE+M+MkIFyvKUjDjdxQf5
oHiU/Bi0+zbx5N1b6E/26KhIs4Ai4rZXfm8ZfbbPHLNAzvMaPAKyk52GU+ubtw3o/hVb5nPk/B69
PltiDhm477WkMoEJTvYzSJRKXwqt8BTvZ3DECHuxsbc/4Uqi8tkec7vKk9BGUVDiG95gctKSrPiQ
+5hdQOZV3/GTfJ7LMPfqJIAxNWganG0JJOzVEQM7mKm0+oaT7POOMxNDStPo2jGFnbIBzU88J2gF
iCOqIjzub86C2FdLQFXLjFnEXHuoAzx8CJeH+1LSOZcaZzns26UbCjlZ5lxxJtkJliPutpQTnFay
uk+OwD5dJjz1gq6HCWFn+Cpk35pj6/zVg+WrDK1cm5+tMaFDMIcxVAiE2pWPknZLWZEcCdNOFmR4
j/P3v9BF5KF+mY/KXuP0+ngfjQknSp+brSnCOvTX3KS8b9XJMYNHYeSlyr+/aD4vk4kbYpzIRaTC
O5S7aq/ZQBdDh+3FUhA/ZiRAmDXdFW7qtN/uS07qxbPMxBFFiNtGyToFOV63p2+pEWV8Pt8IzzGZ
8DF1kyECUAevMW/E9PtS/spCXj5A78XPCd3nTWRihjQJhhwHNY6Ya/jgfvC1c/6q+7TCM3F7LdTx
towxgSOegPXUUyyI0g7iYe0kj9q+cU0/A9mb6fS8+EtdbcMeSyiVtURsBBDvOEr7umh3/fzQSucy
eYnEHwoG4sodaU3LqHYkA7fpN7N+347/PPNMTiKBXGMyVAyxI5BhFikHer90tk2sHzZTozy4MhHZ
10ZYj7FcTAgskhxZczc6U/shjs7HiK0v5mKJyXwKHZji1ogUZ7kjB+JKu8jTnPxUO1SvPPbw2OAh
FKjr/f71LhaZMCZXOUnDpqKuOf/CqDTF3kVOeFO+CqGHKW4kJOA+fNNPwpnXp1s/eRfTdDOuCspF
3jeCLrQYHlLCU5UXh3LUrDSK/5GDXMwwEQyHDwxQ/aQ4zWCTJAOknpdcrYg70fN9McGEqiwK6mia
cL6TfbgbHFRzAb6YLAGQD3UXONWRPJo3i1t6saeeKeti6KiOct720tV4SQW6FIOiQFg6KJCAzCRt
kAdBZcIJs/LcKdUXoVFc6CF5ZTBjCK+1A42n/rNS3cDir+wywa1KJC0DuJ+g5oV6IYoppo2hBqdx
R6dw511iR3ve1bB6IK9MMiEu6RZ1jEQsNchu61h3jcoJwaljKi/bW7p6HC92CE2qrzwUdbY80UPQ
l3SqZg19jFE33sNg9RBcmWDCl7H0vWE0LXbPSH9VOcYmw+SH1HXe9kp4ZpjAkgVQxG1U7FhsYPxC
MJq9JgdupkXf/p0dJpwkwwjceFJCtV2In7q8/qKB9UMwI85y1pP+q21jYsfUxqGgjXTb/PSh8KZj
89JX0PbCi8YK7zC2qT9tL2w9u7yyyIQRMmZzFCjYQermQBv5OlrIrxTBUPhI0GVeaW31EXxlj4kp
k5aHpIfir1Onh1J8DefbYfghZ3eDoHFSc85pIkwGNJN6TvUGlnL5lbRuD06q5ahWnDDM80AmTEiz
VqZpgGdh17thcqyA+Vc4STHvuDJhIY91nUSY2XQG2VkaFJMwZbvtBZyPwtZYTAIqVE1HJqB0ptVi
oq+GoHb+IIy7HMQd27Z4HqcyoaHQo6nQJrwAR3u2KXevtMNsIvj9gBY/qvtta5zPw8p2d2kg1sJA
3U2+h7CkBcqPYSw528fxNFbUoiW1kEqzpGCS4EZcDjHI2wQAjoiYcfaO4wkqEx7IArKvDlIQjqmG
ljnWFRQ6Sl6Zan01JhowUPmjjJyfbwcMyPaYFIRHV+Qkt3dN/zXIburqcfvDrIBY6P16McMEgtQI
xSHE7CXaVz2wU+1D6k5HmmCU6MyhWzY6jdXdgAPtkcdsv+7tF8tMYIC+Uhg0LdIak3wDL1pZfW1z
aO3dLsn37TWuO9/FEBsblt7shAKeDjlsWfMMqbX06nnbxrpLXGwwwaGJQHYndHgnpOU56yMw73AK
Nn84r39bYFHZ2hiKoBBA+BnvO8yw9H7giG8DEMxUxzbyt5cj0b/3t8TdUBRN1VXENXZ8qsk7cBEB
JuZk9WiBNOqsQOGvnaKvYoGGSAkRbgVEgMPQ/6J8N0NTnQaxcyUM1HdDW1hyT/wYI/cqJhFNiL41
YcmJxqsf9eoPZM5gNpfTJC3Y8CXYt+k3RQBdQsgJKOs2NEOUwIuLwjMTItXcWOZexetl0CgBw2Dn
ANiYZOaEk9WDAA2U/zcjfz7phgCd4j5E3bsPnybi67lP0vu8eU37n9tflbce5bMhAksgczTo9fU0
TC3IC0ro0Uqc5fCsMF8GExnSmNSq7OQlWL1+UropHrZvNTZe7Rj9E64y50gZJQ1sOqCWE05d7Q56
6KrhU4oh4e0NWz8Fly/DBEfVCGuwxSIGy36zB6vDLt7/V1qCvPUwobAqx1kEsQquR7d3aVEFSjhu
64N5xQGf3kMDuRjwWiqcS3k1ZgHFqgCXC+IldqrElMqpHDPknEYHDp6TEP7vUmC4Wy4G2JAFrlND
KAN4Qpj8rDD8LUg7gXt6Vt3tyghzSNNeqs1EVYgjVPek8sqysESZN5nLM8Ic0W4YTHUx0d/ITQxn
R1YIcsEh5ngb53t8vEquvBrEbGYkmEiSgsUn4YMwv2578/oVcrVVzMlM6rk2BQI3o4+Mwll2Su/F
6Ap1t9EBZGAB75HBWxBzTIFKLBPwJyuOWB5DEC8p/6SGe7Ue5niGZpj0VYLaC0ENl/axMf/vNj5v
pmC9GG8qmo7/TCDamOO5gI5UKAUZDSaU/gUL/HYeGKqP5Y18ns9AL7m5E2M4Sn4BNZDPUx+i2clv
N/GVcSZ7aUEx1IwZbmJjuivAaZS7ZHmVlTNlUltCTuzmGWPTGBHcrgUEC/ACiRwNXewUatLvQnob
JKdUcrf9cfXeu6yMnfJJ5iKRO+rvUydZghY7IPPStH0rnmPwmm3bWnfFvz8hO62qhXWjCArK/QoY
mUtQxMop8bZNrAbxq+UwMUIS2rDoF4TTMj1AxHEBSaBo7ruQ1+viLYW5xceyjdKgX4gzFYNvatXB
lAfOUtbD3WW3mEChtTK4jZJYdWL5vS1B4pJqYHLkqWDzrDDhQVy0KooMlPaW/BSq4LP2q3+U+l99
EyZC9EYHuEsHfVPV+LoUhhuPYMHmiSlyDo3BhAcIFCymBE5lp1g6W498XblLoy9R/gvqSLr8su1l
K5Aheqlevg0bD4ZKMYcI2SKof3WL4gDN20m3VDfda4DOpY4CZoiHbaM8l2PCQpq3RdXXuP5APxUE
u5YHPf3DzfT3olhkfltIRd70yExHe/HoeCYk11N7sqMdJmsgVMLJfDieZzI5g5Yp4I6RG+KIS/C1
CPJ9QTBeY+qP/2rbTCYijKM4g6YXQUdP3uvpNa05nT+F/sDG3cAiNUHvlSVthILRB77bAncbsOy0
UwxvAOaw2aPb4n3//lcZEdSDluhJoKWIPdl6/BU6mru9Xt62MmEjTyatBFEXwAvmczy9jcLXNHj6
dyaYmBG12jxEDX0F536pnwP9m1BwmlYcZzeZmDFJJSjlU5qMD88l3pRZymmlrECGPx1hkwkYfTm0
owiVVzR0qDgk+iku+AF9HN8bHlfIevPoEi5MJlwEiBRiRuAif/VrWzu/rc6SFTlgKblf7Pis29oP
ylaCzAnqieGj4Wo30j8AHX5eMhNBIm1OqoJ+t8GjHawCWHnBLQCrLJ30rubkhZwN1kSmsyKTQE+q
BJnFYFqK1/uYjnoCWMPNdpXPg+VvO73Gtm91Q8xBp4xD3gle1LgRGAPH/te216/QU1xvnyYykaRv
TdBEl6h2jIfgBnIvWJG4N128qQrdGr38LGM8P/oJSYLW4Zjevt00kUk3hqLOMqHGXiYn8aDdKJ5w
h+FvD/oT9uylJxDB27IHflmXB0On5+zPwQ21Jvz71XNIKDKxzwnW3MQnDbPCRuDo4UvTEGt7hbwP
yISUqSBZIg/4gDM0uYA2DOt92/3ctsFbCxNTugrqB0WAtWi6aI2S6PYDuNGNfAcVc96re717Zep0
flhFqsBO3IqkSwVtQvdK9iUvPi7HfLT7t9YJz6B/PdfHhDfdtL6DF4PM6mJDjcMgC1VHF+7RD7fA
rE+WL9s7+IczfTHCBM20CIul7lBMGMHQQuzWorQis1cA5cKrfq5/rYspJmYKmL4ITFrfb/LBbqfW
FvTbCFOkJeHCC9dv8IspJi7GYZkURT1QgETwgd0BJGOvu71Dx711Xsa9frX9bY1tMAHHaDRdAWs9
XsvJsyJw8ir617JHFugAlajQfjcVtoIhVaDCNTMUTM3OLdtTNryB+3SYvkBMysp1SHyEv7a9Yu1L
XRtkYgQERsrFkFDaV1vQDKSBYutVd5CW0Z2VmlNxXg3C18aYQAGQg4qJATzw4i/VXj9OFPzkDEft
1ONqKdA1AzEyxhF4fCxrp+vaLN2DqzgY58V/WsOFdBIqRxN/TRLvwlxzw2sbzOECD4cGtWosrfP+
mr4U3OSlcSlyOPN58xW8j8Ycr7qf8zBUQmDi8vgQgMtJByN4KEHOvOd16ujfveWQzPFSjDiZmhC6
I8og3ytjexul5FQ6ValCfLXjZTkcax91pKsvlYLrNNBbXJVL3j6MkXAvNGCx77Ov/Vy8V1Iqc26u
1Zh49dk+YOFXBqcABcMGjEHOqNvkIN4kjmAPVDLU2IGl0N0+axw/lKkPXRkzs6lUwhrk8BGZIZ5c
Pw9jYENrhAO0XYtR12ti8o3IVCNBXOAdfXkbj24t8o4xx9c/MuardUACngCUj6+kWoODjicQ3dg1
aLMroEnjXSWr/dXr5TBBoy1GvcooFTAyt/vO+2vYuDxE3nzuPTSNy5NhyU7lC0/cGTveB2MCh57U
4I4ugeI10Y90K/oYjKzsxXjLrP518Qe3Pou7kQee4VllQsmkiCqqiLBaGHdRue+Sx1zghCtOAJGZ
ANICDTGUI57v6dJbWfIEHm3Ksz9Blmvb5SWeJSZ+GGkHFdUQcbH/RcP9siuOUNj7eFyPjgJyh3kX
3PIm+jhhRGFeL5lcjRHIlpDsJ8ZBM1CIrcDzDtqUtJ1Ri/0nxZArD/2Q7bw6D4M4taYWIl2My2OS
30TijSI8bO8j50x/1DGuTARRMuM5JqB9Ang3pI+C7n+fR9SU60UwUSOJxXmpEwSnebkps3MMjYEo
5DVoVjPraytMupFPYqnrYCwGgFa9i94iG/pHqLUo6AoD/zwf/2XIVZjgASbs1OzUQoXYz2k2Tj0B
B3vxdfvbcM6rwkaJKdWKmvY4K+M5MTEyGtoVtCG3jfAcgAkKoPXO1FJHRo2S9QD1yeTL9u+vPVKv
PwwTERYNskK9jjecAJUoSJDEVWEVi9VCk07cz8LrtrXVcuW1OSYsSNmc65AQQTfhbnR1zIIMVneA
bC2qr6H3TwoMV8ZYmGhbElFSO1RwpulY6Ydc/qUEPzkLosdjI09ikQ6gWCiwe8ijaWcQM5o7NQWE
xW4d8GF4oNwubIincGxyHI/Qe/oqKPS5mBZVNaM7iMH5cCftwpvoLvGMfbALHqMdcOEoBr9tG+XZ
ZMJEWgullvZ4ABX9QVJ2cnpqwt2/M8HECNL34piP8I1Y8wLzISDgw/8HFcprj6CrvN65CLQGkK6i
zSxI0kAvjvP7PP8mTEwY1UCWEwp1LH8NDh2PaV6ATnECa7hNvcDd3jB6WLZ8j4kNsjqUi6omAFk0
p1A5kPxbMHmJ7DXTndo9qMGPbXPcxTGxQhDBcJ0v8PXOA2pp/zGe70CDEfVPdHEdjjWexzGhok3I
UqUxPC7Zg8rNqZ+XbyGkZP4aN7qXX/Q36B1yXJATbdln/gz1NMHMUV8uBbeunnXyuL0o3u8z7RM9
zQIIEyDFqzMXBPpk+bb9+7yXNgsXXfQoqMwGoYGOs8bHD1YtCMxamTW5lFojdDLXxJADl3SNtzIm
PqhhGuhmhWkjWo5p7fQAUv833e3cwAIM8jnzdd6bkeMfLJYUsoeGKi7wfhK8xEDgoIOCJ6PICbac
lFJlIsYUSUUl18hjBQh6aWUPcTpwTmJkKxyhH2pzPh/dpY0TrTLho5pKUkQUXN44E4r9LdIk4xz6
pg8SZRtgZs5z4A9pmWIaEkr9oORj/HECbz20sPFkbP7DHQW5B0wSontYOpGbQXuSs51ci8zdZZJm
HiuaCAJ85rRfcbo98lbssq+BJVvzS8k5EDQk/b6hlwUyblljGKHKdbT8szI6JVEJIbtxHwmJlZCg
tQzIQYEs5gfnK66fhYtR+u9XtwweH2PXVoCZ0LOQg8gJk+snye+dBF2UwFYs82nbIm+VjJMmIwjU
lDkjTinFP3uxCO1ZbdygEr9nUC2F3JsrJObrtk3eIllXjavMGGNULMMa0s07gTc0sDq/hPnOv32T
ud2WRWpaYAgJdlHymjfKzoLa2rfJbr4OIDYjt+YbL2H8w6v1YpNu9NWXU7oxDcMUpz38kt+aXnsj
u7EbOMpDA5VTh6pYjIYlgUaFk12tR5mLXeaugxggkcGsBrtSei9Gr3MDifRiJ1BhO/CNbH+5VVTW
1c6ymAF5bNNFiWj+eIh3yi58Jzbo2m8G67t2132hDbHC1lyMIR0KO3/ZNr4etf9eKQsgGJNMjyc6
1pvlJz2+h6TkAuG7bRt/uAUvRpggE4cQ3YQaHU3KJwegiL1o07cGFEmcEsrfXoh+bY+zyMtZOGeC
RRWMSxurcovFBYF0M2pfR+iWcZZG//SNgGbSP+HKQ8tZqEOpxa2Hoq+noZ0Y/Ch2M9B74i5wY070
XF+PTiBUqRP0ERm3bIpaqeMa1wOJd3p5DlVOxXLdGf7+fTbdEkpwBUETiwCNXEOrFFSMKti/osft
PeOsgp3XiZW0r0mLFqKOJ4UUQGOpmTl4Et5CGIebYyNZNJqLZDiww49S88uOh31Y//KXzWKuMjGT
4iUScXP+B4/wUX2FdKZHYSncfG49Il2sMX7WBRjVSRSoLYN4Al3z0Y/uip3h6Hb3S37U/c5u/MIH
97byY/tjrV9lF7vMVSaRBXiHBlM18gyY5jwjrXufcvDQTlZN9jIXOkxd+PfzdLHHXGPiWOZmN6Jk
WKhAf0WvIYYIy2d9fg/Dh0Tay4Zuby/wDxnQxSJzr4mFHIWEAiqLU7fXv03HvnMmOzxDOvigvumK
Je23LfI+JXOpaakihurUqBDBg6InkqGvSpqcIAZ22/TKKTMkzqnmnTcmarRiLS/jnP0fad+1ZCkO
bPtFRIAAAa+4bcr7rn4h2kzjvefr71LNObNpFYPu6Xnph5mIyp0ilZlKs5buDtm1mYHCdwrs/6QR
D43SGkk3SVjJd+Vc94geucWIJuYYKo+phG3gUTZEowHMDHbMhHKJstJWRmqE2IlPTVDeGqAMyKXr
yEjOiiIJ3JXAl/BwKUoCOKywwisbRNVJ5GcgNqeCMsWmRSiyqau6Zmpw778HkVqramCHWLhk4B3s
K1uRvE4pwWVX2OWoCQx+U5+VMM78JGx3mUGBEnaWXFsz6EjTN1N5+QODWMngTA6VELPPOrTz0vku
Glv7MIBd+mv4Jws6IFb433Pj25Qg/kMHjOLc5Plr0oIt+1FWRQF+8/asZHCWRvHOnAb24JSVQzFW
Nvhkl+ZLq9/26muiHeP6JqXgNDxZBljTsxeiC0LZdvK0+gFcLAvH0gi6ErFs8hlOVORLGCc13wd7
eWDQKPPRbO0ROOqi5ElgJ4SLb8O8jFXQsOF8BV0IwB3dhuOvfTPZDC4r1bigVqZL2PYYW3Ir6azU
GXgqv6bmgHlgsK9OJ2v6si9uM7asxDGNV7nauFhNmLJ21OCzUmCKLQtWnRUdnMhiuBA2gQW3h3tC
1indpxoumGj9RfRlOHdB26gB5SfYmIvmuZm+L6Y7Vm/7RyUSwTkJ3SRhMcY126h6xBS4DHrl/zvG
OBpdq6/B+QhzAHBqkeKYMm10gskl2eAAnek/6cF3ILUaU7aNhjjRAYWsAAt7gkIiuOP/mxTOR+Sj
nGe1hRCR5f4IWs0uuyf5aV/Gdp5yOS++9digX1fPxGBdBuMuPmao0/SgfovADlF4xSH93ucCtTaD
7Eoi5wGSYpS0KMbhDamvoXWHKa5sOQSTCDJdEP5Uzg2ohjaopszq2PVDlT9n4HvWyi9zfsiEjc9t
u9aIaemEfOZtwG5OpGvge8P6/rNkoHrYHlMxy5VICucBMBUdT2kMPJT2rGHfsj0ElT3f58Dbazzz
B8LVETzOrShQsG76p5xIuejGuQU57cI5SIEpEqTWAyipTiA9BAE2xWhSnnkdoaNdgEwWuzyZk6vR
w759bno9VdEwLWfhX8JdZ3VKkpwm2B2hSuw1xnBMQxF1mehYOafUyJg7TRp0i8L6fmZrDk+a+byv
xXaIuJzhJy2mskaViwVb9sxiIYKBqYkW8bYt/h8xfMUHr18ahgS9lDwpnqoo8coxeJnVHpR2be3o
+RgJ/ODm9LyiGAbRNUZGpXN3WavaCe2ij+l5zAp56lG6q28ZdtZ0NJzgCVDELcZAwN30tXDU05OE
KQAJfYn90/0XH3b5FcyIVhE4R1Q0BkxbfnDqad5yNRwNDM/3LvVTX6psEXTW5jkTzPwxu8SV5xwz
0cxpDNjUS9lmzjw/zOWNNUv2mD1P5Glft01nuRLFpWlzKLd1BRZmV5kUxyINQFl/EunKFOJciARx
X7JVBhQDsPgDUrvkvvKlW/UWsy4BksLklgFJmc7H3hSo7PcVZN/mk3tZKch9O+yPY92DIFmLe/BP
gx0mF5zgtnWsJLD7v7KOvq9N0IAj0+1cGUAuuadcNcfwObBRPwcQsPJHFZyVPM5Np2U6tIsWs5oK
m56bLKTWABtXD+zKx/O1aP51u5y9Esh56AadQLCGo34nn2Wvfc0fMX+DKmh4aq/nH2Bn88hbexRR
FYi+G+c1wSPfhWMEX1M2IPyub8n4um8Y28ObK7U4pymFVpNSBhnCIPDZVnF4lk/GofTn4/+dTw9J
40UUn8/JU6o3AYPfWXL92SKjn/btYV8dwXnxU2RaU0zhmLXIrvu3oIj8XBv9fQmbcWylBOcq2mTs
ZSyFsCflcwsik+6giBbKRSI4J4Gi9DxX+ggnkZzUHDjsy4FoX/fVEB0U5xA0Gi613CCXKmlz6mh3
nLr/elKcR0DHaQwyBh2kmwdTva0MYAgJpmhFWnBOYEkkoLZaqF0Z0uSWE1jKisbbP6jtQQ2i6Zah
aepneqgZkBFWmuEKtl74yHhIi+MEohCsERzEwMvbjbqLND65GPVF1QBwg2lZBXPBwS/cR09yorcW
IL+0tNlsl+SKoAYJO6fP4QG7JCrqV2jScr5tqALVHGUJjfkqbE99jgnhvHOxCXuaWjyJaKs9xGnv
1tLky1a62FQu/GxSrw2SPwxLDFTlAo+m9FhOo60m020gN0BD7bwhX86kjm+6ILATtX9StOHcNMNx
/xNtW8Hl13NOMp90paMTQoFafFXAnwRXLQifovPhnCTSPZrkbLCvS83jMhFvjuizYrQPYxd+21dm
+/L/owxfjpWxjRCrYPHFUvAxHd71+c4cfv6BiFW2z13MpQnxGE2wjlAk8rHtKmfq4GgU0fr+5mdZ
ieEvJ+DRp15Fz9mMugNVU1suUmdfE5EIzm6paUWtpuGw4sIl/XsmxI4RCeBMy1D7vhsS1EKTIT3P
ugKgIurv67BpW5dj4qOimY3/kxIG4/AlMGpPa5XXFNRRRVuKkiZ2Hp/u+UoWl1LTXDXGQkKPEK/n
4qQ5C/BKjFsN8GrKo6TbKrompocO75+NEK8Ec1EzBceZRnuGwYNiL13ssHkOw/f9g9wutq6EcHHT
agxMKUv4WB/ERHCcGE28wuq0daudWrf9WEcpXvq3VITLsx0jVpKZGa2SX2OciiqJ0GjTDrOHiu6N
5BkgFPkf1rg3gZ6bLmIljbu/rTrMUamgVsBGYshfsVc6kYttvdiOMNlUHTRQyAkumkgkd5fraQa4
BLCBXWO8n/D3x/R6yUJ3XzHBZePBffs8zixFwiNFW85qea/Nj/t/X/iZuNss1dZYDBJaDnnzNwa0
v/S+4WAYBXg9SW2noi8l0oiLG0ZTtL2WfAwYmLodvbMZNAxp2xITyjCSpXfhqg+7wzt3nB/UBul3
MAYFZM7nGG+U8Jw6I94nQM3wRPMn24++iyXyA9tNZORWxrqTo6P4OsCcpivJAyQMdrEBGXtDBR9Q
4L74We2pbGaM3qEioGD4oDFuhvY2I+9K9AU4fwJTYb5i7xQ5X9LrqCXpFkRph+KZZX3NsZkdaisO
FhOc5CURDfMJwoDGuZC0oLTq01p3aV25SYimkFVg8CF1pGYW9JQFl5nfzEbFW690CxltapZ+MLaP
DZDr0cIRYEWKNOJ8RqJPxCpMJE1Wd2jLb6nxgumryfpr/0uJlGE2s3K9ZB7jstMgRR2cMn+cQSId
C14ZIr+hcX6jqeXOnFuYORsEZrgwFI2hD0obRjtP/gTwUVndKs5rkDTvylgB7lEl106rSt7QA3FL
FRFFCZwTPzAUqmiplAznt5HOMUAFRW9x9jN3rtCnUSFSBCFlaAM6yO7w0pRMIHQ+W/VTu9x3zT1F
GNk3BZFCXJJBcxIqRoLPhBKtpxEsVObln2TnqolnkopKucqPLkRSsDRRh9BrScVp6PH4J8Qps87b
12Tb0V3EcJpEzSAnYYKZOyDy22X5s22cYJQ9NPZsAkbafWHb9/QijHN1UZkldKYzip/doY/OJRaX
SuVxEN2i7a9zEcM5OD02BzlVkXuG8lkx3ttWBK627QkuAtj/X3mCGoMqqk50lP9DyZYy8tAtlaup
6sv+cYnEcG6Ntm1GQSWnA17o27J8L7LznAg8p0gE59MymszGgm0ot6/9aXo0yFXd/NG0+sqSOZ8W
ZlWoxGxBqD9T8HgqR6DTuMqBcaCyrQZRWrL59VFcMIBhCyxpvsMkS0HYxiaMLM/ys9EHHrBGv+9/
mO0K7UUG/5Kay5CWlNVOzJfes2x/cdVjhGKjrdnUlg45MiAxPoxAMb7iaEVpOPYSJi1G0MgmD7EI
s/wDnvSTG11pxfmCNoglMsdoHSen4QREXueH8dCf5isRS4pIEc4NjD2Rc6XV4K7D+6C7IarolbRp
1StFOAeQ95LVxwbWSHOSO3LnR63h1IrAmW0X0FZS2K9YeQEQ7XakKFF1TMBjqdjKW+HHX0HMYy/I
3MIv1cG6F+1FiBTjPEKYtItFzUp3SecDPd82ajvQRCimm156pRfnE2hQmdjSQanDKio76Y5K1dlF
edWU/v4tEinD+YWcZEoFaAyALs6uTpAVwIX+iXtbqcLlN6kuz7Es47xK+laVIBSb7FRTDvt6iLwB
/w5qqErzscIUDObWr5Pn9Ag4Pze4Tho0S8drcgyfDECWiyrSm5DlykU5/kkUJXId1ibmLkZH/UJe
iy8Z6iygzqttEzvaDaRfd7fLLxM8o5kjQpXYzBtWwjlfIfcKMDLzElcsqa7SsroDgdu1VXVOv0hu
18SijGu75KKhNwsGVQBU8xhyQ4EWQgwoCzf9RQ+Km/yIvci1FnuI8FYC2TomtEIXM26xL+rHbdvp
RTJnp0MKWK5ywCBujIHmGVl4V9vZ4O4b0falM8E3RKhMNco5E6UbZxW1bczUd9/K2pep4Y7R1ZCL
sBb+xVgvgjgX0i3RJNWgwQYbrnWnAj8ItJllDS7V4jXEKvlzCN76ACTbprOv4PYpXuRyXqVfSCrp
CxRsFr/s7vruWIqAHT5mDT8HsIsM7kuNM4kriU2hdy7rMBYuQAvu57PiY6gLNFyWU4JJaXEA2j9/
URydwf8JOxwiPTmXY8WDPGpajgEX3Y/iu1K91qbH/aMU2ApPEWekeT1aWQqQ1+lXBuTgOLotQAsU
igautrFctH/O0+CKuHk6m5kcThrmMGZvOtUHCbhqyRMrvAxgO22c+SrATJn+Lgs0FByiwXmXEvUz
06oxGaVI56YFlvZVpz7tH6JIBJeEzMmiAMoQ9ojuqtFdtfKvQBYd4Haiczk/Lg8panB+YBoCl1rB
agkxDhkVBVGRCKbmKgnRgEm0kAkJ/NIdLemLJGxI/Uuac1GCdxhDIpdyhB5O5w5u8VPHJt3R8qpf
SQwITeyc3Ug/xyuhm2LHv3OVeQjymoCYzZrR0pn/B/0unRDWBqcGgKb8HZ7e2zcH0TlyriPDzEqa
aOhL0vFRpt/xoLP3BYjsjfMLXW2MxIrQzW/0o1KcQSpXDQ/7IraLpJf7+glgnI55VBkqayCPJkDb
W1zYHwEOy2YVYIC1/zefzu8hx5IKedg3cgf5fgaSZFdfVZqgkyQ4N5NzBX0kGVM9ILnqG1/qbtv6
gUSCLFF4bpwvMAfDCKoRl4jtrEZOfzMAapGVlonLAE5E5GcilTi3QLK5nbUED+Kpnm9bqcDOaHXf
meO7wByYze7cIZP9jpVvMNJgkJQaCWLjSncZ4BgUO3HTv9g6WP8xxTf7sstAIPLv+5JFCnIuQ+lp
kcstKszNUDvheDM2pZ2m/r6Qj6m8PfW4jCLMi5FETD2CdVEJMwzqKTk0cFKLC0SXzm6uahdvcaxw
W4fhFkNGgnWc7WLt6rpxPmPpzZYmnc4mae3eA9oFiPP02+oX8XM3OYvgYUVfk3Mg+aQlvcRqtf2I
kbfFuDEM/arXE29SwIdkLV/xrBZoSAQfkp8RKbsqjUiBwmqGpbfMTSI7OBmPgKdw2VJuftNdAVoN
7SXtSgHReuwGj8gInDa3U4FFCVIefv9Y6o1cDjrMfptTdIOpq6dwpF7T5XY9Z8d9uxLpzDmcMJ9n
jXRwooXxWAW4KjKYlmp3X4jIdvidY6lbhtCUPlzO7BEvYemppz/A5RzhcATfUWA6/PZxkZs0Hk2c
Hgn/alM8EoPaGd9zijlGC3O8+aNAOZE8zvFQ1cJiPJslrNweFM3xMcaeel3blocvFl9j9xW5Y/Gy
YAjwTYSFLQjkPJo5rkgyDx1kK8NhVK7m9m1fOZF5cF6HTRe0igXs32ScXKN5VOLMWUStpn957f6T
dPEo5tLQJ4VMcPGmu+FLd8rPQEx3pBe8YEAT0J07j01CU9ToBQ2o7QFwnWBZjqiaBr6x32NG3EWj
nA1st/vj2TS/4FUhPTI0hcwnKHa/diAqZ4n/dCOdMALgGPfjUX9vRE3Kzc+4+h1cjCyq2iR6h1pk
o1K7mPPHKhMxqrEv9Sl+rERwVtrNUaqHjEY8Dh8a7Vs/vCnVPZosVBIhbm9/zpUoLiBWVteMrYlS
V/GDzKAtiJz2RXJip/IWR78tjmyWmBwLzRYVw7efcLqO6gW+qUp4tHYlyQui1yga66DAlj3d72+C
e3IfFLZyZvPL6jvkAt1ENE68IRj9Eci0NNMyDMB8/25IEY3TJUgy7I8CygQQa/UhcrWnGFXl8Kb3
69NwSP5iuUd2EL0dPpvO75K5V+vYZ4HekQYgo9bDIt0n5cu+B9jw3b8L4CJEa6YDrZbqb2RuBvcT
PTH2CRnY3JJrCm6kUBp3I7Mg6Yy6T4nbV3gKzV4FPM7mqrQ+5KW+aC3xs+/+XTnu4sl5qWXKiNOT
C0mxQwyTECM4FMpiW5HpK+p4HQibkEId+auYNcZkLAmB1zEPDFxIcuafKQBqq0PmDIK8+LMH/11D
7jIOUT3ocghhoXXblSdjPhbTSWAi2zLQ8pNNAyBNvBsFt6KKNj5OMcyw7mtjb8CJH4YEVrI4spv7
C2C98idRivg5S2KaXaRy365t5YaUQQ2p/de8cIpfSoEKyk+Bbszgfvebv0vhPpakJxaJ05zhJMmO
eQYouG88Gp51ADQ9goKo/LrRlvpdHve9xj5QCzluyQfygnKM/A4MEIqnXYnWrbYdx+X4uNCuKKWU
GiWOz0xiTw/0K7NJfwgOj/mGT4eHxqRMTMUiBuWy+Hkq5cyscHjaIbpXXAxFPmZ2fT1fy3bsimiM
Noq9OLqLNN4J530aa+m8QKOv9KxeF4odY8Z7eYBAlxlgcwsXfCdyIZvGv5LKOWB5QKlDjxSCssC1
CuwKOb0zu/87wipTTaOqaQB4X/k0wrfMehs2uGFj8auZvoIsY/9Lfc4Ofv/7zE+uHs95MwR9yrzE
MjX2Ir+R+LqkXkFiYBGJAAo2OK5+F8ZZhVEZvZXKMHEGEpPfUgcJ86G6yk9YacKHis6iFuxGVe83
iXzPKlJmXY2WgpXKP9glkFjSEbllZhff2OYpGHHEyK5Mjc/G/8834ztWtdqPapzEUFMOH7Bk6+RY
ADVp7QAr2cvA+DzRwMeskMAbb9vjRSwXr8tKKXSrpyghaT7o0ml5ky+CF5ZIMy5IB7WWakuEIT4A
crjl8t6l5yi5U+bcIxNQcMpnrCXs2+ems7rYPz/F15pT3NIiUFxNul2WG9kUFBM3Y8nq73NeftTm
XMkaBmtek6e+SP2qUA6GMfskF5m/6PA4B29JWTGOI9Y95+A+JF8mAzNotZ/qP+bk2dAf50QXnJ1I
N87R07FGLbZFShWAfXt8zUBLFZ10UeVS9IU4DyIrxdjOIEFwx/CmG17rPyCR+/0Os3NduShSZ9i7
R4kP++O9xwZrAte8HpFb5NjcERXI/yWW/HOL+CE+omTKFPcfWS/YRl41B9f2Lrhmg6qMB+QDqPSo
Cqq/gi/FT/bJSqNnTW4pLgVsQYh0o9JtI3db4RTudlw2ZVB/U2rpPPv8JKk9AFTwsZY7RpIA7uPv
DFEzv0+AqyfK07Zjy0UYZ/BobozSkqMeoxJHwgKTNF5XCh5/0ykS9QQ2fZ+umIpJKcE4FGfqdVPF
TYpNayBpJp7ZGr6eTHZBC4G32LT1lRjO1tsQjz3awcUm0k0Tzk5VTc6+v9t+UK5EcNYuj0OlZSEa
14zlKbxajvR5epxsNnXO1kp0J/eLl+imE8+5byuHgT4YP1VUfopZa/pSUUKQNdIbds/UY36j/dQ+
IPAZgHJz+LO7hkf7/0rkDKQqa8vqRyxBZLFNbshZuWYsNRjJesGMWfaqMJ5IkBse/8gwV3I5a1HR
bVGAvI5Z/uIqIondyY3bdje1fmWgZLj/QUWnypmMbnZjrDE0Ky0z7EF9kAcRR8IGYiYc5EodzmSa
vKhbJbZglZbdXE/gr8BrBWRubn6YHoZj9Go9xD87T3H+dpnCl8v25fvnM/Iuc6kXzSoaGM58mLHz
rLg9GGuqtx/5iTGgaMf/j63OTT92UZl3mFGfJNWA0qFbADHT+RuLGPNbE1iv9Vesnhz2P+JG6+y3
I+aRq/VR18KhidkOSHRPvAWt4eConBnHC5DTgRGxL2/TaCiKWVQ3AfbCdxzTLtE6KUKq0Kjf8hY8
68/7f387E8c2nwW0MEUzPyp5q5ja111ltDmG+hhQJ4tx8REtLA+1+UN6HzrZg6iLtBnhVgK5azBq
uTSSBNN2SYR90lyxS7l04/GX2b/uq7YxHYNPtZLE3QbadFGddDCNxiVnckhedHt2JtwHBHI/OKsf
6UPrWg/R6wIH073Evqgcufn5DFQoNERYVeE7kkoc6GEzQtleLm1Vqa9TLXvZV3MDZgBqrmRwvnOk
OipXMt68HcCxu1PtYLv1sJyjY/YghNvcvOArWby/LPsgBVQQrP+QnRQfQC3zgYWj7jW5BYK6I52w
eiCCjd620ZVUzmQ0vBWVBPNiH2+35oTu0RO97z4acSDpAbaHcE9E9N0405k6I5MoZurBtTw7QXuS
hdiQIqX4VqMeyzRox4WxVFWxPV1jYMuX38svIGhBfkm/W65wZ27TV17OkW8q1npfLh8Mi9rD4OKe
H8KXNEaBjqHyZs4kSGUFtmKxX7PyLAPF7pNmsGGJxXDViBzhx/wQu2UC+9/WSjcNWTMsRechfKJ5
MCZNxgIsg2pXfbbWD4oR30B5LvZ1gVLbIda4SGOWs9LKjNQ6oDFByfFVS+3kOnggjmLXWBOd35dD
gpm77peU2oOnoJYbuvHbvrYqs/VPJQVUgDAzqRPL4qF7aismwAlGEyed2s7uAltZmmsLY5P9QLEO
BMizVrWrXLattrSbOfLnXna6sXfhnpwEmJNUjpw5JbZWFG43ho4FSEEwwDpTSG0SLEet6A9WZfoW
uKnmkJ7kovSzIr7Ou+i6MiNvXsybBcMNU6Ni5hbDeC1I6UbZASqat6/rds3GJAZKvISaACf7/awH
DX2wasLcvFyBNXxxxwP6m4mrHqKj8tCiGzfbkWYLsxhWu/h0xCbFOJwmy5TykA1xjaffrKO2QQ7a
ObwqkD2NDAeKjbkvL+NR1IPcdDYreZx7U5OKdh1FSlFi3naJFHvOvwhOcvOOrERwJ9lmRJ8trIqz
wUYkSYzXktHwyOD1Df3oj27kRRoPtGBJljp03QeT6+TK3+KzfktR80ULF9Nzov73dkZmAr0LGCII
sx8zHasbqc6lqoQzqq+1N+K1UgAKVHuvUJ7X0XQPn/4oI1uJ48LtJAeSVIDe0tXBjhz/qNVv+9+K
hdDP1ndRhwuxQxXm6ZhBnTn/ZUngYryNwzeAXDtZI5C0aXfwJAByYY1vfiRjsOKxpozNvczv1fSc
TqIEjB3FJ1VWAjhfaZSyNZcRw/vzVL9zw2N+tm5LNPXkw4BlT9RvEsw4jn5/Sp8x5Xg1eSHwupMb
NlOzf6gbuwNIklY/hQWrlZE0QaMPea6iLWwvvva1uM4+1hYMUNVdqzc6vIlsVzez2zkAKXcFwjdv
30o4ZzKg3iIxtnWJq2JoixHCL1cm+EtyAFTGvqipsxl2LYoxLZUQQM4ov2va1pgQKxLMhFOssACH
vG48NXjc1+iDCvTzl70IYRqvjtOUwzyyOvZeZwHwUUY+MWKqJ3PjM2YwAV3Hmv0DhjbkHxJm0cRc
pRsTBuyDXn4Bc+KrX9B34zjJBGoOQCQcb0rgQjRH67a60g8MckB5j++oNwpBbEWny5l0q6NuNau4
M5H1okWvSfCUkKf9w92+lhfNOFMttSEPKwXLw1F/NhANsDlm70vYbj9byB5QIQOhPb8ySMxqTjUd
PoaBCwAk3E9c7I3dAVrAlU5/9OC7CON3B8eYkmKsMdmCbY9jh7JKDbqeTjZ/tRP9ua/Y1tfRsSpi
saYwNfmlEhPdKnSxUH/QukcS/sLWsl0NpuD0REK422zmRd/iByAATG8yeUuycySa1d9ynGs9uBjQ
ZyCTLxlj2mIcy/ksVd97/WSWglxyK5XUFZmoMvwExp+4K6QFUjPlEh6OofKsxJHbZQHwpQ+a7s+g
h5B+7H8blmLwLmMtjbs5GiKBDrtGrw1MDepVd2QXlRz7476Yza+zUoq7Pbpco5zHTCCnblIcMXYu
hBwWnRtnAJ1W0gQTcfg6suRaCb1K6spXguRkjpHTJMVhqkQGselw16fHWUQlzUuOAPY3AE//tQ7t
/pD5w5ExUxpOgQopMC7fMCdn2skVNsNAlivicxSdLDuWlceV0OIvwhnllLS87Zq3WfuRjqImt+ho
uTw1Mrp5kWSUu6z2bbHUv4axuQPcQGzrEfYxZphqFwgMZsvd6sAboFRhsAP8wFhN5JhmOkipALZW
Dw/z8GvfIDdfMWsBXKxsU3mq9AbmYlI3vR0Pw1XmW17rKr9Qzv+Ac+mvREnq9jlelOKuNrCoZm2U
mSNMzqkMGF0A8SDpL69lNGjbPwhYumLg0ilUB1QR99HGtK0wpg0HH6nfI/U5kv7aP8FNz0FQPzMV
1cJoEWf7Nemb0hpNBg8aHtOz5f0NPizyHJsPCcws/iOHM/B2LuZEqtDTGfz4lnjKEVXCZ1Cy2Qxy
J/n6R8Mqa3ncuSWDXIxDC8aJ0ek94lh+6oHkmt7HCZLDBRue5K1unfZqEOGyb8b/leRPwxBdBu7P
ASc6YuhV88qDibamCTxZPNAOoqUZoTQuI+0DcwkMFfbBwMOG1MG27k18SE8sT9OQcfj75rLppy6f
kYcyqpOeWBUjJ4wQo1Gqcacy9Cel+hO/QVRgVyoK6HU+NVCLcgilFEXJIJyPRoTGnNA1baYBKxFc
oFHyDNTdLJVPpMBe5s5um9GusnsjETUbN50gCi0gnTUxumpw/mIcQj0vGqS17eQG+WMhf9n/JptX
GLOBYOeisg4ql99jR2gsstYkCP4F4CwVgo2wuryrk+qsVQD5nqdzp4UPC8kO+2KZZ/iUc6zEcq4X
D0J96CRszMzZUxa8F2ZvE/VR070s1wVWt3mCGEY0CV7T6NRwl5mqcdOTdoDzII2dGJgBTkx3X5vt
i3SR8TE4uIrAfRAMZpljZ49NTRGHvSMlp7MZ3Ul1EKJjsG/y6fBg3DoI6nCd+C5wH5BZaUpMUqfJ
OQ7Ie7rETk9U5BvZ6EpxcINUy1dkIByl/Rk9OEFU2QxhK/Gc8efZAmATVkQy6LGT3mlInLQ91NpN
tNzRlgiS+s2rtpLGxZhGN+SUTpBWLotd6Wct/IvSV23+sf8Jt5XSdPTbdPzzEYJWXzCqNAwGxkjs
gWxip6Vnzl966atqPIe4EoEI7WrTJjUTJTGLAcPwzUN9bsYgQm0VO/b+UL2algDpZtPT6sCQVxCW
dazy/36riUQNPZiQlWXp7NTjl6I5VuS/yeBbyqRVpxo9PMigr2q7XKl1iERQ9va/y3aSdlGFbyOn
kdyDMmlEsPjRvwKEHPV8eQS6TX2dHDtPQ+VSEtbyBcfHt5IjQ55iNLZQZ6ZXrfakqM91JijFbpr1
Si3eryuJlRAZFbilbA9qRg5xkj/VpXlqLDCk7J+hSB1mjSvbjo0SA/MdnpNajRmiLLVVOtgBFQFj
iFRiP2Mlpk+GIgSqNtLp/E2XD334c6R3nZickx3NJ/e3OjrO/4D0MZ6yjBWxl+pblFpHC7OHfYX9
+VA/N1Z1A+ZXw5Yk0EcrM/5j8mDIs90kpSCGbV5i1DIY9ggiNF+lXQYK2JEJFyCIzjGAVxdBaN48
z9Xf5z7bmAK108B2FACqKwCifTPUqwb1vESw1rGphgFbM0DRqZt8U0VTJKNLEzyzouVX3pp3oA/7
E0VAFGcZJmTI/CRDC4ClrpAZvneaf++r5MZMaq/KMP6dq4JvsnlmK1HMza9scEJCG3QMbl/TSnsI
I2+kv9LyPSCNs3+nNhOYlSDOw2Z9YgRyiKxCorNdpY+gr7FD5baU/CwU8ORsX99/jo8njbOwWWsM
GY6vkL72BqI8UQ9VLsJa2qzb6heN+P6lEnZNDkNnU22MAUi5jh/IOwai9AP1gSDlVgnmvyvwtomw
Kbb1Q59DNVHZxD+/f7MxjGqwMcA9KcHXkRzaWAZn53H/c/2LdhchnNOwaAnjrKa/p8xR5kKPo/Iz
N72xANqjfZHOiQ1cS9dQBb6XGdxnZ3WRy6UveZZGYZdArlZc1catUp2l6HmobqsotPP6aV/LzauM
caT/PUnO+s0EcR9MDQqCCvCy6u+6iF9e9Kk4qzeaysoJgUtS8/LaKBe/SvQziegfWfw/evATGHGV
V00ryyjk5rKnzIsXY5ZdsSJv/7g2vw26yRRptC4b/HwCECM6xEY8Qgw1/CvNF2+KAK2UaWcs39hj
N30zamGBfzN4rWRyTl3q5MnQauxXJNdsune8ma4Gu/f1c2BnZ/Gew3b6tJLHXa6sIjU8Ii6Xfseg
CTK3fumOlE2polePLqzbHxt//1g3jWQlkrtqeqgDDIFNdyUzaMvi6ZTi68m0Ov03MdzNmkkU9FPN
wm/yZEZHDcSFhig2Mnv+dHtXqnAXKqbWpPYaBgCyEytwaafZZ85Q1BkUieGuVRiVM5lalqAR3QtR
d8ol2ZYJtnJ7jATU4UlJ9Ic6jB/2T/CDp+6zeqzeZADFCDQ1v3vetNeHOLEQLfV+KL26WX4OQ+Fl
WXYopvSxjaid6sZZDSxnSSO0oUekXOWhlzJvHhU3lYKTFE2JvWA9M86r3glMzbEaFOW6wtOk1F90
62BgOFKflgdKwMIEWKxzbPYHI54bp7aGU6kYXkyN3ClIKzlBmgq2Yf7F/i8qcoWGLjGKimBIz+1+
9F7xPGIQyHjERuIH7zWAt9In+ihCVdkcENcvmRs/HtMTJZ6x1M3qlWCDRhVPxSCll94E/uBZmEgN
bHSzXeOUYSrpef+bbl++S1LKLTuH/WihpYeXpZJct+ptGx7GUuCdN6PMRTt+WG2k0fw3D2aNZsc0
xXZIF0F2JTpBfkSNYggvXNishXxga7j1IcA6SehVb2xt9W8cwcaffPFyyeb5rbJh7sa3vdKpYYx5
nJycFwtVKfqzFWHyf9yrT/duJYS7741a5n0YQzugI3nYwHcUaFieWZs+8alLfqT3jPRmvCo8gCU5
ovbipru5iOengIqkLKe4hIMmKPuqmElVPzrzgbdvipt2shLDeZdIMaTBWPByp1PlqPpzIOJz2k7q
VhK4y10kmZFLFPmOdARNZPYcYaA+uGdjr6Zdf9FOf4MZGO+ixvl2vW8lmEX51TODjk0CiFrEhdYD
JaGTAgCy+B6fgPHjh3cieE2BSVIuZSikbKRlAC1nK3Ca8ZXIk02KL/sfa3OpSl+pxH7FSqWkRb85
Jvha81k7A+/d1zpkx2yWV/PpVeUE3vD+J9TDprqWyuUKxSB39ZQhPdbbs1VPthT9ta+XyAi5LEFJ
wbMumRAQLLknR9V5UltRjGFmtnOdKeczFkWTx6hv2H0KDszdM4JIAIFiXytzROiVIoU439EVgzpr
NbobQzf5ICg50KZ398+MHfqOPvyutlJFQTeFmIqayVe1mex4PAOqwO5CEcOKSBDnIVpTr9BEgS51
fatmtUOiAx67dkmFBfrNtPti3TyM46wBiX1O2cizX52AwfmUuP+PtOtskttWtr+IVWAmvzJO3Lxa
7X5hKTLnzF//Dtb3abgQNbhXlu1ylac8PQ00Go0O58TPlUswvT/4wp7bpr6ZHljJYxzEgIaDmog4
s1okWTK5q4XIVtVj2dxHAi+99wdvpKKUDYkK3l8fj25TFVlSN8j2jhiiIG7qBvviqFD0b69/qTjG
se2NLsKYEytLwTA3JvxEXrplfAQHXctjkN828YsI5sw2wKxoTGWQAIcz73V5ejXE7Mt1E+euGXNm
O0DBC+ICG2/d2U2P9Tuckf4m+NKxsLmcMdse4qIRc2iXIlc7MYQXIv7oEjfzkKAEeRFca+P3L7yR
+u1j9Usa29fVqL0eLkGH3HIRP6eC7hTGgvmWwm4MHk3vdqCmX2QxR3hMQoUECWIJuo6mR60PNNjH
3EWv774F6l3nz2AA8iuf5wg5hsjSiw9poaigpkAVrMsswXgyzZcq/XTdTHgymGO8jG2plfmInn7x
SSbzvgsnKzKE3b+TQs/D6uo1dDkTdVClO7V83wvfk/7UDzwnwdOEfr6SAeoOQalq7BMhO7kPrah0
Ex5RCO9QyYxv0KOcthMgLCox8DEjssXQAsaBKFEsOfImuHgaMV4i18CDLkmw8sj8oqu3UnubDBzC
0D8ERRfrZrwEwbxt1nSYQm0xWH6iTLHiMQdys3RrWPEdrng0smLu9ro5bL9ZV2eK8RZgP0gMFcVD
SlNxAMjSm2ArT8HdYC826l1e5psILb5eF7p9Yf3SlG08GTVcxO/Fhna+1dC1G6VWFtwRIGTP3Mcd
x7+zPQfKqMoNyXCFqOi6Hk54/FDMj31q0+zK8IyclHVdOZ5hsp0niVKr1ZTB24+2cmgofqTTHGW/
BqpJ42ucggrPahTGa4ABSlYKCcGGllrlp3hnHoF143ZWuW9c8SD7sl3j5cozG96qMl5Ej0mMWxP+
cJAe9PGEeSzOKko8G2F8iLzoIibFsG8NeuWDQ+EtR/PB9Jb3yQ7aXY5xQzewJCs5PCc3jQUgodvl
NTn0X3mdS/Tc/R6hAtENPW3IibGlt67Bn7ZA7i8JxG+S0EbWKCvPbYUOS2JaQRqchCH9Ky99kcms
r5rPeiB2C3o8auGQ6TXg4/MHEWmC67a66dYMWgbRKLkAOyUwCiEiOR1oJ3n5WItHIX8pJ96DZdNU
VjJouLK6DCZlGrIYGPVO/InYdAodXYjVi3w2HqPdcAZ1eefwcNQ3sbPUlUzmUFRTKyATj9ktrTQz
u5kTr1IUML8rtihkd2Gx7MNYdtN0CC1Vzjga8xaV2bsiQEg500lEU98NYmcNracYBed88FaVPR5G
Z9T9QG+/+hlBF+GljbbbIFdLyFyvJA9Ksa0RFw+e6LUPImY5jAjFA7AkIyltPEyvf2OK2DQRNW5T
ZocRysUMVFKWiLB6xHOAiyRJhhz75FwXs+2dcaP9Rw4br+rL0EqZBAQoCu6v7xJwlkQvoxftUk99
FffXpW2bwkUYE7AGgdAlM0WD7MhNo56l9nPHw6XbjL9BXKFixgf/sAQhbaKK6JjDupEegeOhrJ71
7DE2nq4r8odlu4hhghNTmDGkTzH2JAxtvY8OevrNAojp6jDueH3L28Z9EcbEJGQqhio3odM4Prfz
XRNx3N7m98PbSaaqAe6VHXkY89TUgwL95VOClt42PVCu1+sLtrnzKxH0J6y8XmlqrdkERHTkyYvB
94V+x/Bv7oiVCMYFLGhSLroE95KGZNN0GMheqfzrWmxewisRjBOoQ3UiER2qbAJ0IsduLHwnTW2B
wnyIeO3IvE2hv2W1YpqRR0vSIPxV+tJvtOBcy4V3XZ1NkAR1pQ9jxUoSy6FKx7aNM9iZ3fCgCL5i
AcPpNB/biCNtc0h8LY0x4wytZAa4MNC09pnipJf3kWNgNK4DUVLkhM/DIXpoH/sdEic79Dw8Xdd1
0y9cVGVj7DZfsmEyMCEem+U+lIB5HySuLjReUfQcRTm2zobYoTYv8Syggt4FAHUMf6jTW1Txcigc
82Cj6oiUitBrQKpS/G5fPQo382v/TXsdgBQou8UZjCYjr8eMWgMb+AHElBBRFfGHnWiIiZiOYQbQ
StnYZeFrm4ORZZ+pIACZiTVKPPq2zSt3JY9NherlrNcy5vSQ3pApd8/t8DVA+ZwCQXRnebR4ge17
7+7vCpp486MXVTfZ5vVWj4OAJOhJKONhHxu5F4TVoY7Ug9ajjameUUpE5dCIHbEh7kxzpkJgA37B
VdLxS65iHJ9EuziQX9p49MBdZaF/3Ma870+llo5dUT8H8WIHZXYvN9W5LY2vg9HEtrwQb+rVR5RP
CuVIhMZVFfyvvX4LIIy7SijuMYjj6DU5LSYa3SfZLxuUV8yptcAwtDM6HgoaPYe/LQP4RompyJIm
sW3viTQv84y5pnfTyrxuR3FW/wvQoK1zAiCtX3KYO4GYcT+ABovur+gNT6mrJ7Z8pkgfod35xbN2
819MHW8a8Uooc0uYePu2uY60NwEb4BjGOCm6V05NbGkZkFoWZVctqSvBsjEzeaqX3Eui+7KIvovm
/M2Ul8NcC87SN/tmmmX7uo/i/Tbqw1Yun4gT4B4ULEiHnlS9iP1+RguYED7noGWuDeGkBj2Pv1Di
CWXumaqe08UkGKdo3SS3gd0UWUDydUFufNJt9AY4oUuLeqZferGT2BSGNPTUfQQyGawX/sv1Ndg+
9asNor93vQhCUzWLgHuPjjDnLgi+bbLvPRR10M6fnMf76/J4RshcSkqFTqQ2pkWw6lya7pSmtji2
HKW2Lh9NAmqcLqtg8mXh96Y8VeKEgr7U8XIMw9xF/OjGae2nY8Xpbd6MTNeymPUbgnBp6x7Prdal
BbHIK1X7nzPV2OOuKDiqceUxC6hnUw4KVp0291Fss8wx7pR970heB6AX8fUvduuykCy1kVing9A0
UG6e3R7FnFJ1l5qTeNzcLAA/oJVOR/s+Ox8QR1FptBPCFEPxogFdg4/CtC94sKCbb3JtJYbJA8hB
Hc1Sh8sm08SvghqD2Co0nDQlxzyvbK2an3KyuEMQ2KoxcPB6NmGW1sLlj4dMa5al6wrkb1s3epqc
WAclUGl3KIz4+WB3NuKvwuZlAjdbL9ZSGYc/lkWbjyL671qEfyltzQE3VQF3f18dKf5eYqHjwtcP
0q4kqN+GTvhy3Xx4W8s4fz1ClrwUoHYffVY7EC7dtNoeuAKcZMSmT1ltLePHNUVOlkZAbNZKBwAH
WUu8q1oOWxVPBuO2G103MyHCUzpQRitKW1DgJJYZZxxVtsLM9ZYx3iSpdNItI2AXYqW8yQvjdoh5
3dybKfe1DMaDKHi4oZsQuZvxfvoW39CWjvBgONJjCb+v+xQkkZev3XyLrGSyXa5aJGS9WlPga8/w
FTs/BHcqMDU95MIdDCHb1QP1lnT0M3TqY/b5uh1yNo/t4iJG21dGBTsUA1+NSycnN5mZudeF0GX7
LYy7WCHbxoW+W0EWgneM+XDX+qn/z4AwD/uRJ4ZxJQUmPgWVikn2HVrXO0CNoLmV26a5fc+s1GGc
RxA2cVgI2LFItqu9ugvuss6qncnF8t3xo1OO4Zt0C1dhiFbUM7BmkQoOo/FGN9UvIWn86xu07Y10
hAWgMVQMdlCsycpAmmTg/wbltxql/M6wjGKwAc7IOcTbMRVmif8jiR0XC0gU54DAoY5X9Ma32hbs
8FR8odiElC+Xmyzd1EwB2ocsmrqIuZaPi5f39ZB1NZzTfF/sEUkD1kgDuuSUW+J9coO6jy288reM
urzfDB5PU4L5JEA3sR21i5SYeqLgeknBgpZ8X5IzZoSsKYwtRdpf37pN5CRgoAFJGdi0QLFk3K/W
lU1T0PTs4BVPtHdw2OnPgOD2MUTmTi69QdsdkpA7YGE8XZe9aZkoB2J6UQbEKwvnMuIlKLU5DpyQ
11Yd3EqE+/LeOtM6ZpKBTY0HoMSO7RZ5HqZlR1Hl0aSIBjuPtu6m/nAw9saeTuFrXn0bO+prv+OO
4W+pt5LNjvMWmKGQUPlF+BXdmxqGr7i1gk1XshbBpKEBTlJNPRFFdIQsngpOotwecms50FduZsdf
r+/XZpZtLU76eBrMpkmHXkLpoHPwrj8WXupnnwQfqAI2tzmS/nT2DKxlMd4Y5MrxGCUSYMRuexd8
9DsxtGiHaXagGNXXFePtFP185SILieJOhnipFQQVevKaRJxTxhPAuJElS6J6BrOOU/bImwj18xLz
IGQ2I+H1gjGxGl71cjihUQygD9Ves9WvkaO7tLKD/iCyUx6Ch7+C9QYdkGygU1zH24jZI6WKegV+
ChOu9w18I4Uc7Y4UGIyA2RZMYOBQNB1ex8bmWq6EMpsV9tpSKwPtk5Sf4vx1UV7+whhW38/sVTE2
Yx/P2Cs1OVXz1yn5dP37N12SQhT8DYxPg23rH8gUtgDnpGHGP9EM7S/m3yGb/QM6oAp0ROkGytus
Y6/nsJjLRXTyn/VutA3f9AB48j36Ot9OtmFhcx5DZ3m9rtzWzbUWykTZkgZ4BJn6PPDe7wWtOC5G
cBL14bAkmh/0OWd6fNMWVjrStV4d3C6TE8PsgWsREtntptKXgHN1XaPNoB4sCuD/UUQJlwhjD/oY
zEUW41zFP5VDfNTs8kfyNT+NTo/U0XN4m3q8QHRbq4tE5iRLilrGfYYeAc3MD2Uq7KKIxwbEE8EY
RxiPkzrpqGLN81ug7dvY5awaTwBjCIYa6JMw42aq3fBmdnM3dHX09HW7yqVwOwJeyP51kVuh2nqf
GFvIRXEIZROpKaPp7uMZI8hKE1lN3Vq5nET2dWHbdv5ri9hicxditAnjJUi+5vUuHfHESsg+BqpV
mrVPeqPzKhaby4npQkSDhkZMtlVFi41WGqEimEIOcfGl4LblbJs5cnpgclPx/WzHSNFkcp3R0qwo
Wumnal8Br7ofbdNufs638uEd4P9m4dUGN5NHug5gLnQcY3aMhefSK9wviwxvGJwlNJHEB+mO9m+B
YeuvLNIUTYMgFkQzPWMf+iIFSZ7i3qDsMjICwdidLO37BKYXA2U6/tTk5p5dBLLxXxcPsx6RCmVc
4O0Ni+CHWcNRatPmVyLY+K+UKkmNe6yesCPGWersstzF5Mt1Y998IwB7+/+X7j0MXbnZXu7NZaDw
PhSYhrJ9JqCVtzW0/KhItCEpOzuTT7PoxTmprZaH7ko97G+h4Eo8E2ZMAWnSrEOSodKq1FLE6q2Q
s2MV/ryu5uaZXomh+7nSUuvIPEctLv403k+BLyT3LV6U6Zto/rguaDuOBmcwmBQVFS8vxvuqwlDo
bQFJtNW+vXlPaXxGoz3iaB4KGbXq39fuIorxw3T0FFNwsHr6APrvcyfb0edKJeZ0yYU4N1IIS+wP
+SegNONpsOh28nXA8QJoub/I1vLIWUb63GB1M4AmZaqIz0XUJD5umKyESiSEqHgoZ4o+XHhApj3S
RyvmJP8O5XctjVlJqdMWfXwHhUD3vWCV95S6WPYFnz4geW3pWwd7LYxZTqmQgQ5m4n6pBC+P74P4
hphfR5VXYtl6ZK3E/AYKEZTJLC/An+g82jax7Mhe/wdXm1sO2zrEa1GMqxpSFd3jI239WfaV+Cyk
h0TmtMzyRDDP02QWerOmkXUribdy7KDu+TWrWk7JYetErRVhvNFSJaQxGqxZGo2fozzZgZHSbcXF
0fvHejS9CIPOs8GLdDcP2Fos452qaK76CDjoeN4ZfnjMnMlK7WC3HEaAWmNEzOfh7G3m2tYS6XKv
/GGOabQqRRcaOsOqPR1I6xNLBqD2rtxTHGGxsLnpNt7a0mOxEln0eZcrJpSk6T3KGhk4tSM8pOjl
WezlE+VXNh3V0R/5TEM80YwzyYSyBeMCnkvvmSKgULYOQMO5jFRbQYFBGXRFA08/sPJ81LBX24r2
d0HD4DSFZ6nhOcXtQ3ARwCyhlsy6EagTUkKH5STvhmN7xki8l550JE8IoNasyufN6FLX97sjvshk
1i6QAYnSIMJz4h5YidpkBRWYKJJK3JlDgd5/+aEbo2/XvT9vIRl33IhGFk+yIjpG9SnXnwvJu/79
m7m19U4xLhj8aHKrRTENeqqT6KXH8KCdQKZij4+CwwtxeNLYMk5TVkmRp9g2Wuwu0EwG5L9Dvqep
m8AmHEfJlcY440w0KzPLaa7oPaDDaBW6ZVuUqEpn3tU7zkpStIAr5sHWb/Bumap+QNpQMspzOs7H
ZMgdYxIepqly50k8mFL5Y67T3oqK9vW68M362Gob2ZfToAV4qcVY2PcxkX1wpolSurwVOrB0P/Aa
IFVrXnYfnccdFzCIY6Um67U7QajyAkak+OmDZqf3FN1WvhH93tE8YPe+mN+v67s5zb7Wl3EwhhwR
oxPgtUuXsmGBZe9gJMAts6sceHejU8AJFPYwWtOd+jfl4rVsxveYQQMUJkASOlJyIOZp1p8HjXP7
bqa11jIYX1M1E/iKqxHoRKmXA7v3pwlEB4w2PYoP1c9htiiXIGV54EVkf7iAfzk5k3E4Yq0Hwhji
OdegPUQB3AJgfL8OYKIzLNkuHwufazzb0ZmpaLqhSZhwZyINSa/LKuwp4SpO6fsg3LHa1SfKiMU7
o9u330UUY6fLAKsxKg34iEJnCfq3Ujotwuex95fKTebnHEP1HDvddgoXiYydRqDHEpYay5ntVU+0
SszDiQcQSnDP4PYRvAhijHIpwypSG+SFwgJli3y5zeX87/zpRQZjlHkfp10fg9ZVIW9L+JBqh7A7
aegcmm+r2OvFHwZxdPXzFPy8voo83RibLNtRbYoQRZJZPBTZ2RCc69//h4viohhzCc4E8J+GkVD/
NbqYDkBSKAentmY1N7nHpZ/bftD9ksZCioQpBmUroBHgQaegpaZHulB6ohjqmRtyufs2M14grf//
48VmvNRxIkmSIGqh6DDAAz8GTuibDzHyGXAh58znU0Ft30bIdBHZAHq7ziaTpYDaifbeo5g9xbs3
3ZLgSWrbp4R3+d5sgOqDxkTXwEgotyFxMzRcCWdOAk54GCkKhNMJGfkkgltAdZU73ZV9w6LB4fKa
8yqwPJnMycgA1FjlPa7fsTgW6jnpTsXEGfrYvvJWejGnADLKQMlgNsl+cRSXtu9RsB/DERdrup+9
4oFgSZfRWngXHv3m3yKblWTmeGRGKWQmQS++WsWjBeo2v1PxFosAWJWAbRKN11GS/UXNw7jIZFPP
NQradSziAtTGp3qwzZjjzHg2KjPBod7WhZJPNBN8Kz6in3mfHprdBLDD2DWeWvRDms+0sRng7gAf
fOShmG0mx9b6Ma/4pixJL0249eizc7yp7cCJT/W+vw25UTc1vivbx44LzUkKfLEI5SMRwOskXX7I
0XSnl5MdTJNdCNPuujf93VuDs4nImoQWGfpv+vnqdQtI0zKRdA1crOabbD6KCQ8DkyeAuVNJG+az
VIWqE6XiOTQn15QEzr3NE8H4kCZuxIHIherIg2glYmaZKa8m8LvL+LhMjMtox5H8Q4GoZsTKDYwG
R/q5CjsemMHG5fZREOM3orkUSNWgbemfN1fimQ36w0dHdCPUK63/fWbwozjGWeRNlQgqHR8vq+9p
FNutcBBjHlIoZ/HYURNjMsc+qAGfTFD4yvLPddk6fcqrO/CkMC4Ck/dp377To8vd3gybXVH2+x4J
7esHhieGcQUVMeKhaWtgMuulVU9PcohUl/TlupCNF8WHfWGnRKRcV6NCBfdOtK8/zTcoufroQI0+
Ubq6yu93MuUZ9ISn62J5utGDtnIGQiJ2pSglitPWX4YS8EjVXgAG/nUhGzm8j7rRX7GSIplBlZK4
VZxiNt4Eo7cT1HwHUbnRkaUsQ9mdEu0eyZnPWbWcKjU85/n0pQ7+d7ifjz+D8RqKnjYIBABlmFWG
rYbKeTbr+6qpOK3EHOfE1lWqoDPKpQQTidZ8WaQnifAcLP2dHy+Mj3owHiOtlVmrKaS7GZ/QTZlo
QKscDkCG5HhZnmvSGV+htwFZ6glEzDRrQUPEGFlPW1SRsaCkgpnoXTcUjmLsOEJe6fNQZaXqBPXX
hHgSgKFN89EEz9R1ORuv6A8ryM4kqE0PyhUBA/wLeFAPtOQ7/jD2+nPvmIfBlW2Jm3HlqcY4ES0a
wzlGDtIZ1H3bDVYOdrr0GFe8lgCO8RnMaz2ZFrPuih6apf1drCbe2PGKAHTXr5ifwfgMfcaLAlQu
iiO2+1A7xK2XhIMlmzdz7Tdzb2U85CKeQMZ9VF2Y9xmBWSh+jOohTZXRdwKvpYvjCw26hSsvVYNy
LTRqtCijlqfpt/m3jPzPQfNHs2NiiiSPprQWcHCX9GFBV9L0xLFr3koxniFK00Dq0lx9z9WUD4pb
I4tb27Ryke+bYwT6dGCD36p3wUPL0Y17phhnEaG/O0zlVAXoYv4FGHi76iu6QLuDCJL48hZ1mtDL
/uXFwuarhbodVCmDKaq3gU+HpXK/OGpWe4J9WGgV5kBvcA4XO2cApMJOTAZTcZrROCm5bonJdM/Z
QuoIrpwuNk2tSrmQGAFC29H+J8EXISkO7w7WzHHHra79/vb4YJFsXnrqqjmuM/ROKj71gpkXRZb+
UB21E+wF7exo4PXzF3nPGzzjrSTjQ0A1pXfGgKC31m6S7LE2XjnLSC392jIyPiMzSDWJIwSoj/FN
DCpIGeMomItfQqv1tG+aF6GpPHaE7+aTuePIpnHnNdmMIxHhq6ZFz/7ZQsFCBfEQ+jMd+j3z2s14
+8d4lBT4HE2hYf/QU+S1S3qalcwCC8GetIWV9abLUY1eH9dUYxzMNOvK2JcE8aI7YQoBzUvH8LlD
+lnx6Hi3VXK8ynt2+ZpAxqvMWVe0XU7XUmjv2oqCahbPxEAbdq02h6asbaMCHPyIoeMxP2hmf1Ti
4hEsWVaP0b80UVIL7La9sQyW2Ks7syO38pgASLo8GhWOlDzaRZH/RP6EWHWS3yfS+Cirgq+2wa1Q
gzu0CJ2xJX6jSLObhfoJzKwHPa0OHV43k0mc1AxuBHF+6sLgrZQBpSaYQH5FR0Y2OXIm+7o83kpJ
5MjanDrg9P0ehe2Tlge3kVj+7/1569MMXnns3uoG0/K8laseiSBw/Qz9j1L8en373xODf94N0J98
FFCBea0a5YTexMpPtChh+419dqu8UnA8AFvfmUhb1k+YNrfVvfKSnaO36Ed8y2UNu+4+MML98XdI
7VJJOSiSnfSnApza3i8xghP9NN3GfcctduqX65q/495e05yJqwxxWfS+FhVQd9UYN67OSBPvy1B1
I6I6TdjtSJPdVXnql71s1Zrw2Hahm0fdQ9xqnzEXawEZ/m6aRUufI78oEm9Iw5dMDE+d0PnGpIGS
ZNxPwmhLIOwKav2wANllKoTKnqvBD/LwHKrLwRx0q9dU/IjSygb1axsAVJ8WTIw0fhqF+UWogtQy
9ckBSH5i1aPmZKUh22lcelOmfAa4wq7KOy9YxIPSa+grKzs7H+TDHAQ4D7U31NF5CTUnnMjnQJn3
vSwfcOc5UjVbYQpOmKZxMkV5GwkebJGIA5j7nJW+6mHQnv5xawH7hhqUsSiOoEpWEO309iZVv+nG
zIsdtmOl91kFjFSBaOajIEGpo7JVEe4JO+2AZkJPPGFyRXHMB2pE+jtTjHGTnctjcCM9XFeSJ5tR
EuTOvSaltGM8B4euYvdy4rT9flHuteReWW4U+a/epBdlmeswSXWUgAtAwY9RY81LAfNRwPJzXavt
N85FCHPvDWCwUIwFFAyYmnFqqwxKYHqdlj7iXLDbp/8ih7n0QC5RD8I4Kk7d9JaZ7OeEx0LMk8Bc
cw1a3adaQ44UT/i0fuLnSP8QLV90YO41dRkwDIdZOETLgV8fKDU6Sp5vlE+hsSM3sP8u7/dLIJuw
T+tKG1ITODb57OBuCHo7nWeOAfC0YpP2eZApqpzgAhJ20iHeZaC2jb7qGMLBk9pCqv5h4RTiORvF
AueGlVzIEY3IC+mU6G9ayjmoHJNmc/NyNKfymMPU8lx0xeiYI1uu56adGZwLhqcI/Xx1dY9RWS+Z
iiTjop/L6ajonHfF9uP2sv2MA2g0Mx0AUaA4VfwQKjcluSM8ERynxiLmxkCiS41lkVEAUz15Z6Kg
Rxx+JuUPmdKLKszxj/tEVCMBMWgaFo+moLiJ3Pi5Rrylle3g09wr96MioEtPrw8E8I+yFiImngEw
WJlHQwh2mZjlzr9yfSwc1lxHZlj3huIYXWP37ZvSCEh4Y/gj5lxbVLnf45BfyrNgWGJrFEs3IBdC
yp9N9lQpb+l4J/ZfRABMXFeJY5EsIlaTBZqI4BtnucGjadIUq2p47XOc48Wiy+qzpKRBUYFaaYzd
otcPMfoWCsW4ywnP//0hCX1ZOeaEDabYtlWHFyGdQqNdnTlNsNOWTjqn2u9mHjHqH9KnF4nMmQtG
kvThjKe8atFe7QgyjT0CDCRPxx0v/8LbLubyjcYh0ZupouNaL0v/qSf/0sKZU1fEpT6guxKeVpBw
rZNTqAu7NtGPRve/4yfSZ8xl3ZjbN0jlpF96rJukgYV63/MafDm+kAUKSJSlGJYcrxhg01jpcJ/M
9xGXFpdzUFmMACkhsdQbeCQqQW3NVWjN5m2J+Zh5Qksq7+HH0Yglll2qquwiamlKe8r0Q5L/mHhA
oBz7Ynlk+6Ed854mYcvsrpdPUceJUDmugG0zK2a9q0iP769mRKjVMRYeCFhBMM/BCVJ4a8X4AZk0
LXCCkCHvOy+N0O8S3mRIyF93nltCYMMKHlQqgl4WVCAaJbUWJwGDKMMXqXqTmrPa76+L2HRoaxnM
iQf6qNjGGHR1gsFBj4Jf+mNHm00o9I8B7PHArnkVIZ5ajBOo5G4KsohG3n33oknlKZ0MN06WmLN8
W8a2Vo3xAK2Z1iPS/kiUj8chO9fEu752PD2Y6BtwBXUiLqgEkuxRTJ+GMrbM/vVfyWBr4EoiVXJU
wgGIuZ3nX/rajXigRZs3zGqddCYfE3R9Oy8pXlzkUD4U3oC51nRPPJq5jR0u8wdnV1jimYaYQ5iZ
mDmhA2PTiTJU5bbp1o5m1XvAhNzy8u2bod5aP+aNHiWjXmQ6JFLIynxXPQZ7UKY7k919ATK7iyyT
k50lnjfdct1rqYyHKANtRocmAlkzeejkW1M/F/WjVL3Kfc6xw62QWQYipGgiv4h5DGb/BFUd2wH1
XOTTKNgPZS9TPGnH62ba8q1rMdLHx8WsT6D4ldFylzUZklKBN00YwMi+NcFfvMzXgpj9CsvGTMUB
+rTlnV4douLx+pnirRezM+YsqVqi4NwmewrGEfv/VAJ5U7rbBnDZFuo+Vo8xtTeykog0AFlcvf3R
ZD8oEWTyKJQcbLztE3URxLhwLZRkKU87xckkVFry0EOLAme6jrf3jMse2qXLDQElsiF6VmoMThmA
n9QjK5Ser+/Ntk+96ML4bEKmUm8F1B4LtIbHuIvcsuO89nkiGLfdTfUYlIS6g8I3jNqpMmARqQrH
iDlS2Ilpac7lTKVZdD0srBiz4PVsx9wmDokeOvYltzor7x2IKyNL5aKbMDWNOOSgoaOit9Kb0Q9d
0xb9pcFUXeR0u/kOL1fQr1Fsm8GPPZmzoH9wsL827f2CWf0IxQyCaKFEELVqIdhypS8R+oAFd75T
z+RuOsSv2s58FTlieSvMuIkWcEuDOKAODryuG7QSHIbgMUs4pSPO2XrPVa1U08GqEQYi7YrtDkLy
WTU/Xbf37fhLBtcysseyCfaOj16ixzh4ZNbA8mvdao+RqfcdQyszLkOg3P74i8ZpIOxd5LEBhbzk
UxsUSFgjyvPqwwAKZHkXOMWx/Qbabw/4oI+EF/Bteo+VTOaCMlO9G4Ma+TUDFX39cSmP4YBKG6eu
vmkPKynM/ZTKWaeTGNkToTpk6SE4tgkn/cXTg7E4QQjjbhihR6iOljK4SfUYJZJd8nJg1Mn9dqhX
mjAXlJTkdZHEKFc2yDnJ06cABynyA/M2Q06j1OzrJsjTiq7rysSzGMBbREIb0yT+HGWgl+WhPYE+
WuVBjfIE0c9XgupyKHtMBiLya3QrA1J2koH3V/aEvwrMV+vH3FZGuhSGUYKkbFYMayg+l6jGFi/X
V41nbcxF1QujKSoabpFCAa9PYOzGUbX6aeQMBPDEMO5BQpdUn/R4nqXGzZSfW+mHFPyNi7usFtsv
h3yrANxNtNxk3UtS3QjFl3+1UmybXNqoKSDqcUWFgPUUgRA/vTa8Zdp+w6yUYA6/EimCmdP3eLQP
fAVZucFqXNPHFYhLj+dENyM7RSSajIc5kGwYP6AURFqIAjoOacisYVmOdeJKxjNwoZw8qdzry7d5
albCGGegl4IRJwVqxmRqjnGd71I0NCZh7CytwsmebF52K1GsJxi6IAxnGJsun+LkblSer6vC+37G
AWhyWZiTSNsw+uU8B925GiuOM9uM7ZEvAYeugrn035BxmqEmgoiaaJ7lbr2AOSUhh1qP3HkQ6CiB
HSXmF3nO/qabVr7IZcO9Qs7R5x8gTpjkyBLIs9FSeljb5M3EblvDL/3YeA8tYwRNOUhwJfNPMrpq
5veSHSolZxk33c5KHeY4DQNR57BBf3/UHbroVeoP0+RfNwaeCOYQJTDhGexNuExnRytOeFcKCidC
3LxHV1owR4fkYdICr1B1lmByVFU/5YJ5zMLxMGuVXS6BJcTqw3Wttk38sj/MERIlwexJpeHVv9x0
winhVa23Y+2VTswZaufZ7FIVCSFaHwMm8xtRbfEm38evtFcxsOfG/s4DsNz2dxel6OerizvpWzmR
JWrcQ+0o1ewEfeYKLVA7gBqyBH9z5a00ZG7WJexH3Xxvq8ZRivofPXCYh/31bdoYmEQYTPmBRfyF
aSVGJV0ehGKmJd/Bkz1yBjqHbE26BSI0VwOCYWWLiRUAfpRjkZvHdyWW0U2e52YCJB7NCZxV4rTt
bSPfmwJHu82jpSoAitVMYqjvlCqr/SJFbcyqisyDKCZelmu21NReYsacjdq+dFdyGFsksSoLM2Wp
oGOKCvB2BVd8+AcCMjtzgR42rXAljdmyIpprUtA0F00c5g/hjpbCBDQnA6f+5+TKnw6VDXx83mW/
MUNITeWymsyeibHS5IDIg/XDVApnOdIEKeVlUm/kd1TtDIixgAZEw4Vwx0si8baSif+6VihCMcBo
TY3ZNGGcLU15zrhV2m2z/KUiW2YS5yrLKrlHg0JfPBKA/4y16U1l46cEVVvO0aN3x2+vm8t6smUm
NZ16UawRqnXe6E4nSs49PWD4DsTIIb/Jj74tr0ljbrIuF+dF6pFQ6pzBoVAH4UFCcht0TD6veCpt
Ov+VZsyVVvb6nGoZNHsfMbDj1FJPoOo5TgdK2tL+H2nXsSSnsm2/iAgSzxQoyrf3E0IW7z1f/1a2
7jtFZyPySGeiiSJ6V5Lb5TZrnbVX024AKKvtpK/KbrSUFOSBVv7MQ1tYTIJmv4OJew3MpDcz5HEU
/0feUZB5YVtteTvuPDFMrIvFYTAD2mE1RP9t7KOTEcRuTlIrG82vSIuvsCO47Qz1b975s9MxXodE
rRp1OsQOqbjpSL+NjcFp9GzL0VNxUXMMScF2u6KZ75WbmReVSSMZkwTcsl9oKyE2h+n4tXjkjV8v
W99FEHNdciUUeoBRPocE0U1cxg6QuL7qMSgXisHhHGpZRS+ymDurMetcdg1aiuBpKQF+cGi3ngOD
+Cafackpd7EdyLmvZTW5iPx0X3KNIVt8RwoSHB9+UR78i4meZUu/yGHiQx50XTp1yIykbQXITzwB
D+Uey48bPinZctUOlJn/rxtMTAiq0ZtUtOZQtSMuRQ8XNkAUqzb1XtvFjrfxv3LubTkOXAQycaBs
idERD26MXNOFDhj1GbBpoGHSbcW00DZzB6BYbjhSl131P1LfQ+PMBKYSEUcOUCykEBblrb9pdtop
+UKNwLP/AoGABtqLNHrBM2lJEwrZ0CBd16NTojz2jWrrzZ3evg7SaxHonCcOx+reK+szaYbU1mHe
YDJJb+6FAOBN2mOjEauLYnf9K3L0nx0RbkyQhokq7Z3I/r1cF3bj9W6utff1qP5sG/FJ60IMdqQD
py30m/Ts8j0Zv5IH0ZRpdPbqPT0DgUvRWN9+LVn4bs7R0KXPqaAiouiSCTo0dlZB0otIyQZUEQvh
rZlcrUsckFBZksabXVuAyICUmSTGnxhm145+gcobJtC37UbY/QLMDNBGFh4VYKyUD8lmPHLbyDR6
s5kEeMIkYkrYUDDYNmuv1mKT0rHU6Vq5rdC4Lu30LMpW8hN0DyCVqHmZ5+InnQlkUhe/8tDdoG+U
MTqY9X3TorKguqI+WesKuqgo85MxeUvRNl6UefBmyWl6UUH/hFW/B+EsA/M+uOVFO+oa1z4jo5Vh
Xdc5JqfQLEKT2r9O1GvD/E60Y98890DcXT/aktucn4wJd2UvVKlpYOFYK79qxSMwjMKIY948EYw6
ekBABOcnqtqi4pqdKxbnMduvn4J7QUxoq7QsBv+nSi2ZNmwoXtf/zwACTIjT6118G88/GhPcVKWt
9byHw3qfJ7AzvMKdAtTarWtYPraa9ZvkB4+2YumIoKYBg4pkaki2WJ6YsCwARjrRJZRz53R7DH07
mC4GZx3dCcOgwfoXXbi0D9IY0yoy2ScgD1edTszs2h/dpPSsrkk46Ra9F0bXFQxuYSYDCJlABWfU
D5usQQ3iWbj+ZifI2x6sYJ5h7OJJsT1Z4jzHF880E8YoopzRDn2JaxOTjafcjB1y76f1z7Z8SzMZ
jCIWDTEqX0dC8GuvlFjlNnDUM8VFFhxuX5newtrnYxSxAbPr2FJk+uTk36ku3bzUvjco0NSAreR5
24XM+MNdMRlWDrZtEugQ1icHPztFKgeL6L2ktHIadncir8ckNcb3Lmj+5MEb+VEZWY2RyVaTSts+
MSrMIXSHwlc2RhgDfy1zxUYOrUJ7nPwcYOH9XRgYTtHqbgoWgMyQbjtFvY8S4zE1VLcX66cu9/EX
SzBKNpY06Vswk/amfgpjhP0mt4AqAShrVbVHEr+ogZigwwikICE6hfltk8R2MoyHYIxsMcBGYxAe
fZV8nZTp2HceYN/7XWM2T7qPma3m2b9TEuO+zI2t53dvYtU9BVL+dRA3JNcfK1C0jqChsrrEuA60
xjYzDRVY9dELRDQu0HuOp92oSgchxytZrzUAdgzPWh59LQTy2lbRj7CdXg2ATkmExwS9gNMP/NaL
ErP7JSN+b1cRGdADAaYVomYXYmYcEEN7TxJ/poOCeW5BOkh9ewDdMq9RsPR0+CCdcT1gMtYHLcZU
Yh7YFQYuFcGSXtU3Cjwvb+BcX+PndaPl+AV2+6SZxjaV6BxSMQSAVXgpM9esU042zbEemYnqaSWo
mqeh5KCSatdX0imOss36ORZFGCblANUV8M0wzwM9q3tJJxgb7fObBEP3xl+0pxRpJoC9mbEDRVqG
4fTez21PvIryv+iAf5DAJFqjoHmTF+CJGiR3sbGt46s6PWkDD3VqWcNnJ2Fuo6hi4om0REIjOEYh
nM7KTxSQsuT0jmlM+eTTZoLYADdMbQy8FZjSeAxbEBL7Z1F4COOX9atfYG2Ayc7kMLHNrIeoHGIc
SLVEO72ikHjhD4LiWuCCXN1V7ehKdPJ9YweHLuLo3aL9mBJYnlF0AtE6ExjUNBb1oEBgiIsrUl8F
8V7nQXosfsaLCLZ7qOdJ30k9qjKDD3rpzBHiUy2hyM0rIyyZkAy8buC1aaZB2JJWKEVFIvR4YYtG
antkOOpVzan2LKYIcxms7gWtHCYB0pBoL27UU/jWAfiydmgBssht/WFdM5a+3Fwao4BR1xcpobOc
2Ow/REJwo+SFXZryrh5/rktadNwyHra6pKDsg/gBW5gVDEKAnffahNbeL6BpgrctxfOzFRmuG+SJ
+yJy1kUuad5cIuOQtLySE73Cu6xDhG9fBbAN9LfrIhauCwyUmkY0leiq+KnKGWVVOiUp3ZTeGdtp
X27B7H0jXlNo3mJb/Hne/VEaoxy6UQWAZsLMXqV80ycnqn1gFf6xSnyUwagEKcOoqSh4URM+6tph
MJ+rCjWX3fqHo7/0o+f7KIXxSB4JsXwbogpRxa9SfPKq+/W///npgL9vAC6ZiASWyr6HogZIQqTE
C8UcboJ+m2Gm03tt0h9twfGtny3ooyBGybLMI0k8YBESWP43tTEeOzMT7TzIr/M6D/9Yoz8KYwKg
6YMPKvExARJH3xV5k2fnmLekzjsPo2LwanHW1VAxMd6ZAHVUgtAi/vPI3VP+XNf7eBZGz9Qol4cG
bbP3ujbtsvwau+fVS5YtdKYJjKb1hZRHuYgD0TIeJSoKf+ibX1zu6isPPHtRrWfCmAdelXWRZ5oY
BhPFczN+rStOMrr4901RQuYMeiKFZQzUoFuV2SQYnZp2SVJa4cjb+lm8/4sEFs0pMBpRABOs6tQY
gR6fpO42qZ5kjwf6/dk34/ZnYphoAH5lv/Nojw0cFZYgV3tBuFcFabvuBRZ24T+KYayzQLfULAqI
EQ/+LgETvSXYydE7KRaFak8AYJbzBs54J2NstBtNwBbQHbrO26b9be9jvO2Bcyz6Nz55TzCz0WqP
iqIPo2YqCYremwIAoQT1XpCGn2VTPOTNCBoYUbC1TD1JSrLrWnkPOJqfeqZZcVq/DGHu2+u/ZFkf
Lz+EKTHIg5/HbRAj5y+OMXIUHhLXsjZe/j6TPLYBkmOgHWFjPs6sQn6M5Lc6exPlPx+xpnryjxwW
blxsdL1owwqVpnoXqNcCYFKn/m7QpM3696LfY+XiWKBxXZClIjNb1AbNm3i69aUIk2iYkwmvCsPp
Mt4S1UIt8uO5GP1PCyCMy8CKeW+0jQfRjnf5OT2D+/OLeUsZRfTM5kH4LcA2fxTKWEAh1nrdh5j4
oB6Xzgx4yIgo1aPvKpyq0LKxXe6N6ucsqfTICORmusQQBccEYEvenpg/16+M+w3pb5jJyEXRD0HI
gtbMi2pVe2z4PYPN4hgBq8qJrigFg4ySh8ixrIV8+eNXZOIWUUPiVZT3a/pGXDqr0x2Nk2bl+wgt
Ut/hgnxxNJNxKaAYS1XQ/imOHL12bW2FIHIOeOCvHHfxDvA0+5RofrWdj41dp432kZBbYce5LJ4+
MP6Csj32ekWbTP5dLblj2FlSzOuK8BScXQLpWt/QShQeHaEtj4ZaZFaLYV8dT6gc8L2Af3IICFW6
DOP5Zu4MnCE4zkdk900LUpUA00CrsB8NdE20I9ECd13nOZ+RXTItfT9M2xGtT9m8lczYrkSAy0vO
uhDeORg3kad+W3camktt+aXoAYnp87oivGPQXzBTt94jWRA16Pp7T+Z016ub2nj4b2dgfEMRxGj8
lUhii0zdiq1xik3jP34mxg+UAokaEcaJut0P5BVA8ubWVKltr0QldpozkSJBCyo6HXGf7LsHsgPj
qxPb5oCRjGGD6QgHlKjg3TA5X29hNvCDj9OZ9EHMRzUyJECPdK6/a8HYA0eHGYJjvAlcz0XzKoSP
RU3Hocv0467ivacX3yCXsM9iK5foOwlCg2JL3z7G8mtVPzcYDInvS3NfByc15Fgu77zsrkjgVZ43
0Jmo0aYc6QCp24HzJrTGs78pjuZZPXv3MZjFAAzvFnbHK4j8Jh3+J1yyNRgpGY221iBf2UY3IGTG
8FIOJj/ArElHEyUMPvMtR7UMJgHJ0PJqe1NTUE3ILENAn2t0dO0lMysrh82vWyP3fIxLEeN4jAIF
+tTbxJU2dNrUi7DGqVh6hd4rBW9veXxtHCfDIjEHohlOBYVBlKrI6oIAc/gPROw46QC18hUTZckC
paFpwHBKS9/Td6kM7VwT9lM/WVPKSwSoU1yTxPgbs1SFFuUZ1fGTbwAeLEPOlgz3kphMw1NUr4kE
FDHo/njiqjt/E9vpXrZFt7FFy3cIx+x4347xMr6nJ11aI1wjFQDlU+YomZOZ5hctNzkKyNMFJv2I
A33KiQFH2irCsQ6yXT+VoDjlKQNHDPtGl2KtRxkAMxNCfiu3x74++BOnM7FstzocIDpG2qfWe1V5
WV6UITxjWFvA5Hb8eldpNwE2P0St2K/bLU8Yo3K5CVpniaAYaI41gDMfGuk2U958ubF8cLeuy1rY
ANFlXcShcDYMW7FPMDkySFNTeATxdgSVWuaAshUDIcNO21PGj7CwKEUQrwy1pINzqYwfbDqtw34T
HsoxwCYTQEmbpV2ZLyS7Wz/ekmrM5TAeUE/jQPY7PGQrdec15gkzgVaiCbv/JoX6kFliFQmkSEof
cSRKz1X2NBqWklUcW+J9MXrSmQywPMu9CqxeR5VO5nTyk8mKq9vJDDgKseTv5l+MUT6CSZKRDNB0
2b8Sq2uPCzKw0E78qHGMw/OFNjARJii/neyqx2aXWKOrgPPxz9uJHwUxji7x1dLvBl1yIg8wx/W9
ViQbzQM11NP69S/Z6/yTMW5Ol30t7BuEiGkie7G/6ozQjWLtVmrCu7xpH9elLT63ZuLY51aZVUQf
dLxGor1kY3jiPtxqFrGT3fgX9AMfviD7tupa0ehyGe/HWMLKHtoSO4W3L/zeemAD7Pw4jCsAwSIg
h5X3BQ7/yjj0ZzwX73yLcm6TCMATWLI8DmffCQD7jj0xZ+g5lsXxEez+rUyht4QRhywit8gGrMhb
zcCrDPL8rM74CBEj+V5RoA5Kq0DIdXeBI92EGyBq4FUxOjlql1a7401rcKxZZ7yGKOEdM4bQlS5w
RuNp7Dmqz/t2jLfIBT1MFAGebxify+a60o5B//of9Z3xF9UkZupEGSokwGprNtRCtwosT9AJhIb3
JuAdiPEZHqgJ06hC+lqXXxv/OIWlZfJ46jj+gn1mCdhUrXyDTlInbiyAX2085MKbot5pobv+7ajn
+WxbQAJB7w/9eYnxTEYi57EsYxLAi+7TEJOQhZtUOw3TQU1ky4FiFyXvDbnYYNKxxf4/mexgWlq1
k5bh/98XXRRhg039Q2j3FcjRKfss+fOBCuqjLvKY1klbm6Y5pj5SMyIcVdI4wLq4iUDMuf4ply3p
IoZxU6EemgBgEnAa07CysrLriQdVTI1l5bbY0aosLojW09WWGnDbGfkmp8CF1VTXM/zN+mGWtfxy
GMYZweXJXeMDBaANhk0/JFu1ag6+iMWBdTnLmn6RQ3/HLGkBF4FMigJVVDDX2706biJSnJNUdtu2
vVElHgY/71iMNxpSJQ3iHqXARjgY3X7CokfGGUjhiWCckdSB3sXIMTrUGI9D9BBJDyOviLZgQYaM
Z4YuaaaiE0llrFavplYjAC5HlwKL5ljLxqCqo1zXe1p04mHQfnYRH4SxrR6QgIdCBPZFRwonQOqL
GNhElUBNX4OKOGnvPZhSlqAPNNScJ/xCRIRkwCpokimJeH8whhsqwL4hYkIZdM1deqVtsxuyU2QL
z8QX+aBgb7rdhde89/znC/wolbHjQvGTwCgbCSwvRzOeXCHfTl3LcRYLOe5HKcy7owCIsBDWuMIw
uW+HTYn6TuU9N9lODLZm3VkNoMhbzruedzLGqMvS0JVG8jH2JWs3fRdbqTmeiFdu1m16UWFm10Z/
xsym4TqgGf6E9JP8LKWjV4SWP14F+m0KiLAJ6LVmyrG5ZYOYiWTsmgiGkoXGBDyrTbUHSsFBxlwy
JUXDUBE263lkYp9d/cfLY2w8J4nkVSHI2rWp+ZqkwvewmTgKwrsrJs2oWyHN4lgEsEgvOn1qXKvN
N6kWvqxf1ULT7ONJGE+S1FqsYbkVBc7YapwspXRKjrc3v7QJuKNBsxFYPFxHQn/6xyj2QSY7fVgq
pViFGEJ6H2wLd+pLu/VvNad/8TLAwGK64UBBdMSr4HG6Xz8u56OyaCZGIAQGVl8l7OCZbq2QcyKm
lgnUlnUxPHV8//+ZBUReSYxQhnHT0T3ZBQUhMLTVTb5HOfeG1z7mHYrxJOWQ9X0XZBJoAUET1b/6
km8ZvCG3hYnYj5fG+I5ELrEPVEBKfxiw197+FDf5beCIgHO7LV/SB/B9oljc+1Zx63N3JX7zQTXV
RHkNUB0sal0vj1FUm3Tc+zr94gNE09xMtw04D6Nj6P55F4we9R9h7PN5iuvRJA20JCaHoTgY9aHv
OBqyfGcXEUxkSxNBTEKCR0Si343DoYifE+HHuhIu+6iLCCaMDSh0R5jgIEAjvkqy3dTnnNSNJ4DR
u7FrWkUZUIRU49yNI3IYJ97qBHXbnz3F5QyM0gmRooxTgYfd0BcbP5EtnRRfB1CvApyDs830G094
kUWvbGazWdgQrQvQtI32QLW1kwxtEP+kfaPUJv1za/nP6/ezUKX5qGZMzPKDHOUfGWTdycnbFi5A
gvfmFoQjtu/w9gB4V8XEq1YQhTgORKQ0aJrJb7HGnZtZ9umXr8eEq1ipirAS4R7Cp3bzvtL5g5Yu
2tdf7FaUHcYErYa5R59//TvyzsZEMDQHR8ww4DNWCrFjWdi1gcbTDY65sm1IYL1J0jDCn0vb6EEC
BIwAgiuLHAQ0yuoTBX0DaRj3nUwNaEX72eajNhZ9bIpIaiqnfpLszAFf2FVjgT73jhLZ6t/XPyTv
kIzDSOQKuH8SPWT5Peq/x/VDzisGLexSf9B5luhVi3W9M0sq43bcalvAvh0yN7djW3+Ub7VrgkZu
cpvYLVc/6Y9f+5aMJ4l0KWiHFBlb53bO5AQ2Nm4c+Sy6GYBZeEOtCxNQH4/J+JK+amOPABb1/X02
fpF34Q//PNw1G/pm6Z9zkCbxY6TIOSLjT+q2jJNOwLdNamytZI6nbwswucSyOxYPRACn2z5pefh3
y5FZFUUZfAEG8BQY86tBqVsXUU1No9nLu2EXArRhvG6dYCfu+A35RZu4iGMpa8QQMyOKAS89HsbN
5NLyduToAIHKH8prvuNcjgozeUygVpsiDFIP8rRz+Nzb9ZN49vbqZLUvIrhN02te22vRm83kMUao
1aYw5QmN2uYWjEeGeLdu5AvNZKjmTAATtasgaTu9JwRvan+HPp6LXOoK2Op2sBvONIXrXtclLsbw
mUDG8tKqBHtRg0en3PdWLdyRxLd0+TjJqrUu6B3Y4pONzyQxVicbYah0Nb5dFFrhnbiBH7GKF2Vb
AJ3F3+h3MXoFrSM/wfDvsp8megXi858XmD5+XsYIFaA3x3WIZ9tkPIrNtSedUp0XjajOrZ2TieZ9
lRaT0qKIJSc25azq5H39qm7zmwp4ZFrFaWxTA16TxkR23VDCcuhgAQngdOpts+vRiuOj/S+nQ7Pb
YxxJ05tFlRpwXyS9LoUbv99543kInaa5QmHVCsZdqj+CLJajNTwHxmKRDQMYo/we56NvNcxX3NOG
C22XDYAu50F28U7JgpGRXFaamJ6yx0CTAu9F4cHkw7+JQovx/PJBWe4bwahFSWzxjGmCq1E/jWJl
pQOvIs09EONPcsnMcT0FPRAmiN7xzvzTvwyrHOeoMq5EiDvRCHraqwLoe7qJXOO7cGfsq82vqWKh
sIyaox7Ulla0X2V8SkcyJdcHRPIor52xEO0mTO02xhxRndv9aNrrPox3QsZ9mJUkN5MOZfSHW6M5
qO3t+t/nxTN2EQKbkrVQYj3baV7aTbcHG8V5uBVv/JO+fV/A4/VeuPrBuI8EvfwiI1D4eLSKPdC/
9uSuxhg48vXtn4MXfnC+bFncGLo8CXN8vQq0tEL6VhvyrdqrnDtatisAD4mA2MC/jEoUWjq2cga7
0sSzYA62529TmYs6tKwJFymMJoRGGoPVGd+t3Iy2ZFPqN8PxXslV9qQecmfcjdwB+sUEUr2IZOKK
KshxGVCEKvHQ7BPH34Tg/273QBrarWvhwlgnvSisM2nAKgGKNuM0AGAziZi8oU9fDQ8A/9YrrOlO
vvL2nU2LtmhjOBoejMGm3PU7rlEvf9uLeMaPlL0yDLVAb9Dr7LSPbSAnr59w+aEzOyGjJP5QYwCx
wPUZb31iFYDRGZzwSIBq01lR7yRPopM65l7igvsta+flbIzejHqS912BfDztHiVPdzKID5Gwcs5H
b+izX7yIYXRFSoM+TgeYGt34R8v9qDn6G8WyHXeAJ+WOmSwnIRdxjBdpiIQ1O5pEUhRiihdFk5Bq
y8u+l0vTs2tjkhApDSsjoNeWtAhnWH68hmZipdzCuqo9bFqMWFM4zXGXixZvNec3rvKfQ7JVhj6R
iBgGCk3NZZdY6e2waw75vtuakcWrcS7Xcy8nZYsLUW02uVBqxAmRFjzlPweK8/Q27ISn6iexKwtj
NQc8x9/LUTzom9/kXJeTStCuWa3Nq0gShDlNTf638NQd9c1gm1u68vRX/bzZSRlnE5UkLlQJJ42L
yKrNDa2PdxMvKV92npcjMT4lQfmwrzq4NBEUwuRoON/o/Elx5sU4jiWwc81yq1V+FeHT0XScolv+
j3yLk/UvukgNr3pJN0WisOAncRwqslnpaKiBejsFRM1k8Hp21GY/uRBQGuiGrsnmJ+h8c5DBHC+j
JEPHmtVjekY13AGOkH8a3fRGep8plTBhL9+oD+vei/rAFclsA0qMgcRVYh4Gj7S9krUWeBSyct+p
zrqYRVd8OeC7vc+03PSqTNNafMMoyiwxNWxDsOX6r8rwMymMLQ0gMJ6kbkAwA06SURNL5pXGF1Vu
JoExoErIhSaiKdx7yQAvQMpfFrtc58uTw5iQXADtKZxQmpCBOSpYQ2YF95JsKffjDXW+ND+NbO2x
R7k1dOQ/Zw5GTjI7JROxNdI3QhliRlydAEtwqhRe6r1sUv/o+/u0w0wdiJfog18SXNSjea27/aO/
QdC8TY70c2KAms+9RK9+Tc+ZID2M01RrGPGi2zo1li1kbTMMP6ZojwF/K28xz3PX99tusvTxZV31
l98Zs6/JBOxM6KoOOCmo+ty3G1o3qJ7DPYURmDap6/Oh2xbzkZk8JnAXWV5nBEx773u7Xol3aOS0
qNehBgREv2objFseFMxyKe0i8z3LnV0ohuUDXdDzd2zjX8mC/5hv9U0ZWp5F/Vf7zMM25ugQi9Kh
KBM2dkqa3TV35nQ78pC8lyPz7EyMNyk1JR9H0kmYzaPPDqC+Xad2CMgjzFIeeYDePC1hoWojoyFh
lcGz0LQuc9Svqa050v2v4nF/DEVrXS05IecdUH12Y81Q+20pQl6Xv3b6dZ+klqh8VwCINQmbhLe9
xvH/LBqjHhmRZIRIWqtq15kuqJSHv5s0ACkTUTDjaHzilWixNyslmJx6L794782UDgixwjZ1zRvB
Xf98v9GOizTGqictkUKwnkHarbaNd+GtAqq/ye5Pvh27vExnOUpfhDEmneukE+SQhh2wn5nyS+1v
Q+1N0Hh7E8vX9I8cNu3uDDA4ZyZcVdLsvXaXTZsk4gxeLZvtRQTTRYiMMUiMGJXpytgN8YsZfVu/
GN7fZ6y2TQe1HBU4ej2cboUqPA6iuVkX8RtbvZyByQKEPquCpsDUDrkeXFirm9rS64RajnlotqbD
B5Xj3D+7J5ibg9HAGaHVkw8bIUsec8+z8rjZhkb9ww/jkxanVlqUttTrLjFMq5majadj4Tchh0JN
z/7E26zgfWcmR6ijoPSbGAOJRSbeTQY5ml3GcVHLvcOLRRv0s8x8lNcCw4DoKKiCo2iLIud1dfT2
xoNyn1zByoBVbvWgceAk48u9k5lUJlWICfoWsuj9agvFm+ges0TBvb8FujVCN7mi9NwUucGYrM5F
L/8GXBIR93HDM0XWv/S5Vna0+5Uod0F16ALJyoPXdUXmyWDcit93euWZeEDlJnZrz6pvpzUHZINn
K+y+YaAYFdqUeGCIh/FJx75mh7Xs/EQ/YeqMFhe4djn7+cc2Tca/mHre9TmNa/o1jdn1Nro30MUQ
XYx6/qB80//pE5qMu9FarS5VkKo447BTI+AdAe7s538TwXibOqs0uc7gbRryYwSMh/AWC5xTLJdA
LjpvUmufWZoq1OgoxAJBOyFPrBbcpN5Wdr6GG/PKOKWn+AZtIMn1jpTmav10vEBqso5EmuoUY+hU
NOX4qc/Nbrh9p4I6e3b4vC5t0WvpQBIUdQLcPZaeqSdSldSSim+ZPJbBndJy1H3RUeuKaGgaICs/
QfpVrSk0QgN1GPJzrx0bMbEn78rnAa0tGu5MDHNdLbD84rHBMYD4qvX7Jr+KJE7Vg9r+pweTrquS
hEkmWWKLYiFp1F7LYLcRFg8LMNOTrQCaIG7eSw1kTQ5jQHTlXhgTfDHp3DjGoQasgAxyp9HB/BR3
nHG52j47FWNLeo0nwxDhVMBYRtFocKRNuFHvhiNd4O02gC2zKbIRYvhrdeY1xJeV7/JJmVszCiGY
wh4rK9Oo3Yf1cJaMimNNy4pxEcEYU6IFwWQWqJv2/aMifNcxWyR9WTch7jdkonKj6qaRAxT/fWeJ
Fvi6ZzoHltrFrvxGB1Ely3hJUZcwnQjEKI/r4nknZKKzJiRy0NCYpRLcoCGBDK++GryRY8jLcWum
KUz8DcC5V0c9Vh/qzQjov8gRrqRX3e4d2gUCaFPNqZrylIOJxbJfgdGpQYqXAs9Uf+2lhJdNcSyN
jcSk0vMwT2FplDhnQlcrRwNGuqfgWuYr78Wy+Ly8fD42DMu9DCKRDgWBcrzWpsQeE8kaCs1qim9a
iHGQ/+at2DAMFAJfkXO81X/V5f5tU4SjfCbjPuRUFLK0wiXJ4xURXobUaQdO+snRAzYSl16c9ETB
6rro30rFeej36/aznFTPboZxESkRSjGgC1P0UwENf0uN13DkrbjPc/hAVCAOf1dRRF1bpXNxRFMY
7fbjWsyDIkVWVqOOkoKLx+Co9+LVXCSwsytKktdyC0pwRxXy3RBkm8AjxxToxH/z+WZymPxSCUis
twrePb3dbsbt4FJUt8Axbe002PXpX1WDF7OKmUwmRrY+khavx9nqjbftz/4R88TX0k2CdiaaAwXw
j6W7f1Ezpa70U2ieiWW0fVSGagpiqKKm29K5PWR73Y2uBdu0Qx07B++TLY902YGXFPDukgmUQ91l
RtyA3FJoo7dG8qzMH5802eOozHLVcnZAxhS0pq9ivcRMfb2h8K6lHVXPeJ6AjtSmdCuYIQNKKi9+
8g7HhM9kVEF8AmJEbDOBfkE5d8VNFrecPGA5q54djQmTXkdaM8uQVdNRrl+joYELOiOXtg54ic07
YdeaprDBUpCFMu5g3tF+OGFhwKH9K9MHYCrZ6ltaF6P90+jNs2PLR3XsX4z8Lka32YEZDzOhY0GM
GpndeJhQk6EkNuNNfqIUNqbDJaRa9NIXaewiaNEUgz/1SMDHbQKs9QzSpL1yE9o0f8Qu5pH8TdnM
QKMR/Fe6CNbcjw+0ppOrQKCdW6Htv/tCdV35hKMzy4p5EcFcYlWDHDcSkVkJVW+lqC0qxbk2Xtf9
J08Ic03ihFGJBrjKGEyt7axWTqnXOWrAQw1Y9pj/nIXtR+T+0Mu+Dy+dGKMFYpd0KDYyUKO8u/Xj
LOvBRQ4TDfo+1cspRk7lx8Biu1ZiHuAV/QOfLesigHH9/Ri0op9DAGXCpMP6/qHY6VuU3bhW/Buf
cZHF+PsmJ2MdVZCl3xPXdKed8qAB65g6wuLMm7pY/nI6WB1UQzRktnlfmhOpsWYBRegkVy6LL4Iy
vf3N5VxEMJ5WHorYlKhLkPNrTduP1Xb97//mg10EMEYZqlKjDgZ9hl+3gCmhPsc7xfsS2A3jjscI
uZhRGxdhjHka1Vh5bYu8TZZ+eGRfmA/E22jSPakbK8KwxfrZlu30Io2xU/D8lUSgpVeZnPRqS8wb
Q+Dk7MuZ6OVE7INkyHNdTQToW2Fa2V7atI/dc/A84I1FkwsaqMwCKIfrB+PoHfswUcdiMAY6dYxu
sONL30vvcV0ATyvYt4iv+nEYSniDA/0+2VOaV2Gjb3rTmjYU0+Ovdl5nX5Gx2kGNJVlqcVOBvk/k
DVFflJyjDIvfDMRwmgauTE1XGRGToHt6aEDHDHEX1adw5Lx5FpVt9vep/Fn1sUwiMdFqHKEerwdl
Pyrfav12/VaWqxYzGfQ3zGTEeS3Geg5noFrxlwJzeuVWAl5o5HhOgYI+tvHtzi4oF3YC4IhO5uWa
9Bt9cuQz+Ywz8nVMu/t0WAk8haPVX9HFOX2yenf4CU7XnRjZhr1+ZN5XZbyTPKmTklfoYxSRujeN
5Hnq0TDq0od1McvJ3+xkjGOSULv1FQH1IFopKQ/pwTggL9rUFq0wjK8DCII0F2vsjzKAWJVjtuV5
Ru4vYJyVLzVFrU0oNogHEV4kcHXgQWKNx5UiC+CoO3Ru0HDI3ff5Wfmmc5OtyKkXLSBzYWbm8hXY
jDDQ5ACBGr/BeNSvp+/KAURJP1JwBGO++7V1i+ccPORU03x7+BE95s/rt8AxURaZsBtTs08xvuYY
8a4ObrKeYz/LXm12PiYR6frAHzOC83mPk4uulAtobAosRTbZbbbldgUW856ZOMblZHEwpkKE2KBM
dmP8NOM3o9o16UsdnhoM6chvJHVqg7cczD0l44mAjKlHxYQJssEVDVtHDpTaJMc8ZtlZdDGl56Fl
L09HY5FflFSwXH0imwFNcCjWNIOsK0vfx6iOIBKWW+0mRqf/Ub3Sz5rV7ivaVuak4svP35lo5kqn
Vi2rOIbbBeDFaGtUY7ELivf9l8HOroCpuuNVBZdd0uWwzK0SUdAjP0Fzvm7u5MYHI+cu5mHkLab+
s1MxV5g1AdQ0oqPD07Ug77voOdNOgsZxrsv2djkJE06KTFN8L8DySFqYtiokV6HHe/JRr/U5YlxE
MBEjqGXTB4MH7ZyqWE2s3o2Nfye8kzBhIpxaL4oDKGDUW412S8Jv656Jd+dMeOgCLxtKOkdO57Qq
7HoBJtz8sS6Dq8pMBNCyTgW1ZY+s7qwcTLcCXfMmRoXOnTaSNT5Xj3zz4Xw3FrotF0g2BRmsx6x3
aXdv+BzzXL5+g+BpJEpYKWaOpOt9Xsb/R9p1LEeuI9svYgQNCJJburKyLdsbRqsNvff8+neg+6ar
BLELM31XWiiCWQASmYk05zQwRXl2vcy3GTBZaeIZCBXa0dFCP9UFFYj1i/NbIB+Op3UbWzGbboyL
1O51p1caWwoiW9jOIhLEbP9ZKLa0YOaNQwV2pz7q5fM0uMAiE8Rb66dzWgxn2+QlLNSus+Co4vsg
fpNFrROi73OWbNTrxOpnnH4Q72Qg6xvyy2WVXr82pwWwH3C2SWo0dhlm/PB4Na+62GuG70QUdovW
wNkwk7QgA2+hYXHxY8zRZWwIklbsan+2YKc1cBasjJp2IgCQcc1kR6a7JrlLI9WRw6NFZ2dRBSHQ
H8LAkzjOkoWAOR8qNBoi57n4Ad5d5VX/07hXDvFG+omuHa/bhC64WDFsJ23UbY3++rd/d2icratp
H/SBiqxr3aGLglz31o0UCa7p+rMZFJL/bxgszjAUxiCraojXGIP41NwY0EPxFViBbBZb5jfRozi7
elkZMUj7URnLrlDSuAb8Bk2fU/NJTo/6IAgwLyujzgPcda0FtvgW7yO1PY5sqFTURnPZnsKmflyD
VUi6lsfQjsEHqM378Lbi/RdzU+zm/1npdZmzDGBSt5qU5Wmm74wwnoEyhD+nPYZKHRTFxZTxTKsv
yeMMRahGoBBkZd0Rb1ifABulOy5u64Qeo41XMyfD8yvx+jdRjC5SCs58qGNeYH4b7QxZo3osOxAn
0o5q3fbynbrsLXSZMyJzYOaG0c+w5GHlWKWfFYqdyY/V2AlcxvrE2++LhRahjxoS9otUqBJiuobl
o+LtUNpsihucKZYHZg2vu0eBtATZQOmKr9g6CuKZdM52yFEGrBQZHuUfpGoW8KU7jE0J87yic+Ps
RzkrURlPeCqS9i0d7+IcXdLl4+VDW3tIEZQpGF20QZVPLHNtOdIB4QQgDMDJcsw9xtMgf+l9a9Oh
P1qUTBaK4zava2kSLx0u3bjvjirQsHNIy3e602xCX9j7vXLFPyyO20Ew1wGTnTmaDqOsTEVAFAK4
QOAfhSChkFwigoZdObJzgXxyQesnzZQXNKNIRXHog+AAA7PL1XZ3+dRWTMkHMVxg1koSAMbAIO4a
Smz3WWJXimFvcpCH5S+XJYkWxBljpEdJHIZwKGN0lUzHKNtGw9VlEWsv6w+r4Qzx1Obokm7RzM6q
5tZNvI338aZ+iZ4HZJhZzg2A6btsQ+4FcgXaQTmDHCE+b5E/Z1hVs2f4MXS/2eoetVktMvwiwqQV
HRrb6rNAsdQKFLd61JNbvRpswCb8SMrOW9QmtlONxjbJB0FRSiSRs8hGOugtSXHZjEZ3Aehv55pi
m0PqaNavMhcNqqzFOx/OkTPLZWJ0up7BXrEJWf2o+w1wSYAK6xn70Y+2ZBu7wufDmi/4IJQzKCaJ
5sAyAeI2N8A0d1jlrf1ZvDVeD4ol+lpjBhpedU+fw78B3f0gmrcuWppV/QiIfeB0+QoIUzS59JYg
E8WR7I5xgcO5HB7bkcpTNTY19lXa5k/djoXJ6g21pY2OKoXIQq+Edx+EcaYlLQtJijpc+EG+j7Ld
0m8Ft47tyqXVcBYl79GVOKoQQDbDLr8Lv4ZXDCbCaG123TUMaXabYpO/5QftVTQqJlocZ2nSeUQR
JkbYH9apvajehJKcYHkCo8IzInQN8COAu8eWx9oR07sEJGsgpQO5O4xKJCyTrQFOfzgwzqwYE2lj
ZYCPY0Pc2nbp7OpteI6RzkZrrj2/AcUE48jV/84vYUIswn+Z4JnxiTsIJRJz0RVEQTS4ray7hAz2
guf15d1cN2AnIZwB07sgqaUK79LISm15eB3G3s5A7QRIfOPpsqh1R3cSxRkvtDebwPNG2nyqHnTz
YdAectP/dyI4U9WVcR33IR4Aqbwt5mPcb+hyf1nEH+Kr0zI4m0SqYBgVZvJHh0U8BTLFkRtsWQtY
7IvaiUTS+NQaJorkZmAAAqxTFdV10H9Q4ISwzprAE/nPtcrNucppnGkaDKUo0gZrq9EF1uxyb9oW
W9NlnejSN+la94yvDJVK2gWFm75Fd6JB1ndiic+m6/fmapzpCjVpWhaCVE+0Y2NO5YYhmdFXCwXJ
6b2M1j0nz+lOdhOvcNqD9qNDYNE53WPmZQDm+jtTffo5nDWLQUPZxawNJOjpfapET5op4oAS7jkX
I7VKqw6kQzU2/gVIdP3F8sFvhCyaj35y1GSbt2qbZOg9SRa7eYq2wWBXG9E61z2GSQglKnIpfDNv
mbcSlUZs+5yi9iu5g3WoI5CkPGupNxl+RwXZsHVTcJLHrVmepIEqKtoplzZ4bePQy+vyRrcK9/Jd
FYnhDLdWz7JmNngrJM2dFZbAGtxlpoiC/Q9X9LQYzoRmZY/RwwBK0nrtN1ZMhzdC1tgfMbeBBJto
roHZsM9X5CSOM6PhaEadmptItzaGrRVXnQYcGuICkczO0k1Zffl3e8iZ1DQvZkNaYBIy862AbpY/
ZiGKOLvVl5bEmVSp1rTRinAFGoS1bAwFxOSxMznGXt1GP0Uw/ZeVnfIZvDyhMo3ZBLEebYIls4to
E6q1nZc3bXzICz+dvv+bLfxEWAGQZXmcKBw56Y7TfE+7vVoLTmndjf9HKSif0eub0pyHBm6irww7
AinLEg72oC3XILS5okMocOXvICV/PjEgwuBEz15ao0zKqkrYHqIXjzU4xAAsfIe2EeZoREvjbEU/
6W2sgyrPlabrgNptpztp+jWxjqUY9ZH97EvL4gzGoOdFoFbIvOajmzww0oMSLd5Dcd27s5t51k5q
BSZq3XooimmqYG6hn3gU+0yt64F1l7We5tPaDnbBkdhzbJu+bAPtUoTRxazRpyWeyeM8rFQvCfAC
MB5SJkhEqYotB/s0u6FRurus9eth85kkTkcMskR5BnSC93G22Yucm8RvtsEtdRsPMLn+L+lV5MfW
RpWIfCaTUxYpiWS5pnj6JCWIK1TwVhQ3gUsfNKScm3ux42Tfu7SbnMJkidbpJerdYA5yR3qUxx+C
TWQR1yUBnHMZI6urGmYaO99EhaPeVM/qF9ZqEu3RmnxZ2Kq7PNs8zrP0I4h1lrjCvE2meH3U2pVs
bWdL2JAv2jTOpbRLoVQywQOOdUm194D63pDEpi7ao+7ZDEVWOvT+8tLWMydna+NcTJIYhaV1yIA1
Lmvozdy0dAgkzi6TaLmAU3Pz58tCBevkswqdPgS1ykBQ9djL4+t2+HX5+4Lz+sSyqGidQVWEN6Ux
ugG17Dkdd4MhzI6sRhynveNp7M121Nqmxt7903jdojMm38Rf802TOOmRhTnzVhltaTffSw+Xl7hq
/M9EczZEiaa4yGMFvbeoeMjWS0VuFHIA/LadJT//nSh2mmcuLQy6NBhYmn6w9lR96KrnabnS6WGi
ghZP0Zo4m5GXxEgVVn1L1J/x+ApmJ6m7DtQfGojiLy9JFRh7g7MeVV7q8wLEUDe4UtDyp+10VHOY
FaE7ZaP6iR9vgPS07ZBBjB2WlUVPopM/x/5fFMjO7bLBmZawUeq5krC5un5P8tdUB2bX5bWKLhtn
VOQ+GPJqQCIj65+NrNgbeSh4tIgkcCZkHstKgxoi1yvtK3COJYK+ScF15hFn2nqJFZn1+VUY++9u
ayAOiLCH1uM2RdcUUzPwhyd2LMexlwZWME920ku7AcwvCNNqHwjvrqjndl33foviMxe9UiWLxqaG
qfxaUzvTE8fRW0H+ff1MTkK4hEUYE1MKJcQY2VA8wFXti8DwLivWWrs0dPckg4uYGrWX84jNj7Gk
u2QrdrxtbhiiV3MIj1DkrbaZPIa92/j0fhERmaxrxUk6bwHLpMvGDqnpofOiKbB7SUNDwLQRLFK0
kez/Z9bPGk2ApXWwFBpwP9NfgaPbZE/wFMud+Ra0SnbkoukUneEgV7JTn5X3cjHW33q0c1osZxqX
CE3aMwDKXbVLNlWDLvRq9JRQtpM4PdDRtIMk36pt4fQ1uSkTU7ALfwjGT/I5e4lh3baNKYDUBn/0
Fjf1AqzauHqvVgkn5zTRnnNGMaWVVZJwxmXMjTsAT9xVCzjWkn5fG/oPeXwdguhxKurRnkh9ZSh0
W/TTNyOgbrkQjySGF2vmc5Yt27GN/KbVKlutLLdXkI7M+n1ixl5dF6bdN43XRGibbdTaHyriBEHq
WRVG3if5IUvNnWyAeSQTPUmFm8lZ5DIKulxn4AjzO6h94f4HzrXbjFtR3UFkbTjj3ASV1GMwEHup
fbdUlOFmJzW3hiiH/Yc48reG8EwjFBCGXQ5z4UYluJ8G/31Y5yrdoEW5fgl884YiM4uTuHw9Basj
nJnTwHVdtzl7bqtPg3k3d69J8YUYIpQppnCfHxunxXGWDmbFaIYZRqA3pptCD49F322kubStavKn
aBC8EEXiONPWTJkqxxSFxaHV3ajbgdzQDgfZGRfUT/PQvbyHAkNKOAtXlpXVliVOzlyc1vo5pRvr
bxCXzl0Fj6kTqdacBRFcBZuiNjB5S0c7e2ao1BSl2eSnkC1sPTQ/nRhnsNRODrtJQ59O+NT/Sm5b
DG5H7sKyZ9Q29rJvK17lbKtHESrretb65BQJZ7vkRtGtmA2sjQ4gh5+G97d2ejdsgQ5/ExyjyMl3
LP1Jr+ERA5Qc/6J//sNWc9YlkcxpKtmDjqgvXbXps8dc+XZZY9Yr32eL5IxKl1mRtDSoWLG2iflr
jYnTTHE6zMQPTwkwsK1X/QE9PC4jmReIFmgrj+EQN5Kchuxg2dA6YMfLp/K68sloV4cl91RwcFaY
H/8bSrjzXeWJSKIuMNN6wSUxok0WlLYepII4ff3Sm4ZONKJr1OIUR6kly0oHpPNSM3GayHBTrXNk
idhN9X0cnwTbyLoxP1u0kzReS7Qspjoozt9Lt8s2APwZy1JGe9GB/eFCnCRxutIUSRkUwcSG6kav
emDMDACK2saPMbgLom3tG04PqBxX9TNv3Oo/TFGxY91H/OcHYDD+YwS3dMBhRBsawtT4GGTPKcZm
yHeSiFzRetByEsO5oshaNMm0RrxSlutK/jZVj4IjY07mz0eGYaCP61DKCfNBCWY9smN4zaY9wKp3
q29kN9vHrjBhKJLG+SCQFQRyJuHYWF6IJXzNnbr7h5HNckX11fVLfdo7zgVVTV3PjYKAL51yux1k
ezbeisSw/+UOsp/xIZaXkgzTChiD3WFNqOHqQFgOMLzOnnmiOTHRmjgPpOUWnXqdgcBEV+38kmbH
Lr8XLOjyLTb4btRJs9CNikHid2MYHpRDuNEx999c/aVbO50Qby/MpG6LCPlj8yo6sicAax5unhcX
sFc+CuFueIs2kO3gya5sxy4VpABEl4szImkfSUVbIDOqIlourvPk4fJOCmwED3Ef5IU6tymm9FUi
Oyl5zSwCRABMCCVCAq31p9zvnXzPRJwpYVx0SpWFCFkZggI6v28MkFSyU8u//AVGDpzWSRRnMQbS
JKHRwvI10tckPMbKkz4KOihXtVxVFUvWFLDOU+5KEU0apcoMkczQD0b9HFW3uig3s3o2ZyK4iwQA
2VAHgS1KF9VdPe9LdOHQ5ioAldBlHVjVsTM5nAPO1CWVpQpy5vK2nDet9DcpmbPvc1eo6nMNeVQN
1meKXMOcbySiC05j/Wl5JoO7J6MUzl1bwSCom8GtfqT78JEgNxG/pm60F6mX4GD4NH4QD/qYMqzC
XB9s9PdXRWLXCI9EXbqrkdFpUXw6XzNDq140IAfp2lNqemVybMptZBxKU/TOW08DqjpVqWppMtE4
rxeVsw6QeiyJ0bMBJtkur7KDtWE85CJWp7V5RAKP/VsW5/QMCx3AcYKro96VWx1sXwRdwJIjfatd
2c+24pocU7BPAcSZQP6uKnmrWBMywVKnuVW762iPvNExz+Fz02PcfLl8n9aP7bQ+7t620YBC9IAS
YBtHLwrG7BWK4iOhkd1Hi28uP/6dOO76BlUTljqbVJOXwp7qvYR2xASdIOH0lAytwFasm73T2ri7
bFp1RmY22jcXP0jhxhmwH61flxckksHd5Srq8rILkCeewvabobRf+qLY6Ia2vSxmXSvALQYUV2qa
/FBVpWUSCVkKRZEpmvlvx/prMH0J1GvDulb/ApQWOn8SxnmkppKGqG7wyDGCK1Qd7SLb1tXz5QWt
G0FNJZYJb430H7dxRhtqY7zgiah/qXagaXJyvDUar9yZ/wU28arXOAnjjWCelmqzEKwIsfk+0ZIv
chA+XV7Q2tAikc9kcE8LpZ1VAhfI4lbGMmH4+lsW2Zk/HKo38sCwxuVjta+c4L4+jId2a92KEHFE
e8qXOoPRHMYgwk/4h4IKkOduB7hfRkEFLu/N5QWvj2WcLZgzw3pIxiTR8fiAGzuSkXFtOeFXugOr
/ZWyQQtKa2sYEYpCR7TQ1Ut3JpkzyopqxW2NCVRXi+7LeT8Nj4qIuGzVbZ6J4MywMmutNtWwi2b+
oyfPTUwdEGUujZBretUAnwniDHA0ZvFkxCxovlNQ4KT7yo987Z5RFXY2GG120z7aJnvxYMTqs+RM
MGeK647EGrLtCAq7703xolvHIDYcQwqdfkCTEjG9UWsAuRZFghee6DJyZrkPDT2IggX5tfTbAPqy
JXu7rJmiLeVMS5UO8UxyxAepkThjBnDG6rorfbJMNh38y7IEi+HLnqkWLGizHfGcw/iMlh9G0TVb
V0Q0tRLwoei6xh0TcGp7tNH3aDbN281YNZt6Ch4JzZ9qJRYEpuuiLM3AcwQYODwJKFDjDTleQlTY
09aw+7hEzgdQ+6WyqZNZ4JvXAyvtJIzT+yTpEk1bQMypf+ncGGRKEggF9A1xKeC1GJ2SaCPXK6Fn
ErmdTPO+qNseEap6NTuzh6nyn6a73I+g6qwOvV/v2Mzf+Ea98gnkhLUAJG3dZp3Wy2t93bRjbSHT
IAGIBtll1A1ErRnrPWtnK+QUnwZzCAxDGK2+csyrMbMJRhpRKdtOIbK+YE64Sa4tdKWKEg+CtfEP
80gaKmnJ8Wga1U0d0SMdgRw+F4KrJlBP/k2edH0SFiaAgNHHYDf1lkhAoU4TO0luL99p0XK4+Aev
6DrWqnfMyW2gPBcFZuMEIthJfIryTyf13gl4ll8I4ynJCgZ0xbCb83fGQ4YNJHq+iLaMc5TEyE2p
tmAJzfatLN/6vnCU4WYYRe0rq+Hp2XI4bxnqslXXEo6G9HSnUfPnIls2qGoOZRZYtqwmnlaLGlrW
n4FnQjkLkpJSA/Y+jgnQu6Ad7zfmKwG7RX4L2NbtZY1Yt/K/L+97KHR2XKmcGLVFJZRS5BvJum0T
QdZh9ZyIaspUQYSv8tzBqWFmURHC8pqZ/LOyGjchyXEc+q2StHeXlyISxalEWgD7XJZZQzIGIuvp
QSr2KL7baWoJ3LxIEKcTMSXAnUxgbqsAwEoxsC2UX1a272VRsm71cAhV4SA1NL9/Ki8rmWpKC17M
6fIIKCf06mgCZ7VqEM4kcAbBjAFf3VvoO8pDX0lfJupn5tPlYxGJ4ILpqWn+n49SMx711tHJyygK
VdYLgmfL4I5eayqEQCbeqq3Xe1ZhJzv5V3hIvQgTiDlALV7U7wZoG2WwHQ+vl5e3rgynM+KUwaKD
uhiYrESjZ7/LNRMjsSWSGao/dKJmPZE6sJ9ydlfLWFrCicHiV0CAbA6ZiE9F9H0ujMiVLojqEX3G
AT0AGUYSDWWLtooLFMi0TNLM+gpIZ9jIpCv9t0DahaEAU/fdxXxyQWfawAULS1O3SRwhm97vG8xi
v9N4h/ay6V2APPr6rSqoDqy6vJM8viaspOlo6hmmE/7D7JDuFJCii1ye4CLxNeCm0uKgZ417kbWJ
wx81cULz4bIyi0Rw5qDRBjWQGNp80DxKk1OZX/DiEFhPgZbxSK3plMrRGCFAiIzN3GxjkcdZbwU6
Ow72A86uiWkihWoZSEI333tP/taD9mUIHOVa+sqmM9vn/LkTU5EzK/ZJ59DvoYBYSQO5I3d3Kvg/
XUY1BBZI8eWrGqEpPbLRZ/R37WJf210+qHWLdyaPu0tJYlpIH6PBcr5jPR7AJzs0brMzDoznYdJt
wJZdMZzYYvNXHV1nkrnbFVe9mRUztL21nrXg1YosuwRTLdrcBUtcVZSTIP4BukhhlYDfiRl1xQdk
6GZ67g4MKRXIWG7kSbojCvbWLceZSD7T1Q/KrDE0MCaSOCzNlDrVgXUHAJjLF3XRr163M3HcddPK
RAODMtoap/AQRMelcKdY8Dhbvw1nMjj3a3ZLWyysq731uiOGWdkMXwWkD3DquKxDpgJQkFA7VzMw
Z0K5KziTqpnMnCEdLNsq3Bfzlzl5qcufOtnoY+1pRWyX6qNAXz5XNi1FNhBqgsAFeNJ8NVpDIbLu
mkZ2y18TUnbaFsMrxC7s8DUR1p4+6+ZHWdz1y+p+yVM5k90g2XXWrSqi2FlJeH4UwN2yPI5J0E+t
DJ8i47WLZgEQN+wnDzEGELpEPeGC5fDPXGPQAlIaiewq4XWl3i2iYWrR97l7ReqkS2kgya401n6Z
616z5P+7RfywY+87emb2A73oJdrj+OkVM/uKTx3tOXCT5wBtAdE2vsWkmTMfgnshszQ77I+2/6Nk
7oqlSE5UoQFlkDez0+y0rTx7up/uA/e7PjtVjtYmxjBtIuv5U3RyK/ebCbeoKYPUzMJD7qO3k2lB
wiTRZDc6ysj9mDVm0xkHdPaEDuOdasvb8EZkJz8Hch9lctovl1WXZ8qwuCA6s9N8W493ZiQ7VDSg
u6o2JpwqQN01RsPwcW1KEdLQstTFbcbnMntTTIFxXF3H2fe5gDpToghF8Vp2gY3yJe8tp6zIT5BM
Hto8/SKwTp9tPfbsTBZ3TkQBNko6a4s7fDdsn3GssxRdePwnKB3t5VUgkFmIT1p5JpA7JEPNIlLQ
HCbqar6zerv8xsoYiZ+CRav4FR+NjfTVtFnSzHCpyBZ/dgAfV8uZr4XMSdT0new2qmrXqLRF7auJ
wchUus9KDN0dYuutGraXl7y+xdAV4FQblPK5Bq2IQqtLsOLeGl1jNB+SKLCDOROIWdfKkxj2/zND
I1PNiogO01zW15267XNBHmMl/cM27ySAU3ttSQtdkqH2bK6vvG83OVCPMGNhF3e6IFu3EvF8lMVd
AZrnFlw11HImGGTNvTS10YA9AdKi//4PBNlSOJePaaW89lEmdxUiJWzygjYsypreJzoI0PDAgOtJ
KAwtTo3XUwr8e1HgKjo37kKgtEaNrivhUrUHuThqs+DcROrH6XzVLr3SZ1hWFl6n/VUk31j9g2Dr
1i2WZZlAXGYPCs6RdrE2dRaFq3mnfNxoflfYjCOxx4TD5IUO2o8d6VaEdrO+cyepXJxa6ZZigk1e
Rm/w+BQOkdMvlcAU/0ERTzI4JxpZQ6fnLU5ndMiejfhEbvHG2uVZ6E1BXy3QQtFOcrc4tWiuFXoM
GtzkaAGln6ixbdDbpBI29awb4tPKuOscdXJQSoYCb4mBje+GPx1yzG/B+t8FN+YRfB4MQdPAQy5A
gkrYSMu0+rMbOEnnLngZoOxlyRUssQtyPLvZSTcEhOHUnUHBntkM6jJwnjQ79kU7vB7DmifR3D2v
8mFJuxYLZ2DHbOZffwahiMMavYdHUTfYCjgpsyonadz1VmYk3Rp00aFFtNqB0Aa0BDXin8qJBMVE
9rMv7Sh3z818MJaAaWoRHgz1m1rrqCh6snRMVF3wBhZcPD6zROSZBKQI0Ttem1s1NrchiAkumxSB
fvBZpS5aShNEZ7K7lA+1ekiAJqMB2OhLrT5XYSm4dCKV0DlLojeGUjUV9k6/Sa8ZCKrlNV6I0JyR
8YpiY8FB8ZmmsZbSBfBCshvmizNrr6qx7WaAxKGxNhN1VYhO6pM56Ud1DGAiY+mZVN9UQ9RbsO5d
fqu3zlsRcA+lAGhY3IJ+o92VRQ+JVAuORySDsxVtIBlhnEJGPT+EERg3iqs6EqFZiHaKswpRmwNY
a4JOk+IgTcd88i8rtMo8xaf7yboKgOurg8KXu5/zrI3jXGIVCQCSU0x7tJi9Sp3Wp68pWhzrxE3e
GBK55qlvA8akQPVYJ84kDHOYLl/4HfyjukUvrBoEBfPVE8MNg7I77QsSc07iAeR9d3nZK20HsH+n
ZfNF5LykwBRg4U3rGS8VsDsKwx4VVMcxBO1bO/me3oNERSBUsNf8o1sOWhNT3ljjvDc3yzFzGewp
qEm/NzbolJz/vQLycY3s55yF3kae6o2qwZmZRej3MmDYq0yAArHSavBRBneT1TkY0bOCJVUvvVc8
kNmWvcyXPOuxOkTfLHA1YrIsdkXsSKt37+z4uPutqgFmjs1lceP6Wg3uW3o/iCpx67mCMxnc/S4a
owbJNZZG79RiQya7vMvRlwIuM4KoO3SS/fhFHAewr36+B9SkMiGWYpjchkozkubVCA/TJLJHJyeX
MYSYfk3JVqCMLPjlBSkysu+AbKIgKuK0o2oNaawW2GAFjcV4y4QesKHlH5jP3zZgqXYE4tZ0X0FX
Kvq0CdHR7/lRGSlAFIqsx27C1s+OuTcOEoi8yI0O2AGWpBOFcmuG80weHwwMxhzmxMLzFoSRbtGQ
XagQwZrWjupcBPe8IJEUGZWcyu6glu4w/QLEqkvMfVKKuE/WtP1cEBcHqEPV0aSAscrquwI0XVK2
bzvR21a0YZw+0FJfBg1pWrcHvMoxx5zmtKU7/QpYNXuGL4RikOAVI1oWp+oUhCiS1dQo2BdIQgB1
evSpCPhPdEacoagqtLGDoAoJv6Gx2xqNKfdJ9WOQaveyfovWwhmLFBRjkmZg95Iy24f1sNVr/aCk
hejWitbDxQMLoWMV1ljPvCF3wabyQw9cBnuAJRyVzeIE9nIVF7aoZ241yXKugdxzQSqMKEhMHBVL
QiwP7SbdaBtp0339L3gTVg3TyVLonKUIhinpaIMl5jR3Gum1K67bxG/HQ20Zbj5HdqccWvlVGQUx
gWBreUx+qlR6awxIiaeJ5GSJn0sbZPntIEq8y7oiuGk8tV/U94tlDlhgWd1G1iuZny5/f/XdcHZa
lLMXiTw0ZJwhIEVKrHsofAy0H99TYvv5IHo3/EEaQb2WAfJQvimqJ1ZXJ8yyd/7iY9ZwE3pzghxL
u8v2Yjgydvqf3Bbqxv+RxmliIRUTUBuhicr8JUoOdZPZsex0qL9rCXXCJbKVWTQt/Af1PwnlVHLp
tRhkythQxtDDKiXxRobnYnQzs2jwdd2S/Jb13r56FrV16CSuRxUR/6KGdoZcS6sdu0CgIuu6boDK
Q7UwD8iTNVvFkklGrsP5Y0zFVMxNaBVXfRn+oLIkwmpcTVYpykkY+zFnKwIaX1KVOgog475npR4v
qOziMIFCvrHzG8kVlZjWd/Akj7ORoTxEvarBFqfDN7PctOY3JRN5y7XnyvmaODWM2i4ZkhyFpCCF
t2Tx07TNDpjRwjQYQ9AWuJfVOPtcHqeBoWGFEWGFK7NgMLmpaet17teZNtmoRH5duqJ1UxL9WiLz
Qc7yrZIlP8Ih3OpdPXtzvzzNtHPM0AwFMZDocHmSOUnJQ7mUzfd3m8sq5iV8Q+Drm/Gobi23e71s
29ayFGf7wLM9T1onkaFA2lg3v4fZLZEn29R+jiA3X0RPb4EaWZwV7XJg1RQN1AjJKqnahtrPoN5c
Xs0fbOdvVeUhq4spi2dpwtVgkzqg/vLCx+Lwj2Gh94bgsbbud07C2P/P7mHU0TQMalbxyZCKuykb
EVLf6pPp/HTYlp5JSCwT1kaL4dk8eqfHdnfEU8mZni2H3oyRK+1z3xIiUInOiTMv9Zg2eamhHJ8F
mzYI7bnbxn9TWz1fGGdSorRv21GFDB2Vn2bqfXkUYuiu2mRwByhstk/W+ARcB66ozFRKxgih+fDZ
h+4B5LEFiC8NJ3xQ/V7CQzpzRDdqVSvOxHJa0SpaO+QBtMKwNug4qSyB1q07zzMBnFKYKZ6zhKJu
PO5H4Oe2Tnxn7oB+f8zu/vemP0tRzkRxqtAUQIkMUPx3af+mZHcZIXYXi6g7VvVNxTOWgR2bxjuG
ypmSy32SlEOKDYv6yAPPOaA2y1utCe8FtmH1YDRowz+oADqnc8VI1anNYPJHZ/RkD4h9yD9Y76xU
IGlw22fRk3ndGp1J5JyaanRkNgoCx/lU7ZZduJeeANLr6AzN9lGUnVrdRo0w4BoK6kOVU4s2DePW
HHGlAqN10mjX4I88CJpNV93FmRBOITBBHY51qcLkLQgQpfx+WsKjYWWHDKJqXcS4un5kpzVxRwZm
ptigMdZkzM9oBx16wXyA6PvcAUmYAiuGFN8HC8lxGkpv6CeBQxcdCxdoLFWEC9sbEDE2j2ko79Cr
uMtySfD2F6yEx9VcaKKo4CaDp1jwJEk1myShoPK0WjlXdPYmkdENQ3m4C1lRlymlOPzBx7w+oB51
17dAI+e9BnYOLjQn+Wr8qITwK6s7eCaW0zmtbwZLLVjcoEt2MSkvpVk6oJd9vmwfRGI4XQNRX9oq
TYqe1njcGC2oxlvTyYvGuyxm1SsZumkiFWmgSsAluYrJLC30AiDwJIXdSZLdobti/lnHhUDQuz3j
X3YEM7sAfcIIB+XhHFKdRFk2sLuqyI7WgddVBXp3UMcvgRZ9r3Ppp1nl10B+3ZYVCIvQLNap1dE0
JG+KkmNXlNu5Kze5Asw6kMbujCrxSQlqMQnznto0HkgsP6ajfAArozdbwRdlyg8l1X7U07gpwQmv
k3Fj1sAUltFzKeu32jgcADxx1Wb0y6hn35ucfu0kFILDKNqm8WyPfeSaTenGWnEv1fSpAyplB6wx
rxvSp0GXb8qu0zxZ7x/mMn9J6prY5lL4SRzv6ywSbN9Kj7OlnG8fu3FnbkkxojLLG2wfCyXrAvxm
+WTLiS2FNnHlF+tXB33vvlq78G0Uuo6163wunCnrmfCo6vSs1RSUAYz6bhmWQy1Mz7BPXFIP7lrF
chANNMuALJPItpEem6IETaN/WdtFQrhLJY9oi1IKPPTbontFPX5Hgqy2MW307bIc0X5xhhwRZIAB
BQTKtfTFindxtbv8fWalL20WZ8VNOaR5A6IqVPVABIe6MUNvFHPjrhmHs2PncUTlmWWaCoihOAwr
Kbw89fuksGku6m8XbBhvhqzFskaVuaUp2C0gFtKLx8s7Jjh5wr32UjVFea6FgML6jk5zO1KutJi6
fyOEEpRBFFC28PAdw1hoTTZDiFGUdry8pPVVnSv2ZSGrW4WWbgN9rhr6+jgdLmp9qEH0hihueTTU
bRiK2NZEAjjlVXojbkMDyjuT3lYHkJSFoyC/IhLB6e8ArtJ2nLCGZXoum5eg8i7v0coQOKylSg2F
DY7+H2nf1SM5jnT7iwTIkDKvMillZnnT7kXo7umR916//h7W7G4pWfqSt3uwGGAHNcgQyWBEMMw5
VOGbZQ1TG4EVjZdCeDvDVKLU/ZhjbCI86U7lJ/56wiyKXRzAU9U69assiO33l/cunbNlRVbPdTWx
EAEIZm1X3jTVH1kyTaMmXDeCEcKJGBKl1eIYfpuWzaHNwiPIGjESWT5e38jd1x1mZ/4nh9M2K6nj
dS1XtpHI/doN5szroPfY7JiwaYmVoD5YtY0sTvE6s8wxHcsSe5+ke+PQYFapt8BatxyW4xKMkk1f
rq9u174RzbTAxqvrFo+EKw2LheniSXZRprIbubTlqrQXc4Efd69L2jXYlOCth5kMVebLo2tRrKpF
oI9AnLNHK7fX+thO36LudujRmk5+KchsXBe5A/aJO/Auky+RGotu6CTGPR4wETV8bxqA1TQ+vGvk
E3v0Wqb6IBUBqYmtOMODGP12N3m4/QIuuBwNs8qHFF8w4QsMUBT75pE8M3j2ykXXjiuC293X1s2S
OStfDKSsVja6wXiKCi8+LJqtPtNT5U6BEMt095ZvhHEVVbVZ0L1TRdAeRXLXSTloqil4ELLb9eFG
bESwT9jEXdFSzJGsDegWCEePqD8aQlELmfypTO8aoxa8qN5Kb9fEMSe6EScR0pG+hZa2wIgGfNzw
SRt1VCnC7J7KxQO43ssTiEG+jfMy2PUo3ZJ4cq1+OQ4dRtFo9SMzAamhhMMvC7Pzq2zYeq6+5Fbh
6stymxb6YRnSW6VeXCXve5vMxncwkh81RBfxtIy2XCeZm67RWcu1X8akPrRmfJzS5BBb6bNVAa1s
kfMja9O2Ez2Z7EVpKzuNACxWLviPG/WTFMsPpr4eNADegH/+qWrSG6OMYicvMYhMaWybzfcyGY5V
bDyvo5nYydC3tpkrNxH6JQRXUHR8nJEGwtewyJGEmL3HF9OvihYkpHDV8TQqggf3bnyz0RTOTqfa
CDwGBLfuAtTWXP++yKUzWX/kDTZSOAs9WDCiUr8wb6A6saOAcKEOGF6m2Buwn7qmi1yIsCo6OBZ6
OB7dcqIROPbtsZsf5za2RxAOYP7/urUUHBVfHW6ntptjDWW5ZdBsWYJK1I+osazrNyIaCBQcFV8f
XiVgMJcyrKJkFq4ikc/TEDlAb3y6vqJd5/Z+VnyVeFyVBgTxcG5ytDqIIV5MCfTUUeL2Jtjir8sS
GV6dt4XAHwGAIk6rvJkRJuSYugKH+hvKgCgJvG92DR1jxTI8KV+P7hOZRm1Zrm64Bll6R2tBQlv0
+5yOS+EqZUof4ymy6p5qVQctrAVU3vsa8L4ETrdRdlIni+IaSblsywN64TUPpK3u9UMRLISvNIdT
WSyaioWYzUOcHqtIsFHq/hX93zL4THnYLKnVlMy9n7rcVp3kvJyaT6qjes33dLK72/DIaPQws+CU
NtCJTiAMBMbgffgzVG31nN+Kmuz3Vf79g9RL/5UniFTVCpd4LDVHNmtnrYLZAkJyI1J40d5y+h62
tMqtEUvv6sguqT+uggzCbgcroe9rYV+w8cVEBp9y0uH0ehfz7E+sgY8c40MYMJi/+lU8x7irlDrG
J/GopEgHsr9vBEoplTQyhugULlGS0vpTK+XnwRQ1Ju5GwhsxnE9UVnUcjdCSAe/0c1o9iQQ9OVha
UIOiCIxpZfLz+i3YrXqQjUDOM6qa0vaVFqLxHbCkti7FTyvYaZKucyaqnwxknGZpAjXi7KNX2jEU
ADnOojhuV10238DZlBLMfpEBAnWX0ENMb4vsT+LEze9zBiUfKIxli9egNBMES48dxjDS7hyGi60K
gXl3b9m7ML4loFiSvOpnCBuK81JFdpN5g3qT6X9dPziBPn5oBejmKKtCRDRyAcZpNQMe6tfa+Hxd
yO6gzEY7+C6ActVMMlcoVORE+zZHze2ypD5wBQPFSJBXxr/0peTjpt9NqjY616UL1IJvDxjkcQ5z
JMxdtfquVecw/XL99/eNyOaoOCOiTUU21MmbEWE1RmCqnfvg53piOPvVcy6k6N5/c24EckZEGak5
o8yI7czSB7MfXpo675DNkwEvKw1eFWcPVhb9oClQqeKhD1K1OxWLbjqAxnqquuJpmsbc6dr8riLD
cczayJ7mxptT8tiPcXB9e0QaxpmiNccQeY6L4xrZt0r+G6HSLB2vixDdFc749IpFkbmHiKXJHTUO
AOibt7kzoO/ruqDdahiY0QHBBgIwRpt3ab7BTN3qI0twTqf1gEZOP3bTHvkaNv4+uIqj2vkpPulP
IqLqfR1+l8upmGyiHla0MG3z4Mf640gFqcL9Q3r/fU6jRjrHNYng06VO8qZq8GZtCUCAIAhmRGI4
Xch7wAq86YKangrdNaO/rEbg0kU7xelCggrbVFI4omLobW2IbMxsiLRgLyQDYQ2KoYosq6bJZVyy
UlcwMA3brEpkcbp1BWKv+avOEyeu5Oce9PKGFD8mYX4vR+OhS1RnVkZ76soTnQ3VHpbuuV0WZw41
e9E7wWXY7XLbfh0Xny1UUdEpgh3Qb1mfJb1nuBSNg95w5Q6YfgMmdov70iFP1+/G3sZvxfJXY7RA
Rl9C7Jx+t8o7Kfv0B7/PgibT1Imp8Ga8ifouWSl8yLoqTpS1zporh+si9qImuhHB3TJJHptpanDL
pHGyzejvSEIKUftchs+pfJbb4yjC+txVJEORVWJqmL7nH6l1YwHSQtIxQEoes9ZX2seFPsfLvd6+
yCQXqC3TfP6tj4I20WUTGmDxhJ9rQud0mVieBLip0pF2ga5M8PknWX29vo+7KcmNKL4xAY/KKa0T
g83DpQ8F62YEGjnLSKp26k22qAtm99zeV6Zx91HThlKjHSpok3E2wQmszLbUnBVgXayfJ+0JM62C
rdxzONv1cVdMUtLVqhZgTUTraTVf9dG0x1y16VAIYheRIO5SpUpfmWOCknBXhXacvWj6S6p9RVOl
e/3Edks52xVxqr+uTdhHrPBd3vzzEAJ73EH9KmOEWgPtkuE0N4s7f1tcNA0E9I8GF7fiOf9TaKsW
yQ3Et6i70wNQqc7R7eiwV1gpBrBhu3blJmhs1zePMF2pVGs2kPBVfYa5Vd/PgfxA3vCp6tfhLIwa
RKfI+aQhlSdwdSJeA8bXlyFxmhkQocjqGR7r354TRw1MzKdbD6KLsdtLut1XZoA2K1WGdMkRz8ju
p8XRDoZp54MdH3SGC41h1FY7sGbIP0iSUlPRUDxlFVq+Y6iPZqXqJcQSUxFYatD1gS4iVdi1m5bC
asCmggILMwibZdVSK+fTCnLFta/twVwcWX2e+xuaFN4qHcckuH479sIWalEZCC+UYsiP28VpmZRs
tljJLD+ps0+Bs1T9QbJqK4JbUR8uRQQ4UZiwfHLmMbR140lPREDhu4r4vhC+1aCxpLDC8QCmkn4N
k7+qNlCkO7kUXef9/UK2841UBvt2eTxFmyqZlSDSj60fQ/yXTm8myRBYRpEM7kzWbMoyI+zgzYxj
GZ9V+oM2r9ePfddhYqzjv8vgzmRMsqUISQsRo3YuZpT0euo0SeF0RA2mMfSui9s7HFwYFCjRagcO
K87Wl3VHgPCLXrSomny9pN/g1341RfOQ5plAoZU9j7mVxZn7ARNIUtRi98zX6Ps/g6v6EYwuXuSP
zuSiL9Jh44rknN5mP64vkx0Mb3y3otnBbu5uVAOPYVywq3M32VrnGwAuVR+LUrLr9qdphQLPtqcn
W3GcrY8WqqLXGI3TbQHw0k8gsTR6QUWPbdaHFaHsaKhI6hkKn9Oz+shqE4q7my+/CjOQZcGO7b73
0YWiAcyLKLBAnGYkNUPAnOCvUOG9If6CBvDhV+EbQeOED5bTe5pT6rb2qfZjP/bCJxHa7O4ebuRz
2mKMmZ6AIgSvw+ZWIrdTeL8Of7SH70vktMJCziJLGbM6aR56Lcjo63Wt210CwbXCe81S8c+l1nUE
k+6JDIVHIzO4n1AWDUM7R1XgupjdXJD+LodP25l93DRFDFdhPf/TEpPeY5LCMXzNizG4UYoBRHev
8kYiF/x21jiRNRxZcIEGXX89THf5QwnGE8ygzbjLGpCt5IPqmj8i+HrBctmPf1B9gyhosQGbBu7Z
5bZaudIbrTmycQvpZ30Ij2FAT3kAQkQxto8skMUF3WhxAClijIXGdDoRpOizI0bG18KZtNewfhyX
h3JdvOsL3HMBuNOU4J1vUBReL9eXSxkhqgXr0aObxIq/G+O3Rf1V9F6Y/cEFMBUklUzLxNwur6AA
o8r02MDzuTVv8+y2jURvlj0rtRHAayYJq8acVwgg6gud71GCuL5Vot/nVKHXtS6ZQua+dHowjcZd
9OpfiuA0IEXndNb0E+bWls+pMdgGFaEf7d7f7S5xplbKw4mYFWBkGW13EmhB5Y/n9XF2CDDBomfp
IGJD2MWOMdETDvRAQ0Eliu3rxh/SSKrxWEe3rHzKnlhSsXRD1zgkMPLaOTwCtOvEXs56MH5CZ7DD
GHiEzHx71nH7Dezvm2+ILGnqjRhqbprPc6U7VjzboAW0r2vI/uYCKNEguoXXAd9UCYSiWZtNNA6l
xyjI3SSzzb/yc3Yzepq3BDDK1o0IJGm3MGVuZHJxYlk3obRIqJkzfGXjzFDQ5GfqxwEDPksEnno3
97aVxtmLKp3bwtJwmAxHcXUVkEKw3nHJoSsIn1cHCOG+GdkgUBI9Mvcs1UYyH9qHcZ4MYwQHN43F
aexq2wqRvQrH8SaLrSdpUD9fP8xdlQEdIGwVWjA/9H4WGtU7I1RZTPBFyRyaxXaoCx5FexGxuZHB
xW4IkdM4zXEZSwr+qYp6i57ZBe2PQ5Ufri9n13ptRLHt3dyAtSQ0XwY8WRKaeW2XHslqCILu/dWg
cKDj3WoRPr4HaZ4EyPYZYI1o7q4xbFvezeFdKz1dX8n+wbyL4exJQ6pMWwrAwlPzVs2DRW3sSBRN
7eYVTPjD/66FMxiZNFlmGrMX3pGZLOucfUtew6BLwFKnwvlXP6QH0WSdaGGcNgxkBh0kwU0mBjrL
8totSBuUsqi94f+wGO9r41ShjqtKUtgDRQrWAz1UJ4YOMj82x9kHONkfJEtMVkhgLcYYo+IMRpiH
SQu2SwQYy6HTH5LsZhBS5O4FaRsZPCrYGquk7jqw4lma7kVp5hlFCID0zhvz2E9VNKim4K+2Kltq
vSRLHq/r427X0lY8FxiEw7J2NMLrhfgMqZqBnijAWGGk2SKIlbd5Rz4e3criIoSaVkWOQjPjcJ9d
RtjFAIhr9HZoYD9vfBXjmBTk04OLmTlgQta36kEPlkDUmr6rqobGaN80gEPwLc8oEP5nyYr2qZXO
7fjaad+vb6tIBHcbWrUO1ayHy87ROxoZN0vxDXNa/04GdxMqQw/rWRkUN9T0mwLgFko6P6pGLQjr
9m/cZrs4H10NNNGaCWsJv1n39ND5/WfzpvfmT8CWfRW1L++9l+A5/nc23I2TlgrzuRmuN6NO0f6/
p3p2Hcq7GL4vvEyACmZVsPaUlkcF/G2U5P7149mPpwzdVFkhUtHeyjBbpxW2Zgg8AmRaMdycneMv
sFQYbZ5c4DZ76y8xvOWuC9sI5HzLFA0rSTNYq6qxnISxKCuAimlmJxY1FIkkcQ4mnuuhNqF8kPRE
wtQJo9MqhU5niYBVds8JWQHQKYGmEenkS8ePdI5pgOsdMUZ0rultn3+6fki793Tz+5xFUtdkCE1W
KlKy6kSS/h7wuIfC1LzrYvbvEKZ0LRP9bOaH2Qc5USKrKDFQH33qXYb1HrplYN2uXu8AHEZwY9Xd
43mXxmv3ukSojks9or9APnWf5BM4e8B/4dbPGGHDnBzK7y511KPmMySOCDFBcwQzjJM7ImSE/S/B
CBJBDgR8ZZyNGhelrpE9V9wYKJvWeLdAI2XAHktaKlj0/km+S+KsFBmR98kqQDQV8W3aPJfZsR9F
vnJfG99lcMZpqno0XzSswzexzVPuNq94f9ot+I6BHefkQXEQNfoKVsX3r1pGY8rA/YCNN75Y2ve+
+KxUfxKR4hb954j4Dta07TvMmXZIEhFtxCzy7OcTuYsxTnX9Dgg2741UemMOM1SL6nWe8ZLuBmet
tadmmATh2n7gu1kLlx/QqnFqjAHQOXFlDyzh5gy32avl5bC60i09NYgpRB5LdERs3Zt1dUu59hOS
fG4Z+kZ4nvqgnwUvLZEI9veNiLAxlHKOsSxT8avq+7KcpU7QPbkrAgGRwXKF5EPnK0AE4lzJYDKK
/HOWPPRyMA2CLqb95/dGBjMWm2UUnYQRAzZ5PJzIiQV8DIWX3rLRKxDXB5Gre9dVTrQozvqUqBfO
EYNlMUvzQMr6ZlS7uyUqBZotEsOZniI3FnBN4gYpkTu0ztydtVmQfxSJ4CwPyI0wfJSyGoP5JQSn
KQCAciEY974QJFMxV2BpH9rnik6fFFIioLRazVnT7EaLZi+jIoymXZ9gvYvhLoypWzMpJNi0Ofqe
N+5cKk5lHZdKBF69+7SxAMaqEE2Wgb7CHf8ipV0ySxRUFqfF+2cgo8YgJUPXFz1tdntqtrI4HbCU
tkaaEDpA70eXAcDVsq0ei5vmRQYKBzTir+uq/WYu+bfUViCnEcicrTNwF4AE78p//0OPoKbw8blr
lUhLdq4Fx556yw/j1PtTQB9y+H7BRzAZV76BHxhaYz0iJIRd6pvbyouqAE2sZn6nwslb0aFTvetr
3t9kcINbCCQwWm5xB5q3vTkYJuTlN+apeYy8DPH0cpD80mPMZX+ESGehGUuToUKYL+YOdcgo1akK
uCrzdfDYsBfabu7RG+9pPuZx3daJvdxvguur3LuFW6HcwSZaMmczu+qLZQWSVRxDiidELDJa/8dm
/m9xBivobKyxEs5p3IXQWPY8qZ50J/EkZ3qojqWXnsSjFbsh8GZdBh/K59FA6ARiGfmU/wUORt9g
j6HEXhCMSm72+fouMiPyQTXfj87gAvtSHgd9HhmNjRyk5Db6kxzCdjVcpBFLRU/MBL9PrSBSoe+/
1EFwu3YfkFsZbI2bE+p0Y46LFjLyG/J3Dbj4wqm95th6jNgFqiecHRJKZLq5kSibcR7FCp4pvdt8
SoLSZdRh0q/8rjkABdf/QyTc7Rq5mKCO0Ks3snMiaPZCOsiPD5mjoQBQ3IvaOff8jqVRlQ26Uw2R
zuXiZhLFXUvn1ZVoaGe510w64CL9KPp6XfV2L/BGDqfowLGU27VGJ2c8nZPhZ0gzu8J87XUhzNR9
0O+NEE6/Oym1SLZAiAQixaRT7JSuJ11KHtSuc41aNEi570s38jh9B8G5SWtGaYfIOvQHAOCGL8Mh
v0M4H4giatFBcXq/xLOUkg5aaLWYjTqOWg10BzdUosP1PdxXd7T2GkDatdCzzPmTfm6rop3xZmTV
pwLcnuFxmOz+LUWDPPl98UP0Ht71mIB+Qme6ojHIrksdXCtZ7tMFNTZLc6QwIPJRQiexutyFw91c
PsSiJqldM7iRx10v0rT60Hc4tnQI+vw5FY1ci36f20EknMJ0LDHJtupBrjypqyDHua93mwVwLtgo
BwOsl5Txw8you0Yn4HoisCmYPXKuq8PulSKUEmqZICfgK0BlU5ZDrmN6pBulX5iX95Gufq0N9TYO
szt9tASP1V0zsRHHaXmDPEJrTuxGJd9146abz6bISbHN+WAkQESgIJwHBgVfvsjDtMs7JkJv7Dx2
qzhQkiMwNouffSm4S7ubp6uGCpQUXaZvL/ON52iXPqXziPdjalbPJmYqpFGz5zo7af38qbOEUP7M
vn1Y2kYep9hrnGMYIK3Y1WWIm5mnGHbimDaDgMJM11/XVWO3DcDaiOP03EjXhrYD3JRybwX0mZw0
NzqZN5GXABaZhTLF0fII0mgKmB6mc+22Qsw9tqLLFaMkj8lUZEF1Bf273E0YlawuFiMlrkJfdeKp
0XyUtdZve1ngWnYitUtJXASapnO6ypWluuv98HfLqLO8NHSSY/OCJgt3EVE/CBbG18bpkEvxkkaa
q5ZePgLfIq1sjdwBhV2wsI837mJdPMDWsKjT0AEA0B2kG6sA7cjfkSlIEYpEcG65z1Tdon1LUKj+
opqtva73avLbqZrLZXCuOEXHZAXOP9UdSQIazcLN5AeaDgJr+NFTXUrhzFOKdqfUGlOKGrJ5UoL+
DDZGXw1EQdlHu3EphneIWTY1cy4TN5fDhyHqfbWeD6t5mEekBMJZcDw7o66X4jiz0SHJFWKoSwMo
fG1Pfy+VtxhOjbba9MU3gM6aL4LEjWh9nOGwaBTVXUWxvu7YybKdlrFtSM/z5KnSl+tGaudFd7k4
zkK0jWZMFV20N3hE4uTuGkh3CVqGJfC+579EU4mie8uZiSSepnA1a801x1fT9Eo98ejqD1PmXl/X
Ry92sSy+mlFnaPuSlEZzm0zFlE3ldmiY7HW7p9/Wwm8HEfbbTvv1pUAugO+MfDZXGarf/6dMHU3B
gnpJbTfu6CGH7HeBxOxg/MpoSQtRI51gY3lOvESZujHB4xLdsBj9HUZg/Mx2U6OrUqAx7A5fcSl8
53JhtA2dwhYKU97T5NC1gusmsCGUsyGkzCSZrNhISdLszJ4yux3+pokzNs/ARBpWEfuYwPrylHhS
XAABwAIG7rSerFa3R/1zNqX/zotQzoRYSUTlNZJUVzaLg2bmTjm3h5L8Pm7SpRJyhiNK1byq2ooi
S3outGMe+cX8MvUU9NoCE7VTNbkUxdkNWVJlwBngmBhimHpig9NNYxuRHb603oSZsvnXAna8r9ev
9c5Q26VYzn4octQOC327ZpOHnB6Izuzosf28no+SQ16AJIv/MY728tekeMrvj8FciOeTl3qfa8my
mMQd5m9J2tpab7r671MMXwrhTIkyAwkAYEfUtSz01Ej0htBEdHwspvhwi8GGrsq6CghoPqxRolKu
64YirHnjHmE84oycglFoih9Ju1dsI4wLcDKjnvR2TNHwF1l2Mci2nnxHX8/hum6IpHAhTtQYSRaX
cNPR8hhHX2XqhUUmCHB2jR+hioXCgKZh6BXbunmxZHU5JlE4gmkkJSd5IK9ENYWhtEgId7UGWRlI
0cFHLic8iez6+Ri7P4ubz6xiHJ9EV2rX3m6WxN0okqSRsTLHQXz9VB4KvzugsH8SNUXv4CxAq9/l
mFwmbUhKU9LbVXvrwcv/Aom8a7pJZa+pMzqMoat1iGznTuuaooaQXc3YiOYuVKTpaHCZeoIg4FbS
bxdV9aomCq6rn+DUTE7Ju5iQuS9UNEw0j8QAqZry47qA/SfWZhmcghNJy0MzyTR3PsyuhjSrddee
u8PgMlDRsBWo+m5AsZHG+eGGVoAXQeXX1aqXXnXyIQzUtnHSTDTELlwXO77NpZKiMVX1CUZVex7f
+lwkb72bUCuBLTqK5mdFusB5YtkqVm02CliJ8EHOA7342v/+HOOlpnNGAqGgPBJlgbpVPkj2HBXc
bJ3oQcd+5IMB3xwPZyQ0Ctj0ps8okNZBel9+aZXXRpq9ZL0ZRLxRO4mMywVxJmIAyWJZh3C6ywnM
32i/7Bo7+6U+9OfGz2511A3J4S259lrdh3esUApshafr2i84N37WJZrMZJxNBPRhHvTZl9RyRkmE
ZSiSwdkJSkjeDh1CW8U8AVvQz5qvptoL7MROAvliN3nkpFDP1qXT4KcaTz3RQ34ofvXn9HPvLS4B
N1ToNH+Uw3jXFR5nw8JcvLmEOXUr+WtH78r2KRwFfRqireOshZRpSJLoeEau6tMY3yfRuS/+pRm3
2Dds7EQCzMZ0TaACVehVmY+OZzoKDkfgDC3OOrQWWQaKEq47ddNdLfXAqMtDD8T3p6iq7GU4zkvt
1HHc2Ne1W+A8+CJ12GDUSh3x4g/z3G7XkxBPSXQ+nLmYO0PvCHBqXQxZHYi8HlI5cUoyC/LTonVw
liJcQqKXmK12deVWJk+aqKnp+u+jHeRSBXQlTIeqRGiUARakuMmpgBdHcDkJP/2oN5rU0w6+qHfL
I4C7nfXc/sic3C5eIqA+T59VgV3bWZFFTRXsVozRSOfT7VIx1s0sR8jQxucMbJTyH7xvtwL4UQE0
lqph1yKBuTZHg/qlcsqs34+8L0RwdjNqpUhSpJW4LRpus0cLfWDG4/ULsqO/FyLUy4PXQpOuRmaq
rqqeUgV3BH4mFUUigrN4y5VtDAwAt8sBuJ+qa6ySYddGcSxG5B9+fyW6oapgjSGKqfBPiC4e636Z
8Biqss9WBTD95IkI8w07emyiWGhRMHGhp1d9m6rYLCWpwbSjRgVa5EAuxpxM7MYYz0CgzYodpV/9
+P1K2KVEznQaIZJOmDhRXS0idgyi7Amg0cP6Q1puzfW3FQ5gJIzRTLd0BaBtXCSsDWm+TGaOg4q9
KvybFIdEVJD/GF8xEQBSAZUNNYGvxCkcLfWhrRPVTfUnY/h71FCo0YJIP/eiecaPqg1JKgiZCI4K
MFhcuIhH0zCV9YQurGY+tEN8qtIcqGKy/7t6dymG8wDhpClJGreqW+aHuT7p1m1Z/rYtA3QLBRo/
SODQ5PThWOKu0owGRYYUVACN8qsXvUk+XlCghMkgZgXkFf4PbywLEEQMA4nhXtajRB8jEfvWTrfp
hQDeWNKJ0CprkRaZ6s4uieaglPvFqOinWU3cRNdPJvBC1DU6gqHer2jilnXljG13J8eqI7eDG+KZ
9PvntlnzW7F7c5MzpelRVwtVt4gOQ4cgRPcjURVgT9m3Mjjr2tUFbVG7Ax9Si35nOrlIgJwH2TqZ
cnqbkOzH9SWJxHHXtx2S2WpQGXXL4rUaiC2DErPJb8FYlWG49rqsHaSNyyNlOrXZP6mORimvE9Sk
qiKYwKiWJdZXJeuctjXQ4hUhBwFeKPr32NLnLOvOdGztpDF/VAbm9QHw5inA0FTlwdN1xRvBS1LU
paObsyCA3kmosu+kwMsg6DP6kFrKpbJRAWuqvvWVEC89SE540B9YMlXxal+/mxzp5fre7FmerUjO
JERlvWQavIc7FhVQBEtHw1C88fW6kD1XdLEwPiY0k1lbEgWO4Zn+pGiZSbzCweMY7cKOAiSLyBWB
m+ybif9tJZ9qUtAchkPHVkZt/qCVAM7uRehqgq3j3QPjI9XqjlUNmspZTOMsd4mvZKOgiX8nN3Kh
FXxWaUhb1KoyFlq5/2A+aqnDhh3fWKtuFdFZMSd9mVW4FMfdTADgTQA7qf6pBrLuzvmmPGSoBlZH
1hiMEXuMeIqaV4WL5K4ouC8UDAsiJzM59GcSACfBXcB86C6HOEBbqSLIbInOjv19YxFGvIV1msKL
5Jid7UEE5GvDUaD0zGJe20g+GpI6wHWCzBzvCPqTeGug3U1fUBZB51voKAJpogVxEcTaLsZATWQU
JnqgRmnPAL+bBDivOzx6l6rBGYthykuaNshqzQc0XR7y43yD1/7n8Wy+RKfEZ8w4mKNSwAKIEuf1
3RTdZ86C6PpsoCUNXSxjWB9k+n2mlsBLCPSezy4p+iiHRMqRWu2AZak96/nXcvVoLKoDsi+9ohY8
NncIfjC9zQw8YyIABiqGt4y5HUumP1iWs1hf1fCUGt6/2j0+35T2+RrXkqW5cWnaZYNZk1KUmREc
0IcEU6ShwmNgWQTTLFSbHtQk/nc6bnE2gg5k6Jq0pEDkem7qV63/0Y4v1zdK5Kn4BJOiADGz7ToC
OyQ75t+6swbt58TRLVQUy1PtRG4rUgiR2+czTlEUAkFggiPBUxAw/ovXP3S+Bm5K1lAaIKC0+86u
hYDjApPBJ5zqVgu7rEO71rgeevOlaG/L5tv17RSJ4AxGARS+aRxRdZG08CE1EndRsiPaKAXWnP3M
tSvFGYdhMOoQc7JovKhQWMzQPg2c8BiINwpNg7qjv7JUhPCwH7/+N774kIWKhr62RhV54gi3WNP9
juoHtXxcTEeZRVD3IlncOzRptRKjsJBVwy2aXlW4i3kTZ8/p9PXfHBeRmUfbeEU5MU3wBiGD20el
3VrHrCGnNe79fyeFCzDmTqHmStG3NwN6APBIob/WAr3baWnaeio42cuVrBHN1iLHlnUeQ4zI0KNt
uhTArCBU8a2jiJbouvHDJOSlOJ004dwu8B1JfWeEN5mI+EP0+1woUWlEDZsY7QBSmNv5/KRoh393
Jlz4kA2tnBAVefUidyNGNuONiSAvfN3vEZmzBabed+mQYI9IdszVoIq/tNNfffmwqDfF8mtdRYPd
oj3jjIKOFG5S69gzQ72J1x+rqEVesB4+T6CbXVgvITwF8ftj52d+cmQReSfYtn0TagGPCX3YAP3l
VCvr2gXAu0hHlPFTRu+s+ueoPV8//P8j+H6XwalX34VFHY8I+f+5LR1AoltMq0nAac5vJYGqCaVx
uibNg9IQ1kDRun1iG5hP0gEDZcuAF8gOlisiWRDK4xRPUoZijeae1cyzO4YeMwfa0+g0Rz2IDqI4
dV+aolIZ80LA9eQTYMucAzN0RIxsgKzyBrwObviiPMnPgwtm7PtxEri+XfXYiOMM3dikYwTwWlRD
QMFJ1xsVvb3RJCqJ7HqgjRROCVH80lQA9CNm9Zvvspd5yTfrLrlhSNfyIXLQJfoYHYqzKZDL9O6D
X9+I5fRS1pc40mskJ9bxM7g/u25yl/TJmH+/Zw7eYiPng0ZaxbB2NV5qIL2Pazs1QWLxqRv8ShUN
/IrOi1NGtaOg2ewi1OzXwp71wi6nm1KXvOs3ejcg2iyIs31zGK1L20IJifLVnE07Vr+2xqMW3kXW
4xj3gpfTfsr0XRyPNtEX+ZCVMbzt5CjADUsPWcPo1S2Qp6yeHrQIXaXzFIiGova9/EYuFxgpRROC
5QhJHvWxQ6IOrUsMGcB6NUFbSp3s8PtN5xd6wkNRkK6Tswyk365ef8pMD4l6W5Nf9M6P6lhwr/cf
BZu1cVFSjKJOmec6yx6M/0Qwz9IdwwFSHPqGoD8FwpfITpfH5QI5a5J2hpQlEmqrsh+/LF7h1fcJ
FMbuf+ju7BgnzQufa1vFYyR0wDWBHjHpQVRE2vXbm4VztqZdmmGsUEVAW2f2SjC9Z1t1JXCqu757
I4MzLIk6pUoHYGI3PyaBEjC6RVQsTqLLLrBfKmdXgMISdUPfEDervw/oB9N68ItmflWKGs/2n62b
BfFmJTO6xppn4pqzrfqmbxwY7LeOgsTBps5z4opgzYV3jzMxYVmRaMgQxWOCJH4gGHH/f6RdV3Pc
OLP9RaxiBMlXpgnSKFnB2heWIyOY86+/B9q7HhqiB/XJ5Yd90NY0ATS6Gx3OifzBMTMHM+5efCV+
roo8K08/UobTkqMQwdqNZ/T9poEN6/mSYXSq2YUP0yiwahtoSL9dBp5/hDS0T6wSj1c26F4/5F58
C9KMmzkFco8Kr1cDG9MJD8pO2uFN4VW4qTPm+uODFPylI9S4h1kR5kNXyTCw1Ezdorsy6sQvyYnG
ghEhkSXXOKuz4A0AgkG8A9iaWawU3RcvcQAevPl1cifATnUn47VLdpf9lcjw8HC5UiEZg5bC8Ixu
dGNed8h0V1DhZIcptVRxa6BSIG+KxHO6Q1+3C2Y54F+JdHrbNxtgNEf1BcBhnDupl3GOdAvX1Z4G
nyoSEEN/pIPIa23bt7MU7iw1mcTzbMO+RUDx0v+xDNHbVySAO8O4IPYcKthLhpYYXeXetC+u2Ixh
exsF35vg8tGJpLG/r3IGtEvUegiRSR/boCjuLF3Qpi46FM4dLEqhSlGPUKZX9pqd+aQnTiwkfP+D
cTmfCucR0O6TpUa8sNIbU3xcryftpvXaQ3eKAlE35bb7OQvj/ULSpcUgwf3IR0a1zmwI67c2D5eP
Rrgozit0RRWDxBiqxm6z4tVYFugSrusD69SURNUB0UlxHmGacynvIzxF5Hs1dpsDPcYBms2+DH7i
viVe3CQQQdYJtI9P2g9yDdJElsPM5H1JH/L/HeSM+YBfJ8Un68sJVF4T076O+OnydaxAm/x4+ZQE
ysDn5ivZlmqlgwhiw9y2/xTqUbfuJXJPJW+RfTI+X5YnOCY+UV9azZBQFfIkGzgCkTtTQBckglK2
SAhnFaTICHtVR596rJi7SiocUPK6ei2KFUVi2N9XxkeLid0NNUqjyxLMKng5838w9y8KxZndf/8M
PSsBZxtIR2QTuSvNG4L0jiHQYEzmWMIdSZ4oky1aEGcZhsw0J8KiqljPA33UfNuafb0WzcmIrg1n
GIzGoHqnw0UM08+hukr/d7Tq368NZwpUtdETa8Ks20x/TukDtXSXKv97F91aiME3gsqYbEdvGGam
M/lQg3mrlBtHAS725evyh9D6v9M3+HbQqI7HDjgszIjOLgNzAp7OrnPoQfPlvagOzlTpz6qGJNLv
Ct1QydSbsjKAK4qZjlD91qj0aLetbyqjKNZjccAlWVyckFYkjmUpZC9MBoUA0B7GNF57+Q0iXNeU
HJGxvqzcBp+UTwe0gCQDDmyqU78Zo32WGTuUbLzLJyYSwxkFmRUxihRvoVg6LePkS/Holn0f/J0U
zigsiYl+sBo1J2CVO3r8POuubonGSAQe/B3nVigrilQuMD35wf6M0exA8ot98ZPNWoz7RVSJFGkf
ZxZMtZ9JIrHQ1L4p40OqL06SeFTTBHfqsvkB7e7vWi5PILexF2heb2CKRDqZ4lsrUAI+O2+1VU7a
EA4IHVzVgZFVag/qK4OlUpGKJQF5MQ/dx/YPeEC6pimypXPraoxkls0YZjVH85bmqPnigDlKvLrt
/fslh59sTy0dVHkGey21Qaw8yfHrZd3+Q/LpLIB7CamRbQ89e/rmb5Qe5a4Iyl2zn44ADD+wBhbr
phZNZW13lzA0pX93jx9fj+uwALscCkTLbXGA18OZEUwIkgPdTdSpfBNg/Xh/1o71YInIf0U7ytnC
KAUdcDtBdgSwo2h0kuHH5S3d1sfz4tgHrCIVQx8ko54QqUT1DQXARzzeKpogXf6HnMxZCGf5JnWe
4iRnJTaUpDJfuumucrz8CocEMpAcje9/tybOBCZRlvctWpy8bHnK7deSxA6NRLl50cnwEdHS9pXa
QRXN4VNMTiV5uLwIZtPee8HznnE2b4hAK5Y3WITS7An4IOCOBvmgFddV9j0dRBdr2+eepfEWIlG1
NipQ0WAZDhM9+cDzvtJ2BPhD6TF3J5E8Fi9cWB0/rC4tihZFmfRfFrl1S6AaT250VwOAQhVspeCo
eN7jcqTEkN6KyMr9NGdOawhClm3/9Gv3CFvt6hLN6kLtWENJN7Hsfd7Pezv+MRojiJWlL5e1QnBd
CW8PQF07lzbi8DEHlAZQBdN/8sH7OxlsO1erMZcKHU0KguQoU/xw2vcyPKGsuX8nhbMJmpErqUJR
pk7Sn0X50panphCxFG0gn7BQ/HwwnCWIIr0aoxAOPb62duoXHRVC5J/BDh2/AKjXx1iTFyFj2rhR
YDxeXp/I6BHOQJRpmqhVic5HFsayVo/QU1+/EUfaIS18I5rUEKkgZy7CoenpGMH1Gu1xwChVOLlh
ta+ij4VI5x3lDAUt+mYqbSiH2ZzkbkfJ7vK2CRScB7XMw2iQUxPh65D8U9n3aF9xjOrpsoyNeX+o
BeynAsRCsJ3xYy1hKmu5arEWidPgqW4VlK7kAnISqrHcqLeDz7rawVYuKu9sLm4llzukJqN511Kk
OAri59qtOgaRiNn3LYB8Z1lXMrgDktWkjy0LNeNiJMcolkD4bN00tEU+pXuM686rQHjZN8bjpItY
NQXL48utetXpqEOi7Fm0tTPWN8ryqiYCA8huzYXl8ej+VUQKDRM+Kvimvsjz/dzaTjreh/NNNDz/
nZbwVVVpMPMUjDT/aQlA+Y7RP/OrtjjGA2uBjNB4Oe8BbjCIoFw2ff/5DN+qEisL3BSTnTeDgi7z
vnOSDKUG+ZuRHpp6Z+QHU9IEBn/bTK7kcRZ/tq2RoMaqe6fW7w6YwdqjA9gdjvohujfQkjKBMU8G
nr1dOZkovN4usayEM61aLdZCL0Mj5XgRgW4WiJjdNehEnpdr5Bx9q0Kv6YC4YLnpPcxkYIY//cHq
LB+qsKy+gfMTRY1mzIFhIEnlqzZ9i+QXTTQrtf1kXsng/EFtNVqrT7DQDJw1xpNZHrE6FmGhOeur
qJtp0x+spHGmJpMMwCvmOFJaf1vka30B2JcWu4liC/y4cF2cwdGbvKk7Nvre+iEeRskR/nXPoD90
BPeJEIFGYAD4aiux827SQ0SOTBx7P5s3g5vsoqPyACJL1JVVL0aRzKUiRWXruGB5+LJrqplSNzOU
B3lnHXvwdGo78ygGEBQYUb6kqgzSMKU5ABEWvfMVefHRLRqEWfURP3vWD76g2sedpUwzoHWyJfJC
9Iwo4PKpfYEJ3XxWrKRwhqWrkpmEDRI3Q1Dhxa44yVG/6xzGTzw8RcIs9R90kYDeVDUtE9Ctv9uS
CHDsgzEDq6D12xwtfMoVdZPRTa7ZoJq8rwbRAjffMYzN6f8FcoZj6hMJKJyoMprhobIOyfxgxA+d
sTMXzIHXqTPVn5biToo+qdMiuHjbinIWzdmT2VZgTUoEE3EUX80hgFxSzKCDI+QgOETRGjlTksZL
pNAIb8PSrzCLB923DnhST4Bh1PdJILpnTCfe37Pzujh7kphFNtMcRch6cTsQPUVobLi8IsHO8cU5
S9VLLWKAo4XuW+V1Ud4tojrTdvR/Vgy+QGcUI7i4dIzSsxJn+QCG7CN5g4DT3PZTFGiCupZg0/hi
nZyin0eTWDEgAdz8LF0lKbn/u11jd33lp3M9SWhhw0+H1UNRNI6s77VcEhyNaB2cwWgtLdalGqn4
Zbwq868kE7zURRaCn6MxSNFaJELT7RBoAcpZQZO61Z4xlxe+dEhE0Jei9XD2ITTHLCIRMl9E3unz
UZ8FDWN/0DNgKANHQTUAqvD7qYRlbGaymSENNQ/PiTU4iZ54TSHtw2nMnQ5pFqdEnjwhFv6bP2VD
+KjXqo/TFJiJ7Ut1/hDu5NAh3mVljGubFDepvY8BfijpL5dV8A+ndxbCPmKlg6o2G3mbaCxN9W/j
QOwlJ8YhAa773Yee1EiYK9hbkK3xT41cLxIpG+FMMuNza7tZghEH84oKob9Z0vqdwVvJYfZ3tShd
l4jaJnDFLABW0du0oC/GBAdMEojKeJuHtBLFaQsGg+dYnuEmJvK9lwAoKj3X2eePHNJKCKcJcWyZ
YUUAVTIEs49MeaC+kmuT9Untje+lf1naZji4EsZphD5mstF20H+j6j7LNZXR+VoHXV3uDSIZTpqp
Py8L3H5gryRyV7odUAcN2cx4ehgONYgPWc2VBPNe1KW5fbdXkjgPD2AFtJkDagQR5xLIPtC4dtpN
dCjengyRJ4IxE20l5+dJVtfV0A4IKIwfFGzpU3ckaGmX+8+NJCq5bgbTq6VxTr4Fw+gyFkgVMFpU
NqQyBm9j4zvBYTGFvnC3+NdCIqtVNVRIFwxBfIc8z05pAPzOOIHm/fzQH0Wd2IJ18Y+EeexLhYbo
NQpPGBbHA3oOFNAPiRhFBPeYfySkpa4VaQyTkVCkgTXDadTXEf3Qgt1jqnxp9zhzUUsA5O/thIXT
WgASrAUMxxjxT8GS0uykQwrantSRDosgmNnOz521g++6VCap66YcTW9v2gEUWDbIZL0CJUjtncVl
ZDr91XIXH/9SLTXOmtRmHHWphhsXH95EHlgXLxX262/7sdUCORsCyOWUlDVMZFl/r5IgLTA/eWoj
1VW6L4vkVxhzVNBPPHyvMbUuOFTmTi4dKmdVwHvTUbDt/AvmQdAfLT0UGOZF0yfIEOjLZWmb8c9q
oZxNqdRFnnqKhS71PTGfw1QUzwmcp8YZkr6VQJtRw5AYzuCxnvkQkxb0YAUM1PzyWgSXjud1mDMa
W7OKjWvSJ6X/OWs/tfD734lgq12FAtOgMMR7XfdK9aTUBJjV99IUuZeFCOy8zsUbraX2YckSUSS8
KYYflRlI1QvVnDkyBLom2jHOfjRzpcxGgkdQUaMdZdeGzpQIassiEVywsSgVtdIaYecMuOu+b670
GE1DeeRd3jOBXeenHRvViIp+YR2rXUCkz1p3LFCcKE/jcDKW3okN0TUVmF6dsxA6fEgaD4hrxuHB
bo6Tvl8U3dEbEe+W4ILqnDWw+7EjTVii6xJhhnQYc8Grcfv3QUyqqzJory3ufkqGtCxZCxVY2gPp
brMP4QRpv36ff8ubZZ3PtFExtNkdpeSxtXc2ETQQbx/FWQR3KTONtjMtUS0yymKHRth6utHaT4DF
FOiYYKv4N3wVq8myyLbuqXq7LzK601sRfDszt+9t/3kp3IU01axXB5siK7xUeNbY/5hxf2cBZIro
mRv3ti9rragX9g/e/CyUrXtl1AYrsVRGnOCZnQsKYz+UUEAZ9nLl9MEc2CyHekpulcO4F4neNg5n
yezvK8lp0vV9r6L8O6eh01a9a5fJvgZY8GXj8Ad3fpbDXVa5Gocut5AayRE25AAlYlP9xT6+Yc+C
XrQq4YZydzZFK2YXsac2spzPQF8ALXQGXCLiGaf8uUQvUuaZh+jThxJzq6vG+XIN1BOdFeHxaBeV
31hkl9rh8+Wd3D4w27ZlxdQVsDf/fmBdoptRtsDFqt211dzOKDPLoozJ9h04y+CWYaeTRWQgoiOd
uQSa07BRb+OK1X6jEQM9vUfvkE14avf5TtSPsG1JzqI5Y9j36VzTAa+RSnlWyA7cHk5LdqNojGOD
ZA71be2XHL67Jg7trLCoht6hWwPshtS3Rkf7xwZrjp0Ku2e3zdZZGGcejShLjI51NKpwwOE+/tCo
w2oxXLgS6YuJufwcNqsNFC0HCdtNGiUfilTOi+AMY1dhVkOKgRJEFe1lMaMgHOkzbTpB6CVQAMKZ
QmWWKtLXOJgUoX/0o1dbJ6L3yyKaEdwO8c7L4QwfoY08yBmaAAZDctNq8fo59uy2OE55irYh+SOz
UKsj4uwfnfLaVAEs6+Xpa2FEfp7dTLNodly0d5xtUGmqdTqFnhH5ta4eOsDNkCl2muj7ZRskvD2c
gUA6daENICm96IblJhgrMyNwVcGRJDII23ONq53jLEIZy0uIeB8+/744JFfgYw7073Ljo/Tnlmil
Thon+oqJQoEe/sGF/FIQvs1mVMdGHls8m1gVtQgi33Y7f9orN6yxAeS4mKG2P4nHSETr5UmTMUFS
6nEDTRkCe19cd4dxV7vhK7LUXYpdnr3OlTtH3QMD8/KpCrSH508mAzHDho3kJ1XqxOhQryqUi03b
MawffyeJMyUa6fNBHZACMrpjVlMH1QYnVk6THQeXBQmcpckZk3rJM2VqcSFStXmgI0qcZn7T0elD
T2zA5qpE0U1b5/GaLYlKbYbe7reku+SwUlYYmLvSwxNb5Jw317SSxVmSoSsWEKXjuYDyDGqNrvGC
wYIr/XV5oNdIOrlgzYl/zJHA+m9nWldiOdtik0zOrBTPu9lNbhiOCHTDV3a9x0aoQ18EirjpMlfi
OAszhEU+VAuqQgVpnb4e0Zrx5bJubF/wlQjOsACHvs+rCu+6zpNdDEw75c6I0NTTguDbYx09jZN5
4wtI3+bZuyxbcIZ8zlWK6tlUJNzxcD6p415XrofRvyxCsIF8mhWNlXoq1+zVh36PZNdqT5d/n+3O
u3fSeff4/Ko2AdE9R0sv1JBh5Qx7bdeixiQkHmKx0SU5nK2IVAXtgCoQ9jHD9S9l2I9o1/lsjGYS
lVY3+MkQFa4WxdkL3dJGjIHABHaBtWPgqbpfs4YdX3po9ua9BfwMCkgNjLBneLaIUqvbsAUr8Uxt
Vo+xRh/q2epgF1mLefO936WfGjg8xtkSf0pOyc7GNC4jSCsPGvBcx32NxqhCdxr8HyIzs/kGWH0L
Z2bUaiwTygBTdPTydN/bLyPcvO2nJlAibKBLZbf23bCrXPtV5Hm3Lwcob8GpAIB9fsq1bfuhMCga
uPP2mIyHFgShyUf8gn4WwZ+zJA1DK7NYtv1By8fZ3qWKKIf4B2U6C+FO01qIbpMJhrp3ZVCBxShd
Ll52o/rJEU/fGXD+MxqrU5/x3clXhqhCwC7G+4tzFs8dYIYhp4ZEaG9jNVP6ECONHXvW9eQqbgqM
j/gjAe5qSzn/0NpRaaJAjOihv46nb6N90KuXyyZHpBicT7CtJjZC1vlQ9LOrNc0tkYkbZ61g5zbF
YH7TtoDaRhR+FkJZsrgaIogxMZVqpNNN2w5uZViHD6xmJYZ7tCWYqdTA7oENk67r8bHIjpkuELHt
tFcyOOOZW2pujQXSIPJx/NKfqGsjgtQRmbCGfuljyN0rcdy1GvoZMDktlkTLmzx/zEUDA6KT4W5U
FuVmN+S4UXp33Q0/8nLXpc+XT2XTra2WwN2aricyCJ0RMf4HDagBI0bdf6xjbCWHuy4p4KFAuYFn
rnwvu4uHIT03espRuZOvm52o5Mp+7J0pWAnjLo6qkC5TOqRn9fQYao8GOQCz0QHUSJCppXt5A9kG
XZLFNnjlw5KFwegBsQ2VhtwxMDmuNV9V61EVAdttxjfnNfHPs4mgEPlW+a/ba9m4s0StBQJF4J9h
qh1btiThiUv6p5oEUXGdGS/URrP5WDtz2Xip8vnyzm0HpIZmajqYUdCgz20dGiLNUWVlR+12fq7+
XwMl18S7UwaasHk/e7mfeCJd3L5Vv8TywWjRLKUhacDOkeu7qlUdZb6vRXws26d1lsFlwEwtraNZ
Q6NQnDykXevYhYhSfrtD/7x7fEC6pNk81A1s3VtFHFkC42Xa63fKVeiBCw4An8PJoo51g8ylq4qe
R6L1cYYW8Obg+VBYOb7HKyJLg67I93+nHnzJH3zDVMY7lkG40xvryMitCCYAsp160I71YweMFush
Pooa/0VL44zulCfDnFsQW5p30+SPH6C4QtC9OjjO5JKxjLIqVfFSSYMhHp3B8motEZgloXpwBjdP
5AFJRCSWc5CWBkZgAhsr203HDCG1ecOY7llxP0UkBkKBw+Wj275hpmLKYAdRLR6uW9HTrCkI3krJ
9CTpVykJUhGMnEgEZ+JTkoxxpWAShyaLG82ROxDDBT+KoNAnEsOZqElq9UiToQxy7scGyLy6LogA
Gfk3+wWmoN99CID7c6oMCM8j+XayX2vynaT3l0Vsz8kb/50Jqim/y2jisQ+BEwcq+5O1w1vj1nyg
J8ybADDeiffTKfPSHx+sS62kckFfrRu1nNaM68ENT10wu92hvB/2+iH9GSGXwjpM4qf5SuTMtu/w
ebGceRrSxkBkg3LsWH3VDaAZFq1/eT8vK4bNA4R0o0SWlmAmQ5omR6a1Pw2Ta/fW7u/EsM9YRRcV
lYrYDpGFstVrkEjK1WMyC1RctFecOeoWxbSLGeP+GnsVZo6Zi0BXRRI4UzRHQ1LJBboJpnBnxo9p
KfKFIgGcMYhKa8wIwdOvLK+G8Ztqv14+he2n7UqNOTMAKpEe7WcI8orP5ifrJ2NyH/aN4ah3pavB
yV7/29NnvEYv0l0nbDP6w7vmlz6/NaCu1KDpi8rIakRK0hVhEN6nyTFdZYehGbxr0CwmcB4C5eZJ
vGhjSRMY15Hryq+NIXVaOVjsH5f3dDtGPy+JswwkJLJRJjbaImvNUazhsWz7fUNQ/TfjvZROgiX9
Idg8y+NMAvh6JGlh7/V/cxPlvRQ5U+SAlbG9bpDikg6ATTukrnknaqLd7gU4a88bbNPq9Gwq0whd
SYwhXT8yrJDqijgWkC4aN/ZFsFzb75HzOjmLoY1xGy4WCDSttDsmYb+nJPOsfHAzIgkardi1ev/0
OYviLEcLrdSXBjOpRopUpXFdz0PQGYOTsSzpQgUnKFoYZ0Vkqagq2cABEpSuUbtxIjMPDPptbvS/
M7pv6C+r80rqpZFr1kBWd5VXDe5sAsazFuj/Wxvipd3jbIqsDHqnWphaLHIdtae0bVxl7EBpVmUY
jaPRF9UMX0Jt2cvG4KqV/ZBqxNeH+dC1feI03ZI4cgkalnoxd3JWvOrj9KIn3eeuQ++5HN4RGzg0
Y41ehmjyzJEceinya0vO3T4GbAzKN5gjLg76ZO5tGu4BJQNS+4ktml6ZcZg5dFKeikkNwDJDg8uX
f9PAIFuFf4qpYOr+d7cGTg1JQ3c+Rg2VW9N6TIsXU9SitekTViI4+1KrBk2aBokNy6yuF0sLhkqE
irFtllcyOJtidtrQGVmve7ViPoGO57ZKxxvd6D/D0Ny2TbZr7PFpINGVMspBEuaeRCJPEc9UMlV5
p0qr72B7sVLYUB4VapsAnml9a6d4id9dsVlpgO/62m68VgFGG3nSY+rmO5GrEG0zZ270hgJwvx3x
0J11nxbNVW8sAla5DRGgKcHQDYg48KLmJzjNjthq1eiKZ9M4UNrI7dVaYMm2TvI3GZwpa0gZdSB2
Y3MV1i55bg7aPtvNt03usPpzsRNZ6a2IAgLRHyajpek9V0Zd6F1SFRAooeYt77LZTR+zPeDoIbXe
oW0GZHLRSf1k7vpHcYJsQ2F+k84tdwm1fNTBHo2BlQT9DM2+A1leJczDbZjs38RwJnvszFBCJ5Dq
1WXp1rk/T4prdteZ8nTZnGxryHkzufgvNMJxktIKb11Moxp9vs+bRlQf2jBZSFOh5I2mVeM94nJv
SKQe9RIZj9MSsOoGMGNZg9g1I71KnfIWgM8Cj7e5LFMzVdtGq8y70WXNpm0CJgvFU/unykb57+Xy
tm1qwer3OS3owYOZLWOMjg8zBjNU1Hq6mfug+PZHrXgYouo4LnaANleBf91elwnyXTx13w8olnTR
SFVEkDuVaNb5PPY/Li9s86zMswD2ASt7WNa0bxQmwJ6ulgkQkcreEmGBiGSwv69kKE0Exq3IVLwK
xgJ8Dk0wi15m21ZptQ7ugEZbIujOgozxOHnAh0CbRbYLP7GyLIO8UASFoG19OG8bd12tspaWTIO4
FC6rGSUva+wTGfUTJhAOU1PuTTKg9vqBwpAur1bJ3d5Zp2oEPC7Y3uGplybHKK9a5etljdi0RCsZ
bOmr04qteEnsCtENNYLIuMHcSaT5df/zshSBTvBNlkpdIo1OkBVVTFBBqCAFtZ/MefYvS2HHwHn7
9X7x9bq6b+lisJbRucscPfoegsnAHPdZd1xk0bjG28vykjAujJJGRen1alLQIdAc+h36wQBx0e1G
R2Tstnrs4OB1WTMt3Xo/FjCXRFLDBSzphjP6khO701cENNds5lV/uLyDW4/BtSx+RGBQ5iEzNKSl
kAxDafWWzk5+zRrRGerT2Du0OUhPNjKkkicay9/UkfMyeRQACbPFIOJFtV+jkp9mpafPBXpwRTgb
mwq/EsOdG83GckwJS7zVoJuRwG0/ozCPGX1aHi5v5qY1X0nigmB4qMgcepxbIvcuIapv0FYQAW5q
/EoEZ89bUDLHKdCPPCUN4ujYAM3FLtwq+TSJXg0iSZxVr1JgSdEO79cuT902v7Ha2xw94Eb2rQkF
SijaN864W+2gtBmgQrx6kD+3tN61hRpcPhqRrnEG3VTafJgm6FqmJcGiVsFCddc0iv+9FeK328QZ
8GiurVzLQ/iNBfoFRt0y/WeeP9CP/ZsUzoQvJJNyNPwiizhiuL+ej6Xcoie7EfQ2bl8cU8dDQ1Xf
zxsQNSbIlcOGj4m+H8GMZi9fQM/tlfbiXD6dP1ihsyhu3zrF7KMuXODewUWFedoDoLauWyf3rFd0
5QVgdmf9+fOLqO9qWy3OcrmdzGgN5bNg0wcpIJizzoJQxAIpEMF7wt5cJswtYhp5Sa/l6GWJCZr0
Ra3S2zfo1zp4R9jJI6FlijAvWfZmdl+2u8sHtLkIW8Y/0zbed7mG2tykXYx9IunBNu97/fsoopvf
XMJKBGcEKqRBh7nGEixln8unsBM8bDe1efX7nAUYYmOhUkcUZFm/jRV1wpw6EZhnq0w0DimSxCuz
UU6WlRmKZ0pPlvZpMLsghcFZRHwAIjmc8ibgcFGTUULcnd/i0e7YORoUox8dESHubUff573j+wT6
IknLfhwYOc2MXkzizroTepVPD8MN3spHIjirrZItiDN/6Rvfwtq0cmJEyOWg83/0Zb9A5s3rWre6
6vzZO6Jzzh6d+Fi/ZF7himBAhKvlAoaIjEqkSMiyVJ9bvzmwAYDmynxiTEpowrgVVegEd4sHG+vM
BoXVvIA1L9RDFlJMNxaBVBuCJ/QfloW+TsMk9vvmSlXrJK2scYeX2/QQ7irQ7g1OGKi3asAaCESm
lWnfu3CZddT+vzguUomXrKN0hCvMRjQ7ZpaX6qGbhvE9taKr2ujApVh97UMRJvhWiQGqc5bLtnv1
vqEpnU0aItzLr6VbDDTuMrfyq2fW9gZCNcGmbi/SNC1M5GnvGwZ1OqjaJGvwH8GEVuhsxziBupNo
uH777YFD+08Op5IY420nHaBmnjVITjddjZGbRJWbTAuoKAN5Jn5iPRSwAZfNvmh5XECbJU2pSDKy
SZbeBV1ZuV1Fv3Rp6Zma7PZ6clebxUFuhGiQ21fivFxOd2hklKas9GwAZ8YDKAeVYgxQeYzFAp2k
PzRu9sl+vLzUbfdzFsmpjUxCWS1qikRJ+qDYV1L84/Lvbxvr8++zv6/UUs4HozDKBrM9tXEdqpXs
UhXX3KAvqqTs/04W5+paPVxIL+HqdVDJ6ktLb+P6eyPFAuUXnRLn55oWHUlzA+2gw5dKeUrl20YJ
/m4lnItDQlCe6wFtpVZx1dbXQ2Lg9aY6H+mhgdH4dTp8S6FWznGbz/A3tvWktHCj4GCbHy6vZWu8
6zchXKnH0PrRXgr0sMKL+sDkzTDCwwgfE3dxQ6c46sBKCj6G+/ibXM54qMASysceqs3G2RiqWww2
Uj85qEGNITpJNKkvUAuTMxqpksQ0HPHUqsnnrArC5nOaCVLQgsvED3cpUYgh6QGxHHJYSgEotaOW
OcokCHqFB8bZBCWU2rG28dhmG5ddJf7UOeRVv2swfxi54df+a/wEtMLDZT15g05+7znPysiZijCN
dDkBBrc3fMPCQJkZetp+2psuEIf95GT4vTdjEhtzMF4DXkf084owhgTG0OQMSKSg88A0EVk2aFVq
HoxBYKD+4KTPS+RMh9oAhbtRcN8Y3K8dgKUzMG76wN6B4+5ORBYhWg1nRIykbpYKeGFeFxr7WR9d
MohmfP8QXP1akMX1rU39UhHSZhhe/zYExYHRYEqu/F0H+pkOtB0RSaDgjvFV48aipW28ZQjL5lgA
uTVOF7+WEv+yKm5nIs920eJMRw4ys0QpEXeEaJVjCGG2G8EFRxiCEsX8glOyOLOhVVmDAk8NK0X3
GimcpKgF/oppLX+vUDq1WZymWjLf9wfyojlRUdXyktbEMNfjBBRcgpa4In8erVfBzjGluiSM27lp
lKlOkVfxaJW1TpbIcMPEw+i5O1XA2lWl75mVX0lUfcrl4VsXTneLYr20wJtx4pQeK5W6fZNd2Ys5
OY3ddEhvAyHo8kduadF6Q7gtB9bDPM4dqhzLML6MoRqY+nifS5XotovksKNfxT5RExrZDFJGRMms
KM/gODB8v5+uTHTgovv2ZL8uov1n335p/9k3rWR2VaHXADZBR/2nf3Eja5c+DU78bB7x5ncNgby3
V9oleZzRJmBGa9QQVew5IYFkxz+LtviBfIaXRVXoDhTjclkZOXGWPtlteipC4E4U3Z0ZNX6TDl40
5h6NyoDS2iu78CkeJpC7KemxxHiooWMQpa53atqdFLNyK7t/sFvdtdPRnSz9mE7GQyeVz2a8yC4q
U4IgTHR8nDdo61Ai+jLggZpXrokQrJl6Z6xagZgtA7DWRs4nyOj6raoRJlRXSicFN/tMBdlZdgaX
zojd2ZVOJAWdpCLHncyNb938k/Sy06IjJRcSwAmWwjcpGjayfjo456HwjNKJnjrTme7LAxsrll7R
aX4v4ijaXpql2SiOo5uXcEsbh8zWJebjxuSnGu118mTZmbMIG2wEcvhAmS6kq3oZV7mab6w4cdJE
cUzrrrGnD9mmXwvih3BqcFlIugTbZCnHSv/Sxg/j+OOy+duM71Bk+m/TeNgDtRwyOTcSAOq0+te6
bq5Sczi2ceY2VnuacdFoOezDtIocEoOmVFX3IaUnKyq/6+Ar1Qfq03ES9CALP4ozykWrt5JiwZAU
Cap/qMOd1MqRXDTHvSi70bOC4mQ+Wg+yaI5lMwe/3g3OSvfq1JuF9ebrGbxjdloiJ/IljA2S6zeX
79l3UegCEP9Dfvl8DJyplnppJEMIeO42ie9S+VPTNhHsWpE6VqdcVzQT+CORDrO/r8yAXZK6YJ14
nlxczeOJWD/D5lErC4EGbyZt1hvK2c2+aeNaI0gOjcdwVx7DQx8kaImOhEAp2wb6vIGc5YxVmTZp
i4acmrbOQkwXVm0UjmaIto03MdpgjWqDR4GSp56ZPiTVFETmg4a+4cv3ctt6/loOH0vXKNNVy9gp
ni7dyeRpSgXNHYLt4oPnJJL0Gn2e6LJgmEkHU92Zvf93S1B/VzEZ6XgpX3CXrPafqL1tEhG9sWgN
nJVIMyWe6wp7VCTXaXtSm9ExRbOj7EDfu8vzOXAGoRqrREGHAusTBzsFugD/j7QrW47b1rZfxCqQ
BKdXTj1KrVm2X1ixHXOeZ379XVAqEQXxNG6cyknOg6p6E8DGxh7XGtGJJ+7AE+gV39QIanipo+WI
kZ84AMNivh+C2DWK4GdtieIZ0a5xN58EVpYA5QGk6sqxRNe7WT9FxR/Xj34zFFxde5O79rpeof/O
GlG72DUHxUMj4418Sw6DpyMQBEmQCC9FtCju9qNAG5PYwqJachPRi6WdGvVRsKbt0OldFbi7X4yN
Cng2rEl+nL6AGNy6MGQKRsxaq3b/Q3oBzPyZra8SAXNsEYzS1XbyDSqSpVEzSZDr6fzBnVyg8/tS
buNNBMfMzewTN2GENiCpw7ukPv23dfMtKvlgmFGZo5THUnboD3VKxzzI+9LRD7Vr2mjAfbQO1Y0i
qH8JLCAPdlmMHcrEcANcvbrr0sdShHS5GdevN5UzH3pN0Ytew/PpAIBDvBoMk/GZYXuw5uj/uIec
GYlQZG2HEvqZ6/o+Ug07w5OIGrNXTt2uUgN7zErfjNFtpKDM32NOvfzSgach0sw7Sao8Wc+dRtV2
1z9LcGt4qou5rlMAPLRws5L20s/yc8SYUMGv8fW/yeFMjqHnI5EyOBtdrPhlbjh1jwnDcnGvixFp
DGd08mbpUhS9ZAzhRW4/pU5KflyXsEWp/uEicnbGsmJdymqsJPwjP7Xe5Go+aoi+eguWOWk33WCA
xxOIZBnxKy+QxZmdNO0TLW2hpslB87U9K1imB2mXuugwFujDdQtH+cHTZWmtXp8w9L9k5bGpC68u
eg9u/l03q/ZIR4FFVTblKQg+VE0naLHhDqw3+llLGGt3A6MGdmEv+zL5i6s7wE6Y8H8AHoLPH+LZ
QNz9C8jGjEYh9Vm7qyXsxNvMxyK79s/XcGcraVEVIp0IfyW1WXGYesOpycHARnzQgPqig928fCtx
3Lk2kkXiTIXDGiuHqfeX6rYbBGZnW4Sm6Jgvp+D1Zn9fOfmqqcYJDRGCG+Opr55prdkEAz8CBWX7
8klBwS3ztxTudte5MbW1CdTXEUML423mN69jBcjU6cQGCWY3sQsw6u5jVymFPfGiFXIaNGn4J0Gq
0x3lL1lgurSqnSUSUZr+D9V4XyKnGm1mQlcLpGU6v0crRuqBefCp8mDM/j+PxaYdW20opxlKnCaV
mhKMlZ5HD2+9Wz4H7nCM4XsGeG6bm1iEfSiQyOdqsoGmucIShbTq/R5kb7Ji+AI1Ye7+FTXhp0ib
nBS9QZFBY4BMYWjnx/QmOwWhR7CL416L3esCBarxdqYr5U/KQbXmBDkEKfP1AJk0QIlIok4L0cZx
PgTa8fNaSnBUGDDw0TF/U7ahwJdmp31t39gnrNYxzItEKwkqXiyTjTcTzYeLfJZL2emKuy666Zef
1zeO3ddrAnmrQY0RiLqIRfICeIDx7FP6kPXfsmUQWQ7R7nGWwwR9dLKMmDsanfIl3BfIh8Ox9eij
jFpwldriQSvRZnL2IgnmQbOGBmE1WGUKv9uD6Pn/Ec6JxHD2os7SKgO7LhOj+ere8hh5DdmL3mvR
/nGGwgLEYasxMRYsQkFLRwFU13VlEIh4G1xbaV9oxqo0s5mTLPcrktlVLOqvEagbT6LVSWY2yTHe
QVWmPcrYladW7WNmqLHdxbn335bD5SS0Di28U4R2jQSQU9LBjL5e//3tBOK77eaJedvAijuL4kjK
zGY9e9KtcmDIc/Sg7RCh2eb30G+PkvAhFJ0T+/vqnLKCRnOWW7i0ypHGt3L0Gz338mpdnFHI5iGc
8hCGLrDujPwwd+c5uZvKO7USmLvt1MFKEmcUaFlqc6Pgncj/dgJBBxCDlskOMOiU+kltiyCgRJvH
WYV2URP0qcPi1ZrmKYm0yyZLUHbZjjZXy+JMgiYP2rCMLRKuO+Vo+MtefsgPxE39WEhyujlNuj4s
zi7khUkjg2Wxmx8LGNZAAHBmDavLHtxMuT0cDW/2db/78y8YvFrQmCJ4ePlG2VErKsvIYDLG8qUc
96b6Q+4EXfkih4zvjS0s0MZkLJ5mOQnqqPthv+x0NMhTgPKLkkvbUd/72fHYWlK1qLkcM8QSXz9S
8NWxyaDcGe8WR3Xk53mvPFw3IwKF5Nthi7mOMATKltfu5+kLzb5c/33REXHWgtRTUKcDwlgpV++6
Pj12I/1R1rFgGSKl59myKrUpEjkASMM4zTsznTwjzAo7seRTLC12ZxXnRe12RqNfmvw1jYefv7FM
qlBqYY4M/+GMFjXnpjdbbGNX2c34K+/uOyrIo2+XqlYyOHOVz2kEIjKE5xqIx3zGs8E4plJnlMFL
TkC4ET0UgKqdm995mFdyOZtljGMRE4aTTift0prjV9WwBGW4zZeZaqYJdDIDFF2cczsWhhIEbG52
QS2+0W2tPQd4udpKsJRtk78SxKmjhQmUYmpQk2Z8kJHT31DJHkAfzJKL5QUTRNJ/XBmnGElRopGZ
cYKpKljWS8MZrfayqNLJylSBDrJv/+RNr9bG6cdcdqocsjAkK7VbIhk/wkk0QL3pba5EcKpQ52aa
U5ADuc2gnoZMswEzcK6VykvG7jaTlJd6iR/1Jd9dv10isdyLVmNORS2jGXNeB9XPveAgAysUt/lw
Xcy2rV8tj3vNpM6aei2DnPiFQZWpSIFZTuO1Z3pGjcQVSBOcF+/w0iGm2ZBiM/vjgJbrwmd09fGZ
dac2DuCmHSE30KYxfl8f7wBP8aLQzMD6zOfe+7YATKp29K/mz/Sc3sER3nVCktdtu7wSybnBTStF
uSQjMdTrt7V2ZyhPkyTZRMNs/JQ4aXdHZ6/v/+y+/sfN5SxKnEzqkI3wIg27AxcfA65Kna+9m+zJ
/qcrykyJjpL9feUTa0EWpVEPXzwaflFkTkQ4E9pmapZawHVWNVnW+SJqWJRJXhBWDW7LxO2B6hKR
+lAFJbo1okMhPQN84hBS42uQ0Xutl+3arGtbXoaHJcpOUTQBay+QfIlIxLaM2A6SEgi4Ffg2tP7n
0tSuplt3SqXYVW6dxs5yk6zVnSlZYq+ajJfRSnQbYxG3kTSctalL7L7I7ihgrHQ1v5couVB5+Uai
Af3i1X5pn+eB+lPYOHoevyKBYBtxhCDbQmJpCV0lDy6ZUezjSf8dbwMPiKFij0DxxplALSn6Ppbh
jibShQBjUJ0ORBLIYMbmk5ldyeBsYDlJ6YTWLGR75toZJDBdlak9lLsBk8Ek86NC4Nps6tZKHmf8
2iqjgSqx2rOCiols2JVIwqZZWEngzN6S1TVmc0dE3vVT2+WOkR6yvrSv30iBEL6VqUX1fEwyLGNK
nvP8DwVQscnTb4hYXRLO1qjIUNBCg68ZmI9k3Ovad6t6vi5i20HXFCDnqAogdCi3V6FuTjPGDRHo
lCD5ZIX6ydZd6SUFHIvsoVx/swj8vs2Ne5eocb3Omm5YJYENRZLsVCznubrpdVHIuOl/rWQw87Oy
X90000RlgVTtzY3NhvCkWwsFkdGvXtUdSwXTkxkKa+n/Yzd1EIQBBN6kbzmOlVw9acCAxwa4gxt6
E9wEux7cB7prPC9H9UhcchLlsbY3810gd5lmMtXT0sOHjponC5mS4Y9axDK5OU0pA8/+70VxKtIQ
FRSdKtRQ/iH7DDwlRa4xctXb+KbGfzvPtDVH2QNCVhGujxmfT8bpXTbvU4SNkXSkR3IG2GwFiDuW
h7T6Jik3hfJ6/SJsWqWVIE5jpLAygIOLRdLhEvc7WQQPLziot6mNlWYQc7AQE2CsRSc3ynQvgQ2E
CEmlt9Xe0kGUyzjB+F6YqYMPkpUY/SjNxxpJoE4/Nc1DFBsC27eFgUtl7V0Q9y6Z8qAOJMJukR2b
6FXd0hle9UPsaMcSaZkADf6iot+2M7uSyb1TRqoofcpCUrpT/cKtbwL3x/yFgsjEckU2SiiMu1cG
UKpIxhpVpf3iMyr6Zt/7Azi5cwDAiToYt1Ofq6VxN6xODTMEZBtyq2cQuAx2Dcy57DLZyqHxFi99
Up1hx2gXtJ/XlX5bKf85Rr45Zqn7TI0VFOcMeqbdTVEBr/Dluohth/l9bXwPzNyNY1dS1IYHgI9X
fr7rjoxGM/IYZvZ1Wdt3+H053HsZqSCamioc2kTPSvDDrEVdxZv3S1eJDtwyXZM1zgnvitpsrB5D
JpO1BzsGoCwiuygfwjTdXV/JdlyvWxZAoiwqmzy170CKOQsZWeeIWKrD+5XXtv7TRA+otGt2kemJ
ordNQ/sukFcFax5za7agCkrR2t0ISFfjSRoXW1EcoBK6guWxk/hk1lfSOGsbRHGhzgC0BGaPwyAC
JfCLJC/lefFyNGeI1qZsKsZKHKcY8DfiUZeQhURTNJwBN3Gz7xLIOpMzPbIhSuOhs3s3OrGZK1Z3
p8DPdQLnd/Brqbz6Dk5/0GMbVAaBz2gC+u6vTDbDr2WUTMVOZFU2L/dKGNuU1YtDF6Vs2wqZmrH6
Jav7onopNBHe+naT8rurzZPKjguA3VVG9tTm5U9jNA8pIV/kFvOvCJzsIhr3S50hbonb4xDHglzU
5gpXwjkjDc+1GOkwIBYP/Sp+UqtbK/gh0NRN1VnJ4ExzVhRzjreWjRrqx+4Oo4Yugr47piWAs/xm
uSKqGvaDn67Gu8BPgC9Wk8g54kHwHTOGzHTHeHeUvQgTQLB3PORLkVuxsaCpzO3Lu0i/zPr3Uf92
fe9EIrhb18+FbvUpw7NClyfR7WKwnNa8vy5k++1c7Rd3p+bUAnc8mzFMDgxMMvbSP6PvAL8b/ckr
fesOLIDWI3qwhATY262lK8ncBUtkhGfoMYPk0CvQqsuKlUNuG7dRYet3YM5z2ZxvHdlZbWOG072+
cIFi6mz3V9c7reYhlgK4YF11n4c/dRHw0Lbb/748foQGhDJoMAOTNFoMlBu6m1z07NrhN9a0p9zF
Z+22fmNwjGBAj6LFCVSHH60xg7adohaHilSOD3TjocDwspwKtlAkhVMdoFBkeh8BW0mlg9coD2XW
+WpUOtcPSmQj+XFzY8Ys1xThqpnFLtK/4cKVAfDSMZSpgbZB+ql3L3LqXRe66amsDo/Xjgjhbx5j
aB9lsGn41ZHZXTQZWa7fQXGQV4K4SGAejSrKyhnt981tEj9N/dn6DYB7RNL/JMH4cfImTQe1SeEL
NcbojAC0T4G+LGe2ATAYSfWvb5zwtLhHhWhzEWQjXrS06R1jirxoLu1ar5ykaX0aDbe18j3Xl/24
ZM/XRW+rI/J8FvLHIDHkzqwKVRhKhKhou/rWD0g91l/HJbX/mxDuvOIRfaohm2GQa3Ks0mSfGtYv
VR9frovZDqCM98Vw0Rpw0zUF3dkyQCgHWA7gr1x0FyBToLaNhcPf7KM/v5nvwrgzi4nVLFIPc5EZ
OynwpfTeDP6YzafraxKdD+cKKH1nzEYKLzKZXjXwlMSvZSqozm964e+7xjcAaDKe5LaGCoTlXV49
UOtX0j60xrcl+Hl9Ldth2UoS54FnoCosFwyYgYhbcVo7xlB1tZ991atuhJG7YOP4JgC5KyWNWjie
/mjuFC99YJjquWSXB8Acji4r8tZ7sDlfX6JoLznrLjeDVvYULdl91p3R4nXRUaGcRuNJLcyLtvSH
6+I2F4kcPUU9A8UFnnxUlseikQ1Y+WJ8bXpb7p6DZnddxKZruBLBXILVk1/Kk6KTBQXRaHnsqsaW
rN2sjA6Vjkv13IJeZElFw3Ts5ny6WSuRnE1qpqoI5AV95iSgRxJ19xp4FnIrPBWlYUdFvI+kVPBe
bp7bSiRnoYCSjdGxDmXETLVeCDhMFoOBtDSho2TJbd3Won4A0cmxD1pt65T3qTJLmNJJghsV93q6
jKKENDuZz9uoos5FTHSU8942uN0iA6NIqKfhwuUPKfl+XTO2j+n99zlXmxSVLqct7IY+fUukrwtG
4chdTM6xX02V4F5t5ybMd2HcxSqNSssLHQn87Bw/wO3ddadydApYDzbCJSeuMG7etO8riZziTwlt
dTXG9v3Vexra9U1zKneSY0YYbFC9Gf2usexMX6/v6vZ9e18op/w5SbN8qFEZG/XkODJqj3o8xbHh
JUnuGTQ5VwaKS4sseju3tAXg+KYOGlkTGFWcbe4CkgJYBK49KA1KO9zD5XaBY/qjC+3WZRMd8x4Q
JNfXunUJ1jI5DTLBB5OB7QYamj13ZuBG5KkzRUiQW+e4FsJpDlBJzHkCrImL1lsQr/ilcW4btwgi
93cWQxVLR81CgzX+eKPHIU+6foDpD9PJTaLSVVJqU00UIm3v2T9i+BJgZLXpSBggRKE1r4qcO+ok
XwI58q+vZtMlVci7HE4fSFPX+jwhThkd4qTAJKSHN63fi7AkN/P6a0mcFihNFUZhAi1YaOuXXXPb
a/pzJ6HRsjTPOL37UsNMRRW6A4hK8jbcSYvqJUu0NxPpppXm5+sr374I6KBSLDBGIBn68RyzYYyj
WoETWZeRHRRPViqoRW7ZTQWQ+X8L4BxHLc+soS4QJoWksM3su9LfB/ILiZBhPSfVb+RD1sI4rexH
kFWOmYzVECfonyzdJumX6xu2WYBcyaBccTUaIqVVopGlq7pzDtscuAsbxNLRAtw5yTf9oRFp59Z7
vRbJaafUVXVImc5EB9knN+DMqTxyGPEYUEwumd58VO34EtyKQIu3b98/Z0c5XZWAl7UEHR6FYvwi
9wXGwH7N4GMXbCj7Ff7lXq+OM1mpZXYEXNuyOwO4Bnl4ZonDEvup+JkX+sIbyHbrmjzuqVsQn8V5
BXls1ofFTeFRORD45dJB2D619b6t18Z2eOX4BIE1DFEChaS7ylUPo8PglWQ7QsbqO+MO1rzwUJ9V
h9jF8yCaDBMdH3srVsI7qqhaGOD4Ks1rxydL8zPp4frhiURw5kOX4jhdTLjkeXlnzD+G2HJkU5Sq
+h82810PORuST1kzDTVeARSDjIv2A3cP4U3xHfnv+suQIbvfgC4qFA2ebb8KiqlS00CDrsy36Pam
JCV0Buh5q7/Cp6y7I52PRvtng8JvTL9R0xlU2b6+o5u+n6IrBvglTMDV8TmKUSXI9QydDFysGbAk
wGc80MOo2p0HPEE/u7F+Xhe46TGs5HFaEml5vQwZ5qxD+ZIvvZsmxA6zS5xLAjO2qSsrQZyuBGk/
1k1Qob+O3GVgulEirwtFyPubUTe6uGRKMcjCOio+Kn1vDnkzy0juR4f0Nt8vp1m1rW/EB/DfLi8F
XpBQGmdLdBkQq1GL143ZEuroTnkT+AbLwFyEt2DTTq5WxtmSuEtyq23fIPgxeekwdIfADQDJyGhH
hBjb7Ms/WUnkZ2Ud0KToduCe0rCt20WZkcXq3OBe8zHtbNiYUFyOrCpT/Rn92Z5EkCnbqv8uk8/N
GHlHujAE0DaIS3fDE6sEkQqt1qM73CZeeBEuclP3DfQRmcj6WTqf4bfSJRwUE03kdCf9yA7xg+Ez
QrNktid0E0nH3LcO4lzaZuZOWYnlrlxQpiodJehochhcBHl+iMbLB8wyotOi/i4CTt6soqzFcRev
GcZxohPEzffBjXwxMTye+M2J2oXdfh0AWsrqX82ufS0FwzbbOvS+vZzdnpWo7rWUaWyB6uXDIv15
3XSxD/+so++/z+loNQV5YGkTLMp06pUL8iRArvAsctBn6lwXJVgKH4jEPRipTTCjuujJ79PvtfrH
f/t9zsWjYzhaQzggvRArttXeSfnjdQGb1vdd5/h6j5oNdd6V6G7O+mNrYNaP7jsRTYzgOvHAwnJl
6JihhowQxehmzk5Jaxyo3u1jhAGCd1J0IOzvK+cmTga1kGo8k9JyF1WTLWUiCZt1z9W9MTiDazbx
MuisF6WHcR//KA6LqwAv9qbbA3ludDH+8Rjc6q/j6Xf6CtaCOfsQ662c91aPoYLcK02vI/dxev/f
1IGzCXmYa0tMZoyCmq0zWMpJjdOf6Ef+neLVeimcCSi6KaONvDBaxZex/mPRNODif72+FpEqcGag
BPJRKJcwA3HZ2nW+2OpsCrRtWxeAvqFQVSUm4YfezKXXzFaDutXe4MYP6W28X0B6OUAPdD8+oDMe
MEeh++/HFS0Z3VaGAkZFkEzz9L4kIXqDx3lBOueUyycQNcT/Hmfnowhu99oq6ocwwcraoXemLHhM
aLKbjF7wFny2Px/E8G2mkbkM4TjnxJVgDrpLXfgpFZR2PuvBRxGcDU0sc8l0VV3coE+9nhQ3Wjwd
rqvahsP3UQZz0lZmx1LLLNNUHAjZlcCEmfbBnvXaMXQrUa/dZ2v6URTnyRa1Vo562cLCFV/1dLKz
IbbN8dVoC/f6okRHw5lSEDkXrUZwNEmIGbcCs3Sm5ZW1aD0iMZw5BRNH3rUdjkcvfs69S6Jna/Su
r0SkAZzhXEoaBWARwuQyhr/1XVH9+Tu/z+IKk3Wf8zM1i5FltSWzJSgAOirPvfLruoD/oV/vEjj9
agwZzO/sWcvOjEZTtktHu2WZHnFj+0YmiynYuyxOwcwJuDhTjtUo91WCGrLilEeGip5adu+zhEi1
EyZf2Pd/dNk+yuR0DaQzfT/ETCbaXRbE8cGhOGWsaO2Hvsh6bjjaH6VxKmdq6OFRZ0gbAI4OSkiG
T5Ul+9ZluBo0cUQJM2YrP68OBFwGnghD4Uc9YiOezXioiGssOQChDLKvcYU9I0kxJFGhw/41MJsD
NfuH62qzqfcInNDBYRjoX+Be83CZaJXEITqAzR8lrIWoz2zj+cNGrgRwz3gw0XieAyxMfgxQFQW0
oPw62J29OO0hO7FhWNlLvH4vmoXdCAmZYJBFaHgDka/idDSkmawmXUuQbe1fKn/CJH3jDR6bL4l9
yxXlKITyOP3UtTHu0Y8IW1jd9/KeqDfy4iPdalQvgfQw5Ds6POXNfVzcBLOocWRjXPvjYjl1lROD
JJJWEjRyq/6MVj6gGQ77+WLcT556vzgMpqV/DSz3d7TnfY85qwlHPZsxmUbQbE3tpa/cOKl+xzCv
jpFT0CoPytjScRHj9FBMlzoTjCNtXgBL1cEdoBDtU9KsLDoAEvQZcc3qVNKHYny6vkVs57mLjbiF
wOpT0zI+JQrwFIAeHLBXgAlLbAlZufaBLv86QrM+yOCOIaCmnpYI0Vzw0MR23WLmNZZ622zHyL6+
mi1F+yCKPw6DlEOwJAS97ywb8BdhM5JJ+9FlSDBgj3DDy7+ParA+Q5flN45wnW9kLvsY+H3Ie7pW
HZzMVD6OJQhu5lgAzbllqyCHoY6yjA7hE6hV0Nd9N+GsWF8UqR3FAy8MYdX6w+iyRnDtqDmU2PVJ
ZD0UZgY/qYmpU+WtwQxrxd9X3mGUFeWQKREB8oe+iw7lvnMn1Ih6b8FbDn6D3eCwTGR3kveBazja
fbRPvNKN3v4NBHduy5dQUOL+52s4X2Keskwfu5hVqkavuyvRPDtfWHtYdP/vQWpwtitRnJnO2ymL
hmok7hS4ZU09muv+dZ0VbS1nmDutH8amxaku5Bzqua0XO4Lscaq8GurXGQmA6+K2r4hpIezC5SbQ
2Y9HOSMCL8HywzYv2OWYmdinmLXPXhm5z+LpmSN7qV9/pwLt3fAgoDwoliomnExqcTcTDQLEUAwd
YZI2PDR6dtQazKXEWf2QJRqsAiANvKbVEzuMkr1gyaxy+Ul7V7K5R35ROsOSWgtDlMfh0N4Aj8dm
DSfJsRXEglue54dVcpurylo0NDEOs6Ee+aVj4DHym/38E6BKv+I74FmfTMG+bjwQK4kYw/14nEMV
ZLXamMTN61u19+m/5xXGBfhn7zS+oWSxVA2Afjg3HSMSxb5Wz+H8r2cxPorgrrOcVqBkGrCEjj6g
YXsB93conERlj8xnHdAN5S0lbvIZcTSVduHSQAf6xlZVB3RkQLSYv3Z7zbNuzB5AE4C5crOdqBFo
y1XHBr4L5l4/qSrNHv3wUL57Ng6YHjFG/K35NXmsdzH99704bC/fpXHXDDGRNkgFFLDOQltJd5rx
mE4Ci7Wtcu8yuOvUlG2eUCoTN2ueluSYiXIRW78vgyRJp+hnhm/M2dw6yEk1trBQhGY7GlfOFIaH
6yZBJIL9ffWeDdHYaG2D98xcYmcclNdiqkUVuy3XSiaqToiB/JrO35xo7urEYmqtJ6+0I6D99dGx
f30dmzJk1SKmQVBVJZxylVkqZzoz5lk/HkBAtZtS5aSksvvfxHBa1RgNWVQzJu4McIe0IfdTFz2Y
miLIc4lWwymW3IVKJCcRALhU+XYg9TEagfJVdQIr/QYHyNsCebVrnJVuRk216hynr15U6601YzhV
+8lp9trurt0Np85mw7OdI91ZLnBAkAOTv17f0Y3alaWsvuGtRL/SwC5Praps4Nh3bnNe3H7X7qZT
4cbHfBc7xo41UxdecS8ut1Lmq31evaGijmxAZfhiBnxvpZupRtwYXWhOlYVfMQf3Q+3ML0vWeGqb
emPUH1q46RnSZflQ2Yli2OlUXaQ+209Lsh/byWmz7GEqi7tpHF+GOnuKx6i2kT8snWDMn0OiXHTj
z5BoHoS8zmPl9fLo5Ab4k8PCnwa5ca1J/mJVwEKJFnAUhao3TGO4TwJwe1TNY4j8IDq7RNsuWjx3
8eOZRIo14+j/qmtHgOcrTqyuTU66wE1lP3Vtn5m2r04YMzPWApgPBL35fTjsUlFoyLT00+8jIDDZ
TLEGg/vx98dRKsk8SstbZ+tf035vqBs7gaZubtlKDvc8W1rVLEMJDyAzGqBcWdrtYC5A/2uUg0Qb
pyj0b3ILK22W82OU9w4e2YfrnyBaKfcgDI2umBNGT1BWDvcMdTA9/H/wY7dcBHm1UE43zEBNamnA
xajq0k4x8GogE9Ir1BkzS+CFM0v26ewQ0ct43UyUQDiDqgwpXrl4gjdCuhQlPtVVwOukZmj/Scmd
KgMFimDI6/o2broicAAoNVWZ0Q1yGlnH/Rw0Ss+iODYZzrAp6R341C/M2lDBoW2q/0oY9zRNFcj3
yg5LzNQXNb2n2m94jTKwZzQde2gBKO+j+s+xNpl53OG00me9+kOqX6xW0HW5qXcrEcpHEVLcKwHN
AnbD3nipAAXO5mn/PRALnoKVGE69o9qclhFzYW7SVDZQp221TexI5IhuPq4rKZx2F1a3kLLEeaDi
Zw9gXe//SLtXgYZtCVEwpm4aSPhZBuUO3aiUJrFquIaDz5Cl6xv9Z/wc+N1pcFQkJ1Lf0hxCnOtS
tzRNwaS4jq4yS8Zt+nhMCs2DWssUeCfkpk3v5u7++u9vqYGiIjbFv0jx8KnavNR1sy3w+2/m54SQ
YcfMj2iselMM3GaQwmFuAPBmH5dRVUUaJyEilEZPbZNccutiShhSaEebdgdTfqKdIHbcPC30k0Er
ZKLrPHADIiKyTC1Oi6hf1e5Wq24rXdAlvZV3VhQKdQAKGZwK3tLJBrCZKVuV3P/VBOtjPQwygcFM
KicJzaPXT+ttn3jbupbIeZFBEoVGATOKW1s8MYiG1OsO8w0og57br6wnNQSCSINwDwQJ0Z/VzhSo
49YzspbPznn17ud90ytqgZRRnOSnJapG25xALtyAV7KyylggbVP53/eXn/kncr604MqFQzMpT4qu
HoHpKchBCxbEJ/80WnZjVSGCnYE8pOTHRD8qA4aRpn/fi2StdUXn7C1tyiycLDzAPT1KxamXBI7/
tjIii47qIEFAxq+EFoaqSQNLDzsyKE9SL3023RhUsNRn7HiiDtTNRKWCVC2sEia3kGD/qApDB1Kh
oZ2JW5wVhyJRWqIpLT/IKECKADs3D0lHzGW8/Y/Pb4Sh0jUmRRJ6Co4dOackcU1gEqamiFxw02is
BHEmvgXcX9fMKMnNYbdP+s5Jx9KVG5EubHlIykoMt3VxhWT3YOColrw/KiRxlMV09GixJ23cVUth
Y8BKoOeb/tFaJmc5cjOLm0iDTDS1P+XoJVRQA1TvWSfMvIere91QiTaSsxNR2QxBXS3EDaXmEEWw
S5F1S7RWYA83mr1xqwyW9gIkM/IRnJy5ssBCriPkKZLcma3z0P4i5iGKv6bKbWe+VBWQSAV+wKZR
ehfJNxUmYx+V0ox8gZnviPrYiDCSRb/PPZVK0Cl9AQYQV28zp0kel1jw5G9bitUKOFMkZaOVkx4r
GAOPHPUjpjd89QGze8ktnGUnexZ1QW8uCazchgzH3PzEykSlkoK1G6cUt3SP0tgBjo5A4UQiOPUG
6X3edRHWBCpCnDwKOUrmXtfpbREAIUDBnmggl/po8EYso5wKxKS6+TrF31HvEwjYNHPw8v4WwD5g
9bjOwahnRJHgiyUF+BYir1/AyzXFvpL8ljlQCRLGAOlBZ9CnKYl2UvOZ1dsYVR0AdTDpHh7DHZt0
755/x36vhXFm1TLK2DCY11IXt1J2LhKM4cZu1QpSbJve0VoOZ1dLaSgnsKmyJ3D02ofoHNwvbuFm
F22/fA9czF/9sO5nN0ctbUndAlBW1zVk08iuP4DTQjoGoVmy9FODfUVohVcxcs2zsQNshv875bu1
MM725YNlRr0GD7cLv0vZLyv7fn01W+oITDdVwT9w29/MyEodY4w8ylWXATbOyuyx9ObhqaC+0T7/
hhg0iRDQibEQh7tWTZZ3SzLBOJjl+GUYo50BYKwg1l6SZhINV21dYRW0YiypzJwJTlapq31LaIDk
6PyqaI/RJExDbG4aenoMhAO4WDxAHUgyBhJk8CD0+8ntnooLEjrAVwbG6nKM9u0l8lCEvFtEfJ4b
BB0WUgX/yP0U7kxTTIkB49RjDAIDcgyNFLHBdxCmzfbsNk550N4aHk1H2c0nkYXfeu9VpHtkhHiY
yOUjoSWeF+gLzK+UXQIKGpfHKn+4riebxV2VEh39HMgLfkKSkPRCHuiAw2O3m91r4igOoy/MncFZ
nOphvIgxKDc1ZiWUs8mxlKa0luB6zqo/qJcSRWzBsthry4d062WxrV1dsw4pRbBmmn8tKz6piMEp
WuuQ7nSkgygds7kc+OzQfwtxAu+0q1UFwAoAxrjEqo4GEtphm/jXF7SpCpoBoB645JjD4+6Y3pIh
HyWkVLtCvsmocgyBYK62rSBFxmz5p21bieEOZun03tSnGV171h9ycZ+RJzTpKdo+EUFBMzP6SZCO
XgI0VqINhi91TZ2S1jXoQOA4swRtt2d8zWLmrc1t0+FVIN6l1qfZ/KZlAU7OTkYdEpsa1CFhdlYX
UbftpoF6l8O7r8q0GBUbH3MHTblrivpWMuXdMiWJPdHox3VV2NS2lSzOlW3B1AIeJNzYsn+YpX3a
iYKabQGmjEqPjrQcPwgvS+UY9hGUYHSsS/QV/J5H8y4Dmym17PaA/m6/EVnazbgX8KMIsg2KnAPh
7uv/kfZdO3brTLNPJEA53CquPDnYN4Kjco7U05/i7PPt0XC0F3/YdwYMTC9SZHWzQ1VDBjCwhUAE
jJ7tHhOIKBb7FvmeOuB1wm4eiZUl+ilXyGD1mjKPaPJ2Sf99gDRzXv9MZpmDP5sFw/V6mKAptYYC
rzVYoYlgOr1n+MjUfxW82ssC1U1+YXoGIqktmPo6ydFuB6d84lEhbfZgrX8EEzghmS707WjhvfjN
9KjEHXlCiRyTmQ7GyiF6BoEOTwvoyLB0kJzpAbOT8GeZa+0NNL3xspUbHH/wpqudZ0IrKDCUghHj
MvZuf0Kniz95dAI88mQwXMr+tEernU9FY/kDBG+5/U94826bLZ5KSdkneogLKlqFo00oVVqldRwj
Pbe7EgOAaX3RFYg4ZbWfxm3h6Hrm1W2JL6WKX4s5KneK0rnCoDpmJ+yzKT0jne3NvQkGn3JXypjh
DcXHcCwPVmI95GJfeBnqNPoYevOQ3aVZ9Aj9Hl6qdKtNabWjb7dqdZajPs1JXuIDkwPxOjs7RGc0
LXrtmefhOJfmLURfGRoHWU4GAZBA6vxM4tDVYpBv1xZHvW471F99JtbNkawbqhGfqX2LQ0o3Ouju
D7CxY66XF+lvvtgVAx7ARCIbARYDpAuZzZ7QM0Ffa3LpDUG4n2tncEPb3LWOKDm8bdxE1pVFGrWs
thHPmKaX1RmoED502fce5Ad/4BtWBpj9S1qpMOsIBiB3sSed4KI9glMC2OxDWG8bEyMgFwFZcEOk
fejEaw4amGh2GYi2qfSO5OUXBfT85j0mox1es9yml12tjnESLeqt4qQjCEL3/x5Dewez7feZheSy
GnECoe0D/342GC8RyVluIsECJ4t5kBkirkoy2xaX3moz3jKhqaLqOlgVRAYSxagzJqVALj7r7/vB
l8xdmt815o+JV/rf3Lp3Qyz+RbmVLFVNCzdzvyv63KsqXxxmuyMN7w5vbt3KFHOtWrCJk0xukYdt
smNiZi+VrDjLBEJ5qT4u8nJJp+7cVCYUtnRH02anrDDaniuNMyeQWdRqTjzD+z3MpVt00EDh56Df
sW1uRqPfldN06qOKY2YzooUEm4bHvWFh+OTj3Q4XRDaRjDSJaaSOmB3TWnC08pdZ7efxcTZBYsTb
aHqZP/m0lUXGvYOxtspnDYfH/NrotooJKeHecuZDm6BgVTvQnXeuo8v2Tr4vkTmtbahnYT3gEGmp
nyiXQvQznZdG3TyoSD+j1wANxxqbH1nUEiSvGe64Bpm+EHz0MqgkFqwMXXeu6aNt3eNrl731MXza
ypVVBtMKE3ejow/SeC8e1EN5i2njQDmFAW3IpdQSqp3e598IervA0XqObqHNAOkJHsBtbvDqZ9D/
X/mHdlIbY0F7oJuN36vkOURKYXm9/g23vd7KBotsYYc2rxmnJt5bg92f4PXAMpQktnAmroaAmxuG
8lbF3Iy8UnppmQx0K+wRC/vjMXeFB8XXnSFykD/cYcry0KGTvMUcU+UrT/gR+Fd85s0kbHrf1cqZ
+2IRtUgmgDDSKdFFkIpDmfIc/Caer0wwN2TsKklChIs4aShER7Fad44jwLp4Cy7NfSMNX65/TfqT
r5xbdpTYUgYhRM8gICCW74tF9K0M76a5upHzyqsL7VtmJRyc+48DRPNwmoYZIHbyM5Sz1lJg660k
muwo+UrhzHfphcrUTjteK9f2V3s3x8B3PkqxHNG2RyH+BkWeun+6voUblEp4liA38L/1MDFTOkxG
ipBThIwSfaqNO+lFuxQT2A+bfQkmrCGypyPhZai2c4srswzkCFMXCyYBmEZN/awKsz8rIJTviWeG
5JAKkJ8eIQoh2V3qjZjT7MlNHOZBpafHsrzUgz9Y1mMtVPeFYlVgp46869uyfWnfd4X+/wqKusFK
hoi2GKEgJ+WPbXjJa06Mxd15BoqkPA1TnfZUJ/nbzK1yoq9B5HXBqD+47TcFQhXaLbeMujlzoSBb
hwIN0qufZlNzdNfpLfrJEcEqrxKMpm57XO5RxwgoqahR29bu+m5ullRXJlkdsrlbBsXsYFKziUOV
Z3UIjes+v36xndB9X9ybGOLqw0miqpVZ2OF6WvpF0uNTtpAAwsg7QZB2iRA/lR16V3UQ5iWlq0/D
rgHJuRAKk9Np6QkKG05cijyvTi/pZ5z6d8c15hLXiVIjLoQLUO/MoNjNx8xRgu6U2oX/fygY0Qjz
mjX2RretXM71m8NJdu1DDCpwOjde3kUub8z5P9DwfWXMNSaRJswq7TSFltJr+rNDcSp6otPAWm4v
Z37qfBvx3+0x97JI23SejR4PE5L4yTAdOrMKmlQ4VkJ8IpjQnSrNvn54t0Oyd5PMNRWLLIxDOvFp
aSCdK/ZBODzwinxbNkCPjWhVAx/8p7HtIquqQaNliBSP1gkaYmPW2WZ1E1stZzVb/gQPLRgDByta
HJjDYaKgE+c9UhmNGp5GCUKaGnfukmeDORRp0nRjUSP714EihXwr/dQXUE4xb6Cn5Ig7suNVira3
731RzKmYwRWcDhFSawrqB+68qJ4+ds9QJjyCMZNHeLt1BNc7yJ4HTCKIao/VheVFMzGa91Ui59m6
5MnOEpo/eHOsjTHBY6gUwyJ2iHBk0xWyc9r5RsNp2t1ydWsTdL0rxIzbtsnTBE8OS093mkI1VIzi
NFnL4/V7tPVCXNthgkM1zFHG6RB/0qFCaRehOVj34wMvBuUsh+3vm3StmxMLZ6GbB1tZTk24OBEm
J/9qMWxjnDGPuohmUHRp1kvhpEiAgr79nEntfSKFKLWo3+plOFta6l63u+nfVrvItvxNeoh5ELqL
k4Na8G0TgGfTBScfRjQrtGoiEXtMwObGceCbmyqh8GaqGEc12FbbqVGKaenxutcg8TkUu1DEFHPI
OSA8I4yXJHXYm4sCEIzz2NdIY+fl6GkVr1GOog/rHqGS9e9aGATUwjaFfAV2sABb79h+L4w/uVAr
A/QHrC5UZnZmNqA6i+aD3I7kyInaLyAN4JyETcxbWaG7ubKyIMc06wtgqEAxfqxfRsMNx0OdcrsP
NvFuZYjBu7hLol4Oae3VndF9Itn5AzLtXr9roLlE3DGgvZniznJ57VfbKwTnlUpdI4rLH1cotaWU
oWMe8TF0n5t815eloxAdJLacnC7HENvnsLTgi5hQ6XALSf2ZS7EblUpghvJr00acdiKeKSY7mBex
IGQWLfTFT2Kb2KSCemJvJ+T3dZzYeomD1ReJVWTkwFHEnI44UcOxQr3RXUhMbKkQD3Gtn4tUc3XK
HoUBRc4evpXgP12rlUW68tV5HKU0rAk0GXB7yS2oYy9TiFiQ1Gger5XXIi8uoOR2WtKD0LlsTqoo
OGFWuIJBFrvK269LAToVTBgb9WGU0WI8ggs5HS66rJ61odypfe2raefWo9XvJEEjtjCbla0K+XPb
RvfI2vnqaOwlcziJufRwfTc3CzPr7WTccF20kMZtcEI0G4yrz9pLFogW5FQA+yjXiX8ylLw2x7jk
qhqHsKbz96Pa413S2JHwLTR5VjarzmszzAWbm0iS0wyASymYKJXPsrO8BHVZ+chzINt+6/14sIyu
pjVOWgdKSFc/l6fkgqFy9UDBJNw3gp2cssrOL+opiW1enWvzxq0MMzcOeQYjbyjZSG00P7M4OdeS
9lAWwq9J42ZvtwqSqw1VWA8m1m2TEURrjTU6enRn6V/K8KUuXtvytiYn09ojg8zxA5vubLU+xp3p
eTLrfYmAPp41aNbfGFHHiXU2H3nrZTEOTcrlQokNnP78FO2GuwoxB9XbA68VWFQgWx5cv22bccBq
RQx2EVMXRhBRwn8W/a3aqEe5SUH2weuJ3sy/oNsC4w1IgoifCKI7BR4mzPC1yGHyoLXtC167p/of
goNpZmd41Hub17W6mXxRFQzrv3WcgaHrI0yiwBsukqwtriHZlAI+86hygOmCOQuAh546gSt5vHkD
ViaZU9kU01ihTR+vo6pzlCZzYtyGVnolGSc3uhkprAwxR7GKJ60HdxLquzFYXlsr8WT5dozpm2Vx
CwI1z17QOYdT3vR0K6PM4SRhlxohrLpKpw5ebhWFXYf1fq7aZ6MFbbNWHLshPhlpdFNO8y8M5twV
aVE6UrYc8eo2PKVKXoWoOw9K/9XsBvAOQLNKL4w7ZEwzu4uMINXqG1By7hQhOvak/j0QnhzdNhSv
VsGc+aIow2UJTRQJwPanoupSBe2RNjPIx4ETy28fBwXPf/TO65/4vHNptNo6w5Cm3C6HUkhQ4DXy
fdzJXilnnFB4M/GH1vP/GWNhf8rDYaoJjgR99BUHmvaTPPX4f8hEbaLGyhJ7scwFHe3Q7IKQT+eJ
nuWnN7mPVp+gPFb7xo+/8ndy26mtbDI3y5BivcC4MlIBGdyZiHaABkJJoxM9yiiZmTbyOV7p8LQk
OB+QbYY0QyiP6DnOyhSVD5H+RZDCzjbC0Y4tixPVbVJorb8fc7s6y8jDrEbrsXqX3ipu92QYdg5Z
gFPvSdBnj6GNXbmZ23QOTy99O+ZabS5zJTozaqXJBDyrd+UeAs7H8DT5pj2gBQ/dMO51n0PX8Sl6
XRmje76KXiEp0WcEY/puLT7r1U3SvVz/+9zVMBGkJdE8S43jSSfpVKcLQEVmlzsRsxH1OeYAMfdg
MgGkKjToU6dFHdqkImc2+UW1VHRErJXb7SNI3ENH9pZXIOdtIhNPjkk1EI2m4VqilTa6ZH6aiPOu
b+T2NcdoIE1gauja/vihojyrQBOAoonc30vjbd3fa83TdRPbbuzdBLN5aSwPy1IAIMvU/CYWcJhz
NYNPsHtRlyLoZvVRq3gjowrPKLN3wqRbfWkMtBiU/oxjORjH4nuvl8+thazcEN4lGjru8+bSZJan
i6OvmhCeC7PormiNH9qAZsKsO5aF+ZAaUmAZ0w4kaee6l74NBjlFgoG0dYhpeVH9qhuL1yECKTpY
kwVHKkJvseqdLqHNQFf3fTSc0yj0zSH2pcj4ohPJv77D1z8i3N7Hj6gaUmRiyBmFfh3se5B/KmNb
HDnYxTPCOIRZNwop7xEYZC1YKapvqvLcxrwmlO3o439nBZMzH1eCe6YnfYVaiwY1hcyA4zaRkzO8
Yi+7so9ZTxeq7Kr9Z80oKh2RfbsHGNL4aLg3OiWcrRnoaBneNBW+PpVeLcucIuW2r3k3w+D/YGVt
SaNnNwtfNQxkDx2aOX8U04/rB+I/AOvdDv2Ya/w1hyInukWbJJJ7dKVaPu0ajnuUoSdw9MZHeWft
Vf6zlF6rz7j/bpfBfVBBqUpMk4GIGRzgsmQTT4cOVHTubd2uv4FoFSxnu8meIg6QXb/wisgA2dhF
UjEZqDAnXWb3ZewRtYE2huAJixikzX7M//I+MLAm1j2unIo7rzU3cXIzmrdGEnA+Iz11n7ZTFTEO
hZFx5RM7at93mTmkcKNlekrUY5rcDsuNOp9nw5dGJEM1VxyCZvSa8MY0ecXIzbO6Ms58Sxmp46Ix
4Bo6cd+kSMxYz+jWcMpY5QQLMr3V15bJfDvSNTUaXWj2X7d+16H5q5aXztbk+WKGrW73UevlcnqZ
Y7WxxdZ4aNQFdA7Jl37Wjqk0/J7b7LvWSYEyy04RDztVb17iXvW6arid5IiX8d6Owlc7w3z6uFXb
uqR9lql1HuvR7lAaN3zTmGwRwdys3iFbbjfWl+un4S3dcW2bGJ9WtD1cDTTd3H7MIhtHxsua6Vue
aE6oTh6o2CK7HlW8wkxQ6UZkF2XhedGKc7mEwaxi7L8kD6aCgb2pUnZL1L7mqfxFVs19lxfeUi5B
Mho34dgcRFHb5VP2vcq02p4UzTVCvDBKy4bArTfmEe/ubvTyo8MTJCDo81UpRSfjwCyxihEUdwiI
vbGyIafmm/tkX5zBROb0uxzQofvVTfe9293x2rg+u7WPphm3ZoYSmh5JqbktXqeGbItiY8e8KGuj
y/mjFcavYUQlIYq0qAhXRWc5ZfexYxwjL3MsyA/YRYEWS4ThN7ljnHiBP2+BjGeLc63KQdKpufl0
jOp7TQx6HhRuPGs+Lo9xa4uqNmVetcrb/FXm5TcChimtSxKEPvFxXgNIePjSLahIrl+JzxD10S7j
5kR9qo1oGVVXBXu0JdTusOhgy2qQsvh53dLGg+OjKQYNASPxFE4h/YKTRzMK84vujo4Q1AeMmXB8
y0Za66M1BhEXTPwYldVDqPRZ8otdCufdQ69LO+AxAAdaOry3Bu+UMJAmpIU+G3GjuWiQcyIIPk1p
aTc8IRHuRWcgLNSlZqhTKEm3GM3CkKuT3maX2Mk8wcvAO3UOH1Q/9WqwG8QHrkQCvcof8fPDprLJ
Ey0F90piWIgkA/PQQbMgcwa/24sIJ3n5eXrgr5liUAWCa5k+0QsRTZNft4rflK13/UTyTDCQolmp
oNNinztmN2N1NHiT+htp6o/bxQBH0QxWkS0NBWWcQQ+DVaiG71VX9KnkX/O95/g3rkEGRSxraEMp
DPHXX42Heo+maQetoJEtBRUoa/h92rzTqDDw0UD3b8Z7FNjvEgyPpX7xS3WlXftiYWyHFv/jO/2i
2OndcOQlSDj3TWHgpNYHdVBN8O6R9EEwd3pU2knvXD8hPBsMiOSlOs+dUiqoUf5etK9hXNpE4RRg
6d+4dtAZ3BhTQYnbZFDcWAiEJnZME82X1qs4PGW5xFnPpi1KnATqJENCpQG/ZfWoIV1hlCQsFHcu
z4qIEdLOlctdpPkm+fEHO7eyxHydUluEsdU71Y31XwtIGM3ucY54HmXzAq+MMJ8nMoupK2I4r9kn
qFpUgdq7PzLnHyn69JyeE27vwedAG1d6ZZL5WpkcIyuCfhQ3Ps0+mq3RrE/ljhcPNOw+rwlv4xH6
0RoD9mRqE3mMB9VFiaa2iRred8ac2aMQvQhN6RUQbxEV8yeZo1+oZe46vUDwXP+qNO0kWPFPIxKe
lzzhvMA5u87OVk+SEuX1QqDKap2G5BYizJyYhHNKDQb6RR0JL63EHrf1eVT2xnIbxT+b6gZj0BxL
vKUwHkDQhiGbJfgzIT1Z2p3Eo8zn/X3GAZip0upW2GJqFTVQC33MqszjoOKZoP+/utJRqOvQocFF
swSwN7yEMu/Ib2Lg+4lnpQarcUz7WEfgXXW3JIG463IUGuJeh4uN7vsPJ91g8CIqwCeszCm9ymHQ
PySeOQf1C2i30blrl/eiLbjQl1HvO9GuvhuP163zlsjgyNBLU5EV8GJpBbH0qvAHNcM8cu//nRkG
O8Az09WjRoC+0T3Y96T4seNx/W+QA33cRwYxRlVaKhEv97e+kK8tGGKpFG/uxw94UKAAFNoViB3w
UnIjUOXzZvk5N9dkXqGmogtW2yHgMVVfx3CmkPudjsaK/E6xMo4ve5O5+OQ43w+myRyZadTGXBxw
8scULG9z6oqIEkGIc0ySYS/LaWQvqv46N/orQTZynMgpqfRnqxdfuzh9WmTVJXEb2YMZ75GkCbIQ
0kK0gVIl3S6fRz8Vm4cuMS+KJRxVScCUZuyoZUHsTIEk9fWjsf28XS2GOYKiUg6jpdFH9FtPG8TH
bsPHKphuezBrY9KuB+Nl0TnthHYU3jAEhYhrG8mcy3yZEmHKkDtolEAgu27gvMW2rxcS+SCUhbIB
Wx40FlKUdV6pbr08dD1YQ5sv0C/nQDnPCF3kCgfjqsdxwPAuGtYPZDi10ylZOOST2/v0vg76E1Ym
Ektp8jLH06tZDmboz/HP64eA7vPn7/D+95kD3WhLCL3DGQe6iZF0JdBWkSDjrpzVCMTy2uBEuvJ8
3eT2iwFEKP/7Nsy5S2eiZjHGD9/ofmeE0J7lRRUU3SkRufXT+sLrodyGiHeDzGGj5f2qowGU2Rmg
5j5aUlCL3yziRbwQdKOdhmLhuykGC8VuqiOVaIjVIi+6T3a06V8/hSdoSb3OHhJVcCq8LAD9Rle+
ocogIGgNOkPL8AIr0pcB7ZTo+nALfd8nt5wPxzksLFmCOJVx3+Y6FJvABK465Vv7NVUtTH391jwl
e+V3g1keZFSVPcc0jVqurZGJmkIiYFI4pi+v1m5PzSU7FGj2DgdI8qBBMBBc3jQF526rTBiVNGBO
qFuEwegFtyFk4dUlOkalkeNR6Hm4ti4GQgj6JupyRjQ44GjWoO6bT7GAQkt4GZd7w0qdDMJ31/eS
AyksQWG5zJMmyKaM0Y0ls9NJuhFQPbtuYyPZ/uEeqAyuSLFUWgpNGdHEG8brwA6R7cUTuG44J4Nz
t1UGTIpIJxPK7bI7CSdLD9rpZ7ncZHhqhrvrS+JtGwMiVtaBgtAQZdeabkPrRmxerv/9jXrKxy1j
oCOczBgzQ4pKq3/0kbfPkL0RvATz0T+iQwky9PZZ8chu/oKGLle/n3jjqNvZ0nfwYgcUDavvyDTQ
R9Dr6Fb30g6MBQf5FdlLxG48UP6P8PtfqGSHFPW6bYeOQmV+mjyEbwEaQkBJJH7pDzgsiBwlZ76n
mibluZf8ivM5OfebnUbsQegsNzUc3wz6fCg+2mO8F2KOq+MZYUDEGruGlBPCRbG6TPGhi+9T3gAt
zwQDIHHZjsVCI1JlAFu+Ot+WWeZJZvZ3cYhGf8YqDpnzuTISOVNdFBgdKQRvVcLbrP/IPLwfCAYz
EgXaDxPqTGBadIxHMdADqipev5Cfw2TLj63X7TMfKTf5/vrN4zltlmMx7aSRyDL55wFD/dkwuMLF
dFHqL97IsNB1bhKXl9rmfToGUeJZTOR21PHp5spVpRtIfniJ/J2zOOoZr3gYjYEVfViKyFAi5c1p
gyHKmTF3rNpQr/EFl6crx7vUnwbPprhOUhXfkOoEjjdvHfUByvnPxeuAbukeQGK56rEGQyyy35ws
EWdD2bZiVU9A8WzgKZgR2U1D8iSmuZc2POWIjT7VD0jNjp8lgtSpBEQdCGAV5NibADNUCZLPdJZb
KTnumhcu6wyIVGVoDmoOa5pdn9p9Fyw7vKsfqCYBTQDyFD+4q2MQBUm+zrJiPM0kDCYEtV8EykV4
QvCK+gGPF4QTurLJYVGMh643NFTMrMgRxRuwvLpC0dnpKNqce7BZR3p3bjqDLlOdE0u3mn8+GuUz
JBNqFFTFpgzKifPReCeRiUognDEL45KiYpYi7fI1EQIr/stoXGfgQybLmJp9psB/kvvmN0ZywN1a
+9lZfQSf0iV/Vg5UuZbfdcXDS5YbXhnkKR1lnEg6fonsnLOgX/xL3UDPFVK9CuXLQAo1tf8yJmez
wIMBLhIFolbQyXQgPW/PeKaWi3v9oHA+HZsJRkfPFOYxttWE0vTc2dX4EEp/GYMbFLRX7rQoS3MW
Z0B/agpONJQeuFo466DX9Arus6TqEWKC1MLMCl6iUdAJIAvJeTLWvK1ikKKSklypBiT+jO7FKF1h
ctWo5txbng36/6udasQw7mW0myJdfiNav0i1H/+Age0DnrOJYLJkELVp8YDGjKdTGbdlhf6O8FZU
nmdMQlw/Xjw4ZznCYtKUxFQs9f8/okEWcY5BgJTbzT73woh7abbbPN6Bz2BwwhIgEWA02EHaBg0C
IgeNRiVaE8yfrTd7Gpj6rMnW7xOfB+48T2Iwocdc6YlVpBVN9Eg+OSdejVLRPZ14F3dh7F/fWM55
Z/PAattNagxVGzc1gl66M6qn63+f46pYyiPLjIxuSoALjTwiHftlVCNv0fw4/XHdDm8dDDTos2pK
RIfrEJVjqR+T5f763/+PtK+hGgYSVeChYkpd6NkbFmiC0hBN8vtb6Cr2tjghgDHuVJDRhqDZjAME
ar7wk5ep2l7bu2lmbUqaNuGY4xWRVEc5OiS8qR7e32dCpXSomygta4BFdBrmS9PwWsLoif0Mqu8L
oD9ghUbaXFlt0yTI+ILGjDIU00memjv89x8v8Xc7DOrpWWTGUy3IbgW1dOJBEw1yB8s9FZHAPeXk
ynmLYiKjoYjncAlx4tQghGRJBk6Kbt9zlcr+Aw7eF8UERWWcZmKu4MH/Nj9Mw4ajvLcCpAyDP3ta
vZtiMK+YFHPEK1V1B7AP6LqnmzuhWDhQzjttDLwtTYgGNsghQIEv3oVN8qIb6cPfXda3PNvqwAn1
nIEWG6+3xlN+UJZ0012C6Fyd6YyydOmfaYhnFrbyCG7z67Y5y3v7nCvTyVwkVt9geWp2CMP7eObM
52x79n+/0dsdWP19EXK6kUCzTXWDl80g20X5pdY4G8hbBIMIkZQ2epTA+RVR6WQxmK5nMbi+T/Qs
XcGEt67A1ToyUwsFTMrARPdDAMfKAHHasDkIxXFSnyQSOX9njoEGIU7IbBFUdInY+unwMC/nsN+L
86Xo9qXJe2Tw9o/BBkvNE7EXEK3EiV3/UA9APkwGd4oNIj6UM2qH39S47WjfzwUDE6agg1haAUmD
KH2p9AOJHkbrVucVIOlfufbVGIRoe0BRZQJh5U76HdYIvvLSrmTZHztpB5Uo7/pX4y2KwYrSgqJC
L6Hjaolzm4xnuThZmPM3JV7rBGddbFN2rOVKLUiIucLkRandDFqQZnggyTHseY9czppYPpyCVPIE
Hh68lMLGTgwHd9jNo33yZ60S/x6It8T56oIts1yMRYpuEFF46YfbGJNMPZZ1/QNx0EhmgKJutfqf
0KENz4r2tY7PasLpuuMAhUzv2modRQ7me2PGp0mgiNgUO0Jew8XXm10rfh86gYMTvIPA4MTYgPZQ
qQHf3fQ1MpFg+V0OdtShEeHL3+0cAxGDPKcZiE800JyCc0lVnL7L7T7lUTzwPhADC/kUL1D4QEFO
Uh0ypo6OmT2ZR3PHC7ze5BRW3yhXZq0rNPjbEcoEopf7yVncd67q05qLfH9953if6BMoyHO1WMhX
tsZe79GnSy6yceis3y3YTq6b+o9n57+XiG2jrhO1rqqSJtcPys0Ixt/Yr3cRJtFnr0IWkZeq4fgN
Vme5VLNcF02k1IfqdjEeGx6hCec0sCQj5gIUUDPcpZ74qZxjcuas9rxWvU0jBnQ4oRRt6p80EMGS
rLXa+JZCCaTlR1N90cLfnO+yCaLvNtic1lxOY5fD76C9XfLhXX2oeas/45sfEd4Wpl8/afuQuNnL
dbPbPVsrs8wjsO47UW9qBF9yQItvynHwFH84J+d2Jx2Ep+h2QXwp+mMw7RS78yZe8912gXj1A+SP
YIigrFALFQX9yTFR55F29RvTAyay99eXyvmIbB4sJkoVJguSVLoo2FLSPJF8cJs2f/47Mwy4p4Vo
FBl9tpvKuNNE+SbRIU4X18F1M9u519W+0eWuACossl6uZdgRdtEF6shhoKJMbEKsyVnuskfJQ2rF
4Tatbo+2rMwyIN+ZYqsqtD+2fiXEyS6qB6VYV2xc40lH5qo85EHBKTnyPhwD+H0b90IVItBVjH2P
OCkWd9H08/p28mwwUWDTzqhW6bXiDsOpH36GsleHHJDnXXAG5CXDKMCt1iOfYxzl9saAUkXsifGf
ea73L8Tmv4x6yclSIjXRu3TUqfQbzGH8w61QcnVHNz3XyhgDH1EzkhIuBfDefzPn81AT16qeremm
4jYbcz6RyQDFHMdmKw3UcaW7cvBC4atq+tdPwaazWq2Gif1KrS6bbsLhrqYv8/BExpDjfXnbxYBD
Wxmqkkho7RDQLE9My46sb5n4IlqPpcJJ5vAAgtW1l0Y5KyIL+2XtIgOMgTYV9IsO+Yt2zlp38EWf
+nv970452xi7JJo4lgWsxsUXUTkkxfc2mpw0zTg7uR3HrL4VgwrtMk3DWADOiTO60Q506bMtOLmN
RJwjnUv0D/7d2WAQYk7kzhpq+Cl12Vv646BxsiDbXQ+rBTH4MC1QCCULilrCTg7qPWWgS93xGPqj
JwW0CReKWC6vaZpzqViyR6Mr4yqV8PpNxzAYFsGb4zZYhIXje7dzze+LsxicSJNqKlvqNnrXsON9
vTe/IZOJyLM5jYfhtTnhwByaF/nMiz85qGsxqJGkUypKE/rPBOWezPtcah2jvRUHzungmWGQo29b
KcsanA4o6R10RX3Wi+IiFElQFtyWOg5KWQyIdHIsDoOGkWBtQP9jFS62pBqO0govdaqeSgHNACT0
lVQ4JU0R2oVZvnZVe2hzaNDEM+fL8n4MPWCrMGTpyzoi0A53Be1GTk9kfL5+7XgBqkV3fmUg77RS
WhLE3uIhfOoTOz/XbrmnYUcRJE7vCRe8y9BWWzzSIeyIPwfFWyEDNOk490lfFhrKJEsCKo7q3ICf
jrawTFCA+eNp3tVlYaCGhLqhhSb68acsc4tCPi9RsW8ajfes4R1aBnESKZu7aUHQY/UPII2v00OL
lBeISq9/wusbCJ6lj19wGWQymBJSr+bYPBR151gNj72QZ4KBlyIyR0xjYsfKGZNpYYPJiqj4dn0Z
HI8DFt6P65itSZAU2qI7+hhflL3Ut7zBl7/Mh/Ri+tlDyRsr2C6U/HsQVJbWRkWj85JCThadHe2+
uRt3g28EkYPu8R2PZnK7OryyRbd4dc+UpEylKsEckvEwQqBy2ZE5SAJJdOhZp1fLuJ0G3C5UpnnV
QO46GRCJxUWyQDKFCB+NYnQ6P3aVixYMIFJudn/5FRk8iTQ9SpsC4bEaKL52XI5ZoJx7D9Q2Oyow
wiOouB7xQU/g47Z2U54RNUcTldmD8GMK76t+eRXn2a8M1NxDhXNIr19pVWSgQ9CUShsyPDJKk9gL
iB1FyKlU0W0O2TXORl4PHcDC/nFlSl+Bk45ggr1XrEfUBp70BfkX6AHEdqupuwHFKEyr+p1h+v2Y
BmDx9Q0ps9tFcQxI1XQDT2yOAwJsiUzLhiGuDHRv6OCuEH8vPH0luqBPlYL3G8LWwUhkNGO44FOm
+wh92VlAG1H5hK+8ZTAwMyj1kBMFFYI5DKKoR2mg4nw63kKYYCWNICktaUg3Ur1lupDJpwV/LqRQ
YL+2YQykJKhZQl8MVy08t3voOh+jPdW8AE3i/vpZ5Fyyt6fQCrtAHiW0U4lkrREjpdM/j+K3yXwS
J8lueVrV9AJdWxMLH5Vs5O2IF1zd1w9ZV92WonSq6+kYl4pvkDC3zXHm8IbylsdgCIlVdRxaRCCW
9j2GyGWm2DX5bhmvy8hraeUdPgY/tCgSFiuGIw21hyq6tCMPfqknvrZ/LGok0IogBABFtZDrm8qx
QMRo2v2lDnipYc6LSmVLYPmcL3Ub4SZptgidpS4ofpFbcNyOiNw0pw/IrnlRHnVeSlP/f6Rd2Y7c
OrL8IgESJVHSq7Zaunrvdtt+EexzfLQv1C59/Q22B64yLRdxbQwwM4CBziKVTCYzIyO2N9HQDcfR
CPTGhe+VxQ6k27MC6Ja13uXx9NgP1EvUZm9S6qb6ehfHoEeay900JQDd1G9dsnxo59lvuvakQK8F
ZSKQw+vKW551n8bU3KlDErmJthwo/jdDU5l19a6ys1Cz2Bso7AH6L28Gq98ZjblP12963/hkAqKw
jwJjBR60x5AISz+qNCVuatRPY58dozQL5zrBFZF+MOl036uNPxnOczLZN2xuPjKojQ1g3XMndYQ4
X69DWlXzhrnbR47jgQbqv7jWgQ6yiycr1r9mjhosTeLqah3Obf/IiCZpQm/fOD/2VQRAW1SvmaHj
yc9q7IZj+44NgapY2V2PJtu9H1Ri/vf93r/vRThJ2YThXc5k0mK8jY8BzPt2b7hqWAEiLEtIZIsS
ch/FKsumjtDOWujNVBWQIH9gRiGplmynBecVCVGrrlZzSvhERVTGbkG+kurLaKneqMiIUSSuTwXX
z8tMsSqO9CvUhxpQhFoS6X+ThJ9XIgSoNjUwG8L5sLpg9rnWS3TQY2DWVo8PjSbf/ohF4cIXhHhV
jY25YvLW9El9F1mnOpEUt7fvkx/rEds+maLWal0iRiXWYTW8FF/Eyfd98o1GAaMSgk7J1xEhzXFr
zJaV16CJGjS/y03kF5kswEv8WUQ060mhlbMB2okshToEOi0feY6BbzR8gkiEEeIp8W24qSXbKPML
sbtDSlsj0KX4ntNU0BU1n+ITHx3DIwKjtuofUV+c/cLiW30RI5ZlIVFa4LsNhB5GJTuwuQivxyHZ
TgqRgeV23jYdvtawPNo0CXuL5zPmHyWDZwcUQgPJFb2Px3fyN6QW4CTXjhyW+5dhTkQ7OxN0phc2
Gn6MyUm16gLQ1IfM7CXuJzlO78TCF59FL4DiaQb+/okjjwExpN52gIlP5EPWvs7O0/UvJLMmBIch
V7Vl7lROsXKLGpVrDJM/Maidg3ixxWVhL5KPtc15dXY7ccTbKlbSKtlK/Opke7zBQz2M1H4D77GX
evqxCpKgu5kD/ISdbE5TcoeIQ9+pFY+K0SkYlOzKygWM7kFz2L5XIi/PB9kVLPF9Q3gE4a8qasew
sxyrjrAYKN0NfRhCiNxk+3ZXeDNIMnV3/XT9g/IP9mt2+uMwiMPepd1lJYSk+BMv3ecYP12PYLQ7
yjJT2eqE4BG1qUVpicMwVDcAMtHlbpJhjGRJjDjdrduOOZAUoCyO7k488wbs/57yygDojcPy7fq+
SS4Wccrb7iN10AoN6MD6dsleaf93mZ843M1oMagRrzK3cQzQ4VOU7AB+lBwu2Vfhp/0iduTEaMam
40XE/rCqr8UaLBCHur5Rv3mTnD1MCBkOW/RkgPo0iojRLuEdngPb8f5sBww+GOnBWxfEJOh7X2JY
8onEme5xVp3MmtHp6f3sRf0AvjxU2dIdPXEseT+DRVEWMGQuKA52r23lJBPDhtLbxYt2lR8d1hiM
Ms77yKms88hTyytnVxzkVteUzoqCTg+EHzw0DbxFhao3Tfe0ao85uOqvb6hsP4UiirFmLVUGjBGy
ybgZYiVAnVtyqiQOafKfcOGQ7TTbpQrtH38hj0SzPX1+mWW0jdtsA+cbRRzoHps1ouZ3ggZyVB+h
Q/VoH8tj+pqBBrYNkv0S9kfqcrV7Th1Z7ZR/r2/kbyrPP46EKWQgiZJ1DINQ38cB+Ox/ch+d4uM/
dgL+LTD2eKoL4MJLIaOflfon96iL/Y2MkjHUnTFQ++zc66G+Lz1ldfUdO6CFBnVb//pCJReoKcSX
rFNzpcJL2XeM5JCzLxbLNLfv+3CGOOZ1UzLnFKIMLWd7ZUwBoJB9GrtTQiXgAsk9KU535/kCqs8e
7U6zfcRUuWuqD2R4qS1UBh5n519GXv9qPeJAN0lTp1ELtI+rmT5T3fpI0z+aYTyfA3GWGwRYTjFF
IObSVEhM2IOXJdFtXFDJJfObTvgPbxen8IBnV8rBeC+ATR8oROZGO7Ruixtrp554M9E5JbfTvv9U
7GSM8BKnEKfwLHtpDVAgobBMlv8sy3xEcUfi4hK/ELFHsT7mfbpgINgo652tG6BUJ8tDWeW7uTUO
EAr22cwC4EFlbJWS4C8O5TWYQoYMELKdBnDJoQN71bPexS7LXiHaEPyVM4pAJKPSi6KHjCMo3CD7
RvIQYlUSE5LIbwuXS9+OpEs15NpFHyTmbWFDF0HyYpaZ4N5yEfzmzFITrcSDuc1OXfycL2+drNwg
e5SLECTaj9FotvD1/mN/MoL0yNXkmoATQIyPXC3p+oeReZ9wkcS0o/Hg4ClLlSABCLivX6YCHD3/
ldbXRr9l4BS4blDy/rOFC8TO+rhSVYyC9up/yzy6JIL+MBCKtn1E697TMknYlX0z4QYZmwmTSxX2
M7XeDH24LVvFI3W8v74q/uWvJFKi0izGLJqpG/hDT7lX7Jc2lw2UyfxCRB0ZqBtXeYIPxV+wVsiB
TkoQn1oMsbUegMYv1xe0vW2WBd4UoLc1lf/7haunejPNZYNOZTYenewx6vazrDe4fbefTQiup5E2
T6mJPVuK2K3TD/ryjdaxBzka2f3Bj/6vX+dsSfS5FSprTEWFtfrIk+omjCDG5Hbh6iV7/uxXJFwq
295wtif4nMKGJDF05LkEZPZV77FmDa9/nt/kYWcTQrayZA0IWE1cTFwNTMOI6/hVPQyYtWh3sW/9
e92a5EuJXeK0KdOhMhD3xviL1fjO+qrXd6ssqZW4nNgrRuArdIs/WNNir82nXDnWmcSrZdv2/u8X
bm3PvZ52BEkRp1bjbYoEgJQu5K+rOPwz4j3rx0d6P9MX1tSGJtCzxMN1fe599T8zzIPIny0Xetsk
rENHzvKxfaefLXLPvLBoKaMFnjWgX1SH7Qi90ZSbyJ5dytJdWjxe9wqJl4sd5MSqQddogQKYEQXC
PMk92jLP1038pnZ3Xo8QI6gd16SzMG9vgh4fjFKQjtU7zE/Wt9lX/tm4NET0hPHdyXP8XkYfJPN7
IW4whxaxaiA164xHxfi89iUkN/5zNBn+XGZHiBd1a8VNOoNwtVC+OEC3m8lLUbxl9RBItpOXAK8E
wvftvnAPNvXDaI8GgKOpa/5jH/W9WbrdJ+exeCrQp5Od6N88U398PrGbHCW2MnMwj68/g2LHG++T
xDVAoKWGprfoLu81QLPWnd7w7JIsdRtIcTbNm+oXS12sQXO6AT1Crj+T79ebZl8fOHr7zwqTZ0NC
2RUMxHGJLivedeUnNt062XFl4fXFSE61OF/ZT2oS1wtypnh8SjvIBU2v5rQzSj8mEiyU5EyLY5YL
qdSoB6Gbz9LUmyBJ1/zliSZCYrEoHVkqhsTCelY98B+Bq9G64Uyv6WnQXXpvgwOp2bWZu3wd9urT
9Y2UxX8ixJNVVehEQO0DwPjicaE2iIK+cEK3KkifZbm1bDOF8KEvSQca3xjBGEgCAAI8y5ZR70vu
THHkcmznFShxELfkxks/n+L5TZWyCEmi0zuv98VJmqZRx6gPvK+y/pnJ6xD1bhUnrvZHBCTn21Kc
shxAJ4/S3QhYdJr5lYKO7lQcrn9/yVLEycplQmc6HfjIEjm0dHDL6dnMA2OWVY4ln0WcsNSdSG2r
LDX9Wg9J/VoynxoSgBO/E66EcpGkG7rTaRdFyJ6h9NejW1c+6SRQ4vt03M2JJSvBSy4Onbv6hQ+0
iT50sQE8MocgTbfz26C45uPq6UFyNDN3+GuDQpjIoniGPhvwJNBHA7yVV/0hGXbiarfLXsZnKnML
ISq0bLQjKECZftncFcYewsFunx675et175N5hRAPKAo9XVLBTK4G2fCNjjtDNlMhCTliLzcfraVX
OQEbaW5K534cJUVS2RKEZ0fqVDYkBuHYehYmy1ebBfQvlyC2a40mrVXAjTG8MEdP1CZBiTf1X30I
sS2b51rCaoKzo5SPwLwnjl/pfxmZxW5sOsWxXfE+d2P0bh79ly/QOZAVYCWJgdh71UtalNmEmjKD
Vkmm9+6gMRfKKwPIvTVNdnVLPr4hBAEThD1tbaMEMXhryCfjatArZz76YDvoEuFBo3z6y+RK7Mg2
TI3ZPONO6NfqadHTwgOIZMeMkUoinGxtQgiIFqo7tYGbwbTv1yFxpy6opr97MIkd2RFQoiouJpCD
OvuxdFfZRMdvakQ/UlFDeEdoHSuyiPMyj+/6SiTodraP95K+o2H/WnigSf+7gySEg6Q0mq5fUOjI
CeANSd67dd5485JJ+06SEo7Yik3sJVkUXt2dPLp7p833x321X73IpftpT4O/WpjYhmV9TEebOBBy
Uq0ga/IdS+cvtWJKPELidWL/tTbViWkOipN6f9QziDg6Xj7/c30pMq8w+dZe3N3RMDdqWaNlxyuH
HP5X3savPfqEAJbvaOnK+MNkSbbYg4Wtwl5iSPWO/a5X/IK8NTRYytKd82OmvTKNuL3tD/aLncla
RZL7T+zMpkZUQtocx7hYH1L71DJJNfk3WIQfR0xsvJYGCLHMBgayg8lHmpwwPkZhgRetjjoS7/am
4XQjS1DeH8q/ZHuA46FlDSk44KN//obrohGoEQHGO4Yt6iBpMOwoKn/76MEKZq87sBCs0HfJkbNK
TftZdvw2E6QL80LkN2aaR8WkEV9jDFxjTnrUu2VftvpjpSSSo7eZ2F7Y4mfmwl31vF0bm2uo2QWU
iJYM3YHCtVjsm1WJbsGtYUkO4eYlemFQCP1TDUCa0pWoviSvmF5P6OAx67DogeZ8kxxF2dqEDNCs
8ZRaOHFWdmhD7d/4DpHM5fSE+hCyf3g5ughS3zxMN7Jm3+bBuFikcDVk2qTakY5xMWU4JlEZtK1M
LUtmQbgLlHqtmnoFZ1JaP0zLrpNhVbZpNM5LEBulC0i4WDzCMb5zsWpuHLR7E+6v7MowfY4CGWuS
xDHEBmmrW7QvKN7vow6ZR+POtl+hTO52+ZfRlpFjSk6Y2CDVu6ia1xTsm20UpgmYK/WnhEGhBdAH
iQ9u3jkX2yiEktjoiYrWCwe50RYEB2WQ3Ucv8RHLDCA9zqsv+idVFjf5X70SwGwhgkRKVgxF8n4J
qR6w+lD4DU3LtYL30ovqy5V9ZOsU4ggzca9GBY61qYSjdayXjy1669c3U2ZDCB3ZSpcRKtrISqzG
s+p131WDH9my7rnMjBA2Um2IdEtBXkeV8ai3pa+R9EYp8vD6at77ONc+khAkSIPs0UHeg0wBwz83
2j7ecW1Ospc10rdzkgsnFIIFSVp7iAmeEhpgRGBRgCznAmbl/eyBRHDX3CaSd6vMoNg+1c3GcGre
iqkczcuj6dBpVHf7eH42Z7DQOjQHI/oSxqAfALAK6kEkiIbmRYlbySbzlQl7DNUjXSeGrqu2KlZS
9Cq2I2Lpmr8c7SOUd2+mkCv9yuSYN1zmJzOC94/6VMRWO2p+2+1HSBXR6naR8ikRyVoE98dYcEMX
q8dcBBDHiaffAJrpmrfmsQ6HN9lU8BYK6KclCadg0OqiKBtA4ftwCOjRCvU3+pAeqb/CaaBsBYyk
6SVH+iRLaN+/ya/fjFoUcmAG2MC1n1OSnmZODKQT8fMkeehJFYB1bF/jJm2VySui5NtQTJ9ra7oD
TWWQqEbiZoPxcZwBqplAnVq0g2eVWZjP9BhlZuISs3lysu4ebAJBbcw3TayGOanr3WxBfYDMpZvT
4bEycbmpzUuCh2JW6SXayI67NNFuUokE2LJ1PLC35xXyL32RdBE1wo9MJ41TVHlcJ6O8tQLmf2e4
Uw6yyvi2d57NCXcQIUrHIrJqnBhmAh1ll58K/e16NNvIR35aknDjaHRMCiQlmJxYswPRh8c26f7/
EOufTAiHTB9SG5LhWIbFGtfOH5q29lbZ9Ox2wDjvlXDIWge83/Eya2Cb+64o0oUckC6rvvM/84uP
OyoE+IhlG5aoSxFNVsTUdtFQfc9vlCY6LJF1mOOXvM4lE1XvjfwrpsT5LXtVx5JoiE0W8ejRAcoe
JEQLjq+9TwLpRPVmkDovTBzgIvqYFgDYae8tfy685zxZnvHegLceZLN8mx/rwphwjtS6p9XU849V
m8eeEurGdD0VxgwZvLpxCSDWLYM7au0kyesk3098ISqGFtHZQoyatOaFdcVj70TIRSoMuSTlf9eP
1nYovlimcLZiUueQ3tOAOwnoDh8RIoZG5ta3wG/txtg17vEQ5p15/N8nDBX9pXXh2Fmj3dGqwLFL
DoBeg/pCg2CufahfFS9JQG8DFlUwy6v7YZ9rwXXbsl3m/34RJ/XZ1iKIamj+qODp27utXbna+qlf
Pl23sxW8dBVj0BSPfUpFooiC9WtbEoZ4rJ8K8qXqJd2jjaeNcfH3RUQPuDzGeEmAq2in9X6eJgzH
k88dAXa9XDEnVMqOvMyecIMmiZnkY4oJyuw0BBwHk9w3N8mzFXT+Cg5V1Y1DSIv6smfH1j1zuUzh
OJZrAaE6I8MMb9p7ZJ3cvuvdztZ217/WxrP+p90UrjMbDI8TmSK4ofEPMUFTHerNB3V6bOKwSj9c
t7XlgcDjIXfGf4CF4zt94YGdlTBlavm1Zg9+wdbHyp5Csx3ehl6WcW3u3oUp4TmwJklTtR0+mhGH
uAc9J3qeUk0StzY948IIj6gX61GLNZ9VkyCUxNpnjHU/kQ7UBivz+ig7JIoiOViSNYlFBJYCE2Km
LT5VWodavoasHfbJ2uyvfyWZGcHfozbrzGmAmQQgm+4h7Xaq+nrdxFZN0LjwBLFkEA9l2/UlIr7u
jn531z8zjxfG02Pkm4H+yA4EOXGzc/z5FZBu97p1iRuKaOtczRtnxrScb7MPLPlPswbXRkUyJY7k
bMl2UrhqWDeYCIaIuG3yRbEeLTS6hiGWrGYz/73cS/4rLrywnLqKJQtSkvmjFhqBtk/8/lh94FOh
qT/cyNoLmynQpT3hHhnS1Vahvc1fgfG+xEB+hFaGDiRv6kvf2rJPJUSMSB8WSMPx6fWgP6X7Ihz3
6AF4TrCCrIrLlZC9rrgy7setLsBP7ilEj2lVBsfK+EmD3Asq1Z+yt9mrD7y+REpXRnj7DqkQk8rL
HRXiyGASZa4GnIZhKO7mxc7dYYpPhOSAMtHJXdcmQ3iOQeBAaj/T0rtqJUeFjnvWGschAWWzPQe2
Xd02U+pb2npX29Bja1Cjao3+2WTzqXCou9bJW65HKv44ZvVr0u/poOwSu3/qq7fVar5UDnu+ftJk
GymWLmhWjpGGywDfrzlQpDuF6kIs7h3r6/irFGm+mXtoBoG+kWPquthzpVZp5wqqhO8JM17ZwJrH
R/3pHw6f65krF614x6/9+u3OFoXTQLVeobHSftfOJV551MIKbN7At0Pd3LmN/OJm8OeAwwVpyOHa
JoZknv5om88/Qjgmyoz6ZNsCG8nZ60lQ+KgPWeDI4JBq+0nGkbEd1s7WhNOxgrk0pmj++YUWu63i
d3rmmrmk6iozIpyJTsF8lpny18g6Plcs8/BWve8cmerftsNY1DZU6mjWe3C9CJ6TnU+N3cBhCnCV
TX2gylqYfDN+9Y+zAeEOaEojAh0L1qGZlbdS+kD7yEvy/MOoUA8X+HGqE0nGur11Z5PChTAseN2A
N4f4ANTcJFbhtoziCpqD6163nf2czQiebyxkmAvdxspaCKMZz6tZuY4Zaqbu2fMiu+W2b4KzNcHF
l7XODfDn4fWymrNbs5J4Zhsf8nQ5MrsNm6gP2yUKhjl6XvVPKzRFOyt151F5dawpXMx2PxD7w/Ud
+M1VeP5Rwkko4r7BSXgvIrYHaOuFi+Iqn8egAtBLytyxuQME0VJVkbEji/75nq+T0rRJBj46p1Ea
d23T3GXIpXPob1ZqKhkD2fShC2PkZ2NDNIHURZ0xgYmKYNPtRqfz1FliZDt1ubAiPD562i0s0dAn
SoirhdMT81CEegJB2OCZXh4W0Aq+/sU2j/uFQeE0MlKZxVDiUVVb4CtMMsOAIEtyuG5k+0MZpol2
NwKLIYQuZtZsrZmJqk1+jMG2p1C3o5/T7PG6md/s3g87Iq5ETZrVGTIUPtEA6ABRN7zmudw1+5GP
aHAhP1kxefPEk7NBwQPXWamYwSyceBR01U9K+zgWUNdqoUWm/gnhN0Rdz8YED3TiRdXXGKkfH3cx
vDJYv45u7zYfOOq+2clzB+5sv0TqC4OCM46jujpEA76697WQfOm86GBg0sqPH2Kv8ZRJmmZuO+N5
hYIzWmMRV/UCtGDHPpjGTWTsrzvI9ueywErnOCoFE/XPZ7gDlilnbQI+gT69mVCIT5lrFc8lmf1M
kT1DNp1eR+rF1SVNTZz9bJvcJuk6An0/17dtYXuYPgGuL47cxZwltevNjbuwxX/LxaWdpUUCGQIA
bPv1VOqnqPuT3OPi7wsbpyP8sowDZfAOCIuscY2+fdLNWRKMtrPjCzvC9TGATNAhq/5dNB1Zo29U
7+OyPFHUP8m0X7ZvqwtzQlzK+0WzCxPLqiCpMVvMd/Q2gAifl5VkN1TVrmiK0GRgBUyVQxOn/nV3
3MyEzubFt8CswD2Qo2IeSoE4QWT7pnWnRE+GtU+rj0X6z3Vrss0VKehnMFsOs0K1d+gYf3rkr82+
8zngAopOf+n+Iu/8RMqimGJeRku1W1K3BzUadnrJ9uvQSrxzq9WNBuyPo+YIgSoD4NtYCrS6TZe+
S+i0kNBBqn8r6z9IzpnIPJ+0yVg7SQH/XLOvvYmOQKlSQ5LZSQKHI2SrXQmKBMLwgCLFcVYin1rV
rrFMNx9XyXnbjIcX+yaEjcJomj53sG9Jbu8mi35qjSXssj5IHcDf0uRV4oGbF8qFPSGMmDphQzwj
D5ghg2ztM7/+FvlNYO6UHdlPX+uv1+3x4/vL/XVhTogmNls1uEXNAVr9obpPQWaV7NX9n8ARfnI/
IYzQvoI0Bv7Lb1Ee4VDq8jb1bH/0uJB1HJqSYL8FW7ywh+z352hvzG2TzBBcQCKwYOrK8KbFNcNu
R8APNvlg0TisACHIOIav+z4R++Zdv5r91Bqab5uh2d0NsglUSTQGbunnZRF0YkZlRHzKDtGRARbp
BOUpcombHWVkfNc9g4i88l3HNNqnMMUnYDgBtI5wAWSMJN/YfDP8cECi8i29uJY7s2gys8L56opv
tva4WLPbLZIzLPssQrSo2wFy3wVQiHZxLPSDYUrGK35zbRggDoD2m26KiON6hoawnuX8Tv4f4Si4
6fl+tXAx7XD9yG6v5mxM2DGjLfQitlFKVdfVLabuAFD6H23Y2YSwYTOzaa5M+PY0zYMJAH4UBP6k
3qCfTQhxVRnaFAjfGMX8NbSUj1YXUtn40fZb58KGEEsXcEiYQ42Xdg+OXk4aZU9uDirp6g7N2rDY
Edklux28z4sSoukQD0Uet7jQOWk6tNJBamo/6LecywS9iddU8667gtTxhLCatkbbTlDvBHu6FjZh
vXO8KazRCOEsQTKuNonjUSGmzqnCOHUPgdxI4YHbLMziOri+oO1o8GMDRQ6ntVyppWV4LLJsr0Jm
otwzuvs7E0II5fcQjVKYqPGiYW9T56e55JEt2ygh19InNTV0q8MdPr8p7Hk0JMdzOyc575IQATCB
zcyF4Xiuc+036eJBGdjTOuupL8cjpLIlH2VLXgeX6dmeEA6A4NbAZI/wBvDXAewKMwrGVqgeifdd
gCr39M9WAVha69Yn1SfS9GH7FXD+AUKw0LouznOT30UFJpWsmwqUKRXZdcZdGv1TVV+ue4gsbogE
1YYNFHTTwpy6qzB8AOEbzGKaUNji7N6QrpDdgVKDQtyItJJORYGkr592q1K7cP14udOsyu2nwGyD
eH0bQKVa+b0CwQxZh1126IQg0mhjwnRjJn6cvU3rRyV/TgdJZJScCBEB1UMavkrATezT4cusflEt
yW0iC4Qi6Mlq4qTva1yKXDesQeSNT9SNwAuYBLGctFIS50X+alOvQA8zYTm8zKT5eWADy3vTB5Fr
emSPmb1S8t7Z3D9DAxsM2IlUItItFckQxYmJxNJEn88Zv9Fc5vM87P3yEDhbEB/afQe6m6yDz3Mq
WBTrXMA3d/EJNIdhei8jitkMYBfGhJpgXJWKbZYwhrH0eg4N24+tAxop7VBKbsjNyHFhSYj2sYM9
KHuGzCwpfYzCP9iDHoEdNtlHcenWCfuQDKOsybF5oC6MCvFfBTMgjVW4R4vUSVUgB6bmXmwTydq2
2EbAEfjDK355atO1VDML6UaVumxvAJgGSdIwhcBru/g66qwYbqh2ve7KeQJl+ypcCXaip6x9v6hp
4VsrGtCnmHRuAbRCNO6W5el6SJbtqHABGAahZs7FW2KjhrbrV8uswUwjyQy2w/DFfnK3vXiL1NnS
jEUOt+QcU2i0gXjR9qOQD9yQvf30R3CjC3NC1C/NrtYKC1G/mUxooJcPEwF2umkkrxNJ7HCE8M4y
YkN0HatK29dauR3J8/VvI3FDdJl+3rZS15TM4BmVo7nWfXrXH4Zb0Jt4EWqgLsRMPnHG4uFePvGy
/Rz+sYO6+N421tiexhQZKcFFDWnjYwTOGzQWkPxK9ce4i/0+QOri07tNTbNrddwwHPvfv6Tuofa6
CcpnzYc7E7Aj0Lk7vuwRLnFJXXyFj3Od94qB53HvN9B3q/zqGVNgwMuDDhpnO7td/5V8zesXAfD/
P39NR2+obrdYpwmUFWpC4I5TvPKU7IGt8v6AOO4iguki614Vd6UdacgsdXIyl6dWl2TK1+OGrgpx
I5unNM9nXr3Gsyir3bLxFVAGX98ymWcIYUOzoyjLYkDDhnj1mzq+GZPupo/jo0MSyVnmZ/WaE4oh
o09sdQGWHJlpexh24/47Nl5Wx5IeLCFmjJq61sR8dwJOGwcat4f+2J2MPWCrf5Ians+wiMydjEjH
VYzwBLzBujx1+h/o2lz62PtaL6J6aXW6kkGECeqjXzVnt+bPenQzqeF1J5Cd1PcM9cIMq4oGFDjq
d8QvF5KCzHqgQ5RX9XNM+8mA99tOh2TQwmyVpRLhAp7HuFjNGpcH7TLXMDp/gKyYTkNUdCXX4rbP
nS0JZ0jTSVdAYQQfSHkz2dGcn+J+n2K6PWMntX0a28/Xd3I7tTjbE47T6ID/XgG83x/ZLVgyowQT
M5gSjm6j4sXpZG8v2T4KJ6pLrWWZG6yuLt6Y8kGxXmIk8+kwSZK1TTsm6pu6rVom6oQ/h9WxVCHk
NaMtso6Jny+YAq3gFFb/FCnW6/UN5Bv0S5C4MCVE8GRarZQBtuSr5k3jhNRW8LJ7LetbhclGE2Sr
ErzQYRYp15RjMV76gX0dauWQ5c1JL2P/+po2A/nFmgQnnCGYV1MF24eX5L52WtdKjH2iJH9pRvC9
3lDLsdAQjNZkN5gPNHs1+v+ur2TTvS9WIjictmLHrAY3ehq9JcNzPhZ+mj5py+NcFm6ahNetyT6Q
EMgzx8ycaAECql2oVy/FISf5aR2sm3aSpOjXLf2i4GtkcZeAzAwI32jxMzV7zuo26Gv9NBSlTI9o
S7fe0H9s4i8DirVSLq3CaU2zE7pkqHtyDNXqso8cs7nso9YzPiv+33n7L+K+Y2IwJ9UQK+xJ9bs6
9QpKfZsWYay2kqDLz+jvz/Avqr4RyYZeNTFwpA8xUBH5oW6cP8mNLvZQCBNZEZmmw2sKbF5vWToV
LqQq/aF1Pl13we3azIUhIUhMi1HR2sG2LcfixQjWPQA5Af34DpDxpXk6D6TXdo776cU9HMdaNGNM
HY/ij2uIbP013yWhcdB3yZ5+lT+ErwemX7R7qaOg110g2KJ+ZoFHqS5DJfr3L3dQiBlsmmet77CD
vK9Q+ANzlWB5sB5XDH2Buw2P7usGZWdZiBqQAcwpZRyBPd6z4ZGsD5Z2U0UyoRvJ3ompn2JP7bhO
CIXGWrmQSnG7ZGfYL9fXcv02NMT0zx4jhaU5PlBuZV5XH40CFbS0PFhx6q7zx78zxh9XF863Gosd
JzaAuw2klfX2rVzuhuVk2/eRdMpBti4hoSAg660cBT7B32krCnaca3nY9V+5gpNau8h3D6hD0jtZ
/1F2nt95Sy4WSVjK1MhBLx9cn1/RW302h9lrm+XAmnSXURLYI/W6KA1VFUopbeIbuAmu7/N2f/8c
U0QuZuaM2kiShndcox3mSY7jPeaA/k09q3XteyiR3jRe4RGZbKskLL//rIulV0ZZ2MmMmAldv5u8
hTwB1ST+KrvbRASeVhajMpuAZCh6fa/Flt9gMNJlFp5funZbj/W9o2YeLZNwrKHCXteHNu++ZF0X
sKa7i51egqWQnVIh+ABEvURqDJBem39Ge6DNDkr04frnlJkQ4k02ZIC7D9jWyrkvGzCuHodVkp5I
jovIzKwvQ6GUJqDP9gQxqxSbiyIKM925eYgS2Y0nWc97Q+3CTVZjNRhV0Ny2i2mnxXmwLNWeQgCi
murAiMGf1XQ3rTr6kZIf04WdsmgICoM9JKviUifdX9/e7bepaQIZCMZdPmP7c1hqJ406dttjf2u3
AvymxMBX6f2ztm5zh3JZaEuOJ3eJX+/gsz0hDEYsbfQGotcQU2gCJ/mi6Z+h6eLZzpOaBLSQBF3p
8oRQWDNCxyJDkquBdp433vmAvfM6e4vPEc2y1W270nl1PEhcfN0oa9GKrJB8NuygKm8s+lBnnb8Y
p7IpfcmXk+0k97QLW71hWMZYAcek3c+I8umX9qVzM98GJEx7wozQB+fzihmhZQ+eJonpbSc+L1NI
pCoD6LZqhRN3QbyfbuNA8bqQZK72+D3JNg/MkrdCebH4muvwzb9YMBhcCvCg8VCgm3stqY+D2ewL
1WlcXXH2jg1GPcBe6nXaVW0kWfJ2dD+vmH+MC9uWo+eaOnYo5DWla4ENSCa4uL2lwOaYlokRX5FZ
2ukaLSuRy/lmdurZrsn3lO2uf7btNfwwIZJKj1o/d1q8AL89x36UR+FAZGQmMhNCNCk0NYraVkGv
td8P1i4tZdxFPNz/6gPnNQjhA/QfKZnw+vHRAE8O75X9z+8Czsanwo8D+/SOyPUxEu42taf/e30H
ZdaFaNJEhl13Gj7SOyQy7PffgW8ynKzEF0RepKVTohq8DgRdk9YdMQrR0cwF7ad3fTXbweq8l0IA
mWo9KtMEqXzRewN0jvO9hTHPuDlgsl1yfGQrEgJGlJh5RGzMyczl/5F2HUty68ryixhBb7a07cdq
RtKGceTovQP59S8x54W6B6KIc6WVForoGoCFrEKhKjPB4/tcfNUm4zImfyJvg9v/dU0MRozGiKGS
EXj/rxZM4skVbni9t3jmMbuz9iNPF4O3MgYYJGFKG2OhfV3ivi336HrXek5lf71B+2ZRTA7ULGZU
RCFO1YIBSUG4KxfDy3NP1fd6743KY9Q6S2xwPtlvcvmfW8mST4t6JpnShKMWn/QHyksWuzBfe7Kv
nv4DNw0HOlQGOtpJKJNSgNO3bhhIJ2mnpU6V2pROFBMFnhni3S563T4BPJsMmkjijBmdMsa0ppw5
qiT7XW5wQJf38Vhe6rhq0cJaIExrNgau9905AZEcaM7OvHI15zizlNQQaI3EkdaFagCiPu17JXfK
XHJC42ARnnoAzxiDHVmhC7Mow+3FWfMKVXDlNPTitPPzMHoQ+uFp+0NxTpnK4IdmhNrUo6KM2dDa
TqbRkfT7EBJt21Z+c3W8ujxd9U2U1/CaQvBmh5IoRrYwI3ZInzoQ+dReszd96MDfp4fc4VFr8tbG
IEioV+LQ5MiIW+UlBY1uT9zJ5Fw7eI7OIMhUqJY6aeh1MSNjZ83FYbZ4LSf0E2xEZnZ6MOvaXCMG
3M/UnTg5iSkdJ71Myj/b34hnhoGJqovRfifgE2VFZCvWo0k+RdILSHJ5vsCJ9SwfdSfE3SzrAN3R
j3axkz2AlvE+QSEFzPKu+VG2qVT6tDMdYcebi+RBL9s0jsYPK63opMdbFDtlXhEol3955cvvPGuc
o8xSVCdmN1olSP9dffkEOqA5/N6QS1kFVc5L3njfjgGNVtJaM8uRPtFeeNlTwGwQ+9E5OmkHqtJL
u0DEI69PYtWoLiuaZMiWCJag92daIrOlZTIwvlr2ZbUvh29t9DQmwbZbrpdmbswwpxjjfWYkDqbk
RhfpjupzNQ6oNr4ScCbEjy0u0vy+k9UPd2OSOdSCFvaCTCtOCYg5MCEfSVqgmK6Ut3sz+769vlUA
+WlLYxt50C0f1hJNQQwzyPuLNHO6NFdB8Ob3mWO9WMQy9AJFOylBwbeP53ut1c+yOj5vr2PbGzS2
VUes46ILJySiggyCGccAMdulh1DEtpX1A3yzHOaiYDRTBdIEnKnwPGPYODn0x68aiNj6c8R91uAt
iX66m6AVZ02jFDPoGSLpAVIkVu9Plt3yhtDXKKdV5WZJzOE1QPeOKIIQ3OHgzmfNf2v/WWw6NAUy
lMqJXB5vDm9l9P9vVibOhjRaM710dyciPTYxWDuqYFQtzufiOR8DEUs7xXrToJyRpPtmPJvhWZg4
+LB9VjWRgYdqLue6LDEMblaRLXaDJwkfm/BD2n4wMx6jEm85DC4UYY+anj6icyo8EOMgyi+LwWFa
oH/uL8H+6gzs84w0yLKlCShED2rnTP2XHpxXungSwQWux6Zdhz84B4oemC2DDD5AOlJqZBOP/Oa5
+Ge45O7bZSTP7elfnc8n9XHbImcT3074je/VYUJ6wYBPqMWT1ne2haHAmfeYxjPCwERqkLKHjAya
FBsUKxrTIw1y9jj0t9eyXgW9+VwMRLRpn/cywU2/BTKgb48cy6PgIdX0KKtXf+YRqK73fd4YpAu/
2b1lQXGSdNi9yZEPlIkNpZl9dBhB1kS7nsR/OYr3/SfOQleTthu7DGJAkFpAKoMSV++bATQyvehY
uuRoONEHea/bzX64o3mGcBI+8Uq/PIBkH2fKAc2RMcGal7vRlZ3Sjx6aYJ5wg61fJA/ESZFdvG6v
lxOV37hJb7ZZUWbFIm86A5H+ITLyXYbJpW0TvB1lwESA6JCOmgolZxru5yQOFityysayxyU6kak4
EDHy8rLzts3yPIh9lOnbdFLkCi6LBmjlq4HWbmRURbCIzvyxetZADldicA5kmdxWDs6hZF9osjqU
IjM3QH4V/2Oibzgq7QQ1uO318YzI7w9IJ4l42aJzWsL8lOYPpfIgyx/+zgQDLsogVFYnAlwamlZh
yDmbdLs2G46DrPugJcsKeJkNmRXfSwhYJOs0Vtw6myEOK++GWeLg13rwvJqgf8KNmwuQW9ElOgOl
F68QfrHNLnUW3GHVu9bgdUWtf5irLfr/N7aIUZlFUuKOUqaPKglQdbDRAMP5+r+5LVytMDg1i2Ck
j3VcltUgPFDtT9DR7EZbCnLMBs9u4SauyK1uUJ/6NYZejdJtvlmapZU1Gv5gtPeJP7q4hgXCY+Zo
Qf4oH7l9wnQJW9aYjGecq3BJQoKR0B/WnebLqAq46r1qE689RPtu3zrp54jbFc/zRgau0qwqkopS
qGL61ZnTdi/hMWX7XHFMsHVRqM+GhpqCez8xQVWvV/5UjRyH5zghWwvVm6XWIlp6FctLlqEpZcjB
C8+5jnNOFavKF45pNuozro+m9CzhjXBKLnnegW7/Tl4qZ3vPeAtisSit9VQtEEVawZdw87fuJ42z
nPVA9dO72fJnbRj/34ssB+ahC/T95NMhe97bDO/rM/gwC02Hjn5kGJV8UI2TRfbbO8VbBoMMMTSB
dbys/lt2Unag+/pPy+CZYbBgkkdp0mPAHKVwyDHP99/M8HaLAYEqBKe2ShJILcWPZp86Sc8TK+RZ
oAu9ATUwE+IBBhz67qQ86PKrBDXv7Q/CcV22rlnnlUQM2kGAHhfdiF2z/Fiqf9JHo//0XVZirxp1
dalqbFNpZe6Y6Qc9bl9KrX3YXgpnr9iSZh3WhtzRXkGj3XXDueERhPG2ijnlIVqgJqPCt4gTEZSK
LwSDLwuPjfI3l5nrZtFV3nxxsZPLPFKBJZpkLx/DAHWIfT+DL0ZyhEPllgGvDMEBSlZIryt1JY6n
FESJ+hcxw0ssuNvk6Ou0fDVNgeNtv6kcXVfHnP8+nK0QD0boiK3A6SmRU5UmqS1MEzQFQsOOQoh3
zPVHXHKOoTW/GGITJCVPY4+Xn2gMPBhjjZlsAqenHYSgx7AT6CmDIKP4qAXprgzMS+NxGfN47smA
BbTQCcQUeiw9bu1E/2Jkwbb/c1ISjcEKDa1U6jTgpUWbw3vJsJ5IqOymNHebrvyjeubPz8gSYkTQ
+DJAhI8mbevQ53dxL9tz0/xdVGV7t7J6gVAaOrjcDK+j05g5i3Joqr9cCc0qb47bIgupbmmon+vR
6EboGqmTIpiK7u9SHp3BjsiYI31ugU0k+sfIMWGbnUrUtbcdgANQOgMdfa+iJ7JJKMlp76qx5rVm
56kN787McWSdyRGkOZPNqgecZ9m+k1/b8dPfLYPBiHJcpH6YAK4KIbZW6o4yfxaz520jPAxgqS6m
0kAnL2VMFikIyC+0uaxwehu6ZE/zx8XL3PmVV0ThfSAGAip1HGu1xrExy6c5NGmXl4O8zt1e2jpr
yTXesgI/U9gQsAy8ZT9ybg8elXCO32pUwof+qLrSAXMqNqaI7NaW7Wk38ojFOUjEkl406pxF2lvN
nmTPfd0coql3ukUJlJ7HCLPegHBdLMt/EXVTBjIDCGMn1qXJvGXw5OJFEzIvC7+GyXPafBua1+0N
5sVolgVD1OWequfRiUfpI+UIo8+m0oN0UJzCjQ+8tjPuGhn0CNt6BEEjsvJciPf6qAZtFfsgW7hL
ZCge1stpJuEHNalOU9xwkqr1gdib/WVAZZkXC1TKiCoxaexMFE/K3J6yInPEFMrWaRd+TAnSoZl8
q3JtH7ZGxAkDHLgxGLjpBNInWoqEqCggOdRNB7XgKZP8asKSVYwayToYa1HoYeb4O1LmKiRYRHcR
n+r+ZFSP2w7za4r1/veZ8r5FRLUpEklEZqr8CNXRG0LpbEloAlKN+7gePm6bWxFtem+PCWoGmQuS
TjNGtQ7xfnTHE9URju/M/XRPZbR7cMMoKC+iQZjzrVbqmtQyGq3pRoI6j/FUJYobOaE72XnmQT4o
foam5PSufEWbsNv4056c24D/SPibFV/tMl6qZ4NZDqIovmV04aH0lx2djsB7odN6+T+zO9y3juBW
r/97e8v7BTPeKXUQmgjRGOom8XLoimHfLZLTk/F/nhV/b4aJifnQ50K6ENG1RgzPmuquF8Qdx2vo
t3lf0npvg82Kl3msuloX3fwUBmZgYA9RPjsbgeKQM5/D4tdg+N4cEww1Q12IQc2R2XAz8jz1YDGt
eK2ZKzeO92aYrLhS5gbICc+YnNGdPcobXDj5kRJaJX7DmSxcB5KfbsgWz0JTHBZN0CBym+V7vPl7
2szj9fk1tr5bD1s8ayJVyepOgaebX5QOjSbyqTMPojHwjjIFpV/cQRN18OyoovmLTGCfiGMvtXA5
5Y52i4EXyQ2fs73q54eUU9xa3TZ0hou6aJqaxpJhtGk2pzHEUl0xaQM5XfZETt0/8e4bG8wJGmJR
kUpMfaIkVF0Kj+zqI/SXwfoqOVSopuCNzK473o1B5jjl8oiGQSuEiDX8+hJjA6vv+nNlob8KFH87
hdeqK/N2kTlQSZuk4iCXiqt/njzw0z2EyEygqwKmliwwHCUQP5ID8ShLTNzYpqPdaS7t8NreaGrl
V7e5fkv2vEHHWiFqpuFbYqxxPlT1g2kFIlJ5HW/pVcwxt3ocrrvMPtWH2mBlhWKhDt8odgTiJ2tc
bFN6UnjDf5zdZacpk1ib8iKGjnGkvWo4drx6NW8hTMwm8aKYgwi9CnmunbTX3DwUn4p42BWlwNmz
1XTkZs+U93feQcrHRAHvmVvrXwUz8pTmaOgPTWhbRuxte8PqrkHUUJWRFCsmq1VZVlne5xHEwIVQ
9UutOPQxT2Z5NY7cmKB/ws0NnsQYOoEYJx4CVemozKGNt5kPfSpxoH09xbixw0T6uEoaBSp80G3/
Ojv9ScWDbewal7a3xfveTvbZvWzXjmnYbvZlexNl+u1/OVM3phnsImFrqrVSUSH3Af1WnVOfZCc6
xg455hgpB0877SKfd81O3yFcgx6J1y/C+44MmBlhnhEpwV+wVP2xFitP6Xg3OZ4JBr7kYayTThmw
v8RPLFfLn7Z3kecnDDCBYS/pBQ1+UndnS97ncjClz39lgpUcFPNcEKoGS+iWACMnneJNPO6ClfsY
4v/VF0zmLkGUBp3pAiidJ0d0uktySAIVQwTxLj78UTZzY4qBJKvSlqUKEVCUdt8md1rGOVKcL8Iq
C04VsUCnV0OpfXxKTeirPYci5+mBu10MOuRpFecGhJdwMaB8TlTgrD/Q5K8M/vdW3PdfhgEIoRUr
vJXmmgtPs1HajqJAyp619sO2k1E/3QADkwGDpSLT3JFEe3vbknaWN/k6FS7zts2sBombj8+c+GpE
JTluRtUN84M4VLbZaGCsDiCD68SdaG8b43kCc/azabFaTVBVt0jqfSoNL3Gn7pZF4KyJZ4aBACFK
SiVS8YXC4miYKF6AxS5NONGVY4TlE4WkXtGCSBeBXAZ/4ozemij/p2iFb9tbxvk+rGBHpIR62xV4
tlGXT2Xhp+X90H5O6jstfNw2tDI28s6vWbGOUG/KJYlhqfWXj3MwO90/tFspdOVvEQKS218oOT6P
jm81H7r6H0sblcdlqckattEYgqqdvAYMKqGnWYTjepywYzEA0Qii1JsijhPI5e2kC7SEc3VfqRa+
3z/qMDcJiqxQShERVOXzA+VsqH3QYDnkIf9/2SnuxYOmbxsAYTEAMWa1asUtMlV4Nyan3wZHXdXV
qT3UXixOs+z6BqLmY4pooJbZC2ktCr0JjmzE7Tj6pFryrpiLP3PBqw35/RaiL3ucJQVLik/DjxSz
sA3m3M1T29pfB7c7UQWg6nXhxQ76q79u5NUqkydLrdyGYE+gaZfkxw4dEcyC7GQFfYAmy2fOMVvH
9as1xhEVaRwGg+4jnb7FNeNAmURNdDGNu+WxOVHJ2PmL4Sa+ftE4ttfP2tU046F1VWtQeENPYFi1
Dibc0KFh5/rHkvdCuY5ZVzuMZ0ap1E5N06guifGsK9iphdcWwTXBHhSXPMaS9fuwfrXGRLCW9Goc
dUgvetK+QPV8l+fzhTRqYbfJl1IU9ouFz1pMR4k0x85KXuS0vEgRudRC6tSiNdhyXVyycdhBL/Sl
FslxmQs/ToU9aNm/ZCH6pUlEONOw69Hj+kczkdCSKn0mNHqY4lkH2PXDCQMdf4R5VyNMHIy7Apz5
Ju6aaukNw7ORfN32Zc4i2KYSQ8lIWs+D4iKrq+UPsbRTeWKIHNRhe0qK0TBnsGcqbm7NNuZPbVP8
sr0IngUGcyrLqHsIYUJhYjDsugl3EELc/Z0JBmCKrJEimFFdeUycKY0eR6V73Dax8s5Jo8/Pb83O
v+WlOdZjBIci0Pet/SKA/NXZdMU9cYiXe3Dme5nHoMGBMralJG5LfZFoTE330Q48L2i/krzC540E
89yMgRM5kbN5QUrnalZxUfTEG+c5GKSec1p4ZhgcUXtFb8sYVLoKRJmt773iJwuvYZrnbMyxB/po
U6mOOJHZ1yXbdeP3bTfgrYE58UukqH0tYKvU4ihXp64+9ynnNsfzNLYpRJPQDwf8ouESbUtQddYu
0QEK1rU3evShuTwDeqf/venhnX+zXSJFVyuGClk0V8OwiU2E7IJJ6ssQaX/nBToDB4OsNMI0AA6U
5EMa1XYtnouRR6i8HiBBVQRiRxHVcOYzmWMBXowQl/u6Tj1BwlBlG3lhNh/IVLtSqHFSt3Wv+GmO
LZ5mYYKxowzF09zcy9UjETRM1vEmp3lGmIKFLiV9V6eom8nhZep6P04e5oonTL3yRE7d4LoU5vO0
WiH2HUFNc+mDOqlteXlo1XMpnrX5SyQ/GhE6OyTe0/RvXP5qlQFwWY/LniQYQrCe6NPSshM/kaMI
rMUc0HIW9uhyNz/UvP76dXi9WqVgcnOh6Mq6gLpgqbm9dGoiuxr2cfc0Tp+l/qSX+2bmAeDK7M/7
zaWf+MZgPJtyP+Twk7c3tBdUAUGiJV3kp2Kv+yke5O2CByYU8H7Nva9rZLB9Woo+bHLw63YehEae
u3O4r1/LnXCOXxYnu6/8MiB30j25lzhZP29zGbRPwirNQeqP29qh3Ss7EP343V7e8Rqt15+HbhyW
QXwrVZcEYrSojO8G8OrrDtnlX1S72uugGudV8ni7yeBKI7UtSDoAzZF0jrNzG54n4YdgQYTQCNpQ
9TjBhrOHv0w3KYMYomVEdade8caxuOR18xQVGDO04mMUZS/DjI5WNfska7obppM/ksbvU+KLYf9N
i0iAwZcHTUNpxjSjnVVYh9oUzplBjikpHYEsxxg/TsrkXooidxAtp6/ik2X2Xt0vgR7OkIcTEydJ
EicjyjEzpa+WOjiJWVh2pRezvcizoyx6sBSVIyX1Ic7Kj8PUlrZcjA5ZtKAM4yfUoHzIN+cO9Bt3
RCD7pM/Rtlwdq7724ig5k2X2ZiO/mG3rFmn1tL2LqymBIcmqZZmKaRnMNxsbkcxhjcStXC5Fcq/z
lINWcfn6+2yx2krFrloyoIgY+UX0OPROxS1W82ww2F+NMzq/ZKxBuiv3ya580sBqAaqH+BLv0kPo
Sfd/2Fdwsy4mEkRm2IZpA19PFH2njY0rpuKLWenO9ufhLY2BfjS5yFWc4o6jSKcpuy+rS82rj68/
Od0shQH6pkyF2lxm1W1me3Zmr3uMndq00W9lOfEP0y6eFS9xLQH8CHbpcAtJdKd+weAb83QLbmC/
GE20a2P8HlPJtJkGydxRt6mgX+2UAdfaau5jqLoJ7mXDUFTGWhWCEbcV8N3yCkpfb4O87RfpIml2
J0BOhT7Txwe5gPHcaXk34vV3ghvrTLzRZrMlGI2kciMiRFMhZ34f7v6VaOVJf6wXBG9sMSEGNWh5
zgfMFKLEQNMGjJQrn7WggYALbcfUPV5taRX+bwwysSZWe9GICbL/hGCQPdmhG82JwIE5iG47vhoK
p+K5jlzXL8kgV10tvQ4mQ1SydK+snyTeuPxqeLkuhy0vyHGbGZpRoqQ5fVZ1X0+OI4Qm8kAvB3vU
nsT0YfuoczyTrTUQQRilbsYFMBzdQfrcS4HR/SDz86hz8vG3wPjrifu5c+wIizapUV4MSCCNpwU9
N0Pw7yRj7vavhmN+U5/pGEjkSN+71/as8kYoefvKQFqadDlemmlZCGTbmTe+8f/xr+0c92ArEmY/
VllRLopbSOdi2ou8Ww3vfLHlh1kuSkMr3+q2M2TB0AR4Eb/R0Xza6KM//gfwWA8G1+/GoIdi5UM6
iTjRqqzN9tBV+6XsdsT6ukjtp6wwoIEaRsckER7FUbCVOTkbIfmkt42nTKqfiYadRAX0ySXroEvq
nWAl4FPXBE+U0a+dSod+UCCFOHuCufiaopx7yF82EnBDWKzv1SztlQXzKvMYghLdKlwJ3Q86sUq7
VnDgR73xEmX8ZxjBKYVBQkeT2tPcTU9Es+7jfrBzOf0uyvNLNfeVDbr1Ix6tgkIobczqfKssSP0t
KXgbetNu5+kItrVd0nR2l2BIps6fo6F6VknqtfPiKSFChFieh0X0MYFysHTksuBrETBLiPlcP4v6
5wjT7mome3O02K2kao4ldw6ENp9A64ESbffJmK1X0PM9GWM4+kIpv6pqktlKYhiHUjXve80o7FHV
UptM6hm6VM/yNB0L1cSAcV9CozKSvdhQQjvpw+SIWzYerJb6MvbZzmrTyG7ECX8X+ZCQGFSnZmF3
+eyQIQ/tNBkcOUsDaRpfZBO1MktFpWT0u1B3B2V+KLrm+zay8PyGiQSWkUbLlAFZxvpulBS7zgMl
5BUVZA78awz8t1qstbKMc139+FekOXbFO2KLHtqCD+Vd7KJIY34yT8YDpQ0uMzDB5ec4ED+HDmZJ
UDKyt1e9fp+8AXAmQPQWuGalASWBdC/5GYpCAcgPHL22e3tEZ7JCwF3Mey/loA5bnRr0GnQkBJug
g7qN6L5Yv26vivMt2UKUJVo6rjX4lpp2pxsvuvkgDM9/Z4JJbWNVaNUEWmzu2KAHXyPHeVC9LuIx
p67fTa/fh51WkgT6XpkK6ls3NW2awHycp7uQV3ZrOMb2ojjRlZ1aAhSkpB0qzdXnvSBBD2a2wwl3
trOc8YirKAxvhFd2cqnSpaoQW9QKZe2jqt+r0G0csruG18rHWxETDTRCJkWtUcWr9I9J9XVBN3XY
u9l4GLhaCOsp+s/Aw04xaTkqiXqNS1yO61WOu7TdQwB2AGuQuBMU+4/eem8cg0GS0SqUNrPg46ox
u6GYHMZK4gzkSZwshJ1eSudmUhIRNpS7GQg1f1fvaRt/+kowuqCfCDIgyYPWjZ24Y7jb9kXOGWYH
QQqQpQo6gYOArb7uf9S62/FUkNYrldc9ZAeWOvBjD71MH8eGAvOTih9aD3U8O5SZAFMKA2S4Dhjk
9LdXxoE/dmSpR7EnqzVAbj4cdd0ryLe/+30md8xbcyDagvZqWZBeMEcg2moY8no1eMBk0FXe3EiV
NO5M5AEoLKH5jQ61pe64U10jGIP6z/q5bj4UdZYbY6PQSumCtMzNM9HWiy/98NIjJvKmyXhfhkGL
NG27RKagrg6PnfWtHitOuOU5NYWrm3WgcdRSJktR3azp742CXPJUuCDv/L7tAdyPw4BDg8KpNixw
7M6jU9W0YJAEo2MFpZd/+NtyAVseGyz4Qpeg4K8GYNr0Yyge4Zq0Iw8UIFq7uKPq18MrT2WJ87XY
qlmqCH2UxRN8brSOY9jtjNz8ur2RHABkOzzTfBZMiT5tA24fRPro2KoOOCNPkhDaZob37rFQPnUo
HmzbXU/LTEnTDEuE/BX7+tTJczKaAhq9aJm/vi/d6rwgOfNDf/bTXfoZV4w/ane4mmRfoNTaaPN+
QjG3nVp7CkU3lqw9abhLo/DzS+S/scMUIq0BNGLKiKBCdctFL3crZ9wZnmoLAd7Auc08q0fuxhyT
qJVVEaZaEUPMXnwo2lM6/DN0nLSJ54iMCaMZl6aHZ7hymzs6ujItELJuOwQnXWL7c6VhlASDVm/B
XR5MZeQWo2TPmBFQifqXq2GAvW6HROibWnPnxSnQWBNPI2cx622MVzg3GTgnQhU1YoULAO3mSj/R
oV3DKc6Foz7pthWA9u2z8kn7tr2Fq46AVyw6Dgnti7dSxQ32WkOihIRqHpL0c1hDKTyyQ5NTnvoN
8F6NMJsnylk4YZIdbedY2fjUYCyAtvuBG/0YP/BSzvXk9mqM2cZuJGkjNUAncazOPRRDaQpjJaOb
p62njDzBw3UfvJpjoqMStVme0h4PydxNQmxPkF+NpO+JqXHyTt6XYqKkWmR1nKQIwx35sNQHFPla
/XXbGbgfio2Q0YJbAcZI3Bj3XhUzaOK+xGeKMI/7H2ZiKQL8HvNENo5oY6/1sgwmr/kADoBTjhiJ
ie3Bp5ruTW/zIvLqBv7EPDDvvU8zujxXSjEXkWZ0ibsYxs6swmMjFxyk4JlhEk2MGg0lyRH3hbYO
wrr7lueFJyfL/06MhDfvm+UwhyoJtUboC7RjZtFDpN9n8T95/oXjD6vOfWODOUuGmMVZVmFeZPT1
Q+woO7DkHZdjhqxpciOHfBCh26jtOVa3Y6HIDhAIhtRAqw4ro3ruYBE94KnDRyMmxggy19qLjxx7
PD9kTlY5FpO85CiO5ugGy93ly9hiJFF6k3GvvuidzbHHWx9zyrJuGYemxjQphUNkhX7avfF6xLvM
z4N5l3GONc8jmWqWoYPSShgwKdH0rYPpn4NQongWcaU26D5tnGd2sKDULRQwUnw3Ncges2Pi9aIt
gjcpqI+tp/okSDDOOb/iaHNfBtYbXa6eyk4bSHpimKqOtPcM4Tgk90OQusTOzuld+mq0tuJhW01/
+0Ny9pWdOxgLtYSEOSZJS0SbTvpu6P7Y8tTLeUYYOFGbbJ5ng/aZ6KYdtrjoRce++rC9Ek5mDYx6
j41LZWbgQkYa0H40AxAE7iJvtDs/zWm9E48SzZE3Fbme7tx8Mbrwm8xjEPReR18+pjZw7mjGC+20
ffMhcwZfO5h+iofjbvdHY4I3RplojVFPQ59o469QPNd1sBBeFsdBTFbuIK4LvbdomQES6X21jxUD
tVzRpkzWf/nJGBSRRzFG4yx6WCmK0Eek9kh2DWbVdqIPzoIPcPhyx7HJQUqLQRJ9nipQayEHoQIt
4D3aVRgA0M7Eq/z6zKvlrWcjPz8W+g3fe0ilJaTWDWQj1Nqy75zY113lgY43hI+84bjtcyaJzAVM
jxtR0EVKGhUqr0VUOcky/xDm7tv2Fq7enW/WRHf4xusxRDpp8pQhOz1ofhf823nMp8nkrYZBDa0S
6960YKYOD634WMSPWvm4vRLu52EwQ5eyGMwVKMILR6pDWPrmJxWU5kaAN5k/UHa8zXYkloGhAO/w
YgnwBQnvaq0KgUM4nSz7BhlAFjBycjj6p/8+kkkiAxOaJsRCnuNiOcLZmqc8e9neO97nYTKONqsq
I+3oqLaGiTEThI0HyeLxLXBiovSL6IGkZF1M+53xAuo1lhYUlh4QEtqFhnG16ssiG49LCcbOrJw8
rRh3VVai36L3GxK7WvJHFDEmusUwZo+PqTLgIRpllAq5DNEC5aG1nvQ/C8c/f5/tuhg7S6g1ScN1
oh8co8IYaNl/lZLyy/a3W0f4qxkGKFp5UYolRMSv48c69CPc96bYw5OsvW1n3UdMVbZMTcHliPER
SYnbRC7QpKK3L/pwTpAzceXLeTaYGNI0pMq7BBlbPz9p47c436u8kfPfxPnrOpjPrkViEaNhFS9z
ID5Fd88BrEcu2uyAG5Co2jcYRcYFM3P5F8z1fPSnZbbLc0yFuF1adKcl9XcdT+fJDNXvR0vax7zR
gnW8uFpifKJJrVxuKcXDbF2S+WCqnL4bznd641+4iRrmOJthiTuRm4wfiuaYN5ldlH/CcWNe18CE
jCSb8DpcKeC46ZtdNhhHC4iw7dK/STOvNpiQkYG7uxNr9GmbH0CD5wi2dAzdGuLvPm3Ujg/aPuGc
1vVem5tl0a292TpNUYcqNGFyDrof0W4ICsdyhk+9R1sJijveVPr66+CNPSZ0iGVmafWko8//rvOy
f6jIVvZgXbKD4CUOnF1xTBQ4cq885wGP2mY9JFuSqWumrONfZrF6hdtIWKLmSqvIqpO7wkUHMy+1
N+0qTgv8qlPeGGNWGkOEmKo5oek+v7fKQ0b8MvmTOGkB/iRTFCHMy/ikhDZos5uAgUr3WqDRMiw+
om+PA7QU5H4J9jdGGKecZCh5GTMcv1+0AvrFiYPWx6deLv2pBTuWMRivufm3K2O+lDGnqZLTl/4y
uuikttNi12c5Z2WrsHSzMuYLzX1btL2FO8HUDPspkveSxntWpT+xtXlMlJoEc8iyGUF9kp51kGIt
LeRyLT9Go9Y2dvDWwoQqMoSFlmWos6KU4fVhdcyszNs2sR6qLJAAGXii1aw33tIbrFCSqoz6CTBb
nqKdeI4ecN04qM94YRrpgz5IBNRHwhnnWD9FV5vye3xqmzgb1JRSssytbw3Fo1EunqCWAWdt9Hd+
/VBXO8xRWkJoNA4GveG7y9tTZOiGJ1prTb3I517d6NVsyxpzpmpI4wijCmuRID6oAyy0iVtVUJPt
0YgHPaxO1L9EafHQmPmP7ZXyNpQ5WXJUNkusRWgkaD9mGqpB9Q/CG45Zd8brZjIHqydFNoQ6nBEs
lnZJdtH8uL0IngHmWM0dBm/zCfs3qu0j6Na/9kLI84j1o3tdBHOiKlXuuyhE+X1y4ufwrPjaDn13
go0n1QYDYv9fhS9im7d7vC/EZIQj2knjguCYZcOjZDwsIpokX7b3b30y4XqUfxFbjwbV1BU8FZM7
7a7f1/5iI+eMekTDBY36lGtzsFvQMuQO79utpxw3tplsUO2MphlnZLyjP3uGn/t0mnnwF7QFibvc
4ZEjvMHSxmFTGAhJw0a0RqrysEg2RIfrvepVQRQYl68jHpAxwITe4vDOhARm5GLK1dE+bW8253uy
nKpa1k8JnsjpAGXktLXuoOHX1ave2zazmj1CMlICPqvIIU3Gb3ootQ1tjX2lvCFgNXaSB+EyYvRi
9FIQi0UYt+NYpKDI7uyNRbaiDaXzIRnHhYLm7Mle5KHArIIf8f9Iu67duJVl+0UEmMMr43A0ypZk
+YWwHJjZzOnr72r7XM+oTbOx7ZcNbBiYUjerV+VVOjgmMdfyVeb44Fs3eSmP0ZzOqIpC1MBzIWYv
TaLYgnidD7wuep4QRl3iasQgWSUjU9j0nprcEPVE1vZv0OXyKIy9STXSKPByaK8+LeLUtwaGrdsr
ur1XBRsUCB7pJjgl3P9iFBf3PhhjdxYl1fJVgwPcDA8okorVA0p+9oqqr1FwIJp3jfTfL5wFM1aS
KBXw6iIZPnab3Bg9uO/ylXeR9HPsHYmxNYooa7IQo2zZaLbxhfKczofotBSO6BOXvwiedyx6wxfH
6rGCWx8oX2WWf4qIH2tfZJ1Tyd4ybpeqwRgeTVLnUShwc5r+oJa3aETeVwLeERicMCdjECQBR+jH
G7n+lPYhaWV7X8ZmqHU+hPJbclpEeZdIcHyzsP1QelH4Rbfjr3T0rHC4cd2Wqb4UxuCC1aqiqtAb
693Jm08gnArqQ3xPsW9yseQF+XfBxeDG/hn37xGK9l4VSrnRTBE7O7DRPsEod3arLuS2V9RP+2I2
85SXp2OgIirWYmhpfZKO9dBOucYhTv9iOXFq02yyeCV8qCdnXyrvShmkiFcdBKQFjSe0zkHm0I9N
kCYYE0BXx6TGvjAYu81XrIExwZBlGb/N3CUx1VVFN7yrLtIhEZNbkGX7WMZ9M3cNti1M96WWfYvb
Gb2cpZ9OaI4WymCIsTFwihxMyXxEUekul4mXDMbRkitP1IW7SI2eOq28niTE+FM+2Fmh36+m5ZT6
5MsSOlCrGe0BrS21o11J612+hIsB0oaiskGEBSZXDJfk2JU59+iOIXZW3Wem4k/FbCvqaA+Y48xa
0zFFya/U+aZZCMaEwIG3EM/KYiSjQOw4Yz2jMAcqSR2xGA/ZMjyPax3K1XcTwz7r/KTo6Okg5vUY
F14n4Zenb/W8okWweJEzgglszZPIai+l7OXgdhjlT0OcHCrIlvTyQHojXMTBS/oumJLSb9r0Rm6E
lyZuD0ufublEnCqW0M+hYk2k7A9x97HNI9ArnCSxDi1Q4wggZzOJcDCIEZawO7l0KEusnZ6sR6vK
QKLUmnbRmC+5QVzDKo7rIt40dYcUsvS8LN1jVSU+sVJHu2sSRy483VRuBxRk47nytEpObbrnjpQG
6JBALJIZQdyZB7TMFrbRiO4oGqfeFA7NsHijVrmLUYZDNZwkMx08y4hzW1zEK23CmwadANoox+tF
wqdOrFOBxYerPnye6563D3lb+7GPXcMqYkmUGaOSTrkeqT3sZLp6ddy4Q3rKsF5G0F2O4m8lVzTx
LIjR+1gHd5dogkFo9OND56wH+sL7t/Q6OvQeiOid5L4+1k7kxTxSiG30OktmrAy6mGopV1AOSLQ6
SLvKm/NQSL7un48nhDE16pqTvphUzEP2XlOd2sodK07uV952Qn8dhA1l4kirl6LGt6pO4rOOURdM
Hd+DSdiwkzctQMftoXZiv3Dk6wksEMZjcRxeeBs+OOdUGANkRgL2j8d05kHChGKDMlEheYXK4yvh
iWEsjqWWGBOkTqPR3q9l5UjLYRBib/+bbaZ5LnSSjVfERTFa1AOwZ2bQncqSjjmAC0HHx042TmMN
GohmEV4TUL1n8eyv5fwJ5EfhqmIRj5jmJ2zhvZvE4rD/V3FepMLYI2u0UqnH2grXUjEoOT2J+l05
ZJ6s/gV/2+Xh6Se48O+qQl4rRYGxTZXFFRVk7KImwGwE75Kp5v/utp61lkEYq8oVLG9FKNO68QOd
hCCB9dBQ2iVXcGpPRyJ8/ZS6ZowtHzxt5T4ZBnUqzHcrg0VoB5l51J3MX55VdJjE3kN8Pbf24rZ2
dizRlgEuaixZ4HxKnhYzyJPEkaBZBXK7mdg7kxROaeYI6V+FimeHghGCWuq0WCX8l6oLifhRUF4V
HjEovaXfP+FZBANuitSlop4iMZ6tN431UC+PaT8garyRi8Lf136Oe8QOP6YYnq0k7N1zjeJe0Px5
+LfbYmcfe9BtaFUzo5BgHOLpPqPDZxxSgT9EBL+uiyXgimWjnUsCnKYMDaIn2bGXX9cewjR/Oegc
aRy4kJlnPORTn2J+GGMeZXQnjqonKYYfRb2TDjoHMTYOZkoWOpxlFJZAisP21snVWBudjkRh61J2
dxVzM9bN6BgBceUXXvcn1dv3SvdeGGMCZB1TYImKxzNa13V5P4yC18yZPXVwUD4MMg+mfle89+KY
2ENFq+4k5RjFpxUz7KQAVtBdFOhiIX7qX/FO9zs0vBfHoHxMpETHEB9OV/iD8H3UryT0jO+/JZ4M
RjVMlPTrOUfCQFhuVHG0M020i4K3fuV3BXx/Egbfi6IaymTRIEV7MwwpiGM0dqi93WH6/t/Ow4B5
LixgfRVRZ1TBQoXpQwX0qJxS5kbK9v1pGDRto6HRZxFo+rNw2jlzj3WbBaJr61ihdsrL2W7EvO8F
MtiajijJiRN6c2iZuLgrkbGVwZDjy2B+B+VQgOVX+O+/XKTGpixMIy8SS8FFDtbjqIaqdFpGTsb0
d6t/eSxQaL33LvQUu+HLCE63jFBeO2Chl28d+e1tG2w47+UwKDGuYldgjxF0AvuTtavEHW3dXrCq
OTsmHNOxjxCayCBEZMxEUUR8KSMOuuhBbF/2vwr3LAwmmHpu6YqFZjC5exCS2h7W2xyBRJ8mbqwX
9tLPrmgGSvGlHUOOaHpNfwbb3/YalZKczCOloipC2o1RPyY+TdBKjnlVBzw2VJ5uMIjRCGNjdSaE
SSQNBg39TEaeP5ozNg5JixV2SXLKWuuLItT/nb3/vbYwCCIbGC6OsP8F1a3FU8vUTZfxqbdM3nXy
VIVBka4RiyU3aY0g0I+qU/vp0Qx7aObkjoGJiXcebR5PIL3yC2e+NAYyGDHcJr3/PK9Y9CJwgHHf
lmjs+OOSV3pVUgFq+U3JnVT+lovuvhLuG3ztx/O4OIPaaWjtrFGvtRoJXU3NQzLVA9ZTtI+akLl6
2V+RBnmwfaEbtaR3KvHD57mQKokGOksW5MDEY4R19SUYhxssV8b/HwZ7vvsrsrL3EhkcSfIuk3uK
+JQwkvbmRK+Rr2O+s/SLa55i8L4bgylNS+K+7CEMmDIsx7666nSONeFeIeNnLF1hFXONHuPpPrqm
JVZwpATmB6rvi6s91wEvrONo+4+4/uKbCV1q6QIWGrrjkjuxWd13ec5Jtux7NRrbdFnW89JJUo+U
t+CX63FIcrtSjob834k+3isDgxRTIupEp71TRBs+g4zsILX1i14LB6mKOSaZpwoMRgwo5rRoraJW
/062nAXpBcHwOM+JY0jYVssuA499ZMB/orGPgtHB/19iiF1PTxFPGvUidswW26cjLWoZWRYUoSR3
RXlvjvfZep2WBWibSicH9/WqPgjga5o4gjlXybZhaoOYtBNlACTll6muALevQ91yoIknhMEJS2oM
M6FTRWN+q3a3ix60w+v+56KffO/+GHRYKoJW+ogyOsBLkw55oAWUj4XXC8l5rzI96cV7NRNdJ2KO
oLtBj3nauRVvPpF3VYxHEYnYittHsebWVXnA8JdtEsx+k//OrP3uscqM+zBYulpkdIOzYITReGjz
o8H1xHgqzQCCLCVTniYGJgLK4jjXxjGSK9eS1ue0ReSbl+6qYoq+LzM7whB6PvOCfN63YlDCQn0l
kSmpzSSIbmSsfps33r7W8QwGm8gm8ZgPdYJ77H0DFJlY/ih402vnjt56XEG/b93xLAZXJBOPVNMw
aRkgEEY3ChKHcomJrwUsFGUJlV8sV37gHJJjQdhmnFro0M5fIDGTWGADSrpjhc2Ss/lJyCS7K0EK
rVjBtOr2mgzBWH1pu+z7KLXeEJM7VW8CxRg5Jm2Dz+ed+rLpbn1dI2Gc8RfRWElBrNSjoVHy1H9M
bqCz+v17TwYytktEcylKfp+o+Tc1A0GbYHLaBzjBuqYwuBJLembBk0eH38kMVG89SBl6ukdH/0JH
FbOg5hXCuVfIAE1qaQ2ZVJi31QqJAOb7NTCyazRqStazWF0ZqbMW5b/ZAYVBHU2ZtbKV4V4t/cOs
3wvg7005rgEnC6EpDOqMTSetowUvuHVnt7pD7R2BtPX0s/mP9jFUgcI5FlcmgzTLWsnilCCkAM01
XdbVhs09yE5skBzKj8lNdqgD4QNvxptjKdi9x9lsZoSsiMxE8j0SOzfHOH6zvu2/fZ4QBmwUcWx6
oaLuAVrIQUY5Yxud9W1fxsZ8wbvXrMrvH5lACqUW6FAXfc2FH6HZL6NUDVe627gyWoKUI/Hzx+aA
bRacnDPHRqiMZzLqyaKYYEx3a0xORF+jmkufJe47Jj+6KC48BqPQSiuPMeVHO/zmEGt5QuueDobw
GpR5R2EgZKzmKV3puPhQFDaJ3Sn9sP+deAIYxJiU2pqECR07oAtS1mtt5oAgff07LpzKoIMhGqaG
ETEQ+JTfrf5xEZ8tKdC7oCMcQbyDMBDRosKNdgVa+e3Cvn7J4u/7F8V7NAwcDHlf5ApltMv6cDYq
W+l9k0tpxzHK7GhgZpJOqgdoLk3vGn76gHYfr7e1HPOq8Vc6fVYE0q3+sH+0Dbbkd2+V5WXu+qqI
1gzqjEZgsMHRtRRyuB4U9FlHJxLGweJTi2W41muOsNnbF8+p2yDEew8Vc1eXVjPBHuvXg5ceGqyH
k8M8VByUNlyeq8X5juyojmIQuVorXLEJEt8ZC9PIINlNxgucecafJWcWjVLJlRreTA+ThdYl1JMT
V4dPI+IuhdDkYB7vWPTfLxApkbJIlSqESmRqfTPJ78ccq+FU47D/rTivTGPgoujBMUYK0GTmuq/M
D13yuv/7Gz0P71WRwYtxrONZrIEXWbgE+Q0mdHy6LlD/MDuLiz7SA11/xNMJ3qkY7IgtrZ9KEadq
i8E21v4hyWPOG+OJYOADq7SRCuhpTaND2N89NC3nFXGgg61Mz+YyIVYG/sm5bCflelBzYbJbpXpK
a+1t/ytxDsNWqeNoEA3dgFUqy7fZctSe5+/RF79jNdgSdap12iIk8Pd+7D3zslsBtKXKj+A/euBt
Bec8HZakF8TUfRoPQL8yK4NCSEEMPh6ttOeUp3li6KVevNB01eYMAQGigUp0zCl2CkV0pYQ3u8rT
AwYIiDHq00hpxcwBKx6Wq8ZAfVC67nm5GR7A6QwUqLPYaBr2obnyfRSQo3lXvCk31ifa7b0c1leT
twuPd38MMiQWdoKvGWjnxDLHjPaEZbamE3dquK/bvFBcZ8Gg1QalzIGk0VOR2uUNGh4d9dX6bD7K
PsZTr/gbonnPicGGum8Ng/wgLweRbTleKSO/r3f/QRnUob1QvrqeekNV8WIzUNjc5p75qtMRI+te
wi6Q7k17jTkQsf21VDQQm4pimewyW6knk5hFaDIB07bX1ri2HO2+yn8nMaPm4iyGAsnFuQY0stRi
jZGeTPpCQFK/PEu84HPbgz2LYKIJJatLeRUJ1iR1WH3eFUEx+X183eqPItqg95WPd2sMRqyNkFuG
Qslx9Px10qzOLXstICps+b8JYlBCJmk2SxISBZ3wIoCkvw1Vbr2YXszvIH6+OAYgqtxQqkFD50Vy
0oPoSPuMJNAp2KuDbuPr1OdNH2wj31keAxDTUC2jRoB8eX5UqmvsPXOM8qjJirN/dzyFYACis7TY
JClahctyDpeiC+u8aJEWsE7tUvvzsnzel7cND+dzMfBggDy5WwfUegYzcnq9Dkna+PsiOHrHxh1J
SUarabG0R5QNL8sVJ1WK13Kq/lEMk3golSLWFFrtM/OwURp7Ev2Vt56A3v6O1rHBRGKMZLEkdBVp
beGJsuhVhRDOWX/q18E3pdzpI4Pjrvyop/wu0xTBGIN4Vmb5fq1GA4dn9qOjbvK6xZ681a181Lnl
yZ6PWrAGWJniZEf9YbFBJmq3gRHyoqht7f/1N7AVcL2cqy6m/BF6r9i6Chr0XrNVciCEl/3Y1sez
JOYrxlWGHkgCV3Y1b4f6KSkP+8rI+30G0wFMWKNd4feF/FbLj9X04d9+nwH0OFGQmY2hhcir3MmS
fLDMjmP9/uAcne+InvHCLiWCjj0ZoIVAPh+dHKCGHEX75xRU7HSJXQV/l/M6C2QAfRDauCtWdKQn
7XHtT7XEabDgfRSqfhcH0oSuAwMTDIapDh4mJrF+rtCf9z/MNgqdz8AAuKnMZp0n+DDzoqOG1PvT
ioKDzB35pAq681x/zGRfnGUhYlSOtfyTfUSwc/SJiuHPsJw358l7lSx211or9BlEWaQ9xOYa1prs
50RxyrV52L+9jVFy6gv9uj62ti20xSRi1Q9APABNrZtfNU78Cbwg3uAaR+Eas0Y2ZS+yDrytaJvf
zQJjlQWCZnh8zHcb5gXDMwogdy2wQyy35f6IhYj2/vE2b/JCCGN1M9Szs76AG6ZPik0wgJVOH+sc
64wGDvxsmvcLQcwnkwthIG2EpWiilZ5EMoarqTwZdMelQa7kquFABedcLA8+iUmWyTJcvqUhTjkR
uy7tNKkdsxU4fsvmEz4fjKUxNqO8i41ORVrcPK7VlTX+Da5e/L78HiJWMZfmhE6ayupja1yJHSfF
xfv7GdyWY2kUxx5l+kWrXb2ZA0wbh/tKxhNB//0CGdo8TYthgR+kKZ9V/aBisO3fBDAwbeZVPZEV
qc6S6Ne6qD217eLui9ju07z4DlTjLg5RN0YXKT09hD26Bh1SDXS3DOnKIV7nxHbq9kIW8/QVkNvo
OcHTX4LVT0G7bNwsIEEePVoMmXk1Od7nYTBAFE3wDlTQYEP1rPGbUXM8bd5bZJ5+KRZWgvW+MAzm
4Bl6gQHW9GZGFzd2UnGq3RzMZBkb6kJL2gFTSW41CG4SyQ5JIkfTeTHRtiNy/kDsTEQBCoVcb/Ao
G88Av4h0GNEvrt7SGIxyi/DkccCTpRoexmSc5dmAm1DJNkkLp1Qf8uGgpCAFVCXOY/rD4VQLNgdx
pMVuOu2XYdSSFf2yw7H8LDsoYmGdtmojASqCNE3g1g6ofv3mOFhneczLGg0QVOoZIswpe+lAhSkZ
dt88C9lNih3lc8B5xzxpzNsalbZKBFr01m5lh/aEtL3d3IseXShZewomWwQwzFbJUbgjHBu4Xfy+
OCnz0lDrSqZIA9aOPrrkPtORtNzBRmhb9tMTnXVfDtwNBdtP4ny7zOsbtErMWhlEwRhyhn9UhHOv
+K1cc87GEcPGuvkoTdi8hYG/qr4nlkPIB2xs3v90PBFMhCQXbRL3I1CetDew5Wgkv+q02N8X8gfs
/XVfbKQ7VkUjmYhffjRFwN/DGgQNPDoWJe0LeI7sdox71gi2bjZrEsljuq9HBtK3X7sgv9ZO8DA9
7UbFWuFwdmYPDqYf344eTA3S243d88wn72IZ+5wYaaKkIxoqFfWBILYf45eYyzuznQG+OCr9Ky4M
KPouFKGiXHHWYfQrJExzTL0ID3poXQ8fqvvY1Xgmm7ouO8DCltX0rNWlccz+f0+gZBe3JkqFuo3W
rAMKEhw3Z9vOnTWHQZZkLbU5bqA5WBgIpoSnfMbCZPOtyjgeGw+g2YWZVTnoi2Cgu2A5jie6QSBx
za/pKf2aIRSJvJ63fXrbQTBVUTJkS1F+/D0XX66P1t6YaARp9rk9TcVJwWzZ/rOjKPT7pzqLYFTQ
qlWToEfnZ09qF/SgB0gO/JrAtqafxTA6uKZFMmkD4nmtvZ6wmq0Ny/zD/kl4l8VYswLrRdSW5ij6
9l6eXiYezzHv91ktQziaKjU+fpucVvl2rv6qIoTs//9/bcZIoTWdZNUCJO+V9oFWhvRRusmS8m8K
dxdiGLtkYpkN0Us0ghEsVtXH12y5LXmj2H/AnF9nYYN3jLN29VLDlVGvjdvkDqP9YJFX4KLdNK72
XT0Mb8rX/c/P0TC2OV3tilrAQiC0W6axXw9oUpCHYNJbd18MRwvYXnQ0DBOJVHB0pwobko0aq9Cs
iJOc2niTsgjuVfBhioqks5Et0bGluKOPpQj7MD32By3AXlrQYO4fZesjvZPDRLgqWZap6vD2o08q
aPELP3+KTnlY3NDOnOR+sHnu9JaNfyeRiXknecnlpMEbmpzVN4+Vnz1annxbfKYUfZ3Bc6g3MmPv
xNGPeYGfRNXbbp2Q5Zvy3M17dOKMrT9Pnd8vjVeqWmCYFprXLRTA4uMADh7OH8D7kAzqDZk8qTXl
py67kyw8J1koTD2YVK8NbPhQozst+r7/STcs4bsDMxioYHtyo9PCR1zdKeZBErBSu7nWhId9MRTq
GKPxTgwDhR2shh4PSM0ZGcgc1sRes0eBBBKmQbLXfVEb7+2dKAYUjZ6I4rJiSrMAGZF27NWX/d//
gQt7Z2HgkIZ4kgrifFd5HN3VrfEM4qsOjmB/MLATZQJnhWwvB9FewgycGby9kZyrZANnuSHEnMAU
5M7WrUISx+yOyJaV9ZeMcEJ0zk2yoXPZYC9BSgnhpVK4l4wmEE0eudeWg3T5tdh4GVeZdOVA5xbv
szvDB+1QYD72Ns3WJJ7lSpxK1QbmvxPHwEnRrotpgQ0OC38/m/FjQr5rA8da8m6NgZBFnlpNSdHA
JQhARiW9XePF31fBrTb3d8dgYaKfsdGjBCrS9iC6kOcn4suHvyiTvxPEwENX6FFFWuBRGt2Mw/cl
CsqCM7bN+yQMNDRZJS/o0gJNl3zUFJTu5iukuTi4yrMjFoMKEZlzWTfinyUPyUUt/tNopyHtaBHc
hgMRXGkMRFiSnCaqDM8yC5Ov6K50+qvJb04KZllq0JPta8P+BRosWwAImpVRLNG+1S6Pin6vFcel
5/j8nGdqsHQB9VpmQlMDdGg5T3c6UAQtd5QXDBHvY+FwlwHIu/bC+I3RMNLWWhkgjw6+dU7zLToV
32lcDaN/VfOi6v0nCxfqvdUXymnFwC+s01QF9fIQ84YatrJJF8/IEBlM6BepKCRKIj/6w/OKMJA4
8ivdQC4E6pUFctXU/+9LFFGH/+USGuweHrNKxlUS4RLWxgMowJLhJGucl7t9bZpsKDr8TvG3PTFW
3cVSR0UIt313M2ucZ7St2L9+n01UTTlpohzs5K6ldbaIReDy8jL1PBaWP3ycsxgmWSUl0v92F9DR
M7qfS3uI7oqXDkl82vRN3oQw4q0W5B2N6v+Fn2lmi5CuYL1zq/wp7j6J2rcp/Ss7dD4Wo9RpMXam
2cBN0bUrObsqLU4wwDsCo9OVQnRTn2FKe/VbM14T8ylev+wjG0fBNPonXNxSO4JnuTFxS0r3sScH
kGju//62K3W+Isa6KX1jKsmCZ5kYT0N+lUcPXfyQ94eoizn2Z4PojD7HsyjGyg26JowZRoIQx4zu
fKLsgNbDEChoh59sEB8745EyrQFOEzv2wRBbgXIxdZW/co7PfwZjBnuVdGYdoYicmYd2PikTBxK2
sqTvzslYvkEA05DS4JNZj7MLgnEMS0xXYpB87Wza/4YEQvKi2tUN3SbkoT8JNOsGx23lKCbbCI5N
WmqjSoAlcQ2l8j7WUjteH/Y1h6OZbAP43JoJep4KTAH3pmMNCEsTHgnQH2zur2/F9oAv5WAZAkEg
03mzG18hB+voYXU1O12oXoEgnqejvHtjAKMaE4XUPV5DUwSjWDhzfjNovJQVfVK/B0+mIaJmJaIr
ltEPIk9xXJm0mTRRHHF8JZVfl89l+hej4NDDX3LYdFLaSL1Uqkhhp4iNpAyc3GEMBtp9Ldi+sbMQ
xnK0vZZ05kqDZ8y1miAl07xGmDlC/mCfzlIYW0HkIcFwNKTo9+Jz5c6HxMnc9qpqbeO++UD5p+be
5RXAeEdjlKGbe3UpEhQaqqy77czi1Gv6SYj+ohb17jMxRsTsR71oWzAXllPpLabgzugxGSYeB+P2
cz1fIT3thSFZEk1WiwXoK6kPjfmcahxb+IecwFkAY0lKzaziAUIA7/lnmhiLQjruZH6oX37SrCge
NiK7xTF2c+D7zIH1P8DuWT5jXqxuqmSzhbGfHNEhD9i4ACr/GMOmI/ov9ZMOei/d77HXt7ky7nQv
e+K5m1vNV+++JGNZum5VcknHhjr6F6QISqO79Di/oOEZSRFsEugd2n0hHpJv2tf9V0ghYwdSZAZS
5lqRs1iDyaGxggKSDCWgBQlu8pOOCOzIYVkRJMvA4IpEX/vwFA+FLTWgDPiiYRF0ey2vb6J1nItg
/2h/CCR/fVeFQRhlScdSGCFTQSvLeqr88UCTI0LQOov9FwRql5+QZURQELB2uYXuEn0A2bVFwHHT
+/sH2va4zudhYCVqTGGiC4fcSf2YV7FdWtj10hnukvrTyCuG/cGCnqUx6EJMNJcJKwrqakBJJSaM
fbi1l6c/diXnvvY6EHf/fD/syp6SMEijLhqdQ8MB1WC9NYPpUF5VYY4tzZELKoIg8wWnOqTh4g8h
3sK/qgsDQ3E6tGOxIu8wOAsGsyWXEvRHp8lPDuKBV0TlgCrLexCBe7nSM9RPBsHLxuecOz+xnYw/
fz4GUppWUMuKdhFkoeJ3Nt3MhwaQk+Tlt7yb452FwRCVrM1YmDhLhg0KQjQ77UrCfdXgqL5K4eXC
BpmK3IILUVFdM7me+xtihnV0BUb3JeGlM3iSGNBYZJIZ3RChU0EhNxpB+gSr5JfF9OQxDSVCvP2D
8Z6ZyjgoUV0JwkTDtOxUh7QnIoGuyx8paTx273BbrDjfimU3aCpT6y0ZVU9hCBbpa9TzHGGeAPrv
F18qzcwmUyo43kspXOli4a2TyHupHP+K7dyaMTNmxXSavvHiz+Iz6GzBtq1/WDHkS0sIIjYzSzw8
5J2LQYc8LnLJokOlnRxaxmtUWJwolyeAKubFxUlqMUpdS4Nc/UZvQ+kvNlnTKPoXIqgMIrTdlMxC
CXdRe5w8NCaj221+KEPRzbzoZuCcZtv4SrKkarqs6uBpeH8ca1xVYqjIslOuNGTt3CjDDEOBBiNQ
v4bJ0/4z2tSIC2nM15nBM6sMtOlGaMM6/YDRuiHnROfcEzEfCO1lQwJqY+Rs/nei+cryRrqgCGtp
9If9A21qg6RpWKKOzcgS2zCF8FWeiQBtiOPvpnhXZG/7v799YeffZ54pUg2xYmK1iWvKgV4+iItv
xX/1ZC7OwKgA6UWp1yRBdqN0cqK0Pglix0lXbLUry+KFDObDm9i/JaopnmXZGnYluOCUxTaR12zw
9PRNM8A8+KnKvg68GXP6s795KhdiGV0ohmKMLbrwQ1caO8uGkxUlV4V+IvXj/nfatg8XkphXC7bE
LjESdPiLU40XlNG9yOKb2AmYbpKDvJm8KK28rDC9Ua7sxJhfGtK61RrzFsjyNIax8m00D2Qy8IcQ
82NZvA39R0y5c1CDo/Vs9ileVXmJDTwxrLa01yq1s5xXjOEcg00+NVNroBUYD2tBLhHZLdCzlTYS
AomjP44ebcUAR8CLzuur54mV38Nhpit6ghUxaH1dw149VNaNwCPL2S5snlWFpSIQOkXruoRuMgij
YArGQxw2IS2adZyOGZ5S6gx6ZBiUTZoxRZtASON14aF0yo+zY9oVcv7S68IBwy1ej8tXrjNIYo5K
h2kusAVkaNEp3PVtvooHt0WnzuJiqv6tOFbXsPi8gjdPHRlwiYqlmiKZ9s+o96ac2Er1mfO66Wff
wRGdwZGsy5UBw7k/lz3SLlzzznSl4GdlS+boPn2he8IYKEmUoi57EyQfWTieamRZpGA6oTnssH8o
nqozQDGkpaBgcQ5Sr/2DKnfuZD313DHqbSEWmvewKBL7jRg3vcTW3WkcMdZM9I9jPtm9+qrxpiIl
evu/X9hZCPNoLXB7qBiKRcPwLXzZ4EcffWJHrnSjKrZyD3pDZOGT2bbchedGb3eLSWfZTLA/GrOw
FAsAo8Dmvfa2eYrQ/Ko+1ofo1jgq3nJQNQ4H1uaVyrIKqkFVl0x28WibZxmSyzMm4OenyGrtUv8q
YB5vXzk2n9RZCNuAkxT6Ui8Dwh09itB3o11rqcVz1HgyGN3IzTyKcwG6sX6RMFZEPvWH5a76rtvJ
ofRrp3krX/7tUIyezGptiHEH7xOjwIJ118nO/u9vK8PFrTHKoPVybWImGF0KruQXmW1cEQekNs/k
A1bRIjHZBjz/c9vbvRDJQDxsfQPeD3yo0VePEpApD+aH2UEuErK4nYqbL+1CGgPwoxq1M8alaIXv
o3qUPWRgXbq6Oz3R9KeIjV9LwO8G4x6SAXitRoIQC5Tgb4RmYPgkmO5027Q1J/H4ffqb8HtxRgbr
5TGL5VZF6B0pH0j1hLWdqRAW0+e6eOusF4mHXpznzDbtmPG6pI0O/tBWfFnSN1O8WQiPxXk7Y3dx
Jgbrp84wF3To0wEx7KsPdacJ5DuURhFbGg69yuVHdwZ9eAuXeXn/Qi22d8dsyii3sgiNuyZW5yRI
EqofMXtkK62vgYt5lVBd55jQbU9E1oCOGoJpmd1w2WYJHZeDonYtTSq7yA8544seUjYcrLjEyEXp
x488y739Lc9SWcsdy3Opjwg3GiyX143EleLY7o3G3ceZbeA8i2G+pjLX6qSBeM4tosGJl8clXjhI
tv3JfklgHfypx7VaEq7vR2tSkAcTtpnwN6fwxDAWgFRxNI36j0QyOqD+J0Y8cCnaKe7+5iCctYGt
Ms/oSzLzFZamVXRcmHSX1sl1a43PjbYOttanvmDNL3BdkcxbsXFe1Ybc1Yz8UEvkL5h0ZRFzKzJm
GRVTZ3nI274Hg6VOs7DRmya9RVG4ygNHQf7w3s9CGMDMRStfyIrNTsVJduh6B3Jdg2QvR+uudi/d
jMcZBCUVJsgiyxm41Mvb1dyLMzIQSjo1njBBAxcFq+1OmCQLVXAjmpNtnqrFU446Vt1H3sRzxn5w
n//+nc/HZt5fIWhYadEhqYmF917frYdsNE4SsV5jvQrB9U3sorsrBiRTjWV2hrL10cphems9pTbm
EG+zpXNoSNsNhd/k8SGJR1ePTadRCDhgO5QAVFVEwJt4ZZGFVbd6saw8/83jPp+BedzwZNVB6/D0
osXr+ttV40Djdhn3/HHYEp+Z5TGpDJqy+iwHVWj4k9f7g4f8bIB+Ha/7OLnwVp5HMNycaMqMh83b
IPnrgGy5rzKq0qomeMxN/TWvHWX+JDYcF3k7xL44I+PplV0mYuU26hCVcL0M3wbLw6JoZb2N9Tst
+5guX+eSFyJuY8z5WIzvN2ZCVa4dmgkoWzBNpMaeddP5AgY1Uz/m9i78wSc6y2McPzBZ6n0q4YlH
1xIol7Gxq7arqzwcTnRF2P+Rdh1LcuvK8osYAXpyS9tmpsfLbRga6Rx67/n1LzG6V82BKOJdaaHV
KFgNoJAoFKoy54ZzInDtMaHfPEiBWCpwmx/VselpOCx+BsWYDGlpnmIMdwEZAAs1iQSqgSwWqOw+
gJv+MJz0U/UAMTLOuLaPoOs0MlBlmlGYmT0gg6ZI0lPsp0faVcRr/do+sq9mGGQCZ7GU1hrMyGN/
qJPlmENIax84NveVLOmaiDy+ZpqMAy5Zacq9NKKZMPXK7mUp7tU45lwLN2drZYNxuik29KVKcZD+
b3EBbyiMr6XQiGmDBfeoqYYU+ZOmvcbcw2JzRWQNFQ2Kgrw9m2Acp0yfIhVZbwgkWMPk6PG3/fWg
LvrLYbQywGAQ6onUSQqwHpKR23F9o0OwO48H6AV+3ze0nVxfWWJWHuIzpOp0xIONE/goojuhe+wp
PdKIDb0G+8a2Q4uVMcYFlDqE1s0MY+BJdOkTfHSPBz5fg4BGaRuOCjFdKLZ59GE0SbnlG9u5npV5
xjWGRIL2SAkPJCfZ+wQ9dQsFmPYxtLTvtCue0pJKh4SXqqBrtbeWDBwlQlYgbft27zX86j495b4C
hT/Jm0BxyCMq3ga/1RgZTFLh/BIp3zod6wsthxH97BFtVg6vGGYb1FeWGFhKjF4phgGLSWXAIls9
IGHrfyuPb6T9nGz09qa+bjgmsInIkqVDirxVUP2bkMyKm8/8QneOEZYC1TBStYgKLFTUn8bh2ZR8
9U/kOSVynTSdubWEcTn0QYesOuVvp+UnogjFD/qiLbqdL48274zibXCdgRKtB286SZG4+qHW1vog
gbilL7ShJ3Be6ngTyGBJ2Ai1SGSkI7Ls0dS6+yX/lmi89nqeEQZDBq2VukjtkXqO5g/ZAJaOaPqE
HM/zPlZxEFinP2P1VB/qTVKMCp4jxuEFd0Crnp4qCNwWpf93dhh0UNphiJsEGSPDKM9ZVFrL3Bz0
DD0vRsQTpeeNicGGXujrOIiwY0XJVdvTMH6Y8lNhcLyABww6Awz5GMSqpGGFFlO2IP1yDtPyNi2H
i5Boxwk+YpH+qQtAPmnG7rDkrt4XXKEb6ms7qKsziFFqcxxXJjazejc5iq1+HA4xZHDlU3/E/fHC
K+/keCVL0mZoUTbrIsZcjKrVirWlZocIrdD7zsKbWraPXa+LiGSgX8VpPTjhoXDCU3X+cXbFd7yC
Tt5xbTDQIeqyNJi0kXe0Db+d0MkrnpMn7ahABrR3hpNoq0hN6/fQrnOFz4K3P1jelDJoooVjn6QG
Lim1fikkvHePn5V5sfeNULT4xU0UmWjIp5jgZWW2xJIRZWkNus1lTy7OIa95czPoXX2f2QtZnuYt
+Ajoe218aG/j/wjUcV9rNydrZYdx96ESSDJRrvXipv4qOv2LWjraDfigKCe+ci40W0qwVlx6t/3x
iWx+VjERU+UJxhe8GPbkEdBQTbGF3JEzHPQX8GzlSNLaqEh0qBCpzAHp7UeTn8MW2bbLLJqXnMQ4
3FQLbwpQBkE8B3FXn7ZHl3e0lnzfXag7/N5d0ESOv69OBXAHJ+1iKGCsVhqrbMP7pMn9qkaKQH8k
ccWxtr+oODrfW5uMuBunBIKXc3FPNNuIvkwDLzrdPBNWM8gcp4oQaWpNWZvIKTxIvnmne5QC7lvv
xEh3VyCu4KdueeOif1/NotinYS8lSHWboP02/1WFix5nnLnbrl9YDYw5WIksFd1Y42CNjgPkVdDq
ZJW+fJns8ijdkDMvM7UPJFDdZcZU1lE1LhIi1Lg7TINgC2PAOVg3lkqRNVOS0E6q6bisvzeR9kUZ
tKQDrXJ9GIxDCN3OITuUE8fMxkjemWFGYkxFDJE9QXSmLPbJmHuTwuvP55lgUBGCVaDX1TASpXBi
6amCdNX+PuUZYOCQVIsuh9MgOmPoNcWhbZ/+6vvscR/PpV5niSQ6eBbT09umfPyD7+uSptIuMFX7
Bdcy3TCENERUGN8GxU3DTcZs+tLKgPTelxpRb+ehJaKjNLEb49abLjbIMqxOOOyPZGOvK/LKEINh
5VyrFXjH0Zw13xaiFYzg2/f3TWxt9Xc2qDes8ETLooU00JKDDZu+BQX3Y2Jpkp19mNzSGQ+N7rac
LPFWQ9E7mwyGaUI2NVEuijjYdVytwPvg1viXeM1hvKdVysonyqccOxmudLOd+DxKuI2j6N0PYNBA
X0oZ3SjwPyqMnX+T0y8BCe1oWSy5Dp39GX57WGLOvXfGGExYulI3tELFhdUdnObYWhna7KozTVbT
yLp67T/3Dk3ddH52K342Ua0Q3vGjbO5KM8AhGspQlyH2HW2ioi+zKYoIcrt2yqNxKPw/yLy+GzYD
I1qM7g0pkUWnQoQxP0YhB0a24pe1gbdszspzlzQtxAY63Q550HzkkB9SXwRjnOq2VMjqoORcwijO
fnxLF6wsGpKGAz+GxSL3BrGzsuw4QuNs3194Rhh06cXMGEYByxTOjiaqljC6iclTGdgSkHw3eQy0
NGZrgu0cQ6H9v4rdo3lIu18Ogl0mVneaXKpcI13ac/xq3nPTKnQIOzvibWVX8xhWXQfl7hEnwFOG
UszC00ZwXBpP2jdEHCfjD/gQ3o2VgZuaCCSSC4xVTBJ7EgQrAHWmOj3vrxtvf72VRqxGNcahWQQJ
zDTO6L6V6DxVr5012eZJOaifeUVVW++J74bF4Io6DWYcKzHe8xqIYeQRnk8acsrL/m4S0wepaW6L
MrQ70XQKdblppNZeiG7dyfqlSm7zKffxX1whjB5KEvlVkp7Dhrj7c7Lty6Yq0yp9SWa7uNqRTLmA
fhonFA+J+WwkLzWfUHTbm65GWFwbzT5tTMwDZeQ2Thq6XVAAchEeUGx7y2OW3gyO9KsxBtVUEg+d
vGiisyxPSvVlJjNn+/9mZ/60wLZyKUESyVGi/3Cj2S2Q5zSO+sfSz33aTEFuaMUyiEXt7GX5vL9c
W322cKmrbSbDOhXo0J+6AIVBcOHqBjorzmKlL5pjHGNUL8/O8ECVhbJbbjsMnbdfIeFqmUE9c4iK
RVJxIn9Y7mh3oXoIjqNLyWEjD0BrfU4ugZWFVuXzaus4K8p2fMmJYCwjrZ1WdcEDYcdZILxO281t
YEimRotxyS90OWKaKI1R46JfyQk46WYfmd1zVvJURHhmmKhmKbSYJHkK/jEldzqzt2S183Ky/Mmm
NjSFoA5WNYlOJ3SFc/qoZ4IM9gUnaSC7Uve4rWUWBCQ4ZrbydQoKdX7aocNd2cmyUZISBVVqNPmO
BBDKlKYHWu4ITRln+d95rt4ZY+auaVMUM2cTvR9KYL9HM3mm+mpecwa1GXiuxsRgtqFXURSHiLZ7
Feme6d+kvRTdqyweu+HI2cv0BP9lR61MMbA40+KaYaS3FB/0tm77Ej0VB+2NwBqkKR95T1qb22hl
jgHGvh1TIwzQmlJ3jZ1HxevU83R/NjHiaoK9OAaaGkZJBoegotfi4QctHZV635856lc7E8fmicmQ
BEPVFiColqFhK3wi6uPAbWzgGWHwrjCCeug1jEXy0aF0kg+Cu4D3zLQhIo8iYhQs6xYvzcKzycR8
idmGQksx1uwhRBynx3Ce7SLm+TjPDIMPYDurg2LowezYi5Y5/VuVix3rX/YXiecL9EeswCEw20Sb
0HziiIJHwk9R5Uami3xiG+uWnFqGGtt/Z5ABCDVLIWFLk9FBchLah3g8dMmTXB6k6rkJn80m59jj
wZ/BQEVo9kHQQLsCnMXJc3qobwXb/CqezBMKaD3pcX9028Hram8xaBEuabaMKuKayunBwkeZYKR7
ZDF95DDt8cBjgNl6WV3jLdtMYQZdn04GplPxh5sc5PrhUT0RK0FdOS+22PZH05BN9UfRyXtXWZai
GGJUCDla+o9ZQWSh9YdudPYncDsaN65WmA3d150SLANCJ/WudsklOprW5OB93wYHhRXcGPcdrVt4
ohXQwcfU4z0m8AbJ7O260PpJDhtE2m1m6enNSGpLijjZzd94yXWQzNauBrOPpAkXt+UbmgNRtpXa
qkugSUAL2E0n51Qu/GYPXO0xu7zp0WAUtp3oCIcKBZPhabB6Tz7R6PePKtLgkldjzA4n4VIYKOeh
WSmaCOsOzRv3PO944U4is7GbkMTwSIPmYeLLD+1yATwailUfBx95GN4k0u/9ep5dx8Vs7bY0BHS1
mTSoH8Da0eKZpxDtTLeC58BrkXmidYsj+NA/y9/3N8VW0ZAiY2vptOZahXja+62npc3cDDGG2nwq
DwPuFMQX7hS0BCwfTbearW7+T+kQ7/l183i4GmZzQ1ovzUOmlgiFPZpfmFDJQ+VceGY2p3Zlhrkv
kQzx66Chlo20j0GLtztDt3LlEmuSP3NpZje3+MoYgzBqj5uDSTCZEihexIMslVbAe7/g2WBgJEq6
MGtDHDpGfT8EgqXX36O+4h1t29Om6SKtmFREndkB8xCoY9hEeJuzqxvKMVzeFl4EGfLp3HrZZUDX
aun0xCK8QvWt4SkgLlVo7SEaARg8QaIgDw383SnDuzFElVz0FMUf9p1+y/XWNhgYUZY5D00ojkCV
oznKh+5MGaPwSODvm+ENhZnDBsMwawm5Vam6V/qHcPEiHiMGzwQDHIk8LVCAQPam7ypvFPTbLPlH
73VvfyC8+WIwIg8DpTdFzBe9p6DBF2xiipd7vPnahN3VurCEr1EgitNEy99VHIzIMES0OwOCS6gq
EN2gdiOXl1ngzJ/KoMOYxqU8oXwMbIqJvxDfHO/yanD3p+834wK6yiinJebb31eRsDZBMyvu8Eik
R9aAjg/Ty5zI08CBiOitdP4fZZJ03dkDhd7K/2uRiQJatNIs4Kj8wQenf5LweANGibvcFi+9Cfor
mjuuEicBH90f0G+i0+Nqmk75arCiptTVrMK0KP/TxJ40nBedkwkQ35qs9sbH7ODIHGYwROPABPPd
sVwejFCzNG2x9JG4RpFaXdB7Urp4taIdA3SLxJ3sqguIE4PUjoxTGFZuXV8IuFdLGUmzJnRkAk3S
+Z9QUu16yu1E6W0jNU7B0o4WumJw+4/sOO+txMSBWPb+JC9OX6PMMbiEcnTQlFfS3+fmV9L1rpzE
90L/SR1nq65CJ54mWywBmPl0I0Svsh44LXGl7FOUtnYFkZ48aI5913hgZ3XDTD2BQPqgD/eylDvo
G3cD/SasQk8xJi9CT9Ygl/YAlakp9XohfDDqwiJNYxcBROBC/aLnuZXJhaWbmi3XpRdk4kkmN6M6
PkbgtW3Vf+Ywt4sa9U61+ooKgkMCvqtBmZ0qiR7NqrRN1bS65XMp4eIuT8/y2J2Cjjjx0Nua9jEZ
UW6m9cc+uMlb5Vx3hdsIst9FyaEAhVvSCS+5mX9FLYmVp5Nd5aea4pKqnoyaOGIWndK5sUyTOGbz
2qAIu6zJOQjHYxjHH8zsNZsTp0cteJJpTqBpnhEK1liiFmvuzqrwPQvRsU4g4qdkXrvEVp0vTqiW
ZyXMrXGZLQMkKgJJrSrobGnWb4sAKdnGcMt68qqks0zIUyskssREs2L8PhImbtV/1fQvuVAfhFQ9
5llhR9DOlgVyF3Uht8iNYsovvgsBbhWV9ahyYFGubXANiFJsEOPWtN4a0BBazh6KiDz9uI88dBvs
mWLgTdezRtMaAI+COiWQDVhC3Vli6kjk676hTRxdjYkJfGZ1ihaoaiFDa5561VnIV9P8sG9iq28V
IcF13pjAJzXNRmkj3DSAosbD4kzP6SlwJrCsXDoX6uJW8gAVQodX+rh5w1nbZbB0yhRjTIwKQd1D
8IAaLD9yBjuWwNacOyFS7fvD5M0kA595NVViSnDF0dXcMVThyUwnSx0DzgP/thncpURZ1lCAwcQm
aY0oYWjwEjYKHyW9sarSn6U/coqrDSY4ycyhWIwCmVRj0o79nHtNMl5AI88Js+j8/+rkVzNMdCLl
pSmABA7vkvO5Lu6IfNhfEc7338pIVweaLhVZkC0otZUVtAEM0W0065wL4KaJ1ZnJrIYkS0HWN3iI
n5uW6oSeUz3hJAY2oWBlglmMWG10XW5pzNuad2hU8pPKHSf5rjEGjqWtutp3EQCzIODsD1qQS6FE
sbEgYukIVv4guBUo6C0Tb0WoVkE9A+X/6EZbONDCyf0F+028BZUKVL2i7JVND8eNkJXpgDgSx/O/
s1uBFYFAohFWEehZqDvnRa7b63c1yMAfiDMIXqiQjy61wUMbvw1OY44XcgfFwF8hCX1Pic2Rjpa9
8oTS8nNnDafyhjKJZujYtfZncRMh8BL230mkY165fRo0aj0VKHLQ1YPZPHaLFeif901sdfPAU642
GLADD/iozznCOCrNS9tClSMN9aUz7yDkDYaJF5dUXpJJwFXMgCRUnhvfpNl0BC3+E1RdjYfZx6mh
Dg3REwT6+p1uekF+I2YuZ862N/J1zpiNrBfGoucS/KDz6PNvfcqKtwYvDW+/CLfAEINY0A8IZ1Px
ZpDZ1AL4KquOwKzSPiY16upES+MWCmyO7XrEs4oiRhkMmrigDkvqZ78rvtRN5yVGe8hakbNSmztW
/HlovOWKV94tBGnTLAbSDFFtXgKwvlqSND5xlmo70rsaYWBhjEUhCyAciy1b4X1vOhCwmTVQ/jS5
vbqbeTxlNSAGHsZu1GPI2LxhHkpboDT6TMmewhP5TKB2nQcW+AYs4ajxup83HWNlmMGJrjKnpEvh
GLMooLtnOKbh7KaKybnzbVYkrgdIf8dqxcaxWZJSQGIbbc+XxqmOkGpBQYC1oAyhSOwOdfj0UW60
YoKyRGA83il4BXO8sTIwUshS14kVMNHMb5cE6fv8QeHSVm9vgqvXMCCSVGERiTGtLjM+xVVvpSIu
caJiK2bu7jsobzgMlIh6kCwZbXHUk8nXtAid15XVJjln6XhmGOhoa2mgFQngAVNnSxfv5QwFQApP
4ouzo1nuhhRhrmjUiGjjADfwVj+Qofg70GDpGaTc1EwjH1DOWF7S+V7mhRHbZ/x1L7EM7GAVm+Vq
QMTcuqJHNWIE27gZbJBigr87sAmH74I3ZQxmJFIm9EWC9pI5fGr7gymNnBhii+0Ed7afviwz4CBJ
YZ/0Zvuj8Ivikf5alnaO3SpGNr2zIVeDKlCuDvJ2ZLEyTH1yhRY1RGtJE9Ljyl+QR1zO1YGqtlfc
txuOc8sMJJStKahQwUK6S/qghE/F/EWsX/5qm7Ilej1pFHEosX9CUzyp03JY8uheD8PjvhnunDFw
IOl6uHQivC8ZEzcD+84IvnChAVXMlJ1HIFANgWxVThypDv/l2N4+KtFxp8s4/2WWazkqwjKOprcU
s+wV0IFcQku5Gx1abcrtntxes6sxZs2SXla6oITfF9lsl3LzeQqC59bklUdtA/nVDAPkcad0Y0XJ
TCF64GaV8tyLuaME+dnseHziPFPM0oWxGk8CzRpIXYP3QnCWt51ZOXIZ3GbBwnEUnjEGz/smKqNC
RAIrJkhll2AuR3ap6z7vu8Q2OP2cPZZmMU5GtUozWCnSG2WsLCPk9Z/9JrNzNUGdcgUSQTTWwryg
LJVkiCdyN3RzW14sxSKedFP5PPICjtuxWqfFEExVryMcXEbJModvPRLRhs6J03+TJrsOigF1yN/G
QpcCLfp+vBmj6raqinMRI2Gro0OxLF4HvXsazOWj2vWLOxHTB+dPI7cPQ6V6Yyu5pRLy+pWo+/2S
opEVFR6ItLPEIpgydfMYN4i2JeMSjF878QWpQjCqWurcQ9ZYcfZdZ3OiV+aY3SA2OiTOyh4RVPXd
7BU7bv2EJ5y8Pc8oFdVkyVDwfM7Ms0Zqw8gjrGbw0ru0GiGsrTkBjdcCDi9K96g6lc0vA6Kg8ctU
rswyJ6o2j4vZdDUuLiZqqILIEkDdJSfnRPmuat7+PG5uwZUtOs+r/aGTup7GRYf6TItXlMM4cOKP
7Q2Iu6ppgoEO0jnMBtQMIewJkBh3WTV7620SXEzgbEle7sQObwNux1cre8yFrKmMnJS0OIbSU/xI
vad+atMOc0pFxavm254/eIgqyaIJnt3385dNgpl2IbIO1eCT+EMw/vMn6/Pz+79AJEo3lNbATaGt
7kvzURgf9r+/CfR4ovjP72cFoE0ZWgvyiO8H4nOmL2j698lwkqNv+2Y2t+vKDLMqapw0TYC7FaqV
B1tAR3w1aE7bi5xj6zerfx0Os2OlpcuXgN4QtFsC5j9aZUNfYan6YnLofJ6mDG/2mJ0qqWmmEzp7
gnDqy8Uq9VdN8xeRG2Rvxk4Im8AqT1TIVDBxhtDHjTH3KFQ1vtCywMTTL+QIohoneuCNadOjV6YY
ZA2KtIt0AQm7KC98giRnWoucO8MmwK1MMJsmGsYE90UU+0ea4AVL5psxuY0l4TYzFSsuVd7ZtLlM
V3ssn2c+TBMhlFQwbb6q0DvsivsxvCHcKgDO1LGkWhlkAUoVaoFoGgtPTZ+fWnB+728k3lCYjVQs
Uy0GQocuqsjJ4nM4nyT5W9g87VvZLAxVVjPG7COST2ahjrhbdc7i0RJDmrWNDhXUfng3Yt6kMXso
7wqzB3MlAoelsOLWsOSQ18zHM8EccqNW4S1aQbBghugmuDeH5/3p2kS31WzRRVsdojgASFwPuCDG
SfjR6KPIamfViVLx8U/s/IyxWPLUYl6MrlBqyIgQt1JPU+tFvKFsT9XVBDOUckTvihHQuEr28Giv
8mKq7am6fp8BMlmMo2gqaVKWNFbbVXY24Q4TiPb+TPGGwYBYJISNgfZGMILLZ3051inn2Nw+aK7x
J6tIKCmCKcsRNkgDrnNa7EOpzovDZEte5xd2+fpX42EzXxla6wYtR19Hoj92wj2KHfa/z1kWNu2V
G1U6qCU2oSafy/xRqQ5G9XHfxGansHKdMjbzFXdSpOGmit6U2c56WznJznLQL4En3ELXpPqwuMmJ
J2DHGxeDY0FoaGYJlXRnCpDNFS09O0gh5xb7G7D86dNsBkwuhsIQQBgNMpD81pCHSzgYljkHXqBI
nhyJfg8yjWEWbk0lvxkiHhUFb4z07yv0meWhFVPaoTUW50a9A11Zn/zvQuPKeukYVJC1MjEGgsfP
aNCdbpqPGSHevntwdqzMxARNNeaF2QDbdNl4hB7TWRcHf98EZ6J+7emsFlQ2ARRi/TwbtV1Mro5y
r30j2xeeq5srzIWHIFeopgNBUsO0RFDTJo7hTI+9N3sEnAK805MHRKwyn1q3uLz2CAh+5JMTL3hW
XRrvilBihSAB5wjavhOvhsfsKD1JdCGjXeP0fgU9ZJrBDmw9sZHN60ClT2VgCWreSk/mvDFwZ5a6
0MrRw0zM0rnGMduf4suA3jOc5g+jg2cv+89UF9Y+z1YpS5pQ6hptsDS+UKIyKDC55tfR0986f3gN
zduJ2dW0MjtsUKLMUKuZPn2hTxDswt8WdKz/YcHyyg5z/s5T1laTjuULA1dObVErLBWkgPt7gLfR
mNMXMUQUZBGCiLL+YGSCVWkf1eDwdzYYvBjVsK/agD6GCuAk1TIrmqpTgcrMvzLDVvKVQaF3Ex0K
QU9I+6WSH3rjed8Ez6/ZCuVArBRFnxETZTeGT7msU7tFfw1V+Qo9Hu0DdaRfkktXB1Cl95sINZIR
gByOJhHFmiAsDi7SUn8ZyKf9UXF8gM2d5U0+1W0AO634qWrO4uL3/T9/Z4LBg0FvMl1UYcLsznl7
p6B6vOec7ZxTSaWjXEFO05RhmOgA8yQ6D+EtknD7Q+DBqcrse9QwqUkTwr9qN3ho7jOvtHU3vNFd
4ZY+dWe26sxn+bhvlTcqBgRGdJcE6DTEez45kuZLl337u+8z+z8LyYCuBeT85AYy9sroqeH8d9tf
ZbY/7XKO+3zCvNWXKHsYjdd6+rtRsFkDsFdJVdbhvSoMLqn5r5xwvs/ZIWy2oIF8SRtEWAUJrJRE
RtHaEcIRfwfFrPaHXndiHEw0vxeTeyki1kQ6P0jS7/srzkEVVtSvK9BkAQDGihd3ooDwfrFwsjS8
B6PtKYP0IahMgGEsyXs0j6ORCEjvyV1jqeVkad0hE3j1V5tW8KStmyI0hk12YWZZ6yt1ySWn0V86
DaXj38c/usmvTDAo3AvgeJ8juK+oG648GW4yG2cNMuZ/sCwrM0ywNk95PIcd4vakwOta8U9S3Lfj
M5G4REb09/5yqqwMUcRZ4WSskklrWoyH8ogVDlpSXwJPgzwCFJVeecESb33o31fG2kFJ9VhBjcYi
Ji44mtw6HyxdCzlPFzwzDDQ3SrzoBcGYikq2DWM86vNDi56R/SXaDuBXU8eAcYKbYzxl2KGDN7u0
IESb/OLQucWjcsbx3HG7d7YrNlYWGXgeZhNhTYCBJTeUdUo8G8fEAemB/iW5yJDG7Aqb44e8qWTQ
GgYXKQCnOKi0HorioRwbC9X2vJnkOCHLfi6pRabW9GoiHAx/OsYngbiU6Jd2QkUvC08LgDMolgi9
VBbQNvWIQMFIYPXzc1o/jOg62XePzY52Wl/zHzBiyc/JEAVdNiDI6VDq1nl4XXBEq4isrLOSj8PZ
gA57eSO73Qse114h4OTFr/u/YBPaVz+AwRCInvQJtANx6xI/xyY0KdDR1nyohJAzUt50MhAitxDq
zSdEQkM/WhIaucz+buSpR1LX3sEplhNdWYiU9PS5Ll2OVfiqJBdz+GKKn2Xpo8F7utuu11zNHAMg
k2o2QikDp4pPrav8i+YyUP0VH4fMST5SmYjQJpZ5j8IolVf2QOdqb5gMpoTjXMlLMVG96fuouzFm
Tv0/zycYBJEMyNyOBqaxiHILdAToEX6Ui2+q8G3f97jezwAHhGDVYtbgFHphtW70XT8b91TAK/MC
p0K2FaSJEPLCm4Gduf3BVhaOU3ImkiW7WRotEFoon9MKlXLy29bfHyDv+0yyKCqkUtJkHYQfxktt
nridaLzvS++PykFcIJG5wAVBDucps2hLS8zhX+bsW4PBhzAJQjOvUMSTF//Ixueo+EdPORDEM0FH
uTrw84LkqdJgFE1wt5DnKbZniXOf2L6EXzfrL9Vp1ZSLCgHODh58GZlpxclvZhQZ4xLu8DrAeMvC
IENvBnKHHnjc+JXkMDTTzUQa3s2SLu0OBrDMNQE64Is5Him3S3ZPJS9TMNfIPuqeIBJTcdUKOJBg
MJCQjUFaGQJ2ihwKh0XrnsJ+ttrWdDMxv8tk6RwJwocl1o6j0fotqNGmrrAgfnGBZMlBLMDLEvxR
KfdqSRnwmMS5z3MC8Ajy0EIv75T/m0Ucv9muWb8aYQs0ZhOvpDK9xXUODabQ4QL9ofQ0nUULd1+w
l6AAy8ejkF3Z6n0KLl3tT4g1FUUxRBXs8aLMPkWB8xgE6/RJTVBcQblFS7QsHPdhavuJ42qDfX8S
iyIlkQIblN2RFvnGD4GXH6mQOo8pZXuz/xwO+xQ1RrExtzGRnKk96cph7PzkT5gAVzPGvkSNBTpZ
hYLmP1BYlVQnUcntKkw4Z8cmh+TaDIOMcx0vkMZG2QGVC2vupgOEIOzcT14Dh8on6cjwKZ0VuIkd
XKbP+yu2jTDXWWQgs9aErkXxH6qyc68vbub80/73f3NtuRqgy7jC5Epq6lwfZ1ySHd2qL1QTKrWX
0+wkVuoJR17akjceBjHrJdHSkqB9Mgqikxbor0a2cLYyz/GYoAmPd2WhxLgWyeYRNC9WuXhL1PGc
gn7lV1i+zhuDkwaa6ftch+9Nma08Np+ywaIs0NOhHe3O1U8o+2tvVESG44FH5LQN0VfTDB6GYZ6X
oTqAPK0avRSMAGkj+2jHcknbcOaSs1zsU9uspkWcJpSHMJugNno0Fh7q/ebA/jka9p1t0eq0H2ZU
9tKHqOFIudIqtEuG94Ur3PPK/HgAyD6z5cHSyzp4PyAyoXrVHdQtIRxdHkW3uf0DDSqgxnVgDGxk
LVggJvpmHQyPXf9dXMASyLu7/iawvhph8AEkmyJk1nBcV59A9FpazXN1xPW8Rq/VXFG2ZH/6anjp
M32zlCxiCc4flRyshskAyJiEqloZOJ1V8UOk+4ka2Gi04Gw36tI7u01hYENo1LETKUpRThYwzh1G
SJL+P15hef7OYEeYt+hr7EH8NnxrbqgOff2SQquJfIrvf0SQvCo9Hv4qDI4URhyneYmYWEGvcI6e
azm3lsfOVU9UBFC4KXiZZO4WYOBjDoyoEnFjcWK1d6cIVXsFcn1T65hzeTHnjICMo7bKlOJzbNfi
zClC2G46v3oM+xY3hWKcSwWCkORmcKIbzZ+zN3KN/MW0Iye+1W3jqfqq2qlX3xW33Jbz7YDawKYA
2y5tA3t/4kW9VsYV7U6kZIlob/PkS/RhdGjGDCS/z/vn6/YxcTXGTLaazHEKeU6MVb4Bfk7KsSk/
hDUYWrhhyrbv/teUzgogGZW+TFnT0AiWdqQl4GlrzsV59t7UH57yj5q7P7bf+O7VInPrLes6MEwB
CKfcomTaRx0oCKCys3Y3uYiTuU0Z2+fe1Rxd2FWoUuc1KaYZB3s13y/zTTzUtgJRYhzxnHFRD/gV
ba6GGOQuZE0uMxqkJODT188ZRjXAM6cD7gMfK3f6N/1OG7eJ4vOUxnhrSP++GmKYIgVuCNDMJGDw
EcrlILW9zxkdzwYD2AIBu3tbY9UGjyJO6SvH4RAcekcGOWl1m9ni932LPIMMeJdG06cj7jxOODlS
/lWIv+1/n+cXDGgr7WwEcokzPcXNLdDsBSLtErECkePv24fQ1S0Y4NDDWjeSEP4XaF7SHEr1UpIE
ojunubskpdtFkr0/sN9k+K8WWfQwc1NKFpytP0RGoP1og0YQNFfq7eBSWo5YRPDJc0LOfL7VuKyc
MDGIrlczbm6DfpRSf5geTbwva7zSy30cBn3he18PljhZBPQYQrMaBNSehAoriNYTEx20qZe88BQe
fhNo/pzMt7+vhtVkTV4XOZI1P+hW0QV0Gx4XG4VA6DXlvdj9JjC7WmMwpAnNWKgyTGJozB/zoPxK
KvWY9YWHRIZsjzmi3cp4UOvsEV3q5ySdPy+5fhNn3XHUprus6a2QgH4lI84gV34z9m7bFy66+ThO
vT0tKpT/QFVmGERj4EAchkbJNRSeEZ9Q3Toft1pHuKWUSfy2HvqxX5B1ZYyBggH662YnIk+qCDfp
+GAuB2J4+5tm03tXJhg0CKVAFYIECUCiPJfJeU5AYTNearBw7tvZRIOVHQYNsk4wWlDF4akc1aJJ
0t+iHOtsCKItKPJ5VkaU4iRPWVjz3gS4C8aAgjDkRA8FwFACTQfsHi+31Yv6QMtMTEfiPJ5yZpN9
i5tbhSzC/5F2HcuR49j2ixhBA4Lkli6dUimVXKk2jDJd9N7z69+BemZEQZzEm+pF96YidBPgdbjm
nBbJ0gIuqeQxNHdN7VedKQi5myHi/TL5Hpw6pkZYKHjSaqjvIZHxUO8TIAJsn0RXVE1WVUo0ziCl
MAFPGgMkHszLHL6klQ5kg9em+7P8Un8XxM668jPJXCh62EIBR+df24bABhjBqxw6MHRRNGc/+7NF
vUvjzDdOl1KesLuEYUo2ic0gz4ir7yYv+X/BOm83w1anY9e8Op1BFxl9e2QP2SG7K1yMibiMIYa6
UuWUj0gggNhkPYb+HxWBV3I5syZzPcx9hHdS0Iy5nZrzbbrUPw1dFrxOtj3U+31yZi0pREvKBcPF
mfQadb+T6rsV/LruOehmfrk6C2fBsj6ayIkw/jJVka+Q0gnj/tEIzRttkQJbyqqHMk1/FVr4I+3K
I6EV6OTmfanM4ErOwfxMB0+OTXccS2BQos4kqf4CRMal0DC0M/U2BfwP0DLH0Rmqhu5A33dqmvai
thSULyl57KzhvIzRfTG0D23V7SMpvSuz0teL4TbO4icyS26/DCmmf5ObCvg+at4cy3y4MacZeB2h
x3jd+pGiTzd7JFFvo3YsHBq1u9iI7wEi8kvX4p9d1HV2oZdPU6IeSZGcl2LcA6EN1HuLfNLC+tuU
mHu9Up7kRXsO4uV1UYzBi4vGE9z3pomYum5aFkWpRP6osmU4KG1swrn0rDaRTJ4e0VOIHuCojPvr
orbDvv4ui0tq4mAepnHCIyw5qI5kF2h3OvG3rnUaYPLLKLVLR1a2sA7RznhV7uKLqCW1rb/vP4B7
JEUE+JwFmDtdSY1sGvpgPXTGaRRkptvO9F0K50yxn46ObsZQ8BZih+P3KR7t0PqSNH9dv8/tDHh1
n5wzbYasTVWgH4I7Nb+VXpZ99tL8Vm4NMCmUPioUXvZVEcynbwf297OxG155OEC/B0Oeo+nOiFEK
P90BWWOn7kUrLdsh710M50i7uTTNLEdurwS7OTRtM0sFH0l4eZzPLCT0vd8wRUenAf5YCy4v89Ci
ojWAFkVzhnMK9RRYgOhYnP+cW7PLxxKagYk77OhposUz0d/nfKcyAb8P7TMoxKR6ar80Nmkk0bjA
RmUDa+6KCmdBqWUBdP+jDjQQkk/NQN6K0v+a1GFFAGBA++MJzxNBGP98qo/y2L+vdK7S6gZ0EIC+
p8qjFXwNy8N1OxL9fU6nwUs9K0nTEheecEcH5VktRdA3IhGcPluxMc2j3hE3DX93ZeSQWoRxsLFc
8fGWOH0eOmNqJTg3gMGzHm18VO+MHUNwECUbn93bR0GcEk9GC5z9HGvuBr2Y5hk4qPF0mUW0LaIb
41R5zGHy2gR4jSh5pc0hEA0+b7wU1scAXPtHrQokQFR1CkDDsoPmg/vtQXKIOx1R6UGtsxHV6IXi
uNhnWobWYfMdRjPOj0Nk+TlLEwPVCYf2TNLpezOaNqWZb6KwNcmxg8UPgcv7HP0+npiLfpoMQJS8
lzV3DLwKTVkZILNIOK4b0+cA8VEI5xwSUDpoc2biaZ8FN1NculJQ7olW74qyPRd1gZcnXrfaKHjA
bKTeH+VyTiIssMMgZQjtGG3ZD5f4OOtOE9oG+o2Kw7oF9Bb4i1/N0BZ1KZhhfXxkfJTMuY80MMY2
CCB50UYnTzA6MJWgGc0ds572tdDQrxsGkTlXElTp0rQ1zG+y9rW0o3/Q9P54Hs6RtM0wSL0FOnvl
Ut0QhxEmB4/EVpz8DnyQwsI1cxfXro9zJwZ6ZGrW4Pp6qTkPQF9vVIK5dz10qsBTviha9e26horM
gPMsS5wN+jCgbavOwMaPsImmJTbpFP8fieET61gjaTmFFJlSdTv3jzHm+WTR+JNA9fgqoRaA/mwZ
as2llRM0tvKVdeWG/XTfYSInjfHNgovs5hfL/YOJ7g9a8ubvVkE5W6hppj1E/02qrewDN94pIE1E
yDllziianBVkHZg3+uiv6Qgqo5RCYHazXOiRdQPjHSy894tbAprGSZDpXg9zhGcO1lu8P6uuBb5T
5ifYoC2ac2xknpQ+X9cTgT2/5amri0TvFu9WHTghgHJ1g9byrU6UdoqCz9uC1kpGFZdlH4eN5s67
xWdlTFLZ8x0bG2fBbigEgWZjC/6jcnAuxDIGQyprbHqwvm15DO8tRgIF9giH1eXzHzOqINdvUWDU
b3SzqxN2c1p2oVJq8CI3muR0jQowRtFci+hTcZ6jzoMAVMi4xtLywvhW+4Od0g/39tYcXp2iKXQr
C0boQhJ8l0GSPS52Fv26flOCQ7w90lcyqrbJLV3qcFNG/pozNhAj+5+nZT8eg0s0+pkOXTRk8A0d
PkZpT8uRiGZZBR9c5dwB0WO9NjWm0vK5rp5QRWlHgWWKRLCbXN1UUA4VoQk8AJLqMIztsD1QPOX/
2edgP2IlJIlzic08Ii+Mznq1U2tBYiRwYyr799XfH2k26R0FNF1Tm/bULM81bX0w+fhtJMLHFYni
rB7zmWVeUfQStPrrmO2LKbXnGowpAscseOkQlcsYmlLvpyytdbcuwKGyyJewo3uUzTwlNlNH7hKX
DMMBG9/Hdgq8f/a5OBfQ6oGUBwbOqKr3qfazWr5e//sb8x8fbIcfQrXSgLZDgMeorjqdXxwYu/uw
L5/yXXOqvHjX2dJZ8VgFO3XjB+HdCnSeH0xNjKqV4hrPrsE3j/q+3BWn7jRferfGHGyxy1/me9GM
lCCJ4QdVA3XRNVDGIwASf+hOrXSYUL4lZ/2fmTPf41CLQtKUudRda7pD7S+bkFv617+e6BXCo6RY
E6CrqgrOlZxZe0Pbg4Gps+NjeI5+y77mpQ/lD8O18Bi5Lng7idYtxUDzxjD4bc4oxVKRkcDjxmrd
2mAGPypUeowwVhep0qnsJ3+Zeve6zO3v9i6T8/LlHJPZpBNxq2Kwiw7TUV7eXySQOMiitt62Vr6L
4pw9ljumnFiF5jYmOLHmmz4d7EH66/p5tgPjuxDO3Vt1l5qo5WuA0Tnm431Q7a//fdEh2L+vPHGD
foHRswQ2NmVnItG9NlJAHQ2C0YE3E/38oAIJJnYNoQn8qHybAplCrVCeC7vsTrcMF0rvAkm1AcO0
lNtBRR+NzHiWpekpnNK9aiBIZ5jYyEt7LsGvXlemI5maramyU7RoravpQ1AkPXZrDWqHMfFITS5E
izxwVTngpHzNa+kcpfHvPtJPhZTdZLkkSr02MASYX/zPqXi/OEytCsIp+EUGAWNd2BBXhv/q3ZJj
MctbnOZW3g+YOHm8/tU2Btw/CuYKNwldUiMCBjJy2XiPlaxXy8t38Y4h3gR3YG3Sd7KbeNadfEpR
aBDVbLZj6vuxOSOb0E0szcUirkoTYPksuwksZuVQ3khFK9h3+y/O610WZ2W5EgAXsYHzUh56D/wv
nnZh7AShZ9zSi34GODKDF408UbH/vzzt3gVzlqcvqWU0CiIA+kKZ3eNuJUf7tjiBnXlpZIO4TpB0
bRT/P35UzhaTdhijKHgrYTc3bNWjnncGw/ZhJLUaBvyBtlPYJtldV6ZtF/N+UPa1Vy4gRDk9nHV8
TaIAVyhO3RxTRNdFbL/1VNUwQW+nEGJxWVhmhemSmCMzlBEEGolPUN2w8wMbgTDuLIFT2ww8K2ns
31cn0qcwDMplIe6sn8LxUveYsk5fqPHaTichBKHwbFz2VRWRDK5DJMusyNepziDbqaPtRld259RB
n0iItLtpf/85n85XiRFOscc24V1JdrM3PdSw/BlMxtmP/IDKzj72A0d5EDXZBOfUZc7nNEGETlGB
2pG6g3PGttV8oWDzZlPW2U7UFN1UytURORcTg5AQUQSF8FyxfvRF+U1KRVoiPBDnWmop6lOq9Owa
4333ELmpQy8KeBPIC0N/EZgAu55PEXB1Is6fmLTPjDHOkOkBJ0x76efvNNS93rhow69GOUTo+g7m
KewESdhmgF+J5ZxKGfbmGMdIwhZ0wXI8fhTQVBqxIzjddZPT+QJwE8WxOSoQo10wMuooNjDCPNM1
bxQwsaJzOe3GU+mZ5wo71yLnIjIHzrnM8lxJaowcRt713gz3gplLhkHgdKjuaL9RTXIKR7QZK1JQ
zse0CU0UbTaI20nZSyWVh2mORZs2okvlPIulF6XZzonuFupNrYCwvDwlrWpTDHdphduJplw29gwQ
gMA1RS1CZarxSPLzEiVpOVboxbx161j51MRkEvGzo6j6x376J2tYieKuT2JQaC0wAWB7DOEt3TUe
8OuEBOXbNg4ARVnH/4ghc+pfpaPRzgxGCoReiAIAeOv21lP/96bXXvRq3FSKlTQulFZk6s0YoGKu
HM0/4gqLp0YiyKS3s4SVDE7be0Bfd/2EZ0frld7ik2dtT16rfevWILNh4IPNTtEF5r3pRFYyua81
WJkeKwQy5f4GAMvEumQiTCb2sz8pxEoEp+tEWjJwZhLQRSQPoHS2pZw6k0rAVPuspoJS4Hb6/C6M
b4M0skWBXgZvpe4Uv3OxP+Pl98sPE9uhoz8cF0fakX3oRmeMGf9RoYgw/EIim5pscFGn7YMkM9ms
dnIDYuIdGJx3/U23k4SsZdvK+C6ICzhZDurkZGTItfH3bL4ky07g89kv/fzJ3gVwtlX0hqRTooP6
cXYa7W09eb5NfNO15CPjA0p9kdfYLkStLo8zsKHU6ZCwtKD6ijCD+XNszMDL7wPf2E1HDLw6FVAp
ABi4D77XL6I1zu0Wwko8Z3uxYgFnfITe/BuCs0gBPjw41XeGKBK76A0Kl4Q2o5sugyBIA9sAAGnw
FVbJbDbHualKBXETvUG6YOS2ko1fwNLsFoNxayaNr5gEs0ih2waTq2XZSYrIfYh2ZR2F4CYG+n6h
7QWfftMhUBljXqDupjoP0dmBKLGeW3x6XbGlhwYPsmFvWY70tACGmfGAFo7l1iLWzG3ftxLLff46
BrJLEWCvO8Eoq7kDBh0KkKRz2MZUAdTVwBlPxU/BWTc/ACWyCkwyrJ/xPb4y15tEM9B6Hp3iUJS2
BTrN6sI2yZWjcU5qB7PPfiZcLNq+4nexnPnGRVuGFNPcbqz1XlQXTqgtfg8mD8HxNvNSahDdQCkD
iLWcfkVkJPlkwh+x/dr0iGKuB66/yHsQTUz9l6/3LonL6eeYStgGg4vHqEf+/EbaeKpH2zKcZUfB
SgJ4vC/MdAUH3HRTqwOyf18ZUGikXZpWPXQVLqq9fZsPxL684jQMvtYlXwTyNlOblTzuw+EJrypt
S/Ae7O38d3OD2hrGyfvX+mvkdvb48xU24sp791f4cl3ypsNfCeb8sRrMnaRFeIgGy24u73U8e68L
2P6ChmxamgploTyF6GgCILCYUHbqXLbIMNwUKMToX4pT6/Y3igdWyIsQUemtS/opzLwL5ZdPu1wL
UiXMiVuPFPhUrfzQg7FUVlSvp8YR78ITCDoO8ly+aGV/AaRfA2Ck9myGPWqB6i9GBgBIBhQdl2/5
0gm0a/PODQLsD/DsyJ+ovkMg7i5kwBgg+uM0Bv644Pm2XYZaCeBSLzL3mNrR4P7HVLkkgfVohUNq
o+rokwkb8I30CwwbflGET0Mp3419/HUuiR9rtUCtN73g6ndw+Vkfmq3cISEDOa022EnR+mZVtHY+
VHZYhYJb3U7b36W95QErmzVVQ87NEvNEy6VzO+yP09faZchd8yHyRPWUTU+7EsZ7QC1WUpUiqRiz
h3nemclgK1Ci67azmd+aIJFRFELpZ0arVp/GllVsx6ixOy2zQ/VG04655uWBaAJn81utZHEeCAjA
lh6naILMR+UBecJd/R3bxW6KURjlG7oULGBZibgupW4lhCu5nAMymyk0AkxKIVJOruxl2DKJzy32
/jMPhNCP1y900/JWwrhcYKwaNbZquNmkeE2pa5ii/s6mH18J4JI9kixhHSq4xVIHWlxOsKSx2EU4
2WpzBLG7PbTfLBE6xLbir4Ry5t42MaAuZERj1lEgf0UoOqsPqP46w1NwK1ob3c5nV9I4ow7GhQ5N
iTtkIzHmbnjMkFBHL5Mzu8VR8+QXYQ4gUBEe2nfKotgIgWr4dj7qpMBbb06N9xb8Q1v0Hme39Sl0
vJ+P70A2cTy3wHYFR5juyeo+qg+9clLn227+EqXC3V+BRvKIv3NJizkq8ToITaf93RzGM96x8gHT
Z1/Tm5FBy5xEDyLRF+Thf8cywVJChSxRPavHIkHZLXuJMhDlYdjuLc1A96kU+BeBK6Oce8mqmZI5
RxbeWQDagKfM46fW9OXZ1/rDPzJyftV1MMtKNUJ0/oPGJ+QuGUWVANE347xIvGhoDKuYDG5ROQxP
9U7WHRQNjyxD6+3SM15FheBtnSQMWxCMYp9o+fIgqYpiYTYXKx7VkiMwaHd1YTpJEntt1HqZPLrX
b3G7iWa+y2RWuQqnRgfqyZpVwSzFjr8PN/0u36mPwKQODyyoQksBM5N588v/jqiDiuJKMJd711kp
UdLDAAGp8WiS0NXlJkb92RBE121f/X5ATiUB9xVFZYNaR4Rm8pzdAkjalqv7ITvT2F0osJcDgcT/
4qnfRXLBDl/RsAwDmjM7s9PeAlrUtbzoOzpajuSKmi+bamopumzJ1FQ+sdDlyQS6+xQm10QnaXlq
CtH+zOYFrgRwcWcwlMm0FvgRtkKl7NPd6DNabKH/33yMWcQCZw9RsdbL3VqdykU9dJADhlZP97VT
fI5eJMc6G6Dc6H/87yTc0L+VOM68u6wryiTFdkHVPpL0WyxaCNlMHVd/n8sRhmaJWxVFEtcMHtLq
CdsEiiHogItEcF8mSMawl1oL2emyj/rfSusP+Zfr/kEkgksDdHkYWKEQPSKpdPRs9CIFnKdj9Xxd
zHbZ9f22+HGJpWqndABpM56PA7aBWgddfAT9OyzsOSb80L+3IkxMCx1EUWvbhP6jefwQWVCrWjHn
uEe8Hr1YXe46s3i6fkCRCM7Nqn2t1l2GvrNRndvouSWCaLj9/sY6IzZiFdTe+CW3Ks2Xthtrlj0F
u+Gw7M0D/VW7s88oh+oXE5S4okbstm68i+Q8a110Zj5K0I1qKr4otf4wFvGhArXM9atjhvgpU1ud
jP2MVYTK0Y1aUhRAXVN7pPpLO1Y2Vb5QodvekkNlBVuClok+F58RhrVmVADKQo4mn/P01tBiV2+e
8oYKzrN1bWs5nCoQs5Vms4G2BfqpNm/68mIN++tXtuWy1yK42GoNkdaYbHQrGqLL0ldnZaKuGvR7
YmrnxCyPMwFEc9/518VuKflaLKcQwRwM0M0Zk1ztd5l4XSwEc2J3w+vCWgKnC3VQWZOJLbS3Vwko
Vy/qq35mOxzVrvyhfvlnx2EKs1a8rhiDIcV0u7H4af6qDr+u/32RInARAlv/lTbGM0bCa81WrG+F
LLtW/uO6ENE34WKEGrTZMuXQ6rLcxcvg6GriXpewfQxd1cHKgSE+fn6vmxRVn2q27rrsDECCz8qX
yHz+ExkmdnQszdAoPySUxz3cUAjNyrpjMD6qzWHO7q+L2Db/dxHcRTX5XLXYx8MkMf2ioj9RFPuW
/tUIlzLUrTcSld8F8SG1tUiPpwVC3Wzu627IbR0wLE2dfLci+ZhboVsvbKzRUk6jTHeRJpmuZMb7
2Oz+CrDmY6tzdBxj82DKhV9lzeS2WvMFWFYHkAC6ZZVOzlIm54EWxJbj6NR1yon2ksA4tr/6v0/x
CaBu1tSqtOYYaWd5zmXdlkZgWog6EJtC8A5S0VvBk4h/4y293mdToKAZ20yX2ix2pRwdqBAtfdNG
VmI4Q19atUuSDmdRzAooTli5HDNBqrY5D4qxpP8chTN2Ahq5Rp7gTNigOoOhHnfKqXqxvs9+fWBA
1OOPvLNFGaLoZJxSk0km9czKfZKc2L2G+R7hQojoG3HqHOTYOysKzO91zdeqipyi8FTl+3XbFByD
By7SAsOcCxlPA618DKrCrhfB59kMmO9fh4cson3cSeGIEqxax6ckzG+LBDwKaurLDeaFMDacdpMt
TbIgTm+W8FdawROJFHgq6hJ7KbKsrf9WA5iws5edhDcP+v6vy8P1e2Sf+1P4XB2TywtISqeqCaCE
E/1BQyceH6cB2A49uiI3RiTw2aI7ZR91FT4Nq8dgm4yz/XuO52+Y1z+qc63vkCnoSg48hCYvOuQM
X5uD9CNxc0e9YMkfQB+lX+wCrxWsKG2+79cSOX+hVosxouHM2oajt7iAl/fIoXqrVMILCnRk2750
HSHDxMuYXwMhgUwTiSJcJOgJRErf2VpbPVqtiOtVJIf7XMisEkQljBhrRmQjRNlD8isTAX6IhHDf
aibQ1nJBNhL3X+ryppaO0iCq223miMr7hXFfp4mnuI1ZPtJ6/TMwC9xhr/5qXUZ7Fd2LgAi3PRPD
IjJ1E4h7XIOoNDt5bia88sPA8CxLP+ZENKYpEsHOu9LvPBuHLkcr3gVAvtvDL+UZ8a77BZEIzi+w
7EppTLwXMFt7mw66DdRIgYfd/vLvF8WpVzVJc2BFE97YobXrkLRkneYPRATnIDoJp2BdreTRjPe8
i7fpOc1arI38SV+XKu8n4fSrK5SWkhBP+aGrbQnz/sPkXP8c2276XQKXK9BmUiJdxxZnnT4k+r7r
VbuUDrG0k/RTj+G369I2r0xV0ag2NdXA6/ejfo3VaAyoKUDaogJRS3YzS/Wvi9j2mO8y+ABezl2f
RRFAE0YnGmy20Q2IhofimY0kBt4iGqRj+vopzq3EcVZJJINUpMU4ibXvve6g7bGfcUvAv8yAMKWD
qEvMvvhncRYASQxT1ix+klRTtd5qlxI7q9KFWJHH8F+kk9aLlms2bUh9l8Np3hIWbdCO8J5EeY3Q
GSvPoflH3nMlg9M99ryOZhkyOr/3VIc64VG/7bBJg7bHSTSAs6167wdihrBybfIoyWFu4eLKAfsJ
ev8tqYLUvq57mzKg2EQ2dIJpd863AXQVsA85UJiDxXAiY34iwSBITzc3fOlKBvsNq3NoQ9wa04QH
BJsjwtbVg+EpR+rP+0jweTY9w0oQ596qvJfqpg40t8jiYwvY926UD7GR2JnW2QqVvVlXRdkOM5ZP
2r2SyWnd3JlhFNTIjYf5uWxvAvWcdlgIDO/b9DIUN2lzsNJTOTz/s8/G6aE0haRChUR1M/2LWt6n
ln/9729wBFlg8UKZDwMjCuZzOLdHzExdzPQNT6m+7RhwzLHeYUfOz8+WM3+dPGU3eCFQtMPIjp5q
b9yLQuJm7231E/hZYwtFwG4M0BXGMIbPMhXgQUtOeHMX/sXmtQMbYMZ/GWB+EJVUNx3J+9l5HJZY
AaaMOuPsuomSIHZbwA4biRpv248bApBG/GfpGO77aBWJPhM6K5iu64+Lr/vtrjuZj/EN435Mff1V
tLSzaRvEslAnUDUC0qWP4lDCrybMRWL6vb8haew0KXX08H5INBRYTHtIvesatHmJK3mc0Uv5lKvg
ywA4Y7OvdCAhADh49wcidE3TKfZeGYDdxyMRNU6NQIZfSYyfUmzZJLyzop/XZWx2DqhODbTDDEU2
+ck97DGyrTgk/vpFd9Pnv6Fq6MG41z3G5YcJiZ1o+GLz6t5F8nN7lT6Gep1ihisdbiTrROVbNRJA
vzKv9MlrrURwVweC5bhpwePq9im2tgwvSh+qeG/mIlxG0VG47DwKrbZfFuRquQrmKA00oOnPrM/c
f/aReOZ20wLFUmJgw653OjfYsQ5Z4oZncjHtxmYz1eNe1N5hHvbaDXL63UMnscYeYWY0Uk9ybnho
0HqGVnlzOe3DLD1cP6LoItm/r2IonaeuMHK8c8PuR9B+C7TnSIQ6wH7xtRNxkWyoW0LBl8AYOLVd
hPeHXIm440Vqx4UtvSyC1ALlhFtmv+WxxCjfw1T9GudZkNW8dcOvnYVLnfJs6mLQ6jI4wHhv/Yi9
ZV9g5r17aZ/yp9hpv85u5zTEBkDt2Y3u+1PizSfzVrSZLLpSLorS0rAsI0QIKzr6IM30Ri7/AP5s
5Z74sbAlqeqsGPBwjFu/HV/RLqtEC0YC1eM7f+B6jLJSY6sjsf6YlKOdW/Wz3oiedZsTWeujcL7C
CsgQ9gGDWNsZgD7DEOSlOTGUqdBJPDZTIaLt2w7BFMMUpo7VavUtA1kZVQpCrlhO0S9rQCMT75X9
ZHeGndnUZuvVNLdFEPOb+rASyKllRwGPl6s4Yh1XN6EJ8jSpEMyYbX4tqlHsDymmgV73R0cRWotS
yCk63cEATM9e8lUd/2WJIEHctOSVGM5ZVOOAJeCFoSmF3+XxxsruwyRxYu3pD9weReCV8X10i3fs
c6NY1SChupPI/lS/hMptIWqebSZGKxGcIwe7nBTLFZSgM/Yjqe1gfDFTbzIeNc3PJBEHxaYGYJtS
oxhmRlGBC7xTXM3hiAa0S8rbPrmVpv31CxP9fc6IFEmZY6vF30e3zl7C/o70wf0/E8FlkjIlcZRn
Gp6MiOmxtdMlUdawXRBZ3RL3TQYZ5ZBysIDx70kXxmw72DXWNDEwCWbbP6obrIRxFpMWdT6PygBh
ut9MsU3MJ5LWgogk+i6cvXStZpRVkqHVFFX7LuhuEllU6t8SYZiGBjMx0ArmS+G0aPVFG4ANRrPM
6SfZK7pUtFTB1JOPq2sZ3IdJSJVLqEhgNfIQoE8XeulOv4/2oIhyLEFJdHOpei2L+y56YSnLoiJ4
SntzpyKCmzf6DjCwmBIUUXW+zf9cOxf3eRYlBch7xcYtZRX04LPh16nhBFp1KMb6NMizlxX6oe27
x5SAsiarnwM1uBvT0J0Bl0QyuNqi+j5VGYpcw0+MYHyRwVeUN/1vK1de9BTbv0Xd2JrcP+utdRuk
o70si9vlmSvPkjcv2FLLYm/SRkwiYzukKU0vjMByktA9xYB+JOOKp+kYy8YDDSynmGen1rJLaMwn
I1BQZW275yFBnET9GMP9ribpnj6X3qiP5zBra7tMKlCqyid9MFCWnZzOoDdIxlq7pumNnJlOaoan
saq8xTSwMGThnahINhoqL+WQHKPR8vSqcbJWd7JZ85IWi3wKViWbWPuZRVpkAz3qtxL1vV2pX2NA
PLkdMUEcbAJER/Y7ot4sc3OTBPEBpUCnNuvTTPGzG6LvK3O8aJ3hXfdSWwHKkoliqqD70TTCpZq1
PrRTFiaoOhaXdH6qtRG0uXfNSASGvfUOWMvhQnqJlDZSAwOVGJAQRPH3NnxI56+6humCQRXIeoNB
5NV0LYzLJ42szwcC+ASkSDJgbtoMRKzGPvEtbzDt9K/EZ5gR4V3/yHiequP4WO1wbtFA4GbeZMlA
ozIpVUBhxEWAPgRkuNSyWgJmv4lTXSI3fOp9E6Amwzl8EDKZsqDFHxsLcqqGOjtB64o7thZmSdp1
KFIOgNCTPTb+yNBpGX5RdhYBQDO3wgvDvrABdCqIw2bnxwSqK42Khlhmdce6PQQhmt5BszemTPCg
29KbtRjOk/Z9o8sALkL5RwbHi3IyrLuuutXSuygS1Xi3TGEtinOkxhCpCZ2R4fTl3TL9XgDjXc6h
nea1c93mNq8O0Odgm0T5jPJFQxncDmihI8jl5JgZ91Jy0MSrlFshiOGr/0sIXxYMUi2kRc5gAA7V
Y+XnO8shdvBTtdFZEIS7rYi6FsUla42kB2aXoUpC2tKRouk2GANBIWazvrQ2ae7jBL0ZDWQE6zW5
rw5ArnIYflXiBm7vYzrVKV9j/08aMmuRXLDDjHKmJxR1M1rftcNjr/5KKmfpW4E2KG+Errwprf0E
p+Ng2+4kKcQjQaHLJaZYWZaC4oVm6gkN28M8ya6czffYIP82lOGtamD9oB9+VWObOLlR3wEozS96
4hA13GV65Ida/TtuqY8pAM/IotSZ2skpBnM/0/K0gDil7et9DwZGO6obv83D/QgGnIT0z/Nce+FQ
2FneerSr9+OQNrCG7FsmVT+AC904ekD26TS9tP38LJuTZrdtcwYludOq2Y1eR3eVGn8NqXJO9egn
lsq9LFaAn6B3d2He2GWXPkXDQpx0mc69pjlzmJ4UyIijyp0Wa28W9FDExTfZKL5UfXIqjcaVOwRa
ZfrZ4knNWCRkpDqygZGJmZyyEYAM5kuRl3fBGM22hJWXSlUdLYu/jkvuqzXQwOJmNwYY/9esY5qH
dyqtbzGLvpet+bmSU6+P853eVLdmlT1bmbKXjf5cJFZoq7EBarNgFyjWSdPkS29lfl2mhzEpznIx
/jXKqdPV0w26hG68LJcyNQ86Av+kpfdNrNsout6numbXBt7ocwlYHVAkGQAYbbRfLd41RZY+0ghc
PGHxQ8PbrR7TI42TyUbnzKbp4uij9aUkyo2iGX4wph5S2i9tA+gjWXsIF8Wp42AHmAQk/RTr5lPz
IvfafRKoh3FKv1t98VCr+UleRDsPmx0HjNIB8gajmrLMF5RV9A81STP/blQxKpSmcqMIq7qectt5
aP16kmRblR1fxtIVrTdte4KVdBYFV9WIIU/MKIJnRVTFBiNw+ps9eh53xhf1YfZZ3ovN07ryrrvs
zebc+sxcuDMWgDsXbyDVoKas4Xksb/SJnxxF1fqtd/ZaEOcMiqwo5iXEmy6L7ixyrpNvVXfKiJ9O
dz0NXMGxtlw38FPRxMJsEzZ/uPSvM4fQLC08Uic/v5UBbBX5xX7YV6CPaOziXnJFoy5bQXYtkMsD
jaWiYyWjEDfN4anTpS+TlRzIaD5NBkYmBaeTN3IU1Ks0qiIbQp2HCxoSZvGyJkNyq1cWtlomH1PG
lz5Y/DBGhzjDblw3J7/VVIGbUgVNVnXzalfCufDRRXFQWAkq3xMB8d9QHoocWiM1d1oMVrRg2MvL
cJA7042VWrOZh01p9JoE+gWgnzvS9fsEW/lzkwDuL8weFJ2c9CmIbIa8EvSFo+bpIYtbkaIzRf4U
jFY/m9OIEoF2ttBWwZDF+H+kXddy3Lq2/CJWMYdXxkmSRpIlS35h2bLNnDO+/jbksz0jmCbu2edZ
VVoDcKGxsEI3glaMnfn9MYHiOW2Ei9zq8/Y34u0S4w+CNkHYdMC9LsinqS1tGeSi2xboR95aEBMV
t0JkgKAGLt5qu3RMbKM6LgqPn27VrS+7ZlFPvAIlNHaFpdzgezVl0M6gLRDeRP0NVw/v86yFdVcu
bTGxVlmWFf4/3hSC8haJeHrfCotnkOeqOtXSjWUdteG1Q5vp9h6ufyXVsN75eDQ2v0jqasnnEg1q
DfGG7Jsk/Nz+/+vwKl8M0B9wtX/pkDbN0GO+sg7vUu1k1IEF5V+ICNLMWTGCvSX5Wia8afj1r3ax
yuBDJk3QQ7Lg63oPpsQ08uJk/KSCx62IR14Au4rrVytk4GCyxq6oI8Tjwq7eIwbDQHztZ0/yJ+iv
gWec0oGpD5Vf3ww7zt6un2gT5Wx0fkpwno9727UV6fMWRwycVn5+VsC6J55rT7cXNz3ypW3Wz9vF
HHM/Z8rQEiTX4SuVVxLkYGbPLCVO0LzukBcjzHUcRoKqhwZqv51YO4sAfXuLS/u4um+KpEMFGR1Z
sskARyM2mKugFILaXRg7tPVAPVeWPYB3FflVv3jkZSZXd+5ikAURzOUukUiFGoukBsFWvBP0GCpZ
GSdjuPakxqP9n3WxEGIJY1aJBRK5kYGxbKveZzNaA7vDQB6lgleu+nNNEFZXFVG3FBOuJzL4Tuau
gbA83u9Ct+ut1yb/Ylk/OA7+pzN8tMF8KCXGzEi6YN8gJRNER9SndhaG7DHvecz2w17e1TyxS86q
2Mc1XgFQMsVsvxuBwzIx7NZ0qy7m+Pif3+nDstj+mmHKjV6iAyV9DjXXJd7HvfC11eRTMiMEHXQO
Qv0JhjCHNhHwwCFnAB6ZjzChZmhNDiFz56oRNDkg3ipL9hTuxYRXE1vdvCtDDECUZpsb8oR1KZp6
O8othGVAQKLyiCzpV/94739cDwMRoGwFL0COtsCsTEBf93kSGjeK8Qxr7432qE1uE77+G0e8Whlz
iw1pIYJ7BImQpUVPPw2eYvDW1TvVrsBELdqooP/34P5xlXSzry5OUmhTaw3I+dHXEFp8IE6KCOq9
S9Wj5Yaa1/W1etiu1sjcY1akDrlOaXEQyntVRk4g7txv7+N7s9DWp2NiUNBPC0TEE9Nte+QBstdx
JrmtLY1jRNJXqRxctS9800Tgoy5eA25cvRmdXu8QKaSGLYVRYYOut7O1KvHibgjmQkOCNz1qlmiH
PZXmiXZSAQnuwrKLOjuK8byPksYeTM1WYzA9GsqPaNT205IFTSzc1P24t6rc7svch5oABPYGqD2Y
Rf6qmfAtI/HbGFQlRVgeBq2x5b71xiSt3DjvXdlqOCEz7/wwkJqUaPfrUExwwxx3+CIGXaI5gv7f
l0g/ehaDqoVQEZQ18KEF8OGnj0bCUzdYxbeLJ7EgKqblKBY6DKThnRCj6BGkyhe5GJ3W4JFj0S3Z
cKg/oBRtQUOTgOItKSqUXkTjJtTql1GM9ubYHJJ0+KIqwxPHizk2GZgT4riLLZobyuXay0JzB3lv
3kHhmGAgDnreo5JR2Zy832fpqag5XbscT3tvRbkGlyUbVaMDuETGMYl+1Mr9FHEwk2eC/v3KxBi1
/SRQJShk/5rkLDW3lvT4v30IBrFKq4/kHh2friyWdpUERcO5OVdYYz8cFTaLUipiE45UPPI4+voh
PEQPKjLU+Z3pGs5n9U65HZ3Z653OtCOfcAlc6Vfecm4GDxpimGGCK/WdFY2m45TPgpc4uq047QEd
fZxs/8oQ6sfVMsAwp0UuaJQSSthB9vNnBz1z4SEJ8qN23+zzg+B2R37pmeMnLGEfzpBWgUYJtS0t
Q5ux5SCutJHedbZ9hYNJ7FvJAsVcaBYoDEsgYh3VXSlVdrj4yRzbacJpQeLZYgACqXsMJtPe8UK8
UfJPSnhctG+Fhrm5ltf5yTPFAEVIBKmeMzgoiZ/GMZhUy5YW5Plzr4l5w1MrDQkf/OM9MXZ1pNMq
LRRlQNM92t098KE+hidKINI8Ri5vtHulA+ajLQY+hnlIW6PH2bZ2yVfK41g4qHMN9uzR0u5/33H8
0RqDJHPVx6EOHSC3QViFpkVbTqG/pk8cPFn3dWRjMUy1Usdt0tYskMNBmcNMnbB5UufKHaWI4+or
5Wm6mt9m2HGq3IAkRNZiBA0j18hIDDfRgdyadwiM/doB0aq7fbT+4hcXe8wDQ1rESh5mvNnlwDyU
qEiOh+FEGXJzh5fY4ewgOxGdolbU9TTLHDVI9CYyJIqLxq0EtFJsL2o9Gr6siTlYfRYuGBbC9TWG
d62Y26DH5lhYqbZ8/EzMo0KeJWi/EJhI96Jj+MlD7cd+3tvyecQTl3jyS+T0QfQoihwHoTj+571y
WRtztqxY6+NWx5x3rjoTJhQNFV2MmLYNQDAa15/lLvjf9pI5XV036THkDVAGXY7x8Dzyt/LPesDH
raQweYVMRVoNXQ0ZB7RuZ/YcEmcxj4I5OgJUderZEdOXuLrNKk6UxnNG5n4e484Ic/Rtumb1KMR3
lvBZkDWOl6wD/OVbMXdyXOjI8ZXgS0eca4fxmXS+WJxmYme8kYiVVO2HTTSZVDdR4iIZRdQr6Zga
5YhS98WeKtzyOkw4a2LLjH1lFlVORdVniDlJ+g8ieNpAbKE+yxon0OVhocncxULfR2lH5cxpqw64
bH2wXNCwDcOe0AoGp4bAufzfJUg3TpfJIIe0DFY6GAuts4gOcUu3BuU1cWs/R5uQ4Uyu4YlPZGcd
Y99ApZcGc07sFdo+elQ4DvqXW/S395gMxMSRnKQF7SOlq7eOjTPuyO0MlvbCb3qb10W4HkCivZv2
KpsKuHg+HkO1iZfZENBoM/phQPba5+pH/S10a8/EKnOMPBZuqdoR7725UjmG517ZZQ5ijbYbELXj
OfNryzs78cxXyFQG0wtx6KBl963nRuerNwQ6wE1NBqm5wo71qmHTqIWMZ2AlGZ8KST0TdEV0EXQl
0IWRT+K3apJOUD95aMXqJoWa0dBnB6WA5ETOUw/m/RQGYAd1zpohQeBeDA+dntkGr0d8/RhdLZb5
smmDXHCUIjVBJwViJ/Oixs6g3kpwT/VB+oNHW8k1yHzSea4hh5NBqazxqFxD7puaU+4WP3qlgUWI
/hgO0K5eilcrZIBW7RDYViXtdfqPrhDtAsB4TLB9F/IWxiZHLGKBCb/ETlI71ZfooLu9170M0C5f
dtJr8nnbHsc12ASJqpkhkSndxQAppii1y5qnrbF6C1427h2Dru5e5KytWm1wDqZsV82inUOpa+h5
7zfeOhhUNZLG6CRqZRBqe4zrYBoyzl2xQr1FYeT3iWazIvpiStOkJHgjCmTXxvqumxIvn/X7Rptd
k45rQT9LSpLe0QfLEwfZsudacNrRcPqlsUmmvqVSBxLnCQoOYxCl4i6WoO9VpLckG9DxMzhIK94P
cu6Y2XADVOEUgP4CwOAHpnRYIHylu3j1LUK5XCLtnSQVoqLmYbjNjpRLvT5C4sadv5be+MRvp6NH
8Y8LDwMk/xhlwsm4LnRQV+LxNOtgH1Mrf+pi1yyKxyLL3XpITqYWvm179brPXUwygGcVbTpgjBKj
0QJGd+foOR+iszr27r8xc3EIZmWLTuoyp/2Phe435CUcg7znPAnfnerP3bvYYJaiqmkpzgKqGXJA
fBqigFEhsjGid1I8vKCCxOc9dilWb1lksFw3qr5JK6SVKpQJNbO0dTMoq68kuhkXHtrR8GrLFgPj
GerEpqJi4IsSt4I/BKszPNU2gtIT9lxWet7KGAwvZVxRUklnlW0zmH0JhfjoXipsWjGAri3Vygqh
+Bo6Jo8FmQNPbBZrKKZhKsuWUv4vO1WfA2XmCdpyLig2gzWpfapVI0gOLSiD5nnqmVAOiRTdbpsh
iMvBV1UUK7lFZep/G1/wnSjhClK6pFBiMivY01F3lt43l9Ql5Y+aJ2+2fqR/n4P31v8rO4NVVokS
Ig/YoF0MfV82UQ5ixWOz4VlhALKO9LDRwUrrZmhE6c554w/9eRs0eBvGgMbQRZVMdJioWj+t98b0
NhrHbObGnzx/YICj6CNVXiy8qmUEEsUBPIuNbX63HoiIMRtn8K0gAp2NSfWkbW3cGYqte9sr5Tk9
AyQV2vMEXcFKS+1hBrWnxGMn/Utgf3EKBj56Ve+UpaCziW65p2w9EKE/hnhB9RoUOukzRo9s3jwc
B0VYxtKibKV2XJAemUriVABGqCPUyqci9YvsZXsHOaZYXutiGeZpyuhbMYMebv/UCIjfZduYM7vg
+v56nu4S37BE1rVUK1Ha4taU7kaXimfioqkqzPpC1MXlsizRrN8GcCjMy3uoZxCrjCqSnQfixg4U
ZAUncYyg8dXPPOKb9Vza1dKY8LA356YsqS7je/R+XzmQKTiLd+FpcMtbDULDzTdlr97wnim878fA
SSyGlio0yABl9c+QvOTj13HeJeRGnfxtR+EcdoUBFUXMCqFRYGj0qfYjJNv3MsRVea8TnhkGUzQ0
otTajMdJvld8BWT+CdobUq6GKwc42DwBYkIBxC8tGmCalza9W9Kn7d2iu7HlegxsILOKknBLXa88
6xb4axIEia/bNuj/2LJBt/L6vlIVbclq3Fft1PihHj7lYeYJmBAg07jPpcEpBlK62zbX3e132MuS
VUkTNPCmCdOnhJwzvYS20Ce8+u02zF0r/r5ta90VLrYY18ZYwiiSEEm6NG4Pctk8ylnhLcUcWHVi
A5P3+YT0vskrJqx/uotZxtG1putEcYTZZb4RKsHRJ1/CDNr22tav6IsRxs2XVG/zsEXmXU33WXZO
QslBh7Y88KQ+eHtIv+eVj8RiA8lPRcLTmOD+/ZqoQdvtR+u10lublJk9ctPF9Kv86ZWXlTGeL87z
KGjQEHST3DPKg6j913Qb9Il8+f+M1xM1BlefgJ0rmudSUmwhcobh5/bX4bgAm4cWhDGJQjyO3Unw
1OSslJ7ZcpK0PBNMxQov51buBHiZXGNUXDLOvVzbqcAbLuF8fzb5XDbCNJkSVvJPTkmBJDZfG4W3
Gubyg+A9eqypEKcMtvAuPRf1TTlzph54NhhXlsdaVZYQzwCl3/XzW6wckpGnWs6zwThvKqvRkCSo
4pit32o3SnU0uG11qwcEZAcgswL3DNqmPx7JqDLyWZxrkLlYNtqf/NhtP5fHHH18vaejk690uNO7
q8u6MskEQhlRpWGU8SqdkRWfgiYQnPLYfv5Hc9vaC995NlcB7sok4xFGthCpFVCRjbudKPklouXl
sNs+puvh5JUR5oZAiKwrEy3Ry+CryXbRoTxSTSjxU+LzKgu89dAtvgJSQkYhC0NsYSgf1OxNL1+1
6JHw+jbWczFXK2LuhWmRorrpcJDiU5bbYUCnazF092a8T8nkXuRzKzSrV/qVSeZcFXJJKyYA1Mkh
fj8gb6FCnFpwehu0cZjy7g/JGZfhkcf9w3NK5qypWmoVCp0iLqIbQf8yKM8JTzJhvRKGSWg6SK6A
YZO5LHBTSNmQ4jxrNshCAw1VqPhTf5I942W4zX0QcZ9bTwepRfSa30tOh0S4EIw3pcNznxUlWFxb
l1/CJt1xoYwphlBkV8Ksq53qGH8bNFcMB1vBN3ekVgaPY/kqS+iOSBea3vUTI3HEunLGptgPRuhm
RvzU4j8sDY8UjPvrGEwqelNIqncq9Htypwe006u8I0faZCa+/WKlbW2ohPu8cJ9rmYGmuV+MLB4x
RzeHg5+X4REztrdCYn7VLHBdJuN+mpI9Jle9rp3i961Q6t7XhHYvy+OnVgIbftP7uiXcWC33aFCQ
+iOWufpoDIjFbaiIUYSjkVY21XLNDuH+TdFdSjq47ExP5MQ26yDz213Z9H8YCuASa/D4SXEVyKIt
Cs8WQniBl9VYP3oXOwyYzchTNymIHty+vFGTN9L4Uc6j21nPnFxtHgNlY7UUhUhl2bRHDdkT81Ds
0DLtymdyrwXLqXfKJ15eeTXauTLJQJmIW85QogEJKd0XpNMkpa5qjO6gfQn1fTvg7Fke5wpav80v
W8mgWN20ROgSmCS5E94vYMbIfS10xLtkhCz4GODdj8ZwZ9sq/adbfsnAWm+qpDZjEJeOzU1pfEkL
cNek35bhJQoTr5xftq1xlshmlitJKax4QWYji7obkIvvhUHhbeNq+8zly7Gp5agA/baUILVcES9f
HkKym6sGY+4n2fiuasd+uVmG79vL4hw2Nq1sRLpWzhRPMVL2bRj024RYz3qCWWVD4Hyv9S6Iq+Ux
QDKVFehxVOQp6eTrO7GeH55+ScemN9wixGre68oaExYty4TJZKpATQURiwOV7FCCxQWJ34EHkTzf
YJAEStfZrAlYWCufs+o0LLwuuL/EeL8P2PsVfxV4td00D0OH9qPlQPvTqmC5q/YRejkiLgcV/bEb
x+q9OntlSiKSoYSg6HYjpbuN+/qGoD0tn01OwY23Zwxk5JI0mSnmx918yf2sFdHJwJvv4q2EAYg6
m0yo36EdxYiz46RVB5JZTquYHL/mrIRNHusNmeciQ82pmRK360KHmJW/fUp5JpjIJCFdWCwKVtKC
TSs8Clw+NQ7ysEliESXWuQRBJQ5Luy8xU9VCfZi2PfJGMHkrYTFgMcFtWOOxQqZi1/b1G1J1PP05
zndX6G+48mC5n8zIKGnuClJUxmky9yThFJfWnwu/zyObB67IUkrZhGu9s8wzycjDYqneMjdHEcXA
ZlEid9sBePaYMGKeVavqNYy/V2hyqJfQnoxvcn1Qm0/SzGm/WM/hX4CTzQqPk5ANeWMi+XyaXcEu
3flY+pEHvrYM8jmD29+KO+08pA6vjvUe/m9Aj8JggkGmFOE+MCEOQ9vSpscx8TJBc1WhuJ2NoyQY
9youRLnitZxwQiaFQYp+AX1BQ1Nd8f5XWp8EdGLc2G9/xRU64A/vH5UewyvPLGTIQ3chWjtpH2Cx
0/whqALpoT5TCkPBCf3mhAY9vG8rt3W6feVSoaLQ45VLOAeETb6MWh4SzKujnCdaqI32t0ZfOZU+
PGwvd31XDVW2wN6vGQYTiNZV0Wd9h6EwbZnhsIJXpNarqST7qbGcuFYehqm5zVRpsrftrh+Wi13G
jZTOHAvQSOHBYt7FQmCBuqlXwI7YftaXigP+631kxsUY4zpql4hL2aNKGT3PkMTNDvW3N91GEdYr
7h55D8X1D/fbGJuSJfnSxrUEY6X8EPcYmelLW+GRA6+o/FIvvVhhbpu+QWdDViNymhwzqCd79kUH
81bo6D6q+9nJb2uvPHbu/Exp70SO0/wl1LlYZ97CedcthZYj0KZRooynRLiPTha4UQT3vxc3/7hQ
9jLquhS67ROuVWvGkJBxGDUQkJUd57JYv/MuK2LuozQZ6mRosZ8lJl/RccxTqOB5Bf37FarMoabL
hI4oz13qpXp8X9aqE9X/7l15WQZzByWNbEVChTwA1UbsgixokSaSuQrjnNNrMqiBp36l9gumZgzh
XpUPefyq9fq+GH+2WuxtAwVv4xig0MslVqDeALWr5CZaMOEsvZSoUW4b4To0gxB9TUCIK+KdStUD
jWOKRkD5e7anokojrz2Ts3ksw4XVji26/nCDKuivl/J7Uj6T+lbS3JknSMEBd5bkojdCeZI7OHW6
j3Y0YpRwZcq7jlMhen+A/hkT/PY6i4GDaAHfWgtKOzQg0841EMx7+rm8i31Ih4AODf26DjnQ4c/Y
Qx10nwcTb0yHt6csSqCq04QTVjpPj0XltV3oJaFPwgMYqP7H28RioMK0CLgDU4wsNp4eiB74v4/I
2ew6V/b7YPnMZVClu7e1uwx0pKapimmOjEMKfYLyMXbfyufQlm3Mp7k8IuX39MWWMQZApCYfmiHG
RjYeCiGu5Cq72LWQKoKK/O1yHtzFbb3JrZBV1B8GdJ89bJ9EznFn5YnBvxFPnYjNjdrUzsjLonV2
zZ2651lhQGUWjDEhOl44dfOprG6gdGcX8rftlfwlrXg5FQym5PWYyLmFQKB4NpBWpG+2IpDAn4Mu
C5sGjvkTj62Tg2OmyASvUQ41zXeVgulAK3aRVzgk0A7qTnB5ehXUE/7uKX/oNRryUAxVA2CeIeqa
1MdcNJAKdq3wO2cf6dndMsSgi6aMSjEO6OQADadH47fuKbqZHeEeWuWYb+AyO9I92rLHYAlJ5zLT
G0TexNyl6d2QL7Zk3qtRkBmnLnlCjb22eNwMvM1kMEUSaky70jHoUHyVjC/6cu6GQ8arMtH/srUy
BklEvdPDSAcJlq7PTjtXASX/3/5avIUw+KFjCE8zR3hFF2EsTuxtpLXvZL11lGrytk2tlyBN6H9r
kiipEquKtSytGIkClrMctBfRy32IfuXf9EdId1N6KijW/gvdQESjVyaZ5fXQyygghQQ3lx66aHCk
/hSjqrO9sFV0ujLCRFe5EJFMHoFOZv2c6geiv2jCftvEep73ygaDgPHQlIVewuF+6exNP2I3caJP
6S5xpyOv5XA1DrkyxiChlWlo3RRgjPZ20FY5Jej24o6Xt1pH3IsdVgxrsqx6aejlkU7yriXVnV5n
PgLtYEr7n2VGngaiO71aPoE3222TBIQx7aFuWxCAEadIS84mrwYlVz+HeaNJ6B8lYorvuBByI0uj
r0bfJo0EmWK4ZTpyKClWD/eVNQYmi1EDbQwtAc5J42Ic+3HMZN4cNsczWQpEI05FQRrBSdTrGPOO
NTtKCkzQWRwQWU9vXa2FrvXqtVSAqCScKWdpvM8e2sQuHnIXfapOX0Bxx8S7fXBBH3/Pl/nhLZD+
/cqwIQsylErAEdFJ5S5EmAr1xEPR9N728eN9KwZGyGykrVXhuSFj8lI5lTzl5vUw7moDGQgpcy2S
ZxnoLpTvrTuVY0LSCgIcR+G23WlfqIRzGSivy05GtZzPVEIX8MdNY4LyDixqK8T4NDKYpQHOqOm7
IT+Xw3ez36XC9+1tXE/sXJlh/CTTwSep68giRznaJpJd7WOa1SX3ZLEJnm6WyxvS4a2L8Q9JbPth
zlFEbZrnYboTQYQuNeekn93tla374WX/GAepwyXTQzonlpgLuOiqmziDrKZscKLt9SG4qw1k/CSV
p6iWm+IXMudu8qU/Gg89RK36r7KduIKL0Nvl6bC/z6dseQdz+Yjgumsy2oE+OZJP34zQn/GrmyyA
zIhbgtkhCqjKeO5B3tI1zvMr3qy77Q1ez2NfrZy5k6REaopJRVNPH6Z2V6uQUrnXil0H6pkeelsQ
9WmggJBwR1E4HsTWqCUjywxzhF3zC2XHK7z8DkKluBEV9PuLSCmjQu5zC62rMfRltWzVWu8yWYhM
pJ8oQx5suuZZPieY7Kc9lpGf8cbMOf7LlqxHUs0WOoPAaDVou0YSd1kueI2RcI4JdZQNR3p3tCu4
FpIFwwyU0qcTNDs1d6H6mJpQfu0VO5vO/cQru9A7dMsegzehoaaxFuFGT0/lHro/AcjvD3RcLnPL
gNuJxftoDNiMUldDthedfDQpVbrS0Zxs7Xbyh1PkoCPa2Hc8muj1iOU37LAl7L5sDMuYATtyn9t1
nHtEP4g4H8X0U+YV5HkuwkBPno7QSx9RASitfSadQF6YVLzvtfqUu3J7BmjSNhPiqYTb0/4C7Thj
rKY6YYbnjgcnvI1j0EQ2eoOgjRbpYzyGl7yzq+Jbrfq5pgRR/sKBLo5fsMVsJbGkStFo7P5Y7lVH
suO74bVHViZyMn/a8aTFeZcEOwvVdFWXmy1u2eonfX7TOpjmZ96ISkPjIrmX27RhoxDt7XVykJKt
d0NZFE0bAjAE3OjnXhKROhe/VSZIm3uLd9Y4QMLqoUlLa6hFj5ysIXxdtFuCUfXCUZLHjBLWyc72
wtZbCS9uyRa/S2SbQ1PF/VeeKO0JGCI86HZlP9rdL5aIwRd9GpcZZy0JOLY5x46tiotal0xF+l5G
nV+G1s5u8WhGcC046c+mQ7Wg8EHrzMkQ84wy4cxQtEmVJ0jhFIJXlcQOw8CqnrZX9j5ruAHObE28
ycF6oJL3w548yB7K0gGoTVEGcchO8yBBtysgk9F6BgYL2mD4bO0qP8OQc+sKhzYIPfJ9+wfRy2Dr
9zDgY46dQGLIOrpm0wG6xcSuQ14jwHq1+sqVGOCJy5HgZgfwHDG86kSgMJh3trKrwAAn3VcHtEdD
okNy0Hi+y4MWSZH6h+Dz5pHXq5GXX8HWzCfSKvVSItU5+gooT6QjnoXKZ/2cIaZ5b6BELGe+yG4C
SUbeNv/l1f/70mIr5VITRcifAQ4LvEn90k0OyY38aji0Hpn4MSr1icsr8vLCR5V5bZNZT8GniSOc
QwolO1AhFIq/6LrgJBH+8pS7LI/eBlcxjjUqTaMJiALMLyNt9fCRkgzaE0Rfbky3Q7OJ3bmqjxrf
DaT2/h+9ZuswDEJsQ1Qt0WQZqJLe1CUQLCuQ77mNtE+dUDraCCH4lBczrp+XiyFmSzM975VCxZt1
IV7Z3crmp+3zuA5Cl//PbCSydkkd5nh0N4r+kI3gj6j7fVsp37bN/OWDXezQdV59sEZMiwZHH/nq
l8mDStc9Of5qpEzwqgGN5p6qFGcooIhu6uUBT1zmL6m9i326D1f2DbMoK7mmadF7hAdefRd5ILKZ
ndAuveyRV7DhfTUG2hdRKISMIOGbyS+DeuorHk8L/ex/wuhlOUyc2KN5YxIFXM2TQ/2fCp4VAS7q
AJwfPm/U4y855Ys1FrTTrEKiGXWM5CedLhiC5IvgKLeDBfomzDyBSFb7zvEXnl8yEA7dH4kIC8Ir
GuYLfu9Oz4DQ3TdawEndDDQgWRDu0q+mbfpC0Du/WEQtzs/gfEe2Kp2XXTpWHW7P0dpbxa7XOOlJ
nluyxWhFgMRXR69D2rIGKVEor2Fx2T7emd/+ZYes+fs7siVpOc8UKBoDn430SdOCsYztRuW0x64H
/RcbDKC0o9pPjaQgQE3IfjaGwNDbYA6rwNCWo5j9q3HfqyXRL3h1rhN5yK1YxEkrQB6FMUzhnGj/
44oY6KgiEWzweQ3elG6vRY1vGao9lYew3i886g+O11sMbgxqHKpDAtKyFIVRxRvUN8LjC1o1ARkx
JLtl2QLT3scNU5q6DvH1cJaz/Gasqp2eCt6g8HhW1z37YoctO5CRjOEEcVsUKGc32WVeiNmRwZd9
0DvtrE/bcLH6UrkyxhQVSKIVzZDi2RyWZ3BGTUnl9dbtlNyZ1p6EPM2j9bfflTnmUkYAS/ShxaUZ
PScPqlcFGbr0lYdpgAQMtJwD/YFqLHMZW1bR6Mosc7SkmZgNcq1IRCCdq9wNytftXeS4hsacpXYS
J6mPETPK1fcKYsfoxBF4MeIqPFytgTlMIOw0Koglv3t4o/iLFbuD/hZOz/lc2//bcpjDpGuzlqs6
zm25jPeY/Ty0unius7F1tu2sF2au1sRcxmJrtnJLsG+tm91S9dEEzo4MpvemHEpv9jQU5Kcdb0SX
5/PspayCgDe1cDdBV7NOJltVnkY0wWtuOT5JLa+XaL2qcLVIBjdAZqzNYkmFy9+zfL8U5SefNtv/
fwTFOb6oMz0bINKrIn3BiRbGQw6xrxo6lvHA+XKcA6UzsCGnbS33BraQGM1JW7Sz0llc0nPeShiw
6JFEgTI6pvXMpxyJqc4mn5MnKGImTnNCs0ZQfEtimxc/ra9M1UXTsnToTDMu2dRhFGuUV2bsj4Xx
bI48Zoq/4PvFAuN+mo7JocqCiCHttaWhfOXIrzVSJX2QP/FS9et7eDHGOF881aZeT4gGFX28E/Pa
NXT5UzwV/vZJ5uwaW4Zo8ywqLGIAnJqd0J+lkNfRso5+v9fBVhyKkAzRICAl0I3ELtVnYekhRYNo
tm8cgdfOwDPGOF4k5JVUjIvimsrBXIgNJiynnr6P8uB23HlR3tYxd1O29IogNSFqgIvmELl0TYs3
ZcgzQf9+Feq1JAV9ZoRbF7w5dzNZMPjKnQflONp7ZunKRlIOdRVPM1qOFBF6UPVhqfMXIdO/z0Xv
FmO4mxblULW9p1m9I+fNrWKG9mxhFDwXPa0evG2HXH95WReHYe6wVl16WU9B7khzSOMd5GzBxane
GYceubnBqf/dmNOVQQY44rY0iIpw0E2T7BhO3amtRc7jlf7mP96uVyYY5JAqCcA+g/hIFT5rxYvc
7BvyGMmcYIbnLQxkSOIMXjQdOUC5jh9MOTwSUnCuj/UM32UlbM1B0AW1Rf3u18VP3mYXUoB4iet7
chQ8JaBKufFt8trj/pdetz2D46hs+QH16TidacZaXhJHK/ZhfRMJvPuR86XYYgPyJXNeTWDP0yRj
b3TjY9Qg3Fiqe7nXOcEaz9PZYsMgdKI6D9av6Yl+L0Mi7U7ArIg90Pd9kFdcXhXeFjJ4Aq0nI4kL
5PD03hf7CdJh+34e3O3vxNtC+iOuAEUKjViOCSZse+WBzI969yVMvojmw7YVjrMrDEz0BjQvrVkD
X5kceamhHZbQ+rxtgp6XP0+tKaqqBbYRyL1+XMiSL0bfSQCGrjkv3bGonuNutC1lhPzNfakd1Y5j
cL1t17pY/GNR839GAnqX+AK0hKAkrnlIYLsFl+h+3RcuthjYG+MhSRP69InDfZw+Et3O5rftDVz/
RhcTDOxZYzvG0oLEiGmkOShEKrsbDe68NW8hDOyZVpxM+Kw0LDPsX28RHYpTIdrV49tujwIaOMK3
F/aX5/DvlbFZsr7surKpQImEhiM66oD0rmPu3+8qL0dpHpUWO/Z4YnfrJY6Lf7C5s6UVZBMUtr9G
AMBN4Q9PRSCeKe5GjnqMD/nNxOsF4Gwvm0Hrp6goNToFnLf33bQTpPuYlxN8jzI3TprFhlIEyhYp
zaDNb2GguFWg7WK/3VlPzYt81m3tQOcMUke6q4PI7XhF37889C5fk4FFWYSM10gvNZp5bQ5kl4PU
6ijejR4lmI9/lP9q9OfqOzLIIoE3vx5pW1dYfh8hoxslroq5y1EOUnSjbvsqB8XYBFvUmqIVCvCZ
KJZtNYnseUZbR2WbzUvZPPVSIIQ/ty2uXwCX7WSQRZmtSig6ROGyrtm95odJZqv1vsd08Lahv6Qh
LpYYgJFzdQqHGSGBeFjQOqbdgaHVTl0jskeIhqDMcacEVGyBNxzMPYgM5hTtYhozfdXQtmn6wi0f
YbSbbAv9OEFrt870DRzCCY9HZRNRdZGd68h0VayGFFjXtvLXfopvGo1H97zelfePc8IGkyJILBk9
W2Cnd4WjerB2ejAUduOph+TYYELGpq0J+mlET97skVtoiTqpx28cXS+sXv0K5ilXqOOgFAmqgOl+
PinHfjf51oHqWPDSc5veiuUy2NNNpI6ESUJMVB6X8KRP3a6svi+W8m/YAK8WxICMsNRVGc7Y1qwK
6tjXO+//SLuuJblxIPlFjAAdSLzStR0/Gu3ohSG39N7z6y8xG6fpgbiNO+3raqNrAKIShTKZ0yx5
ZshOhwArmIfUmgjDfh5SBnZ4nNnLdX+T/T7fyovIjjZhV44VTj0UW8LwOA6SLZL9vgAckO5tuqgD
DrP4caCfiuEPak8GRORUSM9oGjXE/gR0mVnlZCdozzq/tT/eIUjoQJXA5zutVzjs9f3aivA/2BNc
qRsTaygbKGDwi0Xz0wDiTSsHJ85QhhbPn/qrbGxpYw8/mBT8Zk1bshbKrHpFfybWi57eX1/Thrt8
+H3BXeZMny2q4/fHDq2xyQ2dEGoNu0z1r9vZKp9/MMQXenHY1ClKBy20kWd7a47q3MolN/Hd6nFB
hPyzgeZk1bVP+m70MYllOLY0/8tvDyEq+fAXCO5km50WlRn+AnJM9ukz8TsHkiXhYd3pR1bjgiHn
3J/2YwolU5ma7VZM8sG44Gt9wuKRtRN8+SbHvGcHBkz7zBeNiSYvk9LayY6N4HroLdHnpWtVr0XP
fLXcaoUqiUP4bl3bTeGuHsec0q5c4QvzPjVu0spXe0lYLjub4q1sqEmb9AvkG1fiqfRLq35N58HR
Rk3i2JK1iJW+Vuv7MBvhBA30r5lxUOe7tZGAuQw8TAE8VrNT85Dik/TBHHASruyh/Zy55k4LTBcT
j9Lm1a0E9+WZMwXsWJqlarUEnyhGwYOT3fcn01e+gB4jCP0/SHDDmG2aPF9v/DY3mlV9F2egwfTm
qnaq9GVsv9VUAlbb3+ndhrCgamTWqBPYIHTyeqV1jVi5s+Ps6TpWbTvPuxkBE3saA6gyNItoUb7X
smRnSpXm/wUP3m0IcFisWq+gUI5vc1gD4kO+xGOP5X52wWnvL5+p5KqU7Rz/9wv0TSIlGVs2ql69
njsyORrYRrtK4kYbT5MPR0DAuMFcSJgpMLI03zLtIYsTR52/6X0Ahk2nqfdKIhtc2worP5gUcM5U
SrVuykF9G6JXMdPeO1yPNz3KGDhkZ0KAO9akPdGtUkXK11er1tGWRbJ7/E/9HVDfT4SAdjqzK9Dg
NvhEupN8gpN55vraJViSziSmZNsmlom6JcaUWh/yqxDCwjd828wdp82RReOScyeWi4wehJhDmXF1
iFMenvr6diwe/5O3ijMpGcqfS9Tg1LXNTaV9NmTtQOb2NfTrw4jTKGtFSjqXLfTjwF2whuRklX/1
JDskdH7o2vRbqTZemhYLyLHQy0asvUaKo8KaYM0hmxJW021B6JlBooix+MsUDamTZwVG92LQHa+L
2w8DXplFx9ywr+7KULnVBmt2ehuvbY0cVrV6tOuhddmY7I21OULd+lO3WAda/l30w6d8sb8NBnEK
I/8RR9ZOzVqnUptnsEztzSF7Sef5s4bqMDXofQxxcUgoPCd5vB90LXPbJK6ceadhWNHwrn8XyXkW
pbIxBxZBvVABwsWKo05l0KNxmD6GVcPFaK/bkninWPTqiTItWsLvVtNP2M9O2rgi9RgB22w1qbue
UnhnB3yGTEJqvmBiw2Wq5RiFm81ntfpu/UlN4RLfREbIQs9jjFhjEkrbqd9Rm9mherbPHeabD8uZ
t/Svkit2O0h+P+wCzq3dmKImE+Ow0xPrPBXdVWFQ0V2OyKivSxkQyfBBAL20ivs0sgF6nZ/dgvY7
QEDkFzcp3gOrOx3qXfxplTV2SQ6mWPMibNbgmcgyVf23PEfB/5GpxzAsHVNaLd/KaF1+P7HIleea
Hi0JwIm/GIe3N6PiWkhmZ+5y151Red2RveW1pSQ633QIqkJIE7UOXaXCvmo1a6pxytEjR09h+Diu
khEsye9bQnPLui5MgY4meMqs2Z1oHpSs3F336e29e1+DJQTMqa7V5bJiDZM7Y5RU39dnPRi+cGp4
60v/0vu6O85OvpNWAzZ94MKw9jFYyno0I/Wlxj8aPRZ+f0hOiT/uQZZpH5LDPzy2iqedFG+RpRg2
/eHCtBB6Qv5hMtGdCSKKBMwX1XRaIuL2iSLbW76E34KNCzv8+17Eg2+D6m2HSNrY/aPQ3H9r34LP
KihvdAmmyBbF//3CWGSa0PukcPI50YLC1O+raPCoHUrSTTIzAkSvcWwmswIzsR491ZbuzFFHHEOT
jsXwg3dt8zjAXKyHGkpptfxx3fnDC1es58OivGQT+7I2fNmaBDjWYyNckxnPhCrd1xCPrEqnGqUl
N9mCBLSIcm0CxymiaMt4bOfEWa2DPe1VRC8pqF70/ttkf2Zp4pZU8ije0kcwjPdzKLIq1iRfSrvE
/ZZM7LtKFhd91j4h9r1lNM4AaXCKV57Zle5ULJ6VRd/r5KTo5r6oIOOdqE6j908ULZ6d0uPP69Uv
RJvcENWtvkr2Q8dura52SaSi5Xn+cR2fJJ9GHKBZ6jjpshybVid+0r+2pdfXX/6bCQGICGrv2mqP
uIwtuo/H2WfGerua9uG6Gf55r5xnUa4909WiCHuY4eO0GcYSskO6zwLZMK3MjIA5IPyB3obNVC8B
+UaD901agJRxqj1TaRDYUpdUq2erX68vbjN6vzhhAvjEqOpmXYzcjtZ/z+LwXMSQHo6nzDF1ZX/d
1HbC5cKWgEDl1C4WqXo+8rGAPzN5i2foc+/zyURTdsdvZ5QuzAk4FCd9rlIOeNnfa4Bt9cN7NDz3
PoiSzvE+w1Be9O36CmWbKcBRm0xg7GoMQKwx+hD0dOtWdwprcRRb2qIuuaJsAZT6jBaDNlSI6T3i
ct3cdQ+dcKgUVRjKl43jSZxZbADINTvW5wkPYgUc7+yh1h6M6e/re7dVZLzEOrHar9GYJaGOFMIY
dF9RCAuQh6n32l27V4+8xFjemPeNrMIoi6LEev84VnFjaVhZmTjg40AxXr+t3Gk3f7Y9w+Gt3W3j
dE/ljYwOZKu37MN6hVimKzMltZQM1ySS68fyoPnrPtmBPmxP7ou/VvefpgrG2THkGvOSK01kc+zs
ZQR1NdA5P6gYXW1QbtAOqG768lFO2dkREMbQh3nVrR4JCPMTYn1nsb4TJmMhl3ieWPYfFlIocY+A
re+OtHIb5UexPE0yMVaZFQFRCjsx7aqaNS8E8cZanKmVeXoVO2MvYwGQXAZMQBJVXSKFLjgc/M5R
UQ+Ob1U/PspIDmRmBBBprYmOSY73V574Rvmd1OcqujGzhyJdnal9TZWfEie/jlrabxX9OIqyMYzQ
wvAAtXQ8+Xi7a8SlWEC8E8iIIfn3+PebWxNr+5aRjzOJieqF9JQso6MroxObppMUQTdI2XRla+P/
fhH3IsaylqZGXlw5DX58/9aV9QNNzD4yInjEXt9JHg1cW5qAHlWj1nMzYyPNfD5VTf+lGalkLI6f
sWsmhIDEKtOkHTJghD3kEKOkbl707hI+Z+rR1r6N0nGerX7AC0TUiIAUgz42lI34XJzG0wAclvvo
nk+fyAclZSeDe/rFt2KmUYSLhYO/5D/jOVg0223W2O3ZGVM3/vVPJbMloEY9TwAnE7aS2Sv1r2N3
a9FdbeJh+UcEhx+2UMCNGgOgeY9pJTyQB8x2lW4dVu4y3dXgd3Ry1px7Yz6QUdknJisdLcExnYbg
+nplR1MAFdsy43qogMVZvThL3zirrOdWYuEtG3nx9cJejTsrxI6qyGSakUvJp+tLuA702ttJvTDQ
6laoxjNCxyY/rtXR1lOQoaKDJXOu25HEqNpbyHxhKCPp0pY9WjR6bwTtcO41nwq33IOXC63l1R37
k7byywPyVni7MKgYtpGxEE7dDztVuwO/Wi4TSeRu+jtumOBuYIbBdf0++pahhtoCdMJ5H4kXW4lv
TomvakQCT1tdqVjKux3hrDfGjOnTsuMR8ORTNwPrb+aCtilzZyhUjDf5Tj8ongx4t4/Gu1XhdOd5
HLVlWQMVlxIhzeMUaa6ZaE4eHyRngycJr+yj2L5TkTFKEODzGA1VqN3/DhzIWeG23enXkkQqkdzU
FH3gWYZmoDt7XYNcHyUJV8mZEIlDOqWCbEOOnJDRf60qxdHsxYkX2UDov7ww31ci3IpTqMRq0eLj
xOc1GA/JUbvvgviWh9ChK6Uo374g360JF2Sd5uVUj3ixzN+hB+GWaI3MA/vAbqJP4Vnf8UHh0C9O
5LNMo1b2wfhuXzpxotkTim4IqSNA+1ju1W6VIJPkmBv83y9MDNmSDlGLTCspVjdZhxNb2Z6YX60u
lyS5ZJYEuDCnKFxsE11jWZ1Cuo7srLR0LDREIlSr9xKf2o7R3j+ZgBm0HNqlqrGsFpjBaTXWz6PT
+iQo/ehJ9riUfSYBKlZ7juypwcsHQOhWy5OSzRK3kuyd2JljQUpusUO4lWUfFg08ecuhHu9G9lOy
bdshzK9tE5tz+iiM1ALS8l75XTtyBsARjxLmItsfxPsQvF2grAxyV8bLL9lAsUOn1QdrjBQkjMa8
QjOhflD1RHYi/iXqfF+bgBnZ0JgkswfNs8yfNfrRTf37sBrQLdcdOnyN89Y35goF6NfWVB3WoK9R
tV02rWfbttw2Ml9A0u2SyXCT/mU2M/Rf3WUmcwizd6uFdstFnR070xyU1VxtxahLQ/wpeSGgNYzt
zNda+xHXmNt3d2yZ3QIZHVNtg5nkh4FGztQhm2tjmyctdpay3Skm8qnj4E9R44cGWkjM6EXpYvAR
R7uiyD1jqv3Vzt2G5YhbFn8szaMKMve0Cg9tflbC4lCGnVv3yc0SYrg7taC/md2Z8UOXo+GhVvxO
w0SWrgRrObhUXVw9Wj02ggamQAuEwYDdhUdr1dEj1bEIcxTjC+qw96p6qHXTiavXYUycrPyLLQr0
BXhvi164Xb+nc/wAXfvCicnqxelLv+qHri+8fixd3VbcQa/dhUACW7+ru8ZJu4eMgSJ0uily/P9F
6ozD4udEFkxuo7htU4piNCiWBTCddKUC2R1iPaWBCnF4XvLCSZCzs8u/kFbWZPTY261N9N2egKxd
hT4ZppgqSELfBKSjylUjR/+yBHxY3EaH3VkmVbJ9+76bFCA2bcLENhgiJbRU+TazQLFuu2kYB9dh
QmZGBNc0T+1Wwe07dPrZnotAV8mBKvZ/NCPAqm10uaZYAD3Gbmj2zdSOqSph7vuXQOLXjolFcLbW
/agmyOTmlaMGeIuetAN7ZK72lx1kd3/AQmQYFm/TRn7f1iwBguxxrcNVhzUzLJw06s+MyKLlTQS/
MCHEKpAtgvRHhyKGHReeUVbgquvu1jTZhdHqVLFMMG/T3PshF5/yxsSa1RjRmzpnkMlaa+CYX80v
Ey+gSRB8+5L49amI4E+D3c9TN8CUTSw3YVAvTsvX6wf7X7LE7zYEB4Igc1k0UffWnvwcY3KV8/01
buxZ/uhj4A+J4uR7fJS9NWRLExxqCNsmQhkNSZ5uz5K70Xy6vi7Z7wueRBuL1MaM+zVZHnrtoVA/
Xf/9f7lbf+2b+FA3NGOZspXHDWee7Ct20WEChz0n2ZaVz2QuK77ZMWup6F0HWzlsFf4M9svRt2GL
V3pkMjBSa0KyLwlBpL2W2LrlIbm1j8Oux/wef3eCCwbtw9f3UQKs4qO9sRoz6QicNyFQA9ulqFVk
jeQsyO6lt1TFRcRPkfCo6ok/NxnI8wuU59rPw4TpDZQgzmCAOcjU/CSn760gdGGQ5HOrQGcX73fT
7/UvrZQnf/sB/X76BGSolySMRoZnktXu9eFZQSqq1HqnHXHBl27STE5RHez4+b99LAErst4cJq3A
ZVtP1Knt0rHtR2bH3nUrss0ToKGcB4A3wdrGvN6H5XTIEum8Ib92fk9AvO+fAA9GSxZt5W9AnmBB
Y7SbHFEau+fTPM3dItVLkfmU2HZrDa1hRD3e09mLGkDG6SFza9MpDrz6l9xR2RNXao8XyS4OIJ3Z
XEMdHt3RZy6jkBztZxC/eaaLzkFp3khqTUAMajbWqoNrzqtyZwFDZsvJlum5xkARQIoQB4OH18+I
BDbEztyIxUpq6EgG21XmgxE8SLVmr49EcgFzN7pyTMRO1qqnpF4jRC+g3nKi/AVKQZ6VHJUwc/9g
PRcxDF/vxfey2lhXx5F3GpP9pKhgoQnwXySbtl2HvrAioAZbSuQjkP/1tC+mM/l6wGvRU+rhmfuX
jkH3xGOpI2Pg3PxUF0YF0Ag12tiUP7B1NrmM9vvGyg6jGv3JnMOFGQE1hrZKKW0tmKkfxvYp086m
bGJuE5guTAigkYxWVGUKClNNkjhpfb9EsiyfZK/EpqgsT6woTRH/65pTDrFTRsGkS1qLJKsQu5em
qtPUHu2pkJpPj6tlY3AykyC4bBkCHixjWadzpCOJp96P/b3GPuX2y3WH2b7T3z+G2LpEEzMpMh2F
kuhl8PmIU3hIduWeqwFop3wX767b46f0NyS4MMd39cJBqyQkbVcjlcKMxjWUH6YyObTbVet5HTsJ
GGzj6YUxAQ0UUDcnZou1cXEP8ELviOl2AZ/UrnfpDUTAr69NdiIEWBiKVM/WEmnKavWV+HmQsl1s
tmRcrEeAgBLtfGtYozIzuW8NPU5yrPec73fZy272raH3ywenLeBAzPKk7Bna2CM1029jvTiFQ+6S
LL7XWvQzDIvyk5DmgcsOxKoBcr4o9PqFPQyD8SNE2mvOSO2qafS5Ca0byC4FVYPrOba9qLorjDsm
k3TdvGIu9kYAlWVqcqWfUFoP4xk8iI1TjDEYHmq0r0qqShKvFDudurAfujjEzjQYA7GgkWaa7oBJ
lOuHafth9L4gsdnJgrTpuCz42EbttgeuNoqO99yd/cL7wzaIC2MC0kRjnfXVDE+ZexDR7ciP0fYf
aqnGgsRDRFqTNKZLCpoiVGXv6E5za6SJoxsojsePaKJCDf+PZs4uliWgzTS1qAKbvDl21VzCQGBV
qJI+/u25lgsbAsiYeTRgWgZ3DTmGR6S9IVWhHnmeTjaBKNs8AV6WvsUIScG/0bBrurtORgaw/fum
pSOcNyk1eKx/Ac3N2EDr28CB0+IbW7+Pzc/XTzT3wN+h//33hY9Bigx0nmHzj+jyP02yRiCfM9x2
z3czwvewm3To9Rkv4WGu/IaM7qyQgOYyVhDZbglfY2AhbTKON1Y3PRu1mTpaGn+6vmMyGwLeT+Vg
2eWKft+ZfZqmz3az+2+/L2D8pIVDmDK4Y9rtw+pTxh6u/77sUwiYzJTGGjobYf9SFgfD1N3M0u5n
rZJApWSbxBIXEqPVGpcIWa0JUzRoWJcA/r/ESL+OlFjb0sGwS/ICLs7jCOqmQXiw/NovQJNB9rk7
vv6nbRNrWswqS5JCB86zUdGIpyBTdnUtmSjZ7i213tckeDtRWdwUfOiTt5XMh/XJfuAtBKGHknvZ
gsR6xUVDHXRCB+wgfXdud2ZcmBfAIFqWmVYxzFsQP7+HWshTNnjGj8FL7nXw6GAS5CG+KXeydOm/
hITvyxbQgUV90o4D3Lb12jNqRqBqDD3jmfdEk5MMsbfPP2pGhq0zkxDh/ENKTycj5ipx/is3174r
5Dkq/oSBEpHaLytiBpX1KToamgS4jYZJ9iM+0x3qr26xe5N8vO3+Gl4Nh+1KP/4iy6huLtDWqEps
0P7plgBQTTdbVcibQwfFt9HhWiV+CWK76+6w/dy+sCLA1EjrSutblN9STLPsug40gFyWKXfKlx56
li5mowP7URYB87/9t+vqwqrw8VJWR43Cxx4y9dki30aI6KHSOdnHjMo4NtU35sQrxsQHqzKHyUQG
NHnVYLh1FAJl9J59Wtb+IRnCYGT0aNXzrd6ZTk1Db9Vo6zQteTIq85Fmw62pjXs0SYC0ne0sMuyG
BIpZmG3AZIF9tLtmb2qp11H7vk3m0dUG9RTlBJVkovsQEDnPFWh4YkLvQ6s+FnXxVKdm7kx5eqZF
eZwT042q7iWKlUPTLQ41y4faxLa31XNZZKAvGSOPmVrlDmp+F8XlnaHGewbKVS1OdtUyfso7FMf6
HxVdPtFsPaJw7U6N4So186uaucXQPlpq9LWpvhX27Jcmis/FEp+iASpqMxST6jU7MDLtKxsDg1oP
qYIS/Gn0OWzaYx+BPlvHWGO/pNA3jHaExS8mas7l0nsq/udunG6rqnDU3NrHYOWhDXuaoNHuKNi0
dWiO1kBUZwyNfZzaukOgG2Rj9DyNW1dtEwj6Fjutr/3GViO3nw2nZmBQMedoN6h0j9HwG9aNexaD
ks+aPpdk9WOi75YI+WQVQmVV9mjmZTBG9ECU8UaZ+INE963BCtTCyJy6s88WAdtdN6FV0QYvR+gj
PRIsWfOQKe2zRZd9lOD1NIJHVs0Oyzx6JWXfLXV+TlWtcNAaSN0uXPdNmfuJFt0gX9CjOo0KedoG
9hK9NOSJhd1d3Wsv5Qq29mX5qjZD7xq5AY3iXHfGFvlGUx9OpUqObW79QCHLdJaKWqj6NGjOTGOH
aUnj2AnZxWaW4+sYr2FJ79ZVB6HM8kUlJvjTW8fqw9zpFvsLmnOemjl8sKzwtMzZj7KYv2iFdmjT
8DHMO7QkZ/emUj+Dd+/JJvOOGfGTBDX4BXbNpYTUrdEuKckmFNGh5cYbedq7+VvoIRz001N92+9k
WCiDKVt4QyU0teyFIDfNJ5W5WKt2b7xqpatkIClSXcyF7qzpOEuCk20IpsSglm3hphEgmMUTmxhv
ly9I4y+0CqzY2g+abOT7X1b3bkcAYa3turTncDgGi9/+QPzeODWGzHvfcqnDdbZi29clkdA2Br8b
FTB4ypMuzysUbis8G1iSfLHVxSlrxRvB5hDnoyT3yX/u9yPzy5wYSEa2aYFDBHzRKch+/pFj5wuT
UXpsm2EGyvi4OdW3cPPioUVytM1VMViFOI1Wcmz3xYG/F2WTG9uxjv1uR4ix2i7J7SyCneHIGXK6
nVU43SunKcEIz6usVrd9EN+t8X+/WFXXtyCrq1MUV83iZu4worV0gVaVkhll6aqEh9fSqUOTdpw2
y+c6wXXA9c/z03AGJepJpsXKf+z3E/G+KMG7IKxphPGAF0zYjackzwLSQFZGsdCtEEHQVAJZMmuC
j2HQzAYnKI47OXIdUVw8mHBAY1Rg30EwGPpW5IS0pSWJrzafTxfHRHAyOoxjjUYrvARCzanIfIoS
2UNWsrDfynaFEemmgheaUj700CGm6+qNRPHb1pYsRnY8RL6cVW9zJea9Hp0/e1z2sdipj7PL5TvT
n7LnBP8gV46HyJxDk3Qp9LjEa0L7kdFbikmKIX2pp3O/3FhW7kvOh8yc8GYr9TwnNYWAHQYz5kBz
UU87DLd5wLva6VNTgQrP2pmQ0AP96E5iW+LeYglvpl1TxgkPh0Hwyiqn9NbPitv6XCl7fuRJ6HqX
p951q5KjKTbepaW9mJwb2IOQZlDr9e1kd4frJrbnK96PvyjtXFh1Q+oZjzTzqT7MT/zhZHg9+n2X
s+Zg7hI0y9ctypxBwBRzSEOtaDDDVKuxoyzBGNYe6x9zkH1dN7QlpwuqdqqbhoXZcPTvfYRkBLfF
HOXwBWNndI7+ZKAxl793ZxDx3pTwc5Syy1uIczrsIEtibCdN3o2Ll6llKLZKeIIhPkdfIWUWRD5m
L0qnOGtBv2OeIbm835ztN2dkzGKE2pqpvXVoXVxASVf0dtGDv12/i267wuOzMuCneeZt9zFocRqv
b8FtNnnrVwQPfnWvfZN5yeZ5vfgTBABvabsw0mD6U+3w8jGmR6LUkpza9nm9sCF81K4Mm3rIcXwo
6gIe31j+GC5KjLS8Md99k4Hcdmvbu0URvacpqotew5c0HlaPupHPGSLO2YHckSAC8WL5yXyejsOp
kuDdpqNc2BUi+HSKZ81ae9gNfTV7jhi+YRi0qi5xyO1Sy4UhIXLvM62bhwyFO23H93Pej7UPZtHv
vLCmlMF1r5ScEbHloicJpqsWXLeF+hdLn5CAlbj9JlJfrIb/ARd+UNBK66YEBlj5GhZfl/CmS5+v
r0Fmgv/7hYkyy8JpDhEWrdGjmj+U9K9F3183IdsmfjguTOiLqpSmCuxaFXdREqfrZNRgskUIOGw1
oV0uaLuHbORBATDm+9Lyry9iOxq5+BYCIEwWBoxJAmedXB6sdu58wgD/mwKzcpAFq2+OeAUB34TA
L/YsNqswnQZcZZOr3PGAvzyEx25X3PBMoOGQoPjBmTQybzqlR1myc/uF+L5WsSG6SgxdZQm86B/l
Z4zZGff6I7vhkrRc13f4tqIrRha9bsZEF1YFkFhZb0crH3SqrOpELcOJovI1H0y3jKLPCN/ducol
sZDkaIqSOKORmW39ViwNg045Gobk9yUHU5TBWdU5VucQBzPKfqRZ5NDpPgfTxfWjyU/3lbOiCygR
ml1u5ilceIQ0Unoa19wpFKQe88xZpVH51o6ZRAfFOCqLOjhuPzpzOC6a3q7o+ki0h2V4Vm3JgJjs
9wWwGCZARRWBTE2FTPBwX8sayLcO2eXfL0BFx+pBWSOkZ+n0ZRx3nZpiavW1r+/X5dhYluQ+2vr+
l9YE0CCYd7PCAYGM1dSYC7o1q9SBpovkAMisCHHEokS9nVLcriQ56Jpv2HeDlMCEX5ziIbtYidgq
0RCK6ScduRvUxnfWadwPgX7UEW9CfN6TZtG3rVFKNaqjfmUKzyNSF1HNMmQGes84rl7pQRAbJIHF
oQElm6wdb/vIvRsT/AeJUcvCeBdaGZqbdfwxTq/X/XMr+DHJ++8LLlORqW1n/vuxclyy+6o7hMNh
QI77upnNG+rSjuA6U1ZohULewnT2Pdqre8Wv92vrqH5+VDzZ0MdmLHlpTvCkSF+aaerxhEUth2tG
qhC7VlzDsYI8iG46VB0nL92jDVs24LR5PV1aFryqVGcarhb6AtJDddu50L3WXjEPdwZzpVN407fQ
HQMkxK9v77aTvX9FwcmmdFiTKKzxuGR3qvWc5k9N/fm6CdkXFGVSoS02ULYiUvpnyD337Ff7/A9j
FgWgB9fNSVYk6qXWSQdG4lFDdNn7WXe3oEHZev4DEyrKpTZSsbg1hCtdZ5lNJwSA3pDFrrma94UB
fqxGk1wamyu5MMPh5CJaQmnGwuQZ+l1CxYdCD6dvIFTixTIbAiQVE6pQVoOltP3OrPYWechMSUJ0
E4guliEAkWEuVWTyLO+q3LXqcawl27QVKJjgP4XiGyT+iCl47MIi3N0ZCgzlkgYQqz+2GMPIaLZL
DMPFVGcjcRmZPcFPoyqZESrAT9vYvtErLUhU24Hyq1PlfZA08R/UT0xNtzFoxJhuiS1pRrEWRaxh
IlFNULUCcTgUWSvJFm42W1waEb5Rk8SY5eUDpLyBhMt5MT/y+1OEZlvqoVoY8Jdm1ONaZJ4sEbN5
BC8WyP/94phTLav71kZevrQPaXFDyM+eRJKIZfOyurAhXCJzV1npijFmD/7srtbq2FhM3lbuusho
Ijhi/hZSXJgSjiNYNsthYejFmYNoj8LqXt/xGo2smrfpVZqlWbZhAYFEmGM0NCDqYuPhVp0aVO0W
Sdvg9jLef18AHy1O+8LkbBcpKd2wLdwG9N76HrPO9XQztcEwvfwBqF4sSECiNDSyHLMRWFD9MrGX
BXPhdfn1uo2Nq4hpTDdVQg1TRReh8HEmkqQdMRG5Tq4acD5F6MZxeSzO3qj8kAUTv59sbs024bqa
aRExO5yZVa1OMRQvVXYzRH/X2kNcPUpW9HvkDxuGyix08CCiFOGhSRnYEzjlJn/AJ5/Jrj/r3nxC
uh9ig9HOAJti8YoU2I2sdXWjQ+qjZQEz9LSNc2XBXrZe9MhFforZZbfZeXXnF56yTTz6GN1Ji4ab
m3qxYAEu1CzvdSPmM5KglFk1MOb0zhy/fcHQLU6RF+/jY/ZZss2/u9vHxQoAYsakX8KU6ohhwh11
ka79CVmoGuOZvK5AIbIWsOfrNn/3wI8mhbNqdx0yQB1Ojwm+Xts851PiLCRz2Owvms+ST2UhHSfb
XKapaTYFphAwi3/E4nSig94OjCdoOGl05yS4BdIg2c0PvAYcH/veu77KbZe8MClcp8WSUFYxBNxv
B3hvfStcBskcGtBv/4eZV9kC+aZfXDZkLvNu4O111d8LCJd4Al49Ze73GRNs823/UxbV8w37eBvg
I/5aHVrsPtqLl9BuVb6hyLmvEDTPQbYcHbI0WGVK6tdXZopEgZEFEm4zhqWqduP+NtIl2Lnpdxcr
ES6EqckUyywJrunEz9rJK+rDil6t66dBtgjhEgihQ9mRN+nS7mZRTzR9vf77skVw+xeffzaHNlMT
6OEZ7TkBF6USMBkXx8YL8uMnFwAKgoLJZM+8lrwf0GhTB+F9fRf5JXHCvRZUXvbcYp47xQvy/1+4
+2hZAKmYzYWSQo8ATCOBjiAnnE5s2emxjPJNtosCShB7XlY9hcxyYev7pfLXptrPc+L/t28lAIMF
5frWtIB/XQaGI5CxJON0MLLk+bqZjTrgx10TIKG20bZWxtBgLEDUG54I8W1k2rOHqNun+UOm/z0p
HhnxBse9KtM/k+yk2BqLe6xU+wLnMV6tm2TV4bmrWyv50/U1StxK5BVo9CYCKT/0MNrlc1re6rIn
mOz3BWxIy7ZvSIGDZysE/Dv2rkzmT9eXwM/uFSAVe5IG9CAmSzTqXhP/bSvU1VAjXos7VsgyIpuI
TTWTvUVtVMTRnKldUUGCDPQ+ZFdlCcj4oMHuNFVzMyZ6kNEmCa4vbSPzgxNIKQF5ikp1Jkp5FCY0
INFOi4kQtz5zWdzshvdM6I+dN3lo6vwZ3srCqO1V/jIpqnuYfdObCuXBGzpfwZSbdV/m9rHHavvQ
kDjyNiJSZkA8hxENbdgfUTdJykZDqwRQdwfWEQtUIyoaQjpUuiM3daon9PB7NdiSXEX2ruX3xW+n
5sKygCFRiQ85LcBi/W4NzADJQ0izQGHYJV7ql66sEr15SC/MCVBig6y3xCYAKIzCU/J2T/XsZP8P
aV/W5DiOc/uLFCGKpJZXSZZsp9O5Zy0visqqau37rl9/j2rudDqZGjO6v+iYiJ6oakMgQRAEDg5o
6s4Wl9H7bKpmaFhQghnCyHt8XFStKgM2tIibNH/x1kmlc3KjPa0jUzDI/EHheLQ5Ejv9TEYBO70Q
KdwvaPcb6jqE31+jw5WasNqvjE+xJ4uaNv3JhSDBYKqmj8tRxbD2fDRxQ4e7HPkPiTLbMiwUOAkB
LFVkjAzSfu76bL1eMCl5pd7EUK7Rjp3ZY4B/9F/qN1OyfptPNeNdouAlrXTKA9YrKJskL9r40K/H
jj9Sft8BDG/J2PVl+q32cxHqLE3ST3oD/ZTBTzFqIyhl0wlkEtY/v5DAlHgZ8EqBp2xu1eg1nV6v
b9HmabpYL8HChzzlBWdwiyGvgKFMClDY9aqbsfJWz8P9dWEbsJXVuN93RzDuvujHJl7Xi/lAR7vt
CzVAHJOAsxyTht1yN8pxKzKDEMx86fqakCRDfuBp8laCOpvhve7kv4u3n7OXngp0N80HTXHGzpbx
dW1fOub6zFPXWWBi748SBXpcJMl6mCfXPK4jom0CMOfg9C51lgm5vn4vS86vDvCTPwZNHdNVXLBE
7Mcx27I2KwsmM3hrM1fqjzht8tkAG83h2MwLOYLfHxO01kdDj0wmDjf39ONyABfQ23RT+6b7M9fs
1UuCVOkOE+c90KruYk+WH9m8YS8+QbgLmrFV4zqDqm2yX7pngO/trFqcIH3Wxp/XbXc9CFdWVWzO
SUM1Ro8HYOG0/FpEnjX90Mov10Vsmioo20xNpVTjTDiLqEK0dWRChIrmEjN+oOkdyx6L4VSWz6q2
uy5s07GsaTpTxcVmibGeHo+0LEGM7Oo5e0rmbk9LS+KLN3fnQoTgu+a6C5Y+QeO1Njnq9DbXp0T5
qs6eIiuTbuU3qIoh9RiaC5ijLmIctazVY22d9xUdTOClM09xBnBignS08fXHf3HAII0CX2ghiaP+
CcUufPJMy4SnKuK6dhdVpR3Oxy4ydtn017wMj01Y78dkeLu+WxtL+UGkcNYIH+ic9RGCfwNUM3X+
xrT5vlYU8O3zhzaX9TVvRZMf5AkHq7XwoDVGmCLzw32GWgW5UZz4xO7B8O/0z+BZAvFRdAhkybGN
6+hSrogyjK0Bc+EHvAKX0fjRdKVLR+UlIYlPh8y9vqRbb9IPsoQKYzuHeWisjR7krt9ZXyMH0+ls
ep7+ivZgV5DSEGyrZqBPEuEkQ8b6402+WEY0pwmeoVbSoMeOvFZ0+ApHgMG0k8RaNs42sA8M3Zgm
clRErJ1OYMwe4gZ8gAQNavG9Zj5cX7pNVYjBdcvUKPoiBOuY+pFNaT6v1bneTsfEMchDafjzGNjX
BW3AeS1o8rckETtCIpZqLEcqcR0FFTnlQ5zasb/YiMVdZTc49SFDmzDeAW7ko2/ytv8iCyi3jwI1
0a6JCj7ejevRvDjtTaLWakAXxHhINVFvRdrGwNIFB+3A7PqQe8WL4YJKxr+u+galhMXQTgt/ZqqU
4V8/yjXiomnmAqjBFY/a++ahASqiseWdSBs32wdBgptuTW5GQwWQSREczd5Na8RHMZfs5EZQAiEw
GPQHG9qnueasQAybKfHKumgeyV4//If3XLZqm7pwhhc+wh/8I5xp02qaIUxXJszwuxn7cYC2O11G
6rhh/gz78rcQ7ePOWBRjipWlhFHy3GnUx9h8bdPvI5GlALeutQ+CBBPIqnHKu1kH9vm2/Q8tk1vc
LMfZXf2T7F294TQgzOAYiY34A8CLj1rFhTXC6YPRxqiqp66gXpyOEpcrESFm4moylOj3RzdmmD3F
GlA/kRTJxDeCKAx70DmKgnhvfqoH5nVLh4igVhflgcPn8QshldNO9Skj3ffGtM6jpu94k94l5pex
L29D0jpZqT9bzfic6fmeZvM5bVUHT2N3UtVT3NVe1UYOCCIfszy6SVMMUet6J9VHH1WJ71GNfaeF
Dp800NtCjzu7nnV1xww0UjVjbaus8tBhfiDN5CRz8hAN7FwD02JOLVAnaerNMz9SFSzPoWk6Zdne
oMXG0xvrZ150j6rZ7ZU0wXA/zRmIeteag6Nk3a7Jlbsc1Mkar7y55F5jKSeV6rMdD/WuqZrXFugZ
TFQB0q7N0K1uoJA21J6aDUc1T5yhKgA0mM3JiczR08bEy5vsoRvKu9lq/WTGNGaldoxOd9FA+6CV
WnOX48pK8H6Jpt4zewtQaZBFLIsdmzqoCcHtZC6KPebBnTkyF0WAX81U+WpMn5ZqeiwU9YlEup3k
MTqbxwdTS091WqNXeZxt5A4OUZi+zga4zBu67/E5Yxfu5y7bUYPY2dhmDs9y1cnD8ou1JG/A+t70
k+KSoXijqfXSVmAUjAtP6yJnmoCmsNq9ljJP0cvzTClYWZJ7XIrOEve9rY3Mx6zf0gGbXmi3o7oP
wtAxJvxR2CSO3jIP77bvYB/fkSnfaZhD7ipz6WrVdNdqlddZM/B+RmFbeXDSe9Wr8aBNeXgap9Ef
B9PVZ83WafjcRc1XAnr16xfDlovT11PKKXjIPxWjM62b4Gbhrq3ma4ABPchzLJJzuilCp0wlGhgl
0J/60RVoZaMnaQm/U1hvcfqmYhxiGMuwxzIhghcl4VxpCoEzKNXvY/6Iue4KepGur9WWp9YvFBEc
aB+VSZMD0YTM5wNXfyKBMtCvFpU0HW1rouNq0+B5sGYfl2vMIxZmIxrU8hru4hvRbR2t8/9YEwtA
OArD1C0MzFm/4SIK6TEdKm/VBNGAOYJGpF9UWG7g0yztkDunz9elbcVdlo7IES6D6Ib+iddwXAoA
pYCljk7GnfnS7xa3uUPsldd2tx+cldo1d9sT2QG1hFd+7CYvslt2K3mCwdtgDTDwvxXb9lHlPCJx
XWWqithvrZODTLuzu5saLNrUyQAgTjHAUn28rvjGDXUpU7yhJmIG4PvQVSB+XoP6Zea/r//+VlT3
QYBwtGg1Bmhj1FR3bntnjJ1B27Nito3wW1P+Xka8lSPwdcgGxH9SCzPtKDD3XAVpPMeeflxKFMD6
3jToAg4pA6PZfPw1iX1+loDomKK1gmucaEDifJQQEJaVLazSNZfnfv5CC8nGfE4darqhaQZwWAYn
hIu47s4o25QbmBS1tvQaaIyOXP0X8acdQmK7wgCdfwyZEwSuGl+cOMbQqhxN5oKr94cehvaQfWkK
Ga3Np3e9IEQ41pY14AGnYtlis981GKhBzerGXFJ0FwzPah0crpvfJ08liFv95YVONAxiPabW4ia4
+Xj9pGPkdil7w2+YApjwCNFNY4VTiq/PvJwaXe86mELhB8qBjBKs6+dOvVWLCwHaRy0MPkXG0rLF
nY8TyJvIHqOWHQwbBH3CPx5oK4gSLhBGSkynZsbi1n3lGrTfI3F3ixeh7LG3fvKH7KIgRzC2QlHa
dLCa1brnvwxv2adOeKpPHBCv6lYW6UsXULC6KOo1fcEQbKDgh0NxF2Ee8Oxp3nqOItlmfYrHBc0E
kxsYzWJeZ6gFotEY3W+BuSuBn2PAvsa364DlZNffKP4c4w39j0tcgmzRKZkx5R2b0RA/8f2wEBA3
zLt/caIubFFIzBlNoZAGHflrxQQP6N6e6SsfZ/ffSEFCnyG0MzUx4UJoXbBghvOr41umlGBBuS0H
5lwX8vm5+We5/pYiJlsAbam6PIfHC187d2UBjlzzGcBkd/LlZKP/wwjfpQl3kto3faQHf0yeenVo
o/Xj9x/OueJR29eyE7bp+ei7NMFnKFNHaNPmKqrGGLiKR0U4EDtNEok5fAo4/yyhCYQzXBT63ESL
QzsVK1RsVFzFbt6+VMlz3SJkaRr7+mZt6/MuSLC7cKwMdc7hyTN9F00/C2s3xK/XRfyPHXqXIQRg
lTLRcDQho3Ent0Yh9cjuJ8e0i8VOjsrzdWnbt8bfwsQGllgPAW4ZISyyHkpwdar/t50RQyCjjaqA
GLXqEpY6wzy5vHzto++TmnvXFfkfx+hdE8HUaKFlGOQGTTo3PjeH9Nh8GT3Lpw7gzwfZ7Lht9/ou
TLigSJ+SfgkSuNdu2o9V+6bN2a0aN5mzhI0/LlnijClm60h0lNi5LtxXvKtmlP4UoFd3YFgeEjvB
4DI3+bbOboneeq8N7qiT7JBFl0iWCV7PxWUEY/YTpypf3KUNnVkDfcXNEDX2RGWsI5uCGEE1CXlE
xM2CoLELQCUBSjW3ivzWeg0r7izZTdhOErv8/MxZXcaFoPVDLjXqi6ziNVHd4DY/o0J87Ctb/xVE
tmkTIHdS17hXTqasNree3U8BB3hBiLZm+0BM+VEqBq9SNmVYxwgI7wLTKKnfHuRF4s1TfSFGUK5O
tLYbJlyPcfh1yW9SU5IM+VyE/rN673oIDrdBEyhqBJP6p1DVOk1h68cRyfL4oQIBnpO8Egdzf7/g
OHCHfu8BXC/vgp0mg+2sy3VtOQV3rHcxNdMcn6GCmls50zq123+clRFUFdxxquazWsa4MGswk2Fo
Qrfc6TIA8qbVo8PLZFxHkl5MZehN0Crjn8gwo1/JMB8IkC2KGnsAPf+bt8i7KJEpoLGWFkzgFULe
6S7JH7rinvSStq7tGwzU3pgRzgiobwTrsJAXxJgOvHu7NX++Dl9azpMDjkLqdL4hUWj9sU82cCFM
sAEwvlSqWUKhHEORjCeV1LaqvabNcexldbFNc+MrQzcn2ChdOL15MRhEUVa9gh9R/kDn3q6tb9d9
/LY67zKEo2sGWh/gHoMDZL8Jz+15Kpwsu9G7RyWUpe033cSFPsI+BQmZtGKGrEAr7cb4ppT+dWU+
F3vXw3MhQdgckg8GWgOwOVEEuhy6Nys7wRx3EGEMt8GucVu4CIlI2SYJ5zXiphIaI5Ram2gKD4xS
DihGb/it4a+TfDowG4MLQyJ0ve8/GSFcuqWhLItuQ8Ey2moGlqPRF1d9WLz+R+GuvEA/DW4vO3As
72QAnD/X4DV5gpVE5VDnmOWCLAkYwbRzc2K30T3DE888RW4MmiDFaV39p/ptTRquMK/oBfgIKZ3W
9j1wobdgQUVSNdWMV61bo7lS29W3wTE8d4caR74FvbMC2ikCSCoyh3vW2cl+uJ33snf15oZffINg
Y3lj1AXt1qGly1Og+Co9zbI+300RCBdUFYhK3NuCmq3VGqYVgDivLU2v4PsR/1oWsqFh64d+2tQL
KYIiGRLDUxCWqqs3r4r5WCVOr554BFrfHw249K+b7ObZvxAmHJNaSy1ugn7NnVrQAnpZ/HT99yVL
Jo5Hz5qCpR3qcy4jftL/tmqnkL6UNq/Ndx3EsjNGTGSoBcIfYwTKacJ87/gY3q6zZhSnA7sbzE6z
5zc40OuqbXs1g5vI7ZrM/IRPHitiddWa11UfrLvJBSLJzx126P6a3TUb9q8M/EKccNgNVUF9oi5U
11L7M80Xrykw6rfTH66rtb2aFvpUwRJjqIbgw4CuyiYg+VU3XPaF2toYtWKXyzmqZcxM26b3LkjQ
x+qmwEp0JDxM+hCUJz5LrlCZIsJpDXrejSqKyO6AZFeh28Wo2KUZO/3b9QX7XFVYbzfjXRHhwE5Z
jMp2iJRrTZ+bCjGwesinc1XtMwu8WYrLwZU9J7Ka1PZL90KscHTVmVAW5NAP028HdwWbdnvjO3pT
dyD58WTWt67WZ6/0t5IiApOmejvWLd6cubpTybM6FHZknbsqsJXqRbKgm9coLlBTBVYFLILCzoWK
NQZ9iwVtd9Vh5RDEI9fujmu8oO0tlxyuy9s0xAtxwv4NZRZUGI+EeM66TcpDr8iysGvO4dPaWcgd
AltKgL8Rkm0zb0tCc6S/UD2J7XgfzH7kGX9aQLvFV6Rgks29upAn5EAqJF07EiPc0pTmMJXzbhrN
Vx5rxyjk3xUgE66v3+aFdSFu3c6LN/S4kAoD0PE04tn3BknYmn7huU+1r0v9Es6P14VtbtaFsPXP
L4Q1PF7SpULIszTWuVTys9lm3nURW/qga4YiL4DJRJ/wrCkJVK63eDaj7b13rIkdaq496PF0GEMV
fPPpfZXPUkDklpFcSBXJOiuaKGq9PtbBme+Nj+HOeFwZh6kzvSiubI7ZloVcChMsMskNYI1mXPtB
EDiVGXplcVcpmMOL9B/7fn05t3bsUpZgjTkrCjJPqHeomJ0FtJ1DJyZJRGy64EsZgglaVZfWC8Xd
WKvjKR/HYx4vidNZZGfU6VvJtFOvl9+JMR+boZTMcZHpJ1gkYMcJw3AMJAE5Um9a6dbtsLu+hJ9p
ZHHF0BXtqaqAQoIE/aPVq7QLFXWC1SenlWII+J+ntc8rci0E1uZdtF9rsMZJcWUZzs1bBpEu8BVA
qVtUzEnQfmg4zyJod1j5JGofvb43zEabr6d+kXWzbUWLF8LErIQV1FHNa0xf1QJMd+3nI2Aw52ka
/OvLybTNI84Y+sVNQCxU8QlPu5Z18zgvbtqmr/HMDrqGFr1AP41WqtqhpUQ2zUqvUmc7mJbbpi4e
uyC4yfPR1YvaUWtEXhq4g9O5wmNgsZcas5et/tc8LE5bFi7R+RM4Rp8zAhj8HJ7msHvteeHm03yj
Wf0PZRpvNXWd9xp/V7t0V+vzI8NgCNJ6yMp8qZbAT7XGjbN6l5N0ZxXRER2be3Q/O5gA7Q2kugE4
3lZ0IKSy7kuohV/miH/vMnVHFKDGx9rnhm7zYdoxzjAaJDyBK+ioROjRrju6C1pA85X5bZksO0WQ
Nyv5LRmqc9SFzE4SqI8hH7NNawPegfsBoBE9Z+c8zlxVC+5qXe3sAsCk0QDLNjhOhxi9y8lbVGn2
QKIzLfNjpVOP9rGrpB1mJ2EmhzHso345pyM7s6Z3WPOtaMvndU7KSNXDNDRnRUkf0bIJ/ocXymYn
4OZpSpH2RXp2VJFYZ8Mta5LTgDsGI+zsAKMMO6L4QZmeS4xeCIdfCzaMoMiJwUqtE6bGPlTQF1ZH
jpEUgL99KxfmqwxDQjKMSEHzOLISp6XQ93pm3aWF7ijzSxelP43qvuYgyMPLPaa/cku7MWb0zyjq
yUiSlyYuPdjLc2mGgDaVB6sufBKm9pQo+1ZN99aM7Cfpg4eU6WCtr+5No3ywuifKG8xkUfeamj33
LQhmMNs6m6CHmfd23jU5wHFkX1n3gakgfaq3Z6KekMH163GxwzG1A3TpmgF3y6Z2aob/Q83yhTWg
GJ3x3A/psS2yQzpZX+vS2JtTc4MEgZ9YvZ+qz2AvdNFy4obh86QDE1nOR5OA22sAmbj1TJvG6cYU
NL+TW8a6y8LRS/r5oKShY5EGnQ5DglGOlh2S7zyEQcXMnurKt9BFrJu1yzTLjhFg5E3nlXNy0Jt+
lxL9u0HQBtUOx74Mbygm3JSWtR8a/F0QSYXT8zglvgHCHap3DseoZdzGLuWwGTLt+tY4VgGGqEdl
vc+Dxm47FLFJ+ztcx8K0hl2n5X1Z4zvH4t4IqkODAxSO7IhR9sdOB3NKG9/HGGZDMRi2jZidZjBA
LTqZZnFrNb2v4jeW9GfCep9wdlCr+cR4FNqMD/A9lYdxH08V6jpzt5xywv25qnBWKntQAoek5S1r
a1sZTklb3lv68ktLAUlPAz9joIaZuYvyptt23YC/g5YsXH/WPLoo27wVVmWHjNta8Y2GxT5IVb+p
q2MDAKcSsCOawB0SzKfRLJ3GyBDDwSy12wEspD2gpgbv90uETx6mx6qM7hfLBD9h4wfGa5+hoY/j
P1FGFJ+CoHNKi+T2ynAcZX6r/CRz4BZGHTohJkQVaoXm0/AmCrvzYC1PU8fOU2YccDTsqYgwtxnA
qMj4XVnGzsozTzXDt2niTq1YSEgkuxCIp13K+nO6DM+UqnAKmLhS1ndtB3rJJIF/6Zy01e8rPrrV
8Faw/ma2InsJSi+jrY0xH35v0h1SLTdzkL3l7G3E9xt8fogwQ0VjvLZpowNpN/RYu8A2Gd7U8/og
1dyBfSsTYvMce6h1w4OltLaaGACKUBtFOTs31cweht9GSneLETxXan3Xd81uKAEgpuQ21E3wdae3
VT/sSQMmDrN+jCfuglMJc1UTXOOaX9c/cnC2q1H+g/fFbkTmaq6HL7o57HjAH9IRha9GP7P5d0X1
G/QR7PNEx4hW60tn0ZNiaRlMt/hWjvF5jExUPZnHcx1YVRMkh4VHMSksMW/Z+jpt9a+oyNs6ws0K
Vj1U1WlUn5dxcZWlf+I8kES4m+EfBpZZxASUHrjGj+HEMPFhIDE6TYf4+9IeluVE0ttm+a7qkhrA
ZmzECQOJF5KinxoPSJNGRr4GtVP5raQ1EgkykOmmBEMDOBOo88/AeVJqYdJWWKkU3hisrV6Rt5Lo
a1MEem2Q7cdkzk/DYsKS5DmdJmQW2VuQvNSyss/mblz8vhBA8nAE32wFHHGivVrWoQn3lb4z4trh
0Sx5qslUWQOwy9dTqaGtgWK1+hwjuYdzVbYSCVtZFzTn/b1Y659fSGibtEIHFhYLyXC7yLndxAeg
c+2Gf7kexMkErat6ISgKWWuGI1RZ2ocEjNrc7qLbWVaH2YxIL9QRcgNZYmWVskoZcIGNJ1M5YnzW
dUVkeyLkcUIlSKdWhYg6vR/NfRXLeBQ+kRqsj4d3HcS2vk7Vp6FbBQxeeQYUa89s7is+xkVJEh0S
TUTsYc35gLZT7D1F5wWwlXaXSN5aku34g5y+2HStSxJNHyFhMPZM2evgnygk2SCJXf2pdVyICCYM
jAxTPA20gvja0nlRiKRXVSOGsNzrO7+tDcfUsD99s2JeqLIiBSTG2Bg1nff1gu4Jizs5oZJt2fYv
72KEB7gaZHpTzKt/4WDcTd+a4lekPFW4MnXiXNfojy2JqS70Pf6tknCzzGCu0/UJKk0ewbx35OQx
A3PYTxhUw+zgzjpiuPUdPeQY9Vk4MnaorVcdsF8grKWYQKKLQD06NrzCuAok8kCOC3pUa3nQ6ak1
fyyLHxUyGp0ta7+QJgL22rgGZGpOkY9niZfi1tESvr++nJsiyAq6RjMpBcXiRx/XKyyNlARJ1yw+
ZXxfdl+v//5mCQOdqn8LELz1xIIFoEMIUNqjUnwNAQ01tFOg3ppR5dbhTUoPQ7aPMTOm5OgzQsQv
+YDV9kR7QS+fgVsVnbKGta7AxWlrR4A1gha2ye/GneGFx8DDdDSgRkBd4MrsYxPtcylNWM+mIqkW
EUjrj/kP9orWarD0sM7JD8qx8UOX3MuFbu4h8r5YuLVdXQRrdXSgkz4g/jfrE1sa8ON9u76G2wIM
0K2DeAhGL9wfiBDnHqOXYfVGa0dVYg8yzPd1CeBI+LhJeKITjL9FES+NzRszCn1Mv5EYwvqRn+xA
+68SlshJhS4oSxssKFGcugPZNzcz6AOQbJWI2XLuCEb//1ohEPmoScUwQBEJLZRty8iPK7w80O3W
5uMuihcZM5NMJcEVso7FOhtRHlx7JriHJ9sBmRs3/QPtVZz6a3TWMLxn+K5Ka+Fky+Vf6ikeKwYi
hHCB0bXoa7BNTAT9kysE29apd0/ND7BSgRxKhkf4TLKMSONSrHC+6NL29VJC5foPLSAmrZwNLz4q
TuhPzrCL9qkXPpFdigZa6dmWGangyuL1sTMH6zFAgjT7Fh9Tf7BXwOzwQ7NVGwx3ksazTXzTpbbr
Jlz4rghZC6pF0HY+Ui/fTXt0SO00b0UNyriQN+/VS1lCHNoqMd7d6/kYncFtY0fbVafhMOF6LW/B
93XsjsNO8dv75mE8NFIm3M2LlarIl2ooCKPP7qOmYwa0YrNi0+O69PNssse6+BUa+rEEbXKiVY5i
zrLV3dzPC5nCflID0EwwQwMBVT0XyRk6j11u99k+DI9182DW3y0TA/dAiTG4pAoxnuPXdb+6fYhw
8VqEYLa2Lr6SrXQIcoxzXi2KeJGz8poEXn270vH2OEj/KUWOUgahzbN7IVY4u/NUR7pWQGyFbrTZ
dJc4sI3hL9Yfx7KTxGubPupClrCxfZyWSh9BVnII/N6fQOVdHzDA9iBZys1r/kKOsJlK0RGjCiFH
z9yV7KN2zIP2jBc783JPqWxZ++L63Z+uE7q2q6FZTUPR5KPBasZkZgGF/0u7H3HlqNqXvpPotL10
7yKEq8RIqNpaNS7FaR2YjTx63YCEOr8nAcZPuy1Fw42MbXuzzMUu1BKulEqveAo4yoIO6P6YJZ1H
c7V3lkG/t8rpq0mnI5nNDBWI5ucYjZp9fRe3T+S7xoJhLsmAWQPDilouQFQRKX5Na0khb9vRvIsQ
7DGzpiAAlRCO3PCkAtUeRPdV29lt+dLyXVa+/AuFwCyoI/ZEplpkpaxg+Zg2jOWkyjdGzjHZXf/9
7f16F2AIgZMVLdYMgDu89lF1mJMClzR6ZCdnEdn0GReCBHs3EUQnRQ1n2VRl6iih9jsvsmNvVbtJ
mXd9ocgeP5sH7EKgYP0YDBFSM5wRSTevY9/uO3hgNEX51xdw0+IupAj2ruMtXIKhBeixefg+lN1e
berX/5sIwaiDqQJIlEKRKH0M4tMs62nebJ1lIMNA/AE4iyGCBscwpqPF0QanfZ8d/hMuaZfelhzA
zGmHu9opbv/xGOg1CruQKMQKWtqbqqKgDSrlz0xJ7Cg7V7WkqL867E8OFjE/5Tg+a4v4RwerG0Mz
YuIpHHrzliOJCEQEakm9w3MZknc79LkQJdwdoQlfXgfoBemmKAfDxqg5Ro82uUx90knth3rwzCtg
XAykalLi0HkYnWLpd9NsJDYK2ieWTai7TXdWpZ+zLv7WtsOBp8y9bkiyFRGiQbYsCQFfpOoqEYpu
mnGqdeMYBfTQt5ms/2zzXKArf114gOsN4VwQXbHKOYZNjfkxNg/FuP8Xulz8vnAo9Cps8jCAG+a9
ZS/gQOFHhrpsPP91Xc6muwfVHjjwVlIuEbk5cyMILYoIOiXPGivtTHkg08kofw/m0xT+m9Q0qt1/
SxN8Vh5FMylTrFpQ/6RaZ4fTjR6AEUayeNtJlQs5wu60QRNk1oonQxsCvH5rAwF9BvMlyNu6M6g2
JYHIdlaDI3eiAReFbos1Url4h6hmpAbjiPaX9aH5H7qG3h/Qj4bnz+giu3GHUb+P13du09rfZf65
+S5klpgEXSgFwIeRhjyeVblJedMMd6oeS47V5kVzIUi42UCAUybpgCxboj8ygCs5yIBlQ1M2lQFp
MdDbqCRxEW9YR/FYmB2UQTuabY5ADiSqozaTnbWSetimNheSBNdMjKHq0Ny2XmiAMzx0WWyXsgkA
2+/SCyGCPWjBwJN2hj0wv/0Bpub98jh6E5jaGp9KWx7WQ/PpIngXJuJC9SpI6miERvHrCkKt/QTD
SpzysHYbhK5svqpk/cSMOW+MdrHQiQVCXjRIDzpABMWNUs4So9v0rzozCQPXCwaTC7cbi8K6nweU
LRvjd61+HXG5XT8+25fahYTVJC/OT8C0sgoZIKFrtgKl/eK5Yc78UjrdnmFmRwns+ujx2a4We2W4
6td58pJvkCkpXFg9xoTkJSbjoizwIwxepDPkZL8v2DpFUX9JCRYxrXxFOdX9v6gFMR08oOBPtQz6
xw1fLCHX0jpgMZawD+9K4oX5qQglz5Ft12qATAN5VYpeL8H7pMUUqfnawhbQxtzlugEqLKuN7RAk
FGg79C2u7q0mO2s1+5aZ4DKe0c5kJI1dzeQ15fSsmLHsGtvOsl18lHCPDVmWmEMJxaOcRnbNZ79q
DL+s0mczHp8WFaO4AlQl6vhRCeKnetHPgTV5uDiODVH/agtyUPX0YFmRNwbTU9Loklt985CCJ2Yd
smMwzNj5aNssLDsMmWzRjqnTQxkbdsx7f1FkE2H/VOI+uR5jpXZG5LCCdT/KsUYjyaocmzM68Rm4
jx33Wj/2g323q9BwqDvLjenyB7BEHtYRRpzaljQJuKmrieAezgKBhcgrOukt8MA6oNZmfV+h+XU5
m+Ov675i8xxhxBbFzyMXJXLv6HqiZuGKoTADa8/SEoDC0f03IkxwORs6akFi4VaNy6mbObQoutIL
ueHneiMRsf0WBgT+vzIEq0XugtQmwUUeD5h2fFebjtYADUR/BP1XQ0UPu5rbPJNh07f3512qEIs1
esuDuFgTQcbXXHlcqvtWxse6/cJD8WWld9JhjIK9txGP9VHHKx/Mdh7HMKnsDahVZJ5BOuAo35CP
kb2+NwOWd4li6bEwlDHRARwDrgqTzPtgnxajG6iFy1UZLn09RJ8O2YUowQN2Y5MzY0WKE0NxGkBd
J6v53YWWxwIwZ9UTlQSWm9Z+IU8wk8bUM7WcgaYuQNrIbybr9bqpbxqEtQJ58HhCRVVwGkuxaNrY
wyC07NXKQZEE8KGk8iMTIVx89TRXS70msdoo2KV6fMiTat8t2eG6Jts7866JYHaRpoLtmAPEFU7d
S1t2D2AKBEIxXu6BcrxT9Fai1vbOgJIQly4DccGq9sV9W7IoIuqM2ItmL4wnds8lOQWZACEmIl3C
4h4zaVyt+pUGx1qaPl0P+2dbftdA2HsrS5WpjSGA/Bzc5VSjNRXlX5vO9n/qzbIs9HYkjsTPf5dM
sATWdtkQxsCzzyn5TpfmG6n0Lxaycj1lx6HT79qpRy1nKZ+WrP8ygrnyuonIVlQ0kXQAVsNa0+5F
6qaB5aE5eX9dxPZr911HEbPPlWWm44DHE78j3hLY61TG2g2fywGzHcDK5Odv1yVuH6+/F5UKHqnR
0cZhtHjemOptGx2N5aDrEsSMTITghBIMqcV0AxhKbtwo46lJ93x4vq6FdN2EmwmxS1lpwF+A2Zr8
NP+KYIzx7Xyv1W5+ML3mBfDh6xJlSq3GcnF+u/9H2pc1143kzP4iRnBfXrmeTbssyX5htNo2933n
r79Z6tuto9Ix8Y39MD0To2hBVURlASggc5q7Sc5RoMrUxxLc8UJ2WAtKAZ7wOH4Cvi/SvCvQzuYK
arMfBvUwzfLd9jo+02Oy+uaZx3E4kbdWj6ATQDQ58SN7mRvxrK5BvTyXcJqFbxGY5JPT7CynPmhV
t0ceSuVO1Mnmq7pGnBZxW8FDMmG6WyxMGYtafq9Ejb8urdtHa26HRX5QVzRXF9Iejf3UmDi10xy2
rJKBBmsdOy3J2k6W6iCD8e2dJn2Uw488D+dEnXHUljJ9ldThS6rkvgTZuMgQr6ABjBmQfmdmqSOW
kAqHGAnGNt1C0YgTf2mpIAHSIWqLmVBQn3703CJNKi028MGxowMaygsik7y4TgjTg+ANT0HWJ4bO
JZaWSerYO41jBtAhZ0UT4YkpZsq29AOTH872xl46iuf2OHwJ58xqawv7WlrtYxRZdtzp90lNEUWx
g8Dfd+dmuH2zzDgDQwQzI4T2gtb2xbyCTLSdkr1wl2KRc0sctqwCaBEk5ow5Gt6HzIaqnFOvVwr+
p1xI9vbuXQy4z62x7T1DsiZLigXs2Oxzze5aOMNftc+6L4xvJUgvnCG2oxvqk10chDs3yqFOVkFE
Li6QhqX7ZGeCpR+0l71XPOr+/CNyK6Jp97LLI6uUoSMEzn7u5AlCpeV1jDA4HO9zEP32z9t7ePGD
4dUT04QGqI15bh5VTio0HGLEejALUJrfJMIuLg9pf99IZInwohuy1nxTBU0CFN4/fq6uafO6CyX2
uSCfchId2SnQEzqA9JIRGEMZzxH2FEJf3MAzoxw8ZqoYQ70ZQTg0JbxqHv1aEIjQ5/K68O+LUDTE
NBB3vPRlQUlAghvK0VXSfFlNf8J4Qxxsf6mLWAFlAFN/U/vgS1DyjBDRkNDUCvDT5icVvOMmGaiy
3fiEFGdGOEAy5l5u+x6lFDkY3fGx2eV7zc8OSYCOMcyYyjfZI3u2xpww4ecXywLamWVuE/tq6FMh
RX5pJF+qBBOFysOovgjjo2DUdik8NdLdpBNlvU8fTsIgPlRqQY1mAPVFzjdyYSjlOVkUd8B42VL9
he7DYCkhXdxQheTPsQpnijvHiRxJq2ktKjaWMZPgaQFSKrk7v7a7pHeZqIjGWl39asdC5SGym1fN
/R8dCH+ChP5T3Jx4FQYB9cfjpxSxVmeNAJG57EFvv0nZQ0KVQD75KGeCg38lrDVZqCCQNLayN2WF
lxbpCY05/vZKPndkcXY44Df7Ae1YGHNzwx+dJ72gWxQdvAXrLjyY7J0jsAIQb5A0up+whDPL/Ons
vpkxYCrMInRwlvVqXE9K9LK9Lmr7OICsazA2LxXUwEyMCFfF4rbJ5HTDQGwftQzO7adGqMIlA1P+
PCxOjAmKtlQIsPp8S3Jbxfl7rmeduaAy/NYzh5cMP3SV6xatiXgN8uX77X37/Iry0RpPWzoPtdJn
oEjBzTK6yW48wfNu2HwLgv+vUvCPeOey03pXvc4dCjWJ/eRJTZvEKiZNsAAj0VU9YvDsN2Dq7ODq
HCivOjqgMOwou5ZUoWG5ONVzZyNiuOslkQipCA/UOYyI2nqNIgUeLlfCt0Ru/Syp3ar5DdkJhkUg
jNQReYBiiMvd5UWHnEgG1a+qOtbS65Dh2YlIDy9/lXcT3K4NeTyXYwosipY7QQmGiXp/YS784a58
c7p3A9xeDZKWRaqKz/Ku8CgE6YFqpr78Sd7NsHWegY6hW4OppavqptlpUECZLPrd8GP7AH2OpLm1
sD/izEi1GrEiJzhA1m71Ra84FF+yq/I4O7Kfe8MrSMF3hEUGMlu7x2Fp1ZeiVci4jdJ9e4q/q2gF
Td3w+5g60V5y1ieIVt5MR2SYvvZImGYfZss0B7NNriNrn2AatLknSJLuTDc56ftsr/vZg+VSEgaU
n3BwW41KmYbGqIIWp7sZKgicKvNN0hrPydAFSxEfNGWwjVohdpjyfw6BlXAqjCmRVVfq0iu5Byur
0BMXCeGafMlPjYomMlLoySPlB9tV51r933r8v0vUfMCKT3W+ppS7VGJBhe4lTWljFF8ev2/7BLFZ
CgcWWZlGeZnDJZr4hyZ4avR1+/dTO8VhRSinQxx2bA3rUZL+MqMj49b4MxtsjWdneFzEQVjUBjWL
ZoHw5ohmcRMzCBr+sW3oc9HrI1rwxb1xFlrQDmA1rCFeh2KjUdjivveGfXpYKXq9z8+7nDUOKdbm
37hVr5E3MhowOMA+svsbNlHIukzK6wJnV7UlBycY82LIGAoiP6Ec5BNmZLMEojKghXzK1OuEUqln
i9jAJIUDiVWKqqYXcFoTrbanSbWntrKH8AZZO/H1KFfkcCHX2imuVxVa1ikousbKXg3o5y2Du+0k
l82AVgA6Cbjq+cfQsFWEsG7hI8JsBKkwQOxsAsdF6W2bubxv/5nhX0DbUa4xtpgA5Yxd+j0fbks0
OMnOtpHP7R9vLvhuhQtXQj1LjIY5fHxCvvHGbBqptuUYgXHQHCY7if9QRhnmfHaJd6Ps52fneRbH
eYnA2fBGqg2yDiGyDe+f5+TwtfyRvRKLvHwjv9vjMEroilDqZUij9j5rRsKgC6T37A4dhM1k92ha
XDDq0og2mmevqHCA8BZ+/DMfurKbJdyRxfhFBv2M/sXIiEGiX+DI+/rY33C2n50hd0mI2Slc+wtG
TM1D6eupDWqhg+S0eKeXHJaCh97gLE6/PwpQ6x6IO/kXadH738BhWTb01qAPb1LkTE2rcypnPKpu
tddBx0spJF/GrHdjHGbpYjNMC1NEM0DtYd3mwj3hMcwjtjyUAy1zSfpIjnV2DzBRGcbPaFyrtg6a
49yje00/Nzxxx5CDrraop6kVoPPXu6hOQb0m8YTrzk68f0axWJU+c2UfdDMPCvE0QHgPhNA+ek8N
3shQnfCMFJ/0oIeeRPqo+MuP4gos1m7j6na3H6GC1dzkjV0+hXbvgK6dyKq3TwlSwo9/A8QgJxC/
AoYGGTQ+32uoBTQPxDfdRh2MKny0kcRlqNcz0o1IFvcZqJSQcAbpXL8iVn+Vh8bp+6dFw1ulHl1P
au2h844iJyFOCRiWP/4NfTxreFKD48b7eg9l+6u/B7/as+nNyKdgltpTPmoSQAGkYWLFNcbZX6D9
CT3G05Jl++193T6Ln+YkwFQpDBhcUV2h7R+sTP4m1BQ9DXFL4ZHs47Z1Zb8uyQAAR0q17xzpucBU
u3IA063LqI8zP3So3IbaPQ5i4riSm0YFnqVK5a6aikdA0QGrHoGb1O5xQKNOc2kVA6DbXG+U9LGj
XkGoZXDAIiuZ1gDMVLftdwpY4lrdN3MqkKW+D98rv0apEutGByuALwwaOcUhvmHQtTrRreLF3nQk
y+rb8RE0XD/6BIKufBKKSnXFANJ2j9mu8NbncceGjgYXgOmGoMZ2f68i9u/NA6Lyj1YzuVcyWcZK
oybzm7za123/1/aB+vxW++Ey+MTG1JS6WcfyrLpZbhf3upP6BlR2bq2gcpdj8yDsKeZjwgnfaihn
8cM6iXpkCjVu62z0rF446FZBoMQvCtvvG8cc9cxGlydh1Rml6io3BujEs6fxpO1Stz8KX5JAleAp
7J1sev3Dm0XioAPCwdPS5ngJWcE4WKnXmna0RmLmgfR/DiwiS6u6iMG6dFPu+9vULYIe0zACFAEk
4BObzafQ/Rep6vuGcsghZFpRFauqIoheQJc6XFVf9JPol15bOVR094sy9LsxDkb0pEQfZISKYHcI
r+JgOvSnBMIHkafvI5AfqHZ8Xf3NHLS+aumKGvvtv47GoBr70XfWRlg6TK+rrnmVXatO6ae3BSQg
tOsejIE+up99DFnjiSkO4oNOhILE2eDrudpSzbk+gwQyG+b9api2WcjEHXARoyWI4qCJV8MoBuc9
TdRmVd4ByZrpS45ZCNXKkCh/J1DlYvhzZoXzlwGtvYI+w0c7MFegW33XCfYITgXZFXdoHJeJBrOL
3+zMHOcxvRxqMQisWQ3ZPDDi9gkf6TcEoBhWvpvh30fU0soq8PLh88j7dLjN0tre3jdiHfwTSCnM
NdIrlqsaedCr5n1nzXal616eooncBN2U2Ti1TBH4Xs4IJEgLqeAlNky+PaLVNXUF/ds/GUi0y7zc
tAuwM5h760vvASuxmXFjG+50938Al4uX67t1vv6Z960UoZrCAi7hBXFqMBt2eYxOI2asUru8Mm6L
o7VviFLU5UvizCx3p6PfAEzarOwafomezEBGGqSnbg1CNxbqYVjpkLkjDjkVTFw85Gd2uVt9LMoJ
RKaoHIXrLqy/rerzthNRv58L+5MlnlcxExR3MqPrMg+9rqSkdy/fB2drYH/D2QUL7qlVHGusgSnl
gCTygcVfxR6q4TeUai21HO4uj8O+SyOMu0LFOih7cBg0FGsH5X/crQ2G5RjEqqPils3VpIG8d3LS
OrFFK3S3vwzpchz4ojK+mquZsVqUflju0bGAvKxxYl/eZ5U9e0YgeaJdkpfaZdD/73zzZdFmEhpz
nODqc+wVQ+hEjbvGiUOs7jLov1vhUHiV12murf+PIqyOEXntkbUlVb61p0YXqb3kpXCa3Ki1QUbz
AhvThR7DK0KSWws9ZGidvuo93e+vElfBw///PC3ydgv8t0x+yjpr8yE2TDxySPqy2sqU3HY62g7r
9raWBe/P9lTlwGIx5AESuihoT4fVt3zWJRfuqj0jnLJcqtv4csXg/VirHHTIjSYqTTQrrnjQD0yM
eoR2c7GHDsBD7lBMBIRTqhyGpHEMPuQKl91Y3I3L/TA6+Ug9xF9+kT1bEYceY6hJoaAg2+hdQLwD
uVwwd0FUyE4eW9S5QJ+1J74YgVcqhya6lVcNREJA6r3T76AlYwY1Plv+mv9sQa7kpXbiUkSh1E5y
sLLGFfisxEF1IZUzL/fr6pUaUbgjMFLlArpJHdt81IAgsq4eVKV1Wm22M7XOnDovqTYvaj0ckGiJ
VsitBpicLE+UHyJ9X6hExMi25FOU/+4XGhflW8Jc6caAW6VqKid9CdfjItzL63WB0bk/cwiNjzOK
UpyhK8TCm2TX3KkOcjbf8tDuPbng635NVQRWhE32O7eWx8HGbInTMrP7mfWIGn7nhPv+wPK1xNeJ
B4HLnoE5RJGxeqHd+2MoAH/P+6xFULzkk98KklcNUmuXS+T2CcTWthfG3Ozzut6NcZhRGQ26rmS4
YTN9G/UbqzvO9YOs7tTlHpoy27Yue+G7LQ46+lRMQdDIEkFL3OdWeDKXwi2TzP8zMxxeZDLGSAb2
KKZFQds+FN3eIiXdLmPS+1I4gFi6FOM3Odyh88xAAHuhItqQlXWyx8aHoNa+QJnkz1bF4YWmg0LT
ytEBJU2gqT8N8kmmGCEpx+NQQqiNvllYk9Vs7KM6WGRwzWs7Zfi6vZLtvQP52Uf/nutIAu099m7t
kIuNATi/CYTYdjRwm360kIhatLQQVUaL1WBnWVAXP6Bxsr2Kz43Bb1HLvy6AYcaPRsqyFJsMmj+u
Vsy7REucNul9TUNDi7GMR3CP7E1EwLGRXYVivyOMU3vIYURY1W0F4VjZ1a/MAOnCTeXUz+Ktbssv
OqT9hmNPdbtQFtnPzxIUIV/nttU6yGmU9T6XhaO6ln90cEF08tFEmiSaUNYt4hfIzExJ64cy/jum
+o233VzmnyPkVR1Vs0RNsVbvlTiwagxfW6mtawbhhpejP0Z4o4NvGprJ3FcCNRioaVODNZuyBpHE
i9+aTZmUdh5QnSCX4/cza9wXqlBjq1bw7yDWROOxX58WvJU3jnGd7E08+2l3q1eA2FSOqGVe3NAz
w9x366JqynKWOLDmfNbzHHn9MdxnTm5bwYjpthDsBhQevpV+P91cZ1bZX3XmkNEcy1I/p+g/3Ee7
3JWeoTPiW47+sLJuG7wpNTvz/rfq0WdGOdwHl7GMZAWvkHO9UyBTs2itI1YzsaMXY6kzKxzWT+Wy
YE+xoeDMsGekXl3uqsVXtbiaBUqf4vJ7xZkxDvV1yxwzCLPISKHTW3Qx+eH3xg0f2KN1exU62fM2
dF3E5ndzPOWgmPRtu9Z40rL6u9J8LCtIBi2Ufj1lhLsA0NUGLcgUKQOKcE5WD95YoPAs5N72Wqi9
M7g7wBDiaeyECp7/LXqq97Uf+9q9dN170S3KXWi/2bZHLYvDk3CNKjVXEEBp4t+DOe0zeXU0JSZg
+K0ovnGyDA5I5BLF5jpG2aHzFD85NmgGkb/LX4VvJhSAnNobvdIrvwkuCGeOHbLmiOSlvBhtnzkJ
24izs40Hg9FS2jefVHyMHARD6ayH2av8MlhaIgS+fJOfWeOQpAGhg9mhMOAm1c9xCTB4EOVBE16F
Ye5MXTBUT9affkkOR8ZZUnqdvcgk/X05JXZRfxUpoVzKWzgUacAbGRoiHjszObnR82HfmvJVEpru
tlN+1v5jgdDZ9nEAksqVIbURtg/dnShdSqCajry4cudDtW/tFr1Lwq3pgODn/rcaid4t89xeq9kL
RlnjlWLWIUP3pI7fiaWx87txEj7NthViDebcRn0riekowJkKOs50m72FQJyNCIyJD2ZyaKI2NXSC
DEAj2vqc0IxsEfMUg7YStwtxXZscikRthKLigKfHYukOmgnJNX31E6lzIalH+Aa1Ig5JpGTK5hnu
49Zp54jDjZ6g9WMi8IpCYZ7jaJpZ8X8tGV5NHnt1yEXbwItDvGPxjrGnJF4v18DO/I4DjDHvUyMd
4fGsz5h1e2G4dyfdscYFtFc9hA5lkfpkHFyI+tA2kGhU8YkOObKmFfqKhjLZeD4jHnHYF9nyeA40
6sFYCrUBMKWSdG1p/WlNKgpvKRscYJhVbFYTHr/BLGEG0GDZzWgAsjOIDdqgR/WWXY4b7jtxlNkf
vrEwviF30ZJQHVNgBdQnd/lJdgQwgRQBG9Az3SgIHyZXtpUf4T01J0Os1uJiEXUeYozhIkZA7c2K
b8SFqocRh8ziYCOKRAC8DpCSRsdQE0eCxKFM8VRRuQxflRLHodbLDqjBHqBZATbCHI4UsBfoBTpH
f+gjfONtAXEINVqAHOKBtfJnB1QVLU8KRB8UpU57FflJT+Ai9aHYPp8FHWJjxLoGmQ83zB5KqPSK
7rYLMrfe8kAONVIIhi9VXrC3qhESIoYHIRlP3FEpCgWH/Oj8okWQtpJrvIOhNsUUca175Rr1erzg
1IxgkyrQE+BkcZChpuoSalD3dGP9J0QYQRiKeTBPU6kBAcoOBxu1JlXzauSaK647NELapvljGA+W
1VC+t32gMH/90RHmpKiNtGg0t/978Pq9cox9sPb58m3nqi+slTfyI/Jdhd26v/YOCPF8NGqIdRRp
IbwDEtBIJFBSAlFgfWQT2AwSVZFYJbVIDjXMoYK88ISvVqt/W2gJUF7k6mXb4SkTbMlnB6pIUSAb
RRSpoiZ3ZhDLt4kT58Q7yvapBUXKRyNaI1tNHyHKzUPoCYtoxE0ovjTiRIHw4qONCrMkSiGXmlvO
fgniAfbkVVQn6Iy6i9sNNp3pXW4g+S/EgAL0R5NN1qlTV+HFpnWnbNfvwSbr4o1tcPJj/PTWIYn+
tNSuHXQjRDaVnrB4YssZuXjDWKNEAEU0hmTAnZMrf3VmIPbHAqRqxW+Nw54tlEOPolEzTZtRjUOs
bavZSbOo+hTlIRxuGG3VS0mDymWdprd6r0D+til+brs6cT2CCejj94qyvjYSEd9LuwkR08w7jLld
GQFa/jH3RYUUpDUOLCKtTGqhxcn6Z9CtcdSvqjtArKQNLNd4JNa2Dbz6219zdo7VwUiiWU7w3pbY
5V51tBOkZjzxe/66QjYpBDldF9uFaFuE4e0LExzOH/dUVzOlUCp8uCaLbfXnDOUIddiN6826vo7G
LWidiQiAqATofCvtlNX13JgAk94Vne56PaLKd5BQvTR/543v3evfWlLPtjRu+k6xasxEhk3mrflN
DxlwNVS9MSJbZBiQb5xlvoUWYwNmFIKwzJ3DKzFW7DqJPeg1y92h03ZDd4isnVKeWjD1RiY1oEbc
AG8l67NlJrGEBnmp0NyuPIDA3BaakwDF6W3/pNyTQ5BUK8FAIyMuSIbFn4cwKNv4ehJ0XwMB6bap
y21aZ9+NwxKMSox49YNLTo7oRMcmELzMaU66Hx+odjr2Z298N75tFgK4+qywJr5Y+qELz4b53LdB
IXwz0v1MzuhSVxzfKIsykdFVERjS0v3ypKI9F+lYgg4qdEDnCD+Mx57KKAjf4KVS17FbwxYMfG6X
HoTaLeMba9oTn4uh7tYecgiyaJYgjpOGKYNV+CLFZW43vWHHY3I/TFDJFvVTqueavaTtAek8ZZ39
9i3r7GI6835dqto6G/Ge1Xn5o4w8N7oaWcsze6B4i8QpBgH2C7cMcnFKqxeDlqjMO3vfKm+77G57
P4mTJrOfny0oMes6bA3EqFZeHpu1Rkpb3GZr5RYDRWJBLYWLQMxGzLRaQiHAjK9046mMqKn0y13/
70dZ5mFjlJN+ndF1Vi0ObjUP8qG36nd0FOFG04IF1QCIAAbbG0jEVXxbcJyIa550uLfz+WGEtrqy
OJP4PMrPcU09TxPHi+8Bjruq6CsNrr8cBo89ykHsEDGk6ao2I35Wd2Fkh8728i77h2npkBECvTqf
eVapMSu9iULcUn4PY9D3tA4QpVoyAvEvO8e7He7TdZUIhpmK1d/CvTw/LFQr5OW9e//9PMqnlaBW
HXrcYj33q3UMNEHfpSivbG/XthlwwX08TpMQV+CjRJuCWt/X2Z2OwYFhCP9orxQ+r6zSvm/UEi7X
6vfx/G3tqemZy/fUv5sFkvGPq8iNAnlBg2re0mV+YU5Ikrp9lKZB3oDtOZJvobEQ5GZta1nurZGO
SFHzVK0I1sE6VJq5r6DCPWemJ8eT9oc7zBD6DLDqIgEdesRepsEFbqZPZXW9Uvf0L4Lx9w3gYH7C
2qWWsWP9+8qfNXbodyg/q8+WS2H8L27qd3McyItGqY9VOP0zrbd4nZPNNkbwZ2hPvowexvXu6pG6
yShP5YBf1bquqMAC6dYv8WgLf6PrE1WlzIke+wOqWD91f9lJX7dPx2WsfF8ndwMMajGgAxPluFrv
jx0K3SCqg2p7P9ihlHxHWwVxUMiN5VBlmUqjnTuUHFG/AmLGTndVBImzgvSHJdq/N5UFFop/0FLh
ZZFCIYcI2hyyBgbEc8bfqhNjJKtwSpTsomDx0Rp6rF4WX/fB0u9S/RPE9vIJq44MMlksNHupUWuH
+nWvmHat3WrWgzEQraG/KGb8t9K3qPrsGK4aKBRn7e1BWXSk04QbSfQyUKHJtT2+pj8XkAw22IL9
jLouxR9BLZTDJ2jlVErfwviiar4QQwOjTj0pr13Z0u8aTf657bYUHPBZqyCjAGsxPGRkAIwVxjLs
zGGMVX0Q31GnhDiZfMZqTrJZ5CU+YzJ+SdovQpHY3fRje0mUDfbzs8+XlIliDS1qG5Cz+V4Uiw92
fU8sRiK6JHeOQ5lZlmLBiDE5W3kDqDDQR3QIH6EfgcFEdNneby/qF6ncu1Ny+FINuLWUCjvXugte
DTNPTW0NPCaMCtCgZqwpJ+SwZYYIy2pkSMLxCBUMc+o2ouT3QupWZefMSUJFf8ypP2cC74vjIphQ
XEtBUtnpvpr9CIregiPfIvNAB0WC1qjtrWS/bMMYn6lmemo1KSPwzAbxtsoyv+rmzI6UHjnCstcU
wU9b60Urwy/bdolN5XPWaYwmK5ZS3ISVaUcSZset266SnEz9HqaSu23sF+11/20pn69igLZfdCga
uUPs6AGLqA0IBSdeu5sXFILLe9mOPdbtRg2t/yJTebfMRTFCIhVZmwHBGJ00PiaMCqEj3qqDDX5i
ZOcFxpSvqmdiwYQPyVxcY0RiXo0G0ldWDJNxLaXgUdEwUgWw8amCGBFF8uIdirxqxcQ6fuYYd4Hw
RdV734giR+uXY25pzki2iVMAwGez6TIWdVPpKJzGjuIPKOUst+EDYBoMKVTFlnJV9vMzCFXGcVwt
E9BmVk+CcdAhQhejm8o0d73QBX/44Tiw6atitiYLH47p/WRec5VAgr04/fOQtP5eHefdOzmoiTXd
kidUxVy86Tul8VVqTtGUUaePcEY+na0LqzA7o0d93WaUPmx4PQuiPWsJm3ZU/sc8ewPQeGY/GaOL
Ym6BPcToXkTTm7u/iS9EGWCrPXOHXpWkBINh/1SG2IAu6kJrMPmAMad3ll3qaFS9Yzs3V3ix+Klb
2tSKAdKrNnqTeRT6NBDW3WA+EmujvhRb+9na8ggKkmqFfocWA2LQ+7RBDeqFpwW60v0VVVAhYINn
/GvFemqsFW4h1tfFBI7O8S5BJbucH4X2JSnIp2HKHheiDBH6VhLQGWAuvt0DEX0BONy/6vvQNwLF
K6+k22UXgWdBoG50ymU4BFn6utX6HOVSNreoOsYuL+0RjNLKXfoXS78sJNjfiU95uXz639Hmp1yl
stBDZUQJRzwkO0ZH2uPCQX50oHoWCHhUOAyJtA5EwjHOQ6W+1KNTx7pXiYLTtQ/TIPnbqyI2kh9z
NaDGmXYl808kH91tTo23EAeNn2ZFs0+miaKAekio3pZq9qORwOBa617cyM/bS6FMcTCylrgxW/Ai
u9Bs/SlMU5CUYGlX6kfLrAiuZyIH4AdZ21Sw1C6G+0mW4KPl+bC07aFQ1d32iqgknJ9hVSroaw0j
qyYFs7+ecMRu+mP53Hps6LmsHCoNpryBy21aAzqRY4RSX5TtcuEY/dYw2nuSzw+vLooqru0MbzOM
Qz6lSM78RKQ6lyg/4LBhDrtVkIpRdcdmrwmQ5BBtLZrsoaYabikv4CKLtDIsTZjRaiaMLzrm3eMh
t8GwRZzQt1B64/7lBTrLeZYNPUnRbxFaP4d88PtI3y3GsF9l1ObN2emm9Ec663dql38pBwFs4PJf
XZb6pbWe5gFNi6rgJUb3rA+9l8qS18TivdRoh9XKiH5JYuv5sVcl1PsoNxAqNCvanlV9p4ECJjSh
YVBT/U9UfszPvQqSUId5hopYp9ls2ICpw2Waw9rI2iB0qHd/4mNrHLrkc2mGcYXxKzFc3MHo7sdR
D/Quo24Zlr5sfG1e/0FYMPm8JghXl6D5Cf6Gnfm13a0a+lvaAMmqR1HaUoG/xjDhLEIpjSoN0+6t
8CYjkgQ9JPq7WFojHylbxMWmcfAC3SE0+g+IFyJxrwzXcWF6S7w4mva6krLulCuyn58tqy6qyAJZ
HELkByY20ATGvXDdHjtfOoC2F11k9Rfod0i3BGJfXKIiQ0fXAJuurnNLHLMJjPkmELv4ibLpqbpL
XXDQLte5rwo2/t+94lg/zBUC7A5VeLjooWemuRUbxiorqOOAIzGS/QytE23XB+O6eNtLpMxw8GpZ
U1qJKZK3KH4oRbwQgpx4SX+r+nW2GA5b4yhECxGbxE73o8vKo4ju7nKcgsKPfKpn8/IZOLPGRVzg
ZMT3FPBUNzmGLaPynNyxM5DvoE4S/NH28RNf/Wg0upyCIGuOT6i52fJ0vWAX/8wI1xE1m6Uozn2G
AhsS+kUNj8monpowcrfNXMbg933jJ75QAyomEaLOblzZOph65+Mw2cJTsp9c0xf2PfWCRRrkij+T
tXaFUAH0WRUGAtJQIxjt6MQGK8ugosIvwtX50S8wiBSh1cMJV+mNZyNM7fZ1juzRafatUzug2/Cm
XfS6vauUVfbzM+RS9NWa0xjVygps7f11Gl6XCtFwRe4jhxXhkiQZVNQZgZroiJA4Go9RgI7RQ49Z
XHIfL5ZEz9yEg4yw6ywT42Mscxr3kJGOfTCeBuUzhsL3rGoRQXl5eI2vpsg2r6lJYGo7OSTJI9S1
e0beJvb33XQVTs95+LT9xcjt5PCjyNvcUNUInV0gC0KTuSOOO8MZF1tEnI6KzLDfNkisiR/1EiJr
rCsJr56G8LiEMR6Wj9msOttGqFXx815hnGvNarELpWq/p4nwWjTi0TKYbnr4RZGhIxnns21I8jWE
Br4Uq3AzzyWxtdRKubBLFWctNfAJXU3b6WgQGc1TQnK+Mm//FHO9+yc/AyZqcQPZMcQltVZ6mShd
izEu7bZO/5KnhhpQuTwvdWaND7ggxS3oES7Q/mX1x0dWEJLuITLsIl1Bg2xyQ5VbyQ/JIYogi0Va
gevfLU+Mfa/5oV3LN6uDnhSQ381ft92G+mIctORi21uiiYELRX1VEvVUVz+7UHzYNnK5N/VsEzlI
WaI6NMMEAFZieKmzuyt1/8ZudqRqauxrbPkGBx+als9pvaDqU0MtcG3/ztEpRKyF+fCWCR49RjEV
oxk+ruT9izqlX0ZJc2QVCpm54kv1S5vkj2IRHWdFc4Q48wy5IL4ZcQD4cTCMbesysktcdPNz1x3k
aBdX1+Mfr5Sf/irUbiigN8HiLFa3huvf9bu3N00/Ipn9KLfnR8HqTo5EXbHY2zObmkp9/at2XYD3
8f80QkK5JD8TtkpKWooyPKWPX8EKBlXV/dK8LNbTmqW2DDEh7TQmBgHSxGnjJ8OkIbasSsCOhpMZ
9HoJVv9E2YdCQ8q4Xix/vp84iwMRVVvLLBZw4uSApdtgBT40YHtPXIpGnFoSByB4QukNs0X9Zq2/
dnFvp8WxSh9/68xppioiyjFF/gFgHqYhxqwFnoTBOMxK10ph50ekZ3hAFDG1RRRGLqPIuzkO840+
VbN8ROELykVNd7MmVG/5Ze9TZdy2uoJkRedApOutBM6HkqQqPNThYwwxuGp50vWTXNx18hfVfMip
oanLpCPvNvlcRhxlEW9DIJZgx1mw0arT2PGN4Izok8bwb8BGjqcd0mzi4zHM/QSYZ3a59CZMezle
ZzA/5CfpYXHa/XSFFu2gPIqTXXur09rzleA2u/HK2G+bvuibZ5a5cMRaQZiY5cgIIunGUhJHNa40
uSHWxz7V1vK4JGfJCqMQDCzPUE7CcDuggFk2r6JwsOLrxNplRuT92ao47ywj2RT0Et/Rmp+V5HEs
IOxKtqlejnvO9o4DkEbH7BEU7DR4S7kXnwDIbuEst6Mj4tk+ech86uq+3Gl1ZpFDkiIplD7tkdaz
Z1JW3Er9+rUJUNv2x2d5v/y9OuCevEliO/2Rp+72pl488mfGuQjF6Ap5TnXWmTjL9pi8kI1k1Cng
IhNlrppaZqHxIj2GeP6N9o3U2PVwH82JbRXEk9tlz8cQkImpQkXiZaHDPs5ycYYWZKztpOwlK/we
5NHbW/YLEHs3wi1JTFPURyQcL+Om3pd+fDP46b2KJ0Syi+Ty13m3xMFl3uStZgxwRtamyrgswM2s
YypYZSSG7vLc7KgiE7GBn17amj7Lywo3ddrVtq6aDvp17GQJibP8i2MGlTOQr5uYpeeOmZmOZlck
CkvtZ7dk5PJOFqwQ/GGYbL7SVFuXF/ZukDtlUj3HZT3iKl1T0UbXHTRUXMl82nYNygh/mqZiDhUF
74hJVvvD/yPtuprjxpntL2IVwQASrwwTNYq2ZPuF5bBmzpm//h5o71oUzB185X1WlXoANjr3OQDC
jYFonEQv16VsDxcZb2cRFLDXgqZOK1TnOH/QcMzuiheMwRwGP3BKLzoF7vggC3f49fxu7d9ECpqo
xqplVjqKI6N6F83FLq8vC0rv/SRTjG238kvQ6+Nb1ZWMmdZ2Zql8xI/jr6U+xUa8BewCBfOYyj7z
MRYD5F8+XivD1eRf58oZX+uvK9GdaUSoH+QI6UYMiNXzg2r0T8Buel5y7WQSTP5JvuO2bXw7q+Cn
59K2E9WA5Y+OGPtxAr/0+VYLIe6sO9+tvelOgGrQDsGtrIUqUyFx4jVfIqOeUY2BZZlKByytvn0E
I/tfDLfMycsKDAPeaZKCnuzbcnO3uuBEwSR4x1c103Dymyy9NOp4bGrMY+TFfWf1LtgZb6qc/ElY
+/ZcXu9iJbawErvOQBzsMfuog8vZlrVTeKhzTXEE2zINk5GFMaLaHlPSfOoid4Gev3vFz4ee2pJs
SqangpWZO512pMPyQtz2bhz9nPrnOLjo/bcilpxMJkkwNIWua7qigUIm16uvrG0aR4knv53yfVkP
wIbXd9dfhMR+voZKqy+VG1FUJYsKZvsi9yPMg9K29BJVlRgZiR6Kw69Jt5ShzpE4M+uvZgr8gT1p
zeTE3UEpPk/1Dozmkphh25H/euni2Kttl6ndNRh7DZrQy83RrVixv35324WENzUXh12NUZ3H3sRq
Enep1g7V8kMG1mXejMoufxYnvB1IiP7jRsnaOkctphqArpArNzpVPtTjKFtDkF2cYDJ0jSUT+Jow
vvrc+ygLYrpcu7N/sAvHcR4PTSLdYJeFJuJYqx0aZZ92GA/gUHpA4wTeEM8BhhPfMqwelKNsTkyi
9eJQq5XWURb1cHkZu2voXRe8qKZk40vykDXBZCi61jZtitwpUy61NrjYkZuMPapAZi5rt8lOI9gM
wpqmU0qoejZ+ojTy5/mZlDJwdNl5hHAExXUzaYGY46nzh5Ccqe62JgqT9ybaDNefleQ44hCrHWvT
sAwhxmeSYdcm5X1RYekn1yWvV3IgcXzVBioYYSF6oWluPLVK82BOxSGOpo/T1H3QqPpHedKv5yty
VGdG3JKqhku057sBM6zVg9H9N68r1q6SdERSWyKaskosYlVgpJMSIcpMni5YB9JazVg3UAMKOudn
jpyr+Pno5DeL3z/FO9lkiCZx9OLoqtoAU77S/z9Vjz4X3nKAmcBcc7gvXf0AGJQGheLRC93lknZw
/fUZ4EoypgOJ+9KFcCOOJ7PIOPFrFXyl2i4rDhY5L8YnnXxMdGBtapInsGGDDRPxkWUblq4RKtyy
rWrAHRon4M0jVetuw/bp+hPbGmx4J4C/wZXbB8Kgnaukw+IVhwXeKbeLBRSD5Se38HHpXZe28dLe
CRNujw7JoMchEkEozuKNyLCd2dQOLQXhLIOPKa3H6wI3LMg7gfwHrU63DAkudijRcJ3ugvQ4tK2j
Ni/XZfAfLUSg72QIRjeeEKRl00jwfRTQirP9lGUfFkQyjfLpuiTZ9QmWF9PFGZiyFoIK7ovSfZ3D
XYcDpbrDBhntt0wvxMptVOkhlst6gsoYRynN4IVDDLzw6jf1rx9LKkuo1rZsibHYqRCP0eecWrtJ
HfdEnfwO2B0kCz/lC3MWo7+oWe5OlaxILdERcUTFbhVzSUdIX6bamUP7Ic/vCqWQhPNboc1aTSwh
aktYAG0EeTX6CZjmMfxkl3WOemzO0U/el0TpAAzIMjQb2dkE85GZxaDTEfCUepydxgBrZqUZ3CMN
lHESyQTxv68emsUswA8ueNl9eW7tm6w8p7I4asP0vrtAwXh0iRYvqp5onqIZWKWm5LL04VFJ2b4B
VKSd2MeKBXuwdUlMsOTVWaIN6Q0UrxZM2zTJ167I3Fxza/WhnM+qJokUN429rlrEMDAcaIpwF8D5
DrWq71CYW7RH3VSPcd/uJG9N27JWbzLEmCpPjJGVHX/X3XTJ7GTXpuH9FH9TbOOUdBEwdLOdXh9G
i9wPRMX+pQx+dlNTVj9AeOxmahVstHDISLuxyVlR91l0uH7IrVjBMFcy+CWstDGzLCUsExyyQV+3
nl16sl5B6MzH0I8vAL0H1ZmJ4SwNG6y8GYQVNk866LkRsOBHGCiwGppq2yK6xxSUClP6ggC2laKK
tpzto3mLGJkb0cgv3Ea2NLu1DPBOouCJojZvkgzMGx7INi41uBpaM3TnmB7YPLuGHjrVWF2ywT7X
yQDAIuMWvaq93Y3u9evfKnDhd1imzXvnliaOuJpWgrG/AB7R2I+zkw3OgkANCJTUm9yKgsMEgCq8
iCibb918Pwa4zjUdZN9UDHtbQ+2XvIWFCDvMyHRa6ujd/PX64bZlGIYJ4h0M8Yr4IElHgmKoelgh
FEm1F7p8+2//X1DdtFjqwMjQBGB57mrmckSvRZLYb75AmJh/jiB4omBudMAlEuJVYeZZRrebsMQZ
/Phv5+D3uHqCajREXajlmmcuu5zs0kFSz9wOGlanEDzOlGTNiLEUvjfXYx8djA8jxqfp6xi8JgO7
eC1L/RbkraQJzgc1eL0kcUBQZqSYB8j96cW6zQCGnKKXXR4z8FrZfgX248YNpcXx7Ye9ki66oA4D
PpPO+IOyT81T6L8aEnU333Cy5ehSy9y5TMsFS9ImLWnzHFpedL49fLBlMbP06wmh7KRUcctanOif
xut00I68zTsfZEs4W01ew3y7PbGtQbRemdTSgKYQjrl/U+06T3M5P2QAJOv4wxw7yU+MxfjIGo+y
gvFWngzpls3QE6UwTMJJ0arP0sKykIIAbZ0TzcTALMnOrzrzJOstbD/tX8LEqL1FD4zUJEbjovvG
wQsN8yYpHq+/7M146O1AluDAU4AVdGrWoixomG6CMSY9uYTKac4+pZMkWpEdRzCGmRaFc2mmmPEv
76biGLOLyZ6vn0b2fcS4PC/qoBm0CCHyXQZ+PHKgr6Bmulud8KYlrpGbid/NyNv3EayiPeVmhOkc
WEU1cqNRc5TR9MPq0ElrZ/9iM95ECfZxqMN86mud8NGb2emO2Q7+5D6Znb9xT4PHRZLhbNoMk+j4
+UxVLbH/P0fqTPKixMcy/TL5TonEM26fCE+JUkwwMSL2rcOg7cokqjScaABxbeuCSChN9pyOvXE0
p5rcUcbtsq0dK5mC3TfadIzGFLZDOYD0AUtCqbvcmnvVS3fMkyXCm+q+Eiaa+cWaU0NDEtWOFACP
+aVTKhdQQJJXtR0er+QI1j3HnB7mo2ziqXAnfEMi8Cw3dhCt+ToIjRRfmRz7DiAZQGo2jxjyTNxK
Sgm8+RRWP0KwizlaMm3T42bH5BBh2YoqDlMerUxirSR3Khr/wWYjWF3guItscHssZY+lF+r+dSOy
rfo2QmtNtyxU6t4HOyzq0ZuruBDl1KaL0xLZyqpMgmA4TKsu9GWGFyFY119I6Zh/0Kk1TPPtDKK9
WOJq0msEz5SeR+t5Sp6v39Frn+0327cSIDwli8xVVTNoHfBD7AcVDji8nTzuhqNdcTZvsTbT+MQd
j93F2NWgJJNOe8kuUXhfXWOEXZRRcPJdqiP5hKrWk+3B8rJLicH6xE/+ku1ybUqkhOqg/CEYuBF9
5UiMXEvgXEobfdynqf1y/VI3ayKr/y84yHxQ80ZJdA5Dy11XczCxlpnuZBMo28WrlRxBwRVsA82a
jrhiYk71vbvhiLcV6CzMWyXFCgvijW+yryW7OkHjwyRLDG2E71cD3bW7yJ96Jnm22x5ldSxB54En
Z2I4GjIaLItFn83DcE5v+Abm35QZsiGXrXFY0Bq+qYPwBKq5bZVpqtFtvAn2GPW9WD5oJj5bvgEY
VQ5yawMSAztO15VEdpOC2ttVPnU6nwCns+3FqnogqiFpOG37ydXJBJfS63Nmmxz8qG4cG3t+oW/5
yscG03K5xwdtr59ou8KwEic4jyTTDduiqISHPzHdq6HAkL5mZHbhjLvwh+6nWBcwJCmn5B7F3fU6
mFSVcTCTUD0gT3cic5R8KZlCiivrgxaUWY/cnI8Gee1ju88v1SHsXWsfYvHH+pzKSiZbbGRQSVO1
DGKbKFQJN9mHbZNGKTI9Dn4UIRYY969QQXsdCzN/jwSqTvdX4Ocy0fxx/eYP3iSLnhmE3hMbOhDC
juAlz3WshU53s/5Roimb2cpKimCB54E2rCYZZ34dPBPwTuk+eWpeOOmgsQOwIUpxDJv0UpbPzfBm
JVewzHa76I3J+UL4oFDHqp0VtLu41fZ61j5IzrjtBX59w1etWtVaet2Ku6lFB4NeAHbuIdGNHAza
x5foTn8Mj9oncGID5OeS72Iv75w/2J9cq9Cr81iJBwRJp6k9dnxVMHxg2yrGEJ8EToWbj991xTaJ
SkymmWINPgzGZmY6wp8q+ZLWH7UQXkf5EmduVxkOiEauX+gWoAZO9CZOsGY1zehYDgMC8cbRwc+X
eMyncAz9LV8zJ3vjU4jl3vFQHkyn95OzvJT5Lwb17ScI73KwlUAbDEQODXO6G/MQYY25ZODSm/zM
55TZ14+8bdt+iRP3RZGYAg2BwjPV6akxL0Gyu/7/t5/D2/8XnmFCrLrKefxqKQ9Ze9S13KHdKdAk
jkF2DOHVwcFq2A3CrQXzKUxvJim1zabRsggzQK8BCFpDiBiGTMHYfojaqXapgWxwUz2xR6NykufK
/5vmMLqo33RJZr0t1LaJrdqqRcU12zlIkmkeZ1Rc2HTUMuWuZV/sPJdo/XaQZ72JES4vmRsajwuc
ags0UQMzFcHoDA7HwmhuDa7j4C+9rhVSkWJcWZNWMXr4u9ZvbhYv95czPeoYMAPuJiB85URBsqvk
CrSyVWQy2hzAtqikdjeDfpeoB1M2uCkTIahIHgIqJQFhldf0tWO9ttDcQZZNbQoBObVpqKaBfQvB
PNQVxr/1sNG8gX7UUU/Mf/SVRB+2RQCOUFU12zCIEDa2NZ2NmaBEuxR3Wf8z627a4fn69998rujU
/CNCsLOqXY9NosNxxeolV36w8vG//X/hllIgYNf2gteazE8ZeWike9Ob0cXbAcRp1kwJ4wBcKqjn
PRkP4UE98eV+wI360wNHfus/8aKyHEF22zvAEVKCbXpklsK7ycogHsoc5hrchc9/Y83pXziwUeL3
Uoa8TUVYCRPeDGWxZQTAmPJA9uN1JHrAfplj5tKOzuZlMmRcFjMYM18LCKu3OSdZFWAfnPOiq659
ilxyUFzDQX3AI7fWx8U1PoFIeR/JEO623f1KsGD4VNDZ1zaY0bDT0fHC4h6I9M2ZUzaWH41j64EI
fgf2sFPgaw/xnf5Z7u65Iv4W36x+gfA9uyiPgoLiOasnPmibAtsyOmgHWU4tEyN8SaYbc1WPGrzX
4s/NeQbfa3RorY9qumfJy2TIVoK3Nefti/K/r74osGnNDphncMcRuac5vU2X6TSYsSQ63O4mra6P
Rx8rOaACVGyAbSPIH/16/panh34AcyiCtPCBLJ/S+VNqH0wU5q6bF9l1ChaSYoekRVFa80iCRZF8
3KVgUNKAzF7Yre1MZfkSL6gcj4YMQ3YzHF6dV7CbFJgXfcnD4Ub7qyhrRMFYgi5npwodPQBlVV9K
TvovBuftSwqWlGbROFMCBZ33zQ3oOM/Uw6QnRih4ei+rk0iOJ86ohMwamZGhUsiGxB+q0c2G3Cly
Z8zPpnrXDjLADYmaigPAc58FvJ+BGchx32WfJnIXVE/XVWVbBHqAOkOJGNMg7zU0szsjqXgBDdAk
FPvAVePq2Fz/T0JEkIaZssnKF9xbHB2tPnbofD9bspGyTVWgCAkow0wLRTL2/iip3qXWmKHPw+mj
QTXrRzvjWPl8P6z9JlOFrbxhLUzQ9FAfMzVTecVsYq5tzN6gVbul/ktr5uP1y9uMRdeihE9U2nU1
jhVyB87Ymx9iH14gO/cehiP27ZnjOMl2/l9LHKLZX4mk6vur7KNlTqoMeabOMBKofzbKB9aCVpl8
oO2+HV7U4XsgRb/ctJZrqUIuNtcDm5YAaoLR2KdaCV8IPAItmmOZhj/yQndS+twt1YfRqrxmyXfX
73nrJaylC842i5LZ6ErYxay4o5NrJpcsPlwXsRVWggJUV00bs3RQ0ffXaoItkHQ2JV5JhqfQbu+y
jHrXRfyLtrzJEFzOWNRFH09IlugX42T46UMEdMniwGHDk3PqMU+2qSKVKLy70ZpHRW+40ffy5+Ah
5tPaaLQ69M52VI/vQP8JpD2SC8xuEuwKa0wELGlbdSCYKCBYkiw+cNztCg0G9AW9BgNzst74ZvFz
LU2ITtKpAs4N7wjyqT2+gl+1ro463eI3Ll5BcKtKCrr/YsrezicoymBSNS0xtI/2SfPa00jd+EY/
cRbSzP2TXtD6eILGLHY/pksTYnW9+aRomRMxSZlAehxBQxqzR59kwnQBx0/QXLAOubnLocTpLr2T
xZLblvnt7gTLbI8jYOsZeidGG4CRa6ckYHakYMU0JeNq/Ff/biTfBAl2OR+GOc00TkrVWyDX7Zww
9Bv7HFmVM05/EgqgtEMsbMYDa5QKtlFXO6qWfBpEaQ5hkjqF4lfKT4nt2DSBhEKOxcD6Js75ap1V
0lmD7dAu1h2vL4Yn5utf0P3GZGp7VA9t50jNB08hfrtGDeQChM8X2+JwpNXWxB44Kw3Hs6kfMm9y
tMLtUFFsj9ohDaTTmK9m9ppE4T2bYRk3JUFrAcWdI/Bpd71PT+1+eUGnN4Zv/cZc4EDeaAflx1m7
MI/DJaK2eZSVczfdwerkwivXUlqNCeFzI73lxKnqTKMsduBO69pRhbcN4m4tnEzERAYg/DnLiZJj
GBH8maB3Q8oqH/XdfBSrMwlPvatMxS6xnekN37H/+UR2mt88DZ1DHq1LfuwA/z3dxl5/ljVtNluY
mL/5pUbCs6djX83DApNpRQ69NEdrx+Hp7OOkwtLYT90zP6/xSP9kCn8tV7ACpsWSYjFww4PSOcZ4
k4cvo/W11yYn6iVj+Nue9u2MIhBHYvVNVGEGHztRmFx2Yt/+HPp4oQ9wtDfJqXdqWZi7aRFWEgWz
Y4056g8pKryK4fcACk/rw5J8u252ZDKEwIuRKtFDDQMeNYBR1a9ddOhloLybPmF1DKGMoRWp1lAr
QL6PmqRmnUOj2M/5zgLTxPWzSJ60CHsfhkXdkwwRXtzru74YXyY6SzI2mQjBasRdrtlTiRc29ac4
uTeKT9ePIPscgsko7LxuCj6FrSq3pf6kWt+S1nD+mwzBStChSVI7hFpV9uzMQ+Km6sv4B+wviLF/
WQRDsAisaLLONnlJ3fykx58H1D+un4I/7SvG9bdaN8kpiQdMV5UmvRlGdc9MwGPP9oe+C59KNu5U
snh1l0iaE5sKgLlhlQEiBwGBcHm2XpWzVYywAkq/m7PmosWRd/1kmzqwEiFcnVWzOE01ZLdBfJy6
81DeWqGsNsaf9W+3t5IhGM4IKyGDVsL78a4OKuEYA53vdSCvoZ7pTjLTyTPWK9LEPmKrjACVNmBk
sH/sqFTxwiH3x3L0xzp00gKgXmbplo3tFaX5+J8uU+ySFepQhLGJtHYKvyXER2TvdFRGKiD5Yja/
7VWlMc8WBfx+aFilBLn6eJ9kwG2n1v6/HUWwo1RTwyJX8KSC4oepnHXyWdd210VItNvmf18dpC7V
Ykb/CBPx84AVnZs8+nxdwOaMDn1TPFswoGRZUgtg/lzxyG45xj6fMtXux90MbH3US11ylJmiTf9D
iWYTpKtoNgv3lpcmSWKMVXtK8DAOD2b5HQxATld8lBxt801ZGOjDzIGBJEEwDSadTbsf0BGZT3yd
YDhgo2nP9pqT7kYpSzT/Z789KawpI10A/bYu9nr60iBaPEIZyELdcPba8Ecd3oYBYvaH6+favL6V
JEEnIiVQbCvAzk4MbI/QiuBd/ZR8lW5ybj6ilRxBM/JkMFhqIZYr2+GsNO2uDk0kc4z8x/MILlYP
ZmKXHKxnMmNHNy+2fRdmN0yTRAqbx0FznmdyqDiJfSsWRoqhqyOmf5eXJL6zktbRlk7iKja/zUqI
YHhMjY5zg969pzWdo1farq8+FhlA7oHwcF0LtssIK1HCK0p1YxwCE9Rntd+B65O6sNgu/WDta5Bh
/sngCSYafl2eoHNTB9wcJUEL2O5vaPs5M2RYmZsTbmsJgraFSTC2bELiG36dvPhW9ce99ZLs2KP5
ZTmhP7vvD8Vt4fdAU5Z8M+6+f3u5q7MJ+teUljKWJioXoAFx2PRs9rnTjA92u9fbHWi/ZR9OpoiC
WSJ1PeVRiSbD6Kouz1ws1BH82E2+AmvVTTEQ+T/gJMqECjEMWl5lkzaIY+OfdB8f9BeMSt0BbAll
J5APYXEg288ST//6oq5drBDT1DMcJOmQhHJkIuTAT8kOqHFOAai64IaDgOgYI2/c+RzukpN1L8s+
Ni3y23cV+1NMr0lStABG0qyXJQdDh7ob1IsdguKijCQflev/laOKvakGtQtL4+gElhFf6jhwg/5P
5lpXD0QEpCF9jhyBTMhE0peyIU6CVtt1k7K5PrkWIZgUJaRUKTCJgQlFumcOtqEPnGU3v6Tu+F1/
jI982UR74WDReuLI6rwS2ylC1VTgd4hYgKDNaB873bNb5mDnqlCO108p+1SioUmpMgwqXkKj3HWA
CZ3+4/8XzEnESrQM5wF1eHBnsTpz61JSav0XW2mC7hIJHecneh8VdrQBfVgNV8angQsvPsHZJN8A
crPvbivU/MGgu495c+Ms64Vtf6NfksXeJdb1B5Y2/BsZ8Tkd8tNIy2MRaKYTtNX++ofatstvsoRq
S59nBk0V+NJ0eoibGZOIyFp1R7O+DzNIwpqX6+K2I2H7TZ7guy0Vi07YDSEeNkC+0xOfJw0/jp+b
b8GOPLAHe6e+xMS/LnRbGd9kCi8OPM+s6FokzWbxOQuwLyRbnJQJ4H9fJRCT0aTDABQODDjvGuMu
oDJd5Lfyu+V7O4HwnPJx6YIl5LNVwGZWAcE+Yb/FcEBvvmP3Mle93XxafSPhccXWTIdxgebzbIVX
cCMve/kOnFpwxfUH2a7kdolxJU5w1TOLphaD0xx4WnXzWyxFlW4EvtDem73pS+qNUpqK16Tk2n0K
jrpZCC1aDQuhNhaf91wJ0z1aiI+NhRnPGVlZ+F0BVL96kFHHb2sK9jGYZugmQIffa4pCSNmZPVzY
ormDdmTx83VV337Ob/9fOFheVBoIDHGXiXVMyi918pwqe2p9JPQ26W2JK/uXx/wmTTCRWAAZczIg
cebASKx0IBasto2/PLIvi4u6A9oZ0rbUv6jnL6nipEBLlzoBLDTfUmZ3qt+itRdU+G6IK382+xEM
yNfvVPLNxD6YWSyWYhEelpdn0j5SQ2KCt6PGt/MIJrFObb0pKzjjZCS3I9OPg9Yfy4ZJOrwS1aCC
FSQh+LlqglddGUjKkKkvmWOOD1TRnLlzayxGX7+2bS/2dizBKGZL25oDhSpawZcmfyg6yAm+AttN
Ikf2eQTbyIIShrGLQOrBntIYKe3u+jlkn0ewhkptg4Aux2BK0V6m+A6gZuby6boI2REEqzCSGBsW
NrLMdjmV5IalMoq77TkXhpoJRkktbGAKl9RQA4XGAEEnB2Ud7sITvbGd2St3WEh7+YPDrEQJ95X3
Rh6HNkLoNjkaya0+Ha7//1fInN+M90qAeFt1YtAKjMgeehLPmWLs+qTZF3HpNzUwYJPlYPad4lSx
mTtpkJ6DEqOAoar5IIbdDTmADILCcPS4q72i73cDlqAZsY6mEX6sdP3I7AQ1nzhxrDg9N6G1j2nn
o4+864l1383lx7KrgZWktU9mn31apuihNUrPZIGnK+FdHgAkP2yOXUFc9GPOWgIwlmg4jWQ2nalm
h5YhNRp72y1t5aYPKi8agLaNnwlCtLOioESHSPRQBOqjSZYbjWK7p4jaEyCEZrcsu49qSFsfZ/sw
GTMGDJLIr1mQu6nRSa55S+0BxaEh+iUmBQ3xe0+FXXEtywqULKPxadR3dMAARVhJ3u62EBtLlhyi
SBXVMo+GJM/4jgopP1cEq2/tsVH+uq4vm/6CzzD8I0RQyGCYlMxo4aXUfe+buwyZsXVLbybX2GmH
/kA+X5e3eSZwCWAbAXOSujgoNCUGwNRDDIPM2qkzLpPiZ3+yn87pCv4RIZjWKmptFZ0gkFlgf6gL
APA9KhKntx0iMaZCB7C6h+n699+/UFlntBQhknJuf9aRWx3hoLzhG/1hOHaPHV01djj+/ezUkmYT
16zf3/ebZMEfxvWcdHaP923seWLMB8CNnXz9hX/2a2JEf1i3GFiekflUC6gIO3sfBss+AA5JRmQu
ZLuMuLpM4YPpQY0VtgbT0cmR00FNh+BAAfyVOJVb7GV0HZsKiLeE0R0d07XiSE0JYiMSm9jNnYzv
dXVDQwNN+g9/oORvMsSyj11S0hklgG/CKfCirHXM/nGgkiGurS9k6Tq6CkzlCGOCCgbKbMes4FBP
5BQVx7y4GYvQzXOZrm9emKlih9oCQpsqdssUNjNlRD7gpcYHKz/a41M7xhJLt6XU1kqGoNS9ro9Y
goVXNPYBdsLTfYMpYeMgo1ySiRGUOgybatF5gdfQ85M+Bv5kY01yYi/poJ6DUfVYBqAdvZJgL2zf
IMyRZhkU8FL8Z60S4FRbmBZrCJHLInE4kLPdOXV5vK5zW1GSZVqGjb4CZq7FTtOCJYa0mRHAhtNx
SR7q5I9Wzi3MJWoGZahBiG26pcZmplaDeCzLXN4iBkJu7QRIRUHOjpaWNx8yRaIXm4daiRScU5+D
w1zD3pSHwvHB1ObTkuo/rt/b5jNaiRDiJbsL1ZQswCNYmktu3pvRh0LfWYXM7GwaufXt8QRkpQSA
lsnVHKui6ATymdXpYHjmPoCTgJGT8nfL7k3QuKRqSWzzT5UPoNK5jNP365e2HTW83ZpYhCuCpR9t
hlsLMNmlOBxduwKNQXKLKghw7WQ1v+3zwNSplFrMFDubNejRja5BuJVn9xE5qrJ28OYLpW//n8tf
fRxSto0Z8FS9nL5U/W2c3PQyNNNtPbMsdHCwIYmpuPcihr5V62ZBFpNriLDCZVfq4VOT9aeItfvr
X2fTzMFa/yNKsKZEyUFXX6PpYey7Izkw/+8QQYr1wv+PGCOgOYvdDqzb8/XC90cqK6uepxGV2BG1
132/nw7hftlbD3zxvNjLhjM3v9FKmnAqta1oB/B92AKzRSG2fwqX54qmkvBqU9NWUgQXgVqvrbQZ
Ott8RmkCm1soazPKziHoGqX23FQBprsHALoVNwbgsmXqzG3Jbx+GYRQfw/g2xQd6/2GSKcjLdMRY
IiE/iwgVrmnPloOtfSTB6X9YE+F3ck2cYNpCUoJHnTf2kiOvvmZPiotKLxYA6E47W8f423X13rxA
bH1i1RgcovZrBrx6rDWGsceEb9Yz67DEn4P5NkFCel3GZtkVluaXEMHzqDQ0lTaF5zH2yT2v3DFX
bx0s8mOnIfcKtz7LuNq3bSrj7htMouDsEVQvjeuEqYyvg2Orofm8HNR7VJVdrF5iDCY6ydAut64R
rABIX3XkQ1gzf68kZZuXWWQhrquUrwb7SzVu5NSoW0ZvLUN4s6U6R1MSwq523+GIPPSJfNAvqImz
PBY/OYin8RLDWcSyouS2XBMIIJiCYUyE0szScAYNJZKkKL7plIs9WLtGO/Zg2byuJlvWwlZ/yRFR
NJUwigA/j8JRU19U5SE2JEHdZg3ZxkfXbB3MDroIlWjl+Hx2hdYGXzXjNDeBx9z8ErsoILuAo/7I
vPTl+pm29eJNpPCaaTaSaQrha2mrfmIVOwfaXDhQJEn+splDr88mBCmYvgpSvcXZMJuCIYQKkDuA
TDmD+S/FSABvp8wW6NbUg4yaYzMWQ4GAgwlYJtBwhJc25moS5TVSJx7G8m0l46hie3v08Bj20oH0
zQtdSRMMfph1pMrRvfJ07GOxxiFk3wSTxGBt+fz1kfiPWBnFIUo0JUCd4jWDqvf0mB//J3w3bhVE
W7+WI9hFbV7qqkIfxasB9oEF+HyfgQYEUF4Ob2hgbeK6MnJPdU2c4MkyW2dNYkKcMk9Oo3hWSBy2
XGqssfXP10VtfiZNQ5ILbEYAqAjqqMTqnC0BwVPLfubLKRxfdBlz2mbX3NYwlYmdIUvFqPD7r5RM
VOti7lUK5mgnzlqeeN1Bb9wJW2s3nQ/8OtRyQo9UjnwPa/OAOmI14EDY8GyCwVfaJq9Ii7BQYReS
MQcdfKcGt/P1a9x+1lhftm0E6xoO+f6MddiPQROhNEaerKfwUQEsQ+kqbvazeaGedVGPM+z+DFIw
/7rgzeOt5Ap2qwBoEAIfyLWMIwgiHTVyhimUGPxt07GSImhJHy/KmPHeKHaaf/LpFN7RK5552iMH
Ad50LwZYxQ2EBKouZtzDmNPONOHGlu6UVl/iUaLym//fRBmWMJSxDbGKHYYkGcLIIl5ePmazl/a7
P/gkb/9fzBLJDJj9WcdlFdZRBWVlfiap5KtvGoiVCEGpx9KYDbWA3VPAE1R3zJ3t0TWz9DQB2izH
xMH1E22a2ZU4IaAZlr4KyglT6zy1avcdglxefZWlVpu6vBIjOChq0oT2OeKmrDrU0XM47rru8/WT
yC5O8Eppt1gxdspxkuVOAc/MQh70aDdSv05TyaORnYb/feWbyjKkutJhCNosuqM51043Ll9jaU9m
+21S/lIQJ8OKC3L6wMr0yOBH2qcYlMgfwODxhbihqzrJgyx82Xw7K2H0/aEWTTMKkuFtzukhmh/t
XhYeyQQIdjRu7TI0E3RW58qdvC+YSvUVl94UjVNjYvGJHf8oIVidSDCgI4qfY2wi8MtAhKIurm1G
XlBLtkw21W4lRLCfZpUU6Dchi9cCcCjp58h+mGrqBORWHwaZK+K/+LfogWLwntk2dvzFZlOh5VmC
PQ+++zjtXscIgUWbo0ah3Ve+cWftQdC9sz7EqlP6f/C6MBYHahME6LCu77VDHyrWDQoPojsQzira
blbzryO8PrPpw4x6yXVxm+mqvZIn2CUjtOPA5PBo/cl44AT16RkI1h7Zs8jVkULKgYg21XMlUTBR
rDETDJrghFrX3hpZtxtJLbEb2w8anw/xCjh6QCP6/hYrkqYgLMMbK02Hd9hivzuofJglvOeRuqy1
trmyar/JE/s2SjXlYVdAHnviGcl4UQCTc9tULl/P5e08IJxjYgfOTDJ9smkhV4IFdQGxHirOKfYc
OnZU1XOhnQr95bqKbIqArtvAHbdRYBCMYztllRIsMI72PB1BN+SmQXAo9T+Za7H5CgqzTJhAsYgx
VzHYdCxcYaR1vqrvkZQ4kwVSOGmguamAK0n87yuvQo08SyMO5ZROH+35vpFVAre1byVAuDEdeCtA
pMI6TX8C6sOx35uhU3sc5sU4xMA4/JPv83Zxgj/JamJk2YTjRMu9Zdy1xnddpgL/R9p3LUeOK9t+
ESPoSbzSlVPJtZG6XxijNjSg9+TX3wXN2S0KxSnc0TzMjh0xE8pKMJGZSLPW5pyLTRSdKCYh7H/e
H1k4E3kA7gNrtGJmwU0eqGtRx3jl6qs+0rtZCeNrIxl6VYNpowhJp9ZfssVP4kxwZuxMLvz7mz4W
d23Ap0jpiLeWF0+f6PKcA85L70+pne+vf5vN0txaF869RuANlzRrRoXzJvsMWCFwh7cBmh0uAwAR
0/gwy7qmF+db01Ku6wgvek9TxifdwspnalBHIZmI8Zp98GuCuDskj0tW5Q0mTFTG74Bhgh7wdWyM
VXB+m3cVWH0YIgI8FiY/3hveZOnLYqZQaA6B7FAFKAJK7oin/BcGrqzu7Vvpmwj6e/sQ32Ry6Qxg
Qsho2PhmGB2KM7dUNXe2PlQAXCnG3ahamqNuAh2rZ9qfZvUULQKv/Q+W90cLHmHA6lKpCGNsprFS
VfUNDBwoVS2uddSQusS/MkHI3UzP3vThhwqsQkvHHCMeHplOYW+fzKwJCKF7AgAm1RRte2yb35ty
3LXCxEHRWoxJgrFVtTvJV7BtDBSAw3Xz27IE1M0tFIJVRVf5ct9URZpmsuhKMXRXL/K+bkigoBfy
38Rwlyms0jxU2a6REo6YGMXYW3I7y6IAu2kRa22Ytqu4B6uuZ2vErMT4wPgKscqE6or8KQPec+nF
vhC5dMvJruVxgSluZlCuRghMbACdYQXNLiwRUzrYLtwZv1MHzPU7EXrIVuZOZNvE6qwJAh++GJfV
4BSjOpSU28zR6J3cpW5myG4hPRZm4caiVcYtS1zJ4yHmyxQL/FqMphybqtL2f09ViWE1t8/yj1qv
AXr17eRJHxa1w5BGQ87LeE8Uw226QKGi2Ltt8W9yuIulpmnVoMmJtXBjRFVE2+M16UqKJvAWm+0J
AtA32QIjAFacOb+ujm0YU6VgCQVQxuCbGGhA/MLaZJrfnOOd/agILvO2/a9kcn7dNjBqOrCei/zQ
edG+CELP9MI9qKgBMVkILXHzUbDWkZnO6ptFStYoZooimXmeXYbBFBdOtJtOlU923U7yKq/+VLjC
eREW4/nQvBLL4yPouqmZVYvsk3xSXdVnleLmlCcotDegDgRy/rfr3mvL86/lcbmUkRCwkNqgIVh0
xTVjCDJTp5i+Tct5ikXt1a18YC2Ms88Eg2ZLw0a65WiOnFIzX5RM9ATfzN/XQrgsajAxA5EkGLsa
ggGGkqO7ZH+ukb4DOupD2cZaGOf8lQUUp+D+RdXJ9mLlL1t1ev0DY2TwCAZWY9gsHo8oH/aRTMwC
uUY+nxMlMKT7fBElhP9waG9COG+vd2oJMgH2qvrKmA+VPQULLuvG1XfileBtm8NGNzIODBi+XvXV
1VpSaVGTDmvPk6HdqWO9i2Zjl1b4TnMa0JYKArRIHPeNYNy13o/wvhUG2u0HuzFcJT2qWuc0iqgN
sumB2bL6/6nGRek265dML7B3UejqPjfL/TRojtSI4uQ/eOA3Odz3ytJ8WmYVgZKtLpxN97A4y0ly
jfPfJAORZ/287ic2H5GYLfmjGefzqZ0uYFrEI/J1d/xmQbDEQjzm/+IH0a7dZlReieJcfT83Y0sK
jUXl7gBGPcw6s7awCKDwH4z+TSXOxVdGW40a67OMroJ3MWtY2YdlV4OtVRJjZW56dtRG0HFh06B8
H25IYm0ZVHja+BDu5DMGc36SwmPt5/qe0T2PIq6LTVtcCeS8rR63amYsyAbG6j6PVXdsd6UighTe
jpOYUsDgim0A3oKz+DjvegrgCeDEHFsUIbtDf8530wM9q2its9icfBInVNvZwEoqZ/80Bqe2reKV
1zz3PrIB1AjVbyz/yB4Nl4Jq97r1XwQu1cTEACOsVsFYjULX+2RApTk0r9B+zqLoDGYNv6DV1w+I
MBk3tYpxUJWfFlZLO7SiJJa9Sv6RpWct2V3/+5fWznR4E8CzU2EQNa+HOJE9o9mDotDJ6A3ijVtk
nl1/ssYbM/bqPnJyw9flf41Hzsnmsgz0Z/PEzqEcVuCPKlZ/rFFxbQCBRfXoN3p2JnYsmOi7sH5O
JGf9zdIbss3UbVTVifT5p1rZ+3FsfwuO9SK6vMphZNmKja0Qvu+99FqfqgvkzJgeMLE7lWSgGlOq
XVnLN1IdHgwpviF6/NAk6rE16NEiud9b1Sfd+KsIrZdOnb4Ysmh5blv7t1/FuVDQn03gl0plL26a
o5RUu4GMHqDE9te1v/DUnPK8B7XqfqYKxGSHv2kJ6MH8/+iLCs6YZ9Gw46pOZwVnrDahZxfKPZlk
37ITL9HQwky0WJAxXOJuv9eLn9rNWkXVRw16WXfNIT8mZ+Za+kN2FMWgTceCcPB/1vPKPLFKhRJU
eRKtgmb5WDp2dmP0D9e/0D9c+zcJXDpMqqJvRxWqNN7wCtaTHLtT4mpHtFK+iNS59MvcwXGOsjdQ
DClrSOswzIgtiwLYV4y7sEqA3zGfpIMoV9g2dMZijFlGQvjwY5aApJDtgg0G/TV1rWPHvqoJQOtY
MHn3JntV6k0GF2xkfQmXUu/gveakcvKy203JHHskjm/lphLBGmxKw3CGJisgKbyA81oSYHxFYSkj
tVMCMjghGHhLV3uc8M3iPXZIWEdK3Ni7TPCYliu53KfLCe3GwsxkPOrZ9v+0bwM8590Oc0miV+7m
fV6JYh91ZfUDqdQhyyoZ4FSdp9mVJw9JkKfTY1ViY8qKBEe6eclW4rjvN6ltqjd5L4NIsHezedkT
KuKfu0yDuNNjKq9UwuBpb9c6cCdZwTauHA2EbPK3+DfGX2D506/QtV1Af91cv92b1r/SjHPz2qCV
wDqKZE/BeEWYfs3syiF6612X8g/KMWJthRXneHcotwh9sQ7ukihzCux9jLvyl+W3gKIw3Bazyki5
0A4RTf4LxXIhPJqnLpaBxwxYFPUI/OIY3YNY8TsUQxhtaAIM9tSVUIl8ua7vqz4XFx450P/05Xym
EoMBrBngxejXJcAzFSTEuIMYws1O6r18p+wGtC+KY/rQAj+5ev5QtrkSz93EahzqIVwg3tB/mEA0
tQSp0baXXgng7h8mPsiAC4gL4YIP57HHE2vAEg/bF2EzAyI4ru3793ac3P3rkPEOoDyDuPK2Sj/X
tihcb7vMNwHc5cs1YspSBH20OyXA2BnACX0A2xdOeFf4FdaswBYXADHFvW4nm9nP6hi52xdOBYnb
HPY5BKwgP4DvuAZUeiv6XKLz47KsOZLS3LYhx/iUPdNb3Z9O5JYVP8vSeS1redLn/6QZPxERZphx
CvPXWGAEbN6N0U3J+/9o6Dx2mTXMoJ+RYRhm+5XRxxFR8nPx5n71yn8M4wK5rKloV5g4OXUX7sbb
BFYBcAMfw9gY3BTHUMGH4qcgIuDZRnYIfSztp6LeqYl//bOoIn3YD1hFmTYfaTQxEinMzz/OteTY
I52dvvhBZdttit4b7GgXLTp8ooJRFgwhTZPmApD2GxAFXrJqPpV19ahL+WGYm6DKKh+zwY4clb69
NM6gNd+u/+DtG8I442XAa1zAhVkLRvEVlssUNJgNYOFMpkPT20p5qExH7WqXmgJfsOkKbMagjfV8
7QJLqMraZox7snjabLrp2OzTSnIpWBrshQju5bYoxqorI1e7gA9JSN7Nuobc3dB+9fJzh7nqbPKN
cXf9DDeNymbMqDLGgRV+ms2qFJ3mFjRq5HvN/kxmwSUR/X3OprpKK9NEwd+f89tQCqbp8/Xfv5mj
rH4/F2y6WWlT7OMvnmT9GpNd2R7aQXWuy9hOXomhYcAeVfKL9X45zrMBbX6WvKpujFJeHICA7KD5
lXBIdzt6vsninSO4lEtDJ7jl4ZcZI5qgIXSGF+pqu/ZmOouXejfNbCWOq53MBWktdUDtZFTO2oQG
jRY51ngYRdj8m3d1JYfLtsxQovPIkp6/e6HJK8Wg2OeLPhXvJLFyO8TaBDlts8gOCPAcMx0B+ag0
Qb/kbq2SY9sXp9wGqc843ij5KKKK2LTIlaacxU99obZZBmMppy/6YDtS9WsW7s2LhHBmr4AsaaxM
9rLXUI8keEbVzVdiz4IcRCSGWc8qItApriRthnXo8llL7yzzNNmCR8bmaw2jtGx92QDLE59d5Y0Z
gwIPr7Uuc6n0iMGasb9rx09atAi0ucQBRcAG+ZeKm4wDMvlxxbm3ykmzoI5phm676E4YEadShsOc
xpGjY2uM9AMWB1HOCI2gjC2QJelebVhBpKqBXU1H4Bw5lZx6VgbKoXLYa3okmhq47L5wv5I79M7I
tcno8G0ZCmZ5xCLZzwZwSgc5UB3Zse6VypmFXZGtLw3ocpRwEU8Zgtj7L92bRWy04LrzAAFyGhBm
bEQ4VesFIfvVffGPn5UcfoAvKmRpBrsiPreZwLNNCnVqGoeBoc3oDOsoI8W25C2xVbuqUVCsStMA
9cZdZOAVQZYK3CTy4Ehye5hjA1QoITYzyDgYTlYltzZNcmeKmruslFN3nOubtv2mGe1vTY/vMBR0
jkN0nQtV92Yr+ksQJJgH4zWzNNC9mbaFJUCFO0GT5DXQLPQFny15rILw0B0L4H2lToN+vqhFtxVW
V8L4mqUx5EXUThAWGYWnxunOauYPZAbrL8VFBtsOVbMdUUZZpOiULpZPwx/Xj2wr9qwlcDFharvM
ppRVvuT9WO0KAoTX8luziF5SWy4Gs8OYGwZ7OVYzOWdJ7YVKRgM5pqo7gwy8d+rQ8bYob+VQkLVt
XiN4FqyLY3AFGeL7a5SQdqjGBSlpVN5b8c0A5tDlIykP5jT+yOD8Q03SNLVjyOjyoJofG2XfjgKn
vKkGG+k2sDJuXYIwoESY1ijye4N2A0y2SjkOojLI5kdZieA+vpRoJOxVlLQyM3Hy5i9ZCsL8wahP
qE041+1ss+CO4YY/6rCHzyqM2ah4jGmrsqtpHvsdFoJ3DAlIXHrcupYAmsYaJAIZTJvzAZimWJTZ
HhZPjaqDbpY30px515XZ+jRsQwIATWz/hJ877DBPFsct9tIKuz6rafR5oRjsn0D2fl3O1vdZy+HS
GGVaujLRmsWTl+/yVDpLlTix9hQXJ2UUVFA3VcJMnq6AX4JcLMnOhWlSs7YWb1ks4B+rN3VL3awd
BA5tUyMEf3wWGxurF3czm8OsNvBxKuDRxQBRiwqnJweqfO5VUeN6yxCw8/tHFndH9S7EqgLm8rxQ
p36PNeO0IILumEgEU3dl1KacGZVS4NQm6UzzxenNf70njURkrQRXgUqBEWA37LvkeFzH0knuX7SZ
OlZJnSQtDtftbdMIMO6HCUKAqF0sEpdFgvkcDXatmoZbxqEHLETPiERsTpu+AFs/yHIIeJWAY/L+
2OypBpl8icgJQuT7UaqCWZOf0zY5AKHlMTJrN4vi72YUeWO+BNdV3Ip3q6DNN3MzOy2yhWUITft5
oIqTKPd68i2iH3hyr8Vwn61KEaw1HWJyhsJJvmqziI+b/YUrqQ5fse/KQu9B5YYLC6xOUEn3PzvA
R8zPWn9X5sKFrU1Df0us+C7m1MxtuMzQZ/hR/zUc4PUOrOmn7EYPj6w7TCcL3gkigVy4qPRMimmM
0CTT+3FGl+zzdTsQ/X3271c3N5mjOhoXOAdzydGWLYE+PHwggFsoTBPwEAHmg29czmbYjlkKYjI6
fzH0c159C4ef17XYTOXXMjgfp3aTDrj+GTdJVs79MBykOL2nVvaUyOahBbs0OlX5XR3T3LcW5Ha2
0X0lg/U4V8Xg9vqY+Yaa+3ky7CPFdMeEBJ1MduEcf1NL6S6Sy70xN3tJofu5andKZJ5wq/dmJ5/n
xgDHH5ijrmu0/V3eDo3zqEU/tnNZa7ifBFD8IEuRPuKyV1+Fu5l5IZW1WuKrAEx0R9MRyBO5f12H
TTe6EsG5NyMfplkzFlwW+ZbisSPT731rCg7qcjOURQasUKo2gCfQ2OVuiITZQBlNJGwzuthFCHcM
EByTvYPbZOgZpA4Q5J9Evfhtz70Syl2bWomqPJ9wemmLx51leM3kL03tjOGpHp6swlfCBk9Iwcr0
ZrturSs78dVtVVLVQHceVjEfmwPeduC1CZIjxTQkyrHuGKg/E+zOsNXR0JVv571ogXQzbVmpzV2z
XFYXJWohv7O0X5Ol+FMGim+l8ONW+5G0opHtzSBlouZsm2zeji8IL8ZkyL1uL4i9j7nxhFFql4Sf
pDTyPmCoKznc1xxTDRMOFov3XebYeRNMug0ODLL7b2K4r1dXfatMBEYz5rOjZWDL0WJnrgR9gW3b
xJMPE/QmHAi/mj0ZyjAlpokydK+fdVW7map+l87ZKTdVJ17GnWlPnlTmn4zUEtz4zRkcayVbfW+g
VkjjSckRjUd38LLBfQUW8yc9sLCDCQKkMvjIkb7pyl3+WJGopHY4UiOHbSgvoCJyikzw3TZ98Uop
zjzmaCppZMLD9PIclIZ96GAi/00PzjRSxEgaFdAjKhZXshZHUz4rwlxJpAh3fVM7GSx7QZRsq+GY
642vpbPA+jbTsdVZcXGriaNUUynOSomkAx5T/iy3XgcnaSfartbMY6jQn9fPbrPOjr1LQBoB4RJV
Ai7OlLmhAjwTFYJCylFJaR67srmLU+oNw+S0mf5cN5XqlnXjGZkRYNlHoPM/WP2fH8D3SUxlwOMr
wbl2mDxjExQAPTrpHtlhDnNfCgL3ZldmpS7fS1altJq6RGJ3bPSBJoxhbvpL9xgxUQc8afpy/Xi3
nfCbctyVrstMjSgTJ/WFa6u7pr+ncucawlFE9ocuMnmL4TBjthSgz5zpTHC+S5TgMxIFYdx0p/IA
gIfvclD4S3SIMANzXTF2py7kEThJWwe89MXWpJbn2kiHGsG02E296SxGIKFHcl3I5umthHC+w5jR
u06SDKdnoGJuVWiSVE4xJ3ezrHzEh6xEcT4kq1S1jCfoU49fihmMc+pxmWSBPuwj8IfG5n/R6Eaf
Fg/k9w6eKDMS05aifDVhTA8Ls8b0YrU3MjmUQtDsrQ+0ksXPcU9hG/VSm+JaRbdjdNSryG3B33T9
A4mEcKVl1M5VOkoQMk/gQSudiv7IRWOVm4eG2R8QKWDcHRQc7w+tngbM2XYRjKB+UO3IiUmAlxJ6
m2dbKrwP6LOSxeX1gMBY8LZnsoB8YE77flHcevh9XciWVdsrIZwVSHmlhgaFkNE8AU5YCZ/z4jlq
BAXs1zbFhbGhE4cjA2zoxcZFBeoGoJ7FbNRQCeYjcYAXFdhAK2XjLcRtS/Q0gBF5plhY9EQv703D
WAlnZ7DKtXObagnNEhSF6fcEDJU1vRkzRWB92wf5piFnGVWJMQ5QsuKZZ/a3dRh+NtThXE0ZYFka
TRQ4mClfO07ONBoZKfBi4TinLtcdpctip6kRPKSucBpt+C7byU7rje9G2MpuEmknXYu+fsRw3vTl
DAe9zdkADzfyHCV3+gUznO29bIHwaxZxizBlLpVlKJ+KpWJdh8sM7alR26mGN9SHL2X0Oa1MN7ZA
C/M5Srw6moKP6PUmjXPzchyaTdUh7cmL+06fwLjw1SSzMxp/XZfD/s41rTgfr5TLUlZji0/YHqzp
ZrIEL8xNe8RODurf+Ae4Du+NvpATpaOsaWBgiHCKHLSqnHwMrFhgB5s5G0a+WXMSoQQIUu8FGZk0
oTKAA5uRxDQ/Kbpgbo05lvY+Rc4msPzNqwwqFsCrY3pe5mnXoqTIiJERVMBD5IdHM3m0RV2qzQ+z
EsHdrQrr6F2nIM7POdDP+zmgtf3l+rffrHQAD/SPGtyZSVJnU2O0WeJHa7fRXIbZE3r96NDebUyM
y5fYYRX5wc3g9SbVlN9/Ka3QeiLNuEiwFneqj3PrafGdWp9t+cd1BQWfiX+4pjZNwzJHm6di9Zvx
55g8Zh/p76zO0FTfazOPGLeYUPH0hrwHFdpfdZF6VTd/JAivzoxzPmOYWmpMcGZleV90J9k61CKc
uc0BkrUmnMsBk6s2Th1OK+4Nb6Cjr/Tyz6VcDmP1DLzy3RxXNyCXQLYp2YEVgSVPmV4MyTrNkv5V
7pEZFJEnRY2TVPmD0hiPhip9uv5BN58q69/IuSsLwJWS1eBWkL390By0PaYTb8J9/7ouOZ/+NSIO
SoFrccy7rUL2MNgAa0hwJGH4SZW+DuYJI0mCiL05q78WwoVsjdSxRbEK/5qUDHeMHlM9dHvLZYSV
2T6/a/fZjS3AT9u++4B2QeINggidh34sLSU2k6RCEb2p90tOd3XWPktVfyyHZzla/Ln4kSxqQEFd
suRRQHM8ZmobCVLfCV67myFi9Uu4Q8ZwhzLaHcpLmQJaKGXwwzbb0U79NMmizoFQa+6s48FSRou8
nvXs57Jrz8fQS1wQUAGawjUMwMFY6U40rL2ZOqw05H35pLekKiEVHe+dQuvAynSMclrHqIr3bav8
6sG9dv2mbIYPneEmyyDPsPhKJ3Cl5iit8fY1jN99/JiYgsWuzaIgoN7+COC8hUwzuVdCCAiTxkFZ
RmoPNnks5icZIy5yct8ugy+bjXtdrW0HsBLLOQCz0gg8Ohxh9QOdbvtYP0x7gs0kJ8KSnFf/bIQf
7x9s5k1Tzj7LNg2zBvgprB/gyn7sll+AvOSCvfk23jfu+CJ9oL+FhzB2G2W88LAY+97rNIlhACEG
XqcZBncAV9octeClEZnIa2/xIvczMGaB5T+iYzyRkzNEHdGm8n+K9V91ENd2pyyogtQDZovl5wdM
C06OfpN41j0oSlzR1uN20Hn7DXylq0eh3gKwKXN+CDhe68ZB9nQo7rET8lL59QE8FbkXBfG5x4us
fBJY02aCYBAMPgOKR0Hz/f0JxERajNou0Ou967z0HhhNnWMeDJ+eGepJGQwlqHlEXCObQkFPiEk6
kMDg/7wXameAla5kVDzG9mZGPaUb/qqFg7qbSdZKCHc9k4iGZoK6KbZjo2CCfxui3Ku02umRhyO7
u36Q258RhS8VIOa6jRz8vU6zqWRUGnCQ5e/RT/bU7w6d7eRu4qYB8VkgU58jd7yjQGDLA1E6vulf
V9K5HAxelJB2ZtLVO9mmvo2yulFNt4ue3+nKEIRF94GpHnslkfuGMYkGU9Jz5ErKbQUvN0p3QM4T
nOq2obwdKvcNC7WjfThCLbW4n8b7RPtVd4KKiEgEdwGqbE6w5AwRpnok5VNUuFEiiBSbkQisj4wh
APyO/IBigf2PYrHhZfoEwEXSnZJ+vW5820+/lQTOQedzZ7Qjk9DmPqNDZAsMwLcAHS0L5951aZsn
thLGZRCDNkhSojNhyqEwzkTeF6ngzWxtHhkgZ2WG/EhAX//+NmmVPShlhPahZfQ7xDsvqkHsSlLq
2PL3fAn3dMpu5TG9I1bo563hRdHkNzl5WZr2LpbVoAeAmdY3P+deRW3LHoMxzxVXo1kelHJXOVJX
78EEI2Hcab4B/60DRmK37sNDpFtfa6N19bY7p0t2l1uLl8xj7mghHZycguzDiHa9Qb+bau9XRbyn
Wfekxf1LmoROOoHBCFswpAPCTU9fFDrsss7wRlvywy73S4Wm2F3Cf1kD11xJUWgD7JPVVU/LOKOA
VHdur2LnaG6OShFhcpJgfDIZ7e8kiZ5qDc/RJvYxv3K3jMP3jCSz0xY2mkLtHsSyX0je/rj+rTen
1QnBHAj2r4CGzU+aNKYEm14Q+qdn86hPB/vXQgI99X4Mxx7wxgkNivg3oqLg4m84b/hQHbQXmG4B
Pgz3/TtZpUMSoZZRlJLXjOltbcd3lWF9G4vCn6i5F6jJAj2XCLyTx/lPrOibZjziDQs6qtu+cbLn
2cUT68QIlZSdfRcdjIcQy39gEhOmVxu2/k4250mTtKvDkdVt8unF1H8rosu0cV/f/X0mf/WEy8pB
ThcFdykfXorsodMeOiowE5EKnBMtl2yK0gkqSPaX2f46jwJ/sPVCBOEU0L50C0MLF5t5dZyWCp4L
MMPemd3hRt0pge7mxzhQD4bl6j+kXR5EHvl53S429LIQzv+4Ic4srAmFR3VQ8USU7ol+VkWse1t6
YZuAITgbIHeR+d5PXEbqoEQQIEnVLpFsD5MbB0kFolTWehU1HCPs78dyOAOje1f2qPAykNCso8cx
T566iKR+iEFiwdOJhQvuNqx/Fd8lStsZXMiLjdMejrFtnBJyR+obIouwFTYsk60FgXALiT66X1wk
SUYTLURmmXZ5G5GbzDyN9AOxdy2Ce3iO1SRXMptzzuq7Ljpn0eG6hWw4qncqcC8Io5tJ1lYKHIf0
JQoBuJFi1GX4Utf0kHykmEc0hrOngXoF/7y/yDSqQgDGhqj0L7bXakjOo9HNS9Hja/NhC5evwekD
eVm/AFK1Vew4tGhPp4fhYDyxHJYxQ6lPorfP1vVaCXr9ISvPNAGJXTIteF2i/06H39IiGvnbTIzW
Ergj08xQm4oUfqP8rQSFFx3Nn4PL2t+zcIBt05jfTu11omGljFFgKSAyESmj4qkrqZvXNZain66b
2+ZcBHYPLDAf60Bc4dFTG9NCMyGBQoYzzo4R0CNokkqP0aiaQbVbOu+6wO1P9CaPuz/W0BeD1jBb
ILsl7J00/shC5Voj7gYpVjTKJoWEkJoOiRWnpV8SnN8H9CAawXItgMkukLZCaVmmBGA8XpeqPpCg
diZ86HUR28a2ksGdVW4lzZyy6QdGTpfsU7CvRLv6BigSO9ELeiNfQc3iTR3u0NL5f8Wtv+la6Y5x
Csn7D1zQd2GX00iLCw2pCcp2SRn5qdRiOTIRvL82DAxsj7pt2Wyz5mL5Wi2pGk4ApMS1OZLlkFii
r8JiNBfMkKLiw2OjX1HwCnvvNbWayI2N/Ar1leZQaT5DaixOgw94QTY/94F5znfimL4rN9A1gNto
bBjBHD/H+j7vMZb4G9Osdvf7urltRB625oqCgyYDzJB/VeY2YMOVyJq9bnqi9Wk2ak/rdEeXzm0p
OkPmJvkzXMvi3pd9WHbVREzIgmVLTuxGx2qvHQtQ9ooaDq+TG9dkcUnBMtR2NFTQa/pB7qJ9FuS7
aGedje+Nr7gKSE1DNz5owobmlmfFebLGNloCQKfm7MROG7XBcwc6AvpX9oHZUwWMDQdVMFRVfBG/
wZbdr8VxdpLCYJUZXUBPzw6kvaG9oL3BrublMb6pw6XkjV7ZlaKGmOZotN4x8wlFoLY45FiVc/qo
fijL/HNfxofrRrnlA9GAZvcNkB1E5x/uUi/3NFSg1t9IrzXQx6r9HLDYZAlkbQTcd6K45FwapyRR
9AjjCNVtGp5sstNFbnbjI70TwdlESYpGy8cYo5dA1yO3SrS/flyiv88ZAaVJmGQDTss0090wZl9N
jJAIknmRDM4QirJbJm2CDPTsj/aETais/n5dDdGX4NyD0mc16D3xJbTlNHW3iuXZH1m5e/cpOLeA
AnkJTmp8iqk4L33saKkqSBFU0Ulx0W6eWkzD2lDDSouHWZd+m9FwaKl91JMG41AWeZotwHn1k2cl
EdwudaN0eI4jK0gL+8s0Ks9pYf2iVb0D3iAocPO9XUy3mJP0+7oEpU3p6Wo/CH616EdzmUCjzRVJ
S5yLFCIfTAlWeStBN2ar/7M+e/49GJtKiQQNMhjWcXPfOqMONDXDNx0AsZ6wzSmms9l6Gb+TyWXu
S9ZHRsau3ugmt6znZLXusGckxmgJ++pNhkhgiWHj2OgF5zbfieWcihrKtVVlzMzQWmOkDskBZI3A
zhdV7Le/m46iMAYYrYutWLOWF3MYyexVaeWM9V1iPVy/lBv5ATT5I4B/XHVaYmdVjQAgK5NL5rx1
NCl7ajL5kxqZigPOsk/XBW5FUEgETrCF2UKk2NwVlYtRkmcClYag/kvxtFOGIFrCRgDK8B1dpA8A
A7+Tx91XTdcWY06goVrutAxFSLy42qTyMvlLO1vnyRZVvre/2ZuC3F2Db2DoMxBYlEbjqJl2HMzi
3/dVCGhbAW6Pxphywa+qRwoJ6xnjiwNw4BUgoaKZbIi2njYVeRPCk6wa8zBEoL5FD7nO95aZ3mmp
KI8TieDubxmTqp0riJDa2mvS/t7olH//dFgfFeHuah/mSxUR3NWe3C7mUckFae9GGezd3+eivyY3
mV3E+BRtmTs63VvqwQ4fukoQPUUnxf796sXQG+qCJTSoQY153+dd0A2KQBORCC4HQF2/0ZYUmmhk
Z2XPafLr+tXfTAB0zHWbwN1Bk4C7+WnVN+Yw42NrZXM0RuxCWeZNnlf+dTHsfr1zzkCvAROdAaQH
C4TiPCWY2fVJZpS6CgfDuJ/Ago1Xr7qPd/9NDOdXkFWqSpLNOupfIPY5dXuKGJAe/3UE4LThvAna
Qyj1SaB76JfvWvFTF6HZXXyU93+fpwEzaAk8hFCHGsNxtIHQl++1SAS+IRLCXXOlKJaoAYcVAOZi
T2oGr0wMt8t7wZe/uIqcLtxVj2JEHCyrgvxlzhyJGF6L3epcjj81WSl4OIk04m69nZtYdE4N1Zto
6ciFJyffO5FnEcngrjxgArKiy0ugw0rfNfNM0gcafflPRszDYaAoDU6AmfGk9M928sNMb/XacKz6
Jh4e+ugcLR8hGVvfTp17BUySuZDYXHBwz/G9EWSBXrjlj9ZjZNfxl/FFVGm5fGtyRsF5nV4up27o
4A5Mw4n2CmjV+2/qD8WngXEvwhMWGSDnExT0Z7KoJ6D7kFtfIotDSuNukVtXKkaBrSvsb11xc3xT
aIjrhdgFLm5x0x2KQJGdCOP8T/Y34zSc5vv6ZgGhCYbv2ySgnQO8sOuWczlh9v5c+XS/Rv8hbjE2
6YXfGTRtW7ryfbjPbg0g1NbBvE9KTyCRXd8rGhucF6HJII1SmGqe/aCh6e0ve/Vz5wNda09BESNy
vJvfEhNXqowxMmzBcDe8NMoorhYDMGHxQzTaTmZ9DilQtwdRF/syI2YnuZLE3XOddtaSo/yJR8zo
627hTftkp2PSsvDHvXG4foqbTmUljP37VR4RDzWx7HDUPdlofbuffZ1MHhqPoo918UTilOLueTS1
cadhxsIz5ntCDtH4Wa1IILX3cXXblDdmY7lxKqpiiL4Zd9exmD3WKvPK+eJn/b2mHEv9fqkN9/oZ
Xj51X5UzdcNEAcsG4c77Q5zC3ortGoHGPk+oAmYeY0aKduodqz12O+u+/bepGSeQi2zpYMykK3HZ
RvpDjf1KRObBTOziagF86X8KccY+SXU7Fpiu9sh4Gru72dhfPzF28Nf+Pmfi8bKAIaTVwFiuY5+0
LW76AU5Ln76F6kueWiKWwm07eFOHM/IK0ICdhI6sh+W/fTPSJwIQxW7w2kZ6vK6Y6OA4M9ckrRl6
VGm9KbvRqk/F/yPtupbj1pHoF7GKCQyvzDOjHGzJLyzbsphz5tfvgbxr0RDvYK9dfnHVVKkJoBMa
3ecUPJXmCWBUumv7pBenSHXyvLSEcLIkhccotpswbw6fiVppFWXqMBaADAAZdXGkUNwdQMZ5z0S8
Q2EyWVMbs2UG1BQYuw/L9BjlpaMMj2rKixP7Hu7X4bOBSVOivCBihiMx/HB6UJbr2vx0/tR5Ihj7
F0CqImo9IlE4AHMrV6wxD61Q+vZ3UhijLzrgSKQqFrIIwJefusBYczcXde+8GI6GsQN7mjS3Ykox
Tk3UKuPGfCZqxbESztETxvxNIc4FOS8VB8Mzd7JsWnED1mlRtvVi/n5+NTLH1RDG9osUeEQGkAmc
IZKeiLBeAm701CuGh9bmL5JUX0hAq+mjOqjF+PMoy5h6C+UXrQWNaZq5YSof4sl01ZG44phZ06Df
rZn6Oue6LTeZIzf9UcY0iJGL7qpgnqbqeO2sH7vpfnf2hO7mJkQnUr2MpII9UiwP+o5WXSlO5Y9W
55EFfQmKK9yoq3V+33gqzfgZdewNdTRwE+jlT9p8m6+ltVZfz8vgOBrCOBozyYfEUOAB+t58WMs6
qMrwgIbrbzrJLTwhp14yll87Iec1hvF0gnE9BikFWS4RD9ID8SZ//gyA6+FZPcz25IA6PFCeo9f4
aB64qR1nV9kZPnMUur6XO9XRbiUvOSXH8tR/zk9za00YoG7t8lGMrC76u7NkW4C6aS4TMYIJ1E2N
p94AbB9WETrnD5O3NMY7jWtZxl0KGF0tv5cSzPnezAbHzXKOTWOyEmnq9bLBODj45B5GGcjQ+kFt
b3tML5Pu+e9Ww3ioWQwN9NjC5qI6tRLVRInYJQXHDe7fmd4jLTtHQTBDrLU1pPQOMv3HBlMcYMrz
JVxiMJYT8OY2ePvHOJJ1bUbTrFB2kcGibDhjhI6m7pZg5NvgYd7uX7M3S2P8Rw2iS8w7VghW9up1
V9mxPRF/OFTX/LZfnuYxbqQSMhCACbPqFNHnTr2pxItu/XZeHXg+mIXCrketSisZMjDXVx4w8OPp
d+m38GUFaCzwRJzUjdAszrFbznmxuNgg0ZD6JkMkToYLkY7Lh98xAuyI5dMS/muMuN+DjM6kMID/
SDUj0mQ07aSWiduL9LpM3vld5GQWOuMipjUrV2k0ZEDdpY5QFxdVpnBMiqML7C29TDohkQxsWS/e
aNFL3t4QXg8G71QY1xDNOVrL0Wjn5OZjqaCUkmX2CtxBpTno4ev5HfvYVckcC13vJvaLYz2oBODv
iP2iPR7WgPZF0A4kXvn64ygSI4lxDuM0AUm9hgL0YJ+SXdrLgqm2AOPlhwYISmqACOWu4D4Hjl8w
iZwrNE81GHdhkngaxHBUnbW8xpSQu6Y6RwIn2dAZL7EAI7JVZlD8Yp7Nyma3bD6PXWfF6IbVh9Fa
9cfMuD1/ejxlZNKMRZXjXGwQ7WVxOBRDas21etUQk7MyjhiWwL0ekzUkKcRkE7kGu/AdiZbrMimD
86uhG3Tmzs6yCUuioA1RAgUxkup706PQp2QndV2+iE3jS7nkL33Lu7hzDs1gPEaSV20ttSts7dAf
kqPpUl7mlMuJydtBJrGoi1zKIwyUOVr0JJLxJtRfUnngvNF+7FH73cJYSl89jQwzGpC+ZBblxYzt
xkd3ECUOG13pCsB8durmQLFNXR4dGu/oGC+SiEkzNwY0RF+uovApNmWbSLeyAG7CzEt4bv4jZxSz
UMaVdHQqppxQnarc3ilhWw5wjd0MNcwV/R8KelwFm/5/uqiQbDdBeRQc3jM/lXFOWxmHMuZrE+UV
tLUrr1YAc0q6lS62JH8+bxQ8MYxXyVWzUEZDUR1V9MfqAIAxK2svk4LXicxLQFicllgYFjkjOEJa
FKZ8iGVp+YKrWs+rXTn1bOU2b/yeYxXse/8QZlHbCbglCdrjKt7J9a3OG4T42LDzpiqYowYel6kB
Fub3+KZXw5p22oD9u6W8RrmXoBm1tEGR0IIydnQVdwnkCnU7R+S82O2H8V+S2U4XWROnQk8lFbAd
n2XRKzCKn4EdOre1euI46H+oD7/LYpKrXGu7NQQos1Oalnk9ud3V4Bd+5+lXRWKRV2LLAa/PcT+g
votkPGcd93oklbi/j/VtJz6RkZNo/cPd5V0A4zN1Y5hEScdD9OwpXmeV96lkq86Iq4sWtH5uj9wq
O/3kjyb9LpFJvNJRENUEsJaYYlg9GR3Fna/jeUlyRWAL/+3+MS5zLAd1zbMEhZa6d6qoulrTf43J
/rvuv9nGJrdb5wIXpBpuUlJeDe3QK/5537Rvv+/7xbhA0rQLBj9zFXy3wbjeTfOpjl/Oi/iHt6p3
GYz/W9oyVfMMlTztsvskulKg3jRPA57gcvQ+87qDuDrHeIumL1cASiCCikeQf7vRF/lGot12F5Rb
Wgw0lbODPPf0ljRvjkg2CyMmE9LSFvdYSsraYDC//zY9q9ernd5V3hSUT6CwP7+rHNtl51iFOcnQ
goFLzFKtFwaa4WJhPZwX8RHS73flYwH0AYpmyn0P/ZZvAUSSHiSwzioeZo3twi9PgGT6Kh+qJ+H/
Q07dz0d+ac1bArHZViIRohSShDPzBzcK1KPqrpZwF3r9qXblp9aSLcHpvi0BrxePYxJvzbwbwZIO
fPqkh+BOOprkeonvMh40wEcIfLqzgJCQDRWUCibb0JjlHQghQ5hdLMTHohqPyQJiwCj0jFZ24yW6
WLTMKwow2Pfkqg5rTxLiT1OXu01lPglafmNMwz06uvx5GvEmVlqjgAJRlTjrrFtZPhwUpbLKBi2L
gG9wQHV4OSj91RASV49jHujYripuFsPYd9ZL6dBiEBNQY27eA7SNF0Z2E6iNAMakSwM0igJKbQgj
i2t6a5DrFi2r0Nfu2jdBBK7cmy88FutdBXyXyl6ZSLIoZWZS764el+zb0uQgxXDKNrFFCrbHTf15
8pgEIKtEKRU7WLTqD187ew1KQMWg1g10/MlJvwFo4CI9KjeAIucTHdG//SFsbtZKw+pG58c5znJw
z8iQHQXF0cBQugGIuhrtySav53s3RG9kMUlBq2WysEzY19FDiHYbX09t9WEBlS/O8nnkvVTytpXJ
CIZRAtOzKiMpXrUAlHzg62uBbJ2Utjb2np6ZwdrJnDXuupDNEpnEQJPNEFA0iNpipDxgQNktQWox
mP8aFPl3L2IwdygS90lVmShXFOtBiZ+r5rJq7zkxgJ7GOc1gEoRZEjAcHyMt7Z3lVXHWYLRyKzuY
fmS36M7n8dPtmzrmKFUVnvEDD9oqTaRQJ+QKxfJFldEcuzxHWu5xp7f3kxJQUPxPELN3xkhiDGZp
VAujYPrSUNSp2gajAEiYxWD813jPb0f1Lo7ZxiQaJrwj1siB4Jij4VpLHuucc1vZv0Lo6D4CvsXO
QGKF67QeRaBXpk8FkkPzkOQxszVL8Ak9LY/H+UAd7wfl2AhkbAtTl7nS0J4WOiyaHelMQ3dIj3/W
j7eRw9hTGGcGlAIXdXqPKNw5gAMevMGhN7+aV0/aNd6NMEYzlC4smlJJQBNCvvX5QyTkVq/Z582K
J4NRh8Ig49DjquLM4e3cf41FW9YGToa4a0qbdTBhOQXLWCHWDcqlUWWN7X1cYAa2BRTp5/Nr2c+4
N4KY8FzkRJwyDYvR79sL4lFTKgNMXKNYVTgJ10XsOnRgzuOfSUSRrTFicLVeywbrmssvZBDtOHys
F1CqLM8TMZ3M5JWq9s/qXR4TG8W5MJF9oWlb1U56gacp+SAIPMC4/cN6F8IExdGYR6Ajo8W1JJpV
kwDviuAafQ6XT+cPiyeHsdg6FgWpHhB8u/arMobWLPnd9Grgf+fl8DaN/r5JKPK0T+I4K6F8a/Sd
LMZrXJOvRa3ynr94cuh6N3JUAUCMUQvPkAx3cXEpK68hDxCeJ4KxVXlpASi3Ii+T+vuqMyxRvBuJ
+Zf7xRhrJBRtvzaoW+izVyG9L6/RBXz+SHbT9I3dMGaqjmKZgzYX+WwHoFtBd9FP9ycth7ou6rKi
Ad2G7S8uyZQuWYGERAZUuamEl+jc4Izm7D8av8tgW7WiKhaUXux/vnYBJA4T4+EbY03Jfe/alYVI
SrG1sSaEs9+1awBPWR1G6NTrXHqxzx3tWUKrMgCBPJUTvPdC6UYUC9YoCqrUFCaKnMVyPc+f9OFV
D58E6WC0F43uV7wZ/z1l2IpjLhv6NDXzEtKrPZpRk0/gLuQo9J6jkRUZWCJw0kASYKxmXMJQKKMI
CY+0eKpeB2RSLDwPWUsX/YlKbGUxxmPOYHCtAbHsNC56nfBoEh3FG0pilADc8rwR7TmDrShGI4DC
MowrfYOMUMycF8usb8qCl4HsJqcbKeyATZqO/+3TFwLxSDw6kLT6FIgZnFBc1L19LX8/KrYzecGS
Jq1BlTtSI3sG5ouaXsQtbrjB0AaNGoyTL8+dZcQP5/dyVwc3cpnAGrZZ1+oD6gZLdpXL/sSjpNg1
qc3fZ2JqmnTpJBqoPovHBEMcLV7FJcw38Jr+OSqh0mVuQhAZ9a4YS6T2qpmDmG+5GVXBn7Oe4755
YujvGzGGqHR9M8J9x83Dqjwa5rFNEo7R7qVWFDMLkNmyKn5A/pi1NUxJWKPlOnfrASmcEnlFGAKn
1jNIa/My1P0lvYtjgnc7mWWT4jLjVPOzED8YzXGuS86SeDIYP9Q14M+oSoSkdD7B0a1ZIIy3f6LH
78tg3I+8ZpNuCEhIQU1pJ2vvSpiL+zsRjNsRVaWUTfrMZsajZzbC177mNSLsW8uvVbBvXUaXjiIe
oFCzOIaYT++D+RgHcsAFR98rKGx07M0bbfQ4LfK+lBrURnTw6YEVAaNHAblarrOD7PU+UO45XmY/
EL2vi/EymdLObSbBCyzhTbYeq7m2IiMwE52jaLz9Y7xNXfV9lWLw478ltD4oLuIABbvDeU3Y7fbZ
7h/jbvpG1jGD/jb5Mzq0PbRGN6DsZNe8OjhXEuNx6kXNm7WGf647YnWKv2IgVn0h6uSJeCYvxcMa
3gEf9Pz69oOCYWJ8ygRUINucham7ETxCyIPC9TJEz42UvJwXsPtKDizlXxKYDUzKOAyrBY6UVkkE
q8aFNfHXUx7ayi19TBYOwDpbeb0G+671XSqzmaQUpySTkOCn8uso2LP4aKh3RXqqyN0yqPb5Ne47
vXdhjGOV+s5QihqFoGH6oiaB2kzWmnES1n27epfBOFYlK7oO/B8oDIJCPtMe1O457u9G0Dr/3VoY
77rKMmqpBMc1AOqnDIouiHiAFrylMN51aaYsGZCJOGBMGcTLUJCtJHEKnQflzZHDviggutZLI9Kl
VLEf6wUAc3R7JbXViyLHjDgawBZJ0GRdqJGJylyZXYjFV2F2Vt6DBcdS2b6rEh1kwCXH5Sidh0CL
umu1ELzzZ7/bDrWxVYNxqmMSCrFMn/MndNSGx8Y3brpLwW4ElP+Kg4aR0eEk34WRZT6cl/xGzMiW
NreSGS8RGUtHhAwjwBSYDEANdvKluK0uGz9SrdwTXNw6a0u3x+Nqi07hmYKlBkD4dlqvKS3DjS8M
N7seTrx+G96mM26kb/NIEmqoUKE5cnyjcwtRbw/H5xZOlXgTn5upzptJxVMQvfNSDrdIs/QnPL4G
mT0fFwk9WYrdXOuXo4ueIp8cZt71h6e7jGeJUxB0GQsKLtkEpimzulizzAXQlHv+iHfL5dsjZjxL
ir7ERR1h9v874mYCiaX6QPzFKRxMX/8fDSr028/tLuNqJlVJEhIikRPNqxbUsQ0OMK0+ReXtBHB9
zgKpdZwRxjZnJWkkdgIIxN6Oks7NQya4b0Ba68uBiccpTgq0O0e12VGTqSpkBcaSSfamO4BzuhgP
UtD8gJ2U97EDJEnXuMbsjCV/7v0Q/Yv3aHa1ZzeyYzd0uQMt/3Ct/RWgWBCXom+WIk0HJH5HQDrj
0SAMqkOLNiD+qxVXFuOn5nnIM61EwP1foSg89MfmkKPjn5cAchIJk3FMSZ5O2VISJBLldaq/FMkx
yr8V6p1kPv0B5SGerbYHyribRV8r3G7hbpLV1epHsXw0DVuVeTH+Hwoe72fFOJ12FvUxj+HnpWs0
ltvofIOXp+2f7RV/qJTjQ1nu2r5U8sxUJpSLpGezCtLmhWN3nDhvMo4FhLmiIQAQ0kkvDB/wWCWe
TQubXJWB6epf0Iv5QHG/0BHNkbt7BQFJOCGGLoFSnDG/wRzkVigQsyp39oRgdEw07YR+6UWuekhs
wHU40QFaeYxveZcFnmjmloUqfA4yL/hsTA0FGZqwiR8HYsALf/vJ+2aJjKG1sdSKE9y2YzyqR80e
MgvPTe56JxFL9QrP8GI39THsxdlZ+vkfPOlGLGN0kmFmE6Z7UOPxFS9zK382gYw8OcApvSSHgneX
3LeHjTzG7oCnOWlmA89N0AlKwQLGIP4MaDw/dwUuVQ/v7BjjQ2ee0ssVLZHg7Dr/J+Rv6/NmubmL
YuJ6FqcDxgNo+nvU/OhEYVVGe3miT9OlzVPI/ei+2ULGCIWOEklnuPfTt+ncaX6sukVB/kIrdym2
U+j2pX1eTXYdy0YkE9zjTjHHgU4iRDVeCvHayik+74eZdwHs20cWltNYLagx/Gzwfit0H2ihWzjw
Um+qYWc0ngVOmbNwNNFjAKWIv67lJwBIpGNwfrvkXT+5WQ7jNPRVUdUsx8BcV6jf6xCUwYuGzjb9
waynU1X0QdnPThu330TMCIqTfhKV4bZoCrtUMf1Tahdjjrns1shtncygn9DduR6tqkl6qxOFl2oS
nEhRg7Zc3TCX67877Q8z8KTvuyJB97QZ+Vp8SlJOwfcjhxgNvpvtYZzOHIVE7DtosJFZZkCTVAGh
RHUxAurUp9TDM/srStqADxGBJLwAfKF2zp/Qfglo8wmMH+rGehSnEr2QAC3NnLAVD/IiXyXSaunL
eJzT8ghIy5s8igJB51nw/k1kI5zxS/04gdF2QDbZYtpMtcGcdi/cKSdwgJ5mNP7nUBeLzsOYk9V8
Nm9SnzcSw4s2LPocSKKgYCUCanyB/lN7eUw99aDfygS5yeTQRqEVIKI9J9rsmx4BhRng6MgHAM8V
yJtlQt9jxjbIgatBvinCy/mD3be8XyLYYm9uCl3UVoCJyFE5VC+X9NVIClvXOEP0u7cdQOr9dyVs
rZeUlQ4W64Le5Iov5ZzcaVF0qXfRTaIL9pLycOl4q2L8SR/l0aQJAtqEuqdYwzRdZ0/RF2P4cX7z
dju+5c2ymCQkaaoqnGbgIemdCcrlZApGebTISmRLmvVrOU3cXDMvoyXyszECPp6En4tB9nMxdFKS
2JoIZNuaB2Ky24iz/S7GYZThoMYkoaXuI+C1nCqz6tChsAVecVPdl/4acZul6Z/8GCbeT5hxEOB8
T0a9RUzvhSqIy85bZNXlbDfdznMyGD+gZ0K+TjouV7RgqyP9Mp4Tv3OaQ+XQFkRuNyzH/t6KUpsK
SBSGkTDocOxafJCT0cJUtdnyoscuFtv2sJj8ZCKKnBo1KgH1Uw9+xMEXrgbBMiOrx634bWA8SC8j
G9dVb34+v6O8Q2PyFK1ZSrOfoCdDEbQqOFjm0TkvgaeK7FBEIYVgjgKAizMd1WNnkVPijqGdXPRu
iMb99kebciRybP8tmGwOrWxCUlVAZANOiO4oumJFoXSJNkl02K8cr/YPqeUvpWfnIuJkGYdBwDMp
3kXqA27idFbxYQ4xuEjpGFt7+RZJnGyDqsMZI2DHIQohU8o+RyQ2QFQlLScxVCxBepgGN9ZuavOV
c377F573JVIV2mzn0PRGr08JSuLe7GCFnlkG+uPiiU7mmEDg4qSCvNNj3IhUdL0WtrhfZSdMb1mL
6akT2hF4GRUnHr0lpJtVlSuJzElAUwrNn9cnXI2xsuixwYQtWFkd42U+4VDBq7JYgX6DKWKrzCwQ
Yd3xQF5462WuQgNwUJSwGLG96XNcu7N2MjAhBHpzzjHuX+3ej5FxMqWWprOWoDeBEi6lXvY4+HR4
p48sxUfZ2jEP1alGl2Zp57bycl44VZGPGos3BiDqmpQo+XcVSmVzijoFoaHuNSuHWYS8HqN/8DLv
IpjlETJLBWbm6R2v+Wp60dG0o8N6nN0efrP7zDu13RURWdMUkD7LhEU+FfS5q2IV6Yxa3fTkMpcP
53ds/4a8EUDVZqOfPUmIURXwmr1HZ54ydz7F3zrnjYLumjuIQctBHw5oI405IJ1ItaCY2L1L+b/t
2/7k0asxb05y32FuJDHnhHv/2pkdKu2T3V6gnOHNloHRlvDhDTXuVF7OPPRg3lExIa7Vu1ERcygf
ruJKeTN1vJ6zXct6XxJ7FY8T5LyThCWBLssNLxdXs9MScS51WvAcO+RoeNFz5SReE4jfuEe36543
0plKX72katGJSFFkH+SZqG3XLtpObKDMYCjuL9WesGm1sKDkpkNP0jzGK2wBZI/14bzmc46LvUuD
eWzVNROKn0qSrevhJamWP2mh2WwZ/YSNbTU6CArCCC4371pLlG+amBNddn36RgATw1LNXKupxPS9
VJlWOb7q2oTdSmxwrTnnd2vf721EMX4C1GmYzZSh3T/f6BK38MnViEGPn9Yrc5769+tOG3mMp0i6
JFRLUFbCfleMy4B8wVYPPcpoORdmg6cJjKvQSS+D7xOaQGK36q/D7OEv947xDB3RgewWo6owHela
wAKlAteNknEUmLKE+fBGmjgrYvHcFjVGBUGFpzDMwga9ha+NDUe3d28s7+fDgreVfWLqBRpKKZu1
AaDc6X7+14RCtBi1EcE4AQCDKHqiIuctlx+NeUjaz5xz4a2BuVRL01iHSoRmQALkEzy4W9I37WZ4
Tq9aF0A8QDWeCqv8/pdC6dltnEJHBo2gPkEfu8GMigbvEcAjsaMeKCVYavWXpV3wyjvUWM6EXRbQ
TQfX0BDRvGhKD+sk2dFQWn0iWybYfpof5xfI8Uka4ygyHc1Oao+ENwJ3ymzaA+Zl2vQyN1uOBvJS
F41xEU2m1aGWoOFksvvE0jGkS+5m27D6KzTTeH/rATXGTYxYWC+A9M/JL9pD5y9fUsdw0k8Ug3Z9
FBzeuxPPhhmnEZpK360x9nEkymVTPKqNejh/UhwJLI7bXCshkVpcuLqh8pMs8Sal4TwfcBSPhW9L
M6LlkzSjg9hUH2KSf0UFwh2m1u31+WGcecVjjkGzSG5aZBSqvkxovwbzWNndm8WPuf76d7vGOI1p
aRoBTN+oT1dfh9aVS45a758KIGcoj6hovgXijX+IAEgTExFjElJ52QiXCS+N3LdPkyiEsuHKBmM1
WTw1pZ7gMX+ZHzvtRhVMb5puRDkPzu8TTw5jLmYvFroWY9oV0yWdgOn1SLaa1CMdlxeX7vhH7/a+
IsZSBK3UzZDOoCro7gUIbYBbp926k6PY6inCqP75he3r9C9xbItLQdq1rTU8Uw3hCKzrLv9qipWb
6akbZ5VNBv3+vLx9pX6XxyTelFoRKM7A2pOKOQBuijdM1ZfZLHkZF08OE27luFGACoenxBBo8TEG
efUrOldpPnYOthJjr8qz9HJ+afRkzpycydgSaNjESK8gMgWOGn0GVnzqTnkggv8QKd63kNrcxqZi
MNUB0RQZnjxVL2g+eUkichLGzjezPnK0cb0t1NBJIjCSG+RmyUS3DbvP59e6b9fv30C3f/MN4irn
Zh8hWinVtai3aPfktQzwDpCJvJpmom1xxm2g0+0ozOwmuugGHsPx/gMVeV8H4z8mlSRpGmMdBfCp
0TgTHmkdGSDJT+bl6qpBch95vOsgb2WML8mSriRm0gEKhihW3OrW0H4Gh6J9/oQ4Hstk/UhskmzW
EOAJmpeJeavEqp01zppwLO281isi5aTYaIKCCNLEKeQoQnHTxZWdldldnOo/1rgKwmEK4oE4Q8Ir
eMrnd1ERGUeiJ5VSyDH8pH4vnHpHO1bHyG1PMbylai2VNV29VZWd5UkDQ5TpVIEMENn4yEMqPW8J
oC75ff1TrUVpmSOz0eSTkAUFr13tvIMGofDvfz8DtdbUZXjjB+fZjQmGy0YVPA3jZENnumWuPf6N
2igi41xqtRTqWsDccZW/ruJ9PHjIFK2u88+L2W9M/mV4CsuRvCSNWuoFnlBoJXl+6OzyPnTqQLha
r+i9uPWrm8LrTimvosvbTsatmEPdClON44oIeTIlctNiiROA6RoA8cuRycl/drUUcCVoJ5NUYGUw
Vqibk7qWIV4dCgFWmGm2kB0VtFuf381dHXyXwtbSjHhJyUhHj0b1zgR9FEb5zwvgLINtZhmzWmuy
Ck0kavmKV1JrEktbHF7PC9n1WJtVMJY0m1We1iPSa6m5ziegxqpfzO5lXXkqsO/0N4IYk5oqjJGY
KnRg9kK/s4fH8EZGZwiws1c3dZPSSn8oz5p7fnX73RgbqYxlxVlTq1FNA5o7fSqd5BYTYqB9s9ar
yVPs/o3ItEcrb+yPTyXACrl5A29/6SFvPLVWFfMshQvaYS4NHzVPFAkyN3ZMjO387CvOnOXEm/fd
L7Vtls0YXE2a2NCoBch++kDnAKIjCOIo2nHupl9Mh3ez5akqE9FVtetCEmGbZ4CSDu3kAhXs2CkN
B6FoF9tN3qyLieIpoEDiTIYSib6KGrK8WEkwXOIWfegtEw99EYrJylFy58fS/9s1Ml6l7uvO6GLc
qlrhttEv4vo1xdDEeX3laAtbdRPxtl4YJsq9gEe34vUiVq7b/tvMY3Xh6QdbehPDLNGbGYGgc5O7
nwT20l3/NiQxX04nLrwhRz801suMmKFv6NB064wORsPt5Fj4oTe/dTZiBMU3bN5IHs/0WU6FwgjN
VU1FZHzXI5JMyRkvVJsilFW3oaMdVMu4Lh4oHlQ+WxWwEXgV1P2Gm3dl1RjfI4xplq4FLY643af8
e+5UdouX2uhRt2ebPnt0MegJbO5m0838cCXayGVcTj6hn8hIF9p5MqIDDcbv0hZq0y+80ud1XHKi
IFuri6s1NsBGiQ6GOjlUSvXQlQUPLmW/kg8iVVXRNFlVDGZFJtaDSivur52roOCJe+UKPC96pax9
7U/4YUDc+ksY4zsbQ8QkTygjt4wuG3SaFfKdQXhL2jeIdyGMw+yUUW5laUQ01AF0Zc6opxJLynX3
vD/hiWH8ZSQVaayktME9N6wS2M1d+aD9CdrrdsMYx9jq0QjIAjiTAd361WPOI9PhHT9bLqkztat6
WpNDO+dlGY6uuki3AOQDDAg6omfJatr2sllb0LpmTpFjdOf8Lv5D7vLrtNgJobBVSapQsFTVx5yA
G993qRVdmnc6OIrQKOcvgbo4vE6E/ffnd0VkR4EkQx8MKQwRcL73lRV+ya5UW7LmYHoGJD2aZ73E
4zlNjr6w1RTTLKWwoTFu6TwjGmxCHFORONvJE8L4RRNvcrncxLhckaeh+zLnr0XbcmTs3jh0RdbB
Gq7JOvs0CyL01Rhphx8Rr7SpspREs8f0RYi/4EnoL2Ux6ynUYZy1GcHNICei+WCHsfLh+zhfGTLH
nPdDymZZdGs32WQdK4OURaiIzt8Hu3eKqwlo29rFDD3UMNpBZ7f4Ln7f/jZSGY9oTNjhaUTWRXE2
lcA4zEc8ANmilTgVp0NhNwHaiGL8YrZiomMRkS7PWmepYg3wnUOsDmgy4lRQ9q1rI4lxjdIaZab5
06ZRhgIdoBse8hNm6q/WI21diRuLV4Pa9yMbmYynTNCGLi1olMb9O/SBwQOww/i+PJm3oQXgtIBe
RIrP533XrrG9i2QzylIeO0UHJ6sjFvXtGMm3s9m5+pQ+nhfD284PGWVUZqJEuzN/zhJ2tqlbI3pC
J0fzAJDhCRd/AuArb1Ym/24LctinwPHHzbXDTXJe3FHl3lmpDnzIpDYimDtrIWZpVa+44ivXi614
pRMd+2NxnDFUnFvNIT61tuCA5eHP7hobwYxLkWKt08wZzSuDtnjCGF0My2SBfZNTKNmzbBVNYUA+
Q1IFInnG3OQBmBg9htWd2PAzKyff07i2miSxl+pZHL0+PM76xaBzek72rh+/iWVsL5P6vKzrVUIt
IL6hg2LFD3jl1hX8Hui9A9qBXs6rJzUs5iB/E8gY3rSUSSo1ooRXAurBflLY80GV9gpsWzlsphKH
iJ1tX6Em5LWH0snve9HSr2htG/UuZzoAyT215av8Ur07v8AdM/9NMFOYbYGFVeVKAp4XQQmEVb42
psZRRx5EB9W7M/vIpiTtpIFvb5gAgzOWfk6H0I3KO7+Sncj920oYm4vSJpvCFSsZhaMuINlK743C
HpeHMOaNHnC0gh1KBl15mfYR8kga136+Hf0/45+8s6G/b4J2WocG9ALKJ8TA6QVbeN5epLN/ftu4
qscE6WmMV7nTsW+dqwILKXGNyQJTGMILRo4QrSuvfOxTa73m1eJ5y2N8SAkkqXwae7x5AEQqr4Eg
sWToKuTdmHYyg9/0gvEZZStI0ji2aLZrn5Y8WENUDMPPYc/LHPdVXJOIqRBg+bCZY92tyoL3KTw6
V3iLisnBXETeWdHQ9NGM3mUw7r1axTU1CmxZ57YHsD0cpwmhcrWBFePrh4VXqd7VcxWvGJIi6qrG
MuxUut4bYL7F0IY62XL2uWtjZ23cZD5p8U0a3wNH/d+nxKqJNgMRDcdEUt/ekTYq35ZmC6plKKPS
T5aQ3WZSZC3kzgTLe/LtvOLvntdGFKP34N3r1U5TJEdRX0TQjRa8/vtdxSOKAnQ5maI7MQ5J7zN1
MUzEyKWcfFLNT0Qbg14kdqnH9+fXspNvqCbRdJ3IwM2V2CQKYPbRKI3AER8wLqG3/T0wN77XxLjp
QyCY5IPV8nCldo13I5Fq6uag6lRcpqXXJcdQKyvLVquUDtrAa3nf38L3dTFbWDRJaKwatrAdfbm/
HobDRMAK8/n87vHWwlhVgfdAEcUb7J5UWhhGt8ZltRbu1ZInhv6+2bK4bUVBrqHbSxl5mHS1lQyj
UGtnn1/NvkPfHA2j2HVcJLOeLBJ4TOTRKQ9otPPAWog5k+f5jrbX02lONFWcwOPKEc07L8alGxJp
hLGSJMy8g1kMeW9jC1c5JobI3Qg3FdndfVRavAL7Xo/Fb+rPuPg6N9V2odmoeQ/SWOAV6K5wSbFX
6MAc7/qw6xQ328ukhGqWrKWK4tEm+NMXUF5FhbOVbIdcKo951jY4RUl9lSrJFro7hTz0Jo9GbVcr
NRHouJKuaYQF/e20aJm02pSccITSx8B4ip5U8oWjGNRQPwSudyks3m/fLvmiSJBSDV+JEjTGfTxe
a8NjUa9WTE56eCWj+tvXuS3XYKLhIq7sOntUdFRcWUUV3vg/pF3XcuU4kv0iRtCTeKW9Vt606oVR
KkPvPb9+D6TtEgVxLnZr5qEnJib6pgCmQ+bJk59tbyoUc1HLnAIoKfI1v40cDWulPcEvPRlQ6MwP
OeFl+62yEskopZhj6V8CFJwTd91u1ALbqIqrDq2tQpR3uHG3EwyrNMd9TFqvSmZfLiusPgvnn5fv
fvMDg9xUIiJBaFBYH5oW+Vwr0Nc2uGrSc7t4Kg/1sHm7KxGMAxWbfEGgQYolZgepvSrFu8tH2NrE
irVBH2dgXKcpRaUqRsh76L53GZ2J2g5eclADlL+k3FruaC8YNNUOkq7Eas4jL+HfPKApmrIhSkQ3
FEZ9WrOj3EoAHpH0mzEVVqXcXz4hTwCjLMChgfl/1DC/Ofc7aQoPRsCj69h+s68OwTiuqQ7TVlxg
gxqwirR3l11TMk3FjQ68VtKm8/oQpTIwoyUiYttmDYpHpfprDGpXEdA0J+GhEDUeewy9+y+uxcS8
jEm/DNaofDbtkqSGIADOj28jWmrVW6WE5o7YWU11m/KI8ra/04cwRtPlsJrjOUDSWGvPYX9I4qfL
esA7DKPoWhTEmhTiG4EL8LCUkd2g/Z5GjReUpmW2PMDvtpNaXR79kKucRE6zIkv6gtYdKrT9zEPh
BY54Q+F0lHuHR4qz6YtW4hg7yqV6UooW3wp84jVKHPNyqnmLybd17+MTMaZUjKMRkQHJgIZKcF1V
VlvcdZlv9pxPtcUWopLVYRh7MhqSp0H0VhuirFPBPtwLfmJVNg82zZPEMmlGch42QzFQsmLZBjz2
PvYNXzwJe57d0ru5YEssj2ZT1H2pmDpym9Gp51dpucEyRjvSvSj7bRo80MKmNoBWByvhVAnsH0zt
KZKNStSKCtowfhfRawmWCeQRg33ZpDZNdiWFeak0aWUMshCCJqP3ifDPoj5f/v1NfVv9PuN/MCA7
1MsME4qV2QmXwA7r3CvRnW2G0L8sindhjPcZgiyNjAJYYqKN9hwlh1bHMMjM23O0HSlWR2K8kGnO
SrSoyJZEv8LzYdoVx3JPyRli7rTldu6+ksV4ICU1TCUaqMoVP836pJWPcXavqN9V+edsvpqSV9a3
bbcLh1+X73LbqFaCGV9EWXbrKkFJMuzGb21vHiPSP6ZL5Y9zZIm1ikQiFeywkU9qQ/6mo4Paw4fu
M14qnbtIqERUsvXziI1LoI5UbwIvElHOqZ6w0hsbjOcdKTzOobc1CGQumO7Aogp2ufAw6JWQKx1u
uwIZeeGZNxPGd7Ey+aTcyugMA5HOyd02n0vkj0SWeyefiywvM+gSJSaLD7H/vpaAi5fjyWGciVAU
PTaaqDS7eR+oK64nsNVgNxPevs4C2qgMPAf9c/wcX//FvBQ+5scZGRfTZkHftSLy3zzODyDt8+SZ
t55xC0H9SQbjZvpk0IUYtR/HCPJnTExdN/14Fgywgs21A+CJH83Yu6pJD5VhdclBzc0fkwwIjybc
ZFqxU/PeKZZ0nzf6rdH3xwbLiMcBK4PfMOCtIxvSIZxbyeEoHO+zMC7LVEN1mSIkNBS9Sfkn1Cea
YgQP/QvlfekoL4NnIoe/QQWTI5z+9pdoRsC8gu08ponB48/JTQ3ixGVMcWV9YR6Ay7ZVMMBcPt+2
8/8QwZixbGRFV9YT+hrSr7ErrEUAXxc5CYBAXBa05ZOx/ktSVdnUAZph2RiWjMwYxkH1SEoLq1gU
exaw625czmQR933Y+XVkCICdj7UdDqnbSiOvurPxKT/9BYynFswKBBRL8N4L6zExA7T5oUHd+fJJ
N3IQiFFNwzQVXUPp+fNXm6upIUWLp1BZliiVHpT5qoywhbRxA+FMsh+XpW31nyHOVCTVlETscWL8
BrI47FSZkNF3/4CYGN2c6Ygm7dPiLzbelE72yIP3bbjgTwIZZ6ElZiTXrYCCi4SKPapyIFLIVN6G
ra24qomo6Wgi1gFhMRH9mqvMPtGS3ljSBs9+l25HzDz1pXhbCZMcAjvl5EAblrYW9gXS3lSYLioQ
xLt6JyXnruQ1cbYQEJ8kMJ+pBnviMOt4ORRvBZxlVx1LTIgpi6VagEQiWEpohfAQOv/hFjXJ1A1Q
04HW5fMtYoXBNJYJiifx0+CEWKsjuN1BuwVXjhuigX9ZFzecCc74IYxxJpUwVPEoIVRq1dkgnlxq
dpWBxoz3YuaeitUNIx3lJhoklFMkLwUpAHHn67eFS7vsL3Xjz6lYbiwlToOyWHCFphk6XZycxJJw
wD+bJvVxcSwb1qgZUycULdoEeu+bY7bXytDT8Gq+/H3+w73B/wI+AhQdCydV9MTosxAPln8pGodX
Or9EFzNjoxgvfHHFMQ63NaIgrenNTT+w+2RXYy+WjM+ke+BT5s65bZvwx9kYTTemsVIw5IP4Ejl5
/9APT5cvb1u5P36fUe4yqzS4WfhZHZMENVrZox3GrjGHvEC5GaZgsP9+JEa5y6VVimBBDyIGOutk
YN+JBhrN7D71Q+Seupc6mS8eZ2fy/+tLZGEcfb+gfpNCtpj6kXbgDt1sK/qfs7F4UmOec2mZEDuU
6NiSyRqluyTm9WC3ikJ4G8giYD0oxwHj9dnpZVOOXYcCwCjUPeAe3eCFchdFO3plxOleLmvG5qHA
L0VUHW1zjbXeoRBAVCPSgg05RLKtqceWh3+kystkgjiRSRQRGYViso3sIlOzQkUPxJmFq6K/UtJ/
jOImVLG1MeM8dzbV/EMSqwGGGeWSKgL9nZQ98BNmF1h6bxyKBgvFlHDicfNtHkzB/kng2w0wlrBW
K+GVnuhwEeHT4mledx8ewpNwhyVzaCW8baQdd91Lxk2tt5qMGpr0fwQz5owuqTHEBOlo5+kH6QcN
jYEj3cUneY/XK8LjeEzs+JqXPG16KTTUgToz0MZhe+py1VQ9mfB+rbO92LtcCtdtn7sSQP+AVdok
5uEsxXEPC/Z7d3ZzN/LC83Ag6BMJjsAbS6K53he9VGXdULGxC8tKmaxmznq9jUak1MWJFvbwPgIl
S2dRN5Xf8/A2298MjVIVk406CBgYZUHs1cZOM9+fyNVN5nXH1gexonJWDhi7vcXY7TEBDnjgGPim
R17JZXSlbIo0MWjjAfT82LUWv/Gu8bmUNv0IGpimrGIhmMoyzWjgEEjh+7EPIDtoJriNtKu2vr/s
q7Y6UZqo6SrKlSp6Mmw3DVs+u67qeoTJ+2Q/usWNYC0AFIHeLbbLk7jX0VsvneGpvAGxnMNrKtKb
+qIvK+mMdlZyLATVgAQkV5Vnk8geycBpSoSrsZqOwVDvGzHbc07Mk0mvfWURbaMjCa4hcwowc9/0
VkXqm2SMvEEnVtz9lJf20KbGTpwx2V00ewkwFHkZT2VpWLWk3GgDeHiXJrfQwNkJQXPTyvoxG4lL
quKAnYgPMVb12nWE6S5NcnVhOHYtDx2+RT+rSbImgcpQRieNVX09qmopLmbUvb717gJWcQrKDfaS
CE7+d9uOzpSZn08nt+lR1qIZ7c+MJWzDoKBwjOr07ieDnXFLH5d89q2tQcdPB6W2uPpamIvuKzOq
cVA/8OsnDfzBgUMWK32Ubyjd4eBqqOMSMF0gkGu83GvLBD/OKrP0AuVU16mg49GZ7LHV+al9jJzk
OboCbbkVR9ZbWLB0DiCfJ5PxoU2hTYqIvMjJBxMsL4Ol1BipFt3LZrAZeFaWx+TiyZAIYTPDd0Ya
1rTocJSywAvm2zKIqWGXCdVT5iSVWUzhQkvhjRP4uo2iMBwLwbLIFnMobuqZVwpvQmnr8kRdkQG4
I6gV6Iy6LEs/VkREYx0jv6VxWrDqI/Yv39ymAaxksEiWMtTDKAf9iCPeqgfBEs8gLv2+/C4d8Ui4
b+jNO/w4EMv6VJuowMUYPXKSQLXFrvseN+rD5QNx7oxlegIJuAQoAl5KsbTvJTAuHMOGE2a2q32r
YzApeD0bpTylgNcle5oYSJgv0XzJTeEyeM/MzeMA16ADy08A9qT//8pjZJI5YwEaOhFj9Qs7sq20
OZOCR1zEE8KYT7uEcxa1SMDT2iu636R3xJn3buHJYNKbMdGWKevw+GozFPrLDPhRLB/iwWk2E/zV
dTHuvNeGRQ90DIgFE6b4QASjSoETTtKVbgyc0LvVokL57uPTMNZZBrqsdRUeYii73puDdiMPwzEK
mt/ger0zk2lHsODXiMSTOoQjz5dTFfuSa3wIZxs3jVLJtRmgSNQfImQ5mLU4D5Z6b2DUArsxrril
Np48xvsVY2nkigDv17rld/zzbDrK2bgK97TiUfkBcS6b8aanWJ2PqcPGdSZNYg1S2Vk5lqGvcQfF
OPrIFrLFYdECo38Dayue7Eq7NwYHL/Sb36aF6c+zInAnxXgy6aFXxtyLYh6oEyphcjxZclQ5qvo0
8eM87+7on7ESM5nxMNQDxj3pzIDhlT5xQ3/BPlm6o1LbNw4PYbaZhK4+FuM/+l4t1XbCXaZd7IjY
h5N3PyOpf6wy46zkqi/owcN/px6MN2lUNYwVAeiOJRzdbsAys2Ti2Pe2K8G0ALoPCh6BjJNPtC5R
ixIPliL1VOE+Q61gSZ8DoH4uH2VbDnaPoHdkSKhif/5aRSiGQzVjCn4sQyvJFpSmaqs3r1I5sy5L
og7pq8/4kMTYVK8naSiXCPV0XEpC53XES7bxef3WrXFWOMYPOczNjU07hBRQigpV/SS7dKVx6GLp
yGjle0wroCeFNq/HQ/5uG9eHVMa4REOL49LE6SThYc5etPGljjlat117Q6cBL1hdJHikf/5WiTCX
chYjUKq+ecgBZRYVS/4h2Vi95ks3yzUXiLBZgvgQyLr5cjCmzAQ3Cq7yffPr8kwBAW817Xtel37z
BlHoUFFdBIyIbWKOWjFU3YLvFtYxwvM/wXwVNBNHCbfD5koK4ywy0AooU4kqqXigVfPAoRWVZFf5
vONsvrbElSTGSXRioncjQf0GteYC/ScvvIp/o/3vggbSl74Jj6nfWWbqLW6DEV2uGVDD/WJu2BqO
lQMoeuB1yyhLpmqLoeBRYopRZAdzdaUM5qlt4tdWU25mU/iRj+iXdZXodJOym+rox2V73/yeqz+A
sYhqqMW2AfrSydPdRG5Ncp3ysL/bX3Mlg4k1iSYFcZ3DERutU0jf9cmZFuR202wl4kvT5XCd9gAe
kcsn2361EKxMUSUNnKpsXzgWokUwBKTFom/6lOAXGR5qOx2m1wVH40jb9NArYYzfDPteIbGAqlIz
T5aWPcQSuO0HPxlvL5+Kfo+vCvNxKEZhlqwmfdbjUAsSnhzAEM4Tlur7pd9n9CEQCX0lAwiDOtU3
QdV2S9Fci6hRAex5J6CL/98dh1GNQu3rURmxlD1QXmTpKZs417UZzlafhXEk2Adbx5oC887AEZp5
wy4Fb3rCJYHfFmPoaP6CGVFmW/Vju0jhGyhL9ikmK/clv0aBhge+/Q8q/UcO26U3pKmdAxGPyv7Q
u92e9hMXHy8xrPD5P1SiNgMLiIT/91QsC11fl8hBc0BjWrcYLNmNsa5Evgbe3NaP/M7b1h1KokSj
CkoZOtuoz4wGk1UL+i4UBW7k59ZsrDIrrXryieZIw2NfDu5l7du8z7VM5ikoREMstulIs5DhjS8J
R3RVy/BrMKzUnB73ph9cS2Myg7CRQOsSvmUGgKmciUtRgiDT2PFgCG81bNaKV5LYjj3Kr0nVTHj5
UbZHygPVYykr9PKX7sxe62OoGugL7QzmR/xvuiKpAAmXSWzNEu3otnHp1tHcGXc55wq2os3672Ly
WBO7rjAlX4jYVLaLxNsKM9cyj2GAJ4PxxAmW+xV1A5cyYFuC6A8OLRQnSGHBhISkiPJ9tbWr7S+r
Ek8q45fnDnVTQlFysyl6UQie8tnwR230L4vh6ZDM+Oca7KSVVOF0xanbK0f9bauFugudjOOZOebI
zvF2kzyYkQoVEg8UU9XtaPUKx9pdPhDv3hgHjdV1mF1TEM8SskeJ0wpBvd3HvHxyy5Ph2aQhaTUM
A/XZz2mW3oBUNQT8xInQ8aE8ToGj/pQwctT52SOvVbEVotfCmCPls9pGYkanCor6UWkxk5ePHDva
bASuZTBpa60oLXZfIG+syBuBTejq2CvqdkfzpF/PyHEaX7mpHpNHHop1uw+zukrGZWKJjzyPBS2j
75ObzqtO9W8a8kK3qlzJF/z4n+AeIdYtbImTmmwC/daHZvxnJsuTIdRvCd3kUVhI6oujL2BEFAx3
yTGGDQw9J4HY1s8/msOiAaIyCoe2xsc0w8jvhMAp+sQvBtH7GzP4EMM4RqEQs7pVkXZJFWjO9jPY
zKSFN0ex+TRdXSDL4aH3Y6ZWMbIh+bY3bWrW+Tl5LUClmQOAJ+6kF/FvWjsf2sJ2+3MAebLERKW9
WOqjHuaYtxr9zgg4bDbUpL7GO2BPTEwY6uDx/mzf2VTK0kJQzYoEz8yOKdg5w/gungKeI9mqYkkA
msoE/8FMOaOCWpTIYz+NAE1gu3G4W/Y9+pCjT3vH8Z6+EYMfeF/syJ4Hm9g84YdgVg+VqlXUXERt
NdeOoWgHZY+FkdcNF6a5lf9jkkfWwYABRC0LR2mrZDDBL45esRpbff2LmIu15L/m5iXE9uK/UHpZ
QlEQwCE0/RmvnInFUigddWJ43APuEpWxFUu89TWbFrxqHDO60bWzWOgTTtTU4lPc1feGicwjlh8u
H2az4fPROcWRPuvgbKTgyy/Qt8W8VXciR1rOUmX0pic/9Xgvgc0YszoUc3VDEWCOUkfLLzTVYzCP
D1MkcWLMpiasRDBhrG/BcG0SFGybHJyHgI67S4CNqGNgJ+pwzhMewmsz4fgjDywYn+9P6sQMLGIo
fNMxE1p51HxaeeRVfDYteCWGUQdTLskoCUj5267/lYqhHy/qt1jNdrGYOBnQyFLNa6pf1kAguT+f
jARqroshIE9z8qyhYhtEhZWafzGLB9wAUFWKCXPSWCSSUWRzJUstnLvyMuPtlBtYa0R4hDLbZ/mQ
wnwls8mRX1M4ddLc5kFnZ/NB7H5dNiWeDOYTYZtlM2SqAidbTmdDQoazRH4R8iilt23o4yjsZ2kW
smgNjqLGo60umh+JXLqfbSP6kEGPumqzjDmOYLZ0WsuwKxANAh12pGwaFHScP8g/ZlBcRG5m88pR
vCtkjBczzkuXhjAmM4mtGugDUcgsLai9y19q05gwXQFeAt0ERxOTtqAtkYBuHI+EzpzcpKwtxRzs
ev6ZDucuPQTk5bK4zdtciWOUL8zUGPtTUSIwxUOWf6tABEXGb2K7rztex2WzQSEpAHJoGL4AvIL+
Lasvl1ZTOhsGjiZ/I9cDON2WfeYEjuHme/3UY6lN/JJySVi3M7SVVCa7loYeuN1OxzQSeFA0pLiC
DZ78W9NC3wzA3dm/fKHqpg2s5DH5jBnPVYvN2rJTN/loV+Hgk0I8KGPzKqhFbeXAMFiBOMx2Hse7
LJLOWRNaU1FZ2Dhyo+qy14ztAXNN+wKb9lI1eiJGchfGpjdl8j9dQ0or1oPnvFhul7R6EOblrEeD
h96PPwUQiNQazL3Nia5qrBL5ZiiK+45Uj2M7WEWH3ErXH+NCfM3CHcmBRkvlybQBUXIlIzHsy3fx
H7445swkyr8EJpXPX5xEbZX2CRzo4NF5m9hNz+Cg88SbBdhKedceQfCx43UANg0VeOZ/hTKG2gig
sMIqcNRzzd2QnsPCE3g1g83AuhLBaPKsi30UV/AFQmK89kW4n7viCMiqmwsoCbWKrTS/y2xxLl/n
tmZ9HIzR5BE813MVAUgW1ydF3pUKr1O5KQCmiUXNRBRFFscZ6fNcgJQCBJbp4JVqfDB1Xq6wbY4r
GfRvWDkBvYyyoY9xdZ3zXkdbXg13AOVugOZ/cFXu/uLOVuIYDVRzIw97yhiULNOhzs1dWlUci6f6
9OWltBLB6FtS5nlpNkgcsV3xMGXNbtQ1xzDje7HVZ55F0UB9SRijeWPcD2pYwIe+j45GXvGKVLJ1
aNUTEMabiAd5edtkf0kio3XJKFRDl6FkTcrgKOnJsUyV371Q3TWS6ckTdqaC4RQ24CFTem3T+KmO
lIMG3GuURs/9jIqGATIhOfP0ofdijex6s7uZ5Wnftn+xoJTy4/3RX8b1IgVdploF6jGpgUzYLQmv
XEKj4YW7YClc5CIwxUlGfhN8E21gc33zZ4XKbg+maFDXcl4L/8FUNPBtG7piqiz0MdBDsY4pl4bq
l8fWBckx2iDmw/hjcmnJlVfi3rb+D3FMKtCTmADAgj40uPSvCAl+KUHPKSrwRDBpqBYGczZhCt+J
ipeoue9VzuzApl/GC/vfG2OcS1igIokdzDTedKigUagFpSHjPRU3I8xKDOtUGrBb9B3UoNEja4wM
a5xDywju/sZ1fRyG8SvVYnRzl+EwYybYqTzcJYXxfFnEZq+eliT+vTDGnSRlLOfKUtPkqH5SBqt3
ZZuuj6O0zMo5RA3LG26RtdA6dWHzcBa8e2RcSzqRypgHOOcB88WTL2jHiAc42xSBui2mgCRUo1mS
KlWLukUkqAJWmChuZc+IUqcLao5b3tTrlRTmIB0mL0xRRxOxVJ9b3CCPWnozxGg6ilG6iUWhLBw1
SIRBrAT8PqYsDkOZeVoyW9mMXZoo0F1WCfrFv7i4lShG62Y1UISREiWCvNqu9NwSldhCtzBL7lPu
dpDte/s4F6N+4qSFatrjXKF4MGXkrLzO1abDXp2G+TD5LPfmECEBzU7ld4qJEuzugJEUpzjw2628
r8SEH91ohySPUAfJgNZsHodutPXwVQp5afW2Tv+5tbeG1iqFqvKpAAcTUiigl/dNoH2PxrtEHzjB
jl7NBUV4K86tpHRlRKYphvsxzA4VHDcXfYqdlMfCHrLjgs7fZcXblgeeW3THCQaJmdgwqplQEQq5
JlPlVt05NB4xG7NA59IJyDyD04XYjq7ahzw2VpTtWCoFwh3d+/1eRlB/0q1Nuifuylf5b8r2ukwU
BWyD8AfMu36UpCSQE3q8xLSrYjq1MgHaq/orjV/JYaJ4IyMLKrAZ4S1BVN3iGn25vXJLWUVUw+LV
0Ld7VytxzFeLpKWJYxqkzAH7keie2tpOH8vD8IrH64N2S1e6pF514KdHm1awksx8PzOVVWEmyI6q
3KuWV2FC4fbhskpuuicddJUExmYCeggTWZlAEM4KOsNoTeSGJ2ggzuMVGDc9Bur0ooY2i05YMha9
rsMqEfCiIwSah42RauTKup9LXCC5uGXN2IEA4JamagoLMsQCx8LEsvR3WEZ8XHbNe/f5wONl2/ws
K0FM/FCrJOgkEKQ56ag7gGfs27G9DjB5ePnTbHftV3KY0FHLbRdXImZS9aawTCn+2SuNp6jYAFZj
VYApn2cFlFVxmDhxlv7kCKda/cU3roQzYaVuw9EkNb7b9GOqLMomDGR59YxtJ5rVn0qvFS1e+XEz
tV2JZHQRb9hhjAY8/N7p9budAvAAn2F3M/x/iGHhUNh60Lcmrs8plFML3kisB3ea8JyLi20o3Nfs
ps8Hwy7l6DaxOYXxHqqiCNVCoaKjXciW5lEqkfhEWtylCk8sOu115Sv7IIUP4ZWJtnPflXDGgbSV
gAnNOkQYPS+e/qRi0jhyBLv6XQLLQ1lwBz/zZ19/5q8s3w4+K9nUilaeZUqDoC5aWMl40H3RxcTx
nrjBLj+pKIuNVvp6WWE3/cxKHGOU0dhnaZ/iqyaI4nObuX4+HJN2di6L2SSkoYzJ/35PxihRsu5S
s0WtgMZU1dawHlQDuzb9knSQdNz1NveVzNMhxhbnHuD9qMPQfXQybzWvuY6B2ohv5ZfY1q3AinIQ
XscYEJuPPFTKpqszwSeEjJxit5mQrlWzkCg1noGTeG+kvyvZL2Wu4+YJYeJ5nkelqfQqpbnMbirA
LYndOtGVq2Dl4Wzd9rvSvfwR37paX5zb6liMUTaNKWcKlsI5Siy4RT+7ZJ5BQQm9DAaLGIWracVR
7OqdHim6JU+JX0mK3UQ/urbe95g3XWb13BPRwc+8YNvbbIWamKFdErhx8z03Rxeb5m76TMajdnrp
Z4ukid1jHgdrXbFiOAFH1xI216RrCbb0CPZktGc9+R4VmKOZf2EP2UsWTm5YBXY7Y6N6Z+p21rd+
0RWOFk+2EU0OUYQHLZNu81lwInl6yIXU0YystfKueRrb5KoGCbyQTg9oIdokJD5CM8cWNh2pidiO
fgdBLZoxBXAKRG2fwl/3SWnLRXrGPhELYu9KSXlslXx/+atRZ/X1o32IY6wgA0Aqnhpks+h37KRS
PQ35vLssYhvauToSE4JaJVxGo4cMTO8Qqx7BOR1a4SL+UwcRWK7HM1bm3MXVDLLP0psnoQLzW86p
IG1jAj7+CBaHGbRiGKkGQm9wlrwKU1bBrj1RAHr4VzSclCGcQsNlRCcW41YletTpGXKMyaNPhNKP
E0yBjE7hzrvyefnJud/NrGIljvHSiawuqZJD3OAtYKCq/UxCZZyuJZB3lHZ4+DvnQihviEIMTWNB
PnMmK7WpY1QhnckruKllT8ujRxJKftI3LvhbvSbAMmkwN16nmnCXBljdqYQlCkPVLpfGG7niEXJ/
0WPQ+GEYi+C/kHabGqPHfd2RpQzSxelUtzEOKa9zs/37GtYYEuCiQQ7zOfCKeTNmUxstTlDf6OOD
JvOGx3kCmI8oS+IoZG24OOY47GqSHrMy5pEOfokJb5dkAnVpmsAlsBCwKmoHUnbJgqe5Dn43dScg
e8qbgGPwPDH0qKskZYiXSQcyYcGb/5GQ3h40r5pF+7LWb94XHvx4YNHyFtsUNqWpyHsFQlLlVkXZ
PuQ4xq89SHpZKwGMRlV9UqBBCgHCrjo1+9YnuWXcJdf6T4oVl60qtcjP8JpH8fo1xWPkMt6y78yq
TfM3ucJ1jME/fR94GbJayZWP/NEC+nOfAsAncQbLMgFwrIi0HeLo+0DapeCT+b9MGV7+XMCZfdaJ
Nq7NJKc6YaTX2Fqm8Cp2vN9n0p1UKoU+pceI6yutPcmDd1ndNnUa1WBVBiYNJKiM/fehEUbYI71g
s+0+FXZFfyfzxhU3j0DBfibK6lh8zORP0TDlJBKD2RGIYhVYXyH0Kuf1+yW5oB8bfKeSasgGDIf9
CnkkZbUMJ6MHlR2jFiwL+6UDtRaRrFngvbU3VcsgoNICRxLiIXNnTSxWoSrFCwZY32FklPaM//Tc
tFRMxmDCE5Rk4hceq2CIZmVUsfy3wmq3Gkjk/HqKXV2V3aCRrbC9nSvw1CznWb/OhEPYW0mzI9nr
AM78/6eSAK25XobJHHhIyZLkLRbyxfV0K+d6YzVJZ8dS8HpZzhdNYeQwsWKG45uKDNCUgfiK9F0I
f13+ffrvf/IJzO8zOSjgHiPGNrBqVur9ue4t0gN1+jCRv2AN+HRfjIvN5VonQT9jbXkxgDyZHKRa
8S8fZfuq0EIBCg8vLpYPr1iMWYgJ1hyDZ+RQmL1LxJ7Tb+WJYFyPYNSknjMTu+pEwdJFqbGyYuAt
xNsaM8BdfRyE8Q7GIqdiNeDl/85uBsY2t/fLc+pnln4t+DLWALf3fMalbVX4EEsPv4rl4ZJXWjrS
rd/xuU1SSzW0fZCRgxzzFlK/ZeBfte5DFGM9gQLkOAkXFUWAwFftDOls9GCgtqPfzNfGebCTp/ok
ueKu3ZGXkIdN3qpIf7pgxqiaZM7LegQXyWhPzuK8LdoKrfg29eWb5RZVM1vDsJ2wNxs755HI8lSI
MbgSw/CAfi1YuAxktxjsTV5F+k3PL10uY2pVJXSREVAJXvs0+5OHSHlMD7kdeMaVeJ1cYS2FS5zI
ohul593f1Ps/3S6T1TTLiHWzwqTidgdAIN3yEKdH+aVywfD2M3WQR4FLVNiTypqPvBIo79OyC7Py
XK4CXcDhs5N+ML8FaC3s8m+LN7tYJuzGfot4eE0LTcWZ95ynSnvh3hUm4oomcNRtMGJHa/C9qnLs
jXpsel4/nGOkCuOBSowQSEERq46ADY9hFDuTcNKFM8ibOEn3FnH++jOyOUpQSkMVFhpmkkvzmEbi
VZDpWI0cuLOUH8Y5t+dp9tQit80ABLGFsq869ToZy0O/hK9ClRwndf6RSGQfVeXRmGTbTMlZVrsj
xo/voz7xQr0/KQlv9SHvKzBerJXlLpWWWnW08NgnN3L67a9A35+uhnFfS0hGFIWx+HBUfOwWdWvl
UVdi53I4+5JSvUXmPz5SYZxUFGVTIyrB+7Lcd/ZHWs3nAVW+plSMHMYhTY2aAt2L5Sh0AQTqNZby
au4bAzSo8j3xs90IBGZ2knmFYF4MUBg3pRSqMqeLouI1IlwvTnMd3PyQryOQTpQn4gqP5X7wx6N8
Jd2Ae3B3+W7pmS6ZKuOi5rLIaqmWAWnWRSvNXyvFr1OQxWlOID5eFvX1kff5fllA2FJUs5ZIg4oe
Qu/Sd9d7fVZ+kA5YJrmrRk5mujWwt9ZOto1s6p0wjNizC4E5CKF6f0FBuHOLXXij2Z1P9v+l41NZ
n5REylDPLb5k/6rmd73yO1Nqzqk4YVNlcqI0NGMhleD3RtLaeVt+b4z+n8tfiuM53lDbq/xHlOtC
GCYVcZPkz0E1/1QmtMTFlgOa4Ng122adO1kvFYIIpYK1oPUHANCQ03FZC3gXxroPaVSw2ALYnyz2
5eWm7zhgBY4JqYzb6Du1yYQOUV7Nrqr21KjXRno/VrtG59X7Nr8LHrCapJlg2mNLWYKhjiKyYTgo
AfTMP7r+TusGjnptnmYlg4kauiDnxtQr+ChS5w0JVoenpidE+0EdLSkbOHe3+W1W0pj4IavZ1Jfj
gGcECuAkE7xAa/eXlZkngvn84QQgzrggRMUzYLlZ6UihxMkQeN+F0QANhSuxpxMIfSVczVn3XTDh
Y8bw+393EiZOLLnSZ0VCP82SIJMU0Jfk0Qhsu8zVB2HigbkETWSAGAspq+RhfIJCVGYJC00mm6A3
Bdj0Ypx4qdx2ov5HKqoanx9cqh6mNYkQ4WV/AVQ3OFcApNZ2t4vhrmc6rpRZk0unyqND7oSexPFE
26F/9QcwGWs4VnpttADzU6B9vFuOwKU505F2RSVb31H62eaRR0l3WW3QFv186grJeSHOiIdtdZTm
O8CbZJW3Npf+xpf4vjoYEy0SeBJ5QdPGkc+dQwflIyCc5Gt6mZXPozfjfkfGeeRRlneLgOckvca0
sTpH+EGJH0NXfOlepavWUQ6BJVvvT1rgJXmatBlSVsdl/AmpMx0xGMauib/U7g56ZU2dLeffC/O+
DW4b7rp5anOX7pfxLgMhsQqSS6ybn54r6SQZ35LsWYuvk+5OANbmsgPYroesjsc4mngG+wCJoDHm
uXJm8PvqB2qggTPfDLsf5UmxpyuwLvgcsVRJLh2ScTztMJQzBpbekQpyasVu+Rj6gzuf0PP6H9K+
q7luHtb2F2lGvbyq7+bu2MmL5nOKeu/69XfROSeWaUU813nJTMYzGyIJAiCwsHCMjgqrLkR2bU8g
bYVkPujRBi4hcX4G+e+lbw+JEblixMq/bIEwRPFtRz/AQ/sxQG0OqZ7hObx7nXP+BCZKp/IHp7lq
72df/QzlyDuRlK1R8gKzZVuyuBCMDppliGjHjRSGrjBuwmt9ehXDodLcaQMgbq956Ow69kgXGah+
GHlAhg2jQUk8N6tSM6aybdQxaq6Lk8i9Uy+s6hpDIV7d1no1hpZqSgdMjhGf4+lggL9NJ9C/x3/T
9Fd1WcnhDKONU2A6kIabndHLbM7RHHRMX5MHZ2Cx6Cm2n0Qr9aPMh9CVGXoNDXKziLzQEQJrup1d
QESs7Gfm1aykG8PBKzTUQivhZgVytX5TM4Eg/F7wdXuw4hswRFp6yIS97gdgGOOEy77a03hOp1ib
YSILDk31VXBoOpHVFs7SD8pgyEE+YxQmnu5l99JkgmkgHaF+GYJf+/rB0HYaT9E1dZ9PFZZSzVdc
hXmtsVnJjJCYJYMyD6DSbMUoEOBD+XMwPy/xMWANOGacyGsX2+pEslAC02sP4uIkO4f6ddo87W/T
X5RMwvgfBUMTgZh4f+R5Bn7YoMZxzMfMMKuDjD5W9aDBafTf20N2NGyD0cy0hbeBVX0TSWmZGo5D
GTYQOR7zDJxEmEyKRmnjG5mSEB0DZ3+FZAEfHdSbNErf1JLPO7WARyziRy58MUTMtZ2/if2pnxfG
42L7sP6IUqnYuNeyTu7IwnrlSWrdWrvdX8oWSGi9czRxAxCBjSwZM6pFqPj3IDvNrfRMIPAFM0Dc
1u23tVARb2ZkUjnkDVjfRN4qxW+gknDy4rK/oG3P9yaECnmLoIjyRoPnI0Qe6KQ8IDkLz8eCxLLO
hfx9dYmSPmulrO8xqoSXj7yBtFLIao/fwm2/OxqynysZfRsJOV8jhRuC2VNRktBUYlCt5ahgVFoG
ILxeoxte8pK8viSoWe5vJOu0KOfEGwsarBZYojSSfSQ4DnyenjCO1d0Xw9pIyliMupphihGskRR5
8/Q818wyIlGrnduqUrYhkg0eIR7yJlFpzpharPi5h86cHnqxXDhbvttfEGvfKOOQpmXQSSnhhQ+e
Aoy4GdXvRV8yDoexa/RMDCEDziBuiYltzzFAU1l8v7+KbZf65xrRczByPav6cMJbbgqiY1m+tHJt
F3zgLuB22Ze0BS5fqzk9D4MPIpWTWpgF0okKzoNrw8q9yhdyMz3XGBuO0AvJb/VS+pnHejEyDovu
pELKvzHECA+A2JjdPJS8UVTsKBMYUEyWGMpaqCr0deiQ6ArC28k4le1BZs1HZIkgf18Zi7iSp1xv
SXACN9FiOvNgTNcJ39r7p8USQ1kFZQwTfSbJ4YzTPC1Lj1WQW3XcMaw4uZM7d5bu9lHUNgezeCPZ
VTa5hdS2ZtFw52qe3YJXrEIC6mUyMobOs9ZGGYp2Cns5VBGO1/whla9q5S6Lv/zb9tHGIVOiIq+R
YJvL70V3G6vnYmHNumXYBp0KGYZZERCfwDYsqjOkv6aehfn5y7P5j3Gg0fyAz6V6pMM1zCCuzW5Q
KjsFhxRg+xm9C4CPg4Ou9fc3jrUoYuRX6j0l3JLrOR4uUXia2pOhMXKArN+nwoZOQOdZ2eH3B/XS
9g+1wUKGMZRLJx+wWkAbilk+9hAwSecw6q1UcdqQ1SXEEkL+vhJS5I0ohQGMQJgnQGtikJw+mjIz
KGXEvzplBMBaJEWhmOD8MxBI9Wjsj52of4zGr4bB8KasyF6n4oMBrGxhoWPf+iN/JOP/gKvmvwq3
/HPhVJ74KXzW20NCp2zAyKdSprZA5OTljN4K/mmWR4aZYakaZQOUykgSriTUMdI5H255lWE7GREw
TdZYkxb4kJho4k9b0JQSZgc2dxArPKWHyc61opY50uaIC37ISEHW9xN6UrjCC5e7uTgG+S9hZqUG
GZpHc4hqXMYrTVfDXys62l+Kb3VYXOTI7EAjozRf920O6yFLV9z6dBHHUCF6flzQo9VdJ3gdFSdC
wYNsyYVdrPxLivePZaVpHPVKb1QlQYoXnHDHgURDKFiZSmjKh9YmXCa//y08hcUBy9BKgzId0aBr
kQz2YLvlL2N5u4SMEIj1+5TNyLWiENEij3tcvVTBE6YnMeJIhu2j0fH82INRoIDtC7pzkj7zslWm
jMcyS/so42D0S1dqVYknUY4Re2Jlozv0oPeAP4Za6uE/rLQGa9MoUxG1i9aHMRINIqa5pM7yVPl9
b04WAeZVVnA338VP+zq/LxHUVu89yIRnhaLnwBcIY35T6p0j5hMjxcUw6eg7fy+D77lo7maY9Eos
rLnSvSJXrvr8CU09vpxWGF8fHlQjNpsucAwldedo/AQLCd4cGJIDtl5MrqN7W9JIkipOB5F5gk+Q
I+SNWs7d38ltfXwTQSn8kIQtx5FiVBHamvagFZ7YsRKfLBmUc0zTcClB/Q4Z0/2cZWYqRWaJFsR/
Wwml9pmYTOlQYSVcehf0TyFqQFPB2K1tp/W2W5Smd3qv8+MAUztFd83g8Lpt8C91Y4/CKcqOMSaQ
/tOaaHzkKDRVIsyojIbabDct2l/HyKnRT7kv5i+l5T/rosGQUmEYeN5CDkGVBb8Ku/5JaBwnoGvR
9XCsrPReu+lYYolufXw+vUkV39+wOVM6rSE5iGzwamD+MS+xEM7RzLDp2zcZTXGYCY2Boxib8V5O
kbZ1N5dYXWOTJubM1g/i60yAHHSRrPENm6ZpJYxaFEbCFLm6AMkT4HXbiovb5THL4JLf+LBxKxnU
M0BNpkkRCSI6Arc276RgYVQfWpvzADh8/BxIdyWNrHgVrgtGwocChwfnfIty7hk5MMHC6BErQW+9
ekY3o1XfZz4wuj8VVmjDWijl7vMZdcd5BFbtNzlefDv4itM5nCf70SOrTLhd6FotlLKFVYm0kd5A
T/pjZ4c+svM3yUsLGtPEBHuNzQJ0bPlpiefROoDZ6MaHRjk5W4zB6IFA5nOPL1LAy38m0mkpIlNV
WPjgzbVJwFCgaMLzaMyjdnIOMUALsQdJOLf/Ve4E1IrgkXZ6AFYuKAxYDItC7hStomt51F4qS6ot
WQg8cnIor3InOASgJ0EHObohJMajeMsor0VR7qVKDENAtQ6VogNh8FMPZAoHO5e+aSTXcigHs3Qi
utljvIgUE2y3z4Nd/cjQrlydQLEbXaEXnXAGKl9VZ38rt7znWizlcxS9XKYWVEN2quToha+cRuyd
QY0ZVpIhhs7V5mAyH/UFVeV5OQqLqcemKDOojLZMoyQImCAoyTr40yg7HIqzzGcGvOfYfQdRnZka
D5/YqpUAyvbWXBV3GtCBSGCGZo/xviKmviwGS7fJQX/Q7ZUYyvxmmJjZDyXoeIXr6hBZ+W1zn8Cn
GI/RFWnSiJzxCcgly7BZqrCp6WD3A0GFKCIipFShGAeNB2E1uVRE0/+vb+ZNVXgTQ6uCkMRTKRAw
apSexeBnjN71T7BUYwF/VkIn7pci6wtehLYJ1Vc1OsXlf3x/3y+HKGWF8VtBxloSpRPVkowxBlAS
9AK6hx5SJ0frs91+7+G3MBHsK+ESGYAzYAW92+ZitURKS+IwnKQG5H8YCD7/Wmz07PmcpVk5qgW9
SwhUUjdkTpBlrZby1UrKBaFakX4KtLeYlda7jYG5oZ1SmmnBSn9vZlglUZB0zHXFrA+6jzRoY00L
itfGsPwKBINuftF/BOfftczQVezYZaIoXntmPty+lVDKs2ihPnI1mABwCSbMI8tc7grgyzsyRb4f
LUxgc/gR6K/J5A/8M+mYVgAKvtedxBQwsUv042vhJr3Wr5idVORA9z6M8kOazFVlXyPTtAgm4kwn
nEyCCVUaCEZXusWm29yMbNcHQLkkIcqyRVTgksRb3ZsOiw8i9MvgKFbiaDdMn769QFkHmYMs6ein
fR8IDpw+xypIxxBHk0QTXvovgy/fNIjHBi9FJdHaN+eb/gKN/pqOwScCeiDey2vmVK4kAc/fYbnS
pbtU8f7t96nLAtqIMjRSA8mexdH7y1Le7f/+9v1YLYAY2lXkLAZlVRM7ByjkYKtH4BZuxK+dKaMt
NMfl587soSdMmdT1QKPznEghHlXyBVLPqiWdUIYy7sJzec4P5Vei+tqP/YVuOsTVOinNlzFuDd3t
aIHttNmMIkfT7qb0IW9Hc9Z+TOk/Hhul9EoOZtgJE45stLiZapX6xtQwEIPbxnu1IsrTSoKRK9B0
kp1Gtd+JrFk2i5cObVaSw7soX1qZF92y4Bqv2KwPJuRNLI2jabW27/kYsV73PNloBvKTQ4OJGJGL
sYNeAi615EU2Bwd4IZezRYa6Mq4b/UyO9InTZgXQ/UL7DkrPIwYOsLaVKMLe+ihnHHHgh9MK2G4C
7At+yVbsDLzZ+L0dmC0A3zCTHoi9fFbP0yZ+CCRG/2tKVMqUzEIWKCPmzf4PojB3plN4JoMOY5dj
vc43w6eVLMqs8Cmf8EhZEv6y4hAci3s5MevvmCPpElCZYhtwiyxUO+MG0s87Cfy+lRTg7OL4wknX
jeAp5WM8HLLYKllgLNb6aAvTVlk16MSqxT4mgkb3XM2wJ9uv1dUWUgbFKNqsl1tY/h4ljQkAqXQA
cZJqJn53qSzpJnzaN2As1adMiloEYNeKcxkTJpbTUEaeobKcDWvXKIvCR6oacgk0UNP9JJktOQAJ
b5+7/7QQOnRv6yKoR6CtbD4pfAE042U5POyLIMe7c4fp0F2ftXBoBqBEavUkjrcJ7zXCIWJJYZzI
B7iNzs0ZxoRCybJjVd/r0n/7q9gOnUjWBWPVZOREqMeoNPLRPCcoWgDsYGZjZBaKm5FrcxZNZAd5
v0qcoT20zO4lYmo+7N9KMGUDu7KuwKyBRxzpeZfBQZYC5KWaeI2YicPOxGy+GVfiKMuHDvdxHKtJ
slu8uEXRTfM7Y/ZTwWxUP5a+zDPDi2zq+UoeOdhVzNMt8xjlEUx8015Q3LDkuALtBuP0Npt4MAD5
z+mRr1hJaYyi40PMOnrlpYwQ4yR28xIes3u1MqdTf5lOS2gSbibyyJMRf8vXDQsrsclesP4IyhCO
6FlKRxFXWn9UPfUS35G8WvVC+MiDM6E7BSrsmGJE8PSJRApUVgbHlqqLoFV7v/oOw7LmRUSYUGd+
GN8kwZf9y7F1hqvfp62IUjfghOuxu+JkF8FJjWxmkXIz1FnLoO4fBnlWQZzjGnRISYYvrUMQ2KHT
Pck/vCiyhl/wn8fEwqv9OjmyAq0t67IWTt1BQWmMqe9RoF/mGYTrhrMIxe2/7SF176RJGzgOWD07
klu0zqD4L7RO1+XWv4mhrhvPVbqkk0enJmPoFCpE6XBURlbDLUshqOuWqmMZV+pCaqFnLqkcSXpA
hxBjKZtef30q1H2KVb6clAZqh2f8EfxxTmlxVgMgQ3wjOaO/MPLGW8HoWhwVZPRCp3ODHsq2VGB2
eqjaZdyYrZBP5pDBcHASazIqaxepKIOL+kKSC8IUFAenMSkdKe4AHSwZ+8gSQ1kHoVySpkAKEWU1
zCCTlKPcowHPYE2XYYihAXxymetBMWvI5tZnRbpe8mMUf99XbsY1pRF8QTAjL1BBIaLhmC2pOaSs
ViPWIihDEMiCBHQQjqSPGlNWMxBd/eojVt52K2RaaZouvbfXgyTFgV7gNalph6Q6AL1rltGpiVlU
SVuvgLUcyhjkIxdzbTJjMG1cYVoj6D2dcWr9OMUYQN1UWUAT1uaRv6+ccLkIlR4T5qs0c6L6PtKs
+DN44fWKKJMwL3ovdxwQtl2B+X7cdCxV1SyHmAFGYykaZQqWvBX6cEDSRAKpdH0bsLqoN9+f63VQ
V7/NAzEdOIIrOlYHzc8vlZM+/N+Sgqy1UNdfWQxczRYeQUkit6liPwpCxnZtJplWy6HBe4kRjnMd
IqmeHUJf8YOb+RFEujcGMp6Y8JzbTQlyeVNg4eq275GGuoAq4HVI55tzvkxbpUXdu+HB8tyAz62O
zW72uZ4RYG1i6mT+TRKld1k0dGodkCr+Jbspb7P73As9MhsKXY/iOTkmHlgN943d9m16E0npoDEW
6SyDMNFOUt4TC/6X2PbnacgO+2L+cnZvcihV1DCXRdJhWJHawnRzq7gfTtWJjEmRMdWDVK3glxie
lnVulEpOXD1MMLPIvqjPU3XsxGs1PEn5J14eqzOj26T5Ko6kLskR1PFXWe0Fy01ifNnfvO2Q4c/e
vV7zlcVLq6yRagUKqBTPUeqXsODp/FNSXozpE+XY9WIox9TnCldIJELNwlOWFpaG9hlD+Uyqai2F
ckyhGGj11AKEq39TfxV4veR+cKiBeFhu1RIcCJHDSUz+g20D9baJ5O+rTcxBFqqJAfK3pXyslGMw
/dg/pE3I73pVlF9SuGicUHgDpVIdW2J516l3RnOOOjfCdI/2HCYP48A4rk0NR2UblOI6HqUaJRLc
kuAx15BNCPKnMrkqw7t6sIaxZYR2r0AsOnmAZ98fOZRdkkSkXgBxghx9Waxs4EwkVM/5kriTOh5E
vb1uucGUxM7njcrjS9US6tkKohnMMrWFCN4HpPAU1uF1kQvWoIGQv83sTqnNpFMcUbzBCJ47dHw/
T7Fyo+bSHZ9pDpeiEaArHCmrdJNxVkTD9hZEWb0sS8dsLlFTGo/Td9IRm19yzmxd7VZ1Kw+sg58B
PK53kDZ/Ajj8uRpv5za8lcMfUQuqCJ4ViG3WD9ZSKIun9nWvcrkOY37unexGtdrUUQ+EKQYJCbBR
8G6JNLfC0PxNF/KmHXRInmhFr6TELceoiXKncj7pCsP1kw/fOS86JG97ThdbUpObjwS2350Uj8D2
P0XnsdpAnbJ/YTIpHB5ohE8PQ5VtjB3xMfjHI3n0xM/vVVZHxStB4t7CKFMoD2rDxSLeGhmwFZUb
HjHP9GKceActrKFZHiM3QxmtNcMD6vf3xYU7F05qa18fCUAMiR4LLM2ZVdkBchb+/iVhHStlMOsc
E+0HDfZMjC9CelukT13OQppuP75XukNZsEZUGw14tN8VEsIsVHrGlWpPCAsyR89NVsVi20qvBFKm
TC34WBZSZHhF8Jv3YFaTPNLQjXkhDKPJ2j7KxPSGEJWY9QIAxnCMwtHs0lNXMWlvSL5qT38ou6LK
VSoJImIcrazMMGwxBMXv629t8J8hn+QpMfk0NIflUMbuvnaQH94TTJmaGam6cTZwcElSWX10K0tX
6DkEofJYlqbBag1kHRsd+hsa38tFUQD8xD/psWiF8Uk0HjX+hNmyfXPuVa/pvu6vkOj3zgrpFh5u
aNQ81ZFnlUvJNfjCrTIWVwJDR+iOnSoOeVknpBlD1/t8opl5jznIUeLsr4QRJtCtOl3ahW1bAHGQ
wvhL16rwtJQAl1a1ty9ns7oBMnkBo+FU9OnI1OXS9KSNMYoTWX9wtpAxmZ0/X8/ub4YYVjfGZj/Q
Whp1wxKlzrlYJ7nOw+ICgXMcTuKNFsKNC8f+0FiYt+UbD/oVi3tgWzHeVkndObkIMqFWoBi88hAE
/wkCo169rRVvv09drVSS06YNebw3heFrXJX/KanhTaLOeG0ylkGPaEuNxtAj4rarzu8qb2C9Zre1
7s8yFCrVrosjMKQSYixQZZq6CDoG7b4p7LFcGI6KnPPHi/omiHLaOioWWcohChZ0DGL4hW4qaxzv
g+y2FUeG1WMcDY0NQt5bjANMu7GL5ijXsllq37rgx/4tYi2HnNvqoQLSGL1pB7BnJDpQ0giAZ1lt
rXlJnjupeq4ShI77AlmLIn9fCcTcnlwNiA/ujOhQ1cU3pddtzNe63xfDsg4KZR2ivuewf6+1F9IQ
UXu5JV3FB8wxAb84K82+7Z/elIIyDnE7xE1rgH0rThI4wKswSZ1QdUb9P32RPYVVOGYpO2UTtCDR
9EZAFqCWvwb5WclGU1QTE+hmhgZuR8KaAtijBAQ/PUsUDUxhq85w+GQ+Sw8wrvR/i4S3A4s/cui0
hliJSw44PYG3h355m1uDKZsaZCVHlQGW3da/N1GUoYjnLo86jMCzJzSr8sMFyFkzSJ8Z2rf95HuT
QlmJuM90tUmxca2zuIJN6B4bHy0eFgn/MhBo7MvbVog3cVRgD0TsFCdgfbbT6nudHXJJtybMcJkx
PHdfEEMhXnOKq9srhtqUdhUEkakqkt/5vdse0JHDeIH95fa+LYiyEjPmn89ih3gW7BPf04V3M1nw
eMm4G8vcr+vcrJP5nGfpoUVf1ZwK/wXcJ59nb99AWZCqz6WaIwnzDiOCfw/aDEsreVHN7IoUbiuB
cdv+8qJ+k0iZESNZ+hiTpkVMfSoOxdfWi+w5AfeKhn4g0sUyn1K3P/EsGDfrSlDmRBdSMaiIS9P1
yI+G+MShhyZXWNP+WGKoSKMM6gWDO5Bv1gYw9B+4xVKYaG1yrz565z87+FqRX+knp8dp2jcAOcm3
mNjoCD5/Q4bRAYj+f0DcMRb0CuBYCYvyStcLkieQ1Bexekxxw1NG2MQSQdmRSahHTWuAdZqFZ64a
HL1CnBYxrMd25UZ42zXKfATiJOfaABi/ILQmJtaAQbt2mq4xlR49JvVFqM+x5Cdldsp1kRF/EuXa
OzEqABFqFS0zhIelbhpbaZ746Tnkjl3hS8u12k72vv1i7Sf5++rIxrTktbkgD0ml8YO+9TEF8hCU
IWNRImtVlO3QlKJDFQdXSvYkd/SS6+AhtjiztpbORBH+jELyNfokEI7wfnDXkfEjtpCYvdVZ0VEP
mfmBvzxp346YMi3VKPN91KOS/UrGZpdW7HUOISL9V7P5ujWrLZZ0NU40Dl1xojc64am1QDTpD0fD
00+hqx2Y4yBZV54yK/2ciJVU4xkoejyG57Tg4Q2/Nb74nPizb3wmXMY4RDLURBDBqfhef/ByjnSp
hg1LpvEhE6pTlnU25nW7jYzpX1HNUNdtP4g+BF6V8LKQX1+lq83MZYgjnfM2aevFyFi3ay0SRuDh
7kaqxUojbcK9SN/D/8qjXAE6yzqpTlCLJrOQCwRjBKBSYU8fK2BURJBtyK7aYWxpzh4Wvp2eWwmn
TnIQhKbPamjOb0A6ZpdanJNflG/KcfDCyGQhpjeNwZs82lkoRVZmeL+hhjJfqwUevj7fM6qC2xCw
lQw63EzG2ohF0nWeuupjAfxX4hJi4xyAyPIAAF1uxtbgCI7hhZboswAsm4HhSjzlP/RalyRQskq2
0YxmJTyWmRPyaNaRGM8t1lZSHkSWu5RPa5gXYLWsEjDTPseIMDRy7pvvTYY6XAOMz5NepyFS9w9k
j1UTlnC5hNj8tT3nHFnxMbKnu8WabULYy6MNKfHCwmQB6rbDs5Vw6nIkWlQC4wDSEXI5AK+3OTM9
dn7jZCfj8huGyd20rDtJHOAHB7mSSt2KLtdDgZcqAqwB5LlRzFbNPca28vsy6ISnVAVZlteAiY2t
iKayWbTk6qqeai9NkPIXlOy06LWp1tGjUrAy/9uu6W2BdOozbiSlUci2GveBJ/nGlWyq5nxuPNaM
nU0lXQmiLgOvozlCM0ic21wV0dcuA381C76xDT1YCaFuQjNPfceRHmPSQIaJnQ7S8IGtOD2C0MZK
UROrPFZXP2thRIVWXqIbmmDKRxTSi+prOg2msHwrmCyk23qoKwJq12hUo6PdrteDSG8VwY6FQ1Xe
qIX/KSV8E0AdT9SDZWZQsAohCi/juDyrfHObIKmypPwl4YGRFXlzAegf7ds5w9GyFkedWlpXw9hL
ABTxM/Rdq06yqjHWR+4pfY8VUBOg0Q9GF+247w9Jm9WpkJuUPJ1jnzQ2x4fIT44R4y4TC7gjhk6l
GEbWKGoFmtq8O2vTl0IAQ7t8kEAP2X+qsK0gVgBGXREVUaaWpBhNpRs8oiGlD77GDaY6hbwvFeBD
yvTbnmsdMfrSCj/FEtVuJbeHKPmehsKPfb15VbwPKxZRSFU0UZVUOkZSjJELJQkNooEQHlNtcNVG
vYjGYC6xEptGMaDQIV3XYns3Z2DlCYvBHYLKCTEoLhB7T9fHq1xBQCyBPs+IypMgpr8EZfYzJays
/W/d1IHVp1IeRG4SPlcmuOOoQ5dUMpq1Oh8LFY0K9Vcx6QuriaNjE6osDMxWGIDz+bNF1EFVuVio
AWmZwQBEW3G1Z9xihCDFE2d15uzq5nAb68z4iqxm52Do+KpPxCUAyg119EJypqX3J6W60eoZ8/p4
f5aD+3GaWLyLm+r/tlLaSvEY7RcM3IwUSv2MAXjFlNpqC7S4UzNzYZsAOgWtwoqmyOhQpitdapGW
hVR3xNRPdn3Vexpm1IVmB1qw/oxyOWZ028XIUKHNBa6EEku2svX8UigVBnaCYb8H+nDo3ZRzBe6G
K+/AcfUJq4jRteAFw5tAUemOOxDgB4KG4a92xN81ocuc1b4Z8a8FUM/kiMcV40uUJA1f9RRMW82t
0JvQBCfhIRy7rFBqy0+uxZG9Xe1dawSp2o6k50PhrToVLYIjBtaJcUQsMdQtDwe9ilMVdZtK97UC
0HRP4BkJhk1DsjoZ6kLPspCXeoCEuewFx9qTwa0ugISTGZsRv/fhCr/JobtkYkUrw0lB1bN6Ls7x
Hfhf7MAGN1fvzrb0JXVZNerNB+/qiOjOu7ZL6gpc6zDml9HRgNYLzos1OWTgVfiv+kA34OV80scy
6SNXm+qg5vIJGAonLTJ33+pvBRfrNZFNXqkdmhVCvptQm0yk2ZxV3eeD6XZfxObDfS2DMgsy8lhy
GoIUY7ZmS7zg6X4CU4KNlrET6aaOgDwhLFap+yn+qrVkchtWq8sXJeDzAFb+9yATxZ98zaltDOp0
sp+sG8zaSspgZKLajXWGypcqelFxUPm7/X3cdJQrfacsBGpqnKoBAGuLTW9xgEIVcX+ry62rVN3D
vqhN77gSRVkJZKySOukwbZSbO0eQfumjFQNWIymYpS1elRwT/cQwSxplM6I8nMKxxNUab2U0ZbaX
yJXuljv+OroiYz+5c39i9RxvGXgFjhGTRyTEiIpCqWUhG4MqdIWAJzNp9gdlyang4SF7WwZriZxY
rNbTrWgQEjXRkCRNkAx6pgrHBUI1Z5MABqvZIqFO4ZY/kQ48xGcehHgYjAQGK/kKH2GRmdPF9/1T
3VAgRMR4/4HNEnwQ9MSVOBxFsdVVwU6LG1E1jaoxSwlzkVmjY7aCj3eCKPUpy7hYJA2C8l+Lq7n5
rW63mFQrX5NrTtYYMWpymysDI5SEKFvFcVJWTMonRRrwRzvgytpcdPRbicMI9BWmwA9McoqN24En
piyDqlVGYE8TNcg8WM0XKf7dHR/79UW7Ek5IRLYJ+hMEHCKoRR4ar7ggEclqZdowMu9kUw/RaUzi
bkg7wR7D+yrz+ZSxkxsX8d3vUzsJmHtUA7okgLjWS9CVvYBEuGBdd5YQ6uZVdVxrRo1KR1AkZpx+
MZqXuWNEIdtKuDolyvZzYykpqYZkR+vgmYVb7unABjrgETEDsMaCdiqwjMHav2Ibsc+77aN8gNCo
aayFeO+FYGeu1J9DcTMOgFGjlb23Fv66jxmWeisoeSeR8grKWGCcw2QAMXoOfQ2OlcMYzhzP98bj
DiwXt2kz16pP3eyl5qYurzSgBkbR6Wvdi9vwkIyd08mal3a6x2VAscjIr6rlty7uD6KcXKKRyexD
1JyK/bBqzQBxGI5YECl/0WiVNkaVLoACLr4aDstJfxBhXXg7cfS7jHGof9njP9JoGtiI4/MxM7Dq
wW2/yM7iT7dk5mdnJUc2qdSmLQO/FsjZdB15C/pAO3FA4TGAleYLOx2vo6oz27gwWxYFw6YpWQmi
ztKIhEwNO1GwJ2QApXs5/rp/F8iHfjij1e9TZxTFHVrY+wHttjV/LOXsoC7BsTFgKqPanJWIEWbu
i/swH1Y1pgD9lxMi2cEwg/k2yHpT1h+r+ZL2P/dXtmm//qxMobkrtDjglwysl3arP9VXev+gzu6/
SaDM/FItTQkCO5Sb0uln32lPlagEJkbOPO7L2dcBpADfB8jyJIhFSsjcmtwV9Kcufdn//W2Dsdoq
ytRHitaU3Qh/QmYFE+5fUt2NXAFY89wN7lg1pe2rupJHWf1Mj0HR3ECpx2Pg5U58G9j8gbuQiI47
sCJylh5Q1l6MRKAFE6RN5+WSFVYwXfWcvb+BLBGUNejKJoxfM9uhjJeLiMCfl2/yVmZl4TYd12rf
KGMwD3pb58Sgdm6P0HP2ohs0YTg66rmaV/7UD9zP5gsJxfOXgWEnRKJkfzcUCp19npVijOYWFq95
ngRztAJPxQCu1HmoL0jdWtmX+jzbznKM/BmdHoTIj8V0t1UZUcS35dOZ6TSoy1COyY12Aq+zg2Nm
o7h71dsCSEQilEB5n5UMZ6kq3cyYLME05gm8CqkXko4PjF2+6V3R7bzQLp/29Yhx0V8/ZvUS5uWW
D3glgXVMryfxWMWMYjJDT1/twOr3pawtuBpzpO2Eh0MJC0fFgCmFq//NLtIYP13VmmbpyRMmuG+6
K6H4mc3P+zv1+gr7qI6ypgvg/Od1OrMoyFE/gecVifCgsYOlsIsSDMNlF/h4MB7FBDhQqXzMhekl
GXIn43u7jXmbWzDtmK+dualNrgbkP1Gv+jRDz193kqPGKdrCTete+lRsIr59LWWDeB4zj7IOmx5+
6Z3+SvC7k/BtdEkkxCXMriFiBvb2hjJHuCTZtES4JwqIRfv2mzS/jKo31n6Yu20dMRa3rVRva6OM
kloLat2kEVKwvdclD4J4DCrGvfiLg3qTQUUpnZahESrHLZQvvLUQiM5FP3xXvPKBPBFK1quEsYF0
0lICcZfcSiXuySHwZAu1tkftCgNwtCsNUIvXU/tReKWvIdty2FfsbRP/Z6V0+jIak6owJrhiAmTG
awg83cQtMkFWm7H5m0bSmUtVVLVWR2TxP0m31iqt1At80S1BmsjaUIaK0JyouZw1ZRzgwcV36O7k
v/ejYqtDZO5vHUtLNCqMabu+XaIEeh9/6c6VGx9za7yZCJ8t0JvV5RPoH7ijt6Miq15Z0xAZennk
JDyz+mMtPwFagv7gT0yHfCeEshwa15dS0sIlGOGZ5115YGF3t3dNUngUWjEsC3Rh75chZC1KNBHS
MsMzgj8nvAVmWEFVjyge0H2ltXzdPyfyyR/M05tA+nZVmA6yDDkpQE2Pw3wTLl5btrZe/v93m5OK
JSZZ8KSnkObBiDoh05MSNoOT7gTwZrW+HH5pxs88aFZSqPMZZCkLcxGQkCrh78Tux1w6pSg6etMf
y0j09nduMz5YCaMM+xTWTV+h5dceem/hZDOSWZOXtrVhJeKDNc/nEKRcv+0CZ1Zudp16hPhCsPRT
5bGaKbbjq5U8SvuyVkwVNPCQV/trfIWhkCb4mT00tl/qF9bckU1D9CaNjiDrsvx/pF3Xjtw6tv0i
AYqU9KpQqtA5OL0QdttWzllffxfbc1xqtk5xbg9wMMDAQO8itRN3WMvSTbCWe4rU73Ja7syUHqq8
FKyIbGr4Sgw/szfSyU4shMRZvS/yJ7sB+J6pO5gm+EjsXQniXqATHYD7M+FrmYXsGmp7N8izPxTa
/rLeia6NvQ1Wng5QQlUppwhKMpj0qDG7kXpPiOgwr3MW7xzD6jSc/x5bqysJBsQ9ObCCLGh2zZUO
pPLUrfz8MJxqTOex3UzhWN5mLFzJ5Rx52kVAqGdm9U+PgXrqgS0qNYGY+mYzwK+EcQ4jMmRa6EsF
+AHDcG1cYtREV20kH6g0Wk4GRNpE1n8BcqsWhUeB9+DHXDJpNOp6WRRGgedFrrKnAMa4yX7/Bwp9
dPIfqqBQLXInr13HleZURWFklY1MatjJwPfP98Xj60oKVqZurV1leKLERnRIzp/owF1dyhI5AJA7
leEmXh4vm8LWsOE6rPAzKek89gCT19ktssH8HM5xcttDJxw23D6JgbaXLIPmlU+aGqJUJlZ5EL+a
fYKwb1ffBUdhZvve3s4SOHvrdHmMcwVuatg1oOgASYBbYBgVVVPsOEbIbwXytt3IWR5nZ0MHZma0
yxmoKyszaXviLnvzIca4huLKT5EfgoHgskyRSM7a8jaszTxGEjCHu1oKnXy8GWPBig2LupeukYvK
S2/Z2N3Ecxe4/87Q64Fu4xUK5bgFq7xA/TZfJuBk/UcpuPAcG1o+VAQBTA7xgsX8l61/66fHvj/1
3eR1miCQqSIl5MyJFKgKygmUULttM2f2i92hdIknPdN9+51gUyLyMH1+Sj5ZTvWg7x+BhJTeihLG
rfUi2BymHlUbNAdoJbyNP1WeYjyVIv6wwg9DYJJmL71iEPPzPip3l1XmtS3x/nuepXFBdcl6dYlU
SMvqKXJyekWq6UrpUKzO5VMS3dlNfVKKUXYUWSfOoEo9OEuH3pFyMJea88OoXRuUoDOdVv5YTC9d
SrwFFXY5HNysbkeH9Ko/xLUPLqGrrjcLP7f0q37q9wNJRNCn2+HmfBgudGtNo45VCZtjC7jp0fYZ
g+x/sbTDPsGlS+N8iW5KJhI5vCcZCZnKdhRkl6H7kh02DktP8IlE0jhPYi4JReKIp9foyi6auwG5
s56WoPeGz4zjbfSmYNyrN+aBjSsmz6QVxdLtlOF8rZxfqSiqysTGtTIBqou28vPgmKjComZwLxpJ
2NobeKP/nIeROjm2ugwJSuURrIOByu652pXX+mE6MiJZy0SntHJFvvNfcvPzITlnYyRLO+msTN95
gxfvY79k/A7lFxP8DultIgrd2776LI7zNXGpxaZhMtw4NXa0qHJm+3uSfqQEenYlPIxE0w0ZYPYQ
vnNtp0SfbSQi7e/L2rnd1F7J4NxV1hRJbDIZzReC8pGxX/ZxAF+wIy9I+8Bp0gqeutte+u/NGZzH
qgFtUul9wUY6E8coqVeOoyh4i2RwjqTM5MTKcqaDup/ejAHqRdfzzwxdT8c8osmKfoQI/WhTJKof
BKSUqmnxLYexkpNuaiFS06/keHBmtG8En2rTkZxF8A9CQFX0YdNDBJupx06l90Ju0ZVH90JUA9vu
XqxEcVqRyLNpmyG0IjqEN6/MZFiJUw8V8i3AZTrZN+qLMGc2LWolktOLPNLiDGNOildrQTb+lMrA
DH8KbnAzI1nJ4PRi7iaDaj084bBTAAkW7SxvCWZ0pWyfOeLClw6lj+rz/kNv+ZVgpj2rp8UokWrE
G0oB+YHpTi0FXkbokNEUNd0207uVHC7WzMTGNFYx/KmIMMBt6oGxasfSoNZjfSAbExwMhf3yxYq+
HR9hwiqtpxABdcCDCXWefHD7QRTHRGfjAovalEqh5zmCFpbpraFyzUlyrPHLLD/Mo4h7mP3idynC
6iK5cJLb3VIsHQva9eLo6uc6fm4VZEuxd/nmth+dK0FcIKmSvqeNhVbl8jiiR9nDVzV76yo8MC6b
cCcq2W+taLLtlX/8FP8kjBe1njBLx5xIc7B3neWUQXhNvco3g/BOdXJv9ko2fRzQb8WzKGxuDiyu
xXOOhVbpONUVlmhKXz2mvytwIZVB8iPb5UHt5q5xU/kLiuDTt3HfYX5XmJ1va6phyrqNwT4Ui98a
4qzPShwqWLvKfwOp/YntT4NB/fVRRx8XH6B/GOK6/IlFIjlVUuWOprXNGqXYPYmORnmTiQKeSASn
RIMeDWNaN6pHjNmzu5OlYTq+ngSJ5KYBEuyBEwvwOParKq+cWDKmQ6bHmFJU7GOi3BgjBTfBoxw+
J8r4P4ri/CXwXvMKpX6s1Xc/ompvz9dTdaeWh4wKUgX2h97Z+epM7GZXZ7KHLlVnCY65Hhjmfap+
AAHKQEn976VxrlGN+gX8WFj6yOLcCbujLu2pLkQnZcHx/TGIrKigYcX/cGbVDPOsFQme9fQZ3QOX
GRXmcHVn9NSr8la0KLGpbiC8Ijohuo1x57eXNg6yNQwlfFbYXhX9qVR/pYmgTiESwRkNye1JoQry
67rwlVzxSmB1ztki8L4iKZzdtABPUYYKXz9RE2fSp7ssTv1KF72J2I9993XO98WTwA20jexZYyX2
NnYL6xpxv8uwrFfelNmt/aEJKQ1MMpaMRhm+EqfTWj2nQ9HAxf8ZA4lf2eYoGEoZjoLtieDANp9e
a3mciqcVZlRNAnnGo35ke01xkHxiG+I5HhCiVGMzgoD+FaMU0HRLf4V9XVlsQ0tdr6TXyjA55hid
1H+2iFmFF+0IW4nHYE3vaE7vo4KLRqr+cNmb/8tpMd6vos6OO+ZMLc8Gbego0pAlA3LDErnLLDta
FwdSnDyRrgEAc2kee7LcWmH7oOv0rlBE2xSbrzYNGDb//AjmD1aXIBt5k/QlXrvysbuC8wok9B3C
6+k4emyySPkqrIduOX8NmGiWBddvvGMqTrRR7fUKKV6FCZSjsS9dC0gn2nVxUh91x3I0LGRJPyUh
psOWiWIqXsd/sgbsD87XWFErZWOSYei6i09pBc+m5feK1n/AE6zFcP4mXRrsfVktSk9p5xGSnkb6
o6MfWDEEd+v5MJy/SSJizao2w02HLlFqRwMytkA9t+/LtAhWF0wsZXDGL2uJWdLsPy8A84qCYwXM
97o/7dWfw+xW3+GFTqLnzVa2rOHV+49QzgNUPbAb62VCZhAr1zo4rMq49KcmuluKUtClEZ2P0wdt
AYLnpGCTcajvC/lFVX82li26RGbDvMNen4fTBnXu0qUuEX3Ylhcg2JCZFnsk5AzNYH/5g4nOw6nE
Avx5c8yxUAZorcBMMj9upPukLQ+XxWy7rfMn4osHaYiaCI3xogdI7TFFlWdwKp/eokf5X6S8287i
rz68G0TsAeZPJryztflOne+l0HAKHQgHVw344wQH28rgVt/q9eArV1iYqd73HeJBHrlWUO0YcTt5
Kvbq136Xve56DYZApkDd+UR4jBZ7niY2lmhistPK93OGWaSscPpI9GARnY79++p0nd6WGCRVsJYg
eRq9EpdEtMuq/loJWgno1SpTUgqXNOw0YC6VwBVesNfyyrSHSAIgHcH32kBfgQ886wbnK6xmbrOI
FRwjsCVKnycgLc27Av0YU6Dym5aFaRobeMnAsOJ7kkTqU5mqOJkS+XH+YNZuIppR3Y7DmqWAtM+2
0PvkrDcBzEA+dQ1LtUiAWT8QI4IiHOBn96g67yy3CESvyU2FOEvk7RiTcBMNU/iLMO72UpvtTGoL
XNKmCCz1yTrQzRFxORfbJRrG7UDI48XaydC+zapw/YX5z3f+dSWB869WMmlJw4IUA7MujwySP/S1
B1aFUHf1rvH/APD3+0pURN1UipVk7oPpfd7MGbDjvSi8aazQr8svcfKx+KEbsi6rOsG0DPsVK6Na
YmWO01YHcNNu2eF0OzK65Kr1on1xr4i80WYJCcs9f6VxFqXjYxFlRGoWfrLYBKgb3cpfpdQpr143
XZ+0p8smvOn+VvI4/cinqSJAu0C1IbvTMNkVxs9W9NWuZYGb3ZyxAYSMjskBVVZBcPf2GucYIyfW
XLNJ2t4Eg6CJMck00O+kG+sKQKETINqGm06IA7Ct/2ex7N9XXy/vajWOatynWt6o2s0wCexrMzqu
jsVpByC9GKEXVpPrtnM0eXZi+yEJH0sTlAJAZbn8sbZ25THicT4Npx11qAECcoQujgiP3QGvs+vy
3nzIn00sQFAHieiP6BfwX4L8x2XJm9cIB6JaSEXxGuVMrcqsqsbSLAKz+jWn38xE0B3bdr5nATyO
1wznu4wxIr8elDd4GKDH2GAAq/aqT4qbYbOkEHmP7SxqJZJ7/FE9IxS4TX96uYunOGw7UgeoDLO0
D+1zaKat2baN76ernKJkaTUA6RcRrPFm4L9lO+tQgFmdzXqZh2Z3+XNtW9tKGqcomp2YI8yNXSej
EVN+YFVnn2L3E+MScMiYCdibd8vdB+C8DMBkqnis4Gmk8LvPsq3U9riM6AeCzzcCeULbO5naeh84
HQjuZAUrIxhFelc2SCNwsUnMl+B0tPfCX9HnYc/A16hDds21dYMl8iBJMVh2WfKWt8QEHMBITVXD
Rjn3EXsjI9I8wtoTQvyobW61YXFHxdjrg/FyWdSWYwFqJvDKCEajsU3+1nF1dOqNtsUjNlxCj6bV
samlnTGgI14nV/UoZSLfsmHiwKDCSotlyEDG4gVm1pTbSVSi8hN6zQFgGCfLCw/yzvSZb+5c9SQq
PW4FuzciOec82NQumxQitcckdigSfgbsoF2PX8oDcDN3olYo+zxcqmLZtg44Uh3D2YD+eHunRoqK
TitDbwz7upC8hN5ZIiL5jVt8I0J9K2JsYzWyOxvNQW1+Ko3+vptG/7JmbLV93sjgVAMzX81gmHih
N/FyiMPqOWm142T2QRObp3bUT0CoesCadaDmRTBTbJGk882ADaMqhnWUjdcO9LbOpmDKkwEoyfIP
HRXZyz9y46pRJGUkDJpBWLXn7T0k1lTKiY6ycmpqgbYMPzHp+itKSiGzD4s83Dd9I4jToZwCT91I
Xn1B9cQovsvMlR6q0/xiB2huH8d99qX12711TX0R3ILokOzfV8kFrc2W5naF1He+pX3phNWtLWJM
2KqRvjkg58rTrAaRq46imXycrqpDfaIPpW/fwr+6yY4YQGOVAgaV03wCaW1QBKJtk63B0zc/gEsR
9STrk1jB6J8eTFctqKCWIySi0iBqKIquk3tJ1FYLiJwQn5K2DJW8qUAMMQncqkgGl8jYINcb4hIy
quEmpNjST09zLrmXlX8rm1lfmc7ezSvFiNOlrNsedWUAdTq6G/tZ6tou9gSNQPnENsekq1j0mNzy
pm+Ect7NDkk0N9gJQYaBqamH3E+8yTFulACtNr95FjVCtoYjga+mYBNJ0/A24ovntBwUdU5h4mxK
awLKgg34DBnZU3wrmgjb8KpvRHFelVA1S8MSbddRGr3WjgOz1YLL32xTMVan4RyWSQxpThu8/gfp
mkQ/Ta33TXsS5GUb+cObc3DOKgKZpzQS1EvG6Nqajl2oOHL7OJFG4H03neLqMJxjKjO2zsc+zQQW
WW2fBumBJZoiFdjIURjCHkGpGA9Wk9/gotg+x9IgEDuXdLnPZOmkLO3BSgonKdOHWgSXuTXItBbH
72/lI11Su0e6kDfOtJOBSt9fRwCfdzHyCarXg+yBaEJ2ZpFlbasGxsCQ2JpolXMOEEzNxryk6Mh3
1iGx73vtl9J//Yj2nUVwri8MZTM1e6BNhfp0mBT7sdHlQyLZgrHqbf07i+G8X9jkdUxjjAR3vd9m
321UjMnJGlLv8mk29UJVUBrEtLJp8GkymdQCXQQ8A8w58jBY7WipcchMxVfs8JsWUYFVbXqHlTh2
6pW37bp4QRcbepEoiytHAUGJ+vKBtt5TtqxZpqIq6JuhQPNWRGEMUarn2Z9xPXg7r8KQSxwoQfId
g7CvrdHKA5GaQO7m91qJ5U9W0CJtQjxRkzzxOn2/GL07Tb1rFs+XD7il4hg1kPEy1WXybhykpoUi
hT0Li+GNTn823Q+j1gWH2fpMaxmc87MNWaIRQSOhLX4BttBVbJHb2wyBwMaxGXCbpWGe4e1nmu3U
SuioyZ4azL7mDaiQWF5qO/kBie+zdieac9z6Pit5/FAvHccpISWRPbM2HKu+Mwe8nbK9rn7/wOfB
axAfRoOztTj1myXwdCkqzpVVTqkYDmgbjFj0AtzUgZUQTtlUK4umMcRhouqg9Z+KzF9EnG2bKrAS
wXlSKZci0owQIYfJ92EAR1ZjiDZJRcfgXKklFSSdLGx+VcUtHj9uOe0KKfMuf5CtAIu5hb8fhFO0
tgEps1RL2MgHHy3gB/b/3bb8pn6dxfBVsSGSG+gYkpIok/bdAZyRPgm1+7AUIryw9IZ/Rq0OxEPZ
K5aUTkVtyR65DmtsNvQY4ZN8JWgBBo+2onj2Y/NZgUefimYOJhFMniOwpVNlYwwNAw/9Vd9/CtVb
I/kC5nmqRg6Jd6UqqNRuLTPYa4Gc/5lttaXLAuXLegxnFjssdoJu1slOHahBGqCq6DcFyDBFQy6b
efJaLme81owRE9i17NHKZdAKaTDdG/fmMfPHvYg/WyiMM+Kl74yC1AhU/1lQcUPfxDTofwOxu21o
FiGaagGx8vXhugq7SqHapRXGeP2SE15TyXJbGYJ8ZdtfnEWob/151dK0XTKIkGHIsoaB9TS4bMib
EgBHCQpeBobNF7YXI1YXu8A4V97IB5vMgNGvBUsSm0Z8FsEbcTnaltwRA9kpMNzr5UuHqZsOEEq5
IEhs+qSVHO79N3ego5A0tuBrkX1umk+TBtp2Up6sHKtytnTTRmbrRIl+f/kKty15JZj7SnWBIeUQ
w8jeVE8BRrruSbO4RTR9Cy1ykpBqmrrlV71yTJdOYNSCz8dDezZROKRDjAmSghw6cpoSgQJuZxSr
s3FOQ5tnU0J1izn6wWO9zeGzcdP4its49SP6LAIEmO3zGIZmoL7MwGffKryhS33RhPiGtnwH9Jwu
FKFubBot4Gz/EcBFx3KSF7nLoYxz2e1Ty7xPMeSm5ongHJsVEGUlhwuQNVgkkqWmMvzQ4DHgHMBv
f2XcmMSpD/WuEHaotto59koiP5iZK3071x2qonHdfS3M3i3C1iF1vs/UHsRk1V4ekLiPTVAvhQvc
SKwdiL4eu7x3QfR8aL6+rGVpHbUhMlxshHhDk7dO1eajWy/yz0YCwXisTIeaitYOBJ+UcOY3Zs1g
lSxvAxlUZFMvnHaZmDFDoJmEq48o4xzmQ4+MZ3RNh01HxD7WmqXvrL8PpNm9cWcI250imZzxVVHS
yFGEVM7A4FvJaOhaN/HoTzYL3VMHKAl3omi99XRdaxEXrAcAeNG8Rh+yUH+3+qMmJZ5dAFnlebJ+
CdzmZsplAKQfT0qkQXxHUC1MVZ6NDnv2++juzy4p8bIMCLRsUdb24h+XBW5r51kelxq0aRpOQ4VX
eSc3vm77Wp87dHyqs4eu/RVbT5elbX+7szTOk0kUewd20Sperz+FyV0T/7789//F3s8COE+m0lKh
mYYnK0hRXjdhE0+6CQMzKPzqWVSA3LaxszDOnXVTTzXKMH1GqzmYy0+6tLt4FL1fBXf2Dkm2MOux
U6ARpvYzpJPTWt8uX9q2dv89hsalCEut2JM+opQ/xVca6Mzl7/J4vcgHlL2c/00S55SmOomnkbKv
U90j2oBVYh/bB6kbPSl7uCxqsy6IVvA/hsT3mtraGrWxwCvJcBYMvgGC18Hq2p36BQBcDphUXGkv
aops9eBsAACi6slwhg0+8bDA1tPVFvY3WXzDnI6Dse3QeVAwQlB7yoMGHCF5X3aO+TPefWhB+o10
zjHmsQa0tgG3Kx/jfXUbAT7dvmZglCnWzERN/W1LW52V84lqn0WRtaC+JgfLjo2byneZo2AngFHT
imZAN21gJYzzUuOQF4OksXYXJo+LqyT9dFlbNrPk1d/n/FIyzhUK2q/ttO7QBgR4O4qfHUW97U1L
W4nhvFOyoLY/6NDJqj9VyX2vP1b2KZndkoiYzkWSONfUWoCDk3MkHY3eOor9YvVfc6N1xuR7IQlC
Frv7d/nN30MRmWtrWRmdTLVHtt1ryw2xDFeatGtr7Pe0EbbQmIO4JItzVUk7WfKysN7qsffDfbEz
kT9dsT5GDh0XLdtu+vfVyTh3Req4MXSGdr2Y1rcYKwNmWB3MWARLJLpALokKl1axUw0tunb6lof3
RQ9Gbg0Yuoog/b6sExj+fPuMGIg+5KoK7RuVYEaZtdByJ1evsuoqrz5ATLzyRYQv9g+9Ji25ib0r
GkZuqBtBgRNhKsG/bLeiL8T5BVpTBEYw7AAjsNt1yktVaLtKFZEgiqRw3sEu9bnrZwTIOf3cNY99
XTly+uXySS57ICJzrkHp7BSjTcikwUu0V8DvwdDFxAjC20cxsFWlYGwPMEBvdWCqSbzoBrz2XO+G
4VNqHyxJBBK5rWdnGZzZqMUQp8C/B83WELTkilFuyiBUkBonk2Ln8rVtPynJWRhnPPKQm3ndQwNY
zTXFEgwj3co+awFeAs5UO9Tvvl4WKbpCzowmMLLNdQ1zVdE+mF8G5borcsGx2Nd+7+fOp2K/YVVF
A+x0GZoJPlOV9l6mz25nmPuBwXj3tm/RJtD0WVDUEB2LM6XIGMzJZHBYtLNOCO1Ag7OvpXLY/2+3
x9kSqCByAzga+F5m6vRAsZ26qyj9kKc7Xx9nTA2wxJBbMi2Xruxkl4+Jm2iyS8htb8e7jxzIBtOq
ApRaYEK9/VSG3c4G7RD+0j76loXFzo76ILP6L5fFbBeqyV85/DNgmcpmqFQsyhq39EiO6HcfrUP9
ot20r4Dj9HN0pL6ou76tFGehnLsosTWn1wOsy4ieZ5SdpEn2QK7rXz7bdgA8S+EcRpVEiEusoSHl
t2Z/UxDVrY2DGE5UdBreV9RpYuYd3rqJ9aPtRw9TeW47KwKF2M5Vz6fh/IOaUhT2U3Ttl+wpNfww
ffrfboudcuUbzHrK26RBNVCuXyT5RQNwY2rs2+T+shjRZXH+wKhUTWsVHKOMrwvtsJgnrRds+olu
ivMFIam1SDHAhWBJvqp+LsJfl4+w/QZc2QznBwqqtwWxUG74w3ANwJmH7LP1cwAD33yY9/MDedB+
CmRuFnBWMjl/oIZLQyUKO5WPqgsyb98OHbNxzXvFRQKxN+DxNEG0+Jcg+Ffl+Mky2+7SNqdshdbX
dvaJcWaEPvH6FwYIE+9oKCYPFxyTB8Ery64EkSI8Q4e5h1eSjsC86VDIVZGKg6RD4NEFqqJzLmKm
1jwWMjy6MhyzKXGKsHQvfziBE9I556BGGu0UUIV7s2I5KpXdQpru46y4SdVKEGpFothhVxYsJQNa
TgzVWM8BTFLPX5Mw+jy15o2tdiLeLNHFcd5iGI1oaNj4ZJgkTkZ2s2gKYbu5eFZ4nXMUFh5/E/wq
NAFMR+Zu2Rv+9LtxEl/McyQ6DOcwerCooYhOUApbftll5GT658tKIBLAOQzM8f+duDpG6Z7oh8t/
f7tztLoszjuMVFYtNWVvPV8fQV2M0pD/EqOdDuiGBDOSouH21zG095nkX9fAD6OAnG00S2yP4Q2b
OU0nB1NoejWmvVw7Ua4TQzrMmrFTG9kDtt4zTbpjqIInss+wK2rmbqqPu3S0jvHQXI9z8bsqiFfI
w2GcY2do7Bcj15wQ7IGOPIIWVhuuRxq7aRHtuvA51Wuvn4mjJxIGVEYFwBgRcnKSOeE4HHRb31++
XEHEMrhkJWoU26KsIgXU8wrgVBl4VmtRNVak7jy6HS4ls2VGwbJkGBjQ8P3kQ/+lPbB5L8O7fCKB
OvLTEEY5gB8lA5KeHnVuUQNJL052l0WILo39hJUvCrM6TMOewj8YJ9xbYd3IHxIBykMGG8wGyTgX
JC/diBkzjfXgsv2YKSfsZwZmJcJSZMb/TtNXYjg/ZBdNq1A2rabCM5jx1z7/rqGpbhPk/4Xg1rYr
vSthnCcaS70pJePVjifP+oQReBejcQt1da8+lLvCtW4soAEBBxP/1yuESPWbmrGSzzmqsg1VowUP
uheWfhR9pZpo7mu7vruSwHkqq1kqW13QdkiuWI879bFL9TS5jINr3AvBRzbTCdM2sGKtg8FO43Sk
s/uqMikbpYydDn6x2IGXWUNnOH4C9n6QuSIGqe3ccCWRUxejUoreGOEt/qzeFTsJffxol53+nBHo
fUUg6iOyv/leRc+n5LTGmKS4NyjyUYO8tHPoDtWNBYbT6vEDNr06GqccNUgVjdyCJejtQzJfScq9
MQUfEGFhwh//YTuMH/MPrUwNQ1YEMVIUeIBBSHOnFq62bmr5SgqX9SUYrp2kHJ4jJZhXH2rPqHtR
RGZ/4903Wcng8j6S5amhMkrf5WWA4mVQvGqff/mzhJnKglSdWc0laZy7LWwZE4JAQcYOSHbXgzYo
PZR36r4VpMvb1rs6FWdPc6VK2NqDdrOXT+HFxxKrJuRWCtR96Inq5JtqvRLGmZI8ShL6J8gA9fzO
Ik41v+T9vdyIQq9IDGc9mVVQZcyh1qjA22HlqMojMOMkWfYv6/bWQrWtrM7D2U9D2xozDbg8hphh
nEJ//GrdWVfMRRgp8PWRyfjRMfTU3FEkgWGJDsm5XVJk6VIQBR9O8hPrfgSFYzIf5WISKCJTgPeK
SHR0SG0DpXpOjkrnJpNVONy2M93GaAICVvAyEy3Dsau6IIbfzgAhSDKMbES+iPRv7WI+ZpN1Z9p4
n1bZbgELTteaAu+3RcaGz/f3aDxplTxH3QimV6b71nF8TnbVCUtWuQ7CLLo3A8OtAuvBAEhSu688
E2RMNuhyBNfLdPHSuZnXWaVVIzWsYa7wGcFR/iDV2WFqwttSU/1JjUtHLsbvl3VWdM+cF7NSjeZL
AXk9WMCs2cHQkRtWJvo7VWCATjjXTMEJBQrE01sBkLJskxZftol9lf5M4n04P1w+1PZrafUlOS8G
fCkixToMcbrtfRnVFOVE7ozrHpTgQDE9ibrMQnmcI4t67DSGMwpShdIHkqp9I026p211R2j4lPcA
qaCyby/kSxy1rlZVV12eVCA9MAXDoRt3q2IRme01YdwPEHRvtScztZjoWDrxjD4wlocsvp5FMLFb
+c8bGdxrqW+zxrQWVfMkpXA7u4rB9oIgnvXjYWxo5ABEGQyGc7TX9eYX5q38fh4/D1J6as3sDvDY
91Q1Bd9bdGzOaOR57LSJMcsO9Hum5yAL/BKpIniiDQeLcxsaQFsUTGrwcyEgoK7TJs90T7K/G3Hl
EEVzx+ibnhP3svZun+YsiAv1Mmiuh9BYNK8Dl3hU2M6cgD1cE20hbWQUb87D2Uhez5LeK0R7hT1o
sXQAYHcMrn9g1umNGM40FtClLE1t4sEBVnKpK+66rEvBAtMc/rdb44J8biZplmQybi0Bd9SkB60u
uRqNBAnSRmb55jhciJdlbSZ1AdDWFrvhZN9kPy4fY8Mfv/n7XHhdrAU8GxEIQWe1dasm9OGIvxha
+hkEoXfY3r5VSv1DTuOvvvFF4NbUlHyqGh2bDIcpvs2nXdsIQuvWUPf6WHzV16opUa1ygLLVY45S
Tp64StHuSSgdo0T7naJ9qA+oAKGW9IgZ7C+XL1Xw0fgisGpgRHkacs1rQWzcKNl9mtqCSxRYE18F
bibgAoaIpq/tZFbciQ8A4BcCEG1V7N9cJOcclqS0lJ4CJZutSct+4WUSNmvAyHIzBfIpvKU3oren
6GScn0gnW87qhqC/WwTDCD7k+ZhPn83uLgYtq9Y/1JgGufy5BA6QLwxT1iaXdESYolwOmTT8yiaQ
dtBEpJQCW9M5l0HiuSrmGZsGhtNcGc6MfZoMmCH1c+5OuUMeWcki9OTcKe5FCHTbwcQyTY0B3Lzb
du+Tosk1mfl4sreXUxq9wMTnVEiWJpLDRcZOi0c6hOYfJ2/cksBE5Vh5+IPek30vnxhP6iQKlVuv
SGjp+XhcVpnMBR3DOdKRSc8+ajMedER3/jyNrRtF4Pq3zfssjbMJK4z0qcigoRO9zQhgEQCecVkj
t23gLIGzgarqSuAtwrp14GQxsCUtiDClLhrzEx2Ei5VmJRtpUuoa1oa+5cqnQd1dPoZIGziFV8dY
m/MaZZFxmdxsuqNSQKbIo72gTyW6Li5IxmSYWs0uNfQOlsAuR6fRwPQ5RGgXkKe5mY5NDoCxRdgk
YdrMPZ7eqB37XavHE43sCss3UAQ24c/Wa7BV4HZHOxiC/vSBF+pa2GvIWwmLUYfrNRWHROrhGaXt
TUW1nwbgwpY0KLX6MPa2IPn4l9z7rx6+9hhWMpEUWnXLsM/p9QTuwzroTtOeXvUvgx+6jTtiZcmZ
BGBqW5Ax2GZDtc7GtvB7XIYitkti9tDKztNnn+HE2b56az2NO8vRb6sTAwStD4VfABHCRG8tEHUz
NuPB+QfwtQCClax5xModdnBb4LHfNXXsx+kHhvXWx+Rf/4CSl4qmtjRAQJRXJAd5kzXr1/loiCrk
ouNwPrk0s0ghZYbwFlf7erL9ssxeLJKKSgnKphmu7o3zwgXwNFA1MFjPUHZpkPts9HW+lm6wwOfj
rXofH9Sd6mCPVIjFLjoj55In24j6Cu1MAFfpjpEX7qSXDgCoBX5502GuTsj55bzVxlRvGs2rxmTX
me0hXOLgss/cjmUrGZxTDjVJwWsQ2UgpZ0+kMq8zk+xInB/N0Q7C1Pgmp/oDYryb9fVtSWEPliWY
d9nO+la/gXPcqWJFKLFp4BRzQNM3wgiRqGBMPy9hezNo4uKdaCdBdLWcDy8kSzISGe+2zI6vrdnY
08wShImt0bQ3Jsf5a2BkFFGFTWpQvnSe9Dj6bCUr/mZ5SDMNALA62rHeSYdMNGkl0E6+TBIrfWHU
BIYRLt/U/GFRnyzl+bLasC/yLhSdvxhPuxFr2kiVXsdwO5EdWa+dOrWcFNnkvE8bgYoKPpXFORQ8
SGlpE4S9Ln4Y9RdZREEuui7OjwDrre3yFOWVvH0mxZMe+00k4inZlgFwN7xDtfeoOJWRJaDBwhmW
tHWbPP1qT1+lRMjTzX7q+89yFsNp9bwsfT5RkPxMoPlSLU/bv5oRQPAxR4FlznJP/cuKIDoYp+P9
kpiggsBQc9pdZfbXuLol2v+fEYWtm/9zd/wDPjXLyIxpj4pcWbljZgUF6O5J0wuyx201O4vhCn9N
X3Z5y9Sg1SRnlPDUnUUJ8BYyzpujcKo8KaQgHfoLXvl7DmYErQoUbDl4r+bb5jPaeL9BxOYZd7aI
HW0zM15dIafiahoqI1jVYa7H7Eo/zn7r5vfT3jr0OyAJ/158YEHty8+XVeN1J/OCNursxlfpHHyf
BfY3SJ0D+7E7FLfdPnY73wYUH2hbPZz7ZD1NR3qrubIT31K3Sxz2YFNEuc//kXZdS27rQPaLUMVM
4pVRYaSJ9nj8wvI4MOfMr9+DubseGaaFLftZVWoCaDQ6niM6WqbEFx/SgKSFspqtK82YsLxTW8Gk
4B8esHfd4R5RjPmYkjIiraXcW04PRFAkLrC+zNEGNP71QAQRvV+Ce/dbcF/WEmgnkN5cDc+oP88j
Bppfr5+fSARnTJLFlGUNdDpuUywvLaV3hlXcT5Vy/29iOAuy5tViRj1B1FamthYfej11svjln4Tw
7V4JSWprbaEBnRzMyofC2hfTx+siRJeb77NSaJwOUwcl0E71DX2MwFRJPOsJWQKgwkT72WEZs9wR
ESVsdV5dGhW+86oG+fOk9nBlGIrJuE9vMwfo2gcVEctftJv+IoqzI2HZh7QscFar9NVQzla8ONc3
UaBzOmcyMrOYtHQoNaBjdIFM6xMt1udCFyFhCPeMswj12oXJSuCaKcEEviQVplBDF0DrLHYs8m6Z
Ub9iBnXOOOTV2EWEwAwy0mU8K75K3QHBJSMOynpb/3Z9C7eT0e/GnofFsPp2USYV+iAF9b46zDv9
1OxZHPTPK+MshBpavQHsZxY6yz4byodtPY0eyx3ljrCDnFX3ru0jZyjaSq8sKiE3zKaIAaG5q4+M
yTkWjqMKngseHEPqlHSsVBxYrJyHjAAj0XKvn5FAzflxsyzXqjLtmEsbDW46tHYr1weQTNnXxfwh
uPv5LvFoF6VMp2wxUDA1H0GkjHaX5AMF/XV214MLVRHFO6J946zDZKmTbkQoIRp0eW1nkI8o5vNU
TodMym9U2rlEi3z0TIEpFcFP11Z2HNP7cNa80qweBEsXuDwG+9iLNx+N+GFt5m8x5eoXZ2KXDITw
YD6EfgPiaieHMQ4fZpGrITpZzrB08pRriGdVN69K5ATRniqre0UIYyLaas6maHFpjU2IO25VmKMI
dfKszKrAFgu1hw/Lp3mqExN1JZYWTrz1dY3sGpnuWxowOC5V1HMmWhRnTsCwKacSZa+L7nXFQ1F8
uq4TW92pl88X39wzhJaVax0EaEH8DS6onwXtDkgEWmonDliQd6MHxfBqh+6r17ixURu5/gV/2FIK
nhUVeN+/gX1qtVmveoYAwDpZ99EuOyBGO1U32puPKKJR2NbFd2GckoCvwSgIWAHccWjsUlqfWq20
m0KUtt0+tncxnJok8Vq0Ud+pbtvlqa1o1c6UB1FqmP3J78b/XQinG3Je9gNIGmAx/eUwu+zwiGmr
R3qealu/Z40vUm8nvU3uRM+caBu5dydZi8oCPBGce5TNsvlJHisPvPLuddVgC7iyQD7f3tBxldce
xrOZNLfo1UACFURclGDOjfarqrmlNQsCtD94QT839e33CxuJjJtWVxnuQ3hSHHR67oBy5UToLP5/
PA6i9TEv6UKWvKRqBIIKaAl8BXQHle6k+AaxGcwVgGjdMsNgMgtE08gJUyEKiOAQ31qcLsTrykTS
tIbBHI3MKZTCLdPZpm0UXD/F7VfnfUfZXbkQM65pu0Qm/MrlTPpjWN0jcdpMotQ307hrusI9MiWp
hm4lSPBl9Gw1Z0uvHcAvAbNABcddr9uVKRqlE20fZ0pA81tGBXP8KXAzxhlZWQ0TxK//tnmcIaFN
VBuw0RCS31prbRPtUOZ7Kyq9f5PD2ZKy1C3JYMEgkTJnNZtnTGLsOjU7zKVoKFVgtt5qGBf6kBVG
mrcGGkMMizzJmXIG2c2xHzrJLkfk5FYq0L+tHl08cT8V8O0JvBDYSMPSRC08Pi1Qzs1HRnwQHUqM
PUZBdsOoadUDgG9cshclJASazwNcLigN1B1AwdlIdJLcr/Rodq+N+uGfju6tx/ViedEIwAlpQk6i
y1cvMW10k3nDUAaWKsIx/0NO530nOW+217QVfYiM7OtzuY+dIUg+t8/StyqxZa/yE9co7CkS+AeC
p1ThzEdDiFm0NW5AXd5Xi58kgjSIyP/gYdSMNV0xWAn/g/W/qyggh67xxHBiGCadaHplq+P4F2Xk
rIZVNfFQDMiITA65TfdMYnUagthVXtaAfFh8+D1BHkgPFGD0tSMejBSulzMpMWgKZpLjOkz3rctY
k8mDBES82StBW6XvryvnHzJA7yrDGRaS02rOUwXHxwZzyr3pF58rR47s+QgW1fvhU7Mv0Fc9HXVB
EXtTbyyGHw8GdAwLcboqZUphrCaK9UDh8Huk+dVJFnSAbb4AFyI41SRD2/XWgMCml86V+tz3fj4J
MoFbfcYK/NGfy2DfcHG7Y0UdwSoBGzI5K3IlmBI/UFRzDZsCIWzZNc+C82I+x2/v6IU8Tj/NZU6t
usB1Y2y3bynpwACNE6rGu8gXtfFslwMvpHG6GJpmiokQA4f0NTpPXrYzn9k0+uI3bhKohziye4fs
5X9UDU4nVzWbdGmB1FST96OCoqOiizJcm5mZi5VxHnIOkBTJnJmM/XqjHmN3ZAQTN9JRRHqz+ci8
C+Irm1McraRgB2ZVx6b6MmehDYyZ3GoEoa9A2fnyZmeuRVmMeGbkytr1ZnLK2/4mkUXFM5HC86VN
wGEYMSDskS0AVVHn1Xugoz9PdxqKBg3G+0TNytupwYv94+zEIBOtJKmM59ObXf1mhVmq9su+DEQx
06a3fyGIsxa91aqpYSKaWYbeXk1fqm8Mgm7A+6X3plJ0XNuG90IcZzgMcxq0DF7vWyJSQ2dU+K05
FaCjzfaM6DFD36iKuUUiqKuJVsnZj7qV4yIJUQVPR+M5LSc7TYbbotMCo61upQXwREQ0NCxUGc6K
RHhfhixBe438+F8B0UD74WdtrwOZ780toe51Kyl4WyzOgLRJMvRzjsiJTmjbzsZDUmredRHb11qn
4EDRdRDec6VXgFVN0pLg+RoAPjI7Ywq+cQrKCxGL5fZS3uVwMWjWN1FhdLHqxjTQ26M+CRwA0f9z
1ysBKSeoaKD1WraTy/1UC/5/O2C33hfAPuDigbRk7FP25mSjAxAJd7BWU6/Yq550FNkKZrN/fxvf
RXFXCm0rSqtgCASBxH84/BO8tcwfdtePnqnrNTHcFYokUtAoRsdCrN3oneWt9Y8ifKmbfZIK2ghE
h8NdnH6kihwC6dsFqOCBjHIwykKuzW2H4n3TuLtiZoU8WgPsOSvFMZZU9Zl6vR3dgSX1qD1c3zrR
grhXtzEwGh6F0DZzIG4zS7ul/gvAfzhkP9fDl02nFWA2OevjlrMbPX6J0+/Xl7AdZF0I4G5+loEP
GBOybMNkn3G/hXfRicHlABXITu+puwrcIYGp4YulOc0mrQJ1NQZQCq9IzqZ+W0jUtoxW4EL84a19
3zvOGAxSS8E/jKWxbt3omB3YCFK8K25FV4jdxCtXiK+Z6nQeInlhXqwJklxDD2ot9BVlFBgf0c5x
BkGJi24dLV11s071zGpxyrF4krThI81EDWzbYduFWnBWoVTifA6Zq6z1D2V4T5dD3+0b0PMtXprf
x0OOmlxp1yD9NgKBRjKNu7abnJnQML7VZ0x0vk926nEGq70eLK5iI0IW7Kjo4DhrMYDiWK0W5mUW
1G208lSQ9aDWki9YksBQ6JyhGEkHGCLmHXXe5Gkfkvvie+GMzgoI5PJQxGi9+Ts//afu8xXUEgeI
5soaD7ph7EZzfRn60olT+b6jwjdR8ILwtdR+AX+zUcEJU23JkTz9k+I1geWOz1Ew+ZObAgnXT4P4
0Pzby8XXVqOpT3NjRkq06fzavC/pl3m4m9TIRhOIff0E3zqlriglzydgqkiCmiqzWvN6rldrcOQ+
ju1YAeJlOTqkzgmMmX6Y4vlco0unbE1ig1bzwzhID2qLdGra35V9edMvhU3hoMrmw6x1wVSVLiFd
YnfmfDbr2I8ZWZZcndIFNitvXGIZQdHFxyy1GEd1fQ8vTXXMQb5d5ds+7r7KpuTUugWitchw6zXc
JWlnE5I60VQEzRQrgq3YfjHg4mDWn3Vt/UYuB/zWAsNTCvzf6DyCejl1x5252vP9//KDT0Ii6837
cyGSs0ZylDWG0qIAJKe+Vn6QZFF36LZTfyGBMzpDrtGwJ9Al42QEut8EaHB8+srStQX6G0S3cztc
uhDHGR7JkFtAqyEvJ92ng0NvAcnuVE7hLHfxj/QZQ86jx/ItM7FFlEubJu9CMmeKSBrLyzKmeO/z
NKhV2ZuM0gdwlsjkscf12oVhR3rhKNNBoho4D/7zXs3X5FAE4U2yn1l96Z6+yC/XL6joseexnBKS
gnpwoKoLo+dYq35KBtOPinkXW7K/DonTNMYTwClPQzaICCSZ+v2+VpD4wSWniiFxexoi4JDzFaPB
CTjk5eV7qu5KvXC6phe4NAJBfInSQJpHCdMZi0RKU5e+FvKxSQpHJZlA0OaFs36uiK9LWuO8oFTH
4sHopCyfzEzgBG7ftwsBzI+/UI8+G6WMJKyMgDyI5kyn2EfRNej8bq8dh2dRnmBbHgWEHeazQOBm
cvc7L6opIioW9F9cgNGmBoVPZEZww+tD4ht/ExpcyOMueG2WWpogEHFp8kDKu1YU6AoXxOnc0Btj
J1esgQnVXAN+e6bZ1Jmd9AGOkk3d5a9GYd5XxGf+AE+wDqSH4ehR35zCr5L8b1vGp/xIL61aniA3
IIUf5eLbUsgCpd70Uy5WwOlcqIxVXKTYslKJHjH66/ep5FgyueuS3O2a5qPAJLH/+80sXMhjJvJC
xxN9KZIiQ6KIJbf7O/Bb7xjhS7pL7ToQKdymabgQxtlbjHq1fRcxu05u2sSVrNyeRkdR9oJFieRw
QUiUxfNCi1B21cEu9805BqRr9iE5Kfv5kDxZn9CXdLQeqMDVE0llv19s5WyWK8kH1HVKtXG06Smf
QZoy3VIS29fXt2n4LraRsxNtQlHYn+HLRlQ5qX13ltblH0XwpoGMVqn2KGtqi3HSrHVXlqJmge0i
9MUyOOuwymALawuouhYsCNUwbZD6Smq3O9bqsXqKnbnsJU5AAiwimd0OHd89DD5lIcdWiyoc/MMR
IzCm3wX0oUTgzYbdwwdV9JAI/Bm+53sZWn2tR2iGdN8smFwjdvtIvNrD5KO7xhi6KXzzThR5bAsF
zrwp6+giezPOF+qYWqVuSAOKmuXySIreGybDTpKnv1HFdyHcjdbSMC3KtFfdqPxRlneKIjCHfzio
dwHcVR5rbRpjkNW72ucVzcP5bf1cpg7TEEbwEIrS2JvlN9RSQB4KfBsQSXCppjxJcb1S5P+YPZRQ
azFAj1Y40Sn01x8R0k3TrtmJ6iBbluNSKGf0syyPJmWCULPT7azYqVRxInTGzlIk2E+RJM7cr0o6
RxLiFHddzvIMgolzMR1IIij1iaRwWqGvWqmhwxfrGR9VvbOVSvKL8VCOIkDAzRjlcuc49QiHOksn
TPSjU5IxliH0dWa38FI3+R4F0i3syMfpFk2oogbeLRN8KZez9YiKtEYpMYPeRLeS+jzmIk9mM4l/
KYEz8mstLcBawsPM2mrVYxbc9F7KupGdb9ev8KaXdimJs/X5rGrJ8gZL83kAUsWM2fYRI1hzC9I8
bSceStoMzi8FcoYfrO/9FI/I+zCEwLCxwTHhlMfWk3xyKFyCJL8tYn0XyeQZYyWpydasRF5yRMtA
6TYn4nSuxSZsFz/f1YFk2qOoAU+gJDwB9LzEhZqUMPtmXz/WiX5PM5F9FIngLEeD/jBNs1haS37V
yGGIXgTKwf6A9w8vzoonZaNKFUVShX1j9vC/PjEC88tGKgAh512XJloN+/3iydLIrHeVCq9jCDug
T3fBuAzudREibaecxeiSaUH/JXZMSgx/nrRg1JSdkTaPxfipNKgrN6pfEGB4T8texmtNrdElmeh6
i1bK2Y9G03sUZpCqq+Rdop1J9vX6MkX/z1mPWQKvqzk1GPyL6x3JyU0fi/wLkQjObOiDafShhGpv
UkvnlHQvUUsF2icSwRmKca2HDJkEBSMh4JxoKr8qRUkEgWGQeQK2yQTXVk4QBGsBDh4USCyxRj0U
Dvq3EaX/V4P/9YXJPADw0Iy9XCx48NM9g1uK7rNTvWs9kHEDwARUm2cRyKzgOZElzlBkUVnW0wo/
iuUW2D1eEecVQNeuA9FAgWhxnI+hyeoyLzKivAgoS+o++ZsY/N0kyTwT21Al8pQygJuenGLzqZQ+
Xb87WyH45f9zFqLt0rlv2N1JyZcqQ/2vOcV5EEU7SRJNk29mBC9lcXYA0+zLOCojEhbE8EOZem0V
H+S6duakcazJeCy0Nphy80kpiXt9mULZnI1QGoqyUg9LWMvGwRq0Q7WsT0qew8etih2S8rtJ74+R
PHyURpHw6x6izBO2rQkSvAWDIFDpdMinxKFoR5z10RmM+v76OrdFGbpBJWppmsYZkXjJOzqhGABw
V0xct6nTAHEG8DZuK3cC71phqv37a/lTFh9WGmVajhjegdktO19rV2cYRm9QS9uMTPTvxfKxXoHm
VmRB3CVeboVuI6efegXAyEAaOYa14hOJOGnf+OaY5PDB8E4ZOhBGwbiaTQFdSxGqF9Pma5/MBTzA
vhw1s8NtbY32aa6NLwu2p9SS/fVTEInh7M+qIwQ2WLBPASegPUbkVLXP10Vs39v3zefsjlUZLYBY
SzTsZ59VbWeBHm2VnmYCaqTWvy5q28S9i2K/XzgqXdlirj6HZ9cBwro0VE+TRNW8P0Si7zI4M9SE
7TySFcuZENKsQAqYj3nmWO7sSMkbN0KJ3n16J/LB/uAgvcvlTJJWI4XajKwZGi8FI2GqY7twWLfF
W4PKrnq9vpd/iOHeBXJ2qKdJXbYjvL5ZtvXcaX4sHt4OLwmWW+u29qS7ZG99RegtRJrbzEAZuD//
axp0zoVJZLPWKXuGpWAA99N4I7tolnK0PT1/ZeP4FN1ymW+mtghOcjOtcSmZM0rjgBu3ykj19269
x8itF6ZI9Y8OvWdN9otInuD28ZX2MEy1aaRwcjLtsGanXDoYdXD9GAVXgi+w5+mCDqAMV2KO0bVc
KZ4RNYIXS7QKzobQKMw6s13gNMfPpaLaqLUa0ygQsgkYdnE0fBUdCCC6VU4olHVeZtjE1nfRIdxB
H1G4GG5gVKK95DOgtxV6gVkq+/o+biLNXcrnbIupzSs45VE/Yx1BzFMDCTuwLoLEyW/HZ9Czfp2A
4N0H5ffuOXumL4hcr3+BaJs5w6NNGDGsE5xkL91FXWkrxtdqElKPssO68u4YnJlRK1mJwJzOsr/5
HcOKDXerA9pRpw0iV4RNLvABDM7EYFC/Uo0cFz3Mno35ZIU7mj4rhYihXXQHOHsC1Px6WFTsnGLd
ZeSUGqJE8lbb0aVucGaj7LsMU/IwG1JgHNrbcK/BLNdnKIMjMhl/cA9/GkcecHDtyjLRTOxZFj/1
K/Ey07Ix6A3XRt9bObELOtwrc+yDUNG7roCbCI8Xy+RRCCmdu8pIkHRYdJ8sqa0ag93Ro0HPdfhj
GB+MorDV+XZdDwl5mIhvDQcix7vrX8EO64qCmpy1aQvSdjXTmQWNZFK1y/AcNefGAo/nYNoYt70u
TvQM8tM5URMp0YhknEt22gGNZY/ojEHPF+q/gyu5DHMEtOdI/5lPAsECp5XnIli1ISXxgBxq66JV
zlHRMBy67e5rBTjL7FY0hCTyL0zOvKgpaNyKBRe/DzXql016Fzal2+vGzUzkoGrTzyYlbrhOd3Uy
6nDhvo699agmucCH23awEPBLKI8omIjijIJUrXmsRnBJl0P7VPvzTtsnN4bduCOQIdGKu7M8ciME
Et20rhdSORtBTX0aZAsVk/JGBVFT/IgW9nvZTl2UvhKPDYElwN5ghpDctSh+mXv9xQI45SRCGdg0
VhcfwtmSpUhJJYE6FrRAycGi0W5YZ8FFZjv42xV6F8GPmYKpx8ySDkcdM7YA34rGXTP+iME139aC
0EskigtjugZo6oxkGB2SaNv+WEQ3OnXb0uujb9evi+D8+NnSpg31WTIwG9nIL1Ga2Uu772fBlRTJ
4CKZMq3rVWlZVc2ybEM9l+u+0oXtZJLgdJiCXAQxA0mLqh7Q3pLurUPpjzs5AAIQGI5ywdlse7sX
esDWeyFpNuKqCmV0kjGXBkMPduyzgQRwkznEFQUw20H4hTTOsxjmRJ07PMOoBTEAZM0DrjlyesmH
LrNjN3PaH2ywM3lEj8MZrxvKy9GrqKK3beUuPoIzLmsyF70uM7R9lFSKXQL8PuqVO+DaHfoANIEC
VJ1NB+dCHGdVMmlOG1Jizbn6IFXHHIxcvQJ/dc0EzqFIEGc1DNNIrZ6hvRh50BXUqczYpfSogKT3
+j3bdgLel8RTditpkUVVifc3+tjflIBPBwSL/iDdNZ/MgOE859/BEiiMujfdUlnVNOQV0Txqcao6
dNm09DVwHcsb6YcJtZHPrTe55MDg+UQtltu+/oU0TlWTXtWpMeKi9270YHzEJTzKdoMeS9PR7/vj
aFu3z7Kn7I7dcw02v9frW7xtZt7XyuloocEBz8MJWejhEKrPTRx0g8Bj3VaXdxGcXkpdM0Ya0Axc
XbtRWsum5p0pf6SyCPhFtBROLRurivSxg/53XvWF1YEZh7P8gP4iV3cUX3ek3d8M1mCy6f80ha8o
jiBzJeOKGLRt90QPBk0wNihYEl89JKBXDNUKurHE93ky2TUIuCeRl/82yv/7E/2+Ct7LzdXVXIDs
DA0cgZeD8RoPyLbHxqmfiJ27xgvD4pTc8VQHANV1+wBA2W58Es0fs/O59hnciycZpUZGE883myPL
DtRjc2TSTnThRHvKPXlVXqirlaFsnyKpM+RfhzpyIlX4sgqMCF9jzLQxoykBE1a8Nw4m/Gni1F6F
IVNtB+oQkaEUSeOMSNpMoOMhKO20OEKm+wAo3hvQfO1GPI2y7We96wtnM5p4Hmb0EiMCHVZnnr7N
gI0uPxflp2X4ft06bcZfF/eLMx00SYxyqtDtHoV3i+pXUWZP2dcm+jrNwOKqZ/e6OJFqcBakjACB
l7MoyCxf8vDJDO+q/vG6iD/4Qf+3eQpfa0zzpgurDEOyKprA4hdWbSQfKsaR48Se8nBdGtPlP18p
ha8xpmY7DRMrLRnGMSpvZkVkc68fkMKXFKm29GbDWlUZ0iIbDtBfrbv4Vj6Wz/2BhTCKrR2L287y
RZAh188KzdK/+pNmtvbj3MAHX7PPMlhVhjhIS8H2XVd0ha8yGg1YLOsUdZEx0YDn5XVNaUdGZmfd
fdeKlE90VmzBFw7yskZdVlIo39gYzjB+mmoR/ed2AfjndQIByK8ikgnYWrRFaaq8kf0aKIe93YFt
uUe2TdRsc/3RVyTORgzVImNaCIqhyfehvM/KwVbruyWT7esaLlIDzkKk9Vw3Y4hHwzAse9HO2do4
ObzE61JEas4ZhmiiSyRhqAItc7O9PEhDFQAT9hEI7iezirysnoTTS5tpvvez4kcounFsujpFvJTf
UBs3K5h31Jl82RtPQrBxkSwucI4jtI+qK9xs6QCb5Mhv6G4mCh+tUJbgSr2ZxwstTzUK9WaoU1X/
aiUw57lPBy+JH2ry/fqZ/SF4+Glp38KzC1Ga1hiZmuP2smHG8QkYMZ7xYrhsYrgCmDlwhAL67brM
7TvM+J4kGaywPN38UAFlamBEWmTxqXqripK/ov9nv18sKQNIEi0yBkYc+WN3jibBnm3f2vfv52xQ
MhqWNjBA4FzFOJm2rzPEW+Edmf8CIsiQ3+Vwhkie16aY8gKA1zkSDl17lEPJybpY5BZt39t3OZwV
UjorVIcIl6h3JWfel423J+f6Odw3rnpY3MKNbsvP3SvQO8nTdU1QRUfFGaZ16tdyCOGRRbMKBh2w
sqdd/JUWipd25r6Tx8cwie25SI9ll30Z9OKwtIO3pqAOMsuA0nVnkeHUFI1kT7H5WgzGbaMBr3s1
b4osPira+rmlyUs59R8GA1Sf69x6vWrukK5+yNR5n/RlIGvJIcNI9LIIGaY2TYYCClCLIt7HNBmn
iXXfqgrIPXC5GMZm6QM7DrmUxk/8vwqyLkRxL31qYnQsZZxjNA4qGRTLgqPafhYvBHC3qg8VmXYS
DAVLTTUPXZAFrLm8AK24MCe0oRa/UCtzGqnlNLfmlqVm4Kgzh6n5buwZa+GI+s2AxJuoE2vjgfxF
IKeHI5myWsbgvdvTQJKfp9olIirQrUTXLzK455HQPmqNEvTlk6McZH8Kwn1vT35+fuNUckXRjmAP
+Qmv1CilKcsMaB3dJ/NhyAT4H1s9AZfr4QcA5DWftT7Eenq/3hfeemTtrmlsGy8j7CEQxopH9QUM
I3b2bH67bje24oNfZHMXizVU1koy/6cg600HUEYNuyn5gG55FcXCG/b+F2Hc1YJ57GJUP2TgaLYf
l9H4oIWyBoqqyFkm8kmwsg2T8Ysw7potFSaj+wKpplpTgqEOPbQKPAxV5vVj6GdNeJxL+VjJ42kN
VUTkieAxEFwEPqvXlz1dVrUDeO0YVDWYma2DXn64vkaRZnLvWtMbAE3soDi6fM7b3C4T0SpEJ8bZ
j0aX5anXsYkrweQ3YIZzbR9nkZ8or9eXItouzm4QapYE2Gbohiketfkw60dlFuj6G0glF57+ohGc
3RhHPVarHLreUckGR8mrvESY0+j3fTrepGuMwcfiy6xn9+vSHyR5OFlT/nXOcwc8l7fEsG7KCjhA
xPiQTpLb1JGnG+axZXSsRZzdmFF91vtO8NGCfeFTfmZRrYoRJQhsxi8L2J+Wfjeqj9f3fst1xcZQ
i2ps6klXuVNe81rvUx16RGPoEBIF4YHx/+gP+v0y2OAHeaj86Vj81ZG/S+WOvFi7MSc6jnxsTvKY
YGleLVoa+4/fj/xdBnfk4OdqqyrCytJJ32MW1MmlIiBt4gHR0UEM5y0z0NEE27l9aX4K5Xmholmf
pAhzum79VbcN1LnS2+FlPCapqyFFFjnriTXcAvBcIHjbHLzL5eKqLKkHrYixoXQ9p8NHcxWYVNG6
lF+dsFRKjXHUUmS8E8VyqAXmxKZTD7gVB3R6CXI9TOeunBxP7IxNVLO5qGQ3TJDUAZFbAeD98EDi
T5WYjkK0c+z3i0BnCNf/NXNlVh1GTOrZZtPcVRkIGabK2iexGZhFBlKMxpsXaV+mMuYOyUPazXvT
avzr+iPYZp4MIO/NZVSJCqsOlpnwQzmVfhK/Fk3hXpezbVp+qgvfbVM2eiy3PWx7tEiubqKrRxp3
cVIJHkLRQbLPuNjbNaQaqVWmlfJD396UEqLVU6jYK0296wsSnSLb2AtJRA2JWbPnELmzddkn08fr
/y84GJ7aSp67Nm/ZvVbVB9m6r5vER9NhLP1F69ilOdY4wwic/XyR4hpJpvmLNtyu3U3RPUnDj+ur
+YMb/fP8+S51bVpajdCIDSQvKFlXgby8GShUsXfmfgkkUVpLoHB8q3opd/Ga6xPwbJXOpsbncRrA
cCHypplJv2I4+MlnlCXiVF9K5IgPxdECbM3sKgDejDzqGd96Nul9qD8yYrfs9i/yMZcHx2O4rcvU
JmMGVW9j6qehedYH4A1cPzZV8KTxSR+APC9jmzRIyoTRU5KpnkXn0J777rYnxUMaVZ1dreq3TjYw
cSOpp56srV0ZYNysQqcg5K4vs4NkwdNJq7umWlCsNNUDBiM+V51+1kLDNkbtGK/hQ4NhiT4xPtNs
+DZ03SezUT/qC3BkpnH1VIuArV071E37kazSrhr6YFZ7XwstQfbmDzHKT0XlceTkIbL6esnht2E4
mtjoUTlglNI3g3yXPIp6OURKypmrTJ1mGjY9kHyL/K7o9F3cvyrr1+uHKNJRzlJJg9aGUoiboAXt
vgsYAB+jwRTFW1sNlb8oJOfY4RDR8EbwiEoHBvq4HhnQBuNfE+V0RbvGmSyarw2NCDQ/xJ0mYMNe
1cQd88a7vm8iMZw7pyZTp+OKoZq1yE5vAiwVaUmNiDROIIbvXTdWa9SmEAqnTo+NAliXxBuy+39a
Ct+83lpyDBDLDnBhkY57+mq2laOoX64LEbyIPBTcaEbFQkwdnihtvWZs/KyoBF6ESIT666MrK6ae
TT17dOURmG+hbSiinJLgtvCMWUnSAZ2rj/+r1GNCd8d4Adp/1WEeKquYDUqyFZeSjeeWGr2jmg5M
6DW4fiYCL4LvQu+WMtJTjLq5odR4vQ6IGC3t7dqUdkYkjEVEmswZgKnRaJqpFRA5BsDKYuSrvq9T
0fyASAW4yx9GlZm1gN5zJ8NXpGPbfLi+Y6IHgG/ONtKY1lVUw4XczUDk6ALiyGc1YJRYGN0XnI9g
y/gmbAA2jkWWQlij+3N/NhevFY7GbsqgqNcB7Q39VhL7/cJTjWgUNRRBB1yv2Y12pVuhX6P5wHBo
aBAfW4eCcFYQUL15H785RhdCuUdH6Q2tjA1YNUsdH/OuOaBRygX/830/aCcNHvkwzE6udl675H4z
tH65aAjwyKepG3bJXJ/6uHTLNTvUZe+Nae+CFMozs/F1XbKdQtJ9QdvbCZyB1Sp5oRXaySB7Kbrk
7ThFO5uV3tYDtftG25fTaptGEow9omLS3xRKiUhHDYipfUHXqTslip8MZFeFIXhw0I+UqqU/TCOy
aJq0b5t636Tkpmlnv4tHUbuh6Gy4K6MRo8aIHTLYVbKLh85u531GRCOQ2y/zxWFwdyZXjTJaTKQH
5Vx+trI4KAwZG/s6ZdLZYDPnY8RATPpPRifsQmdx+jVF4F7RpWqzesmgCNWPyQMS0Yl4eeq0Xrdv
A/NF5BQL9pOvLJtQuqlb4FCNcC87eXXNybgd40Wg3uxYrizqrepycaVaGk61Gveya0adE+cfrPD7
Qu7TPnEqTWTwthNm76fHl5XDUB+KRcGajFO6DwPDAV/GZK/nAa1/NCjBQajvDe9vrOCFUO6ltbIa
eUc0OrgK6FNZmQADxbNj2ZYf3+PhEPEmbU2HUPlCHjP7FztqhomWzykugnzLakcYHMD9S13rjnqN
K6HBEdm0D8ltm7oiU7X54F9I5sxjSs2sJCoUlLXmlf7/1z0WaSZnEBc5AQ/QMsLNI69q/smqX9r0
rxLoF0vhrElFJxJNLCRclPt6PHfh7C+ktHNZBPEuWgxnUFjrAdH7GWFh9j+kXcly3TiQ/CJGgDt5
5fY2Pe2yZF0YlheC+75+/STU0xYNsx9m7D70xRGqB7BQqCpkZR6q5S2ip9EQpKxbL5e/eAQXOFpK
YsnSkCGhrD72u/TcHedABUMV9TUBunyLJGNtix/kGJtwjJYKPqCngQU5eoCx3RYNxxfwOl3RfeqB
zO/+8gkTuN07dHrl8HnRpakpo3PAeDnUfQqa5v9LVSaIVPw4R7NUs9awezi2ZEdp78f+8yRBomNG
h4wIgobAK94HF1ZLIu1Q6Damfzxafo7pPkmPy3S4vGsiE1yYUMwqbnRIy3qWzBwvBNE0oDCCrsd2
Cvhxjt5BxauFTKSOwduNTWPTy2w0nQbVKYYiUreTPBE0eDOhXRnjAgOkQJYlUuEIMdh4eoU6ZiVA
WgvXw8UFdaELHQt8GOs8edTVn1HVuPKxuSZ7+yB6wX4/LBcuR4ULDlo2zmps4OWLQQ5YJyAJmlN0
N9/a1/rZvO5fbMw3zE52pp1n3oaiEQeRi3BxI8nSnoYTUmpFJ06SPspq6SSTKDoJ0hp+ekOz00Wa
ZSxy3tFHPZD35j24Dt35CrCAnQjFLoqFqvzr7ahlmR7nBN1zRpY2P7Epn+U4XzW77Cz6fILtU9nC
V75fmIvWlR3ukDo5QAjSCm/CXHCIReFW5ZKLMI+XRGE5YXIgvrrHwPsO6qCAPadXDAsAcA8qElHv
QHQK3lFNq5WBMpoiRMHqeKc7TIN+OXUn+0t5KIPsu+iTbRbeH6daZdu8MtZSzRrsgn2x9ktY+Eo2
uab2mKqirRR9Li561LGBo50wKH6lPISLCQpiO3LKwnRTIwuIrXtabL+mUxZkCnQx8vQ26sLrdgHX
VJV9X4zq9XKA3saXrBbOxZq2VNrRgNIC+qdkdhpoeZXfQ69z6Bf71XLY3GdyBLTFS9z8j5JyILYM
W8bIDT94W4+VAtQFAmln7cwuhQBI7Eq0cSpa7hoxNeP2F/4wx+18Lut6uNTIgZLD5IFP7YyhBMZl
4EY75Svdo8NyHd2ILov/KAY+rHLbKxEC9eyBQZ4801EYxmrXvFmeAQDP+3Nv6umfk9EVfNRtL/uw
yoX0IlOrEOOzLEdmTOFQnfaTAEc2vpqRmqdech5PreiFmQXq3++RD6NcIEcBUoaNnrASpDmowO2y
ojEPRN3k7fv3pxkecRVLURXRmKCnqJ2U4iYbPl/ePMHe8YArk8Z9nE0IO5IBYefSvDe04QAidMEl
zz7Bhd3iRfTsrAN4w0K3Wlf9vvSN8smev9H2rdLuBpJ4l9ck2jMugMedvUQywZrC9nUCw2VsVwIL
23nrx1dhv2AVP6Nhnoy4wS1ekYclf6mbF7BCxOMPjf7REx4Dev4TNnjslJmqs52WPVgsx05y0iZs
nNS2HXXs3kjX+nUYFw6xgOFdVOmER/l9Lqmvutx4mam7RaV7ECI5dHh9yKN6NyTGo5Ya3/5uu7lQ
Y2at0UQMsxeruyE6W9ru8t8XuSgXVHRQzlVa2QAjH5KDkWl3Zo+XPqII7gaRGS6KKE0jx3qIA62H
5EyKsnHA2+xlNPl0eTn/0Uz4+KRc5NCtRjIGWcORm7TSASRvT5rIS8fhqlWBi5GqfYbC1VT02y5q
9wqd38o4vE6q8ErqyW0omy99qrtmSvX95V8mODc8wEqj+pJBdh1T2Xrra7a1T8w/oPVAKftz7fxY
ZSEvUQ2ACYYQxmLfGl6r7mI8YU6YcWxVpxLxjQpuQR4rrbeaqi6se0LyH13xssShUxW+Voh0A/6j
h/mxLi7kSGVF+6ZCDdO1xyy/ssvHUE68vj6U4VMOFeq0vDEzQY2+jVpYbSYXhVJdU6u6wOpmEGix
7hD1TH+AXmjvMXlcU9TrE0Q9frASxxBJy4JFyjSD0mQQQdd1lDpHGt9CRRT4BMfR5qJKD3rWCZUF
y9RkqM7lx9Az3en0dXJlFxFtFwWqII4J95MLNFZY9XE8II8YAv0Fnfab90HYx95j0mLxQySaVBVc
ijYXcfJQG0a5QxezxYyCRB/T5YbotjNVt2H4mJeiZrfoeHNxZ6RzRO3RBCSjop7RZ36aiWjI/qOK
+fccqPyM5WA1oGBMsIUgXsAA/7LXHgd38hljQHwjlOa9vCKVH7Kk8Vz3iYneM1M4kV+Iz4YhmlM2
O5YDlZi9fSsCal4OKGAj+/XiX3SytL2ER0StmD9Vml04kg2RmLg/yJ3pXw7Hl0+Ays9Zyv2ilgW4
AL04e5Dmq1zDK8j09bIN0Xq4EFLFKt7FWQOOSJE7tQ/DdBjzz33zl0thS13lS+piEzoVWAroaf3R
Gk9Fnjh2kx0ur+Y/SvcP9+OChjGYcUNUZEuNN/v9NSD8fqhCHZBVH8neeB5P01/lzyo/bRkpkq1m
MTZQVlsnhdgIAaCLJH8wbLm6N1WesdVAmCc1a16OU3sawfkl6fFJIaIiVeQOXIgYKDUmC0HJkzJ4
dYd3UM12hvy6ySLv8qcSODf/FDYphRnNBsphE5PfTh6nvt7Q+6EZfvydHa43NZvakkHfGjG9w+RD
UOHJNhU4t6DqhXTFr95tdADH26zty+RMWLsI0lvkAQq5J1BK7upgfi5GV1iACs1yOUeq5GGqEcRa
9u5WeOqbRNzWM3eMuoGeo6A8SZ7oJUz02bh4Uc95X+kqoDqFRp0ST9PTcxkJasXLaYb6vu5VsJDk
qAyXBom4VE9OV7b7iRJHkXW8Cyt7qR12f+chXMyIQE5sZgtuYUs5VirI5rq72BDh9jbYntbnl2c7
i9WWSN0/LQrWdILCw0HaIanwRP0CUQh874Ctdg8SyqqRZnBGshsbdLiQFQbWo3WockwvtOgmUl/W
3b/bQi5skGnR6rSCJ6bqjjbPMikcmi3OZSNbdD3rPeSfweaKjDYdEdxZ5764hazUuxpxd4J8UVC8
9UF1Ddo2ULZF6MKgdf8HiwRpBJgWLDCZGRoXSUydLm3Sw/y0DD5ptZvRAPEBFGEvL3MzC13b4aNJ
bvamGWEzAf7wF8ipYMr9bLolCLuY/o3odXHrtK3NcVGkGaQaVNnARU7WTUOuoY3gxN3nDCSLZT2I
IiX7Y3wbaG2MCx+tlDV2O6J9z5J6cgbDTeIlzw0Gc0FXQX1JdQpJ4DZbEWttkv376jz0htyVWob1
WWV2T5fYMSQZgOResLRtM5B3tSxDB28WdwTMIWykmtXO5oCiL/+aDfGpqkS35lbFAMKNf63wt+aY
qJZGO0wNzlPtVwo4YEJwwdTDtYrmUB/1bpxogoWxT/L7J/swybm9oeeGNtIMp85u8PrXlW9dHAqS
gc2WyHpdnM93KSiICjb/xPyCggQTE1fX9r11pb9mJ4hNQQWZ+nXnDLEg+G9eomvLnPtnU66apYXm
FaOrMwOA41/jY0KcNmAMeWSfvo2dI5qrFjjLewxf+aTVzIQYnYzlFj805Vmzv0j06+Uwolhbudx6
ZexHrIw0htLZHfRVvVH/PGBoKJpbv8DTVcoeHs0YfRdjF4d466xyQNn0h2iC4CVwE35Iik9gfnPG
sXIXuU/xRGEd1WHwlXx2DJrfStAAM9SXkNafMGHgFnRw8rE49hiayNThqp/PNjV8owY9Y6UeDMna
RXV4k1aDi3LXM1IwmuvU6dDsMu3cTwkGmsbQqfXRo2buKFbk5nrhqE0eWMpw1tI+MOfOybIbNUlc
pVp8Isc3+gCZ2KT1jXj6RLNa98qm2FUx2PfM/pDYeKfLuqusw0dVZ69WMidMSoeEd7JV78weBIhQ
w0zD5Zi3Od4I7HByisy+IVnyY27rYJrOpmzhpequnMZz2oIe1E47jEJJ3mTeL4t5NCsLwLTKl6Xi
ZJSfW2nGgLKaYiAsP9Qq5pWX1K06is37EtM0GCuwX2AHcnP4PigL9bOyqJyiLVyZqLui7I9KJTmY
072uJLrTa8w4g9uvtrWbOdSdOiSeDJEKty2Wl4ZNm9lK5xvZ2LkjWmhD001B386DE2olANozrvwM
8rJ1FXphZbqdknul+T0jkJZMytpJB+OGNI1L8MUnW3vV6vxKTsfM0etBdfJiuKZphh8R90451RGk
IqvHJe+vJKvfWTNmcCjdpa11ZUnjPdHKY2N0QFUsjSvXle5EkPoG5UJ/sM3pMHQd+PIHw9MsjFoo
r+ksnTJt3Ml6f2POxnXfovCMKv3RhBxDNCd7W3qaNPklb3RHA++g/nXBt0u70oma8mYxwscoBrRM
K+8Vps41Vc4c1apjTP3DokePZT860G8L8j4JcoW8hQN+i4apapuYvhLJp2GInC4EziDvd0oceTOR
oRbZugZGV41eP01Z549xdjKqPEiM7DXGbIeayjtL6ty+mK9Ca3lS5fmkhXfWJLuDbfoSpa96Hb1M
8mg506geE526Q2PeFOl0nHVQF2bdD4y1X5nLFyO3drOlHw0tg8Z35hhm9lDBEyWS3ekN6PNYJ0E3
9nXyWTbTU1JDkdGOd2lRBl1D3L6ucQCkH5ma7SUpO6eAnQ6L9SBnpZ+Ztq9lSmBO5eLoyvJQ59G5
rhfQoUA1um/BaqEdWhM13VQEuYpOaJi+EOOLpql+PCO0K8RlzLARwwlm+S1ZCmeszIOqo6tixz7N
6AmZv2Muz42C75TZV9WEE4+fuZQxkgboJET9TpqLPaaXvZ5CxdzSBTfFduQ0CdgvoKWsmtw1q8+6
pQ1Fg6cd6daQcZmj0SOiZBbY4J/c7IGGWlFh5kzWrgYUBKF8bYvmR0U2uFsVpCtWpDLyJPC9nycT
U+QLkPwjEdwCm8mdTJCQWJg+MHkh9nI0NQySo+Vnl+cxfgnBn29Z565LHZv+gRiaraxscXWU0lSa
RHBUvDrLnM7ycvnL5Stts7RZW2CrXd1oVlHaYOBBZjwFxpEJGucupMI6EIYw4F2zkz/bglJ08zPJ
pmoppkE0jX8dncaylahco7tDbvM4BgoZEdwQVTbbScjKDJf+gHlbJbOGPibjS6q8JShuGSe15S13
ylfVTfz4RlTIb+KglJVNLvFRGySqSoaTRMFIhv566kj3pi+jzZ6CgDx5iw+jNx/oUQdDb/6ciN5o
RTvLVQIEHNzU0FB1DwqG59LM7xZtXyqG4BlhMwlarZL9jJXL9D00thtbQjEVfSHKKYufqbIzrM9/
5JkffsL5fh7rsSZbyP51ZwqSbzgDEDGzX2WgoPtDc07OQgld0f5xZ8GmZkjSGZ/vH1wwRd8p9iUX
KYr+LmM2P5ue/ihYJvPD32oBBbHEMlVNsfgxWTmCwBJh8yD/wKAp1FqaN/tcXRN0MkSQge1C+MMa
PyNb2ouZEYoElpE4m0F6DA/KAbKRkN8pbyKvfL68us1YuTLHhWSAc2pJr4CYSaPOpWi2OrRe3Hou
3QqsKGk0CFxzEzanrAxypx5EmnkGLYUPqZ8SMrcmIPNxIFIL3PSWlSnusFvRrOuFhBGLRvfL5WUi
+yn+dHn7tk2YEPMxLNnWeaCCFNZmWlKwc8hLvle08X6yK7eyLcElsHmgVU03FFBfGSoPTE4kpQSF
DFwQPG/t+EhtKJg3u9gUITw2l4P8wrYgEKcZFpdoYATRCPMCzAOKHoCdOYquq1iA695eyk8T/HP7
WEZGZsxoTbcKZp1kNzQ/mTlYR0QQH5EdzrHrIZsTsKtiyi5KameUiTtry16Puru8mwRrEmwb/+AO
GEikyhMm+ibtXoo/J+BMiec/SWo+Pg0vimpOqdTQAs0CI6wclG+u1u5sbUeVY2hG/h94NS5+k+jg
99F4rHWTZynQioBfqVZzRYss0JXmwRhELe/t1GZlh33D1T1lFlpiGANiXX80byC0DSpyTELSYL6d
meCQX50zOfi7pXE3SKToS9pU6HwoltfYJxSXoXK4bGJL5MNWVsviXrhDCMJ1sY5U2rwp/Sl2FsVp
kbc1+7R06HXllFeqbzyLnym2YytqBMiLKZpt8j6SD0aV6qytwwSHTexn9bzc9Z4RpMEgwh9uni+d
gTqBibFkfnx50dKm7NhMvpJ0V3NNAnuSnRbtgV4TyWOJTHFXRtoZeVipeBrRijcjBp/W1dIeslaA
hBJZ4W4LXTGVJclBbqOHJYC6SCgk3emKhzIWXYHsL/2WUKy2jssCG7NqMpk9a+JB8ybaQ5El8cjn
+cUI3O7pj7puK2Msdq3OGJ3RQ8tbsEXoufbDkADqiAFgQUHpXPb6zSatbhky5C4NsDRyB0tv2wpM
EChTSt38lM3jc087zLNbByVunqR6/KGaIlwz26ff9/HDJHfOWo00dr7A3aORBGna+0mZPF1elcgE
dyGWlZ1bExs8lqOdTb5U9Nvlv795c/zcNZtHjswKWC1VFTfHjEazUySd4WRh5dLevr9saBMDjuwB
wkMa+qMKP9wu007qp4bBbtBstgPAhd0waAGONg4xwKIuoxmsb2LPipxaBPPfXOXKNjt6Kx/EbdXU
2gTfIARjBMFQnBZRi2TzQ61McO5ng1cmyQ28Uxmk93s81aZmLbjl2bf+zd1WJjh3SyMi2cWMY8uK
D7QED+ou2Yuxz6LN4lzOBi0i6EGBEbDqEVy11i4zlU9tZz0KHGIzCn0sh2d/Wiy8t4wE4GR6xXB0
qU8RX10gzfBEu287sf7kZoBdGeQysjyZkoWk8ILGy78MhxpD/DnAvd+XHRMbs07zMz2rj3/UzFhZ
5S6Prm7HrulweaQE2qy4j+ugBX375c0UfDNeR83I+0xLYwA8p+RpRsdkySPwG4ngMAIH5EXTOr1F
bm4jGI0mOlpU9qFM6TTk3lRfVdI7cvIgDYJ32e1jpWtwBluDLi93KVpZ3cyKgfZW0S2fl6Xdx3IU
XN67bbf4MMF+wio4kD404jgF+mYO0Y4ZbKI6Uvx96tTrpGk/Xba1XV0bH8bYh1wZm6NhKEiB9Rhn
+0bH5HsKTnr6ST2CqMC3PfkgsLftGBao2lXDguwb5/PlGA2QCYNjtNB6zX0dcZdi8KZEez7IA7Av
eONeNOb0H4v8MMq5PBmLOQJlAwv1/3AlNwT9wn90aQAh9exK4P7bbTWUi/8uk3OTBU8kWtSiqEsO
yu59Vtwzoed3Us+DHwKnwMbwjGDeD6MDDuxANLe77aUf5nkXatOo0SK0hVCiWO2ODFS0QJEFzm9I
WreJxIb9qq/FQXP7XbgbHmUHnGJuCPRbAH5UXzqzThQblkv8CLNUyZVo0mgzx1ptMztKK+8tkHkZ
1oKGRjtUkDK8NWbiW/J112Ku90RMwX0nWjN3pVoj+FKzERMIWYIXnii96uZScD5Ex4O7UkMzDk3M
/wGmID03Y+QUMx5xUhFj2iY+V1ntG3elFsuoDpP6fnOX1/QF0BLwK9t30q58CK9FShSCbePRCnql
QQWlwEfKtO9tdTePgngp2LP3InDlBFGFpdQNztpYfZLTFyqDjXJ3OWxtgo5WG8Zj+9op1cBl979h
y9wvz7XTAGzcg6vcOsi76QfC5ZFJAid+9tTtjPvL9kVL5MIJ69E3lQpZg16ZWgykaEGkZBXoadq/
3EsucMQLBKCaHu27oXvR+8iporuavF1eDDuUv6eNP4MTD+xTlcVsewZN05TPw3Db2L2X1cFQieBo
orD/3pZYOUbbNFrdQX7HS64WkCQtmM5jCuoKCBoYQkx4zWynIx8L4+JDn1R9r7awx7R40EHW/GWv
XlM84Ex3i7v4I6qJKEiAcIqEDzmiI80D/qLYBHxRej/S86f2DnJNtxH1GLkuhlm/V4X7dx+RiyBj
Yrfo6FB0O1CmjbN125SaE9Isckmb1oLbZruP8xGveMxf0al5TSlSotG1MNzZOvFRv54DI8CjiuCo
s4/0m3eaiqpbKt5qVJ5rVp/0WqZmhFafCmBm+smMDL+tzsWYeRXYpv9gFz+M8SVH10ddWzFAfL8c
4vxUS7HTyteT9O2ymW3nWNnhsi5L0RR1LOGZQ9AdMk9+VgoEfCCq/GY3acKTINhDnjDMsHRbAfEQ
W9ZNoWGGDfRd6kuGOmAsRZy926d8tTYuNhqlkrWYNv6nbAuP8l5yk+fJXVziafvQlwQRcvOQr8xx
EVJKbC20GRtmTbOzYSpPVQR4st7t45F6uaW4zTQ/LlmxF3xC9oku+CU/ON6BUgTzJUjpotyHQjRG
m0H5NnjloQ6qnehZePO+WS2ShfBV5JTCDPUHu+509akAufRIdw3AHJeXJDLChcuqArCmXmAky4lj
SXe2dFtFgm1jX+PSrnH5lFx2FU0pDlhD0JPdW9Ax/7tFcHEQZEYxJKwR7MHqfJRnzQW1QNCgLrxs
Rha4HY9GiZopXjIFm7WYO2On+OcYT/SDa3mtRx66/dfki+z6TNlQdKsJdpDHPtQGsUYQ5aOSMdNd
D/a5YWr+zhH4qfAo0lojnXGXTPSVEtlX2695Owp2UBCTLC5MLE0JkKKEflhUZKce1Lz60u/T3Iic
2Bo+xbEqIugRGWQbuzpD3VD1c1ngXTdf4lOZyHti0S+q3nrA0gI9SH2BhyiXXZ1/eS3DFNckhnU8
GXKo0TIEcTEG0lJh6HT5RuwS+gz4Nzr5c23KThgBHGiNIha/Ld1nGw8D/16f73DU1aoVLWvAsBqz
nmB3qF35ecF9Y9yq1+Z1DVkf0+/82Su96mny8X/Nse6rxBGVhSKf5SLLPCaLVUGGwrNCJcg00zdm
0VOdIHhZXGDJykSyewPrbONDpDtV9Rz9kQrOei+52KKUtJtsCR40hN25WYqzOdsn3QDwSJLItVxB
dEoppH1oD4eUPQbJaJ4MuteYY5CkxivJ+n0elQ922niQvBT4G1vghcjKP1tHQyTH+A8/zpZcYGrq
cK80+6rDCd4vuigD3N5u3QQ5KHCPJq/H0ZB2NpMeCKwGBSQud9BxT4IFbTvNhwnui4ZWqXaKhfNT
FS9t55fNw+UDKvr73NcMTUpxMnTi9cONRM+liB9hO978/P28xoakVlaYjtgigFYODdQx49l29LZz
21nyyBD+0cX3YY5LKfFmrKXVghwvAmC4x5hPnL/aVDRrLvjuGgt6q3CSyMSo5wqLkuwjGmhz+5lq
z//v76KspfC472JQaUiHkeChhB7b6Fs25IJSaePDrw0YbChstYaSGibpbRvJlH0Yx2etE8h7b2XA
vxjgPgWVpRrvzsyAo3+N9tSt3ejOQnaA1tuX7CjKRTa+yS/muG/SJulU9YuselOcuwnVHVm+iwvR
id9w51+scPd124ZLmSbQtwvD0Zmz4zjeaQRv0OW3sRTxNmx0JH6xxb7g6gvFWQI4kwQY7hRfSdTP
7cLNwqvCFMBIRUtiG7syMyWjafdVpnmDdNd2V+OyG4ZvafJUzI9/5dI8obZdqrKdQTbdM2RMS96q
mcDjRB7AFrpaiBzb0hC2ODK02pc487LlVZg6uryILdTIL1+FC8iy1ShTY6DpZT0lBzYDR938btk3
J+kpvcIYijd8B/vD4bJV0TfiogGm7Yk9mDN6Rst1gzGUWvkOZpbZOMjCmaONhG29Pr74p0iUokGH
hw9BcxjPsV9Le9NVj6qbe9l3YSkk+Gg8ZXiRUqKXSQORxbjEdI3sWHUe1Hqzu7yBW72aX5bFhQct
pblKUkj1ju7od7eLg/cdKFGznE9UpgoiK//KGNHFLI0WEp9qfpYlv5pE87qCwMA/MGpDDSEk1neN
fkTXi9feA33qWZUTXTEQEdljxs+LA11wvETL4uOE0ReqiXkgb9aAeJ2VU2pU3y5/JZEJrsBHK6Y3
OjY6Ew1X0fAs9aJCgJ0TLj38xQu4EBEnhj5Lea56VDoX5VMF3jnlmxRdSe2X0fpaWZNzeUEi7+aC
RdakrS1T7FlErFujnI9V1p6sQSRoK3IILjzUYV7WaQczBEoIaWKfl7nyRqPykqQTHKSNBHu9g3zF
T/QooUoKiV6rzjCpd59OdwO9mbLnLDvSURD2BP7AV/lzryqtFkLiNSb+aB/Fgnqb/gCcjazYbF6H
B+wO8TjaKkFU0HaQD7hlggXVqT4bo6uBsnvxFUf6PDwBzn0ibyLy7C1YJUP6/DTOhaRwiDKjsKDd
w0ISmAG9rDuxzonsxuB4dFIv9Ns+uOyQ23FwZZRLYIqqnmp5gvTxOzrmKfK7yEk+sbJ33sd/MJX+
ywrZ913dyLlE8sXSsb24U5yxvh1zPEWlIiEA4UZykSnJtQmjFMg0/1HPif3urXomtz2mZAt/3k+d
pwjeXN+5n38LJKtt5CKVbVRFm4/aP9rA0V4DlyS9acAs4EE1AaQGZMRTPmODUpw0qO4U2Y9TV6ga
zD7W77/ip9rybzjwsAHNno2Mih5AOvBN3UOT240Upz7gwQNTD8QUxLPNA7mSROaKhkkqyiotTfT7
Wm9qr4dGAO7cjJerv8/VDIk1R1Oj4EhgBtSWn9L8KglF6maiNXDegimAasp7fLo03uvpcQwFXKr/
4Y4/vwpPDpYtsdJNOb4Kw3UoGA9hsiFgP3tiigPpTb//s2P2YZC71UpimAj4EKoem7c488Ap42j2
58uBY/OKWX0Z7iabqWQtuWmg8EmfdRNDmNOD1NxmsfAwC3za5u6yXp/aLNRitntyAEE4PCio16Dp
chnFO5gI3y6v67LH/cYJ1hqqJIcdUo4FfBnKUz0+yGEtqBlENjivNkmrDzbVUQmb+9i81aynuHm+
vIz/iOv/+gDurF9DbW8rs2rlyAlHF3SbXgs2ujAYfNWXDiLhncsH6Dfqr8kgFU3Qw/TKyPLbpf46
tPMXwXIuu5tKuJujy6ra0joL71k4Q+TL+DS9JXhQ6Bzr6/wi+5Cxe6OGK1qZ6ENxoaEzs9iOdZTC
cUgcLX2TltdZy/7SG7irI67lvLBTeJyVLW86AChVg+y90J8EW7id23x4BBcVZkoiolITSeGxAtVS
48X3VVCeQdfyFD+pO3tXBhEe6ULckKLXme3ez89o8RsjWFqNxqLFiEjgHMuuQshCMBmAaj8d41sQ
GgiJiLeGVJFpfCyWixpapuuRVBoYI5qc7J1UGvRMGFHdDb7u0i+hg0H3QKT/uQXWXlvlMUQZnaI+
ViewMQKbWwFoViPOa4foNfoOhmfs8VHZp8RpgGLyRC2Brbe3X4xzUSU1q3GiGgp1FYxDs2+44CQ4
MlZD21V3oEt2x0B2G4eB3P4AO/WLaS7YZMlU1fWA3S7BwlHSa9n+ftl5BQfx3b9WiWM1UKMOI3b8
F79Un9vYn1rReMdmJfPhMu/X+NoGicYIoFaG+Qx38Rc1GG6I37rLm+TX3vwV1Ax5IPsg6E4dQ5A+
ipbH/n1lWhrHRMsnLC9UzmP9OrVB2iuCVE10JHickRm3Zksbja1PDvSv8hXDICw7A4UNKoxvLOEX
vXCxkPLf+agqcyFn6Ds9mZDw4117csLxc5c8RNZbYQahaB5WcD/wuKKhKxOdmOC1Tqj6Eum5b2dq
EGVDYMdVcNkXRcHs/SCuvpZWNSZE5WMNG9l/IshI0l0TIbkvHyFY4SKdE11+AvfgcUXmSIcmrSlE
Xb3mKv2kBv0OCNZ74yBBGBA6APJT9iTC8r3Hqgvfji+F5SqMKlLiVu/U0TX6KyXxRuug9yCJqa/C
wvTD9lHqKsFlKMgleI2dKKnUWgkRxIh6Ksm1NO4ufzzRVrJsc/XtwgXt7WREB8FWruLkNlU/5aKH
DtESuFQltQtNkkHz7+nRSanPZfyX/sePeYbz1Bsh6JTfmxQTBfeCfa0BqV1ds2ls8DeLwrvgGCtc
hmKrUlulAzIHSBM7lp3eQpHmaFFNc+XYOoUD5iMvfyXRXabwgaPIq1KxUVdONywa9zv6YNy2kkN/
GI9MOo3BBSXPBme+AzZ50aOxaL1cbROGQHnYrCtYNpLTmXdTmzrZ/GJjm2sR/kIQuBQuUYEqOSj8
KvTPDMxVa0RDN7ByTNNy8pD83S3D6+zkTaEtVQ/fb83nLn5Msxsz+ib4cKzg/z1qgG1Kw9yJZujc
hyN2pSvdgoyZtZPU/bDXd+9fSyj6ur1vH4a4bzQYZMaIC66WqXsME/0dQjK3P9T4u2BFm86ARNLG
wCVcjh+YHYwoSaDBwrpyg4fxJ7D0MtUOGsQug3bSuwhoajGgaTNQgc0IM5l4PcZU8K+BSimmSO8o
Hq+6sXC7wc2qxu1FLDgiI9wmRm1fpoaETZQKzaHgNMmiBrRmmS/Yw82QuFoM5+TSothSq+m4nXtX
fVHQ2iy/2/fLvcVmMOpb7ZR9F/EibfrHT5M6P6FZhyWVo2nGnWkdSPSgtfsugdZi9QfwQNBr/vud
dH5SqAmnEUIkCMZK3XmqDORZqg+PXSoagbq8hTpfzy/EAodbhMObandt/aiKAMXbWc1qIdzNmKk0
lhJJZfTkynFiTJ7HzokP5QEdS0/yRLWSaD3s31cXsTyZZqLFWA+dyZsOlj+9JD8uu91l79Z5sd52
WEwMTyMWmWV2rMf0bIEvUJviP3kHW20c88TVSspIBXEAe6Syi7MVxa5GC9H52SzdVya4YGBRRZ2t
Gqm7da5APXo7Xo9PNLBd7Ub79o9WUXaEVNqpO+NDCYyLDhIXI+qwi+xwRlmUJ3uafIEqprM018b0
J6iD1RK5EFHIhVYmMUJROEeHwbbO+gAUbNy8c+klj+NiBJe9YzvH+LDIF+u0T9Oh1pDV6I61s3sn
vNOgARW9WngIBuIPxEQEtA+yP5wLV9Sh3S7GVsa5Yl02yWx1LSLiFKhBc5PuYz+ClvSMIUNAZT18
5Mkx6p0manZv9wVXhrlSvZozaGR3eIKZj3JQBdP+a+vpR/a6JALgCByHr9mnZexT0lU4F3LnStUh
xnNIr0JUWm4FRYPgoPOVOw0LUCxKGB5PdClQ28api+R+iYf9ZY8RmWH/vjroI5ijy8EYGaKo94om
Aphw8Kfe2l02I4iMfJ1O69KmQw+YT5YHY3xL7MfLf1/oe1w0kcLOLPIYJ1raa/9D2nct140D234R
qxhB8pVpZ+Vg+4VlWWPmnPn1d0FzjzcN0cQ5njdVqWo3ATQaHdea7PyJdmKFDiD0pw/sWh387PGR
Z0Z47wsbocvgyQ47FTbs3+omZTswHFhLDDrRxCMvHcbTPsaehDoZCKXxcsDjbifoL5bMm9hE6z5v
xpRnR9jo3NdIr4VUz/9ln23vABnjO8hPNxgrJRalY6kATgnmmXcAJlXAs+Wo//pSdcwp6wbga1iI
CD1QJd0gqJDE6ruETvFUu4Tle5zzxoDWFfMqh37HQv/z1u/yrIjxnoLpVDrLGmdoff1+XX+f0ctM
VIM8NBD7j0LvhLlwLuIUqC7agaP/66/pVQ7zotW+0fhqBcPfHQWk+CQQBqtP5VsPEsCDvhPPtU3L
SlWGZA7QZB840qkf9SlCUq/SGcX0O4BEZDOud4UBGe0Mu/8PbYLU7+mUE4J3HmT6eoPaVSDbwDXl
RZXXIq67kb6UA6qP82sjxq/A3P1iKOMrYkKbKNIlQ+eVJQkoFPWoQKSHhrRWopOfRWVw4tA/vEG/
toDt8ZpMuZw6GnYMtuRRKEBI/nfOS9xLvN5cjtayU14paq+NIqKE3GYloNuJFUsyx3f5g227Lojx
nYFoDKj/DsEGTa3ONEZMMGFOOzcUN/N83+Yd6uqiNAnoBDomAAE18/tVHOauIBkARpyp/wqkXX/g
rYj6H5+0dCGAfsDirmdtbihNh7eOpl9Qr94pnYeS65fCEQ6A2N2+E6sXfyGMeVjNJtOlyUesW2by
Y1prb7XU2Yncct7vD0u8tSjGgA2C7BOfJkDiQ3vOHmg5ubLHvX9OjjHePxVtKYA7oF0+5U7GJApH
Pu/QGPvW6EPSByLUvmiMYzLn95LPY2BcfQoWO8mYNlkr1NwvcsWpctBKAZStEA6kflWC+/92YowR
A/rRICRyg5rlMFvof7ZSGBCD0/zB2S92VKBTukqZRQjJ5sbu2qOiKJyXk6N4KuOFR+KcDOHYKU7p
H8XkpvOPxsS7SZwjYWcDtHJq2ixBbad2MG59Fp+DIyqfrhXfTF8GJ3eHvfQ+c0JSqkkbiq4y5kHs
alHKkc4CXm1sDcl9kO21IXFGlCkUwIdv68K6P3lVOpWxFSQC4DnyWHC/89JuosHqhdGLUhQn4kA5
pkFZWX2a3QRT5TRdcGcU+QkpQgx/KFZNxvewGFzOF9H1ba2fMShSkY9V1uOLSmESbJWIZ63Rb/Ux
Ow3S7JXj6GqAFgIOe1NaVVu6hSbaSVPZMeDxtz+Fp2GMyUlj9K+atKFQr45pdDsq3tg//TcRjFnp
/IpoYYDaequcdRB/C0FtRbHGScnzLiNjWbIynfJYoukhME6rN9n0sr0K3u8zFkXrR9KCQg7dxIZh
TSAJAYYJx2hxRLAQvSDDm/pppgMo/ledeLnEOet1v+Z6ETTGnJg+MPVrHwTiLa66YBE7OOYncKI7
+a7hyOLccI0J40GBo+ppgbckF+96/TgNvZWod6VRgZa05xw9x4JpjDUp1TQJKgIFM9VuV8fA20gr
/YzxExf05JwqPOe+aPQMF36HWIiVIOqIZWrzR5oirT5/qzQedBVv8xjzIFYEdXAf5oF0z3MqWeas
WmhdGuYfcsrr9Vr3DRdKwVgAIWtaITXwxiShrR6HHbI8aA7tLYDNVocSaTveuAFvCxl7YKhB0gpT
jx7z4ClrSlsRHruaByPK1XXGHphVJQCqF49zrtgfBTpPPPQ1ol3N5i9pPYZZbCJjHQJCpExMEDRR
LG/Zzh2twVB5CB/nSdpR9JAMlNPI7oNWiKP8HKPBjsV1g14BXhR2b9A8yT8RnTe8QY3CxlvF1pfU
WVGGasJNprEDOEQ8tbRql+JuhUej4ayGoxuEMRt6JphC4UNY3Rya9tbUvJYXmnyUn7cWxJiLtAgx
wlO1qIjsygMlPuhc2dbOxc60Q8NqXymIE+1aQAcWsIKTO7RpW/lzhAN1/9OTQhhbQhITNDAx7Tav
A8+EFakC3nQUx5KwqRdFloW8jLDWID6ksitX3+b8rlH3HbrotxfDOznGjAShKLaBBJcubvf9eG7F
QxE/bYv44LPeOjnGcgjGFBGxpkGfrNsYwzq1dWNrZRODPBG8wsYIQiA0DPa9kyT/FP10iMbkhhDN
JjWoykYVI5B1kXiRaewUsIn50hSD+Ts9qjJxTK36nmnSya+bU2eK36pR9zoltlE7s+cyvpPkbKeP
o63HgW34yi6YW6sivdfpyILXoG5WQGoB8hqrUVByNUSbgtWfMj/7kRnzKcliwJ0RMLW+khgUELp0
9vGDaTwDoqx3C1V/RHfXI+hFOgs9nV4oJJiWM61SSNFqGV7UPL8xyXDMQ/G1b82LUAY7qQ2eB6H+
0jQxCFxaWyqMo5qKuwk9TU7SJpo1Vx6m9kOxqoG+L7wgtENvH0anK7FNwYJUndQsu2hC+xDHpUOC
5qFU1aMxVA9qVTv1rHvq6LY5ryL50VX1+RhVoLrogJwH8sXvb6g/h0oslzDN1A1RbWIXu3of34Zv
7YkaS8UFMaUjTg53/IBajy3BjJWOgiGZA4I+pSJFSQXNpc/KRdtJdmu3F6gDL+5YN82/1skWcKJc
r/RaxENHM8oKQHEpSGN9opkk34Iu7HgLXL+DV4GMf9dGTTEHQLjE6T8E2o3g3yWEkwP9w0t3lcFY
6GaSTN+HXQGPsiXcUvDJZpchkezf1u50B+g49DpXJ97M7/rKfuWTCKMyLYi9h6nBu2AUyEGe59md
eAV5evifleMqglEOwLWlWtXRadzia/BqgpE1h6kke7EDzL/o1D3HQ15vYLv6DGzeE5j7o1oghYB+
Z/+Ye5TFdHB8Sz7xfPF1Pfy1MjadGfdpLAOBHP4x+uNAiZZwovk1XCwAP18FMDpRGkI0ZhUutCBZ
GmDHfSd9nW5HezhTWNCRBxZED/vzSf1SQbalASRiUl/0SJMR47EuviTZbEnFSwO0THWfyLz87Hp0
cZXGLA48jcNozijUpIW/U0v57Ge3ZfpWFbzZS54gxi/pjLFGhRldXeCL2RWotnbV6PkmhqdHlWOa
1q/TdU2s5yFHEeBnEMXo/nGQAD1QelPEea15Muj/F5HSUKlmMrcBytfjqdWfFM3rpOdth4C3Y4zP
4c/tqDYtbpCR7Kuoteruu564ncDDoF+/QNftYvyOqYiBOBAjm13pXjbcxxIP6JazVx8x2mKvmiCa
W7BGorkAk9GtYZXRXjBetjeLswi2CK0TeUCLBm7NqJ7Ljlh1xuvW+kMo+WufPhJxi2XESlcb9YDZ
eJqUB98gcBszq7c7p3hS3PFf7qvtRa3PrmlXkYwKoN+pkOOKhj929t2AGS1s8pU80QBFsfNjkFvc
xmPeYTHaYCh5HSoBYj0ztMzH8lCCZiG6BEAbN29Kd3Tlc/3M637imDy2OB2Uhij0NS7slP7UxNoC
4LmVy4hWgnuAx9tNsOPs67pAtPZRshbTZPEbZ1Nv0bOAilHvTW78JLuRm/pO/jbdUeSpzJne1Ffg
WmOGnzus8Qf/8Jds9mE0xDCYDZWm8pwRaaphF3vaTXDU3c4DXgBKPNNef+q9v5qsI5IGtGPdRBmX
OVdVyTOx6OEAiNVLCXSoVDkKRm1tb+yq8iyEsI6M0CZlO8AnrIObTNiL+r4gnLLE+p1AS6YBvhYU
4Ni+MuBtJL0gQ1l6D3gfh9yR3jI7saV70Dse+t3wOvNe5DVgX5ksRDLXsOjSRpRqeJ60rRbsS0B2
zi7ygbZQqOgxkOzwRE6R0+0Ne3qrTv6D+rC9r+s+yOILmNMzmiEQgwhKQyfjq/vUM+5E6ColHTBi
+696hxbSmGM0wqBM0PWG9Kbagn2CWEbqdUMECJe/ypYtJDFu6USAVq9GsKlCets3spWRyNLzyeFs
37pe/tIZNlYRahCkRg1SjpQeLjglbvCtP6kHza3d7qCeitbKLxXHA159ka5L+0jhLZ4LjMAlgpbg
1VPGE4lOYsApbVGl++QnLn6f8dx8edZMY6KDDqHgFn0HMDJyM9TZviv6d87+rWbJFrIY5y0iUmoM
IxRCs0Q72uePFI5f3w0Hcc+L8njbRv+/2LYpl8s2JvAT51p0a3lyhNF0t5ezXoleLIeqy0JGWJWB
bOZYTuPG9mDP4LRs0INFbMVL3OwSPEvH8WVALpXeaq454SkjY02Crhn7osQL25UvQ/fUCcdeOGyv
kCeCMReiGpFKnqmNlG5E80EsDzpvYI+7iYyRUMJ4MJCZRUR58HeUhz2GUcpPlQ2MHZfc/tvBmdxW
p/hcXrhddKuTDosjZAyHmUqaUmQwyfGhuKGNlPOuOtRHPmD3qj5i0EGTiSgpKluk1v0p8SMBpiNr
PV/0So3XjkPv6ad7vBDA3GOzjAsyaB/+wOCCDdQ2gTaKAXthR8NL6eu2ZvCWw9zkumpDHawkiPfm
xpqDy4zugW0J637yYkHMDR6HrE6jEXmo6b51wAa/L+wU2L3wWsN9fjTvwJ7Nkbjqzi0kMvc5zkFX
E3cwhakSvAVEiSxTTT0VzUwpGW+yfnDUYHoRmuY5ylIbqEnvWpej71ibQCc7dvbUj9bYgNqkE+/F
vOWEo6uGevF1zH3X0aAxgGscb3eePpmkdaU4dLRUf8rm8G/u/UIUc++FJNGiuuugrNKt2uRIHPxD
8r+rqS2kMDdfahAhtBNcSf0RptOVTmAB9qgbFNjqHlg5nP1bd78W8pi7rgWJ1iXSR+AFMnY7xkA5
qMX2sh1ilKXfI0GendMb36q85LHbx0ee98U5QLZyLUStgUwW8JyKtrNMc96lfv89U8HZ4ktP26q8
arivS2Vr2B3mTKOhm9EcqSWUNv0ohc3FbFSOb8ITw9gcIZ16cw7RNKtkDVLhreOLo1UrA+di8sQw
xkZCM3ghdTDSYnYU6lMT7qqOk53j2DO2Yh2NomaMYG5ziGlHQCb5C6o5mSwOhDEteQPUT/SlYPiy
eIq0m2JGA81++8x5S2DsQy0MSjVMAkyyL31JC8Obq+ZtWwTvIBi7UBJZigdBQiqp9s+NLP+Iy9lt
DN7sLU8MYxiaWfMbU4Glk+ODKjz48kurvG6vZD38WxwIYwzUHKwgSov3uDat+pC52c54Ugf0DoM+
+1yjaXgQrZnzaK6HX1ehbBl6IkXV5wKcUmUgNsnlE+gagatcSAUSTciONMqtHEiHMuvd2qgiO9Ik
AD5pMw9ZjrPBbLVaFEMNpMZQlTEEHkKcWuP4nPp/FZQtVstYh7oRGxCH0nxdipYCrcb0bWZNQNbd
PkqOWSWMdRBalSLXIHGfEN9W1NoiiXgA3+VZz01eXYdzx9hitE6yskQSkoIGIHfnFiDkwajgJdoJ
37MDXNhjoHBuNe+o6P8XMYbSmEkhoaqAUZXSIoB86J718vv2DvJWxVgOqTd6Re9wUHHxVfELK+YJ
4B0RYzeEqCJNmsNbjCTwZo92OCjWWLzo3JeCd63ZEhjmz8Jc9uHCNejLV3qrRMUIEPyef0snOCJk
Iqz/quaMJSGdWcMdhluR5IGlTZFVtINFMAOwfUicPfyU70PBOuhj7GGSHAb1sU8qWxsPYsyjC+X5
3WwhTCdRlggG8vjjF+om0VFpwdVBsEa8+PiXMGdXK8F29veRIGtJj/hvzg27iAxHCcNDO0ycq8u5
R5/gW6dSqpuAplFAqN1Flt9TMIDtI+LZdxbCtYwU3zDjAr0q6GmivCkOSOkCpPb0Hc7N47XGrMfO
i71jjIM4a6BKpikASoAwYiRbsFIP/RvmQwvePwnTC4gSKFihYx4SJPl5MSd9iDdiTp0xHIJgYq5E
R1dc7+UHEYh4/Sl/03UrAq+jf0tlU8TC9DkuvGm3vde882RMyljKRhqYGogrx29NG9uGYBsNxynk
yWD9EJImJNJwE2TTDTR0GJYvnfoXhCRLz1BnzEcNxZwH0MADRu47UOEH8UWuON1p66YDV1bVVFOU
dGavACdZDdKEolbWRa4vR2dFii5lCyo5Q/j5N8dyFcVsGfjVCkErRzihwJ/Pvte5MxbP2yL+YOOv
MpgdE+SkLElB8blE8aEU4xNRQy/u0K3ezK6Sph7Ji/MAcnm5iJ1ihn5MKfyp5M6sJOJufwxna1ng
3KqZjEwvoSJK2duRnN7OdeBWwwgs75Jz29Zf6V/LZmFzW8kYWh380ijoO338pTJyzguzPgKgXyUw
Dls+xIWi5lgMZT77CItzq39TO5cyXFGwFowzz5rd8Z62P9ixq2DGhYvVWErjQfm3MNLYhV0E1rwn
B9UanA54my4FfDXP8Zm4vp3vNI4H+Ycn7yqfbv3CyfLHSe3lHPmO6KU/i27ijiftofxJzVeCIh4v
pc9TGmp3FuJ6UglNa6Lo3wKJJytzK5JfVNPLWx4bxLoBu66LfshCkN5W0YBhU5p0LOxKH0EgrIFD
xfT+4hIYtEkNqL+GpjLrGYaUshQDx75TvxZBZPXFuzH8DP2HbTHrXVWGpplI2BICBNzfl4OZ9zhq
kTCBczcAGS91wEpl9SeUPJ1/YUQFT+A2qK3uoQHiY1lFkRBY9b8LNRPE7mmMcYAqvGSdiFDJIeVf
FTwXQtib16tTEaVIhQV1fI7r8JhV2hl3nfMQrBeNF3KYHWw1jGcgR4yu3izGDH9b7KchO8S9elGz
1AqmxNbFHv0VyanpBFs/iPeZaOxFqdxNBdlP/mSFsfm+fay8DWYun5mnuaZMcGL8+baGO1tVYI7i
EjzQHfzkqixWzuhoNTZVijoXtW35IdiXj8YB7Y23wg4+7YnX1MhbEnPv4lgcAdyLPElYaJi1MC2M
Tx2yYeak3+i7vbUm5l0PTD2qM3q99eZLLb6l6S7NDj6qn/r99hHRI9gSxLzqUuU3oyKiz6Hp4x2o
1V2z5+Hx8UQwj3qdFWkplkjAKdJd25xng1PmXLfxVwVgOaRw9pNmlNgs/1J9pyOjwPRERI0m9unQ
7tAscdjes1Ujv5DH2I087TU51SEPf4A/q9zXWgcsT4AlZe34c1sWR99MxnyEc9in/QTl1pvYnc3u
YUgMq24j3h7Sb97QA5MxH02iaOOoI9Wi7oQvmesfaIHJ+EIDax4vxQeO2ZYsxixU45j0U4PyT9QQ
1fZH2dbJj8B/EWcrqy2h2AvmPijvsvHYlIaNkP+tT4V9aeq23FWXTE/PVWX8gwv4jajVxZDQ5qEG
D+GYg8csdicyPUbd8J6LHToJpfu+Mm2itY27fTA8JWCsjpKNoSmDuN0B6/2PDAPDhZQB3WG4N7vM
2xa1HnwuFI5+y+KxrwS57jG9jkDikVq4Zle+YjqpdWnYntrK+7Y4nsoxtkdKzb4VU5i4Jm0d1Qw9
oJ3YjRBxNpC7Ksb0aEIXkoHindbOBARsjBnslQcaTotWwA2o17uNF3vIWCFxNgej6z4UvD3ktyAS
sSTbAPkKD5N629x9Aij3xTwQ4gLLMjvZyrO9Gf7YPp9tzVPY9t82DPQaXjUKDoPg1FFpjdOtXv7U
/q4r89eWfYIoL5REneQKzqwwtbZfIVgexkuR1BxF4G0YY3rqNuvSno4BhSC19B/E7Mv2fv3Bufwf
P+8TNnmjZPBDJtSy0kO0L0MLPYO28VTCt5wwmYY0POCtRZ9LeboedC32jzERCZn7WGqRiy+NXXyn
7UMvf20gU7uoh9GOHwqnfuY1Zm1fXkVkTIUWjiMxJ5yZUQhHPw0AddN/MwgPqmE9Ujc1U0S/gyEj
8/C7ScJ0Zma2AQ6NgurQTtfEjf7REE4Ku/oYu+Qhed0+xVWtXwhkrEXZt+jJ6WvYwFH1ErSZycFD
QJ61nPcSru7gQhBjKGQ1r8wmFSR0X4p29pC5dCA0x3BCBWcit4UnXg2U/uCn5/Aq8COEXlj3JBkz
rZcRotJUX3Np99KRAOedNwVBN2hLDOO1xLWQmt2IQGQAmJ+knevmrpy/ibmXirYE2Pft41q91ItF
MX5LLghhbpiI+6fJ7dSbdObFOyv6gBb9K3EkYzVGuYq7oiSik5/Tu9DWTuObcRgfqAJOBwADAbAq
/MZDCFlzNX+TSpe9OCsFdHVZFqZw/dLCy8ZqJyWTq8nR4xjLN1Md7AxVuqkr/0Yb4oOfSXQobS9X
5v89PPjtMxjL0pISbNQx+CynDsRoxkMtKhZRf0T6Lgi+bh/kWm/Fb7IYi9Kb4yT2E2T13kXxwDd4
Qx1sDPtJjn5jnCk4ee7mu3yw/WdzsNDhuv0BK/fxN/mMpQHbRyJ0JRjLUS6zAoCGC62FCHZbCP0R
5nL8JoSxLuaoSpIwNsjAke5QafKrIHX/oFfGKsfqEOX1flvcypX/TRxjY/JarmXBQOah94I9HX0C
xfKu3vG65jl3hG1LIaQW5ElsMTWmoAFaN+wqfYjAki7wMUZ4ohjrokdR25AU9MHiMYKDip6bS4ZS
Qf9zcmoLQRgIFYQ9r1WNs40syEKhZGhXl6GatOuaCh081ZP3vG1ce8iXx8UCLIiTmehqJdEnYfaE
U+fWh/JWcPO9evAfZ9fYB7e80uOK/YRIU4bXZaDWwfaw67EQxPWAoxNM086MAuXH4LCthOsX6yqC
udgpkGBAhmGIaD/G5RqIFabtTVBw0cRW5RhojycyURQAdv5uM81U7YEcF/87QB/a3SV/1wDp1tsq
SIYfYrRjxRe55lzo1f1bCGUMtVQpkjq2INbOM82KpPA0hNXz9v6tpdwAOn1dGF344jFoMBQFMCeo
X3zWboHC5Y2gojMOxpO/T632u2yJFtGtZs9Laq9vKAHwONgwgOTN3LWkHVpSEbhCffV1ivGK347i
X0xkUUDtXzKY91vQ1MnoAsgAIpc9hroTtbGrInza3sOPfpRPhnchh1GORlRDcIjJuFr5oFt+7rtD
Fu3BtLNv88wuU+G+BAG5LZP2Pc3zezWJAGWF8qMa5w5aXWKrjJH263RPNt7rJnS6Wbd7OXmLwvld
CTGhhCr0o1ENNrhf3pNEflL6dN/6wzEL5rPWCoWlN8TteuRMJcxvgSLYvNGK/DhjInzqooNp9lZE
5m8EGR4/DQ+NgXZ6A4BrVWAgHlJto4aQqhbe8nimvaJ3vRK9lzo5j3l5GnvzITbkJ1FRLzPJX8DE
3qB+hBH0AqPYjqBoD2Yr+O72pq57Kcg+6PDNVUNjq4LIN/uiHgbULlKPMrvMvdP8GG2g19oAE7xJ
hR1H4up1W0hk3s8s1KJGmuCNyd/knXEcLuMJuE6PxY/Bo0mKwBl4laV1iUSVREkziMlWJrpGIYGh
RsirG9Mu7vpTBa7y7VWt3jNUJP5HBGMgTWSYMkPrcL+jh1H6LmheVj9ui1iLo7BtVxmMdwM0hz5O
SSg5Y+CoR9UN3N5Cu2pqpS/05Uwc/nwZb1nMWeVoEetS6jxWYW3L0F5iWEXaeNsrW5MCQhkRTfGI
DtFr/7txnNt5FPMISYOi8K18yHZh+yMtWo4UegSs+VhKoVqyMMEgj8EEWIK2jFgNrGS8KOMPHaVM
g8vt/TFhuCWJrnchac6rQhdMuKGqjnEQ2RUL27ypCObKIls6pvvEC//pvyt29cjnGljLYJjLZTKa
2BQaQfUNZoPGpMVNaEfHUrR6HZyVvZs/FKDNTC/GaGEG+L+dIqOenaplLUBpcK8TNLsknU2icwu0
j20pa6nA39bHqGQPDFSigNjVGe4noBWBfczRH2q3OgN3gOsVr7pzy91kve+hrLRqLmnA3R9qR7cm
SiP1OgfYTrC0WOLTBN46l7PGNYO1kMp2iKoN+MA1BWfoP493tdOeTS84Bs/pqYRzvKu8fMcjrOVc
jo+3d6GyRZGio1fwRYfk/6T1o5bdDdNjjaL09so4N53FLBLiqFS6xhSdTnS7bj9FjiRy4l3e3jHG
JEMZMwLJg+iY9SFPv5g8V463BMaMDC1KSGkFjZAU7aYn05EolV1KIkcHeMugn7E4kKYehLjpYa00
jLs0xvdO4QjgnThjJ8ZSJX6W0nWMpznazdl9i4e3yjgdd7wbRBizIBZzNncidHmyZcDUE7tC2kq8
1e/DPQgK7RrFet6MB1cmYyN8NDrNnQEd0G5Fm3ZyZLtmR+5m4FXJt82h/qbFfM4+6uZuWH12DLyI
jUAdAti/4OcAw1t6bWuBFdGOb+IT3zLRbduQxjaCoocxAYIUIqWBTKcozGxzwFi/qdqiCXZAJHW3
Ly5HHdl20HkqtHgAOyhwR9Ft+ubz8KpW/VBFFlUimbqmaR+ppYW++8B3EQegewIVbnRmRwITVv2a
vlCWQyQhHIGTuqUa8Gn7FuLoYS7EoVlFwUOJV6RJj0XnW8rkNQAHMNvnpPlSySnH7q1lH5arY4yS
msaiXMjQDU0OrUHd5e1FDZ14PAvyvRHtGi4u+urtlhXD1E3VVAyWPVpttDbTUrggFIlOvdCXstuN
e/HrD2IJu+JMoYe4aA+rNwBAVYqCTIEss4RRdW6UBhIF9LEsbpAM38marXagBVKQ9DPfC+495wlk
7nkpa10XTBBIiXFHh9YWoh16u3dU4F/0a5nKYnWMK2DC6LcFxjUckvahpSnljThG97LfHuceoeZf
3LerMNYDSLqxB2gqYuqkGg9+VzljOvHS4it1/OWC2DcfQ4Sz5KvYPcEIRDvvEbQTca+MAqYakeoh
QfnY1/6lmVQ7HkLXV8P77UWuRjSLLWXdgRCO3mA0PR450JzKNuLdHflq2tpOdf6ld894KrP6ei/2
lbmIFbhF9MQMALZe3uVaZjX9sZgftpe1aisXMuj/F7bFl7Ra7XrEaWY7elLXvYBRiAOtutYr+dvZ
Me7BqI9VEg4IzBSAaJYqhhdjBxQcqFYG58GJ9wg8QK0H+A+E8YIzciFD6T59tp+/rjphvIfQFMG8
IAwIDNGE9/HCVuj3TnbSTv+p7n23FDgXYg2k9LcVM35EKsd1XSqwaL1HiQbm0/Q1/q645S61yfP2
Aa5aa0XUiQn7CTYFZnPjCq94CMwfp0iSFz24I2Sww246kDj9KZL8udSz3EWunJdEWK2fKAvBzK6a
YuXrFYEXDvTCQ3RD93XYzRZ68JArFB8prbPgUGyg8X/BY7R6NRRVxoyjLhom29YTZ1PUZBPS8sNQ
w5uILdmPwWLII4FffZkWYpjbkQ1yMAmYwHUyU3uINP8FkY6VzuVRyWrN3j7I9WBxIYw5SbRhF7rU
Ihsv7tpzcUQQdSYfcKW0GeYvqDVRpbxuIHN6RaYKJenhUdeqLc+XVsPoUWbVkV3y4BLWHdyFKOYy
YOKi1EAlSx++wW32vZfB38xAfZJa0vF/h9vLOzfmrU2FcQoFCSLlWDyDdsrNO3KJoream6hZ67/5
bSOZl7Y19EGUYiR6ZfgROdZFuXcoQB63WrNqxv5nH02RZRbM0S4nqiXVeRBCit+VPeWHno+SLRwz
EOXJ//fm/evCII7JxoMaupwiEyUUlH/dQJK+5oPBeRlWH5/FiqjLtHh8jCBNJhShEG5l6J5HciKq
X7cv1aadwCKYJ1QCQUCXRXAb2u5LT4599ybyCOR4IhgbocdiOYUGDHAt3RXCQzWdVF429Q+29v/f
ViyDMQ35JKaI2hGXUhQaOubQHWmurruYDwDuOomP6XeClq/5q3ZXIxPO8ybX83SLg2KshS50BUJ7
rFG810wrfKfwAxTsxHgaj8GTeVSOhiccIs7hrcdZC7GM5dCLKmxNCcsWd2TXPml7Op0mv/8ov7f3
057XH7htgLHLjNUIpKpD3hUXLD23h/BH4FLE6Nk2j/V95PEKoZsmCsIYuzHEUkCqAnnkXn0PE2+E
Cxal39R2dLdvAEfOh/1a3LEgEBJf61CSFNPGivWdGp0yEUx1PWfyjHOXWdAnFLNUURHQ0OtXxSkb
0WGAWHF7KfS4P/lxV3X4OL/FUkjSRrMWwdufgsFGx4SJochROojR2eQNha3WQH+9j5hAYwxHFYRV
JkTw4ESAiVOUnfo07okzeP5e39UWqLpu0cJ7QXb+v62RsSaNbJplF8EJSCfTMqcfLbkPGyCDJTct
ryOMY7g+3u3FdvaTNvsFAAidWT0byVtXP/lwpLaXw9MKxnCMeQHKcKmXnA5BdXgrdpxH6g93Vkeh
CVNBusLGhYGgVFXktx+PIpoJPAmHpF+as4LZr8jjRWR/eO2v4pgXq5/HtkTmDD3/FoV+BiTuIToI
O3XP63dcv7ZXQYz+tWlfK6baIGYys0uV9zezWDpDJDp9mfCynvSjP9+rqyxG50aZ+GobwAD1HgUE
0040PJPuzV3qRk71tq0Ra7SF8Cuu0pi3zBgGjaQ5irjzI82D0HHt7B/AR2gXwW4ApkNpuzMnvdQt
OvR5TczrOn8Vzuhj3QmlSQyEor1+MDRnTMBiL/yzvUKeDObVMpSkGTUZ5dUkjyyU02LzVYy9bRlc
vWfeqrRsakOokVI1LpJneuhTtWs3O2gf/PS84aB1w3vdNeatypp87nIdqY+m/x4Z50ZtrBRFOWlX
/k3vzkI52ExxYqqxgTEktOC1hZcAus3PQPur97xkDkfl2RRxE2RTQlLcY4xqOpqHubyDv1eRbUzd
wOMxU3C2j8ULmNsBOe8KfkVSowVkAHWBr1/aFgxZVXWUZh7G66r+obiv6wbA23SZOS2amMBcNUyi
KXjSEODteCRpZW0rIP2RTzbjKuRjFmbxeBRxUIS5ivdRUX+a6aVrv1YzsftwsCZ1jykYZw51jkjO
uhQmIKkkGciSMTojQgxOC4FxU4Hfd9Q1TradJ4aqzmJlEmg6NbwqePmB/BG/oMU81d3tzVt9FReb
xxj3xpAbkGPiVZzbXWK6ms95FVcVbvH7jEHPe9OIpwrhb9zKj3En25kvH7LAt8vAsNSR2wlHjc2W
MtAtXWxZEBthbxjwZcMD6pgO5gFuQ6+1hktwrF87tICmoFspvLRzRl4/F28rWYPe6IUkfvhpysmM
9wEPbpGnDYwxD/VoVDQJ/XZl/i3ovlbTqzz4HMXmHRdjy+tZIMGo4f0VVW80PRE3JwlvfOHc8bK9
627tQjMY29DUvd9oE9wKdUefXoqpK1gYHt/ThmffSvcgBgGPEs+bWc8BXeWylIrIu4iz1H+4aWTn
7zQ88sfpK4hee7z2sTXtq/0kWryGMY5ysA2F1ZCORTPj8LLkzghdJeKU79fj8sWyGFuRaADlqmhD
2vjF3xEMeuVOcBNgZiTbyY+jS4dwDKv6QnlBwDX9OPJGLFa9xIV8xpBoQVPVUQ4voPcBjSzP/4+0
71iSG+eafSJG0IBuS1usqvZeG8a0DL33fPqb6PlmmoI4hf9KG20U0acAHodjMkET1Xwl+o985FLN
7ts4USUF07tENBlDWI2uFeac9jwfKK8ShT2dT7KbeoKLBdHQo8jsC1bc+sbqeAA/+0b4KZsxkLDq
ZKMKccx2XOwlru4mmHoTFsFlt7yfmpJPOYx1VOqqRIle/11ho8i40R3tVcS1k9lFiXEoeNQjKsCt
H7odtvneOfL3HcE/8iW2whfJbdEYdPBWEwc3XogLDrfjlMWv+dQc23j1mq4Nurm/SnXDF+XRV2PN
rbunKU+fi1Gwh0y/M7ORR5OwH+s/fxYTeLN1bdNOx8z26MG9o8RZu02QH7kFTt7xGWvS5DZtQHj0
d6G4cSnecuPnnS1ctYfFG/8SgXGX+jpSdv/yxe+b0ecBGTMi2jQmmbIi6wQ7TDQD2g50bgCYK7CM
eFnSft7+r4pJIhOa01ZShLXDJ6b7ZWjNAnoI0GyO7KFg/IQKKK/M9B8e//NsTGxWlHoh80fbGTCv
YfhWy1kQycjgk27yIiN1BSFxdJXcaj36caV47JXaGqXxSs2+G7pxmAsUmxXlt96cm3tg4nZnFmU7
lQBDok0BgnKiiaCHchv6/R5Mi7dssx8JPm+B8V5RPBmlrqKVKkYTLFi6TfL28fKn5SkR46QSspgI
rUiCiglz3YluScVqtzmohni9G549Mm4K0G1YDqH91L/XQ/qP9RCRux7CORBbOazKsZCANA1z1At7
lkHDMq/WMJwGHlbDfmv9UxnY2mEGkA9Md8Hwid8GREUZh3JPZfYs+rovufGxeR/fLn8tjkKwtUQK
vyhkI/Rvjgpv6uNzYxjO74igMy06VkQIy9E3D+laLxG8SgqEvVC85YPT78fFTwmMEfWAmm4Hut1V
EECl9SiKttW3al5TDFalDiH5Q6YpR02Ur8sI/iUkzhglGFxOXpQCPeku401pUA/9y0NAJQDW0SXM
1bA9oyRSiPCxv9eCAQ5fEYSjs6WdRa90kwfe5Onu6TfCmHCxYnsjTzKYQVj4JXki5H6Yvl/+hDwR
TGAAokNdTAJ2Zk3ph5GfRolYSvflz2RQTd08nnI5rkQpw3RXm3vpci7l48BrUX08+S99F3rOn2T0
al2XUBQyraadF+WXZKxf1Gp+NWNy12TqaRAlPHW761bo7/QQfdksfWqL6AW7Au+mWthDudy1c++L
4whKSymY1eGvrJAeVoE8jyNgXObZA8txoIcTWKDN+A6Mh77U8uCb9ycrNh+dUflYHgt97dESonwW
Ogo3I+YzZa/y9Fte6Nx1sxtRTMxQJ2nMKwnJ/T9utneJV2Cn/vL33/d+GzlM4BDA4NTJ2LNFKJyd
/lE7Am7bDp0JiNs+hmJO7fffync2EpkAMmlrVEYZoiGw9+DR70IFtFFVYQm8Wsp+Rv0piY0hC2nm
VtRxNv0BJPR4YHpZY1nqy4xgDx45Z8b0W/JNtTHgp1u8aj3HetmwklRjHRoU2xKr9W7Uk9OCpddC
NTmdL5l6gV+ty8AMoWbousoO006lgC72ikaKemP463l5igW7wMJ2ZA2ppfjYgAXjLC1qRx5egO1T
9O1jAcYrU07E2e/TapJmKiAmVk2W6qipAXatC5glToPeG53kkN+okQXQIPlx8eBhMF4V4q4r3gNt
v1NLqQJNTVGJwjao+3Gu+i6FrYCc9LUF+y5FYBVviUNVOM24Gbu8m5xsBDJ+QDNDoN9paDfm59kR
3S+v8xnbI+5sYbILj+8goQiwV+bdinpGe5U85HZzEAKTUyvcT+c3P4PxEbFUFADDRNI3KEZhqaHx
2pnaYYgiLDplRQDAhdtCHm1dlk5pkWCjJndNXglsV803v4HxH3iz5mqXLhjU0EAnbpqOVqfAXs45
jyR6lF+0fCOGcRqNaU4ylpJEJ8l6B+ltCQQ9azRwpro5JEXFQwKUd1O0T4G/+I5hAMYoRUJoncnt
b+l2PgbjJ7yXTP8FvSKH8tR0juhRtNjupTuqN8OJNwXDOTXrQ0xTrta61bEoFKPZHN8Q42k2n7OR
1yjd1yRdxpyNaih4FzKpRhwN5lTMMN3yjC3sB9RPD+n7UAFOMj+AkJtL1ivufc6NPCbtkMq51he6
syHlfexMzeTPWozu4mi3Rf7cFvMH/rnR68dlnDKbE/NoyeAXZdpIZxKSKjeEpRIxfkZnmciz9N4f
VD+/x2rxgdtwpPp/SRbjKiagFGLPADY62ZKHKQt3fge9dAPMTs1JgvggPcUu+AQb3eI91PYf35tj
Mu5hbNQ5mehHFY9jkDvRMfcwH2nr9wRgx6tbOCJQh7FWwus47ZrORi7jErQ2rsAoTeeFjADYCAWv
jrzrcjZ/n/EF6dqPgjpDeQrTPCwjGJAmzTdE3jF2M7BPMSzOQ7MI4FnScH150AcYtw5A6uy2Pm8B
YdfGN2KY+tZI4lGVUhTFs7ayQQAHnvPRDTMUN/PcNgadk/DzTsW8W4okRyk1AkhGMud2nGtY3R7t
UhevzRrjwRNGpA3jthN4LJ4cnWAXV4lMMWtrmEGvXxXi7bLcX7Zp3t9nHEooqPk4a1TnzGAwvyXp
7xS7iaIDrlU0sHyrMB5SNuJIqRooXV4OqAR3cMexVc0vpfR6+SR72r0VxJxE05q2jqjayVViGc2r
3B2U0rssYzfrx8QKkjRR1GlVHV5r8yQTtel/s4+9U5/LR/VcXWnO8ho2ju6PPoX5aXn8VLvn2ohk
vAJl2BEBNgNcWKO2M+Pcj4kNovjLB9vT7u25GNcg9mpSNnQcMmqeK+FZR0e4KbxiPICXamkBLj9x
ig4cgWxrSaqqLAZF0UfOG0jYqZkAI8/fYdtTb9QPKWyJgW1JNsNd+h7U9iWUQl1Pwnqjzv7le9tN
ALYCmDDVGiRUxB4rOyWCvlutlgIwERH8unYXAIjf8Hg10d1hpq1ERgWx6ziRrsGRwkmMrU4ofaEi
gd7OQRupDtExxzyiBxIVVj2qHDXZ1//NfTLKWMWdSdoMx9V7m8LPyHZ2kqzYG9Gg9mYX8OdPvIIR
7xMyqqmME2ZzVLqNnR/zxq/qgPMJ9x6CmwtlM1Zj6Yc1r3GhlFlRdCU0OdvTiN2W0KqPkcejT9q1
588rZHPTVQQ06CThPIX6OhLd0pbryvydLejtmZho1UhEnEq6TGkOsddFNSroor9MXH/IuzvGu0cg
/G4TEVGRNgQEC+tx78UVZZlN70uQG+q/5Qw3l8c4+Q7c0rqBEqbTyMewvBfbQJ0e/1Af6Afc+Phw
1DBQHNEtPAxpxW+wJYwU65mloJFYPJgOF8aN+gg21d1+LMaHJKpamCG1aEpAeGUsFjoraNASq/na
F9bcflSUhCCsXM5JeYIZVyK0kzYRFfm8UFprZfUBndUOg94iFjiCF2C6ttd4+r4pHJPjmDTLn10L
qzzELeSOXVC1X5b5++WD8f4+4zKKZInGvoaJqXHum8sYjH3x8EciWJjEMJaXRl2oiAqMdFXmt+vA
+TxUzy6oxccYw0YPFxIrS0lhKMzYCKZsCIy5P0XNyNF3mfrsS3IYX5FJa22MBeTQuRJi0zkBuvxW
uPlN5hdu911w4Q0dsHkcJRckjaSwHtRjiZG7+Eo88V4PvFMzHmUsZykeNVh4qmKVvs2dYVFBs6zb
l7+fTE916dRUhza3mwFUkxhCLjmCZNGRYKUDgsr6Pp4ivzjL3niduhQ6JbM0v8JTfv0iOLzIxjsq
/f/NT5jFfl3mAY6mqE5Kf62IwTweLh+TY+EfBbmNCDPS5xzI0KJjhA+h+KpjnLEGai6aFpfl8PIg
mXElcjJqxUATrd6hCAy0kJe/0D0MugYeidZlcRwD/1DpzbHCKgnLekG6mhDlLTLHe2CQv18W8R+p
jk6XPGRTlNkxJL0BVWOeSwASOepf6Yh6e9JuURoePPKK5d7DcJpLjlLuK8SnSMYSRdAqjroEkdAJ
cHDZZLQj1BouH2xfJT6FMAY2tZIEvqEVoF/aScmvRgDeyf6UvV6WsltbJgBE/ef6GPtSYlEgaD9R
hRhpf8SeT+Jtb6nH9hi76dPvdA224lhbGvQ87UMoOrgWvbSpbWntjl3Czb7p7fzqNj6PRW93o3l4
iRmRFmFIE5g5jt46wktlg+PIVRaETB2TEFxeEN73YiyrFeU1UiNcpDggI4jdZbhLUkvAT+B8Mapd
l47G5Pa9GYeVBJ7cj1yO2JlrFhbyeqsJSkCmVRz72jfhz4tkYrS+rt1YdxrWu/vcxipPbBGA6HJ0
nWNQbCmK9IIu5DF6POkYO7IguH2/XuVZzbs6nhymFqW0FanKVoRNgRXSXzGjmXyJe6s8DKh6q1dV
UAFQaRE57oLnoljE0UiKxLSOMVstHmfZWp3cSR0J3IB3xSN+ykPi5LbESd32Hb1GMIxuYEDCZNH8
0nrSpbxCF1KRrO7H31tW63URuYBBdOXDyNvK371aHcUjUTcB7c3S4vRKP+F6J0QwMlqZLLvG6gwy
b0p9F+0ARZZ/xVDj2Nh1Q5aEZIMuORWAE02xeo3q1QF2foC2u4WkxGkG8oDSn27No/JDk5Qva22e
pHR5k9b4VR6KpyVtwYKQLF9jNHLIlD8btbhw9Hk3Vdv8SsZ3N1GktbWKKKvohyZ7zt+rr6Yti9eD
8cZxBrxrZ9x3hC0YIVqRFHZudh2dYtuU7Owp8junCpbH1q5iy4Cm/ZZ26YYqaVAwEY+inz8DcCxB
wpAYoMtup69yLHprnQcfDOl6HD9FJD3MZu3Gkxks1eKufe8TTb+/fPZdz7T5DYwq6HJpyjkwFLAJ
5Mbp45A9Xv77+1f7eUbmI4bExBpLiZLrlKzHGEwWpoguWGPc/ZkY5gsCJ1+S9AgavUqzFU6jtZZY
AJoqjkruhqfNbdHTbgwnybSpjAxgkC8r8HiGewyMH7MRKMtzxHF3NCL8Ep82kpjQG1ahoOg5nQYE
qHNyjPwFaJ7L4bey8o0YJt5OeH7MCUCknDUbPT3pvBSDdEgP3cufh3dvTLQtBRDhGgAzd8rJFCys
NgHeP41FS59X0ZLX4nBZHE/p6OVuPpMim43a0XGVYR7sSfgxl987nQdzvDtZTz7vjsUUqgqdZFEC
ZSBXZUB579MzxU+MjoBfBcACSgqZr+I1KWG0vv6iv/E6+xzTZfdKW7kH3EdE3wVAo5xjzVpqTt16
P6/dHJHxDv0Ux7mZ47u1WLukD8fYaQ800Mte75sODzWRK4/xFlWVDmJRQV6Pfnp4BBmSI7+NwI9o
rfIuvObJ46ilxniNbEmGqlXhnPSqsobpUAyBXi3WbMbOHykkO2eZtfqCXAJetphqT1HDr5XSWkUM
QsbLcj7qqRfcBosj1MxJYSQ0ktGm9fQX3QpffdPXnxOPt3HJMTIWiBBTRm3Sa6iGluu1WbzC4qw+
5B1oPwf4N3ywzNOK1JbmWMANmgo6kcskvzQNgKNjuXwqtMxex8VaU5lT+OedjHEfqZjncB4YvBXV
yYkwVFHnmPuuefuJu6NQGwfCbpImQlljwPwj7Zgd6RwdTO+D3+GNtt6RX4IBweYj2u7OJW3FMmlH
3Der2dEyNiV8XJ3pPrpeXPFKbCzpYLrpC+DCPLpjijT+OrViZLriAb/FFgLeXOGuBzMkU5V1ohrG
x2zCxk9nAIIVFVr+iqLGDhXpUVjmr5ctYj/X3chgQk+TKQUatiO1CNGejmAMdKsrWuYmt6uvfCmB
F08ZSQsviS3UOATvsvxdXdqIZ3RJi4WmEheIz8hdCyBfofY6XvmBI4MtzwIdLezrGuFO0ptAjWtX
klLfkBOOWXC+FluibfqKFC1eLc7ST74wJ1dZnL9fvq3drMdQAbCoA7cSq8E/B+6pIr0paj1EHNtg
8MeThNFEcho4+QHNan7xkhsxTHJlhLFUSSpOUpZvSXplggQhskvzVgx5DJk8SUx+pWH0DthyKHIZ
TXGTZBj/qqMUhBJKg3+6ZyMLeYDOPImMvsfaCNTSZkAlL35Q0gORTmAbmvKzqfGGj//DtD6/FqPb
YI3NSJ9BVPkqYaJSOSRPxCE32NFxP1YjwAdUedhBc3SnvuK+zWkucOEjstSTRTb25TBAOuVVpry1
sRM96S4aFNfyQbvWOXOUnHs1Ga8pCAIGrSM467l4SzU3ShXwHzTWVN4pg8EJ43sGrYoYICGqBuBD
FjquLNW5bugEeZLMVhVnVqI86wmvNrp3IpXoMjwswZoUC+9jlsVkyIgE4IbNrDXGBK4EwuS3OA2I
zvGCe65DVbGiRSgs/S8cw0mSyPpIS0ZR6YfptTQHl/3G7nzzVgD9AZtIksrdVHa0VjAdq2uUXw+F
m7itZNen/qSCba7GDm+FCdvq1Nux25yM+9rn2cNuhWr7IxjvNU51ufQqLhQ5pPyFUgoUV8nV8kYe
DNSmEEVDm4c/xbtYxpNFUp2POUF+VEtSYAqFXRqCc/lueSIYFzaHktIKAk5VDOfJeF4zToTeVfaN
bjAOa5FDLFdR3SgBnN0+aMaTajxfPsJuHW/7ZRhPJWXqGOcLDIq+K2RAzlNiOWAywT9FHg+KbPdA
mmgaogR9/4XbekqKRU5McHTNjRoUTX2DyuxN0mdvlw9FPy3r/1Qgr0saShugsWDO1GY9MOYrBDG1
GO+7tnOiZbVFlH7btuKZ194k7kYWW1oO0zAfUqxJAKvXqZ6TA/pDSFYrH3WWeyMw7d5d3eGmeKCk
jrUfcxIPepILJ2XrZMCbCrFSA+MWj3TtLsP4VHzgj0/t8kxsT8m8drMs1UgGEDsnetZBKqTZqafq
VvKU2KhsH2tsj9NVgcQJXTCuXf6Yuy/frWwa7TYOrI2XcsjoihUFmJbh8Y/9IbGBhYbRca0HKyuv
h7Q7+LuVyLjMNurKKSX4ptPR8EHd7OfvPVgYKODz5NBaU25jt9HhfczdqPOptirjJPuincSVoCMn
VfF5VMg5afSbuO+9PlOPwzRwIg/HSlT6/5t7XfS0ltSiwRNfeKvSa728nnN/NXnT4vs2/68xslDd
w9KZhtKiwa5FxC60x3xafIzpcrSEdxjGVa511cYZmpBYpoyvaqG1U6Nz12z18cM497br9TefifEu
/SQQoYhwb2ULMsV7wnMpHDVgi2ezLEZyOULfU8zuacbJiBK7L0/r+J7MhHNt9Fou+A+2UDYtbTXU
I+y6SQ9xfI0Fd7ucwf50r6VvRqFxpO2nAZ9Xx6JwDwn21ppQoljxoS8+k6fUWyYLaLLYBqHUxABC
5WLycTRDY9yHgQleFe0EFOrSv+b+hySDymgJrRlti8uOiqPobMlMr+cMCQEqdCQ0LFELTyBt9SZN
4yQdPDGMlwD2kDLIGpxTKg9epSx2lxOrmmpOZOFoOVsu65KoxHsZkSVsb2fzWuRB83AiF1sjWw01
xNv/f5ErO5puFtA8kLcsubvDuPHlbJlsXlrQcCWw1vw8gu3BvOmDafnYUR8mmzLrhJZsGTfgMuwx
2sOrBO7fIsrEsmhKyHqYDLGp+0aLFmQiS3Mfy8csfPsdnfv8+4zbSzMgkUoJMHJ6LbEG5WVMX8ae
hyCyb0GfQhiHl2nYPKgFXGGtH+Kudyty30c3Wshrn+9qNvYDFMmkOSIbKbK4bHtjBRiz1CPMx8vo
FH17bpLscPnSdj/KRg5zaeFghKuRoIjZx26ePgq8yVHeOZj76vPFaICaD0cwgAlLNVIL+HEHBQH2
8jn2M6PPg7CRIgpFBYiWEERbLLKbe5Vdv+gfdNfYdH7nIYVx7o0NFkAyEMtqFbFPXzVWrNxJOY+8
ZD9AbE7E5Jm5sgzj0iMF0h+mH6tDZw8BjOOFD4YluTlofH7vZbqRyISHeRSG3gSmiFMULvoCz8TG
HOA7JkQilBccyZW+xy5P6K5BbWTSi95kXopUx9NqAFuCmNWVsFZPYAewjJUchnHiBCXeN2OiRS0b
HS4VokqYlKi/h4nEkbD/NjAMNNhNBeARLIdBoQ5rOlNzSoPooPnjWT/MoA82rzPTmjE+H9nSdzMA
VA2Qf3myd2/SlExRMbFWhHWcn29yAn9mg4QM+YsL0ic7Ogk3BGwwwCU7p8+6X7rkXXA097Ld7dr3
Rijz+YRJMBQzLPFkHk4pRlCIeQd6GN7R5L3UbCOF/XJxYUpChSKecDB8ihGKFBAYXXT5POHyWPGO
RO95o5Fpt8gtYhhw8MUgn7/Opb9yG1b7pYbNiZhgODezWrUiRnhoBw4UoHjJgYwUOAKUWF7l7PXv
Kv5GGOPku9HUMjwdAbmrhgdxjp2QjMH/tx7I2oZNnlE+QxEiILVg7Gqsr+rezhWk6+OPyzJ2FPwn
GYyuLaNQJPW0YjZ4uRHITWWAw7ezWgyVXZazowA/yWG0rQNCs7yW2MgHaJSg3Ijt1VrcXxaxByP4
kwxGyTK5EQuk37gvNMw7a3qKXPkNMPRWfABTJfAVRJ/8qUxG56J6FNVVAElZfMZikkO9e/iG8SWv
d02fFjzBAM4ph/OuktE8La4SfRYLxUm1xpbCFyFPLZMHXrhXo/jpMpkkI+wmtTMrUB8nrbXYI3gb
aZlfv//aOeW14q9uCkcxcVE59iL0Vi4LHWsO6JAqOi4U81gHNEZBDXsyzuVpdOdn2QLitGitvG0f
emPMK1VGcVzXNUUDZQy7/FrEfTzJIQBwdOn7oDzmy7mqHrXJTcXVIiEHFnLv822FMRankVY3pxKz
K3qoWGhRWomaunHUOhxr2PHvPx2KsbhY1JUiIug1p+c8UDFAUthpbwlfMLYMxhj922VxvFMxthea
Qr52GWiiZyVG8/y2HnF1XcvxIrvasb08xtwMaSqMtsTY+mTXZzr/umAU2k3As7WiaW+IFr9pzzsZ
Y26xZg5Ts4qKQ/KjkaFlrXkYvrx8e3vzCD99LNba+qTqFXouWrgo4IODzhdc4Tn8FmE8xlFs2QLE
GvBhOt6cEUdN2Bwf82Fd2EUylUwXKpRTeCsHGoaxC8+cuEh7nMtkU/w4rVJVa2BpY3sna4bdTQD/
5bJa7D3Kt9fJ1oHWDOA+EvDpwGENOrYPTjHAjeVeeJvYAAntf1D01dpGCpLayQ+N926iJnzBn7Al
oaoypLwuVFSckK9KMD0t9UGN+FGEQixCptpzwX1oMvCrTDQjgA8CkB2WJrEb0ywcTSQLy7E6tE6L
YYvIVUCccyd79bH2eeOL+yqL/VGDYEJb+eU1HWEeWRwmfMoWixegmQRzyB2Qqb71dILmWbijyHxC
bf3GVIcM+Lh/xTLmKC1FrGQRgdiZeHFSu5EWWmYtctzn7ifciGEMUpuGamrR43FMIAoogZly0se9
ZBXn0JD0ypok//KqqYukGooGYaD3omvda3zTnY/U0gEExS0T7Q2n/SSNcc9ijDawUOPWVARzAKdi
TqA/FIGCihiPRIHezC+KuDkY46L7qTTDboReVMaDVvoYv7NapJRL8jTJNullqxyCy95z16lsJDIq
MWtGFy6U5I4O0GbvJsZBlZfLIvbV4fNrMeqw1J0xkxXpq6hdr+vNkHC4rvbS8I02sFlPXHXFkA4g
yUyVr9OkWFU3e4kZTMPz5XPw5LCjFBXFRMygdfV8LaTnWQRhneZJ4eGyGM4XUWjQ2Tz3AKqtDV0J
yE6lO1RI44xg4aVRnC/C4n0U2Do3875XkEZ1XjY1XyOz5D7/qa5e0GWF/ojNOZZ5HKohxXXRQZfY
J77+ShlJemwuP04e8dQjbtKeXnjOlfeZ6P1u5A5tkuFRgfuLRNVtamJlSQJCI92WJY2jeXtFvq1r
UOhv2cjKOxU7lSNU2/iyetGh80MHcO/HGWMT5BB5qnNZNXhHY9zDoJWiXhUwVq1qHWM6VKZpt1Iw
6Zy1hI8FoUvfjvEK4lKNUkGQ2LQrOrlj/U0l5qMwj7bYaMGiZqdZH2zAztptKnjaUjoJMDwNPT/O
Yxkoteyp5nzXVOTaBC9RrKxnuYqv1Rl9niLGML1+aMvh2si0AxCybnJdui3n1EvAgpdklbfOwiEu
Fdc01muhyj21F09lNthNq5wXwJ0kZgSwE9Idy159n4pOt2Twe6FsHSCLtmP8krQjQR12dmsSp171
B1HMglIc7KqvbzoZvfCqCsI+s1NAuY2U3n6Y26cyLY5o7vqZlN1hrQrgfpi9D0Ppdi0xshuG8g1g
tU6RXjkgr3/QQeg4xX2AzCHz6iw/EXySNf+6DNHz5Y++nyzIlE0Zq1WGyYIg4ok81kJnoiT+KpmW
9iW6xy6CDWTWU/EqR0BpqxztnZ+779UOZYxZ/SOXnfMt5kzEJ0YwUq3kWvByDBQjMSqe2lN2Ffmt
S0HiJHsJqhudE5R29XwjmfG0A4aDlEiUFadYGzdtJpuIup0UspcYkXf5dne97UYU421jRc21JcTj
QW9VKypzK5selvX7nwlhilGoByhA7gGWggyG6EwEn59yW7Y8IgGeV2fibK90aaGLEow2vFJA4CYR
TiD/j7zLNDHeR3F62Iru2HTVELUA7e2/js7HXoVHHlsXm/g+vxC/W5LCPO2/0pgAIhTSWIgKYLVI
FNstqYO4x1tOqq6NOj1hXG+1pm7JLBQ9vmdR+RcRpqAsMO4uDM2XrEd7ootHzht6V1s2P4mJLUXa
gXC1xkOhjjubqACWyKxK5D2B9iPn58GpeWyiylwnSqxT6EsK9lAdwRl2Kz40H7Fl8dJD4mDq25kB
7coRvKtAn7bAPjCzNou7gsKnYcLdVoUq6KboN+pvG5/CPi4FqQ4JnmCKE9aKS5Qj5js9g0fhxXEf
7BNS1gTsa2lYvlamk0r+qkG9HV+NAw9Gk9rTL0Fyc12Mfprx3CqFDDGLcJbJA/AazJZYo1LZbZs4
UnY7/cY86tYjs/s4yAq7dSzwsJqSKwmkk1XNsXCeBjCaFycwIrGGALTB3NbAwJoschzufs60uTYm
iVlTA8gQGcIZ8Su3dyK0o0iKCa7B6QKonsebMuCdiclljCVJAH8EmzUxkCYKgxfF2R/GK0YTUHLN
E4Xg2gBYaynVCxCLrdyMraH1LwcSzll0xv+USdbOooynjh7dy/lfGeEcZNfzfH4bnfn+dRTHXaVj
LrcQsFkA5FfxR5UZVifbAqhoLp9lDyRtq80fSejGzRE1S0OU4lEjCMIjfVUnvuobXuZ1v1M13pyK
0QATXVxB6RF+q+4c14E6f1EiTimQ43J0NvZGUkbACw+erh6VCF2Fsv1AV9cLld9pbG08qEFnXje3
FqsCat4U3zWbWhvTM0ESf1mWnPMI5fg2dqN/EPSmVFpNwZRl6FfHMBi85Pb/QExD06sLPtRg0i9J
zPSmnXGa+fVvSJr5AHYzr3ik7YqUMzbF0W6DScNyUYmJViO+6c1Bnq25v9bXtxqr84QjaDdN+FQ4
g/EH4NtQpVVBntSo5mHtzaDRererCccb7Ff0N3IYd9CFct51BVyb9DAD5g8T4n7sfF3vimBxCid2
eU9r3rkY9zBmsVjWFNlYJ51VzIhBmNXL/iwLMehX3Cj4SNIU/LlQvdE81OkxFl8v+519H6oZmHA3
sKXCkjiKHVHkOJxgQM1T0brcpZH/CHD/CmDrUY2sDVE6o14o3gkPoV9642EqwSFK9/WqB4Hb09z3
PZ/ymNeSmLZm1M94rCvCja6L51gM+jrzKom3Or7vFD4FMcaaCEqXNxnai2OMYWs1PjS9co7VdnJi
tBWXvE/xLDcsEIdwwhL3ShnL1c1ulgezgjua5Noy4s6tsYlsSP2hRx83NvvzEmrnshXOQGdaLGPJ
nDopvoixMjmXtWffBD7vgDHtKgcYWKeBvQo1bi8VlhttLE/iXHBC1n88+j/lMKaN0UjZaAFxgQ6B
aGPJCaxwJyOgw/zJVePMuaXamadgOfS3rO9TLmPiqHdkBkljBamMCqAYw9eBaPRnV8gYeDrlg9yM
E173YvIgrvHDrKL2rCb2ZTE8s2Ci/rA0QztleA7LSmWVKtq2GhgaxHs5NTkH4klign8RJqlRdwvI
RZTlcQApwSjLV+ko+aVpepcPxXFeLCRvIajdoHSZ4tR46GrrS9c+XBbAsXHCOJMQo6RRV9fo2Pq0
j0rB44n3fxj95R2E8SVppsZlYug0+euDarb1A0Xw7Ly8cBTgFgrBnLo8HO39+P+vbv9CBAAE4kSQ
MJahhO19W4SBGcKKpGq0+n55D/X0D++S8RWqCHJBrYUGihXWgePstilNS6wBQayZ9igqKCoOrhQK
HLEcF0UY17EY3USKDp+wNBRLlYMo/hKO3y6rCUflCf3/TZAGTZqwphM6CD35Joj3mYziGeYjzZ43
pM1z/YTxFoIUlmMyfnTf6Ix4Z9XgxHR0O/3rbyL6lTeVybs+xm9E4PhYK1r7NjJn0M5m5ra8ASHe
7TEOI9HiOFEVAS2KJHqpG/IWatEDnUrCFKdz+UPtt/MxDvC/dIfdgevKUGoy2qJov+YBeqXADQXw
ox164WPxCuhaujaFZ8sxH93pxMNR5n09dgeumJVBUGjvtEcYWx3AkfmRa2LoRPQUd3nhFY45344F
W5NisjTCiAzFyI5Ndj3Lx6jnRWbqAX95sijoPBNJ1UBJxOgHINAAwdeUWBnHeAJgWA/9KQdujnjm
r/btHmcjitETI+rL0AB/plMqidVH58Y8dhGnmX5Zhs4yoypjnLU5Teri5mZN71T5Tut/XNZBnggm
plRi06qEPvSz6jRIp0I45invq+zGk3+vCmNOPzskpapktaghI7yqR0vHSK74lkO1W6u1KSYumA4P
l0+1PxewEan8LBKdp2nN0LTBbHV8SyebNSfGXLOKVdLi5bIs3g0ykaSUWmktTDpQmEwPI7YNBVW0
VVV7vCyGeyT6OzZuvYnSXJlTjIsDI7EGkoXxtkZWFFAWuAiMqjzfRD/Kf5uSLjJRBK3usqppwbkF
IK1y7sAIDDzhhyYYfcFR3jiH46kIE0nmNdPmiXa90wD0XU74Jn+TBWu00+v4ROEeMFeEZ+1lobue
fqMjjLPQ+mYWZDIqjpyEboEisXBuZMlusOR2WdB+b2YjifEV4YQkNFkR9ekoreQohwo0n9qD4Bde
7vPGaHczqU9hLBy/MjUki2MEMCM868ZkC8Whlw6SAHgQXs2BJ4pxHuGaCkPe4LXQC4InmY8NuLHW
LBjN1xqzfpxLpJ/jgkJ+XPJG/6cJjKNJP9OZhdEZrsE2niHZkBVLc7D/uFgFEEFMBxOadm7zOKr3
cElQj/gnsGBOizE+QK4UeoYvuH6VvOyU3c2H+pSdF48iQdBNuPoqvartyDHsxebZIu+aGQ8jgDbK
TM3y/5H2XUty48q2X8QIGtC90pbtaquW+oUhN/Te8+vvQs85KgpNFe7R7IjZL4qobICJRCJz5Vp4
YZsqpHLOjQC2AQIGx4su+Ld3mRPM3vt+q02uDCHOiYEbZ1YDGw8zqyPlURIjTnzmHL33F/bKzByY
UpNEaCInMnhrs4OG8kSlH7vk039bDt3ZlR2STWbYAyzhgOYa6ARDf+m4s1fbfqngdgasjogfBjKb
sCeFECP+Q+ux+FKDNEkdnupYsTqztoaRO2VPq8gfD8LVIBO3ANvVRGI2iCbpS1sJVj17IVAZC/iG
9528l8PZ7kdOb3C7IaBcjTIhTOjD2cwzlDPnQ3BIwSSQoo4ZQlWRB7Pbdo1fhlhkg9rNpZlIKAFG
qnLpg/muKTVLMEonSOL9be/YvnSuppjwZURqAu0ImGrExCL1Qz/83RVztUAv2ZX/TUuh9mqqoFI0
HiP9MnVfk/o4xZy60PahvVphglM5gfWNlHhGDKNpDfGXopjReefdYrzdYqJQCBlQPFVwr0zTk1k0
FoBcnBDPWweT4QRD3DQJwcxOrGp7pdMuQInt2jj/q6z6ul3UA1cfRWsFqdXoaFCtQDmyflGq71rx
+bZr8byYCTxT1zSLUveoo8WviXCeVL/KEOkMTmvrD5nFdS1MLGjVvO1jLfhf4r3MSc/VrgWXJuS9
dzxuy23U0TUIsJ000N4DZKFjEIn4GSZnJQwkIdUFtT9UT58wZIf7kD78xSOvT/yH5PfXOtnOWqwu
olZI6NpQnRxiFxAVlPfQwHTEI5dDmR6XG/GV7a9pUrYYWojSEJViUE7/dj8hIm6rB7JLfnLtcQ4W
22cLi0BT6gxhaPDAePZ52YeHaif54X2IMnLtQQXIue2cPINMvGgQLJawgcElDY5NuDwOhcYJrdsp
y/V7McEi6iutWKBWCzzevaCikmGcC/khXk5dOXNWQ2+eW5+LiRqDXpJaSnu4Aqh8qBIalUtEo3p3
e9M4J9pgokZEBi0Rc2xakb2Fhp9oZ1G8i4TH/2aFiRtaB2KCSoSfz1Vn6UDzZb7eZqircQIHJ9Qa
TNwo4jxP0wnfR9NmXy1yZzRyR6t5DwTepjFZQxRLCnhlkE6OxhMopcq+tcX4awOB19vbxlkOS9wX
9xIEVCSkREqV/ShA6dAK2c/e/HbbynbF7Br/WMI+sZCDrlVQyOi8wO+eYpCxkfv50rnRrnzSQOf+
47ZBzkE15d9vqlHPh2UccbGruacXh6R+uf3729uG14wG6V2ZfMCak1hpEkVUgFmWXBBi2W1S7YaI
1+35Q/J4tcNEA2Gq1DlRcONmUPlVdpFj2qMHRBGXtWR7w66G6IJXVzt0Pmot1pCLh/3jgDqJge7c
f9syJgwMelcKrQILkvRTMqBs8KmsndsmtqEDynUVTBAYxCwBex0uoPyf7gTOeUejGCzzXFiKnYA1
dz4G7m2TvH1jwkEnJpOCjh86S7FgzyZ6S+nwN7iL1aLYUIA5kFiGGIuzjEejfBTUo6pxErvtS+fX
vrENuDZQOzNA+dHppNZSQ8mSR82hoyChVDvxvPy3TWPbccoydqDfDUEJn/m5fCqKx9sfhbcc5vQn
kOpLQgHTdssMhxbe2ukBtLJp/NXkvik5gYDtvklBGPd0/g78gudavZ+np5A3t7A5eK1fHYAwQaCt
jTlPchTMW1fBQGbiGRDKizz1jlJT93txp0O/Lzvzkh3eaWJbbqDOSowake5/UsfUTbz0Z2pjDsRW
7Pop9PTn29/tD8Wiqx8yMaIV+n6AIA8Suu/5neLUZ/BD+8HzfK9ZEkhZZC9E6opStJ28tKEl8p5R
mwkRISK0WFTJlNiZhEQNjKITENUXTd0pWX3ByT5Jcf281PO5S1AuljCRgBbn7WVvxpCrWfbhjsJR
KZRaDkoyzHql5uIJSfv9tontb7mywbzYuywkgzyinhOA/Ld1jUPlJQ4one/IZXGlMx9VtX3lE53A
qAxGUVaweJlKBazSiMWTmgHpMY9ncRhPSVW4CTRkwAL3QqBZ3Qb6XteIAn0p/WGS3kYteuAsffNV
svpDmBANqfosS6gbEz/wm8uyM561538F4pJDioIgp2uzGRJW9ph4PeW1ZA46cg9ZfjCHf5LlrYl4
8lL0b/6Qul9tsAG7b42OZBVsmJ1EpX/sIL9oiZeYZwV8txjX+ZvLe2WPcZ9xBklCCZCGI2Xi49LX
h7EXnKosdre/1eYBhBSSbuJ/qinSrV1lIWK8DFIYabRWRnEaxl4BTqPzeQ3VzfthZYYJM5WkyX0P
XiEHNKpWk72JRLKIBq5I40BAIXR7TdsTHytrTFKSKpiRySqUstJ/MPvtDJf4UI/oUFOCqfTpvd/P
fahun76VUcbpi1rP07aD0epzsc/uaRMqwNMIeAZwnwDBe/dXEKuVQcbrFaGcMDZHu//56EcQ7p5G
nnDNH3aSKJJq6gqRWaC4qS9mEiY5raIoeEcIVnMJXW1ff1cPKKha/Wv8xHu8bteJ1KtNxld6bQgq
YcR7j7IVa1/xcrHDU7knHgg/H/5CghSruhpjXKWSg6EUshJQVDBaCUehexx5U7LbBaGVDcYzxFwO
Jk3BbNjklV9pg5cClJRDf+FzEW5GwpUpxie0Ycla8B6g8RRC++4yV/A/9e328dq8PK822PpWAkLs
JZ5xzVTi5A9L9ahmzf62Cc4y2LJWpJVGPUxIV+s+e0ziAZxL0GgiOadTwDPDZK1Vo/VCm3Xw7gqV
wEG0Q1Pfq7HJeU5sY2dWO8YUsfQsI42UIDuWvjf7wkm8wKFJpfQY3UmPik/DkribEgvqqQ6PIn07
l10ZZ3LZJC/0MaSXo5JB0CRKPWlJXHFpT3M2HeWy9+MO6mqmYsnY76hDw1Dsj1EQHsJU+I4xNTsf
kPmGJufi4YUWVuxiDgsdk7HY/MZRAWHze7+mPDI0TSCl1dwpLriNjryWzR/C9K8Dz9bGJjkl+VTj
fR+cIWkP3uf4PD1K/mJTgjL9B48qg2uPCTClEsXZTJc5gRBruPRnWlEwXyabeMMZwFuuail12g+J
yup7M9GmzstUzWqE7MHTDgC6YSAm+NF6lOx9/sYje6c/dssYE2/mDOc0AnzbMVNP/yGhyZfcDeVB
yl+jmVMG5IQdtm4mt60MEkJgt03jTDpvKmNO2sAzwGRcU5C3UaO1+FLNXqdQ6fif21HtHbF/Y7fY
GtlU6oaipvAF2hkQ/cAG2h2yPIsD+R+fAAJ2mZ6WnXxPsXSKrT6IXogWRXA3fcJh8HivTd56mahU
qHFtlC2ikl4PligO3tiOnMScZ4L++yq7lII+k1JQrzhDJ9lDJvmVanCuCl66YDIZbJHLyxS2eEJW
UuVLCqga43YfLOUzkLmWTvHapNlLBrRtRQw0BK2T1QOnqbldNLyeOZNJWao5K8KKvvWiKLeANLXG
epdJeyG+tKAdzk5tJDmG5t92J87tZTKRRdYbwMXpMAMx7uTSlmrPNJzbJnjfj4kls9mIZdjhXkiK
S6S9zQHn49E/8daBYMLHIA1SJGR0QF8v/ULLfKWfDg1UB5BL5xZ0yHgscxxvAS/47x6pQdK2FUxA
xaLT4tEeTHgO9xCOcBqbL/p+e3mKyEQUtdOA3tdrQEcy6MWGJbhDgvLUia2rLeH3StY5x427Oiah
gXZtMVZ6jQlFt0flKnWDvfQ42e+4O4eXOtOP8+ePh9L771tpyFH/74s4mcTGigLyGhezO9eDa0CF
VKxMN5d+CFr047ZPchfJBBUd6k6abiBOqxbUTOzWXl5TG5Qi4K+YuSwwnORdYR/IrUR0RRoQJTuv
2qNA5gN/URxnEM8gW2vt22u7faQVFshYZHlQDTJeCqa6F6pvYN8mWsG55mgsuvXZmLAxL2IV6SK2
bzD8sX7pjFdl9rvg5+2V3I4coAr73TnA0QIdrhyDrIMGmdhnlTcoywm5CivfFGcNiIEatNG6bvwm
LrPbz9qjqULPRk+fSnNxxFj/SXLyDxF509Ocr/T+p61uNb1LI8kMaLkpnJxpDFxBIo5kJO7tLbyd
WynvnrkyUyxQng4rOMMw4OFonoj0pOgOCG9EubZnhQda5K2KiR2F2HZiaSAyllDYMOdTkS22onAi
FMct3rPl1Zr6WemGhp7dIDsKwV3NK1jwFsHEBmgBjoVBB9vLxq7UBZCZ3V+JQKxqBqiN/O7braaO
ejDjw/TCE96naQtViy+3v/0fXkdQEZVMaJRhRuB3G8LQTFmOAWCkiqI97BOn+1Z5kUccoUKkA9rC
CR6zzrltdfvrXI0yLhA2LdBsJp4Oo3JQoueWR3S8XRNXrwaYK4MMbYyiFbpelB14eEJ344z7F/yQ
LlXcIXfh08TbyO1b6mqS8YhSqFoF7OW0pRI+jrZ+onEcMsVueJ4OZB/uRwfK3KAmhiwJJy18f5J8
DLVX24yjKGj1DxqtZJEmtnQl2mtK4C2k9RdBOyRNs48LM7ciyBO2YnSYJ4gOZRN0jDGy3pZ2nS1e
JBEQNAyvYyOeUjW+dCjgL2RwywJcLobmRZP4Ki3Dbp7Lxzqqn/tgssCke2oE8xnCWacB/FpyX+JR
vZh2SHpfmaY3Mes8sys+a4nyFA+m07YGGBwHZ0jMrwGublXT33QSOmUHzWEzU61uTvc9suqkzh2z
6Xd1UnwbSQJlkvCU9vpTWsruEEqXuIxf2ki2e0N6BcHIKZjHo1k1TmqCdQuvgEhTrTIbbEHM3xah
PAlT4EnpeIzz9mdfN68lqIbKrvWbIvCEojjG4K2ThPysI7dtMoA/JNARtWN5EZYKyW74nC+YBIqN
Fyhk+eOYTJyrcjN/wzahOg4BdTRVfj+EyK07sCzFSH91QFWfzP5ZSZ9jobOy6eEvTt7KEvOAiJSu
looGubwYaLuxqh0dDE+3TWze+ysTzL2vk7hMswLz8NDM84YQ5Yco+RLGxNVD7nuIRqcPjr+yxdz+
WSCFKtZDe7Tg5J7SvZ5MIFUa7LbtvnbjeBKadjdmhd+pslfPtXd7qZtxbGWexoTVLdP1bZkhEaaT
i/lZy0GsVqucagRnN9nhfFVul3iQQUAkThMu44dq/McgAvjhObVDzlIU5h5oYlqWT3ArF1Jqma03
FF9v79X2TXPdLJYnshEb3MiACr2n0/EOfQsv+EF7zrIELp3KKlyqDM75QrztYy6CaQmKstVwhSZy
aI2YCRLjN605l8u326vbjP4aAc+YYRJTYblhylTUUjUARk08UFrF1FegqCvv/q5nsbLDOHyhjkne
hAlG0z7JtgZ6yumoATJQ7rHCNy7ClN7DH4/XdVWMf+vKbIC7EE0LyqpCoP067eKTDqp7EOzzeWu3
v9Uvax/q/USeh6INKIIWe2i35+E19xEDrcmlwIAQ7UJzz2vpbvv91Sjj91EWQDM7x0s2zqCY8jDx
4GTbqcj1i7FI1qmLhn7K0F9tHEzd2Xgqj5Z6B3aNf2SM+o076ct/XRLj80mYBnGlU58Hcm2Rhp0q
RM5td9+uNq9WRbd1Ffk0Mi/5QpP4GkI3FLoSH1Bvdluv3JeO+MrFA3M8kS3imzKmtaUU9v7FOtNi
M1DdkF0Awfb939XuV6ujnrpaHclTQyj+h/LrjvZRcltNrdahxft51x67L5zt3HyCrQwyd6ZW6XNe
yThoxBe+935+nt0CAkzafQL28qSF7I1ojTtUqWK+QCUndLGw17qumsWksubAIH2mlSownr5GnuCq
busIfnIgAM4Hbm+r3MO3nfdcDx8TX3KpEWa9xOMjMy/jeNb7n1Fxr+v3ac8bOuE5LFvVr3QlbAll
imvd6F5yMk8JbM1pHWgXP5Jd8NjwcBzbBZ3rN2WBsTncVUwSWv9AONMx3oj28t6wGovPP7qNrtKA
bTINzdARsX53WEWv6jmqocggAwij7oz9cJIwNp8YlmATS1bs9Bnj67v6CPhI5lf+X2ElV/aZA6NV
dQD1moQ4S/XcpLWVSJ85J2QzAOgSMVVw0COLYIKapGOAJzLokxGTjgTFuAnauJllQpZp3PGaaZs3
kY57XDIkKEyybWEiqhmwHQCrVeQRFYos34vdoVweb69p+6utXqnMronxDGpBFVVvKgRROdpj7erW
7EY2KCNyuzkmOqjFMBC7//f4K9wi9XbY+fXuYGtbeTxmFdFQxUj2sg3SGS/3Y0vxAM2DbrPyhkqn
F0Nu2K5fb698c3+vqSBb2AoK0pZgcQfSPlePyqR7ehCjXWK8FlFp3zZFPf9jCvNriWxxq2oGaZZD
mKpD0PIqphUs90X27bYRXm77XkpeXRgJxh2JIOB6msddC1h/4w/DsROcwryXG+CBhqPQYwIyADb6
DrwqQZ7ZFVdofjuVuS6VOSKdKLWKQBuyYaaDOnpvFoJ1e528zWRufSmR8E6lVbUJiiXSV6N5KAqe
VhnPBhPKAgiUiDFBQjYjlgn7sN1F1cvtZWxDFVb+xxy8cCpiZQgMSIdjusjAZdt8ofmLdprA+I65
ZbxFCh+z9TG3F7rdVFiZZm76RknxwJrwCgIbB2o1u2D/XXsy/ckHtfyR13ndvtqvHsG8FvRsDJNk
hEdQBgEqJq76gEGA3P72fvIcj7nG4yqZO5PS7KWz0/d7xfx0+/f/cHn/Wsd7IF0drzxuhF6lhzh4
mW0gWzx8K0cHtmFxqcCKsufY48RFmXkUpEIwGgY9zhJY3QtL88G/gBJi8GW+ryFPpfrDwbjMDpX8
4n0yjvvL9B5cLXUCTAx4GQCrZNVT+vtE3DXjw+3lbWdd191k4kSahoOSolrptF1m1fVbL7pFdAGz
sbWMvNEQjmvITMSAo0Oie0D5okhPJD6mvGHPje0CmvSq2ci4niAGyShE6Hp30LfOg09aDVEVkv/f
497KisY2cyV9wDKoHIBYVU4RN7sILeRQS93bH2ZrMZooowQIIWlg1JnYYMRtotctZIy16k4dPqEq
qtccTN276zL3IZQFrjaYkGCIIVCKNfwr2nen6KQ7ykX6DHwsBIRMm177SWPpZ92vPQoN6c48gO5W
AMQfABVlOBTw+CwntNyp4VS2eG4Qv/9E+bFiN3Kib2gEuHlhcUsYGw74mzkm1EtCOuQqlaCgY7mQ
FMVDNf5Jk2IDg0PtRXzlvb63P+J1fcxHlIVoaWcJsUOWD0S+k0M/6zm1uq3E8bdFMR+xVE15jEss
iuLeF8+MrfytOYYH09Z90+6daCfZlNanfU29mTt4zNtS5swN0ZRDT1kSHQmcd1JF9hnkJG6fhK0b
er1CdnBCSqvOBHU0ThxIq3qXqr8tlvGl7JzuoPuKW50De3madzxpu61yzW+GmdCfLJXapASiwdPn
6IuyE+5yjOWVeyrKVtiD//9R9qLb9fFE/nIYnYn4tRzkRjHB4qfOi/bVd9kHiSV4z2g+Ej0pd8Rx
B1ccrL+aDMRaIXaLeqVuEIW68uquUcQ5HqUArhovudWS72rLiTZbgNTfLDCnL8+UcSIBPqNyIYfy
H+AvRTd1w5/USQMrfE5P+oFcZK84FD7vEbd9EK+rYw6iIiza2GGS09HbQ9U+1fXzoHNwvX8IZlcb
zEEUI3kZ2hTCsFn/npcMO0UEc67sZSCLM/e83PgP3nm1xxw9HXTGVSUC7SD7lFwQbnLuXmO7A1dv
+YWS/Cyc8cE/3Be/LLLjKGE+xQIQtNAn/qw68afJKR8BTqHOCYVQ4MsdTMqDHs88E087tiI3gG8G
Gwn80yZa1KgwMOcxnSZSRAbuRBN5H7lkEyeWbp6+1e8zpw+S9wO4j3EfUsHpfwv3GADweffQpjOu
zDA5V5IaUylQLa5yfEOmorZfc65z0N/4EEhWNphcqyoUMRAoJr9zqIgrrroHTFA4dKhvOc87jdN1
pmf3ljkmekxtLUyYvwKsUzEPujK5EXCPwgBxu8y0b18HPFNMGEn7pcvUJEdJa3ihbwyhs5XiW8ej
udz2NVOh84EmRD2YiCFKTScWAlITaC/tStIdwyBwbq9kC05katLVBhMxGpJped8i2stZiPGu5zA6
y6CViuoduEihz1YCVvqW8JnCqB9//FpXu0zkqOJFW9TUoHrZoytYGPfaaXsInKKinV943r65kbIm
Q2KXYLZYZ7xdCBPD1On7Cd19KzVeal4/gH6JD6tZGWBcXRB6kQy6jjruBAyCqTgCUe9mMo5OO8SH
ItI1zgtgO9KvLDLebuTprM3QTn3vXhb3PVp8jYukFbhpVAn2t71kMyitjDH+PomFHiU6uolVPXgo
iu66qQaoodspZpNZmCa5z1TRR9DmnDPetjIHIMw1TKlIqugAkzMOViAkVp94SnvpQp5G+OaRhgKz
DlJSA0eNMVVIXRBGEhTp23A5pHrkiVp+TsLW0s2e00Lf3M2VKebIGfrQ1Eon45IGQ9fyrRQvmGm1
wvhogg29e+DLTm26/8ogc9YGgehhryNBBpIZaYECqmjThoy2/2/BIvT+ogBjUjnr/9lMtnMqgW5Y
bjVcknLgZuDJLTmX5FZ9E2qzoijicSgrH/oL0hCYnZ7D+8NPgyNYvQ+yxoPhzJcRaVzuyK98ObfN
TVyZZM5AraG/GBFQe2Kg0y3yepeO/cvtY0Y//IcosjLB+KAcz2nZVHD3VspP+ihAxRrEFbGAFxWk
kJL2R1Vz0TG8ZTHOqLeTQeoZNmPTLgDbT59vr2kz0VitifG9ThXENMvhCkIUHPMAsCWtfhhziRMP
N48vQa8JaAdRJGxXO+uA/o5RxcA1llhD+ygL59Z8joT97dVsh92VHeYmEYumKcMJYYLOhRbOcszt
7JWODje+mlh/Q/8MP78ui3691YsIZG6EUNz3e6ERD08/iqzUV13lQfA7P/vJ5eTd/lxXg8y1oodm
JxIBn4sqci/7+H1oc3oA1AdEgtWLCYA973LeYiz7bZHMyQoUORN0ES6oQi873Y0vITh7msIyHOGn
dkGYdKOXwAV5T2LLf5MzrvaXOXGmKsaUsld0atBAdh1q+4tsDWINrc70keM62yfturXMSUtMwJkD
BbZA9+oVKIC3iFraD/NMpzBST9jzysabZwJXmSoR3Gfye01j5TzpIKVL0aMMHmowCp3sGDKhMXJW
ziZuLmxlh1lYpdZTFKrAd4j1HendKuO8+ehH+BAWdRHdTwwGYFKf+UhDPPZ6FSANFuWHpXmSy/Pc
2bHweZL9259ocyE6UTRdNkSdsLDHrCnVOh+QxanhPSmfoXrKiVLb4WNlgXF1GA3IJCPbpuhmWkRC
jczNLN3HCAcfnLW1cboEWV7ZNGXAqZlgpYVNHEzAd+Iwy4d0RwWilG+RM1jzpYa8pU37BbVopR6P
UmwriqwNM2FLL0QxUQlONJnObTU7afFchzzMz5Z7r40woUrOayPvJoSqMnOE8D4ovmbZUyKHnBx0
yymgoikqxARxrMz2pKdOnAHchplO+dmVn5aJ8/ubeyXLeJeYEuRg2cRTz/qsiHrsVZy8Ks0TSd6C
jnNAN3dqZYI5oH2hkXyRO9HJS7/tAatfMksoH7WJx7a06XArQ8xlr5hCoFU5rqsIDNPRJFmQY3fC
SN53feyqscI5r5vHSb/aY/NM0vWUth7lvPfbGO7sNEfSW8TLDsW5bG1uSYOzkywQwwzhCAbBToq+
dpA+gyb/KLSWRgk2UO26K50RYP7us/D8fw9M63XKv6cBsTaYQksg+Thq5V2S1JceNDa3TbzLibNR
dm2DCRZyLVQqCZDfhnOXWlNbPELdpXdqIdTsSIq8sp3dTHww1Qiio90x7Qc/183I7rtPek18uZ/O
OYbsS9P4qbbiT30ghV0lla/UUHYIdT+cK7dPdTvLRh88JbtGT1yZRPaUym4QipaZll+B9I8sI13u
Z6JH/+2csZpyXSXk6aTiDVs0g90nw26oQ0/RSs7jjnOcWWBgEnVlIowFgLfR5A4kc8xMthKz5qyG
54j031d3+9AWekpo2q7Ln+ZhgJjcUTI+paFz2yvogb3lFPTAr8xoqpC18wJgghaYjZWL2idVju4W
s90FaQixsvJZ0Zp9EkzebbubZam1NzIhK0dDuDECHDTKYdtayzH2Z4+CHXnZJ+97MSHLQM85SUQY
0lI/GX4kgD0If8F8aa4Ww2L9WqmuakHBx1K6Q2CA/hl4KhRfOSd4C+AHM+Ay0gzDoPf97x9LLaty
GHD2QGk0nIgL9ns3fUbWbhc2V1VoO9JfbTHfp+uIFhQzUotk394JF8lJ3e6bTLmGBhfqGhBNGI+Q
hD//XSS82mU+V53BMSTq9+JyEbPHqny87Xjb7mBitsDQZAkZ5+97SORgBB+9hkJefEqbH1GLw9vy
2vebKYV8NUL/fXWq2jqsxaJEAWiSHuf6PGafby9i++Ncf58ucvX75pCSpMODADEodZZJtlI5thYN
BckfwV9ow8LprraYQIR5vWQ0QkQIQcs8rYLzSfJOi3mS1Lzvwvh2Ihh6nLb47pJSubqBEueY2RDZ
5cQ7nhnGrQMIeJtNhS9jVHdFsQ8AA06eb38c3sdnPFjEuJVkxjDRq61LCGCjQ7q7bYLz/Vl4Uh1L
7TzTYkgif6q0H8A3WIPe2hJKIyNPE277Ivr1/Vlokt7obbCYEg5M83nGVHA/OI20K0ceYJrzZVgc
EknFOIZUpoheSGpV5rEv92FSc0Io59vIzOkXiykXog4bV3W7QDqFAgdGsLkIUILqBvhOTI1NH7VO
IGB+JHCvFrjWQLUW6VLUKic34FmRfz/+gAy08RikkgOkqR/1kxtXpZfwGYM3k4PVapjdEoq4MpUe
2XfQYBi4Cu60vnibC2lfJeE5KXWnATKp0XS3qbPHWVAdGaUBtWq9RIb+Zl+m/lAvdmfUu6WULTQ0
eHF28xys/kD6uVdxsCoGdSpE+IwhPDXFi5k+5NITEe+DgafFvek4K0v0k6wsae1coB4tIPql04uS
5k5QhBzf4ZlgAm2mgu9F6nAzDeSEwQQpnDnOv/2aWi2CibGxIk6zFCF/UC+yTWxpl/qxvRwoP1Tm
c59S1As/pJYra0yojYlUaqBUwyXYTD/rftatqZcvcvrTXKQ7VP6taACrUl44YjrtkqzXbYW0j7cD
5SYeBO1gTRXBQIRhc2bJc0kyXCJIY0p3tg1f9VB27O8A5j9Wu8meXCCaUN2Ndpg9P/JSGbrAjxtw
tc1sQBDlWYeAhoiGIa9CUn9IWnJQ0todieS344wHSszBh2yaJOC7NFBPlVQ2WKeQBOmMBYnBnPQX
VTGfswXsSwtqyWBNxdxJ3/u3N3gzFK0MMqFomtosXFI0yoEzBnEoRtCjPdFH3mth8xJamWEi0RDp
qTxn72W1xaPKE4kX1pZpd4d0Tz6XkNlIbJBI/Phvi2PCCynL1qwrEWJvUm+Zxpd0fq1F3qncPPar
pTGRZYxycI1RI1r3zUiOc8GDRFHinw9uqCqKSUAeYxoGk48sEGNWmwoXeIpp5egIXGxELuPkdyDK
aw9S9Zjz6tKb3Tu0NP/XJPseioKkAdElPldy0q3F6X3BApnNToDcmmQHVovXkcNTZNrcx5VNBrfT
ya3S1Cb2Mcm+oE5YcBENmz64MsC4erjEk6pmMCCoP8agsHvBS1OvmHhUOZuYq/XuMc4+5oqWDxiu
eG+XyJ96CIKmwI+Knma1+8Y373lb9173vuEiJuPoSdUmiyIAq9G6zX75jAf5XfGc7oyDDmrU3I28
8YvyUHxabOGf3Am95VNz0L7xO7BbsHugrq5+w5yFetInHXM6KMVidHVxVIgQAg35ZYHPTH6UcrFe
m9FrZY+5ctOhWmq1IyiJqaLVGrUVpxhKmnl63lta5b+ti7mF1D4YzLChj+mTfqGjzZTxZP5CviSv
dOIx96K35Cf3CU89/tZXZe4fMF3OwRLCj+oIIgxdAqKOfVffqYWjzN9F0ZuNczqdGp3Xqt3OM1bb
ykScVohnAqA8WsI7DVculIls1U0BaU3cmD/FffsjojmMbVilZplULllkAjDYOJMjoGSr7BLHvOss
xYeO5I/UKX7y2h/boUDDC0tTZQOU5L+bFHPVSPM6w603SpYSfQnaL6h0Wks3OrdvoM2gBvS8pgHb
hP+YA2F2MbrrEIWgAH2tvSTz8+3f3z5xKwPMCYgDNUraZoRnQj/XoYDEyPmuv9F2MFpw/GmkzY+1
ssfs3DxrJrjxsCDxUD7m7rKrvukppAeoemN6yc6aCxVQTmK9HVBXRpmDkNayiAsWi2zdai8f6DBu
dJHvxafyFFgl5pP6kvPduPvKHAGtDUNB0LFO2mavwMeXuoK7PMoXStKgjNZfVWmuS2RZO0xKTC9N
iJyaJvq9PD/pSmHFIffF9f4M/xBUVoaYa3aoMimLioF2ZMg/dCcxC1BdIs9w9LPome7wrujQ+bEz
+NVL4hYvPMwYx4VYWg8pgRJAi16yU5YgrNN6u5XvY16VfzORXi2TuYN7qYPsLsEJLwZj12FYNJ0i
sKKBIryE9Es4eOoofbp9FjfXhbQdYCcMAKPk9ntQKdulheQM3n9xp1tDXxxAlO+OxsRptm+GlKsZ
1lOMqAvnNsb2VctRNe6WkRNS6An+4CCr32ccJI8nqZYaLMOUf8zKs0yE3TK/jereMHjY1s2PtDLF
ZGRmLuZLCbVgBw2MU6M1III2XB1TRVDALSLJVZWQg0sjm5F/ZZLxCxH0VbnSY3ULqqGhHDhZm99r
Su22Uv+5Aw2VEEhnuVS8ZUyPmRo/SiWk5IXsGbJeu36ZnjSyuK3Y2RJRvxFDfAinR4gSu6Ok/kMJ
okJEYys0Mlc01bPRSYOVqfNRiPLDZLT3YWT4dSvaE17VIkC8YCv3mqQsrJyAlEXU970ZOoCx+cXQ
OwbJn5PS7Cxp6F5Vs8ytJZg5+8H72NTZVndvY479GOmJ5ERt861YVDyTVPEkSsH9WEazVU8YxLt9
Snjuy9yIUmigghejhhHr2k5QpwdwQu9um+AcRIW5EwVwmoVjWQNq1n7Dt7FC/bsUcw47bxnMPRim
aSVCLBSZZ3ZQCb40587jrYG58sy2R7VNRu0hHL+20Xc1ewp5DETbaR4qv4BO0P9n0etjrXVlDakn
p2+DEykAFI5TARjDdJ/J02MmDntJrk6ADrqTMeyycrmDT/BKgJsLXf0RzEKjQsqTZcRC6+FFHkU7
l0GwEfC6sTwrTGzusiFPAWJDjtlW1tKPdmA8TiqvOs2xwo6+RONo1lOMZ7OCtjnG7bCf0EadeHxp
28+R656xFIyduOhLFMEOUgWQ6WII5etwiuzWh8RZ4HUuWOrVENkfL23+f6Rdx3LcyJb9IkTAJcwW
tgyLRSuaDULsluC9x9fPSfY8EUziVc6wN9oogrcycV1ec86m0q/kMv5arOtZALYYnujViyiFFncO
Zrvct5LAuGetrZvC7PHkwT6Kk9+Jrnnf7Hu/up9HKwYg4rif/MVtbuVjwSUI552O/v/KF/aFEas9
LeTMQ3cjg1ZgyeO/Lnum7bRydT6qQSsZegvAhUF4fyCPLvap7chrjpVbUwwk4Kzwpie3CzkreYwr
pIgywTTiTKrfXan2ssci1jm1UXTz1CMdxP4/PBHoN/qSQKxkMq5xUXtFyDHVhtFvzacjdKJqRagD
6CfBJ9P/AZBoM6avBDIuRMz0RR9BvOao0vJTTQeHVFjoliLp1kx5nVueiTOORFFnuRjLCkXxeg9i
m1A8ViMnfG0/d1Dto9swRPwC7JyHwdhmCnJXLHYeWhsVb8GV7qj6Aw7khPXcE49sbfsGDUzPKYph
aOwcYjX1UWVGUMu8X5C6Hpv+x5g8TqnPUf/t2/uQw5iYLoyg+ssxy0F3itq72A1Af5yBjegfJrn8
RX3iIcf8F5P7kMmYXGPIaEuHBa1JjW58pEBgzW7atV69rw7YP+ThMWy7kQ95jMmlRq218YDHap79
yMpjzyO54R6IsS/gFEtiPoeUxVm0u30ElL38UXcl7MM3PhYEOOq4dR6DbvyiiiFiTJnReLDRNe0y
INiYQIINteloxNk3kL/NlQx2TJCgbJclM6wqU660yZtqt8kOscaZ/NqcYzfQVcFyyzutHxtdhqAe
Iw2fBiUzSoBNnurr3g/ALfMOm1Q6gLr1JLd6Db3K4aj+5jWuZNP/X3n+Ch3ItBTgpPRz7VK+b7o6
Or9kFsFuQuLOR9625eZLf31aRvElhUjY8+nx4e77ny2QH3N7sLBdd0cJwFJfuqXg+4Y1vlCqZ3FH
Osd8uHxo6njZSLD+BYwphHrXdskC09Om10S/y6tHzTib5CCSR+5IzaZZrIUxZlFhlXWuQhQ2Bsm4
66TJDarZkqjz7N2x+Z3GfWENpo4RSckWWnCfk/gErCeOi9vycIYEF4p/JEx5Ma9ndRCEBk1tjPSr
t7lcW1F9o4XEunyv27r0IYTJw8ZAaU3MwADmO5ys2gwtoeb0ITe3uNfnYEwFRcW67cIayZDSdTag
lZ02ja96DQ9kgPTqieY2c4KRIukmIoIzt4vVZkttLQXBnhwWVUeps5Frnzu9tAR12cVEB/muqb+o
yWxfvo3NK1eBGgBAcnSIWZqVoJRlXRMQLkUyWMno6VlkTeT+spDNeUdjJYXRZZBIxIMBKCbM0y1Y
aKtPIeYdqd3w/O07cO4Xq1lJYhRZQbqWlRU8xVSX57FqnrU03HV57+ihdJyN6hDqwk6Qy9dJVX4I
4M8UMtUGh+LtSKbQC+bSk0jqpbr5qi11bwWtdjCK8j4dhpPZzomllBSKxnhIK+EwaeVjRdrrpEkf
Brk/dXP2bJSZx7k8qpDskdC6k1SJoGkNTtfPzi+NawSXDpvfnbd4kpMfaIFfPE9uAdQDnuOjX4IV
BsLGf6TpssoELL2LKiDQYvUQTC2xNS46cH6WAngV4nQcUjPnqB9HHGHaF4mWF1NCSnRp4ttFfGzT
x6p4TNXvROGPQxHGr0xy3SWhAXvUsoNo3gkNp8tML+XCpRHGpQBESs1CAwPsGAjxi+wxgRHliru0
171wiEGNOXIH2nkXxyhFTeQqQZgGZiLgt43mUQJcUphKFik5PnkT/QZdHkJA922iAstYlDwaRRDL
8BDaCXAwIBON7g0go/rTU7Pr3NnJAbHf77JDYIPqjo+asumgVuJpmFyF/lCUS2Dtt3gQIe9I631e
PMfTX5dNbDMkyBgPAAk9+q9fptqHucwbqoWl/Dyaj8L8/I2/r7xnTthUA9TB5zPEuYGhXgogpA+H
HsjYovTzsoBNBVwJYPKjPDADSexwSfKQn4cZwz5LmVoDqX/Vee03KflZmHC5sXx7We6mFirEIJTn
WcTM7eeDRWWdk6bFxQnCLZmvegCaddlBVnh1rs2nOIYK/whiLGyqa30powbAY3iHUFjn3NduYluz
aEcpBOuryR2p2KzwGQpdLcMCFLb7GVdYZqMIYt6KPhVGl760GgRht3MXt/PHN16fbvsq/0hjp0Z0
ARgOUQwgxqV5zs0rUyot8AZ0MacBwjsVi5Ob9vOsDPIkoTcnnN+Bno40kS73tVc98oAjNg0L/LLY
0DMNtHYY39E0aZSMFa5wEu+0/lDn+2/o3+rvM86hD/s+SzAd5RAptecpsZcO2VP0JsSqc1kS7ySM
MoCzZQn6GBmMIbizeEw0znehN/ElhHycRGMCoRiqaZ2lQJMpRRuUyphYeGuy2lbl1CHc2dbtw2iS
BvpfmcC5fzbbtC6DAUwHOIzyQuq/yti7fFmblch1vsc4vCUNUnUUwbCRZSkeTaMxO5KWLmjnTDuS
9Q4Q4E8zbfqE8WiNdXyjds2bKSdP6VzsqxRgnVP5U0yyU2zWL3KXJFasapwfuX0JH5kv/f9VYBmB
eh21BMN7U/Y4pE/RyNHNzcBFwJ8GlhFwjGiMbwzH1kwL0qGwloy2YoYuqTtnMlObc9dUM75ozkoO
4xrVrtZGvUB8Nicv0v1Je1PSxSs1PwFhlmL181/9yImXvKMxn9cIu6KeZ5jd0O7l+VkpfTPmLHXy
RDBfB/eZgMwEU97G+LooHZhzZLsYB05ys+0NV5fHWEKvBkVC8gGzLI7h0wJvsC92jTu5gGK+52EV
btr4ShgNASuNA3BmM4ENES9PoGvVFfLCQFPtJO1sIwGpZSjJ58u6wbtExv0GaqhU2GBAH9/8OVdX
xbBYSfjrOzIAPESpOETEr8+HKkgjByqa3k6h3c3dSwVkuW+QziEn+yOCbdovM5p5aYsN/LwLroIg
c8fY4CjC9k2ZpogcEPb6BQtUqOqynpHIyNFu7ndzbpvy0+WL2gzw5EMEE6sygKzHmYQIUsuHqTfc
XFmcplisXuSBcL+n5F9dwoco5pvMYpcEVY2wK90PGAuLQEGrYAX1usPUN2iY37F0s8k2HR5+3Wb1
3dAURQVuvKRrLNxoB5a2TDVwyHZS78tpdMyC2Ib+RIb+ZRlNEBISPyfCi7H8kjLjNm9qRzbGgxCL
nMx084Oufghja3pmCp0aI+UmrXJcUh27xcIVgPXcyx+VJ4axsKJbGikX4XxJ8UJIDoLT3zi+dVkI
/SNfPufqLIzmdDWRSmlBpCLjU9ufh3G2hlC2svS6NDTnsqzNqLiSxaiOHEpaW6Fd5MTiOR9uE+HH
5b+/XUbW/inxEdTEmdihaU0Q6BUSnfmQ/wwO8UEQbcQPt3akxlJc9Rg7kZ9dBeBP4BG3bX+sD9FM
TFmGJCvyuQfg3HQfFpmViaci44JgbN4g3kMYjJQwp8Iyi0qaTmY9hvFRmgHzmGA4TLwfUSvWUKmm
jVcenQlPIKPqYS8RjNtBoBLPdgsIjJYTRt4Xw74oIJ5CyBgNAAmzHa5wzObFxPbMO7D5BGzf8ZYu
IuAVdqqe4l8gonker0IMuJpoxNKJ3tCRXi7rzaYNUFxMRcM7FzCqn8NMmompJBV4HiUaAGZK4VSk
SmWp2uJljfkc5sLPy/I2deVD3ntFcxWrJSkH116BOuJYBs+yLFhxSTuxwsIpHW3JMUUKjEFkQDSz
JW+hDTI9rxA+q7B3UIOw1TLfZe13luZwGhF9C0Bdq2xZD/V9iSQm4tssH7oxserC61tOyrbZRFgJ
YYt5pI0nQ+rgp6jmR3Z+O3QWkBCAlhra+T24Jnij+5uXh1IlsEuAlIaxwc9K0eaoKVc1DDrUezfT
glPRK+hY6JzWF9UtVv3h8v6IYfxvmBqtEQ+4vKQRD1Iy/mii+Zr0vSc3D0arnptYeTCUmKMZm0Xz
tVhG5U3UzIMyoVZ3Ve0py0zg9Vedj2obJ75sZSYrQexCbWAOcQmMeny37E2bz4L6WnencuBN3mz5
KYDAGAbBTYLrhX7NlUkZU5wGAwEEh56fkWYp6dNlk93Wv5UAxhGKZRqMSoPYRQs2ops5tFDewvMq
dukAMYUzZbbZI1wfiFE/YdaWJBZRSpkPElhc+t8l2KuWo+5SAtT5RvKFW8OLvfIpspJdgx07Xrdj
s9G0/gWsZurA9VE7aGbr0rKYZFHmhA5t+etip1pgYd3XVwCWOmZ26WKDRKisgeOXN19Q65/AaOky
DSh9GzD65KrYU4Rk0xV+YYoKPNrJiTeSs23wf1ToS5EMw5bSiGQImLRPWjtY7XDdyrvLarRtDR8y
mHf7Utfg/FOhRa3cW0NyO2qAwJEfMx7YHu8szLu9XgArpgc0EZJ8szyQ9FBIHA3lfRyTSbZkEazj
SgNssX9KmDEGuD0B+NWC3/gjQKzfLl/d9pEMRZYAW0m7VZ8tPE2yTh4AKuGYUuOmYP2diSuV34jM
Jigb/iOEyeJMgtWCqqXZMHC444ey9Q15/+/OwXiquo+apRAgoh8fA+kYJ49mcffvRDC+ajZbMN6V
qAWI5U2l/mzm3tL5mClUh75Gro+7YjwUUF/VDniwOMhh8WRX2ok3rWNYmOQEv+N3VhPWH4ZxRv0E
qME+wK2ZAabQe2SCVWpFwY/LF7fZCliLYRwOIZ1sJvMAViSzBG1wBxZkQwqv4Qf3c4BOBMBFTWF2
g7zZz1hQGhfM9YR0AEc/tnG+xz40z8o4as/Wbue+SLSM9tCplak/5UdK7DHYM4BiulO7p3OCNUfm
f/H8f74sW11UzaQO0wQPbfHQ7cdfuZs4KtAsw1NntVfAEfEpi2d7jtEYmf3+yI21m2cG6CKh++XA
32O8pDH1pI9E1GSGZ/lASdRqX31pAI4PSowDBviPwR1vgHbbm61kMh4zr/NSSTs6bw/UJNWGbb5D
4mOp9ijueNI2s5WVMMaXBUtdzoZEg3t+30VnQ3m8rMe8C2Tc2EhGRRMUFCgEEtnY4LPl9oQmv31Z
Cu8U9Fescq4yXibQa8Amq/qc6zuZlxrzTsG4sXqZ66KgaiBKlSctjV3MBsXk4UzUbDYUTEpLoGCU
zkCr9vM5WrnONezvoxx8AjGB0wLO9FiDGEGw88QZ7NGhwySRCn7UarJCh/eol6mj/OJIP+Szicfc
q3WQtyLtPxb78pry2uhe5hiJ1f4qFrAzZNboUCzXGLyCYgeq2cqlwKdYGC4sUlmae/m7bt/7n/tg
u3hBIoKkS4ApmPFd2Fb2kB8GiTcpxRPC2hs2FeOQZih5e5UjXuTnInMun2Pbj60uljEzE/5l0CNw
krZj9pDnemVXo+r0QXECJ82+AMNt32EkZ9rLRmNFan1tdvndGDeHuA//rjrk2RP2ncRcu21k7U0V
1WupxSpUyZuL2VwbWGkguyWe9qkCAgb4A+1W8vprutYLNvvZqXazR+lq5M4S/h534dvlC9o24I8P
Tb/RyoAjPGqGWsUTN0m8Zryqgt+X/z7vG7MG3BmjPlbIqM2eXGvBtMvL5EZUW05Gtf02o6hjwFJS
URdmMpFM0ac+FGHALRiMKaEoagMpgiRlaG3PoSdx+qnUIXw12A95TDISx4UZGVpES1Z0iX/a4Sm0
l3c957GwWfA2V+diHFNh5qmZxrCRqqw9DeCPmVF7AN9NrbjpbWOqFMsUi100Nr7cYj1U6fe51u/6
ULvt6onj7bcw8gC/9MGkylhsNi5KYZaC5AQnyvUlYXVA3RNf86IDD1lwwyN+EsUYbigYS5FgkNIR
h8dBO5PYxITidd0+6XhoXtZR7rGYWNnJSiBhkBrjEO9T6MrOdClLVGjLO8LRmw17+HQsxt7kLpzM
rgWqtBQ8pshh0/kYk5jznahRMcr5SQhjdADlkSJzxDtJLI6dcVsrYNkNfpfT3eV7452FsTmt6oKs
yHBtcv9THhJ77A96wXmN8dSAsbO0UKo0wRSpUyWvkXBuk7c83I/q7+kbfcZPd8YYmlKokapV6Dmn
wjWocJDz3xNFcC/f2Ia3XQthwzy29FIMw4L50iz3S+k2vGrJ9t8HFhM2AUQZExKfvTlWwEItpIcI
J3eRz5hY4ZgKRwBbgm2SMFMxQa1gi0dx0hKV+Tn/llb9OQM7TCl2eSUJwHd0itFfykM73yu8jsa2
fXyIkD9fE5LAeSkFjI8A+ugWHNV+I8QvWjR5oR5yvvhWr1Q2MPdsooaM1gLbsWyVVlQXwHk78e/Z
Th5UuhDiK4uFInkPUsb2ATktAEZlX+KRdW6ZJ4BM8fDEVC8OyyiDGasjNlESxVlQl9GuJOIVPOvc
UgcwzWkEo5uouLK7jn2g1HEZIi8WVM1CCX0nZQUvAlJHzzqztQzmYzXpUjepgGNQ56x7rR3cYLCe
xnZyGPwxcL7xMoPpfByKiTxBBHxlcDKqTpAWnrG0XpTO3mU/sPXU/CSDXuwq7RLlQK6DqFBAWRz4
o19i2lC6ns+UNlMAACBPCekdfblDtApl9LZE4wtKOlA/C7WaQphtEO0XYAdIuuC1DbFVNbfbJbF7
SesOi475ck18kwdgPCfJtOccelMhV7+C8eV63s2BYNSK03iqP2G5rMQe7Cm1CRqz/uxgw8cNHW2x
OGJ5h2fsIFG1KcnDmOCuS7yZ3MwTXFFxRi/apViWcLnQQNsCFdg8aoiaqdJ7WH3cPhUyzSgjSgo9
XKHTDXCS8WY5UJYTPB3fOMfbvtUPaUywN4OslBG8cKuKrYDjBAQnC/Ky1I5joFopbnKgQidez5YW
YL6q1IdYJvjHAoYdek1RUZSanOUKaDNH+UZPbNPWnHBfHfP9P6JNR79Sr/snwoNc3/Q9WFj4zy0z
2hRJoZnqCmZYpwI8gticmG7/5c0yipOhgKr1koApQ5AJxqDUzd340O2WW81K/xatyk9OADC4LJT+
zQvXygbYsm+yBYVHeDt9nzZXTdVZ2fijn7CaO1wnomYFCRdRiieTqbWFgKxXlPSdxLz9KbsY6D4a
V/qd9kALH0iIvOaWIkuVu/n2G1PJMvjC/vMR2c2GjkySVpAUuURxLZa+Gkh23zoDdrMuXytHWdjO
wdJkhozpceKEwvRiBstpAbLCZREcOySMSw8xu1aFXa86tFicXMvlS4yBnX8ng/EsTV6KMeZKkXHn
vY0Vjb0yvpnZwGm08y6L8ShzoBYY0mkUJwhtdQSI4ePlU2xHv9VXZ3wHARZxr6UjwhEoi4CG5w07
yQfHgd355p7XxN9K9tYqxviJUujicaxE1SFxa8tF5YhGj1U0sz+2afTEOdnGsCz0GQkXwX4h+QKA
3kZBM4XmoqJCOGCZhbIy0jgDeqv9ZUnb3+hDEKNtipQERM3xjQw1dIYesDd1xBGx9fRCuMduPihw
lC9wy31KwtmsYZs18i1lvsLuEbZzw+JOSP+6fJhN01lJkj8HzEUPyplMseLMpR90p1hzE4Wj09t5
+EoGk9WN6hCDXQKnGTzFA4H9TY1F2+Y4nwdAZeyo8jU23uMS4OY4Rsu7R+ZTDXoyKTN1DFP4usRP
g/mS6z+QNVhYF3T+3UUy/kHAqGyvSPAP2Dh6nov2hxrObl30nCLGtgGvLpPxEI0UhGGoZsDIAABb
ZBNgAua2eBaxsxzd8npRW7U9VMA+FJFxF3FVJE2gvH86SpNcOFlqC2ApXmzFDp/nJx7C6qZtreQx
HmOUpzk2iwmevNpnfWiZQ2X/u+9EI/IqQ4zEtk6koIZPqnZl/jOqbFnnTXVu+r2PU7C1hjxQglJF
ex6MLZKFBoPVjf0Pve+seTQeLh+HXsiXpGUlikkggMBcYp0YiX2XY2apgATTzgsXQBlON2MdN/iX
em4yDgOkOFUJxFi8O9ud3sqWND8UvKnEzaxodSjGYehp2lY5waFUoGwqu9j/ZxOf99rkeAe27j9M
YyKkaUqcoTt07U013iTReR6uSxzr8lfiqDW7ii0uzZiMEuo2Up7bpC+8Zsk4IWOzkroyVZNxDHMA
iqfRgAOaDyJA0Gv0sbqdcAIEuG/cXT4OJ2iwI/XtkMszaSQ80+v8KheJHTTBC6aF/MtieL7OZLzB
koTiZI7wPlmMmB7v4kNzFFH0RlS34zMPoIR3KsYztOiV5GOYE6ciu6Cr7C6N7bHhdPc5Z9JZVNfB
jIYGGzAEMy52saeNffElO5JX0y+90OPNRXPFMf5hMsw6HyVcIc33ZDRngFbtqgAmVdzowCXhpMb/
370RkFE+O9dUTNMsEkO89/8C2pCXeYGjOtgiAmGfwAXI3TZfVdawNw96O7biqmgjmOEInsFqvJfK
g0l2NfbQjOBBRpf2siZu2i9dckQJRQc3MOOQhDEShSysVCcilTsbk9+GEqcPvnmalQj6E1ZxSZya
sCUBQUe2up7rzGrnUwIec00BYtrCbbvwDsRkK6YUFYD61mVHuR88tN294VhgDJWu3db7zO3feJWZ
TeNaHY/xTk3ULuESZdCGqT1Vwnyes/LKwIIn50vxrpH+/+oap6oacqkwVCdRBc/UfncAbcBWijfq
k1NqhDM+vDXIKwPMBFy2IlTtCwY9JmvFoaoCtHsO8U7aGQ5ivGeAd4JHTL2diX1IYnMK8JQOWZtB
Ep3Abu3iTFPoypV+y5ZojbvuO+2G1cnYMYRGjOcEa9KI8+DDyk5k8b9hUqvzMK4iXDKhNWgZFty1
irKPYs6n2VQ4A7Oe2Pgy5S9Q1qUclSgna9gSSl7DaJ9XBgbXeOwpPCFMgMKkj4rxe1V1OuMtEHRL
HuwUa8qXb2ozmwTvjmSY2DD8gpVNGmVR1Ri2qmHmsshugdjoiYIjJG+X5Wwf5kMOY6KRZkRNLKH+
VaeB1YCsSCCGVSWcALjpeUxMl6mmrBkmO7eqB+D0WbQWz3TlEJqRlSm8gtOmC0AVABt/oFlX2Pk5
0vTgtpBTjJoU/hITK1CcvtkHWW0V3JX7zTtbyWK0OB2SSCnJoDqn1jWfEc/t5pz78v4GePuyB/7n
1PlOdx6a8Od4TCxKcHkkjZB8afrTGI5WMxfPYp3tSTV7ptG8XFYK3mUyYUmYdIWgdYr8Icywzyfc
d2pra5FpldIzKQvnsrStURwZRMkq6Dxk0KOyLTtVnUNhJjKgEs69S1HbA0e7isCKItgRaBooo88k
WIQjdsvC1lIZzTdCMxznGEWQRFm8uH/tDcBBVKBjz3mlkK2XzVoSE55AJRom+QiHIZ/Mc/OQHnK7
2iX32CP7WwedNh2tD+zxuCQocfOGeHmnZJyV0pIWBM8GIoi4r+O/ZeNXMByWmUc7vLUG+OkbMnn0
UE9dViwouoBU5Bgtha8WqSsJ1dsYgSBlXtqbRuw9qKzT9ss5EIongQxXbRHetTVYrlrjUa3Utxrv
ssVsOOWTLXtd3b9Oi4ir9KAPF6WeafVElnwlflB0h/Ca6FsObi2CybjbWWj1pkAiF2BzqReFk2Ca
3mUz2TLKtQjG64RhbcbRhO6IUGCQLtCtEWMm8RRaYSh7WmpyAtDWJNT6i7JLgqWhR1gEQR9Y9cNd
4UT3qDjdVO7gSsBLoS10bi9mM7FaH5HxO00CIu5CQttU9hsAE+U+HbpsrM7X95fvcmvo/NPhqMqs
VMLIlKHtaxSEajBpza5m1yfQMDn6HR14rsGDY4UerzC+qSOgLQKGKR15ZVcDQeolJOKCp8sSF5YC
UNap+Xn5WDwJjIqAjtgsggguDXOVZeISnWNI2zqxOgIThjCJApjWAB8oMHVPDkwvlRsLuw93+SSM
Vk2qv8KhsbMuc8pIPRHMKE36r1CTbcWIOCnFZm4MjLs/18koyyAbYgVIbhUFZsQMW3kTAP2HKYXR
Ka/o9HAvuZdvd9ONrASyOlOaJA8zuLjSfG6xlFWUv1Gxcv6dECYqJbVSCXKKT5iL5wyb592UWw13
Enjb0ujqqKYasvQFFq4pKwphhbAwJk/mHFjR8laUf8XhsYtDJ4gep8nRjYnnUjYD4YdUttkqg9gD
NCKwOkqArrrmW3Qfn6J73Z3AsxHawKQ097qTOoEbuREH3H/z661kMx46Hco8jRN8vT5UXAkIron4
EIQ8Brmtyix2xP9zr2x/dZJTsZ00KGVb/yTdtYC1d8XqZj/MT/nw4xuqspLFGGMzz2EdTSXeIa2x
a9DECYPMW6qeo/bbH00BfYhKwALKLuWOU1orcSvjcb0f9vGhQu8G04Hfe+virfNHDpOpdEE3aqkC
39K6dP9kPJV2/JiiNiF7xhHcqd+p/AEtSNVVVcQSOlveMdHOFTFbh3gav+bkflZbq8xuv/GJVjJY
H1UPdZsUCmQkV7mMDhTZCf3DZRn0b7Dlt/U5GLdUL1oupAs8xtA6o/m31vP6aZtF5rUExifFRVmT
sRPxqkY5Md0tqHj8pfsKEB14BQ/eWZhM2WzCMR1TZMpEdcXxIR95AYymepcui1GyKFuqvE/xdCt6
a7zrr1EwtyplX5V+aTz8ffnDbHocDWwSFCha/QKmV+VYKM5pqZJgp6oaMVdSWhpvSX8zK1wJYUJ+
EBIz1+grRuwUL6h7V9YmVxk7Lw56Zxx5z+ztDGAlj3U6Fcqy4UDl3cY/+h+UM2nYhb5+J7ymN9hP
83hcUNsq8XGL9P9XmVof6l0fE6ShpeJ38VkeeZWWTf+GNEKFDwCBK7uKpAwTAFFl1CbEA317DjvK
oMrHvdzaLpfNDzlsLU/UoyUsxz893NgdAKVAx1NDt0MdtnOjnbjL7OUlwSA8BeHk5Z+bbQETuwoS
ymMAx2Rh4sQwD/M5aBACh8ZZWt0TxtmWwmZHxGAn5spuHouj2GS+pItW0ne/Kn3kjLFtXvbqJzCu
BK2ddjJ65B00A1DQlVAA+N34vHLJpukZgGtB0MJyClsNEvS+jtqEVrrDnymGy/vqQeRCtm7f50oK
Y3uRMYsklGDgyb7bg0DpVX2Q/BFDxgWGSjHsedmdbBrCShpjeWGRBEuvo7YJ4w76HVh4L//97TvT
TQ2E7qryBTJrRHzSzQ7xsE1N2yjtqriJ4oaXAtI064sDNiWAsgJ7BmkS/RUrc46qogpUAythmItF
CrjsxD1d/MBy8Tf1fSWLUTazB9rnPJjYLPYkjKBE3iK5wY3ws77SvHnXxhzd3o6TK3lM9CpKo0Ek
gG/Uz+FO2TVHwNkDKMIPXOcbn2oliIlii6YUqaBCUGGew9RRihuTZ0GbiaypGoqK3X/xC6wToIdK
YarReejznT6Ds1SN0WXba16g7PWRt6dBvwSjFYoowq2g/w8fyY7Oy51WgSkVY1zGBMqN7tggiemF
t4IH7LwVvtaC2FJQ2WZlA3hvDO86dJAGHugOg5cOxbcAJyvGoZuRp/Gcs+nMw2PMlsDUCsQX1Ue3
yEpfjZf4NO30x84F2dS5ss2bzJ5NjopswTx/OinjnIK2notowgfUXme/wxiP7IoGprEpzQimo39H
u9ZRTp1bPpTOvJP2/28N/SSdcVaZNgpCkGP+c8DMOSE/uiz0wuAbIzefpDC5QRfUDXDhSkyZVj/q
6VYXJCtDpaozON9ww/V+ksM4LTPU0Y5OcJomupLr217//z8TPv19xlFJlZybFf1WRv8YhDs1GSzu
6si2GhJqze+JDuOcqnIoK7mEz1D1+6W+DauHLnkAbNTl774VE3GUDzGMazL7MUjmBJZMx9QB8emE
h9incMQlUBO4S7zbH+ZDGk03VtEk64cuJa2ExaK/qivBAmrBY4O1ht/BmXp44apESZ/TsueIVJli
slHJRpKFaC9FhWEVdWNPwHy8fIkbSdL6Dtktn1zvtE6qkL2Apwpl0BQ5BR1p5bl43kkYD9FXVY+1
VbRdxuiU6L0VDrwJqI2U4tNBGC+gTfKo1YMOtx7u1XonN76m+JfviqdwKj3lSgVStdKTuafLH6f2
Nx1qyP3oibyCzsUZn3g1A96XYRwBAFhrdLARPtT/LVArPoXH45WnNx51n+6N8QeJmmUAA8CwcaSC
pkzqdlUW2IXRPaF2dQiXlOtHeR+KcQ5S0cda2s6wWp2c5WY+NSNxzEwBqFABqNHq2ST1bRDmR13Q
filGcd/10n0F3MrRfI2MyhMnmJ5W+KE8PQCo011i7VYxpBPi3mgFwF23eh2c7/A+gnA2U+12bgCS
O2MuPM0rL0vJKUqb3Fmy6bVPMftSgF1FDy01aH05r9/AmnOSFwncaYsbt4Y/5gAzK+XcB66ME7T4
qQA/KsL570QX/TpfMkuOQI/XGQCRa22hMRdv7OR9mwpv4Pa6EbvpKkv1ylLyCCtKM/gcptItlOIW
ZwAETTjxtky2itWKKFGgNCDf4lHCOKpBiYJ0pKlh9QzCU1Dd1cAIttDOtYxnUFM7XM9ITetLRvUh
kC21LoZWFxLteQ3vuW/iSbkVXul+hkdmYov+wqmsbIYXyvFDTALSNBbPURSkBOAr8FmhdMiA2JO0
lpF72cCJlFtj5Z9Mg4kvPZkXTRgx8EhrUdUNiKivTQBgtV5wlVkSmkU5eKsWxZo5foZnkswHTEQ1
0EoF9ylRdUHrK210xzALS1t2DW/HjGOO7McTpjyoAlDzOjk5ksAJxF8pb4SY48nYrV9MSzXGLGUE
e0+p1XQYf30cZN1Sk8peEj+oYjvW9hxXvS0T6xoGKmIArmS8Zy1lnZYBURgwxp1DG3yRI7iJaIE0
+EReF7C0u7JV2f3TkFipzgmq/yVQfEhnnGo+p02bNJgvNk60vgzobKfbxTZBITM986aM/8tD40Ma
41EJ0Yeqb1BrGbzZHW5aX7BLwcosDeCF4z45ZLYm2pz73XizwTY+ZDK2oSRd1mppR6OT4hVO6VMi
QeOFiACvoZuJwj7yo0fobuvyIhbv09L/X0VhuVhENRwQGOcDWBp9bJnuBT858AASt57Y6yO+97VW
ctTCrBo1x0ecMMDY2u2vYafev4dgsNDvLt/nthX+uc7337KSJdaCUjQLrDCVXiShxPP33HIngzf9
9Mc3e9falZBKKec+ETF/JVMIXjfF1iPqc890D5A+R4Xv5ecfh2JSsnBSA8yAopwK0vdn3Zt2YMG7
0m8lm9iYsnn5xg1KsiipoLuSvuAMR/G05PqcoNijZ49yLT2ObelkfS1ybHszk13JYXLAYsk7LJFj
bHFuk7/Dqc+sqgifL59la0oJIfzjMIz3miJl6IoIOVLniDag2K1hviqQXfykHSoFFdtExUo+qNAd
HiHp1rTCJ9GM65qw4FzWdCR+PFR7zS5f05P80npIHqzQBkHjueRCkXKPyzowPTbmLMNxaaAtbjIn
Ta3prXoyblK7d4rr0A5BhfeSjTwvtlEh/HRYxovpAOPNSYZISyx0M96H1+X9Pz1H3ug6T28Yr5VE
WVSWBYxPGCYn7WQ/RiS8rDYcESyZZ2OIw/+Qdl07lutI8osEiPJ6lT2mvOnq7hehrRzlvb5+g707
96hY2kNMX2BwH6aBykMqmUxmRkYsNMc9oFVnC4P3mSIqMO1nXv/4JQ8riWWaRXMMTK25PCx52JfE
pfpLmotaP7vh8OL/FvdcLIoZdNaM00DSf85x4qdF5SSKKQhQIitcfALgfzGnHvXhLHolqRkmxQ/J
bLzrH0VkhIsXkRYpXTwiEaHz2a6fNfRnh+N1E6LvzkWLGjLMJQiy0FWKWmcF3cLydN2AKChYXFBQ
+yqyteEPNrz7pAepX4ELgGEm8dD6oQVFED2JSNv3YCPvnjFcLdOCNoita/BmvR8OkTK8KQ1gP9Tw
2mhoPUw7fV6L+ljMNMgjJf7vwd3vjHMOmMZ5F5UDtnQt7lWQnpJnItRk3ukPv7PBu1/TTLKkognC
HvgDEGgktJwICLRMAEfZ94/Lg5BzwdyI6VwQ9Cby6E7NnvP6X24W5399WyxG1KPRTZKQNG9qflKW
RXDt/j8ueFkE54L1Ks1J0yAkjINj3eJNziirs6CUncZTw/EkBwY4MQ6iWWx2A1x522rc1ZRIehmv
OhIztTvp9UlT/dgIyvotqcN1ET3d98PrZY3cdQR5aYx7sLdYnzyVeD+3qpOXbkVeBcd5384/D2g+
swWVeldrcs/SC0b9DVlizFGxdFByGW+RdGKTYqvo8tgj4lRlBTw1oOJUDExNvE/cqVHReUFxBmaj
sPzJ1JB1TOBWGBdjfJd5MJzXLxUQ2CY4hy3B5bj7qL4Y5y9HJUtqWa2RH5LpIToB0+rq1UNnfh0H
0STS/sNhY4qLXHM09sugIlouqulbDQ1B4eKbGrnr18UpRiy4UZqAtD1EzVKoUA/SX+U1m1/AhS9I
pBl1ihkFSDInbm+2ITVRPoiUVAEP5kOKgtC6+nLTYMCWvNZWKSjQ7N55G/NcZJsgBIsuHwrzdloF
qk0P6VQ+4f8UlMdFZri4tkDkzkTCo0Hw/blRG8eIw1nEuiaywf5982ZK89aAdAhiJ2ns14lM94sC
3uRl9QVHcjcT3WwZF96mxurmXsFl0HpsDj5x4xM9s07GchDxv+6n2xtbXEzLJqU2cspgLn6zOGuK
Xgb1xoP0S6sd5XnwICfm5vdy9TdiEdsAYHHxTZbXKJ4JEi6i3Njqa1OVzrT8tNKX65sp+mZcnFFj
aTDKNdG9KMtuMi0JIXADLFwfXDezX2i97COPslGnvMGgISbV/0DI3fwrwPHZ2xTkD4qTehrx4050
sAVL44fmQLOVpIRBGkyoc8UQbGiJ2zujv4YrYK2FJ3+3vfTt+jpFNrlgAiF5c83ZhG8y525sEEyO
Qn0u/XLdyu6dtNlMLmZE3ZpXUYyRg9X8piknOf4xKDepIjhn7NN/uM43VriQUU2taqQVajrjOMho
EJSxk1qEOn0NXeKYJv5KjcHBHOlDWrYCzAb729dss33ehBJbVqMia/DtaulFyWNPQY/q+h6KvhQX
RKo8maG0hINtapkjQXHcip96kSC7aAu56DGliW6sdal7k/ZYkcaJott8OeUx3LC6o/Mj/vF4fVmi
gMWP6et9YfdpA5MS+CdcTKc6X8FPGz1oDz2KnJM3fxN3LEX+yLZh87UmvZnmkTFhlvQmlqDJbYWa
dpOufzH5jZiIwW+wehpAaHJekRRZ1Ogzah95PxzbdAiaXAQU33eLiwnOLdBuG8w+jfDOnQJ7+U6s
GyqaSdrfrYsJzinwOLSSQsaNv8gYErS92q6DeLUdsgpD4P4xupjiLhFDNvouW3CEp9PoQTUnKH7p
Z+AaD8OP7mYM69xXBemMyCLnCmRcVoW2yFtb46ga5/4vJla3LsC3YGaygjwxQ3O8X4IleqoMwftP
8P35/ott5lVXJMiTqvyoA5qo2s/mJPwuLEB/DG//fBd+HGHJOtrk1Z9qr8p4g94KVzvSM8OaZieo
B4kklESr4i6MViGNJtkIp9r42kS/Y3JnSn8VTy9L4m6LuTf0zpbBLrmitTyl1I1bxddoKbjVRSth
/74JNXZkNlXVIcecoA4wh7VxNkTzRPtB+7ISLgRUZk8Sg5HqtGug9+AErX7O+i3tA1BsnFP52bZE
ixJEBJ2LCJPUmyitgoakSI9972pt4ao5kOO/r98NiuBw6lw4kEv5/yBvRqs/zlPxidqrP9fm7bBI
pRsT6ZhF0lM1j64JpLGNYqLSdhAjSM91lrwqeuTMVEffvj9pheTb2hQa8XKDoR1Qw6p9OExIdrpM
i4Prv1v0zbmYUrdp15oZrhfQvmvkOWuCQlS1E+yMwepPG7fKhqkEczcOSKvNzipLn8sx/XV9Ffsm
bLznLdZn/ZMhb0xUelSggIUyWRndz6j5UCq6Hvf36WKBO4JmF2H6vQfdxmChE6JD7mqyj6ucPF9f
yP75uJjhjqAcWfY4zyvgu8jZY1QkJOJ29urW+lFCQ6L4nqfEu27y/3k+XGxyZxItjyaBDBH6mOHg
o4kaZJK7PnVe+pPpvdkeMqrrFveP5MUgdySHsiun3ILPKdmzXX2x61OsTG4fizSERV7BHcmm6Wk0
yBh/W9b4qZxrrym1l+tL2d88VJEwXaADZsh3Ivo1swqQpgDGeDuAOXo9FG7jdR4b7ftf0m2BPbY3
H263jT3uEaT1mVy2rJfZ433ePPX35Kwd15PhzSfTXwKmz5r4WaiJsLX7zf2NYe6aw9hBLBEDlwPr
jemgyJ7fmH6IBpgjRZe9fxXNRe16CUbjDIxkoo/Jw4dmZci7PIZbNsbdkkSQBPxGo8YzLNW/vqfM
DT5u6T+G+LTHghyf1tRYGW6/77qqOlUHwUM6nkZTBcrL+lWOtsDkfhX5sjg+FaJwqAHKXmw3J5+B
OKuweIw8xjdontj093Io3q4v8/9xVTapCQ1VjGJzxy6Ns7RRVqRfwHsproFiqwFC8NWVgAZJ/MgX
JUb7zyXQlP7HIHf+lGYAueeArmYP4DnkhnzzSTWdFK1U1T3hJYPRV0/3VMGR3D31GrjiTejRmh8k
OvFw7lRlMVQvtqFXDD5WMVh19zLYmOAi5hQpJbgt2FiKFj9ivkp2YqX3MjIIEub9T7YxxH0ydbVt
JEYGIhjmtNQzpqfOxWeKFjiD+hpP5Od1FxGti/tgUAeuRqIxaDH0vNrss5y91tpf9VQ3a+IyDsXE
7JK2ogFt598i67dlfe2br9fXIdo3viImNxGkCnK2kGAN2Lye+bQ8TAGaWi4bTRG53G6ouiyJr4aN
6ZxTzUgBfOpu5zFxUvXGyO81+fX6skRmuNhf0baLILoC5jT7uZ9/QxjRmeTcbRtReNq9ZDbr4WK9
VpKyWywULg0ARq0+qLvzoo+eujwqlahHILLFjvMmdaN2VMZSjkWpEtCaoDBo5EDTv5vNT1pP3r/b
QOb/G1sWqaiZM3oPM/GM9JNifZtzz7ArQX7zB3/94UbZ7B8XH0BsTQxwh2LiJpP9ukxPWbaEaTf8
itef0vRWGFYwIuNJVAALJtBPTfbrYpV+LbUQnVDPM129VZIftLYPGtKci0Z3WjA90Db3NVDk2dR2
NUkLkqw+xvMR6jWOVKXhnHzX8xg0SS+pPv4Y+9S10IygcRzU/ec66/y0SZxewdDegvppDQiuYflE
F/S39tGqm8XzMSuNp1huEBwhZ+YtbvnwvyQjFbRIvAZjby0YEqWbMhS2u5hXXtt1LnplKi2UtUO6
1/lAthxyP/H0px5WpVA7xEHx/bozCe4Zm4tjiDC9virI/NL4MbXvkzr4N38f82jvnXUGN8A69XCi
tX6J65tVEjw1rkcTYGne/31NbdF7NXE7K+Qkl9+S8ucYu1MkOgy7L5p/3EHhmTI7s0LXX9fZwOh4
7G61Y3FktIGi/vj1q0uRuZBVVxqIZjKgNJT1OKuA2lLpJln7b9e/iWjPuGDVjCi/FayjM+JmzF7o
cp9QTzYer1vZ3zIDeGHIoOkfJIiVYZgJrVCKrbqAprUTD4FlOAWwtFCNRVPgl1oJbpb9fBTT4P8x
yS2s1epe7TJcmIgST6AHCzCNlSG5Z0CQwlveBmcW0tDu5t0bm1w0XjHsWQ8UtVotf0tjMKQHSvkl
UfwivVFqKjhN+/5xWSD7spvQXy6NnDVsOpqqN3F2N7S3hVBFaD8iXGxwkS+SyRgZEVBp2Y0VMvL3
2B+BCllPTK24CFJPNJqzj+/ebCEX8mrMBaRdxCq2AFAQQCcqt3DjG0axW96KcLT7zn9ZHhfwII9k
oYqD2zMlX2ZIlGLozhmnx0UfBPenaFl8xcgyzCwfeqSIWrhQB5n8iXGi2C3rB3vxXw1Nq/JlG/nR
+TSN2wIizPhwR3D0AM+zHvrDDFYsVjIWVfEFbm9wWVw8W8pkM+xio1RO1j+q9pkqj5r8ybQ8M/p5
PZQI3N7gwmJsWD2kbYFWSivMU9yMNbBJopquwC8MLnZ0qhoXVgFkYYvStGNS5ZAMKioDXfNU0h/X
17OPxtt8Ki5oGFM7gSoKBeRY+1LI2eBPunUc7clvUto6pU5dBSNaDR70jlyvIv6tXXQEOBtl21RU
9YNitLksTbSuQEfMza2c3+Wtp5NXvQuy/ty1n5M4waH4ktWvgkUzl/iY2VzMci6zlL2dRigZwD/b
Y+EXISiMEZhbB6dBSNm27zIXY5zLWAuqLprGYoqVO0U8uFp8rmbBdxQZ4XxmsZTVnla0sowMtB+r
cdOYP6e+/qv3sw5BMh0wL+WD5HJizhqEBNnsoulqJ0io4qUezifrfvVVH9Tqnoh6cq9MBhU+BRcp
VNAAneeCJOg1DaXIR6ajrp2gAwaVREBU89sBQurdQ+bb0AV2r7vHzgsKJnU4pUJU6DFy185oxVZq
SFDiTKLitszWQ05nP1V100mK+lOcTL3A4M7He2eQu3WsdOjqzoYOrmodEutFW86ZiG9234SND4cR
CsPiKTOiCEOX0QRlVpX8buuDWv6MRCCFnbCFVVxMcBmBXneNXagN8ZTF19tntI5dJX8ZCBXs1h4M
750h7vsY80j6uYLOtXxq7ph2Whc0EC6r8Q4Sut9OpLDB4gWaEWIQSPGp79McM22VdRkIUoFP7XF5
HQ8A5JwgGgxEanYrItfZdTwQzRA0XBiJGfeCiC1QzphLg48Ekjs3kdfYMZTlUZvLl1mS/LZf/Oue
vr+VmLaE6pGM/gHPmWEuSaJqdkm8+E5xMTP7tT6UDiYgT8tBNCexl4TYIIYBaxBUYQAT5D5bFitj
tIyaDIlGhwSKH+Pp+hYdQAvijE/SF0kAItxJHt+Z4w6VmZLWXIkue7okuUtl3k+L+irYvp2HxTsb
XHCyllQjGOdhYnP90Tg1p/K+cHN3Pc2PjI2QeYnC7hSPHBOB7V1fAfOighFIwzL5OciILGYa5RBE
SwvDoRp1itR0JPm2TDoHHutdX+n+ZtqWAR4y2QQ39vtjkONooP6Cs72Q0NCI086j8+8scBdYmZnE
yEpYaCI5tOwhBI9reN3EboAyLotgMXLzZDHavBsqVPy8IdEfeql+jDLM+yuYNG+Wf7lfXCws1DqJ
xwpK44mMjsBkOAOVn66vhv1aLodBsRpcYGBZsjCYxvle0a1VXWJK1lPzm8X+LSf+JFQO3vVvNDdA
tw7qbIxev9+xTm1WXdJwhuQT62MW4RqaJ+UgomfbKy9jpv1ihzurcxOjqFcZ8h/aRjxP/PTWemGI
dUYSWbyJ5sz3Smrv7HF7J8/UjIsRgZaBcq0TAh8IbRilNhNhgCTDAaEpTIXvIsF28lB1bGfaVyYi
oNW4VVG5EjSx8tkrol+5ES7Z13kQFYtEO8u3U8GT1QPlhHufiT+YhwYjxLofHw2HMabFntBjds8Y
whEUa7HDqDi895i0qQzwNiSKZ3aNk1SNo5AuQLsPxTFRGrC/mxdTXMSQpWKtF9ITUJdWJy02vIXW
DzHpjrKBXnvZu4Nd3SqkCOZo8mea/6j1PuwmNkmlgl64v4vb6iZOsAUJqfyYFoJk+eMBhYoAdAQs
zcTpUS0u3FRVloMJbcBWqL+7CXwJ+qdGEdTPdi5wZgSvBxmEV7LJE5BaJu6gvkQuxAi2u8fYz1Fk
wgX+JB9Eo8w7Na33trgNB/Q6tWUK92Uda/rA3vUzkMqJ94MCq7l+619FDBTsL76Pccwia2CB7s8m
CpcQTaBXBfUqkv+iflLJsUuC/zaGvv/73DuwMCqi59VKvC5Ocod2/S1Nm9YZW5E8wcdj8d4Qdyza
ddHiPIcvFOri5dDXgrC31px0RdAs+FgLeW+H+0RqkVk0zVnSo3SOOj001m8t8erpq7qEVi8SMfmY
g8AaQeao4HI2NZ71MjendZ3THHPMqvKtqKJg1WKfqqa7SjQ05fXz9a/18cC/M8c3IauuIoSCYxa+
DrzEH0ojFsWEfr7rdZdl8d3H2U5ynbF8okk8+fcgXGDDaPS8BMRvw0cjdqrD9YXtpMbvV8b5YZ/Z
qmb2SObo4LZH9RB55Kk/zVB1MM5pIKpy7rCIwhxkrmWweIHBkxeVS0ajT2gDL0FBwggVPKrR2QEC
hQlCzk+ZZ3ls7AA0OQ/ReTpkISh7jtdXvLvFioVujg6yF6Qw76+JAXy3edz0CnrWNz3SJKDA/esW
dsQksEhEXQtM+aam8S+3yqRWX1MklJMruyvYcrpTeZQcrPJ+gbD3cm+GupsHbODeu256N/BvLHOH
UFskUBRWGNIyhxo0qKpfJNaR0ETU+N/dxI0d7oJpssoENwJW2JsHvXqjmQAevRu0Nn+f/fsmX16M
uLa7VELSP9ZgPH+WC7B+YLCvtj9d37DdhQDsRUAkT4BN4sI8uIANY6AwVMW3U/w85YJUWfT3ueM1
lFmRZUWBClwhHUpCfKqLHki7e7VZAhfgR1mJUxDTgyFRvjXzz7XlD1bYRYJ66a5nbaxwnlUPimTE
0Drx0ICextFRy8RJ8O67/jl2cEY4OhsznGPphWSm9kJZeTR+g4IiUxucz0R2zcUbXfuRxcHqu2E6
ogLI7vW1Mcx5nF43bafoI8B/duQqg3HXQJ5kKDEenq83aTHczKoIErT/4XRNZ8z0KPJwkQiicr00
6hWBKin1a311e316plr9lBTl9+v7ur+6f0zxvKER2L2pQZmpFFR8VevHifrcDppjmLmbDdQd1kqk
arfvMReb3NECfe2Akm0HyE4agkj3KIFJoKlETEV/gumHRE27mOFPmFQMi5EuxDP7OZiWCVxtWXHO
NIgiUetOStZTlJq3CxnDPiu+K+p4py6gjpbBZZHap3KR3EaZH6osDZpSfdYa6SugByDLUY7rMH1N
pqJD1FlvY605t3rqylZyNAZwLyWYLY4Ww2814w4E9t+pGr1e/2iiDeQOtpXJdZaNNUsRn+v6La+P
ZUYFB27fBsa2LQ0ldZ2vjFEzGVctw7E2AYGu3+zZa6ggdxKZYL65ieWAj3RJZcH3Fi3Q8rvKOiax
4E7fP0mXVXAnicRV1UAUnHjr+mmIfw/aA1kLZ7Qz//oX2b/Zoc/3f9vFs2eq82qNGQYfvH7Ogrwv
HdPIcqe2ksd8zr/VmvRk2+sPVYru2sTwy1aDRniBmlJ86NX60VwnqMoXR2nEYFuf6YJfJ9honnez
1Me2z2vsgizPrtHbflvZQJyLxJQFm61xB27VmmYwW514rdwF3XhTZWFjjffAcQh8c6eCwC6Dy25z
B2Au41kdVZSIhzb4QyoAzjMrhnxD582+nOIq+O85Rd9b5G65uDaatCphca6PNWjRRXnN7icCeZqB
yQbDUPhiZjTF8xrXLQFSzTWNEj3jYC6EPffdaK+zojpY6jQURd+fuEHvyUqtilVe0DmYncUvvfkc
BdFxdEe/fJIDK5gO1XnpHWGpnX2TD+HYgIwSOBk0wGW5oxh1Wls2FoIWAGOAMaS+kjm6P3h/5I8B
FisEeclOQQ2f7GKQJ56ISWOoS4UIZn1NQigKBv1zCtIJ3TdQjBhPg2eeqI/gLrK7m9kZgJozNQIC
hPL7TYZ0jUzNbmbat+Zd1LWhnc3HIp7u2mo6z9MQlrT31VRxzFkOO9qeaqX2ZHUNlVwVTAHvl0cM
oLM1PIchkcDcbhNi07hQwVQ6E6/8vODBATz4fQ1utNqf/QncXuT1r9jp2b5fbHIJU2pKJaABE24n
6N2A8APlPXI3BexZPBxEX5l5zQevMhVbA/eojoYYFwm0VjEqPKkQ4CuIdkGbblqkcC0MH/M1J0bG
Kk3qER39N0G83y0zbOxy8WAuRwlRCHYpYEDqDXTB0P9VXhilMWqLfow+S3JKZUf/ed3wbpzY2OU+
qJJYUxxNrA9s/+ilz1N7u6q6ILzu7ykwQEwxAc8fbk/NcjYzKqGEooCmuQz6wxQogVg4ZH8LL2Y+
bGHVjOoIM1IENSlyG8c/8ybza/l+Fk0Mi1bE7VqUNUZm5ziSdj44cl/5y1K4kU0DS9ed2TAOdVF7
c9r51z/Wbri1EO4gCIGeyJ8ItTl9y5hki7rg0tDk2yV70JbbXHvL1qM03PT0+3Vb+1XXjTEum1qN
SmqToWDxFYQ3QPeRyG285A5NaHDCeAJr7C7/cO421rho3qsQvR0IUooqca2wDpJgrDwTqifgpw4m
2RFl8/vvv4vBP7IAm700lXld5Bh7Wd7Eh8S1ZSfylgejdhifz3JTQW8ge4X2oP5yfaW7Sc3GLndl
ppXaSFGVIpoXz00DtVZFcyK0NvX6v59nQNzcWGJbvlmhbQz1uKSI1eyCZHGTzZkzplMmvRvFwoft
biixDMOCEgYhqHm9tweweEKsARUIpf6U07uZ/lZU0StiP1Oz/9BLEnBE870AkGhN3VijG80qXtbv
GqJKNbod6K9joOxL7P1VDrqxxwWVtYhmOzcRVAYCir3GyWawO5bfJUkkHqbshq+NJW774sEcpiJB
gSgjBejFq9vcmFYQZY5PkSUjCVW/zzQK+6kKNIOcZUv6Uq7ztyaJX0jWf+nMKKwgDjsWkWPngEq3
uC3rBiRGPxf8U4qWUGf2sdPUWenqPQXTRSlKDnYzMlvVdYiTQJGb72RktKFqoiFBYt8GDoeiMm4x
KE0WxxKJkahxsutvG3Ocf6tWv86dgkJKOdgeeuveWGe/cjMW+txubNoY4u4vyMYNaa6ig9IG+n1/
xDxFhoG01S3vehekbYJQuL8sw7YBhVVwmrhImPe0oANFugPGOA+EamFTpm/D3Ah47/buEsIqYJh9
NoCvYO64iQ6zVbZAQOagrFkaF0oUjim/KqkXr59n860DRd31sLdb/t/a464TC6RlFWHIqcYnmK5K
MWhB3wZkcUVgH0Utoh22Npykzeq4TUR5uu+UCNEdEKPR0YMmjH8lgXa0n0BkdqoAVPdLlGEdDVS+
4kxk7xMCRGIZoPOVVcBX3u+tVsmzMbGXAgiWGPvtUtXOPB0EO8puCv7K3Frh8uIMpf96TrBGesOO
Gzoqx9wFScqpvR1EttjcyDVbnLe08RjJ8zQBqhBJjYPRDKeYhpekAkN/Rr2IrF/bNL7RiORaeRdc
X6hoNznPmcppMNcB7f05+p6k93PyuRHpyuyWW4iMPBgNfY2YNnfE1Ql0luB4Q7kFmHh6M3pQrkWr
CCyxJ/Kor0gKLPCRYzj7V1P9xXnfmuZuGKC3priXsLWQ/sHrAsVuujiLKcgG9jfxskDOJWvAMtQe
CreetRzm+NxAOaeRv1//UHupzXYlnENacRwlSoUcrp0rL2pf5S7xUmhwTMu/NMR5IwR6kqIzJUBp
QIGVtW9liS8DmG5WfLu+ItGuca43a3K8DAV68+C07KrXMsak5st1E7t59nbXuFBF1mrSeg3fP5OM
c9F1rh4ZgG8MR1AeHJXCeIlIdhgqILhM67yMhYgTfDcTvvwAi58ZU9TE0NICpaIW03eyO76ohzxs
D1Ci8eT7HirmbahhrEfQxb++tR/6YX26jJPMGntQvnG06TSnv8nweH1vrzukxY+RNSTKiw6YV69W
Gk/RhxtItXtlPrnl2n65bop9pY8B8j/nC3fq+5Cfd70MEcAI2dsxPeQnSEUyuYRA1LdnweCaGS5Y
DHWS12kPh2wB/6Grk6NRcH0h+1cn/EFlAiVoV3IPlLW000Kz4Q7LSWkdNchPkkvPltd46VHyR6ix
n+IHsKm70dP6ZRJpM+wucGOd5WKbtERpRnvtCBZIYbxY27tO0v+i5Qvkwz8L5D5VORldUxAssJao
S+hLoSzuXJya/145BDkInkIolKlgFOD7/3OtZNO8IhxqYXWXn4APC0GSJqwk7zq5QiDLaTEMFo96
17pZXbIU7/Qx+zpCCQVkQflwMCMREGb3wG7scNG9lUuEXQI70eR1EahRvE5UXhSZ4OJ6Y8lgk8tR
jFrGbxkYecryeRXF210H2yyDC+lKWY4DuJ2IZ6tPJK4dXaR7xn7khyO6McDF86zou8lSgQ5UMKUd
xZnTzW/RcKwxTDxq4fXDur9hoIoBkYwKbW7OldWuzQgtUExotMAiZ10Lcl1gYn85FxNcxOlIUlRo
+KAgGk/e2AxhGy1+nJPzms/OPIJw8t8tiS15EwAS7KxiVchqzaGHFhr0mZFMdEUryGj3d860UacA
QAcIr/dmOnuph6hFEOiy4rM2NOE89z+GehXs3v7hvJjhwpmkTwUFLReDiirHftDcPJYdDNcdxjgP
rm/cfiKhXGxxzpBm80oiDfi75DhCURD64+fyuxkawfgqAjOLdo9zClgqaDbjEBHrZIBGc2h9iYjK
xvsn9bIezhNo9Z96UonymGqe60FwZ++79sUAF9Hg0EOaVNgwsH6+NRY9kRYqhWrtrEQN68wWYGX3
n8Aqxl4Ylw5e3VxkKCRbHSElyOrgM0iSu7AFwSDyqzx4FpY3WRj7EIUutngcxoS2sTZJyEcqDFj6
wBT4XZOWEOPKX7qqOA5QywJLqNOrVHH1moTVQgJpWX6Mqxr0Xf5i2dgCU8eUJPk9KETgq7vZ0ubX
caevkfrKWhtg06V6ONg0O9Sjes4y7Waam0OKHHilEXW6ahQ8HHb9FjBDCzQ/GmR2mEdsgost9+0I
DVFc/cu5BefKWD80RMRUtr84C0S9zAbhp1aSNc8bSUFTtGpyp4lf+iRQIArcjnddGjZTWKOcLTj6
7Gh//NoXk5wnT0Y1YDAC61KfB5+Jsxeufodqn3krB9jkYy8iSNz3ZQ23DjoRoMX/0H3NZ8lqW2Bu
AGwsj2YAMYMVcrnSrRaov8RNwN0PdzHH9161CvQjZg5zUucX2d3UHeJZMEu1+9l0NKhMQ9NQD+N8
I7WsKlYLhOqiB9Q7fTY622nUs6b8ztRnPb6N19W9/tlEFrlUhCjg6F0INlALoxPB9LiOYC3G+u7u
3WZh7GdsnH7QzcZsW4bLzk6VAvez3SInf+WCFyv83EcudYtOSmzf5FafWD0KAhee9ZOiNj+8AKgv
6IrvXg4bc1wEMSGVqacp8DGS9jREPyP6eP3biP4+d3ErZVyYNYHDDROEPhVM8smiQu++CV3DTUBM
y+Z76QkdUdoy8AI25zfZ+laIMjfR3+eCgtTb2UJV1McNzLMNj6boHbXvV5ffzx0YqJBH8pIizsVr
fUrkn3FphcAzCg6JyAp3SDB7iIody2psWQps8zfp7WPTt3/nvpfFcIdEAmaXph3g4sBi+qtXokAt
+fIRlN2edijDv0KvEDDY/N/H5/kDF6UGnBZKb578aIT5obnN3R/GPXFVkFWUrmjae/9RD71REOvZ
QGPzsAZTpU2c2MCiDxBGAy34cxSygbDClT75igpBSUb6Pzl27XiiWvz+B7yYZm66CT+LYg0S6ZFp
29ItpbdV8zKmP64f1v0SFhSYTfSe8D9+AqzHY5+YS8ympc1Al53EgxLarfo4AzjRut13NOkfB6EW
xe7KNla5GNEYfT8aDayO9nFunjvpVEs/BSvbvdk3Nti/b3ZvneLakks8vzrfClEVwRSD9kVzUA30
e8y22SJ7uzmxAQpEoqsAwfAEmoBzVRYlKvNLMO2FczB7rFnTv6UAdNEn6eviVQEEYTzBOpkXfMhg
Lnb585BPBs2IhNw4iduH2UIVfKBfelp5epQc0dz8Ga3kU5lnaD6s8rOk1e7EoBYtfVmW+W9q5YZN
NBMTMAoKOO/3vEmSXlvtDA2HEsRCHfA/Cb1di0lQh9p1HzYcoiJNxAgd+/fNp1Un2udph0JBpzx2
46213q3S37xyNya4KyDpYqO1RrD/gvDEGeJjbkVOnQg6ifvBBUhDYmvQM4bjvF9IDqaCfGYzS53P
Hp6Jq7610JN3GWeGfoLM/Glw6U0fUHc5iyLb/iZebDO/2myiZk+tUrOh7dI6WFLjNl3tGIkou9nN
1MAoC5+ABKnF92THHgQaVYrbQcvNuwGeYSvKLYio7mSdOOZIncUo7obefBKcir3Tz/g5wA2NCPaB
bg1vakmN0SECJSUjQ81P6SvyeshGsLapjpGBv8iqtva4iKZE5lQNGYYi0GqTJXCGpgKMwN7n2hrg
XIVOsZJoIy4DqTtI89PQeaOIBWT/aXL5WPwInV0PRVMR9AuNRxIwHij5SMCm1eNmZdSxgk/EtuRD
4LIwpK6qOvr1fK93KKI8n3sZpZB7RoTdhf138H17q1+e0kDk7X9QSdescQdaI5Yq1QbG9jq/v0Ev
PTQeInAkosgYJoF1o4eMMyz2ircKXD++/vI3mAuyWS0XGtu2akoDDIae0X9byfclOkWWKJyw1P3a
GrmMD+SeYzWqWKMWjsf1YLu/loCBzkxP4O37p/ry6bicbwYEtJpqTCRmDf0RZyB5lRvgIErzIWdn
OlEkCyPscjhqfzOQs9lGlbXbN1Gr6QeiSBDm8DQQpSpR4uXm96R4G+iLwDt3r1W0H2wbGybjv+8N
pZVElDxBipK1xLGH2F0t6ajm+ifbzu9ref202IrqYLzVBwkM3jjZuSjih0EZX1U9EvwY5psfvuvm
t7Dfull0MRtVpE8o+kAQ1c0MwzHNkyWbIVkEhvYroRtL3M1qY2q+zC1cSJNbfNP8KizP6on4yHGD
vyDPQZdnY4s7kQUx2pkM8FZGs8C0QzBgCqotVndBmvQ3KcPGGHf8Olw9nWpgBIlO59VQHb38OWlC
7qHdkGYbwPSDwsbG6/T9h2prcH5LM24dHdUkPSCHNNRvmep85kueKKTt3QgouvxjjLtyIIMqtfKC
gXuQ20XJDa7vQhMUXvcd72KCOwQGLXqjqYDWNcq7iRyr8diDRS8H5un6ads/bBc7nINLoMJOygJL
GZLb1HqlopmRva1Cq0I2iYL6JXrN778LsZukUzEK4VEafVki28uo8dT+D2nf1Vy3rjT7i1jFHF6Z
V5JkRdsvLEdmEswEf/1tap9vi4J4Fu6xn1WlWQAHg8FMT3fB8bHd+3Njhg1OmC5IRLXF539NqZ5N
ISDRi1UeRPR+pkMnfcuml6IKoN99ffs4y1MYt1OsUojmBKe2XSRHx7BKlz1FPN5BnhHG3eIWUk89
nuWuFJd2CnbISf0tF38ytYwxJAxly5qEnJg5p1qr/2dAylTKo2HGgQ5o0Z/s1psJ5pbMOjLTuMDD
kIrhAlceh3sl50IfdxPQzUIYlxNoS+WuRJnN/Eqd/rDOXgAVcjdAUn2dvzB4IrK7QzYAPlqqIsvQ
kmW72TONlkhX0QLu9ewC/tXfYIms3FjJvREumCvkbErkYNTGZ8zDXSK9ubGkLpS0DHKshCbOqOb3
FFoMTlzEf/CY2v40JtJLnTIMZMJdWrUhFcKmDVMeScL60dgrcmuC9ZsJFL4xpDTdCQEqqWqQwp8s
gXpt+aDTc5b+AQZna47xISmJBI2sqDf0wpvpMGYPwsiJvf8lmrx9UMaD9HbsGyPFK3f04xCzQif1
ZxSOYFJMjsZhiDkheP94/2uNbXt1VG6jLkYVepkfKBQ6pRmK5Y/XT97+ktDAQ+cQKF2T7brLSR4n
tQI+GjkwPoNqG6D6ztU/x45o8zsf66XxwSU2xta/b7KmsZ0MyLgCp1u0h1i4T3n6hLs7tnliMv+f
GEVZpiai/dB87+ZHKj4r8cP1Ddtfwtsrdv0JmyXoegMsDIrFbqH90OiPhoe9Wk/Fxy16+//MwUyb
ucm0BksQ2+8iWOqWi1U7knyYc86DYS+R2L5emeNZT0YxC6KK4thiHaxW/gS2WBnwRgwAasLkXN81
3odhDuco6FqdV6g1TKnxW1xMNyuhap3K6l/aYQ4oKMkwH7rSlAjGkyR7VIfgcXB9KfsfaL0LJRWD
fGzjm+ZzhMsKja5cuCHtg2wCeD29CNGzvLSc1eyWgjEZ9X+22AiQg2xajy0Lg686dKqnpA8qMpV2
brT+0I83i04cBPKvxaxmrigY0DOgRzIOD2XfQB8BA6wgDyBjzflZ+x/z7VcxuY1VzYmWWWurr9WB
Ck9sMYndvP4DlXILpDdvdpj0pqFGZwwqCn7Wg4S3SOFakJoHvt+dS8hZomz8SiIajBpaDDTkUVvs
H/Q368r7g06nuJwxNQa0S1U6kLDzRH3hVQd4O8nEq97q5Br8jytaNXtcMxL9zkL32bgxDFSoV4x2
adpQSr/uwa+59ccY87Y0JoYJxgyO1B5Hn2rLQ5sbHYB28RNYU0W/ScYjNK7u0A17QO34ppKmAHNQ
zxrNvwwzJtfN2cvm1imSKegScMgbs1e09FPbzXf5MHs9FKPGoruMaXkqxvob5raOppw3trC0Xh/F
nBt5dwNx6wOaAEI1KB69/0hNksujtnadlaVyQMs30tgtjIazYbuhErVzWRFRFVZYEESny5UmFJiZ
seQEEfKLFp3S7CxZvMrs/mre7DCxHzdLH0kE1yNJTNscZicvolOup5zlvDbIPnz/zXqYXetlCY+i
EXfM5MyocXdr8+wy2j2UzMaAnhLOR+LaY6J/3daq3BcrPg2chkBIjy/ilwaiJKUP4uRLf+E1c3c4
0hE5NgtkroGI0HRoG0SOsq9/5jW40pfRnS2MIsjQpR2FABH0PlOg6m49Xj9bnE/IYjvGti0nqAnC
Ieswnz/HbUB4s5DqXobwtrjXgtEmAxGUVQNXw8BANjYuQIu31cyrjO6QeL/bwNescWODpmTqkwFZ
4aoks5wrtw6sGxVECM2h8YkTP9Qv1/cNtV3Osth4izA7aSvJQ2lBs6epbxdq5bYygyx3MsLcSlQ7
ScZgaeuwtUbPMuVbs8fkYpJ133vgRQfShUTKT1Jj3KMcCcCtCuRGpCdONRqNM2b0WKtjZmd58iQn
i5MVolcnbdhFY5gWlhspy42iJ19a0n6ZiG7amMqA7Az9meuZl5WXRvsx619qcbGtpKR2WyEng1eJ
WX9OqXHsU+1ZL8WzGouxmwJWajQIqzSjNoYUz/EYfx56scC45azZkRijBRf/GtTuXp2WWzmhgVIT
32oWl8zLUVGyQE6g7z5ZymOV6gEC32OnG/eZMXl9QQ8kkSt7hSeMVvVLI5UPWOZzUvcPcWwGYJU/
i1Om2UOj/DKAbLQpKW7VUS6ceZ4/q1H7aRSikCJBFszq0IgDoHRoQEIfdvwqtpOfpsIJRMyOVhTu
aE6fgZ/vbTlVgpamt33Th3otnsp+uQfJMDhDJbOwwVJ06cD7IWtC6bZtdS9rMV672c2SaV97pbWc
QSvAn6pqp7GjlV22+b081HdTld2N0jQ4ijIrtoTtV8T0pCuStwyYt5GWoCb1gyi96F3ZOWPe2nqT
/dIUAiyadsCl9FS24PezFjm2h2n6sljKN/wXrx8rzc57wYkUEqM6Zj4uVu5KvQyB4sqO66a0Kxlx
QSm6J0UaGhtgxqPQT/5I83MmRqD8t55mcM0YOcZVhSdw9Z/auPVNRR9tMe87iK2Xl0kXbhRDGOyo
EQItLo4WiFNp2V3I1AQobx1jCNrGE/kmaGKok6rENKvslJp0A3Izl1rlnRiVdr9EDslj8I225Mv1
U8WJRuwQawd5CK0Af5prJfejJdjEOE1ciOBuhXoTbV/ZCzfBgqiWWOoT0gncif56ndQOdA4xH1Ac
eVXD3eT7LfbJTJCYe0FoMhEdUkI+da0jmV+y7KGgbgto+vWt24+ywGBADN5UwVDwPrOYtHhJweEu
gunwSeufIV/2d/9/tb/ZNKVqTdDcoUC46EGS+AqPe5P3+1fX2Px/S12m2SD4/3Dg3Py9DDyc5q5v
ISF65TKBeAzzCkg7Pa+H9W0y4TxL8pMwfGuT8PomvTroh0xFARmktA7vqCwys7N6iS7LikrxFd8M
ADn3TBTu8RaIPfTkodxZ+oKr2JlXPdXQF6q/X/8B+4s0QAQAbmQLder3u4ip5di0Siq5WjOEWpth
nm15GFQuZ9P6lPmwThUUpTLYh0yJhc9NbW7RteuF+5Z6q/qU4MyxPWMueyW37niEgbvLwhiEAuQz
yHpfE7aNc1SzJLXdCnJAFi/IIU28kSfZwjPB+LcG+H6cG3jxSwmmx2rqIGU56V3uXP9Au26+Wcn6
MzYrUaJ+wUwHwPuJZp7nxni0BI2Dpd3tU8sbG0xabpVamxo5gs7sgzwEVT/dLQ/ZbRWuWlMrN1Ts
ZJ6J4H7uvNjnlVH3K3Qb84wPqkahS1aBM6AGxePiDoF5p9oauESWJz64jrefTKouklgfxw59zaYp
HNBs2x1PbJhngcnN07nM1HSB71XCcVYvyNiuewTH8V6/5sYj8imRe3maEJcs61aN0mMcja7U8Jna
eYaYAFglZo4yOtxiZfJuHzKfCkDr2BNY8FegXuoPp/gFNOLXl7f/tnlzB/a2XaQ8IaaCg1WdLVt3
llA9rKrXhEurvPvq3RhibkDLLJGNG5jH6tPR1qsTyveLVtni8Pn6inbvdLAAQeoPJTXIMr8/wqUq
T/2SxygK14+58blQvxXpIU3vS+3puqFdwq+Vb+j/LDEFpWyqCrMleBYOR+pQr/Sk780RjISB/GCs
0moAIVbgrvmTTAKdMwlEIqsSE+Pw6mQYUUYEIA+j3u/r5CjHjX99Zbuu+GaCBRymTalDiAbXxyQX
p67GQEEpemMu/N1KNOZLVYTUUapCwaISwLRx0HgijGtw+XALbpbBfJ+WtgSToahLSHrYd5esTRyt
u2+NwZaLyW7FzP2TbVvJ/sBpjQ/ERFYo/JqVocHzNNDtkbY5jvXgSGQM/s4ME1MNPdJpBI5p7NlJ
6PBa0e2aq+OwX2TR3hbDuJkhCZrUQ+bhP0Wd0oNkRWB4vVdDaik5LpzO+u6p1UwV2DSwgWNk8/2p
tZTYoHBrNKcgS1HfSOsTcTxV1nkxeXj23UC0McXcv0YS53Wp4wDl5DddPndC7wCevMgkvP6ddm8m
Q1sZJlF3Bs/6+yVJmTKoUrG2XrSbfPGtipNI7J7Szf9n1rFIPcBCIziliPIr0S8VyeySN+qxt1fI
6oB1hsSM8UEfSpDJigpYcET1NrGpMHxtm+FFMc2DOfMK9KtHvT+ukIV605ZjsYla1jcDGaA4O2qe
lhBgzFonzns7klG5KCewJEOvdeCNCfOsMkGIJI06kaFRXZzdZ3GWQqmNbkeM2pEUwjNz4ZrtHHSj
/u26c3zc2PeLZWKTGPfpVIAx0p3yULROq5cIX6Grd93KRxdZrYAoCZNokggI+XsX1Ns4hqQSpAfr
+asMWrNBfpZ4Q+M7CeV7I0w8kvAioHREW0EFhaHVrUmsAVKY6hUFIWXAJv7dopjI1GWGqMi9oroF
vZPBxgHta562zL5T/LtvOoNBXIRMpZNUau4sfBoGqOcaa8bSN0cJJLha80MwOWeZZ5DxQuA6TaWF
tt5r8vcmbcGrd3wMSe8+FSuVSlIr77Ihgko6GkFFg4neauFc6jtNxvc2mDwPUpfWKKWT6oJWDVoW
QErZ/YvuqrdrHtsH/U3iVU7r8/TQOK6ur0vf5Om9WNfChP6eW+u+MnX2aJyElDe+yjOy/n1jpBUI
ETrgzFCmBXg/geSQanrLUvp/5eE6E9lNQPDSHN1a6FWDGwul5zygIicA8Y6tzsQGuaAU4K5EdZFQ
3C0KPWuyOAWDOYNhYnlWRHI0qhEvw7oLpnQIFKW+FLnAyWU+XvvvnYWJHdSsc7Vo4PdkEm5LkFd3
hgl40vSYDfmTnvKi7k4j4r09Jnb0dRQhqynUVwmjxZVs+isPUmghR/YMx4xueO8rjsewLfdJrgpD
NlvF1cXQ7L5oszsNz3/lLQYTO0yqynU3EMWd9dQmnX4rR98z5X9vjb7bOYO5sOZcb6MhhRVz8ugQ
ZiMoYg5/txAmcsxkwVgp8MLupBx15cZc7qBlxAlPnAhoMGEi1kD+2Ij4Hm13aJfeJtHMsbBT33m/
U0yQMHorXzqaKBg4X3zBVr30CB783qPuBK0s9aB8WuXEhxP53EG9licLyFsgEztaOmdyYXaqK5if
YrAb8IaLOSf2QwkzlYsqT5G4xLnlgD7fnmYol1dfpuiLlPy47hC8tTDRoTemftBr2NJ1kKjr7aGR
eKK1nIvXYAJCUU3i0NTCevG2AEyMoRKs80M8vSNOGGAnwEFmP0zEqjR3KI6x+VuabcnghIGdcsQ7
v/tQ+DBAkDcOcO3iEIfVw3yyMI6FRGz0pgMJhJ/TSTjxuDR462KiQpvL8tRBfckluXYo58jR8zmk
Uu5ed4SdnhDWhkk2JJPIH0T2LTVnTT2mFe6Jsj8DM2yrILcTtCPtNDebngXxWBXoun6qcVlet7zr
HxvDzHEa03RS5tXdZ3/1j5Wf+/9Hc2zX0zdmmMs4GSaj0uQV5j+cLeslbh+uL2P31G7+P3uSJoGg
A4WEVpcvU/I5qr8S5THqTpjT42zY/hW7McWcKKXSorLOm9UN6XPikIfaidzsd/q4VjHjWxoaP6+v
bd/x3yyyoHyxLESxbiLVpY5hjwfobiS+jjkz1aeHyJZtjEd9+aNHyMYmc+nq7dBnS1+AU6wBAY9q
2hJADCpn2HZ1rg8vYkx/QAsaqt0YN3mfbmYQ8ROaEQtripBGP0Ai7FD1jEkH//oO8uys3rlJa6uu
BdlgbICtQP/c1GcZrLD6Yz7+vm7lv3jG23KYi7EVFq0TQJjlthZeBgRysvKhelk1IjCQZ6un4Ttv
Amnf7d8srgvfLGxOUITJ6kV1F+HWoj8EqQjr6Ku4nFA54Zyw/RP8Zoo5wS3VK1FbMsWl6XLMyHiK
1CS4voG7wRZ6pzLG+KEnws64iMKgW30bIVnuwgrvqM6PeCxz+6+CNxvsWWoL0TRojYrBP8ToSpi4
8SU/C4EcTieD8+rlLIidajGzSl2KkqoYboJ4hGwFRtQ5RrFwzOx6wWZNzCVVodIbWx3u+IZELiRT
wGEFyakf5nSqQXN8/RtxN5A5s8mQiP0gI4kdcWHk3nJqofmyxqLSj254VdNdp9usjDm4XUekvofG
LxQ52m+RYUHXaRmc6yvaDQ7rRBUm/jHhzU6dSPkiDWpkYjRx8dCfspP56zx9qgcuC/a6Mx+i3cYQ
c1gz8BuKFYE3/B+MECrm6+NscqdzdytktvTl71bGHNkCMwzVpKHgWM2Y3SPq4Bhi6Y/oUo7NbPIc
Y60ZXVsecwVPbRlHZQfHqMhjZgRTdR9l58wobaO7KUElG0fAbnA8/79449vHYy7jXqeD0pe4jDUb
IpjntbJkPqyFGOKkXDaT/XP2rzH2rUswt6rMBpKYpgzE8kUA6tiq7+Wot+OONwHAs8Xcv4VSCJMe
J5qrib0nAn9VkB+Z4evxUxf5191kfxMxbausZBSY+WWOdD7kEcmkGu9SZxXAqsAzYt0sgRBUx+Ek
cKztPx831pgz3SgyiGuhFehmqZ3+zu6Kw0q5A4FWw15naWbP+DSc4wPekC4NY5eHD9iNyRvzzCWt
j2ZvaJCzchUrjMeD3h3K7PH6hu7m1BsTzEGXUNySjSgGLgUPlfwI4Y2D5GVH3ttkNzhuzDDHe1mG
MpYzXP49BJkKX9U42dl+PrMxwJzozmqMeFw6xe2Og1felN4CPWz9J6IxJDfMU3rLo6DgfRvmNFu1
lZikRChu+4OQPpbFOVFern8bzqapTOW7LMdSgvaL5tZS5phKF2Q6b1B7/zH3tm8s1AsyqQmaV9g3
QQvb+QVMwG4pP4zLrZXdWfQ2Wz4p/WjHvGmu3ZCxMcukAUs7GiXwCYAQkYsiuGZXAIbV28vkAYHp
Xd/G/+IbKvREVTSC8VB4n3mKFq3kHKzbyKMGT/RWwnzBS4MVE7/qVVUBjzN8/8O9GWRXR6dONTo8
VDP6bM3fDStxry9p3/mwFA09c+1DK9DCE8GqYqK6c1EEJaUAMY9umy//89wlXvrmv2bYS6SrAMC2
WnST9OpnAsZ/VU3ssjpcX8t/CelvVpjPk4/91BY9rqrRb75ZfnxEDfjWClbNktjlPYn3P82bMebT
VHpp/dPc6c3vpvgcZRzimJ1e/fs9Yy6oDCCRKIYMizt+Xt9V44tcOYO/BCuQRwxp7Yp/+ZHWFW/e
VRAaWmI1R5HRMu5N0PxI2mhbQsE5RDuyP+/Xtbrkxky+FCJg9Dral2r/PaeWI1t5aA3ivVbhYaKr
gSjIop3XvS1N/c/ZyM8llVVbjNsnSddtKjY3ca7dm7T+nAnVBUIZPhkIHtEEqXmi200BvHQRJxe5
SW+y3iQ2rXgcfa8YYjbvk145zkEcAHVr9uuX46TmkIVyi88V+O9XqKl5VAE5rR0wQbXhOneWfJMc
lEcu5ilBSbj3ecp9O6PjprL9EYyHxEKzqKWsrgyUKw1VZw+X+pflqV+K3+tgWAlUqPBYBN2ftD8k
DKujcgdmWZGFxNTlDFlWHZ7ZTw+0AvnDU94Ff3KWLURu4E8VYC0YL2mqritSSVZfh0tWSG8ZqIcZ
oyW1XwQ1Bw6orJ+L/ZwY2/rXGpO85KIpx6gXA8YGNZQL5BIOaHuf1+85f/+encsb1YuP1Snxc8eO
DwaytOU3aMwO1rNwyLzULdD7vL4Bu+Fl84vYPEfTGuBJEfnTwqVRuGTP1///uqJrK2bSnLGlJOrK
texgflussNOgbklL28QU3nVDvIUw6c1Yq2pU1TpaC5ZpV+hOdxi74ZjYvcXeNosdqOpoOc7gt0Wp
y0ozh3RxCIf6qc2WPaTNbwls2pOZ/xaj7pJaoBlI5E8JUTwa5feYH5U8UukPQ4W2CjUu8iycCuMX
1RqIdIx66tA6GZ3BKI6D1PkzxKXsKl6+DIWluWaq2LmZ2+lU3iekdEnx05jib2mX3SiW5PWaEMzC
8LNDPxRRaTzLWvSwtN2x74Vj3Eh4QA1oFkXpt+vbsX9zbLaDuQflQrIwAIZeVe9KvuV3Tgw0fOoo
eNwUXvedR2jDtccEQ81ENQ5EYTg9n1fdveUUQf0JuBTrdVawCCD6rfzvgEncIhYe82AhAwqGHb2A
eByY2zpcVnp8QAUQQ1yme30bX4e0Px6RNxPMfUjUGRIXVaq6Zd4GKaGjXwyVl4jSnbIMIWnUwJww
/JokL3QmjhCpmBg0GjtvMPmlTCiIkjhMpexIxOFJ65rfJuQk7FFZPJmgpj0YQbxkQWwaKUjKG0ih
Q2knhQRAHwu+WJufokr7BsrKQJoNV5IKiMk3kd3FoBuMrMVuDQwpmopvDda50iN3WJRT3E+/0qn1
i7w+NFbhRKQ5KoN0jEgUijO6o6p4zgfVB/HrwSBNAAyWq8zFYbDSJ1kcepx+/SdeCm46dI+dVMu2
NMg3AMO+KNH3Wpbgq/UTZkKDqplKN6fg276+5fvn+G3HmaBvWEOjN32qgIP4fuwHp8tjW7Y4kfUV
/Mx+V4yKKOo6LIFjwhyPCEMUIE2UgCXGIxyTfwewS/labEshBDF/5v90F5wqGIPcjW+HUL38SZ9h
+wuYA9NjXn8UJzzHS+Emt57L7F6jn69v5V7Y3ZpgcoOqncEIBupBt54it1qixhaFlge63Pte0GEB
kydme5AJMLE9G6qpzsy1UjlN38G978n67DUDryC6d1dtzLDhXUJNr50kfDCdhrqJEXJI9ta22Okc
99tFOW0NMZ4hCompRgUuXeW2Bo3agmbrdKeJTutNruIUHpTENAeMvuH1b7UD10ci97aPrw+bTUps
5KrSGFH9D9iuPCbuD+uShBgH/IMMf2uHdQpqpFCARTtDlw6G+E2dnw0e8wXHJV6f0JulDGIUWaWF
FlpR3nZpYUfdQxL9ur5fPH9gwoTeVFBMakRgSuvG75K0sjtKQi1VLn0+8Rih9g/Svz7+6jObBfUQ
/mhKc0a7riL3FWTRGjXmXNi71cHtd2GSvWjshsGwkFCTH7M/ec39CA25mwYtVummSe3ZM9FsMNH0
bJ0st2nIu8F5H41JBtWxaVTFwBpb+hwnii1MX5qZm6XtZJwYb5BlkLmZKJ8wiyz0tjXRRlZB4tZ8
UjXdU2Xem3mHtGI9SG82mIUUKqgmkg6JoGYvvpTa4Co6RUc50D7LzhAs31dhL+WISxximDfiK/u4
hCEp+Vx8jf3W/QNSg/WFJgGjK0PWWFOZ3zMNVCGgcwe9LOhsCVg7IELotoAboLUMvP1Q8iLYGqE+
3G0bg0xEzumCQk8DT4oukKuywZ7t64dXlYULD3a6W27ZLI4dKFkScGlBEwnHEE0xUJYd40A8dKuf
4uG58BK+XR99Wxk7V6KZRGtnqoDQfSS+MqNSLqhg8xD+JERuzDBXM8HALe0ixC9Dvyf9r9nyFt4E
C3fjmDCspXM7CQvwNZ1XjLbsSaHpKhctAFnphU+hyzXH5LFLo9bztIZLKxy8NKyAV6te9Ie1eRn7
Emfkg/eZmNgs5E2btwmuUKiiRm3hLoPb09i5fgGsx+aKl2vrBbGNyYlckoQiT+yXFyT/NmhrM+1O
KsOEulH6+HfGmLilJspkNSWOVFvfyjSIjMAqISqe/9CacMg5xvYj2Mb/mIhRCh1CcYcS8yopvVKL
1/YA6iLFRkHbW7lW+97OHkx3dFZ9VtEuDwBkO80ZM9wuRptfeHTPu3ft5vcwAaXMhjmO6l4FWVZn
58OXevJ18qnK/gSEvQkmLDg/SqAcqNRITcRlANHCYC9LkCuHP/mUqzLhP1U7Jr+TiNKKbYWHcSd0
RwP4WjzHZtuUQE/Vic2Xtsqh5Dq4143u7uCmWsZ8UaHL80FUsIMtfcBknKsIZ0O6xOPsXbcj8wwx
nwqPMxQk0DD4TzlwdZbEF73KhdfOJ+3e8CYfA8Hf+iCL4VLZWb8RbQ0k4cN3XoVwDSkfDujbml8T
ns0BFUvLpMIEZN+kiH6nak+GkPEmi/az5o0R5mv2jZpPSonhADXQ/OmCrHny25s24DXo9ou9G0PM
nSCOqlVQ6xVOGqPUm3/VURg0FVu+G56s++W04gclJ7ObChLDdoYdJaqtQAyIE/Z2S+ebwivLbAGa
fgDrC2xrdlbxee9kz7yIDooAvnmJgtLLHsrL4INgy5mQ+wTFTY7r5cf4DEEXx/S49efdMLzZl9UL
Nl+5m4YpalckW3FYq8+FP4bSS6KEPdCpkV1C2QJuttyKpU0uXD0Zjrez4NE2o2KeVfj6a2jUv47u
eB4CELBBDeEwxph9V/3s2EgOzxt2LzgZ6i5gE5PAw8BccGpNFCAEMcahgU6moM8j4pUucArS653y
8fy8GVkXv9lZPckhCtqhsm/V2UWsejtXKmr3QuL28/gkU16U59lj7jjNikHX01VI5YbGn802sJLh
ztQbJ5UVFwhWXvNst1uMtsm/u8gERdoVBaY1kRjHZuxIyUlLJruioZjei18i46mvHRk6QTWPS2/N
rK7tKxMidej/FiBCXFOh5C4OpRDy7Wf1dnFWFQFo43KSoV0QqwRiX4xVWxrUVZhMzxxFQdHjESH5
uHKlr6mX4YEv3UHL+Cz7fTDZEo+UZn9vN0aZY1mD/2YlN0PF/UZ0dJAhJrckNAJk5S/cN8Duhm5s
MadBQU0zjaAWgjcAVPic5hKBXN+hfhKuTCvYUS4Lyu75Q81XBOcOiOE/0BUJBILNHdKxHlwv/WN+
jNzorD6mh8UBVRJEnVAL/t81mvGM29hkLgBBKBIdb3QU0wjU+LrMa6eBc+J5y2I8pchx3CsBH00D
YLL/DVxSxVP/3DcBRRfMfysgUWCcnxRtLcwNWj569buJc9sqjvn4fD0J2Q0kaG78xwY77hv3VSVY
KfwhrVN7ME/1GDZd43bEJsPIeeyuv/fDYQZu1kSdE9Q77BxsAq2Hqm1MBKimBuMZpF/bMmzlAgR0
cXKiQ3sHvQunWazg+hp3b56NXSZ2ZVna1bOoYF4QuZZoYtwsju/G+Ru1eMoguxfsxhL7xbopktoG
L+whegDSmRCM0Dvg0JLLS8ub+N1N2d5ssQm4odXFACkgnCsttWPxtJTh9W3bdb+NASZdUyfFilMZ
CXDVHXTytFRB0jz9nQnmnCY00eUxBgatjtNwUArfMie712bOWd13POgXgogJhO0sgt8oWl1We7xx
R9885sc8wAhY+Cc654g6Gi5JEDCZqsWqUqAxNNRShC8yC6Ob0otInmLt5zjwCnO7H2Zjh9k1Q8+q
qFxne2v4soVmnm3V0rGshj/5Ohs7TIiTB8Ok6Zjg8q0zd8rSH0M7X8Rc48ko769HX1lUwMYK4on3
yVNVClqUpRY+TxodEzLblUbO4sCTT+WYYUH1UZGQpkgVBTJ/ybFqy9+50dwkFv2TgpT272pYOH2F
0nabjyViQCV5kinYGcidyVxzgul+lWhjh/GCVBsxWY2HM1KVKMBT35vD/qgdWyf3K4f3Pty9JjbG
GFdQY3Ue6QJjdbk4zeTNUotpjsmW2wegSDlL430oJh+K1DYj5opxi8cWdFXGuRgxImryZmn336Ob
Ra2/Y5O093DpdDGR066IYum8nMhpzbqyT7ysazdUbwwxr4NCplU3CSPaVAI4TnuADwbl4Xok3TcB
pSjwEem4XZkHQdR2k6pnKrIQwfSlMXZ7q/103cT+foGm09KhTCSCyOL9fiVZ3mZlhb60eFwLXd2l
hR6wAswwb05z37c3lpgN6+oFI/E6kqv1yyh+6UHf8SQCbd34xS9ec3f30t4YY7aug8YKFIexLLkQ
TiUZb2bDtMdRPSQTOSdlEjZ5wxtPlnhG179vfG/M6nSI9RUW7YpOd7OiU+Un0B96BINYoj8cSj85
YVLP1w6cr7ibDW2Wy0RbSOGWqIeuccNZB6NXkVVdsOOL+FOFEvI6Hjh9Nw517V63u+ugOmYPVjkK
U2Xh+/3ckVRFCQizlbdiC32Up+v/fxfUAjzhvwbWH7DZ0YZYVJonPMEBSATSN/+E+QAne24OLcYs
mheJs4/72/hmjjkMpVao1CBIXTQtnIQwam5FAy/S64vaDbubNTHnQCCFQdCBAx9TnjkLCWvhUDXP
bTTZSc9jW9lHJ26MMeegqnrFpAne2pr9j0hm6iHuxr+KF/VB9CtPPYEg7A5UQPHL9VXuH3cDEcUE
MFwHHvv9p0utSlVohAS9OEPbAF8vAAQicozLOvDWLS7vxO/64sYec5spgK0oRbwGy3R0CrBCL1PB
cff9R/3GBuOOMqpOChIOpLaZeBMP06Urk4tg6k9xDgLsfLYVDeprRvyoz3flWP0JGBmKnHg5Gqs2
JytoATUnQZvn9dUN5HsU1Mfo0HxeBzxXGWVATP/krfBmjsWLz6qV0yHBaSgwpYiB5uKhLjiE82tc
+vB63JhgniMjxANz0JCBKYVMUIodfKUpbyKAuMQ2OvVLForDAnFJjmvuxmkD8wMiWIMhN8ccCmOA
foolYR+FULgdHytfn2ztRv05+KsiNbhKvBxKmqi/uRGPw2ffS99MM1cEQGyaJS9ooEbNXSU/irwN
3T92JlSCdEyLSRYL2VWJmgDNCwMQU+4P+dF0iRc/mg8Qbgaailey3N3JjTUmllGthjGKhlE0Pw06
cWgOti09lLK7qBwhDlZyYuf+hbAxyHw6kTbgeF3BaSMYXvvb1NMyR+lQaFaecbG6ypecB8vYxyNt
TDKfbI4KvZEHNAMTTC+6s2vlTv1UAsrZpbbsg27k3ECaOvZ1j+Oma4T8cDg2hplLXdUINcHACmDX
D1Qt3aSyycuImU3FIV8Ft+EEbHnXNd/MvWaKm7t2ybtEUVM03esq9tN8vu97OZia4q6rTY/2iieM
zZn2PfhIYmILlf6UCdJJjQsvz4SDTmu/1zWv1/EDVfCWdIVXkQK8eYm/YIiwp1qg9SCgv75JvB/N
BJC46KUhX390YoVmUdpdz8Wjrf/iymd4PXGbfUE0WiItRRicVSdOD63s6C11Y0yARPeLdGjTHz25
a8uZ4+r7TejN92AutJLWxtgDZeNmYvW7VOiNnhnOLKCjokjfQebkCtEEeKsZDPJ8ry+Z0xj0Z10d
m6Q+xZpoK8P8tZtj0UlLelaSU9TJXot3nYCxrGEQwyzPbEHU7f9H2nUt2Y0jyy9iBL15pT08pr2R
9MKQRhK99/j6m+iJnWajuQd3NRP7NLPRdQAUC4WqrExBFUOlty7rgmHgnufFuynVZhX0ADe7J2fl
MFd0ErjrLlP1xRrAH1beqW3C2a79u3ljiMndNJT+8b6BuC1NgekwSOJ2pxVJt3jiXYz7ULGNLSbs
iTP6yUuJjgKdVKBjq7j6gdnvDuLt4skurLozBOvnU4MrBoD+nPOtcsIuO/vRY2Q2NVuEpEpCB3Lx
i+6HNf5qoTO73szou13/xujOXfsAmABoDVHVKwsa9oZwiVXLVuQAlBZ/ZASM6hgzAbn6Jyh5p0D7
VcKHjAlWu83ehgUgHcwrV++v5d0M447llOhKQ2E4WnOxikvaf8kyTq1o3+MN0BdDwswEm8RHj7dy
LclJjloRaZ5Us7uZu29W/Tsr5/s/OZZ3O/T62H5Z3RIb1YrKe16EYNK2U+0MhirOsezH13cjTBAa
ldWa+hjHMhNbtH5Pf8T7BwaWf3aLORApmmvQoKIfkgwAj7Z23Hnl/Nf1neItggkNq7KAhttAn4AA
m5BKdqLyQAH/JS95XwYTEdS2I2Iz4FFHZXhAIO0lfhy0bmULQRdgqJNT/P4vad67PSYPWps4qyQF
l1IWUohh6oGf7rD6kpf7vGjH82fm88cB1UVNXx0lxa8vLhh1DnLrScvECeH73+b7mph8ZxWLRStL
XHhFUx/LJDlUM7JWRQuue8PuAPHG5VjI5JQ2zSytWNB6hE7Ab8nO3PgZ08qO7ud3A06Lm0LST/Fz
BP1nZSxsckHLpYYwAOgbvNkD54Bv3TSn/k1XK/bVh+vr278c3o0xcaGcG2FowXUAbISQOWPSnNNZ
s81C/o7RlNNYjK6U85IVztGxLXZLtkwjokdnDK2dIg8TpEDjsTJzPmONCRUxIeIc63RazojQ1kxu
01znYRP2qES2vsGEiqYuO6leEe+KMIKISXrUbspwDsUDD8FCP9BrLsEEDPCDFlHfwiU6kHhYmMbL
xl/FetuTU8ZNJXmnwwSLHmK7ZaQAkD1K8TFpkbNC1KHBkP51x+MECo0JFEk0KZaY4DFY9xgbtvxk
elmGB1Ph5fz/JdV793AmUCQLCABIi7HUNHHUo+plfhqUFvBOspv7f8J1sfEItiVL6pSgigVUjmCS
YMx1t6lljtdxfIHtMUZzaZpCTPv1XWb3yVHE0F4McvYZr7ys866f0n5J8G+tJCiFo8LyMW8oI1Kr
yYLbEK87jyLyzXCyOw/QREe5F/GgnU+gvgewg2N4d5Xvdtn3Zd5kXYouEIJgV3o5ua1J7OhC5Ml4
UPGIW/ddZGOMScL0WijjScTnJfSBkthKCpJzOcXwndOQv3LzpYBaSpafMAzIucTo7n36rjeGmehb
6W2nGhUiIcXjKwfalqYpAK/7tH+JbewwiVmHEhYKhQiGYjB6mp97+ehqNyOMDcH42p4Gbjlw9/Pe
WGTCr6BmklgRPHoW/aDMPvC0mCsKC65cy2602tih/32T16bDoCoN5ojcpb0lc44GcmoXkK/jfAa7
z/qNGSYAN5qSxKMAd6TNGgLYYh4oQf301ljgZWs8W0wA7oBNy8R8BVDlrckGMJjfAQymeOktrwy+
j3bbrIuJwqNZxmqZIxMVDoMLEiAv9gog3pLX5Q2sXj+C2Oj1+l7uZhwbk0xEqS0RpF4xfLEb+hYj
gVBLECy/0sdQiUavV1GgjgzOd7abDLzbZMHNrZpGSlFQzNvyWiWaXUm8WReeBSaElHhEWlWGjazn
24Lc6ubTv9o1Vh5IFCKljTM4IJGgNDK/aMroFLFv9XftcFoiHlvGfndys2NMxFDHOksNSp6sNg5V
xxJimzyUge7WX0Ygp6mGcfyYBLVn3PHoFXlO+VZ73HzTcdPmudhgL9VA8onb5nYMyh7jHu3fe3AA
HMaDcJK+Xt9fThxhsck9kNHCUIDzoG//mhvANZSvKo8SmrswJoosvQiGOxGbSvtrojcGg2yXQG2k
QXwGpmbxlpvcH/53ORyAkjZHycSTFcBClawGemtafMj074U8hrHA8U/e/jGBJBamodBa3GSp9SjX
vp6euzy4fkT7z+bNQpjIIYGBJjYbdMyTJLvLlux2zebLmqlnsV3tqYsOaiFD9zp90cn4iHxZt6tS
dsRZeb7+Q+iGXbm1WRhRosJbapEmeSn0KUs5eu4AnVRGchrH7G5tyeG6PU5sYfFEZAHfaDriQljr
whEh/zSO3nULnNN7I1vZfHHC0KkkIxiXMKx7Y/yV6a6U8mp2+62R9+Nj+/+RnktJMiOErUcq+Sgh
3amDGJwdYfnFCJJDckyeV4SZmXN5846Lbu9mcXU2ypUYDQidU+woZesYZWBCg2rARHqpd+71rZQ4
OZ1C93pjTijMpchpK1u/qMcl7C9IFp6LHyibB9ax9XMXdKfoo5tQkvu317nCBBixqmqwBuI1bzzq
Hhgr/qJY8uhr9kr9M8gekK4fJk7k3PdO0OCKgFCiPcqEl0gtVUMfkDyDh56sD2rC+fv7vvn+95nI
AvkNychHZHhJdwRU2emTgJg8iqv9dBUNXmBDMeHACnWO02w2nW4AnxXfQHveWVCHr9Kflfly3Tv2
N+vdDnNAIKvO8h4zX+5oAnj4pPAwKfvJ1fvfZw6jNYdoKQuEimy9kcnREhanHrx5fSDTc8Etx+7j
wUBI+59tY85mknUw7pW4NVMl8pssD4BKBe5V9DQtPscrsgdlfBEmvLYFnibBnltgJNCyZExqy9Lb
ZbH5zKxUiMaOII2szAdp/AVFbRQtOJFj71Pe2mAiBykVvSwHi9ZNh7AF6bwWSOj08966vKUwEQO8
XMDZ0gpFadVhFPdHgmS4tVLvuu/t3J8f1d+Z5QhKH5O+gbJl70m++ssCSbut2u2ZQkKGSxUYvMkP
+bM7frTIrGxZlKRrBOjN09ZX9pXONwrADRb+GNTPFjBaAB14iQv9Hr+8m77lIApDUdodT/oAakZe
ZfXzPn/8NczHtwokmy1CJUqjY527mYyX6eH6HvNMMN9flJRNoXQQdc3UB828n6rMnjHYd90I9yCZ
z06uuh7KWFAepAoThdv+Gg7qIyU71cCb2NMe4nWDvGOk38nmWxutqiprJUdyp/U31Ww+xyA+Ta3V
66DPpgzxQyu3//OL7cNZsS82Ux3ESBIgDrj2ZTh16YNpFs/XV7VT27LEjageC1kytEIQiAVRPYox
FeweoquVm7l6mFLSOsxmRx70Xl1uNYa+nT7mj7BroYmFORhZV1hEkaKPph7lkJpTbumIWR9QNZr4
rAMgMgRCyLsTPt9tH80x3mL0KcTQtRXm4tqGfLOXWK8SUrxoHdzrO/r5dqOWLIxdAYWsfGL4mrIi
KkyRSKij9a4GSVT0Njn90p1eFlQQkWqAB100rE8ERtIATW+1hg35fgY1QhvooXEZAXPJ8DLkder2
FqSKlq5rkO4zPxGgYJbEWluqjKrI7bGY43CZrYfre7a/IAkcKOAcwT3Kph5DBUGafqhFMNRS0KWO
GAklaDe7KQ7zweIQke8MRmP7YAmQL9nCtAXzrhe0uRRFDOK60m16I3+nrM+DPbrjmdwvlLLxF43F
9HXfXLQ7Ocg8K+QljDtZA34D9pPe2jKq/MytIEdCJBChoeCLyc0P/eVv1H134TUjd+qeHy0xEd+K
1HaOi5qSRGL6mrgl5kdLR7WXDg08CLeCu4OXg4OTbOfz3i6PvQPawZhaiCNC7la+m0dQwKVJ9N1K
jL/aYRztTLSO+YLhx3w8SLl5HCztTpHRORLM4wQq3wj9EIhLeCgUOEQXPDx6w07s3Zi0t7qBqaWh
9SdxAoRUfLFa1U4m4TbPdb+upodCbAKoKL3MCYryyZQGwE4ccsMMJGF00JoPyroMls68GcXqIhmg
2S3rU1NPXhqNd1YdHYZWgtBnr//GuHRpjwPIhZbiJPZdOEV5mPbFaSznG2mGHm1RRKdinu7GNXmY
xeIUoXhuGdNLNA5+LEsVcj+86arxIq/TozVDTXshQEySyS/7yCuTzrEipbTn+FatynOUlQFGTE7i
OtppC1rYYpxtFU+KQtJv+250mor4rZF64jy6gFT5iRKldjvJlwVwcqiDn6VKCcBX7eoEPdqo9Gbj
lxLlJ2GAdllWR8GMi0QTkyAZJYfUcQBlZU/phOMggHsYM9trlTnS1B8WFfxCpWibtXAmbVah2mb+
NtsK8gcJsZOCUBUsW+1yEKnqmFq3pC9l16+2WeZPmWl5CBqHeZaDpskfE5LcFDVmiI36jpj62Yhb
y1al+KbSRi+W8tSOZrAstKRvHctaBBBcFr5Z44+ARhCHUT2mgKq1rexZBqSqVsUHO6695rJfWIIr
y+UNpqNvy1n9lrTQChdLTzDKb8LUh40xPUmt+tS20XNV589mkcd4CiQA58VikCfVqRblm7xOLpNi
eLmChHAlbtQpYSOAncCcvmlq5A9V/zWO1/tIX9xk0ke7LwtXVuOXegAsu5Nfy7Q41Vl+rNdacowo
vYiAHNtp04exgrZUPznxPLt5nrm9PD5HeXPbmXFo5vLdMLdn0BEdyCAB0a45Zf996kw3MoWwEMES
3ykH0lpHsZfPpDFwhFV1hB6oravtnSBani4JX2VhuRFl80ZG+x/aAKDvNCt7mpNLFQMzrhjRd4g9
xI5K8rAZyqcqtUp7UaBem8/flbwLZ5L/hGTqY9wUIqZds4NEoue6qm7LWneE9XWe5FuxLu7qtQ/R
APCUIQv7utBcQV3rsGszfECRNxhOZz+mbUhW8TaeBmeNNEfO2hewwjjo7oREMR7A53PO1yksZN1V
kvRYZTlgxGIPEJb5G/zaha225qnUVs8co4fIAmqikiu7GtSLJRXnJYlKZ2yyUxknoMdOJcHBQlZH
yyUv6rH1Sfa4LvkxEXM1mDPw3+my6E74Vsem6uzCjFzZJE95EXnzkB1WojR2lyvOPFoneSxuknL+
gQk8uxLAoqubYTqhvCwIh6KjdLPVJS0jZ5ba791cOVOhnLJpQZQqksdlzZ7WuvXwpXzrBBQbKHWE
NDnJTA75opxTogRrTl6NJH3u2yaYKgzeFrEXLW/qPAddz11ARi+TJqc2EVrRnpOudjspeWnQfxaS
1EMx+EaIaneQaj8i+XHqmu9AvWMQrQtxlzgmaR+sbLkX1+TQ5DTGrUdpQqMmaUNwBzyq/eBFBEP8
cfol5uoW76YIFhjScI/hLmMbpLJYy7QuLyKdegKOIe8f/yQ/eDfAdkKlMop1PcVp9h4I0lzKD6Y8
/N26s0JefrD3flEtmofgZjA+FXOadWmLgSA17QT5ILTtsZyUWyJyNab3clLVwnZJ+J/2qd5iino2
GPRFAeUXG7PYkfBzbJ/kknAyUnrXsqk2lqIqmIfT1E9VAtSkdSib4nRMUbBF6TzUuSP3TyS9WaUf
1w9qBxINF9jYop6yeSWthUriFG1PNHNXj4SaD64KO32g+K7pR3xpPMhrgHImh+RuYlcvE2r9iWrz
Hrl7/qhhQE/STVUFjpVJrsSJkFhpsGJEpip6An/s9WXuNMuxTFlXTarBIussJ4HUj1FnkIm+mkRn
BcEV+Pp8ynDfBLxJtd3TezfFUhMsYyzk0ZIC7qcPnd3rWriO6u9u6twFEodVqfFy8b2X2WZtFtPF
QxguhyKtJawN5H9f+19pAFUbjHkMlIuDC+vZqRV/2EtL/ugyjYwxx6lrUZEAZ9ixfsWdT2cGTqkn
eMo34aY4VaZDyYFyP3LW4PpJ7n3r28UyTwGiF6pkghjCbcpv6vJFSC9LymFT4ZlgPolsKi01AYcx
1icciDn761R5zZJzBoP2osl2JYzPYwZP6+QBIVJea8zc116nWGE+qFCvbTnoG96KmBeFUvdWDsUj
yTWF3sHbEAnhq5yszr87GuYJYWVZ0xg9PuIM4kYTxDeGUMq5yKj9bUMFFQV6XRJZNg59aY1EEQYR
fda4t2d0Y9rZprDQ+U63QcPkW2F9Wm551P1vfC+fgrKiKDoqBJYFfomPXh+PDa5MCcGftkHbGwDn
vOiuf57u6N2WOtIRsHhbPGjfMSKE1whXC3r3yQ1STejKY92UE+LjD6ghRlSZRkKfhZLf2/URucqb
JMz6tB7kP6lYbKyx7cJWVftkNnCn0uVSrWvplbIJUURH88wtLtGQ8Wlz39fGNgulZCnlKckgsqfZ
+Yt+NE5RmIHgDI+lsPCsPxDgRAjb2GNC2DrGiik0KCgY0TcJiPJuep4Hzhbue8zGCBOqoGw7CdWI
ym3voeh41wfkLD5bN9Gx8uugOgie9Wzdg8v6lXKtx072i1cI2i25gg4KlL/QAZVNdrpeSUdR6qHM
/lbJpioTJWjjg96VUHUt7ueTwomcu1ffxh5TtJOz2KzivMKts1bQKMasknjXSH4KeFracGLabkFm
uzjme0iGSEGejnBD0U3SOT1S8ikU4m+53rkbPv9ZFvK/j1/eOHZVDRUWepBU5yD1jAeC45PDNAR7
9ql/rS7G0x/EUg0+Ct1isIuwnAVRm0qqgCeza/XaoelHcPjrXjMZ3nUzu3nXxgxzMfTDDJhkhT2c
Uk8pw2ThLGOvqqRt/j5zJRAQRFljSf8+aLso/qzzKHqPWzLbjR8bO4zjJT1aoUVWUkii5LcPlW+G
1vfFobY0MJlwLrr9UIyHkwEiN3DzsKCAVMZJaPR1o18Qqw6ZH7m0Hql/gVywwyN33v2oNsaYdCRd
0rUXDeSTK+bn40W0u7UH9cExV0MrkjhL23eI95Uxt5xMOlGJUOlwlWHBpOGXmkshsXt/b5bDuJyK
8nil4oGFSpvmaMMxyk5dlzqj+fAnrv2+Esb1ZqvUlClFQbMvhyCxMmclvL4Zb7MYr+t7Aq0CQjP9
6ViaKBRxMsT/4mcGYAR43Jp4dDKBRwd4uCHYK2Ta+hG0d47wEIGSd3bTr8DAHq7v2G6Yw7P2P9aY
S9FKtAJtMViTl4MUfWmnoMYo43Ub+878boO5E1OlBd3UDBtt27la5ltQ3tD6H5bmNwOHS2A/9ryb
Yr6bWO7KuW8KDJeiD07F1zsPkiTA4V1f0b4/v5thvpi+zQVDUiPJ1aDAVbmYmFXjhynmtU/3fe3d
DPPZDC0KXQUKE2C1fx6j7/HkX18G19eY7wUAv3WcEoTq4hwf5gCPOUd/bEPKu2CFvAjKWw3z5YzN
KMdtbkguOplHKF+7o6Vx8gPe8TPpQS9Ecp4IePM01g9rsRxDfVigCFiNP+T6qdIlW8a/vL6HnFWx
Ra+1VOaSxLgWoEN8MaPqtdR5MpQcb3urc2zKNXIHTIquIlEelBereBqsx5acVB5/Kd3+T+n4eyR4
85WNlXXQwSWdooM4R1ZYFJk3x8NrUkv3GoqlQouaniE9Xd+7t/fTNZtsZNCbMTEnfK4qWh7gWwjL
OjonBjlqBHQVbekkGhjChtLXu+wB4z52ZzTHaarP6kI8yeoh+bk6UZ06ZJwPhtl8xygVmsbdUYgg
LyhlfhJBjSgz76//bt53wwqRLFGUWyBQ+JuNawoTZzmpYYGHEtQfvvFAN7yDYYKNgGaFqq84mJoY
zlxgrEo+qPOXac3sSH1RBMG9vjqeRzNRZyrFWkCbDEj74mxGF13hBM/9F8rG05iok61dPscV0AxU
uKJy66B7jc5SMLu0clW/pq/X17P7+eiqbFLeUBWl4o8XatoYNdpxyBN7uXElvLv0svW0pYYINHcI
afc63dhiYtwwVRgTkBeKd0FVFROYCZTYvPhCAuisHOqnwpsPLa+QyjPKRD2znuUZcx8ohavE12UA
GiJQBRm8l+W+GSjdUZ4eoAAYP0xykcRNj9uoIOJJXpPEXirw49bVt+vnRc/jU1DQ3+0w/tfIsjyR
FTUPC4K/WdwGZKjRY2oDIWtu4DycJ/uuexiSpOmor0BzkolBUtnkUrtqEkq3D+34JIL9qL5oPMqv
3ZtpY4V+dJvoqhRy1UQa3bxzF5bedGq84kY9cNnodg9pY4c5pFIwkrhcUcJ5qz98hXbo0fAWhxIA
5YCe4K0SaJwCwH5teGOTObBVG4Hbz0Zk97ld/q5Cw6e09fUlcsVQf6y/LE5ykE+xmwTFhZdU7Ifi
jXHm61YKKDIMPd7ps7NQnVInPkKlFLR0lZf6vOlWnq8wn3dX6glkyLG7lancLqMAAcciQEXiiOjD
uRt5B8l81KJWLkm5Yl3FJF3q0rosRXU7DLnMyV84dkymzrE2ZT02Exyz6c0wg6hf2ojeQni1RZ4Z
5lWjtBiRzBWkSVpzr+ZBLv+SNd7LaTdwvLsCq5ur9AZJO4gLu+plcIUvaGG7ZTA/J49poNum3T9F
r9GpufDu551xARQWN3aZCBKNcxLVE/xfu61vcg8ojmbArID1fLdibrF048Q+AKPS8cYFdi/qjV0m
phiTunR9i0A5rtZ9p02PqkS867F43wS6c1D6Bd5cZY6tqMS6FmNc1c1sOuNs+HOec9p0PBPMC9Qo
21FLKH5yXkMtDqzmr3+3BPZ05DGCljHeai1ywgSymaY6czyPtwTmIEprKWOjwRKIEtspxt5inWNh
Fx9Gu8//OQj6fW3uDylVjNZqUaMRhvrbNM5hJkRnQMq8Qh09IyOpbRjpX0kGJVY9PqVpd7dYLSBL
qj9L2eP1Hd37llH/EoGgBCwUQqkff0tqKFm1QNMB3NG3TdbaRnPTg37kupG9Pd0aYUKtJZFplReg
J8Xs1RxNuyhzjoUdxRPM+GzWwYRY3YqrSVuRrAH3famUCZ0y6zTK4aQ3g9MU690sxY9ls9wbFdj6
CqftqpuuX260bvyql1oQDaJjtrkj5P0pSaKH0mzuU6E9gcDkUrRQw6nzizi2TpU+RwkPvfdfLr53
j2BuXSNLoLyZIU0HXg7FcMNXDmao2rpdg+zjz4qtG/9jznzqp6xLUlxHQN2Ehb+8xpf1i+SJB+tO
5I4Z7J391tmZsy+XVAXBF8UBV5mHeQMvVrrgunvtgwM2C2IOP00SEdBOJM1p0YdTqfkjaRI7yqSH
qugfhUbzgfnyQX0TCpN+aQFQ4/yA/Vzin/Nj6VoGqQDfHy1VVWfKUJz5FE+bY26VOI3d3mWQYjRc
Hm0Zz2tYyhYiFGPfVDNKSgDk9wEkYp3qoASSA/RUYP7vtJD0ZnxfIxPb5UWZh76LUY4jN6X10PKk
bPYi0fbvM7G9m7WobFHXcRNDv82N5TBROeg5+339rPbNgOsVIAMIKrLIKRAuD1prwvl1Ooi3hkNT
O2P69bqRfX/4xwhbSFJbjDaWNcpjEmkdSry6QE68zJ87pXevW+Ish60ntdZYFYA5SO7UZYe+NOwk
Hx8WYQ7/nRnm8NfRKkkn0HYWIukKzOxftcop9+4GClNSdSiIKhDCZKJSimSvE2JUxszkMRMv5vTr
D5aw+ftMIMrVVsU8ArLWdlQP0WQGy2S8mErz87oZ+jM/vXihwoAbVTVUaD98vFCFqe6F3AS+Jcf9
rdcnsyxt0TykaKbWHZf4ke77NWvMxTHrfS5DdUd0k7MeKBhwWg5Z7/Q+7bpDW0zg5He73rZZHHNG
WUlMQ4/wwACU7zDrQjgLgm9m7fP1PeSZYY6qX5Eoz9oAqcKF2HmFIRk1sROulKDEOyvm3oBSYZaP
CZ6A6tve6YCECI7lDK/aTe9PXh92QY8SXWPzwCj7vv6Pk7D3RZYuZto3iKWkbJzU0EJxMnhZJmcT
2dthyo0+nmiVgrZu8RS8715XxZ4c8kajkADJD9iEz0MQ7Ce37y6iMZEi1QEabkC8gj2tbywo2Q4n
4HukoD8LR9EWXC3sKue6u/B2k7k55Amon7yhN0eB7u0U3QqdyqkS8zaT/oRNyi4ji9GB90ZwAmYJ
t99YPBOLN33GcUcWRClXddpYMU4M+fivOVsUOx+Gb3ki3ZhS7stC8Xp93/YRGJuzYqJHEYl9Q4DR
egNVTmF6xFB82AJS+QfkGkjPRVnElQiufOjAf9y/WrfWxdTxRdNe3vgLdR2H3OeBHObnxas8IVxA
BPODs7y9/dRFDSzklGRa+sT4NidmVU8IxfFqYgLG7C8LUvexAVfaoB3XFBuMiXnZNuPRgcCOuxhZ
SLrqa9dMTpdqJp5hsWiLDblNZx47Ig0tbODe/jbGocoRczCN0P9dQ1QO6SUPaXOTB33ZS0S2Zph9
X1VtzVVS4uUlH/E6spXmhQxfey48l35in5YDER3TlMA5AyGij+erZfjm4zmiA14V2o89CLt0V3wc
wVGeeVWgc+q8e1+8/m6OhehC1s1ClMG1N4E5Ir5IvAovvWA+LQcvYgNvdMgqsfiQCpwfUTTDXXur
fDQ7yAGAiS6dBq+u0nNjRk6RZpx25+6SNiYZh2jVTJk7CXGzBMWjcV7iR87XwDPAuII2YmoeSi34
BFPbDARbsutnNUwxAAqBYA81XZ/HvL479qdv1sTEl0WPLGHo6TYCQKd6whflELmgWX7ML+Q+BpfV
6gJknNgFFK0pQwW5Az2wx1n3rmtufgSNEpvQXWizVZMql9wlLkxvaQR3mRJfgmy9Us0nfPOKvYDI
2ums+klaFpQzDXvMBn8d/miiebsfTF6TLqIay6uIUXiCsR5zfdYn0YcynQvJGWfMINaW88DlOzzQ
tDDy7srMl2nhnxXvEdqgi4IxkFzlZPjZbeJXEB2KHdnXMGxsoaUgnqrLn0CfNsZVpiCNEnRbrTmM
CxFG1QrFHpvYgXqJPWQ/MOfz706aLXBCnVmIlQYzAvkLdNAwdJmDAV8JRJ9qXgsut12xG8Pft1Zl
Up2yXbOhjGAv/a4e84N1qnGhxZ5wE/k0yTIf/+7RGHfzKyRgry+Wd64qk/RAz3ie+wFbOzvKl+Yn
xshP5TFxJ7v/SpwVuFtfuOsh51tgqna1eTUkTjBRmWgFqrieyJGMQXntftUzm6R/XV/fbm6ydR0m
XJVZ0QqxhJphTRSQ6xk62ofKkRTRrZp3jlx0jmlg7HQaz5rY8FBO9I9/iv+qbqA5CoigxqqYIEBU
RUnjf6yfKi0w6ptu4sSl3R3URMw6mBqKr2wne1kjqa8hd+UCZoyh2e+yzEt/dhexscBEG/R4wfGx
dvQBgMvf0x3Mv7nTq+FNBQJ+E+gev4W3bxP0yiitqLLC9pXXWQYNu4KN0xbTKbrkmMrLRSIJ5zLb
37x3M8zFohVNofWlikwZ+uxrU99mGLu47oC8lTDXhkLWcVEanI/Yzb65mEGt66ckEjgN190Yor2v
hDkkYmW6FEcwM/lDWPlUIVz1/x9cnDQWffJoiOFqGqUvAKfQx1swzlAKw3AHDReGTVzKiVKjWij6
CtIzXrq/m3XqIgb9DQOpNxuIFV1YmgzD6m6bzAcBECBBk6Dc3NqlJHy5fkw8U0wMJv2cThmeACD0
fbHKL0N2b5oYKLW4wmm7LrdZE7OB/TzNXWPB5bIp8RR58laiuym4xWx5ivxKqM+1+jSs7a9yES5l
IXppNt3iaX9oujr839eMMUnTMC0IrUom4/1GZ0KrtkRJXYvuy/EpS0BfhuE03n26t+KtGeYLQHiS
TOCy0S9UM6/PDH/UU/f6SnZL2Mg7//EU+hu2yRmy3jqhnXE6E0MwZipAicIpbCsA7VbAIwHdWxGU
0ywMmaooNbO132xSBBHtcaCvtDrQdeIr4vhnK0IFE7rvFqqYzK4tS5FlUYJHZ7sYTgpttnoowYgl
vlTVciPU5qmphrOim+AhGA+xsn6rOtAoX99WGjQ+fez4xv/zG9igsnatoa+4nfH/wZh76Yta/9yD
jUC15NtBAJKp7/zrJve39t0kk2ZGY5prQowaTK40Lmp3jqD9yZvvfVEsuEGfy2WKEooHTapg0cEQ
0qycw9uN+RsTTIc8loU1auhE3yo39mo91PpticoBZ6d2t4rSyFjQJVcxCfbR50lmSBqEEbBVhvm4
jMpJ1eP7RFWeLU26F6ciUBsQEkpZ/DUb1zA3Zlusu6NSqjdqWt815i9BWMKV1HZRa49aBuG6Vu9s
de1tIVtfjLkLuym+6aMlXMQRCmXGnWUY52E2bjN5vKR55qNTakdr7GkVSew5T1oHlGpO0mUvmDOE
Mlb0bc4l6CIPEGkEPVe5Nk+xFHH2Yf/b3+wDE8YyWYx7M2np61Dyky9vavdHHVJx0kUIeZVr+tl9
+iQMpCQayk+y9oZj3AQaDAeVkdFBErtNyE9hTcFNAnXPTGvsSEzA1p9wXGn3XtrYo06wsWdlBEj8
FaFmybpT2qleFF206GVWyofr7rTrsxtDjDepIrT+kgRDalr/JapGWxVvZun5uo23ZPTa7jFHVSR5
paM6gUraErstKTDmCp4qDWzs5XLK69RfSjWUKx21XcWXta9tK3b22kKqoscowipeyrR0tLU4iMLg
SHN5K5nzY1rh6UTE4baV4zMAEUEfm06XmbbeLec2qW6JRgJzqo6ZlIYWonUxa46Umj9kvTy1beuO
Wc65Wfc2c3vlMYGzmM1U75VJolpxU/4krMSu4p/XN3Pv89/aYCLlqK+grJ2AVJjxGctNdhEWg5O7
vtWn2PPa2GDrY7IxSXIrYR1zDmw1eFAqUjrzDG0uObLBYHgDQo+nTpN/JhH0PDurPyCspHNzF61i
KE1zqMij35POl3WUQi3r5yCCOUYFf5G8hGAYsxeMyOqQuEhz6azREspoiMclqp8WLTnpFpj5awEy
hVIiONd3j+4OuzK8y/75jpnrVZ66XEbZDtWcYggn8G3UyfAgWSnU4JITvgUnnclXeeSlmXuHBhir
bkgQS4LUMXMzEEMox7pPAEdTUoyTy+dFJpxMlmdC/hgxZrVJzdwqEDGiY7M+DDHHt3l/n0lgZaOT
hnLEg7pZTql6l5echtN+xHvfImp/E/FkVSqIYOBaa9NL3zw3xS91+TlYv6+f/24cNyUJeq0SspU3
GqyNFUnuzP8j7cuWY0WSbX+lrd7pwxBMx073Q0DOqVSi1PyCaWsI5jGAgK+/i11VXSmUJu7usrJ6
0E4JT2Lw8HBfvlbtx3AcWvMoRR60p2mHFtx4S5KZks+MpWmNjllq2GdKCBZJy4SohmBQoeNHXGso
WJgTKpTs/vtXuzhBf73atGBnilxEUg0USymV6Ab4Yc0Ji10+cc8sTJYYEpo6bi84BDun2o+XwBz/
DTcm5K2DxRyU+GIQemZsst4qywKFqo3rg80kOrSdw6vdAPR8/G5BSqaPZ7bPRRAQ2EfQFa6DJMT4
Wew9Wxm1NShhViC52ujotUsX6aqKHP0KvEUrdpoLJy4dFOfGJgdFF0u6PFgFGF7UVR8d+hxh9dv3
y+GiCVshCvRfgYmYVq9wSBBTEgneh3VXdlwGVA6hjsj47d+zM9m3XDLAjmSh8BBJL2F2o/vHIZqD
513O5p29zPiyZ5PDkp5VUJXGec8XOFoq6Nk218TH5Tm8QQvM0D/3ibT8/sUulvcBwbAg12ej6ji9
7umiNwYQd8EjLUZyHJT3twNwxPFdsW4X5lal+TUW/nautHcRQ3xmd4r+iXRJs1gET4tyu9s+aZRs
NZd5fO2v043p/K4BNIshvLRezq1Ojqi0T5kaRPW4uaGZswDgSKE4Dq/arb3yKffArOT+N90q5zYn
DgUIu46jzR28JCFOe1yVGLdd9HP9F4f+uZmJK0mlKCx0qQAN1aZCJ6i16ZboQpgtll50Ied2plsh
K6NW5ylyftvykC3bdXCvAMA30rHOKRdcOl3OTU02RIH8qIQ4Ft6xl8HHp0OOwbJtWtXpMuzyBfQM
F9/vhkvH87nB8fOzHdh0aPgBRZ/sNgTdTN1SMZ7itqRWOQPjurgMjVGA3DZkkEFNw9uMCSHlCAMU
Za/aTmjsm3r1/atcOlkQZ/xpYnoyp2HZ8t7HxTEzwGSntgeTATMdxNKqbXw3trJrIWUz+jiX4s5z
m5Pd1djo2SwZHNjvmNmRCAGkmPOaSeNSnsa353YmO6qQOfrFG6RuRvjMyLuGAMe+gx4eOLyyZxvu
5PuxvLgszsZysrVqVW+C2B6nq/by9gku2cEFmhbqHAZ8Zl1MlfF8iDDZ8YgQ4NLWN/egpoykm+/f
Zc7E+PnZEu+6mLWtijnq/JMsCirzx6zI6PdGRh/wZYLOkq8TI0zYDFz6HaaGQ9weemtW8EfT5v+8
iv9l7/nx96fV//4//PyaF30VsoBPfvz3dfGenXj1/s6vXor/G//0P7/6788/4i//eLL7wl8+/bDI
eMh7r3mv+pv3ukn4T5v4DuNv/v9++I/3n0+57Yv3f/32mjcZH5/Gwjz77Y+PNm//+k0ZtYH+5/z5
f3x4eEnxd9uX4uXr77+/1Bx/qmv/RDuKZmIou/ef/6Kq/7Q1zYLI7ojyQI/ib//I8ooH//qN6P/U
8S+KOaIyZNkcb2J13owfqfI/CVSqQIcIphxNNgzy25/f59OY/zUH/8ia9JiHGa//9dvnxQTW5ZEY
RFdNQtBIiPLc6MDPFhOkj2JrEMI+lNkq7BYgB+Xx4mwI/jB5buLz3htNaDKCE4uYKi6W6heUSZP6
Ss9b+zDYVLxVIEKtF80cL8CckcmZNqRJTnwNRkjvJCUqFq4WOvqc2s+clcmuyMF3HMVpZx9U0xm6
g686KpoUmxkn/HnvYcBsy0LrL0ZMw3CpUzqNSIOiEGmD8CR31bDsbTlFD2nLZo6X6cyPjTCo/WoE
5xfoqqczX8dKjbpfORxzZCjdZujjVRZxddl3iTxzJ/98qkCcC1U33QYhGOrA4MeesgSFXamw0OTK
Ec5Rz51QSqI9MhDqwZfzeB9kvLkD52HwaJhdDw7kJPy1S9PvX8AElTjIKDUIoE7J2Py86WtwTynH
DIzNkkUDtLwkwzHBO8eM0yJOd7UKJThyG8VzyhBfX15DeV21wYim6RiF8fOzHWYnjRqD4iH1/IzR
ZACIoHu0661lHNX6kVlABrWzeOkRcPKX9x7f95PNKfm+IedR0KlZ6tmkfxZSo9HKNiiae94yI1ep
KFKI7LJ0CzrfGwTUM7HRJMD80zwKsCDh13AtmWyTXgt5Y3Us9aKy2vqifGwGQA87eQUBwRCFjfRD
LQeQYYX5SgowGkKZ2UGTu8nv38CWMeqoDWkjk/znQQ/jSlO4qiSeKmkHIfErHrdPdVC4tm+992Cu
c8TA72pIj5tRtx3U5Lpq4oWVV7dG1N2kRunaUpj8Unz/x5dCSge87NjccO6fvxT2m5R2oZV4sd68
GHF4DFv4EDteFJkEsXU+lh/1u7SZu6l9DiT/tIuNh8lQDAAxPtut0QEfkyhJvbgPl3Wf0CqDJxbh
ItUhrjU4kWHPRA+Ti/BXk6MjPVv0fdI0ECfBCiB9uRbdc888AhoI8OY7vg+aVlBJ521B0yaYG+O5
l50MspyHuW51aepJca7RIeqPGTohaKC1G91If7QGiV3OMlAyBnVCVS17JZm0NYZ+U3Ljxqr4AsfZ
shzMfZFHS73QNwSsVsiDFctYg3xdUElQcpaPXNfZssrrVdHBTjWkR6sE43rho7DVZateJffDALq8
vm0+8rTvqZ7hB567nYkwNwM0saheAwFdaGmoDoywTduTQxXWOytmAgTpAejb2wps2+zBlrNtUIdu
U0A1VWuTe1OJH/xyOIDz27H18KqLctQcoK+n965SZFurBM8k8e+aCKgHiyQ07szOKQUf3KINgMWH
swstFfxMPJRpr0SuCCBNaZmPoOHbdSZIUglHX4UpPflytmlAOEDLCpgkjSwVnjWObHaPiTFsuy4a
WcPrlipNuyqGPqeCFGvV7HBJ7pRlx9r9IIcbqOp66PNf5hgXR++QlotmifbGmZ06PRQb4cZRcDTV
6fbClh/yRBiJZ2iDTKNYXkkh79zKKLaCqaugB4UGFJRQEF/lkrYD6Y2bpPU2CMFHi0ph7asvWSN5
LAlnUqwX/CE4GlQgGAjOQPPLEaDlPbLeJC+8uHzT4fdFRtXhFuStTm0sbN9wdea1Ggqg8VwVdiI1
OW5E8I8qJpKFYHj8mi6UQZrcGn1ceIlkyDskkLSlJqnVIpSNemMJUUPzDnOk+Eb4rHVqu4r0vrnC
JdDYDYAQLKREA3VcGJQHY0hKClE+viVYUku5i5u37wPFSXfrH1+WEAtNBohI9an6MqpSomCdnnuV
DZL0tzB/YGaza+unBjyNpB3cqLli8rOS6VSVy1FILIREwK7u0QXpty7HMkz5qc0+YgYmXNkRSk6z
JFzo6FFi2l7IoSPl4u77b/01jgIXnKKCswETjBB34l3DiBXAOfSFNxC+8/v4GIdliDZmKZ5xbRMS
mp/DM8p64DJgg8pEnVZnOnAnV6rWFR7ybuVO7cCv0w+Sv5WtMFlbEtQU+hob0FDCAgJCRFxJWW2j
fglSuTJuUjcOBVl+//JfvS2xVNxDsMRMG8H9JF9ggKSm89Ge6YXlfd/pN1k6OGlWUs1c28krkZP1
9/a+BlOwN+qamFDa08kUgC/JLJf1GINtW732KnIuHE6GZBGwSl5CK6//IFCicmKo2NCuSefKchdf
F8AaEJ7LuAqqk7mW5Kat9TLDDLRy5jQtuk8VxV9qIrwK2uytTNOAlrk9E81M7wPYw4AZjiibcV8g
gP18mNZy4EPTZRzkIHF8QPQlU8yYuDiuf5mY0uhWCQHcP+ZYxD7yuCqaBv2FrAOu3hLojfwww4Tm
YTSzeC7sHNwLNVw+QK85yiR9fq80l8K8C+zCUzPba4Gjs7r2DtndmTLxBfer44oz1hawQr+KKJYh
a3I1MyuvVvTrOswEZUF9ytHHjNPvUDD5CnLoG6GhEmWnxQ1AIe73q/bryfT5C4zL6iwaSqB52w+W
VSEAu9brigqWuWWe0p7ETqvYi++tTS+puN/gdU3A5nDaaPCjn60JXQbZY61Xnh/aKz2u1l3DN4OV
roGNmYnzLphSZDR/AmyGm408vdqHPbxfX7S1pyo2c6001JaxUthL9Ld+ML+fS/5/XTBo5LOBKIIM
lkbI9GKM2ZVbVvPaK5TcVeNqycyAGuEca9TXzaArIFca7+HIzKCi+3kAA7sLkYkRMKNXiyKERkOY
bMwu2umahZ0fLyJe7xXRzWyHr9t8NGsZkGwwESlM6zhSX5mJUGA2Hjp1o2QhSHuBjnz+fnVctAJe
cFyOZNn6cjdrzaweighTJg3ZMWvJKZPmlAUubTjkFlQNEAKN6F+u26UWEjnmQ+1Z6Uel5g5aZ2lj
tFRYt1JTuEMhXJJ5QvJS6Gf++uudm55sNa3zS2ZZGERJsdYQLQmo1Vpz15sL69BWAa+E7AUa5+Tp
QZyBP76stEY/mm1bbhVFTe+YWRtrrJM5SbavphC0QflCAdhjTJiPn5+5Dilq7RqdB6HXDX2/5CC+
3WVK3i4h4z2svh+6iSkVndwA2oIuAB2M6le/ETM0GDZ523s1D3OwpfVkZ+Wy6SWG1P4SiALZIPIz
IwihJRUnwJfrOWgIk1Guy/Qsv26WvmLHDiAp+nsmJdJOkC7dfP9qE76vnwaRgLHAmGYDTfwFsF/E
ScrkSpY8JbXtJ6a1/q7JlXIT10y5BiBRvlerAoXESBaPSDBDaicT3Xtjlfw6J1F8aDQbNxqBVb2X
/Ei46Kw0aKqR7qXOoWpBRZlKM1mUiW/FGMGdWTbCYaRN4REmXqgAnWHDeC55Q/AS9y7SE6I6xv3M
wf9l0idWkN4+X1+k1AfwQmaSR4JAd1F/zI8dC6S9LOfar/k3pADxKsA0wU0jcU2mrTwxLqjwDGbp
NT2NBe3nkJYTz/bl+ePnZ1ulrJNUKWW79MpnoL1I8De//mQnFmLITXDVlUhpLMxklfvuzBoda1Bn
99cv339cEGffX9UlU2Yo+Hn2cLTubcXDvQzypimSAZrTklWUL2sInD0McwWluYGbpEy4TkReNKT0
cBIowi3mwOJzz5/45KJIuwDdu5gYtMlCiyuYiULmnj+Jj/sBtyB5wMxkw4GQG3muCW3m+dNCrGk3
3IT0d+khjqQKORTSr3renzvDBEgYiqXKF9nNmnFRNIZUoqnjVOYrQVZK/fr96pqEoH8srv+YmII1
5LhtEzNnlQcGtgVE2yFzbznEepAAAc8Qin5v7YtX+fxCPwOEs6VsQZSD92AO8JD3tfN1B4oJ4v49
ExPHlWuJrfXjbvdNJyOOquybOX2ry/P+15iNG/bsLZQIWsOZDRMG1P1wN5BmRmnu+ePnZ8/3FaZn
Mcfzu3hdpYvm9PdGaOKwFImESjxgyofECRs3bWnH/+YbTFxWF6eJESZW6VW3qoB3mpnji4sWWDdo
YSGU1Mnk8VqVRbaBJg5ExMytiwonbk7NZG+IlV/OnbcXZ+PM2MQLWrWUctWoKs82ryUjQ31k/V/M
h4W8P3qZiPFFHTY1sz5S6qjyuA0xaWsryKMV5DMzcnHnnRmZrCk2xOqQZph0EBkti0E/VVWxlGx5
Jji5ODP2KFM2qswaUxBnkw4t6WUNHgvAAKcznKPWb4Y5bOU4v19ORNSyxpsEJBWnGV29rSUrM7C8
iLKN/J32MXCIV3w/K5emHdRBiHftsZFzygyYqiWHQktbIT191VrLIpkDBc4ZmJx+hsZ5NRgwYNdO
Uz5Df3Vmyi+NEu7CREZiTMErTBZuqlcMIzgUXvpSd4tcrBRBi/yXKJHG+i3SsgrqebjJQ194Okx+
wv2hZUgQGc1eSh5FdeBzRbuL76FCo5mM5Booln52h5adWKxNkaqOS/kUDfEhZ/w1YLKJhBQy5r8+
7eAH/Y+xiWsJiqYtmYSUvG6+UtX+8f3T515lMiU9Gyn226TwepAesI0P6gHd5c3MJrxohSBkIECI
oKQ4OZ8AZ40QlbLSg1BgeG0FryR+HNSZU+TS8kVpHPnHsYEbV6jPs4JbI2+KQsHEx9tiqRm/ev8Y
19XZ49XPjx/QetnLklx4GQN3jerhoGrk5fezccknEgOCZFi9uK5Pi8Egn8ojlYjCY2NLx1CtLHR5
DWa4+t7M5ZH6j5lpmIjzyQCgAGYSRCLpcOrLOdWbaVn1912IujYExtGfYUzzzyZPB5U3Pgok5pqD
v8je6NayDmnY0qZapD+UOdH5i0N3ZnCyTcIgT420gkGu0hZ0GrKT5jPH4sVVDIki2R4B7WgR/7wC
dL3qTS2DCUmmilBpUr6VuknNmRTA5Tf5y8xkoWG364OZwgzxofaoRW5bR5ApUv8Lv4JsjUxAp6CO
yP/PbwMYVNe3cYC1pt72Dd4oeP/1VXZmYJqpN40W+D8LBqyPMN9rZKb99NIwjZoDSJUAji/bk9MK
HN6pojD4RUtbWsY6RRl3Tkzh0j45NzEdoiAWXAGHvZdLR3v4kaa334/Qpdjkr+ejSPl5Ckih61Zr
oEjDjIKq4OBFP6njo6vLb2iXzh0kFwdMQREMHRlI0k3hPTWpghbl9twDkKKMXnG/BRfszKK6tEUQ
NP5pw5xskbaOzQxHZu4NmkPIQ0/cEp2WmjZjBsCYn+Rr05DrzNS0wGbKwuh9hNle3tyEJXPl9r4y
rvpikRcfUlM7qI8U2oG3x6g/BfaHaJKlz1SKMi2Jrny2tJsnBV+MF+us2oxCNoqOCWieCLryuBgr
7a9+dGCt5Sr+D4PcZa2ntB+iugUXIpWyd95cATkCsMRJs3cGh6qjFdM2vwv5MgPpY7xX8UxQs8b6
dTQcJd8LuiuhffDGC5MOgIWI6imwRu0pNF7iFET3FW2sp9a6YTnUVjTHlD76dGcywOq2crHuzL0d
7xqoeMfBJmCnHKVb2d+15cJMr0lZUj5cGeLGb1WaqYCRZ6uCXEVWQq06cgay6KV1nT9ktUF5eVWr
y1i9KxookjUv+RBT3qlUM/ZyfpMQlISzmA4QhFEq4N4fauXFElepv5OHlVkDL/LDb5HsQf1WRuty
noYOcAG2Veyk2qvJtRS8iPopks1tKV6jfJvXkHFPEwiygyG88gxzUTSeqLhTx9hXphuZ90FHnCG5
FXDdQb32zXveKTSLNmrs+sNdoe0UcbDyJZG32nCK2Y2AkncmHEvbF6XkQL8JwDFMxCiX8ZQy8NcF
yUkul7VxnyZehTufv0z0H5Z/kMPXxLpSjXqhyotMTjak0Gikh7TFlKgZp5050ESKaQBcBkOrhn+v
6Ru1XJl8kYkNQhZoMVICfctWnErwCHUDLdJXPz6lnDkB6WhXLQd/EzfHvsPaGmFcHETDGHWi38fN
LYjeiuQqxusZEeCf0qpR8gWTuTtIyJsveF/QiASO3nhWGLg5+j+hF28I0DS9dgpYaw1tFVQBNcWx
BfO+9CzqZZEvZevaVIWjgyYvtm+lYWXYN1V+Z+bBiqUAawRXvvhorQ2XbwbVpgxYpoz49316Zxg5
lSDxY0nlWkpvURobyr0ePwt+wHCV0jL094CamX1HExB0yRHSMeVJCra8fQzRsxOsyvRHSm4aRXN6
FjiW+hHZt6kEmfjhR843IX/p1BUK75Tn14Pa0cHak/6U4+Xj5kerJ44ENW4ROaQzUNJsaW4ptMC2
690K+I9kryHLroMXk7txD/1lvm7EUcHFwX5W870tbdHK1uZXXbKMZBu5Wk9LGlerQUeAbvntkO1N
cLCap7h/V8uj7N/m9kGLAaO0AqyXfVC7LQtoMTCqDY9xqlIbVBTkDmCmvlyhXF6Ee2bva3PHhaAy
AUGLsUjbY2mfLDSJmEBjoWyDbmuk88q4oIlquhbo9qRFPWwrCGPDpevaUYlvCV9x+ViKFQGekchX
knrSrbdAV2gNbFZxG0SvYfGhKovC9ynzHQZKrqGoV3XsGt2JaRJW4INoBsrRfmD5z0UDnAgxHLNh
tByWFT9weQviGkdXNmV8bw+bVodw+9KINzx/bxUwFRxF/p4qe8m+LePWqf0ApGexW0aPGltKbJlE
u7g/2A2opF1LO0itcCrJVdXbIjkl1lZFn4+6sdU7Q4ZH80KyUKBnqKWxI3TfkTIJ5f5gycAWksgx
rdWt6e/K6j5pGa0sn8ZStrSV3CF4NxQttkChLHqdXQPuh8xxdxtaiyB6AfsazerHDjl3EaPQgk4x
Yq6KqqdSQ1xAthZIO7ukiRw7eE0KPFZ/LYulbi0qZRtr1/EAFr3sRhIvkoGW3a2VyDjjPNIeBxV1
7PqO5C6L3SYIHDZkiyx916vK7dM9QyozkSCAdZB0rMX4KMVHGw45CD/8qgEKDyJU9s4qJBCmr4ZO
W5RQOpJT3+Emf4PCNPzFtarXrp8MtDOSg0S2vNsC7emWHfq1NYAmw01qBxSZRpoUgZNWCyW6qgUE
oMBi/0x0z2o8iR1x9XdNfssjIIgqQIJ4AwHfu1j8kG3DQYmLyoqy0g15FUibKmlvauVk2MmNnd0P
5Ilr175hbEj7FqeoYzKpdKEmQHWk5s0caq4AU7UkQn2mQBOLT9Vcp0NWHZQhc/rYx/gCghOotK8G
WgIBnCU6RcX0VonTdaoHB9mMQPF1kNkh7+4D+1YtdoS/E7V0GqYs+1BHsxT6YfwfkUIgaV+jo2kf
RS88uJOF9WSTVx4dM/WmFBCJAkoPLYfoO12Gublhxhp0mF17YNmKC0/RF9GwKpNtaKS06W9F6Wno
oEMMpjymKnCwuwTniJ1SYu5C03dTtmz4zjSfWfNBABSVthIBSSTORxFQyVrrwTHu9kxZDdqqGZ5t
8yEon2R90w5Hrbypmx+pepNX1tKQHq3iPYzew6RZ2HW1SOzeATqZQojGaW0FJ+Rr6z8ZICGog5Pc
IoTasdCL2JaIcm2Yt5nusQJH8l3Jb2IdhSMgKLrinSHMYtLJT0qHJFsr9XR/29gNVQt4U+i/xcna
zuulLl0niXCK3qZmWlDTivemtFbSZdPedir8dHEq9H2g9YAlvmds17WvOrxXAq8KLGiLO5V+Fzbl
OsCKjQRzBOtwuQObR37StQdhAdAafRihJyfgT5a3ZlcCWhxuFDlcpvlRbx8jCU/rw4UAF3GGg4Zv
IY1DWY9goDuU3a5XPbncZ/7WhEB9t9XIXpiLKuoWlX0t18IhEgQuwQuXGGjNTq9NOxy9vt9c1cO1
ER4VOG/7BLEaqjUKbdR6A7o1Wtq44Gjmyh9SmpXdxpbu2gJqC+UhDHUvIpljtLajMu4k0VtOdKdt
Erconmq2bnugUR+68iCLzvW1Z0myUShAJNBpbquuDQ5XmwLsMbzYpeF0/C7R901E1rG2Ashsy8Cm
Av5Nx6iVnRrBmcG/NDUQYYBbAufkVIDySQgGW9zxGDinDQl9gchYWeoNSpFYAi9Wlqw6uL0k7pY4
Ad0Q7laUxYNvv5lYhXVfOxkbqOiyhWIcawaHEodOob+G0T1gehTac+sESc9gAOigWShK5hnJNjef
qrZ12npnM6zxQttLOXaefCvrt1rPn1v5PqmfTaiQMYvqw6MdAa1P9gMWRmo9dIjNJP298zPH5zGN
1ZMMHD0EghDb8BtR2NA8AtS0PyaF4tT1Xi4SYIjvc93heb3Qh9qN4Fg19R5rJimZo0k3dpzRTryJ
/pD7Hil2zfj2JjDRYJRQuUb19qPCsZT0w1JhYmdVxjKHz076w0Ae1G4dNi91BXEsvaR69Az/6Jja
axHdaNF9oS1881DkNwpAkk2eHAacCxmOwAon5Ydv7nKmbQZyUxmrvGucgt9GzcGKDYqq7UIZBE2r
uzRliInfyvYHYziX9QWxFoZxp3UDpzzOX7VymaqPLU9pybDyG2gfon4OcKZiUlE/9P17oqHBDkMe
90tRgikpi5C/3wVh5HQkdOxGd/yqdQN/AGgT+kNDQlkGuMZICrvy0TOta/dhtw6Q9reMQwn4iMUx
3Op9XS4bhNP24Pb9nUV8HFvCybiCc+uhLI8KIrosFzTUIT4fmE4hHWP4sQB3j2xjaUBDNYc4Sh05
uuck3SaNRPV6rw7E6YXm6k1Lw+4QaDJFzRJGQqqFHR50ktBqrHUMjvxNYze2+WxBotNO0Id/zMmH
bqwC9S4k+zB81oebzo8c3p4MdhrSXTZU8CXHjndU+B1A4AmEKYF9OflpBBh8uMiD0FHQdyXEexQk
LhqZ3E5epNYpTwdaoUZQs0e1qBCCZYDMx4uuW0SleS2jMd8XBBrIOhzqbsC9ISaZmyoJlaQKzvEx
ZQ9yfePjnpBZP7Vyqwzh80FSQQD9VIh21WQ7OHGeLYei2GdwhHWJil19FUYgM+9Tt4HrTDpolIFN
V5SjntIWAt8t0rFVubYCsKwMzyHTEGAC4SM3tAawP2xzOIveGcLGEfyxCQso6BJalitW7rXwkNae
2Z/UYhP5m5wjImsTN++BqSA3iqpS35DXUrwnuOoVdxxiEpDOzDDeAv2Oj1rfOlrcOYF1m4GbJQLo
po2Ad68E7fLUqQJG2/AuBveXbbULQ2mdKINQQPxeaddKXQC/vEnDyrHZocveM+0IcrK4e+nLTWgs
JRN4MnMBbL1rIpEGhMc+rntX01Y63KZ+KCPjYATdMbLYPvWPKr8KrC231RVwuZ4hGS7BC5v6nttr
O9j79jqOtq2xAYwmN68sY9OQ54FXjgQkfoL+U2xo17ZTt1ekVaigcm07RkMc4eP2m0SjMKILWY9F
VterpsVhaBduYwDSftfauKBC9SBtWkBCEB+zvfDXoTQcy8x2FOmm73e+rQEvIFZavlbya6E8Jvmb
XLwOlbZWOqzjUl/04Khl/FAHEtwQvlIqU+4nDmRNF9ZgrFh4O5jXpgyouJ5v7OpKtZZBtISOYq81
tAxBjFP/aIJ9C5wzl2PHRwjeN/yaWRot4dMMaDN0KU7jzi0zpA2xbLQo2JgSfJOOKp6+7GoC0YEn
xdiE/q2anupylaIaHXd3uILl8U4HrsZElIVl6WrY8GX5UmlvaXdV5k+h2i94IdMCKbYEvzPYWFxX
Ro/WCgXtJVXotkW5VAuhUKu3ThK849i/nyETFKl7G9elIcEey9yR2dCwdar7z0xbJPWWGycR7nt5
WdS528u3pfqai2szOYKoLABpPJikA2RboZpVSDpNQSdsXNfmFUZ2wdNspQKbzmoTx9w7kGjLNLVA
dBPTKN+IVtv4ab7QNBt8nkCmG9lrDuSycmvm69gGwif9iMLShZgpDVToFlReFl9FgHKb8UtMatC/
+KGy9APyEJNlGEogcw+wwyrx0eF/dfwBvYL49WIPjfk3qbKXoF8Fyza5kiV9X/j3wn/ooYqLuy7U
LHAjjFsKWay1UT+DHhw3LgVkVjgi1fu0xN3N2A96sWwt87ppMldWUvDTBl1YO5IYifuLzrzqmP5W
5tawaAbfRkt6bd62Kfr6RRb6TqmjuUBd+L3iNCosAbTsR4OTlfIurd/HmZVrfSla5ORr36nLV9na
qdr7qFFogtwy4GJV5qCuDppNwuPlmEQI2TFIUsr0F5kc2+IoBHFM7Lq+z2Rk9E23gAJ5oECOKNk3
xYp11yD5WOq4O8XozWnLk28vOPrLA0gVgUxJau8TJA2KpKEhaIytJUeyqeiWSX9NmBdLN2l0xcSr
xhdNIRxfPQTBSGKrbHrGtsPwAJoZamvZFYL3EhdTnqwShqHYFoUOtrps3+unMtr2zTUHh5+IMbxw
pRWCoD47mDygtnjQ5RvFjCkOihAxVgoNnQZ5kMDE4CCka+1rriws/UdhXYV+gHvSPUfUjH41pwVT
j8K4m2lwVcY9iZMdzyInLx86UYDMp8T5E6DtT7iC9F4HoUQ7c1L1NhctBbjLKXxO4/I5Q8YsJDda
9hhX9/nPi7kd3RTkte8LJ4MnT5T3AkFuXqfUCkBeiWi2znra4QyyI8lNk//H0XksNa4FYfiJVKUc
tpLlHLExho0Kw6Ccw5H09Pfz3U1NFWBLJ3T/qVvy5Q6TgpeTOJ9wyShGRny5KvW7MdheZaanVgSu
SJydkwAPUSpFkjiZxZaOJWP7Et7rDQNDMJPvxPxIsk+CJY8pJYwwNl360QYM77JWam67tqhcg8vG
jGMOtnRZS4c6Nbh70q2d3ip5NTt+7RSu4ygvxGZg+KTqd47uM4PEDYa7oKqqq5NGNWbE7734TIt8
43SnID7YzErTpFPDrpiGyS3DltJlY85+pTwd+92QwQDKjW30rtXtzIw2Tt72JKjHZu3qdeMF4rdS
98g5gLFmr814AEaBGayHABiWo3rqDXY1Kf7Dpa2W07RpQafiOnHlIidlzHDTBOeUAx4x7tN0q5hb
o75xrLpdI/lq9k+V1pZ6D8RGMZ6voQ71Uq+fcgNlFu60flMFt3H4sINrzwXoNBs7Pg7Z0ox3qZwt
Giv16/rk9DlHTuJqZUdypXwgp+4dHyy+p9rLAzJjaFhb8asbwo3n9WDYHgtzYYhyYaerKfiodU5M
Fp1hnsKKrq+LFl3ExjGndyPp3aaqXOFsZ2k7hf8GxjBThs3cUr3RLPqyPmtm+lC5LsC2ZM2Nxjed
vLbaIhpHvVvYtQPwQqv/KtXZbyPHT7WGwcf9ImtWNZdxgsI23tQ2wGY1LF9AtM1RDiO9KkZcejlu
DyqRssamVr4rzAYaAgLc+sUog+yKz4EBh4FIj3GoULzSxCeP2tDdlIM60jizGx7aJaJmipR/kbrJ
ja9MYfN0x2D4qrMVjkwdbE2xWlcX6UKujmpy6oLSk6NNT/9iNrxv+SQbjauY6kmdNBJiTnH4MhXs
h/HR6c41HivPjNcam32u5kWX7utkN4+Sl2nKvmRgVlntKu5hrR+4HpgDb8S+LQ6ZlWxL+1sfSk+V
k1XZn3tnDywJtFYfqBX8yvoaZsVvrJbTv9tV1B0WQXdl2VJ4n6P2PliXgsnRiW14zG7zINc5zW6c
Bm4e3sqUEpILRw3WExHylsqNtdWLR49GM+grT8QLxsG4IDmRdasxDCdrkwUCohBIS1nC56gUjBEA
up+Ps9CPZRe7StXsunTcKLjjDdZqWi5kwUBdEf72neNJ2lkLxWdAVe1EGLno+4dGPIOMK3osQxeZ
g59Y/J4B8My2dwno11CdlGzXMz1Fj4+KvS0D/YxdLzN96gtP5leZ4REjnRvm0XpqHoby8TpkFOfU
aOaiLahYtJZKkuFUQ+9KjrEfYhmpRLcYScjVxTLEQjbWpVuagIGyb2fbPL7FNWsI+2p6TjQ69mpN
p9tFrTfWr313ypUTHmGXcBh36Deiql0VVNaJP+fwYwqtBcuF0jBfh3a5TS2IzQK58bflcMNWj5GG
ckgeevTdjo4/4lE0G91NmmdvS55e5wsDBxPH0CKQOz4F7y2ojkpL/xdWnjZ9R2npDhaunHw3iGWi
/6aRtWrwK+RW7SKm2siBBs1wBLBvTIl24TjUizw3FubMluc2qhK3FrNnhlS/kSczNF1nGcQ/gp62
AQUqla0S3IaKvFKEwYn9M+mNJ0qwDOuMumE5z+XC0Gavs5v1HOmXpr1ClEiT8BLmB03yV+gQsyrc
LhwgKX7VXPccqpRp3Vp7xbijM3k3GL6c0Mnr8UUDU3KaW5peLG7bhMpCO0v9sc4w+Mn7IvsLa+DK
JF2F8iqwx6XeShC4OuIj2atAMfO6dceucUsNZAL4pk9IfQPCUSkoc9y6U/KBkmwZpvR9beMx1U3P
57fcAY+c2NPhopSZajgE6xIY0ikqvx2rZdgX2yKLrgEVTRObv3XWrjp6UOyUa3lw/Eyb3kj1ABIi
gjhvgPw/A+1hSAutDFBVOqSzrEVHoWfP6zCkqmnCPUcXXfLaSp4Zn0UMutum1aoyqpWVMfO3vtom
/TW5yZ2k0DIzlzVON3NkbkbnJJJjo/60kYl71FnN0cXuhgUz+BZqm35b4T4oWGsPA0Is/lLDP2O6
psEI4xVgNJI9Q/5Ro0+RM6GCfpA5QsCUjwD0uG2+47F1TRr+KLhzvGTTdZZ+iTWVyssUr/OyxmSc
eWP/J4KjVK0GllBIIZxpNEKN8CWcYbO97tNnM+1ikw5xFdvfRVHyVFt8OqU70STM3cUYlCWY6UJO
06Xd1WDY1Sbi7jBCEE6DN2l+6QN/uwAN0jycYJBudCTJeyLTKiQO9Sew1sTrbyS3y1+zasqd1Kwl
ZgrFv2kyYdN2lgFfsQ5D3+Fjjv1Gb+b9rHOcmcYyNw9W+8hiFnPuZVAWOTXv2O26HuSu3Aj01VpC
FN20zZynJgG+RekuKMNtaUQLjUdmUD2J7E3Yqjs3b8m4MYa70yX0riZfkDIJ8cocNJvZogxhaTCQ
xacP26cvc0FaLksav0b/Fvl3FxMhotmubl6t7BpV805N942lrPpseqSOtJiyjN4w3mRgAGOjA57E
nd8MQAYjMKTZkDTLhFNYReFrII6uGq2MjvnhprOsEsqDeKn1jdsC1Vk0LEX+0RtPTX+KZKupG1Vb
TikFJKBlbac8+E0iPiz5YotL0x9s7VMtzrEmVhme31rdJKFKEbMbAZgNays3NxS+nqbDq0puyBLC
abQeBO56xXRr6nRFX2vON7MzNS54B2tuX4d+QYtggMGk3b9oMtZa1S0z+7vKbNKXe58htolce/Zg
gblx9wac9exFNQfWB6hQnbe6vYsgWgbzJo7vPLagTb4N6aAp2x7wcrQ6r5iNRZpZd2eyTlxbMHu5
erFmY62rTA1N/5TZ/nKUtliUanRgzONTmpl6EeR3VC7f4Vj5NtnJbqcBheTpSpnEpTWVg4VrT25L
1ncAUg92G6XRY1BSH5yY1SXv9BgyUjeu0uxc2Lp0hVy+lk5JpSZfvcayhP4l/KCL9n3kbJuyADS6
6SUbXYH0qJNDM5hL3sOpI9wrjuRlrAZQPkN2ttNybSYjWCitxuyU1VJWHT9U820xjQ99BEB1UkTd
WvXIXzRilRPDHBLnIrXr3FGXTgAzqRflT24N+1ovVxW9eR/q6x6nEmk9p7LmaFGItaMuWJKh41eZ
+YaqFxSpu86j/TeDc3Y5Z4yVrxINmjlJgdja7csb4xaBdioq61ZF6lpPAvqGwlgEanG3xmpV5O0m
z+GOkmbRcPOUAWyZRrmEh28ZyeqvHISrvnborMhO8YQNlCylz9SIS7ejvdWDeD3qlj81+VtoZj4p
Cu5oUDpZtMKWuW6mfFVWxjkPAZ0mYR2jsH4yJaB2HRsDS5acBPu9K/DrGepaFOFfNcCa6vEmkoud
MO2z1BTVi9D5SGvnRHbCqsGwnLfjnaJEdoGLL8jJ1unc32poWgUTrmsKZQONnVFK608JTmBOCGro
7OlWTvFM2Tdl0GnqWgnntSp2IuBQHaYnFrELGVmnJDSWTcLatiaTvq0vKdKVVapJ22G2qbaSlQ3s
Hyvy0szpbXMjO7WU8UrRnOQp/cgc56Zk0m1gYFuZKohzFGcnq6Nv9kw7aupzVlT32pnp5yZmpErG
IQ3SjWMDOEaggkGabLQ85CjRYwrC/mKZgDd5tVeV5DmZ6lbT1LVFv204oCwse5h4BYQhvTU9EZJZ
vxkz6zJRpZoF3arNyo6MejHSj4mmuEt6zq3U7PKquArJ3tS8E00ZOf5lyWJTZJdqLJ9DZ7+bUz0i
qZeWmtScnJZSgwDtXDQruUvPBGZHkB/ZNSyTN8lS/b4v93LP0NfEgH6ypf7AyjkpU7gkb2hT58qz
k4z3dhwZX60eOGbI2Jn7a9k161Yt73PkHLKigY4dz0JKfWXAxJWifOim5p8Wq2cxRA8YYvQF82rK
8w0Uh68P071Wexqy6TxIzabuoTd0MrLMxjcA9yvFXgyd9ubo/2dN9F9JxVwrIX3lvU7yBcWsUyDp
V3iOLYyNhJbZNSb5iSQHCDmvD72p7MdmcLUoXBZDvBoCfW0G0rEE0C1E+3ByfRvIwyIL6V0K0ttZ
ccNO7dLfYYjXNXXpkIa3qShvifS6SiPFL+byVNCzKXn/Offk3yZ9/qnWwVGtxdFIrX+WpEZeKiuf
Q5CQTCrWSo3oucnTBWaKX3U2PhNrtv0sGP02ayzXMOjpiyi+W9p0iGNQGmyHF6mJFuTubEcFyrAK
OUiNo55Pu3QwLgoCUV1N11rt+HQwy4TWSrH6h6wCNLf1uStHphql4aksjU04BAzBiIN116n7VBjb
rjOIL0m3vTxekrJ/zLZYl3Mce/1QPPPG2lPP/Mq19tNwf9iRthWJSV8e+IZVew3YcWXFR4wt74GR
LMNM7MogPTZSd7GT/o050rM7FekSuoA6adplavJBEOBRy4BikjI/Fg0AUqYcnYpqsUhOpSTdYwWW
qQNkTKRr1po7GAXaZCP8NJV5g9oETNA5tIG8M5LMa+dkjXGYxNfgavbjexFEl3xIOckkArwFAGsU
rM1wPMV2ggtcH9+sPqlxoUMv6s7WnrV9ASHLzv8aLKDIYLpS9UwLfMHryJaIHxf0k1bzY2gOQa9a
SNYrDIVnDSrJFkG3CwG2QyO99xV2jE6VP6O436qhRTVaS61rhcHKEeHV0sTWKF9NszH95I2DGMR6
RjM1eOxEoW8ya1AdIpgTLePsD+55K2+bPn6QR7NWTOlc2KBASg3npwY34roU0BVNcouCXkuzeSPK
UunT93gw3oQ17sd8/m0U8+Jk2YWEMVIXbfKYrA87miH34qsikdiuj1hONciDAJzJ+DHHGhrKmj4o
wBdOL+/S2n6O1bjKUvAc1UANRlppo/qsLkolTXWVsjwpIdE9iQ4oCF3rVhOzVWo4bsXexWnwpaUk
GihhgyCrJ38o7wAdRO6RYPUb9YHkNSNKlyR8M7vgt1fsc+hMKzWolk1m0AsOy0hBVRI4jHVzxHGc
2iMJ2Sdw+rUst14nAGWbcG2oAno6jM5oLCWGTdA62AwQ1uR5YZhinc3ymvgT5lcgpqqagxYX32FO
FCVxBDUIJcPNgNyHTgEPq/xgBGfOQTwsrVza+nwKDH35WjKNk+4zkaFvE9ugE35h6LupRxNXd34I
c5+a6rIzgeeYwKdb8qlFyEQNttPq8DgkM6dxnn9NRfvXB/Nv1dOsds1BJy2ow16jJyDrYaw/A2rK
WZXaRTNOh24K77Gdr/TC2tgBvHUxvJcdbZ1IGHwnqr2APFViRFd2tuxTamHgNbedKWAay7O62o+t
0Je1xk/CdjvHhPVa08EsBxhqNV6RYrxK6/DWqaUf6xIgYnQSdvDTo6+YiMnRCv2maPOxaC2/zP5v
ZEh7aVWQYH0Vj8lfLVMjB1EDxWQtxlrdmn2AOK/HT0z+kDYsk56oKxQmZml99+28NIf2nk7tV9rI
JHCFD4Zlr+MiXBNA80ms8S/DBk9AB8uOZZ2Xgy/r2Y0g2O86TE4Gb74qZyQdBlshsfA06o5FdIYZ
+G3RHZUSNDMvV10ZvEdDTiPUPcdXAYkkcovz2Jdlp+OhUAJK1bIzxlMO5Eig2lIKgoWw03WrlW+V
0q9yeKGA5nEY9lJIY9NUiyo82/b0Uj0MIXq86ZEUw1Ig6ytbyNzsDPukZ/vyNTJsq9VMyIvfym72
KUcmMriUQUL41vJmDnX8p3LmRbBzWn/Ugl+l/HQMPpPxVUKOx469NqWSvUxyFQhCW32kwdEBLqgK
e5NFmgt5II1n4C9ftsVSqpll4SDsvDrd0QzBL+geRk14JfKrQVKXMRVtRAOcZlDNcNolCr5KYUAb
YabaKPYWR73d+XNSQOevO+sm2td4BmBwDpWxX8Q0PXo8rAokWS3jSS1t9Oru5R3/M/tnBX6ny9TZ
PVqO/jN8fav0aQ3taqDk0YLl2N9SRGzFdQbSqobO7fV+lSnfKu9qKpYVSoWQxK5cOZuG4zXhY9RD
rzFGOp2fgkg4adYWSr1KlIZ8m21Dt5K82K2KOXNIChwCxupfp/tSJX6H+DVf8WLJaWjAbtgIVkvJ
VSnbXIKWEaiixGfH56F4bIB+42BpCAREPHU9xHuGSoo4iI0NWjVI+Tp44bbBNUvfQzCvPP2YqEdH
86lL8VpqJ69WA29G0FeCTijKVVSnWb8yN8czHd7kh85xFxRQ5tO2ScUihYkwmIIJ81LBrqfaTSPU
rBE0Xv8MqJGQ8H87vRfObkAByitF7vXPUYBzYi8eQfIkHYnWbyujGLMmcBa+XTnxDXkIlA7hoC2r
UDqE7Js6WIV8+V491zIzueUR8FNZ5Pqf1qzK4UM3/nUB9froLGN7D2xRqD+m9mum58BapZB3Vsox
PvSeRE0XW2gWupVUiEXZ5Ou5P4pcpz5QmZhi0fHfiMv0bSJyDOldIgyNa8+LOVDMCSjxw6i+nZSj
BhnqnFyq6hgZqB9R2oX52h6fcGz6zAqr/yb13xh9VoL5QfP7lAF/98Bs0bZQP4r+YywPVfquSMm1
VK6VeKFdxwjkPNZfVFywSvN560BYyozTa6EvbGmXpQddCNfQBWNeECuxm7LgWExop+Rdq88Q5T8d
YrBYWgfCcUtrG7I+h+Bax+VCjwxQIlRqtuXVoLE6h//UvSn9wWlSIo64awCLbJg8zW6p6WGAVFTB
UesmY8HiNRa5uOvBU0GyFpYPKQ9Xqg0PXuQenXZhXVsOpUx6G7hopGQVjpTe8t+sFJ4jTnb3W1Ko
FMprztUGZTjQ57ce3pv2O0TnVBpg2D9J0S0GTG1OA/deb4Lmw1IvGS2ZEuwl6R/SaY+R3gwUnvO1
cA66TipfBmSq7Vp4lCS/hzndAx6W8VSKZ9vfq6ZdVODPZXoIrGfWypyq21Q+EiqBYnEx2MKTIgCK
u2MvLP2XdDOAV8ZlRpAomVeg3ewDG2vH6IvyPJQK/9zHPSrLXx1gIcwfcf3zUj9mMsgDspJSeo6z
6QUjlbPGhQinUXVurH2mxnVq3lS7XijZwFwZOMzwrrGcC+7HrJWAzH6KBqz8a1L5j+y7hVCui4va
nVOngn/7FH26mIB+SmlYqOODcFE3qsdFZu3m+BQg9o2JvTYucnTslX8mIoZR/Udc6MLkPYbjvw7T
4zB/vvrbmEWoT7qntNK2KlHIGusgfhZtitY9QF0rXJpaN5l+S+krGlH9ziX7lAuRL45YNz91gN9V
8mdkDyJSkYMwDYrxHlH3kIFH9J0JgjSZ4EVzDnn4KXco1WBI7OkuIFwDp1hUdeb16W9bfDcq1VMU
u1lfAZ6RKzilq27eNIIf7X617vmiCJxudmUw50Qw/q1YaCkI060ubzIVp/PXzBchrYt0IwsfRNAl
Y2X9EkTNUe5B5Dc547iYwUQcrRx8Wco6EV9jtp4LBOwW55Rt+6ICV26+HGinXn+fpHI3Sr+z+XT6
vRUgLuV5DegjbBPgimSp7jiWzsoM5KU6aq6mvZF1S4H41Smz6xQ3c/xHWMyDrGu7OVpZtY4rfSMy
UFGZujZ+GHqwVHTNz5NvSdqE6XsnLqrNzxCXgABVR1JZNRyn/NKaoq7llmy83kBPFP40wfcQ/pMj
VoWJLr68J5K51yMdncFWZg6UxgKzkFC3U+ypeody1vSYBbAIB30xJMHClj+stPVTvnCdIZcc3lsU
vYQvqmKldcrakOJlJU6Oc1VSazGzleb+X6eBF9V/UnKb658x/0pTzg8aoLH+FxuT12cJpPm37pBH
CTZOtZTTsOPTn7XvepR9LRrdgfUxlFt12pnBsobUT9c1IYXOPC77qHCh1shWPFotfES21kcajwgA
BXlHoe+dapfl0jLIwJ3tm6w96Nhd2YKTHPqFOt1s5YpW2LPmbNXpgNxht46Cf6XaH4e+5yhJXcnk
JMIJkkY/vXWIx6twCN4kPShjrTvQek7+kYyrF+c9KT8lijK1PQwZ466rYyfOJZdq1JWMm44WNnRG
bAzrOj+qOvuy+OqsfVJ/SspfyzK2mkszbgsigFHnlMYXc6KQxN3TZM8LZICcRmAxhycNvDrkfmvr
cLynqdy2407urhOwNFMqvS74Q7dmSRVV2HluuaPMzyJ5mOaxt+/S6/Rt6DLOoQWI3MkQxkhPJ+cV
lwWPk0DjVezglVx/FPNBwQ5hpSxMu/L66aXTrLyXILUz8sWL989KygL0TfJwUqoP27mmL4tBca3z
TdJtAuW9Yy1ScHmGVni1vio4mgMMEobh6eNLzFZtZBp/7WbGx1Lf6+V+UhAkcZCChqjxnrsvp3go
ucylFO1s9Cb0fcUHSuC3tN5rIP10SLew6fgy6AjEXcyoGZVTQJXDFD+i43zLbpck27mFgKezF4xF
8Qp7R69H1O1Wi65mucsAVEYuWQG1qzPXTz3U2bNq1zV6uNh+k4va1+nfouihdfDYmPIbtMrd51Cf
jaa+lrDX9jgD9J8GfeDjrgPzQ3dqr1JvAmgh1KGC17A4blf8WVR2iT7w0H8tCjQR0kbO98RWVgAx
DZ2nHRuuUAkG5mVDtXqtBecHcU9mnNHOF6BBbCgcNvKjrEFdk7NO0VelT840LWV2MsjUS23TrubC
XtoF13Zzk8Zn1sFc40MT11fe5zRTNDqwpyMUEgLmxsQZdVWjDMvQoZMODPd2M4PhoGbnRdFfNPyV
/ETWHyabP1Y8xvrnJa+bimSpwa9EbJAg3EM2J1Q4nBt4xLLoXJRo1z+b6QMOJwREV1qaz3HGWvEX
T7uaHTuJYN/05sFMVFTqNATzMZbfWpuXEDbLwdr1dKMNR4lqHGBXpvEX9HKhaxz8lsJ/Pkd9x2ww
NuQtCRRP4e0lwxk1YYKQRL+UyVlNWwqHszHeu/7SFZGfJKegTBag/kX1Xoxflnme847LA41EcKvG
aGEhBuzrc51/RuN3J91t/S2r17UyLOs23cnWOTNghPKHVD1KUyd29qmyi0LK8RQVF46KxHoLaDfU
kfqOgF+YtGZYCw3s4jO1rmPFjVT/DM4+DHeWdrCcR9Lf4ZXtAZWYw3W/i9itZuKLidIu8Ipq5DeX
boVQrRlZRT3xE0O+tMLeS/WtaI+xdgmni0qLhdvDPE14mCOWS8MivjnSairCpQKGYsPjWZN90zus
Vv3Cct6G4pgjC6PZbvNv2biq83GwQ9JJbV9LubmVG4uzMh6J9RPbZzM4s9XLcVvl+7HlISWoynBl
qM2fmr+16ZuugnI+lTJFdh2uqgGdi9g09W1IG78GcNQb6ITxvQeGRZfTm2+T3Sx4Kcg3314vQG2o
8sbU1yvnUE4nR0NHmIbrzh79WSGjsHwoyLVf28dOftCV+3Js+HYsFk50TQK/lysAshFdaOurjSBQ
GAsAClz5lKOMGLoIqn0dOP8a6bOlUm0podLRQcRvY1TqWHLnMvpJiEZPMlr0Yq87OK92GhxdEG0t
TIAFAJmEqAM6OLBkxvHJ/hyPiGNiTx/UZYQuLnTMZdCLhYi4cdMZdQ4VY5PzCeK3UFJWOZGphS3c
Stc5P9+TcVpEuuTZ5apBrfW6g9NxmXernvMceWrzAu6ZyB70f7n1pksPg9jkYfjLSK+uYuoxsKCa
gi2yfvqQEUvIKSidjYbTMnk0wx4Yzyw3/XwaxUGAFDaH0UE5YpM3KevLEVV5KI7mdA7yo1JTYLUR
rSWhxCFKYIMFDVFaPer0WrwGF8b/ppq4vM0I/iTze+ddJ/U7DYNXrqi7yqDQ1bfKGMBAPxKZC6YP
3Ja2NHV6lE4POT5Z7Uc4PWfrs4UmUWqUBSe1RbfcvLSaygt6THiaYOMVxs70FDqXmbjpevSJRflu
OJKbyUTtgvRX7fejafvKtBtZHXanew2KVaxfPgoFd5obr5hqjziKNbZ7V+iflfTb1i8GGUQof5Ei
44Jvx5hSD0x+LlABhC63NdojZPnTsclfvPDvSHc9hZgmpw5nWrAyVe0Ym+WxRL2TFLY32JD9BlqP
0sMuUYRnFdlcrwyHhqpe17lrAqKyJWptEgVE9cxKxYuJkyARfn43rdSTSN3XIe0LAN50VrdKEayg
MxdhPIPYIXPq/LTGSaLsdDK6w+4PX+SQrLIAUSr7X5kkLFPoWydQRH5kUK6tsTFRedW5jcDG9Goq
UJspcNGvGV3GzlnSNbcggQ7xkYAG+zhbZpSNpXhLUVZaTn00go9uSjYZKrMp4+vNDmM5t1z4Pv4P
b+p9SXof802pnDjdQa2IxNkl8Z2vlSnvNmxQPTreWEqe43xl2j2KgdwSqGz93cwZuTEfwU8h/Wua
iQYxE/op6C+jutrVHg/W4FjobO6ZDD3U2ycRTW6j71vpS8wVKM1nSNHRN+ijoblU/Lua2Dlz6FnB
FnpwXVIgVk22LRLyxEm9sHR0OS36cITwUxJTzPqzcccPOaQWCApLFT5HRVmQElvsEI+e99iaMD0h
msVJiecNNUTUXpz8fbAhALK3YeqO+dTdOjaVXSanPKjeHODQfLr1BEARHeJPUH4y4vP+HiNUqXmO
iXSa5C1zbz1tNNZZ8GUCSfUz7SeqCB3XrKHgEsDB2CkrXHDe66CUOA/kiF71Sl+czp9NvKo7yQ3K
ajM5Ay6iwQuDz4IvaFK81fVvV72jMcizh8GNo2GfUKbfhMM1o/sbgsobsRlpYlMEx1AhXr5Kj13M
yuGEyfszXhgACfjkGlrI4GgTrlWTAX8f9WbRdpu0/mBurCIfovizSVqA2/WkbgoDFv5fO35RSurz
Vqmfjrzu9WALZHqu+JTddDHVjakxbcPYiVdXQVmgvjGueSHDUCWh7Uv9lxAT/2RnvGzHc7LIwGPi
zywDI6Jd7NnI4SRu6vwXoc12UH0iroZVRP2hboSMDoUbv0OO39iqT8FGbrxAI2bri8B+CwRrX6Dc
Nhellp406qdOHCVZfaRS5QWVusq1KzMC+GW5GxXIyIIPx3mraAsySk2pOqnC8WA6McLdzOJWlI+o
o2ld8ldMG1idxTOhNE1QN9RR7kuoKYUauxV/VIyHucWVQAcrSuA5oMCXydL5rqw3q9hYE+eDeGWC
P2uODctBPDyt4+nW4gCRFXU5t/8CW1pCG9fTnRqyDP9FJo9oXJVEbSSgc834K+FYMcnWbpXNWKxT
rk+mbYBD/drck2H7+/LBN5A2Qckb1k8xxA6EjcDQaBT/lCZYYxrN0SlhbcCP9JtUXyYlXYprJup6
3+pvTs4awqMnOf9m8SZHN0Wy/cYsF+3Ye0ZzCgj2tw1xSUs0FQz00CLfxAUZFgDj/S625eXLuhlw
lEClY5tDOdvlnlVho390RKfXVYQh7zCD2hTWR+6Evhqli0oQMk3WWZBX/hy8FbwAJ0M3plQcXy9g
lrkV2EjC/DdPARDCH05e1A4I1sVPXqNfkFEJ26ULnvIJULKUUArLFrURughmGMToF7S8XDoYj0Pi
4dDa6K3httkm+I+j81huHFmi6BchomAKZiuCnhQpSqLMBiHTgve28PVzMAvFezM93S0DVGXevOem
VkE7PGNg23Ws8IGII9pohR8/B+CvWqwKkGcYw51JbeZePLo9tNB8opzdTNGrmZ3ttN8AJux66p/G
mTaOewqHk+I/k0nlR/33KI9EzQDDnvT85mqLVLxORLie4mRfJ6+1869GNnGlt8snVkzPt5C7unc/
I/XLs1M6n1XWvnY2mJ2c/7XmzLVdrsZJrhwk2hklCV06m/c41/0WeNyr6TLB278J3PXT4VoNV7f9
DqnSysLFRTbAp9sU5QwUCb4JP6rwaOAKylCHndh7EONXhddFkoNErHJ3Rw9usnfT/dazgjmKuY5B
umyeiiY+BMECNvGkOx+jcZ4qzbdpYcIcpoRJQUbVkezm9q3XbZ+t65jLjulCBjq57wahn7u8c1jO
lxGqxjKQ1JkxtM1rm8zTwoV1Hd6K5jVAoDbbBfEeH+rgMKvUn6ElMbe+MT16aAVdNoCSqdcbE5WU
AxYOYxV1L0W/sSxnE+vxemC0r8n5peMgcTuG5K7Fzql7waHZSQqWDuQPXqjqWzyN4EQmZTyom/ed
suHM6r9nXvq8uoueAULk+b3BMF3j1Uc5c0OG1vtW+8cSCHQ0hIBmw9LGf2bO1I3XI7ZyP2rqA4Qz
raQOaM8uaPe3FCBNdGsJaJ/BBNS0PtkQwZpxGjASd+O2hFrbEiFOcf7rwhhV5E4X8kPByowKWPHV
45k1200zv0j3kcbMwrEw7jvjRbcOseWeDBd6r262kqQ/0d1lse2nfdHfUJkYAHoUMqI8Kq4SK+rI
nf0ogpj6+ruPf+PgYvPT8sz2EGeVPwKIpBLBJqbM71cj1HNsixcG4DvdCDYOq0UlnrcmKXwCQ/yw
Sw4aZaoOMxu5gd+7wyYE33ADh3MLCAXavQM3DzQTacTinWCnSPyQ6ONDKwfuBO75rLwLHbsSHtVc
lkg85qMEKwjt5iXr2QSB/B/IfCO5dbHsreuAWTI5vtmUaECEzTXMSfNpJBc3ArVsH1TV4h4C03Q2
QfkzVcAkUf8UmB+yQmFkq23BD7ibDH+wupVg92HGSSazLyub/BzhXy/f7BCXGNJbjyQ7mwdDkCmg
WH1ivHuUPmE0rl3tZwzYrZG3ONTniyShbu7Esam0TW+BrfHyRcLe2BMXWoeSQj6i2TFhGpx9kEYr
o0Rlk6DtjLr30aBvTT6PusBeNoAtAh6Vw/iQBH9NQLxPYvhSyrVRKOhvuY3C+FgBWc2Ap63Hczi5
RNAkuLqxhzJWUWl0tnTtaZLm2kSWyo1mZ0TdrrHtJ0uUEFaeT4KHl0AqE4lQjPW/fAjOhWPtZjx2
5UwTFOKiBJCusuweGNp6puyCK5x/hrY1124KwVM5E8qIN69wL6ziyNjYnH9mLwlO+UsydA7LrXaD
/dfGr204PoVO+NHoSy2XOi+iCV911KBwwscSv0cBRVQTn+eqWIctSnjgvCZZ9VUrF44kVgcZ1Xdm
cLsuPxnFR6mpU6R0TAdNfIoipjZDNfFXfbLj+mEOjvHYnmCdvoyaSY5rlm9l/M7ApS7UoU2+7Sa8
SgfVNQ2Y01X3Ci1fZTm+w2abU35q3lYXu0p/zTFCR1ybTftCRzXk7LYYweqzuw3mzTuyUpmH6k7R
aLy0xEXow1EnDSXr4MPTub3VhfWg0KZS4FnRrRcztplvxLyZ1Y/bvHTxXtljsBxDz7LdYsosvfuo
7wobb9Orouq25DpgWYLodxU3krbQW8jAdqKzOCdDn741EX86moGHH6KkwbP56xNFhHzTHRu46Sll
LOjMm44zDYS1mc1NyxPtldMdehHa/XEZG7sYFxTnr7iZUbXN3KdYvkTIdr1xEmP4FjEMqsf2q+q1
X0vDkzeeUuyTck0crh8Z5VNd6SQCBn+VAaDH2ZxMF3iUS80YWMynMtzm/cXFKAoYU3bHUX4nLVbo
tFxbxZ/O1MEb4YGTLdcFdGGcYp59jDz3muDK5aLSi20YbjrhYhIyv/rq12zezOwtrl9jMDdbe0jE
RtYD8TbdwUnyzehQGCbyGmvmx0gEy8xYh4VsGL4HkxCZ69jc6R85J5mk7UAZVXoo05tp/VaWDjFy
DW0ufmOd2btJIVrY+S6JzyJL/ZAdrOpVK7WNjpVnBukqEhB/yC4qb7v/p7PKq2qigxiyc2yD+TkD
MosNcKzCTz0KeWNaBxhlwHkF19fdMnVuyjeVP/YlZuqLSFh3sw1IstFQeMxQrMmdMeC12SFEOcLY
oj2ixRTmxeBpSqsOSizfR8xD8rT80KBggP/Q9Pt9THTAQ55lf0FcUi9m2l2z8LTDREn5LgdVrKLY
ufLv8gwStthNMZpwPrb0odI3ht007TN+xZi2iNqvXTn7DQPzSJyMCMhKC+JLg/TqzpeUoA6xkIfd
1F9hYxacA1AnSjdZtfg5Kj8UeKnjW8H9E8Vrw/1rOjycWAKfJLMlxpllTdbQuZZoTVUMTJKtyu6W
8wWyN+EAsXJrJ7hibVcFF8M+F2Xmt+NX19BbSbUpHQOja7lvmmkrstZPq0vF/WRnuyLY9do+SW8p
GxrH+MOSb3mbrwrx1nr/XHd0+KZhUO86m8d1ftJZm2Vpnd9UmFTY373uSt7EVB6MMsD1dpb4GocS
v4h57ko6av768DdWd9i7bPhrGQEMeEQ8fP/5vnZO4/TK1hFno+mEUATxphmizewx3D12I+ImjHcU
fOSyTS+F6/mJF69VfyqGddboDja0EG3wpGvHATK/lZRejfOT28p3m9zPGM9p5SW1zlUp1hGFg1vD
wDHAyUAFMKq5/JNaVeEN8QazCEtrCl/ZPVKuThvUhTsV7vSmXTj/7yDOt5Rwm6AgtAwgjDalW0Js
+nE1RMVaRvE+dQXDmJNsDyH6MyP0ulo7lPMOZCyUBaOScAmadZ5s+9noY7KSHpXFYqX4rxxYF0r5
qnIsK7mpNhX5EgqAJbS4soZfuJkMiwodj9ehKZOswIozWxyimVutYudYX5He7o0dZvhI27rlvE6z
P5OpGFZlhnMbpXcXhyeWbm/d1+O2cjyG/9EKazVSCgJhU5y9SWOkP+IaY5FTPm0q4y+W+1yrtxOz
K4etHpZA/aWtUhFb2+3PYh5XXgwePxH5EYc4fPdukXCk5NqtYopq0hezt0cQs0CTTSOVEySIcca6
2Ly1OiOjUZ5n2u2MBK2x3ul9d2XpjV97eISwdWaElTR49k04IiY9Dy1+omzcGMs7XjKeZx9avQ7Y
zTZw+LjZYwOxFi/Gn+FjlrehuwktfDDSg6Mz3sCLl0zw6ZyAjXXmJ1Ck84YczYc2CZ4CvfIt/NaW
bvgClKMUMefRjKeteMj04J2r0FIfaUobwr3HuLKGziJLaOc6b3o+kRRCJFbwPtjVfhH5zaVLAiPs
Nb8vFpiP2CAGt0JLN0nFT7REwOry8o39mH5WfybK1/r3JNsN1qc7JFh0vH+R9po7AQgwASQRc7+M
65S0JzaFk1eAx4hUBD386dN9prG7TXyT2ZU1w8rgsceoGa55XBR1WBatIrk11L21x03u7qlUgnlt
GvR30Gw0FB0pT9sWXswcrl7OHU2xqOIXz70lNY71ZcfQKD+DHlCuF2jt6nlIl+n/CLES823XLO2q
qWeTYkVZJupl8cWylgPa1Mqgdm207NsBeTLdYBsXjp8m69raw4nqo/QtSg7V6cRKhe+J7bxzljbp
gcyOWG7a5CdkQJVU7069t+mN22CdGrcmpGpxPokTu9fCmVZd8i3rNTP/th2vsp57cLl0Pc8EhgX6
kFFaMxkzdIrsaqSBcPKaFEVVc3oVJV1XLkw/KrGlOFhpY7iQBzZKXct++E2EeeloJeaOUXrlknuF
+DfWr03Ip8EJ3KmdmLkSvU4xmOIQxLGPgZvwouxoiovVkt1mDOeKbcJkT3SXiSYqmZ/mmkdCPovi
qtWnqtvq8Yfy6q2h36xy0cEDgkRfS51KT7DXAoMOtKcz3ef8o5v2rd2ujIziesLbhNODAImPpqO+
Gk9Vs1sGPQpbEagISmpDyntXltmlYmTKkcb0noFV2IninLY4YdSbTbxS1R3aLtsIqAVT8XpEgbtW
Rvw+C3tVzTRxfaWvh6z4aMfPVthkJRA96gd0pn28pEwnt6j6jPKd1x+cKD61OBdm0o47wmwOE+Qf
EWaSrjrzqq2ML7WALIp9mcPSJj4jlQBRUNfznxmrPpPOYgM39TfDkgbY4IVmPg9U7NwYyyrAbZ7b
2y5tn6P0z/JYpFR0dE2yDd4jexMXO93tfpyJbnDswz08xEqV2r5kcmfkzU/raXvXIG/J+hZdu6oH
kEp8PI63741nw/vQhs+KYXX96Ibw3gTi1Y91CIqK9XEWr5V7xzFBIEO3Am/Y5smx8HYK1DZgSzMJ
XGgOAjI4S5vzQDdhFyuBtk6AwqhZVDxnDTyIq9aysXjE67GOH63hsaUUmLvHKtp22RtkFTXqXnSP
fZZjHhvvvfvt6DecnFudaR2Kc1qe6viMvsp87Yzy6qLSG+rZCnZesJuMZOsUuwAbX4nNvG2vqX4d
jNc030TDU5qa19w4KiYC5aExu+3kPNX98pOn1JFAe2N+kabld1Td3HZ+HWmbylZbWO69UjNc5XRp
xnof4lWo6hm8jtQhPmYUO72Y8WdauzxlfWwAo+v0eXzQ3OQC8mH3B4tchcB+VfFhwjrXR0flICPv
yW+SSJ1RuFe17Qe1OMfmvyGib+CgA2lpSP7ihRnVKuaDI8zhkrP5iHgNK3QKoR+FB6Am+jvvtI6o
xUspu3el/TZ8Z0UmD2Yw0JMdbePEIldF5xOl1zbSLq1mP9ftMYouXvZFx5Nqr719qjuiScxdou1k
DF28ZPSBvRVG89CHIQ3c0WA0OUx71+ZEbJJN3L0DN6wINCLuKduwd89X3tHIId652lOnZ3XoW2hh
QFP6tukuJtks5VKt7OGZO7Wf8HGx4mUF3iDyJ5ZM6MWLBX6AoG9Xfyk+RfSgvv8o64+iAN4yyTg6
cVrinDFIQvhO5zP+cuX81DG++O9g/siA3TmGVpXX3TSPUVnhrrEib0pJgRfjG5xvRgy7axefcoLm
b0FrqQy3tRuAdxkptomSz0cL9pnlviJAvAKKrVoCHKaG7JSKBZQS30A91thqHKBFiAsC1LagNNQX
dAe1R6/mUGU1GsheznU0tu5pYVcDcShrvnDS2Lh7Qd2JBal8TcOba28Zask0/5IWhkgiii5DDzxQ
25KfQPJWpc8esSoiBYffN+3EBTOvVMwMbvzwmp0b/uozxoL5J1KX3ODwerLViZ05LdYK4X7Zo/tQ
A75Hi5DkvtKzTe7eyJ96wJGu3Bnx4gqgOrEJA0TvmAgtopjZtLRlY3NIrXfguXVco+j+yu40h5z6
uPharhIbHJX7L2L3qzwWbC3l0dDvQb0JnNtANJTJXD941ZF5JEOsUSwUEmOOdv4d+sNUshY2QyYb
VyFusKw5x6rZaqmHFf0WBG9ROD/LhMqg0y8C+L4bChJebpqR+G7okU/Ay6Cui92iS3uWx44RuQUj
kvB3rja2+vWsryw4Y+XDUaPznRgcWIpLhWenZL8ps2xEV6jIB2chOmmGIXbRmSrU7WGdht8Dwog5
pzR2DUUn8VAzqEJwiox4XTj3ztIORneUpTh5WDU7XI3zrtP2Xb6fxbuNnzOnBM3OY5D7ocF0lhva
tdeJcczaBsz/1nvTuS+ZqfKLZRcdc+j5ON6M9UtlMZH9SSpQQ8+H4iUBqrYfKIsK7S8ZTtXMjmbh
fLvyPNjETJmbCKkFXopRxXPpYeymWYZA6b0W56M6aOG7TMyHwf7wsOZHmI61LHzxSOCr9MsE984y
YuWRTCbLW4SQGo4WkPxHSg/UUxgycRkJdYlJR8DvY3qnIHscOD1nATbG1D6C+TLubGrdjMzLbCYm
MUTpTHOVd8WpLRkgVVCF5rohorCzX9HsuPgdpiwFXD+/ltpnMZ3m+eiQx6ttBus5gpov9iGtFkQQ
mErF2XjvELQNajfmO2Szr3LnPTOIvyAapcu+nPhXZicPFJY7XfT7Jj4arlihGq1yXFuJo59rh5uf
Qyn2HIRuPumW+bjJJKbjm0l1gM9sZk5m/xNdgKflYJIQLM2jx9gbILBh2thbPzia1jr2okgX60b9
DtqvYR4LDU4Y9Ny6jt2tHM+EEenJfWh+nfk9BOsu0DUG7+qi1QU46DF0Jtqj7nCm9icVYG+wyHwC
o3flPmvEqnaOgA3rNAVFCCtiAtoNKTp+Nw8nKaOVRFUcJ2751De6R1GCModYIAnLCxh8mP3Whrsq
SKglEFW468qmVKaXiTVwqXYTulCKNeCt9qPMr3b8SDKkVyYDlvNW/s87F/6AvhWVpHO6KFbN82RA
strYDn5y8VbZLaOqS6Jw1pAZQfZDmDYPBl1ud9e4OYvBL43YN9VrHxyr8p8E9vQulXod+Qbwaulx
g/ekWMmAGUC8kQF1SPuWiXpf8qQkEZcN3rds/jQhZRIeJmUQkPk7D/MmMEkZ2nZ8sXJq+KH/aM6l
onp3CN0imWIi6LmklEc+CfeLPdfrXZxh2mLTtVPWO3dggoSqCddP6nNXIeOLnWvOQCo/BUYdqZ8N
Inoc45o1JuAPz23GNOGH93JFh4+KT+faVNz1zASrLYx4gNbocXYojtam/LMV8bSzWnmM+ck+4wu5
E3FNPYAOiubiMNWum9K32fyr9GErcZib9rbIENKs91E+GfGrap/nDlvHv374LvlKDMzzYzr/G6x7
2L+T67du6AJLqg+8mlRaDyOfQkvf6VJxxRRtzKKi7ArgNHjMEnHUltVry9xVZybXYj3wCE4kpZVg
TQBhVWGkwoOEfSxHwW0GwOPC19ADGNrb+r8lsJlVgmsCIaX+3NeHYTiyxhZHxs5lMjtgY5iIyAss
ihEIARP/g96+agRCdgyRjezFNUK0CqqhalfGez08xvEHukCE8cwUbw3TvJKcn6JKV62ZEZoQMYG2
Nl5TfMbO8NTJ/qKZ3nYgG5X4WBIegAYenWrdLGvSq82IM8PRP+wyZP6DswUgA/OfGcGq6gcV4Nb2
3rQCDaIKSDub4euH75oSWE5/YTs+2/E6nm4j+q2HhqS8dxOmqiW/OrD/je7F0vf2iJHY+dVyg3kW
nr9QffdQB2PnMFKVL7MYGaLOwNcjze1vsFzOy5e+C5vHBsuDa3UfTo93jdQpvO47WTubZnL2Buu/
yZr8ZxEW3gXjVmiC/BztFOUctVbU6n5nkVWhtWdjEvuq8/ahCHijtH1vixtKNYlYxCbEh9bZZcna
Y/sbSQr556hHXFhR+TKJDNIqQN7gLyvPBXdT23dbQeIVrVVav5felQwIOtOVqJgnCYMQZ2YLo01y
FQthCnPVsKZ6xGuWxBiwMxIHI4rl2nwTyY+sLo5zr2rUpzZpTUK7u2s5YCEvkuZ9yJg1zc+1ifWx
PrNq9eQ17Xb0cJugtANvo7GcR/2M9HGK8ch6wy9TPs5kDLkhSAoPemBj/8lMj13KDB2S+kYlewzs
8KBFCBlJkJx0SD2iHAh0nmIe+La8AvCenLn+p0DHBRkHaU2lQNMmiketuXrZ9O04HvGK6OHiiycF
xsFaR1pOKamwR+Nd7R00/Wpf060bcUGQ90YfebS7zYicbDQcc/Fj0yOiPpvRy0wF4N2UTgfrE2Fm
d2eZv0bLdzzC2Gp+miBdmc5NYnGPUKpxJLV+NsUkv1LPGaLbm9wffCntTQtTbDT1ebRvBU1V5/ke
zbHNtISQccSe5FSDqIavQ3pImr3lNf6YnMJo+KiXyBmDJIdvPTzngJ9sqsBBgabt8vQb63q+BvTX
OayQGZOW6Hp8p/rwLgQ4c6aJB6EFFnEXKc9MSXZP85ca3Sr3zAP17y6yd5Vdb0cMYS0hmULHlWA7
tHrqYUk1YjmGH+enuHm3SQ2woFFCs8bl6azIqcBxW3klZhTsDU6gfbZD/KgQGj0P85DYyzg7wus+
ynA8QRSfTBC/MWUgZMpVhRDZM8hjdoX2rajrrnXKhUwaY7EeGG6QyCSb3xBxcmqtjV0RTVXiqcTU
P8r4t0L5C0jss/Q/N0/2SAc+94siVlyPyDYhWqcAncAFTq25TgXsPLr9Uv3FM4218yjLVUfZIvdR
S0ibb0IQjkNyQGEJ+tuodqbICRLDPFub20Lj9EJuXQAmg7INhmPggzc1w2OTLh8afzXlFBbcvMag
nT64FSp19ltRMYuFe+qfrFnfxxmri0D4sXnHhJ2Y8dEiP6pBo4bt+8QO+yA8Im/LnZka1GAZ5v0I
FQzVEf+aJvErQEst+PzkMkuZGZQr/sNcf7GsBQP1HeDCwHBXYnJwofPZVp8lUkjDQNUkkkoS7lbH
B7smEGu616xMaNyXiYBzRiKKz3JKH5F5fZSaXj9nYKZTnB7LRl+5MzlNOEPCcxb9W3zIc0kW0k2j
1ozBQOHwqnATzXgEpnU/HErraez/Mp5Rp3pkbjPxVbQQYcjTsufmJLOoSI1z14yYskfk8s2Ubzrz
hySCB9Udde3g8mZXU72SRJDUKRg78nlKrFhUkNHMR1Uy2WiuJsOE6LlzzkZI1VLftBxRbiQzlKB4
htrW4E9LcrkiyiHeeM5XnJ8BO0HjBn1nldcpYAR7c7hVlM1XH97GiGDQliDhX5F/Z1xaEhWWjH5F
TFREWlvFVONRFGADw3Ekn51iasQOWPTbGTQpSTKYvMeQODSr+Tf3BJdE/bbNjoZ+cEtw9EW8zbce
OeeG92qiRo8pyaeHQhzj4DwRBIo7t19PUJUeg6e+XouyWbEwzE+iZ0MaR1F8cv1RIyWIb1Vhgjaq
h9btNpYDfkbx4U1PdYtZDw93zQRV1ECrTO/xn/ckxAssUJQw/XuXvniE+NmMxA2McJJMJHIeVnLO
1+kUrxeBhLtX5F99cy4XUazdW8ia2bcuyY+5j9PdXrCqP28+ewjBHqOBsNp64ZNsj124ZwPmMFyH
9IpPqjfWY/WS4CkzwK6c9hvX4EMhqboKrrKAtYb5uTUJ9iYxQdsXxbrtbh7mxxrfuXcZOu7Gd2Tw
lTNOGxvYcqz03dSrk93ONLqs1JhHvAfuIa8uWYEF7dxZZwM711ydK3yEbXSx522qn3QStgp/XOy7
VGElgwW3NPeaA87gmf4seZcTQmIwJrCfmvRL9hVuovaoSHIv7258zQhU8cLfwvtkQ4WfVWLr8fUX
d7tIfW04mUN4rtWutl8qDEcKPTef8VSG7odsnu12fKx4T+KKmL6ueO/Me12/TLZx9MrimgTTUVn0
QDkDvpRa1DH/9OzNEM4nLizeBGvnzMZW6GI7TsORyEwe1QmdPlH9rlXTX0FfkuHs1zAu6I3P5Fqs
CDwBKworckehszl/yAMscjwS2CyJvFSFvmrwnI0NIy73p1ZsjlEjHrBDmxMi4L6p4EPZX71HdU1k
XcPALTjKMXsk+zS0foPge15qMOfbC17lgIhoXKzGuRnVzgwu1Gy/w7yNmI5UsMZD+Tmmf97iZ/O4
O94jgqOWuMtgn5A6JG8TCcl9+BSRRRe+T5xtNm6F3rokiw6DsWvuTngtwdLc9pjq5iEx/4ohvI41
SEO8nhJ+d5KcBjt6Vsh4IUiBRnOkGlTbz5Cs11ap9ZxejPJAWKRnwwndnXwVM+UdtlH84+EkLv6s
SW1zksioAy9ZnzzGNQ8EviUhp6uhjMeBG9EVpKk6DAfzcM2qX8qBn7y95nm8S3DsmxGDfHLyJ+vR
zSIqSGLAxXWMGorSZB11eBrveKY35eyc4vxPDERTFwb5Yj+uwddQzVDHeN6je2C9dNZPEOg7A2rd
9JJ1hoK7RBlHxAvAlqTFtmHmNWPpdwkuDslqzqmtNagyq0x9zzwu4aUFKRHuQKjHxoSiLW7IRWVz
tKqnlsElfwKjKzYYDOvQurbJU16dLe9IUh3TLCc+p9nabi7SRvN6zHG2jIcsJpce2GK/xGZ6+Bge
dXP5paA5mDZ1tt+gbziMXm0NcpQdR4FDOjnSRFM8Ao/YCBRCBPR44bidlctVg2ErXdxVJt81osoQ
h/EtCHLdvOCPSMSQGpsqrI713xFVrnQ90jt7pFOBDT+b4DdHwjGnJSBT4nSoI0YBPQs1VrMSRCxW
+iaNW2y7aniKS8TNzmDaFVcXOQqSwtv2gUWGXEqoBJElvmQ3H9wufHQsNH/cbtwIOWQtU+FAG1eT
WXig7A2unVIszcqXRgJQQSfQc2jhK7zxv6tU925TGoAeTTvJ0MnI841RpGpnFUVyjOeR2OCEVIHw
wS5Jyo2T8GSAKwDZrZXS4tVsk2STx5zd+ojRrSSWJWKQ1nua8xqNrtoGuox/SgIQNRnuZJgFAEdx
yAxP7fUenT1Pd6L0diG8q5nruGtB7JJxRJCae35zsXUTNe1qz0AdDsneCjrvRExATaXhnSH3urXh
kTnY8oyV+DzZwXTCJNFvdSy1pGdgLfBI7srJcFhkXo9+q8ey3uS0fAYNfl9nLpHz5sWpsKsNnEhd
ybkvFHPo0AR7w6p6zReqzJ3ICpIou8yXfddYvPWMYcR0s7lJwyXKwgo+pNMTo+40+NhxcYemffQs
zn84xKak0XRZTP/Ami0KcZZp6AWr7mQdLCzFXJJ1YqDk9Un7hldyO7bBLnXsNbnrDDLoSEfgacvT
UVnD+ruxjZ5Z2KwMvstxe7Cyrjhnyhwv4aSO1pgQGG8f8rSAF+yfDYAarVfroLGvcpT9a9PBYJhF
jaF9KhgQrQyzNMedKwvGIqEdSn3lJTbaFvWC2Je0CwJUrrbHvVWo4Boq+pDFJsntk44RDuLILnRk
fJ0/L5ck77iU+23dkADDdp2PXln7qrkzgnmoBJWnHWbvlpJrMdprrZhvSfHYmiR/MuY2jL9pgj6q
rH2v7I3FTR0xghD1TbXXycJ7OqarWltuQPvboA7Wi/zU0Qjj9WeiWG+SoMe/S/iLmC9eavie+kvJ
vxgTTX9M2FBznkqoQo9FEUoabylBI0TnYEY2Ng0fgv+f8O8mfi1ip9C4/MfACgINJEn+ItXnBeed
6b70dkTrOc6JQznmvXV6+01EIhEiE8kUmiItwuqY8OmJ2W+0JvMNTQmKcZhqFJ4HuQBSbdH4Qy1X
CGhxd2rbndDeSaIGLHXt7WxeY2zOsB32WbYxgO3MWMLgu/479/l2gJxJtO8x+Ockj64YVy2T0onz
u1K/CqO143zEBQa7jKZ8aT42jpUBXZ11nXErxhVlfi+NjhwHLEN0RNilUhzhQvyhNMjmFCDFx6RS
RFjhKtdiwFMTQATEkX2m5nMnr0yBtnFQPFVseOpKfM9wf3hbed43kCyHsv0RxWs63+bo3KfMPe0B
9RybkQb40GbEocyrsBxWog+3bX2GKfoKiuNQ0mc0+i5PcF9Xcf4b477OeD5FQMJ3+14xeyvCdzN9
yS0D30fs8mS4O9mRDGaY+2RqTh25j/hgquHL8b6acd/Kn0r+lIwtC8zq2Nm1sd5G3MNYxprM4haP
cGOIFeyiP9rOIcYTX+EUNsJfKy/Y5ERCJrr+pOA3caYL9cIiAuRSqseAkKbpJeY3DxFVAhpek96T
4MVyMhp0C/u0di767l5l0R8AKx1a+FLUY4WLFZ2tDjCZmuS6dDCXijnTgr2V4KmEGMZwjNKgQUFW
mrLbzM/VJf3dI9OwG940jbMpFXtXnKukXNfwnppegVBL63smBoftH2tFWkGX/1GEEQjJZNVaBeUz
fsGHHPV1kJcRJjHAy8JuAQMFWS74SkaiG7Ysv63lF3u++lWBlJixvqnjoZnas+SEZ/HJPULlMWjY
osT2Puy6Z5vUsRr+zZngbFLQcITm6GpblXsHA8SI690aOqiCbp1T5HJEbjM0VIMSxMOHhmyxLEG4
9ULbpo5+SiPysgrXLzUs5x06OxugixUQ4Qo6ZZWFmzZ4G7qy9i2poJhAF0iQo3yfCWenhbXVkxM3
1B1e9jthqLPqX1MncGuxG96XN2PQbj1gC+vpkQt6JPY7c9oIASEyWr8Q0h90iI4Ib2TKG8dgA1kJ
kM4s469iwGuBt5tsFLcVDH2rIUHibwtsb/iotU53QVsLECL+YL2xnk2PCj5RL+Fi6WwIhHZqXCKN
E7FnCt62R8gIWQ/DiCIi8jMwMEUAb9SEaMUEOUvcz4NNFT246Pve/j+WzqspciSNor9IESmb0ivl
DVAFFO5FATRISnmXMr9+jyb2YTZ2uqehqSqlud+958aT80ot2d7PDUqdmuc8yu+TuDg2kXEaTKT0
obmoznmp/IL0DPn2FfHXccMnjgBYhUWQ3YP4qoQPnoNZsPelq9Doo2Ogun4lMdeeQrInNBVgtF+3
5Pm/enzGRCxL7+x39XhsLXTQfABDnDp3FhaEsipurZhfB8BlZQwM3oRyh9nlMM7DwW4wBZgJOnKf
xY810x9PAl4x0VMG+6uRemePAgk/bmcyAH2PmLlk+uaUm5AGBupDgwCDevTyAv9Iyw1lfjNi8+Qt
7rQeEZsfyVTkIixaIgws2ZNyGU3lCJHoXAFbVJ7lR1XJt2EKf/MCbobRODimUAR66lZA1YRO1KOI
Fd8eFRYBvSYRa9OY5d9eB3HRLsnr+CxaGal6MYLk09oAYORYdzCrdk3g3LKJaV+Vgsx2GiaumCrs
ZrnJFbTOtT5Qy8zs5XE2DW+TdFN9T6ayX9Ns8m2148Yp45fGcR97OK95Bmp/aMfkaYiM4D5KQ+vd
yhmhUiBQrYxIURg0l6R86ejrfSYADhitw1DHaNXQlgCArgojx69c1c+DHjkhTs5+kvaBCsxDHiB/
6AKhPZEdanwQFi/j3PJx5fxT//L9SREU1WzsIEqc52Z8jSsPfwB43UJ8xs0AM8Y4Ni4DDPK2H3Im
Ke3i+WxyzCLKvhpTcwi7d2CRd6KXGzP5VFBsXJCD1Yj5JbuDzC6n9H7oJ25ThNszUo1MlwbONbG7
rfNTSJS2NOe95/EXO7kywHzNuyvJBD5hHxyHM/TbTTbh42ccG9CaoZynUv3rhmuZ7kDFxv534cOq
Z9EI93m4K1LwX82jZf6ICqEudjfddCt6jIoxwckh32gODVXbnZssPA+CyQVMkyTxyea+aVfs65Kt
c1xO5VRIGvu0ecHwf9cvDYbzQ+cR1Lj00yum1ZVZ/Y68zBytcMGzG5sBy8k73ZkYSQF1PAb6xBO7
7aPzzKNHzVYe7Z2MN7Z+LvEjUKK+NhCjkmgvs7fRectyTlnHCp0yGa55/CUJ4+ATyNrXumiOTg9u
x73GJqvulsMH3SE6Py86SobGbeM7b/LfJVGzPOQhU0GBf8ZIgvVCeEHtKluqTCaSHv7JCiQ6X4Gp
Md/kvjzC3ONxfWwDD+qLcZR+Rt1d8xn3r2FzyZipOhh8w9A7NeCqBZO8Kqku4MPuu7DlnjMxXLDS
n1mWD1bq/2S99Wlxsk9SYz+EzicHM7DlSf4BK3Jc65Tq0QDoKNra0U3MBxG6v07CFQa99a7w8vfI
KmGMAf6vnZHpPHEk2xeciXGtMPaWO5KE4Kx0hvHCxBwMmrcYbaaqtO1k1vM4y36FEwJjRTFQ+UxE
eze5OXfcqb9IEpJl1hyyYHiSoQb13d3mgYvjUL5XnrmR43gJNGbwhnoKniWabNCgmDeUB510MZo7
maGmzXHZgYhwBpM5fVXeNPUm6FNcUgwurp3i0G1iX2dbrDQUgbB+NwQuk7x6ixakeB6N7/BpjmER
IDsuuFU4lyT00M8A1HHnSdtbatX3Iibbm/My+1mEH9kILo00trnBaz7W2zSKHn0TBm8fHgys3pgD
euJ++hDRwKewdoGuxoUGEBVOUaOqI+6SfRuDkMnpDGcuc5cCYlZKYWhyCL1A/VfuY1MvRWLebkwY
lKrxPayhL47eF++hRtzDoJSa98Kt7pWptgYVNJ1j3li92WVjyUS13alQg5BDL2bHXAWG86+NEOqg
6MPBPFj0ssZIn1OWPhhFuG2bBApSVeydqnru7PpsFGCNwNVN0kDhIdYUWNXZm/M3OXTrtgOgH0HO
rKtVHrecKgTQgfReR81flQiqWIf9lEFzJnx+nuZxV8E+ylHVYXYyqzIP0PT2FRTqIcIFTWbtozfr
acdi5BNKTijoKC9N2z/5oryXtANy18BJY3b12jXLFwPbubZ5e9p2Y5ruwUnqbTJkC0H+13fSQ8me
Dy/zIaY6NbDEIYZQ6npqnRj+Qz80P47MH0KCGkYQXcjP4LjC3igVxE0Grz2LHg0x28BGwBD+S1hw
y5uqn8YgljL8FxFkX83jx9wnm6KNCaez/vZtn2SCn2+5bNARWZ0o893UmkQiPNmrTE3mdsTdQ2Vd
5qIic5k/xKwOaZaeiyUPNGKaHmqYtpF6tbJ6UcDWoSFPEa5iF4z94GFVCMW+Naan2oof8BxcRR5A
d51ehsy+F2Cq0zF8VATohOqujT1uKjO5mjOWJc8GpTwG58XdrTvmr3lxLWKCXzU2bb/8nlA5AdOc
Mps3zC8eGi7Jd21drec+K1cGJGtAFxJ6BesXRvYRGTp7l3bKoIlFT2aLhavbuVbJdQ8eTY9zN0Ql
TIJ0ExfhKa4xwfqFoPTO2GfSPmrm9Do0zialQZ32P6dRXvRY30pQLzqH/4gXWKrm26wmCVOzA6WU
X8oWRQjqT+RzBGvk0XfKZwNsOFxTaPHcFyHXWow9DSG3aQlBGzTrYMv7PrZYkGMFobdZZU2AFc47
jcP4Uno+OqJC8nIwDjnUGPfYNsxyMQgXZ2yeG7cr/2lgrIy8dsBnEdKW1S2/J3yxmfP8MtgQHyf3
MoftYcjDL6uhXo1mQlNY1GD4pHK6TDzZPYk3FzaOGT02k3sIMqj9hcYJE0/hJuKfgjKxFc1vS5DO
ZD7mHAMzQNu3txJLWlj7gMnMQyjgp1TdYt3M6KTK4+ETl/Y6gyTcgIXGnv0oHOtmM1nNi5IpIy5X
GtEiede2/jHNp58mGzedV51YuLazXVP5SOUfsY50qmbwHJwB7SkR2GQX+1jEFNqLkJuGo8WxLXMR
i89qHHcRVkFMRZJWzykzd3Xjbi25nwDwc/+bJYUoSXCQDNlz54TNU82gWUiAdRkKVQFlshIHGOW+
+gOKCE7IeCqSL0j2rJ73pL5IenUbYYwMEeE46kdn9nZhD5ZVsdNfE3WdhD4s/W0oW+v/pDUGaK1j
E97SG13bq3RAJLbeIyY/lvPcYjUcHhHQ+NZgpItfUb1k088Su0hz7jVIXv0A1pGJWPfqAe4Cdsdq
Z/Ml91n0VU0vkph/LrEA6GI1im7Vkx0Z8w+n+uvjx3jcujaGgw89YYI71ohiEo4RsZc6+W2ZXhb3
ADTvGKWXeCrK9jMwfrLuzS6rOy6qrvePJ41R7rxy5VnIi8OTphYnGEYv37lU7r8Op79+in0s+COF
quZrZL1P8tnTH7H768ru1Fp8eY4dGdaKmedzisGVvWFK0epJDd4WthUuBy5aKeXG4NV888cpXmbe
i0DuctxkgqIa0ZlXFX7J+rMr4Y7njAdZALg1NO3bnJ59cUvg1WjrLSBSVOOz+utJb+q/waLILGLr
jZ5i42P271V/sTlvxI/DmK1VNdFZ5a7l4sLxGLxi8YbJWwms2nPNB5fBo/c42qxFp54bn64Z8fJo
jbBPOJXJwLyM1UL4yDdjee0ta1UzBYO4M2EnciWuNbz1OIyChFVl5/UfFY5LqjjXLjw2IV7G+GTT
i4FZUPTEk5Y6auOrGndwnXogW4L5aG4UMDxB3SGXaxxV5NgZajp4xD8qXthxfgtw41IDtRppKQ9L
elqmho/7OeYkldr9c+zFoGMXcD7LB1q0+K3w0cSlvwko8nET8eOEEicNpXPpqZX3k1rmgNDfGSpx
78koNFxwOq2lt0iyLWV1cfiQTRzsjbnbec6biv88OE1Reo7572w0Ba1/iaihC/p75TJI47uGBqTy
t5l3Iir/IvunrUlAdMdZb03j4nJg1gMHUwyHk6b1KfqFgGGmeAjaYZeCAgm8r6r99PsUyBlCpC9w
HjPHgEnP7Nlx3F0g+o+sIhCKruBCYynI0OpLV0Dkr/Upbj654BW06o6fvgUPxf6JuTeycqykeJ08
Lg24bSkHAFoMA7/aTQG4CFk+TRj7mzZ8wQH4UiTd5+iR5uPBS3r95YXcth0IshIfZ6D1fauCuzEe
8Jww5b6okavHVUxUwqhzMgM8m7c9C2jNITXqDhF101I8aLz99inm88b8G+F7m1gMWL32EAw+7JTv
GGMJdLq9EfssuwXWCIbrHa74Y+OjC2OcM+iTY482jJcGpTheeJLJaeaVHLsPSkBWFnWASoYbEfhv
DR9x2T5bSFqx/Zy2BJ+KfeJco7hjru+tNSO5Ko9fA5Rr6fc8dUjaGljEjbWcMRvUV1g1vnrNXa50
EE+4iWprn41/fps8E6c8IN3euegi0CuIfr5WpeRUQSjffLAi6x7IMC/6vih5XfaKHswRNCxIDpOU
EWxw66vGL5H1JPDkmegQJgGxMnqi2+aA8DZ8edSVTL+kpQzra4yinWDbm0PcL5QcHNM5JfGnP3Aw
nEszfIr5oRup9lUwns2+fQQvf9Ruc3QhejUJn7gYVidGSw2fX3CqDE5ZB+Ngpt12X9VU1qrXcqKl
4GAyuiy4n7qacS7pGDP5HWjc7arvruC18bYkJ5wQblXxG4/hapLDZnRKmkJuNoTfwiZEn7FCG2dg
Q65+FkSge/ukgDk5zdcwPQpxU4RlvfyCi1AA0OcCaumbBNNSsMrV6dmUOwl+LXlJ5+SsongTB6jG
9r0LOcqLP2OCIdXywGXBvsW4nwTnPvxEpaLoMxt5dmnFdWoqcfqBNSveea1/l9TUg8E74NMYW9+W
ce8Z4c6nR7d6C5DRRHmZBPv++Ca7LcFqHT3HDNQ9RmNFuJ7wKd8yyw4OpZhwBol8WrxxfsvNshNU
z5+NmmvyNk7d8aDmkqLLNpzXmRDJik8Hp4jChmjbOpk8OirjQ+ADZnC8nEIFB9FbC+CGXu+ST8Ng
B1+mqvis62StReN+ZUGd7qNhZlrdQ/3RXRWvucl5ZCJwfjedl5DHb9SLyNh4zWbKDkFbVUimGaX0
gFxWaT5ad7XiRChF667NtCwBlAcub2RanZlK6RPzE9plfNDbXkbA05bW0oUlip2InWhf+n63S5ww
2jcce09k/cbPqgox4Mp9o8HtumE3fqhId2dcz/AXemgYYOJZHzyRPLiZG2DUZYVvhJqw+jkBLhUD
4ticq3/jEBWbjnf6pHl9GEi2UOpUx6clBmdhEuNYD/M0EOnEI82w7F+FFXodphrTq8/lcpq5XKiA
Tz9Mve9RN83NbhX5uwioVByKHxDg7CfT5DwVMr7NCmpUZLDl2bZPrVA0gdQeC0pfLZmxnvRM5qMu
2pEpZGPKcpMDaFAdXF0YJwLLNjk/SQC1zhd4so842ao/+OyIi3kyE7q2y0fDWjwkaA1g/Bp96lHv
0SFJLbtSpsdxYITgudg5ooTks4jC8sHw/P4xKTjlxu6s723D9/aeZQGD6wtQYobbflHLjdHdLf0V
3ZgDJ3K21SYa4Z1ISJnniMa2nKQoT9lceenHXHPVJg9pksHmrZ0DGjQzJniMPTBP7ePB5ezXkr+q
gXjcwbMDwJe6gvQf6PUkyNJjbGClEVMCXW3+73/JnHU7G97Cps9rzlxRZDdPdd6PPIC4peMK2Q5y
S5QhvLGTGm3Ybr2BV1YKGa+DCmjliMyLZZ/hv1c0FJZMwHTNwOz/OdVMiWTZuuYjybaa3iwadi1H
2+u+g0mplI9XUMVc1GVz9CLQQwHa6dbPSAMVHBYZ8+AHr6ZuRH1sBS02ZnxtWptsaOrL9znoh1Od
kc7QyE7XaCa2K6qlzUdSYGYFDAcMNtCNRW0EAL6erHdKTeVHTsTtpKLG31dNl/CZSLw7lNxmx2uF
MG4SuIymVm7syc6OibSTNfUtGLwKK+RaBL2/qhiLhXbGZT0wy93QhW92Q2fNXMxfAn3v6ilblbtJ
uMMlRbvfmy0DwbYyhn03U3Ue+TEO+IwLvpc43mEYnT03FwlROcVVp1DnlYjVYSH+PwRemwJybbtT
3fh4S8zMd36qIRA/IghijmtA9qyGnQWlj/HDjMTL5LhnGYhYkqIJ91Y+jySTLKq+HJmKR6MOwrUI
YcwTHe32UY6n0hjohuYHrI4GIMNnK1TEH2cyXwXDER4rYx1WSUdoG2/YaAB3d9y6pKOwLl5aw8f4
7iCrigJkPQee5KO0munMhZVjTGJoruNIsX3Vj5xVs2ADKNl7oqmGUzTDYEYQyWgka0oVAJjnCl4h
V7SNTCGGq4hFbVIaDSoFUdV4YMjN1nM/ZGCIY2J6IaCEkWHC2Ai2dxewlKSi5sDyXlxGS+hNnFvD
fjbq5imLM5NWrEpuXXM0/xHdWAA0UmCSTktBGxFRt7+KiR2584xATULU8oQQldyKslpSRP40vtAn
XayFDsl2pTWAihpb852Tpf5jVFCWZyd9B6fOx+0YcQ2eEoWDp7EMB1uH5x4z5S9pB/MdCRH1Qxbk
1lQXfSaTb33aQG03MUdSyH6MNBgZg7Jyw0lhcQqtVy9DfjDlfJ8WOP7KqFH/2nn88cscY6rIMogm
YXb0bJTlEmsf9gE1AmvCV8BM06qItdhxL66m9JYCgwpjAxXQPM7BW2QjIFqdw9m1MYPmnESZPBsD
zWljhF7CSTK4UswWAT7AssD60vX/6ikbnolJylc9QFCe9YSHuw26va/D/kRmbxownpGRKFSEV9gY
3eC+Cszqw4VGEjK7agmcOAkBKFuTdGZKxWWOfHFkjxye6rQ2sI8RXDN2pCKW23fPqjS75ZuIYM+W
w7x034pMzr+0N7/RX0TOEJKZ/Mb/YuFeNqgecV4lhtl8bJ4LlmUdCrmiUGgyv+lXk063KSMx0AMh
GIPtJgiMnMXpt/Y2UXlvLjGTdlXazLdxuafiJgecRdNxkmSzx5ZrIG4+/7OpWYodcXOHLTv+Otcm
tWwjnm7cLibFt27t36WQc+gnOCBUbAyHtzgbDtprTmL+9sx6HVW4IHHg4Gkzo0+LxEtWfnpZSg7s
z2dWl+HMSq78i0vDVTs8JiXH2BDPD0y0JFynBdQLDsIcRa3Kpt0TUTDtP9GuLlnwO5jbzHnVrSD+
aZO3NczioQ6qxVOIGV7F+wBRyR2mnTWLtZtdzYADI8V32NESWmClc7GZCdTJ22xhpYzxO9f+sZ6X
nrmkBeDcQgoBT0/ByozDt8hWpmeRMe6vM/Vy0CsQhTs3WgdwVtJ7BeKicd2/UnE9wZ9TfsXB1rFB
+chX0dwz/rJSYrWkiS3ns0r/SSZXffzPiH6bMFxGYHdG/lQ2B+Uj3aHAx+XKKR6j8hsGyZKp4zqx
tNu68Z9rXq34Q9SQl44+AyKDf+bhNNdftGstGFG7eHSojdFLRUT3OQRHpd+aOX9l/T0nznznToy2
X7uFMmGcu/yld96keKeReoEzhNGpadaLh1ooFNP5w+Qkl2CXVjXz9C8TsT4ESmg9p0wZEq5TTXNW
2dlKocna+3Gej3PcHnC07C0unqZ/cz1Gl5SwwiEc34CIrBz1VKinOvzorde4o8wU3mN/szRTpNch
gejO4bCK+r3vp/cRf6kGAKFFQmKSQDuuXv1j4b8drb8e+s4UYz+LubStg/A8IsAkFEHVrXkFD7xl
b9k4Ph0CCS71fdOc+gmK/LgTHDoETazlMqSeuIzLuyE/wado9S6QW6M65Pkf3koUfespk3hCrUMm
tmVzzSkirpsHy3JXNYOuKIWbLK8ivZis6Xw6txYDqSTl+hu+SjzPnKPJ50X2RzxHF+IZfNhho5DZ
yTGOgqsk8RWTj+a2mS1nXlF+GTMugm7oIZzrE1yYLOMwUkq+pFSYwEf94ZdPGeTWEHqsjOzjkDhk
3AHh+MXa80ecDAmHeLhs8TslNyTA45VR8QO2gBR88riy+OACiguH4jLfO/glBHsTNj3q2sqzkbsQ
GtVgsrYaxlUXDdDGkN/kfi36R68u/XUshxPb0F3j0upXjzdaKaAi3leVIG7xzZh209Xuycu5s2p7
w4I81i+6YwzwAFh3rzrMXfAbu/4hATDI4WgV1umrZfU3nR1HfAdB+ZMk7UeQGhsyAAxl5Uothn1Y
DbcsrGg82DH8IZxHwllpArzOi1G/Z/0pbB+LYQ+FzAAGgyYGC6I+m2QeikMRn3N5jtJtbj5n1UCn
H8iAovrIORJguHLvfea11ts4ckWjhubbti5xcQ6YCujraC7pFl+XB7d3gn0YvYXBhcpIP38ySz5B
TNANxo6JChl1l3Jfdf2OmTRQjfxkU4kbhTN1wQsdV2My6xFgOqfaxgaJnirlyoCR1ETFCs2AfQkl
IEyf3fTZGQl9VS+h82Q06AXWb45KnpNIMpnFxOzgsnoBC7/8Z631UgXPVUbJRnIzCPrXQFP0TfFr
PFuOvhXWC1aKuzp4tpyn5XeVujnVi20jKeibkT7///9xbLVoBe35z8dni68cq1s6Pi9/wtM3i3gl
v0aJOl/Z5c/yldnkFILBCIhuXJgh/P3s/A8LIfH65jGyrhX3RZ5V3g0OoVQOwEm38hGIFCyOsL9k
PnUgPfmtlVMhdUiveZp6dS8Bko+mzdcoL2U4XbwCgzBdC5gKYJfwzCe/OXZMW/NVPD6ElAVPnrE1
MvyT/q1NSybJOZlrg1B7Yix1RpeEf7QYjI8Bj7rHJkSqjYTxw2B1mKMAqGJ2KEiC1jP1kVzdtRM9
58G894WEhzI+pPlbXYNLiyQyJie2ph+PYQrEOEZQ9wfx3Voed6menpfUal8VC5niMpu1weOUJOva
ZXJok/P+U8afq7lgxDFJqWzH6NUf3salTKage7dNCM6ND5Cw99XAyLxI8PtbvzHmBWJ5kqk3jhSM
5FqSAaO3/FACZogIUrvKp9sJ4xrWZci/EU81C2ZIjAGpcI3LDeox9voxBxJXwgRj4r12KGej+ulR
aVpC6nfXT96zsQZtG6ziqiSxVVAlxO+VTMylA7Gio6Ux4t/Dc0BYa96qksd9W7tj+19ng/vieKg6
YB3h4rVOsuPFLTZYEqdn1zAqlG3SvYxbxv1QDR+DXvgjgr5FxubTXfravLFvm8846bchzlKaeimI
H5iMCHIaagbk4dNCEFJwC5d07kCOsy1DIjZ2Ed+WixAMFun11AsTXpwjrHuTSm+myXGx6upgRyzs
2+40wyzH7Pz1nNf6mM3OfRmQzBgmk4KNxb2u6ZvJ5UnqS+C9RmWEgTnDcRsHXKSMDsXSLT9H8LdO
/BGQwVDtcGcYXA1cxqCMOqDNpMQyRnBAULWF/9Qy+l/ePvfPIZhKuVra/HTdi6Uxq0XDUnN3IDO0
agvzfU6M56K/tzL1w7jTln+WmhEkDOO+NhUsTHXssUkn3DgnXf6wX+C1FZuC1Oc0++vcohIYo5gm
FdVFfFTtZMNs6s4N6KAx3ddukPz8M/4aB0sy4kczLXa5XbQYmlBwveQ3W/KVWHAzLHKORyq+fasF
HensrGlF8qcJV5ZhnFrRrNj8Nn5wKcmbDxI0oX5Zvqerrl3OcEnBbbCrgJRo5FLJwKG+KY1s4yYS
WOdzwYErIrhR1A8jl3p7/quXplGSyEZO+h9uMiFTZZro086dACXiApY0WvPBN0uKm2dY5bVJ+Ytv
EDrJCo4n7ogEOfMntI1PEMv8feHfDALgRiZyMAYJG7a8mVZlYBNq6XM1zT/EcVKzf6o4RnO1lozJ
ncjBpz0BrfnwwzN6ydocYLOY0DbyU+RAx8FKi7wyZJQ0EcRKH6eAAdhMfnAmloaX1n/wmXfpkd5Q
1DOv3g6MVXIR73CNE7kyN4M/74ZIQQdskDl80tzUnxAC4xVfRe5V6gDNj5M7qfDGW6B3OBsMin8g
XMNQi68QL9uaM9zAiJaIuhhuVCkZcrozEvgE2GbqCe0OK2+J476PzcdKctQIB4B/HaLI2Rnxubd7
rsq7yv5XB9e6qTcdF7kKaJyGO2I3H7VprpdGO+/JAVixeFaapyJ4AGq2Nbi0t6Qchj97qI4hxzNP
ApoLp3XKAYKe213mMCq/leatL9lompc4HLZtDNKgPc4+D/2A99GkRmDWGRWd9cSl1jLfnNbbmfrD
az/7yX2XzPNH64lDy6ah+JIDkWDPV6e6AyLA2sJQKQ7izexdKnUYzI8OlIdZwSNunlwaa2KfVvP8
3UKkABQaU1HXMLgvaMXsvHw9WAyRIne97DPEm9wiO2bjaxYxrgtB1URvcOO4JjK9FDRp7k11Nqz4
pycHpCuahTAmOEm4cr2OVCx8wqP7ny5HRjqmwJ2R3LAwRu/94CGR2Zc7Twcrhf5E77cX0GVSWes4
ie4HwtsS1b0i6ehUXN0nBbtcreXAbc+a1c41UInTnLxEh4XasmBKI9eUA2V/7WsU0AfSBe/Cg/WH
i62PnY3FD+0WiwWCtYaoiVq8iuE8nK0ov07Uhthgo2goe5oz2prSn3i4zeT18XvbLLyu3NTRx0hL
Rq9vU+ecF8SgKuPnIcx2IrRPXRtvtCpvk5YkD9HPMcS56zYeKTQxxoNbOu9DDQ1xHwj7NssY5D0u
V0VUM6czLXX3DRD2EO/onIAfauyc1aSNt3UPwqXyL+DX30snuE98CBJsj4Z5JkX6nLTj7yyzmxFb
555v2qB69eATjOkCcOpoYVhoMbeSbuXWE246VJdQP/nt1RqOAY1BvTry7IWWfEh4BGZOYdp+6afP
KXSPQ8bNzqBiSha3KoTdCTibOfpg7nzOA0396o64LAnnJj+x+gGzFYPzEAxROZnwdCVPtXPO9NUg
oR3kz4Uyt1NEbkvnN1uSxeOyhm65mo1wb89IVdG6yYtNqI3jFB2j8HFgE3bD4wKTbrg2QkeMOVS7
rPudXlpsutsgaSUTDqiTRTaUT5V+Q7/BfOyg57vWZ8lVF0/lI03r255yvs6vtsqvTyn6YvVWj3R5
R+7K5aIwlIyT9xEEXxpCS3Dx9LhJSrkqqNwZzYIhl1EPjquImE1apBl5LR0TGhT5ZlE9xWV4mv14
V+Pa0GO7SknjZwwocgUgHpICqCX6GvHDNmtVPKFg3Xki3dpkkS08ow3j6O43jajGcdt9ZDiLCfR3
1sMPeam1oARRYCTrvHabudTF+YAHZvWLsn3ufC7dgtmcSyeRiEgoGQQFe/XYDP8wlVyhEdjqpTC5
CudBs6ry7BGhETvNfJoZqUaptx5qfbAGQlCWZfdfbdZBVCidn6ZJqW4KwVSJA8mgjeid79GWdMvN
O8hR2F1tBSSse5HMb/j8NC0/ksZZh9Dfh82haiEMkHleE0Nmg7aw0aoSZH49sU/jcVJsmdkXgS3o
dXQtb0piuRDgrJ/Ia++7IfrNTZPCufpDpNNX7QpIomjoxjT/+chTI3SZkOFn3LbDKbV3ZVSuSsc/
+mQqW4baAwt4LD+YHll0YrQj8WzfXhOiXU8Elu11AQpqzhlqNDkWhW4tsOyUCi50Dhu5H77jilso
XldNyFR1Bi1MGIsMPDfECTtr7+qSmgH7H3DfIpe/hqF+xHTV2KSsr5SoZfxSIXCFbbNtWnmJjX3X
XvWC66uCjS59Xik4B8VTYhGcuycxBaEC+bTDBPfmmEABYF4xtjAjD8w+8klkc7dFXk74e3Ir95/I
m4CUOimJ5wOSDQd8dDGsDKTm/00e59hpA4gMuboY2YptYp5Y4fEiODjcA+L2HHAGbkWpDydy+KiY
ZAgqGRx1icVzEwMyJyehPxpy/YH/1RNRSpW5ogvsjjRdkJyT/hEOUoJ5TYAaXWoGY64wxxj7ndzS
JW+6n2nJDYD5babAbyCxllofUyL9iZsxZk3vvOqrItOQs5aH0dU3/zWRxUI1vXBPFm18pUrSXfVi
/klsDPv8WInzmE6CHWL6MXSwnvTenCgOGPzfqg2Pdn3IPA8jVboqYriVM8101UR/3Ex2GMKuY5Hw
K4wNwsgRB96OC0TcwuSoXdywHD2sDLuuy+XeY1Gfw5H92MKvxpg6fbU9e6dg+6Scn3TMcB/JSiEc
pMTpbPevM7/i/qNIRvQvb1VEtCC5b0Ka+z6/eeBM0YP2Eze3zHP/JSU1U8CG3BdrOkS8BPOlzS9C
X32CR0Gxb+Y3It0uaHjnWDG8jZ86Ue5ViCq2x6zIlo5JZ28rzGrII0GCBFQ9LIfXFIwA3+hEaCXQ
HAobtiFr1ismUh8GkE/uvA41KAwGuN/UB3b06i4dom1WzCZuCgg4HqTomuC/wXB8PfTEZMn07iek
f0pKHFYJ72xmIFZVICARBKd69rD0ExD2vJ3RqQAo07UBodkV1zY7y+E3twj8F2wyRv0t+GSkp8JM
z/zKZ+TWH3MHTq0njqH9ZzQqWlZew9n+tmqshxxb4xY8V7J360f4lGvfKOkQ66P3OtbPk1fuIpQ5
tz+UlHHUJZg+2uprNmbGNwwhsp033gL92Y60J/DVBQA/n30QGWk6zvW1yA+dLdB4E65ULl3hMJST
pLwz/BywNFKY7znriQRmHd9H/s6rxsMyqR6wFwTQI3Bkb6bRfKr7J2Him1tEJzOBuhdD3i0o2/jy
8Kba2btXKRRX9zOaw/zR9sf6PDoeeUpeqsx7UPRnI+xTUgVV0eiJqTgnS8dX/rYg9hi/ccUMbfEg
fHqV2Maaad7kY7JS/+PoPJYbN6Io+kWoAhp5K+acRFLSBiVRI6RGzvh6H3jlGns8I1FA9wv3nktT
wBwNiDunauK8VQ2xtaiMJnxbOQl29X3eJEe1Gy65X64NXwOJZT5KxclmhVmhljcx7IxTdmOTGGSx
KM1WUlLnNh2qR6h1jS0/GsxVU4DiCTt3noOclIP8ZJ8D9lcu/TjZs95YgS7eNiUxkBH6ihoka8jn
WwoQh+XY/3ix81MHTcewaoqv7Uq64On0suMWZjqTfgmUAVuYrAKgfP1GVaulBvAboFOhrhpqWxHR
xVKEW6q7F4mzTFSbEhe4cemAvZH6dNeVb2Far/toXLYKrAbfIZXTtxvUpLhQ8BKltM2SVMiZYYHl
BGJnY+2Y/tn/i4ZnzJy75qA18Ui6FfUpf3gX6kuV3XmJhAcXLEFtQC0YHMU4glMwD3bvcKRWuLWE
YSD3Km9ZUaLoIw8QoWnKcrvhfPBQmQTNt0qTVpPAqPg4cEnhltnLrfkGYNf2GkzBId8LD+ZNSxpB
gN/OGSLcCyx5GZh1JX8X9HbsBaPuvNVoI130ZQ7Rlf6ZHHAeRHtemhzhg0qkYvBsfRLrgkNdMBmq
L4JURkzBRsYmrXq0hXoeevUYSRJlIeqpTFNIX186BSVDHF4omXdKxHnN4peDux6xYBV+umIQ6h8s
ATJvyPaG6L5w1WJ70QZeBZsei2GgztX/MUQ0qtIU8Vvr2+fQwaJRRQfN4/fhSXDksI8AM5oIIjWS
4FJa9oZNh1Pbq5K/RStQfCibUjt6JtwM2jRPnYY+0p6TfeLtdfQJC88Kzblp/1kspWBqhPJjGMdf
1wtnqDB4j2BqOOwu2NIvuzxcNw0hpH0hN7FqLnyJ/cLWdIMe91imt47CkR1av55W/LX0Tg7LL1Uf
iUWA7ii/Q+79a5jbfFn1JaZtKk2YeWZ9rroGCUJpzSUkGzNwDS60jsx3Qknzpy3lU1HPVTiAnUgR
oy4i/eXp14q0TSY90QMnkj8Tpn/pSf5ishMd/UpfNZiDzRTAsyBzLVDLJbugbYaW3LKPcdjNpgQi
V7/5Yt2Y+OPZHFaeRBbxmwEfNimi40ltZrLxLqZiBQ0O4rQeLXPWXKtEN2kFsOtK4pIYeVVonlIk
6OyO5wUVepu3uCRLtlYjbBRiSZJo1df6LCjCVThGs6ClX8PUGvAl68GFVDN8rgeczvPYQhGHuZZP
A7sVlBi72uhgVp1dzX6KqCqve6/ir0y0s6BP4B2cczBgLiHHpTSWRGccIxfNag47ycPOJuzJ4RrD
fjhqJchCqgun4ByNQBsOkBTin6FkJlBXOw+4kkH/gdRyJofNZBoaqX5KZxMl5psW0Ozh0EyoaLsM
tjZ0Zyr/ADyR4C5TOmWVl/tGfLvDSbEOWSbO4PAAa15z5KQi3VbeI8pRZ2ykv4PhY/nlTGddD0hY
A0LkpiOXu/2BaYY571qp12NEd9AuRb406S/5X1GXrqpw6TTMmDJAcYeOZqBVd4a6E0ZyCrKPGNyl
a7+3LDzVUdvnaMhYPB8ybhhbqqyFeHiCYDf+H9Rszpx+/OpDCYyA8LOVmZY/8WQUdT9K+6zGZGYA
fiiXSnalJAxdjDSEQFFWB+ZPEp+KBoHGKx7uoDVRix2YSTT6IcS6oVJzepzNLooGH8e9bVm4Ix+Z
MQKCNBa5S+1P99uy509ckmaTeDk9pWVAwJ4JfM7pYiZ3/EJnClnV1X4CRWqwA8+mf7b89NWBq+t6
OgcOvvISozb3I3KJSBURLHk157tP6ZSQa4n0LsNLhBehsBZZpr21XHhZ9Bk4n3X259AtyRxlIyJo
CDklpY4wf9Ri36WngV0qqai9/WcThYfDk+VF99Orn4W6j8LNFHKFBjgoT+Hw4XO9ExxX059aYOvU
4GYi8+Rjm0prXGMm/L1GD2bMrakqwCZZHh5SjJZhxGnWUt2cs8mX2WzZjQNVW6OcQcoBzdK6ByWI
rRz7e0aJ+WuKDw/gNbFcsQhmFStSq6Ij7z8aD9OrPHb5bwgfnegYCpON2x6cYuPm4LXO8ITNZEVP
gcb6oKKRBndU5+8WUa3ReGzw24WEnEaJC8SBcTkkFxeuXYKH6xB328A+1yExlAkAafZjBhe95uMz
Dt71wVmNIKtKySsEaJgLX6o4sRj6IIjxCQKD7FE3BtM+nkV5Kjox52YlnMd9s1K5NNEXW96z47Lu
84sct5wxembzLWJhAvbgKoAMrftIlmUdXB1WJMbkkdV2ntxhpGFncO44dXJID478qQ1srrFF8Byo
5uGYAr+V3wC37AlYzIQEXRFFkb7G9BFEXwqDn5oeMpi+aOvoGRfN0N4KG1Obci2cRVX9IaPc+vnF
Jiy68Yx56BI3adzCniuU3F9NRdQ7Q7mrmRc8qqgPrhDj1pFZLTP4K9quY74VgQHiFVWYF/5WpBjn
w+RFoiD2YK7Zw73Aj508dT6eTH42lnxqbbGEMraUiHKUfpglHfHgKQkj5QOH+EHD0kHPvXBBS/ey
/giY9TVWB8Cx3XTVkv5miaFzRGEaYgPr26ufbNOMB+lq81QO8EXFJwNXCNeAM6pLFJ9LfrSJni57
/4yw5C3nItVcJl6U8mnO9SZ2XY0H9LtDq+15954Xd+AdQiarN9MwbLJJf2bNl2jMxSCrrQjkskTW
zHCbnAyFUah3MMtnyaC2Db7Yx73hxyuKjwLHx7SdsvnhwoMidZGEceUA8ac2se1yx8cJqZLHuLY3
k9GuZ1OP33jmyb8Wz3uhnXVe+wblqPpUjUPNvq9JkScN5OxR+CsbhQlZr3KyjKzjxdlvyXAuWZm2
EePiJjlXhUPkdte/Sb87ZL2xiAZm3kB1oyZahFRagnyDarA4sZ+BiC5+o1iAzyGa2k8WklAMjqqN
bGBr9LcxPqoTCizedcrBSfeKfeiNr8IwlhWPV22GMEJvtINv4POG4Gdo/LXUt6F+dGI6+G3F2UCg
yEzPfvNkogbxs0F74r664inl1nduOPOIS2t7+Mj+vrTWtXGZXuD4pDIONznI80PLdWcyF+7bl6r+
eDQFFpakCNdRaC96WFGjtyVhLyniZV+uRwnLLL8OLPKV9D1EJUujNC9ZULg5MVQRC7lU4N8jJw9+
WlHctfKzGz9Ue4fKDYkMdsszM1Q8ulwLgO5hBBKmGZTcVeW3wSirhgNAgDG7b7bt7lfc3Sz5JY2T
iDUOCGCrqORjRt+I4ajda2VAM7FtuatYkm30+DcnClxtsTzUziEpXjGlVFacvfpgGFtYEuuEthgV
yCxKhoVWnaT5C6lPc2BZ8Mox03XPfQuOam9UnyqIAj9el9EFENNb46wTcVMB6WuXkKkG7+424HEb
CBVIcGd7ZxeRsWIw9nvY1veQ/OrjCuKLSi/EUbD1KBQnlpWsyc/xj9UkGpFfPVK8aX5SgY2LbdLi
JFVt5/xIxkhJi/K0WuYtMi1hr4NQBWOmvGntQ60IvQuew7Dr0ZcMD49cP9nQ1qFFSOOZXX66TBLV
wd3EzrUHzNcrvH7m38DMQ0Y/ED6oIacd0IYIhWMBc2IcD15wqrOVCPdO+0iCa2oc22gTIJkvGXkQ
Ztnsdb5tjzIoaIl2WyuQ2q2TnzOmQZwLTGmhTEilnTGc3AyN77IMaRCLbimVfpE1Z89g5AO3vExJ
9UM7K7ZpuWjLjw7gQqhHc53RZJeShCGfntpNMOZZxgPjQl3Qhh1jEuZmOCfwwSacBijKK3dbyLWv
71X1pCFhmhZXYOAvKuS1bNkhLC42hn8I9E0D6T06qf6FIRbbqx8tYDTAAeJSczeXiGEQhl0NbV3z
l1vXjEvA2OtGtUnofeLiS2Xk0BruMoMm1ExCUMx8eVa9Gfoxqk+2pryVhLypHwa+AbL1au/SYxtv
LhodXYnaR1YbS/xGNvKOGFHDhV+jOkSQfoVDbcX8rxB8jLne31PjpGrRYoxYci6UYVN0ixyLAiG9
HG619hhN4B/ezKhZII8AC18YJnT73S/vApYLLACgggWw1pByGCOmPuJGWRYs8isDGD7CfOhWe0U/
Gt0a0Pj0Lpn2tQDPj8LHaF/oqdgHYzl8s8ldBZ4r43PN+MvijXjmOYuj8W4VF5uOK2xfQj1Ig/Oh
HFaKvrIS5GFei62VPo3RRQcRNfhXS8Z0Lm0o4iQtKdYGWS+T99V5dXawCnk0kTtepA5w4f+tpe/d
S2R2o7sIFfSDt7jZDMk7XyHT+JAOKp33KZagySycrBRsxvX4WxJsUemPkhk6Nomx5NtkCBgdM+QM
DcXUURu5dbSjhQwn0651Q62ivDNXwcuONgPVVJcuUMXM4uocIFJGQmhEBDlkYBkeQnUPRgGRgsDo
0ep+mU7x3Ei+pVa9tchywCv+04ONgqQi7TBHbYcGmkKhEq4OAcZtjtMhUagWn070ippd6508JYZr
N2TzcZyYKhDAIqH9hL15iiA15uMj6VHR5Wgcw+I6eXlzMSSsjj+D/tMxbwCEUJYzD0F2m1RpvMzU
+JJXzW1w31uoapgW1Y7ZT36V9T+ku/uGtLXxN9YunUJ0SHVW2kBbqtWla0+1/GejkuiBh0FcKcON
MygkD28Dal+pbqvu6dByYBPT/g/LYP+v7oJcmxec9CZ1js1mHAt3u5SVd7YGIiv6HDImqNgCn4ov
YRADB90gB81wqWeHhruNNPc5Y2wyi2P07foOtD0vzeina0EcTjxm96wnmUU7pAOCo2IfDtW2Yssp
drGs0MpHIEsx9vmLyE2ObbdqzDVLWpCQkQ+YsAUDVzU0P9QCAGMpKQZqYYRdExrtsx1vdc742yzJ
uBwxCLklDf4gIEYwIOfAoQfgD1CCmOA7jIlBFy/LwNvXxa/pfetsFqnl/OStVUCaVHWx8LmMFmae
zy0NtszAXprRls2UO7V98j5/24SmoKEIAdPBqjgEl+E17T9N4+U8ukDgFeXD104jsOQarHpPVC2Z
2EdHLC1EirQjHR/yYBxUmh3saNs4hpoZ1auioiKi2lA6dmTJKvLPJYV/Rxxva85L7I2tuEPcGSpv
D+951RVEzhLaMch3t/a2Ru4s1VacOiyDNrnYhNixcKHQ0w8ZymzZP5W2XabAADs7Ag0n35pBgvAk
SsxmwtDCR9ZBD9MHZFBnq7kxVCR/5OugpV19iKKaD9R9uHFZ833U4tJDWKKQrAJ6aIJrHNyGnMau
RavPpafAx/FZL/QqryTysVQ+MSguDONqjluXYz/Bge2j421Ig8NcATaKeVtng2d0NmP38qZJLyLX
iEWfKu8We7ke+qSoqrskcVsoGpCwFr0ELCEwWAj7OJOIHOCr6YerKZIZk5dVAs4rGQ4ODIfYLxaN
sYfCOteRWk4zWhcHID6riJHQFKU3/eQ7DYEfBnPL50v91v2LET3tFOSTN+w8+68RaHDLGM8DFysn
Ek8KqgEKCfsziU28tqu6JHtJ4y7R2BGRERG7LqiN1cDtZDJTLsffTG0P0nqZwQHd0eiv6xAfMtYc
zkKTgCP0rQ4Tzm5EXhedB2Nfq9E6TI6jeMQkj9jbSDwcYA9+/QPOZNPFH9MbmuZfYcedC49dIRSq
DT9dC3WdwUwjm8UFPVSAcA/dUU+sNhcwayp6Fyf71rhIfCxqvosdocfYgtJDkcmbzo6xiO+tcbCh
MVQ1MdLXgp9rSBocBlyV1yyED6jIlylv9lAS/vNpM2mWGm5zs13GOGCb4k8xecZpwnKmSEl77/Nr
bf5EMYQg9qqjt4mT37rqNgq3RU3pUBcpdEAYGSSjm3tVtJuoJ/QNRqMSkUXY6XN6o8T8LYAbJuy6
zTr4qhlAxckdvwpzpoyt8I2/f6HwxhvI1AKaYR5FDM4zFUKARclpwY8tkUO1THey29Sph7i/QuZi
NmFZTaCj3OkxDHLDOnyy8XPU7gPi0jL4q7J+7boPVWlX6cgoEPoHrrJtWg0zS266aUdc/YiqXTCt
JHkeKP2ocM8iqEaHDeiiJXlFfsS4xONYQmS7+Ih8/FF5Q5oyS3ktFUbKmPLfzExlcQ7Zuj+P/OuI
hJ1pMEY12gH1c+OPUEm3LAmJdfOWDPSFAH/60Oqasf3FB9Ri/hoC7lLgIYCGXD1ki6SaeHnKLsJr
jN0nR6XsACSNaRBHK8KpPixtN8ZiosFevthANZg7gdH22wcL0yZB9MZ/yny2OBxCjDoZRb0rylk0
fMqp8ub3y5LGB6dpRDZDO9hsE+jtJ9YmwiZ6WSeDHvFHbtscbSkLGPiPGIvIhGWMBpsYQUej3VtV
Qy+OFpQECFEDJ92Rwqz5rLPcU+0eWnXhWj/lcKgQAPqCQAmG5iUxjOPDjVQ+yhcZJGgKd6mqfKGh
Be54i5qCLadJM7g2OUfJg5iuesSK9wIZCuYuFvkIT6zbtO91snJuxQKN/K6NAPwHzP70myrKpZOs
7UmZPHlFkfcgOzOYsvlmPK9JQa7NM4jqN8GkLTE7bPNoEPsSZWsBx58UiFaZJcbH2HdvAXpAieLK
sMBvrbP8KlIA9Uct5zblgC2sQ+M+kTSPmXpyWvE2FHsLD0uIZIBkz5mmUys2vBBtieMFuIT3riER
KAsxJzXCyN+d6mkZ//CCvQlI3HWPIVnmEMidhSwKYoR/cAjORgZM4XjI6LoSEvLMZt9yc5sAOonT
SnRjCQB1pdHaZN0OOCHbB2seVH8WrNyOwRf1UotPTWeBjbZoXnmvyvHXuvCXrtKfIg5mQ80+dGap
SVCuRQTyte1fiZ9emx5zo222D83EhO1mjAlzBw2KdL8yZlmktCVrJU1/O/T+RNk54SyzlQ9C2p95
J+eoo/FeEozZ54hpnUSHHlvMwWB8twiFgYatoA6u4pKppD0+UyviBrYcUoRbZ9Eo1brBGPWmllAy
OKYxIWwr38Vm71xlal04gbc0NGtLavGsr+WProPNVKZ5h/cvHJWvIdPJcUjc9xSiWJMQMu4O1OSp
sZQI3RLQu8wiMZBW0xi4inDwUM/Be2NjyLzU5z5415ILydSg+W3/qgqDx20X8D2CfsAItI7KQzAl
aw+bqjjLxkIwtlO5F2qdHPQ1LMB52H1WU8p89M9sgmVlnIzkSZigqZxM+2tkfil/zRxyKgJ6UXzF
yRlaA7BuFyHik2k8Jwe+Yo+FYhcvdHizoSgWw/gdKHj/kY7YePfc/jQtdpvmaiAmtDnM8FCtaY+G
6qpyTEeriLEAZfnMHq5jTKaEsxz0hiNsyktlrTgc8/zkc77bYHSyXVrMs0KlAH356bdX/fh8r+aR
vbiDvVL7tcKDw7OZFzpmxz9RfFgAH/Kkngv1BJC3nprdel4DZBj6TeietBpWz5dvo76G3J+RtGHV
yQwQbzswij6R7+5TieDWFuU6pJOhsCPE6eaWAdoxEAA00TrmPDrQKepKkD4GChUoUr50R2M1kmCJ
SEppz1X+6Xt/ngkiqqhYGcEYRTXDhx4a5LZ4707bo7ke8H9uNdIEHe8m2FdVkOKi/mbVsKSnmy8G
3oxgJvAAmwOVRfJHvsXBD0bsEPu2uEhK/oHxRktOmLnVNMiQLN5G915kW8ixfFYs+HMkt8V4scWf
lpPfOmkGjkFxwTO68FEOSUqzSr3rHUF90JGXEXrUvEbOCBpfJCsDBUQNHilMlkb1rJh9ObJbKf62
0S6KRq7Q1YtOBRuLGMiG8+boXLixPTdQyREu4iiY+uSXjpOCeapKvppps79sUP3q1xy1WfA9IBLJ
KTom6rhJuoPL+j8i2JCrZE5SupNtNCyIEdpKysW0fjHyeutdNGa4P3MyN/BOkThb6r8GpQObsv7d
iTaxv60hS8bxznBWWXihwoqdXRNfSvxScXET/kmbJtEu7Si8WAJJC/2RI1xKxVafsFRcOdDEpxwy
VCCGj6T/ApCFUfU2snZF/x3UUAZFjDcMkZiPSAPZlXmsWQRFK22Kussvmf+0VEZP9Reg89w6QKL2
o7NICHAH9MWAYWe1G6y6bCjXEl1x2J51lK6tRqam90W1ETorjUZckzVJlxl8Wmju/Zk0kjht5gLm
aYo7wzaZj7ABVA24BGwQxrFDbQF6E/F0oyjzmNjXtMf8pNpzot0y/WbRjOoqMBlHW4GlDf1/lalu
WA+gFrnXjgnKxN+3uJet4OiXzsxrHfRcIaTh9STLaEJyDxm3xKLjPflMxp+ciBcXxV9LgmBRXPri
czI/6qQVX1rB7W7RRrIhjvhYpPIOtru2NjQMbJiKKa08/B7blVBWKemBXUJDMnLCDO1TuCDCnpr9
iQja1Cjsfjv3VPKLCOcfyoYW5q0MOiKSXrKH1+3uNCZRWv9qlT90bQN+/paNoYMIIYIkrVA2Dr5c
RYFJKDvuoN8Es0A3EDvLH0uNq6N5L5WFayYk2Nx9BgE1hPuSR7ICoasiKa8vYBBWSsZMzYWbSgdn
h6vAJBk3p0yOAHyOCFN1jI/gQ7xTmpDNkmrzskp3KSW/1c+t8iOgPO9dimwH7sonhHM1g9RM+IZq
/lUWaB/WIDg28T3oMzwgpHDNVat9ywHrDTvcnig7pyhXd/y0AsR3fAhJ/Ff356Y+u4a+8+kpM/El
40MC9aVaJ+2PEm4M5egaXwHJCC3J1UcsECo7EAgN88ahKW2LuQDBK1dl+4rqw2Tk6GEnaR5QEH+R
w4IdSGPw2VjbGXyz/WAjaZPnPF/5kJRq6jCl/Y0w5EQUpEa2cvqdJpDzWTud71ZnjK6o3xCmpqG9
a7/68tHox7a6BMjsJfs0Ip8nz3vsYPgx+INw3hqIhG3u5XKWaJ+O/Z1PgotmWcdLG5Zw3J+HZFeF
65jxnWujKMeWl7I/h0U3Q4k8S4b6avrksZB8rF86Rm49zpooWegef0fVrGxC/IqhmLqr1vgVw7cC
XV3x/goUGXz5hr6qrAVu0fkYcgUgzrNbVqO/I8le/Z+idG81qkyViSH57W51inlXHDmPq+eQ/QUQ
vGvAbCuTwKTC5HtMJkVxx/R7Z/KURIAB0LhQ7iY4qwE3FtVf5PhzlYUrmcpvqb8RlO1mgZtNQpag
vtVRM9cV1WR8NUxq4n4T28xJPyBZaIq/EO42135rSv+YlU76aQfnNoGmD3fC+06bT9/EnGZ/NC34
8d9ar1bSZxef7dG3AaqfOyRnuCOrERco95Asp6pW57VtVHT28ln2f3ISbDNxlRrwB5+nXJx04J8q
e0k9DLEZ9QuItSj9MS9yxRR0C1Yh2L/RfxvMyL9jBJhpzr84ZP62ym7oxKas68gXzL3QhwenyTEg
XDBxDISnxUugzXFdzIwBqxVrgIhpYj+NuYSL6pZqxyFetLgN4tNljNpwTJfBPo5eOT2gAyAN5vwi
KHi1dBzmBrQZD1Jn/JODO3It9uQ01/6is47qcJNMGcgoZ6pxivtJG0fZtzOHV6gQJfYIebEjRITu
yEDuNmn528yYLDOzjFPNlq+YzSF3jpOT1erdKX8JxmPqJbad+Ay7q8mX1rCTqYalaxxVZnEhvk4r
/NRYbAPt5t3hKbEh7dNMC/c9rh9lcA1j9kQ5o/5NYN5DirbaZUrMxgOMWd3uVAKzUhZzSn8dMRxX
6zD9nqyQhqtCPEZPRK3p5AUkWwYB6DZ8Xmk3fwTjC3nIReiEtri8AMyzZHgE/esZ/P3MM9Nsnup/
ULJ95hIyZ/jL0MbAHzacHO/igIWUSFI8dvU6H4mXXxFa/k88Si3oJ0ByUpJngoD8alzdUU5PwBxR
tkiWTMr1G6l49HZ/KqKllDzJMaa6YzAttLUOg6toXjaRJaqaXUsFEyM47o4TVXULEGMMhmWfP1vl
nXRXatmxO8PTO2jcd0aN2skelr49oECNP7kHiRTE3WG0SyCAmCMMOq4FhBXApp9AeQ8AgOYy+0Zq
3PmHhId2zC4+PjJBYMx0UXT9NWaqVHbvtUgZhLJpRocmnK8UAbrmWouS5nQw6qVV/bTtu0SlYoQM
xyGf51irEZi47V7o/zKGe5Fyczpjo9pUC3JRtnurQAai8MhRoXjtuTCQdeb4e7lFVXA8jG4gMjJ2
Aa/OlYkiFQEfitiCyfi4aTiQvQz2SOvMSByXCu51Cwpu91Ww25xg014jeFa/RuCl5jZuFlH77VT+
rHNfpDCIYOeO1jYULXcRDjPS5fy7jkMskuQ415x0LEcdTNp0oqEWEFbPHsFjc6DT8r5rOKV0vq7R
vqrdKtIokbGjgCTEWGW657F59nKch+W5tX8AWbKrhnlnH6VxHTyWdzS+Yf5MB5rz9luOnADjvrbZ
zE1gOXJiLeOVITmsIw6Iq+SZj3ME/uaP6EzG9CDkTqJW5432Z/a/Jj6nSP0ReCxyGwfHWZe3sfuX
klIVW5ceBxN2y5XWvft9RggIILV258uHSzIBMNcyOJPeu3K4xvp7qN9Zkq8i++GU/wSwYs260C34
1TXBbtxqvzLApNHQAr7i/Ke3PixOOkMsfZQEXUpMNUt5XiJaSpufF23qW9x+ad6OmFJjpIXaMw1Q
fLgS3H66vdOZZ8WLghN76j3/UTriTMOaEhOQixKBuzgsvwoFBDtqRAAHWGB1Kvu++zNQ+KbORSjZ
EfLyW4QYGtIdsHyU11GxUcoLxFciMat2E8bwadW5JvS5kX2TJsOkdQ1CntndmsJAD59OwAjCXnXO
udL+lSOTkgLRd7H3Jj4RSr7Iqhb5+D7EPAOLLL/0NSyOqTc5dZzAFttoUpYWGG+rYqeoKJYxmNAq
4JCoLC6aLy37xS7fNQubp6tlgFmy4JV0DB6p6u8pot9eZ6OMXa/oLwVhVWryFQd3u6WsLxk8q59e
CtEQLV1NKod68FLWEMm+7wRqacYk47dE9N7k7jJSPusuP4gS2jmWiAKLG05VLg5uP8qTTn1grYu9
XxrWTBcgG8nWcuAmJeRYb30uoKjkzwSZYV7qclwVCSVBCek2cvnZ9suYubrbU5+Hj6S46hUyZ/mu
uKferfk96T1kEFA7+sJAuJKM8TlPdr1+911rm7b9QmOs42fnQKSLJmAX7jxi1V/UGutReNVKwHrA
SBap2cwc5iWGJ9n7iXUgPjrjFdYcfrbgv9qLOmfwhbpbs0MGOIRDIpL3yg9cB9CayXN2nVlYyQcy
3WPbYPod5K2De1qmr5ILyZiSm/pyZwfKDDce40rwWG20SEekjao/0+tnHOmMyzH2MIkou78cBB6R
Gg2PjM4JXSSv3LgCOs7qZKkkOq/UZQyUOXLGlUjNnd39pfaiVL6HLL7g0zpVajjnESNmaLLo0QUA
QvUg+1mttjT8dEmPMiuZXXT2gsUBJImNhjU5HEeQKOtqFHu/NRjnUFb14a/FbH5IcG5X0Y9bnpRo
ONZddCmi6GU18Ka8bBm7lE8XlX4Swi+0nLdQrvseDeZXp35r416Fk8YpHVsEeqHTA9JERjOQE/MK
Rk5Ny1UcP+pqC+9SF/8E7ws5HngZMZ1/xKzgzPhuIKt02EiTbEaCL1d+eOxTLAnJj0rksJ+ZO5Ux
Q+3dHQKz4kZfJOplNI9lMFAg1gRqnipKQ/uk4jpvIFszZkDPq2s/VrVNwUILJJIFtxakwrmYCHcQ
vTR+bg1TvFjnExwIwvgSHRsegZdSaAtd62ZO869MtzbahUi/avE5QfHEaGOGNIDAUMTqEDkOKdNB
R3v3hy1TO6sg75hDjwsI1AlkRRAROCNVtsia/zt5i4z6ZKLeCYsv8q+3RXasgRk6+Y7aQta3jrGv
zmy0kpuRnDEMZtZa+gijafJZnc01rrUy8QBNPap66Yc9A1pK6HZrI7WV9rugX9YgvAWWs0TuAwkH
EHDXP3wOfNdbmeLkV6+CV9ylpq+7R0Q6UatebeWLpcQbxQFA1oDidTF0DKxo6gyc9ShG8AV42V1a
G5Rmjg03lWjFAIUu4zRVPIisoTeERKXnnK8mCmNElcj39buO1EQwn3b0AkAOSnbgAiKY5Pg3zWAp
0qHx/1fFB3zG+BFDgl3R88MwQoSa/GtAajO9Mibcc//qANiN3q86jZDyf+FARJbx3qTB0tHgmhxg
uTF8YZ//LwwwXDDUbQwyTveVoWDeoncvbz4yqKD8aZkHRBynoG+QcUpqiKOWrvV82cNcT4p7nTp0
mLTCsWQqCb2U68ChbVbNl13/kq+56JlZdokzc/t/mUWA8PDe60gh43cvfh/ClWCEbHk1PHJl3/uP
1Nj68Iuo6jWmOyU0Ln5PYtSbkfvcA0yR5dq7jsQ84dhJ2LMJ1AkGZumUDkhryHg+BSFBUmgWGQma
GSOCyIDPgeKKH41C7KNtPjzkmj0Kw5gCRdNqKsl60YMF8GJ3lSH0HglOsdArDv3JwLY6Nsk8B4/b
5RUeYIN07WZtI+Ghos3GW87+EFWHuVXdazTa/xwy2GKiTJjRO5j0eCW0hCTfz4RBW4Mvn5Il9GhJ
IRwlvHZGQhIic171GxaK1hSzNOzOURJDaiPG3mvFpVGtuR/w7jjFOSQErPCqba/+09p8Voz0kMmF
Vd9KHS+5zqQ1uERYgEPcObk8IoyO7G5t4LsW0+aIi0/hajeE+9RDfdEjonEPql4ylnN2pGAEFP6B
+qEEVw2bqvPgyOPrWWpDPJv0VB3z9GEq86bRPfBo8e6zrepHCpWIJMhgYxIJM0aniSQ9SZUlhq0o
mxxw4o0wM/ApePZNRqv+NYleINORlqO87NmaUhj7xCNp4DaU4KcKkY6AhcPEw5AJB69ZMMlCkFK8
1EKh9ABTE54j9y6q3ZDnOzCpC8dhcCitbSvDOXUaQLZLyUjNjH5U+e57x6G/RvqprMBc5nOz/JbO
LWSENW07FANgCTFUgMqRlXBJMW4Z8n+D+xTM+JAJb0jDnM6piEtOcu+FfJkm95IV/Muy11TUWOl3
k2w05Xs6YsboCQnVYmXZR+96zJZMOSf8SYi7GGGyW7grHvsyfqcY81nelwsdPYYwaSziU2LR//Wf
yORF8FewtuAKyRvE6RgrA9Kembf8R9JZ7UiObUH0iywZjum1kpmh8sXKIjOzv36We15GI9073ZWV
hn1iR6yISYEIb6+rl4YNWKc9tJhd6HBEB4T5/eyMXUw7p9J1CLXNXKjFLBgcLttZEK8s6dKoD+zA
aG2cBoloNAvcfB++9Uhw1UF0nxrGO23/XEb9IdCh07KPqq4FfaSefq3idG/TuQaqpEBiSbt8Lak0
xpPc0OYKeaaQmqJ76V9wv1qU5FBB6vq88mlItIJr7yJaAaTqwHZCR8n/FA5TVkpmmf1JE/+AImA9
fowwAzecDJOYzGmKgIToGPrKxZfce6zSg8Njrwu/CpPmBeURmBucX9PBvRRuj06RzqjV5T2OiSNi
7FAWYpyA20WPr7r1Nq1My+amdzAqYu2OPdLm0NTQPGhM8+Vq0ftPRf4SpDt690fVcSvQQGl109Ce
m8M2aS65OQH8wSbkYfbHUH626b6GlGMSgjPyleNSr5HSS7qvMcnE8YV70OaBPsRvd3jZeHy0Vd4h
i509b56qa1HM/kUbFnRWSCULCng5of7lhQenogMmZznf48n17nm3irNTI3/b/dEEfjEgGjbJPYkJ
pWTcZ9FXITriTV/dEHHoTJCmsMf2GuIhY5X5VeTfLg/nEHVFbThnJpysF3b/ZOGtkjV381/ZPIwp
NyqK4nYeu9BR2SSfzPaiNeyIoaA4Sr6QsYkr+oKK59qgcuI83pUlpYBX2bv75Q9B5qa6ZcYiYPOr
SPfBoJ+GE0KOm/bSESPPs4WGXGAUFyeArwqKgXThuBURn7CHeEwQt2KmkcRvwP9NLlZltqma70i/
EVbhRtjIeMU0WCmzJuS7kbZ6y5yOT6JmU5WHlAuFyEe4NGj99HjMDq8C6VoMe573ibSvRpQ4+38h
jjl3o8pyyiqupnfodOsicuy/BoZ2uoIHSCrk4brwZTS8R98VUaQEc28B09lriBNsM5QGD85b75/b
+GB2v9hQbGXXM5O6GRGACLrLZ2uuMKGmKThWDuox78EcjdxMX3F99vnJmeVxXDqwnQob4Vo6yBHI
bmL1whsmWT/1qK50yA8NyI98/lTCRAdjz+zZ2jQ8kZOdjDjpvgzpO8s/BWZRY7y2vWGp5AcEczgM
W8tbD/qmKXa2NS6/CQm0G+hPCWqz/igEUZJolxZ3V39U2Loz4+Wle71aFaBvrD9FYp1GIxpwgQy9
flx0KoyVNnOWZf0F7JbTcMWWZ2BrRLLeH949nBCVVW7g7hUWwSWx1D4+wglK6k1XH1X3HBmHiLNq
J98adcBhyzNeMMjntzI9DN6VMmtqF1xnWUffHCU9f6PZGxMnD3ttBc6AYYcTl7xBp94YvHm4dvjl
86WPglrhcApR8drw1zcTMseEvW3KiZdmeqiw6NvDFnDHjB5pClswCJYm+BLlVwGa4jMyKd6wCvwF
+L5ZTISASVMgLrnlpSxPSnHVMLFBlWrse6chL6KeJOUO098sZDow0cITwkE4oJgUwPoD5UandsWy
pmQnDDZwVGGuvVKyqOkjhhBCn6c/qfBfDd3O1BEyfhXjXeCJjq5Z+4ikehF224hsf8vzWQOkUVeb
JrtW7Um2l2Zx4Bgw6OeoPvawU4abXB5jaqupd8/SHy1ZhcozTqkf19VZjfyrYQKLSWkTSmSD5xDh
duRrxqK0huCfMhEXYllUuHDuqcKjnAqajMVC1dDgvXK48Kmjl738I2B0hKVRKeT2UKhzn9e5wotL
+rJI2JB2kEX+bGLr0At3KycnqSBAfADA6aeH8ZiFzbz2SRwh67jJXWKHKaxHGmU0rwCYxhyW5Q8H
QTQ2lmmKDITwwQF0SFYV4qTjX2sa59zhndYHt/cJ4c5afx3E7UFGaPVpYynMiLYObSH4yA7qnoHp
JXy3GN0bg1pKZQHsC6IQCgBLz8j+klg3gFdpsKdpONpTlWqcjqoc86HIj4IzY6Rd+palGg3wTUd9
O1HV8iBKeesYw7QB9D4uQ812D7yux2hpsg4rm1tTpJcg/6pTbUEScVIopCoHVtissSSIG2aO1gtp
1iKF/JK4/dq5JHp2Y/Gi5KmQS7ShJz2zjfNLacvHiCSsEHc7vLyIwJL9dhFHzFLifuN/LcggTe1Q
W/NvebqNAJhVkfRhl3gXWU34WNCLZO4rN7/ftWTeRjvBaKnrTO5hG8ULU5A4awQPmn3tAH/Di+3Q
rxCuXbucyUC+Sx4jiuzgKJ+zxJH0Q6KsG62gzYT3Nj9c7G9dGoRVnewE61CjBP6pjkMftZ8M+5U5
lbNfTK5o8snKT8VCZcuHRW5SlNHcLuns7jN4BRjrSmRSAwMj3ByTPulgL/VQBXT2l5Y0t8h4hMF2
HBOkHjSRQ6OsV0vs04EHNs0K4xqFU5wTekxFp4aDs45skl6SiEMoj/sRhue4eD4LZ9kP0loB9kLw
yjLeILxn+C6ZqaXgbjXPethrxoWvRfYeobmOrVU8fMvGN/VAOgffiqCGz0phjENG3OVUVYZQvxWu
2JSBPuBrVzNkT4dM+N0fWyHHZYFbrMFjX6vw7uQ3HzuX0+5t5aTL89Gioif1JIOrW0tQITFLWsAM
8J5bWj9P8XBynuDSDoRNhz1qhWayZmANhrdB0w+G/tS6H817SXWPG8xj2X9rcvSJ5oOjA1/my67K
GaZBfJTWgoQHPQFs8qJ5Zn6rpEl8Fg8wijhRQaoDSigjXrEwMZ8G7t7Qe6qgAyNkkYBBtCXr0xUv
o8imLjBpET1FsM50+qlqsnG8pEymo7w9NbwiFMp5c3ldl/vGXlhmd3U5+xlCYQa2GTGaCVSavLnZ
9TPxt3ZdTs1sV/jNx8B5N7QnPNJSnbHbJvRzCvhoTuuh9i6glBPDn8AZntv9W2FIo0t0KLjweNmk
vBu9gPpn4v6pQ63PmA9KqfVGxuHlmhRLabwLh4dtHoDAFfk9dK6GvM+YtYb8mATXrPwSziFmDIlR
dRmjBxcvKi3KMsYxex7hqpdJsPcenIo9hFkMquA70nlHWl270Hcb4E6BcabVN11m6c7LgTxe3RCO
5iNXEJaUajWSJXWMutGjIWJKIs1Lj6FyUXjhKOU99G8GpCyinEgY7xi9IMr3uYURhDOVUV3L4am3
17F+oQwPGiayGOubhqAl0GBZMe0152csd6PHwaJLg7Q6WQRnnrACshHzBvIkVjSvETcG8lZ0cE0I
WH7Iks5TgWU0V5iU3jTepqPoESh3tXxgpJDUecNU6UbbVNrQOzdr0WOabBPGi4hMNEOdZX1lZjTP
AwC27nSIvqv0lDdHznETlhZpRlHcM8BTo/g84oFhoEKOS7ectR9XtBP9xiHeB/mRxUzJs563fJQ+
S3PlykwGRGPE6HpjB5Whc/0l+YIsbViwDGENWq2i7J71G1B2GA5m5nAOx4pHbsm68mcaHi51PYil
Rsg9FSPe4WbQsmHSq8KFI5vHVsGOnE90DLD0OMUgEwIOul33o8aPMoCCMu+dszvsfEFghm5O3Ah+
8jAK5tfxAcua3lTYsHabAIiapW8zpFolPNfYZQNXJhHGs4unnsURjnNp0j0jC5vswLkHTAbKpjY8
YjaPTVPO9XofUTPZYT5NJRSyBxaxD43DJVtO0g1JfsqUL6u56Jgv3d/QmsryL7mDUUCyknfqrGMm
JwOXQ7nroZLDXg95UMchki+i+zbTyFN6aEKUdzLxhLgeJcyFLTdY2J08G9tgR+L6oWs3Wl/s/LMV
5kzucEQQd61QpTocKF49pyS9BelViRHxiVKgXAndhy7U1/GMf23zZYruZm5Twn5mNnHb4wgYTqtL
pHGrMSYG8dOq0V8ynqjGK8u/UxoQzCrg79QvfoyjgO8ykKhHSaYVr6Hau0rFHemuDfDC+g8UeVbF
eBtAwXgzU92iF6Oy++krq1SenqD/OBkb1blPr4FBlcAzzZ91gGcnqDkpV/MofgfJvR5u+rjmL/nO
XCT2xwgbKhxsZWyUhdqRar0EKp0R2xQ5zDVfUGod46hVcINRHImYo9SM25iTSsiFHlvuEDpiDSg3
d41HcBT8BB5FhGiX/FY8vGmmQ3CBZkaiJ0Ii49f+oQfjBGchRVYn+Gvr7aDuDeSXOnpZ/Be5e5Ti
fcnroR+WlLXa5orMpI+QH0VbAGslEks/LHTikdZb5vXb8/j0OFlDgSZHNDpq3WYVtX+S8jeIp9Xz
zP3j1GrTK2neOrigUU9WFHuz578RHfljsXpwAIJkvWzth2zsCvenDf8i+xZ1K2qTGGs4RaHzPD0x
6ZsVNFg8Vkm1GGQEC3fl8pWVFzd80X5hyXd3WNQOAg3khGShZ4sC1k3Zasuc4nGHk9fWKLRl3aa0
73YTVuQ8T/9Mk14r0qiwaNNg04arkkNoTFzFRLTL1avO04eekWQc5KN7V+ysoJsEvO8qpVnrcQeB
+aT4Z5V3TgwMAFCNjachfZnqreqocKrxv7JOU0Y7aorRWb02oy+DNqIJWRA82Toci1B/e8GDxNIg
nxp8KEwltkYZ8kb2N33LESzYt3giuubWIs8D5ZgEKO4COpLErtM/CM4DTTgXyIHDp47jy5l55sKv
DvCDyIxRoDZVMGAUXB18yYM3l7STqvAQLI6F6c/s4dv1Dy6XcRf/UphIizi2BpPEMpzrDDM46MSA
vVa0U4LhaJvQIvScR6bT7KWalzpSGVgcOhPWbjiqClFxFVmy9kPeB0gxbshnjeqJcA9Zpk+YIbGS
ToNQTAz3p2c2Ag1XFNhEEY8oS8NkXYlfT91nMgHvQp1n9k8sr0eILgucMNkZ2qHzDwkVQxzFLS9c
jLsgHehd7OkTQ55S6grLiFQPuTgDyuUzkYlx8VUCutazRy0d/j2+Gxs3OPtKi3V0ACdKD8mE9HyZ
2R2mw9tFgS0LZ1oEOJF0Dvvk0dQmOxs1Iyr3lVRtY29napeEO9v8lKQf1/ypexNABi1MPKRr9uKo
IsZKMi4IqfSYm6h/AFWPenq1KkTdS9rsSn2XOHujtNDlzn3wru3PNDv0gGXq9E9FVgBsPNFljwJD
gISvwvqrahrbXF5kXnSwLIucGlEYpCTLGVjywJ97GtiazbdEZR+PiqI+WDoxpDidUEtrMc5zgZqk
TJ0fMIMEStdeNStBdakupiQeQQBD8EnsZHJFdYFiu7eqd5ThFsYOpwx70xlvqmNl1TTXouys/HJl
wXxpe9AbFYW0u4RsRN8/TXwTqnep2fSY0JOttxt2fMcuK3emZO/PRpvR06lC2EQzh2WGf0dp5ra/
0EJSwt8OCqCd4ju881tqjGXvoxu7R5dDRZJdA9obY1I0BaRb8mzZZwClF3OrKu3dsNpa4tUMlEmE
rC/gmOBJ0Th997xLxNymEdXnFD/PqBzUViJascBnGdRFr6wvMZV+MTTE3ACCZYobu5NM2Y90w4Sk
hd17k7BdyumP3+1aOLMYZyivwlLvq9sA3afmONj2d5GDerwSER7hzYQLKbmY+Mae61eY26B/WNrF
Ft99NBMF5WKbfqg3kYBF+YktrR/2SQYFQj+Rs/vQxPe4yepfkncIqhXWlLQcF829hgZDalu1wE0r
CBTu0ipf8CUHTGBYDCznj7MVAOi0DuhcwMODCR0I/LL2HmX5mQIKjb1+oTj1R+icFavdBWw4VPHM
srncrTSmj3y8sJy38L8tbtnkbnRryfhKg70YT8WoDMNGQ/cLqm+2+r04ZCpmw+Hs4INws2+Bz1SG
BDdC+z00e8MF39p8d9kjK9eyumn8uy5X3CLftn+tsmsRXC3pXowwQRwtMoKBAHxq+5vcXUtkZ9vg
qelEez4bOCaM7pITAGlNoeYYJ5cf+t/T7ognSseh54TrxnhFDtOq+iqULw2QYKniIPjsjSPtOLCI
AUSo8AyxzuuMSz7jgVrx2h+raqCIYkdvSyqT1U2R5TzheOskc5GwpEEkMgawr45yVl33kjok//Gv
JQrt6wpqYvVXdiszfEmE3i1GcivkWHcWzl2kvyb4cAX9pqsznNUU8EbcPg1GnVVEZMWlU80l0z60
NCHN6e9lBPAtC6c5UNzmWnNBcOfEfrWpGU975R2yKgCX2knFUuO4oY0gXWlERU87Jp14r6g32WVT
wWNqfCc4k2YMd5mfrv83BCfTv+Huh9ffSLsgXqjpMeMmScqFlxzhlmEUACAow1spyHqtem+XE9Jv
rlH9KL2DnBKVaCeVr9GldFZscHHvRM3Xtjjr5l5BaG5jJLPwwXVoDCern8vhd5+KSZnRH8nTFQWz
lI9CfST13sAg6MAckI0HWLBd5dH/8WdCy65YyHvIkZ2M517rCL7x78KZ5SrUUwmwMzNIsynDYxhd
i6hiGUaqjIJ0tQY7ZFPhRmn3VqcnHWe+SG8h6BzMwgDbQggW2aHCo0KH0iQXf67jrzXjHqEoJ6y4
Mn2LJelDYCTzOWlmXj0bLHIRZjHCIi4pqdVh01mA1JaqtnfpkdJZM/KuFNVXZP7I2c5L/LtWYfzV
N0CsPGk1SECZ+7kI51WWTErXX7rcpnX1I7gcZSioXn8s1IOeoRbi66Sd78MwltCWpQwLIg02uvq2
4g1ZJvq26jT7K8GI84jaZnp8y7ToJsBIjVgKI0JrUjO0LaZKkfyZqjaxg9+8utf6y4fyk5NWDOGG
cg6Oxgwgsmv4b51w923a2rRt5jET4sRK6bUcTsR1yWamLFmjicGJIYO92PmcG4d4KYCH9QNtbD7e
LUPhcwKnwgzTuT9xWiwb7q4ooexarFTO0mEhc2Wa80L6GbqVDRaMohsXzbCSb0Si8aosKDwVuKLq
EkJ/tJWxknXVd0r8zGUJPFgrRb1YPLLyOIV8/APuEhgjzxarJ+KdzdJq41Ut6yaSK/ivNMdhB7Gt
eBv7eEIZus2KI3c4YUg3xKfXbhKUT6EdBq4zejEJlpS4UlgBQBZHPPYNbz7mrofEOlKeVRugADm+
ODQusAaXTGnVsfoXUFghO+/GLaQUlYteeAutLb/bId117GUNvQHOx7WeO9vUVxGBrc1QyzPNAxwT
HTQ6KBl0YhVtu3noMkAN/ikmkbWk4hVnKAzz5M81rpK1C+P2w7CPTV3R28P2nZVsj3CmnVvj6IJh
bn1vKtxNSGIjVM+tWq4iD2TGCTtGJ3vLwAeDQr5IOtktZ/PqNvrBsVJZd8X5yoDGB+zj6RS20xXn
xVQ5KMQlyVNKnI2du8MwQVzL1XZDMU97bd5zpqVWXirXUjvzqiXY1gZcDB6HmnumtF+xsk7EvTb2
aboPrBdSYsy6TsIykRRrhzfsOMb4zTLVq4Vd3zgBlZX5obW7fMz/6ei6nIJ/aPRY6JQVt+nOHwFd
9y6cFdZlqGfeyAckgOVhHLDLdqpzWgEOXls7daSYGBjZkjUkIxtWrh7u9fps+tMi+xqCreFsqqye
lG1LvHItNRfL3av9N8YNuXulxkvJf5GNaoxxzmcpL1tv21fHTDpo9TLO71KOpgepgv2zY21ws5q8
oBT/JyMeE45rcYPhdaskVy1ONxTRdmzqklMuPWxv05VTlwkMwG1bHXHIVDkT1KXyn0PAUCnry9z7
7Iwz0ggfBeOhrn9HySngiEdzcast9PyZmgw0pB9lFTr0KvRmUO8+XM6uDqyAnIWPevfFjmWtPczU
+Acfa2Lei3KpF0A//s9qVd1dyq4uaVY5mifinAdnzz5H+jlonz3A/qK7qiQX9CjEhn8sq3MCwUKf
lwy/HAbdkpthk/HRA+hGxJxN6jDyA83iNt0v48I4H4n0fCtCRVTmmplzlFJtdrHJzCsucieh+gMK
jaeitYDe3HKfHDznzkscbTJ52ZjXipdpjsdbIOsk/lXFNiDjZzA5BxXKT8em2lZILCDqiE0SccxB
MQxfXnfwEpxtR5vfMSQnq+dJLbHkwEgWfhnGl2U+3WKZQ7Upu22JXldjq8V+Z901vkMVBFcKtmIY
lgRQhn4V9bxpq6+eXrOuHzZmPhIPIYTiMlxUw0vqDNqvf/vi4ZFiNdiWqSn8YViqtCjlQKwDJO9Z
2T8tdSHJq8x/mNpXiIJdGNz8vIWCke4dtjOHMFbTrir5LuNQH2CfWx/sgDLrTIJlasqMnuRbRJtN
HfOUFr+m8TWS3eXqqFe8gm46vCcyrOzb+a906kAK6mfQEPvhKy1gOAencZvZ78tyWvCmZSk/zaDQ
pYRREGE7G0P7pq9WffQbyAeTRTaN4nBNpHVoUhm+9jv/A12ngjsd0Lk6PggukroImqUevAbrEzs4
3oltO2wtnt4mg3hUrENlHog79NBdkOgzG1KcRjyFGkJ2lPRD8ej0SB9r4wyHDQp9Q3fstdrO/Xqr
dsNMp0VGYTniYoGuqOMi92WKeQcJquaooMLckJK91u5F8huGoCag9BjmDShuUH/ZLj7iqJ5FBMtQ
5UIPJAUAVRyreRVNs2Zt4DywRvuI0U819y7Cjr19NO3CP01fyOwGxrNyAGaIgcAKlTUO3FUUY8Kv
KHKowGYviurP0OfCQROqTNB8DJ09Xg6dap+QlMpnigIZq/6HkW115eklG748/sq7Yd0y9+C3Dxno
UhPdQu2SDiDuflK23j72xLbEUaJ+VnB/KaibdcwuOPtrFpKFc9LBF3Flj71JpcmPRr7Ha8wVxvPS
/RPBqurOnDPI45geI5MADH8Z+8pzkjw1CrZAD9O3ZHPBWpDHeECftMtpJdg0FBqVNZeCzxFHd5fs
RDDMAvkt2fhXCODlOls6i5ubzJs1rBwkv76d5pASerEIKA6LKWMj3LBonXIy8FHHtsFGFJMW42qH
/8/Kz1RUhck69L/L+lUOdDBOh8xhhbLsfCYn1/5QxNZRE5IQJ818Gxz4Wv1aIgYHLkFzfNFd/aV0
PVZNzJPqWlLONjDXAZtIKXOfvEuFgcd7GKx1vN9OX6a5tx6d4PZ3ZwQIZQvR/qjRV5wuDIvVFU8T
ZpqlW2Ghi3/lkldKPTX6bgZCl/RF/dHbHR9lqXeUUzgPSef3undqfCXiwCKYJxMIrQO/kLlRGZjr
eljPrjftCVMmq0gDUGyfHRoJ+7NDNxClICElTHL8B/11qgD/LYd11yvkqJwP0Sy8GjcoOCSnyhZm
HM0SCz+AgQVvbiZUuqSnKDok4M0EgFkt2qsVWSNS9gQ6MAim9kpjYJAgLcMglzJv3pQAkZOpRfy4
RNnXmGoqZxuHjCS0Q/21RA6U9qHK/IGc/ZPyoHTWh86CjAsgMJ5tfcSZHklnPWyZj3euos5EIxad
s+qDawvgPEdG1XLo4Fu3fqcolQXWXQpklj3miLobu5TjeYQTLLIA8qI9YztNzWejvoUD/iGhKvRc
M36OH8RiasYu2/XcTDR25apAgb9n6lZ3AYeNvemD9CNRPevzuCM8Rp9HDFo/Uu8xvxGDxFitwPTL
doE/r/W1F54x1HyYYqUjSUcAEJzCZLnMEiK4xOFvUND4tbPGmKs0g3uKQP1y0WqabGWTi1OoNQMN
Di4M05T+oFUEb6U70Z2Lo10kfnhQ/ZMSmVjlacvA4qHS1MNRQXuMw6OIvEkG9tVUMJCSp3YLTnbF
JiP70tgHrnndvBrRNnOuSXMz+0uHbakLzmgVgEAODuKlH186ly7uaOZll8Db94y0PeOesO466MKO
Ghi8xjhyy2QNxndmESmvgNg3OLOYrTJz1wxwV6NZSAmlq9A8dslBPMiCpqN7qCer3r1o6proTY+j
vqhOsrPOcbPlxCGAy8yHkipgcYuyH7va5yUiOb84Il4tJE0wrs5VbR8EdCjTxRplTGrvqbQvPRyQ
itmKsKlMFbqIWTZgP+74TTpskIzuE6w6oXR0aCph+reA4TSyPPRiAyE67Z8N7/s+X8k2+Xu0q3tk
H5JoV2fogsFGkLkIrXtOhk9W7k2xiFt/3vv7Nt3o4aUpd6oEvWTgFPnZNT8wW3nMrUTKj4I7PN6k
CM1h7U8Vfn1Fumt1bx4227TbD+WiqiF2o/RIOFBNCfewsup9KMxvNT+G9rnWINWMLVAXqUFvilYa
853N6zDrwcctNfuiJguR3Sx3UTac0/Jr2LJWupTOXvdXqrVxilfMEtVmfunRowJsIK4HmJBKenKJ
VEEvnIBTLV4HejJhvplT/qKFN9YyjK4YFlzWZnzojaahmjO5i/WKxsOpFyTEY0mmpfa+zKw1wHml
YXqOqXNrZ7FZr0Jc0zZKgh5DYOTFUuafSnzOYmDxNyenC9xc+uJZ5Ma8KbjpKCKt7VWH5XA8F7ue
Puu6ZBI2vyrRwgQze4kzQ9FRa6W57D98NKpUsIs29VMgD1Phz3PGOlNbCwfKbHscIJ3gia66VwLk
v897bC9iOhZwp8awFeF464MvroCMm8Sa/HVB8E2DX9lRkglvfKj5+0J2wnY37Vm+Rcpa6i4j/U/c
FbGD6a9x1bdQgzx9RVmEKc8iZ1G3r6Jb5tXN4Ls2C9QNLrQIby+1vrlH5wansc7KT2QxtHb8cTxK
GKgiw15rsuj35KXiXvLqHXjFUeVx7KqfcnbLLehSRH/6b05NgwzfC72ftwtll3MdpxtkkKnUXop4
q1vIlPIwSzB3c6xLjF3m3yxpyUMlCzWwwCkrxIWf7VIAeiWJXsvmbcqrP9At1FGM6LzvInAWpYen
PZxasjZxkouoNUiabIGFAbnyZtlbEHQi3lLgACb9HPNlSNmRRcpUHs6GhZNF4Kk/hLjqTBO151JS
IEZkOSAn6GJ6Nx5d9c6wExLIBd7L98bzl8d56uDR0ieKUkwS+wtzudLfu/o2rhwU/9EC6BEIZj2c
cxulErVf6POOXyHLtiba6ByW8RY2bbww+DoShXZp6mYwKBsSKTuyNRZ3TzdsvXRUA2Ar4DVO4azH
h17apJIAVHAN4JLyOJpW6TnplwXzhhv+RPWfLD2GIoHPPmb0jyFvPaw1pfTGQ2+zoJOxeJXUlgn1
FEgkWMufnhB3ik24GbiMg3ZjInTQfPhRBvqHXoywQlDNzbftroK0nyrdruOQFdZoLyXjVEdTcHdr
220UdvCP0EnCRaVuVc5eOXu0MQdoM0SV0Sxzd3n7RcXZR9JeUnLdyo0h0okuHQSEnsmUmTbt3kG+
qMW1xYCYOy+vWJecWAtl6/hfGcJRxsPDqXBHragVmQKIgaw/5O1U0/FsSqSs8ee/ovqtxJ90m8Ci
5HCrWCAVvwKd14IFW+OSsRwKZdBubILlgwiXVbA3MTx4in/q0CkxljoxhhPuYR1ph3R+2we/XVDy
i3uaLORqVnjymDZHcUwtPvnLcDCI9mczeBXIFXq5EN7ZU28Uk3yU/AipfdfKk5l7szGknhFy4xDl
8l1pI3T20hdksN2V4kAiAyQWoMEU5HGiCaDZkj5YfBJpzlWfLD37F0xPhenj6Zgoy6+qG53KqFnJ
jxF8aqyNA1F8ePY7xy3fpsMuqD45m2D5kTJazbSvCG8cNuqJaK+ppILlr5ndyG5ZwazzmIBx4aVE
AuNogt8Ow8KnDvDYza74IePRqAnGI0b8g5XX42KMKU7hXSqUjWRQYxHKszztsHf9yZyvcef2DVvV
Zi+rByNmQNO3VbQDN54k3Trm8vJ5X9UJvCq0Q9hLijFzZI51GMyNbeGec8ZlQi99sq5wFUne0fa+
RnapjFW0lS8ZxmUP6FjCAERhsgXK98tRFhlsrO7W1cGkl/Yp2YggN2bVsLGcB27tqN5yWuda2Xs9
w61+SnF9Zb+l86uBLW7v/UAYuNk6EpPi0sFbaMOHgcXGXMShoDqibum468zy7dYvTj46ZB8FknCj
vbvuXbsNsatq3gS49wacwB5/2GpAJKxxPXbbLN4KpmdHatdFxaP/yewJs21imyFSFbV/7OQJk9n1
VwGBtM7lVdGvfH/dlGfDeOjdIYPFkLtb2rvVYdOgDQWCM8TAngraiQPZk2KvSY8qhT1M4CUWGtwr
i8XVvfS2ulaTW2VwpZKtLdxpg51fpWbITqpZDezDAhgac9mZYx95PZX7R6x/KvU5I9TVec3UAvLt
BFsTQjnez66+u+IR8b33pGKyky1NbLGW0OT0bMtJB9R2lBJb5msO6QJwr03rTjUpnuW4UvzoqpXk
8tyNnJyVZufTdSGwHRYccRR7Q2YLqNjE6E5mwHZJxxlng/bKFRabz7C/2ilb185T9qYCKcR7m9HO
VLaShcvdOtYNJcHpyiyfcnfy9XWis6Kuz3lZbnsvIiFKDTRWpthdluoi8leZ2MrGp512f4P1LUeM
Fh7aNCycfoz5F6tG4/CbNjO3hPDWBqvxqZ+iIls1vLPwKepPCwkhtBNcgQ7/cPO9iiJluPpMZHt8
yVOlGZ7wyKgg41fkT2TaQBiN8moe0I2ompB7ubB4FZn+FQgT07LF4AuSLro6MNqlgEVdMal4XgXY
TzHqH+lHmcTYS13Joib3Jcb1GmV0V6HyY5VbLX/UGal93EWk6nDfKkBtegzCLnK5Y3mLoRIzp1/E
BcQn4o2ahPtEfxigXVB644yJf2BZZp4UUSzZnyFoRxMtIE7oh2yQzJmw9wbnlzJZWkQKfDLdaKIm
/a/R0kBPtJStLR3qf2oQIoj+G/C1auW6tU59tpd5n47EoMx9O/lFo+QxgsZuSuRFj7a8S7RllB0C
JMcuvAza2/LPdCIiJzxscJIuPmaBj8ezpxaYMCachmRbEWvjIduoXgXqg+zcalX9aFwskPBByW7X
TOSZfbL/4+g8lhtHtiD6RYiAB2rbdKAXKRpJG4QsUPDeff0czPLNm9aoSaDqmsyTgc4UTfyb0l8D
k1LSUZLz+Fte4T4K+9gQDlu+x5A/R4QVYMemjlLLMuDS1l5c9MsAt5Jpkh/Bl2gXl8LGGiswQmLx
EAxCqsJGrcsMCgXrhBqnpBZqcsxLOeuQUztRGDdvswQ00cVak19a8hQ4GlXiGAS3/IAvJyQgwGlv
IsDmo11BRi3Modun/ZcSPoaAnYCucfawqHL5RUxvZAg3ssGijUNMiV20WfS0sBnqpwiaC3oHrXzz
OWlVZmHygfJP7f8YSknzMy2+Nf3LGe1FpVZHxbqG7gtYg3+94gA1Z2Y2+Ai2T4jAAIThOqNv7U6A
TRABXRLtkbHuGGNIoWC8avIXVeU91OOF0pR7wZSonJpdz27AB/1uGs5KCMTUM+13hkC0V3UsQC2I
TYQkOb/K8FNvzgqRZKJbaenXGP/1fe/poTJTvBaqRujfS8wnVWk8laM8WgMVBbQ3xICzPlOFHzSh
4Y2saDVaL4mpb7ogIkyZ+BgUAgo3WJnBhNPf8FgFRDcqILQyGqnQvhsMygT1WFFNS0OFMzT8CCrq
ltSZrvxoKeMmuoj51mmokeru4HL1KtxXzrTGP7jQgSo01Fqxsq9QKwThi8oYPWX5khTVvWoJLNMu
wMZZZ4AS2Q7hXtbX+cNzh49WPeS81I3jbIR51LqnxIqrOWhhv8nj6NBy2wz3KmqiBrdS0y7S/lJS
OZjWKbSFFyaXIt6K8FxHGKWKL+4GdiAHxBqA2olw4zF9DnWIjHLPQhtW+HLmiVKYWcO75YTHmbir
55ivX0cG78a6I0kOVzp2cbIHzF+f66OiJwUh3OV78nn6Eu/qXcoru0NY1h2bv5TMJ5f0TFrIadrr
4AVV/2q0u5FYH1GyGkuvETOBJuqvbZTvSLEPeU9sYFOE6sn2ltLHkPXKS2mAgvhV2HWZfgbUdoNT
1IUM2cIpJdjg34Aid4Tf6iDxlyONILdyGVyjGtnh2phLdSyABm7RUL3ZfsheDuxmiIsBjbgsFzX/
U4OUyBcXIlodg9+chASta3YpcaHgXDhWsWBrEAtN49t2XiuFwT/6eNohLXNXegBYv1mOATMsfEkt
kqRpWNlNxIZ8SRh2W6AvYOGSl/CgeIHU/oXgxdlnMgZ/RvqVGbesROaPtl8gDixPNrRRnFuftRSI
poxf333XyO3FjQ/x7G9O+qxc0AMB49ztpALbHlmkjSAWafB0ICgZLk79Iwa9Kg2I4TDq67ghxA65
r3Vz1DMxBf8c5IuOs1fKJzlcS0PgWY2WNlMHN77l5dHCcQal3ojOEkm+2360Xelp9sZCy5HoRGPM
K+U6CjcxHq+6OYjZK696tH5p+5745KXMHWckoN6RYz7TRU3r18FDWkgQDu1fkL8qdbSYzEubZYeO
/UGBYZ/RztXniyUb+UQRbjXGD/fzqiD2LmbT2AXuWzhoS0vXiCLokAEgZyV5ibTJRCabBNSin2r7
dHgldK2EL2lue7ZvUXsqBBMcZgDYkiJMuc2ydV5j1t6p+k7iQQViODMONeOjtCRP42MAM8SXwFGZ
EP4KHmbdW6RaQjjRkcDzeS81e4dsiM0NEzlgynyUkCfMgVCJYTMMRzk+zUAnbI6UdvOBVHdnKp8Z
x12NUUYvB1J90oXWnKi+HCiEuoqp/ENH9Ry4kOLPZMUvqqpcqDT9MtaPcXCJ8DWnyLheGL6q/nDr
tOjkM6JymxdJbGJ1QQ6S9xh/qHm59+gtOvcuRkGnwPE/Vx/2ynaP7Xgf/XQ9IP7klugTL2tvsfSa
8qn0GruP10LbQ2FISgDM5yDcuZLNyF666I6x+QvXs8p57JONBEjaJDZl6PioliRiyFVq8K7qC4g9
Ezc9hlpnKxzOpImRfEyBdLCqjcbJk6r7Bn0pij5ZeZpyVDDY9Z8ZOxmocjHZICvfWYdyUzsFZsvt
mLMWQHDcewVhGgFj2XZXKwudQzjLD6N6jmcUwEvDQLGV8TLpGtQ8LG9hZrBfaKGkhNpvrSzpL6v2
MKQ/beEsdP/E/aDhAUDUxzIxfsnCah3kN4ztSnkgi6GWKr5kHRU8vZlYgw04xCkhjy+ADlYFX45P
pAhTmL1KI0+jjODGilkv4XtR6RQAD5E63iPrHnm9omXKtc8AKBq3gf3j8HO1CDnePlenBTgXaZyx
q5byCcBP0X4t01OTCxKtLNuM6MdQTDbQvMdy0bF6CcKj5HFsqmPEtCfvfubv3A7/JnJaMwwPNqBN
Y2W557x6quyXcbntZrKGBknkPoUchbNiPnmSXrwpTA0o4TnrIUQh81tCS+tTyJZ7e1w1CKOdUSyy
aQ0O0qg2bc1OCuC72eJLHH4KiUZQ25HMgo6yYLZJOnOG/o2GTc0eub21UThMzKEn9VHU28mm/9iN
2hdLtp6HUgQtNcSav2IMkFN7UVQ0Du+gLxJt24Q/KM//FcpE6hRJs0dF31nucZiQ1O1k8N7gDXEu
RJH8q62dAlMZGYV2w2ilZ55jzMhoNncASBcFRCZ3g0Sij49hvlSijd5sfOOY2SsAsCldPLQWKqGY
dGt5mwWernKU1CZCHqFrZ72XjLgc46M7bgclo4hV8vaU5kq1Em5n3p0s6dhRADjWYz0+oSVcjSzS
SJVr2mOf3iB2r5BA/GuqAZ2z+eJagFkNZl9Mr/E3s6/e1xEOzMRjxM4gDjwcWV+dhrFZT/kMs607
AP9J46UzHI2W0E656iReH25YsD/jMakfGRoYon3M7u7HPMuoZcXwXjZ0+8g6aaLJn6bSyzwG1QHl
ukGmx/jipkcbox0K8ZVVv0XKMw931bRNFWR94LHiLtgINKc1ZIfhjmUePms0cpEXfyMJAqi7mZHp
4h7wVITsXE49UAxANjkOAYUxNhm1KjxpbQL4hq+NYB0L3OD4blKKT1Bh92qnen6AQrlXF7HuwHoH
A8CEyGYpprR4MqrtCMfUpHITyOur7LXWHjUKBvlhdYhkcXrn+gycwccif82WJnBEd8avyDD3X4FG
IrVB7zQYLg4TX2FLKxcgacGkS1jkonWVF5u9pd4/WKwhr/7ROb1G88Wxf8p2Hi9jI8F/CtFuNekM
nfg09asxehCVuGUac5mjXBVosSVeBFUNd9DrOWIQlyn81zoKfwMxAQis2HoZwtiLjQ/HRbucD3Tj
zHeKjz6YIG/d+goZLu4VJqAGn06ibC0Ob4FNJWL5quOEk+5N6CtVzzHTP7IRoEG8nlchapVuq2KH
SB19wI+j7ANExgqR2awQXLaFTfcyjPhMugwsEOVhtphDS0TMzYWJAOVhNelAmvY5C9DAeGT5u6ry
iQzYiRnA5jbs1fWc9RSONzuoMUQsx2RnEvARuB8NJ48qpbZsyCDoXAEy4Wijs0qfbf9tqd6YbjT0
+7HYZeIzt14k55dkV4xICgvBrsLDxaaLl+cfJuUJ7UAMP4B0rUs0a7YcKPbO98Qp35ffVXxzrINf
n02WM0H7nseQgxm2a2i+FO00wf4svR5d3eDZ+m+O66v1X5v0TcnfSzdaFiY9CkpeNO68PpXyrhKR
lD+CvkSuDJUSdYWev5owq0q2+K0wVnxV895cZ5WAp8cMXurutxK7BhIWpWwfvtbFk2IixX5Y0kUr
gGXjiYhzTCF+91VYL2GEQru/C8Wz7Gsy/BXyltc/ERkmTnyoESRpEd2e/pOOO+hfp5LnXGVqKBxa
EiPaTOmtpbSWE3axF67X9XxVl90XrMFbV/yZTP9t+dsAwAweUXdRx7c51QtQrYIUI4Dl4vm9GW+j
BLfQmMIOp1boVmEURFfNIBokynBsxH2KcjNjBpO2zxyRlgVSyu4vHTFIYYv4gsZRcNRHF6N7yL5d
1pBCht8aWVuEYcwayHCdgi0BZqtUwfge/dLdLV3oks0IgiM0lzMN3lI2o8KZFD4Vk/rDn1j/grFk
5ZthjAxja6VxNguSsoF1vCOZ36TuWxn3Gx3xaEs95Edeaj1D/9c+NUgzVVA/n+62bM52wT/Ys+UE
c2yvHAyT4RZU0L8CsUE4HXIH/zplSDEfBuZPyjXng0zwwxcnhUM0g7evYfDlUhPz3HN4CYUAgfgU
qSxp0Epxjrh4r4A4BNZr3R4iZqsltcUuQPHCs2I3R82G9wZ41/HvtX6SxdXXc5wf4ImwJEntl13p
0ihXff0l+MskjLlCWHVVwDRIfkbxsWhfdbLqJ3vVuvNiHKb6qG0rxtAU0ubgrDvuDYM4FQaIcU2e
yMkmQZ1UWisjaRWmZnUd+09H4/F4T+D8QA6mgHZ2sUsuAdiAQjliFtImTKMR+144ns7ekdqqCA+9
fGg9M9vyphp7BuKqs7fNa1CdNOOWB4wk11W4T9MrAh3i7IiAXZrpiRH8v7w/J9GLCTFDNh+JRC0a
7S2XKL7NAEVJBigh7pZ+yxMOFnQpZfPW01w1TFaSZCWR1CU6d4t97cOzJFg4U94m7SzaFR6JpdV8
d/4jMQegOiRI+b9O9IQ6szCyQ5RstRKgLaIqkqZXhAYK7LUNOT2pDiTqGDsQ7OhzNXVtlwIxX7yF
BQYcjx35MR0HfD7vTPYOnf4RtMzCdHFuGazyht9y2vqpYBSoFVhKeuah6FkplxVbXccuQufsitkI
ad5OZ7RewsVLUEgM5YT46VsOyFQyZsnZNtV+EZH8Q1Ub8SrrarQieZJy770syRtgJtWyqFUkK5Bg
JKNlzpRlj4pm0kenJ7J1ke6In02Ct6HNN05+SXFIasAdJjq3kaqCsOPZs1nYrzqTEtnX1zYQnsao
vcQmXvnvA4qovL/7CFJ9Uo+B/+VQ+Cfrr6shPANdKj798FDk1EQRr3gerqZKWUr1XAvrZRLxoSkC
lMxcOyCsfYYWAR9xD29U6KHHRerVrX4vgZO0eQLyOPg2DXDt0W825eeu5vzoMQMzqArYNjvtzrf9
nVJiBWA1bwi6UH5qhrKVnQ9yUwZ+zDincW8WGwBxfv5TRwDkc39dZT8GWZi1Hq/s1kRb79/B5jys
gvxkp10D1yvLOY5tBnEjPmxTdoKVoODkUtWjbS2UNyUatnnG7jbGLGQMwV+Fscb1ND9YKq5kg8yd
FN6Ik15qELOmpjqQwsKGo2QF5ZNKbzz0uPyc0IslKrsQ46dM/0LL4XcdIA/cA7ZWafKWiJRPWiHk
8iHFPWRP3FaosqavwVqpCBPGP1EiV4m+hfYOStdimJHVgH8K3gWbDGW4M8sKVpuRHjpy6Vr7BtYu
B8jcM9TWkADSHKnVT5Tt2/LTMi7kQv/LjX047MscaysDVAKPtmH2PwaDB21ZUwPp6qMPkkWDYt3O
JAOSYjFCgWjZGDbVvjX3lSTzjh9eFda/ARBxo2z1AV94YXy5fIKz4ldzGFegSa/IXZL2zu4pjWsQ
/ohG2UjZOGeCBOZm5+6wgMFwAXedmovUPOXGbcA4KVnyaOYvC3jTP1XKXsMCF21afG4uv5WYZ0Yo
uv9aRlYu+BNo9yyZOFMOOiYFnpBsYIZq/WYMaF2Dkvwqq4PNcteeNlHypw5HtbxZ7X7MDtCMUIMx
WkXP2JrPEnr9aHmGDYcpNv5VLaism93SrKs+cpIXn3Sb4dHlb2j4mhJxjaRiemqkN40E8zmcIbSA
8wbUPzqSlyl7TTtkqq9udbXqW8dUZbBp5Dl9dBoPU4ATVrc5qPUY5qE1GXC2kEFMEinWqVD2KaVO
PV0TZ5/ab6RcLyZwTdhBgK6AicnC/hz2Oz5Ghi9/ETf3BDTSwKiU0myHqfJPjf46rGksBANEOYQi
SMTDGZcrcQVqZa1HM9oASjWA8JTRSeM4LeGzQLJhGLoctHuXMxZC5aMm37L/FChMQxYEivGW6V8T
8zXtZKjbFNSTEfT/6hIcUv5AHyTiv5boRtK5NXEd5M1sCFIgqSenv20IUoFcX8oWFSvrJXmt9btG
+FRToUlVuvXEFscuWQmbDPtKdwmpD/d2P+MtNHeBysJoH2nz48PYCpmNtix/BxP3N/NU/AaxXpMT
/DXfwU6rMTbKnmEOcxgHfsfCp0TCV2vxpWlY5/vkT7iHvPtywSb6x8lgAfRr1+cMukpxwekaILEI
+FNuQ+hIwyrcd5cFl9GIqMxns4dkYggAL9VvDq7KQn21IwhlI9Bw3LmD/DBQrepg6+tqXxsnIN2T
aq4MerW8TECzbybuBgZ/JdLaBtyr2XM3Ez6Sl/Ymsf/afCemdciJkWMXcrah8RmwVfZtRJHsKeLB
SzM2mT3K1W6CKcsHO0XQXpCAmiWJJ96IAFh27xbYl1BeHeqRMH4j6SqwyKBA++bfZXXzSRwQzldQ
vlYYH4ECLYiIADDN427fRWAtB1bFFRxFru6KyZ3LfBXYhP6/kf1TUIqZBCAyNFaLFQxd3mfWS9VZ
i67QfFms31VGAo3L7k6jjEqVlRFrS5NHxUGzGKwJTlbjv8J5muSWtyREIz5lk9OsbItdenfLSUoa
uj+2idzDpueynpD1XypUpJtni11zTEUv4xcbb7PzIGaMdqvFyf06OEwTGHM/LXxtqAshIpItiTds
addXpVEYlkPyVC6BciidYym3fMHwb2HGsKWDDXp0bSKIjB9bf/q8n8PMAL8MbCkiDnwnv0HDno/E
Mdq79JYNbYzefDjKYV4KCf6Y5M1FmDL9KsQY5R+SIfTcxjFec7B5BvkKreuy5m0r6tukP7HJBfp2
LGovY4GqgcnvWURS4ApLcuLaqMvUraSTimeKmLZI8V5jwyUChxXETGvi3J3ZqhZxUfSEsCrQCcfR
tBxyYnjzU2k/ZbKzJQOUAaso14owG5a7K7P1bMlcg7BqaxOxECEfis2d4eLGYCREqDLaGR3TGrsa
ett8PNacug5gyRSjNKgpTnrA2BoYGoKR+xPzNDm+x9z18SP0P2prhbuJJWhkY1shFL7RxFqPmH4b
A+t5COKfMkaEAr0wK49waXQXaEmyKPpN2jLu3JA5mgUvuv/sSDMIj5XhU/vqi1k43OTbgb0J65SD
qOVVkTSqKtIW5F+gVB1BuqOroWaEsc6ALuP40zVWnFO3HAi1URQgeDlWcHzeRQthQpBpRLHL+g2W
M+wchMezjE9njE9YM9IK6p6Kz1ei5h29TE8WMut2osQM4dvL3uX2/hvTC05ou7gZWHhGNr1MXYb8
HHFHc3SwgY0GugVuxQwVGw74TYdzwFLeNVi0gYNsVKPwxarwNxDZkjxDhAg6L0ZPmTxze3yWoa4D
EJ13vN+37VUx0oVieZV+jJx3O0fqyJbcMZ98lhN3aFZpCwXZoOwwBcxTPaJGOhRTbE4Yv1QF+axn
NQOWPLgLy/BCDlGldFFQ6OsR9TeKDkVn+Qk0gABdWDuYRjnog+ZLE7irW7olwm4s7I5MC5EEcvOj
9f2HSwQFoL6smdCKaT+Fz7yALQMMC+/tqi3fpXrskc/qyEvEPsGfZ2ISauADHAnTsplp6SBOSxSd
YPJKcSiAfkZIIvz3ci49IMRF6tPCYRfsyuEasn1Lw51OZokCZyDoPaUnBmFHYBuWBIPtkF4ggaZU
bhPfS/sPMTx65TJUxKYwvICibPDhS3YRQ3RoNCKm/O8ymNgMmKs2/hpVlSfsLSqODb7AOoQowaWc
cSxZzkOjXrIKbmDyCUmVsE8tRkyVaryPH5b2MClFav3mh2/TCKqpe7YhBpH63OpADO5F9JmG2LFF
RwCadrDNl46fWtmX3r62zjOcrii1iD1CqdVr1Prfs5TU+O1cnm+oDnm2Svk1i/BdcX5t5TJD5vOz
mewVbEGDhwS8QvMQ2UwW/J+g+qrt14q2w+8SMEVeE98qWkT7xR72PZ7B9K7KHmUe9332Uvm8YMPJ
Ni4O+lE5x+e8I7gY/LVi0bB8+ZKdrKKssurhYHod44/SlxsLSU6BtTCWezaCDra4HJ+jU3rCxC7E
dAG1ckcqLeyN6WpxiBBSVwSvHSWJzdpJA5ZKrLCOBkRFQtqD+2rNcJV2zmvPf28SGwkYgOlqq1jb
vlkF9BEmROhR+bEIGRNkOnf1vlE+VV4v0qShJnbhKVS3IXKAUv6hlfTluuvXpbKemgn8DE+Gmq2t
fC8KMoSdfahaK6JiGPeB9uVH6gFZae6vOsl16j8bdKCTAKIGnjXXlzpzLLmx+eXzklPN9ZdhwsiD
S4N1hIxQbeI4bA9+6Y3KLH7BNYOW4ZFJchMPfX8h/qcIVlzibb0iXrdz3zN3X4WV14QKCW49qhN2
GF9dsWvQh2WfNdqE0rk7w6syHNTkOYZ3BT1r2G4146gyLpb3odnqthfWN4m0ify7UvwluNCKS1p9
Z/qnTHCP3lAeyp4KG3M+oh2HyVrx2ZZHM7jJ9m1gMt8WF4fMQBu5thFbKEDzpYQyWBMSx0aE0l1G
3bqV3yYJclHScI9tYoqy6Ri2F6KKOEBBMZL/56xldUHiOtKgZqyqOv7V/BaLQ0kb7jg/+PuDAXQd
ewDsFdqEs1Ell+is43fhRhX2mbmlY+3DDLo7131yapsb7OpVxw6jcYp1oNhLmL90jO5GIV+Sp0IQ
I38zh11ifacqxY//2ruflnOp+aRQziukWPALDNZA0tAcWFpT/V2rCm35wUX+I98w8zONNRazYzqh
xFevRbWW8q2HOVLEmBtYSIBkmLcFsAOIZL0q1SEL7rzfK3O8xYaLWCn7ylNSInttNdIHJfVbXUKW
RrJhneHSODXRt4jKnC8Fm1phScydTAXSYtkMI6Ne/81gMyS7/DmiSMjZ/8JeCR2E85EOwHcSp4Lt
GQttZhABEq675t4NxUMnOaBeKJ1LTOqYUpHeJy1gMaQMAZ6O+m5VGQfiwdaZ+5OZ6qMjRdYO4Q22
YbgBqB3yeZVBxxzhqLIWjvJX8NN2n62zYdkTR2v4G1OwKm9WAnJQ06erkGGDgWR17H/drCdG8NNF
/qoy0kA2hjAcXTktUWEwaPKZIAMiKxEX02U2LSmRw4dmHTsW2K1KEc8z6HxStiJwis4z2a9wMb7p
yC6Lf6mxbpqDllzc/FuX+yH7nT8NjfBRY93rVFoIRTQUmtlOi3VvdgqlukfTmPLG8KVrcIRcDpRM
xcxLzUHGTMZIyDGJbWbOfVVmDxYORwAomZtcSgbHJqVAzTJBK5hYtRhWmU0zQTbqTeKTV4eIo0Rg
gMcTw7SqANXBSr2uODzSjcrubrDmkpol3C6IGLOHwNQYz29a5RnEG61GjnKw1Pe6+nDxNee1oPll
v0pbF+rniGbcAq5SQzokDbGD+sKM4l+CYnpcD9q7qUEPw6NlUttHI8eDp0w3l8GReUaUbwE7A8iG
B2ytIzTuLApUzuEpX4bqsGBWU/LHFM3gVr2P+imLzxhXOnUnLNRkn7XyOoavMooYjYmtGqBqSb8k
i5QSBrwVMESg1cYuz9x/q42+F6b2S+symq2sZd6Tt2icnCrEeNWt8cExwFCVdeTs0vHR43MYGKlE
aMG6KaRc26TDV5lhNRx5SyAm+sV3ZjiCUXsKQ0Drz4KlOKEkw1cWvujm3g73htYtjaJejM7aNk6j
QIAIk6szxw9HHT55qcnjbXDrkuw6K/wTV7yYCA5byDh4ck0cJZGNbRAx6gADVgTdwXDOEbS5AroX
loaF6QKqks0qSSfy3uBvMbIObLGo8QsZyiavvt0QVNx30m457nA/mBUErhm//tUar7p2S/2Pdr4w
sZxrN6WABEubqdLlJtZF9tesOc/ZUDqUJuUo1HeRHPUEz/xOZXZg95jvUQco0UegEw82MYf2B2yy
mBMLREa+ra86TCBcJj21DePZ41i9xuW9LeZANOlCB7jbExWEzOH95RRJyJ7lsYw2BtPLrNLZowJy
Sd6c/N1vn5H1Y0VH9How5H58cfLdv5GhtCFjsLi0w/h4sm87/m7Ca6+gYgRSdLZQr1Sr0KDRG/nt
oF9ho+WxRbuekxNU4Ghkpp4CHBEsUHOjZzn7wCLZVXtn2M+YIn2OtIDebAPBm4rvGNtO5mIOu8rg
1Ojow+YwodfEfQ/DU6ne+2mfBzdDwy4MTwYCICl/tIIrmVFqIIwdtb1UUMJ4Dc914q+befjyOWg3
J98GyJtwtcDGL/I3nQ9dK1g1sCaZvKbYleaPqnkV1ph+YEg0d5nmRyM3ZoKfTRLAdOe1ABNhRm8U
72G9C8LXavio4qujUf9c3RTp2/hdiO9sbsYBTCf7uL/o7ZtW7io0qD0+4xWthp1/xwxIopE03eEw
NGRYfbX8u/4dxIYl9p15oE7zqsBdtDS3TKWM0mvY6muPQrkB5GxrYpnv7CIEsngsgyORieYpI0TF
4PBOX1W4tIV4DfXrlL22gmFkv9BxR6KLdXtS8vbEPpTWUbWexF6yDLbQ0+J6ox/JzVe368Fme1lY
riMXwc0ahYZOtoayimkfrPGUGk9TvQieYb84JGQxoY0qipPCcIsOiaPdC6p10nqGpLhAMb2NjEMJ
JmJ0X4mWrMazmW2G5mQQx47AjzzzqYgXdrhN1ePkrAVdXFySRLZujIeLv1W/5KxTRmJcNOYeo/U3
YP9FiVFgLQ8Y2grNc4OZ/eclwzVi7GErm1LfpUWyCcZb6SOpiBz04b1XkXtTKqyhNYuBgmUsCxz8
EoiT1qAx6Kx9bJ2AM/hgtowIY1WIIiJmcI3BlVlRwjyn1FHr5/sGQ046df9C8VPnCfXDY0ZF9QFM
fL9YGzDsRgApesWEo08eBeHJIfB8inDXoTjVgM3lzdnJprPF5qmMiN+r7a0m30tnq4eXMYw2OfcG
JKDaIONB27CrarVNEntFcnEsbT1Y7SPpxgydHuFJ2N7YmW2YTBGDEe+nHvjY8FqhajXxTSFTGBAz
Mclwqi9EWyd9aNZaD3hCRuskPuj+UefL6euDznK30xs23Y/MSq9xlf6vcWVSOCgfM04ar/BiMlru
hX3DBGJ6EI3V8/9OcOWruz1j+Jtt7J4kkg3pqqjwkQ+4nq28hD1queEYZC+g/XMOo5Ci2AQa12iP
lKs9FHyKiQ1PhdCtyLwLddM4A/pZe9r5SMsNnGAJf69s2Lt8kiMDrkoOHw5nZ62630Gd7FVIfxgD
rW4JBpmYoBr5hUWYFBdUAcFfYUeDSadIcQX5zSUncahtYq8nzWNkCu48fZWemG2drtwM9Ua+KxiS
I/0PuRGcLlaywgyr+tjMF66zHI3wuyYnOje41xJrlkehxwi8LnUXUzBdFCRqWYthPKPIbEkrqSFn
MQlOKvXbIIpd98Nv0/FJtcFPZVJa2ezKcaflU+y5DT+7BsGZtNzNNR1QIcZNYYtZ87C3eopNERLh
rjXO1lLlYShC5ORYWgd74+r012WP5iNoMKh27TKPx5UvoovauCvbIEvcflcFTVyqvBu5fdEarLY1
YEebBVWCtSIG+K+XJClOQ9tuHXc4JlWHAKLkZR0ZmDMfFfFviTXZNZXjOCBuKxVos+rAsJLe0wc5
L5xoN47qtq71z64csW5hkzTR5TQOm7sh5IBFT4AOaFGNgMrVYB9B4DFN/Fdtsy1Ze+l2dJWjg14D
4pQiwGUl0FSi/itrsJoYiH3tMbtOfeqNub41VMHACUyPSvyZhVgl9ZlKAYmzCsqiXna/tVGddMt5
GxXERU3tnGQevJUMNXtzUBe+Ul6SduDcUYBZZfo6scUzLvzD1NYEkmOQcMPgJrLh2CQtFJtBp8OH
LtuO2A+NLt+gimEwLM8mlrUQJsZYsZNEV+AVaT2LzZSV7FBiD33u+ahVHGNaGZLr0O0AMFuOwr6B
zHvUI7S8YVDsspDzwPaLmjxLvHJNaNJKEh3gGziBffZvupg8V4zUPfUx1MWmVPp9HfIHDcNCJCN+
3MFYIzHa+lGFqJdBXmDjamesL7t6WRKhFVoMbfs+XwmtX7cZEAZbGzcVWK/BrMOFtI0Ngm/cTizJ
Ui7vGgEOqu9yVLJ9hQKKjNxD7HcfQ6AdjEL+kUH3K9yJcV28LEhUNc16E5nZrgcPEMKynaDSpnTF
VpAAu0AT6qBhdJtzYDF/E0AF5nf9V83scj8goYq07Bwp4l5HwqtFQr9aBitF9uvaEgjmq2eRZFyb
qPYSk4I2cOgO/NEzQzp+JpZhTMM/mWyHuwZ8y25QGnstDbUFoktAuzVAXMf0Cv/TCstrWzOwI+XF
Xo4iyE6qO/ORkrRa+KGLdi0P3bWu2lq4130OFWKfaWsUw9qrVinQ3g5Z3KEucPyCfeGEWa7ksDUq
24BRz+ieVI12kzTT5CxyO6V0LmqbDaYsSggKTTYAKa8CTBGFYsEExVDuZoJhfZTZwz8HNRvWtaHe
JZUmLF6HpgeuqQsLzV/gM8JsJ6MHvRqmFKta0Kf7WKsG1mIx1pmWDXPdZdbSykv1g2TB6FNjn31w
NF8HUFzOlhXQ0WYT8IuYxrRx/cyBFhzXiIF+HQ0ZfBllsMGiPsZuWWASZLVJnWqKGKeIOWQHaUbm
q2VFIXW8galS92X5SGwf419sm6g13GkmNWQGVLcm/8AtJBgRB8AmCt0wb5qSqm816s19nJjVS6SX
KltuSQYb6rZ5i9FMqBWmsVPf0p55StSWLHSVKHO/8jrs1gUIs6Xlu4yw29z0JtVibDhlKQ7HLoAI
hkUjSqyBqju3kovMMpDMfSBE6Mk80wbMFQP/ipL6KVfSENJsxuP0O2g8KH0H88w3O/acYWa3Jxbs
SbNw3Cy+JPS1zmz31Arb9fz/ODqv5kqNMIj+IqrIMK+6OQddxRdqlYAhpyH8eh/8sOUte21L6DKh
v+7TCcIsnlnxmEJfv+USRbWTvX6oG7PbGAO5CyecmqMu3O6lbejxiyyR7v2C+oNhiOKroUv72usD
FWU+PADM6NGb7EpCV9OgcEe7Hi3a00Dxko3t0CUgJCV1iIU1jrAz8sL9qHTT2ktyFRQZjfqSylZM
Cz0sK8dkgUl9jfSeEZsPvfX+GmWSBvKyfonZq2A6HOhqM/ohH0ORs5JSV47tp+uUoO7NmANo3QAf
C9q0813Nbb4FALpHprlkUcsyifaa14wrEerpCed78+0brn3xSWXSFqWGCWCvtLkWyTb1lrVo7GUZ
wxQqZusXDrGJ6HPS3kRcp+TlKCsqI46xnklUtag0COOaOazVCAmwNWlOzmJObK0zyVXVifnT1oPy
sE2O5+QBCiSAoLXwfmnMPMPB1vn0x786UMNTy6cVEFMcJkTCI33G+bCR2DPwSPc5HZdSc9i7JKaK
+oxBD0Bf2kd3wHvkDXiYWFsFyf4wp+BBHJvyy5R4NmFa+PlvRUNdkALzdjxnPfnh3pacnBLnVpVo
08MkvmAN8VnEQS37jY+MRGrlMlTVxSeHlFegLOwofoVK8qUB5wQmFP/5QbpObCz1l2w0iRfyqZcq
LqE2yK9iqEGYFOtpzsVjyUEhKadN7xBqpMyD3u+p2ab61gV/622rSd/ACe6BMjOG7kjE6Z8K+34h
KtSpk92ewIiQSnrLG7KDEIEFyALxK9gDfIJddgxOKX1OpqvBOEvRlZm0wR6K1w+OXyJh7nvrlre4
obUiS3akm/1wXVLTpMjGbSPrZWSqpILmgIhGIq1fsABC4vjso18sNKF8NaezQNZg8150xlev/Tb+
qdS/jHZdwhiZQyaJTZxtY5CrKWy1UnZ0Kj3AaRcTWlNm77xyXGjDVnrVTAZkyv1lCtpRJp1GFosi
OOzzubYN1S6cfuNWctrgdCgnfJW/ao6lkFIpUm+lZT+DFRAcIbiW1DFm+3sS8db4+GIZ2aQZPBHx
FDSQy9/pV4XV42rvXbY2PaqtuaJbPhnu9DmlXzWdZzag3hU3w3zdMEkDyggNzOHUOJfMHj2bETnR
HbbmCDzdSCVHWeLTjihkMg3j6FPGbLbAfXhP3GLgOphvNWC9dph9BIFamgaCd0gKowBYa2zy6diZ
zhpr0BxkLCjRyCf6RtIG1aW/9R6lViMDOKc6RPA8MqNaVziac2eEPTmQGwayOa2Gst1HfJ7bkhFm
sAmSCVlM8zYhEnlEHspmPWva/qfs7gZLdKGuSXzty8v/oA3B3ODqFdchvTkBcx4mjyo8SZtm5ACz
AZ8AbKWyhcuG3p6fgoGIPaVM2qZz4XVuhbWp66Onb0QHSyqhoJvquODdLI9eycyFng1JU1ZeItny
LIgM4XKaO8irbpX15xZ4Yq4+6o6VqW6WUyZuumvTnUkKB8gZWDGj5oJ87/Kzov8PPsSy4+UqmR4D
N1yxVyyYGS9FemtnhjfaVZu/UZLWGsCAYdxXuN/ZyWsaczlgUuNnvbI1rwaCgAk3Xn9qFloMEzth
AMv6HE/jykF7b+RV44RVpxvUQJ0TiLOOmDrnbz5NkbliPXGojG7hznt73qKmv0+xD+3B6fGp9ZTM
DP8MXorI2mTBBRcKJmpL3F0kU/rdHfPYR1uaawRhWPuh1xenqSlG4RwJI0La7218wkyM9yg9D5b1
FvnJ24Q6mrhfer81sJWM296+ZQANe4RvpQAtjyd6JocOoSEDu/j/fIStWHCeSunSHsFE5O92/Chj
wGDOrcPGwKGFSqlnrz2E3aHG3GbWhOcvhQmiCX0y5/VKs3sUn0Z5IQYx48KelAeFhT0B149GaO6a
YC5wyLbIHWfnTQ1CP6VPGgGpH/gQFc6690FUNSy86IwaRtqBtjANlFsODZkhKH60xHvpw2MYAfGg
YFjDyRo4gBp1nRAIasOZlH5CtajoBCbkkNMCHUxASAK0hBhWKVLwAJfBfVfGASveTPs0y23H1ioZ
i3KSoNhUu1pj8h4z7EUIjaxlTQ6r+mLpwPIzdOcC9duhD8qD9E9XSMMC1VGYEf8DTJdRf1e8Tnx1
FsiOyXsdqmPK2BYopaLJMHyRrFotdJ0Y+wUURrKGvMT5OUER5cZXfRn93Q0fZgMFiVGqfmoDQh5u
fzdlQr7MX2azL+DFdvcch/Soo+7jX2x+hKG1Vyy8Sw38haU1q6j76njWlobOsB+HNV3a9nTU5N7S
vg3YXfCw5U44xOb2XbTRq2jBVa8hjZuuCuub80rMRSB+I9e4akz6UrmHEBAcSMaSpC6hAVQIqthj
iaENIE4wi6VfpsINmCKp7CitI6G9xp7WI2JmXNHY6TB2/rX9h4O3f4oUIdV8o0vj3LnGLtI/OeMs
R+ZeWZdRghmBeU3JMDvhrqjWdMz3rPKVTUsi81sQFfXF5RaF6xckGLO8CNXWJ59Pxpge0Cq+ahAy
K9jbSWrBfMErTOffZEJBYszmfjoa/SUHod174q6BZAMsF8ocCKiZXI6xtdXNytZehppoLPKDYoXX
sLAkjVzXNXCdlgK5ccDI1G7HKlpHIUkx6qhPpnGKqmutMvi0DjkuCjzC/GJ7CGxqFxlQf4NtKAgd
Y1grcI0r5M9qy0qu06lo22Dz11SPeMM+Cfu7VewrjXpI809r+VAaHyqmeFH9OOmXsjwa2b2nDK89
7dGa8RH7vCvNO1USBUTYZqsw79MfYlaXvt94jGLl3kTgp23YeaiBtfo+JG8SRVdCpj5G46Wi4Bhr
sH0EaGzzFb5YFJEYafhjifDT9s4eI2cDh4iyP+ZbcG0+KobEHCWTOToe6tBfv8eRXoY52JiRqyGy
GZv+Wk/JeRJCZ9ltEW/LZqQGgByH/91o5bKEAJrHc2aa1BN2ZJxhKqdMK1LblGY3i7D94F2Ntl/m
822r7T70TG0bFr8YVxmJ7hHDpOU8Yx7j1I7PGzqZ6qqdmb04vPQ9msA0NMdGVIfKzdfZQJ6X8riq
pZiKC9QkSDqrfFehD5oD3g8DYi0NpK08jcXfVB3BmVNHegFpMzovhQI1GNBVbvOqsdRrxLy6e44B
0y6+R4FtgUFAmL2NuB0SjSqq0JvFgyeuNJeu7n8rkwZmGrOGCFRB4P9vc5VaBA0K7aly2MINMIhY
kBOPycVV0qjhBMnBcN71DG96GXGXaYtsnwpneh2p8aG1IAyQRkoHkgVdJd3Aj7o5exXJmWm4pYDb
a425lWS+BE8W/kzg49NVgNW54iuh5HJglqNKDLLu9M+timgdJJcIBut65Bjb24R7u+iUcL0brf5i
xPCJWNQdx9xUU/lZz1FX6zLCAvQEqNHU65bZqNY5FWcx2H/7OCbx0R9imGVEkWzYDyhijdo5tkET
oZSfPHA3W+Z55/8EqWlftczX+oXmd3KNYLENcCRWdBaU0Hop8loMqZqxNe8av2olDGJ1Bk+KsMKT
ZWar0sGu4cu1JYR669H7/zy/GXeeSW43ElyPbMt+n6Dw1yWhjNxu59qBets53M4thjaw06u1xeh3
Bh4bMXprOdp8MlP4xbRz8ndeh7a6h9qM+8d4Bz+fSZLNrXsSzMcjiYM4qWhl1hjwqQBPCFEGApUt
V2wS+OxwgcJG75MJSpu3vKVRiSv9McvE3pE2SEdEQhv8lpOfvSLmRg2as+MMNwCYcOn55Se+bsdq
7eKoClxXhx3kfcVBdfYF5wRHmsAPgg322s1AeKyMyp1Oa49OAqRLtOeaucsgvW3BeNHLBa2u7Fa4
qwpKHUVJK4SFY4TokEvSXackfcKOiJq3Nl3CKYF11YjpFq2xm4boSk0vBipz4w0A5mrjV0e01iqq
xnW5HOc33+HdtO3sz8/BmpgSFmHqH6dJwlDt/grfPdCTudRprvIK7AqoM42jH/uGTdfgxx5alPbE
1OvW7ymt7SWL2xSNmEn1l9QaDkVM2IfToFmTOqVqN/HBhQvLpR/MO6S+h9ffOmmTtgqpmk4xMLc1
zRYthZCBh16O1VOAOHFGypcB79h9Q8yGU6F09vzBJbdnlu9g23odFWjTW2hCqY6gCM0ZvUGU3Gij
9jexSBEwiX3kdf0jPPfbZtfRcUfRKPobBs65mjpIJwS+9KR6G4ceD0mzJ4uBC6JrUeyTlsYNk71X
mPnej4gJ6wFjSdl4nGsMxqXae9Fbz00K7MEs3SOmyKeJyiyHPS4pcRcOBohgkawGOj8U2nSKjZy+
6OHqlhpQBMSbvB7tZcdqUgr4eKSnMYl5G1w5C/q4sBUqs163cb/qQHx6jDjqtmWM4HPiIlDImXFs
CMfkN6rLDprSD1mqHr2RvUJQeKXjgUvJ6Lcak9QUuTevSu03dLJ6a1k+cWeOHFnoMCkM3NlzV2HZ
k3qybiYGi6X4iIPm2azhV5QTRSIk+NhRYrkkVkEwyHDNZRfqUIIyTEFhVB8H0z3i5d+7WDWBAW0i
wtEpU1Xkbl4tzyKVaWeXPAiJm4/+A7xXvY/K1FvobakT1OTlZoKLgDmRaA0KjoODd2wMvVkJHZ+g
5mO3aEcdTwstYMimU8sYaXLxKEWEVyLlWPvKEBARwhBIpKLpyNwNRfaaV+MGu8abne2LYELKdrFG
tOqEV809yNbwf43S91+VKsk1B/5d14KLkoj3hcgRmDPwewEnQLIZ4UthnvwuWVo9h47qN6Z8aogh
7lU6s6xoOfgIsm6WfyrX2JZkAgsltmqmnXcPPUuZDJByzIZV31VIfehGxbhy7c/Ki/aeQylkQGqx
d2qG3SOs7FHucpsplVU5hzbsT7pOm1sRccIOm8h7Knn2cSvwYVdH20V3ERnNSadc0NsN8NXjTuVP
ZByaAInfBsL43MWPoHrXukeN56BDhW+wVkXaS4rR3ObgqnqqDsWdLvgZLSgQ5eA4KGqE2cDOQ9/d
M14VwOG4gfJ4q2HSb8PmHAufXNgYimGXJanATgsAEd8IU9bc934qHcRspQRu6iHAXJuKhhQhS2KS
ps9d5oL8z7RS3mqfKKan6eIZLZfuMdXoi17nQCp8G5dOnNc+kmpFs0eoD+5OzPzTZkRdcwVjPtZD
71Sajb1OZW5snSlDmsvsaZEPHBe7Lp1tIX3NzbV0QOn7U/oNMqf8Z7FnUFw2g5BQIHGJjB7KSxn1
OA61QQ08WR5G37YBie1SULLgMzUqO9yV0uWY5HsFRUt4Fkria763NVCJ0VPK5gNBDaOuN06UPPsm
ZhYhcXYOA5wyr0nhKZdTAx4lipzmGpUeK4peB7q3rIbE/cf+1m959bHcGAxVDkOY99w+i3SJ2VfQ
nulHNQWTc49xbs+KV+BDrrAMbIr1GJI+GVMGIAM9JtKQ0T5kWl3hsrfBjzdD6546/u8X32KWoLUw
r6Myf3VuQYAtM2i5ZYC5sh5WKLuHDEPjzYzq8F3MHxie3fSkTeaP5RbRCRZHfZ4sVAHJEEGm9jJT
9iGEgoDRAy+NBWFnDASon+JuO/W6Fy6Kfr8vcwwuCYj/NN81fa7RgYThscRYKXL/5o1FBwFoFkpT
A0u7m2w1C8hEFT9CtNeFEegXDZylLJNNQy1QmWiPBDI77pB9nNLrHcYHvnX8vzxurE08t8R5MlVx
rmOmvZlPj6OvR7uOkWHIuzVf/Gl+dvWLTPlNCmyUufsWVteWpqpNkudXuxVHUtJb02T7ygLAYTWH
d7n3MvlToe6OTxMFBeSZOfGj3p8YQTTdU+cXpcQiWD9Ui3IaFriy1AUC/T2BR+gVcuO65abC1qR6
dRgQPBWPcSg9YrFhE+rvVU3mrK94iipGrAwl1MAwAQ3rpXXBqZB/QJFv/mJ0MwOBZG3aBjvl6Nzh
uEdL82ZF0SIC0JHn+lLnXU4k18LMPDGGf+6qgMAmOL7ORzawJTTI2Pv0qx4DepDsqhqTpOUBu2FD
dqjnnMsBTGf4TSG5hfTnMoLb1JxUBuxHJrKtGxiE0IdnPmfP8KVxWTIFZ6TSGaS67RutjFflY2aM
CmMjCrUcOxJq9biPRmslgJHbqTrCSdo3drgOx/7g9d2jkPkdK3h29zs0qzD55zPUACQCfBq8JyYL
hBiDHsk0khdGo7+qhrnUmetgNhjWzsJ3MSlkqv3TJvd50oKNkY6vrvAWopoWKebXwYE64DrEVsuk
WblCfUTV9EgUozIWoCfOqPGTGZDE8pu9jNqV15bo1daVT8peJiGlZMm/nOp40EZyFdCkgoMDBPEW
DzulPKPucdRUa5UdMAMPxIAZbpZBuvEEhZz9AMslcPEwYJAZ1Kt0D134nLvfA14yKL4dU6m4oWES
7GZE5tijO3Hkllo35zHHmwEuqf6eG7+kFUDMc4/KZenRP2uouMMVn8qK2khXp1JvHvQKhn/LNjH3
ZQkyoiOgMzIOFdWfU/ofHa0Ni2SWMujrEd6Hxf4xFTxLBpeMxTatqpcOoRfX+A1n5jVDfUvsXAN0
ueGefIPUEXJwIacbiwsarzqYBDWE7R9E3R7D1HxuQ/vZttyDoenI8v0yYVxrht+hfdJHrPLxP0zq
GsP8OqrAYzeWxeSdYa5ugidr65+SwimDH6gDrq2lLDA28l3I18u6t1V6zFg2eGr84dppAxTQd7o1
qdjlnhe3j2qsLgaa76h1pxLcx9jV73V3r9OeIE15ZNe/AJHbdlH/ZoOv6mBX6Ww9bM8A1B5lGT2E
e4OA5tb5NY7Yk1KdkdwvbT359F4F8LTnKPg9cV59SDK+Yd+jQHknSRGTQSYTQ3EDVDkJ+gWlQd4m
iox1yg8t4aBbS2NNyGnnWuPCQw9wm2rpUqsXgicIm2IdgtC0SHya6tIE9zCV+zyskENdpCz5Y2EZ
mWzzdUKbCvG3j/x1zr/6gbGyXYVc8UNc2Y7Pg/1IHC6XzCI0e5cysi6qbJe7zJm72LlGnbglIVYo
vfH54GKIJ5Bi/OZQmlW6q7RPAd1KuONBARkSBVoANysLZVZcJ//ENPWp87a69merv4GKa/UnNAD/
u9EljNPvbME0+Vx0hJnOeneuUpw4Dx4ELJZzYJ174nSFA1xNDhCOfMgaIITktx5fI/HuCx+/cfmA
NrJkhrTC07ISVvKSCly7ev9W5TQXM6midYCi4aZ9n2xjE0bprjGYAuCNvJmaOBvwPmQk3EUxlLTJ
etx8zHZC8yCUF+d6zLzVI5loUtSnU2LdRVNH8XsBMTI76+1AbArcF2ToCb08x/lgcjJsREdSQQ/4
rCf7jvcryXlhtfAXFOrKnOBCx8HaD9V16rBjhv/G0ni2ajILMFjyfVQMS1PDml571FxzPjGVCwRn
vKeJQkK3MI91cflicSiN8Yev8yL+KIXLKar9ZdbwosqQobRaBWRevYlwbelPDw8mAceJkNEK4JMq
/pAI+b2sv1qOLDwAAvymS1Y0owWg7cU25G5W20T+5iAFLr0eyJhWEc9oza1mQrExS2jOkoZwfp/I
EN1veo4dWk+KZyM3llUMAMdDNifk7mZkanSO1awTcSceBORjZjBWCe0g9KdPt5RvOQHNPtX+cCM/
1wm8gIbDbmzKtVHFK00VmNreywa7FwL7ANdEDWsTMaj5J3V6RxU2Fwi2IWBQ87lOv3irMc+CNii6
k/I9bWXG3ndgttsMWJnHuI3OkHUSekur/bSJr/O7iL/j809y/gRpme1kk/GqrOQ4Vhqbg/UWWBnf
VfswYuyX2AD9mCvY2azOvGVrBfjABMU5KX899D9MFYkbobbJ8sVhqIupkdQZAO5sgLtTcEm1un9t
Rq9LbTNPUfh9mMElIDzPNQiORK/vjWevMs68A8xdzBYMS+MajE15mGc5kqlYGnEpI6JjDzidGQl2
B1/tu7FZBsVXh7rGl9yD2RAdpyli4LVtgumAPOAgSQFvyyK5rGkHMHRipPE9h3pagXTiUlJ6Nz25
9trHKKMD8K6XSVSbIXvu5WNqaZvelDjrxuhbWvq7CNt9zcrhWPoO48Fd2Qx3C+B29r5P/tUBAHej
nkVShxhPnt76INlwjJpDOpepNrZ6l2ynOaI1Xvr8XA/QkL3iHPPBKFQCywGJh0wyzpanWa6L3OSP
yTuh75kLqeRvADXKO6XFc4xDH3+sxhSR7NO0q3MwwM9RnbYHnUPasBowZenJwU2LeJuXoQSGRx7W
/OrMXzfEvm3cxbgDFlnBRqGTnNd8hdYOnw4fYbnzFX4tTS18kV6cGpg2d0g3LA+t3m3LnB9jwrne
TvHIFxJZ6dLU39KEPjJk3bqTGdwpt6Qyo88pB7EFEprsKMS20/6rdQmgMM/px3+d+5s3FG0nhmet
LO4Qh8hqNTb1zDoEolwKl1rtqkaSgnPXuRtpxtGKo3XzXcZ6tnbnej72kWD0Fp1mH2K+8UaOz9Dl
OIDOUBlDFPYbWVDMuWX/KJ3R3Q+dTQueW40HoDWYmgtAIVnnVC/C781VPaF+NuE6zV1oMV7EWMDn
kgVQOrchNxUwoJjyj0N87ytzC1JKVNuO/oWR1QMgZnIu4pwyuJgaMWI9vFDMxj689F4ARE5RTNk1
hvIWVT+G+BgpkKwzfW6+Y0i+6MsX0zsllM2LTh2kkZxte1jFHh+xFmagNawbj8IhN4SEczBnexpi
RqODj1/b+r86hFjRt82xiui/YFhJbRZXJfnFhv1kNLBgLXOZh5zwrPwwdj+FnTP8yJ7C4nPEGJeO
pwniamxAcPjFwR7r5yyt8UqVSJ6uc3HC75E1qNWI4S6ZiJkSAGyOLo1OovWgPVodbKDVB0cvZgxj
OP5zgIuFqmsCOoqwV4emn9wzAmt0cZsMRg0nAg83MmeH64nTJrS+ezoEGlyemKdKdQthmztleZCd
4CANZlX2NrYm4M3SoakqsDc1DyAnnd9RPT23aL9Q3kRSTyyLol1kWn+q6vcmVyc1bi0dRbCnDe1a
lAFQbSrD2kNuH7C1PhVEvCpalJ1YLGrqPz2Kl8PCWxkaYeBiSQvBWkYZ/K1LiEXFmZmANhmnSkO9
B46VRP5N008V8+R0MPhW6cJqix/HpQooH395RT80X6MpBdKVW9OIe/Cjt9ACGtHcLOrQKi2gYY9w
SXHtSdW20a01eDMgpGpptM+QfWJBxXOrbQPt15swQIQeGTQ+vPRWfU/RlYQ6LYXkcUXGmMijDRuz
ZI0hCrpxfhKmCSHFQYXjAsoRviKIlodH7kkLI20+lVwH9INOHxoRGEUAx/HSZYC/n8WznxH+k7Vn
j76kg7X1mcRb6bdLoLzxXmmR08dDr6tbAUyDAQPM3+FBSYrhm8yl9CekiAkXMgckq/weMGZk7bp2
1/zXrowmJcfEuX20IPDeQCwoW6xv1r+8PWVJvUu1B+rTU+zHm7B4m0PwaVMuu/iiyt8I/5gXtlCz
G95Ehtvl9xiZy6i6lMwjLDIvgXh3sPXb+q4ymqUaDzEhnFRiWAIU4MeO2MUlDjbctXqTbEJq4Qoo
XD1Nvo7bbnTcH0LimMUEB9DadB8j2deMDQ+4IKUpME/6Af1AEIfvPyvmJdLENTzlN4XYSCqB1rSA
d50nR2fWAFl1okXIN96YS4UNqCbgIBzVfUH1TlhCyvvCObRnfrKOzI9S81ahnd8iQoJYqTZt9M9q
DtVMqHJxvVCguKMvtKW8Gq6BHNJdMOz18prHFSlXTi9V9jt30njTvip0jHCojqH16wtv1VTNNuPk
zTGZcepJS5wlKmPaqkeVQgjifos514Dvldc/GvPDuncPfYyPMuCdtdKjh+1/qL5LedHsc9q/BMbz
GAzbwPcXYPaDwXrSoWR2+ABwK0/YtqMs+zPoTqxI1k4M/AQjUt0Ceg28sNGveMc4sZw1sQKKhi0Y
MmlM/Ou554/haFvpDJkCT44LrJ7ls1aDiS1MhI019D23rcaZXDUjCRw7oImG0uBJfTvFX1lQP4yf
J0q6bWYkh8D9IluCRus99eW9dg94H01m9cq8oJ8/dZazN/hVcsNqdO3i9Fd7wOQaeAeHlzPN5Bof
Nz44yqRrAr3sOD19UIoeEkZug56/+ApgoSrZ9ai85CJTGyyLhDAN740f5BNfcy/bRaS6s2NvQagk
LVULnCSzey4/PPMvmggd6NlxbhKNKFEy0dljYh0TbLXQvmf6c9KdaOzqxm0zV/ECRELLdTpt3fNV
mPjOA2wfqXkQ7GRB5m0n5gdl7rGHHbHUtNknHEs7f578SwcvncN7kf42U7iIvXJRqw9TmyhxQPAJ
jIM727PSY2Jc2+YwGG+IjBuzoYQIOwbr8pgsevs+Gp8jsw+Li669dqyzhlHNombZAMHYDu1JZ8A2
EZpMRfmtl+NaVgEwkumKIL2tqvGVSuaV7SfrkO7LOY2N00Lr/mJBZD3cT/IyV0sFmFYsfg6MZjYx
915RUGgRrirZrbOcdGUMDjQ0TtSn8Sy/vHnBXsfOR2l/tz0+9Y1vEU4NDlZwyNovbAdDubcUMqdG
b8g6D9bRFC09HdEFloQBKwuLNT1s+aLnTB0QlMUkTCEeqA2OtTGYL6951AQVLadbj250MjFT8Z0i
+3zggyFWSf+4VuL51MD5b4VkuZWE0yCQMh7ULVRKhD2yiDMLNjdv5QhOjJeaEcyPLC4GZwc3fG4r
YhThr5twZMXjOSIvBriCfEXvajwT1dxVpYNH2tsMNoNqOerJFuzFDlAHvZ1vNTn+CiiHGz2a6LXV
nyl6HMgt1nsWa4soxVi5ZMxsdl31NGiMZr7Gcau7ny6nUULIHAVqsq6/Ivpq5U3x7/NYYmvuQGL+
D/WyQ9C3regObB+AQUxPW+xcWvU+6u9hjEcrpWiScwwpg5vn2oQYbo62tgWlKxyQAxBO4HaC9DDg
3pyaeg40AJYbu12jvKea7ZYD5WDsW++njMWy5xBsigeijsvBpeIYmXJzDatl5KjHXKwsa46R2m8w
vGQtXC7zaGVYS4yGohQLXfd5jPNtA6u/I8U7xq969q3DjDE7Y90S0AlSF96xs3YVdDmGAoX27s1w
A/ZCgijLCcTE0Fwr9z3mUlajr+E/fSlYvCbnRc5sQ0ILyg8fjQ/PfVUNdJXjQQ2tj9H/xh9zsOxT
nWdvwiGPOTYXpl77+bgG2DHw/9E8VfBMdDzJxT1sgMnpDuyRBfo3ZakRBawoNRMeKstdlcNREAfl
CA4r4DOTI17xn8D8q9NkpY9ybYbmqsV4pvPpg6a10qwrMwZOBVrf7SaM1uOPy+k5pv7FJREqierY
JaJ63q9K5W3zsZ/r97hzr7mU3GL2N5sKTqV+TJCHIoyASBGZz7fu/1EC87mwrE/YmFeU2qPqfUIu
/tOUteC6iSJ6X6l67YeQu0tVXCV2eQ1Pg1kZxK0w87jTuseqK9J8DWpg6UJUsvgzNseMEF9OHG6T
qnx2FJOqoT72tvGF6E3Y6ydNvtXsHZyx2j8NCTyTVTD9f3kG570ONWPZoCinrJyqxbVkfHSjDd5e
fzIrhMFkW+fAiYY5veouQpP8hxhvUU801Z0WGkCH+Uc6+vnGxK9BARUSkraH68WNh9I64VBqtJqC
R1In5wEXQVyTbzVf4+wQM0FOxuDHZ841xdNHaz60DDoqn4MiwzRTLVINIFApjhp8xVajSBEXX08E
zM8s7kQ1aQlgue0ETBvIqM5YavSxVbOPimUuoJGMLAnJc+ZIJj7BV+CcsBVvldQ3saujU4T71u9Q
AkCWiAIqW37AfcByviOhTuuqAYcOPs3KCxdTtgurjd5iyIug7lYkozxImrgo87Ob5vT3dXwrFlJ+
eimb26jzcPYGkBStuyo0QD8y96OKAReO3r8qHHcFoLoM5rfngRpXOwVHwidnUwTfNheilI56V7bL
vAVoksMoA80iXfoV0Eg1d+fZN+t//KBcONw/MTrxGtKcgmxpkCrKxLIxT44H++tZwIAlZrUccm9l
0ewwepxd0m1LtXTDmdPkUwRaZuio32FTyyV7vTjQi+PDXp7wbxtklMvhXDuoNgVHurZYE4W4aXOt
U0x2Fq6ghpfcJmIUw2vrWcpMHGImNqqspyiMQpHG3k1qbwJm8LpqMTtETJ3U0Xdk8GXLOWDL8K/A
qPGwCIxodFUz05zMQ9weM9L/EJoG9p74c3LK1wDmPCA2g+dCjgR2CuUEOiHAoV4Wunuq8d85DYcm
euYuVbvHTv3UhlAnSAwUNYlQ/VARdarTa+Z+B1W8zJuTpXYd3q+mc89m/U1rMylaa9OHNzC8TJQq
C5AbmdIu03jnljpxtLk7YNp2abiUxrQdEgb0tAfGQ7NtRhBCdNRT3kN6awouOkuCTlzQMjauxySo
+rQKhrrMHgyST4PzMZK/bzAZtv25JPXlcqPq+Zqoyoq9F5mn0JzGRdeA3iunVWFftFxsuugjMP27
xay78z68DjXdBRNN4saz3wufsHM7D237dRLgbSl+J7yLXU4RFDVSUfIm9HRhmkv2CdLnxwIchzTS
U9GChio4/bOXm/FIUhARh+5ajBzgnP96GsJKBaPe83fSIIgafpEHX/p8rJQrDgbl40MDz57HAJMa
ZESBnT3PqLUTlH9g1dfgGHKn48aztvilF3iGVLxG+7bluDWxbo8GuAa3UxcDwXqWmrzxAxzdCrvb
VpU6adC+YgPHUcuPw3L4D44+T3kw/uPovJYjVbIo+kVEJB5eVd5IZeT1Qsj0xUPiMoGvn8U8zETH
nYkrdRVkHrP32voR2CME5IWaVR5yA2o2cmefsyP22JkWQOHUPe2RepM+FrkuUu//bEcDpcZZCz5/
yo9jgKNNHO1sgd62O0WdUzKczev8nEMsAo+6H9D9kHg+87RbBFy5b1Z15lLgt/yhu3hoUFgWtnrK
TQAU4VcfAXGA2yhKZEz2ZXBRdLY4coOLTWgD8wzPKg51pleDRH/o26tEqnPPllz2+mWMSBz2Npb8
npkUB+mpg26Qy8dR+3fB9EnIW+d+zjlLPPRqsB2XXCWp3d8EmV5a3yRrgr77M2ow9SmivXBDhC0d
BZcjSSNyLPdlfKflOo3DdAiZrvukh0J+DnMC1t0FvUDnzxCoQJrnxADI4bumry0r8kx5O+2BRUMS
NrD5KibALyTDZeoo62cr/I4xEwxoP30UREL8sH9YDVBrzNglfftxgEHQjqeI+IoAkVODcrtUHxUQ
DDuYoOdhTmba5GCMdoeUrnUCWUw8gF+xq2etqJP75KKe8c8GM2Z/uLUNESD4euKoXPe22GXNx+T9
Vlh7SoTLjB774F0uKeh0wqHM4ROcWMgfhkVsxJ1gZfdKtFsBOw1CpMdS6s1p0DeQ51rXxQ7tPOkl
MHHmixhPvfWaDvdAvkSIaOEguuRQ4RX7V1q7JVc8mm6EZPCAgbb2/Rs5wQ0Uwfbd9J8H/x40Ytu6
9c2SVOYTbaLzm0MvyIAjZZ3DvTsciMHo0BkH/0roEXR828JhGdIyIrN6WIzTJif/YCoX/iyqbyva
1hDzZZdyVCLoHwkTNF/8EKO8Ez/VoGCBKK994gxH2mDrZXTpEHjxQIOk+5Z6QpQ/JnvXJt90Gfm6
PItnzA3teHS5tWITCwfSdkIVKqaBxcDMwmr/PxcWWNTm5q2pWyzq9bW1/5CQ7Frx4uco7cWppUHD
d4Xono6E/nOKuTFjzpuAoQZg/DC9dgJqPG1xFjGpJ4iE0M0OO6scw40TLUskZtVv5SjXytkJeycq
oq5K1CnJpSD+jxmvAZe6pJqdpn6dcsYM1NpL+hrRa9s0QvwT8aDAH2UM+MDRyBVAA0/RkzL+MSte
WfYtodNvDPhfTf5fhh3d4czB2zAV5a4dCFCck10fPdfYMKwAxxjTuJgatU/foVY8mBC0ZrDA0MuE
z3AV13jJj7Gi39F4R9myDRBUBQkXh2xeUW/sSzSAQdmeRa4Y25Cmi1DQfIvoTUpGhyi+XQVtAOt1
HNOF8lDjgSHDWW8aFLms9Dc5FVkm7HWUqs2E88uejJX0kQOI0zB+Y3nbqaxY1+XVRsXPvjDpg4eO
ibjlfKlg4vLKiFZ59hPsSHuXqI0QpJ+IicSgA1TTqhw5pTRQoooFsosPVGvShGwyZOaJDYC6x2H9
q/zp6gDhLfrhiHDzqRJPWqMxq6jJgDjRFKMrhD9hnnx0uEXYACMg9KvtXj0RnZuRMXdgb4MxZln4
zue1nUOq9OanzL8bA1lASxQWDUU+n7MmQ+BsLwZCuLi4LYrMRNNIS6LzfRfJY555ezm3W8P/QMu1
LYqXyvUYPw+70g7wZoAKQEphvcdRAmKViULsEpTKPQDCpOkoEHRFNqdGZYmDZHGycwu4VgdaL8SK
UFNvkSI/1PdgSrfx8KqHW48bT4AzKSnBNWG1TRyfdYxjbPg3k28DlXfqH5XJCp43vCgvPV+SDJhD
MObNulsqHaQJ4ckwz6lXb0rjnaVyLXjpn1OdgSJAU2YNbLxQIbGakD1qOQ5S92hhBZDptDHVKZ8B
PbGuaPQEOeurLBdY1F3FV4U1K4/QEM5Plsz2Mw9ZzFS2cLgsPkxW44b1WzSEKRfDNmG8YMbvbvWS
ptkldKr/tLoMqsMBwb3N1lTeFFu0PpjOGfEdRdXsbGpkGf/1DOXarNmoLEeUm2yr7pqb/DHtcWbN
QIK7SxD5O2uK/8Rkn6qg2k+cM0ZWrybStBTxc7Fk05BeKuZoAdbZGkKODeBzJDjDeTYR7BkJO5W3
kj9NKH40vpucAUHGCWu/WLnzZvX5ye1DFCDpzjYAGwKwaLErWLVEpcF42K83XvwIKWeNrmxDQNyW
QxSWgoGIhcpKU/uJ4pNd60UzLxtSc2VBt46RAHjdyo6fm/Ej6z/7stygm9orn4RTjAQO2dRLvDb1
6vQqYGUk+A7DJcslJdWIYidFW0yi/Zsix0DSMC4R1kDGzj2vbdr/l4WvbryXDa+N9RChKvHFh6I+
MqtbkOLWWzIxnpRAjyi3SjzNoI20ZSAB/U0GxIco85YZf+hc+S0fnArhIwZvKT+drt6kzKzS+NEL
6Qp/SNqI6L3UtoiRyuIHQMq9GSGRNYxiO67kmgotctNjOj9xw9Irw4xhNGgubhmmbtp4b0nis2aE
UgXx5dSRCknwABdXgkK2UHhpWWCAnPfdovcgjomU5t7lmO/2yO64zWvwYT9xiqqQid7ANSW5iyqO
d2/8whyAy1xSTHAcxqcYeMawHIo7VzPN6DdT+J6F12G++UT/VC1Kn3ovjf9qknhSEwBReW0I9NQQ
rIZ7xu6kc5FIcBHaj0u4Wj5gXsUHVv4GoBeR0CKCWIeKNBleipgKr2cpPfcv0/AyQKTMC80Z4my4
ILceYIiA5Ggbl9PIpdF7/GYMbVw57juTp7DHlvUoxnMs/3FiwY5xQLZwhpAQQHu3Lug7Qo+4HyM5
mbUFLsfa+DTucfQUjM1mmZj6DFk9jVfFhEeS/bP8+NAluwDRtqueCuinNG62pnBitpYCFS9BwVej
fukRjTmJfjQkdKoYY9xWcnaT64rO8VmDTo8sMDMsFVpshSrv1jRajyG7qW56S8Ca1QOpJcY7q8GN
YAk4kJtQu0+deZPwOd34UhjWNS8PIH+3Rf+TJN+maG9SFGeDH+OKhXRVnyP8ZMgFdyqt2ED96+tf
29J7w/2ziTR2eZLpPBlnkoPZRe/thJLGaO45Xuoi85E9/w0aScpwQbAGRu7ULCNgBi92hp04XUs0
Cdas9loJ6mP0Mqxl69B7JJ2WWFVURG1yaMN9xW1bY5EGsLzumVlYLJ1ma8+0S6VXHAK4Ol4QI2M5
Yb+FXxVFcoaznrgO/pedFX6OHPQLsgotvAPSiKHKumNLEoHWXmA+icd/uiPHy2YWX3Z5WKaoemDn
oxFFke4WeLcsAOW5MDsqnM9d9+QIGqQW8A4Dz9z8COfr0D8l/l+Q4Z/9R4reBoNOYn4ta5wejjN2
LSirpxT2Y1I+RxCHFBtjwcGhxEOLZrbnMvb87mTre0bpvwRdaf+ti840HwlbQ0e+xT6JL+PRJ6cB
i/em1y5dPC+Isc5oJ3g970yDevu7MWHx2xDjlkLlT7LiqjgkCZ4N1c5A92xl7k7E4a7qJYN1fyct
Z68bAq81xvr012heTfNdyH1hVpsMW55sX5r+y62uDVLC/F/IAMlS+JKLj0Reem94EMlrCbheFq9+
8kmMHS43giVJDHjJCKUakcYFgH7jZT+IddBKvjKckfO5IMmA1iDX6AivYGuZrr760Wlm2Jf+2TYD
73ejP3b6PEaSRQln5fQuaJhSDvOGyVM45xvDzzaDwc1MykoAbK5DU/ivYBzVAzwI2BpCX0WEFod/
8JuBbvBLUuN1j7UDPGZTYRHqkoQtFYjiKd0U/uug6EB2bAoAa9bmV+x9RPVZqK8hSx8DV640pG17
qaKL8NagNkVsBLsZVRRDzhGZrSSuoUUk1zKbg1hfrGGJRnweS2BHy6Bt7pnqsQIbg/9Maz8yswkI
81iCHRqsJXbDrMIhdJxGpExuijbJaB5jVjtEzAbun6VrArVGBEf4FK0X3/+kg2I5E1qXcdZ7wLj2
1Kxti79dRLmNIx10IISkBxOMJJINL8KODcHIHncYdYl2fMatkbuIWUhCITbggdFLDQG3rZxVW8/7
kDij/oIjVlv7XD3WKLgihmKxxxxBrr08pOm+NDMjl7naBOK/FPXqlL43kMAmiDgDwA2v6Pmw6lMT
vJv51xhQJNnlzh2f9fi8CBQsChF9amEjjB7qhrygYBersOe9ijFbNeU+C7qHITEvaZUdmVuzbtqZ
Bk0qfq+yfcoDEq64MBoW2vQRUX/2eb/7/hhVzpU0YxITRHudATxbyfA35e6x6TTyApsSOoF7Bn6P
HtsjB64Tb0E3Y6ZERsM/gqbyoPJ/WudHR9eHAOwWgG1klNNzxT40SqcLOa4dTfjQrx22ivQarQvV
b0zazwjTDGaGkYv1NFingYHH1DRXNB0cl58Wc3urgDkM98omZqxH8DBDFZypj0x44wVJetpHXuTC
4GaTHULBq3GA9NBYq48Ee1JZ66c66xa8TwJ2P3ublx2+yRYuXYXIpP3pCaknt7WPDXAsza20h5O0
ypPWNJ58ZA1ATVNcBvNblk+1tzb9tyikW40oh90dcQjIN0jjLj88VhwoBjUzSlZOwKF/jHos8KwD
drRGGa4824YnfPMBhHQ9eMf6bjAu1v5zY777FWbKtPp2unar4vwysAAKm/KautAK0DSx+6ipPbHQ
IJ2A+KHAbo4ol+FNm4escVmpy9eSGruZorNV/wsIZsTpQWIH8JPhN2IKmAckhMgXyBJbP/6X8ANy
dKUe+7qS4s/TE64UZ98qfHX/kby1ymGSCGwS/WkBy6S5Q7sE6A64vJuupHUluHoVAssqaJb6/loN
N6d4s5qtKZ9bvp6JQk71Jx386HlDhHwgX73pteDL4kSbyQVAOdehoqTLhtiqONnD4ZT3/WFI/xuA
nkSU2Qwo2mXh1B1tYitYXGHAg1vtMerGcgtz1jU+R46F9NHwXligP+D7J4rG3poDgg/jZ2g8TExq
LXvnXIS/Ld7KpARdyPkB6LIdnuyaZ9VjRZNC4IWAD1xp687NJuqag+GhjsyCQ8KTkjOjmrJX6dog
WXB6c0pQ6e2ailGs8UUzf0zGL8O9CHjE2FJr9ZlV42Lpr+pg6yGrKQDlm6H1Qhp9Hup7zkZuyu2D
gaiQCNmdZb7Bf1oorBFntFH8kMbbETGfaxxH4tLAoAIQXVLOi/8SEoIczpfGQWRV/M7w1gzEHCL+
Q8oT1cOxBX3d+EQeAUWvkNY1VAhVDKX9Y2h3U/it7L1FHhidbnfwub1l/dcUzWbqPwwKiB6Dif06
lN/UqxGoPJeLpB8bGkuwAUaG3JAL0AN1xTmeFiwg+XNKkHIQ2uvBOZJ8VaPagtFcQIzq8AG75qvn
kwd6YAaBh+ovQpBhctwJ4L93vzy2xX9jdJ85YXFtslxjOAbq9o0Uakz+C3TKYirJaFNtUvr0GK0d
HXeWfERoCEzkyTZWEvYFx2rE1hYap2g+jdCa8+EtWdJW46OBSdA1Ql7nseDV/tGIwyLIa7NkqRJq
/LDMpsZbifNeHv3imqQXU3zY9qdQfy7shdS29mBKNJHkJd1FEbLxQ4bICoSBiltFh1p1ZydY1JnR
jj0dG4ee5a+7VbJ9pmlkMOdsq/Y90FuTPs74njiry/rFl/Yqz/gW8cWsc8ejdkMm4fwZET8sBukA
bYzo5JbfevTT5wYhYlEchuIbtJHLThN8+5QSJcSyxmKSIiNnbfVHJ8rxcZBa66zn5hdWm0WYp4O3
kB/3mC0xpnAA3sKp2DXKvvRcjikB5ZbSDGUr555mwyks0MvMzXgVhuEfla2vlSd/xpbM9WwajkGr
wFtMDJYV3eiM6YQHPkm38NK24HwueYfXeDL5lOeEZLnExFOukI/4lQcfKVhUlVwmPLP5w0g+qUcO
usSb1TcFGBii7ZL+hiNtBUcHQxjO+oZwSEmZZjdr1THBb2oG9NZXl6snSTVVz3JXAY7sivbNq4Jh
PdUhPZH/aqn4n9ItCm9U5CLL/uscBwN7cbTsEZ4ri8E63/uldeqE5L0YEVXCwQ6MFrE85WI71dFu
irDtzGrj6o4aqfjkCnyqyG518uAxdqfntDbP7jLIr6Ps3oX8usFkPdvQEfLe2ug0XWcNdeVgsygS
xgAGs71pQnHsorslAy7wsg7wIXEZdkvPwaupaOp0GsQI6qY1jNp+VVVZd5fO/GjY3c8UUiH2UKrs
EhejEX9WiXfuHWM3WvNv2hlbf4C7CyTK97n95/g5x+5NaJf7bRHga6lxE8z2bc6GAd0EIhqL+2pN
yDLRNF1drWoNRCqmRJHt56yoc6wB+YjCd8rkoXyMMu/ZRq5XtOQcCvMYSIquMWA867DISy0EESZj
zGHbL9oTsUz4cYZ0HoJVd5rfTcMHCZpVj/iZQRsaoCbQQvkYg2CqpifMTMCca/GSVmQ+Ko2xnszp
1wGwnVGCBWy6TYquWICBb2mOxbzU9CXT+owENPtYtvVxDPtrPpF8xlgQcsaAQk2/FZ3xXrYT8sqW
gW1PBl/uFCT8OPHBjOkmJsLPxsI95k7EuSYLrjjdPiIIvTuIr3QwnyiPL+5AolxLaBS8R2dyD55o
TrJmAIke27HF1QCJWZnDsyHVezQlbEeKv8RrLioo9wo3YZvGX13r/fg+Fx9GcJ/wVG/UZ+FB2Ldy
Lropa3dNZl88YgC130GSJwwrNF9B81xjDa2nxGHoMDcZOYZsR30ErXHGIfgj4uBiDN4XVdMZzdQ/
keBQTFyEiZzhPYOucfKPJvuDOUgOzhg8+shBGrkjmisCyRV8UnGQmwGOA+pscx2wIJEc5/nPsiG5
6teFapK7F9CxC9XdpUvzNUemxfMK2tJs4AYJyryCCHAT/QF8CV6uEd3M6BEsejYdueqTd8Nc4jsU
3A95dvAp9bNknCZJgS98/WCG4sNvk3skyM/9gv28MQESZQKtCUJtTGNNED8X0t6nHCVNOdwyA7gT
CQc500TSTW4xklvqdLatRUyIZyDHy+xNN1G9QKB5Kqd2a5XyYKBkBtqFqZ25iPHSJoy/6+7m0DW3
HnN7Ffc7wmYX7aVs/ny3yA+yiOuzqV91FDoX25tRSkBigNagJxvTkQf+noQHiY3YqN5K9oHApra6
8Tbx5L6YSZjerILYUZkjJZyghLvcH4eqYTxhoQCNG8ILBp/5WlUO99BmoFeH6VtO3k8JeqLpxHej
jGqlbKKPhv7Rt8Vf6hPiVypP05kGN0ZN1Jad4MGEz5mgUrHzcJ/6gjAgOiSrmB1y0exX6PAm1t+J
M0A8DE6rCL+s7OmbsYt/dDABk2VhhFa4b82pdVb8gvleKiBjada6xy5qM5zC5F8NqEgf8xKiDTKZ
ALBkV2xDD5uiRlF7NnPeSpF59doKDSbpdehQwSOrLmZprGffRxNXaRfRc1ajIM4kyrYsF+5jWKJM
mNo+PbfZRPOTxKG9soWIGOmHofdKBp4BmhAI2ESgEqb3c53J9mPOKUgeenJ2qCjs9m5J3MKlmc5r
ny3BweSkYvXDLD5BXH+LBP3gqIBfkwTHJTyEElpoMd2UicXFNXx5SYccpTdSZ4B/bNtKk1zeKeFg
HeRQvmVkDc0hSj3C2kbGnq315EK6RSrAN7dpfc+8dDZ4lmJs67NbAeAqTdKv3ZoTuvMqWuLEdJ/m
KK6Oc86zmPhSw4HopqtkHk6qokNgSgsIqI3cZDNoNySJr82w4NrRkyYge9d2KNJriTSvikrUwJ4T
oYpZKBgDGZGRM2miuaFHOzb5P3OjAERO6GiLANp3o4mB8SM0aEibjVWNrGQfJpb/xawKACgo2meT
w3pVuxBbvXqga/AzQfDR2Bi7pPPxqkFlWnshEwoz55odbQiL2FgZBPo6RqMoerEFZyivyoyjddi0
1qPtthgicjG3z3rS+szYOdlnOm34+AzjPJoR6vkpAzWQu8636UMsTITDmZoE5SIC8bacrAAK8sx/
6kizeiztOL73Iosu5cDjwChywtTRWDSznYrfNdrqfVck5QEFLGgcb5ArM0mbPz0RXj75gtPe65ap
sR0T18RfA+8ZUbypHTlPPnLaXehJfS0mPT/6imjfqQc8OvH4sK6QpDoZC2M38Ejw6CUSHquhQx7r
eecL01sXCyccNxPCwx48/rpuuZkcN863sBHUEcwvShPVc9hPAPZ6FGLzh5uyZPYxDK3mYNAv+RiE
DB4dro2ailcuIpgka9PtXHloIfpogPnWsi4fotrHuKSQ4kiscJxdzUZ4rXXou9H7SVo8q0Wtoz1O
eBAjbo5YumPOZKasRxwv13BNw3RbDbm9C8CksCNvk+OAnWHvCxRwlQsFoQpZQeUBdgAlKrH36/AF
ldywi6YqWweFIgTAhCPBo4TWI9VAGgmTfDCkWb3mg9kgtM7GHV7f8alxJzLkTPfdcWxW2C5E43vQ
Jd7OcQ0OmZibvOYQX3V+6l+rPO0+nGCU+3CgRPc0SByeP+9DTta0HuWoyROfnRfVkQ8/+wQaSocv
u/RpKOwujI+JaC1v4caXFgMQrK1WbZjfle10174ayPDqBEMUCzVD7rkBTpsc2e7Yje89AqWjMrOK
4APYdOgbnB2Y03YdCnwGdkswLQCGgrT62CpfFCUFsfcR6TBJPjYPWN4W5EyPPIi+Dk2NEkjRQ9JG
VLUkLDqJwi9SQwU0ghlGzGhvjK5Cr6OyvuHvX3efrusH7aphQ7vPqbuurhYVa8QAociEccnx/Gg/
ttV4TiIRbeqyqL7L2ED854NwgFclSVxWkrerYFSTy0oRFqsQ10oDLPyS944IrqeZbv1ta7CDAxTm
P2oxtVczgSuWh1zBfOnNebAtYjsT3O1tLMpV1WBVqavRBnen2b9GhHB0FmI5oUL4mlOOgMvv+dAH
RsFrRKDNTmNC/wOkGl+kgG7h13TaMZdZZwS23pQhqpeBzTnVj6oPTR3a/GCMM6JgQ12Cttl6FaON
WaFZTxxX721jseOOZkmVi6OwWN7OrpH/tJ0W90ZhETV6bB+9RIsswoVqVQ4zlgc/StgKlQ5ciCx4
Jy7E/c/qvaogysFsPnssFC/eaDeXfozGr9lpiRMMsm4ndekeWP4gQfRayTqo5jguMt3YTzGqbH9L
nvKpRTByH3za5skqLfrhvm//mR02i4pH95YXgfMEsLW9z7qIbxOGLOQZms52E3SpuZvwz1AOVYuW
jGwbO4AxW042qgcSnRnlkvkNs9msMUwodezmNlgLb6hWVY6T3EvEp13YMVsVPrbJoSWLveXuLGfn
rYlyCG6mtHa9K2K2hlG4sZ1x2Jox0bUNxjQGwiBpxZBMQOIQcEZdxWzQD4xd6RuMxhKof1YVmUQ/
p/l7l+TllsPzLy46GwiG2x0Vn9yDZwdYCWZHvSAwrlZFQt9CugpFQd9YO6diHRwXOqMZAg44K96f
pK//oUuDQoUoCtFNzpXVSnzOE8rNeYoedR0ZKLU0rwUwtU1ZGs6eSHA2SC4pH5Nhx7wMrTnss9Yg
sctxVPJtNMGAA9wgjWkiGGgOeEqqqk0m5stNRvo2LbKZB+UmUlAlIm8GYtzE6fw+GjIG+ec7u8qF
3OUZ3pvrhOFBCxIubIdrE8Rs+OB1drHt8sjdW74KUI+GbAedumHyOCW972+aRuhPnCZRgOZS99dW
BuNBSViNnLL+1tEtEjkM9o+OVu4NPZL4GyeUH0D2l1CpKXn0E2NaGKEgCRT/0vRVJljCTfk6Ve0R
y+BGB9OzPyxBnySqliAAUBC0JJI0s3tVcUrhxV3FxBmBLJS215QQ5YHhUzpmIM7tZ7RMv+hYn6Vq
mRH3h4nhcEA34wbhxkATNhmk3PXplrd2oQ9t3aA4zan4yVrziJryhZJkl0HNnBtoGlP46Vnj0SN/
QsBHtJisJ7i+S5beU9rtzFKfhilkCTs8u56zBpJ60qJZW920j/3y20/kcUrAeDbWgbf04FCYuSQl
qm5EVdoeELWfc/R6Za44g/Qpt60z3Ij3Np/YFNc8HWpl6BJjR8l+u1/FbDTNscGgiBiwsC8ahLYn
EJl2zJfL0djWdbpLO8XnpjG7FQd60rXucLta/BCz37SVsSMB79RLZs0OasuubSyABPaeG4EYjYp1
EBKbweW/YsGiQmR4nnVB3PWU87X0+rGQA/J8Rge9dA6Tnx8qIgOTirlrnKIJ12ny6TeoUp00/bZV
R764uE6TfSk9oGZG3C+6NRd7nQ1VL1PGjGATVF0dGukOtu9FTnczeRLN5+w/Vulj7T1X2U3zHU78
tujTHiL2qRmBuOqCBJohECxIk+0redFW8Lqwq/rfJn0LBzSDiIZz2KB+TQNUWMmjm/RMX1wYjbF1
dwXIJP+2XO49oxRiR+2hXwnjL2oEwB42pqTnBeWXjTeu18eyP3ADr8y53OT5jy7cne52SiXrgqWu
M04PQj87+mO2UKW69UYZjHKRF6USJGrxb84RaCC8SifC0ZoXbh8IqiyuSTu0UN/CFzA0Dk51XJLU
pHmQmHTN8WTRIWbd2YY5UiFmiY2X2HmvUkZ0xc9EeVHB75iIj9K1uZ6Hn0a2J67cFd/OKa4/gv5x
5DNoxc4gnoRBx4MpyBqAz+2/WGm8GsCtVux9fJ7QwE6PTQ882PF3nvPNsg+NILFSqKUadYw4igyj
gBpCxyHJyGAwlxY2E/+rJXbJ/EXgz2T+6Ozsldc5uS1i9ZHd84zPMmRfXYqjVQRbnxJgzNRKyfwx
i4onP3ybO1yxKIfGKVgrhsrL2yr7JRkN7p/3ZLsfimSLsLdWHJm7kfcYQvRqZpvhMbJZfnPFNxyw
RvZsA+sVyuwsRpdHjJtvfZRTQQVVbooJSk3pkivBSrpioZE8dxieEKnT5Q4rbd0QjYNNKxCD8mq7
hb5iMqF8c8KVaT0HKNMKHxZE7/O0Ij7NUGyltX6xWVNmPNBVEjyLGDc2U3WfNQBmj3WWH3Hqt553
qN32H73HttY/M5pbNRBtxwczBO21afnEiIZ9jMVOR79a/abRwWShEoFAjMphN/IgZgLxGK4DNnZu
GhHxyuqHqeqQDuuMpwJvNMPXm1eSg1Zxj8R3OHR44zdV9Ak+HQkJW4f6L01/QJWzZFpidA42HNu4
utVhuR+4GXDM7yEWldWI7uiOcmOCccm05uTNf0l7EmG6atFGzCgE3OxjDm86fw2WaESEposP2mye
iukeMYI0mIJJpP2V8ZT5t8F7K8Z/bvVmJHvfOpjwfB0ATwspqqc+H53vsv/w/Tc5vkaRx5uyT1H0
B/mX4E2Hgo0YPkUkSSvHjiCp727br6dO/IDgZwLC46IwWKavofnm5ReuSdweCNasiSCu7o6/7WFQ
1sHBUtUunUxaAoCK1wJFL3C9XeK9dFwQpYEnGQYy5fDawG9cL5IjKK1Zg+0EW1WHuK1J4IdavMA8
+IMkz97xNl1i3xS/ZqKfFHWkcZDNxXYihCf8Qvapq/KTbAY4sMODOb3nLcvf8rEhCM5M3mmpt5pU
sjzN2FUd+/HLtP6m4oW14lpY9zBC9AhqvApn7N8YvjpIWxi4EsX/O9+0nbkbmcfknGseVamHSHgE
OxCZ0YEMxcXXaABu8ubnssdmK7xnSJcoFcrFl9sqprBYrG3slCGigdRAvNVE2yEJD0k+FRgsetBP
FcMNjaaF+wi+1bKijAcLulHw3Ugy0gxRnoiTeBK4CtWUP+qqu7ddTUKaxN0RHBW81qBGs9UDs8Zy
nEXhvuTq2DL72Dcua6M83crWvXBVn8ch+PEaQR2Hi87I670zJEcdEdKri702wRdFfHSDgfmicpdY
aHXWoHdMGfzXwh1CpWM+1B4rJCgUvPihR+s498+jO6wEbCVzwmfHua0a9IFDH+xk9tFlf8IB46zf
U93e+4TNKvP+FO8PdCS2ay9lzs63OhvG04gE3RLNze8UGZFwQxiiirE6+ERHskQmBOZSCmhe9bLp
XoTIEuRS+mmTTDWijd2Ztlwl5q/ojwjImuG9Ue+yuFT+Zz/7yObwCaGaqd27w3NW8C+Kef4cbA98
L73+nqNPLc5sE4nqcfkiS9wwyKcKLNx2jbCRKTfC8UgfQOw9BOOnH6Abcx+SnsFERISMDdbT2mLs
ZyGfQgE985fSkAVq5mOGv2Th8gxxyDRJv0tJigPSgRlwb7GxKeNLPD0Dluq7HzL3EEpQsA2HCL5z
abAND5/c8sOwPtlYdvFVVJdA/EJDcJsnn8O+IS4AeZg8u9PBw56T2iYRGFeb+VbAiRXIrxolIfNO
0yXp/cNurkWkVpmx16DmTDNbkcX2MFKZJAP8FOSBeoE5IoKAM3OPxQkVXuLsFZrU6TaWV4lkgHrB
IeKrxzeXuJdR7EuP2MsvD29Sx7uAmDMoLyAuR+8sFokmpc/gs1DE+zJ85AIdn/pJkYNWpYGm7cnl
lTJsOl3QLJaDDAtQdG9+xA1osf57qu92zDgBtYdl/9clV9wQJfqvDC3dIsRB7yJ8vJXE6TXvcfpq
Fa8tv0hB0lffn23x0+bvGWdDSg6HDe7NtQ1Gy/95KbbsmwGfErIrp7sr7gUICxJeLX3oh7MhnzOE
BA6E5fzcDJ8Wa7eGyRQOhchbjZ14HsZiO0a/0F0UCQgqwVHew4HMsQ0xQop0TIEx/ynO6MJfdFjs
2qF+puQZl+1BovbG4m9z5I6azEDvK3VuBqDsrNjxLIHLW7nD4wz4OfYFMki9tpdVO9QDH1kSPtqV
6L7GDN2Ad4zrYp+Q7gAfltSyjHe7AgpNGCaPm63+x9F5LTdubFH0i1CF1GjgVcw5iZTIF5SkkZBz
xtd7wQ/3lu3yjEck0H3C3msD4bjIfM1lj+mLG425pX/QiIku5bPBi+RbHQ7ClSi1uWeLuYWgIHI3
HmxBhUcIn8DcstncCJR28buCpnHAVhK69dr5f151TshMy+Ndhwo2qw9GnexjvkODCyPIITtRTakP
V8ZL3wc5gIdT+NxLTbhxR2+nA2puzZePncIHo6WkpCojMWoc/J5n2f7l+ntjXyaFf0Y449S4p5Sb
9AzWt1DWJp6W0HmkCvS+/tpW96Bh9JNhyf8ewTp6JqS2vSyOOktOwi7so9617yP7JWvYZy7ZbS2r
T8AAgh8o8lrgQdwQxjOMj76O2NLfWSB/JAyhvu8XMcHJqJY1D9+sycjfuTvOPyQeR0tygDEj17WH
Hv9U4ksl46pn18LpWMPobkYijUkiiCXVAQhwURPyuSmck9/94Tkquk2PoioDTGIZ335PlRyqs5j1
Q4Hfx2HCQvvINBXx9Lg2Ow/99KT/5jVNf8vsXxyAw5jQQRBPpIaN/pppN4GkErsUV+JnOEQIadEH
BA/F+7ACHHp4Vavka5K2dqjWh35DFAy6JJzacumwJWvMr4m3ayLQUpkiFuFLtf1lR5UIAwTZJu9G
1a0KhpCgYKqoob71ZoY8ebJfS+Q1saXPQqxvmv41cs2TmEZUDNe9t0mMByyoQZ/i47Kl3Vwi56WF
t9xSN2zFx1TdpHW3TB2V2F+EcLi/YZjpMyFUzu7sYcXBI5BUxFzDXeg/CjMD4x+g0uwR2rIyMUzq
6k2gP9TubBqLWgE7Anmx9vU/DtJHmY//8BPOfUi0SUDZ9DEGV2mdq2pb44Ji7t6Z2nxI2EIXM0V8
N85Pn/+OzTJzN2W/9SJ14jyjvjB/KnxjA6q6PKUNCflU2LM2rHmClCuDghYDB9Jf5IUMocDI1f4w
E/IW44MOEGiFYNYsavJ421G8t03AhvGquAfPWNhoPgKDoogQHr/h/QNVN+XzyClISju5ULZV7IVd
gvOafS8RJtoP2GhF29mBui56Y6u6D0A/9XDt41Ua8nGXOjNoA30XBIPolrn9qkD8ZNJNZtnCdPzH
UFqPthO/eKLLWRLjbiQuKZznen0qSZwto2JLe7eusnDdRM0iw+/Qju4qxppWt9Ui4UzDzcuvImoN
Ay5aBBoURZonRwx/YYyFvYmvSmLcdERqCdmMZqtSwGpNvIQQwmGagtmOEtylnjZveMwNuPshzQqT
wRXkh4Uf5Hgc+vcm8N7LhgzcXtsTiHYyXRezLDrqgvGz6VYepzBAL3u4JCI5KN27OrkIyJKrkQ+y
fJ9N2Fx1hB0MVSRbQWKZ+SpRAweb2LpW/Fg4p8gojhDGyrRgPoa3nXBjFMpY0XLlpnsNDkaKjVyj
gcWnE15ihuHZpLB4AuGZjNosHkiNamGuTeUUB/Rg1JCWC/58UBi0jIU2YCq5R3lR5+dq+EzVM/5r
U5InoBozXF0+IeFFtEUgxpM2p/hD1swDG1FghQ9F4DJfceQx2yhnbGkWMR9e2n1IfcmIs5f3fFR5
b4GSLplPIOFUUQP529K/uTyrUffI4TNxWarc/skId1bZqo17jLl/C1Y+k5KrqG++bM9WWZBt0F0i
xI7cKzk6/NbODkIZsJcZmyECqpqqN+GSGEbpZrXHhvYxq6IZbj7w5k2wL0KMyQjkO5QL1dHFMFx5
fzaZoFQPSmMvzPLE0z9TRbwFqLmpJAMGxgUhu1Np9f+C3t3oUcVyGMIEgVEzNx6WTncPM5beaYYA
hqxwhnvCVOcOUQDIT+NdYBDx6fFGHBgdv1UNZp422OsqyAUk9bYE5KO81xgK6hyiQujjBf2qxUer
PwVxGfz5QrQQpOjOPCzDRA/A0FR2Zj/h2sNDl+/VkuT0EqlHvBClvWj1fBd7MLyQdjf7ECaS4yHw
KbdZ+GNlJ6ZcWGwxLFvrKbuksPo3VBrM45JfHV9AkvH0BvG6ASyGLcGQy45FTtiwgaAYsWM21cU+
w17tT2mp8lUnUIWads4YmabiywekmnOk2gRyjKbHtcFBF35iDF+qIFTzfpm0Z5KRFtIrZ32Iii+A
XxsynDGqN8vutmUOcBxqgf3yveEkkGjAlfi/C/DMY2VvJxtp67INUoJlxqXrJNsoiXbJoD010rHZ
gEHWNhFRty6IgcxaujTLcZyc6yJgvYOdwfkgO+yt1y/dsIWlKnHvhjF2+ujcyNVEnzOj84hTssB+
Xstd1zwdUgTS5tsxdxS8NQmMPYrxIWaMQK/jItOPQaVSyUjERSXUfoG8sDZYJRfkAubLQf/L7BD3
HmYvRD+hBjSVcglIDM8ZW0sBe5uHoWbcoTt/RQN4itLIyE8s0/h99oXxIdqt1J+4cdcSawgfzhhs
eGWMelI4ri0f9m3fMdBXFp3yXfJekAfbMbordBqx4mkbh6G9MIoklIzrulylsO5tZI+D5WIW2Yp2
YgX1O3NA6dUzbcQAlJDv3ivGMuLhi4wnxOINEZPrnqkZkhEwfHSJ6IHGiUmqHpUBNRwNJnsyUKeM
7t3tiAbNUj8y71Zq705Nwczri+kGwSNILfOP2oO6xyP7rN0OeviqWKz1zbnydqYYLzVJALUKGAuY
g1IigZ2GbV1CyM+pjkkxs/iw7I+2vsscEXXACVNj6sBz7hRUrCmeYQT7PGBLU3PWGUPSgIlqwd2c
BL8m7UbRY7P8x3KfFNebWyPwqC8+ZgpU4jMbDYRvMauxGTj2L/RVW6OHNOsfG+hOsnqxcp6D5Fhy
iriSQ/+mQswZRqR4yaJ0j4TlUE2J9FLYBydYD1CBSu1PRNeOzk4lHlopr4wKZ+awluZO0J04XrBV
cOtERcLo91ewCPMDFcQVHP2qWOdWxRoRPSBfKUpJ7MUCAUM1B18C/4roirLZVwYU+wG05Hiekpjg
5L1Z+QdPb9J+t6LGws3vZf2U1k9ReJuxOadEsqTZhyQTmb1GgjLZzz/V4lFHqCBbTM4FZUAYHTV0
pOxHc168oDnK8Wr6rKKtfck2vT+TtUkiDGIzqre0/fEFc/XRZmm+Zn2/NDloGI29dbzdaQYlAAPY
4FzYsi9qTZtVGjMFvudE2SjxIah+HL+ZTxqD/iH5COzkr7cfjOxnCnrPGNi0xGxK6WcQgOoqjAFA
lTCIS8SzqY4AydmvlP2xqw9M71o8cZW8oBfHIFTJpZ2vPergxN0oKvzK4a+ipBbNq9MO4YDHY9xU
3j62t6W7rfrfXnyCb6Rh0N58FLj9YSSRMj2zCHnLB9xYBuzUkNiwQe4gcREhtgdtmw7BRiXVseQn
RWbdQ+pG2LBOzb9c+Wi7M3/keLxU/kUC2sONFvBgjIUxY06wyGwQdtmwysQlJ6cFlSqopj6K2fFV
GCl4/x1mGj5oHdCMFgC2Amsvm6FZy259/Bn+l07QHJS442lOPSR3Xs0nb7ViPiUZFyUBtkYNqtDj
8TnIArf9p+r0+BLOA8Ns08DqwRMUE4VtPsbaZOSHOQ92Sj5+2/Reqmy2EWWQa+D/x5+XRvLguSe2
6ItK1Y9R+MdYNIdMN4BSaeOPolsjDyOdyvl2B3L2vqxGXZnwHYrhYAVHZ/io001erj1iaJXhGo03
YRzK5KLmZMt/JerL4kt2BmyQXylXDWO9hY5jO6Med/tnSrr9kEKNe5BIgb1wqxRLwV+5qrEI9Ntg
Pkkagpe4s0CFue7eTi4eXsVI+3DrLz/8mehkdvyru6dA26ogBvAChM24LyVZchE5iyiWDKpRa+Bj
k0j4KSJQ7CFWbDaJarAZdkjiMbmrSOsZkVNYV73cRu3UbGBHjrgfPXzkuuCeQBpJ+h8FOBCtWa/+
9AYjWZ3d2zjXlHSBX/JttO2bUDA7E2fTaBZytH9GXm1a+c74jUzqee5jdd1rsgTpsDZK8m0boGOG
EsHAawhYULcZETpZMszRyUL9xHcaQENgZtKWfwkeTj8nZ6p/i8dnZj9UcxvV8F7+me2uNb6VEWil
jxlC1Cs7Pwz5EiQAqo/UOQFwIPY+wFY6on0yZjGuOt0+Sd74oGesPomTtINXMywl5KIqX6PDeys/
wZKZcDOitpsnxjtT9bhQP2p2S/n4Y9efUY4nq/ls7QKCBn8Shq4u3A3d/S0oBvmZi2zZpi9DeyhG
gxuO8Pj8F1zJ0pRE5iBQATi/rfxhx0QmlIz4WZ6U6aVxwaczSAyu6cROHvc5Q2QaTuDfj9L9Ng1q
xk+/+HTjZjaBai3ne/LQ9yFBaqecn0OXWKoeHVZKFz43JlU6X93DgpweYoNmn9ifQf4ETv8WZn+y
x2xJ4eWPFmblARJohVyOGN1O2yCU4+p/ZSzbwFYzo0FgWv1F2sEhjCu+6/qt5kLzPXaxfNrymqIh
asnCphEXDHlSdd9XwEJAHuGybJRv5j1hcXa1V4EtpFMORDcoSOx8c1tb21xHyYPLo1HXZZVu4aR5
w0dS3POSQO0plTKFD4yAe7SvY/Nl0w40OoOxHMMEJyxouXakk6E6a99Cpselyh6QwY+ZPuryDojE
C779+oybZTD+yA5CIIEQFRh+ziQtOdR4P0q0H/ZnEh1JIlGcHew83BTIurD22OQTsZMUYgBLRF4x
XNfCvtTKS46EBaFsMvcsunT6ot4ctl3qnQVj0BJ1eAsXyTaGYxqgX6Z1hMxjwJ9SrHrplt6KUdF8
iF42V0M/WJ9lZBHFS7wDlXlDSrrA81BiHRvTn4YRmTM+R/UnEkvYCUMQwG9lwrAMMmraYDOmZz2I
l6q8WPK34sEYa7S5EWQa+xiHp4TVjOOHC2nlx9pKNkZT3fTMvccML7LxyyNEYAKUomEE6foAdKFw
QqgcoVpUcGUta/Vq0fagDEnkvctuabqKyLpItszb6YyOMLJzjxtmQ5uC7CF2AOiyAMHsEcaPyD3V
ExCIbLOq7HZOvhvDS0UaY4+DecT/cZNgYJzmy1OcFVc7BUbIYR2tEm677jCMHxxVG5wfb6r2p0dH
VVhg0D+MsexnMsFPYDi7VImWqpq9WIBgYvPpd9pg5/bONcKb1mJCYFuxTHmkfZUKnI0ReaVvQ/ub
CJz62sKWzrzWn412D6p1QG2kNrSItF6l721Ty19mUbQBWU2RCssZ+okGOTx5jQPuMMcmkPuvbViT
4L4XDy23LgEpPhkPoMjTDVfgnHiBA8vkmc1wOe1GDjFWQ4xiRHMK4mM0utwID3BcM4sdi4IsqKQw
qKjrJwmMIWZOFL2HTfDRMfgppzURRIui+yMUz/S/kuxr6IBNMMxtnmoQ7asy2tqVemjYz4YSgq7n
zy18PQm4HOBmb0ZXQJJMmJT+pIJOE18tNPNZP0QrK0gxWmOHCe9eeWud934s4ZTJt6qHlKKRAdi+
N9B2c1ykjlEcnIYBBqXQcGtFNcc5M+soeyJ1VcJNYHa7sqScRQbApPBeB8dJZU+SGeHX/8wITYJ1
se1LYuwNlyjYU4lAzM03PvOkOuzvgLQIxEBpxaqT4cOKQDZov4QqJvfaxWLTA/s5qv6p9nmY/x8f
3Ike5l8fZvVUuaF/i33tpjkTGOd9KvHqoHhzxFmobHn/3PYjqe9sULqCAZDLvQfdQ6WY6ZkqDDms
gT6HKK3sEgsr1Y+VlNs+y9Zlqb6F8pmZ79Pala5wmKhMIBIQ5+DpAJkgortasXTOvUWS3QsKNIr2
QUVWU1GlqfZ+Wo/pGVdJoIOTz3rqTSpGzg+jP0U64gZQ24V2tXSGpuac1s2xboRn0igqBXaNlUAJ
jhWbaEqhNosu2ztYjALcJ0pxLIcESxgplDGcdkGMJ0ND9RqgfHO9X6+8lJxcPWjVf4F21R1/E7QH
rzoU7Fkr5CkkUcEvebj1ovc4rjny+2xad9DFm7WyrHCqoHlnjbgJDUZE8pcFPW43yYDBc3B3IbPT
8GgWDX2UeeiCLxKDt6EzKT2dDctlJHZ4DA1OQaT10RF51TjtTDEvlERSw6vWohVOsQDTXqM8Yvsr
Y0c/YEKLOOZcDUk8bHaHcuBW/z+Ip0hAHYON10luAS9hbW/HHBxqv0zFl6hYV2g06RK40k/ibUOT
+l0F0Boq88Bm7hvnm7TbedVLHTdhzeiYyNjwO0QTEH/m9d5kd57AdhPh0tb2fc4WC9+OEN8h98vI
l2QrX9JdeuXWqO9evKMHN+pfab9s62vQHwPppGIg7Jk+NCGecQhfnBVjQLMcBnIB940P20R1YzPA
yFWCUlx6n59iWGtdvayTjzgHzzzCIQk+Fb7yYGq9lbmqQZZlcxMyfB92Fp9fROSrW120DAkbh4CC
4Z0buADUbAIBIA17BiyE1OT3lkg7iQW9zpjABIssaFfMfKHkdvazAs0yFNucPdoo2c7E7Ef/8uG9
m0B0BbIDvLx8c2b4jsCOlcKuROHSfXg94/gM/xproIxPR6cX94hE9hGoawn69xq8wXXU4AGBSki9
Q04NZ1EIgBf2jUPSPWCvRsNe5P/0yWC6ncTvU4Z8qW/NatcSlteln5GNigEtcIuIsqVGxtVRUd96
7EOZE1nsz4LsGXNe5uxMExMtHjmEfIQddxTZy18TMsDIWBTDWmy6l+q9GuVKMElDdEzHmsdVnzoD
fldAvynmVW1/hqG+89CmIRZHxkvMdlov8uLbR/PrZEfThXmQ8/GcFJxvjc2YzCabc1io3G7mQIke
fApWqHUvb56NnpCxmcOazcMYh8rTQAYjskPIkVk725axbNZdJV2qvncMWrTPtMYLw3dDpWEsZLox
69s4bmrlM1Ae/sj+crJR1vtg6Pi686XEUmaR8mYoay4PJFslr0mT41GBB0A5Oe3KTbNGPmBBbR4m
fuybird09N59EMg66qRwU3tPk80GqQqDkm8Srz2ZebWMtQwNVbTJyhKDUvH0up71ZbByqeedrt8Y
wDldlwKmR2qkrrATEpE+Pe1cKCnaU3csV1PQT4UZ0ANQYgEaEupPTcsZiqNSbgjFsqNtp9IhkILt
JaD5zV/Vitdp5/yrcrxWSLmaBhxwsfTEV8M5AoQx3SnBHBCI1ZyDYVkby3yYJ+ZXbs7kcNGHayVg
siBHHBZkmJv9LccX4WiHxIExfdMbiL/zNPnpcctkaYrDm4CYW+JDmLwPLJF1fdGXYAqZ7obwU7Qw
PBk+7kM2R8zeZx7DhF7fdQWhhA3QefZL8oGjmJ/Dctbo4ZO8fkurO7YndTgo0I7RSb8NHpmXw9XC
x5dpSxOBshQ7/rS5Rmpj6X4hgiHb3alpjHYuAB9FHNtBeYsMZ0bcqRXpDDxplvuf2uJjBXIkzY2f
PTv7XsHurD4N94NHCNU0R3RztoP0PgXbKn49h6ptjvk6qV4RwJXypWPoU5RNpRxMNDz+UxWfqX4u
0QNYPqyDfWX/ZPFnbT6Rbb6F/EeD8lrkP6HCWsNbdBEtobNtmkdd/4S1/mayW5VLEKgGvwNLPzoL
ZvGqv7eG7rsjhIWO8mSClUk1b6kzy1EaWIgL18Bs7qFf1DjA1ma4A3uWdw+Zsxe+RWY47ywgByY+
/XxEztGxel/0Rrt09GSFQJLC/Z8eYjTWtJ2itLPRT3Z5ki1q1mTK+MTUzb4p38RVtAgcmA1DSqyK
skxV0Gfl3SzWPZJeI6RK6d2dmrEtsZq11bMtHbNVyUxXIV03FR8pYlQ9oBrjK9FCpIoduw+CYqYp
WC28TxVC/NiIWZgfCFEwSJKMcNDDglfqE4aGuRKoc5I+aBa/R4tzFfQs/lq6+Sr/GBO0XAfiakBM
w5KXnwkMDTyGM6/EHzTN3pnGBTnD/lXVQc+K9wYxsG1Zreye/O6eUKbBYc3bYt4P2TH8xIbgrMHz
zC46Hl9GDIWQoz/2a+IqEPJuPO+nK8m1M0+ADDQwJFPOiD7G61IMhx5ERHwqyfrhIWVMh/WqV5Eu
t5CVrYUSDTvf8tEOxQsTGY1mGLuABmpyslfcQIig33Lr0ej3NHqPoSgMCWMs7dLiwfaMU4ltjrmT
4K6gj3hzGM1rxsPDweOjUgzCYj5tUaPkEDcZNOPpdeW9oPtkwxhoUNLZnLccNGN+FzhBCWCbqRZK
6mk1gdGqlI8yyy4NQDEP8yoPF3gyUb7FpvuFW0UyzIXfxtJHBS1C9N48yvFvsSV0r6Hcue7Ojf9k
ze6TFgG6StsWyBbbmaUcnHRP3AVx58VnYOxxC6ippCHlymWIHA4atPaeI5IgbrblbERxD5oR8nA/
A7JUagtRKyu0gGjyLioM/Lq7j8pc055Ge7G1sy92NvdbOBjU06zLpKDtVyvGn6QRF765z7NFjtkW
gCSbu1RV1pU2fsTRFMjE+FOHYRsjgvPF0zdP4CM1cS7Ni52ke0+TB1eK9aSuKjP2xtQ6RL4Gl5QK
RPQbwSJZUX6ZauD64dgMeGKYM7uLSifGqJsXdPDDJp1oH27Iv9ldTJTPjXP3wlVZa4s42qXMDVLQ
HB36GGXih4GJ1Vk45WzH8+pDZiuDzzIut65zsMtbHq0dxUNN8YxK6v3gM2GQNKrFLzG7yDVYfrOP
crKUGV6/y5lU6NG9bkA28TXKT8+78VmAa8dmsSuGrQSTnbfLRqJ5bxYtPEbFa94q4xAwSmH1gm6K
wC0FARtd2yFQzw06bWRqrIoS7uBRW/nyDCe6bSnKEGT7LHtMKmd+UEZxmvLAMJPyX2vTcx8+IqPi
csvZXMDP9o59eaXtsUlbsiB5WoKN19XgNPK56EPnPskaLAZNgmkvMaAtYsZq0bMDtaBItciWHNYp
dvwdNX9QXMomAU4Ml9Ml/ZsrvY5+pJ6va3wDDYzzkUG7VRIeNSDgSI+qVBd56O6UMdtUmNKLqUrV
SaHdj0wFzDxbKjpslRK8k76NmmVMiKOmZ8DiWKvC3Gt5bMYaWb+LXms0/3UNXvJgqUbA6Vl5cZg0
zIqsdd1N+swpSnycSTtmXLs3+q1eyfnUqgDqWaqwmK1+H3S/Q2i+oznecEjOi9BbuolAtEvbdNT9
k6WeIxkfOs2jgZI7rVu53WqAsqXHLJA0JDul7LZ2TV4Dx0qlrAr1lai82phUs+ETSXPQoshQMjRG
30Vw9f1oo3cgz+N7KsufsjhVUlxisL6JsYn8Xa4BNdol3vsoxT+N5Yqwsn2GmXccqk2NlDavOa58
+iqbe6PMl13H9JSjgKqo0eYBKzGt+B6hCSjCOkvcaB6nqzrO3XTRBuAPgIRJHwV4aXyGzJUFpmWC
kbFR4X41xjO3u5NAuHfeUd7pA9pOYHuZDvjnVgfATcf4fcCNluJwLvSY3sw4NqV/9oAIJdKasCAl
RbG+jkv1qvvTQLJZpba5CDTKKp3kD40hQeMHcx9jmSAHIe8qJOYrrX34Boar94zysisfbHXb8OTG
H106rnCpmMrNsv2FbkxxBeIr8FRkMsNeU/7pU8PnknVdNOO3COUveOy5iaRZDh8W9to3tVoKy31n
XNm2TAaj38p1iGyiCAYVmyrEx5NCr48oDwOQYON1NCq5diPnXyiD8c3n2K4grdYE0Dcqtw/zHYGx
QkCI7FtUx0+tV7fQV7ioWBtxDejeb5q/DxorGELwfn2ibbjcSvGulAtizWaNUzOSURe2ebMLdujG
DQP/rEuBrI6Jd9RaQB1hMgkH7rWpPfPKWcqqX6dkmoV5v1Yzf0Vsn2qMB4dvu8qTL0IOioIVD32Z
0W0ExwebnknVDqNm1ejZWgTGQwPLg9YA8XiARAMmJda71jgXdCQ2MO5iGXqnkGj6ega9Tw5nakIM
L5wEXA7MYPXuC8U7cCXTQXFiXZv8Maa3hGUnTuLJa7MMtXuPB3VkCq4gmBQPLEOzki/j/46HnKkk
/TMZVUoSv9HBxAMKdpxZKXFcqMpmkjR3s65JnYx3vrbgBTpikJpSdQgv/pIIZAmy/G5LfN1m9Sq9
cJPE4oOiL6pRLhFDQ1J6yGg+RIZSVea+sfSt1uyx/b9b5bMdXg4LauOQRy9om6yRbrnSb0uAKDH7
SjsRL9jFo/wlN2SsEeFMaxT1gVNwETIU9rznCJKt2BT6MSYVFuVnvWwLg0IBhINT70u9wzhIgjHn
91RthSi5vO+svQxib5U7i8gH7ICvMf3NA8xzjCmKQixqG5cw2kQsLk7Pn70PFZSRL7ARm47HQRMQ
bLeZYN9AIVQynCr5JgCJWsjY3QoWGrJnw9TnDrIU1GTKUXW53ytnPTb6o9OL+ThsVIV1agUIZcWs
bGe2n43DCFBEb5HJALbgUwSP7hB/xGUUCfKRemflQbq0x1mixosgL6l3Ts5kcUiIxYFqF8NhYYms
tP7BIu61849udcqmGytKd1LpKC1xv+QcibDD3UNjodudDGD9vXFRaLMVQu6RJGtCbWV4waIyrSS8
Z6T/VcXSlqd00N5K4FwBk5iSIzDQIHkVPFludfRzXLC4CRoGCT5ffK5uC8vjTgloqBFWk/IQg7NK
9O+Rw7Endlfh6GPG64CNQpMNNrvfp6DmjOok+3dAcGayMdG5sNtLQWWq0ctsN9wlBraGgSFALydR
YTh35KMy+xdiNobQbPp4s3yyUjL1W2FugTYAqfsjhVebIAPUrxINYcLfdcHNJLVc1P/G5mZHbBSq
31G/dtCtDP6Of9Nl7yD4Syve6eVVCS78s9CsUeLgUiKUiQ0UqCLEIfhLykks2NX7Au8B4o7uJ7aj
28A6pdT/jArVhIl2LU+PRDOjEBveLG0Ly2lOS1U6205ZjxXlOWD8aqemKwZ4ENATzCm3jMAwfox5
UI+PiTxhMe4wySzMw53t5iujtUF5vQblUTqHHLKltpDawmq/nOwr5kKpTDITDGWlZNsBH3aF9J9v
2HWNhQf18P8l/66zPmX4EdsXE398rjNQ9FYeKhRlhEmv4WVtDom/1pjYanx/DVkAAmek4FIYrYMy
HDOMexyTwvqBqK6C+wdMgMIWuWZhInVQffcmol47BhXxrdGxybqlUU+d1oRTTq07ztOb8P8k9dgg
knkoY1AA+dkqWBswKEV4Xa8oclbk7J2AhxzIlV8GGPpC7cPTMgTrALy9s4Po19UXKY5DhskBhga/
QWTfw4qpSMmBS5b/Dm40r2GdGajHq+VA999SiTQuZvUuKG+xncxzh/oQsJlXol9wxrUl2hkREKQF
Mg4mrYyVUm/cpENC6LcOksUMHbaZ4Kawcre0dyr/69GE+QpolZS2m0phjgYX848CO5v6HoyryzJV
pzQ3vZNkbM0Hkk4EGexPpvjJunXsr3P2uG2nbsGjz0YG5QYhPFp4Zr30JrpPyx/uIXgAhvWU4qmG
9ddJj+H4FAaKw8n6hwtFrf/i+DVk8Xvbh8zKqM2kfi4K1lpoIhuGoUX31KI98VGTsCNz7Yn1B6R0
ooL3RPb+s3trEwHp0H1IOIJ5PDu3VjwadNsEMBrksxo2E1VrXjT00cG2tU81WFMl24zqeO2zC88A
jSJS3YVl7gyTeN+XjpKV/F9UY2hhfnu6QStHetcT/dcgaXGdW1G/T+bguiwOOB4AZtJQt+yteOdy
dMQmeZquPZDpnm8idNps5OYueMNYMEbESqux8TPj6jkkdNVRswdYdGxd2oMjJm1U42hH85vrIcCW
M48yR9XZFxHLZUOviq275v5z8OIGtactqmHEpMPqGQwQzqKuf0XlWVfYx8T7To0wEzv8WqQHXbjW
waX7uruQRCLi0l076pLkv79cdlebSi5E+5IgE+7luxwZa3NzWOlvweuJXYRutTXDi4PQyOJOZ7qH
X+jNwTGclKSClQke+/jDqf8SMtSKQ10z2O6WgbPxNMoeZdWll4CELPyjMEp0KDgJ1j+H1p2pa2Ie
A7IjaIZDBw8xv0DXHwDq4f5o0AJJykwEDXZyclEouT60VZ9eNOsX2B9nKa+HPrhzsyhZ1ospedFH
mRjNNSbAo0tgfVNuWvYQJo4Bs0J05ZkbFasZzt9ZT69QsvB02lvjvdugyGq3W+jqZ69+RM4pHIBD
G8u2jda9WSI2d2+cOkxzVhU1EKQgyjX8UA3EI4LEpXozG5OdtrJQxx498xVdGsNIJnTbqjg0ztEk
HWna9sZkvkf8qpSZFPAAIc+dHy7D+l8x+PhcaFMctsh+P85KZbIzyl3mQcsZGJDhOwbemKP8EY06
F2S8DeySDbYuw9jMhg4QOpcth/4uHklsTMyVE/2QQnkIkfFkFqoldWqVqoWi9Ie4GjcSZJfsnYc/
+GuWe0sjiRZamOw0z1nbAZ83Qj9pSCJY+GLdaFmgVejgawQ6hwMq4D7+9XQ8/MmuBE/VuCiip8xI
KzvgP1tY2nemP2qkQyZZ4Zg0fxX8i2Do0YuGtDzMXBWEFo5hkZyBoy3T52UH5AaPA4tI4NnVUqvG
eUKAW2gz8uo5LyvaE4bsbkPDODIvsNNhpZNbyVoJda4u+1mKKya9tzYUCzZnNu4bPcLrVfEsbHV9
aiLZL7N5lP0mMFiIAhDxlzEFTh7+8/htGrr4pI3cZTj6PKIKxkBNpLzK+qlpkP+ZUbQbKEUU/H4x
ruTOwaVsSBzHA8IEuofOZMJQKDPLqjb49Z+pUX6otjgb9FaEvJabzHK2eFk3sqXEGd217UE5dWL1
b4iAYHqTEz0Ounksxo3lgbUrjLZioz08Pc3sZlaMTAi+CBa3KVZS8bMZaAxC0nLtPVD0V2Qp4cye
RHPglvi/5hwaTKQZt5cz9i03zfPVRUqTBZyZKYVPmTNAnJzVuVTXKgspEfZzkTo7to1LrNGHKogW
XYKAMk8XOc+yMLDeBRUXu6m/8rQ+dqNkzqegJ3RxjANQdrL6w5bBjyyNX+4Z/LwQpMBwzaKCuCPn
P47OYzlWJAqiX0QEFH6rdrRvtbw2hNwrvCv8189hFhMTYyW1oOqazJOMTKIx8egmW3gtDjhjb7bR
lUwpa7LZejNC3gHO36qLGLiHmzwlyJpFYlsPaGqAH0+oSwGI/MvSsdsbFkkVlmGvZofst6EmqCx7
7DTcmT2h5X3xPfbMniFCBlmI6Msxfg2/xskAq930rnhW+G5MElXLuvvVhugwk91ZO8O2d6udMLxn
+E0fZYELvnFK5iw89Hzqah4/ZW4fJolp04txY4JXL6zDBJrGkuPGzrhnYsiybvmvgcrom0nQ4pLO
ea7SxOuAkwMIcHmDhTH86Xa6kZF2HZo42eQKgnVPDvsYc/8ACl7pAz5MUcHo7781M5nJTUIgVjvF
yh3o/qmVO4bRdQ+aV8/fLI9ptSOpC0ONyF3C0s0lj0inDfJZKUdQrCMJDpI2xa71tcG4YWJ+YWmI
OMC6x/l01WvnYE4KE51ZHAtRvqWRdlQNo9mIVEdfc45p0sIow0rE6CLxnFM/u4GrgCBQ7RTHeWJy
0VvspEJ5drV4DAa07prPmNcwF9qDeehh6eODo53jiLXqS6sNV4u6InS0nZMxq9VSAnIUmSX8wbiR
dAp2oUppT4pYOo+3u8hDNL1VthZdfSMXHm3qkDHqUpCOWOUncYqyyFuj3pWISxmBhnBxu3hcaVFy
SgZzZ8+gj3Pdf4mN5k2NcocidVgLrd0vIBbVausmbomBBCrY58v8mvqnokswF2/cLPyT13j/Womw
XBtp2fieKx4HLIjle5RjAe2r/w8lHLbSjphf1h+JF/5DckXmROr+1Kn3PRqIQ7NGreICYZUxE+5q
SmLLobPQq5BdV4/WtXJwxKjqQ7LNHuObsP4ZFuNw5gAOgk7Dh+5ukfiVIiC0BWSidUs7CKS7Qn7d
rZly7voZNT3GGV3nGSCNjxVCzgydtTD20s4iuRA/LaTTjNAEPYecQtBLg5PSz35bhixAr881lp4Y
7ZCdf4W4yvT5O0rmmAl4Rn52va8WwZwLwhBNkcCbJLF8O9GBtg5jCycNb065LtVZzRdIsI9aBRV4
TIMa2w/9QnSne9WygFsKQ3CYb5CxMfolc3htiE9RPOvJe58HFrugCjfRbug2Y4WkQj9q8n1E4ZAZ
0xbd4DYaPnqIVuV0aKeDVvylGnglT8eRfywjSCyXlvWfJATMZ4JfVgdv+hfj0FlcdUX5a5XnGO1Y
2PFM4zsuQeeFx6b7dtRpabHj/NSMp6p4MulcFdcvFMGueYhg6UKf9YhJnQTZHn529HMZNBXJnuk2
ay5aftIYbzcdrFNWa1rCu2u9evpjTw6VbiPSIaIW72HVvMj4uYif0/7a11CCGbd/pGxIOvtf0z/X
OAxDVNgAYh7c6teICTR5dlqEOvzQfrcH/mEVnwlbGIxsUAu0ItpFSwmMbOor7DY2I6iOtA+cW2sH
7XE2vDbqnImzhLoL3SGNIaQe0+ybHMGxffFmUhfJvmbJ60w082paqYzUmN4Imprf5zR6xClm7SHT
ozM8dKwgQ3V2acJna/qUPZqYRKeCcMSO1Tz+euPTpxeBWotjsX6uCmY52mx/eqLaIrJot3765eBr
sHBXEJCJXWV8Mhg5IJOnKROsjHLaKoYZEfMgL2bof/bKJwV8OOwIEvazXdsO+6XgD8k8SJqzPb0O
7nEk7oyJzwp/VmcjwsZgJFFlee6fbn362mebVhvB4W0yEWhxvlUa63qQ5BBeRx1w6/QaO0R8QgQC
2cS1Lp6IJt8VIe7FGK8naH1+PdTCONvn8LPyvj3gAEm1EtXJH7e1hW/8rIpoW2ErSExCLFzMkak6
hFG5I8OD3plA3vi1rJ8tPVD+vjNflP9DCYv2B/KBAZSAgxw5AOILFApQAIDzPjsaNlNEKRI7ZeqS
srQ2w60mbWgdhOnty1lfkUK7igRp84/6iNh1U48o6I7cX1vZ3crcx87gwnqsdnBhGsmWsllZahtN
ew3MFmeeSHmTyUvmdGGTPu8mc+c2V4z9a69Bd2v6/mdvaIjJFvH/r2j/ov4aRsND3LMOUujmW7qh
H5+r183ZrcbTPY/kJUJK3eEE6+XIWIw4Qe/V9XfWfEcD1/DKhocpDiI36LzqZnbTF9iRDx1UWOGO
P1wtj1jooNiFxb/OvemzT3jFDNMuRlSON8K7YlISHrYjZv6+g5eURSpQqvIRAQ1tSnHnsuFn20ly
aFpmhiURckE04DFydzo7Ap3fZGlvXHNfxBq7td0kKpqPeN53ApSDK2h+Spu9B9EGiP8Lwoz6Hu2P
GbKzhJ7tXnt2RYuJtqzjvcAI6o3fKvw17S9sTtLnN70qoGoa2SfoOKyCzOF0VBNcXaQBG2hMv21u
EB/RmqDV8HSC47z6zUR41fj+XUUs7isl2EQMq6KH+dRmTH9f9D5bp7hkC/HVIaJT7bkjZ67pkDJH
SHMdfAJU2am+p236HFp7k2ZvIeKEmkAkHAnbGtBw4R6I2cLH+djNd8elek1AP5lfONJa+xhSN5c5
Z0e971hR1xQUk3+35bdaAOOEcC2OxZZJMWEzYpOZf6iObWIDYhcpIwsy91DHf0QaGJrBsLhiuNgc
2w72Z2bASfVee8gyHiRljGIviSwPUTTewwYxm/Yl0qc2ItQFQmBhX1JFyYnyl08Aoy0iLW2TFnt4
WEjHlIuyTseIj9g8Hm81p41PqWYa2nkuAGYRmkA7bUdiG3enwnoa60dGQzI9xswymLiH7aHqdlm/
Q1rmhPDoSFof3yTqBGyY4Ptbey9aHGc6rS1acehim3IiUcIjgyObSQLlF8sCz35bhAYDHIiWQEHH
56ft2ejiGlHxji7y1wapZJGg6LefoNyuevE3AE/Vl2awpgMiwym30UIrO7BmD6bFsouDmFZ+xe5b
zOwkBTEbXgCmoJzLdSQP5ySlAWfOoh9Thc86qGAOIi0B3haMCFJkk+7J+KjmD3SYmvnkVeIyWadh
uiEKMoir6SNnD36EIc4FkGwqOSLYxGqHziHpk0klei+wboyr/LiCOQ5nFbWbmrjeP5kOpGLf4AtA
P0CC+Y6GaR2hneo2afei2icfHhqJvlp7mqZ3wXIiXmwh4VOOIrNu53WdpxyrLz3C4Bj5i0lYuu54
W7u2g9T2thGQcKqveyL9y4x8rus4iphrGd2VpdGxNP+IngltYnkRYCwwdiRKlXHsvN9wsu6zpw4M
RDewqNnLAKXNrlryIriaq+EOoV24Vx1bTomXpCzfNZLDUrrx55aASmcgF9wB2NeQ4qveJJNlp3mX
A/ccNJeyvBUlQXaL4uMjLdiKFcPOFb/LMKjR3rPqe1Fg6U8QCqkKSY0joZbUQEqugk6eTJ+NFnN6
DdRtAlF8g4qGnb/N2ZBSdkfDtda2ssA4Yr6XEeKd7GqVau0CXkvkn92fuvg2tTcc6WOer+seSEjL
+fdYuf5xSPBcIhhoMDliS1Vt/9LJcDvMuwzg/UCFz7ssAh+lcivLzdiNm4oIknQaeJ6yEr3Mez9R
SpW4TofpK+OFFj3KBcnDlDxZ+NM7/omY0GhMEG9wQcpmXoOSBUw6Ac+z6CTn1VxT36NfGLDoyPiK
KpV2blpX+OrHkDkGqqxsxHBV71jdrrN6X0C/h7q872fG6RrwDHJLJ4u5PryeiFRBhJdOq1YuTiy1
CEudr4GtYq6V9Lr7VJADwjh4TgiLz46Vjyenu+qC1J9dmR+hzwMXYn0BohW9jsL5Uf/6ZAq1SwAq
CwadtsawejoIzhIUngJOFpCywqNjgD6tw5i3sWGBStvq7AIMyjgTRIrIDaYxN3iUK2GnrFBZGbJj
HTzErPZX5KDL+PF6BJIsjnsgHY08CeupYpdpQyjO+FSb6t/AyiYT9irS6sAhi9njIdD88AJi9hCh
wrHoklr3zaqpqo2MGT9qMk9b2Tz2oDfrs27AgfCqfdPbwZD/FLHOSQNOztMQw+VriyFJ6d1r9F0h
s2OlI/ovi12oqq1QX/iPN7FFkEj5V8gMHXCxBs238px/7MbDmHSSczd8oEGL0MvE79yTVnSse7g4
fFjIg7qUuVf9Dw2Rrr32WNYrL0QXPm0GdTOpd/3z4NFCBc78opoYy4xPFvg5LepVzs4BNwkPCwuk
QewaMSLz0RlTYSJpX4dc4on6diRwL9CQxI6673r7VCyBGEHdf+bCQDQ83PxFc9sS2kl6ml1gqOG4
Zcilk2PYsgCaCRBkh820yR6evBhP0GDymqFgnqjH2r/OPA8T1LJN7910AW1EYk9eBhY2u2XUWhOJ
M3C499XSZIzDQ23LRxMklzeh7+VYV4+O4ZBvg+auxQvGrmh0LrTXB6HJF1n+lOKcZYrcS21rlSx6
eUJKSrT06HfAIFoLMNAOHuMu5VXRMPtN2via8jNkPXEx09WfSUTb5SSYkUs33plUGiPBkD2a5Cbc
gO8jx6ze+eN85PO6Vyo5ar2zdXyOivmx7J/d8Fy3KQU123COq7ml3Frm51PXbucSBGGpuNe7tbfM
kenuHM3e2gUhRS8oA06VQPaUBKrYtsZbYZAPwPKt/dGi5taGCAcIQLRfCcrJQy1IGOhDQzTac+zC
dMIjA+GSgIQX3mP+kjFy7AYNdWyGPJlLZSurfNdx7avhMPjk9Y2fBG4bE4so+2tyd32xxMahENwb
LVUy4nd7LE49WmCruxaMFoQFQxzhbKjWOj4rV95datPWRfXyrTmEleYhPDRO3R1pUOQGbyt1bMrw
qW28SyUJjElQzvALECOVat+PW0+XJ3Su0vCvra9dmsY+eWV/kLwOBsFHHTJDjMlLlmYcLBwaYoUs
/LLt1oH7X+5Yn8XqpHGbKhwfOTf6nF/G7t2Z79IhJQtlHKYh/qSXAWjfCIxy7hqPuCx4Km6e+ZdV
ZyaKheKaexzTu1aCMbESgBRm4l+k+9n7W1ucRghZEaESHmWn2BjY0xRO4eK9cbxNNZzYUS/7dP6L
HiTvVBAGWsK6CgrzaMc4dQ9pFa9HKqWCEEdQAjkJYbxS8auUlxgciN9+ldFTbjwCK2oGYgItUsqw
BtoXu2y39XARTHLLAliMlFtDRFtB+wtdunvMfIUnxjPKINFNHg69ItQA0iJGm3KTjNbiuV6Sa+y1
LYh3rmuafwvHrk5YBGadqvocxMSUBR3SiIkj72osI/428sCIKWN8Var66xsA4ANDCssv6mO6zHLM
4tPy37TptcE103wl+SuKu5ntxGgfZe5iPfnTzR99UBtGN7sagdrAiEFDJ+vZfyFD1Ka/9Na4yCAf
MoI+OD4B+BhsdYDIVKjzqLIi5wPrDox6rvafPLqZ+pOJ+J7dHLbprybFsqjOUXnWwj1NtBXeyuEw
8ZW05sCFZpbZurE584pjPGaXKgym/hk0IiDrjWkyPGcRJ0i3xvdrazVmxs3QDCcheenDed1YBZqM
yjkn7jJbAnVK1gEddfdkjm/a+DEl/yJ676y/JHZEn3YyKdOcyTpaeogeB54LpCK4S0reDRwiHU6N
JgufoXP30HpJN2zTl1BAEnShN5RXj7KNfZh1sEHxDDsn3BFGAIdIgA5v75WOXurUd1TS4Cnm5mww
Vsv6FxG9IzLtV6BQ13IA/zDS+sydhJ9DbvVgcXEtqVq4NVyXXGw4W8Z86iQcVZ+EkI1fu6y5nZWi
AZlryk/MoDuniO55LT76no8phujQvNuJfHJ67SXVPjV426XEx+AzWCanLyGMrUfpzhQ1CDFIKQ4g
rx0ewuE91r8aaV89oWGQvEe8P27hHHoEmR2irjo3MXTAAKjw/9dz2/BkZxuX601vwZo0zdr1A4PL
0vJ8RgAWE/DujckAEi0W7zhdZzeDdcVPwmGso7glcYSMgZuznILmJTe3NoqqcTpO8/dg/c7QIAqD
C6rEwSUKPK50FQzCYt9j/0U3n3y3jB38YuuwoQopz2Y07cQ0e/eBwlAvbkRCe66+VTQ4OS+u9uhF
T4P4KHh0NBPXEC/uYAUxmm3WcpRM3bMvp8Cy9WBI1b6CONqHsFxQe36XKXHQiILAhpHcawLymohU
3WdYlMo6YBmGKu1PmY9tRFIHlqKxwan/PHbzUVOBpwJrJIJo6jvQMmwrIBTUBUQ5nu2Cm+aytEUm
5dxbRNluCOTV91odUk/uqJWQwQPDWkIBdLBsBf9aea1GD8nxxRlYJBA7CoPBM8AnS149MFBzbu+K
6KXunxTp0J75VkENsQxUt+5W1W+L8mPqSKHGuI7uDSfCxqs3MUJNuJ9ZhPrfttx3bhqsGhT8KAsQ
C01ZtHPESDVJVYDwCRKjt860g+dAGXeeXaXvkJM+j8jXTRLK0k+XmoZ4gMCzJRHG6qGP9422t5xr
U2LOYywwxjpKsGLrQgfDyqdRgBHwhSBy03FuePceWfToouWUzc4d2ve8piSm4dzOLep8bIlxA5yI
GMsIlxxQ2H4r2q9+ePWc98El1uTHwu0y3SZorSnUZuvqWO2PZdEMs7J24upimHde91mtnfal5gvN
y95EYMdzQB6A5u1YlFJpTS5RD4RhME+sCyg/C//uZNEBeAgxBA7jzYyqvZ0vvQG8X/+Qcl5b48Fy
HiFu9wxTXJS/A1+zT25u9VFzNVdXVJdomER2yEey15+wjn1qwv/JsU7JyL9x+K5QU7IfaCk7vKTc
LMzaFplAip4kSXqHdOUF+3KZ9RJhZPQ5zz8+CRhjeymJj/YCn0jdPnvF/zciYxrHb6d4SkBu2PoT
En3ayGPZzivf+zdx8YN1NetTVp5pIdaL87CHdjSWjLZD+0BM6bNSKbEqRphsFAKKmtWsXmLJz1+c
csA0ywXF6sEmXKOfwjsx3VQDlDFyOEm7cvh+a6YRCIXMUG1nQkcGAgUbhV2+ZiTWWiwK9DT5sHGS
pjDD8UGYTCIZaofRo1UbvDzFAWTnyh8KD01DuDOWSSW4QeBEEEihNj3MYucqsgzAMKhAc4OYPTwt
EVBFslSQV6zdZSg1LUAR5YgHVvdm9wG3+2Go4ncrl0dmTI52ZCWZG/a3Tmb9xpSBAneBUlaFvY0j
i3nqWP34KmK+bZ+ZYrFQKJAnxutSG957OiY2f0L7JtNiLwjTkEiVUIMh7su4ETZFsWkjyi6slPE+
Z9QbHmr0kaOs/tEVvw50xl7jPs8dDeZs7D2vgGqgMwGPJ/eU0m71ClAFbrZ6+rbVY52SA1NXrxFV
72jph5DhJiFf59a8EJGsoEMWxTYL74Y1QqKnBgS71FHlU7krhTDRvJb5S+Tgtek3XUrZzQJ0ZEkA
2DX2N532bM5BQjpkepmw4FaRu9ISNrj6i191vELluY8Btz6H/sWJT2TUrWuFvvlMQoxgEiNOPAVw
ovEXw4PZdM4pVURAnQE9QZsm/3Rm3D5sxvYA/WnuwD9Aa3Nz9rOQOYGFc1UyZ6WMsEaSB8NXORx8
iyHKivuWGj9ZutQ5qMYvo9L2dU9f55BfDCCoyrcJff7kNVTIaJuMVi4xrg9tjYXQ4R0OSURA2Mqn
aNO/USfwsSU/lc2EvmtWmTxn7qeP5FHeI0rvgvGonkEvIly3eMrMi42EO4+Oyjuqbqv5HiAMel4W
SepGTvGgaxg+Qw4yDRHDCw7WbQ+xweigYBUvkb7P5SnnRzHNDWkt29G6hPy6LXR1VUh50zSrML3H
GZMj42t0Pxbhh9P/FuOPPj9JtLACMLkeMSXDje/8DNafo3HeL2dwYjCCALHODqRlcJ8ZewdkJt7F
Tjs03JhaTgV8KPSMdVwEGOBWOlcnfWoQ78fj0SRGqf3SfeCRfMV8ehxdSJRGfex1l+UQNGVMWWF4
1vXzZBRXsP+sZgeIAJxcnOQZVXz84hGYoZDhMWHT3VWP+ofvDb6CV2hbI/6t8VY6ZGfnsG7HJS+k
3acV4irqCWSmVdJ/aX26lbFzVKFFX34S4pbhGYysHdGWizkP6AEqyiS/acR65Rj2MrHYh78slkIu
4hqrW7B17BbnjdkIYrziM0AmOO4Ds0puVggMXrnxjH1ZHioqQ6ymRXVvWY/lSDJS+589fnjlbcyD
lLGJcn8n889Mrk53kTw4KXu7Gfmq66C3wNLqt8wWqa8b55HpzntVqFMktVtjy1Ppdz9lwe+cqc+c
6XsvgtkLmbnI2meRc61Uen6Sw7Q3fe2h1e1AegmZa5QYPt+Ly6QrE49+idUxCS+VIlBNOCCByJKq
k+hfTl+bddxKsn7HMo7Ps6ufHGGsh7bctw1ibCObWZNEb+MyICDjiBpvfiAZgIlFyR2CwZSVjagY
R6WnuX4MJ44PwiNk8sbq+G5HgJcUHNS57xi85xQrWvcLSX5FqgFuUYW3V+/HVaKALxqY/om4bW3v
KxZgTkaXGl2HgAHudgAaZd3xX94IgfBpbeF+osw3wgFGiNthXW0HADZYCrkzD6NI9gKPA/tp1uzm
/BE3SLIAcESG+VVl2bHRa6RY4lvP5xfDH9Y6V6OTUKq22iER7tH3nK3pc6NDtds5dsTdiAM3Yziv
UfE1Fm2QXwVaXH6NsjgPnRetuimFs7BY7VmtTYjlhTkUYEzaP6epjuh1nsNY6xCRy0vFykxlNGoo
8/HHim0NuyukHer08jxX2MZnMti7golaie/R28RugmcDZqQilTJJZ+dBCZxPyMi90v2nx/11NqNX
c/S+dZxXZTNc8mQ4RgIhusWoJcak1tsXPet2eVImmySvP0a/2mpTuG06/azDmQwRJjFbgi+IagSu
BrJ3t3vTQoZqTedsRCVIGOGFyEOLyOjcvZUu4AeRMSDscIF05C8wZEC7aWbjV9x4zlq66QuqGAby
ThHEVbXzM2I+xlBH7TVi6ojS/D0NIbRY+EEF4HdtxEla1Cjz7YQWdCbPmf76LFT+OWKrzyICUXX1
21TwXb2U4jCeNw0L/C5q7yb5TQPVoJyI0MyYLWGNHafwUKZ/vdQ/e0RpTe2d8il+Jy3mOTaMN71v
DwI6kFwyWXqNzaIC82Vq9c2oYyzXMUwgx4+Cou4uY2/v+5aL1q3fmlntuo47ZnAZ+Cpd/8sMpKLm
ODN8gY1oicVecmsn52LH2dWNaeQj8dmajbuKXCwwjbpxAFwty3hv8k8yqPY6W79WPYM543SOr3OG
G5Ofki3RcSyjg4vVyPZeR4btQsJtN7YjgWyGGBCd+Q+MSZomOg9MwdLoDMHW8br72PyzhUJ0h5zT
tPaa/EHhU9SXuLvNNDyWPFncgRICBz8MIdtulp59RmazbZ077ClaZj7OsfZmjtGG9VLGhLTifF/s
P25sP2sovJ0MZpJ8q7jdYppXXG5W/lZor5I0ZecUh7t2RiYzQzBiSJ4vGQ5nwxSHJX3P3bQ87YVr
IFNhcJudQutzMp8FWhqz+GvB/JUcyR6zX/BG7HHqhF0SRg2f7Vz611nelhwTIyI9NWs2dXWT7PJg
UVQPsjoW7tcs+8M4f/IAc48hgSeOo5vwF3UHUwCoMBuefKijfvmaQV6oSr4a4YmfiyCz5UsoGmO9
v7jWOaKzEic3uRDHmsLGrGkqouh7bNG2e7t0TA/TvDHg7EQwFMn+wa3bpV8R85+caXOOd8Jw6p+u
qdYlg7plfFWWBiowaLl8xJQE+ZkGax/PH5PfvchuJ5ttzQorB9yGy7c2g0Fscx4s3drFY3ouUt49
iwOHKQKtymTuYz0GKmzz6o3BxGXdWKfSOo3zSeVb23jxJwhqpGG3FZ5tVIXl/0hdi8C1ZjyPLe/B
oztsKHJ5nhKxjPnJU5XfKe6qlJOjX4SDVX3ohu4vw/2lGpvtFOC/ae0N6uih7ffzKzC2OAVvgTiP
bQyUgCJw+n1hk/0YIcDI7sZwzdWtRP1ALsya0KG9m745/akIX5xlY3nuGIOoKbsYvkF4qL0y8jsL
+KPRqB89iwNncUz41aML0qZimuzwZ9Fz15axsWBNmn+aDdeiRRqRV5q/ot4NQONeY2KZBQA7Ob+k
w0fRar8ADgvxFs1rbanj42Oj4OLeNPfI55YkxAJQ0oNJRoVepr8956fuov8u1pbY58y1+yyF+AnB
wj4ORXiIp98u00lVRSFZfKLRETDAEr6LtC7eLY5RoEWbIn/sKRorIiv00zy9j2QLDsd2XBfVox+S
CgBrseGQxJaHPod0jJMV7rtmW0FViJmQUPayONebs6PtS+DuhL1YVGAx9VvksMibZsi8DLQM5fO7
uyiXSE+0A51Jl+jBuu6GU+ugOwmnR0qIPiL3Y9xOIZw188BzT7BRnqoHNWxHYktmqss6u9Zc/H1x
adSbKm+2BuqIESutqPdhIYFIgQnPb3BGkCPgczO5GNP5wTUPXPqy2RCU7Gj86l/K8hV/iMsWm7IC
nS48kuyVo5BBWfgw22iCpq6Dt72rSvSlEKHQSEKoArlzRBoSt9mzbqOlWdcGzzlnnsmuPT2OuX/x
vb82S4ANyo+8JaTKYzT8FPnQPDgDDWPDOoiNLD1gLzcuAyVlvWM+W02zTSlGUJS7C4kWQwdULpxo
75WZbpx8j91T63d4RQHh3gjMYI5pe2ejdo9TiJrMS/WHQWWfrvTOg2Sckc32Rxqzvg7rt9DlsxT8
TxKBbrEzglmYIHA1DeEMgnIGUhiv1zNeIlHMy1bx2U6tkh7fHpFcoVBtyUuXQm1Jc/qCuLxrEto8
E51anM37UYuvCLO3lWHss5AtsGDvgegvvBc9A/e8ZzM2FtTkRrafCnGoNf/XAFtbx9Vj1ZKg14sv
ga2o1purYGMST2y3a/1fkTCrKvPtiBzaN+azFU7wjQs2n3zP2NH1jjIvRVzh6CaJ9uhOeLNS1q9z
FW1kKg955l8VD8FI7g4ir1Xa5DMWu+KW85m4jnNuU3FB07jVSTJXwwSxsKW7VteoXMjSuhKLMFkQ
paD9JMAl8Ez1pKAQ/8aRpSO8E9FjLtsD2ox962QfgwKsxNqq93na4v4YYYqH8WK9qQYpszczfLcW
HRJyu6RFpEAHa5nENXWpjc0i859orfkibaHd2Zzre1HB54xMbL++jQZRoaLDIsgfnkUZNtCjm/BU
vIQqqHUM7SRBhCEbZQOTEtzEiEB3jehUTv2X3kj/yaaCnnO/w99VNivf5SGs7PcsgSle0likzAqa
Rt4ckW4Tn1F1NC+70ZR84EFmr1no0cY4yANjTLbJjKNQ9qD4hkOdi48okyjYXBI+6XNWCm/PQE9H
Ugt1d+y8tmSYk6KXMzDpIzIMYL8O2LUnBy0ir29vMkHyLCaoxDUFkj3ASCxNEwIY1DoVIPUumS1P
8eivUpdwucomCNiWQVsGuFhgP+RnIkkG0D2BJVH50+UMeMSN6lQYCkxdA0iHvCSmgR5gnYa92K6K
ELHpSU7EJpXaSrgNvARml5u2GJFS27G9HXo6+ElDr180ZoM2MDSZzUolk4vPKo/+HtdYknjWoz3P
KOqssVwnoqIGtjuc6yb+VadBZam1NWVEC6RwNsMIbYZd0NFZHANwWttsJ2IrvjntEn2apfXNtmPj
GCcJL39XQU1IpYfEqFsSp6uKLWBXu0wqcpDfieEf4+WN8GRSBunsmZcxLoabUUkyV6cRN58opnsx
DfK5NtoURAi69DqhuinLaUGgswJKSGuE6u3GjLZG0LGNqRebwYqeE6NJ3iEiCkgJqOxjh/m9j24C
cMyGjcg1G+nT+RsFtx+8wZadt0rn574mT5n3N/+OEyYBMpJHf0wp55yuWjvTpC2T/OlcJ7m3amQp
oEH2LoRPNp3r0WFfhFRUXkxAzUu4EBafiD2+nKjLIyvpTs3MeqEkU3Rntg7zB/Rm7AjMHMG8ZC6f
i3JnRTMaqcKNjqkG0JbbJNsbZV9uE3PwTinYsz0YhH4z8/2unJqXVp81E51OGd4dZ2nxEwPOuuFH
70XdsA0EHnYzNaRDeR8t5XL3p7zEPje9Ailbt8heMqw2fm/0W8OUSAAKC+bVAj4jWCYOYk0h1ZEN
gUVCD1e0YbyHTQXOpSU6umEJChbMyM95mPZBRzznWZN+Fvhxo4G+oUauFDTJcDQTyiEWr5ZX9x9I
S+ONPUfxu9u3zFhLJACmm1kPYMKW7jkjaTASmJN03H+bUXgeyiEQmpU1sqrsZljITZVilfflczpr
7t6T6AuZbE6v1Fa8R8WMjSnCuzQMzLXk3NP4EWbKjKm1z/T3yLIJDN7Zul5eEqNbHh/Wlt6S96BH
Vbcn8RaMQlEs+srUCLyMkDazBzBUGWo6tVgbNl6Mr0sjrQ0dagdgwuyJh8uRH2oG5Wc3a03A69Wu
HYXjCgoPbWw89EeyXsXK1xHsQG6LDyr3qnvt0ffIjrEmNCscU0tMM/myM8t6tht8suU6TR2EwpPT
oqoDRBga+t1YtuaT8BacEuJOmVFtUxUxNoU8fx/SWZ7SFn1Q2fJUNHXIKrIroqC1Qp7wvB5JYrea
bVNX4MHymndjnAkzC0kbCeYUnUPWLhCAkizBWsMkapG7w6yQaSGSm+KiaYW3mZB1cy3MaJsLUE6h
mPVr1UkSeEuTjWUj+uFPMyIqyVkgIsqb+EiO8mR2ezKHCD7MWfuX+m/h/JL7wR3/oTM/byDQR6Yd
RPUnZz2bF8zKJTBZXV48hHlgCd3e+2ZnU2h/M/D6AjFWM3l9QIzjHEQxkGj44KVtIOXhTKbfb7Rj
hgcZikwPx1qCbZj19wZ2DiK7RXQGwLym30wlfqHy3oBtdJW4xJXNnvbZaoEnuTPyE2cXzodp1Nem
eikRlf/H0XksN45EQfCLEAFvrqL3VhKlC0LkSDAN7xrA129iD3OZ2JiVSKD7maosCzNVOfDLgnqb
yItG5YNKZKKLMzLQ5LpJAxUlqrNA1Pahhf/GZuPJRxF8agFcVdbWXPVzXlwoBVvNtgkuRXvbgb6M
gNpGjPhipsDY9f1Z5VBZN5+G/OzFK+v/av0XgPnMMvg44Gfq5i3F54hIGwDGZJ+P922xDXo8Fn+a
OKryUOcFwmWaHJvbaFypxCXbGMtGCD49pn7Zsq19tgVZTWtF7FVGszVRADnenAZBkL2pW17zIWdE
vUw4/4syXqDTWBDSk5TLHsZh0LD6hjIsVeRhHRs9yvMWgucQPVWPUOVLrvxDPpfm99R+qP7VS1gP
is/K+0j7YxCeZPHlEGIJXpccejYSbXwf/EdYXIYpvKW7ld1KyGCDbeuUNkSpyJ2D1SORUINxHzgo
nzi535SUaKYoUpaSNAmPHlFl7h0/h9zfp8b32H8F1ivkXmypm9XpfHpN2qSygloxxY05wS0X/NBW
wtbaRzFGUMbo21M07dy29CVP2TqsIQTz5Uta7xqZM5ZoJYGYaKT4yUhSrP9a+Jw4ljauPSwn5CSz
qnNvmZ9cXzMNRI05HDXcOS20Adu5EQyCLHfyRWsRIP/xNzUZjQv4ddGbjLe0YTh9vqw8gT2j4XtY
KkVClqmLmKa5cM7htCUyLNBXgHwJ7YZxARwzAYrThugYaWLwTonsYjTlpiGaK1bRwR9i/WXHJ9f4
Um3iKvbC+u7qS6Zr72PBnJgIPqXw+JDEerrnaGoIFELbxM1IWbJprKfSCrYaXB1ltnHTf84YYhOf
jKPVKkr+hhQZFyFiTRPcZX4ujRERCJQvdBuTjYWNPEwEqwCtVTZywUZl1vBh2lwGgHujrFJWXAgg
IgORI6Rq1mNaoqA+dMYOGx6pBG9EFqa4TxZp1hKlrgW7AJSDa7PjisH4uhAqOrefFzVKKYGxpCHw
N8sVyiSsH4pUN5zL+ySc2Gl1UK9q1tlyyoZp9YUqWed0arzT1UNunn1mhwPcVRa3oWnNI6v5qQfM
s2QMuW8eqCPLYo1iovMesIuxxvYJug+gCJvNViuAEsBqw1KSDCVIBwSAW+ijKm4Eq8V4Q4QC8yM0
zjDkRfPlsM80+myhyRiJAtLBiBLLGDmRuWJc9r4Gl6kTJA/h4FkMB/0bxzPtRQePhNDTlkSZYh8X
W4nMz0VKH1OW6XSrDm9i0YPfGgaVRlRFS1MjT4TqJVyKn4YpRLZRlNYCvcdm3AQ72uBVVDyTcBGb
CACd183NyDMMTphRKRqHqmfJeam1adIINprICXraGlSG1OSPUZM2VaORtex4CebTXbqp2f7mQftr
9pJaKepXmhf7M8VTX8VgnQfskbPED/ea7jHBMSHQtOrDk97PYNjrniGKwfI5cOiCVAxTZvYV08yp
tv3P8P557V+vnEIo5EpNHuIIWcOExY1sMXdA9vMYpVi/e7jRCWlNETaoFrPsMCnTaV1YPzTaWU36
meYB2XNmhXYm3TDmiQioICI8YQowhDSznlo6go+ofwIIYwV535QAESNDVnUT6CfG7WOA1pHyJgrS
dwIFICk9b+5Rg4tDXvYXBwFxpf7PjuO4r22C98wim2udgjkntPxlH+v/bCYbfbiVhX7NpwlWo3FQ
+97ZyuDbyrVGlKREdOZeNcdjclUdMW7l+lIoaG2REiGI3MQEijviXqWwCXxSgxL31WkE4JZ8WWCd
jHzeawBR0niXhKW/8IkwXmY9KuAhdFAuoWEQLY41OZLRUAHDrz/7Aclyhg+4tct9o9oRXiWm5kEM
CBwXLX86yNFsmzPaeJc6yjK+s/RnNLaCA5IrW4TnJls7LZknZ+pCInSiFfCqn7oLIFVV6VeiJcaC
ld+HaEGBWcjkx2XhVt08D+7c7CRgNBQFZn0P+ecXtRvmizDIjbnDkB8Gw9j46i7XSMey2n+cBR+u
w64OLQv7K/yZ2NFFhurbMNx5Dbe3NP98thkgf95sB9VZg6C/H0NUsCPhqyx7xbjP1E8rB+SvMkuH
48EmUfm20K22ATD3ivADfShPXo6tOXHOUbtyrIWrwCVfNEaBbjm/YpEB8LaMu3UyYOFIyb2SswBq
jKO92yq2mAbVOsM3RsavhJDNqcHuMbh1TfrWlnsZrxVgE3poIp/FFlAFh1Jy8dIcgoO5S+dp1sMi
SusTZB5wnDlq2+hZgT2JzPRUBNqn9JRmboErMe0mnLdG8TU4+NuwJt6spqUBLr7H8seeppj5ZEH+
C4dg3iYfOZuhjHGrw/tU+6/WQG6fjnOXDHknYx6GXYbRyRizq8F0WTnWJienQxI84jYRQjvcUC16
6CCM9l1z6DlgMBljnel8sAxSrh2We31ZBCuv8Jh0C3PRaj8jz31ZsUgeMrxtPvnP4Gf5/FD8lvFq
xJJS6cdqArWMASXjpTRIOiUfBof2C9Qi128Jbgn9jMju/mhe1cwXC58vO65eOvrBIfcA3aWvwH1P
oVVOk2vrXx8DMZ3IrMBBlHDuM+lTsVtYcktfB+jiLWyZAJYWBq6+wQvhkcPe0kiVktlh1PPouDW/
WFrtDeVicpPkpHu5ojyMLs2054vPXpsUGlZ4iJN4N+K10+sKfDMK8DbydkXJxXXXK85/tyBblusC
VJkST7+9TUAtai/djW82mQxdxJGMD0JlHMesEthQS7Wggr9WcIq3iC6wFr+NIGxK8zZo2MNcK0cL
5hBJgQ2SZfrQzVFLzwyVmaayI2k4YaBXsb530FGHGUZ7lYVmq6JHQAlEpomPuiPjv8nKa98GW0LS
CTLlnLf0uyPPrbrK2b446FqNp+0QtH5mJcxWaOjhXUGzIo7xM2WsUpA0AS51C1CtXodQQChtkHZo
3lTxDJyhCRCsxiCV3speVr/W1DuC9Znfr7E+aXLrjxddfeS8KgBwxy3cgqp82O02wmFuigPqFViD
V93YJhVLSmQKNnrOImrph+jsim9LuVnpuTPuYX1CQVln6yLgLQ9fTIRnEYLLlpPYi5pZ1JrX2hFn
hiA7nLIRsbz+zmjlUYsNphDkAWe0jrp9BYjsVeF3l0ffsh4+OmZ+oXwPC/NLS72JFePAm9Qj+1P2
8VSVMLnAKB4iGKsgh7VA7rm0bwPUmC7XUbo1vBbVjZ0/pVT7WYmd7WFpZ2UNoCYSyjoVJwuHSUDL
CJMqk2tupbpCC5M6l1wSOQMqvWcaOlR3AvN8n5n2HgRvCNrdOprtMXc3ur4b8o0wPkrSoQL93iNT
maBzB6Jn7XxNVq3WHrpqZWV7H/vrsPJZnJqbFP9a4+KYUa+kLq9VERway3oaqYarUWIrKjFQU27v
IAFxmyrhksUhND2wGirKIs/r1JOWlcGicpFfmcU6JpIkdAIPo/SAgIJ/xcVps9TIw6jFgDgTZpTy
qfug0Bk6MVpPPRgIheAGiFPtL445ZUX6FY8boZWfrfJeWR+lW1zaML8POWs2NAWtg6KikhrsT/ut
xR3Cbpbc8YPdbFOhz4OMxyO3WZ0FIcI7ACUpY6qqxWuq/WR9jBmxP8X2qaiOxIEj3+NaQy+sKevE
HOgrfmX7R5g3gltkx6N1TKJlifjICFgn4EmdwhhVFHP1WuNvoLJT51FiBeChHKb0Bi+JL4g7FC76
mi7ZZcQs9H2+Vok4z0OkRFmxt2vnEfXE00qsUQKtV98Wv5EovzI93Zp9jRMX2Blh0Dc/RcjKP5kZ
zYeIqnM1qS0K49YNE1E0W/pumZIpwd4/AMsG3yoMNqqfXA1RfbYMSceM80uKi5pk74Ub/xaWsyNU
jOO8UX8daVz8ioQ8w43OGIJPGiJcR3bpO8lEC52oSZsYeuARm1HTEUNdpXUxkcUOLLyacgd/tm3P
TNTfK6HPBuqOGMuglMMMPRIFB9zHelF3acjAc9tHXKZLlWXsqI2MtYBNe9eBzWgUmUtHW2kDxY2Q
Ag6YDyfa+206cSXkyyOjzAq9tTJSRVGB0u5veiq2EJpz7Jjrum7vWfXCDbOu8S8aN5UTOrOB/Uwy
dGxHGrqBYtSPPNtvXf47mqs+QFhXXRlCBlG0zNRDCScVoNcQ/lMpfJ2Rboh8rDb7BxMdY9umtmDK
Q8rhuybjfN2xeJIsR1pSG6tdZtULclF4XeKjDhiGkj0w25tu0CcrSkp2ZqKzjKrCHrduSpB9cPRi
DtZgpKzQ1q238dM9KPgRnQNq/cGlP0trJG4hRKVxLrQdEt9ZnI0UUaVGqjYTJS/4hkExqyXBFaX6
boL0wQk5a0IEAwHGfbdz/gxT+xMiW+t2cKuRfnhNS5cjFGUfj9Yj6phNI8wb+K+sAclaQjpojhbr
IDrRzwRyBUjXg7m0SOIuM+2ipH52zptfSUJaajCHyAgpDaPxEtiHojj00OoxCiInhTpd89SyxGUD
IdsGx9g9mOgzxdeoLXT5oeFjD3AiFfypwGc3+AO1HJ86daWCBCSabEnYVMP+YkOjmKgW7aImVBnn
KOjiruejOjZTtQcXFoBfCN9HiYZFaWbg3S78f8pwPLf9NnVWLT6VMScSeePhfm40kCPdYWiP0rgh
ZKBjIaH4lnbfOlObxF20HOMF97BX4k8qT1zEtk1HBxb0L4pZQPrMHfeCoMh5mbhrkuh8CtBGspua
DJwD1lUj/XQxq5TK1Q6AgU/5WEDXmLkTRyLlXcf9gNMBnnu6VMAfNw3VXwR+M9sT69RazMCiFb9u
YMyNEobeksRmpdrF+X4cZ7X3oavX1viTBuakczYEC/CcTrgOhb/Ii7mFiHlaFIJUd7SlmnwjI+4z
HKQrq3p5fYyRDABKeveGS8PKUkUrotm7SgM5TdkVvktzZdbzrmz1N6vmr1oaolx2y6JAow2IvrKm
XuifIo71tCyfYom9ZVYcePl9/UMg8uuGG+icdRY165Z2M46hbLsLjNRr8q7q/IuZ+DXv73WzxQ/i
U0IZ5bvqA2lEbKFeamujSiKcaYjzu168t2LL7KUaDxGfMlcNnMiDbq9g/llUN5lzqpyjSHqE5ls5
ufvxLYRvHQGTGfDZ+GyTrkYVujRMzBP4WL0SaAs3UlveTYSG6mMUa80D7vtVZSvD+7K6r8BbJSCx
QM8QcuRnK9IHuW5SmFYfLnJI8sIGpFpzJg4IqSd/QPzu4wigfqdBLNZkcZ0N4i2aIlnGoINks7Ic
skmxH/vyphQXC5pakqEdDAXlM6c3QU0FpeYITohfkqfqK+mMhUraHtuj6pVkiGpXPIBsUlDDjcEB
2xJmHNV6DcMqiq/gWsj0UckgYgPMWT+r3I1BXasINjx5fhqRGUm/XXW8A42+gbrNIg/1N7HuND9B
zpxqSo5S55WBb8P6DEN9O5b4gMZT6XOHTQ6dCnWeRbe5U21E3NDTmMBWKzYrBFlYC0OjCDtZ5KKI
OkEmhk+wXUYOyMHxoNoV4OTHQOKBo9dw8a1TqNWsw8SHSgxDdW/iD2/4dpkZ1fkm6X6cUO65XLYF
Uj1D4gVkaT18O0oxJ/qL8oMAPZKoKgcP1EBcp5podzq6o1RUPCr4svR0bkgiqiC2jeOPM34WFaM0
72nCgm36eFZSlyJftXBXtePEeS/48py9ND5kcoMYMtXgdc3+bFKVM9JsBsSvI/UBFaTVOEebtWih
AHPoXdQRMakjsWKAX6bVTPxFGb4TGNYgY6rAfdEaslghKdWfZ7g8pJJtqJBhIi0tlRQLmg0tQ4Ox
b6w9hkSFrmcITm609sJ7ZWG0Y3XSJd6qppEzJDhwO3nZORIy09kr8HDcDOXrSNSKo14E7Sk7QIIa
jVs+Wk9RMjAt9C0QpSOKM7gI76L6KEIwARbrH2iF+GCEdoax9uayvhL9ClisQbesscfMWO3HpEFx
G0S7VOdIsIAyWXBPu+jPZnDpSvdTHwuApmZ300OVSR/e4GmjI/QDiUbLFit9gNs4ffjFFvkyAI1H
nh+kkiCesMbTOEy52ll16l2muJ1HsZnHNZg5iXSi1qYE0oD9A+Mm4HPzFKtcnAYvzYb8l31pEfIo
QD5M8vp5OH3jERTy7C/yPy2zo0Mrz139z4i8r1rU31XHm1aFABWTWW6UR612IK55MB/caaeUMdI3
T6Ycbr44OMTAN22w7kHGp4DboUzLTFs7PaElNpVAbxInwQzaJ1+b5m3nc7THWK29SK4UAKJ54r4V
IVoABOodSYD5W9DSAm4YXWLQ0+uVhvFYZD8WwQhVukx5Non1a7y/jM7OzP9o3N9KLkefYHhhXCr1
o2wW5FIV5dXyToysFz0TO3XA5Mv6oI8ABSGX0aLvMP4I+mNbb9Gtr/UymefFKqYWjCG20MGNVzV6
FupHBCDPYRHN5FrvfzuPZcdDlh90w2V28xGS9lMN9YmQLeZaDRgGOyqFdekuSkdfOBESGe8UUGfk
uD11yGGR+FRxy/n5l61/cYWH9StUy1kHmnvKntGntptB3TAcoMSjkqvPBbdVF16DhF130kLnQ1h0
1akWhItsmt071GGOqN7EvN0Ob2UX7h07hZ+zcduHhz1YL9/ruHBZuypXixxQH15aPTTzkAdqXPSh
9yAHcNKeoD/M7FdeWBgCMYzGLdGxQK4apg9h8kx6NcLFUu0Upga1dY7TYzHCAwDXmOytYFzI5DkQ
Y1wOB5yqlB10sM7NL2mikZH7nboS3Em1br8p9kVLWdEqX2EPrVZ5qcDOiR/kSbhFlLdd9ZHiqxg9
dTb0xzR5n+JUGg+YYYBdt79F3p9oGDZYODqzv04igwVq5LAgYzXHGFF50Pyxbm2iezTyMxvHHPpZ
FDCdrrQ1Ek84MoSmuW9Krs1s0qPbr4HGWxG/lfXdOvMe1/YAL5PEykwzz2xVCafg7ELwXERsdPpk
XvTYr81XCLMvQG8N9IcZerkQyj9rsmgN2H5HY1fToiGMNCCCdQPdbnYa2TabgOw8viA3JQ+YfpSL
xUMB3lX2IotJ1qpWMv7WHOz6B4zuc7e8RMmXZ1007TaoT0quPt9V3U3JGygWEMXUX6tFzzVcNDRC
YE6OgqVY/lfTLVZqN9M6WvP2YZjnoCRSztF3egMIySNZBGwXbPhN3Q7niF3GqNDWryJv1TlQkCkZ
53b1SFE0NwO8PP0jyO5It1X7mPl77BJu/pNVjyF8t+y/ErFgHj6ghgBnUgmFpkazXBbrIwapeVg1
xzD7p6WMysBZlfcEdYzsfnClY49BB6d7UPKQY7Ro+4Dn8ZyYLszmoOF92Wm4S3AwzSfdTsJhnDU2
JfY1LLYmfkyCjnqadEBDBISHD8XV5w5JLHivc/Ordx66C2PSAKLkvHWjhqe/O+TtcAzz9onEGpsD
/AFUR65zjUKiPqtuF4sWbRDJB5A5HTaHXYNKghap6HtwA9Q5qBndktrkXsmNYgNdNottGtk/CQtA
nWOG4gVrxgEQTWhBzTwpaXQIMeMakGxCAx0gPiGVXEq1Rp/yq4S/LT00qX8x1x/3uqv/ddQipr7C
8OYAFPKw75CU1wTU74jMPRfelJAr3cZIRw2C9mRWWExm6RGQbvbpU7VHxE/EC5v5rGVH0DMlsaxq
nbVk1VqnLAwuLaiMgU2pFd8MfD6GS3jr8Bv5zpzLtRPJObAQLvzK7phXVxP26KSCiJMnJQ4JN8jS
GW+O0atEbeVWaMZmGt9MjjWjZxoBVi7k7aLX9+1H4N1deId5uFPcH+m9x+3BYeFIc8LUD0ZuNdyS
YZtrmwrdh4o/18cLGfufpnXgHcS25gZrKEUrg2VynaBVRQ9uYr4RhX0IY74iQqhsiOgAZkO+gC7O
d4n52/QPiV8+QaIT8X1J4z2R25HQNJcFKIKp1q5wMLAYcQ6hB41I45inj1I+PabGAj9956Km/LAD
smDYdUMCXrb4LpXcpdlFD4eAWvBM4kFZSWMeJNsx/CcYZofFEUp8j2BDxRHPym5e9u5Ca3DH1D8+
e7QyGc9RzzZSim8BL9HlxRxta1M26sEfoCEURI7j6hzONQ2WuSQcFe7qhOJKtG2EanwEUpWQWhK4
7V61yDMHlxHGUAUB2RRjtyhpj+u8RzZVzgeQMCVXVJee9URuAgwvpbJ24OgKSnG/t3jDuTa44Oq6
X2ruPEAKkE+dqk3+FEq/IL81HTwlgWWkm4cCGjWkHDNwGD1lkKYmb8Gf0cYrN1C4en5tMmlQfSas
SZwz/UkafdX49R2E1lFONYQJgKyhTenA4qxQPRdEOuYbq6JTYh1Yws31OrpBug8PNRRWGz9fjyoy
ZnSBKfunzIN79GhQhntl85NWaz82Zk0uPgKH2BHFnUOcwwCHPJapef7TYUBoVxoRUAWh1AVQkB7O
cL9IFQhQ0RXLLJKIiVXD6AaDLpcwUqB5Jh5xomO5473AnlpQXzS5sgxhIGMpciMe0UrdRVMGJbYF
nQzOOtoZjDRdPt94cO6l+i9HO6+U+B/9FbuPwtlHGCc7c9FJRomEMhgtO791VKKcs8EAHxGNvMGt
HJjYqMlP0p8hMvj+Mk2PcbVGIKA4xCBrs7RmxmD+3y+P1kGzMcc12caozVXI8rXhxnSodyJmoOJH
cV8lY1jcKw1EbWOCOalHBjCIpcpEAgEhSOzbhbhqTHS9e9bddageBVNuC+VMQyHtKckxgsPXrSUK
A/bmaZ+wztEmTSkrm02IGRxe7JvtuOABxZK2HgrRM4i+BGebz7gFYssqBGns0mcnAWl1FKoyIrh5
mr83RMlWtOz9PxupQoeQDUXsMFDCoomjeYnxpgKbmcUd88OevYrLX3JhzTtsRt7EaIJZA0K9ER82
NB/tOvCI1F7xHJvvGiq90yT4T1eZeJbVFg7iRSseJYvAtP5o038FCSGQWS1+5tFWIKARi9KSU/Hq
uulJIw3UD4n/UIdlbKO5Kjsc3RFN7hFdbUCCjGgn+Uu9UYS1ydR0iePkhvfpqrUYU5yrIJrJwiIa
WipOWoKDJpNeerKrQ1QeRyzpQqYgLdaYo2cR0U2mdFaV+FSUE3bZXdez3bY+7BIMBKVeyXMfM6Fv
3IhlGx2ixAs3hXPUvIhgubmgD6axcrWPoj55HFf9yWP6kLpPN4RUFPUbOzh7ur/USGjRqKo9Y6lU
xEi7cwyBkcbxTm5nwzlQYqTJOZ7y5OVG97JGDXYecHqE4z2L643LsqMeycWj50nR2pcGZ/+zV5Ho
gZFP+bXU7rdmct23pyHuljUJx+xOCEZyNrr3o3lAhlWSWMiIAdIVtu8dGH8YN6UwIUhvrPKfwAzi
8eslLG9TMBx18u6Vh7RHYoMBgXN+NJ+KOZHn3muJhBo76tEhElVtriPgWC38E8afwV6moxYtNAaf
v1bxW0SbkHY74pIH1kI4B5ZaApzKet/ouwJWdZw9bY7dkJQ0+8/Lfkorv4C2tdy7Kd9hRdU49uHR
D1ubvWgTHyWHbHAJxusQ6IsK4L6yNrq1gR/fCdKVQfFpuG9xdU4xFjasCC1xBLvIXBjxuLM2G1x8
+leh76q+29WM0AKAmw6SBgY+7bGSB5+hdVv81AQrQEus7K8WDmzhkPi3RvmqdUTMrILwXyufDreY
VK5jdSkdcz4kDRDCChzDtxJSahsQ40vjWPdga3q4zdQxEB1RpqGyjcplGYmNSBDRgd1kYKzdu/QE
RL9E7Zq2PCrhLa6fBfR9jflxA7uio8rV0eOSW/yKGQVPkVRKBBhePm3eNpM5i7n0fBSS21C8aqLK
h5iERfDyqAV3RdChme8BtQcbyRCYmfkmKW4m9FvfRb+O66EkLQCqQ4HesnGwjXTdXAfVYPsLM+Ed
69+qscJkwWqEFNg1+hLyHJUATSPKJdbB2HPiu5g4X2vDPyU4BnHg6hln2DROXRPT4XuLIcHmhBJP
1WboIIRxj2vvTdFWnjpnGsNTBlsDNILZgpRnYJnztKabqn6owzPt2a8vrOEcpGutf3DvqsYaHbcc
sMS9lTU8BdgjtUNX2DpvyJJJkEladx7Zxb8U5eMbhUQFt8rUQAVgZCjI79oU7qYZmCAlI/1ks0bL
LLVhYzKf8hn8OyjwEsVm/a8+Q9SmqvM0kuZN0cFNkQIoGGDn/qJIji5TlPBWGhWgQUtdKQM3R4jP
6TFk6yH7hdYsLLAB15Qyw+tPUb0yo0/RosE6VB5BbZcOFsRAXmMhP5zifSpcMvIhqDj7bK0Sk8VW
ZdWFgl13CCPJxrODo981MFAnqkrukZypLbU5P5zvF/MJ/cyLBAtJQUDVhJ+huaT8rxp4UYj5p1GZ
A7kD460nZ23lLsgBRl1CTBqlipzWSqQ3bCiK5TD3ylnbAKcEwUkQrQqQIhzjudXujW5hqHsgaVWI
OaADuLFBsAusk72d268CcbWII/T2gw682iel5OhcNJEuGHfF7A/L9FcfMftelaE+T1tIkWHRtQbW
ow7g8fsgX1ZQQuy7+P5Z2B+1dx1jg/6GPk390SF7piPrwZrhWYH6PAicue1+K+xlJxzGqHyTJziX
IR51JkTMTRDyw9k4xuW3ydC0V1A9EVZuEyWRGCZBg4IGecLb8+3HBQiigroi4Zvs5lb9AAl+qnp0
Y4xiw5PVMSs3F4JmFegnOkzMwsJdKQZtF4P7gC19FQE4I7xXCdOFQ4BP4QDJsPSNp9+mHsp5d/gy
OqwU6ejtarPHSvPKBQrQfe8IhqJLBAUnj5BgU6245FOmHx5zvEn4ZZxa3sUONbfJlFlorPPML717
pep1dJlhME5jcDFHd81k04OBTeLfbIJAqHpPoyquLGvW/iC37PQWvrm39XtDvuFQ99/VuM3YJboa
goa9FzEgvIzFyde1VZMH58HDWpxaCwVLe32107vvrzVjm/mXyOQ3RTfpPIvuKxfvKpYa3fuq0m1Q
P0vts5H5tqq+HXiUuCB0Btee9xvzsFKSOQGO0eFtKD1kIz+4DbcUjIz/6FjTsjzHzITJdlGq98a7
hf0NlRccARVwGyeUndIWnkclmNVsEio9wKVqz1T/qxKMlsDhpBy4FRySRMGzKkNtJXJ919jNATrp
rI4kPzw64xSvUAsCtZef6BY2sOKO9shA0jLWxnQ4AN0mSNwnAbNL2OWA+mY1xfeC1f8tMfZtfgrY
Meo0qQ1lWQCGocM/itaJ1RsejLfJuWqw9dMv1fhQs4fmzch8t0EmY6LFOjD2n31/yegio/Bmepe2
oQyykH/kRT3rmG4NTN2lWGnjWRg/+kgMGil8CGFR0krq+66rl1Fnb2uMLA0HstPXu66zCH4sHq63
a6sLcED2lG258ZSa1LNn7MI9PSfhjxo8reicIzQOl8gZCoKTxQt0IIEJpfYTBvuYjZ7GZ2BKYjrG
GSwD+OKC/J4iOkNSmiDrbYCRro+OFJajGyBTf7D/xf+qvfX1Zz6SoqO+Kc5P3F+M/m/A7kaWpalG
M8FHiQ9+p1sXMDGMp6tOmeUOub9pxnr+NepPJOlvZkZihTUPrF3qnGJMr+2wQxvBBkMZVka8Loq1
VHeD+poqdN9kdIcyM9OXdQCPu4YiRdGG1VMwVrYuUfwKlX4lSpZDwTYOPoz2YgfHOF2WzAYdtJS2
+lOO7OTjz5IE1wZZS27so3htpWQIaveSac1Q32oFNw+rwNj+iqnzEoNAlHdjWpRMDXs1t4MvxPJz
yfRaYqAASAS7qZxpAhLgQJhDK5d5S13qVdvAr2e1e+xq81TJh2WeQnWYkdK4rJz4UbUHvTpIx7sp
POwwuVp2jUyeqQZW2NEJXkh1OEhop2OfKGJqzEh85cpZt3HGj6i3NpkGkw8xl6VDF23PivqJly0y
P0cPOsyuBKEWbZLgjixcH15FwTr02yRHU6B9yFUUCe/Tw+eiUbebtdFcBWjyeoEwxqPXa0jVRWLB
D9S9mZg7YhhYVCst8J9qJNsxMOeIJzixkuKa6nudjjcLuK03ZXnXtJfa0RAzC8AHJM7J+NladPH5
91CwnvsMMwIDXQzxwN6dzTQ/w5WF/efecH9FTFAFc2jR3hysvFJfNLw9FR2LEUBRQ66X4mRubpbX
LHTqjTE8TnmK6niBH0ynykQ9naSLI7zJQr47qY3ofVw6gmHZylZNfoyzF7MTTF+GWBsmaa6YmyTp
qeG2o8IU9xJI65D9E83B0j/09GGVRxkSyfMeygEu2TunL90A+fN+zUnETC74lvB2o2BlE55qgrdN
eYxxi8mdAaCJhQ76WMDQaGermJSqedNvI/W7qk8KYigfiZut/ZnM3JPqrIUnIU6U4Uqwgare6YBA
L5CMgPEXEeUUy1Miwy19LdqHyt0YZoe0eXA5awimR8SLP/V4i6AcNNFwToezGx9BwouQM4InPt2q
DGht2KhB9JM4EUDOYNnppFZ5t8o66RwySf30w3+F8UjUVaE9a2YRhgHvmldDR9NG6+BIEroevvLP
Vq8qi85S7GJ1Gn+9JeVt9C5FvhvkXzAtdbGkxvq7Em4FYWG1RW8BaAsHakI4KSjW9Mb6l+IMGa0d
oKyHVcjUrJHjjIUaSS4EMm5KwHNO+6axLdGZAefVb2Uy/YBJsY3zs9swKbt16XVQPxJgnaXyq1bv
ekwtPk1cfcpR7U+aF7tcckiW4UVUT6H/a1V7M4BlrgpcwNXegXPd/3MSDo4pMFhlrIe9tzilBJzY
3jVgGZfIf0W5r4bJIbsukBAOCJELL0Z0WqMrZUML979ExcQw5i5ZvRoGy+3eKd8w5cyTwCSlKwFG
YRx1il9PRKdooDALtODgdcmZXJhFHiLyjlCPDcqCeJdtOx3mTb6zBn2d2Si1R7kaI0r8jBPHa4Z5
4t4C/6sdgm3DhFGJt+1/pJ1Zb9xasqX/ykU9F9GcNodG336QlBpSY4qWJfmFsC2J8zzz1/dHX3Q5
kyKSsM9BoQooHTByT7FjR6xYK36RkwgqrEdUT6cmwM5zwP2DzEG4bZvDNdEATZTeApL/41UCV3Xd
XRdkjX2E8X7FCo89zctZe+aZOzen9fw8qrPTDsx+f5tLSA/dokCH0BW5lwZM5Hk77kA/AqKA0gWA
CmnGRPI2LWD6cUAZgp5FcFjng3wTFzvfuvHGi0xcgP/PAGcPEehomX6UGAywmfr0kW6F+SpoebcH
cWrVA4wkcCLgjOPboePioZv8bbTfC+k+tp98cZcraCWGXzTy7gl4DwGAVUY4sFE92nLu/PjRtEEC
FeeaIl9Jw0NL6OyRBQJep6vKeSvdSE3Dj0MVgMR6nT+Vyjc/BWhwkUwaLd1FASx1KFFB87iL6Hqn
FI2wdkR1pyFOuxsL6pwfCcUCjQddS0pb9k8n/oZarmgC/ygIDwS/K6U2JtsxvYLffbqlcTMmQqZ9
eyWN36TgCdYItAW7swyYigYW23sIoYDXQGRCkOYl34pcgF93+lwAlPjI66+99i2n2ELLWkTro9bf
ttGH1DwWBcRtF2N7I6H/Rm7b8L4ZzW0Kb1RxLfr7LvhuEifKl31BQEGCobkWvMgm7h+gaZtuhKJk
q4z3rSfOfTs+sxtYPAJoFPBA6XbSodFJmbjDtZeSeoefUY+uPGFsDVoi2gFCVJj7QZTSRpH2tP5a
JwVZ2PQGjr3R/xZ4DzmuWldvdErULZh6skgnQUFGe2J/3sbgjJqEGlFGCdQmq/0IBsyaEJY1/7lu
+vMOQiddvhotZMsFd8PtqHz01nkFlxz4cdIDWwNlHDemtr+zQ2TEnWIEPRKAsLi3dWSrf2j5d+He
+eFFCLNB5924RKPgr/TwKc6/SO09YHo+gxeHM3mAphMv+jPQjU2DC4+Q5ZWmVpsH2eWZsqm7V3e4
8v1rPz8fpdseASmAuNBRv1VggJQEZkOohUJ6tqpHCYEBfbxVoq+2f2eaeA26MiZ4mVE++u6VN94Q
43ceTdFnPICjHPBpA1s95DXk0QF6jdJl25Ez1YqNZ772pGAlSKLyn3l970PhJY9f++ZWyu8VF8wr
YVG2M3LgBjeq5aTchNkAAkK6iQpURPzHid9KIvlOo23ef3HFF8W7JHbVNLqI6auV6ldf/cIZrcXP
keR47tron93JYI8T8U6NQad8Sra2RLDOD4GFPkAW5AfDVqNp0YQnt7vQzTemaoqMJnQWIjYyKnKB
D5IcSrzOghMOhpHJ0zevXfjdQBcKwT7/sTPeJXAnkfuaZ2i1RV8HapEyoClBc59G434PnVVMRzds
KeKnbP0ooYyNvpV6+xjo34s45cXMHMNRYHzI8pfY81+rSj2Nfe7LyLGVZ/CIFzoKqDVEwPDxfnO7
m57ErqC/ihpBn50bhK/kJ09i2MRMgNvKTam96mxTpfym6/Vb5IsHr9HPBDkUOoegRni1jfMR7oPK
hsUSkU5JDtGtkmn76E4JIrcNLPCK/dgwe81UmnTfJjU8SX7qeY4bxbVKUjgpvctJfodWL9e8yTuy
fwgm99vIvDb6nyW9Gs1I9R+R68GyL8mbEqtt7erFGt4VdQe0Edz1aUWzhQcmpaycWEBV/yI3Fz7g
gZJHTAAQRoevM01frA7mX/qho6ynEhvShEhlzdyM2hcNFWiv/iCPWLJ3M9oAc5rxi3edFyjogxMD
bBG1wKth+KG7O7eLNy2JUN6pZ5Vnnxk0jWub1obDzdgk/X3a9T96yMG14Edk0hNArs5LUFqJTiTk
wezwTvD2U6Rr4OdkhXhOBONN2E8CIdmVm0tkv17cSctLfNOSbaxoMJaRC9F4/AzyxgPwn0vvMGMr
eGxqLXlLasdF6oiGgyI9pfIqIEmroP/Mxd2gEoNPXIyQBkUfOUFqg8xexCU29jH41J0A6AETgh/u
FH+rgf+oyS5b/pd+EgmhoapRyJISMpMPMGHNzzsQ1ATlsDFCqUWZg9c7RW4q46BqN9Ko8lR8SRLj
m10YdyVUKTVtI6A0znTUMXzKEFRL4uh7XFkIA9xK1bYyv8XuXWSQuJe2A9OcxN9+leD78lTQozb4
rz4dsQWFJZsifg2zrjm91yTonZVvveluWzA4JW/OEZ7oxhfPY/uSpdeD5wThrSRd2dQDMgP0qQLm
oOtI03/T4RWr/fLc6O9N7UprLhr2iVG9qOLBKh3TmjDNuySvz+ScnsGOXuDrvLPpU3Ga0tGDrQCt
kV+HA8rieI7HXn2yqwtfQp9yo8OzOjUY2vmlYcqo696hOxGgogwrS00+lD5y8dRaV30GFQkILYic
G+6qvNjRzuuTtKmGt976rvVfs/BSo9m1aBPaCl4DWOy66nHoCOY95MC3erizylsZqWdry8K01GA8
C9ID3jNoCblQJus8tFXaPOASn5hmJv8Tk78L2y/Q8sU25Venns6OT8GsfMzlO6KioX2Sg3uLQSS8
cyS0s/WJ2yL/CA2Sv6ieufX3nnefDAFiaVF3r89FfjPViTy6q15L/7tf39fw4PUxLxx3ZycR9wNK
N1yYSer47U4J6CWwn9LguoLfksZbRd827vUoLhUD4RTqAO53vfhhaR+QU3CgXwM41fXmtqeuEtGy
KqDAR3Cmy6mukphxf05aGWX2XvXvChyYaDLZ5lcfBGRajqcDMHLbe9Lim6z9SiRvjq9NspP1F4kA
wNcchSbgsUVMuYPwV/3wOO1DvrNxR1OHRh9Blm8i+gJqWKNJUx/MS5n+oCx+U6ns9pTc/EfV/ZHo
juU9JN0Nfdp4KnhXPCdXbnSbwp5OVS+4Iu/AE3p67AQpBYxHEb7Z9p0Q0KL1IGevdejHtOjWSLZE
iwo0Hu2rjjZRL4ozTb22Pcih37uQ67z9Uht0B94UIKFk0hO+h4Rl/0NvXzyKcVV9V9dUxRAyLeVL
owAfDvRJKuWNbOwCuuphrMY3gTJ7ihWyENGp6j6ryiRjSu0MSgePGloMlN8rnSyUzig56C70p8Bo
K/c1MV36vJA8uVXI4Zt8x2rAPD4qMiTkYmvXV2ydFEaqBmJ+WOpIsj+F5lc7Ts89AXlL754h0SaF
sH/Rd91m3yfIcE5JwBrfREXRGcpHzif9PVVNv2qicxPt5AoeHcAd5rMc+KflAFPihIemhkXtyg13
eaqCfXXc4SMJny1qVj6Aq3wnpT/CAf6Dm7K99dxd7CJeeWYRFkQoW20rC28P6YjFwqbRVJmdhBxo
Dfth9w9G9KgM9535rVRuFPlnCxI8IwbXk7cBWU7BDKYvKrJeyQVq2hkclR4o9TLnFwM8EJCRAovW
/PZEoIlajD8rwz/1gUbVsFvlbQlzcc//PriSdS7DNpx3m4qWsJa/lOBI1VeTe6O3t0r506pZKaqL
2ltTX6NvlfVvZVXdx90uFG9R8Ry7P1RS9/VVbe40j0CHqLkRN8FEe2ZLJNFpMWu+Su3DL5Z4A16t
jSzOA8ia9fC9Z59kPo0kCkHstQALMNJMlL/Z1X3u7zxkmH45nOl4vNYm5P0DgGpqGBmgMhqZrFK9
crUfMDjemOVl171pRCcNzSBK8ZLK51r8KAnEfizK848yOZASet5eJcbq4StqqWsogMBAeHQ5x8zj
kZx/tPTkRjn0IeF9mj+UtB5D0c298yLbjzQKnsrKl9R0vLIGOfNmE4oLxZHpQZXijcvIbZqYAu6H
hkVAEtaHewieDXil4DVHTUTr8nMjmVhZ2H+GptzUINxoNNsMYXxmKBBG2IQ7CJoRqxREvFEFFtp+
95qtsN+0Cv4jYHQWnS2lI+cw+40W8grBZhQPuZ5sKuDrgld7Y73Wwzc4GEB1XEnAQozAP4PxII9v
w3oq/Jz4wUNuUWu709z3Vgef/VR6IEW3FpBg5DPq+i5s723Khfy7/7Y7rw81yxydLm3vGp5RXpzS
pwCWtY3e9AGAIm0zttKe/Fvx0mQ0Av5VGpFal2xrtrPGu3/91//6v//nZ/+/vffsIYsHL0v/K22S
hyxI6+q//6X/67/y//l/r97++1+WSpHNEppl6Ypq6ib/8Pef3x+D1ONfVv4t+bY61IGd7SQmODtL
v/3p54WmarYqNN3ShCorh5+3IvK9OTiPHepuyOLI5KLNL8dNGJ9GgAkB7aWtqYbQZfvQROmR1wyh
WN5BIT9YX6N6Y+DcAuFtjtuZZuJwphgEfcEqU6UB35/NVEkDABxbdgon8UMu/dRzgLwJPTEfhp+u
mFoa0r4pazak3tUC1F7S3dC/pt6HDceGTfBoIiR9fExLhiwkOWkN1/gvbdode6uvN/SjFEGf7hR9
A0F6zYPXAC9/ctzK9HNnM6fLpskRlG3bsG3t0Eqj5OUgAindIfNJyNgHm+plgPpCvSy6t+OmlOlb
x2zNRuQhAs02x1ZG+TkGeNCMO0v7OriXofnekySnY60B8u7r14PKhQ/08PgvmAx8+gEWaGaAfoqq
yNOU702p5yKl12RJtku2pgw7w+Xxzy+smC7vfX62C20tr0ptiLKdnN8EBS2sF5IHze/DcStiZRCz
DWjZlmJZHVYKSmLga3Uc//d/ZmJ2bOs2UZM0wISKmuI32qhxrcctLEwVIpJsb+hKIfcwZhbivmj8
QiA1/iPOvvn9Nz9C5nvFhqJ+nimhCtXENQjmRJ8ZCT0x0GjKUY2+myfvLal+88GKt7AGQklN92g/
nPr21+MDW1idfZtCPtxiXQXko4msdJf7NGBYz1Fub9zRW9lpa1ZmrjvyawSaQ/yd2T77VCBKOim7
fljxDQtedZo9TbdtW7dlMdtp6WjqUS04r6r9tUrORui20TFsBH2G44/j06ZM35odTYGjsw3BprC5
LA7nrfY7WBZ6RqSdR6BMTr8YEAzEry6evOWmN907FeXm0f0OhwUF9Hi4D/srYL7R+fEf8mlmTVU2
ZbaLqili+s/h7yhaunJHz1Yf6dhuq5dSfVIt6e24jU9uaGZj+vueG6rjAuJCLnfoh3ep/fDxz74+
m8m2lG3ZD/l6qdSbLjqTQOQdt/Dp8M5+//T3vd9fuobS9DIWTAXJBl4xvEeuo5XTq057+GBHTFYU
i70weWpDm+2+Vik8I6xiJDIs970u/HMIkC5VF93JFhbSpvuJXAWF2WqnAyM3Bm2jhM05TzgH0juI
xGN4K+CcCI2LIbOhiI14oGlb1w0vjk/G58U0FINfKiwuUVu1Z04/ytxekWV6Hhr72TCewu0/+/xs
FmhQrKMOonSHvgKDOHfliC/8epXgQpE1WSVQ+7UIe0tZREGu+b2AX2+8bPqLsF/ZKsvfh5ZIt02Z
Uz2bHfKWXutKivsIuIwSgfUXP181DJOrRKfobKmHO1FNCyU35cp8LKvbEtXo6z+efCJKXTcs9iKB
5ewowbcXegp0jY+QRFBD7/98bVUxRSNCN3Rc3+x+UvJM5KEUUzMjH6Fykv7YExiqsFRLU3QNf6bN
vq/5etXHkik9BqBavOxLId3++fzsGdBnl13fGMqQlpb0CAI79C7SbOUBNM3voQswVEMx4W9WTBLZ
ymz39J5qKhpwIYe8/AC10QQd/YsNapjCkLnocPrWtIH3DkAu5+EY5pX0WHlv9q2KPs3xKfrsKw1d
1gz2JqG8Ks8fWUKqa2mAtRRd3LMBuVZqbuOlrf75Rj2wMjsHCiDButS0wAmQeBlOgcUeH8XCMT74
/uxW5CUbZ1XL9+vyqg6u0FX4Z9+frQK/nLAZtlVn+EpPgVX8uY/m7amovHYJzoiQDxe5tDoo70QR
OoqLElKk/NTG6sfxESysM1eUbdmyrtu8AmYm6E5x67HXYoceB5rj4mvehSQLjhuZ9vvsPHDHaLyl
dVVTMXQ4jqoo44HSWezIDeBM68md6p3XQCoorhy3tHDyOHQ6h8+UFZvY79BSEjS5aYZN5STWHa/b
CJiJfX/cxDQjs8EcmJhFEUXmw+ZqF5VTdCbJI9p1ocsdiluls81neCfDB6kLqHG6ia6vjG5hHm0e
HjJZD8XQrU/Bpmn4ZZSqpUN1M6J6bJTyXZiL5kJrNFKaIkPArYi1P/eWB1ZnA059qCl1SSmd86J/
iaSX49O5sAH5uq6TMLBl8jqzIyqKHtxGrTEm5WsCqWPVXmUUfuNg9xd2TBpKCPDI6/x65O85TLOy
5azrqduMwVNjb3SlPS3EeyNJK2u0tANJfxE1TIGVMd/rtOqYXlWI0rE6DVjle0cZLBEre3DBr9lC
wExtcaZsbZ5hU2C2Lej/LZ3EBI4fBLdDaV4dn6+lcQhDNwmwTM7TfL7KNOhHKyxLp1P6GnygFT5C
F0bvnx37K6aWtrWpqgyHwFmR9dmr0JND4JBaVjuZkj9LqoXM5cQo6VrnBK5UdNZSYcrS9JnE58SP
v7zezB9piF7XOh2sjp5bKWCS7tI3kIn/AORx7rnqpa9KL0Gq7gB70KC8zWCuRHL6HGbmxz+f5L0f
oswCkbroSj8e+SE1bV1Gi2QBGPLi+biRJYe1b2Q2vZptw7lBQtzx0dMavwrzwo93zLILiQHh7XFj
S9uGpzeHzOYFpOgzBzxWstsa04jS/rmsdy7MlyK7OW5jcfn2bMwdkuzJWuantWMh2jARS5Y90Mjj
Nn5N/dzNs/FhVbdIjXGhHN4ktmnLnS5+wVwfRvd6wndBimQXr4qWXuouHRaTCMWa2WnnHbM6u47d
zlNcbxwrRzFd2uuvUv2r2219/atGzdGAqAmd95XLedGk0Ezufk0Y2jxz0Bd9gZauz4rRICgUKCnd
h5hyCKSgJ6H0rhdf9Ogv3Je5Z3IWNtlxDYu+hcnALp0KCrMWddLj67e4Dw1yP7JpsVWs2RH3MxCT
Uu5WjsYDyLiFlAvhqeMmPufpTMMmzrDYILJu0bV2uEVcK5WiAFfi1HTRZcAIQ3tnVA9qA/uLeVqo
b7BdGXZ0QVdu4q8YXzoDlqxYiqpzAYh5oOMlkj0WGmdg6M9kgBvFyv5f+/7sjFkhGAtP5/uAWqEg
15uVN+SSU9r//bPjFbVZFEdKWDvNQFIdsdgMYAZFNTHA8BJRVaCXzgdaJCgHH1+2tZHNjpjud5DZ
W4wsA3oVgcu1u5WAaZqb+SFmYXg2kbC3YA493BfKQAt1Ai7EKfVHs36mS9O2doHy9qfjMGWZByAt
tUTW5jzPFNbsiyHUcRXnktaexWq3MlGfj9BkwBYKlfPpXp67ctPTvb5oMdA/1+6FSrcH3CzHB7Fo
Y0qSqTrSuJY+LdZeVKZ3cR+pvldRubwoIjq36T1b8W+fV4Nh8AwnujThPJzfSLbXu60uYSJDqQes
DiVspFKilTX/vKsOrczOS6L2WtlAtu0k+kuo3QNjOz5RC/cRBmyquPL/TNVsNeS6jHriysqJEHov
HDQ4ffZukl/0gFthH7aUdIPy13GrS8szBWSmBdm9bc29KNWaZFRVq3IGKNMkIC4AQKp2ZYFWjNiz
IEhptR41LLNy/Px+FJTjzyrl8fg4PnsbnoNsAoWsmGyRvDrcZi46ukiRcOYDagH1RsAGhHpCSG/c
WZCveLbl4fy2NfMvcm/5cVkmnH60fyAThjveWjmZ0889dDCHw5k5mLZ24Q4o6O0wtQ7lH6qPJo0M
HeHdpJQCbuL47H2OEA7MGbMFCtMsq/XJYw7gw6R+owzIm/ugquJr6P165bYMfxy3uHRm99bLmIWs
oVv0/EMUCQKjje6BqOj2Rd2sTOPKShnq4a5okVIbTYGVSnrow1cvvHFRDDo+kjUbsxghr9WggdSD
4Jvg0T6jPZIu3OMmllzP/mRNf9/zob1RCKug89qx9HOk1yp1ZZrWvj8Nce/7ZdPXo1sVDKF/1sWp
KT38xe+fQBCqbPD+ny92lumZHHccGAhtaTqCnuDtLwyoukl+i5KGPC91SKGvyV2hkRQKn/3zMP/6
F5/XcJDclSYPhtkSl70cNm2nVA4ySHBeq4//7POz5dXVUbPGns/LqrQhhwkr7XEDi85R4MYVi4vy
0/M7cFVtaBUXRKtSn+pg0bMQuv6bTrx1fbmZMK/H7S16rynDb/PoVz89EfUqiwYl8ysIPZG98Sj6
0TFYvcvxeInQwiYR3cVxg4v+y2ZspgCU8uktECHWmYeGXjptLK4GHQU9DTqN4V4ztz79OojMtlG6
cmgWPRilEZKq0ytEnR0aswlcr3FJ1XVRCQTNOtHbuzR5tcTV8bEtHc6pzkh2VVAHm+/tMRmFWeYJ
2cgSnlt69mWl/+PnNjGHqQKDmrAIn2ptIjTpenU1AmY7QSaa7qrQWMXzLI5jz4h66GRyXWprCY0O
J2I5DHjDBz9e2XcL77XDgcwPqlm4TRmatVOkD777BeQVGEAam8ApjvDlZJBdX9bwq8S0kQTJSoC4
tAlVXJBCXYvS3zwEIScsFL1Saof2fLq3zwXtAvAcnUnjW28I5G31swKOyT/fHZpCEdASuk7oONuF
WpUpkVYljUMq7+TBpUvmn31/OgV7V4PfBa5e6Xzf1PzTGM7NHtDncRNLFyjAOB4IxL7Wp7xtmpZh
lcCX5rjI7I6hB+WBdsq/uHKOls6rJniATPVSSi6ziEMeKkuEUspIDPXEM2itO1XVE2g0Voaz4Pzw
QdRbTC47xZ5nW9quR/PMl3sn03NatjraVq86etL1u2ItEF04UsqvhyHpaOTY7GlH7i2OFPZdmCf1
4BjeGzyz6ffjC7MwYwoYG1UYXBskjuanKTSGVvhm78iIjXTnY3JVjxfIWR63oiysP2bItKgmoCtZ
Vg9HEY1xgwja2DsGtKrl1A4CD533FOZIykK1HO0yML51q58CBzzJYWTLEJ6JdJqgdOf4T1kcsK5P
SXFCFXNeNc50GapS2oWdJrmAZRi2MNfdht+OG1lctD0j830Y6a3SySFteRAOPWWQOh///uJ07n1/
Np1BS6pFeOkAs84VWva0K2rxynW7Nk+zjTEg5iBaLWEI4c8JPX8jidMA5qbjA1mbqOnve7s77KVh
LAxWw68uYfgMqt3x76+NYuY69bpXPDRYmahmC4jZbW9H+8b+iwe2ou0tx/Qr9kaB1IuGLk40OIG4
NnzpVNDGo3H9HB/L8lxxTIkThP0pk5OpIL1lPxucyjqDVlINzv/Z92ejAAShoJLIplIomGiXYbzy
QljetL9//+RU92bJjWEeMBWoGuF5dZVzQXNfuzKERRPcwJpBogPU+my5NctLYr9BDMSggyHf0GBm
KJu/mKU9E7NZKrQSmYDEG5ykvKMsMhaP/+z7s1nySy2CGYkh2M2p2Z5x6o5/f2mKgLxqBrhUjYt4
9n25pyDY1hAWCeMxlH8OdOeE4QogZPrGLLOhwLCO7JPN3Qjy6nClS9vwSi/MZSeEJEdSHY82XrW4
DMatD9/K8fEsnQoxNSjoxOmMaOanlAqCnQxVDUfprisZ1VdIuo5bUCZvPR8OMC9wUlQbTU2dXcGl
PPaZx6vE8fTsYuCMJ4geB1161VjypVaZd2Y40jtlPysCThDY94/bX3jZAVFWaGSQTQ7+PPxDGKb2
CuAKjl1NqHEr3KreNp4Y0tAhWxnr0myahky0KQgGPgFhk6AbRtKsqtPoiDmCdkRy/vhoprWfT+a+
hdneqMa6dXMTC113Bl3Nef/hJX+xxanaU5ti87HVZ1uiG6bumEynYyg5o40tRW1xDQK9NE8Wr1AK
btSleAYf7nDTdXU0avzRyVS4IKOJn29lEIsW2M6UtumxNuebTgql3B+TbHTgazzx4Y56O74OS36A
kpMgZUAcxCgORzAgDFfrMnFl0Ziost9HvQZH28r1uzSIfSPT3/dcfoCaLk3V+eCMdKlqJ6r6F854
//uzZajjAbk0yEEczbtA5Jf+6OOTtLRZ978/26zxoLoiTLmyQG5dNNAQJf5Xoe5GdIiPG1qeKBBc
FCB5v8yBeprqukUXtYMThePGg9DGEm9/bIG0HFhDRaGW9Tl94utGX2nIKBZlcpX4/aPpuStX1+cW
GxNNM1BAGv08oFrmpyJJfC0WWtGRw0RDtqD0foIWA4yYepGcjyVcwFqLKKcpQRln1wayonjV51Kv
gsuqH6AaRvW4XfFoC0t48JtmS6jAImiZOb/JLy9VC4YgmE6zuxIW/+Pzu1TaOTA0u1iDXkoKWSk7
R0tSuol3cviEzhH9wwhMfDOGRxPKTugy/saqCbYB8Chh4fxyEArp1jLyWifSaLKEncDOT/P+AjlT
lATtUzn9ghhOqeUrdhe8h0q5j3QjjYKYn3kPyY5RQbTMxlHs7yFog3KCBIqVi28hjAAzOeEZDQIJ
4olD71H1kUuLRNoCKruRUnSnhvdoeJDirVKvPegXzh+IRnlCy3I58bY/NBXG1dgIpWmdDv50uAvG
P3dUgHC5jixgf5/zH00W+VY09J0T0s9UmsFdmXsruY+lJRFsACIFciyfwgRZG5Ks0AukDZKzhAOl
Pyqac3y3rZmYnaWyDCLTazDR2yeBDFf+1lzLFKyZmJ0iLVShbxwxoSHBHlz36P2s7d2ltabizpYi
qatRSThca2RZs8HGiqNfdOIM1avjk7Ty+TkazFfNNJc1Pt99tfS7OvrzVxTJmv/8+l/B6t6Vqht1
0rsNnxf1JpSuU/MU4cLjI1hymfsm1MMJkjOvpceUNfC+ljXalyewUSPud9zI2jTNDvc41qld+WXv
IJbRwdM8hu//zMD0A/YmKlB8iKOn8zCRbv6I04+/+PwEqgezAYBn7pz8OtetKuNETyQ6cHaG7l/k
Rqhx/7YwG4CqF55cQeXpBIjiXmnR5m8GML0peNFMycXD+UkGFZFzv+qcfCxOZSiO1ipSS+4bdOv/
N2DOzllhxa0FowTRgHkXx6c98BZvTM5orc+sFSja0hNNNehRp43IpBtqnvhVRuH2WjE0jpxdJ9Ah
KC96/labaHrBsqob27q/1pUfmf7n5YAp2sHr0sAO7m4+RC3x/VgPCsctEbOGdEJ6LhP/bPKQPgKV
HtyBYsXkwqySucR5WWB6NHWOaDSGsOYPyMooCRxXKOP5t1IJozXKUZHxx/3ZPKv3jc1QEIWluV6i
Wbmj84K3LPg3swvQXlW786CaNXrt9PieXPA8B/Zm8xkTzjR+4OaOm8YviDl0tg1vUnlGh8laCnXB
/5AfmvD3ps7izevVQWUXdi8ryPOoJ8NbtnJTLg5k7+uzw0UVrnJbla8L8x6ijF7cDuaVEl0cn65p
OmZv6YMxzHxo1dmpXmpYGYbLLoJeOHiWP1QUlxv7Y5CaU6NXV+K+tVmb+SRR9lZi9FjMG8iizgtp
ZQOsfX8KD/actlRVRTLSVgefHfydCHmt/P6F8EK3aF8Bz0eMpM17L9BkR4lHcTNHWK9BAWvctox+
HF+UpSHQD0hwLE8NLNoMZxPXrRlA9Jc78Q3kn6L/ixna//y8tGCGtCsNSe5Ajta2L7R7r0zR4u8X
NCRQpqGnw5i29t4SNJ2s6JKkZc6g39nVg1saKwaWPJhF3yFhDKkNXryHBtKh0loRU1QPsuy6D9C0
hW4ygjrSq6yNmncrycilozjBBmyTNkfO+fRz9sZD0jmta58ui9Z6lDL3NMnis0Z2zJX6+sLOEoD6
4HkCZkVvymznxoGUe3mVFk7wAadiBdvuyrQtjIOWcPy+oQOAwPcfjiNKlThv4MF0MgSl4Jkqt2Vv
noWQenZ9tDJnC3vgwNb0970545HeCMtKCqfU3l1JOrNS/+yPT8mBhdl01bU99h696E4tneeDi0zk
Ggh/YZsdWJjt46SzMthfGENUkoFAZQJe0vICrL9pPB8fy9LSkyud+ni4ldV5s1BlSfDGuV7hiN6x
EARxYWa6OG5iIQcMl81/TMyJHXqpLbpQ52Isq6u6QntEeort5oT27NOweBDq2kW8uAF4EPPGNyyS
ObOLWM5aIxpNFT+vnY3KhVb/zfL//v4cLRrUKi6s5PuxhejMGXxux+dr8bDsfX/mY/w2KBXD03PH
r6dak4pmIwTj7cpbbM2KenhMPL/NOi/QsIKWiH+lq2doObnGShpkzcr84EMEjfoHY+Hg76TQpPhn
bmq9PHPzcOXlt7Ls9vT3vXNPObb4n2nLfQis0bRaubzWhjI79YFkVHqmMWEjfKbtRiq2SH6Na+dx
bRTTr9gbheu6tVzIWDG9iwTKvHxl866NYnajNFmjyqlHkNKkqMBFLmpEvdTZqFcgY0EzoX5+fDMv
erK9zTyLwssqH402YTwRfGzyjUpLvXxOh2qorXiZhZY6iiZ7lmbHHh0zgJEJx3IIpW3ci9d6lDe1
WaA0ZbnUU2tr1zXphSWNm0KVL2NGXkjZDars6mnrm6/Hx318ngF9Hq5jmJG8DVPmOUs2Pnzu1U30
Wq8lnI5PrjLPvI9FEshxxOlyG0U501vk9ISsSRdWAMVxYwvoT2kMXpno5R3K20qH4YFmhulH7e1Q
xTdQxS54xLnleZSdS2uY6KX3MAv528Bsy3i+okZyahAlBsrOhPlMrbQvsgcjo26j1iK23UTg7Nvn
o1JeFLb15W9W7rf52T4a5WgcBsF1lTU3JgKmCSx64I9PRxQPjltaXr7/WJqj2lNf6wxRYmlEJsq/
zuSH1L/MvOvVVqrFS/73jM7fi7bplk3TMqOtegaPQgWppLriHRcv+T0Ts+uE3hqr8XJe26qenfT2
R9y9BPKtnt/4ubiu/ZVrZW3mZteKTLOLnkhY8/3uKZHqU9mP4Kn2rqoILmV5lc9pZc8b09/39ryn
Wuizt1Muwb7RqjsVleLjW2HNwOxyaWS5M5Vp+lCrgaTYKu5bUa0c3LWDNX8doWw4BJouCIyQzpKh
77Tzn2r+lPnfY3EBDQ3Mu3dueteh5nR8dMvO8PdGn7kMs/JaNOrZf5VyUdXnMqy67iZqVq6axV0u
gE5CUUfubo7ckGItR85+ZJFQrwl2vC5OV8YxHf1ZzoK6/G8Ls3FYrlBRFeeKEeWV3VyiLivyL5F0
XviI5V4P1Uq6bHFT7JmbOUKtLe3GMDvuTgO235P2zzssJ5jB7+HMPF0eR4jZG0xYEV0812v3xMpk
zXMJwDEieVCYLJ+ryTgpHwLvHUZwM7vxYPP9m/PzeyjaLGZGIKVVtGkoQoUSGaZwf3d8C69sLm3m
34oY6LTRDLkjxShQOkK+RxbiuImV5Z6jGqK47f2wYcImFt/HNuxX5mh5CLoGl4JFO/kcbZSrSdgP
NtGChuqm9pTLyDf+lR8Tv21MY9xzlKLPbLT5piC5vBzCh05c/s0c/f7+zE+2SlI1acb3B3Eugqtk
rVVzbY4mT7b3+yv6DQkAmCOl2kXSVms+0nCNi2bNxsyLmDbVBCua5sjbdN5lB9r7z9m9ppNt4gSB
EIEXnu3WUenjzM6n3L6eInFdkDhay98uj+K3idkVjPiH3YUWiYNcfqzblwYNCsTljq/2mo3ZbkpN
xe/MhACp8l6M7FQyrqM/Zy08nKnpJ+wtuNqkYZQCPHDKsjrT/a1bWaeG/VfO4/dczXbVUKRwdP1K
stgoL206BBS6lcO96DwMFKt0hX8+deEkXS71vIDw5UWEkrl5ajQrlGJLFnRQddQbwPh8asLpzSTL
m7DHxaIE0F+gLXJ8sadtP79c978/27Ps50Gj3ZvrO3yP0ZEK2kf4wkX1s2rdFS+yFI/sm5rt3ULX
1D6w2tyh7SVNT9zoHHGNpHz+ZwOa7V51RPdSabi+Vem5GC7CBAj3OVJLSE8cN7Q2nNkebousVTso
wx1RlT+UXN8WRXkeK4gs9RDoH7e1FOfvT91sK5tmI5KsZlACaefo1I22Y79R0diTHyx1xdb/I+3L
ltzGgWW/iBHcwOWVpNRSL243JbnbfmGMxx7u+46vP4k+954RQYYQ8rw5osMsASgAhaqsTNG4uINS
Ad/6RAeMS1G9OQZiGRqNL6mouYzNzi2/46Ksopdbbc7gd2jGMitPg8SaIXgcbQ8EFNGsJxu0TFyg
pdTyZKcWTvxuIF/KST4r1gghigY67ImIoUtgi89Oln0QTgqLhJojBIM0Bwo/8x9k2HW0EP2/4dhc
sCUVM1Vz8F+frPxB6b5A9Pi2j22fNP9+nzsJAAUq6z7B90O8heT6L8jtChZEZIE7AOjUTX0SwYJ5
0qijfP9vv5/b+D36LYB9QKyYo6EPIs+iQE60xNx+7/MwDY0Q7tTLB6n/ZqRfm+pnHAlwCdv74t9V
YL/i6mYkkdEnqiFjFcqvefpNjn1p2P23ieI2eDybJgCq2HrTvA8htXW6/fnNlOC1o3Jb28omtTYD
tswQrKqT2AvTbxFwjUX1JOVfdQj/AmTsWOZPfXoc1JfI/m1D2uD2jxC5Grf3yxbUFmaI/dgDVdGF
0HEUjPK2NwATtlynsKp6LWQvExXyk/oBQmJT9Kok3/7LMABNX1oJEIbRMocVDU84psgruP1vTxP6
LpbfV4x4zJoKjx8VatMDRNEFJc7N72uaZgLCaFoGnwLT6naQpbrBW7pKXpF3+6Em7f4PpujKBDeE
MlbU2dBwXbXN167/xoQx/5sB7tRqphZlYszSqVEax+zgrCJIrmiW2N+v9jy1urEbJgwBMu9MJ0UE
kdj0VfCZyTaw3GiF5k6uQUkAhAKTCwBALpQ5M+NBkXbQifmTefrXCvsVV6NQJQui0i22nJ7lXskk
QU1RjVE0EO7ksociHqIAExVCJacNzzrkUgcTaqrfbg9l8xBGyAAmbhxFABQvh1LkdTOqlYacgPFB
EBQP4CvtelngWLetADuxtFKmchYHFEe9bCNb49DgvRFl9Tc96/8GsmoSyM0hyIAXRNz4N82d7vft
aRJ9ndt6gSlZ0zTj2d6Ffu0kqeCIFX2e33hSo9dqgVWQzIdCA5W6YP43velqcrhtF3Sa2kARB9lf
48Hal9/fNFGlSLTC7O9XWyKshrw2WM2aZO4MoeEO8rx/NEmg6TLB2KwqfL5PnjvUdgkGgbJ1CoYL
UYVh+zbHHrBsHVh0nOLLMdSIO/MsrVnYozt9/csYn2IDes/KvtXfIQzgRQAsUfKYBs9VqzmJ/Qzc
o2ClNufx6jdw+xGNsXXWDhXyT8HXudsbkHwROcOWs1lgBWW0+Kq62ilFEnQFGcYcmB/lAE0yT28F
u2VrENcWuN1SBjSf7H7IT1T7Jyy/6PVRAwPF7R25cmkLSTqwaagmYexdfLKRZIE6DnNbXiI7to6t
mg/HvkSeGdTIv+W6EBXn1yoYn/aIjXQXYLsrSOSUmrKclbS8tLUJ9dGHwTQ9mu+LvPX6/NC3z32m
oXM/ddu5ghhg6ktV96zExbOeVk5gqm4VRKcWYnn3T4OBeMMi6IZDawN/cmQ9naVqqC9hazqa0e2k
5Fx26kNCRBxm7MZZPGMxAdeWuDNkrkCSZkK17JL2mAAI8g7zYbYvMRg9jERQmFg5EGeL/f3qNJll
I61rFIEvRhjsZrDnwF13o7BBaNOMhTY/kCYDkMg3O+BIzwmcpr4k+i/NHI4zlbyiFIndrPYbBoN+
a/iogX+t4Ndo9AK1pjVXl7HLvg40fwwS27vtBSIT3IYbWxugDn2sLumk/JNK1iHN2vPdJkDsQsCX
TzR0wH6SWFwtiT4PNZHyorp0qexW71YhomDb2NALA+zvVwZQPFAVKSkrSLYD8VY89tCEnEZ7R0SX
LTvGOUdeGOJCqxAFBLTqpNVFiaSvit1B/LZ7pOURghL7pOu8Cpp9d8+dZUG5BrBAxjDIN1DVpITM
dzSWF40WxyiAZrUseN1seDIDtkOPDsl4G5TWy8kz80ohcxNVl1lqd5mkG1AtJYFTtqnA0Iansa51
RUdyBkhbnpbbkqwwSgIYKiQVV/DP6e7YGgRMkHzQsCdYCzHfs2cOGtET6IFe+u7HHNXQEhbxSW04
GiygLR79ZsCi8nPVpRAsRotyeSF4ycpvjqfE326v94aHwYINUgjIt63pxjKiD+lUyuUlJrmr19Do
jf8uSPvUZZOrQHlZC0QZm631v7bIHQCE9lHXEVik9uh2ut/JZxNCmreHtTlxjD0CPmYiTOJ2aD5U
EF7serixnB47Te52k1Eku7EyBzcH/aTgatsaE9pkGTAZ/ZtoXln6dN4qUzXSLL3EGUCjEG1NDV9T
RA+tLYdGOInNCfJMGWXLpRWpTwvJDuzkEoE4zSvL4+05E32eWxg1jGgPGv3kYpMmerWBjj6ahjBh
t56qT3g15GQYbH9F7dTMuSoB1x9dujHaSxBWHCfbswd5f3swazNo/zTQTquDjx9aBtyKNNpUQvBn
6i7o6fIS7SBNpptCnvO2lfWUYf8DRmYx2gpQSnDnc2vkPTVCRHbzHLq9F0F6+7aBdSQDXSiw/SKV
YgEwzqPRB7Ps+5FK1cWe9T0Zv5XZc6KDlIb+MMfvt01tjGVhitsy0xhXXVOZ1SU3HDuHnur9c6UA
dggJPcCrQbbFnfuhloH8DPDXS5IHI/SuISPfNoVgvtb7HiI5oEPBaWzh7ucJveBPydzJXX+BUI4M
8djmMIWuJTpdNqYKnQgskkWbrgo2rOVGbCPaKPFIowuAjcFLnOnjjlhxJUg6r62YyA0Bxok4Bp3+
PCSO4HFFm6AOzmHTEc/eKU2re/eu+dIEd6JYciSNCoh2ziTy8+nUHv7b57kTJZDSue5AvHiuPr02
gwb53QZAuW3brATLqr3cLtcLkg9TV1tnpa92w9ew1Xf/zQC3KQwNZKJN2Fjndioc2gGOJqgkrx0W
R/nVCLgTpNFAUYQXhHWeytYDqMbJnEEC/SEYnm+PZH0gshACDwgouygGGsyXPhunI5SrKyu/FPPT
DMEaR5uRvlbvd9qlGc6j0BpfziAryi/qQx1Nni6LqDzWuwJoNrTmIGWKVyTSH8txaLMq02a00wta
eR3rMMgi9MDGRMEAyzBiiyO445ecBEGq9VJ6IdkrGrMS5Ufcn26vxXrRcWGA/RrMk6wtg7/Ii1Yp
89QaUqxF5xHillC1jnaVnQpOw425Wtjh9l8CoarZDmEnILZT/RUn9t37bzkQbjGs1GyrdoaBasLj
d9JdJb63vgr2Rx2JDCYipSEE5lYjDWttVgZjPIMGDO9fz6IiIrDVesMCkVnnN7sxVhJBuWWXk5WN
01nvvS70QnM3Ng+313u1DksT/N7DoyopjAQmFBTZXm0RlcDKnbjPc3su6QIztEZ8PlAe+3+CJHOs
6rEUHSCbg8ARqzP+KkjQcSdVRtLcgA7FdI4fJTlzRvTK356lrWGwFyeqlDipVp13k0zbNtbocJ7f
BuM4BJdgfu9FYozr1YbKI2oIbGPjCOHhB1kcz12DWugpnnLHDtXWseTSctWmFrw+P/v4Fm933El4
SSPbBaoQRv20PKiSth4bo8lVIDZ+pwHYXCzFs7LKHfXHKnoZ5mddr90EcFYr3hudH//ZSDGf5FOp
gH+TTLmiTUM6qOBZlp1uBo9/lHlTPXu3V23tFhimwt7BNmIuEB8vh1mj8UCO6lk9kXd5OMiiNnnR
59nfr1ItdFSgSlHh89o4Ac3+EHUiWT8WrK3WCe4AkjsZWVqes5nUUmtZNcEAxmw3jiU2D3XmBMK3
gGU/FaPpVMJuh00vvLLJpe+rItONotdhcwDZ3WNDX0yRjNfmxKE7mkFcwUfNR49SaTSVlJnqKWs/
suBduvexyLwb72rMm8ro+jjvRj9m3ZeRin3UOgOeVtS77VbrwwB91zgJcEmiAI5Ey3LdwVwShBVC
/dOc77r6kD219cEUQV82lgFkzEh3YgiMJY8bhB5IWhRrhX6SmvEYS8NzrE0vdU33t8fCPsN5mMpa
sC2sBvSP+OdC2kRyp8iNfqLG5HVoownsV6t4bnp/BqfAbVsbyw40koLmZex6NCVxQ6o7WhR2oZFT
GUduo75N9dfbBjYWBgkvFWVr+BVqGZzr0oYl1oPIOLXR2zhQp/zRAMBZkfNtMxvjwAnNCI11ECYq
OjcOolHTLDOJnAZ7r0quJhiF6PPcKFLVrpHBxedb+Y3IyKvSezEWtgqABZ5vjFMEXKncndzUdtzI
QUBORlM6v8xUhE7YcF2WFkQrImi7EENy85PawdAUfWacgGps4gAkDopnm3cHX9AFgOCpDFlktPmv
xHpymlZSORkneRgcu3Sz8Nfdq2winIBDyZBGBjPncpfPahEr01ibJ13Z95Gni8iPN5YZWRPMvmwz
9n++alKo8qhFSPqdcjTZoMC4S3b3DkADSzk4zXAQorGRP6aM3q6zCWSfJy3w2sKtM0F1aT2AxfdX
kWOAqy9DAuIkK0/d76wUnEzrzQxNLOBP2D6GFqzGzX9hj63ZGUpwGvPY6XQF/U79F3P4YYqQmGt3
XRpif7+6xvXGigYwsAenJNyVj1CtESm7bI0ElIuaCmpXbU2uOqlmNIR1BvSJXbhK8t3QL+HgKK1I
n29jQSCNgiQTVLKYqhi37zr0VSuJXoVnqrtF8BTpgqfh9vdRflMhvQIKSW6isgowvbbvwjNSielw
SEScYFvfR5yGtA/yDtjY3L1qjZikUovDszQWPummx1Qp74bQgBTkygbvtEXRQ3QVgnVn8F/Kc75P
Y8c2Ra67HgiQ6cgBWCbBxkaEvfQoO09sqbAV69R5wF53IodlF8Dyzl5+nvnblcNqalxESKRYpznd
jerkarnsav2XTjPdQFPc8P4nIuwhFIHKOoLoFeVmF8ZVPaixDZyvheeAvRcc5esNuPw+Nx7Dpllb
VAHGQyGL4wX9i3z/lbc0wW0NMme5pqQwoRp7qXMqVRBysv/PLwnjoWZUZIhn+Ss1oFMbUjOVTiqd
oCuAoLM8WOgZCr7YQfh277mO3NKVLS5zMsVp1kwzbFmtj1SyDfD13QYAZ1FRz8d7F+VJLj4IzMG0
K4kEJ+tbAjZ+ObqbHREBJ96fNsACSDCu0BZyqA8mMbvg1D6Wur2j2ri7PYKNHbIwwDbo1Q5p8qlu
m6ANTkqSPoS9+VgOe5J7jeoZancINGt/296GBy/scRvekKYsM1IMKCPyryjtD3GUH+Ys+33bzMa5
AvlrA9VpHTJe4E9aDquf6qKJcwwryd608tkQ5Hs3Pw+5ETxq4MkrOugk12NgB6oAQgnfC7TtF3er
C2DdgTQCIxP0SBFYcY41xkpbG1YRnJoBqKl9rd4d2GJ6oKWJ4gdoeVbpsljv595obXLSGm9Q3Czz
bs//1jLjmcSS1CC3X+VGyySbWm0w9JNe5sdGq9+zsdoD0ig4D7fW4doMv8Gjphx7vA1PaHWT/5ZF
TYeiUXBZEQJKcXAc2vqpACljHacuNRO3rir3DyYLTAM4qizUUvnyYJclaVImCTmFCf0pp/ZLi66g
LkkebpvZnCwDiVgNb1ggNriTfai63gSttXFShs5ty/2YmX+y6jYyZayUw6Bby11XVUpcgXsJXkWp
N+WNBwrkWXSCbA7jygg3DF3OUakbYGRKbYeMb3l8b8WOPfKvDHCvyioprDQMYaCfc7RSJM4fRAkL
A1z0JrclOjfYNIFezLNfTPv+9wwjJVNxMqGejTQvd8jKZZboUWBqJ62kxzGWdrQSvLw3dsbCArfS
qj70AdNJOgXS+9zuoJMmcKWNVcbJquGIAnefAogR50plVqlyFxunMJiOEnQDlPEPzlioKuh44APK
iJ5ZzpHUNmYU3oFxqqJn/RVacndvN4A3cflA7BeRIA9Bz402mAa1ME5j8s16lbT3P/g8UIRI4jD8
MH9DRKVSFmMPJ0I1U/sRzz9vf54tIBemmQriDYhx4125CjxCzc4zWknSyfiR0NFFatWtyOyWtqgK
/8nAzFtSFVzUjGofCC+upFkqZkYp6SWQ49CdPO6K4kmuv8TTQ6ykrql5MjSorFKQ19/w30+qdOS8
bbDam5xRqjbonUmpfRrD99ogO72qDll49ysQkDJEbf/fCHeJh5oMbTVmpCCv5T6z7r/DsTXw1gCZ
Iuhuef+dNVmKaILPI4/4Oqf6R2hKf93tBcing8FcN5AkhlThchcmjWSTimbBya49rXek37P5EItw
mGyfcQ4AHAbwRMD5mGj35vZhOjYpjfvAPlF03Jv2T8Pwg+yofUsUEeB+Y9XZXgHFk0JQKOSLObIR
dw2uLbwHhvmhwfNMabR93qoPt2dtfXaB9thgnKPgCELQzh2/YBuPGj2Yu3NktI4/QuP7/u/rCnS3
gcIBMJLPh00SIbQc8u5caL/yB1L9ff/nmXQpLg4IfINOe7noPdR1pqmw2rM9fbUiVyn/4/e5oz2o
aKk1Lb4fWq55uVs51jagNsPmHb8fTzLuZhrBZEknaDlfZvnYkH17d3AAMn9MPZIWDP7Kz72dB0BX
mXFzHg6mke/sZt7dO/ufUT+Cf11BvpZHFUjqHCCRntdnIPjtaCcHd+cil9/nQuZODo1AJ1kNlp/0
JXfiohYYWG8yzDyIGZAIRN4c+fOl+2hBMzVj2VXnKqQ/un527QG9CF304/Y8rS8o3Bbs9ANWE2UZ
HlQboXdALgagztvxe6pr7iyhIgPsQl6Liljr7fx5Lxkm6OhsoNG4Q9BummgkVYftPICczalFnR6i
73PHRdwOUqx1+L4WepPpxL9uT5To89yGmIjVm9nYdmepC13yYyYi2OyGAYAndTwiCYoAK80vY2yr
OrDk7pyDlrw5KtCzv3sEOEjxnIdHYUfwKaOyGPSYzm12TvKPblcM3+/+vIndhroxWiWY5u/SYalh
zUZeVcm5t7wWMg6C22BjPyw+z81/HEoIr0p83svIj/pY9P/x53PXZ5a3WgCgWXJWQSXzV2VF+9vT
s/X7iY0oxmDKWkibL6dnnhWVUilNzlm00+cHJdhNquAZv05CoTNMAQ6TQXzxQuVuhN7OrZDKSQL4
3NmKS7drIrdLoGNjmbuw+ttoBfY2PBYQViC9cUhBZYZ/cOtDmTXUipKzPMpOER2b4Xx7ztYGbHDW
oBiNNxCqnjyAdWwD9L9KpDgP6RsUD7q7X1/LzzPzV0m7ocqqAODA4hyCf4WAG7BUOmfoiGDlRaPg
NgY2fFsiY1Gca6dMPCpiHWaOv4z7lqPgNgYN0hGPJHw+02eH6N+k3dx/AHZ89+mB3CyK9niHIdJH
kXU5WUAhghgjzqZzU1aOmcWOiNNpY5pY8RAdosgzrhFPZQaxwl6d+rPh6v1bpt79imDKOKitQh4X
rxX+Md9K0Kofcnk8K/FzmdtuFBb3rzN7qAAEIjNdRT4sRo2kmefWns9x/Bg+RPbd7xQImlx9nosn
o2QKo3DA51Xjvc/Pxu72XlufTwjDQNuBNhEI8yEgXq5vU821RIxSPqOGP3lZXkg75NCs0O26Rsg7
yq81qsPQTMZr1SA4C1dqRXqGN11ea/RcK8evmXK4PRR+R3x+HdEdhMWRDkRwsxyKocwjTaqanq18
tl4rI7aeUUchxzptqtjN0qB2bxtcDwdDscDewgr3QAJxc9dbJkWvSDz60Udp7UIRem49nuXnuasj
Aog/SRp8XpshUdV9QI9dKfeRqKQkGgU3bakcNUpIYAaK1ZXlUFvgYaLvs79fHbd4b4R2G+P7hR07
9fzUZoJHBe/CCCwBIsbeAx4aLXt8OVcJ0kgepnHwlfqs2J4lY5O/3b3S1yb4LEuoRVLaIG/qK6rT
1G4kCHI2pohpVKDlx2bbkG8LSWytr1MtH/xefgAoyhYVcre+D4AESiEMgQB86XIJeqlRyi6OBh+p
UxDOJc790wPox2eHoYbdoHARiBrGmaVBmsBP1MmJ7dTJ/749/ywKu77ssMQoFuGtjotfB7KL89Eu
HtqY2FPrk+ooBY+a7EC1FnddKp1vG9qYKfQwMk47BLNMDmk5U4AoZ9jRAaCohhOEniIIPUSfZ3+/
2gupaUGtrcLnx+xdGn/o93IufM7T1c9nW+X6+3M8FOOI78vyd6XxE//27GzsNGAakO9Fap31SPPB
sk67Ko+K3o+G4qOu2r05Ss6cF4IrT2SGu/JyLddQoch7P673yvAry3ZlLxIk2zhcF0PhXLYkQ2kY
E4aiRF6QeFK2s2tHigUbm31l5bf/Thh/boAvK0EyBVaI9BiXkgM2IIeS1k3if7L+OwUKuhc4MP8Y
YB6AKI+tEporVq2Fs1FB/TFsEr8lMfpDjGZ8RC7G+jEGkXUMqBm9RXHfHjJlzEQUD5+dRtxoGRUG
4H7/ywTHzalUJYB1VGbiR7ORnXWzp5kzN3Hxmil4kmRJTXeIA+OXNKriS0/rIXX6IKofktimXlDk
U+9UkJZ8SO3G3jXEDAUXxWcEwP1ABKwYLlopGLyeu7DtrM6zJMpTn0pZemhpGuRuVFrlic4JeSES
VbyKJpI7JER+K6ykeKWBpnt9qCpOL9fTqxSp9e+799TiN3Fns4J2pKBGK4zfztGXXi9+S5DeUAfz
eNvMxskD/Sac0aC6gtSaxZlJkm6yZxVngvpmKru7ta7gdgil8AZlwkToXeBmlsYdMaZGbfxuLwVn
uxIcPFu/3gIWDGkpcBmsaryRquS13taNnw0uyTwyuvfPDgqviB9wReKVwx1s+TiYMtyx9fX4KTn0
+R9M/vXnuQMtSFpSai0+P5Mzyd/rOx/kmHxG38KKAAA7rFox5zyWuliSW7/RPCvZhaYgJ7kx+9ff
58s9dSsVcRTg+2Pq6YEzCqKHjeN+8XnOd8rZIGXRza1fWvPLSKdHq4ldGjXe7TXeOPERG8omXplI
QBuflbSruzGpm7krZdL4chV6hfEm9w89pLyrUAQ/3zoHUfcxdDCIGOhd5EtLhRYYdah0hY+fo7lA
UZZe1BjUtctM3SsdSXezQavYUagEpcMqbNPfWpgVg0vnOHml5Tg9NFUH5sE0o2iaiYCXE6R/N6Yc
tQnWRM+erag0L+OEUcp1ObSKzB/68ahDGvxQZzH1mkD7uD3pW4bQbIkiLlA4GsBkS0N6XuamHbeZ
31bF8HWu7OFpCuvu2QrDVlCU3FhfLCvAkCCkALaTL+lq1pTFeSUVfjod+vQYVs9D/DZXAisbe4GB
M5jeGzJUUOlcDohaBZQwc7Pwq/hZsfapqF14a8Kuv88dFfUgwX9LfD+p31T7pU6+WKlgv4mGwF3T
Wt1PaHuFCVl5mF8N0T5jM7C8ZNFPglcA2BkQhBAexmLnvRp1hjb5se6o+nfUCWV1F0Y/6a/brrUe
ButbkZniq6axZOFyJToa5yZJptEvk0O8S5vD3Z8H8IpJUANpiZIMtxCtWsdWq7fUn/p/okNzL+of
ohQsAMFNCSIA+BLnR9NAhlQO7cFvIU6gvRd3gyv/1wDIf4ATRbpldeEPA4Igko3+2P5SzV/Z3Tcm
kPJIquG9B8lRZKiWs9/MFFU2aUbuIwzc9EHTicDAeiPAAAtiAexCBUDjvHQ00xD40HrySUqcsPEt
+RTk9/buYpJ0kNAB7QMoOC5ODsiQocMqMeuY+DJ91HWv6QTn7PpMgoIemGWQ7QIxCso7y1mifRah
fyc3fPLcyt+sKtuldrkjyvttX12hQNg48B7DbsCUsRCGsxPoQRfVsek3ka/8DRpmSd83/wzzL1D+
HMJSEEdv7DxYY3xCeCCvK+hjESEnOcNaH4Ec2y+LP1gWDAZVaJTFcIny+QQa2lYpT0XnZ4rhvNhg
cLs9XxsDwPdRxEBNBvgPPtwbIArSRGDg8QFMdtUd9JAEzssOB+4MZOAx1H1UtLYD4rpcD5AJmTH6
kTvfiEZXal/j7rUtn6yLepZzefcHg7myxflYkUuR3QewJUFxoY5dqRYBOTe8GIlt4LAASMUDjxek
1icQVM0t7Xwif+lb7WClgzOZCqhLRJI9WwuDXDRIcQBzZg2J3Lw1WY43SoNE1V+d8RCaD/dPFd4/
OLhs9EIh7738fDh2kRQmKXv0O725u7syhm3I3lf/931uKUolAhQrSHq/oJB6djNTAIrbcivEr+i8
Qai/zhNWlSZpCvqZ/UT/Xc7f2+hX1fzM5B/59A9RRGpAKwpFNhrA41E8RkAC/h12Ql8FzGSQRgoW
w963J9sp9J2cHNq3GcyQnfxuZK6dHYvssfpZ1241u2PgJfkJTbx4oKHr8va6rZSq+J/C+UVZ2nav
ShqaRc3KqaUvg/Rjjn8k0pc0Y4INpPNp9KrG59tmN64gbGDQUwAJirCSJxgFo7rW5GmEY+ij/QFs
ARAAtw1srSc4BhnWHvnNFc2GVg3V0IY4hxSzeqjjQ0W0h0Z60tPEU/WDFPWCd+jmgAjDlYPsgfWQ
LFdUtuo4axW79QNCXhsJ7XqD9IaYeX97WFu7GM8LpBtAlcBOpqWZcUqKWq1o40PVVaoeJBFAd2va
0IqJyAwRJrIZXGjQRREJuzBofFq8duGzllQPVXka4udoeulxCt4ezdakAfVmG6w6xrCCy9Hoc9mV
raa2fkXiZNcMAHVF81jvQhD4ebdNsR/OXRtgS2CtxUinIObkTJGAlEY8jTifRtrvC8NMHow60r2A
vhWJo0TvZTBqnlqH5cdtwxtjZIAvFVUsFPURQizHaAAAYeYg8vKlGtm5GETfj9YkavfZNAK/+Gz5
wL3IlvXqPIkSM9LBp9n7U7gr5F99+TxYRLBYG65nfRaSUWDEI4QnfBhQ4iyT2ew+a2aQlJ6NSGBh
a40Ao4E/wLfXit+ako0oAhej33btUw+Irzwkh2G2X1OzfAFXz5E26Rejye5+d6oYjwVM2CdFIT+w
DB0t4aBavZ+a0+G7ZEyH2x6wNXF4szEomIreTr6KrYxTo9NyGvz0HynayyKU6tbaw78++4kArZe5
I0HRh6CoZ4oC2oC7An2d4aw4Zf/77kGwxxSSnMCNs+6ipYc1UxcMWoUsZPxN+Un/uvfjQAmjrxb3
ATrWVpDxluRJb6CG6UuB9ojo7smo9fNtE+tZWprg4pO+bK2gzWGik0eXltYBatwvNhVBCj75CZbn
DAM8IymDlcbzmUdJ9vWkz1rWwo5t/QjQNuyUhvyRRdp+Ciw/UbLjpIEwlkDx1Rl6W3aNXn4qZP27
ak9vsx5+iTTj1BO0IEq2OXqkHJ7NJM8/6nEKPvQq/w3U0OQ0ih16dmqAGcEqbcfSx3et7aljSr2P
I/VFn+rS6VPrl6rFOqSm9cQp5vAjrJqj1Jnv2dQd40kRBbPM0/ixo2DP4AeIZVeAkFDNRn2mYezH
Sf4Q6o1rKQ8FnY+DNR1LScSzvlFyAAEqLg3GYsdyj5xL9kOd2VOnJX6ayYqrhhfHkycD+pBV1XoI
rhyp7yzHmKPiu5HUhUu6RnXHLu4FocZGCIUfwni2TAD10FjNXZq0rVH0RAeWnySXOYO2p7yr06cy
eLTGl6jTnEyBOnLz0zZEeOv16wGNyTgrPykojVW3tQSKW2s209SfKygqRQmQ8L1BW+i9a29NmO9u
byGF7RFufZEBRA4QymQbUauqVlUOoeXEnwZ6QHjn9uNTIKOzv8vdWv6SgZW6UD4CzXTK+puaCy7S
9THKgPGQQsajEm1cfOo3zcFXQYMh9c1034aHUPQy3jghFt/n7tAa1I62nPap39VvciE58fye3s3k
CubIhRHOVWrDmKu+HFNfjl6atPSq+q+gF92jgpHoXCw65bMRkrmFW1huUx4n9cEUQeQ2FwPkbCzS
RXTDZ4RDDY/UvJlTf/iVWHtbEZRdNkdw9XnutG4RY9sZxTThKTwUzgh6OVEpYR1sYCWA88MQsG3x
bF1eaCkZ82TW9dTPpZ1OP6YgdeP5MSAfXa44RZ56Wv7z9v7ZGtQnFhl3HXJi/HlVEHUijVWlQFqU
jhaobiS/ooQteCFsHMLgNsMNzZ49yNmzX3EVCurqoKuJXmNlKi8MvD51guCQohgz3F260haGuIdj
r5K60CsY0pU3q3ppj7dna8vDDHDzIAmNJKLJV8amsRlqtcs+t3uf7keBh21Ok6FhJdAMg4cOFzU1
Y4deUdJAnEBzIcksfdH+gnxbIZKj21xz/Hg82JDKRd5+uRpGrNdVpuNqmCfWc6oODtrYb0/U5kj+
NbEqvpVKrg6GkfhhscNql+qbFbtDsMsa0Stj47oBSfj/DebzHrxyrSSYgxGS9IlvK06X7LNhP0Of
8l7xS3ZEXlvh9n5TtbVVDFbigw51HJ1ShKXYHAXeguC8BS7MNrklSWVrlGQjSv2AuhoybRN2+5GU
/u1V2XRfIHmQTgKyF00Iy4UHS3GJQinBqkBc2Ai/adBCu98C+MsYKThgFzC0tKAraa/NpCp8KC4p
8X4QgQu3/Or6+9wIigZNZFRpC5/aFwIi0RipyRCQbjn5GFLBbmRzzkUWIGVEPgzpN9D98bNV5XkQ
m1ZY+iSqRmcm/T/qUHdOLhuvXdu4Eh0dSa8fyvZevho4G5rVIN2LIwa5Ip6NFdzKqWUkKNipwa4x
91YiiA039r+NoAUxC3v4AQ28XKQ0nfq6Jnnu1430pUuUv1K7O+ZTLMhebngb63Ex8SxnlWA+yaDm
LaCmSZv7avT3XyQRXFyir7O/X+37mDYNOtea3I/Ur6npi3DSos9zjqxNwFg0SAf6Nn23d0Z2ub1P
tpYAHcO46BE0gtiX+/Uj1J7CuWsTn0DTqzhL5HxvZx9zomsL3AAoWlvUtmYW9F2u78b32wPYOLAW
n+d8SDPqYSYtcGdG/tgNLwZJvKYEr6eo2rFpB69XBA8GIJp8iqzpqEXSNoGd7jlJ6z3ou/YZRK3T
SkTyt7kkkE5gdWwNGDnu8m0HoleTFid+nUeOPkNFN7ecClROtyduy7Gwt6GMBIEL5Eu51FsypzmZ
aASuzWQfOCiV3/781nyhfsqEbABZWB3xaEWdrabNMF/VF9oobmE9tcVb0N8NbMVbGsBlPHFZBMEj
69q20psIxAn+XNDHZi53aSp5t0eyXg9G9Yf6JutMZUCz5QYf9MZOUWZNfDVtHtTiUqqdW2T30hoo
rFXkygq36rPRdJBqRaACdKibaWe9FElArRd8aYF7wgVTILX6BAuSXnq27RrlvYwo/Bi44MFo28Io
QsRzWnOIqiMtn+R7iZA/TQBWgEbtT3JHruCszCEFDwcWw4gkdwTHgK0KXtKby31lgYuwptCukCOH
hTF5t4YX2Uaq//gHHoUuNqSJsUHw6ll6FE10AiVmzJOkpm6T1yBKQAm1E8VyG6kXrPi/dngUMN4g
PQjbEZJ2H0nv6KlX1A9Tt7f2o+m271HmUBET4DpUWVrkloeoA43Rhp34cdE6dF8irsvq45A/W1q7
z8Dvm3an23O5PmeWFrnl0qaRdlAxSfyBEat5qXGwYkcX1Ye3nMJAjyPY7iAjt5IzGuI4n/JUwiU2
nbro+xR8KbO32wPZ2p5QLLTxPGWQSr7cI+lN2UexlOHNFTlK8DUQFXk2DRBUJ/6HtCvrcZuHtb/I
gBd5e3WcZZZOx5lOp50Xo6tled9l//p71HtxmyhGhPRrH1oggGhJpESRh4eCcRdAMmlvlnhCXyjW
FOg4dx/7WuiVw/76FMQZde6oEhyP8LUMcJDgRJYkcHc2F7Rrzo9DH+Yk33jssUbLLJZu/FRxKK9M
RsTCPRHhhGssA2iKAjByp56SY2JUW4s+uIujmIxKgjQZP1nmvNcgoXpqrW3t3nz9itYioicL2roB
yiQ07sRt1FjD5nrU6bHs7qpNnSmOmJWv95AxQLgVVfC4fqXhS7Kkhk7z+thM33IwAiqc3hV7OBte
uhPRKLSmHepZj1m6QZu6DXOm0FHlbi5NG5B+xDhA5+MImj7pSsTFP8ZeN1YvOgmrsg7ROSO02aE3
b34fnMuRLkbCs7rQBshx25epDubp53WzuNwLpM+QVPXhPAKMJaelfafIgU3M0pf+h+M8AM5yffiV
ZYIpALAEYxDUGZKiDsyd9BFVSsAjel8dfd6xZ422e8dqvl4XdLnpiM7iKQ16VGgsGrKfq2zSZN6c
FkN87LTnctgly85RvQhXlgp9qfAoBG4QWUF5LmZl+bwGVuYl4dv6e6WqbFQNL10WpCRNZfoYXmve
vO91r8CnXZ5/YI0BMg3gANGbSC5GKNuuNFuzy1/QJsyyXmjxxc9fnDSMbz88QCGDJ7PAicI2iDQP
G7h+d7L74qXWisB2tMB1t9f3emWlwH6FdyEuDKRvbMnAR2KlzkC88uUjiMADjg5b/218ybaBxyYa
yuHLF7JsyXQoJ8VWqL5fsmnUPUxI1uD7TX7I+M5TLM+KKQACgmvHQnE3+MIkD87mdefleZW/jCL6
7rzbLNugLF4hZWUSp1LkKG9X8rItjDp/0fyg+uG83bwFZ6NL50ZGOq8qnDJ/AYHGwrcdufkKAsUZ
mKEEqSCieTJifWwm7K+f5i/o/NqwcFYRvKzuwcn40hZbRtxnuU3zF5cAHbNblk2h6uGjEiFtM180
ZER9lr+YZOfTMPX2hqrJ3MrpfbpKMjSKjTmvXKB1XzLPHX9qM2GRkTO+Gf2832XtoMJIiVU599FE
b1HwvaBED21DZDfTru2h7js/e8lBPV0m46ZB6WxnZ4FJ9+BUQZXTt1vVDBlvJFuAHMTdcVFjnJlx
wdCgPn9ptW+mkwVe/uW/CRBWdOJJDQPNLbNuoGdt5DR3zbT7b+MLJTkZ37Z5Us0cth4vB/RlVYJD
L5XsfIGko7ZKUJ84+FigpEBP2XD0n/Jbm94DsIZDXDgJIIVDcaZ02paxPVkz6nLQFzMAbLEqbj7N
MT4yBoA2oOgGDuf5Erk0qYqkSJyj2T7VB0dVaH9pI2fDy87+UtctKTPNPlZt/eQR7dcyzV8Rydh7
Iwuvb/bKZqDLMwJvKGkDBFUGAnvdUM29ZthHN93RqgG89Ksz3Z6cgIdzIkTajrRghenFEAJoSiBw
SZ0KuLqyYnAPBJGNYDzDHXW+IXmTD9wY4vmYh/R7TXdjuZlvbSYNpUKZmSjmQqYbT1bJCSlA0+13
9qgfs/p5Grb67U+88/Eld7NpU9fMNYxPrWPdP5uqjq5iDc5PQh/PeeQ1AJMRfELSuWEz8azMHWC+
zSI5gLZyy9P2CURxv3Cp/G54ez+Qnt779OW6il3sDWrSQM4JzCPMBRom7Q01Rm1eqDkc9Z4FFQnQ
8DXQ3c/J+PMf5AAFi/iS6Jcpz6+1Bq55OmrAU1SYd2NYNGFN6iC6LuXCYDALMGqbwmMHda380Iz5
4DYFq4APLPdIqlM3tOrddRHCHM42CiJE0b+gZBJQIumip6YxUAOE58fFbg/ax0FLqyAdwiYpW3Su
7vbXpYltv5CGtBfoe9BoAlH4c9Nho5c73kQAvo73RX/4fPPoKCNGR1mB5bukIPc6MJZpczEf53tk
iJNm+5+Gt6SP18Zx7PIFw0/eo7Ef2K1eNSp+T75eLvdhZWw57Yjhe22XbG2i2OiVpcfwomxFsJtj
18+XPs9r1JM45nwcH43qMN4cdv3z9X+Hlxze3HTiMXYxPNpKeN4Hwj6k2q0XoSgYEKxJwOmiNlDu
IOJoKSppq0Y/pl0cFPezrzrYV8wNAoDsg13DJOSsTV9xs55mqh9LtG1PNCvgRbMZJ1XoZWUn0K8U
9waQs0Sw1Z7vhO0jHgLL1o+FE9Y89FSFUGvTOB1fyD/xqfio+zXlGL/TPxbpc1ntlvRw3RTAKYlB
JEsWfdvFRiDve1EQCm52D+Xj1nJM5oo/tf5sbOO4HgLdn7/PiF05pHnvbO2XNdFqh/2kOIq7SGPe
DzMz7ACXz/QTDYCs+9YlMTiKmDs8p1pabswJhPJ6p3+I7fTR6utlS+tK2/Ii9R9oVdKNzmfExRwP
QXeD0btpLn8vXtGFfVNne+CEyyfa0fQnXu8+DzKiT9pu1vzqY9qBU81b3HE3UrPcI8aJXFCZVkXA
uGPtu7Ehv4iVdZ9Hy/hJK4AnjKlhUW7DGbgv7Dr03SacPDLPyNc35RxoTYl2EJ0+b9mcaBFCBtbO
mL1p6xcuDZtFoyxwaNy/IZrX/yb9bIRp4Q9fsn7ouzCfiu1kJhuTzP1+LieTBs5oO0+oRNaCEcXc
x3Ju3C/dPPQg/dOrT3na9CEan6KNp2PXaHA7AmNH8y6qq3n5mRBrfKgoivmzYhk2XmrQDSdju2sq
hias+tS8FB5LNm1eoTNkYYw7dGzogh6lWT8szTcPRkOLT9yqAXgAc1S8mdr6PV3cYjdp856XRh76
c8fe0DM4D8emSz8WOS0Ps5cud3nTdBswytUf/NwoPo/eom8X3gybtDdjtNcq/O2Y0yRwFutbTo3D
hMZqG6uyeKAVrN6MVnYcQP8etMmUbBq7y4JltL+4hvtWLIaBt39XIEpSgXdk8PTALOlB59Vny1Hh
ylYNB2ha1JBZuNfl5DBQpkmjZ/EC/M82ne4SK2gKBXRtVQTeiGDsRE7Sk8OV1C4pMZplQQ5nj80f
s0Oqake+4gKJPqM4w3QXnpAM9ktQiFdbmb0AE+BsjHaXaU+2GZX85qSqeOKeyBHfcXLMtLFTLVnm
LEejDZ2fwP5eP2JWTkmULVigUQGzCdBA0oWSVgzAJa1FJWqzWfIQCN//Nr7kYTfc63FMdu4xK7a2
bQY8J4r76jJFiAiiA2KKP9xNIqV6vkK8pybNQBZ0bAhBOa3Jzen7VKAdNhmBNgp6C/358tzU7hfB
qeOhu4JDX83Z+3R9ppc6BxccpX6I8+POQXji/DPaJSd9PabkaBEalPGOpNvY+XFdxuVuncuQ75xp
aNoWmMOjkYb+E21udl4wvAhbI2wK/mqZ2sKzaququGsdHa7dd5sKIPd/+H6AcgW3B9pMyr4FsvZt
2ScOOSbw4j3zODDFDC6tEjM4ESBZy4h628TgNoGf/Qu8akHLkqDJUHapCi5fOvQQhGwIWDMQgLrA
+loNrXmWtOSYZffgHLHi13n+4o5Hv/p2fcnW1Ar91oExFL7MBfLLGXNzmmZGUCreBbS9Z6g3YO3r
dSEXETXBdiU6SaEqHa8g+TDTetNIk55bR1NPQtxGAZyNhtwZw2tFnxxTIW1Ni4ErR4UBYP7A70g+
clfpU68Pk3G0mk9cex4Vrx9zdXyMi3QSHKeLTLcxW36zOKNxrJbDkPPAn39nzbRHdnoTl4CE7n3v
Z9ZvAXlkzeOkJ6gyd7cLqP3s9mGy8qBx2u1SHo3yaeqfbCcw52fiKtgN1rYVbdr+7xtxh5yfFks3
eFbiYw1S9tygX3Cxccfo+qauLYOgGQB1AhxgUPOdi8gdzgo2tSa4Sg76/LA8Xx/+kqoHSgMHHvbm
OKjWl+/xKWn7gdoGNJPogVt5QWnmm77pQnPOQ5fG27R+zGtvZ6S/4tTfJNV7VR5c/QM6Ut58yYCK
AgV4uO9FRlrO6rnO4jkdwiORztpNkHmqTiGXp8r5+NKxWxtjyjqG8efm92S5W2JCe/I7rx8Vd9nl
lp0LkresAWVaPUGQBQQIyOuzdFEs1epUhF8k8p+4KyW905yYu/Xs2hEq5b+yZn7p6xrE6d4zs6zd
dQW5VHFTcKdDGCiKxQF2rn8p0WsyjGCL8ixgTRr+PNhoHpjHpkLO2qKdypFcjLZKeh+JLCcatDcL
5osKNcWirUmAiwdMNxqLCZbc85lk/jSROI3tqHHRx7bvg1s7XsKSkMoDMg8PVXBryE/ikjL0vMFt
E1HCAx0nfB1PW9jN9Q1ZnQZg8aKzGx6VMlZZ0/i8ZMS2Ix+UgnqgOaoKq3UBuELQdw19h+Qgd5fk
AFHwxY4Yzx4y1n3KHFUg7SLiKVZK3FL/J0JSKtccPQDXdTtKvXhTLDg2C2NrZFPQ5ttxHDazXgWA
8N1ul4I7ArqM6B0KZCXfzscL2DZGR4+aBBGLwDcUKrxiKmfji4U9cfIp7l6n4RhfGzaWHxKUKr1d
3/sVuz+TIKmwm2Y+bnhImNqd4X1NAfX/wVRVXSv7j7cEwo4mwsIwfmlzRrxVdG+Y9Mh1P+b0o65Y
pdXhQQ0D3AYuHrio56ukJSjoH6xRj2bfC0Zy1wMkfX2VLv0gsCWdSJDi2vFUa70eYwKU/Jo80DF+
z+dq4zrPmfmYT6NC2tqun0iTzSWPk66za65HA6memsT63i7u/ZxM4fVJiSP9PIZ0NimZatsfy5F2
OiZVxq9pd9TTD6ZPgdfs0ABVIWrFOsVRD2cSmTqQWUoK4ALIXhGQc0Wlf1eUd3PxtphFOPFxnybH
vvd2Zafwo1Yn5wCGCgQ1OAXkM41k09K4WqFHi1+EbvYxo68xqKwZ8Ie3+1NYR+FkALSCilxfUj+3
AH+d7vR6ZLQf/LoHc4uK+mjNSE8lSOo3k9kczL6DQiR0MyTzG3PiMI/tYDKSb9eVYk33BNLRESzs
ANgJWzs5cWC9zEma1Ihc75CYoG4N/E//TYJ04thxTAyECI2odwFxLg9dHNazYhbiK2XVPp2FWNCT
WZSlv5TFAhkZCdw5LFTtOlZXCW96pG4QfL14qSQzIryIBRrRQr6R/NEHc894uL5Mq1MAe6oIv+DR
LWeGimSq/JGWRlTnYzAePEQL/5sASanMUs/sou+MaLLfhl2vMsA/H3ixB38nYEqvOZI7bWMODfa5
Kx8aZOdre/rOqHfM4vIeJ8LB8ZqNs5T7mPdvZUMORsz2I5u/16MbokVDSNFPuu/SMM9qBRn26tri
CSRoe7Cyck4fPQ3S1q59Ixrp1ktC1KL8w9L+HV8+wBM0Z53jzDGi1AAR8x3Cs/8wPoBHKKFB/P+i
2S9yI3kyxia+33n1+k+v10dfVW4PkTP8QShWfh86i5/PbZmYkW81gITwYJjodprG8LqYtTsVlAJ/
SMNAoCC/9s2hs62k0/WIzOzO9YutUdp3ej+FTWl0wcybb4anIu1fO0hPZUr3UJe4TZvkkJmkZqD5
d0v5YFpNYKCT/PXJra7hyeTM8wMopxM47/tFj0aSBLb9nlRjsFSKjVLNRvY+x9GyGw1CJk4/pLCS
Gb0mSmPae0zVR/eSc0PUSZ5MSJjUyYlaZIMbz+Osi/dhuBhROdGgqJHhx/E9ZJHvokEBYPFl+6Xi
n+fu0MbH6yu6Nlm0LIXzAAI1xG6kW7bXy8WijQUnzw6K4SMaIizJBr7YdSlrSomuPPBUACrAP5IU
UoHiHYlOLCn9kLGPbf9BGz858ys3uq3eKXzvP6Ra8hF5Kk06glljxZxPkAZK003D843eOkFBv2Vz
ElTVHKS4u+yZ7uLWRjFQHVjusAHlNZ7/Pxp7PFQpQAlmFaa1jSzNuztPgT7OW87z0PDqYKCguiqm
YNGwYs5H08RgthEkyRc2TuAlBjf/QAJa/tTdBUWFzaaw3608C2tVSfSa93cyTfkmQNbQczQxTYP8
9P1fVnyXufBtE6TJ+qAmyd2iisKumd+pRMnOqWemadzAzpHeC9sm2/sN2RtN/+m6tqzq5F9tkRuR
9QArO3kGA+znXTk911NYNQdLyXejUEqZlVeQC9e6jvfNkqavzOA7v8x2VevtHL4cymz6aJf5rs/L
ZxKXj0NebDtW7FjSHnrU61Nn2g/6vJlJ0UKBVP3OL7lhcDDY8IAIuOTBqyFTE09p7XfMFxaT31fV
wS8t5JBfDXI3tI9zywJtQo+o9p42dDP5xvb6Bqxd5KfCxSvg5FTysiF1oFh61Hbb7J5piuHXHhGi
5/2fUCZgQJIaORaIQLsOc9Pz3x1FDr037nj/bvFvlKrgLSubLBqCgX0ZrwjAK4SunUwly0a/03ym
R2m8zaqd/rvm+9na2canRIX6XBMFzhz49xYqfh1TOuRongH+RvE26m16ZznZx9JLj7NVvWdxu0d1
7o5rs+JcXTFIvPwwM2gLUmAyOxbKmWgbFxT3YbJ3WGjTjZUpNmtFF85ESFcuok6jPRDMSpvKjdG8
ASJ4+6V+JkG+b4nN0UcFW4QId+AlL7zoAmWmSjUN8fuJHuSlNk3mDCFx9tJ192n9L5MAlBXqDMtx
ZZxTMgyZ02p4iptoykAP09BtuLIeb2270QMViFzBTXCRz3MWw+lS31qiwXXesykPgXX81diawidY
FWPgiY9oMhoYyeE3oFC4wwt3iZj92GgpqM4+Vb0inbFyxoNT/K8MaT+0ssEkxVQ8tw60qg9itDc3
HrNUob6quYjfz/Z9KpmfkSXSyJZ2G7/YV6rTcuU4E21skDAEYl0kDc9FcESwq574S5QYdzO/B0v9
+Hmyb4ZYgIMd2FMEekW++wJi0fYOdUd9iWZj37b7ttzXqljvmjMKjwi1966JgC+qhc4nkmUuXE9v
nqOqNt47tECbAZRBde4zCIX249DvQU+07VCQbzv5nQsATtOPoYlOHjffPvgMpHkR0AKnupzZ1/1R
80hjzZGzYXm2Adej4p23ontnAiTds4akaGnhzhGxH2ryvcv1AFepNu1vnwfwg6j1QQUtMtfScsZd
Uo9IZczR0m+Qx8gUy7QCxEAxBhQC0TgQ86KsS9quwoiNiiZL5Cb6x8YqNpX7kLNl0xjOdjaenDgP
WvtZd3/UmmJmlyTusFzUG2OPsD8ij30uuqxLs8uWzIoKgJ7CuGm26IHU4yJHVUiW1L+6zv05tUPo
2AACZYQqGEbXNhA1z8A0IHmOW12yuCE2M0RZdCvqnF3v/XBrCkzTzlIcUSt2jdQH8kMgikDCS6a0
GgH9XJrMsCKWPxZ9G7ZzCnaj32XlgxZUgdRYnZGg4QOtqYOwlPRkMUEmbs2DRSJvQiOnb86ARlQa
SKFU1fZrcgCTBZgCcICVEEdrEprnHHJYtyX2fQfmtCHIfVUZlDAh6QkGrs7/lyOjijsknd0RBXXR
5D25aQPuzOh24zoVIPmQSBwA3WJBgJ6ha1hUqULra5vvgCNEoK6h4vLmpxNFpLvSSZTXOb9DmrJ4
pKVe7gvNRO/RWqu3xZJW2+uTEmZzsWqwKzRTx+WLUPG5WRV2bFVUm+yo6h8bNLopH43+9hgdziNc
7CK3iop+6eyrM02nGqvtaGHzF9Pib4ulam66uvcnIqTDYcoSuvQ6RKSk2xreFPJ/iLGeTUJo+cml
XqRenzpOZUc5OklvuflyfRtWHHnUkaACG5yzgjJPGj41FpqWtUEipw/t+IGk976zY9kD2nUqsQ6r
W34iS+jhyVTmDnBW1F+RqBzMIDc3Xh0OiBtcn9DqjpwIkfRqGNqZdX+E9Jtf+u0IdqAyURhjgx0R
DrDsmsRp2nEzobD1tL9HTjdMufYvWnsiQpqAO5lgEG1SElXogffQZjz9MCWZofAL1mzeRfLBAfYb
t6ouXSu8Isxr3RJSxiLwAM/1kp9GizKVIUw0rhC2tifIQqDRM7Kr6OwiHWDuXHPNr2sSac2hZofD
7TuOawunPJ5WoNCXbDCznLwojATHYx5o3woVT8ya1p4OL1lIWQ3OnIr9GMnWzjZ9++gRReHISnQL
fujfGUiG4SVFPI0FZpCUexQTVCUSFwe0fEYRfhVwVSZaNSFJwdD4pgCZM6RZtbeZnacJCG232l/f
lFX9Aj7MFclTQdZ1buvgsyN9aTES+Wmxmed6k9jfefO5dxEynL9cl7V20QtwAErt4FIgf3ouC8QO
ra/X0GWUzgRZ9tkZtdAtP/X8H+7hUznSwsW+aeeNCTlGnFj33GyKMJlxO16fzaqxgN0BFLZI3cFs
pNn43VRnPCMR588e3aaDwv1aH5/gsYtQCkrfJGOsMi5oyRYS2XRf54E/Kb5/Tb1AkQnaOVOotGyO
yN83Xl7XZmRNu6HcITeS5YoH4tqGn4qQTBKpkSlHOZQZUbQ1WUJu3ld0k6koydcWCmQeBugq0JsZ
qb7zjRiWxGsdsPJHWd+0ARvAq25m1FTcV6tzwYMJlEDwwfDKOJfiJXZVuWlqRqaPwj0/98Os6dug
tKut5t1evYdMMDCbKN0EGcoFtdYUJ5pTGcjL2eiw+jaqnmmrc7EcoHSQ9gcQUDJEs239ZTYy9DKd
k/izW3Br21ZtkQb2TLSNb0/2Pxz9iBQgBglaJTSDkbZoWrTKIFZnIon+6NZP9r88ITAusAygEhYc
o+ebM9t2wgA6MqO0emgoSKd+AWYXjMvNddVwJQSYEe8hHRhAOayiNY7Xxb2DIg9t2eiLE3Ye2bj+
HF4/WtYOZYRPEWcHzw4KCqTp2OOQIDaL7Z9Kf++O8/sQ19/MyewC04i9oDBrFexEJVHaoN62HVag
UW802F+p95oXuxitgcZXy1fcAWvGKpjdRfhB+LPSqeYao9HrtgasA1DV7vROY4VbtqbbpwLMc1UA
D0ROlhEC3PYu9bf1cke6O+PmztRQhFMp0mlglJ3HigrrBVTzwnfJA6pMJnefxoH1O44V6rDmdqDQ
GuB8GJCI5J5Pqa41s7c0mGs6svyOJHX/iemdi3dAYdylDco1oeoC+5K5DK3dAe9VfIC4MOU3IDxC
AATQXAdbJ2nHXOeeWfiFGeXa8Fi4fZSh0xLvkFZ0K7ofaPWIJqXb6zYgxrwmU7o7kgZY2VnLcQS2
2/ZnyQ5KkuhVVcQzAWkRxJRRWnm+rIWdL5UvDtnRPvbdE+V3/zKDv+NLM8gzE+1bdWZGCJMFnfmz
RRHfPyCs4Kv/lSGpRjGzpfNHyOhiXHvcXt5gAGaQVuPb9cmoFkvyqXAiDcxwYFaAAe0rNIOwmQol
sr7jf+ciuaKTNjFeE4jANZ8G8VhsEmbuNNtTuIerJ4TgW0VIy4ffI6/ZOFuo6HQNaFaYfND0TfuB
q6hKVudyIkNaLhf8C5qGcCVgO++U73rjMIy/r+/IqgjQ0QCTJv7KebbcL/HarLBcZn5fxl8rkgb6
FCu8HpUQ6TTNQTAwsCE2IqBUg9H+qLd+MMyq63tVuU6mIp2mbGjSwrIhxdSeXXZv3h4NsAScBB1r
RAALhMTnlo7K4RGdbm3EZlHa2n6b9NsnAKYVMGqirRGuNESfzwUsugl0gIawLH9Yaico+5sZ5USn
BwC1QNz7hwpRso3YmDkyeTYeA0zfejzb0EXxtr20CiSIUZEF/hww7KAj+vkUGs6XtucILlr1nDwm
k/EKggCAwfLq6LeqqnZhYueHO8KYyLWDQAbRmYvmw0k8ZU42FCRCofWSfW2XEBwGevJu3Z63sdBJ
T8gAghMRRqHfJ6Gsrp2pn7Y9ieIP3LmPS8URf6m4YngAQ0VfNrxAJMXlvQmea4Y3mp49ID6Tdi/X
bXx1fJHIQwQLuy/nNNpyjG0tRTFQN2/ycd+biqPw0ryxLkgSIlUjqlZlokLq5txjPrWjxkVe65A6
AQolb54CuNNF4yIEL4G0kjTXrlD826DsODIKbnyqU3961zglh+tSVrApiPMh6SPSnShdtSUxfgns
Z4/C/0hDt81+aAOQeX3j5bSZ3GLj8WLfpvdl/1WPo6X+mQ8K41nZJ9HOXKR/UMGDBkrnagYunDqx
iaZHu5jo+yo199ent2Kcp+PLabWlWpJBNwFyno15h5KBLS9pYNko1ARU5bqotalApQkwgAC6I8Rw
PhW7XlqtKnFzkW7ePqHX2fbm8U20GMTla4H0Ee7s+fgGKVmVTkjTad7XMRqa2y1GVB5Aq3Xk6i/w
siD7KAwCMEyEPpP19Jnc7nAhA/x3/IskUpKXrtN6FlCDv+fqkXHEArhit1e2ACEZYgpYhQiWSVvQ
2mWKWqPJijIYZPrekdsji0gdIpstHrOwepnhU0eZb9/XbIy0P/1f+99pEl7f5UuFhQTE3tH+BO3S
QMB5vssJjfOxJnRCNuS1Xz4Qc8eaH12vcIEuFwpSsEpg7gIA5aJhoTvYKJZztTGy8mo3Wnqg2woJ
q/M4kSB+P7k/asDmjYxDQgIfvtVCC7RQLr0z8ttD72Iq8B+AmEJwSY4s9IZZgELRHKNxYlvEBH71
mf/z+p5cHvbnIsRqnswF5J4jM2J9jPSpuLfa7C6vq+9tHivKcYQzdX63g4sMLHpg3kG7EsRJzsU0
c6sZNbBHUW798J3ItdKgyrctyJysBZUsqsLMNXGIJICfU5xWFzwfmr6UGbpZ9pHR35X28+gfnASQ
rezTlHzrbm5pjGJtYFHwVkSw3LqAT3R2nyFAqPVRsxyoG+XZweoUV8naLsHkgWMQnUwucASoQDTz
ocmGiDIStM6+ND7Fy+fbNQExeA8hBdGvQea864a0ykAphzXLN4SHxAhsT3EArE3DESFMhPxwu8t5
BSR0R6oR6HNef+rRyLjUPxIVj9eaDA+4IDx+QEt9ESVl7WDk6Pw24SxGwr0mT41F72vbu9nJg+Mo
Onm7IlBwES1NlnpoijnnaPuRoY1ctu91VdH3+kz+ipAeKEw3snbRIELzQC3qfUZBc6AszVw7y/63
rSJCvpesXi3NTB43WK6Ev6OZFGf39bIBzc913bp07cVqCe39XynSiel1rVu0FaTk7JFofG8kwGNV
+UajP63kx3VZa+c/Qv5AQoh6hRX6gcGnrdXxyO+bgPW/WlUIZ3XJTgRI+2Jbc2ayuOVRa3zm1X3M
7kz6SqlCwVZQUwQrhj6fsBeYoyOtWRn3rZfPJTSMvVXa52w4tlm7JX4eTAkLkqrcaOZ9az62Q6Nw
NVbwdRAtgBF4fsNJl7NMXuJRNrrmFOkNzumKvfo9AJa+9cyy8nnxrK21OBu00LpnaXog2fy8NN3d
4rRfr+/kmtbA2YHbg9yzdxEWnmvWltjfKTI7KyAjikUzsIUxQNwfO1uB1FoztlNZkgfKKvSBzhNv
imLUQTv3c/o9VcZNhMMvX4KnMiQXzrEmIPl7B0dT+dBrH2ormJrQ6e/raldn92AHur58a4ZwKk66
2s25sqk+Q5zvsoDWaUAVl/qaIQA8BRIaEDkAHS/5c1XMx9qYJ5wdZZpuQD33BAj7XVnFX0BT8f36
ZFZ1Ae84cW/8IW4/dyC8Kc+8JV6myBm+ucXBKNDmmIOgwgy7vlBcU6sLB/4uwxHsqSDZOpflFxYD
CUvCo/oLi1+JiqxpVQ1OhpfUIE9j0xsrDK/X6DVAQzcBtagZTI4ZIHdY+GOoazfnXEXJFJ5Wglfm
8n1ltTRFnDapIlK9+pMZELZNE2tTp5+v79LlyomoB5pzoDMHaHMtSeXArFgOIzHKqAoc8Or7Sm79
SzXA4Eh+IXMLL+KCOwTcsiVny1xGdIdiEue3PyP7tc3316dxeRgIKX9Ke3UEtOSXO8or6ZKOkJKB
vzYAp1OgSoKvLNSpBPntXmVjbntCguHtclzr9ub6DFbHB2EBoh7ISqLL/bkK087qhhpF0HAYj8XG
ShQhokvLxwLhciWAOKAMWg4RVZ2luWBQKiPEnxrjocIjiLpz4PaV4gxb2wnLQ/oWmHJAKuRQHZ/A
UWnTrERRx4vLIrfcKvk6L98KNrxEFLwDQIdcminM9eQF1I62m9FxqiKbt2g4XAfd8sUG1l9Pui3T
EeD2VJjTtdU7kXgRLhjiLEOlYQXMabM17fZu6J0qKHr+gdWxquR1bQVRtY9wmzgAwFRwPr3eYb5d
Er2MmJ6+mZxFHOyYNvhCb1c4EecSeFCQyMhtOwgrvWJIXVj+UgZ3aL2uUIQ1hcZr3ofDjaQnSJPP
p1FMXqc3llZGoD38VSTx7770VVTvK/FChAqBFDfAXI3/yFgkP48zFCmxKirKp84mAXrYBy2CXXp1
l3qv1fi0DAYwNxW4BD+W/e76Cq4dbafCJbeS9voMA8gq1MvPj0bXJ0GeDAfdbA/JUjz3Gf9xXd6a
YiB5DGg60u7oaiW09ETv4cIyr5uTLqIo23VRLGjMh0bFu7e2badCxKRPhCxDNnQph5BSD7UmUBUF
Xx8eqejz4dHrgcRannaRNe70XafqsKwaXo5agKOVjGJ4D0VrW3Z7xRqQdHg64vzEGYd4u/T1szWM
cV+0kR2kfEtUzR1Xvh6dyhAyFAE3dE8SCnCy9tTP2yUu5xrQyiToxrfq63UFWh1f1HchxQEIlC+5
Sa0WM85ajB/Xn4u9zl5vHx5XiygXFGZxUZUSG24ygKA28ge6c/R2m5Hb+eFEqgkOLE4W+BQyjjaf
6q5BHK+OWPKtH9MAJ/D1OazY2JkAaYddlrnzYkOAz0XDxaX+nJOX6yJWjo0zEdIus26kaJc01dFc
xEjG7nkc+vbDY2l9uS5n5dICSz3A04ii45aUPZYeZBEG9SBnQmcsMPQWWbdNLCeYyn57XdLKhQzo
JEBbKB5EGFqOepoNmriUrg1ntYm/8JY0gnM4Qob1zdSbnTukLzVbFACh1Y3ygEJFG1Qc/rITMBtp
r+eoUoq4U6AEiiPj1STuA/P15vaLzEXiGTE80L2jakw65ueqbljJzSYCzf/8qZz+YXgies6jLcIf
4s5zo/fjLC88B0aZ1EZ9j9dmffTGTlX/sWb6p1Kku6MasqnSmNBr6u1NxL4zu1HsyIoIlBMgKQQv
H0B3mQiTOLFBx8TsI/2dd/e8VNRMqYaXtmFpcJ7RFMMPTkifF13xglgdHjkhcP0LWKic+0fvdga0
NIZP3snw1dJUb/sVffUEl7DoSwHgoXz2strTGjrnQ6RrIqvJgrwKXRWebW0SgmVewPJEpbh0u7qp
ro3NVAwR6Nc32TZOVTw2K2cK0tjIayDGI8L00iZUVVrQwY77aHYeeH2f8ocZGH0SXj9P1tYKACRE
tg0Dt4nclMTvuyZhGtZqXoogKX915i9Ty263O2z2/wvxJDd7BLCnckasVWd/aTZDqbhrV+YArB1C
EoA5CbsWW3Vyl3OUW7WDboDCP94zc9Muigedanzx+8n4Rq17RWVjfDQ11fxPk7VZ6uP1bVi5qBD0
QLM0uGngeZa3waSFb3Av66MOO9wa/0Pad/XGjURd/iICzOG1GDpLrW4l64WwZZnFzApM9ev3cHaB
z2r1uqFdzBgzhmUWWeHWDeeeM0e2+Sqa09Scsv7l30Nd2bgAYiJkhFIh1IguwVy64EY/NR1/eDWC
h2q+MVdfnw7MhYuwN4BQIQpaF15hLwJHmrluP/DEEutU3shEXnk8vEFcQWh9hE6TfWFbDWU6HW0m
CxY8IxwMGt+W3lvy/AslHgTmEIZ+aUrVNW8qnBk4m+xjO9Df3537/92VBCQPPIUv3FrVwKRhFIPz
MB8qcZd2N9ydK7OzwLXQUYtgCIHmxUa1rcobmdeDnKoyE6tRz6CWulFs+2qVIM6JhACUbBYa78u0
ZtE4IrcbA/BJTqgT8iBK+drpv+0aLu3QKIIDqAm0zWXf5pwj4Kv70XhwIbgxBL8KT08aiNT9ezW+
nmuMggt0ofKCebpsg2A2m/xUYyawPCNpvQ2SDrr97TQwxkBUDopiD3IBl00Q5VSbIG9XaBxQ/n6Y
UHWhpXeHxDNgx6gV/PuDrqw/0jULPSFiVoQeF1eG72e00lKhPXik4S80ff7346/MF5pfAohfLvAB
fMxnO4huWp8ZrPOBqpZPfZliEAu0rtrTv4e59hV/D2NeDFM59lx7zH+ozZYYigzTjTW5MoCLshES
pKjgfO0V6V0JdUoDp9Dm7+ajWd54/2WWP1cyFqZ+4IGWFCMip2Ua/7ouUqsw3aY1nYe6es9k0r3q
7X4yE10l+fTn21OF9V74PXRU0b9U1w1fiLxkFtBosZ5ti3H9/ceDDwMGF22hKGNc+DjKsagadM19
aExSdGt5K5V8bSH+fv7FhvJzvZh1I/cejDNPUcbNvq83gpdHgzkgIgs4yLpYCrAGBY3XZmBkK4E6
Ept6HtE/twu874NR0O8PiQbELuhBAbL185oXpVaLuWP6g9gWwzGdv+3vf378xUQNJiRotBIcpyXx
UigZ3DCEV9bh09tfnLjOyrleT3h87kRlQGhxozFvmeaLEwEWGIAnPJhB9DIt3s9fJ4IVvaOKrFAP
dX/q3aNdvk3FDdt07RNAV4mmQpw5mNuLlUaz4sC0lgM+XvhEeCwU9a3g9OpXIJqAn2kACnbpo1Fb
L5VbFeDsNDNSTg95WYRC/fr2kQMiB9IGoObAP5c9hkjrBIYjU/3B7y0g+ptw4LeyxVe/AyVseMuo
ngNX+Hk1+kKoAtVPXK7mNivB96HuR/OWAs8VP2HJUcCXQo0Ip+JiPaBOlhZpCaYmvfnTmvuUblIt
CW5JcFxZ9U+jLG/x18ZCUhj6FIzqD5bz0erHMk3+vRpXpgrqIQZkcqAmthRALp6PpPcoiwbEjoCX
6JSHFsj4UaL8/vmDyxkg5bEAPL9ACkTdC0mHSn+Qurli9nRXcu+GR3WF7AUdxEs3FPigFs7cixoB
9hoIBSkHS7clKOGjGfe1Q4lKuzVHmK8bA5hEurNn97FbQ/Pn3xN5baEgGOqAgwW4sy+lSQYxFl1b
2JW49uTMhyC7FfNfHQCYxoWv3V/W6/NKyTztNNCyqge38PbWIO/SYLgROF3b0osyyKKpiVEuTUwt
y7qsGwzRqSNPEz3L4hF8m112ix/16kDITQOgtbjZl4ZGmnbpdGyEtddbRbrGswlYoTdtaYERspue
/7001/Y48AmLMimSAKD1/Dxzft4gpGAurq42D50B2ZL8nOY0+vcoV5wiYIv/Z5SLKybTtMrvlKM/
1PpBpfVqmDJStz2RTY9BfzKd3YgUv37Wf+42wK7oO0Qme9kwf5kGyaEGl08U9Gc95Ky4EeaOFXHz
Vkrx6jDQfwJmF9qMX8D6Uz6bc43y7gPCypoEVB0p7T1oCPY3nNblfH6+Q/E9/zPQZYq51fO5Q7vi
/ACPE87YQDq19+Y3J3806zysXRkK8/tdz2husZDYhiFfOKqWj/9rDnvQzNjVaM6grwT3T8x68F8R
dascf20Kl46NxcAiqriM6VPTndDzN+Ho5pxUM6qK/BgU7//ef1/tAz7lr0Eu7IPTM9HxegaDXK9v
jabZDvX3U2kYYrlSkb9ZlBwuLGw+opHeFc784AWrWt1r831/S6Xpylcg+48GGsBI4M1eliVVaVaG
KER7uve5TRB6fNtMw0XDuy/tM0s8cTFLQCgBah3Q9uSkDfGNkny/KwuFdohmIa+JdCOElj/vKJM7
RV3D5Jz6KpqbhD59e5X/fvxlUrZMGeyph8dT8ylTiUsf/x+ej85u8HIv98AlUjufeG4UvlGflByJ
iXp3e8NTvrbAgGb/17WG7Jl3OT9ZXfE5q+tTSUT62rY3jMjXxwPvAv7BAKlG5OcugQJKbzrPn3R2
AtdHiOZ4qERH/56hr3YeI0AJ10eGCNH15T3c2JMhjdZgJ6cPqU7aYFcYRK/3TbEZ8xu5qKtfA+jj
Ql1neF9urglF3LLUJT9lUBdy+J77N1bjq2VCIwNY3lH6WrTCL90/k8pZUOWwU6qdih6c3lB6pLfg
68uZ+mzYl0GAQANxCahlL/dUL7VG6bVip0gEd0EQ9X3oEmP69snGKDjUi9AX8gWX6I1a93KRAcBz
AglslKoA8dH/5wjLzvjrspj8CnWdCSNUfROOuR6Nt6C3X/0ifAOQ/gvlHdzI/yTs/hoB0rVO2YIP
58TKbd0CpLcW/VbeYnm5sqtQSEBSEBlm5NH05S3+GiWbhdspnPSTkF1igDPeuRVVXBsBHVH/8cP9
pwb+eQSPFnQKMp+drPypaY9i8+8jeOXxoHuFnYbEJ1Lll0ZcS1tlVHlen+b0OBVh830bBe4YVB1B
soUmUQzy+fU7dEJ5CIyqk6QsSh2LSO1G3unKQkOYFNkU9MMsK3ERdhlOrtxZutWpt5NOO7h8C97N
it2Iuq6MskB7HJy7BTwXXHxH6hpV5Y9Dc9JIyT8+yuCdf/9IoNqMAdBwgXary/xZV899kVZTfRKG
HtH8USF6/PdaXzG3S8JjgUv+x6G57IW/NmuJrPPkSFx4mlPui9GJtNGOmAySSYd0NGHi9d/jXdlb
n8a7mLOKsnTgBcYb6By7toz1W90QV2wuVAyW0jDajxEyXnzRoBdqKievOaUs8VNKbJ+Anv77X2Gh
xw6xFVwQgIA+z5rF+sr2u749mW/jGH4/KYHaM3A/ngHo5GLVPz89aw3aNIBLnPr5zTQ/1K3W+Wsz
BExRADsIWAlczs/PNyoP8FLfbE7eGQFhwHd59fDv+bk6Amws8qZwl/xLfaiqGNUkbAY3Ch1VPuDr
gdMSVdwqC187gIsp/z/DWBcTxUr0qHEHw7R1bDdHrTijr+oWHeC1HQsYABYakACksS8GAdN75yN0
b04s+KjPfXHjQFydKlTaEPzBmOCC/bwYet3U8Nb15mSlb2mgQ1EADL7ZDTzGleQNtpSPPg9rAVzD
QbwYxWRgzCqM5uTrGjH6teOnEQh6i6KIa20mFNWksdNJN3U3bOS1z1taj2FjrtFQ+dBR50I59alT
H1bwZLBnc/7z7812bYG8xVUEBgHg0ktGAJvmYHIe4VNnDfDFbifWECIzyP/DIDiPCxMhICGXltiW
CJqESOvTgNZgC9yD+XALEHJtqpbWuv8UA6FufJFHaQtk8GaGIdiw9z0kOCIz/b4/isYtYO9NgAqx
FS6GqJqCW5zjxur0MpwzRnJWE2uqbzgQVzxSJJ4Q8kPjDA6EfVHMGE27wZae6UnW0+vQGJGjGBmd
ibhyiKfRe/n32lwbDs1cS+vFkgS41DoKmLRmUTbVKajRU/VsFk+daZEZv/T08d9DXdlrgHk7yLIi
TFzswedzhGosnO3BgWPhvbhkMG8Yg6uPR/Ye3Hmo7gMG8fnx6axSLrEmp+ox78P+VuPulR2GfkqE
nojRUem4PCmNTbVUZ217kibagiPHi24i1a9ZGhT4US7DB+B+vHTucndsB8kWL94s732wFpVDIvVV
Na9d7zkQv9rmThfZDStz5SL4NOjy5395MZ7OpyIVaXdy/Gbbziryx3lv5WYyZPLG1f9/+UBgf5dG
e3jhF74lwlauZz6CCKoz0CXdgcUP6bQfdR/Erv9znuxVilwaq25sjSubHFljHbsOl4QOQ/f5Eymf
dNlOfncqGORm8jOaZ2JvXqVs7Qc3rMR/qc2LiBKeB1LU6AdAXv8yf8xZMHXZNGIN1REFkjDIJFEy
Vuhtyso6rJwPN1vbKBm3WZgPGenY0aC3CkD/JSQv3gIJX9wcS87f+poO65hX2ubIT4PS7l0GGiH3
LvW92GfnfihWKKVFc/DaNB+DOZO6/i3VqoaceD09TMInes+jqq7QKbUtai3m2skC4scApTbEUnDh
veOgEa82kyxdFzUYfgBfqy09HjSR+JIlbW6tzLQHD2iA9uC3XA4kbVtiD2fZLCS0qyxrE1rkxO/e
XO/gcB62E91qSEEO1a3M4JfFR+pg6YFfFh996pdSOVntD1Th6J7H6R4AITIbCUe3Kl3p2bczeBgA
t2mwkDYtYLILC2dN3dhz3ndnq67DVZfdas+59ikI/JaiHpLdXwgk3FmbTepLPN8gLUSzpoZH4l2w
n7T99U1bvUyVjiDWXRwQfNTnE1OVhbSmxuZnN1RTXNPk34+/8iH2wnqDhK2HWODSpZpyi1Udp+Jc
mz7xWaJNLNTrLCytMEhvdasvXuCns4CAGQK82AO45pYc8edvcRpzNhR3h3MwUxBrr3S+GrVTYP6Q
1bqxX/79ZV9uIfDOQ+4ZbcEL8+YXxQOz10ZuuS0/N3ytIdl9wxm99nikLmyw+HpAz1z2P4u6TAe7
ovzMrT9ZbDXfdQfx9qjgAceGYmGAZPrnqVIjcF6la/JzYEbvMrhx01x7+b+fvuyKv26arq/d3sst
fmb1z9C1bqRXv1zQF+9+EQzYhcwG28e7vxXzSXsb++fvrywyeDCnIAwBgGkZ/6+318RYQdXQZeeq
+SEbEfaGfeNUfP2CpZ0ePgay28jUX14dgdug+y7H4vrzYZoQXcyvRXGL0Ojr0cMgKKqj+RIpJPfy
Cs4ae05z9K+fNWpDJzHRKCN1kzjeExjhvztjGApARUBPILD1RQQJ4KKgHbKen408bvN4vHHVft1O
nx+//PlfCzLpeiWaCo/vxT7vnqpbrG/LZv9sN/B8F3QN4GuBSsxlNh1QyxRifQM/Fy7dUs+PDKMO
U94SjYkbe+vKyqOPFBivRSMed9WFieqRDSupPo1nkNAosWntOaTf9o9BjoXVQJAUIA4D2vnzdI0q
K+GCF9N59MbIaXlkftv0YQAELpguPP9Lp0qWioq6eT+eaUAEPVDt+89HTR78p8AZLUzDFx+AqWOz
D9Gas0wEglVDfRuwZqKXC/glnHH3Pw26zzOk6rKa0TLinIPyzSnOOfRw9KS9Ed9dWWocPRzvhePP
g6n9PAiaCmb4bLl9FifLmiAjXMfU/bahXRif/2eMi7TLID00RXkYAwTgUT4+Q9noRkj/9U7FCEBv
oiC65NIvg2G77fs6NzBCR6PausN1krjmB/U20Agr9eH7c4bIFM1wyBYuxIgXplfvh7ZqdMs8+0pf
l3qkcqLJbHXDWv1vCt2LE79A8ZbGFTAkfuEoZbxX6Zi61jkfvGeTWVLEXmqenDlwDtJEzVo0eZog
Q+KJMNVrmpHBLryQjv14MDXqc/Rn6bMZFoHLVpNTV3sm5S/he7/0coEOstLnMZjM6bang1yPbdbd
28q0JdGqtmdhpxn1tqsRBrksgNhhzawNK5tFjTyYiqjgi2YOzWmIGBG9YNydTnTqp5OJrjfwzdPQ
1LJkUGYibJoYEFiV3ga/8/1YAwSz86xQWn3CWzOu9dByjpzRxMsSKh5b0PEGQf1SWey3grB1FU9d
lcYigC+/zdLYmVdNUdmgxaFdyGfrt2vwfebpGz/QyAAuAnPw3oRTbJ2q/wVxnND00acGiJOnF0lv
jysXwpGjGaatEQbC35r02dN3VDfDAQ3tPYIDQO8+zApVUX/f+3U4WXemkRSuijxwcNl5GtL2Zwkg
2Bw0hNtiPXRtWDo/Bz8NSyT4O5rjMfQ06+k6wN/115V6LfuVoSWZ/l7qd5bYCt9IzHZYqcAmpWms
NA3p7dnazZ0ethbaGWQbAwtDpH+q81VfbYzOJik/qPzEDXHg+s+Wo3LbJBL/ceY2HE0zdBD+pDxW
7RgbmAcrq4gu/lSdccy1caeMfT+/B6BbJAFSuFWbr6HLmjjOXgYvg7obGty+rCRtv2tUUuf3mr7h
/Xa0Ni4/tAXa2LwxYZZ9aIGoLJoPpGg8dSjGpCwg3j2QCaVwv8kiweuN4kM8K4qoMl1RC6IlVb9u
gj4pNZdgQEvoP0R2yqaNaeQPebWDF3hU7mp0c8jUWSs9Fwet3Ui73zgtbgk70XUZD+1rUxigHtDr
tVPJ45gPxLV70mvop3/SjLPUAe7lJknV7w4CakjW7gyl9nleNmBrwjfXWWz2d5X8VWRlLAYrBJRv
beXDn6E70izWslfbuldFHplUI9SIqPBi1rRnW+s46UAvVxcp6Suxa5vNjBi1mr1kENt6WlPTCv3m
d1We5qq9G6WT1DZUiD0ytk0yjOdyXE8OqmTFC96MNJYRGf0PU0FomJfRIHa+8wMsdsd+0vqozoOa
DA0Fk7yrCQTH6Ye2/KhW1cTgAuLVezdfGcMWbdGEWajuGNu6b8NZr15s+ycV5h1r9DzUOhynrene
M+MxqLZWkYdts6vNY1DrxBVDjHRvLBSaVA1S2bHXH4f2cfC8aHT9RIIPXdOMqBha5Me2uRLEQNOC
Y8bV8FIEz0p/C7Qy9PRfjXZfZCfWypB3M3H8n502Ec1dOyo2tT0GrpDNt/qYlonsndCv0Wdt8sgp
ngvYnX4MffPH3B+nfNOz2B/fRrER9mGyT162mYut5aKBSG5m9VaNj6ZxAOuA0qffuVdGY8kJl1aU
en8K6uycPApSuq0LIxzm1z7d2OzO0neOqyVVJ4HX7PofZaXtzfqh8/pDbk+E9q907ojyo0nbVqwh
wnoWfRGqXhHkTlZTz4jgUzw22lYiC0rstL/XIM+q8reuuivw010Zau2jxfYNe2UscsaXJY1gY7qM
pGp3pl1jck/ZvFdyW/lRXawzZzP2T0bqRApSd7oHXkSIUTeocS189EFJowaQGF28pxaPau/kujuj
0ogNdXQPZswd3lLxqGk/5zLbVUGcI8Ec+JGn2gS9lMQv0G+Mq+XM27jy223ey9CR2Sv18lcb3inA
PLCVTXsfFBUxkEMRw1PngMcOlGacZaHb1tHIY8u/p/kBCHBkWix/lzo70Rwk31gVtJu3U47qYhuQ
sl4Jee6yyOXrhm5zZweV1AGNnGa59+RKiqQuNnqa8DJR831HjyV/HOh68FdMrKH1No0b34ogQUG8
cq3XK4ifav17haKlryedlaRBKLuTq1hEB/BpbTRv74m9bj4V1sPQb6R+VzkB0nY7rV8FeUlMxO7u
trZjv3/OR4P0FryAld4dpY4UV7DGKpfAPFBzbWNTFPTJyQ7QNHvOuue5eukVXbkCV1d+j1RTrh0M
+x3h+o/CKtZ66hCja3aWhmvo6GtDaHQz5PbA4cHsIzLMhHtHJ1jl88mjJ0DgyYRWJdxQjvwR2PfO
DC6wfK0CSWzaRqkVsoGSpl1jh/cVMoFOMndG1LsPYwnC3RXXlss5cei6988t3QYTJ065QuNhXsau
kYeztlaCEbe3w15i38qfqrgP+rjL7oJ823WP1vzbw6HunmpIh7NHY96M+lut5Luc7YM9ePuyDkil
bwxAS7UCfj4FSTJcJzTI+uVzAGNuBR/KRRJtPwUfUDQkOXJiqntr2F0w7Jxy4+kqEu0R+stmBRhs
Xx0HUTyOjTr4WUdMYZG6DHYec5KpkolhrOCVI8G3dZuNlr9xcyfg/Qcj3uux9ruQmedUF2GFm8tW
HWnl0yB/+DCh83Q/OxtR7VT7jruCe09Fu7XYoZ2PjXtf2xm8kQ1UekG5gqMmCJM7m1ckq9emc7TK
xNZVaNUHA+c6l25U1mc7iMBdRPL+WdN2w7hj00b3Hx37qa7AYjQ/jsVrUK6Vk5M6fWDtmAjkhgK+
8cs7tFnr3boq3nIP5u0ll1Hj3Y/5LhUSZDgB4SBdSX+2zCMWPHfI4GbIK/PAjyWamKgXrCXwQ5n9
Yxgecrp2Z1h649zJuyz1Ys0b14VNZdjo+hbcRxt33OtaH45omBB5CFHtOR3QmNHuPHMgrHqfsjh1
D85wlw6KQMnQ6H8GMywW9oegH0LnkVLYNwr3DuKgdEiG9lmfHgsrYt5D1p7s7g98ONLqh8B6qage
spGSWRvx2adKvFIei35jNkiO6jszPSo5EW6Co6ELPe3elIOM0V3QhGiqAe35W9VunKGKkRUk3czC
qYwtDZNiqr2T1x9yHsLUk9FEB+JkItTYW19koQZGVYNbO3v0YxP2TgxZZEnnDj1MTfcoiiTXjkro
ZBghwawS2Sa5WpljZRH0qGT1H7tXsFLjvT1AKED6Sc8LTibz1el3lrup6ju7PVsdjXX+2DjTpu3U
YRrM2Ky6TeE9tfZ9NsXcf+67KhzKp7mvTgrYVheeg5tH6OwAvY0T+eYdDXABjKRKvZXR8hjc3LFq
cJD7KkR3vwv/u8nfVLDyoZyTASA7Dvcp0Gi1JiMGjQRjzta8LmEDhsRX4gSOrlWloasehrSZq8ir
49KLTP1UBNjbc0/s7m3UN+iYmCY7dMv1GBwEdWIBhjq9xzRsMmRlXHta6xPg2m7QhK2i98FQn7xG
JLm0SwDGWR7ZYx0b0olamWO6sB07vhJzEA9ZExeGRRZASjnAMwLGU+1KehJ4eatS0eCrF9hEILnW
qXAOVikPnqiS3HmkJdD7933w5IBrRHAHPTBPVjcRXbsbcWv4BiACKhqLYe2weMqfkM+IXP9Xw3/a
9X1eH1UKHep3Dh/IdbZ2WoaZGkgu/RUHCCPomn2Njxw0h3jNujGOTjMRobHQENkW0c9e07aD/Ald
AoQNb4b7O9OPMk9cQGoM1DDqdgjBvL+haRfZxdqxnjz3FRwyBxUAYJ628TRBmjp4KvrfOd3ICd6Z
FU/zenDWprZS/UrTx5VNP3iu1qZ4a6FtouNv5Di1KMRGTv/slqs8j5HXCr1553goMdjz3Ywbs4lG
FCy42YapWnHbQyHh0PW/irkktIqmYFfmXdRkx3k8j+p1dHeODy+Rhoq5CcVWsOIFV417BT/fyVgz
81DVydhvcjj9bofo44V7xsrE17k6PbteSViph6Zi8OvCeora1N6A5SQcqt/dNGwAMox056M0X8r2
XBpJM/u4p7dZEDeNWgt4kpL6d3O3dSvcQ9mxdGiiFHTuNTIjoTHpWaSlftRWVZh3GulETizRQhxq
fpv8NV4vGlsvrlCuqZqoA9NcMfVJKoKYpfAUXcSGuWvGyCpEJn6liDtm732CJXL6bZoeWLt38W96
N1QmAoeeoFhG6PQHJDzMvA9wNwYazEnjy2PaZzHFiUFufiW73yPQbL77mg+M2PzNBKVL587RkKl7
swsOVjsMYeA9Irw6uGkKh8bCy2hxYHQPeW6dpnxrG+dJV8QPKJH6i8jvigCefwEi1KNbwis03Mhm
fMea+twwF/vZz49Zrq1svh/0XxXc56p2CDN1YuVzGFCoIhdZZHbINmUzfW96tSrFczvtegcsnKDg
MqYxlFSFNFDEzWqCGkEUNPgCRbyqJIGJHcbw24YUdFxVkh2Bj36ZVVETidgzRYAJmqLNXDWbSVbE
Ls2wZu/ehDiXkcotEN/WkUP9FP539TDp9zXcBBrcVfkJHV7vHJKRfioJK8TRm/EDZbeaZ2vtdD8W
Rp+Ki6iFIwMJmZNc2nnL4VFICA1ORsQLOESDHA+5qf1wWWuhYNeaYeukiDmm94b+yo05Vn4XO62K
O6PCTWoS0ds7i8/gR3ARyvKdBh4XG79yTKY5+FHT+6ulFVPmwz0yGBC3Q9NE707raW7ehI/pyHzt
h4I7qrNuPwf1rkEbHO3gcORjiE5XnBK00SKE7amzMZpX2rMd05p97pytXDRw7Ju7rsw+JqddS8f7
IbvFFbWT1PvlGmA8l3No0mlnZh8BtJhQ6Xu0S5640iO96ZIsdYwErFF+XGhpE1l2r0UdAqbKpH1Y
avBOslo+1pTFLeJPRYv17IwrymdSlQ+twEZCDsPPJM5mv87y6bkMmju3b82oM6yO2I38abE8zoXS
DrKqN1rLwrw2iIcudw3R2Fj/cMSTz6rYdV8yl5K+KJNCnVveh7WHG71poACmZ8RvNe+/27TXpijt
0lU9IkIDL9Gp7to3YHlQxGqNSHZoH/LPqXhLq3tvbGM1PbNSu8N33RdsClsuszBjRhqanc4VoY1s
fk91k02kyFj1Yo2WV6/mhhlH6MQgZpg975CNA5qaaz37M1pINwlLvqZimpFn6VLxKmypbVwffVHQ
P0J6P+PLtKQcWIVhGLACXVpVuJ3S9x7eAZlaVfp7yXvT3tuDpYXQO31EOw0ma2imH5VBkQnyCrYC
nkPRqJTS3nZV4b/0TWnGTj2tPGCe7MldubzdW425cd0Cm1d7YLO9KTQDemZOPyBf7gZrUDT10egD
sAqhBk0gcsYFq6AHXLp9yHQgNlr6UropbCClwK2PaEUxrHXntCIyhP1QBzMyIQbojwqfHng+x7wc
trpRJOCCAR1m/mbAv5J6/1oBVHfIu+HeE9jv2Ztw6ycIuUZsqcYPP4d23yIpl2oEKhiJL7yX0eje
FeWvrf5cmTzhgI8wds9cBQopHJ3qBY0fBMtKJnaQAhGGv27SP3REO46+HQOL9PiMdvwRMJ+URhn7
4lRx4EQYghcWQekvdlusMpJLtU+kU0QzO4yIVAJtXyEgAdlCqIoXvfmphIlyq0WstMK236Y2i3p6
F0ik04TclVP1MVEWguo4KYRHNMA/beGFNjNW4It4cCo7D6u52lfONIUp1GPmoiO5f9YpXD4dZor6
JHXM7dg9ztDiruydP6odvtEiotxn6j0Yd1OOwBIwnhffGkgZlDHoBmLY48eRMh6KbnhE3BGmzqau
XjOtx6ZeWehXm6eftE9Dlj559m9e/hpzJ5yHjVnce8425Tt33FlgrAS3AEmnrea4cR0ga4VqIRlS
hPgQCxwjac78ntX1S9DOvxs+S3DibKyu2CD/m2RqTDTlxlX1bnXvQZk01Xs/7lDM9W2kM+Z5ZzQ6
IpI0Xzn69Ax1ozWdbWsFpjMyjuN2yIoVksgbN2vfeEn3nv4svXNmd7h3ESjTTa+9F2MDZZ/yLtWa
auMaDUHXF7xFXB0QSp4UzhOcdbUtQb/hTnGa2cmAAMnbTEG50/N0iB0TmcyhXLMq4jXywFqcDlrI
SvvPnGlvyzoMc5rkxUdvRAxPaZt7yBchhok99AI35mNTeFFGEahyFjXg3K3Q5mIhPeXOOmmy3WQc
HPxfJsCSi9BmZDyuhUEaUaIcGc0pwhYXVwmD9YGhpyDixt/l6eMQtIlCrkF0BpmaP7akW0ttefoR
yClUgfHoGvJOUY8oM09QYyFBjcxuiQ3wMtevGftV1q8BUzFNIR7Y/q6lH/NqbReb1Hoe65Uy7lm7
nax3jnyt6I9Nekdz5E/eqvRRD15c6SajkkS2EAYu/xdH17EbOQ5Ev4iAsqirYie3c7wQ4/GYFCUq
kAqUvn5f72GBxWLH01aLrKqXai/XaMZ3AlWrBr461br0OUv5Drn59Bk4l3oGxDz8BqrFqng/F+Ba
W4PxIJGpCeocp3pcjlaVgiGEcuXYZHxe+d0eLCVHXV2Ij7nlQqKjYi0uYVuSrWr9wtmOIaZC0lbS
PLuQ7lkZnrzGYG6+8Pl3nsKPIZo/LLXXZZm8DD6q0x6TAwdYEDYM/6s6Np0u3J5t6ELiKlL1s8Va
Q4dshxnHELkW74ue5bWZvVfTtAUyoYuO69xuTRWb6FFT/4xG9bYedyNwBrjXpd+Po3UvehBl3YVF
ggGnhxZqYSJccr1MvTo0fv/ICPtmWsbA67ZqFxjMWJwnLUxoAEjmhr8nQwRpKh2xHM7v7ggCRLJp
a1ukUmxqwg0DUXQWrWudgkQ7+oQXMmjuBd7NdFbrI2JH7wc4FdqgfbW6e1lpfVI7VEKSv/R1jSLA
b3qhKXrzdqy6m2c/uNQ+Xvh8ae0OUqHzVpOyqJd9lqAH94FQ+kleK32gHNSvu/wj6/blOgPML1HF
sD4g3ff4oxE4RE6SaT4+xnI6Khrk89h9b3X8tkd+tWj2esO/F7IfkGxfkgTfGomPoRHPvXQQSu35
ZzUMZSTHLo+H8Y4Ij/4Cc0WUjF/NyfjkQrv71dOwTb2JoIH1/QcXqTDA9DhYhUXmzUBA6LqiQlhT
/xr09SuVUGslSNeJzHklEg+4He86C+Nn14VeqsLkcTWG/21qH0pWO2Vu1D1Yd0TDeJq8WxNONj0A
yCFQ02HWUn0WD6ha4Ysz3an9Z4q6dI/DC5ZLp8YMD2s0kE+ILpbcbCpIsSXGzVYGOr4Zi40D/UE5
WheKs9shW99/UIgyNi2/hrENLv3ahFkkRJ5gcp5I+yMdvOPbUgquPtdNVEEnjnKaX6IIuLG6+o19
ACJ0J4X830InlD7yzrwEZH+cAvu9I34BWzJjMAu1lwUgRyiudi1ZFrMxzDruzGHeeUyVrUZMdxJC
AL0q9w8ntAyJWnNtiKxWCN262sE/Pc7LL+3RaS+2CGe/aGfnu2bzXwJp4+5PTTWufCwHL1RnJN9u
mT/u8eUW85+yoQnKeGnw1QlxkBEQ0mQoAT/fJYsTZvXuzxhWk4tmW4SLYUhyqsmf2PdVMfo62+bl
pbPTq9/rU4hjE4V/R4Cvg6TliLfZC4ZjG7/z+RtbOUi27+Dx5vaAAESkETHPnKOeJIXy4xZJMnX8
twHt001O5tRNkNau/SWeUzabnwfeeJ4V8tLNV1D/MSHFUOFmMxZjjEaVfTxnBLW61yKP1G0ow+0E
gEOErcpRC17XdjJYODO98mR8FQsAgYYf135ecHVbjL5ynEFgWXs3xgZD3B5d5zh5n+bDpHGa4TkZ
lpzC8yx7NL/e276+r/DJ1c6DD2Qe+xDLZVwqmnxvagb9sB0nX0c5cyC0Wt36rpsI0iRB2c7rARjt
wxKanOtwKYiIM7C/h6HBhwbk0KQOSncvVBr7w8FrhqVqtrrNWwQSYcN0bn19dbqTG58D9i5hyl9B
bDkzz9w5uWx7UAyACBzEmxiIp9vELzCupc4yo8JSLCmZoPvEAQgW+ws5xisU0GHqJMNjGMp3otFV
0f2fK6IXtw2fbA+sLHF6k+GxGegrQU2ua7ENXcG9n8TobIC4VHg/Kkb3zDMf8K9lNPNC2Drxi+zw
RE6YeifUgLDHjLG11VhTnbFp+dlHoMfNSC6N8wURX9qOW+VtQZX4Jg2ZrbS+SqDtK3mZ3XvaoXiy
e69r0ASfYyCX/WaL2UdJ8i7qRtgBvIjrNSXx97hd6w5+sBapSoqkHHO+EcqkMvH+2tE5W31/uxax
baxFQQP7uJAffmuXPcRkge/VvyzmBQpv1i1LitOQWv1oyQ/zHpnvXKH6uB8mfV3mHaf2NVFz0XRz
QcOXZBwyhm+rBToTFAjiQluN28HNPZSMgH37yZHKD8Mq495p+S1rgCFAbKbpmJhrK8+tfgu7FvDV
UPrjmnIPU3Ww7dkUA+l3+0xMttyCoRJ0r6Z9vkPB8VMClQhYelSFEb31GKBrV4mPYbe9OROXdBV3
3q0atact/gRKaHEIpL5OMwBvfWr4Zzx9mPUvXfFiA8ZekQmHsQtUC5oWi0l2j0szOSUipADAVQFz
H240co1GGRl1OIAxgMr4a3TqveQtvhe6e2429Oceq30UTAgUA7e3YTYa6ly0UbHhZunAdvaKjMWM
AsDq6RJEL2Dz+n1P96TF14pd8N2v74sjOuZ/co3LYLVoETEwkXxTHdQBVti0IdwHIMn4kfKt/8Vb
G4OZiTi+RbPjPsKw2OClCBqwo7HGr7I12MgutqxJ9P6nG3vtF2wLAW244RJHVQj8ek/NBtZA0xqU
7zqjcKxLLO+sDDwGw34EHHRy6FVj2YVOG0TEiYxqf3txnS4q/IgAUG2x/Im4gfPhzCNdARDHMVoi
rxaFt9/EvuouBhoQrPKnn1FBRpuyhl8wo32RAQChmM4LmC+A7X+aObnjQ5yxrn1cB4knfa35nrud
j088VPs+53gb39flq6+/k64p7Yi3ZHkQ7I+aQYC9T3h55Q3WhYrC1/VDHXtPPScnOcT//GZ5mvcA
LP9p488Nw00SzQZ/L8vB8WawqzxD5Xsi8ETAUXtSTgQAuhaVBzbFIfYVS4xfp+lhQIqmNaC/dowk
YYZV4ekw/xJsG+nnP+FtEHFEbtoFwLgs9miutBLPFItDU4lCBeRIGYj8QZhO+Erxm8aPHVg+N0Dg
LzCfRSfZbG8lPkTr/W3DqgGOQJK1INGXaZ8BNUsfUgPw+q1PChfrHSGIxy11DWss3uwvhAGR8mi2
g0mceJhPmyiQBJLFzbGPz76hIO8xy8m4O46CfyxDWIEwMeJ2Bdv4Cv8Iw8TmlmGDYXF1GZ4nwxGz
kzsXXvJRqyZ3l+6+h5OHJizvwy7ftwcTPdcz6Mf6rNBnbDW/MPAIdQRQLUyOczuXCMGsMHHcJZ4B
M+sKk7YTSF1cx1i0+TNosK4EPXzSmK2EdeyOOfTscnc8t9M0A/RnOmVgUghhD+iZSL/lLAp+WrV/
u1zkDgaQwGDFpbLZ4oOaI0GO9JPydl8Nw1qsXoeve2927xHrzE4bPKcJ6hKtcajsXwmeb1XPN5GN
RGs4HSRwitXcAZ1MdgVVxlyKFovG0TG5KummFxOuAa0G+DENqo27F7Xe9mIeHIh6DOCLjqS6gTpA
ddmg96MV3UGa4dhAy24n+r2FURZi1FW4kwib8FW6MRTxIUDaeBtzFIerUK6N3mIFSmFuxEO/9eYo
5HgLZzbNWQnqn6KZVLBEYVRbgyQNkC1K67BYNM0UXqgJnwqCk4JzfbdRivmGbP/W2l70DodLuvok
9DLUWvTJlDsgBZnPg9d2x/0o2YqTj0Ro0k3vzridsHXwL9v+tXzFJc3lLUFi9a6kdpZntMgkSUeo
V7HLBWvEvTT0w/7DxSFhYOtstzOceKcim3x0NXnm03oik3309uFs1f7AmDn48/ZJ5+ij2+ZsmFFy
eXSIe1ggBZ+PSKZGxUeIYyLVtwNkvWHR2WczSIUpSwDgKk6zJdjLeWXVtEWfUd2dKKbCiJMHXIU9
PMBL1jAH8d3J75h4d3qxL6ACzy7a/4Z7D7Bsn9aZFWIQ91G8Pu/Mv2IIw3GmJZZO4Sru/oSCRYXE
jDcEEkxVsDio76IEWVVG0EYNy45XcM47SpEFKM+zBCHRYRSyy52zQnMQrgvG0QEOnybKSTyAzdRR
nTWAMxzrnFfpnayjshjsKZmaX9Xz37Fuv1cXzRQKiM4iVw1oJwAbTn2PW3BcTjFn2dbvZRIZDEUx
Dj/mIU9nEwDdImBMPDX9LQ2qNUs2eIymHhl+/bZ7V7j0W73mjVkLfxqPQX3y0J865pFxjNr9dKQo
6uIRAkMQXNtcjkaenH18HyIq88WLcHiYRbPjlb0HvG9X58SH7QGOAcSkD/jZ01eIA+qhX4LIQgPU
H3lOA3IVOgHsGXT5FokKYjNd4BJfMzjxVbk5gcqEBak7z/uZYpsZWh78y806Mi5FNP5rkz0bXJMz
/EIG376Odzyc8QBLTCoUUAU+HKdZ5oga/4on8EdkFwe0Z2FeQ5MR8Ph30K2beUuSLZ2BtGoqcfje
udNX2LJRIPkR74mGcs352/PtNE6hVzWuD3HAWwwyQXce+H77uFj2DW4fZ2jiL0h0r5oYwq5xxafA
kvVLGI5ZvIOwpQHmdpXugM0nNy52GN7JCPnZ7IAVN5JiUV/XQfYln8cB8jUfLfRljev+vDKEeAhi
swmGJUyb7wmvcyacok8eN9Lk9dQ+MR0dWL2EoNY9WwbLJoueo6UT+xafbKMYSFdmc0r0IfKwHLcl
pzUC6jIrAkzIxy2+tqtf9cT3ihqTbTZuMi6nKOwy3+PXIWRpENT1t2Z6uUdSmnhoxRAUJFnAKLOd
7l2BzbhtOWwONEeD4hU2pW2HyU7dUbNhfGw6DDpycu1RqV5da2IIKtWC4zbuLeTnlhTG4+oIaxWa
Zdz0LVw/zpayaWv+YBEbdhQTOX2ia2oe6SKji0AM4IktxrQnSYTz0oQN4LedMbUUfO95kA046Wc1
AdDz1FTjKgndrzlA22IaBpFFHQap02D0dAL+sd+ubtJGpmL9JuAYACKIGLPXJuq7g1BWPUSCNEW/
uM2W1Rb1wocFNNXC2hNc4HMRKBWlW2P2vFmX6OyFIJLjmo9Fl0xYakbdaTkGg1MDZAlNibVBIa5h
wbGmIAiLMF7DQmHmr+qWRseRt1/rmLilmrs7o8QK4R5WcT0udSeKiPuoHjYIP+rBf4jRdlV2h4wM
+XU9QD75C8B/rVgAMZnxORSVYE3PQzwGXt4E+CtSG7pbnfHQXzJNISFEysP8Mu1bWFiPov7xYfnn
hPCQeR6vgaK1DoCxCWmLIV+hTG8jH+I0PFV7UpOe3MwN0bcswNnKoPeX47hvYDzqFpxHWq8WtE5U
cydvImDYqI1tWnuiPzLOt8Jj2lRNdKvNAL+lMgfa3EGD2WYzZGuO2/2MPvbD+e39AIEF3E75OIZf
Tn+dNBAkjXTGAdNpI4V/Mau+r3cHatIaSuT+JxKD/PSj9r7ukb6r3f0WSxPZ1N+UQQHHVoA5VFcj
8ZCt2z1HEdq2PXEe6OadkdFeLcmvdkye8D/eQGm+zxtWgBOnGOL92NbtgzMtK9guP68H9KVdozVE
jdO97Xo8cA99qIvFXw07ysWWAxI3cfzBFnlhlcj6flnVa4OFbQg6ySChqQJJc/SOP/hmnXRaAFpb
e2br/Bn27e/obQBjnOTY0DEndr3EUj2HAMIh5Og4YIkJ8h96Vsb+sX2CVFI8BA8ihMTCiefgzzZQ
pXVYA5w5Pf3oowHs+nwfE1Y4uyiHVfyDmGDF5RwcnM3moTu826ExEAWa9xXJIlAvwCMafXozlmpP
MLghvtUHvcCqZgrvSYiDNRhw5XT4ZSp+r+voJMM5vNitD6AjC4cSu4i9gwYziDuuEJxjuy72+gR7
cAXnJu93yvCzOASdrddjbBxJcpVDCKEfc7ZDt+31gdhwMdBQbW2EifnGQY2DSu4IdG/pFA1/A4dd
aycsOD53GN6bxmQrMXB7YSKohwzJHNUGYWkPhFqsYcqxcZAlCZgAkrkNvdMA6DhUCMvwrwfmJATe
euKUrgdqUjs5ZPwpXY82dDI3mCC5eeBBDfXF9xg8ETMVnsvurBOrFIx9QSOER5opYxRzHDFV2ztp
bJEsxFeC7VYS2kC2DRiQWYPwrRVCECbOEOm3mWGjreaN+IAERV2haXuJffOPdM5QQomcO514cX1x
qZs6D62bBeGW+jtPRXIHJ3I4vTcdJqTaP/GBnP3pB5137voQ68gwetYC49uyTniDF/6zSwf6QywR
63Sj8sEDGu8wWblef78TDXrMB0eI5Q05buQLbruskX1ez+id0DetaMDQkmUcnynkW4Y+A6M19ngw
M+ReDb1q4C/P0Tzf9wZTkN+DHETxHbUC0oBpxBLnhcEY6jfmnbt4XMuqcQlD7teK/gXLV7anYGmq
Bu0WHbbcEPSO9VavOHtunLW3yoB753nDG4E1gXfIncCM5tNUeZD4bq47o8pBRjXu0ZTG+G2QAHB1
KSqLFx0Xqo+rjzu1ecNrh9yw8I+GNTdYoy+RRG/tqD7UIj+x4uVFGn2fuJzm8A8/Rs70mgj5ghv4
VQslslAagKDQw6VdRL5b0cBW2nqfeuhPjl5UCkjwn/W7L1BB6hB0fbbz4LjC3gB+Aa/vrFR4VS7q
dRNR9ih7uFmXFldEnHCTInXns2MhMAy0eQVy87bbEi7IWOehVCFaBwlBIWVXf5JeOhBYegPayLwO
539AsZ4M7qQUwxwuB7+O0nkJSBpKj4OtduHR2N1Di3ZLaq9afFHIXR6QcoKqz0u1QUrnyvatIfQY
e6ZaO8xiy1LOW/c9mfrUR/GD2aI3S0GJg/FFdwv5KWnsc+9iKjby3fXVBujffuodpGYyRhl1Rw5Q
8qbpIEGJd+2Bh4CmWB2UKt4r0fqlRb/TqLCIF/KF8AMsOuHvANGzVUbv0VAfYQ99bIRW2ZLUI0pJ
DPgriFXmKA/7pvnfpR7vgS8g5ZTIBHTmhPs5/m74GIHoop+NaeeHgAMVjOUHp9Gj3VccVgjJmYak
f2DPSEK1eKu8O1nHfSaVK5CzQTnA4nZ4UkEfw77WLAfe70PV7RSaDKRNl3G8QGsDrSymu+VF9wLL
g6e7bqGPg0BDBEE5eo2gNTmpxzXfasxRc9xVsl5PfAvuJ+iuo2H67dCfm84p93b5w5v9Y3PgVhdD
rgYIYgfwbRv3jnhrxoxFGvYzBwNQzJAJI4B11GcYjXO8k9fOFVfL3Up78xNl47mhJHc0PfohuCkb
vwJF/m1GZNoOnP0Ys95Pw/DZet0rsKz/JQtxTcB84SDXEcgumSdNW4q+KUm9fo3YRBT6/UvMg+dZ
QHfd4qrV/X5gva7mQLyZlT2CyrjvhwRv4jihN4JaTu3qTqsJi8+WZ9tb9JYsePGH5qLscvED+G/X
rn5F13LovRX6KMUAPMbrbc3KCnVStM0FRwQVBDSSZjzCjdG3N4yVN9BrmkRUfdBwwMtt/BWQW1NQ
Gw8TO8Mi8mLkfsCxJnfj9BySxa5lbdDBQ5LpZO3CZCkncAZNAnVtQ9gXTo3AA4YDZJT+VPlokLI6
BifaoM5BQ0+bdwSf0cs+eLKwEoGji+tAooFc4ukr2Zz5pOo4yryWA4xFTGmK0rjio8i2Ljxn3yt/
X9kz0lvoVFnuRGhWmw6C2cgf4ZUPhFk+0IybVGx7K3N3ghblZd/U8M86FlAyEJ4HF2UnhG8F7cGv
YzXPcUXGSRnCvAArXL9+he1DJ+2DhkZMYxN3CAgGxf3cQpGkkLfZ1vsTrZfcN1FZU35YdnFl/vuM
e7OLbW7NM48XPHqUkX3EMUL0IYlB9TS5r8Xr1Mtj24u8BQfOekyCFMps3j0FtCsRZZhx4hxouMBV
AwV6L7J4oQcWzekAggv915OLR7s2cdlPYNeh95M3Jpa6VTAvBwikPiIuBqC26tElL2P/rx3iu0RZ
wGhQ03ScPdYjYQfl10fHRSdN0SOS+gVHEKJRBHJizjJZpAFwKgkB2gbQkEmglVtLb3rA9QRFZ4mP
91G3PQaGGGXznlnUfF1AUgqR/FuPd8N7lkDO0WQmq59ye1HAsHlPACjYDAGwKbbHAmDd8NbTqo9R
TMfPvV/uCbkPqAsOSGTWqGPrb/kU0j5Dhgx7HFod3c39SKvEXaC32NhxF+NbDV0K0pmzyJtz1sLj
C/Xn2CUoVwr2k/riLghWbAyk9bt+xAiFLang985C6/Fls9im9EVqAuXqBjT7ew97sPKfm19DoDyj
2eRFH0MoRNU91KjQcz800FxakFFiZal13dxOz6t66rFqiA7tM/eaamVwOc1cZk7b/R2RrolNcD6o
gwHrrz0Zflk/qIEKRQOU0vGQYxMlrWwfXBD38hQh6xMiJgD6DXrPWk34On6QoVy2My0cAVPQcGrg
W5i9czu8rbzPqAUhY4H6kVuHylLlNjmPztOqsGsEbZOrK3+mr8rIK9Qvp63BcN9CAq/msfKBPxgC
LLOH7UzNpw03/2ZfJzD36wYRIw6f276Y/Qjsu0igotfjCb0lwBoIxWkErHaBChyMBVo1jeEQNAQa
3/HRhzyIdaRadlOEMJsBp4TTYptAYqFxVOOxsdPnNthMrsEVtuerh/Ma8OHAXJzbRryv2gD+4FVf
LwEixH87j5fRkHyAQHtZ7bilfBQaAk8sD0jGUsaBn++dgTJIqgvbQdNtqEhQeSfQvlp15Y546/uw
Pc0Y89LB6zdoMycUXijY4riSgwe8hl2YFIBG3EzMuIOMfg0Vj1K7w8YQCyazXkLvgdgV9PgjGSFw
goo6JDA5IVpAZl6k16egDx6w6Cp1gv28kfictPGxDnqNe4DwkwWjkApnNiWhUC/dSIZ4DmaMCiT1
oTnZA/TmzD27EMZMgj9zB9GTPeIuM7zrt0UGXaFvXhziQoVqr8O2HYMVesKGwYrngkCmfY8XgHSw
TYgK0Ge2uUBQJJyFEMG7Y+rD5Ym4/j8tTFJrg3Phw3Lkp5gJljSw9AGr8uAa0yiQvU8xWXTzS8Pl
C637EEOdgH2ge25He3C1CwmNPJMRWftDALAeQzEkORXyqk8L2Yp2Fbn256c6cj4i1l56Bz6DkENP
siXUZLpOTlauV0jW4DGZJ9iGEJi8sAjcE77PaWq7EtQ58kMT56CpRQdA3zpQ9vAB4Xg4M4jO2RFI
j+7F0fXaDXsKXV20Tgya1m1MDaGbgIMLQxmaE+TD1w0MV/7s6Sfm3D7KDhNGym7GgKAjmTdvQ8YZ
5goM9wP61HB43YfZ+6YCPbdZDOg0hvsS3xUkpbGBIHrHFRGX467ho9EtyXvMG7mjcHNvpH6blX5Y
J/drqSENpy0OSet5BxKEayanvgPJOsvCJfiyoFM+BByreiPMIxzkZadg0k1NhJqKB5Lc2Dsy87de
rkm6jyG8Nb06CQq9L26YLjcqrO8CD3KZZZ9pOgf+4wSrKtXLUXDxiMQLrBwe9nfMHd+1bE9dSzN/
gZtqduPnTu5YFEzNP1i7Ekz07euNHctGPp4nOuVk234FiCBAR3BwCcIPIOG7zPhLWAyEzlch3Gdn
9V9Z4NLXMJr/QRh91+hx+5qh3/0gcs33UGy/mM6ig4QoTGUmbJoikfSWkMd12SIB7BKQcATvM47L
a087DENYCiRQrwS1kAv4icmBdEA4IgPz7cEVgmtowOJxoEEFX5e/IWuPfOl+PQDzEyhfPfklACEo
+wwYbS/t+fLhSAEJy98xhtXQgK6AehkQQJQt458pPDtemXil110VvC64kyHRQeNE7/v9bkH2Df4w
EC1AouFxMZfEnYoYlCiEC9nkAXCM1J8t3p8Xzk9wXd5vkGWhzdL11RAPoCv6azxSdEzXGo8isGEa
OhC6awElvG5hs/EWPzfAMdvkS3i/uqkLKYIsgLm0+wmBDgzqLW7xMnh/huShWSrkF/rQo+EmbXV3
MXL9E9RPXMpSQwqrPZXc93HEikmTM7owSNuC7qffez+TKDQaEMu4V0HcrEfRYYhkQXgkvpPj6JTW
erkEk4E8V4n0UDwzzus/EiYIQDdl3OCBmmgNLoDpIFT13aT5nGIx3e397h2TqY/vzehOCHJD1Fbv
AIAPv4PQP7tkumDmu6wqupsGt7Awq7Gty4IlKkPlfO8UkmpT+99Ju5UgYSvmgd5xUWIWCh9v0Kdz
iHtmH53+1PLWPG2DR6uNR3gNY/sa7Pq8mAC1X+dxRAqns9WQtFAxkHTVMzQPM6Qs8H7Uc/wyDeS4
4Xrn3fQBnbk6inoE1AIAZwqBkLmbeOzC4W4DBN6mnd3I0cU9Y1pyaHmcdYPjHTq1oimXq7pEdDqE
UKMt1jm4Mz9ynA7Wgjxc5os/YUynkBjhQsXTArXTWlJR2r1Q41uoXchewety60P11z6r3KL5DEYB
wA8QZNCcBG4Fb0LDOWBWgx7LABpEEbBtBPsLGmkxdn9lTMZ00MG7EPa2ShrSW+YX0Za8hHI+eWtf
zg66dQ9mUiHvvCCGQVrDbwQIq/WOAcy5wF5LJ0kqPo4Vn8TRx9hEaJcrXpIbLNuisbOwWbiHRR2j
5qel4kUr+or1pk+exZ3m/nWhK9ZwZi89xtPF9Z4Sub30qj5uIHLs6MGA/2RROcHvldG+F60xj4lr
7iIJJerNJNkDi3je1XiJxJNc/3bwBq1nEDa8zZ3pV7NLF0JmxzuMvKgqsfc6YFpHkcIj7R4Cmwt2
RSGCMOFZY7QAUYz/zDG0q+UhWt53kCU6rERTJeabOx9atScUUOm+k7G9Ni7avm449ir5shZW9FW+
QEV1mkmDZ5E806mrKPkeTJT2cDOMMO6izqUEOP+M+3ZLLjVkqXIEIU3fTTMcqPOz3ESo8xxlkImG
6P32tA/HcqOwEW4ear/dCyrB7DfzC9mXc9cjvxrMiyT8cWtwx0DhFyU2TSLy1PUNwOHw6i5rZRbn
PLfAAgaelE4NSRgEiWSECREcxhs4X8jeEvHC45dhgKsNq+zeEuynsDvMfH/rGOlpCZx0F4+UtPnr
wYbTf0wKgsKM4+B4kF8wExXJMqTIki0tgoQDLAJ1CQ7VOiJUw4PDdoETajkJcHgzFKANxZsIw1ob
KAbji7Gpp8JX6ArwI0DyEmf6ayfwA+H+OO/j49AM/xI87gRqmaG7+vjVfFN50aXDCecU5a9S6pGz
P3HIoCpxj5v73HdLtkhs+sYIBf2WpHEGfdxqP5j2M4QjQhQC2ZxTl1zi80NcCXVEaoMzBtzMbd1C
x49i+HE9t4ghr+b7G/DnkiJBgUDQV6vLtnoVRTrfFhKsAsbFT4JziNg0EfZ38OBEEZyTtfPc+8hI
2xjMLhKQ1TL/av+0jrac4zd3Pu8UnRrYZd85srVS0T94A86oSLiGzL9xuAtWjqVvwfMOzySLfkMK
i1YQpkvy4QPkAiaqoZba698aepdEsLz7j7Tz2m0c27boD10C5GbY5KuyZNmWLDnVC2G7XMw58+vv
YB/g3LLKsFF9+6mBbohm2GmtOcdEUeaMxiKPi1mKq1xBnBNTozBR6AlkUrkl5p3nofx/b8N6lvG6
w9598QnCrOxi56olRasWX6mydXvK+vJVpPveyHc5Tv2sruecDZ+CkOqZT40Xy9eml8MiRn/n8Ccj
8c2o5ffrLsZ/jKelT56F+qBHnILDA7qrKlLQJFjzRjzAMluzVeGkugsxtIXbwRqXUVssrFR51CJv
puvPwuJ8HqKekpggMQ+aiGzITJn4E41+b3vNCZrpxuxQV1CNK7q3vrcRvyqLZujQgYX4Mlgd4tsW
O7yC+a4ZHlXtvtcegBBEEU8o4oTsRzNzCvVQ6IXR5UU9V7U0VJ8rgyT0uH2TZb2pO3TrpUNXnHKa
skm9JweXPTuOmVAfvShcIQ4+usJAYWZ5iDCiYl022lUs2S1xJl54UbHSnEfTQ5br0akdDk4wtQ12
lY7vq9gMVXoTcR5mMdnJEgmeHL27UaveVMWZK/x1oNuQzr01lo5m53HAqJoZ93n5K3XMVaU5z1Wq
2IturKh9cJ6jSriQDlJSM1tncbsdApql018yuazWJnbfADsiLLTQpe7+CKTENm9ygdAJt3l6S1zM
pucI5qCgyxN/Fkl/nTjZKW/11z7SnqKB4SoYS+EPPTXWiiv0pTAa9iSDvg37Z9cJn4pQvHVjCjvB
kbdaEW5NXHc2q8hAtTrUWX5b46hnztqk/mThYdcUbx6nwQquyayw/X3birmMmy2d32PqtijVH9vq
tUZpxOn9pvD9F6VEFVolb8MQvZljeeMP2UvW91gzOJMr1mSWaOF00GYTtOEK0hOVYD11QONxeNEc
dtB4nO5i29156n1ET+pdyKrAemWd0UIFoEPONoXITj5Ii0wFfFKhjiwE4L6Xh/O8ixdaMq57i/Zg
mV7bPbbywtzGhblUqP/0Iw093AN4rP2XokFKFIh06VNRm9aFfFobnGKm4PcTfOEdGrQAIgwbb+b+
lryzrvIXSoprK0SQbbpaPLds73mwewqsobupx+hFUUaUYeR63tDiNUFagODQEaP2kU4HEH+Bre9r
2937gQHftQ/lpN7q8HZ5Rvnc9to2yFA1+T0dA9qqrniIs7KgzdWw2KAwyMz2VMXWT9OhdhmZM73g
MXMkYN2xIveKrutSY56OE2vJpuPFtDAWe3QxRII9WuT9VWmjRc/dce4qz303cmLnSDSM6rmV6Nmt
rtyjLL+VItxEQX/ryHbjw3MATboaG2fYpcW4UUuJFKGrkS+Hll1clVoWNrMQkEsb6jhhKPRQKdUW
raMniIcTE5CMyS7dMX+aqX1PaSi1nxpc0Vbk1cu41+tFEytII7RjFPYDKvFRmQxAR5FoWJm66uT0
PUD3FBFhbuesTRVKUZqSqxxzVqoVmzSk5IZqBK99tWgM6sox2loXRADNuWcfsKaOJKkdflqKeLY5
XibSfyCReUlj8F5Kby9H4tOwVqeqttd5rPQ/9mgNZqURHM0WraJjskW04nmYQQXzrEU8POT8Nzum
OWwcAfZdpV11G/sSwgZjZVSfeLAYrcedZio4pcQsxvZIYWFBQ3heleNcqcU6MZtVK7yNp5m3sSxR
Kdtzt0PYoeYsdcGyGrzz4Lfs/JCt2fFeV4wbEnDwbtqbvmu3tMhXlu1fjZZ6sMrhpYibik5X/e5n
WPKqLF0PrePyetHXUzR4iIIMMatWojir3fvW8jHCFfWMLwfxqnEXGdG+w9QYC3cV4cAejWlVkO9V
hOc4q9kjub6yBl13sNmeBIay0XTVI9czvaab/IoXKl0gCAFcG6wCK/uFaX9Zp/ZcwYRREatGwR2j
cbwMdGOeRcg0FIQWJhpZmlxUZ8C8zHUj3lQ4J2Rk7rIqH85pjshz0BHSs4rKurpWPVpFjlkgkkC4
VfUbx2LTWT7Z+qam3qAN5rvoOYqOjXpubHutWdyEql8hQ3oO7Pzaqerr2Gv3nd6lS7py68yNtrFX
g1Aw+1t18rf2mrdF5XtbGNkLPUlrVsvI58BmoFOCazHU140d068bqNN61xbagMBMrXmHRThTjL0W
KDcqvvRcvVGik6a/x/0ve0RlDvLAKHbOGNAvRE5i9JynHXU+CWDlyLlcrXTsue6K0NFV7OydOn6w
XPx0UGmq3EISCV7PbL2XwLtKxVvdppvOYw/Rm2ws0dy4o77N+x9ovmYuLcrRvS/Lh0ATm4aGJyJx
TlC3DYbIoTCWI+6XAcFv0b24FNyF2997LLNqO65Tx1/aSkxt3mPPwHwCwyoMqsekyq+67kcvvYeo
Q6AX4gOiQJDNrMG7m/qfXposu1659Txlw1Tvb8w4F9RXRuPeHUpMvKMnWSP1rNsYovSQdHjOXW54
/r2bVCMtVOwDQkVrMWt8SCTB1MmmdCpPSqudrNGvHpzItHmpPiVbLADpsogp2o/JQL+1LjveIkZT
oZPPgHA2o7jgWw6NP4FWMRIdRAZbl1coNrSbJqMOzp7X2De+TO9iJS53rh4ZT7nH99karorQlDpd
WLbqOrV666YTsFpc8uhmQZP+sn3lvTSZOcNce+9bqjq5jyaaPNdXPH/gRVzo5+4YgP5Su6JAk99a
9zjFkUVUAFXmXamCqOrt5L5NVXYt0qjU26aLnOvUcBRALC7pVnFg1HdFk2onx5ePrYM4XzdC/8Fw
g+yFhYluamOPxRNNyuRZDTUXbV/kRcfALfyNFrX2s4r30VwGyMpQL7sOS24KoH2A1VJ32RqEVPcI
bIynKREJbke9eqSShw/A9sCh9b7CmQCL21zXREhxtq5vYa3md2qDF3SmtqYlZ15j2jeuh9yETYor
V/TwEZcyT/3T7G4eG071m6HQkfxVNUBTxjgjJcNODM7Jt1N13hswdtHlcbSiD4hyiv7sQ5xWDB76
iT+HoLcRvTcpqQKsqBKRRT4uQ5vhgpDjZzuwpUoKSAACtReStchYSCMo3kNow3eEKNd3uo8qrgqT
h7IcECYCdauMXeoEWInHIOI8XjZUTgMZ58G8SUH/RGCQizbnsJXQIp/3bRw++biKFmXm9XQcYmQn
tVbhwNScnlZ7zQMEDWafnTyn5VlooFe+xuJ9wiucMs21ifLHyUy7IAHnuUGPqBv0k+T8K5etvsm6
vwc7kpcOmNeyNGDAxgWuMJI23oYk0iFTLjRQTd/RsD8BhZIqTxaxoWr8c4lVN4k31v0q1U8Ahir6
Xt8R1D/5fUcQ4TjlIxFVKi4yQZJIdZ2ocuxTbb52oMC+y+/85BX8/vv6xSuwQPYg9ef3Y6h/rot0
YevRRfv6PX9zE/oFl1IrPaRvKRfRgn1hbZTv6IpgLS/QihNP2NGJsoY96lzAWgW5t3SuLEnKyO7d
s78BRP75x5salpIJ82wTwW5dPCF7cHRFDxr9NGEPtnay+frZ/EmC/fjzF8+GfrYhKp+fV/O9I7ft
uO2GtYy+i2T57i4uxgE6+S6POaGf0vFt7M/B69d38d3PX0BmRV7lHtBUHfLRJrlO9W/e8KcPCUwn
GYwgQQnR+wg2tVpm1yA3+etVqkKcTmfGO9q3v78HcmQsAaZTI9/nggTq5pof5SEMWCCZMwcWGDaz
f3EFcrJVQ9qa9kfKYxBWaRKEjnkysG/Qqkyyvw3OIy8PD+x/LyAvnlOYjWFecYEGh31n08es/xr/
amoE7kiyfYgN5Vofr6Cg9EfFKIzTAwvJzHK/y0D67EMiqlLqBkBWx7qEv3aOjfc1b6xTl8XzEkEX
3a6vX8L0DD7OFuBxIS+T5WFBoNcunlETGZDzDPz5bXczosdNtt26vHPSvx8RHy5zgQxHlRB5js1l
2AUbCySuX9/Fn/O2KYgC4CTEh6Qbl4GPVdoVuEhTeVJj5zqim52s+XO++Zw+GXbg7Zn9p2FHqsrF
y64tTW+T3FFPhV10m8zQaesB3l72uo/lDZ3ZNzf16fUIy7Z0uNjGH/zwwsi9js6feiqdl15E8653
2aYEuN3bxV8/PltwjSlX3oRZfvERdIHdc9/WcBKt1XnwX9txzx7UfUWnk52/vtYnnzRh6bYgsoNv
zlAvnqKso5w4rhpi8gCjdGm133zQ4pMv2qH+iu6L7NKJLv1xTJa6dPssYw9iV6Wy6i1HeUdBxBQz
dFVPXJzqwoEwOkPO6hFDFf6faEu3j8Msvpl3om3kTaOpzVVN2XEtaz0HTcVhbzmgkr6l7BLd6P2P
IdsHbW1tIlLsV1GEwlfPCuMn519Au3hftbswtPr114/uk6+cVEu4rgaiEtLNL6ZkRw6+ao0ld8bd
OPF5oAptY/H7+iqffHaEwetTyjOrPN/Fx+cHJdEUMAH0EwlCCwPPmu9DxAH9peXf7Xj/2dJ+nH2I
dpu+bkKEnCl99OO19KlxnNqqe9JuK2nOsKWBTXnLjXsnyAC8cpZFP7X/+v7+/AD5+qBO64K10xCX
uXJuY2U2NB33xBFk7SrK6vjXv09SKwoMk4hYi57Ax3uSg9rFlpsHqLg6VInJTtf+mvbPJvu3K0xv
8Dccf5bg1hAmV2gG7AtYIf8a98/vw0yfuOaYI+2LtxKZlp80ehScQ/S9BcScb76wT94ATjyTPShy
ZotLfPz7nSZv1LiJeOsCvyZTdf1vXsFvF7iYYyqXvslQcIFcXVVnRuTfvmEOIByCSY8g0hZdw8e/
X21rV89yTzkR6BflP/rqm4Xmz+fD7/MGpMl5kO/0YgaLNE9B2+Uqp0RepdqaDsjXf/+f8wiNq3+G
Hft32mgX71coNe0AzYzO9rhNnXNowc77693jx0tcrPdpX5gqoJfobCrUauAv/vUgdjiEwI0HUc9Z
9nKQgU8rIsrM0dlQt8ku8/56BDhUDA2CeSQEpj/WEFxdcZegpj6nb7hsk+9ycj55wcTWamwbba5C
9OTHDygqEpEUgxOdaQ1Rf84ev36/3/38xSlZtKVVo82Ozkl6ZTfXpfzm+5++j4+z9pS6+98/3744
fxiipoFr8PsaDlWMHwAOJ2NpgNnAjr85EH7yrVIJkRYpoLDPTPNirPWhZfmxk6RYC+9hdcxocaIx
+fp5/bniOR+uMT3P3+bTIqmIas+5hoJkDc3OUpuqgMuvL/LJS/lwkYtlwbZSsoSxQJ8zvaCPdDWm
3wyJT5+UYGmTgkw7eTmr4g1z+ypM0/MkCvLcdF6WwcaNm/W/uI/fLnPxQrrKtVKX6tj5oSI7J/zr
pc0xeNls3ug2/rkTjeK27L3Ul6ckeq2pSYqbv/7riYwjesThlVMyvXjVcUaZr89ciwr8AtbjX4dq
k0j2+89fvOQIF7npe/x8G/QrvHgZdsl/cQO6yeJgs3dhx/7xW41FYI3t2PGAULwF2LJRJ359hU++
I4IjWdsM26BEeHnmRCqrUVW15akrQdosrWgFWfnrS3wy4EyVIxTBWs4/I/vjTWR4T0VWtfbJdIDq
YfdQrnKIb3H3zUL3yZjjQEgKpjBVe0pB/HidPAniQLdBjHthfgXR89ud0icz4YcLXEzkPtqmcmh7
+xT9wjyIhww/oAR3/N3Of5qxf5txSROydRsgJyWf6UhzmYjVagbusl4q52zQlwkGEaUhnYJsiGY7
OgNSZIRzwv9m6r08SXEpJnmNo4AmSPU2L6u5aR3omuf2OoL7IevpgsUEAHCu2/jxSG5SU+RYtgLP
yW6jutGPqfR6uJEhfG3hokxNarQkwB/MRdvwaqXft7/8cGiztcDCRRPrHs0aVIW8Wjp4viZ/94Au
2c4xgRYuFD2z3SJSRGnWDTJS/u4b/M/N6VQxJaBgbvFiHvMEMGlftvoZqv/TOkv30dPXH/nFx/ef
Cxg6DX5Qqn/uIRDM1Y6qNvpZhfktQfC1YvH/u8LFPrpKak0YPrdgNM/K2v0XNyB0zn+awSZ06kx8
HD1+Sm0rqzR+3lDWQehvvtlk/VNN//BV04TgDViOoUpd1eXFPkLvAopbdqGfwXs4O7p14bZK2+6B
sLHhEGu1ghOkR3fmDziNzSg3r4PaoYPUdrJaSb0xdzLM4x+N4NudG2ZtzVNcy0vPJAXHGSuNoM3G
3hmWHW+TSkGcXgVy3tqNhjrXdRYEANMp8jsthKXbqD/BSYwr33BTWKFu/83q/MnXwCjmTjUKeXwP
lytDSIShb/XGWRe/nBdPf/j6U7iYtKePjbekagaxXcBFLiftvHZtJ7FdHiXGFbu+tpOMesfb1xf5
Z3G5eGFTLBQZU8I26VFd3EQyyrqPHM84y0ECzibx4AlxT238EMQ9mvPoHSS3BHrWrTJrV+IblT9a
CtRK+83DvJh2/3O3pmYR2yzZHF4ekBABETDU5zzMOkYB4x/gQe0LiZLV0eDDddXd1zd+sV79cb2L
geYk0FNcBFdnw0SFU+GlR9ILirD45jqX9RAiIVVeny4A8Elds4yLITdWjWMCZzYg0ZoLwGtX5eD+
khYWnMLYtRH4E9tDxWZSien85punKqbx9vvrdSxad1MQNqU5ioGXAz7qdA7OserdimassZdnytZJ
Md8lhRpf4xwCOx/SeVV6TWxzzDWzOoXIi4BRg9jZmSphHrEHr4SantL1zpKZt1/KAo+zVbbdRsRQ
B79+Mdp0FL78kw1amtO3oNvGZU0Ws3EEw033b1NaGDMz0J/6Utrw5DNGeuiwg6Fqd0MXBfuT4tQr
aBL2Nkib6Jup+PKLhPnDcJgeGgcVzbkcGXqoxiU5vsGx80QKdgUQIck06q4xwnhh6THWPm0o1l/f
/eVn+c9F6W5wWUqdWOw+TtCOWmFZ8bLwiMIa3GxpHXVAJvr266tczlyXV7n4+MPUaAyj5SpadnbQ
tsXN35U7GMM8u99u42IlLkGbkvbGBUrXZUt7XzWnr+/gz6+EK7DZJ45xSiynmfLxQbGIgdpJe++o
O80hrl1Exx3hJJDrO7vcQ1VEcejj/HQPk3O1Qr729R9wOTtPd0izTgrqFdOUdXGHdW0HHYuCd4z9
ZuGhRqokNOJv9huffQ2/X2R6j7+dYmWoREhENO84ETMqXKw+hpVAOSrt+V/cDd13h00BY86ZxsJv
F2rMzolH9ENHafXviVncwKPa0cN7+/oyn96PbQmLOipNtsuhDSvZNntX+MfWMeaanr6kdv6a6+Nb
KcpvToXTNv3DLML7MUyK3aaAWG46F++Ht4L5xglxXlmvbG/D4NwikmFpKxzcSGAtvr6zzz4Hdh1y
0nrozPjTf//tAVYI022vK/xjhw+uPIflQ69/s7f6bNASwUtHUrWQLeoX7yjSuoIanO0d3XJla3jG
Dl/fwie/LzmD8rjIdpyOWB9vAbP9ODij5x6KkLhy40zu3N9fgAKrsNgumTz8ixuIcSspQFmcQ9It
VfSl37yCz/5+KpQ2n7HGQdqcvojfXoFm53LQPNM5xO3NvjX/xR/P54lOQjh0oi43e72qp5qaSedA
VFhmPnbJN/XtT4aGrdLwJPfc1ticX3yvIZxJfUDQfKxMRIBvEP4E0UzeNzXcTz7TD1eZnuFvzyir
pQv0uPWOTgV2s7TOOWk6ElzcX79pLoNfmEooXW71Yn1pVZeDGAFmR2sY1rbuXmFFXHx9ic+f1/9d
4uJ5JV5FRASBL0dP7HRc4+bcT9f1d42lz54XlSUEB5LyCYP74/NycGgWLXnlh5jQoEG/c4ttcfr6
Rj75bGk8MPGy22dUWBfDTgPSNpboiw/4QYxygxTv69//5EE500rMzhN52B/qnkQN7GioVUZd9q4C
/1WdXY4boFNnX1/nz0fFKxcq5SvqlIyUi+HXx7bpIQ51DuNbHd3GD0371yOQC5g2NT6DsjEHwI/v
wjPttDQ92z6k3j7YFtbflSlZw6dSzKQssacM6csBqCkV7bdY2AeprIZrM/xmy8XyM+30Py5JbBqo
WWl0aHgdH9vk4n+s1oVZVSrDIdFWkPFW/9PmYtDNCPyS7R4SrDORtitCQpfOWvUYTCMze/S9F7rd
0usgoziQavM5GKMNXda17ottDAvK99/H8imqwT2ydbdsWJL4BTvyldBady61vlIs+hTva6/d+V4A
e38NMj8ZMMvQksXztMW+s2x9yPhO8VhgnS6rfOnGNfw9qAsWabdDQSJecMwk0TWotvvgcQKrO9oR
S/MizW/D8c5pvfkYaHs1O5ThcTCeJTbgcsisWUwkb1jEuyKt0e87KyXRFzkHimi4LchnU2H7ZLgU
kt2obIUbzwp9NxiPZvpsRFeQdxflJCQqQBkRPWRfV7m54jQ4YU0gFl07eLD05Ihb3CbugFxTVcA4
qEFU9tU1XPOl6OtZWTy6ZXnjSRw5MdQejEwwp1YlGSBN/Cq1Kzd71ltcw9scxrGKIUiPiIbVf7Y4
oQQAV/LrlyOIBDLYBL4PMz0E8Ukn7lA2NyL5UXlITiN3lXWvSTMsOudGBcQRasEMEbcPUQ73qz5l
slg/C1Ib1Lpr5lqL56xGxSQDd9fqP4ocQplzFbdw3H76soGTfnb9U0T6J0BOvdpCVC8IfTV+uLzj
oiZJCmKs0w+rADuwLMuZF9eLSl8pEnJlWc0jaJPVZFtvgSXkD5m9h1LT288F4F0/zAHNIAtBEuvI
emY6wwz1wFwGPJn2mvAn+nvGvAUkYer7nvzHqIaGx5KkQulky4WJFLnpGGEMYztl5nt2RhQprryk
nEOvW8gI+UQ9yaz5sXoXVnjNIHmAVhzq15woHMOpN1bab3UUyT1hCKryCspn5rTPULi2JQ1SK7iz
YhP8vA4+k6ba9GbGYye3hp4tk8Z5883qV5CJH7GVbHp/WE5RiIH5ihtgppUbGbzjseUpNkTfVT/I
adlU9Ts4zzubHkEURSsre0WMtRYVjP1kZnO+63UwzLVBTIqGCY4AXaJQgvFg8VpVdWEQLUb4yk7v
yNkl2KX3XwYDJHZZLdF+r4mYWJTFrcOpXh/nozmBNDxQodea/yiJK1Fy0H0onQt0OOyth0VZH63W
nlX5Yciuq/66wfeY9CBLxg0A6rVid3Mt2ecMEcm/jljsugTbnVtu8/JKAGUo24cWTgtUv85/NEMf
Qtg5I0Wqe40y3Ht3fvWcYxoSE27jXAP989sbVdm7Ql1iIcCj9FM1jhKeoR4/kTFZQrbzSlz/FvjQ
wJ5l/HHFcFAJ5tXJr5L4LI383kmfS3yUOfobYDn2KgXV7kEATYaQqQiDpNo8NA6+uVKWRwgFIaZx
Cng9VR1C+ZLEfaM8h+YcEnGYz3XoTY7+y5QrYBHQwfKZBGpMuQqm7nMh7zRydc3NaJEfDEL5aGBx
GOJgVRkuXyXfbnfAL503/Sy2w+sONshov/vw/7syWBWJszGrluyw9lg36kYBRqyFe2187Z1tVScr
Oz4oNhyZc6b+QDzS2w3pBXgegXCrMFZ0AR0ATxcA+rp8zPBLeuD7io6cECR2JGZFBHU/FZgYXLn3
ZYkRPwQMx+xTavMog3A6PmGs0ZKrAVhGbJ46QfxiexTRcYzgePnPIjjpUIgL/yzJXCXkRBya/Nlw
fqnIz4wKYE+2M4icdKx9DvsAE3zuVLyE6zQkmrKVOEg2FslCJV7JKnz0uzcyANR6H09WJB27Iqk3
BETOBNZQq/ihqY9SOYXtCMr9hOXVAc7Y9csIh0qWjXzbWFyhMuj+e60fFTyBMHAdTFSlQTyOna/M
EWoKpjYYBndFVaiLUunaJdJ7Y1kG98nwJuLDRAmIM3MeuvsuXmpl/h+HLOg3VdHIFvaW+PFS5dof
XbT8yTU2l4UehuSlBsxGDli1GjQyHpOBrQqocGjSCKJ+QS7WgoMC4BS8V4QHw1BpQTizpPkVjydf
8ZdELK+cxFkNyksPH71E3TSlyw1qtXXybNnWW1KoB4uUofeKsanzf/9j8X1BGLYy6nGDIHZBzNa1
UVlXIUyRCh5FHV6FYNljsgq64LFQm+dC7ODfTcnajbWTbXEVJAxT0gw1qe4gYZe1d+U594kg+wpG
YM2qGpDH4Vn7mKcvjp15UsNjbO2gjy+ZtOrsKXDI6AFDlbjiehBPLO8aAD7rFcnIXKDS7aNmkU+U
OEx3hjqsqAns8gQKcPMMYmUTjvike0tse9cidzDaAMVYWom7QgYB8Ym0T63grgceZ3nVqPk8UaP7
eorfZP0wIFzUAsuvNOfY7DqvBKZJLE8bw/GJrnVf2Y9ehgO9+qHob5rWrMqqwKHkb8JY37VVB+M6
20OJJtM3ejAAeRf/BOAGEFViiZW+XxSqBiY/uDIhs1aKva7a57BQNmrVg4Vs1lgkVm4x3JmxPGpa
8sh+pFzkobobUvOAMWzlOT81YE5jWt6UAhaoJVKJ4c4tCeamVqwKTMxZFS0BeVw1tYAHNexNqAJW
lD8rGUccYvIa/Ka5FW3xWh/ccFw6EY5MFda4qIDFkIYWDOCwMv09lOUhLYJfTab9Cr1kFRbjQoY4
9wnQMk05K0Q/z6tp50QKRyG3fhQcYxOuX1RsG1O9GY0J6mwvBhCGqsUcSxxT09vYL7st1lr4IiRm
1vVNjP/eS0dMKGDhwX+RyPNPsofihTe21lynA0PD6sDrqN3eS8NXQ8u3be8vST9kOY8KFfv+cAhM
/5afojo5Uc6JPZhsjoGvt0c3L71ZVOLfUwLSM7WN5K+k/r9JJlO5p3czI1TgFhjFsh6TRUQVsEsl
Mon8VpPRXujua2irD7CmEsxUuoA4VuyE6M+GZBrFQXUXR6Qiuzg1k/A+9gfGomleBWm3xHCMp7Vf
h1n+qLF3oRwAD6c4WSUgsjZ9JkePfJoMu88wV0oVhLannbXM40/yy4XX13u/7NdDipO3rtTH1FF3
VaPpLLLDu6mX46Ivys3I56OX7m3s1rAv7CXIj3UAKLlRxkXY30aKBlAx2pYWE22lLwe6l1YY3JTu
zyB4MDDhgjCYmYLuJajdQQNxXax7o6aFGd2W3gR+ndtaNjOcc+Xca8aJ6IXWg2lgJT0Wy92oggkN
wC6Q+jumwbqT+TbgVkoVpAHxxYEOLgl0h14CIAmRlMUgIYHrw28S+lPsv2rVe92NzyUo0M58lDB8
S4YrMUuEbDEcu2SmZuwthmpvTLTBrt9ggQU8O1L+1lhKiRKXeE0Ve1mz6Bbms5Xde0wEATHQ1cRZ
MdIVYRqYSn9VSDBHeW6Kt144bGfbKVh5PiLEKJN8PqQ3rZRzM30iVOu69OOdx1Gi2cXWQc+rRSH4
X9hHpR6kBdytYqiuImrtZVXfiqS/Tb1soYgX6ELLJr5GbLwgBWlRKHdu9g4g2s93vv6e4Zgg2y1U
1Gsxip3CtKnwYiIsrL551ctoYarAh0ts2R4Tca/ZMzcjWw4fNQcfVVz13lYloFnNp5C3H0hN5g0v
yNWJbzJtNkw/KhXiSCGuct84jBBu445wGtkOV7nF+5XKoleLaClRws6rxj3hG1xZbbnOouAW1fcj
kalPVqpuepFckwhKHC4RlqbpEmTt3uVFMRsy8roMdQ0djHSJ7pk/gfRKf29W0UE36tumJOA37JO5
MuQvTQsTpRrqq0Gmt52YVgz1gFAfxhPs5pkw4oNMykOfYIJxhfNYDdy5Sb0tcKs9bL2JpbnwC/W6
EZk3N5LwDZogztsSKg9oeRUGAlSbV7M/sGWcV5I9ZGLsq57shQxv9ch4B6qP69fjRcFs3SYdIdz1
i+E/e+ozIahLA93BmENDJINGZbunKwo/ObwyN6KM1hah3tynPqZg7J1Ks6qCnhaRfacb/soEezoC
PBAa1sJKnh3HX2nFTV+8cOscLLyZR3hSGb401aEqHppAmZfCmiX+8xSebmAiNJIfMVvQpn2y1bVU
elyjCvvkN7cnxEhkR8GkPPoxh0LOMyNMEMKWJfh3L3L3A8wYIgns1oVVzS/L66HYtFoxT0o8dtAV
sPRV5V2nyg329HkzIjjKiXRyr4Q/LBJiLtQ1OwwjfnLI4iV0AftkirwhZ4OruOQS4QpmJgt7vMQP
LcnYePkbHmwKFxOUxdJhKPRDt5D+dRJdD6QVkejISew2gYrhNHszRo6uCAjAT4P7UPvFGvQqiDes
yG06j+VBF9j5ydEjAI7eVgTW70r6Ah8LG+b8R+t08yS9SY2tNthznyCKQls20VohEw2F2HwsT6i4
hyQGVk8mqr2tsn4BcHte5sG+LmCZoT10ojuRbIrhqdfLWa3tBceQaSH2zVtVOUTyUfp3RX3o5XWW
/RIVt8CLyeRN7dyOBI1l1qkJR2ZN8r/7zSiesxQTKluzXnlUMiJ+wZX4+8o/GPVrWb5p8jx08dps
TyV2Z5PSaOYsvKzaxf5dqx1pzRxV9oNGNnEZXrRR3YvyV9Vw+U3Uctgh68h3+eqgeWY4xQvp7Zg3
TAhLLbkhol+DfJyTumSJXa0doqylNr0mfGdOxkboHPMiXDRkyHBYZN7pCheiN0tqCfGPlon37Jjr
soTB3W4NnmZfHdT8hMwAmc1hTMU/tJfh5PAehyjYwA1auineK2ASCXDHsHvXlV8aXAsCeuv4qh83
lFDXRZEsA5UF3jxoyrWpb/xmV3JE6Y+JwsJSIeVv5FiR0eITd+YrJOe1p4CQjqSu79MBNGyHGDEE
JW1Y7B51KDqxvEnEI8Gf60GsiuxmSG9TgI/Mfql5ctBTAyKI4hvM+ZB5s11JwEWo7ccpvKgzOS4G
zo3oy1U4PLmCYNJ7P66cEyMZs1pxr7j3mE620WCyS2OmMYuHmoRu36uf02Yfi/42cORKG9aR0e5M
Aqt1+IbCIg71RhIAXvLu1RRrTNyHd273kHj+ujbS18gMN22asY+uSI7i/N+Jx0xn93sS3p1SPXbV
HR31wTwNmNqr+jRqRy89JMoNTmECxY5619nZja5m41lW0JGapmWz0CoVFYQ+gvbbEcVktIZFYYgN
GgflmOJ4D99knGeqB/mbcKeXOpXB/1J0XkuKa0kU/SJFSEf+FQQSAgoKV+ZFUa7lvdfX9+LhxsTc
6e6pBumczJ079yLikX3yUVO7t1Ih/kQaG3iFAb/1NtBlsoGg1QLUSUpVyT44cVelmM5dnam3op3G
wKNGlT1iEcG7WQn3K+ORoSYPVYzrKYtIge1TG5QGKlNc6zDeC4M4JD0FfJiplitPhbxRk17NiIdO
+kcA5+pzypIG2sZEIDrkhOUxRSbstxC2JcpGzqI9eyUby4QPVZG+Qb/DNMvpQ0k8yrp8sva0ni6o
ksgZx26zqgkeRvVpJkepTYCaXQcPnUCK8UTgD/wUgtP/ybm50RWG+6nJ/xP3dseKH0vtkOHZ96ZK
KN75nFYpiXVPmpNiv0qjq1LSS/dc30NZXqn2m6a543ztlMdI6pQ8XcUsrco6PhONsStwhFjtfS4O
9chQNSrJAwDQJhebPhqBRameQQZ2pL0a1rKCmybZb0L1+qQCePtX9CRGq61jjODCeMkq3qDG/Jeh
0RmdZ9s7ffRTK17JycO2nD7wAvkrjWCeU/AS+F9bH2AK1tNUbiJeTQu8ARykFwhjNxPoCgsUXjtl
rmInnkzSV5e1rpyFd4tCMOOehZUzE0vcUpsX1OXE9q6n/j2PtlH/oqgPe7wF+iOfv57yXrn4S66u
VQh8FdGOTwpU2L8H03fZfC3dRzT9BeP4b4KVyvb4Oo1aegntnDEZiuSblEmrCXUu7sliTeG6l+l5
7tKd0t/smuKfl4YleVoeQgDseJ80NJ4X1fKHngRvciBoEKKU7gv2jSDBX5XIZOpt9S0EERYHgkTQ
ZHGbyoJzKP8qYVOSFJiOF16l76zgGYH2ZRPcaJP90Cotn7I5k/ydgStITm1RvOk1BMQgsZALk5dE
ZLcRNWmZiB03wm++m2yjUbyqOYeNBoB2JjXWzAs/bKW9FMVvHcAOjOQc+6WfpsOuVXnOIAKoSfEy
k6ASZdYruJidCZRbX7qN3BEQ1sXpuR1qbwLEZZEoubY6mRy74HfQWgJzCYGfgvgAgnxTkqNUNYFD
HNWGhRk/NYUbx6QsmvErPYkj8MY2df/Lnb1dkHxI3HYYmaJ0VuKjm5kFySFSjdjOODcZNpO82EGo
qUNyFSLYrNrGbCF+ZO0WONlqtsihJxPeekmWYw6eKOvke1/UJwkuTdfbZAqju6e0NVlMRKV1zFB4
JunLsv7V3JJEesYaKXcdgGv6uWB6V9KPGoJDtFAUg78b+Zspz9uZK4zGwW1GKiN9LzIaoAy7VVUR
wD5xXPXrecZ3SdQrsS8Hs5JPY6X7SiI/gRco5I0bZGiw1dZcJKw8zwGwvbHFLiQSqx1/VEE548zQ
4vO4P+VAnu2Tmn+bcbuuI9q/5B5Ut5T32yTGDelzlYXAvX8M5WxoWzX+ldPPWnwM2tUEMClPwy2d
Qwgbe2MoN3FImjMk68q4xHL7opjkBXJ0Q4Br0jPJkwg7NqG19oX+ojETb4y3A7jKKpXXfXsFk8uV
qfIs/grZAFtObU0OTqWMpyr6bdpffMIEhFB0bOQcWADsie4uyuGv4Ajsgbb2ud9FP4Cfwtynh9il
dEc9ylZ/G2yPxA0ycFy47QMUu/63owI1iXik5sVn7vXDIU4gnW/bAQofpX8WF+jZM4iM3M3IFdHi
O7wFhsmIAyAso9dqJv1ITrb9ABKTTa+baX/Ukbbre84qXbsT4+EBWLGXYUNGJ3HWY0dwZb6Zp4s9
XZ682yqO9hBrKdKVNVHMWX6crENT/Asp8fkTthGB1okBCTkX2yG4601GHsuXbjcbM4/+AgylOKxI
TJzWOrlM3ROdTd5FLGurBYQF+4y0IpmXj7GntfZrlBMaWpDBKeWbLG023Ip/sWXtyxjdgYFWRR7P
SaOPSi35i0+GcHeyqOxU+a252rREcwraD05mxAfGT/NBgrpgd9Yua7UfAfJS0m55Ja1SbXGH7GhQ
3qQVi7LGUSg3bXH6ibi6kzpftfYvjD+Ugdvq+Q+s2tYivizzgNVvJDU8yD2RypHlNPO//GnXUvbI
zS8x/zYd34KMIglL71FkzweOqylrvpTuWotXPfjW67++/CiTvaEThxitFUWQn5KtsuEfGIQ14PaV
JXgPLO00iX+Qmlb54s/dRY7vfQoWJ4e3Oe5sLka53JUh5Jq0c+X28BzmxuWDDNxPe0l9ZXSJvhmK
vWxnp4bDvR9eLeMbMN0uL96qzK9ayuI4jE9zE166PHqbYDyKcwSrxs4YMM1EgXlgBN0pe4SCmPkQ
rjMnsm3PcHZNonxHcNbfZvI9iIiY44IL7K+JdiFi8tgeBEOHLmxWVtSRXFMTDHwm9tqZ62w7JK8t
aZsBWpJpX/X0wnwLYK0DZFSKiY3WUQoQ80bKWM0458nbWN21ahPTjBTEh1fJvSgPyTMndxKnBMqu
lNu/IDpWTcI0oADge6xI3B3ieyETm5U7BOivQXP+1OW0C3uuxMFoEeVqR457h8pmG1UU50mDRjs9
OmJT2nprJrGXz04ivMpwwuENMt5aJntOwDJe7PyktqxFLeTZpevFNCj0uCAAMTU6uA05dqOnM9Gf
aP1Uv9VjP2TcSMBRw0zULG9NuDMpYYe6eYQN7oWByDt1MyD79aC9dEGIebcNlRMJt0kcMZJc84eB
It4lIr8NLAlI1nwajYKfreDmyc/9zOfVLZBd0Orpw5h2gpQAHf+VDakfP4Eu2ouwaNn7vzb87cJP
tfpspV+Ne5EFuGY6a5PtaVO/mc3umbfn8gxTpT2hS4ckvcRKt+pb4rCJZYJ3ATi5KQqv10xf5ULu
tEfNm8/PqCzMayhQ21NnvLds0c9pth6IE5tjX+NcbpNgm4DvKZ6oX05uiFTkjs608/94rihtzgZZ
fznlM6YYciPB0yA3C/R986ZDVmgoDSt7dLAHMBVjucvSiEBpfTZFnTElq6lYRZrt9ejVFoiUsGkP
6lQf+vIt5CCVrW0Ys7CbVaiexUqZ6YnfG/MS19Upb58YYDKBJ3UnQR1Rnq2CUbiSnmyZAGyycDuk
72yWeXl6pToGMbI0XmHY96K66cXDUOL7XPfeoOPALdra1yf9QRCjTGKkUsovYV34S3xsu/mS0AXK
JtA5+qZngaSISz7Hu7RTXuvpME+ujvxIxNNaJm0olX6x6mxwS60w1aw5zp3e9pZ5b2rI4/40I+uf
CQau+0Ng3mo+hyI7kjh/N4kXSBabe9x2l1y6tmF9tqBmYJatTialr8jJRBz0vTbE7pL94bR/oq9x
/5FXOva+moo1+dlZOp8zfBjPVoEek7pxhlBe7sba7NdJVn2ULEYUYcQ8PnFARXyGlXBC+4i5FAII
H7qC1p9wJKc9xM4QGogg/hCHvL6yBmNTq6gLxrKzJ/Oaiud6hR3tRV+RWKlAosQDUAG21hMmhGjE
ulglsztSzuQmck5PIuS8Ja6Rmi4DDB2tSUe/qkXy1QTSm9pL7wCaXyvJdKGOoNrvlNo1+2iP7JJz
AGdIcdiU3mNTfy8Nut9YbM1nYC0I25nH16gcFSXStPaSln900E6XjNInb4rn3Ca8y3X1Rm7wx9QV
n7YUXEF9ukaboZ7iaRNF7iqScdaJbqVAqiPob4URrUkYXLgSdNJ+MccoWrOp7OCjGjw1ORlZRd+b
0wh+k9tZKL03krHESydl3qj92ETphzHBUtnbgASuUYKNecHg6MSbVxc1ud8Z4cW8iME5TI0DW3ag
2OHG1ZbYFnStXfuQWn6W8gIG3rflfC+kjZFtwTnuwFquxJI+4BlnhXDKwbxYFWHaRHtLU7t+Gqnr
4Ykn38Y4AJIUxHgNOmwEsT3O57K2152u7eqqvjT58tmEFDymxt2F1bMpsXUYQKlAQ6a2sarMDwVG
QYQYTQB5Zn2UBrJ9GDxSlVDsghJRWCdIyqA2lu8+HV1y6B1J1rZzRWxtFEswt2ruIVI0xl/CeNCo
eNiW+TYzCZuLP9A0K7O7th0ntID0VRzyZGtF8trIeNLNV4uBERlkWf8dtaU3D/OakFq3KMhk3clc
K8L6ghc+LtHDTNDAeKUWQNdFNu0HIGgtI/5ueiQ9PR8o02YcV/B1G8UvxHkiFTV/CuxQBuddOIdu
SGzDZAt+53IIrAIMmyeVJC3G8VcN1sfgLK8K86WNx5Nm/ZKw5WXpS2GhfVQ5cthnbhGoB+I3gHhk
ysY2YhdkXF5GNgmk5EVSH1l0JE3W4lKb0kuVXyJusnAhKxX8OKiadS2fKE/wvKCVWwlHXMNA82fW
+8Og2Uez5dxWct0vVIph9qw7o7/OjS+Ue5icEcyBwEm9n0BFqro9AoQ2PvRlhG+Wo7oeyuT09FpM
GA6idNlIU7BCBA3sR6EejMSdyXufjX8gAZ5B2rHlqNpbMMHqzny5upFDvJZgoZKW8o706iT5a0kj
nYAnXDWIZkN7E9C3DTJVB5Ro+1TPLa5+6UWzvhKZsE7gd5EJm7u+y0nrJBrWC+1LnV+LsPPK4U3v
roy1AJ5OAKwCRp71I8r+eJW04ZqCtDMKepk41A9BzsMpSmPBr1CscbAxwpWvSoGlQ70awRe7BV17
SEv9QJY7ocCAOpp9DBNYfs6LdBcQ4g2PlD8Gww8wx92S29963H0Q9/qzBBzqI5T2DMVV84Pkrlof
pvlecwb0BPiWGgQjg9kIo8EMBLq8m6BD642DiUFtPcYflfhqqg/mDAGvoir5E+6c57AvUl+rUkdM
pNnQ52MKcwH5HP5gNFxEcaVCJ0a89CUwN5BQ6bqOgJ42EanUUftjs9c29hdsAumCQGi8m+WviemG
wbei7ab6MeYMbM/yci5znFHRgVHyOtYoJjlZ/gaAMfDLUMGN1cDVKkPOUy55Td1NMKENkLsyfrCv
ouG26wgjDnEr1Bh/+UjlBlSBdGUigsNJ2xZRupPB0IwqPlEg7HL33qB7t8GLNV2n8Vfn8oBRQZb4
sUtOtPh19oh0BODuVOhHYe9b862uBwVbEE1KLj3iodzFNZnTXYT8Osj55jnAGeLrTBZ+Vu/7+jXi
EycCkufRW5jSqf1N5Fsj2RnLX0Qee6+6U/Mn+r9w8OUi2AfmV79cigFytJz6Xf2hodTbKSQ7Tr/u
aheSz8csmkcpuQAtDFpNHjY5IJYit31SOp1J303lA64NCyiyyCHrHuRs39MEElgpN8ztIKU911Jc
0+S0nBzIn1rra419UJOK6yhxtfk3bneUjGpx0fAwGDUuGda09c4bpfdMOwSjODBRXxvxzgpPYwph
LHXKBWCJW/FWLtz3C+QfkyAijofeA9xXY6iDeeU3SZE922RXE5hL8JZ/iHYTw/mJxQfn/I5pyiop
ScgdvjDMFLhBLMUrZRdxtGpwilXLwQh+EzPc9jKTEb3cUnOvyiQ6mlxyZGHCeDzl5mcTIWpKnaO3
e5wMOlf8EgOnZxBGJjTR2OtuCGB7ocxnXlFtrBxkVUQkfEOELoLikzJHqKNhK+tcKRk+8od0xZ9q
x06scBiwhafsSxmTWiwc7NqOXRHOqv2mxojXlZuHIs1OITvyFgafQXA3Si9ofrXoFmc3u2Fgji/E
XI6prTNhegBwE/TfVn9pRsUzYKUNKQJh0BBJ7kdIzvN1ZJozhvI5BmA9BtBnLhB1WeDgoNbodzka
9xF8vUwijXvfiJR2AyXqq6SUszq6UJN+AA762Hxmz3n5RKHwnSE0YPZfdYZ44ZB70TCMIHrsZ8V6
7ekL5G3A25t9aCYhwtGx7p+8cT7PaxN6vJ9dz/hig/C/KzN4f09UuX0M8/g4mbShxUVpXxctWJn1
9zBQCPCP6A2ayZ8Ynt3UE9TPFHjik8+ZkiTGT/C0uBGyogy/C3G9TZ2sn7AafazR3jv8A0SFU6DL
+KzssV4Z5B4TanRg/dbTzfG4cHeSBUpe7TUteGqhMC6Vso4VhH6SjG0CqSXlJWmZ5kR7iKvrJZhO
hLR+18ayDWGazJLtG9h8LXHRm4tNplFWwnY/aVq2Dcazihpm9blr6i9N2zOmosxpYRJ9xLQbgxsr
z6VezJ5mvpPKd4FhkKsQcspezl/6wh8B42g2+nlo+PwbqwjXZXWXxV2pXqX6IA2kzo8Qb3mQKoF4
yf5mZjdPrJUTAUsYnjzlGP2lTLyIZXeR/8TGIzRhRiyGpxcImzpsh5zO0AK+xFRQlC7Pxp5VMN+s
+cis4pgGX1rJtXYhRYKVvUsc3lFpZp6iNPqkfHVGGhBNotceb1z8UviTlq9tn5wNgLKl0O5a5LOc
vUqGfyQhr4ErOOB3UNMnP81vZXkAref25UWmQbe5hNgpYOSLH1+5m0wKs2hy447yypIPMvWvwcEY
NF+QdCV9WktxSB5t6WipsbGGZT2QTU3aHL7Mv4hiUJkAgnxX+JHEGG1D47vpGfMtIDG7yQnNDuqU
r1Tf0/PPBGlc0Z0V+c+iiw1mnbWVNFvswrxDOOcsvDIl1aBuuzHtkPIhRthk90r7UBr721z+NVXv
aZJ5BCG76WxOM5yaifxdlF9z+M0igJME7igjaP+N4d5Y/DqIVorqF0Dj8/ZniGy/scSpRE5ltI/h
pyz3Or14ymfJpxIkXhJhx/hK+ZriZtfBa2vCL40XWdMTR9awWMW3SO82y3Q2a5KirTM7vJn5Wwrb
C6Ajl/ML0f0mZXK2wIZCkQsJpp8wV5Fhu3DlaJpXTp7ovdp8UyfVIQhj0xTDtuI9yUwQOKq9gTm0
GsNLIdvQbe5hpK/aVKDwNwepvC3pj9ndKnx6/WBuKiXasKmLIO2E3GI6U7VU3g3h5/O5FhdTXLQn
PHA/algHNRaTi4q8eMNJS8XPk3Lf2DeI1X0vo6niTYgvs87i2aGuvpr4c1C+sug1AI87FsOLZsCC
RF9untYkxMBxogEYC8TpY9hgfuwfi8KRuc/JSVC8pvxVCH6S/NA86XR6tpa+NQxaVdcIf0f9M+09
I4hXUgzDRLrL2HsJyqWZaN1Y+5pghiS8GXJ8ayrNeVrjcirfsiudhd5g4uxC1ASk9K+1vbD9bam2
JEZQJVOSt77rKXefpxBRahpvPVNmwF1J9BknxEajhRbr1P7RmtNz0thB6c6i9YK7RHsaHFCrTS3l
qELPLX1L9/Moc1Osf4mj2hbn5L8ugTF8TAhNH6duNw3nOj2Z06keyKkPqZwLBxyq3nceq2CEtBFJ
Fm0H4sqhkGg4Ckj2ZuJTW39SQIDAKB42cl8DjyAlUKBXtyS1OwnAuixRoBJTvABFpQF2BmBLo3aT
Jh8XCKxi7HGNB9+ww5zVMwGXs10sXoP+xjb86tmdFKSTTZwn5T2KxDmIp51GindzUescJ4996PWE
KwL1i+3/dZIzoZai9x56a9eeTGVXDD7TnQRBOTE3szhUxeLk47fepyvaaEJnv5fJLacR+9l7b3l9
KuPHz1diwCuqFQd71tftoPpTtdVSaEHZ3LD1ThJ5+Zzj8GZ4NOxOIUiqu8JyeR3KhqfYzUlqmNt/
XYd9Y7bP5fISSgrTEKT20ao2Guu+anscWofZyorB7tjvMAnm/SYH3hF2x7xVP7PQciU66udITIM/
YvC4NEm6UdCjRsJaekADChju6rogcgbVJipAZcp7BmHlyHdSvIFOWleg5fFl+QOAhrF/HXHeqwI/
6LSC83rQxwN2tZd6vhpz4hTpXUZQDvBT9AZZ1b3p9bg6owhEvX5+YpWhFUC+ialb5HVl+kUA+toi
vD+QtnW4awquwkzBtRDM9dGw02tPIAuGsDn7YTCWKt3aQjxNGmstOpsnhYUBvriK5+uQtBHvG+gi
noo535v1YVooMwiBbvwc1NqAEI2CX+eHvv1MYC+K8tDEXoNMKMM8bvy+9iIsT/SsLSeaeJbfEfQO
7iujyt3YeE/b97SyTpMuH2be0xEzf2/um/xOBM5Kif4ZcbdtJrFn2tmG8hYXaSK6nZBfAj5w1UQD
8ghn17NDMRw08/GsHoKUMHnlS8k8e7HZc0J00F9L+9IZBGur5tOAMpmrMRKAIfTTxDS3ai9NVZxM
5KcUt0kOYg3tsmDJfBGeAdmhcm1ji/Sqk8Qehj0TRWBKiNOheDCbzUFNt+k+lxg3cupAIADIEXd4
JLF1/RRENSkjTyNM9i91/AM9BDde7jumCkjDyFYjBRkwuTn15PDSGJcodWq6LfqgYnZCUAOEBwRe
ODFwCSYvaNNtjUQDvhEnxXzDjetY5rJVk1tViMsCpQ5bYSE2GAsV6azGHxhHntY6m286hfGaFBIU
VnjU/JqkakEz/ISGtc7FbekDvA4xLJ57bZztXFDYx+emY6RuRIVnM6BexhAbv7LSox82PXSmadHw
iO33HOcMiwerrGqQu7tVWgHkGTtnxJcfhrmj4jK0Z82tMCDpdf1d24VL1oUTFZ2T6YZrBAL+YHhV
lksY8I10nE3hRvQuc5uJCKco2GtgIJeicqMhWlf1K9zyjfIsJTldLbFP1QavL4krRe4YNT6V+jJz
rFcyPqy1HUqf3XRsACtaOFmSazviYwA4I7lJn/phbiEtMWcaevVjUarTYKQvYrTuga1tEwsSZ/MY
MBQlSrXS8aqQv84eyWNutkBt1zOLmXL6MLvg07AYZY8AIY3Jxjt6j3qwwVbigDy4Zla/qTDHBvSi
RLFsrGo6Z6VynjhTmW3AUbQeqZa1GxPShsGklJgLfFAAr+OKoUHkqIH1z4wsHt0hZt/pQCHgWJiy
U8w6avJHgCmGICaulpeU0ynLg5WqsXMyROwJ2CNdMw5Cr6LQ7Ab5R61pl9WbqqXnBuFEAcU6kN5T
pB12A2Ytnb2iPEr097j1bdbHJJ/sExvnvpXhB7W2JbR3mYQRk19r5S+iVnCocoUD4BHsadSbHG+D
HbwsM6DTsHWT599iEnezbTeWfphZ22ShzkxofQ7DdAwhOhMN9sjwyVk99/8svK7QncnQnq8OnUvB
f3+dZBdrMGJrWNWbMnfn+jCmyXfO1k9Y80UPTxGRnRxAhwJIALMQNsDGraHvWxoezRpWpXIfdUqw
DyJO8AdykvGO9cqJL43/sOkDv/RUwcFz49nQl7/ApGiXZTQOzkxaDVs9MiORls9evYsq5ySnZMQS
rV47jFYitGzkea0gd0F56LpxVnq8mkpMWsbgZN3rPA1+he7mtpgHIQVl9ISx/pjxkGT0WXn4rc23
hLiQRUcgfC2GsxlWrhkxKWu/CMUgr6X24/7RQUqvi5GSPYtUBCJ864O5amfbYxf5pah+1PRSiM+x
0G+1EjBvzFfs0a7tMedv+sGoL2AEHzKrGq12V5bcp2lfOnmJghlEfPcjBDuiI9gwYA1sVWTFNbBi
sJovFlOzybob8nc/fizWvRu67TLcI3pv5V0Z7ul4HC3lj/gCYc8bWXQvyfypiGUfZCw8RL6GS7bF
WF0Yx9j8oVrtsuRQTrdJUBtJmteXfFdx+Mq9epZKr2yNCz6IhhFrPHKgNmttNg+ZrTwWoJ4ClPBz
m8vvgzeV/jCqj0Hp2R0Drmah5A4hq2I8CVC2N/mEVaqg08VX3jLik/lhZUPJnRZ7xYq13HUS86Sy
v1FqjsHyahcA7h1N35DttUURHSfqKzvAiu4qFI9N8hhVYIWZ7ZUBU1js2L+CLrbM/FLya/lnAZ+N
OS1V/5QMvSze5nQJneR0C+5HlaqH4ZOEHs9nl7BlU3QwvVsFSnKU4EpNgeyxHjQoid9waS7qCUNM
FibbkpgL/lfkYa5y8hMOekl2g18P20W8JsNtVECC8zuKpXNnvtLINgGo4W4GEclX3ZcRtm62fjSZ
IWZ/CpLmd2CtaiiVPUnnzlQC5e36VR3GI+Sf0elS+TCWQIbLGq717GgTfof5qzQDHI5nsbAnwrIE
O+bs8pTfQWSeZ9l+ZNXIdTl+g4rG9kophKn2JVRfWtnGkJG4BAExpScUx/QQM9sn6XoXt8dytKke
/2a8yzXb1hMjXux2tTTcW2HfCkrQuLkQlv41qS1xUhJ0Win+J1BfolGcamY22PpWQ8LWolndTRZl
Aj5RHkRaJ3+ZdjGHWcA21jC5KkTionux69MwTq5Uj8paYXxmBEHl5AmNVndumKuGec5SX0HV2fXf
JptHSXmvkVKD5Jrnl44bVXSMCwe3KO3N0hW0Wn8QaTxI0S+M5dwRY1I4mvTAu7R0YXGSuoK37tzr
n1J7MCpfxC16tVvrbs5RT7jjR9X2W1UaN7H5T9bqvVmqG8xxlnHqmq1k7Lrcy+RvRfE1aWN3dwlN
JX/J+SuqyuyYE/ts7d0c5d+lZTrsSfKuU8bjnOjbWro24GL0qnsk6AYFIWppx+BX3APrFrPv1KbA
wXD1AXvdz0u/C9nns4XAYMOp4zYk2+AkaTD5pTth7cwowdY/7cwAb8s1R1Av65cq+slUmfksQoxZ
emOgH4qKjdjGciu9Y0+kKbHkjcH7YpvJPVWpNxtGlKceomIgJVcZsQ93Iwfe38QjBRZpnfJKFg2h
NfPblGZ7Pd8Y7B2G7TVjt8pQHkH8Fk7gq5RbDbFi6baFnriG8i1hh5cpTTLw35aNK5/VUzoHdYdq
pjDjUQsaT7c2YkdINbakJmXxq9/iZcRDAr6zvfTFVrE8XX4MBixVnn27RmrqEMHQYtrqAHrJHYiH
pgaTwIhMB53s+GGIHHyhi5U5Ykzcnv2IRPPG1N5pJrPS8Bw+wXLa+5ye9RgVsDko4xVjbkEoikVC
RT21W7Be24Q8qflbI3a46eutpnw/D8Goq+Fjdy9tw05Zp1qfgUWft2T6q97gEk517HWIT6imwvDM
Gn0o3pixm/FW0RrS8/VsMXMUA5LpcNPNUI4bO/idp2XbWqZr85NyjSA2LWg4KAbfachKYYvBsN7Y
BpyiTnWTjhksv9HuZiy81sbIlaNOAyrX1qYlBzXlh0OQeFXF7DQ9si65d7hhUAlJpXFaw+3q915H
SeWItbpPZQKfU/wzi2+L6rIe3Zjd5MR4L63PcqS+GQBs79vAN3uXqicuYGjH5TZ5muIFOK/B2PNV
XOy+3YBp2Fhm9V2oy3aEENmbP6Zg11EwFQ3odbvyeyDrdzL2Ka765S2OX9R409MoRqV0UILiuPQA
zTNGzeLWKr+h9gfX7Ek+qfANW5sgZU+5WwNsG2ZfgG0fQ1dSMZQqwu+X/iimb0WvPSDgKaKePRwU
gy/MGdJfIKTV6GdTCf5w3SY/i/Ya4QG3FGYMLESF0WbKGWjLAFTZBqNgFW7YnrQJgf35/ncMT+dt
IGEFYBhW1NW+NDcqt2D4IQWzI/ptPhB69CszJpznN8ne29YjjFjNFJcpDRiC4nLRy9qTzPqdkUYO
YTTWv+JpL+X3PGUlIl3xlrJ5d2ULbBtjDxtpDHhOA/YFI9qXCkha0a6t2JXKg1L232LudkMDMY8s
L+w47McCJYQnKvVsyWZloG4bpY9ds8GNOnfW4tXwLbe4NNFpi04FzMlqelTb4pxEbfMasJZ21wtF
2sV5Lf4aex6w5xg5PWwczO/zQHtSiQzBPhYGkWAwWK3n2wV8qeYRYQVlUY0QFG1lOsTWBftwmpkv
h5QLdi6HTlrIuGu1RduNgkWiOk6xCwD8FmzLrTOdMesyo+hrAYbbojZ+rGXAmTeZH+ALO+oCQ+LX
C/YgSIBiJf2pu8QVEET0oz0LcuHRNvkrU579Tj2zmiwzo61ApXHrtM6O3KXIe+QsMpwpGQIHc3Zg
Tcsmw7dgXy5GPajUmjADUIrxOqtB/jZtmGK6lEBr5bmtObqlhVsg0hPJ8KE4yznmdlMNo2Gt2AuK
7PBUfQRtZSKPYbsGA6ywDbLoNrbdTD6oTVtse6W3zoMVNUc5LmGKV2rgz6x+O9UyVK7WqAaM3rTf
4eO2D0IoFcKSwPvezQziu6UYrrMI/zJUS7Vh4NIok7jgciu0dVhq4qPocqKl8rwFq4mnZEjG5UGq
Zblpnltfoxz9jN0ICRr8Eiw7TT3Ad7S3rW2me4b+psOq7LTp+nji2Zw5ZyvaaGJLn3BhVI8F+zQ+
wr7bwGZlADAFOSfQMpHLHpO91LFgzgYFOkcsiT0+S7jEfKHW3Hszji1rqo+z1rg5QQWb3tSXfT1a
YhdXrbobu5aefmLRsJvcMEicYTYB1FtsUjVcj7aiVoc4zo1bHhF2Vyzec/dGmOI9H43/lJ3Hjuza
dmV/RVCfKHpTkNQI722Gyw6RkYae3PTm6zX4OhIkQYUC3gXebdw8JyNo1p5mrKVVmp+mNKhYTB7+
XyFReiA/TyoNcl0v5hor1oz2osuvIv+x9UseXD2XGgSLPKvCZH9x4e+Sot74tX2zpPZkgGqM6OIm
1J9DWHNTgFaHNCINGhTESsxJqbOBmcdRvhGsH06sXxXJUnOJM0IC0D+d6Gb3nAd4z1NwnI9tJteX
r01dXAu1pb58SgklyUWywidZBM5J8ITjR7tufWabJ5mLYhmZHYW2cf81Lph5zMpxda8/r+Vg3lov
yU9mGfEJyW9ATBR3ky/MC6VHWJj7Rs5XuY1O5RvFFuuQkyEGVTlvZM+kLod6zAnVDo9tWc4yPXwa
pbTUo3AaaeRDdTIbXNSUoQv4dW150D3r5CsVadt+rXo8bguKwSxBNDVpj5Rxy3EfQm2VFu2iK8qJ
z1rk0Q+o0IcFKbQubJeDsSWyP9gEKWnrOuHDLD+HfF+Wz8piZmQVrJmVx8bWZ1nG1mVTW2ZFPAuG
eGnpxEnBFFTp2IGB/5A44bxjFBE+m5CZncvWvviCoBBLxDqeIn2DwMB1I6aqTyNq7cRPuSVEzKGE
zcGpQtjIjd9Bwqm5oLNTbwNbORQxPqXBobJQPvtSXabeMa7yVSFYCVKLeW3vfbakSwkz7ODc/C7Z
wLY+tHJw1oR8HXQfYeMnYslzp7K0jhO89IpGAUGnzD72qCtVsH4xXLDrWGvXjSN/hU62lFJoplRF
/0EKyZ5FKXMto0SpKUNRS5L3gPGYj8mWmKIOu3MVW52a/SEQl6TJvxMwk4aC/lSyPs9nqVwv4y9q
04JPwTT+tNCdhN18TGPQSZk2hUpAz1nbbf+MCn2BGT2WcAhlpZSFeP0HJ4P/MG8a5E3lHg47gF5A
BXRAB+Ys1VnKWvBKO0SmM4vLr8h2WFmiELB2i3rS4owhLjGhfunGJcM7cwMf/+Ns+E+6MKh3e9lQ
p5LqHF3WpEqC9Jb/NxTtKkW21AX2ejc8HQld0bhSvRDWtTJJcw1/fYMRAc5tajN9hdKf4FFgswbC
UCrOHdYnO9g+8pQkG0H+wFAWFtndQH7m9XN8WaR+97Ty+OTXwbY16GWE5YVCLqkoc+7KD9d/5qQA
WkELiNjfoElLMxsrv9isycDQzaXcMjWZ2o8rotUoY1VFgodZBZPe9X+88K+06pPC9llZ1FvOyNQZ
tZmeudMIJorGHvmwP2rST2tJBK4NKqhbqjwYjGKfGc4kVF+eRSKpVFC2IlJufUjZH15rfUV/qeap
5g23SqE0XsHrW5ipmp6tSoo3qNLNpW+sTmfMG8psS7G76yeB42nT0NRjAA5xTmmiGxd0qzyda9Oi
diZMxk6Hl3EWGxGJQj89SlEvcGIp+fognnZp19i3AKLnnFVVxLuvnUM+TiK8rqWzvPjVUZxsgWYW
eosBjLIsPSy7oVNII5mKGyF1uzkOFIX00AFrVcy4E2IV59dcR9I5rfMZ8Gtvahn5LIeco2WXvs+W
vUXPnWBS5d9r7Sk7w06zknvMHt08iqYlq1dUMt6KsZcpjOaIpnr7JYD8++FTZJ/9KJWxLAdM7tXV
X3KRr/SWE/Z4NVG1VuFp1L0+K5oD/s9SM7ud7idEXMWXU2f0eShA5e0CNsc07QxoEWdFz6b0ng69
nqzZfELIIL2x55o0WkoejxU3MWdMqur8yHfpnTvbn5nErfKR90ALUZTq3rHNF5yI6WDLM9lXV032
HgiZNrG70mIdVc2ZSAYEDQoeCqvWnehg2fZcEc3JEQ4WYr5wOPezswSziF3D4puzGjItDhnuFoJ8
kIJ8cZKHWgbPlG2zceEuQ69ed5TWC1wDBJpF23lAwLNZnjvsR634HOM5RfY7m20XjuhmcuSs2CAF
AqSHkPLK634Vuva8K9K5xoYhBnB0S5Zj61hVfT8xvZrcOqeX6qKanxZpWi3ABMMHaMTRx7FSs3Uf
X6zypWrxqsrqaSTnv1l06WyFOA0pUnVtyDz2yW4bxaGPqa0l9lbvtX2IAtmxSjlFU9EqyqYlWTLG
Xnor/KboUapFQAG7VLC7lymg+AP6MRUZ/SgUFdkRm6rgPd+BY+hYEMul6hQwUly8EuetqtjPZruz
padEzdpKDeJ9VP1Q57u9VF/t8JyaPITIa6rlMQiOZUQsm6RAa/8UQUuAtFsPTJpVKS1SOEUdK3dV
2DApyZ084IBqyXdbMrYaWqtwlZlC7KWNi3lccFwEPdJ0aJt+uGPaB/5CuqA6e6MkVunLpuwXLGpC
ecwncotapakwPDhVE9zXwxLf/p2mSA4kAwxhbCXJXVfty0PLqctgWykr245mZncfEm+hA7ASdKK1
/EciwA2GaS61l6r78RmTrOwvAwtjGOUmAbjiWp9lYex07HXenpr50tKb42MQr7UeVQQpLzbiS9kV
W6Xk4OTGM6npucFdyCFELkYWFd3XyhILmX/XKneSCP1i5t2krLSD5klbLWzIfpNZ979MhmXbNhZJ
iFlR1ysr67FJsntHKo6Ve1MPnlZil6uByL8TnrT6wEGT4vRMC9qUc1S4YDaLk20j0SPin4NSfbeu
Mi+ViPSMvizTkgtJmTSoZgOBqihjSvVQnxgxifl/AuS4usxNEKrS3Nh02GIORSdJ0Q5yQEBKH74U
pziRJN4o+ndiHnxsOhf0hGm68zQRezhni6DNUWeBI4Tq0kWPgEo3r/g2nL/YR5YV+0rbDoQlsWfs
bCGEuGMZ0b3u4mdWWGupNk4a8pZnKGT+3F3EblnMboc6upsvCzM/swj+XpbkMjijJSz5iiNI845o
b2GoLoY+2qtZ/FF7+cuM82tj4HZwzCaQp+7D0CFIJsye17guiGnnALGMeqbCLXPEGMkHms8rrdsS
1bq0rjxPveEV6pxFbaVZksMmoWHxkkv4O2WeeGix+qfa0lvm8ci85q+tUnuFLmaKYnYr3Qw3orK+
HLt8+MJ7VlJy1nEo4ENwx5lTpnh/TA8TFtIZsFTH+ATCxRgsF+fA4wpSy21eha+4zE+uCIIpKLRp
77WrMblq1YwzXbpWAoOSVeaz97yfc+TK5paJg+oU+S+nTAaWKgxoSgS/1LwemJhzIfvGNMn6lRWq
5zRracaHc5WyeWH6P5rUb4OeL02J94MrI/VKt0ZqH32t0Nxk6004DBGBwWDpjZHJoWUBRBW+46Jf
+3GKcYxEE+XVV8WScfAp/daMJWhBqkqLw1+aBsEFFNpDrwaftl0vVc+Y81Lk2+nVmPscYbrJv6qh
eihWt+x07WhnAlmbLcwAFYyVOnA5slX5V1Oxs9RyIC3rzmW5X0stiWpXcmaVD9DJTWSLXGnOHILa
F/ABuHT6St3i8g95rqCotTCQGtcgxWlxHAEK+BlnBNtYXww8JTn3HEVMWazJ+b/NTnwQ2WeHn7oL
NGkbczamc7Tw/eQybozzcuIPdbvsMwJGTb6XlY6HlJvQDCS+WXTzpAhPtZVzS+DLkrbEvP30EFaL
riSoFRClGm+ACvqbUV+duGEA0B96wqbtQLnwXuT60KcxvVHZ8xZ+Vl496MdCYcbqo5C9xtIiyNDu
KucJf21jkyPuVGTIVq/pq1CtjLIPYcVnJ+p4u+CauqQ88Td1R1sMzLSe3+31oFslyDWO41yLDtc/
tDGZI3cKq+YatmXOTcSM5plhNI0RXcHA0A30CVhKaxr9tyxtqOXQ3nWtGazLz0qmMWCaOS/rYWMj
NquV8REk/d4KADbHw7uwgr0gWdGn9bMfknWi1juaULtcAcbFARnzw3wUxPW9mu2cvVReEiW/R376
SNpi6yfgigbKQx4qnW80Cn9o+hvZFeX33rxLWf8yI2mpUU9JDZLVXb5OpHCeaeFpAObD0sQPtlyc
80o7StrA7R0OG9O0tlET83Cu/1gqPsux/Ux2kGSRuTJDe+7IpxgKm51q6zwLlgZEHnB1v6Hf77RI
+s604aip8SF3vO3A3BDjEg4B8j46uq0Wa1kaVg27rjURz3pPWqei+U4jcaJEsc5cYB8a8VIr3ecd
s0nNoGh69JzL1agP+y4ThQpugIWu4iIn5V0O5JUXaRvFbPaOP2yiVnmWanyTSvaxdBbTuJuXsAik
mHOvjkdYJ/M8CHgtO5+JpJ1zYvtyb4Inae/RIC99ReLaL1eFRKG5idgB3u9zpX8o0EDGpiXAydyc
ZYVyZSUI8DMgG15Adk4bA0It40HUkB9Cxq689OClFuf82p9QR2H/t9r5C0L+x1rhEK7o4RJkQTZp
cu9omPU71ymP2/YFDkdB23w4RDXnCS8pn0LSoE8mG6P2yXYLBL4Md9+Pdo6S/8H3swnYqiuHT8Il
kJJG6rkmfih18lwhRDcpWtqPVek9S8iNGMkZqAeLgkBk6IemsVeqMczdBm9ZqmGG5aVE+NLcshHk
s63TJ4cwuhTuOhT9hrEUEKPT0jWGNZMQBk76VUnsuPa5dyksygWR3nwMBHk9jeGQDfZgOsI2e9iJ
K81qQjgp4Ts7KW5DhYwYEZTyPJeEQfhmo8B0oAjdUyFNgOc1BWOfK9yDV4wSwVAzb3QbaDO0onxK
GWkCk8+tWXmF/gco0AA8Y6zDwSK2bOWLhuq+XctbpSMtAdqWsGW9CAIOchR9tJYf2Rr1XQdtzzxt
gXWo7aXudJu4BSAo2/y+w4Fhy6ODUe4LHbIl0gHygbPgQUWWFDsqH3DWK/1YWETvnZAOVWCfAs8/
c8t+OGnF2mG1v2tWcWi97pPWJllQSSNbwrTLW59vVyOSH3sRL3ke7MZA43McCHLVOwQwLggTcP1J
a9lKzrDEn72pymTf4U1l3k1XqTFhV+pJwjSRigciCiNpbq1Yb03TT42+EpOQiG8v7UbfuglQusHV
pvA0gdFQH0zkbdXm57GIa3oMzlmdT0tfW/phPMY17iGHvflQAtaiBXIoBXUXAPM0Fcj8lq0E/SP/
0kvC95nA8w6L7i+3BLe5CzSoGNyXPBJqerhxcl0cBTClwNZ/XVe69To76bN2VbTtu0irhx8GN1Y1
Az3QzT3+JnY3WWnFCB5ua354DqH3ocoQz71TnfYoN6NZjyQu5PoK2h/wSUSwrYOiEA4fyQASKYzO
UZXMvdTZsATvbEb6wsxR/PL03SljnFMyfl1KOwASKdnIMrmAsKY/Yh+csrBnZt9uGied0UYnENAe
ECaXOaQWNysPni8ts8wCCWFNhF3vNWHcQz18uLn7GD+IBXnGaoJq3M3axPviTXekGxBOVE2iy2TB
07KSYEYf7SQX6q8dALURTUT1irO4xTcg5+E5cdpzGBeLUWvpUnDxHZFBOvVhMe89Z25L4bqnikkc
6tgayHiDRuy14e7ytprZrlTeuLgnS6NmltBpeSmZ+2ClKzXHZ0+bHWy7BLONSpA5MNzZH9FwcOkn
Rd+uC60KtY6ki+PE85hjv0y61l3YxsXTvrSQGCcxdXWvFoDGBhdcp0pFZi1MBDPS2RhYcvIY5Hes
EdwIumMSNBtLr86F5s2o5lyq2EWGs3TiRO2K1RxrhNOC4lE/U1zx3VsDbycqIa6zz7xono30rqIV
L7PKPkXTrwto3rM6qT4Qtj/Lmjx2lFQzz4/mcdp+eLlHHAk2rxG97VBaBSKZs83sqxycc9bLO0eQ
dfEG6Jmt8tmkzhFaE08QPfyMSvgLWkBvEzlZhU5mJiQnOkU9eCjUUQGhrlXrfSxx4DMzJIZSv2c2
zpfc47iF7qwMiMqHlnyOlfQg5bjjHjhMAOq7mi9JbtSrlDUri2X2mdP8agUdyNiyv0A1Lpuqeika
k3LFwRMKCZOJ9hUGHL1oY/75bXINU+UVGt5WDPalNQvO+B06reON3AFj2Gh0DlMPUiCct2lQePc2
MpoZOwGho5j7HK4EaplJMPglK9xB1DCNIjNuZQcaIBU+iJUqutrBGO9rCPOJcEFYCQ3SoEEiX217
TAmQ/ZQTAM2EF8zYPDe4673b3ysl+6psaZ9zdh2ckHNrePbsdi8M6gRhVuxDHxHFvwZgSipIITay
S4f2Z3rFXHLVeY4T7+0047s19woWAm77VO0zzneAFrg3iTJsDY5/5lNJb9hONAPOQ6hw/HQnKvQ8
NSSxQ07acR42JeuiVKddRMyrfURkZ7t/5LCRS8iINJiPooXNoVmcc58B6e9UYOvSdqMu5JNfT7pn
hO9G7RubT5kaLpIsG56lKpiyKWCrFTbN3qfqn4PqywYjk1XBMkvEmsVPqCaTnMaUAfWtzNRpWj2r
7Isn7wQBK7S4xaHaAv+YUDuZpvIuCo25b6S0IbVFTXNmwOmUh/FpTBOAV775oaen3H2V4SaM0Rr5
O+tBs3SMHc29z4Gzphe/G4kMSn1yk2vM613xOM1yIuukhVescv5NzRdKGE9LUElwjZlUGRUn/TCg
tiUbt9pGzhz45NTKFrQBQfhMU0ejzQ0ygpmuAVYYj0nSDA0oVhYlBd6+f9vDVUJJ0GsO68iw33X7
QM2fNOqG/dvTXPpoMYYj6tOt741IEHTmAQ+omdahNYlcf602yar0HHr82Tj/cShDnnIWAScxFVof
aBtCXBHf5xgPCAjjltNsIMBSAx/blQoEn5fHAOy/Q6gIESJD5/wOrF9z6WvWIp/64q0SyMwqiDTY
DRmfkdnc++RXxZhuvoruaWLitVDp5ILYYjvXlVvuwUmjE5/YzaYyZ8L4icDEDt2qxp1oYVLFzk+d
g95gjuDumOrVV5pdLO9ue8jk9s7Tg2PDM0PLPuX2r/GlR9mOv0ZFp/QIlDeukrETCSH0UwF66Krq
3bW9pdz8cuyA+tNU+aJOy6eXxGBXTbqO5Wms18C3mSj8/1bWnpB3FlkNSuqWdPlGMY5p8BWhoTjR
KenbveVA3YJ7VhtPaYg+PO3H4U3f66OLgMj0aMqnhLNl0MXPjJVWy/RsIRlhVmVMtQ51uBL0Xers
Q2fjSTTUrENI6yhAMDPkfeqTGxkrlmWKgMYthvTmeLw1LjqR7n4csdVLz0gjd5AMIbUgx2XZo4H/
0xli5sOmrcF5tzWACG44j5ovh8J5rZxF95Po3HPID3X9SuJHHBMTLT7UMJ26hjFJuRawXmaBP+Jj
0kXBTK8A4zQqTPTMo410tal6CTl5NtzRMeWf1Hj03RZrHlasR9irTc4EOKdR+UrTdCYglOeBMq2x
h6xIrDR8HQC36eDPoi5b5jpGIAUyS9bWUUd2wfQfOiyk9ldhUTKbVSXnmukHDGQeP1AGtL3fKiRK
f8dUV0+sSh3QThhQtZjEoMLA9qPXlzT/7JmnDZijIZlzEsGgMriZExgaNoyBxmGJccCjaee7TIr0
NFVoDRaFIUIBivow9I1lHwDfO4TDi/5dY9hkzZ9mPU10Qg+12ahcLssQQA7Ttw0kMXwImn1hSBI7
WYjMXfQ2xGPlJpfbtA6ZfM1pDSO/UPa0O2Y2RHECb1I28+gNDnxPVXz1C3KJCB14QJW8NlI0HU35
LViVC3U8VPRthttSFNbcYz6TAfqmJHVSsfIZBjMGPiJynb8u1b8AJ8Y0jbHCz/Xc8pBHFLY5/Hoq
PYaXYBJXU46DFKogE7nMBtT+ejN4arw8nDbk8934zb6Kng1PMUUt6RMvc7clbxAtBvpcsZpcNOrt
gWdBWS3PPkkNF/BazwotU6IOo0THofgtyos7XBVJ3VeYEdnGEtyAe8rRQKdmEjHwmPNvGNvQQ88K
vXC1J9MF6y9jL8kwlPNIb7cx/+iixJmjq016gkwD6Ph83mnqLKoLzOpHHJ5caV9lB6gkLu1smRO0
rq5VtGhPZW8HfEYlfqT+XyEfiQYGScu6OYP0+a/pgBcDprSMeFqm3odsf6naujJ1wn/tWg04DAzp
2tJ5NPiHojHmQQ9dfGfZf2WBPVyhzn+rgD5odEwkADyonRMoKlRpUmp0MlRfHy8ChjkRNAJJJlOz
g+WUQxaX9WIy+N+6PS+yD4kelkldzk/uNgN9O4RzI51V4U9CDKR5daSdhqKfBfgXdVTNM7HSq+VA
7gQKBJlHT/7GUx7w6ShLFERHKOvkio5GFkyJ76rEiGST56Aik+EG6JM9ZCo6VfawhmZdeJTWX3lO
fybNEKkAtcHzCdWrKHbUqIjzYc7smmjdsgkhrndSBeF/meYEMdHB6PcTLpPIwwxMdhZJOanelVpG
yNafZn001aUPXSNWNY9oK+KKzTrC6gSNCGDcB/vB+XgGpDlFBjB/BoOtdQHzBT8YNU8NDo5LupOr
t2uOECjhLSZcW2M1XEwKbGZHom1SCuLSwI+wIDk4LulSc+IgE4AlBGrT9JeoJlL9Sj1lHllvVz8q
QA7jxphqYLxU8eyLdp0p2aKDbxjTyxvs/BaS9gD8axLvc5SVwiM4qjY6WOyeyL+8b7FfG85aJi94
hUURgX1sqLWRVwDaPpPTiCwfUqAQyzG+XpXBXvYTFkVzqIFGYyTfbT1KgdKlcON9MdBRHbxl63/q
1lu2YY2S7h3IPxXGSZAlTARBlvYvzP+8Kl5UQPc8mO1l6ROAQqQDceJA+6+AbrjhJ1QVrPmaPvdH
UmM3ex+xE651RmKLaZCDNp4bAp3GiNAQ3lS5tBQ+b8p85M1TVgroe4lzSp5wsm0w4WJnrg3RQWkv
brgbUkDIabeKSppx7U2yHJgD4TyP+gWRqGlTb13/UY1rgCumAVSD6BBQ0wQezXWPD1Q0bNFIUTzS
bVEln03yXYc0hZV9bWdby7beWXsPUkgLQIuhWmW/Be9QQvZTGd5qlM3t6M9u9nV5UfKjxOvHcl8A
dsuYEuZdOMEk1K6d+ltVV7j2KPwNvXbK5Da+g6jkaRKvK/eilcu6BaZWvl0GqYgkv48laGXnEXdT
+CsRY1kqFF29a0lIXG1ebbKG5ieBbrBcsdZAE3CCmCeyc24allT00twF/hLAGZNoDmzI+8zAGU0a
T5p7zLRp/5cq94AXh4E96eFIGuXC/ocds5NaGvX6Leap72mUAuxsZfXNopQvicYoQXrCTO959OFr
f7nYVc69lp9ND5JE5u/CK5x+nS2Hy5a+Oi/WhedF64r8iyjuUvzldQ/NRCfo975yl2XmlmMjmKJt
rmS8Rv00wnkIicr+MhYmNTJyLg4wepKF/MlzV9xzGcYvBuSgfyIbbAvwQcA5USfmUnSCEuliXPU/
ZvrHywOX7kMw20Ti2mc8Fcbar/yZ6t2splIipzQuPizjqNi8lM2ryYRgVviseHRuyhdMy9NEH5eq
TW6sXAMtbVPJjyK95OVPL1/6ZCxKnqocpz0kHM53kIKzgYKeaacEmSjlu3KUliYmj6FuxbU9J52V
MA3nAyhr4n1shbXDD0u50xBU0++WXRlxt++GvVXQTbnnwTr1TLRSd9L4N10HWMCTHGz4jDGDPE+6
pVU8t1k84RI20Dm0cAGgOkGzjlIeAz29tHFFyKxNqSqQB7FAWpXiUGWYSPYOgIicc8WT6E1wKu9B
jjiBBe8a3bwl+CgD6sqimyE+fI/vH8IKBxcyS9I7HQ5yvqsEhZBaXtZxSrUr/xFiK0geGe1KQvx1
V7XhMgbu0F06dWPah4p5XxlACGig4uJV3n2jgqDgSdjyp3owoDpck+4+9txdhCB1gKFhyzwTtlXG
S1l+G/pdVdgQ/OHmFPPLLafXdY6b5gfO2pO60xhoqPM3zl9PVbJXbznTeuafNONL8Eqs46+howSi
3pr0rwHNN87AWsn3ELCZA+3Ngj0mgC7pBKcG21rI2bwDyKA8lODqY+hquzBW+SQ47GRvLpEZg38p
fuxi6XPU7W1tTpQ2AKtXm+feBx39qIlSyyy5CrcN5zqLG66rnyEiEH1+15UJZJqzPNw0Yi3xkGUH
6CSiRqCZi5FbFyCdcwD3or3HUyy5kuSneEDDQjm7CFOOdStD+ssdKw3qYJf3X5qydzqaJ86KgbHz
acRHqIuOvjRwXhNRMJWuSnkVueRCZOU9Lv6QSnPaIltIbDroaIwUzy65h8aPASOhwiP3IZFWNnRs
+oKVmS9yGjgltDYYAUq31DteYzrcOxRoTd14SFQCgsbwyMoW4OVWl05kQ5Lyw01BUQix6JOHE+wa
lwoRF5/ZYYosAnOd+fvAf1ciPYEOqhoezw3Cu8Sp3QIDBuQH/RkEK8EqLs8+/pRhMLf6IkNndnKU
lGeQ4SDQr+YxUOhfLK6blRwJCKXDyFhV5UrWj0YitjVrDEJt0aXHgCK92nxl8aukhlmkt1L6Jj3O
Z7exq3NLVpPNOgn18ZLNVW7RAjWB/L8ec2EusxN0aBY8MV0q74CtziYJ5Sxdx9q5TrcNHKZq7EOU
4iiLTWB8W3QqhmMNDw35tYkfpnXPfXeaY7+IU+a9GoYSg2U05OHkncmFkBFKauKXQW3CoK+y8Jyz
Iq5BcYYYpzvflbRrHDFpk1+v3jTWivNljZuceAffeffullyJ2n7axZVHxaQZDgpZRzBL49KeBDjQ
NvQeWrlr4q0L9zxo/5yAbj18AfkU4g34/ntoIMdMWgnB9HvI6VyNOQN3jfoBxwNPmvDWvo/8iR7t
QuuduEs1ZWEN3jhfWV5+s/GGv8Ar8yEU5RuIIZKOozzjYcVFy74IweoCj0z6r49ph2GUZEtf3WT+
R1lxbImB0+0ZfNSI7lkO0iDcutJ37A2Mh3wniTxLUuCh5cEvv6pCnyTBBmMrEEBpuKV5/A71NgQb
I8fs/yLpgk9UmwPrRmQSJ/6ugVdXZeuc4VeYB/h/fXcYwoWkv9XyEdNQDCjKDPWTaPHEKJYCDa62
OR4xH2bQzMaXCIFumTr6AO+ykbHeKiLs58Y4tckjL/+U5ODDJOoAfdnlV+39tpyecvAraV3PdewM
a0xyVZcy/87jaE16eNVE19yiC49EBTvUhpyOu9iGI437nGQ6/Ki5aZ9yEv3JOQcwR3EiVQrIwx86
XGrlTk0vQZCXzXFLL8m/bxftR2c5l3/y9GWlPmVxbtQfx5FeKgBMBZ6MUgwryf1KOcVm+r4ubobx
oxqbAn5uxbVZ2hQPqNTYlMaq4MyOq6PXghHESVIVEBkI3xVPK09lMYP7lo2NyrxtVC9ZfrTNuymP
7JCly6jN0mqdBSeRbMQYQ2d7laAwTcoWh2A1kpk971uwzseLb2FFcliBTncp2X0VkDlOxmQgl5Rc
rpvsmKnvxiVruCrDV81N20k/psXOIERaKXrwKnfUVzv8lu3NdpY6X7bF05ZMZWSca1W92TJ+n/up
GYcO7czHIMLgHRICGBooJ6ZBOaRztNfboyqWUYOczfWtP316PbwSMKumoM6oNAVMcp9OedKrhW7F
DAXIAP2jDM95t1fZ4pAjYgR9sy3sYyiHACKGzbiTLZR++JXxYG946JH7k0m3sjUJtMlrjrp0C1Sq
T8T/K2+aC4rcfJ2Ne4APMomrQ5F+66zJSEIcdHvV+8dG5n+3ovjFn+LTYfwc5CPRsZpHtW1+dvVH
xkGbiEjkPW2uZy/yFhqn4Ip4q5zT2xCLRMBkNE9ytK29PRYrve6v2H5TCZCNm1FhT9T7gMqs2v6i
2h78mMfbxcq/M0VbqrwgrfTV5l+2wH15EYA25RTi1caPdwVBWz1uOLTwcSXtpGzYlgBfqSJoXmSj
CLFo7aubSivdw3IZf1di9ufSVGa5fCOiPunprQ9nl5NVrD5k7UdCGMeW8cVlCG+N+JNVTkf5NIB5
UPZfhXkNnVs0bLvgInXrur8kCC8hVmZNS7Dr7KntZFO7uKSsLIhYl/Etc5IL+GxAJaamhQssz30a
Mwb6nV5di+gWxTczf0Q6sDBJnurdd6RD/CDXEEM/pTkcXPXqQsEzan7cbuYwxWjFMay3ZvFQqFpr
nI9tSjd8Q/WfyLZSugdfAdf4M1ZmmvxQOo/H0TwuV6IGR0lMnitSp/xmOai6xq8Eo5caWF1j3+8l
Dpdps8XTI1V3yM2Lnvwq0FyDzJxKKKecJkLjlbDPwB0OhYHmg/LK3ENfY9IqJ9/5qzhQqP23PC7X
4gSUJOAjQW4oq1T9a5idQxrhFVzTnuLIP//T//m3f/nu/q/3m/Eu7r0s/ae0Tk5ZQCDjX//5vy/6
dCwLbpfhwMd2bOu/bCwtutY0BsceTgRmTHU3ZP+PRZ//08+3LRKOqE6yqv1j/eR/2u3KvobSZCP2
cKrqQxeuffX/e1EpKzL/4+fr46r5//TzW9eSbCXg5zss3UHynP7vH89/3x/qWI6iqjo8H9uUlf+y
HbizbGFonTucGPwJ/cJKWfSwvP73P+TfSTuvHbmRpVs/EQEmPW+7q31LRXlzQ8gNvfd8+vNRF7+q
snhIdG/MQDOAAEZlZmRk2LXW9uhUiERS2pA+GeDhnL0kBCf0Kv4fP78wgJ5skTtHVjO2fN4GBad4
VwXfXvHzdc2xNMcVliaTEE92NVlJqcxe1nz3Gv3H9tfFwmYrEZQ6QJhAYW05jhDmsnsnP98RPvCO
naV602fVGT7P9m22tJldAxpOW2CZHKIG2Jxhhyt+5eD/kriT8UTBEHwuNVAstRv60gTtuHo2zSWH
Fveflszm9vLW5Zimqpk2s0eGdDg2tOd6lHemJ9yjaDzQE6bo4ytE6JpuG+bCCu9IXL6dwRyIBduJ
1xkO+BGWl7rpdzvHSm7LuSQ3d128fP7QLc1A1PmWxYEJBFMPP5rDxLJOz6pTYxRd8RFStm81OMzh
UOwsbTl7STcQaRmapSPTtCSRYLaMTmwAKVIE8VX6GAa/t5e0Qo7L8JHGvbctFZpiSQtSLZlNP/dt
T8t/D0DwQemI901imyIKOERZuLOFYm1BmjBg20aszeac76FZUs/PQ3WBywYnZMS7re33rgqmeal/
a6360fStu6EIb2o4Vd0gejPlH0ddYYCz9HdM3+pPwfA57LChme7y9yf3bvLbVgGlz4InQr2m0yKm
S2V7d/ckLHfjREJfp0k4xJrlBSDm0z0Ib9O2gEuWade1DEiUbYyTbjjS5SocN3dKKuReAZSD5d4O
PPFM4EM7orx0s8CnUHXeCY3dclVbumOToJ1vsDvda3KGI2hhI0baXot2YQcXEY6Ng8qkv+bKuph0
aQUQP2ScaQnu87VQb/vuzi4fne7TMNdEp80Xpc2YyQmuIwqINgFrQVg+PIRdioP0x6paJluug+5u
FB+2f9uFEVt+mqtapmFYi+JK+zyaigP0RKV5XfFk/NGGJ6jvtiVcqAoShOVaDv1Trm7LytiUZV+H
c2N4CZMPRkMZrdox+GsSmLjkX8OyXF3o58qoWMvYJvUyDwjqnvZOZ8cR+vuBM1vlqJqFC2QKXTcd
XZdcCbMP+ib3y9kL04U581tH8rP64LhvFv6NxHkbTR8G9RsNxjXDTNUOj/jlK7pI11xHx9GwwPaT
DAuF3NbpqBR7TfeDYN6gyTr0gd8bn2Zq5u6de7Q+UV978anp3AVTmLZm6uKvSp9c8AHgbFvztdGz
AIJQQIZ8ud7xVUc1TX3xPwzt/My6NKYZtSsnT00P/sKR+qiE3suXIExNqLYwXC6ffGqxX1fAW7EE
n97SiDxttXOx1xRDF6ZpAuqPdpiOZAY1ML7HoBpGryROrhiYhDSa1AUZ7/aIV6X/sr6ZMeDAEL5N
0J9tr2/l6up4VsJ0XFwdW360rRKUDz0tR08MwYd+NJ5NJ/joO+mOmJXbpWumKRxLtwwHX+f8pDLm
6xJT2JPXOjAkjFoNsGKSJjt3bPmKdMV0tNugVwpBuiXtZOTSldbHygRAfgH42fjggMOnLhhasOjA
5rq9datrOpEm2XwrKFKDAtbsOUFxr4Uw3qk767lwPxzeFNvk6mqMvxnyekTNs+YqJvrtfnAYYps7
68HUb0tBlwpkHcAhz9qX7UWtbqGjWbaxqCSez/lB9UM5JBoDCsxVEojmTfhl0I03CTABk9UvMzLv
tuVdOI3LEh1eDVVorm7K8SdzZOZQAq7n2WB2D2Z2q8YJgRbdK+qNUdNGa2c7PtbqsbmYQvbUVnVV
OrYkyHI9KfTJY86UuH3qHwth7Kj72q3STmRI6j73qmt3tYaM7JsAVTQD+I501vbW7S1k2doT66pG
CU1/PkLyDDLuknEbY0fC2jJ0l3cD4+1ouFHnEihoavEYRkhodaB7YijDp+eRle3IEUuULl1cyiJ4
apRkBaGe9PiqU2VUVaYNXt3YAbDK8WDdYhJBLHDiBtA7xQLcJtM0SMfC/pOWGwkYJpze9oau6L6h
Ywot1zVU7p30K7IBOoGBaVuvpZ3cBq2HlBDwIs+6YHCdO7ctbdGzizUjROiObl6GzfCgaaAN6AAS
gBGoF19H+nlSxujDydmRtGJGDN3BcTQZkb70HO2aYVMB0qc3jupnzQxua8tiU2H+uUoKm3GlYHxn
ZuOVoCFne43rB+sS1upLAgUP8VyDQMhyC6UXg+f2Hzqa94aO4rgirisT0IN70YNQR4MH9ZRtuSuK
izbpi9fhqvjLkhULe9NSe+EMHsyt86HI8ojRBWe4aTVKDNui1jbXtA0L9x+uU3TnfIXMdNI0V7uj
ZxJcZNZdoDy7NFL3/1UUqZP2a02/37bElXuPm40LiR0mzJbj+dQdC+BR9NHTSb5nVJH3nO213SP5
zyNA6kPV5Xugw5OTdz1E3vlEHtqlBRfQVShTX3FIlmvg0HPbDEaYzncuIDFhgwkxetWcQ1BhM+5K
uzIU3K/YLqy9a+o2KSrZgwsnpbSTuseDK+gTCDpAbKIkzD5tS1m7zTbJKdtkro+XWjKVmevXpqkU
EDA5kIgZ95Q2boXyJaA9cFvQmpE6FSRZfV3rzK7yK4yU/8MtPonxj6N9nIBOJfB4jSiNwNkmmSN0
2TfsVEh8AjMfPX8o30dN9gFEAWZnpl9uDzFs0Ac7CrF2lbhJOhkklbk9+SoVaZ+moRNDIE8VUTDi
zRjfjWk2N6rFBNx/RU/Bm+nY7f1cU3bbtondbRJkF4FRHIAOYPk4+F3DsBdJMbP+Lx4/bgtZC79M
1ebrxF5ouhwhW2qkNOUA6HigHk1a+Bnuv1bSY8dUbQT4V0DTqa6+CbX/ChoQtmWvmAs6Ehfjy9gq
C1z+/sRNMAbwVvRI1bwqnxhMZmwO/I7/TcSyxycinLYSbmvOmudkdH1md8qel7ii9GdrkHy2oZ2M
Tg9Zg2o6wMHfht3DQOtYHONd/XzFWnQBHRRPFv6vZJXU2dD0OM112iJ+QRqzF6Ksnsa/z2tSvWJM
3NmZ8pTPAxUC6GS6l+1f0WcIhMhELeaOtIz09MHFWBZKJGZPdEP8rGUTk1hTD2eWYubPL94qW3UW
710TJMv/Pv4nx14nGW2ExYAo8V/LeDKcJNsC1tyHMwnSYmgJy2dRqLMXQZfomx6QVrMSMVL82Qh/
OzMFxrS6jxnk2pa7om5nYrVzfY7NRIe1opu9Og4+kMOA25cZN6+FAn4y9tLm/59FuraOWpB6MqTb
48OvR3taM3vTwlLpaMOHUitvchdsOOA+oziHlt3+VTfj2yl0px3zt6KPTK/aBJguwZcjp0g7tzSd
rCPe0yhc0y/9bXsndz7vSuqum53fREs4WdPW1hTYPW3nrNb0naFeg9wooT+J0fOzChpaRp2hI0au
WigGu+GnZgTf57LcyQ+umXD7RJAuLcXKGV4pXJJNcZLfgeT7S+9ovhhpAEzMT67i/h7D/Job+S3P
3K+4OzsHtbpOS1CKsjguSw6U63qMGuHHXLbmK2CsVnunO4ftw1rxYWxxImI5zJP7bDSWNfZNxm2z
D8aPWoADcM+A77aQVY2wTB0DRcUZB/ZcSCMyTW9mhOjzwWSybbzb/v76Iv59X7q7/qSopQkqggdo
fO/eBeJ2aO+1ccf0rZ/GPym6tIoW2Lu8R4pe3aj6FUMQe+tY3ae/vjGRsbgoDBbW1AIdS3SftGp/
CDtgevLafs0y/gkxJZ0ObEdRKd9CDVnXn0eApIMyq65Ea33cPpTV7XIIAi1DtSldLAb3RLPoLawi
oyP9ZxZvqNuOjQeY4raI9f36J0Lyi92gtoMqRURAo60Y35Mq2xawuga8UscghjZIBZ+vQQGhuGhi
iwPBO2XOlD5R6zCD2rotZm0dGGMX1F9TJWyRXJ2kZcRzUgyaAQjM6WPb2aa1VZx+XjqJ1GktN+v5
fNjZB+1P/64fjMP2CtZuIN40VkrgP5FVPt+oqWGwfYoLFQ7iA22LULuM1zBDbgtZXQclbepCBs6a
HCv4PQPg9kjfhwIvXThVX/K5ubeT/u0rxOA9m2RoSBXKYZ2T+n4UCMjBHHu4ceMaGK2FpXTaMVpr
h87rT4hADswl4jrfMiNZUhnMCnjgpGdPsYB8jchR3bnta1IMPGSD3BZ6LLuGqq2YlhLhTQ3NrXIz
zq84Es5CmCplOhxC6dytLDBVH6Qkb9IZ/IfYI7Xtm1x7xTUkt2PpDmGpQ3vE+VYp0yCgwvKJ1xib
7JMf+QLN0HzaPvbVnfonRLaLwmZE0s4Q0gI1XVZf1Hov1l3TX4OIbKn6GOyVdA8JA/I+cMyRs6hp
BPsvpw+42quPrS4D944MLjnci+KORt4vpiQ4eoVZVs+Vqcy3ALP8t71Xa9edo/g/IZLuVo2ZMAgn
Rky6D/LKT2b/6cm7H8X3V8ihC8gg0CB9J2svzeEZOBoD2YGeoR0Gg5/iLPltg+8n9N3c+uqiXCpS
Du8ViiBpmd6YxqTUxuT5TJHDiuUzDr0Mne9cmR0xtvT+JiQVG1cgxrXpVT/M6ZvAYY5lx+Vanj4p
00wrCX4jl596ki49jX6fl2VrsHOhPYEIloOvMALucQ/S0ECuiq7YxIEzsFMt9Wn7zNYkm7SP0DpH
SseQnda+SEWidBQQOLufmYje8Gow9GkD7zclCizRqg5/Up793Ba7pvenYiWVnIJy0MlbEnWYwJ5U
4c1u7U+s3V9zqdeiHlTh5NjXdqPODTMmWsrMH5jJ1P2DqybzoYpAKdUbhsO6yhZPY13Mb6IFgCuF
8Qs+BiW7QW2rBzV0wjs3yLunASiqHUO//uOWC48XYZhy3cac/SLMDbY9Hp7CryBzgpG3vcOrEjSN
x92xVXHRLcFsRu9EESolgCFNAEMAL2aZKNmWsnY9LNUxSZoJS6Vx4tzWD2GcxRn4kx54z9d5BTXd
MDD6a8Nv+4p3/lSSpDFhaFUiAfTEG/z5j1JnxzEbGQ+Loh3NXLsQAHzgA5MwUV05iByiYMYkU3zM
FeXNCLpWPPtMZwUfAyVZAE/iL6oavcJwLodEPVylHUp+MYOqD+Ecnmcv9Y+F8c4BjHGIwUnbOSyx
RFaymTmRIz+aqjvFWg3PAT06kLpHoFFUzM+PytVC3JQ+6QziQSfgMkuVqg9lqx22lWVta0/FS/55
NlWAFml4NzkUCBPkNIw4AcFwyCBNtu9fIUsINpPnm0K5pJhRMlaR1WlEylTnYeXNKBUerezb0DV3
KsMmHdga2xKXB+dic6ngAZBNOyqdtudXwYkju3ADDpEIixkFRQFItwoAaNLb8iZ19YVAlZmRyS7A
kgbn/RWGnJfXxLNz+UP26fU0DxzDZHNrINcYuq9Bvp61j5Ewbl0ImPbi0sX7kVaLY0+6hX4vPAv5
ra+dCKQ6n5ZlU3lHEJ9Nt1Dvasxlq1fb27pix/CDcb9odzDIgEkPMAyuKQY8Umm/fRMxr+tbvwtz
5/6tvEZ0cKAoNCrRb2AsVu4k+G1UMSWT3amQIX7051tzeNhew+r3aa1ZPHsCR7l/qCyCTPRjJbzG
vQadCmDd/+370u8HK45nSk+Fp7ngyIvxCiqXV0iw6IAiCWrpPFjnO6SS58jSSVc9FYYG7TAzY/Fy
AUJX6brTeBIvTGAJMEOWQQjnOdD06AzBjTsC1hQWYAA+jT/AsMCiZydn3Dqho4d2T5HFb6YHsoPu
FfAGkIZUv8Ym/6B00461W3kaHdpgLH0pzVHiluxBlydqrixN/fDFD9Bpfwa5pc/fb2/buhA6n21X
pWglp230BBRSewxVL4c/eUEffcTKgmoApJSlZ3evEKaRF6QaZyxX8nwLrTzMBJ3NhNq5C15x/CEI
VAEwf3xUO+fjtqyVt4Ly+T9Zy9+fHBfYeFlqGAkAmel3noupO2rRp879bAHAYDt7yrFmZCii0hlP
a7BLY9q5NN3OHbu2aeUDQvIaj42xXUJX5uO2F7VmByjxMYShCoo/sm+hJb5h+zN1hFyHhDKFgGYn
Bb4uwKWKziKwY5KS14Fh5mppLa8eCFhMcHY7t2hPgGRpdGumI6HVZ8+ooIV7bP9sb9DaORDLYWHY
IltTpXMY68FuJ5/SWAwB+6Oje+D0bEtYXYDJq4USU8WWk9uuPYRz7FI4crLfwCSYzNBuC7i0M3SI
6ugRGXT+K9t6oflpTJuyTeU4Br3rGLhfI+BblMIFI+7lnXIIo7XWUA3aeC/MMqyNpSmiCX4S8Rg9
Rf5OWHq5Weefly5hNCQW7Dx8Pn92gP6Mds5ipa5GXxXmfun/p7AmG5RCcWLdHFrzqFbQZc7HMQLY
HPqwAcQIkTdXhvKk1OGhMPdaNNYWdipYWtigBHruW4N5DACIMJ1rSMwO22pwqcksbem1X0aGGKqT
NLl3aUOeE5YmovcViJg0AiX2ux0Zl0Zy6cekp5/WLRwLeeCgmGnTiPGBjyT2uY/xwn6SqAlUQLni
QKcTwfWSCh1s7uz9PNbKl0jLYnjWuuK3Wo/5I7AK4OBzH97ZEdizSTrM73NLh2lGMaZvnfIXyFXJ
H+E9V587v4AdodTphTON0rjJRcms9Rhp7T3eB8Rw8M+YnjnY6dtIhNYNzSC4OpplfAPcL/fSPi5v
4tgRX5J5VL6M2iyerQjAzyutLAEyIkV103W+C2KVpsJhlwC9ypxND4KDaJ8byh+QF43zhzF2P7RF
+9+QRvrNwGvXg9lbB149TcG33IJmUs3K3j8EogMebbCa/nuqTcorjnd5cgmwSRBePO5WntEMCWL1
MYKsJry1o/tG3Gyf7pqOnoiQgzW98es8LBHh3nbJbRbebn9+zU6RfnDoZndd/cJzKIpB0cYusI6q
OtxGyv1c/Skh5jB8YKemHZu4dhlOZUnXrTCNJAFGATMFl70f3ATqn9Lf6yhc2S+aKpjcIIOGnydX
f/h+rlc88vAa3kLfudeGf+lp4fhi0BcReAqqdu4iQEBLHjAQzlGMHzqinAqILDHfG3t5m7Vl6NaS
09QcDKOcCmziKKgUAX5opH7vn3Ln6/axry2DdTDVgTNM/6Xkw5Gzh/8ncC3m6hXnmCZV8D02wZuc
AZp9a/ZquhOW/u3GOQ8UDYPONMZaaC+l1VNyg/2uC/o5rfNj4mpMTNgmZKWHguQKiF8Q0jqg534K
QianM4XnsSXCpcMQwPq8iCyA5t3JAdkz/+PkSXUtaP19V08g1nVlbF0vnHrXhVJ0H1+6R4vhpree
loWlVCL95CAVLYgJc3aEIFM1+yu70a8eX149NiwyvTT8Et6aFwXX0MXGhgLWT1sFKoNWupj+8O11
XF67RQQZF3ydFVfET4zYpp03PiYQ0KTKR4sece3l9TeE4HFSe2Pu7WKmNAyCaYRGNznqmQouJtBk
gAAN43/bS7m8FXQdmkxn0fXqOoSJ57dvhJuZElyRHidw299N0WH788uJSkp69vlF/Gm0IdoBhig+
75vf5gio2mcQOd5VLTyfd6CZbAtbW8sy1mBjqchQyTFbPE72pI6ol5anb+BUSothJ1d6KcFU6XMl
SqM5eBnJO18O03l27LSQuoGODLscJBLbK7h8O/g+EQYDhYYFNIF0QSJDBS1Kj5ujMPLmDlZCcV2K
0gHCO48fEtOqn1O9mL5sC11dFIdPShsH4GJAKTRKrYEXrjm2vxeI6E/bX7+8K8uS/n1deqLUQTdz
O6ybY6LddX1/ZbUP7bRje9dWQH5pcRlcRhjlMXw3SasKIMHmCKokUHWxvtcOvC6ADjUS8vgkstOp
B5wH/FlQYEDxFL21d9vu/r4+5xeFS0iOkxFaSJB1OYsiOi1MAifQji2ybhL4cA7xXPbulTOTb3iq
gZF7QwwHCJy7IJX4eQwnGgxT0HY5iZZfx6FbfQ9pjr426wio2IlODUed8PWrri7vYcgt34h0aunM
roL7XDHGW0Gn2PsEC3ft+KZyH+aD/xR3cGKC4xVnh9AaGTMRSoMgszAL2KfS7D7JaOMt3RmGqWnS
r5JOgFdYM98EgO1sjvdzl8x32xq0ciloqeBoeVQXp1+6FGECkk0ZmOI4FWDMAffqdpCv3jTuARyd
bVEr54wodAhEggUvYFHmE3PV1AYNWvQkHXXrARDx3cGXvz2u0jHTzesQWS7tjrYsIM5AiSrzWhxr
NckeQ4YaHxIoJY++BeJrW7X1eJUVEdg2GRkncyxUWGoG6zGGzfe2KQKY3OFxgul2hO11dttbxnb1
t2M21TdJMYcfx7bNn7NwyH9v78ulGSccMpbRQq4ZcCbSK5HHUxX0rQtOmd5Ph9Cwy+OURf515uba
QZh+f23PYXLoxyC7D5pE+7EtfuVYyI4u08k0g7hkeM6PZXYjZa5IZB81IKRUmHQT5eUHT/s9TXnE
egYDX9LBJ+Tig2CuDPiZ9HdmnD+b4bzjNKwE5fzEpYwhSIirDH6cr6KfwW+sWlOHVg4oa3AxQNEz
QjDpRd+aTybgzfdhWGnfuKswo/kDoZZj7jnzy0IkBQQSgHYesuaCBiLpMpGibfTa1/WjYd7O5eM0
307RTgC0dlqMbDLLRmEBz2W5zyeXaI64YGlj6ce4vwN0mSrptjasKKNDQQZ6PIeH/sLxrdJhqkth
98fCzzA+PNRMV6Xgv3oFrLT2laKG+leKcc5dPnYE7oXr9w/bP2HtLJccF3aCUjNqI+mL2sIK0VTK
cIyNhJH2Tk1vlKZhMHWukwIEbBXibJcMixO63YcuC2hq8u0239mJlcM8+xVLTHKy0yYDnRqQoyPY
0Q+Kexvoz/rLB6IWu+swqIczjVMl6Uscm2HUN4iY1AcdxKpGAX59bx2XsdOZELkUVcZJMGk5QtR3
rk+ocm/P11m541utqOXpSmzJd9PMThkAQR+PigsVzBWztts6sfd96XrDyNI2WpKPR0f9nkWenu4J
WHkHGUpjmtF2F9WXnZAQri5XDGp7FPjrsFDMCdCScKP9ioxS/1H6zgxCWDTt+T6XSgb401L3ZDZ0
GciWNECfhxCcTb07jhCMwAgcHEVtv/VptNjZwB1Bcl8JxA+zmfhad1SgmywPU3o7Wjs2+HILeR5s
epsI0pfOCsk0mUY2GgMUH0e8RJizYKyhVbo13nV7YxSXNupckOT11n2quIUdtcco0cCOvzVhRB/b
67mEAiAD1Fz77MQ7Zndt+07XJp2TMlkdnFSIzGI4OufRTG4MHfKqKeu6h5equkXhjZiR8jSTmHI1
RBVhZPSC7KsPn/YMd+seNNSlQTgXIBm2LKjHGfbq7gg2cHbIGAkg+lXDd1PfTc+Jr/c7e7dyXCSU
VQBc6C8ATUOyDY6jiCRJWhb0yf8ElYwz3QHOml/r+V09vDj3T+5gwXNxmTNVyROeG+0Iqk5lthPt
WLTPcXUXuoftw1nZO3ITAGrgadCiJDtLgBhkhU1MBw/6cxzfwucimtvp57aQS2O3JECwCWyZi3Mu
bZim9HB5ZaF2DLVDBQ/n3hu/933JmALtCIs7nF9HuMJr8bOMX15NOl+A5FK2vYjzzFDEkXS36oG/
3rwRdg1DjpYvkNVN089vcqFWOwmElUtKfkJb+gJBHbno3VYKEcw5HgXP6T2gApl2sGNv+2h2RMiP
aROoRWNavjiCRqwy8EvM8HJwBLJS/1YhP6VTk7W5myFCH5+S7338UCcvV+K/mDP4j6ASkc47vyQu
5ILQZ+fzsU9ApQwiZzECgL+WVFmSva79lR2jR5RuQcqjRKpy6paJ+S6uQkCQ4Y9+yuvivjUhPcTu
vfwFpwGO7DAJaDI8XJ3zVXVmE+R+3czHJBpvnPlTo/rX0VSB19tcTeWeq3/52BHEmlQwaaDH5Zdd
fdrexigBhACyDwFWPKSq+u9isgF2/2YW+osf7zNhclGl76IZBiCEdfN3K4VVuGcS5X+UIRmdeYJ4
2NSUgg7CN2l+bwwfGE586eU5X4Zkd7JUyWk7YRm1cquYDxPA7G30eVvGpW07lyFpgaIP+QAoUOlV
qnoIyv/QgJ33+fIJwP4TrVPqoO35QqFnrbdigzyCZy9ESJMZ3ieR9SWJwg8QIOy5OivLORMmuTqW
0LOpqKrIq0MwjXXHejYn/W57y5ZvnEetLMgk/F9i1iUDd35x+q6PoiCyQw9voHC8viFGv+6oFTXv
puDTtqy1zdOW9LFuLTg5MlgZPFcNXFp25EGBfqXBoEzPLfDR9p6JW9u3xQzQ8LMAAcmNfkYPzJBR
95HX6g8fTH8n2rm0acz1n3xdUuQ+do2oFXw9h2hhcqa3FgU8a576nTu5ulugWFANMWkklF+bSlfw
y6CY8bKMCvJTkD7EeQzc/I7TtGLLltGz/xMjXf2w6uEhbdSIHtBvdBeos3KlgQqV9hF8pPHO47O+
d/+ESXtXFu5QKJC7eUlvASYPNj2o7IP2flvP1s+fYIReNjpmZD3LGjsO8FEiz8jM5mdNqelBHdrs
FVL0ZQCBjgVBEL+s9SRFEJUklg3TjzyT6uoIg/bXl6/i9PuLfpx8v6zzpA7CKPaKFBp2K763S23n
7NeO41TEohsnItRCH+lfZAlB9qDG96UKuvSOiDX1oq2LIi0hLuTRkkkm7nSyLOfES826itTHNn/y
4UvLDO0KDurr12zZP2GLYpysxzFhusojdFm1hsNUONfTr20B6xv2T4B05jRp2UMQadxJuEhdN4dd
Iz4U2l5Cc02BmQ6k5I3vxCSIJEbzJ8FgeBd6/uP0DVa87UXsfV1SLE1tiyhJe/hRFOPqbVnt+bBr
R3766yWtamdYCYXLr49gm4PTWSu+JzAdBsc9p2/tNE4FSe/jbOSZUy6CjoPyy7mFZ+h/2yjpbYyV
3Kbbh+/n+lXVX1s3259f2ydynNTW6L2/9FnDodedRklDQDXsQ18113ljXw0iuZ7h57b3Mgtrm0Xo
T3aG9wgXRtIpJw/dsZzC0DMgKVHf62K444XeaZ1YebMovYAki+oyeip7E3nbwpJuTIGn+OUHdWw+
iTK/tzLzOfL1vdTmyoJAANPBhSb5T9pfWpDwc7WqXBdZ0I3+dJq73f6ZlYtCqxELoYlmcSakpzHJ
nFaJyJZ4wgw+ZfqDYFRhWwVWJCzzVLxUVLwpUUpXUdeVQYmMIvD86DF4dMcd43t5HAvSFrPli5JR
tZduojZGjmIZEMWWwrrSZxjT9Ly8cpz+I0THLz56ZNFAymQFmPwXaHtGllmDZtf9Mkmp3dRj2T/7
qj9cm2Hg3+p22O7IW4HOWARSr2BiFywDR/IlzFnt6QgMes+FtpFhRKjSbpz2V2RDUHWsg/GmM34q
7tsk+fjSMyPiA5dNpdxIyVTuYGQEq1UY5Oo94ugHKCNvx8R5ty3iMmm2iAAFlECDzu4L+JEQ9BFc
pd7L4PfMGHMvCngC4SbrAGabEgjeuztjru+2pV7ihNPXQ1RrGkty67IHw3WMtjLISHvM878Zl1o3
fOjCym+jPn5s3Dq5IncOe4ty6Auus2G0j6advzWtHGq5ZFB23qnLC87PsUD0IJnD8cqttkozZcVs
Vi3wVrpynZmx+RSGDojePkzB20tfFYVVJHlIVH/RhZA30YLmZTfEP18LxkW6+Tbodu76uoxlLHsp
U1J0PXdOhtxpHDvVGs/qrDstDD6WInvoipeH8tQgASJdpuUXhGRp+Ih5kVq1wqz1FPNG0O1KiYl2
nZvt/bq0W+dCpLU4oV2Tp0pb7t5zr73pdo7jMihd6qgcBD1HXHD55MvBEkyyap2njsVNF/4ZIeWa
ox+FYd9V6rsx2Gv2XF3OiTzJkciYEJhKVXRE9cX3qized6F7+4odOxEh+RJRHYdVkLIk3X0j6Bfs
d7ZsZwmWdOyl3xk+3dSdF+R/mvFrrr/m95NW5S7S6En33Ln2AvChNYaa9F7vMBjUgj7b7Rj01RWc
SJAOAbSaRu/quPeS9H5+L/ZwiFY/jy6RHsaxVuV5mTRVzcpiYs6L63futV/sjLGsPbX20jPK9DbQ
3bJ7ZeLMJZGid17v+kcR9s9Z6n8iLfqzNP2djVp7HfB4aGpaJs8u+vSjwLDCJnM7z0ru3PErfMDA
KFwlgXHFJPBN1H4rff/x5dqLBcRTJTXDP/r56Q+WHQoVqkTPTI/hj3Haee/Wzub088vfn8Rt4WSK
uKPzyYPuO25/JM1ObWDt+/hXgOwRUIFVL5mrFmheR5+53xpsl11+FXZ7b9VK2wItniciJG/EcQDu
mgQ75DtT+iNVDOMhd7ruo1732ttiFqB4WaN/BQ3ztwGv720ROfYrDonRVt5gIm36YSQTY+RWObez
1XmJ0V+lt6YyvOJBPhEg4645vV3YQWp0XmEdYu2gOXfGng+yflL/twaZqkSxg0gdR66R0UY3WqMc
yj8v1+TTNUjnRFYwCpOKNbT2T/Onr7/m85oGLiyjciax1rkmQ0jTKjTrYYbh4sSPcPbGp9a8iMUX
Al+fARoQkc4F2GYSCcWduInht2AKbjInuavcPXVePQZa+unEXboDZQfU4gE2qw5jqfpvo0d1D/Zu
5/PyUGHvZI7r58spWz7OrLB/hKO2lz9dF0IroMm0CElU6UWE8oZuwBwz6d4DM4tL9/JC59JPykwC
MAi0essBqDoXfp1CU+wltno99O/i+qGrAOHo/KsZ/r4X6y2dbUsdjeCK5UjnzjhQV3aiqbzU0R+H
kv4vRdt5wlY2jCiaPl8cR8EzKVlJtcLjmtqpotD0YMcfnerl9uns+9LVsxKNYZSe7+f1m7L80jY7
I/FrNpioDJooKOfYJLn+34TBOIx9WXkifp8CF0WX5yEO32qmf5Uqb0TnHJZW13yPkERbfvh5DQVn
G7G0thI9ELOd30k/cSY9dWvw53rlqoC63ALmo/Ljm3D8UvtPEKoL/2tvffdhCVKDexcsI6idRfzB
GD7NTuMNxn+QjtxFQXxdVm+M/uWBx+nPk8124xR9a3Vt45XNTakcCvu+TV4eD5yJkFTHztI6Kdu+
8RzIs+Pil1M+bKv/itk7EyDpjjOqYdGJZQ31O1hcSSnOxZ7RW9WfpbOD4XcSZPzP+Tkq0xT3TOA1
nkqj71tdidwbZaIWNim+dZhK57MZAkISz4V+mC33pxHXwY6XvRL4sMx/v0DSJK2EmMNqo8YL+ujG
zdubnDbzOv9ht7dJ6c3h1+1dXbvxS7sWnZ6Eihd55jCt6lyYiDNymr+fRPl7+/srTvHCOEaLI5hq
JhXz8w0devw6rdNKL14Gx6vvjW6B4nXbR/+jnEV7TvxHv1f7PhJ66SnjrWqRMXmO3DumsrZXs6aD
5BsBK2ECEf9bUvJSN/2sqobSq7vrtnxI5xt/D4BwseKyJSGJJuxlGBuwEknNBXAVU6/wpChJcWWK
90FXXQ0VLKUPYfp5ezVrZ38qSnLp/VhN1dlBlAFilrhOtJ2AdG8p0tmnViCidOL7LZwXU0Xz+u+l
i9cwn7s9935dFFBkJlVSGtmllz5150pJ3KDy5m58VFTxIx6BeK8muL/nz461O5C/ptZ0f4HTQ7Zo
CffO1c2t6QHzXbXx9PCHHZG3p2Qemwe9/vXyI8KVJyu3tM5fXB+thMR2GJsGvDjl6qpL9sCVVlSA
Cin6DGYU9f+/+cCTa5NkqjEXLtD4/VdNPMGl/uKfT3aeh3FJGSwETefblKDnQ27B+JA+h9Z32/jy
is//rZExuQIw26IVJ78+TK0q9zM4MmITmuD5S1Z9eIUA/F/mKelqJU9/LmDkoXfEDNFYb6TXCtiW
zV6l7G9XrHTfdTjuyHIxkQibrWTvHZFaY9ZYvVd0rriNjPoDUC9fEs14tBrzYxnOV73evo+18XNS
5re5Mt4B33ujpdZjlNW/S8Py6INkGmDvh61qxr/fJRPghoCk0Ieo954B55VKbn2vlXLFlpJBVxe/
GVNK/v58b4XTd1leTb0HQOpfqLc2+ZLtjUus2AV6W/5GxHSEXmRc46rIhq5Wes+aZ3E9mdWHOLbv
x5KeMJfZjKkZD9sas2IYEMgwtwBKg4SxZIgajfFIt48GYHYZlNMWoMBuAsBSrxHbDP9tS1s7pL+1
FhuGELpqJOUJtDJMOovqDm0007NbvBjvj2SW4MN0OJAekR9v3TfL2GiczpvBjY9vB+VgdLfbK1jb
L01TQeEzaIPnkp1rwRzWRTO5KVpQC+gJrU9JYHtjkd3oifqKoyFjZjM7A13iBSV13ChOY83Z/+Ps
Opojx5nlL2IEvbmCpn2ru+V1YciMaEGAIECC/PUv+zu82NEoRrF70GzszqrZhCmTVZWJs3CVUmmD
nZ6XV2bVqVTO+u9v9e2+IERAHyo0VZAT/P5WBeoW+Wwu42ngLUk5/vj7538TJDpoPUOicZ2QAQL4
++dHEN9YcjVNp1BElLChvyiUZZoBNRom/LVVO6uhjP694g3gRrTKIGZAoxj8xe9PbVg7QWxAQYvG
Pvve5d8rpoSY/kO1B+gVnvEVX566Ts8g+rtqOu0GQxBWvvrl898X7ruNQVyPwW9Y7usM+++vMIqh
m/urPSikn7wZKG79/fO/O87//PwvDs9xqRkOaOA+MVGtW19lQYlaEmh/d9ycfnjWt++CySGkuRjX
wtjF7+/COPgdl6WG0JfxOjZQClz9/V2+M9DXKtW1fIyRtq+eqcotjZeJxtOs9rbYOdWNGs5/f8T3
r/D/j/jqZIxSiGhu8IguqjGuB7LB+O8P+G4/0KoP+rrrUMoffLtsNixDS5Cre3kW0uNsHye1Nn+4
7d8tFPiWr5Sl1zDqj9ve+EprCakIZZ/t/jxUK0it/v09vlsomHew2GJHrjRmv++1JeaeVd4wn4zq
HhwU+oc457tKOlI0GOJr0fBP0TjtDCb4Lnrz5Ezj/FA6c7jy0RGcFlXvEFMuXYoOuHlrLeh0LpbW
2NBO9GehI+vfH2oXIt9IRzEPjr7NLyFdx50ZDFVgwLRm6DbaH571Q0h6dYlf4q3fHvDFiEENbwp9
8PicepGBIrswbnNr3yC8UYQ2++knp/NdfPfb8764aOhe8NJi3nISUbmxHRUH3tHtIZmMDh9zeS7k
nFHQCXVKkq5tYqdE8rrs/TLIuvZkgB0+N57+fpa+iYmQtyBiDtEygUnSL0schB1zK5OPp9pm+8Go
s2JYd3mSgzx50P8hx3QRmqOtGE7Xdv0vD8O5Mj3q5gDbxQgt6dStfiJ3++b24W2g8okSDsb8vxam
yggysxCcAN5uhHFvH1rjaIr/4PqgNny9GUhjropvv9+/yRkQJQ2ofer6tSVs/GFLvrnev338l0NZ
6y6og7YaMU1QxMOKtT/51u8egCgL/AfXePuP1i+hR+1VLJInMNhiJnr+wcz+9PFXM/yPRCyoZ6fq
OT6+gEa5eTN63g8Bz08P+LL+LfergLe5PFVLSObnpRY/vME3pwh9L6hzoF8czvTrBpsuYLBJl9PJ
L2MdkrrbSf3vwSN0cWOK0L8OdyFd/X2RZu2waW6Q6QlerTrY1WVK2X+oPqF5B5HhVcvgqhr/5SFV
FVReVUD80IshJ9L9sEzf7cM/P/5L/FRIt52XyJhOVgE6pPi/XDN0roCt6trN9QeHUTsGypzsBhGm
5ImFnx/ije92+SoYaiHIhKn4CtsEJVvQLgp1BIjFyIIMNF5+mtX5boWuai4BaECvsM2XXR5LnTfB
/xT5oJuYotLy72+Cj6w5QOXviqh8JZscw8JVoy/1ydYxath1+cMpvZqaL/4RI8moHUPRElwNwfX9
/nGVkQv6tW6xw3lxWBxJuCNipzqEDLIIRdLoH+ry3wRovz3uy3IBk170kEMErVriN/N1GAn3/8uK
gRQdYQWqZ3/Mn7ajGE1Q108n2WYLXZX3f3en3wQUGEfGbcOEa4TE6IuDl2MHkoAOwpmWF8nD6HTR
Sjgmf25tA4CgmnRLfARLa9+gYcqd3Pihw/PPAwdsDQkNng5erj8gwiYynFxfgZqp+gViW+39+2bx
3x/wZYuoktIDAzqQoPNs70q9+fv6ffv9QxRRUSGAc/pa7+8sC9FngzQmmFA1dR//A2iP7/+PB3zJ
k9RIvSkH8/fJFZkeU1HfaHv1X97BR4R+bRb+A4icqrIPpQjRuNQfC+PGS/7+8dcV/v1OgoIOlx7A
NswWaDl+v5OG68mJjgzNoG61N1tYLjR6XPUR/r38GNCE61F2MdcGM/PFvAuBNnVPDOpETZYGtFqZ
+NEzTf/+Pt9sOfgnoTSMxBKmJvgSLkTzUHWgkZMneePrKLXNn1Clnx7wJVyQtW12buvgAdD6nsKc
lM4PZvKbTlkQRYDuF0wHoJX6I2AYC1kKFeERNSvT2Ttz764dPr3pic5r01WkkD2B1FrMhxbSpXDG
oZ20dvb3hfzmYDjo77QtQMjXtibn94MxjrV0Qpy9Gy63IdSufe9mdE7//hmANNHm/D8L9zVssQM1
aKVkcGMOYQJ18aRj9sVru39/xgFpYQYCkQvGkr++CutgHgraBzdzOcXWhJld/YhWqR98AVbGvy7K
l9v025Ouh+cfHq72ndosDDwJTLco4y3ggdNWvaza3q7WkKhmScM5P4xCeDHKI96qp57zEPamSKk5
lytbDk5iiTJfRfinTx8gvIEKEK3PRmdkVuHudFA9eKFMVDEczF5rwqvyXdTzUS9oXPVGsRtpR9D0
fFb1skPgv6Voe9za1gT59Hlp1sp2H62KV+uqq8tNxSAybc9myqH6jLY/StBn/zwW5nrJdUACj6dQ
fHoO8pCB0HUJ1mM+3ut57uMi4DrhTO2ixjjQoENPQgV12EYsJgF/j5PSVj8E9fDSh1hxsMuDJXfh
0Kb3ZTJZ9LYexIOYx3RQdEbianepbVf2puGlgsxw5RAZQF4kUFTFBU5JbIkiIK5ndRvXnLda8lvk
tzuqJjy4w/x/4UCv0wFrPclZd1va441o1XEcC3Ba83YzQ+1ldEBHoD2d1Z23Mbl5vcJgN58RcIKr
zcV3YzJzxjwr6HA3+xHQtbI8DsLMVNHEXuPGIN08dW2+csSVJtZyE7AsJJPv11kz8wRqF21ihOXn
mIep7hTyxeW+zz+ZvJco6KP/W6RR6RJ3ckjRqLgPNpbPj214MOv2caIuBLKHLB9oWtrO1ps/JoNt
c6GIECBg5/2naZprRLFkAaukWY7HbhxuMcW5raWfLe6rQuPOjMh/oNCp70WsbCcu8zQoVJzXXRI0
ftos6hCx8N7r6l3eA3lrnWRoIXNC2dpxa4vUPk8W88JLkULIdtXzKVVD4tXuXV4Fj6NCNWzUSwwN
W5cxkyjXTzwdrIzJJ7UnYtvLTLO7MVhHWv3Mi1eTruGDr06FVMOQOmA8g0TNxjOLjaFYKry1NEHq
Y0Mo9s5Zdv2y86rzhNEu8NFhyK4l0+JllrX2zWJv93XcVzL2GwgpL6ZYWzyrCtuLZ7DQQiQdh7LZ
Vw49TaXaqUjBX4p74XdLht7CHKw0fXnL2iHcmIsp730gJdzxby0opW1CTtE4faFtBh6/faVAzAqA
kmWO9WgLns1c7w3d7wtwJgyhOBaOTNGO+xwFYzoB0AIP2W0rp5YIfhDDfu6XdZlPWW09dEaU2O20
8i3o5lCcCjP1/K1T7bSaNq0XPYd1u+aGitkUxPWCtiJ/V7ivvvcZsiVTofuk2zEe7JyMtchcbqV5
WWxnk+49H8tY5hAZEmvVYYK7eehaTkY3Xcyty/c0fDL8PvZ6L/PDhtQRMgYeD3m48oIThAt4jBGL
hyZsL0FwcLl8x7zbigUXy8w0uLOtc9FMpLe6ZBwDUHVXiV3sRBEduJywbkVs+WmnNoXzpuqnUHvY
KD9x+zLmXU58FRAdDZcZglnKr+LFc5O5E6kVbae5hgyMkeQTiD4te9XZ0bb26XvQmUSMj8X0S1gm
kV67Z6Va2dpdqYbHfXGv2seh2PfmDTNFXLthXIUfFGRGA70L6RTX2oqL6J2FC8FtSnoPB342SSAv
XngXiZdalwlY25K6F6uCl/HYfKDZMcFUVKfKpBOvE0ppc2DCD4E7wHd2IHrfgOI7Nepfmj3P7Qmm
mIjGIJamcesuOOj5O112sjhqERLXv7GKI/PsGElUkosZJAf1XT6Mj7iht4vhx9BHxTy/vep9voKg
eaJg0XXWyDujunHCduW01crHRpsUNb0JJH3ACyrHWEUMnPyiNzNjrH6xWjxagwl6GJaOodp5LEwm
Q2+YAsIdTHs23JtoJWI0Diq+prSP3VABirsXMth1EELwe3EjgmqTuyAoj164CGObrvPOg2Arej67
NTr1LnaUBVNUEFseyvEwliPaD+pVUDy7TU3kcFxK/0C9T4UU1BtDAikRKAGq7WggcVzqlSfLpNaf
TXfQel5XDLRuvlEgbvH2puyeNOeCQI+rJ5GsX71oeqCFBvjrlXeDrg6YEnKJtEN4EAwOl8OLW0H/
aS5ynBHMScr7QBy94gSid1IEFwXCTDdq70N9mUxItTI78+0q9p2JQCk282HPItBvlqNHxAIANJ/T
oglx9THrY9QdMboLWhhIZCKWQjfWMNKj6uz9qK2d8j8aP3gpywDWzFKgTa/nWLfNbmagMwCxAWFF
f8cYf8OcO/xk2BJPBC99sNTEQmdC5+sMWiSbvHBXohxRrZ2ztg4yA+NjfV2lHf/FBYa84A3kNqie
p+5p7Nu4BxCuvQ8naBPRNzsjeuhtCNCGNaGOvulwY8ky+rFm7FbKBTFTd5+H/kZddeZzEI/ipw3u
3eKWVmOibXuzWCJlzRNtKDxvkXRUbK3chwWFufDHNy9viWyMRNp9TFV/0xY85u6bwOAbmmgtt1g3
2sL4dmHHGiywJnDEOcgJCx7/N5o1aVKDQw/cAY8ioA6xeudm4N5phi/o/PFBw7/1YgIFv5OGRvvk
QWXCYJtBgn6oezKGR5/aO9p4Z0c+9mClMZ65/WCKYznfDGIg6L0i0GdMZUhBiPTLzl9FYGONjHgQ
dtzObaq6LcgrXCvHzSsz1yjRBfbLbkJSyRyGAlopGK5cLlGkE7OpSDWD+rLvSa5CwpwFHVD6fRp8
RWADV5jr3xllu+XzQz4eR/pLYltMTGK7FcFw9loUlJSsIi60lEk9nPOcHysnM4RJqIZrWPZ8hAib
gR2s30N6H4qtM63GaiBlxEHfX29BVEnQnb9vlrVSL1b5apYPS+/vOJ+wbe95tODsIWI0IQ4wb8Fd
iw1t4jpYhaoiS27HoaMJtAJikBFjBnLCaX2XbibkEwqcW9XkJB9X+YjD0r1QH2oBVRGPowX34MWO
izTYbxKwScYMGBKEFLLZuu+95wLt/IEz3eFdU+GWK5+HG0mjrfQf5m5rmzuTPubsPQhOc3Rj92GC
ux3Nv8zh1cPJyUO1UuUQ5zBSZk9JjRjVeaht462z9Cpvo5UpGgQ0XSzDOh71vNFwDLU0kjB/zqfn
DuyBgIsS48pKOtQbuLetUHnc62iF3HcN9AWkquNGiwC0LvYKOOgbndpjWxQJ2L7jQvhJG6qENvXK
pWvWlXEJCjCvUKspwDhcUV56fLV+KlZRaMTMugsnaMdHz4sxxdcIEWQBCOOSWeoYs8VpIPrU0Dq2
HaB4A99a6szsF6t6iUoWs1rtqj5IfL6pxh6FJD8eWjeuDRbryd8L20xt1a2KlinEzzlmF6OJTHAk
o1/ictxOPXiIUYBqYIy4HRs6ipnwMoM1N4Ys4tauYGy6NOBPlq5t0kFnagXpFIe4C+jXpWAvdCpB
DjMRNIj11L2VCrFwWTxIEPeY9W1VvhnWCTPyq8758JxyXy92ao7hrqIdpkk5ToLaO2q4xanICsZS
qECdW3/ed2OJPlC8hQvu+eEBHRNE+HMyCjstrPahXw40Qm8x4s0Bv+XOt8w/tSA6zfmdHpaE9R/l
0mYuZCn6dsMXtg5AVtwUeudod0OLYG0oZ1cF22UZb4rKT+zci8fBjxvjnqsjr+p9aQ0bS8jYRmMi
fBRoxx9L8D2iRJmKqkYEDsFZ47bxt/RqewMVl+wMBpu0R4sShbRPpRiiTFTbNMuWsdxy5zhactO0
7KMCnYIqHge0aYe2WJnazDAffVDuy0Sno5A3nXwMqo98HtYm/TXQINb0064U2OTGxKosghpBLNsb
Deb4SqoUE7SpOcgMrckbY+oyu7SSJuTbIkAhqh83oSchpSVJ7vK1A03LK6Ozdso0h59mekDrb78p
w34vwLTa0IiwZSGQFEPfNiVD48dd+wBpIVLiNrXWB6af03kMEdXczAbLpr5IWd+C6cZ+bBcjQbfT
p5jqpJ/MuAe1nz3+mqKnRpekqCApv9Rrw/i1VO0m6LxVZc2kQBWI9Y+zd1mi8+g/SXCy2PMcQ/M8
Gc0aL+pl3lxmUc/JPL+39SsK1CmbhngEOaw0BjPhHXajqcNtWLwLhEwzcpLIWQklbqi8BN4M21yS
CR3b2nZv1Nhmof9LAMAwX+0KLyWLtMbg7QRf6bQTfOGQLNNHvfSJ3xaJCPK1PVrrCu+fT3Zsl1XS
u9HaXNQdVC+vS0TmLmvbAhfwPLPHqoh2PmClZJLOSvVyxNI9a9xhj5mHybCQZM8kRLdMOd5H7Rlj
F8QIOaFANsYK+q7SQo5kxlrtWKtjpt91u4mKG8NccD/ePFiPZTmqPthOcNc9FEKE1OsWGXw7dunc
a4LRhsSaOG5gRfKg3rqFee/xEH593KCn84iYA39Zdh6i6xz/1W82deSng1HhbTH+nPA+QHbamuuy
LXeMC+RlcLTmcHaXajWiyYyMtgHXArbhcMKRZyezqo5l9WzKdS8WgiartAGHMwh2nI+J2zuGDm/l
0g0C8+de083AHJlokI3mEXqg4A2l260cTGTHfT4lZgHsb/HzndUqd28JCNwIH1YSsxykzOFHcoWI
wRdxh+hKhE3cNBePuRtu3zJEm9aA0vOtPT6xfpN327p+onQ8WuNT17uktioylzeze0KisC3sgFgN
zYzh5FTXqrUFYlqlPzX34kmCmNKCt6ytuy4abnxpPnpyeKJBedH2m0YgYDXVaekD6FxYcRXUq8WH
lo6iu4W1QEUEXHNJuDaSBuPJ0sDrI7zuO/hLk8a5vc1pgIVctj7FYRyUA670ogZ1TCmNW+Ae5qN2
0Qy5UONW6ZQqGvMQapyijIfxvcgxiiNNVxIV2SyzrtItYOl64q0415D0WYz+wKhYLVD0GASGMPp2
Sxsj5hXFOawzswnTAcZqi/H7KaYj/xVE3dH0ykPYoHNZ0qxxn/35dgI8tPgi5ZLHlXVsqyBroyNn
53p8GNl9Ea2tDv0FRZhOEjf9EysaGwpN8L6VKETww9mUbwhd1z1bjpDgJDabEyvKn1ldbMwigOqI
3zekqZptbhcbWSEVdpiG5JRyHOJfL8akHcz46duJ0V2g91V/w+ZNO36G5TUT7c6hAMve4mALZi+m
CG7r/CjHPG3BNexV9+jNJx3wgMp7h2gy6G372GzOuUyXJQvFjvkRyXMrHhAvShOE8KpauwpOHKic
wpimqSaoFAOA6ppxIAtkKKB08pGj6ztVFqsBadgfAlAEV4gd1mG1lqO3sfih7jaOB97BwFgBmUHP
AUKzZSIiPFc+gCGOTnfzEHUqMcAO5dglqRwc5gJ2oG4S3VTZ5MHeDJe6TdFllQx0G8HYgJIVgMeA
2ks2DRdTnCcJcsboXo53vQGlQbYxuiPGZVme2sZnDQq9cBnjMBpj4d7PQUN4tI7Cx2XQK8E2E5Kl
uV5SQXfYSLqsouW8wBI63svIjlrvliATxSVwNkU0E9nTpHHOk33bqQjiUpeSfTC9EHSWoIsGfSXv
EnEhpkDRtQvvO0yPTAMcyhnQqCfwTMcqfzSRUF/D6FI/DTI/cOiRoNeIdNGvdrmN9H6pTgzabIW3
Haz8NbA/B6zIInciOozoXdGwi0gyEB9fOJbNZG92twUBfu+tSnlu62PENrlA0tzsuzA1qswNzrXR
JMtgQN6Axzl8bd/a+K4u6fsXFLXI9e4WlKW5fTZqG73PY1zaC2zorQ5agIXbyWxSTt0Ycm74JS6e
jEmturY7y7I+m2zvLRgha98Lbq04x/8BZcKqzgb3bHbHts8AKpN8ebf0bij3UXmpxq3Cdgz2bjLv
puLctp+Be3EpsHS6joYjw0EZxCMXZtzoD9GsA8ClZjBiDr3LSiej9cbh9wYY2dydkBdrTBmoxfz6
bhnrtPXvpGvELd/lEugY1K/CYqNcOzVC7F+Yuu7z7B1GPm2qHHhtg4i+fa/NHabGVJ369HhNMCpb
kDG6mCXf9U4TM+UQIb1Y1C8Wls3xDqa4GA1y0adCjjgRdRLlOpvqtY8D2qEREBVIXmaIXQLj5FV2
VtjIr9h9zj5kjyB3yTj0L6qs8KuV5T/06qPwn5YqM90K5slMQ/dRwhR6uBOWygb14IP1vB55XFgQ
Xp7bRJengHZpqxQkCz4YrSEtD8VQo4a/fjTyPZdP1oL+FfbpyiGOFEL/O77cyfx2cULICp5DayvE
SjkXoz/hACG5aMB3rK+M0TZiI0ACPfCMylr3eZlWnbnpgjDh7SfIXsFb5GaTdeuz2y5K2mgXuXli
Ie8wt8ZwBMu5D4MWxTSnmcAwpguSTqmu3v5S6QuK5jsGkY1AlR8QYUD/xZAWuO4B/Jh0EmPoYc0v
1YxwlSbuePD8tRhW3HlEh1Rs8rNDwY4y3/TO2QognoEMgQri+DqxgmeK6ZNuXmJpnSp7X8qNZ68j
s4yFdaobgBkAsPFvBc6wZ6KPNkcm2yRmIIhejjpXpFXbyVjVxiEfWeJr8yqBEntTTapgVbrTAdMh
jDQT7A9SklWNmD+cg3AN8dlVMyE2HXbWFdaqd8MUPETDbqbGpcLdLwsIG9XBWxeFGHR28lWrpszx
Kh8qI0gk0EZo6i34+DE2xbPGAsGK9akB5sjAJwOSLyssYcktRFN5cOLBnelDPVOfSkB/ppXIct8N
T9Fw8NWGz1nYXWqsazEhnQLz5qoY9rm8ccxMBEFseu+1fe8McKV3wzJvy9pZO7TDHZ6yiCHSQkbF
h21YrvPotjMLwqZ7FEHjoLfTypNpE1g4F02svI40M4tBaDVVaVA3cW4iJKzeiqIhbr+kS+fuSg4k
LerAkGAeQjg32+D72XhYRp317FHNACnq4KBKikLB2o5u4YVTFfGVCSVlYMtWtZ+5jK0Q9rF/HtwX
bb1eo6qw14mP6NjSlwH+wqUvJXtH4BBzjBzVoKexwEZEN9o8RvaHVgD0V/Z8Nq3zxEHivOAQ+Ldd
uxA935fWvhbAZ4wXt36Yg7MvwizCW1MRpkHQE9YbGDWBL2Ne6gH1CviUBCON/YJBdSs1+H0531L5
SYEfyvk8BGuQMJEC9b/uEsFBMMiVC+SZnvmZq8/e2bnLkCKUDep76sMgeE8h8LTmUYxdPHYHm7+3
9n1jMyTDn+6Sdv0bOA/JXJ2bbolHyjYj/SyGS1E90wkFkvbO030MdUIwwDiRG5vsta12drGVmhPd
gSltPQOV8dlr32w71H0q9cuqXzCdOiKTkKhoLjt7GkkhHrwOKuu4giaOzQIcCjFpQTEnWOwjLcgE
fLerXniVLOyeQ1dj6c8zIhwRAiq9K93TMi27GY6Mdm9z96tGeqzrl6A2E9u6d+oN9bdzuDZHEDYd
AK5R7BxchO6fCqR0SoCjDMt6ptazYug2qic8/1R6N7q/6yeGjklo6RS4GDu7OzrFs4OW1Q5xQBuk
jQWTs6sHFwlqQ7wl84fn3DnnNl/P0Y7rz5GxbauaRIi7iPeIUGjCUTRwPTJHTTxAiXZGjoJnyGlv
qF8M3ejTaCS9ZaNPdIojWBuz3nfgKOFHd7xrhQJq5cYVlCLmj9JmCZ3ezNGLXQEMM9/MxWcQrIYo
xW+UgAgn47No1508+v6dMgGkA4VQ4U5JgF1XCV8X7lW/WHIN3qc83HXWmQPSWppEQfUeLLqQ8IM7
LOcEDAARz3J6YSgezP1R42RFIKVuradcbMblrUM1IUBOUzdnKljssqzHd1fubTRstf0aaC/1nSPs
f2DEiD9jr8qBUNOk88p08BAOLKgN2PFQXBa3TiYkfJ1fJ9K5Mxye0RmXfHgscoBmyI5Vd1vzYzBA
18iZszo/tdWT3b7NjptIFCvGDniBFHHUHnKDkrF/np0gs4unQr3wGdYUiPvszrEqdi3i3tkE3EQB
gHYDnAlSe7jkrrlrPAb054PTY+HC+rUoUQA6Q/UCdcutqpBVTH3cW0AW+rQCAFqIbRhdiuHU0hHX
nN26ANEse1mLFtsLlLMCIquDd2qs+zJaGVhc6J+um3BIIBi1C2n/hCgOs36kdy+lLO9rhgaloIW+
nruaR5i1qVerMXAR3jILlqqfXqJQYbzImD8j56NrW6Bmc0xhN5aGrtFDNfvAaDXiy9wF8gvcwGoe
S6CgfvXYMKQmC26sdyM90KJOL2p+B6U+GVCHGiwyIvT2rL1uu7QskKt5SYOlUvWhzw8OiMH6vCeG
h2wNGDxlB8s6ephBF9Cj7j8qd+Oh7lQ0S+z5NtLFyzA8FMsRW466FqwC1BOuOqbGZjIXMsgoLaMB
JufUaCQO1yQTZJ0uRMwgmwq/dVNegz5EQK4P9Twgr4Y+cwSSobQT5a4kFK/RlxDWqMcOuynyiYmJ
+GhOuY2F0B9sToM8IBW/KxwgRbcCEtaCbw3XJ0u0Z+2jVa8B23oqawfY5/BmtJrEavaukwagH9Ko
YS0KbgCD9IF47Hzs3lnMHGA/xLXyIsv9JltCBN1ejVQHtdX8JIJt0T4hlqzrVSXvr4/yumNd7pfg
zi+b2ED20DlHC0akMl0S5JuquMw8is2yIGX4DqZBUOxI6BfsoRfGfcyZuvuwYGkUnSoaEhvWAbXh
2A8/zXDfOA+TvOUIEwIv5dbOgXYIYDcJmVIJKj5rcUk0MkBvSxoGCxHlLp8vLts5095hnPQRKh4V
MavXyl734ZsLSA3E3BpNixGNtb12yhU6uUmXQ1pQb/3o0XBYFiLbKBvQBVeo1lqxUbSpazUrG9mK
NUWx30oyWB1xijItABN2QKi5QqkasLB2dp7/2kWAJ5Em2Kgr9AitSxjaiT/bwQPljw1eIR8fuPMR
TAg14BGN0ow5X1nFfmQ3nbGPogrtBub6iioZDuyQn4oAJMKaFKhR9uLDKyR8wE3lPUfeu9VYJNSH
KH+tTBYrdem8Np7Fr9CjwFSAwLN6E3nGBmyTBLxflfMylnRXTu4KEqTAlzG/h8ROdIT571N0h9li
OD+V8q5PuwjJMnJPAOmkcbcclqD1X4YOKEGBfka3ILPQqD/dMQ208KgagKsXVXzY1ss4zdiZT5Su
97MeYs+WcUmfTPf/ODqv3miRIIr+IiRyeB1gsmfGObwgj/0ZaHJs4NfvYaVd7UobHAa6q+49t+rY
CnEzZg4C+VPGvIeCG585tp5u7StXvcVU2hItP6LVKwduWnHXh4dYPkk5bGrnpgynle9I45NiXmL9
X6392cqy8TpOPYwA5psp3n2Sx3y86NlD2v4O+lWNziZFOYLfnN6a5q8mOY+jhgbhLo9jx41svxjm
n54w6K3b5/q+rD7GNt3llnrudQOQRVkfgiOD6v0MHbyT2V7BuIuod3JczESZQkkPkhBvLRPl4ClX
WDZMeEF4iUNLj6m+BaehejEjGg+t3GfqiykvtjZjIA6h5KAZs5sZMxFsKY9l2exbML6ZcTReYwU6
TplL6V17erBkdrD2K4qRbuq1iJj1jWDsqdHJ0MXdVfkpmapIDP1PVj+z8plOzWnBps3HAjbA3Xul
zfsVhWlThhr7Xsp0OkltDouUK2fk+IrnVZH2goQXR/G6rbrwONUHwz3MFOeVjINaeV14KiL9YpfP
ZbxcVx6hXvBfLSLwtsS7d4K4aLcRYppMfsqK4KPj+b08MT4aU5XafpJBCVkgB3mZZjcczaujXLXO
9bM5DvSMsnShZNcqf3aDNvorsT4T89mxjlUTtOpbkvfv3v8fxV8C8yHHaePl3xH1ckV7u3Z27bur
v9iILq0uD6Q/94Xx13h/DSqro58bzk+l3rNqVxc3V+ytcZvrf6JbhxG/TIv0eeHDllm1yqz5rpjY
tkEva3zL5mGM/43S2rvJwbFfO9p0o2ERg3FRO53erw5Kxd4oGiUgaoxnHbP+FQXQXxDlW2sM6sXb
Ag6/FepYY0Oh6Wd0JH0Qd+XOLcStcLV72afbHmJJakvg0JVbpFl6Jj7Y/D2yXdDxz9pJbAdp3rM8
Z6xjtTPchimT/9z4aZDX0f7J67fOYPv3nIUFzZhbqaHDxggPvT2Z/hHE2AxcQJrzuEAfOL+QKDM/
ByTHTo/SU1NE+zTnSFAfquXbzlOOMRY8HmrzVUbP1fjIMt5NzS1vOPVumA9ueiRDDf+wt+KLWZyb
mCZp+XZH3kz90EXvC4sK6F66/kkh41/APIHoHAXlj8TQsNzf1vhnx8/jtB/ib5HVuyJDJsaladDr
TL6QEuN7MDhTmnGQFnQ3ykeb3Jv+Owd08BIQ7nJZUYSVCuLyroKeWq833uf8bShBvfj42v6v5dLT
2+Lc8rM3HcSIzb75o+4cR/XBaZ4s/s1JeWYIDU/Tbz9SiCA4J2bYdm9d3fgZUpJI6ccXdScnxbe0
yY+Wt8VNgmYBS0luIyu1DDz4iFKMKSNu9+fVC/uHpo0bry3o24hvYzcv0zpyTmQHvbllKR6ratLh
Y0CYLP7ih8nFMRe8C7AlKJ9p9rw2CQRvN1ZzsCnVzW1uP8iGm01Prx6JEeF2hzH5QpXdAIZB5c++
neAOY/VjbtN64r5x/tvLZzO2fme7NCOYlxrr3yithiVdt2ZdJPVUhhGdjhEria+J9mBConmKsp2n
dGOrL8nEEt5fJvjgu3SHovmtIgIYbheKomVFJ9mkPDqpwmLB3W6eOJkahTKSYfstdBMPfMOmTkvO
+yl/j6x4qy8xVsk1ZpKgiW5c9rduTHdudVAx5GYbXxoOCBCh7fJAervRvE0l9ZoD2jcOoWb8KzmC
OAQt9VExvjUj8TPPDtTokCCNcQOkI2NSKK4WmgjoiM3QoW0X5iYpr60uAuEGY9qExWp/6vmuUJyw
Tj9rLAHshGqiwrfsnduCF967ofJ177QU+A/xZuhzv5io6XmOZz4618NjV4JSfIvyLa7ep9Ldj57h
a3xtFyBq1Td/NHFfShHoLcai059Rl3cxJYqjcBYvKaIq3YtdfjDAggnDO7N5m5s7JfuDM3dBlP0w
JBfyFZOUc9Za3j0zO4/ak5IgSdvqRzS/eJwyMdyZ0o5bzeme5XgvZ/FVO/K0WlQtvAGCGCXWZW6S
Q64dcvmZqg1skeoLFtaYBSiReHRFR6P/4oz1VmvepXvyCjskORbm7JUVcjM41dUWbZgUqH5pfbTJ
fsyNtuvH56Wbz6p3AmjyZfUs9Ldoqv0lfy2ECJT5Z3IP5XLXhomjZ+8Zr7XuBJ6Cb53me+Etftcj
H6PPMW5gW/fDnoU3bB9qQnuxDxIyra3lvSi0nU15UI1W2BJCLZi+rmYP8Hz7qosoy+p/VtU/aK15
aLLuXNDhe1COVa1sOqrbwfKz6rXNOCtTi6NHZT3DzlWTn0oapyzPngpl2KYORQOtUMkmYPHSiHes
dz6s2vl2nI9s/nKzT/5fw7y3+0fH2UbDxTRuTfG1cjVmOqL10FKCsYi03ExVF7b6bkEMJ9y6KZy7
2p9sUzIJuPdNgcFQx4EBBWWVkrvmoOkPjg7ONeibeoyCAoZFFPcoQRpRmVjcIePbu6qZtnZyjDEL
kyEKBPlrz3nqMdZMT/hLfF6F0mYu0VDQCgYbuw9rUl38LO134/zOPCZ8vf5FYuxUc80TA5G0vhrN
tY7bbVpr3I0zrhIKeJJD3SibFHyN8XL7eDzJZA5VLfcriFa2Hy3de8+XYemr78KljRwI4/LNDNJN
gUUYL5+u+ii898Q8LxJrjLfHZaWUzv3haGNgKue6Ow/250AtyIe9V7k57IL2ZdEO6+1dLmqgVeC3
WhUyr+8hFwyARJKwJXDpesLknj+h4SfIef20ddVtNvy0rOBV7a3ief4y1fuWs6Uo30GnAtdSXmrv
FYCHPVeBMb2kkxa4Ke4Scn8iE7+0u4NrK6He70DCjyMb6ClIFrUMJHJrTc9R5xdD/YnHv342gmnI
9mop/MS5xHURKN6HoqUHWwVsyPYsJt5oWoHGZCOMfpqzeS/a+1S/CorKFrVCHdbbOd3m2DRWzjQu
rXvgSe5Tb5uJctshIYxDdNCzQ+t+pAyjxTKOGJe0hm67g5pxWWBmNGIMlL6mF/F4ljmHpwpj/5ck
93Gaji3b2eXO6OwwaR5qiyWgFj2lqX6YPTCUqOjWwGxjBMNG5zvCl++TyV/l+w77UHH2ctwLU1zK
2P3o8K5kyV2GmS9H32j3oA+JfLQTF3FoD8izY1+Bz/CDW9ShELMWIZssdDJ+/814MXKLzpL2V/Zb
EzxJoqQxJjuY3W5rZd5By6LzBPxgw/Ho+b/IfV1S+sb8zQAWTZwgGrB+cbCr+tOxPvTphaapQd2e
Lo6xS6ZuUzcvbf5cLSCz7K0oRM8nTH9ZhLhibn+ahb4d6EK77g7ak6bHPiG96yv9d5IOUDA/6XCW
xpnJcnzO/qqRjHXpM9wnKId3zzlE1kNVn5PlvbHeI5S7KRHbZaYLZXRkpSQoSLgD/E7TbjfUw2GG
iUic+8yd0XBD5n9z/R3l5l6xcWe7L8Xd8YwsTr+XSo5uCp7lWg8FtIiVOhsxP4+srKs51GdY4fjR
rOmtYV8ttDhPB6Ayu50bKRvWDvvM3WEN0Oeovzftjyns7eCdYphs7TfODquUbOcvbJNAaHh0q/ci
vev5Y2xaUHp/FRc7QoJZMEh1DJoRr9bqIflfU+tLG4EJ00MNJQDOp4MGqoiA4qMuLeT3Khis8xxb
m7q9zd2HzJdtXj95EA1lRhtrDCcOP9r5u6csYY/F2oAW0u2xF1oRZ80O0mqXd6eow4E/FXDiyfKE
KlPUr7l3YPjLZp1OrnsoSPW/lA5oLEDbbq3Mgqa7y/mYW2R3tK2ZU7wdve4w1CxJeFFBELzDZOS+
yF9FhLJDItzi/ck2Op91lh2SDo71q9Ef43qtymyApVPcg4pjyWOsJRiJMetRs/yUF9e+S7bUgX6T
tRxLfD/9X6dv6e15PK5UM5u6DBY0+5op+cuhH+iBon4b9W2gJRUuiXHklwCbar508lLLU6SqKLQ8
gsa/VFwX/EtdOTXK99pEcOJF/dva4TN1yzZeXWpWOb+NyOnV/GCLuxrnMLQZSOGjvuymdL6YAp4f
gaEEBbbBbkZcbuVZrR8c5eg5L83yKsc4xLun3d5VXb8Zq3sKlqNG30b1kHpsY5W71OUnd6Cai44z
2dpZcMf2yZtRRkZ6lvvEMTy6ZpiqWeD2v32/rSzM+mrXCVZGPAlK+yE9GSgIJqdHbO5jYNLuuWs+
cuOEIxaOxV3K9zkKkiU7xMvPNH/ZiLMy6THbj2mnE0z4siuxEQWKJoIH1aafLHt3fmmBFcm2+UPD
JDroV+RTk/FGuRg2owTaVZnTTLcrULdEu3OMNyCDQnvQG2jt3aSc8xh40hAbul4fZ2ZqUdCic+td
tOkng5mO698saVFAEF7xFCf9NW9everXUiEVt5ImP87ebOuUdccmelNw1hUEOBuJrOuinTCWc1q/
lv3DYiGaZcau7JFUuzctZwoA9YgLHUirFSXWxpN3JtxwAR5dWvsFS2sAYEnkIan/MsRD214Obvaa
J/jtqFtqSvXhUfRbkr04WPF5E44KNIl40dBfUnyXEikf+XXqbya/jsk+exTFTfZb9HiMoMpl+wv2
sIkMZ0OSMkjqyS/jlyr5bKpxmzarNcNuT/vK/Hnqdbqw7KXpxNP/aAPdjLThk6JD67AnunO2kjvV
ljd1Fg/D9FGMDUwo1+VydfJbX+F23DvEWRfTkumHTvFbGc+OvHQSfjt9HKPDAnOywBqiUcBRbGwU
2zHQ1bPSY+N0f23e8uk8WsqnWWIB0DT1Xrd3Y7FLLMp62qk24ZYfHnOph015ybwTO1bBHQy20Vcn
QsRgCp9j9rm0kub4ZZQQ/UMcrn9NSGHEIKtIJhLGLnaYPRnt+3bt+nAzIMd+BhqTOD17oEeywI/h
0UiKZ47N0lQPjfJrlp+Nt9y86s+pfgTTEW1eBsB0WiUiParry6ai8Us2HVLlGJ27HFF+HmhVPyeT
RkD/WHi7ovSnQ3vuhp1hn6v6mpaxb5NvtaxH22Z1JBmQykw2nvvqxezBY1xIfhaQiiNZHVv1VQ2r
01T3s8ZsAzzOne5+lAO9GH8udbUVmBKELlRyMOZhkN9EN/hvtPPCIV1Zz4s8N/IT+3Rj0VBXtbtF
4V35TMKSm7JRyEFBMuQJdnF5Espw8bJm4ywwWx4qa42JohrHofjLIQaz+BJPxnGcAcUIN9iWH63m
JIeh+VTpv7nFyciNVszWl0I921Yt5HzM5YXRU5MRexuao4juBYpZVl8J95wTlgHrdI4aI386jvaY
ojTpRWipQ1ACbZnlVhuPhBBYo8H2xkRH/k+ywDTf2vHfXJ3SzAEoRR0NMuuied/t9JXU2W7g/AMh
p5LOnnpphiZZlclzt3ph+H1V3DpGxNGGXgZd33UJdQW/wuzHxPN25WMHHdFGgWHJs1b1OCas2+VF
tyeOxkOWPjVx5QvNDQeq/HLSDypWfC9/IG7Br1qsnGtja7CYTzZGoIWi2TsXjclpetuGhstCpxjI
32ufcu/dyAeuldk3silIdS1Q8XB0m7fLTsPOwIafNRZkFTo9qaTNSfaKiaFvtI+quIGsbuJqp3Gx
qu2/gW4sMDvKy2I6DhhsWj9g7nCWN1NGk9HUl6R3t2Nuk3y/yLWNhC5yE992gNG41t3sOPJB1G17
89qJHBUydzweNfMtR5AsZ52r9UMqAozyox1yv23e9YGiZEw2TB54NNosjKbPQe1CCwVKR3csx4ou
e5/n9G73hbLGE58iKz7sMd5JpIDhtzEfI/CTYR+npyU3v5BAg0xJOeDFVnBBLMbwOlNSuZdsOqrz
9/qoD3hQ3nxMk4Pana3ozZ1eNIqjbL2EOBv7pg4z6oaIcFuF9qF50ODTYVWjhXKN409XPuT5EDjd
Sx1/QsDJ8n9irqz1Q04x2Zik0QqF+WZrXOKlycldYekl1U4dPyYJgh0BRhgnx4HGxxId/ukuuqO4
SxSJRWl5D4Sf4rf11NZwVbs5ZzqTzHdy+CmVD6OowzzK/bzdpcquG4m1XLXmQRfnvO/9npfHQNeW
QtsK9yGdfiEnUtYBOTvV2lKIYmW1dIUJfVZZq9wwVIQILXj/OiPmWgz7XAl02VxdfkuJ+e5l724z
vIjmqKYvGsh7OWU4X48WhoaaQcKtQtQ5rYZ7McnQMgHWYDf6vsWzeXL4wY36EBWnFu289q702aSL
3unmtjLtww4walXfo8e8i/zW3lnmL3u3t2ACdXmop9lX1Z2nht4S7RI0Nk9wZow3J6r20I0uEIJe
PdTkbRrzONEgsOOD7x9zxOM+3y3dXkBTx9sulcz9/3HabQZE3gwQxwVSNdR09pm31VFDOpQHDc+s
4IDrh8OYF8Sp3tXqOLI1V6rMYKLLIzOAwJetxgvhBd2pf4dmCh2ZnMfGo50/FTUBpW8erahBRit/
quqR1ZI8DNvKQ9/lVChV5cDYWWzplndskPvFtG8u141Zj0FqGRe3ApMl2lp+2y69PWFRxnDEI3Or
OSDpIGfvDLTRLGdBuKA9DvWeGak0EjOGB+kZ2FONe8HVlN0y9aeymil/ml2uV1+js1Vz+jxQDFrj
IiJMuvbvY6UhBvASg3elxZPiParKY5+96KuddCv7gVhO9uTm09VD3hDrZmcjnjYTOO8Cj4qZirVf
MBYmLa1NEZ/Gcl/CGtX6ebJODGZYk6WrLr+djVPPZTkwVqlU9nmU+G7Nr3j+BtBqpkedrEubP8Ba
EXIKzGpv9uhZWuMTewrj8bFVVhnu6MT71P5lpYcfE8ArLkI8Fs1Zh62RGAXKiLJRM07p2eAbU4qG
r3OS6KTdfNFTcys4btrqVsx/bvytWaxRQn70dFysvWbD7Zj+6N26tNh20aFsD8nyPQ7/2hKKUy/3
Fb8lr9+pDsdVGm3XlzYvvvWEGOWx1PAH76x19icyLF38Rf7Sdwp1k+YfHMSt9eLxmE3++vB4CRPG
HxL7pjmBatMn6jYeJCOp+O2Y3j/H+l63M0+KQtWCDK68DaMTNHbMV2N+etUGYti34sMB1raJKNUz
EaezpoNtF19UZn5VAm5gX6OKJvz+nZgaad5UOAut+yrn8+CeR8X0bfXLGi5aQwpRfE5Dw+1RbAzj
ptorqI3OO9BcRu9TUfnMou8TlCGt3aeYJh7nFMJYEEcNkYyboNtb6vXs5vq7ejhD1ivSd66Rhj54
1YNongziQErzrRB7tMiTZcuTGe0sa+tFJ0+jY1BQ3OenBtYpgfX3UFy99EW3whKt14Z/TF/42brs
6owXcGQUrotk/RVaGTpTSxz5UtU3o35OkV4jz/LXvxogH9mapBnCGNdK6XXf4haS2bvmXpzyazL/
xcWt4i1TI7BCwpnQV1ZDUGWYX3uGP1cps5ITubOU10ojT9DTp6t/sRQPehHtul4PNfWzV3Oak49s
/CyTcx79FfV5iG6ldZuWV6PZGihZhgyN/jwtbPTNWMHOFJISfYRVvH6E8VzK7yT7rVFQ5oxvVrG2
OhD0QoWf8iB5ZC6m1yE+qubVK/5cA18D1LI2Dlg9YJj0usu2FIsvkKgg3SxeEqmj2mh/vaOHXH4b
nSEyBWx55f2rh7shPByqm2w/dIl6DBbFUASjcsNqJupH2ZbhqhQL9ybhxYgHDEEq1gmjHsnunAwc
qqbgLFUMPk7CTic5v6veU522m0j9J0hSevaPW11zQbG+oJV3QRmb26GQO+qocOTWtOb7lBLB9Zwd
fXpo1TAmaX4tkn7TtKTGOYbEXLFvjeYsss/CSINW4cxKtE1KoBdjKM8/DOVT1+jqxA2cNRW3FBnH
icNecXyaw81SfQzFtS2aTW6dE05UI5sxWK85iYa09raGuGhWRZE8hWr/r/HExq7CsvsXszVIwVmq
5Ckto0cB0tGP4UThywwTHwgX6XpGc9EY152v1V7HNZOSSPBouuYZME+cm2Hcd8qeaQAbK5bAaqeS
0fHTvq52i1iQ9ihuy3PuPo+QR120pxGPu0PqnNQcAQy+XFeiQ2ZsdRO9Ne/9tj8o5t2uvoR2QU7D
NvhbEfuiGd40QTq0XuGWk902FNFY6qv+0VcksAYFEUl/N4wvu/wXNcjC/U0jNKghayjkcygTq+VQ
1E9dZ/lO/dgZKCHRres0GJFnkK/NqJ2s8pTrv4WqHbiH5eTwuhVUMZgjIyMXouNEwKmpg9QF/GOq
Wd43D7HthC5rUcZUDQaPHrQyfUUo4aI5dLVqWBrXoXpuO7zljnRFvtVs92zb9FPbJX5ym/cBl5cJ
Wpsc4k2L7yNaJqojSDUylkvPolARsu9duapYsZISNHL3BXrOVJPuxVNo+61dhmaZ+WzHI6ewyXis
O/lq5o3PEgPux/g568hF5XdF/UuVpyTdGbC2ZRFW8U5pMr+Hp8+0q0Zkvzw6xVdJhKR/Q/rt6+yk
ac8VdjuJqJ3men4pylsk7UMm7Z23MvDiPW8Ci3LBtD7Z8krPhnKqjBdv7WrQlWyr22koWk59Kc2v
ecDvxCIwv6KF745NnRlF15dBGR3pL8KGJ+uP+gBttredbU17A51By76vbSIUvNbJQJPe9bx3Lz2F
S99yflPrtxYDENot09cnMsw1kXxd/aeLj34KHGhaB4F1XqwnHWajsO2NZ15IH4VTNAazdbWUIWjl
VddjnnSee9B1/c1djtawT6bzpLyM2Gu2emsxO5rlmpS7ZERQN9DmyP7KKWQ0CzMerl02AyHlQTpo
IWGRo6XR7VCBTijwVo63wjPEHNil/o0QZCeT2uDRbLm7dmV8nYxD7/i6+pfnV2L/qw1OSwornqz6
3ka43r7Bt2vFbQDpS7ufQbxM1TM7ongUSXN0FQY+Ns0sjl4tt4s27nWI+mwgyN1UviYuXXy38l1a
HiQtV5KxSfxDs/FKiFxGBFAxijqdQmTYNMbjlBCXxgyLQc9nAHFJ8Qz55ZQ70gSxMfo5ckFZW289
0XHdTEJWeh9y+PcVpLBs5L8kVONjAwvNzGBGBvN8qEE2EwD4dLJ/g3MTXmD0LMlJ9xjD6fJR6Fcr
ep4QgMbloS3WwMZTsuKEdnFqBv2g5PcWsdK1WnSMdYjl6j89AQHRf8PSzi5I7ytSdQVNt3Qks55b
jfcgJvuKZOMm9bZDRa+0r761CMT0z6rCqI2iuWaNfiC6e1KWadvFEJeF9Vbb0S6jtnbAr2MNrvpz
su+2vFj9zizvpsk2cfOnTmK/6JmF+2HSdlrmkzc90RYY+rttdhejrf0K9h+PTu/4LThbxwAi37fq
x5iaPGjqpuYzc03Ij7TfWMWqlk1U4QX1QBMsE6gKdqBw3TASMzkTIygq3ARtZb+puq6lvJjNiz49
9uJ1to8qGnJfe8TGKbYpTVuCYVP2POQvo/Lhju2mG6NdOYPZNW91fRy7fQK3jARsLFdrebOVI1yX
w7th0gtoI23DWxmdxuFDNDAr2p83djvIkNh8Z+ZHYrxF4tfKGAlDkBtIL89LP2uZKeCFUXfzzL8S
TK/TdWyZK/0lhWriy4ipE/NnZJ5t/ZLF10aQKc64YdVfgbee1uZedwviv/D4VA6Zvs/bZ/Z5UEc8
KpA8XQNjmfRhC0SonSZGu/TVi9u9i1gJ3Sn5cqcobHPjYwCBHVo6xkVSRNaOeDQrxwlMePKJXXVe
Wz3rPd9aliH3tMK5Msv32a1X9CyujotI3lqA9DYpv5lh+Wd6E1xBgv6HUUJljO70wFwJRtVC8iaS
CmcCB5VSfuRteWuXLqiy5WU0qEwKLfry4ogvYjj7ymakuWo1by2d8Uo/gUWpGkGhKNRmHrtlEIGG
diW8MZyn4WsojHvbuic1k0/qAmrELRfGctrmsX0aWNyTZ9am6/TQXCDuXLTX924NE3ANtuaXYjx6
IxosFQ/jGbmSr5ZxTPk/VztH3ymmwHu6i/FXtZVti1E1j86VC4idq6/NhN7RMBlkLT2U+dMyJxoI
+Mll7+gnAwWBi99jdqx0g1R+5tZ7qe4VcnqmxYnT+wX/6XJg6o2jhDHFyZifYwBVRw9s+PRKAVIY
/LmyX8b6wySJjMir8+wu+adhf7Ig/GnE7V1M44npO2NT4a+4oVEoH2m50sRMsTHdfWtdMnnus30R
rYRFvU9mwxc2Q/1yk0akrUmHMbdIS0yMMJunE7uBKToeRsCYkgjUHmuVTkFTLgI0rmAQTjYkr+N8
NSOM4HF8l8iDRu8cuqY6z1SWRgTba6KNLNV1yKP9xOLrhz4pHSL3NQZJ4/ku/oKv0ls0lHtoFoyx
HqwnZca33U/ZvqU1mcd3ZXprlbeqfXLckBMGr9N6mEci/Fp1rPLVEKXuG7qF/ACqxJaBGJz9nHW9
Recdg5sUCmSxsgCnDFQBhLKXbSqLi+K4n0gKriVCUMx4jWae1PSyGMSTLhZNppCXNCauLGxoi1Pp
nBzpvoytGAJAiqCFHmOTwKMWmRenZ1nspa1AZ+xLl3TfVUQ6ousU7jySTek+c/aC2jSluHAM4ykV
BRObmk2svGZdWOUsjwkVsF/dfCyjhYwJuER+IXNAxdHzY81ZF8So7219KjSV++WfMNAZrLJTnjow
YsuGixibAkmCJT4doyXcKIU6Uo6UT5fEiy4dVrA6tywRoqhTEZufh5o3ZIAQcZl9hUCPPFGdezWc
mmeFsl7trHAw8p02/Mlh8GDlaNAS5sf2F6NQb8uaqjWSB1XBZmZexMKYfjgAYjlrXK3+SfFeEzCg
xTnOdh5UyVuU67irWPHaSOmTLd5zZXXPfG2fB4o5qB8j2wQTKz4LxtB4dhxmFJOOTBl0kJEtgHqV
PxnjT9z2J+PRqhsmGHU5Nznzqppda9th7zlhwqnKI+8nJsBNb1qQN7h0taPt57q+Voips9GfKjVB
AV5zwNNyXNyfcnLfUgAYR3JP68bsUzO/jCI+mS05/FiemaFTlZ9K/mCkoe0+t1O2wbnpNKrqrVad
dTAvicY09UeqX6lHvuL9qxgRkRkMoAHwnrKta4R9+zBZD1lEJiVcmsM6p2iePtXy5hZXlyvWvdjT
pfIuXaFdG+c1M9qTo52r5jy534l25MkIW6pVc6UxhjnomIbDEIJ5ughrTw1ZVW9mwbvQVf9G97tX
P+XCbal9a8g/0sT6ar5UU9mMfRM4cAUsj/ZdCerXfRONbor9wg4R02MkQe/X6ltHy90s8kauci6O
rXy2y5h7FaSEEY292R90ErgDox4WaT6J0j5lOp98pl16T32NDBwXC/8MrhjCT8tRRD9a5dFB0Kuf
IQGLqqUWT+959KjpawTtIVWfHG/frjGwqYUD54xo9MDL9R9GtKC63uruNjIbqlk3pDHpQmgfaHDc
JR8JtEhtXQb+qJurZhT84AR8mO2pdtsc8JHDOxymnFEPY/3l5gzIYy6cmlrBhMQpFmQCxkaXLoOj
ENP4EjngCoLaroOFcL8GqwO/u7IrfQIm7jkYytT7rYcnL3JAtf5VRNbWrCM4pDSyINY9pGh4jmVc
q8BjKcARSuuf3pWM0KGdp+dskFQBEtCU8FiOSnYo49PA605UpKA21s8CMGvRjW+PMnFiuBrPg/Eo
2LMN5mgzYgbVb5TjLgZ5ibPnpMN/gPeJX+tVhBmZ5NI+1EiIuryXdcIEoA/FgWRXbxUjD5ohCRcc
DQ1irKoYdzDE+yI5VgPiaObtzWzP9nISHTPxcQsOsQ+dwfZl3jw5qX7p2jmYi58usWFHoDtGN2Vo
yKu5eIT9YJkHkvfRmfzi0nyPtn0Ss3PLHfukFG8LMz7mQm5n3Tjwfkyj8R9H57UUObJF0S9ShLx5
pbyvwhXwoqAakFLepFLm62dpHnoi7sxtmi5kTm6zzjJ2uBgk2nm98vXqbOTNtUODG3NaCrTZs4kR
CHv7UqYvZU8Gdgx2ZlztWt9aK1wtwYPJqMhqsokNR4P2Zkehs0P0Oltgt6Zh4sDyWjjj0WQC9DB8
O+PDytp1VdIhkI1HiYmDnGc8VyZVfNzAjKtVs7RlTyQqGMp9bX+Y7WdST3uvx94j78COaGJxGd2V
iCotrCnVvylAOO2gL6PhT3g6zDbtVMXeqeFAGkwXwYF7tjkDaVIa45k4FeQ5zEOq39ypY4RCVTIg
FFFliiXn6PgmCmqiHdKZ8WjHS2BR97CLBrSU/2jy5gDMyWm0A79OIQEKqIArGXJ8780tS4efPLmL
pLF2OD33jri44SOpJBA0Ap9ptrA6AwqUufUGwoU074sQgBaCuuOBU6p5UvdPZrWbcS5QTpb5cPAi
72T44hKZ0zKx5doDaDeQD8sq+9Cn3qt0dI57WIH4wmUn96FnnRot31ZVd24DuotFjAvpLSvfJn5w
Ss1xmVWYpuMGOmre7YkuIwU4tI0tdLhxUze6jyBO87e16q3Wb6rgIRN9PabZTY02/IwfUOmLiAlo
fp1XPooeEQ+F1OW0mJ5muG6cAXxKR65jO2d1K/0YJBEZIX6u2rhBqb9nHiJ2v3Rpv1T+tExLd502
MQ7b3s+71Wj86S5TcrdDc/SYIIvAI0Iz7ERzGGT/Eo06OeQZu2HsdYsInybOPVvGtn490H9EkS7B
CBRvHvBnl9MeTy50JBBZ/Wutvyvsq9h65AoIUkHz5ugn+9LbgXYsjX1dHA3QVHGM0Ra8uAph6FMz
Tml6GIIeROGvoxzSoA5s2XuVroV71HTSv9MOASlAcc0khDGca0u9xPk/BmtCTvu4bMD15EjN7oKt
1TjLx8E4GROp0YyX0Zfjn1ykklHsbX+E/YM7U34OFMdK71gX8qnPPIvTBSAavbr29T2372o6G9rA
y4SueoJf9IkKZAU1vuG3b5sLz0+elTUtA9z+EHm/Ylyx0VxHc5+YvBdL+WMyLYfxDOSdmgsPdJ5H
5MQuNV6my+m5jVmZ1KebbKDCypFv9Bneuc9srHZReOj1lwGiG8Cf3UBSntVHpdEcQ+tfinZk3ev0
zvIEcppejoN/dJkHjLE/Ys8Kl68Qlt1CD3DwLA73uDc+MICJJEBL6yDQd9AIF8Tgn+Is5PokgITK
goMac4CZ0F88oj1lRjSSsbGK6C+hMXU+hfL24ePfO2e/9Y5u82PldADkUwIfydWAsTfvwXAOxlMz
5iTUSvJ+tMCIhbbIAC0Aq6Ag/XAyBmoKWFU+JaaRrU+L2hpPKKJYjv26a97i7GB4XKQh7/FZCZsh
AfZ3Yd3bcT2EvCI6HTEEEh9laFEtK8dZVEQbhagWCa9XTwaficZPtcr019ns7P33lLcxLBVm15Mx
btmQ9VS7Pp+Suo3ZXa+evemmmV8xR+nB/JSdhjRm7T0uPLtvdhM3fBuSo2fea9H5TJ+GAm6IyuhO
3v2keZv7kqAnl2raanKO/0PSSiyGTA8xmmpyY3x01MDMsmccR5lp7KfBj5YDaocVfc9JE48BI8j0
ddRsIXaq1AJaYkADexVq2EAC3U4FZZpWP/cksQzx05RnPzjCwkNCh3FoBxdb1Tuf92lb7CkmRjAi
8lNkvRooCREtGjKbK6kmkh2V+G5KTkLhRQJTiNFhKFNxzhdMP80ySJ41aykxpMucuyzFjnf7I5vS
CLbVizH+F08vBSlBURvAqUDumD5hgGrlcsqsXYZC2vDWgMj72pXfmh6vOcKEhDvIi+J7+bQMyeIv
wJaxHdMLUDeSCEqSu+ygbokxge/ObAL00TT+DIT4wNi7PsGym7KMPSrfUlTdi6bWPiHGam/GkEl+
C/05bsulQg53OZFUvvPw0H8t3Vll8m9uPvfNZ+VTSnStRRN+1QXoUIsKGw5HHHF7Nyvlp9Qldqjf
K809uFr86XtXxf2Sw7Vp7F/ooTykAno/Et+0tG5t8pal9lNmDWslwyebAJRwkuU4rWuL+rm2Ciwm
8s/Qfa+iQxQdEvXrD7zmV8jsdf0TQeTM2wGn5dnJeaa3ZKi65Eoz1QRim9tnt+LuiQdS1Bs2eUHN
e055JU3Nw+fsUnAMHJyvbOB34dBjDiymsXnK4pfaPjk2Qd/PsCXy7pmLPP+nTLCI3Yet3XruVSGD
hUWa2ImnlcPhMZiYzU2c8Di7gSyLnIURvxbQIusI9soVOqeOZMI3SQ5MPvvwgCbQWU5pslBOXgRP
QepOaoUhtMBEx3ynDwuJAjNJZUSD0/6n6Kq1zwF4GOWTm/ZbavYjva1yMyTa0+TgvXIQItSMqVZS
3EWByyDJPpxgV7d/QpJXwZKyUh/JqdhzgFlHhkV0HikhuEgi3aCDFl1SkpneOQlF2W7vdYKwH1yV
4qz5fyJ/JR8Q2/xrqC2p2vuOtYzGGKDEeSSbKLtjYJJ5TN/G4dDZ5PZ3isEmE+0699q1BfmISQpU
I6Nn1PXLLvmaHCyE4l4oSFT/FM+oEihE03sc1n/9/OZB8IQU1Wf0ch2PELOndh5pj6GxVmHw27lw
TDywEnKfws/TDjasEPcCYMxAhYhT8K+/opPrmfAJem7lcsvn7sS57yCbbkeBRrb2EUlcFBXtK1LE
/HRM7TdxjsT6hbE3s8+6wFTh+hmco4fiU9JIrHD0fIbIWgcFTque6qUR19fE2HDggldHrmngA9L8
ZZR3yyrE1BjfhuEt6qje16vSvFfmI6dgO47DuhkIvtBWd4Y3SSrBQMQJx2BRBrsufacVQL7gVnoE
p+cua/jINGQC6W5R2nazDGnZ71VBlKz+7WxtK52/qpqrIUvlEDboLM5LD4/v0cZHyx4DsZ2sRHLk
kpQNdVz/NSpMRkw8sfpf2wriUKe6vst6JHW36YJ7gCM1ZYBwqvsUejjGf071UnXwKNwtVXOrutXq
Sty57bdaFC+AgZb1KiuoksUi4RpZiWSnSEB29m4iKeD7t8ra19BRJgzsKNx66iNTQUViwNz7abKt
LMD+oj2w72NRWmDLsrsH5WQM1LMjy5NmEoazxpWbWte+h6Krv8WO8dvzy7L+5W1HjYyolHYc7OJ9
GEJ+Co30lipOQ6Zf+ZNP0611rT+3nF/ZKW+kItlgrX0nbscpoMBKJ2wjIu3hc4KakvFeJ8GrmWM9
gstwrfRiu9kxEOIZoY5bHMPfqPcoefh2LceOQDeZmX0dudgi3oU23dMyjQgZgn0nFB1/lwRpRqeE
ONRho7pr2cv92AXv9jxYk7OkA8FUmnWfY37V+uepxfXKgJf7eGi9RBe01yEImdmjdafvwvcPfdUt
TJhT7aT+NSrZJGNnLnP9R1cvPg8QnzYqloAT76wh/eMiATVUkm4stOxgJuJiONFf7VAWATXa8Dpq
Y5qMo7NT5vzOCOkDmkurjb4FJ+9JgoKxSD2TEUw1COWZhcpsg3ADhRHh0GhOszR1/jDiMP/XjtCZ
HPCksHp6d4L2Em99TMjKoratv4qoQoZU+fOEz8MzaaVARwcpAIa+Oev8rWVHArJ40Ygz0rFZlG21
KCwCiS7eZYMVyyZ0MvofrFBZDBohkCywoq2yYeV4kpIdOOqbF/B3BxHKt75jc+4ptljAzBssHidG
BdDVuOPKqw7+3O+bXUC7wUSurJVBp7bGl5nI2sXhl4va6c0eOxfvgg1rtDgaxtBW2m/S7WzKMjVv
tJs0q0eX6d9dmc4swh81tU+tCFe2bmlPadl9ZC7WRR4x1RjeqmiuKYqzRfqiIBvsOj8DBX0uVoqw
YjE4f4QOcC5ma4VkHW4rAwEfKLhUPpyBp7U0fJzOq0eoeu5okiJzdOdNRGgb02/pJ+vKGO8mRY9a
x412i2XrTc9T3lxcLSCfEf3Zevg+zq9uv1oaYAHz2L51wQBhIuFgrS/s6DbwsK/TF1QJbI6AzaF0
UluxprABYqLapmwrba3yT5u6d62IV/C8SboFTMDBB2Uk4tBkXKTTr5Sjget2OVLWe4spU+untU3e
wYHbjFSU7HVv/IxU/ELz+pELNG7X64EOYnMNcbwzo3FnQmjJYvKuKc8wZVNQVeMmi4plRrbCLHE9
G0WJ2Ut4kPgxTAMSgxib6J+mv40GaKV1Hz6HMbkYGj5WjNxVVDbGd9Btcj09QkJ0aEsQSCjp4/tD
tpQpkXW9+tIhQq494V1LiE+lH6H30yorw40LubFDPZeAljJEwnVn4dg5nvUWYVSnqPUD+co85bDf
WsVD2NRGOM1qAynDEfRooNxLH5FgpW6fEA7vbeBfMANbP91lSX2WOsVP+90f7w2XRYdxnxL2pfOH
HpVTovFY3TQRUZuBvrG+9lNmg17ZTEguCo7Pwt+wq/60fPqVPJ8zHdF8gpbV1xuMA3I9TOOJmFYK
CH7ErB3zfo6GjmeLgYfDYNFcK23nAMZ/+j/aztXc7UDrLUW4o8GMGerOz5do63ScCkOexmi/ziYy
8xUBgDE4ocPj1ezj7CrESAbopfQIOY8ry0qfBA4gF7YY1TkZluzG3mqOt3IVPRvx7QKYtuwte3jI
3qIgLj3e/1IXJ9Pg3BfrWBBxdY9kcZagY0Slf4shWwTAHzKK5jnHT9GOW85aL17kvJse6Vsi65pM
eISc6ugSUgn2s1Vm9lvPMSiDt5RmJrx1zXt4Dnfv5OLBoC4ra6OCrVMQXOOXNoceaq98Awy+HYL5
HfynFxNRBXPfhA6XW0IFI6/LfTE2R93h82Vco7JPdOQfp5Ft7uBiwYujaOfWTBeIuLrOFgXoU9X8
sby4wNfmv+r4OjpkO8ltpmG2CY1qEwiq/Z1HgP4ooDI4aFksdVnEnNcL3fySfcPJpADVJSXZuSAU
S1d3omUIDwv5sYN4QSEwL2LWz9MZ7UhGOXhMqnwuA45yFne7gZxmYdhEPRls2M/t0iOHw4lilfk/
dkgyLAQDDUm0IE+Fc+K6xkGVVM/Th2vsit5ZzjlLTtucrOhMdPfC+RH9vqni5azNzm236sMXXLI2
+ohtnDrhEgcyxRwCRD1cauJmzoR0I//1rXbZoYXVmwLGQ9RdfU/bGiP4FpLYWzyaiPKknRP/MBF9
X/L0lgKxy4d/tRPvteHaldUjt4db2HvYAceiJKjfr0zJKQuRIGQwzXticXxtp8PAfGg4/P0oV3mb
rd2qP/ZmshsMil55AcUzchiHYjoa08qDgqPpqyyAHLqje2nILWqoHm75N6ncFcQw5jyKVk0dOGwT
RNsxH8uljk8qtauazI01OauSYo01UUisoKBCNyByiKWIcmFE+9KyNr09rkeQEExdeRjQg3yPKZm7
5bWIaGtsc6Xtq9p6DHW0tvt0lSp6MWz2cokCdDVP7CldMG/W8UjI1FkEHkMCTYG2Do89tToHLDMb
RRaZN2xMRWi9f5Wc+uV8IwhgFVBHesZPimQDRDO/fJ1y0NXKPNrqN5+wufx3Hn7Czl7UnN+nL9fp
vJBF669Tl1C2eTMivCPIaAPsQjNEQF9V477MUSB8Y1079WoyYYtOtG3JDwrac+Ffx4igtT5XWEMB
rHvSQmcZwABygKJ4eKAF0zsPCp9MYbhQMHH4+glUo4KzcUMP767M8cnx/GNVx7NS8mYExJube0xI
YQofZfeFa9eGh9j8mCOQAUIplSy8BxSnHqRX9LADXVsMNqeAxOa37YKW1ATCFAySgwlpUTovHaSx
wrn5YqEj8M78oQRR0kOrXXU5ZwQNdOgKilc5DGT5bQJS9sHxSc9syeabwZnXOZFJikdJde4FD6iY
oE2brYLoXnO69+JbjP8rmTapyxcmtog/3P1e3Gpy7DN70igClATi62zoAD7hUM+IukNjgN7k/oix
ayhqGGvNPQG7l/Uh4X9rYjd4u9i5M23C+65G+EIwsUzYN8ap6a609iODjJ+5Uy6eOQhSAD6JO1fS
v+vO35b5o8AIYk8LV8pn2PAUWyKGxpSVXH4SBqEd98mCeNG2zRKF2UFrAktG82LhWgxmseSMTUwL
pg2N5mPnRT9xKZ98U6x6OM/Cc7Yx9e3eL3bQEP1ubev1Wgw9F+QbaXMXrlRLKNVuPqaKIuPnpB2y
vrqW1lFPztp4d81qFYMkwDdobC7DDN+PrRQDcRsoCnG/KDmNGOVn45nvZQIBQ6fEmlrRHFThSM9g
ZQAdKI21i+9SB+zA6Ik0E36qrWnbVt4/Q6MRQFrWqpejdjDcQ5m0K1WdG5QNoCRAeJ1BfyP18JTp
1jKYh0FrBZ77QP96zZi9ESC+DCM7eMpcpVHKzRnD51Gc74IJjTD1UdNHR0Mmu+UhsSyLoUz4D1lC
aqrSbJvaOxWeAb4slPk9+thRhAZfNTuYNom76aWGdOvvw34k/Ga/4S2sFLEDn9GKlSY28KA2QS/R
vrQJaKq416QOE5xxW3w5HFA32ciWTJsCHUbFvrTVIsRYqAzjUnTa0TUq4ju0kVxxHsEvJ2jcOQm5
sf5JOPTEGF2hCwnIGF4l/WPbEEym4Xlggw7yZoQyT/hqaq6O8dq63XmwPmRvvcRpdGyD5F5FJ6FR
kJtRHBi7ts7DpoMGCs/Qf1jlXMxTD6sgJ6GvKHEaCq4OH24T1U+qsxds5j57U32IuNlRkQ5NYz5M
KjBFP+10/uC0fE7S4GtEx3x1QUyVdY5FH5Mql4fcrW8WrJqsOLYE2DK7WE1x9OKHBG1AYa4LiDTe
1bLYiCPiVc+SGQORZO/q3JoRUdlNY9fzddXBmjDjXSKTNT70SxWldClGG4s7gJvVZfIQkrHdDjFR
Oos1ChwWzfHXD/1iqWfF3zhDaNyAYsEQcJRg0cyfZB1oiYJt9Wu0xOFLrwiYaJFAdxqUhobIkpLg
qPfUnwrLCa75/I/YNtmYYHeEqjJBZhWr++HY2JN2JoO3TIbRe1Em+twQQlfhabPDyUjWQieMXk9U
BPXR4e6vRPdOwNEglR6AXCTWVpf2mnAtEqneWLuJ+LMHWUnKWwDAqi3ueWJBNoDw7X6N4pMdRU+u
38DtoU+AHI9akpUkrPhJprZaNRQF0urUZzs5baNG7GLE65RLeNfAytT9YdnQqiin8aiIG/hRhLsK
lBOVNO3R2qU2LUXtLyawYcIFSTkMPCmaA8uwdx4DkOZVx8qFhhALXHyfk7ZMTcYiL1l4kb/u0Rdz
w/hX45EvrJxJO0rqF8caLzEyR+x5zymHPpH114q7dmSbUKznyzzncchem4z7dQxp37KCqCZsHjgH
I4ToGW8CNkDY7YcNWcUDJWdAyAkTwjT8UC3scIMyaZ3Gv02NHGxOq4QYWtVXu1EAgTdYEwz7q9C+
3dkoIZhpUqWF+kcJivmPS415RX2qHvBxSrRteK1tbzfaHykOZmI/a1N6DnPeSL6JXDnXL4olFfin
JgAxRFqbk5uHl5f4BB+Yp0ADDogd1aszQ4MmiNJsKzIRrULgf0nwUcbud8gZcmAlw7It6ViYpKCG
+jkw7EtUA4Tj95VB+hB8X9PAQQK/k2S4RwTN2NTZR62oVhwCT1tafnSIaS50QXTW7GmRG19ue03z
5xkIoUZmX5GtHRgBWXFxmQXSxtgo7Vepv9DE6upvdOIZpvQ9YIL0JbAmtKr8Q4IdGYM5FquAsVJH
H1D4rVmGHX45lMQ+xSnVkg0reWexiR3YL2O/IZxjm59MV3oAJ8KbaPSlKqNF6ooTSQQqx3mwxSpB
K/C8dxHSmK9KqhwQpGqSUdqMqNOZgiN7LqtuogjBuC5YB8hYBJgK/bOrisMw0De1QK4F5UEZ1cqK
YMHY/EwIQHcbB8s8O2nVT6z47hGPkzJ8atDpFi1SeFHk58o1+wV0hTw8l2Tvh4M9HBUbHC2QgQnl
2Ukp6szfCfs8PKPf6NZvC6wLkYuMFDEhdehAp4SzF0Rsi3NSw6HOytvTOJnbsW73MwaBMywaLwZG
Q5sGRnBMtH9MxHHC8jRMduldTb58nP2xURwQyq+XMSwOW93F7uu5QqvwbrbPRvLu6Oz/IDRei99B
vOkN9RRt2RQj6cRxFeIiBHgE2as+sF5DkJstL/X0IZi4gejAK9giFK4s0E/Zr5b+9iHdatLwG9Pt
ENRL+jGYKnayMTQwRRO2oVyEWJoIDuAm2hkSxMIM8SKziHIIWx+ov9ep4pz/XUU8j/h/NFATGqM6
2KJctopIwXM3PnfxpjK3YUNI/i0xWJK3miRvnYyuGSBC77UQ7wmAMItOagCaaKhjliy8e/7PbMpj
f8ro1vj89/wq3XeKShF8Xjr8ZKR00mNhTF26YBEDISiltoVzzJBedS4zWmxR+lbHbwHLTySVPBeW
b6OI9dQ0MBoAahhjlHajCttSzaRW2/hRTr9p1MILq7dhFrGdWyuee0F10EDDdTQ+Y8U4q0Hb8DkS
qeDgR6+6hUkLmhmnMpDurh7NdTZqgi2g9sNrkk+BSdKW+m9eIGOgOWtOxoLD+GXSk3FpR1hDnAhc
/xPo9HacKJH76MPjuPR4Lg9pzKt3Y4/TSgf6b1i0+g0ekmBySprlJaPL4LkLOU+KnM2Z8A52OrJf
IdvCSNym/nxwDchOILDyguvR0Mo6fMsmXs1+Iu9CAIrgwwFW3tm4U9QVeTbRFDcP9YzwM56lf+50
JmUl000DmUKHvgGdM0e6YbEH0MtyHTGf2ycpzwozZMK8kSSfbHice97ctPeOAiS5fc8UqHptG4jn
VJ1GOmPzyh8ltAUrGS6O1C6uyA82X1MvHnXBMhcYiKTbkD/FzQOMKcTfhPvu+eGyoTbkAoGw6f8T
le36nBAHiuFg7Ph0nxxwxYGXk7xjFubuw3BpgoJsVkQPUUMvAYrshmobtBuT2cchdK7Ea4tt2mgf
HETh6RB7rxyY7yEQxL+6/NU71h62e5EQlLPNaweFo9QekcjRSbNiUxfZXkNx5822pvNJSOQv4PXa
8KPUHB0iyodJSmOKX1r01og0GZ2IbVqR5BrBaSLv9vgIJmaQZoNif5+6qyRZF7DZpIIpfRIhVlGl
uMa8lWpAgRt/tsEFDqokbXdjzgl/ypb5BP7Hee2IP6U4nIa8aSxwJVa00MeRNPV3LN8Imz/ZrJWr
7d/MY5ieC3bmT6AjzUU3ndSEexpLj9nZ3VTl+Ba4bDw0C9J8EVn8GImPlBaUcO44AziaFkjgkWJv
WN2/YbIq3qIswEHvzZpLCK7fXwVM+w36dV0X/C0I9VWkKbN0GfMOUVx4MXmWlgRMm3zL6dEP/zzu
7gIYsytYkEM5ybE2ehQuy3nv1HA02KtojofW7hctvGHfq69h3n6H1HYMUnghVL3ZbdKzi4kU1MZ/
pvMx0/eaY+2yaZNMlJZM3xmoap/JmLe057K4U9WcooB9odiqoWR/VHWtpXsqInPXdNThKB90LISP
KrXFMNpO8j2rP6gBB5ha0WFKKLLQVw1IJ4Srtjk5DKijJA0u2w8jzI4QOZFvflLLOllZ9hZp01qz
jEtFs2eIipXowCuygUNPyjUVpbXfBmvCUxt6QDha+cIkHV3oJ7e5J4w6Xf2a1XenZYCZBw3gcXFi
b0JH7R2HITDpgc9O67QKCKHlpFqqLZ1NyGYVD/DzjKcqEGhnM1bybafmSfU6byScrQjVS6jX1nFR
cnl3Wt4+oOkmg29djlRadKBbMVIoXSNoSzkVzzTNEWScd6sk02G49x7xoBlA7lJ+H1+bfOPEL0Ma
rVWDAe+WL7pFvc64zPZ0kex8UDDaWcwJjVFdNfGvMN7Q0HlH+/eOFYcJw2xU6GulvjO07LjokR3S
g5/6p0J5R4tTj0CcdrhG+lAuNfbJeUATtORRk16AhrbxiFm28d2cPjtiuCX9TWD3u1KsEqZHLT73
nQEUwtoJ2/uhTgCaZVo0lIESp70NJgsRcnPrTMHCa44Jl8Zo8wDGksnHFbwn6WWLOHqvBTAiDfQU
lfcpQvgjaNQLNtPOvRmE0eknN28e+5ymHvGWVtWi4yWiUVeQoOV5w5t0NlP/D/whggUvnKa9anCP
ivARxq92lywaEsuB++1j8FiK35f/s0qDTUG/SImUT4FbWDaSis7T1em/DLAJUTYe6So9EdYlTSB4
+7jnXPEUYlbxQQhkIdsRGvjQHx3B+gFNrcw5n9bQp0p/Zwfdsc/milnBWj39AiZqLchVRxHiNj1X
jXN+AfrZnWJYhEF/iTnjZtq1M4GioLNiZCXNTyzubPV+8rgrDA0PJoW2yn+IULSJtGAcARenUYiT
wt7d1RBwTfbkBqmQGooVFhgP7LapWwekm/VhQspc+HNxm7I0chWwtKCP8Zftj1qUV406Pio8zjID
cnkuEXSc4TunJpdPlxwRlx6b0N/ZPMvw+1apD1vIzZgAdyDR3IDQqUP9MM6IaSe5tRHNb/ySqpMf
gKH8wF+GnDpbjSUFAIU8DCWb/QLtlxrXrHil8UxmovjRMwxRkppzo8BJfmtWCfiDtY1zBQ8u+zfN
zfw5k8/5ZjmzZcgVNOq7q/9F7W8AVkaglrth96G8lGdrGKxL8pZ1GrL24Hsy7zP1GrynXS3RD35T
19pLc5voHA4INgyuosSWnIIJVyB3nu2BQxxN/tynnBJb9yasOVD4KyOeIzbw7yePrRXUVYvnyYGR
PMnfmNuwAAnacFLJ/kT6PrLQLCLn77c3Q6eqtfHEyarQpMyPwjgIiFye/9fB7pmYpWwZ7ebMYHTV
wnAR1yzNGMRSd8eDW/91wrjIKSZKGzKWKbGV88XSPrJgzS7NdJwjVnbKRMdiuxONhx51VuUvAdaI
krObC0mqJzHlhM+eLK7KNpAHpnVLQTUCotxR7ZItomGi5GrgJevMuZWYAAFsUOL8VbBLukcV+0uF
qOmP/VJYvz3d8cK/TOOzqi6NgWic0DtEVsb1Xsf5SUEDN/GCJRvy2vShjOesvcbE2EFqUzqWbEsa
1Nqrh2Os/xtterj62TJOox8QfDARzvynMJm1w/wzmdDXc/1oQnsAcT25jPA+XilRLJrw0mI+05Bv
rhTQHHa4VMgqpfHW2j8ObFCDCzTTaEV8WP5AK5nbvEpeW9JpQ59D0hqOTcSOWc7zGQV48gZXiyia
ohGez7k+0cPtJaQPnLwzSEZvG9YVE7+05JZJqdE+3ZAFqARrR3k2mnQRE1ZOa0YMmxpSOLw0dD8m
CpyqZL0x73zJoa/n5z0iVKcuc1b0lVm/PvNCE/5TwaXOklXlccRmkiXqsXDstebfDAZjx2YZMhgc
OXcBc7nVGbJmlBptktoF9nf1i285mstyoK/3Gul/bCtoNQKRgi3IJZien8K6xhwiYheSw4VsMjEv
qoVx8wamYdsq+R4lq8AkJyvuRXqu7M8ZA69xPWfqM501WdbEtOm7Ph1LEujsf3iq5qgSxT7O4W15
d1kU7P6aCPgDcARH3muBp6te8gEDIfqQVrAypAcwGwBS9pel5r4O0KaIWcqshV12mQMbrcRZAVHU
jTApEJ4Cg2c/C9XAsYYOS9XiKwE1lptxCGrTdQ9td8wP+RDvI2yurPnJOG0U9D1fShgoRTqsZGqt
WO3Ao46sxrhpJfvcSBLVUHsM/eLb6dI0g6vf6/s0obxMMNghDh0SzaxmG1xLtjYIlFjerQxiiZHx
HRpb4P34HxQsWyhi84eAiN6g6GblWoubX5uhHVqnHcVn1jKEw2uRngY3W+vC3zmRQXgdMgR5P7Mg
v0h/NdICglGEYhJn6SXGdoAkOqe1mTmLydu1xbpHhoFSMg+QDe+gKfOeSI4ufONVhfQJdegXGLZZ
/VISMGfNw9EgOaX7JHUYfUKZPGXgR4pLh0vvds6yae1lV32A9CcZt4/kczg1m4ZJNkamcd9Vc3T0
ZcFXDFhQAs0xdGHt1x+D4sN9zqtXWxSr2t/2AXK+2R5L3dxkLiDR6ctOKP2T8LTcq16eZcaJt+MH
eyK8kSoenAl4QER2lJEnhw3MZcMyR0CYgxXuWZSyGkeY/fZbxcPPi5OXKtQ2oyOR5bptxw6KPqQ1
FL+mBU4gC0609nckmFtRBfabY2QnNyLrLAhF1CahUApe1qZaIxc/xXyUY6y4TNH37JM7ka5hcJRD
wcKYuTQ+bDxeRbb2OoB3i11Sk7OnI/MlaDIDVbYM2KIIRUKbaI2xAWH6TZHDK4NDjPXDQiLC+Tft
f/A2dBZRIoU7FGl7HqCPjipxjPospYJevEu8oz+eeSBpNqjQrqq2VR1urXqi+E1wiD/S0q5mx5bm
YG8pEoxEZYJAv7gDbHjWs+VORi3PXljmV9dDJyUwymS0TBQ5ZoOqOWd5MTA3BGdzHi9m+oH6dIOH
Yb2YLfXDPl3o+qOBBJWwNwbFPOBErbqRdnJFN+I7KaF2YtcUNPQq57MoviOiP1nJtkzZnqtAXIRZ
bJKc5o2wliNjtE4DXP1MPe4UYs3gvNEJGkY+9CalmvtRjz+TDU2BulV1tSKcJyQek0h9AiXcIt2c
tPm28c7gGtvpufqPo/PYbhzJgugX4Rz4BLb0XjSSSGqDI6okeJfw+Pq+6MVMm6mpkigSmS9exA2n
XQ5S7sTwrjXbKGDewKKkWNiU6BIrYKh49IML8zI27LwJIeNZuCrSX5QC5c3yVrZhvzmZyhubbz8a
CB1g3tfPJoS8LKDKsDv7ylepXHq5yYd/LivVIaVC8azEF9Y2GHfJEXGguCDOFBy0ARxi3dpkHS+S
+XShYfPZd/vkqtM/6wAloisCTWzU613LRG8WV3U4STCOREGoLN1UXBlC79yU9cJVrwle2Yanj74q
OQsVGIhVhb6l24s4AZ8SZzSesXWjQystjY2LBtIO/iHlWV/ijHWivxDUVsIJZ8LGGhsN5w/GWeth
N+fKPldmvTYcPGSuu+DL3DX8oho9JEJfbNhTdnZ2Kh3i/t295bDKS1obKUMikOphSa97A0unMiM9
tyGVdjcJEOe9xBH3xtA68yno6aLvNjKuurSY3w4pKpVCRBm1fWZ4Jck0f244gObqu2d8Os6E+XYJ
vJFN0D+ciYtDFJkCSR0lO8itmYZE6HPKBnxAm/RaDVfpX7ACrHluz9I6BJKi7PUakHMndoZ6iTUe
jzQn6hQdyeFfFoJYBkphuD+OdzeR9KjQaySOcPD7ykifiv7utc5DtuHBxhVQqTQBTvXkzg/RxRSQ
VYopxXRXjrLWixZ8XgHG/dHg/OziZ9QbS2fiGvgE4hjBfZBPTlssJHpiZPy242MieDaA+7SNkX7H
TrPFhsS6iBMRHg8G3UJ+N8OtDYxtKtk2lsM6RbRW+S75Inx4oW1Ltw5iAqJtcZkOWPHRqDd2XgZo
9MSXeByBfzIolISu0Opmndtck/oRhWJp8HGvuluRGTMdGH7IjT0W/+ym4hdSh8YhnA2PJthoIbiM
hGgoeRMHwtsxM/CsRteUXk1OTdvfel1+lIgulgVvH9ehi7NJBgbKQDJX9b+x/XKhCHf9X4yz10Ye
iHA59aE8loFcT9eIxhAzg5tGDAXNHD5951lUj0jHdnyvJ49AJ3E5awvCq8uCN6HvnEAoz1saZV0W
855eLwL81DYHFQCsLPoxa5N2ZraLMS/ueLPdfdgQIeYVNI++/wrCHyxyRvBlqLcCf0iOmjMWP63y
NiZHDf+Qq3zn1tlQn5F+dLtDVgMaTZQ3sNvc4z5KZmTqhQEQ85vkR50Udxbt0NRx7HFNTw62wISw
VcXNClBjdJzaxVeHzqQDyWNbTXb5Mwg3OuJSkcuViL5inEGNreEBObBII4+orMtgImdXq9beme5P
G37h37oVmCUHvAM6Vk7Lod2ivdJhs227rS9ecCZplJroc1s5lRtw9+24SwbkQBpBtXhBv2/wlYeT
ofs+cRkK5exAaKXx2cOpnyKVud3Fr/+1aBoJnuScezGNgiRiNRO+CvjpEAeSjMER/+jtd9Sek87d
hBafcQ0QPhylDCcrTI+KikmyDO5yAuymzV0Z8ddwg/BJDgzDWaVVO+L/5PIFqiwUuApSmwkjDP+7
zoglj55FZhypwMq9lVVdIXY5MMtbSKdJcHTrtRarW5NROEPrkUpHccwyJfuAAQbOt/9bFz/MGDMe
u5377RqrzHxT86cFQ8zFKuIo4Jp5PA/8BqP6bivenSqjqODCBUBFxdl9E0IcQjahurLu/NfU9+TT
D6Z2X1liLggao9nfQDqGNXlas99G5aGheFxSMMcVJuwUnBj5QqJERM2lT7cg5LIQQBTxtsR8kCAV
eMuK7tiRyBJWBnl8XyS3ZtQXYaYtWG6s6XRvUZ4bK11YZbFuo3oTpcCOnY+Gx2sQ3/r8FfADK8ef
Mto0wSuKUczZMgp3WbUnshk00gfrLN20UQKuiRA8z3FCUOQ5FanOkDcT/c1hE9ZIUlU7Ob0rGPgL
JHy9IjrRD50EBZOfTc3eDaP5SKn/1Wvzr6Ib3WKe8ZXmsy5abmX2yUP6KMMfg1EVy9c32AHoM2JX
Y5M3mORjAvg2n3QKtUrKU2MA3peAGSSfhFFw7JlDB4BPbuVCQRh9CObcrPxJ8sABhmnbaLcFJqFA
J/3H5aD1hlUe4UngMm0YdJXxjgvaK8RtmNmWwKS56vQ3L33XKgxQV7d2FmwiOYb2UO/6CvNN+SHr
SQsK51p8DnmL9tjV3ZTnHQ4B4gxAuxXsfOJqIxgYWfyZmaG2aA3z20E2UQfW/QIpWNKqmESQNTaC
bhz24ErmPPS6W0jCMw6CsWpJAr2CiGNMarN996zhJ7NDUDk2g1KMTwJBx74N05rL/ouZPvpGmbPY
X/TdVxPw7Ey0a8xfQ01bCXgootrWhrUI5T1vo2fnFuCjuzfLV845IxGfj0QlqgPvhiBPt+2jabQl
W0TqseZ44XJajeh04PXwASbnTvHmpAsNvl8PCcwHNtP4HxEp3XTULlrELrHpCQx0x1bz9lL0WNOm
xhUQJyhIjndqTHHrgupnBKticvq3I7RJHUtN5x2aWF0h3+51Fq0AszEx0qxyN9RX37567674z1I9
K+jtitccleqDV3Zj6NzU8P2F/bYt31tLnRsWUyaeB1vMfUYqHlVA/iLyIsNrsPufHgNhC3jddvOD
7dI+AalIlf3v4I/n1np3orsCSGF0Dl2Qoahve1fHutBdlF58ti6MM+emIQQmA6XnDaoj7xT3OfrA
EzFCiOQ29CRwo4NU8BkFMNAwWTcVALu1HH99beH2G58QNbUHVqgt7YRnPbnfkYgPy6fit/X2JHZz
jvIWIT/KYZJQ6bUkIzH3TaKZUzrKrVklHCwWdUTWfcDqLMIVlaAhf4xLESBLUh5kBcZtdh5rbeTp
IveNuyw52umXn3VpAqrBeGQhNvau0/6Z2JXTZsLFdc5Jt3RE7GyupqeaeSez2TPx5U0ZkCLYpipk
NY2wy/AYLEyEBcDPW8rrgV69iIIrPqHlQNC4QNHrnYdnacsAI7hwOKeqk057RdMKkBz4kuWjKo4y
sxZ6dhosnu0mAlpff9ROQj5Px/twJfuxlZg5A4aLkXEmTS95/KHIR8E1vpzmrWFbaPch7ReJKTdY
xlZ6SQnDyGwuLfAp7G4p89UOanVtRrZDuYPG3W+B7oZqxY0NhlBU7zEHbRQIHsAbupfT4Xfw4F3i
wylurfPZNTrrG/OVjpccOFmESuBV6tJHU1Rw8QC+T+NnZ9Odwn0U0Uqoe4NjlBK/GUWVxxgJZhI/
3E6uMmkePGIYNLoo0S0osIPFS4P7A5E0VyPgyiO+Gf8cDgSDMRG/MxH0dUtoipOQPZ98DnBm9IA6
LxjYo4nWD05piR9eEP1k9t622V/Vfms1egFAbS6OD7vAkYlDt4nhiU5+M2OW8PGIOrbKq1L97gAA
haaKAwN4BRlGUQW7GKVYTvdu/zaS523zqYLCpUwS7QBQI+HJlsx9r4Kax2gztP0uhSvllhDcowKB
/Kvx2WS1+R5rOL3ZNpYOYy2S394k9MvmU3MxbyfUNStLBS7UoPwlAuSCsXZQm+wMku3eGniZsMja
NTtDBPJojyrNdIKstekHpKIePpHxUoN+I3G5W4zpfG9QtVq0e3RMja0CqYCl3sWnQf//Ux5bcjNk
8pLn8akk8eHyCelQ7Pui2lZk8LJHLuSmS5WVrr2C9C6bh5fThDZgoaVyhTX6Pz9CYpzarcpLglPF
zqDGfWrBniWicN9pHUviHYUYUPCNRcsmb2CHnxT4f2kkDC62jiOdwLCbOO+RwHyaFiPgn4JIvdhl
/PMAAlMR7Spw4TY4cEk/8KYp6jYes4vFpy9z7wouXr0mNOt3G/oJ6IkKUVmJpXSCmoPyoGl4FKZL
SsippSYjlWKrIGgXFpJBw56pjLaqfwojtKFtqmPow2RMwEA3Cip4ednavapcVf89cX8nrjC39KXN
RiyI0kVXFWtZZi8bP2jjPg3gBDYJJrt7KyBcKv6Ha/5TGxccScPoeW9NkrTjKlBpe/Ej+CXuha1A
E0eXrEIc1dxtReYn0i6lfjYQRjz/zIQ557rI2wVISabeqDk6RMjFasIiQhxS4xu/cTXcgTDin7mi
+kNTmj4cR0ZeRCQsvRGzIF6iAWm4di9OcdNxdto/CVe9Vn/qMlnWtgZA99IwrhcdrsJ3kyuFAe3G
Un5kx/XaUpdm9dJsboFbr/zMW2ZcPpeYskPjr45/NYHxXrmL+Jjwd/b4O+Az0eubA4qOBuM4BugP
EEI8EgAGHuqmB6S4GX98hiW9QwenPne86O5T/k/bKJcR8R3dpReEaz6JZN5d6dY3uWFLXK2c3a5H
3Kk8WOgXuUWd33iw4bOa+GNbi2fLzso+Zb2RqPTNgAeX04UBLjQdfnLkCy1WDU/hYO0lNmojMdEW
k+ioERLPbXksBZ91mwU9yncu5gakDi35EM4x6VcjruwMD6bNc4CvJ023nT15R1YW+rXK+qW5i5wS
BHvm0Q7agA9LYGmp4T4g1xcSMyyfuf5RBTXAZZ26Yg4B94+KhTBJlk50abKjNdJR9eq4J1rG9zhs
IlwulHM0zbaTgJQ5O9tHl3Fhiz5S0tlDYzEDcp02aJ+n4oKekrY4MnAlvHQt7urCeo+Uf2nwpnNk
VLZLRvtL0dKlHfxok3WMV3RwfhWFQovgFJDEGR1GbLy/LNbrNbYChXftoIJZpwbYDq5O9B5TDVz1
syAdF53GHSZkfnsMHmHsQ9wcx3zvs8OovFeJomqlKmm2CpzRLSu3ZbOv+DzoSMrBpi3YcJebaa7X
yFJNm0XbpGGey1v7Te3xrFYvtfjqYW4K8Wej0Tloebb1naYc5DmsD2cx7QIj5VSVNDo17wF1F0pX
rPpRYxU9nTLpsdf+WuEuao2RwM7XXvxQMIt35kmSBh+4DTfJh57CNUX2Y7Iv4nYZ8/XG4NOMAjll
YFFBLjMJhhWc6RDYrMMVswa+GNOY7L97HhFoOtf+mvjhmH+QEPqKi3ujYVYBW8SiAsu51Ld5d6PD
PAdcS7RgJbxzT+LNSO4O34FPPLgqTt4EUMnI/BIitrmACjbb9pfJ+WRMTgIP3cmYcAzxPMswPT01
yZ/4dPIfDelE3XXF3lZ/XAVrFsEphV1DJFjgHzxkOyrMCY5/puFIVA3BgkhFhio3VcV2HETuzrUI
EDA6gSmmhRp4ycTp+g4s7gNggB2Wlq589WnMAzxlKPrQJKV9YnL73mtGzCjl0tl+pQL7yCc/1Fp8
lwoOG13d6kNC7OvKAKtKhSo3TELOx9DufL69iIt1nUOo5mFnc0zh0/GHJxmlDXYbPJSnhiS3agFq
Zf01ci7r2T1iPirN90576sws/viru4+WnUWwb8SR/9bdd91YF9ZCwUIVgYyyQQHBEzVpks8jFt7j
WvXuiXGL2dCF2GpMLNGZ9gkI32cpnboMJubGhGpouT94dZmk7Q37CywDM7CxBAxdTglq7sljQtZb
BFxnYuyD8ZfXPtxexexT0XrlL+0QgjTsq+SFJXGuKmBt4WKUmNyigP3SKSfRW0Noy0iH1Fp/zFVM
I8MjZOCwzReTAot93qLj3nM9MoO0rztHiePMiP463k8UkkS5PDjmRiKIDA3+2HAbph9VNqH+YY54
46KkImMkAFrbJUFjMLw+rWfRIerNT4/nUpQRDGAZ5mQEMR/Sf9ntXxn266K4VCXljbaHpODtShom
I84jnQdnfM8gBvTEoafrkTC5BUTvPoTQMrzz1Em5uYVMlwgRLh3CFqZU2rzr9IWCOE9VLjho/Okf
fZlDok+p+ZW0Md66OytArrcF7iFsE1AV6JBkWJh7yqcoj073bpqUh7b+QrE+3RQGymfgZEtKkX8s
DDF9Zny6NXqEDwqAhGqTyZmo4QVArxpARmmWwCI/zBR0dsGStkcz17yAdEUxK9SrZV5g+S3tfp/q
9OzwgIrQSBoKUpxTkZOPtf4ZBtEnAWWBIcc8dgC+MwNDCIPkpsavUxLm505aj7Dmii8lfrmRRJMI
9lXyVqWIAgpVMdyi9J3uXeP60ChMx9qcmPGiY28evUXxNRigG78woRGPo62HR4JR3QTL97b4qLi7
qTH3GvwmlsEuj3nC/Y4lZdkYRAiNEd/jU2rwQZ88fxh9XDVYSFhTevnPnA5RmW0ix+ZzBILK/LUN
CktL1kyGrKgpH2e+4DFnueQoMNABt6vbdk2SYm4knMK+E7C7/guTS54WezW16EUb94Jbn0J2BVdd
yjk3KvVVpe01Zakao8jQhWm41HfhkQcn7POf3tWe3QBjd0RdhdBkYnMMF5Saz438kLgPYzxGOGw7
fNs+ARSj63G9fdYNWWsezqZxMPsdhl+FvHe4zyvq6b113TULYdDyHqwC+RV1r1j/ltlnjU7rOBFC
zEgCHMslvOPQuta64DqszltlVfdPf9BmmHPR8da04ISkCy11F6Da5N4xGw5ABHTtaXgxhgteqOpQ
8XrV+GmZmF0GtqvHm0SvH765RqjWeHxV9OCWWNe56tf4jHLnPQD1bAzcNXnNhBevrXzP+1wBzZIY
mzy/pfqnjS8kPE8eT1Xl1ownDFcBPoA8ZDEuuLtgGaJzE6IEtmT6KRBzbZM8rFharO8iDoba5C6C
T82Z/pVGog7AO8jKgik9QI6JR/Wjc9htsq7twC5EGFSGFlFNvsVYJRx9xzZgUcZ/+PV9ii4Z+xZZ
vSV8A2FFm5dwN6SNBMP/lFY31ai3JTVYRb4ztY8Iq6A40AWtJhtApUVO+7T511QnJblF4sNj3WHW
tOZAVU5TLpIGT0U+1Xn7oMSZr2hcQHkDab03it8UaZ63Rmf/RNWuJmgTblVXXdSAWnSOrYrZjstd
NewCktqIh+6w6ya6AQdXahwsruZhfB1AC7O9rIaNK74a7VJ0v8hEVruvht8se/eijfDZiw4noX8E
YKKNFTyymYlbiro/MkswJnzAg+osV69t8U/THpJUe8L4FCsAdjBomhPVy7ymPPzjXY9lKYUrFGL4
MeBedn9jwQdIOLMBB2GAr3Eq6LGay0DPWpP8eRxnwjtNbFj5PsYfdrMKzPfM+6jqo2++x9TRkfwH
oTRdDynR22TKzZJvZs3GEJwbG4iawFjHu91J34VFRh+n9mRhxJ0Rl0/c6osmPnjJn7Duec72i1UW
qHdPk1z7vg0wQp12TIzjlCn3tVfrP5KpDRzkGMtdbgUQiHN3nnDMK9reEZuBFGs0fikBT6DpfvQH
9qOo38yxmVUuFR+IS3H2GHlnwWeoqk1m9guz3BX4FVo2Hz2XXpvUgA9wJ8bMWvCRrAM25+61EVhb
WMdGIYeVAzHxmx+iKJiwFZbq8MhIO2Sfqb2uyyvhlJlu4JTG2uWNymJofxXxpDaYuOlvMp7s8NOm
dyRhStYR5u4UDaN58wHkrVOil7AxLIgNasojGE8kyOYegUV7sq5jHR7ZqBlIDxj7IthA3Whs7Pib
dUDh5ivs0lP9NQEtLwRMrbFb4VMDyzlE6MJwpo0XUw6kRz71iZhh3uuAGYLv3uDegGY5MRwkpCw+
G1VHbp4fXuHi2YLEYlOozJpOGiejI9NHP1DS0pvGDBIY2jJXdw3SkIa+G9sTfp0anZBthKlunZHz
BMw5es4Kj3TjvUN7sjAF5YwxnoYqc0ZMdVnvkvbBsMqUa7igkSg4ZK/MNV3AGAPaIzFdHUKNtLpC
89vNx5tXDwpoA9qjYXcMXGuaYmDfvCs53uDKz4fuFVAyPoxvKgnbrHmvon/wabwQ61gI0CKBGYuK
UFlI01vbG3DGsh+NCSK88ScHhjobqy+USmJsXLBx+ySwkiY8Q8K/wyg7A/430xw6SzGTWOO+4mfN
nxfl+jFmb51kV02d9pGIY/6h7K27COrd6GXrRHyaqOW1+zMMGwJspvoVad7TQDcza4s3cjfTjH+O
8+21JlVVDDj4hW3XJfL5nrbrBnNlXJJr1nSYK1w4XXPjjFwHS0L57veIxzmackMaW+UBzrAtr7Iz
99jnFzmg12rqBYM6IBHYNPc19Y5IeqQ5VpeVbW80DztcGq9iYPau80S1W3iuwuHocQFDirTqyRji
z+RQUsWFDv0ptCPmvjQ5ZCYg/9XURDwa/JBEfMjrYT2q/LtGLkq72rSsJ1w0Gi8rFib6P44lpQOM
n2zCkDuKna4i9RU3r4zRMLf2brYblGUUD4dScHCVeNY+RIMDU724tkZ8Mkb7X+taRyot3bOvwve0
aVHWdNXZF5IgOE11wbQjX0hDXVmIjmMdHDC0QqIxwCQFx76bTkvDPQy4PkpBx4TOQ4A8UCTzhe60
86oZF1UoFy3X8r6+S6hFTXeoEazDoydMdKqIvloSKcay4CrmRc/RfobYjgPeFd05S39H/Z+qXYOU
co+VgnPUwqzbIqrjXiaBiHm8ROz2MGLbO4dOrara+zp9N+iBKs8kf5f629r8l8NCTSJGF9u7jsZ4
bvqUBTR296WFh5EHteJ/l3m0sc1PPr4MLOk0lHs5FzO7jrC0ljMb/bgrRphj4crFOVtMHLsaCaov
8YMMytwJYGKZ2Qb3y05E3qoBuxZLDHn5pVesrVLxGC5wsxpbxeNY6j8FlcNa8130f0b0T+/2sunm
Qqhrq/TXgfmXY1kfITU6zV+UFuQPoLej03TmOcPBxAL2ESs1V2pnbmhn9i9kMT7ShnGV88ly7hZ5
geje1lAuWWTlgNrc7EtXl1QeGTlnosKIjaHNKfeD87RUoEDIoujkkQ8NVqHBFjqVLlMWenTIriLr
KwaljmgbY1weid8m+qmYjGBcShLnoAA/S2/9+BiDp4Zb2LbWzF9M0+9WhT34rmiv3H7w/IqCg4sL
jI6NMT+4TDCezQoQesOBuo8FLBIVLIAjYRcO+SY3/8CKA++eMBaU9CkQjxjbfEs/MFuSGA02WcmH
nPKA5GpToTYBe5xxX0CNs4AXYrkFBpU8iIMdQUYSnwpYjsLVy9NNhgmqY9yu6JWQBq8OmLSU8z9G
NgkwY0Rcsn18w4MS8Pj7aLUOzj0LJp/l8sZzvn1Hkgi4Fki37uck/gTWWZLrwH5kes5CpnxUYujj
8krCakH+aUa6QyHFGAkcXn1PczV+X2pyFMLQpOGR11hdSG1GmhxKNZt1wgGSlI9aOjRRjRxkG8//
CgmrjRrhADRVCMgdA76vnbX63PffPd+9hgvOpfcMt+rcxm7i+OlRsXrsQsHKp4IxwTfgEMV17IOh
25fA+dKAX7LpOrWoQ5GfniyXqSm3snNoFbRp09DOlU44TLIZvCcnAF9OR2FXnovAnmPm0bwbuVHV
+hL6buz3rXVuiaUjUWgn8rg4n3Yj1yCIRvO209k/AgIAcqQky0i99PYStEfjfanjt0UCHHPMGsjT
OsfipxndrsIhNVBWlKJ6lG03H+KDn+PuZcdSG4dKfaUOv/baaedWFyvTGgmfa6TVMmIWcqll4Pw9
KH+SVVHE+GaqFFwO7V4pWT3qv06FjYb3MHHuVYMoVlNYqrPQxD2yMGG0mc4rGLQle4GVL92PvjDW
Jf4Mnd0ndokFjI4posbXNxcxd27rm7N0XfDB8iWxSPzQBk1i5irIeckd9m8Kmo1Y6myFwPNXfJZH
/hB6D/QSQHr1YVJwZUONBulujcc+cs/U+wC9Z+1vLNWI4A0PhYL6pZTTFvyjSGvWLQ/Rf4vEW7Xg
9tXhJyGMI8gLVY5Ob95BA6UQec8u/dFycD2g8jAGMo1qokCPs5aF+Wng2Fb8V6/jEA3Km8IGPK3C
vWSv5lrjTofIyKp22+fYRlxzOy2zqBDjxtbMK2TRUf9Wmj1FlbPOflactbT/wYeb7F9vVUtsF581
EXIXYpnJ4NPg0QkmWokWQoPRVnGJIYBLlOh9hCSedrW1KmHYj5COgoJUGdHUwAbFgnvNhD9SAgzI
9QXbX4c+oja5ljzrp8tyYP+z1QLP6k2XXxbnckVBpjX882hFLPsPEbpwyYAtKB1RG6bZ5jxWvJNo
kFD76aPR711W4WaAs8IAMDhiXSzfJ0yRNC5F5q1SJlVd3BzdnRqsV6n6A6F7rvLcdeMdweoZ9rgZ
LmarpX68x9hf/AbVXgx0tYCeC8U2pzTJ4JI8QMV1e6jH1TnKvszGONhTHSH9SGG3aZJjoPAcdQh5
36PwLBgL6xQADNNT/RNSF8CJQIXURPOZdc0Lr1tPVGCo/xzjo8EeM7rvAxGT2GXZAlgtz42lDh43
QsShiWMBo4YlfJoCsfuQ496JHh74Y3PHgzEq97I68jdxQIEZj6mlL2kLR6KmvkzjDgw6aqQONfeQ
Sa3x3msACXJ76WfvBkYuk7W1Vv8LymxhNETIFAoiYRWOrCJc1qcBvGaG86HHN9B81ajrXN9kRnop
3IQl4bGfqnzYyMI6qrslGVkn38hAN8ivHUpujrQEhyfFfzS0siaUI9o+8J1WsmxCW9DTtRf0OyzN
9BvkKxeIStP9aSwsQ0SossPw04v9qPSbKVdXcoXB94qud/NhMQj6n0FKkyCIsMiS44NjINBHgEqt
IzbVI8Osw60RxuVg7upx4mS5a80ul9TBrAEUYOIEcJ18alQJKqs4fXkxrzKTQDXiP8HRqAJPjNJL
wt06itkZwfursYIZ45fe98j4E1sq3TpMq7HJ2159usiJvX62aLKqcFWmIM0SkJkqfnx+Ec62feDl
CyDPVFkTjdLKjVMwD4UuYnAGhGheaiEm2dzd5FW4sDjWRlLylbioxrutFTN9yGYpgeyKrC/whIWF
NIT2PO+0Dn/0JU0jnpvMbe8aN3WTz3YhcHEPp26EWB+QEQdETRYmyyCnqP3KgxRCRHhuEaDuSEgq
wStnA5FlV0GQ0+fG72SrJrxoRbNTgb/olUMCOVg2NAtk7G59fs+iTpYdQ1fNpkBU8TLhn0PoNjpG
f6TwndfTh6c/PIc0DL6vsJhMDNQ7N2Ts5Kqz1k6yoWy3CR1odOJaDtck5f028JNSHsVAuveUOR+6
ePeNhfDXWn5F6cCalSIyqZsop9Q7HLgxF9DD0YgVlbEtv9cdf43xoKFKtb67rPFyxxDXyKLz0NKM
9iByIsOsTGgSPw1sx7V+WHkBMj5mOouVs8vG3eMDnsAYVsV4GqgBYI75VD31kCLNtIW2467C9vlS
IcQH2atTP/h+U5+LEoBLc+5G1Tmmh0Adf4Lh0fr9NYY9H5IHSi5KMu6qEBBqG+1D3r8F3XkFKRG+
byQXtoDpmn7rthP0Sf3TWBiNXI2iLH0TfEM9opIFJSIqGIt5rhR8bjlKyIez7UKUA/o2GTvOCeB4
9VE5b9yF0FPuOAfnIfgs03AXIcvIZHwJOBCokb3/rJRmGcIKUYszPVpBdJYxPZPNSS0vlrFvcQS1
JxW/qoeq3oZMmEKZ04HNeL5QprEpGe1joptvUYEQi6vap4WHWU2UK83D+jY03Y9XZV+29oNsXOso
hUWFjyfEHWZy4mIOYM1esJQqWZUXxyFdVZBdvBhaGeb1Hs+yZSSnQH/SmND7q5F6WX/XxJitSdcF
xclhmg+NsyJPZQszn8XHZBe+1BMngnf3VI1Tnvrh6spynYbUyfn/+uESG+ouacK3TEEwLcFkrSQ5
XC/OUI15XFL5uQ8mj1ewafxjNi0OXHqhd0q7C/ER5PjOCFDKO5HcjAyj4/JzqBeEV4VF7xCAmeTN
QjsuVmZ1VEL8xOFwdsiQt45xrjqGapIxXrX2AQNbPvJcSVqiOzqSJfNmcLZoTGLcgjqZfmdVp0Jx
yugItLCPEt2YywnnssoTYZ0xKIv2I+B1VLgY98W4TYpdrh3xE+vjsRwOOZcLHdtImsBmEdRHLoMQ
OlzEdldDipD50+5/AWUMZBI89LOkPNbZKzctjBQgskz1AUSmKE9S3ccUMI93uEAhu1EeQ1wEhoWR
X8v0FyXWTjY6ZcPlZ9khbPLwM3ZteyuhIttshQBtL1UmnaKGCPomvXZe48SSHi6WhjXFW1DunO6n
8euDkiQ7HO3zOruBDyb0sJIuRRddu6gr9Ss241uYXYse2q/bUZFFjSpPtsqmUYh3sd2xajHeK+e3
40mWeT3BbcnFRGGMZ8kbuTt6jhZj9j3GF0deNYkNHwLrMK5dhzUaaDarLtel67wXWrpC397LHP0D
66FLp42auix7QHg6GPSwKiAkEraZWEGUOSPWIcjT/QBKR7EPjVtg0ze35ZSf1W3rU2J8tx3rSsXA
htrtfRlx3wHZEXCbpMSkcf8N4leSDFRuDj8Dld47zfyjEWnXIcPH1Eh2UUdbMV3GZrgwSkQllmRe
NaHReQax1RXIaoLGqz44+cSBTBwpacokLsMdQOVNVPNb9u126BiPQR+igdbzvg/WMNlIiT193cY5
WV5HrfPmoX6sRvMtDK55S2vpT0x6AqMOCwgsLpPJFXVV1szFkGYVndMve5STCVylGaf+i5Q7er9J
csYmWsrZSfOY+qa39a1WMFXhJKgpidSaZd6CD7eZAqxlp9+0fG953mrgNxpjhiPPNheesI5I3zD0
JLvBZJkOZz+n79Uu906RLRuaITX2sjmTe+4Pm1BkLzd4d+xmjZMlr1ed8c808KONdCy2tGyWREc8
PI4sez0FOKRuXLwW/2CvOTtfN3kSZ8tkwPQr4Y9pCnTUV4B+0Vp09pFPUVSoeZBhmMXt/68L/6yC
2ViSywPq0/uQJBiwxbGEbwssCEsKrlnxxtjJxXYeSvfoOXvP5LMWiGWKxaUDq6WwusjpZTWKnRxv
ORhSUu6gimJeqimVBN2cNm8krqalaShZK/pnTOY2KCVKBkvcc5y/Yp97/Uk1r1yB6gCF4O5BXE+M
ZUo4ENt4aiF3+M9QOep0YAoXI3kAQX9ZcyHJVeBj7anXMbenR6hrTn82x+7YGFhwFH81QQC07BT4
2x65t625ik1xE3xjOqtY6joOBl8n6NRZqxz7aUvOZyWqFr0DMpbK8KyywKV8GM0m7xruJXdlsuC3
O1W7leGl8L5gb+KtBAmanaBVbMr/aDqP5UqRLYp+ERF4M9X13knXaEJIJQkPiU/4+rfoiDer7uqu
kq4g85i91x4kA29CtpxsOfjadsi/dacmqDU7KT7pLSfFe9T2I0I7xmPI+kpkZHuKRJw9ZwvC9lhB
OqKt53TBfY79Zd7p7gwoG1PP9t6y6x+HbFXWX2aLUcLY+QbDZTRxEUZTldJRouBxinVVQXud/hUx
mBGSHd//8rpPbGghdO6KEGEL0ifvhFtsqJidQs796ssGn2MwQO4jhB0HNTkIMF2B2Hn6sRguRKUU
arf0+qWefI82cv2CeThnpG8cNXQmIUdkTKFnM1xwELONYhdqi1xV3yxVW8flXRlw7CMfKKqfRDFP
esFyozs3vPXxtakeGgtkCAgofVBFv/nMeCe1qxW9q9XPSI/UYWVVW+ZYvPoMXN8iymtNjQGXP0zz
FbsfI6o0MEerqIMAn02yPcZLxtVhsDHGvwPjKYxXo3J1tX3nd4x58IMhJen7fVCeJueymHBIxTZi
vexKhfnFLfdJwM1+RgcZZbrRgXxb3LMZEq9aQySOCChKDpW6r5NbE5wtwn/MR0K5mE9bn+GzSq4W
2AKH2Q3isxxHeYQFTm79eskWwE9A+HE0IgCIynjrGn/dAEk8txdJ+V6Zt54ESHjxBWPklIoXJuyb
ArWw4d73WbQMlFW5wMQ5Jx+uIRWeybfqwvKEqzbwPROOqpKnXaOgRoY4EX6rUW5T3gIre+JqJlcM
tEE7L7uHls+Fk21MElRDBCd7T/744T4DrxnXOFnwi5P7xQPl4JhHPxCOBPoQVeNuvfHQoLoe/Gsd
MY4VX24wzvXoszVvEXN8e+WGRwFLs5GQYukiI3wtvG0+JVDwVNsJNfSX4AdXx2CpuXuU5Qzk0vkY
E288fkq6AauVHES0kRgAZIUt/t0NTXJqT7J7V3MWYtnADI2hPn9LwFLMYYVcxNHSIL4liNej/57J
UxceO/YkdkvVjXxxyoms6R2QtqMMVJaGcTGtg0UboTJUrgmX0qi9TPkFEGkaR+phDqsb4dLgYaC7
lcV3WjBCyJ95ccfJFvk/CcPQqn/3UGzDL64idpHhT4Li33cremhMpIjaBpYivUR80H1jtDNNDvQp
UrVEQW5sxs5fSI4RJyD3kGWZzcKgoswdibFqfdaR4Wxw9hKRVnJLskdp4EQVT109tSVMPyQW1R4K
/JWkY4YKpwp0B0hwCdgz4iWvg/1IhQE3QGUiaFYNPSIReqzbCMN4S1Ey2maywSXsIZAnloRPnI0J
z1eYbDywQy0OGNdlLQvVn81hNwmRPsaUwbzyRkYYPetNGI+a1hyDEdcR82zvy+8B7dpEu9t88jH/
C3N+G7NGAWlKR3gQoKhKqNrcYSN7NrA9WgZ+3vrZIZbPNVQOQQ7l6RCsV/idFjnVvlYPC7RzWfJe
usrSwhUSImv1qVDsrWAfpyL86Rt7XumfkyrSSZnU0zMB+qprFeQfRUP7qUSfnf9nA65RXZZSOYs7
unTb/swAEidQBtvNlHA3us8UH7qmtxRJqP8x+ev5ArnLzBl4EK2j4Farkd6YACNN7StusPxMT1eJ
Xi8OeKo+oMsxUdvChTUwJPkjSGsw/mly6uPvqnkf2RvUxDQTG9gbV+Q2ixLxiwy+pH93cvweYM1M
tj3weNLJk6K/y2Fv4nztmNcX2KMd8FlWuCrVHswvkFhmxy5HUnzO3V2irFytJVYUyQnaIMX9h5aR
T66bXn96UGhONDA5wogRPpf9PUU1DOGH430bk1C/xsGCe1A9oJmA3hmwcEV73mD/RI44Mu3oaKYF
z4VUHqRfH3L9EqvIOznMHExgJjvhgC1IWvzl4qtMPjxUt45LEY/DgNm21/4JjbB2mi3yyYEYjASd
hcbXBG8mU9LmZm+U7wrdes1EOGv5ppjk60TcocPJ/GrWY9IfqFsTyS1u8r5ld6N6NuJDM/70CD0M
86mAbyyzZ1ahLsnAINIZz4LcYmHh7WfDAZzXyRWqYZZ7PYiRnMnO+D6QF2DiR9TslAaJdb6PCEac
c27kSGYzi2LeMyGeUIx5yoto9mYQ1FPDm2D3gyvI0hhzOuuSNXKhPVyMT2b+RKXrAQmbxPoNutPI
hWVN7lOOHRRZRV29N4RxmC6Hf76AvS0hahpoNiwAPcnGcvqlxzTMN2826AQD0n4OVg02ZvquVM7a
SEfy4l450F0VjYg2pae6azIuRo+gcr6Okpeocs6u3Nkt0z7rV/ovq+MFLqDnEA/U7kNMYfZea/6B
ckgRNafuqZTHSJDdzNgs5lbiLec+ndU+0g1FPh3nJfz6JhSAseJq+du86957+9cRyUKwQSi9apX3
PG/h2ewcmvITKczsFLj/tx2l8dDvLMmiu78P5RI4rmjPZfglGBxA8O5N2LzkfcVM8FJXsI2cVhOc
zuKq1NveChZ4fnkKZqXU1gjBdmq9ixmo49p9m5zTuCtWQLYWLPaxVJ565cfFNq52u8hH4gvZfFvj
XoYAaFkJk/zzGPKfP82eeRgzmZARhYPok51mtfGo9+1mqyi49s40lyqonZgcBCZ7CPMHBrVTpDZX
diQf9bDqDMbgmxYGJsVPvW916hl2XeU5Ts4O+K3M/VTkZ9w+2vZ96IyFZlKlkhBbsRGKmPRy9QQO
Qie7Zr6AOShyln5wDBhm+ymnZ85yFXNG+WmE+zaggrxCpkubn8j6TeS/tLkyvhwo4vr4GHT/svxq
KNhYOqAeeAw8tiGoAtINirHRh6ZP2F7oX00PQW8gFlVwmEIEPWJVYwY6eMa1hjtHW5c1Mvv2M+Wd
rzyWv5QWsfqqIRVEDG9M61IYuxA4MWdoN14HVs2SCfE+HFZe+1Wat9K9BvFcKremeGbRPRg+Ilh9
CoY1YB69uc3YPaWPwl9r/dlqvjL33gR7V8UOQpxtcywt9a2scJelJToFDWj6EdcYYOfvsdmYeFYs
U6PMQGdsSEKTES+w+YzifQss2AaChHzFJXCFF9SM/qWIrwUfquNCW7y09cnBPJrRsefch2NSz0x1
IaA8YZX1nQOz1Cgl+5jZVvVwkfn7olp1wrho2Xtox8vG7gi74Vg0JmM9xFTQ8j6zU3+4+IyEPO8Q
FTBXKXNyYCZBCTYYHCMNMVSonLzl0fueEJ7DDVUyZt1hYfSbSXCL9MvHr6JPiXKZTupxDXatIrq2
ASfdtRCTg3ZhA7wj12yZB+ku4p5SmAWBFSS4KOMZKaW3E5q6yYZLbGwClpzwRTd2HVOBnox4b+ra
KQqiY2tX74NXbEUbL62guyiMcDy1TalvVTAvKU7hnpZJbXZGk9xclxop5Ato1UkXSIqekqPjo62o
NFTEfjVpnCC/dIfR5SeXte+SfAWF5CFp94cmzpdAMeE0dmhwIxx9ILmKNPsydOJia23ppcZpmrnb
5IYGjvvTBuSo17hl6x5BX+n8Gmp68Viv4BpLD5U2zVYwdgwEJ4vM29gDlfPUniVWdHeR/8AC9VAd
t4c6V55VzhTA9aGEj3tXC/dB59xGJf81yTXt3I5IOWWhAlx0bMbjWX0i/JLNRX1wlXxn4BXPDfdH
z5TJMDduWsCYJtmxaBuPuvRxFRQTY1UBo+Go9tEYskXI8CZirOEZbEq156CcSRg6RfVWoakyMMZo
+0o4m8nVWML6HME2dla2dRmr9yNhGMGI0sBn4nSuBXXyf75U5JASNGqIqDJIabARxhCaVkT/CqSU
gudUzzYaKdL9xumuFhwmIL9vnJ7Q0Xl5EO0ZjAFUZ9NTWHQsPuDYL0XyhRAlUp+utVPb95FegUn3
jH335L6LdRIlAnI0LpZNE1x9IEh6oZ17EdO4shxCmXBUKUXxsAhIAzR4d9Cke4qxho2/GiR3XYOh
wrA520CJ9fHI+rFz5yMmYDPHumx434NnrfuyObhdhnOu++go4madSVZ5X59VWBwSJGLdoS8R4cVR
mZgFpPIFI5QTZnC+pq+6fm3qgALDk98yVEX43pw6hduYvGyUiabxL2bk3DIlVEGkathOtNGeY8BA
zbse0OYWcE50baAZsCj7dGbLjyFa9QYYtC/ThTWHMcdDlBZzoUg4qoZgkBxfWWZFRIAL+0tSR8ip
52VHbqBMTiMY4e5qCPwVNZVFBpUodOQVSEGqTSlaJuUDQEJlQZ00L/svk4xuh1p40H+l/GPxQL+G
5MVEKplt9QjzS7lt+o5wnpKd+L+YVhih7zwjv6nFEVUtYGSm/YoBeR5n+6q6sFp9K62O2p4VVvHO
JWsA+sm0fx3Rjbn/1Ln4TO45ZqWpARohfVXMPjhxZoV7p6+dlzWNC4u/kH2Jw/yxdfqZILWR9Nw6
+qgw2xCUuQwTZimc2dB7wN1tBvBLQ08F2hwKhy6NqFPHmQ186OSwvvUk+/Y/6EXngBpU+c8CSyPY
7tggyo4WjR2TdGyv3H4NlKPVKH6BFb4Vst+rurhYKG9cJsdqL+YdzRjMGeGfhmkc5d1McLMI9xZ5
+UwD6vUkuaqiRy7qsMhKmVnzxQT0zY5hY0lY+1DgcjHLlHvVQ0mmyXGPCtZtvXzXFUSn6gYzrz/u
Gn+VBC9F/QkRS6TcLcgb5igfV2VMxHzSULE+y1yifmvY4NPd8YmTu0jzB+YPtFRS/zUOnlLi7aAO
U2lpr9K9eNS4dNwNpQWR6E281tiWEmFPpATwgP6PmR3C5g+lZE4fnHSQaQavDQkeePdXNYw4pQHI
IIlARoyo5Sgct415ruFxJxWfNIJas/xgJzI5LLxkBT1qAqH6XY7PecoRJKHTnZvFPc3ClcmN1Lyk
0u86Ao67nKIJ3KjCgs9mPFL276q5HYtg5Rn2Qk9In822U4rlCFWBqQOSNS48901hwxnEJoM6urXg
Ct2Xtpp2/FhDgFFQklC9Kl600qYIVgZP+bASVCSl+ZkC3Y95F1LtSalJOEOE7YhADMSvFp95z3vb
AZGIGyQm6JWbie5PXFNK9gMOahAD+KY76c97tCgNo1CtPGcwMLJ/rRMfeBQoUoabi/RFk6/IvqE9
gRXFmApTIrBbQ0iauS9/wGDw6dTpKpmq5ZAFe3cd4elnMSu/7OCRF4ZR0b1FCADc8Bq527iAPJuu
mMMDnqVsvCcZ4IDsXzNM7fqsgNwigHqpEbM9EynKeFISedQCKPn6qycgCPAKEYXbSP9LB/vYUeso
kHYA2a/TSllSxyzIkWMB3lI7qxh+CdvFG56FiDYVomxIoMw0NBzWp6Vf7PRiYq1AAu/QZ/1xP5Di
Gp7qiurAHA+FqW38dtgHkuAY4S5081Jm34nNlBbOILv03uGmullEXngBAiQ0hWl/9cLgEflUZaGG
KMN5C2v/TWR/2fDTEHSo41XXSjm3W/TR/cSCWFB7xsbRTjANGNa7CZ8q8//l2ZfIP2uGOC7PU8Ln
10JpGnIMalxXmDVoQ3lntJOMj/iq31yGA1Vy6eACYKftlS9HXNVolVnaMh1bNt+bvHZ4iLs5UoOZ
QAvReh+29h3Xm8DewsvukShOocUcs2jt/ITOG9FpznbrgXFiqbZPdYCtRiY9ElpJFk53bt0Nzyg3
CPZJng3tkMmXkcI9DKgJxS1WD4KRpluvSWNC15WdI/LOhLGPxT7lElCemKNT9K/Vv3a4q9Qy0xTC
gRvOWlb1jwFlL5GiSLdsLBY0mtbIM0/9xJwfXIeYZijhJ7kHPm/PmL3s4Te013G8zeQxjO6tx2CI
AVC9MDkffdnRMrND69eZ9xFh0XechezPiX8gsy1nqTk29G1kS1OpTSNsN+g4sRC3UDPz5cmakPrz
xIduzRS82N5ATpThVmpHonjTLTwFl0eh/JoaUuuWZ7tqONn5Gs6H3+0TyEfFcxyPgj+gCn91xjrK
AByBF4HwCdZ+iCExAClsezP7WjfNrjO0ucoNIX9wc86tFrFu9Nsw4ArqTxbQXrMUcuOhKNbUpxTH
oYQ4YVsLT2Ex3lHV4qYznMnS4rNDTlE8jKw44G5U/Cjws3H0w0Kyyd9m4xc6/0zijTNLLAXYMN2j
3qwUTrIcAgIR20qJwXXpowrlmzZhchoFSuAOfTmauCCnYx2uusdekMFOSh/nViceMluw5W+PSc8Y
apyAxzZq+YRABp6QghHYJiYevQgRwYg9HIiMFFFDP6jl06nhzCMcfOungFeYI0qQsOnDZCFNZD80
JwMkHE98mG7FBxjPdURrOveuYS41KjRjarHQzNqSFkDAM0P9Ifu5HOARIFU06Ss4I2FkbAINxPsN
+9E86ct5iKxS7fRl5kHYDlyyqkDwm6MkNhYwdXfLpfMoLK74ONmbsbmI6pfa35z8vYZG0CKVbSg8
Rk7dEa0svJdyIBjFieb5iEuBcTvLdaqchk7DPw4VOz6mdzEzAvKl3iZKmcvcLqKhVXCmkA666nwU
hdrVx3MMHtiPr4mHAZ1yylPurQLcxV9qRPUY5XsW713lDhGvnYgP0SFtn2OOT0f4yz76KtqrrV4N
uQhGGOYwLpl+9cNFN36FdzXKH1W4GKPksSY4T/JmqIyPh/IwcWlDzMhMaBoSpdAzaL5C3spk4L0m
8qQgKc3bpSD6L5yyNFEsdpKGFWC5DLuLhsViLN1NyeaxZzAfM92KWfJE8bdhUKDR56FE08zvmNmm
TgysgToOLjHJa3l/IvUOvc8SRnob38rgqBrnPNp25DbRlXUp9O5+EfXZvAV8WYOLrrO/Sl76iUKX
qOuxju9aOV4rLgsl6BeM7OYdyjObvayCsifnTi1Z+mJ4WgGLvQWi/k39AulIvaAd4J7GSBVNHveI
k4BtcSzV3eiQU4rypWdLyRk573jG3fJWe84qt7fV8IHaoAvWaYoBcBVZq9jY0pvBN6WOKeMV4rkQ
/nEQn7vmUIfHSv+2mw2OO9c9Z+RhWCP4auKtRkSFJX9lz0jUQiXKKzboZ0lF5006juBpwZPTuHMN
himBy7wZtaTt55tceSAoDBDeJWc134XxP0eS+EyNZPD6lXryGJA/Cz6C0XlgZNHhLCsWgaOfnUsW
60n2O2241NrGhGfdYo8kJQ3rwSIvtmj8YxzmIUg3Tnqdyl/6R4epEDY9zyTIB9JFmJzl5E59ALwv
6LZstKq+hAfFSwCkgJFUjOUP7yKTvGAG2mWW6iVxdXKOSJXBHJbxmvXwI5k8dWTYoDNLFWeZ8plN
+GlHYUBOu64bHyog4in8LI5xDdByayy97f5YcjkK/STMbFa5n9bYvektlOq7TQD4WHgAWM4W/7Xv
rlR+qk75pxh0XA/pvYSxrbInk5YqtVifHvL4hqoCc/G695f+yBoRQWuu/RUaGPx1MG1AYgmOkZgL
ijfNONZ4gIkSnxFowLQaoD73nk6H72WsyNYJLyka+FlhfCIFgj40ah9G9+5aLD/87LPnaDaqDjLg
z4QQ6fXfRieymsP+h6AqfiHy31osQwOb4E/5/1/wW8hj+S03/G2scSmiYjXGD5/yFIDY0CClrKHu
2leHpE4rXsbxXEFVNth7T0EbRSVtZidpHkLbYsaPfSRrTyVWtLgO5jJmlDaeRbC285fOmDDr8JuF
m1YNL276dJJgO+GWCtx0lovPQ3775bfR/pUqVvp70ixJ/Ivl3infc4beUZHg/mtOgMY1OK02F+ww
DaGTHlfWxc25ID/6dpP4SOtcExggEh7LOJCrusy53wJcIwXlpZmchvJmKifDuRf4b2xipAaViX04
H1n0A71bVka2TbUvjaZFfPX2rrf+oX2p4q0OGhQUVrEw1QqYfrFQsSJ1rJeA8zK6SjiRB1AQ58jd
l4kCYUZb2P0mx0gNk9B1MPrQZcASnw/8KH1WF1MpAcUa7QVdiQfgnl3jIPdG8HLqgwAK7L+72Y2s
XDtSb5U96VEHLNGfESaiDlyDyU0tbjlRC+7NSr+RseAMOuYUcZZ82C6asQsS12XjPwPv1crdEG98
5zeycgLAioWM99F0HXJwVFffeEFUnOg29TDpAbiforCihskZZ+NDBE3dDic1BL1DdRWf+ia/W6hv
WhAhsbZvIOkCJFDT+tEHLyIuCqxZhbYT5AJKdWVPq5acLEcsWllJLJU3j4n/idU5f2HLlkrIfevv
UmhjDbe2xp4jSZed+qNIbQm/kz3kGglXQKM3uQGYSaqDt00NlEovSgV0IjdNxy2ycgcwJRyo7jLW
rEUX3OJyw37Kn1Y5NMuN7c9ExHhbVT4qIpxkhgN4Mv132/9wluWmwBv/n40F+w+LOhcMRkuqerIp
rWbZ1nG/NEaTImAg0txalX52YZq16135W/XiVMJuyXPokDH8xaH5aJF0+D3msYao4mJF5v26lUzo
V1HybyB4W+k+zAKHwy4lnCoqFxkPrPMMmaSk02S1R+DOxChka1cC9CqMaw/zmOsfQc7Kg8+piF9d
3bndNtdebftqyr86zb+T+McCyzDiPFM0GwIFB3GRrtRW3+YI3hsEWRhsmDVwF+YxSyfZrvTI37Us
rGMiR1oUJW95OgAU17GJmPo3qXrvQ8OQUYsZ9jn5wZtS0DEoDDExtSiXXaP9VySkRMbRwuNgzhk/
Da+MzZfe/UUVQY7CWWgVFZUcdxyj86SlXWxH/c5sNEVkbjFNi9m2ZanyCQxnMbaQa9N6YbRfQNYa
CChaj827suYW7tomemZTMzietfwAzV5zwO4falBIggA59ngItHH+IrfHW4xTHYtP13/YE6JhOCTq
MbEQTxIWYCJRiXV8Q0urX9kULh3kb5rgmGJpghHG7sOgNHDMkrlutqvJP8kvI2Kq3iAc+SPgcXbS
e5LsG/ppE0F19JX5RGi8bOZkYTgxkHOgOAijlZ6tDj8H9CIRO8G8+vM7D0uKziBoZLrKuy6gquBC
wq1KikDAHwACnSHtsxNQ213iBzMg2buEGXOLvjqOfnx01Oa6pJqtxM/IKrmqfhwGsEr7b3A2ZXtS
hi0uqxSJXcf2NyKzoJQ4EJudbf9Y1TVg2tOx9K2o8qdwPaOd9IzjMpNLlUs7RRZZZYRSwDTpiIWI
SccR1U/tbXUEaRMNxLN3pf2BDsw2Pf6B3M16bbK3ztjKxCGGOYQtjX7o424J2W7qys38HyMzas5n
jfIkDxEoM5pC+eALyJA90yiivtC3R/s0OOXOS4Nsb4j9YDK23iGQpmFcBx0p8xDKCvs3LKj9gkcK
zY4FVWx4kG0IdfHFouOPjnNQQU8z+xxqjGch5IAA3WO46QCnmzwBQ4RciZBLdoBmia4Z+5ZGBtxv
77wiFZXLyDeE4lGJfrv/MhY5VlEqWy+DC6QqltQSwMouWvlhDUezaGclFDMdbLU/IoYcf0c1B3yG
OJy9NjSuu6Bloa/zI4Du5EDGZxLKUCS/5e0n2ry5B8K+/wzGP81/OOk0KSKBQlk0BLOX8swulKkC
ouP4kNUXou8kx54bQ3Tnmq7Iz8gsVqDqwsbJMhllg0PTX+Dhvw0MS3uq/bJquPxMpGsdwU/pTCvh
ZHTHoGXvSPFrgnbwcKmKdxYbrrpUks9u/BtiayuR3UBhUNmTOdi7W3l3oQaHCo2tCoQhLBZp+GHi
kbNtRGC5u2bsVnAZsp5auIZ3to2JF6ndLI3pAe8QK3AtPdvxu5jS73Dfl+4/TIyQ6Apn54QgYEv4
2lzhanWOi50TPfX+IUD4TtmGPpqTPFjrwmVt/Q1byLQImkyPqr0OxLZmtxoREJWLTcEgv2lf7Xiy
23Oh495L2MAvjabHKZHSr1mLqtv04Oux8J4EH4GKZotIq8n9KxLuQwykTw1YQk3/Ghs4f4xzwOTM
7Zv1aJFGodLth3BPzNFF/suRl9yC4R5mOB5PkfPTJtsmVmbCmxcVpiwiMVH8Gh+GvGXjMYXL2YZf
ESsxkirraUVABgzzREW5AuqbqyTMT+v6eBJW10QbXBT4IVJ+oiWdGXz0OMNN+aOX+3jKEmN07XGd
chAvJDzFstYo1Jk314i4tUdpv7SAjYZOQjUxTFEBAXpK5LSfVUU/a6NZ0n4qbxt5F7SK20BQ1iLB
9QOS0CsUGP5vm67Z3IecdoXz7tk/dXN0UbKkybGtjr2KqKyumz1+KK4i7q16O+Zrk19ltbUbegXr
u7b0mblKpCVxc+lJ5hZ8h6bS/Mul+RfVJFNH4zYx/P2QNQwAmkXBbtgZf6NymOfRVaFYDtpvlh6p
RisVQh/29HWBMq5vLWI+X7l3lSQFBiFEVsm8L5jrSNGC8EA+Gk74lYLA3KOHKBCjOgyozDLbwO6e
9d0fec7capMdpXtL9IMEljUEeDXqs14/VAup2N7gqZtiuDBqrlXcXOgs3wqSGV2M3A7rgbggPAJR
38Zq8pWi6UdCUxO2ItW1Mb4Z3xM6+W0N59G6E8eLDuPeZQlorbVfH8b6lHSnisPN2Q3dWmhHTYXm
NzDZWFgEIg4RfqDhprugM2FAl9584Kjo1hZ3jr7stYST7sN1gwXJaHQ4qHsvARaiWCmPvnGw8VCm
NhL3TWRuAsyZgw5NFJ0eMX1KdyuMbT/iMdgYnAmsuaT324OiJZ38LVWJzxGLNgzeBMy7uoE+3m00
ktsMUDplcVfZjpqrMUvn6bBilAphBpQAqHkyOHTk4r7nUt8GGErMEgsJoATgJPp+9Jg7wsRsHR0V
gpgnMrmnRIXgDic7lqlBDq1Itgu/7Y9B+hnnGzynPu2Gva+r5wAJY8iilTtS4wn8ZumkhsnmHWls
zUvYIDmWnX70HGPpURs7jDUqAoMi1uvOXJsMlWzeff86OOHZY29qFQOjjZMRfEGvQ4J87LF3h6W1
bAY23yRQu7+59cjrC84B8nCrEO2KRmZ2tu3hA1gGQ1iWPNYVVsIsCcatGAt8q3zPDIxT9LuB+1Cw
ltS3Gr8L2/dR+WqsA+63peW/487DJgCvvWE5jhc0zF6idw8OcJg0vIfOV41iSQb6D2Gs26w8myzK
zYAmSN+5AwwRpg4OeGfObeTKNvJxkpi897R15tJ4lJxOSsl9GZ9G+2pRMOTshq1JSYRsKwmJlQjf
C7bhDYt9wjFk1e+Q9+4Sh8GsBjOyuTJK3DYK4ETlLdd/A+vW44S3tha8uoIto0rcmrUyzO7ugpyM
Ims7wBmLDi6XTo58zlbYVfBYYc72823TXp1mmKv1V6iS7o7t/U5omWRnrSKFV3HNN9iuE2dvJl8m
+6Wi+koo9LBYKsb7CBhucr2yI7TFZQRs7Fp3tT4Fabwa/M8GyVdEFJJkmxHBvExQx3ZELgpIah3F
WldlvPTBKmEOqE1rLB8lSDGToKxaNrQ+yaw6Jq2qHg5k/+KYRDiYlKcRrtA0bpyyLAuFCwJ24LTO
xpczC+kNRHypgDr3lH6cr8sUHEZI/FeFdtUAMzBhKowVmgCwDydVOahYhbKgITAZPXI1rkYDf4OH
cuYYRU+39qlpdiaCX1YWdMVqRcvpwz1mxOydA+SoCkMEg0sgORQaKng+4XqQC1ObhFAYPJD/BmaN
TaK/ouGwtM/MenF0j/juqyC4kKw7s5G36ZQCLG2RsrJrp8Y0jFuWY6Q8mcEpiSTBUe1MlCHkVXue
8QFMp2pLWAbVE2Y5P3nBJgBL5d4dVDbUp4Xus2PHj7JG3rmS3SEf6Tf/chhIA9yHqKSaNkv5p7L+
LgralTYlicBkoPHZIX0RlKuTQljRLEJkHMKJo00NbiBz6B5J2tTUbtbp1ssCrjcLw/6kdtF6TNJt
WWeTonetiAYsyh8CigX6o5+2Ht7x0x5LM97L8TjZDn0gnyNxSqzThcKqJ2TF1b554MEE7YmFjKCG
zFSSpthwWnn6rjfYbp2ccMveeaX5V45CBsx7aKvzmnDzAMlcE10b9d0Ve0klprvxfRzjeZ3BqMvd
FV6OkAM4hH1j/dOpjisbmqbdXSOSy3DurjqyUxqJOc04uslOqUQyrxVzOyTar1HFpAIFTQtW0wNj
UrJ3wFAX7AqmqWr9DOJXGXH/lgSxbiwzfBvDXxyfpPKxvGF8JhDq6qzRdZ8v0gjAu/k/sWAgrTJv
5cHja6NP/6vM5EyH9WYUZ2GuG1D9/cPnerTA+FQdc2yYwXW1FcSImcKAida/Bk76iIPIKMFXVm9C
hRwVLzT/y1T5/8RmSrr1MbiPuPFjgoMYTyY1uCx0O4bNPKzvAHnRCDXuhTyugz8gga9YNRiKus7C
blX12kKnA4jEp0bzWAjyqBcNsbAmds+QWXwNxsSFC8wDafsYZE8F1YQkLcZntV612iqmQRojwo0f
Rb6xkLeXKjZssXBYLUuUd5bNoCm+Y5lY+RDJ1ebTd7dqRVwpd09IxippWYscK5YOvchOGXgEyNa0
cmkqS3tcmVQlfnJyiwxlk8sov41gCqowElijOUx+UqjEg7r2xTZAqDspzI27639WNKp5qSPfjrZq
9uoNnFsREx2XGRUMh/qKYXVWsQ+MK36GY7ueGJ1aRqbjz5RGZlMONKwIq+SfahD3VvhcuOWibafR
Cct/Re5d2neHR86DCdpdC5XYv4XDxY3UhKATO3o1BWC4ha7OM/eP+B7k2x3LDH2j6j8JUBhjOGP5
EyFbmGyhEn1p7eoGL5L0zpIkRl/CnF/b0dkEXw0Pq1wm1TJw2XSg0AhQyG1VDpcsBi+CIc9Xkddi
RwZtoeq8FNUxQwOv9UeDsBW/H8iHa67Y5081hNhQGw6h390MHkRkQ1RekTyMBjuQsFxDkXbdTyLl
5h5DUJXEZQNBOYIDnzF8oc4dyRHI8rOWEFyUClIqMjra2WZiBoR3Wzs24e90ouonN1qG4X+0nwHQ
/Vh9+JjDA6aBOi60SyjQrKM+NZakfTOy/B7dl8WKJ6bgquBjsEoQB2AvDGbHJzv1nr1SNS8U9G8I
TsOKNPkR+xASrEn9qFLAYrJ1ewfhCpoHRt0RCllJtn2qHlF8z7R4ZUxumHELOJKT9dpE56opNhUd
EtJs7r6dyVSeNchMjcxDh+QnOVf62kFuycDIXQYYYEhrItCrc/YNDm7/6tcbUZz6SSbr0urzhiot
r8WwsvUl858ERXoMVmCTiZNsnmYA8Zos8lo/DwUMMlRjwz96Pde+lu4rjP+EehmaDVQzpi6ABR1a
NlKaCpz8RXgY/sfReS1JimRb9IswQ+O8dobWMtULlqrQ0hEOXz+LeZk71renKjMC3I/Ye+3ZeDEu
PSReGTbD2P8OgYBMnwHNe5oL+FlYMK13BiuJsQ/qm27uAsBiySmg/3SwgMW8512Oc8hCSBMQIIv7
I5+gsJP1wSA2bMnP2I/TJ5Pgrrs5081zfnzoFjitfRAxzk/B+tjCHqxzw2Qw/m0dm/xFsw7DeDP4
w9rkq7TZBM/KjokUFMgeSXKt/e3YrXLYGIYrFiO2qQ7lH4lQ/HYkCpKAtow16H6zSF+tWlp/xdeA
QbuNuJD5/XB9dievPE+xsyrq55wK1wCRcfV7Tb6EAwskxhth4ulADwnEwgkfEsaIu+EM7Yx7z+s1
BjsvChYtgYCI6HT0uh7BeB1Z4Ex9koVwy1fC2O6Tpx9zhwBY9n/M+YoKyO5Nl69Wc/SYcuJ5dGf5
GWoCkm+J5lm0PceudyxROrIe23ko6DlQVfnXEfGNyRtvZ4ZiwUtNppj8GOVmZpYC3XVwPIREpeG9
XxTiUnnMxJmlON22KkheedEHIkl6SSvfLRPjlKfGMgXyOJnpmoDTVWSIG8x+JpFyFWDlahu1FP24
qIRcV0xMw2tvzxE6CawAtYkr/pZMv0dMQwYLnVF3ABOx7lBFxg0dSow9JcVoMzDCcP0lq7ssEUyW
aly02T0lH93c+dClLaiJpfGwxr+BiFYfw6ZRbyvZb7que4kZiQhx6Brs6cVrFjwwqlPP1EsxWAtg
9I7eLAkwxImGS2c4WtOhYaat+MNL+mZrp3UbYBFsDD4Qr2SFvyqy/uRGA/wRhO9qDTrlPycFYUaE
K0hTaRGrVf1Hp5g7/D8UT9WI+O3Yg9noyy078nkLNFH/+k8ToBZajbwjGW6kOJdnW4JnxhdvkwIy
S4ccnpf50jP0RQ0+av4+LdwwafAmsXLVNglRGx/iLFxkql6E7wuBXV7DY4iL3gMhjWQZhWoxIVRD
N9YPzb7S1u60VToT4v6USAbpf2O6TqKvEDAOv2KbPF3OgwwAhG0iN+NKq3VxT9n6+kdTTZtkgOmT
pcsO6C7rFoO3oU+anQsDw27uwj4l2jYwg5UNKpZ4g6riElmYyZqsV5TxEMYg0Eqcx5b6TYEmlzph
4PUq1Lauuvpc9EpSo/rd2scaqEvxnySdk/ol4EStaMtSVHzFutNwfaGcCnCANPqfLU7GeBgzWmI+
HlP/NIeO3S/mlOAEekcke2t4k/atEepiIPOtFZoDHSI0lZvJBOIpNJPvYSIlJGDiCC2a4qQd6Zri
lklbRoXjfQ7lT8t20IAVrbJHbUsowCECnvucNGH7dx+aou+EQBc3JqYmg8HCjIkj6W1rt3uyWLgr
GVK8+u5Sj6OrP+VAPmufPTxpADoFLFOJHLGX3/3aku6A19Bq4R3fE64HMVKy1ByxEd4uEbCNgqqn
ZlkYySQmenurfI+a+zjFDIAeI6VC771X4Wlk82Uotkn2F/uZNsRLASrb6Q9A0ADnAXzNvzTQUO4z
5Wqq5EM5vIjE2gtO0cH/DFlUBLNTQr4nOMhQsbU2KV8R/A5SANjBsrW66P6edxAxydPsKfLMPxne
3Z4Bmv0uppXtvgPpbrOW9APEZSlldffG7I/VV+7vp+ZsRKeyuVEx8NFuZa+2AloeUhBQLjRHSLpC
3WOpA/ODhWPpVMCECM3BYMJHkHdHaL4AyNihi42hV2wQv72B7Kq2ODjeTfXE12TjCpTGubBfE4jD
zsWaTpb54VGKufKQsXrzG0je2sy1ognGk3yoB2xlSGQ3FnTRyZCU0S5/5UYwV7FatGgaEGSxs7VX
qUI+ixIvSsWG8BY2u8i4ev1JZge/fGdVgeAJwFOy47hJk+RFq5e8vrqJsQ/mDO3hAeKtzSAqkiPE
havX/ZnMsauchX5qnAO2JMEoN+OIvdx4bQDIZSogJjZZJ3ySmjyU8S5P3qnzIqvepbX5Eoj+kPNr
JJq9YfdmlhDS0V0N1mOwf2v5O/JJzm4nkgA2fa2/ld7w1BHhdQMgQhjuOIj+6ytYA4/KfaQuYd08
Py3ncMDJOs3dXwi28gfTM1tqq93r3D1yfAYUnpZ3Ioik5swYDEb3XM0cgqG3kvV1agiRw7zZbryo
vkjrKFy1tpvfOOcVj+EYtd4tq85BwfgdY00pvw3m9/GmjLdTtjVQv1ogFQVaJ6vQ19JQ67ZkGBZ+
l/6r6d/N+Bk3xgYd+iZD9tJrYiHp1iUvYRh7LxqystTkMkS8hcWxZGvzHyLoI8RTfEb1qRq+/EHu
ZiUdi+lNO38nJSNaPNm6WSPdZpYfGW/UPS8eO0mmLSs7PwbDmw6/2gBW3SeQ3pOlY5QBuR9ofVpm
nQApun/sKBzytFJeIgcPoc/yIHSIpASx3DBkbK16Gcxi+VC8OzX45n6rIsy4dOZgWGUH5q39mlU0
OYlXCIljtEB2ZDNHZkDCU8tab0xWvTDOmvc2DPayHnZNth+MfwgP2Edj7WDCEY08Kx7JZH23iYoe
6zmZz6B8bkER/kzeR2RuUlRwQ/zMTYJuUfP0fFz+5C0TCnNWE9Mw7kVRouCNFnJ+T3O3Seb815j5
3mpSNfs01l+sIVw+9tQI19qE0eZHV7B4nHe/3AINfrFYB/not2u68Ky5g0VbuaJahQQ1shudVw9D
e7Vp1sI0RbPN0p6hdQBomUUY4Pn2a6TGoTc3eJ5d/86klWRU5HXl2TZ42DUuBiycFi73zpzTWbcT
yiifyyphujaEw4a4wFGJ/xr+8YDdvGjDvVuhA8WZpgThoTtCfB5yRF3KQWxp/I95CvyMux89fJCd
co19BbZBa6bIodHISesEMTnvCh3i0WkTfHxeJkxh7alo8xpwVixbA9BqZOYBLNjWMaI6shcA8WF0
cfGZvvn0X1Ny9EFwD3RlGUvdO0aIxrtVxEYXKcDU/OYA/+4ZLg0TF79ofwxdLTQiBrOOZRvP1lSr
dUoMjKEsBkrRVq9eM6Y3fbl2oK3knsWXy2fgDYtxeiXWcdMHZE/3xxaGmNV6O0Ez12bTNTdfk4GL
yHoY/CDM2Azb/K/q+a/netrI5s3PWOqzG/sFLaDYDAws5JPhV7jIivvXkXtA03RmX9iYNZKX5rw4
CNge+Y3ZQa/WpbnX9IM3LYueK/4niP8F2UfAqNjv30qKQGntxmqNAdpDp4zaGYUAizPaAYfcWzuG
5cZ7E77OOcCen2364nMk2oL4OMh/8aLBXUiQpQAdwNERorKB6N03lAbLyHi2A+shyXwkPTjTZw/r
wwhxLZfDMu3la6u+O75EZ2QMn+xb5xTxIIruh6Awz2ccIay1QyGiO/eRRxCXStEDVKttPIGMrYL7
gNa4La49nUIZftlUAxXAkn4yzyQas70zUVceEoSG5GiZYtrWSmKBJDkiuNveynFffSC5UCz4opAS
zOfdl8lKyPpuxzdZPBMglKErf6t4PLbQ0/p0zh57jVlpiI6QpLpfdqW85M6qsb8qjvYiWdjFwdYj
pPefzvClIpCOPu5zVE7xfoyPHRNx14IFlHBgqrtNyLAsZs4Hm1fCj5oSlao4+USwe/Y5n4m36dUA
D5dpaKW5CM3sEtXQMN3kqUWPnnD0plrMnW89rVtspP3c69SsNYdPh59OOVtTfKICdoKraSAg+6ld
Ukr2lel9RuTDsWpfTP659R4uTq2hDFc9AYNZTzth37AoGB3jXyrhVms3jj9SbqifAbtijTAvTMqv
sJVHeyDcV2mEehEYgctimXrNsRIZjrH2YieMnxqdwUKp5zlWEV4RQn4hyKA88WAd87GirSZYeNGw
g3dzn8sG70dpxSwHYp1b170Z0+z6G0C0JTjEkiwFST4OL8ZEk9Ja+lsbRuXNZjdFW/YOXZ+L1st7
dcbNzqSgMHZ241y6EJKSIU45++6lYUF07VxDIVod/lRR7+wcuXQhHHNtdp1HdI99rvQGWYQg6sAi
mHJhjL7+b8oH4yW1wnpRC8ShNr61wX4piciKG+Qutnk2lYU4thqCPYz/TRhCaZCgBpdcCTBvKnah
uWICnKK7mkVXg+Q4d82GvCdkLhIurQwYXliJwR9rsfiZs/HyxjAAHxLc5rtrvU1+00hbe3CCnCjr
wGeLR0549DpPR/JRUYGgVsm73aBQ4vV4QcVQnPKSxUuj66CeOaNY5GX2Nk1ilNN4WP+TXREAZOzr
Y+B3J1jcauFLBFt41sdzYbqvLRE1fpxWO4up5V5lBfLWsaKbM7kM+qCDbDF2lyiSyIELj2xNG4sD
67vU6f/85Mep5caaQbNZtrJhShA4t8p8/RihDnQa8Bo8cUOWPWbWZpi+OY21QRPsMr9G+f8yFIhC
MT6ATLetv5R/EvP24bB1+fdmaAP/q0GjduJPcfnTMPYRODIdU/6WEoLwxN+aMEhw+SmC5CfjZ6rn
1eKkxrXpTjG4KpdgH+fcKclscH4bzGieDI6kn5B1bvlftcfeDvdh1llHBVcuheZeMeyX1rYPxW5W
DtclyraR8kCfCJYpPOfWtfDdORf7wVnp1ntsvxsDEzNYYSyKrwh/MD5u0SQuG//LgIg4DPcyvc8e
tSm/oVrje9G/rSTbTP3F7YnDRPRdmua6LlcdZNy5zog5kXDh9t2wNARF/K/uno3aP2nGCgdME6/q
wt5Y5AG3YucybfeyZ47sA4dRiKURDHjwN49ZTLZYLghIHBNs5GcYEqUsAzq68wrT4aJoQjDSnX2L
GiTvQ8HSzZww4vBVhjPpElQE9qmEnq9F2nPM9Q1k0a7YF/pnEa/09LMtP/RiOye+VCa8KyTcLfTW
slb/JR6mnUHH/ahvK236nCfNPV7bkn9vKuKPJONoTjVUkoBc9eavTKKFHWMXy76c+tpOqIGBsZW+
tyBAaIVb4IX5EtkKd9+5CMnFjEI6IuapneKl3o2oAWlbUEePkJhGcRNU0fm2gqkbraxiC0OCDWjx
6dXO1StDArn0jMIE9UHC0MgWco8zw9KHdVaSS++8pv2myA4wpasRxcLOqvYKSwPZQtnBwuTqmdRg
Xx1xvwEag1WDSF9nFUOrmA0J+Gt8lqrmWh3JpW0nEMshEiFpH/2wuDjzK1ecnHJbhefZi2EGjKQm
9zdOoe8YWzP7lvPHQ6DNPOVxxCG09kQBUPyfpVf+5yATzbpbNEJxOegDzaZ2bMf61pMXx9ckx0NC
z1cybe8OExZ4Zrsu70140MC7eO1fMbsoUM1oqDYYYC1gHcLhlni2Wa9TGfSqQST+JuBOawOnkHdt
Ou4Mdz20p6r+S5BVdma0yMkOh9AK/YNtWxUh26SrRqeTMufyegCemAPDID4WLJo8rBAu4NGAV5kf
DaOPmnCdm4ume2bshgoQ9i32/DjEWWJSIpxHLNvDYKAtnDECyHsKubO0Ga2Mf4LiBIGjJVdxfcNY
AaqDeRM6eHLiGg/eJhFV0jARk2TD0pz/AxI9ZS8Iq1z/Rge8pRtkn+m+CIJPDPSNwYg5wRSIVOOj
HgdrHNPsLNJry5sV4BO2uOxUBsjZml+16DAwce/QxcUeM1A2GC5f+IsCLaWzIerq+lQHDWIzpFTu
jOeR8aNgXkFPqOuUgqeCnVdM/O4S7VeBYhW9M7+V8ubtZ7hyEsLl9oJBuMFDYOjd9BIrRFDSiU66
ph3BfBGBHIPMrqZkZzBtCVq8wZ26lxgMIDWVBuk5K6ZMDTTu9MfLT751qe0v+DKlbJd6DeIuM5x1
0Aj2tKZ9anuxKhkGNXr9ntu/mbav82ZXzFvMdNx57S4EIzXxf4ZfhepdUHKXwa1Bhyb5fev2E3wi
qKRHhJbBGmcTz5uc3mzsIwm0g8w9YgJSNvKxMfuYym3MLIwuzUwZB8RHN7Tex9q6+mz/WHGRW0jJ
5FEKpU+/v8wKJP1SZzCroJoNoDWxC+a0Vz6ZMk52DEW44sRatRYTXRo7UtlHJ/twHTx07qk2mcOV
07/GI/UlxtG8kuPAUo0oiWmwPrTA3cBhIF1aw2iE1cDUltYYr2ITf7Y9rXpM2zAEFJIUBDrJpxuO
/w2My73IOUS0PlYHAdhYTzTTDe67TP3K8VXDBRk52zbjciROQj2rnI40ThC9OOeS2XWFH9hkaQSP
i2lVEmHBitgCIVtT2l4lb1X18FIsy+hJtkZ+Fwjmks5Z1kzfBTgHUIwLqxK7EkcMW/xNTPuZr1Vx
oD1ps2tY8fkai7TmKpiC9E1D2mBchftazQkdaDj4N1YRzpj0q8q/lfnIMHb59tpmc1Ci74axACGq
jjdRXf0JKyE5Q3LQRXAzmF0ThQrKmT03NybrBj3fBwm0X+aiCSm8/dPLPvBknrIh29O2RuOw8H3c
HaQ0Ihezt539C0a8xYhI6IHv/7OomMjze/FHBB/4PdgGFXj6MhLpxL4dkMM7OnuUW6me40TgRn7K
4oM/W+RZKWz1cl+VBy3YMyWcs5TzjwDEtb/U+i1AzLT57updFn/67V9ArkBITE/jF9z8tO4AZCCM
k1dZ7qb8pwq2qJaANkOFUMYdj7Oo/xn4o5vGQuc5nLMQhZeenHop1ooFQF5Zt0KxkQhfXJhpgfrw
1RuG2UM7AOdBgEVUawaMcVb1wBJinVK/CMYGRa4ztEtYJp6j4R4lFoL3j9I/dlghtdmywjK1mc6T
tZwiinIYyy2spclH++xA6GSnNbr4T+WzR6mWNqeibl4zAj0zHBYkRuFSisjPRn4ox23dPnztOeNk
O3M4GIjkB+x9nRKcdtgeGPjw/m9LlKcuJNYQtJGHHhH+HnLDHdy2l4w+P44JKOEeR9BZo1AAKxRo
uP4Ya/o0XCG1UnkdkFgOvUM2F++firbGHNzjrXuMLHr86yJJcyS1Bd1GjJhH6eW59whKh0bjUyfZ
KMcOEVIZC0d80H3LABb1UICAkHwIJFXHYjsF1oLx/2pCtJK0LDppHUX7p/FBC2etyN41amtTt867
E5CoNCA9stzF5JHkgqArZ8DEy2bZ2AWiglxo55qmxNZ/AuVdjZIH6NWBUhcOB5tb1LBxbaXNri9u
eM0It0B861gE6xh1903yYMljL5HAqvo19EXEHElFm9zmLHPkrz9C2ihSne8NbxSZsO7KGVcSIa6m
geTuUKj1x8RI5zA0HA+0MIzHqrfCqX4q4EQxDmSLefaXDGb9ZwiK8RoyUjUkAq/nJF4THcRmHdw8
zshupvXEfgzv+Ev3fohExnqKrKTvCHh0dfPgMJscxV7FxzG+TPrdzp4qPo/xVbL+nApckgLhHPE7
DvpmEJZ2klzQ4i91pdasYOd/PGgsNeYkNfrtagZq+ZRLzcaiOiLBTybmInfxz0EVLugi2Mqw7Sj9
j2T8ilAGaXR3KKxQKJfGxgmlswMbINUBgYYWFCeBTkHJT3Rhno8/3wDoWZT31MbkQKaEuMI5JY0q
8ZeotXEsbXvlbm2daIHA+yk1tSobvMK+82ResZDdziQ3kOgsuLUAw9M22KchPB6fKXuoQqKSrJzQ
wIBzLvhBi8RNTUVoN8wthK6fvPo6OLs+PpaFd5NkCQXOz2BtchZaCebGJAN82k2HkFiGhDh0D7lz
h3hBDw6e+SV71rmmAWgsVvgyxnViugz6UY3Rta+beERkC03BAq0/1lheDJeFdEkXvNF4e6BmuGif
pip9nezqLRzJJ6X179FPxewt+NXQE6RAebpsFat/Xb7OmsMgPpgU4Jwi4W46TomzkrjdSsjKg3p2
2leOWIimaGBHVEXaiEPtMfXDEpCWcL9r8zKp8KB3Fm2X9iJhOdmuWhhc7UNL2Gn46hT3XmAtkN4J
DPDCBcuVBmefii5RXzEBbtx/8TVJSAdyl4NO/BFE6raSx4Y60vQ9fdWG1ZVwcoMs1rhQG9yrkX4U
1qaDrFGtkmktseV7bnn1C7Z8MCc8+60an8XczTVrbUA/BASrp2Jt6+nbB8ngoSXpDRIneRDjSX11
ufUyj0015oEDG7r2aWR7P/Q2rQ6lyP4x5/O0uIh6pXdvNn1t7aRrnjdwTBHyYb/8reN0IWYeTVc9
ZD7nZGX2OQL2NrTpLs6eGa0buntZXDATs5d9a2kBZPOfM0vYWZpp/qnTLpkWL3KWjG4RXwjHMfz5
L/H0vwK+S0RgmMOx6EWfITuc0SwPFaMdV/+eR1pRO7uVNDqXpUstOHOGkO9xjZfIhloSDkCCjf4/
zOt42PwNnpKWlVrA59BGRNog0JgSXNOIUxQoAvRsYXAEsbKIGNyneLQjHqEO16ec8NpKst1vWvhm
lEja/Hl2Q1hn/B6mDLbzn2KcjkX7WfG9V5+d+o0lsa6s5p2zi2C2W1ksi63k29GR+rOnhQ2Uuo+q
Hah9mFA3S60yNlns71LWFfr4blGFJ9kDy8Q5KxFMOGS0/d/7sZOk+5SkaWZooY3sXTnPLCKgWNyR
ONDsndzxNso34ICsulEu5AsBRLaYeebdP0N7reIr3sPAPTcM4K0Yu26M3rr81k0iG/JdXJ9c3qdO
/yryZoVZFcFaic/FKddmD/OjhUiVcGkNlx5VNupDkwdxvM1o9PHWpECI6M0TTNymrDZt/M8TqGGD
FkKLtnRGFk56d2Ssk3LhAesKcngoC60k2YIv6JJjeOuplwJ9lecsM14jYE24epPmmzfeNG7aGKJ6
wolC5DJerHo3hsW9Tt8hyexq9+CUiN5wYSIXRGSSAxG24C7NpmPDyM9JDr7FefTeQ7VbusQsGJYQ
HdgZOjBePPIRmXzu+nEZEt/umu/C+IA9H1pvrYPKAbdOsJDDHgGDgp0GdLVHdLrTSInLga9PNQGB
LA1GRsOAbBheUt3QatBNTMVCJpy9T4KTBZsmXMNpB80rWtlM8jwV8/qQ304OS4IYDp2Is8fIjd3B
nsN0GDKQNcHpa/604jZvCfPpSUlAZUBy+4cc3hKau8Ha+/zp7lzI6oKCYzM1byIg0DunBwJRCCN/
kmufC8OBF9jU87RcMbVFiSYl39A/DZ6n3kWzaQ9+ruBU06N97fDRov5AeD14z5iHkJXJBAUR0Tv4
198cDUFIhjUWADqMVYILHz0xcFKRrOPy3a4knjycrVG9MqN3v95nrXrRWCiapOYZuHmDPx0QkOU3
O7BwL8x00sBf54lDHJK3jKqvEl5xhGKO0Sxake7scOln42+EAzoAUYDhI5zwVIW3nsVQVlZr3/aW
MYYZld3nblUM7Onta4ifd/RuBG3jPjkH0bNnvtrIm8cKa+J1jpuH59UIfIy1It7NgpWn0SYLTL6o
yDEoO+x+wo3L8s1i0uTVxSIY9w1D0JaNCll+Kr1TeStW/d2midaQhxqMEyMl43wQg3OQmlxbPP8O
8PrZ0J/Z02EwEuzfYfCShH95kiwTjgiT7j4P9jqtApFMY+azez2DYYcRRl45S3Lt4DhvDab/GS9m
xXs7IYAr2AoNYwf7F+e94KnsnHXqLQlqZS+3axARISgciq+ivOo4lLuYiELvpXK3Vv0WEKxCFEb5
5/kvhNQ41q4D802GUJkSIdDG6ykjvlT+Gcm1cteKK9k13mNW/NLaFMYtZNSWRnPw19qeSuShW21a
dliede2j1jDRd6eSnAZHFauB3dBY/E6zFLK5WCW1y4QLrf1OFbilThKifIxhQXbir2HpW7PZ7MGr
6jhjOTXeQF4PAdsqmk6MSWO/llDREyoXE8Ck0Vm/DfeClXQ64Bs0197FM5jALXJcPKbUVzXywog3
wQBspbHlTPG7DhCPFE6oTpIkA26qX5bxKudLFlr7UrM3gK/9n+aS00Fg6YQ6leAqIrN5PTRs+ZsQ
fA7EdoGdxWsmNkv/3yG+jGG38OO9RhyFrj5zbKx2gehSbF0P5T06uW5nddtYQ3MX7/jaQ3WV3iMG
FEgsExgCF2rLM8espFgO5f2N399p1hmxcmaOWvCmaOdTfzbmGcumOvj1LmmIfOy3BUYp3ak+XCGv
cI7Y2iYsl061f1B0/3Z5LTNBUYoLqPgL2XJoC2k+cGuSg0hcCV7oUof0Ou8yqUjJi4l7RnTJonN3
CbewSSPDe2iyhwlt4kSNs19sbVQiA+9ZByYZDaxeEJBjgN8OXnVzO7rngZGENuHsUt+1u+3jn45C
GMVWbf6UNQcr0wAa4ab6mUSxMHsLnzJU5A5ccEvEueSX6ABwkR1kRtnCYWCjJiw0nL4Wmu2w+eyN
j3ZAEUuXXQBdckE3taO1SQ1r3RS3giGrVf6yximKb8PYCXHXmmfiL/TkM2StnVnm3tLQsPaHBldo
N508+hU2BVFSH+QMrh4hdvIwJdXLOBDSQkSfYinvsxUPnbNifjfZDy5SwDLDzsFG2tjqxe/BgfEI
atq+axGBfEQMOVHNIE8m8YdWL4em0gkO5mpPvk3mLyzBygcSS+KEWzn8Cc0FDi4XLhsfl7ABBDEM
QWtIe3k7blrMo43+GeqfXXM3tNPEnD05pbFDT4z0Dv22RUieQe8h0h0ejpewvmr4Pjw0uWN/TaqO
ZzfeSUABNT/YrGHtcDKFDHKNcDqRErKgAHebYm1lXOPTL+f5a0NAYUn+cUxuWa+JbWfcBh/znvsZ
k2XnzkZbcl5LNmEUJTVA0gSNDMr2iBfZSLaCwf7g/ZjowKyMwSe3kk5nmuYGmjO9YbBHPrvNoRKZ
ZK86mOjSsyo4R0lxopKs1UBxiP4XlXhkDsPSx7g1WzJ5Sv+LK4Yg5KK7GrN+wRx8hfEUHQOorWrl
cec06MstHuDY5tII9L3DFcFfht3WXWjxUwC7kPolAors+YsedUsVYTvp0ZW2M+FiNL7n7sdgI5Zq
/2wUnZO1MSb+rQNGy4TQiAr0doyxmPScPmRabOD815Z8PkxD5l2oW+4HZt0ETK6kYkcWJs+4L157
V0DeL6MLyxfq7G3jXoT2O5SoDzCVJ8OetGXeYab2BV+Zw4lLwEtTE+MWIpo7KkbKulzpYw5TxQrP
uvhuE0SJ0zmY5qByZj2PiME2t12gII3q33M9bXWH0WmP08h5HY6IQr80cYEltZISOEHM0JDpo2sM
W2QV/6EHW9dRt6FdnMFzVcUZv+/iz3IkYSrdCdABDU9jqr2bOcg1Qnrqvd3vRhRiGv7dqaAdGdWT
PxJ5cs8cGJRuvjWbnWUcBOYMrtoBhKCAP1aEKZGWTGxIDjMpAz2qbia/D6dzMGsQsNk8/x8xDpWd
Yqrrr0PFa8DaqfIIsKGYfI9yJIXa18g0cMyQYApy4tj3ze6miOWzEWIgckA5FM8pQt4/S3zDnJEn
f/1GuZc8B1Lm//YMwu24/tb4HSId6CkbZg3xbdNX58ZC0BrXeJR6G4IfWt1CXgzWOfaIZILmmy1J
LU/mdAgi9lBOy76f58C1V25O+69DucJyjQ8HHsiPTmuvhmtrphuIxEcpHeyBrIGRdsjii7w47MTa
fxWjg4HRqcu43Yphz62N6mLHeK8ijuBa0GXPRjfeAvoakbLMSK4OvMjG3wbgWt30aZHChwxrPjHU
VzY0qBe4VfR/na4tNDN9YU9Nxr231y2qe7xdsrjP4E9Pu9hVcG2z8hlVxSJ0cML99RryVo8fqF9E
gFfq/tFMHwwgG8vejrxYOIgEqJsKVQ+83dyjvde2EtJ2fsOsX/BjVtU3XQD9X4Hp2Uen+E+SXlMb
+xDDU50edXL4rJOD0Dwu9gMJsD3heSVEFRmfFQjLzvW40pgve38p299gTPdZRKM4ZxBCu+PEzubL
l2xEJ1jWrKzj+qErlsZexz6rwca7VhYvs7s1inWl9nq9quBp1SGqvXYwl1o4XdnJCefsM6+l8ARU
zXHNBtCFlyVesCltW9MBYnoRRAN5JeQDuBiehMb+MBVPYPLaMXAsam9huSvfOunC5pj8cSYMIflX
k2+8FlA7AwdEIeDU58zwtvpk6j2Dz3uMKvNZ3Ypon7aPAQc4rJwJpTQYPU8shLXv1CkI6OL+WQ2E
1EecoFJKfsoeF57L4YcPCHfk4D2y4TwIjP+ov3yuUZP9ouES9EdwxYzdN5gtuubOVYcivZksEYig
wbez6+3Z5L4t6n2ofkuoNP5EXK2w16VugkpPhmXDFMcOqSlYZqdIyHL9tScGSpjAmE58sDW4T+Ei
qhAI8AT9XcPBxb2JEsMMDKi4rGVLeNMRTzSBSQObeB3toMUPGEBFQlNgSpxRXFMFUaolroHE+CLL
slb3JIx551/ngZ4rIfdwh7rO3lNXjlLiSQ5BcO25zlnNdsmupE+eRu/ZmA+9OyXJjN7kUdfNtW6R
nELhPgbeYkw/68BjobZTLEX1w8gWndGmdh/8j37e0yF+rygVkvStYqkN639XhcfWekrti1mea+8l
k4OA3EYrMi6aKpdT8J7kySqk42qiM+WVGHaKdhcN8ITYvWSQnWb4juXe52cq1aFGEz4HX7HJ9bnb
xuQrDDeGdh4Mghlrst+Ze+RUIeNsgLDoiib6Zs5ncAlm8ezKbjG47RW84cCUVPBR1u6mMEPU2KCe
sgJ15V0vf7oe1SuVWm+Xq0IkaLCe4UhVGGWnkRoj3uTA8afcJqeC6dBMkIq3hlwnWHqnpn2VBp0y
WdHFjpOzQHDTjrSt/zy1sWa85awvCPQ77J3YRDGOASwV3tUeu33Bw8bc+KXnxnUVchsUagGScM0P
d/NLoHniHun+2o/aD40ImgayZmCmb4KuNmogX/gt1fVrzZRFWbuWNo+YkhDfclHsSjIJqIrMCS1x
ug6xnJE/CEJ6KI6aCN1lw0JV75uTXREJbQDvwn2T8XDhyHtRFYV0vzcGvhqG0W3zlaAWRsCAgI+y
h3wRK3BeCj9fxQZvHPXG6HMEwPlQsJwYlpQJDO2V6a+nAiqFWogCUuG6io4EClE+w5KSl04yQO+0
Q9m958AySmtdAaaFbDdBGGlgy7Dlbfu76kC+jpisqYmAK5cITgamWyPrb2e8NnQnCYOaQGE9Dz4E
IenFPnaahQzza4hKGE0aPBKHncW0skJtFWsPB667lG9eCHuKdO7qKQh2+h9p57XbyJKt6Vdp9PUk
Jk1EmsGcuSiKTpREivJ1k1C59N7n08+XPZjTUhZBoqrR3diNXXtnMPyKtX5jkwk2JwGXFKsQMs9d
i0zNcaDqjimkzb0/Tqgw8+C4rCoO6fFhogJNNGLpjiu/1qmRNYBxdp1u7pwC0DmykBQ7ph1cr9N6
baG7oZoVzL4nZ9iUKa5X6Fb546YPb40JHYpOES6m8a0R3ZSFCopn0ihy15aWb1T6AumyRrFGy7zX
Hss0SdatRvreh5Om6uINMuNe8W/15Ec7Poy4S/FEWxWT8AQy7vk2Lre9LbcDN6Hjw3Q8erzo3b3S
W2tXK45BgOzfg9HZlO/iZV7XJE6cK4cj1vetJ0kqC72IRUqI4HgcPDZn1uT7USDr7j0Cu7lL8hZk
nc9LBj1kKzJhKk0KOJ2zKOCE1zd4NpUq/kv9BDNPUI8dW4DY6aoAe+HdZdWL3r5MGYUYVHztRHg+
UYRu8O8NkEkVOz1C1frrYD/h+4ucKS7wkKTvOtoU07/Upwv0zlBV6mtQmMOWUv4iIp2MqGbNjeZx
nHo6SiTXXKRZ8Qj6PrBuB4WcMiRCRKlC7ykOUYj2rkbvGjft2mP7kAbdSBrSNXE7lsHC6zB9QXdP
Er+MFPocMJb+ren/EBjFFe5WFWi0plp7F/n+leU/qPI6iIBNrDTi9oJa7ti3LG/uSzZIjKUTYj1+
7C0d+HtuddTARgbuXqQ/sepG0ANX17WeTKrKAFlNTZJQ8EhpO18s45F0jCnRjD/6FZdItyOFlAzE
y+7PiSs0KscsXWadtTEz9ELs9j4RiGFKUKNI4/T2wbD3PsS8SF2GtnvtWb8qcljYdS/zqgM2Prl6
rsZuw3kbw/5AJnSYqO3tITC5W5w16G6IFoikJmQQJMlf6y3A2zAKbhKTZAfIgN6Lr1WBWhzukoco
BbTgsilIexXY+TXoqGboJ/ebOExJ1Lcvhd76twJ146BD38u2XlS7c98RboVPHoi45jhIqNnW8dZL
UoSU9L6D5jEGWH355QoKL4VmZA5y9TFNeSdJYHQ3lamwYLkBhY71p4eGZUImCO+ydWeWewcaXKwA
fyjcV+kgDJ5PozwYtrlXDMhTVMFIrauIH8D3QssKbhHXp+cczRrAaWOg1CVkv5Tkl3Le9CSywD/a
qfvWMy5ZAn+ih00YkFnwHMgxetjfx2YD9gIErtZGR6fIqG9gRlOFNtYlOnQ4tjoaWnc8PvaFoKSI
LzFVpfLeFkq0gj8RUVruIDooBJiKVipXXak+C72lssVEQ4gBEwKWkztWpHsd8koXIEvnj/pXk4M0
cjoU/rBvMi3zQY01jCzEfazyrrExBr6qnSnxVJN7aN0V99fdEKVfEwsl0aLLUKknq26l1zkMA913
HkMFgkRJ8kWZRL8U/ik5oI+Ri+l8KHncEAQjKuEAh3bG6NkMi13lVgBm7BtFlHfuoHxNySd4JNCC
KkAwTb1rWm1vtPHaK5udr7bQt4ApSOoDibxjFfe8+aD4RCQLESG+aeVAyZ8yS9eibRgQbRZ+/KJW
9bXFFdH74hjE7K4SFMUiVd0n4cHliZSXOqaqkZsIRCCW/TU30SgctRaP0QSwrVbooKzUpWeZ27AI
ln6G2FIbbUyw0jqkULWiPNpX6U2dt82XsTQ3Ge/JuBj2nYJonjYsVGDXaR++RrmkvIgUd8AzDBPm
BOeANGpWnUsxEsLOUFkkhZZe9V0FsVzk7XJiyZgIAiDADt+JPZZR+5/yydm4S6hl6DmRqWYtnIlq
W2209EjWj6D3Ou+Bfbv4H0UdIhLjFyvjXR/j/d5y8qagFsatQnHPZzFNMqY5WHnPf7d5ZkAZW6Ck
KbuXEdC+ld9KFLNH4ziBX004VV6KyNRw7QO/7EzyxsN37KIyk3q/Cvb3iSguoobSglO1UcAqexUu
N/UpfiSIvYyrryO331DoD8ybpFFXJvVJo0W98UeoH93yW9S9KCXqPPwGizwrqm4Ic0MYQjF1gN3Z
Iltth8VVmN830aM1AFqEvWqlv/z+V8VDMas5PhANs/i1GER5Gc9i0hsG2LSC5L2NxGGdv6XRoeCK
5u05khFWqq8hzxDhsETeM/V7ZfJgbu4bgdaavgzGWzCTXXmjAqZTk58xGL1sbdbHMLxF/YBIe4ct
48pCHmQEc40NzJe2fWvIQ1QcR772mvaIRmL2EkdftZRSqemuCv1dHe6NmjXOI5iKsINFXrE1G2DI
NV5C1V2Kdon+DjD1yo6ArYoDtI2ly0bSwH6D50a6hstD7vL2vm877sK7krRFsXS8Zllb7z1pAehT
kTEhmwDWm9eeg/yxtygdxMOM94gnvPqts8hf9Ct9oOaJxMu/sJLNm2LD0SIXZCBDFBQ/JjAnkk4V
Oh9KFZLLm4o9aLM9m+2VPfx05aPlwEcjxRcmT12/h7riZQ8+Z5fV3VYsjKz52UF79K3+qkqojazz
9hYkyZe2vMcwVwkx+PqK+s56qDAa5xjNi3fdQ+iRtajk35KU+p5BJAcYrnPBDbaoISDOryDy4FQD
aOGJoQcN0tVRRisx7CYbNpSLkpxcnnytAOp5CTCpVCHaRmig4KocOuSHEDeq+8dGwG3vEPeECN95
yyq61wG/ZqP7rODw22zy9q7zbxXtJVQfm/rZNt+85t5QH6b0S7DJVTbtAX9wMJe8hhGfAJcHNg9d
OooRFnmnHkhY2D+mJczrHF3XjYt7rlvVWw+raXwT3+GMOj2q8Xtp3obt42C/1g7FVIcHhfbWBmSw
+g0M+GUZoRGJ7lnqN5x6NQJHbmttEozXw/zAKQhk/0g/F0HyaKAzGivMWv0UuYe6I/JwrkoEVILo
Mct/hUiPW+mx7VtgIoh8GxhJYk2tEgWO1FlTMsM2Mm/F2jPZy9FVYu2wqF/KhJR7Q2E8I0sGsYP8
kN6ho1fe5Ngu2uWUGf6i5cc42lqigpj5FGbHqPwRlS9m895O5Zj8zUM5znvHyW4InorhOxo8bjKB
pr9k0d0ks+ZEO0Mnd6+sRfuaYCat5E/t+GIrIG/lNux3tVAQfdmO5o2SrclEJvZjxbGd7z1oQ1Ru
oUjfUnDdamD6Imr0rBQL+la2b+AhDciBoVLjqQ/AXK4Szje3c5c5S1dxH3t2Uv4WVY/ItZPlfRBk
stJ6qaWvSBB/ScK92b909gsqNmq2qQcmAbDoaG88QZ0jHL4YlfPFGF/QJzfcjeN+84ipEYhctA4P
dZxQRvWJEiXACgA/4Dvt4Moy7+LslpMNONfWhB3c9FxDzaNqAfHkmYlmKUpzOFBLdR/CBKqaY1gX
i46wI84oxrQLNwQJDmC6ve7ZLk03lWNYFVwbWvaeeE9e+OCnGzPBb2MCvrsPmpYSW/yU4VelQJWi
5r3eXJVcONm2qV/zfJViKzLiI+Zc41rR6YSyV3r/U/dBuIidUdzbHtjb6c3hvyMvhGgTHt/DjY4x
sIJg3gjUE9jcc6X3i759syE/Cefed59MAB7wYrT8xq5uKm/bhJu6eEo07EgaHB8XGMDaoO365zJC
vgtCdiKe/GlCkHY2V5MgUcHbAe2ZpP9KQrzsnkbJc/doA70uQWBG5j7BjlVtkAGoeJC4yF4DPUYT
z5UApbvyCIdpm/r9FtwJfi95ohDXWFQkwUKalNVUEfmrOBDd1ss9i4O9Cm9ayIIrLR52QW9qZJur
N4vMbIh4npuRWh3K/kYxB+XKDeqD4YmIkKvLlha6OiqRGuy0deHhZjvqi2yEYGgOV7xuvCuzHKk9
huMmJpDF0Tzb5AquCKGFIJmnfu8JCGEGkRKM22NjYkLq+QGAFBU0GexHZ+OhAeNK/bHQiBdkHd7b
QejAAZCrHMpTIMzHUjUeTNhkceRiEwUnrzDTlSfqhyxwjkrLgvUj3BnQGXVi8zqoDLnqK5XR0PCN
V+GF1MOtIQHqAGzDKz4CHGQwTaC2PTtAUdp98XVScy06364pqm1X2ccqdN6DYXwb6vJoJe4BStWq
Ev4aPBgVgaEEVkfW1459pqRH8wiBJAsZBREnawnwf60mKATq6nKgfNGn2RUKJpW6QGPWJkedRHtT
l+vUu657YiQlAk34fcBKoCTQ5bMWcC6n3tni2+jd9cqdaVK+e+K0leUulo8dl16Jn6Ct3zWjRSea
Wz1Qv+bUpKpoWPui/1Jq8uC6wON3iXHnl2BYJjPRgpUYYuwSEoVIY6NzB+nqAZTUe+Ib21hzEZD4
pRBkgnVIMaoK0ax99O30NazbfYyCKc8OPXe1q0Jvvqj2sxaWN03iolO2rECDue1OaWxEaf1w61mw
czqUGBBCfah1aJviX8SKDhxhptfXQQK5VTQA77q3EkGOQOUBYQVP5ijeXJTd/ORYYg2Ff9ljkQTl
ugruGCtg6WO/hDugI6ELOi+vd1lx3XBxRBTcVz5+OMqkZzOhpAhYErlDFAB/l8ckq670JroLTJiY
sVxmpnfwTBRuVQNI2ABEQd6K2gH4FV/Rw1UIs11pXtFPVMl+J0eyWlneXeeFc20iIOZRhk8tHvUR
siRAhoZ1Ck+oDgvYHxGA3snquV42NapUOX+vapaKlaHH91zEXOUFiKiY/L0e3tlQ7obxYJF+ipCn
yP2jmezj2loHsFuHfFFQKYg93huEAT4ZTnSqBZFZQxDvjd6yx2OsxXPQKr47ymvWodvpeXAbh01a
VgeHlbB2NOBvjfrU4hiyCh0IJz4pAwkkvHBbSgE8tz0/IueDX1pm76WKO7R7bJulT8ZO6Tjk0idV
/x5JGHB+s7YlkJG+eojj7qoujR/DFMMAo4ep75PQtdaWBQ2n9DZJSmoZP68q6W9LhBHSpv9mRqhO
s7kjToscemtUxdtoWt9NRy5ZkFuNfyTaTyfIwNFRjSbSHDDMcbhgwuo2C/aaGpIuNlFJg6wZaBgn
wd7GikUpVGNtmF2xziavpJzCnU6FB4jpveY/C4uXl4ZOimL/9LnZG+Vh0qEtSM1b6Ef75E205sYG
GZBx6bVRdpU65YZKdek+dcF3ZYyJaituqGsDEmHao/nYE3HV5GSpLvW9tW/gDCdZuYCHieysohNh
5sB+oTjjgd7ZE8E0qvYtkMFy7yWU8x+yyW8oeJPyZ8Zjx1ZCNCq9hZxktKIUXTryzW6jbZy2uJe8
5ro2vs0T9Sceksj6TMTHNQ/kKvmhs95EsdLKa12rN6U8+kgoZAOEMLPe6LJcJAH4Xmsf8oq2sVPN
Xzv1uaQKN1kUV32zLZtNomxDJJns9MYlJykkcVKCkzbu5eIFqyPVWRmquQsaZR0jZmxkv6LySXNv
vQIrHQBI5ouF7ANysmDXO56OEMS7e1SVADNRbASQgNDnwWPfgq+5QdWb5bIc2vpND0sUg9Hvbod9
iQQq8Pic6CDP770+ogLW7tLM3WklUJgYYexyks9APSJDUBUDBc/GxYv/A2OGTI6RX9WReusZkB6r
FK/OIi5eoiCd5EitY2LATS714FGpokepgjWMe66ErnuzHX18TkIdVDlKRKYLV2bst6WLRlGMT7ZP
0bSn+wEdciwfJ0MlhFvjv+hxoFwRx2JaEWEqOJlLW+i344RB7rtKPN6iIR8zlPJNJuWu8cddbvM0
BFb7U+KgdhVDYxxjc5slzCZyOIhFwECuwXAJf9OWw00N+LYy9kmirosO6o79Po4PEeRNXWDIo1ZI
Uy5N01hpwWshGWtUMlz3VYhfeXRwgSBkqf2Uhjbx8jcNkEI+cPuIa8t8S2QKVcHYhqRJQjpttC3w
QfXepE5dlMDcCraIKlrEze9UJPyUYduM4k7GuEUGI4m91rbwfHZ++p4BRRHoiTtCiGyLvemkj6NS
3XtBt8wR0CR/+aNXg6WbEQvUPfrmHB4xSyyhcoj4Ngn4ddG8FErQIZsBqtkCfaMZ+EnqBxS+MNjD
oy4/uAGgda4rspRbwD7HRrVRMYNjZXQNxkkNGdjOTyAUtLnbrD1ydutR17FGZ9qXBXB02B0YLPOr
gH6pGiqeRlEMS2cIIXdb4dgAT4/H19T6l7A5KQRPMbqd5hreN0GuF06zYuy6tK9xQaP2PHioeuox
atGIDA3APYB0RA202bQYsluRyw5kFxrNbVRj8ehNnoCZoe+NMgZ476qoyF5FAg0ygFBgVRFYSIx7
Hy5dU43EqTiwVhPGnwFrdjjctrF3VQfG1uYfhhR25ZfHDLq238GSzlzAsO8uOiLBbmzYV1g2tMfW
sq4mkYysIGnmo6wckb2zHwQMMxi+y67fJdAOHPO2bneFhcmT10Gvt8r2qxewuvVYR5vbuZYRMpbV
8Dqg+ekPFPKoWihkKYk6xI3OlFhOC9WVhDtiJgKjTKCLpIsAIHBXKCjSVAaoyOA98oAIYXpS22ST
W8s7Sm5L324wpQMlL3wV85UEOoBrCxv0QYNbouWDha0rAHdmVeAgYTYehY6KiMYAmDOo0hrXYRiY
z2qCpZDSK+4dYA/k86zR0hb//Mf//D//+3v/v7yf2SGLBy9L/4HDwiEL0rr6r3+Kf/4j/39/d/vj
v/5pG47tGIYFNcHWpAmoXOPPv78fg9TjH9b+B/yWykfvwd4nJqh80NKxuvvzFgTxik0zlq3KWQtQ
uTtV0QJnD0rQDQ6yvf3Pvq9/7oGlZK502tDZi2FBWap6+c8+b3z+fKBaLRlsPs9m7dGinlzQ/qIF
y5ASfLZl2sY0RR+moPDgMMUSBFeZJGjbogGQ/octyM8tlCWKC4VOCzBbxmdL3p3vgMm/Pl9D8FFt
TRW25ljabIgKPa8Q2PD5fIkiOonuL0UAh9hxDFQy2vzX+dZOrdiPrc2Gi4KaihJY5MCdJVmlIxUt
3s+3MA3Huf7MhquO9BJbTloYY5RSqDluEfI438SpTpiqanKY6I4p5pui98OoqiwqOIOBKiYXq/P8
5w2gAKJLXWDpadnTnH1YVI6RGdJqXGsPYa9/rL2H858/NeUfP299/jyXwCj1ls+npHPDfuPzmi0o
iP/5MAl+vG7rlsM4qfrnZgLPMOJOJO5exYg7uJPphZk+MQ2fvj9buZi/qFrj8P3RWDi4hKaL88N0
6vua7ti6LlROPn129iHwoRTdWLp7Cy8dklL35z9/YqGKj5+fDU/o9TJIWz6PYWTTQPy8MrbnW7jU
gdkAxa0Exd3QAoBhzLa11V98nmKOFCqrSRr25/ltqc0hGFEjr0WqfCuQxTj//VMDRKVR6qowWEPz
8cfNU0XfqlT2lVY/J0Az+qoE+1VcmIcTu0FwhTrTDaprqu187kbuSb0oCqqepfjh5u+Nt5TGQ1h9
P9+ZU3PxoRVH/dyKHipWV8Fd3o8TKAimipr/xWxzB7HfDMlf5jcR7GslMJrO3V+ZSbOw6/ovtsPH
788O1iH3eX7brbsPwVR7OwPw0Z8PEUtJM0zdZmOI2akHgkDtmljnvOjjWxSceRK3f7FkpaHZhmYY
jtCs2Vw7UlOi1tHtfaq823hIXJ3vwakV++Hz9mySRSUqt4u4GLSeVBjKrt905frPm7AEQg3SEoYg
Efd5HSVdY8Rmh33wCHTAUvsNniAHH/vE881MV8DsFhWWJS1bEhXYhjkt5w83kB5bhZ76jrMvkJWv
ye9iion6Jx5ulu6tnLJK/mJ1cdGpDhGAwf9mM9ODo/VajX5p1IKqDuFEsifn+zSdR7/16d9NaLPZ
GRME6NueJpTgqHf36FVdGTXio5DzPK3GZmS80KdTJ4tlO1J3DMvSrPlq04E/DEJjx6CBaC7bTTzu
BuvH+U5NE/F7p/67jfmSK4XvSc+adqX75vJuGYe/2JVE/6ZhqNPhaMxGDYVQDB4Hws8xDlfUXPPR
W5/vwom1Ji2VeEoXHMRwRz+vtcY1QpUiiwns5CksNkWikPV6DclZQuo739SJ0aIpQzg2m98yzdkR
kzWRjdBFa+6bW1t/kM3b+c+fmHAUwBgqQ+CBKu3Z5nRIxTh2Glp7D/ZmkHxPMG60u0PVXbhM/rVU
Z7NuTgeY7mgS4SjD+DxkulUbqFp05r7Hiww1tfbFC7GJydH5j/pvfdepW4b1See535np8s97KQzN
0YVtaZppz+IiD3czPah9C5xEeu2LjX+HXruXOBdOuhNzZQqh68YUPpqcRJ/7qMlClE1GM4229tBs
v7AUpgNlPoQfPz9bCrLrS1ROmKtSR8FBfW0NxEuusyLHFuC+tA5J8+v8sE2/91yDs2U+VmYWok9q
7RVyUc8InnfP5xuYPnCugVk8ZqgSAJVBAxNcU0VBpiZR41M0NBEkq9vH862d7I7JVS04tKUxzz0g
h+M2wchWEvEvJdibyldhXlgBJw5sdpFGBlwYluOosxWQpr2d9YGlQEs3MSR5itMfxXAtZU+hMF1F
IAv/vEsf25stiSh07ZrHsLL3dPRYY69dQNHclU7zF0NHQKuams2Zh3Db55WNcaqLCqxU9nqU70gw
bQN/uIricnm+O6fWg22oYgoGTd2w5ie3Y3SjV9IdHYKAe8D/k/QN2jiCgtv5lk5sVVtISfJAmOQR
5scRDMQoroTiHwbM/iBZRM6Fg/VEV7i4VUC09ARZlllXAvQ0AOnFzj58VLF+IpeHk3H8WuCZcL4n
J1a1TdFpCg9J6VhituQaJ7aCTCQO9jhXknLKsNSG9fkmTg3WxyZmq8yCDCKDPCXldY92RBf++SJ2
VNMyOJihxBB5fF5cogMf22S2vc/LcVuiA9V1WPki1HS+FyeOT0cnMagSJApDn0/5SCDdtz6PP0eg
tCCecvM+M1eGc3Djr251V6FVcL7BE8P2qcHpzz9EpGg89RQGaLB+rTx0xxLnQgMnpt6RNmehbeMC
LuenjUdSJFfrlGpQAr53A3pOMR7+vA/SIWurW8I2nXlA2HZhl3aG4R3c6xHlt/RCgHtqiEyL5zKJ
PJqY96B1UDdHX807AIAp10534fMnNqHDeSym2MnQVGsWdKSeTEav1qhN+5M4H6XSwu8Bbf1QDAQw
Gjk+/vloWYLIE/dLg9U8OyYLra96tLj8AzXKfoEjxl98XtIPyXOZvT77fNxaQS+a0j9Y1s8e8LVz
4eefWk9897+/r39esIObJF7r5j4ynS0sg0nxxW2Xai2qxfmOXGpoNi/U0moFNTf/gCBDjXFgvEDT
9HwTp3Y72W1dSmGaxOrTn3/YfPpo2oFV+f7BaKgZp4H/lLacvZGiryRsvy+pUR/8SQkmGZBDPd+2
Ng3ULK6ZUuv/v/H5uy30vMYYW9c7CEtBJsns5S72ChDiwZCvNK8ebzUpcmi0+bFGMmYFdMDakukv
r2SC/PL5X3MiJvn0Y2arpsCpLrKyaSRUsWpxKla6vecddA9ivIgX3XihAKOdHHpLMx1NCFXykPw8
9BlRcGqZ7AKHaUYfWUE2vHjobdCwapr5V4pP9K3ZoPrtWPvVGUDux6ZpqZYmPSuuQcYwB3nvxZ6N
qP0ERwx8bSdMt1pRzX09PzonlyKhOi8S29a1eTEhoIzoutM6CbXkCVnGI1ySfWuEb+ebOXXQWR+a
mf78w3LUWs+MlDr0DwXsXtN7d+CH/3kLUznEIf1OrsWYOvqhBbDOqtdVo7uvqNLLGPWrS9fNqT58
bGEWBiguaNVc0kLbHNB0Ce3n/6wHs3VT44jjxybfV9HuAMl74TK49POnffJhgAbcXusUcN0+dSlQ
LER+Ifafuj/f9B+HZ3bimFWoqokN6AsT+QoMVI0NVBTexyK+OT9Op241m/ve4B1NkUKdraXUDfF9
s113L91bxdmieUKJH7BBtHexbv+LtlhRGvVU27LF7EoIEEMk4y+gTpr+rePjrprf5zXeEmj06daF
0urJEZQUkAgHdFOfn9kS1xnUGXllQFr6Jrv8Rxq221KWWIlXy/P9OrXtyXNBzSGzwptwtlsCgAIp
6gVUAiqoot6NjvwyzjwX9uTJDn1oZfrzD0uukwElpZFW9Pga8eovcb3N4LD31oUj91RvHBCe0iaL
Y/z2ss1F3QmnJZGOGDTywuGtN8hNNXgX5udUEodH7b/bma2GruFJhWY3S9zut3YyrtE6fhejvK2G
cBP2COXJ4q1XqsfaSP7inGYkQWxwpVDdn91iRtv3qbSku3e7BO0tOA0QXAzHuLTeT13dH9uZdTEz
+zrTB9PdeylI21gImP9ZLK7Jk43XSYNLs1EE6kIxtJwgovR69A6m04oF9KVUjPGLsEASlZFSwJfM
kUnPsaxRtGRnu+YKqk+FxEWLhS0AmKsqd0AXAhpZ+i0YVIwzEE0IUIyIELPgWYJBq+o4HrRGXCak
KeHuRD7Vbr5+18LOw0oUwLfdecpPr0JGKO2i8kqRvbfuekie6J9ZGzdAfAjuFIKoKVZHdmK6t2UU
/+oR9RZeV34vjPJddklJHg6ok1KUKLjaNYoxPKI2OgJDqkRWC0B7Eu/C0WkXPsKoC0BE8cqk4LxS
zS5Z+VFbLNqkMnY6ao1Xo54DNUokOqdpADzeLvGYJVWhgm20u7/YZA63HmlYXo+/JWOLRk3DULG5
llrQZverRat/PX9Y/HbgOjzkecbz0tKJvOcxgoF/pNnU+CjaykERNwi3oG3oNiyHh/MN/XZFzRqa
newKZJ6y0kZlH8eAwpGV/9MrcPb92aknYDg0geT7ykO/yw5/8ePJspJLtii/iN/uP19EMbRuONus
1BAEaeE7x/NtaNMl/emSnXogTCjthuBFqs1ihNGt9LjOQyLrHsaZkST1dQ5oG+EUQa7f6/z3El2j
L30kUB2CMYfqXedtkNuPFrYXoO7TASDGpqCDnMQK5or110FeFc9KgZzq+R97cjY//NZZwJGOloqV
XuwdNM3+GbQgg4ui0S808tvRPxuQ2agTJJPTgLp18L27xLYXnQ27ufIvHIu/XWRTK5IaAfl7qUlp
fL7I4OjFAUxYnESbF5wpIBnuMJe+0gGo/sWYWZZwDCTOVVr73JCHHHAycqId3HB4ihPxUCjd6j9q
Yl4eCinoyQac9kH6Nw6OgYhSnm/g5HHx7z4Ys6sqcIsy7DLVO7Q24u7Vjxp/+sKDbBTgyvDH6b9p
ZojMKHUREv6W1bJqs3HVuvIOGcwILb3Wh18YMp/v0MnZ/9DG7FjKCzeVRtZ4h7pXYHm3iFsiI6tA
QTbkhbE7uZwdbcr9kq4x5xmU1HEDV1rs7wQpKU//2iHzA2DwL1rReJ2THBLSAu7zeZUhp24ndkRU
a2M+7PVbRFhNw1qfH7VT2/9jI7M90yoJTDNyzPuwMH5WARq1Ufl4volTo/WxidnEKEE75mpBwJzb
T0N0yEYUFbbnmzjdC0elpqVNgJPZhmx5uOp5T0UD2akYCcfsrdKHCw+ak21IA90eqjLUz+bXkgGw
yBLAZsx1L59T7cL1fXKUTNIxNrcTWgezO8OR3WAalQJcpk8PDYy3Jor3nust/2KkwJwSKlgOdeHZ
fHN0mn3rmspe1d7QdxjUh/PfP9kNm+ILFZKpfjXrhk9pvvb1kqsvWrtIlunIhV7owskmyElreATp
AnTR531RFJro/dJQ9iCceujskLPMtnfXaVVEFw76Exe5blEjJUbkqafPU7Ox3Xd6nQ3aXmuGB7VA
tshMkWpqdfveLfCechMKM72tJRe2/sl2ydEawFFAN83fmKmuq6OMam2fo8zqqeswhapZPOM+Xoy7
kej6/KSduAt08j6UNtDAY3HMJk3arqe0maPu3QyhO6zTcpRlsVo0rF2Bbd/5xk6c01SeNY5Plh+7
abZXsaIazCZMGdMoxfqoVIqbUismonS4DDyYYOebO7FaaG7KCjCQv2MHetO2lZYqPugU5NTQPk6j
ayQ7LnTqVCu8+Qj5yNBRt5mtSS/MfSeoNG3fdDFMmB+unqJGV1xoRUz1uFlgCcpKBWNBncMU8/RZ
7fKmjONC7usWz5/GQA6J1YsJUOTWuzzFgD0akxK/JR6Dt0E+xu9Yg3u7vmmyLR5jsM1z6M+RatZr
vfTLt9ao6ofeS22ERbSUlRXaq8pT1FtXl5MLNOhxdAb9pemEysoomSVsDNGdzfGiTuPJKDFGla+2
MWaw8qHFrUcd/GXQ40WtjLwwq2JAmB/vJIS2OSxQKFTMh9Id+pWQQbM5P9MnFtanwZn+/EMew8P3
zK9ELfchdJJKQ0dhYSK8hVrX+XZOzDVwOoP/mLAO9Hl0HzfCyfpSgzZnbzJtl6Ur21+db+JEVz41
MQvKc+LbJM5oQoFORLm8v/aHrfLjLxphT4A0pTDH8H8erxDd/KgLWntvQxTXNnDP0aVjlVxYtCfO
MmBn/25mdv3XhT82akwzZoe0SHRTO1ea8dPvEIvYh751YRH8nv1BPOZjc9PsfVgFsa4oWZXVEMWk
zvm8GWt7slNfSjdY1tgKtZqJ7NE3Mb6cH81Tq0IjvtVsnnxgKmZnaJRbVYmZur03sJWpOzxoQuM1
D5Ll+Wam03F2AgiNAoA+le9+p6b45SAiS8khFqO8lGXH0vqhQFeaxL1b/VFXXqMwvzCBJ3v2oUn9
84gmESIqUVfaeyt7bCFC+wvHv5CzOxFbferVbCkGI6rIzVhAuPGy78YQfcsjsT4/cKe21MeBmy3D
JqkyS/MYOKN/yeINbCcspdadcWF+Tg0W/AJehRTvLX1+u1H5TDR70AELoTeV68cWA6tmuDAjp/qC
vB5HhHS03x+6Kkc3HDUQSaI10ARzFgb8/Dx5r4ILvRGnJsaQ4NFMgPqmOV/VMoNbGaqTfZp0rSUy
YcGyScbs0UgcboU0a1dNCH21DXX9m+m4EUYESMA7IUr+g5bgXRbW8jtAGgxRIUjuSywdrm1RN9eB
1qQr3SzdbRdr0Pz8Wv3apv64LAizlkHERQQdGyHrVu3w0csgmh1ljXWNw+W7G7Qao5GuVpaFEoXo
/AnylI1r3+Af2aJQkJg4LVg9qUe13Vg8ChZO6Di7GoXaFeyGjJkRchcaIr1wcE+7fL49P47X7OAW
Y6mMisLMOONdiPggiVSExZrq2rN/nl/PJ1uy4KnpkKRMiAKfd2UW9R3vhdrct5BjA+RF43WTH53J
OVA7nm/q5CIAUgUCief7b89dqvxlGFbC3I8yW/jaVwc1gz9vYcInTxAIXQIf/NyZRDZhODSwe/1F
if6MczHCPbUtBQh4h3oN5d45/ihxGwpdmW/vixhjPMzVNqp9YepPbcqPTUx//uHiMZAEU8TURKXd
Ixlu4Wga3nivfzFQYiIM2gYsqfkjVMbhIMZQBV0pj4p7CC/t9xPLF8bdVLbjv7+FNokLoTvsKmsf
UQaHuB/k7YWZPjURvNFJnVlwW37Lg/sQslGXptiUte6VXo+IJ/uEiETwFwKBU/vjY0OznZhipJKo
gmpT7CR3RilwzPSutf9L2nk1x60kUfoXIQLevLanE0HK6wVxr0TBe49fvx+0u6PuIqIR5J0HzQNn
kF0uKyvz5DlDCVMZZEyjtJIdWIw7zu0Jz5rKc3wav0fvMfDCbC9HDTHOZAe7OIVmNknhhjfVrqa+
AbduPLb9IxjC6sv13bE4uUQG+GmuH87T5RaM5Kg2hgEsl0FnpvTStffDWmPpmgnhGh2VIdUyBRN9
dKMpz0nz7Mjv2ONz/WzOrgLOEDMhPEDBeJXwRYZD+WNACHPjFfrN9ZlSlnyabQCOl2khQKBSeLBZ
hllPGTfWY2dDduVoh23cwasWZdFJqvJbL5CeDmko3ZgSYkut/VVHWuP6T1jyFyDi9D/pPeVVzsrq
irK30oQyhzm8hLy6syj5OtGf770ZMUVIbANg02UT36eogndtAhPojk8DUAySqMjRgsmL8kClLXrH
ywgdY5LiBrVPnkfC/su4/eJooBMEjqxwNO6UOAHEHq3MnPoavDOP6MyQuHq6rPxfGInTIYViZwZq
wiWsOFpgwP5opVBeG7OkqLKNpEp7GDQJNoFR826GAt0eBwKWQ03qBa1HCK5yFE92Mc1RR2SjYJZD
V/TezmAM1IMRBb4s8fay2ugQmda+BlNZKB+TwnS+G31uuQlMwbugzqu7iYjtmFhQHxRjW0F8aXr7
WkJredDL/DbqlfGhllIF3pwQ9tioNX9VNtkjy8vNHbiYalvAtY8gEpHDEIwJ/Enwl2cwcG37OG83
KmXTfe2Y5jHOJTQworo/yUFkwVQvT5/t0UJUuYZzJlckSqCK4m1NeYTgWs2N0zRE1g5+rwPs2RAd
BN0HDEw3sWz1+ygrUEeDCArOh6o51an+3TKTfxXcMndkh/JcEiHfnsIXBdFLO0zybTVoSN4XEiSh
sly5bQwvyBhO0kb11Wirj0HyTbdCbysjTLHXG/UnFTLEzura3hmQrEPBKz8pRQqFopLLO7+At66b
aK0Asjju0COYPsikKI+6BL9Ca8v+yR8GFBcgB6Gq3MPEnHTxVotnSpSYfMshpkqmbQvFg5dKg3Sq
lAz9dgoU82TFCN6WIZQyA3B42N2ml3K0WFQ5UGnnq5InR53ZL+KsvKHK1n5g8eEm6AoVbR6j3aup
Dl8Cj/2Z/VlHlxtKwdb0fqg5qqmFZDFz8IPtSq7lo2IWar+V/ZlSbYA79quW6g3itJIG5DnxPhdd
D8YMRp4bBBiGlyafvqk58DIK5fJ2SgIYl/04/QfIDDSTITwJdeOoRCoWNINGbmoIHVsVGtWNtvP9
EqSug+74Lm8n415N4+xk9eSbxhgAR64BFrSc7HdRpzCeeyh8qlnp33qR7H0py3B8oZUHdfXIRgtN
QuAaLuX2weoi9HyboQl/xlo1ov4dSluy1epvvfTtg576PjKven/vRHDrtZVeHPLM63dxjJpLols1
+RDN3pgee9eEzvk2zBJoIQETZHuzRlHMKrrurjZ683ZIIMydOlnZQi6H9ATUK8fAsduntPX9f+S4
QGo8mzIDiQ2jiLdNAc16ikjBpnHa/iGfiuRBiSTnpMqQLdm5mcA6OcuOV6W0LaXRQKglyh+mrA9u
Qq0ujt30G23HbeB39zXllp2mF8lKXLPkzak8AO6YO7JNsdtV7jurN/PcexwtFfxRz+uc/+HvwQNm
gp7o9atj6RKeMVWKQoGZ9M0c+5yFmqVcZAn6DaDoHMh+8gFtzco75hUaUtcNLd2SuJQZVsUZ5bVx
aSgfNTunBZ2gxt9RUC2Klahp8fsknA3DpjGVcPDy+xCYQRkYgEaLI14xGSyQA1Im18ewMFkziwTh
ELk6qhLz388my8piG23F0HyELk4Oj1m0l/qVaGLNxLw5zkwA04olY8REmx/sTMUPSpCyrAS0C3NF
5yi9GvPu4kk+//3MSMJFgVMOIxdpMBNxrxV01uLnnRnSNncdsIUvP9+pxeiMsRG5uAwTCaKVnbQw
RbzydUD6AOhB+goxSEnmPEJ8LXI7pLHVGAZqiOr6T9eXemkMxB0gSxVYkFSxVTtVpMAMRiV0YdVC
Tgr39t++L2ylQSma2jL5vvU10g+DtLKN5ikWkge0FBm0Y8i86V81AhR+RdAT5qFbGGgsOl9oOYyQ
vUJEaf+OcZwZErYSt5qROVMdusNh1D/K8vP1zy88vSyb7JRqmDy4Xz1SB1uybXPMUeXO5bsatp7E
etLDnJw/Cjr15/9mTNi3YaaZBUqwkdtrvgO12PjAxQKioTGTrTrzsxeR/vW6yaW9TABK+nUOpl/V
UK3eg4BTRvM3QScZIdsxzG9HlCKuW1nazPM7WXbIiWBHCKY9SxvlbnAiFw5+A9GfNTjmwm6zZUgN
5tciuDHxBRRwguDCViI3CyDQ7iHqkn8a+rhL4Au/PpKF+bqwJJz9uPNtSJ04+5FJk4ME93v1yQFK
f93K2niEu2qijy6JMzlyjfhHDlKwgFm0Q5h0lR9lbTjC6ZHsIohjRY3ctnA179gVbtivvHAWTYCT
+YNnnpGsl85YD4JGVwvWPg6/NTqUqXtTfvsmtueqNl3OIHNeoXGNMTWzwCpwyHEyIpWVRsGnANnU
51yelH+vL83CVsaWySUMioWKtrCVYejyKnWqI7fS9xNi6vvrn1+crbPPC69BGZr+QPYqXIDq0XwR
fYhs+UbV5LdC5+EDOx+FsI29oKub3m8it57ghf9RQKpZHKDfuz6YxW18NhhhG4djXiuOV0buJN0a
sG3rn/Ka1V95qa+tiLCHFZ2lbxxWJIy9TVFS0qnc6+N43V70Z7qIiVlyXKUsLHpeA1KWdfzLWCiw
nOoJz4TIlNQjtF7jQ5tT1+QdEcN6kerpNug1Z1v4IbSOfpy/a7R/f4qwQZwKyYE84KdY3k5DXkE+
XB/r8mz+/b6wM5ogANoLjtJVOai7sdpd//zCfUo/KGBVuIPnsrCwWH1PPxhZWe7T+imN4XV+9mIX
VbjGfzPx3bxmZ5bmk3YWY0LNpNRT2XHnSC8g6KY1aqnFzX32/fnvZ9+nMmvy1uYISZllIO7QobEO
dWaQ5lsZHdLr0zY/HoRwisEA/YAaFqoDEaU3dgib1B2rniZ7fRi2gfTv1MJvSBdK7XebNv1VrzUJ
L24ErlQIj+h85F69HF+hBgaKcmnsInqkGU+Z/p5DZTAkGfYsC8yOYCBCtTNQYJV0sxylB2f6Evgc
IOUpctBrheq1VW9olescF4DUDtnMd2x0QA9U0ejhJrEk7I80n4Jsip3YJZ3eQpXzVs48th8AGtqs
Hd4Dr8DZsAmXzuCriVsZ/wCN7g/OTM/66fq2UObTLu4LsDO8Om0Km69gwknce2o5YmXuqq8+DtHO
jOh83EGvKoG36BsIiKVts4q4XdochFl0xNKr/LqMZs4/Ju4n7Nb33qe+Wnk9LH3eojhHGzTvK1ks
CHpJZg5Z1ScuuNQhOoTh2y9xumpsXNDs6F5tvdE3msnWwtD12mf9e1k+Xl+WhZ9/8XnBR8cxzKiR
w+dhxY50OE+HdvefLIgBb55mjdInErqrnn5bV/LHNMq1zXUbC6EIKFSbdwGIM3rRBAenagm0j3oa
unKNTptNx8uTkT//NxvzdXHmRNOoszIUWkKAztVGRzWyMr7JWrUyksX1AF7AQFABw99cWikqM+yR
4Q0RmSFkkz4hGPGOYZDSnUEMMo9eYcF9K9D9xNMgP51FrLzfcVMe7LTZX7eycOMAkaC7XgbIiW8R
Jisy0PqABjx0QR8E2u8J+QWrt3ezfMV1Q0srf25ICNllp6tav2U44fgItbo1IU/WvZnNCz69GTfJ
c5B356sMwSh1kx5PJCBGcumegxqI375nHCpwSbpEbcpvwrpPSlLJZjwGbivTRdFGn+0o+5zl+tM7
puvMjBDmqmMJ0DzFzNiPiH/ERr3LpXbaqUgOrmyBpUjUUWBiNUwSphR+5qU7OzBSEvmNEXTYIuB0
suAA6cVLLTfPoGF/ZGUwS8PKGw+9Ks8joz/EH2PdW0E4LW6Ps98gOIasARcy2ozXtmEtAEF4W4fZ
E6n0tZTt0vV2MVphx088tG0vl3Fztnk/+fJjqMaf8+mfqkxcPdER0OkfixxKA+Ob7a9ZX/IaCnmR
GWdBaVNsQsvqJEX+Ww/cCqkX6J/fHsjTr//387P5s5W0zHHwfc8M3NDeoStj/3t9Uy7+elKr1PF5
GVsiIlLzNbNETi9wSeejSRTwknT6N5MZzmf4zIgwhjarSqXvW4yUrqb9E5jascv7lT2/uN2oRcw4
EQUHKxjJgzE16tmIY91An031Y4M4y4qrWJouwlCWGWw1VV/BiBXaTtaUMReR9hs8py+vhINLg+CZ
DuUKuBpY0QRX1LdOUSeRzWoj+ZjsnHyfrPmGxSGcmRDcUJClU9IkmHDQrPN31u7tGwoYICRbeBCu
OOEsUihTC38kZ1+g+Zoayiadfl+3sPDIcc4tCNdOLidt1JvkInkbGrUrh7eSdK+inTT905b/ouBy
3dzyfP0d0Pxzzg5gE5e1H/mYy+VPHmIbOUIo/8mCmPak+J7GMngzF52E2DpKKysyz7gQ/J/Plxh1
VPZo9FXJishZfxyl4TSGw6mU232sSE+FOfy6Ppp5+q+ZE7Yweekmlbs4cj2Uk3QK857rqG6E7QEd
NC/657q55RPzv+VRhe3c4VkCeilIREgIwEnIv+qF6m0MZ/j63wzN++RsH/StN3CRYsjMf3nBUxx+
jvtv100sRW5nO1uEulnkpqtKCUga+vswPJXFA4lplO+vW1nc0MRTM+JNf90egrJ4aFoDtQopDY9e
HO2ad3QcQ+n414Jw8yuSlqUFKFoX/coNukcIuv23IQhOxhyrmB4X9lgTP2anbo3VfHmG4N1U/oTq
hrDUlZWR8zSl0O11gofhSe/X2ikXV3pm9vx/FuZdfbaZzCKrjdBCBgEk+zbrXibjU90epGqtorJ4
GM/sCCsBosPKEp2R5HAMSN4vFEuaCbVdVHlUBYmosdy9Z2X+DkxYGcDPpuaDAXIlZGyVzRCuhEOL
x/1sQILzp1fDSBTJDl09DRCGLFEgtKl5/PxPozCFUSS5U2m96XPWn5xiJw0rk/Qn+//KR/LckOce
V/Iygo8M7Wgc6TzC48cDEjwOCvNIhdTbSosVhIFClDyTLJv5JXRkg8Dn9IXTbDtT1n44XVwfc/RU
t2oZGU9plnY3UOi8KHGYI+9pRXvLQVdrKs1oF6qDt4VGGjXhKNKPhh4kH1RqIEel0LUf8YQKC/Uw
4H9emh1zKF5XopnFXW4AZ+T+oU/EFHxz2bZ2aYHEciHBeNStHG0xCOqb4RSFa2nCeUVezSg6B3NG
CdJFsdjul35pWJ3DvggzMilmUx2kIA8OVmkq91lZjCcbyvT3bMYzo8L4EiOkgy/BqNH2G6qhdKUE
bbPi6xZ3/JkRIf6I4Qixi9LiCMsnp7x18g9KvJJjXTZB1oMsLm9FEZOCELRejWiTupUnoVo0SuiG
Z/XN4Mf76+dq0RDJFdIfMILYIs6VLhFjaKEfcaEDjzzEqLp/w3oF1bFmQ/AQvZE1egLm2h2H/kMg
TbexY35EXuDtuUeidDJfsJTOFUVh7cMEZavR5wqK+oOMNu1//b54B4WTniM6Rz30S2lsrbWs3fx/
f3Ve8D1Q8KkUQMRKQR1YTQj1OqWq+KuO2NBaEmrt+4KHGyiAxo1ErTWetn6HOvrKll37vjD96lAX
ph1QM7T7nZPu117di+5klkSCyovuNjGHNtl25sgxMXOe7g0LwTsv2AxZuKnMr0Q3u+unYtFNspl4
VuocQVm4pL1C7qXI1whhsZAO+Sb3fqOHtRmL6XDd0tLZ0CBeJJVG5GG9OugtovFx2oMWsuxNmfwM
JmM/2uqKW1xqDKDZga5d8EiUTkzBZWlRUaj+gF+sgu445dOTNvTQEEkR8lcKyNQcxZ446HbcREbW
hysOc2lr6NCWkmEFFoW3uYytfB9wTGZT0Rv70/dmjbp07evCxtaysuo6jzut+QZ0F6Hut6/Q+Y8X
9rU+SkXlx2PkagH9Y7sxg/H/+3UTS9ttJoAEGgjMBmKmy/mZ7DHt+5LY04n1TfHJumvT7VCtJYeX
Is+ZhN/gaQY6XnT1cS4PTWNxgjw/3rTGh8Y6BfGpz58Lx0Ft/R3tVDO3w//MCV6/MqthhKYwchW0
VaON0jxfn7R5UkR/CfwJJAd4apSU5pN1FrA7YIfi0LMheQimr3XSZ7vAm+U6LYlnWnpyAMb4Xvu9
7db225InggoPV8R5JbclGO4lWYocBYJKrtRD2g87LVcPg2qdVLX5WPXO/vo418wJvmhS08EuMswF
KqLW/XCITQmIOcyV6fhoh8GK61s6TTCE0aUG3zcIwPnvZ9MK96o9mnIYuJ2SfTV06c5I7JWbYsnn
gZDUkc+gv+aVHEgoVb3RdEhzxuauK49TdASYfX3SVkz88Ydno5ALFGgaa6bNzb4r+Zfa/zk4v66b
WJqouXY7y03QwCO61CY2UsPxqYCN5V3uPyMc9g7HAx6ZnN1MpEbp6HIlhjBIfdsIYzcreRvqw52u
PBf2mhDW0vYC4Sfr5Geh4xeFvNhepAXtOHbNcVunt0F0gNGuTO6HN1OjzxHmmSHBj2aFFLFjgSXo
1QHwUlytFDeWnOj594WNm8CY7mkG36+dj5G3k4PfsvzTjN8OFr8YhXD4IV2w/SbIYrevH8d7o1kZ
xNpqCIfdb+MohaqNQTT3PSIpZfSSIALit3eOlK+ckbUJE/aXNBadpTbYGlC0jwlxno3xuJrbWjqJ
58siXAO0UI2K17C/DFSWo/p7gNhmar6n5HNuRbhBTasNqrBmLHbxu0K8ql8TKVBWxiF6lEwui0qH
dtWNLeeEgGns3EnejeR9zsNfPm32UM1umvyD5ty0ymGsT05Ke9LaGVpZsj9ltzO3plizDG7Ej/CK
7Tjs/ODkTwfFv3m7Z4PqdfZr3K66IeB7gsQic6vmDDU4OQ/pWtvj4h4/+7wQDaa1U5WqxefT/B/Y
IeOXKt57yjEMvr91GOD9YHimHWbmpBRZEILRoeN1AnoV5+hibBz57WBfmDboD0XLETpZHp6XDhp3
M1iB3SRuqJJUDb/Vzb6S6St6e75BgbJzZhMEPqC/Cg/zMaJsSy3fLYrv3fhcabeqseJ3Xl9ms7SH
6Ri0cztwegjnJ8j6YohNPXJpLfNeMmmNf+X16eH7ugV/FckgUtyCc9YBevZy1YVuJqF1Dh9s/uaa
0KUBwS9DEpRpeYaBPG02oO6b4s1isIAeZob8ua/DANskrHak2F0zBWnq3o3F52qta+T1yebrJqU4
2i54dIp8YoE2ovkW+qlbJx8bCTKLmu4U80PydvAjOxaKOnMWkXjdXG/6pTnFRpC4Wq1/SsKngUdA
Wt/qzUqMt7ChLuwIbl/KzMqobOzEJ+NDuLadlr6ODMrc/EDvHxiUy5M3qE46lH5YuFKEbPWz3fQr
sdeaAeHn511PJ12DATvaAaIa2v1137Sw3Nr5AITzlkmDJU8F38+Kb4NxSz9pM9xGxse3W0HFC4El
+uMg6hIORRgNTUnnc+kSERWnTrup/FNcnK4bWZoqnvT4Wf4hhhTWoqgUT3FCq3CNn6XzRVc/X//8
/Bsvn3lzWuTv54WVaPtQzgfaWt0i6bZ5jVz7zvbWxPwWx2ASySMPQ9eWeLlbljSFhU7nn9XeVoGz
oTl4+45hwOKnAgbm5SjqX6JDH5L9VnPXqsbhFIdJ910Po/az3pfO7rqppcHMwrwmOG26JkUMZlqU
hhGFceHm8R012Dcnc0ExnX193tlnIUhqTolpxHy9MW4r1EE0SLurfqXLYWnRQS4C8YQVAY4p4XjE
ShLkacF65P5Ao+FN6zxP1TucCHgRZgifS3uTqK5oSKNnWTAyubr8VGRu/PZluPi8EOZIXOdSnfB5
j6NRuO/wUABSSFDCUgE3gZiFMCs4JcpBy93MdqTtkCvmFsCC+vaFmH0sxFuz1CWdvperbchRamjR
lLvsNrjWtY3Shdsenq/rW3ZeT+GQX5iZt/TZpvKIaztPw0xcfCmrYauS3M06JA4fByAe5X6I4sN1
iws7jKTeXPXg7a7DYnNpsayzrIHnkWUf0s2g7cb8UUpX3O+aDWHyUpknllFjo1O+hNUv9A12fXm8
Po6Fi2TOsYEVQ7+Tjtz5N5zNnC3Ry5AgBeeqxf00PUtZewzb/ATqfmWJFrzKhSHh3FtpZEsUTkm3
bcOYzvhhLZpemC0ElWaSTBNuIaKUy5F0VlLAHjJTx6vfZevQaDf6GrRu0YQCpo5ENL5F9IwjDK28
eDtE85yPejRuVPPfIK5WPP3CRBm4lf8ZESYqKZFKamuM6Ga/iZP7yl9zXAunhV5yIPA0J8xc1sKV
6HiSqrU5wkSm/MlRy+3g21ut/aVH93WtbNUsf0/PDHH7mUnBIecQV8VZAat5HH+tjAcHVpHgmOkr
LnMBNjo/D6h+zVgVKLiEPVANUdAqUwAPfHUKw1+Bc/SzfK+g1dIUn83mWwq3Qpx9Ksef10/R4poB
M/7DpwlAVjipMWiyWusL323Nbfp9WMvkrX1+/vvZIZ3UNnVKJ4bmPK63oRpsiuTm+gDmJRccKBP3
dwCCG6ihNHGcCsZj2vSSnZkfpfCrHKAOtffes70NOppoo6RYITYwEMXEUUKV/ZEnvPkAN3F9o2Tv
qLWyEc6sCO5Zs3JpSGYxHbs6aPE2KVaimMUVwc/8ee9C1CMErRp0ya3R06RS/ZQHZA1215djydHw
TCS7jTonpKbC58e+ypF4oG9BadOnJM1PtWw+UeFdcf5Lozg3IzgC36rrXpYxk2Xqxy7UPzpS9h4T
M1M3DFHkoXXBhGcZddVmTej6+d1YnYaVz88TIe5b1SHqJjAmgSIGenWrRXmuGYGbWTP5srqrImeX
WfXWR4VQebNEI5jnM2ti41pXknj0SwvUs54e1DZ5BBe7RmO9tCYk65EFVwiTLdE5wwil5ImFja65
fYnklXO+/HVmi5EAVROLXrZfaLUyAG2H87/uHqS19qSljQs7yf++L1xe6tBkPLfA7evNszyVxz63
N8H0ZlFDfv25lXlXnPlDxCbtUpcZhZF/AhT01bRWgpWlbaWhw6rCrgaXiEhdHsph19U5B8NSId6p
kODw0udmJmp3pH0AQmjF3tKyQFVokLshfUY8djmgPnMKzfI4JYRQmw8tL8jr/mRpPOjU8WUIKtE2
F65fOZUTPSxnrozm1uwebAX2ICjaduGv63YWx6Hj1BVtvk7EErHRToneqiU1rdDzN0PS04iif3mH
DYO0KQko0hKiJpsEp1c1lMxVcR939gbRpZXJWhwELEgwOwKmcUQi+dzpUrq9BzBgVbC3zX0X6St3
4HwKRK9FTmLuTpofECLSaAItaI32gNeqpF3Ug6DTn1oouKZgLdRbtkSYRzMqUbEICvJrxa7tZvRd
R9lqUMp1m5laeTDfNaC/ZtTL/auPhY7IG6+IxEp3UTXtStK0jidva2NNJm/eqq/mDnEJXis0kb3C
8RTQcqrD1DAidQN/mdEfdOUe5hSz5aG/9aqVi34B+UIccWZPuMByDy2IpMTe6KubDJiLVh2gYco2
zXYsHr1Q3uTTm2uElybF02qWAZziCM1oybZIdtLbubDn78PvTO+wSZZV8DYKFK+akqP84zgPUnTo
imxry2+XF7o0ItwEnTyaUQLVhDuVnzrwVtI7CBGwgAweDxjZoqVXmCbNUYc+tnhRVvmP3Hoe9dN1
R7N4dhyLBkVyCwhtCZvaU6V6Gs0GiWHPf4rQRYUx56nL6oemXwPwL+6yWZJ7lmXhmWQKsyWNamk3
BXgD9FhrVNK9W7/0DpoUu5MxkDAJD0kxM/41hOdv58slQ3NmW7hNTTU0otygYUxyDrZ8N3Zr2P6l
2+fcgHCEAmQSQF8zuK6/i/LvEoTV1mTuYpmQTX6H8waFzdOCjU1QKLwA26Gwit6z2BTNaYpvrJu3
7wkaShF9hTTwNQ5OCei+TgMcXRZULvXcwzhMD5LaP/ma9faK1Mw1SJxDlVBXxIbPchrbAX7xuUN6
rA+tHza/cy2e1rB1S/4UKtpZrt2cIRzC6qMtNkDSRwRd6ea21eLDYNw7sBT6EMkGRr8z8o+tsRZf
zSsuOvFzo8KOUJWpkBJZCdyGxyyy6uAGv5eBB0vYMQtf0mAt2bl0lElyzcPEWQBTvryfeqeaBjUE
MVQH/n0gJfVmrE34NORdMI5vL4XOLYv/35YjVL8d2ZparaNrUeo11GJLcJEr98NimsOBD5A0OoJ2
VBMvh2Mo0uCp9RS4g2zeFVPx0UOyITQQDPH8D71VffLqWaxSecxKZytF5f76IVgK8gHRzj31HLFX
ynEQqo4eYi20AVvBhzF3vlVFtfNs7T33FLzs1gxtpLIiOsXQtgcfJC2rNmU7s/4xNC9WsZaXXBgM
+xuePQBlMyeIsDVyJGPSNE/ATk7qRxRxb6a6hyJ0rUC+sAMxYyKQTtAHQbywZCwYfLo9c6bIX8IB
Stti2IacuFz5+ebFgbsTTiIoOvS53H+5N7oi6MO8gbxBraIbv9OOjWJs1dpcSewvBMmE3uAKoL2c
1bYFM6miQyMIk6Mr2Sc/OK6V4xen6+/nRRLmIUlTI+t4gBmQ0BT1MS4R8fEOY7fyYFlc/TM7wnXh
eQTOCUKwtO0QyKF+J5H+cqK1fM7SiYVyBlJ6uvEBYJiCncrTKoQhfCg18i9R+9WRkoMXaZs6Q/e2
2EXGtOmkaqPEH1VeA9c3xOJUnpkWwpgmkgzZH1ipOqKZZVBBmrihpu3SYe1ZM6+54NXBjc7oDxqF
XyMax26YpBKC4Edd+1bTZ5dU0knOn43iYyLVW3Sebpp+xdkuDQ4cLfQb/EunvnCs2sbsVVNHZrXQ
9H0w/ZLrx24MtyXyG2+eRYv2x/kNTV7OEs/v2EGeLYcl4WyMKKONJqe3n9rwlI9rdb+FLTk7VROE
KYR29HNeHmDd1+l5z0lupGO9hyfj1ALYcUpjZUBLW/LCjnAHD0U0aoanBm4Ce5UyZQ/QD98Pcn0M
y2cpVB8LxT5QOz/VcXXMyvR4fT4X9sqFdcF/NBFKl22rBS6KVxu9ybdpHNCYeRdPXx2PuocMv9X0
fN3mQtRxblPEpUW1kgLnItSxzJq8wQffjnjDGT+sqTlOaf7BbD5eN7jgJC0iDuhucZKvqaD6LCqb
rKAxn521i4t6Vw9frltY3Cx/LYhD8rgGgjBzmEb9Wx8+GNpDIv+4bmJx1kA2AIKDf/81XUusFT0Z
H2oq2WNS7pBG85WdE38q+2O/dksuDufM1jyhZ4m9ondgJNXQc9XLu+QOLgZ9WImd5tMj+CiKDmRW
IZciqhArRINK/SFwDM5xf6dEhyR+kIuT/mi9pxR1YUhwu51e+R6AEV4KEVJ2bbsZZTdynsLk3kNz
sdPDfWq1W8SBtpG3sikWt93ZGLXLWZRaxde9udSqOU9TgabSv9d3xNocCquUhFoOvdb88A73lnqq
zG2dbbsXZ41KeHEcM3HsjGmjqiZcmiXN05QpU3aDF0mnwe7CUyqXw+b6aJb2N48s1KO5mF8XpHo5
swtr6KiAO91wr2letC3MoDnaZkCDtR0n+6ibnIODgMHv65aXdjtXlwPdGVzJr0K1qtbVGmE58jDS
4zT0/3qB9S8B/DuMkCihksCDgX8uN0OtoCOnD2QA5frfxpE20fB58N9RoLTg4J1760i/cUdeGjGy
oTHrkfeVF9WbwSg2a8/6pS3HBT+zcJrE6GL8lNlWLQFpDFw0AYa70LnTy12Uf317UEuyB3AjSiZg
VcQ+qjYs81KNMuoK6peoQj9ljZdqca/9NSByyOLf9H6SUzIh5q8QKbIUBQjInDZqsh2M3fWFXzo9
FN7mFkRGBP3M5ZqgvFs7LcT0biXdSnvbvrn++aXNS9c+7TcU315X3pJclrOstaXHUlF+jwVtc86U
3qappq6cz4UQjxfg/wyJRTfYGrXGz4EO1HW4neqnLm22OuIhifF2yClyTqjd0ccMUkR8OTWj7Jnd
yOVj+2hI+jBd3QWTkj1dn7elLXBmRbyxUyNx2jTi0Ft28l3Vug+xnhzysnvMkvRo1N2O6tBKrLW0
VCa1rDkfZvNeE05nqTZlNZpcRVZzRCl746tbTV+ZvKVVoi+Q5KVGYeYVcWMvNaFBysh3+2zcKPKH
VCGIs+qNqa+kxZYMUcigNPNHOllUMzbtjHd8gSFLKW/K0LzJx/HF7Mz9kARrnN8LR4hIYU6zsCmQ
mhZ8p++YnZ+kdL3miIqg02K9nap2LvL+NTAP9izecWjHMDqZNv3ekLf+sIMF4u1eAAvQxunA59Gj
ErJRU+F7Uu7rNO5G2UaSs82v69t5YTmAKIAjnPUVaUMWRoBQTNPYHbh5aUxfeDZtLZIacotSUdOs
nJylJDlgzvkVxm6mfi28GdIpihE9porpdd69XeUvRtluA0PfD2V2W0btQ1dFt06h75u8U1a80Jpx
0Q3ZWdDlqVeFrgm/h9Y/GXq6q7N/LKnd9PJdA1VRZnwP/LffSAyZhPbcxjfngi83SEIOxvETksBl
iH7keBzkt8tdkfiS2R8UAZhX8TzVWe8Mzjyu0TK2VX1nTd4hcdY0yBdcEO1AkHnM+Q/S2cI4KEwO
oUzyGlUI7XGs9VulVI5D8g54A6efmIrqMPTF4oEFH2Lm0qxtoVmn2kdXaGUXLIQh3HbAr//kvV69
hdKyK2o2JlWZON0a5dHrTmq6lfzqmBrW9vrJWrRFsnqmySQ5+WdDnvkGLS1ruc60mBdyvh2jGELZ
DJvT1kEXoLL2160t7m96U+YWeyqDr/Qg8sZDGdspYzJUPtrpxTZInE3QKbilfqOG+cZpHxvnJTXW
XmR/lNuEJ9kM2ZwTKw5FXfFYkw21glqlJRKMm3Wnq2qyCWqjOclGgeK2B4MStKTmrig83hpyM209
PacqD4/oLinS6mSbKZpc7agex8m0PjeBFT1rgaRtqyErkYWyXxBIi24ttW32BTHsyhFd2tozznwm
EMTVimGD3wVT5eUF3W5xeIj74d9UaQ+xJ/+zskDzLf1qmv7aEQOHMWqrto1YIFtL+k0fK3d1Gd5b
PGDzx7roTmRk7yu62Aek2MrRO9R+dW8bxeH6z1i6EkFxkZSfyRI505cOyUSCC9E0I4WKoTn2gXQK
3lGORPzmrwX10oI1FO3UWlhI8k0t37VrGspL60UQREhp8x8eRpff16pSSzhzqYsG8G2VfLJhtPDV
n++YJl4QOrh26D9E3rdCUeNUs73UNToVKbddsoa0WQgjbaSs/mdAuHfDUteCIsYAWJhDm7T7fux7
ROVsZ2MM0oupB7eZYw4rPukPkFXchERDszIRABnQRJeTNwCBLu3ISVyvQkXXsDdt9NOzC/hYX4ww
2yQ1wgh3TvdomglETb9C8EbXJ3Zp9c5/gLD/2qRDJ9Gz6Jks7r3K2aeaf7DXCIcWmnUV8ic06RFr
8HwSr12glzZyD3TT5bq604P2aPnFDQR1t5bzM+2ko5dAUe/4uxjpOFzb7aR2X/va2Rtx8z1v/Zfr
Y16KsWx7RmvPXa/4yctJbzQpaBHHS+kuojFdTdBBxF0re0j/2k3ga/nKGV+YYzjsZz0VUFzcdLMn
Ort5pCzVmtrJMyrP3DimtQ2tZ6X79OZB4evJfkAqw3+LvAFy1PmV0nOVJkGxbYEMbtIg39a2TnSV
fbxua8FpXdgSBjTFg5F6nh27SnrQnU28Ro+zsEAMAw6ROcmLxLQQmNJCV5pOPzcrtuZRaz82yW+p
/+73a65xQfCVuOavITEm8NoKjLaHIVt9UqS7GHYhn4pokDwYcrvRA+1mHD82/nNlwURd/Rj+D2lf
tuSmEmz7RUQwFBS8MmhqtaSW7bbbL4SnzVRAAUUxfP1Z+MTdW6K5IuwTfuwwqZqysjJXrtV9I+qf
s83e/4bZbjRaY5RoWmaXXm7GF02u5BUWHNvdEGfunxijjbpRxsCOonjO+CLsq1q9yPIaha+rue0F
Vu37wcx2Bi20RlpOAmsJOuLHL3X0xIevqvKL209NKFwlfGIligVderCy6+NduXTMbhdz2rU3x6zS
EKmUKmwrzYeWu6CHGp3XvzExZYCsqbxNp8m+MdFZFh/HBmulIUioWXXJHP2MLN7u/2Zmtv/jvgT3
JfjTLnF6VNlTEUaerIo/j72RWAAqE4UxVLbniUxA1nhSmPDJ3M79NnsCd08wHJnXRG+PR7PkLRB1
44NkIrmes01lPcW1ZeOOY+mGu5odPP78krO4/fxsg8dEiFo3MI4q3UFYV7WfG/CYrwHjlzYXUEq4
p9Wpu2teGMWOcIQh9OzCY19l+67eVe0KNHLNxGxzOWSQFc1gogyPZQ6BvOh5qOXKbC0uBhohgFVH
T5Q677NTK2sgnUbxOHATeozYSv148fM4GbhY8fBBmuf+gCh22qLVdcguFW/d/gROnpVduzhJeBoA
aonn4rs2S9I2qVmpXXbRoxw6UarH5JFYL4+31O8IYBaWIRZEnyXe16g0zhvTmhAcoFGGWSqTPeH/
hMnnsLZcp4LC4+ha/Fr3n012NbWz1W769nOSCt82Rw8ky17WtOAdVba0jw99Xn4oxBX3ZSAgqVVb
AIaO1zL+KsRZDNQLiwNPLTc19ZWIY+lMgLYAkkAGUkg4evfLUJGu5F2Xw4EUrbrpVbvyFLSknulY
9RthybWAYNEeInPARvGEAUXJvT1JIJJdc5ZfEqzGgMzNVsZfUMd6vCwLCt84eTdmpp9x436nvhXD
6UH5AMKfQ94Vrh3lp1KpvMTMNqWZbycyGzXO/AIppJiOB4Pre1k4ga2lL2UKOXWhs1Ob8IAb1rNV
2R8f/8Clu3YCz+Ipp4NldZ4YntJpujqEuIF00QdOZ7wWxaAfhiwnp2iooATGjmhxkSvbdXH2b8xO
h/JmWjQ1HHWewiwbIpe+jioaDoF6bcinx8NbgjiggwrnYerRxVLPTneMG5wblQmyiiF9VtDbpDLw
xGRQnMmojdQCSKt6gmBpOOOcftSHfMVDLg/0X/tzKCCLh0qnEew7/Qejv0aGq9bQ81zZZksuBkU3
3Ip0OkBzV5+UeVUJkhUYZQWUzYmHn22+fzyVazZmvh6KVpoEl2VxUfHYy5UfnD7pyUpmfyHhBfwp
JJQnyr/3hdiqGRwaRVYOju7G6+kPLca9WIW7rKndeJW3bDH0uzU3u4chRg5EUkXhA7TIl13sIX+O
RBd10/FZQ8yHdUPp/EDIM7p+vSFfmdGls3drfubyeEW4muswn7amm5MP0om9zExQMMncJv2E2t3K
TTRt9vkdcWtwdupI3oGjArHTJXc6Xx2hLap+0PoiUArmZbJzNVwVhZ5uH2+cpSNgWrozESmp6Jue
ZVtAPhAyZRTgpVGkZxuHgX3TWupmazWuZTto1tGR1pl4RO59SpdE4Fa14NGtsvs6ms5TXmiHKFVz
t+qLr4/HtOhXUH7419js+mjAV152YMS/tPUmqVwQ4o7A3tpwLS7PXKm/MGsn/gKoioMBCXAAYYFr
n/NhD2CD0AYbEELKco+DxomWbrbGrTVN03yTTAEEnrEGyADmFXDDGtsOPAoAnaNRGgTiweOZW/w8
wA7Txafp79qRHEaiRrfQWlWCYy3nz1Wze2xgyU9NuNTfiTHUGmbbgFnCEWMCPKc0r7LcK801TFfc
1NIYfrtaYB01ZGWmnXhze4lS9KltQDBGL55y+ZkmK5fGkmNACDRdWGj9fSdpHPaJXsYSQyhAz4YN
Edhxf0FWyLfYeAGMNMjH/Pp41n4v63zZb23OfGHKwORXJQANI+d7UFrqR6XqGxX1nQTIHggJGkMU
OFxHtncMwiLbjz09osVvb4vymIv4CLKVfWFyH6ArH9rpyEFou4H1e2YPvpJXfmRZXpb1IOBxnoyQ
7itiBWo++o/Hsbj6BryMhVc9eoJmSwNc+giS4qmNUu7bMqDlNv9zEm9QZSCfi/cT3AwaEO9XX0KH
y7QTjn7m1kcqSbFWTshSHebWwLxg6yg0ZDzB9iocaJ4goQMe3167dlkVWMonofyowQ/HTH1l6pb8
58245jlGA1pm6JsA4HrkjUeHq9FdeXNh3Vr7/+IS/Td/86aqGmx4DLKVAFzX9pVBrEJnAhqt0Vr1
bPF6vx3Q7H61eqAvnRyV09DKdvmgXWlRH2sCUl+l+NUk9rZz7EOE3CPCYi/utQ3kIV4fb8dFT3Ez
1unvN55CZkmd2lPxliZg+hRemKxxyq3N5vT3GwtlH0q0m+DcamCQHMLdKK7GGghi0R/djGJ2qCwB
MDBtsWJpKVF6+ziAfY8l2xpPmLj+kvYrcdHapM0CBqaYZUlt7H9VXkv6SUt/PF6UpXIjDhhe+6C7
+V1Vv5+zKAUX8uhgVSId/bD1lzD9iByGGp567aWQJ9u8KmPjVtknyT/nrHJZGZAm9ArHM0DRy+S2
ZF8EPTXkuahWwKlLdYe73zbzLslA86ga8Nsy6yTL1Lf1yo3qizrs9WbwuTG6fXlp9e8j/9nzz6p5
pub3Qr49nqH/z9H5fzP0TvQ6tQvkRSv4OKslnx0dGsotEYcG9EMRqX1UW4G/MgKC3weC7l0fk/NY
OT8f/4jFnQ3ZN+gE4y58l7+SAxQA+YAW6WZAQUDs+yLaxW22Ei4ser0bK9Pevzk/hlGOaA1Dh1Eo
o8DIaWATthdDtknicCUQXjpGwGCiMR6sakD9zI5qHOq9zTJc65bDfC1/aazO4xAeg+wZOjKi7Qhg
1uMpXKwW3JqcndxxiKN6rOHTWSO9pN049tceaW7hQOpK9XoVTSdZ7Od6vdGVPrC6U1NaHur0K79j
ceQAf4CEeupAn4MyNEeBoGwNB8Il3H3/1vKzKRNX8m9EfOnXlE+W/Aek9v61Nhu0pcdMkyH8h+kk
Ow7yiXhlz0xncB4r3RqYOai+6KC2WWA4skh9tK15BX9Tqg9d8tWsX/sKmOG/YLObmFPIJCsE7oZ5
zGEYzQBg/BTUijRIjLZwLfS5dKlYiTyXp+5fO/PQw9Bl2hId+0URHgcqXq4cgaUzTUF4j+MMwBFI
Tu5Pm92kDVd0+BWufDXl1pQAxcsVHKK2uNtujMzufeQPtI5zUFA0/FWOv9hwJdZTUzZBSjaiDPr6
QyGvJD2H+tFUX0FvSPlHDoLfsLlq/cpWWfst04TfuBdweuhKKPBb5HjMX5PSg3iaagS1fbToZuWw
T+N6ty1vxj3zL02r6l2awlYcf8ubT439AVvGVfSzk75W5qVF32t4sastKtVFU/iPrS8PFNhSlE1Q
pHlHaCGKUSlB63QxihdVfLJYcwCrsueEECqmxG21Vd82VRnfDRfaoOABgTooatX3U2uPfEzAv4cu
KdZVgVP3UQDEoeEmUFb1MvTjuNZYtK5lVQzZVJrsrTKsAbOsspVNvTh07GgUJ9BdDGjE/Q8xBsSS
Wo32OknNXdPKbQxZV6XJAmrG21EzdmW4Ck+YUBbvB/+fzdlBwpWhGZIiFdAU6sngdmCycZ92xLPV
YaMI6ZM8PTd5882pVeb9xVLfjHc28ZaNPGA3BfBkoK5JhFsrp4zWrpWwoLN3Kv/82N6i07ixNztD
XdGrKsGT/qKT8kcOGTquWr5drTWCTl770ZTOjo8t405NW1wbHc/8riMgUD5ygZoQj3FNr90ha9Zm
l1RstDY4SuFpLUd94a0KfrpUPWlO+7Hr45PMnJVNuviqnIodqoEeZMQf8106NhGF/CFwpHhSaqw5
Fip/c7J2N6TNR5YJcDKCXBLVB5GtvcSmsbybWdvSDeR9oHoyx1vppdBUhaHzuYybfZ3EG7UrtgLg
GUH/BriCV/+/pqazeuNvy1grQzJ12RpsCKSmXLWx9WWa/zkGyQH/zETRiI7Td9WjvBcJqVSYyQrh
5uXRyV/rNczP4ra/sTHfIcUgOWJexG4qeeZJ9EZ5esxba+XKX/ReN2amjXo7Y0YUIi8M7wUOyOfY
iI9UCX913aT7rjSfpO0clCRcSZ8uhRkwiaYnHeRagOLd24zAOCq7BoJIZp15UClxwzVS0yULDpmy
M4DNQtx55qM63qaaJIAB02KPeshaTnvt8zOX5NRKmiTT55X865B8Q8PYY5e3+P2JAxSADTwW5tVQ
Ae0wTY7AuYOi/JRE9UsRxivhwtL2Ai7gXxOzIaDpjRmtBtQ3sf3E9HLpxWuztOTjbk28W+ZSJK3Z
wmGL8Kkpmq+ybnyNZL8qyLkDMr0yacvmyFRtBe8j+AbvdxXNnYzzeMSigMMUXQmBDe+dFuRIWHRK
FG33p2uE9DWwcWipALQM/+7NFZAkAYs11PZsgI/BkT56ZWlb/mMjC4WGKUmOaNkwNCTM53V9JclH
J52kosD6DbHQb+iy88YhdZVy23SfVQ06CKblduGbYzYrV8Z7tw3T6B+zENM5k0bR/QBpK0adhByy
UVaHHtKs7D2148Y2RU/m6Jqhvarx8H4FYRGXFKhFAAjU56WiAVwMdWjhMd4T6wJuapdppat31b6Q
Z1X/4yw+jE1k7SgPoy1g3rGoCGHytFfiSwWSZS+rjHPXys+Pl++9c723MTtklqWMjlnj5stoelBw
sUPicFe3WRAxsVVF9VLn8o+7PWESt+y0V6DJNN8wuWFUVt2DfKZCa73TRZ1L4/Gpj7S1rtn3DgQ1
qMkKYMDIhc+LzmPYc7MswOCj85/OABKfofWgnPZ4ApeNgDh8omFU3/Wm6HWoVXGDJFBXdxu85z+P
GfEGSX88NvPe3+IimgD8k4AGNt+0MW8uQW0Ma1UVU4ipf0TDhVsMaymQpYHcWph2yo2FrjOzkE5s
KSOIeUBc5hV97SWhETweyLKZCbVrgf74nbJcpIdmN7So3o3hoVL2heX2a7RuC5HkNFn/2ZgFJiAL
i9RaIHTVjKvufMnrwbfSbQi53E5/CcWpB7l31nx8PLClk3RrdLZCoJXU2Gjg0ZEadcBz4sbqW4yW
Uz5mKCNK1xJrnGVrUzlbMVrqshUUFkFquwcp26mSzC9SYHgej0xb8rO3Q5vdW5GRa306wlCc5K5t
f9TLH0650/R/4vh7r/WeTT505BUthEAGvKlZ5pJWgq17Hw5rTGBL/vfml8zRKmTUy76EgvwFOLlP
amde9aI9cKXfoedplyprfb0ra+rMLhhwqdhAHE15eOekDUck4KHP6oZIUFrjG81+rszz9Ln7Z8jd
vnVmb+akkREpTTzwRuecJb9UHZlsA5uW/2iVyA0LsI8UE6j/h9a9PDa9ssLzq4YYg1NyHfNq9hrk
JUNXmMJNI+dSO//HXTtHQdhZDUixg0FW7TGXL1zbd2QFMbk2mung3LgyEaZAbXXYr9i4kYtrZmOp
7QH0iO5oroE6lh3zv77Gmfma0emNkNiYOan2bj9+H+SXx0uztuVnfsWOFTN16slhMmK5MhGXwoqf
qF6+sJQjIlgDar7PHU+bEI9HCsQp9HRmDxPO05I0KaIOllabTIvdUcu3jQQyxnQCicKuAK909+ck
sLAKEgAdJBPIv78DNGeoaBRTxtoMX6wQbOg2cYdIc9dg4IuzCe5K0N9NHZJzuF0RpVxKjoi/Ayud
7onSL6NtbPnm2nW66Dr+M/TOU9FE7dOpCB8aT1R75SUqyAAR5tFRJ//Q8vp4k6xZmzmqyszTzCwm
oU7nAysG4BYQlhqfo/ioGj9FtkZwu3jz3Axu5qiiEp38pYrXH/iPt5V97DMUibI1PaHFo3VjZbYT
ByNWYygf4xo3kbZ7rfoVf7s2aZP9GzdBUrxtKx2jqPs6aLnuAk0SUOn4jPJ9qOt+XKOO/Hih1mZu
5pqiwbGLAiroF9PaxdBwZ16+Juy9NqyZRzKtISdlh2kjJGtcnmhBmOR+jncgqqZbYScfeiJXqsKL
TgPsSyhXT5iW+btozNvIDhmO1WjrLi2OEd3Y0J2JP4Sp3Njh94p9eTyPi3sDJS6wK6P2iha4+7VL
aBQaTYF4GO3iSGOHuZsVxp9TxsApUfhBBN4QapoXg/pUEGlPTgme1uucb0CUPh7F4m64MTAbRUMj
YWkp7kK9d3ZhowV6Y75N/ZGPzSzuiBszs41e9WGkqOVkRi98e7S3kazcUrxo6SvpK1eu9UetDWu2
ydOMjlEz8VVWOvJCH+MOlD555D8e1OIOQAYN7NAWCjTzx38cSpHwHqwOaetBrCm0t4+/vziIm+/P
fJyiinSAnmZyaW0v6q7Qt1qLhJZGgLzJFDtM3AZzmZEmBhGNM1CMILGCMvS52qzM0VIgdGthNoaS
shKsHTaywESiOR6gCINvUVuka+i8pWsVLagqWmBsZ8J53x/HseU0FQUqH8jauV3bBUT7okSNOxID
3Rv7xyuzPG//GZtFRCUe4anewFhfNVu13Sv2mnThogXwM6CtFokXsJ/cD6dnqcIQbQHgM+5l6uDZ
uFYcXLMwWxmeMAC7ezO5fHTGTyl9fTxDi+uOZht09ABCBN6C+98fUlCsRgCZXhq3VHYDmq5Nr187
5YtrjgQ2EiwomrzLYCfclIWmgokqcmiQaplrgyh5GH/GReTmf9GkhJqtjcoQkgZoGZsf96yTstRr
WOPmz9Gmx9T+0ip/LpkzGUFLHfj9psrJbN1LAIvNvkAyJ03f7H07/PyLZUGPNPLlUIKBAMX9slSh
gW2V4fNWZwaK6P2RUGjRggu0W7G05PGBg0UEr09kvvMgvhJZZBcjYoAqhOR5BwI/5bkon3jdeV0l
AkH+5hkEbSb0YqP/DQD32Y5rB1tWoMsEarrwpcvWQsHFFAQ6AybYPBhAkPO9nzqnZGGYl2l2MdQk
O9aA6/hqDYWbLhEO2izV4o0IUKENoJ/4HlY52ydWVT9hgmw/LIW9QTXY+gaKDNVnSmu/SR6OK6iO
pRMNgXlrEn2YoL2zS4+nojWtCFL2ShzvdBUKZVjltfzH0qV0a2TmZ8ueKdXIMA041lWWujbSmp3x
F/711sjMvw60TsDaACOKW9ibfq3tc3Gi8AIDwgyvsHdZe6NwwIAf11jKblA9KiVAGCS2V0KrJRdI
bJA+TQJe9B1EnQw1iVCcRNekmh5Upri5LIKskG5PC+/xsV4cEKil0BGEYiHYju73JrWbqDNjM730
nTn6ijGSTTYow0ra3J6uhHl2CFC5qeLh4IDNvYfBqJUxhaABUUDM0RwRJuY9Nc48TFB4ASWv7dpG
0bup00o/TtAlhFR0tk9YkQVGhOdMTwclgOKF9sxVkvgcp811ijB5HhJQ/PUyrINOFvY1Izw5xaKu
t7XQ26ewcJyAOy2IVXvbrF1TGyH4MQ4O+PeJAR9Gci/W8i+J3haeSlr72UZ+wGt5/MvpSXIA74CK
S2GCmQzNF0dY3wZ1yK5alMVBCqzO02BbWSBC4oOgKDlAo+5nCl3BzSBSvJH0LPNkXKe7AhIDmqvU
ZuGJrmTY+lHhmq2t+klUjJs4e837j/b4UgJV5wq6BeHXsCkhkOTFYdr5gEtM8p6NBGHQ4JWR6YUl
UgwQX912KQn9qmmqrVEaxK+0WvUUmSpbibZYL0Fn72Z0hOnKvhGf/nzrgJIOWQ90i+MpM9s6nNkZ
eq0tNL8Pn9HNEq58fukauPn8HC3H0J5mjjE+P2AZ+kNobqi5kTwwkh9FsoI4WDoFNmCwJnrjEADO
Y46mL1Uwn6A/llnhJaLRM2vWCJmXvB/qYUBpAGCIcHPmmNq0jLTWgRi9MYFSi++FIH5c1SvubwGT
igamGzPTrN7kBSwIwqJI0cKMFZ3TtlPdVtH3YVd7Jni7DXs4I90SDFn/bNcodKplcRQs95VOByon
XfFjy2P+3WgD2kLcsPc/JtbVJuzCjl1q+oOQr077y+S/Hm/CNROzS6UwtKEC0zYDm/c3atRemF0j
EGs9NrIULaLze2oY+j2O2dpFRjiWXQ0jMX9m7CzbDUW+NPULbSX5uzaa2eoxEAnGeoUJM8ngOuBz
76dGxRWXv3S72CYGM90tgOnPIrlmTMqRFQ26kql1EBp1KV6HCd2XUBF6PG+TB5h7/VtL07G72YyK
pdZJWMJS1xLVKzpTeID5RRtuZMSvzbzwadk6QcRZ6akD6i6PzS+daoBgptNmgH9gjoxqSza2mUTu
aAQ3o17nUMtaG+HSzrg1MVuw0nLyJnKiFBpGqg/h8ledOcGYD34V5xu+qgyyGErCg0wCrBMR3290
7s2MMoGRCiaA7Wk6zad9b7g9aelB4nLdN6zXjjZzqKfFQx9QRXeetFaNPzRQHCfoR+275xCx5Mao
Unbok7zaiogZK750aQ8DsmEhrYGU+LuIIjQJuOGiOr04IOZmauk7AAFX9C+KPr+vHnBjTprE06+4
nYgi5CmpkR0YBTrGXKvHgxF4BjXQEMceLaswVzbTwnUEKCxiZHCWIHE3PzVjBQ2z0MpBTVgUuRum
xUETySkszF3vKB9DxS/HMHi8f/X3OFTwRCExCc4jcBmAx+l+kKEBAlNHRj1AStBGy/onhldqI7KN
zJ5l/AwYrqunT038pXJql1b/dKTzEvXA6x+28QFxPl61Fjpmk7Nmr+ET3jsRBHEQW8EDbXqjvat5
VCHqxY4znDqRob0swv0/7kP6K+rJSuz4/ohhwskUOWI/TfTB95PQV1amKEQdTjy5dvn3Kn9jYHTO
tcxXtW+PJ/z91r0zZc4eakQF6ak1jMNJ6MLLeO4a5dQcuJZHf++XcD7Q/ov8BoghgJ+7H5HGFD2G
TMJ4yo1NinB35QAufh7kYqAbRZ3oXW6Ds8EYBiCWT3WEkjpoj7rhw+N5eu/XMQC0lk/9XRpezbMl
YVAzQ1IQr4S2PxOsP9X3yvC5tk+dPOco9JVc8x9bXBzTfxbnxFx8RG2ZZ+l4AkzKcq7xKjhqYT+D
BQc0Hej4RQ/RHG8jE5PFPAWsOxO1B3WEYlBcTZyV+vXxQMBzh9W9vxTB4nxjaXZlaGD/4KWSpWdL
5Hpgdup3IKP6T5Y6jJCPEdoPI9PsrahtCwINMvFb0NN9jTKI47pWlKa7tE7as6Zkw06VZfOhkprY
jEkGgubc7C40xWPJ6LJu8Cgf6l9m3Qs/0TJrZzo5uUL4OPOoLTIvRqTooyIrYryjdGhn1HhA4NVl
aYe61PV/SGvF+W6syXAOwfx8VWRdeby1oGHXhfaxHPXi2oO8zqUWlc8mayMfzVDlIQIj2tZhpbpl
Xd8cIsG03O0iq95mGoCXLm2ohVKBpVgeyUh+kA0Q0dSKFbfuIrzQ7NIoRpdUobUtNJo/N32nblJV
4KmU0m4n+2jwHIpOpwQETHsFOwPduuh2btC1vik6TXWboU78SOghst+QZ0hZUW5pVtFrJBoQXyQp
v1bYAY1r5rqGt5UTQdtQ5keNJCAtGTuQ/nV2xw7quLHr9h8ziT73Itp1ibIbU8NnEaOouvXVoVHl
S6wIss30onrWyzLy4xLgGREnKt5kkFSSnAgPqDvzbCsluypcj8+mVoc+KofRz9ouq23Sp/IDcRTl
ySptI4BaNMr+Q8iNDzHUUze2HItNmsk4aJIKBe2s1/TOLfF4PWqizJ9owwjKIXa7bUZkrmK40iDN
CxLoTkyxL8wSsxV2B1QcoDVn5OGuix2+o4UdeaPJO2Ar9d7LkWffp0yhftICPTVo0trWmZptGkfY
O0hImHtuVNEGBc3CS7s8/4Cwor2qQrZfDbNSDnk9Ns9tqVf7QeUoSjs896TW1kGiGNIbILh8oGOm
7XpALv2esXjbm+AYU9qu9JIp+YVkbO8OegOuQnVECR11RrcEaPrAQAfwUasr2zP0Jv8Heg7muQrt
LihJ3e96gJ0DxeygqtOqmPQuR7nGBjEg3tbIFxAUyJGPdSBKj/HqZtPu4xpi6CYVMdIONENQpHcb
brJoUzOnCUY2ZvhvVe4luW1uwgLd4aCOXEm3Ldwzdy5g5j9JqHBa13ABgrW+DpyVVlws6Jw/djW/
YdhzTzORyAJ4h7sTFOL39wxSYVGfFX1y7o3Y+pabEEZwQxZ1z62elUEkkFRqCVjeGBHprzY27KNm
8PjQyK9IAXpsRNymjCwK9PaNQ0gyTSTAKCQBLAw6Dn4yVEbQsCj6MYwS7ELaW5RFhZelVe1nSimO
FKcC+QlUBtMOzZhpmzd+VbPyue2Vj5JK/WhbCRqmnEpsKyfNt6hYjU9Jqyh+IXWOxlwwIJZVonla
MaYBS0fig9WohuYVaV/DrG02QPk0+9BI7H2Y92rACzAYD1E2uAlXhx8VFUMgitpxEWW1lzB0rF0Z
O8kmrZTCDaNMgFSkNzekRos6hDxCP6GFkuM46ZVHhdA8x2o7NPs43XdnUDpfN3n9XUCO8k3JlRL/
L9POCorS31cWbuGGmIJ7IBonro059pmbRQLynDg5yyLZSm4dEBQ1oErUX42KH5JoLexZaEhGYhrU
RnjcAh38jjYk66u8KFQanzF5/YHYVb/PpFVsI9IVQa7WxbnmsZ1BP21Qn6NK6c/tGCsH1irxi9EO
4Z9f9nc/Z1ZfKmgex9pgxeemto6GIB8GOO/HU7x0AtHAAMelogr0TuVYa82UysyMz+AW9ay8dhvr
EzPslYGsWZld9VnZ2FavkficyU8Dq12nAQKpXAnGFkIjy5wkbaG5hALDvN43VA7HzdEiyAcIGVp0
bkz+OP3hAKWOjlIIapuoXs3iVWd0yiZFf+x5hOq0Zo9uTgq0pSkuEr6+VqzJXy4FSGAvA8AJ4Gc0
U83cVj7g3Zc0HGvDbPqUQyPtmOpxtBk6aM46BSDKMbewG42GhW+Pt8XSXNr6tCXQ6IDK02ykFsTP
67TT4vOQ6ld11HZ53q1ppU7fmHtl9ACj7R7wDBDpG/deWQ8jgP2HMT7rnW/IS2YGY+qbg5u2K7tv
KaS9NTQN9uaJbLWqgXoRDDX198y65Npl0IAbW8nx/f6978YDLqMJ2A0+gflLvEmasYlrJT53dvmU
E+eLTbrEA1+85rK0eVIrHWFI9yJ1y280tkN3ylHjzaciqdYYnIyF84Y8NCaWYJe+b+eIDLtGE3QS
nsxmyH7Bs9ID2maTyFMSCb7ZllbHOmdN0PGuQfaLpF/1NA2PSmILxc2MGsVfQeIQJL9W+zHiZX5u
wS7IEVFE+kddTftN0Wv0CbFptekIKzydI6zoEa09U4tlPgkRFY7joACnoFs7K6G9j6JHnrh1yvXv
hdrZF7RKxyc9a/vUTfWyupS6InePd/HC8wwkbyreyuBpmpIV9wvPBpmpNt7np1httR1R8/aqEdm+
hAUvD2rHiucEW3+DqdGDmJuAyj+2v3CKUBsDkgHZ7t9cc/f2NXswuqgdjBNn7JDk5aFdGeCSAbRE
oBWDgn4VmeV7A3pVZFk0RPRUHDUTwj4rGYe1z88dUKf0SWMo1knIA2Mo3qzMz8I2neRu/v3508G9
OZilJEwDyoiedL4p5E/F+adZ86H6tMazUwnkPNw1bgYUHOakEE6iobE3TzCGNkHBqR7DiYd0rGnq
4Ra3K5QAkLRpuUW3eBNCZDOUlho0vMBzXgkBsWrq6ApVQhd9U8ZGU/TmlAtG953aOq5TRt3nNo7C
LW5RUE2UUabsq64MA4bQaeX2WVyNm5HMZguaUSnL8C49UXrN9nX9Z4uNxBLUt7GRUPsnwDPNb5sh
hV6HYrYaUnlZUKbNkaXFz8fnYbbekwn010DxauodgrzU7DwORqkNzpBjvUG7gtaKvH3lxaSfoVdr
6YXZZE2mAPsC8m8SPZoEce+3FjqEla5gI1SvzMjJXRaT9nui4I38xyOCh0H3oQkucTwsZvekgceR
beeNPOUTXqZMPPR2meWaxuPsAvs9GDgiUBD8ZlmeoxKSarCZWQzdKeyNgBmfuGpChepJtOXKcBYN
QbECD6WpHXCOANNqEXbqKLpTXqO0GIlCBrYZs51RZG8a+P/9P589JNz/NTebvaqk6P2zYK6qkA9B
Gbofo4CYK7tuFkb97+xZNsqz2HKI3GZWUNCmLWqF3Ul2lVvUhq9DbzFBMqbJW9chNTA12ebxwJbm
ceosxMYwAEVypp9049hyO5QAFPTdqax+9PrFqis3MSB482cJzt8jo5PKN2IooNx+P2duzOCYCaOx
eHciE07gNWzWWmcWDix8538GZqfIGqqW4AXandTXGPc02RCNrWy5WRT4bgzTQb4ZAxQ2BsZGmIh2
agrG15/eGEKB6vufLwgATaAHRbYfjmyWaChUYYdlCyujdBVn27vC2lhrs7W06nTKMQBuCOiZMVv1
RGXoTEGK6qRQiad+DBZm4hLnO0tXXPW8N+73pMGxIaMBtwBqyNmWtoRdV5mGps6i2TVQT0Z/kUQ+
K3YpewLjae+8DtH28QwuOdRbk/PBKTznRlTK0/BslEFX7P5vn58tUEegOKTbmLsmehHjGRrNj78P
dt9ZJPC/k2YTA/7GtpEynG1mVYkiUyiKOKVme8kkinJ8oOc0FKGr5uaB1erBHszIa+JsT1Ti5cWu
ELtc5L5qfQyhVsabs55t2/BJoamL1sTAAqwFT6WdnQN5Y27bNkf6/6eA5rlQaxeNc6Ubd/qGl4aH
Mt02SyPXHOxdbfDAFOZJ08F5Galuj+xrPh51/VCHT63xYoA0i0YHWu5pBfmBvP1YAyYUoTitpwcd
GM3OBF8IMmamJvattP3/4evKliTVkewXYYbYeWWPPWPJzMp6keVWIBCLBALE18+JeZuxtn4os9v3
duUSILn78bPotkrUpnNdztlkftf4fh7LNiu11/d6PqAlL+ogplsbW/3LKqfHtIJ6M0+ROb9h+VmE
Vp8oyy6Mpot0s+TWxGAgPYEx8fDQ5VihEY9ijr0+U/4F/sHAf7qIeDpmW3tsg0Nn32RnJHX34tpJ
rYuZvq/+lPj2NdjcCJlBzE764FLW/9ZyfmHe9v4EVTDFpkEjoPZ+JRoQk17e/a0+q7pAXd8/czKo
cGJDwnBwSGv3IYbvyYOz9djuCE2CkcGFMKblpZ/ee35qfQJI3Y22wUy6ysqNsUrn5m0b+3hxs6m7
uQTmub92WUWdU+67xv+yGbu2OnOWMoVyDhZGn6wpsOugW5Co0IQ329XD9iNsaT45ZVQ2D6Uf2tqV
dLeoY9AfNTn5lXEHaSsrHZ1NEHC2ewYfOYPyFILyiHr7rTowPC4L38QiZT70OpZiKAg4J3IojCAP
5b3WcEf2v30z7chfsf1xqyoV/Y/mV8WLSkOKPKXUyQP7DXA7WLrwwbHSoJvwjxc5/jPbrJwLve6E
txuGvng67M+W2rMZNBAEQk9izKzei6hhsGhUJjYVOh4MHm88Z8iIlgra1g93/Kz83DbOlrbjiX8M
SiU0oHlJk4rzmLs88Yz9EL4Moyg6W8UucELgYrtybAt/gIrem4sGf8T8T4enIFhiEjy0I2PQxmJN
vYRCU4vIMnctLPcFMbRlE8CXS15rPFEBh06yYHqss25zkyrM9aoRINonZdUUHM04YVO6eFZWQ9nc
1XlILg2/C7VHbhe8EinzEkzD0YBlpWHuRjgx4dNvkUFSXzQipJZl17u3Fb0TJGPhtaVGbpA+K9vj
qj7A8YyX4cUwH604ugYWLHd7+tdtKvcq77h2Qyy9a++eWpYO7IIgPmXul6kYiB3NFcS060dTv7tI
JK41Ow3CTUBJ8FwkHPwxKljSTq8a61PaBQmm8gzypNn+sE2ZK8miTcFKyjOKKTBioj5gWwMhLqBg
MxL1Q3dmNNdJ30jo97K6fZ9gAtI0WUuRIeO5SAFaDlUgonrK50YkRmnlwuCXkEzRSjOLiLSaumga
XryRw8oBG4tuTOj649mIczOjvvGylfwarZm2AlF/Do9dUOp8OHvWYxgjwRXJWzrqVOMC1V5j26W5
PeAi8JvfCrYJVuvFm3FdzVenY7EMmzHmNqiL6474xSQuFI4KFT924FpZAY1L1z7awaP1ZWZXyG45
VC3PhRp2vf3RNNiz+ORYT7h/4StlgyRF4C2wCzBPNYVT/pvqzwnOhZWrEhLyWHEvFpQenAC8vvmN
r5kn4YiNdagIi7X9O9fXJRhixz2N6iItO1nW8tXHMrB0vZ09rPngevte1zskBe5D6u44Rr1qRLjR
1GxnxLKcAwqQb6uq3xEcHXBpU2uacEPyj6APY7NGkR3jxZDXIcCFWW6x63fpGpJMEoinECkxUhf0
SJJ7W46guZ2Nj35sqqu5piPJCF333ubEczjmjRjPIZ7BWDG4FvKIkwfax9gKIBre6lhsf9tZ7O3O
/6h5wGMGqsuGTFAXazm/H4+T1acTZKtlAIEdcRH0fF7ZV2lcGl/EnjfHrd4SSd6darzOzvo2sx+7
DW727OwN2WWaY7dh527XRRsqDlwNwUoVexp4R7cvxg6uQ037KZXYd5XIDa7hWV+/VLoqms06MYMn
DpdJG3ZJ23g7TU8Lm88gfEblXCa8mlOCVagZgOg9RPba4Df89J0TbU7l+FjmOraA/BhDziAXtRt+
JARndfJfvXJu8Ci6dFH1zuQe6mKdjSBxEsMGg6eGNNIm451u/oOuvgtzyc2ESTLdS788asGxnNsp
Y2/7OH/gGXbDfnySb8zYmWAv6ouzcvnnWPaRM8rLyr2kr8Cx93jUeN4fw7hbA71arXiB3RzMSOHa
57axH7K8DtpLWS53usCC3QliuMJFDsENqhqKZ4CdbNC2cT1/9O65g9m9q2CkQv4sHq5ZK6MIK4aA
IAWs9ur3ch/6/d6tg2hSL6YxR34jP1zwfrGt29cKZXazM7dvEkPicRlxuRWLfqwh3olGxqW+sPnF
HLJtbeIJkWa1L/PNDrAF3o3z3Z7Fq71gnQNZFQutTG9GOqN8tm1atQ8VPMzx7xA2BwJ3TmMNomEd
42BGmqPBUnu5l6sVuebL0ljXpeapbNa8NcJkIs0+5ENuVNPOMnjE2qbwKvfo1Z+WHOKO9yBazDd3
xC5VtkHBg+2VDm6Qmqvz023LD/jIrriW23Hlr8OKiotYKrjp/PGXcE4gdniMTXfcxh899tizXdmi
cGn+JThO5N84XVtkhq69H7vdYfHOW/k+18d5LcYWVpUcPY2pI6PDDo6RIza0SYdqMExhvFr86JtL
sg7OXtlhbFj/hFvuRA+KgJ8jxrPqzjinS12Yaw+15RHXXWoiZtMW79i74paqIqckWW84kU+3SAuK
p4/r0YeJhy0jjb2bOaSefffLT80c2HXe+fyHeqnCO6CDBuI2A/0MuFpxF7DckF6mfV10Gsxspg5t
OSdGEBxZix2hUH3sU1yEtY8gconcPVhHrzN88JztFDB/yyjHSq6G/GHvOuq2tgL9/2oxVuitublb
NgdLgk2RhAp28l7M6tZPN8vZLeu9Eo8az9x6BPOrExaK5GL93XB28hC+bFiMpdzX75iWkRxj36Ww
dn3Fdl2wpWpRsb0ae1BD4pGHb1h1pttWCHHEE4uMEh9I5X/M/hrXcC9uxJOzThF1sr0PJTlaofvR
muYXdfmUcKQAR5uYDw7tE7K+0P7vVJ9me33jQUb8WzfxOCwpro+Q7OHJGPtq28Ml5g035m8gmtPm
/Judzx46AE38rJ2O7RrGoS0TIr5nBJNYXd9FjnzKSY56Q92uGBhMl2XVqeu+Sotkg3o37HND5rzr
5Hl2pnTz/oEOEo1hmIQ8iOoqa3yNrmtvVmuG6E74aWIZciY+xz0pcwQYgE702lA2R/3YZF2PTeo6
qT0J5z2QOlTMkmUuSCxgSsx2GfHgBo+qBClT+8n+rZdTYB/0dPFRcUDbRbSvE5Uhj1Tl7TacTga5
eYWOYpPej2OYcRCcXPbxLEkmfE/cjUd9T/bEbOBgcbJrTCtV/2oKpBuu3fRa1xaSMqfIJw9kj4oR
rDTwARZzuKzBkzqBaxccF2e+QgGeKdzhHiyqa/yU4TylIV721Q9PW49wC+vNZDVIE/en9w4tgQFo
Htkt3O4MmgPNy2w3d4Y60rYVVXKN2vlL01uINmAukS+CnqN0M2m32WYGcM8ksQDP1QIDG0PK3Vh+
Z2tMTH/HIDDu8kb/WGuinEtHca6wFqmIugtuRU63I+LNr1+XAe27cYdwBhu6lAKTCLecmoUcJ5H2
UOtnuu4szCbLXRv8QDeddZ1RECQDYNn1mKqfBjbIHPkZcAKB9jQXEMc006dqC3O8uc2vVYm4WtC2
Hm14FnorWBTVP0EuoWAcV4kZdZX5wjkILuS8tlYyTTKaTXmrt+0Smn8h4Iis6n1hEtd9HXXLHDEo
90ZdJgibikk7vfvDgQ33mRUe8Y8bLK5meuKwM0VECtoBL4ZbY4wXKUGMmlsyVPCfoU7t6qsUawqt
dFENVepau2AtNP3bkhmtWa7bj0VkJhNo3L946MJiBI85LBg7mfonLNvc9CGuDmQVGw3brSNUZObZ
QLTAPPJkhfVVACe+xQfbw5jP9QZ6Emy5Eqz0I25gIyeqZFEFJkd8/b7wwD3rXQcl3mYZaW+y+iLd
seGPdVNxgJfVo29KzeCGYp3chFHnQ7DGIFMx7UMwZc6AwJS+uS7wGzDWr8n9rXBGWnxkOngsK9hd
y7eGy9PY78HVgXrp5gVVAV5r7rBnK3snRhgH0H1MzW0iGGv8f7T8HvD3batNFtuK7YHvfPY2OuCn
U/OyoTLx5mXd+kS0Y7QKJ/VCtM1DpWK+vD5nPE/DkBA15pVWNC1pf2homS8aAj91Aq867tVbX/6z
6zH2ODrq5sWtEIC8hbkYnubWr3rtMaJiIMZya/qoF6wG2u4w12Y8wLp+HhPwUOf+lflQ8LonvgY7
Z7ELcJHw5h4ZP1MJS9fnNKTSRiwR74ZUlD/cw54BGisKcU4r5V8XcfeezWJSdgltfx3kdDN3xjBK
4k6icbfGCItijQWHz1/LUUU+7NM3x0WRE2eCS25YcQA34AjNErVLlcNfOu1HdubWlg3azKdNHPpp
QsOq9rgUo5KinxRPGludrsi5qTRkXvaZTOdwbGLCgggryHhe7MhAWViaJjV9tWsonRLidrBwu1LW
XF3nbfMzdAkbHi6OIhC+cYdCBo8BNFy4we3SLeqmT6B3Rd2aj5NCNhNBtuMapI22iy1sIr0MkL7o
BE1iItsPZzN2bje+uN1xXjBwQT9nMBuONx9N6RR1aURVI18GpuLK/m4nlswCd1WLcy+uZnXohysd
72MI1dSxNo9y3IfmnqIdROYvPrUasI8fDZj3kPEeG4GVKRjtWl6ZmqT8bIzwBRQsVKwN92Epkrm8
wiIfOGnhzf6Ol1ZMNabTbzoEVwstsKiHQw27YORBH0oS5puoAfDY+0XIv/h9gPTwPbXNXeXJT8yi
f0xEsuH+/jOs+Dlga9IcBIYNS5S7WgwX6V639TwKa7+15VfVT4e5AnNtYMkG7M/vTybuYTTpCDJ3
C6v082Bgz8zblEwBNGQLUB+8en43J9hkRyr4480m+tQmt5qvEvGjxjeoQSgO+nOEBhypSg8Ee8Zy
4lk70l/wBXPf0PdgBd0VB9FZaLTCYWMhr27QRxOqAs5XhzlmE00q8GfQVdZ3sCFbRDE/mbiz91eS
PzO4c6D2x72+OKwwxIFCai6mn269D/ThuD2ulx32bYUxV4kzbql0pnPQD8nssXgxJ7RUBJNoDbMP
wPrmukX1vB5aE34wm4wMHyts5eIoludtXOMFWlPriaC1RQngF+FXycLGCFNAUtHuVMLokLTfVJ+k
3hnehQOQavktoPAYK9fIn/c2nB5NMhwM5qal6C4jtoamOcL7jGGrvTl/pVEeQAtKqs5KBn/nzi6G
hvq4DeHrKs0MXqTZirvU0wh6DpxkVTwdUEPV8NLPFxoehu0dvwQwqi0hxDjRDokMCHzCxi+CW8fL
KPYVeI3MBHwzIEgCM7rnxF1/Ue4GrGDJnfbNh+AHrMPIGu6u5aW2hxldoYTYSyY8+2yMU4z9H8LG
mqPV3xWXuWH+I0okqK/Vc3IHGElkeXLUgSOjALZ7kek85uE2VlVMMSiMLlAsR+QCB8rGT7MaJFUj
ssQmJPQwkjWmzgGBp13gReO4nH1dZ26rDmhd9xrJB95wE4rHGDLBdAXOF67HCa4c8+ZB+zKC1suy
tgKMwq3M4GpnbmXybFTWzdsb4Za4gwFu7a9Yg68Wm1s/FN/SDvF0MHG14CnsjREQ3W7ozWgI21uL
ucPB42L+O10AvihAhHTe9FUpRBcPq5SYX2z7Gtawihn9zcZIaaDF23q+w4vRpsPSmHndeIuJl8E0
b7ahgPLpAdl6gdBIhJ1d6mSrS60/ugXvc6IGZsutRdwL/t54ZmOANz7MuVlCe0lvm9JhonAq10X9
Ms/aedYCC1GdWWx7GYMpto0xlvVl0A85flc+QCCjAEBSj/ysV2A8uaxAXvGmWHXyZayzcFMiBo8a
KSIwnQ+Xm73BJY+B1Kz/UPOH10WgJ6AiMlOulQdAE2QtiyGsTiCHRGw9t72XDZ4dG+OcB41ZcKVi
1V7roY8dyveyO2ykwQOAEstrrMzcwqyuwGiscJlt43mYXozSiC3LAHgilowJoFB9/cE6REq2bZeT
qXm1zPbqtF4DYGfNGDF2jZBwa/pmAY6l0cW6fpWUJjoIL96zkxQ04/CEYMGro75NfSnpyag/bFwL
VuHwJmLibDYnYR1UkFeqPIAkXhqFO161j57cxSgU1FGJ3SgfDlwewP89ePoM9ZMI8I659euMy1mD
H9ZsJw5lfQeIm7Fjqf66uokbdbC3E5rVts5M8vCrvfCLzsJ/PmiOV8mA5n8A2v7Ot1OHtnIKXrvw
IDHfmy4SNG9rF0YBepEKgJzDFyTe4WW084Ue8EhLyI2WEQNJKdyDIl3USIA5yn1TwMcchtvB2jBe
FHMrdnx8YCWM8niTbo1/iRo7fVFysAGkYMCR6ELCyHaLwclXcjLCa9jqqBevs+NmYJUnlX7MJj54
oxi1RhQsbKW6PmmkLDQ4vyD5J5tGv7fgI9mawgCJtG3+yCDpwpzaR+6mk96z9bV/GgJivJ7MA0Jr
FrVFymtRLrxktc7+Bix2xKwFysNBr0Mx9f/cek1huZQgB73wRoiJASxQ/zZzFgVq34/IQGQ3f4FG
xwOttMbG/G6ZZTxgiEL9yzigyq4miTM8lHOk/mObdaJLDdRvjMM1TAWMaIOwj72VpwBIT1ARRBqd
KXLFigFlR3oIfQMdD6iPsv2o6nskcv6OAusMuSWAlBIcr7C6cXhcO/W+Qbqdsi+dvHDMk/1m5BYj
iV39mzm5OQBMZjEAP2A7t/FTB1fGOgpcVIcAxnf2bmbjXjTHUOy8+iLqIyDMKkz50ObNdGNlv+P0
hak6sZ84LNIRTF8iawethALSNJ5RQKJmQX9Vi8gQE9IhE64OVvBNYLpY8o9u8ip0TDwdPZrOBvJV
8po8BkLxfttAIJzIAP02qF9DFwMhuw0N4gEXmyWVuju++PbBUrfWwkF/30zvvCfRvNDctP6u6/ZW
1t6RieCZSbmhgg0/k8LasvsY5Zi23gcz/vjuDKj2026WhwzxVrpo2RC+bCjokHPb9BOCtVKt+2RC
sZN6K6Q/5MNiAqXw0MsWvb0HRn7wliAbjI8ZivOhLHOyjQnIz9AGFHxbIyy2E2jvIRZw42pc8Fvx
tKXrV28dRxaeeq0Svt295rhO56rKWyi4ahzw0YPrxpzP4a5E8fKBsxpzyqiI29HJ/MrE4ANAK/z0
+ZbL2nk09mGws8ri0TSSRDfHyjcigZG38ZqDbbzIus/7xU9sOx8MhXYH61t7eJEBPrvlbnFpHze/
QqcLj4jhU9Zlg3/ZsiOy1bEVIO2yV0RVQD5HumOmtMoIEypEF261mpHsfe+w+B0m6WodTzSc5z8d
loIjysKVG399bRZV++WqI50xQtXzV1laqbV2R3Py0BofYfshWj+y0BUJF/DRvRnQAaLYeEHkoskF
umHjKARHVwxRMJB4wL7p6WGhHfD7hT40Q4pvH7nGN6tB8SNv2nxdO7Rw882QZzmZOKPuR4j4vYiM
oo/LwP7rWQJg75J5AKfXEmAwr69M92jPAaeg/SnVfnTO2vyqN1y26hd+YQyfkvqdujL3q7O38B3F
wn1q0BiOM8zsnCoZ2+rXVgOInp9hOyWlrI4Y3VKf4TRWEIQj/VmAtx7g/p7dY99fTG7ndFkzmANH
UKwnloFhwDy1LrIMDIlTAlsAXhW+PDDJ76wSaRP+ZduXuxXUvOlG3wdhZzrE9sPeG1jXbDUImWjq
vE7HrXEitZ2S0t91mmWTo56qmWPpoPUDTTnguXQXeJ9hlarfywZQ2U4ToHlTk2oQLtDe2EMYc7xZ
K/aRbd1nVvgTbggdsvqThzUxZYdQ3JiCQ65fJh1YQqth7yAOTDub3f2uwqYUAFHb/MzWlFTV3669
eBwdQfdqrwBw/AeyTOH4Fdvjy1gaybR9kV7EJTVjTFOg7X/CkwuuCpHiTmZNN9nfYEYVmcY1pDnF
ceyAO1azl2x+V0y42Z6whAxhUkbxYCa0aRq1ytw3eGGHdd9aL7TlmWlIbOz2sGiAaxKOFOCvcPph
bvH0ugnxAgX1RxM4sdvvlh4DRf/ay9/J69EQ4mgS9Yoa7iweJEcJwn6ww1pQbPuEPa8JiEYNp4cs
h0dClti7vWNtOU04l7SNe9PAHgrPp39XHZpCiSxzaHigf0kWc4kRsRyzqr41ytLQJoGEDVgjcIDV
0fmDsDsERtm0QKdjJdjcqKhSVmwpzJ4OBst5tiNfrokwyXvofrv6T2jiCsB7KfGe6rRqWAxTorTf
yLcB9sbSfgicAL3+tig1SKyNPcBrLt+H9k+goBSfb13wyRedTBQ+MUByKRogyEHi0vlDZxlZNqan
Q42S2YNtxNAibMCnoe0o+KqSbRnwIXQ7SdJ2sjHTF8FWJcOEVTZcHia7yqf+OcfZmWr/8vHcGZ+Y
Ws3tMARd5K9omNb5uLllxlZgJRVQe23czLC7AqZJpXU26p0Mrhx7Hb3g1qziEKgTlhLDG3awk3cb
eY/u/rVHPwRGvsD/8qe/swVCJB+wST8bqix8qve9eqkkNsLy05BFuf76eFS1dxqbS2nMiWt1+Cpj
Zi9fyJTyo0CiRAlSWDAgt7uias4U+5CnEa0MaSzWKjLUV8h/XexNYBEBe9B7HQAPCngq1hMasGju
TyHAVdl5X4ptv3rrd+0C7oQ+GPyVYO04O8chvCu8R6Qhuc/Vh9sZaE2drFUAqLYznzLWHeCQ1LUY
x2qZOPWOYVQHMGo1GS/x2jhoODQpGN56wiUUVUMisV0U+NM62gK4ehnN8qDmNw0XlBGOySWv47L6
GEQV9ajWcLw1WO5KINVQaW3d84dGIql28i2krxXBFy7LEWjFkLDgUrvXCWDJ8w0MIBeg4hR4RaD+
KgD3UNrkI6Z8gEIAVguw4oEgfoXkZy7/4UcInJPP744DMFDDLUjCnavbfMwj8qHwhvP6BRSEAtBx
XK8yWaB5QGMDxxU1oEmrks6akx4LRaDTlUC7YO+7ducNCTSr/nOpvhwQzIHfCDso44d4f4gqyhFr
XVPvZ+Apy9bi4PxR+B0nMiSOeCdyjJxBZOVUFawRV6hwvqhawaAgz/L7p10OLvbFyhTpqCpshc+e
3nvTAV5KcSkyZmA+nyHsI7he3X0IGtaQEfvaD5kKM6/7oKL/398CO6l8CHFHQQBVVXciH7L6mZ/D
Yfey1g1OlvowgpSwd9v2Em/5U9oF65y/nYsLV6FKZqoPo9qBCf78ADk3epLcXYC7EBpPmp1R3HYQ
n0ZVCMV4hZ9/7G60pGCjuJEwobfq0emXn47+Drdf23tZxNkeL7P4LefUVidHw/fGxN7rZviPSt89
diidPXDrbLCAxC1rCh5xhvcgCrolkgJB5l9MXRcRomaTbDLMv08HePjnJKWNXhnICfDuLrzTvuia
qomqevk2sIknwwsGxOdHOQfldQCfIGRoGa5j+B3I8sB6ZE+RwlcLVgQqs4EwdO2Xv1hxC3hAKMAE
AUmbBn0xOeA41ehJ/EHEsIRIJey2vaGLRfmp+iMBimhOQ+b7A1CGOQpodwjAOpGSAiukOSgTiUtJ
CgZ06sp/sBKKfGU/ggXViDio/PdtqPHXZYCNpHqzOrOFsHI+Ue9iuIVblaeFsAQzp6H1vRHTEHny
RUxbxOoa1KE1kv6FD34E0nkKNwY8kAo/z9VQOLjhtwoKZFSgkbpSweLZJUVnHvzgQHSbD/ZLS5/X
CVaG4U9jPjb9NaBIGZSmGm2kiV1tIPqo981DPc+npj5O6HFnEqDy/WMBhOEIvJwclkL0kks6xqx7
JWq6udz/XJsRvYABmgnGGLbu7flet9OOoBTgay/oIh7Pf279T4gcIirPI1byzR+C3wROGAGciar5
QwdISMO3Xay77Y9xM+wwuPhYEqGBHNGDBrWKKIBAm11XtDe831f+APIBCJGAksn4W5VvjZx2YyjO
1UKixbmEzqWWjyF888X72uJHDjC567s7IyKhBBO9w6bRLkZ5n7AyNbGHWLFfxQja8R8fefd+x1+b
ec59yLC2/r0ejT2kxRipnxxCrLd6OKRL8+YBe5uwsAFsboHiY42Ypa3wnwNwliwT6rGOuGVdiV6u
sI6NyynQp63zC+rUBwknqbYBer+ttwn/R7Y5kSvKeBrtDvIbEYta3ssRBCRrg4cBnNjhs3BnBi4n
c8QZKrGsMMMcTWM0PvXSS3PrA+tkAPtcX1b/4jh17NbD+zR7ezLDE26mMQjm56Y6IxQaYhI23dB7
hSCZ+PFoJzBEQwOJlje8LuS24njUFBPzDCJw8NcJPp9cCigEGuu31Lh3AOxTD4ryyqsg4jGi2cYi
HYy+Fask78zkAeYeMfU+3f57baHR5Qkdbmw8QvADhvFRYBM012+DrwGl4vRhXWKQIx/d1BSOi7vZ
znVdFeMImXFfLRKNsZUFfZ0xzM6zQGQHRJ4bFDiQjx4H/iLA61leh/Ec4m8GNdoThJbI8TaXN2Ek
/vDtel8eMDH27rB3gGNN/6ACi6J/vP4FXq26lzm49wCUu2wx2tTD6pyYjxLIm+wmyJQCD6N3mTj+
q8fe+y1H19WXKQWrAoW4REkUY4qNI8Q/sZBfPcFvN5wok+DtvRj8u5WfTXNf9RXWZmt5Uxg1zSmE
ZwSGdfRqLiTUbnNBnk4KwjTe3/Fa8otj9VGH7O5ht2BghObgIHHzmTL1+HVW35h5u17hCTxMqXNn
IpG1HvvgObF8PokOa4WKSXiup1y7nwHS2pYrrffOdHCaQ9nXAL5weIJ3xYH72aC8sJ3TDNHzC3nd
T9OevMrCWQUJ76Nyz7wtb9Ird3ZfH5XuQY6RsaFwd1JIXUELbb0v0b812z0QWe/tXOeEIdIZbqS6
2/ZLAOuT2cbFDzMrynawV76JjRbaRO3B3NY8SMX2bT/FJZokw+fpjJGubPCxts3ea8UrDS8oqfF/
Z73+J9IunFxd/+lC48Jw6/+Sq4egt0ilWnUe0CsD8VEQ+//37/CfOM8h3JsdmFRa4KH/P4mQRExf
CQdUda7q1278H9LOa7lxJQnTT4QIAAV7SytRNPLuBqFWq+G9x9Pvh47YXQlkkNFnZs5czYySZVCV
lfmbdQF8J2re439Uiv6L3bVHpZBR0lBWjkRn6MVruh7W+5JGujnXMunCTJ1CuuOIbMmIhaDnMaVY
VK3D92fKEDlUut3XoQ1k9D8gqL+HGKfyG9K9LgxTCWql2Vflpumvqn8ewShAgh4P/1ZH3sHPP581
cmgFhVHv7SrdZFW5M8r7ZPjnMSgyy8BWEkjSHfFdOtSBlaTqOiq/m8BfWcPq/HYagevf2FqsM3/f
QEzHhKqlYZPzcxBK24d1rSXdXmscGj1/av/34A0bR2sg50cX6BMng5nwNW3UxyF8j//9twWxPE3y
ZTfu9raSXMf9zkbIvcfLVEYmUL5kc3X8KSpQ2GEOo6xnC6FPP0XkMm1oDv3e/chAjFsXJu4EJQC1
UiwX0KIZ4e3W5O8DFUuisOByrIFtdV20wib1nQbqLaKSJBi9/Bq4kPQbl6dl+3R+1Y4/HkU2dBYP
2jwECHmys/NW0PmI63Zfk5vhFFpo7xqV4fNBTo4Qqyl8u1QEZDEqniwXqWsdBWm/DwopQ9JE7uZ9
IRfc2GGlbRtzMF4bM8q2RpoXu6oYqke1LesLH8CJoUL0MxVo0XjmsWl+/gios9GQ6HW9N4v20bLD
fd3GAdiz/Pr8aE9sl+9xxESBCeZ3CBCkrfeisb7kvnjJA2lxPsTJoagyAngwZFVtuv1DJcfmWc/r
vTu8V8JaQaBftEFxwf9sXPvJFz2yX2GRcwFpuDH+nDC3tEpJsbJ6H4r+xgy5slGLiRcaLZuoKy84
GExl4cbzA+oiLyh2o82tN4752yft2A7FPrMr90aolct8FDmVwTaT8Lnmjd2q3bI2wICGB6us7LU5
aMk+ccro3e98FCZ8byDtREG1rICAZaUvXVjVcXdMJ+P7z5t8KGkpwDt1TbnvKUTYffLBex0ISrIZ
8L/TMtgkvb4PZPeCzMqpNUBen02DvZ+K1uHPWTGVRon6oi/3dRhQXWDq1bxZdq2xyzjEz++qv/La
0zHiVqghEqdCtZoyL5NWhLGRkahm+ePQfo1tBEHL7dalTyRDj9UL8tb8t3B+nw984jRXvsedHA+F
Kkm2V4Ol9ntXpWWgPJhuf1uHUbNwBn+fSs3L+YB/6XXHI+WwxZFZJ3OYbO0uHCzaAmW5d/PSnHVy
k2+jEFx6pFJTjbs6uIlaSdsgvuKQdJrePG0Dg4qNpM3LpP4vJxPsYOh6MhynI5pjlUdx1HhDtS9a
oHoNMCEgG7duBkT1/LhP7abvgSZMsM7nGuBDrPZoPSn0tqRIotDrzaskuXBCjUt2NMEQ9sjHRkkF
a/I1o2hqKp5bVvum1JVnagR0+ZpO+zw/nlPnINxAVJ8Rf7G5XH5+HY7TGV3Tg2kahnzv29H1YMSr
ergkaXpy2lAn0eAjo2A4vTk4gEvLad1qbzbDtUfjhJbaPMi7Q8nZe35EJ0PpQkfyAGU6a3oK1orf
KjgSM2+iAuOSpjeSE68SNe+Rl9IuHPCnzjTyfvRKcU6E8jpJ2ewgtOMBl5W9Geuw4KRd0Sa3rYCl
YxglWMu4e+rz5E5NL6Xsp0aJqYuukfSQ9E4nNFQcvepVu9wHoTMHpAHWJVgV4W/fai/M57ijp/uQ
vM1ExVMdSdiT87MO88h0Lbncx9RAwX03kPGo/CYSPeZIt9cpQj3rzvEezi/jqe0/Sr+Q0JsyT+PJ
9g/tYGilnLAhf77Xmz150a/zIZRTm99C6WhMt1HXnCZVZUGjIVJFudeGZljabTIsHeVvtX5sWZGP
L3I4k3PP6gyKlab27OK1tOw1c1jUeSIopJl0uDTQ6mFWq//+/RvCsgzOM270owQd4euOUi198sSk
JO94MxfU4fkJODHHKJDBo1WEJWSED35+/KUO3MRvCNHIlNG+lOKi7+KYqU02z48Ik8S8D9oyaKOY
wk23yjLq/VRsGxoKdvlQQKpq2ucgf1bbZnl+YCcW9kfYyWcZx40RxwZhy+w5p92BKccscJ7PBzk1
exrfBGRnzpmjxEJ3ksQuxzu361FWT74U+5Li9IUI5iQPrlVHw2O9LveFunX87aVs5dQsfRuAOVn+
opBsxxcMIKc53gUAW6AOqcq/87UV43uYyR7wyyyOhUSYMtv3Poi11IGVCpGvegaQSZnTnHfyCBEf
LtzVJ8en8gHZXKDHDvKq7ki1bnnlXmRxv6xTMMCjWdoWJe/sP3xJGA3q4z2gc5VOphIbp8hOFU4r
2w4BiGkwAP/LaL6HmEyj51p5okYt00hNraTiThMpy97P7+kT1wpWw/9/HJMPxyltp44NcnS7e3F7
eqTGlaY++eHH+TAn0tUfYcaN/+2lknOeV9k4Fpq+vgkdd07N2y13QXXhfj71BX0fz7hFvgUCpIzK
rgxYL3b6G7lM6aNdssQ5tcu+hxin9FuILtJjXHGYMgPKpZv88oUyb/x/NHIb33YG2uXUGdGQIdw4
o9+iqFVuejnIwD29YH2jtxavSPSslufX5dTyow9hIiInRmfryTamYeHEhs9byY1i+z7TTW/hlJYN
HD7Ir0zPFk/n452au+/xJnu6tszc0kM+Gyv1ZkH7xxOPEbCW80FObDZTM0zSJJVLnlTm59RRVbdc
y6UOnARG+VjlhoFpYWpdW7iSLhowonf4jVwSCj/1EjTJqA2NgiFSv/rkS4qVqgyU8UuqGuu+8Ntl
HXO4Vs06N2D4KvU81OtVQEpV+9u0/Tw/5BPbHmqYgjEaK8n9NNktyOknzhBU9OMEZmawqwK6LudD
nNgqhOAfbkAN74/J+EpHkfM4j4u9p9ibLANSMGTbGrhXll2SFvlb75lkEVha/dWZRgAcqamfK6j5
bRWHblDs5TK7LqA0+WF0m7rGUhowqrbe0QaH7F0/VWn11kQJvG6b3q65sYEEgaZwJZgO8MYsuq6u
C4cxvI1BqBT0tnpA54lXL+oQ1ctw3nbDMqfVVRu7pu2/zs/YqUWhaKYJrgjeiNN9GLVGSBGcJqaV
QA9vADNgv3B9PsaJZH0szP3fGPokY6CLgLNpCeEFlV3aHrugJ/HJH7wCsXo73vnRhfP17/vwaGnQ
L9RJUS1GNfm4whqRcWSd831s1ervKG71feXbCdjjCpVdUjAw/NqwdEv6j7kN5L13wadmSUPPOa/0
hzzR40dJmKM8a9xoiC1JmIk1tnKvqdUXWt+GOyNNB41h9lF76Wg4tYk1JPXZwnhkKtp4Pn07VQvL
9QZP1/j1GvRNfYQCGd4qceplpBr/ftZx9hCDt8aopDnZxHWnq5RlDbhIATCVsptRrpsZ/tv5DXBq
k1HQJJ9H84+W1OQ2amy8NkyX9XDuKn1nRResSU5NGNWVMds1/lqX/pywPqlbdQhySgUQqj1YKx8U
f/R2eX4QJ6Kg54crH58DNYPpEz4xIJRyXFKyyy2o65DIa8SBtT+dd0lW7sT3MroLEowcnmNssgEQ
mA6TPHLHqn3yJ1YifaaIYlPV1jaOJWcmjcIIroNu8fkBHl9Jowgckky84E0eoJN71jcrG8B4L+/h
PwQL8Bj1orfxckKnHQQLuu/Islw4r483xhiS9h6FUEU7sp+LkDTPpSSS96jya0+Nsr4wouM1+/n3
J0Pi8UzikvH3YyStZoVbfci9twels4j84KpR1GXjBks0hqAtofCTPIU+nBYpBlH56jbdXBs4ojRr
Maj6VeU9i8B69EJzFuo61OD0zalwea2URSb1t5R3krkeG1R3ZOVpUPRVX37YvCz6DBAjaAUPQAwk
56hzlqXQbgNHXIGVnKfScJs16J/EIVdwju5Kmq+E39/nwpnlbifmsqifvCR7AEW66AD54tU1kzwN
/R6kHNT8oUVjx/OHdYNQu9fIELWBOuXtvBoZ/4U2K6xoC9x5U0gjwqtvnpLCuAoRWEEoaV4CZMXV
Z0aJeDOiT0hWLvT01DFf+nkawwTXqZbQBeCCOSpHJYYVGGELu7WKejhjMAPMHNkjilH5UyUhnOF6
qnLvd/E4244lXjMfDIys1OVTLwl7gQcWTKR67Ri74b316gyfNN8Kd7ZjJPx/wSXXdS2v9AzxgPMb
6Hh//v3F5Gl4VtMFnewfSatTE5FUY9dbEDFeL3rtWsffnEF/G2VrOjEyCfQkJ0JNqvf6FP6JHejr
yjOu1MjaVM4vgCk9wq+p+aaGN7F1pwDiNatdWN7KFqQLEHKo2iOZBuxbaZedEYGvDGeqjNKK8eC2
T5bxPIKv+vbWEJ9GIlaZnM9sICJS+WmWAmJohhL+iLX5CqJmrnW/5ey5tNtVgcy9le0FjgWq9thj
yRBpEihRE6AxEgH9nyB/VPVt0FzZ9pMd3TcGSJFRa8tf19ROUgEtJG+XZdsuwiqYe+6TNLz6HR+c
ePXcCGIiykuBR8R7F2xoHH8WLQPcqN01lgGdjfB6vEjlfoUS6SxyfuF9CfjQg0373ghvFiFK1CLN
ENf1Ss16tCS8h8qFigeEw+m3ihE/9R6IlQF+X6EY8w6/o1ag+QZyBkb6qsnLReO44D2juaZnNwgt
rDS5WqB4Py90m1sjn/s1wgyttHZscJCgPl2AeTkSQ42v3am9dSPZyT7NVFR2gkUL26HO3K0USMtB
dAvTtdGBHh7a0WfBbfvrDsEjOBGBA/isuo9cJPzTctkjpRVbElOFrQSyGJ9lE67cSBmoQ3jX/VB+
SrZYumiqz6Wk+aVp/Yca9Yg/WcugDNYZNN1Z4rTrLrNeVKCuMw+FnnakDcp/oGYvq05/MNC+TOXb
EqAhdHJsKyCAaPCqOOia7KFS8bNA6yIZnAPlFnClHniotIPvE1fazQjm0Qf74CfN3LWlX0gIXzUC
1LKvffhV/lCb3VITypssmVB9QkwbggVPJqgGH5ncLCyYykP8p1MdPs21abx3LjJJ/AgLn0P91cWW
MpOGG7ORQWF78bov25XJ7hh8TtOoKFeOp/ps2AI+eqAixWDM6+53Ubrc7w/xSL7qdIjvH57xyC+D
ck2fNLGu0wxMW/MbuZWwuW2Nt7L7BSG59J9dEHnBzuhfc/UDjhVA4J0+PIlRIipY1CY6CiGUzdZa
WlnDIV4sZf8hVB6URiw1jFAdX5/7Qbnx/JF4+inFFURJBIrgfsjNGzoD5nCP7GxkPpmBCXAbKHk5
LBItm8leRvZWArWWV3FXXtmiXerZZ1g+QNmYB4YCG+omTLsVsPGtl6nzCAhwmnXLoXpDTgJ7FKDA
+it4KhWeXY5LgqX8cbsrU3p3k7dCh2dTb23P+a3hK+rQ5ArNXWE+SbCVsRCGmXWf9NuoexL6gwZK
3BX05slqo/6QJ8WsjpU7xXDuXStAs7zwq4WQ5YNrwvEPB2PrFvKIUwhZB/lOS+SX1i3mloyVI+wB
JUHITp8lEqze6CUfDqn6VLivWY1AHLoKHrpxyvDoJ/kcZP5NgJaE5uFd08gQHzn1DYgeDbojv6WS
cSFSEyUIaaS3QXHvISADPQWgGeSYB0hNG5WzTvV4rUovRQhqL72R1Q8o3ob1HNpvoV8u1HppY4ZU
mG9m8gt961x2AHvetQ5aHp7PrLK/oixHyalahKUza82rGOYrJ2sOAq+XX5RuK8zXtN8EBVPXvcGF
Lo1trNaoRvwyKnT6Ymcl5TjPNpKBglKCQJR+pTnPg4IcT/aOGTA3GKoCQNlweFh2EGrAIVw5vByG
GJsZ/ckIE3OmhX1GA9y+EdVKd3YpIHgzfFejV4i8M7w9Z4aMED+4EOGaxSb3g7VRO4uC3sbgvxmQ
QCEEwfP75bdPWDYiqu9+WHKCRJfVrZr+nfUb5n6qbDtD3fdF8hqa1VatDDHLs2SVKTdyvA+R4wHO
uQp8r9h0g0lmCVNCNq96YOZmjkvNWHltLUh/AdyOt7q/acZQ3ibUXqPyqYYWr8Nb05GDgr/rmq/o
Ts3iQpo79q1WPzhcPAYmb3nxKQXmJodOUWa/QvfO8Q5SW7xTNFy47KxYGeZp8GAYSNnl0drobmWU
HVtSplzelsMA26u98FKgu36UjBiKTN9SpmplmrT4fr4VEJzOHBT+9Z1RmPC5vaZDOrGda4hjRMOn
qd9bkorTTbS00y+ju3bKpQojIPM+EuQBU1K8Bp3yzN4JRAM8dbjpAQxqrr+Uo+t2lFnD8TWEkaMA
c0lsZ2HDhvGr3x26FwP5NCrzt5Ra1kWkLxI0mjR5WTXR19A7V3wdc3rxPgB40/PXvv1VJ3eoTfjK
TUzTLvFfMoH8n4BnFw0e2PG3QI3maRev+vqubja+/2QlkLXJMu0Rp506MzTWQIvOnfLDQGzRfqAC
s871fZYsdBmNO0fMDPEicmTkzGat8KlEdbrQU5Qn4S2ovgO4PP8ILG+devqyTBBKafPbXoIc2PEL
YGDu0/LgIIO8LqG4o430gHiiYsJ/SYtVUoQIEGVosVibQVOQ34bMhaYNpnGzUmTrBgiuGYIOta57
TUW1byP7v7z41qpuZfVTFOzyhLwC+bjBwSleyoGc3tuO89zEXKVBdWNIpBfWIQfYb8EMLmEOld3G
g3YBbhyC760+tJvAYxtB30a5rvmSMFBtn5tio8Hgt8t7CHR+8SzwVE9sVtqYCfFmganOjWJrFhKA
Y2XGcK97V9u6SSavdbn6aMJgjYToY1dWWxI3FFKimaO8N8DlNZ4GQybNBgmdnOIr957LdNk7a2j4
tfFiazci4WYLo3cZaRAR3+V2DsVCLE351YC20d4GgoCIpUFJRlUyQpMpjxEibVlSdV+Uz3n6ogb3
Rk+pCRm2ngI1Ud3OOeg2JBJtIUvWIoAVlfJAFNVu9AeA6lLqSHQiIieFv/riLgW1FEvbUnvOPS4C
UqtWfjEgYXocxK5/qNOdg8hVE/2q65eYG6Ub9Wi8l6q8deWVBj2YhPFKRN2szRKm6tNth7mFwJkN
KQGVdS6akS+c+lCSAC/dZdlNCskSQQf5LuPwdoJ7K7izvc1QuuQDeAp3qArAsxYx7eK1jJQEqq5K
gZma9KQ7973xbNrLwNtkw8GCKyab95WGQ6y5jmWedOE73ulLC68di0upCFMkw4or36np5pBaNS16
rrAUk2SXFORDQwWOfyWMeh4o9SzpH9qmWQyGjsXCcyu9pqieiAPveyN/COxb2b+PlJcwf9IAEmug
ZdziGUAbytH7AOUo9tlcgeah5GQ2wbOdHgwJDRYLTq7pLFyeasgEIJmCP5A619IUOXIxt/hcYkrY
OuILHY82FsAUCC5y+jtw07lgdGyFgHYbqb6gcAOJ+NfIiNG9P+ffNmMV4eezjJMQPKfMIQnGYgo2
8yILWIDfGDt9ZP84o0CXnOhPmlVfqDGdeEQpskWr3gTKAEpvcuTGSaq0ZdjoO02y35U0fUF/5fxQ
/mKaj8by/0P8BSp+K5mRZURV2dX6TrZLee9oqrtK41Z96ZHYRP+vAroq5dJ9nQQIL8Z/hGytk2hR
Q+xwui8UEioyvF1ao2+El5ixx1eoWyCP2ouyWdrUfFYtIM+PzgihwDo5egl9HF6oVYyz8HMIlMYN
8Fk6EC1cK8dX9LchhH2Yxk0IxsXpRiVDyxuKbVGo1q2AfjBrQ5uaj+9DES2zsNqkRdVfnZ/E42Wy
FCxtQI3jR0vnfVJ1kos8C3U7VXch1afbNJW1JeuZXOjlKepxdcsCc4PZG82cEwL9ja6nWNU7WH01
vb2N82oVZ8G20ADDA13fIeXNDavK4hohfyj0g/zget6j8ATNJd0frn0DqzyQddItbdR2Kzj4Vpi4
ofMGt/TOTfRylkmUeONC5RrNzXQRyGV0h+2fDgUEvZKkQ6qyQDF6jZAtT5bS++pdXlqBHqOI5UP+
l7omXdZFdafHCHFmbeLy0/SvRg+qRVd06kL2VATrfSfB2w2wqU8Ldjl0nb6R4t5HvwnaeJFrH3Jn
Kss80owZfQQdHcHmIRmq8KBVVCnDalfF6afVFehYUyNZqpmQPxN9QEjBDMtFRuspNy3nKvMUngPR
wevCWz7mu0AHWVN2uURaK3/KEfqrbmVLm7KsUBF01G4X94h4iFBmOCm0WETTIAZX9R0/uL3Sk7De
eML+pUb2ynEhafR4LiNbAFPW8W2XN7ujQATuEanK0DgxcsWHSFvh+szmPZSN0z96km7MvEj4NxzJ
PCvS9iMxtT9pDz0u15SP2LTbpcAkb+ZCtp+3jveS2EA5q55D0fPz0aMJg0GZ5zzrRCUs89CB1FBJ
3PnCeNA7ZZOYKR536nPQhhi5+ogPZ59pQb6BHaDqlr/aUgRI+pI1WzrMNWlkxHoturznv4rjCiJg
QsDhNo1Hyr9TwJuvllZj0U/YxQgu1ocmvg7EDbJH56Oc+Pao9aN3hyEeuemUs4HCVp653Ay7IL/r
k8OlXtXxUQ/8XAfAryny6H08qfK3DcqDuaywMez2rzINtn61+yIb+T9679IRJhJAbN4ZFp/+tIYs
AjU2O1d0O6V7QKOLN2Zn3rSXcGYnx/MtyuSspKOqZO240dWUxMFOV5F483OxOL8ol6JMZk3KvbBP
ZaLI6Z/AX8MOkuWX/y3EuC++HfqdisdfqBIitOdutyt5O1968hxXGMcVofJKj/6vOcHPEFWoOUoV
E8Is6eyEi9r7yKt5CRzWv3CDnTjYdaHpIyLPVlU4HD8jZUpXD1WqNCjfeMUd4N8W7rznwAJURiVD
u96miSFdO7VwP89P44mPlMjAA6jRjknNOAffpjFK00LDL6jZuchAUkq7QkIYWUi01lEhPR/qxHRC
51DHf2RLV6zxp3wLJeuD1sfAXne+A8Og9AtnnWRZ/jv27O4Blbh+qTRd8XY+6ImdCOhwbHABpsfk
bjI+4XRhndP22amthLYBCsfLrEbKojHx8zof6sRJpBsUuq2/+E26pz/Hp4uitmw7a3YDP+chtmUu
J00ZLnxaxqkwQMPJdGhwYQU22StcTa5FZYkV6wHF6ohIcTdQnlbomh8oTFPrqHz3ljdJtvP9LL+t
VTN5tIwu21aI1j936E1fV4PlbxwwO8vM4XJJKugSiJQF93Zjo5U8pPUcRihPsAxROzsD1Mx7JXN2
vYQkQSzI0Ws5kldVHf6R7Qp90iSq55mNpGhquO1VK3s8CRskfXQ3DpYISq7jRmqvIjUAPW5sHQ13
PKFQes5QCz5kAcoPWocPA6QGsQrDmJ7x4KkLNZf06zqhtW4EWvTS+YLXs95BAM4D111WmlJveiyz
l2i1WesgycODnNRoANQAKb5qDHZv0wQlFUr9QWbNjaJs76rAaZMLW/vULmPZbfqzsK+Omh0MQh1k
PI12WiU7O9nRpJeycxK0JSmLnd9lJ5hDAFDGXpBgG9HhnOzooXAy4TVhuyulOlkJhG43ugqjvmot
98bosFREakOgo9QPO8kMqZC1vG3P/4hT47VtBQgTN7wOIOXnVo/URmkqv2x3wo0eeK257JHsK9Eh
wJ8PdOLMoMUpZIVbEeTf9KVVK5En9Jzr16MoGeBBs7Cauz7AQ3V1PtCJEf0INJ7Q3w4ndLZr2wHC
uuvQdy1szNG8GFWc/zHK5NtNUY42kWwnmxiuUukLYQK4uv/LQHC++jmQWm8btEMZCNItQ/CIuEV+
KeU6P1fQGX6GyJKIjLIkRBgvh2adSu/yJVzCOBGTJx1FRmBWLLwKbm2yyRE+qhxoKs2u04ZDG6Fx
PQxrizwl8cQ81vPV0Dr3Ydhf+I5P3MMG3XSoBrIy+k2OI/+2C6zSlCxf9dtdCuU06/94zVMOQVrF
YglT1FT/+Pe1gmys8DXbYK+mo0R6OLelSDS7driTChW196XNW+58kFNTSQ4uBFA5SL/TGkIfSJHV
mU6zM0aped28RZj+revDm1BGX6MW9numVGsraq0Lk3kitTAskEsW+sMYzU5Ba7an9FrnN8OOFjWd
x8Ogv7vITVWJuHBIHAVSWKmxRsKbhTNieiMaapzBc8uDwxBsNXurJU9O9Vpr8X8IY2DeDPlMsZnJ
yeZQHMz+QkPHwLl5VZw31wvmDgWrXPUvTNzRocd4YNbYsHk1iJnTFQtMC1xw5PiHFgWPQBcbTsG1
hrST0MQaIdLz++MonyCapYNbkSkxwX2ZfGp1Q7HXyFH86/Gd5zu70Dc4Oiz487ZFCsaHfKKEhcB3
7ds+/QtrSBa5GT72Mf6kvng5P4q/cKsfJ8YYx8YPa6S2QE2erA5EazXV+sI/hOjHW+VN1T+44sEP
d0597xtr9PiUFq+EBL2n7j5B6Ol8/JPDxKeZ1QIRdkQUdOSoUQOl8g+pZ3zRfX5oqUCRQ+Hj8r8F
Gpfz2xEViKpFCbL0qegKpLUpmuqvA0XO/y3KZDbVDOry0DREwXY3hPS4MbXbfw7BlhMmOENbGCzb
z4GYTS/30cBATEA5doxEsfYcFBdqZic2N0FMBeNKRCOOTlgpNL1acKYflOjNMZ4vrfqJkweGgAa8
hdoaBN3Jt9PZspzzpggOqmN3Sz3FRiKUnCFBrZU6qjI4iAD+h1lTORQg+Y/+o5OFaWPLHVqFs6G3
5TnCvfPevvZQID4f5eS44CmNpGMmbUp/MPRcyjp38A8JwJFau0u65xr7Jim6sAeO7iauPqKMjCj+
c1Q41WIkLKkAhocqVIKVURbBKrONdim32pNlGzm6MLY275qmRJ/dHZbnR3mcSo/hYaNZKlX28Xf8
3IJSnsMrwoj2IHJvqUjaGmjhKuxktOadrJkVur4LjQGhsGSr1n/OBz8+MCha0aSBzmLqnPST7S/3
IrJq2UcS8g5F7wh5+mB1PsLx3v8RYco2SpAq1jKDCGDkaM5GyfCcmyJOL+yVkwP5W5XmfLePEMOI
hzrCU9z00GGk/burvwzr7t8Hwsz/LRsgmDBF2ja1HeVDkWSHDlzbPK1jsAI2Puvnoxwj/MHX00Kg
jD+CbY/e76JTg7BQigyRTjwMZBWsgLdMbaCLT0mgba1BWXi+ch2iKNjSbT8f/WgWgfeC8uVfkD/J
PydbsW8NCyF9ZTiUJbioMpBKrOWKaDno8J/PhzpKLyahxn3z7QaRgtRVYgvoDbX6JaZci7i3lqAn
Y3WXAlo7H+wooyYY5UzgxXRoWJXJNsefodRj5NMOiVE1W9saurklmuwq7pxgMdKfFlZRdNdeiBnY
+chHZ9gYWeXdSFaDCfS0cotudpWWlTM6maCJ3WY6mrHx1s6CzzTP1udjnVq977EmU5rnmXDM1pPR
hLLnIlB+62265ln8dj7M+Gd+5Dh/h8RdKcNCUY/4nVLmFsLnRDrIZqfN4pKCiadXFx4lJ+YNj2nI
z6hkgaSeMsi1DqGJ3umlg1DR+38Ji72oPsrA+/cNb0HTpIuKfJTQ1PFnfNuFIq/CvG4riY/aq9dx
S+MsN1sBU8kTF1bnxIYHl0JyTBLKpE1vs0qV+kQB/32I6hGP8taPkBznARODWdZcIFCc2AnEIh9A
vsEkrZ7s91A3JOjyDMuPNgHYTOepri58vxdCHKmp5L6ka04tHUbXm/C1Ua7r8F9PXNSvvo1CKD8X
J0JlS9eKlhmLVm1CQe7Ct3lpCOrPv9+bWpqIilnSkzfIWujxRrM4+mcyAKMgeYGcQ71MAUn9M4rW
0RqkLeccENX3OF8U+7atrnvxYOHIVFPDPP91nhoUxV/B/WEbJppSP8Ohr0jV0VGBlCBUWYHBDUOI
Wt2FpTl+6Iyj+hZmUqnqpQZuekAYuSny20QOliGaKy3a3AcDzM66EA1AqiotAD6I4Va1sa7q6v5D
YFKaUwe9kGWcHrVhqaplyqRwk++4Q6S3HEzHOUjRe4oHVBfPiv71/MyeOpI4wcf7AyoMSdPPmQ2L
SOvLXrYOPVWE60cH24ALj2D6LPyNydkKJ+3/xbAndbPGS32tBN1wUDtLOfQR7LHKNq/VFDAtDdM7
W42gg7YhYpymvQqbApO2jJ5wEMZUpSzwp24FFCjwjJe009O554ldODjSnDfjWy8SZ45EZzyLbPMj
9/ApsNu0AeumwJ2QoShF6HfquR2AnXDvPQ+ZVbOTsIPy0DqWm86bZ666lXratbbt3DmRe28YY/mt
RKegHJTHMO8BmHrNZ9J5OAW1GD4p0EnrWEf8OqBrjAxluo5QOLhHAFvb1yZOGBC02rkh43miRa53
7fXiAM4Mb4ZEs+dKQcavSzl6pjJ6CbrFbo58BYfnvnk3G0OhrD/60Fh4W7o1CqF2GGmLMFClZSnH
6VIkAEZjVcaKU/bBOVlughejv3USEFiO2366Jj/LNdW7we/uKVvqMxFpu1QrX0yvAdmLaaLwAQCE
Kt0NpPezWT0UFvxAD5gR1rKZhqWxbrwXIQhutTXbKxk5l3VgG+nWC40PZu1ZibNNnvKNRGl/FQM7
mCW680vxwh1WVICXvUZFbD/CotGrcDtF0wzsG/MeS2W2NjS003CGQdfA7f0nj9HPhhYcdukBg6AN
Ia/zIauWjQj0pSA1npcZfhaJCkkGfTJa85ZUXaWF3iCtiZQw0BWEO41AhkpS7yQlvCvYZnjrRXtb
zjgr4h6xcF29D434Ez/npyBWBK4+6nAlyXKGTdlIBijBNQ+yNaDn2B1Yo69SKX1+uh8t6zbEbgRM
NBzB8C6OumDhS+Zz5IO4sofkT+qLP/yPX/OgdufRIP/uaQ0B6SuDqzq2pXWICMjC9mAlGzaPcqdk
NGmodKvWqdAc9qtmDeHfmfs4H87zHICyrjqvSLEkgJnhptid0+HDrN9mXW3gRGdqS8/gQ+o0SZml
dfVpNynrJvuIZ4/ml+HQpotB9Ak3WPQQo2cKjlMz1x2O2jMrxjatHsp3v7LQYdRHaoLJggDwwEHQ
0w6RRWos1WLnI/IKNr7zZ16PRaqGY9qsK2qoPZ3Zb0Vsx0vFy981nzqu1cR3yNCq/ODhVk8hT5Uc
X/tUCVG9lBiuGgNKzEr5yggRuK7BiYyes9rM00x8JjHboDg3M93mpTSRptf91p9FdDGZHU1ZODI+
nRFC3Fgz0lYrHUAVMUL+VcNp7JbmSs7SaqUGyaUi76kUhyo5Wa7CjXekVxBpnt9UjmH9H9LOazdu
LEjDT0SAOdyyoyLVsi3LviEcZOac+fT70Ytdt9hEE/ZgMAFjgKdPrlP1B0eBuREK40eoat8op77U
BbauhfJ8/UBeiOqJqadHMxm3S/Z6H/A2oaBnOb7iftbkqgAwq97VuvQUuD1K9Z7yqU7b4/VGF6Lf
31gMcpVQLi8C05xlHLVx7TryV5i/6e6/fX0WkpSKNWZCxtf1DF433AatWcmELv5+GHvUmSR6ME/d
eLFZDTrvHscNhsmHXnlKQrCgf98N3rBkbqjLwVOfvSNNowvHlhKoY43JG6D4XRkGK/1YuvGBKqCI
NtUULsiOtcKJFiud61STBWigfABeYJcQsa73ZLEZFtnES+X1OK/cUz51MUaWLEeSMW9ECizSwn08
Dv8w79pZM7NwKgy7Nh5a+Dqj4QRyAQukXIkLl/bmeQuz6KVOlA4YFC1IiZN1NyCLlf4+77ZydXd9
xJbCpLOGzFkIo1WaJYwCDTXFvZ54dubjx5T/Uv8eqkQIet7QLLAedbxKgmqwHExKIcdYO2JAINNO
i2nk9S4tLgJgyOjYWmDJ5qkfrsZaNuLecoaJ8PBEqCWsyRgujhq9MWTyxGR/Zp2RgUjmBZJSjhup
G09+jSbr5SzcSBCBrndmKcSkpIN2IaBhndfh+zBWbwe/lTrPcpTsIy40EdhhQb6vu1+x8Or1lq2v
LYi1Bmex+cAjxSsCGgyUaB912SbPvvjhuPH1RzmDC5m9BP6KaOXiYj/r4+wRhDuS0pUDTRbYfEbY
WojJi27x3MoTSDvRyopfXB7kzEAXkrpT5gq7A6gQkflznaElwg0/epqPW8za5bq4QqjMT8UKVok1
OyIic1SUJEDTWqybTT8Chcm/ela1N1dfrEtXxHRBsA4BdwAHe79CJKGNBEWkpbwUbdncBTjiXV+D
l1lO9i4UeYrrwMopJMwWoehFbodMk+7A1X4Q2vBzqWIYVqi4qugfQd5uxtH6rPFv3x9/Rr2wdkEt
TBlVEbBYpk69Tpunl4So8zQpSHSnNKBdFJKEbdsQSzvdaKXd9b4uzBtNoQYh6gRFF5XNiECxyciX
wS34PPZHrzOIZvWjBGbhHxqiS5O8HWXI+c0e61ZRBWapO1kfv+ppfSPGnPKAqE/dWDxfb2tx/Bg9
UHQUval4vl8iriaEnTjUukNcuYmJ9DDUfsh0jJCut7OwFKGdU7kFngCqbX4sivkQkpPH7wKzKfwp
kiDaaYQvKzHd4hRxsAPxQEVFngtJd2IRVdkg604V4g/lKnsBGogl/MBMdqU/S+OGtPuEJ0HTGTjC
+3FrBgvtG6weHS+UyVWMLZQlD59JLoWV1SD9TvLNcgnsMCjpBMdwVuZ7TLGaSAy0TnNK081OWYBI
LLp5Oe51wMMDmKCl+aj4cAnhVsunyrB+GENdbMJuNF6CKOoLW3Qlf9vrFZoyVoUTcJxIAoYNcbTN
1Ky5oUQl7sQqKfZREmobQUuNFIMv07WRGZW2mgoBRtaFCVEO7aGVSuURF3P4a6gH4B4Sqlsd/cNj
6YvhjdVB/7JqRThohqDtZYFfklSgP1WNspuBGe0Pv8dw0oNX/SS72EynXjJs6hxPAhH9h70r177j
ZpOLWFd7u8ES/IOb0LiXjFCgwe8/W5QTb2rZA+IiCBL3q5HHX6bACy5XIz/IbiHidqIDE1H76FZr
RkD+eqa+1rLEs9czzE0epoHdZwQAnhaad13gYqBSiFZ2l2Zacq9YrfaJiyCAlJqnP+KoavYcMDic
DH16YySDhd+2H7C8JvtIuQ1uYr2uN2mPU0SnIOjQmPj0Cmo53kFsiLcjc3FrSqK805TCIFVBQkYe
hvHRB2MIAamPDm7UQWtsu/ZkGQ1G3AN+hnHq5ntXSt1tz+LYdoKCP1KAPW/UT8TgyR0lLxRlH9bF
sGnVGmlfY5i+56OsK+v9167PA9gbnrkh/g1us8zLHww3NT4MYgifoI/8TUHy9KYFDwXRgCMAq7bm
oOVK+BFxaqw+3FCD+ze20ie1E92/v28t9CsBqCPbpJjzJJnQxELoVa3m5PpbE8Od2FrF29+fO+dN
zMKxPI9rpWc2He2+gsQS9GsAioUIBYgGPYBnSu1+jvHqQreJAz3WnNDw3lp0xDZuhuWcFrVYwhTD
qxJ6Kw+AKT64OA6QqeDdp8CumQOHcqNN47bWNcdvrC1WNVo3oC8JoBFOX959bzA6vj6GC3EfZfU/
Dc7iPgUJJEEwNc1pS6dMvvTK99R9DPyjppzMIMMkcu2mXTpczxucRX3sRc9sBBoE14jEBLkjTd9f
79PSTYEOOtpr1KZAPc+aCAoggY3qGk73q7dg7UInK/B+bFeaWeoJIDiU+dBgmObr/TUReTLwTB1D
nlb5KbkQTBFWGfRmZYKkpdtV09EUp4qnKRcOHb0MXAlwr+F4wKp3ctnFh6TJSpgM8o8eLNOd5SrK
Z+hP4aatEdVxi9xE3SFM92Nk4DcZJ7hzdoP28fogL/YegSbqflgfXOB6tS6SEdlhkDXTzsSWswZf
Sm8lBF1sBM1tiGhQHS5IjVDl4rSH6e1UUllBoZXjo6zo4U6JkN243h91cZxNKhPYrKBHMwcZeeTq
I38cTcess+DUFBWPEqlKUMxPws1oYddUN3SwTvGsws23RDEibG2APBhW9Wb2EMtBg7RGFuy9oRIf
NPQA7KwMpR16zc0e4SEozj7YpVztlWPsj9rWIOmyxRJTOGY5n28yS7/z9Eo/aPEQH6Q885+D0c93
es+d542w5cSkxvUc9Ga/09XO33t9ytURqtZjHfbJjRLoPeIkmGwqdSru8cYYNl0sBDjhadIKuHzp
bMSX5v+Gay43p/eyMsSuZDpG5sGD1kj16pj/ga06hEqGyH++dlQtLgZkyhUdJepLCGyFviqS64rp
CAYeRHn2UgX1x05J1sCoa+3M3nDUyqKEp5vp5NrPAZP7MPkwBmvIirVGZpkeXEDNICVqdqr8RY7v
Kszjc79cOaEWl/SfEZNnWR4E+L1ULemJV7w0qKBI2Ahe3zWXuKiJS3vWxOwOhoY4xIS2DFZGHjRI
P8a6YMsqsp5QDvCrDU70FDO+QsX2AmGc680vnvQWhzBoBwXo3jTKZ8iAypXDAe9K02n0OwH33ySs
tijj7RqKAtdbWnoM09HpkUjaHB7p7FGg9X4axUJnOmLkbt20uNUInC2M/3Tf+kCScwtT8ivAwsca
K1VjDG6ut7+0XrjMuNQm4Or/viPOelqLKVCYOJ6mEuUXPNNt9flfWgAUjforiJH5rTkWqWRgmms6
tfQ4TA584bOHYsD1RpZWJNclUl/cm1AkZ3em6NZia7jkTzFX9Nt97a0M06U3BevxvIHZ5tUEKy/N
ejCcuoE1nNpoUyLI9KUhv9lZxw4BkgZVku5Q9ztR/4f07bvGZ5sacFvbeSK9q+RXsQ9RrVA2UfZN
b8xN4xXb60O5uCL+DKU629xjLQayNIg0ViX44VJPr/OtEayO6PSdeUg6AdkJMnipXkDqUENSW9kP
DSfsI6fAUttEYAIZrxJ7ZLGlmqO8pkP8Upfuj1A2f17vpLx0zUx5BZyHphrFfIf7huhWmpQZDtW7
gvpawmuz6IZJB6YtYU0j++eDCv5Q1bXyWPm8LP0yQlXN9cjy5cKPquWBBHyn3Qaei1t2bCEwUoqo
3yDTu9OavN4bSlfs0oi3ayGKL75h1Df4sE+SWWQKKxPfa7hmINGv9+xSI2daqVTFgHYCakKj+P3Z
lZoV0C1ac+So3g7NL7cOKO7ijIwOJfqIUSOLxwlFPnlY6fs8kbMNrEiM4UehO0kCoVBmBM0n2cTL
Mx4N4csAA3kfoe6DKhiv31ePKIeDQhdv/T4bnKbyum2gGt7kR47EUYDT94NqIrhj4uWwa4LsORcK
5R6xNJzn9aF4sf4aYv27yybwKk7rSXjzfZcxy6jGMrSonowU/bVmpysrSaLF84Uk7/+1MP352TEZ
1Go6aBJRaRnFGBI2W8rAa4Hi0n5AVh4bOKx+LhAmjRq2cezKhuN61QdJGG5p8un62li8VfU/bcwf
z3knyWXaaIaTNcJtbGFiSDT4vSr4j7xNHVUKd30v3KZtuhv9NR3ZxYPlrPHZla7WqpWELR3sMVCL
A0JequsmJfPrnVy6u8/7KL+fqrEAOYjqqgFCY4N5q1E/ZgUQkZUQaPH8mEglEkVOkEdTZ88WhFH5
xIxFSoTwko1oX0zaW0Sr6TZcuT4XV95ZQ1N3zxoKc01v8UQznVHFs97uzZXzYu37s5vTL/WqDWq+
/9oMSE6yi69Px9L3JwsDXnK8tS7sbFxzhDQVZSaiQGhUJVb9WAv/UIPB0UUDuwL469ITTVJ7X6Go
YDhphTrbs/dap/8wC7wXJ1Xfqd48z9gIue/5eqtwKYayrWd43AqtvLZyF4eKggh+T6DxL+QXqqKh
fArEApWO9DgiMWfp23+YDOxZJmsWqh9zMX458gM5iSyiai/bK9U3BERWpntp900BGIktHu8XVD+x
AH5SZD7mq+IReNKmcNNNGN3mWrxS5VscrD8N/T7qzvYFQDEhamuqfIP3QICJWOrbP4wVBT2A41iN
XGTrC0vMzDSLLMcQhyfFc5+G2jj9QxMGLE+KYAoZpdmJaFX64Elaazo+jtdVa4vDr//WgPz+8EDr
HFySx+MiTzZA7IqVQ3DpRJ/yVBMLHOTlHBTpj6C9EpfUBjkIV/hp6ge5OFzvwdI5izEkjmUGfKML
xIqbSx2ysC5NFDgl+6jDbszRQh+oH5GlaIz8aMgI019vdHERmwan7lQip0T9ftgaDOf8wefxWSov
mYf5m3aXtXfZ2vT/BpjPQ2CuexOYO6z9C6S2V9dY8MaV5VhZeXKD8LuhCS9F/HPU1JcyMB7RKuD+
ihxZAnQ6GamatZMXCSDbwJaEEsqX8hrk1ZMcj1tCl9fODHeFJmxqhQxSoRb3uSB/FvLwA9mNf4hW
GCBEadAaF835q07X6yYE72Y5wrAX1adhjXCzmJ6EBACOiBwkUKLZHIi5lNeyz9ikyaaUSDfZqnpD
ySJSP6jKtvgiZvucqlSwoUAy/rXHCwHleePT4XN2uPDQG8pcqS0nzMbiu1XU8b4ITXnlUbm0ts9b
mcUQCYJYlaTQRQ1B4WY0kPV5IlWIwfeLNHy5vqSl6Y04X2umpnC7gN1WLwqCHborRVFyFDRRhWR0
0PiUAeu7yguQPJTHp9FKPg462dA8ljq7E+sPlRIHh7Dx001kATFEKzPFa55jJPPDp8iN1R0S7N/z
1pNW7pClY+X8p07b82z0KY1UZtA2JixnCDpq+qZY9QHZr8/Xh2TpBsEOjoML7RAy7bMV1mZ4xAk5
qQ8Vvb40LOym6FaKVYsBt0mdjfVEcZcM4/uu1Eiry61LG1TVPvvK0IDKT+4iA/FDBLGfECj/JqXV
MQ7r5yBca31xHM8an53+TWpmZmShISkO2p2CilitDaijqWudnDoxX1pkd1hTeACoF2biUaEKaVQa
4DnEJysFTuuigHlSok8VIpJTrdWVwXLr3qGW1hL5Syc1z3d5oltzOczHV4g9ta4AmjgySpW9qz0Z
VrlXM2uLksvb9eWyOJfnbc2GEwi7INWNpTtoG2/JgX/25UlcGiBTOn7MU++TKZaPQlNuQkgf/xC4
cSJBHfrd0zmPhLKyW8uhoCMjd1d9Uup/CKbOPz/rmujG5Rj6fF4tInuv8Y/rY3e51XBy4Nyx9Akz
clEDKfh65/Yd7878Z1p3XNz+X99HtMDb34CiOWGQp7P27MxA747kHJQAJ7JD7UZWVyKCy630/vOz
9J8+yJkXWXxe8YUvqVw/KgrwEApnK1fC4kCRZmCqEXIkIfu+G6EyynLhDbozQhDDBNaOfl6fics7
h45YeM6DDUGvcg5pFaou0lK1AZCUIKDo28X4tecebfM7xVzLJC525qyt2aBFKGrnnVDpjikNKHpW
WwSC/1tvpkvvbNb9qqx7X6c3an1fY8VshtggPDSA8kuk3K+3tdQbUvQwdIhJ4HLNpmaMjdo3+lB3
2lC6L1zrMHYfr7fAK+/iJEVpBuvjyXFjsq2YXUmeMJh9rQ7e09Aa2WMnhBbMDr1AE9kSX5KsK+9i
SfqIy4BPrkGrNkLsJ48gBkKcwA1xm9SJdjNqgbgT9ErcUj0sbN3Vwo2ejJ8Rsve3YV94N5Xo4cgh
+hIpTgIoNck/9Yij3/hoZGx6SeqOsOL1TZlbAEtUqbat3noT6/rO0yrrhjRVuhGmlJHQoO3M5yvy
gp3xUnJ/3qbd6Ax58pZloY6cszXuPShpfEGWsJfIa8BDhgCTaNT3pux/9/vgk2C4P1xL8bd1neO/
FaXtfkCBeBfksXfXeelHsQ2/g/oQ7RTNMNvQyeoAavs0msWbViPEVUZFurHcqjqaZqbdyuZobkgD
mZtqrL/1insHQiayE9/80vNKwY2wt6tOCTdNob7UnvI8lCC+YOKbeysbvAMoIwGdE4NEdFeaR1QK
243RN9FtEeanqOpfoZt/StLwVVDGHFxUJR2RQYtvI8tqtkVBFSWRI2tXZ8i/KJn7sSnqAjgM4CGU
GnC6YHvfex6OLWMbVHek4xDocAuYHnVLOlVT6gRxstDDyQB31jKgDo6G9A+3HtW95off+wGpZ5YA
MsNW6tlpp/8KYukprL1x06hdZlsjxgthafwypPQe26PyWA+pbBvKcGqq+o5DAQ+KDoVsrxK+d333
XQxQzSd/irx3hz/AGECJUdwUYdLWf1XF9FXg0rfVgdUhV3Cz9BY5s6ZBXEQOfH+XtkNLbbp5HAw5
f0bI9zYxkErO2lTdaiMy2Cisn0AuPklFXtz6lS7fjVGAG24MHBgDPRBjefu1S/pvWhF8yIsQ448u
fsBGpt+QnjYnuNFrTqFso0Gztods9E6k71s09V1r7yldfIfySwL6LP+HLU8GfQqYUVRBU+/98RK6
II0Gje1owONxWXl/X2dkv3POT/IjSHvOX1FASFzRxxgDP6EatAMGIiaudwb4GO2wcrZclltoCgTx
5MRIxWMeQRhVUkHaxW1FQV0XdtzBAs3V++6dH5e7qk73VdKdSl39hpjSyp2zdHKeNz2LLhqvaYIe
F5knfTC/jJr8ApVzhfO8dK0hYTXRQRDtIsx4P1MGXjqq2knek9uCHxzcPQlJyK/A2yvZslOp/euA
CUTvpCqELBwZkPnKgGsoABfVvKfGqA+JkO6tXl/hgy7dBZOxEGRxsNj89b5L3tjjo6zo3pPqy5md
pf696IWnUPJXQpul2QFGR/l3Unyl5P6+nTb0EVPMYM9W+vjdxLDMriV3BdSx1MYkSgRwncfWhZxU
nHupkruV4ESRTGUPF3Ph5fr6vnzegor/08I8HSg1iUoMCCO9QjJmGOtPObRTO0uiY+qLH3gAPuul
sZVC6/V6u0uzZAEHI5IiqXpRxSTDZmqBkbtOb8T7MP6WUykMsdC43srlM4fekUC3oJKTIJ7HBZyE
SiMmmP0U6QCG81OXfkNq3471z9fbWZwnpAN4qcosu7mMeT7EeaVXEfywGCzUQ7RGY1j4voQaBs9h
ljXaC9NonsVrHIFBy13iOk3yjENJ8nz95y+AKUBWI8SMygLI8Qup5ADmkZm6geBwHshOS8Z+4w/V
W5VL8h75Fu+hUfBpA7Vs2gypcgglrXkEphlsr/+QxX7KINjI6qLKNA/juxFSdCojhtpWW+NB61ce
O7/1Fd6/uOmnSlLaALEBk2F2MWUIIyj8fkgnNTguOdDHTYnmu+3GLuacsRS/Dl2abuW0MA/kOPNN
2bpc+oGI4wW+7z9rMfL3feTlG5WAc+NNBkc91nWbTBKaTeHraNwYNRYLDZTuJBO8XZw3vwJLuxtj
7EwAmZlUQQDEqJIf7CLF7DeGNnQrq35xFEn9kpxB/RgllferpSngs5KFdZGUxe4zNk6BLqwcsstN
mBjWozUxVc3fN0GYL8PoZcEoANezONwUK6frbwHFy6n6/xbmeLbOw5Q6FnwOJsXY+E2+6yUZkyjF
eEpGfESK+BnbgINqNE+tZt4NgEmiPHjpqwFp2W5XBPoOZiB2Lc3KEl04uCAhcK+YExT5IncvaQX6
tZLJEs0fSFdkkmcXw8otuXArS5xb2FJO5hHIp74f3bgEZpyLkuAMzbMrfkpjuPpiYY+Wtk+Glb2/
1B9IeuBk0AsjEzD9lrOjRY/UTkuD2HsKcmay+CEgja/m+e7vN7YE6ZhNTcL0QiMpbNKiQmEayZjh
MQyPxc/rn5cWDno2NZhUWCKIFs2jNPKeWdWiluvocLv3+AZ4uxAp1V9Snwi3XqMKB5WSztZMmu9i
FZabsVHcndBE8gn7V/MtiTHFjHK33Pd1lj0n5disTOniMFM5JFZAEvdCMyxES6/DemBazh893dso
UNGHtjlcH4fFYfjTylw3TBuEiF2gCY6IDgZuL1+b7i4M/z55IJGRQj14kty6kF4TpThTxzQVoJC6
MSFxW9q8v5NtHXT4vwz4GtSqtwadXBq/KRc26XdS1JrfDGPsdTxiMsER9NDOkZLurF9SN6xs7imz
Mj904JJy01J2JzSZbQY1ifIkyOmaHruIYhS2gYZGoJZHA0ZpJ92O+f76hK01OP352e6L1UymxEu3
ouI+ah5Qvsy13Dasl1o+JWqzcv8ttiYxcRLVs0timIIkX1jlhJNyeij8B3RLIss+gHqyxezvR5Lk
MjzFKX055S9nHRspdrsikVeWdge5Lg5CkN63Lr4iLjdoXt5y9/59sHze5Hzxl12QZL4JSX8YbTjn
TfJ6fa7Uy8Xx7vuzgD/mKWgMOt8fcZ70wWOuXNtLVx68TmT4Jgk7QADTHjhbDKIWqW2atagQSfBZ
jC2YkiHb5WR0GMGfQqeDN7c+NNFwV1nKVsNfgIDupe+6+yKTvgid9Xa9wwvLZeKZTm7iIvUvYxqQ
s9+Dm52MyiHR0ujuW6G24+JWaBs78v1j7yUbWJMrI7A4wmcNzgZAaTNTrKA+OYWSf9Mi67Z3jZfr
ffod4s22uIyiBbcqGpzKxZOqGSREsOMBsQjhMdGtYyYZt1H4mtnFRhm6g+K2x2yMb0I5+4lszj5M
+jURsIVDml/Aswd3CmLR+SEztLqAcSy91GO8wIRHRhk12A91e7re1YUogtU0iWQiaovFyizYLXOU
OGCc8GgQ060aaztTuvf6n/mgbttxbW8sdoqDmVcqL2LO6fdrRWpNcYAFQ8ypT36v3Aj9oUwBX0lU
4k9G/9qbcCZFaYckpN1iKpYPwaaSMmR98aX/rXjAC218mNKxlteRHlUdMf+YJhGw1oMkfsOwsi4J
qkfcmzXZ7t2j0MmbUL0zirtAHLgPUJSpnSyGt475XPU1RmnE6x6D4FtpDpsy9YHqnfy+WznopKVd
wnriUKXERPdni9bT+9YACsaihdKXiuQYKUVL4w99SO1GOrZeeQRKwgzfFs2XLPK3ifEzkUtURJC0
keONIL9KarxyFi7gdFlj/CQZ1RjCrnl2wlXjQZcSJDh07wFrWzvLUHkiVo+kEvkfBX18wQ5DB1HM
LP+qyDB4qbGqxRcBJ01NG3dq+N2rCnLZP2DB8AeaHbaiLckPevjqhvdWpm5dCKnXV6wyjdV8cyoa
kSirdaIuz26N2i2MJgw1y4n4NWmY73yVUov3i+z4VpZuhe4lVWvElD7X+UOWGLygdm2Ng55/UMS9
oKZbPfW3VfJVg2/gundhdKNrrh33zUZSs02VnSrrpVOPY/+1reMbVdilpbtJoo8Jxsey9P16bxaw
75CWdRAR5LpkNFBnvTGRza79ylUdDXvU1n8UqtskusONEAD1JswR+HlTg5vU20erMh8LJ6nK0Y3v
wgQxujD8rMqhK0Faq47uPjX5Q75ytCzMEyRpYm0yjmRX5mtexdiOJ1mhOQ0uWUmU7Wof8Dd+lNdH
cLmZqQNT+lWZp2/IilHT4zXkpPmDKYcY1t3/g14ih/BvdYj/bWN2yfVeM7ZV1WiOqJ6o09jhmrz5
0lSg+gdMiVYA5czOh0rV076vIVjKoB9tA5vI64O0+H3kZ5kKjHkuclxKigBKRTbeSbBGPyY//tvX
Z8NTloQaTc3X8+JjKj+a1RoSYeGWIpNP1oysDHjBOSDYagal9dJCd7rM+IVFJNykPv+ISOJ2MLxj
r0H7u96jpQbJWmB9olsakPHZtWh0cie1IWu3TKjYmVRxd0qOXh7sX/cpiIwOmjqqZdcbvZgkTgD0
rqfcE/f+BUQ1CNAhM7MGQz7pqUxflHjlrLnYKbPvy++vX1nPhLbNi/jkp0N708hKtCvEyjtqXrT2
ZLkYP5oiDzllC1DCuUCqJqZrpF5DU4bnH8WQejGqfT71vPpbI2CnnPbb62N3EVpMDU58bxIupPTn
YXHZjVjnBajipfqD5H8r2UFBcQzlD9ebWRpChUQIdhuwaOFDvR9CMdfLImmt6KSRJNwWqf8xx4tA
HMdm5VRb6g9yFrBnicouEWXFqHSea+mo/FFotn1RPZKW2YRW/SOX1ZX6ztK6A1RMSoQ7CMzU/M2C
MZ1kjWN0knFGbvMfRf35+qhNd9i7G5vJOW9gtvBCL/DV0BWjE8/An6rqfYYZd1Pq8RGxky1l8h+y
lz0ieKatnHrL7aINi/AT98A8UnBzNIWKQY1Oop7bsvuid/m2Vr5SyFDbOzQ27Hgt7bE4bcr/tzjn
gDRmmriloESnXnpLeAKKbbHxjF+oYV4f0aV1ODmhMDGTyvw8km6FyAPcWnJUyBEqF8ZJG6zT2K3x
q5eaAVEkgRKd7HDnTiWdObiSEuZTZd7wn1Vv1D6bWMoHqOCu7N+lA0OHrADObPL5mN/ig5Z6MX4K
2WkoS2AM0dHLAqRLcPoqbw1pBVS31C347yT3cQOikjA73WM1VzAnrXJK9pxJ3cuAAbGrrQ3eRczP
qgeVhYwGB7p1kSdKtKyJFEXITkXsSXshEr2NMGoYd0k/kfP5EEruYy52a0LzS5t5sinTibvQUpCm
vp+9x30hrEQjpNVavpeEe2slr7f2+WkDnH0+j+BnBoWXn1DNDSFqrSyDpZk5//Wz81UPs0qQ0Wk8
mV+zgpdbi9f1P5x2501M03bWg1Ar40afejAGO1T4lf84QLN4Hl5/mZQJn2/Eo/AoyYfrG3/pSLOM
yUx0ctu5gOKJneS3aFvkp1oYD1ly23ewDF/D7Dntj5p8KIa1BhdONC483igYEhLDW9OCOBuupuyV
tAnL9JSKRXWH/7l5F4/piJBC4wFMCeWVFbDYHm4rqHrT2sWR05dj5hZNT3vWPvxAHfMtXWNl6Qs7
k+uO2ESfnGkuyhnaIFHsav30lPAcQa2oD4VNx54C57RBuuip9IWdH2vPdSLsCiU6qAAg2m3LF40H
sdbyt9bw5Y+F4Ptvua/Wz34aQ1DD7l7BghlFNT23GhIJiXgPJsi19YJyYY5Poa37kXfjpmpnh6oy
/qgK3YPXiaSArbltLtuiVwD4wg+RSc02fapt9HHcpVmPlL0c6em+1Zvh4IvieM/LTbghLnW3GFOH
jtvGY78fwo7/QcGo9w5CZozHTjDQd6gGVS83ktK6L2bN1QcVRFc3qWt6H2JELE6i5FvxVs1MtHLy
Rj+6AEEoJNXKHXPf/eitZPhKCtd6bI1G/ZQZSXWIXMvYCINqnvrEkj6YCuc0Fspr5OyF8wC2Ezpb
vIkI/Oev4yqJUpJrRXoakBuM62MZHz1/LdhfWnKk2Cyo+iRUyXm/X+KZkTYYqKXpqa4PUfmGqpSo
H8VxTXZhadWdNzM7GcxIivkNWXrKg2+6gkKVdTBda9NbuwQzocZfezQtticj9UKpflK/nEVdfjKa
qUxG/dQKwE5gOKoVzLoE+R4cOf0fQnhz/WhauBoUojyiH16xlPBm/RvUQVCAD+anQUMymdo8eel/
aMHSOfZ4VWgXMCvBNTtd8YvspLl7T3jrjJWE2GIPzr4/G7EwV6M67bPspCKeLvdv0Zq561IDKske
nOwg91Aae7/SmpqMcSMK4YlYHhGleA0KvrRdpmMTkAmXA3rR778fYB5LqnQMT5gmu+2NMB1fx+tz
sNbE7LGgNKlaaW4XnoC07c0GVntTOFGariympWY0MCzUaskVAwOb9QRjI9EggDqhOGdhUgEQTF15
bq81Mdv2iHXJvYUv+ilux/xQeKq6ozQERKBSxJVLba2p2daQBL+XhXyITpZWnDCSeVQ7CmsrkcfS
MYaULnTgKaxFoOD9kBWtCTi15ZVVpbtQOY66LWLz/P369C+t4PNGZvOS91BfPUuOToNu/RyFarBd
qVuJcZbawM8Zxy4ZThWB7PuOyP0opZoUxidZwxF2k6zJeS5/nyr7VLgCQjGb+NBo+xiLvZhHU3P/
llTSShl/YSJUsBLUOSY5SuDs73+/VvMKjDQ1OXlqZgfjVyl6CLrbVl2Tt1lYVVyKbA5gULwC51kx
JAybEgGK9IRfK4Xoe0RUts2axvDCYPEAJB3FQ4nEmzI7E31JcTsxL1HV92/cD8aa3fHS5zVmYQJl
kJ6c+2JlgzZWEgbeJIo+4W5gK2Ta/nrFAnMCb4f5+kKWG+NiMRB8bvcAO4PmRV/Dxiz24M/35xgk
sABD4rZ8X0UnewdN9z/9fG22mDwrcjVx4PPGnULuNtxe//y0X2epGbjqqMGh0kIZYI7sqYbYK/0o
j0+j3myqvLlRFMSSTqUW3IjCGrRuaajOG5ttPLOLNQjyWXwapDsztZW17NzSxpuQ5KSK0WFE7/X9
xlORANNNMGHTpZFFld2EmZ1I22x/fcwW9h3idtBnScCIOILOpkSFQJBaQ5KcJOjAop8dgs64q8T+
1780A9gSzRXEHOdTk49ZFWpukJxMRbiL5MQuFIzSFbi519uZLp/ZEiC1PmVqWQWXcGvPGuEdiF55
GgREUC0EXjos3YOH0n3UUe11Wwqta/7PCythmiNyPdTvJvu49zMVqimLToKY7T8JSboDX/n3ux5I
gjw5tusyxMLZHYLbD4u+r8tTq9WbFi9Nqf2HFijpAkxmHfA0mS22xAhL08iy4qTgKMgDLv1wfVoW
dibKkTDkkWNlX849uoLMUqKolvOTJm+T5+f+pey34UoItDT1oJFFogZqK6RI309DoWLAHsZufoqT
fVblT22+U1EL1ttuLxutaX8bo38ZNVBFJhtoEnafzYuRSmoR9vSqT6Bl8/fp+qgtLaxJeJPrF7mi
C47fUDFVeGaxmDFNHbb9sDZkiw1MPlVA9ExgKLMhEwUuE+gy5QkUQoG871/z+n4XAHHaok6HcOhv
FPZZviWWMsvokpIBMuRjU/t7Rbq5PkQLpyQlxj8tzG702iik0vRaEmBePPkzbXH33Ant92xNrmRp
qHgLWpPRNaWFOY/DD8ahHHq1OHlYYh2ttRrT4ufJFPHinIgc4rSBzkbKEFpPHHS9OFXZy1BsZGPt
NbXWwGyqwy7KkaCjATUBXHJw/xYeDUkU7RODZxpAn4uarNoUOCJhxHuqgvKXUjUfMzn9+wctJUXc
Hqfy+yTr/H6IzDgfwbt2+UlpYD7ZmEr+9VJ69/3ZUlJyE7XrlO8Ppnij5P7noQsOldZtB685Xm9q
YTLeNTU7OBRA22imT02VttjZ0qfrn/8f0r6sR1Kc6foXIbEvt5BbrZ1Ud1VXzw3qFQwYY3b869/j
1vc9k+lEibJG01dTEpHewuGIE+c4mAnlEjz7vDR/splYL0zWQHov9pqD5kMh6qkeb3d9qFHaFnQj
gaG+6D9lDdQWaBqw2BgJwMVlsu2A/v/IikiRKNx8Pp44ysUqJq1ldsLqOMld2R0KLDU5gPJ9hxrE
7Yl0FDgkvwPQiChBKefPmMC2T0y/jvPiURz6YuUVtbgiJ59XTp+r88zsXRefb4s7T9+2xhaabiu+
cHFXnRhRpgvsN8OE6msdVxRyH7vxI5v238/7Sj4GD4+Rl7lXxy54PliouStbammOkJ230HHuIVeu
lgHNpKuLjGFL4SVovBia0X7pilS/s61RrFyscrrVAyJbRXTsYeC51QIdA/f8BEEFFo9lZTyJzkO/
ajEEIZq6AfnKXXcH8uTgn9IiQCpeP5tLi4S8IlqO/kbdan26AdwMooikjrX2XZu6jZOsidWuWVD8
2NRkPvo10IEcdFsOqkVtJc5aXKeTESjOq2oqUE4bGIFvxH41Rc7wwsdf12dp0QbI58EKjYIw4sZz
D0YoHShNfRZDOGH+Vrdh8eMjBjyZIw8Ql6rXOZGqF5kxM0Asuiew2Tw1AX+vA33lzCzEvejs+teM
XKsTT1wMqEZBI4PFPciBgleBsow9W5vS+kWyb9dHtLjsMoyTWRr8pyx7hSw20w2BPU26CD2Iodl+
vm5hcTAnFpSFT5iDqlmrw+dX/iEQkqnlU4vOMIAuQ7KGPV/cAeg0RdkMSFMkyc9nTiApTCBsz+Kh
Ryxn+qkVorv1jq924C2P6l9DSlhB0M1WO7xncW3oc1QSPLFGDuZ0sJOCyllL6AsVI729aI9El8Rj
wc+htq3sb2co+AAcLRYLqAC+7xO07KyES8sT+K8J5cohQMjXWgcTAXib3Pv0S16vodcXTUh1MJBC
I+ZTQZHOhLbJrkGBO3dequF3wJ/JWhvVQnyPpMG/JuTfTw5QTQXVQFJfx4yJqHBi0umh6/6yarHi
l5cMSWgS8BqoRV+wXvUsKwvPTqpYg2gK6A0GMJW5sUUnAwjitaTw0sTJbn5ZD0AiT70ErErToRLs
VQApGVtIvWxz4MnaYo16bc2M4hIm0aDCjmJgrJm/cjaGFv/pmP9cdwqL83YyFMUpABc088b2q3gK
zEMw/SYDhyxsummhKf3fLCm+FOKlXQ4ahCrui8928+bMqGKbbAvekRVDS57UxnseThJtjxdIK92k
UGTRUxablfOgWemjlWUrh3PJBFrJgAzAfwuZg9SdASTDBki0z/X8i89rR3PNgDJZjTFqiTU4QAVM
mxpyrmtztLS1Tgcg/35yLqGuhayXge+jJhvq5o73VeSStVBm0QpompCqx9sbDLrnVgYAnrjrTkhO
TuZesz81IBhPfesD6424H8B1eGIkcpSxtAkhBh7cFIvxQpy75COuRXJZgdIq+Ospz0dh0bENSOvS
WBf7roQydMbCptz/un48luYK2UE0LyHzCYIQ5UphKDxwWqLeK9Bv4usJ1K2rp7T4ct3KZd8psqrY
t64Jjk3ZVa4sCdqRywZoRxZPuSMeIMIlIOHbWBt9MrS9FpjsEYry2RYcZAnQaAHfIrM5hsiJ9qHB
3Tny5xpUOIXbhU6eQ2AbRLqb6z9xcSJkcUSXBddLmora4CDJCQCzaB8LE9oo7juffv83G4pndfta
1wxdq2LdjDX+qXHwHlpLCcnnmvpIgZTs/8ahzLQIZmiXBXBDbVBDcGt88SzxykxLsgttgrJ9ADP2
o4336n8bmuI5qGEO5ehj+pp36j03dDPwj1iAfAreQKjSAEx7fh6gLQGmZ46HXl9A/Hv8kw0/gOFe
OdSLu+DEiDKMUeuqehyBwSzqYmNroLTt75tZjz4wWQjikHdGXh5h9/lQPM0Y8Op2sUbsIRvFXphe
ZODNct3K0nMVMRYS9BJyg3TLuRX0BzMNQEiEqNYf6NoJ8iVhexo0YefaIV3lRZdTo268U3NKzJUD
P2e4PcK6aXobh2fr1/XRLK0MPDqYhSAeisqWcnbKvpw0PbEQNboWWLvIbgySYyHslYzkohnoGcrG
B2jYqiB6L+GkdgdRxSzrYl5rDzzQHr16Wnl2LT0fUDVDURYB3SW2ozbA+KKJgsXwYxRE3NlOR29W
HY03y5ahrumCahhZdOwCLMH5JmhYWiWa5RVx0f0swd5r7ApvZWUW9pnMtMHBgwAK/5QrJGC55oBY
uIjd+s+YHDo3gLxlGg0F2aGvbpX0YSF0PDOnvFDGqfENcGaVMR9ehcPQ6ehGLhoby+Dl5h0HTlVc
wUB9QklWdTga7/tUUDQ6DOR1yncN4SAavbnJFesjJeZlj4PsqFcOqUVpJrwmA9AjfXdovYd4a952
G4OtpV4XNjYS4ABFWz5ofuy/MmInoVff8GpgPTaCrX31XHRe+u8dX4nqF22g1QUMOajbXHTSpqYL
4r0MSwM6OKFtrOyTvsaavrT68m0POjMpPapmYIQBOdWms8tYG6vIorFljju9qMPAXVNT/Zv6UBwa
mlyQRkJpGPh/S/HSWt4NounRYJD09fTs6V2OAkINjHwHFOUfHSoQYTq5j0SY+qbz8voOeiTsLWv9
AOwOEvNqut996EP/wx2D73K9gVaaayYgJkxJ+gSlFvsup1r5MLt6usnb3tx0wswPfQukiYa0ckjA
RbpJGhQgR1Jlv5HM0B5b5HCiwG6te5pYPA2RZG/uA70Knp2ioUNIqaYbEUCP9GlEHBamVj1HUPwI
QDYBPo8curqh2fnZKw/M7i2lTv4zZSw45IXw72SP2dbvy2FvMvo9wxJsEYyRHQFH4Y77ZnWAUi7q
/V7ShjVac3aFNZr3YMibt0wY7o6RTntAR4+2v34SF7wljqCJwjx4ei5ZdEqTVm1QSMTV/CUfINcX
VkW+clsubiycdKhtAA4FVPS5o2xzuygJdHhicDCg/vs8aWGdr4xj4YoEgBzIRAC78HT424x8cgbR
L++BkAc2aN1un/Wq2V6fp8vvg9oT8wsoA/qyLthjUAjUAE3EGedm64Zu7n7LB+/r7TaQiZagWlzF
6Kc8nyeHTQMZoKQUJ/ukB7zy7vrnL1mQwTWAbL4kZ0F5+eKAM2YIXhpAPVIo+4RtBj7wUvaNsKZ+
EGN3n7LpIUuANYdiVhCxhK78gEsfJu2D0BEpNgAzVFo8vaganYLzP0bFJ55IftAHow0pX0uLXt6a
53aUeAbnyi8gQYe1GiQ7UrdxxV0hul3dvPiN/2QNX65P7OK4kDpCic+0ka+SZ+xk741949l4f2Be
h2TXIGnUZgT8rmvkIotmkKLCRkTn3gUwyCiaoPORqIwLHeya6aNpPOL/rZzVpX2Opz1a2iTzObos
z8cyZFpFutHKY7ELXMTnK2mWpTGg1xmU6iDDw4ND/v1kqiynbwvdmoDvbZt/jByQPOLlXyAz/f36
kly6HNAwo3AF4CJ4EXBoz+1AFjQoAp7kceKI8UEMEAhNrXSK9IqQXRbwm7vRcbRwc0p5Y3QZXgCC
imFOgmDMsbXNfeED77B1xe76kBanDkh7JF3wrrnA0rk9R/+SxwpUeQroJjQt6I5SXTs4fTWtbIKl
A4T2U7BhAR9r4M1+PnspT8BkO1bALpsCqjxvDv/hi53RuGGKNEGw5pgWzXmo8QL6C9ekghDbrnE7
p8twP1RB8sU1exFZOQnANkZbe2MAsRtCUoO+WB5fQzUvTuqJacVVBDSpjIRi3bpsOtAEhCCu1RsR
6CzWeCCXDhYeJFBCwQAvVd3Tci6KNk+L2GHfqgm8y+jfvHmDYOehuRH9NZhINageJ9+amywgMTF3
hhg2QWWCRm173cjCMM6MyL+fHOBU9kjkOYzQ7zZYx3NkPq4bWFgRuAWU6PDUwGjUqF2fmQ7CQp7H
vp3v06Y4gtnyyUxvJkOzcEwBYfgLr0NKSvHZztQTrXP7PDZy4yvq2XvCqgd9IjeHJedmlCs9B3Oh
6NMhjxuSx5M1f6289uX6hC2tCPqqDbDzI+sPQNT5igA73LcESsMxfTPbV418/sDnpQYGkozI7qrt
S74J7XE0SxLkYovIPYAee2XbGn+ZGs9fAzj7ctOikciFwIkSHzYCXHdgeiLxpNUe+rA+Je0OhLkg
NbTGKJnQq/nZ645ieph8KRj16rlPfH7V0nc67xvrizBeicW2g3Un3BdCt236bPYjIJljRLx5N+nQ
ar9PGErWw67I9l6wt/g+sekW/GCh1X8u519p0d7X7B154F2a/aNZhwSKG/Yug/qcGfFuXxff9PKP
0O8hHAfx9Y3L/pnHcptlwUazf0tpVBH8bEuoLLYdUr2GAGv6MdNBM96GmlaEKTSDCXsA8jUDd1w5
vKDTNZzEH88bozz5xxl/GpW1g07QzuIaDV1rOAStH0HUGx/2ITcMbDZ1tzgae8P4ard21AdH5t65
2V01fC25vWGtddeDw2gkPgQ0tn37Drp7r3+i+XwQgm54N4TCmu4HL/Ty7t6aD8b8JU1AFTRoYdNs
RzClu+xFjM6ncX5PikcKAmYTXWq2/clspy2xvlcl2UJhfCs0tvGNJNSZ2PNG2+l9qqO38AcZ3LCx
QcVH7GTr+wQ8rd88qNLCs28L6J1aFeC++ZcgCR32UuZNaPvNphW7zjfC3hLboX5FZ1aoa/Umr2p/
Jce5eEygdIJ2HxtpITVNDrnPHsV/m8Qjn/cFtx4ajt7F62dFOo2LjYz3OVqzbf2yZAnCG4PPGpxj
ab25brYpdXs/kscsTzZDQg/XjS05SiSG0L4IKgzgMpRTY006RaBA87iDYCIYk58DTg5BwX5/wAyC
G0kVgZSNGhBayQSGfHS0A5mjvXQuyJgq/zvp7W8fMIPKoIMHHOIo9Y3otwQgFuKTGJBX8G9JCYU2
+m8mlKuLyxeiXmN1htFgGycQz2bB3h2e3Q7ihT87GYtcuZM7spmaFK22Hi7i4mBaz87tuK/z78vg
9+T74NQyrcnE93Oi77lDnxECP12fq6XTgkVHNyE6EQDdVi6V1kE3L6cJLpVqS5tNHl///NJBgUY3
6g24spB4UD6fWhD+AWuwdtS6g+lC5OGzabzpE8QAbg+acXUhbQamUPOyHJDPoMiomiKLJzffzdl0
xzN9Y/fT9vp4lqYLaRRALjCcy1QjVHe6QOY44uwLA/Tmx3/7urLeZTATFzdIBvxYxKpHQBWvf38p
MYBZ+vfnK8FQU6NRx2lhgBfjobS0rZYj7VROn0pdQFaEzK+FTo7uOHyua39lcJcUZZZE64MeEE2l
CwTzVluabdHxNM5YHjvDse5+VFr/ZtTlS2eRXW45+6oztpaR70QaPBntGifAwuKd/oC/s3NynEZD
WJxU+AFB0sc6S171wV65fOSJVy4GRJqof0owq+QgOT+xqWvzcWzMNNaDx0l7omggCFaO1LIJD+Qw
yELDWSveLfNd7pXQHIiJs2shUGLda8kH9gkaHPDORRYJpNtqM5pLoHkIuHyK6n9fP/Leqe+m2RgO
vWiKFwiPG7vRT4E26YJ5N4zB+OiOzu1lRGwXBO9/kaKy8nI+lWPNzEafnCzujGNJ323te+C/3X4e
oLiBcgu4fQCeV8GOjOoDHmsVQZWqeyw52A5Af60nyWuRJHd9xZ77qnm1CrMPsy7JVoKIxe0owxTZ
uoT7UDmMSCDnhVX4WewPJJq+CrKmt7W4U04MKG8SrQER2Jx4WVwLJJAeSY1q+Uqpb3EM6F8BeRCg
nBePuF4fE0NvazwaBN+OoB6k/Mv1NVocBLQ3QegNqBsAnefbwO1FzotkILFDnGkzTQSUGC1YL2do
//w3S8rB6s3WCCjYNWOLQ0DJDG3gqQzt53UjCykQyJpIBnQ0LV2qDgS1j8achpJYt3g7hWTGO25w
XfcJqREQb9TG/CnQU3ODrrM1cSzpey58k+TyQVICqSUVpoJHuDZn7kxiCBB9HXnyLZ3tZ1To7qf2
Zl0U6epPTCk7L5mAtK5aPPQ0IvgmgAj3gbdijHw9X9vkizsQVWbJLQWuadXjonppaXmFcN/r99Xn
ors9+MbWA98hoJZS30DxQgmBAEPQCxLP1r5k03PDy5B3xUq2dGlpTq2Y55scrR45mW1phc+hNv4W
fr3T2pfRWCvNL80WSMwksZPUUlAdezLlXQ65qSxOyn1jHuYVcO3i55HYQ+oLrRyX9FtpWVBR4/Nt
8Dy+JvwDVx+K/UAXoWaCGpOyrVDKrI18rrO4d4x0U/dp91oNjnh0G9CSXD+nS6ESnDKqyqhkACmo
JtlwCG1v0kxcP24rmtBLuqkOrdwIM5LtJ5dsQGE1bLJSn58yopmP6H6lK50xS64PuVJEEXhlSETV
+a4AZ83gGGDXid3JfzBKFHGGBBb310e6uPc8TKa8g5AnU0J0iHK1OooBWezQ+dHP2X4Wwe9EH+8g
I/t+3dTi9oCSMhB/6BUFc8n5gKSYqwP94yw2oNO4nZG4P866r63sErkLVD8n6w6SaUqyzin36qz1
A58JVg6qg9Ontqw3psOPuQ0RFVLbzn2TIo1iNXxeWS45Uapd9HOCmRnoAFlAPB+dqKF5nZYTJtIY
f3TlHDpSs85rgyAyfdzwonjUzQzFt48EnQAFQjUY5HoLeg8Z82tRlxRP6josrCxMv/EPvKnRdPY/
GyolDOQqvMT0YaMuH03y0wETYme0m9v3B1BJaCIGUYRzwSRsggfGKCqzjPXi4NmRRz9f//7SVkcf
KVBU4MdF+4nS2ZCjct/Mbk7jMhv2LX9HqTo0ujdIhV63s3RwJbeQh0IhfIja3JtCVWgekhnICgQq
rflrLh65vRauLA0G8T9clIEn74Wir2OlFVgdBho3806YEfHvOiTx6EqQujyUf63II33yZson1lSW
NdJ4bOYwT50N9nZN1sQiFseCFASQ32gK89Q3DdJ1VUVTvYxza4O4roNkJfs+d2vlrkUzPvBi8gZx
L7IRSWOXjcvB2NIbfR96dbbhbN4wq/undz5ypcMOepaR8HYvEF05maxg8sDCawfszfDYZrTB3GIF
bI9i1+v1/bZ4WZ0aUy7GThhDExgTDk7m7su6/FyUzh0h7sZN9Z0Q/ue8mTcabT/ZzFg5U0s+XeYM
capQrvbVAqw+txVa/kUZD1Pzhhbi4zwFK1HFpWQYwkmUuUBViPoNsJjKRahlBm15XtE4MyBPDIRX
qudwcc4O7rAGq61xN1XNvpiCe8ryuyDRt9fnd+kQ4DEsuZQDlEnVK9LPhUkDAkhRlYCutxNQSEVp
C4z/7cpdLK8m9QpB0tr/C9BE2KE4qIIWhPQ9HNQ4FfmXyiHpjoMr+LMHmGPYJWLeJD2I9a+PbnEF
gXYGLFTe/+p9WUCKtHM7zK7R7oPnrlxZvbXPK3uTJl7i9BNujsFwwzH1w/7r9d+/OGno25dtncCD
qE0EQeXMfmOnNDZz57tX3wPcBTKQ+9bhD5mxRnSzOBof7UpyS15CW4wg7SawHKPppn336i4qvTW2
4b/UqhebAMwWkioTlB1qna/tSVBy2oJH0IYEfcDEJyfx9z7Jd3Y67Gq73zWoK4Vz6LZ7U2hPkJn9
xHX/wJxxjdJwaWodeGWJ4EQkqjLhQLe5HvuOgvuvcEcA9JIq6l1iPGAnobzkDSBTZP6aysWiUSBS
QOMLcO9FToEmCQSFDZA1+mBqDGbjW86CHJ7Tgi4b9/70WamtnO+lRUVhBeolACwDUmadX3Kcpr2l
D2DAaopqG5D3fBVHvnTzgOjHQEOlC5SK6sFqV6TdMGEiLX9vFlsj25moTg5310/Ckp8CAU8QILg2
YUb+ipPLehznTDNrMIZlFT3wju5H3XhutWx/3cziAiFnhXyPjHU95bVKEgPxexCAy8v4FrhZlLJq
I2Zg/cofFV2jP15cmxNjytrYFsRPoWAE71RGpfPHNNeCgiUDMiOuIyBA2VtdfDbgsHOnkEHBHUkf
nOP1yVr8POBCHmjPsLnUu6PAfZaBnwcQG7hwV8NLsrud8B/piX9NqHltJMxFkfoAjyNE6O4qvZnu
yOQ5m+sDWVp1RGZo0kQOH5g++feTzdWP3dzoDUB9Ao9/guL3kG8aqtdRGnT6/ejYUxtVvZs60XW7
S5sa2W4UW5ELhjdU7KYD78vOHQCI1kSUavV7XY2HqrydVEzS8LjgpoMTQBlJ2WeeyIghqFPGJEmi
uU6jcS2lsLQTTi3Iv59M4Jy2VVbmsIDw1geVqrO7PlHL3wfvKGIkYLl05ftO0vqZx8CBJ/ynctNP
K4+apWc1qtCywR1ldUfF65QWG/K2RvCMookPQi+QO0QD0FO4fTLtscpvp97CgpzYU5xZijAe5FWA
jncpRSdZs2nE2k3z912hXrWnNpS9JeyuTg3aIW4m3gHlw0Nlu9se2jI9ce5HkOyGeVIdUuT8QMP+
2Hv8aSDjrumaTZ/kK+mDxeWDN0CMjKsPF//59tBqo/HGQP4Wt9vhML1mnbVyPyyZQFcOCjqILaVm
67kJh2suqylwwXMQtC9OY5v3Plgs367vw6U8CJgjZEAGjgf00Z1b0epSL/IEOhBF+zMYPmfpq50/
GuUTcx47VIly7c91e/J76iIiGEM6CTJBaFlXRpU54EofKPCSZsBpWA/BgZbBXVaUT0Rkd323Kni0
OMATg8pB0wawa88pUJNp1h2rZoKSgd1utCb/YeXVA4VmbOh7Ng+tcvrIAp5Ylr7yxIWYdBaCCApu
1iacrE1GV/LQixtEMh6CxQ3VMBW4XfeQ2A0MyJ805MUsf+ZQyLm+VkvOHH1O/zOghA5OV3Ra3mCt
hmGYQ1r4D71e/rTsNda7RTvwgmjPwNYAfer5RJUTiNGhYYAlQrdoODH/ATSnh7JDEvUDAwJaxoEc
Gzpz1dvJrzIPTMzYC8gDPXmz/YXYdONZ1a/rZqSzu9jjJ2aUR1Qx+TN1W8yb4yZhlppRqtOIp9rW
0+qVEa2Zkrv/ZI8ZegXJQBsjql1jMzrHih1N90/D+xU7y0v0/2fO0ZUl6ksvRdM09rI2PPjpTm8+
MW8F3LJmQskboJXr/5kAG5c57ttfYL+8vi6Lvud/6+Ko5OilM5Zt0UvfU7RWSAGUbaiDhsTkk5eO
n5mHauV1g8urg/4XlP/x3FXTLW5W1n4eTDihQVhn+4LtMjdsb2eL/Uv7BagpQi48JRSXiorIqPkc
jQ6B9l4cffb1A4NA9w4yftAzuSBgbzO7nNoEs1a7aMo3QDFu2cmLXYEzdOhW0g+LE3ZiyzzfzlPV
+dSd2yIGV7o5HaCZMDpbLlZwH2tWlAlzAxoIUFHizhOVE7YseBpkL1hrv5ROskbHsbjpkB4HNgMQ
E1Ryz4dE/a6e9QYtgtlwX8pGqDniEBY1SVROH7kQnL/a48ibX7RWphZDox7IDWJ/ujPIoYyub4TF
A4r+JNnxClYwVfXVK1w0KmV4HDXBd117seqfQ/523cTiykDKBLVbqBRe9FMmdd32JcEIOhoJ5w46
HQM9iGplIIsXJ1RAXBsNNbISfb4kLLVKiG9iSTqa/nZKuvcq/Z8PDARKTejdRrsz8iPnJrSEBFCM
A515MUOVMkpF6KIYufYaXojykccFXwZorlFPVZNpZWUmuobgVvLx32XcxvGssyLk/vQD4uVPXqW9
zbn4AJ72zKpcxJM7h7GydL0UPROaNt+hRRoc0pX4Y07ad63udywbV5zCwr6D/iuwgiCt9ZGTUZar
zibQEetowKPVL99/aOoi9KvbLx9ggyUC+W9xVWUFSyebONTHe5lbeyGetQDysPvrW2Jh1+ExLrsn
sOvwJlO8Tt31ZVU3UHcroY0eDfPtm/rs89L8yar4VVUX6LXFi5+Ec3oPH3P7zzcAWYUCq6SyVJlX
uyGby8qWwGbIWMzR2gIszc7p55WYqYf4eDtBmSdO6bbMXyfvA5GSjWz9X50MoLhU4nxfwz1Zl4Ce
tGgW8BkEcszsMBMaetawshQLXgzqyih/SNyGJOs/XwpCp5qbHgAiHkRqQbIdmawO9SkNJ3MtRF/y
AMC5/NVNwPKrxBqgOmDCSXsCfRkrtkpI2HQiotXYhmyo9mZO9kgJrvi2pfOIcABjQwlpoYiU9VVK
NMDISi39BDqrh7FtXr3kI+cF0lPw0TAEQQVlFg1Mmm+TnMQCZMLi2VpZpIUNh5Z6NLkjKwoJVhUr
NAhi1lVvTrHZ7PxvpNtePy5LANqz7ys3APVH7nFNTLFt9KHQu6i2IegdtY0fGvR+CL6w9k7vnywt
CHNvxfjCBkTvEXLjoO1EelnNTtAqqNH1aI1ofS1DtLGU1oNdfUrc27EbKEQhtSNTjJIX6nyfW1TM
np+lY2wF91r/MOdFWIt/zObI569jfjvJFUhwcMeB6QjorouOKouWZB40a4hpkD1puXtsK+eVdLdT
vPvY1MAE4zkqOUSUdcv7ruiroRtiYZvhnL15ze055jMDyr4Ogs6c+dAPccPCnu3sNb2hheN59n3l
ImjRb+/Y8vs+/ZFqm0nfeumvlc0tn3vKC/fMhvwNJ5eNyA2nYOY4gAVQ2461HepBJILjXD+6ern1
q4cWOC+QeF43u7Ctz6wqgUfWAf6E2GYAv08bzmYVlgK4HWBZezSVXTe14B2At0O7NSIPdCWpKQnw
no4liCGHOG8+O3tjrTd9wW2ffV45OX2v2wn18PkZycpin3eboH9uHbSo7/kaQ+jyUNA2IqmEIH+n
rBXz7LS1GBsgCfZqdHRT63R3fbKW1kWi3hDYgKXxAvpmUvCs2Y3Zx2X3bjcpmtOcUFa+Z3+NEHJp
LHiAAN6J6/Wy2qr5RW7qddrHWVahoe2neLs+kpXvq8teV9pgT2nZx92xNTYF21z//NLRPPn5qrzD
aNW0SDv8fAuAj/xBTPctXwnTFtYCjTXAs5kGpFUxSecns20nvfPSsouJcY/yXmkdmHimawCzpbI3
zKC84AOfI9v3zs3MRUkNg5od+oGRJB6nMOHvVfIjMd/G8hX0B9V2cEPvSMooc3etETnp4fpUXo4T
Dzhwi6DxASA0EG2d/4BhtKqZmqCsIs1PdDyK7jtjT6sX6eV+gDqKjlAHJUHwpKgQD/wEhiAnaHFO
vZAzHpI1OqQ1C4ongCoGC7i0kNUh6jQgYbs+T4vfl1oyNkgw8BhVEoRa5XGm52Ybkzem/Z7Y9+uf
v9zRmCDMzd99cBkCmLxshlrPO8A5DjaJWPkB5S48NoHjAdZFFkEuOi+GvJuBSeHa0d0HAwnpcHNr
hzQQ4H0JIifJraA4yDpJddDMFsmxfGRphGvlxilSPq/sVM4rOg8OPp+WGzSFo6TyK3VuLTUoNtRT
jwpY0SV5ckx6C0jWIhzX7t6LfQQLQO3jwANYD6y4YiGw2hQUr7K/ef6e+FuareXJLnaSYkB5ALro
tKBm0AXHPO+brTUM1qbpy/G+4MK9NaEAUxJTL3vzJQ5JOXOVpU05N1lwtI0nQ2cRB1phvBldDyOe
BGqhOR/Eer6y7OBry+wUfHpHyFzruymz0jvTrIpbkwrSiqSJQpZJsiYofngUTdWaDbrkhqp4R47k
IWXmrfEqTECWBm9+MN5Jpa1zTzvyyptR302OeZd+CobxeWLFijNfWnt8XLaEyDqkegLtJLVtlmjJ
0a7tg9OR59JMt5lRf8AM6CfRlm1I+SaVNAHS6aC0KYI09vwk+TwUQARCSa+L6Fyt8WUsHZdTU4rb
tYQx03HIsnhjtz+t9ud1l7L49b9uFx3gQF4pX7fRLO9C0Ec2LvraViSu2PZocNhet7K0KqDqw/UH
KjIgvJSFDwwyF53noAPT/NOU33nShVp7c4lEpvZ0MDThKEI6UX3ll7PT551foq/OYyguRF2HXi6H
bbr8ZnZQxZKc1JM3yzB7xsAF+hmqxIyp377qvfgxTeJ7xsUWsfO3oBv/XJ9BecbPnknSJOrq6KEF
ZxPwxecmR5K7JiiI0ng204ggm104e7SgEG8Nd3UJulUsKd6z9gU6cBsPfsDKrb3TmL9zpLu2fqq7
e2sK0mjKwGhHjEpEqBU1IQXxaJzBqawlpBaHDG5l0JmhVfKyEycH/1+mt2nMAifi1YsmgKO2v1nB
ytQubE70YAFSD6gv2HvU+8joZtOYnA5Nr26SRhahxh4ydmlU1aTbXV9FeZouVvHElDK3XQnyvKGe
01jMw1Gb5yoCr10eZsjkMMeIwJgJ2qBxUw7NrSAeuag+ong8riCDoJ4NmtezOdqadiwccIgIUv9B
ljx2CgKNAvELDZxvPlDyK+HKgm+R3T46yvFgW0St53zPDnTmud/XaQwl40NmVwcpC3l9QhfXDpSc
su0ayRYVnFYzi9rczdK4GotxMwbN9LVyGmdTUOKv3I/yhKlrJ+uWKB2gPxmYk/PRBHzSEd7Bh3le
3t6zMmV7GwwdG8hWT1vdH74aE1sjglg6ArhhJCIYdBMXvPhWkWtu2RppbE0gG7HNT46j7zyD7kzS
rMCQlmZSYtzxEoIlSOeeDy/xixHBMRyM6eyc4bnpf3TD7ZcmxvKvCTnaE7cJ+BPqaEUKFoIGEhzp
z9Z7coebUe3Yb6dGFEcpMmqnCPHTuEdDfjiVxfdsuLl8KW1IOI5cEmCqlKiv9PXRGnw06HV+txXe
UyOcLe1v7nBVrCjpQ87Lvp8BPI8t1syga27Ku8pf1XhYXPeTsSjbuk0MUYPcDlagK29y42FgeId3
yP/fflKhAYz+K0SAwA4rzqAbarMeBBYfHvBA6mRXgLO+9P0PbGNwAQNNB7opSKUrw+GolIo2H5Oj
D3uh0VZ0m43zJ28y14jIl7wbkL2AZMjxII2s7Gav9jPoSeCtl2afIcV3nFNzxeUsrY0JogBJBwkU
vjqYrEdBRutYcqTNHGxae/5VOMJ4yDhZK8ktORpE/ZC9hdQfcB/KqSkSbldmnSXHti15ZJmNs2dG
GiHyrCMXq7RyDy7NHchaACIHOhrXu7JKdeMNVtLAbefJfqincJjWKHqWpu7UghKiCVvrrJnDQhmE
hftcNE8gB7t9R6MnCWx/tiz7qHePhceLOxsEHjPZut+TYuf8/m8GlGhhxhsKrZkpXBmaIyOatBwH
ph1DZqXmyliWFuR0LMrp9GatcBKGsejFGHHy2mRfPzAWnEjg7E1J36ucFpBNOibjCEAy47koH8w2
bj+QuZDxzf9MyD1+cr3Ug+WgCd3Vjgn0evMeKaT0VrQPPPKpBeWUuGljmOmEQYhiN41GRES99fwq
ol18fbbkdKuxxqkhZeWFL4Rpcqw8BU1vcV8Pz0F5D6CZ7YekxL/ournF1QdBhITZIwkXKDNXWT7K
yRrGRUPGq00+lZvbDYDWFA9l6c0uGsDz3OGinVvtGNg/jfrnn+tflz9PnS24e4hCyIzSRRDI0pb3
SAkkR839kQjzuexeGXFCS2tXAtqlZXFADACfr+MVq4Jkeqx5R0iFKLqqwReelHgSAdFWRnU/2NgR
2byf7Ym+FHXN9mDQ81ai+KV1ArAEPhNhKDqMFbfpFHrZGW6pHe1CRMJgEHT5wC2NWBpdJSDth9Co
4geKHDcdZDK1Y+1BPWdienJf5sw60DYpd9dXTR6Wi1XDaqEGA+pJPBLPj6vbkboaaqEdU2QYK37Q
kJGt7Pr/SPuyHblxZdsvEqCREl+VyqlG1WiXXwTb3RY1UhI1f/1d8j2nnckkUnCdh95A70IrklMw
GLFirU2SfeAkr6yccuY8pGoAooAwgdzEIFo+e0Bva6HFti7oG9aaZNa+L50g0c+sKeIWGzy+c4Xv
1m/XJ2vt+5LnsSoHcYCL318MAe1TIE4/rhswFpdysRwnMyS5nCYStBWLhcSDnopvJH76rv20nrSf
xu9/eg1MmD6UhtGBmPgRGDRfrv8C1Y2NnDngZ8v7FPmb8/2gJd5kJVEP991tIb49QuywXNlyillE
ZhOy7vAUANTJ3XjloMcF95gXcoccMd57K3KD66NQ+KIzE1LQPoD9Rp9szQ05s94LipcaSx67MS03
BvTkV3a10tjSGo38xfLQlo5QDTGBtiEc46n7I6jXb/g8d/7YWEezReH0+sgU64OXLxTIoDcNQogL
GiFXs0qGTEXoDe2u5O5RsH6TR3TFx6nMAAUCdB7CauD0JB8HzrG+9Wbuhm50b7IXa3rs6+/XR6Lw
PBgHCM4Ap1yanyUTIh87PtcpDaHf+W+ZGw8aAyVTajDD9xLtxWzK43WDv9Mr0uE6s7hszJPQRJgW
BLKShIZDN4BrTOxjh29Z4T3YBOQkoH2qHfuGlOTFBhClipt3iBw8Q1BiZeDLfrj4GRZK6xARAxOV
vF/EyGYL8lZIjuP96vOhPTSzfiyKZFsl5q/MmpjflAlY+NaEDxTOBf11iJPRcIlgWb5WxqHIIgAk
aGihp29vxWnx2MytBf7ZSdvUZBxvjZgwP83pGpuccq3xZTRhwjqRb5k0zzyPRBoNjbKz72ZAgg+k
cgtUSG3Ih1CnAeFXGlvsx8qKK+2CywS7DNgf3G/nKz4SN2mTBqU6bSbdr5GY7GiIsf4o6jzzQWCU
3EddnG9is6sPdT0W2xKajq+RMHmA/yrbGFrt+v3ypDSwZCNaWSAJZM39qkq9yoeAmee/Hyodhs6o
QPORRDQEHoNtMlfLA5eV2UeT9oB6YSdtr8+M6nyf2pOOglEPfVx3SRS2UOX12E3EbL8U79eNrA1q
+REn521kQ0TyEUaK3HfNLfN2vN/M7spzQHWdoJQPljbXxstATmn0PfGECTKWMGunG3TqBNPs/n08
Zp6YkFEkAwAqpVVpXpi37F8r60LN1N5s2k6fcO4QVEM6AwLzqM5KE1YOnkZIy2jYx8+xADP3aEP+
/d/rq6KaLzh18DMDybo0spyvSmp2dj4b8IJlikx+RnHHP1+3oFr3UwvS5iKz0M0ogwU+HyrvUJMf
xU9rTbxSdbShx4hzjWQWJOylQKVgrqblKfXCik+bBnjclH4zun/AFbItzL8GXYA9F80FqJguBEZ4
eZzPWWSUuc4Tg4a1dTOUO0Bkr8+Y6jgCrI6ICHWzhY/y/PsptaMoHXQa5pDd2YrILXEo82gPpbB0
d93U7350+fo5tSX5RPRHxlVjDDSshP7Gmui1FuR+pMNNWeYvKXOeMo3pG+HQwGuAaLxuXTlQcPIA
jLnIAsgsXT0T2iSmCZuvs0pQk+eW87ObCP0gc1uvxDDKbXhia9lBJ+4nTRt7pg5QjPxttnKf298T
3a9XXIN5gZxctgbU9lCOIAut1fL3EytATrdZmmTAHriVeZcNbb1NkIG9H8sxDnSRTUFTE+dtnql5
LLIO7YlzXm2EVtT3Tm8XR+L0fTAOrrvNc3s+1OM830LTqryNHOiPMEgOBEVtxyuxkGpuFnAfZH4X
yjQ5jExbbWqb2YX+oJXuLXJwnIOjQ7O0Mj+x4KeGpAeNMSQ1WgEgdOjYwLC5DiPHoterLzXE4Vd2
tsqxuYsmx6INBCC7FIdrvDfSxCyicBx2xrcqWzmjys8vDAhoAQBdiRw9OeisBtcSIDledktCI1tB
ZSijU8DSTG+B4qNEL/kAT4xGXxU2YpUknl4Ib7M7oLFTf3BAxjbF0O4b3Ky7ZQV3n+qqGN/MIbUf
R+D0d4Vu9E9uka5xliqHDFHwhYpRB9hM2tttHJWI0JHGt1igO5tMC657A1VAivAfLWggsAXeVLqK
Zo+nLYjhkY7U+Ddtru8mPbkb0rA1vM5viupXEtmfMYkCM0Hr3hIASZsk66Bh0Y/Yj0n+03FGv+2I
X9DvxuT5emNsOvEJJwTCVx3FVyRyIF957h4qlD1iFyRMoTWHnZFuJu1bqW8dPK2vT6VyqU7sSF5d
50RLhONFoQ5WPc4KP1s5yCoDHlBJUIpGjg/gjvOBlOnQWl2CYG7aGtbR4ysw17XPL38/caOOZjYm
B3FBSOd09KkYn6MmWvHVazak8Arc4GlUxLDRx2Ey3iRorPr7RTido8XrngzCpRmbKwNzJB70/qVh
Ky5CdXmefl660AxWotHViRenXdzFIvo2W+Q59uov10exZkZy2SwqBdRJYSYp95EFzrPNuCZVqDQB
p7IwkULEQy7aUFFaZdy7aDDwAk87QD9O2Cs3nHKxT0xIoyjbtmmFgAnG9oO1SdaE4FU3KApOuGio
Bf4iOWQrMpKOY99H4aDvoxhlgV0zf6vzlTZGpRVwSaFRctETlLksrbSgpavXuBS6DXssbF+8FO2K
61BhjVAS/mNE8old1QKHSyucizYuUQUcXxB0g2Imi4OpSd4Sk4RD5n2122zPnXyHlo2n6ztuZZTy
PQPSVLeYe/yAuKxuxtK5G0rrJY/HIKdkDZ+m3HqAGMGFEURucgkszcSYgbeWhm3id9MerEaWtuIG
1CYo0h0QWwAfmOTLMvCYox8Rj3lm/oKeBIizen8ia2UQ1eXp2XgCgSFrgRNJN8tsJtpY4YEXNgnJ
v5msGt5z1xx3utsaN3EHLm5kEdOgr9Foe325lJbBGwAUKdhCkWg9d3NW7qYF8+Dmyj79imrckw3i
0HG239NKd32gI4JSrPHzKLcIseAywMsI4UQpFBGtNVtuN6POn039wciKyR/GegAXtKZvkDZvdtfH
qFxDtNottJdgk/zNXXTiyo0W4ViaIEmXWK9x8qupJvA8rPFXqHwUtZbaO6IDdH1LB89FwJrng+mF
AL4h9TRunW6Nv0v1TD4xIacueqTfUy21POTzf+Tx22BC9nZTMeYP9cf1GVsZjLwfzVgfCLo4vLA3
A8PbrBHurn1eCnCyoSFaizxAmHrfh/rrX3eP4hkHljO833AlISyUrgsty5G8jIgHT+fHmd+viVer
f/6f70tL3beaNZsavm+UX6Oy8JN0rfil2rF/RoD80fmpjA0vHobK80LCHyyyd6KtHh2vL7Eyd3Bq
Qzr5zehCxaBF0kXX4yPPjIADAbShZb/36HBr2MWzFtdTMFj2q7Ca4Lp1lQs4NS7tgEZYqLvingwb
QrZEUL/vH6qa+ZC7X7sRl9WQcyQgEV8YTZGSRZ7sfC4jHPykLXNUWbg5F/vG6aztaDX2s9Z0049i
tKZ3I+2RQ7a8Yb5lnZbeiiZK7xPKBz8zKoBJJw+t2oDjPpJmrCC6ls6PZdaLJ42T5p4Xw7gSKSg3
2MlPXv5+4rAawYUY59QLne5mqPwuWnGIytlHW/XSFQiIuoxN6muKrgQ3Xr5f70BSdZODtsHJLfSl
9ysLrRzKiSnpLOLRF2lNn3lhVtyk2TFba+BRf5+AMwrd6MBqLifpZKoYt2qjz0svrKl1jBrx1lve
z+t7VXkYQQ3xvyaW2TwxIcypaSBN5oV2BKaA/CfSMBsEk58INMA4iPIc0t9L8fHcStylnDk1BtIB
uQ3pwmje8qIxNx5v10A3ynsEuHcoIWDt0XJxbqqN555qS7oVPYR3VVfs8Ha/8UCJIIbypjXb/fX5
Uy4R6IQRYECqElp15+ZiTbNyBkrocHSPTXpYDXmV38dLFvQdSOkaMobE0RrdSdoG9ZYqn7/3dg5X
5hYUdQpW0L1BuXtwjZwdIiT+Q3SANrsqjsl2TPQSJbuoGLZMVBq06XP9E2mmBfyLDkgHP89ZfvnJ
zsk1Lgh0lGk4m/YOshe7wvjMUx6neOn+WvTJ5aeL5sapSEVOQxdploe2WguxFZOL62dBeCDRgm5O
aVsWdtvXeoNIQP+WArSy1g+veq9YixwMvBDICi74sbSqmoocaO2wSPOHLKJ3U2s+kzwNUDd+ZTnA
uW4htqbbP9eldRfr5kr8+zv4k64H4I+g14EiiumiS/p8jcw+G+uKE8ALiIdcxV1n7ixb+HmzT6kv
2hcwifspv4HWC0rK7YaV7kZ3V36Ewh+f/QbpNpzNMa603HNDJ/Wgo8AdZMzKeQ+e+NhvrXStp1Jp
DnzQC1vMwqQg+eTC62wyRbYL3AGqLcXDluN/IKv618ceQKSllW8hubgo6uhTahk9M9xw2OjxVy9f
ITpRDgIvpUXvGK0QctoBCSyOSiG8cp+JvZMk3ydHh+RrMhxQWwyuD0VxA0BjE0bQDbXQxkjhGFof
Rj65gKC0dkuOLJ1Q7UCNfduP4HG5bup31eRiP6Lh1fAWdY0LIbW4Nju3cwvcNnRmr2nE2UuCtPHz
CATbd9Bk4oKA8t4DnSAvPnPTbHzo7yX3EGn0jh7ImLZOP0HWl8d8S6zG3XiJNQRmh45zjs6Rb8xt
xiAhNd2NCxtAZOvahkZNdp/n0xyMRgTYhi7WeusVN85vUjKwsAOuiJT++SEb8GzS2sTGbx/cDetv
7XnwR/tJt39VbOW2VjksrBPS0C6S3ReMCqatRR3wdgj35n1TZzjCv66vkGozgJkMsD1kgC81wzli
zaj2cFF7nbupGR5IfYEO++ITew4UF+jtWFAe0Es4n7JGxzBqdPuERuLmeIgXzyDRTYF50g7Xx6N6
CIAEDaUBBB5AEsvR4OwltoBaOE5SbiPYtdlH4rhfbJLDC3nOfdVBt7jRtkkKCj7619RSCMhPjUu+
yKJTN4ARH29aqh/dvr2Z+jW6ZZWnQPfiopZkAdklxwdD3M6NkaB2GInSvMlI3bzg2Wh/6ezC23Rl
vaZxobaHdyd6+h0kFaXwCkR/WZaPNSr/04Ow7lPxkNpPXPv72AI9mX+sLL/iJLZAGTviIDGCFR1k
HvSnzlb6PpQHCaIBFrpMQYIvO9jE7HvbYEiuGfqDyCB1bXwiDbAE1f9ZkNY+r3pbq/GUD61xZ5Lt
J6IvC4HXkvixoXgoR19sHEdaMnSS90AWa1PnrzgCVZUPGwok3qBvgE6VnH6cNK3hgzcCg1buSXzT
/YrH2yjaJp7fTNvhBxXbJIOsRaB9XD+xy7zIVwQkMxZuBzi4C9C06c1my2s8nnP9oYjeTefV7jkY
MLg/8a8ppCQ+YQ5ahwujiEI1m1ft6KBvjoYe4XuUXO5MDbjIwhv9yQAAs3RszbeKbo0TTrX/APH7
z+zy95MNTpuSFQL8HuFYGK+TZ3wQA++vzwwNBKAo0yqUup1EeGVt4CXUAaWRRYOfFKmvzR9oPwB3
OJIua+G06vIAOb4HPQ60U1/0bA1u0rs1c3B5lLd2tifNMc+318ekcj8nJi6yhMIlNeOGh9qzdyxs
4w2bQ/fLEqS6jfHvZ2wh2YnSyaJ5Ld3rTpHYVQbUezgk1U8L2rZln7GNa5F/PRy4FYekHBiY7Bc1
erpUfc83RIX0DrZ+7wFPXbF7UWV6MOsG3wydVz2IelxD16iCFtSVkTWGbAt2iHQDR3kdTeZoQ+Fx
PuIhjn7R1tk32dH9a12fhYZwicQRW0LOXc5hJDPq6gmgpE9N+q0zfk2fSE2jyX3RAMCsXbaizX2r
R33VsCfT2wyAIDp/j9pDtLVQzaHXhV4w2pWeI5p8gha2zW8BdkT64vouUywEeAahJwH6qiWFJy1E
it5QaFfEbtiXfNeLvTX9cEgBpCcSsGtEBIpNBqg0BHhBowt2/9/cSideB7ndxqj7gYRRFfvcSI/6
OB+Bc4Wa8fVBKdwbGkIQQaI1ENhhmcAhcWpb53rrhF1K/Kr16fSZoaCbDW9r6NfAhnS9To2ZQybD
dELoJT7WVvY61BzdSPU9EX8tXQamC/jqpfIIcMnFDh7trGtnNAyFUXFLtKO5dgWpJgsnBOwjkIVc
eqnPj35SG9DWHBMnBPFMNu15+3J9MRQ36hIY/vd96/z7aZxVpjPj+/qw5d8KkW1Fk249D1wMtPM9
8fexG9QVgMQBcg7Xt4yVaU2SzeAet0Mb5ebDKu+MKqeBfl28tJB1cy+fKNoMZbcqHuwQOiz6g8to
971voyoAMo1uYw5P5g6kufNKPJOsotRRUTfo3ikiYzfGnrM1G24/0qHUV/a86nAh64g+KHRcLQws
0jTniedqSWeH0Ia7Q+h3cGLOA63UiQ8U+0oSXeU1/n/LMhzTomlxbqzI9bSKSIlJKB5L8k/dvDlo
xG0SIPTKNU7P5VtSRAYfjRwOWvFQiZUBrHNOp6qYCjs0tRDNDgHq336RDp/wg3hQ6IDDoVKLFPP5
iDyvFHbMaic06Quq7L6p38/6W2bfpav9i8oBwSktZW8kx+S7D0TVHDmC3AmdeOg3RtvOB6Hrw4aN
7V9zI8N3IDv6nynpbFMK/HpdZk4I1m9AuH6skiMrNwIoCX8X1y+DFKSle29ocNqqrDBAfYdezL50
2U3qGimkc2tjr4+tOF73KKqtjpIEHu7QssClJe0+UuSdB91KJ0StMojyeGuDmiQqe9xfa2XhJQUr
bz6CDYHbHVkPtNOebwsDm89pOs8J4fB/tq7YoIl6V+nzt36gN0YUBZnTfBlKtobaVu0RJAxAXgkN
aaT2pe1I9citaIntWNN0I7J/+uofJtZylSrPj8YaqCmaeGtdMEPTvIt6Szh2yJK92TwW0yfgSwCB
groWuBzEeLIv7tCYZY2xi91hBjrf1aaf0N31vaBcoBMTstszksadgYYIO0iMTIXma4kb9OJX7z70
5fdycDY5W6OEM5RGcaqWsieiAJmGCsqyoiso7gBgntrHrp7SkHYghC0Lw4TuyVT7uaj5TT1Oxk3j
ASvZ8Mnc8MbokXGPo3sAhgRhO31MTIhTtWLLkxH1dOQi9QBMHW3zCeeGo4g8PISxkNaVdpPt9MhW
DsvvHbca6DKsA0WqEB07a8lc5Y4CYdrv4udltG33KZhtwGkSWm3/auvt1iZkrSqjcjkLJn4pGYL+
QQ7uTJ2bmlvjopv1L5NZbxE5+339w2zQ2mD0++vbSz2gJVilywmRw2MzR75YH2Y71OdHzz2Oa0IG
qu8DjIFHEDr7wP8mrYzIWRFrJoIj0Iq/mdl8NKa1TJDKlZyakELVpPDSWMyRDTiADeLlxnqnPS8C
Q3QrblkV6GGTgczOBMIfcKBzX2lZWh4hwnHDWMRkI0T7XHPykgN7aTfd1ojnG7dNPq6vj3Jw8JJ4
niJvfFFuqeZCM4ZGd0PaIAk5RhQypI4ptoTr2T/XTamWCqliKM2g4whuWVqqOZ7nvmOzGxp2uotT
Zzfp5d+De5GUdhGhoRaycPacz2DCS8sQRLghqcNIu8+fPjECNBQv5Q8IS8tNJWNtuQxKsG5oT/s6
KNd6JX43u8qXJSTV/vu+NEPGLNzMTvH9HAqFjm83aREORVp/1IPoP6akM7cQIcq/j01jhyLSUzxn
iwhwfYa2Sr3I97lZsJ2boVyWGRAOs/Whh/o5ie+qWSSbqRvbTd90VqCjKTIo844zH04ofr0+Tap9
jK5PxLdoIgINxOL9T56pZixMmrDaC8WwLcoALadfoZwwiA0kF69bUgUyJ5bkdFIXRaARTwUS9I39
YvLpsfHmm3i2Hger/vF/MyUdTteKNJYVlRe6BUcmzg7qerkvS38Sa60syoPyZ/4sKeg0Siii8BSt
15MTJJWvrcVGyllD4LwUvEzEgFL4N5V9jQblBc2ROjc12BN1d9u1zv0YayvncdmwFxv6xJIU/Y0k
sfTRhCXRfi9Lw+/pT88eUauefdqs4VSV03ZiTDo9XsR4UtrAUuXE9BEZ+Fr697h4KEL/mTjpJnD0
qJjohHcpeEwnsjOHL/maD1gbhHR24nRKm0HARDE8u+0P295f38Yqf38yBBneCgxF7zKGSaro2+h8
497kp6vB96WEBZ5Np1akw1LUjdeICUwFlhh3vKnekij9MtPxvocwPYC1j7PVlb5jF3fIzwadXt1z
8xMkpPgNS3YUPHOXpFPRNGixE09uKLR8n9buPqbxh4jdT03oHzPLgp44O8HLLvYy3Gosqw4ZNX/a
Bt11WbGy9ZT7wsb7eqm4onIk7QuDjpXpaR2I0eMvPMHraY2YXbkxINO3FFoNSD5LpydlbklYD9gd
0+4d8JWP+pNXr+Idl4W/cAgnVqQTlFVdO9gVwArR1AS1GDeeF21E/1hriW9OX6Du3naun7AFYrPG
1aEeIeDkwLI7S6r+fKUIM7KuSgDKKKP7uTgm9ib9BAUmUmZ/TEibwcwMkvAWJkTjO/2erXWaKncB
wvalRQ54vIsIMZ/TMo5d7ILI/ajS/otpRdvrDkJ9doFd+V0hBqpEmqYmNy1RIwsYcsqfjNh70qq6
3Tgpkixp+d0R8SHTLX/G3jDm/sYrqO23UKq8/iuUVxRALRjjEkbI9Pm5mYD010ndsKv92gnI15xD
g37FiDJOOTEieamo0ktXs2FkgDQEC6JKOP82zIu/aVTvvrccxKI0xTgTyNyulIsuZRAWDwkXiT5s
8MZfFLBTwrMi98B7YtXlK+PZHhj9oEULlGE2r2gN3ZMqeYQM0AZY93c6GZXvNfq9ntBtUrVfi6x/
/cyEg69rKagvDYvnh2MY4rnreURCtAq3T8Du5M96KqZnwai9j02Q9l23t7iTC0eA6vqijwCPKNe/
tSnJ9FHPAPPKbxLrFoqaqM3Z9mHOD9cNGSqXA3e2sNABRnfR+wla4TLHryBLM5vptz2kKCPP2muu
e8hEv+8q7ZjU3IUsDN/FRndgo/F8/SeoNjMK/XCqWGeoa0j7DCVqUDggjbPUqP3W/lmJewJs8yrR
jco7nNqR4sZ0jmpSTxpGWuytCAQYwfVxKFP3FFpr6H2GHcA7zjeJHuXznHcGCd28AqdK1LJmX+sA
EcycGHcmkIK7Rmv/oR2Z9x50bA+Gy4aHwRHVUzf0/bFN2XQYWfaZDPfJ75KfAYSBN9fssMSTld60
nG+cUvgVWemwVU/vf6OX+05YZmTYNHCMUYEiT2Ct5WVU9xPF1Q7fjoYxANHOZzcXth4xC1d8Gnnf
hB3dRIR/jaC7c30VlbsR8mU2pZDFuNDcyYEMIxoZ4XkMelu13qEh0U+jHL5aTfWZkBz3yH+2pB1J
Uw9v5gkwy66rgqjgD0B9r8RfKieOgSDzAx2AS65B5GVbE3lGAtDCJo0CUe8Gss24bza31trDSblC
J7ak5wywiwk0GeAkq8zzCf+OSHrjtCtXg3J9kLpGa9CSGpXLNQa3hwFtCUgy9M+92Wwm4W7rVAN8
Zl5xjcoNDQwS5g68tpeE3brV6QYYIcIY3iLp0y9sLNdALMop+2NDvsizLvLQMAIbUP15rO3kYFjV
ndaZKw9N5VBAu/QbdQSqxOXvJ1F4UmZjk4CkORwq559Sz5+5V6zURVU31sJc+L8mpBuybkv01tUw
gSS06Wy8bKtpd824qcyX6wdUOWWLpgFwP6BPllHtMRIMMWnw/O8oxL+JdUAmau/m6crBUe4zZExR
5kXj4WXHr5nqjYinhdfmYNP36TbJn0xrZYspxoIAC2AFQIqQ7JcxOBQEMEa1JACK/CUvB9/skdZa
a9lcM7K4iJPF1+Os6/MUb2aTFXt73sdzaPM14KTSyFLiR9kMr2T57osykHFxSM2Ebe68T1QEY9F+
tDrdXl98xUZG5/1/ZuSrLIpnY2xmoO171r8PPLnB2/LtugnFwsMEng8LyQJQXtJ0kQSyn/YCQs7Z
m1m+t+5LW74nK5tYOQ70q1BA11C6knNMGmm6FNyzbjj2Pps3xt8/h8Fb7SKIxksFrcFSSBXHtT57
fYMbf/TLKeBkxZ8oDvvZ96WLqzb4UAHWgXBYdLY/lkUgmi7ourb3dc7eotFaAQSoFgXwFPBxQX3b
samE4odG7jig0kVCkkKFF5hFsUMBuLZX1l45LoQwAIYiEr4A8Ntug9i/gATmME+3SBDaPtjy7o2p
28WE3uT92jZQRd/LNQZRUVBBQQtmOVYnZ7Nmmd5pHiehUdXkW6TH7KbNkXCKuZ1tpnH6WhTZLiIp
hxjNQL7SYu52TkQ+kd1AeRYXAzwdJljulDebrq4gG05Ck9xq0ceoQfkD9bvrB0s5uegiW+C8C3+J
FMCx1EpNtwU1vIGWj6Vlaz/r+dtcuu8gXL9xUDW8bm/5nvSG8hCK/4+9C0aoqvb4nFYIfeIM7/DA
6xYVuE3qbiaw+ST9ppmP1w2qDvUi0AI8MYgAHBm0VcDDJ6074oHhBpbwy+f/2+el+RvbDHLqOj7v
dF/HG939zOdxnULzBXgO1O3Pt6JX8r7RNXy+cG8pf7A/gWTEzfDn+8v2ONnqQyKqSUT4fn40jV2d
7K7Pjmp3gZYAcI2ldgvau/PPT7Wjpf2sO+GcV4lvT86uiwTxwVIwblpaZr7Wr7141kxKURUdIN42
mpMTllW60aF23ZNg6qlvmz8HLwquj0+1uYA5AQgUUDfzIhrNymHp6gBSxCvfU/2J7v9Pn5cD0aGG
trVZ4/OpngFoRXz974GmkPNBjRt83XhWyetDhNn26BexwM/WeJsapLO7Ee52xYrqnoAzXRrGFxI/
OYnZsriZ0Y9nhWaxz+fdUB9McZjW5BSUVoDhB1R7EdGWx9LUmiAGetjCecw2o+UevcKMkaBlx6nr
Pq4vjNIW2Iyxt8Efgej6fF9zUjQ0NlozLBv3HwRfs193/IMxF1orZFh7kS7BjewzUWIFITR6vhaB
3nNrRWbHAISOVji10d1cmy6UybRtSg2xmWj5xaKotnU5XQPyqDY3kHFLk54LyIZ8Dc5szkDMEluh
3nWvk1Yc4tZdeZ8oTaBbAOyRCyedjBUqk7HOmcewM6pbkv1wEHj9/UIteFBUvykAVXIEDOYeVPUp
t0PcOTOA9HXlfUe7oXPIBxYHEbc+E3IjFEb/MJgA0OYj7QyQ4DlWpWOvG2Lsv7XUKt5JQ4agMod5
c31sSxhysS1+Q63wIgIPtXT15DOZTFer7TDK+L0NTD1x59uIp59Zoz9m5Oobn/jYVAzFe6SQ6nKT
rb22lXtgAbqjAYcCLibNmJG6go8E35/HsIu+e8ZK+KicJmjXIteCpgOgeM9PT2/lDWU5tcIsql4d
ezjQJPpnFvTrJ1bjj5nfTYEnN+mM4nQ0NMTCTW3VgVeavW8nGtS0J0ZW4u6VEf2OX09MMQItP1Z6
VlihfdoBxwdJfHet7LVM+8XuOhmPeT5tAoWnRJ9ioH3R3Gr6yCJph8Ll9raanTJw6zFG68MqNEo1
NGTYkdpBgz9kayRXN0PDYcGN26FebDX7wOL7NPv7lCiewmAQQAkDyGln+Qkns1d1UwIBDB3Q4jn/
OkT1AxvjlahNOYoTE8v1cWKCGHHBHG7ZIbxm/ZoldhI4RaF9DLPRba9vO1t1OaCxGdlX+E80DUiv
ytGAwJvFYiekUa75omLmVjMY/Xfi2nhM4pTfFfM07XhZ88ATEdlUlTZu9Gpimt9pGt4wns07HxGZ
thPdyDcm18WNNxk1+pabyMf7KNpWlaFvqCnowSxLc9tzEGjFaCva6aBIDSb890WG9o6JGD7SgOSn
DuXU+4JqxtYdYs1n7jAF4AUAfmdEiLBpPS/Zdj30Gqa4m+/FNCKwBSEAUkYsT7cocBn+UCTZW0Pq
fpMmLAnKkk6BGOzkUe+jT6SXAdoECByYMh1lVmlL8DoZhd0C0Ex1GlgWpCW0Bg2OoLDI6MqFpNwa
J6akrcFiZtd0YABn001O7htw7K8JJSl3BEqQBmAEQGfLdx54n+c0d+FQed/eLbn/ikfxtmrmWzCh
RL5DBwM9hmuqZio3jmOLMq8OagJ42vM939ltLDrNtkIk1r4DmYOkVrtycpVzd2JCmjuaxFHf55YV
loYRTIbzTEfj0JTj8fqRUs4faMY9UByBKOPCB/Fs1MrOxYXRtu+i7G7mBqWhoWL+FBdbbIl/AZ9e
GZpy9pDfQFbbpgvD3vnszVpsZn2CEI8Uz9Aucbqn62NSTB0U7IH/A386oki5VNrmglZQT7OAArqZ
CLrWvMTv+dt1I4qoGNEiuHAhjQFnJLsiPkadxkfcS25TMB9EJMZLZxXVtqg0e2sPBll5VygmDeVJ
lEjRE45OETl6HFrRj13f2qFrpdvIdIK6X0nZKUd0YmH5BSeOfNDymQ45LHQsei4deug0dkuteh/p
2Y/rk6ccDIQnQD2D9ws6g89NEaOPZvz/VljjMeFqWzrru+sWlHvgjwU5kEMTA57EJkLTMUl+zcSu
Aa5sbqqk/oS4OeCyOD4OmuXA6iBd4lCmGpo8iqxwaKt/tchgvjdbDCq8zRrGfZkUKUg5syStT4V+
wNmcsOO0r226td8XWQB306VBVW7naSW/qpw/sogCAG6AqrgUqOKR9D8RUWRVr9PU7ryi3PNhTSPu
9zrIg1qkXwCXgZ76BVGFbc5Nm5DBDJOsnzal4TZHKyPxno8d6DcML6HIgmbt3uwQfuUd0PCGxgj6
YIT3NNmlfkDZ3tgwSy9mpGQT7QuB+tgmTpIM2jE8uU1ARPhAcqMMJktU74bXFI+oeTcb1PyhdwFi
rl1P2hHcRHCzNoiTwekw51szqtNdh3Yz3Y+EnbwYtNcK363A3zP1znTskzK5MbqquBuc5kF3WL2b
soPndTsvDrw80MvXEXp02maau7s0ru173ORINRZVE2Qe+2INcXHHIJgIGmieHl1oEL8UUU33gmdl
53fuPG1NkZDAm9r6LQMmK3Bi292SyNaehnGGfNGouxvulu6HlXf2G+tyviOm0W7bXl+rQ6o2A0p2
aDHG2xjNFcslcuIZiti2kgqJlRAq035jPI+58LV4TfNC5RROrUhOIZrqGXR6sFI3bTCAJYdOa52g
yoEArYR6B1qd8Ag/HwitLGSA9coMnSz9EkN0CByY0O32yP6691EOBQ4MWUyowpm/22tOJiyLeWHQ
ajTD0dxAKty3szX1pxULv8UITiwUjeZ206RjJP3L2L45a/kQxYsI/SDIZqKznKLVdJnJk+/XGqXM
4JYZ2lYcJHza9+idEt4P7v3LybDibAzV1bOIwSFzipb5Cy4MkJuJtquFEU4JcV5Zqvc7YTjuYz42
Q8Arkr3j30igV3b1/0i7suZIcaX7i4gAgVhegaJWl6vaS9v9QtjubkAsYhHrr/8OE/HdqcJEEfZE
3HkZz1WWpERKZZ4857Hqg5PaSMM2y0nvQMTEd6GYpKx4ppXPmlmXhyKGXs7tDZ1bDrQToFiG28rA
tX+9HOXQqEHLBuWkm/0uNPXalUl9R/wShEd5uhelGSzEznMbTNCGAaYtkMV/yrZKkC7pgRaCCwEC
7ol6c3tCs8OP7O3gOYL+y7T8Z6boaJPKUB37JnHu/QjjbyAEUV5E272FY+czN3AkmZEoTB8pymrH
+C8RhKtWD50iUd2vT+XSELnemz41qlyXkbrD6GAs3yRpvLBYc7t/aWFyx5dt1vVAIuJjG0rymOlV
4wJ/l6+kiip3IvMDLxzMb/D4Y/3AJYAVRNvzNIKRoGbTNBVDIpTsSPkHhNgLKbU5F7g0MHlMJ22q
ijiHAbl1/R26Pm9vy9xZC7DUSE0HAMMnigJAB+tyTAycdKO7D3m2aofiKLfSgpmZBwxa1aFmD5Qi
hO2nT7HWr0I0SyjkpJfCRtxsx+kDyKc3PHvqy7OchQveNheFjSRkiE6xLxCruPY2jnOwlZNUPdFI
2kSkfNGzwAP2baPUzT3TgpWi4y0t0/r59nLOwX5hEoBbCPYiezgVG0WTcQzsMh6EahGXTlVqe5UA
6ss7d8DlbCsQOQV6o/pN0v5BtYpfSId0dho08sLBNLvgIBoHXgSHE0L46wUgYT32iBXY13jXlc3K
SjIbTaKu7w8uUWIXigELjjrnSWA2ATUanoxjXvPaosRTqhRKT06puSfDNhC7qlm4gea+hUsT4wV1
cd3ljYJMX4sLW+ZP4i6JFp5WS8NP1myos7xQLUS5Yf2iGi9fT1qj3vvv+ow7dvHjaZErDdqQyYk8
0064evCdE/bSwCRsUrU6wRMABtJuo8sFYr/vXBYayvsgYoWgrzntBh9QtVLKVCenuIDWbIv2rbXo
lcYxhFXZOq38BSce93P67ED2BhSTyEAouKUmS4ZigqiQ7TtBxNUJh96OsnuZfhDzGwzDoKxAyhJw
faDFprg3KSZBHBhof82VVe8G+er2qTA3D3yD0HBDWRtFhcnOlG2ehCzr0EVfHeTwzDnYpzdoiF1Y
rjn/RRyLPnAoRiKhMvHfOC/A9B+o9JSojt7Zubxwwc594eCJGPORyOJ96ttsiorFRVvRU5ofDQGJ
LFBxrm+v1OwURo5fEGxQkA5MdrwQ6MaoKnBSpGhEPDRLnWezwyMyhA/DhT/RIPZBnpLOT+lJhO8F
evK1uPBuT2B2qw0D+COU3+G3k69cKwa0OgTYap7Y3Y8icDO2cr9hAr25uEZHcqF/wvSLg6TyyxAv
PZ+edH9lpIUdITuXso8mf/tvdibuZORlEObgrTq1Wu9FHe4tNPpkZGvWS1H0rGNdzGiyaEC8q5wj
+j1ZrRcBSzV4QbOwL/MmTBkMLngYfHpT1hFn3PIbECWx6o9UDvdDy14Rdy/UwWYdzPqfmSk8Av0I
rJdCQD1iWdmEQ7Rqs8fbuzI3EbzAQNeCTAwgUpNdIUpUIFwbsFZDYGv8x9inANnp20ZQrZk5esf+
LhTbQfiE1PP10Vt1RpGkJggHoFlkDxp9rZFN6FETEeVLXx8TJGuHiq2CvF1Dl9RWyictKDI7isCn
34du3tXvUQOK5cx3SN56iNUc0bYr1oCXSOo2vg9cVbizWrohPNyq3T7RnqpctQ21PGiGDxWjxNGb
j6oYnDQ7sZY5aPABE8s2MnKbJ3c+/5PWzyGwWVr5uytM4MT0bWM88xrKtG2FTm2QIHFnHEpChcEE
8X3H/yRUxs8ABU1hoa3VBfKjk53BujfUYyKdc/VvDZFD2nqBuQVlta2GoO1qj1qNNFWVHioofGv5
k2xtY7Y2aALlXc8f1yDZpMprUL742s+MU9soH1LlXlcf+jhy20R2oX4CeWBwEt11NHLigTqKzt1O
lQ9B6NUBsCFJ5yA5Bfc3WgXCRNsweg117shp40KvKNG8Uvloam2byCd0N9mlUYE9+jfLtzxpbEt+
Zz3o/yh42dJ63VgxyEINBzhCOzXQmNprztCCnAKPH8rrlYV2qET8oe1poKsy3msSukmwRk2xZqy2
MTemCodxL9WP6DWoitjjkhe2ilOhujbsEiT/rL1SU6x57pHAeDEsdtR8LK302/T/hIm80aA5hvKL
nUAOgN4VfbziQ4JEIbhn/R1IqBx9zNEpyCsHqscSCvj3e+uvkOxTaWAP0t7PgkMHJnkdQi5q3W0i
fqQymrZ0GyyOvZkeOqG6yK4gq2Ctu/rIIuUuYvpaiXWny1q3LUtXDnO7bUqXDX8iwtdDLu0YjV29
VGyV5bbeZXZo3gVoCkONXNCVmXnoSIYkT0G9pD206aY3vKq568N7c3gBGSci57tC8YRY5WxNunWO
30qwsWgodYIMpc5oSxogiTzT34NnK5F8OyozRyc50NrhWpdjty4ek/CtCCACGJ4Dv3OgeG53zToB
jFKKnVzPbN4/NdI2MaCNujZEaPvUzQWcHn0YWeb6yMNz4VTBC4a02zhxfOXAkF+W+fjAxb8S7IBk
qV1l3X1Xg8CzfO6D5q6OTVdv9WNuhnZd72KVe2YZeIRCjVWVbTMIbeyqZkRbaRhWVXMIyB9V8beZ
rDlJlNp6v9UFdVrljvM3kj6w/jlSD7p4LXKQErBfubY3ILPcgKU0DWRce7ENcWavG45MPxpg/ADr
nq3IkGOGtqcPGafc8Aw5tkmNTxHq2WDoT/52PLWlEt78QyZ3UQDmtFHGJ3fSKEUHX+VG1LSV/C3O
3pHNtxv1SceSJfEOPAXohM9dSdob1Acfq+lmUgHJ7ORZJA9dK3B3pQ5pom1YbML4TlPrBzkP3Fhh
XhW/NbVq+3HlaubqH5WEHLw5W3lAbhMxDgB1Dii5VgHxwazXnIHrsXsDTpoNRwod24iodgHurD7k
9hD8KKtqw4JohR5mFJkV2xiCVZj/jiHNCgADuBu2svYkas1lPYTahncA1NyS4DziLDzUEUFoUm+h
7b1K/PLeN+oVyzN7QAEYIccqC3NXbS2XBcEppKpLc+Vnk0BqDFxDzVlnrzy+q1Rh+zgy6VHpf+Vi
p4e9owOORULNq82tlveuHFC3DBNX0/4w1MGs/NRAtyvoeryIXwpky/AvSXJW+LOCUmYhvSjmOwnv
c3oM5W2Hzx/OouvvWvkO3gi7zdM72X8XXXNMUcc3i1WV/Ck6NAlWBxJuqnyjZcdeZjixejux5I1g
0GQod4b00sD5mbzxk8c+8xR0D4ZABOSq21jiKRVkWyp0T6wzqfx9g78aOmjF/V9S2+AEVhxoaQXR
scAXofT+KjF1t+AgLkrJS9c+gKqS5GewpDpZQ86k9I99FdkVRwVdZx5To72Zim1H3gwKkLEW2BJ5
qqM3EH9wkC3L7V6n+97cpQ1bZRo/6wEIQvz1UB7Q220kUBLYhLgBLMbsRH1tqj2hnkkPQ3BM9A3D
p2p1cGVLdxsc143SeVpt2jUfgP/8k1tepEAh7kRG6URAJIT16uPBFpYrK3gXsYxO4H2ny9j2g1a4
OX1r+FuTnhP1J8Q9EdczuxGtzQcf+NUGjb2qnQsUMTARmR7jFKq5zTYtWy9DdAgVHnhz7hXqA8/W
meapdFvJYJmPHTNTnTLLtrJYG5HS21bQbiMabSMcLLXZO9De9PrWtCWz/oh4u9L7aGv0B424urJP
8dv1/qff7yqiA7xxIJanSK2t+SoOO7BMKcee3XF9ZQmv6DY5fcxl2S3EsyrufJM6PIbCSnwi/ppb
h1ZsQa5MzQcV9Rz5r56iRvfCdE8xz2aQO+iP1JodVQJPl+9T9lKZf9V8Hw3ZE1KX26ErVsMAFqn6
DZiQg0lKl5jvOXIdw0PJY9uQHFN2Seap5MlMvS5+QRbSKgtHYYPNcMA25X2vQYXF6LwRwu9Hpstb
dYWOTLRzpZtWKC7aoly1ZLal1SuZg04GEJLCMOxS/dmIlwHAPUvZ18F+qHeWaNZq9xoOm7h5hoIw
+hC1exIMdhf2P42eOpHxnnfJOvKftPgx8Ru7rkrU8a1DQI+1dScql5GdkN4qhbthDHh//lLFudP1
GurjnVOIjU/uiZLftfIhrOIN66tDIkXrmt/HFPcVCuqHUn2TRI+SwHvfvAEwCbd7luOfUp0Ua+4b
hzD6CDJq58zlUu+ozW9LO1iIVISKL/Fvlu0UKAvWAOA2xnqAhIqQ5Y3B/aOFEonc39H0PQjWklgr
kbol2eDUfrSiafHLKqN7KWIK7vVDYVR3MS+R8qd23R461h1oyXeW/uQrdyDEDCFirEanpHo249bR
/HstOoEa6qNmT0PwLHcrPVopyT06uO1Yc3NEnIYEaL7xlqi/Qqo5VAndIX4Ect9JJWqj6w5n8b3s
P5As2rBi7DdxA74mOnomES8V6QM3z7xa1/GvoPvjs/c0eDWGXz46UBPy08o9Mzxq5D63VmnEnCYs
9hr+AYeMw2ptp/MI3LfdQaR8bxlu1+xjS7VNI4N+VLED26eTasRGes8FzNIuh87Rg4c42GvkYWge
q8QLsh/G4MXJITMfRWggIxc/V92qpvtSB0UbSpPSXwXREDLye6UzVmQoPD/H/wN0q0XpjDzVaoQD
d13kDzS+r0tPUgMn8x9qC+Lzldtyb4CisJT9reJ3Vn6UHF8ufgpLQDxrlB6Cs569srq+zzV9m0Qg
jlA0O2haRMJnbsUHmoauFfSrVAlAAbfJIGrc/BxAKWr6ptMFmjuAiNlHlljfaZVXma+N+RpKiDXJ
fVlCJ7sGPs7S7CHWNkbzrjUZ5Heozdve0TrdMZuTou9rXOBUZiiJMsjyCCdJjlp+LsVzW/2oO7aH
LJkTYEN8qm7l6qTq8RpFYtBaBy3eDGTXKeUDNQq8QvadKdt9Zt5peYb7HLFjzU5dua9JuYr9s5IF
dil+K0Fpd/1bUe3AvmzrreWxJcrq2ZcSMkfI/QMxDHzO9UuJyFCzGXJDg+96qf+DLdX45zIKyMz/
b3xyPb7B2y7GMwbsiP0B/5NAJks8K3Jvv/iWZjEpnsian2rlOAtwYGU/xDckNoEhghoNMtFofDEm
k+jQj4KeC0xiEHanP4rsKSwW3qyzD2OKlYKOJ8gFp8W/lNVWW5AOCMchoPiiu8RuSOShS3shDTa7
IeA3B0QcfRafSGelHCVpCvj7qSzMdKv6bbJpWp+9JUEUIrwawm9gitD+hwQlmghkYJmuHQD6Up1I
+5KeqP9I79R2oWg6u/MXw0/8V6VCbswOwyuKrSDaWtiW2eGRREByFXuDPtzrX68NvcWpxpFFkvFU
3+BZ8A3HhTADEnpoxEMd/3p8omc58D5IuPU7LuGbD/78t/HH+V1m20ifyZLA+HjXJ3cWX9jcWa+9
+Pnj3y+GF7Igbalh+OYnOKQo3vrdQkp1zoKBPhfUgZB/Rh/AtYWoryp/GHkXc3ObK2s1j0HWkS8Y
mdvlSyOTXWZ+TwOqwoie7Qsn7hZqJ7NzGIUiNKDqQHA/GR6AHh/l/JyeVPOe8ENFnF5bfX2fx8w5
JTIgibB1vUxylYN9vDXpqTS3QCTz78xgVCvSRjgiII/Xw/sgJUTrSq6fZKQvoNHMj4gQvjEDlBxx
yo68TFOso2GktFe0GH2TrGk8KKSqDm8AiL5tZe70M1FRBSpUh3bRFIqqBL5hNiPpccXaHVjnP1C6
2XdNuAap/tM3TAEPD7gRSqqoN12vmYqIl6lAzIMGKixcvTIb8KgjOYFkMShoGLRDHm8bnPNifCGj
fgL6bD/xBAOiZQieYwWZ2JnWDo2g3xgf6dSxqcQC/93krGKN0nbZ+LHTVv6h6vqWqUsdurNTuDAx
/v3iPEmABhIRRXpYLhwkGZp8YfvnvkQQLv1vCuPfL8YfSBkHGcH4FOWZ5kjJudYW7tfxQJpW/UZM
MHbdhKdNA6peMqwMoYh6KmP2q8jAc41/8Kh4KVDitJH3Wzi7xsPj2p4iyzI4m4BoMkbI2fWUFKkT
bZKMZMHowliVw6CsQjwDWZ70dhx1CuQKO+IaBpKYt93h81rCMLh8QRgLci6gBa4NJ7QzIYwdoRUV
+EUargydraqv+9y1kYlDDEkKwt8ERli5TiGoYS44xGeHux5/4hBmlKeqP44v/23Kh7h6uL1GM53v
4/hAIOPclLFKk4OT6kmBBWQIT6JmzUqkLYpKHNJWRQJWk221M+xABIljmclKjYJtIy2BsGa3CRQM
pg487WeOMTDxSjVrdTQvDHQ/yPlHH6Ven3f8y6cDWimhlIYaPoFmuja5qFu8cxI2CKSiq21kbpYi
/LlpAMOLyw0H6mc+FMh8hVoacu3UqS1SPyaSiIpnDUt4pRmpubEj9H92phQMUSrHlTnkYzNTavzV
geqFKRO5BbVVsufE78UPWfG130rO45eoLKVNDuK7l9tuM+eVkIRA8hQxw9hecP1pVakUgvUXwHLf
BMq3c7Kqd/+bBXJtoZHALKIGOKXCxz7aJGT734afnA2++P8JsIHZXe4kiyo4n49Z7NPFEk0OBp6j
zVEedGDvSegk0IiuVh0obN6MZgk2MrsZeJaZI2P1+I69Xqq853GYNThgqfVubkPl1+2lmuFTw0xQ
bwcwBSoTnzBslQLFkdYEaADMRQ60CjSWOIH1o+WNBwVNO8IRwVC+bhSv1kP7yJCOWiCbmp3hP/2i
oAIeeTmvZ5j2tC/KENXl4SMDyrv4cXuGc8MDEQFEAUhFwc41WcDAKqIUysYoXssnif1Eweob4yPy
BXYcxIUgm77++XFbGaxC6Iq05jZDjnzBl8cjenLBgj0WLZTUHF9oU8ZyNYJ+cpzI/kkCN4r6Pmyk
X2jKt5mBYiOKJf7XMRiYBgEeHIc1wrhpIOwXfeY3GWQTw0Fxcn+dmbknQ9e3aJaACzMbgwUDRn2M
6fG8miyc3OeaZA6QelNRPQVMvf06MAk0qwDb4NRGNR73z/XOFKGi5jWX0nNaPH/0xePtfZ+5EsYO
Q1yrFoG07LRjQKB7TY2zPjuraKps3Ez9ZTULJmZW6MrE5PrmacoC2sIE9aT0pJYLH97n1wh2GIBv
cPGgpx77fb0+psiggmTW6dmMmm3oG46mgI+pR6Fx6RCbOS6vLE3O+6SL/IjLqMJI4SoimIwjgbju
TqgLAc/Mx3JlZ3LwK5DHkKDFk55r/oGvymbW76gPdrqZbpRSRw2qq+2qsb4RfIC/Dl/L+PgBscL0
BOt6NAYHVXo26H1uG0sH5IynXQ0/ecB3GkuhMVmm56F9SAfNHqXbY2o5t/15xtnAkQfY7wgWxN0/
cTYkQcxOR1vzOWx3+cooFnI1s842dl8SdEIhmTVO8uLtY6HYUROWpWcm3TX6ABj7I6ujDVHbr8fU
uo5MH9rSAIKDOtO1oZIrRR4kYHFO0RZdyzYN62+sFESuRzgqZB0/NeSWJbolo85Mzo2suGaMUqX2
ensv5nYcibcRPTTqpmqTOYBgQ2+7SE3OeIiiVgskTPV1piBIq12YGN3hYj9El/qIjij49hrZYe0T
WrHd25OY2/FLC5MdjwsZJdQUk/ATF5ULoCxo5SF8/m9Wxl9xMQ9kkbvY77Xk3AISwOPfVQewTs0g
SLHgV3Nny+V0Jh+5gls+ECEMZYrYxpV1p1HpiWvMVc3oo0E/H2iFDoUZDQvxxdIyTr5+I09DS2N6
ckYJ3rEsO0wVJyg20C+5vZBz3z8EX0zDHBXagFq7Xki96BQe9NguLQvtoH4Muy/D++Bx/xr4HIi1
QCNLo1O3kF5gBYAW59tTmF0qimgW1IL/NOZcT0GTjG4A5jk545ErUAjrgbxAmZet/puZ8WdcuJya
WiIWvgJPCN3IAJ+BB9dTlk79mf0wZChG4gkGzOUnLp0uRD9ozxIgSViLBApzDGCAbk9k5pi5MjE5
A3AdyLLo4gSg6mMc/e7IjjcLbQFzL9orG5NTIEN1JNdy8HrmYq0bB9myES9VihdGjmHtTeO1WqLi
nPlQYRE9JDLWDqWmSVgzlIkp5CJPzimAU3LzK2oUOw43TfOkG2DL3Jj1whyXDE6iG5ZIzPABZITb
JfZAbEAI284hvd3WK0E8X1vSfJvxc7wIEHqOL1BcEpPrAXd/rCCBE59J4uJQ8Ns1GxxdWXDzmaDt
ysrEO3qTx5HZ6vFZhjS4oW2r9q20cjcCD/CwRLs364lIHMsyKP0sMk1bNoZeFpxJ8TkjfxX5SeHH
li/0vyyZmOxS1nIloRwmeOnV0QdLV3L3cft7mnWEi1lM9gWNmlWaGPie8GLYKNkvjT1bULTLm980
+ymrv4ulbO+8I/y7bJMt0pFCyVPGknOgv3QWSEHyt6ra9sXD7XnNLh1UchF2jPXhKQGApDRN75sd
riC6z/x1g9RhZizEh0s2JlNJk6qKRT3gUE0cMEAL7kJ29evTwFsTLwRQ+2EikxsuU+DPIQj/z134
Ax1defzQLiHl5zYELPvo9Fcg/PKpc0y0ELNT0jo+WxIQYFtSbHhz73ffeDobaDhFTgPpzpH56PoG
kuKgAcy9ic+0wcN8k8o/vrFSF+NPbrjYyikFoTHG73424avE/5hi4dCc2+/LKUzCqYikLW1ZH591
w2X1MY3cReLn2c24mMUkctIrIRKetvF5qEDjt82TRzXeimjpNJ6Zyajkgqoe8tyfIQaq3ispalbF
OTNBmNvLQFvtC7JUipizguqtqYC9D52R01st1WugKGlVnBWxK5SNVmz7JazEnIl/9BGh7qMj2TQ5
vhrJz8GUXZVnqr9L+EBikQAu/XU0C1KKFuAYaPUcOzEmGx8OeWo1ydi4WmW26C2QWNRuG2ar2y48
s/noaEBLMwgk0V5OJsc9kBkp82u5PEM61wV4M5TWEdVtkS0ppc1FOFeWJstWdBkxQ9GWZ03J3ZAx
R4fERic1wGKt4r7epKFpt4Vq98XP21Oc26/LKU6OzMwfyq6ShvLMjRHhfRwxdEL/+tmPMAoQFAKq
BzzdJ4emUdBA5wO2q2y6nUbrde0/+eWXC/yjnCEK/MifgDpwakQTIjc1XWAmz7KMDMrZB/j29mKN
izHJo4JvHOnZMS2AAGPidiQkfVdYcO5eLzY62O7KRlt4fiyZmJw3UeWrdTSaUFLyoZb0zdK5d3sW
M1sO6IAFvA6uMHAOTHwtCn3kg3lYnEuZbsoqPZYmsH5skXp8/KmT1bqyM3GtJCGgSkphJ4FS2g5s
I79p4FtOH7X+fiTT2sRo1jw0hgTIud+Za2E2iYvIWzqVaa+uwXOLFscAEhhMGrGEvH5nVV6vKpb8
NrIAwiiUNi6tS37QhjTZ+hElTtniTRABrGijcQ5ERob2MMgMpUot+MGCEgjpThWPDRniIxoukmdN
ySJHr9Aq0NIedCoABwBK2/mOUsoR0ia15WTWwDehnpVeEWatM/Akd8rESFdlN1g7TW7KbYu2Dwet
uZlbVE0N2jqcja5sau1aGLG8LnnFPav2rXvgGyq8YOT6J9S4a8fX9XqVi1Za0d7IjnhW8y1SOblb
mUrw06CN8Iy+IH/TSEu21O8Is+vYkI60AieflQr9wGmd7YeINGuocKB/SbciL8wz1dVDP3OVGg0V
t51ndPFbmzo618W71RQJyFkhinn2+7uC/cmCFSOJLSuFM0hLl+KsLbCM/tNFP75hr20FRqXIBfNz
tB8QR+/PhfRTRTEObG9YjKV37MyHhwICiBFU0Gp/pu9VaCyhSQONBkxjmzhgu97wN7fXbt4EoDug
gUXo9QkgOSQ6ou04P7fF0KDPkkmeyJjpfsPKKIeB5PQoiTE5pFgJPifS+PxcbllwYNZCjD07iYvh
JwdUX4VB3kUShqdvByt7v/3jZ25cdFSitVIBOGeMS6+3PIwUqZZr6CwFlaCuHIOHjCn9qxD8N+S7
F1Zqzr+gtgxOLdAi4m6Y+LKWI3kstSGMcYY39yYu0Zgon/FforVySVJv3hg4jVGAgxrO9L2t5GqV
BnWSnxvjgyKyCyzkfAt0OEW7Jvq4vYozb0gc7//aGvfw4iMNe6F2lQVbqY72qOFsyIltFnjgPRTp
ayBXNtjAFq7G2emB6gKx5bhv08e3lfGE5B2U9kid3JU4A8HABfKwTdStcdUsbNzcDQZZglHxBdXF
T/FEViRVj9dkdi6hLSH1h84/paJcOOkWjEyL5o1BQbItj0a09lFtsxcwL/0wCn3hUFgyM/F4pRAd
z9EldTb4a5q/GaBzK9slMpK5z+piwT6hv/NIz+M04OMrJk1tNOChJw0Nprfd7h8fnl4OSPfgTQkk
FxxhcvT0YRBIuFU5smaDsfE1dJUUaqg6WZExm6qdtJaKNl9RHqNlVC6zDSRH0UeXFOVa55m07xUS
ryrEkbsuCcVZokq+7YVk7aNerl3Vl1M3GjTZ6cQgb4E5eSNanO5MHih7YBWtO9loazemqmSXGuee
gIjSDzTgov3IDOtNEhTIO9BSWshJ/0NT9nnaug5YHiAWdHqu53GQBkpiZGfQGoLWLo3CdZhkxkaG
OOjJqsI7koFotcuk+F6Jubkqug70h4ZI0dEDFhi0kfKdXIMNISjQvJxWQer4zLdWDe3YvZFwZeFb
nYN04Qr69weP7nJ5PlQp1Clymp2DXENrkdHtamo9G4O/gmS6U7XUhgzVGuRXB+Zzp4mUBZ+fu0Mu
7U/8JLKYNEQQycBdS+wyruwm/I8WJrcUbZCjCVPMsH6mhl3Ezm1Pn50AggTEzxB9/ITBBYo5FTli
x3MMEJpV/Qm4WDh9liyMf7/YohKALRHJsOCH6Op2wiX01Nyxg1ft/2Yw/v1i/IjnvErGGWimwwYX
FILk6+ILWJoLExMvKyvU1epOzpDSVjZ9gn4j3VypEpgCotfb2zFD+nRtauJQppXKxCpVzKb/VUl7
NW7QK3CwxGCn4olb4KzhXqX9bWTDY/ESV8Pc4Xo5z4mvdYRrwNbAOL4bQ90kbJfE7rBE/jdrBQyg
GmhGKerok3uiTbhfJK2ZnYcEbH6Okq/j2qZfV6DEQo4yZ8gIgidnGjxCRCkgXY3vpkpXEH+xCo9X
C+/0Wc++MDFZrlQw7seWjr3SX/TqPtMWxp9bKBORL5i3IDD9SWEa8tUVUDsVP9PoXuvWqjN065It
cDPPhTvAUgHrD/AuMtqT3YB4QACFa0wiN+8bKCyQANcpVB3u6kpaOGvmTCEZrKGAB8Ic5ISvv1St
JmqmxYisGnLQ6o9KoK9Sfmwj00npApDvnwt6epMhcsQdBvka5CIntgqcygNYTHEwR2lhOqCmQ2ky
qxKQTwuCGeapA/pIEEZUUu7GeS25StmIFYmjfm1JpmJDwRSVzMLX7/SIKE9U0nhkS/pgPJVRW50V
Hc34jFnG0ZfJcEaq/qVMiYQClIqO1UrvHzgXxjs6/dGHI5kWjgsyyluDkEGrwPVQcJO7dWC1H2XE
hENKKdvIVj38DPMcMe7tU+XzEYkwFpxUAIfjRQgy6euFR1+ELohUF2fdr0DRgFcuGoR8bUm9+fP3
gMcOyAtHDVN5VMG6NiMTETYSpnPm2FEQ3TYL/jMzjavxJ8cwOiMFOnMxPqH2YHpWt7KyL78JMQVg
l/DVIRur0sll1VGWxSB5ic6hMNxKAF/w9e4dHEhAFUGuBb4JervrRcI7RgZJfhadC3MfsTVoOOJ0
IYybW6dLE5NzKda6AOR5aYTMBvQOnJiupCW22LmtvjQxSWggxyMLNcQs9MoTKTjQ3dseuzC+OYGp
hm2l+7qVRGdW7wLE+SRZyoAuLNL0FuqMXi+tADPoo596/rfQfowabbdnsWSDXO+1WeRoxExgoy4c
uV8n6k5bin5mmHRHf8I3Bw4eEOpNP7qe9WEuFVKIV1djA/Rvy2zF9XuWbZGaTlXiCLTVW7/q8E+t
/5asP2hoD2svLivvO3P993dMPk5LbSo/U/zwPBC3JmiAd/WlcuLcchoIf8BPjBfzJ6UoyW/aPhcs
Oputq+rrxn8olyRYl0xMvn+jbBojjsPozLFjwbYWG1Ssby/U51sdN9/FLMafcBGvQq2bl1YJExJ/
VdDnnm2Mwsm//my4tjLZDtwGSgAUJtbKX1Xtpvg63T7GR4IRiD+0L3/C46AvrGdBrIKBUN4WbJVn
62oJcTF3BlyamOyFykzRVAmBZwsb0kxmtrm9EbPjG4itEPWAyH8KK6wkJS5ARQ/uJN2WZKdaelrN
bvTF+JPfb6mAWzchxq+tYzAqwBzBO9EviRDOeuyFlYk7ZcDyRyVavs408Qjbx7VDzPPthVqayMSX
2l5A/Dg1sBEvYFsxTcdiu6xdMPI50weHupjH5F5E00U2iAyrheKnVwgZ/BeSbdK3jm2V6l6XTwn/
cXtaS/s/uSZpFyog5MfKdb3nGyu2dDQvjT+5IxsV3NR6N46vOqYK9tyFa35h/GkzvxRllhkZGH/k
g/qTLCEtl4afPAxUwYyyZNgQYLiKF/39Py0+nVyNJBaqibM2PAuxo4XXLFEIz/osOjeA6Ue7AxoS
rk9Z0Vam0at9eI4HhxbrNDpGtZ2pP78xiwsrExfqWmg/kRKnYGw6NN34lnt7/NmP+2L8iQtVuqby
wADPazVsmxNLt127+k8WpoEWFCV9rWoxg1bexZbbtH9y/+XLJtARgloBEmVjcD1xpELEUOjsguAs
+P+RdmW9cePM9hcJkKj9VUu3d8tL7DgvQhwnWiiJWimRv/4eGbiTbrXQgvPNADNAZtAlbsVi1alz
vAbq7PV+6jd6N1b2KkEhYhbLceHIl8wQgveZUaeDEqVxDIaaj0adducHMe+X4/ckQVsIaPnx8yCk
XvZbx1pbZ0LXY6hBPxGTgT74mz1e6NVHxzaupS1L81gP4gMNeSVelQZanPAEqbJ34rIAxVBvan4Q
tjFv8/48N6rF5WG4TePUDkYVG9dTcgeyRi9O96J8o8ZNgeU6P4enuxlkvwA2zNpTK9IvcdNArI3G
amRaF1bio07cDxsH5nQjzCaQ9DGApjlNmVhJqoNvq9Kiivh2YoR9uhUhblhYFlOkU+Rd+Wkhe4Oa
y7iVVFqbJMA+wBoA9YlTHY7BTczeMkctmjr7oQD9EBMkNNNuA/956h8d0Ecb2NR4PgCbtziUReyU
zaR0WkRZfhOXPTgX6g8tbkIADbaq32tThjOJgsIsPnFSLZb1JErRTVpUKvzK5izMxmlja50empnP
A5VCiGVBv2T5CjL1xrZIiiihTafrvBkfO7stfPAq/hr59EMIa6thZG3+wBTzuUSzXsoipZKm3G1z
ELJCyhHSaZKWP61J/16I6bLVN/Oya3vCgFuzkVOZe5EWxrQu72VVDWpkqVcaKkzqb8d5+/rZPDQx
r+GB1wFtgbCw89AUmjieziGkpzToe/g6VBPrBBg6sr86IG/W8tp38lJavatGkHIKGtn7brqVxF7b
bYcmFpNFdWCNcpZqqFdd9vIeUeT5mdr4fXtxcvLKUgYZw4t1FvegFQpW2X8wYAEUCPDGig6IaXFT
A/IBR9N4yrJfBeoa5w2sbidAG+EggQE7ATCbNmn0DpzpkWPESQDBtmZfj44BzE339eIP1ntOL4OS
23ZPwrBmHGuNK1gMA5SrPfJRpv4vs3VgYRGCgSwKhIiNg5Ov1k9pzp5MrdjatStVGQwDDF2AugAv
fYIF1V27dvvJVqO0bd+NHDdxqt70RqGESdv9hqxU7aVpdsEtdgHUqNehKQB54Mvzy7bmcsAkM+ez
IeIJqMfxESXZwNVh4iQydb95UbQI3ruRG3HO2u5G+ztiNQexzglvjSqEzYfY1KKUxeRisJHHbWp7
S/N71QpYaQywcSB7pS/Se9QdIVPSqVqUgcQreUa88w+7ArDg/wws5sqpoaWJC0OL7Pwmm67/5Yge
/jw5XorWMBPaCqhDgTd1TAP25WcFZLEOvn7hwoCpMjlT8fOKfcFBzK1u/P7qTjLQXQIkMBKHS4jL
UE8VLQf0N9eG3zf7zr13tRti7s/v19VFPrCymKS4KaFvWelwxE0OAF8W/Dn/+6unEgOA2pQO7Mxp
fUwxc8R7mRpl5aupPVVgeEzNKCV3JGM3LegBzT4OMvAIF/E9FHvPW18bna1DllgHX5wOOorjLcB6
WYNKypGR41RBllTBl58BaNeCr4FoiY1ek2V+GmhRVhealBEK83HmFeNA3oG0KsI4q/qggBptaOqC
bzwI1nYGvLQ2B+gqIvXFg7MCTrQbNEQaY+UmIBku5C0vwHpqkbi8KB0qNvoe1mYRJWAgSGfWohPG
S0bhhUa3VaH0Y10yt9gp1vgPruDQxGIbNvbYOzVv1MgojXdJ2wtZlRvVxrXoE2xpuDixZKc0jg2N
LelqQkaxYPuySW8NI608g0+3rE9fBGgLN8a0doMfGpyX8SBaK1ItTx0VBqvuu8mvmNUEZpqFX9/h
gNmaGJKJK09deiGixM0IFsmImLUP+LAqWfAPFgCLReP43GSvz7vjYBi6FHWmOQK5vaz2zHqfQgDo
vIWViQKKCSVPXJmgsVs2OWV1liWmnPfzWPvQbK2h4Z3T9//JyPI2i0sqRY8uS2hJmb2H10k42WBw
dzvn6x4Vo8FzAy4BUdUS5plbU0zLFqNx+4tO+UATzMa+WjmOuI9RXQEk0YXg+iKYoqAQy2yF6tDM
+Z64v4uvZ+VmTjzn83kLqcPlxdMWXaug70FGtX2Zs9u2+17qyGxUG/fbyqojSEJDANRL50tusXPB
n6IxoSgyAlEv7e+t77W54bdWLUDqhJigh5nDpeOdayeVo0+OISOh9L9o1YV22tyM7hZUZs0M+K9w
tSGDBojoIk6qtdZwhIMbTiq3qux8W+Z+W2/ATFYWHSS3wE+hKATc+FL5k02V1HuJmyxmd6q4K35/
+XQAgANl25m1aWbQOp4qEPmkrhvneC8Z9U8TSiRl7X4bBmWjcr86Vbi0LOwwJE+WEPuu7PXEHEcZ
mcPMf813hMRPzmQ+nR/NCuIQGu04hNrMIeoCXXQ8HLt1aAsFQLhejMqTIFkLaYe8WZ+nF2Pa71pg
0Hg57UBim3ktgZrZkCcbH3Gatpu/AdsP04k34vKWTm3SVqmSywiMP6Frx/eDbj8PufWqx2nIFO2m
LdyNx8f6uD/JBcG+C3nYxTJyMOTFBe8xv2NOdhKUXx91XowXrR6/a3ZTXU2WAgxM0mkBt8fyMlF7
eYdWrC0XsrbOSFuh/Qo+XUWq73j+k9ZpVWX+jiQFN7oQnkAnjiNkeH6d5+EcZ0YxxVBZU9E0NzcY
zZ9xcDUJMJg3EA+TUTcNqevbtK33alZUt4xP+Z0ooKZD9GmLvmPtKCLyd2fMF7hDl45rANLdLgdN
RgUWVnHi215uVY1WIjw4kr8mFnfu1AyUAiEEE5DgsqZbw1WCFrpBVfv1+pcDkmaboMcY5HCA6R5P
YSrdKR60Qkau7ifQ8t5qYF6brFkW8/MgnHJz0RGCYpDNFtHo8+TOVjdC4bUdgPMFmS+g78AItbhE
3BzPYLB+i0gr6gtT/5EVathoIP7/AVSPf363rS3KzKeMSZr7/a3F4SLSTt0qbkV0TezXna8kr1//
/bkZF94C9W5NW+zmoTFQW6W9iPqLBHqR6Z0kd1m6O29kZT1wZmbCdAPkcsiMHq83HmmT3XBhRi5E
tp/z9tu//DyO4nypIwxazpGRDJZCezNC+F6ZlxlKIucNrHhVfP9fA4vgx2X5iIcxDLR4SLakxSh4
4DrPxOQhaVUPfNLBeYurM2aiPDlHEShVkuMZS6kzCjgVWAQRWLIvNy72eVUXPgyJMdAYahgXWE8X
M9ZDsKrq2t6O2KzC4POHKt8YwJaFxZRB/rAvUr2zo1HbQ8WJDo3Hki3AzJaRxZt0yBLSYRx2NMSh
poVqG3Qbx2PdAqCpYCnA30tqPD3WTYa6hR2hzIKkK0RPSPz1E461+Gti/oSD+0SpGlV0SK5FFRiZ
SmX2hgb9UX37+oY6tLJ4F5qFQ2QrMZAMGivFHpoF539/3jEnO8om4ClEayHAP4vfRwdvNfW8sCMz
/WmxKwe6ZdlP462VW/i/1RVByQa5iLmms+zs7VtWk7ZldtQrV6oORZW7akuid/7W07H8NTEfzoMV
KWnPNYvChKndjGpI4j9GJ/wSfFL/Mmd/7SxWvu8mkkHK7POMcOMiTgOD7uJ3dwjP21kfz9zCAcVW
tKgv3C9xTUUgrWNFivleKH7n3FMAjv9lg+Ga+n8jC4/lZqpNGzeGEad9NmWM/lJjI5myvvR/TSzu
XWGoSoWaAejtJXnhhrUzqp57oyU3KqBrzhd3ImhJ0OSFovHCzsSSwkHznRMpDGQEQRJ/3TdCBRyZ
LXT1IYxcPkga6WbaJDg49N29WV4OH3ZycX7FV0aAyiPACCgTIxBaPkWI0fF+1C0zGoqr7le2lf9Z
WQgE2So6SgEeB2xjcX1YjepWHTeRUa25n+cNtLNudP781TG4sID7D+7EReyz2LWQ0UFr/5QTxNm+
gNQZ33i3nM4RksyQe7bQHItHy/K5MImhHOoCSWi9UgJG6J6V/UYm+NQpwgQiXTQpgz4cd/mxI0l0
bji5VEjk5o/59MuyH0rtpqf7hj6cn6vTBTk2NI/1wGOlPVQfWQtDYAnwSoDgNeBUN4HRW8OZv+LA
Sm3lSskKl0SaBSkt/X5A53Jco5sv+2nmv78+IuQG5vga9CcnffGO2xpJQW0S2VBBdHnqmcntkBXh
eSunnhG9LX+tLLMozIlBt4tHcwRFqth4muU1p+EHdEA2Asi1mUMNHa53TqGfnMcR1ApQBwBrdF02
gTRoDqnI8Z0k+jVoOB6JHL+fH9fK3p47sD+b/eHGlntbaZKYD9o0RfZofxQWfIydb+ztVRN4w4EF
FSDZk2ewpjMDLBXGBA3Ix3RnpI/nR7Cyo8EbCsEEvHvm9/Zir/V1V5M0wc/br3S4adPb4uuaPvCO
BxYWEYsJKTFwe+pTFFPqDf2T2Ars1mbImgUFIE6iAgeyCIHV1LEznVQiyjPh173l8UTf8GFrs3Ro
YhEAl4ljTQzqFZGOqLGXwYhEYLGVelhJ8CDtgFZjC4lAFSu+WIuECZ3wAbuJd1Ci8itIxDZ7EHkm
ig/tUVOEgxVAmu78BliZPZTPVKRoEUxaCJKOnU3C25K2PVLnLoGSQAfqo63JW7eAfDmq2kjoLA9J
bIhOG3SmRlXybmi/Df7n/Ag+Q9HjOBLcacjQOgghkOR0FiFRUUCzYuCoxdT1rRz2rakFUEWedBSA
HMQt4i0ZbhN2VVY7ztJ9zTb691acGzB1NkGyHk1FSMwdzyDSumBxI0ipd6a5I3K4zFL51Ns99SC6
s5H1XptLd8bvgHQLHpUsbIkx40nTMhkp8c+K/66zLaDFloHFac1pnSh4RCK52itBOmYodBQbj+JV
EyhnIVEBukgk2o7nq8sslJ3MTEbSLSHQPcgrMNZvrMnKRYCo0gALOrAiIMNfHNi0162sGGvUhmlx
OylpoEAtkMDZAfKUR2NpvZ/fg6tjQpUAWRF0Ap0cXarkeOVXWBcdOtmm38cf539/xQFhHyFvBKDL
XBpe+Dh0O3PQLsQiYtmtClqHCSwjPPv6VaMjrwPZLLT3AM27MAI2cod2CdJ5hVSCvIVY+9YLaWWa
jiwslkV0UoFuEiygIdR5G8oNXzZ/4MIRAEcJ7Z9PVUKkwI53Vo2eH9KaSg855Qb9ETE0Jcfaq3px
1+TkjgHuAiLUf4ifwYo950DRAGbhUX5stJnSlqVDNSCCQrQmqJ+YG7fPioOBBQggABEGBqNlFkmP
LWEMIh2ARx49s7sRyn4aIfAdnt9ja34UdkB3BsAYku7L3DdTFeAdFNjpegvR08fAdiK+y/TpUlUu
2v4qmfKdZV9ofRrQqkKTrrbhGVYHisgNVy1m86Syo7RcKhAMHaIq+6ZI6hfDlRiAWCu+jn4CaOTA
0OLGEHo/p8uLIYJkSu7PtGBFs1UmWdvroK/BXwDEn2JjUAzKbMhOjVFZvEJY1dY2TuuKi0NITcBP
h6AHCOKFGy1Ax5zUtOVRUzq7HmoYhAi/As2fnjiBLDbixFVr8KOu4aDyBiTx8S5PEtUcy7LikU2V
cCS3tP6ZKJZnxckuq9/Ob8S1bYDXCJC2ePyeat+pdtnZ1oB9mKoNLlQR5rJO/TIHb9O4RUG15jIO
bS12guwg4zYY+RBlf6yku21/6T/6kd02vzZc09puQLoOfOM2OLRRIz2ev57lZaHXUx9RHvSe0Wyc
3bX7AU3ToGHBnQdlyEWlZ6RZyauuGyCzltyp2fRNQvVOz5ON9+/aKADjwHabyZ6RujkehQVsAsHl
iXND0+B3otHg/MqvrQZSmwSXKBgRTyBX5TSMwOvEs5j6K2IbX7pPiOUT69LJf2hb3mZtzrCZURhH
ihMMYYvBKCqZOprD26Bs7rka90rZeT3fmLL5YCzvpEMr85QePObdEZVs0sGKJZ1rjWRXYFKUnlNP
l8RunyuHVEDFJOBt34L2rPCAunjSIZeOB+rMPLC4mChROyCUyiFiHX/iPN5rsr1n3Apc0fq8H277
Eqi9lv6ko7KFCV47wmBVVVH7QMhy8hCvR80FySKOFRmgD1JcOPzBtr8zCHid3zCfgziZXncGHEBa
AznRhRfkFoT3lBi+onSNJzTFPyR5HyArJ/xsMm+TariyrDiscrFzBAGboxsoIg+qFpIlhE13g5Pc
gQNiD2DdhhNb3V24S+eOAbyulxGoW1HbtTLMQJldsuaGooVeGl9H1oHCEXpFc3EJ0cESBANYjGsC
dCkiQ72ttL328/zsrhx3JG1QkwE4DEKky4CQpSQZjJpMUau1XvLNFFsg4ZVJQsoBaAYTZxDPgfm/
HxwOq9RI5VJ8v6Vf5WPqNSQatohIVg6goc9V3Zl195QTY+BKw4ppnCJFe7GdEpnmh1780s1ncH6x
IYTk4caeXJ21A4Pz2TgYFC1tPR5SMUVT9T3LrkX89f4HvKNB8IyEHRqnT7DwqGJC8idRp8g0wtYN
wN95ftnXVgX5eEQuCC9AjrwYQGO0pphci0eJ7Xp3DvmWbrnelWgCj1jsXXAd4dWszmt2MEVjqiTt
NKgcOWHrSZHurpd95rmAOFLWoZlHSTaCpRV/dGjw01ceGNSnpBiSVuNoGYECj/xl69yrsyfb2Hif
r0/dfwP7TPEc2FENZXAqBjt6Z97FMrtoUyiXGM3+X1bor5lF1NJqI6mqUWKFRuTUyJ2FUlD59fZj
dHGBEh0XCJCI8LDHi0QsUB8NHQJMnnnSvIm7568PArxGKLvPQEQQmS5+35C51sb9FAkRGoJ7HZk8
Hv9DQgPIZjzM0bZhImxZTFVHyrytHSTV6vpexC+J8X5+FGunHTk7JJwRtoBedjEKN61btRjbMRpS
RI1durHSWz+/iBtBpzzkTHZj1EyBtH26FTjOn7e4P9EM9vfzFydRzYCckyN+H91HI3pPq72mXdV1
OG7VkzcMLdV2xpZZWo5GZ5yMoC28wnlwhV+YSHF+uXoJGSxEwAAOYWAnoUfl9KbipGyMLJN7rpGh
8x9Uj/UWefHqwhgA2sz8Vu7Jg2hkCv48m7Du8s3VmTdsloHWLi77r4XljKlO202uw8cIBZqgoI/M
vpl6tFX6Lbsu6huNbtEWrzmvQ4OLWKrVh9ZiAgaHSffG7IY1b1J+P39c1m0ANAlRN5BvLjFEirAN
gF3VEfKRuIrRdWSkitehU+S8mfXV+WtmcWwaTuMCYF7sNhaAfxe5ivHyvIXV/Yz2DGAx0FF/wsFb
Ajc/tQnOfdOq4zXlvLlF+2v9RLSB752eWg8pFebFeaNrs4eQHolGgKrBrLZwyaagyNZP6Hxk8ZOm
XulTwLeCiy0Ti8u/Y7OMiAsTGntLMt1DYtNz0d1wfiBr6/MJTAQ2kZziw62pqayyI6gJQHApGNSN
wHVtcWYCfySY0fJ8gsRw4lHEtRxQc+7asBpuhInqqfuNWT+dgu7PD2XNFqrCUKtF1fEUvN0YxjQA
iq5Fg/bGnTaMpQxc40fLRdDzr7eduOiCRHVovpoBEp0/5iC+kGw0M4gyo+FqytOwUWpyO1kGvwfz
2xbfgjafkeXVgBw6OKbB6gB6nsVmAzsPCkcT6jYOF7uuu8/UB9QGdg6tbwp4cH3s0GKZeLHzIsew
KmPP0N7r8aavfqmDtRPWZSPkRmS6wrU1jx+vGrwq8UnLFKVTu6Jq9Q5wfGMf97bPYu1eHyy/g0qD
M+4HUIwgsPVi5adpXNLmAW7A14zON5R2Xxdb6exPbMTJFFlwY0gngktz+f7q7CqmUMNGc0vLEegX
QcnelSp/ABV/A4qKEh67uc3Yu0xLIH05nN3gT8NHrLtXw1B7SpuERQaBU0veOh1k9LpxI6O6voiY
sRkagYbVJbqjo7N6roZFbPIX10k9Ie/yHiWyj2LSfE1W/siSy7qKSj4GHTAG6Yj7pQCrgkg8vdB2
8TAFupZtOM8VJzP3OcB3ojwDcNnsHg62cdw64xSXaHjgXSce3cQYr+uKT3urElv0Kiu7GDkQE9Rs
s5DHSRYkT7hith2WqFa6+sZp22aHeeKXjZoMwQBSzvscgij3fedu9UOsvDlAtDE/otD3hEBkEVqZ
hJpajnpLNDokkOO0z/PuclR9KKR81ZsiV47MH7BOwOXDDy1OKoSkchDQl32UOddEXP857+BOxjHz
oquzUCqqrHhzLH5dSMUYVaqhqsIg8loNNPWMLJt8vWLGPkPp66t9JAt7yxtobJQOjTx9NGaKr8UA
cYAG+5V0xdYldJohmy3NBSMkqQAeWLJydo1JDWDkkZvrWxfqjJXYZ4SgazVPGr9hyWMHkoR9bdJb
G5SOvlrJMvyHuZ15A9HQgtLO0p+j33Iowe7WR9p00xmap+TXkn3rtrTmTq7beaAHZhbhkD3ZPScT
zOiVGdh14WX52/mBnJzouT8RSShkDWbg4HKzd5ZeQKxJtpEt05cq1VxPsxHjg+bUeP0HS3g14sKd
61RLpL5TWmrvZFUb6bJ5aQv+rKnikcTDxrtuZUCfUt1zbIdOoWWKokVpGV1GZhMJYLfZAOGZy6/T
F6MVAL0GgPZ92lhmJdBEakNKGTY05apLEo+qW4j61VEQ0CVBCOZT4eDY0ZZUM9Ksieuoy+zR42bJ
w1orirsylvaGE1pxE/AN0FdB+RBtxMsdQJJGuD2rW9R2Q+lcmvKi4xdT8S/Lgh4BwC2RmEJ7y2JA
Mch5GytvI60VVeVJLRtab2o1Z1cRN9tAEawMCZfTTNmrI4FrLwGqMZLniHAwpIJfoXXDpHVYoVEH
6jlffa7MtyC4uFH6ALrjJBUih2IUCmFtBOqZ6ZK6wt3LMnM2rJgndyHIK3BGUUmeGw0RrxxPXmOX
0wQYL4saBKaypT7+VYGQuSeeQYOmhafVL+Ni1w+1n0pwrHsa5A+AY3H2mrN3xVWjRE5V+SlwdU7u
NyS00hB0UIBBGl7B93nxbDD8kIOap5ekuCcYBx/zFUn/mDHxCfYdf3T06yz73eVBz65N+yG1g9hA
c7NHjXg/VrXfYezGrjQvhRJ7Fm2Chhpe6oZYaZ+jN13Xv0xEi/ZklGjnYip6NOBZjqdFi8E4Oqlj
GSU5B2fqWzNeTWm8Mfmne+nIyPKsm05dFOCpLiNR9ZhWkKG7dNeJ9Lp21YvzHnL+3qOo9Hg8yyRk
LF2VgUOgjFwKBAR7HFA/n5TvkAP0VQUtkeKtI/bG8E5vmOPhkeM5TGudKFZByggSHa5me4q2tUqr
FnDysXXR9auai+yEdOumc3pYYH/a62LjpG/9+OLz896pQK2AH6cEyiEBjx/PL8nq6h98/KLWCE7/
iXYZlkRxrppnYV2U+YVRb6z7qbPHGkBmHnVTF//8fAscRNWJ5SqJ2elllNtXSXuDvWWZG3n0lXma
E8LoCFFnoLUzj/PARFehrmXlaRmpoOv0+JaS9frPo74MEBJQSEsgd5szw9IVip2b73iDZ9NWXmj2
cIujge//a2D+gIPvLwnngCKWZVQQazcVms/L9KLO7b1mxTdClBvLvhJhghoFHQio/OPBgwrXsb00
GyzWoW4W6WnYXk4QXiRXWXZFrcdGXotn+uVWF3h1ZHPnpzHI604iWjVmzphPE8ZH4+vJzb7LsXrV
Mtp4tOSql1n9w/mNfQpaXVhczKhuV53LqIod4bIG8WsR4G1wDyxr2LF+n3F130ym17v1Tlrm76yV
G4HnKWrp8wPQhIoQBzwmS0YDlhqdo3S8jExuR0jFhAY4Z3hDd/bk7jrGXhjCBT9z8vsUHMNqS8M6
0e4Za3bnZ2Ll9GnQWoaUsgk0/cktMgxuZ0miFpEmWgA8IoVPaOkdvPNW1jawjj4NPPK0mSV/saGm
RMnd2rGLqI+pF5P7NH9MK8tHPtw3+nQj3bJqDA8jsDjN7cpLiJGa6YoseV5GbXVv884r6zuqqXsV
KVueio35W3GR0BbQkRc2cGSQvj8+Ki21xpJ1OPta8YO4j3Gyl3RXT1/3kYdWlp0ICcODq7cwpNRE
tJMmoIP+kcmtPoSVvTDTbOKNgGaEOTt0PBZHIm1slXYVJdXr1LzS8hsl385vhBVXeWRice6gXWVT
bTSraFAvfhN3/7/9+jzAAz/ZC1nGaosBVPpLiSU3mq206cpyH33//N8PLCAShf45m6do/Cn5Xa+W
e72kKACm4fmhbBlanJimbdsJ91kFWgov1YMEUEZ6Wepb+2prPZzj8RgzqplWMGPJwaf0Q4kRd7k+
UvahXbzbTYbkluE7Y7OvrMKzyj3wqRAAvXcHxS/IK1dvVFRwLeVG6/Y1Nb2cveFJ5Y/c9lyXXqB3
HNH6NYQ5vQlU09UlKXck65+lJnauUvku+Q2aEq+ir7kLzQzloiJVaIHh0daCBBrQOYTEHPND5S8U
Aqg0fxTq+5QSz0r3Bueh0d6abMtXrUwJzjNSK3OdH/CLxSaiw0TioqzqKCuAAKoTfzC+/nD6JEwB
gyqZm/aX6U1miqq28C6LiDb5IzRVpi1U7PyRi4hhTlX+Z2ERGSYT3rXMzuqIac/AUMn4dTQ3duj6
PP01sfAWQ8+hGN0WdWT072l/01bBl0/A0RBm+wdHjfetWqsUvz+qt8W4T5xLIXdJv3FZzBv83EQt
VhudS8NkECyFrVvXQJ55BQmTeI/oB/Wjq9Z2N07cyuWE1KqpOsg4OMhwLM61RtUCED7CIjMv/Top
PJtFxA3zKva4/uUOeBP7DLcTOoxAoQNQ2/EUmsjTGP0YsyjXQAviUk9abzrXd+cXanUjAKQAVlAd
kklLvg5BdLxAk7qOhv4mt71+Cy23upcPfn8xinbIm0KYrI5o8ZS7Dy2KiF8ui84TNfNjztwweE0v
3PowUm47DcFeK6XPhseMvBQN0AS3tfh5frJWB3NgabH+LjfyjMZaHcXQ8MjsYd8M12z4OG9kdVNb
INTAos/0v4ujqeTdrNtpYcYsby4zyYtK88j4alBffrmZ+HPq/tpaHNNYKRSFQvkU8HuQhHTqDg0l
G9H6+pz9NbE4o05btZrsMBw7554S7x1UfKYtBsM1I5ir+cWDKA67+fisUJbkItfdOioluAtNcDMO
bigad6N7fNUMFBNnhBKgpkuNdp7XsWPQrImwPF6cIDodi7BWfp/fAGtHcq5QA2OJCtIJw6XNMh1s
4AXSwAWCxVjPoAE5PZ+3sbbJ4KCRZTaxzSAafTxh+PO0zpoKI0FDcR2MZQixEh2SDPLeyTY4dVbH
o0NZF/sZd+ZyQzsYhlHmtIkAh9KV73W6MV8r0RZG8Pf3F5tYpjlRZJw3IE9XAodfa/mboULc4x+e
Jkd25t1xcKc1cczUWMWcmU90DNAenzDUKi/l1tqs3TJQUwN0Xweg4ASR3sRclIlIMZ68+om35k1W
xIGVVChAk2tXphtbYXX6bPRfIZWOt8NJPFOn6ThwDEtt3yv1l6Yy5FDvJcrGX9xy4MwDfyECJlRE
QS+wnL4ezZpmUxeR1JwbGz5NRbo+Lp7GeIDerHKd61uU1+jEn5sQjiIEGMWLCHlutLmihr9wpoUz
CFlbaRFBxRka9zT7MKzyRpXO05S5Pxse7ySRf2o1BpUz0gaZuI6H5gLsMyGfWk/ov8ZS94aK+aJz
Pctqd6na7Yg97vIZh2AOxb4V+aWOQkptx/u6ykMBqppGkTemO/iz8l5RW2jRggB8/jLWzs6Z9MuJ
yRt3Uvda+UObLGhjmDcMwIJG08Osy4LOHD1ZvQGtAhY5CyCS4lKNqT+NRqAWZoiMPsh1GbDkxq9u
fDHBiDaBgqcEGCx3VbCisX3nuIgd2YPoQLQsqVeb3U5qeTA5PGhBRSMg1GXGD5OmQ6P8g81QMov4
Dhl2DLJIrh21A5S83BZInNpjdg0t5Cbg6IzJOsNj9Uutfmhaf1VYF9LEw0JX/thaFZqAVuUq9br4
ScH/13e/+nRARd94QB+rn6Xp6xjnIQTeLhNtuE4IQVK/CkcHodSQ+kas7ztXhFKqr0zJod8iPNto
fYeDyb/2Wl0LiGS3kDQMjeS2T4ByLuivtIivBJI+U6uGoqsCS3LfUsitBLkEWue+VQZ4DDh9Iay6
d8Tg9T0qkXoz7AglbxUrUQUYburpj+7cscnyUjH4TH9Vk7c0m7ymFEGcPOkWUOKi8kD56TUqSP+m
CWwuElKW3YPhcp/0KAcJ6ema/dSghYzQPxUDA2DHfKRNIhUsjnYNMrnCQ1XM063qvkIpIgaMKm01
n9TPhIA5XPmj5XbYdOQ2todQOMJXOnKpOgrauEDHzcydqoAKiZegAbYvzewNitE7aygvKJ5prvaU
1QP6jo2gT7pgHLRdad314ytJv5XVS4vcuwFoYtfiS4fXKZ11MOHyrQcg5cOE1l6n6l5mMtSb77Py
va8dEN3Vu1zpXkQNwkPoDDk925MxC93eCI0u3uHr9qNVXZSzoKtDvLwHagNlkyxVbudEkZGygBj6
PinrK5uWmFYS9j1wMvVPqM88i9HxclICSV5fyL7czRouegtwWW2FXZWE0wh1ChSJuBiv3eY9Hh8b
W/V1yFeSKQkUaT0odrdrJ3Y1jfVFWgxeA2VtCIH4up76srTCDI3YzWiEjUx8kinXQ31X9L0H2RhU
n2J/GJ8pnbxKmXZ28ZJDOALlTD+vfyrkJXek1wvhu317GVe/tV71c7cPVQUwm4KGaUY+Eujk2uI1
LUpPcXqf2jlGKMPaoYFoQTdsISFnmz6IDjyZv7t2/qMCldw80oE7ARhQ9tlYQjMvC6ohD/Xp2Xbb
PeGzwjD0pCc+S4chxiiKsOyheJ7XFxZBeUxjvtFlsUe65FLvxlAYVkDHwbcnZn5rzVHxs1pOnuih
d5riLqyRz2JZ+JqGep35xaNyqY0VKJ7NnZM81hbxKpVdgKI/MMV7I2zPwVFrLFTE6LuldTfSdLwO
rrrEsRK5jfrZbxvJgwpdGZWpe52RAUgJ8R0zCZG8ueNu4jeN9MCb6KWNvZ+QKei0LihasSvzOJJp
1+L37HdeqIGKcp+eJn5fZ96Y914qf0zqR0FIUIkC2VSgVqwCZz736jb2TZZ6o9v4dNwbmR6Y4O8p
q2e7Lf1uJB4EwT2t0ILS+QBHu69xeFKXhI4i/Zh9z5B46CvAceBhPYX9Eqq6s6Y73k9XuZp7ItcC
isoYxy0gh/eBldBf/0BG1K/KqxJeUFesqxJNoUXXoVaHyqB+b/W6rxYJMiqOp6BTMG7MyxmdxtBl
nE/5bQI3U5U/M2IFYFbZ6cOfidj75P9I+7bmOHGu6z/0UMUZdMuxu92228fYuaFiJ0EIEAIhBPz6
d3Wqvi+eTpe7MnOZTKaFzltrrb22S28rHkSOgoplobGDE4n3AkmnUCfDq7jD+Im1yEp6I/x5s1DU
il9AadZgPb3vY/lztJ5YY2MN63js0eUZV8I4pjBtuV4m7MtmSlRQpww2eQWmrJ4JgpQyMstbhuPG
YMjR8yKXffGUFwfozWD2uxUm7T6WqSeKjY8a0KgMhMqEa+qjkg7UNxEuNLDdrxxJK9ZMAOTgGHRL
3NcKO6KzdmNTRbQqIybq67Ivczp8Hfs1ZbZI6fToTPhTmY+1lfbTS1WXCet+lLBnn44kbz3H9VEu
u4AVwfZuBqBDoo6hqX8hTZujhkzWhX5s2hD/EbtM2uZOj15SWf12bedI12vC1urBm3jUVDhULR3c
S0AyqDyOy7nYQLURTTiyV8jLHeydoClvOEa0dAFRDU8WtiIlIne6l36+cVW3C5DcgCzXSJZWMg5O
2lZ+2kLEp6R1byJZYJF0289FOnFkrLcZ8jh3i3CzoPeirvKQDzumIXUz6WNSpm4TOHQH4IvjhjAs
Lw2FiotyykxhpRV1UqK8vFPWV23AS9gZ05Eb8Ti8H2djrRjApRfUBdnz0YpBcGxbwbFJnvy5jHkz
Hbg3xHBpiYylv5rtb50dxMImjzVmuJ9VRNZniloly/TKNEu1s27YbMSGG6QrPQhWx0ELMl4PMeyf
0wWbxeT62e2DWBvrZmkB/Q3vbfW6LAa29jvzmyuj4XctciONycdxyHfd+CZc82bGWikDKx5Iixzx
L/O6bv11zaweun4aoIhrsDd8Eo/qG3SrKUze8sVqWTSEiI+ELSIbRULMUqZ6Ykk36EhVY2YhzZOP
byZu78Av02Gpk8q7E7YNil9fj5ynldvsbCvclRBG9P69mMII2rckUF5a6DXtGkQW9jMfDDTC4yoY
ogDBxghapg5vQ1U/9u5zFdIcdq9Zx7zcmCqcZcI5kFA+DcggdOV7y+6UmlIy91ddY0Xr/I27OOwA
rw7KxgFXRmXppAsOu5GaXyVeUK1XJV77EAjoE4Y2OiYfLsL7tlo0tks4QgSIyeiEwK+Gv3q/F8b0
HDpvBI4BMJeN+zr40ZnkR7DUKNeqM6/5GaIGJpkRCPZDNMDIyqto7FG+oRTXJ+AOfnznQkgx9F+P
wZ6NiKZ1q8QN3qwGSK6Bz9HkCnjivivtDPWm4VnNcPXsJHGisn6vWtzYE8+GlnwTXL0j/e4KyIkz
0W05iVtwWVvFxHVdvwW8T4Y6yDQsY42epM3o5autUURmyZrK3/WFUtHcoBg2NfJloHtFEENWw460
PXR7yEeXWWEgAvOr1AsprMwR1XhsAw1hNI8EZpvQJ5R+YgxeZpj+tXJf6LIJIAXvG+MaHGPczENe
NVVs2UMiiP7SGwzaGDtBNIKj7W7VVU76Nm1MAfkoiwgdE8HDTJEZxzqSMM06UTW8wesq7QpE8KbI
kbaRjppnalSRIPa2tcW92RSZ9v0IbHc06HvbnZOxZ3GojgLbFwLPKp91kV7Ne/juXckSIWp/24w3
jslAJ7wZfoHza41tjCxdeGYiJoKMOyKw52vHMQ4riSLZZtauQ2ROuMEHN545ifWKc9qUCeoH4+/H
GJm0qe4guK5IBozm0KpmC/ApnYQZE1dsJe22yMPc0N6OnUDspDK3oOqT3vdiXFJxr75S30l9qJRh
5HUw7HpnuGHqOd1t46lU04fWuYVhQFwENvr5s3PCK5N9V+0SOQwRlBPcmmEBqEZGRTBv56qKO7+M
dE/zDilBrqohv2nSeXK3dslvjXa919UYG3xO+OTumSwj1LtFxGNtMFmRKSecEGVcDiI2e55M2kdK
rP6hZy+RDd+EqJ2gSRM72kGowBD/lRmFsWXUDJjOimwMXDuiaF5mbm6Rg3xtlV1qjGIvEDFg4y4/
RWPuXfLgGnVkrGYORXGCBFMfj75bZ7SiTgd72TxKxa9A3FIhwVHgFpVDosH7sbHcuuF7CccjQ6Lw
hs03XTE+jLR5gsMtT4pF3qoB+qOpetRln69UJEiWjAOt0nApUrfGjPIgdcM2WWD/opy4M2G668Oq
2kAResuNGO5SghvdxT1RznzLp2IzoGPtQiLObsk0zcCTxgHVuzuN56R/z7Vr5A7uyK6BkI7OOfbI
gangBlL9B7u03/goUypefcwicbt0nr24Y5A+3Te0jiyJYJfv2v7WgntLu9y1hEUGPJNx+JrodmPx
jaH0zRIMOaPuzcIeevNLUN6r+UcLm3Gip7zkYtN2N2GHUHsJE6fDM5C+YDtceeaLLFVkmfSGMfGm
p+k2xJ8n0T1bYtz0TZDbhoHa0/WTj4tQivYdrtCxPfG81GEqrWejaOPQeIdJXMJ8dTU5Ax4HlX/r
qeWF90XMqp1w6xwUbV4WPxcLITlyhKzg1YJSgzEzQa5SOshH6n1VjkxV+zh678oZInvFK6U51NV1
R8Jkdq9QhNcu9tR5cdD1XqpnrboN5HG5t9wFGAAfP02MtC673ON92lIPNjTjlWlD5InXVOiBJHOM
r918y7A+JhZGw4yo1MWHhzKZwiBpLQS+/AvKKyAXQ0dj/a3VuzF895rXQbxV44Kj0opVMR5sfHFQ
WlkzWamGFsOYXu3JipxK7AMkiLvG9KZRwjlBWIRCTJcybX55Pp/iIUDKAuiqAfb8ofqj8IOoDO3X
B0ZWHMf7cLwa/bSBPq6rYlQJNzueyeHFG54024vgoVq9jR7+FkY9mmw4SGJD+mIALuUEfITJFNKN
xFH51KZFcFCoBkGqv/aAO2nkiIB+QOtUDT3dOkH81jgJfIXGv9aGnfz+iXZgFV3hcnDWBxMKvnU1
IqvLPwfMjoDYyVx9HCb7xGBjDruxGR3IXFw8Wz3pxxW8qDtnTP5bMyfY+YqcgTAwoBMrhne1LPDL
9FPWOxc68wfK+Gu4jlYhyO8OoBb653QwM+y9yYdQTMmsn+5Kb8OKCEkfn/fl+Ct/DBmM7l3o/c4Y
i44Lgh9KIVVBjRkEQ98C5EXNK6oFGNEFWuMPUPvYHx+KVjjtHC1GTzha2D7osQY0d1hfAFbh6P68
I2d/nkByHMJO7Oi+9s/hmqBEH7gn2gMv7nB8Cc+60MC5xQWnIKheYIoGjuFkPkxXWwMpRn6gJMd5
vEhYbF+Y8l/CltPZ+NjGyRZciwZm6haeSnj27725B15gRkLi5W6awM9fpefv4QgAAuKuKNa98J0r
uLKJIMfTKpett6fT/dLnprkmNoiWFqmBg2CR9sqbFiYETGpEkDTiFHgp5htlZhPN8EBFvn04w+rr
u7bMSCOLYgWszXdiKlMVNniJXZf1jSWrWC1fgopEbvFY9lNa9Leq5FvhevfWLDefTygko2ewaCQH
A9cHGXY0s/kHAG7/b+zGEKWCCD+ww21z/z++yEktU80P2BkznhVVZEHlPLZ7VpIbQr4OXbdvPUAO
IR7VZZn4hhWHrUhQiBZRM1A2Xf2wKy+mLtKqBnZj1b/QFf/ZWL1s7KCz9udEOk82eZEGjEgsN2kN
gEBGnRtIGlejSCSC1GF2NhZtnwbIZ2kwbigcKmhjboyquuEdUAOAPZP9HZILRNkFAJk3OdBIAEPE
qx8xHY9LjQrJgJ8HPxwRw76gTg6AL5ztsonLgkVNyZBnUCSc9JHZ1LH0d3h0ZhlgxZthIl87r95P
q0bRsTkvqjtiF5sW4BMxjN3oY7XMyA0rrV1l7ugQxr3Rpa4zZH4Z5EhliLRZbQcMIJVusvhmMttW
SkszasE44Qa9GoBuVWOVmJ2b1dBY9/aQrXSNV0PlSJzMS9MroCs3AUEzH0Csh0cICywZIefAikTb
Isobh8zkKinQCWI019L3s74Fbl1YiTnX6eihWEQXohRk/dLg1bX4j91K3a3UtEWy4uBj3TbxUEGg
WI5XFevevWL1ryBGShqjjWyzl7GiLgyXiXK3Lp4OG1IH9MZZ6dewmWUsqfzBShuG2M+LS3YNFMnl
tFN40TZemCFVNHErAPjGkuBUujrCvL2SMbeaHBHKdvW8F6k6wJ5lKmmBkzf8CiOltEVgUw8oxYTj
sTf61K5/cNPM23nMQpNHNngBX2DKKufRknrTll/gxnU1ejoH8snpkLnQGi5VH4sF0nlpAiLENDTY
khiorMeaaYcNC56t8Y6MZV4sBKCsgRegl5TukIS1uVXN2yAep7q8XyfDya0l5rbIJtAcnBcAdcwy
ZYO7c5DuiSoNew5fCMxU2gVrhlV1TZi+tdhUI3WcZV0r0KIVC0Anfm2AAwi3/tBtp8pIRioh2EDd
xlLHhSG/V6GVWniw9yHPCAROGrErmPzJknExsz2tu7R9r5xnpZ+dJg/sLYY9Jk7GaA+HKLyc7Tm1
kYELFxFqJh7SQooiLcttxxVQPVgNF27Cub2tvDcCZFv0TVaNfm4NOHRY9erZa6Ynb2d49lZXXYQU
iaSDgahvvzMSswkgr2tnGqiGH82BciLU6R1eFG1tTOwqryDublEDaHJiKLC6HV2BwUExhBcmssYA
zwPJtujYZZ5CNgWTeCDLsgD+PmBKF3eFznEQUzRXBd6LTBd7Zs4qq0NVXoHZnpPZ73EWVDhfbaN+
N7lZXbcwbMB7FAV8iTXYcTHJ/lHMtEqgb+4ToSkIj1AG+TrjvVwbE4VZQONtlZ6rtGYNbP3WpYP0
uWmztZiaF9RystKuagcAl5a6n93QyAw2Fzlf5iDl9TxteANUqCzDLtZ2vaRVBQ8pZxAFaITCAr4i
l+3oTixecWqlWLBrKquwSktWO8kYokwrI/WUI4Ay86lQwD3bsYsLZlsocczdJNRa7gAaFAckm1q5
WZDElB7Sau0p8i3DjKgrSOwHI55uEM5EsKzaVyG5DzgA9qauEzZh1eP6GAG40PkIeSNpeYS6zW7k
t7UubsMRgmgmHgdE1fFk+TfCNL4OesSKs3zIeYYSvFHTwpVr/lmUC5605n7VLjhef1/WeANb7vdy
7O9aSX/0vfdcFO3N0PmbRTa3y+JZsdNg3pcJSJMRDD6SPVUKL8rMrdUmsAKUqOpyp7d2RzOiCIXY
YzPs7oaJ7WfgcoML/yNCMgK8OMSjfg6OMEmZIPM4ZR4DPN9sJ9w4rRAbZABcQ5SyN1wYJ5Qe0Cq/
mvD8D1pQSsvrOPU3EBPEg0W2k8IyGfus94N71csrBoCcL+A0+tDJfFxIw1q9UcDGtKa30qi2njs8
+j3wjqn9UTjqB9JaQaX04cY1+9yZ2nu+1g7q61lpw+0n35u/uCx87gMbqeB1cFWuVoos3E3jjxlw
M+DeM3kEALFd5glgh86pMqIy7B+J4cTIFMrHAC93UoEWrMgurILMqKwrswzv4DGXdJ4AmKzBbKBY
LYSKU2yaYTyoZYdyZrij+Vfh+/f1EOCAHHJQaqmxaAQnzsYnZIw6boIInotsFIOVWPV60yu+rTi/
VmyAO6iThy6/dn39XhShEa+j2CJFA7l+PpYx8KOfmgNPnJpnHCggqNsfcKu6Q/2NvbaKBDZCNBqD
8kfVhokV2De6bB5pPz/6tMopa36yqtz5rtgzsmSIW/faBR9RzJta4IGiFeJhjYdWvdz3Pb0asQ3M
QG5ngGkGEVFjiITa08NSqj0H62P1dmKxel/j8hXlD2qQjepBkLIBgLr/CHOSmAC1nlasFObElQMm
2gY2jldQW5AIxcRT4CEoejInqJq695jIOIeGDS9yFpb4exJbtRX1wGydrsiOgcdkuxGMVjHsDvBW
mQ+sTWofiHkbJOWkoZ12fTieOunQ/aCzTiD/3EqBnAZElq4Idhq8udcbTzCxAABq3BB3zPjAnqwQ
AU2ot6H5AK/2jCoWlUWX1oWODcPbFujtFKKgszem0gX/O9g5OwLPJY/Hctgs3oRrqs4aU0aoG7Xz
hxWk9XoHMmdPtEoMtkQ+9Pdy7nfWWN8JEqRGI+Bm2wHtKnZhra4dnyU6wIwPKjVrqIIbfzi0WEbu
JG+MACit852AT5EgdZrO36882CvUlrPBVfDRjGAln2izi2XRJn7zihs6gkf7fc9BO1AbjCPioAoz
2nr+zh+tRPkoDmFKMGgIUuSS1C6WTmd8D63qxq6rvd1TcGVWOs5D6rrfcBIN+P/DtBrlZlj7pGMq
huI/EY4C/whaHbQmiL10Kb4LAnTdXhGNAq9kPKtwbTkGJqWa8sYdn2EXHS0WOC3RvQOEADgI7Kt0
xfXssnyyxMsMun406UMPjtYXawzdFghPkgreJJibDPzmzQzjh9UE4IUqwrEWD32PfwMJJJKBcbGh
wy2Ixe57Fyzgpm+B6j/1DFGHWhEFPjH1MGoEZhbLbFFsARdtByg0HcpRnrN2vy1w6kPWedoN2L7V
kMDkeMN683Ytx712cKV6jxOYxgJWBPYxaW72N57AmafqvArMvYQf+sJ71MBTV3XwnQUKAOnX1qCR
jbsE0WNkWd0VqQVyX4DTMfDujJqRPfPYG9eMetBqj+CiG7ELS4QSLU9hmJAAVkq8kgOha6CVRirJ
WkVOXR+attnBODZWE4EICFSWyb+aBdA23cR8Bc8vlj0kUFhyZRwSBiE3A+TdpCsjh9Ixc6+bIkVF
FDSYTsuNDQeIFpgtjsR6o0Z4DGTEWWjmrN0V7vJoXp2k0OZDK3kkbXpdDf0Dtd2YDH7WFOA0KpUM
zIyFS/IwkLDRam6RJrcxHQ0KyUoINdJCLOA1w5sAnsE4lRKvtwF6sQeXgpIPxXZcH6yCg4H0IjxP
M0c3+eJ4t4utt5CL4kwF87hOUQi6drb7KwgvDjU81EeQHt4SIlpSiQt7wEH4j+7U7kfDvFFrkawV
ZAkm4mnLeJJg18lsQI/uP02c39QmS1lbfedgBMZJ4Y78jqpJELg4b5NG6DYZWWvb2YyFX3oaM9Ql
vAY74ffpKMbYtfu4Mb28MpsMT7to6OwNMWVq1EMydQOEOc+VeumwhayywlzQt9KrE7secZ+uKTWb
K6+uM07gA3nMCeiCOIRCwKbWHkE7jhU7DqAg6WmTshAtLuG+XsidVqAq4FFYERzErUhrKEGG3kxG
a0iKViUlh8R/KRALYRV39TX1isyZvEzXfSyxN6peJZa3xGWgNyjN+E7BNcPkPRdMbD1QHjYyk+js
BlFP7M0ylA+9sFNRGHlFzGzG7apIlflVBzDZxb+iAUBYhzNE0GKz2K8jKDOUiEaMJH46uPn6ESdW
zWOzRsFSvAudbsimWUQkfHcJj8Kpiahn3tdIDohM7m7K2bn3IEmqWppwQDUz0oOR0hnVPTJG5zaf
5gCH/JLWfo0wRWS11ySFUb+oVcSI+lHh2/nmyT4qHeQKCb4lQ5iGeKhYlbOz0H7jNghUl8jzkYzV
Ha9vEiEhMl1ncBHBGA3ITEUItEQuQDYBr+HYnX5U5rzrvCauCZQxg8xkUwPvPT4RghX7HuovyNil
AQ2K19/rxt236wKBw3iNcn4PgdaoaIKrz3yt+BxVrsZ1wfat2SQ1w3XSlLv+mDZFabrU8ro2h6jt
BrB7t8ZKcxqO9y5CJZMGO2u1QXvgMRmUqVB4NRAwWQ1/4HJMdKhyVrwaREKeVO7cprgaQxs7VIHM
gtEC+EEJRVWAQE0VVYrqj1kYiqytu/1UVvHAOCovdKndTld9Y28nsiSAp6HHY+it8bWFasBeER3i
CTkhjcJARG8fSU688KQP1cJgJJaQUaDATTaoOWAYIIcp5Fqz2qkmBGEZbtr2Tuoq1pps/VbkBXi6
mr12nsoBRkEiNsatXcegGyNnXKJO3tQFbmnW7EQI3yRto8aYDTIDG9i2rhywKjMojXJ6C4FxLBDW
LA6c+2y5CwadNOJHC7IOhHtc+voeAHfcjxqYyLMOaTZ0LJXS3ME6DRMLrZQL0UVtXxMfQhYLXu2t
gSFC9rnvbKl0Nt1EIsZYXvriKx/KBC5r0N45YNHmGJr8pNE+FGTih70sme6arGl88E94duKOYb69
QQpNDksb3KEGdLUF3v9Wou0l8fEutpjYgd0BERSU+x6XTFNSQCTLfhQIHBuWNIhdCldhyVeRv8LH
dhyhAevzWeLx6Mwx6dprLXnsgzFd4F4DriKaGWIm8tXvxmiC0KwIJ7xh+ZU3gQisJtyT772uvqnj
PVTYOUyOapDvz3XT5EcWWRsMvMi0nVpvN3h2tnjgm4oumsDjT2Gzle4LFxJoCVgsOCVCWJ03NfaU
BsbQhngJIELoja0xghesXtvGvpomndWVgxtiSBdNM70Q6GPMVIMZ1bTJaD3FbbdGwRpe875PGcNL
A5lJhcXAw9l7UkEFgu0pGpk5vtyJ1YzUasWeBW1vC2nY4G0DxJCCVFdTaGceN7DuzQuw+DkoGcUV
kHwBh31kOJ8AvJh5l7bg6aCQ9mLIH2K4XYPceYM2x2nvPwcHz6G9H9s6QXuDsezhTa2RmKb2tsLL
0/P+Ddz7oTf/wB6t/wESnSpVo4V5/lI4N0EDd+btf+vESRqGOVoVGkETKKILEcc3ckkXfWmUTiBr
n7aysDVm5BjNrJFQF2b8HEXxcRZO4GrPrd0ymI5jBGxquu+8BB6n8pKf3qVWTngjkyFnWS8AxS33
Rz/cixEn0BEOn98+n46zAP/vGf+ljP7Afwm+ar810JtjLNDfT/1z4V4Q9l/oinXCHDlAAv0A2d6H
/qcF+U23N1Rih9nn/bjUyMk+DIMat/GCWW8KeL9lVnXbDBBY/MfROtGJry2XFI85fjBUDPzB7SJc
Ip935Ndw/EGHfJiRk5nvSas8ykzg/4PpIjulw7HNuwXCudBJQ19OEXIaIeY2Kqj2mFyukQRoRHCE
+evMMnBXuGVR3AWlHCCMP/kQB5kABfyS+EHTGOiaMUfdpdPz7OoLoPeHRd0x+flkr7auCEVAsMrL
4mZt74TzOtgXfObOHgcfmjjZrvNoLgY8MHEcVAlwn/JfMWRgEZHrj3Iaf6StyHIK+5CU/BC44Jyg
3HaB8Ezi5+er4mwvUN8ANDjy73z3ZA/5ShYV0sr4YXDeq5CmJrzAPm/BPv7EH+vuQxMnO0iqEqk5
quIH26n9BMYFP/1G0iyUYHQGe1RJRccj4t/qZ/gnBJvCcWXWNiF0lquieYCQC6F5v8RrhXc9TO9F
WkEHk0H7QuI5BL1i1ppACwq54eeffmlwTnalTfvVtMsGU+D81PK2C//WWuS4EVCCG+n/v6wcTjZC
MNUNXjkh3Eu8b+NSR8wgF+6U8z34/y2cnsJQMa+yWNFCXUBYU0G+pBGe/ZtRgmUCsEgAUKf+DHxQ
oz139BipTNGtiYI9n//+2Ugo/P37JxuNFcXIBFwdD+BYS57PYVYgw2BnvX7ezPmh+t3MyWSYTqE7
VaIbqn0rGPJnLuy08+fv736cFixR3eAarTLaw1gb26otgIqt6eqw+4K6SIIApUdtDn5zTinku8Vw
Kb44eyZ+aP9kqwcOVIaFKKBI6W+P2Rq2vNZee2Gyzo4iQWkolEuHY797EuihMGGDQsGcHyQeCD1A
UkBJn8/T2W58aOF4YX8ILFp3qFazH/ihm78N5pvtvZvgD/9bGyfXh62MWS4avbAlmArexlNFcuo9
fN7KpbE6Wdh2ucAijMKJ1AOceUxCuLAxjyPxx8H7YaROVrR0RNCXQccPIftSA5Kb3B3pHul0YeNc
mJBfMoyPE6IrUUoP3aABkNPOjlbw7UM/X+jN2WPgd2+8k+WLDEwD6TToDfL2PH/E5dBCx1jtkQQX
D4778p/mxrP/ucrATLqeFOiUXtUtG8AzsvBvTT+Ppz/xkdFv2nBCOC3G04XhSOgscfXqqxXq28Z+
bM3vn3fj/BL43cZxCX6Ym5kon1dOzw9u952N1wZe0WWDJDfjUk3N87Pzu6GTfV8KUwy8RGfKHmKL
LthQ4aa4w+NqlfnU/7V/xMnYnRwCOHhMaziOHVmVhKmwuO8tnn8+dsft8ef2+d2lk+3JqTC176CN
dTDugkZA5gwVgPtK+X6qXBQ8fAjsC6vu0nSd7FjFUNWTBTjbgKltOuneEAM+OkhtilZ6yZ/t/LaF
QTAMpGyIyE720wIUE1lcuFZRLEjZ2ZE++fH5AF5q4WQPleZaycXCKcplOn8352y8dCacO0FtQPQm
ClqdKeVc8LnsauRWHgpBo3oF1IsEi7/vBHxWQhTTQVmgPwwkoR0vic9DXGjQMyvUbxyPWS3s30T7
H5s5WWxaBh0tmI/ZYA+euR8CkGfqwkF9frR+d+Vkdc2LP6PYGNog3m5ewAH+iwPtQx9OBaPFYKJG
i43fH4P3gD16xqHTPz+fjXMb5GMTJ4uWQIbCdBXgWG7d2O4J2LAqUsarpuLC7j87WBbeXbA3g0fm
qe0fdFd2iQpiiDr1g6dQYXm6ULTjbFdsnFMExQVRNux4on44msk0GqjN1XYHJa5IO8V0Qn4IeUNS
8IVg5rh0Ts8x+OE6MAGEW7blO/9sSGsrRFIWntt2cMVk4lWR8a3MnW+2faES0Nkh+9DQ8b9/6JFT
MaEhb0G8MYCoB5OXfj755+4YlLMKj5rOY6798bz58Ptcrk4N5zc8ZkyI+5wSHO+B87flWIQUmNzn
jZ3tjA9LAAtCcZRXOWnM9sLa6jg5untGonwKmu+f//75zvz+/ePy+NCZuvWdquDHaBzKUTABbQzv
vrq/FfWFUTt+6B/T/6EjJ+vMVdppKg8d6WC735X3psFB2l+A4i6N1snxZUOYZKBsJ3rD+NMcdDcD
Wy7gLeeuY+AUqDXs4sJCMYh/Dlhhd6bVOy1uk5Ylrfeou+8mUiD7oINVLtJwPQ5O61Kh9bOz9KHR
k1lSq40bcsYl2cgtXZBbU0KTwCGXkIl7qWj42YkKkZNuIXyBpeXJPh0ImLupw/IerRsPsowur9SF
HXr2zCHAklA9HObrp5kPsEPvRmFCa88B9BVkP/RjVLW3Yfj4+eI+uxw+tHOyHIjPEGV28AAVRvyl
vlRX6fyv+xZKHECbHoQnK8EslwJFDBUsU/3iFqAQHGaXC+a4Z+eC/G7iZN5xxaxWT8cW8nqbPnjw
pvIvTMWlFk62pTktvbcKtFCXd613mNQ+LC7smPPjhF7AZ8eB9PtkQamAVW5nINtsIm8me5Y2+zdn
JCLI/9fA8QM+nGEN3CsLw4KLtLagqP4mpgv42LktDx9y1/Th4Q2H55MA0oBuAeJzRODLaG59qVHK
g0D/+bx4Pzv9RPsbT/2bN/PHJk/GbG2NAhZriMAnFlxZ/YCU7zkhZpi1y/T9801ybgUgdIU7DHYj
jC5OwjFjRMHaqVhxL1uPS//NkeB49YU2zi0BGKeatg0/PRycJ22Ejlx82WEEw6KDn7/cWEcPis/7
cbYNpHPBXwlVev5wpfNLpeqm6JHxhtS33Ptrhzg89VzPRE4h6o3DWfFkt4/tBNNHkG8Hjzx66ta+
sNPPff0Rq7JQ6cM9lm/95xqe2hD+yBybRDZQ+kfQev796Hz8/ZOTxJhBqzcljkKvyUIOxuUvfx+l
lVFLFPgBCXwHBflO9gi3BktSX4/X1IBmMHzrpr91Ez1t4WRLOAyYsSXm8brWG1Pc+ORp2Nde/vkw
/bp6PoYpaAWvKwR1mATUXjklImYDFQAcZPBe99q6tUWJOuzlo4toyJuuG+Qzlg8hZYeGIFG6qCGS
uDOMZ895hZxsV5rDRsFN4MIXHUfu9Itg4wn+BeoiFx7H/1wZMHTorDkI1XXRk7vWJN+Kxn8aelQu
VjXLTdvfenJKGx3chLP6WfHmu7f66u7CVxxfNH98BV7nDiruoZT2acGWUJIezDy+woJxAwo25K5G
lsik+mt4fu9nQeEnZI/wVvLDh86Xt84alsnn3/AL7PrnNxBUXSWohmu5BKXfTl5dpVMgzcNRwzV8
hdiWrmpJ/o+6M+uNG02z9F8p5PUwm/vS6GpgSAZjU0RotSzfEJIsc993/vp5qMyqUoYFR3cP5mIK
yAIM2fqCQfJb3vec5xiiftda8W09QwoyIn8t6MIXv07mq3Sej6VkfMvV+a6KdFcN6u+CqjyowSI8
QwJMb/FeNCOcKXImHn0Jc0uN1XDlT8MtiSqoK5UIiQviu7lT962q7ON08hRrPrLEIdrDyKMKXyfD
XI2Cjol/xmoUlcZbWqHJHhsYP6qFh7rN5E2hTF5koOTCdI9eyHKVrLvCb3EMSdu21NlrBA29UxG/
gIS6lOx9PrMwoxBvs+yCSEv8OR/G6vxZMee0PjRfsmCnBH+4WP/tdfz34K24/uP7b/7zP/jza1FO
dRSE7dkf//MQvdZFU/xo/2P5Z//8a3/9R//57S2vo/z8r/zlX/CL/xzYfW6f//KHVd5iEL7p3urp
9q3p0vb9t/MRl7/5X/3h397ef8v9VL79/bfXooM4wm8LoiL/7c8fbb///TfewH/7+Nv//NHxOeNf
/W9+Q9A9/+05//43+7l+6b4/n/3bt+em/ftvgi79DiVcMjAVSkQtM6H89rfh7Y8fyb9j7pVlUyXk
Darp4mvMi7oN//6bZPwOsVda2KpEStE45nVviu79R/rvwElly6TFxQlEkX/7x4f8y1361137W87m
s4iwv//9t2XW+PAuKSYnF9i6Crn1Mu/UX1140v8ayThO5lhZVPvfSug/inln1Q8fvpg/x/w4hnx2
5H8fRJEJ8WGP/J4L+tepC2prqc4GgwjGi1X19qz0pygFCSUlSLnalSGl+D/K0RaxZzTyVTB/SRBN
DkjRxKhwC0lZx11uR8VJkjo3IUDdmDSOWcGmzV4wx0C7UWyjfgiV+xpZ2q8//dmZ6/zDn/cTBFnx
W7ngw5tgm2OKeikSYcvnjBzUyFNr79fDfXZDPnxX532FeCirrhzUwWXyXXc5k1SlrJpWv7BOn8fS
/XlZ5DNiQTZ+PntVWRfOmaXREgPG8Yq1A7n+I+hBT/we4Itwxl22lZx81YDFSVYX/Z+fPhIKnF0F
jtjPhyYiOos8mHQeiU23QsV+lXrCbXsiv88BeGRH97qXQ0Vas7pduvLPbigrmMzDTtYMsed/fRpL
fOO6VXLlzaq9Ch2Mf7eWaSNTXtUr6YfypT9U1/0a3ez213eWVNJPXjaMXDpSEzzfP4ViToWg9zOa
TFcWa8+IoXkYt1YcuOrwwMIJ+fBbkOPrkBE2Zqcy9aGXQWgAeBaRPUyGwnrMSPWST4n6xUDAmyLg
1ZQE9f6LpMCdCGxVQSIrLm7B3FVScRtrGPfkER9ea+tpcJX1xaNYyrw+0hZY3tafq1WFBTXE1DAm
46qHfK37d0F411ipmwINTG6MGEmpZQJ27bdW1F0VZbFSehm7zrEgrq2NK3hC4WaABZFJhoP28zbL
5l3X68cIcl0M4EcLTFsdsBxbAjqL7ouuz/W+V8MaU2X3os3+daRg+rDjZNyN2ohjM8V3kuOq7bm4
700NfinCdzVficiDTaCQSS7bBCfv4jx0pxlIJDs0DMF2FhS2gUjUHBJPgwjYGHyJproxRsQdtNPh
DYYIoAe3Rnefx5mtoWIJkIqWVnWUZOiN+DUWqk4Jc0YjC0k2n02htq3mvpd/aNqznt4JvIy12bq+
fztiFWp7zxA1N0mybYxEU5fxbL1M4K1KFc+agiBeUjwLBFI3SvYoSWCgIHHcZyFQ1lxYC8KEtHhG
FxviEsMdZtVOi+YqTGDilRlW7t7GtlsIhjtYhzEInDjOkcjfpFG66qrlEIrtNeHe65XTy88B/sqp
0dwp6g6dUCETVfGXPI1Zs+5AD1nSW1zJnt4grJZ0EqUgCMqITiFDtcFLGT30Ebh7Ni0cgdYkZq0i
sb5TUbGr07fUnJFy79UKjjy5Vak1uqaa4XPrV3n5xGbtGGfjqsxMng0VZTwkRA1ImX5j5PQoxlMh
NHuODFh4NkUIqK//lrX+IZZbZ+J2ifJdga0gKfFY51/08G4aO6cOvuf8XIoFGzBYhli8Eml/s7Py
dWSVxWuf36Ri6Bb+9x6fu4ATsldEB7fsqunvZp30XFV0O1CcFRrkfnwzos6Oh+IrEE23r0/4BF1J
7+16LhxrNu4zI3TN9BjICNfhtvh+sw7VwpXMhYwG2kiKbLOeHPLlQe9VTsj7MmWwc6zZLY0RyNmT
Hj742ttUcLYqn3yxd8Y5tceyuRYbCTtOiOAaOEb3Q87ZiwpbeAyPA8CrFLBfNvlMBaaHLPo4lo8K
PQWi6ezMLNcCRmElN9amdOA503rfkWTB7QYZvF6NCSVxFOCqHA/cDBVyx0ciOg8ZNJaEHvRQWUwp
jqxu0+PAakURx6zqaGB7Y4M4OjHd1b15C0vXBSC1CYNrUdqX0kIlkpEsy25UXcFMdfzFDkGzRknL
rR7q99AG9mocHqX6LkeaV3SVF3CwxL/Vj4LHumO3Y2Sr/WMTxespumuzb3N0FbJJnmf/qTAnNw+v
c/gxgw6gzeo5wIT2mAFGIKchKhSEv3hkKa7HaerJZYJv1ffqFmCgkXhZG68M8TREe3YHstHuK3bg
g1y4enicgwpK8IAjRnE04WTO0jabeQG1V93/mqaPafVASX83p7ifEZjJJkuOcoXvz1vM9YiDHzIZ
6w4PbwGqs8+DjQCqKte8KZm8vr0JsoxpWNyHvvQKP2Cl+voxo8uA44JJa65OTfC99T1NkI56zAlj
XBMivmV/fhKbyW55YUVhWNVwATLzK0RI+DzcwPBKze7UbItlGNfbKVlItcKpbvwVJie8bgDP4YXX
qPmx7DULvTWYofQdfSW0zVLhgc3X0DS9XkUIPybOkLYn0IewXaddlOANwIRd8wAC/VOrb7N/o4o3
1Yj7SHPrpwHnYtjPaxwTu1AcmGRmr42gqeZuEIKhq3LfSxNxN6Wqq4L3s8QUO13pqLgesNqhxC82
6vwYI0sFxbiSkV01VeWKgrwuSJkV6wb/cemVI0b6KAcI+jQOhj1wE2O0/lV530iKEwePBvxe1Kfw
7WDyziWuI8mpgmhrFMONhaPJLszgJS4yVxjgDVIvlks4XaYjVRmW8QpnTrEeAN04cHpXQvy9Jl0v
H6WNQLyDTe3OUQOdqVJl/uhWRoDPo8Yfr46zp42iaxn7EB815mxHt5YKTHio0z3P+srX4A+Br8sB
xOXJtjKBEJb6Bn7xvm2j21ZZpIB73FuUvjwz/abhEhKtF86wtjbeWi2+T3wJgak6mRRuEn1aBdYb
Hm6cP9ZBzG5TcfJyGLNKL+C6+5KgLxTGAR9ttglAZYpqYPdasEFjYGOI2KHAd1sFQBLOPoNz6pze
Vk240orRDfTYM0gS8bHWynj+gAbH2pPMLNo06wa4UJcfcgtChGCFqzBb1lNtqxXZtjSF66liolPk
dYiNjtBpIH/T4l8++UwvNubXA4HvhCTH68FvN6MZr+WABxkqhapugx9m91iL32DBglb2PbzB23Gs
iQzMN1qnugOOoEHrT37TPIstPIYW698oOlpU2ZVyUJMUE1HsWJzJJXlHJ02sYzeRFFcYmVxM4BnJ
fZDvwaDZYf5EuCnFDjAHhnCLE2pfqdcy9Pa5nHZYOT0lGle5Otg6zp4pwC1tXPmdsALqazcZSFDh
NhZ7W5Rvuum+GF/lHtXOJG7ExXwR9dxyZSMm98100vKX2MAyyoyPrxRX0GmUTzHQAwlK3cKikeT1
HD0JOFW6gJlN22nF3YLJ9sPXqpyuxRZup3jQpOweLBbWz4ps7NSzpgc+4ibp4r1epC+V0pzK8lXr
u+9drTjJjNOHePkCFXTEHNmaMBXTW5WpFcPbts2iY5lOL4HVslWfcMsJ5UoKsbfX6UqxJkfCEjhA
Th3F6TpTntriVktu+2GfVFjNsvxKHcWj1BPVoZHvWxq4iWCoGMRHknmhVfEtbAAnAv5Sj/pOTSRX
Z99Jf7Ym4qXsvglaf4u3gZsG3bdNHXnSVpPBSp8Fdl6rLD+SGw8L7y9blew258pykkb1Wj5pN/Zu
q752+OTqEoQiezVgnFcja4+uTLc4hmw/GdgMLJ0g/HRGdSKk9aAzXJwdU4gMTXaS2S0mcrVrhdZF
ULKtw4ANnR/ahhWS6HjCOr2ey5k90NsM0gWQwKYuB5gU8MdhCXQtLuXei7EDVmK16njxowXU3cEA
xKCm26l/isXhds4fJyDGEsSXegEaq/NDrmmeL2Y3ijjbVhaDkRSwZxGxWftuN/pbMdUcP3lLWCU7
+Ztf+c+1JGF8k1a+3DP7LVzYr5AhVnos2jovV05ao2AdpK5aFz1mJ+ZPy4fbcU2WCtOX2PvbsvX6
uLFr/0qrW68OH+aRCKP8de5qdttMxVDXzOFKMl6m5KvRJAezly+dmZai6nmZgKAXY8nRIwFVPjsz
ZRq57jAcBjbpvQtL2aneMod9jQPMYxd54YVOy3tz8VfjnXXsOtGq8yJ+Hy86qg6L0Aqv9cpaK6vE
Dbzs8ddHs7POzvthmE6+QXlGRDEsnlUUF3DEPFrJ6Mbbdqvsze3gqZ66Ny6cAM81t3+Ms2TH0TjQ
f67uS0oz13EqDC6Wl0Ok7rV63pfVkdXQL5PraBy9Dg/72FjLMnJBDnNe0v5p8LPS/yD4MaZ3vtNh
J052CIzQllyYCA+93drWeiQQwB1UR99fPnN/dtrXP1z32eOTlvGUlhgRmS5AqTPnT77hJumV32YQ
OnXb1y4w9aTlYs4foI8jnj1AM8rwiQyCwSWvYDWsuCwndq1j78yO5EDbtsNV7lxKWPisdvNx0LP2
loH2y9BwGUFIvZln8JuHsbz99ZMqyZ9dGH0AHlaURz/5MAZTCahexFBY3dGNNiyj+HH3RKN7OYpa
u7rwZnx6SUtOCYHiKvui8zdDqDtdaoPR7aCk1lByYXKSv3B/4ao+fQE/DLNc9YfWramEc6Xk4cgG
K72WicexJnGXwG2WkucWoo6k30hWum8hXE8z7OE2tJfVeFSrVQlEKOaIH7Sgt0ACKvr/5Vdw1nCy
WsTlLQEItA4OYvWcJbltXHo5L33NS/H+w/VbpjwMsPpGLvTW6r9AHhqF/9mTQ9XLkhHdiefNVyEg
T4Kg0NEVd9lxdqWNf80hwQs39bfcuaRU+fyC/jnYudMDd1cTzS2DjZCctRFOR2HAgbkwp72vOz+9
5kvZ+o9rep9wP3xv6RgVra7yNlDk8HoXM9l3mACAwV2wRpvUjV1922+rG+HWdOGzc7z26iMOMrbg
bnSSL3zF8qWrPnuMSw0+vdhw1foBKN9RXUuwk23xIPmcRe38+3TMdv0++zp9NZEJ1c6UOdaXeFfe
UqAQN5dWUfms5fPHjP/h2zl7crXRwCyd8nEGh136lgJRfM2XdD9fTSvJrbfZqliDIl9RD7Js08aA
nUUu5vvLNdfP9g/v7YU/79PZ8x13heXH0vusNazyJ+DFcBLc0QlvtefSAYnx/cKE8umANDUUWl2G
av6UZRq2WeXXiCXeL/26W0er0O1taWftKDJcXuHU5db+9CT+a8DzNkE3UBstDK4wCiXPp+YiT7Jb
TfJDUsT7li54ys7YN0S7YPMaTZQjlTetYXOqtFsDlBF406u27o6Klq6KChc52kiir+xMDdaEILj5
CAgDIJcyL4AVlAFa5dScgyWYOOJwlfJbujd0SDRCspozO8r6cL6BmbzWECNjtVsXMD/SPlhf+KaX
tfunCzfo9dOsQp1oni96RhkXYZnBVlyl1roDO2ZPD9IjXWHlMNE2t1uHSIEvBqyrtbn69eAXxrYW
xuSH118vKRFIPne51du9kdarNqGClEBwjnZxUzq/Hk369PU2aONR0F2Uf2fvUzVmWlionLGlOzA3
sAoIAV1BlIDBSTAPEQG27KWr6KQ8XRj404frw8Bnr89YZzq5NrDEm1V2JKTU2o8b2NMwwNzCE9jj
XBjv04mD/r6mEmOu/SQG7nu5EEydiaPbgRdqt/RI1o03eP7GPxm71pE38YXH6NMNwIcRz/Zro/WP
xUld19tm/ccO/PIwn2+fPoxz9rQGyZQKI2RNt/fMXX9iIhKcV7AwTn+T4ni8cFWfb0P/NZx+9oAq
uV+M5JYtw9FrIljICVbJqt90HkcZR3oQXdku15f2oZ+fMz4Me7Zrk+Uyl+SJ+ydiUpQGDbRFQJG9
8BIf4Cub/BYkUaYHXteTosMMcuH5+fR5/TD+8vMP76VQW+C/esaHo+vMLlid0H6V1sI686K7S0LV
zzcBH0Y7ey2tmWjemPQiV7zRV/lVuVXcZi3tiYnkoFpfBZvcI8BsIYrYYDMc89G3dZY7kcLEf2Ul
+Gw+/PBpzt5VoL7svWQ+TZbtZ/p3Qf/lwrf72TTEyi3yH14A+bxnL46ZWSRLqa9ZSV6yUfbJId3b
DQ8xE9B+2P+QLohD33dr53P8xxHPjo7drOZikjBirb5WNUHJVFPMRFgXfu12Al+n+FKDiNTiC5cq
f3aM+zjwsgB8eJCMCRUKnQyqmnPpga69CSYqAWNO4x/Rl7Hz1XpXpf2mJ39BS0pPg4ShKMuhmkqL
BPjU1/eUg1eoHEgfozGkB64VqG4Dv7RRtiJqqSBq3d5PL+xMP//K0CdxVKOnJZ6XFLo+Dc3S5CsT
d5TRd9F62WmXjuD6F9bAT9UVC96bssXCxj5/HCa/SfSw6viOnkWQUk7+fVhn9NL9Lagzl9SqlbJO
rs2rxgPZu6zGjr+qNoWXr4s7AJcXFsl3hd/5s4Js3OQTEQqFvOCvtwy2nJZHzbwcUAf2Au31Ur6p
3nx3uq4O7UY8QYRzAmdI2PZJ19FddBJvL7wg+iePDeIYE1U55T9DPzeT6VMr10XZQqJKgiMCsU1U
StftSN7BPCPWrQr0cuVeVjPgWhsB4p5SxQ9JoF/PSXhA1evU9GiozxiC6kYNGy5Zs/Pu0YDqXE3D
jdqYlBn1e0P1V4mhurpaPgplTzVwbEiuCogUH17T3Ngh3b2jGeHRk9wZmUbjamF36ofKmMCZSuTM
EI7kk8okJMquDZR9V2c7i2hyATKTavgP1EdpsSnbOg6ov3NPZaG1k9QgjCvPjlEs3KfdQM5b54li
5479Uq0ULaDO6j6HPUqQYV6s5m5+EnzjSo7EbZ+gOjOCH4Ul35Vw7yBiUpS5D6JvhGDbfkGijx7L
7tJdE0CzNYJwVcV0tsL7SpbXPYhmYzpJ5akNaC365D0lkBrqym+OgTXuTaJc4I8pe41MHXNm6JHN
QqRsWrVd573hQHO0DajTcvKaCDgygW6XhswrWa9BNR/KRndnTRxc6r8qrHLlW7pEFsqRGm/B3dxY
SfFQAEpUGkKpJp9sNSUpd3FEc6AvILDJpArOaXFjZvFKbbWHaaZvqksdxGArQaqZVbcimDbX1KOc
vBXlC6kmO8WXPfrYRAE2DmlGjq9nhgMJqYAASnskNYd9FzffFk1OQvJH2T1I+mMfaI7EZlvOy/Wc
11tBVU9dTEelVOSrOkv3AYmlcay6RjOBKI2ujVp9KxTtNdeFH37Z0EKPrPs0JfUqDFCW/VOIdv3H
u/ZRbyWdb9+IScUhJjHpYExCI3a2IJqjqBdRCLnYutPX06rYVYfQrVxjnX1nu+HkziWZ+k8bDkbU
RYmEKRU6CODRs21VGBDd6ssNXS5gdRPH2km3TtVwz+Ojo2OhgARqDqmGL60aAGL//etFCifTe0JT
87N0PYEkM/RyP7raXfOcU8QkQokD5mtMxuR2uqcB1rnzpTVxmcc+znPvl/yvQY2zrR0H3Uxo8mF0
U3YcDRg2HJJOdkvnGiXR8uiDab2fv8ib7tGfL22wljv4q8HPNnht19WhuQzeut2P6pi786Z97CHq
2cKayJz9xRPIJ4/Ux6/YONvRdbpR9/3MV9y6CbwsZ3QNT7KLtwaePULvwSUN9USr8dd39vNRKe5w
CtGIZD9bS0opQUiVMGoswck3nuX28X8ygKXoKkowNmZnz60Ytlo2NxM3cd4bLflOXer+eoSfyu7v
zwkwG5H/IY4/fxm7Tp+sKWQIsDEuiMVo5V/7VzyQLMvjqnBLx9qKx8sViZ96KO8DazqHchM1Pm/H
Xxdia6jnbO5lSiC75BhtpE3ivOqncaU4NduQS+v+p7fqX6Od1z/ANIvWXDFarLz1oBZL9YIz4qez
FNfDUk7RG925ij7jbFYjrssSwbNO7tT3e8rgLt1NJ4E8LsVfGw4Y/SR7YRzAvpRZ1q8CJJqNON/S
17+z8FEMZGS+39r/B5LnU/mW37X121t7eC7/f1A+M5/8c8VZhNV/kT7bb2kQddlf5M78gz/0zvrv
HHAIadFlbgeJMP8QO8u/a6rKBhV2lClKNMB4l//UOmvS79QY1HfTPGcjY9mu/al1Vq3fF4m/BYaV
qVYXLfW/I3Zenvh/zZoGJW9U2NQ0NNnUcKe810s/nCZECsUpnGWNIFk1d7LQOCaNthrq9N5Xip0V
q3daSoxkM2rbD9/PJyuysszHP41Mh3FRcuN61pa358PIUREUA00KzY7YRjjqnNzHApb0kHMqeduK
uE2z9kpLQ+JA1S/+QOZyPz13KmKDwKfFv8t26PF925D6HbYUAFDDad9ck1BwMJtjJ6sbtRq2QbfG
GxE5SkN6nAAjYMzyp19fiARl4OxSFh8BinWQaWjZya06m5O7KfB10ffhqqiL0gCsdD4aJEfrqH/6
WvJUXON93qjM14vCIJu3jY7OsSmUp2BsXwYZLehYEyUwF7KzRJDqG8VPvsb9Uh4B/d+39LU1v5T4
vckMVj06kGcPZ7U0NyH+BmJGDFSOYUJci0T0SbqPFP0tsBAjNCMpSt2QuBoFCFepkoiA8RRqcmuB
SBWHb72FfRo6NDa+5yFfwrrJcLSFTL4SjP7Bz38oX7X8ZhDzVyTLKC9q4gw6lB2BXNd2ovKBW6BF
DswfCtiG3QvWj0nMkE6GBCr7w3WhC3tcIvGXSKmTkxp3p655Ac0mO1MqIaloUlRTGXAVxbgzO/Rf
Q10cldL6weu2rVKSKPKAkMqksh6tvn6qOi3eCWZ0PdyqClGWTUb0XgkrdDYrgObs/Js+PRik67XQ
OYmsFUlps2Q3yCQEqdmQnuIG5a/ZK3aLBcIRWyDuGZEnc1tx/+LE2kX1MByVMd9xKGC3hNCkLglx
tuQ88tJuiYZNVIq68EVTv59dIYyXL2OrJR1JPFV01TWBsLGiokMziVZOiPxprWbq7GiImQKUL3YV
k1aRyN06l1GkpNPsCWFJdLgupWii0q9TN4QuKUNI9eqJQI9qvi+jF61qOXUowZ1FkiZhpXFiG6Z8
nYSDIzaA+uvAdzg9xaS4UMSBQirXylooxEfwPw3JwbqFAlK8i4j1wRnQm9u5XM2T5ykjSW4Stkpn
NuuZGi6irZqigdkjAoxHDMJAqQhbyDpq5r5BFCxJ4yqK30KCvS6WTq0RsTzf52OLYNNMbqy0uEqD
4CVJzKcpEL75mkh4A1A4LW4M4OnTptR+lENhupoAK7zXpW1RFzdq3ew0A2EnokyR099RWZDRVo73
vmvT624ctwse0VOV8Ii4eZcpZEP4iExQZLloX++Q2aInlUEz18b0oyLLxuBESTwxGDvjlJLzPM66
hOgT4LBbKoAVrQDEv9YbS+g5yZjSuJ+EsrbzkoPfOM7JJibJ6BRU+mHK0DUbUxGsWgnY8qzKO3+a
r3oBGnWUR5xbRbSdytRvAl/0qEv317RqdY7XbEZ2Zt09JWZMWEkzckqLw8dIimZ7GFPw1KqKZFCw
oUtfqXR0nckgIKmt3TDP6csPzVYtenlfJ8mhAt5BUG/xtZCM02joyFs1YOCojgkzSvGZJSOnqQT9
oV6BUxaN/Cml/avq+7k1+kVHjSJQurMyggcw7KJ1Nasro4hqJxwFacMK5SQFIQJ5Q2zPgDKeZNXU
8815WBd6jXmtWvVJgTS6s4gsJS1JKTpSZi1hJiVd45zP25GM6NF9SeltMMaesS96/UpR9NmGso/+
r64KuxOnfVMYx04hu0Gf8rsw83dG7v+YgyShgS19T8sRnG66MP1DredcCGW56uu1EiipN+qt8B5W
P4yKRlYMsAFLzRuS2TnNysyKll+6VgpYOfKju6BYiPbI3P2cYNFKGK59FGKGON01QkYVoZ9WykK/
mXUEkv6CZ+e8iyW4RfxHkmeBXFcvFWxTfus2RenSHnhJJNjyesyZVyp5xr4XqfitFAyyrlBvEzkF
RUdtOiSv5Yui+E9+LSk3eOJRW2p+gw/Qrx0VKPf8qLQ5W89YNNxQuNGi/kUwZ/mWltpzGPNax/5D
pHKDM8NEm0jYvVfC2Jf08qEW9AZKPamquX6IBoDjrT7eiKoAeOGrbKgzCSaEngVy4SmEh9llCY3Z
L4zWSYVQApacfAWbFe9rymOzId0kU/GoGQXpybUpra18OxVw/ykQC6G6rx6kxcSIiW+QrC+ZYnJv
p+J5jFDYhmVd2dRA7Ixxrjq1LJwW3a/rG3rhSOZD2WWjo2tBighZf44l6QuMcqJVYgu98FjRF9RI
JJjRdiZKuatNrfUqcbzNUeClaSU5Y8Luo26nTVr4mz4tn2rdxNpQCFf1Pp8RP0shwcdDLj4YcfWj
UdJTNWXbOSBC1fBD9glqdluh5EyRV3dCqiC7LLV1Epko4GeK/6bwY4isrzGzBhFR813ezz452oWy
tvxmdnShAY4rl/DHldkbeQ/N2ad44JfxEqqFFaV7skgc7UTSWsyQuBshU7ddSwpZmyDHVys9cBQ4
5lYDz7zovxVZMaJwD2/kpDTXsxldTb5srMQZbbo57OrsIITknNddPDpRFT2OYrjMBBVJxYPvxYRT
GdgqbGKSbsWB8ASxzjzZrEnVEpSXiHNnXAT72ugclq1eMO9ZKp2g5ASe9ts8CV21kWl/gEpzzFJF
oDst0PuB4HnQh3ZjKtcxd1CtTJ2KHi4bvVPRWRLyTNmQCAhJjQVnamJezmbaqYWCsrHhESJmA5Vl
ca2N/VLVkHKw3Jja4sq/JTnypQ2tyNWn0QQ9bnxtRuMun0zyRTKSdlE/L+oOGWGqWE6upoY8LiaS
qCG1vLlqXOzfR38gOasqxpsCnSf58sVDqDORtNNrIhvzNq1Z71nbjl3VT4doRAxeD4m5LsJtF2lf
pcR4lhAm9iLe5aD5FojSdT0yrywJanPR+I4F09EuY/k1iMpkx3fuDBUK20bp/KOMplFo0Kr7iuCF
qpR6St7+EPzWJqsaLqAgJMFqGFgszIHaWF90pdPEYXugr0x9sJuGY2V29V00yg++GM52Ji0bF5ky
6+BbozPNiNPz1DjpWskeN5wOsUJYi5k0ttIYrm8G97Ji3UFQwxUQll/KwkC/jXaCk/oXowPgNvva
y2AYe6EkeyDXThlVxWFsXyWDHPoAsDwuH8kJcw1FfZJ/00bLAL8NkQX2fkoMvFS4Yg+frQSbPDTl
qk4iwnWFZ5OoZ74jlVCerRhQR2zUlEJZxHSPmehW04ZVOU75Gvv/cfkwsumvQyJ3R0380mvyiVzt
x7o1p01VGNV1HSlsZWbTxLtAUtLi4vSGgUyoqQz2BivkutFZx0TlLkIev2+IPFlPYfPQKOQtNMQt
ktUVrdMpTDaib26VAP9M2Xn+QOLYOlaIe6T8k9olGdIevQ84qol+V1friGx5V9OEAa1prd1hyOyd
aIzlAzPJHUlDTMiST62hHEi8EHTMDN1jk4qdV88t64JU3YeqXG66cowPelYEVOzmcC9b3wvq/a5h
UXadh7DfRToidFLSCLrh09B7CueaHQYHEbEhKio0PcucA8eQlNIeFeLFlFb+LkdD9jD5P5peb9Z5
0ZtO2nXphh1qL8zBAQJJt5tHUkRaPXfVOoiRwDfboSU96J4dr3TPcr2V+4hHDaHN1ZySJZ5r832n
KsKjoeuryFCbr6qamUSyWI036V294SsjiCDRa9dgrxfGPkcpjagXS3VKGml2KqRfQit/ysuZluD4
2IaxdUS6pKwkRvOt4MXqZmKr/eqVHDBrkytzvSLiMXhSsvItqfr2Ok2sai8k+kFI5BvWu/lrhfag
mHEqwaGMVz1WdscM8L3orXzMCpJ8xlFN95I18V6JYbOirrzJ/XFwppD0rU4y2fcVk0vm17M4KBMn
vM7cpoXCHkgZ7sAAHEq5mLxAq2mldObsKAHiEqHQOY9ZfIHEbbM0GcMaq9gc0QeIfaIYgki5g084
H7Ru2MWS/K0gLgCoMUpuMSDPRDErO+IIvqmEKSe8HoqxuvSLZ7MkI05+nQaV2MA4IBQqMb8qKrNT
WbUd+/n4lBXhnkNeKgQHegdfNWIC9nkabWRlsT2JYobZiU3d+//pEzKsQcsXwEhHmKWoX/eJWKzb
RCNQXSPyaCoO+vikts2ERwOrbxQRL1M8pPR1aFu35l7To4RDyLzuJ+mryMFh6WxzrbOAAxh/W61q
XoLcbS3kE2j8mGSGRs1uJkkPdsH/Ye48luNGtjD9RLgBb7aF8o5k0WuDaMoACZewCfP084HqRUs9
cTV3NxEdFVKLUlUByMxz/vObeKzRizhbiT8AETecBQNTgZWf6hpekQ0+Lnr0PMrYvU2yeW5L9yiV
9nUcE/Pgaee4BCscZverlnPsxJpEsa9yMqxsYqCKghQ7JZE3FxMEW3JqmzqgpptJV1NDExzj2Xuz
sNHeVvDz1+7QvI6VuCtoAcIlkXOECJb2TnHKggwxNkVeOftbMyVIJe37gIAduavqqKZxJHF0gCUv
o+BeNom5MkTPOc9Yiyx60iZaoe+Av977KPkhJ6pkvA6+08eRnTxTKsgGR9xcjWfUX/4KuxbEgy00
lppIwjAflxQru7qmuVcxHorUtu9GhDjaTMiTj1AAU5rqkCzx4rFXMu6Jq1MmSu1NH5N652nKYORl
NYcuIVlUCSRrohH5qk9p2GyXMPGUOK9NNTf4JZiqIRutp6COVHXtjWoXsxu73NLezUhH1kmkyZTl
bRSdSdMNlFKT4a2iWF4dhbYssHDynpuVoZJ78lzSLeKLMNNdtS0IclrRXFy1wH+yak2GXvxhxCfb
90CtialXdvBqTOKrPet4eBj2dp68lz4lh65Gu1FzYGuTfuAYZAmXRBQSWK4FMtn7jPbpiQl/zGLF
I+uVZNYQTmK4m1odcl1n3yyVu2PuhKWu2JZ59zXjxpt9QsWnnnAU9+4o8YRr9qd+0lB8mugPcyTx
2WTdu375Vxd4Saicug8XKfNjpg4EnmHCSMDiQJSR48xXUsPenK5bSjbjHNRyP3QJcaV9frZr75tl
GnJlFVQeTp0RRkvw0cau9GOs5sOovCzUEqVf0dIToi2IccKOzdq5bfBkOFnM/I6wR6OryrBM3bCT
QbXj/EGpzGSryNEu2CUVgxDVISrL/r3YJZBJlPLLR4Mjy62T+2wcHlUC87rnzE4a71h5rn6RMaG3
RbG2LBJ5TA+X+sF481UOIlKT70KDZ+8VGp2ZhwGfuyLdaXn0Vnol+aUDmaRaivIlJWRHJF6wNwwi
Kz3NPUVi3bGR7lOZf0euRgZwQm/T1GgralpVv0zFrptsrlDVoOOilKSAbvY+sufUL++ymowLL4uA
A4xLRDxoLs3HGouYUJrpDyfSnowxoxld1pwTIJXlVqizOOhtApHcJXlXoAQ+1nV6beqmvSs6B7Fy
RhKuwVS2N1T8nOTWcCxqEx1NIv1QjwmoHDEWuKnK2Ce1dE61q23robJvqeUihSwWNbOVUvrn/ZMU
Kn7C82bHzzT10GNpSFQfFysL0XpWq7mb29PnD0l6eqa2GFFFltHj4lgV17bE8xa96FXODN2NAb2q
KvptRT6F5/kBll/oRaM0Q+PdeU8ezm+nvvPWeluytApSLFs72+Gb8tKLkcTyz5fIfukqmYSVjYhK
G0Mfo4u9yKxTOQz+3YwJ6mo0c7XNlbGTgY6MybKTQ6Tq70NmP+FUEtMjO+0u8utbin4c64csDhN/
fAoGjB76aYMVorepA3GhfCEQQpNvlcXidwqk3JNsmzuS885T2p9nBs9S2STRtua7i/WQk2R6GLjY
RMwGx3gmmtVS78gTgIiJAMehSfaQ/uTNdYactYasGZOODNHkh+yTZ2dsYQm7vVjjqEE5aN33cz3v
mli/teUprXpiUz37W1YRhVyQx22JC96yxFZOhDLqGlznqJ32ZTxn0GUoYqKlkvjLi4TNqAy8xdP3
zrSk5rU5vWVHFBB6bbpEOW9jw9ZRyFfEtgquUDEYW0ND32oHQ0eYU0WCZKKtcWfe5QXon52L6AQD
GpGv9AyqaNGGg/I0bFJKgyU6sk/o+6CvUuJ6smOR077aGCMTODW9VxiRhOj/upVnYo+pTx/8SRWK
oc03Xp1szAm9uiZZIqLoP7SJMqEvh3o1F0/EbE+rsXTMlVdnfTi0lrFxTRSCGl6ZmyDekFDyFzg/
C4/apGoSAsvM5uao+usyPwZTtTdiLN1DM9VfW0rfxqzUqRn1fa5ppB3JoSZTIXTaqNxbDZ2bpyXF
SRTzNrMskAnH/FZWf5W87dVzid4qSn/guqYDprs0X2Ae98QhHwE40dhvcJoHIuzyIKyHVm5Oxkia
nQBJYtS0GXuWsc3D0xi6toVJMGL1o//VkOWQ55nL5h/d5pyczE5HJ5o7jJar/i6wGOmioea9enGf
zNPFQfvPUzY5OzP1oBfht+AU1os/Bj/8QH2Q/qa576lVU5b10ZdhxE5oQDoYopEr1iZ4TqFwNCnx
wW2WiwzhE3C3KhCZqv5BAsB1nbSPVYHwoU598meNbl+NtY2zAIhk6UEqzoHfV7KiV8jTat9Z5WFo
s2IjKs4M18W5yk27FbGqkocLmhjG2DLCpTrhLJppKKqgsIixTMPWrusz5jPU9L12HOXzlCTF0Zu5
0ODw69pfNKbkgRsOrPoOuwGE6aE7wrTAQS7dtYpAy9nuz4mlCLOSZNzX9SEViiCtPDoLRiShN6wG
3Jg3XfpSSHq/sa0bkvXgLY3n2fEBZOK9JWLx0CONVZ5UEGRiiDE+ysxq143jxzBYKnTT6aJkS++Y
FdPeso29PthfXLCxPHHYwOLshvf/YmoDK0FYSpFWJgBW+LxVa8w0JfHT4iujVR/JyK4QpOOdFw8k
RxLlnuWzGdqCILrlRs4uXJosWNlZ8px5sSS31LvWOZHuFJJp4Zyx2NgkQbtLzaTcNa37WhXBerZb
SkqrjnZ5fra2Qkh964L0hnmTXYas2QyR5x+kFKjSDe/gjhoL28LXs01Obj9hPMCmk9Z3XpdjXtXa
x3bOHmzXzx9kMV61Rg/jzvlq1D3uH1hCd9lRKz1CzYOtiAtKWLvfR9l8qZJJu8jym9k50853kpFA
u/TY6G5O+7NwyQ36fwt1PxsxgT+zZAcxcxtFpJOEUxxgEAKK2E0VQbXVx9C28VZE/dfeKHa+ZrIL
LMHJND+c6LbgQFTY1LfByrMyL8w0fBLA65b4STSUKfBQNqYL7Bq7O7dmEqByr+BedYQMLbGhWE+d
pIFTe8/C6PxraREF0/lJiHStBYqJV43jVvuqnbH68Ki5pesaoVd4AjzeRQtkUgzqHpbYMiFKuCQF
N0CobkWFGwL1bgm/VsiVL25NC9j4IAO56LKw5KdZ1s6qUnLeu2NnnwMKwTQXl6pM2N1l8SEGUW85
6F5RuxNFNDQN+s1yCondIY2vdHZ1hcSXpO8HjrwPB7pdg/wDlX5BgHOGiv+sCy6rlvS3xpqROnMy
NfarLmhkdatlFyjtH4077zSRiR3PPmBTzNHgp0yelO0fjJkGtRjIrjdSbzXa0Ptq0HQPFf7aj6dH
D15ZT7Q1Sndxm+ZWhAz42BqL2drottx7wAFlgHWM5FkOSUxXlyJuX0unOlJEcvtkHjK7NcKJQFeN
hMdsIDzBcYiqSw2j2OqkXVZNfzdVzbUi7zyM7fndNYsfVhu8NA1zHHdIN6QxV7gdRCQv4DgSO+o1
GIwXUlfRNOfObhDNXUtrVnbdKxa5Jg4mTRxWM9OaeHwCQtq7vXcwGHKEJvzOsLAjFqMi0TExH11H
Pme9Q4y79c1PjHY9Tcmwyxx9IVuxo7X9sLX0F2MupuOozZvAQfBCiqlDfMK2S2iTYxwFADi1Y6w1
XwwPk0UxYb8wFuaGioca0yYPtcMh5+KH2P5x5pGwKEiotCXZTd0bioPp0Os65jnOsC9L/T0SVnXu
+R+mx22Y6LkJDYUpaHb3cjSSlRgMPCLM9KPpoJ0ZmLStbSDiybxAYZ2OVjociKdFjkgCLM8S+KYr
JkHqt/ZlcvUw4R86imgz6Wituz65G1Lq8irzXAxahg/XG9Rp8YzAmo4oRyfuKS+SZy0zkk1Ubkhz
/9FURnBnEzFqDbx1McZXoqIYt0gTnDaz94anPxHI6RH0dWrIol5xFsIW9ce7uGMuEkV9A7XPrtZC
ssCsgQstwO1WfUUO8tCCD7FuGW95q9nwmSL65nEiT+LUgfNwvOSAsZukSl/UiBffnLjbKovftLoK
7rxytGlzGC/GaXrpbQ1Pm8qh8tHNjZuMT+lU3dLGnEPhyVspkptQ1PqmrpHkMj+ZY4O4OiuZTyj3
I7KNUAMX4UPAEkxHTPu46GvO0x+l691PES1cXI5cKDr7IaYBSSK322V4G1GLQNDNsiTU6/mhmqxN
RPzZapRud0CxC+4rz90AHDwwf1s5eZVtpyInjdXrN8It6o3tF8ZxorpIYxZM0pHH3TTWh1nXz4Ox
YAul6MPZHXmgCvc4F9V6DKLjPKUW1FTrPtGwvYqxcxrSERA4zjGn6pW5dwJ5UJ0gkL3d6zJP8DeK
xbrCjqUYmo3lAccN1kbMk79rmupkdJ2z1kdwTFxS9pHIHwG0Mm/eOCSuFlmir6VmjqsySk+QnUKj
dZKd6433wVA+B1mZ4J9jjZuowJUi9bddniUU2PtinG6M8nrCrfoHHKHbsBPP8A8/dEmt4Y4GtEkX
qyPHxR0gj7I1IUL+urpEhaXta2uOlkRUxFc9mnkYczee4w/hxz/6/hpIvkGa4M0iLVCleiGj0tCR
liyhcOf2ZTJzuZsaHV8bp/mGwqfASLF87zuLG+vLG645ut/dmz0Cq7kcXvV5rNYNUZ+cPcNqvDQF
3jpdMLyo2olAr72HPufie0nzTZrmU64VKx8HlzCb3Ld6YkNrsJWYnanYTZWPKU1OzVBkTPiNLH3J
Z5UcSjxbV2MjD9kcm9uIUftWEHUONA9SwtkeemWX7+IUS7s4YZ6NI97BG4ncjb0MZ5DUuOaGdhe8
bTEwMMjs7aMN0fbpystY93RUU1jjPLLu2vbFL/rvesoHynrIBno3fmm06bEAgAon7Bxf7XmBbqBV
1pp/s2VC3I1uH92RYSu9YrUCHcy2jYW2T1Tl28Mck9DcKYNZ2jS+6HKwiDBrds6Ie0JU1Vun0Z5V
q0h2qxy10RuvOQRxdevG7q4vjb/q5dT+ZJP8TwSqJ1nw3++cqF/sI//fbCV33+XizNj+/k/9f2gs
ScDcP2g3/+JXHbq/8umf7KrPn/9JrzJ8uFIuXpH+Qii0fR8W3E83Sfc/rgEFLnAtuHHoDhZW8N8E
K9v7jw7pSffMnw6UCz33b4KV5fzH9q1gCchy4es7/xvB6jdXwUWBAP0We2Tb1knp9uyFB/UPnpN0
inruUDOvZgmrPnPeJ1NGqywexpUeU0OrsiBMxHqizfVKT4ZVgctO7ro7r7dffXyHzH54bOx5Nw/x
95YU+z8QSn//gBCEGUL4mG7i3uyiZ/+NiJUOMTxQYU2wO3jSUw6IvVf61T7VjfzIL0hZNjWfGm3y
Nypqj4lMv7Zl3j+KupgOGG3VW0ateJ1Ek32E5xKRTWmbB1m1P/5xy/8vlLFPMeE/KGN8QEymTdQ9
UOW4d+5virhcX+6gA8UdfKN6l7H3PsMivbD/cqg2fX9I4+ZhqjQK4M53X+dId07tRMGFhRjezjGR
7EaiC9j/NmhSXT44hFfbw4y8tK+mL0087E0cytrRfPBcp10sjJ7iynJORu+rlIa0BTMLpo8ay6Ak
76NDSyCcu2POjLegxsTfb99023WfxjrtsMDLLp49+aeoX3AsKybEvGigInuasxH4+zN1yyWjLe+H
1vk99tOK+WHpu1T99jw8amlfQcDAdCoKmoeuT/s/yGR+I8V7y/UMfIi+y8oxLZ7QXx/NWTMroxuY
UlW4ag3LSCDLmMEGUhuZjIMIiyg4MMQ9dFNpnEXjPE1JSeS9YRCbnrrTA97Lb//9Hn9SVn+9xwbd
ngVfEibdsnR+/Ux1hneeKIm6t2p7vB8abTyX8/xSjZgrDp2uXRblUz67N5VVP+aadqrJ1fSFEdKr
7A39D6zy35REyyWy2WrILtJ1F5TDXoRn/1i9DbqdXiE8hjCnw/UAvb8UbsqsBnctzh/53o32fG91
xYLnLb7PFUZBYJ+lfRijuno3fUU6eZYaxyJzDtLR332mrm92yoxE9fJrVMHO6UbdYBpG+VTMKWML
M2NwrWy5MYoJR7CqzU+lBXPvf77USAPw9GZR4T2P5emv362sG4bQo46kpa5ebL8x19TxPZSb+INJ
HXO1Ue3Lop+e/egve9Cy00D8LJZcnQeVwWnW//3jLCTJX288doggYKb1af/r//YwBlPkStkavH9Q
EJSeKIP8eXLRJrJk7m0jvQ/G2D789/f8195nYGTumajRlhUQcKN/vQSTmtOUzYa2WZbPmpOxmVh4
OZbKZil2JHBxF6ECJQKbNaKG1GMPLrQtcFvaEtXp5HFxzmGaP9S28UbZER0SY3EtdDE1+++f1Fw+
yT8vD5+UHC0Xp31wY/qh3zim5WSI0rCZA0yO9RpnwljVIGYXA3/FtjQEaHGltTvQcny8ZbYe4yC6
gfxGOGn275qezsALNrKd2Xz1o4yfd/Js3mQ+K6rF46mnx7/qRXPzVT+yxbfHpguyu7EaX2CXtVen
iLPV1BnydbLr8Q+rzF0Mn3/9dqwtx4V+DCNaXw7tX++DGEwxZhYFGihQcNCwdxs6q7nPu1Y7dSLC
bG/ynqLCLGFtyfjsa0zs9bL6rk+F+bD8GSNDpHuliS0oOV3r2BLaBrZEumnhx9/rRND2tZU8ZtL9
3k9mevYUYpTEiOZt0aijJpT/0DuNvwkA1aNAlnvNTb8MwCtPyvd2czaeolwfnwMdbkt6bkb8qgpv
CvbADBDETAb7EVXwsfa88rEgPz2acm9PGjn8K3Pg3HSybJ/o9fvnyZW5MVrY7KIVkUQhF/P1sBQ7
kHJgPRXOxQhi6zkH2VG6hTFq0eurzz2uWUwOShQMq9YYMuCeQR19d+BkqjC3CwiqPDC1QfAz+U++
VgbbXHchUNYB3GlMvVQGHlTVsruxa853aVQdRoMZeCXTYM1OIK9Vr8urZ05njOfY8ZTSGf+13ibG
UXOfOqO5aockvsRljz9pMwQrnTc/EG2ChlLc9ZzcB23wYybxt8DorAucSo1CGxGqbHDAq6zIPoCi
Jpseg5KrUqLZ+EKXW7U8fOPy4sxDGEB9eepMCIsztOrzFBdw3Qxbq45do5l7W7MJGu6i4VRN5pvm
WtHJZARwYhypb+tlOm/Cdb77fKmxsNpg8oTZbY0tboo961iV+neKsmPpfIuz+AsNv3woyA85FfAU
VgwGhw5xoxeq2i9fTJAd4pH1g2+yA5iOaV2SiLA/vUL00yFfU1b9jsVEGpZzF5+lTgGlS+0UV/nM
/eZXcmrDrOzlQ5e+t0NQPLXm0G9+bjA44GF+KrzmoZy8eu/Ilmm/g7moXxtvsZ+AepTN/IBSEODR
qAVOsCWwtwjon5QJu7Kb6lCbciwd7ebBRzZTlfluWB70XNrFXaBB9oisgznX6h3zbLGyAriTND01
42ZVnWvBiENa7reiBPzPtMvnQvABH25tvE+kzE7Qu+Yd+RIM7ip/rX8WQpjueXda7DlbUxscoh6M
5zR2wCZHyNTS9QuYvvo2iaN7XE1dcMAM7WMmI+eUDVQVfidZl4tPcK2LHdF95tmDULwtbWwkzcZv
9oEfzSHFKrvaUsN9/tUaw40HzY+svREn7qFOPfeE3eaLCFR6BiFxtzTLLpYe8xvzzvnYaJ3ajTmP
r9BFfJyh0mygGcBxqL33Sp+ck0uRGg/ZuVhepsTKtmOTYoYXlbu2s53Hz/fWO9c9F6aqeYY7wey1
XYZxbrPqLXjbUTZ+RwFYwe5dnA4tCJatXzbPnCldqDutu/n8W2SAOKfUku5xCLrvwvSHdQRNYiOG
FC93iU4cr5No/1kx4HPPNGr27Ec1F5DFhnlnO252mT1QDHCfamsjZQyNQrCjGC0oaJMcO6svnqAE
FI+juIvtGPluppzT5zcg/eUxaOEzMRK6FBq2gcLVvfs+E2h/nSh5KSO4+ylRGhvL7L+mM6PHVjXt
LuNYuVT1fMKBrTnPZlmGvQ1IGse5f4jsqd1URuaD3T5YXiV2siw+YunYr0E1vS8GpXbbTPd9m2bn
GSnwWiWEzrXoQWs5I4VN5msQ6TkEPEZJKQnSayH09BZ31J59IPetNsx7qxijE3ZTgPZf43x0DxU5
EnezWxxpz/HsTbUvqVJDOBrgjAqo6C4DmdwOsJ6jkRxqRhfJudUjRkujU9J1GcP756/aIhlenEm9
GQJ2gjdf6s4vr/aUROHP49EvW3ffxa2xSTyI/+5cqCcvDkDNrey50oW6sfrePWeatoCRzs4SRrxN
PbPeIkSVe91JXLALFZ2a5cUz4C41ArJ85LgFHDOKbhNSnG6NH8KBABhXmv2YwNezYWAcWDbOSdSG
c7IIM0OpsBzwjHs60o+OtEblbiqdeqPlPRr+dAwuloCg246l2MFQ2MEtHQ5A6D/qYq6OcQqnyoBw
ftUl9OMs7m6Zpl5QHZmHOB3MY5zhCNn6Y3zDxjZeDXBYXiIv+8Cy51J1DbxoOFuwV8oKfsuA2yrj
y0dDg7U6wszLpHpyx9bdOsdmhuIUFJEBT9KavgjtbuyHayT7+6ZFUOKZLWHxtj5iSD0zoDaTnf3Z
8ySa0Z4/Oy7iI/uViPUwE95A4I+9MVKjvZq6GJjQZ/5edf4+aPrsHQTqOrgcwKlV3un0DLtKs6Ap
qeYh4URFk+3JbZ9Pwdl2TpNuRHBrAnjhEXbAQTU4p2gYMVwyLMYwRTBt0yMLor8XTjndzxROW1+X
e5gQwc41fCygnDI5VqhVtp0fHWOvs24VfdI6j7H6nlI57HoU10gr9ok34iOtsvPny2A5I7aukc3o
JU92s1mMeyuokjM0wCz0UibwPsTCXMdqxclEsAHUGy7HMk3ac7W8YDqeAYPjg2gMfntz4sDbym4P
qafQmC4wKraeixQhUGFh0Zl2PChBbewyMO1Q9UFMOG04E5F6TaF98RgGYOWtuuMDetu2q2bYKeKu
0fCLkMxppBl8DBRPsIO5RO3oWhvXm7NzUgfZGV4oSvZkPtVxAf1zmVjbevLoDOQVYmgqDzKF0F8M
Wret/ILo8qoH75iHJx++9Kpo0BKkRqVh9WQ1Zz1x00Omm4fRmfhd7TfnJna+JmVTXDuDwanV24/t
AN+SEXLzMGvxc116kO2CwrhByhg2WWFk+8Its3VU9jbcRg/oO69HqjynYxiSyZO5/LOu5xjInbtu
N4ytdiSGMFtXRVTz9YSJXGgm2DGJYHGlvnxlQW9d2Re3SOhPQd0Vdw26K7DYdtlt0vihEBbPQWo9
+9mAh251G0c3e5h17xGWbbH+7AbgvjmhGWO8Pw3VcD+0vAVVzAzJtE8xV63nlwKP3FTQKd4ZiIi+
KZ9qSnpHahsK3niaw6KscDJavrpVxrdpATyUnXMM+BHlT+1efeYjd9GsnoxE4eSVJjHYeNDC/LqL
JdERwExX120578BuN8gXxHpeTNJBTM5GHQ1bul2kYUTL3OY20lh/g9il9vzmp/U3WNvl1mwCniYl
mWArt8E+wZrXigEvBGGWrqFc83nOIafCyX4ex/7NGoObTyb7E7xp6pwED3qUVrgY3Ro9iU9CQEkw
daRUjh2Zhz7mdv2hSVoE5r80SS4dkk4+FW2tw4zT/LWNCLCEqiyDIARDiKM++ybcr7G70eUla0yO
vlh48JwSzYeXhGpL+e1iVJ63d58vce5tOseOH9q++fi84IkwrWNduc7BHDDQyuc/gB3/6unQ7YK7
eECEJrv273iWOUC4ifwBWvSYT2FuB/HFxNB73xZee5EiutrKVdfMr+KNtKfxT3L9f7394gUC+ucE
KBdxz/ytpfQr6L+mB5E9qzp0d5VItiKIYUcbyA0rncwuO6lRsuMvfkpF0F69flv7u0RWWzOQwVl5
xrzvfYgPIDDmOpkSWkgP+V4EaWT332+t9a9bG+AOCxZDjJ23GDj89mHjqLBVl6ItEgZeFCpzmZJQ
v4xSncjDUqc5yW41HP216GL1PMJLgKxgvS5VzjkrYxF6iiHOZxHJlpmsZ5i7K7PIUGN0dsDQ3vER
7QzTcajUt0G0xWPRtvQzDNe2Sas7740XcEg2GjXMTGZHEth/guP+/RVJ0MMSUF/kuBhH/IYUD9qY
jkXmI5VaKsp55KQMJw1gyQ8GuemhUzCy52nVvJbxWqkFIazc9A+RlP8CBQ1itJ3FJMbhbQhpAk3/
J+KV9DHNhI3+L2kQz/XYQneoTBjZqtR/aPwcYOTzcMDw21xpINvryGrqIxQxuGpu/W1mQMWmIf4U
9v4vZHD5YC72ri6yaOCqzz//BxQ34+qtleyiqwak7NwVxlmafXmNByQ6zAAfpZHDvzBp+EqRrfMm
XYQ4mUKVuriUepb8w5UCxP9tuzF1BNgGueY2Ngm6/bsXQ5zI0m0jg10tbX3oELufGEMQmhMuLs4Y
Dcfa6NtdbLf6e+dXX1Fjq8e2L3pmZnlJdsIKQQEAnF6lx87M86OWtASfBE6/n0dtPTh5+VCmg3Eh
IgryldOjK8iZDM568JKU+THrUb7GWjsTES+/i9bNjvXoP0Idau+6Ii7uPiFw94uKR3lN5UIb/qwQ
HA1Gu0+kSScM95omWbr/XBmfjZavCEIZHJbHHCcfP8GlnzWxIOxjJ4TWPHhd8M61veXdknljRAO9
5snHvn6lC2E/ZVidfCINaCjyB9N/0zc/0e25TAiW0SrjKR70CbObgUJ1afFGw/loxkmtLKeznskT
uJfV3EKlDfRzBBuWvJ+tbrT21VxepElX/XcvqhLrQNGG3otOA0EKFkdBg6Q1bFqvXffCxY+bie5X
u0Qe5nXfB6WYkJIbTTNcwKuJ8RBSPtuJG6A5n3t5mFKneOWi2/RfItO72+dX0bVgr/zIPLr4SuwM
h55CJI6zFpZTnfwuqG6Win7kUdttEyeSh1KTSMoCvb7puQ7MrxyXw8ZLtrltRKRqpO81bdH3zoJ1
kHkjLB/CTewUc/4RIdGlCZqbm9fTX/bCnqA0DV6jEbZD3BTj0xA0eJuNZfdA4rE10hNbwPcbK26m
t3hK1cocmXMiKsPAenmGpjGmdFtqcsMvn6YC6MOa6z2kUNAi1rdJ4U/F0DebfCmCem/wSIsYztYU
dBesnU5WntQnL771hTbeQ70az2aid8x4guaM/ttes+TG0DKgbC8FQJZ5xRODoJ+PjafpW6MprecF
Bz/Xbo52CfaTnybBl0wKKjLja1AZFcvV1s+jhNI6F3CDGwGvteLmHWxEa2WEIEZ3p+FgN+m1dNrm
QQD2NAFqJ2ty7DU50zwqCclCZgepVQJoo2Rrvta4Yj2rcl4yPv7+XYeFKNQ8JClaEAT37YQcfFCj
90IUEwsDPb6YjHT/+SbkdehLPs7i8Tw9ZK0+bIZcfnc1CyZXJCCGj9bts3MfaHqPiT1TcgITryu4
gsiCc2zTbfkXEjNoo6T27CJLjRuYB8MhQQ5FhKIz3zUEITC9XzbXWfqCGBfrNbPs8oRO7qAGjZwq
Kp9Vkww5C9AolvXJqNyZnY1CKPXqVMN1zOzmPkrhIw2p+a1g7veYkMa5rzo73tA37PIudx4LFXF6
ESFVp84Tjb99jVNedCle3dgZz07Bk4hj1i3SVHtQRs/UymjiDYxAcZ6z/KKWRwB5XbD1goYCwHCT
J9/q2hNTfuhwMJ3ak4hcxLTZfISPpZ9n23v/+0movf46Y2sTyoRKQohuVZqZf6qWe0tYQWNV0Abh
mRx0Tb90qU8y8vIyZUzmjbRn8cQwfeGztWGv590tiVtF6ArqgtkeHsY+lpfPlxad8SWmXWZUmJsH
3S3Eo4vQv3DV4zilHg0qAktjKVa0AgTXalGFln38o+i98cII0TygOIJShpho6cz9mfHL57HsdmwT
w+jvXKWpra6l2F8tn76Y9acUpen+83elf80iwjCWMzNSh5Qohp1teuOLb0bHCvU4vlm0+PMQoXRq
jPiAlNU6Km/It7ML9uq719waJ2pVHWm5gzL+sz0uPJBWshLCn7v1QqawS6v+P4SdyXLcSNplnwhm
mIdtBBBzBBkkJZLawChKiXlwwDE4nv4/iKy/q603vaGJyqpMiQG4f8O95z6D9kWM2Zv7x3+8931t
H/BpbwTgv4ulV/sF4m621mci9e+6k6OJsAl06gKZH1olIldjAakX9sKxheCvtrqrr+MLlzCDiVhr
yIFRrtpTi0d6Yhc3u0e7aiXOl7NI80cu4+qGSuVr8bwUTzEpLMzYvavJO3K1DEx1JikiQLBEfC7j
JT473WBEOV65sATegKK4A1/oFP3WYkaC9jdpL2nh9KGsB5y/5Uwcj66lO63PFEonP3+pG4825PG+
PCr1dZqTlZb2nEtr2cPqaD9bjzNt6QZ3E8xzffbTBE3czJsgpILBR03NfsB61Q0LZCIWHeE59YnU
97MaGkU2KrMa4rYOWj7rkQbOd6ONxZfOfDsicQZRalv8dKbYjPwCGyBK62IvEiJowBWYZ0buT48i
KZ1y45CZwjz0E/pgc0XgT6t1gDsWFkTr3y2k6JtETN8W3fq9SQwZdS6Ntg0IDbtsrN9NRoC7sazE
JSCoePvoMK1KL7DaQI9TfvmtKdLhoF8mh8dko7fSIQzWmzNohw/TnZaN57RdKHNrfB+BC4j5Nvcp
stGx+u0Xqfpbzm8QhN7qapZfWr7chho1OStAXdRdhPKSQ8KC9ZDbWd1/SqUoRoy+fu68fu/U6Pad
VmcRtpAURY5j8OEO1os65GKOX8y2arct6urloIT79PhTDfy9zwY0gDQpUeMgOrxQ3Dbn3CScKp70
b88u/VOPMu+MkTZsepNpzDAO5zHTsYqOLSq1AU2v2yWvClrVljtg+azz5A2bvyHq6m4ra9yzcxi3
fhD7oYczOwpAzDpZ9rtCTanzrtzJbVqvibYXu3K9x8wSmXaFlWSTj59x4WTvCFCPSmcRWU+Gcdbs
xDtMdFTbwkHCWOX2eDIaO+GnNH0tHIUMVo10b9ZIy7YLW5lekWwljP7+WOjYdXos/ewk+nFElN0U
amMh89jKrqGcCAQLocn+pxyLqzQX7nnWjbuqjfEDmfNCctXUXJCVNrfezfGOmXoyHHkdKlh9tARd
ajM/oBLeoSFwwyzR3O2jFUvAOah0YLlJsbpJjTl9UqXfPdXSPvMJ7zEuN+9Zk6SXiRdz0yfmGgio
ipchDt7nshg/FSo58Dxe+mZ66JatZv7h6MzHbBGkr00bi7tw95r2T2LoJbc0BSnLUi+0WwvrKpKq
A2I/kIbryCQvf3qAbzaj8trPsu1xLtZGfZI9yQ5RVTVM2RTRPqTdbIOuWeDCeBA7ieU81MZ5KgmB
XNbVGBZ6/MNDiZ9xPUyG9Y82BDiBjPJdw0V6GpxpvqZZcu08rXkznf6kjZP4rBhAP/ZvhqWS0F3c
5uoZAklrQBRZneYcLujYrX0hGH7YevG5UDTsqNKyjey8Yp+vVU078GTpg/j/wFFtz17X7f/38IJu
gk6CGGtIUcTK/L/DC9CbRWcbUt+MGWSkrWPa89qlUmAVvX3UHjOusRuQQhtKnV304K6vrCMnmTpf
ATThSGEo/hO0JRJIEqm3XVXZtymd9cvkfeiYOvHXVMmX1OsotbfGbBAyNHZESdRYyz3MuDtS0OXZ
r3TAKmqEe+O7Mnx8W5rjf/4BPbJBJS5/DmJJaECMiuC72LzYg9B2MqjsJ6+iFM0AT7J1ILmu6Ut8
Wp5/mERav00iyA/46zVCZzbWej8Y6xfGuiqaPa+IgpXuQc8jbqoJRsxWLdgJO25f3Sr9lQF0j51i
lXpQodqlJe4YGvVV37NbNNlc//sFASEqK6WLPWpR+UI49bSTQ6DJY4COoz7ag/K+EWHn21kNO6uQ
Bc5mW9/2BP78ELBzvaJU+2REAvzo6hzNDw66IoGuWDJjBl5xtrKuOD6mNjV/I6KRg/sSLOMhdnt/
23oD7mxSEvdarJ5JorK4QHgIgwn0UTcyRavdiuSMPr49vmhW2l/Jg8F422UbHKjm/r8/HrZYX76Y
usPjBHBEesFSPx0rleMDDdQvx8/dI7Y07+4mamulTeTItn8L0mJ+tvGMfzud3m08M27uzUiaqFnn
AfgCYuYa9CqHxyiPrRST/vmKXzc7t9L6q9pheVZp/l1MXFGDbZZPHuSKf9dCzMNvbPrWxnv+CdQC
3buDVXqtdxZYm7c0x6NT+XM0BS1E/nUOG3tdd/K6+eBYl7G0tV/96NmRVxZEPKoJt5eQb17uBT9r
J/twZtJIddztO1aazFGDsaLLjmGJ5OJ96LB7pyAPKEYDoDKMto5alS0HLO7sqB77zz9J4Nb/Tveq
YlA7PVV62BtEs6bMZK/9ukvHU5fs0ka3X4McQp7eBcXNH/T9Y1NGRw3FVku3Ma6TnZXqJlFXmA6W
PB6OrBJ+zzPmktSc+qdF5+gEVLRvbI1Qv3Eo7kzfF8V8VxtN9Y4/YB/kgHMMMc704WJbG5XzPXJE
4sT4T22sAn34t6FKJ9uCWACfcdOUXvaUr/8NAB7aiQPxagXu38AtEfa62bFuiuO/u+RiWqbX1nc/
lmxGzJUa/5SdpV/cpENPoVcHTUeaval1T8csFJB7lujaoVt/xZJLO2CMgB5VmAmBMZV/HlVKNleW
FzcCHA+DIYrI1DBU6s6oCHGUcBRQ90JnURyaTefcVTZb747sfpQyU1xvhrN3tPi10GLtXZ/jD6/Q
XoO0Wn51jnWe8XL8iKfCOGUZHXRX6AccXPVbY6/mfKoMAvH0+llTThj03Y8F6dRfnfX2WCuyao0V
qiUz/6/haluzja8mEvznecaoq3VhsDpnlq5fokkmw27ScvY2jOxY2ubpy5Dr/sHBU4KoOjgiAmVO
jWIv0pzEicxOBRheAuPkgrA6FD5cusmPSXiDngwieKTXjkmPLLAIM/mvIB7noo7QCzKyK4W3KYfR
QkB0eKgwqtGiZqy15GDbPX55uZoTbLJ0vfUWL7tdWf8uKyfic1AfRdUj/XOnnzmBSSSjTJAwKCmf
Bz9zo8c4ffCEcVgqFklxu75shXoOFmd+Ziwh90EQn7Us/4JwIV9cvYZwXTsvXVEC1SgGaB+65tNp
LiY2jsdl24tecqnRJPW8Y9fHrzLTvAqAhf9WFNYszFtjHRPuj+1SJEEkVZXi+/SS53JeWCuYFQuv
9dvMsrGTNvV4NIqGMHKJ9j6d5Ju9Pie6BuElwbASoh8d6XGD9EDRKp4VER6Y0tURJ7R8gwP8Wwmw
DK4P1FgnAV04moh0PHt0AW137LAqYGxDeqEziojZNzvBfGCOk9+yYUC12RUfeBMS/NRTxs5jWA3/
lfFTTpFlZ+27mQpiPwcfOkfs39IqI+KPxetbzD68bfMfj8v98cVXrLiFd+UPkV5Hrx/f0gT2mZZV
rIzM4J2GpjySHEAB51q23MZQtUw7yfZqQN5XTHM0CLbq2FyIJ/EyAGV07BeHsVro2ZMelnA818RD
TkNzzVgM8LlkjoFYAbYHYnxyd7nIwSGsapykeTV7rb1Sqm4nK1UvtcLGmWrFRgazfyqp3DbKxr6m
BUnyYqj3LjZttA9TEpo+ohw3Ty4IqEjV0/0y8mcsAEU2xwe/WMonA+es0Y/WiY7DDh234VX3Wyh2
i8NysIdS3HZN8eJp2I6bRBRhw+IPiJXSbmMCW8KzkZXlbWremJvJix0HPuY21ru+XL6o3zfdGPQQ
m1xuZ9f/Z26cIkocvT0Two2lPG/cPwY4f649TCO6JZs3RG76prjqaZt9cAljDaI3O/V1kX/Yjrmz
c8byehefHwOmOXlIgVW81XUfggvAv2cxjcM2pwGFIufd4VaLT5OxR5QIMFD4kFNsHLwT0jmNa4Lz
WjtDucEwksP/goQSKQ1qVdGWeVQXGgCoqv+NLxK9h+lqON0YFW3A9nR3u9D/McuMxMV5OgVOMd24
leSTj+hEBAngE3P4SRS3eZNZ32yXiYzyygHypM+cLVsCC1Q4lU4WQWxl+Y5wefdvf16ytqOp7sll
Als4OlNwUmb6Oj7e4Il6ZoMgLAu5d7t9U+FkfPwKhQ2vYCedc5rKMyQQ+514650YUrXz+jjfsT8J
runixvIoHUfsZs+yntHx7FszGa+mEbi3YFmYKCXmDTD4h7kW2hRly9Gr03dCO+7gkfC5dDg0Ddjj
92wthj0Nm2ASOD/GSWqhCJz85fGlj6EX2Lrx/PhOCtfmzO8/hJ56YWN0aTSpHIAgAUgZGRwOkVCP
7+u8WZ56c/jVTJ2kcujfuQxij6WhDFgRI5Cnb35Cr6Q9PX4lRKyFc51OLFa7dB8vNA5QE53Xyacs
mKpgwUGNIE6VSx/Wk/bREFy8rWRGPsNiFwqiSsvrkG319W9rJnXzkhCX+bjreY9YMswygVTkhm07
+Tzf/7sqfNzIrkq2oJPWmJaXx/9FxMiaZqxBRtlXz6YqERU1z5MVW5diMOO7F8fesyFeh9rLDskc
IKJbTxcsKRhDewzFJdfWQU9yaG48JCczHgjpXn+o9QQA32iJyIVIoIwm/itLupKct3lWmnrxwBjc
DA0r1UMsJx3IHKXKX3t3QPKwkKJp94t/MGojBoXq6buky5y7F0jnDpIAsOEc2HRAcA2Kkdh4xBqb
qonT/ZwJcVgQqNzsqt31ZR5Eky7KEF5hcbUkbvdgyT9YEfV3OXvO1nGpSMEOOq/W0JzANHGKLWNL
b65+5evW//Elra1zLgcmX4uVMk/C9dqb1nYMPHGfbCxRDCLt6/huGE370/DjUMh6ekr6cu/CyHid
1obQUXjPh2UBqQ6R70kEUCEAN2zNHtrrQ8vjrNdsweiVMk9muyQYjPPji4nN/2CZ6uSWizoN863p
E0E9tLTI7WMZ0Pasc1i4MV2Y/UDLKk+Or+dgAAXHAJlDdtTxzzY0+jfb09Th37H1OukcpUemzT9z
7wExmQus2UKDFFQ5vweUp2eII/a5GvxNa1b6fTTKQ6K9mBnGz8wIWBVNIC/WL31ufjmT33Jampg2
G1Ey8qQGfDyAMJaGjam0/Ji6PidJw8OEvDuN8K7Zh3zgDm01R7xUfmYePExekVW42yyX6rYYmSIh
gV/5rb7LqJuYhs1i8zgMHl8Ml8EcexNs1t74lfupuE7DON3GHs6dXLBcc1lR3sgXbwXRCK94KkES
em0Rn1SS/flXZ1nMNPl4Qedn9C5VVMzVEvYQUzZ974ElMluGGtAk8PWbmOTGYIryPhnf2N2n58GU
GGPqL4wG9sdaWm0HTABbi01VOOXMf0w/Jzq9iznB6/nDkhjhSrddnjytmvapVU1IFvmHmYpxjqY0
ZnHn0fAu7fgea4a+BS5mnh7fInk6JwA+Gf8wicTRMr/wUZ7zdW8MilJjygKwwhJI3ZPRHs6ilO91
Wqq3MY3nw5Ra7d5bjfAYNS5SL6ddXtbUH1thIG3ddAWnbpGkf/H//mibwPsVAPli42bl5yBL+sc9
epZOPm/EOhxZr1W+RSPx+LYYUu8Ar3dPpHCF6X7wPoOuAIDiZcZtLuvxvkzj71i6WVTR6+1wkdfP
bVeluwD4F5ZvvvUtYGq2016FjvBLDTTDBvXw25gnPFWjsWxkUaMntNI0qlbhjJlnZ8a7y81Zhzut
sOt9wRZrzMmBiEloe5nLyn5hAf+hqbm+PH6rXxInHNFubrCnO//+4TtnEueyFv/5tvEdgS5bAx2L
o9LOHNpgG0jmuGgosRcUTKk+RwmI1U/+BvRm6MQahiUbi4X4Wyyle+dy3T6+A3lRvDEAD+BCDB4Z
Gmmw8GYwTXpK6uw7QJmAnIIHtG/j4TQt5m1Ry9nrTfdPTkyGK7O/mlGPL67PwroSfXxuqu6krCZ9
FXp+6INldXf+VQVJ28ujyMuMyd0GlB2ci9LYmzrnwuPgThauH9CMPm5obvbHlZkJx7lQ1NT/LjLx
RzqXOUejsx7XQ6Y+RCnaqJlSyDvlpD5me9orB+84hMM3QiETGHMVxEu90z4rLPcbNajxqelURyO/
IvhyWtaGhdAhE2kFVYQbA5hy9gHC66lUWnEwJsAoFHTBxcCctA2Cov9ynfEiqlr9GHrgDk7qs9kx
u+2jkGHQ192pvGu4gfxc+7rZtL6Sp8dZi5GBrtUpZURCdOVVDCv+zxeLpca2Nb6cQWpc4Iz0eH/3
i6FXPzoiWC5gBjsAtZl2dz3+pUZu7x5a44RyjJttl0218Qk6bw5TDNsnXfbumz2Nm9Izoo5Ha82u
BpljL+0/Vtq96bnbv5pF/+xim98CxkrvmbDHAwkmFl61zHoW2fxCSk0a9TlUn8cbUK6vQZ8Mgiz1
bDdYyV4Ka7wurms9u2llP6PaTNFnA89SaXW0uWM/mpmnayEl43GXZvjfihj62jDRCm16qHdbCG7f
cvYTVGUpRLvGYDihGel8jJP3bFXKuVIUlzmFddg0oAeUWxqXSrHmEVb8MdMmb7qMVFciYZodsfFE
x7Cfd7PyWsLavFetK0Ica/e0auXe00R3doRGe7kKhEo1gtLiUM63gnmmzN34XBsIWiihrONjOeAh
2ggteBabpW7V0QuWHR6weiOcOfh7hSBnh/7YiZ2bE9qq60/eZOYvWjduK7hMb9Te+kvaNYck8c3r
42BWHsEBU11Wh5XYi39JvzyK1bav8VRP/p3hI0gAM6uu9tpr8fNi89rkG+xlwTOP4hC6lSrI31lt
NXrvF/dpPX1m7qNjo9Yy0nnF4dkduon5s8qrc1J5F9tWpLT0S3w3E6N+tqaVaKPVTC20bPvYyVse
PsW4lfeqIdGRH2f3VebZsYExe8+GnFwXe/yhina4rzi0QRtQS7uw0JgG2jAK50M1iOKajwDTLLPf
OeMy3xDzftQDCTfavGDsiWvvXpsJecxxf3Br/EnB+vujy+CBBdLx8b96/FauigWRLjt3ri2s4cZM
9zsb9osMnpI4YNO+EviSUtw69up7lMkAg1fh/qN+ylz8F0Zeo/F3B6R3rMsnnXqrURYw9UfTvo7f
H8sYWw32bT0WNxSfHFOAaELoDvq7ZzqfS96wkDGK7gb3gOirpWuuFfrFaEFsHj2mrUOO1yBm+s1r
Bg5jcHcxVqJ+NfnNQrADrnniRj1XLAIFZEhGH+E0FmFVUpU+JPPpKEGLTfmvuIdppxQMBJla8VEw
79rGJYMXR5bUiW72rYASv8S15l/w9T1LRJqnGWDXtZuQSzIFhgAcf9UlWqO8L5fwMaCXbfv00D5q
eufCQ4PT4QQUwzjI1E1H+sxtVCUnyh6MEO5wpzv6Jy3Yo8SIOPem2X4vhWE8JWn5u9MYzHitkf62
a8V+jbuR3fvPmtpzW8cePpACR2Fd8n4YTsd1kjHiZXIXLBuxMmKYascug5evZhjHW41gbluNyaly
FDNz5/foKmA3hfFiTxmTvZT9jnTZ/an0woRoF6t4PARByvgH9lztw7kEYiB2oLDy0G/SD8SQcDef
dJ/0hQB95QKNCKdB0e2Y4D9D8KemlqHLqd32XWQ2k3eo6O4BRLROtGhLFgUBHhubmyKeAvU6qiml
/sMq4JB4uAerkEVZLPl3V/vZIV+8SjImUmkJWFM3l12tlTRp2VfasgBHdX7v3G7BDeS5GwUSj9uO
/X+Tmp+UpAhnFg70tDvHo0II77/4R1lJmG5S+2Cfgc7BNw8ZXshjEkPTo09Fih7IUKd1dwMtZMEM
DVmDHyuoKedpZIdryVNsksg1ZfmpL0F0z3X5x2ipr5biR6czHLYYAEcIb2AcG9/pBCp6MeFAAPDl
oRTEjbV9wSpkiIbJD4Xezs+Mm8D5yB+sWj+6uf6VzdtKy7WohPSNzxImhhyBbP2tg/keZ8N3Yk2E
rstahCjoQ56c6pT0T0Q6NLu4hJEYDxCx5bL6DGIt2NFA/021KXL5DIUiLBr5G3OS+lZlwFPLDznN
8U5mDEhgL3rI8guHISsu40VT/xSa3Z6DmIQvhvaMtAvamE6fz64GucHDFGrg6alFTQ71BHy00yoW
iUE5UTgWycZOhhff9Iarl9IJohtqtnPHkmVWVcZVX8XnHkDGnl0FPD+R/Vjn7Be3KtpwYEuQMAby
Lfdcw5iGAIXSow2Y846BrmCirlCPaan2Js8ZFLUIGhAzwpFTRp9MYmzRdliFeUSXNPuAnCwrvY+Z
3e1n/bux/e9a61SIbMel6m6yqKAOW5bRCzPW/54OpSL2cBID06gr8IQGlloeoK4n01frtK9cryJ0
cXTnRFk0bmWTC1SZWx/qmj5QcE29+hP0rhPhujLgB3G5zCPzqrTPZZjbaMC9pNgnmb7qUH0P5MNh
cYJzJwNUJYtXHBNv/lGWtTzMLlVsw9WAlqINMJHUZhwgdcv2STVdtMUwIFOpvzHsQ1Uyb8RDsU1M
h+Em7BxmljZucC5j17Gna31MtBmEslanOx6bZmM74/AcO8PRT1fVeIWfb8Su5qUJREJIlaGeszpO
YO3umH694mgpL0Fe76U2CEonNjMmJqNhacA5BrUOjyRfQokG3iXVwC3aa2FO0EdrhOaqL46idjg6
kVYYQntVbXshcvmYif7UJxxPrSB0CHf7i+QvjKCXk8EUwFiZRx40e3jSm2A4WdURPQpDdGyrOT76
XsIscZx25/9pjKRiNjdzBukAXRbBT2xybbUzmEwtuvPH8dN+h3uKeGPGmZxUFiNGd7S2ulsQlqeJ
QxF7r1SAYpPq7TdUKnSZE2IW0+2ejeFnrBsQZwoEJ1Irb4gGf/n6tFppsuehMnJ0/TEfp8YmxSif
F3SGxA4EhHKwT2L2ulR/AuEvO9sHF58WG3tJq8MwOeE8cLOyKOkHcR5aZ1u6pE7UqThWs4U1raIj
H+01dTp3NkyMXzUcXwgj85+qRxI5JnZ57Ajy2HWsOKKh895RxntPDp/5goBlGpziwide7902/6ed
R9iAboZ4WMw7qrLgGPhYZXMxighVCRbSfG/nOuf3jALVGryLW1ivadwwqjLq26qcCNnoD1vQj/lW
DpkVIt+wsJD/ZuhzJbqv2Xmpi8Y0GZKzTonBxdAeNB/1vBNTg9Yk5tSQW90leElTBnb6dFKZ3l0x
+IoNw88nzix9b/MBmeZibPRl+mNiuqBn64vQns2/JUvpMC9QZjZafTUdhH0MpaFUp4bcJU0GBj6e
3UiK37HXNmvvwxRvwIbasHfd2L4SG0MRXDGlLGxoTSv2IkB7wSns9ZIpV8M2KKwwam5aT8OeObL4
j5Nx3EDOT7bC7oYojqdsBV8mzPqYxib1Alq7lbdS8hLEEOs2SbOD5buwPXC1auQqoalXU2/sSvj/
bZIfOr/2SC112EcXkcqaMYwrxEsoaHwy3DNiEkhYSf4B5T5fY0XZnnAgwWoyu53Vsg9PY39XlUtk
iwAoUv6hZ9zGnWnsuQGHjUKn9pp18hN73pNnuR+Ok/xERt0+BX4FZIIHh3o5NFLIF2sSg5Z+6ix+
N+wCf1uak237hPLVdopjmrjOPR+/APPqYdd0X5UB67WCp5biUYzabPyuJxPxkTVzxw7r2sNY3rKE
cUYeZJHj1y+VGjRavGlkYp1tph61UIzMdc468+B2/U8P6pRlQfCY46eltFXoluyUbXcxQ7dGX8wI
PgtzKesot/9YIwUGNXIM3FCeDStjy1VwyXKRlBtrQNEyJNpfp/NxdMbGDXUi2cHaraMNPmBWgkWf
/OSvfbZNfd61Oa3LwlCUqd2w0MJNdVfzEWVmyNgOfq7x6fKKogcDrYZdkgOJlQk1B0bP2QEcMg58
tKwRMA2TSWVBlxWC+031TELISjpWADG2Ms9/I8lC7atllzkOvpDzoNqDD5kHAem3RX+pRg7UvkxQ
rnw5GUWc73odzfq373XvPPmvbPfLyEBTgrA0xY0y6fZzV8rQzKjTKux5KARxkyr5a6LC2vt0kswl
uUaRRVnjFKNvzJ6hL47buG3B+SVVHbGKtza1AgGVxpVxQyGPJEi8tUvCUEirI/JKno1iOltI5N/q
um92lKmIxf0vJE5R2vuhpcs/qUx5qulitA62rhO8Yov1tkjsIE+2rr0p6uxiuKVJJU5cSo9+Cz0T
0PC0L+XW7wEnaTnlvuO3zPObJcyrubhoNUtKmbPE7jyWlW179JX3Z+yaT32axyhu2RB3wxSZOprJ
yR/MA3Blb81IumDxjhVDvjhw3wmiqja2qibyRYbrCF7UKoX27ow/Tbvpw8DS74jWAa3y2qOp3rUe
RUHaUEPgdvwJUMHFBdnWm1Hg94RNQp+ajtNuLlJSGghsyZuTUtRaNhZpqvfILPKXdizlpnR0VvUY
0+DI8USShrCp9LK9aeqY9QbSuqbEWh5zLlL7pZnAL2FC7nOlj/xUweFlZbq+CDa3eZXZPON9cLeT
1elbmnu2xL/WmVAZT98tkNYY/yhhHwlT44WFq5NjuZ+oxXUNq5uIATT6k4CklQQ0O2URzWX+Xepo
MBvYtPgT/d0Ewj1k3wVc103vtjUnl8G8sZLIdkvNyE/GFoP8qj/RMQXUXSOu79b7iuveYZjBYeoo
si80nT9s3d07M/lZ1q44mto3zEBtDMVYGiucj5t1liGeiYOE/N2KLt8zBqf0KgH095iqkRy0sFS6
VxWYJQzMbJt1XN92kBKIZq0Pi++e3GmtqMugP1MDa7bB8qTmVodrzzRS5mpb6QITPbk6di7fAHnr
e8MzDtgitB0SY7iLPA4oIA7dMs97pAu8AZ21Y9lWHOHJOUv2B86mdxCGt7fFaBAjO2IiWniXDLjk
ByHlEcfpEKqco6BZXFAvRtRkARVSfh7rUx57RKbicWM3KW49cnamF84ukKYFIB4qqLRNkHAJg88i
A4zGIKrTh+1QF+Vhxs0Ep/yPngYveuOqXdmY2GC76WjF4gOQAIMwC6uAZ3oGabd78Gz13sv7k695
TmgEJBwxjCjQWSHR7+SrdDhMrdoCdWzJX2VQay8zO7QMbobr/a6rPvjUPURMkozbzeBIehc5bOOq
c/Z2mXhb0wGS6bsgdDxmahnrlySOXZYEMfDTzDDDGFszLOF52vRkjO8L7ezKPD4VVkbGsYZcy2Eq
LkHouS6JmQD7NtkMZNPX4zQq0eCZqmbCjETJrsb9xEdswciK6s5Pdy7s+y2+t9PQAJ/3O/jpQGue
Gw+ZiZjcUxYQHYTUkJwobGjj/J6kxH8EVTpGFSdrCm4kqtr5K+hNaI550O2z4C+FVgqm1ntm5L+R
5cjaBPDzJs8qWBm+8dxzKO99NukMh7UIktqJH/c1LTyyt4b47s8oEMtODyGtOGEqowX1ycaPpxT6
1IJASIT4TsAGDNYfCHT5Qflo31l5bWckTAzXcuaJUMex2vgbJ+n63Whi911golJ1+COfyrEo9J8d
2QtYCupNXpMGIF34A2OLznFT9ohQEAEWYUamamajNZ9w/4ay6H5ZKQYnFqJPNoatPeJSgUYY9Qbj
e9PnfURBm4j+vcbouaNRQWGTM/DDiB/1qIw1JbODHQ/bUdKoDn7FxpBf4Pubv1InlAYTnA4hKwED
bL+Pdgzda56MG5/gchiVQKcQ/HCo/I4dCNzJi397/XBsYfFAVQRyPKGFXjWbrHxKYK1WqTmoofjW
Z55wlmwF0WX8GS1rDV3mODOHvTnV5r5zzdA0EPs0hJKbBeYZfPyK0e8VkO1ZVEpGumbXz0JdhIbP
rF/h8bosEo40AASJXlsX2degNLv2LzxscnmKkfOB5YlXf6LtI9MpWz4bzhZ+Zi5ZWe4qZuZjM3vu
jITIhax70RxQtRntHFchZ6CtK0af6R4YE/2+Z9kR9ryd5dmHAXnwVY5zulsRXNusMs5qmTjSz+gP
/YM7aAq7ir+EnZGW237umGN/FabRcv4zmuWAkExN3DXDZNpC8J/OyTLucn16JfAruKSZ+mkthAF0
2t3Q0l/Ks+4eQVAMIcF0x31OLs6yRm5YlYHPwERqzaFm+mi+hP1dmM50bzX3B/I+66wt46vefWQ2
hmsPwRULTyQe3cgKXYt3PnVYKDKCCacBsmVqgN3VCftBnOlwJNgs7NVtHrTq5tQ6E1ElTgNY2y0i
nTQKbIsZWf4OVNaOqHzTfTmvCVTIQgj3oBDEjH0AwnYrZ0IGZEX36yUm4IMHXiBz9obJRzmUrEHB
5WqV3j+jiUPwVZHs5ZjFKU5HLwqqfmGnDVixbl4D/uTEYqF0GpFCd44DkPujzCoVJYfmf5g7jya7
mTNL/5UOrRsaAImEiZjW4npb3pC1QbDIIrxHJsyvnweXUkitWfRiNrNQxUcnFu+9SHPec56z7rrE
Zi7Qv5jQBe7IFR+YVibY++JXCJ45Md9e7ErLBLyCZ7RxxFbVYtfA6JnqZlzju3qqUKO3zfA5Y4nd
xgUJzaIszxB8D4NS872d8kQvRZU4jJ4Y/5B+87uVxHS80i3NVoRnX5O2dreeMfZ09ZCpAzezMa2C
jcWDiz5luB6IhVKQu3jFC3HO+x9pnXkXi3qMMmzpjxuPtAuhvpVBA+M5vJtj09pAXD25ija5qOw2
pkvdYALHOedMC5C0+V6r7s1p892U2zwdRap2Pvh9L4KB3ITTkTW13neJ+hbq2DpURvbJIDc6oTGL
lYiwWerBwTZn04otVfKsPPeEzRbGWGDG9LGBfviuVNmflKN/yjz9UrngiQkUF4ZRUdVKbj3pXoKy
ktscw/M2yM2vfLCfkHmpCXLskbuUh8c7/XSxT++KJurX+5wqOXSOhsJq4GNtFM/rZkDJmJ1Un6TK
AMSiCFV51WysDJ0/bY1wQxcOjwC2KjDN+9pN+rPXTIfJUhErvS0PfRk8LFV1apGtXE+POzuSkmxH
D3DUw5ckU5wLDg1jsaSO1OZM6DhqvtImeRC+FCu1VNKEGqmJCyjjHlOBMa29ah+OE21aKUJPU6t9
q2eKjnr7G7Y6hf5DRYAFBFsnxkEkz5OXMS1Kxzfsfb9qB3Z/I/EsOegkSU/g3LWfACVdaw/DfzMX
wJz7GfsnLdR3U0ts5050vLEKJ8s6znmPZGKjUguC5GL4HOfurmeytsoG0gi9wfGvxFRL3AxCE7H6
lZtPh57h7qq1+scQewTHZ7ot07xeIwrX5AHOplf+sNv84tW5g4nXuiotf3cxkGXN3uKqJkDUXJUx
alwZ5uEKPA1yHZM46AwfY3FpOlyI3Cl1y/027hC+PC4dcdaUqEHhDumt30cURa1lUl6kl18H/VKX
CRHSwagPOmS+JguJj70CTt2m8VUWGD4slXOg4PmEJUBWcVv7qWDhwECmWuNrEvabjg2Irk5JyouE
ok+/A3Q6bhKCvx17zZU7JCxbxWeEj/VHHLaHKOfJp+y+q46pjbjXNIY6pfUizK6YC6EN+X1+Ma3p
hzLpXlEUuyDGmIAbUItLawLfUd5hqXuVgSkOVZt+2KKCDaPGTy1LCn4afLxtp95UabgXP90LHsMU
fsy2HJWPejyfg25pSpzjd5RGG1AjaBSaJnBVIs/vAd79jqfmYWYM29Bhcg5N3Agq82reR+PsmY1+
N/L2YNYwtgdDl1vXSXhcyN+xSD7hszJotacr1xycg11GJBTZX9clCA2meyaCNuVdTW4+ZlKHuy4T
TDGn/COBsmFDhdATNxctiPyEAARTj89iU1oPqSrzbdeUajuJ7mr08b0yKhp3IxwaPqdIX+IRpD9p
CE2ChQVb6MRI6z32+vS+WZUMYyK7tfehJNZaj+mwzojEbpTUu7ajvqHV+lgIvGMELJ9hy087YxDv
kDsnkCXDyLazVhm3XC46iCRqeG+N7ruRg3AXM02eE5WYcsiL58jgMdXWeC2tE3VKu2Gmr9HRNl4+
V/zqaOFY8qaPfohrqKV/gVJjkBH0H25oWOLWFHA6xWxB02pbqG1LEcFJmcm7Fsl5gmd+kHbCgS+l
5yXMF7WbxrcHn5IQihVpV2U6fg5bedd7yuRVU2DMmzZD82mWOD/AdB984HquQtozQ70GRkU8LjSS
E+WeT0OVGrvC8YDv1IRoUmt+sqvkoS3MDR/49DHzh+feQ4dT09ukVf1M7nRHS9R3kgzVBU/pG31p
ND6F17EMr0U7Ls2i1cptwmfGG1z87B+0wOBMlJy39Y+GwuntRJnERX3TlsllnhRpHifcBvrI3Hb+
NK68pMtoJWzwcuos3YCAYXvltst6PX01obWhYFJQJ2ww7IDLHkxo5x2/sUgBuWkr/FW2SXceUl6p
YIbGkrVMDRKzzC8WzOk/X5auh56Rzzaitm6viuhn5afLmS/+Jcig750k7rA6BTuDCijyS5yRy4YZ
JAWwANXoQZTtYa473vms2GeCOz9WQKCwn63Au9dKNnkLI2hoPri2STVSZX+k6mtEBFgNkWldOzWx
mXqxXGE2/hyF/p0UXHjEhOm0/DVFHcaAAeEzd9xvKc19UWY1q0FwfdC5+Chj4cOnC49Ww5hJlhGq
IjpsPXEKzNJ9ZXTWnpwitaUh3DwsG9tkcOKDjdmCxBKl1pmj1v7svrTaxgXtcx2PSnOjIyTgSKc7
ocYOHXgwD3XOUWomhGviCqDQDwmRh3Rw2Ofw0xgbIvG2z70YUza9BdiF6rl3tl0rvnqmDYElPkeu
lqsZnjQH+PxeoZEyrtCc8efoqGsTqQszEFcuQX+EO6DSQ2NvWyFX/igxoZdvQkRvDn3Cl7R5hw9K
/MnW5Ol18Roa9G4khuC2p6hzrHyLy32tTp6ZfvVxmJ+KqvzBze7Nn72EmgAH6IHunrrAb/YtQnZi
Ws5ajLRqWg7CkP4xOZrYBCu6zMfXYcKjZH/Fsv/Fa25tvBQ5PE2i5qPGy2yPYchlq2s3JOX2wZjK
R5riab2ed4kCFjLXe0ZKUDs7P9ryjX5QI8uyIYP3gOWqTZbrNhYt2/idjnhw+vpEckexDiwjBbdr
j6hv3/0akVna3ItVM231yAfP5BJmogbGUjk7z+WMxFKZQ/nKGucqJMcCJyduOSMO7bjjfoRTDyeu
/0jKaNziDkQCkUDHwpH7Ncc7wHoRAHfmv+w0QIAgfWzhm1abTlZsHTpkmGg4lywdeGkbO9kkHWWp
PiKJnpYajNh5ngOdn3xrfFd+TBtRVp3Q0/JNQ/kEDWao5567o0WIRjaGW2ekno3GrLW1LPDiTbc3
zaG+QuJiOqY2c4yb2stxkDXd3K61xVoj4/w1oXI3Bpd0wmyxcs2c2dtYggiSBLLC+DBziadx2+Vd
UdxWUxgNgfbxDMyw2YhlHI2WT31XsSEZCSJBIFyEMAa51MtUd5ZAKuBMNK57O75m5Hy2Qn/aInAW
B11B4snKNlGFCO/WEzchK35qXHvPZDfc6YbkQs+RMTHBu6d+t3cqyp4yO2PyL9/reACmh89bCIzN
RCaPzD3ITcxLEtV9LlunWkuf1oM0JhK5huzXrEEGfik88cHwPeR2EZhecbQK95k2sAArhoWoyuGD
wiPQBVrXnw1X/Cn51pvtsG38qWWKywcxYjkxNYdT7WPnMIalsRRLXOywAUBJoIoaf39IpD6U6POe
z7lUVSjrwwyOHv/NAvbn8AkkhL+O1YBJmqbEGnkGrBGyQA9+PvO5sXWTeEQZwWnnRlyc1XuBfbKS
YfbUVvlhkL3aGm3Iyaf2aZOj4nUcAo5qwLBY0rK9yj/qmU9lGtrfIymKU7Bog4uMQq8fyY6BPtsu
9QUTUuJXtW0i6FVXoDhEIuDBbnwvW3HZbTYeHLANr/vRL42EmKVO1vFcXDQVUGsm4SvVQg7tuUqt
qwKlDR0wHrN87cN12U4V/0+ex2tAgESy3skng6xv0LLH+uNd6UZYg0yE8h5nS5LOJEn78WcR5uMh
KOi1dSqm+Z3zjvECz6ansiviDaQNUfGQFUuTE4O5okcnH9yWLkBZ/kxJoJuNb0IxmMBL4WlVCW++
v0yNcAiUV3zkm0ZMDb87oyZoaQrkIk3zdCEfVZC8D4s/2SFWZhsVIbg97qjHIHLCRzcXTLLz+epm
/qUbjXVlUmjmSmMBgjW/82CY16STeaC8uTgXEG1uPQEYEX5ERCv2DXClVUAsmFQk0rNO5rOMwifT
Bs1nASwbp4YKoMFLUIPCBZVocYCoQ8inAYcI0zsx16xWOMdXc5Cp4wDNRcZoaG3kY2aeS0rni88R
XsA2hPbORcjsoOtSyWOE6JpETgqs7vuJM7DknAxvoiVrCa+m17Z/UWHN7MLjUyTbFww4Z2o6KW+b
wYQBPPQOFYgwPjf+aVKUPc0RTbNp9Vg3sbsxSo7aUW9/uDYR8vTJV4ax44gj6fnRq1ZDwFXC3Ixj
Pe8WC5w/+a/sx9WRmBQEhkYwpgva88yKIHoOwVYkx2OSZHs9TV9c5WgMp9na5XZiGN14CcrpTIx3
6XmkTrHlDqK17LYFe3BPKuo0aesu6ChTyHT5Ihr3KoQ/37UDFKcoGLI1GuSxSGOQ6MZUrDmYgBtC
94h68aTiBlJGLbMdzoB+Lb1z48TTCofh1i0F3V9Lr202ZuHWH8aDo4dPUxUYMeuqwsPk3iM5ct5E
M9gUo7XZMs+eLzODtjkrxI5jMN6JpT/GpXJkfqXR7GMgEfQcLhGRMfuMg7y4B3x212Y/aX59QKrQ
l9pFQgJyT0hqzInYIOpgvjlVgLN3jfQcNPP4Wwr2honh9wEkJhbbjhg4EdstdszfDNQkgkd878gx
3Lu9iKDVWK9GGlyztLhaIqxxcFLmgq/5MSL4k6RJe3YKtNLctN70YK79CdRK2esvlXTFDmuIwSbB
P6r7DncGR4rAT63bjzJj0tOxRs8uH+Ek55IegG+OeJYOzeJqdGeBYQGxmiqXrd1ML51vutwlOJdk
JfeAsM7pYssvdiFx42i63CoCXFEkK1iD80sYxcB5QSrCn417E9xtjSJJA6jlRMgzOPZ2A0F4dqCE
63NEgiD/csrAW+Pk+jCqqt+Es7WTYKy4EEcvJGdxlue5w45PWtzUW1JeLZD8QbpyF2FP9WMGDZbX
mXuZEBgI/RODt12+mPcnBh19PDxaFa07likwjkSBdxLVUwsixqPRxsOEhvfigxJpY+XPjUN20dyU
Gme6KazFCZxeUk5Uvit2YvydU767sdUzpZQMhPk4j03LpcoU0WPmmugP97mRTnukuIuJ8WVlBQZV
QBhid0X3VPvlhPqXULQeuieizOGO0MQqVFZ5oMZrRybFPThzRMmhQw10YSIAiGkrl73bVYW++Ca3
/dE1tlUKntuDz4+fcIAmMxVGsbUNL9vEo0dXHZoXwscw608Yh0tAtq+2wUSuhQPnnhQcvdO1MyWn
JO/B1DBB9vWc77wTRJ7u3EjzzUJmhGwZYfHhNKjJjl1Isr3RFFmx9dm7ICDP31roza2uHsdeX4fW
xs7O8aFGhMICHF+LMA42Ebd2+A3IGON9XwJMNZYQCYI+9YqjZxzov/3Q89pKngfE94g/jPKNpl8V
FrBZLisdp6x8NPRdhOZ4Gs36SUTFXpMkZcFrg/NY9Q+WRc1pI+qeKLX3neN0g/vk0mRkNtw8g48A
ovjaYG1dtZO+M2olT5HjkMx2+2tN9m3npQ+28WDJGNqjic4mOv8gODut5tqIuDD61AEtMGA51rQO
Tn6wu3EuKnPAqtXG0QMhX0kVaoXLL4BAsQT7IAXxduCKw5oEX2fkAyfGGVRvDIqsklF/f8NxlZlm
78qZfaLgBQ2ZfSjI7tkzhIEQY3ABwtwrGs89+KKIVqWkUpjLEy5LanDu6D4EjVW/3HyhVsnSBUnI
2YM/x5eylHjjpKd5LM0Y4CPp3X4bp8PsjAvYX93y3Yt2tfCW+3TgYzh3JOoSrM941V6xJwGgBe/a
EZ5CFIQhz6vIySxJt4SqUtbnIHqpWn85uejPEcSQY/h7k3PuI/tW94gHm45KO2a/LKx2fXshhByQ
XGesgFhf4URiWM+wNbtqvGaJv50xSB1bHK+0SROzm2lNHSXUiiokZknp7KLEpckrABXuA7P5RKHc
U6BAmtmGXt/+ZktWpCxaamfDKvXZOTJimTouX3TwAzczB8+x6vY36gDn5mQD8ERuae1rLfI/nJoZ
zzSBeG+rqMXraBO5Tmk5ub1jblKNJ4j8D3IcaFVf4JuwSpz1DSU3YIGgxENEO7KOBbCkHuEbn+89
MAnnnjh7uwmhsizFxdQONRZ+Sm2nNAE28ucf/Frh9M6Ly5F5kXI56XCaJ1lMuAyxVIFWCTyyYg2W
MlC1S4rm9qWcEXniXuwt1T7MzFKex2DfjQydh7Q0DlC3jyYlJE8VQ+A1RRXMMA1iwW7pXW9/XuVY
BALhvcmRzGKED0kY+d7jjKOR2Lc3cow3wTQaqhFWO8Ci279WyzmEaVLx19gj4cNJp6+EOSGFxRkm
0xu/19QEMUFxkMdlo+ZMmstNivx14Dz1VVacIWB6sJVVeqLJml6LyJfpZdD5y9DVAyHWoCNhRxAn
8wj58fAINrCO0FzbvLBGfnc60zzKERMVNpDgpSuP7RKzU8Czb90oBdUuNEJF4dIDC9BhOb3VBcV/
1ZRdLbMbaXjjlOJUHnjaaQzXSc/6OOCHM3Qlf425IOmGvqtAWU0Fu1JOUHhjWeXXQgA510sEjwAO
3AjqyfCIxuMVsDg9bnVyh0sR92kMj9+d8+xpcPzdlFpwjmbv2bqFKLuiuS/5Udfiyq3CEqIP7W2e
KdtPFaIR41aIH0trFNiseOtSl3HLmPTztzHlxFcMD2Ws69cJOhUv0hhds/IbsvBwHRZgfm6XITZY
9TAO3ndTONxg1FgXa/WHIdJZxaUOp+khbThmt3NE6KaYzsTdu8fW4bB4oydZsauw6lU4a/Mi2jkl
ZiuWHvdczL8Mfn47kZYkoMunCwvHswcJYBPHQfVmV9UmDHX1YNtZBVe+YEPqtQdZJl0i7uRU8dgx
xnZq/2AYEZbZZdJty16QGB2mB1j8jDPI1d/wMInGTuXG6dWit9VaFzciC7tvcsau1l5sJgvrBPzY
pu3NH6hNxWmKxUj5Sv16A6x7UwLyMRfOXRs2M3uX92DIknVAWPl56tp1WCLeTFOM/bFLHYJhg4Vk
qk3U8O+tGrk/pgouDSygAWfiKgE7tstzQMzk4E6ZR61DFQT5zrEAQkcOpdpOFKQnWXIk7lmAHwTz
4iUDfXtRsSZs6zqd+Qd6WD7JNdxiiW0M40CgN68rHsCDPw36gBO34Jq8OAWdYrp0aFXxAuuKIGVZ
wrsflrAuaPJ4FwrSzoNn2Fszj7loL29JGHcE1jNUeX4f2RAGt3eGQeFpueAxiYJYo1tfS5LiO9WG
TJKn4VQ5knLkBdXHwS5Y0VBdPhlp6+3KDl/eP/90ZJqf4A68+1Yx9uDynB9yEf/Aan7MiL0nY9Xu
HVTI7VhZ4OCBgd/xE7ssaM43XHWz1E2UCYJNUR4TU75V1L3f8Fytg8P+RqQbiwJnRD8v60b8PJZ2
uwqg4NwWRAKVoC/KfOd2OdaBmusPtRRckisfzYqA5zBGf1BqVbFtCm1ebpttlTg/pYppUYYkc+mX
L8okAwWN2zqk3T2jkQub9LK+/+NL4X/37Mq8r4fqaUBL4LzELzlu+LMeQArdfkSLX8nhfVA7deBG
MH0Tod+Stu6xI9R8COTkiCej7LZN3+qPsueMi5lQXKOqSC54GPgFjaAhMa1x7nnrLSwI/jh9k/bZ
1XFwLD0VrmkITb/lymNU6xrcLFrXQpRYKlpy/VOHvvieeM1Fm9/GJky+INrg47CQqP9Qg7pKwlML
vyIzJmzhkgCg3ebNoM/Px4ryHY1Xew2pmobeRSvDBeBgNbwxZHoMAisLZV24jVrwjvarnKy3rCjE
tU3ebgttGAY5JLXum9em5po1Jbgf65BvooweoCnKJxuMBW3mWwi7bPpDU14xlT3CpDc2joj4xy30
TsOi7pkIyInEY3goQfptb+gEHQ0P4xJyS+m4PE6GF7+WU/A0AWG/mxoreVWJhcrmpQDdl18USx5O
sqP3Y8NRfWbh7qWRnn3c5tdqzGq0N1L9cwe82dDgRuvQwlFLOeipz9txP6RD9tjVLMadg6I7sdMd
00k+/WGjpQMEgCha8Cr5HosINO4QiSBp9H3SEpU3aEtul/jOXJrnPxt+4+sAZzvDKoJ+Rs+3MgqT
VLS1+/PmkJequBTzXtOuSJt26ZHaBg1Jx+priuiIy200zmNMYgXvb3ehSra9JNn1tp4YFHVCo/Mc
EisgCA1OIauCB+VwA7TPUzAf0Sm4OChGjF7WJJ/gDB49VqxLQ2hwZfatfzTNrNkOA/2XA7HzbVS1
47XJf99OOAX7GtdXuE/20Hu7LLey85/9vcq86aHy6zftyAD9ltUodggGYvhotiK1nmrad+58O3We
Umavs1tTRWI6E8fSyEasUUc3aJnW9CIkyzB5aI9TeORD2a5VEObrhIDJhuHxycRRdd+HlC3fviNm
Sf7jn28BU6GB30fXB+FF9fuEOXAx24F16er6ZKRLpwou15MbO2+hEeZ7K2HuiDcAJh5coRqn/SHo
2vTAFovwBMyI13L5Q1StPNAcs5QsVI+uQRCtyEKMJSz/5IjxUrXFTwcaQd+p6iVqzSsWQBcNyOVH
HODXBsn4l3LgbmWkDjG3urukbtnck3rjzsDjwFoyfSPjDYdtOUd6pKqUpmTTJu6+Qy2wLnXlbgbb
bC83boyS9d+RPn+QZMJOzZUzRJQyD7iYmfAzvpENyl5NNU3s/OwYCfBYbW+QX/ruz6IXzqOOarAF
hTxi87lL87he3zAylk6dh0jHuF5x+uF1/w1QhKeD/xioPiU1Daailfe3b8VCZK/3mtway2pobGNF
MBc5CfdZZ07fVczstui6e1I48jkYXiEd7Oc8jX9EeaXXmWOhTyZusMtM5inwa/Y3TKrSSbFTmXio
FKV73lI7YJGPbAhgA0Olqbwg+Xu7shCf0QRAK+bm3ugdbwDj26ovY87KTUQlMk4kspQJKJ4G5jG4
QACPHcfJ272t1rZNlTXD+BuCBTNVtO3ypNovxRGEH5LfJki/Cv//biw40uLxEwdSyDjbF/C+Dgfn
mA6aPJRH3XPf9ONWuwyj9Y07YKX5ccigKOI5S7adE6TcSzgiu0vWGNIAA41m/OxMTC0lReCUJlGF
U4ZQTv78p0EyBP2l3VhVI9+ETylMkCbygMNBvmk/Zu5qlx9l52WXEoQVq5GqVqp0xcZaEJiSwNI5
TJqfo0P26UabnFp8LObUw/+tfO956vpg07a/6WUkkmrnfKltxoQgatdIjwNDHI2XlqDfzi+c9GiE
4YuEOHTfsvY0S1sMdlR+q0Z3qQYz+NNCxevDER0zSEJoPfWks5s4IWLX4qQzhDiJbleC2vfMI5Uj
xtxjMR1G66kMHZTUrPmsm8lgDA+XQ4LTXLVsObe18rZqsnrWpbIZCZ/BqFVrLoK0vw1QpvwK4eD2
XeVWfMbUG236GlC29GAlDYYIYF3ZB9OKfmtk410+FQxXb80+wwUjSnEIsPPsp8C9JHWfvBT9hRN9
/a13Cs4/rZu8AATx/qw7Dh+A5U/2S9QjmaNu51c0o/PYervW78pTbZQ8Tq54dsChND29WF7c/iSV
ebFMZuUJQe77IfR/EzqzEeLc3yWkwofO1e9z4qgdFEakgdAJXypqPnXs7meMLGuc0eq+6o3DCEYP
ADiTUGZHJD3zBO51xIWsiEOs2gqU3HKAN3rqSG6LSmT67Bay3/DozneRPTNIZCUbPD7dOp72ZcOh
anIJPcsYxbcs3aPGIHNxgvEjovDu7MnZP7NGZhBgmHnlrLHPNetZWMzDS2dzSfVz541lK/2V5OrR
KQofb0h0YrI2bWpU/cNUW+2dz8d2lbWMzsZKeZvbbr8MuZHZpsvte57659If6werbdCmLc4Ft5YT
Afv+OPfm8baZySU+3TomjzGtZTY1LUsHye1npyb6TluMBu8YDLwgnr9Novapsgabd9kPTjIfHp3c
PjRLrVVT24/dYBACcPUpsRckwnwBWaK2uE+LlymcZkARnKByrn9ygYtAOBJMFjU5ZYiLTxZ01hMP
DL6oWXFGF/SuSFO3j//8hSwP5YFGNWTJJn4IF0lhysPf2MXkjsD1T+RVsWuHSub0msCklCR1117h
+yeulD80dhtG46xdhsioqqpD3H7LqSIu/ZObgF0YLO9RlOkzebge3kzkL2ExlpPOjTelghXAeX9C
QNbtujTzYzxSzE0AOryqAHtR42f1Qx8xkrXZNPr1WHdiQ/rzG95KENNEttdSNL9nDAjHHG8g+1bk
c5OLN7c6lCIwmP7SVUUdO9FI9sdoL6kHuNal5pjDNINIAqT0Ooyxy407sxqng9FQ8baw2u7jtrj/
gySWTrBTcUbJGiDY5QKdtUiDcH5wMi1Vq9B24iWtwMUa1BVTlZQOpaZ5dbMpRYRDETGs9MQLA41C
kWW9/dQUqlcJnWYtC4t+Lo8bchckH40u93mRvytGnHdGJz8yF12wTln3S+sZb+DwKjWAuEotRNHb
QoJkfVf0qMJmJV2K381rEsP170sJBbwYiuN/coS1o2HEgulaz374FI/MnO5c+Tn7iDXrDMtdQ4ps
bzctm89DFt4F/qtlvHr2WyveOucFh8qqtd2VR/LeEZiqOfPYwtiw3tIisz6V1oGSYAFipd/35cHv
N6pryKx/TN1jpx4Xofc/TTsuPaQmycnCua8kKXcjP1mUSqDzRm9jJNE95k3DiWskx5jAH8W83fyG
MpTMyRFjzQGx+8MMFsNsSwdANy3N4v4qFsgcAyVLjeje6JpkDhoTHsSc/tD1zjO+zS3pLHae1H4e
xuCztt1tWcEVmqvaoKddPnR1f7EBiaDh81046SEnKxpVGjSeJ4sVk8ufOJRe6Sbk3V36kPxSHoWX
LqAdB79uNjzFql8FJlt+GrbPXCphHzE1Jh3dB9VLR+ICHFlGfqRHdJm2BlFt7M5DmJFqj+kpgpRq
+Uw2G8EEa6YXwSmsbWRhase5aQiTljGft48W0UPZ/g9dqvbSivHf4a1SWKbFcNSxXMv699rasm3q
oB/TBlW72gzIXXfT8iXzH7KO437jTDXDK754Vs0X1/v7D28/F/U0X5oBNpgWH/wV9fYkogbIgVHm
NDoIk+iRlOLxz5ea0201cO35y3/8r7/dqr+jr+rhzzfb/e1//2uP+L/98G//L83j/x+Wits2FSq8
BvyTeQn+r1Lx5+Hr11f5r63itz/wp1Xcdv5qebwPgekCaQ0AZPyjVdwy/4piRAmJQEEi6ir4lb+3
irvBX01KllzqCvkwSNemMWTppI7/6y9S/tX26RP3PGwWS9my95d/fGP/7b3553v1H6zeD/Sk9N1/
/cUKljKYf/nA4Y1lu8Y7YgvPNl3zVlz8L20oyp1G39D5sA1BCqbso914H+L1sQwYjw0h9aLc2+2n
O4g7zDYWkRuFaLFbZrrNTlXDbiq/Bp5+RzIXVsHOagEYzim5HrwKBd6l+sT6uRdEkr36RO3TqW+M
Y9vhRKE51fN+ijg/ip1DPDc8jRqUuHlQYXnAW7W3O+rQuCqkGQWiMxMgHybPZG137hr+zKEcsmPC
vsoZ9QSg6zxDhoIERx6Kq64rr/lOSfsymcHFHrOrO7RXTni0RJ6j1Dw6Sx7IuFABeSFkHRzCTQes
Pzb1MRnyY03IKLoGkbevwnCvgnHvMywcfKJbXGIYZZxL0nIhFv9xa5r92XhN33PyosqVjDu2ZlBe
8Ahfneem8tfVBM/cv6PL5hAAmoGceyDcehy+dVQKHfutZp73Pp+CpD+kLbpSwFYJdF9O4Pzz55hT
eVqQszObo7Ka48A3ypxrjcBtutcRyWM+Urd5bPzyqMPgYFD76NJUVrnWeuDu6PBCIr3thxdX64cp
UHepqk8eBvoqux+vHhRxnFtHjM5H2kbwre7j0Tp5Jc29V7fsz3p2zvHWLot3EObvJN8x6Rhv6asR
VXcH10HU6e8Tavuqd0LyBO06dN98J2hhiJGNxiAA0APBpQH86V5ceKgCC4d9lwX5lemNmrYTIy9T
RtuGkHZX71tBvKf8H2qPSc/6/1aLRIiMw0EgeQpdFjhp/lst0mi38E5C28JT0WN3d5E+SadXHKo2
ghsVbpYNesV6KQzMGOWM+Tpoh1VckWzgnVlYEYhdRydeeyreTP5471rf7flImV5gjNsqeLZgMDg9
JEIQybRhlfJn3x75h2X+Gl/eJr+QF1z3JKw4DG0D+6fZF6tvInpN0GliPon3DYj7RJ2CetwZZPjy
r7h+7GKIkN0T2YkTmdhHRkVP/kSE7YIZAzWJKPK1jp86pJfpgTpNX6IT0Yw45snJcTDJMW0iWOkA
2eVdGTF6tQQRqFQLUmp/3hLGlbVad+EDOyEn+b21+NnBKdFfQsdBmLzXgbtz1Wshpo1whrVLxliT
tscEfFfbl/DqqRWTi53hspdfOEGueuS/EdYMWq/zNHvHJWjrEJIiJ0aB2apN21MozJWLHxgIjs+/
fbnP+s1nvxNk0UsE86begxtYEYq9RsYFR5hkFpmLn6Jfc2zZxhNgw5gGcesLdiqRsVlcsdsjza6x
WTblYaooezfKc/RuThsH77PP7XoArQW4f6t9sammQ8Nf0KlwB4JkLyjaBMN7YNyeMVWFbrmEMw+4
G/l2V5QrM3/1OSRjpGivJfqa52cbXvv53k/o9azQn0se/X4X+FRUsK3a8UBFI1kFyl8ALvRe8mi1
x55KwPJLjyUCdHuad3O6jF8LcMQIar8Xvq7eCHyyPXURAf9LG8wooT70PjbysTkQalrVCQPNX2EC
dwvA0cnJmT3lPxR9mRIDm18ccrkOxXUkDuOk15pRD6FOuQmJrC0jYzfYpCkRan+rq2HL5GaL2wvD
/7HzrJPRg1SOfe5Pex/8sKaJSlwcWgI4qR1rf1+xxs3WxhrO2OSJe4QMFK0NMQoD7YlTmkl3UvRE
FhTjXroi6H3WWMWLs9F1644qApG015glpPmWSB4Mn0dk/Ab2AWd7T5FVeLSno4zPGv0m4Y0bzbeg
27fgFj6lqp4sWA+UmHI31FeLUDfZCAYMj5H/HHYrPNYxN8nQxyjcXIRF5cDT0IHsSN+MEs+Xs+kG
xjnp3QTl0nbqR///cHReu3FjWRT9IgLM4bWKoRgqK1kvhNy2mXPm18+qAcYzQNvtkUrkvSfsvfYx
K9QoywBYN+xkiCTexb95r2PoFPVoNq/63LuEZhScCELKZruJ1uW551xbvDiNdWHsISMs2DZnp/dh
zXnYEWvo8U3H4DWoT31FkgEitmdWAzKmhiehMWngUwCcIu1SNH8VxXOQm0NR8URf6gEmHyro/FB/
lfx3pjJ6gPJZOshh7A3dx7BJ7KEitlsQEt7Qc2J8PrNrq7ZTq7+XnY+Bp6zfgd4dxokwc7ucxZN4
MUcAJK8hu4q8h1gJKxQU2Mr/yjrKsxvbM/xoMMoOzXjbwIRujyETz63W3+NhD4fWWQV+Cx1VZxCh
8NiZT+JAF5fkRxrtdEaMDlM1EX9bqYFuHsgAPIe6fqgZR6f6OZx6OOymwPbeNn5JLEiZCTlWdstK
tD2zo8XrwVRYgFXdcc1Wf+lMp6L4kGKQewv75QD1tFkOLgAyO13eGu2cQ6VHx2In+wPW4CFFTpjX
j5Z579B5ZXKKLzJjSewP/hRXfmPF9jzNnjx/7MqnclvMN37Kl6PKN7atb3mrPCfzDcs1bOoSu710
ZmfwcsB5YvFVwLaTrH8gBG9oty9oYHfeK+TCTqvMTs4p3v8nyIwf0LSJCIBgmxr96i7s2xkGeDMz
Mlz3+y+IyanF6KOaHYJKTUzgyKzqgY6Qz2e9bIgU4u0sTG8SWI4aIaBkTgFRUhMLIkS1zfY7rzlb
dVfZhZNEi1IHGffKh0FijJx/JYpPAMpxFjwkS8dC+tnHX+piHeG9kXJHwngi4R1kCpKtFj4htDwx
qU3HWJJuqfXXMLqj+CCBzuVywKo/IcFI0w9cJRia11sqMCHmO1bk41r+qsS3jC/eWm8rTAScvPp7
kT8zLjwkqUX7VIn13cxPEuiPI+93rzxk4p1V8a3ljAceYiH0XvVgEki1zZk83zXtd9L/xkHAuHO4
SPjYe/crV6o7s9oOSRhC4SFzlgmqj9Yesw/kQqeC69hkw128ZpYMkzsMRXQ8M/ngp1H+GKrpbbGe
ljQyr0F3DUaimX9UoBUGGhbhaWrSVRTPvYo+DQFMJvq7DOnQElxrfdJjFwhq0VndMpkoreyxcHhU
S0L8+89syKeE1NdKNkPBejf56ceFPxOopWSPavoNxjqoxuaY0EeL5WeLjyjR3YV2VMGZi9lRd1e2
/MZwWpEb0l5/lX0ZqIJjJF6t/d2IpzOI+VNYkZaVi6YKORJd7vYp8miu0uG1+d7QRuUJaFc2AlGt
/Mm76cJzBNqREEDFOtXCdtP+Y0bebI2T5+/wivxYUfym+Vszz5lDMqfCVLz1Eo+8ildMCPIBVJBa
BQVp9n0RLYh/BxOuiYaKBcFtS7ZeQ4G5k3aRl+jerd9rfxZE0Mys3aQUayUBOd2GLVWIZMZNG+bj
Ig4To41YlvEcqfIHguxPU4Z4Ot87WftiJxZP3joOkF16z7Bab8WvLgzHsjUZHWZ3MjofTK4ls2J8
vj5RETV5j/adpFtp9Er+ZWFzhw/tS0HRtglBswuBKJGEjrJLk8SgBkO4SiR1mXmQz7LfAj1wN6Yn
qRyRxQFQF26UZNmkywYDohRrVI7VHkdwX6JaxKcBdY700Iu6OwPQoKm2+QuXrr1YicUndKj/VKIE
2pCzcTyVxJQ2jcME2tkK3Z2Z2st4yxRb/4sMsCxGXx3IjomrcDa/y4yK+KAaN2XaeaF1F99OvTCc
psdv6uWeL/G9KOxpWVAzIE7bTuvOMp5SQHg0AvvPaj5VaouQmm4ML01M2u50E1YCW5JwGZqwJnAF
6hc6qIYKxETc87d8Cs1J34aPVSbJJfuzk5zGpFJGPRYLa1j3C9h/glkITzI5ehV5D+CfBgZzKeug
gdkhANmTGYfkbwPLqTQ71iCjk+VkcYaL+kyXeM5tLXNrZHj8xa3lsjc9S2qGgbA4gzaIyCIngSif
HTcH1qxaR13C9Pky0R/hb0WKahIx42/lEhEQduYRBEIiaf6GRLX5ioUPdLoe48uTbrWEVm+nrP6t
VGdAuVcC5a+tEUxyWD+nqo1M1NKd9ORHU3ibIV8kvjwtidLWblifFMXFMEjW6orbvOvXEUEoxqhu
HE6i4WhUs+ZYHUW+Oej5uI121O59AaBXwt8yhbOhkfJlwZ17g0MLZuLAo1s1LgExJ8OExn3umvfO
IB9o+22MTJ4wOmkBFYX5ZiCz4DfM6kc2nFjRvAnEe8811HINclmzzbSidlqJwC6eEs6cElqIEkN6
vAplNGSsA0JdvWf7OyEh0vh69hZJQSJBAoToLtl43AW4rB8QwqM0x773p9LetO5XyfIMkWf9R1+H
kEHh4VuEwjDgzihkal3kgNLqxt0Nx3yT3lcWT0vJuP/BVSRPLBsFxAU+lMoDzzTiM+HJl82pxyu/
82dZ9t5jUC916sFEEzB3vzEqOIiOyQEFqJm0Drk7NiRb4hElXHufvur9s1OrCAnFER8cnJsQTgY7
ePulAV3fk71wJB3DCqM3IkBVlD31jD9sgNdwRE3gJWwHBf7XyESvBhOSJrPXYpHgaIrjCywYnCZn
Fi1eWiFelb532DwcoLXmSBtenDY7aBO+Row9iYeyGdz4MGK1XGUs/U1kZYCiVt2es4ehHAm1F7mm
54PI8armqddGdc3JggL0W8ChR5o6V10rFrQoabCkWtDtW4hqKdpz4VSI5xK+yy6r5wohqCV9lODf
00w6k09w0WbtgsSS1ZVh+CR4ha968tVDJoA9q/ehNN7Htv/Ihfmj3cDVV09FtN5ltXiXu4y6p4nM
QGIfAkY5rBu4C8BuKNFH8+flJgXZCebmMP9XaaGh0pAnBLEoxw3DRYVAqEt6L8XJ1xfkFabpqcBK
0bUuFg27qb14+NvAsNSQ6raW3Q2Jby66T3nf5Zd0L664AW+yVnJovGc/Qy7dtSV/GEb/gOTxUOVg
jNrBXxAX/Ify+oDW/YkqBYsWnz1KjAMbqCb1FiMU6msiB1rOWMfhvwgMHFaCg4wLtVihCoDOIYnO
3bmZdaaZ5KS++uaIXCi/6JApMhUh3txPki+wX9SSZNgU+NYsjz/ALowrx+q2rykmDxCYbqJqX3J7
Ub/ZGwV7VoQmfcQayEoZWk/BYsNtcqdW+ilb9CtNLIF9eO9bj0Gd226zu7dEC2EfFWdXoZgSNWor
1fTpPpYqObXq4BnRpknOCvqfmUj+PhpR3b4Lf7ohNLvZSc8Jq7IGdjb8i/xbMtpTW/xHlC55asWB
OHudOphjtcaEwaQAYnbhiTW4Knceh3dFkN4KJYfdHuYoJQhJebGjVOsGfcnc79yb10qmHWdvFvch
YVyyKJ9jZb1aNBMJdeAuLD77FVyY3zuRRAxCPGU8g84+tfNzQRCTFIhJ2+yhPkSwq7vIEgkdB3F5
ST8G1d767X8TDTNhoZ68MqAz3uGsObrogZFAAGLL7MvshIbG4LOVMpJkRFTNSnNezffVVYTGpiuc
aV/Pa7L6BqI1BImnviHZCvD7zHsMz+tcvYiSiGjAzUjlr0W3VwX6Mc2YgH9PK2uPAlE2RozHKllM
NP9Lw/sO9gA63vaRZPunsn7urOLU4ZHAF2sl5Vr6ey37qmT53Qd9LJDlIn9DPfigfNTkf7hzGfKL
fscfyBoeyv5jrlmdI3Q2f6eThyX9vhq04e/xmns1ceHtGUxAO9zy7+KpivG1aLvbXCw3vqlXNu+R
oANFyfxC/8YLcYkvSBfT6aau+nUiDbTu/VJDaaue1Vi6dyYtetI5WjZfpNdIZf7G+p/Gqten60m6
aiyxmkAhOjZUpyVK/dRvld1F+eI2c+PVCJDOSa4FOdTxktmsccURcbZ4c2IxvUgj5SGlrVCKh/OC
hTTm3UB76/NG4KLLfChElNf0a8apWCUK03WMQ6NbqRPtWOPPZ/zwzVBlFAsl1qsZxWYZOjpFAYtA
pAJE47lw2xUP0H/XWC/OeyNdBjW5DXVxB+lZ3UnG9YwKsB5y6ambTwBrefRxl55yflWdfuJd4x3Q
pw+CaW7JdJ2M7Zi6Zr1HDNrS5G1D+F9CI97i5bEI+71QcC9ukIwM8pDjxRdTnB2Go9ux9bcFOckq
lpjG3YGO6JRMFV+MovFAtBe12VC7QNC63wMxdRYjWvwF17F3VxASWJJYiCD5YS9YJLnnK/tjWETs
irDoVLIYVwbgdevV/JK5s2L7VTDNDdV4IwXz1AXG5FKJ7L8hyHqpbnkrfzK9VobmDU3FBKvBWyZ6
G1QbfqSjW2uzw3nfLVFThdnv/YXJnyS3Ju6bRmP6E48f8f7o1BKEkpvkOR0azF3F8hLbpC4p+mfb
f1v2S16Hl/Z9b94BFRqkPJSYtKpx4l0lhYTcUSOyGAJZDSkJNK6p9KHNIVGfS2n31oHIGLlguqjq
ISkvovkEqGRrjJfGhKHLSV74fQtoH8PqhrbhYxxTO8WxTZeC6QA7FntGJocz6DeFFyKZbewTxBr0
KKNtzG++HJDaGaf9F2tejVd76gEHoafCcRITYCQG5rslH9MKMWoPLdMuWiWSN3oIW10WJHFWWKYg
R6XJrfs9GlBHpEF23cWvf+25KpNrXsRuCiAhQUDdCNGgGVF5pncjQYhiYGfCL6hzNKjgxQiUFBU5
7GcHtBhSVAdpEjy4fbJloOlL4qWsSkHpT1LvSQSFAC3CigoFosV+yQC1SnVggQdRUClzv1RcPSKH
9pBES5vhbbXlvnIWfWG2gLdWLFxGabC6DvjLD9O2uVxBbpGl3ksbQQ61h0vI43AtFYaqmztuxpVl
LoEb1wptRtNeav5K9TUprDF3NIIPGXYseXesQ0nxAIHkmr4BxnUE6yogCdiz+mz2A5jufymtVSEQ
EApWYHpYut8sHQ5eBAPVCY3SiVIbSEA9eEhNvZwYALYzWJsBsCy2fk/XT3EqnMpAxelPZnnuwGFo
zXnDODUCyDN+mfnuatajoG7YjY+1fvHrGH+qlLOH7REPt8r4pc+TK6rlvYNkLd1WCKryyFaAYLzs
s9CCDwbYUnfQbKwKXJ6ZprjzHI6VeZyC9ZriyVIOL1gKZODJWcieBlPtjFPu1hBSKyHxOsfkI+4T
kS+RDO15tqfkV1koXij90krDyUXRIWvDGfFDAW7EozKzQVFP5UIQKEfCCsPMAmcKF1d3ZsKnvkio
4nIhw3clXruSTsS6EOyy4edkhsL30zh85oGxKszV0V12Z9ieL/LiwuCyJtYWxgkzG0TQbk5oV/Vp
HrtQkZX/T4+MiKstPzYnK+PtJYQEAsfYdX68/8IgeJo7X+l7xiKuYK0YBFhPkDazsmTLexsRxxkO
T0T4om5tQWdNiCy8MS3tMsc22r5DHjoMu+RjFt3zEq52HkLMDurkr5EfjF/LqVY/6dWYuFcu+NXH
2hQ3mQ8MqLJNXHKV/tLRtI35ZWQgR/RkN//NyJ5e5uxiZ+bbPuLklcJO55qRn7JEdISVIzP++Jgt
rvYXoBw/CWPehCH7Mm2M2+ztvsEMX1GFz3NxxU+t15cNYzfDuKV1kqzwB2QEo9iCWdCp03/qBYx9
NPYihlTIFvjWG4f8l6bTIZLCDDLspMeIbxACMNFe6yeRdwZTnK1ueAaR4e6CN6XjCfX+SSlldze9
dgJBuz4tk4aH2Jz1aSL+EOSo5EacbZU1ZSXm6G2g3/a+uMJAq9WoJYgDp5eNSovFV1UL50n9gTV0
2nf9Ilr5tW2OfffOIMgv4pbE8+piacnFmDmaX37OJiCwwZd4DkfVljn2yZqUYJ8zDrhAsbrqMIrv
6kWjAKLsOnUxbDOF2+RnOkD7K6sa6zR4ytXduwpfmu7Q8TvxT2wdkcdFpQEbuQtTGHXrMJyWxt7j
h/JLeMMVdRgU1hF5gwSDHDflXszy1Q7HuA4NcHdAWpp49sR7/VVMoO7eqbnN6oLTUedGdKXrkBa2
LV0X63NBGKIv91Ac8wAJWiGLt+TDpPoYcV3NTJzGseGWnoMUV4CvslXJXhFkrWFTp0CUNey23GzL
ko5Z+2xGOE44QVhUYnKCRfQq4hzzrJ9TvykSN1t7YsXIktrZxnxr1y/jict2xacen7dABueJzTnK
pf7BstBUX6seJ1WMW3fSbhajiJx9bbx3j5Z/xpDo+sdOvZGaHV895/XgMpl2TFPhtWf0xqliNpkd
S06ZlExISxez3qVklylnV4MT37CZapA+bg1qoDKCVowsKI8GGW/IDg0ejXIXT9YfhOnhMo5BEyY2
RD5LuqlDfMVPdpXhS5hGbCMawS52bucywvQQIBnye/dDJbxaYWqrIq89rKRVlUceEctuPlVTC/Ti
S2rcxLUJovtIavNdmta3NEehMl5JvmEwX5kjpwAQDxzCc20rK08K97tkOcpAGbaNrlFvrlqqrk6a
im6gs9WoZp7tKroFAM5B+l17WwaqM9WD5Lp9Tql8ExLxVpTdjfXoNW76K/P0ZFR9vTHOeipE6oWF
oXEQIutPkutIYY4aS/HXP09jzYZDc4gZ3iueLp9WYwfUaZzEghtlReNfkVn2j4GQjN77+LFKTFKg
JKzEpykS5WArnQQr9RHe+yR2+Z2s+xhurq8cck5zJ25uEs2zuB2Ma141UdtvUcOOPz6bRXzO9/xS
ybItEE/T/UiuLgghRPpQ2D510KmtWIftW/kmL911SvLrYCgXaVspCKC/+P3GLTNmAT+Zf/nIU2rO
T8ktLglxSZ3KLJNnmBSCToLE1sN12Lc3cgicFAIHHcokfcKt+Bqt99p617HMyCPfSXxuCjFSkQKy
/5H6JzzORwIBar3zKK4zozHx1BxSi/mlcJY4dZiIgqZ0XzOIHTcrjAeIrdIme5ZmeENhefQgaSLc
VGLRK+Rx5nGWD9qyEr/EABQTgNaBm6IV3qnmVztBEJAxNmHuXOgAAGLTmah80/RKmhmdIz8icNyo
ty4L3xak/xL36HzY7Ur8Lhoxyrq/hsg7ROGRJWy4WM1qj680VdnwkbyV5xEBu1HBnKAh9nNrh/MW
y+e2N8+9IJxnqDqNyIbvIK2yJ6NeKOg1BAWXnQxmj2f6XDC/jcvFQ60EzC1lcQP5iBVuEZmWEIr7
dRn4/ocdiMcrhjA5hkUuOeRFuAx53EWG1MqWjHuxfN2LGrETm+qaHZUsazjTy7UE1Zv6NJfyLavA
N6iC18o2bb3Ah09c0GpLkxfrWzgNA/lcdUjSRthcmOcpv1Aae5vANZbiq70KeuGlPfU4H5jJZjbe
G28A9gDP05Msfm/OPBok8PEMkjAdB3Mv+CVD41yOEGTk2uQl1DiwJkI9KU9SHumg06WQBMRwJ9Rj
eH0CS9hOnSsUImVxd9F741KqxbWbumuKGh54gJSfS+GH/DsezeXjxcmLE2KOqu+qG5k3koDtMGBH
CIYhMwA8oo5I4R7KlJxrSNox5L+rDv1hOMXb5Ftp7NEbGMMYunKT+FubBD1BaERdMZ/QoyqIu79W
wtSN7cpFWMyjBQVL/dckX1uzePkMtmeq4Wag9R5Nt05FtzJ6VxTj12x89g0pd1qYpyYCbnOSEFQj
o1YYX4vTqQc1zwjRKA0XOIAHZ9DT0IlwL4BM6CgBFJ3GugPWZ0/iCfXqudRXnuUYvTl3ogxAJd1D
c9ECNSH8oc982eHYz8Q8GmKmOpDTfwC4eqJDcHLM9mPqJU9iQNiQgrvCaEzwNafSrYPha3HoIp5I
+oStIniOEl1spz4mZ1SlCNvBEZztr3xJqV12f5gbora3r56dMpzdD3bSu/wkqmWc73otXzP0MUii
lxfbkbFgB8Aqk6BBwtcZ0vE+6JjFcUyCOybkIr83hYZXDIefxnSbIFfxH5RIL+ZhmLTNWwY3Gf5r
eQAHGCsd0gPjaxWCzIjpzwkKjAlHohsjN8mVNLKyaP9n2n8r1zwTVK/Uw6vhWVP+zkgSluWN4f8b
nIe8Dbl2ZZWYdTyQkygECR/YD/iPe8dzhED8kJwWcT/PlhlJ+t+dwwnSd57fxW68AQuWFUa/ZXlX
mDoQLk6B8i/ZypsZCwywm0PfJBfRUKKFkOfMX3uS57V/rx+xrjZ8cYmHrxBGvmNuLXMIy0G4DxUL
RzWbMsiefLE8YBVtYnJJte5CJPFl3bSX2SS0xoAq4iKDdlkl0EaShyqKHx+2Dey77E7k1sUGEG75
flZnXnDG0o3Gz6A0SePLPNvVUnA7/HjPX8hvI1oID+DR/pHOEpl9U0QuHzik5rgQFJwhZcFukoQk
98LpBg6xu6VZPgJLcCogjTi9jQrzF3O1Dj5A6qC9PRZtE6j8qlG3Jajb0omTjgeOPwIXmu1ZTUaa
foA9paQsrPu7wbv1r5lMPzkuveAk6e8+rYN6GPzEfIluSIazlhNxJP4IzlBOiK/omBJA1qWMw7Vl
5FUkGNu5PzJSc+ddJFbsPr93fwrWTwAvnUWx7GLDbAJ+bHAafMb2mJt0Q1hYDN/64EBUO0jCDKT7
8lTGxD6riiu0qD7k5NQM3OJt70pKmDuocgOx1oMqd+d3ZZ4c9TMFeQRiWY/JJ7e1v9ZYhtI7bCMN
zZFHEKad1Zatn7S/hLV647dACFrZR+VunUcP78rgoJQEIgfFhCA1Nc8dqTnq5Elrm+jGBSYQZkHr
A+vqY0Mf0eTFkwzYrLSCGEP2OES6wZrzMFLJISzBASlL4llKq2t/hKTmIsLkb2qPWv1bNirv/5wq
yC0/c+mJb4jlQwUsx4/F1Gq4iSPBD4wxDmbCwcNjqmYiQ6cYrnU4trFTNiu7/soRXmMuAGqjI+3l
Re1BDW1wYbKjqixcvJDVbRxoh8Vkn0y2jdOB/1YcqzvKZh/1jy5mY+HzJ38IYoB0mLrJhI4gRXUU
GuiQTYt8x0UkIMRhVGUti2s0tdvxnmztRttSQ+LAzd16GRQmuhEbfV8aGy5BHAgkDUZJ3QmX0ynV
Sh9le5b4CuEh2hZIpqMqmy/uqt+ezS1chSXi/xo5G4M0UCCLqxaVi0nTbpDyFzMbdoJq1VMMUrUh
GjQ+NPpHq1JmJ1aovbNfarzWpGk4JXiHVJW0xnK1R6G2F0Air3wmAjlsJaHdcVs0UId0sE5LZcBn
+SNunEnQmHmWtqwL1VYPY4IftXiOWE+11Zliwu1oYhO1PQsxlOap4A7TyTxkOoEArM0ilG1b6/QJ
+CeUHgw30WUqfJgT3QNh6nrigCkBXeJoqMmhKvEjufPJ6Ruam6314vQzndQzyaxXpjKzgFtbnx98
edkiv6+a9bEpAgvmwWG8f611uDHFcxcwtw7wePsb4K5/JkuTeVi9ylA8Mfd7a3aWfy8v1V+2YrYM
nb3IWh90xKG3fuKUaQWREqQFYOigYgnis8DkAA9WuB3tEXlC9dE0N2PrmVVzh+YEhYrnblcuiH0Y
aWcSUxu5CkzYYjoQK6GXnYzNFOPEoyRk97R4pwujmqxTO24uWbe4sUx7WyPsY5M/fBBRIFX1RapB
qqxrYG3EXiT3lBbq3BV+o1u+DCfsu30bfqgCVW24VF18Zk14Fjsxgg62S6/TfwCWBwtyro75jhD0
qKV2ojN8Fshub0Oxg1Di6HPHU1GfENmdSHdD9MapahmeaSGwYD0oMQXXRbTFNt21jwKR8ZFE8WfB
eix3ym6Lwx5oDqcN+6AFgE5qn4ti8Lsf1cA2pzHZ+5vogldUlidRqVG8Nj8DwmJWynbZv0pj7oqW
BV9ihDJzly3/NX0AP5Rfzjxq+g0Hw3+QTA5spphDFhwnxk7URlmfd9JWTVHB92NTVkOYuPc+S9Ik
wsxhScI1ORUPvQzyWz8FGt6GLflSq/Kkwqe9qAP5RwDy/kNn7cuGwjwda2Awj+ZZaaXzlp7VpLIR
N0juCkblVbNzihB9/TNY6YX9RBnXDyCWqHtP28/oizEdkFD7ZwtpRtZ5sATNtbf7cXZVrNZZWP9S
Nzw5wnbugjTjldO8NWcji5EY0rmUo5Sej1IkDG8ZFZefgSiH4i54DOFzllbtP/ko9Y0rcG1TGQHK
gqkhn9JpPTXg5xpWwtKYkApwwjehNLNr8XxD0LO8fg1HNN1fHUCQ4lt+UUwqVI7z6o2oMTBVjKmz
Vck70Iihfu24znOZnEmaLj8HxBllud/GERR8vb0+0Lq9kCFxqSFCkyHTLlkw7IfvRXh2F3K0c0k7
rXRfVMlcUP2Jv0Xf3FwYkIg27jAlrpH8zkh+LJvN6TiTLCl1CtF5JWfwM5ipwE0UK5k5OFL/ZnF3
2nvSX5CXN7wKWCvTM5A7vnlqoWqgTMfc/VL16f4GRWxIYhpYZmZy7JFfP7KqRNWB5jVXQ06ogmCO
1RMZ3e55pJk02AfzLFRIWdr/yL/GPZWfZCRKtSKfNhQ508hR0ayn7qMBVmiwO6ALqlCxdOnqTILD
x0sPhO2f/2w1hj3q5tbfm0OVthc87URtNEIb8ScrwRnq6dplG82BDrCPispmWRLCQg3nsQi/U0UM
UjrbchR8RVx8CnPYMQXlevyP2DDGoZNbcL2ITFA6tx8QJu6yM5qtUykvue9uT8oXzlZKgxa0DkrG
QyogE7chLDwR7N8xHvF5tKO/SX5+K+kJsrryGl7xBJGBUhmIkokJOjTrGBWU7DyExeJoaLNCno+C
BwFjeDDxluvIR9BkrbZQASfqNS+pObcPFaES4OKDlb+lfa80483s07dl1AKwltShqyzc536/FU1+
pS05y44AHdz8Ub5aEu5qPjfe1O2pvBooAUuUrF00cbroin422prTbYwWyZ+IYHubSOdBJri0ctCS
U9hM4rPSKdKW8bYP9jfAnVv9x1Dym+FWsrcj85Jco0RAhotuEK271io3szzJqitBnR8qp+euHxM6
ne5eEuf1/0shjZHBdBdVUi5ta12Ur/iblenMv7AFm3EUV9FWcF1oL9kzOR8zK6HlmM3aVVGzezOX
D6JenuBwn91+ZagqDpd2W94k7JR8MdOChC087wmp2Z0W9P0ZoI1HJphnHZCTrL5oiOSI0YCr7qT8
IjvVMXdqMu0t9gZoKVgKLH6JxJqxw8/7O8vNO6YUMoTAA1vaVRyECyCvS0vspsZoqYQRE21d7b6Q
hd3CeF7oGBuzuWEJWFvfTUluApyyJvncxsIlKMFdSuAydtJJTk2cfNL8I1rnvVGNN8Gs3xCM0kPv
KDgEHqXzNLiCeIu5AiZvUH51PysLwCmOjFF2MMsczO3AbxoTm3tCsqU3VOiutaVOLJ6SU4e8rmtI
30NAP4MyJxJXzqC3+HuhHUcOio2DopQJQKB8SeujSfidpKHj6Z9klRSWYzD7NcbjRAtpkUCXkuZh
5Zu9m2yuqW5ISRaCuAHXBAtiba4KZsve8sa1DtMbipZrl9xn7Ojyccn9sQQ1Zc+qcp0266pIxpVY
mKuovKnGl54aUVJSYPKVb3KK9rK8z5Zx1TvxQiodmW9Ud7IWpoK3EL/SDyiyg3RegyrdgwbNSV8C
sojXazWkN1KR6lvKCyMU32k5IyEbb8ouXBnQGfUjbed73+7wxuA7DGiLMxw5AKXo5MCv1hyo5voz
EU2zcab2XCBVBSmRwfuSuN+xUIb19FV3DQqjNeAuh09IVqCXZyX7ALsGV17tvsxKZJ3EYNuz8Et4
JowxtqG7GvmCQ6LipBos6Vqm4tVcu+uwGRdavsjgx73OXCXmSSPVzdz5h/GB/oAEngKVURb2Fqdg
NyNcp5bQA2423i1YZnXvNWqOdpAXiEkwQ+0tR0MpBdhUQ+R+R60/5XBIRXSOG8h71WojHrBoQchH
3cddxWiv+cniMtT6Iuy4AhRNCSwtPQyyR1ra0eIuYFjmS2gGcXLOj+zkFr0YAScL9/FEMA+ybzRO
KN9l+gnpFVRnHKFiQePQ3IVG6vf4tovyMzatq0yfcARPdRHmg6tNgs/gLSldTVUdHTVcBxDJcndS
rIXqyiC3wqaReO3MxvjA8kz3CrPxtFV2E5bU0xC7WJGPev+jkaNEJN2pn2hpVF+u20AW1SCuy3Dt
EQQeEnLRodnCy2bVRHAkGjUiTEoggOMX+uSy+95WQuoAumuws436vZWlw66lzr4B0ZIpNdunOVDM
TD0Lf9PFY+3JiIPa/7aX8ZEDGN2MTDxOJb4TfVcMOffm4DfITQtV8ePKUTRodObvIi9PIr9IqGet
lJ1iqjh6RE8RztCsXo+jmhvRipypWbVQ6RnIZeSg0lsJHZupCoH4ZKFXOqRy6svMrLI6C81eYDS4
RAhOOvmMX/JSDfFleCfaBk9EGTZ9ExKqF4IJTmXHanzLmPmFST1soXG8UvJ2wXR35uMlUN3ySYSh
mfADiwgd08sbH+BYqmdmDSTdzBs7I3AwpsMu3Df+x9F5LMdtbVH0i1CFHKbdyGh0YhDlCYpKyDnj
69/qN6CtKtuymgTuPWHvtffmovzSfqzN+Mjk/HnUcSdrb4tSv7OVoIJCHvaDT/YcFgDsjLq3K9Fa
V5IXTVp5ebiqoL+iPkN6UE7xiqJfsLjE8xBUYj6YnjouXsucjnkxz0VgVMmt2zkRFQ+VcvmxHUsg
LlXwInWPK/FTo69dzT+5sHES/iL/EK2u7kvbU6ObJGDcQ1Ek4yAbiO+oMtdTbdFKiPKdyRzJyfJA
Oc21k68/CkqNY9WcE3E3EIby+Wyc1QFcUJddCAUG9rPVgHcXPzsY8283yLt3RBF9KfgT05uUpPNx
WnkIPBWTIO/hmWY/wShCJHn2bb6p+5VJGY7o3vwYrGsiQRBabf5P05yChQXVgcUw2Qi1HzasKK9C
AdQlaJr5QgFFqHB7379WrE2TY8VkRngFrU/HbNUqJr+cGD701TVDc6ad9lb/Qbxo850QBdawSieN
EB2Bq/82GYkXor8SLbVZH/X+pgElRLstdbjTLL+gUVD4MmkDWEHRTWXooi14NrXU2hpeRrLwpN0B
lHyTdOlWi+wl4NYn3cYuQ3YlhISYsS7JLDz2jYUlR9rolpqjeYl8EXoztGrHlOyCxPVGwBIdyr8p
gz9rvC6EFJ57XQdGSw8Hk8EMB670vvxYV5yPzMLT1y1ZD94slF6fnM7wK/18r/1cMChOSAnFlD38
sWggjKkLtE8Ln1Et39hYXotiuyR5gReqOB8xLqytH4NGJlJmzPzKoq8nhoV6X4HxTj3YpZPzQQy3
3Us/ZHHzx/lUSSFjuSHVT8VAfmD9F4KW0nGuyKd9+NrZCm9T+ZGbQZWMD3MpnpI1PavkKphVVBPa
aJNdFq7jELb4nZx9L56kHj/pXVcyXOQ+rtI8zvedZoctiYSRRUWhkqpB+ydLy3AZ/8jpELViGxYU
HPnytvVp2OrButfxuG9XbXUOpYyTOn9M/Xez/czX2m6axpfl1R900ccavnzjdfUSEnWskHjfXFKd
XCZ6yuCOwv02KwzFEiYnCljT9WK6qkvTI0+fmiXw1uGSohG1kJ2fG/ZPS+kvcO1qIbAOHzpwizCQ
rUvmZPjXDb740DnhCQ1jiNaqP2C7HlQuWuPrGuEBJrcXNrLVbqbqykoGBJqssDps7jIqkWKO1Wqn
Zj2vQljiAmNO4g+oOcDCkMx0aoO1YW1z/EcOQ9zRX9HASnoa0pGbuNfbOYm+1/xksYxK7wuSNPYI
qXidiQ5E9EKgJK2+ZWbXkk2kxYW3CW9DKgXL2AXTpPqIk3zt3ADnbxwNf789bNWTcSaPsDKcfmhj
9gWz3RvQKuCCSahrtQdsbU/ZdYhMZ+gyWgkDlECbkyZqkL2q+9J0d6Ga7qSmL8gxex6Gn/ioVnQt
tRCvG4eXCrdM1wN1/5EU0ruRXMUFEpU0BUQoBd1IelegImoi6bG/rzprn/zkEDxIMOmpRtoFVrDw
hYZl9syK7x+7s31eA4saWF/4O6MEbv6JGpZNES5GKZ7II0grxASaGucyWEAWixU66tNeNrHMN5bq
jGgKK4PesVqPrO4ewvhbMq1AtC0CFYdT/67LU9ADWkH75w9pCoICjaonapKdZPbxlCDVUhjg5mvw
k85/MDo6ma7bOovyHjXkectQjy+Gu7zyj3ODWahTyqSPNtUZhxvZBEhdXQWZg5CkLF9oG3dwtL0P
89RnRm2+zezBBNWFJ2FzFhef7LSoF1OnANqgDP6aoFqwdL/jBCV5gfjeNWExO82+AFlLq8lj3Nh9
yewMLL82ymCoukBd+VBEpC7pEvxEpCIsClbZ2aZ0SN8XBbm2zh8MjN7eJtGQCBHbFO4zIzpKOZpB
4hIgo3/tK59wdJFUSXLoaN0fgzpY2LIvy8OEIz/QfgZrll5rfuzd/tRmDULXqQZEjeVytxmN+9fj
c2OYQipeflb+Df3Z2GvHYJ7I9rYFs9zRfofkLnzBFx7TH+QFGSiXR49pLCXqGbI93xYHmMbMKmQt
bAKM2XoNetCsVqiOyIvTgq2BFavZPy2dwUe75jIEkj//XY/xoizkOBi81BqkJi2PX54tk4YRpuWS
up3lW7p+llm/JY6qvQupY93IEIn0uriYXt+v14qfVoWndNtnHubqmuDvEetXjBXCIUW5oL2XrTSk
Hc0MFWGMwLqsx9U+2nP7tqaoYgeVNRsL52gLJmAzibIihKKLRyeS9mcBpfae0X2flN9TsaG3VaL6
e99PA78wWDR+xZpYf+amdOusj/I1nuaPxhfWyUjjhYZduX5aYGpC64s9YkFlMZOdsFGTMw+aAuJh
RPoCoLZ2Y0wxuahnccAoz+y+DV+zzBoN+CrvUWXpkVCdS2sJX8x0yCJsGP+On3FldozrOk8NX786
+MowTDAH8nayvRJPPNBpVzijWk9V8fa0tUdCp4tmoh9/Mx0Qy+yRz91drwx0806yaOyDKKG3DZTY
M4MPYyAcESWnRHX2EnocDMmRMGWDycCStr/6x4oVHnEL94Xy9rhlOTZSM7mn+fbYz7sxhp2Fc0rv
ngaTw2P62hfrwTgUwrg3BPPnweUkaOZFNFZMKtmluSsWhSyLT5CAfT94iZVQmEP+VX1ORl+SGm+R
D+yDJ8sFAuSI/TOpUGwMO/6j1BsS+pdZ8ZK99Etp9MtwxvQgYCNUczTyW/YjaScCmcKO1UdLaWiC
69SR2TSzV8nc/lPlJXMKAlpztyTq43SrEHQgXdr32FDXeJ/hHEQWhukJz89Q+v2rj8R5Ka7nRMtu
wtmrX4bIAXWjYmJXJm58PUkCbrGGKcYE3pBjKmGoji53/Isx+JMzt3w3OyVo7PGR9syWz1OBi0lG
bVrKHrnEvtINviCpXv1foRt+Y0D6yl+jgJOr6PW7Zprv7XlR60jcEKeXRKysQzTm1AYf3VxijdLC
hVXKgEYT901WvyVN+gwSEumN699s62Icx5ceLbosgmoZEnh/zxXj4noHb5lK4XTSTEJXIfhcOEi6
n78sy88aYLQdA8Tf47mUQetUBUSY/5Ixi7UOCcTe3pVFfgy6N6w/ci06pFfI4eEIrMqBaU9DBa/6
PNCtaK8NdySDCZ/q3bN6RAKW5lmIfIm7nMrt2abLc/VToJ9qBLk6qjxsScW9GfD8rJ+j0l/GXyO6
XY0fQ6+sEH97GtjUM8kzPNqJSOTc/fxTt3YFacLAttvZyZg4KcIvyFQeegq/lbYAUCBPNhsgD8o6
VmbYQG/sedY+AhDKqYgfKJDFIpQq9uCsHpz5n/SbbOJyKWnoY3LiEB92jMInv0NHwvGtHBnjMDPq
ORFmdkTkrES4ZMhAe9WcnyrJqwhYHEnaworetfhZCuO1RCuLJzbaCUbNUS+txRJ1lXkptfJK5Oet
dJrXduqqTIRRyyqIYuBsNfyL+b7m5r3PykedlpjpiwdOiUO9mrXG2NCvELscV6IJQqgRocRSuHmb
ZCWaCOS2EPBLX4nOZ3KMnfARGWUAOsNO8pZD9qpGw4Ire8VLmnF/OYMSj7Ny1B5S2TzSVzKaTg1E
Lje4ErGRHC1juSz2ETvMiSlvH7/QgoTw+fOc+2zL+WdgH7Jz3d3xXt9h6iFoPhngCEfeqOliPvqa
yb8h3WR4fZk+kscjwv1tiOLe/OpS/+PoSTZqVdrkEtnvKv1s1uECQzEwWExnHZHRknfA3gPLEZmp
HK09Th0UjTKCdAG6PqVU3wqofJ1hJA/sWT5npb5IuxgJUhMtmhiKDFbZMUzixcUnM758qWE5yVHG
twtMSPWq3A7mq1h4wNoKOWk+2ACqAqOUQr4CzYZIm2GdDnedrMfKVuIpJksMmeiJu+f/w6P+av4j
ov60rMz4HL0VrygT443xmMXkX7RIADa7MI6xw9bX+iqlc8TcEP5zd67TKVRcclrD1B8l42od2NVb
45KPfNYB3CFT5xVAa5VvYUeiZkMNSHgo2eEyZdCTC4n1ea2+z8XG1ikWXgKb7Qi6pAlqqtScKpWF
sWcOuPCHf+2ITtD9NRWlL5DfXfZ6MAC7HbHUpAGpimBCG+BruPb7BT26GgpHEWlCR8WyR+0ZubMP
kdfpu/TLWtTgYDyqIcKjpyBzjhNtXX2SvcwO+2DaOVWfEVFBjTBeCxw7MOFJ1qlzh7gsJy8VR/47
nrtNcFXmUPtD7MZoEfSo44bRVw4Twgh6iqV1GqPSYKdjoN4xop2bL+uKMyh88GtvDZ0vy5HTOAP3
GxPP5PXtpto/0EYNPJ4yOzfy/CAId75xQtHXMKuFgnnUJDUKPfBqDCZbFSvNcpEkMRqEl0bIEH+Y
im6LOQJ8rqp9EjDuyb65zoGilKHef+um4OAGk14Iy/zVzzHMgcEYjfFqGm/9h+JLYuK3CilMcP3V
9acqfpl0EcqKmpwL3GgMdzV3t+wad1wlB0nbNiO1ssiO4FWVDlIIdv40U7TxjNaeQGAj2yRtltnG
vfYHsmuImzvqA5dT6aITMvguApDU5SJY58nXmI5J9o67MlEutS87r/SUrZzc3CDe67pPcjjUH5Pd
rH0AFi/YSlgoShcW8xZu7WlhSkE2z8Dj334TE26xI5Vpw6r3QVJsQSH8Ex2GhTqRJR+M1DPz4ogS
xTLeJ6V7Y9B+n3kIzJvhzgRWDwvhiCpSU+Z+jU1OTY1bTkYRvdzQqgFnyLYsMKc50EQjeMdkNPpd
BgHIbaoGieVGnf0izFAhPNJVuWiC+D4sqFvm+V0ohTc2FeZScWh2sSJe07Z6yJ/dSzcCB6DIABBC
fVAUwxaYVMtaZyPLouu6FC1a3PqVAzI6ImmcKSESxQYRCYWofIiuwg/gZ87PWS2QBWFG1m7JsIdb
wZbhSG7HD7GFVPTB/OwYxq8axbO+eroknl1kW4hcv4WN4lbSLlJjXn7lLwucM46905G0/csi3cic
WHkztp3KS68NcS0v1/6/Me2ebVVTO/L7Wp6cAs0xzafMulnF0N8z0VmZ6GRcUgM+kAVlNKczXrJz
p//WWZsJN80i1XQ0bbNK3VmoGcYPbqYfgFdlV0v5kTjdxWJdoi5kqw0r84zqXctZxVx2J2+2x6w8
+lljbc2YvBIZuTJuusO2vqWWzvL9e5Fyln551HZLoAq7PxA5y67PJxxJoHQv6BBjye6nV/jupe7K
U7TdgOjZkbRd06I/7dp0WVoG+3APyLSM89qzIfmJ2XkGaipvXZTnSE6QtI6Ay0myNms9EuE97z/Q
gGdNQOBjMHNj7uYty7DvGdkNKPt19AtPFsjfHkR3GMpn35LYugcjfoZ6rXwF50978K70bpckwdwJ
oTyaUX1asDalN7goTrY2z/KTGOnFjY+hiQCwn1x705lwSruXVRprvYRm4ks5tni4fM3pES42i0Zq
ZGxkYc1h30sxVnCXxiFlfadA8hIm1Bl06YTCskrGN2Z1WZTJGzHztbNPv+XPl7bPOEYkNi84zuA2
hgpPp8aNylK1t5DW8k6+FazYUmM9tdpKh/9/YThVkvs12FsuuzNk3G3yBnX2ylH3aqH0N7xuC60r
jYxvEDCO1JCmRwtQmupASI3iQ6MXHClu9FGLCMqMTI7blivB1IPqYDeaw/lCf2igP6xm5hkHa2sL
oRYmZbayzL43q8HR3rsYu6LxsVHwr2p27eoNER3uhfwGwO/asV3UivS6aH3Mt2X8RNAfdEtzPSzU
m70RlRDKM5OjFew28UYq/gPpxGlfYZcve5e4BNyWujtYnCUDMh9jRMNw31XRk3wEADD3s0mMpwPb
oTZ4ZWfF2duhYQJbMJltKntTtHTAWQ88S0aikzwTVo3g4mFXCqiyC6ZYxpli1FHtDyryIpw6ucJC
zUbH/Kf4AdOs7NCRtM7SZMCjjqspyXf1pP03iWNYrgprrBE+xr3ntyRNiPn4d5doDgEhrkJNxWRr
yiIMHaE0cl+0GgM3I5jeEPhy/XZD/+jb/K2yu1tHmABsf5waNA7W6k37H6RY56/NJgNs0H/k2/yj
U8XPcdg/3MNWJhIpM5a1Yup0yxck8dXvn7JDWNB5+DN3xa30iZlcmKcH6reivSTBDFaY/NaoOfrT
f52l0h7hh6LZLvTsUg+8fbjr5lIKIFMeMBXOyQQ9paNtPxvRXDmImTRCbDQWTb3gpV2C0hNxuwYM
qgrkcQ7AgXWgRmR9CV8bO0STJgYRob1uTOxWR4BV2p1kersrdIdGii3GfXqPYUZY4k4p4vJpnawv
QtsdoX+vr3KC4WKYb3kvXBUkClXX+VP/80CJuRnZReI7ywdmo9d47SC5VlK4GzUdWImsssDBb94g
YT7WVx/4HC6AHheAlPfIHjH1r5zBpNfojI9MN2PXceiZp+NwVLAWM43wWlyOupAzW8dcKfxlnO0m
wZbuD1QU9yZRXEBOZxJnr8O6xsvL9EbHDbqhcxsX4e4AvJM0iDTB3LG9/l+N1IR1t4RLRmI00iGt
6cgoolDFGM/ONidaCaXThl0MMhqUgZX1gyKmb6DN35fB+hA7VpRsy5vkW4SAt3Ce79Ir/RhuEWad
4r3lX5CW/McsMdCXffifjvJHhJEjmzUb+FMK2QoUglNKM52T5YDfPTIzJgycGp+zCtxnQ5bpwT6t
eGvxygCp2IVYgVV7KL+T4Zl8JB9AxXDK8dey+ZNbFjtj0tAY/ZJy7xkz5PQacLXgVJrMCAwHZy7Z
2jt2T3vKRVTuoEqEhebCzkXFS/91kFl9xhPwCvjVQyM2TQMdbyWAWcOFhL20tfV0snOmLOTDO59c
on3P/ITMe7n0FnzO228Lg2WBsoARub+tmq+y4uNdAkyQdpgjEKsnOwJ1FHoCAhOxOvAtOSpadchk
3iwXXgKgAcvcWsN2/t1ZyycDZBJJbwvkmVV9ZnfW+fLOWciw+eBgfQmxqx/CWvvjSzzUa8APd089
SyRPbCXNBfyUoSD2Jff7COMUE9GnClAIys8zxcO68gjVjuWjlc3BvLt2Xv01SAlB7jD2pj021wqL
JJNxF+tsrpj35QtaCBMZ2cshKADZvSwbM5x0joXWjIl0vK6aOzK/sf4OvMHwTHV0hAgQuHurLuOu
7UB4fUJhwUwHJh/ZDeroyVthCrnlKUNlt56PvQk2GF6tWEOFEcOBLnAvAksdGIrCHdxVu8zkCI5c
wuvNnTdz5xFYEOIbbRmw6+jl6mwP6ooQN0s8zTzDe0Fn0INhU6rLmoHbGEP73HeCW/A2AUw+C/nv
BmMtwm+CgDmjV7FmpIAPHF/p6Es/82UP5tNGjJyRLHdNIJUJu89kNMDojIt1iVK2Dy9fFbubJQ/g
1PorQdsoyIVixJDwLmRv+rDfV4lE5f+y+mW7Tp9tfzyT+isXNxSWGS1IHec3AakcBnf7fOC6NmXD
N/DHFrvbmqrPHNbrBenelv0dw2Txgclz4KBdH0phz+qtiP35NX+qOk+wcm8Bdt9heCwxeUJ9Qphl
OeWvlWddqgG4Y9pTDMvtYZ7P0hzoyh4WlRjtHTLxc4otZJiCUm5jrn53kgffYo0C5dxnAhjkV2YK
xHfqXkFBIo+5L+RoXrsFJBFwP74K00/IPzyW+v/qAIJsPKHTPK0UOSfk85KjadUFMjYQK6axWqPa
Qh1pMPWXl8S2CEHUmPqLmRIbyhYnScvZdDJlPUbB6vKkFGg0ZYYFekVTeShRjEGR36DKGEdP/gab
L0VLoLJ6KKbZ1louQuzkr/xXmfVj1TJ8CBGMFOtV2JUbypW7KKwPnDEYSaB499Z4buWfaKCASyRv
hPa9D0S5nDqyG7QFqAr3BWr+SzG0l5S8xEDfdW+SGXOwwLJQTvy3fq6MyV/D2172SLN1loyX+7X/
GaHWEfdkK1p2IcUpWrsDw6oWmEXik+blj8a16GgZFuz/do31lU1w4c17F6e0DXmiEbiThJr94q61
XH0ogTehBiuVMLFCKIAarYCZhYByvlmXnPXueLNJEB/QTGNV5kDOl89E4s+M+rVx/oy+SdzQmUVF
aBlysApF0I+rb56le2q+PFPsqWQpNl6aWesFHogrNaXqne/72SSPCX64n+SpW4NXzDEASZyJMFbY
zL3sOqVvUAai+EhYfDBPef3t9TY36O1UceetlnwJX1qF7lKUOxwOxn3Ix/uUqXbewlXKNPpBy4Fl
tx412iFcFSW2IrGFuY7abvqL9e40GIDAWyQQUY5YVYQwMEAYaCXMlskfk91OIfyGjBUy12U3b8MS
TdyBQfRR5l7fXJO+dHJLwjOEsgO40bRNt7eZDG+01I7yMRUM/bm7Kkg96KICC71B4Qxc5utaud0Z
pVHHWMwarsUD1l1Ymnnsy5SF5n7ZXgwbDILdh0AfSSBXI0VCglJTnqPkOU1l3Cvg+Y9fMhUhDWik
rjWmPMzfEnJFNRjWPBgaMiFLu3W0dzMlAZELjCC0sxzz8mJfLFEu6ejcbGMybkks4n7tMJyotfw0
H8LbMe3nCutCd9mG/YKj+HooaoxrMzYpo7LrrOlBKcUi1jTUHyiHUfk1SOhljIGwttoUY7l7XEDZ
haKQhkuAeIC2tj/dfnUSZsJV9dfreFLRnK3Ey+3i7OisQG7b26vlVNL/prahMC5Yf9ccoIjQC4pJ
8ZN3iCEfjuSDGKMNT5DiwPl24NvUa83niGcFCLDINs+CPITE+kDdS2G5bMXT1GhT5epZbMLDtYnV
8bDRD+RZTcZDqoaHWUNizBwqzri/pv7/tbu95UEANGkY7xLNznydcbwg1WGCLRbv+rw/oXO18Gsm
0aHtyT0YZeqfOf+JJemGw/dWHw2aKbvdpMC6M44P9TFjPqcGEt7kDF5IXSO8IMjxUE4rMgIl2F4x
Zi8pc03lftF3iqSeO25+18vK7Q/JmRoyU7D8ki/xH+1p7+BiBi81+9NoPktBft/W+nOxrTdzsm7p
tdQRD+2oy0DCjGKkJXoE9YvnTTxnYDCkUn0AKkJuDjEVMmfPPabBR0B6sRikjq4ocEl+YaQtqjA4
fs04OcbLkLYR9u0X3JcWwy7OU5Ndtu0qz1YA8iysVB0Ym3Kxly/2iBfGFmU9Rgd+uGrVrl9rSBJg
sCEzA8019MINOOsdnZpsHRQEbcybUX8Lb0rdMohk+yQpaKC0EDnAVjmsvAzkCdaDzKjwVZcz2G2/
yaiwx8/0OZrsT1tyS3HrWEzkBLayerOwzkQHqM0Xjoz8sxhR18gAA5P1rprlY2hAO0l6hG/kL4hE
+T+N6EDGH6p8JuEOUrXpCxmj6ttAAfAiGnWayR8WfdcnxIGkrAOrKJgqt+eZGqQaN0xPm9tM2vWQ
L7JxroXd+VxDyWr9ZWJKNASderg4wmF0nv8YFLAtlW4PjlbHa7PDLTVm3PT8V4lkOHZ1+RwZOvNW
oXbDv0zpRj4bz7p67/fu+RoH1OyOxzWlhkFJOMkXSFAYrcmxQVihN4ozKJVbyNAd3rb7WvX+TO0h
MN5snU+bIL/UFZp3k/pDkQWXY9bbG/yCy+6zFA2sEQU7HpRTums3DJmyyM02hSsT7vXFbmJxvNOb
Nx27SX44ci1wPijXel6v7YbX719aKYSXpnE6kW+mBxNjS6zz6Xb5BQ6HeYX0u8iRgIIab3OP/oY2
8vAYf3nosIX8vuEVstgd13a5fmr3f9BuP45UYCeLC9+U+sue6pGsQCM7jjBBdn3Aj6H+uyg6gX5a
7nf1zR5DeQCQJbGjS0ZfndJArFdWfJcdoeOE0LGjOuCt0dUPMDwnytvZOBM+DAj8vNBmi7L7ujyf
wjG/yfsTO9oFphc9uKWDEEfVNc/oZ12Zj8yZIXO1rMQ/jR5WShxYcBcTsAfslGEebQvaYi68rt8A
oVMtIC23KG6s5udX+amLu1fB75oYDs8Mh02l8St9YBdXEJv5R67RRRHEPMiIokWnIUe4OydlE3SY
3vQ5YkLP+Hu15KjY1GhgdVUCxjO7NcLvrqZXIKSsjDIb9/p5bJuLpW5R1qrhopjotdDixcWIIR/i
56R/NJTg/UqKFxSXLIgM6XABYJy0jTIA+hg2RbdGdthXCMrxE9f56i3cIlOa+VH+PWSdD7zMPMez
Uy0FY+z1Om3ata0EPObURSDA8GTLbJJyXeGZGa/gMzFQrHT3B76ltUovhbwGE/uZokfOPSEVnF3m
gymOpoUZXtdoVLuAHqb+LAkQdtQh4tXYhqBuFGaz9BM0rkbJTqT73ipkF8N0RugaZGsSURC54rCy
buLIM9BSN8josWPsKeqW+kzImqM1J5F7vpSX0CQ7C7sGDDodqNVzgGlm9Bwjg3XDtUlEjaM/GA7S
zs364mu0c3jdSxR+f3QIcEI30rVtzB6oGJDZKF/16bVfYjx1NtXGR3kiFnGBQAVsZU7Wlo77rgc6
pcxq1EgzNhoWVRaiaAyLpmdBMdOfPP0Hw2yZ3+4u4PM2AiP5U+7FDX1CbOZWNB8LrBOU5zRnvfO5
4HabKHhwRYJYaeFtHfShNbwtQem814NXc7S2KsyE7r17sY1x0maTRiXkjjRxIHBQAzmdxpg7e3WM
ssvkyB1QLBx8vo3AeGKpWGz0SJi7arhX+XGvkC+j2rVhuCJYDAoEl711zTqqAB1gGKDrPDRfmjzs
lgOK59LosAmUGO17K3miI18/wcFFxQKB/Ylpzu+AV55686032AUeXZghx1WZTggvM8IWKVUSEbrC
8v+LypYRPFKVwbFMpDO7Z/Ltf60reJ09ha+DnSIml4rlSq6EeFSdAd9ClRheg9PVYvcxauRuwvdi
JNUhVTe+WAC/jwdUKi9jg7Z+DoGFPWX3RBOmFK6K3Ryv+EziQt4vSjNH6rfUA94AifGC9zUzWreU
HmawZyjtRC85EwJKvGH0rXoZpNmIVONHsVgfk1x/qln3iZLzs3nP7grA8NcWyE28av7KQdBaRC8U
2VtyWOzvCar7c6AdYMCNOEn1zWo7IQc7K/WCZRdLXUfnnCPO+LCU5yEaHoqki2EuN02T78bcx4RE
kXFD+bc3KImVfzJ+mnQAoLQDLTdTfz8YapUWQmpGcoHI9bkI8/0LUces24BWE64gWbZ8w/qW2inA
QQAZCTcOIw/5sd3o4jRAnVbqLbDmBIhFqqb79cmeuG5UrpvFteX200xXdA2Qnkq/wEFlAdHe3PSq
m+pdsGrsccejU/+aJfgp3A1yOT2QIT8UAOqJCTYokBggKcLga23mz6vkdditts5wtRy6HBsVaTmj
cYgOXXWYfTjGUNDO0kWy1tOW2SNmHY5D5bvvO7nd+sSMTH/Is/RUlvaN46Pc7we7Q25J5WQsyk1T
+8fWqE8iwpiN2DGfBk3Y5rYtbnWH9qT/nV/ZUxTDPb/qmDimS16Il+ThTqglTdSpzabZqtA+JkJF
++FzB7iZQBUdB+ODZLYPU63e+654m95x5xxmKG+ocpFwVHsgI05pfmaGYovzZFdza6sybC79O1Um
duYqZ2hIwFGQ12GHpK1cigvRt1y96vmwuRUXkxa0hpmx+fpyeQFcVxLf6mn39Lwn1AKpiAEBKufc
tyKd10IFdrKn/ix9FZkaF1NN1M5x7aGx8o43E3f2eNALoYSwVUhqwjPFgCT6y05nOHPpInccTGcY
8KWr9PXy6nU4YIVzxjVKqNGm8KCxbT20R6Iz8yJTrjqaa5ePF5lkd1V01Ra2zwrwQiz98Yym1ILw
BDbspEUQA6MRtg8pns7IAmeu4GguSKdO+BQVKLhzejGIrm4UJK7v1XbtMqgjTvM1MsJSnDKr4nxW
rltZ3DX84u2KGeFLwt2wR9j8L4pVx0RIx/v5K0nu7OCpsuycQbHKaF/xugtR32ecaQ+TbHdDcA+N
sKftNbybvBY2BnsMD7cEQGTUZeDQTZY+tZbbDEfqln5wtKBDiVy0szNmPI3ATBpG6TLbkW+jjZyf
+zGB828QsfwUOH2a0gAfN4TyHEqgG1RW6HWbBwetSjpkpJGgccfMk8FmKiK1UpgvbgGJMdgwpehY
jwvUumGWIqsswtSIy828QmtuttsM+BB2h5PMm53bZX7cmkS8pbeGuRTADfMEEYvRVA8EHKT2o8Jf
LT8kBC+oj0zlVqSnsEBu0cQaWpLvcONbNWIo3DSXEbAnIbzpHudDwj3GNEJ/t4w20Fk5LMWbbK4I
nI7LDo1oqBDabfVN82pt5B8ixMiDXOYx4ZtRjfVlp1LktkQs2WjwYQCYgJgW1x7hLLL39mbiU+Hs
uIntST20a/a8rOrgaCH2nqjBAVOSItqMvxtsgvs205XlYVOy/a9xmbOoF8L5XTKId2UxnbaY8Y1/
xlh7pH65Yw4vcVO8chp8EeYkgls2sDn9NpxwLsxLW+UPSDjiUYZHu4RSv4epIIc9eB4qvxDoX6N1
PknOmoHty6qe37oLjBAm7cG+LfH1rPThLBn0xSvBYQWDBPHIAhAXg3jXk/qZnc5iMthd9mbi/6RC
q/uHtnDnFRBQV+689ni2k/Kc8u0pFyi48F7OBVGr9gFTUJ8AimXzeZb+x9J57kiKrs32ipDw5i8J
JJDelOn+g6Yd3nuu/lvsc7SV2qPRdHd1FbzmiYgV8yvWl8d259qrpHjY62D6sfeHCkSj+uYgch0o
NmZOr5QWHDId2eZokUd+Obdp8LuktGTIa+59araYSsd4v6FgQ48FyAsE49M01GqeTsMKra09MfbT
G+infyXcNiqumwLJ1+St2KkxAm9GAwAn4pm3bMkrZ8kn3+dXpEQ7gCjsGx1IC0Per9139UDZ5Djf
YoVoQIllKMtOijM/leZ7SHu4kNhiD8Y8HitEFClF9peZkqUYBkslgF6Vi71Pd1mYeSv96dTBnxo2
fTGZL+AVDrgf35uznGXilXCGDbk6SFxcFiPbiT5uRalSqwGMIMH8KyFTcWdXP4hm7VpwZ2ClwBRY
VyeauTyvcKjaFd+D7hkmKFPO6vs3baAJprJs0cj9TvpXKCVdBvRhrFbA0ZogJpeF8Y+0MvGfiUYL
ij9yeCAY5qT/ekbgZMmwACGfJhWOI6IZyTHC7pYFzf+PqEJK8ZvOmTAjZbh/W9y/bdoHDe5fi89C
YnyS0U30KkiIkjYC77uC+qCtvm5VOERJIEsbGBOCdgu3cvQwtyU9VsiCI1l+L6aHpue64pW+sfAz
TVOf+56vmWsQUbue8Dpo2Y/aOtMKfaQM9ZS6wrQd+045mgs3uin2t19ooOvkYGS2uUde6+P2tUGG
SECcYyCzcslOSsFOEGRMBnIVy2KupzD/NMeoyWrXsTsZ/+WGFGbnT+QV6Tay7JbXtbZuk7k+uih/
6Y+sYKw3PKekeGVR9LKynoksh1CMBGYuPbbppnbjWcNasNXBaM0XQgRGdxUKphCDea3UGeAKo5GP
+cuAlzNaP0Cs+2uL0yQ3g0YukcW6kIbqkOB9/hM1gNbo9WqQIWH1u+lZ4svxSFGrcVOr+aZo5S1O
5OtK760dk7qnkGY1HjkalikgZpwMcb62OWUYsNslhs98+3uUdbAQCTIJE6q95XOEH4y4yyP9ggq8
GzVrgclN48cK0VtCEUmv+2xa1gCrK/J9Py/HMwlhFsD2XAJlcqygsDqAU9RHSoTDRXux5s+NvtEu
Kl65hBflWvs1UMcKAittp9nc+NrQQEtR+EbDB22gf4pTSAtNMqge5RWv7abFIgc+SVBs/eJQER/u
3UbAKU4Koo/ZMxcEMLXC5FVAf+lkLbhFZdUl4RKomzVUAGRQeLHjHJ2LhRFoiu5SySfvUpmdK/DN
kobpLjDORxEFcgIEL5zrNcgX4rAXlUAbD+YhHVpXxKhVVjSBAwGdQZ6kkgi+9dJXjdOLQFQHHLfO
sIhfRbt8Ly3ELRlCWN7/gJhvyYSYV9YrcLIMPdTjRYOeOKnSVZDz28Cewpb6LvX6UhTLiYkycpsz
KuYXVNuvTE2/JrP8bN6mGgedIOMEJtjBaGVlR5c45IIHoVTUy5B7BbsrRW9a8mPZr0fJFtXerwt+
mbEGmcy1dSuciKpEY4nCRk3D0Sb6Bjkw3ksQKUkCzqjguBgropCVfpHhX0yMoHYrBUR9qjmyiLYP
I/8SYuFL3gQ7vQIjDy2srZRCgnczw8ZkQ3JiQtsVaAZ8xWHXk/ThJLH000FECGtF6X+GPPR0LHka
anXPc2nyXM4JR+b8B2H0wyBuR0Mo/O4GB4WwLOk6LepfVWK9vYr6FgmUX+m8WROK6Sl25SvreF50
+nzmv/WxM7c3fbAnbYazhzEmB2351mP9nP59gib71E3p3SiGnWb4d9mtCB5oZYBJz6+yjeYRBkiA
/5Q8JgTZBcKchQrPXWGf1Z7rKA7NguiGBk16WoejBek23vlk6KnKMeUaznEGdVXhUyCrbnxSpNUG
aVVDWgVS6zFePOjopj084v55hRL8yAxmiJrm1/iLhomReDedGXqSAAiVCfOz03HSUTjpmAj4Kj6x
ySKn+6sSuYPSAtoM18gq/Ra2njEzeUD1l+vS25/YFfSiGSo/l7S/mBvEZSfKsvdyEMXyY/bOUI/e
A9GHBTvl6u24eAAiIjpJu771XmFoh7lhyf0ND1JZpAfYnlF8rbryqoC0bJryapQDNnKjNy4yPPPJ
+GPIlDpQNoDtjqKHmBq+sq9dNZbc+agYEVbU3tPmBEYLVUhONlbXDkKLWNyFklWiTuG6s99xt61T
L/tOrDbM0HWn8W4I5ZPl+rXK2Yc6ZJ95YdBlo/oxwJcdkpupxjGGzYIeOCEx6OyiWC2M34ZtbgSV
3cXsnow8VM5PIJX4Fz13JfiYOIRM38RAmWyJkz6ZkS20j34YzCVwIRqbj1YAR8IRu1+W9DmjKc0x
yOa29JP856LGhygGxibIN4lbVDV2wVLMd1bt+4xTq27pkKufoLX92JtPCGl+NhJ1Fu3swwoedax9
rfX2OdvZEVcLpQbtWYj+6MK33G0nIYvvj/hXm7BEmoddJ63RSdeH5rRFhkoApCT6CaX8pGNjEGF1
6iY/dUZo88ExZ5a26n4Cuz6z0KjyfTCP69RfBSF/jax9lmehLkxYAiSOUT2tKbCljsBZjyKaZXJn
NC6EKuqphdaPI8XDcKeTK0uW/6f1C2j9y8ZcF3jXakbeWqPmm53XcElYygqErOhGHGsEjjUWnd3W
OTf1azr3d2393O9/qdq+TGN592L/IQBr5up61tb5gLXVr8zyVBOFFWmsohbxM3UZgN7igs7JbLnR
8paYygUCrQ3cL3wmThFJx6LbjnUlksG59AMuN9hLuXDGAXuWYdKuLHtqEF+qAsQvMFqRNDMHYVuG
RVzjV6oW+++9nLiTVjrXFirFVMdkWKlOjdtyoDJ0ZwW2Oy+ZR80VdnQc2LASOl8H1DjfB6vnvl08
N1wW68/4MU4dCYv8gmPvTDvRWRap9buMenWZ0+3cnVaJ0gjlakAkii9o/6p0ZGh3tA4KMF1iiOZf
nWCP6q5ae8yXya8c+WPD/Dwf10tP+YmUUGkMioyEY4O5Pn5mq/mhyaQccoU7eP1VidOXXg5fJsjZ
NiO5Aicy++zS5IOKgdLYISvlk7rPcBDL09j2nzRkftQkavNLMapXxliXuezPKvV4hCa4pSQqwz3x
vcWs3YxbMkmF+mhbTPAqikrMmVEGgFaVCZ4CVA3wgcvLnnBhJXXxzwBv0WxMY4Xtij54NZjCzzgj
1RtcrEMEiKcgtxQrXTDdrHy59ClFzuu/CopQ/jRVAaUUqJpB+lRfXCtjoWE4OONvgiFhkZSJU0aE
B0xZJdH9ofcwYwmUwNCL4XcTUHEOMH0cB1mdB5mXF8gdY+wPfMRMOJK7AguFf4mQDhZw6Ti0Gyd9
TvWE5sv4tMbcuWDkaFfM6UTOBkqrh9tfCrIM6Oqq0nKzjk91MpHETUK4dSN5XR27Y439eaGB57+4
EuklwDxZtf5WcRn8mEJd344JVZ8RxYmDInmQMyeDXpSeO2v3wsvLKGM41TW7NOT4GcysntFdIVx7
4Y86P2ir0w3mhIx0lxNZnpMxZKeU/6oVaNvSzWAS92az1jNkP5NcieaYFcE5hq+cEWiJcR0ny1WF
PJsyYNosJxaeFlhabd/s+cI2RnuEDmfDE/rR65iqEl6K/hTUL4Motpf1OU84ZSkH7+nS4/wV3/nr
qunxyS3AXn/YWvpeGINkOJ8ag0eV+165X0LRQe5W+6ot6VKb2vmIQhXwiBueSMJIDSw3jv7OVBMA
8c3X77a/yZm7wu20nzMUWX63lGSiZgaaXgZRUXJgdeVpdqQa82KqkiU8CJNK+n7Fp94HWUa8L2A5
wEUZqbAl1u+/yp7ImpjUSyQyRDK5DY4lttKeozDvZl9evHx9Z6P06i9c9Fzahxoc7HS9BpuUO23y
t+NFGzgOSwT3lWmm1m/wx4q3NO/8PCW7S5wqZb1t2IJncJbPCKZ5AW95yyHegHZajQvXFXH0DDh1
YxNd8zi91fxmZuosAqpozl47YHZU33EODpeQGJd9lOrxusYkX/HGxMIblJ5Kjh2A0iNvP9YJXQkU
YZMVbtueY+wBcwZ3Ut1OYiXQ5ZUB+oO4dtOT6Jlt6nuZAG1TOWHxGiur3Qov6D3gOyBL0YI00q3x
JWcEJwiviTMD3Gzwht3xqs5uGQPFhPHSM/c3uXRPV9k0byNVDpxXn2uevswUcNFaOOva3MjUfK9j
9mPthh9blvzQpOF7m00/xYGS1s0nThfAeNVdg+wXyN2f6N+CmLIC91A/yxJf68HjAM2+5OstZsAn
L2YAaDc0CuXU9vqZp4u5beoWzrbIPJqUADRPjEahkLSnVVRxRqXnxGzPRTWejXU5820rLKIh+ZXt
3FVl0ReWmasqCTqMM1xh+AEfY2x8q+ES0yplxtGUWpC99pIJXgwUiNUUPa034NsRVLfswYFFzaDO
WZjHL8zjl++ui45NRw4Dn4lREfZJdiugLwq6nw2mb9U3owI8nxg+/nh/M2Wat+RDR80Li8Esv+pV
flJP9uCOcbc4G425QFFd6hjteLIWdGeC6+1JGfmneQCJA2VEjpmJVEBp9VtHikpJ9XsG52v7nKz3
OsX36Ed94QfgzIIZPCHGKN2xKbmi0g8mYjphJQ4KOb1Eq3y2UEHNoOehVdBBLXTQVSXEzlE5xwsr
XwdqntqWFHc+XnttvAOQOu+H5VnEzE+1pQyNM94R7Qw4IFqYgSE3lN4t6OtmWGfJSZHBc5DrZp6W
wldZXAmyqZ43rE/VQyRqMIjJHQbQTRKLq873WjzXW3QaQFP3x7kjA8bEqHWUnwXNoyyVTl/TQIVs
Y5Ck6p3lkG9VIFJeR90ZWV0zpyrsBlmc67jOfFnXuTbP+hX2JYUbhQ2sHl7KdOWmdVVK8ZJejNVg
oj2j3aQ0iSlH+0m3bd6AS0n+WgQoVQKUOs4ZkbuF3vVnCSFNU32x+m/mCKIX1D9YBeqPdRpUjfog
1H4KixiD5aUaijrgHesgBiklnSJ0EgPLHV8Ixb/TeF1m4Ta746If5ZoGmYmSC0k+DhnCL8ymmASs
odROJ1AZEnklZPWUQclcBjqviCBkXBG5yRB2GeWR1frdmGxwHY0Yo/1rZjSWXUU9vnfj+qga4VLq
1wJXKYRyST2NvCn9iobNWZZKNr9oHKVlTZlqYk0w+3LQM+VFr54i9XItXoSy78/CQcbzJHXZqcgf
DQDWXNcCMfvby+1RHOGf1Qzc+omJGeOe6G2MCVDhzZaWiNKX9imNyrNjuojlTpDcGDBTjXqgAfkv
5k+jyI/6RrkQja/ZNDAPNYL0aDXYSmo0Ee5Iwu5elTxb5mnF9NPdEt5lmfJO9PDBzulz27ZfRVv7
sJJg4BFjuGOZGpxuyA+7eTthnuetfxuWjpzgf1NuN+IutfDZG/LXWBTfhGy7vn5FVIA8BPbkDJtA
242uMDIlzCCOOlOKiCjaBm5NcS93oPopF/6IHUDsg4XRSblkmXAWl+JcSbxMh/TY4cIx5NkDyn2Y
KaFrVdc4VKgZJDphsnbIqwukMJ7LVyoJl0UYbj2lKe0Syus1nhHW+3Cgvy69T34U6Nu3YXo4cH29
0v0n9glBTo6JzqheUFi0//Fl0M5nNnYly6cUJv3SVKG29IGJ1KPU+IeqgO+tOcLTH8HgzTe+8glg
LCHMe0eHKJjDEOHr0bcf2y/GZnp6pevjKvnlhNs7tLOW2LZ+sfOfvbhemoi/8St7FUn5kJm+7Xwb
tsaJpDGnphiACKoQHdiiZ/D1mT1zC7pbt6UCJ4sFnj6OZ/UllfawgtCK7b+6ju0hF7wRAzEh7lpN
vO2Z83daXHrpnlJZeGZmkFQY7B5SjP4e97FeuThZB8aQW0KnO2NXuJlCEAqHl1onXu98WUp9bZXt
lgZsxBeAuuZ/FjAbW3qUUThS5Wsk2mMLifHJ+UNo9KeQj++t4oA4UYcRZJ9aNXslaHGgcBLiWFNc
Mw64Oo6EGEV64f1tjO9CJ8ajXSvMK8qBBeWqYUhIVmJydEzGByZ6YxpS5tq15PYQ4AQ59QntAPmt
o9kPzdNmFQGnWcYloRKT18kt5D2BZai7GMN0MaTh1pGI6Ra8unn8Gi4idYlKes7U/NL8XPFd0HVt
yAopwMExFxKV7RJkOfl4qAVRDgdHGSDpSCEjNsIj9egpLV0FFVfmAus1WViA0+TcvXlkr+B9hgaL
+xW5g2xZjwlPWvGyM9ZQ+a4wS62I0NdglHB4QWwY12nPk3sqURKJIhxZpcIMDfdnqTGkItH7FLPf
5VgzDcH1M+jXgRrT4TaL8nU/iwrSY4gI9gu/UbDK47DNYQ8EySTo7hum6ZS4oykOtimmsocKHdpa
Hlp+UVOqG7G55sX3xiHZVMYTuFVIZaFiNCeBE7VClrxMsYJ1SQj/IhhqnOzGIRv3fpoHpB5yhGgu
/c/s1rTCuTThaNS9Wy64WVOqggqkAa/FzL30FoVIcFBbR6JoWJxc7inPZ0snCXYLRI5jzQPO2aJN
LTwUlDpnt6Q0LoMxnFWVw/r53i/fSU/+tcYU1ZokqzGsAU8wCWSA5uppcdsHo+SZsMGIeGAkSkTK
GKqXbtq5TK/tm9UVkoA8LpyL27DyZH5M/YYcgDWUUX456r7Fsqv8KgTcPt0YzIUYBNupM5WP+JE5
chw/NiF5YO8J1hgHUExNPKsLIUYlR8ejsVGuhRPL9bnWCCbp6YXpz6VluJafF6W51IdKGJ/rtEKi
P4nC9Bj3aEj7NYr1W7G4LUjGvSEZsg+nKD4jEDReIoM4SeUVsCTsQWHQg/hETo172amnoLSPXxkQ
JNltq/Ikp0lYMSauFQK4qHvWBlVMPk+5ehkK6YqD+8sTDMmbZipbrI6JLP4WaKbWkdOFl814Slij
ofzki41TsI/Tk4jH3Wz5wBgAbkq/1qVRwValz1jMn1sfPWIKn7ItcjkVboaORgbSBezGeh3w8M21
AjuhQkhS0KbEsMQp1AoAcFeKp4bhQlN1Ux3oqj+I/GERf9iEMKQANej3P9BsToZW2maO/wlkqBUm
tMI0QxXGphYws/eQvZTZ8Leo5eVNDyIdSDmNIQx/mpm2BxS1rHfaWXKEBv8Am4XC6vZlV40OIfIZ
JxTCwykQXLzSrkgzc4XEsfIzMTkk4jjqFS7ggBfapQoU8Tgi/cgUQVo1IedUO2I99e3OlSxuRHJ9
keV/9BQg5Y9XubKuHd1TEv0D0tTeFjcjg1rrOtYHhBUgbVrxNdczxsnfVowBLulA6YF+RTvZBTuC
JwoRzYIpUz70x1p/KtUnQxbwM1yPl+aAwyguqE+lBTAU6+qkUSnWpto5UadL9PpBu+OhiwhO6oec
FHXAsnuofyudcVhbp1luvS6cp0PR/5OQG5GgbMaAtkA0bdhDTrbxkWu/BKM4/lYWioCW/JD9G+T4
get76OyRnjOxcweYN7hM++ZN+gN7tr9i2IwSxkRX3GsHFp17LyHuLt5qTTejcOSlxYID7gA8J+at
AuT+0tn9AISR9xYYKoEkGR+RFCocl0EKD1wEUFoAUeLn9pVLS0I+Us8FeKGOYp1ODHtlOK2/f681
FwV8mf/bpCY6wbPa2xCzCf/cYIfRsUlDq4UvWQJvSw9iRb73nVKnRO/gKC9ONQl2rg8XQ3xs3Zk5
hjOMNKNjdWqZZ7UdlgwyPWt66NNLPf1KzQJfcPvssWjpZLJnDGifEqbm0lDxE2buBFFxG/iVY86G
8LOvMlrowM0XIAQXqi4i4wQgq1rvXZaysGRp+hhq+SHW6mPK1sfIBJ5pxWZqd5MqeIBqQkKqptPI
0vyzBqbvWDckRhVcmTndvptee83Tu1rj84ip0HKXtoXzdc0pmJZw/Qo1NVefqtw7+YXubKN6FJR8
aQ35roTl9k+9YVg+EDHb5BNmJGKh/I2mzyE3r1QHDHZBW1tOJkXrFvi2qLD9debBm1d7BY1LYWdk
/aGots24b8TnVkrIdCKUUlas5W6/bwgrSYVEvi1VcvtJ6JGxdlKVUOZNOq/htqhkQvxbCUSt6ulP
BaK2lAAI2HYNYcDb2d8lI31KDLYzLq5pmVywsNipyMXCyr5iXf7C+qVV7Z1hwz3p07spqbfEEQsa
wJrCW+Fv1XhfDCN7TdrwUIcfOtq7oZbByDGzR8A0wlzklKrxPRVBuj3YOPMsIDOPT+NDYuFYkw8z
NoPEADWb5yxRL2awNvzYcy4knxPtbnUtB3TGD412GsGB1BhzYfJlYF4VOlLoriBKaEHnLwXZmzvN
S8vIG+qA1linTDMkhIJMbnm0FHyLtZMYJCK87QTI3d9HJ/VM84ja+GJX2WWO/NZ0gR3R6m5d1iWc
acnCV5KZMrrPH51a4YwIhspkitEXmwc/P0t1Qfi5TfPaNtMradrNXhLTvTHrQ2NpQwQqUNvJ7poI
pA3Gg9tU0SNSVyCui2fGw22MzEtSk3TVcDYTcf19XOAXqpAQR+rRkCRBbaUigJiw568n9Li295xk
AxOSz4imu+ckZz57TlIEZ7WHJK1hPvTWZ7HBULUiZ1adUa49SyDR+2vGCL8Jl6K5SRWdNc1fXXln
+XSelITV7tAvYJspJYekqsh2M6MhSZY36x4uGqYQ/LPY/REIqxpqhVulDs25CSzoKHMzQoYQUSqh
/GNOWx9ZU+4amhC9CwDWJbRaeoogvDdqRTdfh3QnPds0fc3RJ+PEjyHl8Ut8zXqXCV0PGHS29Wzg
w2qz3ceFL3GGI264SDIkfoIIC+k8An2v1bNkZVDlfhCdXAr1nFnaKaoZkzSvWJVRt7kEGp5MGI2l
I+7bAMAGLjXZ5FAfFsz0iwzNPMxjNzGv0tVcdjKv6Vol0hDG8B5yTFRekyF3uxaieelGwk/U+Xom
kzqgGkJuX/bcKmoN+4Ohl95uqvS2AfP1gSNbTpNkelj7H1Z6U00oNZMUCFIfqJHpi2Qk2o+Fni9s
01KO9Tc+y0wD8aA5lvxXKw5jAjaj/6WOnzrhUZ1NtSNNohDYJGAoso6rizu3HAlL+IpDGyg3/HwF
zsqVwY763fWcpZcsFDUcUjA1ydWIAnLdK2V/UNlsJc512z4mIqlT1WHRduEGy1ejtx6dqhvHMJnG
sCTClpSeSsgQWLnRCj6oFh/N6SxPVKMImAn6gey4cBSH+djWL4Vzi87cz6gsNznIBNKtSgnzzORE
wtxCP/SKetIwqJSTJxJVTwYuLkTVoTNf4glrcfSrqlZXFzd75/gnj0nub21PIq43mDfXl1unmHQS
ifci0lFm/ExOvzRZ/EwWfK0CEjePXbO+SAQ/u6W74zxImYxQXXzFvf+LmFQ4ahK/cHGg3jqbLB0S
+HojEMAB8SYh3MYocNBORUNcaaQxGAhKP5IfxTU5TFrQBKxut1gAXlYecliXo1jubJVPEiXv6m5q
6ovGowUipA59IOMWpENyMtWjWqMMQt7slxH5F5jmdi5WhOSp/Ygi6XPdmA7Dzq+gsy9vNdUDZTGC
PAFqapADMM5p/RRiPZxbKZT4v5J55MTW5OPxyAQgQXRTq/HqJeM9NsxAYhyPZZlDApGFPRk8AXaW
Je6syvN3foRobEfAObN58fOdECgvx54JTnIYCOMVvwf2DObUhNW6oN7B2RtIu4jOn0F2VAa4pTsM
wkUclttQR3f5fxqFK8vtKy/Y4/SSg775lorG7cFtt9F4ams12FsmxXxj+TpXZG4mM6asC/T3h6OD
8xdrdwMBa46rJ4kEjNEr4tlRpeGZcm3kZqxP8kebx18jF2KM6NtcwF4IRVM5KgjhMbdfCT+6Qn9X
VTN5YYI1McHaqeM5cGYJPOk+vmonjm/Tr55CkxbiPG9w31r3ldR+K3Jh3wKhr1CFogm34YAgovbn
Wekuc1tf+yG6FjCnidJpL6HI/NxEbSk7f5/NF8rAat4dYgAlijH4UHWlwbiM3FAYmZR72sgKh1Pi
FdaMUeRAMavZ118WxDpreMha9MZn8tJWp8pMwgX9xeDstYHapFXGlq451YkK3sCY+SBcVBe3ACfw
6JyNZagbaDiLq8mweDnF0sF6k9T40UFp59A4Q5YrLf0u5GGdVhf6gRSgmyKeaPCMeGumsBIHSNWx
XSfIp0/WZESgjmHTirwzSgwMJA8rDoWdLZMiE25/ar0acTm2S+qs/+1uVyBPq7pdUq24jn17Jp6b
Qne1oluf8tvOgIq1Clpc7NKL1CkjKTDRG1Y2F/ZtVWL0X3xOy4agAux/ZhPmIsn1qeP6pAzb/zqZ
dc7rGd/i/NEnKbyOz2Li8i0d6ny+C9EhpbFETZbn2MfP0eoeibXcO5oR4+kZN9YxNzkhMRRJn8nm
DWc6w2GfLo7BiWKFyzBCP1ynD7HQQuxSbpnXjoRC1BDbWczoZDhaEBfxSe7a0OyxLYuqT7ldKSBW
++QD8s2O8UHsonlJhkaqPmgvCgQeZkZuUNdf+cybpYzHsSZDZXCIOI/UMRAwS/oLqUbaUy/Yjhi4
n3sGmjgsKpEcZzGfKo3Xs+GmxZEEEC5juaBdB7/lHRkuSSN8DqLxtRTyG6Pbisaf1A9LqB6rXVBY
Lp9kAh9wwQhlMvqOT5XyWkwsMKc/I4NjWSImTNNjzby5YN6sXmMipvFUoegYrsH5piDCqDTiAWww
9NG9wX06fpKwQhMtdgAolQFTiegB35xGXKWxaD+H/1T8SwLoPkT2ZsrARYFuN23k3gV1IIVLL2fU
T1Q+a2jPLsFia6KdFuEG8m0vROlpkkkDLaoP8J1/wD4+jOMfpvE2qXJkaPE0HhbA8uD4+vtMNowB
d40dwaCO3eGKfnaUd9ljLw8ZRQ8Emqb96tB59So66hoY02s3LXD39ZLOwoBIuPyf8Uqpl9bH/6LJ
PNVGc77UCeSfLjoPqHUkE9MP8uDm9HFRV3LX1aFVrSDiUwKGxWYUbAsTUlLO0E/myKLVjgLZYBtp
fNi2IDdx4WY90yOZnTYmuSFAS/+Vaeoh+93gW+mi4boZ0a3rxscgKk9iK8JUOrX2qgEsCsvnVBvw
FnjzX8Cum+YYDxPzaU42mFGuZsb+Szodc0+QWR9p12NHmy6DvICQSIidolKlNj1h9koQWdRXwCxw
SGHc08DBbAS4cV209JiKp9RkNjDh8shoFYoZ88yUi+fPAmRqRJ2N8HuQG/RnPBclMkdPwUpznKmy
lqndMeg2QFGW8CzJwGN4HnUFn4+e2NOI8oqasmEWbJVLSeON2v/eyejojRSoL12o0svIetwMtYeB
iay4DPslUKGxalggqr9EJ0+xKZyAZ9iqKAb0eoTqcU5Vf6TveCLjI3Bo7eDxibR1rjJ9KbIV8KWF
VoWJ16SZD/L2PH4Rk56woA/i1VQ0FyO+3ZSg7UdaUExHnhtvwunW60Bk6BtgwgafKnbZ0p0Mu6g2
HYY7SIJwnBqkPZXG1/w2Hm+AQM8yZC16TG1sNNe1pSYas66cZRCHy8fSyo9Yzp9j/Sy0G0D2E5nE
e6uoty5abypekUF/CxDr69cirE9JKR7a9W8Mcx0R41jCXBclwCDHnuGKDI233l9NHnlce/lBo0/e
YCswDnKgrPWBn4QbY3dkgNNoPodeba78Wk+CWH2iYp3Hb5xxq0SSVL5oGP7r9Vxws3e5z+6w7EMK
I6hhUVT4CSdhHiF8j2qgNkSfqT2h25A2cOw5g787Sgpi+b31z5o3N+cSuJTCnsizf3PeJ1VqqZ9i
MQWmHsMTk2BOuAPNNXVPzXpneIv0VbcnDPAb48tR/qlu9EmTABFJgBTmpRu/4OwRxKO9XftvW2Hx
rF0Qp/9wXnIZLQEAMdtorHBUeSUdEcdFjONC65NASqlbKfNAKPIAJWDCA9VMEWm7z00npCXQaSAH
eTEGq5gGlEhEBpfDVCcmLELpGCA226aenzSKBVr5XJzQIhykKnifvwvqj2TduE7Qx9f00Xgmfs1c
J2fzmdEeGBO4EzXdEeoCcwkWN8VyEUtxwaOFQJ5zG6aFkdgem32zEyhTqH5tZKW6/rjx2StI+3I+
mv/75Pgy3xYTK2u/95YviFQCg7F5ccp6OJU3EbBxGQKcaMNixbgnGaGiUbjSxadGjUJkwvAfM3c0
M0bq1KyHqRSfK2M59fyvLXXyeikpQuO1/TBdkbsTJB5yOLQvySYZbtMfW50Tf+HOcPoT4sL0gnsF
ocksr20zojdg4WErYfUd+GXcD/5ZGzSY3s2JpZqXTUaYSm6T0YWrBTMJSe3LZL0eD7xoOPAOOW6C
BKa7U3zXrqnMJHnZTXWL4tT6iO2eStRG33wike46rr6WfGikFZGLzFm5iuZyKylqFASkAdO8s1CT
NizL70aIf4h0bpUAUAoU98I3KHio6OpYXSu2KCpyLZAcWy4eufXmz6im3zFBj7CFbwPKRgdIZoKl
3KE3lKYK0fDLTCco7Ij+iuko53E3nLg70Wns9hPr5koph7oVAr34x0zo8YuSo/WLTD0Otuy45iSZ
ovmIf+mYrnSnYuVY89+STDHWktrZC0RRcTQBDY98krqBHsHSzMcci+OIRjFC6ZUU6k8ajUl/4in4
NkqD1dkkzMn8I4stTxfjnWPm7K/sA7SE3ybpySJGq2sEL8XtFLucJtEXJGu0NbapGkiXlhvH5P9o
Oq8lSZFsi34RZmicV0IBEYRMWS9YSbTWfP0s2u61mZzph6yqrkhwP2LvtdEJJU8DtJJK2VHxfluj
ectq8xpZShBPWJPjezQ/JcSTBPcpbGbUd0E/vbKbWauvInHTMMEM6Wn1TU6JGmF+cJy2ADPZBWbn
tnbqJqLEJgRQYgRxBNWJMDBpoNku99DVj6OJvO27KFh3ts7YfLdvtfRj2shI2ZEgFVkZg4Urp5Kh
yS7RtFMTQPUYL018HGzRfVkj54XuFdaHL0hpgpLT50EPe34kSRfgS2TvchwyjOZLecO+sH8o9Gca
tm+Alhkm2u5UFh4i0sGrmTutjGD6Zzvoz3XUn0q/4shbHIUdtLWkh5ATKyKiCAGoxKM4R96kvpkT
/RCZd1R7gO6U6tFG+xSLsUW8+IBwI2fYbSlOWnPQ5DA9GfsxqdVbBivcTerfap13JBaATsKzwEYg
ejbsqUcIvmU6P/P3Ruhult7WsjuoLJsL9X3KyYGgNJe4JRB0niJsaH/iU8WoJ84tkIqnIiR+Cn4v
hcOVpIk/iqI4e2M/GLS2vNSGRcjXToZ0nZ/PZ1Jb7M03n5Mk5yi3ZoJVxtvdqlzwOpudQ9I2OILP
EpHHYUnoZw5B/vWhJLhdw+Zklve5iy/jJGifAbuKYJGhEi23LTtVIew+M2Rv34Jp0WnC0DFLpBWS
SkfRjaMwRd06kAFsSKdg7ulmkXjrgGCz5gPujLNKkRszrODCo5PJbHEHa/aIkv7RJ+0j4G/+SFKb
+zSlg4VS+kFqGSy/QKucwAD/LovlTGTOeVAlJG2Tr8I2z836UI5fqyzcCKAEc+px4+4aXiZZBPYY
rlh9KQKHDh7S6Meb5qbm7eaZZXuUGDsybTqmtC+VIILopTJx1JjKMQNFqP23iSJU1CERvRMRz+Bf
JMPTCQBR5NFTecGEJNyS5f0VPexTJxxeyZpd3d9jRi9Vi5iUjxd/LLkHAFGigGPIYi7qEvjIPprs
Kn68EVAmbinrsETcVfuF/fsQHjCFLAsRRgvphx5HN5PeJ9vsCJk2QA18OGSYGDtZ2hSJO2vmt9qh
fjhUv8VFRimH+L5PvxxIRjAbC53n2+5cUWDDAxI5Sxf1FkIwr4cS8pTwlnhGaQ8WbfwrlvaatUtg
CEKHttR1dT4LSXX4WMxOEKfi1MpPCXCZ7NYLoTtihjNFim3KApUIbOMhsGtNIFJiUGNS+RE1P6go
8fzpvir+ZrsZzrWgFOfI677prwS12DqoQL58Dpz6rAjggiwKFEaminxb8uw6IiF9X5X3BQuONRzl
mGXt+qtrKi8J7INeDgf2/fy7VKN8wshCqLtdsKqtKnKsliJ+yyFzJqv+ijtmkzBk87JDu7E8k155
xM16D7XmhnSjqnc5KdlqXN8TK3toVO4afmgJ9J6VXrReR4gXPgETPBlpz0zWDoEwbE9pkatE9JEN
x+aROngh9Eo1+lMd40ZkNdIALCmGv4uW7IpP6SJdeoVEtV/226DVD3slpnJId5pXncOYx1cR3vR4
KaN+LgjSYEa0n3LWBVxyJhqWYHCtVH+spnYPB/PWRDORnK8RawlYdQ1wx0cIOamTGjotmEIrQlKC
BZ1aTUjQstwcTpj+KGJQFshLlO8/KpMjc9nbG3CJhN4h4I0lnJFxJ30qmRET8k3kgxdSXvP11E4O
iv2jGcJ2Nr9hdWz4NSkRZECGXlw552rkqBFXS0KgLRN/SIyJljFxYWQK/IXm6t7Y2UOFij/ulTjx
5Ex1ZKI6OsLMjEriVg9sm1YeHlVcLwxOtJsUZjfi+q6LsgYFjYfUgL8nE75d/eH5SzdCrBXLWX8n
ghyjnQQOssfnVi3fla6fmx/MHhJE+xGOklJj0hoHitNhw0kXslTSjKiw7B7n0F5+oWL0tBVt3wtF
OUrNueuQ/X4PertrK8FGOodRdsgs5b6q8i0R3yrV7ne4a9QWpyeyJYhNBS+uTg1vRL8bLP8jb1nL
/kUDMZBcRjlE2U8qZfycKv2lTIRolXxk6i5WlN2Qp5c5HEhwF9RS0F0mY/HVuQAfZ7D2wNvm9CDM
Why6NmVnMBC82v0rFMSncAQYA8cxDvOYt2Bo/gN0GADEcCxow07CNWnb6mPV51fzj0mjJr8lZvVR
OR+5hLVqOdQm06x9GITYjOWJaXSK3SLl4MYgJTjZZU71klM94lQniFWkM/NVM6kfUB3ufTXee9O6
kckI4fTCcvyaUhhkY4N8P/aYxsy2HJTs6Uzl/JVeil6ck1a7ICYIJjm+fi145VkekeymEIwLdWBm
hE3CRPhof4d2f9PU5DH/hot0W3+Pv/tRXBYVugdWJqUdrpYd3QC2y8HwL+eYAtdPki2CG4Cg9ywq
Tq05nL6U32KjD7XxfT5mP4Hu6EO9h1rDMcXCVmsNp2RjO1hqYJNrguZyRODPWFLTiS3thKv7hWNH
iCunklVj5k4GkglhunuSAiRMTpnY6XXiool0Zb//6kcWungeBfvwAOxTz9o1T6hFcyizhTjiF+E7
u4NNUMrCZdwToYJqywUUb/wOgVKqrNBo4fykE5iBhc8bBfhL/BfACGYbo1TdsnP7I/8rY+uuzoIF
o7TPtgj1OdwjArg1aXqTeW+2VlwhnW2zJIOpU+KBiC0oUyO9fSuCMCUMQ2cgsu8j+dY1w01E6W2M
UIz+ZKFfM0alsiYFMoxe0JCGZPpiXwCSt2LL9HPkJc3NP+xGrmWDWTd3R0GGYwrOMvthk8Up1PDZ
zO3LjpYXWyhtwZSAKLEsu7eoid8oxYZ/kDzo8/MC1Xkhecqwa2zE0F5KxGtHT3bKrqYqPmkgspD2
bZUg/WCpUmUWkybbli2LJvHjvsbBitEBISMx19VJ/ZhUkq5xMcUXw9DOoTKeDS4AXO8HS+FNhFCs
avWFH8pRaMKxUm7xF8nhMUJVlHLyFg5WAexbmB98FJySt/ISJC1iULJu0ijxZgK8aG/JFjkWsNfT
N+N3s2AF/wf3W+mWr+hJeR722bux4MLD/qv9qyFczC/Vl5cfg7Xv82PwFaI2zrlbpkPKpm4G09IK
1+C3F0PqIfDzNDsDR595+RizXrro/zhWnvEffMeEXlagjIYkCVaL4gqfsuFnlYX1ErstHtVU5LxP
JEphlWak5/TWh9yOeyBCV5motrmCXToOPPrAX6omyNbkBtvwpBSgtASx6P2FWvEjTnK/ZEkhVvjO
6EB2+WX9jeLfDoIvm7FbwktW2VdL+wNw0knBZLPwyi8mTEx9Ts4AaVgbvBcfHDAF+6u8uhQUkHwg
BmFk6vxDU0CSYsb6MUa6E6WfetY5mUYYDXIKetSeQWMXpHSLPZCXs6KmD5MeKh2vrMIvHxoHgafl
P+UEkoHBqPg/WOeSUgZgZaLZbTudxcjZNod7mlqEj17UhgUQJ4jd2XjfMy5piczKEshSfzJ46WWo
LJHNDNWXbgocrxK0mwWZxsLkj5n/BHIRLBSJx8vNqN4FSfSh8gjT5E4rf9Vq9SIjSwYuUkUZuZ5o
/he88jqmY2xQH19pnT6rVbxWEL16dmnr5fK1VHmwxCXr2RU1vR7wDARhHgYtCc9kOiOS2m82bwMh
fPElJ5Nv/04sHKYfctY/aI0fZjnfbc5gAoeuTAs+Jt56+FWhds7au0yK7ToNQWrJm5IoYCbtNeEr
oypvir0ybai2Afpo5zccTCr5RwoXKJGhJFuskOjyQrvr8zsCasQC845hqPmOfvk4kNio2s3J7lG3
aQTpraWbzItbc0c1KTFfKHJLT9CJoQL2xlpliu7YBt6+kmlhWrvZGN/xROLxirrCW9sK50V+CXd/
Bl3Qb/MgeWdtlt31+yOOOdqwXo/fA+PpzwmDZSifo6bfbL+SYngl29IPOqCWhNzZ3E3yaS/TuR3a
33aTBu3aXL+INBls+Ui0ENbrG5pv9NXpPfeyj7CH9b7xxpvd8mBkdhhgnXU4kxTYQkyyNvPtauLN
q2gGZF9b64PCNd1W2dlSkNGTOhCEj0nuriaRTGosXwkEdWbGPUtaX8ckuqogCTM92usxLys+E+K8
RuaUT7x6GPunrAUewqmMJYo0JjVGKk67wMhT5qswCp9TwEHUxAY49WtSlZq+2mU0SPTAc31bB/s6
gW8Q8hoIXbtI4rfR5Hu0S6gKNRwMFckW0OqUvRbtZUBxMOGOi2YcyWOekAMV8EJLGNxqox3zGhY0
WlMoSngXEZdvKk+/aUKAek2QynOgSiq6dY0nlgGwBHHaWw5bhjLo33B4IiE8L1P5WslQ3qLG6enL
0WvQpk7ArPAydahYBug/FvQfrVPdRuqP28HZAiaF0j6bGu6iaY+fMp4+tdtso590eKISb8zGXXNo
j9GKdaTWDuaCIjjnvt2TJu1zsfpzeauqGnIPOl0QOvOaYqJa3Imr2n5tGDN5TI41okdTRf8I2FYR
R5OjENQnmLHzflCQ1I8Y2BvDxf1oUs9aGrQpKEAtdGQRNAcDfQtIY66NMul2uEsdOGePhfBf4aqc
RaYx8zCy4qEW45DX9D+I7w4db9fG+8VNzCSrYZKFr8XF33PaMqCmCKdMPWFcRi15WUZooLa0W5i1
Tho9D2cuN8j8qsruPEjdY6ytRz1ID5kJeYrWjRaVHSkAnOOKoHXFAzvTYizYA+vMOqjlyKbuJZlw
bDXkE0Sd/qm720pWJl70KI99JVMPk4UwgJwrRclOWUdIGimd9lY/huW1NO4Js2w73OIB9P90njcd
3/AShhejD2CN9Cy8HMDMZLU1E6RAZmmGtMe3ux8gfWZIw00skUmTHBKGK4q06y2wDg4asYX2eKEf
iWd3kkB+gCppGUkW8w8x4lSkPk3VjxHbO+Ft115iHx0GusXGlVC5uJEetUmGCghvI81fRk34/EDA
udScgvOwheLYCkLJ7IKbBNJCThufHNcvrNY+cz4AfW4b/1RiJvEz4Ef1b03/F/6oqEbTKD7rM8xa
+zVsGb/jT077smrfiYxomUqWFilJUHRLquxO4TmsZ3fE6zod4pb3uuoJS2Cd7Gjkj9VLiHiJ3KBk
hJTWgDpgLDM6NLC7BM3dzNXD47GrGbggp/Y7MIxxlvuqvfijsIkSGP3kOgBqlXyeAAdxVpPGYJQq
d5hhFg0lYMDlZAHc1e0FLRrhssWfDWUrT3B1+/Kp6OELW8q7pNsflnhfbH1LjfpaVOOrbrSvyfqy
qMT0iSAdhuxwq2yHnoAIVP5PDB3DlyhQiSYjAmJBKNJcj+oE8/IgYdK32O8Vz1LjVSfMKzcGV2bZ
RAhXyGZuPBIQim8gT7fQqato7Bsg10up/WHzfBqV5mpCd8tV7Vbl9X1CjJhzASklzRd5xTXHJ2Ay
BSRjO78QtcZkKS3agt7WPOurOBuj4gSpQmkRjh8ZEalDoe8y0mlmlBZd8WrEsjcLRLy8XiMz4njq
Tga7Mh3lgNWTAANIRQOkUky/BEL/Eb1iRlRyxtC/1XAujPuw0Qlzyg4ac3/RsTkQsVOVfhnCoiZZ
Io86+i76ospiKnmXTdwwbbW3os3w7pVt7aZy66Mv2bwTxptNsksno7AqVQeOApEQYvw1I6MJQXuT
lcboq7xBFkgwDRS/9Cl5Dr+stLubdv3IwvlOSJtMniRC9T/T+ktRgMsoh3DZY97CNTpEhCggM5Vt
moD2ZAyoZUTDrzAOcUR2nVmy8O5JmlV3FkFw1gsxlWNvVPOlRQ2FTIcLb8aizJ82wtdbmWqicQNu
wSi3gYIcZfoub4JJiemLyke3POVMv6zFT5XJJHLYYkIpGXd4/BjxvMt66wGaCzIA9ZJbRgTuCbxX
M7+f5jY9ElR+0rsij27Est6KNLphtHNULYdBOxPxlVwLnFQ61peYeRlAsUJ7TdnEvPNHrd+lkqTW
skdQeynFv3LwZOkLMhQ5GFQE3TlTdutaOyhJeoCF2cbX0qJr27SB2s4XXVbpvS0/+pUMlisdl+5f
dZA3RH4z7svmawHkBF4e/f8RBDoEeVfo1g4MQLJ5bo7tBkOtAWWurZsgB58oVjX4QgVxDQm2gWo6
RhTzdkEAMRm+WbzcEtmV7OxSpctta0vMjEZcacLTCgiAPtjp2haeIKGQoekiOvVUin9bZJ6M2De+
TGRfMhKx59nXJmCl3LBoOX3pSy5WX2YCSo2qTLROiL6RMBGrLsFot9Vj1a1ubd5zccC5tnd3eV3d
ZZSgKbgcfIttMTKJxmCoMvUxyL+MJHIt2eznCK5TVDswxZRfKgj3jC9p32uxm9TKjrf/ma14mVVH
Sff8U6sk3sKTmU7O2KKzFdRJAJ+77rUAyRhQx9qyYIC9BuHfCnG9EbnNbKO2uWWWo0kTurWDXCes
ByqCP/4Cc2DaLmFYRV8VX4ciBkQ0jp+KQKvA7uqrlT+0ud/FHTnd1xYEbq/wLfBM+3Zjd6nHERl1
g4wapf9pYjiSFfuc6SUgiwOlY4INqA0JBnuU9AjgaBcuP5PLT+Py6+v5BLAhIlvIcHR6fViGrrEQ
NIfNGb0rUc+kFC/ndp8qynW2xKEyGQiC7i3s6sHywKm1f0qW7kyFveZ2dv9fH196NIZR/69CGpYe
CtJYbbIkZZFcpnSlsKA/a4k5UAf0JEvimQitOXRZwMUgfTtHJotoorYpbBJ/JPnI7B/mW78KiL7D
IcHMETZdoKIWKNUZMVcXFBtynvXYFBF+gl0W3SV8q4p4FyCSBgFa7ZZAzhor2YcKrrdwn+N6aXLV
xYiPW4/oi5kbC75BOLslz8pwZj/w1srDq2o+SRmncadzlGaiITdeP60gyS91TJwW0e4q60EV4TxZ
y+H6Xde4LZEBNAd4aTDmQQ8D/epY/89pxZrCcDJYUgmFB/qyvUzvWHSSr0XzecjSCxrES8NVSSw6
5/uZ6FpAprsylt1tTxSB6FT5Gpvc79A2hgQowKNUO2q7RdsyXtoK4k1zjL+ba7WUL3hej1/BnOm3
OUyvBLx0/UemY13DlhryHqfYI0kDNJUgZQSf9t8yIzx+uoeYPQtEzqNubA+HCUoyZqmiDGhBqDQl
Im9RBuItKkf+idd54XXWU683O/JDI28YUy9h1KkrkSdR4nbNHzmhXZ8Vd1YGt9hoVythBCgnE1c2
gf9DN5lH9XjMIJOzHUUXOFJglKwKiDw7TnA6O79FXSPJeN5VAKmAiWhfTE7zEYG+rLB1AzihnxT+
t+NgEoq8NxgjUjFRnIZad1hbktGsjAl+Qa4BjgJI5CtfGalpFeSZOSKqho+y4KPEax3rfNeuHU+D
UgPILE4wqI5zIiMwLJmDQG1gdZ7ieo935MCJxhumX13Pg3qfjRnOMJpog8KAy7MfySFKTValjTtF
uwT6AoGEi7guurOIezOR29MGCuEwZtPyeFzkIXl2uF5A6kPf2s8DcGEDI8yIsZDtPq0sq/EUwxA+
Dc+iAo6aT0sa/A7XJ3tFkEWR7MBaY7smA/KIG5lgCRReyYkYzn1q/10LcZrM5pRgqoDrr/Q7QKSY
06t77M3qS07eRtsAFiCg/PBdmJEIYFmYD7P6Xif8Lrl6gLOHRBJBpbE3UzitrNS1BpQc4wOZOobi
DGv5MDPwIrLGClkcL8oumqZLt3qleUlLNKZpgnj8oLTauSOXRfJKo/Ln2gHrgMtlN/KnlSz9LB7G
lTNvNTMkZgIjuQlFOyLkoNOH3UeYZQxEfIUsY3X40ISNzjYJeo5UX0t+6SavvWYC3kbMfgKCI28c
viH3Rvrtxg0PWcOijrtAa7bPg09L34cgzxZynWaoJ9vxOZdpUACzZ7ZRoiSYppaXIsJ4Jpi/MUPj
UWI6qt2bkTwSjD4T6VTdIQI1U1AbKslFXcu9Sdf4/4lbFNbuYNMk52awMNvDg+9+DYh5GBqjJIsh
/cH/dGKvSUjjloBqjJov4XTRpk+VY1JBmab2IDuZqVcJ2O+uuQF1Q7xUP5MrUMy1/7BS0zUK/BFM
ioaY5Aesc5teQcSfVbItE9RdHf9uUlBwKHO22RLhPvKZPT1z/Oimiu5OGy2p0m4CMy0pHwncXIM4
jyX9zNUP3igf8chum43ozEZqpvfJylCP1TjytH5vvQzaxlj9h9T7pDKFiufXnBqXfO1flTzvVFsN
aHkDjkKk1Nq+TkMWWsaXLvHvrxSXbZ6JpdCNx1OZDGfBHnRV5v+CU+VDnU97koD9sP5ndpnTEy1Q
1+sjUgD54rnbQIIou8ijbylYnDUEsl5hdlithy7E2TZQYIKfIhZKIRbKIBZqfbOAoP7gQfDSTcQc
2R4KBa8HATDZGEV1tlcT+7kRzjkbUZCObJ3CMIROrPh5OiLZ2tHeNEN52aJrCi26rJp1HiPfKrGv
ARRR2HuTSn5CKcRA8NqSSmcZ0gZjfoTsTzBq2HhQWsxZrcYJv9e5qvPoCWVWLf16+DZSKq5++C/d
tlc/F1yCS9ofLF4SqTH2IZLkXEfyoSC1YvBhATiazV8RFi1Dy05KhTc4wfqzRZo3D1lGUryk+Nc4
A7GbIcFLQQHJ6mMhAclIUCOwsRrILFfGyTPJe48RoFkZOivpNhAhagItHHLXUIx9pzIxBfEuszjl
S/Cfzgyfm4AFGs6uzadnruMNyUL4kRAl+QFZOm8wP9ieUfmY8l5wrNYaOVs2+u6lOYT1zqKCgQbO
toml0uLJAnSCzF8tryleGCgKHFEVNoLpKPMiGnTZ4pTz314/6FKDQA7AIoOKXsa3l7z/N6Wz/1g5
B1TBKQxdZmIWrs/zjixXGyi8xXJDwtHXYDKYOjJEMBmMLEUsptTrsQ3JHfCPmt1+Aiv7kv9VVfS5
5uIruypHE49eAzF2tSkOwJj9EOuPWlKuI5PCxILGaJ2y9s9ao2K+3uSxcEr0BDFNH9uQU8l2I5Z3
ZkyQtXSf2/oVogxRTZk1jPTSZ/21ErVgITwaflUE2NrFgKyLiJj0zfo9xi2ucVwC5tmGA2/Vb0X5
t+p+ZQx6Q0onmdJpgCqdEfk18DOauf4ytT2Sc9H2X7btlMTZxWdJmR0VO3RtTJ+1us/64W1I8s8y
nZi7eiiAoS2fw4IUBGJykLSllluI/TT/tmpKNOKKGmT6Ousopfg5xczfyGyzaLHbeyU3O3mYUU7Y
D6uBL/x79SsYjgYlY6w++kNEZG/Vyudd+RFPZEtChqNBjpb4soI+6vP4hPdge2751yRbzA+j0Oc3
YrX3RrP+ruwOA8m+9c9vSeRn5t3neK33M8t78aXWVDgyIKXy1ZTTsxs0aN3rneHljYPdmSOclvpC
fDuiufWhlOG+Rha3SoRYIo1qtF8TxPMGsyyEIswIYH7gR8bHWaYkGogLV/JTcRTSdLIxD8wQzpqN
pQQQUkUAzh7ISbcYUtBrdma7uvaznSoPmrVXxKVnLDnJNK4poGPJlhsrFHh95/5h6z2+6f18qUgL
6sg/kFL5quxC/V8FLbQKze2QuApzvWUFJBgiOzhrVcjIhhQ9OhYMGVrX4aL5OgR4Ezr0xuxkSZN9
rHH9MedO/AwFItY3RS9ujEWui9rARuqdqBx3pgV3h7UcqCU7aA9zZzl2cGIem6l/7BDRfcN02GR6
JQdMqK+FWBy5nU8F+hbGXlL4Gefxm2g5MtLvMIm/WeurX2OtHMRvxa9000F/uIs10yPlDc8OyZSo
n34Lp7nYrF3HDGjpTmf/J/FzzqMvpa+PNZTEaRp84sfgzfMrddiH2UHe19cZ6MlaMXTW0dZrbr6k
F8bs+A5RvVsIymJSnU9dfmv7eQd65VjzM+sQuQmBjtiUT2P8jwg61Hepm/ptwGr02EmQKc5oDY49
KpDk2OP2n0LV1+FT1q3iC30FLNH7U0+yMqLLwXvkuxiCUTLqp4VechbJ6SEoTPA33lRFvsYtcJdm
Akurnq1k3q1G66jdz/CvGliXUFVYeHP6gWkBT79ToAKo+SGumyNsmmOfc2Tva5Bhpdodc5BhOdB/
CGHsVnvxHhGFFUZ7A95dgyZdkvYNDtw+DF0jMsio4APGDf2WGWrQKuP7V0psbvY+H2EaHTvOBEtQ
63AejHwNYYiu75VlGAr4qu3slFARg2lvAJVBY4yoidOIkXY2HA2ajBTv5tT394z02oKs++YNLTs4
jUuH0CkjentGDcUSJPyhsHKedgb9LYjISWM2THU6gWtgPdagV98E4LnkL1YcSDfy5MIR5iBKTQjF
/SVkfjjL5KauxwCK67tkje/Vz8WXfbKVmHblbglsVzBMXBe3y3WX3heeru2OJYUDOotG+zbXgIik
k03JFNNVNfStGwORTfoh+TlE0XvuTR19yWK4Gr86SWYnksC1saZdGQttZUqlxdf2EnG5TYcvBh5R
GuPAB2pnFjuRciyO2AvYDM4GOoswQcvjaF+ZSdAdC+eOCPTIZGh0pTktuCYaBO3jzPYNWry643sF
rae9DzoqwVF1fqBEJxuTrUjnbEJ+lPFZ18EfQwtiV8E4Cretb5GCpnM9CMv27Mw6ky2ZRRezqc9q
QZ5fonulbbho+YyNeZoU8Lb4+TORrcCWxNcA5cm0WW1nyn+KYKKZIdwWn4LVSjjIr0n5IZ+kIxsn
kY8HgX6q12hDmJiRRJL94/IJUqm4NlWDroRaBvZ1ue7CYGQCzU4UZAf+ivg8ElS9GZ2skGS64ieU
x8ugsZ73xj0XHK7CmccClIivCYbjPHQRD11NG6a3dLQhDlJpRbL51YQQlJC5l8jcp0gc8FUQb9Ic
ZqBnLdkCIoZxx3egQ24JDuqRPvbIY8dze4Nn3KwgpMJ7MoRXMjCyPHlpv5RzXkU37VeW9idNTCeY
aye11k5N9E9LFtDMymlSCE4Altgy8gtxLKOFk9MCfVX1JIjjYRZPktYbEUOiwSh75g6IMa/R5+Gv
KtzJ4tKzed81kArRgYR3da35O4rTir9eYcyFuuOSMGaEShBwG8U9JBIEXiFr52mf2e3bdNQeXaXt
hnpwdBvHR5ichOdFCjfgMvm6mfgWJux0GPeo8riBgaseTLbhJXlWEQGaAwGaCluJCX16QX8qtvEb
HwgTvWbPcd9r7NPY7rI2lJXIkW8jAaJTf+oT9bnYTro2/FasQhf91ixQR+uFUUJ5WSDhCABwtmfm
5VlV4Cwzu0ekvxbhpVmRMJ5Ka08syI6/AXpJqIoXE0p8zQ2gm51fApT/Rmh7kKrWZxnoR4RKLJXh
1xoXgokWY7vDgLrzuhBNU5MGjP+bIQ8GarWFHJJeEmL4yIpXB18Uy5a7kTd+00Y+caRnGe4jRMQ6
084imS5gLbAmwGrBwZz6Rlmws0Bo3KSeVq6e/ao7wtQn/TCy5kxtkzInvURhfeGDu8jNhz3Op4Ru
pCbWloFuTSJBR4NOGNBQ33VfbYsvbP6fqZF8xtazlbTbj/hPTfC61KLKXs4Fa4Q8f8e2u8AxMCx2
yESB6NLpaKrfUWTfzdrw1/7LyNZ73Jf3zSMvt9J1WfOrZjUBnxKiz2JN0Gbll7xglmvfbXxUi3RD
uXir0tlJWKhNQrui5EdZK7kYu4wci1ipobsHXw/oyIxYYKrBtJhBbupByEKTYF5Om9qrOAh6U3W6
LH/0BuGrS3wwq+VGvOu1D+dgRWfa3ok/8jEeJTzG+d0QxlWFOKe01tlIDkyFMjgEOiqVvB0CuZWR
PkHK40KPumrXN19Szbak/ynRLxKvYecA0lmLDFh7B0RBxbK4AF3cVYo9ZncdA3+kSqTNRPlermhH
pviyJYWZfPoLfBtaLMJM23WzyA+nVuIdbclJMhDdVhoa1L2pvtcw+CWleppoxLGh3qMVnebouOFu
lZjlHjIJfFACkJYM8IHtZv9vWhEQjsoxXysG+Mh3CL7Nwx+bHw79LdSUn6wKanaknALemBi4c8iD
q64R+hkZa1MpzDOl0KnIPsc9LSwJsi3uCIuv3h5oigAKKwhCVXGZhvCSrdpFlQjToJ5vkuYy9+F5
TFHWVqcf0ldCJ2usnzECrnCAKp8CMpZGF2SLq+bOOlD0Cem0MKOy1vmEtspgkMsy0E7KO5Oukb06
HZ45tK8kizHMd2+qxU7Ho32fxWkUw4WIy6Bmz53UVzlkq8CLD3SaP0vmy2aM32lEWhBLnpas92T9
wBg9GZ+VWTO4ju9hkm3ZgNsQ9dki9UFmeBpHiGAMPeDCHEW+2UUJ7uH7R/rPkesX7ViVUYwP+Vts
2m9VUr/HrOO4eeEDAgGzx/ehjN4H69yjQIeKCK+fsowdN60tBxRwgZolW1xv4FOvrx8GHWCFvk3B
PmpxAKm6eSHXj5TCyF/YUfSY7kbquWz/kcnfCrHEmXgJUv3wOkKnRuGpduFB5YpTJpMw0r2wD5JN
gifAl227OEhE+Cxc3djhwsapIISSt3ecCpyKtNdGA7EXqokVPVcd+nT9NinfgL1OBEDSs9b+YNtB
ftnrq3RS455PsWVYee/D2Nt/MTF8FH38jNLlGaPa57l4asV0w+mpFvsyfq/a3NkovNBestV2h+KU
1sjN+X3M+veYa7u2bTzi2/fs0xyyCboE2gnSwdwI72MtPYqPDrVZg6usnmwnpqVfmSabOo1XU/l6
bp+s/KjQI0U4xVmQhaXk2zIb5FPCPZRVOHIN81xbPCojFwSRK+h6rqQ0XnuA0Wb9J7oamolwrjsR
u3SiOsSwjC0QbHT6tnWVupactTw+h8j5akPzRTxx0iF41KrDMv+E893yONpK9FoaNNCa7A0HHT3y
lCqPas2ZgJIb+VMop7XARlmX97Qt75ZmYaVnRBVTKjvmPLwVm1oHB35FcHnziGCilMl4la/dlifL
ZCtDkWoJGW1/cisFgGwbq/nPtdaftf0/ms5rN1K126JPhEQOt0AFiqKi7XL7Brnd2+Scefp/cKRz
4a0tdbdlU/CxwpxjzjCe48SEn1r9UdCCZOM76lQylXIiBPto2S09r2dSA5rQqYi3g0zptREAsQHl
BIbDkoWosqdNlGXc0lXqEc3lmdj8lEEkLzDxOTEMSEbIwPrWTdjkKnBBllDwGzZdE1YRE5HgzKoL
JEzfgdAUTqkK5gETprQwJ81yr6XImeVbnpJPD1qESkgT7BFupPRFIAd1uOSKwNC7Rxur/ooTnHwP
RZl8rUghryB3ttAvFNI1KXGQrP9mwPBLwx7+lvbyXROaRywIj2Vpnh0tSru6UpLvFrrX3hg+woh6
qqxxo5/r6b9YDwgywYM2e5wLJh0SIUMVK5Oa1VrZVUdowANi+8SU7KjTeE7CfZIiLdDF3YBbOop4
J9xCxPsaoMRBZyus1cdyqI68ockB28I4LZSGKTjjP9Va+YYSooY5NUrGEx9foIdfYnwMq5k4Yyjj
YMxuySntnzFOpTIGQ5Z396JV7xucCnxYa8hExC1XM4wCo3LNLLykyb5LbzMSB1gpIcAa7eaR6wCc
w8RWWNTvmR5fV6W+AEdri9UNRwy9rCMMNuYTG/McEmBXRrt5aHdMpueiYZWU7hOFZPa1Y86qYCKN
DlWGLrNccA0qB5YjnQUyC2chhSbss4skiBfEt5ydoAzx4U9ciTrnEnIlWNPESbnr8D+bMScPK8jU
mW1hPhfkpsdcnxjDZV6E9wKLN8VWeA7fuqqC2bAeqV8OncKWww/5MX60HXOJ/v0HS9fS+/Odt4nD
MWMXMShD/VhOCDJt+SqD8BP7NOgB2aHupKkSAgCyw4xKiQZNsnQ6jTRAERAkoc2ORK2AhMDrTKlD
gxZw/tLE1Etx0KhCoN2FnBrTlOGryteamPYsrXYGeiWT6V252kk0X/WeASPmTOSahV7eTVYYIe44
NHF1PdtE1eEFEHibE8eAkUQgln76IVSrbGffaujxIU6Ui0zhpyWIAgyZrzWorIzg4+wa/9T7EK+X
ls37eoUBbLyqnM+jWtjAoDrHpi9h0+8F3uba08paRr/Jrds4wPKbHZ2iryyqeGz2YVrj38jOZX63
6uoZ9dqjKmdHitdHHXI5O98kvx7/hnprX9FEGa9FwUP3yhoIW8fbqz2Ju3EkebxImJhouNn706q4
i5bzPvBSCUpztdCjVuTmEEBnm/ltJdFhbNCKhQhjARAmIAZCWI54JknTOmWDdEqwboasNva9hSY2
lQMmb0FOwIBsRUGjPCPum3AlHi5sSL/csNAOFISuAgCfusZkeCFD7SjCAx4pDKIWD5uAN7HYzgr9
KMYEfmObQM5cabOv1LGzkgKB2ooX6LZxiQaH6Rr489VdQ6jUnYlM1C/m4WEhGTEW3PE5FB0h9Wsc
Tia2hH4Oym1chMa1S/MteeQi0zguCEtp3qgE9duC1qsvlHuL1stEuhbfZJnBefdWCeYTjMWS1xfB
Kh9LGd8JCbwOdFZLdZZcUw7k3eiF8Z0qNiUnJzFx2AxsH+rcnZ8xMWoeRLqptLXz37nJz/FM2Oni
aDWMPcyQcAFWPD9pJmBYNLxIQ50MiS/Gvk9gKJ/ZPiT4PiLNoKNYLaMa1XvN+zuJOq9lsSCsDIqZ
tqDn7vFsx1UCADgCwSd4GckviIxpH8XhnUvs1Lq5w19sjpCeImBvKuguNvY6A+eoJzEAeWobUWQV
pMutGoNA9slt5cxIdBSy0GS/EelomfgzhQ8l4SSJMx7V9NTFkic7s5kGuVbumki7DdM38SNkz0u3
OvmGwZdpN0ySREKedVo6EI5C6irCXSIxzqAiXMSdDHMS9aPmTiLp4KMFCuNQrj2UJyxz54WE3IyH
dRsDRL8G4FVQjWcdUYB2LhP9yO4EnvdiNkfCqg7Z5vIGbLBdwnxU9/JdOHZVc5yFr3KRXFC4McMs
YyufP9KzxmpQT17RLLvm14RspxgXqJTRbmixFGX5JjS6mniVCmqDBdIITTSz+EaG+jS9C6S2aRsE
qMcD+Bl984/cblw441DsldpFuaIavqAWRWTk67pIPsaChnHKhqssatehzm/txBQB9TOSTFYc6CV7
A1EA1a/K10zF3c5kJlJu1y3mJGbAizcINMqFzgnFDlFKjhtJ2CqiA1T5faRwnzsKrbdQOTpYCJYx
JkFS2rPnN24ZRUFCm1wBI2cULe/N3H/wRnlpEWEmVMFtV77WVvuIlelNwj2xz9Y1kAjxZXQMaWL1
61tD0lGM+a3wcyDhAiPAlgM33hRgfjy+CWZ46LfIGh1IlwEXhLBoplkHM80cGN3HD+wa1IJwtSh6
oWEKJCArRNcCr87q7CTghhpLUgxuBXrKGbUo0SbMd1quKQgbOrl8AQ7Jfa2ivAu12p5Oovq54ekM
pH2N0xL5W/0ITboT5gvXQqzPsOaRj5J3K1xRQeylgf5EmB9sDKxovZv38szu+R5Xxr1Q64ecLY9U
/RWm0qf5fAgs90ZMING0IRjg9IoPxs53uAc3YbUuhdIFVr0Z9hQX9RrOfuu8JHABa/52j98jR140
4S8Q1NLLCDpbCsaxqffV1gIPGfw5Sz5WF+S3XMFuPjNOIkBBg14XL3vzQe0pGfPxjpAEH14cmA+o
W+z+WinElVpCD7JcC+JlD4ZHTs+1QfjwGAzWwrj1VVSxy45zl8b1gyYoZQTVMLfl9nxCr7oYpnxB
jKJY41k00+vC1E4dPkUx+TT+KNYHIxRkguGeyPCzJVTnTpF9bZOgaofqxSyyDa8mgD638bdGjJqe
TL3sU4z3AC5yfOwr6WvAF3Ie78GGGTWj4X6Kpb4na4cYTdOxCGWDMYKeohLZ8VBA1L03nciA92uM
sStF5AiKIafCQ0xZQckRmTIYyRV+wFU9mQKAVFaEFetBk69RQFRZ0UV/dMB8WRJFCYuQpUAbSGir
NJOVQFyDqe5X7MbQA4jBumY0X8URQnExG2fkZ05hpV6YIZrBytnS7W1S6A+kx9yrKUTTiXp7ZX6g
GaQf0Q/NWMUkhNwIN8MAOXC0sPCprivIx5z9E7OmPjmWanpU+JqALc1uNiZH+Xebb8doVjMkkyi8
pi6QDBRGGrOqiEwZwP4GrOpxEry5RZCtFkfUi6QvWRPA7FI+CDLL6v7VOWy/IAhHSkbwdnjRLYZl
ZBC2eILFgPGfnUcUpuInaOvgLWV1nzcfrGtM69kv3TNGYFZW4Z2MhWk+tC9EH2tU2/+xv6r+jWVG
fE3nT+ria0gIFb4MmWhN3gUw0Hy4oL5ljykmPSZGowhFlzHMtk+FJGjr0C0sbp4a2iu29TAxd2OB
apd98YZ/qCt1V+zYWikrc7bJ2KW4CVd1gPNHLhJxoOwoFaNgnIFXhBS5bVLabGKqw0AwiKyxzOar
TLmykCqWdAPDiuCd8EnV5pUYm7+cDN2UubRx+1CK9jo6hCJ5W3jRiDKYbhJLcTJk7JXSbPWitT4F
2hOVPTxYxpEZ4RLcmuTH1JCjV0NAloNxk2l/QYIJy4VBZxMvg5Np/xYrWI9ulyOqKLE5JdjKWiOE
6sookw1rN+gHi1DvXCEgM6G6xZChI/TEuNAUmVsSyzdx98pV7SVL6kVgYbqVQax8nL4tUUB91TmV
sl4EOG3aNTKnW5mIDyH9GjF9qFj6AXd6GusC7Sf5VjG4JAMiqoGPMJQDZY6Zv3JV5RqQGEcZARni
zkRipagWfavmTPdRR4yZO7NM2qesM1p5sR/3W5WCUCFZIfUkcCcy+VkJ2WfLTM0XMmTjxagLjjj+
1C6+nGrX4TcWgOSTFeUwFbC6gz7wm0zLgX05htZ6sqW2drDPsVe3rbdWKRnnJufkZT766GQlP2uC
dlbumAjqV1NNXGluL0nGLl3dItrAgy71MZEoZDRnk40kyRtqeBPUfYtvOCHU1XS2EmC2/m1bLV7l
MIK+cIfr2VEsjEOe1Yy4GWK+xwAgWwCQHM/G6OXvg3+saCwNoJZwNd47c3oCxLCtvvXD3XHt9Iub
UkA3OGbSDXI/AzqeJjZmRtZ6DYKnlh9pNFCZkv8u4CJKYzNQnjE7sJLQ5GL49rFeN57VbwQBKvyc
jcnEw9PKp5aVJ8NJQz6AcQDyQpjYvLJ2S9EZEAA4yuTBFW/MyAkdrVJOCNkI4mRhSB0dkm68plPG
onW5GbF5m6LkLtzaMbtQgwf5u/VHUJ5GntvDX0S/8PBlkzlyMtwsz7iBnAswFHHcDGczC1C1Mdo2
UJxonklRrht2GKXQC3Iv6sNjR8QCmv1Vn49yVjpt3NvYvskRvAPQ7tAjJ5UbGTjKC08TNPho/7a3
vGhcOrRI2R6w8Ux4QoOss/4UD63yEA/lpwBDX+YxlZpPZps5mtCSkVb0QaLtcc5m2iQCOCauW0Vo
ONyKgJKXAS0kBFleWNQQtMB2p8NBNpewVUWuIfi6Enxdxlh6GQE48CqKEaKnCajPSN9PxrKPaxSs
BKJ70Pl84DUR5gm2lwtQ/y32dEIG1bUZnj5grrHmjdNTJjF9IPeBuf6WikZFue0USyyq8VkZcc4o
xX385G2Odo40L6NxdSwVmv1Zgh02KfowPmEX0kBrbQBf2c5T7aAeGO6iUNL4vimiQYCg6VKj5ERt
2oMR7B9csHE2mdCJT5hSrOWRjzK5V4XXzK+a6o+kSZHMmL7FAKcZOn9hfBNl04mEBd7HXKjS1Z6a
xAd71wP8AwcBLUWq5+jwXaVGED0MxwiTpQmPY5bh97mlwhvrErTxoyfsWiKSMQ0asqvUwnLSQgqi
SKERz2hiC+BtaxCXuFzdEhJlBolSZk0yNbTs5ML00iVfu4M0M0lKKpogKAyQj2IqxQ99J92w93uk
peHCI+nZlWXv4x9wjUMlmvsNcrPIG0wLPtrMMaVHPWW/L/gJ/RHvz5U5SElZKALZRjXhtrDgUcRz
6iXSoW0GOC58i6325RvouIwQKB27dSNg1Wyl9Tr1SpYvA2NatEj9MIPckU/8xZOB0ayoLwa3lvI5
tNOF/FAIYA+09njr2TkGBB4JpnyTrOIe3k1yBFKw8Z0fB4h19gqREp1eM8MXdtnfLJHswmJ6jr0L
GWOBjBFVoRqt+xC6d/lZLcn1U750bNFVMA2S51b4BYDRFnlMtThD8zMPzYSmz4C2hE59IQGu+Kc8
o1k45CCxwZggECFPAdQ4MwMqfsmLZ/0kioeKJUGKoYt/1WqXVFSu3a/Bu1rwZBUxdyITR3+qGZoj
lsY1NboIgq06ec/pP1DNuqbYvydy9k7ufdG92qn9iIzsvUm4A8LjnH6XtwSz2eaBHS5gHGhQHIFa
RV6lQ8jWnPF0MJlUm1Z3E3EYCdBe2KUbmCFxaxkDtXmpv9Z9xYxVF/pHqZUPc7TuswiKWBh2NOM3
FKEJh6QxWxeJYDdUKKy1WUjHi1e1mB4Xk1yw6SjYNYHmOS9TGqGhmIDpa8igPAUFrJzUe4uM4AHZ
bitRehUgPGpY5OXOmPaLUuwbcnon/bJVJCLsyqXrTsipKdZ8zD1g4vfLuyVWR62Wj7lbtljmeWOw
joAahp3L38+FZDewMO0a3336TBqWjzrQffw6krqPiqdg6MBHNZ5LOApCh4NANok8L+FDomVA9ZIg
P47/xFRNAk6ZTSmuh4MjtcuJxLaTXqJHcetg6WDKzY+FvD3lvZKHd1Uy33InbaMH8M9LzCSoneRz
9Qp3EnMXXcVYvLei8XRX/pCER56C7DVCyvQYdTmW2RHDCh/WpoUn83T6jEUYr21FoNrWgd/bznwA
wDXhh/b5yHwiP2XZUUE5pa9eDYuw1XF8e+mhh46oq8MD4EVOVlexwigKUv5wUtHtFxs+SfbNeoZY
QN6sekt5cQjDG0TOW5xllz45UGbkNHkwR04aBn02LyUZx7KVH6R6Rk7NMYl05mjpfydt2DGxz8cm
4BWJqWVXx+KdqILbVLkE+NqRKp9yQblrLsaeGoeIwm9JiEiMRU6hNBlahsFA9Qm6Udng5NnIBKhw
waZ9RuyccyRsPY70BVQz2VDJMPrz3si0s1UA0v51A51imCLBZwqAtgAPjLH4YkeB3JO3NLvC8izx
QJMqY0sCOQnFH42Y3HCJgxhXrLhgIhxP0O98GbNcESGovkYV+NxCO7ds5oY+PJuHL4P9LpjFmWJv
NlxdFd0Eau60IHWoMtZqiDS68rKkE2gO8IBurylEthGjqZeIz/KTNVX7OaK//5pxd1BD2TgNz1qX
sn2NL3q4I1r03Lce8IWHSakqqT8Zb2aJjRSwMsxfA+Xi2Bb7Ektj9pKTldRXBuqreDYbmL0hinfE
0KXU7V3pagoUXhH/tEiADSDmNMqDgR+R7T3DrvC3BggKvHYvbvrvBoD7W/5Oh3GS86Am83DwB3o8
JEirsZc4SEsJSAAH6EDATAJcTqQzwyQkGn/kh+YijbZA4OB/nztvI3rW4G82v2OE39Gcmt0knDFr
7Zf0SP1lq0hRdfEPIw93Evqz2K1+Q2fVHD7kR5jBlyPwbsW1n1Ocgvgh4JiRa87Ujay0mSwAnP7U
cWHeXNOGUcD0RLzEXiXScr+RQaFgV1TZ1psW23qmJ/Mw2ZtNvx2c0AC03ATWovg6C510tCXLOuF8
Pbe6dF4y8WwMyzlBZaJp/+J/a2IQ9UN7DDh5AOFc9x1+ILagPvnEe5HqfZqCGtba8GaVWE+hYxg+
CjsS3neaPnm8d3GVP3v9OPPJGBa3CcKxGhMBsz70Bb6UI4QAOyTTAqgxRstzJk/PNVTuakMIGYtZ
+s6q8EccsnTj+NG2er71xPsM/1YBVmDh+8Gdr88LJi+skWPL/GriccXX3IqvTm9egrHL++xSkRqC
U8ni0zQv5uPOI3FSssFrXr3qigY1eebXZXL2LZfAteXUZigwRnKOTMHDvofSGlaS3HG6btFcLMuX
mvTA+qD10SHl9mTWEOM1kPW7FiIKYhlStJzwLHfn0LwWbt8K/rKqwJ+mQCQASWuxxc9vMnJpYwpG
gu6Upr9Sp1PZdR9kTrgq1PQRtY2uYfIUMBoOzaFF8FKNsd2L0N8WY1/0Nr/NENuWgJMYbNOkiHyA
q49s7taI06GaVyfJPtfBG2A1szuhELBQ75PKyJS38A0iJ5buZFYj3p4bpRmBtnMQNvhsz2GQ8GgS
V/ULaXyshlNluFpWncNeIdwoRNuVunBkSGIcg2kAGByONHlMDPZYpu6kkmKi6rgM/Q0lGBDjAYhw
Q5KnvOtVNpyMpbsYq6hTpNIxG0Rvqtnhs56DpuMP03oehyJI7EnKLoOkX4CnTu3VsGiStcbO33Qp
f5MbalBGkAq58WPVkXDnCeTSLj12dm9FxD2yftZfeSa8tPCaltUhUyzfUX1JiVBwVnimtb3+11jR
H7H/iK36WKFSFTR0p2hm4+ow1+QRXNtpg2iRFIrk/UvWplMsNIiRQK5OQCJG9UT00ikjYmkgVaIn
VUIBD9OOu0jDhjkeYji9233Ssi8wqn4PpHdPqDQssLe5aMlAuJVGA3H0RBZMUV8HAdRRxO5HKxl0
5eTSRX6z25CWOQ428BSHSjOcrrDd4bXEmivqpyaTID3CBWzL/ak94QTcOK5HALj7xqDvT8HPi+ZD
0n3TOHKjnbM2GLArj1EDqAOt/y+JttOkMcSMvMrIPAP94Zh03jJM3ox5rsWswEQAvgg6NLh/+GeX
D+qAzxT9hbkOWN/ZWSKYqzA7m5idtYbld0skrfqmOLPSXNckuQw5tYCJsijCql/LTrII+AYYCKE5
Ydoc6+wcES92pM+I+GCY1K2T10kEbPFmWIzOE7zBAL6ho+zhK+KribA9K6wHtkeR/plTm/pj1hDz
FIFVMVSnTdd397l0QhhZwCgYZnnVkeObQA+ydIRmRCFv7Y2zrqpHqe2ObRgelu3Z4SxI8kBeAVls
AOmWNIKQTFRXfTDAgvz00tiO5sTq9HctzW69vlz8Pm+DBpFZSVlH7btZ+hRLPU+O+S6s3T5hgo+p
5/+tIWYgHEOSCyIcEYoZ+eMIsSNnGWgdEGiSjHAeaXfmqAwAoXe85ysEoHl4RUroK8y88Bb6HDuH
tb1HjL3GPvNbL1lZOMDiQWOKrH2wLUPHQI0PqTL2czdyVFEzIhphFC1d+71pNoeRO3Wp0RylL7PH
aYM6rpaO3DbHcW48kWnOpChezT6nqm+y1KLeIxSDtFFzVysSaaOrB3VpWD+sZP6wvMasL+sYiLXy
0BnjmUsSpHD6nGRQD9qN5+qWCtbF3H1YBZswGlBeeZD13YSrNt1VDGaj7I+Z8JH3+gf/bNaeg8BF
nmwtnB6zNd7NHSgCJH7MxtO2OUQiMkNxJwEsdUMnHvKrUSwBG/QV63HNxr99RIvogSIAKT9SU2u7
qUv2E6HDMBzbqLxA/nlqWBFbkW19XTnKgmau/C9q6n31gT6L4nLuEIx+f2kpNxRZJqWg+3Fk+OKv
REVXH0qNUJya/Sa7tZA/QbihoekkxMMklOI9lgzutdZH8acYt5hyhIJm2ypgeTiaaJ4bQKqxVLgi
tIR2oHriVnGnkyB3NpQjlCTlzV1OOUC1Dc041CuFX34JYUIILQty4YI96Mr+7zq7S/g0pPbc0bqw
LAHVVSKzMflbzHmbuoZPASs3ceo5fRdYKAvxE0L8u0VUga5ZT65shMMjoZtMdxNA8TmLXDn7ZNB8
WPmBO6Bw68QG2vcTrF2jiNf5KPg1k3KBEwv6isDYk1lFJXY7pWQKDcuLGKaZGCaMgK5bjZEXdgQB
jj4e1wAIh13igu9FwY052pAezbsu7OCyEumYR7hxk9GE6suwY6hIbCT+l1i4hXwdJiZU3rMseOHC
foI5Ck2WWIBkfBnGYylOIdzqSEG707GiG9SjWlu3sWr/JLxwWRfJF3aSia2mYuYaikymIwk19myp
2D0ySI6ZOPztFpNaN2X1zUWJZ7a8tKlVF6+O1vQgxLR/s4l2KjLwKFszUWuc5cbfPrbXGU0ubOCs
ZN6cR3c9T5yZEXNsq/U5a76LryTb9Z0jw4UF1os9pDMWJwNMhI/awhbU8QYRDT9TlNCWiD+s65MG
9Bhv6Vq/mzMxvnezP5tMLs8t0yiMBDgdJq496Qsl8lAx6OTCAWJChhNwhIjzJc84nW5lRl6XDkeQ
GIeqcYj3ONWC4cQju7sXBKeTmV7WLH7PwhYd7DtuToVQxrJ7ZfrLomsbZjsrBicnFXiqZ4fYL9eq
Pikc+E62nPzTNeyIqINnRbGTBDYIL78VRUBBt1VVoPDCDDwLTctbX9wr6ROO28FY/uGRyaqXlH4X
Btsd1Dj5BwFOKdOJRGEAjikl0V2tgEeBM5l8RqHFeYdbhwpXMUNbxt+qRjE6HqdvUWK/18Np1H/r
5K/IVirWI3CKmHyjfWbthuk49ao9CTRlAypsxMQ43m19esPPZ+ukWtciagey1gsanqvFrpo3yPSp
LtwjtNQLl0S8J8tNQUeIL7IvWRF2yKvL74F+ANcGuTTGl1Y2jqm+6uRPbURnyi4kqMw8J/Irw18N
93SdSi5bVrtd/ubQmtsYB0vB5PFFFwqCxzHH2kGaU/FS8GRlecbRH1KoJ/xVPU6YydpN/dccw/fu
x13TN8+BhTO/gJRq9qxd+ayy6E1tVodw07D9qkUm+FvUX3ysRBAtUB2fI3iNkDbTBKgjIeNLqptM
aCBZnENvswgpRRfdDkxpmSUPRErzq9fhEJwrVflRxfASgcWom8wrt7c1p0k1sJCkecJpVTpapTtJ
9KvVTI505BYD2mgnLacYTdCyTZHtRBp8dZhcMywDqPteHjbfE5luqxl9DAzEu+i3i0grmIu91aH0
Ik0xn0OCiman5D0R5j9y2+ySkx5+8HYBxncV2BYNaXWBdxtA5nVHS6J4I5fAMSv1P6EBfNzSl3Yb
a0tHMpXUtkIZXuBhNIWSxzM7QASSrd/KZB7EGlijLsDYB8QLq1NqOGOD6an5Xou3Mf6LLQF0wExW
3OjE9WdfK26ioEyvWVOAH0EAuaw4HZd3URjtDPBHb/0t2K90gE/mMCDk1BYK9tuZwhD/Q+UEjv4r
AM3qhDmMdWsbyZsIylvbBHzDrSdPcrx0FooJb8ZZPyXg3GBhN9wB3NsrVqdpIH75RjxGr3/VnRFI
AskxjQn8AhpMp2CbJxSXK+12YvlhSd/xlgNGO2Gi/EKDS1xx9cr8XniXV2A9zzT8tsor/ZZbsp5O
uf0tpOvpXKLAzvcNnEJB/ZehoTN/dOYBpHIUNy42GWFlYmucjw0EBXCeoltEXlJ9S3z2rP5iMbxG
Of1svP7EsBvicqfFQAAgDvWbUaiSWKxTky75I9wj1kynn0h56YawMRgcmI48uj+jzKAW4SCnTQMb
Vh+CfPwHmqULQYT+Z+Z/EBkV+t9qW/PQ0SSM6QzUE5J4N6u3YblVOSooTyKkL35T6eqVHfqvlDc7
UInCX9PPVDtNaNNDZFyHghFcccn04zh8aIC9Z6ibGOD3nMg5PNzM5b9K6hRIU/STiXCGjIHOIUM6
YnbY2PFTQAqSut18Uil1le+e1cAIg+84oqdjN4V7CAkiTje2uTO/8hF2wAQiQcGAxgzu3bAcbgdy
uXrgqr3byC+k3qBk3hVAK2Zj8tk+CuEr/kC+RcVEDAlTiE5JKf0eSvpZJDfOGgSjL5JUXNX6r2bs
ZmRElVy76a6Nv3JZ+SONkUK+0mce/Zlny8lHTHislNRGOU6tSrDnn1yJPlTzw2R7Zoz/GHih6qP7
xT2+8v9apxLy+g9ZyKsEAmXydrNq4yvK+dCESHlIypeU6o5kJvQlHyZJM4wI3VV/02Ct5MZbW3FH
mChHWsxhxXcp8ULg5OKu4D4pWCutnBxA7DHp8Jzp7PKvNfe9hVVfWCU3SfD+RK0dNOHFslgY3Sdu
roUZxbrwfhAHN/laxZKR4uLGnB4zz3+lvpThl/f6URFkoge454QY46l0ogfghzGR91zYjkAtIfu1
yffMoZ0ubklOwQhIiE6mQsio0ec0ByXDsK2S8NM/y/ickbihk8T2fyUFjk+FwPISXbvZ9ySJf/bb
AzuxflTfxXk8NEMLPItvr93QcDVW4xac/XpCzYCA1Eome+Xzx8cGMgu+FwhEA4k3RHSJNVfKy1Ua
/yXjHz352SxxnL/qzFhl+kd6O7g6ItcExgSR5HepP4xvcnorshsgbr2C9uBV4VOQf+EYYItAr6mc
JP2/ORLstv3DnKQRLh0+ynIHt9NhiEzUuEs2coiez0pcjYvYoYjVknS/6KYTTzrp36ARSWvgf2cZ
rl6OZvYJywyHur5bLKRh2ugRG4t4BiPDMjAOLXYkBDsJbp4lKnYpLKCZT2jRLjlnmHiuJeyHSrqf
2E9b4XeDBEztWMb25rEChcip2kvIvGJuBO23DpFFjFiGop8iTzGLAc5uOuZMsWMI1zFliZMltjWh
IEXRwK7MuYoSihYZc+t3wXih7p9LQ972v6mDC8WLS1t/FekC4iI3Kgqz3pE51CLiYMWyZz2lU7PC
Kmfxq+FE5JBHpTbO6s6USxfkp5uXUCwYj6jiYAtLepkRU6vJfBuwQ9RJ7moo5khh2GniRYNEPwvB
5ikuLnL0GbW3Fm5pr/+T619N+21EULTWj1RKtsxPuslKKxHY4IvS2NYVmqD+YiGA7Uwgly8NbLPc
i3ZioUBCFTOCyeh0bPfcIHqGLCtnbNf7Y/mpgD7TWJEw1VgyFtha50Y4dctwhQGOu6GBQM+fyyRi
1USB9RGCiXLklW/y07PjYsa28AHKKtTsF/VWPf1yPRuy8Ybk3kIaQBfHzFoEKpZ7qvZmmT2KhccS
3WP1gwS4SX6Lu8+u+jfoSMB9kkA1JjqSmjkD71PGWkzLR2YZlfwlIoRtYEXpe+7eFvUG8XhTeNZN
d+yPs4lp8bXIp7C66dJ9Wa6oJDDSds2N+skSb6r8NtKMa6xKhXknMW0XrfCyEf3l7EwX8TYijbIj
YPY5DFplJZg1r5Gwf4kVb7u0sN4nciJ7E0yQiJ1yynDgq1x5yVcS2Zt7Li7jKH0BPZoD2kzIwInR
4pviAQi/LIfOzO9VAd/EGeTVWoEymGDJ+SmuVwh+ZGGO2ZViMW4Aml+r2BtK19QQhx2s1lPp4pFY
Zo+aJAtSgLandYF41wk74u1z7ZHiE2uPefMJziRPPtbye0nfhprR3VerRI7MslJiYxGkhL6nf0XL
B1U9V4GB6rGBmYKJUyGyUfkZm89244oQeNv+nXG9bQHYs4BtkAecWluB6jByY4+lzFDkpHbnBIg2
0r7RvOqGdIrmry59kYaQlLFdYJmLyv/y8k+lp06m525V3jL8GUpIGk0UfyoWJmIswQSnM/o3w5ey
vEoD+G7jSBrpvsjNzezW0Sch3CWxtZV4CKmeyTLLxb/j8oP6qKlZDV0V6B/bY9SjbLgt1FENNTKz
dSP0k8xfkOZcjU0jQG+Z7tP6KuBiyPDGZFroFM1flZGbIn5Uw/uqpZwHvy3VsQk2IFPgpSe48E0o
JBhXRrbsM1sfETON2bROgec1rP4BGQiz0C5U8H5kQBRt6OpYv0MuagegJOIGarWHOsEsJd9I4f6q
+MboZUd7lX4tRfeN4k/SVH/DfnlbBOm0oZHr1YJ+BuKmUoLE+tTENIBc8DXrXWkzSJXV6C4iQ6jK
zQuTu8Oao20p9ylJe2Vf/NS6tF/kz0RHcFUToyppx6mY71XDbkTHrZciHQPL23wYhGqwqES1+Z+c
cGS2avdk1YnNLiL0nnBr+GJWSRhO7rMK2GMbPo9Ncs/T8sHPcJqA4WgAnjNO2e0JINVLY02tAKv8
H0fntdwqloXhJ6IK2MRboZwlS7akG0oOh5wzT98fXTVTPeEEW4a91/qj4oOcekQ8EMSODhm3nUA2
Fvm82t6XZWHn8vwCdwl904o7UcPAerQuyc7gnqvubSYvvtCeRo1AJ8Xb3g3Zv5SM8LLeBP2t5T70
PBhU5apFpWPqwOPpsO94aTJMvZNGoObsBrwuZGlWS9EsqAg9prObJ9aI34oukd6SvaOA/kOfEJDG
fkS1SVOONbdTsnYwsthVcvaCYVmVr4iYWguytYFw5qpXh2jREe5qhfVUWODIEqkVwiYszya/em/1
wwpCZUtaDZHflmO2gmxXY5W3kJWxdbIyiEdG1siLD7LJ0BNrVPkMjvQFx3THOsZBRSkNG0/mh9u2
99acHKhslPk4phuXN01K4JI0k9DDJ07Zl56DPGg24Szssz89k1OM8m+mjPkrbWhc9uxLSw2ELNfX
xKvPWoaiogAbGVDnlPm/BC2emR4UhGGEx8mUIIbsMp+TyLS2fJQm5B/pjJjp0u2ftfVTh7wXU+Mo
9po6kxa2hnGnfqQSvoMHuOW8JetMR0DcBtcAV4dTm+R+Fop9JQqKBSEC0mM6TqsPfSi+AwD4REG1
Wrvkeud6/mP1xSpMH5VS7rwG4AAuiAPbwILgq9omsuxrlLZbl2JZpYoYVLgViOwKaGBI2BHaRFwj
1UIgW4fvXlNPJM3kTjP2BObF3J39T6K7n39CJtgSdsXL4IMswDkpvyt9/69mSYkGYtek5KSp3T/Y
qUVEXprm89dTUSwfpIq2qp4WGMve0NW6uJVBz51aLq1AgururlYS/pPT/occkr0skTpMUlrCfKO0
PbopYC4FHiUKl63cbgy/Ahf1EHI0s8Qr52qHux+RxvQJagBhqXmQBvsjGZpd6EpH38a3UqkLguVn
WkQda9ACd+RHl2G9KF5CoKWkc6KB8HFarycUy2iuUeS+MNPeBoMahaLDjUZMFtYTE7P7rGmZAeoB
NgqT2MjOmBv2Kh6xvMXlzWoKhtr2JKL2O+Zm4oo3euPWNGg6GSYKyf20q3RvFnqAzanGlKzuFE15
kIC6SPWYBHWcOiMSLoxv30PUXTwScNnxiOmMB+yVU/Eda3GC7YCC8FF06wxtBsI7jlEZj2qtT0VH
5S7WD71qfwVggLOI0ivP1YgMUsUdvOFi9Dz9BV+pF8S7DljBTjmO9aJgUDNNACiXcEwv/cFIdM79
9krw86qMAC/QkRUsl7JPv1r0WfM940BcjQOz1KD8+RreqrQn57SxAdlnYZkcwVV129FIPSkQeeTo
4uDpO3VLz+4gXEAid6Zx3mDKG6zQiQ33ozEYl/qvupbmIVZUK4FQztW7Qi4FntB7KNOlmH+OxS0T
W7f4C58F0ZWZwiKqLRv1YeBnKD5lwZPm+9+qSQ5wrXIYbzJKr/tbMuFs3uTb9d6d3n02deIk0q8M
GlR0G4HBpWufCYXMHgS3T8KKYE22tVeELqxNUO0UyTWzqEdwg1klf46rEVsTkeyOi+c4Hwjg7H41
toapkISfkadDQBJGRgODYI3oQ/7gPlqkZueUuZjgX5aAwNHLg09tYEerkwEfhM3/MDb/3L6ZZ8Wd
N/1oeWgPaIDo17fC3sfRLU+blbAusITGCMTDwbq2s1vAeCDar0DJ7lEqlmj34u4jDV8FmaRZYzrR
+CqYqJp5531gBaMiLVlKtJvqBkQCh6ESXZriXlV3VTkUqc0+1cwT0W98ojAHMPwqulOoO+8RyLaq
wYLz6xZ2T+iOjt1VxwNClD+Z8oi8ZiX/v6rqzkAyoqL8ptbbM+c9iS+RZs0GopM6diOrZ/AvT2nT
zoLS3fS+OcvwcHXqWtik5V7N2pFT9Z5MLAnM/KSHqNwCJZx8GxBCGBdDl2nFJjiYlDcajFlzofLk
YW4R2K+iEsknuDug9QTtIrEsjs7s5WfalRihrQuhqnrKLO8VWB6QN5T1JI1ZiF5512akKbGMaOwB
ZDZ3+Vrg3gsAiIMsmRf8DSDJFpIUW/lqs3vvmYQ8fI3FPM1ypl91UUX/fPsU+jj9tqrysI0TJ7Ch
oxGi9PrtZcfOM5BZHzjqiCcveUW+45tQxFyPu5MuStQc9zLBKZKBfreEja49oih4flK5nFE+CM3m
6YRZ7gk/zLB9lWBL68K72OTl1GvillS6cr2FbiOTLeYQsYynPJGayU6PosN2POOoTdsZyCkMbbVJ
mqvCYxn4PskvWJ4y+LVLy8X+S6cjtk4jc8gMxiGjN1tDXRHcYgw3l8U0MJ1wMt8iQ1lFEZk3HQoM
1HwbZUPviZGcR3urwVqZkAVroD1adDx2EOY/Y06PIBH4dvCsuCvMA37NRsZktCrdQ00luG9xvdW7
sbTvIfE1ntmfgtqE3vhXkypd8fVgd859gMT2u/M2zFCVx0CK9xLaep7kKJiC32p8VAiX+pJEIWE5
eoMZvJKcWx54Tk3Mbw4FnRloP28lmj75YyTjy4D1GzByyWaPzbOY+xGjBIKNIiTHMHwKpANcvRmP
S26/k/6uW2wZ6cNukrmf40uUwL9teFEP1sT/U3EHhcxHoZzcvGGrl6gU0Hz+pAknYEFLDBgHstmZ
LBEdY3Oo0mqHmGR82Dx/GIrQ5+6lod2Yk8jaor9JxeBY+b+2t3epXa+XRB8zNOK0rWYZ6YXJPdAv
JFP7skaMxFHy+rfUCjKziJcztuXEQ3emUzTmp6mZXBdvUuNgo9D9EJaFY3Vp4+7WGjwqU9MB1D4a
XWqP62UqjbP0FJhnvB8Rldh2dOWXIt7UAEY38JeYxEgqHD3CTzblnm2wa++DG1vzsrWY2NxN7sPI
Z1JBQBHXanI1unRqTm5a1N/psTHgxMZYR84oA6BRG0MjdKEmB5cXNNRIR0GIrUnqRaMpuxvOPp77
wU0RglroY2TrTawX3mAYsFJKXnoi/8Ym1XzuQLQI+I8xji9M4ohh85+i0Trok6ZfFBZPBndyWGob
KwFsb3KOpyiTl41NQawZvAetOGteth/17FIFusF1BQmMmb2NSeAxIy7lXpwshHmmduEqPZUV7emp
Xtx6DtWhyTY1qvMqGGGYZWAGVBSA/GoA1lITmMZ8LEHt5qBVseJfDEJr0qFkZUm03VSHXeO60X1x
DRTpmcb2VtH1D67Zoxpjrhy2NQe5olvLktEut2SKFCiU8s9RA3k/EBCS5R06ih6sgoyBkDmhIkYb
j0av3aHGGVNQDHWmffAtbQ+Wvk+BCPvuCy3yEcoB/ZO20NWaRmQwT/4YuwJHnr5tngXF/MuA7lr7
p9a9mQBf1BRUjhB33rjOFLB7sANCPUdcQIY5HiPKhhs5OwhMxMAqtmRuAoNiK6r1PFb9Fn1VSwZJ
0geE44brmPTXCDdK770y8ub6EDi9sngJh1VSU/URFAtb4BG2oh0lHkvraUDDmEZ3IDQeeJ3oCctf
DdmHIb+S/u3Sjld5nROl5hGZ+WyQnxmROkYzoFpKtoNKQuOAgwKhgaJ8WeBTA1rLJE/mbTeTO83J
p4nUIGORBrqUn0tuaotatIs2quaWdaT7C++5vEgg16qAMSzuIGUIyO51QPMI+oD0fB+cyHiYJiEQ
Fdw2Wt9CsPJoiwbZH9l5YNLjjIXs0NGzjEtfSLeS50NPGED9LzYQqheiEqczzQVyN/cw2Aji6LXK
WFOZQD/Wb9bwGEG412B2bEVzrbsjbzrUrIGM20dZr/Aqb0jQQoojMxuus3cQbIW402vqyMgMbJXH
CqXPBPwSFkC6g6D+cOTjcSWiMhB250ybBTOhgHrrmT/Yq1gXVOj/8+jexnVNerSiEQmqhSfkrghr
CaPoz2OnHQPmLQ+yI4nUeTc2qEyLme3n3FM5SSYmWSpMo/xWo2hmmDgSSMSGUC9dmY0c1VXCiDtW
9rPrtF1WITUmMGrotJkYBkeAezaeSUUUhiUfMNjboRFTo3itpQTeEx7fFG/klDOV9GIrsQ+WXy4H
VyVy9WzL+zBD49qRv2xKThCDIXfTDZiTswL2MTyU6ECGs+NN9y7wSqQJju63Fv943Xeuq7PIbLcY
GHHlUEs8WLPSK3a6zzNcSiwXwzxhWcjSzunLk1z9Gb2YSUEzCyDACl4sklEc37S3cpeQVnKWY5RB
yryF0/XBjYkcXdh2vhwQQ8rtuhyiuc75QG9N7Z0NcRGMCzV1VQVrm10rXzTmnAK6uq3oK+5I4AwA
8HjwUmiOwRQMQPqMJHn+oo+EMb0EQhLWWhKs/FDtY6BDjx+iELurRmFfkiwMwMTmW8IzoqjEGaji
RGCfQ9jZnN5FHBjw9WwY49Psq5mptJs+s44RvnDcFsdq4oyHbZTGXJk22kbAOxWLK6dH3aLYCjK2
ffZ1Upfi7OEyH2T8tLJGLDPFXcogv5pbEfxGRBDnpW6x3dOHxAdU9iq8Q4YzGpMxAQka8OEgfZoe
mvW3xW2aoU8peKsI5SRQhX/iGW+Lix/eFdbvgrtSz1mSa57pUeFFcEKvPLRJs8tJX/KEt4k7nzxr
wtZJe38oCXAkPYVjR1z91irB62g/zwcT8XIyt5E0E3DOrmyeIiYaL4zPNhWm88KTIPes4UsisrOH
PisIw8OI6g2mYzQ17up/1aRk0ZtXYoxIAOgsZoNtDVpqc/ZoEpK0aIYDYd5FxIrlBaytyiuv7zPa
MUGLzJuKSoUs4NnUudOTdJMRyyWNyaUI3X32b2AW79OnbaC0qpgeJMLnyRbLXVw/VbKnf5mI5xSJ
VEc4NEViIHRqBoOTbQMmSGt45jLOkh43B221SkMWHwe1LfRnJvhaPCLpkk7DJjvCaqF47l/euwjQ
Q/iXGlrDJZ0CCRFZfNM7LcVbnJnE6qgL4fbkcOP58zAvMi9gqnVGsZYU2PQYLp3E/JFsUFLSFJWY
xoLtsQpByTUq8wBwc+oDmOSi75bKAenTfgemdWgtQC1PL85Aj2ufc7tpDnoxtDNB4oUm8oc2xiev
1XY13HdLPrbeu8zqlIvROxByrwIlSGNwlBG1WkGNLFpDsp1A5bJEGM++qRjGIEhL8uBdE8p/JnEr
uNCzo4H1I3MJQGBYMoleKV0EoZSfq8ZeiaZBx/xit1wbdE/mRr0vFJ/0qAkqPYo+frdm+1Yif1Om
GPT5mlS8A3a2VsdukaD2VIoTIFvU/Bjd1ay+bBE7rTENFrb6bVfRM3OtdevDk3voOLWVkdkkX5nb
OgjOhbDe/VQFxsfvdi2Qo+XdfTQbeoJDFsW9UqSPtihPChB9ywr1iwGDdTBfRP0zgFWyLmEHUkH/
pubC97FOoTM00Pd5KlL5VnZcqmryZqo5AECcAjUiMsd1dhI0z8AZftYfCz+78Cc4lmjmKc5SfFEL
F79nxAEek2eK9RwzG0RDgMtEAc4xILI8Y4cmmzTAYD62FRX2ZKYH9rLRMUT3f1IHUEbjt1L2wFxn
BH6OhJgj7I8h7TYo9qEEW8xG5qJueDKLcW0L9MGMWy6RphkqbEN5GU1KWwS6MSvfZcm3NTWrTX2v
cBY2gpOgcp1ciRF83qzqHhC3ZdcP6spTgwysm6K9dF5Owr4Q9ZCklVqfZvujgLICuvPD0Um+sYn/
9PtfkvGIKJdg4PyFl7xDyyNdGNIzKw4jqTvDoSEmPKeCUqZI3k7Og/znwjFk1aOQkH5Afrqak2bf
UvGvjkhdi5JHLRMR4LaOINve6Mp1ZFanQQQuydVO5aKNUTFSSdQ7UWh7CXXYKqnBe5BoHzQizmWk
lqNpEaFP9zzftJSe1bRaQfZVLbdgS3JVShSXIIwgLgknZfXvOj5gwnkHcgOM17QKRYYJ3eLCBHga
rEcRcI427dVcK5qGxM++pEXr6FPfYlKuUi0jcokBsuGYLYhyp2slVwcIxj/BUAHny1d6N2WmfA5g
CboyNJii4Gzi2kdV4708st6iipkC+67HrSWp30rVzzTgMsmelxP5O4QnoxPvhqpbH815tKK+caGB
2I1UAssFjpMBiUiHWzDiSKOTSgJSkFBspZeQYsTeI08MOcxCR6gmaIRIIkQSjLdqh7vAeo3Vx0CG
nXApLskiwhgQMITaO0JvmZZfNmRfuyzsEgL6S2Nm8EiGK5tfFBchJocMUXGQ7rupaYosGGjP8HRm
9FyQrE5gF+kBDdk6GIUkBGGlTa6lN0WIBBswNaJDmPDMauXl6JG98HMUcK0la6slFXxI2mwCGjlT
DRx7f1ZWLCKeBNNkMNcAVDzyM6YTSyymuxjbCxRCQtbvQwnjlRS3OLSreRm+O+2GkA++kxSpEeaF
tGb3XoEfll4LzkePq3SPq1to/VbVq2AQ81oM7Hzw+MWQt8TrLgPVgYk3TRMWNXVUIDE5ZKxvskNl
3HuLOoRBv9uMsMRvz1u5/FeRBYItEjJDzZ2wAhWrEM7FxtvAPuFWXz02P2LhTEJFhfN/XXt4Nvzf
ki1to5asAPRoNYiO3O4S4j9SzwG8rxUzfVzlRN5MhLtXvlybMs1GY7PEcKwwAxvWARFtPRNR/mNK
lKyq61y4x7bEdTB0n23efNrd3qUalk01ir8VbPU2YrU0R6jmU9MukJaAqWD05YpG8+TjVDUIjOur
j4ItIRX+Kqcfg7QrR5QGoEUPKOKyviT+hgZPK/wQEh2ZaUk99gy4hZ5nfilfEp+Ktrb2tqkQOMBS
TGJOUIl1o+SIVzEeda4DQAQ1x3tfVlRTV/OCf1ruR2Y8poKK0IiI4pwa4CunUW9uTIO8Ccb5fx0T
iqFmFlIZOARQHkrPqKYpq1y+l133YVWoQBpCj3vieSJ+tjmanFq9m+q7dgPKC0wESN0sAQsjfGrH
wvItu8nZr641htnYVbYVXT0Mcpt+IN1JEusp25OR2AT+TWSPrbj+xavzbRpPoaOgQvtT6eqCztFl
yhoQZRwYhauzzJBAj9qvT3EtV3O1N3cWge70Yl2tIb2IbNwZN6UZb8KodrFcz3L/2elfIeadhU59
aA4CJyRAKXuuy+fWXhtiV7o3D6FIrxgPrXbvNdLdNuTxNFN0nXMCQ/kolZNUAaD4P1SbEEBkbgaP
PKCg3IxkjYyURdmSN298dF0FiBHwjtqR2oLqT+ISkaSniCCL4Mjqc0TMdBRS9KV8dPJjUgspnj8n
LGBu0wwB6OLUuGJbipKGglYUiHHy1FjeprTtb1WgShH7oN6kbHgyI6P2TzW/BRC9SRWE5WXbSuKn
SiJhlmaEIaTkl1nbStM+iRCaN9mNspys25lFME891EYD1Hu5FkPF/Z4vTG6thJ9uaWzb+FHF34Z2
RNF47wvuG19+ZSj8mMgc+q9nuSkB2uM3jtS7DxOt0JxmlGziYqTqlZSqVlm2Bt7hgUfHRwplCf0e
dpOEUVF/AvqAPEG2hIp0DE9PG8D+gJUUYht7zYpC+XHY8FYZBQCliZmoYooCPlZYlVLlHUFkq65E
Yny885e2Md4kudu2I1Fp0zUiG8Nf4IHb9asiaTbkyjuq+9mQACOWBPHMXHqFKBrrPgsAR4x7jkGY
PjQcty+n/VyiOCiRab3RWDSRMnWS4VjpMkdB5GrnSCOo8NHbT1+9I+UIYb1gBk0KxJcDgdt2lnCB
4iFgqY6JmkBMvc3q5K9z+RHC8qKGbgY0uBiaARxG4ZJZ7EubLoXaLExn9Mc1wFZnEN3NJ+1TKoWj
tUCu5Z4GCHC6X5xKvYjqYESSozS1Ew9s4bAr3SBmPquKnrQUNM4ouVkZGg658pywQHTdXG/Ju1YW
KVwT44mjcPNrBhdU1s58X16N9IpqxY/5Q5Ehl3Pn0LdTEdRQ7JAUMICRmTqq/FixMSOnbAwUdwFY
i0DY3m0iyd8OiU5yM/rCXl7UuJcrbAmavhl0++WSRoTsjLg9uJHOTXcFYVGFYszCwdgUoXKojR6d
hDTvWl664tsjqlx3zWOhtpdar9Gd2CuLkvcqJ5AuTeZJxXZmkS4vKqgktDYIEwUi+agNFymTgNGn
GwX9/Ejq8RcRyGs195cMAFsXH5+go1uX6Jj9TGCg0X8l3i+Rrk6gHV0PThuyN2oPGbdY4V5LSywn
vd///xWqT26fCj/68FTQiygOVXIitsCReHIkQSecN4lMkQMrH5r3afcLFWpoiugqiH8hdGbMg3lQ
0PFC0hGnFNAH9nCFyKFdnJdzicmvA9f2G+DCf8OwjIJrnZ1FrCwMCApUdVsdGaWKKGWg0xL9FvSG
whInK/9yyrfVY5G/XL4EK/zuqpNvPof4rSq/xejTeccUA7rX8MlphFyydC0GuZjVzW/c/aTRI20/
wVyJZxPWsgfnpCtwX5Pp6CIWka8tw1xovsilkNtXGFHCsYlQoLOWuvafQHPo9SsD7GsMC9y6Z1Pe
lvxYMr4ZuplYrz8gfRP91+U/jOXCd4kaXsu825gJkIh7+b1V76V+CvU7QkAfqsn+40hvtfqctiFq
hE/Z+hOkhymjRtsyKarGPE+PgYvO0cPN8FdmX571zpVnUXdMjiRucST5fNpkEi5jq3qGvoZ445Ai
jJNXnlJeILMdtyQ6/mVmhFF2p7H+43vpS2NWxwfKAmdJ8k5aPM8rgzmxh9gNf9TuInvwnPsJdTef
fvtbZfcu+PlfXIgul25XGUpkyPaEGdmkTjHzESHMJBLbz6Z4+YwxkXRtK3TQ3TNkW9Pqk5/TcPZZ
cBanGBNVcHxhl+zRJBvkhNfqW40qkRDVnBVxOXT+zoNpyKrX2P+6prmroDJ01Cpd7gGX9i6CsztG
PY554he44lt6LDJrrg66Q2bMqMRPW5sYGyvbDyyakyoNO3eZSEuFPC6bXYOTTAv247h2J90XcCdY
e/3eC97HYNXZ/7pwPmjY6H3YPw+xlqnQQAoTrX+N6UPv/kZ2nEbd2Sm2NKyA2yQvCWzFgzCoe7uf
hHf4y34VcxsjNjN+JC41s1g0w1ZSRidDcgTBOW34lk1VYEtlIqSNxZs/DY7lrkquPXePAcpKs48P
yFszekg5uXAM/AGpKPCAjolDkGqKRY1g35TcuRbJm5g/Hvk5RnP+QqgeuXPykStb4zAcSC/gzDKG
1ulM79CpMg2SkIMxPJH717PrUdZLxUJH3PMy1U5l/1vFRCiybMyB2ZgAoNVTd6eQTKSxA3e6DaG2
F/w1LuEYaoH/G7Lqo6u6RdkGRy/Gyt38osifyeWJMi7XOuQ2mp/00/A+I/XLIkqY72tk7LD8F0Xk
q7BrZjnyrwwVlaz8KeMzEEf+YL5rL0SSFR3BWVMYOMCsIdoq5jfAzsDYN157IhPOPeCtTeBelbU0
0hRktiF/T9BKAmUHHOl2TOcjh1cQfcOjIC17GHtmc6+yZwGRJdoIy1/RblSZTh/aCL7YAgh21+vP
vP7nql8Bn5UYILYiPrJXGKB+xhhnmBrDJkIVUj1KuNMcwNiDT/L8d46wqMkR11EbpIKdKIRY/Xkw
O2TwY3oATmluZX9S0nOGDD5XtiL8gPcjdwQpMCyuCEaHH2cFbRMgDLcBOezW2zeV7PjDdeAMhqbr
6bvKNBcTu4HI2p/FeN67NF6hXF4ISuroDajQwCh7vf2xXSxA2Eo7PKMkOhG9ChRrM4Ane/4lAW/7
3EXNZ9jvCS3UbVr/PvrhoJBn5wVHAww1lZ96xqq/iYLPSOgzX9sQP4N0mcET1CFQHhwuaXDKiRCZ
HutWvktv2uX5eL5rvqLRJmGJZ6YktS3jfkBQbz/MgsM/5dFGbuZ/sP4zVoQtOTXLVl/D+XvNqTEc
mg0Jkon1BSZqzUaWSTvBg+dSii6j9bSkHzStDEQ9txM0bvjh+rcEc6e/wA7lpo2jEZ8pfVWYwNtM
OBYUNO1Ji7iQGE4RfxBbiOwQQ7pNopQ7G79j9Q3SKeCNp2ryiwvaSdC4o1BrDbJlkPm37ATI39yE
bDJTrPJ9OMM4hNNFI+WGVYSyAsLXW9I8MTKTkhd5wzovagoEphFOXQT4iSCKGnHsq2OnErL7JWVf
aT+iR+zn/aSwp0Omnou4xpFC9YSfUVMlsCfgCe/iPaQT64h3rdSvNrgF4S7NFxIXVDPh5Gi8xhVt
T4BZpnmxvXJtTa4Qz8Y9S6OM/qIBl8HbHD4m/Wq6IBcVbJ9T2/ZxM+9dA4+U7t8oBQD3Jg2lA1mh
hQWmgrfJRzXEdj9BPhWRYCHPle2dMIgJ86NU3nD4ji2okeztRTv9ryiWJQo33G2Goi4gBXapp+tR
vidpg9SLkjzCUnPOQmKw86/aol0XrQ0fKLC8fW3EcEmw8RfpfbD+eeTso2vQr5FQfypmJlLw/6DD
r/2Xqm1T89eaYlF9auVMjjNrFoTfDb+5CfAI8rflLgEE0YzLEK8DKnVbIz3OlZdFszGlvcZVUpLb
k54MorKT3xirAC433T+xDyIAFfCtBjXYCcJJnWSFBrknITWXjPNkcH9gOkPTpiq3mvUThxQdrOJV
dYd4+EHRyRR6Cj0OAgYkEnDmA/+sw+KUDoT24bslbdODRr3J4mxNCaKJ5GTShqh6vMDLAb5Y+tW5
QGVUSJKkAUx6TmYQECKjnk8Ij+5BopCywiaNQAxRerfHu9E/atbJZDqilQ+s5bhiAIAFlMvkbVl1
/hk3hhX8uBq1W/96FaWDlKx9+dsAMMntZx+TnMOBKKN+JCp/2hkBCMyny6sg9JdMXSvCH20laTuN
5ttRTWaxRjfGZCcbAcBt7oeSxjX7rw5vZHdzYxPAtGiLD0uPt6X2ClTS7d1/YVLC/99ka4/FC8lX
K1BLJjgN0ISabBamtdbb1dhIy9KDsI8vhvQ3BJ8yZvk0vMUwRUY4l0PqDREN9hwCqPKy4lPht4ph
Um8Ga6MBH6FSMQMA2Sk+VpM9kg6cy43/Z+LvKi2C7OC2tABcM2zOjQY/x+vZ3jwuXS+/mhM2uG3a
d0kpHIDvwidGJdl2Yodj0+3WXnfQ9ZeaTxfVO4grtgRuKnp3unXu76lkoZeiaK/JeEfJTRWOjlRW
KxnJLlqM+DOVFxXdXS7mj6i5ApXL6YI28gJZh0AZZA/zvoYOIMWB1gCGxkFbId9pcuxXHWPOWuk+
swxeAqAujS5ye4lC8L962OgUsVqsvZOXscTZJrjGMXy0C5TX6W+Nact+m/aJ0jj0FJr2EVp4HFGv
hY9WlYHAojkzZclVwxBRofYZpQfxAaZN/FN8zeu/Xvd45qGmiHrFEqv31zr6J6wvdyR/svrDBpi7
Z42fRNXtyvSsvFqEUfijZS76Nv4nAwY3yVMVv4p36NkBNeVfGsM7KL+NfQ2kTeB/cgzhtwlIUhrp
J1W5sRN12dGhG0YfwbQk5eh9uKx7Y66VW6Qqh7ZOAD4xt9oofal8sPCzgYVxpFX0USf1mzy5TUUI
XMoElrbw9HvrrVQfBiq5HBK364kFPgGulZj6PN8lUygkRANBLKnN+nFyOiA8pyJmZiJAIKNgHfg6
3kB/7pGKDvKoccGPHJAaQhjBZGZ1z56NP4Gbt4J8r3NQC20zoVmuJzDOFOR1IX/ZeclKEWfdWCPo
V6jFoDZHOwFhYgNHeQJUKsSbbWpWf0dJRMkU+3W0kyxja5Ki6kKBkYGlnZSBIpGWrA6kNdwgUCPK
zgDuhgPO7Ruje6odVP9cNhORRhGc98ykq5mtM4DMKYfewjkyaGgbr5U4Zuk7bDl8fiz1S3B7pPxx
9UGn6CXZQzRFSEXC4x/WdiD5kp5x5Lquo3JWMEzX6MYGDl63vrn6N5SIbtwSeKJ8Ui9gWpXdXxw9
Bk5KXcZMgheh5xeeaU2U63iugBmVyr0fr1D89CueOMpDiTZbB3sxnj0mW+PWGpfO/s3b37T7q6Tf
jDPHdPdjdVTZcWN4adqk2mgftw/otUoi12yXtXOucK9i3ftAxxXnH2U0tWqybTPormC8GX0EpLcm
+BxIXxf5QqFazu6vDK5kLJBU8GxNMN7vhlTIuv0TnbsYcIeirlAYwyTpMZq4+nn1iNN3kNvGxZdR
P3XWPVsjYncCCviWwnwrmZecGh7wZ9Qja49WIpQZ8fR9bnF2oMc0/adsf6bWDcf1JsBXl2Xjw22e
RJP33jkYacul6hoOyOdYmDx8Q3PIh6uq8hdikMnddSS+mHpDnWui5TXMcT2EgAckQq4aot9qvtJc
Zy/F19T8pVzB0j4jM6J+l5znUXubIFNL+i2jh4mgoWS4atYDIFivHYIWJftujA5N/9ApYNO3PYCT
lH+Ia06ee2yEH3Hx0ad8dmkEIj1LUvAZ6zsYMbSR4glH2ZpbgLfsIh66uk+ird/OsLs13taoWySK
+4SXLHJp5VZ2FsZeenZ5tZAzLgLu95ZIFFLk2dcy7SjlizF+uCT1VSe9+7FVng8UTmbNPB58Sura
c/+G5ulqhIDlC2bpGnPUQLyPNi/Hb40Fnw9N7h8qaJhMEFMYkXQ8OiMG+Wk6ttjJ3AhPds6rjd4U
hBq8n7VqplmHJLlOpU/kU/Aj9K1NQ0qnsuzqb3RqUbfQmEkS968K5wVPgQlQ+dk3x555uGdWbvno
AZtVrlOfNzTznZT3I+xJp4MYRR6esbiFIXV2xUfZqC8POUQECWAXaH7VwSl4jA2+J8w+YIR+4E+5
5oAttBl1Xy45qeg9SkRksb8UUXLWQ9r2AKUJ79EHvvi3qTxJPZk35l0GQFFz3TEXnv0vZ/Cx/3kj
6CiDhzSF5L7pR/PjS9/+Jjy+Eb+66ZR94BN0D/maN+Q8NVRqASYP8jpPFFyddMd7XAEFYgD1koDZ
BhDVafyX8XW1DRkCJzHit+Df5RRYabZkO0BHwevnSnZJka4QChhEcHR6ltykAHwXOJnuixkQeu7t
7OilgRIhLeM6QE7LncZCVuUk7iLjby4BemDy1A8j9wXRm2g21ZquTWqPMDC1JN0SOt77ONjadlXi
Ktd5heSB7CgUQ8RZ9wGD4ruxF6lE8vKS/oOhn0P427DDunKHQprhMYoTZW4q3wbvV4hhvPqPqPNY
bhxYsugXIQLebEnQe0qU2yBkYQu+4L5+Dnpm3tswWmqpWwKBqqzMe891mcy0HwkDC7fnIYw9FGPl
2pbOeg4yBRE2SOWN1L9tODJgqTo/IUcmLxgB6Z/uu3CeChSqmjf7e5XVfJ4fOLxnaMJu2DKLj7E+
ZwEUkHliq2ExCBkPr1G7OeF7XZ94Dih0nZasEgpV7FGP3LxPDnR7VKVELFRQJjAljPips30+PtkO
UalVtKrRCCflc00ai5bTCzHXaog6vQRjfuBCorc/ZEO31qCOeboGZ18x3tu6YhG/Rv2ckke1VatI
zRSaqC69crwi5XNTRm8YRxWN+XPjtT9qx9GUIjAxCAVBhZzUeH0KLGjQlFvWndroT1RzIrfWmZcz
p+XZd6lKU0wDdd7Tg5APtXw47IftfL7LyPQAQosCm1i2lSGB8HfRSXdgUOhPsqwAhmlbA3kh7cgt
B4/Zd9xv6I8O8kGsCFZnvNVt/BxGzrJgFiWN116+OyO+MbTQdGKgYzH8JymuHe/08oSgm5O3UBpQ
zJu/naRUrvqKGFdrVlp1JsQsB3MwYA6Cf7wEXgguS76ZH67mBBFTiWewh9yAXnK8UyR6agqqrLfc
Vd3yAWDwnyroGDrQG5ZFem9QToap8eTO3mGFuLy6cFcRlX8G1U7mxVsEhmgI2MLG8phlwU7/wdPJ
LtKCgCYYIgDVIuy1gbO6dqutmlebNmsRqDM6j0KfqcMyoYgzguAYA5Ybmr+yRv80T6DYQRqa2Uoi
3zWm4DobdXlwWYDzV6YDw3iHEMJsyFS+YyIxiRr8Uuj5jNpRcc9ODy9ujTkOzWxzGsIVmzvtqI3T
0gGKyXBnJyB4bD7NsiYs3R/Ck0KKbo7oW0aPg7FFGS6WWbMNdRxqFEzEaqRsGsa1J30x2JmCWGys
/LihT3Tf5aP4pTtDnwcE4lQ+0eamL04j1Q7vGrNdG2DIuiW3NCGNmP/3yp0tOYxncfMmdKatTHBx
ZIriYYE4YAxFog9AbfIt6A9VSktS7SfBdcO8PPPUjzCGhrtwXxL5knHeIxcW2sk9D5rjlNgGh93Y
3P/7E4pCqDCMErFDVizi6vCIrNrce9Iz9//+JIiXZFcuq26P+L5RFX1vEdhAOV8Oxt4NU8p4qitN
Yv349zKUyqNo4ERmFnhXqH9Yk0qaRohcWmqWrJz3TxZaJt5T/0gd69oA7VmXFqJlkIuPOhzKS2Xp
+i4PcKWZgDfOpad/o0Kxtgn6Fd/OeuUhMcaYHoqAPnZ6Lo79EkpG8UFRRPeMfbmc5JPT0ZVpbI5L
hQktXa0JW3KnVEXTPBTQGqjljab6KNT4eYrCCPsTKgM8APZWKYEpuS7bdNcQY90kZr2mnsEuDhc5
Ju3kbo1TsuwAnoFnycKtnWPFFDUqGbVuEA4p0CuHsLrZBkc5RFBroYXtMbTbQxCSLD4l7fggoYh4
jgCZGrVTuIyrVn30dhofVENxMMp7hLC6jyHBOsTfmQyxVBLy4Bqu+2oqrqXCFGJqdUR7GmOTegD/
0KvYImtmLaAjwbOUJrbUyLjWamNcPQuSBBRcfRt48daiabMYx9QEsw7+EkztV+SQWpL/+6gU6dkm
tZvmiyroQ454986cPhR10fJb+mpr/nUzSaGpBvGkNR5c1k5cCmH2iAAZClmhlj4NppXRCBq2Jgio
hciI58rxgG4y0dS+GNeFZ7p3ZzJ7KjHu+C6D7qaRvCHKtjx6DZbTPiSVShYmc/NKuRXDoL5WQ41U
kjlyAEii01r2VjfCFqy15mk0DfMERw9cZdZ+RvOnUPY8atB4Pr/0J2AB8zRIy4CszJ/oYRMr6brk
x+uIc1UabHjv0ZHGEGqmCgjRf14yTVVP81mymM2cRqO8aUOonty5GhIugopp/jDSSmuHQf0Y9/p0
agzaiELFW5Mx1h8BxxSfU1FBT67N8RQ1vHgVOPIspbGfUjISaesdUsuOoTXFHwLF67go2njOOikx
k3O690NcBv++M6jkeAr6eDc0yIbj0h5OY9kg+MdEWCpIkwNhMwQt0/E0iRkjLPalyAhfblyym62e
hz1JH6qe9MYSfVPhYl/99wX/XqZcDX1jQDPbgxSPpuJRqpApyTuiJFbI2RmUGBCiwtm3QBW7tzGR
I4zwNMb2fqlIec/nFzPOxNYgxSFwWB/rukkAHUYO7dvhyzBYq8PBzPZ22v72URAcRIpVmqBtvBOI
x0r44gCl5mOAihhExuUTl7Fib7fVtQnwd5MkFjMb0XWnRgl2mtsGOxrWzalJB7JzGbylXsiUYqpT
bpayBQ7JC+duDVSHgbQnSE4OAnbAkijf7D5FRT1RkgX2rx5l7ZmmxbIxzchveQ+WRkVOOKCtVTM5
3yLUXoIW95QSqm+OaXWEJoxfnmc/TzKtdoZp9ltbzX6NJjYueg66WzSICtpm1RfUcIOhXxA5l1nE
JpZD+kkbzW+LYmRzKPdaa2QH3R6OmWPdM0fdmSnCFM1DZ1KFUgF0kB0Q02ZPqObR2KLo3XhTEm0F
lA4pPOcnBisV68zOA0RsrVYRRulZvymfLUyhnwXjJdUpN3alA8ccX4SstfsYQY6sKntp57F3YosX
w8Tv0GXlJiaKp06GgHN6IDZs/3xrVpH9WsPObaaBfEoNkh2syvaqBg3w69Y81xkQpj5U6UtYdGmN
UuXIgwmUgHgQUvOncIG2Vy1m0VY4P+D9ZjzbM9KSU94wOldhonkx6K5mgmo8G7O8HpYtlJiOe5rg
bz4NG2WJcNDxY9bTc28tYVloW8vq3wYzb86y9epzqIvvwRubrTkSMpuUA4uXyu7KX3XxVJ+RBx8H
YLqqFYbbqHNpd+a5QYsYH2A8qRU8XHLl9JwVrBqC/krc6k9hVvg7VL05FrE2XO20ofR2fkonCz7x
AeFx4Df24miHYS+//nsxYs5PTlSONPayH6VnksPBRT0JlFkHysTnljGGbwioYFokuqvu2RJLz6Qt
7Zk03DFoCPAz+n0+hoAEIPFUlRqtTH0YtjlPH9aWpr7pWRqf57z3RqnCHTt5s7AbL7mFNKjGKiVi
z0vMveqKz6wvvnRDAHrtFq5GypeEegq+mPl4kAdHUXCtm5h0vdrCc5crryg+y2WrAImMFP7ZrnP3
Sh3ox6oK7EsR9y8pTjGzgEOmltyaXf5aarZ6HaDSKdU0LlzT0FdooKE2Y8fxRQrbYcx45pyxqvcW
Z/JFqMYjqeqzfkCq5LK5xBGGPBG+U3XqRVoZw9MMK1uel+0OhCD0GDfhjgIPuRiTsfosbO1rjPhl
Si/o/SJTqwNeFdg4nhcuHczPaxwEpR9VjrNwZZ0esCWlB0MCWDA6kwQE1lrhtcMhEk25ymPU3E49
9oc8cJm/1XRa54+6KhFA4AyBmJEEG8zA3dEZc24XrWHS0qEREV3s+VqMbjXQjHeNfpjoo+GIThF2
U8/Bk7GJ8WnpAXoYDT1A2wDRAN3XzB0Bz2j4QS29v3NyvDfMrLthkF9lMKK3K1TiKsYCSFKURRtK
OnWp1wRERczPNkhd/Mkwqvc6RHZtpDWGXw+ZsU4ak6+4tXkZNWfbTwCu8qzBcB24c078ppCNvVNc
+ssKmU+2wluuJChRLDzlyGFaJsMBczAL5FyWuTun1js8Otqz6MS4Up34L/BwW3RmvIrnwW1rlTE+
LlIxSx1CrxFcE6ZFXoymXM+6/BZ63ggyjXBE+luZZwwHLfVuoxOYh5pW0c0ONSwY8x2sBq1zFfFC
sxsGSdAas0g+EwiOpRfmgQe+gnvwDQlcd6ISqp9r+qIULRx1gwoTdNU1z3NudRbaKHzwtZytTC/o
29IrUE16RCH6zzRScL8y37xjh+IIzKHbQePzjnaXbk4u3kIvtXH+GX6hGPkpTwAylbrXfLE9Qirf
T7YdnQmh/R5CBPuA5XKCH5uMjXFGLxozDWPKvj2cR7U5a9FcNVkPknabYZTjNui6zA8D9Tm09OIy
BuI21fK1kzpmmrAnVcbRX9RI7R5NJbJNr2vfeVTrPniE8B5pE0v6HCI0KfImOrO+2RJLKbroJ0N+
tukQ31NyZjDbTVyRsAGvmQHoiOun2pxBBGPx1Tm1ewzS5jPs1HFPSUwIHrUCrTjzhV0l4ZTtNNDN
gqeqCZyF1lTYH+nsKVkSvIYdZ2w9jgzGf5JhcGNYL7o4ZTKiRKTtzYUgFpzVBfNkP/fV1GJTmRbI
1KDo7hNa/qKdHAxHHlhcvZV+qyAtkV1WH+zKOltaD3YBUcY6nRPmQgj3//+yqUpI3mFfogGKmuhq
ZQEDEhFBRjWIp9Qri0bqvI4GXOST2Zp4d5+SqBuOtpURRUSjIBnzeM3KW18pvysau7Rqyq74wiFF
l2D+fDG/qJ5j7Jho/uRNxrnP9j4nKw0PjeMo+38vqQzmGBtGj//+wqjkkujQW9M0UAr7bt6rIWoQ
rJQuIy9392OoOJhVukdSyX5NkRHsR2lTw8XH2mt06DR1m61d4BhdX3v7QI3+rMbQVmxb3t6OPqrJ
TnYdypz54/++DEEpkMk1+t6DEUBzh/QGU+vQJA7ypno1Wb0a6oCJ2QYOy4WrE6kBlzpcAMJJZv7E
aeyUmtqpiXzqX4tibS0m++ZkprObbFKmLOJhZ9zMuCWSZ95PGC6mvUrDT2CXgswyrZOKHJGBqNiS
0IqlNce7BF1Pb91IP8MMimogc9PXVXzmXaVYx8oiBWlITcqdnrsihEE3WWZ30YWuH8Kee7fVjHXj
DggCTBR1AeesvachnwkT4KpD+BwBUuoDs7qUcrilJutNAJZgE5ecgy2J0CML0TBpEQ8S0duxqe0K
zXwpRD5z3/WJlgPsBLtnbgrCCzPQojGZccZZ/lcn1bjvw1T6mgOXwjZBT/TZVqYR+p1SJWyItpC8
qLJkyS5Nyx+0uN+kypjjB1a6YxQTkuUEdrJW+7B6pOCIo9QMV22lwphyvXZrmxZW106A/MnDbDOt
VJPojir5VI3AO5bR9GzZhljmZo1Vk7p50dAlJ52KDqqX7pKwGF7maiMxmpbakgowz3F/EGKjn0LV
No6qLZjCYpDSVJlAR4zlpuKAJHknXorACbcqHexl3bYpjdBJfxFadSC3wnoL8ZjbGkvJ5PUS16bs
9+BAEw6/q7TqsW0Jt9irSXjKAqygiYpmGtNYytC+fQmNpH5RB/XF9loI+2bUH2TVaaeGUxUzreju
WfwPVTNyt0/td628xmF9Q34dbOOKeiSVqAVsKQZO0ll0jLJ9jK4My35EmkE8QX22WQxlV/5aJejh
rFvLxEEfTqg1mnsJNlEXEOnzij4FzeipAk8TY7PtbJRpoWMqP6So0V6c2NQiiayB+QZvcsQBUR3O
ndXBxHDa7mLnGeTWOr2b5mBfM9MkxWRAOQIX17m6TBMmoE/AI24D9yqBGWntaw3Ig1LBHhT0doV7
H+NSBYZPixPkq0le0UUTIyBF49H0JXFkqZOcLApfiq9Z6qab6SkmswDkNJyXFj8t+hoaaKkRksEw
QkyqbE8QTXfJS2e6Bbq3UbN0WLZTXG4dHBl+5MUlXTK32dQRiqIxqY+BK3GxSjhNARG4fZw/TxNE
OtWCyZTz7B9r59XRAx1uG+rGRhPwYVrkk9wlGg2O5haIoScpHhNFrg+HziwY78NywJQ5ecvKrtNn
r2HX4Ik651oPO1qngytztBO6h0QzymoiwQyU+AmBVGsrTJSVVuK6VNT0M4+j8TQkoCJDnfy6ShLN
LGzIMr1vx45+l5qJRRz5XNsl8dVSEQfLgsgpNQvFKeW0vo69lqaSNuWHVCXvuwcBFM8vjIWnnnSa
yVU9H/W8s2lG7d3Wc4Dk8wt5K+I0xiGFQIOqTG2hNtj9yCzDjf06algpDbIeRsXY5cwOysnGQJ0M
//cCvsXeWQQk6Y7hHYaec/u/F3hfqBj0ECNdPUcAZUhzbMf93xcvJvTOZBmgFZQ0i77ti63jNqeo
I5yDgRYzStGExJfwohnKOTUVopjS4K110u00qgxl0Vcc+9xWN8Bb35xOou5RC7rDasy0fIJ9QKKo
zh4bVF/D/NHQ5lBr8TJTu/CtbjNhUuxade1M9BbGKAAPZ9HnNF1vvOnzC853tEo64zUdwZ03GOrt
34v8p4ZNKKZlwzgKMbW2bbRC3aeO/pslhPdJheifzLaGfRdSDjpG6cIDbc0dLGzmnFTvu0pgWJCR
tL5TUuU5QPld1Ruv1sSpDMtJuWDWA1GRoNWTE8C8pEqOV6VrgOs3fmXc599uE34DDzxTigVnSSKO
A2WeLZreq4oUhf7EXwts3iptubNd7Mmh7VpbmdEQc5L1lGQEBQy2XEMe8rpC+fAkLX+LvBYRQzMd
U9KHlNgxNt5Q0bObSoWuYXDQjfi1x4OcFhePqIVTYEH3ryqBx5zh1NjZxjMjHeyRhXfrVRPuiYim
q0EcVpFrDhxdR+VI8tRrTvwIUnWRAIZwjfYsQdisg8oi8EqmBuIHU1mIRvTrqbT7dR/hgTVbi0aL
O7OcBi15JVgMGE/2ltAW0DzjNe1GdsxgBhGkSIYBSKdtqt3sYLRXtatdJgldT09Gfa1olTjXNr97
V73UCnZiuu4IARBHYGHFiJcCZhK0KgCrYBuraeQoTbxlaCYOHsaVSr0Cn28/yjZlnj7V2bnVb7p4
E6mHG6pNi6sErFj0dHZD4kce7cgEpeWm7hQGSgbEbz3u0LmWJclLXlbva3nJLbvd5lbf7WWNgMYV
xqoTwFH5xR9e7367ipyOvefRaa00seQ07tDoS+9Wn8N1jhP1XDrgtKPRebUaBrSV6YzHwpA4rBrn
N9dM/Tb06ppdDBtyzcEkJmu6xIJ4yiea/xkDTuZrB92ZQGLE+SLSjHNiiwqXCbstbRTIwgq6pd5m
xpJNarbDAkcbSYmxcuV0a1QHPWZDLiWxZg8RWASsZijRp2pi2ohQXNdwu9HmeQKrcHA8tTlXapLB
XelixNA0oe2vPmH8q1nZPQRf85a64qUV0CPSqnFWmFFn3gkOj64aGDlj91sMSBWZL2I9DzN1m5ax
se8z76MfKnimerCyeZowW0REaGJZYBrdngXgZIJ+aK/SfO9PgB8huGl0xUUZfllD860XjnIzzCdc
Y9EelzkED5DNg/Va6jDxsbj3G00Hdm1Guz4hQ0HvgnZFP5KZQKYv9dgb6VdYqNmFuZEmIWidyuDL
Vtp0Rc+RPF0t4aYnuQfok3KSGr17Gs7YhuYmXY6d1HST8Q1tFgFwKu84eZxr2aDZnjznpXOKWUJu
MbzPIZkXjm4yquxJt0ei7itqFFz0pNsYAFS7GQpKizXw3dipb1mPgqTP0LeEOcKIweA8Z9unyMwq
Giec+ij4mk2iq8lqwIQNtCI5oY0lJ4B6cEoBKXsuR0mr0HgMjIJEUSR+o2OxTpWDujVikCECUnMU
ZR46he5gSbffqn1xbCvtyskN5Wx3l5jdt3ieaZLoRzy+NDFy8gitHuXlJFFCBpljn2W0iV0UYqVb
nYOUn6Vri5OuqT8R9bcfdLkBgATskaJ0NwQf2s6jznjOI287oJ6vKyW5lvQYfFcikes7EgEH0qM7
PcYhRmT9KlaktgonBOkCt/66qE1ra/X0EWKZ7rF6ZLTe8b9XTFwh+ytMX5JvBJn1o4w5TuXAF9jN
iKUomB+rHR5rR0GKJRWCFkq7REJPrgbq1l7uFcukX9iiSLPy54xWmkrkwnMzeJinlJT8FSoCwmkd
DplwkFxDIQomX2U9wA0lnbCa5eKaaJNzVlrrzgo8fg7Kr8phAPVZHZ1nVlk5YP8QyKpLM/pxDTol
dtx/ynZq95ZC6gSjebHXe/LZaW2125iO/rrEahaKt1KHw6KEmYXkmvAMq4CyNBbdUk1jlcXJ23Dm
edUVUqJcFDnoVH7zUTe5VEAoLZ1svLYFcCrJRw8Zn9cBdaa0OQFYtpsvHCXRntlfd0UcnhStM899
V1wUZgcHCPtSoDpQhf0aD2xVZi+gFWnsd3ixEfa15aMY889irPdtVySbYXQe0OvcfahCWVdcKqby
3w2nPAKsuVZCpEoQjpjrGcdDj7YdOlvEiBATkFyHvpFb16y1Y0QEEvLs2QQ7q7GZ4PKVF4Dhg6l+
NqMb7PM+U/ZMLl7GEvyOCqDz4CrjuDJDfi0ltKY11LZ7WXAWN0Z6lKMZU0PFhbaDGkxYPY7xAZeY
UfZiYXlOeaIHBMKzOZk5EdkVMoJTrs9UTY0wUGCp7nEap09uWKQVoqbvlWNVAmeVNMvW9RAwVo+y
nMiHbYsnwnW8nOmpilSysLKHSGCkZkXCilmAq41abZ8kMt3YLe4FfaqIh1WUZfRhBk5zJGZQ6NPE
qQtwJUEghlR3KKdU1XxRM2xfQSjPeowks5nklTxcQbX9GxeGr3Tts2x78xSSqNtJnE3TeLcm9HiJ
yDDH9oBlquoLkUSNnTV8d/TWODSyYdpJiMHkWIIEJuM7sVWbgXhx4FpF/lg01VuI+BhR/skyjOFd
a7kJJxpo8BffB0/vl15A9QoXaMuW50vDa46cHjHM1it+eVy1vc50Oda3UYiH0i2DxwQjL8gBNKjI
Y7AyGBg98+nJyDiuc3vlIrF2oGclXT0KO8y1PV74tkcmQjuXE/VbjGVwp5Fyj4d7JSBP+E4LDaDq
3U3aQljBC3kMPWTSZeuVy0xJQtzP0xpzIgfpPg4IjtXgEoLU67CPdxWVFlUgikDgm0XQnqqxfdJ1
XHplOOOZPbY80Xv70mq2DUpUAmzNF7ylSLiNKNt1jnvpQpf4c5zhuWOgQZo4CXTQX0xq8KzwTtQ5
33U/dUzS00PdsMBXSXO3gxg7mTUzX0LvV3RKvHRJqVWFlW66WByYhJaXrKXonJoCVw3yPs16jof+
e4xW3kYe5XFQuq2TdcYzFiQfLj9MGU9Dnqy5zKxYn2jKskILX6vUbsNYB4dVnYPjNgpU4VI6pzos
X9QE/3o+eeThmAFwbKwHjCoTnxIHj4JhnDuXywQyEi5uTfMuqRx6hA5apyJ26Hxx9qHhopFyQE+p
swIeGMcgymOENugHDAMYxGIR8GFs1qO3G8g4SJHzUepm64GUlpUXBXy6S1dBmx/srsJzOYzjxkHe
XXsEfJK0+NTjULoAnt8WZvQX18RMc8JdZbZ6k32LeycesqPFEHUZd0hV6sC61c6CB57jJyqBxdDK
daLUb06qU3/Nyr9K5eETnxNakHETfU8IcQ4m7E0/voOYsLAPfhCbQ/uDMmzS8DnFBZHNbk+HB0qF
ZFCNhbtivPtUdg9XeymLF976vjxF4YmI7LDZJS3z4DuGaAUnivgRJGWS2uRxYqJVPeebpBPlAZ1e
Gxqf084oCXxk4WFe/Id1OexGcaoyc0X6d2GsypYgUwR8vtUe++JSVTeg/RzeUbvR2sW6SJatlf1F
4ndEIlx9JcaHDY996YjForjZSzRn+H5ot7EfQ1yLOdrSkamX2JgIPwpRyK9SOiK0zcYdVkeJWJ7J
u36B6es552nAungtvMtUnL1TYG9HGwvEBh2RI3ZYJIJhg+eK1YCQOto5FiL3cQnsK038ftiTRjxp
z+gAaXDCk2jw6dPbdRb5lqFEveqVdWlybFsR9aK7tNvXHuq5K/k90uXRJ0VRPKUaHzPi2zkDsMXj
lF5b88nDvQyqAhkCbTUiIe7664yp3nKNvRs0HXVbHYDDomS+zAyzQ7JNcZwymzUpO48IocpT8dRR
LJJnVSzlFw7gp/yXfkldrOmXiEX/FXKaNbEuIaCmlAMdsBke5przEWugzeY/baF1qe1eRf1NJjwI
vBe4w+IHcci4aFcQLZyaoeOWvhQXnqkA1z4cnpSBXX6RY74K0nUJqwllmLmCSMT7Qk9B7MJm9dgz
gfFVv1ux3b6Bm45eohdjE53hNftsoOolenE+CCEKd17nExK1V07RWRlXxD9W7T6nycVPo2LrWbBE
TnubXZSE1o/42AKWxxF1C546x48+6THxKPLNL4AZ/qIX88k54QExL3ikWkGb3OerIwK5F3q2bP+m
ZYUyDQnaB8+1+o3vGVxU/Te+xc/GrGxdx7sUQMU6+qMAK76RBFXfWIVP+kUctb0XLSe2b999io9c
DusDwfl4hXmHtaWmQtijA9XLU+Y9MX5ejG80HwkraJrVnIe7qk/wJb5pA3DZrPiVn4srmaNkWYoH
Dj28txQOcv6C2EBqxXQLRQBSNtAK2O7gEfY3mBjeh4pEvnrzBEiLBbOYcdm+gFrp/cGmYFvcInZc
NMrhNnePYbUPA/DDq5yhR51cYTL8kN5zl92fzG5etxoIzPkbNcIU2LKBnfhyCQmP83FIREW+lO1V
ia6afg7EuV1zJ97HDelcl37PoGTBzbienso34tiCE7F1BJAmu+ENfe3W3Oib9p2ML8uXC3XxZ+2Y
axFsV6//xZnttZ125e5cGz+0Qpeh/0P0KVHXCNd9TEZXAA8+4PWlRwR7v+x8mBjrlISbo0I0bbYB
1/yOWmaZnaJNsEp9TIVLKFuE98GSWylH61l7ms+kX5ZvLFDv7OXSIOp3/lmy0w+piqtq22E5vGpX
+2yexRcJCrjSdyPRCysSo9bjPvhQ9/qGS78Yl2JRM5XWd5NC6bok4W3gsIl5lvD0/E29OU84TVRi
FvfaDyLck3gludi9a+9/xhUUwasSbzKHWNcDEZzALq3n2Yx3DaJ18nDvxpWqOvTVV8WXB5ydh4Bf
lXbegWSEd4vvf2A09N2cw8+1aq9BjSThvcjeCv1haYdBGdD5Hqdwy5tFL1me5oDUY3WxL8m+x9px
8GJiItC+I5GHxEtRwsaxzOcvy9Jzc1Hw52qASrj0KvhM9IsJGve43MOar+gvd0gN1sDNGEyH7g26
1qJr+Buk/w3z9IbwmhHncntpu1PYosfc6hDUEjqk0W/erPsi8rX0CuzXQ+ye37We3p7PaJTBsGzI
oF0xHNHX4hi9jL7iOzvrh+njJcWMuPPe1QOcLsA4jExRoYwACteMx3eA7jbWsj4VK/PE0BVVVbPN
f+VX/Sufi1eM2lxQ5CUNlNhua6/QEf+Jv2Zvg9z8wuWMjFNbdQxer+Y2P9lcfLQEHZiZFdLXxjqF
MaGbkJOeTbzHRNwDw96xbGqrgeiwmPjyRXHAFeLSpsb+tvC2VOjWM25V94uwhuGEdZ6vUYxzPuxL
Z2Vy9AOzaG5oLPDm1VQyF8sC2MZdtHFSH8qVlfyoxVuv30cE7Gcnekvo0usbZUPmMoIyI97ThSlB
JFTgQNACWwLbGscOjUu6AMjxrusrFxINeEBnY4/rctN/JZTg1QpbYUaSgx99OL/IKSARQgFN5g4Y
rkl4sWsNo1K/4FxV9FfSKew3jmOXCHIRkC//SCcags+iYpeLNsgWQDU0xjH/aGHXEH1K0g78FH3d
GTy5iNEIE2rtZWW9zIQhSXon3oKeFus2qJ+HYZfqCynRLG0EbnidSKSrNiw7VjN2XKQDqEPZKUj6
iAAY4F6FuBeuGI3N421oyBoDvTO0bpI4eXuc7N5zYV0WReBWPk3EDOWic8/Ea+F9SdKbwxD/2eeQ
/8UzE1BFbWphbNdJJfuQ9U7KTTmBhl1W76ULDmutEaqi+SMx7PpmcH0yrIaSHmF/mA3YZAck78I6
jQTgtcaTy/ZuLhrlPUyB/oGgXCD2VbqVSS+G6Pp8q7WX5tAEsLuY5d8Z60fpKix3rnujvBtfQ95r
kGsLEiwdSmdCMvwCeDXNO+B2EVstM8qdmzybr4lET3+P3AMOwCZ7rn5SF2rIkucmGI7RoUIOqyAF
Zc+mOEYDrfBtgM1X0gFjDd8bF3my6OipBYcMq5mv4qf+d7kJD6oaPKCbCNM4XnF3kZa7kjMnMRB+
t1HjRfyO6l7oVx3qVH8OoyPoIGzQZ9pgnD/tYsFDjYtMA2+n+GizlGU/XLGmx85mTI6GeBrbHW+L
g+yNrQK0xAdNIqz9swCGGE3BIHoXCoRn3FXnZG6/wORZoXDvu2XTrjxlw3OpOvPao1Bdypd6P37T
mUWZqNHqonbXG1+0JKYuXblMv7sXqhQoNgPACCK0zDPybXSqfBdntS8lBQyFVZ8nHUXHorvVL/E7
/6V6pADtn4Dr4DCdbCDU8zcZ/ZI0S07NKP9AR1F1LSPG9cvsIWkNb0XJerxjfVmS1fvTkf4Kth7Y
a+hn1DPOc1ChTLGRFeB+os/AI0C2rbWmeKBxJjdpCe4c0+Z6tulyDzM5Wif1umJTqdeafsvcNyu8
VHaJG8FC0qVRV0t9LxPkGRVZqoMug3Vmah9jE31pbk4OnYFJWionJ0meSgEzzCsQe2Hs1bKvHNXh
MtVMtn8T8RuiGDptAYWc1pPEiSiLETYaXARKwoUoFqgewaxOMktc6ZaEVbXC0nqLmHysjUDurM44
tnRSCAzKn6E8RUvHJRLeRbxtxQAWmEL7MzOdrth+kBWZjnX3HTEDB7KLLgL5K6i6JqRrq+G3HQdu
yKhMWShMIt8cgbgY4v3NsU1K/PJukY270FMpNuSgGg+XiiZr6EeVZgHQg7JAZ4Xj2NxchgGJiD1s
FN78abI++jR7z3E5S8c82CzX9Yu2pB6FOrlS/oejM1tOHMui6BcpQvPwimYhwIDHfCGcrrTmedbX
96Kjw9UVVVkYhHTvPefsvfa1fudh/alCKZpdblfPvOMqeaU2p7aNtSuirZCL6YsOsWqh6Iw0DaJO
Y/EGmurVeqV54JpKYkX3LytjFt3AFICZnB/0RMeYvRG0VQOGb6VPQT9bu/U93ZE3o17SVMuX2/5D
QqYTyshU8ZqX8dq9WCD/x8/p8b1ufzRfhRqwLeVPTgHtzJtAI17K/yVgjo534TQcKcYOovc2OWKY
n8WQTYDxHcTEH8pVj894sFzOz4ePKj7Hi9M5WNEdpom2cj2LxzeMHweOiJcvIuJO58WTD79p+D6Q
YPz8M9BnD2+mu/Gpp7D3z22QhZOzuqONbfmcuphj6OG71PU2QwQPqZcnexFJPwclogN90O/tAYrZ
YXHglxxA4vKq7aF3o413hP31wFnffmtcyBgHXs2W1ffxHWCHy25y/pYidm2XmzKxmVDaj8Pm7a7g
j1d85V3M0wgVG/WhxoOiep2DAXhSbBaq73236Wk2G4Wy2w+eznqaHc6LGUxKrFlnKk5djqXyru2X
QXrhT4wFkmVWUkxXZE5HvTs51O7arxwwQjhsDujiWLoCBzkrf+aoCFfO14Yjbh5Vh8hFTl6a0Iog
RHnM1ZAKO0bUhBSyEYOx2ECn+rhvwqXajw8tQKAwLH41wweBkeH3WZTWjsJ6Vt6mWPJrvszxW7Gj
3L9bznny4qi0I80n45MrYFYeUxpVDcg5FvJzctHJrS1ciVFw5S1DwEGFUTqhF6uN+FRdY7N1Ibtj
toQHA4CL89X8nVQ2bk67D1BlRdAA+Gq4/Ic7JH/bOA3Ow5sPL4Af0f1QHK3vz+C01q60/q0bVwiG
jKvMOfsuDFZjLbnVf56la0O0L5N8O/mhCRon9Dq/8K922Mn2NwkSptjRnxj145Ael8K6aY/0Vifb
ayH9MGA5DWzQcmf2xBSsPtIGIuCmDV8/ATDRw3LF/DSll0YhDPxF5MgEicaIMqiTawCNxdxiU70M
+23CC8nUAntnz11j9DwLGZLA7b89jR68x+01My4yYcI7ieynpALI+Ib+rsu8TfuzrT/y/B/YeFEJ
UD1rE5I54vxciGYwYVDhDEaIf02P4YPJtn6RfrG4M2Yv7PKXwCWDGDOsTZD80dOx1XOEjUe/eNVH
e+md5r8yP4nas+Bn2xOy3yb90+7fKSiJraxxG1B6onbxzT4gElsB3OVhLq9enwBKegDkv4qOdQKx
cWWPBDxI2lXKEkRKnpsRUP78r1M88wfhCu5y/qZrQeFN7+cwnsBGuI//qn/WGetJdhBYaBELsjYI
J/P5S+BgTYF40KIxKuL8xivDtUZ/To6yVTrDZE/yYSFf7TDF8udzQ6XpPT97AVDBoV4/luMqnp6N
b15nIAnWlzbUPk722u72FKs/UGeL0ZU3r+O/ol3zMoLb+GzuUn+oT+YPAwovfZfD/Ga97b/Pztr7
456/m/cm5gXyd6TraLvYkDsm/jjk7OVnwicrxeU7ByecDIJBJg/LxfBavBJe1A2XKf2uwi6cPh84
G+zniqXZ5bvhP+68C540PgcpAEyOP4lHthcvi9t35Vf0lDGujWPyIrPMEBeNjbHXQtHLvtih6xsv
+MrfmD88297ivNGrssnxOmg231/Ey3qkl9kCSyV+tpqtpHbFz/RbxOrya0XoUXip7jW9LXH2sv62
+kE4YVXMb0oke+aFLsu3+Ck7xPWc2Zbqd/WHnd+HMm5/Y02INpb+Q/baecgNr5wCkcb6qyvxqWaX
xZ5j/vQzu4wFn+u227HSs4T9wEiSOPEbfm9j+zyyLB6GIwILe3O2cHVpLATP3s5X66MqoZZC7M7y
wwmf2uqDYswpwu+H/UVG0OGjPHzPtLg6p7ArnzAHjsVA0eHQHlRno1OShfU7yIoT+iQPmIycuttk
z+mJ75k4b3XBaF9pIbdv3b3XnAjbi47a+oFuB+Zucuqt81IjkGVG8dMPf2v567F+0C5LkFG4HHrp
LWd0TnDsh0Z93PFSCTFWIUxeCbJdO9OflBXI5gkLjJDi/5lYS5mpueObGgxx/V28dB6pRMRRQAjN
Dqkc8esz9JZX9aJduaW1q3JaPsdf+Sd9H37y35Rng0bRnakvGkw8aPuVf7T98Oizug/cYQRI3FRv
tKsL53iKz7fuI1cd80zpV/4bT6uPyvC6HYVYiB31htnmxQorb4qRKG2fw6d82a8cihYO6uT+8Yg3
h/2EOi3/twoB+n1wuXDSTpa/R+V7egZTfiVOwMvP6ffjkt4ImD097jwBTZgGrALc0+8C48Gf0kTs
c0grHg3bOkF58bOviUdbjDdHiopX+XN2v3CpUkUFD68+Gmfzv+QknZUTeSwXzAdaxNmaDtv2MxR/
6P4ZVJPb6CdGAIIrMSL5AxwlJSlLevOXUhrlUyQ73KR3qsvEFoPvwbG+xTtVDDCwkAfug5oEP0bY
MgaCQ3REAi1elZfaf1x0r4DQYUMxIRI47jYH1vZ/w9+KUAhigliHWGJT20Rlc2uOW1C6/ffoinfD
b32zcZFzQNhwYKNNf7n2YA+yXwkR/4X6/bkJYEn+Hixf+k4AwmcB04nMUX6XMAV1cqy4FOpFOtNO
Tv7BbQ+FK1CyC/r4lH7sM5vco4LyxnfOhlEdiC/gj8SXLDS96YP2TU5L+EpPjr5DxayecwALEdnN
tFNMr9FcLOIc3THTUmuyrAydY1762/wGbmVoHArELcBzDaOZXNjdyS5yoLLldhDu34Wo/NeeiB05
qa8M4gGy1X/nKHtd3+iR5H9KziHlX3k67ecMp6v7rI4CPNDFQRMpvXykkQKAgUP6qzwYcCPTPqic
D+IsHJHOHZvbxNnYrpNT8jL/G9/zI53h2Td/eDNTH9B1HeLhPnEQ0AGHflh/5E/DZ+1rVwxbLgnD
1qEhhuowNU75hqMmfaN6QLrzxVeo3+Yv8colMRRHeSVkqPiV7j15VsqhO24QRwh8JUPhX/UfJz3h
pepeN/nZaB7hNvJBCFyg6TfYeXrXcB6KUWMFlnThHGFsr3TG+WsrUTDp3ymH7U55DhcJ8/NaRAIY
a9sL8EBQK7SdgKHxy7Pb+jjzbxhF1CLYgbsifaZRIjhYEhQxTNGTWJequy7qLZ/ozqruYAS8F6rO
mtQI3O4AlWnFItAJ+hwMPwCU6tlcLQMrDccOr9nLvL7SmIJN3zgGXUXsf3TPRnaR4ijq/ii6uRR0
IVsRXWaUECS/U5rOTCmHmAi62W5pYQC9ykIYQ2BEdx25mMeYTuiOUOYZvWE8QRJQCD6ZFhMNqB0m
XNBN/opUSMcfKlDFwugh0McrJp/5L408uA/Mrxb6V/3wySnmzj0AEHEosTzZIt93cmIf5fjeItmC
D39uAKxaDEyB2jldAuK/sQfjoiDBLt80DmNDC39MaoniGszfgkgCTotFPHj9kRtUupVM+UCfoyDC
nu5IN+GbWnUNxuNTyEQBQBKI2wdzkPmADwl8OmRxhkAVtkdxlW64d1eK0oX+vM15p1X8Dr7UStL8
KNKsbf5LDDp6S40ng5dNlfSExoA8WTzUnGE3R7xLrH+KT/zP/2cTvbvaH1/f7cE8fPgcHyiJzuf7
/febGsiL7B/L/vG/mpADPAh3nuA84K+WMmMI6hDhySxQBYuZGoJ2/3/tUnnfbPM2kegHEqld7Uwt
j03jBFrLJeWSsCJmmnz3B/SbHzhxiHY+Tlzka+ppLo/dIXPhAYR/BBcQ+xX/4jG981Ufn/GoX9xW
Pix1V/LlcGD6kfiGnaJ181KHLAjOb2pYOqnTfyChwbLhERZ7yP7wDF+sOx3McIK9+NIGAv51aFIH
4VzC5wk0yrXZbuwk/KDHehUP6uX5LDPWZnXXIsV9fEwvHA8u1pXdgek5e8wUloF0ohHFbgoviDSp
yd4pFSJmCW+ca5Kv+TyfZKATjb/tXvHZ/hnP+U0OzMuDPYJlYuTWPmMF4+Aa1+9ZKF1Xqhf5AMGG
M+f0U4QyvQ7dI1f1BS5F6bb/Ks5bnOUAGx4BTPhZiHH9HYGRTkdGZMfquQKdzePjL1/13/L4iNsj
6JXb8Ny7KD3xoDqwHe3xqLl6+DycWN+pl/lmqJ0Ln5uPqQE8G76A/YOJvdI4xCxMTBKC+a9yq066
Q4Aar4K/86QwC6cj/BcYmPmCH9m4EY7qkFr5or8AEHCBxnrWiBHdDMG62mz03hok/xDrpp4UMFz+
wqPOwQgeaFTQrsBUxitY9uVB4a0ffhpbj8ZAOfFuTigjr/3LeGmu+R0h1KXgu7p2fn/BIoGp/aM5
wamFbJl6XfT8NYsQmOwih4oGtMfh6LKdco9J72DL30zzjv3uwD5Qv1B7SViylgMEVfVr/EuMAe+H
zum9IdoqUL/Ij+cmtlncEdzR80aLaBOTAa8LXRz7xaHlt+kONtaGMFY9nn6m//TPJlauzWcSpmfg
b3i0MenTXQ9XCgfzP17LDHkvNXesGT4C4NwBD2ZMkWIvsiNTgn/SSNR/yu/6ffhEeV/m/AHNLhiO
CCGxHwHIqxObNqQq9GC29E+MU6jBn4ACORqRDOYMMY3w/XcuPjjTlI787ACW59qdBHiih+XI/ARf
HpgsnqnP5HX+ZVjGQA+LLac7yhycnkixDI21NSxbm54AfEv9h1nlVuJdtNm9SbihqJo4Z+d/9L/d
C8kZLw3lwxCX3/m3fEni7A1q0i4HMJtSHVudq/xa9CASj2j6+lv0rM0uiFWTHFYEOtfNz8Z6hcBg
9fSY4hod+E/6rf6sv/qF4mtm0QLK81w4qXmhrdIy/95+aye91BhamR8elD/QjgtCwHQb6ecArBKl
K0JV46rfHjIBAgp6pwvT4v4NYsfR+mKgtBytBTmXD+ZT9vSfDpHTYacBCSznc6Zjdk2PYulxMpd+
q8chPfZvy1+oC3JAM59vafylEcnVSDgfFS/zDRjidBF8RpBiFxCRwMmKyvT4UB19dIzz9sUdZDnM
38PE5+TXH5TFGX+rPqTB4zCfOXHrf+nh7o9MahiT5NEWwK6j69H/Mr12EhdTqmOcFL+K1btJCOeh
4mJp9CJmt3idXrP/ulj8kS9Ymv62weQxOb5K/E9z8R+eZvtHOz9inC2XlcVi+MI2ut4gG4ZrkJ2I
vGFFSPw+WPknuScgCT2A3OOhUo7zERYr8xtWlDF4vJgvKtW0U0RQXQJ+wblju/RI32RVYIwzHOQQ
nZ3h9gheZa78E/zJnc/3yHLEYu3rL/tNOW+4y27Pr4Zf9LFzukZXoJwtDspkxz5s6e/gdzZAk1Cm
D6a52o/2iTrvjtCMJwg3Og8w8pG7/EMD8kTi1bU/wmhCnZxnl5GEGAc0mWOIB0Y/pUN6JTfvQXZr
D8EYO5TucDT8T35pP9gXMl+YPAlVPPvw4NfirB/ScUUwAnoLEHGZrH+2tDx2U/0P4bdBqU5lOsvs
r8wr1mO1kviEcIiuiPCCvLmjUoFxEJWvc0wWDQHK1yKavvd4DjFlfgg3kaik67LaDdZwlUhinPt2
qopcv83SgySRQhEtPa4181jmm3ZYX8W6ImCbmKWhwtsgFwiBRTQz9fzwNTR4yo8gv6OXfwL+X7oW
HXJtWu1xG0DHKHuHl7zIaOClwERxs5P7wX2757SEdnmTbXHVunjQpMTN0qAdLOFszEi1QM8wA837
9qiPGvOn5oGMQmPkDijINeX/6hz99WSIkE8Txn7zg2ezFQiBGyAK7tpKvPqmRHqzRlXfj55Vz0cj
TdeDthPmkhriHDcDUyE9U4vzCAId96sgU7QCqVNUsmcxG9IRgRrPLHFd1b+NCPKmhXFnrGV3NjFe
zQVEz0bHJ0Xgc4WT5Kyb4jPVwJ83xFkwU5GZejXBCOnfnx/a7YQBaBxJCheBjsDskKy9M1K9MKub
kohfbiwA7OB5XlFghbtKlBqwhNXFoBEy73nd1c0vqBwelNiTQGY8aZcFRdteVT4sGD8zbjCZbT1B
gIc8c8orPvXDbTjdVo/ezVh5K0783ZesFzbJJoe1cfuSoK+NYu0A/cSkRwDLYxrwnywSHWTRylEy
85+b5C5BrAPe2lWdp8zEb2N0VzfieNiE/wqSGqmw2SQN9NJ6TbvEMYS7tSye1tTMUUxX69HMaZUr
KPCe+VqJ1H1w8erXR4aYJ8kCedtxaZdh34qhKKYRjxBAlVwC6MVuii4hAE8tH3/TaJzMKz6Zm7UX
t3FKbsgWOfsTpeQVo+6VWDd6Jt4FvM0BbFNZFF73OCq4gNG6uvwtd8ySrOdhQof5AYR0MWJmNw4s
Fk7jc9Ay5yLlT7awpll41BSZoA2ZoLU9rus9xkjLc7KhwxBowJtZESqCGRRkDPeSNwmZZ5E7OaWt
T4OUT+sA7fF6arQlMIr6eBy9BcyoIQ6eJsWKRQb9Dn/JhnIRV+zyT0tMZEA91Nw0JZ0dApD5drRA
2WstmQJrwunBkRAvAUwsEe9Kwk7/07fBe6FpLwNYDZG6CUFmGGHX0t1CVbrW8rF7JnsswSBOUZsY
4dJlMPpI9oWzv5th1aveo7z0m3TMRz3u7hF6ATcfC4QovZdMO4hTvB4QPNP+TStBLXUo/Rx5ELwZ
x7JCtkjPTzlseFTom/TVqTKXE5tt2vi7et8L5l/ax1bqRx2jcOLVKOyVgPwjEFpLME5DsM8MuKmk
kcIOQfo2mF6VyEFH1lPSFeCl5jBlEiisgqvPTEDxUDY02wBbWWsRb7p1Op7kPyaJOUQ+EiG/2QlZ
N2PnPkeg64yNrwtNJWW+T2fwQm+JIURkWdh3KsR26fcC22EyqzeGHIgcuQWoVOvAWLKg2R7+Q0FY
kt8m4oCytPTPuodO6lHejM56KTdMIR3xpba8WlFe/mfK0Jy7+TT3bZzrJPNKwmVzClWMqqmMOnn1
cpMiOAtl4KtcIllxtWR0R2JvjZa0I/RZJv6YngbUqjB5NKgt282rDQOVT+m3GMu5cL4Atn420oDP
hMFgW9A+c6x5GMJn5pEH+4z7cVCSq/IHIs+pCVqtDUSFLHTS/ZQUwkqp+Or6Q7ioXQ+dr4VPFQRy
QPJf5okzznlf+jPChZM2U7Ozq6Em/HvvqMVYRYmcL/1uJxwjObLuH/m3R92SjwUOZ09Jmjee2QGi
vvYgWHGj9EbLZlyNtjwzqfxUWd2GkoHKc0TJna5lIyAdgE08mQV2B/VA80WbL7j8rwv+90WyXvXL
R5kIZ8rqIRleS05E24jUz1LfhOvizJaA/TyNczC1Fj/z+85+P2B+RNunbndNoTOG2tUAoUA6uq1X
hrdikusNBE3C+bHWftManvEuudlKZZg1YcFZCzcnihEzyD4b0NJ60GM1RhL5TxZpF477WdcfF3Q8
xbWq55smdfeJz50l3bFW19fMW1OkkESupSqHI2AIsSArBJPm8VJOVFopN+sZh3RHZ5A8I66+L1dv
IG9tG//D7G9ZFWiDFbSdEtIb3vuwkh+hRh/O2ESWLS69yKUX1WNnJHFSFrHgyPh6L7+6sfgdAxSN
yNGWn0L/U0PHVZT749YhFa4l6vtEOeIL7AaEV8njjrwly/tXMe1frbA+TXDpZ0nEtLO8LYFTg/uv
ZcEF0RQPYNy2nvKQoHHSOAHqCDEgR1V2F2YISu2lhmsoFgoT8N/FZ2cc8k10ydH1gHY7tdI540Jw
0Y8BO1aV58ACpwmraH1hDg3/4qlMxd3XPka0p2xWINdJxBYImFj2FoHXLPDrGUwnDGaFIpCt0ZuH
NUpVKKqmz4bcVxer1xzu2V3b/YdxT3KE9uRvQxepsjoUEK83H3uvv/8mKLFVpKSKr/c7EDfwiSM6
KULKBwgu+Vj6I2K83BdTOpnj87krfNReD/R2NSolonQKUpNZj0rWI0lx+2n0JKH2r8KL1W9O7Vf1
eKKsapX5WPf0s8GJYjP1KvbSzVJdKR/dhksFbWl7SI7e0I+/jJECi55nQJWOwttL1xuY/Ai0oEFv
Qj23Tvp9VDVgO4qH++Q2OXEFM8t1s6aPUmFjxrFiSlN08Et06cYKO3YbjEQik6OG3KcGAVkGcpki
EjV8UtD8nFlhgXpwZEK+dv9kHXRgz7klwWKPwU8OhdYIKu2BgboGC3luV8PFxheKpcJesxxBj3ND
FOHDmMM7OqD64XV94fetZyFZwSDDbG4G9Q+CuZie9y0zxt2vbUTftY+UEfgm2PWM+Fs1huNyhE0W
amsZWgDPC87U6aDZD7T6ArkrN6hN9mjUhNRZ3iARuDWTtJkH/Sr56XE0R1/IdY4WqBbVnHTeGy5n
j2fnIgDubpdzkxDATC9kZ5Q1WVe52a9NgbBM+6ekW1jP0yUNTHGLIyEquvzaKMOFDMdeIzh59TaE
OpvaBN1chIxSuwdhNtT0k+LXe0EkRhNw5Ei1YEyTUC7qsOU2yoNBLwOtqPmvGlRvgrNqPU8OLcs8
94yMRPX+LrdpaMxBx/yzVD8MY3kzm/nVNPK7DOxEM/tomjyDW47nzxuxq3KmsHjMVirWZcj9hOTn
qvzVmy4YoLRq+/l5mB50P6UBt7avtWK95qP1luo/j7TETkiRLytnIUhwXYrkN/SjjPxTvgrP2mY6
Vh7wbb9D9wISjHwiyy/4cNU9j8RBvj4dwbNlHRTduqk4ULSlY4Z32LPlWk4azHfQb1/yM9YZ+1bf
IObF/F6tRjAjfzKoWkWgcVpuOuqUvc5AgBPedEdW+7y/yYeR+L4qy/x0Vfw9JT1vgZYpuqKFRTpT
3LF8l5ohau1C3Y+diQ24AsjMOa1LpHgSaEatQGS6nlNZYIUMaETgMMZX0DI/eOR9UKmIRRhiLYQu
8m7CcdncCi8E2h+31jZubA0Ed8ZWW3nldR4N8M6cikl96lU2YA3W67MDwJkru5hq5Q/8WDzyIz8A
bvyMn6oVPLJVDR4eR3/k965LAgOmU9t4ophfMqKnkCrCeXNzWfRXllkj21h+eF0DZtQiM1x+5rj+
nZWWRt2UK8GiPhCjQAvGDKXJp479K89UX3rXrCTKQdU9AqM2gj5tgkRlOq9ZnqxyTMlXn6j5HOx+
rR22VSA5uPelVIcYlwfrMAcN96s8pdyrOFN5aiuJcpdeCPmVW3+SiHlUAautKMh2mAkERPipUl70
lMgAWT7rZcUPVLfBiovsMpUgmMbfRWox6h56dX7RwHljHWNNcGccVRU03VqtCE8TnAoU2jiNTj8W
TiojBkQBt22wVE2njkjno4+CxZ8QVKYHRNARgoTHx0O/qavHB1ZgnLKA+7yGtr6hc+qQRy/Zscj2
m68IaVBWW4ANCJg8Xd9nmxIFYUZbKLVSQGGEbGdbYFZyoJRWQPKRQ9j3rVAbeAbvlo4qrdojJsKv
alVfH0v9AvL1jFXo5NpLIXqEzef79zgYsVx0p9xg78xPdfR8W+NCoc3cu+NeE9CeE1W1co4nEZqu
wqb+s8BfZkvFo0dvrbZ8ixW4B/5tMcKcQnHpo/2h0zwmjTdTIJEXgWZxeBmwXPau2tVUZSCySGDo
w9lfT6ZJVPfT3gUPuhMsX//YRZJNPlIJqWEDyFAzAugqIU5ahhNt+DsvTVi/VWl3nQU+WkLTDf/F
x7Jt4aCg1aWgKTSEtjljABypK79Xk3wMKmD8AsFTO/rhJlWEY8RbtgcTYvB1pRC3qyM8FXsfT1mp
xERPEiAw2483qPsZEXC0x0hXkS7btf8phNiAAJqVxCJ7zCVUwZOrf2uGWXCWMf0Kfh3jik5zIWzr
nuw0JWqbC0BK1N1LVvnZWQLkedB+kA2jY0tz0jzz1lZ0CAarjvKMgbvECZkfWd98wpTm8jRNkv9I
PiEJOkpzOqZxIa6hVUxR3QeLgu54IBxtMWMQaCAyyWL8niXACwZpuBPd3vkPRGBkwlrDkNMco7TM
jlOvHwuhi0fZimt7GwDtCJvDubpRlrAm1ONBbVUrUgRB8UiLFYV/pfxteuaKMt3XtQ8fohE2YhFl
6hh1CR/TH/+lwnt+hYjZ4yg7Gb112jcfPNAVqeawnOFuRDIeWxmrDrHZmhEZHOa2Vj/WZhnLDBBG
tHrUrFJByJxuxImTj/PZkPuzqslH4oNLqIgocDRTC2VpAMRHx3pcghkZKUjL4qM5dkd5Ig5jvgL8
OpNzEqpPNbG94cu7aI4zjShUZPrVqqcmw2nbmYpeydvOwcICdx4CqaeXuOzulPaQA1K3OtLIaupL
z2KwjU+xOqMRicvEsr9QGSqTj5YH1TJQdlq+0xIXHQt//rHNjQ95pax+JEa5PMs986Z/T7voELeK
FeflfBqF5JxGKpvsaLSBtKKvWn5F9FTL38zrliIS5yJapjRKH2iFffP2GPli5v1YDfnRFPfIcAB/
Gk3EukNMAzLWrhL9lsIgIxStT31MYd42NZ4OeEN5tp4C0va8ZuWEU+isrmaXB7xJsfgakxacJKUa
ISlK0bDGWgcZ8htLrniwsUwGHf24RXR3zfSn6slZQLFnz+qMxDRMj5hPV5NpGlKwMhxYQPskSubx
OGIYmEr11Kr6uaZOp7E/PM46V4T6PwHfN54hCfD/6nle9PNmieeZ75sGQrToEUis7oM1VtcuzQ4J
byXJA0MWLzKtodAPETk6vtgGOLzxFU79FCticSos6nfyX6Vwh+NRplbYJglcIcMrGbwJJnIIlftC
Co2wPG3LfxoBWvJMjuhc3RbFeum4v8XgUSWBBkiqET7LRPMUILJ/ys/rIHEk6qlfV9FXdAQGOLfQ
cicHgl4BHebUEiwJ5+aYMr2n5U26gFMdN/FbwWWfcZNKEy6BIXrehRXtlGHuPRqLnnbvHe0uGdVJ
9rGeLYQBAxEehMqDXe0N7fuTLmYitBsJ5iz1OB+/aL6PxGmDBPwuSU3CBYuRFAMt83X1BHzNU03R
o3EDT3utnubAg0x3xy5zBHWuNPpT783e409m2vJAM57cITzU34J1qpB/E4nFsB/nxGJQCsDmfeo+
0yqwcHhx7CKtAYVPxakqVyKSHY/1INEZwJg+oJGmY9c2mCqfkzw00/PN+NYFgiPoQqPNnA3faLag
ZxvY6zyqABpP2nfXjUerEY477qAWHl1+LINcNaO65Rd13szGIZkvBMOfdc6k/y1l6s4sKIuFkR+c
WuGAsL9IJd6njgplrF4exfaipKB5Ev1lSbcXQDQviZf+yzFNVMYfekCTGrdIEhROCOUGkmm14t8S
xV5xy2r92hkMNSFW1nTkNhozjwEJtRpJKkW21IYycvG/4i1Qd6DetRIV2hvO+iNcnmzPqPJJo0JV
kxQfOQYa3LrJrobprNnEQr/LGSZlEq8sh25Z1IhLxLhLr0mq7Y2nd+mwT1/Cf/sOtJMwYoJAJsod
i3gMoP5L7r116IQJnhuM3c3dRp28NVGo60gL4Rg0GL3/6GmzprJvMShunj35a77iZKoMP+FHMjRM
QhqzVFAo6cbBjz9NNq557orqPBFhlJMTtdJmziUmvmTubEzdH6rbDKtrWLULdgVZ1bmR/y69PxfF
VWwg+yQr7pPyHU75O3k9be1Uwmu/XRnbjxD4GIX9BdG9sOlYGHxERmryx6Cp506pLyp5ypUpX1S6
PY+0PWzCdkm2+iIVj7PlAJL0aQBvRQ9wF1GrbJcLCpJyirWsjSlCas6gWBCG7eex7MexalAtExXR
qDFl155vPEfSJxMkjveTEpRCgdBgckHzOmW5nytBPDcP8TwOM5kjXAA8Ff1xqpNj1u6+rGBuLSJ1
2sJeOVed6UJDOfYEUDQtb4le2YsmExafiGh6O1ilIOQz4p1nGgYcAKFzuHxlWOj3MvOm1mI6Jo7P
CGfcxeI/Zgj1qhyqVAlIFg+0d5iL5CyD/jAV1PyXJ0Qwn7Agsn8neQrdBewvzP25yv2NY2HCsZD5
pMJBf9rolPlzEsKoCTVOwPIgnlRLOaWydjIy+bQoy0lqagegjq2sPoMypUXwYaoBEnxuA7z29sLp
PjXjebFASyHokrtYEh7HtH0jprvLUFh0RaCw/lUkAjWTK2ctInMd8tHCkKTwFqZuiR7oM8miA8oo
xCPay/JBFz1HxAC62RibUKyRotC6xT5qlZHEbr6xm5tlGu40OjiM1wNqIcaRusdZPK0mt9ep1JnA
bOnRUv/u02ArRk5M0bkhwFkghSU/1xuPkIoXbjdic0niJUuOM9ZB43USyOsOakbjj+RdB2S2ZnCs
/u77p6wEj273JRIYUL/7iUyr2YhHar71gZpbZnhnQeGmrSN+JwOCclrdNIRUcjIrbMC5uboaq+2j
gNaPPB550tRTvb5DX/N6BXudgZKA8Ve5GpGCtU2c3s1FtdcFA+sGmg+xOa3QWsfpmlfXtgRvWYlX
g2q0EdqrYhovpT/nfqEhhpC8gUix3sdnowEXqCiHFG/m2ZwoYDVzDdSUYzvlmjzSF2EVtOJVY3+a
3tf5EVWYqml8N9xuLSoUoH3ZOF/UD4mrXf7peQfApAhYzW64ywdsdSZFVkOGHacTFDPvm7yy1FQa
14BvyMubDRxpHa6Yr7MuJIOcBsm/2vgfYeex5DaXbtlXqajxj2h4c6NvD0gAhKFn+glCSqXgvcfT
92L16I56kCFFyqWS4Dmf2Xvth2BMWB/WRrOLChsMil3zPeWoFiTLWSTU5UOP/Ul0JQax2XP7LKmh
QfWX9Nuz5COBmoiIJT8R+HjSLF5t3k1KemKfMfRHcH3HTXqO/mYKzppqsRKSMMOqXTS9Mz1Ti/kj
fbt5goHOSoZzOexB0HdScckN8Zx0OXqE8QR0grASEukWP2OOXujnMT5OiIdxm4P+XX4EciBqho0s
7U5pClfUpF9UfW9FAoGnby2RUVOtYcOaGVZ3COPHvKO2YkDV555O8Huq0dbspGE9xVt6WnosE8j8
jemqrtll+YS7AdkhKEld7LAOLzjKkCnrBolOaMq5mmCSpDXpV8MhMmeKf25uPuQmmIF6JT0NVMd6
N678FFUyy8z+KG93AbV+RXxFL/7WBhXjIPWXloRSPLHhirh9/IToEqAkTmqVlLYpq8pmJi8U3AD0
UAotldZVkRe7Gg7JUT+Z9Kk5G3cG22N1nTViP3Z9AKyxcEZ04PrrMEs2SdZjH/PW1fxYxb2wsc5G
MIOg1WBVzdCglAoSXJyao0JMXHGCUWvZIKa4/XtPXH4LFfaB7COrkqOm4uR39BNgNqA6AwtsOjSc
oU9JzPRuiDnORolk2pzDXWJj9JVNmq0aoz8UGg6wLGC8ibBrQLZtHjS0LHqK0xcBS8dR0iGgJF2e
wRfzRNohojVYIstOkqEr54BZUNdZ9QyF/WcrPhUmuFKTOLSBoISQAHYCqSxY8AdUDCsnnFu6GU38
OBHxajJz/JIkBt/dodlXLYlHjUdLpILcjigDsy8x5GrO2Ws3R7nfJ0+35LjROkvmpTbw70PIUjq8
+mN8tT5pKx5T86osAeS1RCdPVTuV5Oy2JPOQ5LgyVChjZoTkwsQzDAwLbROevPdIeJWYRaByJL2N
bJO9DLKA92asq3dFQSBgNsC2ZDb40x0EMASRdy0jxfgzbqYdI1agCeS0MLF29hXBb3gGqe6ybdvl
JGAn4pe4Pri390PuC+SsmM+B5HsHV8g6NNKptQ5xq/lCFe1S/Q70gU/U3Y39UCLxNfFZeHbjRHwL
ybQmwzZ8fy99fEAQvBZuEvV7dXWt27ZnUb8Tqp9qxmUAuwaJTfP2tEjo2NZ5IpPz8iRDU2UGWA3M
R6J2DHxauqqLAAPT6AbMGINvWKQz/2opYKQMjC2KpmE4J7l4GtpHmb6lkx+frGhBu4NB87Ryta8f
TfvIfgvkBqjpWTE/J6K3ngqU4Qyv61U0hUe/cNuqjpqGynO6uaxksGM2Jm2kBB6U33KtOmlwx0R1
3Y8Ci1yn0XA4qFcUc2QLhOOMmtcVeQLX9Fqg8ah+a+dSeade3cdNc9mwfojGMSI6WE6RAjJOHRcY
xPwdMFmzZwGEuZsac/DiVygv+yLRdmwO/LErDtFsuC0OVtFa2Gvmh5HHAGNiR6+KfCbhCxGvjeSQ
cWkTKqCh0f+Mxhd4nEXWXWhgFZFXoupCwJqB3uLckr3M7DHUIq1XABOskJf1KWfSgU0VH+VUkTNs
t+ZfQrlJpuop5Y05lJiVkNbptm12npavHKxJt4ACjK5Em+AXlm7okoCcGIUtqKR4NTSlVekrSr3j
FkhtUEpJxa0HDnG9RjCv1G+8kYsOYO2Msyhp3zAIIYVqVtkWGCMQemm45jHNcKq0zAAFV0jeRyug
OdrzMzRS8oM9Hfycigi0EM9vfLReI+NX7Feqa/YaPMg93a5lPVcwTI5QQL+/KypYCkd/kPTyBM+B
aXCJKXBV9JTKqJ/IgSZYMIu4jIrs2K/dsV9UJ9MxK9SfS0ucZZsBM5DcsujRfUWnKEELj3atFPqD
xoKGkJaDxVqAOpotJj3rAT5cEDW78rSEC60Bi/Baqu/W3QT39IdhNHl6U4hxBvwBQe35mUoBD6Zw
XC2+mIk8Ho60YkXcqUEJ2lSU94doG4/fCYksjUDElIC8TQilEnnjX4MyMRE6Hzn+vo8FUN2bH6VF
QLYuR6P/JPdU4foBvqLAyJBMQjBA0itpuYrGR0FRDmIY8TEwERTZA1ZLCJc4HOIy1CM9YF8fbE7H
UiaxGGluxXXCJKuUDUxONRxXK6gc1B80Av25ItI2vSndcm8E40Ec1SHOWmyZoifEj8ThjghMbnu1
wYKin8Y1AydeUBdQVfEBeScc32naytH3zOIjl5mVn6mZ0/V9DRsU5VTSbAoTZlWzt4Z5l/hrm/jx
Y6Nn6OYJiAqvBn7J+ln8AWvVi80duCaoP0t0XayXGQkJgP5pywwurUj2B3NxJQWhpifpfi0TKIMj
VEFOV8daIOYAfpQ2SJy80d67Vyt/47CE88/67GgZVPZi5Il8ge2HbAofa7/PeTJ1bT4hsvjMlu2j
6I33uN7ezKl43ZQzpAXhD3vZ5rXb1MuURGeISwxutSPF8SZ81+kL4zZq7xVhg3pAyDDudEd3CPbr
JH8wTK8jErE5dNwJFXfglF7bhYDgMrSMLhis2Tf47QMHpHJV0adqBFhrFanOyIuV5CCwRkwFxQWj
7JJRIZLyTSm/pkO4GEno4UVR0uG97kOzqB9xm94BDzTRnebIwLXMYESw/iZifJ7pUqM/JJvhsu2j
l0LsTsQRUOh0rJxWVk5GO4K3WvyaIkn5tUhkgi9rkGHD2ywgEw2T/5SitOjRy/FtXFJsRrG9ZcHA
JjbLS0qi3+0KCeEtjh9zzugUu2s/pEcZo14OHYGmNtR5wnOelSTLfXHyQM/+7lK3ZDTQjdf8JwLC
yVzvdZG2l4QdlikcMgIuK5K4hW/GkuConm45sqhSxs8SDl2z+drI+lOR5w9m6UBjll7hoF4Va7xk
LPkiMWyJOO1EEqlpLl6sZ9yk8FG9a2SWRs2XLHxT6aG2IykaBM4GLVrCwWfcJhw0dS4DK+CrXSsW
puGCMRPsalRpd1XKbtWcXQS9YNOxS/jNENZint+Mha+q7Cr+lg3Ikl7+0kv0nml5JgEYG/FH1x7U
kTzt7bBq675Ri5tgfDKFT8NMDxa9wdWaunjxn+pbbo5k3mEYaL+mzOQdPBCig7L1bOAVY5Wan4xY
I+31OhAsz+RUZdnQ7340RK6AOqDpqHssjNVvY4GRHoVj5uD91jEkCb6kmPhqOcmb9/8k9eDpqrJb
KXAtN1zYzD0IvBYI4pSNN+6qypJuPXdx89AIDJ0c2STF9o8qYgqFW1zzAxpIZbmqeF+j+1o2l0HY
TvHMK7bLBqCBHj9BcQyVPkJrqM9okddMtLfkInWrr5eKR43JmC61wiLczqS1YTWwrPA6SuOpJLxW
S6KjvEhnshdFRjEiZjjsHKNbtfhQexKxKGNYUo+++UwVzFghrgH2Ri1en0k5j3peXGHW7VXSH0B9
YO9BaK6iU2ySVFCPp2yNjnU5Hc3CAKmNChUZ974XzKPYGOHQo2VWOp+lVjDEVL5pIOjW0cq4hpnG
DGeYqxdd1y9Dw5PM+LN4qbuDGalshLcw5aPdNv4H2c5LGhGlE4iDMntDU/VqNtNLy8UJtpFKAXCN
kSsH4U/2HD5F7HrIhMpsZKqSYwIynlPd0QQfJ2tebp6GKhs8U7eXPq0a77sDNKYDHFny0CjWfYgI
6TaZ8tpR+aFpCbmw+EoyzBAMAgYGREaMnnAb+TEQMb7FOLi75dysalhaLPFrypseL1PlW5XiW0UZ
VMMa0IMqKHg6kpyYO0S8dsIMcIwwkDbnSNSPk1Ucpx+lt04iAIh1xYNnEkwjuEv67KXLg8ziE+jg
rtGv2czj+aNKiFujz3lB51B+C0UcUDV4TwfQVmQBMYkBqXlBqXNk9l9Le1cFMmqX+ioLn3A6Q31T
7pHGpc9pVz6xEyymIeEM0Rnh3cSbTKryyjapFpmr3JWcjkf9GIfIW7S1ZV/WCXsJVW6kMxbCQNCV
EraXBIHjTPox00dLwtbMSFQ3blvcs/r9HFcE5gNo0EGWNLtlKDVtaDTXrjpma39c8u0nRv4oQbrL
nlBQVCcj9XEHJ2Gd/kqVzDgS6e4yE3vzR39qKCH4D5TG80MRegTG6+kvgMlDNkNmYv1scRkwdLGL
5TRJqN+k+zgMzjR1vlUzAbCFMn5ZrPplFo17y+3ulXFHwuN+jeC+x6afzu9gx1Fr6nvyiY7zekYV
n43f0ohvB7dkOYzMYBm5MWlZ0CV0Et/j5mx07bTPV/UTMny6MxN0kpti4XDBziEuKi5t8XeXP8no
bJGJ/lwpR/sYPhAKiy1SbBl3POGpBIs5pVU7esfQu0i9oTBhRy4+76WlttegA9fnEaz8yHGrfsP4
ySXOUYy17tql+wG5I2EUaFaiGAKU0B5EkfQRxTjM0JVzQrcy9KG2MItvZQogigi0Ni7eRcl4Mz70
QC4B5bWY4i1YLyBzAgsCfRjJq48cIy0uRSsjY1ZQsbIux9VKAhGDw6djfuwoFfVDy2Gjc+GPyyUm
NqqvTiUTOt26xXxDc+m4mulJ1k/6loWigOK4GFg3bOFq3gg+DYVJDUXwRtu9ZL0PK5RdBTZAyCpq
9pIqeDdN6bAWGF830p86YNCbX62pj9lxaBSvGT7jmlA+keHf5tHXllzfFTpATH9D48SZ5IwkPnIQ
aAKTuFGxRdYXXQGD5LeofhTNLdqgqeVoitcz2U+enqjepuY+im3OQ14IidKzhHdArNyE7+/vcunI
TkyOtSSfBOOQQx4a5S2Q+yro4WghwnmrQZ9o5UJC41f101r4q+A5sCaX29Bo+1DJm5A6FX4zZSuq
udHiqF5G3sNZkGCW34iELCAgxYtxayvjmsN7bn8SqAnECOkZ9HXFVZCkcuM5RjKghJ1BR4Fdyf6u
SBHgHDwT1KfB6WPZGVmfULQ0fY7ktnYrJgE69pnclRh/bfH9kc7KvbaEO3FqD1EX7ksl8YGzmEqE
0J4bbs1ClM8Z48u0D2W0JpCpvYRFLGGod8FWGG2O+rkeK7bryOWN8V7rzS1nhUaVKumQiRId8tvo
zJoMIOVvggk122sRjQ4Z2ELqkHHaU/qkzRy2LBBXSwvkdnIUxrfNcxUqB6npTrN4SLfeb3gV25gB
oor9IMo/kPS7bUUcNlXwzGI0ki+I/drtLGvoAqzJWyRc2fLqTdGjM6J7N8r3p7C7A/9uYQ/Ul4es
D85sZ0VgQkfKsN9q+Or7g1LMh9HiwQPJMMM3V6sXBU+kGn2p8euC+1+OkiDFs9i0A+99CEdBNLdh
MZmhts7HaDWPPWJ+7VDz3Mzxr5EREGfSjG80F++d5na6dOmRmquKn6byec0H01tISS7ELBhzU4QE
9KvggcMMVGvB1JxlMz9oQSpK70Y63mcGIWv+FufRi96sD0u2brWaXWOSmAVkDRWn7eokmuVo0gD/
3UDG0ZJdyzw+KnjEdxJiBouh6vSL4BenfwEv7ZYKyMJ6dWSLTNPjMIpHHbc5jWpn+Va7hsoPBZZl
HdGfnIfDkjZ3yK32wHBwyYlKZIGGBuIUx9ZZulnkV5nQ4eRmRMjSX6ayuC781aYVFAbdUQO7RQUc
WQRRsYT41T2MyhVdmiLQN8EHLAuPTB3P+ItwED0i1WnkjnFYdmSrS+vRAoZCAF0O2IZWONeOcfwm
R5MTx/Nbr+h7jXmivoivmbAigzqNPRltRnaXHL0RrktSXYa70zbaMcGyXErJ0UBL4AMGf31msLKJ
p01943ymZZzEL7y5SVTuo4/mvK2Kq5teIaNpr5D6+eBY+lK88BQphhmegzbBkGl397QRL5JSnLMw
2JT5DIig5yu01WPXVVgHcyi5FfmlxR901AdjIbamGSAV1LyxFfcZdheLf/Q8vwwbQ9eGo9ylkInh
80TFq7KRhMZxJ5TCG36vCjPvxyO/1ObG86HCHUBvKBrALPXgYZsIwxfOWcVawlVvwo6JoTES/MS5
hZyQ9f3m08WdBpZGeR17AunJ8QpFlqUGkccMOSe9IIOYuQxVJXkOTiqiX4e/qcuaa7IBWDt6UpTz
hL1rQphZ43HaTOArFP8fpJBE8inpzBMxPudUhnM2J47Gg2/6gji/iG3yMr99CRWOd7YsKzRCE8+H
pB++qt7alRmyq49yglao9AeWLESE0DAiCDwoGvhM4TCSrF2HGcaYzV9oJ+GE++Z+3Ml3URQJElX8
Uv2Scc8nCSOr9wT13eZqAGM0G2IVY+AXxOZOssKAMFJPvI97Xc2O+rihxHkm81jO9sBJQAKwbNUM
Th/6WDGGQVFg/EpJbGxyJtwxLM+Gzfx6TkBKaw0mIDbB+SMfjF1h/K5GBrQjNppWDNFdhZWYw96K
3ZUEQd3PY3Cb5UEY0F7e8wlapoGNl4Z2kjiyVbtE/JVMHqlwSgRKUPG2rvcIOTqs4nzQXgqUdCym
Ikm6DgT9zuLrRP4EjQ6RjYQ10HStBtcZo/roZMVErNFEzxp824DFATPsFjxdHwrVc0qxM3JhJw4/
LMP302f7bKZYsVoCcdPIv3GtYc1UlUu2jA++WxwUpRPXQaFeY9NVma3nq3XAEEJjDfOeydVQuxZz
QJ3FsaiyGjAYWOmeGbUeb+MsN5y5WxxLuWrIDkTGENN3D+FqTqQDIjlvMS+tAmNEYxKt/R4mPB8q
A4X3kSFeWjrrc9kzd4zNxVOrb+cFolFkwBa0QnU+QqtGj5DKpisjBoaF+Nza/1SM9yS1t+WSUX4l
HLNNPjYxia921cbXXMouLd9tBXtJ0dDBlOwp+pm7GfqNACjge4LCOpXks1EQqo5S4ioz0Q8i6EWr
DXI86apQW6bPJfutjL48/KRMYpfmy6LQs6w/UfbR5qd2Xnmw9wzgCl64/D1KLob1V1xzfEOvvODC
iymiyos/MymUtS9Rmslz7fZ4K+w6Ho9dq4bTQsVf58HeFFn24+/Pl/vK2gYgtbuVv1aa/rR9ENKX
2cn0Mppo/hj8Ss90evYdo/pFHMmOhJqF6Fv+syIG8LfSdBsMCh7rdDaW43BuskOd54eavWUiLO4i
1i5yWaudbSu5oihsKiCkmeRu5GEXTCCsuySQkwdihfqQYGRiHho+wRZMrNjLMFuIGas3BX+/cODl
4FSghcHfes4TxAEcb8YuYSTO5UAeE8MiJvHL3XxiHrnDUsMxstGJNpKvgqLYx2l01GWgVOkRlYSJ
B3aP0UfFn0CMn5l0F9RdPAEjh0ZYcInGXI7mGcw/gnv8BLWH9H6o4U01kIeG1TWeAE1mIeS6sjvq
O4aRhB8zqySu/h9rNXhqqdfsxHwyNdnA5zTW5VuGWmiJUMSjOyaaLerPYvmlan+b0vAIz8b/8E8t
8EArPQRqXUGvz46/azavY12Nlb4jPFbxJ7alVpz77fqRiisrnN32QdjEG9NNic02hYzalh/rmnwM
DHGDuE5erIHJcVM8pmq+mwFvChxORfW6LEiIlb0OIXnu0LuAAVOLgw45ZIv1U6E3F7w8nPM8DJN6
M00wBjp7gHV1+U85zWxDOqAFhbiXzYehJhK1Sw//FKRjYburnnPqwZZcC3+iouO4zl8t7U/0xJ6Q
NsJNclQYfCuUu/9gh8kjs5b5qnAubeNisxNahtpW2H0g7L1kbXpLZqAMMIDHTLinrXLC4UVK1IX9
wEnTHCEl668VMCRJOHlGB0mwE4GTY64AcTnNTvoeberGEY1WlUILMVx5NkeIFeB3R63fT0LvdPdE
kThuLPilhMcq6KaAXidItFaF9k/a5TayJPO9cMT4a5ytV4B4KPQ0XJ9sFxFpJbemWq4Iay/g/5B9
/ix1c4Yt9M8qFMSTRZTanU5WYA69ZORZTPPjmCIFG3mX4oknVFcBmriX5O+ZU6gH78nXyQqMfJ07
G0aluCUipYK++VC+BMiBZQfQRE7c6DL8bZPEgyQkDTwfNxO40+r8k5sCabACmvm0ZQllFT7XdgCu
0SPBxFNzu9k2qjHcJjnkYWY1J1gUqeUmA6/qQOoGRsAJI6DM8LqcSDHgIah0PZhqDaagvxXTlRHP
FYAfiMlrt3y8laHAF61Zig3gFK7feoANHOcHWZrdsPh45palLbww2TzJtgZiyFiAxC4yUQ3GpZX0
24JDZmXoOshYkUX9LUqidwg263FJh4NaWQELoZRqsdehNEpO9pYfLbjtMo9wT8GhbCC0+WWCHJjz
UJRLxiF7Y8PxDl63G3b/RKPWZbGK85pLwYuI62RdztTEePQgb+btJV3+ihOIwwik459elPx/jLQ3
LBPNgK38bvd+V63XNstvQj7e5Ea9AQs4pT14VDbZHWKkUXdjJfWReuxyMCjTovEO3s3EF8ZqGWxu
ai2+zIeA3z5qzjm91IgqHoXtNJr8UcJiUmIUa5fkdAc9AfrN0pGJV0kbfMeoj3lH/vtf/+v//O/v
5b/in/paF+irq39VI/nYaTX0//1vRZf//a/m/33e//Pf/zZURZb5pGZJMt95URZVfv37F/KwmN8u
/dMhI0omiZ7J1Nv/jBZg0liT4IzPI3Tf2EJN1Wu3amTLm3KQe9ok6Zmj2NpVtQQ43XYNnDcZRG/s
xKBa4A9csH14ybH5UPO/jf38njlwoKUiOqint3H1xoBTVyJ+UXxLys8WJHmfz6RWAARdMNCzxdKQ
E+YYjsi2spVmCSwZZkctOzLJqtmQOJ38VrbfRTcjotWR3sTBrJC7SC+Vt8V1LoarUXVXojOu6t/0
rqX3Spd3J5172Le5VwUULvDb5vYbobNBScV2zFjPcvZeyi/A9ri3duPfrY8ONWYeoh08KUPdyiJs
rMBksDGa+ZBx8zT+aBHawYxnmEh9bxu/jixP7JgQNPwJkforWg+DzAiWmyCbHAsffM+/3B7XRT+u
pXKOe/WqYuBYljPzQparIw5t9YqU9bZYbrwqDzGqX0plecH7eUjZtixs39GeqAXzPSQuqXBYMgSJ
zCOM4qanNSAOwNnaUY/Y9U4vSvM+JwbRZXtZeV+Qx8UWBg9lzFmBfEfwcaKU5w8lKQWzLdxz2AJr
HHTJZzHoLnY1MT01uni0aitM5pIg4jkgPsjvIMixFjALE3zM8NQ+27kJVXuAeyMYbrclB6l5L8Yf
Gb8VblgKCwZh4uEZ/jeICbU9xxUAIYtZMEX1AH6Ks5e5pKuSrZ5LXrGK/nbDAaN1gWi0+yLaThOX
NXGUEzQRQ05tHc2DPBvhShUhdcSB/9FrEwaCH2UGIBJkRNOO8DBMZjqDsHLfgf0brft2v6ezyqQZ
B2B/rY2SGbNbG7MPn74I45SesQvUrnI60OqUdFRy4F8gj+m/o9YWO8sVzMdgwC0o+0s6CBclXq64
6FsoEUp1Ry+wScNrOqU4Wg008HXE5xPSldewsNKwKObAEOCwFIUvlViXn6b1dQF9RECxzNtcp3Fl
RvM99Q0zczjjs4IIvfNabsJsA3aHeD0pdd+UqsB4Hs4E0K3ELIx1+Z6j3rRnU3KSr+RWQwRb3tpN
PRQR8RRe8zrhn3mIvwcwHgCnm9wGdkEiGLjsCnCEad1B0T7UuoJpUwbCPDvIBLES1yJICcrQZKeu
qk+ii11v6DPQpUq9FKjlhzn/5Hbfc9kCGFpNuMdHk/GmylNZY9+JR/G05sKJRhTftz6+IvR/TQWB
dZ5Ecxm9xHZeDKe6EI69N8dAOqhfdQvE4hZ2wIXX+7jrDFIj9em2FMKuJcZGSkJi7ALUf/y23TyX
B7H/u2DoKzeIycA9/z9HpSg/z8L/eVYqmiViwTMkVbdE3fqfZ+WGhWlb8BLZMY+n+QRB0Y3Dc3MU
7qDGrvE0ZMWIJqoOJyU/vvVOltXYArmEkT53Chl1SFV1tPfm/jnB67KzDAg81G/dR1RCjdy85UJk
FEaU9dDCsWOAa5HnDR1cLvpTNwC2k2ly27NRWufmiJJS6+bd2ps2SSthZo5HNmqnhlQAFEDjvuMi
fjX3GLi0AaNVBFkadngMinISbm1hDzzbHARHDPfgyBr9Nfpp7KKko/1YLkmzuKwID/WyHsyvHAsn
Zlr5NlEDm2wzxgAHGrgwBFr17qNeme0gGmiOWOilyC3z5CAHy3dY0eoWOVRDsSRaYaUN1IOqzsM+
hSbHpHPiHxD9BFasOha7qq2DtbRPEoOwTIYTPtly88YQySuLwRPqxTO+C+B4Bh9AI8JWQ8aiA1Iy
emeRxae0DDMCEKZysk2A/rmNmPBg6fGlXyn9820NKxSihu4tKDiJgkTrMzEViFCcnPUVker38G3y
jx4Q8Y71CYj0ZYQJUdF60ETyTLiWhhPyMmMXgoWFXu4sPBI4YxK60ARLv7Ad8K7EordpoHFL1bM2
zeMBB62DQMOQPS3j18TRo6f21iX1YqYY/XSPmeomCTbZhjUgTT/VLO5KB3ybM8OL8hUUPqT9kHVk
u9pRtjRHxpBWMhJCEoxZFthg13nxDEEEN6RI5KibiOwBI1RFkXG09BQ+bH2a2Bsp7IiqejjFU3dS
s0P0SQSenbgssuYKyDkQcTCUblJt7qzahE4SQgs8PPdiLDD8IpOf/HXZDeO1z660eZnx23iC+2TL
Y4BLlIffEDFkJW+Mht/zXzLtAS/noUMAQrACXVubSDuFls9IbezGkyydtsuEQkdonsOk0VknwIB1
4i6EM08oJYvON5rbWJiuQnxh7JgcvBqGcJVlJBZlyrmuBRSAHL9lKTJk/pB/WRpDb2nHXKo6ahd9
6vGenmSa50KDePO7LAsIBzoAoGfDEDvzTZwQSTXMxO0ZsuEYdK64iPbYmjbp8g4XgDO5iT8x0Bq7
XSejR/fp0nuyxBZf7e+SZKPnCAq80GSEBabOAtYd8c3BCr59FDTaCbCmfD23g3EWEdkYBkRRSmq1
fON1euXZ2KUF4QRDT8ULenN+AZKdFNUtj4X7Nik3kpaiLDDz1Z8k0yMry270txjhx1AeWMS5hvQU
elvsMhCsnjhdxk3hnYdH/I0nV0LYm3U2AwEd+hJj+hQnCV6PXHajFXVEXB46rbSj/CFJTN2fDD8V
fCovZMqbideJjJ82xJEfAlKY89e0NF67LH1DLrPbxBaZpVfCxcduV0uU5H9rkAJcbHrtWcmOtwNz
mL1poRFgO+zkYJEyE4lxCiMLWc9guCKmntXA8S3Q0QtsSVzeduapX1pH5muVb3PkWGCifFO38av+
eQ6K/jMlkkmKBEKSptc6uYz4MqUUf4NwxKi2HlTCCoz6VqhwX9OvtUyxAElePv7SF8TmMOb17bTU
6Bp7diKDYE/m60AxPmd+dDJqBMG0uKlEOlWHdG90FApCg16rwNYtUhTSdSZwl7GenMS9UrgF6sAG
IjSAPll/YOWzhOwjX+yNFdWaoQ6XQ9iuA7ahkeQvltuQY9ImOSzUC8pxlNh4ixcxZ35smPdFY8eV
+sAzjQgOZgtrrrm9JTCWyZ8MCkiEuTejIFW30wjgSuDp6yYxSFszsC4nkXi/yrixNnyjOiHwDDyD
wYck8pEYoTKLYU6kSC/D0ZSWAGksIB1pDWMLCDtoLpT8gyFDW+bpElYkqaD2CBTRWc8wdWLLKKUD
fUxOg4ggm2lrh/lFsOJj0TLZbazguRHmcll97DU++3A/T3R/jHU/TdD65dyUEmJe4q8PsshkgLsi
qv4o1PlifyQPh3MATTpVx8TbH+GNVupnsUd9VSECiAAvqiRiPVoLNpxS37TBvNdq80IO3Lr55sDL
Poc8tAn/QD+TDSbvpmg7KMjQa0U4GKpTAYmW7Oj1+XjqwjFO5zPuIjMmnUCG28gfMBqSOBY2Q4yh
H0v1GZHq+TGBDZD+ExTRk4cuWG6BHEllniYB72Q7MRyVP4VWB+IZq7DJVNBE8pArcAESLdQe5IgM
LW/gN5Rq19nob7o23NFZFtot3oAZhZqph4KBVk/l6i8Ep28HrAA2uYmvy8o3yS6OWdx4lMJeDS1q
EtCCZT6PGw59/O7Agt0FzRvkH74Zsbi3CPKcnjFNW3YweU/wSh00jp6t3s05y1nBJArYLix0zQWK
AiMkGTo/TxHp7bhkjQ9lMmF9NsxsDU+9q4l+663mKlrzWYbsST3Rq67e00ER1i7omzfYojb6Of1D
1i1BIRLbQkpAjvJnFaRwQkAjVtkRfkYRxIPJ8no8r1TbAUXHx5zOH1+E5dJTkACWTtWD9VCcslxp
PzUiQVng4lKcoSW41Pte3aHWDQVWq5nfW6sXD9YBmaY73pM9BoXUHu/dtWPTt4wTxX/koHd39S5y
Z206KDFvZQPqFHyx3GkRZmUIs6YYzjfCLAPbbmmk/optN6Gu3mQkvTMdz8js41EsKe2D3y3qwbKk
A9cvpibm0ZEbc2+uPdGwLQFu5puB+m7d4HZosrN+wl7slqNAPMd60YTirOPEEMtj3osH8YFOaGF8
kchY31+2iYPejENyEeC7djZePjpGuy5BNnEZFcbsEALqkH5MkBrpRzvra5lpq63EL1BE1st7pcCT
Nom6NYgQA2WDvCPo0yTUnlu12bTjxONaO9YKplXFCA1E2Qgg9ym2o4Ld6gpaRP4E9EZyqmsgEetx
TiU4p8ClIf9h00W6w7cFeuM6eFHVERJXQxPzVI0lABAwCDIpQT5SA0B7IP2t/rZw6lEZ4Ss0dMhA
NbKM/8vYeS3JjWVZ9lfa6h090MKspx/cHe4AXIeHIl9gwSAJrS/k189CVvVYkjmWNVbFVBEe4QK4
99xz9l6boIXa5uagcVW9rqFlkM8RViSFfR5tEK1bSlbp6/geUayyUXCWI4SyPYzTcFEAiCiPSdgX
UqIz9pxMOlZnzsT5c5dHL3KtPRP08YwR6YERlPU4SgH0UOTcRnckWlG1ngf9p20TFLFQd2TSo9Lb
R1jsnPdhUjbwAqBSkJd90/Zre5GrypVdi78KHPRrg7FSaYeEMk4KiJhkhRjUDaJFbT9A7VpYNRu3
1oh9A2fQgzOgySTQdsV4EIfYL9Cc4OovHUREA2XrTYcbMA4jr9nco3jPaXTP0biHbbQfsTHQrCv3
4xKkUKHKiRv+R3XvivkYy+UpJ86RtXInIyWcSMvpS+iQ8odkcwrUK8Z5+slxgiWuyEuZWaycfRbH
q5Gbip/aQIHR1o+4yUl74WBzhIlJn0byGzUKKlpWU10FMAOwdGvYvKes3kJo4CjKVT8xLILr03bp
LhmeRrYxKUadj4NX7bhKMCaULaOZ0ssQhDeezUHS2MMO2Y79a9iFLiW6G7bJsXxPLNLjkVHUyCgS
7NZ66tVrxAQFB8/vKJkgplA69QeT/wG95T5kjy/Z70h3iVtq2qd4pjafXhiQcWrIT2Hq6QfJiy2W
fCfyHLJmYTt4BjW/ajNx6b45A+E5vNA8/mAqcEwZL8s0rW3lo1LcjqylNkSrDe9DYlDVGQbZW3OA
c+6oJvk5FN2FIqvOt0UBGrg7WM5yMIWJ0DT2Ko2X3Dd4P6BwUcz+HOTGP0vXvCgvHHZUfosJoAbF
QE9qdUkp0Eb90RDgkd6Li5EAEXTJOqoIOAaNrzSQRPZjrtwxJN1bFVLYRORIJu7SZ/kMSeEQ9+Wh
qeKDWJw9BD43/c5+Dtpkg+NeUklBpFAx6F7hk5EbAnL32eVdS+1Nz+AfkB7hN4Vxykj+jAaLbHGO
BswMmugOj2ijscowyAh6ao3JZnIXvjGcYQC0rUcV3PULOdRH3k2T3h93016rnleb7lKNfs8WwAyN
AGEZEeyjFeOzphNiLp/tJkd59kaz/5BNxPKGHzNkvcjA4P5Ka29oJjT7HgmqR20uj5kiYR7QaHNA
2HUcX7K9jl7pDKjUlMkWtH0h7sVy7VeiSu1c1EK6CPgF9TGXLxPvLsJ9LNaew+kwcrb5c9oxZPts
6tcwag+S2R+MST2YFrgTJq1sZ096lD4m83Nkjkdx1yxS0DdcfiwSs4ZPExRv0h8JJiYqQgROD0Kz
ezYZeljWk7V0h2kIGiJEbY7kz/B9Au2kfVK0bHeOJ9SLGnLLlnusZxbSCnAalI0yzSd5YvdAl2Uy
yjaYCHzQms6IMYi5uRBX8b5QW13lvL/a6nNkdUGPrLE+M3+wJSQ3TgqGSDkU4kLQUy6NfoNFycgz
L6e+NtAWlZZ+KqarpWGC3s1POZ7zNEcNVvih/daL2WuwdDtzh9n60lI7xQI/ArDXWjtFdChQIYc3
YyTCAc481aZpwOSarkte3kLmaoxHaXPPqPy4ddkoAZy45uE1N2wM7/T+ukttNTeZDkdBU7eXONM1
4zNZ8GpYIXy1j1ZenWZOSBEyDmYPKzoJR8OrDNBStnaieW47PvdYudXpcouidzqb/rIIv6+J4QIL
PmmGx/wcKTfslBmHsWoeCInNkxyOF3j6hAmQkFyrmV0F1FlDv18Qs4obFXPRRtEqLysiQHzMPIwm
UCT6j9jVKukQG2Knle9NO3BFal7RmawmaO8lyVu+jS+DXTxp+oeVq7cJWRFY430N0dG4zDG8zAw0
DEQ0/KuSrZ31KKcBYV8jW74a4Eh1xA3OoNAFRB9SkwvMuLOnXYm2WL8tmu7R9tkOuXCNS/k2pdEx
0/Ng/DJi6Ofd20ofOZ4d6hUDZGrDcHUZT+OXTY+KG9VvyOlRlfwJdbJef610ql2OuzlD7jG+4Q1w
B4e3IgHBBfw0TwmGG6WNCleczuphktcIFFdNwRRjsxEu6XDbBV7ot6fWZMOdsQRGw7npW7QCdNw3
bdqf5CYhq5a4lOKyLOO5GVQAi8ZxsDboBdDdpfggLL8uQ6qEcLVZeXOs+lkrB5pebDmHbJUZmCIF
31eRBm04u7zmvXr9jNBN5Ogm/kkLZmP7oRfaY6h2XZrtF/aZTCOXsP7aZMmpqQnDCRUfX2pgnBXg
P2QW7SYWz2a3HIbtYtuHmgkEyDlfzJxH3kfahQN8wc/8J5nbByYa17g7AQCmEctxuENrKLk1wWN9
N+3fqFFGi4rx5Jwbfdm39CSkkcqac2IYucx/Dg7A9SU6K+YAvWRnRonv1igrTBjpz/gO4N3W1hdb
Ro+9ZjVG3kRLVQU9YQOcfRCi4VCo9usKQWIstpeIMnDC8zLo5qnbIXkoKOrL4WX9rSHhVo5Serk1
eMahjugNEwgFRmlnHEgl6ol5Q00m69Ej/SDw4g0rjMK343J2bQjWuGKBvsfAgZvPvmKIrh5O/Q4y
c/kqg5cqnXvW6k/JwDQSEE39BiE6epZUuIxIgU7zPuyVt8E9pe0n/19+khaTGxo+2s3qikMMxz9t
mTJDFjDAwyLI5s/kyhqiXsJhAP8c6pmJzEVnE5tRBCwJvMv4MLKPFZx9lWHcTx9ZObs2GeMfIHdT
mmm0UfUblobQoQev8R2o62NZoXO1j2f5pNcoEnVWsvakRoYvc3U15ZWjxFMtLY8484aWsWPnfho2
DW+KsDq/w1u6FXV2S0z5qprxlXsRydSeQnBvonrAJAOVZ08CQROyrlb4rZNdmiIfMcYjtpdwUEAQ
42G8MjcZ6AjBc9o56pUiCNAIlxDRYEybc7ZINPcONHeEKTYdkRzSSsmcaTWaZh5uBB3SWDK/l/V0
gvh3hAvCBVNRTodcip0TVLhaM8xeKTy6mC6PlbLTkLK1nLp36MYqMOvqlSu0EgwcOE1a5FlLGxyl
MjJVFZJbzMkV1UDlVLsROY09cGy7jCRjVDSaeSn1SHqduuzrrueGFFRE0Tad0PqswUVh5GmE/6Xm
GhyJ+oH4vqKCR5XEzxah2KR5ExrEsVmU+W1mACpG61WuyzebEnKiZhE6l5Byg94DEpcjkdsT45Tj
l+xHzl8RBUOFK6nzKaX9oSCfZCSRKipoaiChzNwkBQ1j0c6DWFrC/Pii6NeEvmUYgxgaBrY+bE6A
ZkdU61N9js6EWTUxtlNy11od0soWKXCYYkTBR5tBE+ysBAIKpI/OOOeqRUoTkBCeQv86frGIVJbm
2icfsBWOL0fZMQb5Os8snafehGuoJPe+0J8Q0LIMqQ81T17CR/+FB+SQ7wwuwbBy9rbaH94wJ87z
YVqY0sVEmg+G55Ab2dFy6nrh6/Xik/8kmDNiHIWlOQFCQky5H1k6SJk2qJTJd0asprsZncHIxqk/
NcdEg5yuM6mDCF3w35V2/6brxc6YWanVnXnF0tdAEAbPzOyEBs58zYimJgulUn+OQN4T/kZsZ06D
TwndJUTj4qKfLjpnF81klVu8BBZlIhxEx2FHNJi7620yWsSC55c2bpH84Na37K9KPbIOZ64uDU9t
tWynRbw2FOX2vC/0n5SwRBopF64dYt7GiX0ApUdV+7OU+bXjeEUIaVbtOb6mmN5lJIe3MR0O2x/Q
PKCsuM3KksWNnHNbA4TVF+/TyNFjJwcdwmQ9M5yNdI91BvtYTuzCOh3AHK9k+2lLhZmylNINgmrk
ty0TzwpXJOjRGSR5rCVXtI1Liy6et7HjLRXOZQKX0XA0ILiuQYjULmc+n6UHJ1dTgmiU60hs0TQ4
HxAIq8h1hEHkkyB43CQU52PKmPQk/qedIteOAa6AMpKcbflTOzcWZ/rpwh56Hz/zJtnhIW3bPWsK
BLNTDCgnQgjFYZh7LGuUt+wEZmMzf/K8W4mciplowMzZjhLwPCIPlfZbRRh4Xt0mZ7wvxc9FNn05
S4K25CRM5L0zkhQs4xw1IDuQMtlWP+zO1WbX0WtWE1art6iUfENzfPsz6vxaSzDqjbuCsI8UgVfC
WBvygRdNIdXU29z55PUsJYivGk9zETTF9kse3fHjvZIpLuBh58CBmYWoL2V4SSLrqGra0UVM0Ejn
cUegBvHsUEqJQHReRLOt8YjYllsk8kG1RzaYA3kzOn0nUKCxCcdyPhIyo+FckK72u0ICjmM/yAcg
TUAw+JEdEyKiTzDt1GrPRbF3Rw6lGofSuF04mn2tCLntCbSQXJDhYW68QEBnLlUliOFvMfZpQflI
YIKpY87sKAG3AqEaOYUImirJ54fIee0Rl5rSIjHSoCT0jHKdkRd+11KlVuZPO7/3lfZeNNp7hP2c
9gxPTUmITIc4N73S2TXeMT93TsbZlJDEFDO4qnEKJurRtl+q9EVK5qeo15/S0kUTNXEZJVAQy4Nt
Os+gLV9UTWxxXfpGQWsD0ZfkIk4FRF/4DHHj0ggIaRf1Q9fEg2U15iOypSM8guWSL9fVeLxN1v5g
dY3EdHAYx9iMY4zUz1IG9erz8rMnX5pgN6wmIfGyXG7c369ENLYTHWmYuR8OqZB9Gp2/xJhxaIkW
jApmrsBOKf3S6f2F50eBTLzOdqbhGK+HcI4q2uhcTVLU0difeXFMtm+54lwlSbkusseq0yXDfpLo
l2HC+VpTvyD3iEKKhPWWrTFHjo9pRn7OWpTRusgBktl0iNuFa2Pdez5McbAf0z3RbLdibqecEFCQ
3zMg+qwE+K/roFNCqiQsOl6uTb4yp0FFY1IsyRFMALYybbUEh5y2sQRL+Q4NpyntQxlzVyrA226q
NS7HLdC71eRq5+rzyKJbLuruxGJZGkg40iRYFk4EYh2N75vI4rkmAFcp0JgrMtF28QyEPCrr+4tt
KsjSShJma7cQ7w35fASosbQb3aZlfjonsIZIXy4GwaqJdRGwHTXTQjzICUrRThKRmxEhQbxn1V3t
2bq29fcsJkRGnGYR73MseXPjXAaLgASRU9tt02QkPAN0TSQfIr5TavIzIWihCZZwgW2I3JxwqShd
BV3WvWJIoIbZyXwvdZnAYLQaKijrKH4UfWBG+ckmqFmKyM4i8NKu4yPeRQBv3C3KVcDIqVXFs15R
+hVokeUDCLKDUdO+X+5NB0Z91jdtcYuYeLRII1Wyq8uauSqM8y529qP0pcNITNdUmO4MUgEw/HSJ
wWZF9HxLEgJxgTI2rR2Sz8iRDAdfV+JAEnPQq7DEPv8ZaWWL/pJ1XtfY57pzwIg69/pDCxrJCaIo
DDLbDLTGCPJsCcIlpxbBs9VKfjYQWe86JE+lHCHlXXULNf1pUM8pzu85bCjyNp0OstDWA9OrEAEQ
oQOYNqJPFw5gGxTgqvOrwi5uFda2gxdVJ/Ana0aN+ks2L68jtIqlEm8aeGKg2Ti47Ndu6h5Y56KZ
nDDATsqwB5S07zAqhpbm7gAL1W+TsV3i3rfWb8AuOkwMTMIKq7TYCxUs/AmBFQEMYPpVkRxRgZ6U
lBjTjJRF1hHc46VpUf1Gz2n1hKlyMGRPJqOeEj68oycCrH3slGlX7VX6mBgedmgfMRkTZw5VsUfT
BZ17FuBCenSWJTbhyVUotGPEnx0SAzapbO0oL54KoVWd020LoTXLxls9/hgZ9ygUsrB0n+JMvTft
15Sp4IUSEblrMAndt0AnhYAQAduscVcLnKou7IOD8GwGlkpd8lG9FwD9FyPc9RTEYuZmiy/dcBSU
NmZaHnQnmNNhswHdk0w8rGSr0nxLhcEX0v7c6h1Tlh2NAuWe2kwiMX4yr06rwnfWje/V3CQiPGRE
YCwJ0LY098Ye/vf40rIf5lm5Z2czhsQj+CtjPhCNtL2JWqHbueVy7oatPKLHxPQWzvjhwHRISObt
7+YynMLpHWLBdRyiS58/RfbPnFqE6sWiJd7OW6l87ZFgRJN+Vg5i04rBz9vZ65LFl3t9bzg3FkZL
n/CJRHfOBU9ZXT+c0LWd9o1ikfBV2RPS29DZQcEwtlsAq4QEErYGDQPtmNvzUREdvmVGv5ociLAI
bJLXZEoRAI2T19zKJ1sTfmzzdBQAdTslH71GCw+mzPtqgqMhQEveZRkeJxolpk6HqXtRAbeZWkl8
OzcTDMzceCQtUySImClF+/lnQqJspzSBUw7BaOF+0z4awD+qQ1k9EP2bqt6IrO4gTEAbsuVJMkQB
AZEoQtuudk8hmlcnrpBQn3stPHeoaqfx4OCqJST7bVkV9SrceId4hmc1Qm/8SAwiwE67JKQRgYVv
PfvkHRo0RDaggGKFJiFDYewoEcjPpQh2EuebTHFQ0NUstvRN2FO0GgcJkQfUsypNQTsLUHAa8HdS
OgU9PiyaUZI+vi3m+DaI8m3R5FcYM7QE6QxC0toY4c8BCKlW0p+BfSsV6EnT3aroAo8PK5FkkIou
roByB/ws5TiIWfLrTNYUODkCV7ZJpXLOdf7gxgLdK4ro2hr5VRbttQb+a3FeSgd5y6E2iHDPy+1F
CpWzxjug7xSg6VHFuK/jkFMs+wU7RmF/qQ3OAVhAQMu51jOQiwYIoJkHBE1u1KXc3x3QdAQsWWLn
osJ12xIiAdJnF/hhuBAA8knFCR1y1oiLWXZN6aAAL5kwcVe7g66dwDkc+yoMRLzsdILSlg4a285e
cuBlcWCXSAeG/jSZsE+BRXU5atZyuUZNf1sNTtrjATGUxpVtFMdyzi5NW1zEiEu1IJHJ3JKGY3bL
oeNPOg2HBeQFUCG9dj2yWDaYvCfU3pEPF823BBOllPnGwEm07oHqDj6UpK2F+5c91rdGtHbQh5Zd
tJvs8iXNBJBh1JIc1otramtkiCpQH7s2oqc0bGT6D13RH7VyDGZ9RACyeINseqS1Zc4e5vui64E0
KEe766meambx1jmfh4sqcSbJPpNdJi3PauWJj1phuYrRTxIwCY080Lj1y70Fm9lqFpemI9obEIGT
Tv0HwkmFwCe2NI6zZXyO4+Y5B7HUlTcOd2RrC0ose2GIhLDELSWxT+R2jeaKFtTco3mw+FMxtskY
16yNl4WRjVUx3F4zh8ukvqRRdMJa7Zpo/53eNeYN92TfB6p8c7TiyqcLJL1Q7FM/sLGYKDGpQDEq
UE92c3q2k/Kcdx1egQ7Vb7gZd2WinTWckZ1xd+wtQYxZeo9bccu6kfJrvCzda9fW3uIUp1K3g7JU
/BE2Uf+wSL2jr+IgtgHLaNF01gnpDNFWIG/LuFdaLTpYOBHbCefKvsGZMIQ1IVvYIxj5SXO+W9T9
TOKJ/Fbq6ql1IrCOyYWk7QQHlaW48MqshYWp1wOHEtZNWu1pqVuMZMCXLvQEfQLDxNITD8dm4bQc
bvA8pTHY5toz0+VABEJmbUDJH+Ii5MiJssuCXXYv3qaZ41HBdbnNlwrC29ka0ZOhKhILvQHZcnG5
781K26v9iiXYy1i9YPO1WGgsXODW99KuTnHVHou6CTqt8P9es6jKf5UswgMxFEelslRMzfxN3o0/
07arGAxW+EPTkM+gwJ/ItlausYOqy0BC0OLITOg5k62k9Lkba8Bv6OYU6j010eMidOPMVHfJocAW
Xtt0mQTTblburOS/RxHxWXSEhs15L5XUslykOKWJcs8sz9lkTzOXfFirgb4g95Uvzshb+xpPxinx
lN3CwKRAAGBj2DCrft9ktstECl7bnlMgjEIauZy98aiUSDYSbH0FUfENTWwNuXx0yHfJpmXq13K0
amuoIVbM7BDtHjDirh4QYI/ecoxWjsvLPCov9q2iW6QxyJo832/KZTPANBpk+1WT6led9vmQ+ybu
s0GizFQMWgzAjsogBjOnqUT8IIqnRy2V5gEfypYNj1RQdO1xCFEgW/z4dS5HX71qgzh0APR6DhK4
srzVxVycUY2el60WT3cixLu8vQ1cHtOxOxkFw1/7W66CulIJUUAIpu5JnjKM69T21wYX70bBXyJ0
54qVdHnVIdALElQufST2Uiug3ZF3wntXTm5owGtnPk2cVSYwPuMqNDnhrdhpohJg+ucQ3ywFx1vj
z6rup0GiwCAHhSh7jOl9E9iqzMhOl5xHFzoPiQl3dCqEc8TnxfyUCbI4NqBFZ2UJbLiiMvWaTebe
JgLYIsCVHA1fs7MjwmXVvEO9eLahlxh24b3eyRHzQ9Cz9Mh2XRwdHcX4N5e8Ysm/q3R1U1VsR1ZU
2eHqVpRfVbpG2bcKlKsFMMp6LtMDENFtlAdq2CPuI3kQAk9q+DYlgNYzQyTVHQpCzfhbcBxsQ/No
azNkiccgYSuvzu/DbpLtE3qA8yr3mjLGDcu1o93BXdVuupUsrz3P6GdkNT043BGRhA4ED3Cs5K5E
N7glesA1phKffnLpLvnQn6MmOjUcJEZoemWpnxccQpOmb9c2Wn4S0ItCs9mIcNU3YIkNFCBmzlli
YwxBiyfTpupBvZ6ju2Izg9C8WMRvajS9GvazBtSg6Tl1ArfD2NlEzHyleGPUsIrs16UsTxpezka7
KFJ42sg3c2fP1b7DOueA+KCMKYS+b3b6Tl4YIKBFwYTWVCEKzm0V0y6ywE3oIEOu2SnM0EggY1Jk
6tI+dvUWRxIYSWzr5mJd2966lB/KEN9stheapK95Nb+ocfiMrfLhBLXs3FsJbpzCNFyykD7nF7Ht
GMD0RXvKzeFQl7gUcu06veRuNRcX2Sqv0fJ9NGZfy6K7zjKa1UEJRqoJpSdpAoyndA9n92jSmWPm
64qHHSk1F1X2mOSXfXPolqdIxMEgNM8kH7mkEUlgi8aQia5wmIA4VF6cUmcR3MmrQhGhTQntU0r3
f782K7b2+4Vq6DYXqGbYsrJeqKs150/Wm2wAftaYc7rLCKSbbikl/2wpgWV8a6TKr+aVQODNvN1p
niGGV47WEJ/KsD/NAyVXMOxijVCC1DfNd+ACAFBQXC9yYBG0Hap34lQC266DhjlBZ6OaCIFayCR7
dFzbNCgqznSI1HKyhazaTQ0djSQax5O2SxH7pRJH4eM+AQ6QW8SfeCZxcSvlaoNCOzXZEGgmN46n
YkWoWUUS0DYCjr48885JXCge4zSvx9ZJBtnRzqqLRnjNUK38KZ3UCetcRT9S4kAmLb2aN1zl9Qty
Y5WClERXqlXppGBjVbEBMJ3spY2YaU7ru3myGIYZBACTuqwHoTn6CaLKpT7NV9U6LGy3gnl6XrhN
TkvtVS7qBz3e2qlepkgGTQS/gayQVj4ONdNJd+aYDBh9xqOY1i+6SF7szSWqZVeCxLKMidfNaHMz
h/zn9Jbn6ZWhyCUjt9osaMlDxtoP0E6GBnmFwNRYIIQQresguR9ULIerYUN9p22xiXSdqRUZccC/
NBksCZ1qx4spFNa5BBxaKle8WH5iXGUZsVrV+7gTfdJKDSJmrg4ip9bLXziTKw4BboNDrwspqc7Z
W45O2i3+0Uvi1ryVEjTnqr4im72kRUbaxtMrLnZixORaBH9/Cavy75ew7iiabquGgo3MVDRnXYv/
dAmb+dhqhZro22iMz1aIddbLUENf2Y7fxWp3bqpr6usH+xyeh5FqknwHo0/x+y8XNUBUTd+rB/y3
mrdRbANlL/vrOwPHaLnpoY1eqxsAy2x3Vkcn6qRXNHovDCv5cIrLuWw1vHjlPYJF12+QdyjOt9LQ
ITROwMYqjEQJB2haSQXSNSyJOseX8JwwgDDJLDFkcS7S4tqCT0CHBQklZdqijTnhQqZbP6wYMgWj
tixfPXj7xF02FWB231di5WLWMPqi5DpL8TXeRcGgEmvJp0xfDmAS5nYtDDStAVLH2BRZfbH1HSN6
TVrz2Uqrh2kM95i4s1QJ+i+xTOJHvHip0frNp5wnhwnaoVEm5CRPXtFvVz86s6O4+wYUez8g78wj
hTgcINrKwUHxaynJ0Z4eTgVdKK2pKBDHKtNWQ2geWw7mUAQ1CoOnw4WkKIXhnvJWD/NrCKJzIw+L
z2MyYdDqrE4iWo7105QSiSEv/geTCY1mUXLIEJAT7ydrxB7AY6rbyu041PYUZRItvJGKoqYiq7eN
pLgVRu0OVY44698SsuNrMDI7WSzemJOgO2lk+2ledC1fxjeJO16Q69A+EFVsonUmi4VS70P8dTqq
I+T6LQVdjYzr+7y0h35zz+GXRhBEbVB/rPxy0wTN1PmVZ51KWz7+cY3/r18skt0flsnPqoaGFMXi
t3/973Py2VZd9VP81/qw//ttvz7ov6/1j/Ih2h8/xPmj/v07f3kgP/9fv3/3IT5++Re3RIwy3/sf
7fz0o+tz8T9mzvU7/3+/+B8//vgpz3P943//4xOujlh/WpRU5T/+9aXV+6mq1p9u9/Xn/+uLl4+C
xz3HHwlR09//8pAfH53AGiob/8l5wlZkDb2kpmv2P/5j/LF+xbH+U9MNUzVtjW/STZuvlBUaJX6l
/J+6qSmOLFu2pRmawZbXVf36JX6aAmzDMS1ZNSzDtPV//M9Lv/3Tg/XPT+X/7WvVf1uYmI0ABnZ0
dX1+mqXy035ZmOQaTv0yQTqOpZzpWzJGzCgJ7gsltiIgzxfhNE8TpNerIbBsWSxwMBtgEmQEAL0u
WNUiCosqq+Wvk7DdRVYdNkPUmyNznY1sMK+V++FFJAnBV0JnZ5k5n7ZLul1qq0IF1hMCKDnN1wyQ
ozU8q6KQB2A3BFEu6gTQcoTSXcbTGYQ4Ho0pDbRY7VBUzSd9atNH1gqD9GA9wn0+/rtle/Wp/cnH
xpujabKl2ewOlqqbFtfBn1dtI6vjoczXafSYJgy0++kMH3sSsnTGcsVKuihDoA+UUAnBWkJdSFOJ
lO4pI5BvY+jI8Z0W20nbZGseszM/Ynpce2MUcDT+eJ0pPuudPdrRue3A+naDDlKvHBmhR6QVjaE0
PsqI5Pf5j3/qqvDf2JqV9RX8+RVaBlZmSzfIgWDTsvXfPn7wir019NV0MBb+YplU2VrK2bAOpcMi
J28Kkp0vS24cKwkzgWmQPAtGunZbYPo7adGiM+cV9IGDjStzXNFTTvTzT3fTvy7ZP1uv1d8/Bcsg
CYgCUDO48lVF5zb586eAmnEmXTcmzMLJ6HpbNLs62JPXKsqHU51LjKGFwLuUQCHhxWxDVYnBQoqP
FnEOCAqVbrlGjD3Dag5ZM0W22UAmyMZt18Lw6uY8h9FNLeHkAxkvBkZsMSFGrRxnupmgBTCrwT6c
YT+nZq7f//7lab8dw2xenm5R4bIM2KbKx/Hry8PBaxNLI9N/SisZWzfCy4MolIqRNyzJroeJkVoR
RFdFap/wkmsXuVyMs1HIKJyU2ODQni6+KqMjEtPwfU6V4tjODmY/tQB0hSsB67aTPUl5t58qMyP+
mMk9dljgd7oTnechNY9SPFUIAQR94kTNyhs8EH379y9UWT+nX641E1+VZquygjmU4+hv582oIdqp
sjPyHqQ6qCNsuI0WP1LsUY++Uug0Eg8Ld9bYRlNPWMP8zggt+Y6/HtFqw0BIrkO3tXHgch7TjmnI
sTNOoJz//dNUzb8+TUM1uOMdw3RM8/dbgqqR7lDd9HgflNGtFdJX2mgaCNvJCJ1e1wAzVtni41zn
WpNS8TUWkTe23PKpNEycpuxvzA+T4J+3eDkTn9aAyFWQncfNnF8kI+ruvSE2TTEuDwXQwVZNIviy
6zrQoQr4N4Zc9fc13mIrMWULs6PiUHpa6yv+U/GpNk4SktQ+HPoOM4MBFOXQTPHAzN8sPpfjNG8h
2YCbvMo1WtaloSmjlwWpbUv8aBFPHoUDMcfs5IKGzDrAciITMAFQp9Zu3WZqjYdVkw3x9x+Etl4P
v14v7IAm3QlZdxxoBr9dL6MRt2jE5B4iVIV9VOtwHEjMiQzLwXdFD1ay+5a0yJFmbE5Cpmq+tlOZ
8A3lt1BSIEs7HNzjfkHKNc+oO2X0/yaCUkMaz5U+xnRndNQ6fBqxhYHDKIDXO6P5qmKB/8wJ8GE3
9DChKS9Ks+DUa5R/c60pf73W2MBN7gVQbVQGv28wc4JYZpn7FpTIuu0B0qeMfHFIhhpn5YlHdeTO
lOWtmTsmdZgZkHbUJNVG9p1dujk0Je1cIB8vBMv8/buvGH9597n8VXqisq5Spsi/LUtlZS36qMnt
gc1e98ciz/xoFF0Qq722FSUZgqVZk18J2pL4nh4cT/0+tRbNnilHAGAnDZzL2ZnqL3//xLS/Xs2G
ZTmmyrvF37EC/3o1RxzwlR7VwWEa1eogK2l37yZgjRL5M9l0XsIajfQyclSqVICFFRXXRpM3Km1+
slbw8+VZsuxm3Vk+LAVff64CyizDcjtxaECea7enWkXTEiPbc/uhMI80DBAqQxxOHbX0u1T0u1RC
fFBaufVd16/zjMVfXaZzTMrk/u9frmJb6q83gq2bsrkWeqrOHWyajvXbBhiPTcjeXa0OUGnX4+Ol
1UGOLuQnOYXAikZ1MKZHXPcVchmSVUJrfsVYvkqOC9+MM2hKxc100GYDUYaUEzPoqVVIhUIGlQIt
faM2DKNkTjpgQt5jXbDZROwsY2OT52hgCC+YccrdEK+8f8ROsWVtiip5FKOQ/baOfui5baJsB+ck
qYwmMhUtGDFW1h6BBU5UjIY6Jotz1RdPYD7TrSqv+QhOhXhqaN7i5DZr+OynWAJ8ylZtYHHWciJd
Rr38zin9KyNvr1Kdaz8stD0aTJoKMcRhi2orrBvwCLZinAD/TW6+5g6GswL4o2AMIokYoXyc5DvV
gj6c0+hzkugWD/xqo+i+O1ApwhKWPlfTNte/m1pFI3J6k+aZoJhizaiHgGEsN4WAUAWh857cl5kD
yBrjlYIosFHbT1IQPWk088eWgPWmq8DfJkRHqv+HrTNrblRZs+gvIoJ5eAVJHuXZlu0XwkMVMwmZ
QAK/vheqE9H90A+3olznVlmWgPyGvdcmU3DgW3tzmjhTZJJ+HHV7307j+jqA+75b/QmGcMquKW+K
CylnAHEBB7Yjia9bHEQvDDdVhpqpzOGFz0jYpxWkL8gMM5m2kahRvpLt8q1XHz101MRTiD0st9Cx
OwVRxqUWSS6/UmkRDkKOQVsE3cFp+fRK80g1d1iE8Wp60fdglSxc//RpNqIsBBOCj3lnW+Op9HMz
ERPgL7eLfupZsi1G7yM5t+Jpu+QqJVAktK9hgJg2FWO2s8lPiQmOBTKh0LZKQvwydKWV8rlNdJ9k
PmLuEIM/s7stjqp9K9nz1B2MJxOIYR5ccvw++GFAjO0I8sUtx69cR9c+UpjVu21BVCtYFlbBDjID
hGRnXMJhgRcZ/SejYMIblu2ir/vEyMZPwrHA5DsT7gl4ZaZHCtAYocoAkcINi6zDAn9VtqTvmbFp
GS9oVzT2hwKRguFgZyXWokC+YeXksWT547J45DI5pkuijPhcspX8IMDTucrwVaCN2VuyIru9l0fb
nU8wnd1Z/bgujhDHk6eep1E6yk80KbDn0IcNRfvaW9mnmII3iSmXXgwHN8yCTmw26YGVX/edVaOX
NPN4ymoM+BK6qb/4BZi90Y29OgJqZlSkVKLBMCvs/BAHQ+gNXOqOhNXH3rJVlM4D2Q0Ec4HJTdO7
nFeA4BgJHlLoyDdfakYFZHdkIErxQ8arBW5FRIhmseQtAy8/IuIuQW4AvQFt4rYbFURcK5vnA1rf
97BmR+wDcfNIorFSyYdXs3aN3lujOHmuVyUhLVzMQCj2lP9DSTof1pFkFtEiF077PcqB5SkgdLHv
hPfmFjMqFPZehYATM9dW8NUczcLMv0f0x/tRsaksqJVvHUQT5exjGNWZfT8MLiIvaSqQ5ob50CvQ
Bqo1vRe15WhNJUrHbJAkcVO0VAyZrO1BxHPDeHYLsEiu3QS/JsjP2i+L735+xHqHKkHP+XXFjPzd
M5/YnS4nUdjssl1UvJF2/PepmPsERhsqOGty30YP2Ahn2MEaCvAFmT9upj1jnxWd9bHSCRtjmb/0
Sx7cOoPoYZwE5gfjGW54afd35Qq2VRFLttSWcx+C5tdpJDFnhNMNNqaTQrF2a8r1vesra5NEmk9B
3m9hYzBw5/QmKDIbAIpW5Imby2Gt81f6BBmf373FWr6iOizv3d6dH6J2JpWwKt7W7aRGFbdhmwaU
3UaJjieof3QQEHejittqqUweCEsFlb2SQF0z+1FB5u/57GD9YUL1500cllrfnQe+vci9F+01x3OP
4Y8eCWYQNyCQTKRNy+56MkZ5u2hXQv7fw8ej8bXdp4XH77PaZpnN7EDEEztP2FVSVUHz0juqfJQE
48iI8eK4Wv5eu6GBzAQbh2m/ChbUTC9nFhXS30HOjE6DLp446Ic/hhVc6g5JXuHiGA/shuEGrS1q
Bt85rk4OP43s4Ut7rCX7Ly59DXyIwXXqP6xzLy6nUiF8Xgm+1nnVvFSh9RZ2Vv5NAhC78SWYH0LU
/oyao3HXGgs2f+jwhA7Z1wtrGvwsuiGYYw5O9M23dcDTFDJE9zi0rbiOFrc6sEkxLwZOt8MYIcGy
m/ZrUXYNct9AH02989IaUNC2Pw+3NKCywSyBHwBpipmqexdgyL0uash9Re5CGV358Cuvvg2M6GLM
neHBtvsuoX3yyV9CbsBmmCk49cC1WTinEKpuUnci2pd9Ft7V2y/n33WHqHLc//MHckWpw/PBT8i+
ZFuVs0QZRArq01z/+wXpgt5zk1gQS/kPll0xrxT1vO9DzFFc78ut7cqe0JLIi8EjZJBx+LOB2//f
f/3fL72m30U12RYQBDKlrIeg5riVi2M9dAMePWrn4aqsXDOFty+pBTDmlGCUz2V0U1r0DgDGGbNa
3l3l9c9B3w5IpNStyAvgpk0NMUdonSV9RgQB3Bxxr2GFbSaf4jFiK0GP1iDRgyfnS0s+dgZn0rmo
nYmrOzdsQd/kRzUYxzntuw+jMo/VCtnLrrgQTfZ+ex2k5gVvvANHGZp5z8pxqoL1E10bQM21CV5s
l+SqCY+aMXd20pjobYj4HpepfbDcVyau6tH1vPWuJGiWaU6JVNnYiZAd67+vSh2C4acSGJqRh4Xh
E2FRhBiAjYFjfwp8HKrCI+lggsaaYxfmrsEPFIQ1MJVOSogpor85/3L+z9b2/8Gbra4zUnXoZQkG
bSwU1bwfWV4VP2QFYxZnmPBQjt5JawPKUFmiHMnknybX2JlFS+Hte8/pQtqYt9T5TmNtxDmXOa92
KNFBLhkMflclyM3OTyLhLoAhNUtYPJgYwwJqUzqyYWdPgKRNssxbQ+FniHJC4hx25kbWOz/rzEKJ
FumpLRmlLy0lboTJoIISb1dcZyxZRs8un5jMbrFcxJllkbRp5Ta769ywkZ2DV+2DTw9Yh5OH5eij
HF9x5tE/KAQGie+M+bMj0IgGyBnixsCgdH7cpKL4Q/3LsGwETSTK/ll0+KnCFXZGvfWUvZ1ekxWx
JmWNXilvNB1etcDOX1baFS366cpUw6srh/VBDCbRFP3faXSq+2UqSAhe3PQu1PhKZhWBbCHNYj91
KBOxJdXPlmt/ZkCzLl0m3Jf+5DwPOs/fjQ5qoyutJ9T06J+6Sdx5KEH+fe/ecuS1FkIkmem3VMt6
PLWArucpu3Zgv1CUh+WTTksTrCydw/nLKWte//11BynSvtreM9AqI3sgCJZy9MFxynLZ13m3MR6L
X8ZdRGxuX5mht+6LuXXJ9zIRPg0NdfpQR9gbZuMwIGwmMnUcnsq0eTKt0b8dQKMoK1ynmKSCBtNT
4kN+em/9X8+ESiJEDe7YK/EkhBNLG4RDxpg/TJ4TrwgGjpDUrb3Nvv/F4jXEi1s47EnYtTG9+W+E
1jfRVycc/9dFkBD4NUUfmzZrJzkt7h7nwp+f1IBCbjsfSsev/nvnzEajlfQduF7Y1++txcwx+GNo
juzT6qNGmbyyucCb7t4NQ+je5S1zle1AnaKGjDwu1JdpDvEpeRnSoF4joannB9WYwMknOB/Aanmo
uyhDqiu33RhEiGcrxAupG2CeNUqYZtyUsRVww+isBrVamcOTQhcXTnl0q6nygyFns7j94oGu/zdP
CFBJV7xKCnVuPi8374sN9AFBrCEay/sqI4+/7KNVmhizJdaIQDU3mREeqwJGzsjY8Ur10a8xoPUa
36V2ig+VEmJOvIxOgl7+1v3i3a9A1WDKhsSspcszNX19BFNbxVQ1KDD4/Cvb/GvrI9IR+01G3nLn
mCh7kADvzvNlqjiAxuMQV3XVf7CjQ8ied4SsDQ1EW4mk0HMBeNlz7hAmaeMA5yG/i4pgi1RAFYWV
2rs6f3m+PM9/Zq2Ge+VENimKNSbo1DEAdK2Vou6Yp5Mm6HDq5ugdMCPJKMP10k9NwgfjvAru6X9f
SjHUjyqrH7XWyNRTXb/8f79jpPXqNQg7z2ewM4YWLKeeCCfedhvgLWqfo8emPMmqmSDBPsqfu3tn
K74q7WU3rqyhSVCd3qwNzV7WNtax6ZfXEm42hqW0B7RjbYkXZUdAeeC+zkbbEcQ1ua9aKGJMm+K/
353/6/Hfs7nuq+jCcib2tCXEz38D5Kqr5r3dIsDLxZYQ0pQdhk0XDE+0jR6XiSTAHg4HkRnpougi
GnNPeFJDkVFLh88yy63b1mxO+M7kpTPYwbHpVHCcBiRdwqmPQY6gKzaXEs19O/64nBXM7GiFj3aR
gMMWd1bPgsl2C0zUVS/uzn9mjzJEWtQimOwv53LpPwiOwTs2DKRPGFCkWaeAGNsmr6tFC9I6JSaR
Amqw1WCV8cKKlmGiC+lomxPlOtYtg1j15IXik5YYCJRULDGiAAaxl93V6WEO/eUuHcmmOf9SpILx
wDYop55wj6a3gCVmUN6usryYt1RcKm7QRuOwI46vvDCLkuxTvXy2ndnu/l3h9IyP7aDRwjggDSgF
wms68bLxxUnUhUGspPEHlpWKDeIojouHVghEMMS0nPXJbAZ42ko0CqLPay4OxUpl9sZdownQJGqh
uzTYcd2h04fKJ/xhb0u0l+Rh9bDJzLzY1UO0vkS189hXj8TzEdm0AEnajq5qIqlVtHjiMml+65n2
kAASE7lLmB9bP7UYoJCI1ZmeH9cqpzjRgbitEYbt/y0kKkhQh2Fdo/s69eTFkgNw7Zm43uEpTxhe
AS7QoiO62gje3enP1LTFSxvm96vVk29fyeoAyH491IPimEQzjDT1PLU0zCYezgsvHZZw/4yBEEsz
5wO13X7vWVsvn83ibqrNm7CM2vvaGtDRM3fH0EmtkAUoc7RTPqD6BvTWgsW1NGboFgTJZ02+kAKe
VA0CO5ucESU4xGEP2H/qfFLH7o9piOyb8UGi8RDBkQo48L10Kh9GEI86HfJvDkFgciq6E32BzHd7
3BgD3if0NPOu43ocCHKfKN0EN+S0vdRqnvDdbTs8Owf762dJGqL8Wl0heQyxfWpsge54cJe9ZrYb
KzgkfDz2Kx/nHyPzvOdW1xeUoaBCpUlb7xSY07Ek4DrA4ffvnzb1qm+lyNFp28vzueo017CB4FUS
e1YJ/9qSVLRDUJVPLJHBPNvkHJYT5pnzBZG2LaAD3kC9kpreDuDiUKmi3WwE2SXn4xdvh9pX0fzU
BdjKSHmfyH/bxtB2WV/hdvTTmyoXu8oKRMX1r2BQ+tGRxccbvMSKRej8bToG+pZ6cW9HY3nKw2xK
HDnJC5Ks5KNnGeK6WcO/pDfJx5UxJH5DRYoMI4jrKN1cvKkk5E8Zd7NZ/6YWc7g1B782nz+m887v
36WTipnA2U66cMv4p6Tt0IyOYXoJv3r5XL0h2s3RIGD/zObHgGVtyTLzup7y8d6LUAv6QXWyUvYJ
ZdU+p8J5IlBDXphjmsNVth3SWiF/LiG1hxG9NCn2DF1DXh+1vgGQbbylbnvvkyLyOPkmftFA+rFS
YDvdttPMO0rIjn+rpc05EFm1iar87nPwhHlGnhxpS+BNt8nrubdgBAUzuoYNifhqiFujcS46+yR8
mkVt+f1TpCSKTOK3Wp4o8BRSAFQBK+dM8mMp/CV6wWB3/l0L+/FKb392/p0hiJQN1JruCZ9G6Vgt
8mluCHZK+WgvJnPst2mr4sHD+UPL1rAl0UtRvxbO9s1ZzMElxIztq4JRWraqaz34xMaMessfbk39
FhFQfDX4EzwT+6tIyaDy0kJe1bMLu5FHUCza2rw6/5x+MxRQAEHM5f38el6yOl7xcD6Czr/oiu80
NN1xVaCORQVaZfUJsVdMaDUBSbH2iJvuB4g3Prmq9rn3J/s7EqSEhintSoiU4CCDADaLCqE7Ek6Q
tsq7D/xWMtFpP3kXnXtjqvwYn0tNU1P6H4Yb1qAmovx2LYkE1CQVlNtD3uGKOAQYtgJ0CP96vpFQ
mMtxrv+Ehc3NXl8bDA2Q3/VR1CZtljPpoZF4m6u4rdhFt00HslyQmPPvd5nlJVWXslwMMAU2m4Sw
4zD6jOg8BYu577KyP7yiCC+L0PlrjISog2BRxAPSRjGLumsAlDwyhDeSMpvJUha0E5o4oyJF6APv
emctzalzyWgpwnBKwnGb7gcRkBzXuha19PeVnIk8POBBkjvmneQ6ezR3rrTLW1e/AFm9WUmm5SH3
hfYSRoVDGIoy80uP1M8w5SpPA6as7YSgzQeE6V0SzcyAU2Okr1fwNd7sX45+gRiJI3pnOTSieZZ9
sHUmdy3Kk6lxvoyWvJJ8Sa+qbaCBnozA3az+Wd0WIlIFKLUu9xXruxg8DVrycN3bdbilYOQTCdvG
cdNOthOsCIV8ixKTaE4i6cWUXwSRAg21ie3TtL6fjYW0LEainN4ZCjFd8gzfMCAcZyXx9BYDt2LZ
9x1UX17tvjdRI85mGRtGfVlZmD5lnQPgMgH3RHnOVmB+1k53L2ujvLaaxEgnIApdCK1/2C8G1gVD
4w3sWU6FIW6gOuLfJGCQYdz2cML33hgMbxdit/1B1Zdctl8e7ITENjI8e7+WqWw0jWA+lApuaiuW
KRsFikA8TyFkxHQkd8piJlVhlAAUXvZds/dNEDPCBeLYIvETZZAmBPNNlBt4/JnhX82/cMKtw8R2
ZC7sdh/I02KTEplyxWObhwqBBF9ZbwWTdUiliTeS8GZV69OYBdRcdvhKn1DAuVXNLqzBBommPYyT
ichwUq8BMgnCqI07XQTsH9IwcevG2bdrD5QiSBa3ZwNXfNP0fqaqwFrpfDUGJ5JZ+rduuCU7Q0hm
E4JvGjHeHlgIopelPE0FyAlDQScw2isZNfVbz2IhNmX0LjcSy7Ck395QsNNFk9u2axYX0prJ5Mpu
O8/7mRfFqo9YhKgKPcJbFLR0GwZTw6i/zSVaW3PYfCoH2yYKF2P0decjfsrBNOL8696U6g5ZNtwp
F+kuRsM6JPjPIzQXGFFslq5xYVjUTRk1XOQRBeZ4vwvxz/AQ1Y797K3XNSeiPW4We/lgECes/AHi
74wFDeIS+Ii3tBm/rWJadkagvko3f3W2wXkReCkhOPZeNOMcBxuFtzAtKCbFRznDyXfwyNoWb32j
UowhxnScyvybndbzkv/Z7pWRAzFMDWLJHXLdRj/FKgXLzJiwZzOuhbr+N6sDVkOqv8qn5UsX3Z8B
NktC3Bl7uRAJ/DjMG6TcMEgpiY4i1M5hJX5QjJAp7IAHmt8sF6Wed+NUgOxB7BTPNgYp2X2Yfng1
rORc0XWeSikBs1fyySVEI5yAhi0tID0v+ugx98XCNB8bVxSJNf31cQZ1Acpgi+X+7HnVVoGWOzga
Hzjdr92QMK+0AkeVhsfMap/9LTRipdYpalwMKY2LJdJnzxhZU2QcVIuu8P+d9/t589ojxmejYX0a
ZXiR6S2buC5u/DJPLx17vYpcJqsZCYzEk/MUydxh6ydAE+UpZg7Y+HbdPNG/t/uhTim+FtrzmUkO
Gb3goKoA4LLrujsOqOHCGpofbu8MYvxAhz6MMYNkP6kDpu7BDMzecz+u8It/zWhK6IPRuBk94VAQ
vhv2Q+FqmHur30YrLKiSIP0qi1bvDNUx6fCan8lWwU4J833QcOjk0oFbIL+NsfNbvnk187a6dOcA
Fnrf7FRRftiVTzRZ234pEOJOPSdjiVNzaX9HW1asDTrMaipgUWZDMSnSGlbHfC1tm7oJIyZGPubh
I0mJGRswpkUuDSqEkaF6Na+n2rEubPhoY1v1EAEFlnMJx2NAEMMiqdUU9uV93oFkzBweTEU1HVDS
sJ1jLhlHCNwIvAGvgt5mneGHNAqiL6do59oXlVl5ieBMFk5c2i6D2+VlwQgQrzNg+OlnKsqUqxN6
XtP395ksVKKYIwHwI7nexOWtG01cezlj6s89MDaRE+wdB356qBf/vozuLQl4BXNEN44e7wxEJmM0
oAu0/UujnCuhah7vIT817eZdaD+y9YN/EYhfLyw/CXxoP+YclAJNM4Hs1XLdZgs+yHIyEiBw+ONz
7xWxD/lpOEYaPo59pLGlg6Hb9RE2U9945SBZdtKanNgY6GAkYWSiMx61ZAETVqbJoo0Um6oOPwr4
Vrs+m/fCYDMcECwS9OWnzgcsKBURapPZYYzO3c/aahOgm5Q83BWz73PaMYj1N+biuhixR5D6RRax
k2R1qaUkBHPzY0+8Diq7u84AV7JqKgo7IEEh66Crls2PzyBS9QHjlNVdkoBh9TwWb7LBCBdCfc1U
8IG5DDgDhuiILnJlJM4K24KKpCumb84fD6dfOGcZWTJ+RepmjgI6ZBQ7ko6D3DNxo7ui1tC/iQOE
aYZYsotIggvS4ZIL5mqdjJ0spLoxPTJwBxAd5rCFxG3wdjxjfof7ZZkHHJwaP+agHpizXfHqxyRf
U/ugJoGxGL7n2s1/Rkvtpym8dSrdXtE05rhPU4sU8RLLD36+MdpR6lpwpQC58JMDhV0+y4wV8pqF
x4iXbk5VdinB6ADXCmNrZmTXLEC3tNfdDoNYD7k3XwZtFe3qfLkm1vKz4QGZevSbTkAoxxDNzNIb
+7rIaqLx+mmmzH50w6rZy8C/EeOYH4ZO3mqWivsZ1VXM+56IeWMCjXMKi1X/lmQzbZkJdkH2cuuP
t9or4aeYn2xEAY5KApKcMTqosutjJ6qXqwb0T5SZJbr98mG2oyU2Adx4pQSGH02MNcxvUTuQ3Tum
czALBb5mpHhOQ66Zit7UyhtRyPKbZEmJGJMhjEFSMXkzh6WHqawanaxR/0gEy0O5LpjWUp+lsbH5
drKGzzdY9qO2frWNbyaaSEopa4pnVfwxU+uhMqDpOYJ9dV5S+Lmg2g1toVbpzdMMMHHnLlyqKNrV
aoJCwC5QSVa34YzQYu0R4RQGikIuYJVX/q4cJQ/dDul+YxaJ0a8W2BWe+03DqSJ9C2gviHDXTi8J
uwXxSunf0Qrvl7l72WCwYo2sJKQajM2M0oYAQNYjcR46SzwNBnZ4NnU7w/5Fh/8V2k5NUUtJEZZM
iBYapakUbpyuFbj5CUgFXT9p0+Zbp802KaLiNhtN6JpTAGl+guSxmOQe+h0Y+Sh6XTtrfmpfmNC9
LfN6tA5DNlD3p97jAFXJ9+mmXczNAQAwzFzZVxjyfDArdVPiTsuD0QSry9S/mW8bC3pFFdqvMuoy
tqslJabNoxcxKnl1GVcRiYLSuzbG5t02mpesgHk/VFjX8h/0QydqehRTOO+9W3cTv7mFWz9amFcR
ngbpyZ5aedHVy44hdQfxA4740BQfy2aM3HRM18KYHzOP1sOHIhulKt8xhcLyUCVmZJn7gbYLYyCE
wols5raavxbLOhSgPtFD4owv3Z494siXbVolA+rgZIDiuhvpNEoNZoAj8pKilPLVVE91vfFWmo+6
AwEwfBjM4XbjshJorYh9rT2bAQvNqLOVNYLn7YWyxHCogwLAdjQlmRwbIu+AeVUSDsgwM2DW5IWc
UzIqroMyUwWo9ZI8I/Udrva0xwlR3xx7sSD8tLp83wToB1nabksy59p2ybvuywxmKsiRrst5fgbl
leMoEEy9n4SlCq8M3/uw2dgmFdugHfm6cxyZ76bTDPthIuJkaYgxJLyCdw+Gm+e7XCAT9tWCY6Rw
st3Y5S82h+x23DAx9Z5aLiXib7ggGYu+4/R3D06qfSwz4knm7mYTItjAF8b15D3NtgfqccybS85Q
mFrtTpjLfdlWB8PT4jj70+1spea9R3ywR3OSLJbNBGe12yQdSfhj8MUGuANplOPVSAxrAHGPuY2m
Yzo6DXP6SZ4sgsGpbph15aReEsrTL9phZU5gkkUqbBtwILAxAjuag/HJ9lINpwFvv6fC78KOPoif
cHZBGRGmQwp2XhOnSzF66cmiS6KCsCYIx3E7Od/jGt1UK3QSYwaLhJ3hOmvg0E/Y7WFhmX7GCsqN
HEqBjUW+ukdv6I8emCUIPWAc3L9e/1JRtV7iivU5AX0EfilzoBHrf29jMdP9WiR9g9fV3AVZiI7J
hjjpSn0wyjmABAnR3DKy27Edf90JQU7xRboZxMCG7ZfXWW+LN2JKuxThjV/8HUkpV8EYs6DemaBS
W83VWDlXyFspxv4qn7cWHKCcnhd7iIMJT4DKLlGQg9e7LO1f5jUXKCL25lyQoQs65XPnDm/sc79L
Ys2V/xLWeVIDpQkQFKXX0dDFzfy6tIjVuH18QjMAU83AQiX0smnxLvvABJj60Qxvu5I3rCw5r6hh
IvtvLwENRK9RTjquRrDNYASpV6nxKLIG7oifjgw/8cllI5oRDwmIf53FJTYGOXE4Gr/9gkcz+7vK
ce/m3i7aKKwFYAlz3TksF1IwQkGDkwuEBrmwF6RGJlZPZKD1ZmfUS/yDMwKxtUGM5VLV8+9v24Lq
2R6+el8lrerpAz5c19q31FgmNOCJEsp6DJ3HRn8H+YRU8z67MV3gSrCPOLUDxPLpS2e81MvJs/1k
1IgOFUtl0KJUrRc9JBfFyzLWfNevHcBy0JLMfvMH6ZBIzsHDAhGEIVimMkHhAAxDJYUsdmnBWBee
vaBRcUtnpxo/0RYe0ZpVy0a2nX8DxlRpQLeJTtERySznBIpc4rClbNEbE74JzSxR6rtDyVEpjAuY
sbWQyJCgQaZT4mbgx0qQHyzSd2X3aN3L5sNFopaPHpq1eiegTfCKye8c4x6JpOEy0MCDMjpzwkiW
YR/SXPdm++7bmxuqr5Vv1Wb1bmHpOju/N4v+aYkgD8RXgdKgegRUSxcT+fdU+t16WqNvLrYcpWdB
QkJt/imWV4JySQ5gZi+SEu2026BrKut4F40natR4WAW1QnNAhnJYwZ5Odp8gZkqwh5v8r69PZUDz
/FwUQKSJcynfA8YXxCzG9lQki0dgKX8riH5Qu8e6gJ0qH2r17sHcBDgahwFAHsLTbKYkou/JE0Al
QYKc1eO7jeZLOyUsTRlxBHGKfUc8ZhxZQwO8Seyb+nl0HzN+wLAdYljdgKhohamBh2lhEkR0g+dx
XD+zmd0bphcHzq9guDSByJ6ibw7XezclJhSk3CKDu9V+aHhSzKa3W3hGdyEQuL/Ay+PtBmqYu/Xq
DdfJh/A/OnqgOdDc0lDjRRsPHMyZ/RL1LxPXlSEYmtBaUHWb+omdJxSelfkX9XT/UY0kwGIIyoHN
wwbf7srIoRvkyB/NLQeBYIDz3ZXTDujwXRhdsv1VPzWhuTIdgkvWWJ94GkLSn2YWb08sfeLeYGAB
ZAIFls2VNKzPoLExNoAr8Hh90cCTlUX0AAlk7T7IRaC/ZPgYp8WdayCcIfzMzsXeAydihUwjIfBJ
htBs2xGbbSHjjLJWDouK8edkBhf2heuQwtpEyTIWyQo9FfoSOiUQlC1B0U9C/QqLPMEoipW8237+
KLCSMiW84G27NzwH2Ku7AEmQ8cQhAZV2MTbKCCQfFywU0oSRnc+U7zUX/8ymRlvFvuoieDFAaUFn
sO/dFRBEu4GSba4Q6YmEsdTOTSfmYoyPEFpnwkaGIXYLqgpi2oAmkrZQmLFFrEdIVp6HdFChPgBN
F29TDagsrMBQ7l4BsGN+mZ5aOV5UFC+G8QG9FzQQrp7QjiuubV2TUeSx6TZM6BDAFQkRUv2u5lG0
2Kg4UoRo+ptnVe8TQEyV29v3gnmiM5Pm9qnLjLK3TPTwMcgbg5Gqm6EGCmjgVihcPUO6TiH9s2AP
WolRMR6gwXNRJGRqT6ne8jgp4p7GY8Xdq8mfn4Tgpk2vOsJLsvfxawKT1UT5sZ9IbtGMAKEWU022
32Egrqc+usHfu+sISAxtCArlX/vVgBvUlNxovFiPtzxz8KWvv37j7/qQe52Hq9t0Nx0khIJF1na3
uW6K1AxpaRXG+Q9QwxPUF0JG00DetcJnOguuOXM3B9M+VBkoBg88GZUa9OjBZgJtka+UE1HW7nc1
X49mhYZXQUvKErJWY5dPsGre1rzf5aC1yBPgXH4z8Yb5Yvs8fSYrFQvEO5utHa+1tdYkdLLEp6bL
efg3UhI/YxGLM12OBIu01L1scRI0DJKqrZHZPkfaw+41iWgSDC/4LLT15qUkZ0Zm5yHt6Flm1N89
WsvwpUfG3kyP2vVivP+7okKq8tnzXIISEe8ciJMq2MBQRE3z6ZVbLtoCsfZqDj8HedLqo8upANkO
5j0rqStW9t7bUcwFZ9ADT+ZAbRJlRFDuDFvPS1L95dOWAC5KGjo1yDZs9B9l8NsZoWZcnV1mHTx+
+amLP4vYd+lLNeRHoQBXWQdn/GvoP3nOfoIbmpNTe26MqaY072oPVQWaWt1v3xViDPL/KvHb55Hl
7oyafV63anjYM0lmxmlFu/NFyFNV1NXOJ0iuoIsxifWWpTx0BBxtsx+TIqcyBfszUE4x6tm9Hvq/
CAUPc9pdjLCQO2Buk2QVyYCqjsew3m0/GtE8VyFVzJI+CwDWXf/RVitM2G6fl1SN63WgjgezoiVg
CM6HiEY9oqJkWFi+Fb26VUPPbKmYfyyPSVBLIoZJ8NoK2CAoov32SBGIRxXzZ4eKo4cu6paPIuhi
qfarjOLU73gesQG0QcRx5HWtk4RLv6/T5rgOHz1QiIVje/vxCq879PKUfQ2MK7r1ZqjvbRax1E4s
QrA9iIBz4X5sfzqhY5P2cWD7sD1QyWyMs/phu1TAR4CG2XeQrSw0UDnbai8HHdzTF3BNBQ4Yqxwt
QpZdr1Z5Y5r1ztlmkk31qzpxVVjva9+/jct76nhMEVPE+XfTNO8NaGMIbYiYSL86569pnNisbcUN
1w3sMcl7ZwTIBADGc8TBm7js3MTa+oH1V5kpLQqXYdEmQouk9ToUKOZFLVJyw+UItTOEksxQX4gf
A70JmGIitbs8TdK+2maZBKo9W92XZpQ/5H2coJJmempQqtJm+InhTbdsbi8CnGpFtr6F7Np4DED6
OEhuUxvgQcVivnX/uBUFPJD0cTVYA/EQIpfPDZZL1zqeL5bSjkuPj5kPrOolIWou8PlR3A00uO16
0tgstjc+bWzWKX4ccAqnTpd4Ul3kZAtI3rTtwq1ayUUYvGUWFbSOf1oKi65aErn6h7mADhkal7bD
aelJbnM0Tu13aTK0sRdGUM2L509/MOdxSVlgy1tMnNzcVBbpLjAIOYCmEuY/1QhwhKd9Vh45sreb
WppsCbK/uTpNE9AOXGqvKrOwS/wPR+ex3DgSBcEvQgS8uRL0nhRFmQtCZoSGtw339ZvYiN3TzMiQ
YJtXVVmar7Jf9TUPsjvLg1ewmy6o+RebIxNIV39oBy4hHIR4fImQrgS3C7PF+a59xu5dc7R3RmUc
k/iQ7MxqaesEecpN1fLDMIqAXDSSR874B2k3LNmrIbj+xkx9S45lafIQPZ7Hj8bWqc88BeYLfzoZ
vKyHKN4VLEFBwDxkPvOxSfccSSwWCaYrNof6ecMT1p836bfKG5Etp+ENLweqoL4TU4WbvFmYebOs
0ntRsi5wupujyGaaM75jz9Z5k7zGT7UHlXSssX25dvOX+RktQSvHjPaZ57G1oxE5L3Har/5/UD17
hxe06eInGrPmcNyybHpTY9DdcIbBN8V1k/LGxIiWGi+VJtigSgQ0QLYEXl/kWOIZ22aR+yTfkhuc
cq23SKFm4w/4dVZpa8f2NorXrCEqusq1RRtxd4wrT1Ud+fNL0pY0FljcKjDWhJ44uxrK4Z9uPsYp
5NGlDjB3dH/+VXkUeDrmZX9ewWw+X1DeVuqXpY1MrPC8C8Kz3WuvgpaT66b8GfLPhny8AqvDnihi
473OHXrTezyMHpjSdjHO9Qdc7XtOrCqePNU+GX28CoABWG63JDCxmi9dAnmNuncmsK+ZQ574RCxi
QZqJ8/9v3xzCGALx0lQqbCekrecXgkjM/B7PH8aGZdWu/pEfXUQ81B1Cr4hf1WlrFz9zp5QxHrL2
e6Ckcl5BowbZ3PwH9G/DGMivYA3M33n+TSXoxhxK8DMX3bpg9xDxV6ffK61bzKekUk67THK9QBVp
+SZJRCiET7OhhQsv/iz67/8/Oq3OOz8DouHb0lGzCsuz11IiL187g538nhe4kl3tOPFPNQ9o5czt
4+biaLRXsOX00mRZb7ljtr5Tl3h2zq17ZzOtuX71/K5DfXPpmJ/PTVZrLZDE/v83OVtbzzwatYcB
9VbLHwNTQNAmbNNMcoNj5wyrtnmfv1+ecXRh4+Z8uBxbIkN82fmHp1ZoOb9tBl/XSLlcC9JHNbJd
73eSEzAP+LwOiKrGscMd38lYKQUPTrRi8OvPu8e8owjSv+n0K+rKtznvsJusXHq/5r8y3/31avBt
XBht8NPRfDQ29RIbvJ8YNxaSKo44tVFvkeH9qBCtxn55z4YYAK65GOgLlPITvw9EqNS5qzqbG7Gr
jVFq87ial9Rk6XJksMLV7w3TSs3NQx5+2E3gE3A9KJ25s5LkRY2592BY0STPfhjU1ybRANSpLdUM
MO6rlbRiprzpuq9V9mAGABqNQ2W8TmHvTqq77QZmTrrCO0j8zO39yLhFWrRWu2zXyXQ/jAFdz2RE
OfE7OuwqF48T8L4GhcHjCSmCZm/vE/DHpeA5M5/Y0BhUxFARkDGi9oidoaA6ZlzFcvzsYiQUy1N+
8BucRHDXwB26Tbnsi/ThuMppyuV53jwCTgbzpKCLjlm2K0L6LdEhS8t7cn5Yx0CXAmxoJDMr5rks
aLtxKt+0dzf0rkzwf0WlnYI+eTK1fBPN0gjyx1TXN71trwwBX3TDu1mCpR09fZ3n1TKS03nircY7
uFHNaD2/iRL4hMrEi1SVjwrHs6QpDnRrY2Uo4pgg9+SzhUvNj17woB/qoVvLwrTx23R7Ojf3kSeg
3o6rmhBYhsVxEDhQqBmMfyOXaqreu9EpftTx1BUU7yjvQ4yGR39vpNG/qMUw9bHIU3PBGKLR6F9O
ZgiW2OtY9iMe8sYI1hwTXmh9v2dT+2SuqjVyH7SMP9CjBPXgrZmvVMrlqKilr2PAbI5ECXakmlt6
yChxp1tXGWVJWna2J3ubq9gizb1uebdMY4pOFQanay6qRDm7WxOHT5cfBO2Xy3a+tHrFZxegFoRV
OAF8hX7QSHFzmghlw72pabHx6urpOQZZ55wpDCyKpSNUXnfuJwixt4YJ8xRuohJ/WJrcpGf+Q7Hf
1kVywciQ5MWzL/VTNj4yGF49vdHLSpGUtnnuV8KcpeRjndBM6wENbn4sp/YzM6Ad27t6cwuFMs3g
6DA5EmtkdBjTATVJBCHoiSD4hZueB44lOjWFBTQmjDikaZckW+hLTi912QBUN/WrkaT063Kz5E4+
dFzKukFPeF7tF2k3i8o4jlQmZIhiIXUOlTue6xr44QgcGWJJCdkk0oGhJ9+5vOoDAj8Q3YA7DaCO
TQCXGy87o92V4kB3wTGbJ7RbawOYMvIkNJAQ2WJYca8502S4vbMkBerA+WjRdTPEeb5eMi6xWn+q
5NLIxlWgf7rMyBosjpH5IsYjfh7fG1xOfkn+6843MPRSTEqFw55kdP58Es6sN4UGdmOM7lnI2cKk
LR7Dwvwd6Y8Dl//ryMN8QxHYk+rZRDUCJE0/poD5cm8+LfL2moP/pLYhw3P8pb9jDGhdqHc1Rc3T
b5c+iFmvqpNKZksYcLXsZtdY/SJkHMR8ttZB6lBgNJAfSoboGHv0aWn5UVYBTLmr0H4h7KDJhPPI
BoXo4diRn1ncgmAbi8mk88oLl6HioRAxmzNDLELFXQ5y5ZrujybOOHUW+nAziMlMocqdplrIPqUI
ByZuekJQ3wQKDOLU2yqGuQuDdGdE/Y5528aL+qdrjZu0frg9hE4zXrURFDRjwCFPn7QR3628uXRG
vfWsZp0HX7aFkUsvsOzbL5ZBnNSIYEtPb2YdbS2zOqv6uCX+74Xdxgw4pRkBajwPJ379lq+gBt6q
zT9cqiwn+gUjxbymnjyW2LYCsEC8LP+I9ixSt76iRf+6knSMl601Ctx7OZ0MF1WKAm9owtXAnuNy
kDbADwD9YucPEN/WQJ/Lyuw2OoXrS9P7y4s34cTHGQJRNGj8fQHxJUDM7A0GXfUb5OtVYrxx5vM1
S1uFYH7z7pr1HxXuHKZ5Gd4W7Fu4nxJlPPZDvdUaxkCUFZkInywhXAmbFWjytJVkpyf8LwmjMHqQ
uWM+RFyuhvyp27kvLX0Xwm1Pwl8RF+AicRxU9FRV9J0Oqr6vRL3Lh8vIQF1N0h/Pxc4l7G07iVsO
B1SbApeRbnftTf1nql7MmHuRlxh3V1c+zMS9tfSIOWfy/dSUOBj8v3KdYGlnnqUzXRENl0pUw63+
HdHTBt3czj1KFKRgwQh8VXGuBRy2zvzMlB/dmDAyYc4f3lFSPTXByccKR6q9BBZtxcwKzBMdGkR1
r7PRzdO55ltIsS76N3NOpWoXU/snGwvAAFooC6GErYpXsDAZiQGRkj3u2WSf4DB0k2StqVi/NfWL
BGRd64uR4Xcx1ThpGHrIDDcBzxw3Er5xVJy0/suzCMfz0R9lwOkkXNll87Sd2QrR+u41H2MmDt86
FSiSDiRoRkCJ0NUQ8+Le+ZwgfmsVjYhcwgMWrZajlzO9xnLdlRueBDxoftCdQiLnDcFqW6EnwqbV
5oalqm4PGmY+u+ccOPR+nTON8SIKY1/pUwN/XTLwcglze4Qyocq327wnidduHIsen4dVIJlpHSXk
4TI1VhZGzppFxahI6P6ZGee5kESfle4w5K/0EqQoX9CjHGD+Wx2Mbs/jwgNhWDmo/YdREgXp1bMd
akzwSC1Ixe+ohCJ2csA6SmKDV7EqbjKgv6AaWEXqdVFONHHE64AFp5/oJ9WY+fSXSuvnhglfSlII
hrPkKzMEo3DPG76IFe7y1PLbFstiF9aHoDHfrCHaK5w9Uge/gA2pkZ0pSuEhMJCYsMAVwvlAR2YJ
XFXW8NPCJgB7eJ2aiTRzt89FvO4T72QV2VUz5o4ZOFNjsFK4HYdN8+ra/WvgCZpqHHpq5S1Kpxe9
Lq5jrj/sbDor7BiiM4/kus6lDlqVGKlhh191rvyIrLsHqrvBwlWR0iwoGY64pNsyYVcngjmUextX
BnPe3dRj2+629CPshzC61XRoReHL1Nq3ZqIote9wnoU+Gc91BCmY8rctfESanBps8dh5Jk8+YyX8
i2kunMgGYEg+zE+GZX7pYU2/m0egtF7iBvcVdZH0Bd1BznZu7ZofkHnbNrp5WJMvdQfrcB4e3UE9
OmP3U4/iNQtLBiiO4SNAHTupnoJ63A9V9Jjgi/tOQQNZYmtoR+llwiu9oPWroigjcFFbkDrf+tFD
Dc8aruTTohbaC+fb97Brvzpl4ibThPc+zKCRU/Wgm5zgGHLTjZUWNInsLQ9Br6z8VIVumFVPjKE8
XwpYZ73UsMAO5KaaN3uEhyhwFiCS2DdUgmjYjAhfOcD7epC0mdDqqLRnIAEAx81FGrDIx/llfrLK
WD/G7XjO7BgZVmwHR1smVXqjXnc3AFg1FfNFaULy68XekSXXheHWDelLFWTH1qt2TSM21kiXosVt
iBswF4uHWwSMOAAFl1yVNEvd49mjQZELC52gFMfRN45YhQ8pb0pqankkRasy9QhfU1hyEMlRMTTf
CIF8MG2b3555x8+VQyxJXaTJmzQIY3T2cTBWSkRGuFNxWHQbpR8OKjdaAQ3HGf7CKf9lZrUueL/M
eHidQrEG13F0jOSXoWE2TsfMSOi1odloRG0KxvYiFKw0ibV1e/MmLFoaovicFCGw1oovOzLLPpeF
iu+6efNG+w00Ns220Ypt/KmU9htfcxE3VIfjdt+YKjSEYYCn71xI9h0aOMB8Rs0aF4GXcqEqFPmX
aCnN1zQ7DTugdhyijXuudpe+pLfJQ/fmZ46VhwM9PkFJ1Z9Ms3eGZOGcnGYl3u0+YtCX4W+Ie8YC
oj7lCuVk0GugwL6P40idXM5MJlj2jrP3JpPu7v44tWTjacRWxz0mga096KfaA4JrxFATxuU6p6ij
Y2cmNI+fjBKKnA6eBryQyEEhd0dOrKza/bKRyoAuGxwdRJIIvQQKzCEdtf8l0lSh/BBqidLslAKz
Tq0SVXjl8D9wcdYq41+fZvAEAu3oOdNSiv6FkCDpE8N3hP7jVVRCT7qkwAGmSWG+9f30vxQGlXoP
i+MM0GHX2N7Oi+9j4O0ybLwThbstpyURfBdaejVN79YW1BKX2kpKB1cIdheUBQs4PLrHiqTWKm1B
WZXRLmssntLsqeMazigNmjmrHpBtx7yjJeyZMG3G5J/RBA+YQ9cpMdD8673iDHs7aDdBR+1p4t1t
Ec0puHAT0Ac/UNmmmPcijO6pZR6HSqOZWYVk0LOKKKe0T14S3os2dLEwvqilvawt96TL8VJ786wu
YztLd2GWZgslEzRdNBUH9rQlOCZoD+2b2wwWSkRtEGvARUzi+hIaNXPa3Flyd7/Fdnyw6/RgkTsZ
7fZrUpxjlTwjIiuERi9OY/8W/Ycciq+xxc7bhO8k5g7VaJ8ty31S7/ZN5P07zd5VWezcNDin5fSa
9cmDngwMZJaDWZaO7U8u112aufjM/6g5RD/CCr6IU+9PicIPFdAywdNN10j24QGJTQcBPJkHSmcF
a73ByhbNu0ar/nB4v9WpvAaa82JE2VvCRYqs1xZmEo4uN1MX3h04ooEEne4cE8+b/BktRG7slRPO
jQS0Xj8dssK9eQT64sLFsDHNhJtZdXb6jC1Ep9fS+yAkgeM+WbWUWVoWR7B+YVs2NtmB/buOQXwL
wWgmJakwswBpj6NlcIgXkIPYyhhx+oaJVjQirdp5geRda9oqNcK/FAey3VGRID2XwQ1OdH/QDHSG
EIqRc1RD7RIb06qtFaqQ6lucK8dOfLih8uhx+ht0ejiZ2HVDdKpGh08+8098YjBTYnSNPjljnlxk
6fQvsalkDUe8EzSakNGgNRmBE4PxW1tHD2SgyRnwj4xky2KGBCwTvqPj85j1O+LmZ5Oi34ENP6aO
xSsrfhVGx0ZAXSgR4uvcXjC5Z/7pI831bahVL1KJ0R3aBuHLOWmpvGH+LBZtUT9yzTnlvfE3iv1I
dlYPPG0JI+BzNFgQSuaORj2ce9O7YzP4sFKCz2Z1dyTXdSW095kb7XO7PTppfVFJyOAufkkH6ztt
z0PM+us1p1F3rm1C+ZhFw0LiWX+WjqUNE6dPQ+89FOZXHpkrbQh2rua8kbys/dg0P5o8uRl2+hwN
zIlDwZWkb+y/ga1ETR19xc9/r9r03UE6IyMEnNx+CuB19NCQlk1uBat0VYHTCsoTicIlFJOzqoXX
VjZ/kctANKoOcM1Wcoi+iY5L3jgekFA13wtK7TuCIYl4qqKpj6aMjkXcfJhAg9aWyG5j1yMVh+OC
lZ6XJhwPLNovIiN/1hD6a2X2RxL3x7E+a3zYDSVYFBjRuKEvIPCkiMc1LeY8MiVU4jHBTzLm7/3A
wzHaX72FZ2FMMULxOaZM7l1TcR5ymrDMcQeclSXQth/S1Y+N2fyEPWiprJiXZrIek9vVVKwWX/N7
3IitXebbvNoD9SCC9n+l8EaY6bYMqiN+6EvQhu96nX9IUM9CNe6ZFf3T8uCKCulHZLWJK4dmuMov
Q7UybahG3bRRXBYNI8w5xk4WfL2Q+AEglHFwN1ANGVyE1rawif6WU87jNK6dRH/XJt6jlru8hojD
hPBauvMV+SsZrTuZTabkKL+pbuhcH+jztflZg+pV06K7isu/YKdtavsvdvTPPNdvA8gDBwvQVHQX
s547QyMMABgCl1AwKh/M3F9N715ieMO6J8aMovSqgPRYSNt7upwOcZSzLnn1G2i0S9G+l0EAVYPB
TVz8hUxUIzCIvbQeSeHcrHKGB2Au1lOuStjGvoa4myvEuCgjXQc9RBAM/uPo7BNh7wJbbGur3bN3
XhI9/mKEzrzbvgD3vVgsA7mh7ZLa+5okIzGzuFupigVch04QuF8xYqHmWXs1a56J1T8bS3xIVQG6
dKFY4xRMGffd9jnY6cnj8BXFys2oSkKlBCY6z7xN4xblC0TpqbBQSjExJNgQUjk3geZvmKBuQr4q
GiFB13pOI2bhIsSxGrn7WPSH2q3oMcc5qIqNOqWXSlC8c5i4s+ZKiGihPT3myGVoX9N2sEAUdd+V
Ojxq5TBV/UHtPtS+g1Us0nfB7AlxlWp5BVnWI9Rm2sq2xZQsx5RmB7qUvfFfH/QXRMA3nN+HsRxP
aK4riAHcf6kU7AdJOVJ+ZNq8XET6fEF8TpN1TWmUaftkqdP6XeDskaN7MUP7WE93o3Bfnbx4ISOF
ZyVt/zV2tDfQiE2pH9VgPEIZOdHOvO7JUZfUAI3OV1ao+yAN8A0l25EMRG9P21SCgKVMN22/wqyl
xspaMkbC1FStlIxCcaZxYd2vjNHbqnGxtqwDXDJuC8O5nEDUOBTNWu12CjB2Ne5qdMGX0I7lDDDp
u4faOXsBDcycamLQ3Rmz300PeVgzZ1XApC0E47PItegPqffxBFycnIUWgbpRx6V2Iz+5bhPqFUum
hXnovBqh4A3ztqYhN4XHjhxQQxkZLNKODgB+57nFoXJ2KPE7LSZYohQvVSrPooSWGjcb3VSWQnUp
npSnRK1vkdNcIs+DPyahS8er/GmbVnNtorvTeZeMwSFmJS/LNlLnhRutB30ANwOiTzNTFrL+ktQ1
TR8tH9+TuAe6cYgC5WQbFc9I/sJiuUnoeYS48zEp3sqm2SQIxUde/1oIrFWvr9SGBgTTJgbGvJ/4
ky3S77GiwjRCHSFKgWFFMNKrUcebwEh4J7oLDs/tIAo8yd7RN7L+1nv93nM4pQgVScNdDx1CnI3z
SDLcxs/QYvNMo/FZGsUpVoY7qw/OUu+VVwkmfHxyZHMOJ+/RdgYTr+JAlbVZVic88PjcajIS4kyv
uWIMWCXKubUbBUFvvyvaMjpz2IW0tOSTOE03zQRbM7eoj8WpSxluFv1PFX02uYUq/k8JVhG4xAXs
HI9eST7gpbLVTLwO9P/SzeULbggMeNa5Zhyt9M2zcRtyj0YyoE9OiZY9iXVYMN+RbSWbNGdqIUkP
rT3uRiGh50eVfM3Qw5mOheQ88HIWAUV6KdWc2Ub0yQrE8wZdfh0oEyVRCcbzYQkOZTnacqNpN7IU
y9xtfJO+ZhTCZdbFq4q4g6T+QyGJwpHdt2F8HNPKOTYUm+wAsy+ChjHRJBuxhl95ju0C+KWb6745
uj6L79x3QjvX6C1p6F4bJc23BhPTbUVCY9SGfyHJ72WHd9oUHDozc6sN9YvtDrOYtibqsA0lR2nv
Iqi6GYyDGbunioSi17RnOIobSSrX1vE44a8vSrLZosI41Py0JbOIzlsZnF3cnF11aDH6+KNrXNXa
+I0hSUX9g12iXthliWnb/ChtuoKJfrAH4PXq6UqVxzq2biqAUA39MnW6vaSU19P2FtUItaIdusHE
OcPhq0vAMjFzn/8cHsS2CIcDcsIud18wDK2yjj9TBnHiI2vkxKsGzBpKGq7ThuQKNJjvIkLdTEsc
vS0aF/HU99wqvrs54ZSuNS/wc0JmwgPJ6PbWGdPi1Wpt8CFi7RiY7oFlJgkKiXgfy2r0OxqngeMv
zWi2WSov7PD2usPQTzysV/Rt0+hrm482RIGlze6XS/mwa4ak1Rm36tFOLf73zkauEXCluEuDwhTA
Nc8yn6QU4w8G6swmMRNY1rifSv018WJOVOTf0DtYwKhjUD6HjmrZbFTDhcsalEwj1jXyrX6uqmIH
VpyvPVT7IPZBsy0jdsO7IcvjPO0hVCAImfdYk0s4C8plyMe7EVA771KTWtsbC4YP9VlzJ1aOCmgM
2rpqzENo1me7k9CoyFmTABBrQ5WvRqLTPd+x5cCQB7zc01ZMdjOatlM6bcwsYWQ5XR0vPvYdzad0
H5UzEC3G4Zp/o+Nu5nu2qxGeNIzj0G2IJm76SmwgTpzaoFmP9dMCuBLwM9q0M7l2Qzc8E+9svET8
tRp90OCVq+mD7kNzV3nkxzhnDQxasv5bret3/KW2wXCZPqvyhagpT34WLdfxQIsGH6O+mbhfARUI
sD3mJpnJMYSTPQ8xKYGsiXAX0ZVV48TROcA7Zx0yw9q1pbOzW4uO+toaL05SXyLamxYTEmXTOrBc
CUURKMlDbT1RP4nzKVXwsemrDJZq3xh7r8u3epZuTLdac8fivvhbs5cZfb916MwQabIRrraJM4Vn
K8LvanPZGHxkk72qU82MVQUJ4iSGcaOF7dErxwcpNOqK/9lQJfmMr5VJ3/eJ+zNAx3FkdNbJKUnP
eh3xr04uVS7S4ciUXdM6ukctKzwGKNMhFDg7jwJKxhas7TszGi4G2p0GEauVV0KymylMUbpEf006
AK/R8CHL4qqYDPzM2SN6rid8dg0jR8HlD2KIxkQ83QCO4PvGDAiFaX2beAKG/OKm7aV9m2oaEqyc
chJ7uJZ6CF4UoppJMCEr/ILseHCM6s8ZuKiF9oq+iFWY9Lu4CVZmoB6cHLFuq3vNm2qwEYjCXhQS
wClYV+yITEzID3JZ9qovR+czVMRIeKGKf6RV8XGJPn+fHH5gZ6Dp2Q3y00j2Gcu2RzgQ6UFtXpy2
+QSF9S3z+Enk7ZgMySmO9W0eMtsnAVQib5bKweWMF1Nzgk2GA027rLrGT0Ic3NyvigKLOGJbybAR
r00P847JoqeviSK49ZKGZXTLftvo6qrAOgTMjekRuaML5Nhl3KWQsuytgZMRRDOz6vIh8DSXuKWy
ia1fTXdgzny2FW7aALvCVSvandUkO8VJtyPzZTuN92vPM8/AWFdqXR4t9ray+1WH1jfUbutFgF2x
j3S4Gp2MWRzHSgGFrqBQmEOY1lxT/bsMn+CZmdCzJdoG0UXokpJkQZvN7oglyUHOwrgA0UmSNFXw
WqDrShVVNl3Oh8CIv5zaHJDSkLFDOGdFz4RSmoNmctPuj31OKrUmQWTr+0J+tEF9wBInOZCHTiDB
blCfDGA7WAzcaleW0z5JAEdrBh2mNrLWhocizT705mSBx2zFzZahX3rvrUUHNsEIF8e6xUJf9d56
JBhfsdI2prFk6EHjKV3Nrh1uW5MTfXmjNwQPJxRcM96D4wAlmJ4ZrB5qgdDtGW91/wUUewGrcVcG
4mzUYLZ0irm0gkuCyY0IlQ7YphnIVRC0WKLgsJmG7ZuCSEKNX3JpmQZtZj0criokGOF+d3jmbRt8
sorllgGSNRtW+y9Uwk0Pt8TuxnNaOEjfOm3NctHHn4ncSPwaWNFw5tJZUhnMJ9t1M9YrxwUn370Z
QmwcGX4thn2ai8VIzMf7Z+pno6WfND7aFqxJAF9e4mdj6MfDyPOOTFh+UWpDgxiXuPplrNEZ1Xeg
fLkBPQU8YoJ3BBoYxHqxVsp21XPBwR69aePOJXxqQyMkrmTHKYf7CvegWqC79zpF9Ta6o7cytVmu
YuIbM/Bkvh6auMbl0TCNtyjV2MYp1BuPZVVeJ9lxT68ZSU3YviaBV3yMr2UqQ1Da6VlIui5Tk/xb
6hwJWyztgWCUVPBPW5W5VcRuGrRVnFOQhsmEUBLur3Ddqp+5nmNVoq7CJ5ZKl1R3lYOZb2gcYddH
6pss0gr2MDSr0u2x5k0EJJTgI7N+2uJ3SN2VSvF3r1abCHNALXF4UxpRNGdEu8/4Gav8azWcbk7k
vCY2K/RQch0kP7tXJwpmPKBvS0eN9yWVhV3pbRKgs/C7QYXrofs1tTq2fKElbIn6QtPdF92ZbhXe
eAUHFma7jjsF87He1dcsmuui0k9eKZ6z+cWwCCmiPehEniBxCcW96jED5dgdCBDQeplDXkKZRrHP
66fK71ZR4kM3csCaCEnjiADSenstOqfKH6ngD7fK7lHDjJp5/5vEJdHqzVEatK2Hjg4zAm9TrL0W
Dxq6qcQNGS7RtFmDNHPqQzd7KZCJKSzOsJ/TiLAEMcmka8BuaSWStCmDR4XUtZnR9C7iP9HBzm7E
pPgAuTq/Up8V1HUa8g7K7NkD+NMvHDwxdhXizG7ktk7sQ+P8ZCGGe+AQWYSSwcozqsDdYeTIjNNc
4As++evS5EhmfNfBjZE53v+0w0BvYUfmiExLyXUEF9WqHyGNqFznhoVy64rfxOL26HEOpNytq7g1
gUhvp7UDdEmguPYI2gTVktfC+ojoM1dKnCS4Vju0raehDxdP1y55y37daEy4SoQ335thKB1UmFwr
Xn9wWIfQS7vwPWK19Kg6TddVkdwnj8ZOXE8Wf+01x13JiuxK8OcjFueKEaXJSVQXvwX0Yy3/sbuz
m92SjmTnLzllf5o+aCSyTFSrU6u8BhsT66Fob6HHhfEBEqOnqqRlTpeWqJBcsh48kyjbcmdJey8w
2C9a/RCTI5g0YEWYDk0Ez57a8HGQ59Yb97pgEYfNE7iUOpfte8xIZxXJ5N3K6j81vDpun/t2bKH2
4sYHOg54y69MY1+nSOhcYeZBfECqoWuxYEHEHN8VkqUa+dkmbDc28r/jMq6PeIH7On1R1OhQFaTj
ouDddcJ/uVVZNHDLPczug3TsfV97r0UQpRixQfpyDtXau6v92irzr3VWBRjkDYBo+kXVyY9FYOE5
j2REioohDZk/E3SBYYWRJbIXqkbDU4jPuk1/FcSQhBORGz0t/DYx3fR+haUxiigx5MoFmE0D3q9Q
LpwY9ds4/YjIXcbmfIN0GQ1MErQH1mlXJbnptLWx/5pyXMyQOo7VbMykZWupiiucHLXFoIg0r0F/
D50GvVLEP7Sh/dMm9TP20h2QAJqie2YP5XAK1lFh/jHoYPTEdcPwgrtBZQcwt7Ja5rjCw5ru98I6
ZTNmHDIgYeZ07DcBN/Oan7uuvw2DYmVUDzp043xhYbPHNcJC8IfrYjmTKS39pnGb08rV7O5i53xy
3WiIKoH/tBXg3ONanyw/Tr4SqJ3F1ZXPwp1hLIyLwViuO/3Kg2cEAV6qNsPVUYebpv8gZ2VRQ12R
+ujALOs4vGA/c5vhaPyaZN92z3+cJIaI7M2HN3NGsO5qNTmhFmvVdETVLzKiTaCK9ELyfL3pQOnL
g+3gZSAQXaa3iVRs3P9m8iPPdtPNpjAZhjmh4Lbn4nLkUrFo3Pcy+kpJfKg3s40Ao/3lDEMSMEEE
s1dz2NtoF7p+wL2dMsj6aav3OVFlhlxEWmMV5W/9kO9CvXuVcfNlZuEP8J117yQHugqD05RtzG5L
BpcuA4tWP/mn9reOslJcpplzVNAgkw+32dyJmCOwc5KsV1RfYkPwqEmvWhBwHF3A9QDQy/NFYS3T
7t2R2Lph6ZPIiKOGG6a8DyN7191UbmoB7/RuGbv2f0opMtEa3Y58POMPe9mj6gbt0pJ/GZNKfAdQ
XTLLIkbzOQluJdELNZp0ZcOIydSLg9Ku4G2ZmB7q1u/AxSsJTD/tmnXqaquJYWwumHMrwYH+tlVZ
bhrjJZr2slua8aFLcGASUTJzE9jUIey4mxsn9OmIAeCB7cA39razpRldPXAuDnuMP2zx7WlU30cA
WVWMNZ/cSPaHqX0xGZEfphUkxDcjnu4Rx+QmPlvOGaJwI5CJ8gOy5ky9xUxmMsg+r1PrlMdbF8h2
sivEZsSLXCx6aOFiTXJ2YAhOcdlr+Bvfw1Nym8MPBLLimoHcxvKWQSOhZYVsJmDvCYwyr3Rb8+K2
nN58v7bfVPfTMfZqcIkr4rSEF5YTwGo9AXeQgdzFwNQ7q4Ex2YxIOjmEk2xwHk4sriBN+e60IQT9
sqBbkqWQbaPUaP5SfbjmflRB5f2PpPNaTlzZwvATqUo53ILAYHI09o0K7EE5Zz39+XqfqrPreGZs
DFKre61//aG4JP2xLCHrbiL5MubvCMCpfMolfWWGdfy+zT/6/M+hX5KNWeKIs4cKAXJ5HH3pMJ1k
eYVutIetIWlbifM61pBxNp+d84zSn04oofTxw+f1JgiAhbJ3vJ0RumjE6X32IUVcP50mG1WD8oHz
qcGbvBbaXU5WVreP2nVbvJNm58i/dvBZ1Jdh2krOuiz2OGvOIggMk34Okltm3mv7qNUXWdtAfTqU
8sHPLlL0lPS3DQu2PPSolkprCT36UVMTeg0pjj+x/NlwKqrMb/3hNci/pcjiYmn9qOWfgwCtw1yy
uWZQWuwF6bGTuUucH4eRk5y8NAVQqkX8uqZNgKy+FcRy4N9ZYRMa/PKrv6789gCXDPsPKR9QufBv
Q3extfhGbUDBmp5M78ucvm1lJ96iAvGCvO2eB+1P+0JlTCiqORLotlz6BtLgjzJZqcHJ9ndcnlT7
JuXbUI+81RwQqj32yCwVc1U350F6BfWnal4He82PVXDyDDb0hmP9nJe/fXKgLVXGvWO9OM2a+IZI
Zy4x6kVLoBfvHnwGPoHjHMJ6nPUc34yQx+Y3Jy5OYSMdLYo8aOWO9yxJah9gokzbQH83/n2JIV2X
fmgfOj4NERVCLwtOBv45+SfCjK64DvkVrzNGuX9+k0Daj2etfuXqee2hU9ANcDh0JgDPrkQCA4HA
S1aOuVNWDf8oAeeAYMNFtOeIo3VY/9BV50H8LEuGe/Q8hH3McuSKkxAFUAhXOnVlkH+03akaaEQc
oLt43mq/FWzy+qWjkjTpcpNHjRdweKrRxI7Ow7f2bXkroqs/rBXU19yVQX9a0kO4BJWwAeH/LzPw
5BSSpO2vppasF73C6wJP7KzBK6/GcsZinraNHVgmZ6N7DBAgaMiATJALSHefcrRMV6GYoXPxO/TG
2VCKJNZZS2XoDcO6yZY4Acx0u3sXHJs5+F3tHGX5ZeP0VE54ZNrIaoHGUZH39xSNVghCqRFNVXTa
vBxsFDvw30nFLiI8vJAs6R6UXYz9MvjoYf3OPf4Zb6uqWOn2FgZuJG8xfsDUGgQzJHpi8BYpE6mW
RmEcrFnS1x8wvl11CmHwFytMiJcyspRI2csjIxHkOBYhAc/GvPdIGyfaj8EskIuCb+Av6hKyzFxn
rugLZ9yzNazDCbssRnQ9tVuAOggpFRvKhBoY1/G8Z7ivYnwMrVAyiZV4h9mn0H5Uf3a51XI6Qz7a
ABIAK8Hwv0tsE1m1ErIkeVpUHfsWFdaUYj1/qKx38NepytdUfjvdvueyRuoRSdE0pzY4xTot4vSr
Q3W1+u41tRspyV2YZvsAVEkx4BAEjJfpmg2uaBMPsCf2UQGEFhCbiDa8wqYs9j90J/qMaDb8MCNG
vVqPuFHhQeAaVjAviImLnBv0rDnGsoFKhM9NGvGlZ8hhUcPGIkdpQLam6TOl/8IVzQ2S5FMBLYqg
E1sFuQfetq5DQtMrOhmcs/H92qceWYAambgm3fIAvdOfTzB7HcTY46S65IDJ6m0yL2YphqI+mUgK
JTxegxFMCZRGvbFpiz/TZjbMfteTDi9GOH6JZhIKhpYiFoNTkfWQ9BUVw/fvhho1rtF9VeFS/KYM
uZ1SYPDA0SvDDXN05Hv8AgXbpd4y2Rz1xWghTzODXRbLkG+nA/9G/s6wrkzcB6qekmBcMdZCiKUs
LMwakZ3iiPggbBVBib+MkeHIKWC/iVdB9JlzfGI9abMbDQi4MFn3Ems+2DBirXJh1adRVeA7qR+W
X78yrZxjsvIZRXS9GeYEMR1igBdrgJZtMtx+DJdd2IM0jEsDGpNVd3OR5gIIhtAONntDSv24kKVm
KZMENJK8UOolGcPvjhDHBP2kjKs0jZii/TEXm08gQNi+LWOl2wwZ+j6TGWCLGslzGLAwsibVPIHt
4KlEfOv20S/uUqWhpES0aKGolOzFgKcplA/7bOLwIV5Pow2I2wRHJQAumc7QwufGxlWgvqohQ5pu
1xireriZxVEbAremA9KmZBE3hEaP4aIu59pouBqH9lSjnle+HHo4oSLAtksu9FNFJk1YPTqFnKb4
FUC5BY/HXSaeT0jsHPT8OR63DtTYlrzDOFjwvlXvUtrevMRkzPfndtWuoekvYcYeHVS6QwWoqMX0
m+UySJhlUC8e1QQKWNq5eUFZOz1b6d5YIaMQBJCQTYFK6HfKGcY2Mzk+YnjGMYt0dZCXiCmbgN2A
xJcIL9berdLxUnuIz6mN8FDfdsrw4eXeojSitUqpQQgaXay/LCZ7pY1kpGHT2Y9PeyAdHsPI4OmP
0Mh2Ip1XwR5RoTKvrfg2Ncln+y8AOu7x0zHS69htdaR3hnUmcnNW2WfBi9OwKRgRDsnFP1QLLixT
nl2ZlIR0bhfUkO4g3aTkYBQr0mIVXC+QNUucIYsJ2XgOZGjIAw5P2JYmEP4QUeAKNFNxARGvgqlD
HMLkSvVZEcTrrudbokGi8uTpBZsPy5+ezi1oUfMxk5fqi5McxvpemetSv5iwtnXsauqTbm4QGZnp
JsQYbSrZVh0dCLhYLHXzMhbPqmFvtCS35jCTTJoPmKtdtQDJ7JQz7h+cOuoyI0LPfsCqpnQ/eELz
2BLqRQlbkdeUp0/xf1H0HaubJt0Vzcbuvvucdgr0QQecVmNDGLq7ZUROioGfsejgw5l/9vHRSyvl
w2jGrWKfU/M71U6MCLDqwVeEUeEUCTMU+OJIIomUY3+Ud2QAzT/A8n768qF1Kt6cJGmM99bEmjam
NG2keQj7CiAbBqBPHhrMLJszVlh96D5mHgCBKf/vXDwngsRE1EEDcQrbqwqrO9xVP4jiin/K4Vlb
2wQSva08eGfmJBC8S1wgdOlwtUH2hyNEMCfSdkl0XuS9FFudlS34A07KdrGRpIOcXiSNB6fm9+Sj
K1e4tU9Cy4MDGnYxGk7EYj0BrPjDzK5eCdSbunu22jesrU1BwaF3hwznycI86PWfqCtLkI1UNxZB
jWDQW3OmnkmRxRuD6+kbizxCCs/dGCHvOc0x6H9YKNzmQnuq7TWAxqZioh8l3qzofuP07BQXn/qk
QZ/Qh0dTWgcIfXssPZW6xj4JCT9WIm29JneHXBFiBLsQwA34FsDs4vMXmvzF2hN/HQQ9NkcQEINL
l1ioH+j+SeYUW0q3CNUSkzUG4QfVPDo6wfBAmkD+N2Ua5l71mSvLFgs/EAS4lSswV6e+QDk2hi1E
dfoGOTgVLbT0pWaeI+LM5L1lr3U1OWBYRxKwRResOwMqJos9Y5F332dF1nbJsJWds16SYvNKkq9R
P0ZsNA2rpOlhpyRoQdj/Yj5ZtsDKzQ2ngh2OmjQysYVht4TUPXnJM8J+ql+VqX9k1Iph8MyKPYRV
f06KD1ywMRDNOLxECuaT2seUjaeAipqaLX2d7/a7gblPDkwao/Wj56B5osc084Sbgfk9uiuFmGVd
s5ZeYLoTYyfdZ+Z9qaDdiRlgCz4w8cmm2ELxq1Dr6Qs7Hv9QUl3wumXyz+yopQUqwWCGD0vkBMW/
lfksERnrCTA12w6xhlVSzMMC2MmDCqdZ/4Iqg02Aojo2mJ8fUmx1vH2lApcxohbnDFx7WnGVE+Mv
06X5SOEp8/5DVIC4GrEPcjwCczjOh1nfZQKBQp9DtkBOO2KIX4aozTCw4JFQ1cI1RrLYZiowi9EI
GJj3G3rzPJbhAjV4YHugKyQhqt8hDvgySndJ4VANJObbAngBqqPymchOMLZqeBInRERy0IiWrcK3
x9AxsUFmYEOdF1glEjhReH7ia0YliFqEvh67LOTfPKVs8ZV5aIDt9XJTdkL4/ZurYKhcoFJW5x4V
RVNCcOC8Fd8xPYnemTftw6vw30NlkNMJA9AfRp7egUo9iG+ww5nzlbk+D2X1s8N+tYoEn+JNOEzJ
Okmq8mOSVjn3yJuiS5oqGMRSTqf/+B98dVlRDtDMHVcsH7t8t9Xb16+FdwPidshXtfO/UF0tJwiM
0RuiWK5+JzEpJGzf1S9/tolmUL8VGbcXopKmJxMOiLF3tV6G4UmClO6vc+VhAUSHbOD8ReWs+LGY
XL56QaDEFG3D8UdVvtHpjNGlkH6q7GBYGMPeSBtmCHNJx3ON3EwSuOSan+jZRRNQjT5djDCZUh//
88Cgr9ryXnjpkaKI99YCdA4AyJP/RwTezEIXzytV9sEZ7W2K4w3YWqW+auilCmbsSYTppfLlc2X7
emuFFMH6IsB1ieq6lMVUroXQiysIwgU0sDLNYcVvW6aYALUDEMekrTTthrcN5eIvsVKaLYE6L2pM
VfOPWP9sB+4h7j8mN1wY8IiraiivUb/qIUNFTj5cFOeT+UzVjcFHZqqKQUgQ7MUVZQCxIpTFDZqV
cFei1uusexq/e/yTQhU+QlkBP4G8Sz92xqsgvsLyS1zAUWD0QYswwJmJuptKCRUUcuCR3X34cEMi
yMXdhBeRU/2jbKaUrxe4/btc6xo0FKyz89HcWZh3a+ea34IVZkKyDvlDro4zhd7gnbYR67GBldIo
zGT4Rbl20vtbeRaOpJ2/99szv4L3J2pVrp7ahBz+2Uo3yoU6ICevn5rRAKn5QG4mqx2dV/2rIK+X
A3Akwn/g+7Ii7zWyZ6hY+FDEGMPIljwjyWWEraitbSdb1RVFMiwVFQJOR8fPuAH7Ei69hNlhCjTk
JHjbLDHlsNIfJ67djAHmIETonJAqYGfP0hj96zLvfjvrLP4kzmlqClA1xOP6RqeC1E62d/eDz0l7
ZsgQ/ekplMlklMmxWw6YWIJ2TdShtnbBk0kUOwQfe8MjR6uvy/8KmODtCA4ndy4yArrtjo+5WobR
B7osp/+ZvAfOvo6obzg1SK+mcE1mazC/WEe4+KvSQSCtjPQfDQzd6iGE2f+k7s8BaSkodTCRnolt
luUU9y/uDg8nj20SLpaiVMd7cJ2TCqc5V2x35Bp7BkQ/w1VrN6w5tf3W6o0HCfo6EmAcILUbymZh
hiaxKxsTyo1Tr2trQxzsDO6eK2r+auvjoqXpdKjsU4UhLU02QrDe2X8ztP6M9r722LpN9tdhaY/a
IjJwZvqgyoU8A9D1FqWJnr9UUVdVh5zeQ2zhETMZ5LT/FSAjNTs2DtySSqwL2GR6y9bLspV85Ng8
MZkhuW5Ae4u9hw3lq6/n14TEJ3E9LEIO7EfSPqZlLK9r7VRMFyHpg+yc4TkAeawTEwtmzL9EP8n5
xdAPDtz8KKFBca+Becjjv5AphGfhh+ilbqp//6j5W9TjkvCz6DpMPV/ow2eJdu+tR2PCV2UWDwbJ
q+UFKpMMwxkacHgfEORWnslEHIFCVFds59Ucu7Vn7t0LBindyKMb/zXTPU8Z31RvxHr0CPvcfzsq
qQcHo+eu8I0+7UuRwKjFAfFlBicnvvmii8eSSfM/2nLjmE87ek9mMK8IpB3r0A3seM6G8+mru5xp
NuafnUdyMKNFBhXwB2eK8S/JdyrMbMmp3ILQJkqHYXintdi6ONNNOqP1WN2AIDg54V41F6d7x+ZX
PqGWBVIV00IFnwMmdO0mjRea+rQhwsP2Rcjm1mibZUYKkISp+jEK1A34IDsMhtL2oDuMuBkMZz+d
+eZcEu5B6oZKlMJCuBHm0/eo7wXsonEq8MzFyV8RE7psnS3qbFJlWB245GngR4QTIa+KZLh0uDGk
Do6IGMNNLRNTcC8NFGpQ4e4p31WLQkHhSK+h2uwHYEn7Zem/g2AFY4vnNaobq9eAj2ZhC9h/0SS6
EiE0ilkvB/8J3NVA/qghyiX0dBAKKpKhOgeSFKodiUY2onOpraPan4ViVW0GaI0LL/qS7ENFHR2y
W1njUrEFPFIH0nyYyELHFamzxlmkwZ6At+CkgmvypqEiF/WgqeHXKK9BSL9bZ6E0jNPojMsgmNUR
ll09TOKL3h7inFBd8Jr3f6YWgU1cwRJJNwE8fflE6gI1RNi9ENzOHKSH9fZS81daLHv90kjWXEp2
DYJnri9B9JhtggxGOFl9darrFccoOzFN9jEiGmv6DHovBgqQYhjHvuzmxRaqKjxADN25njgusC+P
qIm9+JNxJ/PfhmEFBASukc/Av9H/2Tj8tMRxa+Z7qWBPG+H3l9PhUzlODGXU4o1CyC82Nbex03AL
+pGcdx6MzM3oVb9wxnHSLd4JXZXOPbIZRjoPb/DdeJrQWarzHIJzxNFlaWfkMYvWYM8XZV75MMt7
qH0H2Y2sQBa9mf9LrF8UCAkLRFy6ybstRYDION4SJ2KH4kXQ66ugP8JgnL/Scc8Qy0lmIFj0WOEV
V7mgmMXqXs43nbJPqWFl41oddfYR7ZQDYolLY9QnEq0l6RlbX+JCYxQgjz/idwbSraW65UcD/R9X
R9wCLjlfNRjCToeWsX5DeCppO6wtVg7G9/74XZLf1IAujQwvMG6iR4oMBhE3iL7/3WW+bMC8ymdq
7lU8Mux8G6qXzCJ78bsn0Y38LuyQyYfHKlXTlzHltkGUiRoc2+AfKdlq+a67H3hAMMfmVncPMZrI
uLCtdtb1i/Cxsvm+lJCffUztUk+3MDhF3bjJU/1Ee5MDRyEYdfTNgGG2gYIz2hCHtKz06kOsXRoJ
bNug1vG1SY/RAQfjdubKZLMRLbRom35hyK8qvnrGvlVF9op4LKuQwT6eJc1SpdKUTbpQa20ISh9b
BYE0fMConAi+wynE31B+jWZFZUbWKOHVECEjHBXDfKtzjFgwhKgSCTXDsaxy5Z4xNh83DPeKdZqs
UzAcuxhSH7aCwzmWNO7hxmgu5C6z9SEkT5mRUEXgSwiibdZ/pTBWYdRUgLLhdwKkSWHCCKW6806Y
7vDjPJCSfVYbCLpMO2voncvMZpBItU0N61lM39Cyc5QVzo+kHm2PfQ+OK5Zk96COCW3DGGamyFtc
Yrrxr4dVjpcGXJM1dwFuKQfnTMkUZtDPwPCX2MPW0hIS5jwwbpn/i1cII+gwxVUHbhRHgG3Pw9HD
MZAUXSo1utTZCJIBStPX9WbMLBjtREe0ObThYOWLGCummSNHhg+kl4LnPIjXnhsG6VHMJMXSD9CX
imcbNTfkblJckz9blBdcjxxPqaBGFi7vmUcXGshb4LZcXkgcXGhGBV76MrQbV2hmjX/iTjk92bC4
RVRwQyXi1RiYwCle41Fi+uGs0J+YG85Ch/AdwnGqo7hyA3Vf6BjcRvpbMepRIcmVlMcaQUeI2Hw4
XEppYosKXJrK5E1cegu1I3ZKUbe3Boo4rnQCnTnkr0klmxEG32oAOKR7YPgW4u/S8UDrHANNfeKR
5HnRnG9SiOdkpM3FsyX25yI96R5vIcK8jloZ0AhoAMoQqwX/ttrZin1G/DpxeDQGLMNFz7bKYi86
7qKKefz4HuhLMv2ujRdxnEkZyboG0OLZtDZiEXGlFE5Bk1YFAp5rjwdykDjDcTFh+DUIARR5uyoz
fs05gBkAYHcNJU2KA6WfftY4N8TNweM8KD+hpMwSuAlyI7s5J5dcx8uJIlPxTFcx+eE1QeN4DfMW
IIQRnOxzBxrB7cCK1FlBQuNyLjhJquH+3zrLUG/5OJPzbMcRRyZOhEMOc8aDGhL+lv4qGP8CAyf6
R1rfFD5zJpPKyGM8Kb/pqbSphmEFiNsnDi5xSZX42tl4HjAk4aDN1HPPaiTbiNo9wyg3YC/zF11Q
YPiMv3jr2mbpiqmkCUGFR4elyDQgytHnQirjQCxYn1334GGCtjWvG/SjzYWrboNsTHyPAgRgW5Hb
sCC8EnuTq9jJ2ZUH78djwCldCDXFqjXodsEp744Dtz8mRSqQ/jXhsQuw1J0ZcCrzhxf9yf/q8K3B
rtPpMav4xwludv8bW1d7WlvBuQ12NmafifObh7uQH2yLDXu93heuhMlZgDXBHotgcSRmQIQYKcfN
VpVRluNFRscD3R2ZPRiBTL7OlkU9DBvtIQyde17M5niCRgyw8iip1tH4wk3VeLNrTHX32rQtwmIW
K4+QrqbG/rHl3qKZ5d3wYqnH9hDuxBim53V8+4HTSGNDx24AP6HOHDNUcOJHuO4tUqXYRiK0jKy3
FsE0NP8mzk0+FduVhuSJHa4jHotuEPsqZo2MN+eTtIyaT1MhBntDdC/2UC+5wjP2NAFOKF7njrjm
N1hEYNvqhTgYuSW8/9PQwIntQZXYBHjs2Cj/X9eR1USEPGRlwC4sSctnVFLy1Zuy+ArHA7duoqrz
vU2f4DkCn4lN1dCqTwsaubLPKN3G8anHX3WMRhIXFBTFMq/dDFglU2qk44rImMo6DhQ5TWJy0Pz6
XfWB4U5BDCfsEon9HwkraJqImBdmosVBCTgZ8G0eO1Q5I5N0Glm8HIPNZNydDECHYV6+wJNtMD/E
1UvEnihiXqod104GdJLhTQyEf9GMNIjH1xFjE8v+NJwPfAAIIZWntXkaiIs5DiCN49zXHyEBqOYG
u5hAgtq/rYpc3MmBGY0HRp6Vh6i+xnDwFJyrJWzMzXha1AH4lEpmm0XPQYVjW5uQ7DVNQtarxMo+
7HfBdGerH6xwL9w/BvwLr2O8mUaEeFRluOPpEyaWw9VHwZlhAdwSipPP4u4VGGfMqJJxI9zQqI5E
opB/DtOLKkszVA9wFjW3M5hMAXOLt8mAnz6TsY1yJMBpo5U4Dxuej9kDKComVN1IRDrrheY2ZXQ1
rgT5vGoG14Z+7SA1CKqviHl+wAw2Bb7WimrGUNCZk/TByRgv0lqfaba8lWMGo2CZH3EoTlgkpleZ
eA5jW4z/bFB9pb0YCgZEvJZFQ1bFB+Jk3fCIY4qcbv3oZYcbL7RXwVO2nuiJUxgjgAH+iAWVBpte
d9np45/a2RHaPEOjWKtQTs6p9uUxryvB4VSfMVUHrOEQK/YZNG3pjmWxSnMVG6cV9mtz8R+CGBea
smuWV6W643NS1yetPjsioqyQ2MCeY/rsqx9RpoOHXkPNxmakgqfPDguY+tUTL6dgsvyIgCw9G3Pr
BuQ9OxXOaTB2dngUPxnaaIhhh1pjzvofx2uEol7W0qdt0Ql44TF6ywo/Co7PyYkSCP9F1FxV+VKm
nUHzOJjU8jF8DiAMGIkMBN41Sg0J+aFGB5jjdUBSTw47Bdp/OH465QfrhaWfgcEyVU6cV1LvWFH9
P/S2jGzQ4Oommy/D+WyrK38kHkPMhtagh/Cuc2Z4m6C7VTF04IsmVHa7Qn7GHTiwQJttDixyoeDS
9T5V4HqQXMX7EPeUTCkM7edGuhN++806ychzq+8YH/Bm/lNcHIRqrYM91zgctUA9KATQ2qN2+qHz
sqPfxj5RgLL74s8P47fPn9gcBfocR7kGtis9g/1yBI/Jbbm6rFZl+KUwozc859NHyLY2tGie73zg
As9vfc2ci1dW/ntweFzZKpRAXxQpRrQMurIQPsT4M6IxbzZFgCS+wLnjQgiLUW0D6WHtUeLPdXLp
yHaGsnYOGDOpARxVuml1GhfYOzYAxXIkzwYbD2eujihqKh2oGpCG0qRTblX358G8HNmB6nY9Jme7
+oG6zETKcpUfS42XZv0R8GA0XQsygP8w8KkGKd3uvxojnas1jL4JP5OX3dElORsLmbUQZGTtFyTZ
MT9nDJxUyEhGvBOL1J8sl1wIt3f+Wv0LRSXHiENwJqSmLjmZU7Cx9XPpHFTlEnP18+Yzd556sxN/
CGFNxt2J+kFqbnBtAx+HPdM70FanHBFlfLPyfd/gRrxjtD7rabEV7EHz8N52B0kmz+1elZdwfBAj
NvsnxqGqB3Myv9XJ03TeqXJxYmdeh+gY9M3Y7uy6d4PyUpS/cvSjlK/cO/NtFT8c0EBgxojRyGw6
e8EGfwvxOqlzjvJ7ixGjjOfaOC9h2mTswHDHyfcyvI1mXaU+RADz6CXM/z4tqAmQ8lEoBvfI+BQr
3LL2TJ7xIOHHshGnZo7i8Lloq6vWnA2ToVn+B2Gx/6AGylcIw9TgszNWcnJsiB/lfdnNQcrEsg7H
da9sBm2NJVcDKVvSaN+d7z5YNf6xAmyfHpnKrQ6bWSvgtnpjo/5FNGbaMg99yx5IlkUnKc1OGwC5
i5wKv5KhZIX5LaDciC9G9KdAloqyi1P9TvjMxsbvf6IN/VcPt1KcfoTdNO26IGFDartlh40F+cHJ
JmnzcInFjdQ9G55Uhl5jIiLMMLCKqXIjDibfYbYydCF0a+8yUZSOkEVyu1kYI4PyFs4UPYxDkqxz
cUx8yfgTMli2pH5ZC/uSl4OyXluFDHeShjhUDzpjkrqG+ko4UaWRHgKu2eCc6mGnen8DHDoTb7kK
piPW8FCnQV8ZDTv6yrJX9bT27L1d/crlEWODBX09oQEVA7XIdcBT0R9V6reVoSP9N+D+S0Jmij99
R0XdrEr4iTLrF4k8pgsRD7iMtrMp0NAm5LZAX8nPMNAKEXw3nbz8bGmHHHKYWPMybnlFfZQH/Cqv
xvCGfRl23yU5b1ajfxRwXQP7G75sF13ykVl+fBn0n3XEOL8aIZxkDBcVjE2lcNGjDOvte54flPyP
1W2Gd8zIXAmvOIR0cWBgekUGoQKTB/dxuEAYpWHMK1HIS1DRJPq0lHijYnir7QHPEoBRCh5BtmW3
N8naULhyCTk1YZdxMRjz8SEj3kAVEjq2zhy6cj5rSCWmmDvZwO1c834xQzL6HwPn5qwnIoIRNO9r
UF8NVHTh6xRDbZv+C3aBKMSkQ3i2UG7koOg5qXXqbfSocJpzD925xDqt1rBiYIir2phP8m4zG0NB
Z/7RS7/gEJsw+wbFsHGbJ5joow3yYMnWOiCfhzzP2RPb3ZI6tl/k4WLwiD60Bm2v1ThG5NFX5XeL
It+k5cmzIQBQfg3cwFkBFdwrTsjkeZB59ODc9uGbEwOnVjdq81VY/1gM88WN6JX4J/E0xBiiB9Ro
0/+K3lxWWAsnWHsy5wK6hFhEuyy1Ygf4axUXQ0aaQmlZmf7SytbFCAOMcC2FLAtBbHeIa4249n2K
4H+4FM6+6H885r0tvtbo5+cBvRO6uYQ5N/mzSACjRVLG66yTlpMVfOh421dg5z30H/tYZiLq5j+D
DiuJlkH4VbN7KyzaMvplC/4etF3s1V+pJa15paW4+6zLAV8S8uPwo44WdfyL+ZbcvZZWA2xGNzp0
i0B79WkKwW1tmTAOPsF6EuPtUUTIvXOgvdspuraZlGShpsC87QnlRwwRWPHxTRuWo44pm+G2HQi7
FC+caqI6P1AiFjW+g36yNnXV1WGY2lGFhb6/0unznNFaV3j05UiHxGiPTgaPOGuGlfHnSDB4heNw
XELG4m+xvWGG2N3FxZJ0Kqne2RYttgWLGptQsC8G/ZKrtpykpuRCJGEASFRF284tHk9WqXhANOCF
VENJl9afSfgtLopIHwjo+xkAU1kyNn5mlOfLxnlxgVqKvhAjQlBG237401WRGsipQItFuzStLwMQ
3AbB4EsMw9lAXvCX9uJm9DEliBqswkYnb03/VyXlUa+LOVQHGaEW6nN6uAD1npUWLJaQABJlbsvy
3FCQwtyIvUTFAtTKCJ5CR6+IbCmYm3ERcRAEwxhBQyEM/ErQ7mWNIEG7OlcaNDhgc5LUzwMbGeVW
a30iAma5l0wqxa/omU9pYhMgaSkiGAIvEYurHJRciY6g4wo3BdteWn5AoanMGIeVc9z3ukXVHMXm
0Ub+ejl23wFiVEtdiWdG4RGyA5ZzF6wkei8DUyTSC8pvMi3xdPwrQE/kSl9VKqVF6H/goIFjAmQv
vFXjFKsmUHxBjRV3tWNoK0zgcTAkNp5eWJ2rJbwVRvOFPm+LaT5QgjrGr4P+yW4Y4/eoqonDYD5J
smZLRNknIiYlgJSb+8qxvIsWR504rVt6XCXVXLG/o3RFfPGuyzu33S7eBrd8grsJRDE3PaxWS051
xK+sjdK4ppRn1WgdGu9Q8yyn1U2B250qPjkvONUZ6QbbMcQP6IDTTwIFcDpCQoLU0uKGpH5P84dL
XIIiMT9GwbjvveYPe+dM6u7Yn81pCXaYHTp1CeY3SrcpjiBOs51WrtQ4bjsSzFkyJpYnyNQOW/fe
J6dO24oP4eQ9RyScLQCyjv6e8l9kDjKyb6q1RjJfGDF14LrYlELor5Etgxzy8OcwhCCoGIN6GRla
Er4UMKEZ1XyRmOeEu0RhsGPM22k3jjQ2/J5HCIlNyrln6dijj589JufDUukvYl4bg+dbvyoOSpVz
MCBE6ZMEz+mMQzlYk4UYE7ypjN009pkCJsNSN45hmi9CDgsbpy1OTyl4tcFnj5dn4f23XYgFUfmT
6FjFYJtnGh83f21nH02db52qOqrNKyJhMh05B37xQq8uMPxC9QeAxWM2LdThMEpowX2epkeTyehK
J7zl37V/VcdbKB+6BNn/QGVMk0QIX1r3S4sGmAm5iDXSmnypgh/nSCtUAX3yT8XUz4ric1Jvgs/e
wyfA/XcBs0F82vxbgQ6jlLiJbMPoLbbZGugSvCqF7DBFZyt/mMaVQgXPw1mK/db0r8JRwsZNtwWH
IXYlGN998BBbZYY+Z0rFrY4hsI60nbijuzr4FFyuebgfheVHVSx5d6h3z2P4UPjAwtQwGHHO4Mqi
TFX9K0F7XSGqr6su7YkVmemw/BtUIRVIZl2+I/Lpq4KjHzZmb+7ZxQqD4wpSUUSPKhH6xhCKu4N9
H6kEzxJRZ+njrG3PugazX7g1svodmU8DxRi/ZGSjErvmEB+U6TzhrUi4RojPSS6J9vogHjDxC8QH
6YtiPWrGQqzd0DhxQ1IQcDXHsl3B0M1aaRWIZLrkmUupboGGtUZcNr2Ec7SdjHOYXCDet8rDSJcA
5lF05utIxjQ13S6nCNa+j1RKPYfgv+LXz3uISOLWVslNLLVWZ2oDL8lpMGRijSbWv4wAUpj4MffN
wljO3LMY0LLw3gAnDO4JH5W3oBTfEbmpKdILmn7+Y9FxdHryQ5yzfKUkqONv4lN2REPjr79gkcnK
D/dJ3FnfoA1mNaYV/A0uydJm+JxMjDLhYPJZnmKh8b1cFt5rBH2Zuk6O6HUgT1CZMrCLqNxM/C2J
5qL16gJ4WpJtXeuU3biy8fNp4103cebC2BsJkEB4WtohaeoKOWEMCogbtsID2uCZrherOutPAVY+
iU+G7ghLusPYI5gQKDmPTm2IO7t7Y7wKK29PkMnDrytm/AE8SrR82k3OGNtmxWdsthcwT4PNKR9H
g46DjCuYWhL8senCvt5p+h5v948q0VaT1a7EcskVZUW0Wh8h2apyTIqFlWAwIFU2ctRAJGU2g/S0
PTyV1SCA/JUhKp1ahoR/Cl1EhfOapTnzvCLvV4FwYjKqfeo5LsCYrilBN0+J4hVntoVbfx/dCqYz
pkNCaatzWSqMrT2MW6H92/i14zG+/B9J57Edq5IF0S9iLSAhgalUXiqVvJuwrhzeJCZJ+PrevB70
4HXf+1StgjQnInaUE4WkXLBimAShooJ13i9fz6Y3LEjOrbZjbhT0vRIX5aJyMM1yWSqMe9rm5jFc
M5WNGb1FTn2ycDtrNOl17zXS2VVG7OlaPZZDdmREYcjp0+h6o9Ll1nM7zj9rifbC1WvC38ChB8NK
19IMDmc0dZCUWM3I0G/X7by9JA0BQny/zXruH57wCJHsSdSXVUkLr7X57lTxQwEd0oegwmPgCrZY
wjnNTbSNFvseU9JjZjfvjqOw7S875QU/BdSbKypLm11IDiCqZ+b5TUVccDiBocOYGisuXRSX6+yn
NJx9ah1/hQLvgAa8zW6LNkk6bZCqurRdjGbK7Nct6jvf5vYncQkkIWPfBWL6QAK1ICsAJgXLmhxo
5y7pV5AWIUi+Hw6t9TforKDDxx0Da2gXLhGDhnM7GWQSVognOafuAUAPMewQkU3V2GTiIJ5pbtU7
KyNCjsGYdhbFfDEyP7N/H41y16bBRk3FOb2kARCdEfR1gbUeCbazoDnxHz/6v3wU8AwAFKOIqMOI
7pNTO2k0tEByMkaASr8siQ1iwfQeW9zkqHeY2EAAQACFPcOD5pa8Ar1n6DxYBDkAEMWCyueN5nqg
NS1d2D16HrlqIFWLsappN3mpjhOSi4elZxl2Xe8AzKfjFwi+KgH5d9GJGAnNvIQvlT60cJsrhKLm
lLWIxGlPNhC9JJJ3XT89oqWafJvZJOCzjKsHpv2JZAgv2MDc9qfDK5OnRLOGvvzNJx5vKwaz7ecv
2iJ5b2X7qCFt2/T/aLPcwrqEp7rSxbdDM1CdpZ/NvMZx8tuxK+7rZHov2I3H0b5B2iN25h5nl2+0
VcE54dI5qeyJC85js+7LVknQowExXDntNdk6eDo2rkGr+jCGmaYXhN+uhXDUD9s5Y1oo3KOlyl1a
UE1nL0B2uXA5nXVLnRNqX+g8OfpL/WfRS/dxId6L3nooaP11NTfu5kWnFVy/kJlPcKxn7jfw5bFD
c/TNOp+0U1WfBgdHim1ugMhBinEbeuKbYkd7GMQoVMakM/JoVdajH0cXL7RPvh39OMZeNY43qzLd
9dx5y9EfSJB6ZD4Yb6NwcogLShI/LnXFmFH5cRG2JxuH2cHSeKujsVIHLZZfR+3MSE5DM0q5VI66
dkkBV0Gi9nOCsyHhWJE4ecwu7qCWgt2BMYShzim7QwgHRjAVhe/gbEzhfUWifwjm3tnYLRMik8Ag
TPRhhkF33UDE4PVlpyfblVoMVABBeP/dshaTjgc75jA1AADpxq3XdcegaEpKJvGrLgYotu0NAaU6
xXsNCIiJ7VZaFCeFHpPcXN9asX8Wo2sOsXoSBdiYxoueFJ01sFqLJ6eS1KRUalM4fPXaqcFAMZSh
I5ALYjzsEsMoiCJdrDGZQWVv54fShtIQRMVGh4YIcFXsq2jt1GPK4Oe0l7fNcheU7Smo4RHgAR+I
L9HPshnBeRBWInozc+nirEOaviO1fy3c6KFgGOhrmWydxPpVefo7cp5O7G66GW0zb2VUjNff0UKr
nBMJpngdxmN5C3CmJw3Ovd42Dj6HOQX45VKhsbi7zJ7Vro2X31EypM7EAFCbw+Y1RVrPVYRaRvp4
BNGThTvw5ADAMpzyJOix9fCCg7HyGB9wjp/YcDwDsw1Su69+Gzn/66xhPAdBth3z8JvWlL8CDW2u
mmjv9791M772ci4gF3ePKN87HhUqm0AV1IqJbHXPunvjaJ9B+DgdRtXdZIPexy2lSVGQPNf9rQ7n
r2GFS5YLDOZ5PYkajncumM5A+jG3Yuc21asJ2Pd/+0WGXCTWW50tG/ZODO4LR/15sJ9TE6TkCJNl
17mRuw+tEc0sbOGc9N+Dn9ibKRrtq6BDFC/KDyy297Pgv0inFJAJY7zEB1vXjP1tHCMj6s84ZYXP
FFejcM0GlUHC09zY6a5yFvIFfLzBeWc+VOwDjHJRSHlLbZ9ceBrbhA1MOp13DFzsZaVT723mD4Oa
aowMdXoHV/bWWpS1C+ELUkvO0X51EmX1KtF4bzKW6z+RengpK6H3st6ZKiPd4elflXVfmUZb9sIs
w7pHKTp2FcIS/W05us1uKr3TUMsdFeNbiwVts2BQsTp7l1QeVR+uPlYOO1RN0P12SvrTyET0XGDh
SFZ+MOzydmcPmKL8WdwpxMCmSc7jTEbfKd96o6dN0edA/glYYm5C93eX/KhmXDkpnstmAAqUWGs3
7EbopN2nVsLk7hrqgb0RZTpjq2t2uicF40ya/W4pQYUxdAMp+543AsADL8t+Gpj8dCnB76ogGuCy
oWdYdlPtHCr4L7ux7O56DxHDArGqpv6x7eZjKC1YDQVaxDw85gmcA2eir8fIs5VGgNz9hz7OoAPI
wXtuiAgRc4DkYbW4CropPqh1bMSXQSAPts7CDCOd27eW5mQ5ZC866k9TTIi+GIh+jcol99UKJA7+
OrgCB0qeTwLYTfECTw9j1NnHtIQYa/MW6AUIZOEHeo/tKqUO9+DBlilDwlyxJA5uannOrLbZjIMU
nNeZJMgeR6MmjZrxAmSjX22cnlbzLj/2lLOgmiOAJU2KmYHfEFcsJApQ296iSUIV5CrdQv+L/fkQ
DsNbriCSQAXhdB7TyjJyODTe0fFzdx93FaeoAKtpBLF7YxamaYFbPedk6Y6afEeAbSrqyx6yN0zq
3HoX5aTPvf9dIRGs4/CcCWRQug8GKt+aO3mqlVAHfhnAMylmangXWsc1u85JHiKMe5sqsB9tB/d7
tdT7OabxopyDvfE/nISH1l8YSw4O2gzpjnbp7wPPffGSRKOU+T+jGwcMNSiv6vC8DVFGJDh03xbd
gurLKcSYQ6ZH2RqwnF96b/4MEgzqrTs89iWTEmYRnEoSbvoTgLrYxkaYakSDemKEFmf5W87n4TaG
E6+eyket5SZePepBGtzFUtk3pQamsQwA1knTgijapisazhMrk5CoJ5eVd6fHNTc1lyqyzr7L/XZ2
FsbQjHXKhCM+J1ysQc6tNB1IDIGxb4LjAxmBKWoQstrkhb2JUjI8sZq4pY6rF7WCewkwGZASbe2M
Ho3DnXJux5iyCXq3kLaGvl0ORfavMTS6jVyWx5A/bPsapIubPJUJ50VKSEjlBcFvXiTBIS6IsOWr
GTaM9sMQ4eEY8Rol6jCVdr/n68WsaOBb2TwSsbsKdPmSH6yxC0iad4+5QaNK1/twRhf2HECw9Txz
R+FlTJMtZuQqNjuVlE+sl8s+53zpT/+BgFKXJnR9ktNc77oqijGH1mtGVLVbZWtOAUsUXvUOV+y8
XYdDMWSYdBkvau349NOR8jqXKFWcR8Rhh20eG39bdRFH60x4B1eUlLtPzOS8cGsZPC5F/GLycAWf
pAwcRH2YnJkKm05UG+30p6KxLqPhAB3B7j3UjGGw+rSbdp2ut0xO0+4KrQNGi2NhYszLXR1wzR00
rahTHd4KcpBpmCUbu5ffraQPfAhazsaYBxIp97aLtwjk7LlPUJks+TRECkFrZu/1NaVg1IkwekqL
x0gyHgiosLfXaJvIGhYe+uOpjmzy+D7lAMjcVVEG0LLktqurNV25ISacgU7AaB6NBppliDMulr2f
R8tFDRjHnQ8qT1L/01XOjpgHBr+EP52wpxHfIQTXBZEB5xJuensBi+oB/BHRQ5tbGAyZU/siD65I
uMyCDJKdNc/OdAyrhBhuYdY5snrz5hjQgu1DMKumZSPnCutm/SltroGlnBnLdCdfYIwu8MbulIHF
p5aR+Y7/AdjocTa03DaRSnc9yT0spvShNgMIc9p6aW7Ssyy3bJi70mHpqtLwqGfIZHlPZKsRvL9x
ftsny19RM3D1JfNYZR2dliNEWsdftmLixLAYIJR8FD3SeqvxZ8WMmdI0BnjNdh7At296l7toJYHO
Fn/0PD3HHdfOoE3ZB2xyhdIHRZg/x+5wtIGBOxXCj6sbZCjXWhuX80s9BSSmmXhdsYRw5cQ/M/jO
mrbNv6wGBddIxtuomWVPIQfhf5v5/H7MM2x58tNJxLhtvZzxswBDgsB81UtMQEmxYhtmtHmAZkeH
s1obAQOzp4EjXwAJzJ5+GVzTNKnUdsrEHTaZswDxNek1WsHVhGNpHgItcCMgy2LbJv60lRD3rzt/
Plf9mNArPv94Inz15BLSaknizumW27pd6Jz3PZCEgfcOcDPZ0t33FwZE9U0m1VapEya6vjoXDu0J
IoFn3HZcH3mARIpnTMJ+9Fq9B0BxnrL4XhB46QqIhzD1lo3lV7cMgloWH3ECGM5ZRxOJ0HaO2c3D
Zhc1rBV9CUh9KOllMq+TmZctrv+nxG1ZuCZ8JEH26w5wVPFsu1l06uu834KppDSjLj4qD2fGIO5Y
JadtpcbnZZi+3czZydBinxTDvl182owa2K19xXMDYPC9syHztAs6rQ1Lk8UavwANOBhG+LVUA3Pl
1rcOEStjZc0xGs/0FBvG89ZqtA07JtMWXg3NBKWr/WXrF4SJVbrGiJ4GZ6GqqYKWYrjGaSeHfmzd
R3olvHY9Lu+yppsjuKlY0TmyExdp2G+pmmC9Rxvqxvo+Xl3RonoeUOsq1zKnQDfdFXsTB9eCcVXC
qGb9SFoJAlghVp4hRUWLfGKsfrEF6ok8nwePbRg9uvVIWKtHjimYazkTCbqyKLhs05ToOAFyAISt
zjpUofPWZt1mLNTRhZPhh+klSnk5qq66NBlWBPpx7spqfhuVhJp1GWXNwKbM47cR34VKKxAZWceL
NR4LWga1yxeXd4QFxSRfvCXcikS/9TW+p8JiFglw9cqJOvDh/CXpBsDeLes7Qa5kCPg9KS6h7jIx
5NMjYTu4f/hMbuoo+CtscjopIzlK+l576oI3ae1/NUV8D9+ZQH/H+L9nIXO1fa4KvNRGffkBogvO
BJlVLx2K2dIj57S8PuXETL7A/QOrhzAKweAmp2V+8Jlp+9DJKnUXzIzTbR1fNJMacBA5/O/oxyrD
e7K9ZAzC1QCPOtapeV/j8rS5ZzrqT2RsQkJyUC4PKg3zjW6S52TGoed4b5H5aOLpRKkd04OQ7bER
VCy0CUthXL5U8zTsJ1wMx06TjvDwQeB2Kj6NgoLm5YzwNJi5IOBjuyntVCaEA+hB/bvzSKNZaJL+
MlM5VLHJpGzsNgPBsVY/ZmhJ5/TZRybP9GdQIRRnn4MZDhidjxZXzbH3PiDCYO4B7jVHFZET5IkZ
pq7Nq5gK7Hm6dS6FY30JtMw0wtIYF/0ndp6Q7A/0Yfx2xvdhck9YlYmagzTpXdSBIG3BFM6OTcMI
M0Uufdu1Wwc9lXqMBVc+rjFjwf4T3W8i62c/ma/GufhuAyaTQcrqlIZxsQva6FyM7rzTiOVaxZ+9
yIklDuPfmGBnt6B3K38gGe1YnFXJf14xGDs0rdTXS/UUVBKkbE3sInmPff4EoUIk6LB5jjPwLFVX
Ig3Ty5BvWpGLnWyZxAVu/upX39wFL/0qgHgxdnZYfcw4R7ERuOai5BDwv+ASYRAG1f1qGCkTEXQm
L0m4bH7mQt2PHKw3beJcqqIFNzcVpzJNz5Wobia7AXfaqccctnZdcdBLarFr9XBJJPZ2lUVwB7r5
tm8Y/qElVN4C9L2+IbLUekzwE/icuh2vRxlwTUgAfM4xY/84uE3a9BLzQWOMi1Znzo0hDpqz/6dA
ITYJ1rY6pLyvihI8ik3+IDk/k4pgXpd2d6XHojKWBYu0cS5p0ryVKx6nBD5VswsMCEOa+oR+6n4X
LvC5JMbnOyriS5G/0ZyvhCvWFmq0mUAhG/g0OIn+bo7sXSYheNmMqyv9vuQmI5PCPufsXIlj1huA
J9JWgmcTRaqYwK8b19x3Np0tLRy2FGOsrKvHxZcfVoRs6qYxuUo5b00+3dvFeK9SVsiucywoZjjS
YPa6YbYLMNus8yzitTyXdccZ1o8Hls2BsOV0w+8AzifJEFtn75yGLnXJ1JJt7TkeQ6JwBjicTY2e
GcebjAO0zuyjt7w684omCVMuKpxJSHlbbOzww9EXy4KQqypfYEbcc4R58DPDtDrgUjJPx77xX4zq
aD8MblzHvWTWcJ/N+Pcs0T1X83BurfqLyfiDO9xUUfkSq45aisjblIx6Ws6RWJqncW37FodBmd2g
MK4N7m7p6p/1Y0QMxrpK/smAY7WwvG2WTf+WVp+jUR+4EwM/Wp5rSO3eDFfVdprd4vvb2i2YA6Xf
kWWwpwICw3Ddlj4XNRfsdP1oWNvm4sE04sj0csJm3TZ+etXo8LlPs7M1Dlwx4uGNP5da8y7v8aWV
/gu/8Zecma+xGBi3PVhoUVEGT5nXNZPzHYbjD2N5TMhjxHkXok9hBvM2MPXwK3hXJl9OYYrEr8Le
4IrvcGIcZU97DUbFKpkPuuY1tY24t2ixuqL1a7yt3fXD2V1+7Y/RWZGwwVLBkDdhxBnmzLxxV0gT
fMZRwqk1m37rsv5yxpAu8iS72FgJFvomIHVWPV1efSWufZduA+2/BxpkvYr9k0frqUO19gDc2sTt
W6SZ2LvknumvlctujqeXuGrus9wctOESMpDgmLr23Z5sQKjiPQdZ1NjJ95QzRqDPExwmhmAL5aNJ
yahhdxCN+WwX3ke7P9tuiq+ZRUZNqdnGQYIiCHY4BOsnmAiBFr5yZhYrx/qMlLfNJ4qPwxH6ds8U
jr1NbjOQpTYeA9bEYx/iQ5PyJ02txyoHXje43imvFg4oBcqrNX389wvXEeZ+9LUD53B8Y3lNG8a6
XHT4IfE4+XrcuGXw0mH4rCl+DexDNv4tXU9kiGCiKp8JFuUQhhmR0iNIcsYlYHQ3j/qYsBJvrGm5
7VIqiAssYII0U04Xyn8/eKqyz8KkL5oL1lWLcSekoWT4dkdI2RFK4YCr0oFKaYegCbw2f7DbhYnK
5FaY29uTW9WPIyTGzA0OiUbIN4K9m15XrvHcyIHPVLb9FStC/FUlcFsRK/M7RAMlzG20wtNS5eNj
M9VDsyap44JjYIoWGJSsoAtYReBlHBfn+3jE7M8B9ZwC5JwjVV23kfVi5dnC+A7nL6lYnYO0nefj
0rUXby0bC1KsPB7q/H8TjmmoPmwv3qapuPPjjqHd6J7Rsb5AhvOvbt57lLRqHAOiFGjWk40ZyJQz
tlH2rf418TVya5C8hqvI1QlI9WAEIMXeBxQTFqHB+gYPJI3HmzqTh1Hiw1HSHFUiH7CGFDtuJcKP
fpOeF6ZR2O7C0Pu2OgQ+ZgQvBVeXa9ze9Ec/aDGe09WcUHXYl4TI78jHdh0RZRPET62FBucrLlBp
/NPnS70BmCnlS0b2s1PmgHB2VhXaMHHBqezApNTmrX7upcQJSDSF8Nim7eFo+iBRnQbfDKBtggD4
o6yyfqilVIdgtTPUD5Od3VJ47+fe2TPh17Q6jY23sHd82tSqwn/jiaY7KJ95YGtTP1OMPcKB0Htq
g/NnO1WbdnBelF8B723xrPhNe/IhP7ZpTV8jPO7rYnKeW+VMN1LCuoKXMG9ExaGN1xuMaZOJk8DW
xZRVf+ixPYYAsrdEK/CCNSI6unl1vbiLDZNhAsuiOVhVtvfnDvx60t51gO8jY0bzTTcPBMCyVhLi
FIeihJMnpn+ZzcwDJtxvOz+Dg2SazzDrWorhTxbUdtJOt1fL08BUh5KutL/pkSaV++NbBrxzgt5p
Vjtj1v4qcLUroflu6rk9lNzJAz4HpiQHoaRC1BfM5MP/Rs3p2WsHdcgW59ntDUELhX7QXViWP90y
5bTYfaUpQIOe7Ww7MP2+Hkrrs1+IaVnFKfJoLNIhh9MlfYpx9+Hcj2+lMPJqDFkuuJevVaT7slwd
aSUaqRwseAPxH5XhSKlk2mbDTDOZ0MfighG17E7QB/yN7aNazq71NA/dnfaVtWczf8gBj6WBf7FU
p7eOZX0uGgsxtgGfgzaN4irguh6ccWWS3a4V1dRUVEznSfhPoVOBP5jG2yhEpu07MmYcW3BnRcnd
Mtk7K1jPFBQFQEdg40gCIHYZ6VBOFtd1PZpjUItzQ2l6giZ84BsobK6KHo1AA+J4HADHqJ0R+96Q
UdiZHQKp96yYZD+CbisFDojMjv+CFisI6ZZy71jcnbrZOfg2jTJeT/dK7jHC8lSAM2a5iUZQ8ukM
9gb0qc1Txc8ouvWEZBNo70OC7sVHnTu/rXBLWj2mg4G9S/ExnMpGYsJCKzvNNn0+nPrw0tvtpl6D
cR4qN0NBj+kfjCS7HxEcnOXWsGdAoYIA1qJNZ9V5HACrzShedj4w0mCfyRHT+nCQZ47pJxWGNQhN
LIOVD+ffdp+HgT4m0ZUPlo0AIpKLkJyXApcDv+1jOYapvZzgJNzbkwFV5gQ95qfsr58NBjruhqLB
G+y7Fx3gFBMulQc98JG5qp6KJvtqHHvvy5rBUhWAJ2YjJREfZocYhc6i8SfJSD9CzYNGV7iXEFyW
ja2vmZ3bcUm+RF/e9e1EESvQ+oV4KMQ+pI0lt769lMAGHvyeaGMwe4yW8/th5PFaupR6CMpeM1Aa
JKPwHivp/QkbJF6G94DrCXTs7mglPMmybOx9G6Y3ml4zWg5gdVj9nYk1Xl0EWxdIC0OqCg5w+mHV
nE6bXjGtrYna5SU1LZ5p3oqOBpk+Y+frQqTFxMI8gfcJi2l3AbL/3IcWZxJK/Ta5Bw2jSe97tliq
rUDgWwKGgmw/cEOwdjJmoTo62xjPfx9t/y5YLnocU/oSFC0q6aMbdHBxmH5zdtFbD4GQEjfnoPrY
oWZKXeKyWtjQzBHYKam6AcrKclNYjApWmFE+CMzspT+j8VrfsTPajCQIi1Q0moSQKCRuuqpCNsj8
oTyGMzQbK0ESnTPfAT3QPo4xkb8Fm+1VDopmI9nDQQxw0NHYW3NB9K02vbfTcXphdvLkKxqboXap
8CVbYVJQNJYtfUdbg3pNdFBTAjEpkuRR+VElbryLlcCcgXuji/p4ZwDwt2bC6inBJw+T7MkTFteT
ZbE0zuEe7hb8MCe+MWVzV/ZYT90g+GSiDlggKTj3kH1n+IxE5Ddhe91322byb6n9S6kl5bOm8E7T
mTRUm1XFbsjVo3SxZCbcOPLMwmse3Latg5UoYmYQoWRMRfXghmShcNP8a7ouxwtt3czT8oLP9GFc
lHNp4t3Qw9auZfs36+SCg50Fe3xHRn9wpuEyGx9zGdSFfegOWIOm+CUXK70vyU+awOVECWWcdo/N
FAFWyOOjuwaU2ms0OxLRyhFXlc3//abRP0DkGYyh3suoW7MLxuM5sEg8EZKMkijaodPeIH0LusC6
fYQRyQvDV+qEN+lKQ/PwuLLS7urRR2RdrD83VP9EwIGato3tmImD4/Yvmj1qo73hogk/hx3D/6mf
vI3bORCVkt+CrmWdZf8GAd2RvZF4SjJg71M/OXqar/KT6QFK2wVsmLb4RqHjt+H9BmWFiy9QKEHL
P9vGg2hxS8fhk2fZJtKzevBjlDv6ecrQ/PhOMu09O31zgPkNqfVqt6o88oJfL7rB/DTxFQpl6Z2M
1i6lGic40b2d8rPv3h4eakjUIbs8GWhGPY7tB/h5Amh7TSSIqrmfGpZ41/N0JWieZOEFsVmm8CX1
jqKg2lOhG4J14racdeYJz9M13NyImzbyX7/w1bDh9cjs7Ryx68A+RW85/XHne7VCDwHU+lgK88iS
Q5A2RqqZRY+HiRmOyw8vscXIJOZkEqpfKa1/bJ1kW9zvbvGn3eB4vBUutAR/fK8ZIFROh3/TGgMy
6AhTvthIf3zxhmUvI2TOOPlw4v5Ze1zZAlYGwCO4JrPyt1flr674RXVU+qw3/peuLj/jMPt8aQKe
aMrRGLXp9qPLJOmKNURbrUMfcmebRBK48+5Vy8vVURJKAv/MgAiucZezHOj8GTnm2aaL1Y8ooaK+
bU8JbrKTokpoU4j/eS2PTNJEfxLhnq+lOnEuFpEFgnXiRifCnOsMezuPxL0sw45ZPbAvtnZnrLlJ
WODNK7Eck5DEkq6mCO+dPMzrLUgxhwv89lPSOYx6RpoYJWKvF+JX8VoIJNhcaNFgrrEs5Yah3F2d
B9WGGQvJE6dbpdbifYoQQuIZObgdzWWw0eH9kP1R2MGLEyM3zSuSycrCP8cjJutntJR6I4jffRfM
TxLWXjpiLpiXEGXqIeUSurNiNonIy/+5NoLR0mYfS7iauTLSeNFcbausuIUXyGSdV6WOlq8q1EeE
qqduArrqaVzggXoK+uYuEllNYlZRCWn/xKxhkyOy7SILBTq6RzWN8P72Lc9tdhidODhV35mTfohx
tq7yYJUI0ASvkmqBg3lNnebdUsBxdBniMoxnmNro9yqmtoAhGEvCcxDynM8tA7qEI0QRI3PoVq6u
iWiHZ/DCxW+vKvpDsaEyPERmW2LSD0C4pLYUqyQXXpBnBrGXkRMUUzSJr8qkMNox75kW4JyczHZZ
50A9VNMaBYWvWtcEGBSQONJsIxMC8kDuR4EPFMfHZ1Y42B176jPU8EGx73e07kCpWCiDSpcbVX6W
aFQgfNkbAybDQFfA0h0mQ4yDLNp03ajpRVNRkggHb0ZY3sXJTewFDlZlQpme2+9zcpEO/xZkEZ8M
JzGbPhS/Ijt2Jf4Mt2AUbrv+0QuHibb2x5mHk5kbHzaHYxWzqTpBxaSJ4k8/7e+7BC4XdWUcNRzS
K5wts7ni2JO6Xw0XL16aEdf4UiW3fR3wHfQYgGVVyevQInQVVOahFfYEH9tzd83AcSuBtqY4FMWo
vXO9CrLQKVLWEtDnLq0HHCQ5rZ5EzndnBRM2r+zWRKncTebbFgHrSb6OPwUHw0ha6Or+GiH1ypdW
TB/dYsgIhvN1SJ/kRhvA4CVeEzyAHB0pwoF6mYEDNfhORT/c1kWWbGe3fqP7cSOx1lyPb2k5vNUB
W1HbAh8bk+5mlog1SZrY20GNzk4jOvOso7WrYA6uo5R2wILmZIwY1X4JXLnV682Ja6EduwFDXmbu
mN03fRF4h6ajPx4cGQ3FbrVhteJHd921aECfDbiSO4Y2HE15qCLycXBnqql99POA9ufkPk0boALg
XZuu/ZZrQUDkg6vJXynfW24jLJKlyw0kj4j8LVZzmnMsLaOP19u2mLZ7jUv+M3nvBqpuDZlcV1qP
PZlbqg6XHVrfsBm8u7CF0zDNyT9mIq9+9LNonTKpxxxHF7WGehtxpIut+8BGnAOV/ijE8GLb3eNE
FfVVHSBIurH+WBcNj4QetRHBU5nnF5lU31Zq/yw5xxBRIGghJw3gjAmyuMSW4jdHMygrqb2Ns+nF
lTnuPjUfVKl+Sjuot7UgitiVn2OIu71eORBWOEWbwq/f+5VnJdz+y2eoi4OOznpkYIn1tA/rNydI
e7Acj/1CDpFc+YtjAsMRqjim5p/DOpzV+kHKnupu7xSvM/nObf7FFa9E58lXvTbCZ1ZI8JMbSe4H
p6R/c33whVAIAmo3mTOtMhvS50CBXJvfFlBw7YWK48hbQVD2V+WqU14j6roxolXId2TbgFh5FYdr
l8fUrveVnd8Vwtox+WTYouEe+U15YMtmVcpAqJf0X3hgDETEqtQ75T9DtMb01cp2QHYlyPxq7KKg
/wMIoiiwMSnJmgj7FQAPNIxK1vsURtBcDYc5JE0590W5Zc7vjxZ5fWeT6ubbq+CONU6yyxU+sGC0
QRjaxBdq/URjJKEMGT7G0/DehxOXbBtIrENvVxZw6eBJdEJgAmqwq22N58XQxMPI9K8dql1R63bL
lYiztlDDlUbRBpsi+G1l3+Cd0qvUBtIyd92hDxyORdgZ8vqf23cPUotHnVk/fRnuKyYkW0cixTWt
fl0kPPic5NZ1P03f/mJ9/vcPU+rjE+1oCDeUgvvuRHTXa+893CvGRUATWXvbCK78xcxuhm/9bcLe
LrUTYZ1RuHz5aEVSBnvO44j1JdXMxEcsEX5h6drkhIqlCLiOMHAyHjUjs49SyLUDDUosXxaKJj4t
QGlR99qN7b3b97/LgLq/flCvBcdML96nzxFhs3iss1Ydb6NGnLse9Z6chhXajLSV/eoEycCykpzL
AU8bz/1dtn5g2wsPZCu4r8QOf5ue1QKJvnRPaTy8Ulud0tukqq3rA7UK9IbKRsKny1PjwdtQRNbI
e5lTBbZkplltqzLnMeUOAW/zSIoJtAQW1k3rib3wmztMdb+Sm+OVnPgMeVACHGxvyhmmbTBtHMOu
zCkcV8nKvWy9V+jdJAHt6RJ26CaQY0zyWc/JsjWe+NbkZpbaWShqhIw2mPFNRss2qUI2XIZ4VtyL
vavm27gLIFMiTdsJ90pLtXhHPcLPsRvfMNlKrwy43ZIKcOQMxGP2LmoyNHbX/tp2+ZhxSD+8jco8
tXT9FPG40dTOwiFNUGHYToKFqy3nIti/tX+rxLVrr+zNASd3nDQIlTlTWoREsbMS9y8SdJiHsFms
MfV2aJYPE/WmY4SQ6NNtxDjBgb5D/qT3slfmQtmtopyhdp4XofE3DebJb+RmjEuxjzpyQW5REdNN
vH1S09UtW1qT/8fZeS3XjWTp+lUq6nrQA5cwJ6b7gttgG3ojirpBkKIE7z2e/nxg9ZmhcIS9Jyqi
o6NEUQkgzcrMtX4jooOc9vFqkrLQiegwH6XEsccbQxLdeuDKjj4A2lgxKcY+SsERBoyyHXAY1vX0
mWzEgDrKRNUYv5VZh/mRgTdJ0kwZ5GmkEpyaO4gLsICoUErgB0qpx4RIaX9Kkw/LEGqbsqe2k2Uv
mpXtXbmEbY5zg1fzdt5A8q+PwQ14WCRLpUs63hcjSEhun0A5HdyGTb2CWTSSp7KlUFuNMrJmLfOt
DjDKUwkDuGG/aLrb4pFChaSh7xWzfobHKK8jiaML9OxJK+UtF8nNEI7FWm40dz9S7pSKgSDd/wSr
9OanBWnv3t9Nok46DuKubGOrU5CDCzlySbxn7+2LQoe9LsHb1bpmTT4XvCIwq1Xho69UpuOr11li
q3TIuOjdj1zu8p0HiiiTR4EyfbEnyQRP3MTSLQVUBKaofKuoY10oo51uiemtBK5O85CA8N49ANF+
TM05GNBUh0Rz5D+uyFKBQhsQnLPS6zzflBFSwb7e4Jajs2nrvQ3MB8GYguMeXMC1nsEwcItEorw2
gY1ihdEmex8A2L2wp9JTVWWPWvqzblJBtTr6GfkoMIMF3Npej2c3CtJmOZGtAkX/8C1s+hHyBSsJ
C+S82wQaVxWbXYwdCqMd96kjM4qXitMET1pjobVg6Q9Q3XOk7DYNPGLGP3yOi/SBewloWHoBW49+
MCcPyW05ZKhLimA75Ai6QWsAJ9sol4EPPlr0xPJccB42yLpz1tqiE87MtM3bRFE2fYERV4AiOqIy
pHBl5WlMZOhLCYIzmnbXDxP9N7dl/LShuHj1MU0zsH7BcxNwsxjdH6lacX7A+EqTUMaKi2eD0jC3
3A4jgDr7Tob0LWsnBKkqky6tDwlcgC0A7iYGAx5MCg5tT8Ge63ju0h1DTIWL+oTVsT49rgNA7REy
xZEOEhb1QWUM4OdGEqmqMLiJw6zZqHagrkxuD1zXuhSj2kq5Lzr1PYHXQsJ9QO5tDIpbzYjNnTxq
1oWRy7gwVAILAVsrbkspvpdCyHZGRr0qxRPBCnJ0uAu45clA0BmIOMZAUblQ0ydS6d26jVrLaTzb
uCzd4FUxzC9lazWP3ki5orbUG9XN2se6iSKWFwheEIx7boLtM5W9Y1NLNZkuI3gIgeiq8dDSl53C
q8GQXZd4mhSq6iiR2X+TLTwS44oUSRIqLxD2y7vObPS9wHGLSavuKx03hMgIqxuBJCcX7IlgMeKS
d5ANBEnGJnxHH/zaTnl2Oozvdk9FaSMEtzETfMOTZ7RT0qu+t60eYeY4GCp0APBr06RarFO3KyCD
gtKClpDDoyTXbVLpVSz/zY0QmsSyt7jnw177zLi1VdndU5eiJBWG5oHSaXiZgf699IfhJWtHXBgK
dHqHNLSNg4QUUmd5Vx//p+je16rVQV+4sgvU1ai9q0AtZdyWOJD7o0fNxNYFuoumRCZTbkbKbF+V
zqpgwhiD4yakdUCkk7BREg92AbXNMMg2vkiw/mi7Hy3ZhJ00ah62DobJCbLB+a5Q8JLmR5EqSY6s
xA9Fb4fHsk+iYypIUAMRjVmJKDmUO1cZ4XE0uqMr/XUisuzgYpuZDkYYkp/x8q0qy+naLCTYtmTC
7lRTRVkqCNSthc/7WkLVd6MbQ3sdpzY+YwoFp77EtK7ueoClvjadOD6GhhNG7jCVzG0Den+vK1q4
KSrD08g9yi5Qo8w95l4x0cW46w92n79gxo0WEP9uKwEqvXaHGiogfJNVZNbTr8Qgsw3q6GYFWkP2
ouAtNSiV64O+/avTR1Ufjh8YGc00o2sbKS4x+MMur2E790l1V6bJqovU9hB1Zsg10/avOoF/0Md/
6ZN7aR8hvNciWf4yKNJFGwXuFwjDmEVrsndUOmPakFASIYOPxIAZIHQeBe1Oibmw5frQ32qF3t8y
NFDKGQBH4HVLzl6Y7NDRVzamEDE0abyTR8PdBTrqDhTPt55icUEtAeQOBQ4eOE6lj4Owvcfkvpg2
tEqtFUBSKKOPaCkWZko2rnlWvL7QuENuFUvPAYAQC+1pJnqqHx0rGPplI2fXXgeYPClDfS+XwFe7
CKB4zcHroNUJQBUMdwt0XYcvtZ5iEfvX3E0mbsrUVARbcZfb+oNnRP0VOpuaY0wzF9hKeDmIULqO
+/IL0OjhNkyq4Mq0IqoT2hC8dVRYULADtwMIMNuh718e0z6gZjO1O7S4WyXQSjqOqS7cfhdxmIj3
D0J/+9falzxQqIECDonMcEhYQ0ZN8nDs+XhFnJtxrQHjc6WoXo5BS0svZgCBPFRGklgdngePKlze
41Bng4ep4ItcfUzEUkyeBLqS7FjNLSjPPtxThyKZZIx4dupNtJGy9F0Ka6K87OuP//NfqRcBWpl6
jQXRb3yPk6OhZvWuq4p3EwGKTZJARlT4ShsKwSV7bXorrLJYjZA7d37pIW2nfKeI0WNWnyfHBKcP
LRPVja+qDx9jhLvppDtE5qHyo+xylNHdRTFiL/m58tKaCA/HMtfIAAigXh+ZERnEUwTCw6ewLfWN
3ZqMlx5aQBYhY6tyKh77eqRqoQsOUKQMkPfTtWc/UVcGAjA3ZYvCr+ZTO9SKQxm61U3ScPqw7OIO
kso9B3XjNjPM+qngCuonOXazJfVmQYWuF0N5KSw5vsyBKQMS2gJNFsAHhuLBCMpdIeVvgW0PXwsZ
48Tc7r7khPxNUHkk+uM+OgoNUflYr8I70y6u1da2N4rsZnfkP+EG4Dm19qqpNzDCcoTslR8J+NUo
jO4KjiyChK0VOT0ooPuys+7KVjnkOTTNWFOMPVd2wFlRlz8n/U/XH1FRzCalf/HgubZ4MHSLC4sI
vxl9j6mjxBXYq4trS4HEr+sonun1pSZU6SYlZm6kMKOmP1GFG11JL90c6zDKp3gX55F8640Ikprj
qCHumbWTlW1xTbqDG4lSmPk2UL93qebv+xKyUm7AVWy9tFsbtobSktn7W9n0hm+TFPRIXdzJrBSi
JSxqdSgTDAcxrcQNWrnSFIyMkr54huqXHTgxcLURwPNDUrIPCcJFF62UhO/UDpyh9w9lnRtPBeha
BCM09baLmrsJnbqJ2g4fUFgBW8RNyn2LD9/mY1l0ahRcusMoX3aS3FOuQbfPK30mTavb98Fagnu0
TTsruiZXJW2HUgTYsqOzHCP2qZSDvM1jDWE8rzOPKKuAth/L5FCTbDloA2Aa/1EmTbaNEgNp9aIr
9qYwSyfNUwgVKUYTYkKX5X3kUCsUuzGyrI3wkHWBQHbVKFxuQl8hzEMeDK0Q47fWPgSJ2h+tkIRA
1zM50/amB9m4VgFIwT9JSc5jcfMhMQF4UbrWIPYIDR1cDz6fnya7uKeeDv1vJcfyJTrlklPXnbwb
x/FGk9ECKWVwmwHF0g0YZhZT5x3DDstQxbTNVVHiC1TVtbfpVfhbBmyzUCpvzcim+gMEFw9H3Ojr
ZueDax9j5b70ynpvQjvrRBRfguGydxH7KAKjhbEDqy4cP4DvwY4a7KgxXFqF3+4sD0O/hBKWHpfo
0qjJJAoNPjpr/UNU5+ZOdcdD1pccahOLqxB6+I2FGLLrTruT+yaVCaIIBXTqpKk2YyHQtbE9RzVs
cWFDhTfTytzVsfySqoj1FSjV5m5urUYLgKCt+ntfY2nATClgHES7hMmYhp5yFfStgc50gU+xiptw
Lh+JbRn3MuBFqRS8JuxQogIXZSkc69sqcQwmJUJHteJkk0FgGrxQB0PKSdbgKEG4HCTtoUmkb8EU
/4ZKu20J4iRWi5shMq78gYK+7MvjWmvlLxrZqhXo9An7ZUbYfF2CPO6/8DpUBUHrZKW6GaxURXRK
vzXT4WB5xoFbDRUYnUb7SegfcgyZIgCDsHr0LZyDtefrKAkQclOYN2Yi/cwkhIchmKMY2MX1JsMb
q69BgmpBfLSl1jug1/aSc1AHHO1Cm66BPeZZupbHAVLx+LNXEnPz8Vh2p21gQloBtHslq1DJgrHy
ry06OECJ3OjGbWZ2XNspO61kvaeEV2DxCrJYd8PyaAuMPlSIjZZc3Be49HLgnfyZy/eSdL0ZC7Jq
IJFyQ4JKza8J4VsXdZSY+1GxgLcWX/XMvamV7t3tIJFWlfHN5uIWWeLIiNa46UU7pdeAf5vDF8un
RKpEHbp6bbEPahkFqalaWScK+VoQwSWJ4FqgIx22sA9qaD7c9lE7rpEo60FfrLxJAdVQ8kvLsnyn
FTLyP5RHNnUNFlajQFFpEVnOPFlzoUekYWq0Lvov/WSmnsTYaMroVqzq4GB3MmU4HWmLNIcxk4WO
FqP24+NR4nn3idHXl32g52vKOJd6ll7XJtY6WF5ibiwN63a8SRIg/qUyHHLKrg6mKV8GVT18vEg0
om6boih5x8FFvnJTBfUABMZlhdQHB/QghtxPSjZeq1V7Z0b0smSVD5oHJiAp2jvI+PEaevYhjfov
Sm71SD4hKQuLFCuKQX4IteGlYhKv64m3gvceopwkxIAYRi9Fw9nIYBaKCM9H378bMrl7MUIAL+n3
UJAFbCMFNYoRorIh7yO0jeps/GIM7JfBlaXg2VH5OfoyAwJCROJp9/1KJYC88ITZxibqBu2AY42I
WWU6Y4BEid5B19Al+0tTxugcENQAz1MKKQBs+I1/hw7Km16S1Opb/CBgCb+kwoQklii3xiA/GRIw
VC5SZHyy+BtgR2NTmd8E5oUppwOkGEgIYXyyJRdlURMVAKAtkuqBz11CCkne4gazKXaSW36vYJJ4
g3j1s/Q2MquP/rMEsmtRUGxtDeZZxbdGeUFCCp+9lLrLxyLLyuKOGgq6hCNechMs1vblfZqCaxYI
KJGLde89cke1EfzIde4Q2Pw95mUUXsY6dxA9kwH74QP55x//+a//+s/v/f/xfmS3GdyYLK3+9V/8
+XuWD2Xg+fXsj/96zBL+9/Fv/vt3fv0X/7oKcEWusp/1yd9yfmTXr8mPav5L09v8d8s8/d9vt36t
X3/5A0bEQT3cNT/K4f5HhX7ex1vwHdNv/m//8o8fH60APfjxzz+/Z01aT615QZb++e+/2r//80/T
/uinv7ppav7ffze9/z//3L7GUfyavv+xR000fa/m//LHa1X/809JmP8wLJOzFndt6P9gMf/8o/vx
8VeG8g9dWIowhCU4Cn38VZqVtT/9M/kftm3YJs4uNsR5QxV//lFlzV9/p/4D0QLZlrlE8kuyrf/5
/zrhl8H8n8H9I22S2yxI6+qffyrKn3/kf4359JGSquimbgr0Mfj599d7zD2m3/qPVE/6ppZr0+lQ
MiNPzDmoy8a3uE2e6kErwEYEBXx9EyZ+/KyZZNVTb3A+ddm/X+aXh2sLDzd/fbhfuao0IpDhINa3
ouaLsOSFtSbBvcJi4JA72u3pBxkLz5l+/ukjiXaUIPLcmtLFJA23I4LLhYkl+/Z0+wzHbztx+vmn
9ksl0wwtCG1HEczuV1TEk/bMq+sLTU8//9R0nyrmSL5BOPJwo6eMyeH0Ky+1Ow3Jp3abUQY2FtWW
Uw13ErgMhEBON6xMg/e7GaX+2nKWg4cfishyTDlTnLZAI7oCTqsP9gbZjAzv6m+cW55RESEvwV2n
6a1v8PG/+bE1HEaRful1tC8wNj5aHtewM2+1NAWm+f/pe5VIkwNLJzsBxwZJGofc9Q7J8LV+IysX
kCEfqaJtuDAom9MPnJbob7tB/vWBse+Z9WCP0c6dxNhAzKa+/YhI3zoObYo++s9BbbeaW9z2HLn6
WiBNr6ECEknYvujYdsbuNRharC+ABOhwwiRNvArffAl6stBKqz1IFUIRfrwTQ3R1+p0X+sggSH3u
I2xohDvqMnPCV49lBOVPLsE1DihYpPrl6WcoCxPPmAUcuJNFMNip6VQH/QBX76l9Hl4wenWGNZqU
b/GV9nj6SdNb/2YeGrPg0te91JkuX6M7KIPfBM6w9Xec388Er6XvmMWUUYY26CPx45jDMUA3V0ZA
5fSLL7U8iyZSSUUtqVnypA2gXkik9zLEkf9e49NDP62DIugCy0+neKI/IsXmB2fiyVJvz+KJWeo1
JWPfdHTXv9bU9j7Q4ps4B2WqmV/ryOIWlD51QXWm95WFrcOYRxkvh8vKCZ0As0bEHGLX1rvjsmSC
cVsFtxi4rYz70122sJKNWehoNPIkKuBLwO/IAfZrA3hqob6ebnxpzc3ChGwCDfd6FWGeBkCZFhGN
RXXQcmjHoXduzS1s8tPp4/OgQ4niUFiqpjMk+bWVgknUY/nBwzuFotrPWKEUjFguyF+7dIosPGrJ
mScvdJ2YLXYVsM/YjxasvGJnC7KPsHTPzICFVSJmy9tDwCAOKII7beO09c/afz89IMrCiIjZwi4b
qcdtlBHpDuN2XBcH5GBw3l6NDqinRzRL1021cq/D1ennaVNf/CZOidlyjwbAP6WOEQiQ6luIdzee
z0kfPZ0rum7TxvpDGRsTWOFC5o66got33wX6LcdG0kiw5qckKm5rAGxCcYQkhySv70LhV56xurz2
exisg9Xf9wm1acPcALP+qtb+02iXh5pEwACoJ3GrY+xJoOI06Yjs0SYkaYQOMUZMxXilxf3N6W9d
6tpZ8FHDeCw70v3cR7GPSnFhhgVr3eba8+n2p7H/XVfOgpCaeFavTTE5xde3B5fjC6jY6LR77je/
DM5M6qWZNws9MPEb364S1+mGmwJ4nZQ/nX59ZVr0v3v/WaSBFAjAhAq60/cj6AFhIQ/j3qeeSlJW
hsozorQHmcBs829hVp/pNGV67989dRaCKGg3sE0ojpZrZUuOY93uxKZaowW0iZ2zZ/2FsdFnMagK
60Qn0WNC0CVP0nDQgjv62oGwdQ31q0i5SaPRSZ3cqp7HxEVOzh+cyk2+Znm5KzmHTBo0wqu/xjIq
lqc7fGEk9Vl4agZ7aN2i5IiAr1LXgTg0/e3pppfGUp/64dNGC5BNH8EB2w72ybX+XhUNAkA/rLFe
4bBUVj8BAJM5vjvztKXenQWtMK0sqw16Zr4Vb5Fre4CK50il9DXQsq2I06+ajRaVB/gbFGICo85D
vtW3fvaeR7UV5wVJ/yYy8+L06yysc30W0nQulUgyIRLlueO1gumq1OCc6Y2HZFD2px+xNGv1WSyJ
W47zhvCJ/1ukEc3tuKN6u9d+ok+8QqXrzAxRFqKzPgsppm74JRuk4ZheeGfL+bF3tStJF7cklJ7z
1n5pBewJD58utLjs/kLEOQLfNdWXULuxJtRwxsVm5VeC23XQ77soTzenu2Bp9s7iUIeIaALxj2ih
AATOEbdV0SQ53fY0Ur+JCfosEhkIn/R2y/VQqF8UA1B7/Ygozrk4txBx9FnE0V2zoNChUqzcoGy6
jteJg8LaBbJWjgTj9G99gjYLOHUFcNOXS5yCVHDxTbypI6eTz3zCwgz/2Mw/r+4ednANCdlhPBFC
eglQ0lJwciQnevrtlx4wCx9ei4xZqLKEVHBt2kNSJMhp77Kgcf5e+7OA4VKU1RPSS46hvcg28gJt
D8MsWKeN/vX0ExamkDb9/HMXBcGYVJUmnE4gVwn9xYVBQDr4dOtL90httv7hhqCEZbrcIzf6IblP
du4eFu4ekUaHcsrW3p87oC2NxCwClLEuicSeDpoq6KydDVimtDdx8nr6QxZWsTZbxYhYGahN8h3Q
qyvvPcbl83TDS/0/W8ISAUE369J2VMCmFK6L8CWvzhzklq5f2mwFpzokcwHK0rF34sZ1GgcHhDWa
9dVa3YLc3J1bxAudr84WsSUh/ywBvHKMCuA4pKCyxYNHuS3D69O9tPQl6uwMUGWVnwyDJLCZXed7
GBu7NlxZl8hEbPQtRbmdfn/mSUvfMlvSumQlOA4qNgkJbZtu3b1t3GFbjovuOnpEMgopoM0AcJyS
zNnta2F2qbNlroo+R7mc/gv32rYnDeKv5VtxBaPkgBfAOr7iWnHm86b18Jst4yMR9mm9I91e5lpc
WQ7uDhwjkS/DvuDJWverKa5jvhOeCV1L3zRb+TKUBt2MyRq31a5BES8CsHH6G5ZGaLbUvczSy7TT
LGDbb72mbEzghAHSNmXY/71Fqc5WewnfE3IQpxYTEHqF0oRLwgvt5NPvv9QzsyUvmrhqhJcKB+LF
KjOAGpwLt0stz9c7SsuasAwcQI0jHDa0BuMzfb50kFNmS1wxoSwjRGQQyJUtRitbLgJv+oWywgp4
e3Z6LnzAx/nu0+yUtCBSO4vdKFeQMyjitVU8nO70pQjykQj/1LQsd3FX2aTUIIHeAXEu9zDkNgXy
gsq63kgH9Rhn29PPmkLFb9bYR87i06OiNjLd3G/AscLP0mOc0HK8SpRHTf5muOWZWbS0tSqznduz
66aNE+aPT7IcWNJaPagbtBoAnIB8YpP1d/VVey7duZRw+XiNTx/VA48ZpZqbUr32UqfbyJvGQaVl
02ylK4jX4gAk+4IrypkluDQTZovc1uGd99PhEwNeA3MBDdGl06OzED4+ZvinDxGFLIkCYpMz1OaF
hFt4/DUL7xX9zFa1sKF/lPA+NS/BqAPEpJgOOO0VbMnHEV/vAC/m02+/1C+zJW5Ti3OFz2FfA8Oe
AFeV8zOXiaURlmdLHAGoDpSAYTvgXp89OzyE43CrqvpRVkcDF4HiWWCfDfo+7ZFsNlcubIg0r959
S8C7lzYiB5/ktUAsT3/qQk/Ksz3f11whmAS2I3XPJQ9ugb1mkXmmjLLU+myfF4hvqJYuweYy8I+o
6hhFbt9HrVo/swEuRAF5tqkXFGzHJDJJSLv63gBoBMuuATlTotqvnjm9L47ZLAiABosGoKiWk7uY
gKTDsc+ipxIKAjrBQJnNGD5EuPMLLrgZexg6TBduh6BdL0BO1D/yBg6cX5vh5vSQLcxOefr5p8mP
JomdyAkXrraCkQPFrj0TDpZGaxYOlDzMoKKolhNV95wCBczcdvi7nTjb7sNYrtBwYU1Vm26jrGHQ
o6b44u6jFfhksFkrEGJ72V6rZ0LEx+X2NxuEPDsByO0oGZI52AieN2iMAFIqpdGGl6zBMW2uNB3A
KTKqL0Lp3w0htqXMKY3cHCce4GYlqNchvjIBzyomsihxDto6sd78Ub2KQ9ybkSH6IsiX1XG3E54B
Fkl+TwflSQxBvDIG76btsg45a+x6PQtoKX6Wrn7jBbj9qe6TpLc9/NjwpkMS5+9Ni1nQkqnkK6xk
4bjDI0jbi0Gu16db/v280OxZzOr7zmvbwLMcCS8zyYlx2MGB+O+1PYs/EO/xeUC+1/Fab69gppdq
1UYChn26+d/HB82eBaBM5DaUMct04px8U7MPAUrWwa5HRGJU/x6mAj3oXxdkzLYpjx27UZBMugEY
w5j9dgzMCxU6y+nvmLrj/5/MqCr9+gg1S33YRKhLoPiIgn4LIsxSuBwpsF67HlXY3lvBM/1bU0kD
T/NLhNGN0Gt8SzPYXjdd/7VUuzOjvXDCRX3h15ZDKMZj7X+kuxBzJsFu3KY77CS36s5djbenO2tp
vs5CjVuz4k1EbZwkeB6yY8hm8Lfn6yyqNBydXWQ3hJMW+9G9QcgGc8Qz62wBgaTZsyUsQJEPpRYR
ei/adbALDhhVXpD3WkdbsT/dNwubmWbNFjNZd1sZ83xKFmHVskIfDsl36wI9RBRlV/Ia61R166Hg
ciudKRIt3Ao0a7bGywxs+Ahe1pHvhhWeZ3yW/6w+wLLc+AeYuy+nP21h2K3ZWpd9WxmExtzyzGRb
StpG7Yzvbia9nm5+If+tWbNljhpuBOpfJgW8da+8XeUUV+VRMy/GZ1CWF/adedWttQ1ZEuqQyvb0
Q6e2f7Purdm6HxBxMGuDMl4tIzU76fv3l237oolzoKrFwZmtdSOtMDBDvIYrR7fJ3xsncrhxHhDk
XyVrUEBnQsrSyrdmK9+rGmuoihBUhBMZF+JyPAarHlbACu/ZtbRuzkQYdVqIv+ux2eIHyeym6Wga
PAdV21vtzT2kezARDy1pde3g32Pqc9lvNJ4aw+S5LnanR2pp9s0CQ8Ux2tMkdLcI0Me4wDLeiK/G
sDqzbpean4UGU+0LQynIXmVJfC2NPuaASvAcyfaZmLkw0Sao5+dDZQK2KgPDbjshwMNQ4HNl4jy9
VYkLp/tnafnM4ZWuG7Z5kZmW4xrNvsNXIxDyPm4ZhKjlfh12j7BdNgHqbfUQ3Bjo86/iwuQGlAWH
SkJ4worbiWBbPAiVCJWrZwZumui/mTDmLGwMreHLhl0YTpHfFjFkCITzTn/ywqZtzgKGpUdSB+yD
fajzr0MTli/iD4Hjmm94FuBGd/opS+8/CxFAyHIJWKztJNlwn6livIhRRTzzCUuNz6JDr+R4AI1U
jmKsJOXqxdec02+9MJ/NWThQ0beQpXjkzBQ/1AO6a8ZWDfIzjS9N5lkMyF3cv+ORTVqX70rzPhhu
E/+1ic9capeGdbbS5QHpEQUHCKcsVbbnrri0Ko30nLmtUa8eWw33oHOVi6UvmS17He0ffI9lAP3K
D027JCuBq9FhNM5szQvDO4c5DnFiIerHXY8sLwLfWCo+nB7epW1ljm0UsdxXowTcCSWO4ou+wuPo
Sr2N/RWEOHmbbqQ9Mq2nn7X0EbMFTARRVQWgj4OG1hPgEEyEvepM20vbljFbw3LT9hkqgeYHIkR9
7a7aXbuyLpKX8nC+tL70BbMlbCJ7VZK0BCQg3+TW9SCd2XQXZo8xW71VMWChgB+8Qy5rU7uoqaPb
3R+Lc+0vvfdsEXcdNHIvp2CHeDwaLtjN6+u/N6azFUwxE1dNn7TUkPxIW30FTPZMRFucmbPlW5kQ
aKAbAPNf5eVa2zYOHK0NGsn9SiMJ4X87V5xZ6v3Z2rUVLfezEPSc0cOMQ4aVapqWvmdn6wUL3T/H
MkoB4huBx+bZSGMEpEZxUcGRt6dHYCH1TUnj1xMBAu1Big3QdDDE9XZdreIb7xuZDFI12qp4IHti
nhnspUU2BzDqXZcHlU+CAe+XdbQDQjxdfAbChPEcO+eOhtNR5jcb/RzNSGZr8OIQHMF0MpzOuYiL
U44zz5zQlkZjtoh91y4yNIssJ1AeTbGDFndmxi5slWJ64Kd8X6KbgYCq4zruJCpru19QvFz5knJm
O1s6mInZKtajPg4khUKc9jBdzyrWQ4yf2drb2KsEkxwnW3c7aO4xohPM4TNftdRdsxUeJoHmQXkU
Th286umNW57Z+5fanS9vJI5aucZ+oCoxbbQrdIv6zeklsTSBZgs69WxRCJXrOazNHSbnu26rb0vn
XLxYePM5LJCqg28VGslyi4N9+Ib7xenXXlpec2yfbXioH9UfSRed8lW4lVbIODHeG3mHNs3jmcdM
8+U362sO88PwJ1TUjsdE+KmTvigc5HbMC2pK2V7bdDuAqPm52bMQW/Xp55/WhIQWXjoiJQwYIlh1
yZscJYAVTBhZ54B7S6MxW84cpiUv7qgvesgySAaIQfXMmWJhPc/hepRIEd1G7N7py50c32rVZZnf
nx6DhaPpHKIXoaJe6/jOOZPikzwieFDm0galvpWRYhPYGfGrlmTa+vTT1I/C9O+GfLaIvU6EeMal
rqP6xY0UNreNHsDemZihYysf+9J+LCJkP007Ky40MwnXWld9Ndr2J95lEqJLlP6NsMRxL3yWkCPK
VHUjGfZDO6BS15aXeoF8JxqQRWZTMsjyIyjKW9+AIYSqEJpW7fiApu6E6saOFWziQdWUqyQ1V3pq
b7OxRpk1+SLH+TZOWzyrBpJNDRYgdVlgYonQgGFJu7HRbhB9QrckejSS1IGQvw/yHupdZb8ljby1
k343xupzhrqMJVuvCFwhMBTh6hkhuddh5m6Rbp/UOVVEN7qKfGCDcG9aRg4eEC229qjPfOtCzL5K
jKHlKnmwucJeWJp7QGYSDqerbcxcO5R2+mAjqoYTh4rPS3qPR83dkJYP7pC/kzZFuCWw5E3nWahN
tdFrpvvHmrzwRVpHkwWI/ea14yaa7OcA+cmoLuM6bXbtmwlHIyD1Ugnti6cXW3cMEcnO8UmOrIsQ
bYAqqb6UFeYyZXcViNLfxEpyL5RmVzc2hmBBAj3c666kInmKZQ/lt8G8GoDY5jn6WrotyQheVrfY
p5kw9ptDpmPGq5mIY2Ewll9EeQfKw883ADLWetc/V22JrqtiXGd2cykG4zbIjHDtFuEuKsdjivsi
MnzvWKRvBrnbahqKLfg3rHB2/FYGGVe6/mXI2+85oul1CJ0bt1SSBW7zhj8v/nJZcxXpWJBkSXoR
VIl3Q/XxbZSCN73KtiGqATXyaHIhI1KBFoNR9Fdp7n+rOhdtKHFjJ+VWqWzEcECnrAMD34EUgkDX
heteWJMub7w3a3gJQe4/BLXmrwHGrm2Uy1LL/oYGydGXgGUnQ3ynl0hI+CkTeFCMy9pH/QE5fWXo
J0lxA1G0Xuy9cHyy5WBj5ViKA/C+s7RkH+boio4Ce0cLGcELDbWMbaJL8eQ7jHqBfNRaFGstge+R
kR3lTFzyFY91qV0iP7K31exJafu7ROjRerSGS6RSkAIg4KjDT6wZzhVXlo6Ic2gsuq7wqKeIj2Bl
utc3SKvtyzdcQ+0rhbxe/cNbm++nY81SOJ7tvSHi27FIQTqJ5tjgF6W61pkotnQhmKNj085ISzsH
1SgfSETwEeotIOISMWBOPsMuekNu7fRHLD5qdqY2tRyBiJErgfIA4O0DHOM51PL7FVLG69Q5l3Jf
2GK02ZW4MWzWy7Tje9pdVN9k1k6qz+Adl5qe7bxxJOV+XUzEFRPNAFeDcj/sbLs5A5BYOGPNobJl
TZKQnRf7gqK8LOqnWi9XZptu8e3eNL3EKbTc+ZW2Oz0gU3/8Zv+aI2ctinUW3pMcrVH8jroX1/8W
IxeH/3nt/jz9iKXjtTY7XqteitGcxjOqTfzYbrOdcV+u20vpOXxQ8Dt+AeeBgnXIxWdrbU4/c+EY
MAfSBk3YhpZSuU6Af7iF7BMmY9zgED61kuapinXkqs/xLZbmw+y8bbeILikjhLpIOQjze6mVWIqe
S+0sHPPm2Fq/xYV8KDvX6Y1wi5TGigOyI6LhHj3+M1NgKYjNcbV5U/oIzATuR9EtRhRyq2/GHYrI
KBVfNLggjhfZzbmnLfTWHGKLVSOW2WHsOiEAMosKtJTmGPa4YbA9PfQLM1qdrXzE4fD0MkceABVE
iZOrzuxD1DajYxd22zrXvHOxbDrj/WbtzPG0vtToYPAqyREP4qu3w9yeO7tAc3nNDDjLOlmI+3Mo
rar5QdPheePYGQfMB7M9c1tf6qfpeZ8uENk4pZhK0AyIKV3GqLWVBr7lQcV5szU3Gb53p8djIZ6p
89WvBrprYJTNnbHmag3vYsszd+fm01L3zA7gWYSbZuXTfOhdN96hS/4vZ2eyJCnObOEnwgwECNgC
EUGMOY8brCqrSsxIgJie/h7qv4ssOgnM0nrTnW0GgZBcjuv4dx6v/+yFCPL3dO3T8AxF3xEFJtZI
NpKTAElIEsUFCgbthI3qFvmwzwAqv36vpWeYbe1Nw3OuqXgGwX6DS97mKx9Df0WaX8zQuZwWgESD
ZNg0dlXoICEzgWCQ+iuh9MTh9juI4pE4yh5inp2RouOYNkXj17S8QdW09tqWn5A3r6mGycJT/t0e
Po2oPhbCAe403MHuDO2LGY7A6huDK39SRffCcTgmhriHN+cJ+Jwt0c3KywxIfkdlfLEMfoLXOBD0
ouEwtyk8S8IWGwJtrx8LAFot7RXClhdZtI/Kmn5qIVJps0CiqpzrlqFNVXXL1yXdqlFx0WC5962X
/lee8Gk4xtBMC3jbKbu6+M3ko7XWC72wY8wFu1UInGiuOKDdDpuU32OQNxLWR8z5nmxd/7uNfPrh
8dRZ27Tgxmn5G8B/OsS/Rvv7+qAsjfksWLRC62AknSu7wthAa9WwCbi2Ji5euvgsVEC/WJJWwzKb
bGJB9gQO/RKvKb+Xhn2WBdiVXScW8vId6PfwHAzRJk4g6U9GdXd9aJaWzyxIFEZaKnpXKMgEsmDo
NR8Nj3fXL73w2+eSXHCKYrivYiuA0cToGmBPA9QNhfeonTNQgL4X5eZCWxUeZJpdRZDPDfIQdWhH
AImod68/wsK7VWeLdRzxeSQBQNuxJnGV/FVYcG7Xn65ffGl8pr9/mvHlCEuf0IYptADzXUUpAF0n
KAVvC2Zurt9h4eWq02N9ukMF99Bk6CQ4xvEdPL6BhPx/ZNc/xK7PXKWl3z7d8dOVuz5WMMxYUVSg
JU6fuH7pSFwZib0Y03Jlci7dZbZuaSyHno2cBVTnLXCESCdCaPWMOoPTobrWkrNUx1VnK5iYOvCO
EZiQ8BHtNjD7QJ4a/zZcOCf8qHZyJTIvzaXZUq4UUhs54wrUzjUMWghwyiODmYg1fHOyzpayDbNU
1CAbZYdqFjx9M7gKoZNiMFYS068nE5mrVSmPYWpTmiwY6AsMWYbq4fok/TqTI86UKn2aStbkU1o3
VgT7ZJBVaiDroMCUFqCZHLzOqt8oI/ymMrqiX17omsdR3r/3K2g5ODg9BKiHg8Ra9IGlFptas3/J
MT011qujGYd4dLyCKv71J5yu/N98icx1rFaSp0JmZRQUTYJ6FOw08XCdAGYVlFWyMoyLzzVb7KjI
KgUDRX436gIFx+I17wo/1ZszrM12bZY81FEn3U6GdyMqktef7Os5TeaC1s6KYZVRY9M29cpVYCVi
jLFbZ6/Xr76QaJK5qhVaw6HmNbxctZv0GWVl65V6wmuC7A8jrjiJfbktduJbh/rEmUWBWKCdoE0N
FuQofIsebsM+vMpg7He/8jT6wjSYBYDByUUMG8/pk2UctpPQEWVQD7FfO6S/oNbbfu/Ai8zlriKq
cytLsWuBvA5r+g+KRO36M3wdkMl/RK6qDlOjBjWXkXEPrhYxsLqmfashLbl+g4VYTOaaVpqmTltK
jQX9q7bl2/AWOZVrvwI+AOTC2on1wrSdK1oHK6pSvZDhzhjgwX4LuCksZ64/wN/P9C8W+1zNmuYx
AegVjUhaBjx/WcOaL7X3vXAKHxamGyUzAuz5UDenyr6pYa7HQKZvkt963qu+2Sg3YVgafoNvWyjm
kE1GAKNNDgkb4bB2o0LK13T6L3iESN/W7RPN6EbrASq9/vOnoPvVr58FkdpQcDJjoo5iFu+OcQMo
/w5tRq4MHxnEFqJyVhbbwmZiz/KHrOvgjj6J62JyNhLANQCdvv4ES1eeVt+n7SSVcATsWgXtKSGm
aBzdxvX3uuOITf69dOz0KvYmhk9Npj7ZeuKJFkI1qCxWMoS/34Bfjf4sQsBtzBrhnA5VGljbRQtT
WrM+GpW+VZM/0dhcIEd857CPNHh5gjUlUNgV+EwmrD5wQkuhUolhPJdurg/k0iKZpRNdDmezrp6e
VpgMRU5YpkUitVwN7m0r72rhFnNx7FDD9igieFdJ3QN3qwCzBkKonuM06PozLOy8c21slHd9p/cA
RfbkV5m/pDjFZsVbiR711f6rpWeYpROki3OlyzGTq23zigQS53ocRzbR1gEtfgMucb8xPb5b0/Qs
3W6KzJ+mNxDNFrMALICyUL/JivCOM2M31MW3hIvEmm776fKqKvOsUXsU7tM/DTQpIl0J7AtZnjVb
8HWWUlLDKXQXOv29mmm3sMrbMJ0eKqvUXEUz3ona7/pYbK6/+aVxmoWBso1pmwHgt+t6Au5xhT6o
9D11QFm/fv2FuhOcW/4dqbBuE9En+DJ3sg4dHikWbZMdcAD92tjG41jF9w6BvYFEqxINYVPMJXa0
uMaHsLTv+mTY5LqS+OjQwj5a64cCUGtPjhoMfJocvY7pMUrE6Duq2On2miTpLwPgiwBjzQJMq3PA
8tCburOAyZcuZs7G9iofINVtuXM2EyHT2ZQQMz5oEdSYE+hovYVg4cQGUOF/hwynpXpUDCB68I92
Oy2SPiiOQKcR3R3vRg8O3ocSKZ2zx7EnKBXXX9TC2SBo/P/eta9IkqY1prQz9c3rQXpOPfvG3Ezd
UcmG+Wu7w0KXEZlLc3OA4VBoCtEzyzbTGWT1s7+Du/CjcljXMi1M6zlxlMUavEl1tPxU7D4bPnIr
KNKVD6OFrX+uyLUJ+lIpqOY7W5B+cn98N/EfMHw7AEK0b8xynzdruMiFTZrOwkwYEjbhjZBmpO+2
9mcQu+sve2l45lGGKCUK6inedTw56OnbBCZIobWG+F26/CyodOqgsaLFVBr6YWc4Bkwp6bFK1vL2
peT3P8TRFviLxITieuJUQN4zNi4/TnUImMT+zox1YejSg8zigEpKCFk0jhuZ2K0mIo3xmCGV8Yd+
226QSOyynabDOHklWi58N9DZyu8EvLGjXkUhangPExhk57UL22rne4QjMlfs2jkat+oCu0s0qXyM
6CfWyVqSsjBX53rdJOw6JYwGaLHq+7EFQCIt1kLT0qVnuUNTK1KR9nQIB8cJxEO2YU8VpD4PDcBA
xQGm9HCkWnkFS3FwLtNVHDuxCQRy4C1OdKAcKUrxYm3+SiS2zu0atHihEZLMYaOiR7NlxnBSqqTD
KXXqFzGie6+EQaU11EGGblqXqSrMLoi+hUVegypIdmsoA0EWAN9heBFMlm2mYf/6VkyYy3wHvUHR
zcHcACEbFiSdD8tqGBitDOvSK5yFBMkhiJIZRlUVBDYeeRhAIrIiCVlYNeYsxahj3ummaJDDFJdE
7inKNqLeoVS58tsXooA5iwJhzEdbjPgMHkv9LmfOJTdSL87X2m4Xkm9ztugJbIdIFCJaRmb2s1N6
5quDhK1J8jDGCYTJq18qC+M0F/jqKo3KnGEZJcUbjc85vI2pfM1hcPmtGTTX+WqZDVQeGxS0Y5g3
ommDuIr/VN1ahrIwheb63riFK10cYsG0TWDIfeg8Xv/ZS8My/f1TLl9J2sH7DMPSFjfSqWDtOG7z
7Kbr1yThC/NnzuDUKiA90xzzs6kPvLqJxr2jrUz9hbkz1/JaddZpbQcA7sgdv+7u9WKA8zGF9/gl
CVcCw9L4zJauMhbxiFw43Nk9tCJGnnZeXSSPNBpfYRjh+N97C7NFHPaU5tTAwamVAn+6B/wiSPq9
XCW1LM2e2SJWLJjx2SB+7boYFNheIeiKNMX2ez9+toTRHgqXjhCnyVFR7GQ87HVFPndd/FSBHf2t
W8xVgnnrSD1JRxQrYaTeV2eY5boZPITslUdYGJ85RpOFmQnLASWECuLcQKrJv1fBmksBk7pDPVca
WF3lWwZcGVxZvhdu9Nm65ZquyjTEjJHomB2q0FOdt7zsvzcf50JANuaGIUfMei3bmuN9qsGAZThM
5k3X3+dCUJhL/yaL75CPOBIIB7FJHXkmaRSYzjdn5Fz1Z4ywfzdTCGjMtBxcksArKqbiLbUhz6Vi
ZYyWcqW50K83gatOOlRZOg8HggCTlV68q7fUheZlx/zvATWgof83QkMPWY5ytCGqyOBCCIkOvSX8
4fp7WJr3s6XbZratqnrOgpEX0MZoPuPRSp1y4dJzZV9uqwkg4gmOZcRbUv6yxtdv/eT/iPhS7gxW
ianZ5slW5e2OdvHKpRf2k7l8j9kg7ZTq4MB3pNia6gkAOrfVDbfNL054f/3nL91jtm5taQiaRg0L
rGzwYMoMe9gJiP3IE2ujmbfXb7KUXs+Fe3Xfl4Xe2zh5P7ev8Azdkt/lE70d3qQPR/jXYoR7APNh
aHb9fkvvevr7pyTCctARpLAYy7lmfizVEdS5YQ2MtXTx2Q4MUH/NOSzgd3aO9uvHIXq7/qOnEf+i
zDVHYMqqshUTdpJBEv7Uqb3tNObSuoIPXf29XWWu4xNo6zPRD8GCJja9UYHZu7amyFn68bOFyzpS
JNKqWZBBGcDs8iVFb05GuG+lxZquZWHg5wo+p0njUlMg32ilclPzbJ+a4eb62C8dYswFeVmYpDmx
uyioQTlSHONsZcUt3K/3UNJ4cQyaL6k3ZoNTi6F7yVv2ECcAlJVkm+nqfrL/NFtrm2WrgtqF8ZwL
7nRUzNqhAMMwb38YhnBh3eqqFjLi7wnAyFxyRyvoj/pmEna0aMsy0fwcKfUZCLRVWuZCaW4uvuN5
XOqGCSVVs1Vu+G0J10V3PBodjsL5RvNMD76TqsvPYe7KQN9ff5ELG/lckBemTt+bGcYt0p9N8kNr
7gdnZX0uTb/ZuifcpnC4hOiM9k9CY14xfpNGTP6W1j7FK7CPZW+pOgumnXsgu27XvrQH7X1CLaNt
L+uB+Vz7cFsaodn2DbsPq+scvHijvDVgNNu9S+v9e4M/CwK11sbQVSAIwKuzax9HikrmSuhamExz
WZ5QpYBPHSaT2ijHjkf3qV4+kgaAdjPPT1C1P5GErDwGmX7vF5F4rs6DSUqsDjZEKdLzjbsBgMIK
xwqH6R/F+7B2P0wvfB32aNG4X+toWtiG55q9ivBagwsM4icaHbmWbBMHzddVvaul++v621nobSBz
PCa8dBSVV5jA7Vb8mNwF2MZ+wyZTbTq/8SQ4lZf8e98Zcw2fnlC4oKZoB9DlrmqYC6P0la19YfrO
eZcCVbE2gVIajXPEJX277RUDFu78z/VBWrr8bJFbqU17mIFjkavnISGehLpxUi1cv/rSLCb/5iWG
DieXSkxXt18qukGv5APv/ThGPRt85E5tVgZpIVTNaZel5RRwUJ8kSEh+3H5UPfSwfnOEZoucxgYt
0wLPgGaGQJf9yWgct7THlZavr3+6NhfskVGXPOqnn44iq2o4PpPJyqT8+t1qc81eivoujuunLU++
qtkID6ebVFsb8q8XsDYX6NljC6PTDKrVsP1RiQMpmN8WjaeH4Oajn/j6/Pk6K9DmmrxSKIDociyr
0HwY9HabwBCRobHWcvrd9TssjdH09087EbpJOdyb8XbVunGd/qOonvs1a82FBnFtLryDbTEbow7v
djopam/V58JHOf9nejZ85azChVA74+j2lqmus7rdTQem/43l8Jj994Fyy+laWMhhu8vKt3wUL2kl
f4csOeSZncIBXXmNZHuslTUBytL8nS3x0SizLJ2WnmxSCKkMtMesYT8XArjmzLZuWEUrsJ3FBO63
OATz0jtxhtQM2dSAs7badouz9Xh9Giw9xWyRV6FRWj3FbEYJ7djQalfaYuXEduHSczVeJcrYNChh
Qdv3O8Okx8GJN9d/9YKaVJvr8OwQ/htFCDWkbghrw/LxkXMDxuy5+StrGgVQgOGmoxXdtppyMHj9
rZCozZV5TVbFaaOiBGCy22y4hws7D39ff6SFFT8X5imj6fAwR02n7qzHogFMwFa2mZYFeh6vVK0X
6kbaHCtpsAz2cA2+licIaB9vrJ9J5DqbZjNuIuqbsB7zbe/64yy9/Onvn8JL37dZFmIPB7mWB9FA
b9o4WplXC5FrjpQkDc3HEVCAnVUk4DHfh+HgWvTl+u9ekElocxUdLBJCJemBFv8fjFUAxP8/GGt0
WOvTXRAOa/Zsees8LBy0+k/vofdh+OB3Cry7pK/6uR8j11QD/U27vf5ASy9itsAd3YFur7ZQCghZ
YCcGTLroyhai/a0mfxFz5wo5fYxaDR/UUWDw8GTy7IZo6dOQZRewX/0Ou2OCwjytCuMY2e1Hpopt
asr7YaD3xCwjECLwk/DZrXfVBuWpexmzDVfkXWchGQuJcxMmg+ba0XhoRIqSan+MZLKNmNjlsCB0
I9NiaNVtj2kDAEFVZtuQdNzndhN5dVgEiZE+wOIeJItWe4XnHnPzrur8zOkvsYwDw0LLD7hgAIPw
rnObVB98zcGxnA3TYr8FkNcNraKF6k/xdT08ViYATGovaq9xzMGXTXmJ0ebpmmr5qir2D0Wzfzf1
cJFKtIE2sXNlWr5HcXZmjgJDHaM/pA4/1tK4lyJ8MQc2ulFegptiiA+mwwxPkipQeHfMB7Fvkphu
BeT3shqhP3VE4oVQu6m8uOF1/8Tq5pD2KZrkS+dGH5CGWPBhtEq+wZnRORNwKS+BkYhiUeE4u/oF
rnO3C+30QWP9pdfoWUvxRTjGZ1HUdxkvn+DxWrqFUG/1LP2tOpA9tfo0xBIdDzTNN1wYeyY5820l
vzVK41RKuqnjCEuvSW4MotyhcaF0cTxyR4ZuC0XClnB5rwzjcwt0KesjuPzYJfeTpOZ+rZkXs7I2
tdm99Fn1AMl/4hoK36UjB3z9ezUCba6tsvUsKisVzgPUgXxkaNpLUUfw5DHWPlYXgvZcU9XCQFZT
TQTUPjy3heFmUE4zAKjg17QWsxfW71xSxTMtacsW0a7ye398lGcNTDZ8z/n5vrxNpTsEa9rNpYeZ
/v4pZNMsNwtB0AeSi9Kz8ruwAQUsrD0l1r+X1c51VQMO3CcFGgqfaXzgVncYOvsdjWaQVvQr8Xth
c5izD3WlhDsmJDG7irc4Zn8TfeGp+ppzytLVZzkmUPupzooYunCQ2LvHzDqy8eN6nF7aFObqqioy
Fdqj2IiP9vwykTPlD0icgthL91XsJW57Lry10tCClEubOzoD0ylhowvQIuVgv8GKy28t9y+ZeVP6
1e81ydjC5J0LnG21c6DYx/oY+yOAG+4Qj9+bSnN8LxdhR+DugN67GlAzqzH32IZeYriijUO0pgtb
eN3WbEWUgpZ2VmCfBqKIRgeWnPo1Mf3SyEy3/LTYzH7Ucq0qsHOSN6W4Nb6nAYR11L/X5dFoZLaJ
flNOf9Fa9Z008hxqroz60oDM5n9W8DRuNSSpNnyYW1C8cmVfA1J0fQlY+I1fZROzLyraOoZj20jq
Q3xHs0jxWnaCZnWTDapnFSs3Wfp0+I/IuDf0cST4bgMIdD/R9vV77QAm3nGthW9pkGYZl2ISK2um
woZTJH6ZlxsyIYmb8O76KC0csWn/USs2UVYnOvjSyT697zIXgAlQdpFvGK4NwBRk0RB6++nNN/eF
uXrR6JK6EQkOJzOU9Cu0B7YSDWhHtqbTWVgKcwWjHul912S4vqVpnhEhDQ6/Vwcyp4n2aZGNWhs1
SY2PWy3r/GoE2IkKz+rWCBYLL3ouWaRcq1RL4hunsH6MhjeWvVvzleONKcR8sRbmMkVncCiOx3EE
RkoY11DHs3rjkkTda56tNVMs3WIWKoy4Z3FjQhtYds2uTH86NUwMtJ+jvVbEWhqfWbQgfIwHRhH9
u8y8Lcr4osbWtqbayqH5gmBfmwsQCZOktDRU753AuikeG0hU610fAENUHKWve9azEZBgOGa71X1z
+ulfvZbZl5uS2kMsOBBLnaxbj+C023c43BKHzs0HNaiLXPWZUb4nufKuifxeZO02Q47tDtaaYmhp
754LF0H9A0Jfha4tfZ7UH/hC9WIYHJ1UsMSGYKi863Fm4e3NZYt1oqJPEEfTQRJD4T3AjV29kGwt
iE0x/YuBnIsWMy6aIlNQHDJ2ZulOEu/Y0w7ZPZxr/fU8Z2GKz7WLRPSVkU+MmZG0P2vL/jVgx+15
8WEoa/zTheg1R5LSQtFSUmFLtIYOmTP1RnxhXH8DC/vhXMDInFjlsBdjgXTUV92iqGKO6lYtzH2R
1adYJSv3WXrTs0CQIkNrHWC2gjCzD32j3zdwY3BSZ0VCtzRCszBgIl/IWkONA+CRQxHU+dr6X1iM
xixfSNIkrGDfPu3krc9v87vIB4Zh22+YR1/WJ9HSgpvzDvs0qcKozdEgH7vgPINwa/vpqXpWfdVd
R14tvYVZ2mDUDTOGSe9Z1Jav0m0Pumipron5F17CXMeoA9kXMnRaB0rvuJ0N/OaaV8HS8MwljIPS
QPrR4SRe18BVL7bRdtBdoNX9fpP7cGCyVrbEpfLl3yrUp+28iFPLDlU9xuG56m3TYAxC/2PYglEU
rPrVLI3TFEk+3aMZagrMT8WCys+I25/gWrRJBhdGbw//i6/a22rPw8Ibn2sdYRXmUEciBlp6s6G6
dSANf6jHtbxqQeqizbWOtLMihqJKHNhnFV951nbcVzfjsQmET2/Iq3IYf0cHa792FLz0OLN13sKn
pVAoNgz4qp9UQFGrOgvo6paxdPnZau+ZrBTgqeIgMjSP0Kcy/DPka0zjpYvP9vVS6qPIO5ibc/Kr
ckI36d5NZy1r+Ct++2Kz+w/PMKlDCPx6FpSVC2Cqhzi400/Zbczc4dmKXeOZVi7xdB9djl63LX6g
FqeJ2KXbcst3a60vC5vhXBcpyoRGQmio+7UvpEcPP4HeCef231LNaHN5pN5xhmM/9FPoFsDKP2Dm
c30XXFiRc22kofY40OMmknih/TKH5hTF5crOZDp/jz6+eDVznGGd2DprqwgI4pjpvpWYz1GeAhKi
tYCYl8FQ8FtT2u9jZ9xroazcMEmYp2QdcVujerEUelNY2inhMnCUyPIUFY1dSdr9oLFzqXKiHAtD
fed8VAE+dh4UJY1cRgxf9vJ3wfmmMsQ7zcqjxY2HuiankUWNqzlw26ZV9soS7UVhCdlxgfPFJEMF
pWD9wyQVPSjANIvSvG+1l7JMYUAYK0fWoZycCfoYiWZPjPKs18IbOkY9x+HQGDZwMLHjO1HVAard
R2k0H2VBTB82U2js6veJ1Di6+srKS3TG3EIlWjBE5iNY27vMHi+CwMwIjHp1HBx3EKC1oqC31aJL
mtLBNc3uJpWgujCacL9UcxToszuui9s8t9/KFKafYXSWbDjminEL97GDQYYduLg3duhkbjxCJNpz
cysTDhmnY/QgTvWBrhaFZ9P4MNjySGK18+xSvFdqd2jC4U1UyVPL1J+jmt9Ks9WPDk7JPZW0P1Ad
/4FybLrrDfUxHMZTMYDdLQdTuCr0tq7S4ZvfENLVyaS4S0Cvj0katDHRvKSgDowi5VHVi02nW7Ub
d/Y50yv0z6tpcZcmxPKtynjXejLC1yx55zZYSbmee5xFJ5F2f8Je9RxV32l82Dh24UHUjslrPYhI
u2EKsOXCzANRq89MWgee1Qz2TQzH1uWTXgECbSvFR1ooyDBG0AaaxrnYPH/IywiwiwiGIiRpL8y2
vUIqT5yTQ9t2L6EYd7lZvg62/puMEC4K6y50lJ80N52tqtnxJq7Z3tGbh7SwHkNh/DRFdHRoFbna
WPthWzy0okXDd6GdJapIOOFIt7mG5nAFvSfJqByhkXnpFfQAUXBrDbRf7MCpAf8zp4DNi12Lb8ke
ByxxqPr1UIZelStBkWDmhRl/Qo/SsSfFn1Zl57qp3/sWZPOUdrdta4yeqOge558wz9QsbL1SA32k
vR9jip2L8A/A0kG9Gao33ZD35pj7YZzedtDljVZ320tAuKGnBXYcHC6gU3ZZSSO4GrUgssd3udX/
zHTtqJTJJUxBAFI6Fccbdv6M9nfwthvnYJjJYeyLP7FmvSQmh9EJK97rAXZrdjmmLv73z5D2NwCa
nyKZwyJPMtONzfTICutOl+0GprNHwP3h0s3Tc0isx9EpQR7LzUMrq20OAMO2R8NBo7Abade+Fled
q6qt8LOy/+h0GXA+gR/SD20IhT8motw2SW54TU8/yhpng22le0Oe3zv1+ApkyK+iioHfNj+Sjv5w
aHPDIer0wFPvvN4eQIrMuTdkyXOcs6deRj/UDIUiTvmuJfLdaMZn4oi9oemFWypgjBfjW6wkhsep
A8JkDsd2mgYiH7Zxrm247Ha10gEnK0IBqYgiXDgZPDpVi8Z4o9rFDIqEfgAdX+N7ofHHXk0RhjDX
jLY7ARxwIJkehGrSu11f6L6Z1E+mCP+QSJ4s3pxkB8alQeK7sFI2EPhlXlQbgRiKm47Eu66FsIkm
jgM4Pd4lMKED4eiqaPvkaDJyoTJFI0cTn6VW/UBbZrg1mRawwjZ8Tougr9lpcDIo3XMeuS3Xf8Zh
07p2qI2epoMYryrvXItsvzWbTcIjHEqS6pXR7FXVujRwGjPZ5IX4PdQAbvb2iwGMepOMF13TL8KM
d32TBnY6AiOasbcoq85JNxkXZNl9bFR/dMhRxkY7qSq9HXN+m3bRUy4xOmql3xVWt2kVlvtmNm5a
O3miYxs0Dt8Rg98x0m9gnfw6hhxhXlE2YZydeBPnQGRFHk9R5wtzccRPwJ7QQ5YsK8Qypbfwbyw+
D5X8gW/2h04kz2qoegnNQnegUGj3SfUcjqJ0uYNW11BoFmAG6jlJgQPSSPqKj/JtrQM0qoxVkBfR
jkXZuXDSfROPr4XNgCPSLmOq73oWfkhhnSEpOBix7ndFY+I+EYxX4yctai8wwz5kermrIvXOTMrM
hTXbPc9p7Vm2kblFBePJCrRITYjGqxtzw4r6NSoFvEOSOEjqaPByGEGUfeM5NrpXmdKcU8U89CK5
wL/y0mrUbxLnV2jYIFwTtFbH1H5M+TRJW1iBgbVz31LNcfNW/+lE8W1Vm7GbKLpwIzvMPXRz3Kt4
vTDrPvWNY+EYWNlEKnuQ1LhjEQlgMW66JYRdm6rgGzzfQ1rZ+t4w8AHegzc0wARuo1uJ4lZqHuNo
uINfwtCqvqVgV8Q+12T0saXWK4cZRJyEl8oxG7cwjABn1ScHe5NjS9MlMlInv4a9VhCoQpuDYann
dBr9MAyK1oIy3flI2/EPb6KLGFDoJU4BdlPG/K7ttnQMDyFTPHTy/QwtgplYIxPIw8qDuu5FizTI
u/JsV6r6JW+HGlIlU3F1o0s9KN6fKpU+0xqLG4fl0s+iD66MXl63FzU5wsKdoMYVvitUP450+GMx
8WBw+zkH5QEMvK5HL3TijdS8HdAr5Fo4zVXtut8Bq3mujMrHhupZqIyiCpi6Y2+cEyWEzMT5BW+N
3pWlPCikijxT7U8kxzGgnDaboQXRiTtsM+giIEPia7nIgxHrTaXFXWXaErlOg7gSHWKj96NaJn7l
kPvG4qrfhKpztLArujFKdX6cYTyqtP0oG1gaVRV8MliR3AHMjPt00TavjTMNe+lqRngB9emWhSGa
GaITJ/1J6czfScnv4La8b2zqqbaGqFzAxysXzh1t47OamO+sTi5paJ+LnO/VoUIQE8LrqOGV1YiJ
GCbd3gakrchGfBsXQJiouBqR53bEimgytfRNaULto+eQMaBJj1TIPWSWvTikfWpJ1HgjdiVviI1T
7YzwocDRgtvx8IcCdqknit5weVgGqTR/5gKBukhvHdM5lpwiDyrVUxGy5yh1chcI5zujLR47Sj4S
y352AG9yQjsHlolC/COTQ0HlRxMnuYf9/Q6B6AccJi5VzUMv53RvjdaGxyNg7KMt/KYaDnXX7Uuz
OjJZbEzALwUJX7kJKHFlPMsaQDxNtQKiVy/UrJFSluNBaRDtkuoNFdQE+4xz6tUwyIkhseSNwWNj
vNHrcBuX4zMv5AWtnOeIF6afd+wPNbJ3vWQ/46o+G0qHukLeap4Ih/sWCQHARirceB3yETEciqfp
pghbvrHjym9wble3MDsuFSZ80ybUjRz7KanSQ6sg9YaKxW2Ytu3N0K86zXYHRcBpoi53Wk0DSwzI
JGS+HfsBbe7RC5TVR7jcvNoN+9Ca7rUJs9uoNW9GmTeAevRvjWocmK1DRxLWOB/Wj3VLPTsvbwCO
OnJVv4O475HwEkWSAbzngTfvahrvc6erfqbdkLggG/khz+F9JxPNUwc19+y+hBgja2/achJkKP3R
lsJrob3YonCUuB0LDwkAP5XNb2HgVnroAGq2VZaee63fdogE7sgqmOVE+u/CIjslEU9Jnh0MNX8g
sru0bf3g2Mj5W8K2NQmBSyQwl/s/iq5sOVYbCn6RqkAgJF7ZZvXMeL/2C+UlZhESCLF/fXoekkqq
UrnjMUh9uvt0y4pin3b41xfFCanYuD1mF5uTCC+hXdxa+9Ba/YH18yvMHA+OJff+1nNZ8HPR0Yec
OE9b4V3dqT2iyENHg+p2VR56iKrtz7rQKQRWL1YosSmW8ZHN7icPcWqp/Iv1NEFU9Lmkxc9K4BRC
+fYvjHCJGao5ksv0UTTNmvaLMyWkrfJYz/WtUKg7md3Il05SMozQzSTkwdr+qQ68Y8Dyt3KVzi60
FA0WrPmk2HiMNngt8RHA2eKDZSYkAHd5d6s9tR1QiI6sn3rvjJ2NplW9Tzx/WRXD8ITTDqj1QBaN
haCg3Rdb84ok3lON1zsyJfZ4FB+apPL997ktX7Z19VBOhElmk/bH1esQO/UI2zOGxsjlsDGhDkfE
qvbwurvhRc8WPXumf+k993Hqqi8ke1xEJQ5sGy9TsDxygFdvPDVO9Uu5zPigr6vXwSgg4rJhZyRY
tJhZ+iAxGwrXaY3E6hDQgE/2wdYB9mnrCw/0pSkt6htde9MWGX2Tdd91YbYULW1HrfrTqBceeZv/
TQSafXD0foWgDuuZNRgSWnQe5X9Fs2SucB40YjKiwYRn2YghZrrETIWuXqDgMF1z/4KmTh2poMdJ
mpcxIfmD3wJeL41RaU/qk1T+ho3Epk9G5ey4mWCkGdSlQ3XYFKzxRsmDWoIrD49tL3P8Nthj4bp/
wvRTtFgcucSRJ0bZHk/jZTTuf5Nb79t2PehJhREtvAc+2L2P2qR4GvMHr1sTMmxe7I34pGRsn6oe
eTPC67K6Xw6k8mFscsJjIOtfmU8fpvL+EVSrZBsFh7M5w1WULK785kiZG5cBzRYfvUg9Sn+bMAkb
/trVy7XGh6u0l4qp9GN6v4I2svwQVfzzwvoV2PI0us2bu8rX0MK8ysOHwdIDckZUJCw4tHJ7kwST
hqmrp8DZdsTH9FpV5MmZ/H9Tlb/IRWVNi2eF8PzD35arK1maL/1bX6vruuEvO8CL19+QMZ6VAG3j
aK+b7Y6YyOPaqtu2cB2BF+7wHciXyW+DG2sImrXGAWHDC7ER7WRGCs+kKEwOE3yJn6g0vi2S/fU4
9pUwX/3KdIRtgR82zilDsXiKQeaVLs7PaoqvOsh/sdRd4+5Aldpw3xHZcvLVDfOQkDwUkXTHv3lt
yxh5ygrxY22S9z6qvITY5xYALKhlj1Iz9yxMcylHgpTrld8JGhEHRuRx3vUvCxIPgSAfe9ufqe2L
k7M2czTPBbqVbIhTza2OGBYeigGzvvbyF1eQ8ypQ+5xvCpiwX89oI0jDqjx4XoDo43HZ6UWkVe/8
N8yOibfOfa/K8bFom1cCvRrswHQRjGAWHdJwxESnvHgoQUxwuFGpv56EGIY417VNPAbaZBm2KdY0
eOB3xN6N5UuBVydy5xpfFwUf0M3r2WPDXsklCWHYSeZQfwwtxjZEjtIIUlCQ+JR/AOFh+digzkX8
DoweTDmlw+KdFlhVIuvZMHIHZ8eWdgLj1KY967KuDE/oKAsjCPjZ5hgEJ9Wnjk1jPKwTPF4KowyI
LxUGz75eLla6NZySAFONeKCeV2S6xc3QY5idB+cFZQp4/0j+2rEALzDXsUdlEZciOHo+6dFF6v2n
wuYEFwpQMM8PiwIMLNfujLH2xzi4v3Sonkbq/slA/Yx8eVkC5+LY8aXti0fK+BZhjjs7ocVZ7b7U
6HEruZu2Eulzcz58YTB24/BuyDT9AZGkcFBO7DsMRFo34SlHS/qdPP2cc40zpPGeRb38+A59l4He
baMfo0KLcQ4fqaxe8nuf3KjgwnXES46h1sMbG0+wXttlyLqG/M4DN3iIhAfU2T13To5urvxaLtxL
HL9fEjTsPUnVJo0dL1qHZz2xywicGbZTkTGGeTpX6rFjOW7seufpCaa9pcInbG8uoiXipmt+JRt2
tOfvHu7GSm6/ufwZTP5UcTCKSIO+UZVLhJxWQ4yGsKf2PrhVpbdfEdVn8JZHmJPreJDs3V+as3D7
59pdnkIjnhYQaGLeMm/F7gigxbXM59NYtW9sDrPeHXcOfN9556ejLk8DZ4/D6LzbnH4Y392ZZju6
/YpRHkvKadltDw4obCCUT7Gt11r0mUDDVFGte68A9s2b1HRFH1tDz5zIbzAaDx7NX0CYPHA9eBhc
ix8vcL4qrz8Kd1qx7SjeKMEJv0zeqwmcVE/6PWdI+Xfl8BKMziuV9V/XIZ5fS5ERst3EoE8FIHLk
YURUlXspDJqmlUM/0dCAM6fJsEp7dfO8ihDeayLmqTdb2WNhMGOFlcnYUuNHqd8npR/51mCVYmsy
5MohfT7w35e++WobegjKPHMXe0S5ZZo3towcAZOrYzBqFxlimJsINODDIPRBG/5fy9W/cgW775b7
iZQgxYor43iva3mi6JBT90v2PqEVxSOZ0f5HxRnXxovJi2ujnG8vbC8hOrPDcTxUeftqJCqIBJNx
4AZH3tNPO1LMW2BXnLA8DOCp241KFNHBuzdsY8Ta7mdQakdl/9Yu9FYWOG1RUMHmJi3HLcEOxNXz
UbeHAjqNHQOwoDgGi7B/cEV4A5Y9LhpZamJ2vx2wTwoEmoMpNi/pS7G2qQtRm/L2YRWwGtjiqWun
ZDP6e+y9N6PCfatyJ/Po9gWB4VVOwREc68cqTcL99mQZphhUnZSzf2X1+Os45T/t+vuSr0eENBwa
YkELVyAry11eg//I6731mjsm0+8j7hwc1208WRE3iOSNgPOy2U7vdSgNcKDGDwnIyEh9KEQDmJij
wDGgZG9Dmk1AfWHoPm7V+BIW7cVdesBwmMcJY1e81g+FP7+2zRQh/9JJkFT8H1kB9hf0tGlGwFF6
L1XdiNiyLjE56eNuIK+mDE0MOv+gyvrN1Ri6cvBb+drEo2nOtnwzRb5vZXvHUKgm7fZoJkegY7Ek
XeucOt1kYQNSAfcWvG4JAj9PIKpfAZmjVoqkdtl+M2U6OjxR65jNufeygXXSk/wDbk1k0x4DcC0b
/iWeR4Q24+Z8oO6QgV293mNN2NolXuMP8M+xx7nN95Nysr7egL3c3UZmxNaz4tKyPEPAFZ4n/zbk
CpfKEmsJILOIn1mEx8FXH3CIp7MoUm5YKkBcASD3ByGdB1/wTz76T7VH3k2LYFGnTU0wo8lGJw5t
9n0TIj7PC3cLzoMo1wN+hyjX5JP4pMUQd5Qc2kbtUE27qxv7jTzqh8lBLWI79CcMpVPazcMFa0lf
3bydHGsOK6yq0WTUpc31bWD8HIYGUr8n9nPY7je9/Clldy2hh75jPx0fUHvHz02FSuMcnZlr7f+T
Bp8CucsohwF+89vx4CJYjNfViw6Ha92CkQREzFfnOlZBQl2ovCp/5XhIwlafKPyIE5E4Yzd266gf
F3Q6532OMFR7AftmwLw6x2IOU89zPCBmvS9Yexzd8Z/V6+eiAUHoikbHYCBRaNy9w9kZ8VQgHUHE
UTvvkH5yQ03Ij5CvYDuymrSvjcKFNrRrPBEc4MV2HHuIERVBehgxECMCtKG6+lUzjMNd78DVXh1L
V8eWA/WPIb3zZVVSK6eLO+z6MDntlZpTLGXtzLJNBwGsp9bqG12OJZpWAccGukW28BHWzHBdMF+D
EAW74ISvQlTP7fCrCAbZLk8Abc7Ix4ZMUVSXhfU7OsAZCJ5MVDjMR3gEwTfGpBNVogV/cq15L4P2
29Xmr6J012jrgK+k76FXH/NhiUcdwimVJx6Xfw4OyMaY28rzU4hNEmnkk0YTUt2Ou5FvPeBQ+T3i
F56OhB84InYwBgs8ujOKPjuGjK9+V3bmpxqbw2gt/iYx9gb+mPr+cilLcpAVOQaK7krgAVGOV6yk
/ARCJ5oXpza3KSqbdkH9Z4OmSp0GnZAhU5dein8o8Nw5Ic5QUVylXN5MEzy3I1h65UjQiL14rv0h
nvKAxRMGBtzRBpCA/+Zw5SZh7b0HPhdx586JX0gPP8gwxZOP/WwMa0NQnKhSl2DhB1tQHYGw/DDT
XKWULIfNbV4VcY8167OZ4qSn63uzkKvrgDrh8PhGUqAptTbFI1/LPmpCqe6H+mlr+ys39nst/E+2
hucicDEXV1g0WlCr5y9zFXkhWlS1EE/VZPf5MO4pFE7W8j9Wlo9Dx5oo5BM/T255QipH1Oc4AbCW
VuZ1kYSUg5tg4FYmB+sPltsLchme1Oyh69B0D0CtNgpb+pwv6JWQQ/5rhwZCW2mg2Ng51Q1UUkZA
5wv6IKivYkWGzwm1v5FbbWj6ZfpprcjP4lr4uv1LUCI4D1MdDlHzNLTLwap5V4cM80CFtow2uGz+
ls4gxuYSp2fYHKaQnEs9+EnZlXg38iBrCgTesILvu9m50nE44D153LAvaL31QO16Hk3fZp5dRFR5
nU43HJ5rqN9IWH1ZAFWzApvXcwrG6sWfxx+bj3dQXGa1KIbIhn4VdZqC2edPjSuvNR8iWi5BvJbT
n6A9MCl+gWq5BxpAdEzFgqVU34LJssVj1csXxxuysmlQ+e48I3oMG1Etvl9a0kdWiaR16beev1va
6kOfByfiFZjkvCXDabxvVP3T5Qued4Zw+QC/EYhvO7c3FLGMoZd0xIsULgmoOYm3QBYYZwQNrZvE
B9J1cDDVcPAg3HveiO+qXE4E+1KZ00KKFYJ9FTLcoSbpews25EOT+pcYpEL3rMxyMx9YXo6x7+hH
FWwZRqE1ctrlWODjDXaZrs2Mxtpww/YWS+VMnla5Zr2ezs3WJZpWDzjunoQp4PnGGdJt6liEk9x7
YvubF5Oaec7GwN48cCLetvy3AbhGgWNSVvoKYAzi0zCgQb34pGH+sCn86I7ys9nRAWh9Gw02xNdF
30TpTA8c4fiRHMHbGwT2lTVCHgy2uppViwfLkParZyAad2Zuppv2XLg69YfxbRMsbiv0/FpAqCps
guPklPG8rL8zzZe4ccAMY6e9SYMKl6DfPYz5cg07jA/YRP2v94NkKd3d2tzx6X3hqn1q/baOFzkE
SOZcUDlJh6exGU0UcGFif62fVhehgtbDc8Xp5qe+Kh+bzUXvhMeu7RQcSLudO3/NCP5npkPvsSXr
lc41Tu0QBFgw6lcJLb73vRO21Cqscy1ngIEb780uVFNii6GOXShfSwPgRAVGU0u8PTV4W2uNTRDo
ifewb084CSnoYRqLm+3NO63X19KfoLEiggWUtLf3ww67mCOcCiTLZVWlOM8/6SKRe6b8KMAOWCy5
cy4Hv4xIjwjDcsWtyeEpQBzgbtPiP77YN4JU8ThgINvHAYt4E80fShNCKiC5jttVPg1bd+qKZt/q
xcXaoN5w+IM42gKCoro8QhbRYSv7A4TaaJin37pdt3St81Mu4KnT8oS37Tz1ZcJAN+GNg4eeBHsI
hsnUV59LQw5Yhs4K6VsMJyQpcSqnm1e8gBm/DSuGgdWxF+DkLnFcDCEgzV7Wio7RIhzQqBatgiL0
YlKQHyVVMoz8MMhgb+oxDYoOVpt+bxdcMtY/wPTxgX7tp3YARxGE4WM1mmvITWbd8hVs6Z8CPxdP
C6J0vJw7qdGoHWJsutUQAWDY6G+s9f91YBZWte3bmSe0C75EKQmeUe9JDvSVutMQF1BmIg9Vqr1L
ZOLX9m2t8iO4y69JBKiYhuaEKnC1RwLZeWxnEgfO+KPawibSlCgrJ9OunyzHnfE8k/I2ujqrN2is
yjwEhCXQUU91G/q/tbeeJgsxx+/+TcP45+O37g3Q8+WG+pKQXDZapT6brp1vzrVoLw7pHhccZiuD
7RyN8tdmRf1qOEFHW+FCCYbuwRFPDRocUW6f+egUSNUyVg/bvJ3rPvhsVd/umnCt00a7R6gce+4a
Fouw9OLRM+/eWv+iGQLx0dpiXcvJVFicJib+wZiCeks1QFsalmhtl3JfeeiMILrNlMjXOCjx1PY1
DBxDiT1U3Ndg/Ag42oqzZ+zj4flQYeqG5OYWlu1rIWQSjlrGCxw9aPTdSDTXCLbjW8Yg2cXlKCjI
RqynIttGpr5L56MSwZYuqswxkahP4vDT6DmPxaqKaFn4s12n1Cv8/0wY0Ggz+Ql5Iikz43HGfljJ
oPuCWotKQvd16f0GRj54uj+WcsSynpM6gYclVxn3nRmeMT5BsBqAE+ZCpS5wpqTDl/R77GNO7T70
yw8myrfZjgfaA7QsU43fTcsQgu08el2R+avOJio+13I+klGfew6W4r5eKxz3tug1dqetx6xXgEyj
LT4ARSv47H23uCf9XO/C3KACBrDDW79WnFm2+dhw56P5BwuqvaiPcL1+NhYIEvUDSWFHaH3YTh/9
zNwlez6BZWomsgebfUVbHLRsCNAN5o/BYTbZSv9TLhvidCGNg7s+w2+Czy66jzAoIDnYQOzLVidQ
hnDmgAquCf032faJ5hOPDbdJyfMx3iaPR8YdIzVuQDxejeqSkvIUDn8ngvvoyy3CHR69XT/OR1c2
QM5rwqr8vLnWTcD/Jjl1Ln6ILdbKf2qJchO+4sQP/TyT43AviRcfig7/WlydIAQ/xAZPTifPwTa/
lHz5pVtwEwKKatGPSe/4t9lWbdL58nHQ7pW1LIbRGQczuCgU1ZqZn0KxXBmdPqdtzhhcHUU3v6C3
5raYBsINXRcsZ6E4vaQ5VMg2BfB6YJ524hziWdxPZbq4Ljje0sCaNsnYp/2Ts8hj4ZHsHnJYEHU2
un7iRNw4ZH3sR3dtrBT+ya7sRssNs7zKZC+vW4+jpbH5IZjnJWk5tPXqLsSUTb3GYd9A42p7sDQV
NrC9GkpCpcVx8+9uNuRHhT7ScNhsn/PJfOYdP4IT3Rd1C90OI4PLT2yqq2RwjXNAbQWy+Oytm4Nj
hf6fGvGU0HjH19l4J09udVJM/LkIFnRjLfjDxhoyFWqEEz66D2QbfzYiD7OE/rPelZZg4J8zxCmB
GzZq/e5YVKh4W9XeF10TTV77iAn71nTjM6/NjvP5OmIjGw44vCVDkLirc5N9/igAAtGxkpWeYyO3
7Pa0nN2D48iUVO2uEu5eYxP5P7a6F6/Hj4UvC/fpU9tC7Zdhv+uEPOcCiHEmXbaotwJpuRwG8CJY
vwO+tbFkNVTwjffwQ2gTGU3h3/PhPGzb71Fsaj86dnvG4Vok8v4rnQq2DyR2zt0F4MqDpzmpO1y3
Fq9zutC6Ay2Gl8T3PBgXYb1Q+NvITRMvrE1AcDzC7fhnIQCsAnYdFXpBzGb/I5fTZdYrDrzmM3eQ
VubX4gD7JOY5p40h7nlwujVtrNfiP99WbjpxJ49X1nzVkvC9s8EUsFaYLuFUZJylYQ5ydB1lmDGD
CWhqitSp6DNylM9ur/YUzFjgo38MmuKp1k3cEhTbQ3+E8fIrHDuQ484OuMlJvE1EvGMymlvJklov
kBsFrEUOzBtTOjt2z2z1x1QJwJNDI1UgIz1VP7il/+Cjeriqy5QQ8uhR9gBi7Ry6IRCh/wy/3wVk
d6adSe0rkSMqcNawq4hb3WJfnWvx0d+7skSHmTmvvCIhK0w0bofbFJ8Nw8FcJZ1jMcyQro8lqrS2
eo7NiOUk5fR7ts2wRoQumBzMbEEzRNWwgq8YGTgpIi8N/Fqcq1/AjDEtgu4a8C4H6Kjxg839AUVw
EqnTeRetfmdiJF1fRu281puscVWhRDgY/W+6mRd3GwGYAqz3yg1icGFTynPknBHgGVdAPLbFyZuC
PEZqg5dus9XRxvpH4zvPYd3FxgnBxvkCxPl2RfhRDKfgHj63pPKGxKzEhyUxT4NOHvEYLomh1/p+
GGPWnWCuXHZUe/bgjBri8fRBVXlQMD040P2oV/0qF77n3oESYhn0LXybnSEpXCtHI134ZXvcWYZm
YygyVfrfCG/cooZv+16CKasDUBDOCPUeAQUKCF5VZzNyQByc5Cssgbe5cv4CqJ4JN91PtYFgDGl4
h3H82Jd4B/CA4Fc3jMd+CL97T/zlSAuwWyCTEXtWGWfQKLUYU4e4z0U4n5k1D8QmBqNl7Gx+qaKl
AnbQDmAtamRxKOQ1/9IBv/rTCqZaRbJWz7Yi91OGYiEdeeFl3RPczdNhteW5buiDF3jqAm7mH4ZO
GdWYR9yhRgWjY+MONUq97PeBADUq0PrIyh8Q6hOQOfyFamgPDqhFanBAYNYxUHjKtKvhww0LF38G
xYbuKiFQtZ9q2NyYT91nSPqXYEE5i4DXt2n3zWoz2qDTYPVhCKmKf267oNPOaA7h1uzakO2GYHkg
HDkUIW2TraogNOXdmTDcq/M6veF2pulSM1h0+5s1I8hsNcRu2L0VnoemDlCUhZV3N8WIduvltQkI
YtKXG5wdu9Fju3u4Beox3nyLdRevDQ91D7sXHvozZFp+VgZGAG9DtbCzglia1rPeWkR7ifNmt2Nr
ccfUWD2huQbBBu82NPLx5pXcPMPOqCNngb+HuGjUxjy/xNua44gqTXEINK/jsfGmHXbJu88pH9Zd
WYtLyYsX35mvvLqz7hJfhsd0JgO4f/1ts0i3hA488+7InHED7xQ+W7ZMiSr64wDthSz1tVp6PJn1
gMsY8lzj92dYcKKRqbeRub/QCugB4hmIH/NQ9T7D/EBvFbSXmPgw1+X0t/LFX6C7H9d6H5PnPE8u
4BVGJpbIzodsH/zJYlQwERsX+rgPCn27VKI4sIn/4mwKwISXx5HVGctnfGlrldBAAzHaEUT0FBT4
o2sEPAhoDDVMN5WF9QWBoMa6n0yDvnU9+NtaAmZwk/Q8TuSo1naFz6rNNib3qz8dDDpc942We+ri
+kRsaVazLZOtPiJz5ikoCqhO7KOYy598Eh9NYbEOxPhJzcgaQAg3Rt7hfbENiThMKNBH0a/U+NkC
RnwZp6T2URyILzjq4GuIWtAYuAn3LsgnHXgPk5pgZZG/FkHCLLTYPFrTmQZHydfnSoT7MsyBpAz/
AFw7oPiqiy3ErKVCMomQQUJY77+ELnmBkPWfA2exuOe5Njls5z64u3Eb474MZtCbkwJglF2MABF8
lBKUVBXkL3D7wfbR5kVCbfmzbiSGanXSq0aomQcerstzKJSFe85XfqqUM8GvACJCcX5q+k4nXDlz
0i04LCXlJC6gXT1zr/eTwpkDuF+tA7TbVMmCbL/MDWkdiT7/cFl4Y3Q7T5XzrCYNBGVvdWVv/Rru
Xbl4cJMREjm6hH52t5Vp77mAzGmU+K8vDapayhZJTPq/YKseB797p/g9F5SePAxykPmbJxGEkJPr
Y8vUj23p6ww8iEcsSBfBHiGFXcLOe1Kbu8e7gL2Ctc7oTDN4gQ92cr8BTa65aI7Qp35b2A2ceS1O
Vb34eBMakSFohyASaESJT78mbe4+uSFyYlxAxIpg6mvulsDmPll5ylxrLQ/q3ulXMZaSBdRdKxse
1fYu3+T2v5kauDqC2sbgORJMIDh/CuAd6M+uXC9Ll++JdF7LBWOFxqOIzK5nMnXXfltvRT/giJ+x
dbrQc6XXV6eSVdx5BEzn0COYFdVpcV5tB+4sWaGCF8d0cKN7dw8xmFbXyZ+DXjyuA17p2rNg1YFm
W5OSKZ92VdlERFRolgE9iuNi3m0BoFJ9n00lCN50lgF47RZIL8BunNu6XxxKQOq67DkQ3oUv+CPg
oXyzICZm/IZhHHssl+JLctx8AQngKUQaxeoFcjcgQJYhxyNxBgnIo+GEKSHjEpsinbxAolJ9mbfw
fcACfM4GeMsK7JfA3LDUTlqQ4OBLSEK9+IX1AI73re5PZqmaJLz34AROtQtGqA+lgnJu8qgrcqCm
uwHZTlUKQ0t71/ThrkPm3mGb5fyyAXgmFeiFfy2kkb61321o4DcdjLMPg/9CyrYIihlLqfWeS6Ie
6tJ/pWS7BAV5JRIudx1iN1/03qkwWt69JW+CDQrjiQpiJTBhdw5lEbcLyphLHHijmqG/Ex2JxcXl
1OpPReccL3EFMq3HOg+gY2RgmDnpHGgQb8S/YJ2e2bQ+BgbeXRWWNwpTaIS9gYuGZSQ2jX3xUPOX
9JVfJ4YUZ79swwx7TSjmUWpssYXjpRy04SiCqGr7Bnbrel/iB9ZzB3YHORWFu7mPJSE/G06AwV/t
jVa5l5FlE3AG939tafF25AAlxHhwjfjBF4TCj6WbYYM0ooFaWAZxDt9bpgB/OwaZnpd7rAZdC2hD
lcmzsMMc7i2P1er+IKo4dfqhTeyYfy4wFsEbL1+3xe7AcYEEAJ0Cl0Y7R2Yar13T8rQSCBunMPJf
kDZVIltVge0zANNgx2UhnjGMXRgNb45jX3UDEaEi/OYt9c7fkJOah1lYhI/liAd2cxPTtTtSYpOp
cs6hhr2zLw9NiY3MiR9xfR9MLZ9WgF1Uc6Sd3raY0e4gETU5aANUKqIA/xWIO2jKCnCpGbxsQLNs
QjlPgtGmuUfx3JX+oRnLS925+66Cat/p6gXrXU8wT4KX4nMisGsAU0713SFLKBZj8CxYJyKyQoLs
2DBHKHNEelhzGTvkBToKX4BAfRXDJohaBFyqBPiqO8pJHzY4lk2fY6Pfq96cxn5UlXvsQrhGOUyM
sy9P0+wfcPzNCYzse7FijUHzi49DFlIyR7p9Q85V0GSmNpnT5yeJEBwkQzjwp1Q3D24vwLx/Eh5r
HzRGPMxOvaONcNIZdU3J6pZZozr4vKBoxSEfv0pX3BSr4b3iZ7LiWir7eocD/HcokTzJK3SxNner
DDnxBjVM03zAuiEceoMCXeRguApTC0M6QVrlwQ26Tz6PWwT8iRuSq9cG20PBJD/ggdiHVfjo6RwM
WI/BBQVysHhC0GvWXa8xpQzbAYaBRxHKb7rgIKB8fi+6CsVsJQXGxKJMgKTHnP3P13kst64sWfRf
etwVAV/AoCf0VqQorwlC7sAVgII3X9+Lb949uRHvvhP3UCJQlblz7Z3kfKdVUfLmNUvfTG59E/3D
7rSaw/bIH8WIlhe7gh89tNG0ZfZUd2mPPDA8S2csl6pPhnVlBp/a+nR7wQeIzWUuKaZcjN2MrSqb
5DSjP81ExXHeULR5/CxJtPHMdjc08bY0vfdIZGAo+XsfTYp52Lixi5ZoUH4w6ZmP7Ex7GnPjVQzy
kOVsBpdB+Gxl4ZIH5uAEJtN/HGcsRF+2aqBDsOA4neEdCmBnxnO38ab25DT1Q45SvzAaAJ+uOZmY
HbqyfDJ8FoBoH4CfaAjODxYzQfxYpbgJrlsIuD04+hM44RcaK0X5ROHKiOQ4+fEt8bBPm/7KUKSI
2dBIIbx9VXQDk6UhW4wAznkBgykTXHTMuQwyNZbC8uxFXNUS9nU49mWXMMmHliAemGF3FuwGdGzg
121RYGJGlJ0so1+mqVzSfiXrQjTZamqBFYcwY41unoEP6PZQTfqL//91HNOHqqRRhNta5eYYLtBE
1kHKN09AN5U4Gen+LM+Z9nc9oxgrqXmRYF+Qs+PA2DvdaFGc+I9+3G6g/A4pyGoYN5oHZzpweTPL
9/5oW72VDxFByoFEoGqdtREnOJeo+psUE9BQ5I+05PYCfXnFXpKV3bhPcS9XgfB3hdceY8fgEs4v
tu+sMYuv89r9KbIIeiedHhhk7lvP+EzD6JE6jl1lIbmX1rAyosjesiuHtPc8pZ0yNyV20J4T/0la
cG/B0LLcO+VFwIqYr/o2fg/HCWHDGXatye6nLD0gW8tFHIYHZLx38kHK9Rz6Yo9gDa2cpxSc4tZN
+UskkmNtBE+0cmsjFU8QME+lSQfDyln+Jl06u6a21iK3n7CLfdVYRDq735UpQyE5W4tB5ECtiqyZ
qXkQZbV3pUNVVeQ4MfL5KBuHBgpqaBno7uJmzdVLR2bZzsc49aieEWA1TaUxEkyCNsQU1Hshd/SU
IxsYPSR+ofZVFDGz5HIu1XUyQ2thqw5ETgCFameoVyZQgRlO7SLMzAev8hFbbQVR14e0YmyaxU1L
m4GkWg/2F7Di2qvCj6kt/mY5LUXdHFmu+ZIa/kX3ijVK3rYn+1x3tABc6W8sV+aJtey3WlR8vwjd
eJ4W2G9Wbc66EiB/TCrjKNaibDbJwM1h9/F+ClqemoKtLHOzGUviIMQwL7PAfTImxJBpJgPaClub
TFUjWmdFcplqvRHGzFgl/4vZEp802QkZ86Ci4G227LNXleugafcD8ZQsSck3YAV8JjksRjf+8kRj
bkWHxgs12DB0bfP0ua95gYwQLMztHklfX3aWwRMXnj2ZsByP6SsNVqfGrdbe51h6uxKm2Tabbz23
r00T76r5XkWQd0VZwGTGoZUtU/s9sc1rACGmY/86pTzNldlsI68c2YRbrRLBXKinYxV5/AZk9a0H
TfSFTG0GoPMisGXO1A5sI7knRTVcd6ULGpsNLoxnfHfttnhokIXmUHKGuNHfXBln286OQrlLxok4
otBn8UjR8ahsL1wa1Hk46NTaVC7hgyD1CwYZ+7jyblPJITizjju3qCCMZFpUHc7WunVOlgIpcbAm
N4Djne6eE4wr2H3SBT/Jvo76rVurlykFKpTspjFp5pem1y+DQT8kaX3XeNqadql6MIfyYvrT3mhT
LslxvpsjMTRVeumnuH2cul+FlXvIlLPyKAxaH0ncDl5V0fc4PwFIuoQcUrbyHTD7nNuweFaDGWxK
DYh+9zhN3a0YnK1pemtNeIHViBd3tIBvGcHC6nj7IqhpFhP/UBgt3inrlAbqRRKeuAhqZ1P6vr1p
7phqrB9x1r36hfgwDOcTVwnwTPtRDtOXESHPkbh8MMn5hnBztsor8N1Ii6UZRdRBlhsBrjLiybT7
oRGDUYu/BL9vJ6y++w4+IhLIV71Ndz/U8bEmw3M9aHEMh+rY6oIOOKUri367MF1bRr434/hvihBe
p/RhEu68HJr2ScMap7n/Rse5Lov0n8+M2TVnnCD50lLmLUu8T7tTNPKTC9yhjhCpTC7kYVSDvVSW
eLN5hxo+52KM1JvocIh4/nSqwgaaRG/6ylkTQndlu+reGhCEG8VkV1T/qtw4TlL+FjmocTmwMlKH
wLWRzSi1tS62ISEqovfBxETUp1AniSQo0tMPAxO2JHVAhirrz3dQ57SlKTBoC1D8Qf9ImTGyZuk4
wd63Khrg6VEP4VrUaDlRkn8Tzrq0AriB3qW/VvIx80P4tj7ZxNhwl4aZUguUrWLbhLhEdrb2S/Uc
dqa7Ijkc8x6oLQ4N18KI38ElYkcsw/zUVDQCXJnoGBbGujTBbB3hm2K6Yu1Dh0Bqv/F/VELtw8H1
JToMUqrFA5/d0E6RjrqboZ2DNXYP0hIPhQIujs2rl9lr7VoHVMDDQIO6jNGUl40TXxrZndp8+GRT
KDMqUAjcT+vaci+W4O4My2s8MqXomuIWGskbTlHinrWL6YSZXocvrbGtjWPYn3UOkWGS9qrv80Nh
bonPBNHzcTHVNfsMld8suRYvDebo2h0e3CLZNY35aiX6bA0uMb5Un22eMFZAg5Vl+dLHmIdGr1FU
kcxMa9d5mAaCywey6UrBPhgiBJelh7U4ytYN5rAigtFK5VsXi01kDSev4Fvt41Ivs0xVGE30bvQR
kIMO+KjuOTCcEJqq3BpWdQxR0rBq4vqu421mW8aiLfSHW1sbaUQbPwdvGXy+srJQ/4YaF3Iy72QX
4uY0VcbfgkvLS711YDgrUzEdNKN+B5CwFG61KggcXgxsaG4z6Sxwb5yqafrTgXynh8hhDtpvMVEb
9BkWbpikdKrvvuRmXmKgWiGLLEEocUYrkD2zlRuvyb7QV5faCTmFtXWTNSVzH7jXzOmggcx+5wt1
iI1gQAccNyIO+B06n9RZu3RQX7MyyK9lF6TA2Ly8V15jlB0dkylZ1eyMnkew9/AktRRWErR8kQlz
OWPTvd90ciGq8T3NemNp+yW2B4uHWcX72UiXrkt5Kgp7Wzj11RLD1muLLQ3zax21x9KHeMtS+8Wo
WL/KJtPV6LHeR8rXnkuJPXQHo1TICcnOKPUTcs6ejvDCrGgbVtEzxlT8spqBJXDMVGbYiif/WvTp
vrKYecQZKwHy0F0EDXVjGEFRzS5WGdc8l5FHudofAnAOAVTNHIl10339OshqO4Xm2misWymnt6qr
vlM1nYzGqNd5358D7GFjaltrs3Xea79Y4xDlAUkm6ts43FuB+QwkN95/qN/cyF/TVu5ym1o67I0t
uXvZxo4VnuO26TYg4zTIAQyt12NcaDL+0c82/ZwgCGM52dCMQfsGV5FgHCe7AuTCS8zHUHj44jPI
ovluPjCeJ13wqLX2L0nWwcK1ePDm+zvhxtNHRdq7W3A/G1b4M/UhpgKba7PycohKmfaH2owuwmVJ
SZJUj/ndAtfhnbQYG3EP4V/Rbrl1auPgxVAXvmk+GwVJBPfEUhqifii/agafi3IajkZS4iVx8iM+
/TfL9RhZt2pbh/wntY+sNISbSjnZivryl6ab2wjHFHrtMK/xvNn7tByzfdGaGPXDrn9LBtAkn3hi
uvgU/GaydxPTuqCnuvC03iUTcXRzwHTKNwk1t5xN58eX1JOruQle5GTfer8iert3fnKPiDnE1WPV
MhBs6vdq9l/jujfYMRksYq97y9g2TBQG8B/JHIqNYEQXXBlfL4tKg5W04YKdRJ+DmLBc2PotqToE
RRXxX1b7mNXo9I2IuEkZvFRp/OcKoN6aC5vNa0Cm9jN1x7UtijdLVDfi6911QVyHYZOoUowNO6Ao
gKx2+vBYDp1FHCk5xssFU6JnnZGvak7em67ZKj0441Mq8mf+/E3iBSvdeN0nGAU42gI2T1IhD++q
8w7dzJwNen0vbX3+j6HfNIkyF+N32onDFAG3lsW3CKRA2bFvZTTywqrV3GEeBMBd4ThyIJmdfTN4
dDIJvETrflml/ZNVlWKoN33RQ5HV0GZ7mRiEV/ifGePpRRpHL2C+l7Bz/9mz+02o4QvBIh8ZBJKi
RjU7uDc6dOZID24yfOma0YnR0oKoOt14Ho4Z3KvEnahrw+BHW+mTmc3fobZOeYZ518pXVmF90KF9
+0KcLMvHPpC+hTUcia++crTqu3n8tTEIVpkL+ZLSiszY9/15pgwb8FqO1c11mgPbTq4CZLrqiRSS
Ezg3IfySZPFRDKh85KAYOZEGtZYvprBWXppsJuWec9v7UX33ZruDt5ps+1OAsAh0WG5n/RBhWmmG
+b1xu1Uz4u2aBKSKa7S4TRgWzMRJxFm7ZrXdAjcBLI/Md5G6I38pCz5EUz85Nu1GUVqHKlGMnJT1
nUiJxzW2nVWvsCpkDZA5ugEzHeD7CI9VQUubOOCTAO6LKkMXGsQjjp61BdkCrX7oqqpYtXLAo9m6
F2PyFsCj70PdYOWltWrL9h0p/D0Y4+NkFclGelwMtkfIWu1gk20uXoKal1zdwHp0MLykMxwiVLgY
3XMp5p2LNRH/6bE1BjAN8klSqAzE+Hb8cNvpuU/jR0/H6zSw9l3V/wRFf6kLktVmvMLa2ymbcsKT
lbEZUwY9Ot1LUX7o2bwp7fw1lvmMcvMVAG2NLoobmMB3LcKaVia04F2w1NGs/bWJf8rRTBlgVVcZ
6WNMMEFgjHthJdnCL5gTegIZP2oEzi08uTXXZufza4shKjuT29JtIGkzEtkaP4SEH4AaiebYlggJ
ZGGoBdBbxkEevvBo1kvLrzMkxfAyEcJhsqOsqzBLm0So5iRIrJmvMKwh+YuOIaBzbtvLrJyD4VZv
UwzoArYA/J3tszkmHsb+sDSNqNlyRhbJW6roP+K0/UDG/rAmJDWjeDFs81KE8tK75rcGTTenuVo3
Ot+2cmQGFj/aAR1cBMY9xv6hL+YXYKB//YR6CwHSRv63UcpTF3X7uzRKUM2+m/GjtMa08dH+YA5q
Fs14XOyaxJCFzDNmdYX/IOPu2Q7VeTSSmxF1r0zBN3ZifBVdsVEE2azbcP7JjGzndXRAbkoQhmsm
lyAt1kbbPkktNkE5EGTQ/JkS03kcSL2w6/yfyYUau8gdZuXgHZS7uXNfFIEh7iCXlil2Ye8csIxs
eJFXLF798pC2chNBkPHGR1sRhzWZLFEwPPdFEnjVEiWMHbd9c7viO7ZKUknS8rOyWyxCCQsO/DpH
8tbzbzkazwLnV8tn3DGWuKND7iXv4mll4RI2Uqke5tR/brvsNYl9PCZRdRMdqldKKRG11a1W0IiB
/vVs+5IR/5HBLPBYzdu5L4+gxwQKSUZu0C1OnEVk8qR7V8X9sqqybGV08T5I45E3tooOY1Myu+i6
l85x37wcJYv1u8vOCLBbyyhjjJP9Up9vvYqLz6qG5yBpWMfQGO9UujaPmFryx5YYYujNR7CJOuLp
7mLI5LBBXpH4jBdekVC8pYc6lOu4dADKYwHE7z52cf6tahAZtMSbYKURqBF4VcTKaNusWsTWMV3m
dV4dbJjNAxE/RC+lVNGCVnWd1f22Q2MpzQoaMwbNnRlnD1X3DGp6lAJQrM3DVyPGOUzOkzv6oDJI
uFmYqRXVfLwZctgwb9YSbAXbVTMC7o/jZkLFB/Cw9zAqTwPGsWQgviOdi5NnWy/GAFDU+c1vX+Pi
GfXFdId3s2hfHBxespZLZp2X0jU+ZDftYs/YqsjE9GG+CxLqLFVePHM8p4WD50n9DHMWn/Ihi3jY
xWtndbh5B7x285MUeqdUZ/EbA3TFi/LXOnKt0vZ5ZICm0+jQSRpKL/8IA2DOKs4/M+B71rD5701u
HQpOOvoAvmInf3MSKD8/4sz1TfslmYxT6rSolIRbHnkCk21th5TP5H/2Oj+NgazXPigr4QuryYjP
uiB4wZe9y7NUnfCsbdMSJHMI5Ivhj9dBBG9y8D79oUo2Q9LvPUZUTqa32k3fGftxS+T6Npfl1faz
Xxnx7c41RtKgOHVWgOyADaBNNVEuBVV8bBL6o/QA1ZJvvVw9y3HGM+zYi0lN+3Yyv9sherCZFkEM
OS0vIK+DhdLc1+ENJmJH3MWud7CRDcUxxxSxMDzWx2UOOoLycJXM+qe3jb0fTKt8MF/nuj17HlW8
k+czDEHw6wf5w1RiwzNYIjDH6VPgqqs13umhgHrUMv+K3tyZczHcKa+L0arb+B8iGsUeBhnc4hmX
FH+azopO4z1Q0+d0HxLa+Yst0mQpRbVNGJLnJsZwYkZx4oRUOZ0B/+4w0rfuf2/d8NbHoEc8u6Lz
D/TPa35dm2KOCCARGJ5YfQLLIfVlxFq1CJkHLDNUlCy2r8QTvVDQvQ628W2Ie+fWs+ZdpelrlgM3
9BNHcvqEG/zCijf33LCkhn6OLh4JaUQZ9s6OU/z5bv5VOQQoWLa5Z73OjcLcX/tTeakGGHnhTavA
xTPet+Y3zstL0lKE97oiwwcbyFKkzOXr4WEkcheVAaJWuUCilf89MuobyCSkeU9HhDv/M3SKfUnv
rkVycceAvSr+RmnjO2iTR+NOEQ/+Ss/3wbQ0ocQq6ymXaj07/nGG5BacGnNhnFHBdpYzfg1EIhhT
eurj4NPLfMiW/rFU7IRyqrJddXBEjkPqQHMf3DJCwDuS7AQOGSbIl8mKAL/c5pYhJ2MRjk5VG73k
c2M95NmdvRyN+pzM1YNIi3oTMPBjaVd7mUzvkUqb+5CTtsiYqinDotkKMTRM4QfGxHLfW1W/MCkU
XiotL2OUM0TW3UOOu49TY35t40SuTAc+NtPyn2J3gi3G34CVM3kunwka58Drh5PP2d8Qmc62GfRU
n6DLHnozLIlMYCmYoiCqBsh2OPttrfUqbJO1n5PQMYGzOJx9c2qRcnW/b0JrFVnuLnDFvjWxzaOE
nFTmnKT7gXefUBMy2qc03TZWsbKi5tON5qup1C7C0DXl8owcuInzX0MXh6oZr7wNT3Xcb8wyfQwY
M+d2dDC9aN8PePpm2iW6CfuENelhZBSxEoQMbrIqf3YG9WyjcPmJ+MqsgAGb51znaLp5LdbkTvnp
uUlC/OXZWvcgdVVo31o1k5zWC81KNEBMv+0e84xvrrcR0V1zePRLRDdH1vqpVk66mQZCbFR9HJx8
W+IE57iYjgKWZdE3FAFhv6w9PEnZElmlQamHVfOtQzs54Xo2YKO6cV5GNm4PXKG32FC3PgxupSuX
ijS1oi7/DCYPizo13oY+ITOR+MBK6scat3NPXiJHYHxVtLiLrEleDMHJSfNzxzZ3sROfe+LXmUJZ
p6nm08y4MQ0VbpqxOkc9nunRJ6BNjQ+By7uD8rkAeN12wXAu82EZ2z4vJ+ecZYlfrzZhSSNOJxZA
6+yRwKBj0eICph8rc4yZTDoaCLhKpDsr4tRzfWeft3LpxxEpNHLmTIT8ENk2batX1yPmXdg+nlP3
MvqsNQR5uoV5t/PVcOUn2U4aQHCubGI0012NypNwVppMZbCtMNcICcafSFIY4IPTwHhkIWS1tUw+
rNc0G0ohFAGasqG6cBM+OrGxFXNSAkGyACKYrVVDxQKHcaqI+AkSsgxDB+8cSZQVsmcV9FBP8dYw
/WcRtiss6eQPcOdjoPIfa9Vck1iWRB4OHzyRL1Pc7pyhOTZVsg4r8abT7jnnaKmb9rUPmVd20xSt
Iesw0LjmmyCIa4mGIxjSNcHOq/jQjgeXB7mYoDEHgWKuoMc988+RRwufEwXm1lYBcqf149vyhRDR
qyHgxqxp5/r5p100B46kLS3v1h8J9ucJ7cz+q0n6tcy8VxJvPoq7EmilyWlo7rJsNhC6QJ4c44iF
tvUDYNcv2ZL8XROMZlNNn6kV7lkP8x4F5Z8S82flYkR0ee5XnpF+q3tR0+bAE6L262USgV37AQBr
lt/HlCzASiJ5TFV/4tf6Khg1habEr+ObhHrcD5UEh131YEfuq1W6G9xEh8ipNoVlrCdvPjE4xFSW
bgJA3plIr4y9tovYTDZ5Mm/M2p8I9IwRqn2y56z1rIbXMcVM3XRbIqKvg+sey3aEAvPrBpEjOXcI
CgO1MKZx6yzA5JZ1Ma/hFR4n6e6Rpz8HnW8Y5W3vqAb9H7P04TsX6qxn76l2DSZDkqC5Tl1Dx3xW
vXeetIe6brzKsf43e8OjNqdPyPHN4Fon3Q27GHEsdJnF6rQ+BMX4buOCNUOuNVh1ZKL6JtroDOaU
rUZQ3NCEks3l1UTEnBQpR+jbl4n9bgIP4NwZ57uGlMr6Bne+D4ac+eYEGMXKNKJHbOK8/ORMKD0I
TnUeU3lGKSyXZEj+ZVFy0dRX1AIfNGy8LpfMIyQ0StZBlp4Q/RF9yMMdh/GfOTlXM6jJdrCdJ2xu
N2nm1HDFrrFYTZcOTzPmkmWXOSOwWfaY6XpfSRhUomTOfmSCuXrgzilDez7OjzsXT0XZP0Cg0mRM
9b6HliZMTy7cKMH1FQhzkWXZL9EPxN4F1W/ti+vUy6egnQ2+bSaALKlbzH5GtAaBQVn93Nlya5MU
QWTYxrfux4s0zXUiEQjaiGAEwhRsUk5wFcAbd72iqvCdZToEBJniKVN5tCR7YGmnzg4NL7r4LnSO
UMU7MtkJ2+YlYkw4ymoJEAjsF1GtKZmAKoMqrovUKm5Eux5icDM7xJLTRMSGFn4QLYljAhIe7+O9
t4gfeMX88Huq/UvT+LfZood1Wpw4drzxFGlC5XiqcOLqGdC0D2uyUU2bfI9aXckgf5rDhMo0jiEr
8WIMZPox9LOujld9mEwliHujOGixqmjgliStXms7oM0wNaBvxJLYkOnvnL4XLhRzF+KCZPYR93st
e378IvriS/kq3OkryGOmh9YlKQa6WmhoQ7FvTrc/2Uw3LJurnt1jVTJgL335Zs4Ba4359uLJ+GFl
D7iekQQrskD9FbmTm7JusbDMtFGhil202eJpYHa66rP8Xy89Sv57S8bDE2C3d17HPkFeSB1870H5
O1Xgt00Wr+QQgbX7B9MKDuT5gpMEZyaEF9cmAWtmjGA1+pRE+VJiGNlLpz9KssKZX6GiBK7nrAkv
xXxuPxczEJLEczYnjFeDWz34b00Ro7ugDmlCRTSSciAah1pK7qQ9nJvA4/wr8JUH4CGNjG99ZXi7
yDCIhcJIU0zQ23rvEh94HKr+n+PDW3LMkOg43LF/PT4nwNFBG386dBwrggCmY5kl4cJADibBFXKX
IygT4Xo0yJjOYkqHKSd68a4/VknUrbTtzYuxtsXDJNV3ZMj3JPe7lTsH3znEIL7yB6/Ra1vipEFK
DwQPtk/CYFijVLNFMSazvmCtjjA++8Te+mRtWbFbr5VPMFkaBkdEoHVTGu8EQO1dAobLYt7oHJNd
3/uLOe72Q0Puoot9e5qoAURo7VsRH+xRrbqJgNHYcdfEVyFGSeCA9rMdS5yxQvEvNdkpNH+R0U3L
bowPpkOtblj1tundPxO8voIhj5FrW7ZX8hl2uQENF5ePninOWc49K0lq8rprQXRIF5fkTaVgnsq7
lWQ+teQy3YO5q5ZBSaFb4jzrfYN+HteEjFj+ykzDE8/qPmmznDE30pZjCC4TFEJvMj4NzJZL35ri
hYiahJVJ8ZGtVjxWOSXbmJ4cnRYwhPHaLhHYu9onPtd7zadiW8mAPWnNXzeJzZi0j2XeP5utfcDz
9Eqw2Vdq0sVloFtZ5nKOEEMPPcUbW/kPYcc6wKqu4b/tCwsnl6p0umXlTy812EIT3uGv/hLaI0VC
dHdQE3mh2nw/9Hqnse/DhjAhi5qP2M+fFHEhubKPHsayhTb0ShjTkbyFJ91pb5lkzqOMFTsr532S
Wc9AT/doKfkdVOIzjqiRxwKst2m5yQpraw/jWkeYcsAQz5a2aVuTL81SKXTC/jrkJskWytmlVXZt
TSb1ZmV9jmn1GBDti7baLGnHdmlto/8yAE6C5K2u1Q2CZN+MpEgimhaz5lYSNoEJ5XgrrfTZd8x1
13gtmnX7IFr3FtiYoX1MlVbd50yz4heWnD5QriL51v5biWy8AlEEnRyfzcRchgiTgQ3qxx76YztR
SpuDWkZ3wMov23PeVW9uT6NbMN22OMRz+WeNATi/E1x84W9ar/qelU2/BE/ay43TzHtgQozs0yYu
vcNgV6vYCpb0putAT+XSmzO6IWv6MhvucDCAdXr3/7AH9H5g6s9ExzmjRn0mnzamx8XiPPaCSiP4
LUX/U4zeewsMtmzcZkOW7D9HFofGz9ZWpNk1Oo2/Oh6wy2PIZm55gvY6KukcjSz+g1k66SK9yoYY
QN26C6yYO+w7JWiq4aJBzIepy1dRYeIVDZdILyt6s1eWfTxMMWtXhlR+R1X/MUTxumgg0ON8zaRu
R7Jv3ZGzrAqyJOQ9otrFb5nsAZk5+efdpIPbdM/LAuiEv6ZzVzMkfj2On1HIpK+dnWs48apQ1//Q
3pO3jFM2T5KNLnwI6qlYiEZdxb0pFsGdmSnVCvr/LSuzi4k3YhG1tIuRVVMK+NE/SZQg7KL1CQi6
b2b1GFId2/6dqWWBgWv84k5btLY+5eiQBSeSBRniogHFOl1CNVGui0FgutDEQ2NXD7pt0E/nJGZR
Q+TLhZF41wjCdeHNFdcZT7+Y3R00/eOQ5u/5fafsjE9+2XjuRk/hIcmMdMX/QIXt9Fd8J+rD4o5b
uCSGJV3BwlWZcZ6PFpd/+dCVYjdxnmvS7aKwPrhhtx5Euu5raz+H0Wa2UaXH0vvqwuiYzV2/cdPh
6AiQG/bUrWn+X8eaCLqMsAc1QUnEYX40q/ArrQKWKkCvRb1zHduRa40tHnlsvHRj91FE1qZOyKgs
JDCRCaKBtfeLqrHdiDDme9E7r3GSjZnVn2LIVoNNuj2jLPx2PkTpna71+nUz6fcp6cjp9sznsqWe
7ux/aWH/kdHyxBgcJNY3K5QM3P2ZZHZKosgu9yyijodnK00PVui+6aTGkJBznJP9cQjmEaTDj9Um
TWFtGadaSzcjoSoMCMmwz7PUz2FoAMdYHu5cJmcLVLd9EUfPyg/2li1vU85bqMrsqtroaezGPZOU
dilz8RxJ8vrzjAqVkUMaPVk9ZtMknpnujT/EUQm6xqJaMteGH4j1Jmusz7txugu8+3R3WDuh/qkr
MDHOxEXVBG8NeSKj0d0DkoedwslBwiUDLKpg5BYYlNK4zEH90SjYq9AwPvOcRqG9D/+VedU62Omw
RSnxzL+azTSrcuJXkVLNYfv6rh3njUx24oKb0F16fv3OZBr91w3AxPLsFXHC44AZn1SFI9CLkUJk
lT9loCSMqMBwacdZWjavk5IJm/QTPKep7lcmkYqbgGfdG/jgWAOZ9ca7iTnFyufeXjZdbB+mNnmG
t3iNneaEJEJ/7U1XFJ0HCoEIV2z10HRoBlHifmUpyY51T+p3aJyaJvhxEPdYzEWGiYEZUUXo/sD9
I29eTTYjiwHjnsu19JyvNKrQzBK872KCR55jAmiCAJwXpTUxiadrgrMtpSJvzHsL+pawEs9459Rf
BUXzkzeTtzY0KnTKJIHQkhveL71oTZotKNh7qGT8S6AvCJAAfajFcGpHx//pXe8j9pj3eyPGmLoW
ROuZlJozVWr1XhjRA/UiM/7BecwUBfIQpk95QygGqMm7b43TRkbT7h45k4bDx+QBajJ9YNEHSb19
tSGs+XXoqpeico8DmfmWMX41xgyDQe0GMPjTunwaLZxTnuf4x5pb2yffvQO7Q7pmS1AQzZSyurPb
IPfHcXZQZk7R1MaHur/TT3gMuKBp2g2ErfQ6TdlPjdv7/1/+8n/trLnv6/n5uiVF1PzPf5n/7Vd+
4A4gpzuPd8P9h8F/8b+cnceSo1qURb+ICLyZyiCkVHpTmTkhyuK95+t7kT2pRwvRUZMaZESBuOZc
c85eu2JRd8e3689f8P2RJ9OZv57vSgnV13kYoioYzr1HhaBlPkZDv/+3x88skQY9YAeg+KHTNANF
JxJZ4wKPdGl3/fFL1jgzSyQK+UOLsvDAGbBvg/DWHkym6krTLzXNzBKp9rNRBR7mO64u3etqfZuh
gwvN4PBvv31mdwaiIyarW/uO1G77+HfMonT9wQu/W7L+26W50ZtBYTU+17XhbV5Kx1xoHdnMV5wL
TR5zwTDoy4zyrxGTYpNRkfv0HY3EWR+TJZW+g9TfwBrZwHII/BXbI2lq50svmpmXUmvWVIaLX6HZ
kdMfw/4EqY39SwcEPnCN216ufxKQv3PnxXI6pjd+tuaLtORFLc1c0NKK68WKslqc9TAd38U7MDTT
Fc0T+naqzPaEr63wENYr37owjr9+xl9tGtah2CjTutq2EDK69q0ARHF9NCy500mzGZ4acOr6tEDV
vZfs4Cba68fqXd+odnnwduO/eV9Js3muGWYtDZ3KRAQtUCUfydos+WrxS6NgNsVR94UN/DnPqcnF
wuTZeg5Yw10LuncDOHjTv2nb/LDm173gOPk1Fv/qCC7Tu1IKGo8TTMRC71PIU7P1mW6KnwXurq73
ydIMnU19iijaSALp73BmkrNP1C5ps+YROD3jQnuJs9lvCbU+NMwTp7XZzh6SQ2UXR90RdmtmbgtN
JE5x4a8mKjtSYkpRYY8zfIIQAGOT7+IOOmZoHup0zd78a3he+o7Z7M+0Xseyi6pKxaSS06oU6A34
DA21/H1QBYzHWHqRG2HD4IQG9whtB/45o4Igmu73yFodrvfV0ufOIoHUio3ADU/oaKL0g/TRKSoA
Lodh8MBKyVWD1o0ri9nCqBCnv//VsJ1C6Q6VkqHjerWTsE1VKV6w0mZ//UOWHj+LA5inFWKMKt0R
leEg4n4pVAGSP3VlTC+EMHEWAVxuLMMKR3SU2NXWB/bcFf/45FkEoIpWlRPUzU4wKmfum55gYfxj
k8+W+MI1dA7ITETFvxGF4BBQCjAIwkroXWqS2TQ38QMswUd7TgflfXKqS1Y2bV9h9f9ODtGaTfKi
TCw2J5h0WsJnWsanrPhjFN+aiIprN3vshbfIS2EiAdOE/MeFWRuvDKLFN89m/2DkqgxT1nMwYzqW
v6I9MRlWwFbfCIfyQPpIebg+XBeWYNGaBQAx1EsBYXzomJ/Q8P0XeVttsQXZYXpEplPaettyC8Zh
ZbO3EG9EazbPVbKxYzHG/pe36vSu0cl/lNZOfdZO9cE6kmxvpX8a0aI1m+kIW5VQlsLIEdP6bBVY
eHARcr3ZLocr8MX/DSK1bLkybOjI6YvuXh9SJyQxDfTRUY3iQTGktRF4eWyL1my66z1Oi10MqAo+
onnglnZDrgD34QRe4Cl8U20Z+PPKLF3YA4jWLAK0Erfalml6FHH63Ae45ntfmcdGmVCKbf1nyFEh
sybtuf2hljpB+SVln5FXOq4Rv7dp/ziMVOoL1trvubzGitYsbAxBGuXImKFzBsTPINR/B7KP7sY/
RsC1ADDEiJJM5bZr3Js2+celHdDuf/s2MbVMMCqF/DnqoaLKbmMyhkZRUz4nsbmroIxz/7CB4nOf
UF9wfUB9mTxfiDXmLNZkgim20SBgCNz1h6gabt2yIlsFz65Cr9rlJoJa8YfXRi+dmf2JNLMH4Tje
pAqmWJL5SVbz4Jn+jeZ6H1w23wuyuqUowKC+xTvJEikfhXldCwN39Mod5IJ3eAkOJQk6IKTeBnxL
+bl58AGyNl6P6BY9k0BVSVD9afKe+gJE9FawAxlwyIvo7vpHL0UDcxbmSjgdY66qPmFOspWddwrz
PbYMXND0W2Wb7Twbt4w+ta+/7vLSLJqzUDd2CsJzGZJMDG8kodJplLk609di9jRNLvXgLLSVmWdW
jNb4K7Sx5nPtYUOcO6Ct+gzstX3h0kfMghrlJ0aW5wNsHFjqdYEUO8b5aOXQufTwWVhTWyvI2xp7
0giXx7p740a1AlN4vfkXTpqiOQtmVhkKI+o2jI4M63s0evvA7X8qo/SOvo6yHHy2zoRTymVFDeZX
EH6vw3TtCmOaRpc6Zxbb0iag8ym4dbwssDaZp/0YLYoMDDhMVPFI27gm39insgSQNez+9YtnEUxS
cG4z1DB2BEc9YS9yT/bwJG+i3fo5YanLZtFq7KXS6DVSFDrZmAZxj6lUdhWlK59w+RqCjvlvMGyA
wYO+y1Bd6eZDVmYfafMt97SH3qs/SvMdxdDKirqw0hmzUGB0om/KJthRxEU76jbPuuGu2S9f7ntj
Nu+Bz+N3jx2sIxj6CeNcO4euG0nScWVcT+P3wtgyZhOf/LwyiF3ET3/17sZdtal+W3fVh/A62Bjr
OlL9jwuiMZv71NQAsspoo7jTf1UKXKUifaqKR0zIDmj6bxQVRzhqaAC7OyvfNo3US982iwhIyyTF
KPg25R799pZq8D33rzaKjRtzf/0dCyPYmIWFSKTsF0AqF1DePWeEQSQWMA+vP3xh3huzeV93RpNB
wafJ8uZk1PsEnVUC0azXoCPdNWS4RErNr79raa7MZntDCsMtE8yJ3Rz+ufsgmg8al2il8K2Cvimv
xOiliTKb8O4Un6AxuocUV7dN3xPOLH2tuRb6Qp9N9wzEhoIPOgtymN4JBuxInet7Q1k5qi2da/TZ
LIeEF0tjYXLZ+9rszVN1QOAHHh7Q6dbcUNwKiupwvTOW9hb6bNZTp4SZbxezm70ftqC6bYqYKKvP
9+1e26af4+/g2Xi5/q6lVpsFgJFZonuUX4JWSB0KlKhtcu+Aea7N++knX5iE+vTev64s+hSX8rxX
AnYWcnRK7n7Yxda35V/Je781TsUv65TY1cqMX5gw+mzC+6FVc5Sl2cSTZitOcKj30ynj327+RH02
2SUNVi964MDJigLPyTh/6nWJ2rd44tM2t2MzrA21pU6ZzfyitSSY+XxIucvlzfBHs6uDuYugN51w
on4uN/LO3xsrXTT19KUemk39QWjNVuwQrYvRqRLfpeJHooBCbFYiy+K8mU36MoFi3Q8JCPE3IKEA
CDijC9t6U5vbcc8d+c5dWYaX3qTNIoAHglkWA8wbKBn+09wVW7jAW7imw4ZqvR3VDmsvmvrhQpNp
s1AAzLshMUPeR7kfbXlfHNwXfTN+fQ442pV+WRjN2iwIBKwtbgnO3SkQ4SCwFigxiH56WvGzrXNS
5ECCnRo/oOtxYGGearM4kHRqDKqOOKBmwqfuW5BHix+GBEw3k8uCnXpsX3/RwtjWZgFhrHpV8ocA
IBy4Zb17UVCcGeXr9Ycr06C61DOzEAB9kdy0R6MlYwZgwPd/aH7/w02H3DYLTd62Y/K9DvIO6SjV
jFlCxYJShRpa6X5HMToaZj3EOqzV0f7UWBZisbKP1DDaGyryszju3lXw0wihxH0bS98n07hHvLym
YhNMAJUOPAJi8gnBtWtXV7aliy5tFnmS0OiRurJ5ak7NXrGjGwp5n+qbmqWnfgsdwBwUSK0N7oV4
oM2CTxgqlpDChHLS9+gtP6p7kOZb67t2Kx2anU5OCAjyfu1tS6NhFnyafMSyFHjewQ1+cWaHD1iG
q4e2pWk6izzw3WPY62ygqj2VIPvY9m6Ba5zYADpQzFYmzsIXqLOgI3ulV9UVfVOgFijityZXYPuv
5YEWOkOdRZoiCczO1RSyTSMF0mYq3SiGyuESQ0sqgq9PmqXLM3UWaWpYGQWeM8LB/ISVA5WOo4Y9
CVikeEf5GRJ07aDb+QGnR2NtVVjoG3Ueb3TKQKs6oYAHrPcJduUpu0X9uQVP1N3/8+KmzqKNO5oe
kqiUwjLlVzsJY3wCtX/MgpfrbTf1w4V4o87ijR9X7VhTBHKoOv2gUQsbhgj2ZTsO2x1WKdDxVhps
aZjNQoDvk9Ly5GmYUftmqE4+CXXd4/WvkBbCpjr10l+7tM5yfW4KZc9xb0tmfO+gQn7LbMpjV6LK
UjvN5nngcfrzdJUjEtiICVf/Wmjt3ZdxzTDg89QbmOvogvmx8kFLw2s29T2hKSyxq92DelD/TLdz
gFH+FO/ZMdsJx1JZ6ZSFJVqZzX3T7bNBFhjEYYIxsqlRcIDOtUbimFPa5qfUyWS5Y8iUb17/rmlY
XRhuyiwcmK0XiVXPTaum6ScJs9QRQ/Xrj/6qzrj07FkUiEqlRljLEbC2ATceIO5BZtxPezWK1pP3
8YR7tXWYyhrgQ65Mn6WTjjILA7VvNaXXcahK38mduwe8pUkRGK9que+3EteoAi4RK423dImnzIJB
3ki4tnO+OVjWbc6pCuokNtvnfo/ayF7bti1UU4jKLCTkJf2PA6ZwQBL1KWggdk0cbkTfo2xXA+Pq
q4+qG/8CsrJronSrG+mxGOLv13txaYDMwkSUgVtFO4dqD0ZITM2s/PxvD55FCHEUkkS0eHDj9zuv
f3Zx0rr+5KVJNAsNUmVFqRrETKJj4EiOfhxsaY+EwLn++KUWmUUCAB9V1mrs1X2NCFOBhV7dXyzs
meXZ9Me0OMo7r6UU85HyyHanbptb5Cx37nF4oBSJolMu0AdHv2s/rn/L0tiSZ/PfwFPBc/HoZEcj
2SgjDlCu6lO7122wd94m+vaP75nFglAeUlee/IPjIz3+6dskHcCz2v+bUUVNeP09C30jz2a/UOJp
iC7Gc/Q+2g9UcGbG7+tPXjoLyrO5HulWHY34qTvwyZ/Et2lNY7LfRg/KHsff1cPz0t5pXh2Z64Gu
qJQBOTHABJbO4FHYxtSpo8fGr+WtPnSOcpQ/8Sc6Xv+ypTabzfA6TiEk1mnooCnZdTChc/H93548
m+JxH8ObgHzkiBLGBvKfOlrZIi8FXnk2xTXNxH6kz8j/72BY7+Dl3Xhn0UaQcBDs6z9+8R2zee5y
pEyllOoSkI87cR/v3GN9QiBre3b2b6FkXjYpQaaIs4L5LsnYvqUWenFvZQ++0KvzkknZR5EAdsZ3
RCzmNxyIbn0EzivTTP4ajRfWdmk2nweUqpOdjoCLoPI4WUFSAYpWnmMjuvX2FosEJ9MxX1TUWx0n
vmCMD0Xhkhxvun0FNx4vnTuYgCnKJHxDu4LsboBEmOKxLLIjuTmQ/925UQlDp9wFgX9QRLc/D4lK
7Wcafm8gohkdcIWYSnxxDB6w8k43ZRP/bC0XeThwdWQDIFQb81bqqA4K1GHvjeVdqJSHzhh2RTkY
APX6cqMI0Oa6qsKXu/g2Vs13AydvWepvmhRQbwCXEAn6uA2j6CAIxlkz26coCiCTxjeimj6iM7UF
b1K5TSw2ijeksnoXwCtNBQKZZLxLCn6+VkilvN+1+PNF/aMpIF8vvPoxT5qPvlAQY3ouBp0G7TKU
qElqWcVVJnqIMirX21DBmLLu9Q32fWCD4kTYwrDGZ90A6Yws8Lk0mwcVwpksKi9Cn99Grkk6Udn7
eYMpiWh9qlbDjUuGSe8Q//wS2sBr8WRvS2bcDsXshdp8W5xAjupwRjCMN1vJD6ZihNS+LP4MWpzv
ZEuDP+qN6U6TIzRQ6s82qfBarAW7Kv1gN6gj+B9V2gwFOBJQm/dkT/Gw7yF318o9HOMbCEk3XRy+
FYVx3+m90+Laq0TpPk9KkMTBTVxbH5refgi1+00amu9VK2DjEFJNFEeUHIwQ1SqrfUyr8bOMjNvA
KxylbG+4LjlXY/LqggysyZNuDLOK9qVJ+rRJsnetNu4aFfgwfqywWdMHrENhTkW/jbz4045gNWAo
y2p8gp70GemTCYvm/vRKwLu1VG7gsE7OBh6iVd97j8IwghSJojRL+nw39s2+GrvJO7H5ICyFOz8T
bTUZX604+BVqE3gANU4QPsawtTsheUoK87UTiiO6GBebyRpCaVFgmGagQhobcwNCASpiICCvgPyy
DXEKPgu+cJ8ISDw6LOVPaV68Y4B4m47dPoSKMQI881TBlrXkSZK891DpI1wX+XczeMhotB7+ENcW
E9o4+8iK2vH97GTElbGDWNHwWa3lyFG2ti1eOFl+rWx/nf08XUYH0WWQDXvpXnH7xyTUzlk2HlYC
87SYX4o9s5V4lMPCL80k5LJUBwu40e7dA3fAtrBNHemx1tjt5Qc12axF6WkvdOl9U4j963vSZPSQ
o3AFCK5za5Qvk860LsnNtjamMxhAn69/mDKtuJdeNF+JLXMwB50y9w4GHeo4y8LisbgLB9izcnKv
44u9B8T65Kr+C4LKeNe18i6tsnPAQrsLiuqhkEKD6ela6LF87xHPT3eiN4RnSgk+VNcHPu+PRDQP
THVbp0eLyt0NYLiWfwaqXWrdCbHtPTVKCp2ecqKsSwWk7rDfrn/jxbZUrXkZGrTcNkndNnDKIr0x
/W4b+qjDIW/XyjnPfwNluf6ei8sf75n1mVgEcqljy+OIzVOZfcv6X//23FkXSY3Ym13ALlBu5W3R
nuGW7K8/+fLGj5882y1ZKRbJANMDx+utYzsdh/CqS1A/Q9ZRxk/i2rEVdFse8q3R4Nmu4yngxvht
Dj5y91EpybSlZ3Rm+UpfLc2z2Q9CPKa2RqkHzqAl2yh9NmFh+ca7V65M5KU4Md/EhcDiAp8ye0P2
927b2lWO0lkw/2UIUCk92795RjckQcZQ8/vi2PpAJ3yjXktvL5wx5yXvgunGlqq6gdMa9S0UbDv1
FdzlDfWXxxzeerH1aXk5XL/u6frwWOiMeQm86aOa9WRGhysD9nB75c7NLUwOXZxL+/jh+ksuzk4N
dtV/Ix3wUbevEJQ5gT78NNGd4I/4YpXsAmDS7UYUowo3n9fftfRB09//iqoxCDozsajmbGtrJ6Qw
yjuowfq92gT/Nn7nxe1sOFAtq9wwZCY4GVJeGLVtvOSjqL5d/4SlGy5xFmXSKJWE1Ef4UO29J/xq
3/tzdKp/wL+2g4f21Oy4jT7GrEbKyllt6bw+L3nXECj3mJ5TH/Ja79wD++Xb8ibfh0+gIlYVKUvD
YDbxjU5Ge1xxivZr8+hXcGAr+Vs5ZidomztLzn/rVvd8vQkXYoA4iwHRKFExlKuhk2r1jZD7YJ68
e+LeSlBdevwsBshQ/krEW3RQ/lPsQDx96+LH67/8cg6NeD2Fhr8GsOHV+dAjhcXqmNoTLOgeCowg
lUh/cPFp8ELz0dAAlGcdqdXfvtburd47DKO1w6z5lyX7K2fhi/OInzF14l8/Iyg41rSaS64FAywL
VGoWbWTVcYHUX//QpaV0FhQaX8xBhrLkBdIL2PghFlfm5+KKNwsBXlSmbqYEFAqkfmgblvdcxBJG
rmJg2n7rl9t6xEJPN6s99tMHVQw/WZHOqoQjVCWERxUNXt4V/rYzxJXhOH3T/9mB0Ziz4ej6YSG5
EnnwuJzYD3J91jhvbdLQ/Bh7610b/ZfrjXpxYPKi2cCsRKnPjXHAsij1tj3A1sJ/jaMf//Twefm0
kgheZpSsfCxD21Y7RtIbaeq1Xvu6d77QSPNCZY49qtqQB0VKlhY7bQDZ03otfj0Yz24KJdzprXIa
x+CuDYeKHlJu4sJ4ztoR96TyAHzlqCqetc3LYpgsf/nfqo6F2GgnBo7KQ8RBD/ZvrAKt9U0JFqn7
C9c8bTPkDSBXtLahZH6PO9naeJRgU54d26aqfIqWO6BlL5wAzEUVKm/koB7TNI+3eWDZrWZ8r7Pi
Ie8wFQpDUBs+ILWmSX+R4H/WddDumfrOfcy9kPkqBkUG3mNN+KMWzMfOBH1taZDZoVSWG1FMn0Y5
cWIXR7JsOMAyOWcW7KHBxA5ZkT6aWAUpineh31a/6wSRqidmPxtcZ111vK0SDC4lFWZP2oyoaXyu
B/Do2MhmoG4FsX4L/PCb6XU/mQyI+vP+XcAwdSeZRr+FLPLUUx8MxgyrYWgRE1oTdooBFr0MIP1n
hgo7xjUBVlqvnmd+FrWL4Q6gy2ZEwVBiAaV/C0Lj3qsgwNRxu5dr8YcUuMesFWU8w+EstMaTqcZ7
w4N4anjjrxTqYSPWO88X7TDudayTh+fKUl6CIHnNWt5KEiTfaqFgGwYUjsi6S+Uks61CwfhF98/g
xm6EpP4eV+EprUqMrsIGxw/w0WiVqu31QX8586Ny4fPfQNj3tUttI8n51pYp10ImZCt3pSMdfEe+
MT7CbbQyAxYCojnN6b8i7jD0YlsqnAdTCUmQzDXCigTg4qaSL5htJ1RVhFIT5QKo1nQDUCnIP33g
mJF1j4tg1/xKcNZdaayFQDcvP09VV9X9EHpyL22qt/ZY3hcH+NBP7WncciV0Ej6FQ0JltrJ2mPi6
GbwUNeT/tlrsaukwdFwziyfF55bMye7USfJ04+/8H3q8tdKD9QejDpKBa7UgF/cxtOcsmquA/tws
9LFx7Azv6IWYmQIIngwfwztX95SJ7P0cJf7KQrkQ081ZTC+zVNUlnu1Umf6U5NAzM+NFGkx7pc+m
lrrQgvPy89RSBr03plKkN/MApMuxtspBePxKoaxKKi5n7lVoiv/tJz2NpFaJOGioh+IutZNDY/cU
idar+bOljdO8BN3Dxw+DANICOOdgWwNm40XeNwdvj2ei7f0a/3DfWa5uZi8nbvigWVxQEktOxgIx
eqnuKRS23aN3rtECHbodw+2RMf5xvYMW4sK8It1NYQgqGhulpOruiir4ZlTWytBaCm7GLDTgvk7I
yagIb+1W3uQfyg1GSB7lWtoJS0sCnPCwlm9eiELzEvS0xWpMLjV2ZVKgHAPQyxtV81kAUX9uDMG/
dY2ynHhnQP27eHe97b7SaBcG91yPlNXQjUIR6WWaALfKwvoMQDdE6U1iEpvJjdorL1nmPdDB8LZY
4+S2wF+uxxche5aL+tC6kgN1ZidmYOPc7GkYw7fBU397KSVIKnAF7Jba32qH6UFsVStXdgtj2ZzX
cEttWHT1JKeY0EZ2Um7jHcV6u35AnQrEeNf/jvdUN6y00uURZs7LuCVVrCFeUq0hhB5GPpqyD0rx
9XoPXI5epj6bJi57FZYEBGFRLwNUPjXmbzn5vP7sy8dWumgW/AU31eN0ZA7iB3lMyGi2m/RN2oab
KdzLTytvufwJljGL93Gd16KWjMIhejPex7NNymVnbY1baVuduYinMvjfOsIyZqFeTHtfHkWuFkJR
+5DK5Kwna7fnS201lx0UlagaY8hXtO/6qT+OjvIk3HaMJVK/N2tLo7LQVvOBa4xdTKKrYCiBbtzF
rfkSVdrJlfryEStTsmw4+T66Bux6pII2KFOkIpMhs2wFZwPym9d1zuAaEWXrZItikjEl4gi1z/Ga
U+AkCVSaS4a0KTqxP5W6N+z8SANLCjrJVKJTJzQPQaf9UPQyAeBRvUt1dqv3wb2eCUc4XGubwqnr
L4SV+YxRI9XsSFP6Dnj07Df28dzIiGXIqagErgYrajsU7XZIkImBfVMxx9bL4bgyHpdePptSpJpK
PY+tSaog2dIu5Ms36q7ZqdSL4pF+/S1f5duXPnHq4b+2o1oRJl0qUl6LnuCjyqKPrOfIU+VYGNbv
IMuflUzZcZl3RPb3XAZ4vUuVDX/vNVLA7mWh+O5p6QvO6CZ2HtLjoObk3KKBY5lp2hrOlvh34OUp
Vt3vsbQO1FiKOxdF4qaqFBMSKaTFJNWRRtc/tUZ8afz4Rei030kAqANjQji4VR9ONH2uq0dWjr5L
xE9Fhs9kUQsKfx9xrqR+z4UeL+Tg7KvJjwnK1bjqTS35ZyFxXzsRellefSiqaOBuJ5wls70F/u6s
NOHlQSLPbjjgpfYir2RjpQMazH6XvWtzcr7+8Msx25qXpHixoDdpzghUC0jdQmVL0ppIfWEOz0tS
vIZkaKWxkZrAtUoM3BIYle+vLDZLT58+6K9xBZcSOjopT8cab7KJLir+6MnUXG+VpfgjK/99emyq
Q2xYXP4rSXgXRdZhNMcX3eynbNcuGQbA48O3sQal16to+/xAho2Xlzu9iB/NXrzXTO/7mOQfYRzf
dpFxk/blQZQDGybLs9DH50guHVVzcfDGwAvCPSlazOxvUskk9QvPEyB9vRV1iQTisMsULGVlWTx4
A4Z1179wofnm2qFSzrnSiBCLNpVJXQGIXKjgsZStBZdp6bw07WcNWGDsNsYTpCiCJHdM9qEdHMSj
d5xWinXNyOJqNL3+r1GgCVQGqZrmO1y+iMN2elN2UO6w9E2/s8FxmpU5uLTD1WeLd57pHG/yCvbG
a2tTrOH4Wywh964DeWPY4ZC9XmI1rdKXmm62eg/UStS4FwZOGBe4kmo6GU6SaWE9utsig5GZCuZz
HeOKVbV5Q4gq1j5yYVDMBUVKnrWIRmpW3SZtKSPAWDhVT7oOljAIHmqOwXmsUOxlFA5m2sW+05M3
Q2jRlPiQ2D1sdyTt6fr4XDoXzTVHWpP1iu+zh5l4A+OuvPftZIvL5Nb7qKeK3JWBOi12Fxp7rjrK
GsGlwobXWDm2k98ik42rTNGB9bbyHQu9ORca6UmpeH3OC6jLP6fieFMAohGt8UH3zW2q5C+BUZx7
yufxB1sRUS8N1rnmKLEGAGH4HKKnS8/idjxLm2wbHITPEVRD9P+Yfwv3NNosCHeDl3V5xRYidNVt
kms3QLi3egRQ39wMqfxrpQ2XXjMLJrEiqNTaMC5bQYBlnMjHIZFuAtX8aFIh2QZ5qbOCG3as6u9j
U0r7jpRNCFSeG1GDYqgCr+EcS1e3e6graSWBe/kgas6VnkKoNLqI2amj58Euz/Ae6QpyxI/gbynX
qWxTDzbmWjpn6WWzhm7wUFFM2WJmZlwM9Ylhu1VyHn3txi+M22IgKhgFNZhyvjIvvoQplybGLLJK
GF9HLEWB04tsklTBjUgCGBgSFuWbFQbitvez56GvHpIIm2DFf2wgt8qVUG8wmftRF/qTHqUf4ljf
DJl1bKTyWbOodHITMCZ93+8qJb0NEvXOxBUiSwLs4se8hLkae9tGrhDJGCLb87o5yHH7ktaIQTMS
shvP0F7LSr9NDOsgyBqOaXggbiA82tAilK3S47+mWpgYqOkrTq67wChxWTGNh5WhOA25S80yWwfU
SjeaNien2tvtWdc39bO3bzfKQTt522FaBtak9tOF1qUXzVaBVqxBcBM7nFhQD5QhVBsrGR9NvWgg
CxP261R1mqRcC/0LYWou60qDXDVKhZuC2m33fcFRQM4xZTD6zQBrqsLY063GQyjiEkXcut6YC7F3
LvYyKmzColrnaJA+6vpr4/7x1O+aFa08fpobF1pwLvOyTEFPqnqAHhfVH7Eh7YWkfL/+y5cePTs6
JZ4uCGZjwDGTcgLdhwKV+PqTF0LdXMCVcEPQmjg/OapefHo5aY2xe81M6c7r0lfMS/4JiapSDEKj
/bVxGsJOyPAHJMMn/5HDCKWAsJMzf+UrvkqEL7W98t/HZ53qytFUW41TCTQsUbPF/URGM/ZDvql2
+ZvxZ/zD1knfJA9cGB78w/XmWxpSs6g1SkYvB9m0a8A8yNVMLgLHbdSY5zZ//bc3zAKALMi6isEL
G1siTW+1vxtg1b6Z7jJBe7z+isu13XTObO5jwWF2Sot6TKA0Uep9CKtuyXG1tJ7kIbHD1MduUPoh
Vvr3AOxXqazdEUtfQqQLHTeXeGF0ht17QBwYdffZrds7YVCskxRmbHM1+SYFA7CpdVPESAXb0cyS
3rGCHLhRLPM7TcsPOFs81NwBbsIqndxjhifFMjZyApldLMbEMfQEH4RBC/H4Ap4VdybIsDE7FEEH
DDxrH3tOt3Xrp1uMp7fViOVqELQ3sZXvI7Kh3HU9+4a1BbMP6FTNSGTeYbGINVFwYxjFS6aPuAXF
3hn3mVJ7Mnsqg8Hm4agXFfm2NpWHBivBJAFco4dYxWD84frye5pr06L0YzCSU+IjBB6leuNmGhxi
PdhpiKJ7WDSap52QiTuuAFgTm2sMfUNtp+j1k+wrB33wfmHN8KMa/X1lxdWmjGivpm3BoCErpzT5
bOSt01CquekKTBnLXL+VXO/Rj5s7qzO+4Sv4UrhAh7zhKFaCCTKq3sdNceMV1qEHlI/r+59m9A+a
IN4XQfMtlGgzrhU3EdYzHaOkzM1jIjavOETh9BT/Jld8wEPhpMnvGHLaCcaJ6MGOfUq9dWZQGGZx
ppSLs9EiFbJStLBTZXJDfbaCCS8u4FmsOBi92WP1U4co3NYHBYFXLhcA3vscBxt1jwvgi2pJdmaF
d3ImvoaR8nx9GiwE2bmwDOx9m5pexuU1uepR/wi0lcVu4ZjzVeD6V+wrWqxxxabFKsIb3tsg3CmB
/0B6fiUGLeUSlVkQirBRYQuSU5KSJ+9mDvEdO+mjVoZHE+t53Ju2WiEeNOm72fp2a1n7tnsV0AQI
bXHAfHVX6mQxxGAlbfu1dFya0rOIpUtp3hkYNDl9oh0G03h1ofTjZ2baZhr6R+QDeyPBfgRz1UQO
QSJhIV2NIlaOFAzEmvImVBQlIDh5Hg0sblTttYnCj85NqEDB/wae0kcXDfs8C28EAPsNOuBKprp7
pL52g331Phm1Mzm172Xps1XFIBXHLDAp+Gm4eGcO6rApMTmwR8xxQo1hnFkJJmfBPfyHJzlXX8Wh
WhlSC8vDF0bhr57v9UHV8aSjZ8r+VfPOnXoOANnKWCP905idS+Q06sqH3m0p6mtdW6iEX7IlriRz
Fn77XAsnha2Iy8fEpddxWSMMyPUvS01OqCdWVu2lCTdtRf9qnVQYB0lN+2k/5oGqEPdetSbJWZpy
03bnr0dbnTQKrkH5BnZDG7dBnRzIGyH7c73Vlw68c1kthlnUmFvU/KiHEmBUtsFB7IT/3q3xOP6p
ju0hf12j4nyJuC5Np+kT//oU0WQZdhEyOH5RUExZ+JNLH7azQ5zd4q2xryp3B0LjiBoPueLob6pc
fMorSmDUxP/VleWNZXDSaYIh2neKKZx0jcNzDMEXw+SHvpdXxsvl3jT12Ras63OhaOqMGnNf3iBy
KiN1ZZws7E9MfRbgfKXJG2zEfaAhyW8tkL9LfQLwky+bqCGmnjw2DRuXwHhrBGSh3WitZbYWXm3J
s1db7CqFSqLKAOyIgIutf5b78K2KvFdsNN9G5t5GSEzXLl1p02Ppi1f70/VBdrk9ra/x8He/S77a
eR12t5bIeTj87OWVmPF153phRMmz7V6iK1UgmH3kVBQc7fFCOQWmST1jy6oX3adV963wcJtvFJ+j
sXCDu8hPv/EK7COrjIt1od/GrvwEv/AzToqbXlSfNLeSNrqe3upSVu9bQbmT0aXZaqPflyrXy4YZ
BJumGl+5t8ZWsH8M3OSXq3BjEbRsT8DV4VxAnaFG4SMT1861NsVDyjjH/v9w9l3NleJc179IVSQh
uCWcfJzdbvtG1e4AQgSRw6//Fv3d+GWMeapvpmpcM3BQ2NraewXTd3XkgG1iTsCNxdGOW/Abj5P4
re5rZIQjOGVue6/VfCfgslJP9JmS6phHzhNy1YuA3Vih+GvXNC+MTmYwWPVLkZKrbroeHFJm32Bs
DKGJn0Pv/tvULYmMKauZ3SZoHgvcCBzYHLnDxlm/siiWPEY2y5NDeEEeKtfEeQmplW6rP/e3v/PJ
svibXnxYcFAKjCylgDmox+yU1NWv1nQNr1Qt/tEll0YzJli8S6AJU1r4kLX6nuai2A8T9GXZWBxz
ZV5Gozl27nRfaPrRzSBAXqaz/R78q6KeHYu6+qnR7gW2qNPspIYMb9w1iRV8vWNWTqwl08ppiC6t
uQeAvNertHda3zVQvpxK959CnPsX9vBhhBxNaxtJ4E0AS7o9XMZP8dTsvv7tnxfc3L8nzYdHx1mV
ukUO3/m0zs8TbPoIRRnMtGEQSFpyHFLSB2jy7KPWrcOvX7k2XIuADXOsgaJzHx8i3fCZyP1qghV1
/DyWL1+/YG2xLmKnpLK39Boi25C8Q9/Z77QtfMzK8f43Wn8YraGDyXifSThqKPkNGfUlz+NTU1cb
EXLt8YsAGTM+WeAKglYQT+yQue5NZljwc9+0NFgZmSVfBp42Rq9KnJU8+wPctpd2G2XUtQbVkhgT
y1hHSYeizgKqZ2b3oNjmLsyJ01MuyCVT3G9YezRG48ZJYNTpQIuuieyNi87aZy2yLvB8I9yykTIO
8ImrJL9M2qYXzcqcaPMq/jDlatDBCFdQCAbhyzpl0BtokxAd+/iP7UHIZIcwf+C/x8j7eu2uvW7+
+4fX9XU5JSXQkgcDzeQGhvVC6biYb7EIVpBS7pIrwxpOIZlbwMOjAp4MLUuI6ITsodF90N496FtV
k5ec+MMWwmXtexabHfXsZiwNMGU0Pr4o0AUabt1ROWykaGszv9jqhaE3eTfg8aBn31b6+ATnvNev
Z2JePJ8cS9riOpmg+BPB1xgtV+shGypQJFECJekOntYW23jHWvdPW+x4NVRA22t4CX3sAgThXRzA
7QToX9M3PLHbkmn6fBacJUnGLbNUQKYb4nzahZi7RAuLcSPnWHv04jJFxDhaDhSAD7Y8WdbjMN5y
7f3rGVh79GJb69kI2z70TA7chcJbRzw1ArWDNfT1491PJ9hZ+j7UvUjtugRQWOqvVX4do9SHYRyq
ql4N/mCehzT59fWbVrJ5GLf9312tdxPcMedrYe/3YfmQ7+ReXqD5dbutkrk2WPMO+RA4YgQNezQr
ZFGwQ0gndjSJOsEbLdj4hM+3g7O0fRhcrrUuruSH3rEvctB2tIA4Di8MmEQP5a05lgCC0sZP0+Y6
OJB7Qzmy8Z1IezJjY0dGERrQkWit9mJ2+vPXP2rtmxe7vxYCtLUS3cIMN2IDvCgQS/Pe3tqc82P+
GwGcJQ2pmNw8oQJnWgWOnxnEO/407atQ900InNi19/VHfJ4OOUsOknCZG4PVBF3G8dGKfk9wlpzY
XdptMjLmnfjJZyx5SFwNbT4ih0PRYAxnhr7cj6bX995cnI4CmL4P/hDiJLtaLYyLT+mWOPjKBlsy
lMxExVCFQwWhsMazreu7EkT5foSv6ljsMr0IcDqczVFsZMkrK3SJXU7jWbExQzehMJ/GbIDShnPo
KBQ04bDdbZ3PKyUY5z/8li6X0zgrN8LE/BSdZzFa6FJ47r0D9d6/GmobO27euJ9N2yJmAGTcEMPA
hjMrY88SbngTYRuRde3Z898/BItaWZk7mZgZECB/pJa6y+iwsZzXJn1x4Gc8ppFrYbUJGEn3Oyqe
S/KHO1dHXmL1KNstwOXKtnHmTfvhE2Qkaov3qPbORsVJwnauUx1J/F3bIvmuBJclbYVqTStqE4BO
dGlwkVYXE06wRr/h+7fCunScxck/Jq5panTE44MhgO01TORPHH1Dcel3uk/9NEzvwT/aarOvfM2S
tSJwQS5bg+GYNuLr0OjB1PEHltUbIJGV/N9Z8lWoabMk76HSPt2il3sAvwNEdc94bKBhht7TVrBc
WbhL0korNZ5TC5sih5l2k38zun9KJJ0lPcXV7V508++v5csEI2WHbfnZrf3kxT7uGysReoRGapT/
qYYHy95/fW6szehiD7t2SYlQ+MVdPBwoT73WAiJ3EwCy9vjFPpZQNzSn+ZYOYiP9Piv48QDtEctz
PHLKbyiwabk/3f3btyw2syVUMriw6D2IJjkq19hDF/lN77ZOhr9w1k9i6ZKSkI8illoHAroqzXtz
YFFAqO4D8PeQ2xPxkhIavB2ilWjMxybP9yOs1XZZYt8MU12EijQgdDsdPzBL/emFdtU659BXMvNM
w3jvCg7Pc5nv4LexJZqwNvqL6AAKIiSNGMTVaVMe0X3fG+U13rqsryQES2pDpsclvJqRM+WVeBIw
FkcTzI9c/igFPKgtnV46PfrHjbUElBpJMgyjDp3GRDegBFb2FYR6t7zb/paOP5lYezFOwP5lJk3g
nNgEfagH6c74o0OHrtgbz7PQcR20F/49e63ulU+OZCPRWAt2S/yoyGLQxiGpd7DfBqhDzg4kZgS1
CWtX3ub+1tV5JXD8Bxk6dCB+zOknAd6gm63Q3RKgsq933OeiGZazBISiVAkTGhNbQjeSs6zgqenE
QV4UrxxuafDC3mdIpAWfIJgwFVcr5txTtA8LRSrwEuo7O9F81LUh9e9GZynRi/r6h60sziWOtINi
sSY79FwUmU0FRPdSlTArH/OT1tIpMJN8J+ou/PplK0nEEkDqEhppdjz306Aj1EAHzyluFaq3MJX/
+gVrN78lclQfU8OoGOQLYWILiUTbn5VQZ9nt5vqPmG1nKSOfjx1x2YSqZEs9DRWqgHj03B1E73e+
bfrca0Cv/MdSwlJGvojdFCr4c7sN4BhDCJ/XCiJW/2QmimW5qLp0FN6PUw7BxNYxrii57AE1CTbm
Yj66PgkWdBEsKpHHKXQNYtzC57mIfRFC1flgeVj8qOPFG1XclUW1hBhWI0i1DObnMKrpfRcJZJ0V
RgCbGfgDuuMWsG2lP+ssUYX1oHFRZlCtbPMbKAr03bOZ+j36at9mD0sRos/a7B37oE9H/JMzrLop
BFB0k6O8ckYtcYcyjsaumrUtzbIMCvfSVCJMtwAGK81CZykkr0jq1LEBruKY8DGARvGRZ1x40jE7
T48JHLmhpQfyE2hzoz6InSz6HWnQsSxRA86T5I+pCGoOlhw8Bk0H3yl0AIKKXa9BU8kZ8B9X+pnZ
yb1gjZ9Z022GKmXQ6zngAJP6zRqD+tYQV56MimerZ89jmp7NpAAv3uRhF4/o4HF1FgyAYT2DWmEK
GWgQZPilyAuAolJYJA4QUqpU9UMlqBZMjbvnbLzvcuhF6Hrx0FD1QrK0CU1NK0Kr6H91ynb3jcOf
0iZ9A/oM4sNtyo7RCAEyhFlcYpMacps6NaZL1gG6lSnIzGzsjpVlu1S8zcSoMRvAi4OpezMKDsep
upX7voXih5e/m3vMQgDABH01nzZeuXJj/w/7CP5ww9ADuRqjSxuO4XDMb8U9DyjG109udNRAZdC/
uMdhI89cO7mXbfXccADMmCo4rCBfABoB0oseQf0D0mRX93WLYLLS0nSWPfQBJJpGuClsXvfwC7iz
fXHqpYfrr7mj7/TQXun8WihwPFm7/FRLv/Hdk/mc7fgUCNA+HsnGEK+cpsuWO8FGYFMGN0sVaaFd
+qMkXgoCbuUENvGr5P3rmVyZyGXjGXipBDTTWCJVMb2Gl7jr7FKzDuwUsgJ8s/ayEsCXXeihnMpO
ZgRdaMxeBxeocIL68+Db+HcIfP0P3KS1N80f+qG6QB3gVyLHlQfjPnoAunc/1+XJNTvOm2D7MF2Z
niUKWsfUTOaI7MBukj2P+qtNaNCk7OwQY1aPh8GJrW25GqzF6znP/PhNHaRnCRlBgeTFXWGRV1JH
uzbbsrNce/ziwmgNFHqtsM1EwI49KHVCAxEqI/mm49ja843/+/OLmtDSUnhmfilCe988IUTAxCA9
J9/awIQldLWJfVoJhX8NcT+MFCyaYiNCenywoLSWGw9pm3q4NXmMvny9X+Yh/yQTsRaZiGtHg1WN
qTgU2lVNQEy1W3tk5acvcc0m6fOJUVzb0/w7rFjOA8gqkfLgobf/+qevKJM4S6+KqekUoRV6GdFN
dqN26Ifu7O//i6fIyuCYi70HMILpSvigHMAD3/O0hHZVt1GmWnv0PGofJnYQuFNPdo24nPyKnfMo
Nqp5K2vzL732w3OTYpAj1yVYpmNYkoPbWL7BRPj1iK/96PnvHx6e5TWENexZtB+EMIhonYmgG49e
+92LPSv7LjZFgz07td/THiDq+DVKp+Dr3722FBcbViiHGhn0lyEs2l+BcQW63vSoyQBypxuvWBua
xW0BaxGY29nPgCJXSto/lty44q/99sUGdUyL520x822RQNePdqcHVfINl/CNbGvlhy/xs1ZSyaKq
gdQyWOcNUEV0778e9NUMZz5qPqwWx0i0uNPRNK2CuduDe8BxekjBJzUC2GNt1WFXX7PYpAogDhsH
/f/vaBJvjsXDIdqzfR7CxHJjeleW55K0X6XUiGDahhXkIhVuHk0Yc1r54euRWpuC+aUfBopJNdSd
A/CfcKdL3BtnjW6VpdZGZ4kI06NOOlxCvMd+o65XHc1ztp/2gGrSExRQNkWVVsZniQujqbSqogQH
1ADRCHpr7m3Z774enbVHz6P2YXTGwjJVDfWkA8vepp57mnWpINPx9cNXUCjOXzjEx6eXdq/i2c/e
uJ92bhU4+9ltkYVGFEYZChblXzu6aCM7Xat1/Z2mD6/LnYq2rWaCCLHLjzQoz70fAb2DQiGa1nAt
PVqPJPabH4YXh1uZ9+oaWMQmoEUr6J6ACpRfyE/rd+nzAFSDIPvV3v0PieockD7JJJbyykPLp2aI
9AyCxE+QhNatsKlOthnUOXwQ+gPreBA3z19P20prb4keq3IbSqs9vmh29KmvYp8dTTj6/BunzVlC
yPSkNblJteww2PKYULrPo/IGTPudGJrw6y9YCevaImr1HXcldP4BFMtv7fioQ/Ez12/r/ufXj1+b
8yVYrCubQTjcTQ7WtQ1R+Nk3Z/0mu2hBtiNBsSE1uxK4/iOorFPmEnB+D0O915zbwvjx9a9fe+5i
y+em6eqSYJeU4/jkjuqYx/rGhl+JJku9ZDid1tOQIFANfX6OGNhAffrQqC187FozVVukGpCyaeoJ
ktWAOMxm5xk89N6M3qsOVeSNO+MC1Tn0qxor4Ft6MmsxZQkP46llpcyCSLd24ieU5Q34UDJIjJ70
g9i336M7PZQBATUw98imlOLfOsUn232JF2vdvCdGD7gugWDk5LdwMNmhVA+LRTJ4TYgy8765dt/0
GEG0fUIsRbE+jIJN09/PQwBbAskSEKBGIyqR6ArrvSLtE0wtniJdBINWvhrMuXJaFwEvGdh1JhRO
SUiVBJvdsK56SW9TUPk8OfdueyOeQIMn0R+i7A0G2OerjC01mA0TlhDUAQSKk+Q+JrKDJr+M/KTa
Unv5fIcwdxE+qlFLIV6Lr6dudiWF81Rl7fHrzbf22+eI9eGIgvpJVvQdfjshk8/j33nFPDfdMuRa
4SmzJQANbDhSkhLrRn+c8QZo9x2g/dqGfwVaA7Aiy0Md5DfTVezsyNtcLvM94r/LlS39H4R0W5DR
8VXdTi+wRcRJHdCT8IYQajmnbXzj2sTM7/8welD5QROHafg89zmBAJqJ0vDX87KC0GRLP4i6cVI9
NpBP1yhQxj4yOZ9BDqcNcDdAy2ArhM1L6LORWmQLA8tYZtEBXwCcjJNBHNW5pFbh5WkN/9Fo//XX
fF5vYkusWW3EvHNh1AQ1pBLtxCI5yii+ypz6Ko/vVCznkvfGuz4/a9kSdpbXJlOixDW+hMtR0UCi
ZS4l20Og9xt53cqeWeLLUIN3K7ez0WgZLT8WdtjR7/DWefx6rFbW1BJONmoG7aseiJmpJreqjW9y
d9w4DtcevdjsnFaVFdVteqjs37H5OvX/dKVhS0lkEnHDUnqTHsB8BcIBDYxso6e19ovnv3/YYEmr
INtFUKnPJ+mbqvL1rRbs2gZbaiCTqRwdY74rCX0/3wN6KLG/M5/dZ5k//eBnuduiNK5cO9gSM5Z0
A3UyUqdIE4obAZu9AdKUDSIfZNWO1YnJoEJQ2rq9ro3ZYkuPcKiRiXLQayifRvchk/9UbGJL5JhI
GhPmY1QeYFP7rmCc5XbmZeJu8PW6X2lesCVUTNaSiTZHkSzD5aHU433a1vsOYXCnV/K1r0BjhtY2
n1zdn7ThTbnTi+w4hAhp/EPoqvYcfbqzLFx2EvuAdvFZulCCyqFuwzT4qSUg2NNqCAzoU9rwWQQN
eqz8DPDi8OsPWAmlSygaGm65ASklKCNR/jLa8iHj1SmDEJ0EizIqp29fv2YFCcqWWDRRsonDV14e
oh9t6c8XWAiqQuMUtk/c+1+6BH+VBD85HJbgNBbTKpPOnHc49jnSIshAuh0Linb8AzvPH3B3PFhp
AzaH3v4Y9fERONsfpY7KPtNg2uYSeOI1TL2gNPRcED2foR07K4LWc9LvsylLAZVlN6Sqjnbb/hCl
uaU2vnIELKWYAd2vnWnk8tAPb5ZxRTLgmR1s1DZm4G8o/mxcFlGpB25McmLBAsHVH50krfak6m+V
jXOTJOUe51kG/Y4Igi/Je10OkLeG2d7AmxeUlbgnHLYrjfinMVUBTQ0nQBv2vYJ+amA5eet3TXzu
bYhz8EQ+sDa/mKb+k7fpramVhsf5OPkxlDC9hLjoeTldH4yxCVU1Vw+KIr5IjUHZwh4fgOPa2470
+2Q4G01CAYyXf2yeUXi/aej8wWUlQh3K7/oyGBn5xjhay7Yr7mY9D6+EvhlEMXgfJJN5GIvhbFXi
Hq6PD2Md/SJNelclzC/aHzmKifUwfEdvuIGcaHStjfS2Q91yjEzou7LWS/ppZxN5nqCIeMSB/E6p
+JVL3vlCr97j2agukaiBETzQSaMrzyywDVN6m7vuz0hUv5NKg1jjCE3SrCUPTm1s5FjGX6TKJxO5
VGlUGSsboVvIfpoeSuAuv5Ng46ZKg6kge3S1WPO6EoQoFRUvuW3BaMI+TOMEW8Wm3lmQ+IFeVnGX
xFT5EP5AQ54XJ5RBPZE33y3Yj/t17rtXNzEDu49vGkvbE1PsDL37Bg+B2M+hMugBg29eotqt98QO
KX/VYTVp6kjIRVjGuEZOXe1FsMkkkfWU1MCXEw1PtSYFqpupWDC1mQpsPr4iK4FeG3vLs9rX0a4v
RzuY7E54ViPSQLMpYBKa9jqWkMLIlK5BAqz9ZfUmfN/7IwGbfhp7n6ms9qhgJzcrbkUPwcqKT6dB
s8+TrF5lqmIvN0CgbpGy29pbb9sXOhn3WqSmk9JkDuPNqPdqF7TYsjg4VfOmw2CzKmxfZQAfzd7s
4Mre5np6yqb0GVHjhdLODLN+fBJOEXIH9wO7U8aRqgb6clFnY7k3wF+IH65bvqlUREemn6KMdJdK
AJ3umLz1i9F6hmVjB9MRavxyVaRCdBzNS8/SDLgt64w4nOxyW70OIyCUdbYzu+xQcacPnVbdtokT
5kR9y/XsNtJoeehsA7JJCvTBCMHDcayLnsGAI5UZtMIgtzZqJ9vq3ocuAzq1imfJD/rHzLPup8l1
3Dtpj2JflEmf27PeTp3DaUODzIoxwtAdOgWVz+oosEcGKVJAN+wY38oa9Vg45dE1cJ+vu/alrJpn
qjMWAsNziB1RB3yC8s6EmqGt2FPZq13b01uTAP5ZMvdRdyA3AxVUtKih8sYHIARR8Aeoojwnk/wT
K44QMZAgnXGdo3W20NgEeJRCcJ3xQxFXzzGvHc8a4c9c1O+iqvcide4FokXVpcferQaPixw+xNZ7
CuKIWaSw7u6g5CPjwnOouIU2ybORRyYiUfbkqF6A6xFDuE06gdmakNKY3khb3ht1e06s8uI6/Hbu
RuLwfqM2D3OdXVRjPJtZ9U1ZU2iRCUolUJQ+GZX7ve2MmzLSdrwXR3QadnFbhHGHpi9UqQDuFFlo
OehqUEl7aCXqR0MDN5/JtgUUQO5arew9NUUnjSR3DTcyTxEEp6rERCMI3wshoK0CzeSK9/dDZ02e
k0mUdUqr9MSoX5TBfzZl1980PQzWmfpVDSVDvCQPNSSkzdJ+oi4HqrGV7Ua9TZ8Ttk+i0xJ2MIHP
VTuyKA7MUfB2cYH1dN0EgbV7ShB7fDuiQ5DbuLhPVqrtDazWotzy2Vy55Cx9AOQADYpJB5k5wpim
1gHTi4Cx0Q9dO6AXdbMpltjGEkhgLSI3ZuToHpP8aEDA3yP1Fkdz7QsWeXAT44ixGYDqvIIV+ETc
b60qDQCe2MblZOVWu5SBNwttLAp7Btwp5Q3yCcvXi1DyG6JAQOkabsW7r1O+lcxyCZymUQRtDGcC
gqL6kUx3ivh6m4WNizBhPn/9ipXBWgrCq0pL2iwHYKfpzgDhSnEZzI1fv1KdZksVdsMaOgVzDDQd
K6g3p64JmV1hhCChBnXa/6zt8jy5SdgY8BRS2k/HMv4kUGfbuPSuXfTseRF+uENOWjP2eobFBs0Y
VKDYiw7TGdcfdziPIn8bN736onlsP7woN6tigqOlPIz+6Gth7TWI/yhyZcc8bAYvCrZINZ9XQ+1l
eYvACJRpMRTLqNYfNbg1xMoJ6zQ/0fEnJFPhD43S8FRveX6tXCiXSjcaMSbIvpm4vuZRaAvIEHdb
haGVcjb7j9RNJxPBezQVauCHtW9qx5sgf3T9doeDaGeftQDVbPhxefkzD79e6isIVoAL/+88yWQs
UCVys4Oq6EWLheVxA+3SIh+f+0Tf6y7srKk70qArgkn2IjBhxB10goBuH8HlACIDnT3+ktJm3gj9
8tJQjxRA6MBt9LdsgujW1z90bU8uwADccQsmC3SN6vJOGC9VHoj0+9ePXpnSJZNAr3SDJ1B9PWTG
ScS/yL8BjNiSO5BMuV2qssSpEf3J6EEzNipMazFkSRtICon80cRxZL9psV9Bh5wfkxemfPk0s2L1
u38bl0Ws0Ka6ctwe45JOuzF/jrZI/SuEEbZE/PN8rrTODx6Lye86SuEpnr/oKdZT2lXPJVI3p2RQ
7W2/50JP4fGrSpivMz9h+rmSyJid6l5G2l5a7a0kWWDFLSpiEDD/+sPN+ej9JNlYEgaGBE1K0Uzp
oW7US1koOGmPmZ92UJmMuOV4kWp3JSluIDb1MEhtryqSeyLuTyOTeaBx/q0ZiiSkrrqZhHFq+mwf
1QmyLPwFDnHT1a5BAIQw5SlL6ZV1zi+jKO+J61xdnT87JEFumWfvoo0hw6ptfNXKDloyFASU/XvX
BLZYo2c1/oJni6eKaKNg9Vco6LMhW2QxvQHPQQWlroP93J+6IAHeNr8dXubea/4nvoGxQJDjq/xN
FPHnTXe2JCmAOosOC2oPaGsUgMBhhI/lMT/9D0fY2ipYhByQNTnARkYOqgLznD/jcwyoozwO3/h7
tNlNXAk+S6ICcVgF5HqdHcSU/I5HDSLTY/VvRcolOyFKS/RjJZg1Uc4uuek+TpY6NaLa7Git5GJL
9oEAKKWJUqhGOW8SzhJH17P8/JEfOUyGn7JLcYxenUN8YsctjqJls5WLwJKTkMa4tVEKBFKH7oyN
yqZW6MO50KobrRgu+gj/bHO6t1Pz6E45Qod1EjwNLMhBplx+5ywbcS2vwJXAVjRrBQkFfiwtd693
ephG9Z3RA/luW7fxhCoNHRCSxurOniRKAyj1xkrdTgXEqjUHBb2iITtcjCKPCRQcKw2g7hhefgk9
D7Gzr02IwrvIUaHlurc1MtcS6BP83m501T6OcKj1VTM+DoDmoY4Az+8+vjZVdxsZ6q438hvDVqNH
cM32KhvYdNeIArOub9qhPblJdch4cm4k+0kHcE5MI7oX03BbRvxOlzpCDW93LvTPdLPUPBnnwkMo
vYLsc0cVuATJMBK/T8eDXsBRbIyaBw11tHNlTXu3nXawCHoRUXEwXPVWd/bVzq0gsos6KAco0Sqj
Cgg8k2Cum7ykLNaDUhrS6wz7CPBxIFm5y/omg0Na+iuLBfVl4jD4DOGGZjXN76x23ipCX/uRlEFf
llfRxW9FXT420kF5G46LvWpB/+y9soHFKUUTO4nMsBa4uAp7CmDrTv1Irx9cYZ+kk0cecWIDRbHp
u8bluHN5cpW8d+dCSBV2ClcDGpGg5hUQxKZ16g3b8MXYvGf4LN9BbMco1z+Kpv+uCu08OM6tyGjt
GwWE61TvZv6YWCOq4zHEVA3b9keX7JpUe6MAyfgEsrUosexiS4f8dANHG8sY7msqf3WldQuhsHNT
ZK9RZqiAWfBfG4QdBXEanwdIc4CYtlOlmwUqYTlKWOKxl3HsGUN518T1s2lnk1dY9K5SyVtqx2cF
y9LBnjS/Lpu7zoEkb28NLTT6sycrcvDf2vJJgKF4NUFIe46N9Gc1yu9GB2JD0VleYpZFSIvpaUhR
riAAP4a6UT9UDtxqIWv/aAj9UVT2PnKMP2XDntrCPYuIPbcVSiG8AsKC9+1b0aHCIdwazncxO8PN
COBSepBYgaCSXQsj3asC7JukNED+tJq9HPJnK5HwhshTOLqiatlpE1xnsh+SkD9I319jl78X1UTh
q2UdbUrNZxRgb6qs2ttd9lyDYeplDNaYvcSpwtsHgmazD77DCbJDN1PT4FLOSxEUse1PZk4CCy0N
P3YskOKq6l1iJe/QOLxAz1iGADP6jR6FPCW7Om9eJwJoNq35qyqhNgP6jTdJulPE7b00127KZor8
rlK4VvT4Jk7+JKYdmpZxhDaBjfYKXBFg6YH9wM9w1rkQKe64bVZ+b1NwoGr5CFIvCSSu9KndWn4v
6sJvVap8e8j7a6TzUOiUeJlbPjUq2umNtjd76IJo4sS5qfkNGZ+wOa6MkH1CBtx7S5P5uozvatf5
lXfmzegMBzOPfuiS26hORNc+U8+la5zHKoOtXM3egEXfVxFoADp17mC+gxUzNLHXRPGtpbIXKF+H
nE5hXBoPkrOHJDFugdJGXS7lgSptJPVJ7rFufINg675X/Em15aOarYqssoAZjhxraE6jLR838GdR
kEWtTP46VBT9ZnJsbRH2Dpi6fd+Hs+wUaZ1rIgYJ6dK898Gg8916eEknKFC7s55N1L7EqX4maQ7m
kaqAnu9j+nOgQtsZSXYLX8v3sRc0mJr+3KbdjejoK0krUJUgrotegFVHvsn0P4L1xxbJo0di4GFw
2QbHjPYe49afYVK3XVMGetPCWBg1X171N3aTZxe4eHA/S7Sgd+WNHQEhMcIcgjRYFxV+MtSnEEVS
G5IXHYDJ/ZPtGiHaAG8Q/X4vDLRObeNmTKenynD8SfEzawuPRfGjcgs/io3DqEsEgaR7L+Ab1juw
E8XW9zWjh2Y5rljEhLlHgoCOHq/h2kHsxt8Q5UORJr/akoYl1glag9quwp6Frusebb9Ah4RMDaOc
Sk92o/yVx7U/JDZQh2Uf6FniGzG5dHl+73TWz3F2le60Fo7YJgzq7GebGaVHouGSWJAydcTPskzD
qLEeEua+a/m3Atw8adCbtGt92nZHNnJ4oU0+tNiPYAgGPYKa0gmKcinU5jQmQ72cPI5WyawRvsf6
9auM+llvPVZI6W8zCUKpzUIz+Q3D9tLjqodaupx+9lS76xMkcLl2EcMcktLRn0h7jyp9UIAqVdcC
EZAWnkzzHbzPfQmbPC+ZNEAawAtK2Rx6WajiNoiE8qA4CTI132saaQONNTsYizyUxN67sj2NRPzk
Zh/whmveYOunAgaakx7fOWa771xMMpHmE0ucXc0NP22dR8u0T1M5azyQCg3y4qQTHCgwD+w9g2kT
jNktO6waqJnmMVhtDRN+72BD49w3gcPYRyYFQnuKskPZYilMLhTPrYM5kDsQUoMCLZDRSYNKDT/d
0g0cMaCMdjM5tWcNvxlt73l9Bfly1+B+Wuu5V1GcNHr01sD+hdjkTivNG8tw7wzSv6HE/pSV8KUC
h5qqPkDlFPX+fE/i8dASCwoARlgRQwR11jyTpvMnNh3yKN2bOaqONYuvk119a9Bvm8zEQvpQvtVJ
fJ+OuOZQq9xNkBMcmYH/Xb0IBC3E8zIkZnvfceOY5QpfhP5Zo7lzp+Vi667wjBT9DOZA5Cb/1f4/
js5rOVNkCcJPRAS2gVvs7+U1km4ISbOD97Z5+vP953IndnckaKqrMrMytfK/dh4vma5ASnRevpsX
R88+uomzn3VVsJXrsTWLeEB443R6tLbLr6YqV1uFZZptl+Bw+TDBTtk17uL0PPHUWYfcmM57o/4Y
Q8azNMRLZ1jf+WLjS6dnfmkSHWDP9bueKCRBtNOvlk0PZt892wD+5ZKPvrWNeAqO7GwXShG2s3tT
eyXqi/xL2cQJz8R/bSVW6FPt08p42ZPu4pabeJpdxaVU4QlTFlLvaPw2sE1GY9XW8rGxysitzI+M
rKBllK+FBc1kT4q3VMpTri/BpOdwEmj31fFgNU0TJHN2GVXszjON0Bm3AeZX5l+lHM5qtkXYEYVy
z12vW+Yz9GtyWLPF+YSQKAkWaEm3h6FCTNHXj4rBkyezPN7c5rZxFXZ2+ZK3EnVZvx7G1bhYwnU9
KIZHFpTiCpfpsNbHA/78uOhakFeLgT+o2PokJtTExLd10zAq0LLXtllqaKXyXBDAHiyNGC6rJb6S
ZIL9S62fdDFPg7ISwOaq1r3fTJtDU3huNgx/2nWNJ2P7Z07pj9zNJlQIgzuo0lhPk7KOwabPj2Nh
xrauedlgX7JZvBYtiTeilO9TUh/WCuXUqhBEkIslILXzaorWflt2RTnLupv/8cedd69+5VyTqkq/
39tZ0BNGXAzrq4JzdiW36yh1v5zGw77Ph6rsSOmcQkc256W201OzalkkpskKkQD6eiJf5iX9YucC
XViZ/zGTRI/4MSgz7T2MXpspiFsTbG72Hw5YTuAm7OUrqpi93CzFYarqzedAHhRnhSWhFdfLiMv2
vTRk6w8ZnWxlXxih/2t2Ffd8Lerymgll18NFFifDuAd5ub+icE5DLY6l7pBtIoynRlFvorBMz025
3/CRvYhSvz9Vr7XmhoDi4iNPzYBDfc3G9Lc3tBDDZSyrp2tjaH+murpmco4yG8YWCq7wHXN4EVsZ
UfYPyTIXnphsM6zM/oTDwbc7FlNYd4b2Mw68cj2bh9BoNNjr8ZrK6rWdk7/SzvC8p3uspjR0tJYR
S38eMysspRGPlX5q2vq/xNB3fmZMpZdlD3ZMklV7vzXT/uwwro25+GrN8Ta4jcG4YW4kPDeGv+3N
GW+rkIQnf9vmgzZw42jNckiTHa+jrvpZF/foGONDrshw3TIz0OTehcnY38o6dX2h97U/zs2rbpoI
s8wfpePps5t+UpNtOwiVWC2jWtf78yCQ0yI8MWnflixXQ2PTu4hqDbsxN32AFutVquoSlWvr73Xx
qqj5U35fTkoc2Py9GndvrtM5WgeMPDesfHmvoammaHT25GFP148hzR8MO13CeVtfk8VuYurHZe+b
9XMqzUdyCqpzk8/ExW5i8NKpuycatPtBn3ZmmzyDmXCwF7REIGuSNNy89xDM+XXLxIUriBatjWb4
yy6fJnO7lra9YBQBbIimv+KSxD2w3OjDndXDwRsPkZHGoE0FZm0NkQ1Ql+GqLsFgrI9p4ziPJJ+9
Nf+f45yvalDydxWEM+xt5TT2fZQqaCR7BSs7sf+lXXtdR7uMhp0E4rR+Wes8zhoYfIxcj9tW/ivL
/kEutDdkbc2Oe00zCGHR8eS6Hc04Tk3mNMQyLS+lmQQ89XNjTEcEpjHkOgoT7bHFJS9V0aeZCYmP
lvnSyexMJdYfho3yb9mMlgTbti5PxUbrKrCgzotTBiLtKrlfa2QaTk6mhGjIWy/JknfCUk5GVnan
cdaR+OTuFiXt+rPseWi4lY//+C8UMpuFOxOlM+Nzg0ai69pLatiRruQvmeI8Kbse1/zFSUsGlGFe
SHuOjcQ8ZCkmjcwuf5Ju/qao5cdRzawnxtfsqrOmftLWVTwDEgZqhUZTc+REVBmKYBMj9FoKT11m
Jxg2wsdRBkwDUvNtNcOiTR5wUDlI0710wvqHX9Mh4/vrZoxjyi1SCueXANunfFqOeJ39cwfdDXFs
i/KqftrX9inflPS6ThbSlLYFrWTGW2vX2X05zg+JkyIX7UuHqdV0iX2x/mprbQa6KQ85ZHZgVvrZ
rWonnhdhxHNe2odtyzClMbaXvZDXbitDmPFnJR/vFpWTcRgmvEScLD/Wmhri2my/di4cQuFuc+is
jEzOPh0nKb7NfR99xUQAMRdVWDvZQy6dc1nMBItP++jlVROXmFb3SXvc0yne9+xhM6vfdZjf93U9
SjP/WyEulCUTf2pgBNHRl3Tm7S6OlwOxzYPx16jzozWmZ3M2g1IWCkDOVLCzI8+Ktf2otvrEQf+Y
7OSlKG08E+/IR6m1YYlC1+jtNlyX5dgh0CiRYUiTJpjIDxE05Kv7XVcnzJ994SkaN1WhX9EzDBlh
wu6jU5LB3jUv9diMrB52nxVCUWveMGuWn8LObmY7HjRrQT3q9hVheIj6UyfIa8qHa0lgVFs518qE
Yc64/+z2sHg1Uhs0MJGiDRFzzGNpJ97eNcdsy2/cZwdFGO+pkb4km84IKP72orQhx6YPe2IPx66v
tq1FjSmDknLjWxo7l7hFzlwFIDDV02Aot5rg8mCz6qM6ZBFD9X/SyENTz87oBvykS+NkTJ8a11SC
2Wm/FpzkIeZiRdPOll2d87744yr965Z6i6J+KHnybBFS39PJoO72WzPfIaZlNGv5h4oxZaNPj1IW
5Cu6SLBLu/b6zYqLVMbshIYqEi9nEf9wC+M7pm6ovXqdbedjrPsiuseuNIKIgMmcDr1CTpMpBhLi
bcbAvfDSgYio1SVaYKi0HllLNfpV7zANjAWO9U6P2aBR/lENHjcx4AiaZt6bZmnkWY7KF2nPQVLV
t0KR2HQ59sx36QwHXZAByFZ5edswij9tZrF48CcOkTvzNwK1CszDDPtW8VTi2SkGImjL9Zlml7wD
vExCInKivlaOwzJENOBxp2e3XTA/dln1rmy9PNejdXaX9HvZp6vDJoRXdCB7vVuxQkdylLcq65lA
lYtcGuKo9w44QNtCdYcznHrd9rLKMVCHmESZ7xb0L5gS45H2bSDdiqeBQHKieg5ouM6a0fiJoxzt
vjkx2cA6FidmsjfIvtqfC+05JfmTdq45Llnz5aiKC4ShRE3pBsz9D/OW3DQEdv4+9Y2vL2JH0lZ+
lA4RHZM0D6OqTGzmOFc8WuJiVPcnc3cfUS01R6EgHRhzpChLb5xnCtWlK/Z/a9nW3IQI0HjMTGca
WptqyS59VX0nbfsxre6DvRqBbSN6pWMpZf0iUv1zy4q32eURm3uTEQOT9KEreBd4oFJzp3iugEOH
rX3jzZ5as6nCueEWnVq7iIy5JUauTORx3LQeCZhLO16WuS+WqfXUddn9phuf3Ha8Lll64of7s5py
vuO8xGekyqdbFdJzEq4aSxv+TqjTUCu5drRW2infxnM5l1+brA9pnQb9fVCb6sZj/mZcYfZNNG6J
UcWjFTswkJ5wU+ffWXWuWpce59W97GZxQViKg0rdd54qt2+hlcd5UoN8T051D07tTAgYh6IlQCPZ
Qfu6W75np74c3guDescPeB+jZ+Cl4TLN3JyKdExPsddrA1Kut5J9zLa67eP0u2y4iGigjB1BHh3e
zK7zUjVAP3a2h1PKzpO9XMf8r1tqYTMUZ2JA4nzkPLjQJfPk7zOTcPu+aS4wqnpTad0bTsjQ935l
zMfR/dDzR0Ml0SkTnpIjhEjRVA3pcbF+9dRmLQKi70/lvmYGOaxKFTJHx+54FIhBttLwHbKuFV0+
bxQxFMeb4P+N2a3ujFEDLJvWjp9bqEbBe/PJjQywEr0JrN6NWgiLhTjIwQHxTsnApsIXRVBauMqp
4qfLZxHM0o51cRPkbqxtqKTVdVaAXsvxLz6uPuNfhW27+TcresoLpmmK+b3ZoOn28lu7ib9oP3v7
RiP3nel7sFKEBIuPeqeqAYKWn8VAZO9u77AQXlU9tFb+zZrGQVkzTxp9MFSUCGt72aztZkpxBJ7+
TDPZIg3XYsXkJ9M7DI0M3WsHclUslvxl3rw4m/Nq5fIg5+07L9Ec58pBSwXU+eSvpeYVy/DRuroP
vosQE2BObN8Zi8ZF8kX+/NGY5qtm6t9b4b6Z40U0z6txBSSLxs35k6kNR9WuLjPPue9b3e+H9gW9
va9P+jvX5eNci3gv1Z9e1m/GAtZZWf81NH5UofXLRgHZdru3pPO1UHKglzZgNnzQc+tJqAsnDzU7
TAW2GUTe1tMepMBwBVWyqbWw0z9IkPEsbSIGFmZWOKdFV57nVgnE2DyPXRU327dSwwuOBk/uoMmf
eeTj5RhSIMIaM5G8KX4WAa7JguDEpWbyWRjvWp54eEdF3DHc9AD+VOqazN9gq81jRcDvpMtXeK+o
Eu5h4utuRzu4e+or7MVPyofGm3XX2S+KAm/UlCc0X1tFCWoG/Hzuj5oh4wk6B5SU9/UzYhbW9O9Z
a4RVXv9LEGeB3/t3q1IDeSl9y9llQlnEcV2XCDGQqqjPU9o8mSn3BCk7fMNl55wrHKSldI8NWbRA
vg7QQf7UQUB0g/QNQznmqvOIWNUbptVTkk71u636y2d+LrPx1Gv/sPkK5wq2jqTCedPfW1Imi80O
qmzegmlvSTpccR3V8odhEc9inr5wnN98EN+PydSeUrSmGHGWT90EUea0B7HvItAG2YRjj4KYMDpP
T0ju67XvDcF2vlWs/KbPzUBhzqx4tJWr3GXu9wYQMrX9qE+/TTH87W14Ij3IuxWaSl99mSc0scKT
FUgVIiPJ+ECbz+lxqv8KZY1A/HDI+tE1Qbj2w5xu7J9eZP7VOP/l24edOKDZs9ebt7Yw/XnNntr6
LUVkUPAucY3z0l3zHLPm2Kl+aYiD3AnBJalwdD8N7GfyZry63PMsMPMLbae1sW5J9mvrbPLZ6nmu
D9ziYJJcI2b20K1/DD0s9+RV3exoErEQHUUeaZxq1v46PqfrxZDJa1FXvzJJY0fraL+nizI2BHYr
80+idh5SwKAqMfEd33aTz8v8pTv0TRBjJxke8bTnZ0QxsX44Q+ON84+uCj8lMX3cpC+S1h8H81Q1
wFvTeFuRMNCmAgClK8jtx7ybdHAG/7fCn0w9qFhjSd3nRDwmBTLWuw1ZYYUIGB4YKpTuyWQVZTUh
qbXddxFhONI3tWszMiplTaiT2dfOaFWnyHBPzrRh5ij+2zDw6XGf3koi1WlXRlOPuIxJBbTipJZ+
NcA09Dc7/4Nm7FA7VYg6OJpwVZvz5NYY8mQsqadan9be/6m4xO3/RxKzomkdNj1hdH8yUu3cpf2h
FMqxtHAOTm/rpPK5f+/Fq457biXKQFOw47PLc6YRP5vVvgXWnJbY2aWDz5X7QoGJege7G6FHCwir
08qLm7rMWTSmEwxHn51bXNkWtjzAX472PsX1BLZV8O4kc8oWAg0Ewpmudf1h8yJwzCgkguY5KI2a
sve4p9ZjU/AO7dEX+58lLUkQ+9dkzKhdRsKrGizl0woyAsnnbcM9kPoT7zAu/uet+qfXp117c7Im
mjTT72eMzNpj3Vu3GdtQtBx0YP9wK0WI+5TS1DRd4RnWi0XBtu/jwu5y7N14VdLzPqs0cR84IwRV
O0X9OoVEDuEc+AOqH6/DdOWPw2W2fWUFi+70q8wJWUwNWiUJY7U1GAIByogPE701ZAaMBCTBHmhG
eul12iQjed1sJ5bAkQb+RxbFW6ebbuwHmb1r5r+SfxAktw9C+7A1FOpLc5yAl12gHbG4YdmIoGC/
Bi6LNwHD4yFgjVkcC4d6iXpcubrZDnqKTNF96T1Zkc27Rn3t7eU0OCkOQO8Vl7+7URQMooJqbx74
LkvQhd79b9qSw6Ivn8DxLG1b3NZ3h8LurG/Olzmur8aoPLPAzDjHGhV8U+HlPfVjb79cyYDY5LhW
Gty+3G4ZmHGVQjemDcWLiMu5/K7HrffKvOQLajWvNMmTlcYphawYILF3ZzvjSUrlXSJBTwSS5bmQ
QUaxHCpJQijkw+a4x91VIxTzit+r9SeWrCZdRmKE7QIGnjo/vcM0kn7sQ/udExjbpvMYOOp2yEv1
bS6wDazYV7HFgbWX2aqCbDRPnbRDM1MeyWj4xH/RA5uN0mE/V/UY6+140235p67HaEDm3M+uB8vM
MapgVa0iTnfnW+h1YFv9XdmUeeQsBvpM+msxPLQN8vJ0eWEn44fhV42z3onBif3SrW5WOfZ8NVMe
sjqP1Kl6LQkdGEwnnAvgLFyJRKpeAQSjYcJZcXVDkmyPWTsfzbL3nTF/ZefkMXfM21A0P3ZPsqHr
vghj/izSOr53aUXfUgD1eMLCbW+ccF/MYGaJgcTa/pkx5NFx7KdiZNmZ0zTm6RI5A6kEOSjoKNsH
LpUXnUahQVpOILG/60bk8M/2JGh0n1yzfZtZBSkaUrk08NacG3kxY6EtZ1GaQatZXFnmS9Pb74u5
Rh1ytd7qDoKOXm5GMFdt6W+6cazuxxCX/0VNfTYrfIvFhlTBHbO+n7XWkgTdf6jjPyv726D9cFSU
cebqs7HSCyeswQRWzLO8akQ50Ki+qNkYQ0vRTbdOaaYIizTLW907YLR+TOr8vbpQVu3wadoKAUMO
U4+wsv601QkMsGFxN5lXdj/SEEInEAu1zpqHSMeOitxlIrRVfhEkMMtDpQwYHejae6myHTK7xp0p
nAVY6DCOL5qdoG7gWzqJxvpCbDI/qBUHWm0AZbmeeiQqrIGw2zS2ytky2dGRFkkXeKanlmzDsUQ6
QYg3jjD3A57N7l9X0yEzaktwdhFEZKOwoj7JftAfnGYGYck7CJZ0i7ZNHS4LyzuEKEaJU+e+acnV
w2UU2bFmQHkXw+PQs4Yi8hfiWDj0OFXQ4YJsd2k+BwvlNk5cA1SLdJ4AEsl39cQJSr0eHyzdNT+W
RR54mm/LROenw4dtrLeHtVn5WBsg6knoTyDze7gr/Si7VqCwm9/K3bQ8govjwanQbmiaz+MwPNOQ
fmqY5240MAEYdkBBLnW4ZXHdpf3PACqi1AQWEsB1nD83bY82tYjNEn8JE0av0c6OybMY7WhrzbNS
2hetVI/pngp/0PXfXts+pAToH5TIWfRYxQSJxqk/KjjheCOMW49lvzHSHwz5cjRbXfKuJYYA6CKc
xIZW6Rmq8iBdAJBsTfvpOuehWsrX0h5oQlf2FNNIFDqMlxVqm83VCALu2snztEgFlHci908/tmRZ
2zNQW9HBLFQ7KM24tKuvJhZLgUrZIsJQjduqg0HqBvKj0XYYLlU9tsFZGPvqf6PFxV0kxuj1amJH
eS1Mn/BKSJL+TaROTBa4DU+ePi62XYRjrd/IqD4Z/XLIpqzg2i0PXbX7W78+ZT0bRBOcJLRrwEXi
5456IsPgTU/NJ3YHvpZkst8swc6iLO24Y1tsE8IKwKI22mIqEwtDN7snIXyGccOHjDi7qesTVDFg
wPRyy5SOvjSFj377GTu3cN9WHgBK5cG0ALDBR/SEVafF0lPs3Qc2nwqLc2han066R4UiIH7mW73l
U4CBoC+mOWbjdIfnTfqgrvQn2dKFCUt+8hJzb2kr+2+vOGddTugQwPdT9lKaMUxq7ofR7P5jjgim
GU08y0TSRYvX7Meh6W6CzbFMOtlVLCJqFOdla42fXddvRb/F/PZB1WvvTltfUyebKYFSfSyWtQxs
Z4b6IpkU//HxbFUkr1jZR6FlD71IvkqaqWlT3yQ7pjW/UJsaf5HQErUJWLPkEm0d7qs16dN1PXmO
XD/NBLZULeSz6JyLkQ43gXRF0EnOgODDdL+22vnaDMsji1gPljrS6W9hvU3eZo/n3hInMdSe5UyA
3Fag6PVVs4dg7+dDmVXneeiuTq4fpmY4aYMZ7BlEiuJML+Xevo6jAlidfKnrTkbnxiThyuIP3ghH
fVM+utp6LFbOQmO6B5vfM3HR32/Gn91N4mRv/pRaGvX7P2j6qOiMuDO62EF8QMk6ahZeJ3K96IX0
V5fskGRhNBQyHtTlZc/FEbvmczEUn7q6XgFqYpLHMsaFBrecjN6o3YnQNKJeqs9Lqj6R+X5p0ukV
3Z7p6cr2MDFK2DBfZar8Z2cswc0pgairvCUkflclLjfSLLzdTv40qnytbeYjdzIuTq+9tAWcc0mq
p61gQacK87rayktemK7fKyvtP0Zjbjc96Nr6isrvlmrlWZ2To6apx7EfntZ5OmVIlDwxrP/NZQmo
UzszM175KjN7wpoMZDCj+k2Jc8dN5k+1VtCkF+0/9o/x/t+Vkxyd56Ew/q0Fy55ws+8oFWLbKL+6
RDi+6JuLphlhkk1XDXPO0FjGv/pqvrrUIG69vYSLLV/bboYUXI3l6LLUvjYiwgKbrDarPq0Sl+ld
WT9pwn1NFxSSCUeVujpPg3WVdY8wo0XHohTre07+aLk452Tvn3OQMnW+aEJC5sBEzX08Nu/u8glf
r7FQjKmOyGhf0uS82OwLD6Uv15qvNzmuOX1ZZx9txQndQp6yojkU9oC8pkFgnSv8ATuwaxrqte6v
NBiy2/0eDEPRbvfrt6yZBMarupvnCie0u/ZjQ4Gkz/vbpM8sAbUX3XGeVVOchsxFSjP4TgHMX3A2
TQ7YZPECbeaChJxdv66b524TMdos+OghxJjuvKXKh6yySKlosjrWSNzpykbhq6auT6IWCzkr099+
zT82kbwwTpAYto8YcE9lMDYzgipBzW0RAwyEmygpAteVLmq/k7kJKhU9yx7UFqduPZu4G9XyDfiT
YQGTgkDX0wdZck+oxrvZjL9ObV16gIwF3tMfszUNrM54bjF6xSRfHLqMe9fYLhu0Eqir4+UzzAY4
68M8LUGrQ9PTpvrCTsLU6iKyx65KkqVxDo7b6etbrsqDPU6trxndR70MT0laRMJZTq4xfFdC/BIR
bcXzva1xoEu6HcImNzeKvWU8pkmje2Z6vw8X5IVLtT+oBN15OkgA+9rTmyuU22gD3unDdUsgtCqj
/2g0QeeWjyfLWQ7CIlpzF7/JnUbrLLXwM3t7TOd98fsVeWOi6CTSLvc2jC0CNzNkoI2sLJmJ/eOm
5quxYYS28x5GTxtnhlAlNiaAg8GGQGryuKAjVpk/SFG5k87rN6h8Dvnp+qaiXbV8AZLv1S0/peUm
gH6rPO7o/Q+o5x/geb+NvQMOyNTAzKtTPsGtZ/WENhqZVpmVkZq/YYjpJ/0WDYV8cse7YmaQ1rPh
9vGW7m+G2iJszHYO/fYOG3TuOk6udC+LFKDxDKSlmr4sznhS7AZqWWVa1gC6cif9qe+7k81y36hL
wt3YeP9i+8hYME1zOgSjYlrdpjwoQXpxLOUbNPDK1rm8cpUl8x2zgLJ2/pObeupRX9Ifu0j9+BuN
+dLnGj300BI8OhH1XCahkWkoh8cKkAEfeGX60znV6CUu+8hK0z9qlcnwlLixak4s2ttNqKp1JNSu
8wtSp3VjC6RRMCqWyruS3k1c2pEok5owOkyI69+xzx7KHbjVTsVzq7lxJuzXdOxiOh50i/NVGaZY
t8o8kFXH3M5hq/TlMMj6NirrmzZrD2Q/PbmL9rCKnFtje7N6eTAy91EyvsEI3qoEBNGxu0A1mnCw
Ulz4hkBleBjxcuitwVMHlnyRq2ojAjs2zhVtjkmE9oErPqoSO4W9vN9WIVm5p01Ro3UyHgWZYFYq
oqSoj908XSxcKyzstBgokfPykf9USXYyzfl5xMp/XJ3Bn1bnAUDvrC8oyp1Sg8ke+dbNfonqZEXB
PNzYdG4Cu7P/kmR8HTpu4a7sS1h8+d8uqmOdFUoEbvm29qR7WJn4MDbKLriznRSJr97BRdeZH83M
UMPZHi2mSiRKbaN+VPcrnnr2lHXjrRyMAoXzjMyFPALQRgiKcmk3eEGGhbrZ/7RdcbSgXtQWj3zZ
tPHKjo2nz8rJHKebabYsLENv6V2spPVvbigf+cB/f5fYixzgvaQeK8lRujat5CY50csW5r370Hbg
sXxJfq+PGuor9bIa2n9zm7NGbeoNgMD4N4c6KvPxWhX1T2HDTqmtc1MWI7buuMZspK+Wnj9VWW77
yWxW4SKSuLY6lG8Vebzgz7QIAWU4aCy2mpr5yJrUZW67P07FqynMy5iaUSHFr1kr/22Q7zOlE9QZ
vp9PZ6UITPirZFXxtarZtabwo6h5NRnEQ/6+33LZL4xpB0awQHOnZ51ESKuc49UyucjHyObH3yVL
3gjnXYlAxLSPM9XBGtEGTBnqqTlFabS93+00jbw7Cqd4JEyeXX4ZrQUs8ezCzySQsCNiT5rcfH6w
9v1oF/uT3shY60W0GfuNfXGM+NMoFWqA0hXwfQLrTLPa2x3nWDhzWJVYkNoVgs+5P6Vstmttd9gT
8aQKedaE+EFnAoSbF2WQ1GsMznRwk/pCFQVMLjRwXKuiVZX7rZqyiyGqk66OL6tD17j3o9/YgO5y
d86Dmyf+DJZ9Qhx5R3AWZDb9dlESjEscQ0EhfdeGDFh41xmybWe3pZexHqCuepTlNesGxteiGMfa
gYyYcHab0B/Tt4Vlh+B4WiIlN97X3PBFplytVeAYiBxlrFMutb5me9KBnFOkjgSyxptia/LNH7f2
ayjXSLjLpWIDzDObEuCHf9tFWluaI/SLivG63P7d1QydAuFj9V9FWp4m0/K3Mb+W0j4tLJOP2vSR
7MPzLPNYabTYLhANNuQBjvXXlOC01C0zgYBoqdARkSfkLZLcmm1/rWUac9IF2hhqDOpZ5BlAtcRS
zgLyfzhrDmoG623fEMsU6xS4ffNglLkL6KKd1GY+paK6LZod9oAzq6Ww1rF5OZksvubu0WhPurcm
KS2Q/j2ChnW6jJFFhiscV7CbqGdG1H5zrQZZUz3z69ZwcTw0oTrfNQRG6SoPhOkdSj6sZnjXhvoB
znAJhLq/M4lHXYKdO8ju2DQvot6OmUzOmwWammzHxbnzxtaVTY5bN7mXsW+97T7zalY4bMWfXeoH
V+vPQ+4g/kAZJ/owhf9b8vJWjX9HC1BrZt+Yq6avKdBDWPXJhYTqoFHSGLAiSO0t0u6RJ8W9iml8
6ZlgTbOZGySJNv7DNROwrYRtdQ9PQZ69GYbfOsqt6hcmEXQeBlJRqS4ngAbufZQH2YobTBY4/UA/
3DPj9UFvrLyS1wr6qXcq31L548Xh6pJHkrIDl22f5T4TsVeTu+mffEiYNYa4Lb/qMv9xa/dha53Z
S+fEH6CzhGG9/o+z81hum+m26BOhCjlMCYJZgcrSBCXJFnJODTz9XfBIPz9TvOWpy0UI6O7TJ+zQ
2da7UQW/9SZmWBvgm1N6U1WinaVsIT8hW5FtjRQUq/QAtuqjS+VDagwrLVIPbcZIS0kfrYE+WUfK
kpvFXg6GxyriDinUZI9/mwfLyc2JKf70W7az4xihzpOPd2FmQRgYH9KSiYxfP0zK6IHzYVqMusVA
kpTix1H20TbruXErWFaOswmGaV+LetsH6oOfvUa0YStt/C0QgDdUn8oSobRuTFetg9aFn1S8QV4t
Uktap0Z6YwPJrGggp5m1HqN+FbfCSyXlpq45Bqjb0EO3V2o6fbW2obqS0+YeU3KQFED7SBLwOGcd
c8zOHAxEcsBADSDGtttoSX0lMZ4YqIXm8XWp9g9Vbnl9ZSH79Omn5S4Lh02Upi9NAS5WthxXat+T
csYUyNymmOSkxBLVWSMxRsukcWsav2EQu/UI/wuUMeF+kanhcnTosvTp62RYV+iCLGndeWIYQSzO
M87oM1DpnQoNmgPD/6qrb+VQXduGuZIrY5vwyVHUoX4ETctUM2QsW3X2oZ4Rxx1yOkVpPGjzxL5y
Ghbc2NemeVtqMgzpZG1V9pUk/QZqvrDIMPzW/ghaNF6lZq9lNuY1MTGGMiKHOoQmE3jDhaaXx1gR
R8DzCzUntLefBvOguGinhZLgUZkig6mIR228HwI7WlgDSte+NO6tovZMP3ibxvFa2CklG3kcm9Pq
h4VS0/AfKTpKcxHXtJKHmmQANkEZruJUWQp9guhXrCQ1PDilIAACVEp8x4s6iX5xus0btGJxMquG
4TbDhygs/F2XjeuQNxlsk36xyUi3VPeIIgdoSxX72sgsUq+C35tW8jizFOjLLmAVAVdxbpIYGTUr
rlZDaNLtNvYdLYem6OinNznw+mYFCP5typGtQFl9w5VuLTrJAmg4ghEJYnqaMQuECs0Uv8aO/AbK
06Thljr+FqtEbCCT19z+ajplQ7fvxUySbasqzwCol5HDGFjpr50CLC0VPkCUp7Bqtmlf7dNIu62c
soexlS8nKzo2sajhKaTeCKyk1erHiFuOPg10KtHeMq3zwlraBSNMPj302u5ZESOz63DZSM1Aw0H/
apRxaeTke1O6S4GPoh2wG1L1WYzW05T4i0HjZeTEszkhpKw0jJg568Uxbeyd7QhXg1FJOg4eA3gA
K78P5fg2rVsvT7hEBY1/ivTrIctWuqi2oRVs1YAxoFXFB9BlbpYOd1Pd0vPIdoUK9aivtmjfbuJO
cXMluipKMlC983emInlxo3ZuGXTM5wJGYnCMhrziWyrmRx0oD7NVRGU6D4EWvo9hxkgnWtUkFpam
AAO1VtYkthIMQtWStjlcNJXJUYseDO0shmUt4+1axX/Yyo/oBy3MQmxivXb1QYOBiedUQmvX7t6b
xEbrg05iKjhdCVGNGrAyIlc++iXADdHxoGJbtfgypyioGTIzAyyoJuoCoe8bG3q8X+iHymyOitXt
qd8OhuWvJ/QYdB1cY8JoKc/WMc3QSEK8UepvLMH4OOp5ADJYNoAn1dqFDbLFIScwVBdZxP81dOYt
MNiG9GpikFXZE3AdIK65NqyqUvZKpwSkUubXnO1dlVWZpybh86jR6EOvSM4bMPfa3QjmDiSQuKt1
OoNBKXmdne+NcGSuafbu2Bc3dhtmN+CXtgmiEmFlrqWqvAXZdw2d4UuKm/cq1nOOz8jsM6sOsZxc
65JtrLM6u/LN5D7Xqi+1gdtkZPtO1a+ARpE0heNtPao7aMAWu7NYOlp0J/n1dqwUQB7GsCdjWJam
9Rsr5wKEXE6HmfwjAxizKKbmUUrsXTZ2LyAEw0UT4NZej9F1Ko9uLzHEoOH4EMmKMo+AX2i5rSBp
b+vJvMrG3qOtz7Vr+OCXqQLUIngvYnQAjRgvLRmkMbwhnWZsA0ylhCindNJXDw7HUkS6TCbjd1dJ
hyyNP7pee1Sb8FGFebGQqgYSDqiUqE2Q1iqtfJV38GvjsLhNquAG5IPYZLrypSXj71KSH9ReQZ+9
+MhgREjD+Nak0e2k2KuJzh8rSdc7L5YJgN1FYlhAIWHUSQMYNzyIrvoB+rNJ7a8kq2Co7vKUYrwo
xqdgaK4Bscj0vsIn5IMeSXpRNCMwGl0Ir5Oef9iB5SnELiqVdStUJplzKdpaO2tOhRX1qZuaJf2L
h5xOiErmWyYQJCX1afT1ad/PpNpSBkEaDHdV20Kg0h6IT8EihMM858iaPG2MBKCArNLJT2WAVQQT
yTcP2mS7tF2XToem1zhqrtaMtMRDNwDgJTNcyJR6YvgHKKl/Qw2+P6CZvZTydNVBW8TBLV4bnXwV
+sRvx+9u+lDdT9nMQwipA0oTiLEpg5Hs7iQhPB+sjV6ST072BFB/LKi5i9t8LnJGhBTZHaPbOTIz
E2e4n/zmIYwVt6HZ45UWGEz875bWCNKoHjIOhbI2JCNbxrCUFtUoNkKKUcRMb+S+XIM3jz+VoPhk
YIeUmJodIVZT/gSgScaN2ZgbjO+sbS/rHwDVGyZOjLn6slyBBLmz1PxXOwJBlGlciAFFSQ5RM6mr
ODCcZS2hLWAZMdG44EwWXHVINDN/0iPp2E3vxsDQM0u5ejspua+L7D4ccOV12sep7jyJkWAfAM8y
eoIWUI8pkDwFvAZFZ/Li+Aw7zC6+deKeCedYP+u29t4bCm6Y4wZa6VGJTbcYNC82B17FuYPk8CmG
7ip1KPDlYtgavfUIYOEjZ0+CzAFuP5Uvqqbt677Y5DJxIXWgfuv+VdHoMNggzlt1/ZSk5qFLQXXZ
iYarWiJ9WDTQGvIfjjz43kQN7waVq8bOimsRTmih9k9j2e8R1FuOiQkbTHuftM7LI+TWZATpNHR5
Vk1Al81OiXCtcV3ltG8kh2FPafWHKaUNE9THAqAiXvcNfb6MMZx9LXo6IjPECr83RECahswwK79a
PK0Xiek/RUH0ro8JzNd+nTO/XDQ1HaZUaAfSCAi/pbOvJAfUmNO/VFJrLwZTShd2Eu1gHOPam1ce
2PZHc9BuVFRDDEASTZmvfdnfInCLebITGgwzyHoxoDAZgRgMNN0k6PZtaN+Ppfmey9kvS9eZxer5
yGaeyWE6GgVIgxzHSXz5qbjXbCm9lZQB7rI0Qx8YPw+BCqS90TwpYSBnWaNFnVun7jTVCZdzhllj
V4DMx+iqqB9GbB1DYtoiaWs6mEgiSsaqUHPTbUqgXQjw7cqSS1Svab42I5IFU0qvSNNuYhNeUqu+
Izm5jkadrhMo5q4AfJHpDN6cvKLL00HzBoUGW6hB3k7DWHhGA5FMkH8p4qEx5F1r0pC269+KJt8z
sAQeGLdrpZl79iQpkBaBF8aEeN2qbjW7ui7j4LOIy0ekGpA3BAOwhFYkVmOAGJKjgTOd0uKePQ/f
ndZqKVdMdSbtrRY6yq80CaaYAZKfYIjmlw9yBDQylQC2hKF2gIUbMiCesT3W+Ev0NdKKbfyRtfCe
7QZ2gl7Wb33em4To4YMbCGXSTtaQy0/WNn5WDA7qZRtaAw035y0DBbswVHUPR/mxLyuGqXxnY6SV
3/F2iDe+JHjN2qUF8c133hqBnjwEccVS4arEggKuvCEw7mLhHLReAghteHE43NKuQi+3EV+RXzyl
kf8pmuYTroNYBt1w13V9stG0AEgl4N+qq/Za2Lo4I9/FOljnAia5GVlPhm/uG4h6efZUZePrpI63
kEWapV4qhHAroEaEllhGMgOKgTldf506+gFyIGSHPFlJcCajXKXnkjT7zE8/E0qyLLLL5SRAQDLz
O5ZDuuHrd8s26QbgbdjFalDeGyInOhvxobHbl2TA7CEssr2BpU1mS4ekNFZWoh2cliahqkCVEZxt
tcNH3TYw9gbkf52QYzGS2OR+BWst21hSC0FKEH+QGB2c0nbjAkLh0BU7UN3UL9ZvyqKrVpIgz9FG
GKL9QGOxicArJc6+L/KNk7fAaceVHOu0hFTB5CJgbCzt4znZS/T4LeDEObKDVMpQH0quJ8xqiBQT
46chFV8FrqQgVys31LXJzXKo/Xn8pFux5Jo5sPSZRNwGBXzNuCTnRGcSmnjmTUNwDCnZ2sTcW5YN
CNIxCDL94OpWuG4aUC+p6tzVZb8Ugkozm4UOWP57K84QL27t1cA8FtxTlC2GIGHcZe4YZeGZE4X3
fZbnrgjsp0GgIq2KbRwPy7pon4I+XKXQ9DZpGtnXupIv4UeuaSu66USeZ2iquc5lG3TgVB+MWtrb
+I84pQmloDMWeghYUwDxXAQN124n028fuTfM7mZopZ3dDW9+xB81WWChHPkenbGDGKNbq7I+Jm57
fsAkUTDe47ra2Yb/OAjlWteQy1DJeWzKcpE2q9gH3N4xgtcr2VPL/K6lYJoG657BAaBw/4EZzzGW
crrT0VXnV6Ass2MclfvMYLok5zeGk952SXYv5vEWBrMrEtVrUY7+QgUEBM12r9sMBfv5Sm5Q5HJg
uiC3dxU39FpqrMOh466UtLwNwo6cK9w4MUA5RVVuIR8/yKkMJ4pAD9577Wh0uZAuyCHkjetJHvd6
5RxkVJZhu8EWyJHjSJntBj6px2ADEB2bqMFBon8zHb6+SOovP8sOnV6vRREIT1UA4zmtnS0KJn5u
PdXbgDvei0q9XikREaSMPURtO0ar5iA28iSlTFRZe2IXYRbKFsorduyMW6aEMMmZIY4OV9xkIfSC
zjI9iRAyheRT/Ysvewquu45GhG6LlWY0961fpK4dWEt5buW2Eiz/EiQTaTlQUOlFEurvOkYhy0IZ
wB367FaN0uSO8TPNyVxfdyGgR7umt0MFpy8ik1Z8rLNhm1yB3l2sAxHv7DK7rZn9yLa5mS9xHWnX
tqUtlOMBFBaeRZ8mtkCs6LozF9LoEHRTiV+wX3+aE5chGCrmgkBQ5YDTFupHX5ef04B6zRitF3A8
O9XsVnouPzp2tqPooPqoRigdM1a9E/IeJcrYTeQeZUCp+J2CyymaJGY3oLNCK4tWYrca7R6j4YEL
VhM0iqX0ODCLtRHIZHQ3IVpeQf8LovylV2t5nXXxqy+C9xzq17I2o10qwoM8GPdQk251HSByClA/
EvGXYZgLC0KDqyfBTUlq48ZJdMyIxvoUH60ASYyi3qlx+lBOpPhZRVt5gmmW94ZnzFxKZThUMkwV
tanfYhDwWoc6TmCCONakgDxPbtl4pIeRObypuS2WNkU0yjoBZZRkoscyd/NE1KPSlhy5p18LqXkJ
J+DoQe1JGUy0tvrd0+9SLBKVuAU7ys/Qj1UOishpkMg0u1HPBqCHuEkdIiiFFC6Efo+M416vR8CR
oacpNBg1p64AZ4+fqQDpXdAWEKl21VP89Up9NZoyihQ63IUAuYC8hD1cI9Pv6RXAX6Bv/KXBsyhK
waUymVvbr+hymcxQ8jG8aXswY2Ou3sjtfK9lkI5qJ3giKB59oC8m0zLXliBU5kh8y03ICMrvetcS
TIq6PAQMC17f0xGmWpKyI1Why+SV/SMw+zu7068Rg9+1Qxm7jOqA9U5PkjU9Qw7fihQaWZ5AjAee
rjmg+YbsARk5zSurif6P/J6okJ3beDfWDXrRyaFP0400Gb8EFOVSNwEUobvRw3GL4G5ZjBsTu4Eu
Q2ZAegAquNEeyyC+yZR8NTXjm6/1D8glfwg9+4y5DkKn/UXBu3Z6+hJoJRkbC/Cq3BjQQJOHLpp2
dZ16WMCCfcd53mrZenA+g3BDx2ZmUTICBxdgjHSW+ti/imsVI0s6QbDyg0VqhN26G2pAXsWAPbGx
HKPuGTE/9JVRC/e0SJvTWxCypK6eAkhsSqBilLARF2EiYpBf1sskeuZ6TvAyVMmB4mCdGz7ujcUR
F8d10TifMtXCQrXiNWkbCNyp3dRxei+XuEeGJrMbnUWzs+nGKSuxUDqUQ8wsfqPPvQMVfVPrbBAm
uLsIw4hxEDuHwfXCVJvrGpnpOnBcMr2NDb2owxt7Ctt6o1kiXliimM/Bc68qL6C61pEOk1IxhasY
AjWT/A1E0a6p4TpO/V0nm/Y9AiO3xSDeCyO9GqXPHK0U2P1fcRU8MR98mvVd2ql/GZr6l1mi8agx
XpDJ5ADppeDQbQSgiBqLqkf4W82K+x7oflWJpaCwtYxskxSKvKjpzKBEcBMDOJmY6euQ22GwgXus
x33XdwljPRUGevNg6iqahvZ1Y5TQWrW1iZ4W1VH2Zlkal1v8akV1ekEBd1aP/ItQ4Kndchb6fuOY
+K40ZrMbkAqq2sYLnegXKczXz/qNyjldulls75v4LMGvaLpRSTfikz5isxvd5j3EaDxc9ovpmIRe
+C681v1/WACee6sT8yM1EJWqGVa+mVK3PsjesAbynFyZ2/BJulLc8SAekxtMEO4uvOEZbUL9RG4R
7X89TVBoRyrWX0OvWJs08nDhDjfJyrYWKHr//KC/q+ta+ok8LKIyjfATTCLDFPi8DEq1QCVkYaQV
QJ0GbKuxkhtoJ1MCLunnR/6xTfzbDjnRXfRloRWTioOOWAV3uhfsmlX/FLjcMP/m83Xqzxx1TTuM
QsmBUexrmGPlk1Av7O4zco7/MWZmOEQCKscbbYRihnjnrUq2+fOHObPHTj2Zx1j4vRTa+SbK9uW+
RDKgv/r180+fOTDa/MhvB4aWbZ6VBV9ElsTdkBk2rSxCUs6IDZXCxjAvSO2e0SDV5n//9hzbKvQ6
N3iO1pNCWsiqIO4kLuxV5dyvnxx7rY8y9OaQbWXCuFYdt1ljcrhgGXZINS6t3/kxWtkXdum5Z50c
+CwBWhCOyFCmzUNarbuUAR2gg5+XQzm31CfHW1UzZDUtllo+jrv6MC2zHRacu+CqRRQL0MtC8+QN
ghaX1PXPbduTY24iDYLPr5FvxAs4hOKr3jZrcKTjL/q3k4t41zJ3tdefX+7clzs53mloBq2T9Omm
tJ1drRpMuVEyi5Xlzz+vnBEIPbV1VpH+CGTdSf6ERrLgVW8thtXkQizYwUP4+SnqmbdQZx38bzvZ
0ftcFrzHRg2GddIUXu5YiJxD2cKcESOZAhWEKY6OQhvwQyNtzmNn31jqemyZgJq0nnoTfMjY7TPR
ufNEC+Y4bEIdn0aD2oIs1SgepNx/7OHx/eu3mc//t7+aORxMU4bGGzjjwSZfJZhWwnNhJo5utHQh
BhrzLv1LAFdPokmvQsEZpwFLoKm67nwR0cpMUdGU+tCrGxovCPNBIh/oXzDocHAsCZABhBK4Luxi
1zr5a1wYu8IgUUwyGQmGNMGcogaFjaIpwMrpNSoGJImyW0M3PqqW6W9QYrCji20y0bMqxJVq6g5w
kQIdBUjGkYRoiCg+E6fc+wybrTE6yEXySxrrpfC7cTVZkG50DTlD4QHvfCxh88tqfAXawzOBW3ej
9mg0UOWzCnCHr1w86ee20fzv3xYkcKp4GDQp3/j60eh+KcW67PsLe/RMEFFPwmGTJPS3SPM2k0W/
ouo8pblVqhnG5Kx/PgVnwoZ6EgR74IjhpDj5Bnz3QVO1dWRMF+Krcm4Tzf/+7cuo4HBgfEXFBvIY
rORoXfTYKZthuIml6QrkEfrg+UopjaupEyCAiZVO+fHze52NISfxUAKbpptqWGyAt6gqCn+jpVGa
I3RjjgY0j84zTHoRFUqabd/dywg1XnjyuQ1xGh2BuqkSWw8MOYyHujAOEpq8Qo/A807mPhzjLSKw
R6tHRFzWHxsLodopRds1N303TGDS6tPx57/lzJ/yx8f0+woMeh1MlC8bn2q0L+IV0jzIBjgXwoRy
Zvf8yd6//T51eWlbKTLwxqJfjk+QcjwIkHv7BgECTMDT39alj3ruSScBSXO0vMBVKycxGLzKU1bG
Idihr3mDKqMr8Fv1L+3aM2fuT2ry7Z1qI5olAtt4o75Bel2VUBMTl0HNcq43+t9zHluvg1V86Xln
Tsmfb/vteb7l+2Ws4jHQr4jny/jeYJy2bT3Fw+H+NwCjn7fCuQOhnJz01Bb01VPU1um2hGvcB8DF
IWAp6Lz1FQo0WfdiGA4jvfQYTuIV3czg0qPPLd786t9eMenVPJ9ynazuhV7nU+jOLu6llz7Jq3GZ
LaGZXdgm5x50cuhlM9OYv/GOXXlby696e8ES+ezHOznTphbSo+gQQJxtqtNlsY7Wxlpfoayyqy54
QpzZd/Jcv337SLrZylKuzVr1kQo140lpMg+gjRoOF5bhzMc5NYZH/5w5eQhcfNTlpVJqXzo93n/8
7ZOsRElRqzN9AkHCYQlp0ZhleeGGOhdk5NOjL/lpxVA22QDYI1pH7/4aX5Wt/Iv8IFAXaDh6NLQu
5NHnVuHkNhdhHdBex9u0hk+bwgitEPEc1Ucg7hcO/LllmP/92zpXUdhlBTDVjSl5ARABA4WGn4/4
H8eBv2Rtp/7wsZr7IjRZYS0pN2M6Pvta8mQlNQ30onvy7aIhJcLirU4dcSML9LdUlSFRVYK+KJyI
FmiHbIoaolZQg8pomJ0ttcYIFkNFj8zUnFsNFXmRYBcAk5juODOfovcYgP/q/WaTKCAPpnCf65VK
EpSYeJapV/7M/hpkT6qRYe8dm7Yv9hn9kF2llfEap/q4pwUPMMAurugvo+QN9yyGvUiTq98NIvmQ
O3WlmcMFS4VzK3wSjIyyFmpbZvnGjp/HEeL9fdqCNUYU/+dVOLtfT4JQLsKimUoaOwygvcwrGKks
wudm5XBTMQMHBAfr5dLDztzw8klgcmhaY21IL05e6/THXpWV6jZuvIRGcM14WHNrN7p4V82n+b/7
C13Z/926fjg4YHZJR0drT8O1sp/L5GGKryqlX/788f7+OiB0//cJo1MZzJywghr0XaMBxLD30AEu
faz5qvvb338SpQwTp9Z8vtojeZ1usUqG7Q67kd1OFAncZJmvIRj//CZ/32amcxK1xsYvSi3nWym4
SJoOInEIcRrNMhq61c9POLcaJ6HKiRol0wY725TNXC0x3J/dBIJ42pqwbmkdXzIWPdOMNZ2T1EEX
IgBT08QbtH8KdGGytx6hlbBRf3WhiV4+2KoUVihztKTpNm0B+zXKj1WHBk8YFuuwV126i2sDZb6f
X/3vMRR99v/dJn1lB6pe8HHTLrsOhtHN1OiCC965nz45vcXQ+H4+W0n1qOcb8sYBLfXzH/2nffG3
7XdyVvMQSnRX89NiFd8Od/kWPaGQKprjGt6oW+sO8udWX5WeQzE/buJ9tirXyqv9gbLruvpwtpdy
3Pm8/uUPOfWUDwy08GqdPySND1n4oEgP03Aopq9cOjTWWlKff37hM5/yP8byo64rfiYz4ioQmZZ9
zx7rC46LZ2pL0z45yqWp6rXd8gr6Wls17vAYQO6LDtXW3kOOii8s2ZlwZJ8cYiNCJ1ITVB1JIjz4
HduWgWqSXbKDPxMj7JMTnKAX3csybGOcF69y298wB1wrQM6HIbr9tzWY1+ZbtjHIrQqfHHNYOb3P
aQyq0+e//fBJTHDkpLRtLU83fXgnh7tcv9BbPLdpTo42IsrgJeaj3eEAG91I2aUdc24tTw62IWzs
aSfWUlTlfaeXT62Sftoz36FUwLqrxZXlW7+shhm61r86mf6gOpqzbKAFpLNqBFJ0Tz9/urOb9yQQ
MLlAfUMno7Uf9XW97daSxzg52qqrbCUtnV8XHnNme5060EOXKjJ5ItPsV9YLmg8Mb109Wip3wh2W
6qJ2/TvL9IaP7ELu/KeU/EtcObWM7xEpiUVCMhLDl1tPy8YF8mMvMRrO/2QiaBu4P7/bmV1inRz/
1LdHA4ZNuqnEDD5FKX7Y/vzL5z7a/O/fDoxdylorBzCujdDemnL3IANUBrIEjtMuL5WTZ65u6/Tg
dwr42K5Fae6q81RP2ZjbwIvWPfIfC+HazAZCyN2L+Eq+9MR5a/1taU7iAPnuKEktU8BgtnIox2aJ
e99DQ9KvwCBNoJ9NUfmY5MU+LJx/GhWZ1kmIEGoVQqxjVNSH+iIEIYnF1yKMfv/bQp0ECjv0MzG2
1Mt5BtM8+RzaiqpzqxWPP//+mXjxx73s20YokT9Ei9/MUbdqFxo0YUaO4AfDC1fLuSBgnQQBZH/y
UgQMbBwZbeqAvClrr4u2OfRY3KDwq9xXk7WGK8tMH5G51JFuExRBLj1+XoS/bIhTE95QwYU7mph+
hNvsWltOG2qgxbhS3D95sHvpoJ6phsxTJ14HWeQKJRzcVq8MBIaBtO+o9dAUWjqec4V6Xecv6nXz
T00U0zyJC4im2bUpG/FGgTAuJW4e3gz5EbfcC3HnzME9Nd8VVhjlXcOmUCacfsSvCXhSpt/Z5Sua
GMt/2njmSXCQYJaBvGVjWMqtKu8z804vn3/+aXO+7P626idhAC2RqFc7UrIeGOp2Mm3fy8zisR0x
yWMWTSPwWJrjI4KqkddKaBo61U0/0iYK0GdDjDyhlG20AeykjTy6j4+D374jYoJaMMbiFCAeCjDL
XEFArzJ6jgsEOVmsa+zeOqmDHGNusmCAb+N4ZdmgdhhtpkAcAnlY23W3KTrpJVChv9sxcrJIdKJ6
KxGr+iz5DX/uqUSv1zUbTBDI+RG9WCqhDBfYpADR2F9J5qVIcSNJVL6FCWlVjrFNYW5LDf/HQoPv
nL6NtXzhCJ25g8yT8FbYimMpMus04TAPiGpfQfz7eZ3O3aSnPsKIxwJkVpkeD8d5Ep6vwlW5H2+F
W23/pAiHf3zOSVJUB7KdyCqgbLt0ueJQyFxljwJdum7hLwI3PeaP2qWB65+pw98230nEsxNdTFVk
0lkn6cmXwS5uF91qWoRLFXVbF8AUJTjEKbPw+tW4MS49+EwkP3UHbuNerwbdByyiyEtt+kQE2zWi
r58/4bkfP+lYqEE0xA3EcDTqnxLjo4Zi7l+6I7Qzx9U4CWfIy4CC02wa51CGyERdZB6XA6BYS0Fn
aISFaGUu7DtIDCvqoYWOYxmMEoSy9y1ydXW4R8NuaaNGqiCvEql7fciOPY0BA2hLERhe1Jb3sWTh
6zTt0im97dG67dptQ1368+c5c0iMk3Qq1rUsRgAu3UxmAZQ4gm7/8G+/fBImldZXq2ouYkMbgRi7
gFiBTdX65x8/E+eNkziJTJImo+5OeWnGblbLrlZ/IEcTmx/GeOER8xf4y2kwTsJHWiCSNgbwMlhP
d0TzXcibEQU6gXHTv72EypO/ZTCi05vRHFsyDHtahwbQXPM6z2+jxgfz+fbzM85FKuMkgsS+oiNj
biTgzYFeIq5U4Oal6euw6eRlm1rWL7sbq01Z1biOihLssNpXV31TIr0Qm0jPOSjf/vy3zEfub1/0
JL6IoUjMcWDeXAYaYIwwv8I/4arXEc3UHVheE4Qio75Q7GhnMupT29+8sHCJjrllwq19zNGpfcl/
BUjltp7+VQfr9BYj3eX0jL7ne3KYE6tZzJ6yAiYIzLbrChyjhyTBEivRCzvqD3LlLx/g1C0YUKlh
G7CkNnlraxs7HF9h4no6fAVfQsyJPjfAjWR4YyB3h5Tl9awQ2ieGG7fBIUhb9oiyjtEdAhePEUWp
RUvTiZC4RNeRBBVpA5C83KEbgaADpI2lhHYvYjMWt7/j/byGZ8KpPh/Ib3u2w0/UtAIrQQN3E3a3
MsRGq7sQi84cav0kFhUhbIge8bcNbEaBgJq0bC0JbZMITHZx4Rnn/v6TqARFCNJTNE/ch/AaCdCV
1GU3qEL/4+c5iUst4tt9HczDYl/eOTAEdECEdabc/fz155/52wY6iUm+VA3GaBcFGFjJs6RX2Yov
JOZnHOPNU3wipOoaK1zKtRCp4wWSoBBP6uyjksG1g8G/wRiqR8tjWEoJOYiTHdUUhA+NMbQiSdlK
J763AuU4+N2unsY9LhkwIJL+OU3Ti2bYZ0Lyn1Lt2+az5TCn70OioHw6L931jDZ2cJtddMuSZChZ
ystkyVT8Uhv2zH78M2z+9jiz0u0CT5RiM9Sf4XgY8UpRUTFkxLLoLelCUDyzpH8gut8e4o8mXVcj
nuPzjYNqPD5n/7RX/jOv9m2zhU9F+qv/Lo0X5VIDRv9zA/5tF57cW7WvyW2a55CG0e+tQ3+lYhpY
6+qxGWjGGY2GRgcof5m+EkbZR1R6Ef5qzX6N75a8nZDxW/imHCzLeK7cwdseErm5zi0IpmbRv2Va
54Brq2/DoUVVrHDVybiVWuuGixGGoJ7XrmIGv21Ve+pqnJQN4yVyjLvJqu4qM/6QxIAWYId5QBcE
jx2ddE+1p0dZ5F92rQ609JtVB0MDuq++dULM2ihUHhOpBzMYO+/4ymzbUoKmRs1ltRhZ6ANiJs59
QLmHQamOHbVxV8V9sTRSZ6nakb2EVXjjKIq6kHrEMbuOO0XBol2tnnWUBjzTyexVn6RbmD7wS9B7
X1faLNrQ6wgC2+LZLnxGqpqtL3DXLpZdC36+qUTj4uvx0mNI4gfhzmkwKY3De0mF7xHg82AOr2Jq
ryJJ4AMz/cqH6jGskGVS0TDEVvg9HNNHkTHvl9JCBiwfbUUwdksEb9BH74D7IZFnxCj2x5nSLe1s
Lse74ihpxcPYMORgatxZyiazFU9uAxrU8k0vDdh95xjY1VGOJ4G6y2wMDdWBfFYXD1aGfQM0t1cx
KArK6EONS5x91/moSgZjOn9xJtBlBCQwK/ZDxGRSrhFJsDQqSaxzcjSymmmXqT2aqpOF0RVeSq1O
+zCxkSMaI/yB2tvQGa7MdDoKs72NDfMZd553gRwAbD3OPpzYwajv/o+zM1uOW0my7a+U1TuqMQ9t
XfWQQA7MZCZnSjovMEoiMc8zvv4usM+9TaEEou8xKyvTEUUgMxCI8HD3vVdYN981XblT0/pNKFyK
5VLzBx1viCpd6bYS3K08yPJeQcawy4tgB7YE7b7YnvHyP9dSKWwqauLTadUWy8nyovGeahVlR2mk
L1oZ7ND03zapfqdCliWsURzfA/WXwrMOoSXmEi7cYYN/TlGTSxGgDqCEEeT+JipZGGP63uAAHtIM
d1yiwPsmABuedBHeNdK95RqaDUdqn4cptqLZDwqVvEqIHgEG8ZMiDx06vBUyXuFJ04qfWmC+AA/1
7bysXrUsl0Am5iyKjY80PMHE0cR/kAEQbIIiTEZD79jU9VEJsbzIwW4WQfFVajEN6c03fI8uQhFR
sun8+1JKL0YnGRtkCzvgd7dwre5j3n9bxIsM5VV2bE193wGkRXCHi9Dk9isgfHF8tY43g4ztrDVZ
VuGLi5XnSRG74xDTcNuFumNho+OUXvoV/63EVprga1r5kTNWRkoHROl0ZXo0BDKvgXltmcG+kXrY
ljpa26izS2k8Z271ELTq1OOLuHas9yE++qk10tir1j/jKn0oPDyrAl97HPviMFqg/UY1egRpQrfE
GH8Ryuyb5vbPTRPRK1/iZEN/Cb5x5j2LkZN7NLj3SfyIceGBF+arVpaH0R+/Ga05zUi6zuT01o+M
1x7t/aaQjL0iIbOaVhTJi+2+waA7FsZX+I7jYRStU5h7P9GKXgbAAnba9ZeoE7ATtSYL9hHdaveg
j/Up0CBUYUUd2GUp36stCtbOzMm9WPiVlD3qpAaT+1wqq61gjte9rzgseSfVa66yPH0ahmrXye+o
XXy2/Pxm1ORveW7AwvF/KioWMpISvqU1f3C17mgZqF1lLLu9zJH17lav6m81jsxUrgHYyPWlEfG5
BU7thjEdzVGFhLzGTclA4OnicO9wkH32ivEc1iQMcYUEpYYJDILmbY75/mZo0p/0Zr3VFvxQeEWi
I1uoWbAaAOcSTg5U5fiMUFTa4KMKlCoavliNi/F7gZW77Cv1JpgeYuF6kyfgs1zhtIuBAsozcBmg
ydtTKQ+gh3v8Mpp4H4RNBJmcUaqE9Dof8enVBpByFla+/rYVYSabrUM2io5o9VqrolujS141uXph
p+mZu+q1q+vXCe5RVhYcxUp6xTL0SswH2pmxlS1hO5tC++j1mNKWgXUVN8OLr3PSZwPcDdZ4LqA2
bqEtwK3Ko30iYbMnlTCoWGq+a8S0fukig4XN4UWQH1g4aCHehyM+ymL+Q5LLB8T2h8ZTjkHkd2D+
GjYLzNJSdUe6AQODJN/6I5pJCb8JbLlSp2Lml7AJ2jbatFBVnD5Nv4mKeMon6gn2s57daenXaIgo
ZrvlucaydyXduhC8zLVLULukUqat6VAC7U7zh6hZiaOXsu/q7KwoNJpQu9OVlZtCvBKfo6O1LSSn
fQt+qtfJg7USJC3IQGiR+vU801eSK1hDkZHzYt0oRts7SAfB/jH6dvsyvpH73kxHwLUjznTZ34RO
c/GSMWR1KLRoWjBpfBq0bF9W8ovvNV89oUydNjPZRrSXlg6vz4PApXGcK5oaLZQrqcqhRd3V1+p2
PKhX8o1wp9nRDrjvSiJjYRrMNUd14sLbYmsA7aZ8QQnwiBZ8ZYYthPzKdMsP4XFajK4vQIU8EBSc
rdTYu+CmLFe0pUBYOZYvjtHsVCWXighYBc/fhB30Kt8Fd+AtoEKhzHlGk3xRVnt8lwZqFjnDhTBy
S5U5UdjeJXvpr6UDncs/xqOxF51wm57X2iSn4+zv5tks66OImDqBmkE7Fe1kL38aG/8S0uf2+axa
OBi9p1w+PJTKAJIaUHA4YBJ87r3ezkLsJPFwHgAghWsHjQWVoj6XGVm1iAlbXU+j1W2VHRmTq24n
7FVkWZ9/j4XJNVcYSb0EYdMQOfOC7tykfX/SM/HZkNnyY3lldi3dYxrDD2NFwdBSi4qMAKniXRrX
VEHMPyLLfHUl4efnX2NpAs/VQHTej3VZltnB6vRyI0B62HQYLDhtSykIk0JHJ7S01UxCxT8xLQv1
4Ir1XadQE/r8Iyyk9t41XB++pYqTT66KzLeGvV/27hR2R6zRLbYczgxbyVt5Ygsv0FxwoxlItUWD
krVUfc3rFyVcyRaa07v+mxdmrrOJkyS3SkmODoi3vtEAG9tVyjEt0a97TQYorpLDpj8F+iKdIFFW
30GPJYCRgBrTkLCdYO+GCktFN75FCrYbglectMF7EFDdyWL5kErFS46ZN6QZdRMVKoFRFl0GXHk8
9LEqFlYbs8WB3MNepc+/mmD2hlE/pmWBi4Xmn6U0uE6S8l4M8e8ZcsJMVduKmXsVlCEYApWPKWDe
ll7HFdYplWIeIJvscs3A/NKIjw3p8k1ZidfWIN1CMfxSBeI1SNTDCOkn1gFkuEp+NuLsWJJGj90e
fFsNjQ9+pqU8l1lzzFNtp5iYKNZltovkbOIDdiecp4ztoHXnXpYeU0G+bc3Jz1d5GdTiDy3P7kTI
Vbn+M4kV5/OZtrD2zLvkS6Vp4R5G0QHEh6NnwlPjduG+repnt4x+IGxem9ILU02cvbiursaaFVIZ
wa/2vhJQtI/97effYWF1nnfMi7LnuXpOH7jgQWbARKfBgcYzf3x+9aUPPt31w7tI4huLj5C2IiHe
5aT7NVLDn195aeynO364MpiHMBAyOT5Y9X7wH6wiOjVwJVKKk0H412S/ujzbIwNsbJtQYdXP1ecw
ufNBfKurKebFpXK2MSZmUidYuaJTQuqi7KbCLaxI4Hj7ZDd8X1P7LoR570nWDwNlkpo3NU6Hh/DK
O1T7aD/tW8iF9p8/h6Wizlw3huN0pFoN3wJH2f4H1Lld6JhXJY08tnBHuuawJnpZ2oOlWfnUGhOh
HmolPSTNUO+SAJOFBmxYn38TDI7UYQr2u7gdTNrzM2xaVraThYn23uj8YfwaEnFuMRAnGR3u9Uo4
sWZ9Df/d0jHN7gJFai0+XrrTtG1/uJPeA2BQBdShYYN3a6X8UfTNjWdFb3kinlrPw90t/O4FIfBS
0oaZf4GM8ljFyZNeiM91Kd7WpYcjDejulUe7ULaay9sENeOgKNHBQvLrj1KGvJG5Z1XW/D1VH3z6
zHwycFFusar5htPS7vPbLqwZ0uzNtmA9I8ytsoNK6qltGljzK19o4VV4n8IfBpjDfpBR3csORagd
w+xbDAsz5/CdOOi7bbqOdwq3/PxbLK2r0+b+4V6SgkkSzex0z8Tlz1xO6ZUjr6DCuf78+guxnDhf
mqLSkkMNP2/Zk279HvtpZbgPYwsFiel8fov3F+s3gYg4W6AGA1pUG7F00BS6mVqnvS0nX1rQI5uk
xyPpqU26Z8s/rK238sIrMJeoQKhWE9XCDETdY/ZMfwnfD4bNi4IlAi73W2M72hJJ5E3/RBCRIQf0
nPE2Pcub/Izj2Mqz+/0M1ObalcajrPjuKWDk4OKybVytlXHeexn+fUi1uWhFxoGM3A6S/Las9gFo
RE/SMWumxTiux0MadpgclXhMUjwS/AfACEBfcGAfBSfvEYe0mH2GOE5lZFwRwKc2HrtbHNe8bVuJ
XyQZUUclt/cxxQUnsTD1CEcsgDvqaJsuAy+JgzUdHt4GBpAtmMgrlQEHYgFn/BAaHXgPraX4HMj7
ELpZo2Iz7o65nQ+xg3v4UQSz1Q/FqcBgWMiCLwamslaknnIFIHEs7VtwaD7EHkFwIQ/gGJ/hWrQy
F38/3zVrmjEf3ie81HTIA5Ml5H7ILiOmvHQGmrccI6S9iUXqrnzRd6W93ja8sD1rc1VOoOIl7vbC
JBsYtpzGb8aN69RHdLDORHpbW/WXJtssRKo9Ol3UnEV2gsna0k63yfBCvuFY/ihtwd6T271aS5It
jeJsbe3cnHbBqKcmXElftBYHvKZ1T0Oq7PqhW1k2fv8Oa3MFUJfQbtPntFaUys9I/dJgLiWl+xbq
hZGs9KItfY3Z4tdi6AWKAcsJ6Bmd2NpWLNm1ppGeXQvtf79VaNZs6ZOtIMjFEK8DscUS2aov6J2z
TVApV7DwDpJZ9LY8jPeaEba7lRn++3OrZs3SjFIfmlCwo+zw7F+zsdK5OOnXJ5083iyitGltbEo5
BAGK3aT2WnizMP3m+p5xMC3N0OmC7aCKhyNJwG5lZi9deRaupej/AN7EGFKUR9X6qbOQr4zUwuOf
C3okUddVhYz2od51W3lqnUE+EDreudvBTPpTPrC2ZC+tA3Nhj4qIEa8fWhHbHd1udvFK3aunA3HS
S3bfi7X7vAvSfrM1zBU+cWJpRRwT3gph6KiyfJ/WFF+yTD7jgOxUjXo28/Ax6DGzx5XYzhRV3TSd
tA1jcxv4wURVOEycjUr5KijVydKoKwjV2YWmEUsqxsWNcnJDzARlemU8WHN9tR8VSnJmEH0Blb33
XWBaEkmNTSymOEQOO0NV7kYPgIZfDxSyBiB4IYfP3nRxVez2amtQgagy6guaexO16U73km9Fb5xH
0KwRBZUoCi5N2P2sJBywXVX9Civ7Ncmyt0IbrqKaCkSiQybBuaDMoRWZw32Xe1fSxK0E+VmAlZDN
zVD5hR10MhUntsDBt6AlYccbYLsvi2Spk+TViqNbeq1PoyRi7Npe9E69r9xkn06GfY1mPtZx/9oq
xsm3Igy2E/6yGGCz65fJGdivBNWx4NPl0thsMh+o+uczVZmivd8909l62yYGVnEeK4bqEzM1xRmY
46MYabdRkH0xJ0YRDAxC9v5NEkbVHpQEx3zpLveNgw5dbVCEwS4mPyErFLYmKoxOHB1SLvtMTMxt
YXShU4sgE9q424V4slVmeVXHGMm2OVBaK66u1QyyZBA+FYn8NZPpgP78my0s8u+5qw/b8ZB7Ai2P
IyL+yqQgjRRbafU7r3Of4MyezF7uV3aT96af3w3hbK3vW4w1vVSIDzJWyQW50VDuH6IkvfEwn5eL
4kBfJFZ111kKKQbq0GBS0rX2kW5tMhfcjFcIMA9NqJ1npIFAsMajLpeX0B93Xg/HAwcFqU9OBmAs
DeRBKnt7Zg9op+Tox+2hFXAd7gg68mqP6MuJLHXlmy2tYrMtBtxDHMs5TjZdG1MRNRpYQMprII9X
U9P9549p6R6zPUXO6jYHj8eReXR3aUm5Lhe/G3l+bFHvfH6L3x90tLlyLM58Eatq2l8F1d1I6k8N
YhVYnL928dkeUohmoEgaay8oJusgSUANdIn41Ur7bCWNu/T5Z4GlHOVKE1fcoqa5JHLVLfanRqf9
JYkwO+mvYWsrFu6oTtJuGiCcNMKXTF8ZGnVhf50Lw3BUdn0aabNDrUMNt+5E9Uzi1aa+THYYtuxQ
gBEoAcEm96MOThOXBjHGoTTyj3V6JY9PPcQ2TyCOhiIEl9aA81Ab8S6TbqLsSW2fYjpjVUE7JG0P
hgEeqUruFmftwNwF47PfArTAY3QcwmOXYH+pBHaVXfVdDg8Hak6c7/Gqdwpr9Tg6vRi/WQmM2WIa
FoBoC4X6IVxxu35Md8m+2UW3+XE96F9Y1uYytK5CCDm66DRUt6/oafFvcyneqbrIyUKtn/sazsbn
M3shb6YZs3VNANqU5iLfht2mDjZTrTexAxvDPx4lkst188IF9zptLk9LB7frBAuyhvfmXcprzpCU
QRywMKjLxW3qkD7dUgXIn8fn4BqB2UvwiIz8f2EGsbAMzfVrZiAXJu1o2SHIgrPsaX/QDo1zeHlW
DHzMPx/QpW85V6lVfutpZs/7oCbjOZXTcyWVD5om3yp0ToJI8aeqQ3/WcysBsxc9V83EEJC36Vhs
s0zYVvpwy357mHTWcEFEiHgVVuE6Vuax5066B2jYSpn9DD31S6n44co+sPAez1VveuDnhZ9TMaN3
eusCKBm68f7zMVkY97nEjfCjbDHDzxhrGnE6MdtkMi1W7JJCSrfP5zdZWED12RLnSnLV9j2f31SB
S+MJnXgvBqCMz6++FH7PJW4Fln6+GiTxe+WVhMRWuDe2PSaGyS61pW+f32XpGcyWlnwck6aSaK8N
lW2JixL20SvL9MKKMld+pWKgA4XjNc9qC/ucGrZWBDQzr268yN1XQGP/2jeQZxtNqw9ZwRPGDJoo
HVbRxL34/NJLX2EWqCS0/GUw9qaSrrqrxZ919pwUISmjo9U9fn6LpTk0i1Os1g0MkXfroKjXunuQ
uqfUfP780gvvwFzRFY5mbWFnRP5esECoBPtS6H76Ae01ckEb4+c30RYO7+9//yEejpteGwdsYg9q
SeN5q9pj7x+6jp5iy7jqsiLeaJyrkip15ME99uVNcgosZJPaUcrUbGsCTXHzzhF7V4VBVuCgHit4
p0/sCiHY63TnZGmIq60g0d0l/jGKws+2VnDabM6jPpCPF0Bi+6F/9tP6plLkfax6hGOQHNNIQK6X
5jBVxesK8gigD0128CXfG712LoruIHT9ru0qqCpGPFn1o45SE6e3onugMNdWzzmMtsQJNd1s4Elc
1YB0264oHE73a0elhRkwl69l0ugWIMyZv4GFNQxu51jba8marm9pFswWqVIbQaWptIlA0LUFEAJl
81yQZksKbyUOXrrD9MU+zIAe69feMwKMbseThwU+YAD08vvYSPefz7Glw+RcaCb1ght0SZ8dXBMf
MK3vnpqGaSwK2a7OS5oejZdEb17GxrvOVLDqWvoEye5iKPWhMIofRanZoq46vpK+RSIPrh3h+XbB
Y+t1cCCrW7XjnC1hmitW40lv6EGnBt9gR9SRAsj17GiUb2Mtgu+wXj//SksPXfl1zIBsicw9wOwF
Tq1Tl7qjBSuPY+nSs/XQo0Zn1DXRQKVUANGVrVl2oL7llRf+3Xr9N8HoXMume2Yf4/4/0cqqfauW
l1zSnKj0j6bY8q52J0H0HTW1NhXQJjSlYLd6u4WDw+Fz2IQpzfF6K341wQVefKmwO1fbuQ1Aeo1p
r0HpqUP3WSkwtLLk4h5GiYLOHwS6MYbP1RRv8zJijBi6P1xFh/zY7VufhI03AtWKzwYEeVpEb0KP
zFFYt5tSpu9chBnw+YNb2pW12YItjIIvZmFB+f3QbKe6MgePw3hU8I4OnLU6jPTeGvibUZ4L5+S+
TRMt6ZjybUrrsUYGqjCCbCPS7LkZxPIEtedrRfO9CythM2ZYdGVAWWK3g69Sxz/aBL9xubSuWnji
I6h1MG8VeHl5N2pozhVvgHPmJoDFo2+R0GzpMqb+YYDEwIv2e20K5Ai8Z8mg3TkvCxHCLlb/dUQT
phT6dh2XhRN3wpvWmS/wlUmxieKVnMpsjt5wUToYvmUC5WvUSqytgN5tktJ/FHrlnlD1CxbSD+Df
zmo0nJKiupYr75uX5Q+mFZ4UDVVVLGm3gClossGnADWOf1EH84uQwlSTRkDzt6rvjBdlxGK6VYfv
oVJt1XTcc+jcgj8qN0Gj7uIc9o/R7HVfwVo5C0+jlu2CuL0FW8Zib7nHXKdyk9Pyr/gIAd5pTN6+
i1sbH2ZG0niyyBVEcfAqddaPjE4js1BvJENpN1bPF+h9VPWlcA8d1Ia941AUvs50CkQCCntQorGY
HJusee2MklFTXlX8isRhOOW9vnepNDUqaAqxSn4AR34wa+kc9vlNBhNXbKIrdaBrLPeKr3UNcKTW
n0MpZ2mqLxiJSfhqk+sJXIQDGi6VhnfSffco+VAsda9zunjctX2zHc2+Jo361xr1tLlwUiqlVmAj
yQ5JxWzUS6iYWdiOAJsTuNKA7z5/w97byH439ado7MN+YhiqJoseFYhUhd6GlkW85aCw53BjQxba
DWVvq/HgGAlWdPXoGEWwHdSXUN/1yZURniTcJrwI15iKZZWjcnQH8VytEkes2y+ff8SlI+y/iSRj
mF7NmNGW5GDxZsc7Kz67j8pesuWN+kXzjsHand6X1d+Nxmx3rdWUZFmpcoJs2mQbqf4pniwk6VB+
lszo1JXxY9QSV1fRkx6QzIh1vd2A/8LgYVCuBolJkipZvGkqa2s2wk1Ip9aGcgvmQ6L4A2UdvK7Y
9zaNC+u9kTKRhbjYCuChBFoUieYUINW++gD345RLADek1t1Sbvo29talQwGDN2e9NWQV0F94bIv+
EpPdDvT+VrOKJ1Mkoa2J6h8lWK2gU/xtERi8PwI5ejCYXHogeep63iYwyfP6GBuoYXUlNtpOsNAS
WqYKNr77kkLJUjUARIKWD5sh9W/jwX0TK/GrVxU3tCPf9BWyLksYntI+4Z+bT50uOwzXgyTAHLes
M8K1TVdrJMDL8CF1jUPJv7Lhb/wsTYQbQ/ZHp6EV0kztSujru0jxOzvs+4sio3HwlfZV0Ntj3ZaY
tXd0VA5pcgYfhXtTqN31DU15dcqSW5m1YaPN2clW3xBJhjvEPrVNs9x3UQ32QT7cmK77yLr6nLtj
jWlo1l73gHM2Qiw8uX05Xkkocmq5Osq1cKUPZbQZW1qgLflgJiSZld6xPNjPtb4zcx9MJ6iErsQ2
UH6UC5VE/gCWtXyAPfDmDs0Fn99t1RTHTjeCbWiU4xayxqtbh7JTK01p+wJso8hNN6EEvCuxaqhK
wrMuYlxayU7T104bETR2eWRt1LRjG+nzSyiN4kqedqHcOJcYdK1JjBXifBNe9dfRsT5MlSxaJVcu
v3C8nSsLSqvRIy3kEFpW7lsRwy8TW3fl2gtx71xGYPVaR7JlyA4kymrtj2D0D5r3FlftSti7IIvQ
5rIBtYvo52V/B7jIexHV1Rl03FkvkWcZ+Xdakl7jRLiwix1SuXmQRGnbo+oM8hgqU72rDNVpq3El
YF34su+52A+LciVRth0FTtmtfu+3l0bSKMHJm056WllSp/D0d+vcLCJWkxJvv2lJrba9897i8M3b
877vUZQ9rfUOLcTGc5yQZQhioHg5N7EscmLYu6Xf9T5aiQ0XJttciAMkux20mAlRwqOEmX5tasX9
yvAsXHuuDBfkVnQH8X14wkd4elu5ezSdypmsqNp+I2aQeO211saFl3IuJbHEAXrVCD5B3XsHBXXE
9FKud04uXX76jh/nEmWNZtR4Cu+XP9UHbU8x97j26Rffm9lU8lVvbNknaDXa4d/O7txTve45r2zI
BToeTOhNtqMD3Nx+/nAWZpUyO3GprR5qvk6Stx3LjZT6jqCbmwy/xL92+VkWquG8lSiyTPY/Ex1N
PcXx3jPdlTm79Nlnx5kqU0Kv9jlay+6tJT219b1VrXhIL1x6rhzpJTGNh5YcrC9ETly2d2au3kti
vft8WN77UH+zYsyFI8GIPWQeeST3FSL9OMQpq4/jjecl11UvbEORGkaJHsaa/rY0hu9DgI1SSJYo
Ke5aHEsR4lnN3lMpq1etvvK0FvJh7w1+HyZ36XGaAuDJ5EONIHfmDmMlAiu5KjDHVA5djq1bWa20
Ay2sCnPNiSAQe/cGwaFBlKYHp7JZWW8Wlvu5lKRVvFA1JQonwhjdFLAVN5PQOwnEg+KKyUqkv7AO
zHUkg1E1bSGP5M8H2DlaZdyNfv6kdSjmpehLKreoKrOjWsZPKzNmabhmC0OW9X6hxuTCtAfE01sR
t6ctdus2ou3iqj/7d7G9avO5NPtni4JeGLEWTfKszm627lF8imic+pae+P+vU3cbyQKD1sSV1/i9
R/h3L8NskUj6RCzjElLmZNkt5jv4GMK4wT7EnlZuJdv50QYn05XbLX252aohmW4Pmxp5AKL3TRjm
iL6lvZz1K9NaWSh4zlvr1cz3InNqDdTFu6SXbS00TqPhbis5ukAQv7MUY9PSvwBCOJMaO+oewvDR
rb563c0g1LYYtLvMbA7KWOyjEkHxGO6gIE8tfwdfvvO9txITi0zIndZNaGfTiWXQSAXaytK04OOi
zRv2x7bQUpimUzAz9TUW+/7EA/GOCoWQfbefZl29SeON6CQ7Fkjjdgy3n8/xhSk+b9pHEC2ankIM
4tURwGPw6sPaqXfhdX3fbj+sbAY6MpwAaFEey3ArieZzJdCTjKKeLngOR81G9PrEVoH6rCylSzec
Zt+HG/JFwoyUB2eD5M4Q8XLDHd7I9qF5p1MsiR8HZWWnWjrPzzvvaYPS8yiYQvmb6GUKeYACjBvl
j2FHveBETWmtWLXw4swb8btBiXFm5LgTUPz2ZTsewMvm/cqCurBqv+csPwxYbpA2TAI8YfrUtDWc
JgoyoVWQ7CzdXckuT0mY36wzczseHyGwPlbUqyocBfwHXJVwMrsvoJf1zRrQa2mQZqtLW4uWmIQu
lcP2RUqvcoGG3ZXXYyl9OzfkkeRYq1qBpqoOngVR7rkO69oZG3Pvx+OhSKyjYGrXVaggmbyJJOFr
acQP76/mf/zo/9N7zW7/e5Sqf/0X//0jy4cSq6Z69p//uslf04e6fH2tzy/5f02/+v/+6a+/+K9z
8KPMKqwZ5v/ql1/i+n/e33mpX375j21aB/Vw17yWw/1r1cT1+w34pNO//N/+8G+v71d5HPLXf/79
R9ak9XQ1L8jSv//5o6uf//y7NCnD/+Pj9f/84eUl4fcesqb2/3bKyteXf/ut15eqni4g/sOSRYOj
kmgqJHe4Xvf6/hNZ/Qe5XtVURdE0TGuS66VZWfv//Lti/kOXZBXdoyhZoipPHfLVdCt+pPxDFnFZ
sAxNUUlW0xrxfz/dL8/pf57b39Imuc1wz6imC/8y6Q1T4aNZfDq8cCxd1uYiDS3C8miE8nzbq5hN
aJDctwWmkNs+q/C+UnDHyaozWXBxy+EbA+k+34g6pPHJfUtq68Duwp76tFbjOdIHO9kklxXUN0Nn
To2Oww3fKjiWteCThebnde+9CXndnP3Ad5Syv0/cXD/AoIm2vpHjRIfVUa6Qd26jo9jeupbh7+up
GVZAMXb2lZUC+0wN8/71TVFWVUPURN0Q58tLCZDNsJBa3YpylF5RiBioI4g1PqiuvhvOWVuaW2nE
m8OPAulIEwoOuH3lDENdflMac7K6OfWyeON1OMqJuZ7sKfH2K5vF7NQ3fUosZWWeEP9jusxlf3WR
+bVqxPEtqc2QzntN2UHJNDalRGtuWgRPePPIG8oUguNKIzzqJNxF7fA2ir6w9bvxBacowDBlKm9a
rKxWFFjv3Of/WTinj8fEkS08b8XpD/NEio9hZuHJVXbbS9ZwibU221LD+k5rt+RUQuZdm4LrUU9z
rzMG50av25OFfeQxH2nz5K20jabwzlqiyxe0ecE+DnYtecjrMc+9x5x8XdGlr7gZtbaf9G/wKMkX
4lC3YeolMM/NYxlaxQnrJU2sv6t1ZZ5FV6RYnkX5fanR+xUErOmmKRq2pBn9XdlgLaDTV7cX1Vaw
JcvDxYga0qmLvHRrjV7O+ct8+7Au/PnmfXzT3gO82ShZomTKBnVZ+rXn7JIE67uhydP4Ni1bCrmu
/2JUbbaTFdotW2UAjySnng2tOzloeag4QWZkz5ae1TslilOaAr1t19QwZYzIvXRBIdhhI/cHUxfu
vT5c9eubgvn5xzUNQ9ZV1i1DnSs/KrEMFcOq0tssUbIr3hynE/TruvFbugSHYJ+4AuMd59tkqJRT
QPu65T4mkfsm4Sh1aEhW54L5pa9jolxWl9CLt7reBft+GmO9tb6oirQaIf66hTMTcdRQRR31uaHL
ivg+Uz9EC2NoWLlWZ8GtoaRfhCSV7KAltqoU9bXUC+8xESjEjYJ5irapdC+iB32k2v6olHF6aRXr
G65W9fb9V0z+aqtRwTvgZJ87mVXgJ5aWz/6YjC8djvDKYDzGeR7saUW4FhDcSJ7mn5Lp2Sr0bHtj
lp3DxNu6+E5d17SO29gXjo4Wuk6qdPi/5GHyWAXpVmiqa7HQh7vCKPdNT9ZdLwHCVKNyZfbhaLd6
VP7/hQrTOEkqnjSKKOumaejmFGp/GCdNCLWgb2rzpqCj+KrHsOJSt+G2skb454Nn7Mj78YjTLrtK
Qrm9eLn+JRMH7USP9lrVfRahTh+GzyHT5oCCTufPs9gokROhGjSXJqqcXhuvI5+VUzNoKIVcBXjk
aS51zelzDqEsXXWC9xzoVEk5yzc7QzB+rLyn04n5l4mvKNOosCHK7LDsy7+OTW1ISRMLGscuOeUl
tISzK/glC1kssuAGg61TWLYDqZLt1mWSpB6PS0io6ln8aV8LzdoIzcqG7yPEGquqpiYZU0QwTfsP
j8stetMTcrO/kbvhPm/E7IIx1hFWfAzRUVD9Ym9WAl7ITWArZWtcW7R4fQunmR8K+aaOCvZZHFSk
QfNORhdh7ZTh3qft6hYjsdygzlUDcq4FSiCST91mZUT/bSlRiFR0DQMaAhee9RSDfPj4CTMqZw8T
b4xpAVCpiglCszEiBIAawg5ELwU4CrePz3nU48dibtE2VFs3aB8//ySzdtL3gVR1TTHZpUxTkufz
XtIaz8zUWsUtTw+vNbXtbQ+iUEcoE16iPDIOlCVGJ5e98ZSoKWi1NtlluSvsMamzMywbbyJ6v+uw
u3jD2KLuyRi83oyu/CTbBrnfXwnheBEEP3fkQFMOShCqt7G/1vk0SxD+9xcxFF2RFF0XZWl+Ji7E
yvK7QlZvjFoP91ZgxduxjsAS9KxfVp/svKg9DENWPijKY1Ho5cVzKSVrWOePlPmeUsVPp94xbaPl
rnQlm1iCrYz1rye29484DbNiSLhXKsS4vz51UQcTOEiBesOncEoXi+SktuoDeYRLGiXqsXS/G5Ke
XRERB3uyZJsEl7kzdo43JZjoslSHu76nDp51tHHSJbNttck5Zczya98juEwKk547XjYcE+nKiUEM
y5Hsb72uWvkq02o4WxF++SazRFRjFkkbdb56kyT6V88PjpIVrkQHM0XMn6PFUkgkKrHrzmcmi1lY
mp4p38hW938IO48lt5FtXT8RImAyYaYEAdpisZxK0gRRKqlhE94//fnIuoO7tU+cnii61a0SCaRZ
61+/Ka6ARTbGhzh/FhnsvdyI2nAUkdqsSfNrKuPvuZv9uf+upyHXMcus8OMkU5txGrhitanb63F7
gU4x+N00eqGhALRiAraV1W9GL5IbY5LVoXbqj9vG3Y+pfiEkQpG617YhRdN+jr3vvWVdDb3Szo0T
EdisIEQozfqXTfkXvvf11dmLOlcS1zZcxf9cKDSmq8e8wXoUptW/Zfot/8nQN2ObDtDaALh1vdfD
1sEdsovbX3EdOThYT1lQeYvYmM6KbykxFP8CnNwnQn+/dRo2k0bMpmz7u5bQZI/9ojuKx9Jxz8gV
rDcoBjFerqY81e4TLnnmyVKMmVPXzq9Njl8OvZbaTCVh5Fpt4TsotGM8CP3Z4o/djj4rX38V9pBd
o65NtwRpYTthlEXgjrgU3rbBlHKr6EYkT2PbkDxzK0pvdqeInizoHy7+YZZdgvM5sfctw7yx6dX1
/963d+ezv743vaowLM9AQ/VftcEqPTlJzN3QYc9tmC61G1b6dO4bnS8wkk6Eye3O7tab52XiwlKD
CyuW0QuMSl6wcfG2A8F9BDPh4GOZ3aOHThn40oSrSog8+aHmyRCr55sphsvEiCByL9av+zRriIiP
p/yMYytkfZ5Y1pon5WjlxW6yJ1tqdSgS+9+GXP/btUDv6wraX2gTfPf/XIGruxpOlPOVifrKxmbx
PU8fCLtMtAvzW9wxNVmGY0S+oVbNP9PB/WRuPJxpaDe1SKyHNHM+U805OF6VnOJieita4QbjSmK7
fiukRh1z1K7CQGVpPlIjDoe6dv8FvfrLj/6+jWxB0r2uS8flDd7O4//vli1qbxVaY5iP91XD2yLW
p9HUac6mmMBZHGrv9ZyB0ayPgX17aPXnKEJ6JZ81WGsYjhQu2rvI2Dup7RzKTqmtNmJja1jGM9Yd
kNbQVwZ9nmZnjsQPu5/8xkowYM3MngSDbNwsI31IkWQOno32/v9el//dP1m3uw64xBImWtW/DZrk
rFtmUxbGo+esO9Iup5NdwAzTlPmJx6zru7azhYuivlaqVA7sKGJfVvbMPI7dsXIx04zG96V3E5A9
vK8KKq0nrbLkv7yKv5C4r1fB7Uw/LCgmzb9bvdGu1yTzJj5qPcmT0YviakK628yiK05DlHvbKip5
cMp7WQic2OR6nF6KZN+QkvJvn+W/AB4em+MKQ9IX2Z74uznHzWeA0VcSmG5rYWvMw2HWZQGbWR4i
5T04s4jD5FbMxiJf97mJ+1WS2iJYupWEtRWD0zafjc28ltEuq3DsVWLeGaga/+2D/i+3rO1akpRR
OJnC+1sb4oEfoUPNjMfY/p7UQxrqZlqHi9Q3eHa7T/fPeCs0T/owva9oftps8J6GziSVSA1PSfPv
het/orW39wjCZgAB3padhzbxP7eUM7SDY83m+mhp3bjJCivfNVHt7VodmSoAVxMaZKlz+3jQ2FJB
E6Ur43JHEQzcvDcIE1o/XiFGmpP1b94Cd636fx7UfDq04+jj+Yjib40U/sl1j/O1/qiKaMDkGW2s
V+r1j3GMHbx8cUbjUm1CCWHIj5rqswdN8/uJnhS3KueIEcppjs0o7Ie+Diur9ALl5OFklTIYpxn/
2FFDIBgJoJP83dKM+se86MYl7c4pOdYPujU/NpamkcdExIjVTdM+lqMdVgsWl1VHNNb9n2LMEDfE
y6QHK2vaIM5bh+L0MwF6CRMFG5Xeco/Btx2KvH3AoEj5X81eYl61qdLgnmoaqmqbxIYWiFLkw0PD
q4OfdFzW6DXtXqPBGBGVDjqhC6kfG3Le3o+6xpjya5pkT944GaFTq/qHuxbJeSyt18qYLB9hdRG0
pc7MR6CswFy522h3/7QGVz4tXQ/xKLXtUhkfRpo6WwiDu0XX7PD+it2EKXimmSIwIm+bpU7td7KN
w//73DPlfZn99aJ5yewLgz1s2X/Df0U5NnkMNenrZF/rObk0Oo5KgA+y+dlJhLQDOuCDU9rcnz3W
v60Gs3TM8fubVWBnRf08N3YQZbFziS35XURc6uRyUWvoXE0kcOsby8J/w5pnxnvKsYKlRPw1T4JJ
32InwXJMhZ7AZjYZLtfJ45p6f0zLaQLqz2FjlY3j54y8/Qm65YGMlw8UltXJpPvE8gC29XQdNPk4
QPo8qEipw8JY5xQzB4vz5tJn6/ikpXHgTFg4GZ6LStODoVdko7GDw4nJmdfRpOWxt02ibHjIl6Y+
iAwyfnPDBQo4UOQLRtoWQYVD4Ljdsxzy7Dwjks7bKtrqYw1J2W1+pQBwPsrQessQ5HdSoJFxYtvy
1xJjzgnXg03mwDjt2+jP/Ro19WX6FAl+Xa0j9TBNm2Vber+kV14LDTuPAm38nHsEoSgydsAAWqmj
iqShHHwVqwaqJRsplviAd24ckhd1jWXVkSl7443eP7zCpcedNf7k8k89aSvSu/SzL0e8D6X7R4O2
vhBM/Fb0+rG3+ckdnkG0ooByRZHBOMXc2rOxujJnWOzxjIe9o7FVzeJ3HzXyKpr4Hf95siUdx7je
sQvTI80Q++3xagr8+qdEf1XjpXfn5bsZDd+mocURahz+uB4laSlWkL/lU61ZfEBMj3e/R4YUYHKw
8GwPfYMpkS2iZRenWh1knZYFq97Ooauvh3ruDolY27PK101eUde6eWZcjA5AhWszIxtn5fdmUh1G
xWda2/oq1RbWaf82IWvZ3Y/Wce2Ni+vh/7moT2JiyXYbt7MoR94YYOJ9r+uEGu46T/NNiaPCJFyi
m2xeTGHQLNxWulbVHT+4aAMNYzWbBurSFKZ5mMv5AwPC8lTGDC1TTrmRIJedXURP0LLnHZZfEFlb
8kiqnMyI2DNl0Ixh0U7O3hlIyLHi2N2J/ByvFPN19zSAOqLRAlMx9Ad1KzHmZvTQF9ij706pCOC0
++VsyJP1CL6ohRiPFthpR0dT16C/9wA4gz6ugE3qWyNXKOIiqg7WOgbC89pgKDDEXwGiLo7uDRt7
HjaFdLqNESXKBwQQWzPT9F3voVO5laHWGkW+LEbVbnpjfreurqcSAF1yCciD+IV/hnye+y45aFVR
BKqToRqEPMlafwB3AOTSqRCqIs/hWwhyzI06DjZxYiFKusGfng5G6ch+33KPbLSul6e00A+sUsP3
mmwNNTQBgSH19zIT7WnGJj24r8JaLFMY6cmnGfFR8jInWNCDzQoipD+vffZsJTCVAYh2q23gI38r
K+MIugP5z80e0tNyqafizETBuIzeI3/V+GriWTB3LuoSe31tPIe0icO4Fhjae6zx29dKOiID8Gli
uIvtjyEvEsLUew4A4ls3bNNLCTHI+72V1Cl6Efu702aLP601rkpmAS1be7hXjIK/Dq9/ApGG1UOX
p+v7eDUO96WWGQLPrE4/YbgF1VMKsU0zRB+W0TiHWP2shu/eDKPfjYv9vcvByFUP8z45VLeFL4v8
Zop2W9qOATfaLcZ/3KYJenxXcO3Ljl3WENx5G3Hc68sxydgEqkWBWhszpaX5LeFocrUBXT+xCUIH
EvL6A4azFaQ15wYVDBFswXyn95y6U+Xt7ofdvcVDnbSr9VQdtU5dWlU+TK3zljdN/TBPmLhEsxP5
SQwbxbSect2HiGayVpavd3rfiutaX5SFjXbjWM5Towvx1A3l+/2/Ta4cOX9Hdc6WRMc/OP3TmDkm
/0N8mrGzmGX9pNdV+jJ6PIMyz3G4VUmBQtESj1aG4vb+ScsBEVjp0qitI4IfOMEP98NUx2hp7At1
vP9fUV6eG7IpCXgmfStfBnkSZv2uW9Db89z73UwReF5W/QGKD8EobzEbqe6PZps+r4kM7q+g0ONf
RGXWJBGp+uLNEd3uDbS8Y5k07W3gxgk7IHpoXX1h6RiYmzQNIg37Tw1n5kHH2NSXog50p/1/xWGS
GA8x9lDXcujD0hUquH9eL1nrXd8KRgXK+HZfrlPVXWtlIPbpm+9ydTo4/w7Y4mpykS7Lm17adTCr
4QEjRzJf8Dl7GWRkH0cLiJu+4r1I9G8qW+rTOprmRhdav4tmYhkGU5MHUFtUCvoVZ1cP2rxhnNwG
BdDcFMbsq9JcjoITaV11Qun7+bOqEBNYGf6/Sap+gX2y+28Njmj6ZVMXIgrvS3HNP4zGbc9lIk4L
7Et0bMuxxVAkHfP06MQd6S0IeTfMVctdN1hEXHjOsrGHsg1nkm59J9deWk/F21h03dZU08MqOvdJ
I5CGsqLd84i4PGdGxDjcYZ5kJO92lbBeEh7lVWZkqjvyn05J43gvkqJpdLYatEIceqrycda+CQJK
7kczm7vyS9m1Tw4/gmPDQUQQP+VFYp+WSggcl6ip1JQVRzNtea7jEsRCNiESNcbemgZrJEfdVUsi
CobOqzB7yjdZJZOwnbQ8rMclD/plfi8jK37OW3UwOuxrwEsPqmyeizi29mnDsmxcX3F7gIq3v6K2
9R5E6ZxTKUt/lCsVezqEo3u7EPUuO5j/sKYcwlnnyK9SDGDgz88Yte263JX+RDu0r2p5QFhWbS1Z
1l/vxcmqIYyrF8tTXdCDtXGjHRpjwUbCqyOfhJytbWnRhtia6Zpm7fTZL86utfT8rKzpiWyIxAc2
X45FxXYajGir6e5eDA+GN6enRMGdj/MUurAqr21FVlJBeMPX4WQOT2Xd5ue5snf3jg3Gw5D5qzeo
J6HSj/s1rzf1ZfFmcXH7T84C048YgT7d9zXdzyG29QiuMJD9fevZjMqu2nqJxYIyzPNFVIA1fR1D
XHq3fxv47Tpq9AcpKxsMuaJS19PpUSuTZdNO8597o3HfequTDFhH1W2QdkW6N3Vr2E7TTzuh23Hv
v0j4MwaeO2TKbNdUT/f30zJJR+dgtvqT19BkWY19Mer8kOtj8XBLp9SnxPXjoVqOuPW53NVQI0Rj
BKAbzn51c4PIFuM3cdPGVptEEpa8zHSwF5ZSy0lutVFgez3CIaSfY/0BEZBqKanagNr/LSqZrA9e
Gd4vrmYU8W5WtAK1lfuEc2TbpqAqpAOEXUGABxOj++RZJ6EnNdwKy/DZgOwxZadFoJhJbxOk23bG
PhLKBrzvmc91QF/dM68B5azF/v6sDDFxhYx1cyo80ex7od56Bv+Is+J6ZyPWDaqaIFLVjRYBvuvA
nWPk5xLsKDam+SGNf0hLY8q5eNOW44lwKjn8oJ78FDO3XXQbokVptF8iJfe99hh1yWvudqMPV2W+
5nVxNVKSv6O61h7i4lgr8oPNPP6zyrk+dEKpYJY3nZTNpqjdhGxZ1cXbyFsWprhDebwvqDXhFCrW
MfcJOO7hc+z7aTIucV8TrxQhBLXB/4pkRC6t86YmhItNBZHcJZF1I9o6f08zY9y6TR0hL50YQoj6
WY22eihFlIYlAt04WvNfjfa+GopcMmbRl0ljU6SaSwPqEnKolZvci5NjPIkn3bJTDAHJp8LNLfta
xeD/WtjZDonIlDjUImZQpRpd/W3+qMdDz5FNM2+5xm9ZatY+Hhqxqc15DU1ssXSrfBr7l2bUte2k
pj8Ra2iXNJgXVJLb3VPe74pxagID4KBPA7lMt9aNKSF0y3XbM/UmQDJetqM0X6ioMK6sPIKlsDHe
3XH6yWAZdsbqhR3uBiMDlKAuh2hHyaHva11VVNyTe5OnQRT10M73UxVkKKKDNNd7UtWGyl/F2oAq
1vONypHAa+0gsFum95i53tt9LmRYRb91MzUd79iDvaZB17XiSuKbj/Ubf3oxx01HXvSGE+NlLdaf
qk8pwGWV+FVnn6eHe8exps8p3nW7PIkzPp25i+M8PozZ8oc4tj/FojxCqhRllHHjfLoMfrWo2o0a
Bm2Obn7NqNyMaKKRpvQGYjTbSo3HOD91HRAqT/lHnJnEuYt3/KURE4n5jyOc15TZ4bGnjAmx/b8I
r6g3maXrp0jZ782s3B34HKQcS8DblZUVkN92rd2U1IshSS9plfebKPqjY10eWjoC3FJW3wz5vfXC
NZf2XmtjzU8t89mJ4jHM8Xd909K3ZNyVrkrfEwuLiikqi5ee8dqKJeHzvWpELMCLER7mQZQDCEtL
fzU1tb0/ccnQ7pLn7rZpqvyrY0dtfCW+TFz05Cn1xuykgW0GtcjlhjnAEi7pQFxTkfzyXDfblTmM
nnZCPlrHhukzsapxZp6SoBDGdLivHSciUMusBunL1hRhIgRYTNTEu0a3PiOtGMNYqnVTxfnTWlTW
Ia3YCX1pfqduJXfrNtieXee3XJLALub1eWXW5Qijuqasj1aMKz35jWUi8490nibf1XJydm/ggzMN
/bZOc7Z8xUpQykn9RZTl2Urc4sJD8xPdvWj48z4xgkpcTb9yoMdQ1bSQesuioetEAAOFqiHJi63h
CnCupEfz3/DM+rQej6aqf5my9R4rGf3OhQQbvHW+k9JfqiztwGxEfKE1x9DXHQAu62M/Y7hdlEa3
V5FLFE2WvtRa/CGlXC4DfdUmX7qSBwBwfX+BwyR/GhSuT/HztLhRqGl9f0jBDC73Vxh30u+Xcjk7
45Vpf7T1hCNDY8h/jK7sMIDMen8SyG7jITUD07kBcbXD+1mLDW0mJmRrdRZDyTSwwd0kzS+N5v4u
Mjd/MYfyh9S9yBdL3+0YTj40S2pc9NT7gM23GVyj+pmQFLva8Qczh/zVJeWYsLpA2mlPL6BvdB7g
Revt09f9uWabbDAS0qsW4yVrZ+gKhYenWWcClBjfKtH9IoUkfjKBMiCORZdRqSUQcuIsKjoAD5TD
H7mIjp0irmvGp/Kpi3MIRrr9axLQnGOTmyPqxzcged7XOK1P7hzvll5vt55M0ofGLpwDZp2A33Gz
HPjaL7HZoxeeov7FU0xLwimZo8cGYz+Zj/IEWfh36gZOZ9q/pVN82NwXQuTFT13/3q3jrsZp/Xe/
2h9t5LlPlY0I2ImavZ5paajYVMGKmTjAV/Ed6NM7VLDjOFGK7zAu8VcFoQ+HkUWWmmElZuTQqlAh
lN5hq1DbBLkh0GYTvHKyFvG1nbpOG8O5i08SJmmYoAnawiVSx7xM8E2cn+pcJr+rmxkImZqdkeSH
HrLJY3ZzF1L6ZB102dDV0N+86nr5e80k0fbKO2NytCsVT1Qkg0Nw2rxsVjdtQTr6P0sa873Q74FO
9R/NDY7q3Y77Y2zOUQodqpl6mB2J5xzzFowJ66rLaloIeOd6X/SwAdzCI2i1iB8xvjRIwhyKs5N6
2aZYbNzahmX+rdcaJZNjb8yx9fbTZO4iCvkCtgMTHWWySv5ZyTheMvmWNnIrkjL3I9VH/gpFq7Hy
jWanKmhM7RcPhlsCSGNTl1TLyy8HMxqNKkFDa7VYrhXYaXTUomikby6zLQjxppvEcw+/4bHPiB4p
pu9DVSCHJ8sOEmX/o+zJKIgcpWMDCthqLqGsUmwMlIFzZ96DVGZrwCUcB0PUNRs3o3lWc/awGO0z
YXlzMJLPt2kqYnylSSCF56cIYzGvmB7X2DQ5jNO3xlRvrRLgD0O+bK3o2vSAUYNFt4J3K0PVy6jj
ogrPokQC7qShReZL54ohgBAKawLfBPBkPyuZ0q1W7Q9JAXSYk4ltOeIdYafaKqNIti1zbQkFC9m8
W22Xgr5JaImfFabrF/PPbmVrT3098mDTBy2x/vEqZoX2Vr+ZG4nIIyIuwrWdzbcrl/W1nL2rU2l/
2q5JfNPosPqMVahaA6chLrCttjILa6FEH5TO1J+V5o3yZQYt9rWbZwfIO2s3hgQH2prGi3EcTe+9
ML2dq7BOgfegb9Jb67p0TehmNzvlxNWhN+kXb6F9tWyMKcYxWCJjO1tJtIkKplquN4d2wp1VmwZc
HYqyzDWOt2l6QdMFj6ClscFDoE6Sd0ike71lbqJx9HhDW2MnWpVb3ZkOkSYJ54OH2iSE+dRjhPUe
+ni8mNDzNOIlrzGoq52SZE2HiaSuqYeoApGC1Kd2ZK4eklk9xoRqJAksRWfj9QRv91iHTWlMMPjk
iWDOfM+K3C0pwa/K9f4BJQSy6r7brsf7yInIoc07dLPJAHayIr9Q2alqIghoRkOl60bvvJ4qXMfl
Vab5x+rM3kbdMoAHbXyMKezpVsOSpeN7Gl4KjTfnvq53W+7Ll64T/+ROS3ac8RKPnZ/0NtZQevo9
WwAUMu9q8n9uKjc2A9w8X0cYrcTLl3KLGUroTfI74cBtsOgmzkN16+7dhFjSREv54IIn+Bw7icOV
U16bKCXfQip/yvVi15tatF2+U0mMYW04xa7DD9+O8pd4JRtgSZbvg6ASrEuqMmt1tMDsjU1ySSlM
A+lG0zaV4q2adTxjFiwYJvJKUU8e+nlEHt/1/9jjWO5nZ3zQvMiCs14dZ7t60xUWDqviSznYtU+m
m4f9Yjy5Kn9EfVgf5pm8gpJQyZx6fr55/bgiP0SplrKGG4zk12wXCT6gAUB8rDT7E8OS8chS+BD4
A8t2U9RGtsNrAnfLqdxJb9T9aqyOem+GOSj4Jh66Lfvf3EIbH3Y+rG7y2rz5YNLABrFp99verga8
FmTre27snIgLOdT1pc9NcYi4HfdMvDdgbKGt6URk6jUwy4zljZLJj5mttY2EfcIgUPkqGkgj8V7I
Mab16TCKuLlyQf2lVugOmpk+oscuNjxMv3em9Dwm8hHrlXZblMRuq+G0eIfVyX41ifmJRzuDuYj0
387+jI3kD/Gcha2ByqvYe20K7HNMUox9z44lYrq0eCoa97gYIyFW6N2IL8Bjo86MY1VNjJRr3LXE
4J0GWR0zEApvMNtdavfR1Uz76aoxc8GzFEfS1Nz33TBfVi16yLQ82RVFxYFVs4p5FlM4KtJho8aI
g0pYsV/HhcHlbf1O5jE6NF5ChVBnZ/qs7tiZ2oucev0VF0WcuXPTfFjH+GhbjYv7bQqPbCncc1RO
v2atUhdD/9FE9mdPhO1DtyBDK8yjY4xFGKm62XrgWfuCp3yq6fxzJ3pZK704LINIdp2UuMeJFpVD
NW1ci+GCM1YVxJkpJSJZOtfETeD/zDpAd/vDsNY189nOxU0xoUM6dl3ShvmlJuJ1OyRCDz2n9L5+
zyjFH3vVJXGr/FYblZhdjOuyjc1anu+/OPTs576OUgjwkRNOXtMcC+H9zLoqOQPHLn4NKLK1ZyZ7
pRATgFGv0cU16SYlwtQflyUD8saArm5JZhBojCengiZ/gwrSNbql4ya3ycb4KxHD+Mq0zZvy57io
tNOdH5sbyxTMmvcc9wsZpOvhphXYjDGC8pKKfNLUPzECshP2L4fOW65y7c03t5o/2hZOWh3XTCVp
yDAPmh4088UwknKHWKLw78j/nXDd6b23t2hZsH8K8mElaMFK31uKagKOzYbQsjKVtd/k0JLcrv9l
pE1gtFW9c1tyTvvMmR8EtzkYswF8iok4E0/lleM3d4HWLdagmpb2acCz7/43ADW+eDUUT1dqsA5t
eQsnZxl3+RJWGfYpFd6fTDBwt566R7Ptfg2yHY+j6ogrN+GBS+sylNNB1UArQlavd+4Xyu098YBM
mW/fYp60P46rtYE+eskmjzg9ksh9vdOO4YdZD7qeQgAGozh5JhqZ1v5Q2qiB6i/HSDeveN4up34q
1819RlYOSfXgwvn84qExSukxan9ZYKFv+EnpF94Xp0yDiZT4WTKx2npAP0eSBROGeuQ8xx6e3VHh
jmfb48fmwLp+R4e6zZd13kvNNAiw7V4wn68O/EOxawySCWm4GMszIBtW5yQHhlWAfkO1aXusWCFu
wpsXFl4uuE+mXbUedGZ21m2ybdd10JTtu4eA7TEzsIR3htW3G3hkNtkKh6/RXy/rQzwY9lm6WPd4
MAbTsm3pTSvqdHvIt5B9SuzMccJqWBOwc3WLuBPxRFWNxcltMFi7+fcO+h9xeJZ80SqNO7w7CTei
7uyFfixLKni7duVuWJiTTwmaG7WEEy4mj4BGR7uP3VMxpjdLNyoZXOLumGeMcck2KnLU+8rNL20z
LBsztaNwwhjOMobxgG6CeYw9vSgXtyOBhg8e3Q2ovI0sYlp4s8Pjvx5PjvXgrlVoGU6DwyRpMLTB
xItNqnpInObVZYvY1oAt0FyG2uSIs2MtjzxRjx3sKaTgq4njUP5HJH0b9nFlcufSHseOiZh6UHI3
4y/x9PX0ktx9LFV31VdasTrNrDdJwsh0GzGht7jgQM3sgYtGNueU0NEfzN6Tk9aIA05D9WnOQTN6
MU07JTrCIHsIAMJaQ6dUc5BGNv1z8YXo1g28LD16a4rp26QNHrM8+uHb2inb6tGq5z/LqM9nE/8h
zPN+3k+bdS3dU7o00JKi2G+irAJYcBDnDQaCk2gEqe0Qhs7dmdm8etDbmuoq7p9kTco8lhCP2E4E
XtaAb8zbcsFbKVHrT7da3rKc11Zq8XysF/hYd6jApB5/6o0ooPa9HXjxWpBSCJR1WQQNLVsPEDyt
pswfClKi4eDA0tSdJ+SkQTLaACudhmHaeQHOCe+jsMWprJORFe/zTeXEMSBPHY9o0xZd7bu6Yh55
I+WmEh3tpI/b+141skbi89aGSQRZpenMcHJT95DQg0cOVMUZnt5L0sNOL6f8ATZs7FuJw4uVNgwC
FXExw+ILut5x2cyrhbUg7xIoQe1BvDb3oVTT6O+MLLrwzt2bqA1u9nvG9r5MAHvcbQTwstM4mZm/
zdku1efPTKu+2cr6bhttGjS9Tf/k1EcTmHc23PlrEupUFcOHqOmrzZAaAY4WxTtN9obVSqCBsX5Y
RV34ObQbz27sHcmy7e7+rTPyi76m+0VZTnsnjn7egojuC4RwTBzKV68+0ziqgJFB/cMpYH/E2LsM
lCwvi4SZuQzPFt3mPs+m0id/nTzJJf3V8xRPtUmmBfh3R5SpGsdXg97sTgZ0UgNjO719rMooCe4z
ENapDbmLuGgAEB/y240iVN1KXfvqjO3vO6AlVrX4cUTQd0xGw8as9cjXXX3w5Y2L0SB+OOiWIvjK
uDrgWH4Ur0lo9jFzgdtOXDLrBqO+ll0rtzgcpgm+fLBf16YNnRvpl2gnFUql4pBHyVCb5XGTrXUw
hwmXrew820SjSeY5wNpWGAx7DbBo0EJcULQRn3O+zkl2BvGscmKSoECLsNnjSHUp+AwPIHfL94lc
+FhEvZivmqrPkRwP948ep8DDFZaUO1RQVYAeG55Ai9DJlKmBWd0b95fxImMm5omMDxKglBJqKYNb
RGt9I7nEK/q/0TT2memRUm58MZuhI3za7cwxCrB6H+qkhvlTA17YlnaDlYRTYf1g4IbbLKRULal7
uf+1npu9r41JgQxsDE+rHI+Izc74CQkf6cW4QZsRhYDay6ZkLH4oARpR6WyGW5J47BZMavFcFV7T
v0Vd/tiBGp28zs1wFa6uQ6LP10KIq1ths+9W70O9/mNYHfiGsqfPsZw/+0HmZ0ZEm/sWXglE3bt5
84lRgdh5jCGuGUTdMymlB7prOtUo5ODKD56dfiQNvA8N6/sbvMCcI1em/zXhqjPOr/gBrtfGqlsb
cnUW+Y0zLMdmcu3HtEspvG6LZTSF/tSxPdB0Nq/tcIV5Z1yK8gRM1j3CZkvDNojoj0zgiUo/F1yb
EbGHm7VRw66Vgx0OOSb1qC3cva1h9zaYI6+fW3E3QBb+5B3RmblrtC9iHXPG5qeddy1T726HgnFf
YZ93ctHLb2nELmbk9LgPDeMuXUToRHaxqwosYmBMriE0c3I8JiafjWl8Osrstvzc+FAw9/PTvHNI
xgaOc5d/sthTV70Ff5X/w9x5LMeNrG36inACLmE2syjvaUVK3CBkuuG9x9X/D7LUokTpb86JmMVE
MBAFIIECqwqJz7xGt2hjheNtX+hfeicJkdIEWJIhL3uy4pZIQ0JZ8jS5B6iWA8uJBCCT3ph2k9ur
F21eGE1jLYJ7X6UU78TBsY94YPi+263bGWE/eGXxaZxoH+jV5DxOZLaa00bPNDGMdTsADtG4ZdfA
kcqHoBqqpeOS9tXcvVHwEd+ydlVbKfnyjFAfyipZjl6YrGyFD6hJa8A95biFAV3s8lJsjaK14OZa
9R6SwRpkM10WY9wNDe+VgtuRuIio/pr2LWaGLV2ShJbFHnPdEszYTviRWA1Ora1tA5yMnzfmMsmL
dOXzYFmlnpstnMAUW0RnoHTl5KmF7S69gVgUJODR0bsHLYC5Z+iRsVQLh9LnhIOcgsqt0tVP8lGk
e12ynPzE2mvRuMumwTljRWe7A/0S9QlHM9ocXr3vi4ae/BzTao045xF+bXnXRcsg74pFm+ufM4vw
1hhUlIar8TJMaBDmiXmd4wCG0eQ0wm9K2KF2kbXTIgmU+mJ5zmdU525mwX+auOHzGBjDLSjU42iY
xyj3bvlHYxBR3rJoa+1CcdFc2IR8dNqhi5DsriPS8MKmV9zw/y+nWCNUEtYe22B3FacN9gszvrnm
N3hxy0Icq7KOl45PQcSH39rmeCiEAvlwK4v3tPuATSn2B36s8ZaGpL/o8mKO5Agh4anRJcb2aKUG
WLlZpfHQGAoqsa2xyq3okmaKsrUaCiRdrKGQIvSvU+kB988PZWoX9DHKJ9mDDQwTEzrbjDZuClk0
ymplP6BytywBbR4swt0lVVPySgmvQArgWAJYwPbgwQyEC7l0m9W5Sw47HRzNfTbUTj3KB1iX4QtQ
5RUqi871rWQw7ebRCdBQuS1SdDGrGaU8f7P07EHWKM0OqySaJPo+w534mKiAQYAIXewXmcDlxUpJ
UnNL2y6akxcmsEzBN3Kclr4yeYfOqkibmeXNTn/qcojJsERIxrwwWAb2mO6SPBkWdjYLlI13iEN6
R8tXXjTXQ7RXy7oPAtvLRdma3q7sNbKNQrWWbcrNEgorpVRJNpDm0XAiAbpigz3HUreDrZdI2rrt
TsltY9sLE0PJJl+WOf7EVppUK5jVDXckGSkKGe3S0nL3hm9vNcIRPMqmeeQo4d6CTDCjpNAHVrvn
es6+ZJBc2hPaUOJsQFQBrNXoADkQym1dM4KySEWOoMu10aBMRIlQnV/sc6M0EBHo7qtSz/ZR24Nn
6eg35lTM+qdG861d7QTj2mb66/OmOfUtmVxS4mxUBF666cvEP/MTMhvqsSbPEG/w9nTI+tM0AFXq
HCYnJujazyJyE+GuahstOMWNDmhpwlclqjQ1fJAKD6B0r2YmOYkZ3YWqsWQCbLZ8vVskDw4iRCk9
iKJvcVSj72k2ww0QFX9WYs2t4KtfOMkqJ20+BOgV27GhHqKypshbVGd/0E9KN84fg/fJ0zQqI8MI
vanLPlvB8G3SMXIy3f6QjDa3mEeNXtQXz1arRa2W9XYs/U+WPcWn2opXvmunmBnxy25RhDS51a70
aR+YNfkZ9eoS6GCp9GCnfAekB0BStdimkKsuFDZBRZi3WZo79zKPc2vYRRY9XFPMEJugePKTwD4O
w5jvLaenyabdexC1l0bXC5BvgUaUARdVJ4DYhTr9FdApJ4mAwCkyXcuHrQaYDKsEr1r5pRi5qsgi
KgbhaeQaDTmDWs6scW+17QPPHCDKEOUpTCTmLon2UUikO3gvmdGGq1AnXdELPwcqPy2nat37OffN
NDSoiCfRptKLG3JXl2qHFm+qPNjCUTlCgn7xyuA9abw/MJ5g0NiOIxzNwA1Tf0POLBsimzFvNMSZ
QRzGke/dqFoEjfLQJYBNm47EDaHbnVVqZMD4iu8k6kCrYht3UArPvZdqYKIXIqvFkS8UL22/eLZG
/bntAuW+UUMN7lhGIYaOWUSQHhvvEEb+9D9AiVZtQ+DeaeBr+Cs7ox0qKj1FPN2o+oSjS2RjWRfm
xdnHK2lCh5Z6s0/LA7SsV3T5uY6idt1VQU6yMpiIvvn6Bgfq4VNt9Is9gm20nmzF+7u1oxsPHY7P
CgpKC6EMwfPYoSGsR9E70H7tVy2wmV+C9gqKMLrt2hpM85mK/hNlK6zcvkOk2LkC+zPDy1de5ZGb
ajYgsgxBTylkAWdhAiOABINXNeYiNot3Gea/k95t19Es3VUNuG26/YZh3tV1FxWpr9zI7FDJzOop
ozE0Glm3KrOsBMIxZkt1aIqFEhMFpNpARYV09ejYA12LAcCpNj9CfaDaVfWShFTHYmuYkUHNsptJ
OmgOOIvSNndCFfXDv5MkjD9evzDVmfim6YY+k4t++iTJ1anzNJNyUxi4xjF/3nhFaSwcfRA7GXBQ
21kFwIepQjB5uoGirGWWr0EAXVAIPyhCfPMLdT1ktfmsVoQw+ipws+I5a9tok9nPbtVVm7H3kO0P
vHDt1lO88gpmKbw88MnREBvuQe7u/TxCv5Su+qqKGrKW7D2hLelU/ysfxFEptkCEgDDliLfinF4i
Mqu3EW6nA0TOB8r40kfTYZoTYRnryS/RQ1WHwoG2j0unXrthMWxAC0mkXUb/eN32097Ig+iYuZAu
YpCjfRb8ZYlvMh9RG+c9UzZ5XW+vGzURWzMcCrTuW2FkKpl60ji6cVOhEoBqdoj0GbR5cKYPBr0b
HP9AUwvD3fp62WKBGNXrXqFjloRAx0brSQI/RobuM50+pTDRrDYhWu39rUzmKgHCp56xJcJTl1fO
iEwra202Wwh1uj+adyLgQRxmzl+FXSlrcs53ue+/Kx446izXoLqwSl33rYZEbtJ6D1IaKDWT/FKE
gKnGYvqmRyW6Fd1kkBlBC416b+241UFVzH7ja0OyqkWOD6JVBlt16CmzMOmBi7XLpQyCJJiVKi/+
ljGgrYQ+ZUsP5J1b6fdJiWsXyCNAaLH4D+b/7adbCS0iVAoV+NRwtk9qHlJkrEJss0ZkUNpkLtW0
fXqKDVLRJmzytR/ZS9esSdRnEqGft6tIrTA8U1RximqMvFPiWo++G8jEhNwlMe6n1PxUFOXfQKsE
vTpYhRkc7A0kf2Mhf32lCV8sh3lT9+5BBqH//k/+gUzqqEjuW/yDhhDoDPz6T84KH72vhDrw74Zq
y1S2n7Qk9tcwqBqavqZ3NLuV7h+CWndu/ZlwH9jLnPbdNp8K4JVtXB2qRohVr4Yf/GhEtz8F4Zyh
bLt651L/9H1YYp7UuOWxKnvzqFbUTqMTAvsrRFVvE7d8ZJDhOrAVjrdg1sYyz+Rpp5cjSuY6zXBX
ZMnKxz5q+c6V/E6HdGDnY1iCQgFSVM4bmnSvo2yqdAk8NA3wXDCEfzdubZyNTVEbyPgmGnKU9lTv
jZAiNq2lY8wDuUz3cvq3akdZ8LHl7/CC9d+nfkeFnMmvVVdd17TefD4wsmB4ZMwqnU3BN51hxgCV
tSGcdkDvrYW81bTMXoHZN4k8+xJJD5O7S9DzHYPqW443+hJ+X7zKlRbphdLeouQ2nPUKxGSuOn9D
WYcuQhzyTgSj/eED1aBr860apByW+uapRZCXC7WvrZsZ7w9s99CpwO/dAp6bvJucjsyghHFN39n9
K6cbrBWheS2tJnX7kM9c+SRX//u4xGGatmFgzYGJ8fYBA5dbMdMhFjfyZtTtAjqLrf09TKa7NBp4
G+Ysa1IoJa3xGa4ra3xaRvL/77+4Pz3peJ4LlUBVdQ3DefPdKhVanHPr5SaZonFrILrsRcY+Iiij
5Y4cBhnauCloXw9TTJQ/A2NzojmXzvkSpJy9dlLd43ldIDjnK9028oQOCb84y0qFKHseIrl9Nmvb
f+/S//TdomhkC0tD7kCz3ny3BnKAxCKWdWOZpX60y/45yXIEWz21ggREjIFAE62oIP2aDWpw9BzI
OXWvU0NAdEkB03CX9YEGC4PVaTRNFPCSHkHa1tzF7cdUz01IWV6/rkvtIXNJXpWoVQ8zt+2//w74
4IXJ71NnrnwbWhWmkSq+YTs3gYpzjjsq3WNbW/cyesqC9Ll3gpugR4rGHPUt7Qd7E6t0GPJz3kMo
kZn0VScp73YZzpstNFMrHi790Ybc0g+xd//vV/y7XB5BEZJ+qCWhlzRj3n6d3FGpNSmht+JGgiU7
ATbSjKkX4fGyAVNCY3uyUKikDiGK9Eb+eFXfPKeCuphjtMYStfjoYobxnh5nvP73q3tjfzQH/ciq
acyipm66Dkj/X6+ubYvcmiIzvJVYzdyjIQl6AOuihLd3R/KtwQaaY9l5uarC/qHMgp2cDTx7fKKD
2J9bZBceCkt71sH6HCrrDnhpD8izVfCEE9iZUwFXPSLuBrU93ura7qtRYKtjMd4ptgJlHqPpmZsY
u81XQtlsMcWxPiNu1n1ob0Otdfb2DKr793/+D8oIs9KlCZ3ZId35TY0gEb2pDEUTUbTm+YAc7mMG
05KKgT57mYF5CNT2g1P5wdGZdG8vmx9JbLq3fvSOvgsTLR/0m3DUcS0LJSib6yHA+PWLAAXbm1Ot
B7cyrvKpju+LFC2PPF+2cYYOFcVmrEGXQTzZN3WmESekRUAkF56HwoGYBBWms7ClIFaHFxnBp2k+
edyLYGfvirYMgX4Mq7ZUn5LC6tcWwMKNXEwGQDmtSXFfr3XaZU14n5kUc+2um06a0jnLMbTjpYzi
89Fpqa0CG44L49GYwdk11jc4aY6IokHZacOO2rw3LALVbmDVUXFQacoMTHlKjDgllDldTE9pYLzI
uSSz4s8JUr2rsNLO2Ilql8BPV0aJtK6b1QZslaRexu3R1vLPbUc219IBWMgqimpCsYrKj641wsEN
QdFOCEosYnzf74befqKcAnwyuvGbIf2WmcmNAhKXZKmmxpqdoEgad37mbCSSP2pg2kZmuRKQPo8T
LVxKZJN/Sm3n3u86Qni+OdoYQJJTSMr7Aj4pJOEiPACy+1uoFRqNHomoG3wLs168o9L9p98pEpIz
bxpJOtV8+2SGyRHDw+N3KiuwWupeUtMieA30b446gG6KR4o02jjuZT9ZziFOW1f7DrDAO/fM76KG
jkuMqiNpqFvMwG9iVd+la0tLPbwd/ACvomy01pK7X/TqAR5Rt5OXIKVc/tLhJ25JWMtlFWt7N50e
B8q5q6puNl4M5xQmzvROwvC7hqoB7lAH6W7NQmS/VTE6URtZXwk0kKi+UgFa+mmtf6pSaIttUVZP
uEGuA6wTuHsUBwFz0OEBz9vCDNEFok0JAsP4EjRQOIK80JZtFOztLno3qJEqPr/e7+6s76OjRoba
lOG8mXjHzsM2ufeT28BSTsBK8pMyL2xtvK1VC7wbT61S5FysWSnHAPgGVI5yqZtdvqzc0T5D9IP/
qo1rNWmapdsi3igDJPmDlommglzQQnRIf6ggOsVYIzuRtPqzPfXm2YCidycQU4xddZXrhbX2rdFY
WGOIDngWPqVu6hztuvrmZsZfGs/1rWpU8bq4tboHAyjKGncl/5xY+uNgkP72BbmGqdSAtruYUKjm
xzFSzMQYIsSyMqxMZ48ls7vUgFvvueGTsC32iI8/SeQ9NjznSil9wDkd4IEy+qDlNCNjGNbAn6vi
XOFTahtuvyfE05Z5lHTUABsoWUXhHSnA/4XqQ7CtoiHf0POmqxJY1Tko+wtMez6Eocnvcx1gqe5G
KF4W8I9LqBC4Ohvnvqa+pSDUetvS9dkmylhsJqbo1UxmHJJmlxW3lWoNBwec+yoqs1OfAwdOIgiL
k1vid9WP08VM42PVNO2uC7poY/IWi2iwtWdZRC662DwX4rYLM2UT2nW918T4kiBUvh1m1Ye0qJtF
lcaUk0NIltoQGAencu9GNTuMEWXnMSnvZLNj6I1Pqt7SCE38x3F6nvCdhZ3tHhuvg3xKSDzQe99T
1dpKsnEOOGdV0mrs9bxf+2IaoZmb2NiB06Hr4h2c0Le+6SF4uOk9pWD992SRgqKGyKyDbOFcFv31
meb3uUnvOslv/UChEm7E5lHFpBZLwdNAn+PQBKVYOKN5pBmh3+Q+NohF7kLcMC1/E+YWbeEq1rfZ
sCC0Ux7cyVvSEZu2IZ3nFVJlC7unu/jOBPd7qIzUmEpiqaP+hn7Cm4qD1STllChReUtFt6HQXpxK
pIyOo4aSfKihuSyA3uFHGIJHAL1sFirMFZ5SYFJRsqs+6KIxPoxh8OHfr0s6af0yYdBiQT3JIYZ0
dSKFNxNGACY0SekL3yFzCEzNqRe651Y4qygHetlgutz2Vonzhbyfurii46lDlJzrIMG8sJNiZ5nF
c8I8slFnpRXSVI32m18f5SiwXOkOFbUAgMAsIeThB9HGtJ+TFDKgb24AVoT0a3UENMLq3upMNBIs
YEheUm4a1HoApYwSuq5drEkQL3qUJzUEnt5JAjR7fsj8/FmYtM+wyiRN1QiXfguWbPr8hWjH9kYW
zmTwX4xiRz6/xDSsWzvl6G6UJv/YNmBGlpS9nJNf0OeSZPksBXlR2+EdRrSldtcw67qh9RQEybUQ
N1FCPQSufyNDMdX8mJsNRrczdCTw6NNqJfOAF9UmZu8WqGlbDIeGKHgFByc95597TznKcLYTAc05
uwJr7SiELVkwQMQFBC4AXx0aLz0jIbhtaZk9EMrBhYxQoBwb3HSgT9k3CUmYmTU70KzWpestf5VN
/tdeH4eHUbefpOrKqL70XXMCC+guU9HS407yT7phfjUEXD+kC/Gtiqe1nvvtRhK/IhvfCkzuIGx0
xGppKzIKn/nKted/z3AeKx/IogF8cDk6I1gFx9jWWb90i4Om6EsSQPWD/H2kbpltSL0/RLT5487V
9mFoluDf+JHIRoFlKjiW1uIsI71xqEDgtNXJpkoXFyPtxsC+o0mIUwDK7ZuyDWnWlGfVBjleV7in
5hiDKvajbxiHGiAJOkuGfSe7xXmd0ls011mDVKuV2fFKlHGwsWHE0fOvUfV0gfUbQ7/Qg2LZ+71x
U9c+Mm0WILm4izfOrO8iz1LqRUMbuSpv5D81ekSNGKAoMBLwLc349XeNXj6EqJXNKZoGLo14dCog
PQyf4TYVa78BTaNXqbtADHoJ7D7cS1iF6fgzcipx1EtelzxrCN7A6AJmGcbkZNKM2alh8DDYgbZH
3RqhG/1W11pza1fNfdtW+Buh5xsI61FHWfyxC/8CsaFunNQy91BEYdPg3mL67UkxczTzhuwmQ+YZ
gZPklMF1O2b6ewWitykKdVjT1lALNyx0yH6rmGMdnI2RVqk3XtsHu9pG9nSKQTPWIsDCW8ApNoL6
UmloFPKI6ncY4prX8O67tcLt9R5/4+XwZvX/POYpf2/dGn5xePhfPR1+GbX9K599E+q3p/r/0Phh
fhr8774Py8/Z52+ff7Z8mMdfHR8Uof+HTpqgVEtzUjcR7//H8kGR2pLfTR4c4z8IeqE0TcvNnKW9
eO59N3kwtf9Y9qyFTZYz7xD/jccDFbNfZ29KIXPlmM08z1xL46J+DQtSHD0KUkz/WQENuMAUqKvD
8INeZQaLn1b+2QN6UP/ASmxowQd1HlahsiCPGWJ9DewARltLmNGkgjkYPv6y0psEskkcbSVOBQBW
JvfKNQH34iHX8p9HxHV3HSF3ymG9MSar1NLBe8xYF/kOzLlMmZvCUujld6NzLGi6tRsnRkHz+jKA
OBwaRrqHzTvQX3EGe9kpvron4kfZFm4GZXK9TZaoP0ZL0Y0oiMj1TrlEpVvfJW5fYdKcG2AZ0a7z
s7Z47oHjb0eBYp0xN7ZDv8A8wBfJQe5NanEPS01bZxFG7Oh+OQ92DtQabQa6UalmPxRQ3vZuW0Oq
mPf2dujdK+1Z7pNb3FxBNCUP+kNvNs6DE/J+utB4pjR2cjNGBWQ+pTy0PEkPCoglqLlyXbP/8FLu
qrS+OshXYyiQ8JLr15cSa+DKs8iX8qyx42E6UI/uCgxQulPLCTdB6oq3gDzN2zFW+wtU1mXUucat
XKRM4UUJzGZm3ZyKMHH3wndQLUpoErn5WG8aw4vutJhHoBiz4UMOT3zBe7UvfdXi5BC4fzl2uoyb
CqGTAr0Kre1uQsuv75DGqQA1+kjhV8ONXKvyur7LbGKfeZP/Y5ThFvXJ4MA3m34caOqNcSqnsblo
dtatVR4Fp1x3oF7SUgW/3Hcf4UKfLWKHb7Gl3EeUK55fh5bz0CzpYXCWXvfRN0LkZBL7W6W79xE4
TiTdptsCMsfZ6p0K4Z0UUE3SfJZrr9vrPGu6FQxWpKjC61B1KnoC6/lQOc5Mhr+HzK22A2D9YdEJ
/DuGro3RN1PIpDPTvVhFH56NghSqB1rzpUHsuQ6r5gXIr74Wo9UesjQN792ICl4gsu6LFVQflSzL
HxPD9nZO3tobQin3mcwa03IGvJ67iy0urDDfOXepoIrXUjLaTHmdw0SGEd2ZaXLTOvF0GkXWoiqt
aF+sfsn0l3xJ3cpaTVHvHnlwujdxjNkB6L3wknnjuK6Erx/SqdAP8byQr+Q2uehGckSU8H4fM2Bg
vp+q/sZJPUr4diYekmBECLEXd33tWw9yU91odxX45As8D/GgagmYrdDU13K1tLIAASf7LojZmRf9
dOgt7+LUodrimgofboTUlSs+Kj5tGGqnwag0OMnddN2dYll5uK7K3VpigKWdD5R75Lbr7us5+syr
AR8o/hfUm1YT1/aC42y3oqjWnF3VnU5Vj3Bk3Gr9p0LLt3WlgI70+nQh8qF9iBLhAbTHtdob9fa+
dWCsyiG/nk2tlYagVp1Ofhx7K78V3afaLbZx2fXnERmzbdLVOxRrgi9EveOydYR3Vnl1sQSIcWRw
wi+RExy7NhiewqJStlMqBnDM+slqXO1cg2s6QYq4lGmjAGyoJu0ce+HOy/38LnLU7K6ZUgJ3HFZs
OFXXTZGR1bdWfJb7Z9EbUup+B9kNEToJgS7czDrKV1dEdKqWS8pb0QrkNiJtM0paLuQqXZavehBi
Mmc3VGHaNFtFmZGuNMWwz8a8KAJQzrSEeHme9Mg+y5Fy1+sgeaAXj+mqjUPn+zFyoMiyY102MKLF
IjO74ks0w0GLxKLpkUC17ccw2yqjahKVWgi3WZn1Lems61iEvH4eG1paDcC6vMkCSKZz/iEXTOPD
mTg0xuobUOlh3iu3yb1SUDWQe7vM8g9jn16PDcc0GdGf8ijsyj3eQIVkPqsIq4NJW3gr6rE8lBCB
Dh4QymkpXyaKUmhruUsu1FhB+eU61Cy+j3/d/dPw60hfcct13RYmz96hue+oeN1jYJYtbJE0tClZ
jXOEzEMLvbR5TS4gsmRbp/SBb1YjwhpGoEBGCa0bvea5mji68ynRkQs07bg5OXEWPnZJcx60NP4E
NjUdPIyDEjs8GElWf4js4mhoivUC+ZHkL+jzI6qHxoPelA9yuxbxTE7QJDs1ZHj3ZOFfxTwe2YBs
CXfOOntOP97mAxRvvRisF2qoSCBMKRJgEWXqlBkW2qV9X2Qw1rrSOwkFEKc66sfI8L0T5R3vBILe
O72uyldyG1h/XJXq6yh5tBwvF6+j8HW5j3212sntbl4ZUGknVFMReYsQgf/iKd2urNr8eZZ92gpz
8LaW6o5PlM0PYVpte9/YWkbapl+jZ6+kVN5mVkRvWgTruNO0NSA1sfFdp33R883giuSzrg7xJgL3
KTkgT3FZ7fFmShG5DB6Upjzju/E1qzMupNHM+6HPkxMuhJ9Axon7Zl5AfC2XY9EiYVYo1Odxj1jo
SqAcJS5CLvzAZaN8CYY7WqelpS7QH/d+GvPTwFAOt0rYPYlZfo0CCzybPsU7B70JUBOwxri3cZgO
FCzAF2U2ZrcdPLpZfgucA6Pb3P5nNIp/+lbR0DjO4WB6C+NGXMIxyC9chLuMCVlWclWzq/xSOyPc
2lbtf9szzbvlmMobQyLE6kYeawNXUYk/fzlXVnhAlOUhRUeMJkdeNzLtGwse3y4EAaCcnZ18VRWo
mWIYp9uu0sQBVLiBSpPhf2JWhLZXptcRni3SY+zlJ0RWmvuiK6jMRYq/hzZZ36uwcNG8XqLGrEJ1
9fp2l0IJWsqdfzpgnA+ItCWPCPU8DO4utYYG1S2aQtNk1JvSNaKFXJU75KLEH+L0Ok6+SuYjtMSS
aT6MpR9nkTteVyGloCAn1zWRHzUtdLFK+ud8r+PkYY3ervuOvnsl1FuncOj9ym8eYcZgbeS+Aa8Z
2o1jj1TOJ+aUakLuFFpTtIPl4jwLL/4Y5EF3qylp+Og7CIfSvHxOzViFf1lbS3se5ZSiQvKLuojc
GwbN0UOz9L5CUOMOA7lbE5zKkyac9Cg8YOwSvygXRdd807S4AakfWdftKhULKo/zuCxTbD7AGe3I
BaPkY5bfAhvgrjp6D6neltugnaJ2L0egfunVGzfIvw+Rp6HK2O2icjr641h0C9t4KcLMPAYzczWY
zMzdmHplnWAY9quhD1qehWnZLQKn/RKFPMzlXsgIUAL64iWv+u/HXk933SuPaHPnBnh0tDXboacY
pSNypYVLuSYXvRsOB/kqgs50ffWnbcG8Vw6ZyF3SRc0ctNJ0IM5yY85dj/trWLLr+jrO7UPZVtYu
6uzphDizenK04MnSfXMr11636/PON9sqn7qeEXba5nVHZ7bq6fUw+Upus1DmXQg70tf/F4PzWMEz
D2jDSg5+8+ZjU9THuNKhV0ZzbS6JXlQvKKEhTck5bVX1vtfcDyX1lpextLpVLDr7kPo68Bf4n4Bo
kr2RmF+0mviJsPT7aiGSQSyqsoL+/c82s+x7sTADLDEESkvysD9tkzSuZj4UywBialL3jWX3NSpS
KGDI+2SsypEsjU9RxY3GKb3UWzSpMtzWRf9oq4l/lMPkQh5adYjcvW7zYDucBqIQeVBeNgKiTzcB
cMsxGXfgrhZ2ZzxPJjTKvDCdi+O1xVNbf6zmzQ4yRKfQmKGJVWg8vx4kV3UdPYxfDuI43S21Q+xP
xawM75dHR8uCcN+VqPUWVgD2sUXi5LpnGKlozmPkAja+uUACERXcX3e8Dr4erNBqPAYdi+vBplus
mzTqluhfmvQaY7HL+1o8ZpoGebPJVGSYhXiE2zHuTeTXlnK1CHHzsH3nkxxLDV+7r4AnyLXrgFGs
vTTs764n69UA7Ws+Drn6/+KtQJ9ANdFIOTPluiiD8fsr6gYX1HvM/U+bfgwzlLJedVpDs+3HNvlK
DhYx8Wbq+MfXnaINPBRv58FhEV1P/Lr39dCvKa6LyyJL27WVqQoO1chaXCh8uicb5zN6ZKgZwDOW
dEjjMk0OMvAUv9dy3PUQ9OTck+JCTZ6PlYfIhR/F5sUKCYYQaWzXb3Yg1PTTe8ixXsgBctjr+8gd
ftO8+HoTXTDRtBczDOZ0/bHqf3sIiT8pZRDd2J0LVWX+0VaqM2xNz7DXchQPkz8d5JdRvwdk91c1
EMmGtQ9VGCjW2TaH57AS3eNg192jbSyQZIquK1WP2kNqJGe5i+A9X0XUYGArMVKnKLaT57ru7drr
ueSaPCHnQlQtQguB90pj0nUHQdUA6SO0/UpxgFlNV5ip2bFjC/TaKkHH5LG1TSaKoK/3WKvGH/o2
8NcaKkvb1AjiD51ZWRshxmKdBFr0wSbH23V9PaMZWFUdWhhahCKqXFUCu0Ccon2Wh4LD7e6oKm7k
GubV/ocBkjiHyTeycOkYiio/Vxa4DLv3b80W44RG1e4CJ9fuIsy1MaOLL+q8SW5HhCY46LaPUfiP
YUwG6tYxkSSV22KR9+cMYhkMFWc1zYJBxRwhqXNcNOr6sSgwLpGb8GsvTpofPcl9ciEPclCORXyL
8fzGWVTmMYwd5zy2vXsO2zZEGwEGDB4JmUZOb9FclloHcpUrgZw3Sx9cV5HdXaIup3/wkK7/qWj8
vbb+symo/gbhOFdmAR/PQDBztmgx7DeV2SpuhJVEffUU+tWsa9chMNG2HyszHHZYzVabHMWLl4Lc
n15M+9FTrH4nNHjhEU2mF4vx7Y/xr9t/HV/O5+n8fHyZKUpvxsvz/3hfeX7XNL6Pn89vF3R7QAgO
+zytslMQAefuLD//WGQx1gAJakVxOmUfke7eRoOTPKYWsLPKpakkt3saVNQoRbtYHqVPxWcbKPFt
V1g5wgUDSkyczOgpV5kjP1y5qgjFXgx94ZIm5i3ci508OJiZrL0PI1eeuqDFtSLAR4SOtuWBwEs5
y0UJxu4Y18nqdZOCtRE0u3lIP8YvqHignTSv/bRD54tAWr+BeRYb30+lp4O2BFGtbn1VJVgVU7Gb
OiOFLEylpvLa8EIxLnsm2SUDmoYPuKFbt51W3MvNehfVAAoyY6nEIyLoSTGtQwcCpzwH5d8efZAg
BqvF3ipGTcX8FleddkQKhMylbJzsIheQXqUO0aTG6taEl4Qoka2n+SU0UuTgzUUIfO5iT0llrP50
QIEMHZmm+XdWd2hO8EDsV1avznaBSassSoN0LPdMHOe0EEmiWZfIIesBBd3s5aaodRjn1+OyieGP
XldHRPFA8KO7ZY+IzI1uY9/K0fL8BTIYUL/+2fb6HvL0cpzvDcE57EoMFHlHuUkeML9POEFsv17e
9X36/vu1yME25Pglrt6XiCIU9lcIE84MwWx+1SKa3yDGwHpijfDHI1ogu4CBr2NeD5HbroN/nKbF
8XmnqsX1gJ/O9zouE2lyAKO9MoJ8cpZ6jeCe6gkCFq0ojr5qxgUGdn5xlIvMRIX9utqBO6F49GN9
HnMdLo+Ug8z5HMihb5DhMXdvtssR6Lo17+EzzRnT8NrnZz4SNreKIBx2hPU/lJ3XdtxG066vCGsh
h9MJ5AzJoUhKsmSdYFkOyDnj6veDAkWMadnfv096oWJjyBmE7qr3BTTn3fUossJW98bR/9xQee3R
+V7E3625dnisZxtAdgaiSVGPlA9xZ3vbGvBKzbublBH6tB+7BXJU6n96fIM+bGq7H3itkoyWx1KW
+UCDvfUxnhuAhQu4SYMSBJ6sq9wnWAsO9jyk9T6y6YvxB5fNdhq5furceu7BFOfUq6+d8/xsdrV6
ZgGR7YsFyEmGCN6BO+6ZrzpWYuvn2myTO+jmYSJZxHc6EcUgseInqX6m22JljoG2gqOVF+Gho9Xl
XgvN/bSsUxaycEmFgHMRmVYHcO/YIDmKOE+Ash5Gr1lDrrxTc6A3QNy9PIeEgIrV+QDwi3P5+wyS
ew18N8OaQpT6snIqcaTZS0jvq99gg/lu0AvgHABkfWj7kFV7xzceZVDt2XwsZljFHM+YwIPCQP0E
XKdy2I3VGmFPvuUczK4IbmN7AEJ00CL3dkkIcpp+Z0l+bwiD2y3PmqweOtim9rNWN6e08ngpAzfm
owyFWj1YVVk/iiQeumK+elSmHX6Eru+9B/x1H//7/k2X6T9+L/yNIWayKdfnLv6e23aG0SXuysb5
bHv+n1Zmtf2ZwjXnHsRjylPyGci3EpbTo5I4zn09FM69mDsqw1k/2DxVZ0/723BveiE1MmKYFusq
S6CkWGWWUNjUYAWLdqllHjFFdt73520O6qb/onqY0rpK1V99xFpP6o85Nm81ZHej1kKo+/oWrBTW
tc6gUd1OqZ881EICsLTWyNE7HV3V7a6ti5miOZylBSfvYUebex4CWPgC7/pt0PsGFkeRez3g+XHx
2cxyZAIypexDhUIvnlZBRFHSYah4ElmOw6K6hHBC365KD+SPNb34w3af3pmAZzrUvl3SsXR3Fq+B
SzlqvQeyXH3IatX41NJfNuZ59+vMRtFNaqSUBS4iSAzU7YE+XoeKQW0ShCva8DSqM3j2dvFUGF1x
2wGkct9OYXYP6ogF+VGXMoq2mAbT2QO5Z74qrmzi0CyxVgnwlhU4ykH36iQGp4NcMgc73qTa5G0q
ORIfsYp4lbFhF8ry53z/335b2Ls5xCC69SPITKIMYEU+pk7zl0irVQ7Xj3alWB0cH6hJuppv4qSD
CbR1fov7EnRzP6sf9JnlP1NPF0ZGF4xMf/5NL/X84wQXxl1jgxHG62H2UAVhfauMyXe7y0C6UsMc
oodlUArQsYDOoNYdcTN0af49Dn1n9QWiO2cpMYAgS3XCHbtn2eorhiWvV1gp2HkuwBBm6zxPSeQ8
83HOQRkrF5HiuGyBKKUuyrJAvWB1sb93I++r+MdLkMdC2i3VaM1eAsRQ+jwB2GzBg6X9I6/R51Cm
UuB07kGn/KDF+d4odegh2ia9aG1n0Gwxf9MW1aZnCSe7EoFFp6MNRrbj5ifOg+PSWS2p4oTNfMeh
kGFJtfmJseigIekHGBcA+/0riejM3/dWd5z6yfkAJKL7UnVNcIroN9lnYuV15Cn3YuDzaeV4mYA8
AuUEkgdxloHOymCXu11NqTQJ/HkEp6xvf5eAwgvcF53Ketpu6Q0VD489mUts9JctRzN7Oo+TkXar
OOQA2qV5Yt96v3mYObR0vBbGNzCpqc+BRnOf3t6lht/eAYlkUMn7JsvRNvwPHzGL95pnk9+l2EQ5
+lc/uAq+ailEuD9zo5Lz9axnJfqu1A7tW4piPsigaKB1QsSZ9juRR6X90oWTcfvOJajbhFVhHe9m
VpozFO/sV//IsqV6p1PhywOwvaPq/M1ZptzELdasvg4678syy6ZepxaZ3697DGugUETcHBMFnDBX
LYrbHPzH46RQXa1LJZE5vYqV2WmsFgABl8U+TN8gOHwwDQXGM/CkRBI9NBXW3X/fqjVzafv626Mt
G2eaQ2+zoVJb5bxvJqS2xmSls5w+50XsnuG8pe3S0n91OJt9DxPlsw/P962aNdNd5xjxxQxVdfnR
jJ9A9wJUZRqN30Oj3Zexaf5FmTUcHL9nqQlKPhR/TWrf+VGW3YdJz67OFLBPLIeiFLd3otIDd7v6
iHmLFkclJg+ZS482iaYLoA5ZSqBkoN7fCw+OlEApVgirj6vN1HOO36kC4/FaLJt7KT6bcjLn5yKl
l1lc5gzIwFar2Uss6o+h1WaU1i6rzwInthwter3WAZRfVDLIMvab/6aSoze95JFV8Df9lieXNfKp
bT/Gy5ziIb4StejZ+87uohjGH91WrOXGn9/LoOQ/jt7p4qj1gG0DEqfYTVmIu2mwjwhb1mFVJooN
rhu9+K+Zfi6vvpJbsoi/6/XeGdqDv6V/OyVxWadcdB7ceEd/BJxLC4rofghByZShyycwy+QwBgzm
9XCz517+W9sP8LC+hbSRHt6/SyPWd7puiYgjPf9f9fmeVLr/7afjADYB8yjLVBrAdu97QLNaM7tw
NoLPdmZ3k08bxIIWbNODfGgKtbi0dVVc+r7/3PlTeVJoFEiApEWXtGCBFrX3+9xU1auzn8ThyCPf
+FkpaeOSBKEDlbgZl9Wub0C33aUUHoIYrpXg4uj+Y5Y0/mO5HJUgL59CNmt2TVHiKEoxg6bFf9qb
LiK9TyN+a4hnjempDReUN/gV7ipQoUBiMC5+oxoXTaWmd6cYvyfgFj9cqcTFZVvyNmKrhwa8wryI
bosVXdAkzi4uuURuhjWpyFn+RwEE1MOqKrqZKsDRtl+z8gxa0oSZlfc+b9+3rsruBNgK4YdBgSGm
rdL56+hDAzAO/p/aUN1QjTf9lgNGtodEkffXJoItsdans51Gr0FJNM/QerpPraH9nkBhfDaWrUbK
F3xNLR4EPFc0g2wvyqEbzvkBNBi2nxdf8RmU0H5QxmX7ErZtnvFyODx7dwQm1qQDG6TaZHo91BdZ
lErK7pocbToKh452oOZnMc6t09zL0ZpL5H8cvnOVjE5XPTbGBGr2kuLqTGSqagrgZwv66jZV05JC
RrtkyYodiCh3uUP7ffnII+hsHOiI0XdmpvY3lWum2k7cxc5na3bjQgYKofJzGyj1mQWoRGXPxA4e
9cCyF4hkY+9PxUhtEoAXZ5+6n1UMojR8bOz0MGUQA4i0Bivtfoqr7LIu4A+d6dI/5NWHOgffGxDF
Kj+FUVBVcL71tG3xShfuvXZZEKgT57DKwcgbf2xDF6FDjbSwvv6QBy2p+do06iHox2/xmNYvESDH
DypbWfs67advQ9t8o7q2funLVH9INP7JqhNM33K/u/Ln7eTKX52rP8dACeuW9a3mZANzdltYDsU8
ZnSZnO51AJy/Aj96kQdwiI9Roc+r+M5xEwHeLw/0GrAcsoRthqTUSpiJlwlGqIX2rIbRICPKq2nE
ro51tKNV1b/ZTmVLtOlY56T8z/zsz2oG62JdPwWKXvOUD3QAmAsxOAFRs+rEGqXpo+9F5n1nz523
a9K0vakT9sLET1G91qMk5Fy6UHCvLq0HJdBEE95RMvs+6Vu1AtNtoazXYucEUZd2TLvSAsywnL4B
n/E1GAv1xc+Mnj3VxIKG3Vj1iurOL0GOfvN38A819OLf8TvdUypZlWbzmCu2/0uRnDwKPb7MycA3
DB5WAJfYsc3svrzhWxXfgi1jfqH4lPuSGrVvQeJlB/TSSFBOQ9WpVPT2xCb7bm7MmNd40wJcKXJ/
nVUTNFjH858TupDpa6onbncBtRFGot90sZK9VJ5a7lvfd3/1q/FsgbfzsShs62NQBPTOuC6FVqjS
jCUQtt7hfV5EY/ByWFyje7gXlYPdlu4tYIb1BQSH6tK38Kc7k1nvBtgX+oMorbiiZmCoYNz0w++z
S896NpWAecrLX7y8/G0viuvbIi9/4re9FIpvNcKesfmKdXmpNN9eQNdww8zP4ivvo1vA28sq10Dm
V978YF9DfssnL6nyGvoun3jUldvt2xIIu8TJuEQvQ6DZKUfnGhjiVWPaBddg6K0pBmn8EqAj/laH
LSIvXeyb/G8ZJKPts5DCX55HLV51s999Y/g8gYN9L2uasrq5qTSba9EiOpYx3IdW/CoOS8AmSrxi
/rCu6f4eq2lDvIPaLWEfrijcU+Sk/WVQKbk1lfglitQYcNcZyPvQ0/YiioFS5GRv2uxUiE6GOHVv
wCoxH1fVj0Rb0L8mGukA27ex8Sc7jOpdESbOI4vaLJR5sfstgqFH1Tr7Dw/2kLwbgs+0wo50ki6k
FYtrGCZXrkrsr66NxR7p5ppOnfPYUNUFDsD0Lqu4+lSD3sgJRFFUn7gHDAAO8OgvrwNzFkLR1Kja
UV4Rkpw+8b28GVy9PVy9bPz8UPIVJV/xLdX6WiKvKZIv2w7BFoYgqORCZ+n8Xf1ipkRzhKBnGXgu
/6WjMp8nu9QCud6Ob0CzLY9izHIbZMZQu/Kf4/oXr4yaS3x2z4IRmNRsOhtq+6TTU/45Mr+wG1x+
sakJffRdlvnFyW3AXWwdM4Fwk26MGgzhA7127nkc5uKLa8OHrrJCE1qF+3lOv0rMDJbImqJTtO7c
aH592wZgkhiDCVJRe2KpcfyN4u8AlufUfGmKfrrRs9ZgQ7l2WZOHeUvNC+UFTGQfYHzH+q0m3PsR
DgP19D7ccGftJu8ARlFYv0iCwb/TtAqYl7xxi1PtV/AdJHn+tCrffLrYzZ7slDJH8WvqrttBW0MH
s+4Fxuecb+8jrczUzSBlqgHAW2l+NUJVX22LtHpm7WoTydDZDg/08ANN4vv3RZBj4GZshul7KXqU
WsbNRe/T/MHlWQBOdLYUl3JKcZMjMYLesI/AMaJ2nIXweu+03HwoPjDgWaEeTTtq+q/u2FMmxHOm
bQX+n2n9uxp68R/Av8K7Nfb1x94w9Rv+COF9ZyrFJQVT8Egdx1VM2X5PQef9I15iur5gj7bqVC5O
QxTOTzVchUcPnq+bdPn2DXafXbj8f3ETy/woKtZAqYlqvcdh+bJGOSw6dl68+rd+uvpH1MBDjDjr
R0OlQhhOl0/D8r1SXSC/Ojg9aUjkW+fpfU6ThRPBPYYVqIiFCsiEdnSxdsMfVpXrn99SiNbiVf2O
Jw1/LzFa7dBRODZsJebFx350lbNgvrZ1b1xytoJAE6Uguhs93gNEKWZtjM1LQ48DDSwOfMc4i0qM
MmSa795VlMu902++kT7Yh1bP5/024zqPyEt2+kGcU29OcJeXU/VJXXBTWbQJoUyiJ7NOYET++5Gi
qq86Nt1fj+A4Kz51Q/eN4obmXlsG9jaaeydveSEQeT0U7dDT7M+eAA5KOeytQtXOIsmwpfh5iDip
itLcp6Ch3VRVVp0EkJoP23yo7M67LTzIvNgKbz70vBd8kKPNIH4SsRn6jHZaEbdUFEh7t2LYnN/N
sTlvqWTybV7QjQHqjc2GXvajvvx6U9BFP0OeuQnwlEn/ehtFYgHWn5+82cWfiZkXoVgEYjbLEpPF
466mE2DmibsdjDuPTvTHdLaKRx8OOnqap6cO2NPHTS9HY+/9kTdlf054RwfNG/7RexnApImDgwmd
1bEoGzhTEvPV8t5ndf+7eepgtSvAew9/L0Y7PodgGgMa/GOYxmS+s4YGnOJmvKXKtc12YhW/VdYj
0KxFKd6b+V0a8ft5itGEzmS3hYuriAl8Rkf6Brtbzwqyfc0m1C20b8ozLOH+s0szf1Gq8UUksEqa
JxjrF144hQ40Borg/whoWEp/i/XokQtHwyos3zghnRaWnyKGFWWIRuMkBtGJdTOAS015sygd33z1
HoeBStFNWfqmcRJRBsljJNGTqulc9Orq1qA8c961Cx6JgJIYgZmdfXumTAskM9FT+0A3jMhAaScQ
sSXVrThfmRuvX+NEV7Z/WW4+fNNU7caKS+9rRrXzsVc7Y6ka1J/UOrF3UroO8MQNbKHulYcFpv5/
e0gOI4W5Lhp5yqxNVnjKObyLvdy9g8zTvet16/Vo7vwxpz3ghyxmcXyng5sL5i4xy6AveeQogK8p
h4EMeT0ULZ1F5t5tw2x/NW0Y0Tl3Jb9Ne6UTH0lxNeXVaV5NJ17bIGfsV311k6blF9H372Zclcu0
VxnV+gg8ClC/UCXRGDgk1aUtQXDdeYrd31WecyM6f7JLipShmmMtwNn1Tg5VpDNpFwuwX9BPCg1r
DKh86t2LvluM0O1AohQNPl1IlnUXJjHb9+K8HsJXZB0tXVsIOP6WS0QZsqLgwZ0diuOmkwwysZEr
+0pVsrM1d0AEumln38nQzVN/hKM8pKTRsPmfZ70JPRGHm09C5ZB2EqWxWK7kwnVhG3TLcOD/uCRd
8/cR74ZT7dfps1ODRd+AXvxcLYOfTQ+WljgPogKJvH5uabvr2s55EEn0i1fzT5UEzlpME+oSuHht
gW/pVxWdSOe+oEyBtkz1MfHhnOXxqD+WcwA5rkPvJpRitfZYxkdTtWBCNVNV34EtoUFPMVIAPSXw
0YhSQiSNW2cvQWiZZwlds0AmPpw1r/kksWsacVZ58aYBLilurqajH8y+UGO6qiRE0ncAaR2BoVD3
lTZ3D31hWCeDpce7Vlmetdp+AhADBOPyTl2GVTZ688ehmESWKBFloFYio15jmGj74n/nyP+/pvYK
klJjNg/OpLbr/34C9CLfraZrt+tjySHDIN5rDCiEr9+XzS66qylFHj0N0lQ67gEBp7lkrYYPwxx6
rPJBpEDajUy7e9Yzl8cWKaTP4yo5Zjr0OMBJ0Z2kTUb24BGytqzQhZE+9EAWAfHkDZTUOspTVmfB
c5co/o2dDC11tehkMHsKY7Uq/kukYnGDWce5pCw3StDmqpvf8gXTefNs8+DFsDL9fvOslADwFzeH
QvdtXpXfw0HORfKLYQa851/PpY56hVK9el7Po9HTIFjPmXMwtWB88DPXgK+4hfoSwhD7rqMf2dyb
gWnd2csw2z4mOfRsq4RBMu2tu6sAMa1yTgsq5ZnZF9FNknS1vE+12kS7DVdTyfzrqchZidPVpHIS
dV2DjOEkXxo/BLFojKpf24nODiCaoF1VC+74rfdZ9GnVz3C8eMapmdXy1zz/a6zKGX6q2r7zgjw/
zEt0v0Rbdv0arenKZ3EfGg2Ql/BFm/x839oKIF7snQ33tRyqvr6skCDDHj7eZ+CtVLtpUW4WLzX1
2wzS2quQNlJgyd183keviVIv/JMbdHojZplmNWwyqGI114Jlxm3atxmvzrSawubod1rJrpjBvsPS
RzH1fMVAFOZlnk26W9HlS0/G5iLiNmwuZVURu8nvfCrYTXdwpbCUvSSUwVM72j/WUWbYTFseK061
YxyEzW1dUzdPVQ+bSGGu0zcK84NCpe/sH0bDiA+rHQDW+IPtRYCiELULQxbwaZ7ijVHnAVAPa6xl
APtTbIOpn/fTadZ54l2DF1Yyj8a+M/SHgJmZQjRk0kl1XwH5c7AV2iBWJR17OPRulYY3pTivIeuo
Wl0W3qye7dBE92oy/GFkuntMRlY6ZVgzrD7/jFozrHrJ0NswaUFcfD39dfB6EusJyRknvF4cZiWZ
aQFqucLdCEXVrDj5JZrZLIjG5QvQQA4f+92dGGXwY6h1xnphThaayzor8qWr4TaER22NcIY24m+a
0v15VJOGfZ02zuAyp214hvH0QQaXVfWHpZPzoapdKnHlcLUs3kqd0mQ8RAOkDW8xcqS1PTW8a/ji
GTZ4/jzRkl1i1uSqBzfYchZAjhhHLw565WNUtK+VidQNmo/OMkiZYTg4NzY7EBTmUdAoKhl03chu
ugGe7c1XDOLXlPYNb/4wFCXmnx5kWfTu8vwdRp5zkSPbriB1dUHH2wy6PLvrVTnc6QvKoTynw3nq
XNZDiZkafriirBbL6GanSokG5WMzxvGl1uKToLPMqq0950HIloJqfO7HWHvWq+gkmC4+fXTPJpJA
twQx0mLb4t483+LczLqn8/UIuUrEZgwF1ncyWG73ejRmnnmlK8OFelyU4tM5iXZs2KTa6w7IqTsV
9IRL7i8MEdyzqJ2oL6Kq5/b1aNNxzfsCql0MV13YXMTjnVuXV/qBouCRfiPir6aYy+IrCPJcjneQ
Y7yYMQRHwLZ4nyCOm1hsyuY7swZJYzRchfuUoXwzVPhklqXdzTeFw42dDG9afXNtMPaZc59FfQOq
Zazc9WWnHn0/L391B4PWsTn73bF0aLX/y6Nw4ZgEReDfc2weUWvzEN4MRvV9oMOCVxJF5y8XsYPD
qtRnEeEBV0Hy6/XPXVoa762typLZ5lwv4uYs1k2UzPVQGp9Bfdbvt9jkj9nLIKf+e5kvXXgNt/5s
/Xm8+wFZEZR7UVXkt+9+QU0UtndGljzG7hg/UnFpL/0KQRZ/N6DlOqnSyrCImdO2p9D2aLKwJuAy
FmvPvhigdks7w+JSLe0L73QSZkmfxJD1487OlfZGQBUmVidvDH+GI1yjr+qum+gyVEvQaFYchjQ+
jG7jfWQ90j0UY2KfZAeM6qFPYKK7T3DFBJ9ii6bfZfusjsPw3oDwGz4+xH8LGpXAglWji7gU9PlH
hwV0WbKp9Dj/2ATTsnVCj3fRU8OlWUq4H2ybW5oZKZdsAo2zSmBG4pI1wselDr+KTobNJV2cx6m/
SXorgRNsCdj8rBJ+eKvK5sOm22LVbPLP6ug8rGGzAXFGA7euQfPXQ1TawUMXteGDiKsuZSOzNWEz
41Z6bRDr5vyzWGpJngtoZG7/NVSitskkHYXiLpxr3dNPUy4nIW4/C00shyV0rjzHzbqdotLa0PWp
RXMbV4AIGnZs3wI9q382rdE8dB3kvlKoJlYRtQX0ahPFujn/f8WmeWTfZUr6Z244SfNnDszvXTbW
bkZZc03l2GydrnQNLZaUN3IrmNmDKIy7vqc/taXahrAwKgPIBgcXGo2inX+dWCeYo/jiB44+HlqD
xyjA6uybHEK4S2xTvLYbplS9iOwmoAWZrLqICiDPedWLmHkpawywcSzunQdSyXoo8pw6A1wxNp1T
WN9FilhHU3uz4CXtIigb96HR2gfplb9qo5f2+G3YWvDLZgrPldbREwUDFgCR3DRk2FzWNOE4wlFX
seqgj/NFDUAtdyg1PkBPGX6InfGFotzwLp+HjKWTRTcnYJFAQl8ea0ULP4hOhqK3bIislIKX8Ddv
xeBPEkJgRhm7HZwSs38Jujq828Iki9s4AObqWXlscogzexZSKHZ2sk/l5HxkLyx6FIme8R4IKUqZ
RSzswoT4EQidxuiyT+ZotM9wzx40t3OommzYAP97aDn19a349l1wHUq/YyehYnybeaqV8NEd8vwT
617d4V24ys1undlYwuuRbv63mb2uArVfyb71bjJRSsNgRt3rkYiF7ozvdeKijfrv1mzC8vtvoYEP
1QtPyD8yb+lrP6r+V60aKLfvyzwdGxwv09FVGlOpVntHvBDavtqwqdT+ovWsuw194t7Tq/6Fasvg
NkzpwvB1ACS+T9po34IX+eQ2urXnxbA+RqYafgRnLHl0+vEi0ghD0se+TYu9D7HrSXTu4kG9xuqh
mUH0EXItOuCacDr5oVrcv/ZOQc4MZ/CjXzl/NYDQfGlNyiqyhguQiDxaNgfF7KozkApsaiYDxTmJ
9kFLXOuXyt2L1tZb93HStTVDomrGyXG4ZolRMrjwmJ7Tkk7lhq3+9QbX+zzzV3HmAES73P9EzrTe
2Qt2UKfTWjh0gXGsKW2BihZIkjhK7zNDGb4YEeRLbtg5ZyOOIQhoh1ePTKO61dCjZ6NR77oFbsCc
ZuOsQ+SjlzFkTSXcilDax4+Kv8C4WFOo7y1v6QNZ8ArGZSjz2gDLvX0foWfDzetfbW696lbJNbjI
PKV8UJPsXNeK/0EG0bdAhAAIpKi86mGYykpZrX5o8WBdBA+b3mXBHgr39qu6eHV9r+/dOMuomK3S
296K7X2uO9WLkSTVi5pYsMbBFX9mcbx6qaDv030A8qdUyZ4o73LYxYy7Wz/X2NDNqvyJ3U9Qcezw
QTw2fZuMzi4AU/9W3NJuNIBlsuxjy37cIW502peLEtTQNswB0/Psr/XQnnt4jf+YAL3ZTXMbfQLv
bb5tgSI/9VHsPY8VxOTikngxXNN285tk07PGu9iwkT/Qtwax95KtJFsCFMAfRuPR31aE0afUgtEv
zao/oDL+1it5+mGcZ+2XiK9IFoH0XDRG8GnWzH3RwUUTeLDujscZNBtolye+gcswLEM+LIg1EfVo
Io3QmykQ6K4eiQ4TdQc482m1Uhtk7IKAR6IyYsVMEoglUsJPrF67d9IYqPNqr45gcm1tgiUssbsp
qQ1goWAL3YGCQ4WzlQKmDRY1Mly3D1PmP6ziWxqvMZ3LqvPTGkIi2zJut7R17vOQbCu3OlhVz4FP
nRILzOpvUZLfOEqg/DmH8TMczNPXZoirQ9XDJNd6xnxu/cRb+tfeB2XF6P9ph+lza07UgtWwwdzG
U/5XUxr1WbCzgp4eesW7bDBZI3yJp7HhohJ1PHnvHb5zuyQKQ76Q6Y2Xp+YH/kEmnBN5eu+b8yN9
yeaHqrGNVT+CunbT6kELJ+EPg1hpXAdNCSr0qyRiaMFtn2haftiSs6dgPbBUcyMOW6KhAv5D6Ucd
TPofJyIuWgFNkp2PzvGdwdfaFxe4AX56P86G69n4aLm/vcuthly+4oji3QAqYWcn5rDuxgOd00sx
4494+fhz5f5ZG3V6fqdX4xMrNfGHTV3CuHmnNdkvm0oyVCm8G4Hjeld/KDH0Nn15vblQzr/NuX5I
UP+jdKgu22cEE0+/L2L2q5e/x6Y36kCl9CNIr5JLDhqDIPIt4L/enMUwZ+q9W2ba/abPvOW9uKgP
4iAnA5BTfFPBAU0DXKhfXN/7Te2S4JTVoUn/zaILB43D+iub5MNFNEPY6JfVw6opqqY2+qvoWN3T
LzoPm9NhLtUCLpA+OqzxEij2f51oS+F/lslEsZ6DnMgyyIS14XzdEsI+MhwSL+Sy55XJpYp4FN3l
2i+hpyYPojLYbQbaHOquc2m3l4SFg/YQR0FyyfpwgZG2/PoIv5K3uzKJXQaH3/muTiz1aPG2/Bq5
mXsnuKc0ZzyvM2smZegU2JDd0DKDu1izStAH73lz/dP2zPRWLvpyI4AA+6jxQvuhW+4D4FIX9+ZT
Vc/VXQlxeJwo7VPsFa+Das1PuVu2rAT90I+9kVCM6tBKK26LIfUU40MGCtSiGQLqn6Zl8EsgYr2I
rYPNIDMVVv3rNokELDN1wcxMb5MHnkerwDKTZBNDWDvAGRUstYW0NdpeMb+kkTe9sOszHqE9Lfi7
qq+6IBzP3mgNj+KR29N8R1tpthNRhjGwMh6PuuokUa7uD8+l87w5sIIegFfuBhBMMIsMrFF80bqo
eBBJqalAzorkk0hyQmUEMIpLAczNFhS7+W7Kl62TJU8PXcCJnWC2JhZRooaKSg0PZoI70YGXHywc
mLdbju0zbp/b6adzlPbXnzFTqBPYonxLzfaGp1UniVKyanzmor1NXGp6cKskYXj1GcdYvfqMemjq
D1V/BlOzcrr7uvjdcj7aOou8/gKLxyaSVe/qBdBcZNtNfZwQ62Sc4XEvPmmGHd5T8Aiw3uotjh35
TrrRWMnF0uZPDUsMU92XT2HY9R9bfmfUN7FTL6Jnz+qHVIlOGQW/H30n7D9yN4QqzbDKOxG90LHO
aWubO5b5oP1UM+eolUn5pASkg/WqozhZB+JoiZV0bpmcxCgzSLqufz2hZuAlSvp2IDKxKJ9Og1tp
3llbe6I35TBRxX7Ugv7VaYXHSjqr2hVreZfWT3QgPQ6uGd7mjhlcnHzwzq3anpqwDwBCQiVDAg3T
lShuLmVi7/TpW4BEVSCwnHmuvHID0jOGr3lJJ1MkHeu2FCcN4BvB8p67bnwnyARFrM4n0y77vYh9
7movfCEFpkA0IE0YO79SYeEWJAPP+Yd/lL+IqwyRWdK3suT/mb9fDdoL/uYCdLDmD4HAlvNx7TB+
cOP4pYtN/86qUs3a2yZ0nUv5u8OO3NUxK8r+nQzD4pxA3rCDvn4+XDv98xjeUtgtlthr25ZsnShU
HSaNZQQC4Du3QQodHZuWGhW2O2spDtKbUF8H9e1IdGIVv3ei4RXVLjY0qpuWiJ/5ieG/56C3/WWq
YH6XaRtrMqudhP0fTkP8yoaWhLSE0uXtY/xsxp/pZIpWZaOnje/+Dx9ic6nLlF/D+pFjYz6lXnH+
1xkkTAb4Vm90ta3O8wIWoC1Ds4AMBMuLLuu7UF4Y00lUYnznJoZG4AC22Mh3q1taFz6t1rd0WxY5
kik2ly29H3vtLq/15rhaJf1/B0suU2V/Tc0+bGfy7my3KeTIpHbtMM2NexNpIWyeLt1hC04ULRvV
va6Vf1yBQuk9xfLgK9xsOqMNbmG1UX4WVFSZsles2NmlkErCFslgWspwKVqQiDQT6N1FohR9vOjD
bA4Hw2xOgz5/pkMsforVIn4CTaDMhuoZGJgKmr1cfYrYVF8EUZfTkD5X9/Wbi2hbaD8Kw3sSP6Oc
qxur595kGh2kX6HJau9yYZMhWY5gSs6bw8/MlW5zfauXq6cTG/EN4Htgn9mRe+M22fhlDmFEcgrt
extDD9TyCvdhnmLlvoGS9NA2efm9TSnexGFQQQrKPbcF8d2oP7CPwhaPYqnfJ7u8LWBm+VpyvwTH
AZ7FMfOzj5SS/iWRUZJ9T3Xf+uhS4n2WuXOojmVu2zD+MXc+RtaBAuRtbpArXucGtK3+0Lg8bWtt
E31wHMo6ghqwPGi+f1Mqjf2auu0/pFWV3JlaTi9Qkxef7EFPdkFCbb42wEu2+NLlYgBWFL36Ko5V
73vVf5EVXr8HTGOOEuckYkqHzaEIGvp25hb8r8W6iVMTRlfOWyy7b/1jOyo+CKbwvDReHnwbVRr1
XEMHTshOHxstdXeiNwDj2TW5Wj+6rts/90r2e7X4czmHLAFUvHve+7PPtCyyKIG+8lr32MehdUop
of4169kqRA2/pXILh/cIUQJFy3S8Vvt4Nq1Hjz6ng1nwiuVGnfUIr0xu7Nhqqy8Fi8WrKJZ08TYN
quMSRVVY2lwcxdJR0gxJuHYnCcVvtfomMBe+Zmi3QKqWLgCTjntibem3NVedA9822fWnqtXnsx3w
2jeWWnBf7uGerl462KNftDayTn1TejsRZaAvEcKqINFPnlqZhyx29EPrhfq56cNpL/+YAtSyc7eI
shK/ifJ/ErENsmvn0QeWcIsV6+YsqcRaLxP9H2Jh0zwMfWjCp1PVp8Fy41uWlJqv/egfMrCMf6Ov
A5KccFQf5rBg+QjMLHYLMShW+cUZ/x9n39UkN85z/YtUJSpRuu2cZnqSvbZvVA5riQpUoPKvfw+h
8ag93n32q++GRQIg2GN3SyQInOMFz4ObOccSRa1bKyv4FzHivhH6orfFNsz66MwDmT8lA3h5RHSP
Subxi+mCPsEclQ2UCit95FIBa1MXkhUylaC2EK8KK+teFU0UyXmGHyEKZSPfC6DOdmnHQJYzbUBn
h0Cv1D1qrKYeNmVTqPWiyMzqD7vZOB1+iooFsycy+yefs21wFsEQX8gqVGBaxtbv16rUQ+2ksUfx
2osjggZXrKDTcBDv58h17YEVFLKDbHCDsjLTNriKYgS/T1+XoEh1gys1KX7o18mwH/up5KdFrsKK
nTuzu5CIplMvkya+XayzQNmVXJu6x4ONV5W5MuK4OFqeDNK1295VqP5HFDSRQDyPQRlgoXRpHmqZ
F7X2xkumYLvIeuBZ8b5qL27aySe3zMUVSUG7xUAzj+950rXrPqvcY+vW0dpxq+GMTx/ihjuxPjde
DLD1CAQKqrDaB081AlfqjH0WJcs3CPAl54Sx8qMMjQ3JzclJ9mNcyn2p59c4gBuR7D/mIMA7ZZ0N
eAUt514cI5EXYMjAvXOudWUWIMFCYq5dA6cxm4CSU+RjcWWtDM4R49EWYRj7iwtkfGus8+//fxZM
+wC15Y2PZnhsqrGZYf5Tt8bFT4Z0hRhvdDAAONH0Gbxs7s7UI9PPfv4HGoT3O6umAyZzwBhyE9Xs
NsiVTLpGuKG5L3PHRiWwmz63yt7luJhZW4McPnoGaNfirIh3LjOHj4Uqh00IEK4DaTsHsIR1xrA5
1dowrD4VqIO+krKYrE04Rv1zMfXhi5dHq1ncKxzbk/KBpkx4nV6kMYBSovT7Jx/nHlzZgh0nrRxE
mgd2wss0fqamcqpuHZZuCuhvyAJHWEjnn2YLmsRxg7Q28KQ5jFEwbDpWgk/i9xNSy5CqN+Ry3C0K
OvAgUF6ozaKuacNAxyUQsebbKcKxxgzSChzObXXudEPDMiiB49uN7oNjs3K/mFBvsaNpJOtbTxyM
0Tottu/MavJJan+0H/AieXW82L0uqz+Gw6udz1t+AOIIrryXhegzp6YndqUlpiuSMadrzPAudLy4
2HmmaJNtbBR/A1MuwaMXJovdNKAazKnHi5WFfN30ZrgFC0SNo6DB8suIy4ap7d1dhWLJCzVO7D/h
4KORxiJ3LXQqO87O/skIXHNvp/I8Fq3hAIAYaeiIOOUhoBZh01N+O0klw0XQ6r3BGIHz6EBSmjAg
uq663HuubSXuEjP5KpE/8eJUTvYSALd1MKPyiURFi5+Y7fg5Lnzq7CWqfMATo5bQBkf3A9NNyeMG
oeO6WffDED9QE/VSPBjCfywmEaJ2iUkfNA9dfOJO/fmdGe4kDYDjtf9BxgxSxd9v7XwTHFiB7wWB
Cdb5PxmqJlFarkDO4oepioPNNHL7GEchABB/EWiwgr1SaZAskrh60hYzQ8ZiRwkepEUC0HlmziAZ
mQhNw9Hxyj7qCvupK3qkrrUxLihJfWNOlgHSobe6QlgTGt4uT1qSVdiTbu0EwfxlAVLMvhYP7/+A
N4dkgvTGVw//tBKZLIvQSg0VLkbIeBkL67FrxhBp7vZdkJjWI9eNbcjwyMB6sipb9SIqT6ODpijO
dlFii+SUgtv8SqOCBe0FlBjP4EpChW0bu7iNc7N8s0wA4629chM7PNAMUvyLEzKoanD9Ih+j3wMM
otsPCi98V+dbgkMYoXvdVFHmn5Ezs+e/y8nM1jiEHUrnF3sRVinoJ8FRCk7z+rAoaALgrOUmdkq+
WdyRYlnfLoEEnzhFuSMF2XGGg7L+EN2Uds5KUW5pjhS4TC9OdstCy+LAJRcGModARUNrLjbU85yp
26PGqAVmHf5moIYkpwlZrnvLB1vyOo9a69QXBc9Xc+aHHqM00zrRcABVbXBGBYV1GvxJHgHYuWpM
ywPcLLVktJgzRG3X8Qj+pXGswjOOtO6+NtkDjXJku6I6QiuExEZjRV1qgJZpH8B2dbxRJMiiPS8m
iYzDM8lSmtyL0DqO4GzotcPFLgsjhC1p/H5K0vbOKWkF0kkwZXYzG+qlsh4PmdeJb0vXvcXP/GYN
GckRRy0rGjZCjagwoOL3bkTQabBlhGy1X+XyuM4oAqSbj/1xTKZjbDRd8gwCgHYVNTFIy9MMXAtk
TuXvKLxGOQWgje3Bs8v7Aaxpvm9E58kGFwTPgO6OqwNDrVDvJC+GjSr5DXVnKTO6e9V6IHmtJ4nL
yA5HtpsuDgbNDkU7vzmptScyIkfUW2SAfLy3gdR9uBEtbh07ipAl+/bZaHLuVQ/+5EXHIAaRCcqQ
AWIjhYlwqXu+EQlCuMEB+A73jPkui0q2kkNkjRuaQU1vedlqrLJsH2pDhvMkuDZB78Lr1gabQ2pf
EiQazT0wTj2FCKMfFlEaAlZlU0rZXCr/s+/bW9NIfRTluPyxH1EJkbMMRNV6OE29j8gIkCDHKQAd
qpZRE/TesA4R4QYp5y+ZL9UXsI3WZ8RnweA34mxj+qN6IAsvA9FPibD2Yt82LoJnE26RFpnbNxYy
iEtns3ymzilT8KTH0YHsIq9PL2HkXCpQoJzzyWgPiecfaFRokTsMdrmy+7TFXSC2rqShxiYNdUcv
cUrcbMKejPzCRtUwKp22NHFRLMP3LmhMzc2y+FY0B13rd7MWL2X8Xwk0zjtEU59ZrheY3LcDP+Ce
+T5/BpdBRltalfXcgn5kiwzUh64bwx/IizyIKpLRqptQCwKMYAFErmNkYUOyGtp73EEVYpVWcgNe
7PCnl5jH3K+tH6W0HkGb13+z6+4bc6zyHuQPfxd9I+9NcKYgizZMUUfeRfsiBIiyr49MqHFEwDws
p1VQVdXRNPPiiRTtsI+Bm/w4DxAAOVm4RFotkzwfiU2izIpdCuQiEEeX9iFtrRDQvtXXzPXLs9UD
s2CN+9QIe47HWWd56pIY4xPDMwDkcwIcY5jCOhPYVUXerktv4skadyfGugsba9e4VfiI+gDjEQTy
Xz2eVee+ruXO7Mt6I/TcP/2jYuhpXhvRsFe/nvVcWRN/oCmLe1qd1tCfWva+wF2qx6pkJ8PExd4l
dHUhkWeDKsl0OuAu8/hD0Tpqo0QT7mNWiA9WNMpdbaOSj4ZpNrSH3gcz+Vgx8QHJJGB8Cz0L+bEw
jlqkjpmT8ckw9WjIukdzZDvSUePfNyaIiqkfVs+NU+Sndiix+eqHPTijHBCLo3GrAhRh4PKO1m6N
/8w2x7OfNEU9hfYatUTQp31XmwfSIb6GjB3kDflbMpu76dR9BXRSsJ39zZa/Vlvm3Szpm5aQSPvW
y5OYt1X2X78My363R2UWMsuY5zIbxK5IL3vHBz7VNXP7qeqfufeBi4wnm9DS7wkAua3K1BcXahDa
Ab3l+66HVLAL7o6K8xg8ODQYkB6CCp5/mGdH5fNYAOe9Mdpk9vqPdvNSTlLhDAnfazIi572HGpvN
rLcMgPghZAF8/tQbPiIMHh56hrAPYbwYrVlfGne8EtgLwVYHv0QzpgsNld9fXVWqRzIjEfgqrwtM
zO9+yNQPqtm1WxcO6D9YrgTql437JsVvGNgJ/gk5kt9o5E1qfEyERCLoaADStE7ALTK4qdoHokE0
imYUQ3GsFWD3VWo69mpiLpLUjPwZpMy5sS9w7wZgjf48KCDaoLQ9izYgUzWQDR2H94mhRkAzJ3hF
+5F5jW2wKlc2stZkHEWzbFEU1pCvSzvrdiQTYhzwtR71zg3vCHBB3zaLrGiyr1GHHcYiWmwXGRhF
0ouKNLxYa+GBCkaSdrcYgq0i/y8iaZv98d0NLNf18KUFk7vzx1M9xQ0odgpV+VxSjQE2l+d4VA5o
zC3nQj1wAN4OSQHc169tC9q2eaRtRTIJYJC+zS0M0GkhinUjeucuAXkcqCuZl2/N3kNWl3ZjRh2S
saPCweY7C+/iSn5qlOG+tIYVPLmiX5nu6L5gC+2+AKBy5wlVPJIocBB/E6waLjQEpBlf18DXOtAQ
ycfNDnDv/VYZtfdiysE5RhVCieSpc22xa0JzMPIttwQur1HOdRK6oR41CCk4J0CluSfgZKPEhbqL
hnokI8NlHrnBgzGTq8XFMu+dG1DEVdtYBGL2v/iyyAPNYw0HSU0+qLtA38dnEhnjAzZF82j0zY0X
t9aOhk2f5vd2VV5pFFF2gNMkSDGPh3Om8wEaPNIBzQiiTdIGZYXEVg+BeV0rzjr7q8qL6DCMBlKL
/KjLxk36lyVBxUIG1JSRtO6wGUcGEuuLg6OMTyQfmxqTTGqdXhYbIfHOWuZRj+ZRDwUI//Vs/iOc
h2cyAhuWA9JS13XmrOCbcB7ApsFd6NnqeXQnvvISJNw1ZRneyT6bzrIDjmpoIk/yTU49aszBwgnZ
d+V+kS12QRm3e9PAzfaiJcfLkMfmdsqz+vxOTitOiGzpK3c8dvTai2PqhVY74cLWmpXL/OXDlszN
V6k3/o9PNwCw6uYvXubSEvrTeSVQmpf1lw/RiancGG77+ulo6vIpgMc/naeBbUg0VAb2NtjxZXHw
9YhqTP6V4150C6SeCodXnj53Rfdt6kb/q5nlCJt5Bn+wQ0dcfAccwXxS3cbj9bDlPGqGHbBdnQ3w
B5Dg5RSF+B5MIBA0kLLV03sxsEZxmS0r/Ypsy3hbRRE/eqbDsr9IZgjVr8LSV1veB5X4PgrQmXBg
N65QEl0bjygrq7fmWHo41LjVQUX1t8EAbYoqpvy+1Q0NR1SHo/xAPC4ikjdDkN8j75OflHIPJEJt
BYguqRtkgbywsFvT6J1LpXB+itSWdIvbxSrq/4pRZw4WIwBBy7rud5Fyxrugase7ED8mUHIZILTt
qmxXFVNd7kkzRM3f5uBO+9DoAaGsRI7odGqNV78BMB2ZZI2YgC1ZymGTtePW6IEdi+z08pe1gztb
gI/cId27BmmDJfn2PyLr9vtQHsMPEZVS3DFxfsDr5h2FyDQWQA4CWMozgJLbC7LZUYZoq2OAcwGO
V0V/8VBs1K5ozBOJbuGAVi12AJa1GFEP/zP9Zbbx9cx5uu0d8DRVRxot8mXuvAB5bUKc/d+vSm4X
c+q9fc6yR/F75AKNJ/b9n7wIg5fMZOMud6vpZBqBf28jA3kD8qPwi8rA6qHAI57A1DEHVB1W/rjD
EeLV1DQKbELsNPzC8nrbh7n3AzEo4eamzlzgmwVHMO3C5CHYzriAGu2eetJNnNmShgQdmHVIMXi1
7AhfcLEKjeD+NY2pAyny1pBJCR5eFDFQ41rxXYGCgXsaee7UoerZK2aLWJc/VIZxeWdRGGGxTsYy
L9b/oKUVkIKWFoCL+8M7zS0cjdPl+SlgMT84oAlL1xFIoU6BHeEkb8TREzeb6CnNI75NantaxQFw
wfAgOWcTkJBDIRHy00NfI14XQzTV8/imi2s9ITY1sPrB8licyHwAuiF7pO7ciEGtgxQ1yzRsV//7
m29b/I9dlhsgC9IKuIVTNAOnF3ZhN2+hPvMLBWzu8tlhhX8K3cIBas7INmncSERmU+tKTcuK6SID
bxfjdXadzVhphPsin5qVnXRFuh140m86F/FMmhKG7etk1CZKILOo9rA4JK1eCJGxPxaKUuR8vE2n
SbQYqIqaFQ1r71vS1t2F4soUf8bjtjineDGRaI5sI/qFywYdkGfSkaRdYtUztTWN37Q3oXl7SsBj
Y1vJ2tUAEjZoh3Fe013Ez71ToRvq+Z7GkyBNbgLc14z9G+1E8BEA4/BODWFS0MRZStNHQqZYfKZT
8SFKUO2HapfijppxCDQBkdPsQjM2klmDDX8EvrngQCYtGQ8cBxEal2b0d+8UoGY2un0v3Ay3YahO
bXQz16TqwlatbBIBbhAtt4oQWUENsOd6CZwJHgbTnsp+7Ax3Sv2g1B0Ncz9ZI/UreBkAXf5oI3EI
XGuoFcLFyynvgVBJVuTD6JU5+0hUeutjmtJ12tjBS8lRHjoD9doDOFJrzdtCDTGzlFlcb2NXIndc
Kxa2Fq9qRhD3vbG3kJq5obMOQwVMWpTlbccKL4yh9XBqIXX55vudMxrSlEQv9c4rMPixFNncNLUD
5m8UuJQeUJbpLy7H8LPoMvsauYb1EY9K+mdBKb97H9UKxBy6omoykRZgKsfdIEk/vxpNrJDL5H+J
pk5+dsMMxXZl2byY4LtCUlOfPsSJYexMnqgL4qTuMWZ+euwBbnWX4U50B5KG6NHuimqTTbL54JSt
hS98Wn9JGX9pQA38d9SAEitDZvtqCELA2LXiZ4BQGQIPFwF0kTNVfORJhITUGiGjub4DvB/OCj+w
5Eg1IC6v/Mc2B7oWeNNpgug6dUByQ4JMpF9c6gCZ/o5MHDsFazwv9l0xjhtiIYwdX+ASRo0b4igs
reZ2KK2a76xA5Psu7NVLWAJOHnlY30Ppf8IVv/PiFlW4Z4OfHn436MvPgGi0zzUxZpsc7NjYnIk7
O/l2I4o1MuQA/IeV0yJ46ybfuihCoGI0ZXI3jt9InwCBG/82IJ2m5wEo7wMFLPj5KaKvvWJiuqfx
L+X8rLi5f4MC4Lavs5bnDE1C7rIDLO4JCFKpMe0EMmyQXw66xxVwE+XFBfTJxQPgSoUk4lNKilTb
kFaaZrQFRbKHzQYKMZCjkw8gakK8iOZNTeebd9T1G1BShqaz4w6qA2PDMz9I/NOu8sKXP7eBp/Kf
3VAmKHST04eksxFLsPP8LnNLH6S8ibFjuYOgIv7BgaFso/y0VtWOENWtGiFPt7tEk+Z+XjDYazyQ
NjWr3DUbkNW56cp+y3Iw2eDmygQiiwZXXJpJAyHSEHly00qAg2JT2cP0aviPc270N11y4rX1T2Xz
HpjR2U9cHk5glwJLxtnMFHg+bSPOzkbYoexcC6khmYqbmq+pW1EXNEJX8AiAu74NAIpStT+Jkm80
AmHtZGoA6cMHJeulkWujUE2OrZSWzUaxQlcNZYQAfLPCdY7WkH6e7/vCOOY4RYxeri63mqAokZ0j
AdyimYITIhvOqP2zryYfeQORpgsOavtkMEuAi54jjItaYcBTZllVrkidJXKvEtGdfBCc41td+Dky
LFi6QSTcvvP1bQsqpvi4orHZgvbRFDFy9dRQ72Vhd+csajdZ3/oj7gJxKpi7ccltpAPg9DOPEzLA
mRwXuKUhV6HH5ApJH/HaHuP+2iLqdaWe6QKAfnKR3kzDAK8mD/EG+TPyEdYjO2AJgC1DuuNDN9bs
NJuQNS4ldgAxHMC28ssfyY3xAQxB4/0ibnK8wqryu/Cs7mZ1q8ahB+VrYA4ZohVr0mpFKepJFpf3
jigeKGudUuPbOH9mSe3dzTnvPfO2ICoYtzQsOFBm67h6IFOa9GZPoszm3jYc+QBKVOTBk7327xHD
n50Vz4CVfvWdvvkmWyQeF9hpO171zTISaz2ysVvHgTEguQw339T0UXeakAV1N49AQ3Hv1bgM1QZ0
tW0U0tsDoLRCAdOvSf/mqCry4I5mIfw/O8J21tvYSPTYtmF0YMPg4jpO1TOSnBaFjXTvCESOIOi0
qKwC584YnR942OHTaeC5xDT2vrYkI/Lwuz97rLatjTPjfDAoU+xvMySB0mGBmkqZAHUPq1lEMOMk
12AIawXg/53RTdxfsSLM71JwY5OnZX6mfVbaboZWJ39IYdw1nm0UW7D9vC65zCMT7Yq8zCcUckMf
7Z2ddjWF0Ye+cO6DpOzOPG23VSuBTVmM4NzKLL9cuV0RAFMK141nOwkBz0vdWUqTaKxnDgNQLWfF
zaRXL8w/miiPObuagx1fTRTahJm/752uj3Hw+DU2rR7VLApB82vKsFdEhSffz8LYbS9D7oBwrkw/
ZJbbnkZdVpw3JuqTR7C29v40Fx+DZPm1ZDnzsZHH79mYq5UXRcLqQ6RYd1lEvgvMKbvlX2s93RmR
nIAQsdWsA8OvdrSMJU0ciUBUtmpNvEEaVLFcqNd6qseHk2rnd2a6IoVr9Thek3ruOgUebE6CMCgJ
VdsDyNszD7V2s/ii3jvZ6DRqF2rXAghlyF1MeqCUOIA52dq4Czn7MsgfOGf4YADZ+y76dJv9buEV
YXOYxiq+mMAIXNlWzn+U0XOYhOq7ndoSqMuJjSdRiUvOKHeAjebzpzpxe2DE296bKW5GJVJ5d02A
5PlgFTcV3yh3l4yq+TZUXG3ChkV3gPgW90FZ+Gs7GvPvvxmAhQGJJR67vlYfJR238LRIp09IsQeN
bB3/KJBJsittY7D/KuP0B1iY+M53kcu5sbmtNmOBOCoZh6EDlKq3eWRIo1xTyYIP+Ze2W7raY57x
cdcn2ynhI/BO8umBenn0A4CV5ZUG1CBtF5gfvFb7SFvNpkGXHvo4watAT5/aYXoYvUA9uE+LKzJn
ou1RBzipw2LpC57uJSJbOHhkgDo3gZONRAZgd+gFqrarkX+NQNIK0AjdsRPDgEtvFCBwTUlLDUIr
r70p8LNytWjeqbuJPeid+v6dnIbv5y5eF38kCwNEo620YGtD8js8X3CVhj1ZuHIsZq7jvgKaIpDz
gNU4TBwIv9JbzWPchMT3KGbDaVqbD9y2H1SMx752QSNqFjezWzNVr25a2/AA2QBgFFNDMXdA8ak1
nA/BrTe/jXykVHka+Idg2hGynS1ppOfxTj0PqusOsY704fMBa0T3gBE/3iU14KzDDsV6pCAZaakx
dEQwxW3epmmqdr04eGcno9xF0jTvN8vcxUHnl+BRlH95qcIlTCitg3KL/MntzfwJde5rpAVkDyQC
Y6N9TlpAyMbuqky8LehU/GuNJMpnXZiyzydEtTwbZKy1LeJn7He3ntP4VxItFjSBZG8+FgvZN68+
3izIxz+tQhb/c5WyRXqaVfQlct3M4p638WcHFZkHGnVI7wc6mFYgS2xW1IwDeLy1/F0xteYaTNhs
c3MsmY8jqslM8Ji4bDMfTMB4sSp8keTifqoTfx/FzT62kHwErnYn2SBVOdwauRt9Rn7/LgXx6QfA
MOL1Kx1D/8jiz2Fc2etBhsO5Gz35V5EAHlzL+ygpwYcUJfN0Nk24F6r74ArQVO+R++0Hcpv3Wbpz
AS6/p1lvq3DLAeWj9MFCoFfv7NZeT7+tQnJaBYfnrRUERxQlfJ7yNn0KO5ECZzYwti2OsBsazoop
RtqUOYDWSJsAYuLB6ePg0vjfwbfiPpB0aFMLpGz55xilk4jrvfmZx0OUtau4Ks2j1zfe1ghQIZKq
+CE3OHuRTStOnp+3Wzxd5deEDXiQhNHncTA7JNCG074NbecTMmdXZGA2fbUFNqE8ZUXbvrhB/ugm
Yf4V4KTTOm/L8s6I2IDveKuQqgjFaIAvdvJN50EEwM5zunRrF4gyVJOSX3//GAwBtS3J9cfwEeO+
5H3f7xw/OiVZP105/tue3aBvNhIphPt52JvxWaSuWtEQfFIh9qXPMU/cJ5LUiYNck7xqjjRUKCg8
IMTTr2lYpsJ5xIlxHpFodEG4Y5rgDGHuyu379N7WDfWM9scYROGFBtjfvopxYZjeGwPgLMfeOS5y
MqNGdSbAR70e9D/a9t18AxA+a6G6YLMoFjsjx559xB3vevGMAv0BVRIMaPvcs34uCy0mBn6Pp1EB
u4E+XeyN5vznGFkV34v9YikAGnWnwhm1WY5SHYGQC65fMEXG62XsON/B+9QgB7goDezWjIyzXWe0
NbZbGlXS7QaQRLHa2ZCQGidRPtsFOHOnRbIFEhBq3bFt/WhE4baPivFLyB0cJLWc/yaPfMjJXtkI
1w8jIjt6EkAIxy/cGwdcVqjh6MtmdkbyZdLbIhJnt3PmjtVe6Ip9xy6PyvXYpdOV/yQaQlVtcWJs
NkKDBJCsj6vqfojwnE8mQAySTJQjQ4mGFcyeyJjnPXbJo0hXqe8z0Bxqr3qNOB3YZZ6mnSohqy3q
ybCG/hTUBLVZ3QNbFGnrELnRNOHrg8q/GDf04Bnp/kbaI64g3C54bD3vufCE96mM+bSzS17ujQlW
edECiMJhqHKYwPgimrsgBQELPb9Vng+HdpDFmo0M9wZIhbwTDU/v6Un+XhuP5Xtth5SRNe5TdFL0
L8+VCi6OLLJL0LfNlk3Ive00j8qoCVaoJ+TnJoziayuGV3HV4UpwMSWrKBujbTZxvm6DxgTJ2CjA
vQtskn6FZ/2jg23VwdPsvEGTT2I/MAQjfAcxQW13Y8zF9LlppbfLsF84E9FFEXHw4XWIKxzdiG1c
osAg0oqbbmckP8AEwnYIKHUXcA91F7Mq2M702gg7XcThSTGMTdjMYz/MG7lJPedjklfjnqYMApin
0bHkLdjVc+c78rN7QGe69r0NEmWwt4zq3GcZnhYWGDFV4B+wF+sfGt0M+IbtY9MD76cekgJXWRKb
y9UioV6AiO+KpbG1XxRw2x8ChreDh4frHrk5gBQZsg2THJRbUiQr/JpUAm7TTSP8OF0B5oFNKoME
Nc4on0FebY34pV/0WbRKc76vvcb6u07LyxAExY+sdB6rzvC/FYP85EiQ9hQ1/9vpa/nFYyiYaDo7
wLcRIKN1NKp1aKThrg+a5MVHri0FRWk0odJJoSrzw5uO4qfL6E2nLf/f5tVCrDwl1RnXTYDqnGLU
hSiEpJBsD1oDza8X46C1rnIvupukHZI87YJXOZLB43+V+8CwX/y4jvHeD/lnUQAGxiHZG464Usmi
O7YJfqriSrWQXI9+10VBdCU8Q7LUo2VeytIr1UFao5s8aF029PaFIY9yPSGLfD0aLP2rTnu5ArxZ
/Q2P63OaCUD4t/EWZKZAq5oApNYVOfueB8A9cqbqE9565dow3P4ZV/QIjWVgde7Fk80a/1NaD8Ha
yLPywXZqCdj5cTw2md/e97ha2yRNMn0sQvm3h/fOTwAkhXH3023ynziptx+7MOAbq87y++gRX3ds
vgbXfjCRiLnOC8v7S3njV/2w/gkKX1Tn4pYgS9vHyW3tz7x3qzUHSvfT1NXdLnGC/AI6IcAc4Od5
48d1Ev5XIPs3P6wb4KdCNIZxJNtMopkOcYviaNBO8s9R32fgiEQv0bIIfPOfF+3S+99277T/6o/s
UBgLILHOq7e+4wPzsggy1CMByTUK2e1w0dYaQbau3VctDRetUY3Aekr9cC0mkKkdEbevT1WNTHc6
/aK8GLDOKb72uPbfE685NQj4f0CNsHFeqM699i4aUgMPZM2n7lntHW+m8zzSydw5cIyPSiBV6GZO
xNg2qg3ccutZpChMnq1pOU9PI0XXZR9aJJjfuBP8QsvRnNqLOpToI9fJAfN6A1j6I0MK5coemHM1
P0f4nl19Bnx9Evhe1h3r3v1WJx2K/EnWSnz/cJk/bvJYGelW+MXPEbjZx6Gpw3T76oNPieCrt/mz
6TK1N1AN6k3NEX9ReqbG0YFzj8LpEfjrzjRe1FPkIdAeAieaTYV9IMViJxvln5S9IvFs+s5i8US9
xTs5eSfreqdGeKTpHry42lAABl9qsUrqaHgRPXd3QZdUp8jx5RV3K3ydTUPzNTaqDUVg8sZFijef
+pciFQB4Apc95TLieqxIURn/KzeykhFuDp3am9WU2kha0MinF+q1lP64jGPBThJXHMBgY59khfwh
6kV2+doTutcXA/tEvUUL9lX26Z3d4kWK8gTKyR8cYJ/rPLcsbMcNvHspOhNSQMeJYmPd9oY1B3Tm
KA8uT1AYG+HClTMQBI8N4POKHGVHrh6SzCkdD6yDH0hSobptFptVjQTQCZylpOhxK1+5TN3RnCBD
ODP2jVc/NGvwBNd+aCA6+YJMgOHFeCQStT7j2arqwT8oKsPbdqhAuORJY5zNnMUo43DGl1LiyqIL
GPvbeCw1M/Aypx4yvgUuoTrJHlSsOg+krLtpxYXHjzSc8BK+TD6e2aNO8AD8/a0WxQtIveXZlfKC
7bx7wfucnVtic2wbfGf0kFKCqZHmdCOiSQpWzHTM85I9rK2qprsV/e6LqxR5TzFjyGECcHQNKN4p
i6qHCtEcGmHDPY8I0tyX9TxyNRT675ZvI9K9WeLGx98kVhHdq7p8MKdWvPDGrc9xCAzLIM6nL1re
FEK8BFJ8jP042w+o5LgvDPXajC0upRGNBRZsHxnmatF4rgcgRrDHrRfZMtlQAmiHbpLPWlIAySLA
iQr8qrtMpcFqscYz4XU9VF72uzH4baUiTdQRkIbPOdLe7qXF1FoMibudh80A5mytcETvHsJIfX8n
p2GJ93GMuNclcqMSCA3BcNBYpw+J02APL4xmRUM8z8YH6mXiGnRAmiJJ7EI82mACVSMiQ4vpaGTD
AUVyiI1qkxsFdqhRmm1feQTLJvuQaC6tmQkLkb/7wpXBKdayidixXMhqH3x3NwxabzIwc/hAFGVf
XAv5laDtPHPPVU/UNEEAtMK+Q03gm8x2io9+JgsEzXHV/vskElnMfp2k8D04K+khZWFT4DJ6LUtk
CeA/B/nLc5cnBnBWc4kswEWIMlYgFAfAW8LuFAnTb40xpY9WJtWBjBkXr8p3Q8Y64xiVwY7kNH1e
7Z27ZXFBGdZkefM5aAFc/zwGOAXustIdUOsamb6PAnLX3Ri2F+wcBDNfCnD5ncpMgYdMDy3mpk8p
OCyHQgKauFL1p9YI2juW9PLFdid3M/LpduoYAtiLpoKvanpIW/Wjc1BVMHLVvfh8tDbpkOV7GrZm
h3xAR40IaUNrAy/3vomtRxpRY8qvoRGKZ6Q4QY99LYAafzmTlfPqLFFR9/JPzv6PsitbjhsHkl/E
CN4gX/s+1S3JtmS9MDyeGV7gCYLX12+iKIntHs/s7gsCqAstW2KDhapMw0XdZK9peL0bUZCDHgFU
KeA3Q5cRKssqVQVMa27jBtPxAmPr2xUywp8KmhWar22GCg/9G+cRnSF4OgqkS1joH6eIpJcGim06
1mSbgNUhUjwg+xoGAcInJwZWt5ZnKOLzgC2GxlBgEHoFpraa2rH9FJsgKREdanBQKAxZoyAT8UVt
H52gAvoFVmFnWO3BbdBQyCKzWpTolD+TcRlldby1dRMp3SSU62mbaQe0qih2QGlv6r6oD2OWmu2h
Rm/AXobOft5r2htHoWwdSyNYJDmw9o3auZilaocHmpFcGL6uuLTAXE8DaXSlZtmfElfcxxYE5hJU
c8pDDWQ2L1HKES3CGq+5II2G4RxKMtBcF6w4AKMi2yZdqS3skCHXqIYk7Pg1kN6p1F0HqBAfIg34
adsOja8LspgdAtCwou7dP8yiIm31XRJ5oGmJsuwmLvPCtzLh8SHgruUBSAWwuZ05/G2qbcJMyepB
RqCY8/J9m3e2t+A48h4k4IQpPMWjD+CFYb3wetRT0pIUGbAFjoM3PI5pilAk8xqGPA7uqbdzgCwU
2tFPnGPTuPFyHHi7pavesqvxpEUr8pQLC4BkfAEg/BKPGzxuSauWZEvXxehVmRwmC1oOvj1ZkBnF
mEN+xnC64UtqBvq3zkLutBV29I21KWDQbKlfRd5rG6S7w1ORi/YQ622+cwCb+oDmp3zdCY894y4e
uQRds78r+mNQo3dvaZYWC9cT/caIE/vaqauXqIydrREOuNSk+xhZ4AreyeW6riKrQXdIeWZsyE6T
1vDAXUoR0CSM2xutgHepgRzDCPDWZQ29tcHFq7jcDCZO84PkwSb0R1zfDv2r61UdKMmiFhVCSK3g
s8gTLWlGstr1zwUa5gC6FnoNyntgN03JsFfObRFHO73Kn2a3G5NMlN2xQH2IwD0tEkWoL9OFXlz1
tAEFhWTRH3rtfEnQFf5Fpn62T+pGbtqmar8bYQSuvGJVVbH/2FZR/qWT0Yl5uHy20fX/Jc5sFykw
o9iRMhsAIT40AD5K+gIYEEMUXa0MAWmlHD7dyd5qRgDgV2m5i5B6RxIeRbhVwo4e8B6ecEPgXZPE
+maORvoaNYmxrWWirWkZm6ilS/Mqf2jNHuivrbWwlVmBKo6jxZC1puM6QEQAM2ZG2MECisuJ2e6x
xZP22tZVi7qn1DuHGrglSFagMfmKfltkIgWy/rQkxaDh+QRQ8rdMWfRaFe1rnrxpqtCTijnDMgb1
n0Nlo+Y4uAc8/mt7SZWgZBXyDswBGnJh+VgKG6AocCX15DSgFsRfT2Eo4mxAMxoqCvr7XfLBQt4i
BM7GuafiJs3BX7cakrCPj93nkrcM6ORm3uLRBEWixcmxSoqqWEzWsfsxTZF13tZ9+cK8xNsVINBZ
pQoJ3gxdCb5wZM9jtcRNzo9mFPJSFn74kn/TXFG8hG0EFDQj+Ys8tFBnNwHyUpMroQKQdtDZFCC0
m3odALFzOSpclwRdR95S602+HX32CAzH6ijUQFoa7mSTB2nwC4TXjtlyEqpYNQq6Z/nkwlL7AMwE
bxtZaDpaengYFgt/6KOjYyHrOZa9sZ6EVYF7M3TDtfzd4NZjmpPfZOH1AE3VQQawRV/s8V02Byf1
rXSKjkrN6EhRpjVTH2T+NKKxkJNQNjf+pKY1aSZHEpJ3QJtOP4J0deEuMyTCogTZz1ZB5csIFITe
YLqgY+sfJipBkgUOMGyB53ycZGIA/EkMrPlVo9zI99/culzYR7Ig215jHvKwLgMQGzajwfc094iO
kYdZRLZqV3IHzot+BOXz9EykRx+loOnJ1wAI0tI1dHKrR+IsJyUlqWlGCqd0xo3D4mhKWc8K8p2X
s2+C5kIkCtPtmOdAjLzbYw6f4km2R3kzaqI+nuKTB+1755a60sMtKJKTc4D5g9/JbIDpHaW7u/t0
gXDxeWYv2qJmFdgNcEM4fZkEZb8RKKc6NeoKYgzj/uK5u+l+AfVCQNDxA7lCEXAKElCcuYFsbHX4
Nt/7soCW7ixmE/Ir7URbOgIktfTlFQGOapGBHnRLSxromy4Ay80i9VOk5NW3X8Ecdmzzii0Mt7u4
fjgCRcTNLvPgaQlKNCI92M4ymg2u6FEwBhrXWdGBCf5ijEm+7uM0ANgClqQlRSnxkue74JW58+Co
WkE5df71Tj7qtnMa82E1x9A6fL+jYe3RHsPygcKO8dEqO36xw7I+dyxY8UAGF/DQBheaBbIZ1rgo
1JaD3o0ZWMr0Z/zE42G2K0U1HuvKP0XWi82bsWeHSiAL6EYNiAIDoO2f58GQDqBqDa7hlh6nsy1p
AILj7UIUSQSZ824cFU6IS2nwaE/OwPJ/9yMPb5Q/yw68IoaBznsQglrrMkKPGgCoylOLx7izt922
ONHazRptifJFY4n63uI0K6ShwXlek9oXZnOwLX1ZhiPa81ATla8ct0Qja+sjhxiIAbc6KMY6yhHo
PTua0uDHlr5PBK4DlWGjBTCk6WxCMxSYfYSw2rRiy1k/m9udBk0CFjIUW9l7Mpmsb9xJOuJ7AxB3
6hOR+2QFtvH0SMJh1K9D5OKbhgznLTSUk/o7Wk8/VYgjjYF6uW3GcFDR9KrDy2vvukcaND3xDtx8
ISX6pmu0AuGPEuBxykSY4cd00nE9KDahZf5NaqcdRkB4K8vRs9ddjv8gK0mrk6MG9WIyDRJHRi8u
u8OdvEJN9o3Z5KBkPcpoF6HrSXq7Od3FdD1+ljJIdx7L7KMA7CEYAAy820UgHz2CFA1v2mF3IAUN
sx0tM9SrVShIhN+d2uYFmpmGulqSguJNoe8MZ2eymZc1fp85kiZAMPzlU91EIQ/Sk1uGgoHVaPCT
HaLYuuXd8BqbABuI86Y/xDIeXs3qRWgFf0lA7XDyec3RBwEx0lPvVgx/tqcRULBL4eG87NQi+g6+
xg6cKUBODTJWP7MCd7JKbkuAuQLeEqxqapllxclh5fCchl31wJGUWoQgYPrOB16s0hRsfyyS+mtq
TmLAUMWH1gn6FVkB+KsGQ5VdLvugrZaG74jTMHRfxyBHZ02bNIBwx0ByGnjU3C5Jpgc4kav38dns
X23dCv2XdQMKNbUVDbQD7fU7WZv3yU6OyeO/hrz7SEWvG2skDdvFrADZU77KOI6/43MJaKYDQAmS
Iw11G+BZK7vkSDM0l1s7F9ylpAzkhxktZVA1BcrgIbxzI9nvXGa7RLPFu3MP5KCdU8bTJnfx5mUy
oLBVAxGr3uj+oe1q/0CzQS1pVuOpCI4AtZ6md3ryYZV/660jjbRIjMpa3SnI2LRwUkfn+seGZHO3
nLb6d/MbPesBqqujTX6N+n6AJ+EaeFEontuW+grAZIMzM+B1qiNJIxQKTLNJ/9t1riI1lQXgHXJP
qachNBRnLjlQPB+MZofO3XGNIYPN0NEsBSDMXeEAHxrcuOG58Tq8qX1qJkPSmIUPwAUTeFnkQzIa
wCoNBc+DdAsIjGSRNMBIDPGtukDnZextDa3YV2g9PjZ+a6GZ1Q7+oWYVf2qiAHVM6YDezFq0m1i9
ms9nGlQTxMsBFJHTO/usyPUuXKLNVp8UvBEoy45tL8CTtrI2RVgINLWDkwGUn69o8A4eke9CvQrP
8IVeacaSlqRgKGIBkqbrbZxU8yc7fAO8BdVYH8mM5KI/BU0VP9IiSQf7ZFbBpa81dGaNeaJteTmC
2kXtQia6bjUrM/CTKWzclgUquoccIHP6JQCKLsC80L2A/4R23aWut64UQQDASgDTa/nPWqHZzyT6
tC+UgSO0W3sksQG4MIBbTgX7tGdxUD/QiuxNC//ZvJu2KFhv0hZDWgLRlfndJXEGgUyrDNBR0ngr
u08tVFl1o3GkAYif5hGJ2G7ZaJm7nBU3hqK2knBFqhvp7KSjL/xotT66l+IBdCB1Cc4nA01X56Zu
rXMLuq2Fzf0SjUEO4MU+FbTELa97CspnWpD9bEWzIOqjDX5PQChlBT/HetQ2dH04A6dMkCrzNSQh
rrCgP5S+Zu/mW8jJbvYrFMQDG9hOmg0aECoNd3Quio9QDNOn7fFm2lt9tYpSX1vgeNYe9Xjgzom8
9HLsl0j8p8i4AtMZxykFZwdGzuCIBAAYPmhqRFeWgmiNlDYHd+NqtqMZepdQYPHpC4dS4J+tydNs
gwxrX2wrgGmdU718yPJaAPc/Azw7ckrozxyadWdZoBUz3WanFfJ2FjexnGTh5+zObvjVtzMkXiny
9kc16gCJyKwAJ3AdmUdfAuVN7/xf1rWrEkc8R9Ee2cettUTHHaGRlAwp1hq3iLTSqh63XEmUracl
c5AdHEHhA8ReVI3EIao9Cy73hFKSg2DoIN2wWUygJQoHBVRBIMjE20KgSEtiDedOCkcWnS6ncIR5
Uow9sAoZ/nUqkWh7FBW91ujqZiAOT3yw+9T+MuOVvh4UprSuBlL0lb5B34oLxHvnXfTpTwazfI5B
imbEyeMdVtTvq/aQlfV7By7PwxG4UEX2LeqcekvNr3e9sbQkxexGMuU16KHY3slv2nHJjjH93KLI
akdBfFZ9M2uF3qMaeydbms5RzBBHo0z0SPrfNMxxbqrannBPLXA03DTV0dq775abOudmHc1UoDyv
wv3UUTfZMNWfB15f5LwVMfd/N+Gzf4B0eaZuggYREHa66fjmXQt+xSujQ5Vg9DQBHaFecFiHvvF3
Wff2m5og9Wm/JZb9NzK6zpdU74cVoIbyPd4drKeotzPAY4MPsanrS9hH/bexcauN1tXbqirL5cxE
M+El40LwnZnGjWt31UQcjHK/IjDf8dbMdgGQW9cGntrL1mcgWWx8b1M1Xv5gE6cxTZkNtCXbaN81
KJtAX56yYarlPK4BMRrbPSoMQDZKVKApHrMnt3d+RoqSdKIerV5qH7BKtDAztHOYYcUOtEQHjdyg
vI6vCwPQvkULDCBuiPxalUxsmgG9c6gMQP4i1IFJUQJYyTTtBtdlXn3+7/8517mHqAKgN8B7fCAB
ez4uV+7g1aqYFQkuuUGWV5jeqdNwMQPC5HKTgVvspcw0NAWhkcdKBRiNPBPwdHrhghWJeSgHFuxp
AivLgQdzRCXrk6QaBXMMvWPriMcoNcOrH6H0nGZmPaIjg1qpgId59dRACgd1TzZwof0WOdlFwLFP
x+p8SUq3GVL8S1TxiwOUE9zHqSVom7RD5crHQAVhUiB1BCzZBQrV+yvwQpota1tt4TmA410Af5ld
knZPykBdqYfqdlwvHCBkodJ1N5mRm+jwHwLMCFBpRrFwL0yb3GZfU7k5edXsWFsiet0U/v8CauHr
/j/+W3wXcOlgP/eY7zj3f1Ae0lca+NXD57xJ2l2s3vCZrDEIG+SR01StZ42TqPe8tNiTcpbT0vaB
4raY3UC1izV4tzBO81k3bVEYgDdILB0Fap+b33qRvaM+wu+jWJ7P4w0ZlKg738ZaPf0EaEuw9x7o
UbPRDC4C95+Padz+SHlafZddl63NGtXUtIxwkxyAFbKzwvygdxrAsZQVcDJTdMBG2iWsbT57J5UJ
sDPlXTPU6gQ+Xu9xo28sxij0t0TVNjG6NWG+1wYPR2tVhz0rwF2JTGFunGZ5YdkoFW98sSIZDVo9
gjhE4pLeyFABTrJpHx/F+bMdx1X+PhtxkJhJ6kib62LvOb5+muWV2qfMgCY5s9S1ZlDRPsC5wT70
OXtchy8GoN1N+zTVM7CGq4fQQCZS4av8iE32rLpAvnhpKvYZchUb3fCyN5H8JH3joAPNCIZH6eD3
SoHPhGoQdWYuTU93tiRLQ5NflAUR7ZKoUhb4lX230PQQpEGN3PVjOi5SxwP+EwF2WvIvbDFcJ7hO
5OnOoT882AQA6vFB26KfB+3iCseTIDftLARLUK4VmwnDUwF5Npr5dzJo1oEsSP4RdpJYeP4ncf8w
h0Ed4XvoGSd0Dj3H+TU0yfFunhgAivTidkR1NY2ajZJeULeCm72J900cG6dJNKllY+snGnBOjE5d
tadF6QDcBe+C5pp5MT916IyKYtBi4Cid4npRidTM+ZzdyQKkD46+AP7Jh9VsQDJbtmCGpykNQ102
hwxQjYCc8ndi7PS3GhAmcTDUb6VsxyUuKqwrr+JsJzRQBXlok7+EoCFaof2Bv+K25YsxlGi0zYHg
B8Jcvu3QCAHUBd39OorC3aBXSV9nXsS+DpopN2idCyatcEBv1GhDudECGOOiz1nXpa1vyDfQcG0/
OF2/coA2Y/IwO1ulyc9NYtvoQVVTEo6N7S0FXh5XVlRlk4y0VZ3CkGykF2zBOZ0edBVmjjXNlFvH
ymZnZc7zrKRwzdhZ70FQig+ywXopfw5AQl03SI5c9EQEoG7OjZdizDVc07bWhYZ0MOUFF+mTAdlK
FMTvR2b/sITpuwsyG7nN10CLyVc3wkbiSlSLRLojG0T3z9xC00SaeasiD/sDZ3n+1Wq1A3XDZEPo
rVC62QMIR8+/ZkijWHilO6J9qVj5Qoyrwcr8YxEF7lWglGQhuj7+I+zHV30sUQMgdX2PprtkM7Yy
e/NbVN8rA/Ic8VNPntqA7yzUkcaove1fgdfoTZ4R3gc3sYnng/IkA/IsZSI3NlhdPIEi5UUmNDQc
leVeDll0pcEqUYXMQHNQCy7ytYVWDjAegetyNqEZ3k1UgtF4wIMVkYSI8u0AuHCADI+gY5psCv2P
euTmvlX0CCTiFe+OjRucSTR9Cp44zhLoIQwFmR92QchSHBvsOjR3bgFSpHp0NW3pNp5+rA1ugLUC
aagFKB/QjVUqAUlJ75bJOjU7uZ9Fk/X9evImKYXgOX+SiuyORCMAwteoZcEBiQEpxFJD5ZbecgD5
9nKWoeRdHGn4nUxXsCIooTnWIQu26BsayikeecxBR4YU6iz773iknY1p37tlmoyvKb6VTmWZ4Ok3
utwARJGnn3CSTQ5Z5q9pRXKrG/RJSTJdmdFMGkl6AATXOnD6RRxtPA4q2BLvMsc+TaNpRjJXKWhm
+kFcLO7Uv3O5kzF01BWL0vGqZTwYxpLUFJFijUxP8NYPhG5ccjZHGnwFGw4GMEM14UNIa4IJn5ez
NfLrKQpgknRFdugcsw4lDtFvePv5aUVR9yysAH8JaBcFBV6VvQLLHBWYNlJavg3obs5RlBYP7pOL
MvBtMqYcUNqBdbU9FG4nRdf+7LWrYUj3TzJtUCxwY8pYaU+mKY/uTc0UCEAJIJ0z0+IL5AZiPNWN
CBglKEGiWQmuyrXWF9ryTgHcUnvvVuwL2YIrJwPtgvI1/Re0OAfnSTTE3QPgTcdDD8K0mx3IdN4h
k7hVm2U0ox344H+Z5fPnwi4mSIXOpGMOz+3F3c+QiShcBjnwtDdVCSJfAEqdVb/tgcCNCBlpUPBI
NAs4m5SzaDYDB8akJNNZTra/hiVlyQGLQrNP5YS9NLt+hpxFs6vyGocgPLQ6Kmhxj5id8KWHTn0N
JTeF4gnrbHZBb1v6RbC4Qlcb0BJIDlyjS9k3/Rl3dP4S1YXVMUxUgQdN79dEuFP7igaIVLT2Aqav
bZBMoRHxgypoZuYh2UTh47ky3dtOsg7T1tS/kl+NrvoFqG+TeG9b0R+obunTeNnEyE7QcaZHIdop
NLQlR/X0YTr/0FFo1jIR63Lh+f5kMx2hxOfpiCKkXqNtrbb0FnYbiU2flNZLDogBAN7G1TkeTetl
ROoV198vsSfwf4GyxQVZeXEZbn/nRFpcwfzOKVBOptpptHFul17XoTT7g8BRoLLy4AbFuicqWlIE
huJzJI2DxptEZRJSAHuGW4aMP2CgwPsnXBy04kQeaEaDSDX8Gc5rmiXKsLYbaMJk3BZ+wrbkN8lu
pmR+FzIz++ZwH3daT+MUZXYVwjM5kLl/80kodBp5yPNHub/KUhE81JZ51UoTVEUicKwFycBQhBac
0somE5JNCgBVHPuiP8yiXhy0DMS2qC9oguXIzPZYlGaAnC1Q7tANngB2Nwy7Y0VC0vfKiJeBCJak
MqLcWZlD1D5YWbfNoyIKF6ZR4iVLC9A6Vo5L/KUA6s1GF7kZmCxGdfzViwq0aDtgYk8toAKXoRvs
gzjIDqPj3A6/kwm04qITw3i3o+XsRoo7mY/TD2owkCK6U5Db3R6zybRHYZ4CzdE24CWsD4mZ1AcL
KUhQnKj1NBURqw4FDhB8QQazKS1nGdOaVF+SWo/05H06BSGr+yA3Vmbrb7tCc1CrwMIrcBuLPfJk
4ULS2UnJSJFaCb4JKpAu1HS2UwpPK9GnHBsLl85sjVJklgOktQbQbRQAzejI1HTjeAgjgA2HXEPF
Bq6VL8hbXfBmb3x3anNAQaCWPTZN327rjPcHfUj5Geik49oAst6XhLl4duS58xMkofhSQ0OfrXfP
Zhv+LVC8u0NLHspJJcMNFJqgfo68TfbTkjTA1/6R5EN1K0vAnlU7eb9P/G7ExZXqZ/A98eLVhY2e
MsQjUYw3u0vDxdfRqbV3f5L5rXwW8ZAdyJYGkDwLEHxbj3XGmkleVPnhv/NwtvkPAF9k3wyTOb4N
znPfNfVfUUwTN+sccDDWT6y1VaWRlj70OAU/CKaBaxZIV6tWLZ2+bMyVU+V8w/qQoYLFHgGOrFSk
r5yk3Gmt8QdFsKtCmis/M+zD6KKeC41D+hS7y23cj2c+MBrWXef8Zav+Zd20r0zU0cFUKy1ObWRF
MWuKrN9yb6hQVheE1oI0ZFOa7tVEIu8wKUgWtE2/dUf8/RZMojb0M7QsvqGB10+ys1GPq8410u+D
X7rroq7HQw2Ij8ciBWTBqFvhzzBODiyOTXTBZsBptgNjjyrX6ikMWTFZFEN4xbOl+Fa7Vg5sA57g
ZcxscF1o7weG90XCaZkHwnPRynQ4a2aMSt7ePZKS5ECmA3wiyCnbs7+27RrohCQnizbxcWHHNu6o
ibMRW72/Qq4XSJSDkBvcOwHHpyjxOGWJr21bPwSyuRLOj02a+fGbaLl7pkX9aUCR8myUmzv7agSf
CUWbtiS1q3+fg4AJ9qtuBF+8qrQfOAusBxZdqq73zq6SzGKAF6NIsQD2y41M2ZPdICYnikAD2jns
hwFIjKtEOZHMttLXZsj5npQkgiMIWLwzLcqw8Q5pXBxpRTuGNRBryFxagWYuSFNb97vRZ6LdcG3w
vhuZkuLjI0ZR0KGdKktTlPSEyIF+0qqlufdHJtsCB3CgxvmhLB8zY1qQBGhcgBPpgcFFSxrKBk3N
hjEiU/MvcWJ0R1zqGC/hCnqBoaI65u2DY7jyAZmV9qGq9WZvNuxZgqTFWJCWBqMu83Vqo4ye7PAF
/KE2dB/Pu8iJtnOsqBHIUHoeX4NryDumUztk4yf1ygiBAkeoVhOgFXVP0too0QouHA7MOQWdNYFc
FQr6apqSlAaX57eWN4EMvQWYhi22szFtQLFbiRYCVHBxIOFZb3SKwysVkHDqKetFkrujIB0KSVbj
ef1pSuL5RFgAGLlYZf7C4n9FY2LgwNkXjX5iHDAxvHyvUaBqBfAROid0igBX0OydhV/WcuNZWYpu
DSiAbLBuqxIgcoOo0Gk66kcq6Kz0PD8ULnul1VT4afnm9wL1UXgNsasabZ6oIfzClzQ3lSAuoheD
D97ZcIPuSyCA6OQIPuzyKt2VeOO82BVqJPUku5pARQR2DMh0QRSd2hsn64wnkXjGE+4mLHANPZJk
AMHBFpAg45KWlTLgtvHdbHl8IpFp5OJkZtELi0YLvCe2tJetOcotadF8YKytEXQ+madFWwuwP1M5
pa/KIufayKnQstHx6NRyZ3dfOkkFk3OE2Y8UNEwRbJ0/GnHo7HI//mF5uP9Ngbz5xLpsWBkl4AJp
GStZ7QzLLkvLa5/1w5NsQfsFDBJrQUqSZRU405uk6PdAvtKARNBHCy45CAvU0MXyfeaIvuB4Wf5Y
zzbJp/XsIg1QTE1x7tSzzRzBc7zyMPaJuR4YYPq9IkCN/KA3yxD552gZVeiNu1mLWmRbybsGHdRK
P6+LbqgfbUXCM8cAJEL9KKwq3egoZl5rHIju0h2/AkkUyYLWG4FKZedv8Zg9gS+0ec64UZ/sTAFE
KTk+1t8aOO4fw9xPHmofbTYkb1zkPDnSRhegoGsXVkkUIKJr8m3A/wPK9/3urHMX/Fdm+MOOuvz0
32cQA4n/u2snExdOIFPwPTD1Wsy+h1I3XNX07HL51NcC+VzGtEOpht60A5Cy0FqiZwdVu5vMH7QD
iWz07OWL+/XkM+mm+eCkQJj9dKMZbz34TnraShp2P8e/c5mi0abkfb8mDfn8c3eK3lXg1nH7ZqMB
HH0TBnW40DxpAFoSYITv0ywvwzNJaZB+oW182/4W1yZSiTbgpI4GIOfCM00bt4BnlCX+dsySB3Lh
pQzrx8m7xH3I4LabqRKgrfZeZvXHJstwrfqxosIBvMm/OTLOLi3LjDW6aIudFdbDay/rQ1kX+jPw
XYpLG+GPgORkVn+aDZo4mCisfsZx6NbMMtMlqImQo6CnaGqjcNqvypOtHraJqgqL1KB1QE5Wcq0y
xM5EaSY6rPGbX6RRdrDAxrpo6G6X1gC7DRfTH8q8JnP6yzDAKDb50JIUJMPdf7igv6U5NsWiJSmq
DDTkQ/eXaQ4tGEN59BzXsngEO9mitVw0y0ddo68cQGdtiJ85VVoj61AbFEObKC35hgxp37QCgaBZ
hc+Wlca7oW868CVgGZhmiGsycSwaF1/qStQPkdyxziyXpCQZa+OHzLG0M4lQjO3s8O0FOH0K2dnL
HsXSRmbky5Ll/QtqAsx1KNHRFZZG/8J4ixwaT+SD7Yr6Cb8862IM9xYuwF/RicM3ZtLnB7+O60dg
Ho34X8WvxP/NgodutBuEpp9y3P6loOd8TQAatjbLFrX4iSdOqPCv1+iLa1/iQn+0Feqnx4vJNDZE
tM57fmuKZ/ZkWirUT2UqgXY5WPIFhXjGxnXrLlrG+WCD9+nXddQX6FmLyoOGw9kS8LrmozmE7jY0
2YiOai9F/2SWrYDpnH5Hhuxcusz+qwXGZWXK6s0cbHtZOkV8TTTL30nhyJ0RK4CZ0GuXAt2pP7jn
beq6yXYuiqZXYY1i5Mh0ItAo5Ea5d3m2I5mjiv5pZqkZLXVqESAhDW4b/mEB03pDJiQCiSRgZRxA
RILbGR0BAIraE8EaASn0gf4ho1//eU1qMiQZgOTSfRN63jlmEm+969bRgdLUBepXoOEXL62sZ+Ar
7031Nx0mrNoVWjnizszvX3G7hXL0Lr4xs5VZAL6qGzNArqNOZojXIb44d4MOFITYYuwrswtn55p4
Nx/1wvsaA1sS/yR9v0KLufe10bixxdkwWFWD4X3VG9AvyLIQa/LV01TfOKJ11+SbhzXqgcGAsSFt
VuAYIqoMDNzK13FxtPVRMbYlLVpJ3NXQAbaTljVI41aujsII7rfl2irB3NgkDfL/dqxu09RVgGno
H9MS9E3oNlM3AoVmrAQPtB2Zk+Hkc+9O60S1eCQo70YOHvDBxJTLiddWDbFl5Rsk/qKJ4JYUlkB1
+82ahCgQFwtiYyFMDivvNq3pGBdagV5cbitgqS/TvgcemtI2n9peaQ3wvt9wuBRxu6l6kI3M/pay
QEIEz6XP6NzywmeRdrf+v+5PjDCxHTubEk0sXqFvUUAjX6I2x20yGt+RRB+bl4qfnTAQ37JqHC5Z
r/0gaWMDc8JMXHtFS7SRJUAUStz95BOPT30rg+uYC/eLDXhUipz6bBk1oSjSfQaao0pRTOSqgo6G
QiRIBzOQiMwKvAeCkILWWtsAhYYse7N4t8xYlJ5mc1qSySwLKwccPRxHoqG2v1OrQmYCRDvJgnxL
S8+TT4VU6FxO51yVFbU9+ADHvLGKXDFZDZHnXMHfMMUiKy9BYiD2/eH10+ozVq9aKGhHsqLlP63I
OfeiSz90W1fVlc6/aMSn/DtZm6EszKpTUIx8/lbSL+n0+0pCQb+6s97zmVwFEt8tFHayjLnFUXyb
uosOlbLPKGV8QoGldS4ifXxGGyte/6LMXZGyGZlzbfNxFUk0ZaGBSeoAMcT3MGm7CCUneN0Kl12k
biWttEJxAwf7vArlAPt4NaKodUvGVeo4p8ztvk+h1LaiTO2z4+b/vu2kVBYS2cSbrVnugTRq0LTp
h6Ad1PZtAaxjp0zlgVx/9xnacvxO9kzF/fzxva6MH4rQ3EtVKNwLJo80E2r537IuQqc9Dpjos1Nu
/y/f3+1RCvwdlGmWr+82d6memVwqr0cFkNagUYolODaxJr4iTxY9IQnwnNme+zrquY588Vhu+8ID
bkSVp3i19S1wZuMRquPl9IkGFMalS9OOk10TJ7ilFFV0sIBAfS7tMXqqI7Bk2Vq8qdWKRMgC4Z0w
DWwA4SIIj1sNfSdlvPLDXZ64gJFz2moLbkf2s2ybv4rIbV6HTBTI23rDs+bjc+Q8ry5W44ADGNXf
x85Av1E/otS5wQXug+fii0PyJnsSDt6ZZVazb0mvAzbeCJM/xt4/1QB7Dxf/235FUIzPcRan6yau
wObrSECEqvuwQIx47NEUkO4/ARTHN77LyiMNJKeZlUcfdrOaZuzTeoolrLhfl2iON0HZuTSKiF9d
M3J2oNY2dig6Ka8yt8ylrArxBgqyPb7t/L+KajxVtd1/B5eetoxA4X3BT5ju9bEDua8ehdu6yze4
UfIvNBiqqrl1NHMNikSGc9MvijGN34BQxcAB/yGvuyA4/RojUEnIyG/KVafonzhaWc+DmnkcrEal
tP/EFY7drUhGJpFvjFudsz95FyTgAPp0E6AHPzhCVQTDVVmQTrYVzOboPop9KDDtNcvjfkDH1xxd
fRIyyZmBOvjPz0MeOe09R/h0S4MawC547R1QZIeN1Mfw/4ewK9luGwe2//LWj+cQBMfF21DzZNmO
5w1PYickQZDgPH39uyy5LbU6nd7wAIUCqDgSCVTVvXfocmv7tcBpvUR3s1mJLcUsdCElo9vmc16D
4U4XVnDrtF1+DFG4Sz2y41sb3BpWt/QY1ClASORoPk4sMYpNDGNDfnSx8VybcR1c/XWVwQfSnsUS
BwZndvaJu2Hc9KMmQOyCu9GA0QPX4QXe8tSj9Q0n85no6yPdnD5GIaNnS4zh7uTmVsPa1KFkkHTQ
vfJbJ5A3mXnPgM3BdyS8vGh9tmlciFJe2d0EmIhccOyvpgmZ1eiA8DqQtVStB8D61yq0KMoN7GUZ
xrZ/HgCTVLeq08A8jAzle2Nmihupm90hUok2E3XCf+jmh2eWwVtpM7VwyiDdAdFu3LqJMPyhY8YP
1JLtRdVaT7Ln6SoAec+6UZl60Hn7Gk0rKK0EtWgvcazqRbcB+BMMznUrX0DhvMqH4hcOJfccFB63
cQGcgGghNj9WxrgMpy7Z+p4NKzkiENL2lnlLzhor2kMhkhX1uIWKMtZx8CLKNtiiNv/zMnjcyqYK
/2BLI+bXMHWNcghX8WDeXk1DJdq/rDLGgH4CMoO7XDRPi2W6CSbUv0+lkZ4mUTPtwzuB+q4l+elc
/XRH2S/CYGi3qJ9vt850gRQbjgbUBM87mjQuqEle1Kdxap2nn3zOw2fvi5HTmhd3Ot+ZZl7f6Lwc
tWw+/oRAox2AHDI27cUZnXYCtHW1NH1LGcNpJJugbheotsT0wsPZ5wR1I2PEcoDb/n38fCNq0Rr8
6z7nUTaCTtAE0/esqFENnA/49hlmGW2kYmLFhZ4+QYATTEYiff+jx6CN8uQx5OWjiVfQukg8oFqH
qn1jjndvuG37TYR1sPNA1DpHzrJ942P1VJm6ex8WOGo7VmnNyJ4n8m2oRHEPOTN3X9laP6N1Rrv6
UJbD75IAnMwZVClPdqYsULqmmbwb2PiK2vvUB9VcuaWL89X6nc3JzAbfn8knSfL3/4gEMvsfgUDT
dg0T2DHQlOKTXcmJCpTFe8HQeHfYDdR7aKuLA8QwxIFaYFj5bKUoXpKQTlyT/V/dDPUuhxJ8S9MS
UucVtMZTQ4C4FAspWVbbukC+Yeqd7VerMaAAV6piv05uUI3rfHI5T2O20OdZBmK4q4Fzl1ps+vam
0agvLj4L1FeyGao18rnbG/mKA/s5P3Fhq9BaiH56oRt1fy8hMFcwa0cXFmrdJtXyBYMMwckkrTID
3HlySVIrBVL+a0jFYb2L2ZxDah6R3TwcdrLOOnxTpiZdItVEq4xpD2Obf5rIXgTmKrJYvC2xLwFD
BbeKQ61BT9xENRz16NJrgAvMc+zqAFYrf+It36wkBKEONFo1OhjTqM+hhAG1TyjdnBbsVVKuhABC
PBjy96FO82MrU/W85k6YPyd43R1FYLx33aiezToLN9AGH6DKgsGCG0AztRCRp27J/wNcZDr/+C46
OoLRtmk5NhAR+hW4SBX2GA4on71zhSPHp7Z2ta1tAIhDKpClhm0FjmFqdbaFqQftCYhHfo6c5CJH
iFEmjWscKmUwBNbBG41gZ+dbZjAeez2Vx98NQJC+XIuyzHFoQuQ39BAtpgt1O4r+WtPI1bAR4gQP
5ryXsx3abyEwcXm06ZDFuWmmS45UCiAEvb6iLviYy+Wff8zWNTjL0B1uGQyIVcczLd27+i1beWfH
nTmad3bo3SX4ThxKkG3u7LJBkmtCKsvpcU2XhuHvBgYSOSsTHi8gtsqeOqeB2EOo/QywG3FZaEI1
GrxUkZlH37QqcJdGq9vb1or7g5OCecs1gfu8qGM71Z9RKZrJQdLnU33auVyNitkcJ6rXccbX136j
aYSor+bWLOKqR/kaagCCUGQ7N8rx7Mg1aAEbUjxlTfwzrs3gp5Y/RsKsPmqQtoNULxkgl5KPS1fg
cPHnPywOBNffTMYd5k1fTQ9CmK59BZ6SUZz1JYpg7uziqRUiucH2oNjGEdj64xwh36QcAt8pc/cH
EPYgwsYfUYbBU1XkzbPbI+bn6AkqllF14Cd94O7NWEecO8hAN59Y8o1sdLnwOTUL/bWxxm8BgBfI
r0EbHBhjHCc09gSYRrRWtl2tkEhyn5s2RWn4JA8ORPUM25Jgn4Gs+ehCvsTPUv4LQkFqlSSDMmbC
coatG47DlqtiwO4nN9q1PfXJSBccXF0o6NbIUvDscwoo4ooU1XxwbNKgxNNyWsipgIWfeV0oF/j6
cd9tmmqXlfVNwW3tyIBDRPl3zWOcH7J2gQrbIF2UKUOKLLAPDuKwYNqSqFLyOrVGUWTln1y6oYBY
YgggCa1DPqwI1lmtjbh9zcFNAfzqQQ/adpGLIZ4xl7MDXWjg5KNAl+ebRVAtz8NnH2qVRYhP7qrd
lZ26Xl+n27KzN7QmmegiywiVjbod6ou86DWA5nDzKx+yYVMz+oDegIJ6cinbjm3qLvlwHd2E8k1t
ASxRhjs+QrYdSXz1EIWB8kUvmp8ghXHitPkAWSz3LS0qdwoM/ZqcjTrKF5FO1Hsf9JDAbKvOhfJ7
wFtoE6F2JSjy+jCRLy6A/VUzLx/rQ5hwPV15+Euswc75GHR1bWy1oeX7iG1PvTFRH3EcvRZenADJ
Y3RIe4rhWOWgNg3aPr6LdaiBeVzTAeWsEsSxrPwBOovtTEJZ5sm0GwiGld540KzWXg5aUK+azOD7
krNh3SOtu4MIsL0xnd7b5FKlO2GL6ZAhf4ZG2/gQeFHb8wX5fbBLR2mvo3bjrxF8/YVan/vUAoAF
CXhq0qSr4bPNBEU4NlPTapkZCOmfh64XunC9aF7MOjWvp50XvPjkp+Z56OLznj/qxV0umoL+vTT1
4oYXDhdNWut8l6Qc488/1dl4ceuLmRf/rN9+oPPKILt1N39+vDLnGptqIBtg4JXPcMHz9bokDi/F
tIlRmXwnQRXtN1VT2yh1zcTW0s3HPBH68WTDozla9YUCC2UMavlFHSX63BE2m2cs7jZuAnA2YC6m
HGYWiKBvIf9rH2McubKA4ffS4keiaT1KPqZBuiiNx7c86MAk2oJQ4MvOAzxppMCJg2xjFBfAOekI
AqZDXKzPjmWe8n3A+SpIp3vYgPj6KjFAYYMQHr6q2VMYxmgpVz2BlF3MUjCYP0WRh3IYp6+eEHH5
8Hg5J4LvUyaqTfO5heceymG88o4G+skGmUhtoVHVAoqB8rlplFCVomxVV0afc8idyMDPtqt1AKbU
FuSHn6A1a+20WNhZ2h8Kher0xgmKOYq9usPFRXX9qUsuSMoVc3OaQS40d+xQ0ufXNftcwXMSu7tY
hyZ209oXE1sdYalyWjyotHCmeSyt4lWB4CIITcBMguxO4HdcgSMNNcBHDTFCXHpvbaISiOx0IXuU
K+yyS30jDc01fTfI4j1j3s+ImQA8ablYm4mhg26z1G8UouE3ror5LhDj8spO3cDEPxFE8u2cJtCl
nqZSKzQYtnd6sNM7gEsh3xMDchsFIECOBg1apApvThTz+pmToTtdUkhvjZPGh3Y4Wal5MYQsHsS1
YxQfkrETxuCrDhBODTX291UBYRYwPPZb1FKz+9ZtUQU6gBa4SsZ0VtbQVqg8MDWc+rYsZrUZtrc0
t+uRNCygteAXRYLiJGmU/1HT6vzjEGkYIAjWOXZIrm241tXGE3kAEMxkqXVrDUMPAucWak17kqL1
grqaGygFR6YcdCyqNCyoAGcCYSRQsZCtNcNlhvpnQFH4gMmibzcMZSkb0jIlTdWacw6Owv6dNE/J
Ti0g9cFuqQcR5AtHmyMTCBUb0K2D94eBTHRZiO4HCvv/ovI5MfwQN5A7sSRQiy4n1p9z/+yTIeYN
BmPsHmJN3I6TTGGsaTdGXCS3bOqF6NGYYdX8UbOjoxHr4jQ29SrTtFauI8aZltgenlFaB031EiWZ
aSkWpW32D1nmGD6egPV3ZRX7sUGmFMTY0I2K218gWHnmGRR5Ah01SwiBNPcaC5Ll2OfansWlWP/5
YWxeA9INw7Bd17a96QSmO87V/yUIdgBIrIP2LrMblHH4UR8Au9KyReCKBhog0tmkoVdC0zQrjzLn
45xZqXzyLE36nlflH8xtZi3khEKfg81Z9fHwPVLK9o2yt7+FDHlmNug/HAfyWLorgAfxPA4mW9Hg
sTN09h4/n6qYJ1mEb0WotqatcuyandTen5yg8dCCPxR5R63zvqvYXMhEqtew4TjmizrYeoZW3aKG
CnsRDbnxPOnb+QkEUk50Esi/9PsiWl7gQrjz9Oe/Ijf++UozHZPjOAt+SB1AzquzrBf24ViWZnxX
CVCnVQUYhxunvw9UCkSAFdZHr2v6XSXH98Gu3y3b5L9AOa7Am5GK99oNxXMeIOQemFVy7ArdW9up
Hqx7txJH3c37uQ2p4ucOU/Hn9nzHLvg60N13zTKaVxZ54MqoI29TlI7x0nrLxlbNq+xUtPHaolmQ
VyL7x7ozJAIdBtSBDRyQ097ub0IzQg5f6SMAOXE+z7w8e0ihLXuT581d1XnpAxd9+lC4+qLutfCO
erbUJRK8vNk0k4eHR/LKQUZnThO0UUGBSFV3tBhNcKwJGwDyMAj74Lk91SjrlipvUqD6QCvBTzXE
VFPMojybd8rVT/XJ5EsDGijUpgluvBoGPO5sy0rusDNI7hKpz3u8/SH05/bhrEiSWyEBX6BB2TTJ
XRpCmEU3kJtBeBYumicC3wCacyWmYfKxnRZY18BLlrwahxBZihHFFIE7CWfAh25nuGBKcj3ezE7r
uIi1rINIgTBu8qEbDnoZbEHA83L6NNFY54cqLYGCbfrbTzb9JHHXZl6gzKFU2Ik0BojumRXc5FOP
TOfL72ynuV/TgFMMdrYrgx2PdX2pbM3xhTS8x1i1MzPPQSPYu3yjgwBsXg9O/xIPKOZVoHE4kFse
gapqskepzjfQUMFXIu2359JfKgw+1fiaDg6WhtZ9p1HwO9f20gniBNQL+bOKjQ9Ee/hd1qSAA5iq
mREcerJzVN7/zp7W4W/tgQNZEdaWUE1J/yL91XkMAZcwOZ4IfkEDBvBlm0+wHOzI/CEpvfUYuQqw
nKlPfL5aihpbE9JcJ5sTRQrp8jKeA3f9AVU07SXr+B6Cn+qnpo03YB7vXlIhwR9t1SiCr9wIwT2r
XmZxoT+EvZH44NRGoNgw3pq4cx492Si/DFrvvXPjeV9Fk8RVFUG0Lva+hx7OcmM6JA8SSchFGSjj
UOsVWIDboF97nhsfBUAocxcRp03qlC9pBgADlOHtnZioNalFNjdUQJR3Osdh8a8BOzVyZKKmKacm
eVL/Yp2hgALUYOd4yn45lgWAGKhhnQkKZkZTXLOsAoQ4qUmXOoMyZaJswKD1MovmlW4+g8C4Xsbj
aG37xrW2cSHtLXUTBeVAxEf/6guNod9OTifPrzkRjZDxPEzd2qqRfqteK5Z5azYFIYPRek/KNDtS
DPIjlkH6HCNVdvQ8sNdMHkbHI+hgVf2cgpg8cYc5zs/aKcLpYj4oqtLP+YNtZkjm9fkxUAly4wfT
hthXi7BjDLmeEKQLdDF1i+GwWISf/WSC72W5gpHG8yvP88yr4fMALUHd87KjCobZn99ECPxdx664
iyriaXcG3h7duI4KemCxR9WbaO+iOCwQ6ShsUB5JWfwA+868mBSNep491KnjPY9FMszFaGlQ7DRW
eIGF4JDAxXSLNwXyrY0jjU8T2a0KEL/K6LL51YBs8nCLZNH9ld2FGtQRel/z3oN2C61Rx/qCR8Ya
ha845ikA1wKwDL1AmL5Zdqh9XlE3cfpnj1XerclFc585+k3klcVLG6FacJTpuKBuEZW17+LUe2M0
YfuIR+eM7BUkr7ZDk4C2c7CKl6IHQUSS5/aORi0xy7G1fa6bqAG/cbRqBb7A2Tx2+zsRC7HqjQGq
QeDW0HcibW8EKCFvU098Xhoo7fk2a7p1YSvp+SnrvA14nX+Qy8kWOeabW+YxmIwmlwTaqWsg62pf
TmudF5RWc3AKlayZqz/ErY3y7Ei7j22zPNRJLlH1Kp1XLUbGNndAtoIc93CXCOs7NyL3NQSKcO4A
urjtRjyOXFDsFOPovILNzVq6Qb1E2Wk3OwfP6xBsVxQxDyXCejYb2xV1zwPkTKMtKkBWNHC1AEKj
qZ+KGOlnBJE3sTHe1BMsGH9jtm8mPhXqnlptbgOVpqvF2UYD1eRHLbr0su/XBqSEqkUC1uv7TozF
PXZ7ahNM8X63GcB62zddOyv11Fid+lbaztwM8ozkDbBLu1bpLagpIbYHPA44oR2OWtI6ynYsLK31
qdvWptqXiByAYHpyoj61vEAioOkWkIdziol/eho+eUasGddFHo2+x5m2CCLZvfSWs6LC3mRkBg6C
bXRXFKLdjkIv/dYDWw82F/gfFJpzAy0GhkwNwgTQaop/uL1cRRIQONQ7lasKRbRrr8/kkyrHPTmM
bZiCBQHCxeeZsR6KbwBb4vwZ4hDU8ugXq6qXrJXBSyDbEqSfFr8vHfBiolixPfDaLTe6G8oN8onm
wUxHvqhBDvOtdUCpaXVF8RojHlG0OHRw76EbjWGlIuFuAE6YW82YvZQhCl3HvBxWgPFWLwlKlixX
b763iGHOdcXSnR6VDOXPyLOWafO9VyP3dQBFEPMI2xnev9inTdXatcgjY+6avbjxSvBAA0e1jVvp
ZTvE0+sS4QAai6siNOa12d86LiBMVgQOFGjpaR6qF+IU9SvacYTi9/cWypizjhvNTWWA/b9KgbJB
5Nv47mjDbRYY2oMEcnnTjipbWpqnvzlir1mV8V24KP0M6lkGeADosfC7OulJOK0IF6UhKz8CR01z
SyOyhfr1mx2UYpdEFfzbLLPXfGSIPeP1O+tw8uigRLfC2XWcErZOtR3qWKs+9AiUrhpokmcNS2rQ
wjTS/kbjOIjBtbHT22pMQz9FRZTdxygYE5b1oGfjRy5dCWk7aT+g4L+f5aGbbE6DqPBaoLrUW0Dt
yH5g3E03WVV2M29ytmJNHcae4U2HnmOWyb0NnguaSSbUhf75Tq6Hpz2tpf/bnWi1GJS7/3ank4NE
qfDXvwmKYx8W8KiS2/rSyCGia04XDRCFUysALyw4fKc+XU79s9MIjO6FuxpmzVDFFxaadeEF9trZ
icpOlNaDDSzFQk060zjaAF2YhE914YTbv9tlzLXHHju239krkOJueR5lC1aG7/iKan5kF5BEcQOs
GmgvqsY5z6vifi8mOyhLIYVdxa8gCRt+Z4+Gtr+vUOl98m9wfGEolkJZvR6Z4SzFntyPdQBLGqgh
g3XKCOWSmQzxIOqzrmn2TZfh5UbNkCR46l4C1K3yJdl4lsjPYTnaWMQqY1Clx5fzTgPkTpeSB+Wi
gMoW6A0g6kO2kw9p9JzumI7Rd0jJJ6vTZyHPEjFY3Awo0VVWBfenEmG8maoQeOOSCorJRhc5lR+f
uxc2Ga/CTqs2KVSBQEL6VilR4qzmVS8udLpGHBIBhy3MGzz5lE92s075wjUKsU71sn7xSgcnakTL
6rpqb1GB9x2Z8vpFGai3DJgZLGlS0Y4vsh9siDMb+T0b7GPeVDFwf3W2VEKOO7q4ohvWHX4S1IsK
lHAlTQrUVg9VcMCJchjICsot9N2Of04kY1Z4IEJrtWR+mkRGl1cQXKD18BbPVxYSYUPnZ658YyPL
j1bVMaQNIdoFzgoeLlrQH8+knqVQMsXw+YIjnIezWpVD56kyw0WoWjYXdd6C26OywkWHBOVMgah4
Hkz1SAnQG6vCzfYu6lPNhQfx4S2HJJC5oGGA0AFr1q6trczDB3KgCW7vINyTjvUiqD1rpTtVe6c7
5i/IVPRvUoblTB+0+kDkJ01WqnmHiti5Hbnlceidt8JqtCdU7sdbt4KWC3Vr0EIsUGYIDCQUPJ8a
Dj6LQJmgmJicrVEeWy9L74Yx9h6hzWxNTrRgFlpv1KMFLT2zZ9Q1UNd3WpC6Wg5WQYim+7QomaZF
FZCyd33feo+ZeUN3/vun7Dzs2mjRq09JXejiiotPqXMASAF3OC1oIgNa5OHz3z9lHI3BLInTFvJd
OJ6LrH7vEjku6cROZ3yyU+s/bH1xPfU8H89cCDhZFjIGnhpAZgJEW8MKIByaHoDcITR3suiR2P8a
1WQ3qVGmQpvPzKzNXzvHNjdFFTjzIimLV9Hkv1AGi7dxPAy3IkcGHmzTr3kjvTk2hnxD3TUejZ9T
20DgfDpNxXHgl9XI/ha8aN0GHMT5Gn8Atj1fRmCNtnnRWvaCjPhJQriBmlGtqxJKXX/5M4bS4KBG
WFRvYw7mjmrmaSB0hPQxKkwzXyH0u3MnzaGkws9gj6c/RALA4x8uQwkYajF42arPnPJoAqq0Bgst
vhMRFKx9VOdVx7xIi3UnQbYSTZwS/SgxonqrXgMll3waaTZ5C4DV8TAW/smRlug7ZwSnRQQ13w7B
rTwx7mSWF89d0wH9gmqU2Gb2Quim3EB86MIuRlRZo2xTbuzJPuIMi0Pv8CYnO/k3dlxsUQLr+kSD
WwMXFRsa3xBR7pkZd8DjDtV3E7/NlwsR5fIEigtc1tg5+EDrQoJgDkZ1thJuZc9dwdw59kL1bR3x
+hb0B9Vh4msMvNjwULeIAbeGAgiS9/pa8gpclTGT5dypoK4a9/m+TlWKN9TUbPMaREk2cnRkM4cM
wwX+rPMLzygY9shNj2saVqMNVOI0+dq7dWUzQyA4m4cZSk98Gr9o0iSazhSqHQbjh6nVFurMh2Fm
jkOzpu7oDDnSy5buUzdTNjIQ7pvtWPX9lT9209Y3vXU+/ZGDjmcA+RXITo12E26kN4zHMDE1UGVH
R8W98UgmurgmwDUucJ/+2UYuo2GjmBfscHMaOE/D0zHw8bX1lmdbOi3aZ+yxAVfu9rxS3Sv9aIBP
BdLx4c15oTK23X2M0PjZRK3Q4RIS8PzjvDTZLRtxzZGV9Yy6Y4wKfyjN4XE89NZwWoVG6Ia8nUoW
a7NZk43Wok+YD/HGAfvv/ry8q6faTYTT19efhTylDdas2Bwu/lK0tAaxpxUykSMYYsDVoJehtxWp
RFEygIXf7ZFt2i6GmiiozGZNFY4fca7FPtdQAsMcaGc7KPy9jVwAEbtKA+sicg/7yqiLZWQgWaLc
rpipIh5f9YbfF9XQhcjj+kD+xiAhslFGI3L7BcwEA6okmHXXCmUs7c6BBHTeQrasz+uVhnLU275M
4nmGoxbLzX6VthBXMo1OMJ+aVZ+ubE+q3YUtmXwGsKPreWbuyK2cKMjIjrB3vtQhFIJT5TjzXFBh
I4E0+Gleaa9MWm9BX7P3UVRb5Qxj6CMQgfhTYUJNPPxVo5YDZEpttA1AUP8etNmbh4PbWw2aR6Df
IuOmBOeAPpF7OFqWo5oybvyaqDnImFC4nek3WjIWW6cAh4g1XRqlW/+VG2TX4ScTCHPTZPgZGQb/
RyLEtqJwNJ2kvnML7ZEY/4nRv5oY/qkl41CA/3qwkE6YYD6getmd/X5nO8/1zKTcBSlga+qjRIHr
Y++WweGr1049LUk/CgT1TmNTLy2rAQKxNW47JSUNVNvPkf/ny1PKMtObParT30dSdwAHxVo1jB9N
KKjMapbqCxsic+4+HApnUU0f/qLM81zgeTLGLNTBWJ5rCxHYDXRxtOQQdY51N5rqAxIc7A4qwImP
3U6+HxBjWdS8ix5bA6+fusIrNnprEk3/madN7osCVEq6WcbLShjBLkxT9z+ChfY/kn/mlK+C2qzF
LI/Z7lXWCrxEsdCqNr+rQB/gYReX6fq3qmVvkRjTd+Hqr2PTsQcL/45Vl7VizdKoe/iTA84O4mbQ
ebHPOiCZUAbW4IeJFyupUtPrkps14MSJWy/PtgLVUZu8aG5TG6i4LFUgfYkFf8zASu6nYLMGsN4w
Tt3zKPjkbB+1RlM4rr7VtH1vauI+Rj723nWNYJNGVg76CnRpIDBHe44cKF+cbVqnfvC6KHZkCuoy
BEJihhQBAuFeZiF73cc2mCXRCvQRxuarfx4uq/o+yiIgCSFwtPtzQNfk/yhGtFCFaNugXjcdD+Lu
V/9JUW0KwcaivU10RGmNibcpb1DfFqgCbKuNnriouorXUc3xQyoaKBaehwM5Rhx1BhXbI3Qxh9As
qO+rvJv3Qm+/RZ0t7wf2iphV+60JsvZbjb/kzCqTdk1dxnprZ1Qe2MWmURtqIN9ANA3i4cg70KxE
5e5SVPoTEk3CJ5PK0vTesF6oQ/cZqv5y1Qiv1rlkYCGKJL4oqq6L2q9wsNqjCrXcU0tMI16a3Asr
CVbUO/nRFOqTn9PlbypqSzxltWGZS1Bz5ojcvBrcRAW0rJ6RTWy2VaoPyHu57DXUhneLlfKOF1Fx
HEYEJ8yuYa+i7/ishPbLDrwc8jHh2ZrWoWV14LFWQfvoZNvOSLRxKUaocQzCzPaahlxYKdtNBb47
diAbXTIc8PAmmIg/JufTPBqhyZniWuVPs7PEayCUPC2bi8xZjw4EnQfZQ8wWscJB1Y2P8Jp2q5WN
tVMh/hdpwE1/hCOgbEZcRUueWXzjmYJ/+83EinFrZw01ov8579687t2LPd8qxviGcGrFJMuB4j1v
3TkAV52xazQA5mrw0kr8Wq8G/r4IDdpeE1wvUnIr2Sk3eeM4qPWArD83I9CK2EwjoDVtjid7O9m7
ye7+zX72R53thb/RmfpzPiLJozlSW8jWO61z9qf17dSM8LFT5NUtK0/noZmt8EwYQJiHp+KSiJXc
r5HI7IYNkSYldQuq54YjlB7uzcjNn6s+Gpa95MYmi/LoPg155ce9lb5/eXgOYLvkESCQc58xyJOQ
B3gE94gq/mENxcU87OVeBJ6zoUcksGvVkVppnz0BreVsOqa10WLqysmt7zpQJ325XNjoofo1TWkS
LHsuTuKLAPso6OlYVpTMTyqakITO5wIgs0VIKptSK9JjYd4TwxKJajZxn94Gk1s0ucm6tw6g3Qux
ovAGlO7Ww82gvFr7VmR2uAbnhYfT1ZhrW/fvF9N1Dqj6rVZnu5mhqhVEiSG4aMArsbULCYrbahuV
YNTwiYKZ6vGDicfFJrpnMlKfWq46dENrHyDyFnCW3JSjxW8E9npgsvNCc+4YZTInI11Qw4wRKG1Z
bZnchAIseGRH7hqkeNMEydt128S4+1cans7kbOAWEqOosyj9U5vMqaWlKFzonMWfz/BDDuLesgWZ
ScTkhLgcymY+ct1G6jouLFDhol9oLaR8jUDzAS0CaTkkQUAG0vb+6GruwkgURPioT0PtMJQHauFZ
2Oxcr5/FNEoDYOX/HKUu8KD3pR2gtD5BuWQ8/fCnS8bbCdEddPoMeMBgTkZuq/imzT1chN9hm4jn
vyX9WGDrNUOhMHhmET0jpSw2mhlYCFS9oq6OqrWdgZ+gH0Fd6j7ghyCQdQmyQJCpnC8IzhfzLLCS
Wah9DdeyBuFKMeK0SZ7UP7VGc1ojSx+0NixXHohEtwOKV5hCjN2BuFPI9/pQG9hvxCiSpCaCeWqu
CjbODKjAA1J6Hi8VN/YFMEd+HrT64mIcRd1/zVcyvneiIVtfDNPEiz6ykH4Hlv6dtAi1Ot0CFCvG
6cPQHaHy2GxDz0TW9Wvp06dsQcm9cjr79WoGdXP6hyChGS6MrAxnQ4VKP85tw4eEAjvShetNcBCl
6dd9bpxMZE8cI9wUKc4654FycrHrSi1GBdoIVx9NG/V4MDqZB1TI0KJse1oZaNHC//PuxfkHxsd2
dY9z0zJs29TZNd6sl3ZiVKgkugWhEZDLEO89chR8rTvL7XCQtCG6lo3ePDEr8ZR6KO6QQE38DCFV
ChDbr6FtnnHUCF8MFsp51+AJGPIomckEqSFzqOVBTCzDPYdEQuU96b1b3zS9gx/lZLY6UwAiOqgl
dWlS/POTDbnaFNMBYnCKXR1L57acjgxfPRqLWjC3T2PKZdESmyogvJCpONLFq4xXbAvaTcyVvQ3q
tN8h3AydBVDzIGfTQP3EBpNqwmrxodRPYB3zH6w3Pejk5MNNPHoDUMF8WKD+VnvG93nfeq740MIS
RY+a/dDw4WGwo6y/A2i321hsAJFxjFK7wE0ZsFyjvvcyT99fdcG/Of5HhaBxfUgwbcfF2cDlNupt
TIMITt+/3wNsXP3f/7D/DViPrzj2FQ89yC0gCMD2UddBrYV3/bLxRgC++7h41Wu+CDOdPdrNIPfQ
retmWgs3ZypFkqg5OwyezsHXxPZWPm6cPjWKH3pYYi/bAwft9Hzemq3xmJp7sGlXr6hx2CKNkj96
fdxtZWZDZW9k7n98P5lxfV7FCQgwH8iigR2NeVy/omeF0rwdqqAJH5y8XPAmfmhcHoN4Kqu/hTpf
I0jqPDcgqNsajYmKIQjsPoeg157XEPDZ0mjsxpu4HIpvffX/pH3JdqW4Eu2/vDlr0SMGb3L61r3T
6ZqwskUgOtGLr39bgctk+WbdqrveREsRColj+xiQYsfeKPg0QXhAUfXUTgcVgc3wqQPD4V3jTPkl
9opuYyYm/+oE06rMXfc1KGO5Q6lkcxxjVIMYifxEAaWJIxIHkpF3UCLJN20G1Y5qFNjA5OWDw/zi
ocl4fAhKs1wvPhwspGvf7KsDhdCA6tN16FrZnZ3xes+DxoLQLIpLIAnyjQLKrFBgEiqtVQhtpEvI
ZGLvAHgYd+Cj5yvckIZ2BQq5FxCeA1RVMP8VbKRbvPYiBWZCSCSwITHn1Yp98k1QH2l/0bvTloVt
dxxzLztJPoKKZDwJ/Y+ppjLF1wGHKWQGVl3sQlVle6L/lnEDolUf/F2QHPQ/oXbDwwP6RaG66Gzj
h41G8RUFcXG15Q6w3pFmQE786NsQigLbsOYuscBt6YF5b1VVwnxqJoNt+lLVtzUqn/cGD8JTNyXT
OcYxwT7Ik/zOEsY5toEDimuZXga16Uyvv3R+M1yohxrStx75wF6Ao3PXhkxBmLdg3YCyw3+/b7qE
u9U0qJAO+v5//4+LvR7Dv5wu1jVx4/wPXG4zZq0qy5w/AeaRn4vMs6+B0x0qEg0kU6XgTeURNAKj
InWuedMe8jFv7gUqpm7juFyjEqG/K3M2bsvS7e9igb8Z9cj3y2jjQ/az7tm6tfPwMSvbrauRVZAm
UZdJAb9ma7MBN9e+AQR5R6Ndo6q1DEDPSqPK7M557uYPKOcFgEABBR3l1qlJbOumdn3+mIlBHKqy
69e+0/FHXhfq4kv2NZLFKuvN/Dnqav8+s+ILEijGJ2FW/CIML1iRmXlNt7fBP7kls0a6CKVPyXQk
kyfDD1kYLjQOMFWvCJUhdprrSocK57n3FdCj7bGMNC9q1W3piQD8q1gzb2Jnn75hQ7MGWD1/HlQS
3La1/4Wi/LHB7lpP8qx2NUHRsj02weCKK8Arj4UL5uU4Ah02JFnlCfsoCChadvnZwr+/o2owv5k2
QE44zYRIW1B9LieAssxoaHYm61FG7GFvcka5qne2+gQHDM1UViD4Akl5ZIU53yzjZWF9s9MKYHor
7OtzG3t7aL+hFF3/1cMkqO8Dwb5YeQANrndXNHpfUPyO12tieisMezZpEoW9u9ToopABZyoCfCQM
TOFVr44VlGFRxIgrUPAUF6D5UDkIvvQFS6Dddx3I3CCnWUKhhvXfQ8OTK9WI+NkE2glCeFl97WLe
nZBBG/fQBCru64grqLom7FV02Q3LK+snqBkAwOLFN5GjcCLIjQhCNjhGc7HPAbZozM4FbtO7CcCJ
By+QgMfg+/slk95RpG7wwv3ihL+ye+Vt5l27KkBPm6NZBCvso8Mt+fwYUPN4HCy8MLOtPznWZ39M
Jc7FU0cziw8P488qQi4dulXed7Bzridn8L/U0rPBZeeOtw7PkxM+HKTukWN/otiCp3IlAxs8hINb
X0zdVDXr2lVvdDjOwM2oTs10T9YcMgHVMBSxGO8jBqlfUBvbuzF3ug39p9D/h93ma7OW7A48N/K+
pe8bVLqmt60a6De20ZT112WvZjhhvQPRwbCmXZtUN+ngOdsOqIIXLiHUpL+MrsDeyg6NEkI31Xg0
moqhXsMuiz2LZb2br+N5iXkMegHNshiELi3oazexzKaHHLk915BP9KTO3NeK5YsBxjL5RC9OCKMR
iC03Fz/P9T9MEgZ/hMYDWOWgAdBwCCyNk/zputhgT6ApCoPik5d33RevBlA7Emn2mkWfOvvitJO/
DqWoDn4EwrIxr6OdJREzdOn0qbSSblN6ln07TArHk4UjThACTq7IBbBt0kftY1eiqAgKcsmXBkfj
+ttV9Zm4r/TxIs9y0Lr+aSlTnMo8NKECNeHpoE8tbbB5blkU802iTUfnAJeBiWV8g+cJMoa93rEv
0RRIUzIQCSSpHLcDsoAnSGmCxFz3YtnXm0nzPdMxRK5JnhfG5vlUojPPvoCSMPlZZhdr/IDuyhhw
S++7IT4OcWC+/gzZML2O5pAcbZkPW4NX1qvI5P3klMljwxLzCiZt0HTp4KyO+dpT5XjFwVj2iBsD
dBwRDxHzccuySqwCEXsAvCMFwm1eracJJA/N+MnwCv87byBUZck4fgQE2973vSqPPvZaRWm2ZyN1
M0hAxcE1ToFwox75Bu1LtI965EsYREJR73H/L2L/+5rGIH+9Iq1npManPOcoBtHM4X6ihtsEoriz
pXnBXS7tgyigyUs+akBjyDeWpudafDg3vnO0dDVqKVD5UiQVqMGRfRlRxhNhm3gA0Dg+2MKZnvI2
fG0GaJ3+Y0AGwCq4b1Z+YaffcWJ75BI5KXBFAmNkBeJil3l0NWNZbFSatl8MSH33Rp5+D2rkMie8
Zd0X5QDCrwFFF2NeJk9hDrqRxuHubRuZ3sqqWw8bD2Qrk7wonwseO7hduuJIppmN/iYDq+EeyYrq
Oc+iFDfvLN7RqJv7096DEuyGRv0I4mA9DnHXRQJGrDL3I2RT8Sis8E6N/7lRISE/ll8hB7Dqo9z/
Dk1slA5Ewn8sgdXdj+AjPlJsKCAbEQCr+yG2AiT9UerYXseGoQz+gSfB/7gHxfG540FJ0bMY80PP
/FDN37VWYoa8sx/nZxuy2fsKcq070+v4kwTcYAU5EvFDpd9QQFZ/g7oMfuGFW96PAhB9gEVQwSVH
eZ/KNl0HXdB+Y/Uf8xSUvECLVBiPXt6CMGH0mpODR8eNyyaxSdo6/YP1zYFiDVXcKvzTfh0TSLKx
mtWP1mh5B1AdHIRlQakHlOkm+PW/QFvqqbes4imqUNMTYpu4Jb8N3ebMKr4MneJ4Ehb9sQuDC9jr
+XmIRncLytj0znDrtx6yVu52iI3krhCuu1W6F0evpe0AjtHa6ZbYGPHd7VY1uAyQOvTcJztvoNeY
qM/JgNNVCpu42f3D62341z2lZ4WoloLClomtpWNiC/ah6sxGGhlKRSXKYQDeR8reP6GOxj9Rz3rv
Lb4WHyFGGcDhd7FL2DL/f/IBXI20AXRMYl1KOGs3h7pikGxSWO7S7EkVbbT74KcI8s3TyJ71mam7
jNMys2azXqwXZgSljz8vkpFg9Czm3MVfvTBtW7CHF2a8KZAcP1V/bQTeGE5DwwCi0QNtM3nYM73H
0AiYbvzj2D4v7g+zaIB81AOqGXLNi/2385YQBiqWVdqOakcHqYKJZpuC8nhdjjHOWX2JesIAvCRF
nf8Dp7muUvxLptnDvgjK737g4GzCtnzzI0mHO042K906uCssB8e546bovfx7WkQx3uljCTb1zDtA
2VocxsgrH2wfOG3QZOAehZtbLvPvaupBIu1eCSAatyl2DXVn3uUYu0kizoEjAHIUFCkAGWXp20Bm
QBCJBniFAW5Hwx1SBVODhG0uzCM4BBvQG+aNiXRLGdx54xTcuU3BDrwG18Xik3VrXBM1bYF+74wV
xUFZc+famXMli5oAcnErW0kL5QZRcEfzMxBibSfesQ2FOPoSTmcE8yXIR3F90N/Hmlx/yqydMCz2
GMfcuAtrDoj06Lz0wgoOgwGOBzJTg0+Q5B6jE5n/OQnVbe2qyNi3hdYbMrQqEN4dKjGzSxn0nyEY
BHgzKB9xPIvjH4l3s410gaFFkULwWcj1gCq+VwUOONCajMmWDo9Qfv8NmKPwrozyHIncErV6+lCJ
ZmuyOhBqOO6mDqW6lp4BoGpRpc8OXjhXuQ/I9QCFQ3CGuT9ZHd77rUhfJ8sAo3VuuXeQDHb3vczz
U8fit+k493ybPgX1QyryKy+QoQGr371lhvH9mATZcyosKNvDnbS9uiL/VK/mja+TeHs5gduERusg
dqGggSprGm2j9t7Ra/R/rgEU0CpKhhD1yp4PTiCnMze91QMfqbmO8C6GEodcBuXNICt8aVwZbzyg
K/azoDtqpUDpCp0TLUAO7cb8aQTgcjUqp700TofqTBRfomwiK3YUkuGo/JzjVgVxYgSDg6x9tLG5
0QbFy7jE6TBq248RKcY3Lht2XTqK+Rwv6MHTHTbATsssuNhGUazpTxF4cbaGGqZxGaZhesJPcqQ/
MKhS4r1mTtjTqaCe7pq9e8PL8UT1I1RiUqc60wQIxWapOOFRUkDQ74V+DRTgSCbn38pciEJsT6xw
36YONXhX/Knpj4YnRpCOoLFdXpzklB87v3tzkX/QpuAJft9+C2oiF2f7KHea9vSLsIq8RxIQVSX0
K6lrg9+7oCYliyLcaLw32djekEXT8yRU8/S87/pjje3EKmT9dmLhKe/K/jGEWvmtkBA0k9xRnysD
SAOgwbODpwswITF5LirWPZYoS7nlMoJEnyumzzmEKP82LJYclBR6eq1Xw3YjU1GEbxJ34nxXoiTw
7HVSsnUaVeCzMYe4gu43uh/txk14taIJcxevFs+iU868yOyjmaLqoXFK3V8mke0X4E70QXuqPP86
+ZCNAsMR2wUtcnCebqhnVxBD8tuSnUZL7Bc/BCCgetuquF3nTZRuKQ45a+RiaB6qRMaroxMSWH0M
EvgphGwXjFabDjkdYDOwJdwkgpfQ7BrHfRTl3xetH5ngiAgc6SBF16/+NDB0ZrGSjS1O5KOmGfdO
nvX3sxFF6fnv1uni7+0U1S+BPeH/3DCts2BV/akBCwHAB/JVQ8wOIhzznadNnDPfuq2RPILrprgZ
CjCSDSqoXpfpDG+JjxBr28dd8SMXgQLSH7LQVTwAGq9yAUFqG6nVxaYexegZkAKddhRHfmH5/gq8
7moz2MguCCOKHqnXVrUx9+r3XsUFP06RD0LcWBRgP2vkHm8ozgu+OHvSF/ZD216j6sW8jtXEbrpp
ykBUjPNqT7oXp2sEcNwsn2dCeMJ54eJpHEHUqD/9h59jMWnUVn5yGMEWlE2VfQJU3T6FCTh512Vd
4MUjE8gcTn2U4GwO47PTi1wMUaylIcOz/TbhfRnmpGBHHtvvxCNJpJU1svYrOx2b3cItSeyUH8yO
p3duAD1sAxUqYwcmOWoasOfNPTI7uymPgeqvH/wfYl1dV8RR2LhDpdWv81nduAdP9u3d0KhyLbzB
gViQiJ6cJtrTbbTtonzP6i7a0d02LGxggv3uCWJU6TWHDuh8F16mJ8EQPaHYac+jLwWzxgfCvAV4
LzCq7LnR2aw/DULKwRCAmT3/GQYU1uexYltAR1DK77JPWaDyewuolAccAyjo4IJsikxqKkPVa9Zm
kc71tg/kw6TRx/EGYNXIyw1utO6rBCf/Kf9UmgN/RFWSuCTkD2wclWdOu4nxFg9VCaBlLjVE7Bvc
A0ec80ZxtYntuFob2jRVovFm7LaiEPJRnNtkmLLYuf0SYQN8Jg8tOi+nl//gm68GJk5UQYNeejWh
Rv6APIk6U1OLCdSNi20TleNiG5Z6i1SAcu4Sf/pBg4t/XiGMyjWOpb8gNws536JrH/o2aR8UKjtW
YeqVJzI7MyjvXJQck0UNBPLk/sMsx2/+EBwYfHM14EEOqIZIxN5HsmyrRuy4ZZEI78Zyhl1ijMPJ
aOtWnZCB34Ivs7pP/YI96qIVpFec53fL7n17tqA2g5/4V2sZ+9/mlZ00kXUyQAZk2snnAFrF3Olf
2tTKrxkH2wm5G2Drt6gfgGa9jvKm8AHqtd09dk79gy/aK0XhpZUdTK81kIRBFDgpEyAFeI1MzLy0
a1b9i2tEb0ujnDF7tA01npWftzeDbqB4H4HTAkr2WSxNC2/m+knes+amhKyetOLyqIVq7X3YIr1V
B+mVIubgKM66swrDXTEBXb6Z58opwGG7lUDemJs28MsjRFksw15n3WThAnptun4B0qP50vMV3i9I
IflQA88oHWOP1759HMc+Dujy5F7y4dEDDQCKnll4CK3I2yircV8GpzfXFVT+TlCQdV4qEJLTJKhj
J/dFb4Oe/rOPfcHBaoNDwFCmj7+oYuceG++5wX9MiEzzNKEqVTtj6vrSvgDwUr7NWcI/rjHbRcTD
tZuMI9ijsAatST0nywGTXqYvI++far7gEkK9eVnqzuN1H7RnEwWbYXYTRq6xX9hVE01NQDysH3w0
8MH3Pl9qBgWKoAbw74eYpeC4Dxznjo1VtQaRSrwn0wa65a6M/RLJUWBTyUeNlariGobJAVk+cFiT
L2b20bZzdhkDfAlXYZm9LUWrSAsVIAp8Fl5YOruOg6euj3l630uZoLqcqAoYUKSWBaoY3YS5756B
FJgjyK9lvG7cDL9sPYka8ifJNznF3u3i7hPj4g7heFlclQntZwAJUSOil6cB1RUgBUx5tV+ua1bS
20AUttyCgkLGa0d/Xm8CZmZZiz4v/uua1eITQ+qd08S/X36svgxQqteifDJtX6JqyF7tDqV5NneQ
oNSm31Vrkw/TJ6sq3XMLfNeaaX/VtmyFrNB49bDPeKqwBPnF1Iq9BHXhjqbzaoBeQBU8opAowEbM
d1fkR52uv3ZjdzhWfbQynHG4NXCceIta7HoNQq58Fw0MvveBFkzSK6uXxp4GmB6lXjU4z14BUfIl
lvyJj7wIhAQvH/xQTQUFYXizuOMp6a6dq5Vx8THm6+rPgltKfA5le2OPdne1HXD3gFoCmgPNrw35
Apa8+Ziz6YrBPf8utPzNTKaAqOiY3C3LLmGo1Laaj1cdkA/Z13x6/XCJD6aiubRqjpTYBqLCPtCo
+Ozj1LATR/HN6ILZBojedNVxc7yjhuhaJvAXNFmpbha/WaOEH4W2E/4xEEvkLAJp34/zcxeZHjAP
FhA9sfwLB84MpTJKxLvByrpVrBQoomy79i/gxHtrxjiXPTDz1nEEN8ORBmj2HD3bvUQBWDt8JWEe
YwqdB5xTkMHB2PnY1F69tVExtCVfM1Yu+NPmAPIU3QTxLdswtxTv4p78IFFKrrV/KhMshlks2lXZ
jhCJZZE4JCP44lyzznA/QxGLtBq8/QJCAVFXNLmOk1ONBP5gVDvyNT4wjNinYXKsJ0N9EDZOUxPo
NNjY5a8aoC/dKBfnpbH/atJAGPXiLBv/c9fFzW5xLbOsKEQ5ig5bfNT72+VoxhJMc3kLLcugA260
MQu88fQQWQSLVb/vAlDzYNcAfEJvgGoCYgnFuvCa+r4p3PoerK5vPjJpgHxtvQOF1qFOgutkTtHJ
0k0ZORDFoi41zigg1JA4MjrN3WVoDi2C2MemT7G3BX6JUlNX7/XyNAd3cfvQmc0u91wUq+GZim+t
51wA9MLBG3WrJAF3jkyMe7yHV+ClSYBRYiDcW81dHR4rEJz4SJSeUohleX2G0RR7kJ094PiBavGo
aTmDAG/HDrXto2SPfFS3RxV9fw0hP7kCqAburcR/CA2OTZCaLGTTpQU+eZjUK7VJvd+Z/2KaM+ZW
Di6W4aWLyse+cKxDi83aDWODsakts3oGyg/3EagmfrOdGk8NkOat+jQHRYQavxoMuFbl9dbT4AXl
1uogSBF2eQWBzoYdlFGAgFGvhGLM6hnKuSDWzErI0/d4uEDhzL1U7fjWgKrC3iZNoFbko9EAYLdq
Q3ahA1uw3KxqlXk707Dwd/LTwAVeR7JqM3ZazQn0a2TRAC0xNlWCwL8uPjsNM6gPQANJxwS2wjY3
bRWbF57H/dlofhYFKgRW5KLGbMsUghx8Zxm4YSdRZV7IP8cJbYNDDFM4MugheOFO5POglZucKFLg
GCXC6FGsfbfuTknLsfdFYftwwmYcHCJe0baHJo6HE9ApkQNpNqUD9Nh/eMnRTV1gnSlgWWaJHyA9
bq0pEnonYq0YMtqdWzTgbgnruekH+6adUMX5wU9mhmOoAnLg1yWe/J6XthfmdusPfjKheo4UVeI8
zFYDoeayd6GNtcYrfnHlxtSO4FkGkutolKo/ozLvFtjHYR+lVX9muqGeU6MOfgfQRferTeNQD7tt
OhQUemZSRSBgxRwKpAVjpD+j9bIQjfh9GUJ56M+JYQbqoRXFzF2aSZHMCkD6FWTt/ASIWuxZUcZ/
Q4+CqeP1YfIHEK84JeBM+vnhuca5cVS+HiKv2UZx14PyMhd7Q0kJkBjvHzNeTQ8K38/cx3kheTK8
IiZuAw4YbUZJlF6Ahv9OFmAzCKsk0u14SZotYHjnBcnE2f94RiHk5z6CKCVgTBz8ASBz9QrQtTq6
IZOaIQb7CNMhI8oIh808oulYaWQUeB9WxOu6LLFMXNZeRpcLLCuMo74VzGvrT0IxSl96WUGY1uex
daw9sQaxMQHVId6yFkagDwRBRB9EsXwEUa+OXVw0i0zqURiZ77HkpyUF/u1Ob0eofgdRmzJpnnDq
AxzjxDiAOFF4Ht2oegyC6qkg4pB3f2mp6lHHB7YHZpiRoz7UR0Len8p1W7n7usEWBku14FFDzx1E
h6+0YVerxabe7KTxZQ6Zk3IkWM5NcDu8L0YD/jg6b+tUeoSGZ+dik5PChTNaB2bY82da/B8/Dn3a
eRlvxH+FGTouygBTS1roQ6aLWPuJ159MaoCjW0emNI+Li3q/SAOQ3aSOPM/KAIu9zFnUAvSCTTf4
a8P8bODG/ilU4TY3C+816CNnJ43c2pOZQMczL13npTHy+OS1YCIgv7KzTxPeQx8aM41v8PthK/IX
RQlCFYhQXllg2Q+8jJ9sL/VfAwaARKOfFYNl3TCwGN1UU2zdJK35vfKK/hDjPhgAb11YJwe63r6O
mH2d77aoHC4Udv++aUPc888V0rUV8ektzC1sczv5Bs7M9FwcHSKHRd0WdQJ1ao2nfMB53IquC7Sd
gghq923SlMOd2YLxE3my4NIbXnJOIIRyVsKuwEH0bpOzSEu8fVKXGhqeI8nGjkKu00Rp+Me/XWNZ
yIlxsuaYAM8XGag9JkOtBE7FtgC+lWugQyIIiwyo8vB9+3Uo8MoWNaZzFSJ0FKgFuHlOIEhHEXIq
3Sv1KIR6vcrfliKTmqK6T+xPVInZ9s1NxVV2pcrNqrH5LWqPtjRGjcTT61AoUHkuvkZ1/rrlnO8X
318XgpLMcLUKfw/EGxjGBFJXADCfhz4UZ79H7mZN3c6IVLmiLo2zrhbnKQR0zlN5uFG5Z+Igb/i1
+Z98SEi8zaVp7UmpCM/+9xX/xWIVZBNzwM7wIWg1UKWf/Lror23QdruSJygZE5F/30Zdt0p0Oa9s
BPiuvOElL4tu50emDY4uC+dfNrTcwTPNT0kT908iiopdDMn0bVJ7MMs4Qe2xHFc0aoJ+6D4M0+0I
DpgnaqDOcUTWIb2jeNOqATWzsZemQQ+vCfNqjQjbY5xHYJ4rWpA+BSBGOE8GtJqpt5gAEHTQTE6S
LfnswG7Opm6KDhyaMrk2ystuqPEh4Yoc+kPFWuTmyFWn2Qq7Vv8y+3pRH1Hq4pxCp8LbHStQiBVY
yZnkUn7RRxmNvea8OZG/1LJXyyAvGJQbmtBaJ6AHjbuAf22EgtZ83BS3LBvltUAR3Rr3y+QrmK62
RdNnn7uiwHPaFxDaYDh+5ULdUECQYENEMyMgeZPQlNdKswSUPZSKmyH7gnfR8oYrXt4o3QucUh3f
UsFA/3jGqu1Amg/+a/A66b/GBa/+IGCCNkp3CTMV7idXPJJlJHC1xBr1S+CgWLWOnanf/DIUtaM8
pGX6UOpENDVpDKDm2Hj+npLTywD1eqv+wVgtDrOlqQXnWWZW3ThN8KU1RDcPptrlgYscEs9I3Te+
UnhopuGp8ILmqfecQEtZ+Fsl++YJkHswOidcrWg0gzjLPW41a8WzqV0Dg3nDKju9jYqyfXJ9Oa6d
MWAHijW9rN9LYI43SErizEXyYwxYrlxNDbfPpOn+0eZ1kB1x8A9OeAj9LHETuL3fFOFpxA0rsET4
gl+i0hR4rrZ9+WQLqStGCr7WJW3XpclBYDObHQ5bz+AWnSMW/8fYHqx2vXD3uYuvw+/C/sW13BYZ
SbANQd998saVO8lku0gU/VbeaJE7+jAs9Qq2XoEGjIp+jaCUAr5whAZ2YtYvAukMMIv6QXhpmh7q
M4WHjH+Tb6Gc40LUfcqiy9wFVU50IVtYkD01kvAUMrw5b2jyWzibfkC5Xuxnk1ach/Vk6lmMO2sZ
y3JDCwaRVV1McPeE9lCuULkjzi22XSV40HCztjsvPZPT0iOKgshJw5k3/bBKEeiKH9z+f7vEL6vN
XYpNwHW/QT1ztoPM+ScqdZHcDlEiLfMLbwvjoWqaT0JXJPf5+Fv/b+JpnfJ9ncyZ6qMEQyc4tseN
zjg8o9TIQy5p2BAn/btFnPS5muYx4qQn66/zgJz4sMoyT49le6OOp+UayxX16BKrr79Y72P0aQIA
RXq7AEM/r+TGEUa3ShsZRCjNk/m5043lFWm6axVEqkZzys/UY13moXTgPSgoRgUihenq00DQgDpj
tYSboDRCmexYblg7NNfS6budAKYAqO68uZKPemPjN1fqNSquz0aNjaCe4OuGeoHM1DhPM+V0dqBB
d5x9yyrUq2NQxuYFCig/DCzXoI8R5CHS9vpjLAM0g675/jHqEJRxfdWhdGky3ZPVeNI8UNehbtiF
LiQI2urNS0N+byRAm3m1ewqyEVA16nqTWYPvE9QJ67Fk45qmstrwIMmnV5kXNJklVqio9UC7wou7
non8kNcKlOWqYpCZ0k5U/YK6zwADDoi47siF2/FbHJnU0CivQcvAbH5e/LRmyDqsaTXFPJ9GdWyO
LNs5mnAVcmF/+Of1dWzUTwGDjNBb3DLfr8LsYHlWv6KrLgPvsYt/WVPghr21tSSssbKFXW8HqpQH
fze+AEVQbfu5kD7SJwO/2EqnTcYs2gA2ssWPo85u0qkz9WZznCCtuowYFli5LNngdqQ5roXUxNe6
IfN3PgoZXPU8c2i/x36YSibNp+VE7Hd7cKiFXXoUVZytDFCNYe/lX1lRc0Bu+K/NL74hjI/cYXOE
m04QIoROLu7N+O/0HO+xzEvzDszHW6repobZpVjVSWGfZ9/QQzARryioYIZ8h0Fi46jLlMzIdf16
fUVi0YYELaDhtq4uEY8A+0Zfl/GqguTyG7mMigx3M/CivC2gW7z3x7q7MDutj4mooyPrDedspa27
VxZIl3swHG/LsBzu7d4GNqDIgyeeMJB7sqH/XLoiAUtM2n1Vvbhp1WD/bCFEbgfjCNzh8Mk3tDi1
GecnazDHb9IYv5osGF6TGIfpBXgtQCkYhGuOz/DAK9Vul48F1J+mAwrk/LHAYA/mTDd7+1ggSGcA
H9qoYQJX0zEXtf/gWrqWfrAvkFr0H9rE8R+kFpm0KlQ0Zjlu214a2/d5+kRjFJXifGQrQFq3pQAa
cOW4AWtsekcRMSqlDoZbNmu6CPm4NzzbDYpiKB7vsuw0BcAy0BoU0aFCbuWPkEcms+2gqJ7gdHW5
ileweBOVCTQ39cdVVm3fh/YjkuEK5QYK3BggDeYvtoqwD0/Ne65ZLkwO3uE+QqIdz3xQfBhNvn+P
cLs+W6PyLNwNLOuBUYdaEY7PUc9CvRIqy4B1SGNNJvLzzTywxHUoy/sHaiMLePKP+OAAoH+ghB0X
gxA4+YAxx7cOdMXYINzVXnpQJgrMbZYNq55n2RcoJt5NCoBRX4JQeUoZB05w2thhnvyIAvNzLzPz
FdlGtpJh5zwFdT9tusmt73IwFQEgj6I0wRVyTWNUHm22FjLlBwJAAqe6SqsseQmSND9n3I835K9r
E/kC4bs3CrIkkGzPHgnpY5ZRsLUaGyqJOEzK/dxHnXOuXkMUcLY4LvzaQdZrYwBQjf93Vd6OqZes
az2Q29MZcLHpUwFGQOyVzJOVgewHQBIfqdS2uA0M5zY1Cv+JjbJ96vN1pg3y9C6/4Dg3ui2bwHsK
k+ahG6bVIHnx5JtxdpOV1SNZnXbZyt4gt1vf416QPw0iASLD5/axdtriacqydm+izn1DEwJRq12q
6uScTV55k7nOAEyxl299vPw7m9AQ5Q2EDIZ1pp1OPn0pWfGzES7Pu1UOAq9Vr3pjZba1ebAJm+Qd
JUphHyqNO3Ijxz+ksmIrUyOVqKF4r5jMQ2tyYJnkubLy8iGfcKiikAL08mCNqsMUUGOBYzlNQEwN
mbHQBMRAT2AvWtvoFr362ZUdKg914KQHaPTDvL8156VoGq2HWuifofmjszSbHCTJba8MTlZo+L80
iw85cx98j/8thOb+i7h/EcLA3LLHBvbyL2KXyzYTHtur2f7rJ/2wjBwuVjs6p8ACKxaoktsz9agR
vg3JXN1Qj3yVcsNd1uTPi+vD1GXgw1SKw+Meh63Lyl4MupfA+t4nKddkuCjt0PxxXDfU+//x1VW4
cSAscZRB+x/LQSHJB113OmytwBzWdcfDP/oebz3lGP3ofA6Nkbp8Zag93/RjN966o5UfcXutDpmZ
+HeF6m7yobkIr99B0Qf0W0kF5LM0ND0TP4ST4YPLjuP73mkPxuYoCNvtKglmeCfzz+AjK6Bu4j1k
Me+/Sk99Ubjh/REWHCIWXSQe8NYy7iKk6KHG9mcTQLr2ykScXMfXD97FpF5nZMZ6wG1sw3jLxxXN
5JA6Gldv80GGBr8Lxtu1aBvLR2Ji4P4WxJUoswPL3YnqjPriwceG4QU8jvJi4lV0TW6KYi77iTdc
f65Fs4KYrSMHlRRCF66hWDna9PiL772mrZ6NESQCws3DLbKW5bMVBNb+/3F2ZU1y4sz2FxEBAgS8
FrUvXb26bb8QM/5mEPu+/vp7lLRb5RrPd2/cByukzJTAXVUg5XJOB7SJZW5T8I86NpoL+Oz4BK5L
cJ3LuYYHr1JgOfB3yLkAwojwYOTf8zn3fliGfQWXePSe2CLdziiiPMLb5eLpapXAZrHcH8a0ncI8
+dH1o+WXbW8/lI0OkmeAt67h6/Lx4hzxWgWarKfjvQPHqfeI+GD2IFyxUSKw/3kAthSbOk+yB7Ii
ZaB3iXz5jgcl0zqkA3opNhEpyMIeyS6r8FbmjOc+2dFyEiv/5BX8VU11Y14+inhnJy6Ip+DxZHC3
4Ngyzpfesyxs+Oah2WB/BJoMKaSm0/JhXLeVDQBekJaspyrDM8rtB2z4nbTb3lsCX/VVcM/YL4Yo
j1jXqMk5kZ0FvNwLK3Vr39s2l671dijWtlgLVGp/BeEhvrys7UCWUE9fMwaK4DTqkhMNebb2eCG+
6qZwTlNRdsi2LMH/UXOgjER9cmwGFAjjfV6gPjNIAJmEslULtx22k/lHDtxrn9ted1W2Vdl92AL0
z3hvhHFYQBbAmRKvm3QANoUsdWfIhj+OSEBOLvpUnkd3+CMCfzZY2tE4efvR9KF2OyQt2ZHJ74ak
IBOuJfYhQg3u2AF0ACBwQXLuOQ7Kbv4lk8jpKZy+iJzLbm2CEo0s0nwE8jrShEfHA9LTSnO9+EkE
Trz2Bje8UMMTYMWtDVMvt5bbI/+smdpwV1ZJcBB94yKjCtSQSJtMACHI2v6EgsAqABwEum6lIUCq
VMu4LFy20R3cK2kWIdnfjFGc3SG0OiNIZrC6R1lE4pw7gfowM0Olx43Qs1oHJG1Qaz0D6Q5cJHzn
OgE7GMx7oWxjHEHa58pB5VMddMamo3c9MvEvHapvL2QSesN0lhNM2jgoY9JOGnaoeW0cVR74kFRw
9CYA2YqNItio3HDqkR0rAMGChLpiXFU98klrl/uI5xenUhZfqIZkjAowfqdGfd+HdeB0YHAqZhQn
yxWUMaIdpwHb692d/H7RTF79ZlqkZ9t0GJLHvAWGfg9OuRIdbQDFnAXYAXzyS0eAcPHvTxupGhxu
vGfA1XKqrdtb7mrJqOzrv+PEAmqSYrwnxV1K5V3m5efcUA+KLY0oafNmFQT3kX6HI4fxYM1adYRj
YDxRU5rJeEpj82M4FUgKS0qxuZPTkCaQ7d1QrVSDE6RakRok8P7Ya+DbkhdDDOLjEjT8nUyZ8HLy
Q8aLYyN/a3EHyLHYQco8DXP5I5z6CAhzNF66Y2X8zaq235JMH9nebaJhL3rUld7QUdIY+TPVCSAX
H8SUv5OxAXEp5+13lmpibXrdZuR2i8cG6hdUiUICkolN2zvOvYLslDGAeDZNHJrwXPwyX0tivMAj
uUqF8qNlFTUXIaMaDIVZC7Zod0gNH6lszdlJjOY8lQHbmkHwF4lUA5ix5qyG1LPlhKbUxAblAshp
l4sohRrezZ2RrQHAzhDFcnIBuqwyJhkNlSLESWoFeLpuk+eVto672TnWqCs9GEPSb5moemxC6pPd
O+mPOsNpBOiK7lOXg8E6cL1ui4Ng/86c8tTIKn+yQGL9sP/4ARk5eHU+E4YpVXjJGv7XhOGeEojv
8o4pi5jSkJtE1BvAnbqnoA+9kwd/2ImGDkiRgEb4qQng/zsMQGtSJjSDGiQ057vCA0873LXcZwY4
NNrYw757AjUnanLsd/xXLqbFov803vhnC5qMV4HilJ1l5sMBHMjpU2qlyNOVFpb2V4ckxD/hegh8
3sJREw1NcGRh36+LXGRvU+loe+YZlk/DGLCMpya2GeC89fSNJdF4mcrwP6QE/Wf62LiIYMmZXthG
L53JAd3YZm8kKoDmnJpAEdCAoZ7w4NWGv/ISyVJGqxyxCxnSbNfKIkg387SDMBIg1EvtkAFKiM+9
j9cgmJtkZiI4zcNtjzD1eslRHPruY0yph0CAaRB8dr9/oGR6LpK/qHoMwcRxPyEaCFfAz4oyrUGp
g+YEzpZk1PDRuiJ1JDjTKBJZdS1c7aYM7W4hMgNpXnCz0IDdn70QgwCFJkdyeT6vIpbkjyAJ8HDo
5cF16OP6tAzhRQqQZ1l92NSshztX2theBhj/kvA+675/n9Jh+jqg7h95pulrUev2w5yMyIKS8qbQ
m402NTNoEDCcfpoJp7QfRDd+hze7P5Wdjm1WUhUPkRXgXJ/F5jEd7QPJLZFEII5JvPcG/Kenjueg
azUKMLLK+tnYdtg26/t2AY7SJYlGAvjwBTiqjpNDCZC2Z29MqpfcyHZUR9ujRBDgU423FN3SGiJi
7XYc5uLd9JLYjz1LHA0Un2GXW2RrBaHCjWbY5XX3JQgsOKQIPmWBfKWuUQLPZkJ+vUhB/QKGwfGR
mjEvAMEPIGkrmR6FjYbEoIYGyUELb8KNKaopdyjgieDZ+mnHEIO+WtYyicS2Dezb2hsenHLuzg2I
ybRoao/Av+vOJMJHgm+/i59A7Hp4gNMYHol5p7f5Fxrd2SkZKWipROsjP29teFflelY4IjRM6qWr
5nhdstzCP2zUZejyWpx+obWX+6JbVMsI5zWPvUoEyHUucx1cyfljpFfJBRSs7XMbT+Iy2dZjr6co
f5JNEA7VpojqZkNDzu3mORPlo22FH5MY8t0ugrNlUh0DIZp7vbcapCeeGlu646lXws8LwmfnwRwQ
iiV5qJkx6MnIZDSLapkngF7yS/dzkloxcBvJIx1g9yeXvZlCNspwoHXpEknCkWWUmbsb2dIlcxTo
4mbUzA6BdET8AwTtk/aA4zyqsczE9A0cPpch2HxMMEdBa8pYHw2Vloz/n3MBSeSg1q3YM6TqbEaK
hcQSygilDYBHlcIFIpighNOmQf0HStc2CoFYKchayMkk+1dFKSspmhmgaBFCdTUq0AYkYm6ojDS7
MBS7ALiLN5taS/Sj3eX9swnXIYpYo+jP0NXiFbKd4Z5o8H62a/E5cUwN54+oCNtlYoFi8UezcV91
bRcXDbiqC5RgDLETDmsa95PYTW02HWc9RDgbpbgdMspllzXiPxEPddQYSlnqaf1ayCVAdIxayKjP
N4vhIvxc3JiBkts3Tu3TtdRVlV2ObFZU7uO/U8w6LiV9PDs+eH91YHQ7UWN6AbL946QvN0mMiGHN
Ex2BJVCMnGxSUZcJYO9sWwCERy2guZchzUfB0az5aj0+6Dj16UVZbjjScVekWYTKqEcO7elmES+K
MAk+qV0BZ9CeDG+uS+Yk1Ku43w7j/H0UiA4ymRNGvS5CAFDJGFJQZoclBxIpuRr2cr4a/s6EZP8H
O7oLeUUQGP/jilkZFggYy6vZIE/wO1vEG9SR6heefatRTbGAPpsSR5+GBtBSwDTigQNQapWCJnnW
VyXhua4xsAc1PhjaUMspWiA5xNaB4PuoIbQ+5xPST8nuTGiIEpc1Kx1zmd8hrXwBAlS2SWl369Tq
vT0qvsEQaszPNQIGF13HizE1NfYNTHLCB1rkJInOteemi55JPmd2tUmGuj5MWagBjH9HYrca+r3T
Au4pQ47LN4CwnSKcGF6T0OnP+CbCL0+r1t2wgkctvLrwET3NsYnMJlwNzlVU5nBnQCV2Hb2j6Gmx
d8eg3TXgWtsWclkdOHWIfsVfkjlIUS/fpOu5wM9Zs0vAPyZ1tp3KSFu7k5O/BFaNDHFrGYxGXrxY
rRjWtVZZWzIQ2CJeUaK2b6y5eCFRwsAtkXeau6ehESfD2TH5NxpRk0u6DxflOidacp5N91DYQBwl
bTEO1WNZYAeZet9yF5DSM4GwiAZg9GBjKbfL2IlQiJaxGgirLEdUoi2xa4Hr6YkwVlrgLyejI64E
thJKEGKArCqYFrk416f5SHqSJwkId2Qi8ZZkC8KLvAhD1o+vZHQhPB7XKZyldomKhiSYgxPggoIT
DVtjltzh1JJq0XMv2Wi1PgMz4uecu4k0ZGY77XQ7fO3bCdFE2YB/zoazBmksgNNoNhyAxR+y0IqB
ob3oTZm03WntO03UhWehHIv04D+ZVp7WeesmG6yjizfL0syo7j9mOIvkwC5DlzRk4xWAzVyEN/qb
bgR+GtNXS7kg60IdAH8XuuWuuUBaap1drXpMkdPppJdZNtRTQxBXWwC8Q+4S2ZU9N4cVdQWQzlw9
yI6LQgv2fQXSELWcWoR6SPQD30CXXPU4BbW5vFbkvrDQy893lnfXJHu1LPViIOyOOXjimcvbedV4
k4OskcHaI+77RiPbKpzLYOsWIo/Z+HfAsddx0r77MCa1C/xNmrEY18l0wS4QMA3tM1JJyhUFb1Pd
vnRV6n7JhW1tddF1B7IoQ5DM0Fn208LKJ2vrFOzWgs7D2A5c4thy7tfQNcRP7XFHPvvUYXzt1Hpz
oCF40NaGNTdvVRjbFy4hu0kO/ieOGnwXgMfyvKGDaP3OrJdyz4Lj/9/MLLkaTafVfr3oMIbtclFg
A35cVN0bLS4vSma1hqCC6YIXIWnScRUYxfQUT4YAkGuJH6ldOe+O7R3aKMngLYcTcEw90ER/WvAU
2E1VFrprSlSuWQ4kCg7nnspAHhm85KDTBg6kpKKhJgDSuZ6b8yPNmkbQrAx6/FUZZPhT/S8LjSxF
bXgL6D+bufMh03WJzQceNC6bLvFF7zQvJOnHLPc1DQiRxIKm7In4jEyMYrHvW+MkwnTeJ3PXSnoT
c93gf/BHX/xB3xWOTBI/AqHvw78YaJk2+cKqPww4DtwFcGC8akDiAEICz6YN4JwW8Kw/Cnc+8qbW
3t1w1jaJXRhHPS/qxzkDESpZgHrAn7okeAZz8WNqxvG5NIF+RHdM/xUtLnY9NsiPJEIGLgjNkeGz
FQEolULE/zdOgkrawMmsk+gAr75SYxJSY9pDAATkzlgpGfW0Vk6h7u/mgRbExm4SxJIAFAB3JzJQ
2N/e2NR7otxaeLckLZeXafEh48NXEiHfVwbqncB8cAz7b5wU6j0RdS2cXWGZJ2TMUlDBYIsTbump
DfoKPPPVk/1mXNSguY6jB3pBLI/4JnP++YIYGOiy7ME7lobpA3lcPKi0Lj4lAkWojgkQB+1nXpi0
A0ZWiKoEKasLMBki5Fbh7e93eFPqD00AXouYD9HWqEUJCG2nSy65N27DoW+OiyxuUXnfgJFxSIC1
sMiQj51uNRyFkTJmPv53+GzEQP+BDueZrqHrpuM5TNe9e1x3S7QAsBrb8Nr3SEzMHa1fJQVywjLG
s00r/f6ZGWralgPNFC8Oj/mONpVrE3R/cPePTDsvXdLbloU0SGH3/iL0GLbto+bmBZUl7yhNgFIC
VK7Av6YOdIMdrRHLTXw1426BJRXhbi2vBj2u5YpLiNp9vKnn7NtdzzL7/Jto4PrOQR1wr22q/GWM
8nTLNKGdtNkKkD5S1v22kmQnJCy1EukHSbgirZLTkBrLGK9NlbFHNoGhMpm/D5UndlbLzZ2tee43
x9rA+2OvJtHgGGaVqGWWqWOUPybyZ4C6GM8kMTm2ggAFhntOGmQuWA8TkZkryk0bJPGI1XV/2VMY
ATYzLQF7O+qOryEAvCFhldXRFZif0RXhQ2MnkDKLBzFki3Vap9FFbzqfZKPnwRmVJoADQhbNAzWo
qbb8GTD+G6THlGwFd/+HBoWXcJk63WkmBVnrXjMdkqJ+WWT46KYHmgEfWuCjEMxZ3y/jAhYhTRJk
wogKTKJa2ewBpxw+9F750dQ42AVdg8ArJFGIIyki0OjKc+lKOvbWZSkOIkGuPDbGb3FbDUegYbhr
xMKn79boHPVGL96AazYcowF4gMSEJOW9hx1yg/D/jkjuXAvFxvCg6kfEQsGUqRdARRwAaEXaMqyD
p4INK90OtGeGgg09H9ghaJ1p7YR65PMSVQjbOAJgCMcGiKJjwigRGDPz2gRgRoviXFk00boDLlRG
ARjQQ63Zp3OX+Vqa2QchOc7HLhqAC9G0WxpORjjvmYOPtRga+5Xp03BGLTAysuQQcIr506jpi60W
YX46dasGcd1nMhhY/LUv9eBCi9GlsrIF75fuXIg9jprJC+d43SHgy+11gvpbvwGCwRWZCu3VZYg4
AWPlSCKdDeBK0oASeAIB3yKzBQPss2wK8PGdEGo4kijv8IQb2yjbB57uE11eliDFSp9S41qGxoRK
wDnfAEGWgwwW1A3csfSVMaSonUJa3XvQm/OZSyB8JweI+ZwDRd5A5mPhu+Z4o7WllubqI/gmgZ0/
vuPPPZ8JKVzNdQc24K1rsZVm5GmyQ5UtgMd6z9nYAUMUp5WAVtTA3VtcimIqkHkM7xlpw9KKdhG3
AZsRi3nn5BFgqbRY/xJk9tGRdS06ivl8warhQQ9G1NhF9ehTJczUGHs+Tvl712YZsuD7ebucTSJ5
YKFXETVWqiGPrQHty8Zs5eOTji6mOT04oLHe2wikHZBmeFGFORNniFlTGY4OsqYDEhEXrSrPKYck
AcGa5YWXSkZoZ4EvT9cBiKFBWfjVlA8P6pVVhFB62G8dO82tRUuKDhXIgYtML2VL8sCoAQTDUXdM
Q9WIIrcA2IZLSK/zQRTA8QvmvmWFrzGAlzVEFSGbodC3wC3ihx5FLeeeGCWkvDTqIQfAB7qZk/Ub
O9PmlbLxiFxCjZH3BsJcprV+DgfYegQl34tpR3A1Mx1YFxhRY9ntn03jzmdkCmMLGNjzNo/q/4gu
e3OiHm9Z3kQ6DnjUUi0sZJqJeJzeJMB46/Lg7Gr4BsRmPr4ZKOOCV0Ef3xBX+ujNUtYiafXYJszd
qsI4VSeXhuMMOAxZUqfUvdkBk3rU8FlKxU1tnR0ADe3DXM1EsTu+ChbbzEYEppwYFGNzJPpNnIP+
Jp2biqGeTQqlupqT78DC5HsSJZaJBzmqqdOzCKy1MqNegCoBI8YF5feFmiarX8qhqPexFHX08CKF
+hZ+mizfNfXdI7sB9S511wPFOXfYEZQd7JjJXtdpPANrFbqN6pK+FYmJuGP7G/0cEXeRXOWmu6x1
s6xapsjyaxhxbXt/pZvpZA1s72OPhfbBr/RBxCEEGij93DnTG1L/+U6JqEcN8Q3R1EU7Dfe2YgIM
iC0ykBhqgCLWAFv30Iw5gj/J9wYAQW9sGLpH/M1eSYqAqge+zywEvBYv3qvZSjeRW6V70uoOyMAH
FKjDm4vUcs97ZmCjWwlsF3C+xbGYDsjLYRjI5Y+jE4NhQB6hSavsmD3j5IGiFLDo5slGxDUeQRn5
ZoNrTlgl1a9D0NFJz21wZTEqIn1p3Do8XYE91U4uZYwsaR5EhXsAkYuFyBJPNx8MgqC5ELNEaPOH
CVTLhNtBoB4E40Ec3sISzYbFBR5rpP7AAAGiIlaCioTUKOgPJdPtwV0NRt5sFrpvtfgyRsnx7TqL
kBbCPhclbjYi35OdhMi4mLRj7TgaEjDQI1kdR+9aabXIN4Qc8bgPi5FZQQ5gj39Os6ZKy5F4CMub
rlpbrdG3tcCvnOi08V5C5ZTccCKJbhMb03DI81ZHhrPcj6pmEbKEP+thUu9M0TUrU0zlRkHy3eHv
KYXC5PudydAgtSqBbzHqAFjYaParZvT5eUymDBy8GGax8B7LyNmVYIHq/bT/Cxn05YtuT8iUtsIv
UQ38frJsJitCnFsD87mcCOKdagOw4hnvjJq/mnHS7G0rDtdpPE/XhItDNE7ARkDK3nCJ9ARJk1FU
bqccuKeDbJC9FU8IVKBbJ3idkZqsqeFNH6Ns3HgLQXN7cnS4UQGuZ7wFjvmH0zBgRtjDThvt+DuL
m3KNRPvywSvgCKjc9r0CY7YsguWo3kBPNTcyc/L8IbFD3w4t+974xu5zAeDJ3i71u2tMPMDPT13u
dzZqaXDi/fgoF6kL1Ovi7wEubHnOQIS/9OOhGy6Z22ZP0XHh1ilDQADM4nvQsXIzAuHl1BetfbUM
kDebZo2KSC0p/bYDwGoqsVVRqsL2U5OBSVXCrcqGetTMbjw1KzWmacywkcb4c8bvpt3Jyjh8TIA3
dQ2zIT9VICD0Ga+sd+AchZvAyfW9BpKJ93rKvphDYsCtoRWvYFjD7Tfi2oE+YJdIAEs3dYCMKXvU
NEBWWo8m6xeMzAUKk+AuFdKlmreoO23HRgc5fJ9L3SBq6imP4BNBnYwYpkc3OnVIGX0qh6l++imh
gd2UzVOLOKy0IckgDaePWTQgsZc5yuaXdbzYffN6qw6ZPHXgzZ503pUoY4d+Lk+TMz0YUqTkIOBl
6yAvrXWHUzaqB0LvUrCwBW3OzIF0b5kHD7tlpJADUJGCpjT0UOGAE2RrvrWTni9aCriSlqcglyZt
jDqv0gNsjWSVjscyPXBDuP5yYECGy6FqJoDUxU46f9EA4L0GIIR9ZaNhLY3FxBMqjUFb8Cn3wD54
sUrhk5WSj23u7ZIpAWKZnK4UcSdsf4oac9O4Od+zQvvaBiYTWyeo45ObFXb2NnJW+4BSxL3QuEzT
3J+cIE+SPcgBKhS76t1xdC0nXRkRQA2HNCg2Y8iRNmYH4QrwWwAtHjVxCGobCcc2IMWCZBTvQwuy
XTM0+7UrhwyPmk2RM5QcObF4j0vAF7mFyC401EY8qpHu9WKCO/plABVuDQqLyHgVBmr+AQPXs3UR
I62zzlB+3PeO8D3p/69Hw5v3rYwHSJc4diB17G6oixvj5mJF+sWUVDF5/alrhU62ci0r2kxyfgdf
mLuhpUktgFaDjK4y3gR8wMauyqfwJMAqw/37rksGXuqEp6VbIbHr4CD2/3tLZmnv3hQ5hfmshWMO
3AeB1KU8hPNz1nvNx1a8SNatw0wfpZrmqdSfp0YAEWs2+ZWDyev7gC01fJfVDKeHXm3Bx9KeGZhK
jqgdnncBzqOPegZKwSych3ct6X/oSPD6C+vwrEKKq7NuI1BXRaATNGTGgBwNSJ5Uo4klKH8DRIku
S2EiRG32uEcABcshVcuAacRaoRYtOpDMQvbUkwuyzaY0rjP8Tyl2hIiOC7zHi8bUjtQsY1LdjDsL
GeirRWcxzvw+wbeNrFp40E7KXsloulIUoF8+uIkAXME2D4B6merGtpFcgcyNu40pwK48a3b/5Tfy
IeiDqxMm1S6hpFQhMUGnObBPQIezTzS80dB4zrdtBggaMouC/GWyQlQqfdqT/Lczf07v4Bi5uYBt
DM8NSIy5AxZooa+A/M3PoVnQDxi0Up5ul8ClgNC25x1Yc7wDG2MLzGQJD4+Glm+pCros+243VeYD
N9yPwmgA3WUnaoq55MWK7EhNQhpSj2RiBIUqPgvMobpo6lHj9rbwnbHKxboecyAHr7x6itfxGEcn
aqqh+ejdyYKRixOo4xA6r4oS7Z056VOmI/vcDgCuLte5MVxmenX8tUBFrCQfmFwPHA4ZdvQoj7uj
DjeSMd0KdxwWhXr0D2X8dxSP4HNEftEVdZreNctm4yLXyLTu2MY1dkASbQHe9vrSNEE9wqOLMYDw
1laDF9qNjGxIaw5u4c8RGHXbAmT0q3aoMJH0veame8dM38lwYuAYRiDgD5VeO/KwLFdzl48AB3kM
ja5AXE3m8yoTys914Xs/UU81JFum4PeybdssOgCb+C4/iQRL4lFdBu5x9O4zniiXiAXOnwDX+YGS
V/dETcrbj969LNJsQDegYlzZ5b8a//tcWl7vj3iCo4BOju5s7clLN2FQdMtTg37hy5NheUrQ7z6T
DxSDni1kUG8HrfeO6nFABmR6+2xZ+nePFCcEH1WdIk4KBFj4vqkIe+lyi6EWMbcOJPOSLEaFAxVu
01/V7ZGOk3P2A9yg087NwD6pyL1iXa98A06PHZ/BCUYKkfK9CT68BxKJmXuXPKiP8Dr0iU+LgCzV
L01wsZmSFBMF0GBPT9xgN8i8RCDOy6irwS+kBfYZqGPa/s3VOusxM7XnUCZEGha4CKbERV2iW8Wb
IjbDsLtqNohByBHZi+FHVcHlRY5HD5QsNtB32hsZmZEjUsrbBs4zJaLep5ysSESNXFvZq0k5g4Ms
qo8m7+0txbPvgtoUti4mZz57zu4u0k46FeaueCu2ONsBQP7XsLyyI4WHGucVXTA0ouhgNc4X/DNe
46SwNthKRFsuhyFKtwERO5Q+aRthNQ/GBLxgpzNee9AWvk6gZpGWJBk5fwSZq/dAk7NuivwJtJwH
4bb6Y2OAQ6oSeAN1+rChAtYY6cFnNw5BKYgza+O3DfAWA/2FylmbLkYUrarA1ygrYeEci7d2Vh9j
XuqbJad04e/jwIVfZcKeAGiI4nbcn31RGanCGhYFJaB6lV0eUt2U8fwAJG2i0jZtOqAsx22DNQmF
7gC/lLpdbAUAfYBlBWK4pTcjZKhtlOZmIRICHX48DLW78DIocgbFG3EnK7hXr0sXkPSkyOXBiHrU
6HQwUmNidkASxu0U0jpdytcuAB3WTlzn7sEKOqS6hQx4+5IWM5fJ/WXEMvuCKG25xWYgWVXElUl6
bnO4Vno8YheVDoAzIA3IqUMxecaWZhXalKyWMZd8xVaIcMOUIKkX55zw5NBWDxBt2OqpMfPgtlkt
OhKTwQjSv5P+HWl3/BjSxlHN43LyMo0mgNLtLyRhRNswAB3llh44PT1lovjJyGzr6FHi543C0oPS
r0sn28ae2Z9EGwIOeOzqF2q8JHpL7T670KiZXHfX1IHp05BJsx7eKMOcnScSgQBZbJoKVYhaGyEQ
BYbnKwgYtqScDQ5fJnILV51g5YFkdFEdbmLWT9sQHkd4fIU1nqfA49bW7jnqTS145drEteCqhiYX
uZavwzYGzYMOWC8pu1FUXYdiYUNM57wMOhB3iHpNsjoNES2L3ZWDtPWv4Kh99FA39dyOdf+UWf0L
al+Kr3if8F2rAe8pyeYcOwUTP62grx60sdXfCjFg64LZReVNoO4F2AYNccLDQUHM4rQMRb2KIrf8
kqSTfQlG1G7RaqE1IdYfhvmehvIWkCkPrlxnmrehxVFlKJu8HFB81KPUHpxvfFFocB4gbpKiELrh
iOVJk5hbJlst1mZcrosiGHEUjSFU68yNsbL1UVycLGXL0qTMwrzfgobKWXWtEztrFK0bD52WvUzz
YOD5IEe0lN00+WEuone6ECloKQbezYl118LqNlUQxRezxGdtyCZAyelxTLUnEg2gFgeHpYsUxxbv
krWyo57VFX/2tTEdIiCtXjv4kK+A8e4fGHIoyEDJtdabd4NokC8jbdVCMYg7fTcQxlYZk/bz5kQw
PoyoBN6bAatPgF/8aODDlxlGn2PqKRtjhPPPBbGAEilbkiE4dbvenR1p72S0QFi5+OhQAgju5J8L
/M7Osu3+UNRgV5TFH1pj25uklymZ5PpV48VRDABEG4zjCUh6JX41zQFP1j9kZNdit7XW4r55ImNa
S82dPq+nZP99vRg5kT4imCjzAjc0Zzc0WkSoxW2zPIVjsCXiLAJsW4jFSBFb2nYxk4xjioGrB+ev
mqWmUu9XJS1puOF+rL3yqKKJRT6AOCzX4Sb/NcKIHVPVAY8MfGylwfZKu0QcaYyC8NvJrOxRdkQa
OQ/5R2yPsF7drUnGQ+dvMNo2FcAKY+8yRE4FgrI+AI6PBBiIJZgA9aJSB/cgHlIA/b6Vk5KazI2B
FHA3TalpKZpMsgAFTKsgaJFa9HkNZczlxdXQJBACGv/r5VGmpA0IhSmrm1lqqbvb+N3FW3f0UDnN
kGj+620oY2ceDXAT/nrnd0N1p4aXPM5J0e3UemSr/hqkIFlBf8V/VSfyY7DwMdCMGQgYOLo1K6sH
/GIrz49mNAK+lMYaay1Ad0opNTdjg6wWW63udD+bzMZnFoJ+KFAPPiYsYy7XDmINUKnLNBI4Iy/F
lrrq4tjWVaOkHJVTltWXKZNV4Vw6jc4myPDldfL5oYrn/tU03MkH0KCD7ySGU4LCNMYqsBvKYZKy
5gyOlghgVVr/akVe/AJHPOmokYvVfQsyK0A3AWN3mCRsQ1eYT9TMPHjXkXR8UqJYsm7bYXzVJs18
GnhVPcbsb6V3sA/CvjV9VKK61erD3HpAhgz1j5UZsGe3OHahYE2uQ8bAAuvX2eB6CF7iDkhhuS5f
AXqg35MM5AcVqB3J0+iBkXRCiUwFn18ErjkXr+pl3OWRdTIDCw4wIKxVKzUmYcR68+SJUYMmXZdF
2ZxuRGRCjSFXoN5iTEbzFFq7D3+R4XnmKiy+2PXsYYNXYN+BfApwsIz2iOTKYjBWHNxsGxzf3bOV
8KI8usDF2AJSI0RVFTOyl9RYZusz8C81EF2sAVcHUPkJJD9ngbfq2W2Zu8k6iWmgaR8ypc2HLO5X
ZBiGM7AcHBMpMUib6ldkFCO3oVxbXl+ckblOKyzaGmXxK9Ma+aajPWzv4v+ihz2IxeXulXa3AECo
ZI4sN1coVMw2RotyuWXPTPqgjcQBO42HMi2CR6NF1LEus2VkdXPwODV4BFc6Q0GetKDGNJBZY3jY
ZytZ4jHUiVaW4dM013G9R0cbkyMb4r9IRLZWj6+9zTR/GckrUC9skw3vM/bzWwzeJXel3nPZCDze
rsVGll579J5zRiP0DQ3PAvXetD9l0QTChT7xbIRVbRvElQ0HIVeU1ysam5GB7mhrZy+XGwwakqaX
1RJazcyVhxzCLU+n/LEHcyvKqFpnixAushWtsgeM/zaPmfHNNofK55HRPPPBaLbzVDRnz+7MY1mW
+k6vG/2ADNzJ56O+o7ycJTmnymx/zkwd1bDI1QHjZHM1ivnGIoIH3B+lBU34tAgbnvjtDCRrlcrB
2RAir0tmflA6iKcHEbJ+kmFLNh+ZHzJR5MYyNgMAw1rTg1oHp5gR1NpUeQ3gCOYboKY6ucP80dhj
AvhSNZ4c1p2QqE1m5qftzSwT0XYtIo7SEdm6m661wGoQRca5tUGuqWfjkUTUgMgA+QKy0SwHGVlk
V4JQ8FAa/fFGtnSB5ZnthhIJv084tP1BJ+CsANlZFk4HB99j+0KyXxVhGkbt8yjRwqQxUD3Acdnh
M2t0FKfZg9iARAAErU7dHmjmchg3kL3Ze2AMuan3RHIOTpFRiwxQB3wgS7Vo54HvM8+8EfXGs4Yi
UUfvzx5qHE+DIX6RhcVwJm3QBj0eEmioN4OiEtVF1rCmIege8eEqw0q8TUVdnMvRKbu1h93RKv4f
0r6rOW5c6/YXsYo5vLJzkNS2xpY9LyynIcGcA379XdiQGu0e+Xzn1H1BATuR3WqRCHuvxcDDqwmw
nRyLSVAcTSAiM2L9ISodMVmq9S1Q1VxQURvs0fQsD+86P/9Rtzv8b7TfUQbdgwNzcXaV2TMEAtx2
jenmAjqkBsjbRr1LkUuFTECgcpM2rgBkHS4oCd6DZ+ojoyG+wVc12aAu2wBCV2yvSRGAAGP/msiA
JQvSjQUMlocUiwN1J3/GFhc2puYwMYGFLcekypC0WWDh3oMArhu28VimYNBGE+EnD+hpu6tCGg9D
E7k4Gyn0w6C7IamjKMfRVyte6LKrPJenyAE8CCUYlo03nfNo85poKHIO3c4pkVAhFEuGB69XdLfJ
iG8KcpeQHnOUd8AvbKxdggwV18+jkwEAla0ZF2mYJAGyrEnYijyF+3HEkahAmizGZhD50FAplPOd
TMaaLHtZJ47Z1vwZJVeCRaatnoPE3DpeVhwZW4KzY/RNiyICdA0JsSuoBmrT3NxoQNJijuFguHyj
670JLkWLNdI/tjDdGjpUD4oQ1BTYiA49b6g2tJkvd+/lxj1t9svuv3SaEUU7fDvHfxmJ2ZqRzwtO
20SXt9ZR5BPvVRZHIL4rNcRS1AbAOrZsSYFJPr5pSjx26gZdsqSxzBAR3hVzbbDOcXN1p1DGhQdk
BOc1wY24HgAG+d3OsLjQTANJb7cJcKTPdPZjzoA2fKsnTQlaX+wl4diRntCehyMjazG+yAeyfGrf
JejR87xxuhesoKedekqr5/ydLMiM1eSNOAzLcYLcmROwGRqjXk9t3JYhCan5X8e6QJVT7v9XDENg
zZER3UI21Xvs/2FpEmnDSbGg3HGqkPa/kA1Ft6zqLDUkKQsRrCg36v1PMry/X+NJbhbB9FLkBfZ9
e+dA259qs3SJAFdZ+06/UQogW71tqL67eUp7q/cae25AO9UOy9Yvx/wQZLV/8kTTuJp307wnYwy5
gajCA27Qn4z/c7zRZ9ux9ToAQb9dbAYxyVyYzfepzD42ggipEg31PBM4n9SrAxPk4rbprZQMJeVg
P7oz1HNkf45RfCA5NRTPIE4lGoPmpDmAxfCoQlEvBxb9th3yAQXmgGrvzDUTR7Kl02K+doMM5OP9
M7VZuslJQ0ayS+BAWYHN9Ft7EYRdnVSgm8DSBynyqL5MkMvlMp7jtQgc9g5wJr+xgjFBEFbnAX/l
DqMxkYKN1Us5F4CPEOxi0u+m+64f6cnZ4eXirBS5GDCihiMYllDAvqxZgCx+Ah0nuHEJHd4GApmc
BNRMhDiOlMURNBPUJzG5AbJN20yz+4NEBDpOcmmt7GRklA8mbKuk/4rp5umjX+HIWd0TxVQus3jp
XjRxAowlGs5+qRs3VvnapTE1yC8AIQlpIqDXnmgcz7q2KWf2486urEwgzihhAazR3SsqiWHZFw8I
IU9Dz/zHDuynYtDYAYD1qOcX0XYasXQghRG4uhemOQ7/vBzESyQsInABGT13OvyfuHYN1PcKuD5x
Pa7p5tLai5Ot/EhBiyz8kG5X3ZD6SNS7+cTyI5J5Vswm0kcRlIwKpC2+Tr29AhvI2pidRnAsgAqe
dahatjO8E1GFLTX63M39maRkaWtJfloYUFdXJARhDRLJwS7HWxQ8gx55OhV2tIA1GVO4IGnx30OT
NDeOhl2Vg/hdCtUUj6Z+TTG7gL9Lg829I40b/1vfVfysVXmz4ihxXDPUeZ1mcbab+c6IHfXrmHrU
WEML7p0AQMhCqRpy48L3TqaGpTuXGxCEolzyagcubpxweT1Se119HDd5qrsF0nwbJJ16uf8CwIhy
vNAEEIVEPfIQakHSg3U5leWnjW2DEA7c2pizAdeThD6LslOWmgCQGRzss7MM8Lo4uJCGKRmSENuG
QGJZrFfDAbTam2gBQaEPgNg9GJQvN+Urk6gOUyBxv5soOXnoBA+HGuBul2Zr3vTFV16Ox6qy3J/I
zfxslsb0eTQyZzParnkCiLn+kIyLDiI8AFyjlrSUa60KZ8gVCqYW7JG1xUGtv2Z70M8Gtlb0vGzP
SWyaaxtVc5/zJP/HRALJP3UDbHogu+F7/LvTpvGlGMp2nQ39+NTPpYGJP7BFW14kIDqq1vE8gnXv
HXIwAFJPDw3Or1djYghiPiyGUd3zRiBGLo3pTlJ9r7gSfdWFNq3oIhTw3SuJi6j7kBe+BqAhRaH7
oKEkJZO3IAxLcRGllhEEj5mKpe6DblX5kgnJlInS3n0uuhATX5lS3F/t+p2oyCqeNL5+YBoqLQWN
UFdx4C4WitdPpS4m/wwNfbbrhW7+NiqWutWbb0sFUh8WyNCgMWoF2OkVkSNGbgkq0ZBBK0SZQtCQ
YBqEtyG7Uif7I/CoX5E2yO8OHARILTjRc5EhB9iUBz6C0hTZ3yg6FCAGzWg245bGDlUG/W7zLzVZ
xoH/YIg40oVkqP9ECSPF/N0G2XTRyQOhEShMAlkeIutBJtQc5cvH2cTCW1WIcCHuotrcFe5QhPd1
JnlbAAAv87BzRP4WeKJ1fQGGhdUEM0AD6hxTHGBoy/u5+WDUpYaMmgJpLHRvcZqiIoq6pB6K7KMO
/pptZKCAzxHQyqaY0VPvTqalTo+kRGEDYNlh1zs9ks4wUnY0RKLYayga/v/IbFByrlvsPGGZOb/m
JAOaVjsmy3eSyJRjTSiVRQsQle7GI86ROZN1oBSI47ZAIv41vxln7Mn5JoaVgqFiqvG9WoL8qWVt
swvm5IM/RoJWRbBHyS6pb6TTiEJevCcjbRMAqjhk48ZG2vdTUgOqI46Lwg69qv5ao978QDLSUhNF
ZrV2UWy6vlOkvJ/3BfakQmVMPc0SNUqvVzAAb5z6blMnH+aC8Q3hoWox6NzCvAp+6NjN2pJs7rzh
NAi0VerdyQD0DA/p59egQp4XG0cSwYL993ZCptGCVPANjT3Hina8G4dkw3NQHd3r78djN5Rb3pnx
p4h30cYzhmZvT3XzFQjCoBBZABJR6fWpRGHYqhyt5isYQibUMVn6YwuS6Y+ASf2Ig0X/0fObeVq2
2lQhQxq7gN6uzO3ilDrBWsdG+YFGJbCDkGkjFEuBAvXJMb0qlCohnISQNCTDYUeEeZGrz/shHnZy
SBqtbMqTZmZv3uR4E10DVKyH+jjE5HYNXvPGA+DTXfRcwxYPXU1GJj2ja0pTujte4fHIu7jYyIuI
mDfhpau6ZzKSdyY/orio+oTi+0gxvT7IEInFcL7eYYKijT3yhyWIKIH95gJPNMgChpTupNqShhpS
gNgOK53CS4CrJ8BIlborXBbW4MPaShvStGn0pWktb6v2gKlHO75IMsdjKurw7LruGKut4Ju944ot
+EkpFZkr7zuFusB7YSPwlYW1Hs9rPQCvpCJ/BLb/r8aytA3J7zkklR2p73zVkHpEVkk9EZSLB8Cd
XDFZKluS4VAbSZ5KrfxIFujpcztV8dnPHPsZDAcNUgvaejdR+WXhGCerKAGF3GZ5K3JVNvg3DY5j
ZHwwkC3+oCfNBhXyWrXpBiAsBXGCFQvhKbi8kepEkPBQUwhSHGWnjcimCpGrPIJSrF0ZS8KN9lsG
/MkAIF1H+SxIff58MwSR1DM4KnCYpbELIQWPNgALQwUaLDGFQUgM6T2+sByDX+jgl0G5VxDH1LOL
6u8RFW6oy0M96oAKg7clG2DSojXz02l9t5ZzbP2Sm1w7KjnQQKxTlGAeINwb1rRbc0Q2TVzgiNCg
3WZLbDybxTQf2/SZ5DoRKqB03U0Bd4rs6iIGp8UUiZopM9PWOdh4VlQplVTt/EA9WVKVtALwVaip
2OqmzkoWX/3uTQVY5E3axMuL1euyVWvHeqtZ4Bdt+PwIgIL+4orG1Kp6PdbLsDFsFD2EsQnqPQBd
IVMi7S/UkHHEgAXYGWN3UIrMG22kpee2OCSELxnGzAfEgw7kGRcbIrQrIprZtoGGngKlj2TavHRY
AVvfA2Y0Rx8I0vukQa40kpIWJKj14CetCx5i/wMQl25fXRjoWQSwpe9oZQQQllQPR8BigVIAFnk0
AvJymM0dS4HDSrI5NuKNpSOJ3ELi1gPzeu/BBw/BxhPYCgtwUTl4PxygErX483VpWp/rJMdQ791q
NQEn5EFLs3ABCjgLUYj/2hOyCVxhF/ytUywSAXPcE+dmPBU5FqYYqyaY3dYDiDOEpOYocgnN2C/W
Svautc/wOAWkbHtcchPc44s27Uxg9n6iIWZv084YXeAtCi3KVuebIWmthbef6h8qeCYqmOkmCi8q
VrwrfXljCb5KzIXFPZLN3Z0VVN5Mju9+zqkHsSqoL2a55FLTeloxTD7eqAB4vry3fiBZGYEdCuzn
l/fZl9/85crBAw4Qn4LDUPTe42hZ3qNNGHmgVlj1Ykgy0gZ+2j4g3yIkuXKgYQCkMbHrrm1JETvd
aAGupjD2jsN+3hlTzCnGoUQ2ASFWXHqpsPUTAOt7Ny6swXMIxG92gRRJbFcljzjbzfUwEl09QHV2
XX1OWJ48OlZgT0hARnZkzbMDyQLUPbw6YF5sr+xmcdYk9ALeG2sVusD0bIXZTbmi75gWSPJbmeIa
6BZj8HL35cvlFGl9aOnrVusqZWx0SQU4bE1akFktQIOT2jyDJcg7gSMHVG06IJMTpODFoqHeaPT6
tjQZ/lmF1ujr6VHZ6UDMWeV9HSAnAAryUNogqY4WppxHkqvAQ9bxrZEWI8qjLBQXgwyxFwe2RI4t
j0jEUGIC0PhqdyO76Urvt1gUJuUVqjHIuWteL1JlE06olmXuzFVfetm+rTXg86Z+celFQz3Ac32N
4jQ/0giV3eXFRsb13mwYSO6vZqSY5uartuBFN7C5uJCoDhggpoUtN+q/osWND/Iprkpo5xa5l13l
WRv1JqAHOjX0fCcTo09swaAxyZcFKUr5QpliVF/x8lX9KhRXIHN1ARrSVfBWf+K1/5RpGiZYpg8Q
/mgKqlCOE9BhPGS1ZfKw0sAJVVfuKdVbWKIsFRAmQu2bTQKYOqtf05AU0sUapuzklP32Nhhdh1k4
rl6Slu9uoi3eiLqF4B9W/00zmZtpVU0zHZr+2JaFWpab+Q/Z0jj2Ivywxh83Jk6KTagGeaCoT8p7
HTu5c+2GmY+934qe+Kl4NySimWZwYKR9tQOpHnDjrnLqkUy34icdx+U6kkP9c5D25ooJYNlYNMMI
nJnMbgtAX2No4bT2RtF6WJ6TjJoRVEtPrTdVe6WgKOSrFKWGfGHpdxefrAHJ+GWKMhDIAhY+XvdT
ayMTDQ246W3gslrlqdP/pRwAz3fqREO2WD0iO5nGpNFxFhAC7SbbkloZqqFXeXBRY+pRo3ntsOF2
3MmASqGMpXMcLD/BheNsJi/iR2rw3U/YWhVjAH6PBSBxQDg9eSa6FjO5+OO8GbyqYGrrTReOLYo5
b9TSaZChhT9FVU4UTg1vLk8a6X5/+Tv7gW6MXKnxoi3QzutjJDgsPcl8iUScYyD4Mm/GjpnPO9D3
naTMvzMnd/KhHqmppxR2BpI0nEYjLiY1wJigrpQqJ+S5o1LRNv9SSW1pFcSrskI28EKJcX9OY5N6
SoybuNMey2bC7xp5ceSiEubeTaCbKHjleAPARfMTgCdelhovTOSojGddsD8T0zM1RPdMPVJEgJU5
ts2yupO/Z0vhxsT016DA0cI/xrzzvd4OSCHKM6pIe20AQl/mszN2tqd5S117ztNzV1hnsCb1e5eV
ExO1rmyld3xZcyRDgjVV+CzG1OE4T5h7OEtI15MR5wDsClIAU1lc+6DCOQF+z+ARCVlhNMbBniwj
RJprBGyXCftrSOKz1l6NwgE5vnsEJcZfuWl555vnFj2VyA1latZKPbioB4I970H2kk83rsqMXDu9
sJCmAFt5WXoYymu/XlHdiLTAySM2KvDi0PAwXTXJoj2UXnnbTFNqH13e7pXcGZKIhzRunekDVgn1
4T3XtteMdcu4i/Se32KSMRBNLBU4v1osDHkMoeXpHzSU6ByUq7xsL4KyZrgNem5R/4CNSBOYNrlr
mkdU3JnH2UChIGoH0ZWqIh6AkeNYnbdZsNTYe02xMX2nswCfBiNSU+/Gx58HPTgplbRHBW0YN10S
NGCgNizUWcQgII+xYDo1zrgBfEyF7EU0Te+XjzS8KslUyalHSiB6be7kFIOUeJFI5Z27BjazcPaH
FlmmXphZAbskvR9/LMFIf3ad5UlnVfJRinjV7xatA++AsKBGYzPHAgKIijgUfLVjrnFZEsMCmzTM
uiyrL4ExhcopM5boMKUZFvRWm2Ur4LTVG7NbCgDDvAUxB7ytUebjHMiPFEbihZ5ZpZdxHHU8S7Jy
GkHbLZIekUJ5HgV5gIa9rH2plx9otHR5bW1JaxGrQGN33WpK0g771m8ujjaO/oPlz1sLhYoHaSh9
ep+V66V1mm0XxWCpKBzvYqCG/1L1KKcBhVa3IZlUNFOx1xzMg5Wsss0UoArpQYnmoPeAr+GgkHPm
jyQnkQmIVlDPWe0hFpfxgHhlTMDZE78MfZpzPBT6eRcXIE8JVamDKTQ4LJt3ZHijdhb9Nx9d4zHK
fa7SXgS+q6ogrYpGl5EhSWMUWGLelF+ICGSjor5ZV7hLumvH0Gewuv1etyEcbyPWfehrcYdMpSvg
GbZoQOqNZzJBlykFkK+th9LELsTvCGk0RFH1MwqPogONKj5hrxwQdshDBIL/hoSZVvJ9J3PYzXxw
AAMbY95rV49B7/pHW0DlIYN+Atk0b6SsdEAUEiKfTdrZTRocyYuad+QkusYlexKpuCSTQ7oi4BKB
onTC7lh1Au+i/kRNgGzyp2FLfSPqX6UWOLBOfjA/KkNSmmMy7IC3jW2MawQuvNxp4HibGOb6TtGh
Ug3PoXTZqejkoWHTrwbw6Akn3M1D2/vrxaqSZ67VyHerhulIw04H7G8xTj8TW0+eSQQ0SqTBaeat
RV7wn6QE4U/83JlImKEY5JW0lXO6WpBZWyWXHtWiNUBARmDAHZwczyJqmsh87SkZG9sEmB1I0SFZ
dzW5M66aqNzWrAIC7TWeCsp7WxB1MyBae8jtJF8VStkpXxyV39wen+eX11z/nMXDAUDzeFfQC0M0
qWjACAFoMRKCBxvvmqhGkiN45eWIFA7S2PDWvzqqOJV4R5GCZDfBOhUX54iNtbozJacbI3mhwnti
LSjlQM1rHXWUURyT+q2nZAYgRtatMYCXR5goResOQSGFpLlT/08yFZXcsjGO/qvQBpgEJi1BEnEN
EA6GfOiERZ/twu0P1ajrm8LpHvu6qc/gTTkTNo7nT/PlOgKYoxwRjE4S4zmdF8iTM9lUVQdZBwvc
oJM7muwQgGSORDfls3VnfctAEdlkJ4aVMZLM8JyLdYBP1Vp1oJF6I9PL2LBHB6noDVLW3t7s6kV/
VZLozv2PYfWIH/B/qvWHKA66nc0XVAWJxhhRH8RFQ8M0nn/NSW5saKRji0HKaUhm5EDD/0IW23kD
RBUR/vVCFsbkqOKoq5sOpiccyEAgeJqRuwPKkCDPI+D62EayXoSs1y3wI+GcwjtRs7hDtQu64pMS
IZ/RTNYyAnWVKitRkMTjYVkr2Y351C5Gv6XrIG193Vg+9qZ1QLxnDIk5EraEMEgUdskNTskd1Imy
US7UG4NoX1petScLEt25koxgT5o7qBTl8q7NNTRp7+6gHVxU7Fr2N4Jv8awRE0vqUlMCe8pb2JkG
Ve3XI6pnXfcsu4PVtuu5RHWY8qDefRgGmsoK6xxldm9hzOApeC8UXa5x+HMlSPe6oM4elmHEoSuP
v9Yo1mE7y+YZ4A/RmMmSrM1Rj9cVNnQegtyYgezrV8sEmgE4Ft78tTWRikfWyo+USvaFlZh7kfAm
Do0jPixg8MJMYlV5dnOcWqa5LznodKss4GeW4NmxOP3wiVs4nMRBcfQLqH9YieS/cuZ3oZME+V81
96ttBwBnZNjr/S6eGQd2opajhAfgUBvw9ORAui5MwB714BoHBu43t7IBBYZ0eTA6xK23kWNhHTkp
8nTtKl0XWRc9Ik8+eqQe01IUWyGBbUuyrqodsG/WmIeVFSAFlaHUDAC6KtrhsRUBpIgiaDiP2cox
hV0mzBgpghSqOGzZgFkP/M3iPuhCbAFY+rpug52rd+wMqrQOFOYoVjOAOHKe2cv9MpRWkBlKC3Hq
NNtAwJ2wpFVL0MFcSqwZkyX02hhlFGJmQXOBoep2GSYxTyTCZhbfZbrnrNT0IgG6TV52oL8VUwmy
UDHIS8RIhQWNWr8EGrC4imEJfkGOE7S7BLh0YMbRBIoJySl1jhLjqFG2v5spC6yYM4AhoYBjCEZg
a4HVeYvUjQHVzszhqOyd/a2uWQ3Aqpx52ufADdmVtbN3F24cqelmHsxyrFs1sgv7zjcAwMoYkBSu
Vsqe1DeWskt6UilL6gXWVPsnJbQavFeAkRR7u9h09+RicdsN3Qaovursx1/KpT+rsTrYAqAR0j9J
I0+NuqXONrmB9A55TDQW4Lke22gNEEHsaHhF9KiaGkcJD+nyhSRLWaL+d5mRB2/2jbYjYeeCxigc
UlBWAj0uCqO4eByi8ugKUEdqcJDr3gzvZH2OV+x/NiGPJe2B7Kii3oWhoX295hjl7UGrPenwx/B5
jMKidq7AMiR2/MAnYx9bcUM0NDEzK0OloR6pyZCG1DDhrIakRVILnJXhnZ8+Yid7dPS/lcVdqHbR
sUOo7sbpvjkWtuAoQ1dVVbmGGeYLsjlk9ZUsuurmxt2ZXvOT8nWlTOq7FknOLR/AmES1XD1gE0AR
hPPkmoBRRm1osdVXJYAZqrDFMKHwc01CO8UvfYvzKbCIC+rUVMs9Y+uJolJpRV7AqfPCG3sZb2iW
bWZiOj3VwH0AInWBMjGcPuVVMz4m4myKhoapgzobc8QNyUir7Cy9/8g6k4Ml9M2VeksBUJPBiGVI
paQY6oJD68bIRKyKHZhA3fOY5WWwbVPPByPrsuNZOjRrVOK4Z9l164yHzcKsjTG7Vv04CYA1HeTX
UbLMyM/Asyo0etBSkw+FbFmPEvRl/HjzpxtSbvgb9Ue++U3dqJyAfXU5R/ZSg/faiv7oMsjdj+LG
R/7AKgcQ1Ea8BOtWoKXYeQnYFXdpfzm+623lkDSum81n6kUCZoWGeVzgZVblICK5ysikLbD8khFj
BiiZhv1NFgbwdAfUkeNKyqPpUWfVR/qsFXid6eVBFwg6CZ46far1R/k7od8B4LBRGplC0yEJ7Xjz
M1mEC40z3M4mAdF2BN5GFDLqfbxCLgzbLUvUrXAGjLGG44QDMI/APk5jk7WGOMH/OBlBF69GYxoe
y8hZx5aVfrDaLv0wxUn6oU3xkWrjMrF2iIEGqe8Ahq4/kI5MdX/6Es16dJQWw6gveGfry55iUIOk
dhz4Bt28lddqsYbYtEiWkBfT8Jd4jJIgNGsTDFGodcDOqdciXS4GF6GQeX0HhRhSj2R1g42PxVpO
d2ak1IVXn9vzbsr073+MQYps4lHIdP3RSYsB34OGzD1rZtVay2ZwCd6Nlzz76bOBn2e3GS4drx9M
gWXKxWhuW0ztwA7ZRYbUuW2inzN8o6CuNIZdluPfeQjwg915Pm+Dp7wzkMoWgyxAW7go57XPSBj3
95jnAvs9Eqjf1CDNRz/zKM230QSeYFBCtKHV1NY+oCwRQEPnOwtwNiuNxoDt7p8K68VjMzCrXRd7
n2Ni/1VUfrtRdLhzM6MGaR6fSOSYzD3n2NikEfHqluZsb62hx1pC8OpS4zqOhyeCiwwC08CkY8nr
7YC8uksvUqbYpPeYY2NIMiRGxZdi9J6LZMILX8hJNNjgfIxd4y8ylSKhrJCvsLK0Ea/FLsj8kPtO
9JStyGCc5+SiaSx/SFm76S2zOnpD/aDX+N1aQX7bRGncbkeAwoZ3CkPYGQEAehmwvDZKSwoagv7m
xbLMaE+B/dnrb6L39kPr6PrDvVjcDKhfHiwXFI45is+XjHngZO69D0BJ2o6o/X2kkV5w/hSB1xao
NH26YlGMU9hB+0n2but4HwZjjHdY6IlzEbiTou9BCltn07AtsfWf4l8bzElLrqdHcgFfAtYNruds
onTE+9O2GudIzewnwH7l3AH+LHoka2v/H2R5zRtTmaFOCdjtwk65Ue/O925IJiqM8v1jKF/Pfazh
iwzguEEDqEUqsVHNNI0rkCYMB5ZVqJ8mRVA6drCnshwXO5tVSFKbulWHZGxzKD/HE/KVy46hmEkU
b8tqbepS02KLMY1wvkVV3CTCErF6wAK/WQ+oQgkbFB8Fy86KUbiMtxdrvnrDDCQoHTjEHdfrr0FR
/wIijHHheFJepiL6h8SG7rjreJjcg1NZ+ddxE/h6cUA2C3InQCqzrtpS0LTY1guA6R+ckWcfg2Yx
Plp9deqjxnrJspaBYhUws45XNZ8CkCJyNzfOS+7rZ1RU6rJHMi8zp5Me/FA6M2qbTRAYBiiauvJi
1i9IiwbfjshVjDga03K6zczxOCMZNVjf/LL45OxqgHEdkmUEy4UdY9WJBgUkoIdR47mcpAl4iaDI
robvmCgR9VKDJQ9tMr5GpkgTysx5DRATACz0ohkEloJDqAs0ll13av9pW0EvSZW8g6DnIEvlQ7IS
Z5WC8/kifWMATyOlpNpYZgvcV25jttIFKG8w8R8DjPfFrR+zAHgFQGAmE0PYuTh/2WClaG40kbMI
sIzCeC6bXh83RXWkCTtgYWZsqvJiV/Tz7Vw/AdHgjk/6HMqJ/s30nrpkPtZlqAfzBw0IFeCmBPav
5gXgJzanHYEAk4ihanxbp7xb05AUXZ79GLDxtVm6JdmMVtVth6w0XoBxdzSXtviRTyOO17hnfSiS
NDr83xYAmalWtm7wnZ3Zxoka3iWm7P1n2cDZMw79mxtXI9J+2JqvAw6XvVZN/V5ghWX8Z3Mc58/L
GNkbcElbp9g3fskS2SBy2HFqRBWyCaBCrKXcs2pQ9oW/4bJgK2dGVcGZd6A6h+jOAsjZtzJrYsjX
ibtyNyT6DLwRbb4sgEPZdbHjhr0YkgJ0G+UF6BQ0iLWmipCBgVPVMgnSPdDG/8Kp4LN5RRMfncpF
qoeGGverjHrJZOPgz9QcwLi/QY9Tbyj7VQUqpwdwZwEY2msC4Ejm7DLSkEdJaLVIXGc8qc4zIIjP
pdNXOBFI1pkQkRxpSGW+vulimeWFOkgp10EfQEWmaZ1pAG1yjRZsDSMSARMAHQ4C0lv2xKP/ZigU
TR4la6+zfWlctRyghmTtNFWKLIHfQ7RiSDJfNwFZO4iQo2sHIKIT3RtpQ6GUg14AVeMVpMiNgN1J
e3ty3/GP8Mlqn/Bua1HtCWoVJtCZFjWr94yn1lz5Q9586VKcTASd8RLktjutK8aSbRFHE5CF6uV0
R0PRZhzVqyUoi1Ez5AShHJMlb1AJvsXZDwe3rr4cTTf/GRRL9IwE/H6vL7ax6/yk+DRG1ec0Tosf
qKv/yebozwYoMQDacO7symjcjc6AGhzbSJNzN5ooshG9OPYzpBZdxyTUW/C5Zp41bO4UM+sTwMOi
IbuZItJ4zLC+QObwbuy6YT8m/tGfdOzNNWBKlkf6ckwH+/L0nk7ztUbvrRV1cVgAvAXqyuwA2RUn
QL0ucgqk29gjv2My9AhTlKuD7A5Gb+yHIsL0Jx7GZ+AhApcDpPQglQf2ZMdHkJxn9oaU7txYT4Hl
7EgZJ7AvMxvctfjNH0lWBoZ3qDrfwtYJtC6mXGadbG7W1FGKlTh3kXFyxgPXAPGNn3xKxi1xC9Bg
qLbEO/Cm0QWG+9uANC4H1kLJwLnolT0KlpDdh7b2DAsw4TiFiQOAqVCZExU45dg6Tg/j2GWbiltR
aKAGCERwIPEFOLX3PHKcgzkomwkdgc9Nw0UghA9LgnM2oaWmv/aUguyCIQeo+H92ofjMTg5tWY3I
8IyXL6mfYUO2rR4Zjl4fOx+JC4ApKe2TUAAkFEfmDegupXrCovKUQ5GB2WFXB3EWekCaPVn5Lypz
VVWvEjlIoQ29md2AC5GS3Ah/iIbYHBhFNMtb1Zg6Pdwnawx8edCWw3vHQ5rQNd7NoZNyjnE+9uCl
RzpzAjngD96nAEwVOBkK0qJM+42jW8VBiRTKRZCboqSrWkbw3vzmRrI2cPSVHlg2gOGaaU4EokL7
gQuYSGuov00DMnw97HMnKzfubocpH74ZC3fBOoXfw+pq3JSAqAThSKv8azNjH6IcVV7MPIwBwJWX
fqj+Nq1fyeAl3xcOtmmTNd5pQMLLZdCRO1xZXfJ9iuKvCTAXnm3s1R+CD007DsjMAu9Y0afpxcSG
cY4nzTOJNG7841QdyFaEqEdZ1nbCYQESCjHUAKas7MmCDfaNfafp0daJkBXmg0fpNDVLt/Hm+GUa
vfbcZYb+kXtdeWZF9qVygqVYDVbtrCIkpeyMODE+JsBf+IgzCdJNNgNslKi0J09qAIn+YrnBvKr8
Zu+J6icQSRsn6qmhvsSoGrQNZ3OnUENlPLG8OiZgcKJMcOyDLDgp/Ss1PRBjvI3asp4rpJ6If4u4
XhGWJqV0qLyONLZD1wK4tsooUWZxa4Vjl+uCbGAByQMQvDkPnkbRmABSAPSxdnQFbALJZ+z/niJT
O5FIyZtYj8DBNkxrkgWLq+84iELnD5kemEfUi3kbZuT60Qce22U2IzvsuVv8iNxk1+pV9+APeGRL
mgXwHPfryAULLJElEJfCe9QKpFUmS2nwVZ8he0yhAsUEA0Tj3sZfGpvrAnbJ1Lz10Jng173SlSpU
ICWTyEFq7Kfuq58CCKIeMHJFHuGoH5zWSS9x0G95qo/P2BofnzngmAQyc3SYhcz1kXHuZC4PpVbI
2NzvbBDJPpGoMJHojvnQvKFh3rcOHsNtve8TbFB3kf6RmjFo+y0446Z1n1R6sSqN5rFGhePDWDXG
x8G2gDBtt+zGownMYmUA0WpPAbCQSj6ImIvDjVXn619jfzLXXmJpJxZN2cWZCzecUCbxXYsSHNfZ
3WetSDFh4DXbA5Le+JRW/YUMQAPIw0Rv7EtpB8Opy3m8KXU/+d6h0FZEoNDLzIL13A0c39N3LWfs
Ip8tcfDtjyMWfGvynl2WIcEzCn6G1X/3gdaw7WqwaQLCtcJOlJgU0Zgad4lm/wxQlUdeONaOZM3Q
Uwpnu+kiu3zJp7+I4zu2En5MXIsBXCVYvniel6+G0uvOMxjlX2z/xoo5PqwGtnwxE1SHKau+/kRi
ZN0ux9pOUmnFy+zVqgjAXuTpxXY2+AgKZIZy9WZOniPTMh/rYTnqXpwn60Yg22PpSYtQuWwd9WLZ
6UP+TS1R7xe6ZMLj6saE1q4g08b8TovPiSC8wPkM9jDyJxrUgv3CqEHUiiNW4NMJA6XQ6w5VZtjr
2GVebnhhlDZhirLHpULqjDFuVG7wXfovRx0vStznr3cpxOSQoUoTl0pRvEZjrygCAFLOMdClgWgc
3sW6Mdd4ssImm3skPxUbBzHl/+Psy5bc1pVsf+XEeW5GExxAoqP7PoiaS1KNdpX9wigPhyQ4z8PX
34VkuVhb28d9477ARCIBySWJBDJXrrVGMRy2o0nRr+ygje5AJuYifd2W3sgt+Qq5o+d6SotHP4XK
VsY4A5wB9njMd7Jz7c8uoBZ7A5w82wTK2K9T67lTp38F8569bXSn2EOGyHxGlGRN41AEjDYagsTH
Lqvip95tHmg9K0hBHtul6TmrLH6n9Rr2O+qFDL1GjXNgR3conj1maQeSpwmJa7soxpe0qfkGjKPR
Xljx9OKU+o0x+cVj2VjDLeqikd8OzTe3seqjPXX/6qYn9r1VpWvsAbYIStpP7RAWFwQM2lnDPvKR
Pw36LDjQV9SCG2RFGUC4Xb62IlN75Fn1Ocwm+7VwIK4srMS87es+PY8Ct1IasMNk31SNfHbLSexS
cJrvRhDNPgeDtSEHWUQxaiCL6QRilfrOypFAHsfYfgXK9zVCgfWjYcr6WHOk08nOUYoIcM5rkGp8
U9iFc2isUnu0h+azj0R7mOFpPkCJ7qGxpsErXMDSo3eB+zGOb/QeGghkarKwvRS4IUlpQEcjq5AM
7/D5ejHkj2Mk7rFACgHjDwsgSvb/sgAt7zdNfYmsZFsrDuqowb46dccboNLzc6tMZKcuNbJEOWjj
DLm32Ohq8RunpDoNOrR7q7Xr+/1x2WRCat3J17TfpObdxSFtVU5qq8vu9N0HcbzhmFvhv4KYI2z7
vhGnLXlEmj60J6c9OA0vXbqafZYdfJD4kdc5Q7heHGmexX3Ibs35H0MDpYGToV44cOtyE6qKGktV
1Eh1ZasBR4PiFA2QjUaXgV4V2JBtGQCI421GEDkK6iljnMpqKwfwjwqEDDN2PAm5w2OsVe5dVceo
blUxJWNAhKfX2Euch2LzO4+QV7sChbAvpsZRwRxp1dr3LWMHDZhDX8cTRIY7X1vHbuhsQvBoptgT
F+vUccO7qozZQ5dn0WGsS+BGyBtQyBJYnjY/Bq2lPwSaHC5qrWDMkMcqsnrrqmDtEs6dY7rSMLds
QOTafx91wgaMRovjaGcX3gLvRibX6qWXDQiIcgsp+kiJldKVhS9Pg4zRYoZwAxAddZqO6xa7bW9A
BdGEbMmvaZiBCjrkmJSkKSSVUU5Lg91Qvc2o1AgN0wBPp5e34wP27WyNz8O6EEMSMDfmOrS1eI3j
8S/aJKJEQvalisAhTG4zp1KsnF07TtZk/DADzqPtJ7Mz6yN5eSuITstDUxvtDidwbNzkdOemlvhX
0786bmArkHG3QbX18ANsT6+2y7SXCoXPXtr0wVOAbR7kxfl0aycRDhFtYaPeO66POqQc9pNRoAwi
rdxNF+fd1i5TJE9jBvkQpSECIiv3UGj+ZjGRnZrBcoZm9aHfdBMeoul5MRHzMs0NdZSFAfE2oKQc
KPsg0aML3nnyqdViqEXZ/cugyfrgWBVft0PVv+hgewYNtJzOOnSHPrkDUq3KLXVsqBBJFzIRWjq8
5K5ACaJmVYjfodLt4PPc93KwLpxlDpCsHuFm19YMrFTA/rpJFh98vUJZB7lQo8kAwf8yNr2a11a3
o3ng11Q3d66vw9645Jb4XIa437stnpqGqmVOJtxbqctUpfPSpdFcOfvKWVfOV3NpNIzjNThbkMkt
HNA/zG0I1Muv657n79cp1Du4bgALI1p2Q42pQr9Ld7F9nEfW98nza/xtnJxkhSPPGMY3YRaYZzZ0
iB/qQbgTDAQo2BXBSI2rKHATgCMbNhsWK0Eu4gKiJgmS95Dy/c3MpncQ+0SlOR6Wv5YkSEeKw/cI
dD1k221QntHLLC6oJo42gYWyn972c88Bex6yClDuSIqwu5Wq6Vtk80UADmMaoAYVP91tFoNFPCzc
dn81Ixrli8Rj/3A1IUBq3M1wMF7WoCutr7Z+NPYn6tUSic1V5MQrjpDAZfHNDAaEEBA4TaRY81WD
GBkoerGfnbtk85NU8fQqIw1/8MYGrnEgR/+ulhXoIoOAJHKHJJ5FA60hHtsurE5kQvW1XIsoAD9N
xZ2NaSGZBFKe/Iy8CG6mdLk0rNV3LNHy42KiK0fdg2eb1D+uQgNCjcbZPkIM50H4HX77WoWMsDrY
4fzSHdIUexnIaUKMR4huzVDOeUdnPx3B+w0PHagDQMT10WJBdptO4hB2LdRmr5bSi7I7dLkhVs2A
n0caG3yX1v4eGKDwESKL4aPVcIRxoNezKy0OuH+dRreJ5s4eY/AFlXA8AfeU74PIr4BmGMRvfPA2
6RzQ+Vz3T9TPEnx+rQi6DXUNKKRqWxoesQleI7RbetR1sxATHTVxme3kw3fL0qr9AkkkMKMwDHx6
cZ7v8DAFOCVtdLnrHVTljHmozXDFOoBqVt4nL1GT4FnRJaZ1wZnPutgi/RcAZfWeeos97YbogF/D
F53V1sVQjQ9d2HNQOunn3Gk/x0h6AQa0GkgbM3fNTxV2Bi9+o02eYUTjPYgzBP5z/nTTSruHVkCm
bSvMvEeZMc67Y26+ZEP9eQjDUq3TVQP/MmnGI4UUgEd4Lq3e31JvaRZlR7IVIuOzROSVS9mI6/kc
6NQWlKp0lONIPPWr+bhXSW2VVYCW0MhyBESQzvF8CMEoGY761rAAh7QRF1uU1VCcyk6QJt6lBigr
tCp1d7MsxIj6+AAqrWtQrHdPfIzZWabji55HfuPhCZLw7InUJIDuAONLXpxpnpjM3y/TuUpLqhLJ
wYnrfh+xcNoh91R9MtoK+qEx8gaa/Mliiz/ODrzDY4QjxKebcsdE9Z103h2Ch5AoPKm9U0Mj735k
qgEOW09pZeNpUOZlCMkNad2ZqsnY+NMCAc+hd0zzjux+m7vrIpq09WIbczwyhYlPFsEDzV/pqa/f
uahjxqTesWCxGvZhIdcGz+aAHQSUoY3J2TRTJI69YbtHuqp+011cyA8UlG8zlmm5rFdVaOqHxdfp
q2fkbcstjuM6wLZ/fYnFj15x6dLV1buguVd+AwTgVmZX5R5XBItNjSxWmrl8a6kudNP6uaFRsi0u
+MzAd1MpRsDFMRrBl0kr0JS6meoDPliIkQzutB+1YjzolQ18iWi6TS10CNlZ2MWYZhJ+c6Sxb50A
0rWWAN7OZfZ3SCdDt2lwzE8l3ulaJEK70EqgDh0PSSchVSGybmMA/HYRYZLu6c7PfSEB/p4+0Z2f
mtwai62d+9V6VlB0FJQZMuWApNlhH3tDaK5MLcrvyNuss3hZgEnQrWngGbY1EFzxBvJ3+E+H2dif
10SvQc0HwpOgcL4abeJcYi1gD5Bub0szfKSmwDFwY0vL2EjAmR6xB61vi+w1zxKO3Sj2PevGB6v8
3B9tkLIPoGs6QjcU4+BOXI0x92/dKNLuRwfvwm0m1P2X/r1sDf/ezaG9m5nIylCXBsSUTuuktsWG
ZlmVI29RI6kDkoe8a3jyhZPc4Dh8MnO7vq2H9q3JXTvZiDTeBm3OTk7pjutOSPd16O/rvky/CxC9
4x1n7UVYPmQYDLz3NAQ2kDlJuR0cF7d5LnBA9Z2Kewt8DfRiyCUTJo2aDMAMMY3VoZx6820A2rbp
jIQz+pFt8XF81ksD+wjDuUG9hwJ6JY1zw/GmukPGwUpNfQvaI+uxZbWX10Aidx3KOh3/a2HGiHlM
CkdIMn10VUFm9QAes3OQyB8QVq4+lZ1fbbVpdBEuL8Cl15fJmjtB/zVLuq0mff5DudoWL2fXqMsn
YMSkfURmq7v0EpwEHMSvz8WgxzsRj9k2mQzzeRKIoExTLs80ik8zzQT/vEyKdTu/m6YiRCGyItwD
75woVq3RdDeIA51SMGoCsf9uaxRd39z/6D9fD2AwuAlTaOKZbmWfevzGvEhO6fcy/uSMrvFqTNiy
51E2nHrJhksCTiyvBE39Vo9D0BWrnJBQlOZ2l+NNUN9X2SK6grwoBMAHNnjLgEsZpaVPV9dLFGUw
btlUfsdfJURROmh0loZsQpHgBnXirvEMfhulAalH92HXhHvmyhFp/9ZGUgeMJKd2LCA5VQJ1QDbs
m94G6Goib7rMRzxVUjuG4ngXgSiszJC/VMrxyJFU9wqJOtsspS+/2LA1loeGcaSzFh8azt1Uu9hZ
AFSTPzyCs2ncFr2PxGYcy7NWuiUUm7Tos+TyZ6VqTjTjqbO0+keBGrQVsFjjIwR5xq0xZNlNHCOv
DGz/J0Pr6/OIxN/y1pIwm03LOyNTwd2DwLbt8s9//Of/+e/vw38FP/O7PBmDPPtH1qZ3+Hib+n/+
yXT3n/8oZvvhx//8E1BG6PJYwnHxrwkJcEuNf399iLJAuf9HmFRVljW5eUmBfN0R1Q7R6jAz2eoM
NY6LiZh3lu7MvhNBpwX38q0TN9FMyEMeV2Q/nRAgeGWWAXSfH59sDp6DCJlFD4/T+IQYMz5muoSI
QwxcGHyoSw2kLmKvjfX7aLQsL0e+8hUa5R7+/PzHCP2gVVpoxZOGHNRWr+3kaKRjc2taMe4JBujf
SPpHsxHdx1kv2M+KetTHyTLYJ5S9XPqzAh92Mv4q4FG4J3G80d9MYj0//2QQy22h6To0IwoAEqlf
qf7IU7tfAyytnWLc3FB0eZ+5rnEfhZBCr0bnlnpmGg23XdN6ToCEgdeB0u0GZeNPi7/Zx/YeOoso
+SaXtA7Tbcr9fE0LUAONIbk2hqHe1u+vo0PQfGWETnCYl44y6wEkZ8mJltaZFV16EYGhSoSPlF/o
yvySYCd7pp4sdAa1H6QuHL/PvT9/0xz9b180oEtd4AW4sBxmmPyvX7QqsYMxDsR00R0juCEdJV4N
RTiLL83qSjmq+6II4ZV5GMozN2DSzdq5H3YsD9d/9dGnwq+3qMnE3Y0oDHU8Xg/N2AQrfzTSO2I0
pIG4Gb6DOsw8IF0AuaYxYpsRX6qtFqxSOTrfMvUgMxqrOIeQrj8LZuK9AHgJeKO9nTm+7bCNLrw8
5ANKsnaBCWa6oHatdQP28K0JXiNUe5VS8yjbBFZQQNIptVRZCRRFx/SWJ0izzD3wCU+7KkjKE4RD
y0tjACxIhzl1esvNrPQgMtrMx7d3D31kae4lYY1RK3obDeyvf/6o8NO//qwg8IObgQnAhwDzqKPG
P9wUuk4b8tRyhwtgmb43TO7JEYb2aJS1e5pcq/CKLmBfcAg1VyjdLS6tGRcP3NA+kd0PNbmZcnM6
IEpovITa0epb9gUlff1+jAx/Q14cx09eJs4maOtmbyVFfZsBd7JRiVaPulJM9W2omjY2Pw4UqMw7
txMyyBWTnlRPXB/Kd5ssKIL9KAvzuY/ASygAtslqXnzSW3A1Kq+xGjRoxWCS304vLKgblAbHgE/p
uO+sNbMSHm15c+EiAhuKdF0z9+Qzvf/Stprv1U5v3kZuFR6gOIc/P06zd4yVqB0rp+lrHkaHQt38
88w+WWO2kVqI8d6tHwQP41XuNuxIXSZG63ZIOwRGgUf3KjcNdihm8SHpVGgHTTqImEfGy1j48pu6
AB9v/C3CRa8s6oIs70OZPi0+GNqxLClv6LS4NHRuRCTCWUO5J/dowMStZvvnb4/lWNffHpNzIBQg
o2AaeKrQI+fDt2c0YicOQlteNCDuvJK71tk2RvykBLSXG5P9GFRBEplokOzUzaSe3pihvrmyU5ea
sO+atdPm2rzu7/waFh8GHRUluXrlZSq9wjhAJMiJ2fOVnd6Dk7ndURbBzm6lezRVo6fIjaHyhzvH
QRtwSUPzJVmpT1fgmHCPi+3ah5ZbhukKxYb7ANW9+6QPH/FzMrZvr/dvl/rwJpa1rpa+fmVypHc3
r07uy/tOQTCbqtde7B/8lldZlllsgxZ94l1Tb318dEcRxxCEo0tqJLSTjjje6cfFRldXNmTXBzAq
qCWo+dCnJea+U0ZgaGoQhvrdGr+z0csADIhd+tVwCJK6ValV2ZYJ4BtY7v8E5g7pSDF9bpIKfBRW
0Z/5MDlHwDGh6edo0SPSAOBJBGLgu5JOSRrL/8kK9gre1Okzd/tfk9QmpSyGbtsUzhl7+ARcpCzJ
PCerJ9S/IGCnZVp4iXv7zOh+PqrRvI3fRtOuiGgUmeLwkSZMbfhxPnlEmK8jIbft3TjaDoBVnBzD
TLy8A3V2FeEpPhgx5LdYazy1rQnIUVF+wf4w2sUmarb70Sm+GBnf84GxJ5o+usA22MptmS7wf6bp
yGKFEFnGuW4G2jFNF2uIiuP/+o6xmzF3NOIyY1s6WbvurDx50evu4tQG/4FE6z3T4v7ZAjHPps+s
BpzSmXtKTTPcpLWRvIihWVxLCcmKJnQ/uWVhXUTtgJCnAe+n6iWOb4JoaUKwkI9M9wCKLzfkRyPU
oHwMNemYcWWfoDXu6WM1bYweWHxtDJo5y7VkzpYEV89t7EhTbEpUkmzOn5FfZwKJ1/rybS7NuEqO
qbl4wkCAQwt3JBUYpxoKJ+myQ3qtWTE72NRNJI9kywuB0jcaKJxJO+C5waHNMokCwBtVUVzaJTvS
la26dLUMtKr+uKP6Y7okb4vKhskJpdSoIF5mtmVSrEZRA2Atpm7rpM13W+26Sta/NVMXQVWJ+jpi
fNWqVeKXy/iQJ0A2pMDHZKqCgppalUZUVG9B/QGQtZXh63wTK/jK4ogKQu0QIPA+/4/pPx+52Nxw
3DhmrcRU/UHmPxqTbyP0lwIehXmyUaiwrs1vsiZ5a0pfgFl66dPwaCiwKhmpD3EXY4ONYLSaR/5/
1phX43W1lZpuxmc3LRKEjUFEqwkh7hAr7Y8M+9PNyADmAFJjRwBq8ijxW7kzXNDxkIcOAs1VUWXp
GsgA+wTK1UMvuvZAPWqEsi9dFBO2xzKogHNFpWBhBTnqQ/RhM5ptWa6I64RH7Xgz9+kyLO2s2NIl
NSny3HqZm1uQx7b5gWy0Gl1FfqEg42p1G+S+CLPy5pTVOJTLGliZexpZXofmIExdAeDXa9KrepYf
CGY5gkLgUDrQECeUJtn6bW37+iNd2zpOd+TuKoJz1EB9dA/qrva4nxQeaKMFN1Zt1/2YmIlXwn59
RyWK0QT6MeoyhXQ2ayvdNGp0Ul0aNWSS76iCcUz9FNzkxh/mLs4017WNYx4k7qpCme9NrL5nFiLy
UI9GFh8VP8qqF1OG1BjqED3qJ6iuRD2XGqJGGmm36QMbSULlSbY+i4J4S31adPGep/h9t/7z1ozp
7HprZrmoAjQMDt1GJkyutm4ftmaOHmocYQnjDPiWbA7uF12+mE7pLejSK1DqAjb9ty7IDWsHtUho
4Ffb+NAO9rtbxJbyc6cnDeqfXXGKRX+ftkPzQKbWKPKN3dbthro08JtJmT/ekwM1tZrkqEnLQu+T
eqsrV9iwJ/Oxr7DAPpcn7jc6/6VQkgBt+hSGK9yHywMZmYGbvhy6DsVxqasFm7/JeOBpI3C/PPYk
6kFw+IyQ8HRpQFdt61iywAMtQ74udn9YhYMdQT4+5wFoFAxwgtybIPnexkEbnGpwEkIfs7F2cjLt
2w5nd4BYGf8UDGOFFFzvfms5yKURRA6AsHdXot8JnDBuUCYIgdYlF5nIWKytGifEMLeDYbUkKOd+
YyDnqyZGEN/+8xdI/O1gaLnc4q7Odeag9sW4ihZJP29K/HS7cyBA+hOYqPBdlVOJmtc88UwzQFcr
U6hQO24G2i9UnIDpu4CQWpJaazJSo+GXqSO8NPlrCLfWnp8zc+PY5oRNEnj8VpTAki04lNtsmjzq
QvYVmCHVkPcygD9Cc0suywD50YxlqVBJd+mFnX316xxJT1SiPPaRBnllN4LQGOcooEJRlufrNurP
0hcwIhR7G2k7r1bh1/ZdMoWuyIY6k3jHtfyRpFQW++98P7gkvrHt+m5ayXGMvLFO9VPBLfdzbf7k
CveXQJv0mDnI2DWjM7yQVxX2+gmFOOKznf20lFc5AjIX2EjIkReOYorWFGuRF9Yi8+JFk2gtBq6t
05+/Gcyyr28tSBVzZjLHclzo0bOrmIEBwsg2FFZ7tqba9SbFrE1NKBkkBTk4chYbXaXj4IGCRV7C
wYfMBPkxPOU++OEElt451YiAVC0vrRsFh7616lVeJOkjfuuUZqf0uYuTtBcZku/IBmy+fnI6+XXO
vE+8etYqUzuRb8NAwZPg41+Tb5WV5WN2mj37MBBeW1XmvE6LLd6pls0XNwaA0huj9MV1wBpN6+it
Me1Ko9HAcuNU63y06kMNunQAm5k4jI4Wf0acZZeXxvi1b8OP9gLlUWQXRfbRrvylHk9f/WT8otn1
Y2NbF5SeNw84h/p3LsufI4SLXnjt5DvFPrhNWFO+mIF1fgNFSdMCbCz4kYO04Uy4G9WbgsA/Eyjn
fcyeGuPTe48gOe+993mgEPywCq35Pg9sC/6Zelkg51dIYwA7gwAgVrXUv5ucwP1Pb4/e7PtbIM/3
tze5tTdkLQrCEsdWsvNG4UAw1tVuta5PocRsF48BTlUI3TXFY6bzN9syulyRn9bV5v/yWxDXoU4V
VHdtx2G4VSL8YV/9FNoe4Pwg7ZNz4aBijDUdtvmUgZrTUqAu2xlWM0EI4Vd+yhQlsuT2cNKmChkI
VJ94IM3iT5oWxGf8sn4G0rafrNH17xs+rB2W8CehGpR1Q5NjTB/IQTjld6nz8jz3BhSdd22TH8gV
qU9gGkMWbKnLjHjcGFb/BTwlyQpshuZ9m7XmfVXX6W4INcBqlY2aJizFOq6cdrPYtNaPvTF0nJ1t
229+gPj+MFphH1vTQaAZkNZd4gfFhWaldZbe59gGqVchCyJx5RmgzZtlBbNLguPyjmLbDgFRCLLj
pKMUNK9r+w6ldr2KlUpEw7PpdWyB36v95FnIKNpXXZTvykI3XhJf98gBKtnGerBRdTAg1PJguvja
0AAt6biepoUIRK8yP3EO/8td0by+KxrM4LpuWKZlWagN0NVX5cOGq+yiYIAIk3YKbbCpL0UkNrJ8
NnI9s2D1Yl+KSa5skOdu1q4boIQFVWyrMA2mD3SuSzFPmEOcQBfWOI8uA8QZa6SQRKC5y4AJEA5b
0YgdJQ3KQOu7hpDLuQ7kUyyBlarVpQV061ZYwbiiYQ1BxnhHl5CbPvhGEBzx3rqjLrAfSHOteCnA
AeXlkZ1t87a75Lh1/wjs6upCDQ2yqH9MU3M1NMAyqaG/+CAnkqxMeyj31YaLsrglulaXdg7lmixz
h+zVhmGbfvsXCxBrclXrCriQi8bLVOl7qriuqMkmzk4STEcNsVkhLgtmktgxvpW55uw/+KlpDkDO
m46FrTe5QCOzqmKbPkIRlDkeFh6bqCjaZkX0SMRrszSqunPqi22n8AJ+UYWPdg89PWzvAHNVPShW
7H3EefBLbjnKUaHMnCSQMuyB4a9WdElNpox05boTSC9kyzfXA934+OcvODevnvoGc3CDszkq15hp
2teZAl5PYPNzAAbIghwRIhS0f+pz66WQBq+9B6hQJU8ROJGe2oyhltaW9k1jtulTLAugHWVpg+8E
XV2DIgUwmCkATxyFFa1QjJgNggoy0QXgIHG5oyQONZBlj09hKW9oH09pHrLrRX5AIUM83OuJ9Hd2
1GpNoah0NqH2Y2hwW8Ld7zWwJdK7QB+jcPG9S6M4sL8270ni+JfHnA8mD7AQ30c48815GPACMaAz
kVKizI1rZuzUi+R5oJhfZ7YMqmPd26hsBnZqMVoKlNz8+VNAZP1vH4PAb1oYjAkG/uO/Jde4abvY
8iNS0sXWhDJEMJNPXhB3dQheRL1EhU5gD9/LUZeXCkfqRyNJN+BqhawPIEiPWhGaOIq1HbIvJbYu
EZs2uQjcB5mhZn7IHBMSBbX7EBdad4qxmQL9ZZd5kygl1BCFsSfnTAftIJh+9l1cDplXdWO6LrLA
306+7jwUiWlvAdV29NcpyvR7a+qaLQjw2v0U+djNgjyjRv7yaxgWDULRAyLjVT++oJZsleCMNtsX
/wQxnsX+V39aJ2vjH70LAQ2qZ9WhNbyzEBnybKplXfo0nKVg7LM7w4eO71CcAonGHjMISk0cjdT6
Q54nOzLR4OJmJLhpAvENPyNC8bbbuvFN3ts60IxoTBTTXNpcfyqqvDv0iSx2dmbimBoEU7MSiV6f
XLocmkTu2rF6nbvQeLrPpzLYjgmo/VcaIgrHbBL6EccFXFkCRup/uPzgOl9+cJinqQWWpeapNBLW
LQReSqAmi5LdRFH7pRtDc9vIBjxOxqihpRGAIdnNh/7srubQVWWCpqHHjWszd2n6vAgESkHLVaz+
/NXn1w9YMNpZtov0hIMtl6UbVw9YQBs6Zieod6iGLJyAmEQNHlTTCqj8MuuTfL/Kx/DNtlz9W7/c
svDZRH53n/lPODckX6YUNXki6oxtPPXjV7f8lPMh+cKUOUK6e6uFZnnu4gyM7nngQ2fNxWmjsJrP
VqcDmoWiQL8LoyPDIWEtVSWhUbnf3Mg24nOil+OtPeH26QU+JC8dLajOQQqBasFa884HB/2lA6cA
Mp14aZEXIKIGOf1di0KtDwM0A1pcbzNGC5SmNAOo6nQVdBiYwPozz/Chc/81kRJLIb3x589ECJXL
/wgq4YbJhO46iBPYjLv8KkzQ2HrXmzwfz2MCdI8BIW7EySI3v6FmjJMCilRokgaooRVdjqzdDBn0
lMhFS9vihkPj6W3eh/7srWaT59Ktfb/ZWr4WrlLFvxkhr7vJnTK/lQPLb+mqcSDVl4d+sr4amMB9
tw0LnKBpIFY7BroCgSGAsjiKI7z6a6lErReOfnSU5vC4rE4eAjq3p8ycth/WUDM5Ds+XNt0t7rQM
zan6zEtBnQ6F7JjdyGwYLmWRRsg65XhS8RSYLWVLjDoxVji1lABwA5KWMqSh8nQ0fwx2tKqkZUF0
KXvU+46/FDYQMpAnGe6GHmUXNaQANyzwb5Dvrc11VeVfZd+jnpvjDrT7TRcZlnEPtVXsDAE88bQR
6lNhWrDdIAwd+0uug01TVX3zpgdpPSQWd61pgNAH3zSAzm5nDzCHsF1bTPoqHXz40oT3WZPbTrsG
dGSXaaYfMM3vDlWwQbABoaCRZWsCE4F/GlE0whtRfxmeoUqJ2fKthlNZuwIn5gQCU9ChgmJG5GuX
6uLmWa5T3hRIjn6p0054BjC+Z8cAfAsZqGrdRdPwrTXWhFVulYOuHKDY6x+YDNwbQnxCZtLZolID
D8VBIbsWLOgMEJ2gewogOzLGCkhLzQfH8H14EXEDTybWkVaC8niIpnmZyncEQfishRMkAahnTTCp
pqXE0OyCYsy9ESS3YjCdh6TKIkjUoKhhzPBgHsak3AxlP23GXroP5GJMzyYe36vItvambdqPvmtp
6zpHAUUJJp/HEMnOU1/UX0GgBSXRrEPqM4vatSw5R2QFBXtRAvI9UDJMx4F3d2QKBXSFVkXqNEdL
sHvc+ibk8RywxslWPCyz6GpsXQnusPjpyt7W0BRB+d+nD0uCbADFHo37mV60IAGtCjecQ5tkL2Sb
F1HvC0JF3UGPrS92GIBNqq4B0bFY+dqp6sHFDUji5OBa/jdRimCXQLhgZauMXq3q2aCmgLo5zQfg
SOPelZ08yBZHY+Z1AhyODpXGkTFU5XYdg0SmmkvOH0bnybx5m0fONA1QKccDwV6GWuEIFAp19s0M
bIhJpK3+qQm7YY20jnbbD+2wGzoJHeMcZ1hQi5U7iQzo3RAM9dpq/OBz6faQ/soK9i3hxh4kQFG4
aku5ipNe+yky8yXuI/EyZkPl8TgtLyiEBG0jWKZz36gO7Wg+E2M0NUvpxijSrY40wYnsXe2D2bcC
6ZinZU21WSo35mGrrQ6Obz/Pfst6apWs7d5WseNtUe4op63jCYQKUsefu47tissEbC8NWpQmL/lH
D15l/iWI28OSF9fePcj21zUqVRZTGMUPG0oiiF3EN8D/IgwPtLMem6i8S51kthEM2ukGqMVD4GVl
daMLkkzFW9mbxgYVM8lRc1N2Ek0C8sp52FfElWo4HcCdlYAhXHfSM6uVHHacGtGNKRH/IfWRtIL+
p6z5icpZcx9Khr0WSWxHUQpLDQ1IAyTmYYAE/dT3CIK/VcX+Mub0GzAycOQrItWZPXU5R/a6/2zW
I+pXF+beXyS9iDKJzH2OBrvafZg3c7GOmMjUxNkb0N50BeE50L10UfjQxGBlLMPsqVWNU7LnUBrD
2cT286mxENTX9B5VM2aTPVUsSY86a0AJoXybpA0fyiYCxBODNOGv07UIpRRRAHi+0ScbH6RD+9Yd
xhewJW2TdtCf/FavL3gKNKDlgp0pN1e59apbV/Y2ErH+hIpqLzWT/gTuTRAI6Nr4ghhAoljlxD5M
4nlFqVYsuP+2ItnphclNS4G2SsABi/BY9ySjUJWYF89Ms4NzjGjBynKC4tkI/GrntB3fUNcpzc7z
JTAi1HVjcQZrjnFPa+RpsCbzaEswNqg1jPc1ohzH30rj6zLJNdT7IPJAMYg2B2MHHvqzabEjEGd6
zEepNNnmuMSQAr5m28nz3J0gAF/yHvzLiDzeFuYh9e3uklWODvnhYLi48WQcA71FfFjjPLkdG3yX
Udw57IwaSIN1kvcSxdpdsMG+AqosYQtOvs4JbqkxUOO8L2otWZVpmPtrNx3xlzT2ndu/eYg6RaF1
FvNXsL8Fh7lLcyGtxtbABuEhq7y7KA3nRaXW9ocON3lyW+zUnZp/xZa0gJGBjmWF2o0dhJewHQkg
RH5ALetTh9K7i6/F+WUeELIrvM5w/y9j19XcOM5sfxGqQIJgeKWyZFm2nMZ+YU3YIZhz/PX3oOUd
ebx7Z78XFgE0KFuBBLpPQNEaGOIP1uUSIJWgK6F4SODiT3bmF+tyGqKJv6KpZTbVoXYDd++tBBRh
P9DX6ef53ouHV3Ma6VfrQUJ5KE8Xbjr9ru0lXOeg7RrJp7Ap2LJubYDdAV2flB81VgcAzSi2rhF1
xynXFVGGYiUlNETc9Qsb1O91QhXM3GguMdfEB4QH5w0SMLAT0Bj6RMPsPwnhF+5wgBhSvbsq39NZ
C8iS5mvsIZd7DxbZ9FiAf3iOuwTmXWj1nZweBxkfgzQZTtRlt2a44GMdAmOCwQDo0BWWavaKRue4
Rp2yzX+UMikgd5P0r00/Ya0teXgois577mWxaOXUv8YF8zYtKsdrCovd8Ab35PAxsbv0iMJ4cglj
XhMtxrYvsbsL7Ickh6Zlji9wyR1nn6Rxdw4r46mfOCSawM06cySojg53blLcdM65PrCq4quil9Hq
2meazdkMpbyhiNQFeySH/zGwn4fB5PJpdHj76Bqv1OghKfigQBiglsRn8gBMKVTTlf0UKSM4A9e1
vES6TX/GHQm/7MB+xC6wSqDtEYGDULIIW1O3yCFyboLpTXvIhKNQG+IWdmodNp+mDCYZQSHcJ+wq
nq4SD0WY4GlEYmODA9XuYEtyEHAkaLHoNSqxATBi9qFCeYeae/4cF0aM8gIwqjAiZmfZtolPuJMk
sO8EAJbPIdTcLhHllIYPVVv9zxH6VQIJVzwz4eVqAnXNh/Izh2l3A5uhvoUMkBqHtUzGEGxFPMSX
KCBNq16N8Z2lMlATlRvfdbuxadmJeulQ5J5YcROL7vcL6fgphiNqVEGcXbcucXEgNwxaxH6HX0+x
mmL7Ne1StafLXuLsuNgPhv1yiSijVPjZwGAlATbu+5841D3kRvUFIC3y/ide2mxfdBE7XS8H3IJY
1SNHUZAmMLvdFPqPMtMxXIa9U21Y0b85Bh5VJazLn3SLV9WHVqJYc9tkpvlkyfEy1gS9eCqs5t/m
/RqDalPhRzHbddLBd64dvsVejz2AbsGwPty6Abjf1Bxl8Zy5KBXV0yoPkKibtGpU3xTQVw/qctNr
OvIkJ/yOPPboUS2zVvO3pMnqm1YPxmH6fsHL6GCtIs/ChUo+LHKIQm7sEveRxJ4uKqNXvVG3ibFw
LqMbUiSl/kpAy4EXXK1IhJT65j4dD8we7ijs2v9rehowkBCzcli745DAiX5mr8Nsvp9d+z6dlbMK
32YoyF1muHVzcrLm0M6lBS/gyXwGVwfeFGw8g9OKrM344tSp+awf/Xel4g+djoHAkDik0PzwbTvO
j6kymhWw3fW5MMcbSGhbL7Cjc3aTCrEj1drGbHbTpREApkVNtG7seOzOWd2Dhgt9botHZbAgTtSI
/zx4CvsW0ALlBosLe6oWebKdHIhqIkUFdghvj7b+wwbuAYplq7Ntlewp7jbUG6taQsmEnajVQOP7
Rglw+6mZ8p5vS9yQl9Rsw8xY4c0vLlNzWaLCEZV878ja3TIbm0xo6ZjCB4EBC4oGIg8jhLw9sLvn
EQI9MEekZi1G71aZ3l9R4o1b3PPAvYKpyb73IKs11M1wEuBbn2LQNzclh2V1p/uuAxM+QpiOQ830
2kdnaTU0SwMioMtPAy4f6sXktumaBq6jwuq1QjOSCfSSNECvhsrdNy/pqh31R7YzH11vnldyeg0A
1MJ328lv6KyBw1vr02nYYUR5KKz4VpAlC2P2Jihdo5OG6RDTMJ32mURiLu/ZUvACcFKIZDduJbfU
CocpgaaTvndTW4yOdwjn0I/0AI2mUE/7DyCX6XifM2zCw27X5VJ60gNv6lOGzXE9ZQ3lFB15XYz+
BUU1wNcSC7x8fcVMtQUk9ys+3BJkagLdUjt1vV0Dsv9nEqBE9rpFcRwGAmG2DFKQd68628iVoPKl
vl976OwaGkDZ3vUpzFPfnaZcxBIaVJOpTmHrhI+lCynaeYQiANyt1SNqVRyy+RPAA3p0trzgAaAP
PUQdEH9FaoM11p7CudukuKfF+Hd1OJw2vNuqtY/UolnwAj723pwCxSEMfwjjEEYG+MrLIQ/2NZTo
nxp4mC6xQY62rW7CihSMawvCehRswNd+K/JJLqg5cqAMInsEF1EHl41ZneY8vrvENsCPwKTSxw0k
HBZdiqcYaqhnepnZyJ4kC4ZbCu0N/Gbx2E8OdB1b2X4DxRbAdmZY0GvNFDxSw+X0e5NGgSMzL6Os
dj4Gg5L+sflvc6sC6gVJD5vygGNpD/ufh3Co5MGLnPoeCbHmXnfJTMlDgl3FPfWX3Lx0eW2zzMsE
XCbTgdobZDu80xDCNN3Vq/Ok806zPqiogA3H6P6kgGs/9mo9ZMqDbE0Dl4v8mn8NVg3UNcaZd8sL
LNQFzCYZ4jeS76QuMMv2rKmLEwFFk2YCcDqV7foaD7jEG7WqOjbuRQtSoc7D2cRbJ2YPcdSDHnjx
FHKxYAjr7BsF5a3hrXvsfRZdobKT7Er9xSmmtwZah3j7uukERcXs1KaR4eca09MiKXoZoBkRxO0/
zIB3+wSoWmYjB6f4hnR3kd7AYst7BMXFfGrzD42/RyisYlsK+3vO2ERnYAw8+OsACj7JQbwY8VTs
qwQJIDLiwYag2JqikckxnvkXevzTygBs4DWzeXCiVg660YoO1KQBHUFLAFokgJlgIMvD1Z6adAaC
PRCFtGj4dTl6BcgIvl+OgiN80U9ugPuGxC/ZVj1+lcpwd11rpws8OdxHJ67mYybGr9QSfQYNSYvP
UO11gl3EpuixZz3HAksDeHTTSrLypLC4yMsOOMFkjo6pgA2AQD3mkYVmuZyybNj0FYse5xq+ETHI
tT5NFUmW30zTuIQUXXEIFSBDVTnAAYXFJTWnwESWheV5tvlz/cOgqvdv9Q/HdgwPVXFIypjA234q
SokyLg1kL/CQDlm5Fya2Lm7JfngBW7OhhwALNFPHDrhDzWMGodyC2sAswNjChvg7bg9fLeaFb5aF
7xdqW/K54TEyDTmTD1PP5mUOnNV9WfXhunSb7jYegxny/XaMh3fV7cJqDveGZ/UHOEPE237kFnaf
ebeeGCvuAIANV6JW7QKQZCALsNxcOPXYv7iALwMXY5bfZBoeoYs6hX7RnXlbRtAZHMJV5WVwV7DB
3RB6yWUEmvznNE8oeRfLJJiK+6nt83VUlfORFczYqtFoUK4coK8yj8bGCmMGSSAUIswEq+60FeHO
ltI8gOPt+UZQm8/W6ERbR7QMays0Rw5gd9KNEh63aMLyHnRZJM0O1PQ88WyVlXmiVux2PtRGrUe7
7pOHWsVr6g5FXd7O4J5eXmAojD08Rq3qm5QW5E/81oSmIUrOqDN1CWQaNCiu82LpF/ZcHQiE1vxq
DgppVyQZH4Igu+/GbHxJxwE0lm4GjcWJ3BsT1kQrIDKTLygO3BpGZ/9AgusesIfhJcCuYNVD+vUG
GhbOjR2lxlJo+OdQDxszq/K7KeHZnQAdBvSKCZbYNvIAYAFnd8yDzqqAT8qGmhT8Ky4WVbfhLIhg
/BWPK5ajnmdKOPdQ04KUBjhOwMFfRwkW7/Ia+j0sSm7ouaMsthBhqR6o1WGZem3Zc7gs4aJzcBNu
AZ2ZXKR5EwtPO2yAXUhvD/nN2Ah7OY5Z/pUb/3NEXLo9iLGl92/XiPls/QdSQhifsXm2BzwCSsbC
NkDCcB1duvwAyOIBSNKswoVrMUBV8iqsQOILUWIkq9iNu4sWQ2NCkOGiskDDFwkGmmQYgufQvID2
ArVpJnb4HRSafok1gEQeLVrgw5eBCPnB1QdsKOcDNYEBA2idTqmThhPgCZZ2bkPzSwfawkMMnV4n
frrOdbJnsQqaJmkIqjrSOTNI4j5hbbtIAGMeJf2WmtAWzO/GZBJ7HVdRnJ1O+R3FDcggby+dFAOt
nccLRjcCPHzhDnqLEEw/Cag6iqZemEbYHqEeC+RNMlz6pwjVBuqfDTnc63gCvBqt8bFfxwNB+6aw
EN/aZW4cWT0aRzrTMkBH1a28cco+dMOhdkYyNfL6ncrqWwoNWQDDQ+HcAV52P9rR6AAr2LqnDNXS
pQMFhCU16VB2TbYN2XSAv3v+iFLWvERyKkVmfEDTRL0v9gLPV5XIHgU2e5CLkAtbx9IEYPyekAK1
j9fpSeWmG4qfUsV20Cx9n24oJD9c0KZ2Xd3DMKODawbE3pZZ2jUHDkbAhOI4VlFRLVuIuFgvFNaP
Hpt8lhjB5AvsQrEQhvI+TabDhyAsUy8Xoz661jWOrupW5gv1G9xpdiy0bnhfGCWUrVlzuB5EXLYf
mpKafKyQNDSX1zA6o9hLhL7Ip6kU8vk1KEY1obuSeaL8Pjd56V8nttRuWIxeujANTZHCogZWCti9
duckcQUoHbz3K5d350YfYF9ULLgzJ1tq0kDRwT2jVWeapN0ctqWQgT+bYX/pg0OJBdTDnOwonkko
3cvmMuZWQIbHjrgVWI3Cf6Zpviam2AfSqkPf5dgr5l73I+RAYHawz3gOTTmCTh31p6jyiu2MRfAG
f/Y2tLElAU5LQ8ML9sZBBp/106Aog5+eGbiPWZ3N6xxrWGx7EDoIly3syg7eoBqzogeHCzuSFgXT
eijFExQuplteu196qzef7ATK1VhHfLmOjZ78UnHXfGJmCYmFvyP/ZZ6OxOMZ/LRGbULHQjHHiaZj
DIlUkBkhs0d91wGpR6npQuIZBocBxLLARsNeTU/uQuauqrquV8zI3DUwcc6+yqsBtEvQaDmUXZ6b
1vjaNmXwVxeVvkos67sHhUEQRYroIRD2Ke+HJ+VCLdSfWIcVgz4oQzT7aEQh2/98SuMg3DX7hMYv
k6qwvcy8Tv8QQ6cRJED+vNKTn58mDrcs2wQlxrMNB6z3T3yqfrIlxJXc5qaFPZwwXbXPjS7yLxoj
1C7m8e92lWFZXerxCXWiexIWEWk0bkGN9WtThBd2sMsm57avHThRpuAOW/C9hmy/Vy1YNHhYOzLQ
YBetJdfXnRGEbpSfJIzhEQ0OXRbEEXTekuGylQJ0oLiDVig2SvZRxDWqJ9pJ7JMSIswOpvWUifJC
KHKvGolXglEAGz841TW7Jrb44c/v5T9SGg6y8wAeCMN2OFxOjE9PZhMqOQaE+LKbd103I4H+0+UZ
5ob46eVeFqyhtuC5/jRDdcbtp/enFD26UF/Z24MDeY0TiS4FrgpuEjzQfJJ+CM0kWU9lg6yYFmxq
PAHdGGwBbyevn5//OSmDOM9iUGOxHTQkNDBBPh9YWOxKrSBEfbJh9aVPNpARooFQ/BbX6bnXvrY0
a0iBKXingRjttmvHQT7SC7MzsJ3hbV6Nrh/i/XnN8gQYMuG6qLS21Xmo5mfq77JULpGdzPeyyYoX
rysXQxfYr0aj/zHkNDfU5HzGLlZGL57i1T4CJmxJ0/XL8cxIz32i1OXlKL5O4RJFL5cFwN/++YPF
g+RTssrhNmQtPdeQAgSWf2gMJX1lWw6I5TdePfizZy3eNXdiMzqNaJJCD/0cvP+nC1+8xUWYhyL0
Neg3RDPxy4lPOoJaQwVcOD7nA5bTxR5a5MnaBOLrC+Tctzb2Qd8Fh7eC7YbVfTzWiCgaremVf7EV
v59V1dwPZQTLBVNt6YsD5jXHr3bGK8YlpN5hIwEDTSvZURMqah8mGWG8LQRjPtjy7ToONCL790Nj
gIvkUyfMo7OtbIfjv8Vd+yqeHwHOtOw3FKEGP9JeN7FtiW2Vz1+odSXgGw7ccJQexJrrCzwhilvq
uobRzBmDl/5A3I8Aifhud0t2G+7caRwsq29RXRM3vBTjsoIixrc5uQQ0gDsvlF3Vt8oBceZPAXZQ
lbvZ85YRqBE82/75W/UPjKEjDMgJSdIZsSwhP90ucuRv2sk11AHGO6in+UPU77MuMZ5by/HdmHeP
TlLMD0FsLlUp+PMwwYzVrPJvQVzx57YePYAVcuig6DleBhao6yQ1zGYRO1VZsMQrxNvLFSWYzVzO
Iyx3MFdvPHkQ8NOvl+OBsxQjzE6vIPWoGOelBx3l1bUv9Uz7BHU26rni1lNufgylAQpthgVVevsB
Io3SAg0VP58S1ii5BXfHvuQNeLfAJdiV9dr2uIfFA/4XFOaoFyoT1m3YIxc9wIvjBVBuYzsb0HWm
0fT3S5SOcblEZ4x0CUNfOLL4+yVoDm8cfrlEqNER178iceufMw/C3RUPBbrcnenaAAURUOoKoVKe
meLhZMHIXGOurgOmSv4jEePq78DHPIyD57ILNLzwDNvkgAr/vtmzK2XZczk3e+SbwAPRKdROb/ih
74PNvc63Nr83gUd9H5U5Fx+Cm9r65nGIAcWlla9aztN1GHjywWMBJP6t5AUUbvkAmTz5AGWVoyNb
SEHqLthsvsfTYAL47jFuoxdq/YrPscy4vVywqgdYBE3Q6y7szoA/QRBtichipgxgrVG8tdByOdX6
QP2izhvqp9Yg0/LW66OFaN187Qxm8lDN2M4ksQmuFBAbACUHP7MJuiEctitBr81nssR5MFnirhK7
R2qic/geBdpuk8EJQd8OIepiT/GryKZzDkPBn036poo4+2vETdiXoomfU/Bnl6kHeS9Yu4U7ZTvs
DlYXX9qSOVAZCOI1j7izKfrR+ZKCkcbyMXkMY5v9x0cuPhNSXAMMVMuxpGmb3j/x4Mk4WMaco0Ll
9i7SQBM7dgZYCqlq+WrKXQbfTvRdD0GnNd6s6Me1i84YUv5LE8SJ5VBMzwN8jf7qvQC+uyj8+17Z
LNvYDn5MtfEWhK16NUesUIBfth7mCCZjTdckp5q5ctN3Y3pQbRkfJiUyJP8BmSz+416ItOKnLzro
toI7+AIK0G+xePr0RU+k6JESLeqDBdbgDagazrYDqnXXhkV4O7pSr86N9pF5yORCoyf+xmFaV1Vl
h7xYGS9RM2Pf8wy0IbMBntAUjC9511Sn3C7r7TS5Lgx5nOoITp0FdEM3P4y4Y/pRZiJVOSNfRVdS
HTYPcOf+ay4yBaUe6T5PoSyXAm/xHTcHZ2P2cb9HMs4E9y3K1nbTyXOQwBgsACD2zXWMk8wkpNtM
dte7gfrppdk3pbh8gc1YsKBLRNDlr0/4JfawdxinTQG28+JqOcbM6g99jXYlo2CKK6MMgFsJuzPQ
/N1FVSsgKsahPgOjKOfavA+spD7buJXvEg6fVBpT4+TepiOyYPgoy2eFSgcg0lP/Fe/BqeqB+/IN
7ykwIgffkwll9Mbtf0Bt+GtQ4XuC7XS0cFEnuoVWfrxQWfR2XTwWTQ8Agpm80VKS1o6/d+UJsGcF
5Pw3oaoXRcXxXfz9LBYJ6I1jUYH8Y+Dsw+gK+zZgYcx6aM60jdQtCH5/aNEYbSrzYl5ZOpI2lb/m
NXqLqcdoHo2VaP1v835d5dc8ugqoDN7O68S4qqNpOjgGGw9lzlN/7krz0heCDAt71b8PFHdt0hn1
9SkEvZHX3Q4w2KlAOcD1inRMIdXRm6tL3FT9cLkz7bgz5mcHxLNNpFSDLAKa/ezl5wQqgwvlzu2W
+lrdh5+A75lZeUddyA+Vh8hqvlOrC2MwAbjBN1C4QzokhJ2GzlzRwaRkFZ02KDFuOuSJscHSea50
5kdOw9TuDAW4+tRE8FLQCa7rNegsTMCOg0BTtLFAO9shtY50IrDARxskpwM0zuVe1urCByz6JJx2
bVfydTlBvyDxBFyanLbcTaKA0FjopscuLx+UBf+HVLjhwzWC+jIdAUDxA8XTAfedf71G7BS3yHo9
dTKKvgnRLJ14tL7A/luuB9eS27I2kqcyyO8pQMEhzR8NJO3z2IGWIGujJQx21bfKaJegqVlfssi0
saeBegwWH2BEhl2wRsqtwCoSTcMKo4cM2Au3zgBB1124K75H0CD1/R5B15gsWSwBPq9va24/ADMK
dQ0jQgoxbuu7GHiahTUK9xvcuZCigPCv24BvDJ5OCfO18T22nJS8GdtsG6X1uJgcrMmttN2yImR/
lZYFpGhQvbZeq5ZjLqdTA27KDlXAamt6JZzy9KRBT2pBboMPZHu2AXjGB5MkjwXLdjy35ZfeToNN
Ike1rpFkhHji/DbNzIG2uV3eu8x6oW5Q4xgwjbB+gLHUyUuHRSoq596MmX3fFtLZl4X8UUN5MIZ4
RQ28PrREAzd2dwoMtNcETikm1L8ya94ZBtDJKcwpXnlt/ijSUtyxsm+QL+iR8dJhkF+XSwHpxx2Y
hREm53PSv/x5NW9YnzMpLkRpJH6bniNNSNN8Fg0MZACfQtOID63XC0g7GIN2olDpCuZmEERB2Wrl
qtH9bidB4tdWYz7zFoT/0EjGO+EpsOqE1RyCuccBSYyNNuK+a60UtgEzymxm1jxZHQqEUI7PFyCZ
NE9OP/cH1J+5n+hm5QCKW8sh9r08bJ9a3o23WHe/0FQ3b/O7wg2PNJNZkt0HrQcGJSZ2XLkP+fCj
RTVn2SjlLMtRFGCa4NDNYXnoowGJr2vbzCLwmq5tJtsbbidDDUEL1RuLXqtedNGY3bW2mW3ABGA+
9V0PZlLvRRuXqCUhlg4fYmG6flul7BXuWZ4f1xEoPllrqrVK4sBH1ZJPWFZObHmxkIMwuDhUuN+S
KxzJQl4tBqhJhxmVlQMDufzaRRM+xVKYhLvqUo4pZ35QG+7dZIhjUxjFjYu1A4NZHBySQEdwoZ2i
2zYgBivcN6b3OU7QsW3FEvjXdPg7/bAojSNy8mu62GUONoeL0BHTrcdD744GoPIc+TzKBUBZZ6sF
n4ATOmFABre1h/PFrY76crBpljKDZt+Hzm4YQAm2GTIHGs+gcQ6A7l/mXruovwq0rXfsmP+hkks7
ko87FhfrOCxgoQpsooT8D4GmAYy4ULRTfHCyDBzoCslkpJAz7FNVBS3UPDp3miheMG33nEM6Tnnz
8kJ6hp06Zvz5d2l93kGBWWlA/5V7qGhzeMB+WljGkZQlEmRQLnJ4ejMB4oCvKg50dm1mRaWNrkqk
2PQo7jTd2nPLGuX1CX4KIJHf1rDIptb14NrdfRYp2FXrKDrEoKwu6hjl2ygTyDQPzC63OThHftTD
OSWpPBRwU61DV7ejufUSEDVLEDXXxLUiH1Q6uxKsLIv/HaI1/Gn0w0H3DUqc//y+6Tfn05Lcc6CQ
ZCOjabgSy9HP71zTBCN4Rm21z22sfyXupXIV2Hw4Nhomit1J6FOzzYAMFTVkiIWNtHmroaE5rJX9
BFzQZQ2GvQ/xNHUs4haFepEd3LxWR+pCAQ4IbmrbGTvzZHTvVRl4m8ns81UtO/Zs8gmKDrCS31GT
OTzxE2sCC1yPpvA5KT23fqyacj5DT3trK5chG8rBbSlwZ6SmG33nsPLbWqpOF3EDgoQNqehTAVjG
5DSgS9Syf8SPbBGpjt1TQNiXDcxdqv5Ag6ABQw03bcc1jc5GYoChlUFXImc+CIrFC3h5wbpGcX9N
pAknsPNFF+NmTqPYO+yjMq3PYZJbD1burIhLgdsZzCJ1QgRuwOKgQJBcQK+CWd9R+PwRDyWcLjyY
ok1EyK9f4rS2z8QvEhARWfUBRH6rTiztNlUaR/wc2sIEFipXd6oYsJiaRPha5OCSTADB7QBMVK8M
9H+zz+KXpo+MQ1mbxoKmI3OgFkVWR1iQdekTMKhr+B3qjSELt/0Q4Oc6AJBiDXBCmFkWbLtoSKEg
Di3qizyZ0SSv7lRm+wvWH5KfkR/bbuzXzCs3IKdMABVY9xyWrWc+heYda8c36oZlWb+2ohS8MM0z
7jP7XkRhhEUrolQ3vg16spNZ/Zqu1alpEyDpjD2WZl81qbVg2mxcaT9ys11aFr5M1IBKdrq0hr7e
UJM1U34EzPUp4TY8isaOfR0G0d4E2uq8M/hK2lDVnqcYu2Mt61CVUXFrx8YZQof49QcuW/Yo194n
WhGCewXtf+adN+SgCzVlv5kGOJ5E7nTLJMuh1x6NFlR8h+dgluMdHRhsIe+KxN7CV8m9uYRlkQBA
vlXTKh3hf1SISEYhFv/Vs4P97joPYBQFe137daijvwovTu5hrAJXEXBffGtsnFeLQ1kytMDYbkXa
PrhRcwcnQec1CgyIM9VBt8vGqIcc8xNdJooLb8OEPa6pGQq8+57hPrUAkx0Sx4IfxgTmmsKN0kfy
wDOQCa689eDl3y/NsC0VPCchHVP4bdgaO6NTYOSlasIj2jAeRdd72ygI5gU8VY1Ht1H8aBbeK7Ws
0WsfVPnEYkRSD352N3DEME80WVqp9NO8mveX8EzWsNTrFxaKrCsOy/hzqakSBkgoNVTrj9TF7XC8
yXnxiHQYhyB1YoQrmuDZFewmHes5nGTvI2uAVwnz6FSaM2pWKfQaaMApQnGaQPc98UZ8HDD1DMZg
RvVpxnWg1pdKtMRDE5cr06tVt4MR1EYljrsOy7i4LQr+j7P41+hopz3e7MJOjhNg1wss4ZHjD5pn
MA/gsFWZkENK6vCAnD1KYEhr4gNODOyUSvXDYX+BzB38pVAX6PvkfY4oQMBHZS7EIq624IfaYI50
OSzDrOucpE2+91MT7IcA6eHWRTkHrHpnx9zaBgcMBquNNk1pXQXBBHt8uUZYZWjf8yj4HFHLuV8B
H/+zHuFLpMwBJh7Sctp11yAp4hjTAxB7xikB6eXY2TWcYTrJX5uwwZ2nK4fjhF3RgwjmO9bn0FsP
8mllw0tmqwY0vSWcdcZXk4l45xqA89JkbL7uoZMePgxsvBuAxFinjejAN/Lsh9DAR145Uvyw0yO9
TWkDoBrWCvIp8xQ8woYRezjF2wOKUctpnLY1vj3Y3yEL2utDA4szGLfKO+ryuqpYAobbbCjTCRDa
dJgcaGHIwfjueE68soAe9C/840JsR1ubm43gJnMD6Q4HucnthaocQGcDEgNb6UENEEB9KEP9sgK5
tLtw1Ghd7RwCN0swmsSQrtt2bvD3DPH8DK4l4A8aJsWCswGT1UdSB83Fg9lN742ofgiGWjujcbP6
VjaDqOBY5KTzc9QV5XOegb8jO6GOYNaJl7qAhFxoPfe5HG/tHlKf1O1AaQUiWEm2HsQw4q9W8BYR
uMXZ5TTdZrlhLkFzi5fUtHQfndGhtaa7IfG8HU8j7YWjR5WbBfs6jPaXvhqUtp0ER3hrBNLA6hd7
6UiZjy1qBY8dGzJUCLxuzdsYpCsbAoE6oIEV+NIBO/qmAFvmrgendxxjPI1Z1T0M2dCtwFPDRrkL
xq1hOpFWdxxuQD7h8Kpri/uqYbAzgC/SM+SDMzznYdQ+a4Je3OQwlwP8y7Wy+GeYsmcG0e5XK43T
RZYWWH1NYwDQFBYNUVIOWA8ytgVMpX/kDXivA0vkkkahF5nDcT5KfBpNWOWdwx6JLT211wfliLs+
RIUDGlED/GWRxe1w2zomqTykfZ2cJ20PbDEQW6sGagLUvAy4cDmnCdRHB3OGXhZqQLfUGlO4ELrG
EPmoW0JNFwAGJPPD6jE1LOgQgWAalLO5dfICTrSaYGoZ7V+FfDGUDB7c3PZWGRSCbpCICvbYOMAn
uzbkPfCW9cIqiuYtzrsb+L9YPw3wZLo6U98HgPR9ZoXW3ojs75K18sH5VmCJ+0DnXjikC0D+s52j
h/poHHZRW0BXUzfLgXcL3rERyjLw8Bocs1+UJfah10UwLXituoMzmwsl2zAHvzksQROH9/L7WYS+
AZBTAAxiwGrp7Br3+2hk1ZZvqb7ZOFVjbduUna7ePnRGPj5k6wM1Q7GrHbkNM9imRXUNDOdYgzOW
iOy3dh80zqoReG0Pdquzd3RBNT16A3bdoGuHRzuZi2YZQYFmV9vOEV4i340grl9GOT+KlhcPBd7v
Q4KF2/IiDIRvCR9wu59bA3XYzFBLWMLGuwEwhAVALaGHr0Gh3qwOhNmnsTK/zk7Qtg8Qyoark9dl
ELJB9V6EU7udS1f4sDQAer4TwGrBiUZAfRLDl1TttY/Mg2gOxdAl3AgmaKE2Iq9iG1B8jSr3KlSh
hQSRQLhSbW240C3rILMOWbvMtNdRqe9onb6BfWrSwLWvHAFjzY1+18DLHXrgA3vyAAYnDSTZQOy4
j0S4H4Apu/YHEySSr/2uyrf0ll3jPQkplAa3ZmhMnkhINQwgnOFWw466SFb1V/+IAuyOukyIIa25
zilBOSxG8qENYcBjJveGNL/28VS9wrQvXdVpWO8Syjo16yGFfQXWxNneZXxejjoKm+TYH8H6qWvo
7svaKJHuNpK7Lo2/IhMGIdcamwtOwNaxFb6Rqf5AeHkapSY+FMg/6+DraKqDJz1XaAw+NYegbhcB
Po8FLUzjpoEYbaJQDdPr1Bn1lgMtTKlZcCDP7d1F4AzCsalf5Jl3SEMk4+oCAihRBSEIKNvKw6wP
1KRDmVel307evEoBN6j96wgF0pQ0xCM3zgoLK0NR8hp7LhjOvkggf47MY74DNOjSzrBkJGwCGJ5H
K4pj0GBDcbZtFMM1RqGPmnivQUBLioJ6SrUs4+oObjvZeH9ZKiXc1fZcc34skSZfgbtoPgLA1fqc
9d73TqULG0+znwL4LF5a42vbwTZzbGR8j7L7uAFtpYNRdPEVXskSiXJ4HgBABou46cbmU/StiqZh
iWqF1iyPSnj+/B3QlDdRPMTf5v+j7LyW40aWMP1EiIA3t+0dm1YkNTcIzegMvPd4+v2QrVFrFLMR
uzcIVFYVSFHdqKrM35jNvwboycs427xVPC9H5KLI38Kkf5RPpWrgI/Afca1HnoTPTXFudP6jlvHy
qdeUptuELitN4btzo0Mpc6PLoAxnss/Izy8FH6kELSEjLaDniwfUz+a8wLMSq/GuNyW6Luvyh9HP
OMJQS/0T2e+VuqD5ICa3oAK74rVTlGEPk7w7emWQH6Ygs2HPW7WN5V6rmdapdPNfV3Y9HXZ5o+rn
+2Iva3/CAQh56uJd4kZg/LPsQ6XV1yzl6VaelDtpxQvYnFby/nHnnu0djqXbe+Xot5i8iOyf46Qp
g3+PscVEVwa+cwH46ThXyjc2os3jTZMiW2KT4f5nbFj0Vu6iFnFVqHvfeO1zPjm968V/tmxUwbrZ
361pRCJnnL3XwG6TvZksREpbNx/xCJjXllserd4ynjJwPJt8qtonONCsonaCxApatycgPApH0il5
VFKYCQXckDdEgByUx6f2j7bQn+to2UJr1o89Sd4E587s4z+7iX9ZGA7Ol3FO30ffRJxrTLu9QOTD
FheKBmefvewMpSm9sje8NwVA38Tej8H/X3PvT5YfdJ8b/vvXkJ/Ln9C93jaeDUlDwH8Naj0LbAJo
BW6Wpj7mD1DHfkNS3CAXI5mdNSjscSOoDA/sy3ky20PTKNbbrJEyq7ryebYm662xUYvJXW+8dEtn
PCP507ezepAmWt68pMdy3Mpgrw/Mo+mX6P8tc7Uh8x7Sljf40mrj3H1J/XElM+VHLRbNA/zcH97D
tvPmLcf5wOIkL3duan8rezM9OX3Jqd9Sa2WbVIq39iULYBvJ9IC53q7pVesEbslaZ1YD92/ZeWWO
YUPazYsHxW6i94HfqndRByElZx/TxN7c/nos9s/NNNhwgAJehobj2KfQ5yck+hy/5kUbrAfXibZF
6ZY9iUxGpt6DaSOrUAbjHruL5Anzk2aDdWj+TpWuWJQuqr9Qe94NgFAgknTRxgGE+r3wRjQXQz35
iCsl2Fj41T6NTh/ul6LFedCM6CzPdHt8vRvFcy65n8Cxtsk6jW6nH7WKTA6V9vkVMkKFRAdfGA2b
zFAvhufMm/211WpnB6mOq1nh5KbrZYkGHbkvcXGTi2ZisLqwwZSwrL54iX2s+yB/Fhb6oCJSCMPq
WZjmg2be+hDQrnZRC6cDpcpgm9pWdp4DU3+2bSNfSZGu9tzv8Jf8F6MJypPjDFST3bb8pmj4OVD+
UxsIOqjqPBtFq92+UihKsA9dmvLBl+Y0qTSX5ffelK8UCojuRg3balfEmGYvQEtxRqwi+9k3kM28
+ySyNsHAmcLLzZ1xGbqENJhFkH69HxOXkEwkZVg+1lr0pVMg+Nl2PYRrvSniPWeyf7Uj3hIrpad6
psT7vJnIv+XTj5ufkV9vlEL1YrbMyACY8wMpWJxodJBgihpc5deV30ZC5IGvgewhfY0RS/P+b0TL
j4SXG3jU/VAhmyv0gclkOhsMLO1tGyBMPw8atnN6Om9IyVjDbbK5QE+buN7OQT/cfqI8dAnVcNJv
o36GZOL9DxRG1VZC4fLfVCkqaNdqXHPcMj5YIrA8JDt4kCYiVV/I4tlPPk6PEHjTnYSxm4jOmxTK
zGNra8tvm7zMAONeJt6tB8BA7mLBmbzIJUXYdd3BztndY0Dun6Iwd4D9MisP4+JRG0mD8DUA/Bzq
ynqkkLDPqjF89bDHfUQ/dUmTQbGQnE9XpM8wrPnAz2VzyBb+qpBYO2f8EbvTXI24Jjk1ilBkw1bH
UDD/mUnQUuKov7bxk6Sh6jGzbuFsTOuv8L0lLKNJ5rmSAlChM0ea9r1ZeM5diYWxWjdnJVCyb9Bn
PFJl04jEWsP/Hafwh9LzwpNXRNnBjOz5sXLUfmOiDvveLBCqXrHsq64mf8PHMq8TonwkxHxnL80+
8zEuCBRFPeqD+2pOVPekQy6zb6abNFHf3MKbn706WaNgn3DQRC8aNmrlnW4nSG3w9r1lubcjI7KT
weaWCeE8sxPgrJY43sHGknclTbnY6fwjdoesh3n9IyaQXXLeaNwnXXioVdMCn0jRv/Ks+EUuvhpv
EAdUH28tBdGsJjSfpYX1XfLSDqRoxwHVznvMyNGPqfgapFRFd1HcYs27XKCv/7jrId0HkfUQmSB3
EMmgU4c0t3c9jHDuY1MvorsvKQTky6MsMx7X6ZAuO9lFzizP0/ESQxEqFzW0qTEGzOmb8ltsVsFR
NMyaomRcFubq1olA5kkwSSZ711uVdvCcKD6YJZsWbVbrV7cv6tcR33ajRFMn5bj0akQcwXySdVvp
rBwfZRNV2UqnTAKAHK2txoiOMgLRRgMt5GX38vORmeu/6yN4dnv5AcryQ/nvuRRVDidYj9SVg1jA
pgrb2llXpMjPThN07cVQwvTs5vi/Uk0lKhcJyiSjKCHfOX6eJAeQJOoxRS8+gwWZRrs6ytptZGKk
OpvUHhPL/1+ZWR+WqYIktUZ7o5RxcG0DFSWy3iHD5Sr9i5uFAA1b8hn2UK67hfJhTs6H3ubFR1VB
D5RJuXmwSY5OBqysBme0p3ikFiEXteN7V6godhKRPpNT5TZLUcBxSRr8MlRDStYvau16f0SYBt42
dAYoastYP7AASWsZnkGAmV+LHkHMBQE6puMvrZ99AgeddPM72yB29R1fnybp9Te4zDMy41P8MGJ3
eJqVAqk0UxmerSLq1lpW539kmn4p1ED7WwWlADHT+lOFDbaCdwxQLkrT3VzFBXYUfXcOusHYxR1A
yrF2w7Vn6sO3xioPvmPPX3Ck+XB6t1sXNXsvcs/Wq1nE8QnVXqT3lqZc2uTZ9RT9RRr38UGpmK/6
Mj7SyE5I72x4r42uZg+gqbdzk/iP5qKsZxUAJrQ0xHx1aYp4XkX9ZsAQ+1FCfgrIrImzkFrG4jn6
H73V0nvzt1ue3sw9lfyi+ZaStt3VCaDQrJ4+vWzWv+O1cyrJZn8tALasXCA0K4Oy56F2erQH8/pL
kvnGU6BUyVsd4A+6hBvsz8+K3w9ru46MDze0/Q25PovlAK4ztaaKrQoQ5A+IBWQVtHrgTZu7BzG2
s9LPohycj1rJtRNfJlCci99dNWAun7Vu88jb0nwGA/1hW+UnHuwfnpnMn4UNIQG/kZfOB1YBLft7
hW3Xpzc6GT6xsKz7ImxWaWa0u7m/Znpov8jblWIvGitmrR+kmTlBiGHBbK4GI7Rei8K2XhmfDztq
2tVDorOHPTV9mm2SpolXegoGV/6RaglbQQEItpc/QUlCdFV1uXq1rEF9j+arhKli+ugPMQkKz85h
AR2mnTdfOFE/VXoP5xNhuvzJNKtp5XAMOqQwbyDNuBDflzELJ2KNoYp1E1CPlNiGjKUO+zsknT+G
e+7CH4D2QB/L460wU9s1nwhwFihqRX/OsQKZKVCKl9KjVJeZlLEkwxysFD8P/kwVvr3oj+snUpn1
i0wMdOqNTp5Hx6Z265cXMvpUo5a6FEAa4wA9H5StVKHMavBWLfuqg23N1rMV7izh2ZglyTS/f7jl
40qahTkND3Kane3O3JTzPMH6zAr8AbnIHYflZB0ZkbG9xyog0r/0Wk5B4meZce+QwTLXWXqlQy4U
GH6Mu/fen6za4dHoSaJExfDp6h3fID/GBC8wgVHFdRy9Nn41XJLSXJu11q2UzKxvgPRsNs0VYotU
JxZ8ulO76PUtvfLukua9Vwb/P8xFfhN82b2KGvJy71IQa66cuEKUS9YDMOmdlFdlXOe6ynHAM1la
uCYluMw1z3G+uCiVeYZa8+yO65sVsquiKpJg81XPlnHNC8o+aafgCNVkzj9sFyG+jB0lPreg8q+M
lj8ex8Kpoe0UPVmaMU7eBcnUZHOLeTuYRWl6XcGnt2zds4a+7A3x1OgZxr9pOx10rUZ3uy2/lnqO
Nwz+Rivb1coXKSojMW+swOpAFVxSeejh2ztvYKsrvXxtjlFDKUWkPh1D7zY5tjFr0fqUmL+IfMrF
Xe4i24wPjWM8T1Plk7rx0FMu7cfOzzwObJB97vGq16t+J0FfHYtd4mvJ/D7qxWOXVz5SzBgUGAHv
x9LXLjpHgVe3xhMY2zZUF0yTkkKgWHBa/OhB2CKwOrO9s4ClhBFyZ5CUTXVavp8Xy6nyg+n20eq3
BLHkkCVWuO4n1a14f88t38eOrQWkkOTlBmx3/ziEzo+Et892/LHmf+P2fXPYIlk7O+4ccgKI+1sl
XlR1qX6ZkrJ7bmu1fG6G9l3CJQntDVyIQ9xNyOWprZG9Nm7QP3lFurNFZzgO0a4uJsdeaq2sd7wV
97UdtRut45SISKxjOcfPDIGgL3URs8fhfRxl3ohLcmag5U2zzXgVjjDMHzTKHijboueXFFX0UKrF
utRG6L5qmQWPnu4o19KfvrjAeY73EEKIwaPvOP2GL+qwkWHSKx3GMLPx1oYvJpAdkCbLYBkyoGok
P0bGgtwIyJRy4dBgrTo7taAb0rxNa5Z2sfT8Evz5S8pDcz56HQI7dlK659JWnPOcts75WW7vQWn+
V+y3IaZl63wpUfe6d7g/H32P/fY8dujjgVP9Jeodf4WysPlD6viWcUpVM0MRwdtKTukWu6WbZHwY
Geat6xYUdo/MoV6/DReh5Nuce8bq/nNIdU87BLzVVdOPGruYIdhDOLBfeEXCyinr7i/QamSW2Ffa
SJCo1Yxnmo92aVvkxkPUaBnYSfaFdVUGH1DDDoo2W8D+yvQt0+ONQJ7mLPUfTF5BK2nWk+Ed4oxc
tDTHqk22Ve9xmFnwUXmfTSR6YvuS1KFzCvAz3gaIo53l4qoIigdOliCuT8dgB8iISPB2exuUpqT9
5dYZp+qMmMGP6bdut9N2+lgEGxZfE0rUPwcnp+2SDUSheSfHJOno9OalgXt9kVCYBCbQX3t9n9QO
bIDkQbMZPkdAUS6yKgYxSQxU07K1Yi41rHu7k3qVtMu0oCCG2c2Vw8tGEsRh3U17id/zxTIW9cls
LY/+7flSE3PrmBw45fo9mVmN00NV70Lo3iQ4Eks7zor391hX09Mt1jhI6YVKijo+GAS5TNZ8DRfL
3bgukUJI5WpZY7JOMq/dDouOwi3Iyw1JheWiZ+06JAV9ltZt4m2gjmlpr7nfpBVEgEKMrA/WbU56
5KHBWndVB661zWwnCrdRb4+2tTFVFIn/DSwQMEHOCn4a1Br5KGp0vwzJdaU4FJb2NzDnaY8tmb+v
eWm/o0JyCjon/FNFqGUd6tVwVf0xuBpTP669pIr+pC5+gP6ffxRZEZOz8Z5szQ/ZAyEUhY2L92Qo
ERWWwXuT0NQf2sJL3iTiJNkVgMD0KF2AwbtVP2TqWTotlVN1luBiKL2NZdc7jA7mrfRqDXY5FTqI
a+mteEFdsLoOV7cHG0cgE6XvPM/jqGxHO2susFwwMQrMp7IvxzOiLegbgaO9jO7iYyztvuJx9VK4
ZDncJ0oCbAVXXHUvbVflVGsVRmkgB0zuzkDpZ1WT2j9Obme952iTrxQ+5ABZaMZ9d8gDdXxR+I/5
wn8WO1jCdRRPj85YfJIstN4Tr/FOXQwaTTrDMEv3ZdVaW2lGXVdugkhNjm6IlFwSxxwX1WSX4B6z
FUxKizbIFT1t8C3gVYKF0ueH03vddosFR9WdzajBLxK+/C8s+KXJKXENkLI+3+N2KDJ1S2+Vhcl2
BnnNPvufuVlvlUdDHc89yHCqN1E3/bjt3WSiUDi2B2BkR2m1MJWL420Mu9TzLY1tzN24C+ygefbd
JN63Zc8BvglIZt7boCOMq+8Za2WpnEv5XC6ZkcYnjNb397K6xLvU8tdlH/ibmYTDYwum2Rw4e60j
XEtPgYnXQdLp/rNcXN03tkVTmpvoZyxMScH3Ta0eZIh0tFV4ivuZKv0yLI4L+9Bl7f/QrNoGnam+
yEUJOFlj1JsBonDnbD0p/n6kbHeVXr+yvKOjJf3qPqNNAZehf4CWcZVoL8MECXcoum0c6PE5irUv
sie7U65/YVtLkPfSxcni5vDbOKuz3C14j2qlFh7pG90dq02tpPr6rqoMAI+eTnc+b0DrArPTY2V6
7qOzOFrUUcg5fzaHtbU0JSa9rhv+DUWwON7jJO7g/8TeWgaw2FLeUMcrSmYa59S8vOZKk56GWm05
grfJi50guzyW3fynOoWbvBj9/3nZ9MXTcutx6CdjLQc32RjqQMs2sdmjEqACLb13HEPKs09T5V00
ACckqDzrYLaDecV1zdtMbt5/SSk4r0Z02/7S0EkDuIvmCfqJe6rszZ+douPh3WXjm9JF2E7XEAvN
2GowKwxnNBTZdsUoFwrS1ir5a6KHdUsloGeB5D+ybWsQPCMVAlDmw1H3SzU/uarRrV2NrVeHFnN+
wsKKtXaggq6On9IIWaEuQxM5qyojlYN6pd4CMsd9Ni/7lsNF7nfrrI0BJC3BsYJhuVHvt/VQOGe5
SBCexcGvIuUgodvT5PY28XYbkBDTo/nBRmiyXv3yMCvDnrQbw3qjL1lYBNz6dcBKtpVUrMTkLsqw
DdXHcd1K7vaWsq3Tv/RYRyva6oatMzbTV7cLUMgN879YH4J1mbrpE+i/5PwfI0YnDdZ6MqZPC+ny
7OuzvdarNr+OCC481XWqsKgZAegpmnJRRzSGtMR40aPYvIUkPvf+Stc88s0/4yTdxxUMie4gI6oi
uerJYpe2CNOPyYOlDslNoF4icnHT2V5VSq3tbD6L3gYBWWNP6aZczXk+eps2G/+4HXpiRMJhxZTs
sEzupACiBP/RtvvJ3942JB1HuE3S+l8mloPb0oItfZltbqtM5qFsPHbfQxUz7h7Bg5Wmsr8EanTk
q2uc2B/VxkbO6bzTjuoS05Q50Fb3rIDOYN5cxul+2J9lyDJDnhIZWWXc8gg/n3w/9v/7SbcfYSiw
SHV+dFFm+Nqz6usgc1DaC9OrMeB8iHxRc1v14Tid1Kq33kP8VfZq3+l7r0+jj95Jjt3kog6lV8+G
b+vXKMk+b8nJftCvsRH/0spZByeqegfDC3o4vhVa5LEZNlsVs89VrdvwA5LSqC5T/njDPYyOtfaj
mW2l+KClvC9ubeynMKDqfvbfMBGWpf8YL4gJCE/Fk69fXcOccQ+Qq5yP5bhshrm3R8r7TUJdV89b
yiM5fxKkVyNAp2hWQMCVX+Qek6ZALiSGbwRaWD8xGlZrGyuJyS9wn+s0HVpr4hQ443B1anGQ2ydp
NOzkjAgy/o9sdgHA8w97CUrvOZtSMMo3ZEahc8yugR4IH6Ei7XmACLhw+gCNabOmX0EVPw9LS0KT
8j1wfeVFGrzkwSbNRXmjP6RhYm7COkv2yqLLUmv9xZ1j0vfoZv6yQCCyaD3EeB7LOnBfOAIPHTl7
4C32W0fbvMRIqg6sOy+FmdrPo2s+hU4ffdLCHc+fSKW0XvRpFxYLcN64l0UJ9yPDqi6KPiul0S5R
q1MnW+b0UQuNIQrUg/RS0mfl5Ml++Xaro7XOYCYPTvOJpayyx3lZe7OM/itQtuwvviZ/DABF3mYo
rgeMzGYcN7pv+bID0/y0WI0tp2/ZkHVUYRJHM18AgTlv3USif9m1WT6s7SRyv8oc9NmM0+DMzW3X
pldhuDdaz73t2sisIf9Z6uWR12/A9q+Da4X6Lx9qEAbdwL5gDEhhtgtWIYvy5Ip+93u/tPwU8Uc9
SdGmUvJlb1TtI7MIn6UzRRp2VRR1fZFmQjp8PWCzepAHGY4yLPZhMNHyAvvdFFSIvA51tturYHTw
vvr5coW8pu4Ul2rS/S1qVGF9ifjfB5FlPt3jTuFSY22sBwnJW7rpDWfDGl88hHP1LYtzYw/uoHhg
G5QknHnx2hh180NG+EuHLx7wIwfFDbsqZx326Tefw8H+1iED5dInHHuD2PlAKhb10NsTZHIQFt9C
J21ICWfAmYMMsr9uTvmx8gGrg3ddDm2+mT8P0CSxq13OiaOZPtcgd9jOU1J3PYrSXuWeUTnHd75Z
PGJvtwAGyq0yjszoggKdOy6dWMjex0w6VsxOxNrl9um5dtX5EZ8Yb+9lWXYomrR+85zpG3J32V+h
MX/WU4u7Maj7BTjwywCRqanK8dNP0/xl8LJkmzsmhhrLRe4mOJ289bQofIBRGE9Zf4FcFeA+8J36
AZnofPzUcqXauj54UVPj81M4ZbJRtFT/5sEMKEst/o4zOwhPr9SeSQ4kR7tQkWLPlZJMgvK37nX+
U+SDLPSc4D1AyfQVyHF6sVpE39VYR4WYU2uCHWaDZCbvr8EaTxQCrxJDdgqn2Z8XpxsuUVdhR/oz
JMNaT2k2XoGot3QYyPRAptjbZldhMpUnf6XRtx6nie9atXzLRj9+VTRqFAG2GkeN8scTrhOohrng
rCu7f8Blq3yFcX/0lpdGjsHLUUdBYCNN0u41yo6+fpZm1X+L4356z9E4ePC5hYPGJEgGOJ5glrOX
UUjBfdhGrz2Fic0Gwpk//LjsKdooHUo53FFx6G93CD98DKpr7CRuiTr+fYiH61C5UoqpP2fhkJy7
CO/DICsPlQhWo95mrWCI/6udk1bYRD3Q424wofn3nrYSTGdohPPZshY0/AIPvTcFHiqDpbfKAoN9
TvRF+O0xxggx2zWOtJDKk2Hqj35B7l065RL+M0JaJmpsR9tQf4wI07Y7JGMM/CiY/3STajg7ttW8
KGFvXtXI2ndq2r5ICChAvatKu93cY8uksrM3ffOhL3YDvdl9JYWTPkHst9+yJseqHtuBVMkREMUQ
Z620pvFhwpzb6uEIQzLUnH1cjM2Ob2aBkkwb7jQVvbubhV8AXQOvkSW6ZCZAIDNIDKHlLoZnYGMF
sq9j3NxGBEvfkf+Z9zj6DltpFssrucqs9ihNuwLvgIrbdL0NdqdVSDb8DdZD9DJ1yknz++Cj5gRy
4fVlrTx/PmhV/5dvJAqeHvAfu8lTN0rh+XshPPZKhKqWNBc6pDTHWTNWs67iBHcuq/TlvuGSOwTN
cT0ZrHknGzhTvArvPRGpA2rjFHPSOsx3XZFr5yrbzHMwfLN9f9zyVmlPRYwCiZdGf8tmzTSQQFaj
wH3GrDY6YwYWb/OejXqN44hL1kGN1ffOyrSrgskrNTPP+LApye8HN6duJ6CZMkFwbhr8izSZZPel
u4v8BqrAciJTQsW4xqgfSet+SPMXt+PCYst0iy2FtVgbYY1QQfSRUz7agcVaLuCOIdmYmDfcyAG2
p+Rr3Q7CY1d9K9GL25fYIz0oau3PuAJxS768Xfd1n267xFAeJKYXBq4xJXW/AxoDHz+ay+j7GMVJ
tnbWDWcsM4Od6wQ9dLUOQySvJNMptyopLGDYXPql579iQ0fFITWnl9/GlvIUCfrZpaxqF2g+fuEY
TVAWmVSy61mcXGwd58JYP2FRDAPSqnBc6x3rEutJ/lTmw6rKh+kqrVRCSqFvbasMNhJrvWnJIvUs
hR1526IJqvMoidp7W4JJMPNvktvboKg21rxdWmDwzAk0KD8rkIU/niHBKtlV2TQ+lp2jrMqiyX6p
oOp6Ul0oyZzkWC7ncBJpA2LsjreSxR7TzxyvyMt98ZbwvdkFXb4J0Kpa3ztu632I8NI/4GbPzKNt
V6nj74DyaAGi3y830PkNZS7486Qu+UAsE8H6mjl1sz6MtykHbKdYOYM1IdWXRNtfN6yya+0TcJB1
6kZbad4vDhokitP7ZxXFAWeVJbl1Usv4ZQ6T+gFDIs666riccMcnT2u/a5PjHu8+Mq2C70fqoLUr
w8DoT09JYzrYovyYOQ92fzSBeXl7rXCTr4FdkDCco2KbBGxjHD/8yDNX2wMhsPf+4Jjvip+eBLmY
sQFbA3rAiMcek+s0YqwlgiRqkhzZ+M5bJYyTvRv37bkzZnXdTs74GTZsdCHlDedB0ftPzBospXjD
k2Nf6tHw5I3wXxdqbaKQWc0HcMPCx5097Wko8uJl8eViqU5n3oeIvr4rXvsngmTtHtWDei/mAhfT
7oY/7CWoV029F2OBrxLMRqx3Kh9+rTZY7QOMaAWmHFgHpJEaNr8AfMKxrb/Yrbq7gR4Qg98PamTc
mlVenJ2ujl/h39xqCBmnHjS3zJNUDGK78p+d6728MDZmf2KLEYObZhVewzzAz7Vw662MbwxzxJNe
rKwiKkCYWdinmYTvvUAqd/fzoBRSpVktKZ4QTVPBiN1/pM5HbgO4SAXVTOVDOhZ8mL8AxSREml97
tIJwc58kEDN5UI+zwkYXoGviciaqwqFJ3rHWDl6gfNzW7nCedjF4wUdZtuvK6PZOEHjr25q+LPbx
/2WE7ASqsUgvbBouN7hxjj936U1P3aSnL1OSPUvYpoK0bzGp2w0FmhcLe30jAh7TIrQN1cXosMbp
Y0AlEpkXYROlwetCYhmLd+5q6kMSjO/BQtZ0/Sja5lWmH1Wgm59d/zB3UD1rJewOJVrEO2kWVn+p
kjx60yfMzLzMgsW8zO5AA8N5Uetrxy7qZXlqGX7N6zbDEp1X9K5U6vLQBg77S9h+e/Fr7JxeRdwU
eSppmmNRPustHj2lA3cbmNGLi4nHVdwcW6s9D0ImQS/UwNIFDxPbc8djEXNItHSW3lSf0m21NNHn
mM56F9cr6dUqNX4pOZxJp1zqGFkdTu6P0uKDAJ4W4Sx9NrRL16bTOXV84+pWJSm3sIJ9VcR/S8jS
Z9AItnRY2VfcT8PjhK8P/g7KWxBERfUFHne19vdlV05/AL6u9kNndnsjMbo//H3AKvoHtaxqP6vI
3UmUhFbQ/29G2NouHa/ZFW3kPMPmRQzWr4OnOC3KgxUVwApV/vwdZ40Lyk5s4cck2DWNCl9w6ejt
ZrjIHYADOAfSvt1Wdn1KHT0+2voQoDS/zL7PQdXCyBaHgiGMnWe1M74LosZJ/HzlugGiZG6dn3nP
BlvB4FjuznCH4hvgaW0bW0ZxagCQnnoLnW10w5HzXQDkSMCu2qiq/xxbfYSolPqPkzmaRx/rjz2s
GeNVxpbd1e/wkPRVCzeDJHMvWmZj0ZkNa6w7xouFbsXFWC72jLbzrnH9dgW0D2hOa4XNNfVwf9NC
tje91Y89GhYQ01QPzzplTvULe3YbyQUFJIDTnNngY9QlHUY5NWdrufi1cYrIT+4jn+zX2vXr+Fwo
s+Zid8at5YctWph1Uh+aHoVWfFTP5KgRt5Fby0s7Fq+5bo+UQn/J3hua050nTV/d0vjJ4pMYaiUZ
fbn92X33SKQmzzFS2imcxSyYkSDzzPAAHOIzM6wKI5N/Lpxym3El7cmjbJv2VGys/tchmDvXtxlV
O2VrN2Zv+cu0+7PgYGW7jDpC56Tot8UAghGBAwhuVBiSmklxFJBNJ5nl1MvygwyUoL/Ah28QnWW0
qrr50Vgy1dIrl2Ho8kONfMxKOvTQOtYAvU+TqvbXYbm4gRGTUS+9bYqAx/XeIXd+WJyShtOqdIah
gqXhMqxVFftsKWgwLC2Jy3hpdhpr1BwgQiVN6XCrkK9lCM2vBvH2CMf/HX8JlPaaOnyUi8RzC3J0
iX8QWLl/d6hqcbCSEpvjpUMGy50Rl9nVyq85nm3mrVPizpQf4HtiTpgah9/yuHKESDv1M6UicZCW
XO5nji6YPrHBc/djSQbhzfSibH3LpOAP++w2TrIJZiu6KkkZXBLXL7ekxOZPvuYnt/Gj71rHkQmw
aPFGERVjw7iJMQWY9OfOG/WVDEEElCyMNn+Tp5GIrdft7Bf7InC0DepLyhdtjnEeb7r4exVaa6jR
VGhaYFT43RrfzAwQfGUbyiuaE9gOFPVEQkQ1jsrosTSWRvaYqsW8wBePQch+L8419yyUkHYSqGD0
a7Nza2Aoy1lNBkPj+7U519q4qlKrPyGNpa0DC54YtnFrYasAPOR8Y3Xhm+0H0T4ABnPi9RCd9IDq
4jRmlIO67mzZGNQay0XuXK3PzunMIT9PhmvV9T/i0ll3RrqrVWoX0rz3yvxAQzegoRa9u/fen/Lz
B9YcNzv25a+2jcVM47TdEQ+M4Gtdo2KRDB8Zy/jZ7xp7LWGLdwV7CK9+gBFsvQE32VuLBIw34kgD
EBxU1zLbTaM3pVXDl6ZC68J08E91lmFWgViCO4WPkg+R5MY9M/L/EJMhuT4rR6e0UTQmlXLLkwzd
czjHGpU0aCRWwwe6GE9UdNhz2zF7RvYA6e63ZLJeuOsk7bSHezxPEdlbqpOygw8sZUfxrjrNSdxV
GzepnUMRug99kgIyh48KL6peeFF5h56ilZbj7jZSt2w07EYkMFDLnJ4qu30mmdOehdollzzPk62O
d+/mzvmihpxdTEw7ZNKN6FUw1VymSuw+VcPcYRMnvAM4n/2YJr33cctPbdXyUCI5cxZOXemHSNPG
SfkgzfpnU4hHiZf86JXmL70LZ1jcdO5zZbCa2cWDsJTugxOt7LazOvGvW7yBXbbESh9uvcUA2Nr8
0gj3+DZhDO7GlOhIPHB8T0ztfL/MTaj/2uS3ACHwc0xWkDLC/v2vWTrUuY82eVM5EAJVahTPoT76
JxMG8wYdkOmPOBge1A6h6Sau670cVX87ucrhN1yQTNIrF7vJ0m3beqiu/ezo5ah8b8tAmdzWBhIx
oG0RqkR0oF581rCt8w8cIp6lJXExXZPmfURvtM/TCOZhde+Qccqs+4feGp9/MWyTIdWEYWuYOkey
QW+CVrcX3DrLHV+MJmlJxNEkY4v9rFO9SUsuSDNSGpkxypZZbdGGD8sz7iPkGeiC/HiGjFiecf8p
92fcf8ryDMgpznkqzf+puRa8ean7xQYE8YArXPgWVRDsp36udtIZgZU9YxOCL9LSKzEFpGZBbeNF
Qh6n3PWcRvOxX0bUqN+RMQOWK71VWDRP1WJ6+HP6/6HsvJbjRrY1/Son9vUgBt5MzJmLsqxiFa0k
qnWDkOmG9x5PPx8W2Cq1zpkdMTcIZOZKkEWigMy1fgM35NhY0AMXlnZa7X0rD/9CJoK6Exbmn9RY
MylSt+pDoUwl2y5vAmRUzo98GanEepn2Fs/zHx4pw7OJFEj1rQkgGaZUuw3nzS1M0luuP32pDKr4
85Tgso7maTvHqInNA1I99DuKT3/alPcqsiDc0mgGaIafHwQTlsbwPg1NwzlXMGbkwf7RlnHXHryt
YMvMPHgJTSfegWYZrY1fZeN5KoNn0y/44vRRzyOu9J/4DOrHwUnZKde2sU2bOvpmexbP/d5+U7BS
PaZDV9xlsRV+Yid7lYAWcP+WnTD2Y1juYNwTnJwWhorLv+nahRiUIY7l7FPXqz+58fw2TK3zozPs
U2wWzR+O0k07fwnV7Gy+nzr/l1DRCv1nKK/M6NyR+yi4KS9u0ZZ71S+1zwMkiERr4x+uYwSwjrv8
A+Jzw9H15+gEy8h8BqGDEtISUibuJg2d8Ws+WynLnyF8YCEYkiv63Jh5vqWOA1jP6osvShN694h1
jy+Z6pbXsFIeLd78L9KlYMewKx07Ovw9Id8DwVMfZRTkItIyBfDzoldzdnCjpWyovhp3Mmwads7+
4+s6VfG0EGQVNjUyGLRoqjTUqA+o7Ed33axnoAq0+LGpe54JSdqrl7ZBQXvpw/yhN9dh1cMHsvJy
bIybSOFZyC0cGr157BEVfY+JMlVltVdxS90myo9ReqQ5FIx2QoTpLq6qQhcmw3SypwTZ8kFjX75k
l5LWLHdVbg97xV9Qh7nKetUFXu5XQf7olxgIxl7RPqH4FPJ18Tocn2hOsJmeEMnRj6i6Ar6W5s+B
BK9rBS4NTp5L2NIfqBG6tBnMk9h1ISSq3ECX3LHOcqU1rm9ANza5C7i+77z0UE2uf9bU2T93qELB
gl/a6KZfh7RuWJ387IuM6j1QoiXul+GKyqGyl6HbofAN1dp6TZIvX6AUTk7Eyr5MHBXna91yz3ag
98klhEnmc5MfedhjPU8Kg0QEL/rtpMcAdBXDucpZpNk+Kkzz660/NQd45yFPjGuLS/EmS7PxaCe5
Me/ipVPTpnWKtH4ZGBQ33FiePxxlRK44dOyE7II6NsmzGGGUbVaMHf7v4Xhde9LcGNY2EI/c6a7T
MpZKtIzJoQfCyJjMu/W6c1eyX/T2rZsieKpYFFmxin9plSpAGOhgFDCSAM4hH+wHSgRLeWkrav9a
1qO92MuoLyoKQ/fF6HxtQoQ/tmw0JnCjTXuMh51kciR/g1+oezRwZdpI0qcUPzUUQR6ntmvvJaRd
cj9W17rHLA/VX+Rc5SpLbFum77GQ2O/5LN51bJMGBzA7Ocsvo1uD9kAl5xQ3vvoiXYMF44y3jgm7
kF93QCPlxcSSKrFLrDiXrsABUOICad3cZlGG/d6YP/J2poCjp/5z3YSfvXZS/yC54e+swUbFbOqK
z1n8segD7Y++0XimNpCTMJ3U/iDJgdhiWn3Ix3K+aJHRbmW2bxTUSeDKPeRp9zi6qDEMmxUtR66W
GzNw3DNbaGWjLdwWaJTvTfFZvDVl9BYspoxOhAdiWs+QMcvZOGZpq1Ka7kB8wx37qpjNnjeh/6cS
T4ibz/nnMggQDRlSqm9Jb51GVFK2xQxQYmavcu5Hq75GCTzjoLecD3ZaNJtE9+IfSAZsHLMw/4pj
7ckZlOqPXPO0bYXNFYQqRz06Htr4jtXAx3eC7sybTzkFqdn+fpaA1zv3daCc/n0cy6XiMCAzhVu3
Vj+jggy779sooM7WT5dGWJbjlfW+wYo/aCwD8SqUisF8ndei13psWvfSYXn8C57J+sl+0hL/Ui4z
bhvaFQ+1DKS8cQ5e6i3/Lb8MP8JbPIR6YP2VhhiqUuH+aqFNvO2trnppi8g+qKHV3EOWzS95pWQH
jdzW6+y71kY1yTAt0x2wz3sqTvlBtSF9/MBV/cXGj6KYPetk5/4EoY9misDlJqUQ8MDqrkZWe8EX
L1Wy20EbutegdQDfL/1lavqHzDPdrROA8rCA8q2L8ltTlvvSrJIwuorswK35yyhF6Kus/mW0L9S/
3rmwjaNQ73Yyz9/nrumdnRQay52cpkt7mEY0KOTUz2L3PSpAN+eclGyWYmN+HjAjySFt0zdYoX8G
tGEfimF4dYYZ8YblYI4Ji3w5VU33vfM2LH2DYvyhl62Okcff01o7gqVvBpgt1qxKzuiA4Fvqze39
mLT2Y6WkUMBHK/seOWwS1Mp88Bz9GzBc7dE1FSQgXUhnNuREGzArncPA1i1IbPdQj6X+KH1ysObg
wbXZk1tVyfemHhX9wbafJar9GYoSMcRhc/5ymy2DreVQXqzsl6KrSZD+DftKWjxU8qS9rHAzaS4R
GbbObYH4DTwtEKDLQXab68bTT3MKaX18kL5bSF5SGdvc2khDw/eCybOXwAoRbErEk4ckmA8u0k0L
86yrMA3dvMj2Q+LXyMon8f7mVg12xHvs5/mcl7lyj64QhJwYx747UwtMaJY8fv/McHAaBMMd+mVZ
bYYFvi2HX9q/nMqQU+jFeVxkn0ZgO94w7ArTj78tPhK9AjTFcsFTYn1QwUpNmhOGyPlx1HTtg9n3
PyTCcWAEIRb/OQeRss/LQifzmXcPjqYpW01nqa9YCsA0J823cNzKC+T2+s1OFocnGFrGoJ3jjL+E
NP9rVASN4DNSqe9R0SIlK1HU5aoLmGO5lnT7g6WdcRsJEdTn0reoqntKobGdkmiIXxQAVlgdaOE3
NweAY1NdZ40azWcURNp9n7TW1/qjGiTRN8NIkAfWDfdszrs6YrcP/RZanBN38PUW5p0cIqWFmJ0q
3v7WR44Nht4SLX1I9IJLlMC4T/29XyTOcSz8j/9PbfO8V4F6+/APb7rmcoaQa3BdFdKjCs0YiYkX
VFE3BPW9gWw64k6pMQATIj8dHpwlPw3MnPy0KVlq6QgljR2V4NgxmnR2GNCicS8Z62RJXq8THF2D
UhvrOjDqKtcviAgelb5T77Ran4DULulyBKLIkXegztBKqtForC37DnYZ65tx+syLKD7NqEvuAxWB
Qq9K8Apr8/QBPdjxYWw8chRGfwwH5O9FM0QkQW59N62S1vLf4yREgm9x0ifB0jexSSD7t4DFbjG3
69+uFQ/YGJZZq1NMRL9IiGHCIZsTLd61ORRtacrASh6rdFW9Rt9uoWblZ5vRCrJDN7HdhfYV2/cu
RhwbX7HavQ1E+F765EwOKn5ZzUFOjUjj63cLD/S8qDcypHlh2i2San+yTKkO4VI5l0MilXI5RYSO
6dOi6Qbi8wMvjQrPVwJ/iakbn5jbdDmTKXL2c946hU3A+49xsvF7MfLqYBfI/Su3MqJYznnBH8gt
Ll3rqLOibpcbHwaFc84gPq33/TrOF6shC49fjWO0zX3fkwD49XS0jecy8vKjjmbQvcQYYVboFznV
Qjs7B2M0s9iYnNrjrxJmzabu9fAyRC3qOj/PXNbBClS602/9scy4xd3mxh73bTUsqcSfV7nFKQE5
R+RY/iFWkc9IgSziFWradNEhVhzvoDfKS/FT0OIXrQv0oghnIzhue3lDhnwjdr8zdDoMou7Jfa/c
HCHoJAK87DT8MgYAr3vpdLGj2L+rt0NdL7eNAs2gDfr8TgqVqBVax9DAm0SaQzGlVxKR36w56z8E
pR9/YE8oQ3JQKu3NG2bzKi25VuQrH1RXM/ZdHytvdlVsY5DmX2BNx4dxsvDvBI+JEYV+hGxqbaJl
0xnGM5jemN0oDy31Qfr6ZUuqgITY4Yg87CPZjc7LbjRjN5og2ItL+bLZLTutAzxLtMybfl7a4w2O
JYF10kfNfJQDH8DelH3PjbL0OVplPs5tYD16vrk3vQoNgp+xKTIb96053t+65MxISYE5fYfl8xIL
RKbEOMvqd7DwgEiC+NK36MBNOzR5xqsc2jiwLnmp9eyI9WgjcvBUqfs7A2AyGQFs6fpMy3axPU4n
acam9zZ2WfAUOXHzSSnO4eJOV7tZB/LOqaIvthuRa8zQZp4Sirm90YNp9zpWambr8L7lMNXxX0OU
GmdpSX85edskd9nFLZNQA3QeyDjsG8tq8RPTYa+EWoGs2TJdJlAzHg+RjuyizHDbnqJlElps/dM+
rE51jj7YBr9nzNKXw9o24JNbCgxyIJV5upOR9TSZw4IVdmUerCr8kWAsySZl6YsIOphlrvPWQlsC
EMCSfRW110C3ql0TI55267u5HYg+rIRUS8hsZ9xj7vgSkj07xy4sVJH0Bpf4EZxK+hoUc3jJMDFE
yhF97p/9qYPM1n/Tj8pWeAnb5KEcA1TVHMi6navvRQz2JhDbSGVV2qbna7ip8d5TQMAHx1ukzPZZ
hO8gD7jkglT20sLJ9MBN6u3WzPneMBOMrWj0wDagYpGa36RPdHp6EfmpfbC95qRf7LrSd3E5mWds
BL4XgVd+Da1yPYn/Pvk5tJzgBVZ9lR7dyr9YzpfSH67tglBM67p9WlqCZsz/0fo5lkHP3Pr8nU4r
UMHIx78U1PHxIV2UvYoYNdopNj8LliFybTw28ztRW4x1JBeB1nT1wiD3U8D6P8UV/+6WGImWANL9
Ej0OA/nT/3oBiWxG8AlOkf9VJzMrVxMKomuW6Z3al7hwaNN0L2emETC6xuA2kSpb6W7yxLwrBgW6
CuE6k8mUpLitYrf3fsFfJkrQ7XC7uvRBsEOMNPs8+W19jlAD3UkxrY10QIYVEtodHo2vulpepT8c
MwWMUBJyi1BzMw3n0vgI4bP77x9qe6SOv/QnQV/vjLlqzwglK59/SKcR8htT5D6iDB9DXGRhy1oa
KwuLfcgCankr9I/SnU9QQhLoz+vnlV90/WByuv5Zbh9k/dNoCPdvHYMPJEE9ykx7rWryTTZEQ7uZ
B7O+GHHjagfDqz4qU60e3TBqLmnJ7sRGOZ91/gEVFOsVd2S0zg3P2YCesU64dJuvUw1BPXfsciuj
bQTBoSv3JPRtr94iSIUA+GVCYPyiWb659f3G2taGimrwz4FbM82DudngrDLfOYF2DvAztrdlPgX3
/+7URTQfNPMQFxtw/vN57vbSZS/9ciaXkLNKR/gUjU6kgWY0ud/5L010AEGnXKTSKBXIyOjtE1ri
X0xzYIslA73hIjsZlMZ+7SyS+MksWwxtQeNWOxR6N3m8yzN8mmakMMxNiHDzYzyP3/jowakZ0/Sx
Wg4WX6VHTa3RU7AWy/ml6bQWWO0CH5N9ApiPQoVDDXiKDVyBTf/7b5MpK9hgctB7TADwb2RULlON
3lZ+A+kiZXNCz0K9GJ4e3huFvdhYaE/9WGj+xvXNXaf44UMrzTSf022ZlOmxyHz1yUQE8QkJKQss
Izu/fpknk9Pc9R+Q03nvkrll2X5NnaE8S5gcXPIfe3gk2u7WRz11/S1AySycKe/T2NRo9XpGfoyX
qk2NbkJafpFeDFd+9hq2XnxJVHR9pbcroyV21nvlGSvzetMUCLw046B/Kfv62joBWIYC4X7cZLM/
+wgUAihU/1Pe6eUujl3lMbJ7D6+7rj6HtepcHL0Gd4HzwKtcyWxYUaZ9WjURiFmQ1OFSMkmwqTmY
ipt+YHuTLtYw1o+2mLd5N1tfB4WVgpfF42OziO5Gcf+tHdko1raOIqppg+IzovI5LTrEjyIUrpaC
IK4rSLstEdL8GSEtmTQkhrpr8uipwRRlfTSUiv/JbOfsma/f8Bwl4fpo0Fu8EepItQ6yUR5L+5OZ
VflzBDz0tyiUqyzcj3BfyOKU1djyLA+z4EVL8gatFlrSZSyPdYonL13v17/0Zz0KWM2A2cCwmApO
U2APu8Huxiv6wuPVy9BwzSObhCeKk3tchsYQgz3nuQuMYt2f3DYgv2xI4szCNUk2I+tplixmLZS1
Nx7O8ZsJ7vtT7ZK3UyHQ7UVG1Ex6Msi8axedUbPuEkQSwvmIg+q4zw3NuhsWre54/KqNo/EWubNx
tnutAACFn1xo8w5xk7akgKg5z5EJwGfxk2sTC5TAoHwwbPAVBnmi50RflHxcUoBaFvjPKh951T1N
USjy5x+ILrxHxl76HomyEPBVk6yjYE5wqHBb9Ucz73TSDdeV97BSHLRPg93kV7zUYEYIE2LlP2if
Qj/KcUHBIQ/RvatgClTzS1w41aPLXsLflG7Fe4L11nGFKChdYIG3WvJ2q1ZtHCtH5D5BYXh2ehH2
Enh83KlIXrxEZqqdMnuYDzDKsjeSNRe7tNhzilMXqgbkBYviLYNQfIHQob5wIxSXvnDeAiHEY8Zi
bZFHaI4yalvq/PJDTuVAwrYCQZU4275JKF0kavVGmgYmZK1cYhPAxSYZ5nyLa8+895SkeOi9ztkO
ar8Ia1DrzUnkPMF2DB80w4y2svZL2vl9QKfa8TCwdt6atRlhCrvoyRYV6vu5r71SqSk3yFA7P9qB
pH+Rtt8UGHTbPsqoQAaheSq0uThGrPV2sDLnnZYPw72pjuVOHi9mUj3rgeG8Sn/L/oakDwXnn/1g
LK8oi9XfXTPN38qiV/JT61CkctQ2vwKWRjhtkfMjE5dfxxocmJQN+mljIRzzAFDEv1dY3gqO63e4
1zIYuLDOFyLMDekVDV55RlEiQ+FqPyzcKrWhJGvkXokRah7fjWVq3zVGAy8Y6Tk0ZKj1vNZ+ibzX
MGoPjmvb19KgNKq0kH8xYjxaXdG9YWfRH2s0kJZ7p/nkGEBaizl/AncwbPopLXZw202g6rb2plXf
m1lFq85rrLssGCeqeDQNNJVIGLvPxSIiVft9tdHGCDD4MruJECayoMK8k3YjSChQVLq7NcuqWvl7
eyX98vh+b/8Srxtqd6dng7Ed23JCEDIGiwEkfdfraM85XREcEqe2DxOGm5+MWKMMwZv4JKPkGBKU
23PrKqNObN4ZfVK+ZINjI7R9J0GQrpwnraoepWXY0QSmOqTqt1w/62tyrCnauzm8iM5yOmwbvOxV
/Q5AtX/tl4OZI2+po1N1lGZfuzPI7OKLtGSK20RvjqkGuKgRD4SpP8bILO6iwjPucP+iCrrU4Sqj
gD6RhNVW6nXSJ3W4wbOBLKARf+tXlFA7LCnQ1ZZRYmU0TwDeLrHSlac+mNtqYvPP33wLcv5jlY8T
xqzgGfAYjtemHeEJReVgBJGf+w9W2XySEgQVSv/BVcpPUq5wQ8+TMalWWEukQ6Sgj/6bectVJNIv
IK5a1McOkZodZfkoi0ZfQbHescP4IsvM0A+Do5eP405GWZWmT7PxNuhYCi9CynIokbW++tpwvCX8
bPT4pGvN9+EF4WFl3h/92kPBJinSu1Qv3vyFmZaG5nDXt2MMChLemhUCIW9CrSbzSROC7N5sov5D
bkb9k4WlRBX9weLH/9Md/kyAbvzIFNyWwtkqX7HDMw4ROPZ7NkAovQXW4lyRNp98u/zuxdO8cwO7
2SILXgBfxb011jX76IjoDPjxf7RlPF3Gu1TnK1xBF/mb/jrXfbERQl4Vds0LHio8fcrpKl21UiCv
GOuvQuCTQ7BUXklDogu78PzWw//npDKk2DgKG1cNH71i5tfJYmcfN517ckXvQO/cdvfO0O0BcR+c
2GN3V7QVwJVJ+WjBoZb8r+3a5glVnWnXTKxZMGOI5k91CDowJTG0E/kTkadbhff6aUeNFrdl27CO
MOlfbbNwrtEi0CVn8Kaca1vx8A/Ldtr/NiAhA3UW/JucnbTyDJe6dEQkJJ1Mex8iz7YXAoX4C3vm
AcGRBoQPfAut1O4ayoVnDcO0aXODiI25f/KCMjoL6GuWUTkVKBlpAMD94z9G1yssIzJPLjU4sbo3
sX1lte/wklIVsPxO1Wf6xei/j7zcEZEn88nKgsW8IadLorTVCqQA2WQ0gDa1TRNAD8/6Sd+tN5O0
R8/QdwUAbvV4G19vpiHpH1bBi2z04J5oCHkEfavcx7OmHrrEDF5UvEfh4hrNH4PhvsSiGs3fLyks
9S/f6f9QkSb+nIY5/O46Cp5T7POO4+AMd6Olf5/H7rUVJFVjN5iL0Fy/h1asW/edPrxGpbKdW33V
EVjxoCN/rw3/S56tss9ylTh6wLl23XCtfWmCZQurnRqBcQPwZdB8GMZRfet2PD+NN4p1Op4ZeQek
xDPeMMFVD5HRGAcZrV1stszQAjZidWC0zRJNhc6LUI4zsRtY7KZNbQrv7RbnWPnvS19fx/HGsIHJ
S9NQnfcQacpBrnIESjzcabOaqMc6tL/M3li8o175JBr5r2RbJdm4q1KErNCoboOjkMDlcBu59cnZ
IBRxOdU6DBIQO4bGFGlnfXBOcQgXy3GNP3VFvSSVHfzIEyAwMDhBmiXf+lTRv9hVjsZAnyd/1AFU
+LkFNaY1QI1gjMWfAh8pv5HE9oeh1L2t3aVQNXWWG2nKjmoOeSxm5figeVb2QAGM8msdmF/T3j2m
2YLmg4gfdbX6tfdYl+tZY78AXBoPFb/wfTHxjLdrSsJiedYqXXJS9PFO9MikSw7Z4h50M0VbYxcz
IYkbTCM79WlyJ5pm0lUp06dwcHuoM13/OkGV7RJsp73F2hHCU7L3Qx+UwNKEUR4/pmF/9ikjILwF
appSskLuNLP7V/T86pOvLUXl5UolWRD2icbi8gHkVfsJdL1BXoPK0atNDAbvYLr5HzfYq5z9Epdw
X7WIb8yfyJgYyw7PCx1ApEr4LFu6pEcuD74at8OyI5Q+HeFK3Z3DZ+niRkViMOPVJ4MTguoXCLaf
kFTNP0ROPpN2gjffR7yvXB0324k1i/ChcpxZtmAkqpPhqdmHCPzrcZyNbKeog3LQK7vYFkrgFfC+
Iu2CxO7Bn4PgvPb5af2a94Px6GxKwywQ/sksLDRsyoHLGs42tL/yqhhANxrz02BZf0o31TKPp7Sj
n4y8CD/0VXX8zYbYijSYNsEMh3epW8sBOZz+YQwTbHGt9y7pz8pAP3S1kW755/dA1BaLGoec0UVk
wFZ3LVetcZghzbYVlbDAiniK23m+6RB3oH4Os74s6ms3O8ETT8HwqV4OZhF5W9MCXCAD0iejEdh6
dUF3LPFyCTtQeUAY4Ph/u0ZSqN/GwtNOMlEGDX34iCSfcaf1MHEKFwc/qcush8xCFmOR0JBDYjcO
wBLndOuSs1vtR5qDpf9V+y9QhvO7dYenhcl8zIPR3awIc22coqfc3NkYjTV7NGIQgFyie6c5vlt2
GmxgwF3n1uvQBPZrFH5uG394kZ40H0bQFc1wJ2NBOeVnpXRJhAcgLNc9FNjn+XCDfOTRxO1/awvU
4xdwSNvknyg6BcdbiD5it4z1TXoSQzx0IC2g6K+I2aJXExQBlnyhepGx3HfG3VTOzVFGIxfV+iic
kNsFOP5BsdTqYYq0dWo9afUmaxYs9BiYW3Qkcoo3iyeLTU7jlLnJnyG6GM2eVA6A/Fi5rn9DjDP3
6Yy2aV1oNvVngDopmMenMijrhxjW+g3OI/0qnwQOGrEeqiC/xJIJ+SXWX8xxb7FTOf4FxBv4MRJT
RvEAF3s8KpNSsDwkpav52fcmGKun2oy7F3CUj9Id1fF7lOAe9Ln8NcrQH6U7pErhI3q3C6vGQNZn
9M66jwcpy1sD/ETZbMl4l1+CxrxkCcZ9bT/sDF2Jv4eFO/PliMIPWdK5e7wIi209oS6Jmm37YqPa
eAo7r1msJpoXOYy8XFl19OoRzgheq7ELMRLl66d4QbN3tm2u9TY7ZiMem/N8J0U3qZ9JDa4DuDqi
33Xrnk0/wB+5f5OgW38ROelew7xqdxvosdr+u6hZNT6EuLJwdz6oii0KSBggDngsrGdaND3gEPuS
Wsjl3vplUGcfcu9zm4fm4sAgfXKIXTijnaP/xd62e8wdkIqlDauLPNPbqPbzPemZZIsHR/lWjeiC
2kqE2YbdFG8w5NyNk5rZRUaD2Tx42hQ/dymanNYuLfxkLymaeQh/WGHln4T/IZySGfblwXI8a7ve
kW6g2Fd4G+sECUlHnJcVZIsxO8ZMKrd95ypnkVK41yHQ0G+KZ/c6LWckHtxfR2PzE/mmYItJvfkZ
JZKd+N34rFV3QT26l1Gr9EfXJ3MvdPNRwRiw1pKPg4sbht+01iEAor21+9Y5gaMzt4HS+Ec/4AXJ
a6G9DFgpy7tV3plRNH9EiS6/SstY/Je1EV6hvF+NxZ2Z30DG5OBieAU8S1xNhoT0e22Fxz7vjOd2
Odiul2OQrdqnYOYNum0y89IA972uTU85UQb0nyTWKnh5+NZwkOkF0M7nuQyDe0sbv72HR4ufNWnL
rda1bA/ISU17rUY22p+Wq6eKr27lN5DZdtW/TYaOAcVSosxIkG2dtgz2t+qk1CRvzVuI6yQkPmUE
qA2VAKl3ulqj7aa50pckW29Ub2E6PLNGICNdT2dMtMu/Zq392pYjGkiV6SPLn5iIgJULVgE/zsiu
MsqvEEry3ChfoPhW27JzQEl5xUWbhxqnQdK8Nosq6zhPzu8V7Wkool0S8BCU79TtAHflA9vE6ixd
8k11Av6ahv9DeijwIGIY1Jj66bNXbKSzdpTd4PmIYRkjrKt89r27Pq2vxqKDiJxr1W/W03XYwJSy
535AFWQJh0FOlS5GMTsonfDRmMN6oyilfjQQcHwc0OkzN/OEolVsKLjHLZ1r4HJmUP09K3r+/Euw
nDYWQo9z0l5vsY6rWHeN63wUSJNAmOIscLcDNedtLpAnBL7iexmWwwprEoTTbc4vsKhb+Nop15Tw
rEG+mw/2FQfhH7bs4yOyvij4jj/UZZcfo3GJSBO5hocR+xAZWOOSv+Pcao7uDHX8MfyUB265Wa4a
hfOrEhk/TCCNRxmMRVtYTqdITy9tq25usb/Nd0Isr6wyxy3s54WnODxp6OxdGqdXHnEwkWfUjZ/W
hdW4KS2/vLsNNKwujiW4hY30dY43P1bJVe71AjYJdl7Ti0+F1jobtUJT615q3JuLox3m2uVf//E/
/8///j7+r+DP4qlIeeHn/5F32VOBeH3zn/+yrX/9R7l2n378578s3XPZzjiWrqOm5ZqmrjL+/esL
CjlEa/8DUPRYREGensF2Z3srSqDQuXzJl9yoZNAlc27A0CVdrb+OOL00ejp+0Hl7n3ANc/fYrM9f
5UC50t2TotBOcV5PHzyrRl5nobRqWorCfzk9aD748HoYkcY1Y/Ur6qcv49jpd3oy2/DZBmgNZ/Tz
zDOCdvelQ14P+/LFVQCf8A3W9P7BzlVFx+ovDy6oQx4oaVNGwh13zdAFo49dQAUDXMujHqzE0oxS
5JZUnCKcwoq3pCJiHCs4JBP66MDK0iNwh2Tti6boaivc/xJRVLP9MOJ8fJsEgjS7kwulKc7z//6/
4er//G8YquohzU62xnItQ+P/8c//RpoYpF3AXZzTBJzPZAX1U+rWNQVDrdnhtlvupU8O+Edo17KJ
1y505GBtdcCvdbOJd1Rc0XdJq+ERPk2/HjDkyMGKFrx3AVYj7pKGAyjlTjtO0dBE+7apfqDbu3uX
+Sjdxn1Q2jHYhirZZUSxoDfe2hQaqGDNQfNYL2cyoFfkB6TPzR2ACF2Lt550rrNLq9VRDDimluFD
RWbDuG4xcxQz5uJ9w6m0vOtTzXjfcCIXGIM6qs8SKpMms2HTGXbGWV6BcCqa0+2Sax+XTGvPfpKW
XLIrxvggTfT84kcUi9Y9q1xXLglW2lh/jFzS0xUfjTc2vTpfoLt//682VOO3/7XmOQ5fOdLEhgVy
XP3tm6coroHZWB7eRaWqncfUJW/f4A6hp2gA42Dg7tpwAs/jF6TrpD11qQ035lWfYuuhM0sM8xr8
c7dIWtX7te1FSnPxEHZzou7vmLrhvzDG6OUaeek8hKC/72otG8ikJ96HyUu+YJM3fzfm7AMmSt7H
CZGyg6F0/WmuAvuZZz3PMLdTvwdtCzcgbP7wQyqFMxnJe6x0fIQfGow752H+jtxcO0zRd9u3vW1W
d/mD7o84jXO/Q7GxaiiFkPxMfloSNPbGswblaU7yFFF6pD1ML31FGjU4G5DhHuWg1qQbwjxpECed
XTi00LekT0ZHPeoOXWcE27rv28X2kHlhQTYCX7vr2pePC/Oy1/VTMIz9LhmSiLd/isa1r7fkobj1
4aejhiMHnZxCY7OtldbsDOPVtsb7m+C1hXQe/so8vdeLjC5l5oZFxP52EatAAwMIQrxeOK2q6kQO
LMNNMNZIDuJ0wONdo4wUa+VDluJLNCR6ie1JVT6US18LG53XnGv/GbZRfLdGy4jZxm++0wELkbnL
DJkmTRi5j8oAkE+61ovIqVY4J61vDYgqBheWPrmKpxufCjs6Wn0c3/czgIXx50G3CyQNUJQHS0wZ
/bcBaYZBC4umAlYsTZlxizNtxThl6Nb+1n9rdiidOR5uZv/d9MGeYI1lACBlgtPp8y4Mkay90bzU
2tm5SpjdB8jRUigXgthCG1sG/GXg1rWSyqxr5rKFVL8oRTZ+7aLK2jRNOT5qZmpe68rttzIwZ/MD
4vT5R8eaq1Pcpgl6cmX2FeFMGccgvttopXGnIjryQBKyfXBGhwPg970JKn9rLU0XQISJCD0lbRXg
xMEKQJbvZI5a5Y8GXtkn03V1bSPhVsSOHJTTcjnpWMf8qrZPpt0+rUFyDbwI8gNsTncj0T387Ts2
xmT/yejGr2V/5+gY75WdfmnIMaPk75rPiYGAkBatjZis/dXo0pMMdUuQ3fPlo9CX4X5GU/pM9l+U
FmEjS1MGzEXRGS+NlNQ2cdKnk/3AxX7I1+vJRUstYJm2QHaWny6xQwxSLWifa2O2QCIb87UMEJ6y
gYBMZC1DRUfNoYNqh9/sjIVtXBmPva8aj3JWZea8sXV3OkbI0tlAQRj21OLQTI55WfscJW4vKQt4
GVz7hoYCBaRbYEPyA2SosUYdEjHuD9L85aekJEfGpD6Pyw+W/mwe4I32iy+bB2Bn6S+LiXxgH/5Y
+4B3Xv/9K0J3vd9eEbrquh5+bY7lcWpay3Lhl8UZz3vdIYllHDH+WBBfqa2lh7Exu/Kzf4rHajgj
w+U/mQpipO1QZd9NVf2/lJ3Xcty6tq6fiFXM4bZzkFrdyvINy5ZtRjDnp98f0Vpuz7n3WVXnBpMY
AKiecosExvjDtsTa6L0yeZWU+fT3DFI9w3shMDHLKs3jeUABvewGNNjdGi7wzMqbwqZdylEpOi1H
pxamsJWpxl+TPQdFX/60zu6kNJs66iPeRC4U8GQs5mesi35MOeiXeG4GA0BUjFf3TsbCqHqN+ko/
Dq79I4HOeUDSWL9cG1XZ4sAen2RPTpdX8j5a0jDADAR37DO73OKozVrvhhe21WKK0YouFW1+J6L6
Xo8qwevl3A9SGDT/5wgqjd6k/z1hni/vPM23l4tkV17JmOy27D3Xvh9gWfPnJ6CUwXv2rx/2/7qX
pfcXSgjq9na/66ebF/z94W//H3mY1bvG0I63j3VdcpsiP1cq4r0ugPjFnu3fc0wyFoPmiA8XL7ol
bJv+CCLReR09kORs7FGXGYeNNlNTpMrSX9pLV9UlnnAoBM9HvFuDrJ+xHC235MwPkUUO3G4xeKhT
bP41YnU1/ptt4Cxb+P1nuzM+UbXw96Ne4PoGCabCKEtXl44yu8BNZko+SjQLZP+6vHHfyYkUuzFW
hw2KVQh3db+SVnGuYbdPspVd2v5WaL3RLSaR4OQbDop3F/Vlvulm8ofsxnNMXl1n2kXh3zUa9cLW
rsyjfLPUTom4fKhtr+8ZyTe2Wh0YeaTrv/xRHb5G5heNnBNZRr2sWgvJPvZdW6Nx8Fs14vTNdp1t
O+bmd9tz3CW2h8E9VrrBuYzJChe4kH73YZn2qN88NdaAJQJWeWsZ5680aPvqu4UJ1josM2ufGmby
nCgCv8QpWE8V5SGOwTMxPcEqTw3aGowGUmnXoMtf1rFD80bGcFY3T43hc3QaI9Vb8CisYWcSlMNl
7IEx8YDlL8zrf4aoTbZFpfhH16jjQ1Lm5CY6taLSl1UbIKbJhQd+sQL3Ub/krTCwh9CTb7YoX8Es
YfYxpCts/objEOKP2iqKdrIznXr5kLOV81T9dI0JjqSLqO/2MU//Y9OWXwPVfGVmmMhDbuTbJ+fJ
oFxHJekziHAdKdswOMXxnXSoDVASV30rPOkxXDcws8pGdoExQlGq8mg78bw+SefakDf13o+DTnm6
JuY1z2yA9NRnCZYcEqVaJXFWHw2WPM9xiVyS8bjOz//9Ua+53ny0++sgThpMs1UHUJ9mcRiw7H8d
/dQ+Tzmkd/pmaCkU+8D99lpTB1SEQBTZFK2/I2S1qrs4/WVb8a/EbNqX2AxhZZcCQb481e5d0PIr
xR379ynNTrwRf04T2xH0BJvVSDnnDV+OaI26qtjJrulwjgopbpD3ZNQIzVWG899TofXaowmiXobD
2izvzN42kbHjX7UYxLSvx2+B1tovmjt05zYyEOtWizeMV/290SMTEc8Z31ApcFtK1WQnR4suetOV
pxbBuCfpgqgpD83Qh48y0pQFqsUD32wE5LKcMsp1UB1KsQsDMN6eniaASf/TDMXwVvKHvXUTVA2C
wo2vgwbabfzt/OnLYbkM1xGEa43AWZdWbi1MzZtOmVeby9oN85d+FGIpJst9Jaego52cTpiQgAsp
sNz5pjT9pwqQ8Ecu1KcWM9WfPDiOoepHv0GvbXR1iNFDcADDsS+LFzGAvEEVr42aVgv8Ovo3Fwk6
KKktnPxceUTQai/DWCqEgJeVV9Wq77qu6/OtZU+oHPhC28+xbOpIhOoIQC2sJE847WyVQvM/0S8n
/5pO8QVimbeLUXDeqS6pIrc0VHQtWqTBNeTAxf+a6g4iXtiaCc59ng874V/znRC6vLy1Dplop4fN
163/MRU1I+s5aN3PaKrUu1C041oF4PaiZMbv3CvtX1b/iuNF9jNvydjFqZo+QZnqFsUUvQyhQfbL
0b09W8HkObdQZYwmA7iZmabPHV40JxDjD6qJCRd2oeGuVoLiXACnW+og77b10EKKUPq7OXV1lD1H
C0drURTdnS0aY0tt8yNNFfUVcOp3C2fuXzZWX24Vmp9ZlXPQrtroyYxLd9OqwjmEOW5glg00KZsX
YXv13ZkXAS1cFEP/tagPOnuVNugJS5BCgiwmMvDZ/bUHq27vhRNeqzPw4Z8z9ARjq0gpz6OhaGxO
u/sr+O5P94rNC5sCpgo4XxVhb/Dnha50pzzSiotJMUrbtkon4AOVDn8bqv3gIx177BxxJ0Op0VWU
INJ6XIMR8ZZRq9hkOWjk5MzhG5qKFJHMPq2dRa9UwUFvYVBD+L7IA27v5gfVCiiezCFFgSAe8vC5
HX7NAB232qUkfFukjZ65roLWWMmY2qSrZDCQcK/be9X0rQd9buRVqTc2f3u1sSRPpe0GDYaEfBJE
TcAhenBwgC6q8MnVw/JiRKhjzs8K2aR2qq08jwyrXBC4ZXHxEa+5zZD3EHlurTsBm83Tnl206w7l
YGN5I7tNIx66oX6o+Yq2Sy9ct6WVPMsx005eWrRlTrLnVEjn4wS2b3ytPLdx4a/VoNRWWd+gjIvO
EC8KMu37a7/JPqwpcc+jqcTgeszpGHfWx3XstlaOphgFPN7WyxgArfEBfZ+FColnHNkT9zkfOYZn
/NgkUbltMHE7TJMxu/BQm86wKn2bSutVfkFRUl+qfxYJQy0f/RT0PZpgD6UuxMkuFNS5ffNRNsKN
89WkZGzPrbY6aW2avIYuRzIsCJ7qoQxfwV63Y/IqQkV96rVmyQExec2CsblMmN/JBSo4gQeb9wQE
PgSGEdHC675AUnBC5Eh2C3LNx6pIfsreMM/orVygQlIGx9iiboaX8qZxQZkOqMZfyDrGSwwVnU8r
3stn15Chum5UVveYTbqylVPt1g6vU/O8cD+9adc2MOhN33mqZ6lCWPsh1Hi33UqWVgb0CBC+1l5F
5+XorSvQTvp78rwWfan7lLP6seo4sAvqJh+G4SdLHsF4vkVF9cSZ+Szjijb068rNoGOD1f3AuBW9
1Hit5jmSnKhNLcsxrL4PubLDmFv/XWILiBuE9b1OSmWRDaXzOHjVuLGGWD86M1CsHfD/i4J0F/lW
upPHLdP1uxXVGrGThzEIRv1qqMav0ZRa9CqjJACrXE9WY4ZvI+xa42XIRLJThu7vrjd3K9XVX3Kr
+Rq9deXaAl+Zp7zg5diHLrseQcXEDmEIYkzxEXXlNij78Sf49F+jnzrPvhfamyjPKRxUFdiWlgqn
QCzhR9z/kjP1FFnJKadekKFMtPVqdv+VWZQHknZYirdRsyzmrowF4HGvV/89VlAWnwKOrOwybPzX
QeCq6MUG22m+dC27XPbZgLV8PYQUUNPoXl7JRgDbWTtjo6/UfpaB0FG0ULP8vS8xScQrtFs3hZa/
O2BNFnFJCViIKno1DDSG52kBumiHtO7cZTcmH5xcGuWpLwttY6Etz/HFGr41EdUGBUzQSS/UHMUf
BqTQtwoOEq065WsACkC5kGLfcuC2Qg54FjmdyRSXkAT8IwTSPZsz9yR7PlyjnR908VJ2ZaPUzStb
x9eRx/yiCsVvKYnMA9I8SW6hbHo3BFTeRvtbvI6Sc+6AoFAVU1krqqM/o1SVL1LVJu24GrXc/2VZ
vlhEnek+q0o3rI1oY4rcPnudZyKFFCrv+PE8am3v/PaGnyXWaj9t200XFb+rF2VwcDhzyQHnhjXs
dWzsoBu2B0tk4j4KQpc9qZje4cbdXdH2fQG6LE/ecKgql1pkH4ywQEQiL7LPqct3zQgqhzfYfWH2
oFzMpD+PRep/6zRNXfjY6b7kOCCvRvYjZzHAcNAb/a1Gz+csm6or8YRIy2p5i8mrCUOFSQBnvsUH
q9XWGXDVVflnvRw1oyMOM/0DJtext4A94c088gW7fX2pKQWKRJ6X/hBqbxzRAp0e/QhauGKScTPs
6VGG1AHlb0sPuo3syoEy0hctXn5nbZ5WxbW9s0ySJrURdsgF8xwSLZDDIlbPKuezo+cDt4yBrP0I
n0Mr635EQ2StFMN1juFQFufeRE22h8L1Q+3t+8G31UOV1uXGjH08aqS26PUSflu8q0aksv5lyiLt
WW6KpddhKWN6lSE10iDZBUp2bJGBXGdA8e6VsHSWY4oWw5QUc6noTx/0KbAhB8x/CcRjITxqFG1u
x29oK2NPmnqPmTeqTzX2Drz74jfUMoN7p8PCSHadRKNeW6f1Ohuz5A1fcYrw0Hlxx2KybhjfMMzs
HuSgY1EjHxR2N3F4yWB4LVSMUF+yWh3gASv5OWFzth0HHf/WTEsPiHGou7QrcL6IbWutqWPzKKZQ
xZ1RDG+dClJVHeviUzGzXTw4JKTTlBJR0c9Si+JBH7Xiuy3SYTGEkfkS1Uq+6vPOOU+WB3Og79W7
aUKFtw/ccM+/XHsf52ziocLblzi0neVgePuyLWvk0cP6LhAqxZL56tY4vlNu0GwsF7XX4S6HwVtD
dSfOVh3nLXXbsd+99otWzYEwzpNksEzzbFXNQU4MzV1dpc+BWvC78VXnUQ09+7FD3CwSPQcZyv2P
k2N0x8RKfsuebJq6smBpAXyU8+Msak6+kV7nK0ruPPYYq0KzG6ItpG20KNxiONRxOa7UUs0PmWp2
71a9S2ZOWG3p+d4bmmzdSeZYHn1HgjK7OLHIl81gjRsfP6YFZ4f8QxvY77U2zMAB1uV7hHPVHJ4Q
wscvFp2ya1dtfged3527STF4KlU/yXEVH3YrqG7WcbcPmjr/6Kw1oGz1PTMq5KthIa1kuPIbsTA7
R6Nur46XPOnfk1bFPXxw+zsXgez1FHbaTnAUf/d9vHAowr/w54VhZ0IO2C4n6713XLHSHSR4EViw
30dEG9wgfy87NT+6ENkQKCNc+zCXWhPGSpRALxoyJV37mGy8DrzsXwv0xS72VOJCTojUenync7Za
yK47+fEuC/PguiCqI5TfefXv5KicZ1Md2pKzasBoT+9RGA7HeND5fs1NUmaLLGjzM2Uv52K3mEaG
6KvfJhQVqCSngD14i/nkMDej24lVmlDFWmpwjxDyBIUo7yInwm7/naP8eJA9GQ/NapXp+LU1ppmu
jNDus5Uf5D28Nxupe7jM2npM035h2vqQYT3ld3daRtZhg4ryTrOmAXcqYpPmj8r1Uq7xY4hSckTe
TV71gE5jwQkmcof2HAjoyaMS9t8MS5CELrPwFPSaf840E+fgecCJ+JI5mgKpow67C1ml3waSXN9c
UbRL3VeS+8otlEsV6T+uN5oldFXxhEtnGrrTqcsgNjgxXgdiGqgNgbjTF/IyLprXGSC8/ysWKMI6
6G6AWgxr0asZ7BUe0OHKcnRzJZcFRuduvApuo5RA1TB202oRPkj91D8h1XKCB6su6ouMq2RP5SwZ
mqxao7wO0Qnxm5zteK0t9HqCD+GmxVOlWunR0BFsdh0tBthk5a+aYqH+KCc7JJNh8TdLJ2yTAqlZ
HalK0Z3lqCicAI3EMlmHRpM/iTBOH03z8ToVvPyPaOzf0CYsrj9ZGFV7MiNsKOYfLO9Q5cXXh7ne
UIvE9cPIrmzyuPrrA1VpUO8gZGDkPf9Iead/fqjWae+CJrifQi85I0WfnmPVZPNAOgvsNzSmP/G2
1ihEC7/Y3AZciumnKKf4N0+T8TRVY/jy7own4ZFY6jpWDXCQOcTQBZ0j7sl6P+awlQBOVGw7yQdF
OzkK08x/wHoWunpzzLO+OlDHxbIKL9K1hbaYuRdlNazDOCQDDJZ15edhtJFaaLIZqJ6tSuww/oql
noZ/AH6hmzy0gRRiolGZQ7VpjKp+tRv9qXSC6KcZaeB8o4zsCm4egu3OwXPj6AxYmn31PKPnf6jI
1U+tJiNt6U374OkkOSjnRpvI1pXXPDbOVdwjTG+5bxZZyZcO65+NLapqo0fGuUQqGRJsgX82fjzv
WWSdUaH1f1VGtVGyZvje2/DndLYUFy0t/e2YinEvF8U+ptupPk3vKYukW3HXFBvYW+Nfi4QR+dt+
XpShqfXQRyrU8XnRn5/kjKgGrJrRTD+QgNLWupKgxafzt15Cn8HNIhGffYC853+dMTIDSbL/+x7w
w9NPJHyv94B/vprsIL33y48hVcRZNjos73MJUXiVQ1NeCy1xXd4ZbfjAtHhq2e/LeSIU3tJBYCqJ
qdy2g7sy8yZ9VVIRLTJF037F6UFkpvHb0ty3xsr9N2tS0XsxQSprgPR2mlJ2e7na+bPam1eraqr/
We250OlG0h48/vBdbm1nIXmzWRGB3Z6M9KwF1nSSAzKNXQwq31lcTSSUTmljax06lGAbSYHTH+sI
Rc1E34RWnexUrUk+XPdFHlmqgQ1Mns00kdFJPuy/w/+YLc8xcnbca/air8uPNmgsc8/zNLtr5sbM
Z6FSz2FPWuczzdvjwBTw+GB/l6SPWlwbW6of1racT6iTln86Kk/wzuz0F0Ql/+rp9BL4gGDIOOnO
M2UvrNrhM1OePI4i4Ea04sVDdWjiDPEWBImOmduYX7ttnyZrigXDTo6iI0W9vAd5hGbzk95m2073
7LfI0MYDYmzUvNOYvOVga8t+/rySwC+5+7JRm6jZNZqBjJ82i78Xhk2Fbu7fmP56kdVo9LB7tYI2
Jn2YWiS4vBiie47SvmU+yZA9jvmiykVxBGxgPamiw3DgnwtgP6566VRvhRWSeXWyKnNk381Qne4C
P+xgciNXKr/XjXjqjdT6Dnh2WjXY46IlVHcnvgC8MULxgcPXDN+GkEfaAtqg4Q0bmbLU0Vm44MK0
iMeCN+Zt1FX1aG1D/tpqlH84SbXDtm2M4r1s+2dgbdVlEKpycR3/PJhF8Q7mmCKYolhrOUvneLTo
YN2dajOBJ4iWxLEfjZUctDNL2auOC9ppvmOSKhQAKPQc5ahz8bjZodTm6WQJDwU10mtTsnnKFre+
lttfIxXM8QU8T7Hm8O8cbuuyOnTJCA0nPUNwFGVle49CePXYcQK6eOLRR/fnUUZS2ES7zMnjpezK
gSkMEAbIIn0nY7LJ8g1kfIxpEvjnwm3HZS/KPFhOqJzuMUQpFqDKo4tsehexlj4rH2I3KAKyRHX/
oOtsvmQXNep8A/QvX6pmba2MyEKrRI/MYREXXnMvmzLP2vtpLkKC1fopQ34xNfd/zXP8ODrmJUDr
ea6ckpLL2ceQo+Nccw+cFCdUohPfPcjG/XP17xE5PbTHdInKKMJZ80QZk1fX2WPUGtsAdV8jyKMj
lLjoKK/+r+7/V8yLO6QpHCte3e4HQxyqKcQCRYz9vWxISfT3+QwxL8BU8px117dB7880GRtVbEZT
wCxyvlwJuwb5aXmp9mV8JxAGlHPl0t4K/uDrqakb68GoNIDCpnoXGJO/AqqCcXYE7cuuI7VdOFGH
iJ+ia1zLCeQHg+sEs6Q0/SVolfnNPQcb8RipSnIx68cAFfEEKT9V7H3VVhe6iap5zHu/wARwG421
sXZbJ3xHrJpadeWhjE0i9Q0T25o/zPcq0OK7XJ+TlWERvXc52EAVgMZedv12uEsVNCZaIKGXPtGe
LNGI19oE+TcAEc2oy9gVQCvZtbDAtRd+q7yjxqntZczp3f4BrhiTjWKvUOY4yp6MQzgTJwMfUGl7
GUVleJwGxLJlt61cd1WorrVjo2pQglSfPSDJ5xyPg9xRV9qYuqe2y5HSxPjIR2CifqxwLCE9BLVm
FSH+qs8KuX+RooRtqMdLUnVvbadYsEj74HFSfagADbB4N3jMojR4xN4zRAJc/JTj/TypbJN007mw
quUMORDGJ0+7FLHzQsayOLt6H7zmw5PkrOhY7Z5qNU/J7lLQHNUm343Y4qxl15sTEeAgrCvBZb6F
Y6twCyD+rPFezFdma2rvSjJcd0/oPQCrHLvvQ22USyua8os/BApl9mbYR7oRPSR/FuFlfV2Ug82Q
iwzSOhk7r/kFIN8YAnVD3QvFRfaMFAxOA0mNeijvFMuFXquaKcjCeYGMZVX014IRbHGD+2Fy35ri
pQniTzHLD1aJ3y1tkJH3gdlaF1JZP4tSH78hfY2NqIL6Rleb6qUNjV9yvt5o1TIwKG9NOG1eShfz
czkQqph4FkM93GtRUcwmaiH8GN+8DzPX22jSXmxusiFApLilzjg7i93isltbed8hkpE1K7zIMNz+
55wIhC7aUD2sblu4KPlyP4FD5f6LKja42o9xal7VwRTvbW/PeSN2yqWGornb9epeRIo4BU7IIU+L
/RfRQp10J7f+1ahskE3z9z9XO5UZXleHtvn36q4JqgWnjnElkzDYDOWnCPeKE6w6falgFrnq2g5i
uUzHlE1orwHyfDboEC7H0ncekM+Bpi2ge7NhoqRuhLyn9bp49gbrNGKuB6qLdOxU3aWhp31U88Kp
mSgEOs7XwrAdu7MXc2wdXC8/5vhILyvJZg/HkE+C1E5PCnp/3ftJNsUca+fYdX/Ib/jalYP4DXv7
wIz7tZ2tgSM7Z9uugFXEeH/eeq27AlbunpNB1Bc03eoLkdFo3+o+Kh6A4sYPnC3Ewgiq8Z3UHIom
ds9Bb+62PqaDZN6f5DQ/p2qYmyZCxLiJLAMEMSVEzRL8bkNj7O9kGcT4Z1eO4o/U3w1JFqx1o+UN
IMzXUS2SF+q97CxBi++SLA6fi8z4lBbiYphejVL/mqArNuS9yFgrVlBfSmpZ57F5sisU2W+RLny6
ynnIcXpyqNZaf2v0o7JwI4fpNomhqAuzXTr/Jiy1+4oVUZHtZNf/M0/G9Egle1WeEOJ2H6M2PfQF
xW/ZwyRH2VVDxCuwQW59afXux+QLcSdHdacukMnSSefa3Qhnhp1zp47aXnblRlp2Q4fRW1eOZvbm
inkxDP1shTo4fn7M0alANs9YfhmSV6FXKUcRNDsytc0sz1LyqI7DXcFLZhfZ/vDsafm3NgyRVEzd
j6zxpmc5Qe3DCAUZWCAc864TUs3/KN3+a4K8Q9jryWJ2Ibz737MGpQx3nDq/buPwcwzUWT//3OY2
QX6QWlTfdEMUT5ys7E1VK1ZFrnbyj3gzcDLTLfAaNtuvowwmg74pMqvc/ysuB2Xsukz2fVffThkK
qdtWaNpFE4DLIVorC2OonY/Cg9oldJxlvQ4jMLaW7z0p+f8OENJVz/0XVcd0PE9zYOgYFiQR1dbd
f6JBwW1ltq0V1p533bQLMWeYlp4mskPN6WO8Xqb8M1AzmaMkTrt9AatG09tgY2LusNaG0nuuQ3+u
jUwgBFTbJLlHLGyy/K4eimxBRcp7FrgjkjG0Dq2DJcZSLMB2uc9yZjRFR0fD2FSfJ9aNm6G0AW1T
DiKuZ1GZcs2d7FI7UdYkpZS1nBwNWLu4gfvhoOm7hNZgP1v2yNGlIcsuu4ZF2QvO06bsKkqM8wyN
D9vkYYoNNr0oS17xiMpPsoc9eriMdDM+tO0IJ5FU+cEMvGE/kNhahcjp7toelJIX5+WKXxFaGg2a
RKLivZ1PsXcd1QPPhvXXFns5eSqMpeZiupajV7Zvm6l56RBdX9lRISg40/VUrLH5XCkkXtG8gM8I
NmHfIkw9j+pp629y0Zece+gqhuJvhyAZVrGmRjDy0Mwk6xffO3PDXjm+n2zVO4xeu5I9ZNK+4nLa
LcbhEJhfwnHCdfJfba7m97Kxo7y4Xt1imqafh8hxdrcQCSc8zOZGxpCKhNPDM4gExj8G5Kgy+hHK
FlF1II1h7a8xH/FRLwDeOlnJUwTH+z5LAx/QN0zijREDjZfBv0Zu/R6ivOfYAWw21t2a6x0MMYs/
m+1ZG/Sv0Sl3kTMKcB3RJ6E+jugolWb+KDsJD7vtGJrjUnbVeUJql58a5h9HGZJ1t9xKLtZsgyJD
GUoVK0iSFN3nWNOE4TnvilXBF4xs54MNXeIuCPv+kXQUoHgBn0R2ZZOYOuiiyon2qIf2j7bNgU4I
HJXnBbJBVgvZJd7l6D8Rg/zTP0ZR8csaJhzE55COLfSpxDVR9uR9BoQf1o4T52sZQ1yGFHFheRuR
T/cOAkf3Iirax7CyqjvEI15kr3BVYF7YY8OPRZhLxmSDWNS+QwbgJHsN5Nyjl1Q/5HwZws4E3H7l
vBpJT9FIdetvnflT6VvjfVCCCc8/ALcCdjXfdh2ec+mqL6kzGKtB08NV64pvVpUrB7xks62TJ8My
E22BAF3YLrVJO0c9OwXFmMiWNZX60WnRveYK7ynC8wp3n+k7GPB6W8GA44f00xolk243DHWIcEOG
/ePQHMgh4HwzxDs1C+z7wPLj7cCmGo+lzjlVnvGSV2gxuA1HDI8P4Wl1uq/xrlp7PYzBvhLb0jbr
OyW7x7VEzMctr8P0QOMT9fZOS+NNYhTJLi6tGBh5ihpHMC6KcYKGkoX2RfVxvTZUZThkYURF0tVe
S2doviPRzPOlMNVToZQWoJqAfZBbBFvTqbR1M6TmA6jcZTHqwaNsEElQ9xMgB27+nxhIy2RdFVYF
BPM/sd7DWT5UUn+Pk3t4XRvUBimGND3LaSpQtjuq2w+3RWqp9Dx7/BYd5P8sSiBfLjXNibcyNqI6
dueH3rEzwWgsjHosD5REMb+R/XxGXsi+bGwFqGww4rqNoly6uLY6ZnEHDQmIQ6J0mrqWfb0zi4O8
gnLO1Gker+UqGf1aqhbDwhfUf+SbSL6kgthHW35uZOzWvcX+NS+W7zI5fL28jd9uwR+r8/XCu14K
0SFMB6EG99TDUDdfTRRgwZHMTexYYbqQfTksg/LqFrsNJFGFeNFt+N+3uK3+mone+baE2bf0y2jR
B5Z7UZAPfYrSbo9KxE/gg9OD2uEPY3aBvqoB+QBPF/7TlIpioZDF+WWZv4pgAPTQYzPLUzy88Bw0
d4VXFzDBQvPS9QI3zKhJfmbuLja0+Fcphg6tK188KU1Rb3MtNfeGkuoQNNHqcwH6fo9HZzWp2KdZ
HhD1AEGDlYU25NGYivQFd6G9hbvER5h20cYNKlB/PRZqLKBeHMTBi9byl9nW8Y+GOuCL3om1YwqD
cmfafCRTsh5aU3np66ncRYq1aAanP9r4sBwR4U+PlbnWRTPuvTSbS65kPEhUZivDrrydpWf7aIqN
fRsg9ACGrDwWtvE+gx7kgz2e844uB8GV/8Lbc9wKu0E5TdGij7iiYMcv9DGOil2I8tiJtCkmKGaK
I9M0brOij7eumFaj0tTrUsyF8aJB3Ahw2dYIApUCGIhpvjfJflQQ5HGgxSJq4KZ4ocePSqW1O3Nk
h+PHJPrBYNs/ENvfxTnF+HAI+7s2AYrJe2UpFCzBtNH5NQXxxfQUkxpCvDT75CVFsOI7R6x1HLj1
grR0esqLoD/5yEou0c5TvueucvSjNnu10RbeZej4bSeHI3wHkM2rqKu7UftZgElYDG7VXaBquvt0
jIdN7GvKK4iDE/j/8g5SdrYSfmYucSypjgDg03d1XPMU1JaT4AuDbpy3skIIvqWeb+tyyI6pSzHb
KfMHzopYMTdBuqx1w1xplJIeOs30VgMapJ5drPraNrZtZHonW1ffwf2hQdEgqVhiVrKPKZctw0D/
6dhDckBgDAqa+eTyGHOSPDt0MXhqpVBnTF1Q7HPDcNECjUpSTIW6sxVxMPtSW9Z2sfCitFl5elau
ciSTT44dpQebDR20j4XSlAtPtcGNDa7/1paIfjbCc57ifcS+Epkw8vyVx+bEEqR7I6Cfqmtsx3h8
Mdoye8r2Vh9dusbGYBtZG7wFwOeE5J02dlKxlZ8Ud10JdmGj/oBBsXLwjZrqjhiA9s3EP4F4UuzF
pD/V6q6Nh4tuxzCpLwquWItRjBGP+6S9g8AS+PHe/9XGo7apcRM9yKb0qnQ1Yp835m68QBynOZQF
Gu+l8JDvypKdpZibykx1e20nZbssOvtDZYKjYwXUh0/shJpNqQ/5QTa6FxXXK9lVCjs/eHMjuwEO
tzzG/8z+13BKho6af78wOFMeqtknkKPdmF37dZb/CK0fTmnxPQidJf50+iEXqX6YzNDiiM7+NoVm
2BT+AsDyN9yksHrnKQIoGAthyETetJSXoJ5fbD0sNmExGIc+to2DM0LThDQygH/b+0nkLfKwI0PS
YwAWC2UbWZTYF57LHfKqWMZxy1u/AkNcughR48AxOsjmeMhCL3nGAzTi8W7ElKkHcbF7le+3ulD1
MdlXlZ1pyyEVr45wsDSbPwGsNNtTi/3YvJRFNhy8oB8Oytx46iotQ3QX8y47+HMj3zXyChWcEBIP
KcyFHSjaqu9RP1Pjvj2QBMIEbr7qrO6zqPJnHDjsRakm/AbK+RVLVs7ajrwRMI6r+Jr3/maKkhPS
5cqhms0fZeNHyIooqUnaP0Hdrx73VsT/mPz308zy1QLNu25Isxz6ccoObIBaJe0OtZ6Ze9MC4GFr
gjOaQzWvM9psbf4PZ+e15DaydeknQgS8uSVBb8uqpBuEpJbgfcI+/XxI6pzq7n8mJmYuGkEkAKqq
mgQy917rW2oHDQWs6LH08m9G2VqbQk0mmhmlIEWlLt5DzWuOfEvx2fGHNUflZCcEeXYTdiHP2clf
LIJMti6qHP1HrM/HuBbz0RIQoyifww5zqyP1ivrIXN7dOUnMhKRQj+mSI5c3Vff4M/15I/5M8lVW
1P3jVQrv+SAM1n0BGA/k+Hq+DksXDanazNvWtp6MMoeZF3pA9JWoPcqNq9btsUuxZhHZgbYSk8aq
KssVxvT2mMfBN9KenpoaPWAV1mKd6JqPCu3kNt1KDdyTZo3HMM6fkxoVmoEO5NCHzbEuKMtrjvW1
sZXgkoz9vBZJ8VQm+UiqifYDajyw83Y45bRrocGHYDHtwsXtAVzWRpKQquK5TtvQt21mRE2VtdsY
rPQany6d19oEpoVuEvHi+6QH+RbES+IDB2g2oUUmhRIPISs/XMJKxRfOzLZF4H5PFQrgli1eprIa
/bEKXS7xgnWj69HKnkW2jVjZY+AaXiKH7uo49ajQlwLY0lxNLZvAdAe4FLo6clCdxbefOKtp4UMI
S99oRCdsweWgtmJZ5fOlwgvoNtYeLbK6bT3B5MBym03kRTwk8idEn2RkqgPu6HC09hiQbl7oK00V
4m7hO6EFxbiDN2TwT4861Dh+nySaqXeO2irkjk9wsM5v2TGXocqUB/csDcGzZp6yC+PsPiaW2Lu2
ONuBYp/SqDokPLOOcRDvujwR/Cl7B8wBEaoZUWIr4rjyTTOX8wabCFlnSnhN47xap02jbri32hti
qZF5Odk7uZDqxk4wFyVKTarRCNEgjrLN4OkE1oNc3KRu+J6buOcGGj+hI8YrD7sb36HmVERETzv9
eXmsrjDdf1Uh4fkxLZ114RpoR5h1+67q0K3UtG+9i1VeiCY6ItxeW409EYvcwqjp43TjdKLzvbC+
NlF8KCIDhYBn3giIxSxUeiYum0xfuy1S8i5rd3w/4RO35ZNeVjgUmnbD/6x5b7u5tcvsfjMOeosL
xmxWNJH4UOf2yYpi/r8qSfI8G3zkdOMwUzzcspi4LrP/cxvDTsumsTxoRs/SoFfpVTIbT+cJ6X7H
g57OxnqoQBta0LJOmRr/TqYuR6u/kJN6CNXUZQkVNElWU8EHIdUl8zTl4ecNtzCdnJWlzJAiUL+f
s+7ezkR7qRW/v5jSv6yqLjaaqxgXxSL1lwrMb89MYGdlzRuLqdPc6rC7LUzLg6vekgRYQuXNO13x
LmYWletUE97R0pC8VxocmTRxtylU86vwLmOohXCko/jFKcaA5U9m7V2ld3xqSBaWH3FPTBemH+sz
3fa8oxZDO4+WQrYXBBcs1QRxUCK71nWj3GaLvCykvXpZT0cl6+Yd5upvZanpK5dp8X0Y3sosI8th
IG2aCZ+2YR41rJvGOttZZO0B2kN51Zqf48R0BRhHcOJpdE0yq95P4w1snrWysGrvGstJTnam0h6P
Lo7Xt35BZ7jpK/cWjaROGI1IdmJAkWRQg18lQepc6lnlrj93Ng5rUyPmixnV0OeuH3q5vhadUa00
BHDbsfJWMNKcZxxHGir50u+93Fke3BYmfqde1z35S2FNkCWlLRC3aPYwXoEb7azlh0quUV/cabjA
GQyDFiQJxNfU43OS27QmlTQOafU59qabj7DS+PUxFs+1G62VGX8+oMhipbuU5TSz9+fKe59SnUc0
ALhdOFdb4jG/6di9/GCmXRtrqELLKs5u5YjWED30OlRHwb9XIPMvrGo9RMgRQH+m64HSzXoanPE4
5NpdD7tmm/N4vuVegavCwjHEQyC6h2H5RqjlGdzdtaO8fIUcOxEuRqOvGraB23tPptXvsonnT53X
xsZWVVCidZzfJmUyVt7YLb8PU9Gitqdto5YvCP/bjWvUnV8q3fe0yMXWdisSn3IUF0ZItl8agYgz
zBFVICsn/kew2A9mdUCrVMK8q+IBmzhew9R9m0tTefUS5Y5O+qRDlb9Q+ui3upqwALLb4apFYuum
lXaKlr1OxMPVzo3hqiqhdbRJYcHvzBlxhNqZO8Q6w/E55woGJU+/xtGsX3Pca34Lbmgtd7lpH8cp
aQkdaUd063P9EZroq0VVtx9VNQyrzui6jxEn/8qzjf6Dmm6PcDIcP0Ke2St8jLghWZGsYkAwH1ox
dcgdaG56c9ohaO2Nj7azMWvzgf4wCaUDGdI4H8il2hUAQfeD6QerH5zN/ig0AOgmtZkKtf8H6x0+
UY3QviTtjOjVMKMvS4zAygjy/r2KIpj/8ATemlhB2En4adPVbzbO4rVQhfUadYUBaiOsXuOcu/Jk
0zdzvKDYj20LAQgWyjMWOFaAphmiwLjgDI4h1qHQtjRkZXPj6DfPHuptqOMGxY1IIE/cTBcvic1d
konpXDrNsDeJhz5RZa8Pwmm1Y4csH7In0cIu4gH8VW6wV6aMfDw7yfbTUBtHgZhyk+f2uk4s54CP
0PHJWeBHwn0Mp6TNNiJWWcbG3VM2qbsybPM7Cu1mL0DCLf4PC/ZS8dqkhDomc/WlxO7sIxJS16VJ
7lhhnuzYPJMsprEK0n72rfGOavd3YSsUXpj8q3p9SJk/IALO/bHGTTGyEO8ivuBzNPzZ9KlyLPhZ
Vsbkej6d07PlReOucaZ3iIWDbwX2ct8bzW08AHqpsrw+sTpZJQX2Cs3Rxn0BYGw9wgFcuYY+ridi
f9fOspRILGM4mEP+bHpfXUfV3wpl+hX1rMxNPq+Rsu+UMLk1WcFiwnM+AuyJq8qyujc3xPmFKx7x
UFNvk5CSrtLoyM4Vg8V4K659PLjb0Cv0lWNPxKZSv+31M9Z6GEQLjCFx0w8N/bhfe/nB8qitGz03
1DiPom0OOhQkZ/w80W5faVn0XjktxoOVMczobbpjFSvaPlLiJx5c/mAm41qboATpavMb9LJmNyXa
EPGbguzA01ygclPjeGWFpnXMZ63fzEVXkMHenCLdSXdloH0wesc13oLOEi+WopwzJ9taFfpJhUng
o2szLKvGrHyjAMCSEiQkBUGXEmixbfos3unmV73MjS33x9e6L4q1nifDpeMDT9vRCH1A5Tuna9JT
biBUHaoBl6Q9vI1Zbe/CIBBE1/Tf1LakpGDmm9mOuPeNQX+JKQ3YQQtxD9frhi7919wS+IGM7i0M
phiFxyqb8fl1DZQGJebJpFTVphSas8kcHvx1B4MhIhcGw84GQ0f02rrbOiM8slR7j3gbwE6eeZ2r
jr4uhJck8uZ7yUzaTvqfig6CTHNTyJQBKB3becn1H6ND0YxeODPOsfv65ESZ+5eHJy0hxAAlK8aJ
IjwGrZZidBrJ9B5m7wmmo30U+vSrmQpjlw7LHyR2m9vkQPtbtzFFT7i+t9CL9e1QzO2xJasQ0Ry4
22GpFeR1O1AqokSRN2uR2mNzU3WVD3jsse6oJpYcRUUqOILq7sBEuN9N8rA80mB6Ire1TThfDjze
4G/H5LvouXo043za2c7vtA6aQ98p9E0ad61iQzkaJNuTzoM1TatUe09AzrrCnb6uQLtqUWLvjGmT
0sR6hnlzzWCIrmPRIeMqYNOOtB/fsK6SkdPjWSrSzSCwhitpwc0StRD1m51S2M7PMKH3T0QpD4Jy
9u25pIYfkLQRg3lWKUKt0tZgnV8NpyoSftd3d9pr1YpQSzyoGgJT2+ieujk3kIdUJkYysYnCQxTC
yTEyUmOn1KzBUCz5kHmabyY0QWDUoucy43kF00whG3jybAGCyDLg8TWBHwTRa5dDn9Wdo+h77a3L
XlVUOZAXwubalcMvk57vrp/rZF+rEe0zjefbjLSJfLMNVk1jXY7IHBRlugYeiJ+qad/ioKEzF/wO
hqJ4VYP+O+u7DgB5u53CYCFa812sqvRqE+VyICQ3XHu2vQHp85V1OOzrvJs3nROw2G3db6SFZvtZ
IdvGSHpaR0Ywr/LaCVdE7/C5at5T0w5ZP7W/moH4KSeZX60q3abFR11G5vegFhe7qYmzgHubT1/C
PC9XMMeJtpzKZxKzuq0TO8/GmH0pC1Lg4/ZrOmpvQSd+FRnz1C78rsbTbzduCmYUXkfnIAzpy8Xq
ydUgH1nxoa27nWp38/c6hssWEPCrZz0JqPWqFJRSlEKrt1ptiE1iFfjw478EKWs0rkpxGXrolLma
JYgFa1ie3rDR4rb1Ff1IHyFPSWrOreB3u2izLAcjAdhn9d53VN745MYOYcgZGlSov3iQmX30SDa8
2XFYWwffVDEYfmVN7qrL528Zfxji5lmPdPeyNrztmFfRPRhNC8XctfRsP2bh/OG048Gyh2BlYpzb
wT9+U9w8vi020l0SKDyihLenHO3tePB+V4DalKoRHoogKJ/DJv0J73FcuRpZ97qhnH443CCYPjjl
MaTVtwLNT5yy12drd+QGv2fWnR7S1LwOLjOvkpLauiSykpJCgThWNfhKEBJRG1Xhx3DQuP2zoIrR
32xnSi6+qpsg3EpzvMpXhqDc6uBIU4cSX0nQ9Fh4mviJ/PJD2FbO3rZtZV0mlXI1Sn5Vh7wZi1ga
PsKZca3jybrQlipWTJCUd29CMGdl6bzMl5R3Y1axq4d2ttetNrorSZlgNI1sMMVept2QRbfUVTzK
2mEyNxt7EvxLRJWLF5QEsLyz7izCgB5POgvQFiVKpD8xWHmKtL2PLmrPXdics+zsJjYWHqys69KZ
gwuefV/YEczbekh+qRjFmK1H1P400KMkncUmhsKa9INooiFF/UIhcyKxVlKs04R5c5pS3EzS0Vx6
bn3qSLZaSWWPmlCo/jxZHpW7TCjXVkL8W0Yhd2kM90QPhU3ux2o0bPMx8G62Vv7ZDAG8A1Qrn8O6
oRH6OKMcE/MsE93/nNooBN8nE7YViOlwuTudViGVQm6Q+NHxO0wfLTh+WmvubWrwJTYTWIhlWJ5l
u0whyEd7nOWyzLrNreU+61Z/kcOApK6OR+cvxSNHFGTzJFkz3QDfNUvTE7NP1p1Oo5KlhUpWHpTk
Gjm0nEG5iAQhubu8h5HqByz7EY9qy7nLjZ7/qgklu0Ec5xmi8v8ExUB8/Dwhd2Asziy7Nky5EKmY
mTvuolELATksl9BYJWcMyIS8pKjmyreTlEaSnXwwq5peKjE1R5WyywPtqgWXBqr5Nyea2m0NZ/ig
WeFERmx/4bM3f48mdaAspJqXQmvFzRGDs5IHMJF8uFV76UYEHZNHqkTWpvQnETjvFC/50vdetJsT
lSbRiGIyKKLi3YibDxn+l8So+Gaz/1rqTLVwEHfnLPjCjQ8/DlSBtW13ODITvU9pB4htlpnOVR4N
y665WFl7SfWgSzETBelO81SSrRY+gwny/4qK57VXbV9BnvlcL8qpEoS13JO+gmVvalL9WToQ/nvm
H42V7ZtuOvmJMG7QpaFxLakWjxiL2RKkw+UguiZdK/Z/Bpfj/4q+SEY7Pix5gjKBHLWufXoklJNn
1u4oob/IA/gPS2qMuKVOj8Dyco6xgz8CuuvBdc4PTrbmFOuobYzTH2zwf3bhVZOxYzvbttk7juvd
AxIKtoY+a2tv2ZUbbGrpcSrzX59DYQymF9/4GhKHqUBq4VySfTdOU+WINf9z5diq0cotOutAJz24
q1T+77NLpY586Worz5MHIPu5rIUpw3xPDEwgVZSPT2ke65dh7oWfU0H19ahJbpqmJTf5aowNUPju
VK/+dWCy5+KcWtlWjg9z2puPU1rW4HWBnEi+iWj6zlwF/Qx0Uw1jymu8/edGsVXhV/hHVl03/pIE
+mKcrU3l9i34xQVXP+njqsaBc5FH6yhY247Sv5Zzqz65XXKNl7NS6v3HsG8QxqDYZRXnTZsSf/62
HsDby3AzUVA6jS2FOd+SdUZQBIn1phVf5C5/n7Peqd2T3Jt4PNrDu5b12lONbEQOtqIpL0kLS0Dm
q7EgGg5GG4V+NybqezQVPUU+Omyma//UPeJJ8rav+R+KfgXQVP6aRlOOfgYauF4RljVExkdZoteV
56ruTDWpi92tPNcy8j+X9ksoiryUpeWfS/veelyajGX+6gjLpoXsONvHuVRNMMI3NCGXpnHtdNor
0QTpzXPHW7nseVWsvc75BuJ8/NjJC/WNW1R2lYfYtGsAes1BXqx3SKqmQagbeTQuovSIp1FZRR1O
vJAS4c0x2utQD9lHnmsR8l/h8oUIxRk5Y7OZ5rH/UvFJc0F6/PXPU21X/3Nqr7r1v04dpu4Kg7VO
93FUIZ/rwvqOjs5GLlT+pS6ZLdY8hRvWwNNh6DCCdb+ByYVfqx78VcGcxpcnyYsDQqTveFztu2Vm
f7sYn+l0kKc1rEMtslI+r5bvqeMAX8mrrYaKXV+nyjoYEam1UE33Whx4dzdSuvUQ0F+uZ31nU+n+
NerG1ZvL+GsD3WHx1rQ3lbC9Fdnx9FGW1BK1HyiOzIO+lrtTrsTPFjGgco/7iPXSp8NIANaMjztU
aOEmTja/p9kNy1kLKtGo92aoZrhWdQjPchCbCa4uIjNWBmkZjxOnxiS6bRA8wzE5rsKuiM/N4OWv
ypCpG5EIZSN3i1bDrxyigtGTMX8FRuO+uNgflh15gllRpaPfd56Ktj1aKkk8uG7mDxEy8W4bUz/K
B7SNxbkV4gtPkhohntDvKqv7QpuVK4J94y3pk3eeVgrOXfaWY4TWKteYXMtDTWC4H6bWiv+CX/U8
f9VHLWBqbwRU93uTJ1imHqd2jnZk05nP1kRYR6Z07U+Dm4xWtPeqlZGtyXg3HT/krpuuCt2PBlqT
NJop1+aPFwpUQMJ5aIX8j3NUosu2lfBIdHIGdd+3lN7bxeVGOKS6V+sq9yevqE6Pf8q0Fy4ieTYG
RSKZUTSb4Q9cc+FFDhVQcTeUS9D4LV9k3ZaIaXvGhc0Fi4HpGVoPYaTRAg0X32JtscXnbXH2UhHe
ocmSnFRG7Y+xcwGpRNl7aXXujga7tbOFV70XeXGhptn+aB1kAIWpuLc2a+qzYIHs16bXnYoeK4A0
yhCh1e9bLXvuu5wKuVP9HqxiX+pN/VulXvbPF8s5cmTkxeBgF1dCMHgOCbV+DkD8APJwgjsy+XUF
Ak+o9BRSJGIr+TGY+sT2kyHqDnL3n6dhP/tz2th+6LH3ZRDWEG3UMSWgSpmhgo0DtRKFFfBCTZAq
fvnKEaHjm5oKcgakg0/3oDkAjvcINy30p3+94sf7M2YUQ3VyvSi7h0q4nVl3Pbe5rr8te62hls9Y
S3Ts5TrZqh0Cm4h5jkJYs+m8MumxwJOjsCkX90XUTOc8Qndj8Hm9CDdQ9jJMR9PJuY4BQG551KFR
6TDbXigJbWXoTqxC1E0V1UgvhRoRlQPgcVoJ/GW7duK+A/kB51NRiRiRBZo+5BpC3SvDyFIncmmx
Q2XOz4CjkhVtabuaJhiS7oT8jVdyw7pm3NoVtBHzv2OfR8cWT6PKkmwnxypSkR9vYIy9fTHiMxHW
OmSSASpEHMbP+VxNJ2HvzVpQLW4GmtXonfsVX09SsXU9IJGgsI7Ia3B5MCQ3fQtGE3lJcm3MeTp+
nitfqfM8+tPytJe7SJm8feeURA2UbvBUGO1WG1gAdsteTMf7SuQijUD25AbDSnUwbAphn2Noqwqw
hmzkVfKAS8lmpRZ5DZOEa0E/ZDenLzbuUFLj6o0bP676PIPZOgh4vlSvSjVft13HmqsZFAintfac
mWB+APLshTwa4RDf5LpCniHL2Hy9vF+qR/0tRb6dKQ4orM45o6m9KePs4FsonKdMU/AFpzEihGVX
HhiJqOXCINlYWSeStRIFHql9uO1DYsJpYpoBuBJzPMuzveW97KeMBe7jLeMiNta4JtItFlGlFM51
MHu+NVb6f95j7oN4gVqKfHbEyhSfy5L0vl2qOJHflkAzWuaEvjNCavAdIDX0FYkWy/WgfmzGXKx5
yvanz/GBDkDvV9USS+kZJX8aThblREPj87rAbJxdlevfPofkq8fbJBvb3EZNE96F/utzfSZHCDN/
LM+6Ngzvef47k9TQuSDOwrJDQp5Rbyhio2uwfqxoUHyZjAE98UDNMdgT6jdTt9dJOE1FvW3NCZD3
spvGARE8sVZfK00Pv0zuligM44uBa+YM0LvZTQKoh0R38cB+fdwIHrHSoTUK+PDuW17q9vmRa2dZ
06HPRljHS9Q5igO++1SrfM0M45eZ0rWfhEO+ixdvb9yY8Z0kj00szbz2wmrBlfTnqFEnyT3gEyrP
zTKoN71ndH9zOCK36rdaiElDOhzbxeYoX8mNvLc3+dc8nJyNQq37OGqGfhGZq+CzAqSZ59E36VsS
aHWYp/U/06GnMhAH9nNC3WwHIu4k2iTwQ+7uLyagyMMYIlVLFwv0uBjXhLEukAm+yBHq+MXaZvV7
gIB7jMvQeKegN4TT+CMxRuCo/H6XtgDm09Cspy232EWYFzrh9LcTejErFzOkW6Q2k3hu4U6sC8uk
bhqGfXrIrx125NvsmiweUSH8TCko4/2IvkFVrDbUnPoTZorIV0aCegNgQcxOtOYlYlK/92ab1u6k
2W9TZz1X85ieXcEaPNGH9qY7Xb+QxdSduaS/y83/7oAcyy0oi3TI7a1bePA1DVWsInValsnsyjH5
Sm6UaVbPWWiqCM0L7vY0s96TRY/u2P+Jp01Vba1UcXyXmbZj34lj7KDmkmfIMYewh7W1yMoVJ/ga
msb0Leiza9NGw6sS5vEJ19roYzicv8Ejfoy7i0AkbZU/4y7ni+V8exnPl/EEeuohdwQoCy9MVojA
nGsFXPfdzL5gmjG+RENsQQgAyOpkCv5QvSdrGjrfzlp21dF7UquwmN+pedg+8dzY0WT4o16HL0Ql
ehnsoIbKuehwKB5Q03gIY5RRhHR1XfuMKW6mqlcBrLX07yUZ4s9Nmzt/Gxe5+hiPVa4fenTpdmET
aOJ5a7Kh1K+uQnT7MrvWB4HWMRy+5UYNHEYvh7vZqf1+shtlT6A9oWOOxb9uQIlJ7aS9ofCyj7lr
XaEcDyTkjWBLDcAHcozGGxNoo60gXagpEQxmpfxl8MkSr44hrGd9YJLWdeLhLkWYoZ4mVUnWcnma
5UGzbebO5G/FOpTWH+S5IsvPctfJ3a1mNd6FqPgXje/iua28xJe55CAdmDnRki1SWkoAFGk0lUP4
ppbOk5vW8Q9VH5e0gtG6aVkZ/3GK4fCa9qEujA2LIEJ5HDLE1mpmViuYMMpBU93kWW4a72ypBvKp
pkyfOy+oTrbW/5CH5JDliKXVgeVERmdHOuAckk4j7jBjfpdjMo0bU80PTatdvCcgV7wUEG88TlQz
oKwMF5dWRKWSbPsYm0u8AlEcH0sV33OYatbT56s5r1w/GivrKWQK6xMrMB+TKb/GmpUDTfEAbutO
4mPOLu6Jnv7ZeFgCKiW0r3J8QdKuda8JAHYxI42TVHuaeqAFUWbU28D0jC/eIoxf7jifZ2Th+OcM
o2zML2lZPs7QabKsylY99XmB2lo6xu2/bVlJD1vNy1OkzJ16JvSndVSqVgHJ7bMxhYew6782s2Vc
IWua16SoOEDS8y/QMd2+jgUxD27/Cz5Mf2mJZxS2oZSbTFH6tcsqClqBDsZyCWkUGoEkWg77MGlw
jDmGcSef27zry2YKCE9MKh7LIiYJB14RwplOb3BkcJ7cxKIOtoVrAoNZrpBjgTKaONeLY2YGyCDB
UbC8DCj17tyFSUj1iZ9WcZRVPqnBWY5JRKHEFlbtKDaUpqe1HNPJWTFz26x/pL347sak6ikxf4+M
iIMQdhiArzzw5a5Cx5pilMm93YoA1M5KeWx1ws4bwHBrDA4kWbbE5dzigDx0GfBJw4KmQN27+8fh
ZgTxDoovx5+Nl1r3NnKOoCR9+/Q59lm1LZfz2n6RlcqyLSkXf/Y/5xbyur5qSPNRNfcu712ap1yt
aXYu5nInK73BxEtZ8X2Sd7PJim7yqDw3iipzLwIBdxaZAvoUGrCV15wjEy+w3OTLbooCbw0Ic/A/
D4x23j5O0fpx3vQddIBBHzrQWNOmC7zmKUoVWgiPW2ZUx/SOW+bSBqFOR+TpxetcGvYWD6XjG8t6
nLZCfZma9mu3LOTbZZPX88pq2wqCH+dHGlkDqJJ2id4puHfQ/UeACe7znP15JceSZWxcxpLBKrcj
EsSfdYsmuPXG6GjVXvRCjGh9RoD+Na/H6MWxxHWwVBKuh4F7JonE00Wl0dAPSshHLUABiqt4Wy9L
e81xbVArETkB/9yVUFgs/s5mGulregK/Ra+kK7oT/VO3kIZZTQFbArLjy90Er/gLyAA6HRmAtcUq
/ydZ3UR14Yls7kj05UtloXnzaVQR/bs8iOUjmTwaDtP3/8XU01lRZ/sea7N7q5UofUPg9IAjWHZF
yOBEPJq35Gt3NP42lqLR7VxYCeRfPC4SWvf/dNEUFtqpb5ZfsAb4IueWIVKig9yV4FfyTf7syqPR
9I/dlCCcx8mprqCMCpP3vDFrv3JhJsLinz7ssl1lcTO/q4rl4E9Cd6KMcb41tTk85AqrS68ymudy
pECjeZBXTRKRf5QsMXnEkL9Z4QlVTLB5VvnsTcwMvOWAh3lVIRNH/ogzvOcrOQwf8ics+1m9OjMm
ciwKb/DA/31s4syoGclDjB2amVZL96XClGhWBVZ9OZkfohCR+9yrB8ngkuf0JG7/b8fcpZEjT4l6
W+z6AZ1j5M+xBo05r2/UONybtXSh5Ks0pohdJGjz/nWAhPVLB5zk9DleojQ7mVOyz2FmyFqqrKBa
RnuEuEtbYSnbJinKMijfw14WahPd7fboeIy1vGBSOu2WT8ZxLtLqCNF7WGtZCh7dDqODpQjrpQh0
7cC6Bb4cDeeXsrStF0inlZrXoIEY4bn9I0G4F8Il+BHbBHcRIBMNAELVuPAuNLizS5YMte8U9FGE
/PwLnb/xMpe1qzq+0NkE28WenMrKcZGqj3E5NMqv6z/H5Gnyqv++hzx3QFn1eCMwOht0OHfUtSh3
4+LnwDJ8NVqiofE5hCc+m/MmNwnOWM7oXeP2qIk1mtjgShsvchOXzXgJl43cpfa9Syzk5yMa0JWJ
iBwI4rFqcxQpw9Q89cv9MEAlFw3T3VyAe3KYETd3prtYDv9nxKjdHXAGysTYnJghEWi0ftRf1Koy
9g62zJUsz8gqjNyMVoBVJ+mOweR90YYpOlUmBb0i9h5xFLILqDuZH9Acv8rHh9zE2KQyq/0zJB89
/73wsVxddlu9PQq9QZiWK+N9bOrprrcl9kA0FVs5Zg/adMd2gP0mFSznlvMebVsHZY0BAu6qNz/G
ieyIOGLCXqsaOSNxeWRdFW9kDWoZ17riz3jqZPEGh/X87Z/ny/GcWf4djVyySiP1LLLIfBnDXrso
E7p5WfW2FRNCn+dkZwBw+pvKxPJRNG/oYQO7GbeyCj7X1L0UIu5EgZxS1BDP/L49ItaKro89Syx1
QRumuLLMhdw6e37cqltVvEE9Vp9AZpKz+vmKSjhg83ozkkpJRXIa1vOoqR9xVnzVEj35bfdf1S5b
JB7I5IosMb4POgqObLTs17YrFb8kVuWqKGj1xtlLFqWBQT81rNGm9whJXJyuv/llUtZrpZ1e2nlG
qtZr1nvkJcGWGAtM8XKXFBXf69z2II+agwNrOXf1S12V1vuifa/yxnvu3Uh/7QlOlBehVM1veWh9
k9fgf5qPatV3awvfxtWLYDU6eXBlKVv7/UBabqsHCObloCoguCdpc5N7cgPLjzLacoVrjKc66ZXj
57g55joNaXQSDVp5C9n4Nl6S5uvY8m7yVUj6TDyx6Psct4Th7MkGTVZyDHmod9OWjXyT2m3oZYTx
nfL0VDMNXLQnSpbtP1HDuXpKJ1c9ja5W7+D5fzSNC6hrGszmnCgZlope6ZpzF3qPw+lAU9KXY2aC
YXcboubwp6mvwIf4g66ax04JKEQmvZqeHi+z5eXQe+lJvpIba0DSvH7sh+PMN3g56TFKOoHmNOYx
mG1+3Nk71UtvXz5DkMERphQ//c+RxyOn+t3HU/I0EVcZrTlZ7smnyv/lcoVm/T5OBQENbRPdvAwg
bTLTuZW7jaJFFBU5gImmOiYmuhxztsI9bZHVnAOyL+aBBODHtWXaIhrS593nZfJApsKltKN8TZzq
iBBdHe9yY0RUnwcIUWK5T3yOW114oPnhnENlUXyEIYTIz0vlyfJSJ0nf5VXTciuSr/57qUMHB4Ra
CidSXuoKbTqUfOOY1nkGJXHFoWuQJIfHrqKVt4DkHrlnCc185icHKOWpIU3Wynwulw2pCV3FLF2e
5SKdIwEh0tfymDwLBd8LFgH3LPdUGPQnVe+QMC5Xy6tSa/qd45Ck9GAeBonZaxy8eQKMkcQnUZLM
XuBHyWNyhLAKbED/P+dn/RDgsI3HvYNgZ2MPg7XVlzw2O3AnTC3V33c/j8qT5VF1OdldTv48+nmt
tmS5Ka6OHqk2rK01C/3tX9d+7n7+u1GIUrrWnV2yVKvrTGUNKLRVK8vRzuQUWyH+F2Pntd24Dqzp
J+JazOFWOcs59A1XuwNzznz6+Qh6W7377Jk5NzQBFGRLpkig6g9QLbNOHxKg+e6pcir7bE9yCnpo
GAesxaKFJpLVuVOES+R3hl2H+u69bn1oWpruFJuKlFCMVIZvaBxJb03k/dkd+N8bzAbfbtFCjdLz
v/8VLbr79jvMC3eO1n1bW6NhyBU96TyHdvYKR+ehyJ1JnSgonj34AaLbbCL1jOxrsaibPH8FG25t
B9epsB5qslcp8c3l/BrJN6vE4VlH1CpESoOrvdZhWhi1Hl6w68AxolOMZ31k1YrYffbLiB+Fymeq
qM+t55dvRRCR78676E4iA7srSQjvra/ZytdsM+/TX3b/mMaZ/nuaHSJG9hZ6pBnH3IruEmhru661
Pmd7CjRHt84fFaPDL8f1wTBabv9uKZgw6ar8q4K1x60Wvfwe06hRKZ2f3Mm+SeiGvtU9RkedDNCn
MyhiVCS6LoqeSltU0J1DrYPJskJt3Pq6Vl9ltlmrqo7ip2h4dYCZLUKlDn+iIrAA9Cp9twLJW01Z
z0vaqvoRE8NmHeV+9qbb9dGuXOCGmFWhUdU/IWmTbwu8sGEvYycSgiYAChmFexOYNTW73D+GEXYk
E9IpVgLrDkywetcfAvzn0EByarrV/Mm3xuw49yHL2y7Hii+LGJ1n6uiaZB3iIZGYV/Swi0wPPUvp
bEuB/s1zlN/iBD+1+QRMym9FlrVv08n/OmaaPk6z/vU6/3P6V4w8JOtW870Hw7Va1NX8NyXs2DOj
UflUsctCwjt8EC0zgiUUWmZ60NUwfSKDzLIButjKdvv2DOA8WmkRFk2TJ2Nmt82ja0HSnO4IIWW7
x68xis3zmMDiiTGFeaL1NQ/5DfApfZAdjaSItqlLCgk0hf5sjtVFbMrG3PWXOc4S14jyyjlDpmzp
oUX4IaM+Qm6mekGybDFO7MM468FbZCRfw+kM9OznmegToyIO2YP/x+jtVUjqQF7yh3o/QBpHk0N5
bx2LhKkalDs96JT3SrsvQrl+831J37sDv1lEFUPzild7QF5CbS9eDA1R9FO4qVCxLNWTimP2Uw0/
q3OcAKWoUnlwOky3zayp7gy1lJAdTGWsDeT83csVVEHwd6qyVloj0zuunSYvd6LGTL1j35UkWltc
Ba5FWyRzKdoHWjeHiYr1FMYyW3scTexzSgRP5rDRQRw6spOlLPnaBMPMthlaz//3s/93nB0r8lF3
3aVVadmWXMb//pUqGft2H5EiZAOra4WvyLJCbW2T1RXWWjEMxUU14GchIBaen7Rb8f5Vv76TWql4
iLu4uUNc8cNW7PqkFdQ5NblSTnB1P0SBRxRxPNnc+4oGZXCq+eQTs1UDYbIR5R7EG5uFD9hqC1UB
qKYupxtRZhNoVXEG+jq7QPMx8cNo/hwVbvUiTqn09dCiLjxZaTmKQdZYMqL+LNqWRA5Ahie2ia2M
hCj+VTvsnL2zOGTu6J1JlSxlz0GR5qu/I8G9U7SSykZQncZpMVqIdWkW7lpJMY+iSxyUum1rrM9l
b2Vl2DlaFlBTTNrKR13hMyONgd5eoeZ3SuPX0EtK60OC/NJKrvmzHR7VVH0QnyvsYXJjTjjMH3Ng
KFe2c81D1gIpgizwo1DVcZGazUQDAy/tbG41+CpUJx8i5bcovIuivQzrX124chktCzMDM5v/U8S/
xWAqjEd15pxEqR4jv2rlypG5Ndz2WW0s7WUsS3UNxhE/1ZxbURdUGoV1VXoDhnbE2TL5rthIh+Yw
d5B5TJZGZlRXuwus4al+MooOVRTfZSGsm7K3rZAcXQrJQCEeKPriIu2X7eBvoPk3J3kYM+MctQUk
UlHeQRUByhs7gp02JiVLeke7E4fOLZvrqP9Iejj6cz+6qC+p2tvw6DN9jpKnVaeWASm79VV1aO8y
it1Z8Vto3slqx+WuRYa/8/0qh0mJQJ42HcSwGAgmOLkMx2qZI5W5Fb5eVaMqO1UD/j5MSFPRlzst
j8dAoUwjoKrgj+8SyzFOIiTAsu3aWUiHTBNwFAJ6LoBEqNPV13l7P4wlkA29C8eXItiXdeRUG3xj
h/1YpWtchlokG0c2KrVySiBFnErEmU9DDJdUaZwnHLO6LWzGvlqIPhFiCnhFUrrBrm+sx0EkaVTJ
Ug+2NiD7MSlZO0akHQyzu7ZTWqZQscIJlQiZmGVvOf5SfBLTJ+YiNDuLBoou8VlN/U6B+Nit6yv+
7/4A9KJJOniJJwafuttW4yVyJ6odf8RXa/ob+l4KF/gAdahBAcVR7kTGJgyoz/bYtSsmFp//tKgC
VOsgm7LzLFmupokegdQk+EJNzSSJ6yPAkuP8zmV3gHDhu3uh2Y052t0MW0jU9ixyMI0CJ8AnFbab
jUQdF8/SpLba3SdgYBqvFTBOIj/Dvwop/bb0J2ug7Gz6NURLcdqHY7SytRYk3zRi5W12Fme3g+gD
eCw7pNGmIBnO8+bzS175zrvonF8TRRXUrW08DETnXy8nms70K+RGX/okTI+3sKEpyn0A/SHYKpMn
bKjIh85Ue3U/GVSs00yl0n2Xon1FPvbrZ8eDYGoPnz+/xm303xDH4e9Rd6Sq7Rmp3iagJIMkdVYz
EJ2kgLVrPaUiy8EaTwQiu++cnVpfz3B2bxrwgOAMlD3OoVjBOaM+SSkrGF+hrrvEBdNcAalRu++m
Gn8LVKvbNGrdHus+ao+wNQsXqbgkhx6U4xrTjQo6uOgHi7PbQXIprJrWsLt1/VeY6AMA1IILG8IZ
iSSQRGrmcmsHILsUzdshTYeaZ0OwvnUJ6BLKDe4lrjKoMGWIFBT4pcbTzT2SFqAcXP4Loe4YS72A
UGcOrmGt1Jr6Xe38ng19/bH013Yiyauk6TEpQrpO1nrz2spx/TBqmXyQ0zFaiEHR50Q65BXb9rei
WQzyGx5WNvXp0Wm6GaOqeu7acKHZGJqcYjqEboFIwzU+YLIElfBzquEM6Nn5ye+6gsSYBEZZw83O
9QZ3YZiWsRUPZA9F6F0xRq+3B/XtefzvwVt/0ZUbl8LXoYWcOTNENETbzipeGZ/8EVJqZzEq7MlJ
c/852kzN21wxiobR4+jl9XcViwzok3DOxfKL1TdpM2946CXEK70g/BkOGNWWbdcfvZ6tw6ntwuhi
4Ca4ZKW4dzLsP+XKhVga9O/NBL+1VUvD9xAChFe59U4O6/EO862R9Kkvf5smuV17VBQy0CK/2rnW
eO59CZbxlAX5Ss36dvzRuygliS5x8MJpKZ2MmNpoeXeJnG4V5PirUqH8pKV0lFUMA78RsTboVQkT
iMrOLppVzWHiXXpd6CEVPP6PMCnvlUsxAS5ddCmt/l48csI+mgzN3J+iJQ4RKdd1k0+KyJNZpegr
cVldWLKaHD4dL/V1rmMf40JRn1PJ4k2EfvqahIl68EV2KEFgaT3aJLBv7zMMNOmU6aj+TR+JXg7O
ypUseyWe4TDgrkAkMB/kKz8/sFMHepFN/nUjIsRTO9MDfwcKR5sf86KvU1gUlgg83lYEam3naCMq
KtXnUonGbYtcyQV8BvWsyUDcDYFlRUPrbOPC/iUeDE077ErK7EfRmtcBddj/0SeWAbA/y2Wns6m4
LyEWQoBYaHpp4ynUmfvB5InGs7Z9tTPMoydAwH9F4GHXvkJc+SOiqiYdUaNGqWta1gShZJ8yRd5r
QcSSRrzNdAx3VYwG9+1t5gk4JacB0nnrgxvjbw3LxQ5mWvpEPOv2ox3CG5bqj65Ly2d1IMMO05xy
SFOVV2q3YPywfiCLNizgZ/U/h8rmCjNr2E0YuJJ+s80dH2l/X/MPm0Mmx0w5dX6Il+5UdSo62HAT
NNNbZFHwlqgIOuJlVx9KvpAHs/CqjYWDKNJ8SfvU+m1/TPDkWhTh2D6VaG8/jB4WqFng1ks3rk+V
Ug/XyogcyPnysDJ1rjYv1OP7Eo7boVEAp6ShXMC0rHeiToQM/WdEPUVU/7uIqEkKdAyaP17DGfN6
LeMUtwRzEW1tJYyXqQnHBbCsW16l8L0ZLBhx0QAt1vVDfTePNrCpV3oRbRI1I41X69qrhFLoMvTM
4KQ6sf6qU3xKhqx5HoCmX8mm/RBRmZc7W0NrmMRb4K0NRxwSWdJlHj4C4tRsJS57bJ7guEzeAmhn
bNpg4qZPYuNyJjmrxssRfpmaN/yyUCGPFcNB4CrSl7eBsgHibJA0W7mWk6ycDoZwHGt7y+gcAN2g
SCA7px7rRsxwIClPgiCY4WC5iORgqj9rStPu0chA5d7y8tcuBXmTDfGw89Mmf5VDcHFKoMkXMeob
0DfH7gXeon1tdfOtsQN8ajA/WMgFPqGm5DvfDVc96EaCl2rSvQ9OHP+ulPENkznjbayDhpWnXj/4
bGA2AGn9s50q5t5OZXkXtF0HhUSLVzIsgxCfy41wyxImWWqccled+tA+YI2YetVnu5tqeiJQ9JnY
TczzRJ9rduhJqGqzEVCJOgaTotYGC2nLdk9jMLqnoVC9FXRaaYlQhNmy202kkxhOVNTEkR5dDrL9
DSU463o7lEYZrcwOCxfRZzfsrMAv+CeM4ZXjLQ4V8/GYhjVic8yPY9NfZK49VurSDVEl8eQ2PDdm
vi7IylwRPTKu4qzrymjLLtaeROY++5xcbQ9laPwcAmOpIiH9TDYDF5Ex0NGrcvq3ZkAiVW8Nea9P
wuwOKoIIfz1+gnemSrGoH4vCshaqW74K3p1oGUogr/CKcTaiqFz2IMYTKfwtStJYOH6nOmadlekg
zuRafnMTp9755P/qLTt0fydXzkdg1Z8RtVwMG6S62Hs6VbeL2EKyYOwgWZjZQDW7U7YBmMzz3ERb
nrxtlpUrEZPmVnVnljXOOgnW2alr8QRGoK73zeQ9HRIDwYOxP5ZRZ77kPSqaUZW8Q6IddmOHmI+u
YqhB+alfQNepdqPG1KHyIG0iQ1rObTKVXEauqj3qrvI+6Ib60qfjs1WpWK634ZEvoPceRa66igCH
nI0+to6jm6pUb1DZkh1Nd/AgNQsJLFnfFKvex5I5q7VDk5YaICxovSduE9HaazTK3iJGV0vzBHOm
23IrHKEJyMghqXoA0Tt7Yt34mb245StIOUfo+wGWPrny02CgHGaFaxS22r0Z8z3ajpYcgJSIsK3R
M+s8d0KHwFScmE0ERWiRY+1zFiYeHV9RXStfgR0El6ghcy66cxnimNJa7UY0xSRfqcql0fb2Umye
UquQbGfR8z/ZkG1r9mOsPMbc4h/jkg8m05FDmQC638xCexxwh/yjv5qe0/+OH9kJr+LWmfsH1IrC
dKtGLuR+scuNpz1w+nVA/Xva+oojzA0IL5htbOCnIbdrts8NlJWDi+bYSvwqpXb3nTV2zyhUFn/0
T/E+NZEJO12d05JNu+bq94Zl+4+5PuzFnb3WHahzjQVolBr+K/rRLXtOdhlmHkf3nyArtOJBESlG
DDcLB5k6AFAt6RZqOnFFQasDLDtj/sSwOJhxagCUT9Tiw80td1+gfbCykqTbOpPAwejjUz6UBrjQ
yII/ldvxfYS/ZK01UP+mrlgpKJKx9hHxMlrNapkfYhIFp7+fMaKNMJtCAqhEbdOVwo2sVtKyC0r1
gn4okotKSFra0ACYSE23g06LrXNfGo+xUfcPrs23isYIcf4QyeqP1NK9c9Bk1XIocRgUzdshovh/
Fk38bdH0ANu4Rdmpgyhg80kYbM03BZWkPTWZV6sPYr4oRbg1J9hcKvnpnexYbGQmDHAmqR+N2cjo
4gP5ECDR26GMaxAbpfX91iXOMMjpz2hv9GdTi1Ex1PU5AiWQR1838XPLk32tVMN7DytuBbTYPldN
yzZTQU0/SOXkxdXlN0zkzJ9UrChs+CdVql4VTaoeir6sKS16vzMvjI+iK8PS7Vr36WacAkSXabjy
JoykZJX6jYZkXVetvT6PcJUwvKXAw+ajjOtcOJh7PKqqU4DIgb3Q0p8SYuFKqVj3bD2sfRFYzWbs
K3wZ4/wokOvAyZqFORUHkHDjDuv5lyitIIl62nMpq4jm0dKo2M8t5J1+aD5SPb07ILglAD8Vu9lF
L4dH31fVhyEA5mun6oQrBq2GGua+REALYDHNoG+ClRLbwUF8AaZJxmCgVqHb6A13PsC90TGzIxuq
0+wQTNaLv9T3T8jyJNdGZPg6ZYNU5KRrx6cnPiHVcoel5kj99vaxGnkPRNke70QXYj/ewYuQOxyq
sCB1C2onxXkE5LRRrLvByt+lanx3JK2+90tFvVo8CRaiH+1E9MFdvz7UoZm+Ve3Z6vLi3bKfWhWP
az+OhrdY40+XIImcofu6z8hjzf1GVOh7agxoNITWqs/k8pL24GNfxG3FQ5xCoB+kILPYpiF/AQpC
9AhkRKgozmYcQn/510Cao7DUlnK5EwOq43o713D1g4q+Wu8Vz6J+Y8RLf6Ah9sWMoHdZPCNJOV4U
BbjLlPk29XvFs/Gp4quXbTsNl5JKKZS7qijiSU03+VVi9ZB4+m9Z6p5Nrry3Hr0VZCfV+M5Bq2lX
a7q2xyMgvHQxti+YdEjXPkWTykAZ40xhtTrlXfHM9hBRVkn33dVYlca6xRbvQRwUsgpmFJrnJG0Q
ybRdf2cHhhqdQXIoWz2x76FryFdxRYaxec/lJ5Nr5RqcxkQLyJvzMCrj2uuSTWlw5x8sCcvhnrWl
EqXmIUUdaqPqfvoMaeln5ybmzym006tkmfmRWXxg8BPtW1Jhl0wJX4wi9+YWrq/ZRfT306BR+i8u
9cK96I+AESsLM/pZavpr6QwWqRgOGs9QWJTTaQdocfBkPmceoGLQjttmBOAkFysVz9RVhlbNZoYj
zTQ8KypfcFMvVoHDEkj8I616+LN5GxUFPQ07vmXbeyc1jXi7/7qCUOnWVoB3UQ3690Cq5pfW8crj
rb9K7fI4vYYzlNmmGDG1axtDO/fTISlzCWXTkIJFDIfkj745prKSnTdI72JAHCIxQ5wiC5Eu09DK
103Zfr5gsMWcHFSQrxnjh9UY+s6dFI78tkJhcvo6Br6FOZQjw1qpbP9Z9oet6Cd9T9EKD6+NaKLU
dQjTqHzCgyA+i+ml5b3MAgJO7p3lTvWt98F3Hh0gSjney8fIzbMjW3QP6SJbBujbNkARWKkHoFcZ
r0kf5Atx+kd7nvDHmGPL6kLT8myHpKZ9taT6TlyXkd/YVyBvdwomjKc+7BLE+xCzS5I8P1d9yk6o
LJd2YRhPOGtW97k1ohAORWMoPPlgklJbaracv7ooAq9rLB62YlLzW20AF4xHgWEOVce4KyLIkG5L
ibcZjLuvMc/NzLnFK7AjUfxLl0MdrUspOiCfrpF4UA6gwA10bnvvIUySSyx4aIU17jUXqLLTjNWd
XaDsoI942r1JaJ5WKApe3NHo70IzabmF+++SHg13omvuj5ptxZbw7FNQm/t5q+GKuz35IARAznON
xu/Sg9K6O4y9pDdjjOJ1mIbZyUEQ9YxCfb7SKTZ/N3QEcv0EKEENb87R+EvZjdg7HofKVjMkXCMS
G2U1XQ1+2ra0Y3Xl7udlUG1pzprFnHuoU/+xHlD/W6st6kuaXue7P7aqAbnZXj+ONRujQ96rMEGN
1DhpIWLUihxexC2KGl14krPhVdyiRFcmK5CgyLXOdzLFDItz11SnMlR3JNi093oMGhJXlXexM6c8
MhuDHQiPL5gfvouNwFdoAXoWFfXgM7RyXW/Ta5H/gtb8LdRpC+s0atEvsSLCoNqbl0WWLl1g4Vu7
20pJLJcGU4GeMkSw678YK7n0VHhudBUcFsFaKS2tXFuDk4HShdeSp8pFkmp7V7oqkDnLK5BqxpBp
7VcWuLm8k9oD0kffho7/qu837ePgquGjDXwwMVtABn77OD1bl/EY2FvRdCIZZ8HB+y5aYk6VVS9D
OIRnMclJ3BqxuSRcUc6UsY8Z5TV5ae9cj3BcyFrg3jmVXMVBDIgz0nb+yUwSGF2DMyxcI1R/tmtv
WmfpYYHoX6vZ97kOh9V2AFGNMpZ0ccyySO/SeB2VoNRxFXqCIeT9+NcJZh6+6GGnMZ/YeWG9GnGy
zRu82bnbGPeRXQMPxGt93bm1/1HC421qHBQM6v4GS4qDaiCu2uj9LzEuJproYy3zSo2vCPXuLdaG
D5bXNY/KJJ0qvv8jz8IcW5iFZFbZazNOkK8GsQIxmsXIm5p1wg2gD4LnTNbXdQoeCRIezDN/W7Z4
5Gpd7byr/twtI8O6laP4s5voUXIxanOVDhm052q6c7BXaJ5oCAUE0Qh0lDRhSbShKkYEH/2fhueW
SFPiVXQ/88yNJgNIZ0LIwSb1mx0juBCxw7lYKrcyAICAdNHafLKr+jcCycN3Q3HJwPSvFWZKu5Hq
4TnrQKtvB/oaHkcRyfOnAWwSjEk/OwuUmmii25ydBUptLBEXE6PsTdVNE0bJSjewb+pUuTlaeMo+
JqF0V/A7paegbOamEln9NxGWOR/yCAZmzNGYnZKv/KveqfAqT0HQYrWoNuHOL2XEG92635m60t93
8IHEjkIcYicyVmph5Jty4tciHD2Q5f2MKHWTjccUkZpDjlIj+xDfKp7Qe07vNR1tkkoLqjPrrfDJ
tJEansRCcFjRN1UT19tqBEvim8bGZtUDUaVtTmFSIl/XmhVaQ1NCOVOVCxg2/zHS2QO4LvJcsxHv
UEkrr8QURowG06gnMSo8fGPN9h7HyluPhRndDWaV7iOXnPcLlfpo58eIxWgybgUzJDVD7I+aBW1L
0JZEG/nUf9pjq6+aEZVmuOA2AEi4uF4uoXWaoOwkmgICaWB3hM/Ao+hJnBxByyk+nOINBVuIW7wI
sev/jNeSNFoEPnag5WTh2lqaupLSaiRh4QztZsZQZ1EXkBadarxKIJ3GOB1OuAWK/W0qO/Eup7K1
DKbtrlZbKbwM6yR2wGLPa6UjriRFfCfiDcwCWbDo5s5E2vZIQfkdgaUJQywXT2GBl62TgaBForHC
g3GIynUqK+PSrFjLzX+CmpgjNAxWKSLDiI4TjDkEALjjrTy28PeYApX3NiIklza2Jmgbf7fkBnNT
DIowESElxqqEKb0ttRLu/rSw7EsMKZxE19ZB4JCb+VpfijO+RenRdXS47Kw75yXnPG2o9mo0mlT4
qgD5MT7NevCgDY9Vv9FRRKecTd8fh6xDBSx1qjnkNjD0KFwtuP61kx7rH25CrVvURDLDq2cYRBMo
iPdPA6Lmb6UQRuFw0mm5QTdHi2qJGHam4qkYcBRMtn5ldlzgdIzlzRUFEH3bGVAfxD+sxl73EmbB
HXwXC3VLK9+gJGjM/zoJZOcy8Yd830W9dzf4mIh0w/DTlyVk1qc1fICiv7ZS0wSx5tcgBCv1ASZx
gGnBJt/nAlmFMkXkv/IAM4tUDFfUFOfhW3JARBfJKC9tZMbm7cHgS+Wx5bEpfu0fOwZcWVgRBIjf
iD/F1hdYp4TYyiMKbKeFtNFNhOXQVZ222Fb/A9wTm13MPRUDjrJXmC8oznjrPq7CfYcI4TqcdHcE
JCuObe8M5nbVFTkKDKIpSeVKRMSA/W07mbRjA/0iDl3R/k5JX+xuXTLYqIs3+OEeauWb6E8TBQ6B
WU6Gvt7ZLhL/LM4Q9xrXeoJw1K1PDOiqESzzPB82ceolRzVo327XdJUgW4cQ3FswfRECdMohqQpO
NoQZvr1Sax9Rtoyop2cUgVy0d3t2879MxMWz3v0VGFDy5M6OnjstNdZqplUnWQEqWunOiM06mgCK
NiBoYZvhjBlzkI06j2H5IgBlAkbm4p6WpKh5QJTtF3GTm5v0EQF8H6xv1lyTLvjQ9WBaqvvxHqWM
diWaNUidVerl9k40LVf6adlDcBWt9HF0DLwIRVpkbBGGqk2EeRJNxfxs0k0as0xDX+5O07qoXBaT
dlKitMFBKCtRRkyXja9u5Ak6JtgKgtEgzuZDYeCiLQVPov8WJqluudbSooTglVUXPO3XcyHjr2bs
lbtOd5Jlm1TeIzeUcEnJYPiGdN55qPwK0mvnLyxgU79Grf8d89V4xTg9g+gqBRR4amuLuGl90CJH
xz8NpzQ1l5KN2ZW/4iZ14r2ZkDqNjPJ7qw59930EGI9CFOzICV3BMvLzcGtmwUCiWLRTd8BVhB3G
f8WJPrVZo6DgncV9ypxuVlDOVW6Aub0QN6bbDUyMiqbneOoaM4jPkNtAZaAeouhXrxiytQtVdoUS
bTpznsVZGFylwMqvt25uQ3+GSiPx/4Q2Rlz8EVrHwR0Y0AumqMN91EryprON9CSN3XDw5drluY0l
QlNn6ooSb/vctl2zGFmRfdTc4mdykWsoC81McxRu+x82/nKvZVfoy6a0cQsgKYinQ2EuffAFHxLC
HHFHErIEfLhxg9bdq5mqP7ApZk89RcBn+oFKfvcYOXmzd9wRAWi10d4andrIFDCEME7x6Mgv6OCp
Z8vkXgacXDrZ3DTP0gQ0uh2a+r2phuR06xFnf4TC6lrhO9Yvb31kqVYWNcG7oKzyTeMAVjHMdHxs
8Xa8c9DoBM48PnayNTzmldGy81T6g2iaueTvVdY2oAL9ulhq7YuiduWDGNSnvUgfk+0WTVZt3OBG
42MOdWt0OiX4R2KwtFiT1Yl3BNCLeSUJrwsSXgg7B2GNPjD+1XBTSXpPrVEJOEwh4dg1uzGKfor+
+SBmYZiTLccx0llVyekhAzO1MDO2gLbqNNeGb+QKhk37ipg1KCTP+B1HS0OS09+okCMe444vjqOr
JIJK/QJMD1/3UG7Xc/prJB2ZuqtocrJyusJGmB20beg4wxsFeUTjceY8hk0wvNnhOpmiBgvL9Tlq
6tbJlPw7SgoK6c/X+ooaW6S8xWv98xvLwF+5CTxHaVjZCdK5Yx/qD00Whlv0kqEcTM0RsNBDC1Md
R9jxHLQtLWvAWE0x8wWeNbDFJTzM8cBV1b03Dfte116Utj6I+fOMrMLEB47dJkbJkhnDqmvxwJl5
1H0G6iVvMc2J+p4cfki+Z5J+z7B0F0tgoPvo06DELYbjadh3/c9hMj6wKKfZ9oDRTagW9y1WrgpC
dzW0yo6S5F+1APC+R9Osjf1fj/ZbLQCbkWOeqsZerBdEWBFK3aFHUee/yhaRot2NrSnvStzAuoUI
AfaCi4LYsH8NiwE1zDJsPqaKiBhFqHKePJAQ/mcGvqsosbMzR6s2Oo4eOt3zqWjnU6c4a95xnZQO
4lyX/HjuNaWU+FuUGP4rRjQ9qYXcFkfvSeKU81vr2vSXFqIKTn3wM/3wX295ylLIcZvOk8QbueUr
xIQuSdGBtgaUIHNvcmeSbVAJXrZvAtU/Aoj6PGDPwSiyD56/ufWWdqHgWzuFzgFiaFKMSSwMP7Xc
2FYTEGrZjOmLrGcmKO3auh+igIOL2jiLxbkRcN2GtnGYw93eS/fIVKNpP8WH00GuNFJXdaCuxAwx
4HlSurSmX9MWUrtzc2kyzgG3MDkeqNXRSmssYuzWRRra1mowPlNvYkYeTi2Ss/57xBDxkCyoAXUr
N6ryax1pBZiQMPlRUvpPw1z91gG5Wo9hYkNHoHTqAC3eZ5q6KGQnvMfSVANkhL3U5nN9L3XfkS+I
Xt2ozfftZGEiJG5kfOYtr08WBWWOTdpZLpiaMrF26hAfxrylFqrYxnoIItznemzN8hJ7u8w0uWAt
sfCrG67Ezkb2gQe6tphMRKZEAgvXCJNIaNnkDkJXZXVWrEXuQIzQuI38E/bPHDiApECiVKN81U7c
0LpfCOyuoFMXA3zRLkCI3NUneEb/FSOGBRPbVNP/MQ8JEqzDterRJaX3ZHrWmzqUyQ9nyNB7L6qn
pKV+AYbK2WZV5i2MDMQeda/gAEYPO7h6sF+H1OC5Q44gRR9jYZtGd///j2iM5LkqwxqLy6a6zho+
PfyltgUVYis+IGYh/TP1Iaornf6Kk6e+FKP2rS9XbO5B729SJfdOvtRnJxbV1rqNSulJ0+CRYH/u
/jJw8la0X1pvo9KpFPJTPM0Z/NE7ocWTndxOt4BKu+4TbInPOc3przni9zgdnpOhHbwo3ODPYFSV
NfodGHxORYCmdygCoJurkeukPXbpL7+P2JtNLReBkWEh5rGZT09DhnnMV6zon0N0t7ugArp37Han
KI35M1KN9wwhIDQ3FX9TFXJxbLTOxxsAlAa1Wv19Ci3ScVy4cfKbypxT4bxstfUWZddhzdMauwkF
JR3uiuVjWBrfU8X2P3Lc5Rddr+T3WO12Rw91xpVIxwXKHaUB41tYae9B2OrglpRhJ7sIywTTQxHX
s5w0Bk4KSDSFT6lD/lAKq70nWzqUVMpvPLGQgq8Uq1iZfsFS1Bz0l7oBCw3yG2XCzENXMR4SxBXB
HUarSCVrPgYS+r8M1I0RnSbHtuVo58bRV/THSnODhw6635U0Pu4tqPi/dz6GPYU7NHvRNPN3VyVP
5hUpmugxUpPcUfx3vyOpaRtadQ5CW3vCJ2cr+tGo4z4YOWyipxebfokNCmqBaLq5K7PWPYqDaccu
otD6Z7MYQhg+jYq51ldICWojWNl9v+j4y9dD7jaPFbeOQ93jJCea6qi2LOTwivEi6QJmpX1UsjzB
gg4zHTGIXRBJOcNcikExKWpVD0sxKdu7esMORi96LqURgzyrtR6koov20Cv8rV9E1YtZsgUp0uq5
tdXuUE3udZN+YT4dbNMNDtwwYh4VtnkvBlJZAiPuoGehuGoVLv1JpBDRF387txNb+RlljXVwhZzh
NA/x5qVeh/JVvAqKZ+qlC7NNJzXZpoUme8BN6mcdRMkPHAdefDdLn/W2ULa1yZ0jDEf3sdSy/woo
+qTZpS2ZScWKNrGOLSw0v1+B64KfdMBC6q0Lkz/WPoIO7HvjBepzV2HD6iVcECHPrW1epyrSH314
Ql4drojWVfcjZPP/w9p5LbetbO32iVCFHG6ZKZKSqCzfoByRc8bTn4GmLMha3uvfu+rcoDrMbtAy
CXT3/AJgNVV9RiflB2IF3XU+ZXzE89hvm7UWOs1FT9QYOtQTuuYc9o9o6gdY/agZyOrYfm5Ncy/+
UTBR2AnHyCG3Kc4irM7SozyhEGzYSZnsa7eilhaGs7cDE3H8qRMwR32HQEO/7HNf3s5tmAV+HmVo
arUQA0SY0Zv4AbF++Y+j2pSUDoTgaoKTkkCeR1zq0z3KoTnwtHCPgCP9+y5zxo3hwJiRu5gFI55X
/JgsvnrsB0CEhPLG5yyFBewECenp5STPO1fKuuNA8tlo2Xf4codTUuMcfRtRq3ZSkhpjmaSYFkc4
WvKA0AjTYr//ECbaRViTIPlA9nZ4KQDIijBPid5m699ns6bZRHUKy8GbL0bgxSdXZw8fiwwkL4xn
k4TRprcQ0QKPx1ZA8icbXtu7UbAveHTVeCnajaitDgOCQsvIZ5Vf14OyUoc824venn9MgVrlnTn0
+tl0e2AxTKaG5F0hfXlrUc1H8uGSXboHUfXaX3jWFuBX+ECuZ6wQQTMXZYga8+gl4Qtqakg76OXT
gLDaNaLcNVKBRfBS9ojXpm02bJGTCF5UO3pVJL29tVKbfFEe7UVzrRTDPulxchGDCq+HS5i7/UH0
/jm3HGYs2ad7VonxcW5k9l8bq25vozrr/ja3On2Cdpx4iu9zN+mL3HHGpmnH0dJ8FFq4yHL9VtJy
niOWJgkRM/866VM8G0UgIhjuKtYihP2maARW6RGjezuu9kHTnGHeBte6UjfKSgyBE7SQOl8/dnph
7BByfQpQ/UTmU4pJHyKX1MqlgbdQnac7KcvZ/bu1shIxhmPYJ/XYYMSeHDTFfsUzC7mHabi4RO8l
fTTjFScvaaL3m3SSXvJt1i6t5Z8tvVPOeizds3tGF8mvkEnIcUkSkE5ya5+ixGARJaNujw6qpS9j
nllXdlH+SDsj/DoV8t8FnaMC0SIKo9/8EAXld2EK/p9i/q9biAlBl574m7JElNDCkrp82LEA6F+y
tN/FaR08NMmUgVKCfCHaRZirITRgsnh64eWy8904fACn9o8wZ5pNhMlt8yGsaCU2TT6y0vNs7zcd
BtTq+z9nsx25XoubGqS5VrmEfbEfYEQWDfAbRCJLVA29lo4izRXzeLn0CrmFuVcIOQyS+f91rPgY
4kZiZvLi0nG+7/wh5/uK3u79YwxB3W7hFVrLyLDBTDjOyQg7/UaWTP1GlMIKLxQ30nuMWqaOtgms
ReGo8iId634rAlXRWJXFKjbL6jQP/m8nne7mZbF+M09cpxFGtuKe7xNf2v6XScX4GGDd5dN+mFQB
SSxb/sdP62soDniadPkTXGI///Pf/y5iUtuU+6344PO/+d8m/nD/1DWTtdashAB+60fPTR7K2BYi
vyfZeOhy2ulvRRUyHICPpMS5spvk+PLaPecB+ZFJiU9EZKr/YTh2n/8Ybhfpx+GVmS3FZO/DcSAZ
F3lYySev4RDTnEDOkfY1GYfgO1lStrEoUqMZaUMnxMBxm7ttdO+Rdv5LaGRWb6G9CR9HhA5K8TPq
uqVuBfGjlun6Oh6hfuDFah8A/gE/xa3uYZzO3spy6NiRLGoe9j8z9KBoSZJtzfJooUxpjXG6aHnr
LtVOx1xsyoMYZYtGEWqAOk6v9yJMtFuegc2OpJIybbFraVBlPYjSfNHwQCDnaL+FzB2fgkXVtbV8
mVhgAckCd6fILWE8eM43FIYrhFF+V0Pg3Bn4VQu/v1Ya1xkZBTREYhBDQTpMdpDdFYtH495FSQyo
HA7c+iTmhoBkfMehPGTkX2gkhg9QgOuHUnoS225RyaUnsSHPUKn9sycaPoR9HiPQAHz//jlGLDR1
Xase5OpZTG2mnr1xJAvd++Hpfxn418+EP5i69HucPGW5yZbi7YRhgbRE1l+/Eu8wxDxZkLXPwNCS
o2MPfDsntoKf6x+jFOUEp7Z9ZvvyFiWP5be4HlNQcHKAgGWv7B3ZNe7Dzn0hoeR/a2QgW6PW2Sid
QmYfRsT7hPhtmP3sZTv70k8D4WMq+wrxg3vbt19EP0iWjwNDr0APZ5qxTX+JgR0o2E2gPVWj0V5V
kYuZOdpK4GYUiFUGr8zefRLfYClwftS5Fz2RIijWqt1FJ3ZLWHT+ZUzRPwlrivcx7TSm9tPo1BdZ
crBqbdyo2a7SJXXDoqPATcg2Dm3S6pN8AnLuJb8xn6zaaywj5QIFxVs45SLPM3f6Pr3k6Am8YDOv
L1u5Sc7aGEbbMcIHWUsm8VWwvP49Jp/OetQnX8i+j24qq1dIgnfh91zfCySXFMThMgj74ZZlv7Nv
0JXdJNg7PZq58yIiFEO9yTSQmnnzVUoH7TaamG5jjiEbVgAkb6mJ9szPMCYYea3mcs0yXcJncqPH
irsU3eJiyhrZ+0Q6lyIkDJ97E2NvQBHhSasyc1+0nrwj1TFcG44er20rrB6qAVscH9TeV4SHTlk5
7c8i9vG6Lv/Ks+HJaqPwdRiUchmD7L/zNP4368TGrKRpy434bYtLauY9QrP81K3smxGk9TFHgW0v
s4BYeBxK1PfDgOq/cyO1HOV9Q540Q6UejuZC6NqGYbMNFHs8WILpixpevrGaUMIHc9SvSSsrKLUG
3iEsAUcOTf1YekAkI0vtdyGKZvearfxEICO79aJoWGZqu4TaSnrvz1KmDygAeVGDZ+xU+rOX5SJt
bCLfev+My+SKx5ONX+o06nOsz6hQjP9zzs93/E9xXn5MLE8uvgGwjiG66PIdb3NE9qquR92Yqmkk
zU2f4XMfYwe6dIuxXQesqdddFVHHK21bsQm8EcFd4aHZJXOwWBaRcodQV7LVEFpd5+RYEEb8yuGe
s84ird37iZ8/qqNxgmFTfTXsCIF5ZKtOJnzEW/yemoXoiBMetkNvNucUX9RjbmJ9LmaSrHwPCrxC
jzw3dnWht5sqtrQvur6qC0B8aMYU297knQOJ75ETWCQU4uKHgMSnvmJts8QY14IxYlaeP+3v4qPA
z0+DKhBTmU9WD9mokdXYpeTlJfzokLZetHlgWT/0RlZF3sZWwNmp/Vou7QrID7h1HAn24+ia94ZB
Ehs2MoozlVvc402GMU7xMzUj87viSaeiqHjCFzo/sVYDpTAAcQ1jh6WEJ+MpFR56LQcF4prOEj/I
8toYPTD7HGCtG1MrXnPd36ZJaH0fVQnKhJWPd9aIajH7KGUbKmXxgJf3T2MM3VvLT5A5DmF1qKrx
rfJKzp2d0n5wPTVed0WVX6uyF+9VW/L2ndk37EzNYG2kavBo5Bo2svxJvkuji11nR0Z7mqmK0/FN
/D3AgANVtSpaqlprclDV+9eZP6CDqffmV4Otr80j84ksebMzxh47RK+yXnzSUfrOSU4Cetv1ufbg
mCehFiwqwNhEz4ig2tTzISw5CYBu/9bzxxgVMiYMMZ6IUY82Sm40a1It6ivH6ivBzujKwl8WWHje
/t8RY5ClB5D1pV8jHLXAHxazkBTDaA+rzI6/CYIYG5upXwa4EJuog9ekpHoNlDHpLxFx0R3kws+f
C8zsNxyxNazYeuVO0qT4LSIzz3Wa24/YjzfbqObUVCl199720u+XmzTja+2P3YNCMndXAVLcIoxu
LY2JPQjI7zbRLP/Os+LqXGvdA7nb/EVWkBLjcIK36VRV4OstujRyrhPbNx5KDnhFe6YW1r6TlBoG
iZG/oFpACok12lH0Oi8Zen4vjQIYpJBxifdtJ3tpDCFXV/d7MQY62UbtpOKBbWJ+I9loCmNrnTxm
Sq9DmsyQzT7zFl1neFjif0ppVDtKfmp+aAujCjv2HKm4OVGH73W+SrKBR8V7akwkvkTV7DP/2DQP
CtSkY6GOHOKlyUPT5xBWpibAzDV5l6k4h8xVUbIlnKwbeG2rTx2xnHVoq2OyjdEtvJC0yPsDItb9
oYq8/mDYsA0vjUGZLAtFtfeiYw4RIy5xoscSQ+b+ORzkqI2kg9etPswtik4cOQsUF4dVUCjGgYeK
cRCl+TK3RX74yMEteUSjTMvF30Lmtqpyf8fUhncZN/T9jxr+5kuJJVeBr+GXLE7km1w/h1IPvibX
9H2KFOYFpjU2CQb0UYI/GBCvOZUrSqJtijBBXR1FPle0i8ubd8Dv3rnjc9rYuX1jbRquFu85E9Iu
Sve4XGLJU9vyam5r4A9Bepe+qu+C+KKzUjZOL0UXZX3RAl8o4oFc1fuxnQSEObndVDYq1tCk2nhL
SqtYXOrB4GfXilVm1/17j2iDje4puBSq2bUYE+rYT14afVi+67BBYx13mRu3avwX2+rCtVwjddE3
TYcbWwR5GAzTs+EatwK1Dt/3BgGlt9A66nDm8DnQtuCI/iW0VCRzyV4X3uxkaBKqXXVj+IaxtELc
4meh54u+M0denBXQMQd/6hATxFk4Lqt2iBDfB60ocD4d0LDl2IG7hRsIMlE0znBFQ636pekVACn/
AnAUbfMM86wCLtRZQ39gj7jS87jZpj3AU8U20zt4PuldBO0W/zbJ5F2WZHd21KZ35fitMj3nVlSK
zjGuigRLC8tQkddXSa4DnfftdZc3UrQkk39vJlp3FNMFgDuvocNtRE1MMN81Bu6+LlpI57OCv5D2
n6tONmH8HD1cztL+ordChTJJ3ObKd0oHtq1grJet8R3vjXhfe5q5cNJY2Qht3wZ7l4vmr+FV+hZZ
pXwxi/6K0iWuORlyF11C52YdbOuC9JR42fWAVJfRoGCkPRmbiapT1tVevCT1bnzrnavBFFylsrG3
1Gnp55ZYoPj9T3BP32Ktjl6CxFKWw5joZ0epJ9wqxwFuaddXqosXsI/VIJpUpo4vWpM/4nLYLcah
z74NJQabCkziRV6SNogD/HwElL0FFmBV7UM85s1abRKkRCqvBbRO8gGaPjmqqVeBB3fbSCU/XTov
AzgUb9xquAxXCq8jQQmTM/H95FaV4NIUaYGSs9lD48twtixTdwcuZ1yKKvA45aQayquoNVh939c2
JxlEepGiPGRai56xrN5coiPgs6nbDlfB1Kk2frEuq15fB2QEhISCgUvCMrfq8kpUsYQ4a7LjnTEK
Sh5Da+Q9hu5C0YbjqcnInPTdmD2nOEpvndFv1y3vj6PWlb9SHwiVuGiZXe/7hG1ji8rA3B6/R4g2
0YtwKbaasuuuy7HgufQ+QnR8qs7DANFxOA+jf/UpToTMN7JMkDeLpFdeXagA2/mzzDefJxVTXaoV
6JK0QqZ7+sj/fgtj+tc2MNmQNG3wswMNUkml+ZAMqblstEHZtZVkcLAilxsV+5u1DHv1wQskdZ/y
LFiKKlx9+ySp5ouo4c5o3kWtvBAj62m47IGi9+ziLAIk1wWxpJvDMRgN9ANz/hqFNJQnIOtrDPsw
WhwS/7aZLhGAq9Wo+8pKVEWHCFHHdqPbYPXmAb4C9ZpUK+S2aZLLpUcGrazTGhOUMN2JNjFT9vuG
quWv24uLQR/VR0SmguUlXerYmLGRVerXl3ru8BZiXe3s5vxpJStHEOEImk3ZVE4WkjMyApf4VEJv
rgjVe5GcFQFehX4ex/TIlBqqdA3FaMneuDwKYCu6yZOkN6cfV3VhX8S7Ra9at2gniuIlRhTfAwU0
thSDLx0TmNaL8NewRk9ftb0e5htQByg31N6VpnmY5la5NxwafQzyjSgC3R0OvqRAokd8jAM1BEk3
UD23mW1D7xokngkorhgmFvMZQiZFuMig1QYIlQBhb2v0Mee2HuHGuXcu/Tdx7V/GTvN1HggMYZHs
RSpqq2zbvDxTXj+VsipSX3tZTxZjof6jt5/axqn33+NELwcWb3Gf7jHf93NcgAZbhhD/dFYpdEB6
o15haxCQZ+e8Eu/1aAWrG+3KqVqlFeyfxsLc3m+ScjkFW6nqn4WqyBwspoOi/BYsetX6Cwuu5jZX
9L2Kr/dTWHb9NcyN77k9VE8B3ncH2RzQJJo6A1zw9rJix5A96Y3NyCIlr1hr0Zs6BrZ9iYkYwBTc
9OOECfDzK5aU5VMaSiA85d7jsT31hvWdjibvrah1VQrF2+jvfceqH8HriNYsrc2zi2pOM9gOPFqk
bCStDDZSGjRHErTJAWMzHJJIVN7JQcaeRqu1L+jsHCyt039pTbtO0ab9BokeayfOne51ownWlXc3
ieVhYe6lx1RBg2SqqRIiKuAL4B+LejioNRndIVxfqpOCiih1vWRdVYG2vZwueVI3rOqhQzCuU2Du
oR2Np15zrQcjMp0juo7B0va1e8eKTBBqSuFvOD5gGSrWWq40/kpkxblirVMv2GdGB+FAYshZtim7
sVyLqldLLVah3a8Rpw0oTcZBSdz8XniXjMONCUH7q+mwdAiK3HwME61fVY5m3Ph5rcP3VIwrKWu8
o+GD1a9VPYOWVdjLOrP65yJ2f3bI5/6ovGxpO5M1g2J1WzevzYeuY0lt2wO8myHbi3MUJ1ZvEbDt
zyiX5vdjqu78BnmC0bY7aA7AZsVZjBiU4kwclcBuy6VfxDi35xUM71q1Ts3g2ae5mtnFwo3M+jgW
kj6CaySuCD1vHRlatyz9tFtHmWwvMCwrj64n/9ACD+e+fsT03mU/fDRFcTDVHOPkuFjHFp+j7K0T
AB/uNpWy0mvH6Q/Mu8bxKujUNJpyzAvHr6CVO3xxEU+wlq5tfjHror/yq9E9Z2ROrrtKB21VSGfR
5LeOtRuhTix0T3LPosOKG2elehX77alNXPLCLBaRCwyuJ68TToaJq6QIyxsP6e1lIvMtLwcOMr38
Z4VH7aIxW/NRibDaLoo6utbQityHlcEGzud8duXbY/Fi59ajYdvpr7YE/L6XQiibqAyO6FfIPeep
aInlBnZ5ihH658oNsaTiNAHpKYDFoMXmUCv2JH6mobRLotbHi/R3KLNqkh0/BPo4LKLM7TZBhh9T
25eJDMUuWKJEcm9i0YaBiVyu1UIZTjU5FqTOGmMLaFbjrRsZS9flqBfS6xkelf5LQnjYDaT6RzxR
UqI0L7ZVoTQr/MkK9vG40lqlXUKCxfJeHN8kinknW/xr5wgPmZUPEYZu39X8Zz2mncrSDV+Q7Qee
EFkB+B7sEtF9xLeBY+HnVLE0JIgKaVX7MZ5QfWI8NG3A72rSeEQmVTvx9Tgmk/6jaKo0SVkhob70
FcdbQ4ns77SsHO58SeLYwTJOogl0ZXOwtfoHX8QsQdMKdSfTdqqtiBUhqLArNa91UfHCodhpKhr/
oiouErhVFBoxlheDnLYMbyxsGeaItISzqhehf/kcamM/hxNAAlhpCxrYjK8NRSquK9iJy9YIgm+e
K+1ltCGeoEGY26w11C2vPu85toG0TgFiZOcCDq7lfuHwi/9X1VR0i4zlaLrFSsSJywfxVY5VtaOa
b93alDbgNnEmToMPTqM5XjYIBWbNlZCprhDo2kGAlJeCUVThp3MXwrdIPBJALTA+lJyQUUHaBYA+
zuRbdarmuJOuXZ4nPNKQVZl7hXaA6EXFhuPa92BRjZIq23IYiiWvnZ1seVR/TIUUtK0oeF7i3aeR
ydnbImDDYRqrrBntJ003ya1j9nAa7aA8gtIJ121Qha8VeIhOgl3fh7inWwq5z1p1tS0oFHOXl2l0
Z7aY3YkQdqV4tI/WQ6qyttE01V4F5B6eNcfSVoNnDDtRHWrIPA1EzJOoOnq95rkr32eqWtw7esX/
kiI9jXg/nkJ83xei6upttRNTlhp/3jcd20Czu6MJYQEsoNyczTipD0ln49zYoCovqWBhVemLgczI
OuykgJPMIr3XNedbjiDDS4xfA9rWzUuIqz2pJrm+7aZLY5RIMNr5YW7X0zJl7RyqUCuIFZe2D+yb
KNvMLaLUxyFyiQUcz7kjJiVypY75S9qow4o/dr1UPcUa00VcKtiflB5wfjzasfLw9WCbIeXdDRtw
qcZCKAEjlDIcPCt7FLVBCavzn03lZCMjdeMlStT+HKiGHLMv3wdJkxPhkPfydRK+OVojq3eXDqq7
FyKzs+as7YzuqkiQCBIdVZbj7BebwOliy/8cnCemep2MX0OfA3dNPlwEAcTLDIBcmaxYkkZI1Wwi
u/uFp5p5UG3HOJRTqSpBrC4+FEVX0HXmwSU7uMv06iSaPAnIqNGxmvEjGXvfoEn2qAMgHBNS9Uxe
NfITp/rmvWgY68ZDkxJbuq5PWHjg3db7K73Ms4WOzeohYvOOKsQfJayt39oA2Pyjdx7huTGSjfIA
OvcvcV1+25Z6QOqRgH8PFTec4z59HHFDTzNeEDborzK3kk7iUjjIFylSPWC/Cqxk7rhU/Z4VY5QB
sHwf8SmO1ykel+ppbsZo3FqWOJ3xhCjKUAJekBckaofiIEqhN+Z4Hk71S3HuxwyhXmqhoV3GiA47
5oB4IYriMqiBvQsyZVePo3OTt3p5DZNh4cPRTNYxroebIejwZp7s8ESIKPk9Yp9IsGq7uaOKmsvY
dpppbheT5FaZLj91JG0JNmqaRHSI2Ys25tQCRWtrlF8LC6vEMKnyXVT6+VoYKY6RlC2rMJAPQpjO
MZKVL8Xmg6bDoP/LIBHlWsBf+PX+x0GeUern3LR/kkfBpsB2UC8hm9NjQf4lhF2xckyrOKlyrx1L
dG345fnKq9Y7G3lswh9+yYOjDfABUBAH30WyhaA4fI67XItAkipWhU5IMu6bDsuWbnpEllWi36To
uC96dZxkjNpT45nxk6zmLjBwR90adTs8GY55EAG1l/jLOAmam8IfzKOsZgmL7Kj4hlzRIuWmX0iz
S+sBiste6XrvnsflTzHSmKiERjHKd3Wb4dza1wb61VH7RUe2R0Rw2FWidUknTG90gjL/IeyNiwNG
qgT9TlGxfikmEN2o4ral2nCwzE72H5pI34l2ETZo+FgZE1RPthVQdw3uM65peWK2T2FC0liZZvsz
TI2TFxanmEKze7mJBoTl5KJvVziJQb8Qh8pzozhUFmfRc4cGoB0xP86s50NqJ8REOikgw+syqrf8
VIZtZpTatoh98zlotDXH/eNXyUW9qYGwdZQlKT8bfpIt/GqQv5IFQpAgQyG3UXU0jEHErcSIocHd
nd/kC8nJAnWbq8AyXBRMTPURUoVzqQoZr7l6UYbS2HU5huNetLD7Kqyu2u6+wt1r0YR2cmvGQ3o7
RuhZg+l+jOJyuJrbNVwSdyKW/1b04/o/4i5tjaq9xXRJMUAh04K12xvg7mWoOBnvnuNcDTHdE1Un
sHjTTpeoT6ozX+6lHpfJDURq68yC3djnAxQpI25gacWcHG8MJy1WXh034XLMgAzi/JBvL3WpUL9K
HX6YiEdYZxZc1jnBgrcvfP9WTAjbvLhGNmkr+hSeROvMK9xtptRbOcvHX1Ohj41Lof1d+GeXaJFb
bT32XfDBfT3x+2zPvu6r+EKMwg3hvU18ezAUxb2be3yIE8FdbfEVcrL/oh1oCpAPxyovyQuRewhU
d3oVK7ciJ3HZfovURgyxYu+q463ZkuJelJNOwyj13cZrM2XZdsmwkC0MjWLDjx/9MEeZDRi7MEQu
kYu5GCKbqrzufffKvBL7lQKrylVrWvLJbZT6hCEJW9Og8b+Xe+Tv6sXbyyODhbALAfBkCydIkgPQ
nykzGdTokEyNXtQmB3HB0vmtJKofuj8Mn8NNxR83egUkzh+kEwrVvMSwg5ROo8Oxi5fm0kb02CaW
BitrEoH1EjgLIuYSLvozV1NOZM5F5dKi2QsPQZRbF4UqJHWsa0FA8AGiHkyj+T5zEkrUm1f8rZqN
iBi9Pr+ym+RazdFIQi8f3YopjYEK2u/qRH5LgvGtKtB2c1Ug5D4Ev49NJ8MpOdVT1E6DmJNOqENx
AaMxz8YhXimBm2ERwG9wgxeeuogKUj81mDRzrw9pfiQRHAGJHz1ng4TFt0tVnXrQd4rNPbpvaA64
6dayC2sTeIHxaI0uGSAwGInaPLalbT2Gjm9uQBNpe7jf8Tngf28RTniOFH6jA4rgq1dX6ODUSnJS
oC+iyNT3Kw9d4y91Xy1pMb/nQ41rvauk56JL1L2t9dZmzI1+39VQQoom/WJycPDDrLNdZ7rmaykh
TmFBdkJrVM4PVcNRGMKZzuN7KECnS2ij638P1dz8MqtvvIVWU2jTyW+z5mb/YdaYoyr2ICAdsrE/
Woj57FgB3CGq6qSrYGoTHeLSy3l/RLW1PyamtlaqHqbM1KR6EfTKz8Uhmlwvg6RficF/m+sy0GbX
usMOZ4m6Hbbz7WKwvXgyGtQeY/xN2DI20bGdXIvnXmFwLHrzRouObCLegns3D1ethdrd9EOTQD4C
HIv15OBOv0bRmOpdv7ByNoFzWyR+nKJbXETPp3EfYsDLtwv87P1mb+eqts0n2FQEgWZrJyWLx0aX
7y4XHbCeWY9HUcMLQjpUWvTlAsoaWiCAjaoMW9GLcn52h8ikmEy0xGmCkGmRSEvEO+QEBGL8WP45
W8FsF0jXPJuYIG8GiOnhMhT4r4yN9aa2z3bUldsyK+rbuES7Igjs/mnQ4OY6fqF9D4t6XYskoOmb
K9MovB+KixFrmavGk+xnMeLssnybplayNSK5PeSakx9IE5Tb2jJhfvQZBoZsNW7EpYgHC+fZNl3P
bV5u+TeZI9lbM0Q8+VMH3yaV5yvb6PdJxABRVZz43jdNdy9qor0e/F0GpOYqicyzDy2lWjaFt1MD
wD19gRjIWMc6uyCn2MFGDh4cVQr3o2XmS9HbuFZxVseaDXsZPgTSEDy4g/SSBGYGMJT4cODDY3RW
bkRnY9j9Qc353FGjVxih+QA0m/b+0gl6GY6PK8M3ZWijq95WNck4i6rVoiCMQt9Z1Eo/eI0m4faA
jNXGjePxPHDusEIcF21xjowXJiIJX1grP6DBM/60FGcJTAlOUeIHCyXu3F9xU97keaJ+HQu9WGQI
4jzhmKaCP3eHO9ae/dqRS+0aCw4TOXNU9kp7HK861tm7znGtkzfdOdTgOLWRz/5QIsmptbl1jWS6
vi00vcHQjiNfvQU0qdeGfkoyPdxg+96eWz+MV3bVKI91FKG3bzfFFysbH71qbH66eYoMr8dnrfsf
kSMF3kKS9etByc2v6KOysFEj/zkE97DMQ0W9E3fOEhCvkpKoq4azMW2VszJHwoMXpFw1h7J2/Fuj
JXksdZFLwlzzXvUgMzmZgaOe5nULfH/cGTglvyZSJqMDk6G1MoWlSIPJslHctWXa3EAPZpE5tYPR
slaJGsp7axrVG3yrFfO5nkhtmuKDV4obbSl4a0OG4NWgdOoh8830xcRleKK5WU6bHZQ215aCBCei
WoiI0JHS7MXAwPc9ipyZthRstjlKzGUnFwYd2MIM/DxR6FHKW7/pY76TwEHSQjaWWWjwfzMtt8Wl
nVZN5sBp3dwhgr1pxNwxiKWYaMz/Mk0IO/gAn/9W7CZMI7IWnYU3BlDC6ClDTkS0u41p7SvT7VAN
xzIEUccaw16vfdAd9quOltzBKG4fusSH7CrLykF0WirgUc82lI2AAqDU1u7RukSiYhpa6kl9o5vp
SXR6mSTtUMhRlizvrMu5V6q7zdYtrXEtjsH6mId67CrDXlRLSf1ZtJFxLWpanC2kyk9YyMnWeYSw
Kw7YuqLxj7mvI7mWmWT3C8tg+ZXWfvGohI8u2Tdv0fnDTY1i3RcF7+hlXZXKnQJxYFPpeXdUkAK8
QplX3vIPrG+1egxXJcuDZ631flhJkr5YHG/hkMNJEhruSw5zxqpd2Kpcr9oQRpTpDcFCypwGFbwg
2ZBeyo4WAkAHDmytTYkXxd2I+w4ZtFxClDe/clRd/2WpIZKGdv2NSY2F0+TS2hpNGW50bm+SnGNt
sWMhKYHNRJ8lu6IK9aPYnYgOEWehuHOJy8TmZRjTna8acPqmXYzY95Q9xt+pb+/rFkMSoTJmCRGy
kpfC5q+NTRnai0uQiJ8ju5IviCOl9VUKIfCmQbPwT9sLNUO8AfFUTncnKwwNSbmrMOxeA+xTd3bL
1q4pNOQCyzC4H8fh2AZOfi2aSkV7i/D1SRgjKORjpQ9vvZrveLtWNfWD5QcG7k2R8pQ0WbsrDY2j
/VyTn9KhkNcBbjVb0dv4nKdbmt5eid4kyH+hDlFfi84czxsv1Lx7LUJWN5B+XmbIqoQ9RnZ/qSm8
xNGS4G4y+TirxKIdOZD2SnKSeCmOseeqOMa2FO4mesUx9oeqOOT+y9gk5PcnDrk/BPsyS+tpqmjq
FTdKsfHe+nwUK/HNQyqRnhDZuQQXgTX43WgnUnpKmHyNKsu5keUieLRKVh2Txr7t5Gz9/NDbACrS
n9vQOgCI7Ui69Pmd3E/eTb327AY5Lluena4Mcj/Plm1FCPPr7r4ugytsTaEaytreMo3qDlZ4fRen
frhxx0iBu0qbuJi69yoHsnMQNdkwEVhmUJzyI0yz5lay3eHLQ63G/Rdf6hA61LRyOyTxYTQz/NNx
DEHdqjYeTLyAFoXROz95G6F2NsRdujByz3oI4Nito3SMj6hbR8dJzdAexpshtpp1kgNR6YQlnqjn
PhJBl01pHrrxNor9fGma6Rkn8uZaiBx2GUbIQ82zWFSN0Kn3qSPFSyGyl2LreXZNdZ2HvOFRWszP
kTNRj3VMN+13h8vZ63KcgBaKAGd4o6asbcNC0WpuFEXOsTgqFsWUleElaJ7DkvER0DHQRrwzW/dh
rj2rPBiXbiaPB1EN4myFpJDx0OUokMtt/moEkf5sy1q+czxnNwz2PVnJq3DiiQhrI1EKxmHrh015
mtsTGeCJo5XlB1ekXJfdjVtKcNam8eICo0L/f5Sd147cyLKun4gAvbkt12W62kotc0NoNBp67/n0
52Owl6qXzhycvTEAwYzMZFWPWGRmxG/u+7g4uxlWbGG8pHAW/UoqOubOCW3jIKJyZodUZzN5PzPX
hauF9hxWINASpTR0GytT1ZmC3TJWOiUUoigXuLbx6BnV9LRiO5Kp9e4liWBmnn03z02zWf+JQ1t7
b0t3ZwDhQ5Xpb1GNh2aW7qnOVKvmd+pA4N3Udvxa8/o/N7pDM8zS6F7DVk1mVJHlPdZFDeGuMetj
/7X2cgWGz+A/U2DRLrx5vg6F6z+DGvOfe+Q1D3Bfra3EZCzgINQ4Czu/k5gc0Nv7HHhtiGABF5pC
1Xj2v4cB4rur5DqaMsk27Cr+UWptYEHAWTG5w128nKFO834msVsvWJ4YMcrEufgtG69mrts9GX/n
qcbG4MnBJYK6dq+zoCdGTZ2OSo2uQVWcJIQISKvw4sKju9PVh3XEMtYoYdq51tycbrHSrEfMwnka
Y+yHsypk6Li+ZoZVYfKg1sglLG2KZ/q5ZyP7ISZjKhlTBfEnV0fxUmJ1VTTjZh0ZFK65u13XMnDd
rpBCUju2xqaSKo/eyI6xHarsp48hX9Kp1rcyz3Ce+pcRyoCdyBDZ64hG5Q4IWXQ+d138zYt05a2y
8Wzz4hwZblhN50kPgMPrXfFaGdBcvQLDCA95kWxyflWVzj5tOG200nRXSwJRijdqlp5K7cLDkftK
gp4aaxvLsmYIYcjPyz0lHevs9Za7zZR+GXmb3ehuj/CQX7/pQbarkFX6kmpudGp8DIc7L17koUS2
lG1MCV0vRNSmBbC6m2IzvwdfTcYYjchNk1fImUrwQ7+Mx26KlEoV3Jm2PpxkyDq6sYDEJ1YImtJp
L3IwR/gsm9mOzXIjgUxFVNk2FhNrCdoyYB22ngfF1F7MIekuH/tkcsQ2pCz04PRxfFR0qJyBEmkv
Q83Gd1E52glkOwGWg0I60l4OeG4BdUtcQNxNr95lQFouf8RlhGaiGbTMlM7b9HbEGkOxvL8Dr9Mu
RoKJlJz9W1NiSulQypXTMvG8XRxyg8g8JR1wGJr8J968/WXkbXJpgeStZxJrlo5b77/FNN3BaqMY
D3+MVdE50clhjZVNhlhtj8kMqpq1Zf7YmYNx1Fk13ltu796jTlj4h7IFsZTh8rW1WitE+dIephOO
mxaZgHyKfmWuGiO+p38VOiXvui1WdtlPa16wYPyYXgB0w2I05+Fc17N7hYvm7rC1yPkdmfmu9Kz4
ZW6xH/LnSj3MDSvybVkEL0pjzHyFFPNDDE4eqxKu6TJWDlow2EfwytZGmjgwu7uwB9yPwiXP4LF+
BIlhfK6s4ZXNef2oL4uepU9a0gfD8kPrd5+MXOaZlXPt+zEFgGkM1xtn4cZvQBTmVzCrI7waRsjh
plcnzWVEW8PDJ6noHxLdDU6p0zzw+NE/16qKcU5QP9RL0imay/zpd1+ZOPE99gDQLkjSWjqOxJ3q
FFT3WtRXJZg7uXLV66S8G8lbwpKheeuwJK+r4sJmNTka9nSuITltooAd9Un0mwZ9V0ZW+6Obx2kf
2k599rDueFEG9Zf0e9ki8Bzk9nMAc/OCJ2G0LwfIPrhYmFsHFcLL6LpoisfNoxywjmweJc725LIq
c0nH75iMuE2oFDhZSJxgkIJga47x6ddKQ5fHq+yWG5Sm49inJFKBsQWZ9lSiuzGEGBu2aqDfOfHo
oQzNKNS+l21Txy2mxxCj1e9k0hAmyVv9Ipe2kec+dmM376ylQFr0xgUQiHmpTA9niSXkod91dnUf
IRtCcuiW+mgdqD2eRwql/N9jySCrW5Nt9gYUa7GPAwUIZhQtlmSt9W3OjE9Zak3/1NUbGzrKd9Vs
HVmnWn8NYUZNt53at3EIllSY6z4ZJq+Joeiz+6IJ63PpAP2hCKs9yLXLPoq2kx3m4/PohO0jMpv+
McBgZj/wRPxOxnxLVVX7wj3iH0vFYaunW+N3hXhc1MkVabavXYvRVbMc5EwOTq9sutRVzmKAJaHR
7FQUR6mMTbWaHuSvDxEi91jFXeWPl/93pV8NpygafkoIPyEV1Qkr1bZlEil7CcrBtKZxY0fZZwMo
4GPdBDvXSdNrtGgpSwirBIBok39EodJ0dr01PEH8ZEPA1tMBGhwNd4oG6o+UbY274iEaBwuTYpUs
TdYO3zxqVfhLfkUXJDo3po/mdKb03xoj/FsbB+VJVWtUK+qO1f0yHKXMdOdMQXRBkd18s+1pi3b2
8I38jXk3o990kOlF2Jz1Wu0+mZVi3EOiqrYyHRlbnmnYf12LToledR/j2eWy8qWU3J3RTrd1bjGs
wRat5S2uaHhzLQpOcoBZOmMf+SKmSmOcK8ckSnBR+D3g3ybNzjpJRvmxgqOHm79Pkgs5zky5uWdF
r3vxFwVHx0sT99ULi7hfaZE1P7rOwdG809RHHDvcq8dNv23YGf2Ik/4lVZvqExzx5FxWUb+XCdb8
U/EBLgMBC+6iXsuOgOebL3mXHmSeFUbjTkVn4hK2cM1nNByP4kqJhrVNiSC2KH39l11ltXHQZXma
4qa6X0vG+HHi67i8fNXlEDv+xQMIe5ZWoLrOfYMiVpjHrHW83NlPQ4AP1NKsZXWdpfaPzlO1k8R4
hHmPrq6nVzNt9xKalmUS21k22bOBo5eCAJR8STlI+sDuphcnUZSzfNv1LwiC4pggGmggFJCG5meh
zBSBHzz+btVzET5Glf1ZyDbSwltgbQ3ZHMrIGfQHfnFVjsar3ihUfgt9Qk+kML9KuqqrKxDsFJju
JZflx56280xkP6XXooZ7bLEwXzNdJbYOD3YJHHkhyciB3GObOclr1s3BxS7CftOCCiL1prCL6gsU
+krSStIhTYAQ1WvidFfTmHiJz2r9ao91SC0UVoh0yrDkrkQoGxE7rmAHRbubPfyxZLhTxNOD14z3
t+vJRxYx5TsFvdkhCrMnIyHLPeTmjFh24n3SEis/xTHudNJc5Ljv0bEmM7/0mmPlPjV6eZSWHDzz
zrHwzJMGtdIHZKnnR2lZttNimFWzulomW/oU7fy2AyS5NOWDp/HOMr/2bo5M96wm6l1f4Jux4N4B
UdaxeudALd+bY1xvsf41WW4VNoI4jXLmp031AmJSgQBahuNN1yDf0MISU6oGZmpfZRiDeMVlWPB1
vMCffNVxnxytzd9qON9pobwVkwU/crS+SqvP5uJsWL2+lWbXhYtjKtm3dexywWis75HV6x/6cC4f
cgVbTMS9mn1rx0Ac4xxLwdAYEdjn4JVhd7CwskJuLZqerDaarjpFPupHrHQgAJDbALzCQ4Am9L/3
pqSKulr5v5pmpL0P/mOuDJbePo8tDN3Mes/WNruip5teG99Kr25dm/eTupOwRG593TJAYtz3yUHD
tH0jvX9c4zYOgFuG3nCvH/4YN6gNaHxluMtCxelZK9vxDIVvau5ajSKJlP3X/Mst+AF8ood2c0eF
f14eoF3IlhjZAmF0lJ3j4x2yHyw/vA5z1mJU997KR7WWVqV6CcIa475EuvUKocvdOY41fx3y+d5a
yq1prr12VRN9yV1v2Lu1Ft8XSjbtGtf81S/Wa65uDnvszeEYLU0xNorj+qXJHeteQgZUt2sQGg/S
57khdkDittMU3ZdGAeva4YM2O576VkDlv1JwTjedPqhvZZWROVM0cyu9XWNYy30VHuyg1t4q1cDQ
tHGUo/SW4cxbeHbn+3G51Kwlj4GXeU/SmSVHL+3dz78/rodVyCP9nLlegC7iUH7pfnn6oLylk98/
klH6YS6i/bOFKWOstt1OmspkarCmSxDvrVZ8cbrhl2MpzolytrIvx9TeOcVA6XE2cwShO81muTeV
/SZE3pZNJ36EOCuSjQ0Ce6d3J4O8HlD/DCLRgAnGxYo66EJBPLI3WU4dr8V0pSWT5nkaBbJS/yLm
rKt5K5jWeg/b3SaJsXyedI1IubNAVEr8V+1FHbuz7u8kt+BOuD3aRRpsP2QP5FQOE9mDCyvvjbQM
Fb2LOzlNlOqvCXThehUJfchOUNwCxrPqFts8fHYtHrrP6uiaz12GGXKmq/qhTBtw43aTk+f3Eue0
tjMnPXftrF1ldN+VDYyCbVCDct465YSYWeFc16F5CxymbKkjy1g5IHlVHDwrLzDl5NPszP0L9ZIf
o9eSqAnxRUe55xp7acfyL+S1qAaZftS6xH2SIYFrBPuIr4iXr+U8BcthIbQch9rEF3W5inR07uwv
FpT7W0jiWsjCdO9TmfrSTnF1gDMQ8udU8zMOncNGC9D6DfP0LCOyuKoO/B6DMwCH+TlRMXAht57/
b0aEGeyEKGPDbbka967q7FJHA9iyHiczik6Wor1+QLusp/wS7orcCC4r2kVgLKndIyFlwidTigOP
/fSTbYBGs5B++tVGpLgL/1dbWCikN3n3mbUp8B6f3D1iZdqlrq3iEBRx9oln9vskG3HY1vR/eTXs
tTJTMR1nd7UPKnO+H0rtfZKuWNnFgkmyMvWR0yoPGQnqG0f/Tx6/ttD/he+Pv2ZWbxLk+fkFKvc8
1eqdH5bWW9dDiTYNJfilI5XM/2Ty5AAo7quydr+7nqJsJi8oX/OetwUgHNTpUh+JfXcIjtigOo9y
JfhAeI8ErXqOASify1D7UQ5T/Szs5nQJIaiyhsTKW0YtIWnJUAnpHdZUDbeyhKYs/ysfcZ+EIXKQ
RFUuya7eUvR9zv1N3YkF3Bqck+h7nLbO6Zb7Gkr+0jZPD4FXnwvb1wcAgHYE5HPV5sBbLTliZnyn
pf38g/duhPN6P99Hmak/OQM0V+mIkiiE6O8nL24TkVuqVQPpC2akPk7nEEu/ZgPqZjlE5mM92dGX
lp2ChgbVpm2KGPNzo3+q5/4krNN+oZ4WOPOQxn6ViF1VrymlvAfhoU4JOiHQqeuzdFYDQgBVZjoH
mRh1TnTEbx2w6EKI5enrXswMxTWZixxHvne8GFu12P3ZREp0WtPWvyn/aWt9iK/vwcbQ19iKpxOY
JU+Mn+00f8oViExOG4ZXOUSR8rWqCuvuFmIZFV6nREPwJC9AzqAHAKZCLTx0ym92cYWhHKyuzc7J
Yign8d4pftk+j7NhdtX9XGjeDoWV+EUOWcvDLkni+Ows2R2JpcbRaoL2WRpToKWXcLB+3uZM5vDZ
gd4R/pOgkrAZxKRLKbUvGkTD10hPqRBAr0EQrWQBZ1olgMeOx5Sphq/wUA3MbJOOzN/Sm04VZBLD
Rk2Csmcrdres5TIgl4WLysqIOq3TW3+nxn21GAKNVR9sWqszP6tONOxBCTj3qguXRy+C7pCFLWDL
yH9AM07fpXE9HfSxg3/U1cmjPQMlW1pyKNLE2HQdFQ5pOkbsnWE4lhtpyizN1p+UJnGuEuqtsLtz
Kxe8/XIRpY1qbNdOk9/NL7Nm16+uWpG+KfV9F+jTnbhO5q715GfK8JzOSUWlcT6K66TfJuNZaylY
SbNK4erVi3Tt/3eSm8LVm5Yy0W1STtWZV5WubSt09nHJBf8g7tMooEWnQU9zQPA13tRe07xC2rZn
lHD+HDs0fXSaUUncBjglvHahJWPj2CQN5Nk8CRFvVXYqqL0qfwKi6O5j9BcPsCl6Hr54pSQuhiF3
zuKdkhp4iae1ffqTbyRt6o/ZQYHmubHDlkrjn4P41ueiIR/qZ9Z/Lnv7LLXGrNNwR1XJ9rUCTMBh
n35c8e5G9rmfQ/upHJAn9Y3kIGHLLeJL5ofjVmDw6RT7O7uB7PB7klrrmInmGNRpc/znJBnlpqhm
yaTIrLRtqvbjJXQA0Gsjgq/YnpDKL5PXeuHnZXlmHA1Krc89jGPWVAxBdmGjUdj8y1MHY9tgJvxY
6BHPb73IDwYMq7e+9z4PStD8zbuZ3F03ffFGDH6TutEvZWRgUgv+aRfjV/Rj+WCqct3RKXmhO1kC
h8krs72lqePb1CcYD1QAtfUxRyLPxuIla9T+LL1zjwKQGQX+VXorNTg3nu4+S6d9V05ji8x3nbyw
Fj/JELNqkocwRmvLWS4/Z412zn22bDJFPjzsVH1bmfnRdFPje+kjp76YUrpW9yuhsPy5cHNUXHzH
OHcK/lMxhNvd76HD1Dp/+wx1yJr861AnVz9c9ffQeOjer6r0w6KTZ3+4ao72r64n5QtGFsVBb3Pl
jqwkHtagVvUwKt/AUhkXbNUNjAaH6luWdGR1wzB9QBMne+UmfpTxt+nhwDDU6P91em2P79MN00pl
ulzW9xy4VgmU8KbY5e34rjEiwiGe0bkYeaav0mp03zRAsjAkqgxYG91wkY7WniEpjUWLB/XEL7CX
9vtAHPlQTXj9MFnm/L7CHx+p40q6C0DDrd/FzKD+zVT8N/E4U02PzBZ1vT9Pk7EYNljRmjvpzzQl
uMjZrOvvZ7fYh9nS7bloCry/r8DN7io3nx4SP/CwYdb20rodLCDyD7Bxy31qGxNPKMaCFeY3JKdO
BXvSmsIT99P08GFa7CPs4Q5kmoFKyXvYH9Go8VCaOEhTOgS1jiH9x471vZw37E28FIbRh/2qBN3I
9A+3y8ol3OXa/4MOGRzxlBu9TLlkul9dlZQVUhnqZ2nJIVcLyqtLpxyaKeixSVPN3R8dualWV4kl
XPiIpPIrMlHUY9sCps1GJvcFViuTG6O2uFS9bodb/WuwC8pct/ZtDMxTpKXDuF4nK3XVHGBqIx2z
WNHKagL5pMXEZ1lYZDn/SrURkvCQBYgEc8XJ4OvUDbbXWuqvM3u/SM7m0B8g2zaU6fCFEXOY1QLG
h5oVqll4dqo+0++lezWTWfvrMnrooFjjHpbqIVD/PGbjGWGaYZDZvADU8uyt3xGVrgqJkjLG7aHr
Kh84yDJcBurkKk/FWG+scWjtg2TXTaVB7ROpg4Nk3EFHT93GaSIV2POSeL8NSnubQWHuFDj21j/S
SkmQqTEwK4s9dsNzq3++NUXaWpqZB4lRXzgtt16Rtr41V3/XKAS1npNHQVKzyN0XqK3pm/ti20Pz
pmVO9xK31V1pxs0befgY62zv69qn2ssXMVX+DDpn9BNOKTURElfMbAIDdMI4skpaesuRjIuiD/2d
9JaJy7PPmVg6LL25gQlQGPrdvfTCJnlDPrFHYIzORYJevlhsFN5prpXhXZRLarBR1yC3GfnJfm0u
wlzvGl1Lj1Oa7z1lpIEC5S99D/4p5HXrkcKvXO1fLyQ9M1nO7eqZpcQw73G1NvUfnuo+T7YNFKZ2
y50xoSspTThJ5lPWWO4xRolmYyxN6VBTtYPb/1Mat6FYob4BX3XOEhpnC/NEG48ZiwzfEWivf7EH
17/oVomAohEPwCNIgkFMHzFCXmKofp5Uq/wb9ZetAHlUJVcubO4Qf1kAPOmMeKfTs7lDosf4ktvj
X6WlGY+t2pafl0lD1TZbe2zLV6tUd747Fj8qsMpbDWG3ZfEALI8K8UFnT/pJjd1wg22PuyhwMGSy
O3KmuLng/9u8wNRhV4koZQSzfF9UQ3/sJwznGwSSurBMv9S9El/i2A53EpfpCQya3Il1xJubRXE5
HANkqC3k1rC9RczMSec337Pth77Sz7FaaJwA9vMHLTlqUQK9XdK3v3t9UGWvaPUmx3nplcGBNTYs
PUZavJDDOIbi9KbUA/x/TtYIXWGzRD6OGQBK7/tUwYkkU8YnkjUpJRBfAx4NeYR9PayvZI6/dqE6
PrmVn/mbGnR6bOjxVWJWRekC+MulJy+3d3xDZQHznyrjWiwzUflkcXu6xWOeGFeIkhgBU4a8xR2/
201giWYs2YMOua4sMZNDG7B7T/OxQv1FnTfNAmn5lxGLjeKzj4/FbYRmogSup6GGsG9WXfsa7YPf
xFAhfCZ+4e/RNtJXdumNHWrFwU81aqeTkEglTuV+AhaThw+xWfwd9fr8g40rBKqyKp6MoFfug1hx
ttSx5h/+MJzGpBzRX8bgxTBS71BbTv3N1ceNDFBC7KzLqA4vpFrUFy2IHzvZs4G0AaFdVd2r5lc/
RKoAMnvDEl/JnsuYMphvokXXLhoGg/KSOKH+XTcDb1/2o3dCyvxu9bFPDernlJ2GLZIT6besA8Iv
ysxkC83S9P6x6uxrn5nN16ZFQCIju/OMxEYCps2C5a539iVWsYvpPM9eFZ7LMUHjtZjRXqTk/JqP
er1TrMQ+hMt+1ERa7KlSRbW5uqbx0O47yzrCYe7CrTf689VBRgSKItw/6Db/2nRb/TDwmvmcABZF
kNif7wDAJN9zpKQSTLhJj6YsrdH8lDA3Y0jd5/sfo5d7lArrqwIBdTtk9aNqhfifj37nAe3gob62
TZO9GGZY/fEGwIiDYq/jBPcooWa0gutygUyNlU2i6OqdN+nZU7C4fQJZ++R2/GRTrcnXUKL3/dEd
UIjzx5yKJL/OBOgEqjrLiz4mBYgTjbKX5q1DmhEKcGhkedphKJvwMWZxs8G2COqxTqHAyIAySdOt
cMlWEn26x4vC+JKZf89kG968XNvbdmA1iAFFGnLv0CfHKQFygr3OnTQttX+P5UvMX4ZEjbrXyfXt
hsX5th0UH+4V+gJuYpmvEkNWtFYa90Ui9eDyIC3YJVpF+KT1fXgPF6w+28DNkIwop++WHZ/beAjv
GpMq31szoCChq/i+AmKY7hCyjdCA1dXtbMT9t7BOntIsMP8Z42irh57/0x879Lma0PxUKeW4922Y
JoZjRtu8afHoNMuHWLVxGaM0kWwC32gunhP2r0FrWsehUoutX4KM3g7ARwfQ9s9pZvevUD+NnWc5
MP5C2ChDiE7IcikfL/HN4MOFvJEHIjtw97jRDFshBkjHyjSYbGcfOCO/Jt7h18wbtyip89pqMkiX
EN/9y4d2rfqUFezkTmJysEoPr6yEG0Qv/UdvtnicdlZ5Dq35e2Al05PTlzxw3UE7hKSdrjJiHVaz
Y4nT3MVqlnGDHel3saniWawH/cXpUale7ke5DeX2jE3WMYmeOCTw/3NrgjnrLlmTP8qIW9yNNXUT
g+xd72zpGEwruUz60Yu0M3n14Frpi/1ktqjTjiDwKMfq3XAiz3+WmBySpfffhgzUCu9BpLNUjCnX
q8XDymHRkI+6B6e36bvwLwg62qGM9HJRxAk+Izvv4W9EgjZGrPlTPy3soNx+C5cW1cj0xYWWJH0y
Xh9/mmhhvzbhoHxypvQxR9f/UbqcBqmDXEedWYarJvV2e8g9AP9cS9WgsdqLKJ/0TnYWHt3MKXfK
SCbyXVBknuoQ5aQcwwYFL5ZdrPbBroJqfEXx31gPCKbgb6e42QM+FNNJOvxGNa63cW4IaNao1PM6
9jY3aIu7NrcuUkBVS5U0kOPz4Fkqss4Y39VZCypDdRweuSawa8Jj1OrXue+LjTRntJmPUYfNgDTT
EbCmMuY5II1Me7BssDV+1RYbWd+zzEWeJiUPONkQn9fmbYH/of1hf7Cewg3CNVi3LlhGJfdyMNNo
ajbuWFEIalsEz6QtXTNvJCqdvWvuq9gx7zwthSyH699F7LbCCMYSaJ94I83BgQeIaLlz6s/uPM4Y
eyfmQ5yXgbEpcFQBqMT7RoJBTE/Nbv4BaEVxXU2zR1I77IFK38HEzXkOFynhaaklyFkstQRpr6cS
rUUfGNz+eLfM0SnV7d6ZynEYgrDgeZdj8vlWoxxy5/ilt0+XJi7M6c6fsuo08SN+wyA+X+pU81Wa
fYMXHWipl9JFFMJr8ARdJk12XT0GUfhdBkGzRwt9+YAQUbhTAdL54AEHwnakyq96g3LsNmpqCyZA
90WQdcpglbs+8rtjD+sM1Rf/vXnrLWq9OwIODbZ5UvEymLzaPsrCLtLv0VTRH9dl3TBowZYfYH0n
a7j3hZzTH6266zYyoV+Wg9LB1NhKDH5Oy+oPHECwLeekhkVWFcjUsPo++iRyN46sGF2eSo/TdMnt
mgdZ31CNxb0cp8BuZ2VTcidm5qY+uORHwCMYYmdO/QP/hSLYO2oaMLWPjgt/GYPQ5SPkW+T/1FBo
n9YPMQqy5Y6Fpbl8TfnCt1nrF8UYlIflT36X5fp3yKigty0KsKG5/uUyndJYdPSs5jk1u1MMEYkX
9iKDJ4p4InmHH8MmgfJ2X8Cz/48+3jKQzb2yixR32BpgWY6R0xlkU0sFUbAoDaCgGUp5ahZc5K0p
/1x555hrr+Akb03pvQ22eYV+cX33e+dVDhodzcG3TOw1DCs5lMPs/wWOkfUcMCKI5PCHattsHlCm
jU565canohuqBz108SqITe9T0DpApXGvO+l+ChbahjluJm58Feiob6sJT7g0uQpaVHqlOS/Yi8Ch
9zbYCtRniJPYfjfWI4Lt9TPbxO+y62nJVADaCLKTPZTVt8E+U8fj3YYC6LCTUIn35sawY/ukK6m7
1zqnL+7gd2GCm1H2ZtM+MceHOzjV+NbIjSV3QTrskKyN328DnG1cCk/5/OE2VkABsyljmlYH+1At
4J6Dvs/CnVU5yTGZwMLzGteR1WL9gnTYPPDQrHTQNKglIYjX3demfgXt0B4iEPrrbkaNUqCA5NKh
mPqVf1zbcd5FD2DFSeiCslxjMhFu0iWafmSLgIVIWUxG92XqAJVKC0h185wF1Zd8jKvLKofh1CDR
lqavaOkJcTgVwA5CM4C7W3eXKaW6EcTAn+ABkEfo8bidMe/dARXSqK6ObViACvdrbEkyXVH3PQp2
L0njqy8OhF3N7fEOWVpDyRNMMXSU/ArgIts2rLsNT2rlFFAEeYly03lYrpdjRb9zhgFHjx3eCQDc
Ekd9YnMAZ0zrP8kBCuyhj1XvSVqOaekbJXbVszSDSbX2Zlv5e2nmddWdZ2PmN+yFwye9aZpDPDTm
WccU7pH1b7AdQzLdQMMSMM7E5ABgUd8XkTpsNU2LH5vYxm2FZeZw6qPui8RugwNF6R6ymre5ZfNO
H5JHYNXjeZ1EfkC7T7C9E1RRP47mubCUYGWNCTxImivIqLE/9jb/3eyWZolm8jY3nPI+8bVkfqOe
qe1RuONdr/jkVtDdWdSMfOdQLppLt0O3CDQlYGwOAMp63l30KmpNiV9OzUG1r9bDh4iEZZZcU53g
62gDxQ3IzOCBssS/RqHtXbGo0nEwqaiLS48EU0VhUJ0ghQEp7GKUc6vyc2J4G4XDDgiRAuym9663
60ivqbJ05Y2MDhljP1xKTiu/rTahQ4ZYmjJ3KpujrRjNnTl5MOqcBllI6gi22WanxrL9Xb0YLfkD
+J0BhYWzbrbs2aYxWp/16wM8bbst/1Ddg/zy5aAm3sDPohwP63ss8oKOxyvV2yjMv7zL6LMNsq6l
qWVbMLn5sVtASnKAVEnyZ35O8659SSqnQGxfh5+9DEio2N1XXe9SEp3DUzVZyovVtsmSC8p+Bor+
NIPve7OKPL4rEM5Oc8+9U6K2ucbsg/dTapvgMCx7UU7pf9hNd16f03qMJ3IWNn83OLHA3uUaYasu
PvVG89il/LiGRKX2YCvY3juoYlVJjFWxinVw6nXgQy0XClmduueMgsRdN/jqM1y8Fu9WL/s+GNFV
dlAtGhaFSV7E0sGFgRn8pg5ts1eSgL/Nyaarq3vDMTDn+n4GnjN39WFqM4M1MWjxpWCynklTOv6I
lb6toH3FP9Cto1Jqn3/55Qoyj6Iy7dtlb9ceSj7WN9PjrVMuo6mDenaaf8oAY+NscTzuFnfjuffa
u2wa0MH9r3gfjKwnZUjhZ4vcYPbJiYPoavZpf5rJULMkpMQiMTkU7AevcpbGnoHl4PBNWh/G3YYo
A9XURK3QRvnjMrdrWYHn7Gy9L8jb8cG3jj+a2tQa285Ryt2tQw2GaGsmmbmjKuGDBIjQUcdHCM0L
HdUC3TPP0iEHFZYCQvhylIC1DJQznjDFpUIu253sLTztfmupbKAL7McBCiwqOjeNDjn7fwt1SDey
f+/SH7d5tymkvqNtGYJJtatyaxbc60GDZuhC5wtI/j6bzilWEjRfZ6h6kWXmFy32f0hL4qGuqgcd
eb+dxOQwZ2m7BSYyAWTlOhLL4A3KpbHkCzaOC0hhOliW755hEdQXv6QUrM9sBtjWmQ/ic+UB5sFS
JBkOlvSQto/uZ10FsHrpLOxOqvjBLEkBrPjiXP1nHDtWswvLPtX1AQa0367IZM135mOmY8IivZRy
iwfdU9aZ8cLhj/qrFlnGri8Ld4dfV/9g21b/gNrl8GDG5i/HtfKjhMwlvnYuw9JyX9pasI68TexZ
4BzVsfwqV9B8/tvIJJ/S387O5mR3u4bSvWGdwop+2UNtJ6VEIMTAsji30AvJG/+oTRoYkEJtSL8a
7tYwnmUh2Rfmlg1w8ipbBp+bUlp+r7gbUwtM/hePelttAzSHIbsMo7eeUsdHY0ui62kT6/pe9WoU
jW+jKDM2F5ae09HojWJ7g6F3ud4fcmwVtkYGyOHWoeeYK4VldW3D7rXX4NtJWXFoHWg2E5xVNdRX
6bRbXKsM716JtDUuxUApJP6OS6itRxReSyBtt1Jtz7rXgaqDG1jmP9ziU081BajOuL/FZIiORg3g
HuXbLe65JIhwLtH4XS34WHTmdWTT8uSb7eGTnNXueC01x7yYs2Ls/XScUSlN30yyiH8vQxewz4eh
g59YFyCa70PRIHsrC8OWoQHI6gO/jLJ/w3AvrrTiXrBmgkiDT3M3OpV9/e+QqbBEEOSZxC3VW0fd
Qr8n3kBqS0gmzil2KmHdl/tpBI66mZSxOo2q+nCzQAFoPF5FQUxiXmJXp86auJupE6+z5FQOVRXV
p9EfHupFU+wWT7DHuMAD3Cm1nqobv+jDh5ld1641yu5j0F16XMUMj1Gf/r2ORmhncVFehLn8Fj43
IzwgRA9hlCIoKhOWQ+ulXzWWwcdbPPaz/lAuWYGxC4rr3Jagm5RiOzWk13cS85J4Mf0EqrD9P6Sd
13LbyNa2rwhVyOGUmRRJUdHhBOXxeJBzxtV/DxqyodEe75r/3ycodPfqBkWRBHqtN1RGEaAKQODc
mZTccFbZgKipzCRPTeNoL8bFofNAukO8QU8dXu5lGXibrRfOIe1cqDfeOgq86EK+Obrkrd9T+f3V
Dm1MxiBIZKvayaOLGOgNH4aCOG2bdJLTgqE1TyynoCGN0nqjTt8ipAuObgwnaF7SFqdSNf2df7ss
ug9lkpWnlkL03SCPyV0z+MmdaIoz0ccjCnpQ/xSDdwb5c60G98wCQa8RJ06XFVRbsZF311OKXSaC
5WOn3Mlt1VyzGI5jl8TRHxXwUrtygz+N1DHR8JHzB+ok1ZFEbro31Ux9Dqz4TxFhpu5dribRZ6TI
UaLhGUjkPPpJrwpZHHy62FOrf2/KUxMUxtuoo9lvwZpZtkeUQlW+w4GthlsF1PnJRgxrn6d5Bzwv
psoWaN5XubMuhkFKOqiltYne2Pc6Unr8w9P8ucCwfDs0sXNWhwKgwLxepZX5upUBqtrxtJsK0dAV
Uruijw1VgY7DtNPspxipoD3r8k6BVQlKQPSlIkbMIX2EVfostmpQnlzHTuVLG2qS6gpEoLRTp91P
4BbsjaazAf3DbeQG9lughtzoQVaH7zzkv4WIODmr1EvQJsAAjVZfiT5xCNmtJnWb3olWMKrQT6vY
3NY1tLoeTNW5CQKeN7L6iB0Mpi6/ukSEGMSYJKEs/pjwzLNLHEPfjD15hrXeoPypK/1DPrFu+qqZ
DBPAVEId/wr9SF0HllfcihovzU5G+MBtKmxLgsBae3FgfyGFisie5/4ArbfxouGcjlKJUzfEVD8r
+0vTFigYChZriFZXkKfV9KX72ScCxUHq1Fcxd2G8znPnZRKEUKaV5THn0wa7bC1wGAKx0UXFG/5T
9LFjsHh6hz8HmmOBdCxNcSa/j3qH7FjC0L5b1hHXCCJkUoNOHbeOKJr14PmP7FhMdhv8wY3sryOS
gHeitfwdoGzHE5zm74F+DlQ1e62KNrjpafUpCe3sU0S+/OgBmNmAsM0+mVUvgcRNIUhPzcaowpXK
vuQqmpZ/4eEopLxmSSs0WZHCMwJjL7SalMHAMqI0H/kNl+7dPPlLdLewGXf9ryhkid5FKV34Lsqs
yQIHjjN85gZ4AZP8tlajeX8J/ad5LbWXd7nmYlZUaMlzhjHrRk/8cF87RYICmeufgiSzAZQz2jaF
9eBgwigGvakrtutX2yKHkxc/amAW+yxKu30DE/y50kdv1U7K5UPvozkTKp8hq+fbcSz8c6Z4AZCx
mjfK7Idv0BbmUKQCUAyNUv1haHVgoE3l8qA2PYzZYRuviqnuBVsTMLWPeO4Q49NqpygFZ3956Czi
rNo+ZJHvb/vOeTsbf50to8sZEkXdQw+qffsv4rIBFAS34b2b6Ln6ye7DNVWhASwj2G8ZCYh1iJ7R
l1ZJHmecvFPsR6tv/0q76mspYcam+q4NrsKzbzl67/hmQyPFGiBAt5B1MkkuVnoy2fTWmHOsyhYY
731jPs1F5pYdsqE3NaqhUXVunKZ6QV5ox5M9xp2d3uxbvVR3NvC4LxNoqS4c7zlAm/pili7Frqlf
jkfu6kNRAKfNuqOGbcrDOKRnNSuMV80O5DOK7JPAsEbefci6A7qmoIOnJjafsF6kTNuL4KHoqNKa
OLaIUS/vH9PWb25iUFd3Df/416rNsKuy/WdkpeWz3g52xpNAe+xbixtR6shnU9PHhhI5aN+xLKWi
3mSQl4Y/vagvt54sH7IyVXe1BpsvdrDUggCmrILISp5NxegfizRZiUEhjQMN5pvhkWEVXYoD7rAc
PXbgurdr86r4nLB1s8t2+AoOl0cJVzXuyI1U91U/sN2yXW+nQTTZzgScPibJTDL1adESEfSc3Ggp
uf/SFyExtksRQjy9FwwRgUabdOuojTXscwyQctNBzHNjl2cYCqsGu3RsTDdZVxnPmqlId50R55hS
GMZzWlbjDbnAg2hJAV2YT2dBMz6JHjkJn2WcQAGNM6QqiKVYpp+dxFpKSzqyxDdwJ5riSrUfQHfC
yo6KYpia8nagXLyYNEV4eiZsuMDOZUk87qC7lWdgVDbCaZM6EN65U714Gu/tEpXwqVMEhRIcmZ08
tUWn2oRvMfOcJTKNTRI9Y7THWy+6i1u1ral4czp6fB4BBSpHtc3Dgy6lNMWIODipoTsHRVetg0xx
3i+a8Q6OBwbj4hRKMsw+pcVHO0zK48fhd5HzaRdYErfHYVjNbbfTxju0GgZpLU7dAvsLTLyOqfHL
9lLr0szfZHEJ2K1SUdSbSl5UWXN/NtIUbXGYI8Vp2UJc06sxXAmijehD89SudkgX/CREeLC4Zwxa
I4XjwR6irwIp9kE4RK3kQQzO2LJl9NfAAj9bBv3EHg5xmH6drSTFwiLOkVRMXZKazwFqVuCDeOyX
G/Q/yZ9J0dauYr47VXPRekW/l2vPuIeplpJ8yq9zhGpF3g7L92G9hNhKod8vS6F2sAZmsTHGhC19
rwYnnRzDyhmk9tnqrPgWZuNRDIqups+2tmNWD0U4ts+OZyIT40CsEoNDl/TbDP2CXdPL3bVVIZ7p
5iQf5kT+VpS68U/NrkBfSSZMZ0Z89voA2s/a61PrXristA6wmC4fHITC0AcT9iuek6OzqDrqYQ4R
AysnabrTmw3EYPnKscXMWKiOhREJ9cyL7LVoambUb8LMK+dRuY1vrtkpD1kgqQ96PnFvrJ/6zq6P
yMMkxai3PjJHk76zaLZjPWDEBzG0g+yPzjZS0H66FVLQc+gA/QUg/vDZ9pHq1BTDJRdJ2IcVpzA8
kIbPi7B0riACpIUm3zdU1pNOKi66oRlP2HpFkKypHgmaRdsgjIlKzDzoTWwK0+5e8yYvLyJAxIMB
BEA70TKQMNCvzthdkGQ2nkSXMpA4cRR/VWUs7U84C77bww0qoY6mHio67oTEEAddVqxjEwU/li5x
ht7RptIb9yJaYo2cK60Na2JfTKuJAdz3rKNRSX+KLhH2a7o2kJifL4wocqbk5QxjRvjJRL8QTqgA
JM845AXNLOdRcR7UT++QyQvAOZqgzgjaoKDvlsl+nrtgnaOEAmzOBwOIFFnfKD0HyqjcZbmDIkk8
pYUV5y6ausS48AJ1shEcvGgzKNvFzij/4Jah3M3FMtcunz80Gw0S6TxadOlzo1nRMe419aFqYOHk
Exhe1Bbzgk9XZQV/a5bwdkSpUQSLUVFqLKdgMRc1QvdRVrBABtwGwIKCGqoNQfB1SqHAvAj1i1z1
yrAZzDrl6dgr2MEzIiF2P6zmOUnlrlHBVUTaZZ6T8GS19pMSEeBjHmRPIoMUtQ0EnTgKdzOvemmL
XJSIEWepOZRrdl3BW6Boi4lieMlcQaMG8CZSR2ZMdja3KQbN8kNCjsiVDfvsKnZ6QixqFwnBos6R
HydK70ETskS6gbvaPA8ttiPAvZNI7YhkTlzVGvzIvDks6Z4i7N/6fCNk26mY06er8ZuDpE/t6td4
o5i0lzU+tmeeY4KImOk72i43eEDKa/vVbfCZFQefbPhVkmzrOqj+faUr5QlrOnRQE+Bv1wGjla2t
kJ8WwaJPnFUZydWg3y/Txdm8boV4C1vFchcVJBVBrHAxcWnUyV5bp7lPOlnv/E2V5xpGdYaXk/CL
szv+W9mdOFsOhev4b8MfYkqzZMRrlejUTiKL0wpLiBZgkqZW8Vncm5YbVFNbT7LsZcd3zshidBrQ
SOIc30DWE3D71wDOcD9nLEtJgCLEDHFfRHcgO5QqwMEuU1xcyaMA3+UmfhkLNKLIo12tBi3+MZbV
R6zo1krrKxjDpccpQ/ssIouK/GA0Jg+iBRLnU9Ln5TwPQxF0wpGRuRODGEB1KOug2ShWbQzf2tgt
ogJiVCoQsHcmXJRoqjrq0JGO4m4mXlBQIHilluwOp6Z4ueWI6rJvj2g+BekZvhNII+TYwrvG1aAa
JO74s8Ou+j9caIW7d0GKK4d3c3uOdFzuuGus0EJyXHKxttRUPxd1r5/1GGO+gCJONrUUSeHPAj/9
81TEqODv0Y2ug61oLpOHKg/a1dLphMUasIF3J7rm0SVakoH6SY7Cx39vDSQpHezXzr4lt4jHue18
tvTpVQmfyYoxig5TvN5+Gygm6+0dBT4cjKaVOoRGjoNUDaj1NwhLGcbRJ8k/IAsR4ctgmN18+DXq
KtzGqFExEIpAkKB3MNLP/EBo1Q6x0ApWS+Y/2eYfahYqDwKemytNupNhbm7EmDg4+Xd5ChANtGHf
AkS8p7Qvpk+2t95MHPHV8lfXeLFs9CbBF256O0DZInq8vBUi0J7+MnE2qvZKRd/gtPTPM5a20nmb
0kuix860leHgDG1xrNPxoZUm7ptWXeOhTD7HCc6AgeI5Z8vy6rNdZ+U2G/GyzBEia9HGWWv4jl9y
2zAe28F8QsDZ+kKp1QMTM9rHDr7/JwyqVtU4Wl+SrOn3CZUScAeEmeDqnBSzmyZRlBMcaUzqp7Ag
U75mBuqT6N2SyFRROhLxUDlDlBaj7oJ9zmYwwIC3bnA3U2venTa9469zCbEc0TlD68A3h+9D514e
gPpt1MnSQdMxEuzgIey0qWguyfVftqy694pfWo/kiC6205QPlYXa6cWzAxcmTWKexwR0A3AvGPJD
Hz5VQWqvNEfOthgjjulJxlt4N6MTWneg+tVrn2R1NUCs/BRaUYhSEW62JFy1T1pd2LsGpCqpa5pe
p3UrU8EdqAsNSmrc3LdDqE28e1K6fmNjPRUiBIa9nI2Ru7eKct6vwSG9gKDXqirKksvp3rZttPDe
sWLvEFK6OSm+bdyB34v2LljxiWVSbhDftF4Q6KhRXDYluGGpsYEYbfAs0pI9LRSyX0i44AgmTsUh
rNSCPZIbbJY+MSewHG1VFHazdjGKvnWRol5bfokWtKw462TX33R4SLK3/wmjbZVCvXaIVIuuBTIr
DWHwLhZtYP1YgD84CP05L8Mx2fGH8yJYNwSTsp3e4LIzIDWPa31ryhsxHhQukEjf+uuDxp1oxmOY
bJOhxIF1gYMI8IeDot4ajHezFU1xmGOGxs8maOC32qz0lkQOYBLfVNfuBN+IC8DSIXtoIVAqDumn
OHXl29JhAF0ZilYio4EcqlA8ReBhXPuuPMzz9EkTFaCjuVP9toFTQ1P0JXpc3EWW9CS6xFT4hl8T
PUSWKPFAjfu29NohQ78bh6baiWajgrMuWhQYRNOulBctcYObaDmPCC7rr5FbNLdEaZ5Ko5Few6p3
TmI9xFJQK/MR1Y+6h7Fq5e/TSZZ580n/Hz3/JcbrqvpzQA5ttD00+MPi1QQAuNWgy59jo0vPdhSA
DwOM9VLZ/vfOQcZfg7uMEnjxR5NSFh8118PWqIVO6I3qwa0aFIAzqVrraDN/y/lk+0XU/AhK92tp
p81Va0BdDzab8NBWk28ujG/MnTTjXjLZRcmBBWgEI8Bvsme+uODnUbhq0aOwJ/OdMk6/DYG+6YGS
fTKpLh4MMLL7ArWHL7pxEwuWkmxt9THtjqh19y+hD7ltulAuax7qJ2WDB2LRP5gOkGwHiajnyOuP
tamZB983q9UQ92xlqwa0TyPpW/HvFJ8J8d9l071Lw0a/zP/r6bNiBF2DUF6vHpa+0o+8rT5QhZfF
cuWv5Y1xpNDjBsfZf2ipNYYdLC97VPaicrj0z2XGabQbSLSKUa/R74FdZZvKk/PLEPv9Nowz/dnK
sPOT1dD7MyHDyA+S/tdYxTcvd5ovmqrL65SHpwdqFSCf+YqcGlOP1pGmqPe64SYrv9XtZw90zzZ0
xuScFElwRuxG2tqypT5ndkEVuCisH94GGaPkBbWTqzMlDd0pmzjW6FYFJBe3dh2TQ3TtRJlHUFSn
bYnIZhJDmYKWieSJWriUhb6fZH2W0tzgmNGx7mVYS5TdllpbPuaUspY4MbLEiCYGsD+LeUuFT4yk
FORWAB6+dH3trQX4QsAwEr5Cm8FOfb6jBuy6NMvxC0d57iRiBJqjiGQwmmZ0E119UFWXgaQcjnkW
Zircbw7cfjz8IPJoL+lKcU0zOW3/lEJJ/aolarvFUtGHjTVoN3HI4W1e1CTdl0jIzV2iP7aGU8ET
3jmY1LRFl6ljpIz3BNJl03QxUDhRvRdL8lOGeQg8NK93LXuV292WjHh9QeAquQ2Trn83uNWuJde6
boI+uS0Df48Vg7IGONDFnGUtwpQ2ha4oReMZkcWJM2L+mU3qOZ2k54jKSe0+9dv2qFV9cYtsku4x
yoOPsqU8tV3pnEqnUtOVVTiQGqrecrdyLf88FQFzrwiYY2uSoRRIw3YjOkVQ4bqlscYKPDvGyL7U
fgR8TykM95zbT/CqnAvuaM6l9/DK3WiTuOqgcNNPrRy3iLIvusOoFZ9FoENxGgjGtEBf2ndeWQcY
701x8dAFW0PjTRIxI0RK7l9pf5KMVN6VUFqnh5TuS9oGaIOGyfceOSw0wdPkZqEHgR+pJx5j5ggB
njMt5X1EDiZ4pQGD9602+BxYejMpajsXrHu7V9tBk4FubvRohyvo29m1E3x2W2PYFE7fHMWooWpH
PlvFUxM38q3Rw89ZFgSfcelS9rllQ902MGJ8E2RUgrvOqrz7slCjs1329kZnJ/ytBWsnBJkkqG7s
in14nvx+bIU3XtkEwHVD68ofja9S6H1qOrCwysRAlo3ow1gt1db1v83Dm6PbKTyL4wBoZVdf9+5r
L7DJ3/XZ1VST7Cr6xdnfB73E8YEFTSHTALI59rGeZi1TuypRDn0ff7FSlGg6JUfOHXSEM2EifC3E
1mo6QzQVZl7lO5sPAyI46LJmjxVStFpmLKtMf985Sn4sPXwgWoUkc/w4lnV+REEt2+Slmx1xbkQk
M4rGe79K1f1Y5eFdPrT1XSTnzb7HFxzNQ0RwZf6SFznEYtse2u5bHqYXbEgmOdnXAnMNb1Ua0X2e
yt43jOnUlQkC/rnV4beATWZPXK5a1VXu50Mlq/f4yg0bSW30zYeBCAQ4lAryKYHkaCbksinaDrda
B35v7vNaVzvbqLCicKreW/KITUEklcFBXEl0DlryHTxOvgY8DQRNCqLm6vK66lS/zl2xayPIUcX5
Jgy8ETsWmgjCD4hFowPH43E8AA+bwDSK6n4HCq7yWz+1uozd3HLDw0riuxaBZRJdYsJyIwz1+JPt
RcVepO19Tf0rUDAbFi0SgDwXi9Pl8FFcK0yrt8qdVT+WkwyQgfVkFgfmt8SUyXpIRveg27axH1BX
PZpjY10BwFbsAe3yc1dLD7hDuVhlu/rRAwyVVl37XUI7e9oAFc+qgwFiiwnVWXZa9YS9FAyT2K0f
SLKjxoBo4hcvSZEF1LW/QlwAEN9+jMtevXTCfqINlNWHZlX46d6R1YSMAoLqIen5Qz39pIvf5XAy
pawU/UX8wC8/60usGFhiUXt6Ea2lX8RGAT6SdoD30kVxkU9CHQBfmsQf11YBjUo0LWUMzpXl/RCt
ARbYE+z1xzqUh0vrpu2TZiTh3oIejrI8g62Z9o+hN4/ZcKHWI5DPvRRr5j3GYJtFH9etDBiTg+ms
qfHLMbyQydGvjORT0Zf149i+DoZfX6PRQ2xYd4MDaVt8in0V0NzUtwyYPPCsyqJ866unsyLVgoOP
4/dqCeZmYbtRfxbQpSYzTFx8vK8z4ukDnEkAm6rR4z/nuzP+aRD4KRIQW54n05WouktmJMHGHKPV
kKUWSrzPOcCEJ4O63rPXYWPqjKF8J0J7PXIgK0jKRPdRt1jFGlvxTzHl9tUyx/YkWuIAAEY5uCZ/
1fIvHqSdUw0eCgIGd4/jO0AiOFRYtApgrhm16EcoZ620CaYosIyK1VvhkQylhRFHN54KPZHXNmKQ
e3Qh8A6yUBROlLK/weiuH+VcD0615fGtimSazqDf5y5qGEEN4GoBxolv6ii+x0ZdFTuqGx32Jb++
1/PjqxgSMw0FyerIgCo4FY3lsfmrN+ruLCrEyNaW29DWs7nAXEZZdAe9FlLWVG8uM8SvFPcui83o
gRLQpsENDVSQFbubJPWBLP3Cxi4o2Xh47DPVuAjILIklf98KnTEeZTUFMlc8WZIIsm9yVt16fBId
UixH68aukLmdxt0g4PlmCldRd4LyPhWip9uSNR2K2k7RuNzGUW9c9CHjniW6xCHGw3nqFw0PH+cZ
OlA6fJtyb7hbDmObQxwLtf4uK5usgDpI2+xKRLvz7CTiRNcyQ5w5vUwlKb92lRbcNZZfgANFfLwB
MYUlTOp/9tPkK+Cwjvf5jT6lW+VjryfdF9+eGHiuFz325TDsWsVHXL5ugrvaaQ91oesrTM4RG5oO
MaSZq9Ra7q4McmUeEH1iNDPs4drgPBTgybwRXbVjkBmjEr/PdCc9QA3CYsuoyofM1XE67qhbz6UT
0Y7K/Gc7LLv0JNpWAYJqnUzxol1NLKVCb3EaqbxiN8iUUHSjdb9Udo6YJ3qMYdyeHCoIX/tq0iVB
LvvWZ6OCjx2GypI+Bre/T+on5cdpUkJO7+s4TXL+YVKPOjdWCWGNMikZ8FKV1CuZunWR438iqylp
+5BNJCIM3gXiEnvC6dA4MYBt04sOS58HPBHBorLbiD6xgAFF69gasLqLaT8p+pR0shi1KCJUWChA
pOUgzsTBSzQsG82CO4Yivw0ovScDZ/jZJKc4KQ93k9MLc8WACFlWyY0kXtU6wM6l78MqedUhLJLX
8Px/LrwsYnmdDY32vPSIdZbXWpRSdAy08fahP+rY/I95GB6L6T+qmxMoBa7L/P+23f59U2Mz03Vl
cxWxjfpj0Lr4AVBie8ohwK5mv0zXRLMu0FsL7iR+m6balzdN6tez/2UHp3DX6ZW1WQw0oXKdEErM
r2ym5Uf2Mkcti43jDJEQ4IkZgVFsMqSIZmRF2ZWkChzlMCoBGlOJo6xCpVaxkq2H63IYO224Zta2
cLLgKkLFmOgewQrtwwKyyBIfYH2oAjhnucBJwMdM85dhsULv78RyS7c4y5Ty/XIfLrYsCSr/xnci
PM2VpdB2rKMUaI8fqlOiFgUY9DEWAVN1aylPNZEubT3fSdZLOWsZnatVS1uUxoIpWmtcaSsuJEat
co3ot3uTTPcPM+6U01xrm+RHKYF/F12ipCcOU1ddYcA0V+gQ0JibC6Ab2rBkKbfES737UbL8F71j
d0ql37oLlCx4iUqMnTUYMkcxaoVjsfXCUt+JJs7s1H56xdiIYGWkkC1ZZbYWox0EMiBYfFy9aam2
7CRwFwblZFqFHytPufFVDM2L4ajijNxzRKvQq0fxqmIFNDsJyk89ny5IPIX/p651MmiNqYmHbXCe
T7Fn4hTlwrM4Q4syOCMGUpPHBjCZGX8ovmaeoBO/HbSpaYxNkQLApVN2JBOpVzt/a3elV/7nqQid
Z4kF/rG9XEnEKEBT1sg+tyQhfr4ES1xYtC1rkLGCLFe15HrnqKJm7ei9f16awdSXj0MEGVDtb63S
2fsPIRQd42o1x4glxByr10LcWLAGmZYWU8Tgh6VF3zIg4sgU/RFptrZb+nOStdX8KvOkHXe2kqAh
CpLmFGKEeBJn/9T8X/o+rPzfl/J/9zLiynej1fIC//syUdJxP/mnmN++GkfNYZ0Ow03Mmi83LwMN
4G+Xfj/2T8t9fKnv49+NianzFd71iqvPV8RFDGav6PiP1/Tvr/v+6mIZMbWKGvwMlrWXkaXv46t6
v9L/cP0kBvTw8R/0rv3usu9Oxcv653apjvxeWW7BljRIT/l0EGedYSQfm/8UIuImPNlJnP127hKy
xH242m+X+hdzPyy1vNLlar9d/sPcf3G1//elfvu+NJL0gEA3oufTW//bV7sM/M+vVsJNJYKp8Lf/
9L/4o3/7nuLuRwbs374nyzLLe/JPc/8/34/fLvXbq/3j+7G8yuWd/+3Svw1ZBj683ctSJppkQeQh
6tJge2evBh4grgO757XRVXiPgitXgB3S6U/omLaBbh9libMVgaJvGe3aEK7DNLoMzCuAZGVEM0Dc
Tssg1vy2oGh6KPWskdrDTWLMcayoyk2h9fJF8tL+HGWehPyENXyxKXDXaaC+OBgMA5+Ttft2OjiB
aZ/D2EL5npY4BNDY2fQnwz71wklVqZLMeYY3AGaL9EaZo0WgmEIOgqpklp+WBUyp8+6Rcv6wrqON
KKjF+IC6veO9VpVirtJubO6KTvNfKQEX1JNT8xz2hf9q2sN31JrxFJpaaYiYA7TDe9ECB49yIIQi
0cq1kQwUmkFiVS9+kjsnWGXoE+zyspiMphDDOr071V2vVNc98KG33nY5FbGkPyrE5EIEYwJwhYDD
DXSaUZnY2KYr7d3Pnt1orwlmztSF8qdWjrxPfW3bJ98P8YEvNYSMXLbXWp/UOzFa5X27DiJJOYlR
tQ9eegpqN9M1wV9Q1FSmcmiGxOsqAd3+DWLbd8SXlEdfDlFR94PJCyHtvllpv6Y0EeyTEg8sV+u7
ewsF23tMGE5Bm+p3jpyrwVaTkBZAaua6ROQIw1wr5ZvoMQkwkXNunbu6xhB1WidvJx1hUt0HLD2c
C4nJVxcYBK5ScvfsIgwkZcGzReYBk7szyQZrp2N6fm86Oti9Gh29kYSM5WfmC0ZnKmKNXYJBIE3T
JB2NTBSgoqlZ+La7B3aubpCWN15MA5tMDFrct1F0JfejF6WQggjWenR0E1C4WxGcDnBlkFAy3kaH
sdiFbR/sRHA6Qh9QUGjZiWBd17UtKgbqPAoMtdkqTushCSuzsqzE2xgJkL0IzrLC2eiDrOzFn6CR
1MJPSfIOYuVYdaoN2+bqIObqGtjsrDW0gynh2mUUPhl/Xi6+TW16zsknfHJMXFtstpljGklPjmRg
kTh1+3p+CfWemu04hp+0rgoORlTEWzHqy1jNS6jPH8UoEnp/wrZxr3qWdxendq9y24cby1ZcDMCl
8rmBrHmwtQ7hnamZabVyTRP7JvVD+aw1ZfXcDsnaC7PoMSylVx2o2R00tXGvZ1G2bmu9x4muw5a8
TbtT5JgplmPJd7QAo8camPg+mcDzsZrD2guGLtyB8UdnxTGUT22ENtKoJuVZNBtNx7aBW6I+eei4
Q/acwSXNLQDeeSVlz4YcoRiKCMIpjmBm8X1xd0XWm0D/tOsQlzpaRKr+oIHxPbYm4kqiz4di/GDJ
XrsrPDS6RZ84ZAl6VHXkkBCa5oo4tSArT3E8RsiWpcSAWjr3VdvK58AJ/cnh7HHUOqQtFFgXkXVS
m4CPs2v2JJedjKOF2v+dOIihgK/u3Kzl5NtQYUvmA0wKRswTjbDwn4Bos/uzquY17jNKH5hefs2a
7AsySwj1DAYOPFVWb2tPH3ZUFgpYM6floEZVhX/11Fm71duIS556FTXox/VaVl699s/Gb6MLru5f
+tJJ9maJctoYuDoIUHXjI8Oj2OoZw8fxFhr9JmjM+BAPVbm3stp7YOtvrFUp129ZLF9TeKcbH1z2
vo3NU6lX0GzBSay1qBoPjZ2dYr22HszSsB6kCDizOpL3FX1KpiOFyU/OqvKH8EFRrH2IzuAl4Q3u
u9g9oiEpIYfHodS9Yi9ZXrJCRUG6WIbZ7vqwqVagruoavW04KvNpllFlzts22tYog5ybie0izkSM
TY54W8tptG598kkKoIe00++TNJBvoocUw2Ro4lug4QgQA6Uj94gQoi4t+nRLiSjPpZhXTBXxXv+e
Ygt5XWzvzRpfsQDMy0b0iUOaOulNs17wVY/ubcpYt1Rbp5iEP9uR/hwih3At4rp86SYYqAEh7SJV
XvmClh5MbzhASAaxOXczL3twlDJ7YNuxH0LJvNhIGoAFQE6RL93jJAD5mFujurFyWdr4UzVwzPv0
GHlgMHQ/aCa53xVQwnLrlra5tj2vu7Pr8BQXvf3Q2E4PW8JXt24VxF9aKfpcF1L34A8lbyXCpVRB
y2SlSBIVo1QbUKQcvumd2+wNwDKP1IB9Xd603mj+sCXzhn0P8hvJVDEsNWTsVb0/xjYpCL0O0yfR
B7br0qoFaog598A4ytKDFhTjWR4kfU9ZJHR8sByJod2aMss2aCMGr1bVVSuc6iqQO9WltTptVdpq
RyFksM7iIFd4BC5NcaZnVnIgK/2UFg0y6KKvNabCn6n1m1gzrN2AK9kaQvVwHmy8vj1HxRHSUuLP
eDKtnUhK1wjaWoeoMJUXvMfCTachqOHpkvHgxtIak6jx1JrTO1TiBrctpDhZSU34MvhTlpryrlr2
/V/GUH/TzEb9lHkOeLs6Dg7ItqQ7E8Cw2d9jhdrf+zx/HfW67jFU95VNlkfa2kS9/qIlpXsaKgTr
R/WMkC9iKHb+FMj6tpUqcAuD+VVvtfhsjGQqXQ/bISvL00sPSXHbtd34Saqxc1D23ElUaZWmmnOz
NpHRmzdxDivWuRWGcsuk3gRHS8tzS2JC3VmBKNb3S99QWvnWUyplI2aJASUc5UOvoG659KGQl2+g
PX7JZXbKOcCsFzeOf8RBo/wwnHI1Zk1F+bNzVlBR0scmQOS0d2S83lUycVkrQeGLHJxU0/RLinln
7oT6raUacrNj68dgK+mXulG8raq33VEvW6oHec3PmZtB6G3Tx9oy9OeyscFWgX6zWru+1jxWILoN
ms7oAvjmUZ1txGjq4mbuj4W6l7o6vqhFb6xaoJuVjsSm2Z4Upa5uMQJCz2MGa9MMjB5skmUf/K7w
tjaIkE0v1+Z9j47kXh7DDJdix8SlDZJR3VcHpauyvVVkyYMPtRAxt9T7nnjmqUjb5lMUl+TyEr07
ymkyPNodP48iQg6GB8PrnBfZrzF9gVR0CJTce0Ya+I/YQVbPStrhiuV8uI2rJrxTjMp8qG2Lp01E
7P5Iqu6Ho3fWY4snDE+TiJCXsll8S/Od9X+MndeSpLq2rp+ICLy5hfTlsvzsviHazMZ7z9PvD9Gr
qVW794lzQ0hCkCQIIWn8Boc0V8HJ8EUbprvAGZR/FCNXdtOsGXe0+uIG6aT8YOcRwPkQybygwOqq
LEYva6zkew6lZ1FWaK52jBqHNdY3ZdoWLObH3aHslebJDLUSsanW+jKF5nVuQogCmXmnmFn8azaa
7zC/1PfZsoPdQOjnGqv4z1uNJB9RbENAI0KnMST4InUJZHZNAX6m1feolpe/em2Rp5eRUJsMVKrK
7FmRa/NfIzH2lqUp3wpnqDwco7JH2Yzjk2xY1bks1HTflV3itT4NVe0M/bQwkK5R3Wleq+QNVlIj
4AjAaQz5UKhN6y88y2gXBU6LB3Zdn7ues4E1hCRQGxUv/WOCxNgL7EcL+YMIQbiqLfYKWhAPajH5
qPkX9m2Qw3PMeHKXHGI8HW4FynQIrmhXA1dXmC3FuFs/VIkxHZwI+fjAN+tj5dfBnaWW2QmDd+fG
KZL4bIahfanK6JdpIhsjj9LtgnVFTUFF+L2sziInysVmWGps1brQ/JYkWn/cirZqYdB3eycZ+cg2
lvGSqblXzdnwlC85vCe/aaE63Q1Gh5FVqNaeBgzsLLL2JN8Qzvs+q3p2j7dbecUDJfC6osmOIptK
XXlNVfCtps4S+1JDFImdRPTBDEqdDyghrcAYI0iUR0G/q6ahdZNGs2+HqB9ee/157OLmFwQ8jw8S
YJLoi1LYQoUL+QgieNc5br/ngwI2ytF+dqhnW1mL1nVsPGTNdC2G0LkEw70BMd+TY/OpsAPMBYkL
2l6PufwCewOvnC2la5JPxeRlwVwe8DrtzoYGvKAY7epNtRx0LzSQuSLrjHm/HxvmzKFqja7FqOJR
hWTxaEOsc3vFmM5bWTEn37vRsi7z5A+PojzRw0fDrAvYGXykvWG0TikKg3diJ967P5HrzYDW5gjP
D03/liIMchlROvRwOG6YwcevQ5/i0u5Pr75V5Ds7bL4KaCQKZwpiTRI2EiIvNgDUKCzD4FiGGqb0
VBHlAmuJbaN9VpzurpK78EaTQGtLPn0vo5rRNdR+uLfKXHryJ/OBdzr7UnQo/2J3A9xlyTqds/cZ
lRb6rWRmEaOpeJzOcxQ8YWWR34bOv0UWxzd9rOe3o1Fflbhs7vJAsfA4VeCqK/KrXDvpQ1fUL6WJ
ZMhgl9d5KP/prUm5K4xCuYP8auxjSaq9LgjjRz/RnspKVm6GJSc28ZTy/+z+IuBWNnZmWHEvOK4y
7S6GomJIaxTwFlKL54klsWXwxrfJcK2xrf+ulHbkBhh/POR+908XaeZhyruRNpDq71Pa4Kc4OTe+
EeX7qvIvup6Mp4SZw01hGNaxaTGQGxPWAiziR2VmW7ugz05O6zzGReH8AuLTywaUw2CAcwG58sdo
a8ysgQG9mzABvZ4Y09Hkd0CGoImr+Hr3Xc/Nd6lGogupfTcvC6RyA/xCVKWbv1m+/NDQQT7Zjo+0
lMEX1kXdF4jnVAVeX8xwdwsWFRelib1kmw0QjQknOk2ub4LCJywaVc4/s4YjrnrIi6j/JfXDPmf+
GbhS8U1PH+BpGzdiM4yReYNPNR1RXD2OAxLmczuEngq75EeSabvEn9QvgVnemejMM/dC6B7Ov3+c
U9t8BwYDAbuvv5mlxUxdwTK36ibtaarq7xBH/RNjOeUUFo2b+n30E4eLwe2jMjhEasT97Kr+eRzr
r2lUAyIFafnsz6qE/hTWv/Q1Zzgx/gmvqeIeI9ZyDy4GCbEmvmpyhT6AGk7vWgZE0dEa50tX1T9b
cD/fs7h/jGYLHlOVqfdyhH2NU0XSfW+2GVJs6c8iaY0vWhTVTLZ955LgI3C1wvDFRpMYhz7lrQ5N
5QF435vIVUPVMPhIW7dUiyWiWD9sWKJIRgw1avL4MGWMmuUJd6oslF9KfbRdOXLamw7zjl2b+wYu
NYV/yBsoHAVGdjsUv8bDEqY9F0uI0/k5Yp38iOqlb2jWfRGYjpuwlnVwcotBC11187AVGkvWDztz
R1i0dE0k/bAfQ0UP4hTu0x3SvT3wNbkavoIcNb+BuVgTS8mfXYU1G/9dR05G85tFZfRoRg/Phvx+
VMfQ5X0rwI6Y1jWr9B9D51dfZDkO94HajGdhZQVJ36xRMnP1PtR3/AVWeDTQURhd9/45xJrgoR4h
CCHeF34PmRUWU+W8mo5ZQXvXs2MV2c575sC4b+roOwtouoevVn9Xw9yo651QHBYyxCIlVIglbTBv
8+LtU/FWlcGTh0YaEvd95Drh4uehBizR9FOzHxfTcjuzIppmmp6nRM6ualbl1yQycNtNqm+iBjPc
hfoe2qAVoSfmh0AL4GdgHHT1K1Vh8XKujmHuTM9+VWNdv8iWjbgKqtlUfGegCUmU1fNhLt4nhwUu
x4pYd7OC8j1Rs3jnB6V+Fnt1uXuTmpbpZ5TGb+nwKEp9taruExuNYb8rwH0gudGenRbUGizafNdn
GuSURUMTGob+A1QnA0Ee6STx4ZJ8KT1yocWT2NSafpz6WLkXuVyNmgMW0qc0xA7MMUyaIuZ7X9Xg
JElh+202VOBnmqKcjdB3Xsqkf0DsvP0Gem30ILcMd/YUWLfzlEW7wG6TL1YRHASwWVXgWCkAhXDx
0yzeLuRp/7vGbNBEh6gwLpAPX1UpUm/gTmq7QmvC76n0DiFg+KrpkbSHgGqekXfM93XUGW4NfZLJ
Wm54PTbWzwUyiI8TsrC61BrPndUypNeab1phAAhU62qfSTkkZ/6lO2kQfcpULhkL2Oh1CZJvkzSH
qgkvCgoJ97PjNG+lGd4ASRkfmaq3b5n+kAd59WqxyPnMGwapglJTTfyH2Z+ey5y7EJhpv1ODscJ0
Xs5Kt1Wk4tjblXGDN3MO/xMLKNgoT2KjOEhVNDEyWYwN+8SzoWrugmpMD+aMOaaoUw02uEYZna/l
sGFSuutykrDHvh0PSywY/vCxDBlA5Gx3AbcIjpbYgKqLL37ifFktOTrzQSriAjpyyC2XjOg9Snys
MhBsfRdluYqn9aeU2JsX5sd6UgHPp7BzV52kfyLh2qjV+o3kDPEDcEyDtcsk3ocwKQ7aIlowD3F4
t9QFoRF7pTokB0OwPbYxiyCHWCkDsKjRbU/skGSVpQKGctK4A53XP4mUxcrumnL+pP62F8XkO0u8
In0gM3S0XBNtwp9ZzqKd7CfmM7rd2XEqmcCVpo7j7YwohjVHxfelLoxznXnh4tAhQYHROh2MuaaB
uO7M+QH54YF+FVWjwUDGSl921P+9QxyhRvJD3MdvodUCKopi7TVCO+wosk2mqq/Md9RjVRBNhy+4
m3GvvkhgaK9SG5ZeUSrxz/Rfo9T0HwbsCdzkmXa0c6ReIpB5B9vS5Dc/mZ+kALkmzR9e85nuomn1
Hl2Xrtn7mf0aVbJVwpAMsTSXZC25y/M4vNfSsnng2XRnqQ6+9rJPThQtm4Cpwjmyo6+iKAur8hTq
uAvQLnkxg/IHdgXRXaJE+o2aFx1rldfB7Ma7SFBtoaSNd3jekAc9ckHI18x42Y4hxlkIubGWXsOo
9ZSWCeKBzmO+TKAl+4UwEqmIQOulUz1bStQf1QCHoAzy/jVeQHX2BL1okKYc0QI6b2iC6mup9tZu
yHXlKJzQJiSLd7KFL7fwOhN7x6WyvFSul8pNA0ReTcbowSn85toE6mm0GoROFsXTbPTxgk3Tx6hG
zpQWu3hWVdZF7AT1DBy3IXIg9raDk1/mpkRlaznU6YnioFDrNX6vvWa9lB7atElx7OCpI7yYHeag
LveFkbq4ZNJfOZ1xA9cSh8wlK/owWQoOaHEPV1GUBX2zS0KbRmot2jMF1CBZiZtHudd3fOzU+01J
bykKglS7Ly1nuCZB4skmzFKWavKXkbHaY6xhfStQx1rqv0mtLd/pC+5YpwHuykYLjyI7mlFyEYdK
I8pzOexaN4RBxGrxnNzKmo668JbPtHbegcdB/mDZve2ItKyEMIKMtmzh1dHE8XRjsID2aih0wmgi
s3ahZRigEvAsrTL8OQe/FKuQ/k0hD2q5hEVc24KJ1YL6Tpui4Ca1QGIZTVg+Z0VCkHQ2g5/N8Ktt
SnTv/nOMns3ZHk/v+k6uC+0cJY+979SPTOtKD1+Y5rj29CKvOCDi2mW3o1sjw5J53GnNlO1k3YwO
AoEqNgTtkFdq5N9lAlsq6g2grg7z8jhEPb9gaqlqjcELRuzUkySwoLnfFi+BDv5UpKI/qW2vNBCV
0GOZpVW4dO3Q2Q+lUTiMnoL+e6pbLCY06lvcwp+au6hgCG3Wr13ts+ROhdHCSA+NwOBxTIaClSF8
8SYj0vjsHUQF3VcnlOFy6aJbL9Niqw0LnACHdsbLMFszopjYRHzSCp0g01Jrq9rquu3GUZkexQ50
8nHtS/HFLDUL8xDpSYxXxY3mcdo3Wg8tdbmvolwURY31tN56kTWoIXbqiyW447fWjQ+rIdGsWzEW
ihw9vPiO4ngiq1pNsW8QMjiJQZA24iGtT3BAxV67+5XpgfKqVM58nTrjOUul/pw7EczvdEB1DFZB
wWo7nsH+n1TWygReau1GlIvNVk1kszhBAKnJK2/bgSRketSiOXWFEG7Q+f0dAU53NUQVZUITl29l
RPwbqWNRtu2wQxbbTBDz3lbGoq18HuL4W4Gup+K4cms/6C2rKwKKLhDqArAeQdS74Bd5L4rETlEu
UgPUCuR7oIF8kH/+c4SokqlFqLlb7WqpLc6l9fmhXuhrQndx9NPqoiEXvUk6ivJE+HOhvQb+GzYb
uE+Asizu/kRfYD6OeLQeOz0Y3/VuPq7LkkDOvSBKjLu8q/V7S+tAtZcKPkZWcDuDInuTwzk+OTPE
QL13DgyQ5JuoK+xTPg3yjdQH/yvFFNo+/a1eYAS3rfhWT0hNjY8MvtHsKW6lAj0kMSCxlriEb0z+
WQxIzKjUT4GvNJ7YO0gW6nPO+ID5lo2WGd8KhpOQ4pes+HRAIeyYY5IVH5Yxj3uvabBZ0NIwWigo
wP8lbJfRcotvxU8YkSwdUoe+RezVnCq9RnJ21MtAfzAIhq0KqJN+F7aNcvtbAJWsBMbhVuxUUyTA
JzTWjqwUNE+d00KuSp0QNTWyKDi1T0XySGCvfhQlSdsu33PU7cU+KcsQqnVMpOZSXIFT/UtDDL/Y
9+oyCbGz4CxI/7k5SwclyjsYqQRIrMRHSbzVtfciClFBi/qXStYgmBv9e+tX2rs1LAKDqRbvg45a
dd12rCgOWvV9/aSztC4jcRB1/uNanGvaQ1ap09eKaerOz5zqZu6wvw6r+CoXxk31W8c1XfQLjNnJ
7xW/k46VNZmHmCDwVxsfyAGPaXMstUM23a7uhnGPO0yHsFlcZ8atA0N1V8Sx81roqB51XAAO4S9C
WAmnKGIherzmln0ipxqt9vqnphBZ2nL/2acqho5FDCJCwoFJm8zRGzOMNCvdxICyK6z7rkbUalEa
F5uB0ervGjA4sahE/6dr9LWGOGg7hzjAkpDv+XOOKdG166gSPVSgC0AYSi5SrCgvddTMe18a8wML
IApqEVN1BhrSeGKvWY7Jfd/7r2FCXRl/xBfF2otdonpblw9yb6UPa20FbRoNreaL7HtBuOgS4bfo
ttaYniyxvlAZUGOVTm4OxkLA05ZNtahZD6E93jCg8kSuWiSs19SyU1RjHW+8gUT/u8ZSnlRR50Y5
VrhTVNpeFVao0ctY7fUWgIHJrr8hKzffGUEun6bBeemmVL4TRRZshXFnhLGD1F5s0N9MUFeqflkw
KB9xh5mgKpaynN2JF2CeCumWEdajaP+iCMU3tEtV4j7bS/OXgwiLrO+QqOVgebn35bHdqzlLs97/
64DQn5un7Ve2X/5zkJUU/amp6ID6LC8vOkzQS2P25UVkNVnFcjqPGo9wgo5Z88gAsZnyvUnL2xm4
p+3LECURFmq9Anplth94A12r0fqTOo6qxWJkNN9Lzr9rTtOn7NYe+rPMItwhUDMuf/mii6+3+Pgb
kZK5VVZzs//sGIehu+/pMEQNPUVAKTKd+NAR27qO4xgcaGyKN8tENeopC69ix6QZV1xaoxtlcqL7
IiPu3k/R1W5i6ezICCJGGsPjcSlriOYrTuZ4PQo8XqU2hX1BW4HYW1a0h0BGT3YXa758ly0UkqiI
bywGEUg5aLlrBMzVd6lcabeNjOwvbDW/x4xv+FLQNd3qkI93ZpASPy4R8CGGYLGCm1T3YiNhQLmm
2lY9WgEcQ3WyRw8mdn0/5QYrKqEPRSYqEYq0mM7tIG/V922AZw5kJESse2nehWNdPatNhc2zL5ev
kqrFXqDr9XthMBNkoNveJWkUemGLMUMM7A3oR0dD1ics323kPVk4Ipjkf50wDNoNulK+SSVuClXz
wzf8+aq1uny0Eco4AGmzXXvWu7vEsZ4TEwJxM5blMWeJaJc3iRcGxQRnkk2SKeNBjjA9F2UYT41P
mT++pEUsE5PCZrWCiBtJMVhDua2bB8b2ZRBb+R77h24f2VKyqySN2aYfxesmrJ3DaPX+7eTjfW44
+HPJqKhfxCYFQIxeZ1bcBfD+dnKXjSjxGM5bxVKIqyR1dqcGuf8WK9kRodUAZiNdsO+EO1Er0FlZ
6WE7ulqB+WOgjMW5L6Zi3atD2MGFKR4ZPnCOOlFs1xrGys3UVPUsJcsvAWL1F/Smfqe2MrEjLhZy
tthtqUDpwDBRXWxEze3ArWyrIlJI6+dAEq1p36n910kbTZbaIs5SVOZ/J4lCcSl2BLp2XtDTIi+q
ipQok6YWou8rlOP2qDpReXGqsT+bbfmi+Y562C4/SsLRqyd0qdoCEOIo3ejqYvEFfOEyLEB/bYGC
m7Pxs1DMEvBGaLiOEUgenUW79BjtpWpsFvm2fNyYSFLkeXYegDqwzIuDYC0Twxb0AHHSYVbj5h9l
OTWROKLGLRiUS6lM9w0RfeCl1b7Www7RtS4+WTHjurgA++EZcw5nwAxKmL9YC+TrExG3TtxisVkr
+a3KI1nToljU36oyLzRPo4RrWNLn2alZcMqTYmTZSdzAgq61hVbJAxg6gr6Ymi63HY2IHFerXKuu
k3Y3RB0xgqV8u/3iYYqy9RFtu7c9W5lIbRvxXLbsp3pdJPPM29D0TzqyDHhYEM7nAW/VJNEqRL4D
VTStF52C/Jw8IjsVqjRpD4aVK94227WLsqDr7N8Hiry4M1ttkfp0yKfshz++Haf0NRePHSEz12R8
iXXNnveiBbSWms5eD69/h6wGq1CtMaZ78bhY7M4v24PesqJse6JbVpJKAGnbAxd7Ph/n2M4uL6FM
RYFagKuRS5kQa1sg/8GmJkZHe86kZvZEAT1R+zupZ0CbcWZ5mXqWBcfiYtB3X2rC9zTOJSk2OM9W
H/NZhCR01yJHKp7Pdrs+vOZrcr27eW3ue8ffW+qPyWaw3wd8tZdNvNwPbfmdv2X/ViaOEDvEYVtW
lLEi9vtU8kBwWJaGX33i3K5vqngnxaZbOgKRsgRpR+TFi/y3On8rQ0qCx7Lt+fwLYo847foLUwY2
sK5iD6Qdq0DL396eqXiJxYP9VLZlRerTYX8r+z9PtZ3+02GhY1Us2QS9Gy19ZCTjOfk7ueT7pQWJ
PvPDnpJJdYq2BbumLCMpDhX59STiTH8On4Bb4Ob2p1Ck1L6aj02XnsTJKxRDd7O2l5C7XN9n8ZqK
rmv7KHwq297krd7fygplYW6IpigqbqcRZVt2O41o0ltWpNY3fiv89FPbaf72S72iohgYvKZaixrz
8jVde7/PSXHsh8L1S/y5VFT4UEskt0phVPXz2pEPoo/98Fui1uezMvLKz73/Y+s0jAUUtmWTpWMR
vYsoE1mR+v+tJ44VhyV6uptjtTmt3ep26Wu3Lq7vfyXF84hETy6SAVAnADzfthshPjWibXcKzj9a
D/ldDgIas+jCUgJq7Y3oJEQ+A7a4ACj/dHEVTiNd+7p1reJcf+1ulw/19qKJKp/qbe+Y2BEHjkR8
e5LXj/yn9/jTsX4msYolX9aLN/MfUykX52XwPnuIh6BoNxC4UOf0oLPQQhoX+/8M1j4MD0IxwBAX
sm3EVVtBjKu4tjcJbhzEzdh6fpH9VKaKuwh6TQzOmjCU9+KdzUXSBh590ln9Okqj/nUC2D57YrSF
i5AE3W9560V13+lehhBV1aixP4xB16sXz7HpFen3UDMVA9D1mYoBqEiujXl70g22vJLfmSfRaBDr
S3fSnE+Ih/65I+Ifr49SFH7I/3mM4Pm0eh7PW2Na29ifMa84vfjZrbWKlCgTe/+WFWV/O1WqNjqy
KTt9mduLixNV26T4JwANy5yh2q3drVYxw0NYwAHFyxQu6ScX+ZR/u2V0J3oikcI14mO2CLNsb2bK
r0BTq0vSsQoJMq+6+ChqnvyIlYa7vrJR3wmJwSjSjGZCX50+fNIYFfN1276S4tM4FnEye0NRQHIl
juCCPvix3RiREpvGAP2v5e2hUR+6GPb+9o2WADIfQCrei4rSaCg7fHuZB0Gn5tTLVzkFVXhqoDqh
yAXWGKOEKDKfqsaBSj5WR9HnzHXKUKaAQb7vuWWi9Yo32zE6PkazaTLP74IvEqp1WHCWmds1jbET
VZQGbX9kEPkArxu95vfbUdmJOyk2jIXQzrDO4irFk1m7qgmDXFTz7GdRVsWR47LEcjWN6WcIq+bM
cZ8eTDpIGTHxn+IVT4twr8R9y4U4njyqF/Ga1E53SjqWiOZ5vGGglLEqp+K+WXzni5HsWW5ETX55
3Nv1SeCe94hcfMMP6RVwh7RvsIyYvRYbinMss1yHJ1jqImX7ZXQcbW80U3VhoKfvaQD/iIv/MKtb
B9YfStdXTQy3t/Y9NHa1QCVYWfgzZtvuomIlREba9iRer/WWLXNL0bbFST71Qev7LQo/HVJKhG3D
EnlE5uITZk9Y3oiBqZ8fCh11aNyxiB1iLkUnD/vLzQa7O0xj+aj3OutAoESh7Z+MIXskcOYqaNlk
gX9rxomXze2jmV2LyLH24lcTJD2XiKOLXPohKJl304JoLMvLhayUaxglxn3qSSoapiepftbDWlsn
qessdh1ZiBdRvOfb4OBTmSZmC6LOmvy0X2T/7wHGeoxoBoRvD3JS+McmGg6wyKx1uvR/jj5MrUZ3
O2+Oa0ercRvTf+o2NI5bW81N3QMzNJxEERF1vieiT1mTolTkRUpszECiUoCDBePH4aCrM+Ib+Pno
jbHfOo51GCxa758ht1qY9TmpxwJ/WlY//qxDiGYyxmbgdlh7w5pJP7yAWy8qXsp1POPMcnyiT2F5
0fCcLBxPokUCgJmgGqgeQhP+UVHSg3j9xBMn0uaqfWSfRNNr536tIH47ZdFtlxf1vA4VxZV9+t2/
lYWds4Rmo9u258vslaMpH0BxPazdWT30B7Qrr+KyxdnMJiiOWft7OUWc0RobmSWk8Ksa5sq8t6SZ
aH56nNFJFvs/fOHFda8fyvXtEV+19XUS/9BQmugyP5u1vmtrqThtKx9Zr6m7blZy98OAWFZxwCx1
PV+b9Ycm+CEpLl5P8mIXtFpnug0qcKcis/hIgDk4pDGtUHzjxfy3UVlTk4hmB2V0gHfZnuP+uZoj
85g2+kHLLcamojVZTRpCvGmRTm+/+/XiQVJVKmrzy8xavBHih7GpnAn8AMbbmp9oWJ+baDN0T1nh
77CnPc11uDDv/rNq9eEOrnd0+fiLlLiLMkBvtxlb/HP/dFt6V0y7ooro9v6MFEAjXXo9e6enZy0I
hbVlSGTkZnQaARTgH0kvLOaga1IM9EY9NAk3LOf4kJz9kkWCyo8w8otOOoqWO1FbtOAwqLi1It8i
Ir+w3tYhjvi9D53O9tbXDPd22Rio600St6YJo3ZX5iry1mJWb7CQMFXJuYctN3t6rI4HlQC2eF21
rH029BggzPrtH1hCwJvi64ch1wR8bZ90qH+x5jyZnkMgmKVeteFmmDiCLf/w963qvrVzjUKuGIOK
ZiluM1d1CdHeXxwFnO643X9HIZAUL9+7rWwdy7bL/0IcUV3XQHKl+mmg571PWWc759mDaBKiNUjO
NPNaD94wQxI64d8CGogeSfyyOVrRPrRQevzw1ojkuikMN1Ur65QtLYYVOWdf4X5zLpEvXgawUi0f
NQUy0Dix7I7tvL7O/Q0rg00ZyozKlk5OPA6RUmtUGRGs/9OTrhcl9q2NRknkeS+SolBsxFMTKY1Y
tuf/a7eZ9Vh2xY4I+BdcktR1UmdHeg5cTSoHQKG6j/vW8J81O6trpWNjlZ3qDUhRijuzjuxEf6RX
ANdPIrkuVIqHvyZHuwkuhv699dPhvM31cDxgIKablftpEji1PqKsc4qKpjI/w//M9kE6uamZAbtj
SSmUf+nhy0jA8zQdjeU5Iu0DiEC0E9FtrY/YAofrJjedviw/iDHgso6aLpt82cyI4O2jIH0TRWKj
Vzc9bgBnUT0Pr47DJafLKHhc3kizrTGbyF7l+Vsf3o71gwoFdBfnh77UH/pWA9kiEVa1LLARjTJ6
ignNhcFCkFYnHTw4spuhq9c0HpNA357JVudKtYJ3JmjCB802k4du1rQzOqvXYHHiiuJ8PvpS9BMw
m7nLpV7aORVqwAHAJBbzrYZQe1C8oJ1qeK1e/86WJcEstIg0LwqMHbz89BJ3dnjSNE06mn6UQa8l
UFHMtvbYlXXJ9zIigLpkcdp5j1SjPqhz5GIS6l/n6WXW8MrLwf1dsxS4k+xkFm48hN96aeKEAPOc
QwRl8TmZfjXgpq9lX5pXo6WtSGndQd2OUGq2I+etgcK6A3Ur08NJ7uoHWgU+TWqChyoFUDHb6Raf
6pucyUMjI66iogIQSbIOTsG4t+PZ4UJ3kTOG+7nTTlJQx19L/X3WQvmI7a+5SwbpSUkCNOIkeDNa
s8vzUns3wy89zKFmGQ/joIRVwBLUxNaWwP+vZsiOyF/C9e7rXxq2cpIXKwxtQVruAHzOOyTNAq9K
42o3TwclUeeLbMdvUTdCasqwRELPXXbruBgOpq7Ht72Cc/Xi6ZNLJu9qYd7nQeCWE51jZ9qI+Rtx
e1SwRtylcalhXBzk53xWXrge7TICK7g4PqFH3r/C72FgZmILFE6CF2Q4GKzV/J4gI4rNkAJMrma1
98zlDOI0lqhttz/nHKYClu3pq1N8G0uIOZMzWK9RU70Zagt/tI2zh3YYQUiGs31vDlPu6ZHR7LcP
/DqNQgQ/2c2wH7wOcVWrK/N7tNy8IeAm4Px7oy6PVFsEKwIrTHfiu93pvuNlpjZ5ZueM92mo+J6P
XOTOXrKyJl9hJ5RAfNSzlOEFj+sh4a5InfaY/Khek0DLgrrQgSYulYOaoyE5Y9tQHXMndVO7U/DL
TLpTVvZI0Edjsgu6xNxZcw3NVI5cHHyD+23Twb26OHkGSI2nW+nEzJifLpyzu8k3FGx40HLrpfoR
Iwh4fPWoYVPmod4deapjhG5rm49Ol8c3RFd8F1guSGqph49gNQlr249+q8SwO8YYOcT7dgBtu24m
3cQttrjGqWrgtBW9tX2KcXZbGm5lZ+fESjABCCx8UXEoAVYvhfd2GbSPs163j01c7/seUTqR0/JR
uc0G7ZyVdXKbLJvUQha/nq5zAZ1Hd0awuMG/YEPyx3lOTnVhjZcxUfb/GmiKAiizz7HaazcI4lcn
xPbdcawKD0pwiAGzwTeIyM1hsmlQNuIYO90vR1eqZuPeqPujaWXNuR4KQGV8+G5EatuUfgRTSEv2
Zod36jCOro1Y5dUn1/qyvqsto0CP134pMAsCyZDeO0ZRe7WNuq4xJ85JqeRmhwQh1EYjCy6h1ntB
aUs/ksK52DiPTkh2tHLr/0DgPgGCUMOZKaZWP8ZxfNSKApau0dn/xEn0rBR4aEpz0ONa1xDUs9Aa
GLCwQGC5lN22CpESX0Twpbw0TnjwEapCyc9rizwgWDchQBiVuFWaUnBJu8DL8/lr3Sq+m6aQC8IB
6dJKf9aNunyBDwsp3YGEWvIYs84M9pbva27ZdV97v8DNKE2+SnW8l82xQoIjYlkg6SL+tnNbxt03
PSoiFDN8nGV82pJpEnOPcvM8VggL00SLc5KpDTZFzlOYtQ9TN7WnDpKfN2BxcAvL7anqCUJLkuPG
xPnvTUWW3KwDFQurd5EFoJ9m1UT2DIxg20SyvMSkONIIfNYwctt/WyXzFCZ8sNOAi8W+fWyXcUCD
lDChhYUiAQjiZFdQ4BzwLqjiYeapt1hCJrK2K4PQdWIkP5XOgjS0NEZwoJ2rItrrAb133LkKniq1
m45O1tauWYBlUfHCTXLLICjO7VPy7BVMfYa0PM53xq7NkhZXqPGRpdZRt8y7RvdRKmwg9KCpHbmq
aoyeoQM+a7I7S4vLt1BqfyjQ2W588vorw1+uFQ++ir9b+XRmdSuhPdtIAyhxuFKBGvj7JHcJC7i5
pBt74QU9a//xiO5hKnbqiIJC3Xh9ojMLTMpdN/QsmGYFXXZSWF4nQfuWIAT0aaW6uqwYVyUw3x1H
Ny5SUxlX3MZ/9XLcHCxTx9cw8bQq0k91xmpCHP0cUGTGHiN7N6uhPhnTNdNt5aDjQOIR/uI1BfHs
wjjSLqU6q14rX9OybD26Q/s27ZTvUT+hBtHFgNf8Jt0XdRG/mrPPfIPwP+sYCgExRStvFRP/6lSx
z8BYWbPQpuBiwca6lRWpwkIepWOlh640Q2vJWBZSladpkbPpuvp+LCrlKR+D+gI091eCQERheCP0
q2NnSvdK9q2qTfkVYd3pHGb/Q9qZNbeNJdv6r1TU80VfzMON0+eBADhplizLrheEy3Zhnmf8+vuB
6m6LEEM4pzuigmWQEJN7Yw+5M1eulZeOLgn9LpYIPmpNp98Y80umtg9VW17lXiAf6iqgqiOWRzB9
4p9F4RuU8UiK22Yk2yHt3IhVTKIckNyVVkMDoQkR0M0qtEs07+1EgahVyTPLZi5Tkavp3wJN/zP3
/GQbW5nkWpLZb5Wo2U96kdtapwbU4vUDYI+mdMx0sA5pVezqCq+sooiPk9hegNb9GmfVsyN5vE/0
oUERO27RC5csV4xgSKHMurk2mIn7UtCfm64sH/RAICw0yE5CmY0r9Kh7TY38EiPeys42gp1UQbop
VVy7jIPq2Dd6vPczxZWJjAq+JrtWIj/lQzddyYhCbRJtEB8Snzyrl8vXWYXAgzYJPSMM0buk6IOj
If+Ajli4bbTE49wowr0RiwO7QPdC2Sw1vaF5BFqOBsK/XiKzmCpcT94cLTiT+B6KyqdPWfjZ68du
o9SRuE09X7nWRlRZ67FPbTO+EYPaup+6h0IFk1tT5gC4lqgNohNOV/KEpkFpt7gUSTY2ENoraKSh
Lbyl9IqcnYbqVBeYTya+ay4QEA1r6GVk5TnpEGxvu948zLKXDngCgUGcHHJFvBUqo3KSUig2Gko5
PB1/H4r2UDHtJgTQHKlQrjQx0FxgPTb1/ch+Vka4y8l6tXU+UJog/dVbvbpN2lY4Ig41OlJoQiVa
z8tsJKeb1PoDgIRdqxmZEvTunbRDP1gsWRGHvDqgFUJ1ExpdeEf7GCUxO9HyJ6mORiclMmtY5Z+R
pEIjRJHKxiq6GwG9sErxqBXWy5dEFUlCZ8l1VdTmDZJ3JspWcbMNarhx0O0CTin2Bbgnt/SBuY1+
emMOFQXWldoXx7FXnrUq6Pgl6kCpv17cTmCMD8FoAKHX0vpJkvTqKcbvFVM5uju91eGvQc+N/PHp
w66I+0dPg+Qn6GBqsCLB9mtzIETFX2rpON0IUvWoDm31BPZJca3Rx6OyKNLwpSze5oWApgkyFOXQ
egdWNAyDlJ/x+MJV2w/ibR15gPrNEnoqHp9zuvn0niI5+qBYgEGpQoMo+UFphOpgagVZ3yahy7W6
gYCjjAKn8as/Bz2DX3uw0lu97AxxM4g+Uhh59PjmvdM/jSSZjkqQH09Xpz9jkqPRpI/XyGqRuuj6
bkehg/ioi83waDinf59eNL+GR7cndPfrvVLSv7S+F11bYLgey1AcoB/tn3/d0HeN7yQVBFy/3tPb
7Q+k0gGPd2DgTVH0jrIV/4SIwX8ECOU/tqhib2PqsZ1f7ylVSfFaDXAvk5MQJFhl7nrPrG9PfzHl
ynSLr7U7XZ1emronqjzKKuPV9B9103RkIwvvuwo6DllX4oNMjctj7iXKTauPd6er00utwW1bUnWw
P12KWTTeDhM/cr5flkv/qWkpWkCB2did3qOaoL2jhGGHFz/fwW1jiZISNbj56x2llFb3tYqC2et3
cAcA7NZRe7S+T+8lmVA6WSp4btn+VQit8UhBqPFotd3gmmlYI/aO3gyI/AF9HSF4ON0SpjDzZmzY
ttjIYMzB317XGW6uDtLtUa57kjnon21ON7++9P1MIp55+8Kn5jpvladeRm8ZJ6CzjflyMNLwqYh2
Yq8rTzH+zJM4Vb6NFEZ7ON3Qc4g6RJOAePd8/+kW2FNiz+LA6w/qIdXl8FEorOwojdAfJHEVPkbz
SzFDSys1zYlUcXl6MQNOqCWwyiMRsSJGVgYqDQruO1HNbQCF6qcC8RY7VWQ8xipTPuHM9a4moQB6
+pQOsvZzab2dW5PyyY/1/CYfiu+ne5E4Gh69Mnj9LO5/iHTLOAUlkt56fJ010V8xjA0USFfBsfKM
+o4Ul/w0REHqBhSyJgif2NFYtE+11sd3gsGBf746vVj5rJrpFf3re56vKhSwcvbwZPTIzPmlkfMt
td/R/etfIY7kskCP7ulDEVne+xKd919f2VqZvgFPKh1O76HqNR6Dmd3/9Aen97yOAv+ACq7XO0zS
Axkyle7pclDD4mHwqHabf2WGdOZdKoR7ubUiW4c+79BKqvhUNEDiRYWDWWXG0hMhL+lpsBhbndI8
nN7SQx2h9UlPd6c/8Aa9u+6U4U+cIunp9FYSWTdqwcQ4XZmyoQNgEjr3dBnqdJZYdm6ZR/tSrqQb
S637R7UfYPoo5K9sjv3j6WUyI5RhtEaaN8x/vFdYpj3lUnj/eseYm+QVwNkr5AJ2kQEBXdAiUS1J
XvBT6W5OjCn5KP5JYbbymQ4wHUHN4lu11KD4CyRpRxl28yA0qMzljWz9MZbBQZ2m4i+Uq49DJoQ3
vRV992YuZgs3+9qYX/TS8DYlVcV3ikLepCzz+qktoq9jIdBtvjIxyjOoOErdEawwcDJKk2/jzSlE
EFSweAxSWm5FQa02qpYKe7Oys0G+LTsJMrkqtPbGU9umriX8AU5RvUNusSJBS6H5oEv551q1DsxN
f2t4QrkxIHboMunRMCGoaL7XCZJOPSxdkEMbhD8C8yHrIH9RLaWAGtq39uJLVgMc9kVnRDT5iaZv
K0kP73PWxymWHwF4jg7FtxZHR2u40aZScuNRgylkimwzUOI/urjXt30VEW7IM9KvmuGiqiwh4kjM
tRkC9UqhVlSpwp99K4tHvzC+m3V8NeVW6MrTRAWNXCYvvr4TTRnfDrGsnCiwbUWl+FlMDGEbRKFB
zjeN75pQ+EHFI2wyZQjTnwHGMvjO3JA/595wr7blsyql46e8TgS0FMs/iyEVD/EsAsF5EpVNVCQP
ktFAWQY1Gs5oK2+iOI7uM0rGwGyL3jerP3q6DtVDl6SvLxLCwaUwwCsWFtPm5E4nSpUhj0G6MBym
T70Kr6GB+Gs8ZNEtmjsRHqKeuVIj1ds9JKPhDwNyD1ssQv0ugyRjTgDruG3FD2UMhs/1aDzGmub/
kNLoc6aZyEul8H9RWkLmQS2DK6kcvKPRVcm+UofiFqr2nAwKNJz4of6TlGqZHQIA/moZwrPRFdNf
EsQzxqx8lHkJaWe4CVB3Hzd9VCTPZjmqzhQG9R4mAWmjcTRAkLWsqyPUg7hmvogoSVygKRh43X3b
tc2nxtObT+NcIqan3ePpKpEzjqSBOF2dLgdZKtxCLtrt6bJHPOyQUCGwaZus/RTr84ZG/eivbysz
YRvLhnZ/ul8KDR2JWq2Aqw9Tmhqn26CPBvd0aVE/eoW+BmfH+dOgYuvXtBHuIq5OL+iM3ZpqTwht
fov7G2oEIKg/XepNT0kemHbndIkUznTtE8H/x7cZqTrvYKfPTr9PK4yXSc/km9Nv93o9cjqS7693
jGnFKdwaiVLMpnL2i9tEy55PV003+k6gxsnGH73grkNZ7Q7QQrxJoyYj6sB7p5eo8yRHGn0gH5Uu
OCPV9Ogaiv4d4sBw7sOgeieIQnY0SvV+8f7pMqASVeum8bprCBJsTu/5XYOnArB9e/r7ntwPGHsr
ctuutG7HoRR31UDcsVYMBvTpzdML2nKbTmRi/3qLAKF1mwOot5shMl6/4PTp6QOFwvhDknRfUKW/
Faui42Al5woZ9EC/bYLx02iK0+HNeyM1SltOtBAOzLdkcqXfSnXAnxiAGwz87uvXS04nKBWlfbCf
tx+SQLVmA+soOX3Nf6PUeXdLPP90cXqB/IcPoSRBYG5sSLicrk8fyeOYXoVUJMmprN+q88vrVwEu
Tje9LBm705st/HzUp9fdNiqT6RamW/lItRoSp1yd3pIree932nQ/BOOBEssSnp1efaZkHz+oFV+v
kPPb4fV5D01gqc+xFm3LSc8fT3dWUupOyTC9XoVj6dThZL1eFSBxUavKn053ogS+qaZqfAq9Qntu
ZQ6Oamu9fpZUP2SPw+lkaeYVdEDFc5FKWyMYpIekN/NngVrsNo7qu9NnUJDCUYZ29k2VFOlWjUk3
qGb1mKP122mbUAanqOgm2E4hrkkDkKBOfMMJu+IpmlC1q4NJeQTTzokhEufQ51jtoarIbPj+Gf8M
vYTD3V7uiKuMneRvFBOhI6XIy4PVjmyBiqjfU4EkXWtDfaPM9dPxaPrHfoC783Qp5bkMrYyOs6YB
84gQFxwgqrFhVjSdAOjoLobGbCeMf1RRFX738f9seMrqewtmwQ31/DEkhEaxYwJ9Nms4BXMhytxC
mlo7S+filiy7KqgXh20JbpDoqZRa7Tvj48ChSnvuVGIKPvWxQRILLwD8qfNDq3Qa2iwkpjxuoltT
NlV/06EQWZmy+DMWhBvLU6rvqRV9KU80ZCO6WXWKXB+BVWWPMNZ3xEseNV8OYR0uYzACUnznK55y
YxUM7PmtaH45/csUI2VHIUi08aj0glXJe6KCayMMtbVDzXr6NOTNfWeV+beIXCIVMam0USBXso1E
aGDTk5prWa4MZ1IMSIuNcgQ1KIRE56sXQ7fuUm+np3EFIoaXEFEpapOcPBMERLeUzA669CkZKXbJ
C+THE7XdtpJZuClrn+13fb8XM9+wCz2SIQ7Jq201IFrbZ17wnHWxtNdlyvf1sYsRyyh3SdqGrq4c
iqKvPkEsxR7TQloJxerD6aqxvM+tMDS3uqEnz2MILRTVSBRsz5exELS2Kg3jYRiJQDY+q2efiC9e
3Cm7bErbZxkyD7dWdA1sZK8/xVDqEuyYT8wVGPXuIQ3l5JM8+OHON7rE1ZN6+/tv//e//+v78P/8
nzncrKOfZ79l7YwNypr6778r6u+/Fa9vH378/XcNL16lEtVQEJc0JNGQ58+/f3sMM5+7pf9Dnpla
iygI960xviSifjxRmZaTaNKD8uBt2FxyRHPn68EPsuv5HjnMv/raxL5WlNKDz8Lv5Okkvv7r9F6u
ph4wCj4N0NvjSaI6eroPskI4gal1fmXbGWeOnQL+W45mWro/8eucXnAecDrS+vF0R23qm1PD/+9Z
y+tTT3zPi5E9jwra88v//pSn/Pdf89/8657FLTfh9yqv87+aD+/a/cxvv6U/6+VNZ9+M9X/8Oudb
8+3sAvqqsBkf2p/V+PiT+d/88wnOd/5PP/zt5+lbPo3Fz7///p3QezN/mx/m2e//+Gh+4rr5ZoDM
X/+Pz+bf//ffD9XP5Fv2Y/kHP7/Vzd9/F7S/zaFl0zIJfJI6kw3l99/6n6ePJPFvummJmiVrhiYa
CAT//huIoyaYx9jfVEW1EJfVTM1SDO3332pqZedPpL8ppmkaoqzMf2dK8u//bPg/hu7rE7s8lPme
NyPZlGVJNVWT6Tl/p2Kq0vlIhphKLzoDBt9C+WHGTiv+BQXnm864MFusdyY0SdNV+HZVlcpLff78
zWRRu4l0UZSi4HWoDsq+27db6yjvo93HZiT9YzuGeG4nIvbTNFnm272dfyZkbydOewtru1O4MVkq
p7FDR/uquytm5RWzix6UKhleU9bgDVkwh3JHG+pL27yGjt4lqL1fscZgWTwvCtxlyzAJdIuKrMyf
v+1MEVVcVcBa9qVxoAx38UU3YKU4+rn5VnDKq//Q4GKpE9IGZbKaqudhS6LeVl6s2+CzsEu3vmO6
1r1nr9i70J0yOpIQpUiarJIzOm8g7K2xThZ8for6TrUzZ9h71+rG2tG6g3JYsTaPiV8L+Tz8tTNr
85h6251E89IqxRp5FTvQzE0lUsoaS4QOBZK0CA1KWWhT9FpurLz9smL9wojFuqFauiTrMi0+t550
JGo6IZ3b2rtoOTnVAZaLe/wTW7pVN/IXxR33mfC6iJ+t4W93r/dTnjbr0Daoomqw9RvnVlMcEKLk
hW+LSEX5o0PcbKPpK1vkhUl/ZoQF9G3HSrEO5cxsJDn4e2Xf7AGNbuW9sfYALw6XN41ZLC60ED7H
lknfOKBXnNqOnPhGdcoDKvI74frjBzaP9XejxVB1Q7MsTYWa6rxRvq5LnDUjREeaT374KKcrA+Li
eHjz/Yu5Zg4s9qUCgwn5uG8Kau/ZrLnXkcWNG3Nl3bpoy6QQ3rBU6OfMuWPfjPwmIRcBkxgjP5V2
M51sW5GnNR4zf23JuvSIDMY3S78o03GLXhOFSWgBc/h2cDB3MHXtqWS384NvU5Rqr60f8qWBZygK
6jyaJurGck75XRAQEybk7PdO605OYQMovMoOshsf4x2Cm4fJLZ8Fu9mAuNvWDuVZLj70g7nx7fwp
sYevH4+ZS9sSe/6vH7To6Br3U6IqAWlTSPw38q5CAOJOtnW7JkL9QqV5cUvixBacaGUpvTTPDQYp
Q9Xg+Got+n1EBAfqqtC3BfnPUr82G7dXlM3HrbtgA5fG1ExJEUVI3BZrSc46M+RECG2ikiSCIVSq
bT+++9gIHs27eafIlq6ZhszME5dOSuqbPmQSpcce5O2sq2lP1hLa3vyQO9mu6zegSVcszn2zmOmK
DvyfvI6I36Yuli9L1308CdPbiLth6+8pzIiviiv9bnTkTQXeKnLaf8ekIWmsyAxb6jQWXZkSa+aM
LXqb2i0OwqbfkSv1d7Vj7WQHwpgn6f7faONbg4s2wjUXxWOLQfhbD6pdbMGxUWJjyxDug4x/lm//
Q4OLtVqLtECHK+ZXC4lHQmnnylvJ/Z+0cG7A8iEakCRySDNFyTLnwftmiSPJCZG9J6NOUYFJhanZ
MSc8J6/NXnqFEu0CTJRXHD5u5aUZYVgSR0PVklVxuUd4ZTSOaGJ7G6G4aSp0t4HXHT82cWlJUd7a
WOwTJZmTVxuz3yBsArs5pK53UDfgwc2Nt0md0Il26cuK2QtLK2ZVE646XadtC3fFh9RB10r6U91V
B+k7ZR2gJjbSLZh57RYA6aHZWUdUfnbdV/HPVff+0iLw1vr8+ZunCUGg2hQQhp3mBypAVwzXeX6U
h/qu/3N1dlx+jr8au1g9IXLw2iTFHERVX0QXIosbGNSv6i31EAfpubCDn+FKB1/uX5NznaqKIp7Z
eQsVIaMeQmToRAdvp+3TXeECWNyt+UwXvBge47/MLM9JuZB6WathBiyY8Cm0ZOFaEQCbrYyWNTOL
0dIPuTm1c2uUdtPlG/9xPpAhO2Vb6Ng41Fo4gWs4K0YveDVnbVsMEphvEYPvMQoQY2vs0VBy4wMi
CLa2Aw+715zxaDlrPod0aaxwvJckSTENTvKLhaaCpxKJa8ZK5ShfJEfbz2PFvJ7HCtR7T//uWDFl
dE8UGVpF0Vz0rtoMypiUp7Hi79udeei3KCzt186bl/oTLlQT94XTu6kvWjYYopKBeWKsJC+e8END
yCZsniCHX3lw8qUN19JmTwJPEXdpMd30KBQErwgE9Lad9K8hsYEaOf0OvKuT7wR7nubTTrtt3MH1
9sNjfhhugQCt/IoLE1DlOMbM02RDercFq7kyUkTFgUs8hntpD/yPvRczh5VRumZnsfNqU1GOUZYL
LKQcWTYEDH5WBwhrNEe4pRphpz2IW85lN6FxDCgMulkxf+GhnjVzsc7EbRyDtqKZ0NzuIkSaNoGj
EkGgTuthcuUN7IZutlvr3AuT5K1VdRGekcbRBDBJxcFECJ+y5L2hoKIc5P6nj5u3ZmcxMzStE0ov
onOVHCS/Vtm+9YjAwdN/ZmWx0OitkASejxXUfew4Up2UHEHqrbRFvrDpnXXaYlqIatsk5sij6u3O
UW0gshpgekI+wPd6O3vRdpBuueIeNZiv+iPyLaFj3la9/XFjZ9dz4UhpookLTkxdI2yw6FIizQrZ
dFwnsPE7vY4f5Qq5vuBFq3s4uvvHj61deIBn1hZdW4zIwUQ61tDsAILRX7dDe6uoxvZjM5J6oVXE
0nQZxk1OwcvttguTIOkGBmT8lzN8KQ5UqLnNpnKbYI6lOeHWXOnGyxbnSLBpqgr/W0y80sRPZdUG
rB1s5IfOEV3VZZcHYbPhcObI2PTclVZeGEGa9MumtJh2ci8DjwZxvemP5q5+jI+Wrf1hPs3WRPJ2
mxVz84BcDhVFFVFH0i2Zs9NiqKDxUGS+XONl6zDQbYpDsc13Jvz2FFZv5m7NdmsR2AurqYavjYSD
plKUZ83P+Y1jaAlV2cEyMa+muKQc8pVdsMfz3n/ctEtmSPwYhF1NVX83CWDolOXAb1MbwMoeAuS9
spsjWmtmLh125wTTv+wshn+NUkpArHFence/jG2583fpNQziW/QxnP/9omzgUeoE/zWO1/gv530H
r5mSSoHlg97SvggQbJcQvwxNuvu4795PtXMzi0c0yHXUWtAV2or66HmPiL58/P3vT3oGGQwLBwzK
R2JZ85LyZgh4SkMMsJpmEJrvKFQBISAIyex3NNXuLDDn1O98bPBSg94anLfYNwYpF8nb1oC1sFdR
DhGi7ZTU//vz+Xmj5lX5jQ0KUHXFL5Aqbo/TVttKxMG1HeBggkWhsxp/eO8UGDIiTXMolbH3bm1S
E79vrLLN4R5/SaKt50HEPLlB9P3jjns/i/AmpTnfJEoKjt7C9VFHcI7UJICHZrLWu5jjP7VLu7XT
4oXno3DCocLN0nmZc25v+w5ZiUoUWxW55jhD9Td9UcvB+bglp7lxvtTx89/YWAzqqUdgzhTrwjYo
v9/MDyglsNl/CR7neF7grsXzLqwM5wYXo1xJFSvtQgwCar9+XRmEG8nG/3DWA6kXrbHhq2AZyELq
0mL4FUZrJc3kBTYq16U9N6+5AlYDInGr2eGq733piRGJVkj9qJpMdv38iRFzQCHBhPtejjrDlX0E
gatesB5WHtq83S0fmmWIJDpNhbzrMvkhQN4sVLGGLpOVfS17Y0OBhdPBgr1JpvraL7VDSxFQTG0s
FUr9aK+Yf78bGwrehmwwzSyDyXbeyloaY2VEMdVWb1p33kYmYxNeU52/RRjZTv/82NyFOX1mbeFv
SJkMQjalsR3FUTCloJfqojOThCuTWpp39Xe9SmRodhBlwzQXy2Gk+FYKIBS51YZpnW2DLbJSwnZw
ExeB1hWX5sJIITxi6iTFKb2C//S8D1tTD9KA+m1bkK5N9aVbTXleeEhnBhatkUQ4FNRkrvtUbKqQ
dsFWdYLP1sMphbw68C94hcZchabNi5WGb7hwmYa4RpWzo/Ogsd0ZW/9I5a3lWN/ActuZm90IPyhQ
+XhgXJrcZzYXToaRy2DHShmbDz6AlD089i/yAXSz091WN2sH3guLPpFQoumSQqKTjOf5E/OrYAIX
RlmEfqMf251wW7jhvcqh5eNWXRwYpmgwrS3wEctRqKFyBMFlUthjfk/1FUjWlfl0yYBEPFknTCGK
ZG3P26HIuVYWFbNX0R51yItDVHw/bsLcE4uJpEqqjHvJPDIMcf4Fb/b8CUHtWi8ROfckKmG/1v4N
QrUJh/HOXLF0afvClE6cEZ0dcg6LaTT1qQVvl8DisO1d2Q3dJt8XnqM7MDO6MsUrz2vO5sVRR8Kd
hQLmJk4Hi1EXKmUbIQ8N1/PBPHZ3kUNg5wvwPxvOJdR2P+7Kyw3U8G1VVSbDuTzfIauGCAAINXtO
qMzBx2irRxvLrR15m7h9ba8tTBfi8oZKlvOfFpeRVUR3DCuBYMseH7ov6Lh118UWwOSV+CMaN1my
gXLCVl98h1L0lbZeHJlvLC9Gpjp2JoKJWJ4k1S1R8e4RIgwCb9tqzQ8PMKQwAEZBCCSB6DrshluE
aShvJvcih88rv2UeOO/G8JvfsnjKVE4ivK3pgW1ORgaawhP0FrFSI/lM2K/IbKVK+52YFYkttOb0
ua6t0RWnxHLa0NLsCFkLB8U1ABEDKZTIj8J/Z/F7+5gWroZE/bhg9CN1PePGuNOP2ZbaK3+DTNUJ
QwMAc83i/I3LLsGnUec8O6khZbERI5JVZEbBcivsp228D4/dxr8e7GIjEgQHIb77+BFcegKnuMYM
LJmRNOeryDjqw0g0tbCj9mhRIhN6Dz1qKx8buTjaNUkhJwsWTQLbdW5FIvKDICcl4OS0D9pdvs+u
m0P+ILje1kCJlFmWbtuX1Wk9D59lX7I4qgRp8aTItJ2bVb16yKxWJKj/pLKZhEfPKZ3o25yZRXTj
caWRlyaWxjlC5NjNgcVcbF0IyGl1olKt1jjCExLbW0TiPWd4VB7nRGm3Y5zqKzYvmTQ10IAE3QmH
L7PdaKkaQ1OCCgqUzxMik8NK+nDt++cOfrPHZOBTB7Pg+ysNzUakOA1pDTR2wcsG7/erCYtnVBh6
xSDEhHj0jumxO8VK9CuykvbHz+eCh0tWQiVTT6ZVtYzF46GK35p8paZif9JtRbo3NAP4v76JgFF/
bOmSD/PW0sJzH0W/g0pmRhceZxRjfNOScGl29UrXXWqQhdOOKY0Q0PLg2gTFmJhpn9mxQWV0/T0X
LNtUPldrqJxLg4DDPvNIpgPF5elurFS59wIxs1sqV/qy+SMbrJ8f99ilVYgZio8hWeR0lie6FIKW
whwk6qIIN/afGrj49F5dGQDS3O/L5eCtlbmhb0az2ppVA5XbjKETbVBTjs96Xj7r93B2uYqbHxAz
prLu0V8de5ccDI7FuqGQBbNw4BejPBS0apiqHGZViJnivejWu9Smtr17ntzUoWhrNaxxoUvPLC4a
axqQr4z14Ntj9CTU+yx/EdeiqZecNJ29Clywxnn8XSBI8dHH0I3Rt/U/sk+qHVOGaSPC4gxUZ27S
7Vq881KT3phbxqc7uc+i/GQu3FMB7iQQlzSU4Hw8Fi8NE1rFeqqC6SFWvFgoosRTrEgnQkjo/cu0
lUmlAO6kutvuyHxBfAOpAAFx3/lrbYm62KFEV0VRplyRTWRhOkFeDZynAXWLW3UbBO3uPEcuNuP3
YJ9uYYq2Pn3c1gtLiP7W3mKl0hGDDZOKEsDOU+1QOfbCXrSaTaB//djOhRWRmPEcGZpx6O/P4aMf
VXFK7HiGeM4BcW0nuetj/sJKdWZm4WYg9Uq9bgnzjZQgtDSR1+tWOuz9ELREyWQm45gZpH4X7pKu
TsTI0dezFetbAReOgiSLqK1B5S6Mg9kMcQuTvtLpsvOVymuoxjQykNQzVHVG7ZQ2mB3H2OGg3a0F
QN8vi+fGFoNgUMQezR1Al0M0tDt5QLbHq8wG8QrkizuxtmAHiqStgJLr/9p9sURZ5egKUg8HZumf
+d3YiVKC5bK4F6aHul2Bkb0fD+ffP3/+ZsHvIvQuWo2nJRiDGwuKY/TfPh7Yl8bDDHGyFI7iuOzz
528sBAaFgFoPcJKE6EERxG+Qc++TQV5BE6+ZWQzsJhF6OUHa247qwK10CupbJXcGqEpWFr/3E5Wc
FTg41iBSnURHztszTbIe6BVcecW1to2P/m6eqMUqrmjFjLLINA6hJojQIdAe1gPIF3H6hN3/oM5j
3lbPd3yLM40xr6XUYElzbc7bx6PmltDJqejb0516nIFg0174PAfLwEk+rMNoL+TgLdLEEFADfwGa
udzmk1aWOk8kPocKmdN+Fj8H4Wbawoq/H8kd2y1Ypvqp/2rc6ITGYSf7s7lZm80XEEb8BlCnuFMi
QLdljDAuRx9J+DhkDxHuyHS6iYMikeNt04PsVDdzNcYqIFVe9rNMsE5hhdeYBSDSFstiE4aaRSFp
ausPFclx8156kGwQsZvC7versZM1a/Pnbyad1vHAawlrydy7PvAbz0FWPCQ61ACOXj1Gzr/+bBQt
Wrdw3ia5JkYPLw6rcQ9MHAXiA2WZVJnAonb4eD15t2JR/AjSnjGki5QNLDuSyn9N6okqoz/2TQhg
hlrzgS8aoH5Ekans4Ci02FkypQtEX9LI3blptksf56qgCjFQIO7Vrf+DhWy12uqiSSIZZGuI5sFe
t3hcCFjmjYRzr3T5F1mW75vwy8e99s6NmXvtjYXF8DNGJS6pv8zsUhC3BeC6IvWgHRNi3W6KfOXY
9X6CLawthp8ui75WewIh6j7fWXAyIoL0QwrigyCxw2SbeN9pPnyX7YaCk88BjFTMjy3VJ9cAjFfw
7hdbzv6j0nwqAE+/9c1UCGMKvMSElks9lMtKbzmwwHwfqx7eAEteGTwXH+QbY4tdSNDQS/d6BqdX
UEZdStWnKTWdjx/l5d7ltKmzkhCcf1cvW4pNFqPAaBMw7/8a3dGtNyHQFw+1MhZuon77eBX68r5l
Cucy6gbw93G+l6AAYRq0ajIQg4e7qRQOUvT541a92+8I0Lz9/kXPKVBAJIJCVuMVLRju4Jndiv/G
TDs3s5jcsO94QwAxnt33KarknwRzZaK9d0wXDVlsqCYjTIxTjnkzRCjev9Yvxp988srQC62Mt3de
z8kYCY45AzsfMc8XDjFBQq2ySNJ4xpXoZZS/XEG9vWLk/QxSgKmBL5gzTpqiLNYO1ghPrGGgtMMs
NDdqPT30lav4gpuEw+PHo+DSKHtrarFwaJqXCUqUzQJ72X0xtd+oh/8PTSjnXabkfZD3Y1jAbQMw
o4G5LE/cf6cVLKdMFUTcl2lxPZ2s3huUwE6h4UK6ftNqu48tvE9z8uAp6/yXicUoy5F3TuMAMI6e
QAS44WjqprZ6T0omtmHc6DbGN3FfvvyHVhe+bz6Uviy28+w5lp+7g7TJbcEunRhEleg0O2EdDD4/
jXPH4m07DXGxM05Dqk5jOVukOEN0ifa7w14HYBvdRvtip6/WKs0j7CODi8E+VYY5pKVINZmDWhSe
jH+UD9+tXUbx6Gpu/PJw/+dTJPB/PhYhoFLKal6NGqDuc7XzcDV+bTb1debCl2tDiemsPMF3seSz
cUOo7dyixbZRxSh32ZB8B/3PUn4QINHQ8q2RHpH7VpoRNt01q/NgXPYp8BBZI80ga+9q1oldCpbR
gTGA61MiheUN0FCzTPVtqlxlJbTJeatRw6AN2Ro6+1J7qXKbE+UqNf7LYgI/MPEge0zDGg6t/Hzy
NBzdEPZFJnyJG+FPdVZzwNkLzX7laH1pR5vhUnN8AjjlEp8a63oVgI0p7NpSbKWsf7SB+ERXH9Bh
8mE2ie5B/u8VX/xj5RlfmjP0tgT4AQAEyZbzZ+zDmyf4UKMD4VS23R3qvgTqbgaXBMIme57u2nTz
scULu5BEhAIIHw7J+yBFULUc6WI4D2uj16+bUcv2secjGS+iv/SxqUvbK4dUCQ4IML+UnC8ap+dS
KYktKSRtkx3EOfC4F9yQihR9K1+thVMvLbNn1hZeSeK16hTMWTnxIa22AoUUrm7nOxj4FTsdt507
H/3XEpwXVoU5RGaBWQDXx657/vwqCGcHb05ZpdJRy2604udKH85fsJiPMim4OTxHaAnSvHMDgSC2
WtLlPmCF9NbaeofuSF3kptqRwFh7XhcGIxhSICTzaQpi78WWUbZtKORynNnNtvNRN9ogYgYLQQEl
/XFwNXu9+y4NkbcmrcWe0Q6FpQwiw3HGYkhO6ErEBO3Jrj/Je/NW+vFxb17wjmQwngplkQCZ3wUi
+xIVIKOdc0zds1heJw3Fn+FeNNeIBi4somd2Fg+NKFoTZQl2pOBZqV/EFI2jYePXt329q5r/T9qV
LceNK8svYgQJ7q/cepHUWi3LfmF45b7v/Pqb0MQ9YqNxGmOfp4kJRbgaYKFQqKrMFCWWNA9mXWS7
KuazjV0/kDSBtTX/ms2g1fuUot5pdM+jqMLJ/VzEMuAkACRi1p25koypVpsxQ4kT0DaKvoqBajPQ
z188K8DcpyBzuixAEfSCKaLURPsC342ufPMeLNdW6/IJLS6MT+1mT/Ga3XQir91T5zZ3y5fRxQvq
m/2o3YIlchd+X/ai25B3vCFZgeoXmDlA5sJ8yKHr86JbEZPnNj7YejASeX/dJTk3D4aBDWDJVRS5
CFsimUGy2aJsXLoLIped204MIbs++j3rNpi+P4/1L2V6uW6SFynxQABcEMN3dG6HOXRWV5j1iIFk
l+TvJaD0DXjWwol7NITCe/3bZDnihjVvKxFYYNZAi/cC4zlBVsHoQvShQnAGL29p/iBYFSdSImfA
dJVKu8cXqH9oNaQKUU00JYFh64AeC+h6Fi95q3f64boxzi2qYtwOsRKgR4xMMmE/S0BoCDbSyA2j
O60cIMQJeuXn6zYuu6wgudkaYTLOGDIrRGkQG9PDDAjUMnjFJ9uFzitEC4LymHjl6AtMcgLkmUnm
fNdZ2ih2ApO0Nqj5JjTPvDxz2xswkXm9Ac0cB/StrQsGVFHM5MUWDKtRCKJGKWE0JoyFRQ3N7BT1
mP5H/KIGdPoU76PB0Y8YiAYw7/pSOSEaI5nAfSgaRr01dgwATL3ZEE6Yn8C4xuRUc36KEssbwh7K
n+3PSZ9e1GUR2OQcAZUQ2aREJxhxZO/XSVEHiO6goZdN6506QEcCudH1ZQlMsPdpljXgv11gYgQq
L+6fll7g+bzgsV2Ezbh+Oc/EmMBc7yavc+KMBYiKIPYzuRo8RDGcJqhwE4iGQ7hnYbN1NnMW0rUw
u6qFVbSSD2BD/jzv6SASRA0w8OfEX0WtZK43bg0yJ0FuQZVn042kvQ/Ek12yu+2ARZL3ufvz+jfj
L05TELd0eAeugvNrzlpH2w57HRkdylAa6ES87hcFcw23KEcQQA5EuG1OxgDKtQ+DzOLGPGqKOIXB
0QAjOYB/2m0erX4HnynLp+ur44XKrS3qsZs7nJixZZc6bNn1YwSdH/W3rAjOlcgE/fvGRFwW5ojK
dQUtkkfU8xxIziYQVb2+Dr5HbDaNfV8k4NKdVrppAR6JZgA6H1+DXLEjHYkj/kbvpWEmrTv7SEzy
09ekbd8F8MgOxO1BHliH9ftA+0PxveFBExXPAJBk+Ql8svsu7UOMIOS/ou/Xl827Ebafj8mAKj0J
M1yBpWuS2GnBmtvWhy4H8qYQNIW5kWuzvUz4L4xoKQrt/SPeDda+Hf8qcH0YYBs3nVyEwEvi+3W+
EoDg/+2fcq++o3R1yY9/0WkTLOkdPLLxyw4CS0pYwaJ87A8tgcYMem3N5HQe6Nac5Me0epAwEz6E
abi4dBzAlwwN/IvIXM+PgzVBlyYj+GST7hi7ASNZPoam3NnNol0EISjhI5h//j4MMiejRTO1WCGt
ihoqZstLqFpFBTStvl33RP5uflhhzoMVVprcyHQ3q8wjUD1t9cm5buLdB65tHePtWpxYWA1saLv+
oN7EwJuHz0aQHm2Bt3O3DB1mPOmRRF6MRs0gXAiRyJZu20C7WUHKvVPrv9mwjQ1mMYPUkywucaLS
4mtfQtZq3Au2i971F9uFlxFgBsAkgTHq3NNaCRy9YIWj7dfFV2/zQC2cKnHoMFR4ygSR6HLsGlbQ
2QBq3UJ1AjOv59aSRs+7rMEMYHgXgk6t/JL4GGI7dpXTHCjsMAc61D6IEkVu3EfYwJsXFTMURFmz
lj2BwBYqhP2P8jbclajBzI/mIxjZYVP04LwElGGRAAOCVAVVH/2iIIiX4jKqpKEZ+PKb+OteORUH
0EvjhhHZoj+c/Xoa+FQt8JdhWexjfiVVCgLiGcc2xbBBezAWaF6hcDD9tPRQcHvy/H1rix7uTShc
5DLRKpDquxGaIKn+NW1NCEkJDhU3N8VjWjFlDKsQOMq5lRI162mGlCr8cfInyHKBFDH/PCDcVhBh
pF09T325fgZ4C8Mwvo1hXzr4zRYAF0hCr5GOV+cQzU6rH+rkcyui3Hh/jLBfamuERvzN7pE0n+tu
1uiorxJEJwhROs2KyL4j8TOmfm9MjDUl0JeU8lO9E5E38OLu1jiTLAJIaZNlxqaOJgTB4qemEfiG
yAD9+2Z1SH7VCFAmIIQApTyA9REM5n1YCmK76EPRv2+sNCSVE0yDgrddvTX1uz56tEpRPKT+de07
MRehHK5mBwAvKnFzIOtOj4EedKWgn+fOT9FBDtJXSrRRI2V81DGa8lehis6kEAUsFKAlZOwTezXV
TsGtojtAtrmdq3y2YZDSBbafRB2x9+lQdrVba0xglDIQejQWor+0h0jdLS0WR4/Z8b3ucoQmIMKy
sadjaSgk+7EvfKLx4pcF5CiooHElYGL7/ItaKLJCZP399gFO2w6aO9uFpMCUouyzuukNioJu+sly
QVQvuIp4Hru1zMSZIUkMOa5hGYXXo2wVX/qCvPx5XNmYYEmD4syMu0ZBThUVij/LnzMg7VfZ8K5b
4W4hcIk2tJwhcsDWsey6xMEOJRwK6S65KUNvsu+l35kuaO1x3zLWxg4TwDRrrqfSiMFHgbrS4Ebf
KGWt8dicNJ+6zeoYBwx/QsLSM38bgXocDhDfckUwWe5Vvv0ZTCjTsliTJbDNuY0P3aunGqOa0cHc
AYbpyDei6vV/sYY+A6a5TP0ShgkoqDnrELvUnxeXcj6EX+zOUXfmMT9Oziwq/XBmjSgDHGqrNKdU
UbM+Pw/6AgxtHcEekmTkQ7J5X1ehqwxzifnah2GOjwZEH8zVOELy2zV1KXZQCN7nJqbM6vyuiMjb
de/iHJOzH8QEiKjuMBWo4gdpS7/L4v4eoFvB+BqvRXBmgwkCcjVZEJOycHnsyG/dM5C3A4XvZXju
zH4HkZCbwoXit9s6meLkO2hgC/tmdF+ZOIgUCnBDjNKjus0eomYCf0M5Y74jVzsnnF1Ze1Cs51wV
LJVzgaFFTFA6BMiBsiicf96UKGkzDVWFV9ZzZvuVNnsQ1BLckpxPRvvQoBVCBRa0QswtCbHIUdN7
EPR2oMi2s8e1FE1tcC1gOA3TtRhsvUAxppitreETlUvqeCe3khdnhX/d77gfxKYjdzowDYSdGU7r
IV57qrhqxXBrM4YOUHMj293vRLderpvirQb6sZiHRw6I+Mm4+GyvcWKMPWZewtpZoUAePl43wPvq
WwOMf0OhaiwTI4ldI1zc2h5dKKaici3YMV6GCa2/j3UwzoXnVtpHBV3HUQkqcJvuoyPt1dNTZP9O
nR7nJkT6KTTMeULS6QATDMcIh3jXnXs11MCgBWaCfYfsKGVWdFQeKwT/2J8cIcCLhnf2oIJfwNBt
BcC5i3HkDlwdVAEc8egu+ja8asjMxr3udwO6RP/mMcdzjq095tbLFsw+Tym+HSTd/ajM7qBaKeh6
8UxQdnHEA8IhZohaLZKSFfxSbSM91/ESOXqRCWzwLjKgnT6MMOvQrLTs8hlG/uHi69wYY8Eo+Ns7
Yz98F703eB6PAAcBW8A00Q5ijpScrsjToZ6OsSfVm+YvUGUORkvwVOQkPnitYcwImTKH0D5u20qf
UlxNff6SyF9T7V5Lb5fptOiFIKLygtHWEv2Cm3dHl0dqJdWwFEJoyp5/LAO6ybHqLKtgSVxDYGEF
ZgzKPBeVg1WyKoUygbgxNFCt1okViPMgsfmrSjiKViqmlsCchYc2EyxmqFpL1jjSUTiaxylO6hWQ
HpCD0s/um/31AMjxcBs1H5DEAP5xyfe6qJK0lArFL45QKCQHdfhy3QCvavCOp0cAguzSRdUArDpx
URQY/hrNQ0qgZIJ3jG+jSXezLg4B+1x6xEPCFVilh4YJRmgeo6CEsTMUD1hQXE5i0ocprJoTSCow
5Vcnk9/NL4N1r4WfVbzm50b7Dhp78Gk3vmn/vG6ft63Q7QIpCZiLIBnApMIm2oTFUGB6Ny4fQ+tg
JYJRft6/D/AVaPjhitAHY3xEn4pmIFFWQ64Lpe6FnJTBeLm+hEuHR+cds2XoFmO2/mJob4LsWj6X
CBRLD6xu82uwbuURRMep6AhfRiQYomhPoGhp55ZZS19aUGYbsVfSAnq4n1Xrt4PohXR5N1Eb+Bqo
2MMWm3hBu6zLrZqOomN4dsHkWn4YWlSGoYyCh8ohRlMQhCrO3DrkTcEj+wnjWMB85QK35C/142cw
13FDEe3FlCcosp+mOljoq9O0BSHxMvier5WJ8IZVld00wjdI0romxAmlH6PsV9BoiNDvv+4kND86
P2bntpj8qSyhMq52GCqNCjx31mNeH2vg8csQmrInU24E5vhLg5dgmBz583urdxPtM10tjMYCAYme
3NrqNyV9Xoffo/EMSUGBJU6lmK7swxQ9gRtTxMpbSPi8j1sDnXdKwP/ZO1DW9opn0VOW7xUfpujf
N6akui5VBVq+wPt/j9cb1OFB6uNd/1CcLON8PYzrocTZkpWuJ7xTAqqWUt4MHiUOSkGlJuqAc4L+
uTXGB8EMVc+LRRH+P9ZgeaXyOZTCYPhhArtZHqNAF6yP6xmQZqG0E3iUsAExlqS1nFcEETlZj5U1
3MmJhZyg2c0WRIXb5vn6dnI/GeVQQXMGtX0WyquYbb9WyK7dcbzpZuDgfyfyj+smuHuIkSoDFUeM
xl3k03YXEnOMI7wSgv6W5gHR7BYu1ZdJn+hUvDk5op4F7zgr78ouuFtQ42A8EeBkKrWGZVnKi9E8
IC6DxGVX5I96/dqQT9cXyNvDrTHGI9twHduOIE6FmD3ErOionTBjLDjHIiOMI5qxOUaSASOLNHiN
Od8Yg+riYhMEdp77bdfCxEEtsRKiNjAz5PFTIel3tZrMjpE0n9RECbpp/eNqBfxh86GYO3NGC9ho
6TD/svbQrlVCPPQ11BTkuRJxS/J3EPSSmMMDaJ1ljjG1mlj9CIydpd1gSt8sTkojyK25JlDDw5sB
/Tk0As8DYLdUZJxnBRAetYIe2mFcIO2QCbaMBmz2qlI2Rsi5EX0hWq9Qdyvt3C2T+FBLiyAq8FIm
IqOGRGlOwBNI17kJ5KNpLlNmAYNWQzJ7CF+t8l5FF0n7mzRia4c5OUnXjjY44kF7nHeQ/U6PqLwc
9HLUBIeHvx6AcMGsB3w/K56wKlBGn6Hc6mpZC01UkNwh5gwt9EozwfnheQD4YFERQ3y5LPIlA8ow
SgRLcnJnhbpXd4UjgQnxesThr+fDCuMCI9QBbH0FosnKH5ThYW1vJYh1xbHgLhKZUc/dALLxfae3
WEy0rE4aqv40NpiBfB1b0QfiNO3xyN7sG3X6jceRqW0z0G9XKLnb9+Nt4UeP4432E3Us0Pei0Xe/
AAkiBde3kXeScMcCew61Wv2C4L4fV0OHsEvtqoV1MMrxNOmi+MaLpxsTLONhqGQZ6WZsYSiNu7Du
P5urFdRKGIwp9Gv1UVAG5H6xjxWZTADCNKk8axU1N9/J8c9eCyx9L2FG/PrGcb18Y4bxv1hv6xb6
X7Xb9sS3U9XT8KCyVdHQu8gM43+RMWu2PGA1eSzjeVt4oV04mSTqbnEGK2mFByxpFNKFqQrmbg1r
e8iqMk3eH1WU0Qkliz3mKx1pR/l5NQGKjL8s5FqY38CgykVyIoVVvNTYvdk8lkgUBujhhMITRb8B
e02ARRx1CirwdUGUlgBK1sf0RdN7SjC+dLvoF/ocVGWy3RHoiQkCH/csbcwxB7gvpbawDVwZuXRv
2McoElyt/I+0MUB3dRMhrNBuRyjdo1LQUpqRb5QeKAYICESK77zDnrDmTN3r2g7Sw7axCIiCQtoB
S8piVd/FLeUEijL1tksby1VCe/CSBsxm+dDotzs9wWNnLixfWhPFmQwS/SkrIQTFtt+TcVJzUOdF
j1AAmqMTxsCKRvDv81JmgiufwC1xClhWxbCP5KKiXhmCGjDuLXexf07xrrFxDOS7NBUcAq6/AAsH
ADo0SC/aVGbTy2FVo/ky9KVjpJ+kXsS/yT1m4EtHWRBsgReMZsZEu0oUrDnZD1lzM0YECM2364GQ
pqcXLrKxwaTLfVJU4SLjeUgHAZWbZLdAqk8srcEL62ASUWhp813w+twTzakdm6RFniTrFbBNa9s/
gft19uYczLWqNduCw8w9bHgQatC/RaIMhoBzg8WoDNC8hjNkDkhZ64PhZsf+Ow7bNy1xiJN5Qhz6
ZYMHjAeIVuiB02cimzobUD1oTYkGxSB9mHbhIbtt0OChjHOiWg/PMYDmABwTpGxAnDJvDrOfakR8
AOGsvoDSzG5NqQabd90zBEZYhIVZReUYYxjaVU0cIHU8ZmnnjJH5V1/qYzEszmJOBqjUG7gj9Xtr
1z9QzoAuUCldH+S8g9xddtfXxXcN8MChLwuZngtwJFQjijSmKYYBfkd/gmSq11V241lmZf1K4wLv
etR5cWWvX01tNf1YA3Nxb3bZLikw2aEomimoIXMmGqjvfPwk5hQ2UbtGI026KQgDujCOWnsZ2FOg
2euFzjfIA8v/gsyad8Gi04BbAHI0GHBiLiRNnuy2a6DUMQ6Q8dH8+UZyW9/8RPVIk0BEWcyte23N
MbdRCCXWnBRQ7Jjc5NS/qPsKZJrKDpMa3/5GiQm3DWINAdQdisQXeMOkH9KqKWGt/6EEFHAbB2rk
9E70Aqk7DJmmn0QJBO/+2Vpkckplwb0E7RNwg3cEI5JlvU/JeBijVXaMPtythfbQ1OH+ujcTjlWg
22moA+4cuEDmVi20EqWpuEXY6bp7G6QJZO5f1WL+tZSLV8uqNxTdQ19C8FWeQHmkulJHDkMOSQoy
Hpv6zTDiQO9X11Akn6APFNdr7yx265VFtq8b/WbU9dt+WkDtrbxUcuMDL+RcXwMn0pwtgfH+pUi6
yMgQOVXj09zvSfky2IJtAofa5UVnQU3C0FUbE2DATZ5fCKmchpKCIXRX7lWImoYPIDv4gpJkEyxF
mDt5P3lWCTL3tdtPcb7v7TiY826nDPqtlPR+AsWkHpMokpT5tb56kgWiqLhRb/s+eZLi8nUNlf0k
NztVkb9IGdkbNXnC5PNOmcJgBbzWgfIO5Eyt6agXCVAfxQlj/akjW5WTmiMI0BT5Kcmz05TlXxcj
f9ZG1TFJ4pG5vLGL6ls2jbckJY9hWNzltumZowpJomQ/Nr9z6EmB7NEIwjl6mPTl0TKVOzUO/RV0
AJoSP/Zxs9cKKNwrpeJr0XQDnsz7VTNvTGN9Jv16UNv+JMnWTacqgV5DZk4aX0YZUPVY8mNz3ieh
4QwLbb4ru7JrjuY03UalEjlmE7r5hBeGBFI1Qw50PUKA7N0IX1NS5n02GDsL9we4oe6kBvKDUvyp
Rx1YV8fcCbX6AMGFIbDS9gmg/NfrbsUL9EibMGCOFjvFHjPxTQLsLUszHI31XnouTsMOvwd0qeCi
kXbgZT2QP88I8VZRQeoF/gKIYTA5R22GpMoyRPHaXD0wxLyB+vbL9TURTiKFbiMGowjK64hsjI1h
mGWopHW0FK0GOtQVyA3uJSivrs74WfMo5834adgDC/MFBMWB/SIjn4v95XPeOEK5YE7sgVY3xvhB
z438lOWDNNKxTiDmh6rUowzObAAkAxQ+ffBf3BQ7zTEAaW1POQDXvkhvhFeSt9EpBz0kZqssix19
impT6SwLe00eyREa8EHySN9ShmOjlY2RSjGtFSfftxFWQC+M0iUmeRhvGvqpT/sJVcvR+G5Xn+tR
kG/x/n0gISANjD4GJd09D1AJBkdTNcZMc67+TtKvgyRItC6jLBjUcUlQ1nlKPMd4zmi0VRfPSeFK
+lNbZK5pvoEXVxDKOZnMuRW6ys2TM1Hlqh+iCRMgKBxDExiA0tCDqLJXvOD6HY+UnUTeK7pgcZfH
gpoFBgytfkx3saOJ5WhBL3so0JQxDWeOA7kIiuFtFgGBLh2emoEbgFOD6oAwibckp8NQqTAjSw93
Ovrv8nIqrM6ZvxoiSkne5wIzCUBYlCXoAnmfZ9My1AokNNBgBfohHXLHFrH40zvv/PEHJsl3OAfV
q4Rc1fnHyqNQ0dK6yd2G6L/srMQsTTO8LsoMntMqdUuterkevjjjd7AIvTHgcHCMLoguFLA89bpt
oTSlPZVIOdOgvhk/U8ze6laaD4iTtGtdPOFPouyMk36em2ayDCnpMgxaqWAk2w2vNQRBMrf3aXT8
N6qLPH/crpNxlHHNhkUNYcxqc8doPk2QFchAStYKWik8h9zYYafnO2vQOy2ZCgjUKqq76r03j6tv
lupjqkEVDO2Ru2JuBXNyIqNMpJLLAkNlBj5iad+n44utP3Wy6nbhUU1eOxHKk3cOEA41E6OnqHKz
tcaxU1sp1bDCIbaC1vCTGbDkTpAq0M9xcRA2Rujn3EQtUuR6YmpY0di+zevn2HrMxm+zHGQ18Zcx
dqT+x/WDwPePj1UxJw9PlzKvextTMOCJT3sUQhSketr6Iot0tznjE9TvP0wxfh/KEOcZBmwgqGNX
qPwlR8kFF9YB8NW/YeQ8N8b4fdHLdhbJNs53ettUT+soKKIKvEFhgJj9hKu57/Hvq8ntsOyG+m4R
0RjyfQEUZZSljHYQz32hSNoljnKYoKI3VDhI2dm7Xsil/V/i0Ycd5qYEsdwS5fQUybvwTg8ovT7W
BGWuFmTIojGQy+SCfpcPY3RfNw4OtrdhXtELdes6wUUSASphK+PuulP/F1f7sMIcozlO6zStYAVM
5+GOsiZlbpdDRaffRUEbXLfGd4UPY8wRMru+lu0S+7dM6S5Llx3y1EORVd51M9yMhrZcwYJs0puf
iXbEDHHnR7gkwWP7A2Qx7nKX+KHu6hTFQ2ulo+Zl9yKIG/31FxFpY5UpJuRtOBWDggskrVKvt2In
N4gzWMMubWy3FvHhcNwDnKCYEQafP5EvyMehFQ+Ecxal7jo0Dlke6krkGvT3Mus5s8Csp53jsBhy
WLD32rEO0nts2gGE7uDY+Re6LZePfSTSm/UwZ7if5CEt+il/H7Gi+tTlvjpQWV3xyeIAc85tMee4
7aZESZU4Bcm/b0Ddscmc+2yfBqa/wGf80VddGF4C2UPZyQtPYJwSbC7nPsZq8SQE+TjA6ezEVShP
QOxqaPNERehE4WvRKQ6RjiCXXKMn/c+nNzDbpaKsDj4tKmHEnDvFWAY1Jnh5tZnm0AR1jX8KjhzP
WdC/oYLfGPcHt8N5tCrWwk5jqccMz3EAbq4GORM46n9SJnztu2j33u8M1jVxuBHvodoKLmnmgmxj
oxrkpMAHPIQ7CpVTdgTkPtJflO2xcwZ0KyFuJl+W7S1NGoZiooZkfd9mtW9KyhGYasEdyQvDWzts
5d7O7NBOoI8FEcZwV4Cblma6mO9G10OUnXFqLGdrYqv3bRaNwNUVQOJC1AczvMvd7BRuRaGpJJh3
YjA/L1SBIg8zVyCjvCyA1AB4Ei2h4nDll3hAXKyfrnsf515BnZAAtEjltwGyP3e+yFxkGg8rSAbd
pfp9ZPw0NUECzf9CGLKmZU9gqVhgQbMYI2nspXDr9acVgR85eavWU7p+t/vVUXvNieXJaUHoJvV/
/lDG6v5jmS3ZtMZqJUaHOLysdxG5SfLjmgJNXM/O9V3kFGjgGBtDzDY2uRmndrsWqPanw3smNe7h
FubiDVAN7h5gMULpVWCWk7ydWaWRZZPnaJjvaZVJSlxN0p1G9ucWt6b+ZgPrsDT4v4eyEDXjOKn8
mUnmrgH1iFyoBAuNrR2xfIuc7MmL/5xdCrUhzM0D+2TB89ny9QhNlCgu8N3mfHqJe+nRNOuHlDS/
BZ+N/lo2GG7tMMEwBNjcVql/tF7fepSNqd9XOX0p3xYBJl0fMsEX451nEMXBJsIvuCWY7asbAtmF
poMUXjx6AMG4aiVwee4NvTXB3NARCtRkimEiPSy5UzxRIrdxj8YmOlDay3ykPTbaEjYPyk/trXxC
8V5QGeYl+7gpwSWKlj04MFlMawckYxsV+Anz2+RH0LOp91TYXQtokfbPgWVobX4YYx9JxSKDldVo
ccarXHaSeXhDv+O7EZeH687C83zQ9SqggEV+gVh2ftj0LDQKmdK8WvFYB4SU0m5dxvI4Skrn1flQ
C1yFF5nphDeF8QCVRRh7SR116L/D3mR27lKcaqC/rUkoJMf1yI0ZJoYsC5r4KvXI1iPHu/aAUT7f
Qa9jRasS4uefRNNUvG0EDQ5qGyYOwUXbwNa6Lo3IgGUNTyT7Lr1O0os++Ne/FW/vtkaYM6CWuWEk
Oozkw/QD3NheF85+3BSCGRze3m3N0J+xib/VvKKbV+MT5RhUdpU5tdy1y/5c0QQ+sNkxuqMbKwba
UZlEF2Mt96P5nNWCVfBuke2/z6S4dptJfWvi35ePeqDs6VCMFtR/rvUI3vmtGSbWyos6YxoGZuwI
zAXF3jIzJ1X21z88N0MDogVnFAgG9IeZxSxmHPexCj4YZGiUVJIqS71fxVQle95BJcy7bpHrA+90
u9D/wOwNE9FNs20SrZBTRPLaUbPfILL63wwwvhzbixFKZE7dJtd+hFr2LAuRcPw1gOrLAHMwaplM
qGlAxmw0GkyAshhy1qZjFX+1iA8LTJRRB9tup3ZMXXPQ/MW6BeIjuL5N3CMPiCwCJSqnFzyzlbyA
0StcUleCe0nycz2tTmcJ8HzcjfowwlIsx3qmKdWI3YmVOSi07AD+Y0Ho4l6e6PD9/0LYe6ZZTT2y
NWRY3QL/pbpza+uqT62/+nimgXVfkJ5zA/LGHvNpqgqQs2zBxinQpBrIrVUdifVdR57+P30gtl9s
GUmedsuaoly2ekU2vy54F1qYu//fzDDHpbYqXYoieFpYJk5bNE6VI7LVrWA13KC52TUm9K8peuI5
DcrpAZSC+36/Humk7l8w5NIix4c3MMG/XRe7iC3Ymaja4X20V8FP2vwYwJD7t+9Nyh0H3C1enUh0
zu+aWpKiJa3w3oT4AZS6vg6WYN/4J+jDALMeEvVzNnT4POnSuE1vO4nouuQHgg8LzA0wjr3WJCX8
2TAmT5Jbd7ZP4yCaYaOngn05bDeKuc3CeY21qoWVfsh/Io3zuww1vioOJlPfSXG1On2NIYWo/VTG
4V0vxzcSVIiuu7rCd8KPpdK/bzKDcjHtPo/xIwho9GXcdHGgHXScZKqZY/vmV/uxRckxiR29dmLL
b0Vnmvs1bdC+g0YCk65sjppq6TyFJc50ZZ3s3q9BRylYIr0+L/Z5Y4F+h80ShyE3+kLH1TSh2b2n
BJFQmfU0TAsVvrTrv4q5Gql/XLPIXOhdnEgmmLyR1CWhDEK+GvR4WkKcCYM9sz5/MuZfgjXydhEl
HkrdD/6SixFNkkBCbADdB0oHQImv3vBEs7AwC1QTjWLFrYJpP5aC+5JvFH0SjGCAfohVcYm1cknI
GmcuwA2Rk0UEaI326frKeEcRnSWQPEAM51JXolWXos9t2LBAdZmnjm70wWRMgpWIrNCVblxkgVi6
Ec0IKSMITIrmVgG5dll/ur4UboVnuxb6KzZW3uNwrkQNGurG4ljg6wfDWRyg+/O4VE5BvMpb9r2I
uIkDtALSSVFQFQZ9k31RnytNKB3HGeZYOr97Ne4G8P+BNAC8v+QQ587og0Tf1b6LBo64W7qxypy6
pW2MqRkSOIcKVTENAkrgohSJ2nE9EALSVLYFuTo7j5FFnbwofVm6Vf2z6I5GIfALbiYFtSvMlaCV
BQEJ5pMV2kDC1sDTljyub+OtCpmixtN1h6rZo7jjXfcQ7p5trDE3GwpWqtHlGCQB2jd30qoznVK3
fBXR97qh96jKRqjtupgbTjfDPu4VrItenyc66heCDxX8aMF6sgYHVfafpV/udC85teBG/RudDDjl
ZqnM5Yep0XlsU/wAG+zheelKmJUP88fry+S1Is+sMLfboktDtyRwvtZbfO3bSHy6TPsrJCswOwux
Cu2U3Esv162KNpedMZnwjFsjujbIigP9nnuAUoI6pni0PN03QBxj3NLuVubFjoaa094U/ACR17Id
WAPUvdPQ4ges9+Fjg6tA8lu/ItANpmzIouoZP659fEuNOeqz1mvLSs0tYDO8HQ/S5zRIdrOOqWgg
/un4mpk6iuDNwW0JbDyIrYP2Y7kmaVejQhjkL4VfQTm1Ouj/qmXJu8+3pmgY2gRu1Y6HZiZY4Jil
7oBxK+MxL3+p1S6dBYUUQQRgG3ldJsdxnsDSrP9q6k9S9ySNf5M/b1fDRBlU38NOWqt/5iaXhyIU
BE26GxexRUPRFpI+qNGx3qdXkqlaUYM1pE/E+kRUUYGG1hKuGWD8TU0XSJgO2KRU7rtTqiqxZ0xq
ggwk7hwyqtoO2BAJ8NEVLC7SmOKtHbdzsIZ4lFw/6nSrmF+CtNUCFxkIV9QLggF9UYAFG2lqWSFM
yvcosDommjaqiBWes6dUyxqjBuASxCQzU16pTKnKTBtpeqNBvFX3oCMmWArHx88sMJu65KrVKfRV
JVsIXMlesXJv6N2uWpypFAEYRMthEuRsLdJc71H1jMHVrhyguC644EQG6N83J7ZJIeA8TQbmTqun
ysQLppC965+ec1LP9ovJDPJcVtLBQI6vWKGTyjbUZgAKmkbBQvhmdEy0AvsvI8U5X0harqNSRCYU
wBpfV+/UZVdPgpjDuyWxlP/YYNsfgPtLVYtHOwZ26lv7mRz/GULOb1pwPLl0vir9KqxR0U98cXSo
IBfURPH8ZKusuC/mxhjhbyXE2xYf8jaYbbVdZHHVgDZPu7M9+en6J+NVdkFeStCAwVsJSEAm6zGS
Pm+NGDYr6zmR8EyiMpCQkloekmG3eIVHOamv2+R+PwAPESQArcTgy/n3C8HhYrQ9NCmMpZyDriuS
nQp2HK/vkvZw3RTvLQ92RLAaYNgE/Gom4/TyCsnbRMX7Ij/Ir/Y/hZ6Tgvxj3PetU4xOefLxX+Rz
bfXnMR8Vc5ogmwTYqgs3TYCBJgMCYSSXTpOPblt9EqyOBiDWYTYmWC+1+0ot1yJu8IyZPeu1AaHQ
egIHhtM/SodKcMfw4sfWGBNvk1aDvq5Kn7bSfD/K+c2EIT3BgniusbVBF7yJUVE+jvos0xF8kCXa
3V5z9Rsgh96H5Op8r78LV4jOHSfMQwMBeG8wJBHa4z03atnLPCiVkrpZh+zMirSHdbZnJ1N7r8wy
z0iz3fVlcnYSBg20N1DfAc6XOQCV1UJHqkdwicPeUazPGhEEYt779swC4/ZVXqu90mJJ8a2s32Sm
R2PJ6oRe8dYM4A7Y64+07k1pav9iaZTaFxwb4ERmex5ROprV2CKp6EbzNU70G0kS3WO8VB6gWzza
gXHRLtkStTWd0bChF/8/pXwqPBP/Tl//uhMFayYGGlHRoeNk594BEXUoLa0EW2lV+V1I5uEuGS0R
lw3XJTZWmLefvcRNObUUFDKt8b6tDdNLplY4psYJGGeLYa7OceyqKCkRk0ic2Sd9Tho/zuPuHsRa
02tHCOovodY9EbNa3tZJNo7g6jactgX7lTQookor57Rjhg07C2idYkN853xrQTq8dLKeNK7R3xrq
aZk/6+TzdX/kZKNnJujfNwFFbjCrXEfY1whKrI40/Y7GFQ+vsL8fh1iUmHA/4mY9jKsoZW+suqoU
aFznX3J1LpxyEDH/iWwwjjKQdimqDO64tKrfTYpX/kVefbZljI+sxlopcwIL3Ri+FX3/vE4ipBX/
CH/sFDtd2CkamooNjnCx+ChAKxjPDA8toFDh0QLPGhSbRa4vcAR2xrBPwH6VjGgoI6D8jNrqJIFJ
xV1H8jmpbEH2KPhGrP6iPphj05uIvm2FDGPClQ6lwOfrjk2/AnP14yuBXQ0jpzoGaJg7ZNLKuEpy
BNr8QFXu+j1Qwqgq/M22gW8DijJoRqgAkp2fn9yex6XrQR9iVy81wkOlHQtVCvpCmKnxQpMC1SNQ
0ZsmEJJMemEukpo1SZq5ceJQStf1RoEumjP+BsGfs9wk36/vH+8bgQSclkihlnxRAQ6VUAV5NtQt
oi5Cf7Z1ZtEILS+6bS0wuYxsRHoPYDy2Lgvq9bYI79Txz7uyUEH+WATjBPYiYzrENjAlEavKq1pZ
05PU4W4GBw84oq5vGO9JBGMA6FJw5CXQT/4/0r6rOXJcafYXMYLevNK0U8uNpFnNvDBmx9CA3oHk
r78J7Xd22BBu44xO7O6TNlQCWCgUqrIyy8RsmxSzq4x0l6XQlX1boW9k3bUh0/dam50z7z/wWLiw
ysW7fnWqGhPj6Du23ydvZ/WfChlfoTAabVfGRbyuMPV4qDCC/H+U7X7/4h6zwNmDojv1ZemmKBIx
wXMdxREG2OKOFMlpbTYFWG/VXgd1XR9lytcSccJb+/D6JxP6+MYSd/l1ExQiXbcHG1VVq34566rv
9qkk4xO6+cYId+mlvUvnxgEnQk310FCTz56znLQ2l1zk7Nfw8W67a5wfrNAT0ZEsEEyXIJslj4Ma
jtNtSk5tZ0hWJNo2qN7rTPkAnCb88NZSWAlJloZgalYNBjQcFCo5t6IRVgcTxhhghdKN+q52xSQX
7DTHW8pEixlkHwHTay9CiEjk4Xf7jbYGw55gjPly3SN0NtvGb+PWMBeUhmm0aFIa/2hW63dM+s2B
erQSjV+cuxa9xL3xGXBPYPzjF3qQvQ6EJ21rngtYaQ9WyKnEfLq5B/QSc3ED9D0ZwxGTsJDxaorK
4Xj0Y1odNwo443kUfj4BWjYaBESkt0wTXLsht5NfHrVIv5GpJYnc0wAPkKnbqEa+4wp1CTi2uhh6
Am39kKdhm9wrJhgyQMIzHSWfkO3Ru0+4McWd6rl0OqOoYnD8u/N8SGP3G9TurCO0HpXT0OR92OvN
sG8WI43MWVFD1a6rW29MvpJ2mW+QB4M0erUr6luzUoKi3e53ztCMx8la8v1kpbaPTYMq26APd9nQ
gOmqn9fo+iKER2yzBi5oKIXSJTEB76hnx34Bgp2RKIfrJkRxyXDBewbcIqY8eKqCIa0mSpie0lr1
Ye7cOi45lLMpiRVCKx50EKCTgso+D6lPKTDNbgkrEJry9XZ91Qo3zI1MklEK3Wtjho9+4KBX+gks
JKbbEwx2aP6KCoxvW+ujUrhZpOaVZGHC6x40N/+ujLsUF9ICW7rmjGN/rpGRpcjIzAYZWfcZGsCI
TdAQld72Qr/4bZRvE1Z5jluKfbRkap7n0nwenEUy7S6sjRge+PDQngOilb9/nb6vuqxzSKDdg1fm
l7azgyzK9tmZTdkVETmu0bCXzTiJPiDuerB/g+II9RHuA9ZmrplpgYE3gukIf61VM4Agk3pS56Te
0x60BShCdeH1IyDaza1R7hNm+QQmmQJ3pqo8Ze7fs7b7n37/22WzeVxDScxVSMm4cUZQrE72aRlS
WdbJ/kY+2oGSCgSeFlJPgA7w840N5Eh5Ys8OaIO+Lxg++7TicQhCvKiAbtngU8+v0zD/lIGQi/U5
E+nQs+iAg3ML2QDG4TDMzUUqq07zwa4RMzE7e1C7dq858c5rZUSlQjPIBqGdC7UY3eb8I4vzkgws
jvTkYCoQwbR3o1RdR2aE28um6ZcpaaABUlvPbvPVnm8Gw5J8MIkNnupX7eKcOHkGnZEejH/LuZjv
q1I2CSMzwr0V48YZARAnBLGp0P3qoQgRMW6hnbLsrKAM89s8gga75DSJ8nYw6gAIDXeAYChn1HHr
pXOY1NKIytlyTsD4Z59V+vn6mRI1ZKCrA8VmG2wq72cTjcp0GyQukLqJv9p7a9fuFdR67jVQ3oX/
dCqkWZkoo2CcZqDvMwBP4i8xsC8tSkN1bOeJfJsmXwMHkxK0oZMG9TOmq6XofuHlsrXIubtG1nww
ZliMZ9CRRubJwDhVGejP2mOJhOOJMfxAnDeS7C3LbvlgAiYcHa1+Nj7L1xgypdFt0kPTjD1hmdps
vbePU1AfGbBHkYzQipx0a4xLtZ0agKLazIrArPvxXquhiTCqfX67equMn4Nt1/t1OUz5CSUavM0v
g+Q4atZk9nETtLQ8JV560xbefi6UXTb298kE/r6xf5LspdCmo4EwGvOE6K5xgdFJrWSKNRRviyM9
ZXfWjoD70T31+3IPYXMHRAdBEky3+l9KLn1CC7cWdLlQ08DMNeZfL9frrpVSAD+HYfXRDamh34Ev
ZOesisxfRK8lXGKgbWBcQ2Anu7Qze3Wp6oznakH/l80MMLkOxkQhQwaKbuqtIe486FrtTkVMsaAO
dJ367ahKKSiEvu8BFQjyKRDL8cV2pR4nioQIR+4rjUDTe3Ai/Z4B3uudHP8kipX2xhj7+ebWJpVK
O8qKAu6K+9mi9ARikYfVAK7TdmUJndAbNsa4r1Ssypo0HVIEejJey94HTDvqbtzz8mqjnQc55QWz
mPG36/4vM8p9sW4uc63KcRt0tN5pRX1IqbHTySq5DkRm2PMF00OgPoYS6OVGTpWrzTVFVdSZnizv
qKQYRf5zuXkMdEEWDAxhQI2+U5U0pm4hJWG3KVokBt1NFUasjd31/RJ5BMqs7LyifAiEw+VCRswn
6ksKWUSoqSa3mW4+tlms7PpqjIPE6T8w3sXYJcChjPl7UNOyK2/jgOnaZRZYU0lgGD8889ZtJJMK
ogO7/f1cBALCm6kWYTlN1zqBU6d9uNrkI3EdMF4w64JuFGkhl3J0ekrRGcQqplHza++hH89FaoRZ
b/lG9wOTEpLkTRTTt/a4K0t1IFU4qmzXgMTWtXt1cgK7VvxWGc9GQvyulbi3eBsxyIHiDFhj+Ox+
dZo5syooqgAVHY7pbW+tEr8THSBWkGHMfgYajVxwwBRzm9QeRELI+lVxRr9SztOkSh7LQiM2gB6g
1cRT3GXOv/G2ZCmWfFCsNpiXB5r8UimmKYjsRc5OCH/JoxjpuuwqAqkJd4LyeZqWxkVZcgSazh3+
HrQ8cjtQJKX7NCV+k1Lg8yU5jOj7uK6KCUM06xg58OXCymxtTKvJ26ACaZp2VovX61FBuCb0epgi
DcpBPBPpouW907KEbNoxgFW5pztw90mbf8KkGqQ2/9rhjitwQf2adNg78+sQEtu3A82fDsVN2YEr
q4gSKVG1aOM8DWPmEMCxbRDHXm5ckxZVRQcYzJ2XZD151a/rGyfyuO3v5xYEHrs61VmNulRaP14e
Y8yWJ4OkTM3clvc41pnHsxef/x2tgl52qpq0LQkUHUjS/IEUp3S9jfvHD6wFnPeYljGYKDh3RN22
V9fC6YEZqYyzPb9AQ/G2kg0wCkvP6JdqSPvREgN36eUXGSHsORJ2fNYkHM50n0STn3e+fT9HVqAe
ZG8N4QfamOM+EKZZUYCi2LvGgTRVWPfIgKIP7NvGBHc4Jz21NOJ2IGPNPjXdpxlw+lly/mWr4AKb
TvWM1ih/BC4YqSwlUKqHZJLUNoVetlkG9/kb4uWxW6FiYC73mpVCLArzAWV5nDzZ9cZ+0zt/RoUe
ZTjGsGxxOVvrofaR2nCBpE1n3yx+ePm685oY8XOyMDIpy+pFUwCMruNfg1zIHurVncCGhk6ST9qg
edAObqgerT2wV+f8wGg7ZGJOgg+GBIux9GGqCfcdlzEgvcuSNYXCQDWrdpjlCmpkGEWDgHIjGzQS
PeIvbPHZQp2CGzzFK6yyD/pJj5jqguGF+rN5358xRRhkoRfWEqcXlW8vrPLnOF8sqldoq0+74Tgp
AQFX1IsSTEF7pE/pYTxXEb1pb/QP3PGo22oGawsCbs6/sd04n9oiw7ec28MIaI8zgok93l8/0qIo
hawVyCcAciEWzdOwJQs1tSyFIExxNHYKxMNDOyzPrh/7062jSBUiBScCjA7AdjB8KgPUXQZFSJUv
LtGAggDp8z7JMHo0g/i6Mb50TbZv4kyyPMGtuDXHE0dlpa70haeDd8t4mcfzakvClfD3o7QDB0Eh
5F03hmrtuIwDCt6xNaFDgg8kg7gLPxCrHv3HBBdDem+pLKiaNEG2vOldgNoTwho/phMjlmv2tszt
BNERidFve9wX0jpzGgrW+XF6IMCz5EZdLb92j6i/7K77ns5ODhcet6b45stAMhWEOwoG4EL6S42q
3YBCe+EDhH7PBOyXzKff+wxC9qAhDqsAWoWAwSc7WTlSsuJ3ISwxFwzAsR3WmnPiNod5XL4XaX7q
UxkQV/DeuVgxF8FM4tFEdxAtgVLMdlWnT+Gq0T7UBh3k++W0HgHKTPa06X5e32tRmN58VX5Qy8rR
UTBsGFage1Ab2dFVC9YBknxSUQecTSFDSQhwXHADccGyKXvdbCcUfWig3A/Hdh8/IGU827vqq/Sy
E+TyF7a4jGdIc5BRoJAAW+4jCGJNMJhNoHBlE5RONPxyXvJvzS/MXT8oJ3mKL9zRzUrZzzdPMMeZ
NPBGoU+Taz8BUosb6pdUMl8ns8E8d2NjUeMR0mMVvpp67uMO5cAU/dFYLz8A3LnYSha2N4ZinZKM
qKxWB+Ctirsu9z5/wAE328WFsdWsFGcpbaSn1b3lfHKAcilLyfNBtl1c6FK9pYFK0gARj6YNa4t+
MlBOgMCVrP4nqNJud8tlP9/sVkUGEqPaDsdzUdGfJ9+JIzIB8ISeiQrBkcKN8uJJhy7N9T0UJkCb
0+VyyVZa67S2amxiHy2/lm+a67ugYYR+xBo0n6q7JBgIBktkXIHiK+j3t3O5qAWMseJO7FC7t9A+
iVZUcmukCGySVT6sI7xSN8a4CIL45JFmQaTS4zt1eUhdyZUtcRKXixqWA9LgFfqgQVd+MdMnnaAP
ZEnnSoRX22YVfHSgvVsbCybvy1/tZzazTvbJ0btNnpewiDKpfLls07hA0War5mgM4ldqbaQ4+bk2
ZTAgYea2WREXIurFJGVK4ASlvq8NK1BI5Sd2sZv1LxWRxD2po3PRwiGgtTcdbF9WRuPiG+BoAPuh
77yQ2ifQqINmTyDnAGO79C4f2SyRix9un5GOZCixQ/EB3Hkvy3STN4s/0p+ScyzxjndodDSYEKtw
jiGLvEObjkS5Au3TOTBO7Q/oWFYvsl6y8AyDblnHFJwGFRB+BEhdvMpZZjx61ZWmZ0ehAIBovRc2
5ogOdsGgDqXq7KpxvsnSygwdA7JOhQGpPtc2SXR9A0RncPvHcGdwHDxPmdK1wdzm4lfxLta0wMk/
YAQdDBecxaC0wXTjZZS2ILM4x1WHt7CNYeDhrvde8uR4fSGic7e1wfkpwUiwg2wZC9G8U70AGRdn
h+smRBOFTObk33VwXgk52aSpFh1UeD4FDQWa5cAV7gscCBuY4TUonyEOOUB+JAntuw+g1gHFR6Uc
rxsPLOuccS/VlpoqMQ7ipAdN8ctrJNAK0ZnbGOAnCmtrGro0GTAvY702413lHvrmuVok30lUGGFD
P6BX1wG+f8ddrGq0zKbYBnj8N58gSvT/4XxuTnICItHKQJkDhCZ61tY72R2qFL0HytM2oLSNXA8j
Y+l6aAsNXS/ZC0Z4uje2eBDMBHIezOh46Nt8XwLWOR4O6tMcsHHaZi9T6BU5PRvfRWcX7Yf36A21
LUiVJIxDfXpUiXXOc0kiJ/T5rQnuXBlms+ZFpb7BNYbQPjkHkGKFC/VbCIIFrQEQb3+0D8znZ+o3
rS8bQxEV8MENC3FqDHybEJ9iIWyT45VKB3LTGn65PDKGcCYLoX4BQEq7+0drVnMk4Uq4q1DmZbM1
gJ7xRWnFQ+ethhZbAKG9snrpSqnKFTur/PUGZNu/FrhN1Tpv6bQFTMX0ZJ+a1yEcjnTP1JwHP37q
qV+fqzuMaAIFQw/SHFJ05UH3DMT4GDfH9DeX1i0QL0eF2ioCmp+qtySy+kvBqLnuM9jGf5W2Ck1C
oBTgR/R435W2OiaIpbZM3F6dnox2fQAb9d4bQa7WDDslA+p9bECRqdyvyDbbSYmULr5NpartYlcC
QxdaaRiPQevx0pX0OIsZLTzqzcRfoOrr3bABUvTUTJQ2WlC0yi57YeQB/JyJvqk6hsEvDVppjkkM
OgL7uVbh2pzsJtkbxR7YHMmDRGaIexgYVdYm8Yp5jzEp7uJOvynz9ZjVxmuTNKHkGhR+zc2iOAdK
Y8xP6h5ypuVxZHASbOJ3++lt9hyKuzI+HdnK2GndHv/cMWOvQG3By+cDBtAiMgJu5BmYz/D6n//j
0rhYYyyNSayYvb5fsrs33M+NF4CM+jOAwf+F+Idsbeznm7XVWeIkSeKiK1EnQJA8qkYVemb9aMma
uTJDnOOvUzqtkwWMKUQmAfDYd+qndf06p3/cz0HL04NGhefaQHrwodpLqN3NA6DOlfkTmqHKWgH0
rOwWV2LnLRe5DKCXhriNc8ukUwqK0mh1bhA642MTlc9Mt1FW2mIf/JohbuNo3zSOm6CsrHf5GeQj
x1mZDrnlyAoZ7++cywVxN0IyJnO3ati5/GgWEHBu99Mh3gGQDkaHGtxY49+y6TpBIgZUG+4gjE9p
Ar17w+oyzVqxNBqMDBHpNyD72zMNzDmydwXxUb8IJOdLtMytTS5MqZ3rJGYBcFg61V9RQglsPf0x
JcV+sKdfydqeDLXb5WUd1Zmyt7QmtL38XK5JVLqyGU3p+rkwZs5GvCgMIs8IJxgJ4NyCDw2qdJjB
mvfr+N/Ub5i78O60XT8XzCaoLuSrDpsmRFeLDG0EG6IqL+S2wyQqAHnGz/a5Duef2ZPsJhI5MtrO
mAB9kzDmu0tjp6XZmCPUuF0SjXN27okSTb0teSMJpszgVb/t8ITOC/CogJMg/2VS5NPRU31wK4L1
E9kUimJakO0nEHDGfvxXPh/1OEyAk9jPXyR+Jl4tkAuezWhAecQjpFbrdYwVVp6L98QOu+p2gCT6
TzOM79comW4yuivG0P30oVMF0BEj8vHw3uX3GbgPuPOMlJzxsuQQBHL2/Uu57yCgY7WYwQwrRHrp
rLZovWgeviXqeFPxaNUBfGxrEU/QzYMCRg4F7o6+1DJlO8HbhsWK31a4IDXSZgbuF2tj31YPegzP
JJETOXsjyu5lDiuoPDFrJvBBYKsFZzP34E2LcRmgnsbi04QRvjRonpaX8ScLUWxcx25CEEHKhvnE
azSRPrg2JsjeTb2bpGihO4PXRmFGzRHaXyDWGVSguwIPM8HLgTiSzE1sEZh0zNljZA2ty8skwEud
Ic9cWNQfaZQdIAH+ybtdAzXMAU6SgQQEKbDN+r0YVUQKDEwAl5FiCtN1hqxh9KdxETKVvRJUgfTV
vge4GRw70s8oCPm6hpGJt0lM9V2f2avsuU+qEs+NwDz1d1UIl7lT751TzShDjx9ReELhEDPdkISB
IN27TjDeyZa+tFihCb5yJb9ViKyEwb4IF8UvLHDnoM9BiN17RcF4NBd/PWs+WkHQJcL8pIEZlCyU
5cCC431hkDsKoAGITZoO0KNrHhb385LcpIME1Sq4mWAC4ycYjbMZJ9KlF2ZZ3KbGCplCyAr4pvOo
ka+DBcJ/MAAnMqZkmS3uFtSHnLrDiFK/l7kgl3mohny/9L8qS/VtXZZzCPcOs1UAOsDzLZ7iCQg9
WmQUsxhZ2vkQWoK00zfiyigS3ifYcLqNFS4hNas1dc0RgCywwKR+mTr1Hbi/6K5D2fow6eTr9QtO
tig+LV0bMhgUh6p3aAhqYR8VtUOfSK5R4dFlsG3dBOegx1cKprw1K3euIDNG72bj2VIlWa/49wMW
8iYerfNNNLUB/0ruAf23GPuCJL6de5LgKvQ0sHH/xwKXb+Z52pS6XiOar7M/x8XO7DQ/Bff4orYo
pP74wFcBl9HbpCdssq+2ec7Z0K4x+gKRR3OUIF6qo0KgmSubbReuaWOFc7V2yEBfvYzA/pX1q5sg
ibbWQr8DgkPfr85YPPfu0r5cX5nokkK34vfSOIdTdFCB42ziLjRQ1exRg3OfKVKbcHmj6Z5jSR4p
PE8be1yIVUGEHzs97M1W76+JDRY98GbHn4dOhrIR5Rm6hqsCXgIaOIefF4gn1VqWFWcpful/aR1j
Y9gpkfdtiiNQn0NitHwqAvVDAWNjlYuBQKsngzHkRaAo3qnI5qM6Y3aqzLw7hRR/Xh1CdMKQESrg
LNHgUykmqjzqSodlGFr/OppOFWpuPx/AjJc8ahOQgtfdRRie8AoAvwUyKJefnK0xIJH1CYF0bwnx
a3I/tN+9WXILCz1kY4PzEHeMU8wHQx64iu+r6mDER3t4Xbznj6wENI64O1Ck5FHwWb90BR5tsOJh
OisvDmXnIaj/OZMKPpDz2wx3plMPErAg8gWIskiA+MhCqIr6rS4TyxPv2W8z3CnW83w2UWgoAnt8
waN7UX9Zwy4z99f3TBjWN4vhvoyhrgNxsxY8w1AkSYCRG6QZGIvb7zKwjQkuITJz6G47OlvI7br7
R2OLnCke0P8NDkK8axDewyfCAeInFdzErhKzRvZlQjwe7pw99gbZ99V0ptks6beIT85vW1xY6FXb
btcR/jZ4s/JN0xIzVHqn9ltvaiWfiX2G93v42xR3WxEljoHKxLJa9ZgM9ymY5+v0tU2KsHNvrOqP
wR5ILfHXY6wZ/6H/cHk3NskYI53AF3OzNN0bGeRr8zyGavnk/TmECqZQbEfkgeYOmF8vTTlF1imK
YaA7NTq+Ud5UpiQoMO/idw6XBQo5mAPDg5jLlXNrdid9hHR413t+0d8q5cOoHroW7A75c0LTkFIZ
34LIL8AVBOVHB0+adw/8rFEVMnTYvrEu7pq4O7eOlwR1MkhSMpkd7uyuA1TLVgXPgMm9L8xv8fxX
QQ/Xw4PoOEEe1zQxygR+Xj5Lwt50fZtSpBIatD+qH5WehUqWBv0sE9NhH/rdd9pY4qKqNsLFY80G
h6z5WqQPQ2oGObCW6bMmGxcWhbztmjiXG2Oj7xvm3XEVnyE/7U+L/YHIsDXBfRmvAl1VSlEmyKGW
gtnn1cyiIZPd3OKFYIgAjXLoy/DJ0FD3rTsCuxfoBkVDF3KqbSm5uIUuZqGkY6ADZ7+j9RgXAxQs
HVwMlBTaQw+AmW8XND9Xq/7luqcJLYFLATEA8lvI8S4DQQNaf40A2Iwx/E4LpnJto7F2653rxJ2s
IyHwasyYgdSLiUujI895QLoYDVRzZvha509QvT2nARq6Oyta7sfvw+IDPZ0e0GB8IH9dX6RgKoJB
+HUPuSua5Jh1vFylVxp2ZpewPCVhux7qag+1YtA42CH9vsYP3gJkSoKyhJwWQ1RCRy0XJADILMFn
zGdHqjHHlkrwgPNS3yZ+dXR2CQShA18fffUVZLZABegSmIrAQ01Lx4iLC6J0JqtwuVyzritXBV9K
MNMHLX7qRsk5E70HLgxwUQP1kXbEOEEROKnvJNECGniIXiaRG/buPbrkTOyXwR1o8udZ84VhzoXU
uVmyKkVZafJOdr/4XnymnuwpIPpmFr4XrmEVZwLN+Mv9s+qKTgOBCgQNViPov6Wo4ioB/Lb251/m
TvflFTnBObwwyX0yxdSdse1RR4C6mq8Y2MRfmgwmInCLCxvcV2MTuiC9JngVJzcdeVWk0gOiJ/CF
Be7zUEXJMXoC4ajuFcIuxx4aQdpd/MRgpIkURiq25oGCi01II0xylQvAwFY82MBe/A9fCYniBysy
fWVfgrpbptEj3LyNMS6hWXW6ds2MzRs789GeoSaZ2dH1MCX0gY0Jzu062yXe0MPE2j5nBkjMyKEy
tT8/Qbi1EBTAXobeJq9PZQ7DqIw6An4G7rq+2WHiexkk8Va8kN82OEczDNKNU434U6GNZ1n3VH+y
aplojPiUblbCOZuj2NSZZtz27PPHv/SX9YCnx2czCdH7QBuivnFlEyOyhXEJhovpurLR8Wgn6+B+
spCh+4mSkrtx0efgujP8f7z79yZy77eknisQ4aMupwxB/GgGBboCaATSkIZ6KA9AYv/+19y78SaM
22h5jgCUgSOksE5FK4NJCx6kQFLhfQNgFYYw36ZxNqU/g5KpTyZYYJzM4y2DFblPro/HfJSFq8Qa
+xJcXnthjI8NYGcfLA3Gug7zNWQ+5PZ6zqwZ8i7N06Dqu7ySOP0bSd01k1yEyMZm6ShGfMBaG71d
848KhLSQw/vWqWaDYe4bCRv1PzBNbWOxgN16eNMzBdXL+6ogTao2FtOF6J4n49gYz64h6X2IPH9r
gvPGZUwGxXBhwh3svVPuvB7sW7J6lcgHN0b4UZW0z6p8xOstqAi9bzVoe+qO5FgJ/cJk4n/AuIKQ
lAsase3YXTIXSMe0z6PlBLVzEyM5G1Baz9fKX9fX68dYtCSGIgRlGYgNUXG5/DSxpede06Dp4cxP
ZvGt7SReJ8ipken9/v3cp+89vbHbHN9lmp68/i8wRvjE/TuepNM8zHt5794a4hwgWa2aeA0M6Riw
/MxwX6CnRTX2bCy+vWPJnvV8feuEAZ5NvuOlAFCyzbvDmo8NqA/gDnnmF2f7kXHipjsMFxeFrwXe
L/mYnMg7tha519CatTXpLJTlHKvdYf7gKZ/JX+WY46KkUUXdva5mQ3h9mSIP2drkItUwVOBe1bGx
nZf7SvWjI9//NwN8XIqV0stqhMJmTnwluVWkKtuyJbCfbyK7TgHUTW1YcKwfBRjqvOLv/20JLDpt
DAzdoPRthoSiSazuMLRLtXfUPo2uW5E6HJe3sOFFdyBYBz1Zr2vIZH/ZLWWC2QfPwzRKPtK1BrPg
bxfnwkNaKfa4LshhHDTfWqP1C6NG+bTwr69M9oG4KKFYg6X2HbpugzFmfpmMa0gn589ZpRhuClM7
eHhaDMJ0+ZUWTMNhDgf9GhCV3mgKOUBObX99IWw/+Ci0NcE5QknGuOlABYomAEDJy3E2jmv+lCSf
F0vyxhVdeFtLnC+QRandrIfLTfUXy4Lyi5aENc0kH0bociYqfCgRMHpCi4s46dRVTZPjy5TgbUfz
HSWQIAfT+RzQMbBoCLEqAIZlIxiixW2tcjGncNrW68hcBgT1ONL9GOZ8b6+frn8rkdNtjXBxB63r
Hq1EfKtkKPxxfDZTiTPIDHD+Nq7a4oEAADidBlh195c1S76OzADnbY4KLzBYtSHNzqP7uo6yyUuZ
Ac7J7Dn3oGsLJ1NH+zZO+2CkssEy4TsCZTd4F+D1GCniPKy0Sq3yYrwjvCdGU42K6N8ONGWLO3e3
HFZJOVFsDYU20H2ju+/wpZPEpG6szbjNKIRdGYdo+pTt29DbQ6n6bxlwSrh9G2Pc96HuasVNget6
0tq7acKMp+LFn697sSjigA8HxUMDeQhAwJdBbXYGnSoAZwUrunTVaPnFkPhWTsJhjXrt23Vj4u3b
WONWpK5Gq00OrJl7NkY6H2xUMl7UnQ6d7/5QyUhqhBsI2kHEbbQZwPx0ubg2nWyjY/NsWaKeqbEe
rHgJri9JvH//mrC58XOk4HgXTTChTwBP5/HXVWufVWrcx1W7c9fhcN2cMLKBv5yB6cCXZXCRDQIe
RWV18Pa2/3vwdnl2rMw/7/+Aivq3CS6uLcCWJGWPFan9jMTU0QGDbur7RFNkMBbx7bAxxTlfYVdL
3oJmFSg66/scKn6/d1HtsAIDPJ6QlQHV/L51Hv+3LeR8MPEga+QUbAurHzY9Wh71Y/rjAzZwrAyH
DRMBWHLpeLk9pbRhgU8xrbtqTO+gYBzO1fTnhXALmFEMM+H4Ql2Yi32Du07VlOIFsSqMXTiki0yq
QXxiEVnBPsoaNbzDjfE8KFmBB96803ZlBDl0NPNPJgYEEPEOnYzmUGzPBgESVKCACTO4Iwsu0q41
bVzdYFWI5h+aX++zPVO3ykZf+QC/OwiTf1vjq0K5ZUxKpaFa2I0kfsKxLSHjAFS6N9H+I7f5xhT3
rZzZw2PWgkvYOT14E5IeYoXXvU4Y7qDwhzQLtRKN37u+6Iw8rirkdBmFnIw5zPuuIpXEivjU/jbD
b5pKS1JMHhqEbbTutLDfL/QxA3cj06gFqhJEAXUvlZYUBr6NUW77xlYdGkRypHO267fLN5cWUbFK
WnjCYA6AB6MjNYAe5pzPnNpsnBmmpKjSXTM+FRQDyuPBzF1/LGSpBIujfK4P6sn/GOOHrWmhVjNC
EbsLoeHm09afBvCHzKAyq3fel04+Ryvew98WuT0keaIqyojlLcthBsCo+1SQD1weFkAR0D0Bmh2d
wcvAV2UoWBseOmdWbYDeyPKTBGL3qeQWFEYJ6LVCKA7/ADXKPuTmwWzrq6POLuAXKJ1MIUMjkr36
NAKK2O4+Vju2ICQEbTqsDFpCl9bwkjTNpoPeLUlm31U/03J3/eCKIPlg+QJYBaJQqCHzXdTB6xw3
VbAemh3BQhUqfyWRHc7r7RjaOxVKTLrk+SfeQUj6ASMDzYl3QwCN6s4d+H6zQH1cYow5mAjtHgjI
j4wQE5Tg0fUVskyfd3b2eAbkA52sd0S8dtKbidLipjJizDVQ4iurGurKt1VGbSSKgXhuAsiu40sh
eea+FdFUI8+ACSz75sFFYdzpieRriY7R1gRb68b5SK5gAMaCOzTxKTHvSHtryliNZKvgPc6cuqnS
gV9qvG+oH/p1M8qiuCj8bFfBpSi9XRYJPhZW8X+9TFYKal//kR+Tz/C+vcPeeQDIE994eHWEiMtd
0xdPSeqUHaJf8SM7o/WCo5tPQe8zjrAs6IG7PWR7Bcwar3M078lO5oQinITFMGjAhFkgU+ar413r
OePIek7kM5MEA8j3DgSSMWbu58WHMNjB/ZRG440pSdMERGyYtkFKo3uugS40j8+AGCS6u2kCjekF
R618QxI0ZcQ6Xf/FKtkbgNvpC2ucfyYe5lLmgbJxm0r3/4FGzmAodE5ALUjn20XpgA3RJqYCgSf4
u3E3TyuStMywuPS8rMcJam4BOU0H57b53Gn7/mwFZCdjvWDXCLdEAHpcNtwHWnmdj8jqQpQRLH15
UK3audHMAP/TrkSe3ajNl2oZogKEw35CZWRBgqPP4H6Y7kPWDb1S7noDcMmNF01tgzW+nygE84zT
6DxfD5WiDYUJDJ9BogS3G38ZgHaCgk0eVAk0yO4MKNyAbUP/Eh/GsP0xgEDkv/iGApcBnwxCM6SW
IARgc1HTsanbgNqGjTP1n1lZIzlVfzuYd6tDfZAKeAguA5dNGhm4U4FJ57V0rDFtyWowLohm+OLY
gE7YwJ/qxW5N6eP1zRR9MLgIKBDBc/Eep+n0K0UggIColbpHd733NGvXj3+u323jc+F5hGOM4Uge
z1jEqlUlNqyUKtI3aDdqMm4j4TrYKBvAx8DPWtwHsnow/6DGkQd19teg+Vb/y5GlbqKvYoNABsVt
JkbCF9K82a2mtdfLwFruuqn1bZXsKXm0m7/+/JMgUmDYHUhWDHZySym1PMsSxo3t6Otu0gcAMocA
Eii762ZEORW4pn7b4cLgokChITNA1ZQf4z29SwBxSo7FtxW0pdlu9HvJ20FwZV+Y4+63eLVAKMr4
uIl9oy+vyijpUIsyNtdhulCQtgDRD//YN4tmtZYRpGF9pOHZlUVW4q/7MUwP6o0n7U6yP5eLsBfW
uELT2oNbnBKwEbR9eS5qZWd3zc40s2M8gyN2HGPZNIwIdHdhkas7ZSl17cUDpab5taxv9MAOkhvj
kPzMDLyJ1jXoVn/YywkVRW6PvFtnDz4Q/fAkyHpplFnPCCtstKW6bjgNbrkrbfe0eK3k2SI6xPAR
/Au5WvzLpVz2auu9toJapI29qIKUR9oOfkVkGAARNYbrAhuJ5woyjndlIReDCloCacEAzQN/7p8H
cK5R45TOP0jzPKq7fL5nRCDXz5vIYbZGOYeZR9sdXa9oAj2BElua+7p6p9Snhjyhmu5ftyXcSBez
4QayeeAcuGu4QPkkUyvGLbp2ESoef/fOCjFRWcnmLSflDwHD80IVB3ciyjOXOSukgCfST8BPmI8g
s1UjAuCLsetZBwuU41C5Wn/Rc40Xp3W8vkBh8GIANuSKeN6CN+jS8uAumD0YoSTSRyBpyDCFi84G
4KchVU7/jLjIemaC+AWYBeiZIImOa4afxCzT3MhRw4bTjMMe2rVh3biSVQk+24UJzkVKPesn6sLz
7Lp4XgmmTaqKGP5ctLK+o8gSlPogGskELDCxc7l9CV3ndVgXKKamys/cUO+yGKMF45C9Sr6TaNdQ
qkRHGKVRAL+5oIV2vTJAyRkEqV2nh+D1GL8kmvqUF0t6Uy/QbGp7ewhHz5zv3M6xT7HljA9knIe7
glg/UhSjD+MaT5+u/1nC5W/+KvZXb16omlE3ykBZoFGievrSDycn/vnnJgA5/3+kXdduHD3SfaIG
OofbThM0ipZlWzcNJ3XOid1P/x/q+z+rh+IO11rsYrGAANeQXSwWq06dAzE9JP+mxaY8rax0awr0
ijfHBHy7ypFMzmFMuu9/bwa9Nmg4KSqABKxw1AT9md5uZGRW6IGuGkZElBdiloLYxdsv1CZo/wsP
tXcaJFGjzvKkL5kXOfNdX+UuxuTuSC5i2uRcNUjdkGiDIAkMZGzms8w5pAumMQNVsX7Xl6pv9Db4
vzu/nclfZyMYTUJ2TbEKdPKBiZDRAFWvVCOZ14NaTQfmmszB5S/DeaacmWDrl9MYR6BFGkCFmbiU
FrBBYKQ1BPDY9L4akp34nfL+jqHMOXj50e4r+DmYVQ2gvdXaesq8Nul2uXa9OE/VZPsD4oeRCRCW
7082+PEUKn2DLNV4N1NBOlnCoGRUe6nZhcW8Hu3IEZjg1CPObTApalmsegKOOwTEwm+f6t419un9
cBWFMqTrbmfU/spb8jkNhRQ1NCydX2wwjAE5UNTQsVZWDscyJaKUaOx4FYYadlaY+fY3I6hHzIks
Ph2gFN0uXG/BJDCefQ7Qse8KwyAKK7pcjkHO+snG/9QuZF6g2wrAZQowiHSvn4pn0UAAp+5Cl/nH
KMtEJM9EMvsJyyThdKIKjvGBEg+9Stz/deEbpqhPoiINPB8bD4e4XKZGhSkwALhLcdXVvyR1d/nI
vQ9T5zYYd2kmrdVqe0UvLqvdUQtbPXIXTRBx3wepcyNM5gEQiFbn1IiRnlS8LZRTZYaZiGCTprrv
HHCzXUwqjEYlSG9iGcCw7giKpF4BKUwm+3YOpr3ip1aKKC+5p3ljj4kcmDVby3ylnwds2UuPSmcs
cADO+wwbh7oQJvRQy7fYeLhqUiJPGUxkh+kwEjcJEXVBdLVeV8/iZwv3QFloyzoI8kAZsEIZa900
ua2VFbjLGtWN91QS22zcBLrwLvS49znkd6IPjA6BGGZjlUnhLCOSTKPoca+ALA2NiiqMA1kChNCd
oTcEseDIE1RweF8OQu02hhFf6YoYfwTLfqwYUQdxmgj6qxJqH6KWAQfZThf1ZoJxRqedurXI6aLw
sobAYlC+LC/pVY46relPneu8zu6p0Lx3DprgDuAtz9Yo+R56Fe+nepOhBB0UzQla6YtGKqi5CXJB
kQFmcdBgqBfTgQFJtx9yCPtocupfjku8kIHnMwZGVawCGc55uumgt63k7Yw1NPN0JcVJ92Mamnuy
WtlObwtRm5tTKUAjeGOPOczjYAGLCcosz9SmenbVhXyLK+xd0TnKaRqtGcItEHtMOr3yuzzq3NQk
uVe1FoanltwE5SyxQjCL9dep1YkAaZwcBcKjyIpRvMXhZKkCunZFoyupKi9dsQ/lOENAUx4rkG2O
01XZ9vJVrJvJ57/+AmdGqRNsEn7JGhqNJKjdZUlRHlunTT27jhIPmI71KEutLkiY6RdlwjfsmWhV
IslEFqGc22vSuAAPawU5vaL3NdAwg1VwAX183QWjfdNpgouP42Bn5pioowNjBf5plAzbrnAH3XP6
G8P+VKuCVfFCOOS3kItAZxOHkn3NzV0XVcmKd4B2OwcWxNfB/BqWBzrCUwkRDdRL2T1E6gUol66g
icFS4tuGnHZmnUHpqMwOy2S7U+f4EuglCrveF/b4oBXZt2YU3YS8vdyaZQ+rGa9rNaPeZTjll6zL
9qliVm6qxL+son/6e7cEShJsIwAnYUeZgwqgpCJneQHi3nhqv9Vq/1WDWKlnSC2AFVKu5aXoUcJz
TAwjo6QEJXtk7ozFytAqC4wwKFsGGHoGo2n8oAbtTvLwKpEbV9mtHuVnyyGYcrf+urxalboh80Xx
tqM1bSjaGhg+PD8VPT7Y3JuoOOs7JVS9mbhQZ/GGl/qaIlJH3NIQBkDh1PL7gHb5TbRy+v3lH8HJ
Ec9+AxMJVgJOXLyeKtD8Zm6BtiZZHyU5vGyEE+POjNAfsQk3mOGN5nLUKm80DK9LLD9vYuSLlkua
p6ISXGCczjH8B9UMJNdA3eOmPremmE05zBCJ9IxbBfhxFcoLQB09QypmZ/rGzniZw3/0b+Tb4obe
0kJKBP6XRT0VEDhccQD2nf+EhmRLQoiDL3ufRVBacYu7xNOu4mP0qN3rB+P+H7LGeW8ciqP9U/P0
/d/TEIPUU3Zws6CFbSJMnf+EWWpMOyOg9170+V6a5+uuc8DPUQlCLf1nWB/G9QUbxqteN7PSWE5S
qVOAPDDrK2JFvp42gjPK81AwwIJOTtWR1WnM3UH0ol4kKvgq94UbtU8ZCKJW6+tlD+UawUsMoyc2
0vJ3yTjEQCZwv+Qe5KE+673uqUUCoIEqYv14BXyz+4WXNOYTqUQ3xD7PP4stj0UCPE/lLcf+u/Fz
PCqfBj+JIAxCRRIcDwPOkL+CJsjThMd1/wjvAUNR7Auf9LwPh9+B7iD6nbLJNhe6QY6qmorKaYOX
f18CiGHtZlAHfe9eFn88lGEcprJ7eZd5BQy6+D9GmXBbR3rWNWtUefKRBjT5urld94kPlWpfroGo
oG966SBcK3WR95v+xyyrJGnLqWlCv6CCBtYc0Pgu3xk72S9DsQIWz5FUlMNBnoYgBBjB+fetxjSJ
Sh0wdaKeFv1OH3ejiCxLZII5crak5xmK4chQFQsynJ1rrH1gxoYn+Fj0p77bNYzFO5gNfaVbPF9K
3KxESXvIfdKBcmCtaRvjRsfsQhVIvigj5S/qzRiTZmQ6AEy1aQIVgtQ7rlZvXIirTUIlAq4rbBbF
eOA4jK2iD1jUcmxvyuNwVbgt5GdpiccUwHg4uQUAC/8uCURM5/s3J4k1xAa8zjJ/VvNxAVcpGaB5
i1a5jkTD/H75e3F3UIdEFFWtAZiNJnKbS7ar06HvoYDlETt3k/K6w2SoLWIA493kuM/+GKF/3xhR
ajlxAMtrMHkIjGudB2OufzW04dfSy+oOjypRWZUfMlD8tjGyA3peFoOlNQsaNjG8HYQxlESjPibh
pO9mnLBXlpoOWO/kOGluK6pBciMkJqOhdIvzDHT5+VrzLlNiiep9xuODHP0m2a/LH4z3fMC//GaA
ftHNZi6rNUyNiRrnFGpheczC5mq9oauidA2tMApy/XFjjnGQTF5S1QbNOSpAy0vyTSteaTmHfYZr
dQ/OHxIgAAfVDqznoai0ynXOjW3GbyRApUHdhFdElT87mLlcAPedVNFwDa/IhRYTfN/BY5pe5ec7
2i+VZJgrJDBnz7ntDpXfXuc7ZUfJvwH/PgLb8aEgubHIxK0ZvH6d1GBT4wLuWd9o+8hfH6YXwMt8
RMndZZehn4gNyVQECLRulKXuVZR34zHDArnnlU4PQfDAHZPiptALP0W/PKrk4LIpulXvTQF9qck6
bWkzaddqaUvcSygR9Bnk5cDAY4W98ytqyc7Oh//RFnNpxqmRTlkKjYc0O5jx78zUgmisvGSMvJaI
9pDTK8fGKcCCU3EhICwZJ4HGXttrBmIYBdIXmNsHMK9CMQ9MIlRByfiViiIJz/u3FhkncSZMHFct
Lp1IOcbF1aA8LuXXy5+L6/pbG8zFBrC+bTpV2XjyDnP50Pks4z0WBsB2WAXT79RXvmWiWX3uU2tj
lB3tyKDFOZQYifkHdqB7JnGXoxY2YRYaN+lp8aUX+7a6kf1ulzxk++QoCTgieTF6+wMYL52MKa6n
Voew5XJI2+tBeri8rdwD9+YrOuOZdT3CUSobOLoouY71/qpS9cBZi8HVC2N/2ZbIMVmdZ3T9TWjG
v+4mZqfqYNwNe0za+vlde9flbiMUluSe8c3qmBuuNiWtg3hh5jVQa7OX6yn6NkCIWe2+1Ypo5l5w
Bthm9joXU9orSP2rGZ9rVW3KGZ91XtXYojlBkSnmoqvbsY+MEYKqtSNn7qA1N1MCmTlFWgTeJzLE
RBKd1CCa0RC3Fk29TvT2sR+NG9scBGZ4BWxELCB7UCEG0oYduq1HpU+NhtbgAIHHQtBGKa8N2dPR
RVGQK4Bq+l7/e245GibfjNLFb+6aNkd6h8YvijaZBVlkfT5CqfYecLSny27PP8JvdpivVQ0KUZsK
xdqshZacfEX0b5cN8M8whq8pWgN1NuYMo6DfKwk1EE2ABMpRYFTTVWVkPlL38LIp/lreTDFPM6CU
U5uUOFAS8hvAzsCWIAhINIy/u5bB2/nvYpgjq5p215YdFfk+pHtl3+2poqEspFD6D7HozQ7z9WvJ
ynEwkfxKsq8f833rlfj/3s+lCGlBQvxw5jXf4W9vFhk/SMY5IaOFTGr2ZEA5lb15MOHfBSgwRSmA
6DMx5zZROrWKZ5gi7WO87Kbk/rIbcDP77VqYC79R2zZKW8C8TMurDnp5pBomJrA7ngWNqoOYqec/
hIi33WOu/wER3F6U191rS79fAxMAwHQHcEHzvXqqkAZAEkxMrcmPgH/MspxE5bTaxFhgNotHF1u5
QKgxEYQ/rg3VAJ4SWT0ml5nNtNLMkc0BN0dd7pI8tKST1gjOLX/7NjaY7ZMaVKZ7m4KlX4if7rvU
VYMebYDCxeuoKVznWPrLF9FYCv+U/TGrsSWCxHL6uO7hJ31QPOoeGA6u7Eda+MMZu5+vtIPAL+lW
vYseG3tMugR5bAgjqlgmFUhCUdxb0XeQryk+NT2VpzUo/fZA34Dlj8uWuWFrY5iJwWXUSnPUIKev
Uf/8PS6F5TpmPIVqWtV+aUngwCum/j4fJatx5VbXgsv2/8NOA06KTh0az6zILlh9pzql0m3R7z7o
ML5Y+PbBTIC4gHTdHl7lXzbId9o3e8xOF1qT61UHucGszx7KPi1d1Ap9qbUEwD2RHWZjR2dFg25B
rrPa32NZDqBE6fZm/KHt01BVQgn+VdbgPBlIyo7ENiAkHvlJK6jKlYTkA63iEKn9f3MZ0IvynaNu
7DEXKTB7qZFHeKP9o+RF0cyAqwDP7OyKIA0/9IzYmGNu1cjoIxlN98aznflJbbUIii+GI9hE7qfa
GKF/3yRUih5bDsg4wA1X+Wn8q48cb1hqQSTjpvQbI8wtWq8mpvpXfKhezzAcntu/k7J6nlvTcGWt
BDbFrl8uezr/stuYZG5TUKbM9dIjqDQjuCy1cNyBryl2tZ3iJbErHubj3t4be+x90EOILU9gb9I/
l9Gtan+7vCD+d3IoFBYZI8B5599JI8RMSxvOUKvPy7h8H5bOm5f46bIV+iHeeThojCmQSEOBhbGS
6/m8YiwBQ23DKW2/J83k4tmyqwtFEIn4oW9jiQkRLcEEzphjCsdormGFVvIpdSrJjgWkrUJKN6qI
ePQ5MyV4PWyMMgdYX6y6iVKq+HuMdmVA9uuuPeh7vCbcy/v4H5ZHUakADmiY8j//XGskS5YOGlOv
OOU3tPAR79oTbdvnKMCJrHF9Ay0zHdB9PJxtZi9Vcy06dJwpLeyxJUei3rfK58sLEplgdg7o1HaW
CMJEl9t7qUgOeRxdrXknygW4IXazFCbmTTJUAcYULc8+GOrbYfSost+w1z8R55N0T6l0DAF2TbQy
+vdNAGySvM1WG2M4/WweLD3vXNt8UadMNPkmWhkTA+UpNfq2zXNPU056gp4B9T/9l2Mi7O4il8rt
ia57bpsCAJI/jsEEwbG1QYZF4O+dT/z8oQzSoPshgd0Ewjlg93dtd75NkYCvImwF3/8hDQ86VYhR
qWyDJMYMpiXVsEwZcFqQclWu7U/oqCpo0qCtFcUAkFx2UW7s2phkIrA21E4kxTCJOnzldmvip3lt
uaste0ZbixyV6zYbazS33LhNh7A6rA0cVbJQ2qTg8+hQfcKQlZsY4eqpvr4HAYX3Py2RhYI3Y4PR
Gwky7FU/fKoVeJA1PCpj/rm2DBESmJuVvy2QJT1U1163Mwo+6INZvqZcspFf/Mie9JC2JYMampE+
hQJJQr5N/ocEWzIdycGAHBtrNGNaZwNXXVU4N4MCVymK8qAlIHh06moJLu8p/5VlvJljQk5RZvjv
iHoZdBKqk33sbhOfwG928eMYUnJH1Ktvo1V0Q9B/9t1VuzHLxB3byGopW/HKmsIlWA+FT75olkvR
1tJO3UsD+l2iEyIyyYQgRU+1rpNwu4/r3hlfTPJ0eSupz79fErCzgPcAO8pO342TPqxzhkZQBfDf
mPdXs2G7i/5N78t9BJIMA0Ar2xARYvDd5c0qc/vJHXHsEuorwIwcDD11K2VwIXgEWoNW8M34+/dm
iXFMS5fGuMxgqU5nLymgM2WJbgnRFjLOWFkofrdl2ngDGAVaZcGcf3tTqWZgr82VQUDr3IJyVGtc
XZVcG/QbGBwJpjHxm34MUKg6OkZWuqaTflnt9bu89kLwPAUIXPrIjN9qSmqvEsEvBMNDmEu6m48P
dXaVkg6ctQj0ztfEwjN2/XnZt/gJPWDkiAhwL9xq5wE3k2Qo4NBiSHEC+8g+PjYBnS6iWr8Q4xIE
Wm50f8XJmTI4QdgQNJdOPMgyjJnOF4o/LMlVKcro+bVFyjCFSSJNc9i+qT5adlxUQKnNJR7/4I/x
VaAd0ekIy3CUXVFXmOu9DhJSsJxTvUHmnOQx/lQZSEkdiKYk83Oz3l/+RNxNcygOA0OOkBBgoCVV
pUtmIaPsVps2tCTMYNLlr9ZU7P43M8wbRbMlrSU9rodowTPOSY9j3+8sWUSHwVuNDoTiKx5ORY/j
3N+0uDbkZAYVgkIy3IBXlVy5Vvr3M76gX8UIOJU+suAC7Hnv2wlY7bpGxwnAXuex1n9pIk4MrqNR
9VvlFaL9TsZyWEupqDU4Wjfs9KPmx0f7ccxDSoxS/BZdMtx9A1wRa8IcEZTAz/ctV0pSASbVoqh2
ykfgcbQT1eG67AM8XwY++Y8RJteLOmeKc7vCtmnOE/bvnlh/r76HL7MxwXz/SkVRpNVnPLhL68ZY
yZ0ct/7lVfBuLqp2RW8UMJbIzMcvk6pbjRirWJSDNgbLfBgxHoRh78tmeF9ka4b+fZOqpklJFgls
Q97YDiB3fazH1i2z8H8zQte6MdIkdd2XMQ6/jYZ+pmDmIK5PcxMdLpvhPiy2i2HcyzZGbV1UVJHk
XfaonSj5u+7bt7ab7ZGXCodMRXvHOJrRJ3YXa2jTKcqLMXk6RMU7EYuZyA0YT7PkRMt6A24gNbfS
ggl/zXQn48vq/Lq8d7xDs9k6Fk4MoV7E/2IFTK6ZeoBzWsvXMWEvSJK4F/XWDBOfa7RGGnXA3Zln
R+C3/PwKwlyB2YG8q9iDXDO4vCrB7r3+nI3jTYXSz3GO3WvABg/FctPX5mhna0QFUlOkLi9yPzYx
iNqs6PsObq6MLn3Cx/eSZ1khys6o7dRgOcxEtVPu+jA4pIGXTMGbiPEOtZRLe+5wQ6zRUZruyhZv
2/n7WA8fCKnGmx22F2GSuE2laG29bul+KsaUueBEEwQ8ejjZ3HFrg3ENpVaLdVqxlhyoeXCTuVmb
Yc74Ad25qXn+gF8ougGGMyrRyI7ttKtDVqVvkY1UV/ryPVdjEAzfRU0tWBP3VIFMTUYih3kd1iPG
bAKKWwGHxJBFjitXq37Ko1pEncVhcQH318YM/RkbN4fmI6kA14JIOiUqkD3JNU7FT8WNA23FsOzs
dy55Vq7FdAV8/3tbH3N7lOu8FkkhoQ7QR18TTX/Sy9hxE2V5rDSyv/zNuNF2s0j6WzaLrPVmWgvK
x2EvRoKVLterWo9BBmF4gbfzxmXP9pO9Rxx5UMYZrjiFQJ4+QVIVilrh+mPYt5AmQ1X4FunLVwwc
+JqwDK3xjgHYDemQnmnpLPLfBCfDpI0OeHGOJKS8r5GvHqBc6FNaL4AYdpd3leuhG3PMqZMnxYjr
HJUGZQCwAGMOiTDmi0wwbws5MRe5iDXw7uwkPVA9HaKhKabH/Vh6HR+fJh9ynt8ur4t/0wAviTkR
B+yvGvMNdTWuKZIZSKdd/0ILxXRoY0rA/kD1OD7yJgSTxh9rTCpg9fYqqwSAE60abwyrviVFbLiL
FYcfWhZVlQWrH31/np8CeVZTsy5x4oawOahBfFSBOfl35EaEAuV+OSrGTCkfgPpmrhcrTyJ1VHAO
FEl7rohxmxnCChvX399ssFeLBaSTLqGH7lmf+tbLAW+NAwdIecuC0nmOwrfoqavyihR4evy7KrZb
pjQdWTG3SSEF1YGcyu9yAGqBsLpSv40NmF0UL3PbT1pAMeXJSdxoov7OXnQgvsK4vwnuFVCynX/C
qCFOp5QR+lmh/ALR1ePgtl/LA4aa/OhB9OLifUJTpWywmKgDtx5zviewg/SS1uMZ0UAupDEgHiVk
WqbO/W5BGxvMAY+1fFwNouZeAezOwfTq52iXQO4w8sFG8RVYlMWv/WY3fXZ85XD5PPAuhe3ymOPg
JIoepSuWp+X1sdcmyNqNEEE2/ctmuM3BrR26zZvLJx/VuamjGFreu+FQQBHF2MFB0K4TZazcBeG8
QezAQG/m1Xk3hlIbtZG8t4H66CE7mDQgqcSQL/kQjge82BiPNzSYY+OIuepGAR5pegjsHe43b71C
nfCKgBEVcwet+5EAubXHbOCiNigIzASoj2b+ZaYOoMmYGZSVRtCa4Pr7Zl1MRhKBvUPqNNipdDvI
8ni/toLckQa9d96+scDkIYskVX3elbmnAoxPKXc6ZATq/iMX83bDmChRy1YurzEoDse2vZ107WkZ
RBgSbu1na4O5tSQIHTi2CicoToDmev1uggBrfsjwEhMth3+CNtvG3CWrvoCLKkaiQfLMW9FrHCd0
w1So8VzF2qdBr93KQLKqi/Q2+Afqj6OzD9vEImUxzCjVyJP1SBYHvUZzAJVDI2gVc8cZaPUUs7AY
owSf23mIkBzILUjd0uIimyHTNDSIf4OLp4wGipzila2m00Tvad7taWLaRQMrE3h5Vcbo5Ehjnipo
xBnVbbSDuiIGcqcosBLYBDYZ7VsRnoB7wDYWGffXE3WuJ0JLX0oe4g31UOrNR4L6xgTj+mrfzquq
T2gfxmQ/TL9N47RUohIe3yF1FDzBZgSmbbbkHdn9HCUabdIqv6EQRiDloDh3mrr4WRs6BpTe67ta
BLfmH7mNVebCWjJnLGQdCiLViaJMokPrU1GHYSdGftAv8S5QGSC8lHVgCKFfeu6QS5SkRTXTCGJc
leuxazQ3JiFqowIn5J6wjR3GB63clFO5RMgFSx+UtUj7FYo+EDiSvcuXsMgO43mj3Y6rmmLrMvVl
NPx46dxaElwffBtUckiH4itu/PM9y9oWRCwt1pI61reiW0cvTvPbZJ7Cj6yFctiCjhr9A2bPlCWv
7ISOvtrImcbVjZvFM/Ifl43QH/vOAUwKUQfICOAwxtcUp1+WfoYRjBCDK+i2j57j+WjXgdQIBoe5
27axxLgaUevBdFbU2SCE6gIk5ur257n4e+VzaHlsrDCbVk9o5rQSrqtVChX5JygVetF8DDe6bUww
PlY76jAMHYA4Rj65ESyhSX35o3AfpttVMC4WlaMDyAlWYXSgFKAl0CK0fSIf68NyEM+x8ldkWFA8
QzMJF9O5RxflWi76YICMIl5itx5kNMF10ejlf1gUSlyQ2UM5iG2IlaOSjO3Y5dDaGPz6ZtxB0s+t
wM0CfHYSiB41fMf+19q7OXVp7lrbnNC0sEoNyosp6JJeesnxOvna1AVdd75rv9li9m8kzZjPCVw7
T8Gpk2dkhaSH9Ay4nRlc9gz+l3qzpJ5/KcBdpgyMIZhMKJ8NAAiUTpC58i8fIJz++Upglj630Bqg
zFoqVCkiQ7/r0vpAsvFkNU04dQokGBc/SiYkzvLXZJ0/x60kCHrcBeII4z/gj0SB69z8BExUMtN+
5mhf5cYDsQRjF1y0DtX7+dcA860GvZjthOazVoXRZprSJgWeNon/Wga1USdZ8MoWQme4LrIxy3y4
uUytYRnx4aJVK/cpoAE3bYXh/ymxVIGPcE3ZqGah1GRhrI7ZwnqZsmGYkRpltTK7izqeCNC4Sq6J
Sj88Q8iMQHkHOADUR+nfN+/Qvs2MjHRwlTZJb9BXgyZe3YUArn7g5gBVgop6CCRWUPE8t6MTvVMS
C6VrZaq+ADF4q5iEQrlwY/396doaYt46zmRapEavxEvV8pQ3mNqLPtKy3ZpgnjjGlICRO7XR3Yby
TxR/UujFvj5YiSA/5j41AMMGjAqZP7o/jKGuqFH+1tF4TA7meqDwkAi0xIOBWn9VBRR4J8776c3H
JhPQv0FVGgMVDp445x9qydYazWIVZ0uHqEXa7wAezdwyUvdrWXeCj8W9TywL01OY45ct4GDOraVd
5gDkpKMCH/slxGgoDedxlTF+4NYH5RqKa/5l9+BbhLAgiDs0SnHKOHxOgFONpem1KojS9KvgmkTw
GqZ0wcNv0XuYu50bc0yikY2IF6RCEbKJlrukiKHzIx/keTnZuSnIm4VLYz6dkse5VPdwl8La//NI
nFzjGSBNElCE1Ae3EoSfDt77yAeYtU2pNhOS91BJXFzNQSuUVknqnzJkLmAQffjdh77dm0FmgQWK
JZWipeiZvDhfm3D9Ujho+2cPVQAhyn0t6upxYyM48P5dHxNKFCPRco3moUklu7UZe+oY7dJExA1C
f/W7E7cxw5zyBE2AVctx4hTo4UTTaXR+kXzftTdx/nh5AwULcphbpTVTyBquiI2d+UCUz6p8t47f
LpugP5ZdDKbYQD1PRcIcVlbabuYO+hlyTXm0Du2u21PFUxmSyJfNcF/1WzvMMU5Brd7AFthN2rtI
/mxinLRvEtdsdZe0d1p0IkgXiWh13CO2Ncu4fOtMtdJpWJ55PQbpvt3Z/kprxODVFD/seZ9ra4xx
94H0lhr1yKMSXC1j2txkcXmo81hwNXPxDBBZQSwEey9ekExeMzlJXY05NLO0T+Yu36dH2zdP1vMU
qD6wDJ4m8EJu+ra1x6SnTVc5ZZygyD6FMkK+ta+PylUcDK703IKiFLSH4HwIBA7DC8Rbo8xNMy5x
l8Ug+vknZ6QSzcgZKXH75DYAy742z4EnFPfO+T6z2V7GVQelmcdlNrC9/8/FConjsD7RYXXxuAfX
ZzbGGAcliTLMY4pltuVvyQhI+sXuD4KtpOn1uzMOKQvUQCFPiZ7r+aU9OCsUlXr0gVZ7Zx+1vYRP
Z5U7OqO7iC9s7ofbWGM+XNTpZTlVWYsOhhJC6hDl1m5P/3d4/WpU7HC8IoIwRv/R90uE6BY4jUxI
lDNHop0MywFcsvUkE03X9qtVCKZj+at6M8DsoaqDC02BGrmnlLJb5I/EwUHLfVkVfCzuQqCaYYNP
CApK7By34ySxESUjGmfOmDzYI/jrOiXOBOGY3oTvtmtjhXmQ6dguc8Gom9eRLEyjG4c8WcsPVXp2
ip9oo4iyRq4DQpMXiFwTCFNW5E8jcaHpZIZWDbp01hWlfygAvpJPZfgRslJ7Y4o5T9boJEMz05Rj
/hw5xO2HQzIJnI0fITZGmEBvVGaqDSbW0y7al1LK7ihwzTaS66xToRfTvMhNuTed4rtsJf5Qkntn
lkSAFE7ggJwt8Kco60CmiaX4SVWnXmYJeBRN/2lon2lRfBZcNCITzEk20qyrQZmKp9mEbrs9kCPE
hXZ55OwEAYprCOMnGGBFm0Zmm+HJAlnv0UkL8MlJCnJ8be8EUHIGKgR8a2ClsYPlPv4ITJSyuPyx
ysSMUmqlMZMgWi7JT5IjhbUVmvki2ENOsnhmhIkbuV5KazzBCKSEHtp0CsG57cV6iDkt1xxEvS7u
RlJGF8zxoC71CkjbVAfMcll7QjAXOX01j9Am3ZuzO3/La9e5p30nTLZeW78qEZKIE7Mw9YXYiyAL
SSpWgUSto2mKV0gsy456PawYvjJKQbWP97R+He2AehGY7R1WI3KW7baLbAfpwCfZo7NXeQAg+Q9j
19x0rn61XIleS9ytBFHwvwYZ72jRm8zWGGN7VFVOo7U5CQm/SAybbwVqyHReBW8yJhCPZZd1Ma4W
T8ILMH+JHygIi6ZW/U/9NnmA4Jqw48u5ybCTbyaZhfXRkvZJZbTgRb216x95/bjkz5Yce4JDTT2b
uWPO7DCeX1tg6s7UBoW+oImRpmZh4YMpCZHfWoLxl1jpm3OpnRlkwlXaZ05cKUilqqhwS0f28u6k
rorXNVct0NmQTfjAvQaCSBRNDQzOUIaO88SqzZ1KHWSb9ukpEQhGg/380fivyjzcM7Yx5ZybyqZe
LcgK/zebFxAbSpJI2ZB3qaGIhBkteCGaX+wlPar5hBJfhiT7hLwtqHeYPQhBC4xu9X/B0cRx/DNr
zD09dqSYzBjWhq/1fuqDHhAelITJXv2lRMFgAw9I5ZulR4FXcvYRWmsKGq+oajr4cuf7aLW2XaKP
VHj5um8OTUiFoIweMjJgMKBwPQBUxNSenKMAVR5IepmAjwIQwOQLGG5MwJCHAIn69xBDylHFULcU
lLOLWy5+XJESC2svnGN+ZpPxTUclqV5GNCjvZkhXOK7zCkSwD1rvQs2OXgcGFXQUxhfe89QCJh0Y
Oh3ihO9CdVSPld5PJbb4qTrI32md3/HSQ4niFnxJ/OLgudLWHhPQhhETuYMBqIBsfNXXYwRurEZU
SOC5DXAcGh37oxS+7PFTyirNauzmmEy+qvyOW0FOKTDAlnoixSoUKMwV0JuFakwRNJP1gWiF72JD
NEXHlLbJSpfbfVkPjY6ZaUd7lV6jsp4xQJ07O2wg7n35oHHyHmjAGshQMSaHQUkm+ierHjWzjfUs
0+ex/ywnEVgo/ER9Umz/siUeYcKZKbq1m6RHMQpSowGNi+ZFC/XvxpfmS/VCHlZ4tx0W98jvQuOb
iIaK63Sb9TFxhHRFP8gdbjcMaENgIyyqO8MSpHNcn9jYYGJkWSxjmRewAYoEr6iPUi+CiPC/EuZL
8YkQllhq3gSDyZkaYevy+qoZPkXyU75+mdufSypwb14NiWoC/7HEHNKywJOpTLvCS21wwPdUVpY+
A3VgKb3qwQKHPgg8PVEUpMeSyUHOrDJeiNlZ6DaOsEqVuNH83pGjGg470aOTl53S/A1gGwzSQpmI
CQ9Ae1lWEiPLX+71Y9G41hXZR+F61H+q4H/z0zC5dvaX3Z4b399MsvMIRHEyTXHw6Ua7hwbsTZmM
vtnerpWgect1dJS0octBk0Z2NNQqqyqWc2zhFJdonu21CvPijcAIJ3XD/r0ZYS4ry+mkfkr6xoO2
oNkP4UAxqOudlN7k2Zd+IoLgxL+iNvaY7zWtUVqrJRaVP9m7/GrdY1YQAj3NjerKbizUoOQeZAgf
GA56/IiJjLk27xVnGZFyJyXagqDEsJdOsIO8z6TKOp5hFhKbd+PCTdsuRlmpELh0mvvJVPZ122F+
r/1y2et4UAW8L9/sMF+qJ0bctImGNOkEpvmg3A1H2r9X3dxv/x7zdWaK2bV0WUDym+ExW/c/UrKf
0+ei+3x5OTy/UyGIbhimRjvdTGK2aMVaZxbUmqtMOqiUq0RKH2tpPcXYSXmaoC67TCLn43kDxXdD
3AO6wkgHz++rMtUACuuQr8zZHpSe0GPHzE3u6Z9UxTeOMnA50Y0IHcobnQIS4s0oE3817GaxpAT9
FxRVfK12ZdC4eao3faIZMCZ+IGPeuYrhqiFAIB+BYpyZZwJxrKErjvZ16ykFopWquotzMJvd5a/J
C4nbNTKJQNH0baqARh935WM8/lgIdD+GU5d9xC83W0mP4ibfUFPdjJUIazEHy8vJvT1cl7awZsp7
MwBIAD0xMGdgzofxfsfoMfhTgbyLaqbQpxFKwpGnPo41PlGBBqoh4n+i/yJ7WW4sskRFhbxCh76H
RS07tSBJJUURQlPCHdR7q2rcadnVihAoLTLKHIbVHFdTjxD5WwMzKvQNnf0YZHeBuOJh9JM9fY+N
oLk1DumLcydC0/A95s8mG8ypSJx5WWIF97bVVl8mU7qqemmPwTjcdNn8EbexkArj4FPJdiZyIkvt
u1oqgEMfk1Pn2E9tFV8ruXm4fAh4KZ26McP4TVd0Vra2eesNk5rerlbU3bVKrYGuEWTSZhk1V7pZ
xv5lo/zw4siAMypUK419W8QNqO3VCBXc/ElTXD3bU1Gm5bqGjqH0Ob5bLc/6P9KubDluHVl+ESO4
guQrt5a6tduWbL8wvHIH9/Xrb0Jz7zEbwm0ca+bFE3EiVA2wUChUZWVaXvHwLxWohGveWee2tlyV
cS6Y9SEykrB8aK7ZmNOvNNAeFXSePBXToYn/L7ithaEcaC8Nq2YkhVwoABoHYydgBPcnoGXuUURr
X5pNq8M6HpZoLArbS+PmUwIufs/c0sxb+vJl6fvveR+/OKT+VTZZLvsUos0A/y+TkcQ/kMo8D0+u
M7X1XMIBGMX7FhThAq6qJlquMPQV9TcUQnWgEQlqybUm2oq9We4olRCNKNcNCLjYNX5UhvEwzoPE
tYVetrfB3SLEGHqrUHFztv2N0l31ZWCMuMOqMI9IYIOTfUTRCHomM0YU/w2ZLPucfISEOCcwuy5e
0Q6fLkxz3JLBIABKprq3qEHftZglldWE2U5dssJ5c1UWA1JXEK+ybpkFUbPJm45MPZwtKZVYE3+2
P0viwkWsGeto9mitp4r6ceqUY7OZniQ4MI/7/xcEFfZzj9SSuevHCTa2JNR/W1ERTleYKVq0V6jJ
WEnsXV4Shn/PzZWjO6fdBLhfVp+cOPW697z9DQDgcFkyrUJekxEiM005Mpa9Rk99yMJEnblcO4oi
aTkLK7J7O2yhu0QDuPFxbu24hSNk4CNlYqJ9xPA5/waIIAwbu0VxoWzqST507Gyti9X5Rt04fhtr
y0E3b4l1cmj/IvEKoZvvDHLVjTjXtNWtW7Avws2bD2iUYurcPZCoCEDuLbl8hS8+bBikWTHPiBFt
tvzdXiZjP4MHDslNF8xgtIdEYgR214DR1nYHN+gl304YKXbmuDOszJs9ViyxGFPUN9zIAWVLLOOz
lBnhzq4db9mYrTDSOo1nGDUeK9aVKuMFZ3/lzen9sxQe2my6o1ZNrDkL0gUgBovDGDGyQxlCTLIY
nsU4mcbN7Qs2MZcG9TB5AFfUw6/LPidSGbJ3XsCL8AAQripG9r9J9evd+F19UJ6SG6X3lqN6Tz3D
173Uy2+3n/SgfDSM4PIvEJ/p3W5yV1jZZY21GvD6NpxDDLjDD83r5bhBLy2JZF4vPNM7Y1wAASO1
5VCblaWy9EByFODJ86JaYWFd9Z3khAmjrmFBpBY3I8YeuahbD5laFhkgJToFu+o05F2UkEUyKSHK
142dERZTdqeYOlqM9jZeC+sUjL/b5UrZbtc2vPyNZEa4T7SV6pLVE4wMBkR/lUCF1mK6XC3j42U7
4pi0Ww33eSpXUZSsRzqhdGMWLcvUnrqFpgekQLFXdKZz6NAK97Vex5OoVcMECdZVRS2wL1jWfKCA
5cvcU/Tq3G8wO6W7DbbJOGOCFiXn6ncCJXcGFvMzX8M192ji1Skn6JBuAncNjIs9ghoMjQLtfvzd
XfcHjMV5GuQBXgnF56t3DLvgdfTHT7mLoLPGyTEKnAktoY9Za4bO2EkciG3Sm4i5M8EFf93BE0zd
LKCrGhCoNANEyOnXPlFkPIQyR+Xif5pkTWWkLgQtXWp4elwep5S43lxjCNPNry97q+R889WBYez1
BEK/ALLE31Tnm3TyUkT/sf8wb7iLc6Xq+pW1ccJy8uzP5jMjSsL4hJfe5c/F9fijBtgUCsaYFA/J
QaaxKt5MB+zFNkRPAaE593w9Gzo6acB7NM2tPR5VFI+aRV5kEZoBChMEVwAqviEZWbW+6E3MZfpD
Mj12anscGnv1Nss81dkmU0oTdl0MExS9Kl4rgKxzx5nOkMLV2HGefRutlww9dihGPLro7Cd6oEMD
Y/C7W1nXRej/O6vcke7zVWnqkYFaqjSam4dCHUKjfb7sjzIj3Dlex1kx1AWTKEP7cc4LCEuCojyX
QZvE4Wm3Fu4sr3Ofjznwab6Om8bx/3NjIzLa11kaqFHNiHAOl1cmPGk7k5wngm8e4+8lImLNIPHL
6I0y2jixE/7jFvxZrud5wXsMAYpCpcQbx+KjMbvflXgNqiaR5AXCHASDha/EKRgZ4lwwW9OhWPsU
s0LEGXy8qar7OJ0Tb54zI0AlFS/PTp+vLm+hcIE7o5wH6l2Rtb3dtr6LsmKSD14yfiyNW0vWHBO7
ByHop1usmm9xuUKdDk6mb6yW33lzCJakD+B58Mu7/A4oOGR0MpIkoW/s7LH/vrufk3npCtdGT6Qt
rjbt0zhJWs7iDHlngPtcaaFAt9EEehsaAMD6p/52pdTBfOgPCXq1IRu70kHZ6dyZJ/2muld+bs17
nu8YOmR8HWhnvf7C3RIVo+joCqouHw2LAQpOeTCNjmyQTRg9dka4RNJeW92tZgUzvUPr0Q5CfqsH
McnLXig0AsdnJCCq5fCYjilHlqzngIehz96GWoUGau4Yq2/W1vKeTduZ4rLv0d4Uu3RmPCu067S/
W90vl5ciPFBAuIGygNW++Aa3HbuKmrk98sKiCLrhqqMPA3E8/R1ztAzfiY6HoYNGja+woYw7D61b
dX5vD9GsVtFAzR9OJpvUFAalnRkuqi9j5wzOCFbVpR9QM2ytH0W+Td6SbB9SeztAtkdSDxAHCpCb
sRFvzO/y6Lp12pS5XXETY3BSnYM1pABDKv72WG5XS4hrJJJO0LBvzqehkHfGF9MAHMSE13msoP3k
VLk54N6np8SigdXdlHUSfRj8bYnc9tFxD5ME7SzyeJAZ2ExenTWJuXDYrim0yRTQdJhr2NHrfn1I
xkTi6iJXNGEEYGOo9OB1e74sZakIau4oNGtpfFLLOnRNAOlI192P7Sa5vCS2+IsSxEFVAlU0jHXb
6q2Wf6OGcZuVylU1z5JYwX71m4/1Z1V89mvFmjU7JdIZawU0L33Utu+Gnnj9/DjOZWiWt+34+e+P
tMlE2Fwg9QAY5yL9mmJSwkhG4D2dJWjWFoIdm0+2OzCsSL6Y6NLaW+JuY7MztdZo4YgIuCBCNZZP
cZ0Gl1cj9Lzdajhnn0bM5jQObBTks21eufHDJiM6FdZuWMkXSA7AODHffe556LlMzsqAZvnNFtlR
e7BD7cDERirwOclak6JN2xvjbnpQCNB4IDAG+asPoAj5oNatxOdEe7Y3wXlAlYNI0thgQkU7Y4OS
Sj7pftJJoPuiWLu3wn19KwVjZr7AipKqadjYA2TDqo5E1lTdtON841rI3C87Awvf/GFCDDIQ9VCO
Ahrm/ENZaWXEKYVr91bkQk50+cl6ck7hadrVoLwj1wR4ScMRwkFCY/fcGBgIp2WgS+mjke8BN+3c
kyRQ+ujykkSRaG9FP7eStKuj13TGaXVJRMoicPPPZq6GMyGSzRN5xd4S5+VLqy3LusJSX/0y+gPG
mDydHP671XDOjRosmWmJPZurn0nZe40KbdRkAVTush3RIdqvhXMEZ0zsdsmxlmV7ybVHTaahLNsr
zreVLjHVecHfR0XUm6ebsnT9VVaUEy6C4TNx3eExz+dead6YaqZhs0yoWTjTSyrLhl7x52/Oyx8L
PJbQLrslmzJYmKI5VLymRucYsjCg+g4qH0S2KPo8K4cqUL/L3rrCCgVE9dCSAQeqBqjLuV/TLk6a
glQV3hvpQwaW2Qla1G64+I6n/GaostmzP152CuFH25nkPtocO2DIGNAE6KuTRkK1uhl7iX+LTSC7
Z5ksZh65M7Rutp4504TOTImhghp0g5mGOUtJUi6zwhxn91Jy9KE10g1hbrK/K+Z1kX0q3wNBRrr6
z0K4z5NWk65TjUVSTEEp5aPSrpJwIwxsOwvc1yhAQQM9FVhIzS1oDdCXfNdJ742y1FR4ijAwD/wl
GORA1HO+WdPqtKB8x1Fd297TtcEfskGyFJEJB6MlUNMxQKnAY96ttXTTuUf2a20nulIPaE+JBdFm
7S1wX9wg6UwSA8Tqag2Ol/K5NNYA4sBebIWXz4jwXDoaG5CBxI3x5sGnaKtS2S7qAKxfugUlVMeB
ySLX2138gb1X5qvO8teny1bFy/vHKB+HRmPqyOZoJSZyPkPSecmCtYQYuP2OLtJubTz1WrpUupUr
SYdR3SxcV0S7qfmpO7Zn014CyxW6BJj+AItCgejNe3ZFzlD2NtoZkHZywk4puk+zXWmS16XMCvec
NRRl0NNOAb3QUoRmV17bDZFkOTIT3KurKpKsLCgKT0OpvKxr/AWaasHlry8KZ0BR/e9eaTxMBGgL
ZRpnfJa6aV1PAdmRN9tbUCcyQjdRRro3xGVsdFrqoXd1jF6ZaqBs5TdNpx6Jy1vXxfVnW//luvTz
yNObrTIthYWmJTkpzujN1k9nlU1yvAqP8Xc4HiaGgSFbBjBki95dBrNtJrFaAGOeX+vH5fNYAt7L
6nf9r+IQR9phCHUMJFQfO+8OIsSn3EtD2WUuSrsR/DA76IAzDAXf859AptXQKkYZP80nHW8jqF4Y
W3NsUdtwJz9vosv+Ipy62Nvjro582ypCK4PB/pYfkLDD6CxDkfQ/Fl+P0pOcGkToobsFcnusA7Xt
0JKNDUz9nZ4MBwtkTbNdvMdhdma447w4GfRJZhNzPwSzzuWdPpahXX6X7J4w2O6scCeaZB215hG7
Rz9bZjjWJ+2zGhZA9E8+sD9jftN3gQlVuySoXy6blmzjK1fQzlVzrVQyVQHqHlqsgb2ZIVGKY1JR
yWUpDFl/Fvg6yrAzA3iRPs0LomJV5iCOTZLxekhSGVpAZoU73cUcjzNqNnhi4P8EbWH2vr10Eo8Q
zrjtXJ0vPZh6NlklSVEXDbWIBtrVCO1awyPBAu4uNahQlmeY8DJ7RwFsb5etfreHTEQGJx2fqrP1
X5Q8TUV6XS1maJud5DTLnIILHtD4UWqHldqqrb6FKHBkxctTNcsuGWERZ78iLmgo0KNEaRHlQ0hW
B/UcqOTesr+3Vh8U+ZO7PRbjcVq/2e59Sx8vu72oxLe3zEWPeB1Vqnb4ht3UflGGKagKBUSERY3B
I0BL/Tyvw6zLrhaIlV62LM7mTEzTIItR0VXh3iMuOCho0mJz2814SaNr9DMfhnH16270rFn7rGv5
lZbWodqEVPlq6L4yy5Jj4fdFRwdaoKaBQgl36c6pNtdrhZ9AscbASEtP2TCcTwtFsliZIe5Arq3d
pYUOl42txsuH22mBaIns4S+6exxMdEML2HIcppd9fjDQF1aGRkdDZPazbzOoxcpICfuIvvLaAGAN
CaLryx9RsC6HVfNBoAOSMczwnlssyYAJ/dVFBmaVUWM+53ESpOby97t3ZoXbvaVGl3Oz8YaJ3eQx
NqfHZXCO/dz8PezYYa8KPPwJmiI2dxaGtR6gTtJ0vpt9UoY4RPdMEjIFyYiDNIjRu2D0/g0pidI0
TZ4kGLdo1jSKwcsTJ+5Vi/fStrl+EY+PiKefLn8hwY16ZpILLWbXTYqi28AKkGQ8Un0ZIifXbDzP
zQ+520rFT9gmcSkfMj7VcNFOAiknX3lUl7qonRLSzUMRVY6P0UkfZJx3KsAejJBzDWjYPf9n5EJW
nRb1s8AUDLkjgskHjLxyH7Byx4VsRYMxk89TAFQJaECdByReKhIv/SRDqQtWyhpn6CxhSIwNRJ37
vl2hLTgDVeJvk+uVACGZReo3RhaYvR72VAbBF9zprCfCHr6Y5TX5cKnYWWIsK2Rk04q8kHW7b4s8
/GtfcRE2wMEFGMZb/Z+qGgC01+CeWWt4FVn9dIg9Ul/nlozYQxA3oOyrGfgfBjffVCXwKGimxQQA
o8NAhk26oCimyEgzyYJEe6ZpmGfUAAEF0zjnEI5OY3QqwAlbNQ998d22Xi5vmHAZu7/PJcVEA5za
LvH3nXbwxuxznFR+uX65bESUHbivv55YTAqKd7QBgz6L2zc4UoH9g4numkF7w7gy/s04iegQnVnj
AkYxlouS2+N/sjri5+Cb3+5eZSnD5oBxiQ/vWR2QZ/ADSCyC5eX8GMW2S1FeYfaO+Ss98XSlfiAg
gx/AoyhTFhKdWR3kZIhP0EN7MxNv4G2mtCOi03qY9aOqnWbDU9b7MZF9M1a548Kga2h49gKXAMkQ
HtRN20Z1ZxOeUUzf5uJnA5mc+bduz2wCDvysnymmCk3r8I69hLwnZtYB7wBikPnrLjPWWjeDIiAC
YBdstWdH2wnCYf5UgkMmD+UcMiL335vjXCUDi6kO4DPIoazP4/wlXu+mTVJFEjr/3gbnHk0SAxWj
w0Yfqr4W9P50IkHPQIKHJJKlM2JrLuYh8emgu8AHWTOdTatLJ9DvoNugou2QHVHDvmb6bnLclChf
A1b6jzXuIZOA0Fprq9e19Q5gkMVJOzWn9Bn8ihY+WHpLD9KZa9EJwP2MajMTi0dMPHeRrq+aeCqG
zjehGjDhstLIVV//tvNbp/tKlMob68qrVAyImJh3yEGMRQ9p/NwUt/oQtjIJFdH03OvsqYUEDzGa
n9GEWJlR69ZW+Tk0UUfPcTcdau+581DEUMOtlRRq5mnerQ9NMhO/SxL60c5t4MCseo5Sy+keXGjW
AXmWp490ViiFIHX5oyyL8jqf1/g93mixLruNgvBbKJCtrJnRzx3141umyMP4qOaovtY9vOWl4oPs
U/AxBNIyoNXXUcAHE8D5p9r6QlFBxkYxjPQfinHjYDJh4PdEDQIJCgsNAijJ8c8G0mRlM8X4Bn3T
J54y9J7SuxEFVsFJ7UfX7UMyQSc2M/1sAFVTbV2RVcZsJ8iMoWD35zdwoUQvnXqZjJ76ldFiqkCZ
FBLS3MyiMSbf48FRowYCzZvn6kohSfuFhx4CCUh8kPObb5gelUqpmrym1M+e0WJEqy876Pebz6ho
k0C2UFFKAgQhoEjg49dBC37+Ue3YMfONLEjjZuMYg2erTSVwSdEJB2IcnBuAhWA1XFJSanWiwc3Q
JAWD6uAk98T5Pefqp2RIww1YF8mdI17QH3PcghLII5umigU1n6nu3a4hUJlh5oM3ovHuGIZMBjcV
1Z3c3QJ52cOcWJOmjy31k28L6JSqsIu91M9CxubrKJHaBauOG4+N7MmeGMK9ZYQpbKAIEYu7YKEz
NlB0hJCKmbNfmKetuE2tz6R7HCuJV76SnJ+ffrxl0F6H8jTBvCZ/Ku2eOgOhPaisb5pr0BUGwCfr
B9YKR53+labo/hcmtQLtyf7qeFq4hA74aU7kr9FzqM6gpKABs4JuB1/kK/qVgOwbeFGL9gezy34Z
i3J0axmr/FsvcrBYPKSgO4pnI49ZplBFIa+YZbv81Lh3hqw28jZVwd9HXYTgarcYBdz5sXNbprQy
bBDxdhMUnI49kMOj7Lnx1jscpLEEPx90z6y7dm6kAzKwhbQAUEWtHo75CCg7CO2mNZxQno9lHiKz
xoVMUpVbN2+wZkynfH0ey29b77kQQJdizFgljnPFs3WxX7JLKzdz1kaFAurF2LMJTtoweFsCfsLN
By//iSTeKpuXFiQG2EudIdrAaYybif2mnU1QE036Rkdmk1HC9OijVLfWFlg2hm82MDHqXk29+QW0
AQ+bdMKC7d2bFRs2VHMMsGgCAnluXdVi3JYzppi2+/xmDNl4OKNHdEP3U/5s/mBqBLG00yzyUR2o
bDCvo9z7BmSOBkQST2A39ueaHDBxH1Tm+jBv0eWALbICxA4bh7QwFMmHMKvIa4UWGm777V7JW8/e
jkktyZNE22fgNkfkAKklNvF8+/qJJsZaxyjYFb8cJXSSJljIZ/wjuXzEa/ljh0ugh3EEZMbQK3+p
QVCE8vBo2UFX6xIzLDjw3rBfDneu12np0UPEllEz8Vr3pzb+dpxvVXOsh5upMz3TvLr8jV4/wiWL
3Nku7LWqtwQLY+8QVsdlqsVB9Zh9Yu1E0DB2IThkvfLRDdqr9Gt/Qrslip/Sr7JpXQG3FjJPw4VL
4sHwtuxUtisqKBZ+ifJhQef29ca5sw/pab1qJasWec3eFPc1nbhIl1yFqbl5JuVJyXuPGgdDpskr
qHCcL4n7nM24zHFPYEd9tH/gaB8VHwjqQ1d6KcRsAW79ePlrCtcF/A0UmjHI92YKGZub44aFva5Y
c/CcniAIfGNN7qHt5+f/zhRXKZ9TwE91alT+iIJKRRVvxGAk+b1pMoUs0ckjJmIjciAoqPHPyMlK
YqjXw1A7fG+YuFQVe9YkS7eEVqA3AIA+JEnfDCYaSzxD4AB6hJaqX6V0DmtNsT1r1N+R5EBi/R87
XMrcLIWpFBbs1Fb9DLSPtw3DAWSGkrAoSnIQE0F4BjV3yKVxjrcZUKBwK4LMPE1ugIu43nJZ/V1k
AmViCCmhj2E4/HdR16xw1QU4wmw7FMqhlHXoBUnH69gQKNU1DBHxb1Kt6PE0dthEalEeERdCa1l9
Q4+hFlnRl1qfZeVBgQs4Gu4rMDgZghmVXO1aN65A3GuNnkrvXGDlQJWhvRSHwjkYUJlz0VOowAYt
8z3BToKuCKqrIOEzMI7AfSzFrYp6IjhGuXvtJveD8nT5qAp2EjQwjKEe67NQ/Dy/I1FnUod1ZknV
5gKHmeFZnYK2KZjH0v7W6it5KtNpktxkgkWxDBsqfcipYJ3La8qUNexpQ3FsSVBlz/oqk9AWvKYh
jwyWJzzn0dV982DQE6hQZT1MsCYMe02T6/XL0HlTSKGaUCrvWNHeHFvxLk+0lzVphgYvslWBgLtJ
si9VPZoSxJx4UWjavYoPAj3L9Tnd3inSLEaJQLt3DmbY3pqBcstK8OyRKXvgCtINNtChIvt0IDzB
cwVtqr7qhYb37WI8m76aPQzGQ6KknmKZ3uwAwpnIhvZFvoi7CYBnqMwB5Ma9joYhXs2NoNLUljCo
XNFR88Y2Su3pVsskV5TIBXe2eKBNPedWXztYXZl9W8ZvbiIJspK18AgbpO0jtXqUP1o6FF6q5l6b
lcdx1u/WzrpuK1eCRhF+rT979+o6OwcsEgcjgRP2rqzvTfqkDj81oNPBI5lthddbn2MZ3akAVYcT
BnpQUMXb6C/wkQOUdvG0EtTrsufmeorce0aNj7wwMgNGJzyBcYxhcIZnFXLhelRH2T2kUi5HL1Fe
iB8BKnVoomM0l3+fDZY1ujqtqb8esyc9TI7AGXxjTLVyCbNXl+Cy4TNb3BlP3ZwOq47iIGNMrkDH
yBiTa8AZpNVx/W2mf2aJC8p5BQxuX2BV9Ga7oVF1UFEIhGaflwXjSWZNcLW5Bl576EUx0VQ+HaDN
sKqriWVlq4URnd9lunjZ3w+vOmdGWHK6c8/eMrPSYt9pqsCVVM1Rn94U2qfL3iA6Ayy/hXa4wYbq
uWtlrFxrdWec6TTrHoui8UAjGfVZ6tkKBOuN/inrrJuaGJIamdAxDCB3ME7z2tXjwnJNC5VQB7XH
If5UTkuUzw+WXQZrHsXQlynrgzF8UWVVHlEA2xtlPrTb0bztKVhxMNacK1/LJXIQKy/vpvC2QUoA
TBKKbgBGcduZN2DqojOuUPUYH7ZrNpPbBo5XPTA/lHFcvV0O7mjgdwwCpgADxZbz5VS1M/Z9lwKw
at3kxUtjScrRb70cfx89HhMTuA5Kmdxi0NHZtCUG9eNsfrS3DSXo0kOSKtkzkRWA2YHcQdvubcGm
n8usadgs+JqUqmdt0P/L8SQZHBlxoNgQABIAmbChAK60QQeloCj+YX4etWdK5nByW8/CwLbEB94+
Ghlzwx873GdRlqRqXQo7RYkSgFujwp2E9t1UefDxzmPK7MBWOiH9oUoeQ28v0HPLbAd2/r2Zfeem
CyzPUxyMKZjVVcxBtU8UdBKx/ePyOtnL6jy0nxvjwhNV3cy2BhjTm2eK7mPigjUuq4MynoNyiNz5
cNmeyNstPI9AO4NgBdbb88Vh9k5bLQ3emDQPJEm9Zfp62YDwu5mQl8CT3sbzgUulaj2jTQ+mD9/I
KsBCVi81MzyWXjIjlri80BKOLOOkAIaRF/pxwKfrjjpwR4P7aamemuZ+q39YneQDia0gCKEbwa57
bj1VPS1WFYNMxOgfnepnrF5vuoN56c+Xt02QT8ARWLBjdkDHyY1CpdNcjUqFDzNgtkeL0M85xjfV
tRbmj7KGp/AI70xxt4aRTDlaY1BvtpXyexOPTyhM+jRxJImodEn8RTFVVtI2WJJ5AHMU0pbCNw71
9XYrf6zKlsS5tVksrtnEYFIv46MRR/UGmWjJyRGeVOQqjG3DAeSTO6ntXKrtsoKBLl9/FZ3jtea3
mB618ZAYIfl7xUl4w84Yd2k0S+04tQsWOqf9gVnITrYYYRjY/X2u4FNSNyNtilK7SmOPoiJTNJKv
/zYlwgrwhmMQQTBQ80gSV9H0Bqepxsd3jkzTugvtI1RGryTnhjnRmwC6s8PdE3mZUjxbAR1nlOwa
ZuLSIIOiiHLogI9Z3+MDKJ6yAgJSIP6dqGxVTrQR1Z+uVhHYUJ/t6HEcHgGF8npt8WKllgQ59qHf
Lu8fi/xrsRpG06mJiwq/7j7nyfiiFjeaeyyc40Sjy1sp8gkGHLXh3Sg2vuLVd/feooLgmK41yrR1
drDSiCCNvGxB0LmGuAI6g6zUCEwiT+0+U0VX1zwG75TmZd/qu+lDidzO+Wl/bZ4ZP7R5VQfNQVZX
FxS8YVa3UEBFPkFw7Z1fetZaZRlxO7Dafh3D6mk8DFcY0Xhij8MylKsUCjdyZ46LFENMFEMZGXvi
SsNqsgMAdN6zkez5CdVFVFJ1LrS2tDVJEaMqaGIeD6OgxSk7Vj6BaMUzU+ccowXVpvkKKfRlw6I4
i5v2H7tcnKVThlolOq9+vzinjrQf09GJ0N2VnDO2Q7zXgykC7F0o4uKYcZehsRrbuqgYbFzTF6Ci
ShIOE4b4p9+XVyMAoMExdna4m7CHbOpMRqhGMDp2jKodnAf1wb2b/DFgLU4994uXyyaFvgFNTmJB
8wvQBi7wVi3pEkw5gjJiSgOrc4JUVv8RzJWwRf0xwWUsKXgJlHQDV5dLvRXNY9NP8te+lQF6b4zw
J/7KoKUyYI/QNf6YJdw321rV6YDvxxye+iWxVQ8kR+EgE7AUGjHB28+q7IADc/5H8rzPrAxMjU39
ZRpe7Hn0MEP2HiffGeGulH5JSJwzMqPB0sIYL1xsZAP9i3d4ws4KF5SMYVXswkqA0elLrzdO6FZL
LIjj3s4EF4iaIVk0XcEdPEXVyfKcA6QVb9H2A/nKK7uV7CktPLY7e+wy290gMZYwtllc++oS6jQo
NkC0l6v3NDDh4bYBUA5GUFAo4OyU8ZZkHSP4Y4N3qW+c6AY1w+VVPxHE4Xko64UIFwY8mYtyhMHU
+s4XppE27jYCg62hBi3AgF2HUX/6xVxNie8Jah9sbX9McQEiVaxJSUeYcm7N30iaTy4QlsnPfzkx
IjxP0KsG+S7YF3R+fknTKl1RVwTaCc0KC0OMjFyEfqe/CfSjLAhRJkHy90NnWCHY3lWmoIN6CL+Z
VpuWi47cVks/Ke4hTkbfLf9bI9w20rp3mozAiAX64hxKK4MNtRUZWdPrPfvmotqthYu11URX8O8i
1lpe+jH7DY2TGoo5TRRfly99xBKM6TiF2532WAFEjfaPH3+7HEaEhxw3CeZiUCxDOsCFxNUxNnta
4TD0s37UAvf7BlGR8Yd9MEL9RV6MFl1ge3NccNStJaEFBUmjacURPvL1jJn9y0sSOSUrHaDpibF5
gFLPT1uu5etgK6BdgyBb0t10xQdHxnUk3jU2cGFjFAKbxu1ag0G3eFExghz/6kOmE1wGznWX4ILU
o+VQSIn/BBEEXTob3QrMCarW6+/ZhcasHeJxHGCviHsfFyXadV9rCPliRvmvNw/1P6TwqKsjWvHI
rTEjlZ12JVgUu2tluitWUBNJnnaih/2ZDe5wIWUD34AKG3WVeEU9gzyz8crioDa3qhJQ5Ya2T3Vx
tKfry2sT+N6ZXe60dYm2bgPqS77RzF6vPGtt/Z7dw/sEMR4tnTf8e1MPrIo2VSiH2IW32F81EpT9
z8urYLvDxQwdzKOYtyUWxs3eHNjRzkiuwUaWQ6XU/WZ0N858ZWgf2UlKUlk1XbhpO3PcgW0NSo2i
r+F5thngQg2cMfv7EvfZirhUZlAwNawyE+rrgZ3nD012dXnT2Jm/tGlcKlPGcWOsFT69tt6t+u2Y
FCjL3m167RXtFly2JWiroIO/2zIuADW4PNoFoHjfmb7qGMWKSaAgeY7XQ28+Wcri5TnGl2eJdwvC
3plV7lQtyAqKYcES2/TDpH3MLY+MEteT7SJ3gJJZKzAfBRNq+lKOkHPrW2+KI+qeKiK7lyTL4XmD
4ooa2qRjE924uNZz4hvbqYsftHn1cwglWCYILtGWc4Bp7YskIErnZZS8WNT4oDRrdPmTyn4M99Br
TLtbtgYLT9zTCLJ6Y/E6KfW/zAj3KHc3kppslsI3uuOCpjApPEXWfhHeI39ck7+30hgPoII5yURv
9dTwNPNz1dy7Vna4vGHCqAFwziuCFXLH3P1YuBD1yq0WdqbTgPGvVOIewr3a/X0uKllGqU25jb8f
65MXFxAt1ZpwamQtZvEyUE4Hug0gPYP9jN21a89V6qoFItNgD15l1Tetany6vFPCM4Uy5/+Z4CIT
MErNamOyHWiVp2Z7adGvqpmqXzke86p4jx87QC+hnQgRSj416o3FJIMDY7n7tZ8es+lQGLI7UOhi
kBUGUhO5F7G5T7OgX267btf5YAi9UtC20Tr7aVbSZ3Wxvl/eO5kp7vM06qw0xsjI2azcM1vq1Tb1
3Z56rZSLSfiZdqviPtOa6oZjJzBFhyOxbzLGrppoAWmu9enn5VUJfXtniv2UndPRqcbUmr6C43nq
oq27NfqHKpve5Ql/vhJ/W6CjvG49PCF2koPTLX5HuuvC2N6TEO3Wwt0YGWOEqBQWB9rrjlynZjTI
eh2S7XK4wlGhbk3cNUiJxyTa6mft1nkHTgIX+p9V8Oq+rZPRbY7BbFGBAdAwUy8j2WGcT10aaXii
0VMeP9Wa7CAJePvPzXIXwpBoHa2ZTLf6CO7t9COUA08Y4/B/eProEaCtVeAZMt1rr3OQasrhPLKd
5YK4Cq3mtV7ZYwNaZP1a3kzNXW/pkueAMMbuNpeLFzPJBlZEwNhGHN8tTX9HnL+nWASRhgWiAcCE
mJgw54XxoOerOWqNT+jzsEV0GJ9rG3L1bSxJM0U7tjP0pojZG33SFmrjl8tv0qv459Z04uByfBC1
QfbLIVw20sW6WjiUIFH4MHwZggVcHe3X5NEJUFmqwGwQe9On5pP+dNms6DuxlhzmrdF+AbTiPCyV
rlEUcw72yAmvd7Xv/VGGtRKF870FPsbaWttnOiwohHgdmjmWElXm85L24eWlCA2Bzh6DgZiQsvkN
HKsa8ZW9nUetD6fx6LjfnO4+12RsZaIygY5iFZpVoDyFhi73pWaoxMdrg4bf7C/QbcXeWYdiOLBS
IxvtnLXQ/nsiRPj6ziQXNGoUV2LLQtDQJzOgU+NVw1GPn+vJDYpFViIW+vvOGBchRmPAUHoLese0
gsZy1gSV5YSZvkqeNqLLd78mPkRUABMhhUKIWD6VYxzGeWStEUAk3mRI3qKi9sfZ/nFuPhRUL5sN
T2mk33hgM7gyU1MnNBq87COIIKCUArHfd9yTGvpiaLsABmjzJem5nejgsvRiAiqf3jrOvRI/X3Z6
sTPubHBX/jovVKExuMqgPxAO18ZVcdtcMSA2JrWj8qBIQN/CeLEzxwXdfEoNtdAQdAe9j5Kkuclq
KjnHQhOovmHKENkXRHzPQ1KvVMPabqAFU0l9FyeAKcuQ6zIL3J4ZS9JrTW8gO9f17GSDUyDMtHp6
z9ffrYPbKky0A4DXZZ2v9/EY5kSfg/8h7bp25DiS7RcVUN68lm0302PJIV8KQ1Is7319/T05Wu1U
Z+ftlLTAQgtIQMdEVkRkZJhzAOWoBxgiENzbVsD02E9RdLYkGhFKLbOJKoEhPo5C7stqeb/OIefj
s41tI4eKfGahR0XYA+9SDbS3NQGI/or5He07Zu+0g4b+YcYr2XM+lUkFPqU0kq6JIVEZglU07Fnl
DUmyL15MGssW9rmBSkNdUOmsjJJeA3YJM3fia9g2qV9OnbmrUIF4KhZMNIZDGp1aY+oCDeOHrimA
hyPue8MfIqX3w1oyH2KpNh+HcV1tZVp5TIjMm23zF1IeYbUdJjwbDGFMww8sCaA+eKflB3Hl5fXs
w/48CcovwrEDb3cO4Lo8+x4X+2TgeDYz4m/0oDyiBAoZsAzTFjy7B118BJxhlzxoU+haAy/0kp+i
S4NkfPw/H5Xmg1FXQVRKcHM77Vq5uJ9RurAJWW2TVv4SfRuK0yrsbzsh5/RoYpiqzfKZMAc5WfWH
EvKh6nm/T7lCp9dqK+WAgR2k8W7I62PW1Tx3Y1sawW3DKC92sChfaJQOJMIGdGgmXMWCJ/T3S0R2
rtzbZ8XqaMog4vivIMqk1d4a5aXTAMbqw8mAGaO6WkD218muBM8Y2Hb3KYyya1nRmlXMYXcY+XYk
+THN3/LuKS8OFcZQbyvGjsSfoigTnwZhwOo1kJUXYdwNguL2Rn4UuU8Sznei0T7yEZlpSdBel644
5+H7EH+Jh+4+7Dkey1GHBi6U4k4S2xlyVoyYja3XFcJ5NHjXCrHca2f976HRg0sG6I0kIcKhxXsR
xI2dE+6Vp+5jEEtwhZfbX4h3dFR2WxXg6hEI6uiU9Kdabp1mTH1R+WIavIcC7/CIQ29KPmq3ClhZ
gKRkeB2yfWp9javgtjIfvXjq6NBXQxETL2DAH4qUjC7OTHHNmxYLaqdIru2q/mVIgHtJMtcYGneS
sPGBCbAwfV6Kn+n8lvdeMeDfhV1iS8O5VtaHzuxi8Phi+fpXreZurdyl+uRn9bnMHszE+gYOVjvV
45dVwuzTm6q8RuKrHnvDiBksEDZqxllo7BZkKqr1vpbvzRRzlGS474WO5Jw35whUK0Nacxnj6Qka
5sKxMCN7XH6hRuRqmcFxYAa7LcDHNidKhUCziZHkGoC/NWebdIGLHaH+niY7Le3QLXfdt94TAn0X
e0rp7EpgRfBiI7HAW9+UnMdG3341416MBILykdxLLpJT1Y5OhGa58IG1UAe8+Eji3y2BVHwcLCE1
axnj+TAmv2yjo54rv4wBQCZjuovkygXeFqc+xD1mKlBWsWSNoGyFkgeh3Zu4B8JgCD5Q4d3VKY+V
hWJYt28D42D6UJljU4z8YPuV6RHaxuirwqzhN6OId8yy7IBSKr0qCSEbccVsRKWC16VhPUIvZFLZ
s5aZoazl+K4LppJJ3cC3Chtchhi/U5zn/JAHXKAKRrC7EEnlDFY7g2wi+TAlUqpo90DK9My9+DB+
CK3OhMxe4ry2eUKpCIvtzFKdJnjQIERBZL6FM+oVahaU7evt6MdK3aGeikUtJCsAbqF9VajHoRJh
uPlJxkjjYnoy2QvTgvCtt4EY7sJ8ZoBXiN9vC2ZE9gu5lIfqwjoYS4uKYFP8EefnbIjRQOeBiLGF
YPBaxbsEfBFU2JPDVm1NBWiZhXhX5ccVnFKNsrutCGtqA5p8CqFOUJ5VMZ1XAY9tc7zT59Fd+gEU
uStqWsL9qtQvQ9p4Zd94qjJ4U6h4HPns0PMpnzpJtRqxfjcBXXdyRldyFbwpseSif8sc1Zac+Nid
yMxtHEw7XtBjHS8QXGTsSJqgBaa7ZlomYQPUmrC9DohEV+z7xpEEOT5becYrqJFLmI6vhNQb5Swg
G2Co7jKg5xHYcqZ4ADZbohTBKgs/cnS5OCvXH2Q4V1IAY4A+HJAGrmA6+7KwYiyjlE6LGX1F2K2Z
iInsLyZKypP+PSqfKyPFVm2Qp3t1+KGXgy2khy67N9WnPPouy4VLYPeAvOgUEyrczWHEuFgVIXdo
7Hps/Ep/V8M3Wdtp47OqcR5PrAeBKsoYEcKYo2LI9IiSXK762opz6XS/w6CzsQJwD4IQt3opD/x5
NUb0vxBGXXgC6k6ATocwAiJZ+llAQCRb7iXDCIQgoFQVsgGMlqlMeXCFcdTBzLHLbPV6a2PzXrLl
ZB0CsCq2GDqoeBOpDDsDUiPOzgJi1jUskaAak2IVUCst/Q6QsBon7F39PvJLHbP86BWgx4gN40s7
rsaqTrA7XTldr5ySpD0AEMW+HRCuvJKIMEhVHYKwAk6lBeKY59NcWHAVC4EVdY91PxVm62IYVOOk
IExR2KqDRMCZ4MAutZGTLKpDGYPJS74fjWdD8Grr921trsMrfhzYNrKE8I15Qnoyw1qSUhRzGTvg
WNKvsTof7qyAAKPyATKujI2IApofmhJkX5AWFanyIK4dGv/LuNxJWf4QV6g64w1gdaLPUesqQ6Vk
EUPZZKjDMKVhLehkFzta7WwXHXRXe1x/S05PIF9fecRM1xc9EYgDxOIYaZLRCDvLNEproqEZOzlh
MB0mgM8RzkPTbdx6t/4W3cwV9rx3B08qzUQn5VJWCxmMMd1rvhkQkD8skuFmEl4HMO60QfNV937d
PluWj200NagksUhSsawMs3R0RV+9KRWSQJB5TKgs0zewFy6T3un1hTShvN6WAjpYUVLfi50ZmFKz
XysluK0LUwyuItg/wbCk0YL6KO2GRIWZFCI2tC0AOQw7K+WVXFiGT+CXoAhaBgAwvzTGqBfkTCgx
RTvKQObvFTzpSYl6Bj3dWTBb3j4DSymg9wFnREUf5IpyoAEek5zHmB5aQXmjFG9GFwKTUOHEQRJK
Ly5zGDwW7lAfQ2QC/gwVavFOSCbTglICgCrsPkyPclm+4AHsGkn8ppcy51NdjzdCILxLxLKfjmhF
f6u1T0cAioDQZhVGF+zC8bj4iRKY4bve7Wtjr8uvuvh+2z6uL31KKPm0mzhCVv+kNsUsAroWbr9v
gixI8NAVUQdMfN7teN29gFaAtyf/w1zPFaTxUoRJlStYqx/90ZUd4yOEaPfrwbRTu/zOM5TrRTIi
D1wY2A7GVBYauJfadfkwW2teJU632GTjqnPS56Sx1/s8t0tbwj88C8zrLudQGQYKLDWA78jAfsAW
PGU6bVUJRlphwad9i96/z4C/sWNg34DHZ/EXN/obW14MD7yQSKVT2aqERods2lGlb8naw1zvFMx2
gj+I4xWM4HghiLqyRW1QUSiskYBIyr3RF2eVO+h2lRrio8nYnADoB0CmsEBx+dESuJ0yJxiGSPf9
vjwnQbbX/cxPeSgtTFWwNYkiu6QgjpCvuDF9aVSmPAPOvWO+iod2rwPKNQRGi128aYEQ9Hd5kP24
bRgsiSD8ILYIB0f+dimxXORQbRIELlMQbWWc7pom/npbBMsQVABIYB4H/W68dS5FiHVeRUaMHYAs
/LpUQTpK+0Jo3TH8dVsO05W3goium9Or+iRq2znDsEzmL060m57IjnfmkGkge16dPuDtlLO8aiuR
+l5z3xRq25AZ2+JF7VS7n5567Czf1ov5iQggM7wW1yY9aWRklZqtNRYYsmU8hk0XDDKnNnNdd4N9
I5UCio4G6wYa3eXJjeMyVwZKwBgzMlSv3jfvCvbjQzd4EN8SVE4mJDYmEGMAH/g3QjCJPdS1diGd
ColKNlUaWvs1Hl5LbrfAk0JQdEvRzhfgFytO4WpAj8uD9g/uA5Pl2ECqA5Y93i9kiPVS8WQuYzHU
pRJnS3izRad6wo6lCADjddfv2l3npnKgnsnGeebyeQuY9gO2TRA0Y43kareoqLIlLzAwgZmT3/Iw
uFH4GI5cADKmAwLaCi8aIPEAcPtSybGfQDAk4uvOPp7y0A0MfffFa+YkeyGYAxSsMF3oc89WZn3W
jVjy3zfuuCShqsQZxBJkXvnLEIw7JUjvFSc/AI6H4ySskyQ7TEC7R7kAJ3opbF0jQBGCK8kBi+kR
NErHZG5sVWw5Yli+CNI4LGghQgNRhoplVicPvRBi4TcTv0+YRK5TjiuyvpUGCHHgYGBqG5Pil3o0
8kSIiDHbbKTfAVtut3JvW0Zjx9Yf/zyqaIROWwFII8b8qFsTHHt1p1sxAr98aAxQj/P6d+QoaK/G
ox3QjICowdVJuZZUoPjVheKfiRWBBRfu1QfL6dxuX50jn3eRsQ5uK45KN8A8DHKOiSysaJpdzF9N
80uYoW+ctPvbB8eyNEJLgWNDkfkKun40NbDRlLgxs/LLlJziOojib/+bCKLrxnNAMjKnuQVdWrFo
7UZWMtuomnMvG8+3BbEiL+GHsEQL24ZXz5YxadPEmKHLIGuOguXUUgN9SbsGiTU5ZtZz8humOOS8
BPgfI7r0cHUo9wrI2aBXpaKJZki+mCmCLTbZfq6N57X8x6zXuNYI4dxf8qgIpBv5IFYAKnZAVGQD
aeR+TBLOp2ImHVsZVEQYCrGs06bB5TWorpxIdjxJtpl6aw6yIF9P7rTscTW+JsZOFlK/bt5vf0GW
NaKWhMz+Yw+WrpDOjWi1VTxVaDpkrtZ97bTWG3gIPayKFRZggbEKMiQMuNJVsabQrEhWkf9Omv1n
yWp9Mh4nt3Jjj9fpZGoEQA8CGweEf/qlUjVFMxm5FYNSz1rsUEsOmSY/CNgdvX1yJMDR8Qk4XYA4
AyscaqPkv2+cbIirWEGTG/MFU2N3fRSMTeGbceyEizTakzz4Ut7jRk45aSrLCVDyB2MVKU9cLY7C
t8co6xKU5NSvQvstAUTtsKaeJcd2PRQcJVmHiUOUcZYoOKKCfqlkltdRZWgJgpWx7IqiCbTZcOTC
5ADhsQoFmBf/lEN52gSSVRTGFvJAavfkpgdniLt6fWDsb381pimisANVLPwmHi6XGmGoVSm7eUKc
P2h+24N1z3Iq9IOk2eGDhV1zayCCbKTR8DLlsCyZHOE6LnJs65du8yrZ/Z7g4Gte+S7u5Z+LOxIA
KcmxOBco60IjG+AE2YasM1CBJbJ0oW/aEHVGY3bzSPNmIHprgwKoFsXg1PCZZiIRIlI80IC9QZlJ
kc7WZAEX0rHmGAUe2cMOjKvp+T8vrgOGg1QfoBRAWaiUYJKLQZ7UCNfMmvp4hxwQUYS8dP+FieDM
8KQlu28YGb40kantslZKcZvJQfJE6uuZk9v9lz7gJ/CsYhVuz09ZJGHcRBFjRNYpr0CPGIELRDgg
BWf4pgU6kIQHe3q8rRnrM22Fkf++ESY2qFFERJhiBVUCCkFvTjiezBQBOkSCqIDLk34r1FYRguC9
x9rHMI53RqwnB8HMF8DG4n12WxtmKQwfCWsZSKfx+KHMoU5It7VBTarzhsLt7M6JnzMAKlUv0QNY
OvDe4r0S2CLRo0K4J7Xaj8mpzQnioatZHSmDdZ7xM8GKFZktweCsV+2BdORMO42Tz7NuGUBv/Vcg
FRiLsgDaoAhSqHQf7WqA20lBs88PvLDI/GwbMZTJJ1UcGZOKzCqyJjdJFXQTUwecht7tT8aKSVtt
KGtXxlobRyQ8uJtTr+rzfdfC8oXkpNTR021RbM/aqEQZe42J+E4a8anMu9U3/CawPHCBBITu0eIa
BvnDqWQA5EU6JipQWddNOhmY5xaoliNMvF79dD7nJUcbzu/Tk8f9osRrFeH3i/A57p7Easc5LRKh
byhAzxmb1SKXaoY0lAB/E1SZwSelE7xQHZ6tsVJe1KIUCSVzC89HGo3bWEqjzXNUKfOTdZ5PIP58
UEE0ujq6XzzzmeRYlnAhj3oOmfpiDoKOAqL6qB5kT9qZrhSE5wiFoYTLOsiVRkUldSzmJdZIgd5T
F8IMi8WZanCAUwXAQeBhcQIEK6G50I56uObVpAKcFqdJyiRAOLCbO8DlBLK7HE2O+7LC34UsKnnC
uli9CuS9h0qbRwaswUXoJRh00H3xmIMLl7cZxIhLpGUPBnc0wIAXSTmx3q2gKUXv0qnK1G67/ZS/
p+L5tu2zqpfY8NPAP4KaOdY+qeylzcCAmptJgjt49dFRCZDDB8KZYKZ4yQ4575N6rk0nfurvTZAx
6RzfZuq4EU+F+DUUzGVO0X9ohGFvWqcKBN2q+eu2ktdzggqGH1DAw8tZRLebbnbLszJUCqkJrJHb
gr4QA9HrV9PNf3eVXQKkEu0BQHCt3/43sXS3e1XipjUXWAzoPB41v/CQb3taIH1XzyM8AiOSQf+v
ZCL7AL+GyuBzHITQ6ssWbc7ki9ki3QbN6CtGv/0qsXVfO5QeKQZzB7M/nsp0CCX96L/EUmEmTRZ5
bHTEaKD/nwh5+OyiuX9Q7hdf8uQdRiK9FoMMvPeuxEgRkN5/yqUCjlivotp1kNv7yT1h0dMPhRf7
CqENJNPFmaOfxy+IPs50/J+FU9GniSYxR5GOKF3vpZ9gn/sYuU1w7Z7A1/sy+PVucOOdvLO+aTyb
JlnJrROnwlE15VohVdAcofZgHrB+GQA8xwAo7+QS22o1TsrJOWp6wLevjA4UrB+f+E+oYSWwgvzA
a/KybnsJ6aWMZ44BwiIqICVgwdOLqUic1Xw1+hVD4u8ctySf5frkPiVQMScDxXCxgPEZnw3buLDU
eZ94RfAX71yP+eFctxNc/wHvEmGGu41yVKopTSK2nFOIzscgXp+EbGeOX26rxxNBznebpReJBVI/
0jEUd3P+1qXfTRTWbstg3ruySLAeCCkGSIYvhciJOqfpgoxJPCS7+rlyErwSu5PuxwfepjHLHgBH
hqcOWrqgkqI8PMuHpVsJhM0UP6vx08wzB/bvG9j0IAM1uAovVal1JU66EE68Lvf9chJ5q7H/z1l9
CqBCozk02oC5X3JW4QdEd+NKAM4mrM+8sgczR0GH47/KUIdl1pEmIlkmN05f2e2+9DFC8KDcd272
IrsVEkze0C/v+KgYGME2jJaM1eiLp/ZnYeKUvWVW2NmqRJnagJ5ukqkQoAaYoXGw7fsonCW3ejR8
ER4MynJnPZIihQgQGCzNdgBlJu+c0RPd8Id45LXmWP61+Xvo14g5tprUzvicBiqsTfmqzs8Jj1+R
ea2htCrpoBAGB9PHK2LjxFrailGWwuhbV/KLXbkfT9lx3qkv61H9VnuTuwCv0a7vjNTmA2szNdwI
pyJIFI9qi9QFEWR+F4YE0L9HHXxgnBBCoiwdhbcqUn4nlq0sVQWkpPt6PzxKuxCzX3Z2Sl4IPaYZ
+xx5rPtyK49yw7i1ZAzywjU6Lwz6ByJPu8+/KAek7zv9ntdS4x0i5YkjcJnzNod60XSSwqMgBevI
Q61nZl1bnWjnk9cwX8jDtXXR+XdJ5z/cp/4Mf/hJXrDmMf4+7Xh5D9PlN/ZBeaQxCrWsEOO0hMiT
6zeJS/tJvgVtG5jVw+QhZryuJ2+nqMqaTgD3EZAO4+i+0Cu7F4MlnN3bRsGTQ1n6WOVFl5OKVpn5
UZLYzQoAH/NJlnhbwIwjw2IEBsnJ8CE24qmkZqzCzkpJXK6xKJQ+SrwoyQiSF79PpTSqkQmy2eP3
1WDE0F+7I1VU8r64fV48MVT6IsijlOo9vjzpHxSHLJh81QecxO62GFYZ4UId+rvMlrxUpC84YZAr
djIMCc/2iEGk9r7n7hSwLs0LaVQkqstBEAQZhzc52Xu004HirgInzRbfQG/hJH70zLs0P/YUKAO/
EEkFo1pLxrQhJS3NFg/Wrn6z9rWb72dXwvhOFRieirei+qvHpYZru7LHL5FT+Rhs4DgAqxx18YdQ
Yao35aYqE5y0GpANOuNIQFwGPzyveK/h3z7d/rI8A6ICVjHMhWSSFxOp6Eq7Pw2IvybCCL4XWlER
KloiskQCraTyLKyu2ewF3gA9RwSdBszFXOQ5OKsB8XSSzVMsPEy8zvE17LUC3NrPqEHXJVU1TlaB
3CHpPnnKnvQv8qF8IeTY7Y/5kUCHi7H9jnoCKpWVb/6NdRumkoQiDtu7GDmnc++2ndJSiDBNPLSJ
34/Da5rLtrGIHH9niiEgmDIh2sDe4WUK3oyK0Xe9kTmNdLaU97L7WaoNJ9/gyaA8bgmtweosnGVu
/Ir71sbCsi2DFve2fbOSfUPeqEL5U1sByK8JIWZyVh+Y6IFwTwbFxjs+7BxXFuVMllli4LbA11nA
30cKkuWu2oPZ5W+swvBOj3IoMCC2ax9DFIiZ7Xh+kNvJ1ouX24fHvCQ/z47uF4udhYG3DEJEBWW5
+acU/YtiJ4Hrhi1jXh0jtZShJc0iZQOZc+rd9GV1C8+wZQekLl7o1t5wkt34EOFryTZB5OcFfUay
cSGcssBByqw5BYQ39gFyW8ZsErqsNtAR0/Xx9jmy0sILSZQRyuNqhStBryXLeJ2Tn8ltku3WneX9
1IL8iRT/O9M2ao6PsT7g9ngpg4wbXU0+Gmm9/qMPZWdeuRkvTwRliGk2G/Mowr9aNwyUn6RCnX8V
7gaf7CYD3PHMe+5xBNI13BplNr0plMzpe8+YfgHcj3NozGRnc2r0flIsTVKRkzuxtmzJr/3U1UCG
eFSBV9k+8keEWG/LrXUY8mW0xYz5UqQW5GVfxN/KqQURHjqEd3XqgPcZ08Kpl98TPrzi7zDfkkSX
Tny2ylIZZGQ2rWASZN3ypPjaKfHQs/aBrAWyOp6/MfO6rSzyaTeP6EwiIYvkNmTxYAT+Y38O9yMG
Xsr7dEeAQHnNPVZ2sxVIhRdLMTEG0iGAyfC7gaze7FVfBnsmx7+JH906RCqSlJhFLAeSe8x+8f4n
o5IFsxHwAcWfzb5w67u/B/vDGum5sB0qsvSzhGoW6Wh03uKtPnlyRp7g6N86OGCBwYPWWezciU+8
qjDrAtoeLRVaMsEsLaC8ombbPibysZAeTGV3+1h5IqjQsjRqCcxneHokaxgDRHW7Gvwu5wVnRh1i
e4Q0spw6JI06k7oHpqJWP/xCxihGO7enCgnddE58nh98MB1cmwsZPUBFXdHpues8zLDHnMAsW1ec
3BD/N3nRbvTBkBvGDiHzK4LaW940zJZiLxjd4cVd72KPO0BCrOPWH0I55KCq65i3+EPUwAIqwew3
75iW2iUB2FsWzwpKrwRfFpg5I16MZR/65xFQnomnt5ktxDN7dGqyXYrVlsbN9oR8BxUafujhyaM8
NEzEesmx3A1NwQ/yk7Byxj8InKkMqlvsC/C+MWuGEFb1qSDlmMiYFL1WIFDOLUyl7xTxFKUPleyO
/R9leqzS12r9cttf2Dfjp0jKJWvCBJp0agZE9naXJNlDsaj72yJYjdsLtSifDMm2n7bguxH+vRn9
/fbPpl76Htpk6dvCDC2vJc3MqzdnqVILPctS6hjgwlmCceVAnqn6A0GUSY9YWgtuK8hqv28VpAtD
STrnBcBASC+KDDDsOxvYK+RCTr4bnoKpBi9y1jvZfz+gJsq5R9gB778fUKUSAQyJqsWU4wN2telX
y12v+mnzj5mQ8YbdHiZ94Q/phG1mHGau/yzqx4FLdskxQ5pYfI2mqi/Ji6trbesMhjK/9IHI485O
IWPziLRZeN7GOzgqmohJXFrdBJ1KJXaqPDCN0DYjzgjr/3PXfn4eKob0WryYEakZEqri9iHzxp2I
hk7sq9DNfCPmr0226YXcQE1++UacVqlggldyFqk9vK5ofypSake6Vw+vq65xwjJTjomNTVxNmIei
5yUHEW9ygbBfWLNkS/phMN9r9VFOee3KaxPBjpaFVoquqdjNp2darVbtShGkiU4qFq9mbvW2mfDA
Yq51uZRB3W2gmtfEucd4bp/JHpbldn2KZYIsO5Y5byeNpw5lfiAkkIyowtCTqjx2amen48vtqMR4
klwqQ5le3ZskExIITIN+qP15R0jWcHnZGWqQPG+6zmYxlAPSLjI5KMnSRwNwk6bHM2qCQodZ7akC
DHeoJH8ABPaxEKwvaiPakZz5o8rjnmR9rY1MmjVHMhe0fQvIbNBG0wQT89qCXSXAZao4V9h1zgPt
sBxKuhiqDKSXy0dIX4q5MFiwi1qWA11UbGVdg7WtVltTgSpcKO7tb8fUbCOPskOlrdW5zXoQVtSZ
p0bYzoiG/dDNgWYVnISZ8cAiuAb4bga2aBRMIl/qJiUSsE1RBHWqFT08jDfhCaInropbSzytToSl
Yd47gGmaW5lUJyWvp6SZVhOXFvIByU3w+lDuCdhQerBcgYMAxUgFLjWkrsjEVGL0aBEJlbI6JEud
u2XVHpouekvC8tnMLLzaO91wBw3N4H4oW69aC06OwFTZELFtA0BKDfBaVDiOh7qpkyUlc9cVEubo
ACw9L3she71/o6p4nbpK4lYaldYNJrYZKg3RZT73qLEQBEHlKflYdyXQdjwkZlYw24qjMjxZs9JG
qLBJJKjgrtJEe4552f/1dX2hEe3sAziW9EkmAQY8Zt10DrGrMf/zfsClEMouzTJeeimCHku6W8Mg
Q1yONM4sBFMRGUGCYJioV/utpiSE+VpivGw0dqJ8XKpzwcu4eSKoyC8D+z5aMsCaSRYJU70z9MMu
bbhrJkw5gBhUYM+6DsCGy9CR5no3TjFumBiVGYIckuCJlCO56W0lWJ3mV3yQeXbAdiRLwg4wcCiw
nEQ50hKBOaMBApGjnAmJfXJI7izMB5KLTdxZvEuUqeJGGuVI4Faa86z7uEQnbzJdZSc8Fc7ozAtQ
OIdz4xNgZmRXt+M/V0nKocxOB/qeDtgZkjaSxz2wDxz5TDjYAYfJuQI4OurUDSCv2YiSLDKrcEKy
rfenCbDurejc1okZIz5Pkt6wCqPOlJQaJ4nF2BOWk4JoNf+VIth4wlo35q1pYLl5llsJFQJA1ofn
2XjJS6/iLSaT732ZVSNCAN7oLxGUa5VWDsAlUjvLrMZOc0NxraZ7lsZJBUVvekoFYd+u6T8vN11K
pWw+ydXaMgRUtcjYy3iuz+BiKuza6/bFT5Q+/HDlGSDzAtnoSdn9mtSNpfT4WpUBeFTwgRyN74qB
Cpd06PbqcehtmbN3xUxEtkdL2bw+t7rWE2bM5vfkiZ4G+DRxskMfw0uKQ1r4aspNW9mmD9wqvCyw
zU4/KuQp1KSu0oB+0T/Ja2AUx6zixHumL2NRkyBQgqgXi4yXUXLSJlEKW+g1+gpYoysMdsgvrQdU
d4CzydwvR36OttCtOCrbKRtgaI5dVjnhHWlEVEHn957yMXjAg45ind5WFBX/E1wKSW/UmWONmi10
xyUWgSX/zx+YWHLdnB+VDI/rqAi91hVOD6aJfj0NxXdTf02tzr0doNjaAGFRwQsGCBeU/UVJ2i7T
hDSxjPNDEskAYqme03Tk2TlHDp3JLMacyVkF1wrvxlMc2u0D1v6A2Tf4WiC69XtEZpZ5MyKs6Is1
3r+U+0BJ3bzPKmVcU4E8NwEF5mvCW2/OnDSbJ4Gyu9pU4bzkuTmBwc06DVHBiUnsc8P70jIxVoaZ
5Us/ak3QZbUx6CJDM3fBhGhHChoWccMxA/KZr/3nUwwV+SZdHaySRPgx/C6vjly+xzLWZo3OmSy/
q4CgF/FQ7XiaUZZX6HmXtBaZ9u78WruT52MScr4OA7SReNFfagGR5PL01GToawxPkuK5GoDoySn9
4i5BiQ0NDGf9gjVyD700zlkySr+QKmF1m2AZAIyfaL4xuzDEojr2AHCYb2YgnfJz9Apurh4iSZcp
eo4PM57sHF2ZlrgRSt3RUTNKUWli5arTR1sqfy1cRnRmjN1IoEyxz9apSoQcA8snySd9gehU7SM8
5ax/Uaa8PEHKHHspr5NSBQpzZYVOkdyn43thcrbS2QcGAGasV6nSVW8p00NDsHK8rYQw3ZkZAJLC
yL8dXNn2B8Cgv2SQv2FjCa014tVDmLzX8wD6gC5AVSN80bxItVV3xAUF+pvGFn5NvMoU8/lvbiRT
NljVcTcaeUcauuQlDKTpAMSWH4uhHcfyGJN45Gt9akmZnlQlSZ9i8hWJmoimHBqrB/MBzRUsp+Ue
AKN5NzDvy1GGqGOvXMtXnOo0u4Us2ePIOz6eBMr+ACdXF7GMl4janpbkj0r/g2MYzOC3OTIq+BmF
nAhrG2dOYR8FMPlhu7VAD3w96GdCANA6wp4Xljgi6d4Q2u6FqM0r3q1m7ovW8lwapasY5v62apyj
o9tCppgIRtNoiBKLjhw2txI7r8bdvxECdBGAxZvAmaKyS0xYh1UZwbpTSWtsq9VFG4x+nDYGW5NP
IdTdrg5CmiG+Fw5wIJ0ehYVo4sQH5q0LXJ2/1KBSSaNbCkwdIaIWluWFymFc79TVk5Z9nn9dra95
w5HHNoFPeUTjTThalzjRrEHHo1o4aVpsR+1bG73c/jRMGSiNqDAdsrhKWbZQybW1FtApksaD3kSu
LOU/hKXlJJTEx68Slk8xdAF3EWYsJpHtySTLDFsvI9Dz6k9NGj0tE1Zj6+VfBZ2NQMrkDCnBI1uB
yVlZ545ohVeqzMn12Dpp2PXFS1tH7/Hy85RJKq16i7gm1el3YZqcVkIxeoz2ILb1ZmXmOBH7S32K
o4LcWvTJWkw4wmLNj2MsvVud8lWbm4mjFk8OZREoloG6PSGfSomcWNm3Qgvoe47ZsS888ND/5/Do
8DZMSjNWyBs+xlcXr7PXY35cfMWrA95gHfta38iibGGUMj0ySFqpPk6Yd193ZW/nP+Lf4EggcyC/
lkfTEbnLK+w39UYsFZDGaTSKVYdrDYuX9t68z33BI+N2BXDkSSGQ1+MnFnDtZJ9nSsWncsxEdSXv
p6QObTXOHvpycfR6Hey4roBQF+p2VdXfbgcQki3cEkoFqbDu5zAcIVTupd+5+KXNje9SmT/oZczJ
ANmJy+ZAieVu4mG9gmViLXFXLYcGTBfvmMsE/OcSuT0QSL3cEyYuoRPbGVCoI2BIWDmnRJo4ScPs
kNkiTd8twuKAe+JVXCeOajwxVEoWZYuCByVMpbO+JuYbmCttreHcj+wP9akKFa4MOQ1bcw1Tp5hD
P9TcIpH9cj2HE0cO+eDXBvEph4pTSrfIwiTngPMzf8zg2Rz/x7Oi4hOA57I8I4MsRdHd5YvyKhvN
T/B6cuyaowa9hB41rSRnOUoFS7+cxb5+biPe2gXzAgGEHpaNwd+Neu2lPYNjFhw2Boo5Y7ruNdnY
oXtxnIRhASRq4wJG6uG2qzJV2sijrGw2zSas1AJQr+nkyfHoi8vg3xbBNLKNCMrIMnW1FoMUJur6
MZ+/CIbuGuUPYEv9m0tqI4cyshIdjyJZEQqKRf8eK1Fkd20ZFLP19d/oA/w/QNbiVUinx2VXFqKQ
oMktSYKTW6R1L9rhGMwhjzKKbQyfkqjbIhEEJRkbFATGEpx+odx6jTUHcp4+TuDzDGeePGbIAe3C
X5pRlwXg+dCsJPPtQ/571QYg2YY2AIPc2+fHLq5sxBCb3MTsiqCH5SZayligfpp/GT9I6z46jZ7q
x++YWUYZsR+920LZqlkYgkD7EhMfVITQQKw55ATAThN/d3irN+v91D7flsHsBJhAo/6PEDo+1EqT
o02PN+co2Woges2hfuiCEHWjrHWN38DR4e4Pkr/7KrJuRFJ5jKRV5ZwtH5wmhPqIADVjb5ALl84T
Q1li3oFPC3iX2FWtzDtRXe6maL0HW+WxzSU7qaK7pTYVuzNW5/aRssPT54lSFjnrmr7GGhLPXNPE
1BbTWnF6KSy/3xbDsY6PD7uxSHFep6IvsbMSqstXve5+zbpw1AVevYqdrWy+Fvk7NnLqYgnByUHG
BT0JLZXUj15VAWvnhG0bDJ/feh5sClsi4NHAVAbcxiteAmyQYM14RE5NsDI6zY0TP8Eq6+L2jik5
U+iUd7xnFvMwNyKpKwXk5VHcESUNIzp29fIOZr2XPhN+/4tvpoOIBtMIwKqmyQmw4q7qgDP5P9K+
Y0luJVn2i2AGLbYJVbJ1teAG1k12I6FFanz99ZrFvZwe2qG9easjaCxUJTIjIzw83KHPF2wFtHAy
H0amS+Pe//Nj/tXW+I8T9ttzvkWrJOZ9u7jwYRuZrTAdJsPj2El9mrcQw7quC+ugfosIxE0D0jsQ
vugpBMyXWPs7aAuuR2k5NdHS74oItMajGSDHD8MX78DZDERexMy9gZuxvpnGpD5rn1kP8DVZiJMM
cZCtFnB1uDAwgsCC2QoRNvskMfCB3Twr2P3zb/3jafvtp37bnuh0r60ecNoS5ey7sSqXQfw3KdRv
j/i2ORwP3k/9tVnqOvdd/+GF/w2ogLr7X4piVyOOfz9h4RzVJgxQ48OSjCxKlgtbdpMrT4jN54br
vwSOP5+v3573bcmU4SNrQmS2wS179p/pVQQBFl2IiZDRpbvxh5jzf35Jf0ynfnvitxXs2jA2/5rL
nZPxNE7owcHakU/JPe6N8p8f9Yf9AKUFCLpAixWT0d8lqi0doRt2TUZty4OwcmKf7bH/S2nwh2jx
b8/4lrVV0OIfl3XoUk8v6eYOxPcfWv8vu+IPawbNQ1hvQh3V88Dz/PddkXQ2rSD71KXwbyGNdTNP
P1f5npi/rNffHvPtlpRmUUKyBr4l+iVQd5wWddSQqf3LJOnfHvPtUoyUcV1PIPKN3pbR0CMcjMAI
pkS4i/95A/zx5VzN9EBKifCPb1kTU00nklmjwTfXOd1UaXiu+P97CYIi5n8f8n3ytrG1M7sCWW43
mZ8xhXT3PNTJX07NH7fybw/5vgNYMNlQMcY266ZihZ12zff/zVpdvSFhYQu99eta/na39yxWwxBi
reCddNPMuBw4rfeTqN///57z7fxDXBuzYsk14lRJuoi+Jt0kMqWr/2aXhQnsfSED+Z+mci3o5CCF
oNjlyWXdTj6I6wl9ln+DMP8UQSE19H/P+RYAZMwt297wZmQx7jGZhVFyKHhm/c11ivDvFNM/bunf
HvdtSyfWBH0hHz4grRMe13i+syQvFyr+Egr+uN/+7zHfscyl1gCtOmzqlYmDmOYM3qEP/7wR/lAd
/r5w3+tQD5LSuudobnTy4tQnMZ7cEcPVbbEN4r+JAxGkOpOrGsN/eNFunRFmFeDmdNCw7BT92dRJ
EY5/K9L+uGi/Peb6578doXqBc56aoBCvHZfwBVJasJr+50X7Y+z87RHfTmnIut5eq+uuNvJ5Fm3G
TAyHCQezBq77l67qH7fab8/6dlLluEFGKLhmqDEnjTdng/ZfpzV6/eef9LfHXPfJb6u2JmGtRoPA
sw1W3s/WL8+W5ej9rSv4t5X7dk5V7EqxGoOGvuhJ4D4YmOiswZv8W2PwzwHht2X7dkIhvjT1lotl
M6nIl4drUStThRHfGk1VqCL+JTf4EyaPJOd/N/f3mdhRLdZGMZyDtoNTWCTYVXtI4BAItWfq429j
qNdV+lZN/NvDvt1DkXJE5bErx2P8WvhdYG40PS3jKay6rDLNX3b7n9cygQmzDzsn2Eh9exwz1bg5
8ElMw47wf/nF95ncTS1UJt0CBlJ/5Wv9YXAM6dxvT3T/fTdaIWdrz7cr5ZPezdmVsRNAJ6Eptxvv
Zs4DzPxiDtXsppfe+tuvhXDwn9YXojUYVnCvUhvff7Bx4Qtiw4ov7UeWLXFMXOkS2DEQI0/r9iq8
p77hJGyStBrAUfb2qlPl5g2Z7z26qwf4M0qT/tVPmjZl7p1og+O0OaSqFelHTJUkBeispV+VgUiy
RvqYHGjIKI7VBK5Ei8MxP8TO4xwzdLPFvQtYPRm2VCSy7MH3lnNOdW7QiF7d4xbfdhHG6pqzXCKe
VlBempe30Y3KCoTtMNgI+qHQZz+GeskXyNOt3e0UV2lvv8yO3HH1mVjJu2F2CfCxVb/6oLrx5+EZ
bh7HRdEohXWURaSNESbDd1sznNnaEkntC+02svX9YdWvHqYHxVRW60I8KzXdlkctPNPcuWQ0Ok9g
I6+Dm3vuuOczBrcbf+dPO2+pf7phSeN6568djKkxciM8UjdBCcuS27CFUCbAFNN4b9P4uogpZ120
W5OXYb3rg/ped+8M6cRCD8P0FcKz3QULZJNnKl6guwoVx6ZW6VDDNMO+a2rrxsQgRFv3k3u0hYCC
/XHCx5nKI06goZl/58W3ZvlsnQsPKREzy13+Pre3fLtj9Uu7zUdadfnU73u9X1w78zE05LD4lNSF
v9a5PfuwNkyIN8ZEjeeE/gi4Lie7cDxRgvqd2+o5Ya+R8yiCk5Ibds8niswzrT+93mSm+2XWJqPD
K8ggx3ZEsT8rWOMeq27et+yZYmdwpGoyGPOGd0TWI1njk4EHRKznnEempPWvLu5gJnOiw9v1ExpX
ksR/9bqeRLAPNNOaxu1JDnWGNvzOUpQ4jOZAavcxyDm86sg4vQzVi4YraDTMRK55ZPZshHxic6jH
X6PdZdzihFrHYdjyeXCyoZuIw/d9cxvEKqfuZe38IuplsTpr5sPg14mheTZaBDVZ5qz3na/uW7ad
0fJIu/g8bt5hlU0O6mZhWdupXg88BoRFscj1J6vjPF4Swpz24EUQD58gJhaGp6Qz6GFsqbb6LG71
bmjfqo1nGrsaWQeZ9YCNdLfZLgl6RuC3mgp1F7cIxiEt1gUb0dwbeK4uSwGH23SBYRys19WCv2pm
AnAhm+qTFT8aOmEgIChoi2nLaMvWahcMX7EqVnagOIHjuOSUe+hD1JkyOm2HLnfskXR2GYqDtp/H
paAWHJP43m2TdA5vMLuRbVFMNhwdNgcdAZiczoEhrYHINHCcJHy0G59Uoz5wDtMSccsseFdG7tmS
phRYfBXN2eKDXjXfbiIc8ZLst2Tsr3TQvPdZKXv+uokn333WLd6NuZ7dT2nBTylpkO7Lvk2D5Ek2
ESAl6wBHNZA/FLFtL1U+NNITc5CLSseRX1o/yjF4lDn1fRsKUEV03li/RMXuai8eCNC521h0hA1H
Oh8hiUVc571vxzvLC6Gc/z6Mv1R/pAL3r4UgB+Yq90RRc1U0fZMKEOBiC4YYPCG18wLWrOeWY7Xb
WgURmc9ZNvi+DNZ3LNUNfCD9tcqFy7Ngim43xrJ1mzLdv83ekTaa+NVCAmkTu3r1gsdY4WZa1Z4q
71b3/qHbTGnkW1i9DPYlqgvdSCKTD7q0N702XzBTLo21lFMQ7sGIL20dEWp/+MNjFI630yZy5d67
xk57Bm3dEDukC0CDhTvwOB5tCTpnuBKx3rfNMXTP9fC5GZs41d3W3FTWRgarLoNIZ/OMHefdJPwQ
DbetulXhXHQ63g/OcpziH51CCFV+4bUfw/rEvRcezAcItaZCP6/qsjaXyn1nJsjqaSy3+HNYGDLB
n5N1u+K026mp5/00Qbkk/HSH6iSi+t7q942ZcmNhd447M7/EM7Qx2huf8xK/SqtL41xouxKJkGvq
Uxvt1/6lQSUDGt++sxLcKg4JWP8zrsVtsIaCtBvWKxCMKL7uJxYdYh1DxU03FxH179HWAczUGt/T
PnVAUEjVhD/EyB9U670lVKeeZEsWcWsn6Xrx3HrXd5ONU9u+bsp95HTJeWyljQ25cUdmve+/tKw7
TuN0M0d6x+2YzM5cTs54aGddsno56zDJlEvz0Y2HdDHzG6tVznS/kl4MF7szL0y3J5dWKtOR82Pr
pp/M17k3TPsmQr3TJGFaB8njyixRbj29j2wBgQYGWRERiIvnh3MJO2oAcS1dSoBDZWSFLcGeVoQl
42Pizi2p7OYGggt505q9q5MPgOgYju3Wc+uP2bAABnXtJ2jeFCgRzy7fynXFGOIGkfXZ/UhGdrFs
tgvdYY+zWAzMPAnu3AbNtpHYHSFipDCP6k2F0waA3MeoBtFDPA5jXbgOyyivsf/cSBBPW7fxEp5D
HacGGr9IsCvEfYvFqYxxKCElKHrvpCB/lzlC7HTorff2pCBhFI/iMMd62YkKoSqu/FzwGpECAlvU
E4Jg2LocQ/5zmNRSVC29pSs6DxU7hgJ+orjou0pcrHE69YlddhIuyXZvinCRt/YWneCSdHRoh6/J
3ZPVYNjUOPh2frhfmjDvTXB79Z13W/qm+gY5Q5gOgv9QXKZuAAPksPeh2GbOYwwEO2m8M4vn89x3
T71JMs8en53WfqgGaEtGA668Zjhh/ZAJB+PtgMH/AFulW9yD0ixHfYashTsWUjlEdcUfxtkRO+qz
l47WL+4UXZR0j5Q7irhBe7C2sIglZNx1O6YiXrOmtm/todpTPuxq3Rd1YB2bzSXK7y5Sz2c4GTrA
7ZUkSxLt+hii/kgx+tbNwt7aJ1tX9rb9CjYN+GNDQ5Cb3kMVKIO/RGp1zg8MOh02x4WXRVSV7hxt
eTJ/TXN3oWb4OVgKAhEO2LvSubeUc6oSVTiCOmlYCUD7CSV0s3IR8DxW+Ab15GvCAkMzx7cemYTN
0eRiuj/MJn97p+ubM0Z7IOmpofrBt5yjjd7BppdCCLvUXe9kaJ1llarLZukBROLzraV9ZiKorxsq
rVq50/70Y3PHEk6LeeAh8oahm7UdFyk2QEKURAOj6Y7xsD3OvFJEQEuAaSBorZdG14nkyofdjrjE
60CSYDtBQx1KFNwpp9nPE23deR3EFFobI4eick7t6J+Gqjpbrgu/jarPuRs/trwqbBQMyJegCjeh
5gr9u4UHH04zk3bGTVAldw1DvqbVYzfVl2EbfUj/MoJXm1b2AkrnorOEdtmswpgMQ/MFOdUbPodP
wgQWqTf52LVdGvX6KVraTPjSwtGsBZnjCjOmFbyzG2RNbKrI1GNBE4yeiiA4NEt7GuKkUFf75lWW
lZc8zD2ukqE+KnvZWVadYRbn0Fdewez5ITR01xtRWm2M7I+HXWkH9zpODqo3ZTfxnRLhCQOuBZ28
mWzzvHM7ZHlMVJJ0XlLooHvduLfrVt+GBtv2OCbbhQ7yvt7GXYBxkXyNZemjcY5m8nye7OhBwSVV
RmGxjBDl7P2vIbFPc4gTs07EREsZhXVX9EmniUPps3J5S/g6nmMdneKt9bKlZj8cBq8Vv37iApTL
xFZnGLMdpij5NKbps7Dxn6sgTDG2etuN7kM4mJIv9gE2tzsTd3nSmFefLhc0xQ6uN9xqPesc+f7N
FqGuCHAhUDf5qrBUTjRwXPb0nid+Hs7+41zPX+6A+attFHu40ER4D2ImZgowqzfGZ3806pbP8ita
21Ogp2K2whNcn4ukhiqOaS/CsxA3eXVBaZRKRj+swZy8eCEug/ifHx7W1dr72GfBtiFKqF+dpXUe
RnOxiPXnhNLNnSQZaXQfSn6DC2HXuliqalZfPNxKfBHC4+GGJtOj1nTFO7UOVYDpKh3758jqS3vy
Hh2B5p7FrAJyBIfWXw6+pBbR3M6dNThH3lbo7ZrIOgXzkXmtIYaYPO/s1xKc5ArVytybAbewFiRk
yMwCRBnLpRGxxnECZtRfMMZM895qs5ijwYiypWSVVaoOeR1+z4/Ww+RDwh6QaL45obl0ODTYT/Gv
oes90kSggq6VuEns/sV04gWQ1FV1Ih8nbjCGrm0CcYUPVVMXippeQeV45FP72CImEB20n2037iza
dGSyvLwK/fcqwYbpYpt0kF8gU1U/tUNr0kZ2DOVEkiunze0qyTHuXCaG7YJlgBXyttyo+Rf023C1
i8ylx3rQJw2flJbf0uZxqVBmJK8dLsIpuKyLIWtzM/kx6rsnKlmKrNHz7ipA3et0zySqcif3l1xt
uRflBjXpNO5NJVNTsdRf2j1a3mXVqLMfvDhDmLKmnGp4MkWwLJyRaXZ51dWp8D0kRXXaIC8cLH5a
on5X+ydez6TzMVaUoOpQr21yas2PIWmx1TDJZwO+MOFNpG4nCafYqcs07JEgFn6L2IthdbAiIpGP
wRE5T4uS2ENWVR0q70tVbyGr8qq6m1kZdR+Te+8jMLoraKftL46cJd4KFnwsw/0ynxemoe7/ZOgT
ChUETDJbHUmSt7h74eETt45rJ5FrocTm9HXSaueGNQn1T4G4ZgTKjpZlYjiIme45rutE88cWcou0
h9Hs2bK+Yv2w8N0MSuEI8p8JXcDUCUmACMx2AaZhOlhNrtaTwBh8hSlx9LbTavklhnvfwWBDgyQa
NqHaK6yky+zuqaZbXntvNej16EnlfvikGJFsSFE3b8ouHTjD2DRn9Dr89r6wjxEnREHpzgkGYs0c
JdXPNsw3p0ln9bi2cHM9VqgKaPOwykKgaOL1cdE2HF9hKiFO/dI89Ft1HGOID6P4rlhhhbm0NdFJ
nIfOORwvYZ2qESISIQP8Uox+RZA9XpKxw7QaqpLmaKJjV3dkac8SF83Q/AqX3RW4aVxkXtj/00iJ
XPCSpx9w2iE82QVWGW1IT1u3YAaJ+FByMFqlEymyCQ5waPqsZATk2voVqhWMrYE/AfDLLMWyhvep
NMjYe3kT++GuvmI88jQOv7zxPHcj2ZoY+hCHyGPE3Q5R+7xAnK7+TPq3JUrpkK/J3sJZ2taAtB4+
R9z19bun72Z1NAk79IHMKLbpNKJgDomCkIW/tVmYiJ3p6p+raM5TBbjKxBl0+8t4Y5mNj1PMvJvh
wDcPXINB5pXj3WGGOutqlB+cPXcKzezW3g49TxASYoSf5X6EQ80ImVwH/4sbQBvdQdhZ1ECix36R
Q+nQvb3GuzgcyDJho1Y7bzhMZudfA3wz4mMsbLibNdAEqSYwsDZ46MYskcBOQMnfqn3jPq7O+RpU
3Oq9MXeDqHONFmSXOW5eBWK/aaAk7IPOkrhiyFHkFZUzZxUuz3DbYyisTAIYsg1RGtdw7lg1vlqb
dgo4ROsUDX2i+IB1XkndR6SRbJd02zOMeIuofU0iu4g+4rXeB7hyHLkPuy7dliCVS8Zg1KOA4AGz
OHnjRdeFrMuK3QQs39ZPH7vLkQFagBaAgYs1qLIWL61bp/W4ZTam0+YJB0NDiM/wNIRimMdLDNmk
nrWvWL332/t4+bDs9aFXByq9IzKPrOsx6IgDuNjcBlZnHTwf8p7OlivZnMF/RjriALmZjm3TFSE7
9maCciTPuKfPNPwKxvUAM9xyRXUlE8R5lBl80M+Uq4zH272HK6Lu5zeOSomvsifDkuBOQ6zYZLHg
SJkGTEozZ9OCYBCdBpwkOJ1lcXO06SsP6yJpdDGBAqMRpzuGUaiu5FG92zxYcSX0NArxZK3dLkIg
cBuMDw+i9MYnxWE6OAAPcJx8YycavSYobRubvixhdHJQo6DWkbzolsfItMBzBxKbr2iTWAhQ2Icx
57aLcA0DQ+uqZQyYr+3M2YXsr0/VoV0AxmC6TIs+o94x7iBGvAD5BboWjE8CQVhUBxXhFsWBsiaT
+rMhtWR7iw6gXCMjfuxb675Z1tSpVeZXpxime9Gy6zG9G9YDUosYaX4m1YwPhOYKfYUtEelYWyaV
fzLCK1zAdhsCqo2sJQZO0CRkaPt8Wh/m9YkijVrn7dV420EngMrmN91VpItQfvaPdvLme0D5sGdj
OpMIb34J17SqwPuRzq5HhYi6c8OaaPMU4/s5GAABVY7IkRdjDzWTEfex88tr955TLJ5IuQsDg7BI
ADSNvgQJAgIQy95rKeqBfJKCWENN+vikWZVGQeHp1wGaw+K8jSDUD19VN6F+rYlgd3H0ZcxdQA+W
88as+9A+bCo+2tW91dwlciAegNvQILD2J4mhevAFpm0kSJup1QHlXg6De6fALl2HOm3NkJtwP4sz
jarHwNvNyDa5CxoNa7HhHurJIj7amcFcQ6fCpKN7Zy922vKjnpHeQCZAh6mKaGYHycm4ARkRw5lD
uuozbuV+8xoSdWcDyMqmT9PybNkIG+YdnOcjKg9fbcRxX2yvFOzEk4EEuF6koqWOy3C6tE1Oqymv
Z3C9knKebr1xr4EDdtoDLIu7c26KADf1YO0Xp8fxVlnkfCAByZNWEX8EuQsbaQvadLKASw8/x5U9
OQh0PpvBETKo9G9a4LcJ9Nr6Nkt6a1czBEIK5Bzy+nayi3qATZBGXm425wu6T0lt5+7y01NOYdaf
Af6S6neCJvvNfNjBG8cVslJ5X8WvKkiAbaypVNgpzV3DTzOtU39I0qgeS4+3D8LO23FMY85JpJ8d
99ldAO51XTbF/mGdBoaLGUUhxkZHEinc5bgW7ruodsnkrUXt2QVE8xFWMWiBeRJiG3XZ1EKBXIT3
88wdskZOyZh6Clf26Ubc3dH++sdR/GwceyFzhwkN1ym1iIFoX3d/+4bv6GaQyzuYAFwWObq/dDJ/
LNuKQ+HOPoKwe5EBAAeZDIW91pcwqA6xt6L60h1erPXV2mtRCcAzA3/fuAsdJOlvBBS8W4+5hTtG
yKUc570LwXucvL0Vho9Vj6Ne+bAJX/23oFpLtq1vNZopSXf1LaTWp48fDK9vVVI5nCUFxGLwHIBc
7pMR/F1V1c+E+g9WOPxcLMb3EIQElIJN1ywLERIakKN/N6JbhZxouomb6g7qij0yj/7G1ADzOyje
YcsiYixRYar5ojSMIjkaRIxrIPoatKjBhhVmZD1DEvFkT9VIbBm12SqDJwStkovggfvD2dP011zx
o2xM6TXNhQbRXViZj4jZl2QIH4O6fxyvntfOPKZrK0sZNAJnA8nXOEb3oDTuo27dm1ncddX6RQVD
QmmgTcdWtIcW1t/UlpfWQuGakOIz2sKHRqB87zvn4m6WgxwouAH9+qbS+IrAZndzwzOrB3d342EW
GvuirjVxBTP03msR0ZwKYL+LunnzIUqsRjJFqOFYEt/HsHvgQbCPfeuHP+iy3awRvY7+Z0SbH/7U
3RlWNynQPFi6y+ghilcEyRrDxGPXrClnKE8tet95249AAKh3u/h+FtFjIl0FvE1/iMU6uS0YVMKW
ZKggguwga9UbPbVVbYhhzS0bQ+Af9BaqkCvc3BOHuDP9BJrsXBOkbEm6F6aGkpruSdvdydZeKrZm
w8e3v8bJr9Im4bdu4xRQVym0c227je7rEsrHZZFfHPvMCuYnfLhNWmv8TPz4bpt9XLP2WGDOE18i
DO7grYNixX5fjLukRggXNbqtHqI5acuahmogMBygj3ybq/1mtRY6Kw4QHtOOt8GCmsNifvXqK7Q3
onEwuJ59oX7anoFZpr0Ep8BGy0XZyEd8XCAPoV01DWF9y58n04HOGszdloWRbB782ut2DAyDE/g6
8jSgfNxvFRpTljOjaFqWPg8NSqNE+cHBhW59sc1Mld5kDWdfhEmUa4iH5+6k6VttbfG9hhx7Q3wt
5LmKKET0lYjeGxG2F0+v02UUagBvBgVgQ50JDKS4OoSoSl+iGvFUCd08WSCIF70frYWNaydLvDoA
29MR6bJUkHO0TVhQH9y1YEU1WcWSZrWzsLzuPP4G6++r6FvYn5p+YRgGpVsW8Ck4YmxcHcDyql90
LJojTUAXCcJpa7A5fOfo6wg2ppP8HK5wBApp+biGenibVqC5C0CXvK/Q57N7BP9GA2OGShXCnQkj
opTHD1bU+WevHrE80C3QKMkMcgavM3uoySbvDuKTnal4S3YA0tC3owtPJ7Y4P6JqA+5IEx/+9IL9
6PUAwFLCif098kedACk1FzDnwucEl2kx+eNQQhIGyME8toXDZ9iYS7z/qok0sTbdFVQ01344zlsc
OTq1Y/dX0Nc/Jhd/nS+Rfm+5vb1PIK2vRBkfnQHWbaXvOvUBe6XbOy6Dz6icpl2vgDRHM19yGwXg
TRUMkP9yalDO2WaRKPJpPok5eVudAZhczLc9jbR5CACLvoUIJ/msty9puRVQyUB9tZbneunS+oBy
POb459pnqjAQ7993tMEfDHVZ961/Yl7Ndk6vceorS7hPoXsdEwhq5N9WgH69EILnEzgBGCCAq6en
BDxZadcWo5RVJlv8px20EYncYCvrBmC3YB7Kv3gWeZhY667GjVQmusLfmKct7dUypL3n8ZQFmp3l
1H01A4+QZCmQBkbp3tYxjW9DEzhHQI8RBuskzauJojkDexHi+H11tK/luT3PXUOg+1V/6RjNSyig
9LuhR5I3c4oUwTfoNq4qZBm6aW+tsZCAu5XOqdPyU+Vuay6X7RUECPfT85vxo2NBdbdQW2e9dHcW
/i0boEabQplbH6WjPmpjYSv6MJfyYGqI+ssDrtR6yyuNPZWHI08Ow9IsJe3nPvepqAtvG2hATFV9
ddoBa6PbpkM3DtNNIONzrRUa4it/rvGVLRrh6A/ga8kUcOrtxJocXXb4pm0pQ2uL9/YenI0d4i/y
K4TxJNaEc/sN7havrLLvLR6SKAh2aMgVGmmzdnSB0JZD/aqIOqSrUpYzC0idJKiaH6xBHJQLoGFp
iqltE7LBRJq0mu8Tlz0ZjC152px67LZ8i6WXSskyX4Elifb9DkxgRkJPZKGacq97C/X4jLd+cFAM
uNrcSmcb0oBXWIq5uh8b52S76w9AoT2ZXP9n3V8vExDTJi4e/MCWKaIsatp6LaSOs7gGYlHZ9c40
VoOxMGDLUoUPVbs1u9i+UurdV8R5SWhrPhwV5XOFXrAYVYam6l55kZXBGe7V51Dk7lUKespx5FGq
WZ+p7XGduzs3sj9Mv3yEW/vgOTUQrBXOcQmf8sqSuZlRz9hS7b0uLAOw3YhawC2YKCxRqhoWW2Il
rnJLi/Uljm+p0F7ynF81h4pKLR500uf2xkF/cI8av8QPVRFuze0wow1o29dkZClagB1m9g9Nu/wP
R2e23SiyRNEvYi3m4RWBZsnyPLywbFebZEggmeHr79Z97q4qW4LMiHP2iXgBHn0ZhiUqO+Pd65gZ
ICws3HEjRqoNxznL2YqNzvxudedc+0G5yXOa50oP+6l6aursXSzjJgXy4CM9V9YwRmqwnyV975wO
sSG8H08Dn0MVjwtAgJ7iPsvZyIaTTWtRvyjMO73m/xy7bVUVaWiU5l0zK991k4AcX+azujtAVpAM
m8Lw4qz2tx2tmJYascqYJuS3V4zqXTY41AcIcUvfCCyC+lRr/iEbTVbyjugIvaKZSFv9tW6SXYKo
QAp4p8tpsxjBb12x/6LkxWRaZViq+Wgl/DnfdeLRIOnjQBIVwW5o11Pvp6eViUwO+KluN9/rKOxd
OdQsH3/TGcprV1/T6uPd9gfLspKw6uS+KeyjWJw9nMRey5y3VHefOFd3upJuWAi+uT57EmX1revt
acahHtN6i2y4HRTqpyxu66K9jnI9u5X9qnnap69WI3S1xNzWRZrFw5jQLTgJgmuCqeqm46femTRF
j4Wg/wnGiHPzBTP+Lcvyg8Z0kHiGk3LL/kRm/+Z0eWy5D15ZXnUYpYI+jbjv16SKz6Z04qq0+QhL
b2O6+XM2ewdb+q9jZ8c+3wQOwrix/WJf5YJjKv2hvD52jXfFwPyZGe8TtikiQeLMVSztdYk0YAxf
Q5wvfU/bNKP9X+0ZRx3JjJFnd8GVt8ltih/D+ccONnhyVm1ZGd/U2gNquQJReP5rxhRPtTiugeyO
zGO8zmtx78oWSobpdaJm3XbWKDZZ6mNQBAFNqpJlvAhBPa9gILsZjmhJ9OaK819+d76Ap9D5rg8V
w6R3gW2fcte6wvugXpXfZaWdbaZ/sVY1Lso0LvRkjHyIr9IoL4Wab4vRIBMyT/u2mqVLo+mMl6oy
u31lrCOump0P/I56u5/BY49GUnxNc/2zLOJWS+0Dr4I3vE4ujYHq2Hniueq150k0Mlw5VNEE6Mbs
hBJ2DqprQNQtXNRyah3SYLmW0CcPnB6t59zKPn+Frvicl+XAp0glSwM+4dxvm26uwsY08zgJhPWE
cMXWNzcRu87s40Hp+2TBdta91NrO7pCHgXJV1HjJZ+OVR462j6AJ2ouf64wK0+YLZX/EVtQ32RU+
sanpv0rrb4BNfDRsjnYcbhv+ZeY7bwyug6rS043fYlb3uvco5gr9tLcHSsn6aQyc4yjQpYziXGDC
PrOCXr+7NePOyfVPzzaXqDCN11kUX0ume1iU9FRckv88KcfI8yj72rKKfB4Fz/Ez7k8/AY9bhlAZ
DKh0LI5Pa0rz2Kg4Oy3Hvq7Z/JKZAY/cNEPiyOF5KAW/yvrorXW5FxJYjznG48Zfkr/GFRQ1dPtJ
6t+kuWgI60YRuhPdue1pcPyZ/FJmzuXjqs/eHaIMvUoaPFCV7N/vjHlorM5fYq/HxQ0+g4liZ7C7
O704PUu9zKIe5X4acZwdhh1BfJ6CvOu3Yk4eZyUeZOD+dV7wowfMLCBoAZyU+lpcLwO2XK1/l4v3
nlB9N0OfbLqSnr5SVnepZoNZH7PAdXdyZpP66+RwRxW4m1lzGwZ4C2tNucbub7/uV7ukCujeHL26
2mujXRqttQ7+PDYINFYO7LkMlbYTVQUH2Zn+eezGmuHqJet6FrLnvlVwgWrqycwKDOIUpKnJs5ta
8n6jKpxi+oDQN9IDqcJzK32BR8GwzVWdvUC8u2lyXfLinbTKR99NViht7ihDrSMqhlo+3GW523Dw
3kZQtaxB0ZbIb4cf7n0/dpLSfuCwPda5yMKxqdLY8/BGpO4j6tAmKe8AlFxvlEcTbA3Fmf/6ny35
XpzhJ3NhuzKbktBfyG8yXPK3clOXflecdNq8aEiZeeqP8xKNCifNm9wH5SUXlQsmyZUTsrKjPedY
fUMgz1ld58cVADRePcoT21bipDhAT2vZgfnpi/HkF3dHfRn/swwlXhGX/UjU3pFZrlyTmb8t0xLR
KdmXGRSfJwLEV874edLwvnSx00t/O5rZzrDVUzI0Rriuy0c1QFHY3smAVvLS/tnKl6vhtceMMPNq
Nkjlo/7G6BB0Ructc6j1XZXvsoYXaJby2xvcD58p5RwVznW0g2dzSZyNU0hGSjieeCeFitc9TUHx
yLQvyKherjvNaz59v3dCP9CaPTfroyr8OFPFtdbGrbSeHb7HtBo4SuarX0ue93Ij1cNQp3cX5ccU
T1254oB7d9Jt/HSEvi0MEMls3E1msGcA3UvWGtt2pqunqdYQgkrhMwHXjGQqI7MZW7QsJoSsGNTp
LDfLyqQZQ77YhcQpWf+zxnfP6kNNX7ara+/b/MtI1clO2+piZoCTWfCSWJPGPj2coJSNRrrNHsSA
htXUBOuwAgjKddkzp/7K4KZNN/qPdbCCn6kOH7GqvhJeIF0bH+HS3mctpZRgr/Z8/j+eMOtXK5PX
qRcj7dmSMfTL3uq5e9bwpiT6qr+o45C4ccGMAugOGXl1dpRuu5fdQ659u/hn1SziIX/1hBUVPWSR
JbZWWx3nwts1ubfJ02pr0ZuuC3v6LM5U/SUZFIQ4UTyUkQef0qgFd/Z18ehmnOmWc1Sp+95O97lj
45/B7+4ylQAe1DWnB9HBJFjjpkr1S79m+b6psBF1c2TCIP1sNFb53jaS/xzPmzZdgrKDCpTY9cVu
tM2gpIx9bdzTw6tNoTHOVO/jzq+iyodX12QVZobxinT4GIzZ7+KMO6vHbE47dpT73q+0AwfRJ+MH
R1lb7H+10TxphsuYYQJTYTsQa3XwyAI2IVK6WeND0nRhklDrVe1VJIwLhm3R0yEa7TYS6jamLbrS
GI16v+tzeTDt/4JUxhr2cckTqCHZtTZ9VDrG03zIk9vCENHQ7+ACq+lF0uGcMg9jfk2sGwJpu2sE
l28TuLfKc0PVDFfXb+3N1AJp60AVG8cz9ouO6h/8n4aAW5/E8DNrI5JDq+e7cSgN3IDAi7JgedB6
0gIowMfad25IX8gs7t432z870a8eM+E0NtBkgR1pDuVTURwbOpXVT268e3FrVhva6rCnejNL+5xB
0Q5ZH5sOB9RQnaSGUcvB27pJVNT4M8Vf2yPuTY0KZYXknDa0t5/BcgtMDQJ7jBqjRE+kuzNtOsBH
8EhsCAwE55BX/7XYYg12Wl4XQBLd52JK/sfpsATy1625zcr2QTU+YoyPfVZuvNXZuv14zZLXzgw2
K/3cyjXipD+tUzxAo32VLcLAACAuMMVn8TsuGn0Yj7AaBC648zQ7aNdm8jA55tdYMzl0ldxrFiZo
MV6adn1TyeyHNHh7XohL69IHWMFe6wGjzf5YmM6mnnwKf6L69j9FcnRdv20HOdHADTPd8q2541SY
FKbWXXynjXzrx9VfZ6DYrJA7fXAALLlyNH2/jCMToTO8xoEJsJtxlW+TPW4SpCEwS9OhYRjmfg86
k/2KwGEQXpVBz9j5xLYdi2ZzakZr1xQSF0B5Dm8qTYe5Tm5kq55zbU3U8qLburltKtfZ2WvH7j/H
aPdB5gnMb8fUNtOyvmNjJaFmtj8TB/m2bnXcxGTqH22nU9uplCyXbDp9PJVG6+5mQjHhYC1odkY2
gLJqFP5pkx3mOyZf9o3ajsbs/yuKksMZCWhT1oa6+NZsHSontW4OLua0yUtOoLyrnKhLPEg3ycvF
110kG8Uuusixk+HWE58WeMwifZjHicKD04qdDM+UuuWRMc3pwWcXQBKOTjcc+lUvdg1TTI9FO9uH
RCvql6DryE8sk1JU7L1gxvio2QdTdyWbVTzve7qXcfRL465DFPue8qA6dl2GhuhYdsm3t/zawTR+
pM30W4mu/XBzFn8BFiyVFy4FEB5MfV1RNaTtQ9B4HW++V5oitGSj7ZEX/ePqlRq8Tg5EZTS188P6
NZOJu5W+rgx114NIrbV+rJxggpS3u+PgZRU/4ZzdqAxX3jkm4Z0atxkgxVv3PLAj5kcYjX6TBX+l
ZUEUl/UMFzh3CKgG/H7KlLf3NC2eWJLc31xDl1+lkfbfLB4o4oIfPZzrwAsrz/sLauIuotWXyEqF
0Pgq2jaiDWQvpZ2inbC9nTrfFmj0K7A8ii5OqPLXDWN7DM4JShAGArSnZLJw7MGrUA7EYDLArPjL
mUWI8LL2H7rEd2bjZRLmeLEvTAxJsOwGysLkE5yx/UnLrqMVM9OdPqXGrjdzuPHaZPyaF6S7PE+G
uFmyl6KVeqQQB/N0NbbAwgjabeDzE0lGRM75gKgymkxrbl4bwxtxYO3ae5PSWPDUWna25/QolmYt
cCryWybML3TZkRVJ3x8juxitrVxNvDcDL6wfFf+oM5uHaixFOLOBYst9/Fb1iXcQeZ5/KmfEtGd9
EKjwmvefuvKHXSlFlWwSeoQft3LtyMcVO5GTN/eGLd2LlqdioxkZYq30SDl4aWIjq3XJT1Pn+i0P
0mW7qMGKi4wTbkB9PsuyxSrR2GPnLJ4X8exq+9mznx2TW9zLamOjTWkWmpoaz4UwaENMqkEbvv4y
Bm3BG1iCe64mcGNWId84VYnbT6cWS0sTu2ziVmcGzoNt+9qBF5zN5HOF5qHIcJbWgpduJQxo0qXz
bCgNo0tHqjBbhwo1Y37vMrUMjGMmaCQcNZwCjoS9rvv1tugNsXGk9ZW0k3XhE9H/a1ukuCDxstdu
VYwPTS25swVDMUHD7GMvaWdSM1EvIk2mD0vTjf+ywUYBs2UGHTxIFYpSz+J20Aqc6gU9dMJ35rwr
eAo9SDtFmsseKutfSwV5Vo7W7hY/TxFxa4hvdxzyR5aIBKF3X9RjJt4SSUN0lyFN0qMyLTtudMtf
KTzyhITYME7Qg76Zh4zCHIkS1GOU63Z1ybtFHFrf9WN6/SAiJljEnWuztrnpKWMTohOlSosgLBvd
i/00z8mtW2aIIFXcvMnuP8xmavRNlXSi3YtOJQ+W3tdvYoDpWiz9gxMXcnFxFPlTbSqO1HNNHIxW
ezJWL6CmHo2zZYmUpx7Be9doVrL1pzS9VFxZ77iJrgopNjH6Fyh3yhzf+QkMW9+ay5Dw5iMUh9WU
Wf9BLYCXuZnaj8P8L0E4J+WQwq7RyLOL2u+KbZ8ztSQsnUJF88TLNiZLtSOC5h3l6jOdJjeKXeDl
3dWsS/1SpklzXvIy/WukZz0Du2YAWkV1wQt4HYvG5hBU5t6xVwdswWt/G974KSqSVTtMVdLeWjpK
EANj2Rcqk++eUU8311nqF9GZw7asmfgCROaJh7Jl2JXLgQ33hAlsFlgXKRLmqZazG4G0dAe/zQhN
dL1282XNiqQ1qPeaIQI3Kkjgfift8jY60/ta9odav7gY5vl9IIv7jy05+340DxCbVAIK6MBe1D5p
nBvq2Kkf031e+EyXMbbTAApAROejKzT2Ss/oO8qL7IzDcRjwUoLsya0QFUg5XPwu20ttIEfXdEST
cOoL1R9ZKgVwgME6edumIRcwJE+N3ajNAAJijZRblZfEU/XQ3HGuCZjJlyaBOhoeyClj+MOLWDE2
nfDO0BXuvKHJjTNDj73+A7qPz3fHSN2woEIt7Tf85KjP2KVcFAfWQvm4+h0cHJGEMEVMlpBSRvql
yI9pQfKsUvnlDksomyIy2+ycp+UtKfBCB0fsuzXHUCndTSPXw7g2sT9MV9mZkcebBM15nKb+bVr1
DU+LsSEUIDZlwbaxVO85+Di8jXEhQlekcS7qNLLmRMI5ZvtxJc1oSbBLUx0SJJddO/pP2joOMFam
GdXejPgpmwe/T57UpPoze8seHBdxsVb0w8rh5+IkhzwQxdF1csqCIeVObuqvPIXK0FMLHzkzq+fS
VSfcLOeSO3WzNdC42JA014+N2zVnMUr1pUrQ/N4cvqyZLk6m6akbX/kpoMOJAuZKAGmThXwvgl78
UVYxXpLgGe3kkJJsW9ae6BP11KbPyvRiG84fk1lPVVbscqc6iMU7L05wVcRUMMD3ciabmTewc7V3
VxxR/EIzZ3r5sK6QJu0cKa0CwaRJYiYKSsa6c1KxlY4A5u6eKTogpFooR1qOgG1PVqJITcGcTknw
bDV9BB8GUwDVHLKbsoylcr6S7p4Dq4L9mOqbuRVXJ29iOfpRk44P3Or/BYF91NBMQlsPjimOdVa6
V83rsDE9CJVuLCMNSn0Q1WeZmFw9VfJqZfYWN3gflJkZrUI9ulD6IVs9MX6m3nsty3bvMv/JxlMH
QgGnNEUx0Mx2LzpprUyth9RqyaTp2BdDuyNrgl01eMA8WAJWtbvftQN6YFKa38GqiIEocl71cSbs
6U9XoiKvKA8AeQx/yunv2pHSBy/Ate0wRWHF2dsVpfzK9PsMvQRR11x90LF80yycfjYNjywuLkge
cEYe+lykqSMZAubdUhdwOCiNGCfzqjiibGeraBjxXK9Vb8UddBT8maKMB6TttKNcVqiUFtNZLVcr
qHhgljWqM/EsvGyB2ZdPjW68zWgytZZ3m7Evf/P/v2Q2hv66QBblThS0+lejmtdBpg+pNl8bp34q
8vIo6cAZW/Bp6z1ZBlW81LWFkrnov1OKDemmQLPl+pPdb063YtqcKDg7WCR7sj0YV93iChUlxE2S
DRdZ5xe9DOJUMReM5Re3xmzdCNHVIdaGSpSZ0Cu59SIYpNk6frNdp4ZEhX8sWzQvPvXj0jqXyZEI
q7WOFYozbvTAWiuTAbym3RtqPg865A9lWCi4SfR1YSynbm+Ze+VtMRkaJhn6tznTzDAwE3gD39zq
0lrDJudKYla9eUxSbYIj08PWnF+Hjs/ekS6tOF5TxYPboh9MHHMUYSfhdNau9RDEexmEg8GT1mXL
NTANzgMrAPIKlreh4GjB5w7TyY39tfpbc4HrkXN0eal/BYmqN7qd8ycmr+Ugqy/L3bjQm/voxTRN
WC44xcUMaL0I+29umAiWVv0Buwm2y8p2Zm+f0uHXkChWPXLFfmHWCAgiD5TfdXXs+fLDabKWV46T
27aOTtD/m2wWcyB/4EQtZzkQkOvU0dWMc1eYDCDWmEoMCLCEnl9OoWIfcbhK848MWqynGB3tCi5V
8OTWwTZhj0noD84eO3fLg/jug5vWE2gBEaAwqJqoaJrnaSo2fTk+gPVubUoxnVx1blkH13N+tBx0
XbEprLVOCLiltZ1MLOmzsUDvR5aS2xzsG6TdaPuQGU1L8eWhHPmjTVK2jYrsILk0TETyWi/orfEL
CKFqvhY1DPjOtYBr7yPpp/2o7/3BDKu0x1Et4JH/khqL+2Pod0nfEKe/5BMPmoGeyXg1k2hiXTWk
3I8eqrCNZtZ602tiy5Mj5gMpzW3XPGTTPyeIOySShrqncP/lSxuvrMjlqAFb5YNUIiflX2wE79FA
G+qCjAke9VKwARwGQufqatrhoFbzgbobYxYvAS9clR/drL92ubOnwYL9F1EiKqqerfL8mI4s0mQS
SsEunHU9rU3+PM7al+6+9pA1ZLDKeLiPA/CppcD7UkYjJHO30/zisU6CN6+EcSluHSkmqx+iQYuU
ovRCoEAPpJY+94w8tNuBQtHjU8/cyOCXNljYbqWAkappCV624WLYZFWXGNVi443JFTB/C70RpRb9
AocuajWMgUE6plyfbdgYi73ZztpuWkjgxI38ouc1SckRE742CMZMxe8sV9Lg/aNhyZOlnm1UG2rS
CKgS3WW9OGO7Q4CCh1/Xq0vCzByIjl6HwY51aeAVaadOK8NBLxC5PrNFf9Mx/bgd7508uBnWpQbK
PxH3sNz2wu+Lw6uisR2vJruzxrLaTWrYap7Yanp5DDD+Giv/S0s6u/Sx6OVLI4cYnz7qS+0x0XQr
poi7pMolHejtyeaFHAzsm/faMM/bvd9QH8k2XHU3kvjihHke08mKtNZjyzCmSo56OLVT5BRQscpd
HqmE46FceP/JQhuE9Zj2D4qSQppGRl8xsAh9UEt/uvlxXeyrzZLTvCbE2aHtARrqA8NaKyD8DKas
DJZf6lryPNmuTEjh4foYa7ZlwcieuP1rqi1/ud3/6HPDy2GEfoFXAZs54NUn3R1X9jbVJA9UL5++
rr91iTrlZvlC7uxspGsspvPY3Gl0tqAqQ2yduYhaIQ++Q38j1q2o/hPgyvgUJ+qZXZY3u1mDeE3+
CfvERulNiwNYAx7dzU7vq1d/syc3MukvyfKPr8efc+LytCZXZWSR68LQIVXaRDNascQ63oM0YeUG
ak4rWt2Dom2s2R0i2+guORdi3dHI0WrZuA66uL8vN4/8Ns3Mbl6e0yU72DVr4jLWVxkvLZrIol0Z
R7vxqPhkzSKwe6TO6L4DbClZfpWLogRydoFwCVykwc6ym522wKZrMsqaLFTEAviXNxqXtCLuoU92
1KMTtc2xypbYVxbthPHVgMb4hP9Sbj+csCh3zp1dvzB3Mpy6NO56sEQqURu1dGE8gTZVL4FLz1UE
KWyIxSQPZQbhyORk4c/bzPj0Wmsj6DC64UdkFeFi/2QvwS9ubuxnbtjp5EoV0kNB2sHgftR9DzCM
p4C0JClDAAU6cV9Pj0n5XhQJhRg+oeB3aMxjY4MEGt4RyPS+k0O73NNKvZdtPXN44kna1UuNGcR7
iemJaoiImJx6XrCuGnjzjGs1+M9NNW09p/zq+Wna+/wBqrwu/c1hfXza7cz3otFrHg2j/+naJXJw
eyBryM4Hm4kH0e7bsx68VlCfKGwMltm5LQ0j6pptMWS07iJvuQj7aKmdU2dRe+/sBFBvt7HIhZXW
/JpN+84Fr0DKGkvj4jnzjncQKIReeiUlVI57h5cub4PIkfPe4JHgV6tMbTsP7T/P4DoM2ifbGPdd
JmgHW+wW8pztRyXeg754YB5JqOXudQ4mLhcBODJjhMtqJ7w+Ftl0gHeuyJoleb9rKUVQW6KFkZET
0RT01zv3TCNVHKaGKSTNSkRX20GNfvu0zFad0YlrP1Wt7e8aK9TKGM5GHmFDv1sE/AP/p9GZ4Aks
CGt+L8+DOS6WV9FoD3LUdtbqHid4fH9805hY7+jD4+z8gl/dfEYtg2hqsbewN6JZIxZcyk1jO2Cz
ZbQsJGUZPNCreTeSfZ0TbjTZ7qjJ9sY8k0bkiKEBm/vtMn9bLvB5zxNu/kvKq2H/c8XXXMmNgbzS
LO/S/hUkWXQ9ie43m7xKrb60nX9E6UBe20hxMK1/QVmFZk9Fz5k4NU/3MSPT9G5QNWTuM0ZvyERS
KN5yn3glQjaNcPYovWLbiePSiW0T3Hoo8rX0CEGd2rsWkLyV3mtjI9r8MG43TsiZWyORG2ez0mGa
HoBXYkULJr3R3QrS/PL+3Xt/aLKai4Gy7nsFLyifTRqklKB3TXwtgzHJiyfTBn4q9636pSGkDdyz
gwCF/Dp3N3siutfZO5u72oRJHA4NSWM+bWPcueWTbe5kqeIyq6OKi0sF5UmRico4/+r1aNSPhu1u
G6QRgwobmcCnYYDW5it5taZzR+rZTj+GEQjgmg9vxNOW+k43c+yvERRLZf30pEiEenZmh2wowgRt
3zj9CusvWXcsoo2V/z6rn0Kd/OyNJgcHTUWm6cfK0j9Xhw1uGeycfuM55LgkfwYVSpbDIzwngtfU
OnXBsRl+Vh2nRsVVKiImWj2mRnYQnM0eu8v6uYmyLu8oeNQBNZPd49QdWTue+onjKjP/DRT+TW/v
3GnO9oMcj1ovroCw+8m2HtI1/+tzdUmn5XPhyszHCfOrNnm+8jHU53E7dTh3bcYUFfrPZtxQN+R4
JlSjrh4DmzI3A2+9gk+otfV5Bruu+mynj+XD4BrXPBP4RNWuWattL8fDEAQQeOWbU9pP62AfBt0m
/+ZvYdJn0I7qrWnLE8NIzolvRFNBSlS0NDDNVrDddFwtgh8QuCVbLdlETna7qm9ekp11Xz6NmfrG
WYj79bVc7ed0DcxNvSzr1lbpPWU0FuF6T5Xbw8Yd+q07MlOtXV6b8cSuu4PRzGRc1mOQCeJyM0dA
si9MugAX1reugNf4pis2F7t68KYvK0UrCqGNVUdYYGM61mWQ7bET1m7SrEsgnRN4Suin/oXgPtxp
8a2R3Koy93uo9Pear29jpqwnsdUfKkYaCa1/Mvo5niYsFaMN3BBYi2U2hLU3Xl8/ZJI1xmNfHW3N
/c9bmHBowybWYv0kmL/XKPRS39qY7UhoqXey2KmBLvSRvPjMhBHXbgmLToYbo6yJo2oBICAu474y
d3k3/gxSW6O+NwkAUMVJ23jJRXPRSg0XTO7Hxds5slg3DD56YaBC3IhlV6U8gBqw6qCYQFZZT5XV
Xafc2U5aByPRilcnWB8yhulI29769rLJMd9D251v4L+HFLQ8FH4AazXsGEFO4b68Y7dv26XdGl53
XQlUrCV/bWo8KH3k85jmHdIyMyos8w0qeecHoB7Wx5o3T21RoDS4a8TsxO3Qm++Fi8FO8pFBCb+B
KvaDZX+CsLebwpqfTA2Njk69LfgUFjLJ6JiOfeym0x1OsZaDH6yUC4wJ8Q/8mXAATezyL12/5ugX
Nu96ZT2rNd+52WNOH1N3nxXxbiF6Ag/3wYOHsQfBRUqvkHpywRKY+dzxzbBTIMJm475EW0o/UvNe
h6FlMQ7J74jZWTZlWx227oeTnIQ6z/yGc+LdkPs3s9JvUJRhtWRb1iLH3aBudxcTgfDs1fajATGR
j9pnr4l4Ff1RMpJLGBaMJ8zsQN9r0go3RDjlf9WQHwIoWNOrWDrvb4gE7K2MWnnRm1Nga7GZPbTT
qYBBL49W959DyguZhBjOcNQwz2LcPL5RXHT1X1A4jwE9WMa1i35Y++rF7Z4TC80ZGzDzmaPE3BcY
5MepYMQPzi5z0GKjZ2wFdB7cwlVa+i6j4RkHUkrcZOBTsVYd10oQg3uo8o8UZyjvCRAnW8ZVkuu6
LYTRmsXetEwiSZb32vwZ+o8qOXkoHiMKJD9/f/eQgcwH7/fenDTTLfUPs3FL6+ma0EJJfjpVJWfD
bX/y+bxMT+38JcwYipd/CIHSee+C32DaaUEvQ5Z7V8M/fSRUyJadSiu3TMdylvzWGHM8ygwJHYVL
r6MhcA+jJzY1Rx3Dm50vK9d3jQ/YX+OCSZHGuD1HR3uuppXwA+ikpWKyWaHRe3hvazz6qMNd8ZT6
PHNYkwK2uzOpdDL1DK3LWFMGU++nHLrbSs/jkMSpp2GOL/GQ1dcky4/NfWRohs9Oe+kH/b6tnXhA
XJIT3hh0yXqPxLV2aAZTXEmIhYQmthu1jWm+LYx6aV1jtzTu69JOWTjNW0hAjclcDs9gPz+5trUx
FvtQBOWDahtG3ZCPrOVdLM3IwzFvi3+8ecTD5b1q3EtXJRE421tpD9+eZ1x0ZJYuJd6oreuLVbZI
Csp7DORyZMspc/HaPOJU+NCAIBuvjYyl+ckHk/7OSLf/4+i8mltVsjD6i6giNDS8KmdZcvYLZR9f
Q5ObDL9+luZtauqeJAt69xfW1nO3bNLog1/VsbTb+EXH2uuh2kxZ9ZRgxSX5xMkGZoZQ1jLxuNUG
zqWIGQRtjjzZE9jFVxsK/9ZY9bnVPvwysW8mUn30qWLc74KbBtehab6x8XwV9+62dfUl97ujYpWw
7v2tNIwlsJovwt2HmI6q15mvtstA+4iAx6yPHG1nMczZto5p6prpZS54sqqCm3diO2ckrG3R5wDM
/I3/wFEl1c5JkPFdbzqQFVs9/kaiY4u3xXbNlg5XX5Ud8a/usydVmzjTIc3Y1hy5ETMbTfMpY/Tg
EBsyDBSixE3QXSxakIaRnNJSwDp0P2PPWGTRuLFlsp7MYlnFxo9KxbprivdxKvepHz5HFS+Xx96s
HPUPBsLFquxPM88AMFUXu+qv/DPg1SFxdca48gUJH4bzdYAqS7Tw1S2jLxIPzGbjsc3KA/Skrcpk
xI1ef3EZP4o0eMvHaMVdazXG/t5EQ04FUZbWY853ETgXcUvhjSmU5lCYJo9gd3AF7XJy+5CcUXmK
db/tZi4phtqVkINo1hP+q9MOA6XA2yq9bKTP451aXpYQbet7HrXXTmGSkdP9EUERLkbV7tuOrJkr
TlZcbeuSC2+aKkRZ6AoQRZZ2AzXPsld20SCqdJgRXcqTJqyfZq6IUDufObyC0g6arTtB+Df9kyzs
b3YxvOBy0sMXJFLFhjPy+WE1WR6FC9GBQIc1ZFGqlsIg9urdzaZmMpe3tsxa7mb2JrWTjRFHG1K5
ByzAT2pg/wYP52MM5vcMp3cNfmoz52Ab0AGOs2fvxBwXG20Z4YpQFGdEQ05MZy+JbIEEkM5YtgGx
9QC1oFHUZ4a62scFRZHeTaBmUGcV6UmHCe8OrvzSpxMn9abEHIrEeKZd8KGhEeLaIZZKTFHvXLaM
FZ6zb3FZRBb95qbeFC0mvyB1nLofnDJLZbSUbANssOEU1zlVjyGjr0REc/DUt22Ni9q0r6RPnuvM
OBGZ7dcjZV9awLsqLt5by3mS9PpWmA8TVVwL3YCBprWKv6jGAhiyp3kYukXEt89xmkNoF69B31I2
JFxu6hhNo3yC+HlQqt2lvvPddONNxOZb0DHoSGxxI786KRiiyIieM96zYa9PfLwXzyAiO2YJPy73
wu34pw2Cc5EOpJwFwiPFVWeId7G0aWcGYLvCJSYRXKF01/P/DQSQSKKqywh+CyOPh5YzyAdLI53o
xagotZjRxi0hLSbAqcxJHWabeDd9OqKN5MWX0qw+DYs5wfKMj7ELuHe1cO3KJn9LreRizGG3QijY
1p24lIlO711qvc9efygBApgFxzWquwWd0UrtDRfF7yBRK9fwdoMPkBPCWjp0vGMYQCb9IvkudXXy
FloEmGOyabyuIokClyNr+7y+FD0BshaaGc+hfI1CQ0cjImEWLis1PzuaLHjrudd8UC9E83h/w+Ww
xp057r2R+1+W372H5kZ+SwMY6Kdi5aXB2ZHZsrKpdvjlBzEJurzMe7l3kLHx1RmwGAmCWSTPg/4X
K+TTCUNgMv7AtbrZdyCbRITYZbfO1eatoEoIezolMpSvBfgd269gtqnHs0togAuAoGePMHP3JW/2
zt4kJA698ZNXGH07BDSMpGVVDhvIZRcvCb9j33h35vjQASKcxRV4yqGC3xK1/tWkzUjCCbzTyJYL
xzCOPME/pW2KBU2xEcaSS+pYi3VTejyBxa4j5ljExbrXiKWtP20qoLEwrP4KaoZpYOwaHM0wYoOF
MG+2z8tp9iX75qaz0fZ7HYV/U12+kLv3FplsnjwDknHAbZn++TLorHX0qLf28hZqHl5OYA608LUA
kjrVjOSWM+7dOn1rUMoC3z2NhJnGKNqH2Xzzarlth9dRME0g4qfzuPMfgbLag2PDl5GaZUEdbWk2
1gux2cMQ80mWSHqZeatatY4KWvBVtgHUtM9EsoyLAZ0b3FXNqqLA4+QP1JasKVNhuByS4sNL+7tH
ntPU/dJi8pEFLh1SMPfmZYejwsUKxerZtKpzT4SHIiVpHYiGUblNjfI0c9gJaAlx7i6DMdnkxdvc
zYdaj3/anJ4w8A/UmHakjRctD5NqcBkNvaAYsK6rPwO2YuCO7zOnEefnkrbvp6OG57iZfkYMHda3
F2sR8k9FEkzTceeBu8AzWE19RuH/k872ogbVEj24mPgewisRawRMvJ76brNvHQK9Obnv3nk12Rhm
NrDymmFnYrpSVl1JROGZhPXUzWSqGa7Alc6Y/TVQz3ogzcOL2OKDGIp+XHG9XOXJ16ytlVPkWC9b
QuL0ZqKlo21YEmqpRnfVpXI5g3UI4njddpAU0CWCiqHBaDcRH2DUOcspAVVInmBEqFXC3k300aEe
7DTcKiZLgCM5X3H/WRTDnq7XbyHzo3wQYyb7FsNnMRx5bzHfTf7ZpvfdlAxJ3keXZ0A+AzzHgC0V
zgs95q2KFVtx08WIMu1W94FhPta/iiBcMdsb0WBiAKiJeD/Exrx3InS14J5V1SEtycbjLJUtVFZh
LVqW+dK+XDqUxJg+mef/JigX7WhfNa3UMTEvRktpOPqaE26jTXQ1XdyQKbqU3HaM0b9FQfoz2hN2
fPjmC3qYFFSeVRx9DBHV3ib/r8q9W+EKEhfc9uCZuFZw16l1ThJO5lDvmH42tFyWM/Chsnmc1GBd
YAviM2DJFFgSJSeq5RrOKTDJjPBhJ6TBpUXxbByEXBFj0pvHjrpi8g6z6ja8KDX2xHOvbNyVZNtk
EF/IarhWceuq+kAfZUUxeMGmIzBUklwNYmr9NjWANGpoHO2KrOHnyCoIjY5KEmbZUTsgJ76qNDSy
zttZlrsvEVZQ/vuBH1NoUwYIehhkTnMXvBqn2QGhWG985ClL/Uc5CvRouXRy75L66Q/5n71BgiQI
x1e7qp/KyPwTWQ7a5LHxJsMWlQxj/UKClrPRsOOa13PVM+7wvPjOVSQTBKGOB7as3ItN4bxG+Z5x
+qyw/zadfp0TUTZTe+9S25h9FET+NDZHrq0iOZIX2UhUjnHSdxNVK/EThpRinZefRa3ZgjPEWLTz
NUWRkxvxYLZODz6uCDJe566PpKGaVTuU476OE2OXSCPFnbCtSzsXtzqGyBHOrOzYJ5XPqebvmoLC
k9mFgO5oOj5cabBAxLo32ehxR29ufNVXXcV/1M3oDmHlHWgWn8rSX/cOUkDFAJZF1S42mk1GwZ+2
2y1UAeSmcj5i5q1x4k7g+8i5J5sg43iGsgRZeMStzFeZLp/SmvAG/XKe29+onBeMO6v4wZqbvH92
4t7mHBkiMp5o6nBQJCfNo1MZ8dULKCqE478UCM8Ah1uQe3Lrj1SkP8OQ3YRiG+wjkY26TMF3Raen
hVNDgMh/F8GjnKZ4nxFZGJ2zUaiVT8FXRgKmN1wgwK1HBTAMAZJRMASS4T0LvtSpkudmsk4l6MkE
p8BQITffL7bPLnuPmFGZv4z8tE0lf+fePJSFOJSUu1QBWrl7twXZFganjqpVPG7As2OqOgBgu5lE
HkkLD1kBM7rkopPLeStjcRoiE7ox78Up39L6vod+dxseF9eH0ATYDnf5RaFGmZbzn1NVIBIHKgxV
H+9kHVycxnsmzj/gZtLzc0S+yR5rUAONQ/Wty5F6sjdcZ+291KFw10xTHEGYgB0V2LhzP6egvJBt
WSUzMnZZvZveDObb/xeQ+Mu01V90I//iiW5J6XUHiYG50K7mEA3Tjd15W7ba7RvP2MIRKPmjdUer
KnqdNMxUO1mOpb121Kcl8Qsl93M8sjhvP/uw5uQa+D7LRTAHu0H1T3ZXgr1wOSUzi1f9xKRNQg3s
jXLOfgffOM5rwkRtiydSVyVllmAnLHZsSG5AkcJY8vmAa7R2N44hl2i2ZPkCDerD5EggvUHliS9Y
d2mS/JVgensdrObZDCFmV7rfh4JPyK/5yRZmsdfMFcu63TfWQxnDDGwse9ilY0BGeBYIzHkQE1B3
+p2RZnIV+BlZrbpZM6aOGN0CPrCnjjPtrM0YYUKytmlB7KJaQ52NyGRkwbvuo/y170vvAje43Juj
Ya2boQzX0Efrw1RRPw4z3aEPcXfMYDBx6ykCcgCR1sbWz82XUnLop4GO+BwhwUHMTBklmBuKD3gA
/cWzox6toHjY0nG2RQ2NgDgMfGRx5zTHkmb+z1ySNSaQ0Tv7EIrFUepi+A5Sm39j3zn+vpoVGCou
WmTAG2vfCRBFAYPF0KfD2zTa8o0YTbvDvjMhzNTZsvFaAzw7qZwc38Nd+qJCBURzUGs5Ou4uSaZ/
8yySQ84VejEVmVsvfNMe0e4biyk4ALCdo56ms8e5PZD5Hbr/k0zlsMqSaHh2Q+HshppMvnDJOyqS
uytSr9huxMbWQVf9mo0P822wfDJfTNCkhcalLBlCPWdWCJJGBPkYU/gAJZ53cgpyTasB5rn/MP+i
tpyOhVkVZxOwDrSj9rOk2bomwC33rCWv9wQFA9C1etw0Q43e21H4G0prXg5zZO39UjSrBjpyTlAY
9ShJHvnfjuSzBQtzDbMCfGbvKQ7KNINWJfiF/Cd4kgbkgg5nngo+wLk4xMpbOOZ4h1K36Q6Fl5q4
jzlsOF42Z5GZcPIqN16wJ9Sm89vFq8xsclxXxeYH7qNM0xlM0VpTLQM2ML5V076aEgMDmoRQPHrD
qxhSddOzWI1XkD9GR8aLtO2Ep2tKhn8NpYp6EJ4psZ38gCCjroEFCUklaX2jHQXEwAof2DE9Nc9G
OMlrnwzurh1pn0qRyjO8nHRTD526uKIhsEfXFOA0Z6xRpvlnlDgp8pf/U7h1fE2CTF+qWZB56nOg
rnCeeZyb5k5Dd34vRu+NOPC4zsfMWBucY0tPhj9xT1hz5vu/6O1A7u0ujxdMdGSs+HKugY1A1ySB
vXQpV6+lptTTg45YZDTePD1YzHUaw7u3krMWkOOX46Dkxajc/t0wes6UXlfeN5fZlrc9I4HGeVim
IiaQ7fY2GuhgJ9vWR+Dnrs/6B7ez7il4mRcaETHzYK2WZQBkiwStcn/y7rUHbMlHMuoa9eVEgeQl
aupjxGBLrGcmIk5LouBWMCSrWbyaCUZZjrTm8nFKIi4REYHnsgSFmCOUdHUBFsJcOs5X/aiWueYq
4T+L9VdDy4g2NgOEZd3y9Dbxv+1rTyHVmxIu5QecGur9j1xVtlLFZ13szbRbRWoiX/06TUeT22kJ
ZEbC8fuUmHFOiNbU/+VonSjv8nGHl8GKl+XBUc1XnF1Hoonwa0LGJ2vFu2TTYe0PaFFVBvc3+PCA
jGl4Z6VPVsdvTpFmTQeVCLiQrhC/qo9PXUDi3mxVsIJWspRVt1Ppx8B+h4HoQ0LskYHh3MryNe31
sfHuOSL8XH1bzXHkKgMyZaFx8Kk0cLb2/3Sgf6fB/VQdSlH9JvPgFhXN1oFHr+BLKmIsdGON8bXQ
hIwtXGkm2TkYbgWHl/LT05Bg2rZghCOX0mJBt4GXz9/QcAbgiGc2hsZ/HWDb8eI9zA5CRokYn8qY
AQjjp72XbOl14MONxvscX00KEG6Tfsbjr838yLyDbCueQYPlfEizAc+ogJqA1D/KYNNyhw6sdk2R
a9FiA0vzL5N32nMkJHwitR0qOn3kkSh5Py2MbvwODYtBkaZQZaw6HE0veYc+vkgxM0R/Nty7wb/W
9ipg7TcrMghNzuc03pFqPsKVXiTowR5N9N7lONPJkwnUNA3fq+SHdAEMyBJMq7dugUT5xT1Xwz2O
HxFZsUisw0NKFQk4T5K62rJWkyDu2vEwoZ4KnAIhXI06Hp4ynyUPU4Xl57b5IQg9NFN+GgxVi7ik
ZZPdIHaTUgr6tRORI8N3cRCsguL4yDpN1YtTX4kgLuOoPOA/ruv65ES3qAZZC6SsHK09XiYKOwFv
le+DgU1BXBzn6kZ1P26vYsDVGtp93MsX9twAYiEgVwJ7qIqjcMiAdKW4P1BnGbmsqqsuUzOjJAJY
6cnHFs2/YoSWqjwmjJkI863Lv9vwZWyfuNvs+BueWDIIlncVi/NgUPdjDU+rdrRUVsi6e8nhkqse
tIa5bkEXKyhjVsTLtraWbaGvVYv+X94pfHMrHxZGNnHcAps3PjjUH5YSmKIJINrOgN9jskZETk+J
YE0nzMOJ+lBNjMAPqktOZyJiWg7c4TbN0TXO/gaQwqoGZPRnkkXM++85/S/Psa6nDTfeyTZv4SCW
SlkrbDFKD4nPo1tRc5vbfyjRqxAsllPxQ54CbD9erqFHKzl/yZqTtPOD/YjfPrKZrTq57SNWsshd
a92F7aktgrsIHgSzP75dLOIGjfKq3Zea3iPSOEyKN5gGB1uCsjH9bu3q/L/aInRC+RqDLh2/wLNx
e7X3Foz8moKfQ+tvGTowl1keuw79Z0zH71mOfJVm0CVsMm/br0RnW2r616miL1U2zwU9ulKrVZrH
B+l4n30CrpW8aSHHD+ElJ8naoDB67I3Zz9W46D3KmeehxL4ABrmrvXIRmRI9qF3lREUoJ9CmRLtL
W5CcG78rNiOqTuKY5GHPbG1n9oUCa9Twg8inPCcw2YoQEzQkDuGTaqg76h89USZoOKdHWMvL/qi7
Pcx6ChhqhaJAwnbpJV8R8yFIPnYcs1og4o5eQ0lpH8ddw68GI+tVyRPcPg7UtcOmFZqrMXJ6d1D+
re/5BJlF+uw3ZELaBNr4dvscFiXaqWs5b910AIeGtIy0OI2vyaPGQdoJpf2rLL9Trk56aLdjdIqF
SUWhWMaCDmPIEesYqGXcU1kPuKvYVpMk5slw3y20sIdENAU/dqovbFk7yHTnA1od7B/m921P/5iM
+WAj57EGhaLYwsD8THRAgsq/94KXyhjZmyL/NtqfcTjHmrtKS9+CLb67KZNvBnfHvmZTQ0/DLfcv
/ZidJsDL+NNYR9E9aXxzpUrSC9qLD6zWWLO4bh0SKbaKfpmU0VoRn2wRYsKjirjuUrCKxFPgE/AG
AoRR6FS/tcOWLAGzpce6mlndxunaNZS3AK+Tlwf+xMxO7vKhAARr6QKgde2l5IMhrhIYBCOpRwxZ
yPdPrSvvWZPUH8jNTX5ByebZ9lizwYXS1iXqLIlGl44XQDC43oPjkM8+5YmzQFqNyriEfMC2K8ez
kIdIWHb6yIjyPtKCgWdIGpmgtzK6W9c1y6KaMbbDG4CRk6MfYSckXNq72Ff6N8MlpqB64Pqwilw4
ZQeJ5Wd0l8B4ntvXrNh0xeuAdDCSxy70qWFeo7O4UPVX4n2XzovuroqVT2o2Pi3OQMPQXNJJms2O
9zGN9bHI7qbdrFv3tSC1Wg1Qhnw5HGdjXCqmySQ6+RmSWIy2HWYIygrwJSqheWzYJhKK4VFqJSLh
72u6xo1VPVcaDFOcgyDiSupW9Zc1tqeYPKPMiJ2EajNZtzg+Vq4kh/Dkjf2xrs01F71VysIbDCp6
I6OxFmRPCIVsqmk6exnsmvJNhn8GP47KR5imwGUorjeIYI0gwln9cAcCbpEto4owy39xfbfZPwXp
YlVAEdfDP2M2tzTRiOZ7y4Rm4Kx94mXBkaxgn1H4mbw1xRecif9yKuz2eInwTeHFcp1BAub1OfDc
BoDzXS3wRIotTR6a/uFGkzb3OWEdIT9I6m5C5eKEpucRQ8lDZXUR6VAEyObwB6GQ+uPWbz8whlF+
cNSLTV386vYY+eEPNCKUnDfyNPuGZdzRa83WmPgVcsPWGLeZfepTKAkhIEN+JBi2uXKvMrp4rMVM
8mgXlO4OxdPI77X4o5xllQllHspH1Ta16fLybuYZuQZs7m5jtnLtcvdK2t02P0fAU+2gl5lBhqiR
hC0WYXyy8//c5Bp0Z40tLr67pl9RKkmmnVf+o/eAc8ZWm2TczxwgxYbNJKHeP7rgatUzg3mYWxnT
BQDwlyZ5psdgeagwNKbyja5WXtiSUcCahnzaHLLfTq7D/IoiOnknr9nPj3xcxE/0khinoTsPL3Z7
ST9iyhXc3gJ1yacnl9prfvRDcocG7fPtgF3GhZOqv1+AqX6HR7Acqje8LzT+B0ho3cYkZllrRkdV
J/dQry1asq3+qaKbST+AbUDTzn6s1CM+pN5lDjPeR+vce+qTC3ncEOM928Gbi16un6NCLTNWpWMS
Yg0L2AHfyZcHHsOFAZFO/xzIKPbBzuszfSkV7xSFVfBT5rAgbn9wZXY2jfEjCMZyFTz25dg561sM
ZWxkJfezQAqboueSKLLwWHrgpp+lT27xbSSsUI7Tlzk7T323TjW/vwknbYQc7RuXxoS0YYXv2mV7
BBphFr0N4X9U//eyvengOQ6/VM+6UW+h/AFBqj24/oeyGVRfcGGwamCkZeeetGU4cy0+1R34GCL/
kUCe/GS5DJevZUm1xR3enL4/dyZJcR4cfhKFPIwMFQHerWa1mWNaqyx7reUza5aCyYHJM/Ak3TiT
qFrTDOGepTxz76rP3k821P3ODUV77XJOUCHrx+PsWNvZKY92hoCeWHSm/FXvsHjP7DbecDAc7tbc
JOMg3XLk7mrWeIxkGqOIeEp1nN2fkTaMMeDvQYEj0zGipxr6pSdoznF6CpybwW6McX5lT1TLVq3m
TiVAshtQQUeKKZ2Nib2vzeaXWavtP635WA//EXXYsdlyOcv+G/0hXBYB9f8CL95zXx2KMlOCV9ym
9NgI0vRHOJEzP8THpobEpTfyr6x+Y2+bMNMxFqbOv9CFZWX/iqnaCUwyyKTwq5cGh14EYo6vJ5uE
HL0ask31+FjAdMNV05O35HpP+VZjxWwZjAl32+DPvD8r+6PbSteZiEKz763v3qNkhDapwT2FLJus
5TFHDgggHrSYQh4i07DK+2BTE7ZuQ+KCTczYN0tnI3LgkDQTPgKQvL7HW/4llCwNm+jzPcpRYc7Y
84glcJE7ZArsB08RawBUfVamRRxe+YekP1W+fSY0PdMoiFg12gMgDHitUj26YkpsMjYluLLfRBa0
JZLEGOcNb+06/A9qdZXsw9i+xB07m3QpnIVrCgh9+FRVn33XcU0hJhGHIZLUS6PgbI/qx6lZOdlV
4Ku4hJAT5ko8bpKCckrLD0/5H1EpjmHYfQVpCi7H9Ka9EnpYsAy+okJN9cupnddCsOR8tglNP1Y1
FUDvCm+pOnCkgOheI5JU8zSe4okqtp/+zXF4KhPQ/5giI7SZ/heB4G+y83/tlIJ3zP6MqfuPMAhH
4TwQE7NbzoaEG6TV/gVT8t9sU7SV9XHkyd74MgdKkP7ntW2LY8s7WESfkr1+mTvuRxUi0Rv/eb77
QgC9ouXCt9vnEvKaSeaSamQeRK+Escaro+ZFEersGrkDKTL/2Fbqox+w8tsyTxeEKkmQsO1BVB3T
fOLtRg47S8PAK/rz2JXvYG12gVv8F5XJJe3Lk9PUe8ZzbqihzapxKMryw0zfsowVn5gISgugCO2O
dMN25ASKINk4aIxYqjvbmX/8qEbOdn8o3Pr8FlScjKo+Mc2uoBZtjGb4rS3nbrrOtyjD40S/rUER
x2ZikUdEnY2SIoNlw6aFVpFhGJIXKcIcJWm6T8RkAqTFRct+K8HctPAQ3G3WJIxT+G5LvUoylwfa
2RVhfm775CXwfUZth5y7XPZCH21PHufJvRK165T4pxPz2YS+CNHjxcm7cxpG60oSkCuS5qbAq6zI
kOx53x+qFmynDEv6wdA6SCBCHmYVhNWwp8mNDr0c3yIbm92tCRu642tkueQ9w0PQ+rvJyH+6oDRY
Lpeto5mlLZW19etqS79XstPRezfZPRUkDwiRmjY6HS7F7MGXgR40JTCneiMj6qn+zVl4axG4mp4v
QWOVHfkycGKp8s5RFV6GucIUHoxdSBxD4wJvRTb+M/KWE8Mo9jQPT8Rit7FuYJUWGYdG/ZMBemER
1QpFje+VgedjN+TYpvpsQRsgpvc3CIaGiIYfTeRYHfwco7F3/9m9y0BSriIBeikYKqQNXm5+Dcml
G4sbRP9DHXT3QOAlD4jwcMw0bQqggaKS3NZcXqpdueJBf6oic1/m03MymPl+Eu0lGBjrBht+Ah25
/rEvYpQXFhIiqbMrwyvbj5LHzs8wkOO+O6CWszK8edIMtg5QVRqOG4Wi4CWEAe3APJP03I8AZFnC
80zak5IfPuborto+PoRsVIIoQrTGptgXISRm6TFXYLcqEMmS01HDQF500iLN1UVIQxkJPu3dMsk+
xKw+2nO2tx+sr3I8xMz6wuQkiEFJUAfaFS0m9pwqVgmBTw/rvW5jXDNvN+eCwClPUFXtZTUfYUmd
rOa3mE3qNLl7os0Lbtz50Bkb2Miu2zmv7anTW24sak0pylhoqrJFhRmDzvA3+AXPOqpXVXX7OEPl
a+PpbdLRS1MO/3zCIqlRPAE8uMtI0sPsjwAF14XihjSX8acapi+fPXxlnVzy8QcK9BMoZHroztYD
Pzb0xToK/e9E9rRm2Ydp2MOWNNgh7Fg21xDbdnwYjuFJR8ZBRC1lMBI8bgNYFHPVAQjsBZOH5MWb
ZwqYt9tuYw3ThTbe2k2ro+ZbvRhYYTs28UcByLOYXoVsVgNjFX/kzs5ZtyEJQng0JFuO3XImW9Re
Nat4lcOIiUkGohE/Cvl5X0zBcQq9u9OzMw80uv0Y2Fw57FRtHiw/3tbJ38R1EXA2Rdfs2bCMbxAC
OC6evR7wJ+Mm2vjctHz6/50vn/wwYKdfdI8jEqzldLaEerKr5prPOMUBA3JSnErwGnHBIqWUsoCb
GZckz3HIpUA/Ru/wwmptuN9xxVPQpTP42OABzfuybXPHOwJ4xHh0w/SNyAiLUuNbT7CrScWxapy7
tptN4p/hRJyd2Vm3ifnuWik5tXxLwuujC+dVB1+u4hIiC28PAvQs0/gwPLqDKZvJrPFxMdsZgbl3
KucOI2NbMiTnXfNdqxi6Fp7QgVqMuzSTks6zjeDbM+dSRfjXqHCNXWr77tUdcAGyauwuuih/8hA0
fBzbgO1d4utsR6C9NzK6AvjKouKHJvWBHDlL6ehWMyAdqxniftHMb8omn2I/BlGKruNGpO7d6rrv
2MyeLLd/zuwBYbfXV+3X27av5Hnm0g4kjOBznEi+yCNAJ76db0XKwoJCQzdnpY9Mb3KavmsW2sF+
LhaY5MAA3PQ4pdDBazEuy3ZcpqH7ajoJYiF1KzagedYyn8GFkRPYZNqJeFX5T2oiQhHn1mlwiIgh
w8ayty+s136BocqxSa2iU/OdrFn/iG6Cg4yUuSo8+rgZi6h+KiiUW3gUxV7ECuM8yZp1MqVi21Oy
WFqQ9AtkUw+Ztp9D+9rMEewlqDAmaGOLy4y2Xb31BxoMfUEaoq6h7xjOA13Rs1UYXKVDOc7ujfeQ
OA1sOK6U5JuMB+uBNSRseWW3tP/ailmu9aiCp7pRzsoZMn9dkEc9JsbcYEkSZ8QYro7wvgjb557x
hLyuwPQb7FIZXPY8Meaklh1sVMJazN7jaxABYHvoB9Rbe8JCU+oPbPtp2zWgh/ySTl64j2jZcEjP
8U8WYRGaRj9vXJ0Fu8FSxsmpywbnNC2egAPJTzZ7mXenEdW1tgHtFGEKRYF5+1pLSBJtwLYU0owg
zVg2UnHUKIwLB/zXnPMWJ2LJG3cQPAzkUZhzUWg07ZypKf6Fnlt98ndi8R3Ql7PMzIoV1ao6z5rN
JEUWxFc2vsanERL60exJjaBmsvCVBTGrKXpkeWMjfhdgOckl0yd1htpg8JuqTaITJJQUGQuyOUYf
N16qsLUaEI2KdK+AnO8wafRyyClLD1lGfdIguuliR6MsQwYVNsplYwSI/ioEIR4F0b3rvWI/+6Sr
piAbSNdZ2aaO5/a9MaW1qurSAanSTbekKBHmwItvXC5nVE1Dfenc5Fx1uIeJzuVhEj6HVzg/XkVR
HztrTEMuppQIr2kejoeOci1PdNi86wIseBKwOthsO/NAOqFZlQ6ryhMgSORG0V6wLtQKbg2s2YRP
JvEpA7QVAoKO8R8DY/APNcVUfpds7WT2Oo9cciXMDdW+6b4V0SdkZsoq0dZHIRV4FoVN2Nf7CvSt
HLv1FDwHwV/HKhIYlCRBQ4DwxCfRWOWOcvDWR5qb5+xcAbwIfM5jQ7x56bDPCmy5zrMxh/FUuA6W
LqYEmT5NMMcULPTgORvlUpr5rUSS6HsHJ57r6ERDrBacxi4G6Lly/sbw1/Hegc+/dh784Go5uxql
suFJ/iQUy/W72RDpQzZn0WDvnwqu/F70JknU1qwo4NfwR0mK2tQCNy1a7US4zytIiTjCOoAZUTtC
DKijAcX+BgWsj7lZ5NsM7krOj8iJ/hNZc5WsZ5R+eSTR9K08JmidCsxnB3kXClv3aFaqRWW6M5v1
SjArCOM9saDEd39Vybg+srSm4hwomuZ/HJ3HbvNIGkWfiABZzFslKgcr+t8QtmUz58yn78NeDNDA
zLgtmaz6wr3nSqfISqt/o0HOlRjMaBNGcL0gr7S8UQj1F11i5zS6FetnvCvb0TeKqW/wNmXl2itF
JgzUkrDrIoNWM+UjyRAWsMXLJ6yd59jGC6QYGYCT1hlqBMZMolqScYehhcIKs6NCfBupO61KnG+b
wQkjTQjrBsLkITwECdkJycMLcrTKfwV1o0B75PoUZB3JS9VHWHxOlMqINKeEapSt/ocWps01s0Nv
kUjxWW/4xfN4HVfVCuzZMtGrC4j8UyUz0NY/2oonQjVQdOHjI8Mkl90b7rLJPYDfSj7qrs9tVu3Y
o68yr3xhV+dJkpeqP23Cv5A6wDT01xHIHpeNhwrRorP303Ih5o3NEQeSssUK9avlvI419e5CK037
6gM9OCBxdB5ZcVXdf1n/ju2TBVuqkj8FN5YY8q2Zjuc6DtfUBqxRNkGtEcxZLDI++vTuRyxqO3iI
ea/xb/pKkTKKmhA/b6EhKqlQ63Z47Nzq3YGTCzuE3BxNgLlQuxOjF6I1WyUaYJYRaSHwCGHvWvFJ
smxgfLKMhE1EkcVdnbRAEmB7y+8A9qxOPrKQN7h5WHhxqoqYyCvYpdT5XNlzlyNY402TMbCxVbT7
i9n8qv0lIeK0y8ILudlmjqWBsBw1h2PP1qLvvW3SsIJAJIFcpOjgipMcAPNCGLe0bm7RZFpqyQrF
2mQhosqxkJkRfYtGXBLCL+SPZIwgNpCWkejmfbzOR7H3SVQa2p0Ks9MY+Np7ymDIsMHccxnLtYhT
wmVl5qiMIkczxbrIoDIw9pPxIltVzuopAcFpMI89+yM0V1TXKTPsXHhsZ9rZ5IdT+xi1K9lTJerO
VrmPSUG7AVDZR3Ku7HST2WGTE3dWxb+ijyH+V2sU3TN5GvoxIoL0iQVJW3iuvEaAnTHLsSftRDmV
U6y3luoYrls8UJ7KaCLbZqJahMXby7HuVMMRTNpMi4krNmUsd3iWoAa4rAhjn7kNfidJUQnCeXu4
EboQbCYlqysg+ynxgyUGA+XSyWhRaspV2w/3QY21xHef5HyvNDRr0zUpuaBTC/SKSbjjTCPIR5ll
LFIHQray/pQEcLkwS/syC4GpTJNPbd+svOqW8PdK6V9zwCuTK5318qrDJ+2irHRJwUO27+hkCNuC
YTb+e8/DQ6uM0iP1WER3GVxskyWOpiFBBMpB39vL+cpzaeJbDZV2B2h0JXkB0z+9mdzazY/EB7h5
Zmg7Fb3rhQwGbeHLLRoYndWNRRoR6drYYJSCo1DSB9jxrXYBrZ87Pv/khKok5oSIs3bQgvGEPBKx
xAAkoAFZWAHS1S+B10DRAmqBycLm5NbFZ98S2UllIXXaXwRvMh8RsVUtMV92f+AGfYweXosoeIiS
ChjZD0KckBS1Tj+o4pR3XzFREGP4hMu3khlLy8kfxJOVTN/Hbo50ZeZ67QYA+4ne7eJpOIFgo4Aw
1ZufDvoIXgebeWN1tS0cC4qOzVoPHAZ2OyRYfGJh/PpIlUeJgT0jCejZ08SyEe25KBtmDc3VYhFI
Ks64DmK0dHb8NDvma6iTkYD983m3TUwB0xmowU+LjA/BnUFbiU1w2MsyXqMurZiRsktX+LJzHOJG
3z0Z6aItUHXOD21X+BLZlVSwXdFtmlxnns2GqVE5VqPtlM3kmdZ50Paq4c7qdt/ipa6DmhG4tcc9
wDWtklVV3gOeSmwQwORXQIZOpoocw6dMDPT+JNloHwYiLbI/YpRZLXZPMaqOq6FFNpS3X+w8svBK
+USiMWr5ZoWqykkLeYU7byVkfunpF2Yrl2aocVor+WrKbA6EfaZTAYTjS66Y2/C/z0Z7E+lMwVkI
uwGBdvY6F2hbSrAetQlLx3XXnlF/JDhpohEmpAVPvrYwL8TLSnrFZDV0HauXMt4MWbsjGYNtwDHx
3d3IpDgiWsdjBEei1zWG8Z0P+o9k/esH3tf+PeRojr1iaY5XgRwixnJrKKxGRkJSCZDGos+IQ40p
If0ZEVEAuMNlrcGCRYumMm2NESEiK1oGocQJjnLKan9iHthA1Ylcrg4jVkZPQvbX0gt0hUMg3Jx2
ak+O0qyqrF3vVUvRMX2jA0RZqcr5WreGudxqmLfBKjAwjrMawZUK/aC9NKDc0q+6pUmRzfwxBP4u
KZlby8q7h54WsSh2s3epQRpKeDAzGllPo3Qjujng4TCjcd/5tAcVuzsRMPzqqgE09PjSM7GA8IfM
agRVwsy/jB3f9X/dEMCgCHv+Zvhhhui3jiuQbm8E+/NYnkbSJcvKbouhmZWNRfhR8yIz/dNrphWj
fW9GdYdO6Za4xr00rJfWRk8p2rcCpphBi5J3t1j0C69k9gbFYDfUhKtkfCIuBrRQJG4iRyMTgGg1
lXNcCv8J4It9A0S1bK9Z/uGr4qwO6A3lR8JIOyBWPXXHfdraOHgRt9TedboAxu5XHiGHsgsqEHeo
YGIHsRYQVC1JOK3lXdoQ4xiA1BAVjR3b+0HRUSpTm/BmMV+ltkApIUqPkNFaO9bWtZmC9oLiTDzo
xhwESiB2dyL/Jq1+PpDRWfKtNYQX6SmnAuw4wkeUF2D/TTRQAHfMmsrQ6cvgpWLp6XA+Fi4a5QjD
NVZg7A/qJZDF2o8EmxrjU5fOeMj3oQAVOirLpBwwpfX/yFPhVpduYZyioGXHJEcXVO2Ob4i/DM+G
rzJUao14HkDxbmXOfpHIf9bY7DHCr2y7WJMiz81Oy+B1f+SFnkuFmNcWcVpikjPQH6uE6L4MtZjF
kMVM+bcOB1oybigSJnVr7brfwpPvQWBRCmJShYN+EWl0rm1918gURJXrGPLPgF/JlTrE/8OpVFtO
eMxz9Qu17caAcWJRKgIGJ6IjWmLLw2tNB1f6v5ZcfDS28uHhpOtT72CN8cyK/VcxGVhCFbaerO7Q
M6BGnxh4rv2l4olAM0pSUbTXIzx2et58tbW5Ncwwn3U1CcYgGeLqralwthnlpdoLSq3M1pkoxT35
RREyEIs1erDVzHrDnOAzyZI9Zzj/IaJO6w4l2ueU3G5irg0ijfKseaEEnBEy1gtrZXYHHZ+cHVvk
yCGm8Py7FucOmYaM/vsZndg6G6+koqwhN911TqCBjbE04g2z2kuvwc4hvEFY1habOvOehYqynUHE
KlJwKwDGN/p3R9mFvYUGUdqx+ptHOfbR6gM3vWqKDajU+ci7bmhiYWG5Gzge4xAySZz+S1tgp4H6
oQW6UxTKQsuKQ5lR72LgDAKSGnv3mmQRR9ugntlgrGkIV0P46bsbmbxst5Ve3ih2YrLVU8tK8mka
+43auBLISVRaM404NnZFUg5WPWzYgVoFNHf0FdmrLVBwtjAOyXCx0ZjQxh4Ltb7EUMUyysSUdXBp
Snj0p0pZm2vBR5vQcGuSA5rWItoEh0AQrMr85rYhAwoUp6gvapwkDHjWAlxhWJjghMGf0A9tZRBB
ifwMzLvoEAGY6ygFPYuTp9e9BS7i2dDRxA36UkWZJRf2IhAnZYoqBycykiBrM7esLrp8T+1kq1Sg
5lDNopVdkVUH0wFHDMxRFkP6xoMwpLqflAGkj9lf7dAtoJZsTMV6S4VOyFd+cKWY/bPW/Mk5h66d
4bUv4L37xOGaX6R+jDMvCn6VPNgpPWYES2j/DEmb+0Z/YRJdLNgLzepO5i5UUVuj+HA5aRn7x/86
k6nmtFJSi3ppBNmL6osYFMU4G35+G5Tm6unZo+OCZphQXRTGRI2Jp8AXFmAc17tFiXfGtJEuY9k+
2z1OA0oUGDVKuLYTQKcZsieW7fpvKr5Je2vOSi3+KWm2Sg33lFh8MZki/LMg7oFjTt7GqvblDuGy
0FS8DNLIX3p0M8TcKruQsigwl3sxkHw8fesR/3FF+2EWryiLsqvODf0vK230bDmI+JQHrg+aH1NS
UMalDVJGO5dcXL8m6STCz74GC7JipVg9R1TwsgRFhw5XRKvrreVLdNVY2juUpEWJlLIcwaO1jcic
QUevPFawDWjZJsKCr9iPMRcHiaG7XElnjfY3UG16BrHtIjSTWNmRXSgWGy/jSR7KmoUjOqPIVlep
RIQ5cYyPqlOApSlpfSziFh0gU846zQyu6w64vLVLXCqCWuaf3EKS1qzYjXeco0njZlRobjzzqpVa
96JZ8Sjk/HZWWzJTEfi8C/zXMDlzAiOHRm7WmWVpf54Np0/J6nofxkN6JMBHeYCxkda1abpfJHkw
lKlHVLBFDbfGDNgO45eWVi0rdhx4hb8gfPSZeiNjuFiv773tKk6spobTFLW+VLyUoXat5Hup0bJL
IGLuqqqFpqfbBvrqUuwCzSrXvlHHqyROpNUYpdTrDUTx1uXDJ8TEz+UmV+EBhsoN3mzyr81TexFK
TXLMkeGtkPvpE+GkeNaC9sNQE/Y2ZlIfq1ywpEyH9ti2pqjXSR4aR+x17jEGCgMGDtaIWQV/pTuw
5anaHkEL64Hos1PEZaixVrkBXrrel4utO5CgIBpOK9K2JPwHQUayZJZ+hLbP0MOQgo06AWZRlDOr
6TG4UW+gHa5j7KE+cqbBnVr8iHWpXUnaSqlACUdt3B4N2HJLAZ5gWQwpJKTSr5xOMzhPIuiXRcuv
IclU6vjdgczBfXomke8eE6PR1shttIVqpPZRDtGZqhDfp0ZzXQQ2w3Ov8TnLCoo8dluQMkf9actl
h9PTYFIOGB/jCoBJdbKqCG2jSAGar5ZsMT/muTQ9TvYE2b0j3Mq69rB0CZxthrVHV3GMkwbtVZvX
H7qN43dw29iRYKCkKuYAocgMRVLEnIh10q2nDfKV0CLseBHGr6FNy01mmQHqCxALCdB9VmncPj5U
3aUnk8tnmEmxsoqoeZj2wbM+Y5Z/as2ZL5H5Q8kSpreWWyMvujMhYhPxbZIifYrgDmi2xk2F+zXG
E+pqRAaF7lwjiFP98mJvpgJd8j5Y4pnygR3X1PUjbkPxWcskcxk711+X6aeQyIHXKKJStOC2JNVz
yWDfIVxbZafFWElP8aNEYVtuZMsPHK1g+CDhltwKv8Q3YmgEJxg6k5gh+auRh+J6RwBi0cLJI8ns
NrVjdu66iZtEg2asJqG41d7b7NarTNDxFWxK1CMeq/QhYoOjRwszBBvW0S0q77bjwGQJKwxYZUG6
yLVfOTsUQjmx2Jj31lJigEbSl1Og4NfhpIxsr4gNG/1zQ5ZfU/zo9odhYVqO4kfcE6iTQZupOmzB
PJ7MpOA/Lkd4361Owlr0o6fXPAMGV/30KnYNoiph/Q/FSkQslCwwLCVSKtLXOMgIfndJ5KuZBPcM
D/nBy7ZEaV97G3W4KKk2xyCCsoG/V3kqg3XgRU7jrkD4yJE6T812r7RoXPHdDPHTLcQcS1jc41zs
6yuiehMtuG38RjyG7IZoSgJiivjxGBV427RoY5MPBcCHNXUcHMvss6mvUgJ49M1wNYh/STb3wouF
CyruLm6+0cZgIzpl37j4USC8vMsB4puurUKOBZCQFqYBiFZ19j3leLloYnpCjlGbudXcTsjnfqjZ
I2T56SZ/2NRmOEigNebzkAdPa/fMumcmqGpYhjZESYAuwJJRuf2048HV30ggF3lPmvjeR2knjYdw
3Eq9hFiKVkxHkXFRAdLQZKjWhOJAM+bU+I2pQo2rAp2mM5jdeOukhWMJGlJS1yp6p4ERvSc7hZIs
4AJvvGSFBUpRcBq5bKDYOUyG23oZAEAX0AtyGwTGcCBZDJHiO7D2U9hEEd05rMDBIiuWz6V2jbh4
C6QxKXDYjmprAqyUyotRzZDqS+Sw8+lZtUZHIduwO0rNY2S+GhnHnPEk4/+li3KVo27Virvh6k9I
HkxWwPMVEu0YegKF4kRbqdq6y29dUxk2c9fKxp1DhJAXS/y3SN15lhT2r+DQGS7aTNBSy+ADQWHs
xixHkZvFm0QwS7BjAQEjATySErRKmWU8pBLBPhzGaANPpFgxLYJvEEwxgfkvGcWWcgl7tJmMs0ha
Z2Fm8/3ZzWeDU4b3HLgrRfRIjWWeKMjmAdugojobIdOXv7aHhhFas7Y7uGi5FFBDHfJVFxuqeShR
Sbj6jx6eDe+OU5r+L1t7JodLw12o4eeuIQWA88VURj1x0qStxeTSXirBPyhEmfGNDmOZdpcGLxQ6
YybOX7CSIJjhGQR08oZG5Mu7mijZhJWjCJn8dfvMY03DVwButPBrhqUXKeevF09RS/ISU2yCTCpU
9rHXknaIccc8G9KWDXeaPxAnzDPzy4KoXH/p4O5iaacTNhqg11TyXe5lyzBYG3k0wwy3GGmmm/5D
qiKoAPhMo29ScpAtYUpK8MJxYE5bMGOjThAZjoTJg2JqFym7mwgclfwyofGT/sS8dja2yzG+xVTw
E0BS9I/EvJECS9nGrL7Ys0soox+XY1yMMBKRlZtwZ6clE1Ebi4RddpBCIG1WUf5rxhfD3VrtgUXu
LNcqPiHSeFqE+FfL6iXfL9JKu79lBt62kh+ZYVN16ZYr/Rmy5h3VjxhiBYUvXu3uX0TEixfsYswI
XnAD8foCkwAsnqTx+E1kgIGo29Z/XZZuJq+GkGPaumhehQFK9PWof6k6u0Gd950cnBHk8mTCqoDW
/WtSc50qjRPhGGzq/CNJGlzNFngGBImE3fi8+3k67L0xu4NonhO9q0h7qqu5y1MwIgToQMF63S5r
PvyqxtqaITBiS6Pa0GqSNd4T6IUkLlfyJolQg3VON+KGqfl7oTg3GeVYzacwUOyWKx2kUPST0BdZ
3lXCbSQzqxbBCwFi7MPjrpmo9DBceJXYlNLcaOwfAIjAV7GNHJ1Jv/EakkTMu5SvCsRbA+aMUOZs
TGFEuLhV39XoU8i/k5DNFyQ7bhtJZ8yOfclCYFAnJ0TzXhuwU3J0+x1O43RBSTn+uhxEbNs52kd7
6rrO8oCev4dxrrlQqRj0KCNaw+anxsbID8G2zXX/1P43F5a3EdpQGhqX3BczySBGF6k8f3bZhkay
nQzQSZkt0PPPaumXJY7jhYzSgamBDler4rOd9jxw2hkgFAGnEW8SN2CRHl2fzy6Tirdmz+4I7npI
15jAF6bBQJkMr4j+hxqmSkdCLsp1pt8EZtKy3VbNn2CkyR3JM8xKDzpvRESsijdzZSrseCqAscR6
RtSCfCr0jwIeg4KxljE+f4Emeqs8/7nUX+1KrF2x4zLyx9/AuwhCE0KIw1b0Y0iwc1QAB0D1X+gK
ZKpqcGtTISBUAYfjFdgnmZCIhsNG/eh1ChZufWbsWKwapi3eqvR+tGQ7aucx3gfjT1ffVf44qFUx
EnuytSoIia5jXKtsdloPbTiYLXNDBMzS4rUBa52aLyn80boRJcc4H2Huiw59oonGiAT58RzZKULJ
l87v2ZWB0+mYHdOjop8Juz7U/lWWyDkLTypnW814N8AXLeQ/jxLIZ9xCz0Ebe4jyP5/AeR13Rjce
YvurQG4fQeEOjwBSjFzh4n3gVTg0nlh79JSN0eGOe6By3RZ4azmuIAg47GRZMwTowW41q6HRih0V
SEsdkLhHx2eCHxsLew4SA0n9OwdGQdq2JdEkgiOv2LtMB1aPaU/z98zDOdY/LPmed9/KKDtSfQNC
P/Nte2UhM0v0tRtetB7tClZVUMBhTeGdOSUFlZHoDx+gCDJN4kk46ye2Bib58aBARU6OSuqE9q1S
MccBPCRvV0TPur0N/T+j++Ml28iEY4e7yefigVLyG1qLFxixTJlch/7B7/J/uiahycMcmV8t+9Sr
z77aCpGuNP6SuikzZSDY/lqWErwEVBLxrkPAkg4brfIXSQBUt4c/dNPsb8KJGPKB/ZoKZ5oQI9qU
5irQ5SU/mtBbtzqpBTz1W+gWM1UgtOupwFa5ipa8aAEBgFSnGrcYGNYZDDo3uoKpDziUfGeQ3gMx
YgYRHjEpA2189D12aPDEmBY0yrmAOy5eMcJYew6DjT3HKvK/Ia3L4bob3mN5Er2+RE+omZcKudQo
XQP5myaZXf+9VEbOEDx5aKYCIglF3SPdfbfNZ+cfGBG3KjNqixxLFKwtCRy+U0N7KA6kObJz2wlo
TEZEIcVcvldVOOu4vWzQ+dFmEq/EBPDVbH3DZ98WC8PfqGgxDW9DMJRDg7k0TUdl4879ESvhir/4
fMoeL91jzS6j6y4SDGhFeyQ4CdSPhAmlLZ6++WFKHzKKCG0S6Jfn1mXscOvUTdBBiDY4otbGwO3P
vr7HXpvM1W4TsH8elF0EtKZDyKeqbyk8l94uYLKXchsxG50H431E9IlUz84uRU572sdoQbVdWT8l
Xle52Kn+TWeW3lXLHsEMEOjC++WmnwE4krkcUX40wO2hEdv7UHdK8q+DV2cjQTiZEAvHbz/ded22
4XqJtLfm40HgC2qbt2qOKwNLlPUI4q0sE0lJ/k1gybMcllV8EHmwGAOGRuimbCRq1rUzSEVhrZ6D
tT756Su3nd7H9FiyTfnqDSQ3LFVyeRWw5Oj1VdhhPyX0j+xQF9esbUP3fbXcu+aB2KWIPSAAsnmv
fcETlFkTmdEhmWKejYtP4EZ5qusnwYFVhApFe2nMnNBIMW9LPDRFABFISpcNhh0MMMfuhSgTtdAx
ZaQqdTv2mHELEW4AXyGdY/VJRK5Onju7X52MS/xAUbn3LUfTnVBT9gwS1gEZFgZe9rDnT9FjdQ7P
Ef5xJf+yuQ1Lm9Um4r4eDiUnC7ql5sMSVw3HxrRXrADHh3zyHHJn0hGgwhQ/5hUPS9AjurHTvT+R
P2NlWEoMSQVKBdO6kEY9oyhmWYFH0vBw0jLlFFuVEayMz1CA+SYmssKIOPh/gX1Q5IVAMFCIxwDx
ECpZI9kLaueVl2+s4Ka42wTZQVBMaxKYvuy+DDIFWXAoXUIgEHxE90/Y1Jo9bXuxGPxThPyZ0Wcd
xgBjTEAyRJsk3y22zo4CJW7i/ZR4AbbWoAPF0CunvwmHtM7IxkiuWs8LAVIMAljgku6Tbf2GrJ38
MrAWyMSXxOydxMI0H/YxthnA+ZTC1Z7tzrJBL5GwKc8F+uL8SVbhfLDxX+FmscF1BJuuLJzC/i6T
X8RmM9kguZP6ZKdpBXYExxNoafjX+hmtvcXUsL/5OBcJ9mmyu8L0Xrb4arkdcmquQkeY2TOS3PeI
Zjt6xRyboPXo438eRLRMmrSCtBaXgQ+JLUsb10PzJiSYU5hVNXlwY3iuAPh5RM94+ivH/ztFrhfw
hCxs3Nw53g+hWwQtzArK6XQq2yATIPWoNXby2U00n0V4r/xz3OGjQzCtrGs0SW28T/uvUXqVKmCS
9oADJUo3JdoVlXhNLPHt2uTDkQbMzGYSHPx1vsbVWE5I46x6NpygLv0Cqv+KE64e5ZmUEs4EV6U7
ZOGemtKwt6p3qiWHOf3aYodGI+173HowzwgTLXsnSn9z9+F2d9NdxcrLyK9jg2y54JG0HhUNk6J8
hNanzONTjteabV1lHl3qU5eFseL/6vF2IEeanCQTd7lny9egvUb0Np5+Ciwso4Cwkn0PraSclJ6c
NTKYPrRpWyjzQ+0MGIA9jaxpMn8EAdnZn9K8wInPXDz+YbmFAM4Qbmsjn/NRdSqnEfcSaVmzSTHF
4VrgXI3CbBfAXCbs2hhYa5hwCra9tqoFwu991WEHxUxFClt29vJV1ubLsMjWkRk5MLfWEXXP2Jng
XZo9c9A5ekx8kMYilfde8qXwAvQU9yXSrc7YTzyfTqgk08OSVaj+NpG5g02jD7x14j4VG9XDJBow
5LMZejHH2D3WFcQ/TErmhL4CH6Buc559VX6V1q/Eqj1W+Vms3pVHbP2ZJlRkFirqBFWj3Q/phLtT
ZicrVdc5O02nr4FnZMmpYsbAuCwXaDi8cjkMpzylHvkD0UGWHvlj0JfxOyw9nX5RJ08+x13GieY7
6jTEYdCEYVLB0LBO4RBDDGcyvkjTu5HuQtP86bQBT+0yVFD3T3fGyqrPab3Pu7WSngzd8SKZM8+x
2isnwAstNQ2hefeRFgxr7iG5w51EVgovzYAQEaZl3X6QeDSmOytmof2ZIjZi01WfS84/09tiH27V
XSZ/e4JDVE8WOc90c4mwYyIEM0iR8hFBeLrPIB09mXxodfSwpyzc5dFTl9ZjodOYOV3/U6q3CiMZ
QwdNvicmUucrwFMUFZZ1NDOqZZWv1SH+YibMi0vvEHrn2vxumIjUvFNs0Y305CH/i/ttm5/dBrH5
XpUARHT3kn2Nfu4qczZof0DdlfIH+pPRP/NmYXc7mDaatMdKR7CWrq54C+nnOKfIg5LeZuzoxHEN
Kmxc0Idnn021hsrBl8eZESOKjBdq9D16B5n+MqYUt+dt+QRKTzLkii0cJsJTjGmftLfZyOjGU3a9
vU6Lp1neZG/gj/5rBfQH8jnKvwtUIWANPU5Cq1bXQqzc8NnYy4jRSswhPvQ2lR8PGR9iZJnH8FNE
yw49JvpcQ3q37pMhp9WsaQlNWhMTyNQyY5lbOH1BbN9Gw4uR/6QWB8o+w1HeWmSgvCLrEfUfrJiD
jo3zJgI3ruwsUoiyh1Kwbc1OuXaiIwad7kyDxNrCL3trAseinoNrHJ0V6dTKN6U5g15CKfnichq1
DVAvLsqbDB677H/JxzYhuLTUiOE3RIcp3cEmJYnfAb7rqG/q9k3oJTUT80nGB50K6UGRyC7/hR5O
1WZJJz128uy3duFaCl4EoA8hosoRzBFzjwKncfuZo2Qugrsp8Gzd3Zj18rekrnCLp8hyUumoSH9S
89XxGcO9QvgdJvCqYQkaffgZj/XNqGQuhw+APwtoKKu4vSN6ELmOzZAcdfdmjIc+OgfuU42OFYUm
57FBowK9AYyqTjwjpl1xspMFi0QJB6EkLnVwBu8NJxZa36Gu9lHxSfLiwEvl7WqFixq7gLhm+Ht0
8qycRN67wHnReBQXVWebX/zL5Q2wFhvQU8Ci+g+/g617q0TZFPbvxEhvCNnUQepEGFXZVSg4T0pI
hEX7iR8OAhGggKPdo4wA9uOjvPh0q28bWrlG2NpoMAmlSNLqcNXKUxpQhVkduVJ1wAaNZd+27mEJ
rrny56ZhQd+AV8PJ3EMciTXrXBr/UJesW0PaJfZnJd1qNopF99QZ96RHD0dbaEIpIGLG7tnjstEe
P2Vvp/Yk5AXUk7jsQ7SyhsEgYTOawNS+ONskTvyuextIiycgQD5Hh4/u4mZjAcyxJdxNgId6dgi8
V+Fhaoq+Ev8x8E0KJVvI3aZHx8bMmgL+d4JcsCJoLLhPKInKSiM9ZEVCt5TthvCVmsrMKFn/hTFK
JPKIWYDVPbaw7h9JCUAz7oWI5n0F9M5TVz23ut89JXE19FeHHTYmbWxIlXVksBrNZiCaCcFBawz4
Tzr5uC3C/IagxZR3JUWOP3wN3CO2fQScIZU8cFPEyd3iBW+rO9kqJnMEMkQnob4e303lzxx+THAd
vscQTaL3VrRl264TSpgq9OZ4a6vynrEbj9j0p9y/NdMxKVQgkztF85sjvq62dbFvU3Ayi2n8LNkN
t8ZlyC+xsa9gcfTihRTBVC0+JGBftDLilmHgt4hYE/Em9ymqfhEZsHqmBwr+qRlg3HjRxBVTj+0U
f5R3P4V/LFssOWp48PjGlLtV2ityhgh/PKYqEPEdE2AUK/DGsDqzREfCKZDlm7QUGE7pCwnRwi6r
qsAhogcWAzwh8S4yUCXr8A+RAXsRsfHPVmZLwY5WG/YSJ4SUnxXaIFXiSZrSiAGRAHtR230MKzSq
bmayTwymXyyCClDFJYqrii0jPPRZmZzM4TkwGhAX1SZ63oIHH2wxiPmErmDJmEWcYSyTckDPUnyP
1aPX312FsDSEFmbdLbE0jfbnwO+ay3Qhpb7sU+nhAbh3Ebi6Bp54ghQYxOfZZyDjNxvn9hgv4Y3N
E89dysOnwuDEbY1F03lLvPDMIvfxiCTokE6+Ouu37Y4KPshG+m1amBhbxeXyZMUHNkwJKtIbvyta
gu7bQhbWVG81u3iQ+fpTT5hWI1/yToIOmqD6y5a9K2EmJx2DdKeU9BuAfjjCefpqyqijP21YwlNs
fKcILFziMvDD5gpVkzuXqVKoFfkA4Vb2bknD92kxUZDLlV3tynDvQpAdaRLTF+EjI+A09g58xeDk
PLZpnElMJWoPVAG726bHUIf6JGqUk0HIkrcd2FeqqGNhNs1kuqSa8XQJFwxP7BTajpk3svdpaPMt
MnA2VtF0WDUgGGm26m6j1Swnm9/pX1mb9Prsl6e8vZXbf+pTmBL+4ERQkOF7moJupDmjyLwjwWPp
TdPDvQ9eoH32KHsNnkV8fQt+hFt/x9oiKtu5FH37+ge6Pj//dLuT2+B0nURZqzQ6RKPDGDb0kabJ
9N2XmtZRtw8gLkRA3ujJHk5sjXFJU49WGVQzdTYAJVXTe0LB2uAnkQIeCcOJ2muijyvTcOw8YmXE
n8c7dfJvVd2m7D+53CqSuqj7YB4Vz7788bvMKfRNRI4dsi0DSwtWkVCbN2D5+4je+wFZaNQ+9ejI
U4IOG9XTU6OhbUl14dCiAaN7Wsrqn2EbQPTjG/GsI/NzYGGVHSxkbMdV33FOWhef9WevDV8We1lf
+ohhjPrgpSS+0DxgE1NnN5Tbnc9goVtbwWa0X4l9wBfYwzUZSvQBMLE4nDrWmTGTXW9PjZGA80/P
YfVoUEaZpkr4CvIexL7IQAHMOKoCBpaLJs9+wnLf6/QdbDoZ2kPVhN1Lu8SybyhJy2xPgvHI6B59
zVEo+GW29NARxnofmZRdwrGaQ2Z+VzEtJ8mUIyMVLPGIn5h1ordTDkHEx2bbZMU5gFnmX0PLNpMf
yWatKT8U4M+t+074/yiWvmCOtbSYcdUxmUTsHdxjbu5l5i2KcR0o/nLryKvLDwE7kU30HAgOzWcc
nzsGOOS9zyWF+psfoDXbonsMQMLi/OJmDpNxjaKURbHP7ALj4dxLAe4wuetJ/GReAdhuxuxDmsz/
+b4p/+PoPJZjx7Eg+kWMoAPNtrxXyZsNQ2o9gQS9B/n1cziriehoM6+qCOLmzTx5ZjlysogDEKta
u+W+Iwy98mlDKeCI6PASma+aW0fGBbxr/c3ETaNyg2sEp3nbLRsfLshNIW4ajuvOwXFDOoQbk/LU
pkgjYEt4rWpr7wZIYY2iG2rmixymiXTTgo8N5xuVB/E+nwj3FF33nHAl24R2Bzh8cUnJOOZ+CGHD
GLeODacJOcw2/U/XtbnnOPvOjV6qBFh3MslL5VoAv4NnqajwtqKp2uiSIk07sF/8khErNg9dZUJx
rnwkUFY/Klp60GmSj+Vrgl8yVmxoopQ6mUJk9rn2mPTznsO+jub3KWh7BO7ZW41V+Ts42U8tvfMM
PChhlez14YNoMzI/8dbnaW1h7w0p8GKM/EE8POayfO075JVuOAxIeH4NHYGtB7nmrqbpOAi3yPFr
kRNA7X2aVsCiJ/RpOBM35bR7J7DGkBO1YMHn53ywdm7MFa1nhm5L8eNjYLUDb8/fyWP+C5rgR/Td
X0VFg9vTjcRW3uiuueh5VwWoY3zipjHeNDNzYdm8b8LFErKufGMlBMg0c8TjHQ6LiMl2jcgej9Hd
gyKJIxcHGjw6LmJ10+06Rx3q0AZkKImcRie8HdS8SP8/qow2WfpUREv21L1G0Du7wv+bipcEKTmT
jxL9SzCKNtVTlcO9q4a9bRZb27W3QdHcPdKsIU1cGEVpFvXfq7Z8cKaY80N+w1aCxI0dJpM+lj12
rCBKbZcGXpi+zVweXaRjmRUbEQq8+MOPG9EHjRh7jxsO4UrvKgngjiSfHfkcB6+GTolj85MDeaPq
5lUNNzeLn6JxPsVKbH1aIjY2YQ6bH17Fzd5KABOl3xFqV477JSnCU8DS3oQ2Pep4HY7+HovXUfp/
ZG5vHQeshRVlxrRIA9k6GXIyA4Z1IGpJbfXIjZY3k+Wfmx7vO8YeC9G+ESVfhyRjRPQJbloAmzld
yMQxleRdVB49TK04eQ85Qj95ylutP2M7faZNaGWKHrNCVLN7G0l0o+SYCXZxd2PiT9B0A7jaOXpR
e/aldQJNt7Nm+y7n6hqL+VhI3om19ywkqMtJvGDzxwLQcSfFpsCG0m/+xepF9xgq85Yk8LyZLPuM
JhzX7XOs4yu9qd5HJv+AjzyqdNgNHd3sMuDFGnTpj82brQ7xInFXwp65NLU0HnW64jzF/h5W6D9p
Otegd7n2cdy1wS+p2f8mMicZ6/AuRh1L9LAuSl7IZRqsVN3tm+XqV0Xt40DGHX2pkvLJ8enkEvNl
Al1jL/CU8K+WHNOt2iumZ7aoFkV+MV7i6miO087lZDdEEK6dcCTq5W7DIj/EvbxV9CO3KS6SmjiL
pmEWd4AxVnzIsPTYQJoYs0Gr8bVmuC9o84wYKSaQ0QaboFpk1D4q1hNhyl48xztb6vqkdH0W5k+R
8E4kTRzTWkHe60xOQGPsdn4xLQGi6U9Sq6cGp7IDDjMIzUdb4nkBRFliE863VQ6zwV8CJmyS5tq+
ALNlUmZJ3SbvDVKK5OAes8/IVF+i4eOWo/9toXc11ETwyO9GMJVCpNk60/Yb/3vQyXyBx3cuZ3Hv
bfkGoP7q9vTSgCveV6p+nhvcymwz81ZdVTG/D9b8XFX+y+CXJ2CbR0ezfnbwYRnDf4FDsaYRtHxp
xcVK8n3BglHZ+iFQ5mtj56BJYc0AqXPohy0q3AC8pXwWW8vLPM/bhxheZ1HjJGDJVeJdIWnGVoo7
tZX8eiX50Xjk/pqjQM0DAYMZv4HoSYmCams/A66DPnpsQNuQ0dYHw5CbbmKqTqjkUS1OOwqGrO8c
e08Jy8pDMaupV8MnuKYLcQeBfUPP+B6K9K7xYpqkzoCP2XiT2oLyKBLjqxhT+uyJYBTjuhXtUQXm
PWf9riPAU8uLI+JUCPOjkupVG2AseSQYWyih3+SBcTV98cgNdutHNoezcfABrCY/MYIw4Wm+5Ooc
DwW8bQEJaqlI1wQH3rGZ0tjGITW0b5Vu1lkwbErXX1kYqCWglwCmeO2OmzL1dy0xgtw/h0zFdSvX
TeQ8hs7FDpEFZy5ebn4dupZxa9rmvUKq/NO4fkp6e+0la0PlTVu1r82iFFJA2rczd9JqNzDAKZQJ
QDqHtM4vpkeJDCGwHqw0w6S/XJPdnNfnMQ/9TQqMti9YBFC5U6hvSQn4gF7c1Gwn5pZuiE83AtLZ
OqtC67Wd3gwfJXv+kTzYHratJUZq4P0obZi9wYPNlm7uBNYslkeKzZ1s3hqSP6od9h18tSZZ3tQV
Vx2c0XW4y02ubvTW5om177Ny02DrwBbAi/WLROiaYPZzuhSvEo/wpuJHFa9JLU4kzyGdEJXHtaPH
8ofWF+J2hvHYIUi7bMbrub72Gr56klwahRsmxjC6qhV7lxr1x/PozXAmqHeGQK5pRXaIicgswoi9
2HrGQMyrqeaCLcDIr/yhoT8F0zNxxI3TVx/aje4Z2XKj8B8iwXXNmt8IKz/VAldo53O76V8SLgCF
hBxcWNFb1zhfo4hoDWkaAhvGQWtnhZmGQPvMPFguSXeg8ya3N26/RmWsaWtblQHhVUysIe/gNP/w
2vEyturIMTR57ncFuRPwAqVy84Y8JEsYFDhGyMarP1ro7wklISWvKsEcC/Nx11IKZ7bsmp36kLDy
a7ic0PS1q+NXw/oyrWTjGQZ8HMpGBm9vswEQpvvOt36peZAdC/ssj1daRa8+cksekw0V/4hD+nyB
ZAMYHmazfGsKKOQW/RIOmcuGH3Xlc+G36dPq6++0QhjlON04eUpkhHhzrsvd1KKADhNCYedApvDq
F2eE2ptx8zEHJB+hAI9LUNpMK9gcIAR8A6/D+J9FN8+q4XyEB8eGCs2KPk1O7dyeTP583ciX05HR
mfLHfh5PKW03SdruOs9EHiFqC+jF0ta7hGHj8eU1YXWo1fw6TsWpBzxSzelWBt27FgEdBx2ilc99
/m7hcvA6GookVpTG3A0Qncch30d2hMsiOhhhcai79GkwpwumtCOBgJVTpicYJTdutGsxYbWkJe5j
spv3HBeAbfFqsK3/gua1Vf2p77P/JooRJ4wXia1YXAPd8qvXEFOvS94ZT3yNlYn0V8eySfUhaU9N
WRHYj4waVnhfOKy3CCfM2HDfYfu8Ezi6qIRCC2COWUZ/jUMfjXb619jiEoJN/pjghCSeYj9EOZP0
FKCeeQE3NKtd+o19BehGQPDqZ4OIS0yuejLmV5OityPB2V9ZZ8HO7CKDQ80+kmgncUiMdevBJD9G
Kt8VgL2cAgYOx3Re5d/agbxfj9FnIqJPu4kPVcNo52dYbio7wvS6WKG1ZjGBAq2x29iFM99ZGzyb
afGaRjh98lgdQPEtSCH736x0Cg7YBvHPcEInPRNyHHsPnWOI7WBjciTsOAVYskoaIuIylPuUwTfQ
aNRmCLc1SAkDlbUE30OLkO3WF4tROeZyOy6GERMno1zwKqXPW4GMUuLRq9v25U5ElbWhB/AUzeYn
fbb0C5SUChlkmlY19+U5LOBTd0wkfYz5zSMN25hDxCLb+dJWfdV286ipbdhVfhksQsGT6KL1IMIj
/qMzCOt9S1FJU5eC6c8CY2qDK8IRkZNEdDfWcoHxFkbxjN1mN7jI8I72AQjkx9FNn2ebdwMmXNBq
5VEK49hZCzHFfK+xNASRj41AsDmDTUkt64R5xle7xO93OsJH1ti82IVPIGw5t5LssZtCUGJtRu8V
hCkBPawQ3U8sKasP7fbQmvKamr+zR11pIt5qRmCroOgzqL+M1N3gXd0UYnrB//7Wxd4x9MKDRzMv
RvYHnEgMttwxXPI0PhBJdFNwI0mLsLIcciyD+FXxGWLfsGTFO7w9kDmgmPlZp8216xhpp+U5yalk
x48jC/XYWMTuqFX1Nl1H7m6c/rmhy6MYO2+zndIvp/MzEbujk+T3Waq9GOKbJ9yjb0dvmjB9MVt/
0eT9BhQJXieH7zpw+itboa01ccNQprGZnYl2r47YT+0zrDcJXz+tDGdX2SHap3ERVYThDQmmEUun
pElRrgzZu0VTt9VTEa3h9kBhrpN30TuvohgXJYzer2j+8nO5ddP4XDBNrQonmVdaG49JNDzyPnyz
6xg5Ocm2kUt4fdLDW4vGXI3o0iXBiClrzdclxzz1wdIwPW4rY9w4IFPFoPYDOUNmffycdD5TgLqh
kOMjV3heQo2s0s6YBH0TJXqYTm1VvDQa90Uauns85iPMOaNZKx5m2JsJPmBmnLjh0ZgdsJEeb4xk
IsdRuPjr/ORhypNDzlrGtmwyPHxcjS/5s/XHxonfwjQ5j9o8w7p+xI95M3J2BkByV0G7gGjZP1YZ
4BgZgpd2/wY7e5QwpMxYf9AQicceQ6BK2nPkOQ9Mw09OwG1sxqk3edY/q8GgHuVH4RUHz0LilVSG
zTp9BSvJ0IkHCHNb2runSuM3hJaRYEMnbXHyzRQVdvxNbOmc8gaZYpiw7PktF1McNCE+exdES21J
itsdAlONWjyuT25Dzsib/kLLfa6Taid6KXBog8Zr8AHHQYkZq6RGNbt3CZRCl/k0dZiUcAYDlOQ6
I7eCupJQZPj9wbhiwC66/FKb1ZHrLOHP8BClxk7qID8WY/dT6Rr0MzQQ5yt3rN+pB6aQdZcIvLeH
KRvE638zjd9oUXFKzMQC0JdEIW1cOMdO0xTIg6dInMddwJagTTjxOfaMhwBaVJahIxY27H233c1a
w8Adv5MO0GRZD7+uX90LwmZAub0eO1EueCUJ89K1dD3R+XaTmELjiiIn28XzaqIQ2UzLIqiPYzze
6lp/dQR1Gpcsu7BAO5mTOg4mg7Qeg1vYC6xZ4z3rrY1mNTnzWfvGhPkwpArNicdoa/VhBQwQcIWr
86fIaz5my+epi8GHalN+To6sgPxmmJ4defRi42zUGdqoDMBudq8TDVHHaF5CGjkNweOAhmIpk6nU
fQpc/S7s+RyMyHLWKOi5mI60nYPpCtn4kErrIL/12roMUNIOIM1I37Axp0jwcXBcjM7EGiQBCgOf
VM/6wa1sUkQAcZtAsCfiEhqr6jlqysOEAbwtwESk0OpQhIJtu7h3QS4CCze7Xzpl2MjKbNxoL98y
Mt29pmGLCP+JJsRVmcWHwgOdUnBsdmhTG/5T7IVJPs+pPCmR/bT2ePXw2biTwcDJ6LCWXrt1/fEj
tjHdOvhr2auOBQNJYIEqDrjoR4yOGHIor+Rae6ib5G6k/Cuanikmd6vXuspJh4TQ16gSJBWHHY03
XcQSNgznu3br8I3zsMOASstSaGYEWxy21GnfbEglIlsYKtykzojCyb8/1yPu2QBSyZCGa7rC+CZy
5MAkyM1tb2VPuWnP+8E3bmWcn6XO90NYM+Uulv3gyVH/VEt4UbpGSqMB3n47ivZ2illr7HaNXZ7a
RkHzYNwmqb5Le/1nKnqi8MSh+eJuruQ2oNycRXKDKQUneic641Lbzb/Uo6Mlk4yCCJW7sh/ewykl
DpCWe4gH0xppxD2VTs43zKYlWzlJeIqAfzSKmHLgqdcCd01YEinWIHUXNoTvd2C80Pk86qF65zCW
xnySfUgRVnoJR/y6Iywq1lJVfw5r96kvjO8Yd4xVOc8mWw/TQQjlnV7BWnTf+cyeZMLeodTfVaMa
ym4qqKPTuHda79QZET0xxiZqcLji/l17ZvtJVpVJvDhq2+NOmt+5fu6svmRtFGA0twIjYhfprWdN
cLoZECqabSrtV9gwNL31ubVtvOatKnN4R94/x01umD02mcs/WsJ1Upp+dOrngDYNNg3ixSB2reEh
xHZ6Fw549cXwVooaMK7zWBWkwqzyInxuLs40cv0eX7rY3GtBe+CEk2WxQRFpNNemBpUS0tNd9Y9s
wg92wYCZSp4ju4FlwXBGOODdKvAoUQ/Fwuih4tZVpuZ37FbdgU/R3FjxPB5VkXwPqiOP3GDX7h1e
Xxg7+sm+mJOmjGM6OSNA/5AFdkj4kvx9F1qXNscPP4jx12zCY2PxbEjKbJyMn1hMpNXHRDcRpNLj
AwS0L6Nwz9qcTonKoxXWbsx4TfGU+UTSFII7VWDcwElve8Nno7wdxOoJ9XyGV16RqQbLXBPRIXK4
nWivtofhIQM/7dYT6NG6PKkmfKeewUH6w7uZpt055NhbVT2gfXvmoPfI8AzG+NaIbDcPfApDCNEt
OPjQERqwPIaFNCVo/pa2+uI5/MyakoRkhbMTKHLaE+CaZ6Jdo8MiJm1avkBu8rpyblD6/qkxvvmp
/eA3wWOWUiiJ6W+EuboCSoxXQOt71PY4z1X8zIV0worMcd0H/yqX0HUfccOtnW+uxQxNHsacZBck
+kn2+Ufa2290bXy1ZU/w2SswU2D0kpMGyUnqRzCzD0F3laP9pfLwFs8lwnoMWJ/79DjYGzMiAtBO
LbkTMQ7AmRKU52nrGDH2r3RLoThAEwtUKbOnKemEwh8BV2Eg6JHbv8lQ06kauP8lTqL3XbbcKahe
ucnZfhjngiKxjB2JWXbxGdOgu4b2djVxSHBix695wWWus2cCcIbtX3LUjYvJ+gI9zCHetYwpTd6u
XcdaC4N1glH7wSaZucxXy6LbbPGDBBjPZIOzxQzJKs1ictkNl7iHw0wtITDJUotCP2f+JwzuNq2N
ztuWhOFNvx4BrmN2D7lCsX9I+/BV8mRuwTiqVSjlRGZuuLdBc2dn+s3t/tSOPYykkmVR1LZoTlZ9
L4hoTqSwXeKTa6b9Lwmn22+JwzZUfK9mpGOCq925ydPPgMq6dO5fMWmRUYnrvzjEcmdqzNwO05pF
SxUBYaiOzfDUqvbDtwnwGA3NC8WxK7sHwVagasMnkxVF2+Jb5M45yjEmnZP9N0TWHbP4tkICa8zu
nBLIhi/7GZrdro/ja6qMu1cvYe7kOczkLoKyOVmk+kocemNxCgwf66qxY6T6LTGNDV55zTr3X0U5
HrmGJ8MfDhUhZ1u3L1lnYehgu2ZQrdvoeGN5Eb8wBLY42bF6ZnAAOTgC2wgosk0i4wrCKD/2MQdW
6vKmabTFgIexl/3lkca6ZdjW31yNtxMoMPxTgAe1vBkZDNu5JqlTVcUxTgngKqThOsIazR0KgxkS
qaJUEcKWo7rPDJaHWQ5fMzx9ubgajbA8Vo5Pas6924HaVuP8ZRndtuZH9FbE6icdDCpSQlabnstQ
07dfA9DBVWsXxtEwI7AA1MavhJMyADYMKXE6fY7+yGbYbp/E0O4DHXz1CrE78Wjk8ecbpPSnMas4
hEI+giH41e18MAPjJ8xH50KOam311akwiKwEqf9bI4Sd9TzuSdXjRzd3NhtvkVnGPpFIrUPvwNYd
xH/hlM+32SPVmziEzfKSFwpoxQjSWp6r/3THFnIs78XovlK8DpdggDs9NSYMVlShksK3lQp7c00z
MbdbaliOpMsFx7kBcJeE9MEK+5/S9qubx/e1CwJM6zOEurVbA5APrRFfRHOadf5QZ9Q5NZzlZeWi
ugx/dB6JTZURbE4Vey7iAHhSagyxCv7SDMOwMtMfj7JgDOLaPKVdFJCdwxpiZzESZteSDMjqJNir
0XdOdVqzM4rF3YRmxQSGNJ7IkhtAMAFZolpjbKYbrVhvJJTweDk/fc2rM88BOAn4GMQ9sTWIouQ6
bz+YFazZXtC0hCOGCDi9kbmzqWqydaVZX+MuOrmB/AscRc2qtesS8B0z1Z2OPmeU3q+TnNWQ7bff
fRhxSmB3Z2lbmVu7ZebwJTZ8Oi5/pQCJmnbfwN+w77Y31+soDwkeYSnso6r5MUiGZRrOWMkLKplp
JWuS6Rg6Em9gvvMReIHjcxci74LjAoc1htjcq49tyq0Xn9rFK5OLU0wPfT/+lsF067HzwlE/2QNv
mGW3WC0wHad+obIR0r+999CPU9Gx+p4PXfsrxuxRJxO7CI+KDhPVemXbPcSHfMZJ6XnJ/CKhXLNF
7+mYbWmsCiRRSpRWst/9nz9T1Lbx+OmAi8eDEpeLZJuQeCE0mQP62UxJxE6UXECF7k6HhYzB1Ezb
0Y7XllPSv9JP/wEyPsdRoVBT/ummkHsv7QYMIvpkNv17ZYVcSur8BYQ47qmo/qBp9LlJAOmk6owS
dqdpa+1YHUAVdRJm+W2X8Fbialu4PLmDWTlsMkdilnaTngN8bu3kbpoBr55R3OrxB54zORgqQiPj
YixV4tQPr8K8elcSqTlN5+GYtcBXrJRCCVS04Ogm0lmpFt9dOHfTYxOXBGHruF+3Jgs8gTullZAw
g+4y6mnvkoKqC/XTuySC2Frf8iGnSk6D97OMu+5Y74SGbRJEyPj5pr/DEhFtNX+Pi5vS7EJuAYTY
Q8+Cve8GpPIHgCwLs0QDwumicJ/m3TkS3JQTZ5VAb2xc/RZWZH4nzYrBpZ5nnE0XKwUXM8N4p8xy
D8aYa6XFf4fcRsRTSvi0lUv8VW59Ne64m61SUhajxMgUJ5dQ6HHddAUsvBK5oyeV1XNo6Lz6roZ8
RFOiDmLsn80AkmQRcoNk0slGKmOTj7aBmUDRL1dP5hPqLlf0ULFYzShHjSiz6elp9fgLdQ1owfVs
wEDmY8iWfZpo49Ixn3rCpiBwOaCKQsMKSqxHJ6W8ksnumXw8YTCPqLmj8/aSi+ZGuU9/aAP7Mjm4
rMMZ2pHnQQWuhu7QRuS2B3fjSuCQdHr52CdiAicyLdl9Amx0PSr/Gk5NgGgsK0KMLCHnOX+aGm9k
Yk8woqxdTx1Iz2Euc/glRf5cRYS8uqD9bBZZvkioSB+b34hzEua6c4gSSowChZ/GMoaPEplPOe41
0eFz3Q0/4yT+Ibrs+5pzUTbxW684mv0McnseZD3p0yF7j9vC3GaD52+MtJX/1aPLb7DvX7LUfKWI
dECBxslrY2ZMvRZHBbZHMcfWjr5uqjSU/+54/rCKtbIePUJUglTumVUNHcb+otGCqAzB90VVeo9x
uuDcrg7NIhI0mA+z0LoPU/k48ipzHWzCMzF7jtdkFwLd6FWEJ500VdV9hZxEzBHYPofpN5SYMItO
Z1gzKTYcFeoRzRwiZhsUL+2CG6/nwmPKHgxLsG7xGAsOdC4UpzaFShe6dJtl2JQcV21ZzTHFVjQZ
OIv6iRXB7m2gnxzhNq8r7ELQmM+UprJ5DmnTLfTiC8yhfBVHRrl9jLPeLebdzFo2Huc3bC6cjJQy
jd4TN76INiALU4R3z332FVZCVpeQbIf+Ghq7EFpFiXUl4kxYVVP9r7DiW+Wln5aasVM5Ee4sepqK
gCq8PEX0ay42eWGashzQivOWlrL7WEf7oZanKOJAUwI2Sssx4ts1CohTbPnR3wuC3kWHlhMDlgz1
KQvxkMxpc3aj/mnWhKL8kJ11Wfi/eQ78xPX2usjvQry4WL+YDfeaPofUgmOA02OmlsaKO1b5zA9m
XMutlnysHbYcF9RLSqRyIpvgzOJgOmrjupl7MEzUkQhokYyJuyAtkNmDKppzRytgPoz+W53jjOxI
wY0JuTe4Gp2bvrez91/rJ3vD5N46uYj4k9OoY+n9WkrskqjfOxGJk8AL4G+ktzCZnvBWPMSqf6Di
kO+kwUQASYHqEV4vrbAuqkIWA87zKvJpUznWQ02YR8h0b7JIUQElOI35SeSbErLwderZjPY8LZa1
GflZqUptkhE7WxU+mqnBb5iNo+ip0voigHUUi9IRaKAVJRikBB7HRNHGuPbDHvGOKxJhgBxMtFmJ
42gxNA3/18BTOoyaXV0nuxJe9ywUG910XWBZjIbgysd5rKk+GgcEUR8AEPDL5hQ3/D58dK2J83OU
LUKecni4ENkiQ10qbkBknYIfPfWUQo6SIdy13xqNr9usu1evouZ99M9e6/4oRRoOwswczEe3AX8H
bLLADAt/mO0gjQ2KRpLUA1dYip099VDs6z8VVIfK8+jV4YbTmR+u9VQhUjSLSxCDdxeEb1hGVp7N
dyhpJRzzMz3MO5Tr9TDb10z1d1XQb2h7FJLzPTJ+Y63E2mJHnDbesoj35HIXp248bYuvepFulsui
byyM7YjUSGAfHN8hw57Lq01zntOWV5sIj+QUNALz2vH7i2WyFcF8oIzYAnVPaFP+VPD6p8w7m5CH
jdTbaNAXtZe9a9OBZDBsJ5RNQFAMykCEpfFZVeHNK+JNCpKavj37UIY1+bDgKQ+TbC0USwLRUEpl
za2GiBEDFjLfdbyEzSL5k/TVt+gVvF+4ttwObgGABDlhKTIKsaO4e2JnTbANbhTEa1Bz1S4BvOHW
qN70uGlJGhONIHCxTZbYKwPZPw8MpJCbbhY6cidfBoicpjUe5zK9w5Z+GzCJVVlwrFmijlwX15H5
7vbUtop8o6AoxU1waOgjmZuq4qTsHliLgnoRfzJqSbxCaMHH5MWECzRN5KJgGNbTOiULT0YSyk4k
f72RjGbmZpiVCCCkcfHUebQCC3EDeUrBRfLdV4zJXfcxFBKnJn83tVmIiPBx0WbbbUFOGobBVK/1
rODEYWgvsqvOWP/5fo/d31v+f5LMExXtvjnbTUqfgwC1IN1qm2agIYCTgWWkTdCUeg+HVxhhHBbm
s6Nwc6OQsCWm9AHQXljvxqx7g96NL5gCL6/q6B8f7IfeMcyju2ATs5q+vJ5HBc/ce6ESgBD1qN2T
LUzcfw4GNKuNHphuQXqa9xZLwSTYqqLe+CyLqeShmvyAIW2boliu6S3WGKbNp8Iu/3CiweXEWD5S
HLlxHaJosbb/U+hrTBnyrCRdUFS1rYP0/452agodB0ev7qbuTHHQ1Z273yhaMvP1p8p/4tFmkfpZ
Ls9Mxfqrx4DIcqgvze0CVCqtER90dvHh53WEzN10m87in2fb66gT1DOyv/BwGC4sE+06DwYIkjGc
z96o1rP32wg85gn7B4gSfkjJAlVs0jSvNUv3pEpPVko1jZlcWdYLji86LUzXOqPmzGtDO4cwwgMr
BFOrpG0hv84Yc4GFUc1jm+BB4MIAmOEW9W7X5wF6SdK2y9eJ7zA3Hkf2QfDZcHA50ntz2M3kYBZL
OzvhvuD4Cau7t4ge+YxM3Yil/q57ajtMZ92ihv+KafiQ+AxpR9oFM68afJamAGPgpOTUrejR0f1B
UJ9lln9l6x1CxSrc9j/yqfsAorrOA7AHhkFMc5iMJ8eMn0p0Sz96SygAI6UfzM5do19zjCNuMEKl
lB63+b0IyW7QWKq6ehPjm/Ga+a2EXW5a/q+umpUTRjdaDg1Eh9kGmEX2AjPROsKEwyDqWWjVL37g
nrTxWs2kjvjY0MSs5otlHk4qe+cV2XqwiWB47U5kb9JTwKQ4Lzs/3fuUInpIFImsNnbG5s1rDlag
i63KyImF1AEUwzCthwz8t2mbF5WnpyxS/7Ecppa4fiYkjasGlxi2wbaf4BUOuzaoPwoWsYHPqrRi
nVAF8y5shmMS/7HbgaYnHrJ52GXOFCw/5rUXFbtOfUbWrcD+ojwweQm8dfg+eTdtzeHJ4BUxVjn3
FU3ZN9ABKb5y7Mt1FlFzM/+088J8t4ZHj+hpZ+KsR1W6wTEvMR1zPQmcHFC4Y10wktysBbI6MaZu
WNF/m775YnQL9QdSheXy/bRT/l1m8z4poBURPAhLwlUMYcx1e1jAWzBh/KPYumuFdwEIL7lvSvXw
jKyy8M/G4I4S8NNMBIKTYOOqgRGvfnBaIChNRPsOxm+32pEzZPFfG+/m0Ixr118wj12EJNEGFxvR
CD7IrxlRDCRqyqs8OPqI5trAWskydl1kZEgDxnYh5KflO1dD9re5SJ8DGrCX3i0AwKJ+GGX5J+uY
1Uw+4BSLGI0az7G2s8cEhpDP+E+vzpZRw98kkRWuBnoguqDbMfQhhlMRaooHD2yZ386sfVRz7HkF
eSZ8swCJC7NPXT/MY/0mM9wGmQ7+Utu19kJ0ySumE1qZ+0gfYUnJg6wjmmyMMdnLoImuLkwX7Pf9
E+2zLHLAda9ri/tZV8MOs0DJH3OfezyjkzoHatxOpeGdp7q7xjoawIjRi4UC8xssD0hvkZpoWc6u
UcicLVk2el5AVF0S5Kcrb7p23QbRg11MMXhkLEVjTvCQBefIur1JDxG3g7WZuKDlTBy02GR6A7+A
h0NrGl79sJg2jYnvTQhvuNgtrvzAxJ+nOmzo/TKUNC5AKHZqzsHNS5yBjaX35IBwiLqhvDotwfeG
G/qm630CiVTwQb3O/ylf0fak00cLGWcDglyu1eS/GSDwerx0r6YuXLZT4cJGGz6i2LIuwRKppuGq
37t8vesynr1t6+AuwKfQ4SwK2qOX9V+6HgmO2YKsiKWIdwZ+NRznuex3QdW212kcvvsBFoGNIebd
yOcKQifG05Be1izBSu73hsM5HI/72hiNB0e6xY54P8uXiMauaipgo9QaaRt5Y9X7zEqiX9BqRhzC
YrT1uW3rN2UYmBFybGEtg88HEzjl8lnwy7BTHXo3B0wmTR8wbgtXyzXRUASOT2PyDgPAItg4pSt3
QYMY3qZ+edMVWYxspJYk7tz44FTWi7JIAwkC4ZtYTQTZsFPQcm3tULR3WDDflEUcKR98AOPB/0g7
r+XIkWRNv8rYXA9socXannORmUhFMqnlDaxYVQ2tNZ5+P/SaTSVROIntnrvpYTedEYjwiHD/Rfmo
amFLZa/WgWzWLScpaIii1IFMSa71yHGhbDQ/7Deub1aolGSoOoQUzQvVbI9erIFcqaHchB6bThlV
KCL86cZTXqHkSuunVVsVxXduE5ZL6vTUkMIpnJV9wLXPUlpn55RwrVBll1CHoYuF9QsLxog0EK5O
R2XfswdA84YkXDl1eeV5UvCsGMDLJTUDyQtesDYBVei6bBxN+gq9h419JHCXyeXSPLlSSZlfAhXv
6T8lP+KOLmz9WvS3fh/DCEbiG6BqAZFCdWlJlh5guPa9EIsHbfgBNNNOTTyqISPRQoJ3D1A4H8Rj
gxF82EANzyz8hJPgyS39Y9BTQOeSKFbdMchMgELdjWTyAtXjMEbhTFyrqsIU5iALOS1rDFexGxd0
66WxnJ2FzksGrSpGsDFC09WJopPq5+BcatAy3oOimmvNosfU+lD5NN49GkcaHnC7Vi/fLV35yEzl
Z1s3V37WP4UJ2Q2cGiIZwQHjv2yTuPpWBhiN/HNy8OmDmTR4o4Y7mzJ0UMsbed35amRrcGNXPZJw
jqB/b/BiB6GGoR4pu0Cysa5pSTap8I02u7mR0UaRFfeGjumz5lCXLJVvUsJqMNTCNooOeQfzZzWg
81wN0SvwiHXmBqNc4PtQ4vhIoZvkHpwiK72zqnaknHGBbyKMBkv9NfAAjDQG8CXopitRpNZnZOo9
5YN3r1V2VvAZ++624qKl9/qjK6SPyNNtqGp/apyWmYbgmdwEx0jz5AOPX+5w/oDEaJeu2iL6JkCS
LFLMN7GGu41r5D+ooCYV6s1CLJxqT/1sXbrmZfOIhCsIRBQXPQh9evG9b9V3E9ASvfd1V4PGGALn
OsLziAPw4AFqSRWDl1Bi9wn6exnMmc7f1pmzdfXhMcyb/QCKEmobr0HjIexHR/CO2liSF9RgaWk4
DWpV+CfiVGGOmvo8DHpUlgZ01bg34F73MgTBHrdQMGUA9TPz1aQKj4Ug/A4FjdXCC5VTGLxhsD3Q
tBJVFlxrQZ2o0+iqpAG3lbh/sylUZBXh1VYntYYipXu6RT/Wd5+AmHGpKUDlxmUiIFKS85BAuIYD
xm+p2TWOdWsZbffUKAn2j22uPxpYSd1oNFRuChPlCXW0uceqULiqir7aQ2zp3k0X88NKjSoMvYAy
omaLGl2MJKnnZhh6W/1HqSjVjRWgmjaYIC8qtaIrlCnYyYt1zHNl4BLcaeAIZavaR1Xv7bI2poBR
e6hz81qGR5p67RXeBeSZPPtpFQiACgAOdzL2IxSxhxQtMS3G1Zlb/AAzQpfVk+G4P9G3f3CtU1ry
iqgb6U2u0DMBKwejTBMkMpQnXgk+Jb/c5VEiUl6CfZvqISMw9B/UcS007NLmTkjVdD90io5eNqZs
AGvehTJNtlLR3nu9pVwFjhwfc8Eg5WQxBWK06wtsLwwzfHR7SbOHZDhUgb+pqZfCEWUP9+jWunm8
k+hmO47xHKcSq5CSXoBaCz4PZi5+YiFy3Vjmhy73vK4rTLO8YLDrxHhJJYA+Q3xVdMFOiUpoYykV
HQPujn8FzeOg8dzLUIJE2vXKKAMbLylODm1T44mTUFoiT9h6yDEg8EEJbbdNvktUCYXU+kkSvI8Y
azRuhtzzUrV+iOToIRqkJwmWS5map7LF6ZFet54AQjGcO1PC755eQsWt22/wmgkTiggGl64Q4jAJ
fReKxt5otT8sPXzE4WYj0oTMuaOh8m1HOfbneIuABXnLHXOXigMOZMI9b22qfCYndaqzB9wWnZuM
fqVq6Q2yIclGognoSu0uDvljfY0LqQv1gAa/om05QT76DOe0xor2uMM/WJBn12DwNXpN6knQhr1b
ND/Cir8Dzk2cy89FiMQV3pifwiioldKkq5r2VugS5PeQ9dEtuxo9q7knbksNvx/cFGh5cldSuX4b
e9/kVGvoRog+y0iAwJj20qfatAmowJ8VDjt6Do6tRSrwwwUp5gJH52l57DRj34rZGx2evWp47+oA
JNKj2llVDgaV8Uuq8pzDbWFLjiPbaQENzeqa+8pj2SV3mTNyE6XvVgDVyELGtHYTu1T7T5FuvT4a
YcSauZVJ3Pj5PUKHsgcBSyW3JqfhN0FKFTQwjqF5FUXVBv2T58STsL0RjAedhbim7/pDibO91TbP
qDRjqYw8PIQwrtZ5sVXStgV31T+MvskdkLA9XRlsukQuIuK7GmDnkHsRF3BtJArZ9D/qFULlO6x5
DmEVP7sDqqR9FCK7E/8EpH+DOda+Aj6MewZ6bhQ9FUGQAF5Lrx1a1OvYCG6LdFTEpfmq8QdnKkLs
dYkDS6Eg+KRLMJA6+DAtjAuh7DeOijuB6b9WTvzZ5UykQf26oqvRdpAuelO2YRCF61TTdhbCgasu
rtn40dGXhJsIHfdUDaGFe1uK6bsMuQUB8KEJDM1uYh4vDoq5aFn2WbXFZ8FEmUJi+4f9mwzMqBns
JtlF/guNtPGR0p3q/KPWeP0gUIkKcEV3TtKVHb59W1cECA6AT3bY0+Kbjti0R1XErPqPFJ+tREgP
BW9mKTpaNboI5iYwpB8B2U9vw1ulUW4T6SqrH7qmR1ZNjLa6Z5xGhwy5BpZo5FCjx0fkTmzFYy2a
H1n/I3EBKeIYFCAnbDW24A0/RG3nV7AXisj2i/tBTwtEK3DOBgWolQA6TG6s656XUZDdDrTUCpgH
lHXVDpskSX53qqcu4D2pPfaRcODlQb8NniG03kfZ+R6AphcbOvOF4yOiKN2WvA6bGhS1dgTxONqA
UKWS39E6FNLR1GKFH+AObzZU8GGaSMCsECX0EbNIdz6F4ALx624AZf6Yito79NiVajp7GVay46WU
1dudDMKXxQYBmTKvgiFH9Bgp7jo0D6SDKAPagnVKqHjfYIAbJUJRo5tKmlxlIJpdvHUiT/tWAlWS
RHFjdQDD+JNyWIk3hgYU66HBJyekBJmjzdOnQN2B58aSt7FQyKm8kWxGrMHYeXWGxkp3zPv8ADx4
74XeTldpeHE3ROGzpAxCFXclaQhg7VOaXZEuHvDCCwwaLd1gizgFrMREewpINC62GJ52a9TOxpX+
iNt85bH+QlrJDoIAbCHtwWzNB8n9LmL9bDkP5kgxcDBJgwVEfgYu1h4aFC5rXlKISccF19t+H7bf
RbDxGcUtD82SBE+S/phjklWJBpLNVvI9RCBc5N0G6m0nyMKNzIGfmu190YwYK3PPr1dwxg7e0TB9
kvvrmC/rJNc5nT2vkyBf0HzDjCSv8JsF4ACtVXrBa5n/VdiN+hQymUnwUDr34DbqEvIqO7SXb8CU
fgiIsnCo4ydYbAsPvSb0rPTqBTbmykOBUoYhKrwbGhjxdyWpj57ySunLaT/AJl21Gcv/XRHhVsrx
o0yFKIRFiljqcSgKUB4nveCmgU0w+SCxNesnDZ1bFecSXziMPbQMV0MNWSmeQih6VfBOG+A0HbiW
tILWqX7XG8xQ3g3yT+uOT3MQbjzQBHRNRXoPCIXE3fjsBTMqqm999NIA8JOgJgjSDbW757pRaF98
1t0d8Fwx4HaOYtygeS9tLcMPRhZGpp//rRfddY20F/WPeONhkkavkgbxG3IhGx+0EeaeB4GjTYoF
2gI7B+yNgVqrSLLBZ15ET67Qr5HHGrUBVJRfBmDLvnTnSOhau50t+LclYhgNFEoY7Y2m3mhwxVL3
pMos2eLV5EHFus+L+BreLxxcbrPbhsfWKhG5P4Ac8XLt3s8cfESK66BHL0/iYqft0+4tEG7yxHuz
0muhx3wuOUT6gLMfQ6Au0MJkSbBNydXHhg0p9u21OYzI5RNlA+iYT6lQ8wZ9dJPrOn7NoPvRx9xC
a8K5J9xU0UennfxGs30sJBLRpGbbIlQ0bNsk3hjdXqopBelXOZoHyKxYvNKofx98U3iyKIdRE8NJ
2l+X4V0aCx8q1bnK8P5ohAoOW3xLdngdImAyXHSMkBoiDZg6BpHY0W+uuL1SL23A3jgFmgugjzte
1CbdL22wXtQOv3eIsXjVfLqQmgr0XKVaOfqWw2GtrYTm1kF00OREG2DWyvVdJ9wJ/ncwIpt0tFjq
cCW7klo0JXT3ZxILB4e2kOG2cPI+yjp6ENLwpLfKaYjpbEevuaK85mV2E8Lq8as33QPfaQQHAwfL
DsJoJlNHQ6UzMu/Q/kTGIHtLm8YW5Z0I5GbguTbKDBmItOly9EPC5itDuMQElq7jK2CUIP6R5UOQ
TEAgCs0d/OcATeM9WXpHxTTeXAWJa92Wym89D9CBipHsmHY1CLuWHlXE7x54o/0pyCTC5EoojdaU
kRrq4lxeihQxyKs8fxfLkwxSuKYxS13Y7D5dkakeKXJZvU0AU4jAK/naKbPZlyjpAiwRBWTsFfUJ
PN7GEaN3twXIEaNXH4N7r+pb6mhIPzwVwmNbVrzvH8UR3KdbJQ2eBMyyr64qKX3Bk8QORPQbPkL9
h8LKrOr42oyfM+ShQUbBOTfpZaPm5wpAa6KNQ5Et9l9rGU0ChCuR3lSAK7I7KTdcZQkwIg9olrPN
2qNBXkAqcY0DepiZsLtDsq5H0ZPfEGE22vUf6CqNUjyhZD1ZonuIVP77zDtSlV0P7pXcvGJdYzdY
19f0/0ofeR4+Wx+3tx72pVZux6p813aH0joO8bUsEwT7VFQs4gqvPZgulJNFA6AVmbeHANzXuOTw
eA3be1iWLF6kvcLBlpMPkT8w64Eku/tGpFmBf0IJvbStjKs8qd46sHZO9mFA6Oz8m1pEaRCUNTBP
PW6/Y93EJRx2uPmHJhybVmf5ffTSBx6TCIkei5HjbGQ7Ae1GNcARNeng7YpY7e0KNVt30inNKQWP
gCl8Y9kBe9F6kvTsOh1gsQ93JhpkjvdMT9auUSLt2XmJlj+IvG6cBOl9oHBujudOQv4I++vGgxaM
FKkU/GyD6q2HTblyAataDk6xAZ12wAUS7TwHS/Q3QUCxX0RbCnUm7VtcA5QC8jRIz46T3+GLiSLK
eNGDnoBLlXYtUZWrwzeNY5Sr8lbBGRdugjeghvnHCLNTzGOCjIdUPqIfjeLSk5n5O8oqjnkbIUrt
WUfRwZIBdp46FlVa9cbC4iQHYlpooDRq/6owoysqChG52fBwuAmR4O0eA+kTr87MfdZ4vqXU2Vq/
P5Xya4T6fd7LO0E51bw2WnD5NJ5HlO5eCD797g4K6jbxvlPwQVarvY4hBNAEQymGuq88bEw/osCv
b5WeixoaH8NtLL/jl44TAo8QXERws8i4ryOZpxYy2CYgL/EJqeJ94iGuAdi5kcyNgIJr6D9gPAQl
GtKR6bM0RxTKdVa8WeVW5IinZONo4ghchPaQwOTJe4zN0XBNIgx3ko1i8SxJwEJxIOem88jhs40M
BwzwFtmzbaeGuxKRHp7ybh3c0HbehXB5dO+bIL3qpmn3xWfXfsuQKq2LJx0adeRYtpyhcMJWyqmf
w73WNep/r3jdbQf/xpWbPfXefZQ8YDnEbOT3ngarQ3pL2CgdVP0echWv06OfH3xadap6SFgmHe6r
XlNjVNReVzr2tfmro7xAxPnRlsZLmxrPwA9oZgO3jGgS46LnUX0Si8dIRxI7Dmyoazk7D1orr+G2
Q25IBGHjPFjZrR9ldw3CvQVaF7XIq3bwwjvE0CkB4DndGCjbghWQCzsZbxrItVnQQZUdwidAJ6of
uviQAWDJDUBU4NlkVE7EFLtejMwC5lyVJFh8UNgGrFZV7tz6owZJXtdug9EgLTdu5aw7UQbkjeij
IUASRD7hMSjaV6q/EDtAXbYvgNhstXgoqud/mZoVq+ko4sA7hy7F8Nk18P/V9rV1RftfUGVds8J7
aB3VB96Rg/IwgFL/V6VaQStxz8dT755XF1QBcf0vo4fnjk9Vuu6bd1l58/WHf/7jf/33//ne/W/3
J9CwqHfT5B+Yet2l+LiW//VP7Z//yP7f/3v48V//NGVZkSTZlHVdlQ3N0k2Zn3//9kBzi39Z+lce
N2GV5TlCeEXw0GDGKSvFuLgvR5Fmw1iWqaqSqkmaLH0NE4toTzQQBtaavMZe/AgMaAOMfu1tqTUU
h86u1mgo7BaimnODO4s6GVycJ60VlAYdpVvnHvU9lLi2yWNzFxAVkTUkuo4SnIw1gOGDs14IPv7y
6cwqsmJaTKssipbxdciNUPju2Lxea6vaRhxvBQFqh4PEtbf3jvrpcrS5+VUU0dDpqvMVFeVrsLTw
ekQMaNeiGECZ5mccPEAcXV0OIukzQ1INibViKhgKT7+iqerCQIMiW5c2WEO74xPG98EG1O1DvhnW
APOBu+2798thl6JOvqJY6Dn3SR7tBVC3uMJIxlkpFZWkn5fjzM3h+eimc9i4fq0lQL7oPlbFfQG/
kDfD5RjjR58uivMY6tfvlMAJC+l+pIArur3hYIitch35ox2Qx3L3l2NJcyvwPNg44LO93UtqjQA2
waLrbiOsyp1+p64aW92KK3+jLW3x+WjI1KqgDXRdm6z3wZCbCr44fuM3tDmzA97YNnYY8I1t+iE7
Y3N5dLNfy5QsDVkWUxPlyeA0RZIteAjpCPk4OGFDJpZu9MFayiHjF/nti53FGVfn2SR6fWs1FbiC
dX9EjPUNDuEGi0vWerhJdui9b4KFJTL/2c4iTibSKHsB0CPnR2nnL8Z22COBtCuvqZ5s/MVos5vr
LNiYQs+GJ0IDETwkeNa9c3LdI5pecoHsyMLHkqyFWRx/fhYm0jsgWJkXrZHQRl9zTcHvCSX3NQW7
g2YDLYZZudb3wR6K1M5b+IYLwRXxa/DWomgzDMDT0T8J91mqbPB4MPeovCX3UZrJKHqbyK4WQDuL
SPm8vE6lhQWkTI4+NDKa0utYqCCxeS7soBmu/Q9vg30NWpibdLv8UaVxRBcWrTJJmW3ohzU3K3Rm
Ds4x2aI3uBrWsPB3S0fsn9vsUqRJ0jQEqTBTg/WDUM2TA2B9BWrQ1rbG3tsadv6desEpXnPrXkNV
WI9rOFlXu2hXHi9P81w60BRFtURF10VNnaSDsDfgKyVoRZVUVbSy3AoSzjcQWv5GGE3UDVFWNA73
SRjLbBTcgys06FEuMmIeThBcm65cSN3jFp/Oqqbx5gCzIVsowX5dsU7X+EUvcfro4qi3DmD4ILUa
gi+iogIJsApBubK8bGGXzs6hbpBNJRG5xmlKRa05jwDHQ8Vx7uTio4hQrqG2+Ddm8CzIJJ+Wnkf/
E4r6uqIGIzyFwGcx+P4Pg0xSaG3IMXf6PgZ3A/oAaymTFhZYp+fLY5nb2trZWCbJ0+ABKScpY+lF
evmK+oxU4dXlELOnwXmMSeb0edvoaoYHrHlj7uI90LMNtm07WlZrYfE0mL2nn0WbpspU8gQqRG28
xrfAe+qe/CNM3qv+VrlXjnhM7YE9PadLQ1xYd9MMGathPcAqQdLpvl8jfrYP71MEq65Au6zAHVYn
jOM+EYG+PLOze+zXx5vmyEAXnZa+PzmyflPNl4rGXU/DKkhfVddYSBvSmAanG5q0pKuaKY0QncmC
BC8WhoXbj2c6tL3b7uAfs722w33sprpZPgDmFqYhkQuBhylA7ibhtDYsStCXiApSz9OS783Se0Oe
jaAwEN1EKdY0J8tS1kuvykoy0hCtk3XA4QZX8wE9FeQp7qS9v6M7RBOATlO9HdaSPeZ9QACs2aWH
1sxfIstAqQxDlhiyOsmVaVNLBpph6OgYqvDQg/S5T4vo5+XFMrNEvwSZHKgo3LethZE3FfVPB+r/
YJfG/d8IIYs6N2jOMZ7JX3M+9j2UV0r0gPBERhbtAIhy3aeHvx5EYQ3KqgirxdQnQRK5VzwcrYO1
1J8aHXznjZstnF1za13hZFRNUdYJM334oq0LJ7Hkg6g3HgZ6L9kWENnahLyCk5OdbuSrpVvIzNeB
JibqnPyWDDx+ugQcB35mgFAlwItTp0f3fdm8O3X9cnnyZjLGlzCTRdA7AT0lwMoQI7d5eq32txr3
VoCmTfN0OdLSgCa3KnEQGncooXrHLj6DzUlwgehDvrkcZWbnKJYimWDK2Dbqn7fIs0t55dRWCut7
JE/0CNVswacuRJhdCxRAZBCJlmriavF1UZdlJMqeTMXAuRF36k7Z1rtmb15DLqtsfSvu0UO9PKa5
mbMMRVQkKiFcniYL3CwbKa8j5HysMkEqqqHjrz+KoNMuh5l5NimWYZFhDYULkz5ZcR1/QS7U1P1x
7TbUtYR2ZN/sDH/haJz9QmdhJiuONpyTi+NokKl8VFDEEoN+c3kkf94lJ0fTl6FMPlECZjkzXfBm
pY3g/UHdIbIhbXw7Xh/wOMVclPx9Mo7g/Hf3fyN3q6IoajzjTdE09Mkp0qsYXKdBwHUazCV6zzu1
KhYeBjNTqIoWByG/X1UNcbIgNMvVkQGhetRp6tYX0n3e19vLUzh3a2L3KOiQGix2U5wMQxRMJwhH
BXo8DmkY9La6HvmKG7SjNtSq1G10SjfZTru7HFeeeeadx51u4EzyWlXrWR4dJMadhLDSdf0t2SAU
tO7W5ooN8Ehl9YGGlLgBXO9ulu7ZMxnxyx8w2QZODS9R6JncoIVDgrGbtc/QzEArBMhbvbBSZ7b2
l2CTzRA4dZErMuUsS/rZDN91+pZRuLDh5j+lpFg88SRDtf5MaGc5EVg7+l0NQr2lbVIw3kQbTriV
YBc2gtYr41u42TfgVJcefLNjOws7ruKzsK3Tu6DpyZON8sNykBehUTbEn5fXizR+jslWp51hKKqs
MzLZnHyuNkxDL3LDfE0D6GC9QkpknWCccpftyoWJnFkZVOY4jLnKsCmmD+UqLcSmFhCIqiMJu+WG
pqZGf8Xba521NkATLwxtZitoEi0MybQsS4Ev83UCm2Bw0OqJaZxW3U/Irz+SNL7LS9XuxeFYlLAT
8nqXqs5N6D4vhJ45C7iyiagccPBI5vT2gZ+12neola+bt5adX3IP7n/CK9ORVVh5D4DndxlmKOAK
FgY9N8fngScbImyrvtAtBd1k8Q+0z6HwNfLewCwHNcfLY5xJol+GOJldYPhdkSVYNVfOjQamw6C3
+Z9FmGwACYnxVon4foLnPWPnAKk5XLiYLg1ichKU0HcKISGEjMRQ2ul3CvIAC8OYXwsq+cPirJGn
J0EnAnszhbG9KP3U3GBvgd2Igh8pyqeX52uuoson+Xekae4vwwG4R1hDzzXW6jG59h84dNZs6R3F
4vd2qxz1bb0Zn1ywGRZmciZbUeaXZF3mVofewWQmdanph0FjxbeQ6Zt3QQdPZyxVo+YqH1+ijHN9
lhNVXIKU0EemBIPgk2p3+2Gn7SDoMCBOsvXl+ZxdHGdDGvfaWTBd85SmjrDA6ly0P0qqmaV1fTnE
0qxNqkUJfTU/T9B6jgYkd+6q8nMY3i6HmCv8fpmzyU3EAxRriCrDaLbVIT4CO1gPR3Vb7My/3nA8
D6SN+fhsvqIgQlvZZaEnzdEHjajQjo4XHqvjhEyOqy8xJscVSqYRlxt6376o7PI8tWuxv6IEDCdK
RKljqD1AkprwuDCHs3v411LQJmmVl6RjFojcUtMoDvJOPWrbfCes8bg7lpvgJG4C29pom8tRFxbH
9KGkeYJWyX8KgQPoqjKMDBIL+dj0PwwzboOzz4YLRlcMGU4LavHpx6eY+kyWL6zz+fkjL1BfMOnD
TQ6LWEb0CO4irivq9zCHWn0dAF5Enmoh145r+ffl8SvOdCyD5hS6ST6HfUXnBvlDV0CISFKckyMj
+uFXt4aBIlo0PFz+VkuBJ+kPSn4meg3pL8eyZaWW6l5PrG9mpL6hrnhAYB1L1LZScTnBzu1y6Pll
8mvM05yoogtjquM1x8dTF1BwFxurxknsy2GWPuEkG3ZG50itye3NoDEmyu9aV20q5Npz7/1yoPEb
XfqGk5xYOill84BAWecfa7P9Vkuodl2OsTSY8XOerXlqJ7JZyNjVK/mtA8MRT9kRYK45L5fjzC8L
k0PZVFEmm96ulS4wcEEcNVFFuVsHPirIqdutyxKZRLAFwNMkBRE6UPuWfLgcej5T/go9SVkkj6Sx
KrJxHO2MfG8KLz7GiTW6Gspu8Irt5WjzH+1XtMkGd7u+N8iPHC7ufRE+4t98+ffPL/Jfv3+ysS0n
NbRMYyLL5Ic8yvCgezyoCwf+/3C9+BVlsov5UIOEtvIIZmltNKxorMjv9VbYxTT108/LQ1qasnGN
nq3BwYgg+YakDBXXlQgBezHyPy6HmH0NqL/GM9mzCCDDzG6YtZBmUU+XsJMOifU+pCc1TRYmbynW
ZNtGptMW1XhaySVWEzBLHkPgqD4o+j5+uzyspZmb7N4MUaI49LnRDC2GPxCKkm//UQBrcpPBkc8S
EoV5KwCHQ4zCm/JygPmVBurNEGn+yKI6GQLEnsyIIq7q/dG8B9BxJdgYrn1D13Cz3A6RZnOBBtJO
NnTA5tOXt1YImMs4mJWh/rdTKOTJ73A3sce6++4/jXW8bI2Xa7VCsFf6sTDS2Z17FnuyzHEkRoEZ
16i19QgLfB0ejQfcS0BMQ27+8+Le7tNPw98shB3T22+nyFnYydL3U89UPZAc627r7JJxyFQzt/0W
0gk0r5W4cPf9s332Wzydqw3oKkn7Dc0YWZ48iGN7XgRAfEi29Jn3EC3lg3Jqt7DcXuSVZ0dISaJh
tLCYZreDbhpgELhbmdbkTqzVVoUooAtbXUR9xED3fotLlrUwo7P7G6CqImpAKQx5smK1LpMsKWV/
Q+TBEBrizvDZQuJ19Nts6c0yu2Z+xZq2nNEkCFRYoQjwx9amRSS1GYyVYfgLp/O49H77ZmdhJhMn
hUqj92pDj6h8yCDFG8aVKMsQ+eKF3DjX86AM9e/JmzaWMRrPUY+DZ6fu3H2yDT9AU9xVNjDjO26K
aE4unC2zAWnoUbOUqEHr026vV/Lo8x2fR99bigQ9/OAbVIzXGCz+QK5J3buPfwN8p51HnOT/oDBD
BWkDb933t455XRgZWjwLiX9uXcj6iBW2aB791snpFEQTsf3JMNu8joRkJZtwE+B9LeQOZWZdyIZp
0Czi8AS3+PVkVqXMLLpQGdsfY90+uw22GqzitzxdUbXftljw7RZCzqUrGvOmKVFjVrRpS4IzIsq6
8e2sDCqsm/QH3QPbMlM7jaNNiZkBugh7EecEqj8MWUcrI364/DfMTa4KhgnbHVEHYTTOytl9xMvh
O+EzhlswlPAY11YUV4Jo6Y61FGVMZmdR5AQNayuC+TMA9NFk21CfFKtbmM7fc5VsySrbjfqrOmJB
vwapWxXUSpdTsc+hz2M52r80/JMYPwvyUuL/Pft+jTU53+pG74KBPtW62vonaaNduffyu7sbmy3i
Jrr3H5fujb/P4NeA4+DPZtCrlcbU/DRCIUxZZTUcgx4x+YVsP5NAiKLJpkiHTFaVKdwMT62sprUF
Or8Gq57ctTtU5Q/lW/Ii2ekjytFLAX/fAV8Djj8/G1ZhpZ4VpSbWO0fADu6+pL5SrbwciEj1tyAi
X8NNVnvaYfZQ4tqGX9oxpoJd3V7eTTM3vK8BJgs91WqtRxJnbKzofySbYd/sncd+OzILshvvZiHa
3CpE6M8cH5r0qczJopBg1IbaqM3WrqND+tCeoo2w/h5e581qvN1Z70uQ5NmAYBHHKyWIRGvyuZxK
j5DiN1K4SQV0PDBv2wKBEXthXHOrgt7Uv8NMPlM2uGlYZugF6Tf6zr8qbyLc5h9HoIC8d06L7ZO5
vXUebvLR0OBTwl6leSlXubtpU4WzUqo7G3caY315aEuhxp+frXes3MLSyuNorQp3RfNTJ5SJAfLl
ILOrEPSrREEe8AOK0F+jdC7lFE8cQdbXw9bfAxy3ccPdjj0Af2MuRPv9PiVbgB8A3Wiybsji5GOl
7tCLlscW1uJ3S30JEiQIqh/RUnafnbmzMJOPBL/JUgtWxRrUKi4od3gZb5HoXjhDZhf4WZTJzNW4
MBZiDWnayX6kpbjKNGl1+eMsRZicHKnQVH6N1sZaSeVvo0Fk3yYLLdffH35fv8gkLTiWjDychtij
2n8gFC5bd7LwqrnXqQ/8BvmVywNa+jCTK6CPrlmAwx4NO6gQCQ7M/S4P9YUgsyfT+SqbPETCyKpT
tx4FLLfJEwAHGZG8rQAfAn02bRgXNoYMC59qprX2ZSKlSUWgLUXsigzUeRXrRv4Yb7k2Xjl7lZ7k
qv7eQF9G8W5n3bQ8af9/ULgLa+XPNv5Ztmi7LgzwAMKfBSc6VyxWvr/9Ox9PH2kzoG+0Ke4mzDzB
z5QCijDiTIaK5M+9gH7+5SAzlQjm0aISSjWU3zJthuLmUaIbwTw2b+bO2iI2k2y8LaTmNxjF7Vtn
J3a7t/ZIM9Ofsi8HHxf71+fel9jTb+jkiHFAu8X82E8eXR/NPQy0EIwZZNtBUHiDCsvz5YhLw51+
NgfEvmogkrsOtIgeeea7KrJviCplcgtVToWjXuhx86RGMKjdpg6fHasMN06LYrbTRVi5aaMVYBF0
3bXpUQZP9fgFk2DroVarpX7n7Pa1KF9wi1A0YwpI9umrtU7CCmiVLaqT2IehrLcwIeMR8Ps3+BVj
kiIQ/a5NseOICA7o3/v7aFvtC9u/1lf5Id30+6VvPgPeGT/6r4CTbIE5et65BYdFcNC2oe090rIA
6wrVv1tnL0g42tZBfmjbv9zwki1gbJRKQB3+jtw1nTRyTBF9H4RNY6Rd0aly/W9dIi7s2rkj9zzO
9AwxUDKqdeIM2U3uPhYycmDKlRd8Lny3uXvYeZzJQSJ3kosYQBStizc2Cpfzam8815vBjqlXLvIG
51aJKipgKUemC5iGr7cW1NVaXCbo8iKFs6/t6lDujBPWGCySivS+9PaYS67n4cafnyVXHOZkvdG5
ZCrNz0xcC/X9wuzN7azzAOPPzwIEnVYNjcsiFPbq0QOTEd+4WD2v4mtrh1jiXjroz4tPgqVJnCyN
sE+LvCl5wek38HKvETqw5adyi5HzdmxnLCHJ5rLr+RgnK4R7JvbsPcdylSjeRqPjsApN77nu8ZAK
XO/exVfk8rTOzuoIJKNmoo0476+zWipRntQNN2inl2594bXP8hsZSZPLUWYXx68o01NDoW8s14OH
Ql2jgket17W6kCtmasckC+pZJlKllH+my92xdITWEjZXs3X34hGziuuxShjvhpPwUbjgoouTvI/W
9An/+tg02HGo/SlssyljgwZkmprofK89/bvmXOO1e/n3z2bfswDTRorjZLmj4z823tXKvfB9LMRb
tnobujuHh+m4nfv9X+8VUkn7NappPbzBnaqOs4GULzF3ut2BQ/Jja2Hu5ta7BqgEYqEpSpY8yVHI
Tcl6gDcves8dlOafVfMcIGKB4aao/7w8jUuhJvkpaVk00Cpo4wndg4ZAapi2B9cUDknUbLIifLoc
bm7Fc/wrQPRRowb18nVf1X6CXmbt0DqxdkV7jWnl5d8/Q3/lAxmWLKsW98zfMKddrkudK7JxzRsM
EWyk+IIVEkWAIzdw2HZ6v6l2xmEh6Fw6PA86GVWmJJLfIT49kgyTg2qPGgUZZix3qK/LW+T8Nsr7
5ZBzZ7OG1gOoWujv9N2+zmPcAZRTKp5DrY9M46Nr2o158uvXy1Fmn/jnYSZXKmwsByGQCKOtmg2i
EusOqlW0Sg8w0bf5/nK0uZx7HmySc72wrnOAUMhn1MfMuNeqB6daAvHMxrBY0CoiJEiRTNoyQoVa
cp5yp6mso4zdkPxNle8uD2NuiY+dEVQJLE0m7X79NFjFN2KtciDHKJrjlfmtcLylVT7+mdOr7v8l
7buW68iRbX9lop+n5pY3J87MQ7ltuGklUpReKihX3qPs198FdrdUG0RsHGkiuh8UlJgFIJEAMleu
hcILEJ8mhVazLYwp6fIGAusUA7z60I/zodi9z26qAGycohsML0JsbTHOXct5mdfg0vGK/rpO0GOw
nozktoDgNHIwl6eOtzompRXR0bqI0MdMnayOSd+icd8j6YMWXRXafakJnIy7OhsT9Oeb65LewTdk
BSYSMuyhXPFMpFiQMOVOGDJ9uKJrNq7ojI8B0j+C+U2mgivRHuXxExLCUI+NvzVqCeI0R5CH4ZrD
QaGg/A5XsJn0QVlKkIOD8K6Xt08OBFDW6Bka0W66nOyR+L+xQBtbzNCAOUMWDog+DwLhkLMswFEM
8qnwvzPCOJy5QtRTHXEk1SqYbFLpVJmjO/fTb40FhT601ht4SFFn3HjCasdZkckwg4pXXYDFGB2k
y/PlodD4+GafmgpaH2lHEHohzm2kmWYUagMbnXkAJ7gbxSrqRhFgOVKY5e/62HAvG6Qx8pJB+kGb
QWXVKPe6hAUyRjDPlmsYycldAu1ZyPyADcE00AQ/eqPitIKty2n2QKzbDJWJ3nFdyj3QdH/imyA+
5hNA+Q6E0r/sU0VgjbuLoZGI6pGsopDKBAobrH8RsVU8TSvwqK36p0gzRT0e/LX7aYOJFKptyuju
07CvBhNU4isU+sawRLo7t5eTrBd7oo6Co4Mb/zbDYlwykZS+HyoMq87fFVbqjeUHyRK8CLhTByCH
hePPQX8a45KGnSaKDR53b4EGZgcKNUPU6a7SDfrGCTcmGCe0mr5a9QEzJ++aQ/Tdec6+QJwpDhTI
T32CMo67Xi/u9LnYJ0H7eTgZXnUvupJxF88xccyjYqVZDuMgagVNUhmUnB7kfT6VhfrQVNDbavun
dBnvZquAggZxBHcy7m0JPFW0TIabLeLx+eYroBuddgTjphA/iJUqLkAZByhuBJADF3fdc7ecBaYv
RwHll4WyyLk9gFh0MKBikIgmlGsMMTnxS8OzdgU0MPe/3vasItmlqSqm0zRMjfFOSyl6yiCMOU2Q
OwR6RprbAN4sCP/cJPzWDpNcGCXZaHG9wuUmBG2rD4J+PwNbNChl6jtU5gKQvlwOmtxHA3jGTFNz
0JqMc/t8ImMD7j0BJuEt9+Mz5Fh8VGbQrAYlWONeDcku9lvBoc3b6VuLzBhtMkvtAnE9z7SdQ6U1
V3kJVOio7y6PjLfZUSyTQUpHQcIWc5S2paGSau3wRs7mq6rUws7WBKGYOhm72bcmGKdPJrsYLHqj
rsx9rF5PsuwWxpWUf0mX30mXWDitsfjo3wV44HyZbMUGp9+Am04DaugJSDvQx1+eL+4W3ppgPAEC
lEoFURaMBhC7o+ZDlNsbwHAPEpxd+VFMaMRfoJ9DYvwgM1BELWtcRxsDrCPTh04TeMDri+bN+mjw
astGsH/TqahJC4TZ+ho7FozerpO46Lj2lRD8bF65q60gT93kBkIX3uQfIYV37K/iz5cnlTtG+J7l
WAYtgDNhqkOpc+5qLBvRTs78UMXvLv9+/vbdGGDOm7KJ0PU5ayi+lAGkCRfgImhvGrglIfboaxOa
oiHqJoSViMbF3HiAi7ClcuhRAI36vZOg2JQ2j5eHJjDx2pG9uc4NMurcCtpNvLVXvgx6HULi6Pmy
CW4kgncAL4wzxGAZOVXcMzLod6Nmu/YBgdBHTsW8hBuLdzFFTe6HGSZMENsqhqjXkWgsvCGwntWX
flfujJvoYJ9IgFx/mNCbQedS5pZUFkV4+uvf7IKNeTrRm4lsocsHxT0LADTyMANw14I22gQvJvil
oftF5H3f99AKvS96SHKDJ3H+nVkGVQgl51TBzMM80lQyz5NBlQ0mCD1R0TyzPiSgg728lvyj0wB+
0YAhEJMwLik1MtREMgCDlt0AfCF680P9zvRRGNwVwfThd4A61k9zrHu2KLfVU4tZVTNIuRSHJppE
mQ7uDoAeA+RJMB6FbVQbY11JDUvBnQpINKTW4gA60Dq0qzzdTd8n+zLEPWE8XJ5H7p4AS6GO8hpo
Ttn7gJPgbdGDBtyLrfxeldRg6dtrIou68DmECrhRbeww0b/OB71TCgQu+T6+wZ3UIV78MN7RQwdt
lH7yAkkbLz/ZigtYTSAmtaS//82u2NhnIrO6Frq6lvSmlavQhIIsYXucpE+tKvBL0XwyAbpRuxR6
0Nj8tvwxgeqH0X4p0i//3Zoxrg9Zk3KUcrydTHN+cHQcdWXxvoG+12Uz9FMvTBlbsnFaA2yZuDB6
0O1bj+UI5U5TStXbqB3v87bLjmqxtOjEJ6LUC3cj/Fwrtty/QLWqj+hGmKzh26yp122dBZfHxn9Q
UJw/0ki4gZtMlCyUrLaqFW/41r6pDmrQf0MeewFx2P/pPcEhc6Tu/9McdZtNUE6gwixXVBglOWnP
kaeCcc4Ko0C9xlUlkJ6bEFIzng0w6i7dTc/dlXkb3ULJLxTtQ/42AD4a7xo8p9iHDTCqs1kOGUSP
a+NYtLOfyuYxHsFqUoq6zPk74acpZsdLKZJmKr0Ltej0Ha5V+0CiB8EqalwX/WmD2dWtWk3y0IBk
3s6O9A5LqxFF5BXf25PsD7fpb1CiYR1puQXsELYJMt7zdTSKiZQddMa91bm280MH8aDLQ+JtOtB7
4c35+j+bF9ahH58hBEO6/IQaaXEc7VADVKA4Dbogd8tbH9CVwfsVy7LRj3I+lIhkujWliPzVmu2N
Kt+NjnLVLlX4GwPS8dCQHQUAShZELk+4Lsa6gwMmsY/r6IQFSKah/uzqkLeH5t1z5eQCeAwvfiBl
BWCUjWMUkM3zkbUTUEFER6xvtOj7pA+QzFq15DcOThsQYR3HNfi62bSLhR5HrbQxLj1P7myAJ8HI
B+kcRd9fnj/uOw1aZKB8AykEoAF0D2xCRx1b0Qjll9YjY+donlFAOAgKKum6cwZD2Y9FMj+uCdQY
5tTRIVK9zk/zLEvPjgU5i7Kbpd9Z0M33MJGzN2Ij6Sd68TInX6tHsCDurRy0RPFVPl85KAAIJoC3
yR3FoMVoBygkg83EO92QkBVsiJNXHZRwvAUPi6++s29R4ARjBTpkLhvkuc/Wnno+4TbEzVtCYSaO
MexUA1JFuagLnLf3tiaYNdWaZp2lBR6qOh+0WHsYjNTL9ESwUtw78tYMs1S1va5SoiI8Qu17L1nj
QY4tCDtIyy20Ob0iqZ4LdD40WnOS7HIfpzUU6hcfrdaivmbuuxWVaqqKAGC9zEaBEqiPqqqQdrII
9M36/qrUoC1jQnq2th/UekaePrkeaGeQbLrThAYdtfTGrr+SR/v95eXlbqjttzAxvC7AUjND5xG5
y4jC2ZS97ce1O0oB8Nw7NLMLUt18g8i1oeuNpjDZSmwSzWgiy3Bfg1hgILmQa9xBx+P1orvsRZTc
XNfaGGO8t87lCGUXjG7qTinUzjPptM4ifkM6RezVkALz/h4R47+DQmwwvyHZFvefG+VzMn5V1Gdn
EJxQIiuM+y6TBvr0CHe0KAGD7HRQWiju6vdE+3DZI7h2EF0UWQGnBsBy5xu+rZQ8Vqisjwrtlm64
khXDtTPZ1VdRPxA3tPy0xHZk2s2sZfECS9AifoEw8T3kMwXRi7/pATt99TQHbWjno5mMrlrNosEV
z4DiNxrRmpxcpYkRODGayPvxpuvzIJbKYGiHfZp1e7wLD23Vfrs8qW+HitckGPvQm40+OCBgzj8j
M2dtgK4qVATW1s+bHswQpn/ZBCeqaKg04hSmvx83GOagH6GNgwMXkbpDmi/x0OqHROkByum+4qlu
+a7aGe8FJulnn3v+uUnmfQd1RGcqLGAqZaQdpidjP3/WD5QdCnL0uzkYb6icAPLCO/sRWdvLxt/6
KWwbYOBE7gpZAo0Zrp0MkrKU8J5p+pQmhwwY7AEvTBHOkrdyOG7R54L081vCNyjKYHPXKHygbehd
ZM77xDAPl0fyNkjRkfw0QT9hc6eR8elZ2TatZ8UPkfQtwULN95dNcJ0DHU82YGUKJstkrg2IfQ0B
2wVkzCCnQg55MH+Q72avPbRh7oOHYi8qxPHmbWuQjbwL9MrbGQVpEHj4coqR6XkmcAGLN3NbI0zk
JR0krnM7a3E5qfrd2ORflyy3H8cSG7pVizlM51x9IqWTBI7VZbe9SaSdNC7vmjKCfKxlQOI7JlBb
6q1iHxV1506NORyQfJofR6czISes6Ff9EpFdPpfd/aRFoDFck8ZdwQQcKJLqeMoKRSlryqDbUS5l
mGdmfLLGcfak2Vw8cCD30G01oZ8crZ35zsx6JWwX0j9AeVy57uVmPeRGlemuNqKCMoxN/9IPkFzN
U7V0QYum3ha5IV/FYGUNey0zCJUKNfcScpoPDQSWr4dletGIJCvQmLNLdybN5K0jJFgrJ16+yNMa
felzuz1EU0z8RU46r9eSGRKp2ehVRRvtjbSKnvS+kPx0bZKDUpfVbjbTapelKoqZbTGjEUabnPez
pjdBvRIjdGKIEAsW8zWDwgYToPfQLGwDl4FK6vk2UFWprVsdV+lXju+b/NjtIVe6F3OKcQ4FnGsb
S4xvQuyqqroFljq/Oage9BR30YFyVEI4/dRdi+qnKg1Fl0bGuCnUpeOiBX8jVSVRv+sPOShSjcPg
9ZBd0fbjFSSVj+VecQGyA5MriL9uQM1JO/n7O7FaFS9ubgfPRBuri/QpV2d8TGLsrPGDVThu03Ru
PNq//lg7n2e6fX8ENvWfBO9OnYDBzQPNkw+8VA6iovxj3QE3Wxt3XRSbADxIL/+0SKUXeoy/CE0y
Et2omSibzA0UmxWnk/LjS5R/liDtbKoVmYrJGyFRlKC7y/xYkLsuoJJg8r6V3bXyUNoWhF26sm9W
njYuor6CzcrCyUe9V+zMBgpbB14e0sZhiT6HL2MwHYCL8JPH/NeZjjHl4InGRUAGaz7bbyOpUNYs
yg4JhpxA1pygSRiAWe/ysLizuTHCHPvN0BZVSqlfer2+j7vKl+fxaY41wbnI36cbO8ytaZ4jqzZW
aG/ibt0cyiALQdmRfKDiUrLfvgO/1sPlgfHuM1SjDgAZFWxdLLWWLIGNZB5HKsIU7YadfVB2/YHs
RHlH7vxZQIbhKAaEgy2MluvUa5MBriFJJe/mdoBGIxDl3RBcHg13/tBlrwEuDE0ICBece322ODaS
CPA+EkEsZ4RUVuRDka4PqsJF/3GQC7teeCMDKtXCrUy1FJulx11rkjutBu7kaq4OWjq9tLMeWFEl
eAvxLhcA71mGAQEZ/Mc6Bo5gAzADdE5CiHiS2ju1zgU+zjOB/BIAB5g4y5TZ08gsJaOcUVJO0sq1
wHXaiGISLzZsLTCr0xhmXPTq/Od5l++Rx5k81H9ujNc2hua6VwT+wFsc5B5Rt0MeUIffnbtDlFWT
Wcg49hr9y+xYnkI+pyiJCpyO/hY25G2tMMOqFruUF3qMjyE0VlC3A2YjPiA5hp4kKBxftiYaEp3j
TVy3nAotMBnAr+aEqK59TtYZmZx3l41w9AiBo9hMHHNkmqoxFa9WBi99gVinT4MDDi/055JA2gH7
70Veci8CYHPKhNi3IJOH1hMqx0AEnY8uzesWZK4TLu1HFAnzm7F2NfQbljsJzoKmK/sLKoQg30WF
EOiHBzHvOm96AQ+AJAliCGi+mOlFyi+OHIWeJsrzat7jZjs63y9PLi/k4njE89hUUERgIwbE4jMp
LlEi1HcdWvLy3RTSXjLRHYw3kq0ZZgnnJjKMCS0AXjZKfgx9CKiGT+X95bHwYsbWCP2IjTe2aR1l
OsWj6LkSpimgN5lI1orT/QQQO3IIQMBi1t5UECZphjRspCAB7svedGOATwcqozR/1t4lD382isvC
Tc2LVVurzP0pnmKjHixYhToUhN6kB1Vyl4/9x/Kg+skReIZC9399LrcWmed9UelOYkqwmPXXg/Sp
F9E+cfKQ5xPJXGLkOeoy3ADoI8C5pY+AFCxyBA33WkAeRUzWPM94Bd46KJeBSYXZSImCU96QoTUO
YXd/ntqTmYuQJtzTHs0tAEVTtMkbzZ1yAjOdNmAnVc+UUbgKcb/wqn1+omI4YnId3jsCdSU0IaGO
hTDFOHunJ007xmgPcUh+K8/k1lZnP8qU97meepd9gfs03Npi3C9X4fEjVY/scNdu3F5PAY+ohyLU
pxGtArneH/pIQ31wAP2paa7tVUGEBQReCNl+BOORaTvJDi2wenV8XS3faa9Fr3y+PFKen6CxC4xZ
gC+/1f1r5l6ZpGTGpCqJu47HXv31VhvUam3IPlEJK2iaMp6YKkuj9BZi1DxDIilJPDI8lokVXh4H
d642Vug4N5HQLuy2U1Mk5+bpQ77u0vGDPT9dNsF7VG8HwvifqQz1qtaoI1T2fuzeNc07K75u8qsk
FZHtcxcFzQaouSmQ6mArFj1kwpNWAWuUo3xflK+yiCWDRhr2xgSY7o/fz9yYdMlwRugpt56kfNea
YEgC3NlRrNzP7d0wfP2daftpjFn/crFryapRUgezigJyzi95ab0Q+iBQ1pdUUQTlHr4j/DTHOAJS
WUrdUNxDAQpwaUxdeWjdov3lGjcK6rIKaDDmEcLUzM12dNYpUyIAOdrZvO4TNZTUXhCDeANBwdUw
8ZjXQXvEhCBowsxZMmGR2i60jNvYeBiG35ir19YFE4R7eLcx1z29TaVZVpAytfTP9fDQtgs6oYLL
y08/k/U1tCbSPlmUd/C4Od+YWVU0hoZEp9f0SaCARTRrQm0+oIYluJlzMEVYE9znDFuz0RxhMCs/
gLs8zXq8Awg5RCBVssGpU9oP9fzBaT5I8kdDBalpHRTV4+URchfKAl2Jjlsz2q+YEVZI6mpLGqEa
Z6W3aHxy1dX22kUN/zszzGlQtq2DVC9eHtKc7RsCuWtpCLU4FawXfzQWbVFAnRh35PP1UpN2Bf0V
fCJW93VductytYIN9vJYeAHOwSP3byNMAAKlSGwvSP56LZAoBuQU00kwW1wLNkooaLtDvsNhXLsb
otWWaO3dVD6u6m2q/c40/fj9UJo7nyY9SkktRYAQJKuposDmdLsotYBpXmxbMFm8c8fZmGJWJJkd
RVojTFYkI/Flho66h3huWMyHthfxQNJg/Ga3bmwxC6MRszeRQf0zRYAOQrd/lAKCNuzl0OyiQAQu
4Q8NtVK0jKAZlu1j6kgjEampccsHksuMv4452lj3sfW4gFr5sstx/Zp2TMEboO3JOoTTgQo7t7LS
K5xDt0ABq7wRU6RwvE4BiBfZDjTCoBuG2aONlNtSMuLgrnKk1tfkDt174HspO28ZlS/xkL+HrNhN
2qBqE/d+GzmeGqX+OILaISO/nrI6+xbmueHEMlkqMuGd3jwZY2hZz788oWe/n9lhmdMUPRkQj4rC
9laioGMRKebJ2l82w3s2ARmgAoCFpCSk7ujCbm52WaIXSRvnwKOEWoj8/c7q8Pr8M72jP4gqzJyr
0Zk1Jpg7KSg8cXMowexqfABRtu+UUqiROZSyesZdQg375tepPij24ecIGa+JQNgIsmAgrGRbDtM6
DqdFuRmyl8sTydkAZ1YYfzAXq0rqOe08p4qhYKKicFcGhiSIINwdgPI42pwtoBt15rbXOtCOhoBk
iR7xr6n6pC27y6PgkJFhsjYG6Ads3MGex9lc86ZFl9Hide9zFUjedW/6zif5OXpOTzRTn/tmDHpo
URZdNDbGE6FIRkAkirFJcxLGpX2N9n7R8GgwZwLw2fAY/5O1pqrRiVCg0YH4uhESfT8VpZu2Jzsu
/GH54nRhLu/kNrg8r/T3XrLL+GAfW70yThhbmuXlYSygbSMtw2lF37pbqmh3umyO64wOmBfAzIJn
CFv3iCclTjKKDqjWGxlgQnI0RQBbXnpCgVrZDxvMWVamySJJFmxQaerhUxqMV7pP3aMEBkE6jCJw
ANc9NvYY15+bZEmXte+8MboepefCFNzWeUsEHjF6jaYMuWz/FBBfGkgjcQ/ICeqaBGC9EjX37sZq
C//y6vDqxwrtv6WSzYBvqEyswKunaOwB0K+xG/aDcU9QbZOvDNAeoZ1bLQ5qBE4i7TbSP/dGdGWU
V60E4WW88HXgjcCdddSmoHuRTQhMSg92dySZtLOdGXjL1Z2KVfC5PGfafi1zEtUZbhe2JaHRfElD
QJV8dV7wCBA9yHgPjO2ssPCxNo/yZgZlsKePyJIkdbIHxfp3fTIfHEI8TRkOq9rfLHIFASMHX4M6
9+V1EX4BcxXULEK6dcGZ2/ijr6L5MD0aKN+okJ4WcQ4KJpUl+28n9JqoCXBsSt+iUPSgQKk5G3XB
iERWmD1TVmNkrTl6TdJqhazP6VUJWNTNy6EmgxeDIQeIOPRZ2RoTVKdJN4F2wjWzDaCxdt0cMoj+
HoZdEqZe8gQ6jknzVHAxV54QNMYd4MY0E1e1xMmK3AY9rmrgBgOmBQJM3jwJLkkiK8x+XcxMGxtq
ZU2doK+UK8toAytrBIwOIjPMRoPKX2/1JdyvXD5F5efEKj1TF2RWuPe9zWLpzMtqmOZ6cTrcW4tT
/xQd06P20AGZkt9RZk0RXJdODHvsAQmHSjVwwZC7Zs8Is000oHWxoeI6TFrjqc3Mk1mpL6ukf5Jn
7WjkogoiXXHWJG0tR85FR26HffMUw4oaGwXfSd3eJIY3zFeJfb9GpzGPBYGRrsclU/TE2tyVEtMo
SafAVHGg7JNUQTPZq8J7EXfJtkOifrOxo6b1YsHPK49kp2hHi/4gwHdcW/EpFW4cilaN54evKWsg
oB1NYzEn8ZpHplbjeKqruzm5WpC6tuWHy7FWpZPDTt7WCLOnFJ0knUNhyXqZuSr095bxM8mgp1W9
R3NhbweZ/mWVb5recKPxVEmTmzRBrx1BNrf2ljtH6DPrPprF6MXde3tE7qlP/dQQbRfOhZHyPwEK
rttUiInZk6M0OtZS4VYAAq/91KRI40KMDQuN+2MLCVOkKNBx5ik1iEjGybs8SZw52hpnmRGrIVYs
koJkT1q123myToYsIk/iORdsICeB/5DUY1HG0yRHhZNjgIrRu7l1nGTd721wnow3TnI7yocerdWm
9tSgP1IXIRg48QEM8A6ySJhf0IUxsxvrlJNsKHGHBFHxMg9+W31cstDC5VGOrqu2DC9PKOeOh6Sy
jCo8FZmErNb5ThrBx9jXFtJWTh7a+ZUzfFXlU5ndX7bCXTYAmAE7MlX9DZplypMGYo5d52VR4arK
11jyLxvgBB4MA4SOlMAF1IjMqZeoJTAhtNSZ2Y+OfNL7l7W8Bqg5iPOwBei1Sp4vG+QhJs4ssrt1
TvRWp2nL/Ht8o4XQqvYgFEgVybpADduTc8Ro70XkiJxApOJRDhI+0LkAAccEvrRLTD2i9zGjvVeU
B8sa3DrqBJPJ9YmNEeb20uVVsxQKjKzO46BNrq7e1PnHIha9XzgH09lgmEXr17xeowwH7xBVje2D
6qI5jHbvgDlGkTNvwjTkrtybXy8vnWh4zMqpcYJkaoqL5mjuhyLoIIqoyB+jpdtdtsMPJJt5ZPay
MvSKvPYw5EgZ1FOz8ha1neFQlCNK8T1BkEdN534esu+J2vbuCvImL5llkJihUVlw7+XtQBBj2Srt
/jTwRD3f54VmRsmSl9BXc16GfLfWItgGzzM3BtjIPFcGKNn7ufR6dEWABWJpA0VYp+ROKaCLQIag
Foa2XMZlxqEBfY4+YErr97QBuN2B/pTs7NiXQ2TFQ9GjhDttG3uMr6yjhpymCXvpEvuLdlejJH7Z
S0QWmIWxh2iSWxsLMynXlvxxSgUgPJ63/5wxNOecL3w1LoldgokHhTYc0RPtD+umj4r05fIweHsZ
gowo4QCYAeQO866q1ryIILxVQY4zBgR4cZP6a9sFWruXAG29bIuXaEFr3U9jdE431z+7N3OiSViV
PqDCjIAHBesNxbYrgbzPgBMT2OP5NtjIKCE+jmU8rs7tKaaeS5Fu5l73TF5p3PWP/fRK20VeoOgH
EevqWXTl5K0bulgQEVCPB10HM6FDFKNc3VNctbKbou92/d4afAP1McHYeAu3tcPM5aDFaInI9dwj
z81huq9OdgfwOKXRrie3HcCdpIe1b6BTMgoEpnk3SRDnaDgEXjurmbuHPsjLYM8rlfcr7sogOuiA
+km76lh5IjqX1wQSc7lWEfdk8K0gBqLt73wJpbW1C7UHtGU6Gj7xcX8+yZ7iU6ghIkioPCilW4KT
Ad2ovhLM3hwYXu4PENXoPy87y788dN7iAlGEAgOEJ01wUpx/jaVFQ9tM+BpU8320K7iptWud20YS
RWVedMG9R6EZT5SIWM9FjrVqwDsMGHGjeRIayJRccMrx9sbGApujQsyfpKyrOq8wSDADNiDPrm59
vTxfdIOxq4edYAJ3DfU0UDKcz1dZrJPWpBVa1Bxy3c39IW4KF0BEP25zr9Xx4lGsXVWJIJXcZdqY
ZaI/qdRMd+qy9lJdfSBkQQuTE71vyejJmflyeYg8BBhlDv8xRibIRLo6E60FgA4aH+/LYN6PcMbi
oTqKqgr8FfvbEMqg55M5VkTu8DSEAEAL5+v3gNR5qvbt8nBERpi9bVf20i85wldaHm0Tx4IaDIqo
mnt5fdAWcj4SPSmteBlQ/USO1M3bFP1hV9J6a6An5PJoeHlQdLcoaOUF3MN8Q8oAZFxUK10EeB7K
mo4k30gdmsjNJYh1PSij2pcsK5gIOc5O5ml2Ely2zxkoEorYwSbuvMC00NneHHhtmWqDsUqA6sfo
gqul7Dgo02M8WLeKZArKuJyVQ74feBYk3SFoxL4IhwLaL2aMDd1Kp9T8EMcvmUjfnROVAKlE8KM4
TnQ3MK7eDRCqX1ua6kWfYWrf2nEiWjC69EzE2JpgWcnMXJbKNQMITN7RK0J8rPamG7mxBzSd8HSh
ceCtMQoCwpAAO2LCk23PNvpmASInzqNhHSOMSA/seCe1h2H59ZQoDkzgwBTwYcMjmaOjqGSrNUHH
5NlqtY/lHqKuq5d2jcDjeChs2EFdFSNCiwj7YOg0h8wNZXzNn6h0zbCr0ArwIfeWWzWsguqxOCb3
osjEc3NVUyCEB/SmDpL5czeP7UKOgGeBOEQJhA50L8wrG0wjc5SKbj18S+jBxK6ClAJ7ADegFzH6
CXkkHByD267pVWEh72GvO1WJ/YI2vLbttwLP3s5RXGcdr3VI5Y32+gAyyiAr69usEbV78zYecmrI
OgGECTAUs8mjuowWvUL+ry+vJjkg3amPwstxhBfHIEyqAZaC7Bx41ZmwbEp9uVgxKldDgyt69LAM
udvHaLAo7wsscF3ep85nMP26udA0dUxmk5yZZoI1iGgXebKA9FmO3Xuqpo4KHt5V6JtR/WbXfohF
zIic+TwzyOwUmaSQ2jSxUxwnvStK6x5dGAerzQUHN8eVzszQYLeJzbWTa0NSwow6aiFant06OaZS
clyX+uHy6oksMQ7StJjvXkOubjSMLpCIk4Z5V0+3sTXPe6Te/pJX/n9f5v+Jv9V3fy5O/5//xZ+/
1M3SpXFCmD/+5zr90tV9/Z38L/1nP/7a+T/6z23zrXpHum/fyPVLw/7Ns3+I3/+Xff+FvJz9IQD9
LFnuh2/d8vCtHwryagRfSv/m//WH//j2+lveL823f//xpR4qQn8bqGyqP/760eHrv/8Abf1m6unv
/+uHNy8l/t11vb6Un9N2+PbmH3176cm//9Dlf9G+QqoTTuWHAPL64x/TN/oTTf6XivcaxZYBkYJY
hp9UdUeSf/8hKfK/dCTMgdQCyTSIcTR8RF8Prz9TzX/Z2JAqNHFQaldAp/nH38M/W6ifC/ePaijv
6rQi/b//OPcUkIkhA4reS9C72TjLUW0690mlMnI0A0mSa0Trvmiwx3tlR3D9zwDv2MzMX6a3pqh7
/9zWb03Rs3Hj/ngvSwZgD1Crgm4vOhMGCLLOq4BTmimo/mkFFBLoKAWeX3+Tpo6SoQIRswUtwGx5
Zxbk6wAxSWglepY630vgitEz6R3oRz6OsnNV1JBXqxegsfX8JpfIXk2VsBm06yUaBZufN3pEavgT
pZh9k9iOerOR0iiSXLsgp4KogOMKETrnV5m/x/7DBnuV6Yc8UdYUNmg/1OoXyHeQfR86O6pUIyIv
EgyIJd/S7YoYuAFKbpmiFw/EdNd1JALyMU+dv0eEcgO2A8BHLAy8XpJudghGNKsmEpIDuOIsVyqO
/QQO56zya90OiborpK+/7qvIUP1t97UbceOrTlwsYMGGXVWTHp3JuSvNUuCp54fOm6GxnRSABoOz
ZYEJK+89cDAEeV/um1nUfcJcz97aYU7TTh36mdSwkz9RMty+ddM8qJogq33Kd40uuZ2S+Xp6G/Xu
5UlkAHF/mQbiFGhq3UaDMnOugmljyNrCxuqFZufOPjC7Xony2D7ylRtadoSE3UGBnivAGxYIxn/x
avr2A6gPb5bRmDqwXiX4AJquMnfzqbmN/NG1b+W7KbSO0Dq8FWUChINmzl5w8RGprmCTssssNxH0
CPtd8q66LT0CTczMdLsHVJsqFxcAUfKKobZ5O2Aa7jcDnpS+yRMgfV15R/zhSffMb32OrkjcoNC9
r6Zocxcm57iBYLPKzBFSVKsR5w4i7uQpYXwFthn02qW7LnB2bdjs4lvRKF+3BnuSoGHjh18xJ0m7
ZmWfpxhlciifIGbfNLdqkN+XnuWN+zyIfKiGBCjxySSIR08LqGCwKDHHD01oBQaS1MRmZRNmBPQS
kZ2acO5F+aAoUjhU42EFc6ZXaxCi6CDdXurOh9l2/NkQPb25cw7hM/TFgc7yTUd+XmGR80bDDMTl
vopBlzT/GnvGX660McHGjcSI2iyBCaWsQ1XZa4MiuBBQx2CXUQeUDwkEEGXKrHa6RrK5LMZVctfo
xSKqq5CTad/bkKQChu9yKOIFW9R7ANM2NcCs2DfqqKhkHCqYMuwZQhrvyIgE7ixAQTLVhj+nbGOF
rWyV0hpbTgErSFNDfjGAGjwYZy2A4JJjGUq+aCMwj7S3BplHmuNAWSuCPB0O/Nk3nzK/9EC4hK7d
5bMwrp1nVt/aYvxhqfqxl1LYagYP6aw+sFz5qf2kgonE9qdwUKG+7FVPoP1cfKoRLhqsYAlZWlXE
8RngK9hXtG9rI3lW9W7APfLX/cRE+z2wBwBeAZN3Hj+b2lYS2SYI3tJdGn9vyZHEIl/k7d2tDSZ6
2cATInUNteq2gRK1+Wisv9aW8+dSbS0w2RGLRCuxTFjoutgz8qtI2Y1l6wMScZCN3eUZ444GyXbk
CpCKcFjqObOxOuB5evh8eTOZj6MlQpbyXih4If0wwExXAvygpBVYEhD7P9Y2SRAnmqu1AFx6Sh4v
D4Z7eG+NMTM3qnaUxw2MmY/NCdrlQ+HGvSsH9FCBpGrlJk+lta8Pdlhda3fxh8vmBXPJ4gvXeEjs
WsNcNu09qCeBRfkvDTDxwlxT1SDUQKb0ruo8mumvoQf+cr2fq6UzUSJaWsVeBlhAnzoN6DH4Uy9P
EjfKbtaI7eOozUbtZgMmikO6x4XyU3IbnaxP9Ylyf2iGp3y8bJA6GHtMbe3RVdvcqVorqcvSgT0n
sV27XECHHfnrTNyxl71IIq6K2HfZJPfSbiI9APptNN+8yfAp7SI3qQ2bY2gfTa95t36GWIf9vqMq
IX41BSCEP5mCBhlGs+yvxdtYZW6PuUIqc2lhNTssAa6tnkFcJ9Su4tmtm7CSrlRc0sM5aEP1Sob2
oS/bkJ12nSwoRS2z3DvedgaYSGyYUDlyqCPRW6X9NIAK0rWPuFy2mG9I2eYHyRsBjcbTFkws12YK
yW3RkfP6vHyz9DgKkB9B9eENIUulx2rnrB3CAfK/yGyDMgqlCAiXvNcghYfJiIPVUzyqcQ/pvbVx
62pPREhG3sFHz6O/P4Lxv1w3ujif8RGZBG2Y/0/al+1YyjPLPhESmPnWTGseau66QTU1YLAZDAb8
9CfWv3W0+6u/9dWRzlVL3dXltcBOZ0ZGRiyfs+1BHfMndslPq9z+/Y9dDtQC7A/rtsrSUyMHi1/m
NPd+OEt/jXBg3d1EyzE4/l3XsK5M6NoqrGIgTwi8d1P+EOH+/jX+d4Hv8ccoCmZa2DYWZusXM9Wo
N7Wz+/fjedt7/70t/neRb3WtMdm67WssEgwfzH50ljMykQNbj70If1jqpwf27eW7JpAOfltqapft
Agsuf/op0f/pkX1784Yj5wrawDhp8yNrXyb/sYCx7b8/sb/Ccje65f998d9Cy2x1s7kwfA9DUH66
aR3Suk7UZqT/SY/hy9Pf31yif06Sf3qC3wIJA9d9lLct548WDEsK2k4/xM2/PcAQWC2g3Bvn53tT
r3GtBiOM+G5d69Le8KgTrLSV4oet8Nfi/s91vmVCvVrALbtdRDdRUBIhCrzf6OwerR9utt5N5vx/
frFv2VAxTY3DcizoDbepZDQt7IaWxk8yLH+97f74Yt/RNtXARmwskHUVbxM0Kc0nt0lJUiHnUjAy
O/YPcG39Eaj52yH+c9FvudBkGaMsbpFCkvYU+G3ie03WSzMpyz5uRpn8+wn42zb8c7lvgYl11ZDP
BMtVNWRr19MY/mh8daNjfA9LNyPs/0ACN3/AbyG8XNw5ELcQvs0zkS4bK+uh2PizFNpfv8sfC307
zE1btpDNwEKqMFO0vEDq/+k6+svbgSAjOv5AeWBR/r0Qa8oSopprm0Ml9UV5nGIScxgbzKuHtBp/
//ur+cv5/cda386V602OIOK2Fn8m4s3pHqDSGP37Gt9Y4P/Jrf6xyLezdNPUg90lFhljnbaJTh3k
V815obBbwBYE34AlxY+uNP/+1f6LweM1xaxUiVV9v6Yj/Hs5rkU1qx/C+182xB9fDu2Xf+48S/fa
tTsss5CLX790Pw7j3XbUt639jwW+nZ6CFDm3fSxQLX4UNk3iG27iBUNUFyT79zf10yP7drkH66LH
SmKpYbialU3XYDOTn9LbvxWaEM4ALeM29QeT92+roG8BlXMhchoc50THML+JYX4qVFpk1m54a2Pw
D02KzsC6aV6NH5ghf6lo/rH47XX+ketZheFaQ4jFF/uJF/eWi7TCOud2JqAv18w/bI6/PlAP/BPo
z1hg/H7bHBAQ7zyIxucUc25RGzRUlS/GtP33t/b38/XHKt92iHJh2cgbrCIO5ZjYZTxekGPk8Q3p
91pq6Ug/Dbv+/ucq4T/X039tTt8lmCqBCx88w/75OIsgh2ORBfMiy6JNCUHMPsGwUzcc/4c1ameV
d2cD/J+LpIGbHf9/EKAj/2P8+uencEIoh4TEvxlVQA72uxiFWzGmlT9DQKEpC/G2eIER0gI8wfm+
aWWOGGr7RhgmsC+GoTcdy7kUKevrIs9CBckECAuXQDw6JTovcnO5koQ4vNCU1TVoodwac5kNBMIT
kT2hm75rDN/TDyax8heDtxJ18NqV/MHA4YFsILSXzaS15CwW2vtMEkxKllPu9ZsSbfLKoTCCVIMd
K89l5A2N8cnambYe3btQr1wHcT8PcJajrgWx8I/cKYlEGmLITHrzPCe2LkRNh4YZ4WXp/GruaFjB
vS9V2rPrqCMjaHaYCCV4K6NAkY7cad0ZuQjtbIaJwtawbIhNzMty1Yb10htANcPWPVu2o7LVysPU
EFAaCCETCwfy+lOV3phMvDbTtp/W1BgBUc/ak5G1wC258XtaDMZzOISxhWleKgj5ql2oDGvwnyyS
obbbIje+DJU8l+5QU5fNr2CwxtXgZfBSf7SHdg+CYsxbluW5f4X8clTb9R6WuAeBjbw6z0P4WCmM
y3HrwGuYJBoq9lc4eNaY0+haKgyREV5DoWOhssyke1+zd683rtY0ohn+VPpNvLpWPHuqp26lYgG9
ClrhzVE9GfuBPIiOHLk3bucqpJPkSTWBlVbSVZysHmlSCfPJOtxALLToFqosh5bLWx5e+/AuKCtU
5ZheebLyhQ4ytd2TZaYjTCgsa2uRPRR27Z6OOJP9FW7u/fyhdEONOSnkVvsP4/jqEEXFki117AxH
wbNleq+aCepLUb3+HjH0kndWDA0DdH9jvcLJTa9QrgmABtZbRxyb4XGoy4gjlM01cAFzoNx6wlQ8
pK8ea2fjkUOlJES6D3Pw5lQXLcdIu7t82WudGWxr+YcKPC2fDdSz9qGzcTUEprjc6Bn6svldzzTV
xS/TzaESYNJ82K3+pp7KlAX7PDx2ntjY1nmcutTQsNZx4Xq1RmYJ16vMBTTQhDm1x9gwz+1cbmv5
S+V3DFOii+nTIZ/2Sw42/ZSZ/Rh56iVffnsdasoI9oZR0G9GWHwG2wmU/oC0+IFoDA6T/86no+Hn
ERwMEMjTRb4b0BCrWpieLicvF8ng+XSt9gQ0POMSgBPqth9duUc7J7eOwnr35c5EN+Qm45GBU1U3
uxX56VimudwaMIiAsgzZiwn/Qi4DP7T5HcRnOLus6lXx38zJJIFmmgXlxM+ZvRb6xVP3y/oJrtYM
VtycPwUDowHoY5N8c50GbR7AglonrnzwAZ4MzdG3RzREH61226qtxCFaawj15ApPvKOlJlSBmwGZ
eDYMsUJM7QPgK1ZSm37UGVfbrmMc68hVgMYU1N19u8UUmDysVVaJKOweSQV6AuycxPuSJx6L7QVo
kutHpbwvxl8zZG8RiFwophCEm5MvX8XwZcJ/YIVsUEE5FGv7+mKSk0P2VtBRPPm8wt2iIg0fUvK4
hBV2527s92JV1Mot6kEIfhK7AGHQvSy5EXl1Rwd1NxtB3Hl2JG24aFVvRFwn2O04z82YSinTCgmg
q449vO/yPOMkzldC626DGZ+2OTfkk+nz2CSOTys8lLGEOcB4MowUB4bkD9r8vZhFVEzvPtJx+T7L
o1E+GsMDWTCgmc7mxnYPXQmmSxZglAHsZ7/fkPJYVZkxHsr2wQ4YaNcebevDLcEOZ0aF/bqIvTdH
wZj5MvXblIlsLLB49YDcqGUniE1UjIBacy1H+w4WrlBayjji9rQZixPr8AKs6pSb6ZQ7Ng3laS62
lfPs9XcIK40GwDRk/fi+kIFiYB90kq/Og2UbVL+D0whGSdgzaiGU8C7ECPzr1MnYyPWuWEAA4Rev
YFmHNtQg3xvv04XkOczZoCsAO+Vuo0KTVuTVhkGubT7WGu+maCMoK0ei7FNLHv2BwMfpySyvZX4/
Q2Cyln5SWMeONNi3x9VzM2EPsZ1Dpg9kXQ1Xn97345U1sQwRNCH5hBm2RHiHeTl2CHlVPceibWiA
pE32W+h+x86y0LU5GWHSIGdtSoAPjT5r1zsV5olJfs9tUCpHu77AcsQq2N4ogpjjec01S6DcFgHI
ShyrjUrvBQ2Q6+DMO2NdoxJvyGdQmgL//G7WTzYuSWdsUjbnp2WZohwjwRDUxchMVCBcKkQ0x94G
y/MAw4CVNE/auGPLswiDm1dg4vknkr85EEH1Wjh1FZ8y37J+fPbb/dIUVxeDJkN5NFdYM1qXSZWU
ewAeml9lAPWd0J6eAzbkG0SXJXGWkNQI6kuzla4BYNjo5UqD3HaeIPGPqn7S5R7Sd6OgzlrfTcb9
zPmu6s2rBzF0d1Af06iOLYG42zhSeAstFLpy/Q4k5p3S1n1tzqcAlOlB9Y/GSNJA9Rv48b0advE5
hohTi6p4rPtmihpD4z1bfhQYMy7Zpju5ob3HfzSiUA1v9qyzci7OXil2LDe9uHcQ6Zd2BwhAEScK
5pEOtrjw9nbTrbpIBLxe0DFmh77XdJjCvRPKz3kqMlcgvjECuLRN+nx403iuM/wzjMV+1qTbWTY7
KGOnbJH1+kysfc3zR2vEc7nZ7KwemjwO3tBSfNamvWdeh+RBF7tBHmR1Gns8AnYyMeRZ929SkGio
fgnyOHZJbaRNz2My0SnYgN4DUumu9UdqDhKjB4kA0WP66jCT2/F3RL3QvWj7WXwZ5TZwSjRPv4h1
yL2nrqR+9R76+NpPy+RS5zYikUi4WIk3rdJwSksXNdAU0HCNDffqvPiSUdbAds29M4J7XHidQqay
a+dHeTWqq9HdW9CaXDPyIV5nN6oM6IZpvM1HXCyaZ6G3h8JuuGacp83TyuMAcQfQZhUT/9LodMKr
H/AI3SgXd5Z7KZ24vg8ARdevwt9D66AEEWzZd8GZTbvWi+qNkxl+4rh0gNZMTdWUElBeuhbEphxn
k5bDzkvsOqtFtL4Q+BcMVAbUGyM3uC/6Yw60+6nKYS+YaMTQlY6okCu24e3O9xJtV9RqKa5wIJYD
7WD6g6zachNB7tzmUXso2TCi21MOVKy0rrnzWU4Y+U+aGOePmPio98TarZh0HXjE3BgZfeQIsB+/
DCjFYRbc+lV2V+G/tcO+LzrK5l/d8DgvPB7Fe4d9nt85fMtkwowgUTMiNu44PVW4TCvqIiaSefwl
ezc1qk2AXlsHFrzAJ8XfjniSFnlkTuozcEQ6JC2JeUQE6Wbq51/F9DbnEaYO6h5oJVqr6xsT6NlN
kS/vyZiq6bJw+PD4abXeE/0aTpvZ2DfypR/NSPhfbVlFDeZ1JvQQPcg9+QzWWQxDVgxnGXZrflEm
HtHUKNB5tpBMqb30I3e6Emc3iyI2FMDgqYqRDCP1kyxbrMiFH1RDw33upvPRe1Wyo5OR9W061Zho
hKua1ya5jgOboy7wqOVXdFyhp7YA1Q1wraFcHyc39kNOjYBQwn1ao1PjOA/BgAsggN8cA9pSTknr
3sGbAdHdQUBFbjalYno3kSnjSi25ohzZzaATz3a3pp8VxrGcrU1/LlTqDBm0HFi4X3S2PK81tcpT
B6RSH2qoPzglvkoA9DcpYHCk4C8G+9cgA+M7KoPLaHzCjxj1aR1EOWj1mbd3ILUyxGyOOWqyBVVR
zBEewdm6s1/Le6e5jDr2zaj047B7CvxN/2nqD4XxPEXxO1Fxlj115rR5RMopcM6BDg+JVKnpJz2g
EthoLYhqF82RUx3BufMLihyyXa4+/92JpCuvc3fm4aY+433kOA1zGwvjqQFMBAaZSkuoiKPB1qDz
RFWO0Xs82ahUcYVUS58KnPnIMRIDqkX2k2mc+IymYGSIlxFXRUduSgddm1mvFpiGNq3v2995iZ7d
1KaOPk2/SkiUQ8Mp36w6Vd7eOyj3Dps6FNTEzAoUIH4XLlUKurXb8GU+1Y+59QWhLs9Pgjpxgtjq
zqM8FtYW7GX3IKykKhKXPDQSlxbccSoUWqhCoQXUpobc2VXGajqDdei9lPzNRSLv5ac2TIIpYUvs
xPyKfVh1mHvO+mZTYEzHPzrWnthbFR7m9dCIuBEJM6Oq3QInYeYFB2Xu7yAutpS0gVbm73J8CRCw
oLLiY1ZV474BXebolYmDh2c+tOzZhdwJP4niUlXRfCdmFFun/BcZXwVCzmuJMeH7Rp7yas+63dDi
KqVr+MtxsomcnWanm8RGlVfaWA8CdXv/gJ47yiiJW8ekXemkTfNgwb9sgTEmxU/2HeYQM2liJlgf
ER2HT3vet3d+fSRtWj0zLyraHSsi3V7UtWPUEfCEjPx6b2JSc4rDddfvOXuG7lD4MC/Y7ZlF4sFM
ZbEdxGbCfz/Kr/X31G4tKNchrg/JKh9qzMrwY+nQ2t3J5eDU9yW5t4sEukyk+sIvJ7veQciOSkxl
ZyFaCyujOPFAKp3Ezjc1fKjQYi2pq89OvjHNi3XK24O5VfU2EC++lyqeBOTkL4k83C61Yo0kNEyV
Q9vBi8buzeuzBvcg8Cbt4YCb1JK/eTfhkJ11eG78g/x9I/pwSGfadJHIFBICQmyHDnMiVyNi1n4Y
th6ACoBw86bGHuMp0oF5SvsyUkaT9GJjOfFqOZH2E40DMXBOQVnOoOJA+VtQACjJijluy2Pp4TSw
CZfXVrevZNn1MILRkQNzIJTJKG4+WbeFwe0w7okT50+GFUOLpLko8zA6jyNQY2RrJLasaDQeCLLy
Jjbqx8D4msqtnn+3cGmYPpzpjDhrvUqyUBdOvl0mcJACeHr5d1Wfrt2lWbLAfTXMWKo3ZZ4a58sZ
0qHA3oz0IzSiaVvFo4s+zBj172LMRo4Ik5ojLczPHr/LA+CKuWc4Jt7Jr4YdpI7lbn7qBC1OCLDj
eLabu6DZGdPZ5nbWalzEkqP03/j5xq5YVOTPk0zX/m4cjiXiwfpgFX0q1ieve3Tnr0o+1tMvVT4Y
s45atm/40TZ+YfiUyYeqeIZUX9i8smBD2hUd5AdLJXV/7yOCQqRCBJ/y2M2fi7Fv+Z0DY5piN1o4
a8gBppBHK66QPpuAoBhyoVzFoXkJcTAkXYKvcL7K/NTDQKTZOPf+Gis3M9rEwQbGiKZbRE39ITl6
bf2zWAdKNgNCzBR8QNxHz9Cnh5pLHa9hWrnZ5MXYwlb43vkbrzwP5qFNTBcFdbKQmbZPpqZufSL8
0cZlbN1D/MiDFhOqoLXd1LA1BsGJa0yJgm2093Q8rmcFZ7xlW6xXpp6gKU0dgBsrOcj5XoRTXBPa
q6gqWLyukq7ezi1GihQYb7MvYAW6YTO1jS8XPUlv2NfdPtRJHlLHO7jdkzqxADXUmXu3oHoNUKau
QA2qbgsJnpsSflFD1eUYvvQ+djSvT3kGpGNs76BMQvEgeJF6d06OlsJGTVeNArc+5k6KiVFwR7Ki
KCPctZWOWBVPKDkSFN01bvlPFAdTlXC4dg+xvme4Tt6hGukecp6UiKtODME4L9igYrZhQd/QScdD
iMiPO86MiUj0vO+Kj142tDP30CfGDeB2CH9wKFOZ/TngF2I8mp/RX0q4jkSxsdQZJJWyyGp1gBB6
QUAQpgOLlRmhEHVPTnOYpozBAwJPz3i4Zdz8dfK+8imaWLr0J/E2y10rHxqkb/NyUcCmwhjeG4N/
CuBYPaQ3SghgsgW3lQ00DuIsVtaOG3/CuSlo9dYXD7I58uUCOKq1NwS2lDBjhyh3VpLncL3IqUrb
lgFmqmnobdshwX0OavOkM8fbG+NLWd+5sH0DclXVuNhCO1HO1gUpLRDvzXLBkLtzA0ydT1bkkYD0
FO9BznGinmQ4L2RKWfU5r8man+xxM2DMmuGw46L7EAqRKK55jMguXpcnDdVaQmWY1m4K8MrZlM89
KOtYCSly6ewM47mZ40rBayIzF7jNQ+yzH9MBTxQGdYUXt3Wsi5iEV6c7GxckQgOooXVioywadpXY
doCL7jlBrqQ2PWA9Y1tDJlJFbhnhEfr2wyTi4nUNyNYb4XgTQpTgqSqzAAV8eHAAVjbWni/5Vg2P
ckdmP8L8bLB3MfAiaUnwmF8L6z6wVzoU5z7HjQqESBpHuxyQN5/cHnjqlLgMiiORLe/WMGPNxQtj
Bi2hibngKOCGK3a1vL/hwDfiFx3c2BuyFhJyKp6DCfJut+/UgiIFZ5kgckm6POVFvEB4UyfVh5oc
ivQlJ1dZHBsv5fnWxtZaKCMp07vGvYr6AvAL5ELkvIDq3L1qEmtKuLOFFluOz8Gp8rcte1BvzgVG
Nh5PZUWVmelyK5t9C+Q1QrXvIZ2tNiuLWx+QJfVmGoZgREW2CzpHVJfZBEy/r09Wgcv2pMULQNBQ
fWozC/un2YmIEZM29qrbucQXqnp4r58qGa+YUoRNq/U0o6oCWLdyl/JPeAJiXOVpldms93w4GsRO
tAYRFzibnwdUAytFEBrWXy5APKDzCDO/R/XK9KbsLxMKSxy7/DfIh5WbjF8uFPjMTwMJNYagRXYr
b8vTjITvoUaelo/RAg9Q7iSlz+Ic+ZacqImLdOIPFiCwYNqjoLK4phWGZ8hmfsb2Wbp06iFN4qJi
elHtZipQmSOSoew7thygUja/DorCeRrKfN6dVSf6zIIPI3+ozIkCfaf179ak9kfYnRGbIIDU9DEC
qjscVbc35nipn7hMTJXBFd65d1giy3hoYnQHiuFqodaat9wE1wQeaGCCwG0d0asP07WN+2HrYA9i
+p+cV9iNIkEr8BZSFKECvBH301vuVuuj7gE6dT5KBDdmiL5lCS3VsY40EF1tC6pqETPAmx07E1Tv
ErVhUTwtLcH2heXtVALtssTDpKqNfVMAJCu8c/0h1caYCIedLAZj6gHqNNNymfH3gal53Ff9W3Fr
+Qwk9DaOdHdh7b+jhzNH04hn685Tnrm1eqwC5ifEh9Y/TLAY5ksrYsamxzVMtmttbat64NnKBnbX
Fg2qAmV2gHJh96QKyoTJz9VqrDsBtcIYcw0YfJpQojSGY+6GYS6P2mXFWeYOSjOndlaNT18JubVN
qYAKsXxOXZfVO2dut66pANUX95jzC051ozak4Jdx7FTWQjZ475hA7HMYJyKgGw+u6OM2VBFzWiMe
MTPttmsCcc209lZqheFpcFefOm3w6OO8+KrcLby6N3wCDa4hrm1cBwRovuTYl0NtHg1DgOwHaF4W
3qapFUl5zR64VY8Hrr0zhjd/TbbzyKTcCTvfDm14nTRAyloj72XztvSCfWX6X6N9yybqwYVE/SLg
CwvyHQSLPqZC/a4M+ArrogJEH5q7EOK9sZWPfLMsw8cUDvBPDWc0qcPi7MtJPvth37w4vScOVomK
clYiSDFSxu4kx0U0sBxV17x6G4YffCwN7AqvmuezDaODMu6mfnoIKse63RNoH8Z8NaHqE0jYcX+0
ENwtDnOhZ3/HbY85T5imaNXdslh4T3BQAqKsSI5PuzYzse5FPS15toRNMe1bw+ysR1DMmsmG700/
tJd6WFGf5HO9FhhbCdQ7WgTwRYQFT4EVywVmx34+mBDvr4eKgvjIQ6io1M67ahh8U7QFp9U4NCz3
vfWh7bQvzLaqUi5LIKsKvt5okuhKHsZKNS8Vn8Jlo0dTrFsF23F4XLsC/EmndWvz99AIhn7KoKEy
WJl1O++kR4wpCdGTbME8aqf5PBeLFNiMtzgqrBlgV2PVnYWbRU0dWiH5HGRViOeEnCv3AfZXi+3u
bsOpzX4uBu3wZFqHAcDk1I6Ft0QalqC3Wj3vZnKxSSnmp1IIjmrLDxcenodmUfkW0sOabGp/ze+C
viTVO4bplgY9u9n36Ih2bUlZiHYmCMnL5HQgx4tSWRF0voclaUIb1q2U5DneBC6prgbIUnYmWHjA
ZBeb9wA3Gs2trZ+HwigSbgQ16inD5m75y4J+znI3VyQfngvfyRsoSBidhKyoyOXw2Q61lWdl1QJY
FdU49xvOlPzQqpFLNgin+lIWU7+lqtAhBLdnFThkiylQaqmqZVs7NAzG6GgEIWSPR3tU8tPSpa22
+Wjl9qdPateIw6UzvBS+OR3Liik00nGxIVEM1yQHSlPEmYMIOgz+jIx78KvUWQzW7e3WdSRtlNG6
28Gzuo01NMVZQS06TP1gBKvRm5GFmTPo1RjAH72SU1KFABRW7GiRwjMeGuFr26k86gs8IODUa7nG
jYOdkAiuljLT47yKfThqwh7cBc476cAZwbUmGalSr2L5K68s24/71c1fA3OyPvvZxc3PK0GWtOES
PfgOStBBtpQ56zb2aPbkLIQMdvaI+3tZWxK1fKl2E69Cts+rGg7upG9mtAL4OFbwf1Cwc3HzikxJ
5+U5SCPzjASeLc7aJaoleQwwvXrphV28d/baLDQ086qNVNF45HMWwdi/dR1BowDiD20esWIETdZU
+DMJlRbNNZzY2nyEtkZ6rR2GmF76lvHWCoRqAAyGeSdZXTlRM9huteFVU7ox72c+gBI9V2jcwBPo
Wa5To/bCW4Coeotc1qzFF5JJiw3YXiZbaIZHO0FbWOiJg7EAKUnaWyPg2wIfA+PhjYUSZMqtZqTG
2I1h7BYNgJaBGbC9KPvK+8gnWzrwrJ9dazO3Zl4CYW0RF+3RVy8weOdd3DUs33lLa6PeHAaNXmfp
cnyhocUMCRp347b21HBcSlhboMM1O/HQ2t2ULBD7QKec99jXLQPrIIMkxjrEfLj5UjWqWu1s0NDh
BbmkMOxL40hWbHwiFx27q1M9uAb3kHnBGRDV6jSIHreO48IxQZoug2UOH4wIYatbYyL5reXdhdVL
Y6CHDXAd1PMHYqhuykar3pG2VFt76ia9qRcwMZ4G3RNAQhLym/Hsj+uDUFbs1bVxDVm+vhas1CfI
II35F2QyMeXOF9u2Mr+oSzNyF9fp4tVR1piGAlf7xhHORK6eXIS4um2w9H3sNa7u+c7Rq2v8KobV
XH7LArfBeaztvBsomms4TzX33Bm9xdB7X+ygXQ6Y9OtvxXgB2xUIo0xIY1tnCHpw3Rx/QSnq4qe8
S8jLnm8wolRNry7m9d07r7crM3a5GRpJhbOjXvxiktVeFbIeUhnaeYudq2crcWG+2caNx9gDUbUP
uASP04MO8ogcQXchx2Xd5C0qar4YxZJAqHkBI5Is041N2uZf0OcK243wzNWKVN2qNhrEAphigtw2
bG/YgmYEHAZm0EBV1fi0t91wpc048iUxLNKsCRN1CLzJzn17YwczQFf4IDEB+C20rU3r9eayKcbc
htkW4/O1LhxZ71a7giXW0vq6TUH/uCnLBxxhcbXDCrQGtoJkK6YZkoj7IKjdAHgYv/E01gIEyc+x
CPho037FzwGymCA9DWCW9KtxwLT6bRNj0Lr6xGMtxjf4MRbqc/CRR24ECwlvQfwT+fo152hrzZG/
+rW4tm6+mDrlRhU427aHYXVxIPALcz+gcQ44WnDS+0Xs1gMrejRpykD+Em4PnUh0CSYxv5YwSPos
as/UV6ZHhc5PvbAuKcZx8OPFFrAeCOe2Mp8cZrPlWuRQx0IjK7BZ2ooBrfDeJ1P4C41JCxujAIGJ
0bY1OMD4xmUr9KJzb41lISeG2ojbazpCD4eB+6Dk/OJVInw2pwUQXWjWoZtIbDMT/cemE/dzEHbo
HJk1GE02CCitqOC84PmyK1KB6WGMjeATlDFMyU0zCgsbjS9rtps8WnqokCWT63fvnYa4KOXzoht0
IJrcjU1rVWtkOC58LtZxCOvtXM5KZk6ugUaPa89YLIQtxz20kv4PaefV7DiSY+E/tIygN6+i/PWu
uqpeGGXpjejJX78fa2a3pRRD3J6N6OmXnrhQZiJBJHBwzpC91ictdg6Jlvv2Koq49/eZHQ31xgt6
dXTNhsNx8yFu7fVoJlGywRtp1gHakoINoCJ7PAaV3DkbZF0aIKPOSNOlDdK+vQcdmxk7e4DpfgN4
v5dXcl33JSW1E2WfMQTF9XSS8ui07+z8JL0VKIParp11iIClkRIEtO9rR2l4qJvlUfU6PB+QpeUO
dhvQlIoy6aOxg5Y1yK3TfM8qCfmfMaGeW/hBSdcdxtq1H6ngO7w6mhIAYt5TWJaa/7tSICslF7IA
Bq+9OM66raQ0UrZR48DK16NtdOEWOSMIhe4trWskSiFZLPvdpgr7WlE3lR9V3U9LRuqoenGG0euV
e2Z4ewqvY9GFawk+CP8pVH3kEZS2tLsXMypk7yOve9umMdyZCh6DztRbU2e99lrVoVVsZLhAaMXF
fsRbzjbNIn23oVdqN+QkqfMa60ln/6VCkf4SFcgPWamnl+QMgxI9jEFUFD8K54TIjYeCW71mWmqV
aNzg1wKKbmq3Q0Ey5W/9vDSsTVMXerxpeknjsSjrcruORjXTDzYXrDr6PuQSB9x48O4GydAdQOe+
DdFeng1eclDioY+2MR+BajcWkac8FXJcS0+N1bfKodA1qVgVnaK/olVX/Bx4kw2AC/Tfkdq9jUNk
oNNeg/pWqXqQeG0T5HaNPbNUCtz3J9+39k2UN+9OkncK6JfwVP8OoC1FJHdoG3rgMXR/m8YPAh6a
QS/pnzsiTLxnAnjMH3htWeVubOSwXud+idsYWlDXG8YCgvGQ25D77tNBoSTcmCH0eszYas+DpGXl
HZhG+r79WJAuSRyzfhfaiWndK3YdAwfqLB1CD7/lwe2Q62qHRo7ppDqO3Q8bRuVKClgKv3aFc+uo
wkak05Th9PJHZxUR7eYqAoYWVoZaHuSmsXjEcEHLtdIHccOhV8aXqj3p6k7tJMP+qqZJoYF9G+KM
snBdJfUOoLTsrEu76gvSASXJjqRQTrh30sjkc5ZpUXzaDGkYB6s+TgbjO9k/S5eMBqzMyPXjaR7H
STb0FGIT3Rz2jZ72JLBeLYX1rjCGxknc+DSqlPfHMSh/IFQWpV97UDfla+UXY+OvTlEe1u+xqZwo
R/NGMKXPTSvV7Ztma/wZNy47qf3IHLOgqqiUWkO5UzYz82AHSua5bebZzjF2YkrDRetQWowiJx+f
BkmVm22eNJB95OEQta9DVUT5G45XnHZqwmDtu2qMtf/XAIQseSgRkzd4shsTv7ZpV2BAVLnn+fNf
BbmZF0+thSmqDxsWPngHezjZ96XM/3VnS/qgvvwXH3qvLKlFrPDsk0Mj3uTmpl2a1G6rp5rjwq1t
tquQALvE8v4Hc3uJhgUOqyJiQZydlIkmUPIZxDnstKaLE0ag28/2jlJ45frQiFEnV1fh+8T/TK1k
AYE8wXyvTMLXBPWvrFqmyFWY9PAn59OoVgLceGu6WbmTXG87uhCNvNC2+LU0niii7nVcfyKI+rdB
ke6HqMpzpcAgwFI/ttxTK7kLaxJHSv6YMDQL/jtLgQtOmFqAE6/SzAkVGMEVXu90RvooUGdJM5DZ
hNIbg0+NRP1LVx7VMvMpNWZq+aUx0njc3v4pAi+vYUJygR4Aqlwmcs3oGAoo6zghppSSp63S39oP
+zh8NX9bn6vNsFE3w6/gh7KnirHpf9NlTl6B8BSPfNo2QC/WlOI23mZJ7U3E0Is/R8DQ68YI1XNR
66saSnr8OXGOnYp4YkvNnK3sXa/LXlPDWTgRcRDij1kTuhETQkyoN4VdaGsj0uw+16epJaAVz6f6
i2MA/rUXRgSuhs3+GLIc25KpkcGbIVygoZAJeS1vK1CqUxkGDguXGYVdSwl/Jdu7aV/D7T+dRRSt
Tss/u7b1OPRB3YI4yqryu2dH66YjyqX60mTbFXOG4NgiVUeTjJXTBTi2fAz3+VfGBVC7d46QWOzM
19ueK3oKphxYOOGvUgwTvhbhDkW5rGUngvaKbmNeFBCyJsiDZDtJ0g7dyTuq9hIJmjg89S+LfE7h
5IQAVORk6Io+ksjTYa9K6rUDMGaQH0bgadon5OAX7uVcpGV5fxsTpqcA42tyr2CMZhUSOwjfT2QJ
+hpBEnCitNG21vr2hs7EvQuLwoaOOghhimTAhwrYuWuAp90/ndYzmOWEcpbRHHs6MmXa4TM/DKMh
NxxUwSdgqHXQ4ji9J2soFyY6xXOarMAeZOuKrDM4IX6kul7rmyRroIoZla/e8C2UPwdqzIOVkU4a
5rd3TRzDEY0JV0vNFSogDsY6sA8hxXOfomtHZ/q2GUX8ZIh2hK2ra5u6z4CdVpXcSgWfLlMt6oxD
BnKGZohsvkL7twvqJV3lqzFS0bLoiUWuDBaNilVQbaQn+gVutJ6Ir0D32G+K67t0pJ/kJTqXK9YE
zKqOzfdRhW7QtMSxS8J/eWpOIFcm1r3JKliTcQ/AOSg3+U5fQxox3QPvHTJwpCdM/TCB3w5Lt0L8
Mog/QzhfzYqDSI47DxxBxcx7Zns/ZauWd3oWK2vfg/Z84aBnHIpJP4S4JzJK+4oZFy2K0ZAS1l1t
tM9mwOTYytqeyHmSFZOalbGJzC3ZFvCe24bF6z99I1TIk2150k7kI3h5NyNz0Oss1qFY9yjpAarO
Vqoh9QvpnHg3/1hhogsVAIdTFdMNim5hye8AwGSnb33ivctt+csK3K7ODpX2cXtJV64rWhOyiZSM
xysrWV9F9/bG3IVwTTD+/LM9DttgDzX13fLY2uw2TqLFhk07CoGuy22UdLsL/BCTXtW7JTVXtVAW
khVtGu07T4nFz7lgoypCz2kakgg/XXeb9FGlVvCQ3llv3o5hl2P5DnaIduWaQvRBeqjRuqtWKbUh
N/g2rCkGe5NMG8Pf68xdyjQWExwhWlTU04xOLvRVb2zCtPiuyAFkBAFAdz+y1mOa8tCMmm+lFzz6
aoVwmnbQpEPNgFW3RDItXt0/24ST4da8HDiNy6OoAX0j9cM2jQwWSN7w5VSb9CEGWyPTQlrstrPN
HLzJJLoiaxy6ifDYpbXB0QsjiUYkNBIwa6Opg3vN327buPoKsCRL5pPG/YES/IpIK/c8W7FiErn6
xCR/HB1zzXmKMu3NDsq71HT2tIABQp0cc2Ur9gJvwdzZXlgXztafGoo5I8mr4dhtIAnagQ3yf02a
HRN9DjguZ229317xzK5emBSiksdTiR4SJkv1OTT+qqTxnx/bmQGqkpfH1qVt3NZT5k9XY9Upd575
8/YKriOeysvKcuAVRhkNfvpLA0OIYJjEYwBaToqYgCBaBkEDsBW5ArkcMzy3zYmfD5M0Rqahhp43
KGpoMy7NjX6gRDbTn6vel/d+HO8NdK4MyvD/3Ayujj6eTXmJietLM2lZ8i6loQuIZ2el1dZTv8vB
oojA9elPlQbNtGD/kHXHFBbDqzVoHLU1VmPJ9BbAhi+NWd2daJQiLpDd6bGarBWmrJxW/SvsHBoL
yY8xD5+LMPqdO/2322u+jieXv0a9XHNd63Gs2Uxz9EAuY6tfAQTZqi2zJMyZ3TZ1NXc9HeP5ygWv
6UPDLCkbsr/A3HbgeSd5O1fbAwtf54fom+ama39rL5zq3H6b9HeZdFZtaFeEUz3FUtacjIIVIk3K
uEr5bqn2EqvBzDYCZCGrM6kfkdsJh8rsM43dmgsRx8ad2lrMIjBn0AdP0rDEKDRnapINsbFCyVnM
afQeBffSANuZ6zLjir2r5T/q9l4JnxeOa/rNl19kMidkSVSKKXxsxOtQGzTW/VbTGSj+PEifCvtT
lAGsku57bWPTPB8CnzdPvtW6L7ctTydyZdhBYMhSODNVTDcUxtbSqrBBk+7Kfwu+0jrf/fPkUCMZ
p0ikTLIXyA1dun7l+1pQ2EDLY6YUpfqbV7/dXsefp5+wkD9f6ansBveq6HpdqGWxGmNBa2i2uFSi
s4O1nZi2s2AbJ676w9kB3d6Ea+dwWnjDCernUxFM02QNdXINviH+Jdw2S6r1vHIGfYUyFTMEBzgc
mCz298a2BMmzsg/azjjan+nAN/eGOxz0u9NzimiCBwPuzwUC69mdUNHptNDhkB2qhJd7XSsDvhwk
fGXprJWrcJ+sg219Z3e7/i5+YDZgrbgA4d8kac+Qzu1juA4Ak36KrEIrLaO2Jj6dG71D2aTDnWge
oOSjg3Ue1rdNzK/vzMZ0ac+KAKYkDVkUyYiblauoXZ2+jYfKbe+S73q2NXlQNgfvDsZ8f6198RYi
+MxtIehA5sNh48Sik5VY7UaVc+4LZqBU9KqKBiQ18Ivc7QbmELom2nfWiSlh31zicJyJ6XzJFEvH
wdQZ7Y9Mkiub/j3oO2bzgVrsK0ab5Y7HVniXManO0PSgPppm9ssyXqyEAbgmfLcYr21BIjWOsrt9
ENfBkYAIppDHyh9OdiHYq6M2mm3LC89TnXLlW/SQZVC6lUkjmt7xomjg9HkUbvh0wSbhBQqfV5oI
aqeOZEegZiLb/9X69ksYwfqXaaDDbWaEgPa3RfzTV5xirUqFsY4l+X0AjXx71VeFNe76dAgQ0f7h
QJKnBOrM/eyeAbTQpzVqqt1XKa+3WpUeTJkJkiT41NT6mu7JsYjtXRTGb0kUTpIinUtFcckfZu4a
PNNIjvFmUMkNhZgaqIgt6Gk40pvndRSm4V9Bny+k7DNnfGFDSFkmXGZUxNgYlO4efNimVtI/4xc1
XajbGztzty5MCTEUkhM9lZxUZTzwOGTHQL7v4v5g9Dw3oyeteBjKpXfwdWYNII9bzBvA4TqLtXTf
lHvkuCrYl6KBHvgYWHd1L9ePVabLvwNN7+5LlUfv7WVen9pklIQCQhgbJTLh1JLMMKdeG/iFUdsl
UL/L8JLcNnFVRTepa/NgMBSH1412VYpRM2uQE5JbSkAtsNntRHhNE8ja0YLeLHKCzTzrLsxZwhNI
tbyiLf1RXWlvstuvQWFG6wCyd4YnofxYwfWxbhaWeO2XlyaFXeT1r8bpyC4OKjzlpvVQWtFOH18B
0Cx8bq7fQ9ZUAlBMlMTpu4iZGdDzxipUALj2ydvoY7ceEyajw6XGzoxbcGA2z360ujgx4aPtNx4I
FnDdqy4LgUm9B5RcFrxiZs8I1zRBISSiuiQWGIwqYHA3bxlQ3Zb3KhPazUt6VPbSpvmsuAyxPWQv
6SKd35xRDZkJirHEKUsUssHJWxjppmFfK/+eZHyh+vL72IKKBBSwsMCZoyLHpK9Cb4Ak80/icBaZ
O6dFsdAANup96EfIuySXsudGfZIe7JX/pd9Rr0IVbCH3m6kR4hZnVoWihpVJUqNYWFV3/Zqm796A
8YB31vBs7Kbqtv5XxCjwYlv7emPRSbZ1ThTs3nWmVRlJV1Q+ZvWdeXTalczYC0O9T+2+3PQbMLk1
BNnBSr6nG7i5vdHXkfrS9PTTzvY5yWw78ztY6/RdfVD25sHYgQneVUs7O0X8yw8+EquySo/bRAvp
ijgRXkYlVJTJd3b+nkw6Wjuu+cQoj+tmD0svlLlFnRsTFgXThp5ROfv3ou7CXb0xt4gRLyRNVwxz
JvpR1OYdy6HKB420GLlyEC9Bi53BHbfZvfq7+JK/BFtzDXH6ut41gI0ONSKHgBeXtLDnl/i3afXy
3CraWWkHmdef/YyP4a7bQtqztQ633eM6lF2uUPiQNyYcG5mOGRvmoDa/i6ty6aYvmZj++5kHFmXc
MeOAiXarbQN3+DjpK/PAaN9Gc+1t+9B9V5deNld0cuLBCXkfUxaJ1gzYRBd92z7HzA4OhynAMDtA
+EweEzoC8Vv/Qaerek7flmjAZ9es0bNGdFPRTLEO2BddGkbk3GxpRzr2HPe/b5/bdfjk3M4MCJua
WJXSx9MC+0p6KftsX9bQ1jBfcNvMTLpwaUfYSDPTgi4ysRN/6teMO+7848QoO06dQFffMvu7EEiW
dk642lFcMqv4Z2EaGQkNcEY0F9Z0nUperkn4fJ+ytKtGjTVNoUp+CF8M5FdzBiVW/3LKaCN98ZjV
rdzOWlFQvW1+9mKfnZzwCTJzH9Sch/VmyBhUCO7T7JOqA2ZjRFPRXrQab/162+S0Z0JsRlyWgo45
YaqugFzGYHswS1Z8a08/QanB/QGIUfulhMX6/2dIODyfkg4QtgCvdMz6xVGk0+NYde1DYSOdCrEu
c4m3Dc54CwJj1HLoYarXNeOkHLvIiGqmhoufsfbm2Au1vplrdvH3hSgMULrT/cggWx4gZX2ymg97
SYZo7nDOlyBEYAWGQtmSOBxfZ87SDt309FAzrNEqi2nI/GoISGiMEJPEikjTkRzZAbtVrqU3f5+t
EWOQD9E2dU/rDtV5Jmzg9jYX7tvsAhWaLTSxdM5q+lVn8b9uouCkyOg7xKPhRk5xYDgKHs+vJ1Nb
EFOeudg2OBPbQvIBkcCr59oYDiac4eOqi2JpL2d28ZbCBvZjMOrsKQgAkkK8ko0Lj8S59VnIV6k6
lW6umLC+LqkKK2b2Y5Vxi+kMrnrzqFblsdajhes15+2Qv8q0liYpTLEwGzKJoSlBP64c6yGMrJXK
zN0/v09QRms6Txu8RMRhAMpOvVhlwqDTS4bPjUTfOdTK/nnSYfNy4rEr89RA+OvSI7I8lKYhQWpQ
mUwzc5KzhD9/4Vj+eLMY9WyaSSzDmVER9xsjLKOymML8AL2E41av+qaFGOiXwQAigkuQrOSr+hHC
pikVQW9pnbjDrngw79R76eX03n9lxHLpV00R49avms747DYU2TimzcCvarcnOmmBax5N23V+GMA+
gvVp3Xz2npzftbmyjt1n6SX9yb1ZRH/NBYLpBGwNAQkH5Prlj6ikRPdNh6mDIoPT1rDTQ1oUb9oQ
fdx2pyU7wveAmUvjpDADBnlDByPhyVr5XdPu9Ba2g9uW5q4GArGg9ghszhV/cAkiPjRrtjWCDs63
92Fn/j8tCAcXMS6colwDT+GpOdid+Qx2d4nSemkV4rnkRuv1I+yIQTkegmE81mW7kF/NxcjzjRKO
pE010ARmM66UFko3mERL/a6BGUtnajomiN0+lpn6PyXPs3MRci1d62R/TDkX6w1yEu1z/Apfmytt
IKbU1/BJb+oXXt6b5SbWzFP/0rKQZyHrFnhNguV6rfDsSLbtnfqlXq1gDOKpKK2ZEl1K7ebcfRIP
oD2H2veVPm3FgO4YhzDUyIV0pLb9aobjYXSyhVs198FxpkY5N1ejEyhkDFo4DnXcs7JgMPZmHayD
4QDV1cla+JzOeuOZHcHjw6YsvEGCeNDR4RMc9lGsLkTDuecFIwZ/L0VweLUaPGfMWIq+Oz1OzZlt
umu29afiUfvEJDSSFUvYyqVFCf6f+i09B+bYVqMqQd3he3dBDAXOgtvPW2EymzokCHOxcMCYJDSa
k/NN0Gg5d5M359XfMRi2LR6ju2ADudUpX982OvOwYC//tqleBvXWB8LRTV8WCsn3KbowzSTPuvhA
m79YZ3YE94NzU5LbnAgySaiMa9Pt1T9yoRAiTV/R6GvyETwsJZHTbRU/m+eLE3zRbxiX6Kb4XgTS
xs8/2jB6MbJPUare+cyKhIs60LN3+WyVgmcqfVrbWoXBaZVasCnf22ftjt7sKoEQGpYkGHddGIwX
DnGmY0XYOrMr+GczMMrbTZfOezCP8V14dDbqQXtRP5er2k0eKOTd9pr5YPK31wgBuh4NtStUPtET
EWSh9psRmE2TfE26l9uGlCX/FAKybXa5ljBGhS6g9xVW4128Hw+AQyG028B9eq895PfKb+kI4ZK/
dn7etr60zOnHnaVdNOWiPrYw3kh/ZdaDarX3cdNuorBcOMBZQzQ+DUWnckgp9NJQO8Y8q6fctpXa
JzUGzh/b8FYaw0dR9Uty8PPeMiXq4B553ouIkFHNVTuxoe9Rdz4vRz6uuasf4Ofs1t7K+AgXM8f5
239mUThFo0h7HQcdyF9V8GbbZMugwsp8Sh7Vw7CV19pHsFm8FFNT6ur2nxkVTo/1h6mSYDQO069g
MqGBiyBO4LW8yauEKdjyF3R2nyUTGOr4n7zvgPP9zx6bQsdMq0IHhg6M+1XpNrzKwxHSc+lJWrwh
s7nZmSXRd+qkKZ122lt9Ux6ybbsP7xmhfZz0N4rH4hMoFYrN0Ue5hCOcoueN/TWFT0cwZt3gpBju
w4ky66WFo+r2/ZsNp+h7TF1OIGeW8NEwmIfN0ozKUJGWL47f7Rvv1ygt6ZzOeScSYlTrKTWAwxRT
oyQesxasNqRlawjdYfaNd/4GKnxwNCfdhb4YRr4c5Kqzv728mVvvyKR8BthPGpDijF8vByO1qGkD
4xz6ymR9yp48/7u9CHOeXyEzA1TzHKBn4tsZnVjgPBGWqo23g7D0w39ZSW69+pIxszdJqi7ChGbX
dmZRcA4vqBJGgBO+EChzZOgGGafSNRUIt+GAvL2NM6gZXgtntgQ3CX10V3hbtSsDJeTVuNY3SBLs
y7+G5/i+Wzu/eQyvoWhfQmfMeOdUqmdOnRjqXBXGxra0uipGpwXGHgghOgh/70b/7fbi/hT9hVvG
DALoRCr3hkKT+vLTMPR6YBiTFYumu7ouoCxd69263cJldbRAo0XFk25sJ6XcdHdaj79z9CpQ+nHb
3/UnnyFf2PQhg3xMvjUtyUC8XUb0z0Sg858oogPKOK2zhgFCxiK/y+1LnMBSZ9pruf0Ys++3t0OZ
/ObGdlhCtCvyWLGySRxH3YWPkP/srU3KIcM5DgZhqe4ye8J/770lOHGlRKRV4B5WBA1vFTskO1HF
ZKthfLm9rCVDggeXmnIqMwX2HCMz3rUmPWqttqrShafZvJXpmz+1J69ggyO4piQssdLE8IrLq1Lu
3RPs0rfX8ueZcn1Ef5sRPvZOmOSan7Br4W8VjRB/A99uEt8P0rP529hPTgqYrLbWCRUs2KUHN1KP
co54eXJsFiLszCcKz/z7pwiXB8asGM08fsoJEv0g/+UM324vdmFLReHoLFTsBFwEZP91uVJbkuAO
/lQzefkPzFgkhrSTqRL8ie9niagtxUkftcawoiadwfKd8mRbRZD8fNgNUsYL2ejsos6sTbH9zFpr
wYJv+yDWjcGB1r9cGeo3VUp3t9c0ezZnVoQ3RNSchsRWAZ7B1faQh/Fj3S+1BSdPu/LEMxOCJ8L9
PpjNCRMdfU5drjY1fDxGXG1b2AlPKiRoyoLDLW2d4HAnLl3ftmyd7POpU6R9yPxasgRrm6uAAAl0
VOhN+AQxwnp5QkXSZEUehcwXrLqNtApcL34OtkR/lwT+12Adl/FYs5H33KbgFb6tZk2o8moo1/16
XCdrf2Meqq20SzbdXjvcdo6ZMaYJ9Pj3CgXvGFFRU1ULa/oOfn/qEuCKthNuPVgIinMfr3NDgo/A
7qY2sYyhMeigmPTH175hVDVWECQdZWmvnpZEAGfAe5drE5zEUqCasUPoywzEZIImuy/HhrbMvQwL
bbeiJr0y4e9ulRHIq7XgoLPJEphB04BhTge1JHxqstppQ3l6ijHy8AnsoBfvwY/TzQtd7aVJXSZI
4RlgeGQRNTLvtWemp4hwFlfsxKphqptMo1Sy6gEWpW52pz6ZK+MIr9iL9bwEIpxNfM9XK1yUTMmd
KDHYahlyYX2DatI9ye9GhY4RImdwJeHK+ARdyJduCU0yF97OLQvXJbPLDoIyuL9H3/iShe1hlP+D
RonDdkJw4BiOwZFe7mcQj00uFVSbErh5JSRZaiNDp/PnwlWci2mwflBhAvI/RZxLM5KCPF7KNBWM
Lvm3+meyhtXQLTfGV+VoHKO7eJs8yAug5PkrwnABJREya/z00qY5qhWzMrhKdGi+FVsIp0GPjJ8g
CV6cap4rh0xqoP9rS4gAnloloRny/JOPqFBBnfwv/ePRNX4zaPDXcjtv/iJYDODBS8GzVmyYpqUc
JqrF6vonUp8NMP4X5CGfp/gd7aNNtltCFs0H7zOLgjc6sV0ymkQiJFnZewkL7AA5uqMcR0RAjGRX
QgPlNN9OygCxsLN3qqcFH5r+vvglBhv6vysWzjPVtIYGHCuuNv26ec1f2qeYGX3QfhSdlE/KQ/K1
+FisAM3ewTOrwskWjVLFNa0kyk7xq7L63u/h5XLV7cagIsJ8vLuwyiV7wk0ZoorxOPhj/6zSO8Kz
OBUqJbd3Fbd7T1GhOC4hNZdOVuRT0Zl9DdDL46HdKKvUQw/DRMAyf+jtrSw/Bv0Xy/qcoAGoUDeJ
nW5hydMOXp2rDasqoxJMNhtCCILHzItKnx2GDPWoAlL1QvDTxTFS31M1c41hgbhj/vNl65ikVjqV
hi4DgyLXximd6moyj9qfAQRDO23vrbsvwaP5GS5sXhGb+jHeLmLa5lf6t2HhLdjZeihHBYbDYWU1
q+JQbP2N/bM+9kfvvnch59tMJBPDvtqbHwt+NX2Tr3f5b9vCNxurXl2F2K6nx7+bocfHqGcP/N5w
21/VX8HutsHZ23q2yZOfn32o26BSJQTYiL4O4rn6e2u/DygiW4unubQwwX1OpeL4cAEBvX9ANkLb
Nrv4A/S6a734z/nzcn936RCFMEgXKjCSDHtV+aonNZTcqBJZp02kD7sOQvDOixcS2aWtFAIfhO6e
nzdGt5ICJoJRbu9hKW+TfFfm/cJdnE92zo5NCHfSiRHTYary6btuo7vR5yn2oKOyKh6nInuM/LH6
ettT5j/UZzaFkNfGWmhaBXW+qWFePGt79A7kp/FobtHBWxoMnDbr+h4AZoIQbRqiEC7/UOu1E0yX
vwEJ0Fh/ZSkUUla6KsEepe0Cim82L2Aan5FZoIIMowlHR/dAlpspB0HRYdPft4dp6oUnD6g365PK
Pb+9lXNpls5Tjtc988bMLF1eOujFIMel37WyNWn8CJ0gvfP1poiQ4EiQc7ltbM4tLXiPGLdTGUkR
QW8kppACFrxTYfz9YsnD9oQMV2smawcOx9umZrMdmE6gW6LIfT0P1Y5RWCVTu74CVt3AhgXpV+zC
3rjTvhkfHspv7tKXeO6e2xrkWBRmGZUSoUoltE+hqaAyFqe/zfIZ0CBl/A846dcKHMVwOi7UvGav
AbgoxmAMXWN0UDi8QpfsBAbC6er5+/w4LXBCqOj7/8NDfPpb4i3A/aePH+xf5MeXjpIFmgJIEVvR
IX1NN97hR7NOXqFYWpzBmnNJ4Hwag1EKoDjxgdE6HF0JKmEVtkgpIc/VW4aL7OmCM84A7+m/yEzK
8ZohExf7PJkaJ1EzTbN1bvCegKf+7H04TzVDv7mrNM/2mp7MdpAQFAHgVj/Wi8Pr14GFH6BOSGc8
g6EN4fjyTBk09cRCbTQnc6JZIH2PVA0emnA9LlIBTAd0eYBYg3yLzgGTZ7BWXB4ghNNtVY/mVNvQ
tk7s2gh6bx13ok00kXIBLLY40DNTlHVU6qBAeG1dxUmFL20YGkbxB9hkP5w+hfvTJn7MQzgjoq2z
mUbXpaPD7CA1gOntP6Eal2rp06KERfMDuCPQgpomgKfLRccZvNDJ9Fgt1dOXhrFB36o+naz0B4zl
Ww8leDrSCDrrSzfz2odhI50a64wxg6kRI51TaP6YnP5AMlrKVpUbH+H7kTata6+8VbQvjsXDIiXp
9UMANAYhj5a+w3rFK9r5+pChtjCsOkRDTQVVz4WgOuOwDP9aJu5qqjiTsJtZMRjoZqAKmPvpfdu2
iJ6mSBMOmxxaeq0wF0gpZ9dzZk5ICBt4cB3zBI+Jpv92ht+nfolWZKbex46dWRD8MzeUpsgmphT6
gy+5uk+b4m7SIkpqiINi7yhnoGnKN+QFF75Oc/5xblhICVWtbiotwvD0Mh2YplBB/cW7KbkuqpX2
CeFa6ICXY+vMZ/FyxUJ6UajloKTZvw1n4ZohXqSnAUVVawD2aPc5m+U4sOQ3QopYgdy1PS9CphC8
uVX5bmU39y0KkJXRuaqVLd0+debWM1qLl+oaA6ni7SslK/ChckG88Q/sC2JAexXDBuxQNR7kxfm3
mechm3pmb/o9Zy8Xcxx764TAEkR4rn5UJ7HS0TyW9vbH9Ab34ZhfBfl9YcGgulhtmAnrF7bFOwl5
NzTT2J64cRVE02M33Ezfrn4DrbdF0FkMqvNOdLZe4WLqiV1JvcX+TmNyJWpc9nNpHpQ/w43KZrSf
Q/PbMlnsolnhtsZWWntQ1P/LrK1tPZa5+9elQcgSdTPjF1Q6SxnyTJZ1ebrCXc3KovBqm9Umh3CP
tJi/Ab50OG37X5m7FJGuM2RskTxS8FQsldHmS0+KdKVWVR5pqE6p4TpGL6pZOXal7upTk9z7Lfo+
tyPRzAdSg8OK/FGBgeTqqsAyqdRtBaau7E10BrWPXvZeLETeUDU0PtSmhWcmqNdml77fNnydLKON
QSYJm4Ci8Y8QiNraKTp/qpKFhoOaKsJnDkLSFtIa5ha2+UdAcNvbFtWZq8KMo8Gbipmba1BDoPWM
j04l5QmPErjFU/CEpPCexw+Kd+nn4HF6rUprWPiQD9xDcfVkvKMAu+RQM7EfppEJ8aNDVS6LQDit
MYZKQ5aNUfXcRjol/TCV4AOc0BJUZCbsXhgSwi4Q2y6oEfWBC83+jCTVqg6it7H+lhZfnCWs/p/m
n5BpTaM4JO4y/7vKpqs4tGPHJA7BwL/t7Dty2JZGy08ZHU108TZoQE1YkWmI3En2DAbZUFUgBlxR
7nGrYhVYcEgsRsfZvXY048/AExxKQnQcT3VT8O2BhzKmGbPVf59eJ5RO9pf6Q/V32TceS3cwqSxc
qjmrwKsg0+F1oV+Raec5RD9Gzwk7Us3gShnI6yKFPArtp3rB1EzAmFYHU/o00sWfvQwYwJsLtCcY
j4k8E93mpnj3Mr997rVO/2bl2cIVmsnIEL+ZaKnAiatXCaCqdqEFvx5tyyraxMMRDbT17Us6U07i
tUB3GR5J07ZBpAsLUtquGlqf8b6vjrNCX7R8ju/GvfzsvQHXQJgn/gkO/qi/3rY7F47OzIpooj4s
KIWEoFT68nNcfZIq/dEJawBWr374V7fYp5vzkHNzwtPPbAd/KKdUPTjh+jx/KgbLIWFfyoSu0ajT
+CTxjgqIhZsIu2nxuWyVqXal7tAyBaVZbU+HqT4QL1ia8wzagkwz8ehh4E8wZKRVopUl32bPtmHa
QVxRcxZcY27PzkyIPQckpszOlDHhSEjUxg+8DVYQtvwHLn5uRTiZDlW0xqqJY4EN9lopdo0hLWX/
c6dybkPIF33eq0nZshKkvXZ6034d5ewJTqBdUZlbOyZBNuvqh9UVh7rIF4zPBYxz22JEbMyycVAw
gWz3GAPHkrTSLXluZFq7sJOzV9lRoOabCqcMTwqf+PKUlacaumF4U4zEVba6m+6VO8ntKKP+MH9U
76cnf+u8377I8474t1Hho2eWRiZFKdma1ztoGO8hb9nftjCX7lNRhN6JeVBn+uhdhqimM/rUQrdx
Jb/Ua+1z8lwh5LUqA9gcV/bP+L7fMNdrooOiuIv8LDPLu7AtuE4DGdvYZ5NtpG6y/ls+LDXX5o7t
woTgISpcWWWbY2ICO/brU72dGP4d13vrf9uAPF8APb4tzTrNuOWF0WndZ08opQkkxUwnEjZUiwKd
blf1alYouMmvt09vdgMJhdRJIOe6KkmpoYdqoM23GUHCdWfeA7NdCIXzG3hmYlrr2VrQsIXIzcBE
vYaK5Tm8C35MowfZvtsO6/SH8qu7W0x0lpYl3LXYgHu7CmIqGcZnFPO+1X75q5fUh2HM7wYTrA9d
uwCSfq167PNsl5sfnVqiCi5t/pPthVPH5PF9XXCLJKtMh5y1K84Ph4w2ab/cNjB9SIQ8kxT+bwOC
o0j1WLTmMBlAIQsC41Xc0lxPw0MuV2utRgm3/m3rS5Ceue1Fq2sCsULVRdP58ki9uE7iukG2rgsg
HkMp2vvnE5m8hix6WhokyVM5WDBRBFVstwWcwrmHfEDH8B/NJv/7aGTBgoNeLQZL1NcNHn06Q+eq
YKlBLJB2ZI0IdZMioagWCIF79vvtc7qurcFuQAWU9w0kANDSCWHEcrxsMO2cNlasv0WG5Kr/zdl1
LFeOY9lf6ag9emhANzHdC5rnZFM+c8OQJegA0JuvnwNVzZTEpxGrZtEVnSHp3QcP3HtM9dZrhgxs
GGWPgxkN0wDcC5IFzAxXYqvP/jRJEBt1H6R8ofCk2cvbiC4dDkNTeJgPdEMPNELNPKyncHh2/drn
h2Qj7r+PeHR9BKYNZB4IS5sKHLkMqCUwDkuyyvJZ9phavxxyVrHXKXGUc6JfuT++j3a0BhDDtaDQ
hSsy6D7LrDalNVR7RA6BTtjUbdJkoBACa0Jux7dd4hx4D2/KKZXAE1q4Xn4f+5gbB/wndMGgneUg
2XxU5Zpn2PyVcnKhIjxc6rDyGmcGu91uVxbJgfQGmgvSqO1ETt5uOYRjoBoYmvFV64itI2FM3tRh
2vZRmZzo8drUPnryvn855L7BMlPq5otJRybXSppydP2KmeygSQnvDQJn5YrW8cYdk36r2063sucd
nV0G3CkgDacqDJC7WA5+bmZzQq0cOcZWvBhafIBf3WFM4Gg7Fl4VfN//R7dgFQzPa9u1kDc5qo7J
2pQ9Ki6OX3c639BGi+Ebmpu7El6pK0v4i85U+R/0pWki/bDE+7pumeQQr4QjasVGdgDye4pSWhTM
92TftUFng9IHtQrqrgG3jOX6BcqWwmIFxgUGeMnLyH0G92YJNVrIOmezd+vl0hN7gNGrKw9aWVDI
9cgMI4my7CU8LksAyJoRBh5BapNcBtZsCWjLw69EW7nSHtcMlZM3BMjVfmYca8WC86YM6ErT7z2U
rinpd1ap38QsG4NUpppvQg3Rx4QLKgqUK1gjF4AOHIYMPjFSHDjzQr1y7C3LnV99SgJWJA9OnodJ
P48rt9TjSfn5my7uwa3tZak145s2xk1WUFgYWnhfwKamtdOVXvk6FM57VJ6wAS6rfDD3hANDhlCJ
QcZozOatFUPjX3nKTla1gsU62mnfRwA6pyA4KMXcxQov7ZLDsBB7n0y9c0v2lxJFT8CW5anF7VcG
36uyqddAGV+2EBAJHZI5uDm6i6B96sLSnKGFziQhad5WEeV1yBKUhuVs7FmVQySUXcG1PpIUJqtF
ySOKRdlzHvQaLiW9Z18Q2q6cOsfnADoDvDqVLMFbZFkpp8VUEkgWQaneSPHWYAWqcdN0MKuY+pz0
m4xBzRquyFsxiJXpdRwaarMAA9joE2xGyxILqtkNM0bgm/WSXQw2g0+cVZ1yw9r0WnZfiepkquoL
AKGvv9/+jh9fSOWBRgRFITismUe6qZ1tGVhtk+XzKkP2sPul2+aVNYznRVyHbqcFdeaddA30op0X
7jY3PZRWQUerYFg7XnbYpHVnpUx5PDmUKC70XLAlI9+6RA3DtbHQXJDhkcH+1aPyalKIZCZFALrM
ytl7dHFTLkjqQQ3eKCjUy4NmHkHA4EMNj9r8XpKHlD9837nHn6+UYnH7NMEIVyXzz7dc02R5b8Yl
ONKxqWNnr8yu2+t69v84MT8HUvv/hxfSDFpRrE94LuOJwkKvm867cbg1hJVF5qitHM/HJyaCwdMQ
gwTIOsbpc7Ahn4qew0PWL3WrOJl1O75sITa0dThd07U4LlEZ0NaCOv57NRCVhkUPdqz2pnSANk22
H+500FWgk3Qbh8/W1owsVYtbwxwdn9FwU4E8ORTLbCUkttiZaquXcEKWhk9sGlStZD4dmfChUbWn
BLodNB7XlFCO+9OxoPOLe7WJqYJGfu7PKY3rUdlzw6cxgz67RjaijOVGN+JmZa8/fkljf1MminBK
AkjNW54sbmcmE2ybTT/ERoMwBzMcdzmkSZIXjUVtoPnydVVJ9cv2fQiq1vuHyVmlE46uAkHjX/qD
cUh2Kv2RBprnZ+d6AC1JEq4+348vPJ8buuhTay5EOhqI2YaOr90hB5JEeTCAe9QoP9O1eMdbFsLh
qgJnUQiUH2XmHGuEMYg6z7TGuKIJr4KKj2nolqMZTNKeNt/vK8c4IDWOH+ItLiPDlFRwskC8JmKX
KB+M80bIIB53ZhoVGxJBQjDKEn8UkZeHFgTF5kCfI/7j/wOAeP8qIEDgGFfYKzX6H0ZXT11dtilc
LFQRsFUyPorl5fr9Y3dZXRY/yKpT3/Guqhr/Z8TFfLL70miHAhE1CUA8VmhV//1D8XOIxfQpsiYh
bYkQOtm456gW7yUSI5HCG0Fh3JqC9m2Oqg07rALUv55JfzZuMbKpIbu6rhB5CPqQxdu6/aHipoF+
MN9McyPNQxtMPr9d2/jWenWxqxvUmnojxj2QljBbR4EGCZPw+2n7VQjI/kFPX1PHxrJ4GDdyyIja
CLq0Zz5nY+4zXauj76MccykwIz+GUV/jw4wsqlwzhVqMqNH8gHvawQ7HwxBqoQLEra384/MCd0Wc
gji/wcQDPuZzMIZEazPP6Lakg3zGYMG18kzOzLfiU3u2VghVX+2kH4MtWqZVvUXzCcFE/5hDFyF9
Vc5c33ff0SAhBY8MExI+Sr34i3SEkZIxhakRyOyP/VBeoPS/pgt91I73GNgsKRwoUdhddBrA++lI
kmLwRQVm3dzWN83cwtnQyrO1K95aqEWXJXi0mhMHtdt1+p0LhHnWFIG2dns/mgWLBqlv8WHKQTkh
tooEF5LJkIe+hcJArBtZCAP18zIFD3WGCPbKOL0/zD7l5BYxF9tgqVlTWikLH0DeUt9EFT4PkLE9
GJvfHR/XivBq5zmKZ+Aih/SBgn4u2gjNfpALBZ5rvLFlFyR6Vvrm0AN1KYEZS6FpjPpu7Yr+QucS
mL/vp+WX46g0OgCUpDAqWGxP+Qhd25YD5pDmSR8Wssg2dUbdE24M9srubx5dHlTPOjqYkriUKfuy
z6OpxbTLZiU45nVw+/Utz9ei6bbf830L0jTsNiEmDrWhMzhnbIbQvHNPjB3Z0gt+AmOZUEm1x1dO
qJ2sHg5fDQFs+KAhgncRdI8X62ZsIcFUCnhuFl0gi8AC3xik8a0N/C+Una+7KqweKsjfbH4H/67t
dcc7KzoG+VGMMyALeKUubuNVipmNJBEwKRvlQcrB6GT31Pe2/XYdifdFY/EuQ1KdAlsE46LFiANF
pad5bYNVVIOYJufI5FY4eux8hJpkSqBDE684ch2dvTYqEQAYQykb1rRHhnWO0JzBbSA0QKzy3rbh
y1tCQ8h9i+vh+fvZfOwugFDIMSi9YghGHuGo8e5I+p5h8SZ3XSSuWBnooSKskjtLBtOLONVCYxcH
+ku9eh//qpUIqTgVeOocrSTO83HQbNQKpo4a6d5q6yQgrlM3m7xEltyHamwqgu/b+1VMPOSUdBH+
dySy43SFBUdgNHdAqvW8zfL4ObZGc2/B6uCQzE7srmwXX+2OIPyYSjIZCcYjN04bYsZDWgCbZvl9
qFylq0CclfBWdvBylLerS1NN/cXuCCaHjuIMoOLHtfkpjuFsgwoN6NVaAGT+1jz3fijzRhatbcRf
nNAIhX1AubeB07TYBfTEzHXuqVBM202F+eJm5On78VJr67g1f4ZYnJpQMJnIVEIyr+8F23AgpnYs
bW+SYb5K+/pp8Nyt2zQXFWt/13H4j+fxP5NXcfl7jObf/4V/Pws51WnC2sU//32WPteiEW/tf6k/
+99f+/xH/76Qr/y6rV9f27NHufzNT3+Iz/8jfvjYPn76R8TbtJ1+dK/1dPXadEX7HgTfVP3mX/3h
P17fP+Vmkq//+u1ZdLxVn5akgv/2x4/2L//6TbfQyf/x8fP/+OH5Y4m/OxO1eH4WR3/x+ti0//qN
6P9U1BoYyMDtFXlyy8T8G15//5HzT4XM1kFuw/KEsjY2Ui7qlv3rN9P6J7Q3YIGGMxNLHuP52z8a
0akfGdo/URIFlwKFD3DHoFz72/98t0+j9Oeo/YN35aVIedugMZ+PTJU7hPAy4sOfEnd7VFI+H5mD
NmZaYmpPihxmBzr0YgP7Ut9C43ebGKvP7QWE+I9wUNFB1Qz3kSM19NIscqRU5ifnYgyVYyoLjX25
N/7Kmau++Z9LAaFQQYYuA64DOG/xvF08BVO90wpbpk9qH3knngDSCug7+O5R/YOfOS8fRv2Pnv3U
k1/Fw86MXDzynxj0xRlLYyc2stR5NC/S8/5UcafanfNr2sxRAUmB1X3raOBAJrKQA0XRE8N2RKyJ
pyIduV1j4IB2D7MN3AcoLG70SFnqWGuN+3ymq85ENBTTTLz+oEC+1Ogb29yASUT91B26SEOqAHp8
QVP55Dy+qSOF7OcRh4asfa7vv+/Wzxvae2Cg6JCuxH+R811e6ZxesxkUmp8UsU9h3FUmaJ2YfDwv
kbTGjEShFPlr/SiL31RmlWjx/KSkf5t3guS7wvWvdbW24xW3CKUG9sOTY8ySssi9+anYK9PgNg9U
Ts3Z8qiBidZqWvTz9RvLmoIJBdwjcobqdbiExbqunEsuptfMu6D6RTecyOTm+xFai7B4zljNlIC+
p73iWhRa3p4a57RdOzkX+c8/mmGhCAt/SgDOlvlPc6oHWaT6q7HVN0aUbTjdi+GHUi/Vo475zAqH
aku9sN5837jP95/juIvGsckRjoW4sXNtWbup+pXYeCJOV99HOZoT76P0oXmLvUpjGqed1F+zfbtH
KsK9xNZx5hzobmqCuPTXUkZfDplyowBwD2+CZXmDtBXRW1N/pfaD00kg6HDLWjdJXO5QaBQ+GhBO
VLCxgJcyK7ELiTGgbl6bA9srZVR3P16NUIho/wL757hFABEDNuSpaxyWsvr5h0VVQltPIxl9M+AU
0ljXRIogtR5XRunzVVFNBrXbYmeHPwUuxTh5PwXxEot5zDLelAyEB3uZ3e9y3Qpesk5nOu49HMjI
GeEJhWPs6Mk2UmplmBTP/YbvDahLxnvtZ4PDRGw8lPRXdllcJz6dlSicvpvMAsiCy/dRLjgbYMmT
jNOzndl+nv2CNv1K160FWKyj0WKdpvXTs7btUZw8qKM/OeRQR+jqUFyCB7/agYtUO0YLpyMOLCBR
0HkGarOfR4t1kw1r1eRNO+Tg1W74JjmkP54o5geyAD1M4Ly3agMYpzzUt/VhnRx2NCUX8RdT0oUk
Z1cifp/9Eu1d5x0KBPu+W496dRFisW1YxIF3E0JIHQQBEB7iNaHx441pEUHdCz6uKxClY15Pr2SX
n1sbUIRC41qJWZSbOFgzejzaayFv5VCcwqhQwvBqOWBDVSZ1U9I36ezG8a6jlt9lTvjj+y5boPHe
pwXqudhr4dGpgxC9mBZ9SitPoM+mQ71XgvvzdjhV5P21vNfnzOJxHDV2H3ouqeMUr1zyCo+OGOk2
eR9XBjTaxcG18wPj+kqF0DjaL9B7H9u1mG52LCfGRPKG++CbhzwLJK99cdBPlDfDVIeB/TDs5WPs
i02ysUJ6Fq8+b78av4/fYLnG4x5iW0XyBstk38mvej0H2QhE2lUR2uVlFCv7U1MX0x5Yeq8a8uRt
CNwtnGPqy+lXfKgvmtv8XYEXvOHKDPszdigC72Zl+nyxqj/FXiyIPK+mzOPJm3URGrgrIqMYPMfX
HRRwy3C3rqTx1S72KZ66H3+YRkB6VRNBvAEF5vOiCZsreWHf9RdFGIdOoG2sR0yvBqIaP0bIs2XR
eqFwZSJTxeH48A3agQlpJMnbPEAfd94XyK3O6V6b3yprdbv5YkP72NoloQA1SVuO5R8jC2G27mw8
UacE7HNPVRF07SK0yDYdrVKqVtWHxk1w9n5fNcVpdvP7aOKFuMnOzSCLUAYOvp89y8fMYuLai71H
0yqQFrBG1TWvPORbc+sd6u2aPejRY+b3MC4SlZ5Sslne+fuybabW054V6RsZNL+5dSL9AK2FdWG7
r5fDn6EWa970OmBJ3epFht61UZ7wvbPJNiTg6V6WPkM3Qvx71Q5mLehi/U+jBkmCLHlrp2uZ/kyV
B0a2UrBb7cPFOjfipLBn23yjA9xIE3bBNMAfzPMms4KBNptsfPHEsM1zdXt++H6W/B9r/s9OXax5
m7EZxBpspNuihbWHjwaKA9h/SDODOX/jHfor6aOELvbVDT2lO+1kjdmzgHf+z7r436/wfop+WBc6
z1puYosFdO6S6yDm+aXSC4ycoDyt9u6mvTXvtF23qzZ/xXz8/1iWf4Zf5FKcwnJMHUcJJINPUVJv
ARCFpM8YwKveerTnMFllqr6D0z6mixaL5v0m9KHFdHZTa0KnN5F4zPpAc0NxME9ypNijOjI2BttW
TUhPvH29mstZG/BlEi7W+rStsMlnpxS3EmidDyjRAI1xmeyTS+9gRsb9uX5QdXASNidipXryddOV
sDUeASDdLxnoU9ZO1oBtKb+zAC9yt8BPBVloXCpZzAKIkO7Gvl+Xa/xiFcMlHa8pxU9AqUj9/EOH
505X2aVhvOk0GLXhWppNKEe2+34tfXWBfTcSBD4TD0NYWXyOUhtFZ0zUeVX5TRMFwPo+P1VZMsim
BqtZsuMmwZMGdxPITGuoPy7vlmbutg7z9FfnGrwtiD7GhW8HbJPcOrfkV35ZSYgL+Hzdf+j42Pwc
d3HXtMBxIo2jv+oXkxOidAJx6EMZzOcGNBN+OG/DNd/qf883Te0QKqaHB6Myn3eWt3XLa42xaoxX
bT6bmxtePznTylX9+LQE6B1qRSp5rgGOudgEin6uM4vRx2yf7PTdX039IfmMKfB55Sv7CiSKdQcY
Pqh6fZ4is0VIO07JY15M3nSS17HBzmD2KzwG1D1JkjuvzywZWpnG4tjcS7sci+mBOn0GT8G8tOxt
YUKa8rnjidveZINJ8Jel9HLi7VurTGDuUZrc6YAmrRqvuk+MXBQmDasOhZbhJBNEGxs37AfIJZOr
3KypAAwt61Iq/V62tV5u7I7PVb+pc87qi67maXNTl7K6k+44pj+F3mTttfCKBqou0LSJf1VeZekH
ajFnCiau98Z2zO288BMh3NRvc9sUe+FJAhl2vYIogLS8YdwIU29OU7tx83DqaZP6iZMSCFH3xNx7
bZ5ZPr5rclYBXz2egcA0uD54OR3blYPqLFe4stiiD2MoLTY89yvNK++Rv200f6in+FftzvUjd+3k
MSuHrgoaYyzOqEbKKtTqYvgJUASU4gZZmQfaEmy3VsOrTVHA1tS3KOcAx2XWoPuNOwNP0PYxPxRt
NUd5wdJdrgseH3KgQJ2NRyd4yTKuSe53dlGd5xNsh7Zl35qu33YeO/DZhoLI2CfTvDXsiSdRPbV4
RIATcDvpOr8yYeS+s5DWIgg9NsKPTdl6IUGys2dbrfZEcpGCGgSwHrTgRi8LeCuwneHLzMy+dqai
aKii5NUUqGu91dh9lhZ17RvzyCLOcrMMoGWQ6H7ucNtMgKoqpy5iNaEyNBvXg+0Ny0zuZ0AUAJlY
zeldjDplH8lE4a+MvimbvbBZ+aNihlMEY5NXeQjCX/Myc7O8pil3X21HYDAL1EFgsNkB6OGPrZs9
dfpMbuBZxJ5LlEafeVsmcTQ6zgx9k1LT0yCTmMt+r2kE2q6DTg7diE7xHTl0+iGNM3lWo+IOh/aW
k8Kj10XfliA5lEbakLA1y9o4jYVA5dGfRqJbEbcK5ubAUVfxi+HAseSy053EuyyHeTTSjSF6Eg/B
SNym31WtHhtbwsocAr4mm2jYVHodn4I2lfO9lwBsGyV1qvOXLpb6T8pyvbouhxJauKHtNXCQ9KVb
AmYgq9RqYAAF2GGomyy2I82B+dZFM5qJdTHqUATZTDxv+VucQIcyTPOYQwy+GWMA3USr6D6pmbZR
kzUtbPLSOrG3kmaTuOjhUlucOoljd5cMxrg6eM7IdV5mhFnsoW5mZgV05hryuKBpYAaVPLPgn1yl
enqdisq17sXUtMRHiqiLw4qALXZBaoYF6rDBj+20Sw+1HuMFXcsJclyNIcAxozqAJDtes5yfN9Su
yovRbDPrRhPg/ZRK8vxnlWrzaQNUz3TpWbkxb0nd2fdV33E7IFmS9DsolXF6grdbIv020cZnowV5
8RDHyfQzE7b1qoG3YAeiKhh7mHvwdwFa64pmV/R5VZ17g2h0zCJm9rsc0HWoVuXzS92OXmr5pgEn
p/t6ygfh5xDvTMPSzEGEqwXrTBBVrEmCFeTJtm0xSHPp5fdCg76mDPQYPmB+1422X7bI3ra+ScgA
+lzpsTEc6jJuNgC2VA0sWjI7O/AWqedN6rpDvhMi67oNKSFacVKRHr5/MfEaazNwTkSAofIsP3WS
+ixxph4WPGSWMuCSuGXrQ6ilNuCwMQDABmOWEm/cghdImMS8hFaE2cvuYRY8h4hLGxf9gG8/0rFT
vAaDvOQ15RCYm0ZhhXHftgQIlIznF7JoRerrQ8aZ7Xeewxvo6BQ2KU7MESI75pwA9zWDKQg0fuLH
Dn6rx0z0m8Q+kE6ez/Z4G8f8HBzGa2B04TER6z+kCS5NApLPeTPaaQAAxhV01U+ZITQ4hJAbaJnF
W20y3NMhcXGXGvRsOxp0R+b21O0ku7Z0to2b8gmH+tvgxJkP9XHP94qsP9U9wvwUZTG/MHWxz6a6
AXx+yM1Q2prYNI3TBknvnXpYtlekrm4dfYi0xtrlkm/mqdzmhXUYR+vCsbpbSUDU7aidB5lunw5Y
B37VA4rvqXPVleepaaIiW9ZdMHvtRnQC52MVB6ykRdDOYlumINZ1jvk4Tu3PRqcPcB6OGCMhR0YN
BTPNu5hIIq6oTaQfDxrWWpy8ujG/7GQRklE84dg4k9Bc9EejYQGtXLJz+9mFcWFzVXWQPDWQyD/M
A7d8nK4odJfzoTNZ8aRDpuE8o2y+zodcD117uOus7JJUOK281qs3JMdYjR70bweztaKSauXJMFeG
72V5BY9L+y7rcB/ovEjo3bns7L2WlnPgeDjCuqnAIoyd+tWrQBqsc6JvNacaIqNqTRK65pQ/NINW
HHqH/4zjJoG5tJXJA3FzNxCiBnO3qw6lV/cvYs7IaUsr4yTVcxubXN7QPXLg6d71upL7AGWxg91J
6NhNqVfc9EOGMpIT66ntG61GLoUz4TCojDzxfNfLx70677BWBA30ppWBspYDd4PBgWZ2CwrLbTFM
v/g4wouNMqBka0dGsRWjyB2z4QQZqvkU7JIqpAW/bTSWgZWUMrzLeQE9CIjYdLjd+FBKd/w+yWlI
alOEoMULP6u5+2CZY4ekqLzyLEa0oCJ15td9nNxmIsE8qixi0Y1d8ZbsudfyJsrMPIZVwNAA72qX
cxlolXdl5uNTqxd1cdLDVH4AM6qv6nM+OCw0uzw7GFAyOWisYPdQw0/2meZVLv56iPsIZSUIbNsi
P28m3vty9B4Nu+yvrCS7ndv0CdJy29ECxbdzf7R6E/HRRvOdM2R5d0y7qexhUzjguwrm90VTQhYo
dnwvma86x8NZ14HCIHMkX6kRgx+iaZECaY9m/pgMWEF8UvMhoy9z7da+ZyV7UtEcHhnToRxMtpNS
H8KGFT+Hwd0DnVueD3a5LQi2jLl0kqhznTCROC4NMwuE8Ug7TwYalUHNbSOa3GzX9dX5CMwuMbXJ
Lwz06eCgXEoq41AS91csdN9w+zhKuxmCL60R2EkX2d1Q3IMqVAU9b3BJTKHPaA3maVWTe1fqp13T
8mhqpRZws0PhSGcaDpk6j8xmuOychMOakJx3Gt0aHa/9uvUMEeSaIeyoTHu5x86Lb5OWabeHkdOu
rJ3qbdC4GbhT4Y0QDnGB+3KTSQuosHGLnqlz0Fmz7zJxVXhp/WKLuQpmIdmZ25sPM0i6EKb3qPOQ
YaUEbQX5MrTuTkx9FhVWCr26jDT7ZiDPGi7nUDjKy9fC5iXdoqUFbtsDoAVEnHEJEHjDw7YuzlJd
03C4dlfWqEe6lV8YHbRMChuceuCsLh0zMcN2SOkmk9TaZ1maXDo64c8jzSHj1hf1VieDgSeuc+f0
th3OTbfPchO2wsIr0Q85MAC6lpxYMWjhFS7Ae6TyX/oJdq74YjscqU9T7ej7OWnLGENTIOtd1VMQ
p9UJBAMg39xgb6l7480ikFrhyVDC+aixD3OJMcv7SrU3sJx2AwD/1qxxJRp6YFA1PbfAWZp134u7
OKCj4W49FypkwF0FXtPeY4PO8WKRPEyntgsdKrMIWcV0r0+wcmKVCAaBc5rmeNjErnyWraZBbHVG
oihtG/ylMAPdHcQW4iNjONIkPhjYb8J21nZ6ltpb4WolBBLb/A7+a04VUA9qSd3IXlMyF2Ft5Tzs
Gh1c3SFGybPK22RnxkayYamU9z0D43UWRpnBErwgBhjmjXNbVm5/gV1JXlY5z85FEjvnoxWTndDz
pApHkpc3usW9bZY1daCBoLaxdaHdEjrybdrWZCtL0K1xvyn6DSF2vaG1aANnhsOLV+tVAABTH6Qw
BdyUjtRxu236sOfTndsgQe8NGmxwa/LAdPdHNjW9nw+uF1Di5FHtgN/XyvHaE8UJr4cb5uKiQhvB
dizWveKhcXV4Iusdaf00SSGfKZukOeC+CUXUvOjN7nw04voxjQu1FbDGDhILcpqaFhuBoNk44K1Z
1OwV9Py8veR2UvxgI41xglvt9MxnWb5YwgJI1ehE/b4BUycYcLPGrR1Xdy+3k3DE70Ke2xtgDJKK
dopAN09fMtZm7WFoSJWcSmngTUKSTKeYsR5ic1cHJiKoJTHwWQR8T3ZLWM2CPGUEDJhkyBo8fZI2
DSa4Ljn3GgaSn1oxs4bbpnHdVIRI+hs4ChLIoxr7QiOpMQPTCh96HvYx7rmHQZ8tdopxF/luKKY8
O+3iTrNOQDKcQEzTcmgJYjOTDSYeaH9j24KhAGnOU1KZKbR0JoY8P7A8eLwhLdMwz0h8u6YEtx4N
1aR8x0ziWrsZwehOWh0vTyRgUJT6GdWkFeRulQEjl7Z4MwDWnFNW+jktnP6l1/sKWUnc47JmR4pM
8CuDWORXFdtxHnZJmznPidNTXmyNQlo0Dupa65NX3OQ18oZnilWXvgEDrPGsSOOyOSkBqNGw90tz
eGrxPDqfUd4G4QJ1yzwoC5if+8iYxC1IY1CNE0E2kJhe11WCNwpAiCXb40IuxrMad3vn2jAYiZ9w
tUpTvNVll/nFyHOCJ8dE9LNKawYrIk6fUy3I6lkaN6gc9NVOcMrID2DWy+x0mIBYiuBK1zR3vduR
UvPhUNdscZh3FI7acykmeNl4YgyJjXfFXu9zp3gbe3CMwWSr4XrypBmMA+HuWMlLr+mcRn87y/c5
hbPI1nddQhwUqh9VRRBvBLkZd2nQR+NdfwUY70q042wbdE3giWSAZQNM55I454iizrq5+wUDvaC3
RqzD7UpzjvOIiABjaLi6QBv0CNvHS2OAqLTxC/n3Z3maXlHAoNkm3WIQTQtAaAp3hzW253ES2oZO
AhA7LsRwwBVwFn3oSUg/A4/9q35Izs0NjbLrGmJX5/NJCdTkCFcX6KnAlCnQfKVOTs9csdKvR/Vj
9QUcqNADyoP/s4RHIwdVOmWePXJ2NbDX2HghxRx6c7xSKT9OCS/iLLKltKzGuUdDla8ErrtwlYB8
7kbbAMK4XeMXHdeREAxQHVS+UY2DFs8i/5zHpOLUzR+LvaKiKJ15vLkEEK9kn69pvB9NGxULC8EB
aEjBGReJTC2WWprz6lHEXZTVvS+y4lBy52/PzkWYxUTJcgNPjrp71MVZsVdm4u29eeU9igfd8tUE
UVWKtULtl7MTJBa8TS0H88NVbf9QLaB1hhtf22GFD4C7FqHUrvCCdZ5UdWaMMk3hyra7wfdeZBea
VrBaJPmqc4FCNUzQPhzwLxa12yFpcpv3wyM9K1iYNP58agfFBcTMTnCm2hdmAP+nbNVBdSEyhDQ7
9hgUElCdURhxlGg+t9uB7ItM5+7xHf8KwecT+uJd9bj1wT8sKN6UALMGqgKhITKVyARMa2KTC50J
9Q2gsgMdZpXsB5BqCRYsM1k2BhoOSW/XDimgW+fiUAXwfTGvYCtbnaWXqlpOQiv8u9sguDao2CCH
DNECkDQXxfkkbyVnhYMxV3VsFvALpc9OsQHqEcTHguLsb2/ti4iLQa5zx+uFzp+74YrwQ0NWBdmP
zo5FgMXeU6QzEpqz89hvFJueX4jb/sS6GjZ6UPviOhPBmh7XMXIWqF+1ZAxIlGAyaYsKPUrJGRt7
ik70imBC/XSj8G+D9KsiIGcKT6jd23iwrinFHFVVoEiDOQM4vAvlomNPDzFROVD+/M4uv8gg+yej
/k35Ejn7Vb9CtQo+lXAQjCIe0KYoRx2phXszLFmqun7O79gp3fan3kZRC+S9fmVuqz0eApeQFgrH
nysT9Is2AgeKOhhUr1QFczFdDGIIvBmaZ+tiwkmCoumG7u0L18chuTNXOvRo/wEy/WOsxcxJi6wo
K6N5biA1gYpO2KrXfF5Gf7NJyD1gvGyc/9D3w8azKLoleF5QG3jx8q0PVdntve6uTEmU2sPagbVQ
CQH8WEWDmqAG/0xHyTZ/3t1cYSRIFBqvSMeD6wWUevjf7H3XjuW2tu2/3HduUFl6VVp5VU79IlRV
V0tUJkVS4evPkI8v0L3K8DoH9/XC2PY23N0sSeTkDCOs9mP82N+vWUa9uXaNXB6/v9YDgtdflYLA
Zr+IpgHKkGJu61/1sJtrCGGjyXLl/a2X3+87cV0Bir64IkE7gePLxRNxq7GC3hi+ZDwm0JFPfALD
hQGPNWISHDtwAoPyZYxqDYWAE11Z/J8e7/fFL/bIaCGHt/v6F2r9Hbkx2yRIy5vsSE5tvc0jc1uf
rr3Qb/nNX8+L4+04ng2R78vbgdZ1N6Bd91UNR3+zgn98FJyHFZZfpddQKd+uor8Wg9gKeJ7Ql/t2
GU7GIHzN5Zd85c/jc7NliX6BodSQjml+K8/tHrOujR6vfdPLY3657EXCw3mnMfEdvlqYkOGQQw8o
cmP6uhJRho/g55WPuO6QP3cQAgm0FhA08b9vfgDK6OZeIqjI1xZdjaParPyQ6uhBpXLXxSy9hv3+
h0MIisgqYIh6EctdqmDOExg2lZRfnUiH4NwDFYsGL4kwlPWfrB/drk2K/f/O4nA9+Ouaa4wBtwck
uIt0jrWTchVTX3X+7tGjXWuwV7fMuBLNvp+HP1e5uPskRwggpvxqhvIjaNHl0PC0/n9c4yKkKKsX
rMaTTBV4WA0MbNwrULT1Vfy5H/AQALHDIQtstm/igyVIhY2l9ZecHmzzoP0HOV67x64tcfGejG4J
Js8Zv9asBPO+FVsqQWrY2FCjGXbWBNtftb1qgndt1Ys3RyxpiqDVX5BUTL2cQDSl3ebGci0oXlvm
4vRCDaOpIBj2F7fGae58F7lBF9k7FWeh7yTTpnZfrtO8rq16Ufe1ZlthAjF+NWLVVtjnOZRJsyvf
7coa1gUyt4ARK2OD/vIBuGb0seJmotWVNb7lj+tJxQUNpvBqDwcmz59XNBlE0cPqHhdaJu/z/pwB
FZftIGp6qut9VT3BxAug46v3yvcoiCAPNS9zRfp9r5vngPgTKybgtjDUhM2CHcGcFIDZ7nEeYmip
svTakv/0Nj0EJlB0cda+FXgtRRJdePhiLSaj2WOAcY03Xes9/NNj/b7IxQ1dtwaphTt+uadVh0Ft
MA+JrB9uuHrX9teBYd9urlWfbGVOQoYQ4LdL3YeioF1Tzt5PYCvi7h7aqHiDq8jE/0RQ6rJ9Y16s
tf4sv1XoFC1Y1Inez8k8AgMVjXKIgwYa930TX7khrz3V+pJ/W8k1MpvZ0/pUYwIbE9iFydBBU4w/
XEe/f4OiXj7WxRejhlSstLyf5a46w9vtAOke+6Y/yAQTn4Rlb/waGvPa06379LenM5F/6wFPt/KW
9eP6dGBJxcMOHgHXj9m3G/Lio11E/kEJu1fYIE5Iow6v8p5E6C2Eb2SjT/+D5dZg8cdd9tdyDmg3
kLCgzmWqwY1s8VwsB6v3iIcG/lrPNNmYgBL/+yb5/mCg94AHCJI8cijs/T/fopz8Lofq5efQsCg3
z9Y19fVrf/7FbjfmYKFAC3xWejhUE08XoNP+/Qm+VRIgr//+BBe7fKnHuoBwy2cpbjoLMFz/dmpT
WExEhPZxYb3++2rXnmf977/tuhZzLwh9yE8B1AGdgtStHv99gcsS3cTjrAaD6JhDGga0vD8XyAsx
jLDX+qwBip1suqdwXqon55ivE2d0o68do396IAsmtBZUKKF0dUmCCJrJcWRHP+cck2dbHDvdRYUF
/6NyTgJwZlBrA844hwKdNE+OaQaVavh0xEFdRP/+5N/A9H89+m8/ysUhkwHknrgAH4OAdmjlMR33
eWlipCl/lPOPBRPgEjSmzizCxXnoqjpmwFW1zeNQpzXJd/30OCiYoa7Yi+D533+2fwhv+Cy//WwX
SZhhT5CKVvRTFZE5hzmAli/ohwPK95oZsfdreWqf/Gs0n3/4NC6UVaGLAUACFJEuI5zbByUgt59B
dgogcDhm15Tk/uHoQIMZJRRohNAIv9Sc8jXmuZKMn2XVuzFguRgNyjfhmDcFW/bE6faqmh+uvMjv
11/w+5rORTJmCKvikk/od80o/Ou0aEUySHacR3xPyBYMO2i+kDzhY7bNgjElV8R3v6UvkAXCZY8C
Dv9AvXAR8ErqYgTdGp8e7BIYSv2Xlapy5RnXM/pn+P5zjYugZ5tL3wKe+Zm/+5u1CQ+4zYP/FbyU
KZT6Ivkc1OH8oFAfP4yHq5OUbx8V9tWA8q9Sy6uU3mUnHKgYkhfKA4XYuxGgRK/2ZcVfXXBMHfKo
PpN9k7K03lyrVb8NjACc+mPl9Sf7LTY6rHA6zDQ/156OHVUgwkgoZQabLm6frkp1rWH9j3e8LuZB
rQuJx6rdf3Eg/dKD8QuFKVDy3w2k3tl4YL6sdyQBkvTt78HG/xfu+T8IML/t71UY6A/hno1i7df7
H7o962/4W7fH+w/6TJharxQE+ncb5v/q9jj/QfoC/Sa0mz0cw781ewzzP9icqx3wymBGcoMv97dm
D4R+AgoaQ4D+NMwlYQfyv9HsuQifMK3+S0EEDWf8aau/8Z/b0apaKytUe3IA6RPBgdTelXN+Ecq+
LbBu0d/2e+5weyBedxoc9PFgcsyNg9uSLTdU+tsLv/3vXf27Zg7KuYuQ8m2t9WF/W2sBlIJhuycY
SQNiqReI9UGOMXLLnJ2K0md5amhqwlt1GR58n7jRyEq2a2RvPbGhJOHUlmgAugUJCRCXMUDQbQTs
33xT1RZmRYC8HNZpJcQPTVptg1IHT6hnp629NGZS+9ny6GbCvGkE8jfm1hiR2Ga/MVijtzl4ryct
i35K5nwYIqtyKDB7K5wVUJuzkTVA+40NIB09FWRr+z3IUxB3sbe1sxRHVTL5kHMXBo9z7ya8nCms
QoaqfzZdIs6mXYklUk7tn2ovmLId4FrdT131zi9atrCU5rk5mKlhddYSCa6s7QJUMVQDsQGPkGXW
e1k4gLt5Y/lsQ4T6zZtyDuFDo7rxjAJM78KHeyqknSZo9PsA28B40tX7wnWypKZZ9ghkepkIxwV6
hZY6v4d89qKieaktFrl4tAM3xbgVcLl4hj+fPoupcZLAXkgedUNdf1oDqYGUa4CbK/3JOct+5m9t
6ZNoUZl7HCyYL6kJhygsGPFCEyrnG72UYCV5DHC8qoVcdjf0G5B/BEbHwNBaOgDAb26X/ZgX+SHr
gTKGw/acK4hH+tOeZ6N18AH3fi4mR5mhYS50h5zO/ZqGFppVkMDCp3B5Ik02hUQZzruB8cz96Clo
vLYNkanOW/FeBLZ4m5TTnqno/HuTUzNyUCcnZl73IlzaFhIYeRAcZ2kER0cq/uHnWYWfpWhqNwxa
B6oRtlUfe4NMB5yS4dEfbScGKLCNXA62IpKBJSop8V/Kgjsn11rosSW5TIyxLZDUcQCsDJsBhjYB
KFiTG4D8IQTKQP0DDo+esZ/7U527/R3PxbQFznL8UfHB3lOrzPbGaOJDzTk7zDOm3Tm4AHGjbTfp
Ja83o+uMP5vJEClDX+e8avWnS958NY7BHrOadEml4WZbWCLfeH7mppIC35Or6m0k894e60M+tWOq
BcDWwPlXP3W71FvZ6Sa1RMHCgAUk7rIhO6zQ3zAHAHkvOxu0CzNHggNSjWeAcwys0deqyQjNoRKZ
bSX1cmBIThLaM3IQME9/7rNx2umpJ1VoOKa5cQEo3ZpFJVIOKe6HxiJOtSndDthSmVn+0TYE+Lad
OSJbngGsYpGy9Lwzi2k8NypzfhFlqbtW53LfmkX/XLjjBMjUJG5mo+vTIoPRdrXk1pmaLtuRlniJ
qm16MzSifmdaIgCNXPth2dS8CAXkRGND5tgRlm5Au7LHIIuUaPw0h6QSGA7cgBBiOTZNCDVXklSF
l3WhCZsq+OiabbPLhmU+S4D17np30RQYaFC5wGWwI9IUcoq9hgQlihHDvXW4kyEIgbwQtkHDE2/o
ui+g44IlbG2jJJs2q9pQN7VxCxtXaH0FLoqohJDJPxisnxWO7JglA7gqL4pWsHoiy/xQGu0cCUX4
jVwMG8jJbLbnOMjI8DqzudpUtCxOiB3D0zTXMs49ubyalTHHIMHVcE9iy2HoFh/pswv87mAOaP6J
1ZpABP3NgIQsLgvWbCZUfbedX5YbH95jBxDorJS1PDi4lbBeNC5NQGXhOpVNok7p6PoQ43fNtAy0
vnHtvEiMXqHZ1hh61zVzuQE1wvnQZdHEHpuXlLgZTWfWZXc2CcSmxbEIC1vON0Yp+WPV2/LAvY4c
K4Ql0H3A/1Jr7AzdpSh2upTmqbCaYhv0ACovgyPubFNYoKZofzmpjupT26og9ryySgOzGj9IsDgg
fRXBndvWGQudgtv32Iruk4SVEYqjsdkvxeSeChDjgDSZEawi083dOqagCB45X4IbBWeOB2QK1iHX
zizxTFrfzwYcmEAbhIJaNtl70PMUuBWq6sIJw+24V/38PpGuhXaHX5pprdFI2QCA7XjRggN4ACFT
frSAZyaOLvPXjpUS2qMVqe6YKlQM4GR3AGtS7GCjuSQADLIhDHjDjh3ku++tMm8TNlY1CXtvafJw
9WgYElt6ZInAtmlLKLNSDQw+GcFeyWRdx9oy893U+fmPnvs1D9u5AUq1UMH8RjxL3ghIpG60Jt7G
sVycU8toYQ8gPDoda1mSPaNesy98aWdhQ5fxJC2qAL0sglIkvsPdX2a34Ey3eaU/yhFasV5tdO8Q
iCl+WFkpPvXoyh8mR/i0WQXqn9Fa9Ihei9gBTu8doPSub/LAkwcXNBsSmlS070tlGBJ+sq40Ql7m
87Euev/DEv3CQD7Q5hhnRjY/IUvrthlV7QMx8jaG7p21H3Rv3A4qt+zIy2bjAYwe6BMqMRwlL8qD
XU3ZEIEZ0hzR6ayBTre1ERUz2HMGZDJu2BiI+7nxqxOC/fSUl94EFQR/HPY5H8ARmgO3+YQ/kLNz
cjDW4rnj8h4+saW8ydGuuhO9zW9L7WdPXVAGDZTczXJv2J03AMA9TAcbeoZvwnJhIQ1carXxbHwz
sy4g+q4LAL10P9KjaZY8ZMECA0CkPF9TPc0PBmm8M29qoFfVMmaHBWTAj5KU1RHgG34DZzwb/CZu
bCmu81iWUGUa3BF/zAJwd1e7bkpGr9kSn+uzX5g69nqmYsRXGduTr8EpqWQElpDejNLAZylh+HQU
De3gDzW4mLkRaxBhBf7OfT/DKToB8S3IdppMYF0BcDNXkVnZy2GeDHU3c3BNwrI22nPJS2s3T/6w
6TEaOxVkxnWlBp1U3PdWCAu3D4iy+DWioieQn4J0qM054ahjo7bAHVW0LmbtS0VqkFK9fM81o6Gc
aqD3Se2eM4DQI6tn4s3M2Rx3emhvQDDxYmumUM8ZSJ42OW/edJO7dzWu8U0z5lWYZ8DStw0vDv4c
QP8L/wW/WRn1fnakjknd1YAO09bZQFawe65tae2XHgbzG7N1SJHUXIEjJeQy4EiNo/3sG/h/HLBe
ij5PsYgws/tg7ztt8+4BI72zhglmBrrxH8qSe3uJpk4ZEm+EvXAwett2MPidJD45g3Za73OXwvEE
dFN3wxxSfsIIG9YZrQ0VJ5Bf8TpytF01KBL5ALB/6YBqGzSL3Fk4QzH0QCE5AFj2oSy18VrbjhmJ
JUf4XpxgjkhugdgjVT+dkQUuMB8u8lObeaCMmDxIgUA042okbD9SZN2jC45fYeg6cVaCESSwFhAo
FkRNZdAb4ChY7Nqa343BDJYJB+jKayAOPpq5frI4N9OBwhsdMH76QP0Z2Lue61eQRQVwlJ2xnMlU
mMmEY7IRvqNgMRWYr3RcipM957KLrICTj6ApzBhgdRvA5QWpe7gEA0xFhK+OAniijRmocuM2vt9G
DZnnJgkWNaaLMecvpgStD6ZJ4Nd0i1UvITK+5dEiLY8rx1hgt+Xk7g/Rw3AQytYlgzZzMfhfYAWD
HTG0bermAj4erSBvIFk4qSCKPE6k0PdLOwJDbvUD2fAq92NJOn1LQTVE2u3PR1sMIES4I4kDr3OO
3qC6KgQJ3wUjtPL8O7qY9R6J6HIqqr47e7TLVRyMxXhrdaBPZ0wuMRicmPcEUu2ky5HV2ZS9Ox3j
cTeULfxlPe6ewO/ULC6KYP651BMD5obJHsiNsRM7hbt9N3l5fyJwIn9rhc6jUgszrJvAQKQP9JFC
bf529FkJ/xmjE+8Whw1iXoMHWZN5uFvJunGddcVmAUkaR5w6cSkLiYrBAwVlLIElb2s1JGrgTeIo
QOhdQdiX6i182sFVqXaB9wgtofJPTnnZx3DbAgQRxA74odNpSgZv8WEY4ZV6Z8Bu6AZeXHegNJYg
kBQDS10TXjnEhadEX2O03Gj+SVFUzCO5QZcaUnSNCxM6e8iSwi/kUxUMdL9Apwc8JEHVdrZyoUK5
2MKKxWB1RmRBpexBekhzMlX6iaHB9g192sP/oOAB0lluOkkW9FSj4iyWNwOkhzHtA1UfHOUwqKdW
uffUmmz82ZY2AjlI/1CeZi2xQ4ps9AZe8HpARSUB4gkKI/Uxv7NDPvvtT08NVbAt9FDIEObY8snN
Mnr02TQ9KlxNt71bLCkScfeFFDk2K4pRezNnDUsWK/NSCz3KOsrJCFGwYsnvs8EN3oW32FsBQNiG
e5P3ibGr2Uee1663ft7fYS5fnltUAacGmjsNwC8qPwpXj7D8c/UZ1glupFgwxDnUHr+CwK3PS+2j
ru2rX83MwSTKzSlxl57H86hboCpZsanaAFRtKtsNmVtZh9XMrYjMUr6IoTZ2TrBM0WA4RRUGy3sT
9ByC+XkV2xWjbz0zReK5LuC+1D5PzHqzYE6C5MJjEN4dBRu/HFerrQGygwpbSlu1h3FXFnl91gjo
KRjIAumsrbNVG84rN1WJgZdY1KdEbXhn1p51oFo0u4HROcdt0rlxhkD9OsJW7djYuvvUQrFTBahs
2gHieAxmTe+5ZcHhrupr99kcaXCqUFEjm6T9IQCL7QTNCN+PZO04TYh0q7kZeFbuoMUi3bBsuYeX
YwLDLISaHoaAdGY8NHT+HDHgj0EeAVG+QQgP69kpSWRXXbC1PaEHKG9Uo0AVkKH8l9lyliC9oPaC
RNnOIiXFefSD+45TErOgBauTiGw/VKTDJ+Xsk3SW8ywmlm3AN4A5XD3ij5hA3t+YjuwTfKAlMY2Z
REPLoIfeNfZOB5yDPzM6bx5Mys5IB7shFKKH24JSupsiVSsNvC4IkYAKe94WzPD6A6awfAnV0M8f
bb7GYXgEgs/Xj9I2Q2y4+n7ii0/2AbJTEM86Z6o2MKcO1C4DPZKHJQD7eTzaPViCE2G9AFkFEnq3
ddOxL7C8IUewQGDg3eMr4d+3f+U1AHDtlJ8I+D6pssoihMUmSNiDXe5F7X22VVFuMg+b0QDFM3Y4
ex9d+jo67RekL7YLWX5MnYkTZSVSYvK6jL8Izd4EanbiyA032iNyk8cSXTKpCBAeE0rSGaMt28zv
x8zYCEVjK7A3Tov0SsGWQIyoxaBrP27nxuxDyHHHXZUhLWaIMEQvPzH2XaLCXwqw3moUcIb37kyF
iD1Xn1zQY/vMfaybvDxlSkBIpvTgbmFOfTKjzDkyMH5RptLNMoOeb48jSohsniE8aECVywl67DD6
BZ0Sthl6kDpV3kOgpiiSai5EWtWuDzsXdwqRM/xoCZ56gZNiFPjLL2ajurF1G4sKohvWsuyywERw
yyDgnTtpX9Ebr+ievMmKxzyITDtLtdFCMIJvm0JvnH7a1RZsJ2AVWSgEZDe4z5GBZhX6OUpbEQPj
Ly3s6azkdOw92F5Js5ZH4k7BeerpPlMSPQ2UN49SwbCzGfkPbTvTh+6LMepWX1s6dWfEftzAgxYP
ckYyqZTrv8/EBhnKn4wIZ7A9DQT9UhP9wXAGtzAyDd6iubTYoSymFq0Tz4pygEKjSvtPxuShoua1
efDy0d0EaKZBoqDGLcdLHmsXajquB/atWZVwFKG1HUM5AXxM1DIpHwOSuL73UGlcmJJBinaUk7s1
W7Y8Qgj1NDdaJ3IuB6Tu04CO4gJLWXitgWUmun1Au+WMr/vLrCuxRzY1ppLRdqMyK4g0pOJT9Asa
TAL7R2hpfigU5JsWV2oEjWSoiHjiYVDkoyu43lGbq1jzAeGxAkQIbK5HdLGgQGQhXVGANYInbv40
SvpiIHUD7dA2dzzwZhgXA3KDzdXsEFWtmBrKjVwb7PWJlp/Sk0U4UOvVYsOb3wQ/urk5EOFZ6JiA
T93MrkgkYwKpUNlHPKOvGFqhcgOOKJTm/ICUn6cBXyBz3FHnNJc+JjkFKPqozaE7UTRBahUQmqjZ
KzIJGkmTO8nIWJV4gVtt/Kprk6qdAjQplNrCD7ePhnoyUNpZd4boUbkU+ZvB+a0FjeO4a0cawh9D
oFYj1cYlpE6Fo32gvmbxbBpUHZA1NVAf8NzDlHfltpzILSo6cLtUIxMoEv6oXBtbzXbViRSF3NVj
00VLPnXxzJe3ypSJ5t7J6CA5jHwzLbj5lLUwLCJtDVBF0z+MvL31hgydnOB+dsCfxJG+AxJiS+zs
qVASYyzUWq2F4VUD3J0l4VkjzXvdFK8wFtyxYPo5qT6L/KZ7mUHrRoCHAgwry18jOLZEse36e5dR
v/uj1Ycw4bmZunKvpfq02i7RFdkM5hZpJRCdFWQApEAwUUfI4WwW2j26nQSPfdIbUuf3rURoz+nG
8nQoBmPrlNVzXZK0Lcp0Jn21RRmdCgYOU49elY1crGfNvZjZ1jSmUylhr5Cdm36KPFB2EuSEN3WJ
8VzVb2eQeLUN+uXoY0fSEp7gvte+zDPyYNbpY+EHsAf68ArQiLWRb1RhHwSXW1wEm96c0df05Avs
ZABDd8AAAXMajYS+Me5dJfdT5uysekYB2YAM4zKWlNl4kEztF+7soNW00V4J+5tOP9vOgGywCfQm
c0Drla7E3Va2dyyj8dwb29b/Ca/nAyRyOtjJ0iqiivxAHnkCRadOltKjCEfyOV+CVZUox9A+k/km
E/Nz1uYvWUYe8xKpS47qMBwXBdcBE8FWCeNXNeA2mZ1zp3oISQRoyFOY0Znso5qDBEbPG04skrR+
/9PwRWxY/hOt1JfBlx99rwOcX3L2qwUvWT1MYHuCfHBcWPHWORXUxriVEottpgA8pEFQdCD8Guet
jDt7jGtU0EsDcrdDOhIrU78EEAkJuw4T+EAnikzo8RuxadXvNdqZAxoOPqmQSSh+s9YtsvLfizJI
PeaBE66zEL2C95n3ie/L18GCKrtLngyJj6tzSAnAWhA2ZJ0Hqq2ST9hbA7hoPQ27aYZfzgqS7ZHO
CXTrtRyjdho+DOk+gyrXw3DVvh0guBSC6uZCkco6OxLCHjbuepoM2nqzTTOy3PrBHNYxUBFaPijl
wHJATSMyC8QTnYywflcVGs97YZoxpBxv7K5aA0D5BY0Uew/rt1unm28yE/xl0FiHje0xvBH3DDbH
AQoH21HYm8II9nIdadA+geLH2THbwzIxULLz0Cj1eos8tBBrN70phkfZHfzCMOkAdVcM5dFYvMcJ
eifjwu4YSumR0Z3bm28OiNEjayLSg02/ePUMNjuYuUgcoCRx6KzgqaLobnigCOTQH9VsC7ZiaKI1
pH66y3nM71j9yx6HaM76zaqm0UEFo8UvFwJAQrArn/px9CLMBH2Qz4vYI2WUQR8LOicabuGSprQC
Y7XpbirpH5XhRh4mGiWK+kPf3A5uvYV8Vzx7u3ZVOzAwULIfeAaTyuZxyqDiMbyy2UwMzOA9cfJ7
jFVQkyIOVOJsuNNuhOSPZBAq6SE6vKit9CC/0T123ZgiyoS2IJExob1sPk1OE49+/YieEeqzYQO/
uYcM7O0KdxuS+ai0zDvXtT/nOgspxl5i3szwFrdBj5eGeV+a0/MUBFtlgI9mwDXLkmcJjSML0gQ5
rpYF0ijw1sVRQBKUAXejCPscTBajCZIImB/n/qHMFOA4fZjbPBHUDDsFmYIO6rbFLQM5yvY8mHBi
e/vzDfGcDa7iOwi1hZ5vvPI82HWDOPCWPivDTpuyjCj4/rM/bRuFDA015ZxY471liQe3KoCoB9sq
WO58iKgFoHmVnB4h7wEEMrUT33AU1DPyA+ZE0VQN+yFX+GMGyBDBIA711K6hGpLOQRt74wMDozT0
0NULW4ZVAckIdSVeoKYUD0GGOoW/wOj3x5Q7LzIfY6eqDsTUNx7am+CBW1Hv9YfJw8eYaORXbsjY
QzFvRLOVE7xdc6QhxS01t3R8V2WGl/OmBmRcL5D4gjoBpBHUfZmf8saIkcgnPO/wVREU+u4dyh5h
DoUWU3IoF4nbMUsng+24J9CrCR4Jcz4goP8iUViHPOs2IKaBRtkOT/loPCjLP89T8TSbmG2g+DA4
RJZ0RQ8ZqI1mVx0zaTx2yNytoDkiwU76qXzxcMU0eFgIrAF2M/d3Zj5GuHYhQebe5QsCBZQnIDK3
5XN2kia5EcsvDQ+MQvC7EkC3aclDDE8Q7NxDZs3oc/nNsc5yhqu2vdNOfduD8kxLyGMxROjGOC9+
sFszBT5jjFDB2X5ckEo67FnPBp4WQz9p/KQcxU2w4n+4kbbomuMhMQCtfcDb/ajBB569MQtrxne2
GNfLB8mMag+eQKU+V+lsmelIvRc6DB+jASmjoYETrBAPC0Uo7icVOb4qkgmyJiHBbGSAopxdDJhe
WWmHBDpvaMqHZSe6+bExZCTdl2DZLS3aV0CjV70RVe5Pp4XOnA/XOw8KVn0eLfj3yUF116Btx9SL
SfBuqjLS/VlTDL+Hn2OrkqXKX3hRnQvI2mT4hb7A32pMqWb2BCRFrLIfsi0eKzmlkw84v1XeVtqN
zK7+IJBWQq2Z5hwyttCZCcsRAwMfKhMNyd5YXxwXyC9CH/mMafNGTTRmI4BFqNMGGjxTU8WLNaXG
cItDt61sgoI9w5DXvec+3sVSHtucJcql7i2dDLT+rOK2dtlNtwiIDMnh0xoHN3QGzKcZROIQ86C5
iKT9ERVMQgt2W1LKEWq6jzmHS6LOkWJhQtHib+SmkNlP6RmPI1ExyCRH1L5Qs/Oh9gSRtXjEcgUr
74zGOAADvVs8NBoaqKJgpg0TouemsD4tXUfK5CHoWfuAOPuuaU+GGh/ywUyoqz+zjt/l1ENjHWnF
ODmPvih+YrjoxfixWUg4c9EPLNPBdd/VPLWhW/rnAD3ljU36IJzrxYAosfEESiBJURa7b7BRAa7B
dZpd2ZYswYdiOytzUK9LooNPDl5EXJruGaTjzWIzmErUi/uQIR1HumajaF0+BtjKJhWaaeHUGwkA
iAGEb+hr5sP/uc+GuGlz5G449vXSffIe+ozNnDp9lsylih2KbIdhexgsM8J2an7oILgvfPOZjvKp
WOCQBIi4YYl738tgYO/fs4lj0GU3biSC/IOV9ot2oTgEKaBpkq9Z+6kdKKwH1U2O9g9v9EHqaeMb
7hhxrV8m+hy4iDwW2U9s+TX4CD/ZsnUUP0BM45DhDoKyI0qXHIkgCgjk5uAXo6ukrAhdxgRj0R0S
D1TVwVK+NEUQw5s9grrRbqJozkPaD/OVIS5kHjkD9HAgeBKi27cV5bRfSvOMviDU5EIkgLE1TjEz
MfohKRquKHEhwGM9BEOP8qYPx1Ju/4uz89qN3Iqy6BcRYLhMr8VQWSpltV6IVneLOWd+/axqYDBW
SZDGNgy/2G4Wyct7T9h7nb/l/smmUDKtqExvZI5vWc9WYCV3XW46rZavG0Wmai72KgvVDCSWC/TK
CZw2mB+7ba9i0I4N1I1cSjwdCy98MYbY7goL7hbtBzEiEy7vwVKuIBce5Om1nHowOXzSaurEXQKd
v3GK+Vc+PadU7m1tTVGErsWvgTaRWnVub+jbAp1Fo9yWc+PkGmEtVTB3AqcbdL+y5KEQhyphDzZ1
rwP2EqQn0/g9yj/V6qQKaVWwMof8oe5cWwndtq+cqd5V4R7OA9yS2cHa5HSD31F7qoFYk6klVuRE
4fBo1HDxBsrP07RGAUN5/BVsV8lTEvIB3NJGFiq4onKVwRlXylcxTC7R94AERibaHif0QNpdlXlS
iUHFVq6HiU7ZXPEg/aY6DGW3HvVpVaYPjOUkYvOXLHRLnZDQKzv66k0LenDxlGjethYEbmY3DC19
tWHsgDaydE2AsL2MTunHoqOoEA+iqjcGe0YTm47N4lpQ+xTnGat27gR6szmXnyIicBORCt14HveL
Ed5GCsNzD3rENF1rdlIatHOjOlkm3QgN10twC0/HSfp1XyVICxqVkwP4WHczEkgTCDh5ZV7LnFfy
kDv4aaCpDasMbYIRGBsZfFZUbWdZh9/NqWD4BaLjrng593vHmlCjuO+C2KUBMBIu5sEBxrmV7MwF
5fGDvLiBOJp5uzHlKzV7jCtiFJsvGx9+P7CReqbgPINldBxsv5Su4BrlDZ7kOWdhXXf1qbOo67tC
XKuxxz4lk1jYloVEiZef/2qkKz3d2VV8FRulMy3lSkPXrvSWm0yFWzQPwfKga0/WcpAB2LTRAcUD
OhaxwnTtFnLtKsk5n322o5/EkW5XBvvGeFgCbN/1MaojN2sjghh9X0lHiWnumv7HNKGshWeaV+F3
5uJH1XEI3nSBzmBMPTY7xyzilawzmLw+BpQxJtAOQ3zT24tLNrOyRHKcQ7FrLY6X8yaynIxYpdFz
XYvflPZQU1VOHlzb/atW9r6m5V4w2m6fyiupTXY2T9jUik1sADxcgpVQfnJab8pB8WurX4l+8MoQ
fUE9X6kqSLtUrXdTN20NBNhFDIFdvrepsk2CSeJ0CCPpRcn7VZSlJz1sHCu4n3u2pgght/Y7jmTP
aJ/b9jiMP2a1ITbItvBxUWoB78vap1DofrGQHdqxV5MBd1HsVoPMR5p6sbbskOU4SiydA58VkiY6
CLK3xKmfxt0mAA1YG9aN3vB6ddOjuEBp9wYtiNPSlRXNW720h5EPgA0aQyHQs2LaL1K/QgjnaFAb
syH2IlOQA0Z7MWu3jYyWBxWgUcD8kqTNONUUq4PV0JdXJDWuJUXbbmy3hlm9jOI2tTit8l92WNGX
z9ZmxqpJpe5Gso3XUpquUy3btmpNu1+2OINyPzGHx2w06R0bj1kUyCtaylT9lauiYOFVIaCHWC82
oIrpp+UOpUinRs/ptzF9AtrcVA9gIgv9ViGYKfTmkDZN4qQ6cplErGUiMo3qbqGqP5lgR8Yok3eQ
Z9PPyqE2xQszALNflVUBQQiy607prmfBn9TAelrpjYzyQ+zMzj7WFilwXQy/zKS61yjRV2a4pVKF
IFGuNgsxBNsMzD9862JZHCNLDgCtj6McH7swvLGrDFVcIiYvbvNn1F8Pw5wrzqS/TgmkrkHfqEvp
zMO4kUg/+yCHbSt8cc4cFGpyKkFNUcROYNJrkPTizU7LAyfVNuyl24wKy6BE+clQKhCBBWmi2eic
i6H9LHNSwJZouhOcQc6IPnorpKI8VhNdSyUMtuOSP0pnMPRoWVfJ2BAHzWCnm3FRHGliBjX8qnsz
r9dVFnXsDtRI4HR7QROX6yRrHvM+vmpyKgutTfI85MpuliwCLA1dCeVQ00HReAPi8o76dc1U7fw5
zzVKSWjRS4se5CKUm1EByh4hhVwlYeapM3tC0tIXByhR+4Bcs11Lysdw3XqHdLP3NLs8ySGqP0nM
a9sMfktQumjX9aqjVsG0YTx66CcG6yeyB20bUrmk+5Gb94qdZNt0bF/1fgGUZIu3uJlLiqpD4ohR
f5pS5TaZgytobado7n8kcnuuZNmuBQDRDVpA34Ha3VY2n2SN9uI1r6ThFiSZHdY7coTfysyBmdOn
2SRikNk450xxzLB8FEtT72JD75BdNGrBplUqHh3VH8aQbJg6vukMlD0p+sZi3VJ2/pGIKn6o1SCl
Pqv29kErNHpNslUdc7Bo/Cp2fSizY3Q1BJxRhpVG2xpWaSIo4VXt4FP5fO3npFxrafMjqaXeicbi
lKuIKsZR44zVX6YI6Opi7bVEb7wg6LeMh97kLWq7qVwqqGSjT8/0PisnCqgkeUEfr8HE3ve5DuVC
T/2hUPdSWm8Y1L4rqnD0hkHsS5XnnuSc6dkx1MeDlqs+IENfz2S3Y8q20aYUactzy11x+nJ86cKW
zXLsN7JtuAr4QBw21iu53insh1dNM04d/aYBx2IfVzsF9Vpftih8+hwkojltiL68MZruTUHjSNcQ
2WoQQWO3b/rtktl0X5piV+XdoRqoAqKKZDDIjK2uzd1ipqSYZC+6qnmtUJw2T4Gjk4iMzLdC9PVC
n3yXkT2ZcxE4IN68DvikxUutRf1mVv0VyoKTYQZXVKxoo2jSFszxNSQZj+7lr1rIm0IEr60V3RW1
sTdTbVPoxW0421usrtd9gSyxIJNRloRKsbabLMMBA66RGpde2VtXIurXVMf8hHKWPP0AVboxUDDM
VnQlx+ceoPqzZT7g3C/7CLipZROgGfynUXpjt38k+1kPaRAVbUmWod7mZbA2G8szU+bCdMU1wYXX
ReYGEPtRm2SfT5+R4MlbE03XY6i9zIW5H1T9OpLaHwr48XU3y24QC+mkxVa9MhOVE8w81GPU04Do
n3Fy3alFva1D7Wdod8NKUiqEncZY7amGWSZjF5qQQYNzO1s0DUXJ2PURQpcTzzJ1DxTSUcA5WcDm
XRTTR3TZ+8ICKnrQ9IJORdij8FoHQHzfkOIokSvoSimrzlrkk4gmuPhyZUrrMI0I2TgHiJapZpcb
9NwLvf+gQ5Awq0bJg9KT1muEPW/RbCgPTRrKVL7LkLFVJWzDIhuyhyxAqSoXDaheSyVt6ppexVot
WQc7qw0UbPSDvWEGxMhZW8Ro5ZRZuZIgvPKlRDFNpCq1D0E7KMyJ1MKFsTCFEsK/tE1fL7LWU608
IdNvu2vQ3wDqUV1Ef0ip0yuyluKtVutpWKGhUq6JmEzOzU4D0mojwRq7UNqGVWk6oqhUd+6EWOca
rQZTa+mYFX2ytwDZvy5WPu/sDu7qWS8MHXyKp6vO0KUMALCFkbTjNaLH66lyjrTfCzpbd5S55y3M
gxpOMcMQkLDn7pAStrYib6WVKYS4KbJOfrLjojlIaJ9cwUyaXRgvtLitZjDcFBnhTp/o+87MdDsf
BPmdNohpPY6hTAKkauWwCmt6pKgGazcprOnVQNd9Mhcz3s11CgdcRgD4s6wJYeMyBNPJuohIsoKM
suHQBjRCGpWavBnV2jHrtfa2GNWJYqAR/M7laTkVwNIR0+QQE9fWqCvBSi+huWubZMgJtSR9KG+r
pRnu40TV9k1ZNM0mtGcUoPZYbRRzGA4pUiQvbdXsVta2xUxWEtA906MkeVDShaaQWOZdNvWU8KW2
8MdmoDxa6gJit7DDG7lRm33RFfM6l2185Io81u5oDPZvU0PDZtQo9aRCD72F3/GkDBMFplwe+XrZ
LlEdzGixivqPCNR5X+Ec2ARz1VDDNzPrpGnEC03WMcMAkcx0NGJTRxoXKpBdl/aWIRnFfcY7dMc8
kq6hSDb7jqLaoSzO+hbTDDe51cVrHNskxmBC3WhQlrtISZhAh+puV1Yd0wTrVgMHP8jSeh61nmBv
FL8sBkTcjIs9XJdjmz8JPgXGgOn49+p2BIRdqjddXVsEFLm5x/c2+CmIttgLtTESjp6ZY+xMVaKj
crWgteo58fusxdrkpOVivumqQPiWycOfPB6119mSY7yZRp4THYti9moIS4YkM+gwVtAiBoH60gmm
5FA901ElZec2bG2Nu36clrWFmfFRLmfLq6TpTKIdAaQhCr6tEO+gnWNBryLUTPdMS4jcRJOMvd2m
5iNN0GPAIGeq10KsMOvPh7HWDb/BRnsUtF9veayCip1EEQcEcusmWWw5qS13XtWrxh/EfdVW9DRy
lyIw9m00pI5VNvVmCDr9ETiEcluRPaurHMDaD6G1yEL6VNxVufrUqSiFYSzr3Umzp8arki7fZowK
2eraDFqvbcPsls4NzY9iZAqSbdK2jRky8Zvja/Sg37LNxVVKsQKxXoCaI24Jy+VQsteiUxSkw3Pq
9f20mEjaqwElvi2nPnqq5a2cAtMreoUqCaKeQ9IXprLKk9K80ZhqQrzaDq8RSOMN1gj5Tw/3+76P
KOdaWp04SdLXt5FMZ2sYR/tlnGX7tpNLBT5FjORnMeT4BxOJB9VblgC4KiLK9pZIMP6t2suyq8jE
wqF15Xy92OlySxeAo60MDNyvzahtY2pkMc3+gUOihI3hlhT/N4pU/oizhQ47JhP9aVTNaNMFof2C
gUwnoNcYvWkg2r6ex6g7nEnMR0mjpRrT9kKa3/VXSqfQELTQ1PjlRCMworojD0OPELUwzAOgc/7w
fsqpUFGzpeI6TGWe8VR0mIpNR+io4AxwEMqlP6YxqG7jbpKulSgkk5mpAfpjSGOQRyT3O+bDIFBk
NNt9GFr6W9tU5aZO1fI0BFaYIUxjPgqCKwUk7twWqqcGIICo7GMudZskTh+rpqx3dG3MGztupsdS
6YLKJaNi9Jc6S3dKn83bcdAazwChTn1+mFEatPlCgyO1SKWtuH4BwCvWE9/UM/XQlDAun4aMNpC5
JMhSqoVFafYPYS2bj0FWxE8dkl4Oy5rcQ4QZE+tArIcqQ5T0AXnYnMjBb04u4I4Ite4BaAuEUM28
UyO12vBCQ9q+knormMPhSSwMxxwppQO7BUdOtH3LzM/OD9pyPhSxHaGoU9E/r4pyiDVHNq2CmW7k
a09NpCZbE5UwIVbE4IUBZDnrcdkaOE6uIyWq3a89cBe+XRSSkDp1yxAYcYTQ/xq0/2GAUzo8vYbc
7KZ+0XZ6yNwKXAeNY6Zl8w1QQDvbc/9hLT1fCqkFK9IinLXEB+hSh7fDSozd6Cx/8YOIXTiHXIYx
uOBeXfjUdISd5pU58g7ng3uAE+jrO4a70872e8cuD/VmfvrW8vrp7xIYwc+mcINxYO89gEMZ2akZ
n38XD3yFG96d9niT1pon/fjuYsalufH8EDRTQ90JsswUl3OrAkwtmWlKnItjcFcLDWigxhcbiMco
j/NropJzlmK0DgDqYTPMw7ymmrTLgJK7gWkZXtqRVWqZoKxnN9h12iHEd6BS4wzGmWIterUmSdk3
YnpHUyd+G7q2U5cJ9UPVPc1D4/fFtEn+Dslo5WuOOGOtacFzLYYtPA7kKNojA7309SSJ21LoNYDm
UWazy/5Aif5Fzqw+pUYntllGszlhgsu0wHWWwuK1qSmbWpO009pszZgoTx9xR0rSggusfTKMMXIy
JTgi6o9fVFlsp5ZZES0tmJU981VaUd2dItyRXqt3f8PoF5me19fr/bPnL2SF+qx2tuZf2rhzuckZ
YIRwXrUYHzjU1Q2/Ubj90IjnCvHTN4te/WxxCZUpYpZiM8D7ktYcNIrGMR/tY/Qve4xSEl++ziAU
Y0B2tgjcXhR6nagfOqabaN293EaFO9dGTFmn6F22F8SYTa3chIWe34dNXF9PDYdP3iTitynrxVrG
XeYaiUh9UWjT9uvHdQlo+PvRCqZy24J7UG37woxLvQchs8zvR1HnlYtET4AiAqaIRniDQp4YhTGz
0ZKCLlG7BKXptib+L1x/BEN9J79JaVZ4X/+oz96hqZgK86+EItTLb8hQZ8vWUn2Hhix5MHR5npxk
qiU/RuhGRl+J8vHrC15ans8frcl8d8PE/AzS4cLyHCyQ6duaETNafNMG5auuRMo3pudP9uF3lziv
o3/sw7o+0jQu9R1uq60YjkSZoEHENxe5JBj+fZsoV5hBwVdvaOrF24RtkKK9Nnb5G4WCU7ofH/I1
Kakr/OIqvK+3SJF29dPXD+9y5PWHi154rGddD4ZGM3ZNh3GVWSQvNCdf8hqyX8OkSxHGd9aYMCGn
q/FrhA9fX/3T5/qPOz7/+388V8J6hakbxk5iimlf3M7Zg9p8c4Pn8+HyXLPYYjUFZuIZ3/X+EkKV
pYm+705XHtP6Nm17LyM7UOSVQuvw39+NpZqKzEnFn3tJFlHrYCBUMHdzeG8Fv3WGFaFX+PoSn37x
HFH4+8/0M0W/uJ25V5JJVOZOvYlO4vE8itN2mBSMmNdJ3e/ncH62Jm3d1jSV1WfDe764XjFqodIH
0V65M16s9TkSYIDvPkocTpXWHd0zF52mDg3Db270guhxXpfvLnyxLrEnKW1gRzioV0w4Cm4CJo9m
brmO18Ume0zpZJ2nj2pM1qbi6Hx98U/WjG2oJkGXDILyA2xekM1IipbsKREUslPlqXSY9PMQo94W
OG+aWXuVhyw4fX3Vj/sYGxg4IAWWt8pWdrGPMSBJCkkK97pdjifJxpAVTpb8+vVFPj5WE3IUuPBz
kKeBW3r/OWhR2yhSZ+44nAbfYDTkdV9OE7O1SindZEbblgj6FURF85jefH3pS1QK9ipdYPmEHsyj
1aiBvr/2yOQNZdaUvdqMo6e3xrLt+3oB2BemT2rRqT+wMPQVSZSNiq5hXITTt0XlVyPBL/Pa7Ltv
fs+H3efv74HObJpE0R9IQJFimoRl3R5VGMksZTD82W7sMZRlNXlj7tP8TQa3f12+edEf3gHXJfP7
y+HnMVzi6i1SfjtItP0wMemupEjkjH0eHnU5lDeNNRuVWzdDziyTqPvmFVzSpv6+AhuEDKeZqgEF
ugBtlfiH/m5Rnasg1HUBWzkte0hAV/w5pGG5gk9xTP1qt/yhkud+/cA/e97AeZhAwiapssLev//E
zPvc4v2XOSSBkp5ehtfx4etr/GW3vdvvQeOcv1q6xaYFP/riItB4OlOd5L1NuoM5bzLZ7w2BhdEO
PFpR3abPzHo79gppDJX4lTVWHeqFIHSHSqrWYzk17iyHpgOoWb1JUn3a44Ur/Toi4KtLVXtoownh
b4W9+7sFef7CP/x2yL5s7YoKEO28L/3jOFQYNxXz9eznpsZdbevJTYkk5y411czjTCjOs4YYUaXk
FJhQzzhDRu9hlNrlm4f4yQLV4W0r1FENGbTnxYeqKtXMVCdtTzHPklehTgiu9pJwAoLNfRfWVPxm
OqcbkefGNxBM7UP4yPvTDAqRQrFIBS4pgFJlzr1G2Q6tcrHBHP68tFN7tOt0WoGeuRI2qe95hChl
ZoNOASFlKjNsaZqttwgn3mrMNFLYaDLXlZFjCNJiqsvdNgqSB1uDQAG8pnC0gYFzWhHR3BBPAQXY
hFQfpYf2Enbn4oOgJddGJR3zQMpXZCXoK5aip8lPL9Ws8TRTbPS/Xrl/k5vLtw8BSOeu8Svzkb5/
+3lWtFI86HvsvKiurYg5WkLub3hEph+ZQ7CmUpQj3I/5/U0muUPXViN6bVPdzM1ieP25m4giGIlX
0JhXSqQt2znq/3Us/PcF/d/PPC+efyxSvVDk2BjMfVoHByHoo0td9VDb1jePQz9/qF89joutamSa
VtDr2t6UenTN8dWIuXLNqYaEfyG/teM3xhKenUzq0xzJvPMKLB0Al7ruoerqzN7UA2yvk/yEcOCV
ct6r2k9byWpuh1jBx6u2jwSf9zEKFrom6KwhaSA7FA/BbA2/zSEG421rPxnh1jp41bFAqoofWMFW
Pfd97Sm6mrJo3av23ubPoPMSvkkVNv5ieTL63LexfTIYsXjGfXZCwnGIbfJ5ylBOifvAmSt8fday
sHpT8RwxleUAV6f9Jp/+GC7ysuwzKYxMjBD4cstVy4jSEiXlqCgoaCQZ4wvTfEZdXYWNC3fk0Db6
qrOt0FHKCDbdXEy+uqT1vpcZjBtLaWL8+0Pg3S86f///WD5LGzUpyNS9QVGuwUufVtLWkH58/S19
snbAYvOXRgJ63unfX0Qt62UqFHvfpuBUkMToqJln+5td8rOHa7JJKpylNqH436PoH7cSauGgpE10
+N+xM3ZF7EBVwFdhYtO2+i4s/WRbfnc99f1d5cGwSJFmk+0LNx+np0xG32eork3jAsPhGlv1N9zA
vxMdLj5C7k42CByYcvlhQhF024oJoPFBu6Z8rD0jF9QxDugt5ZFJQF8u/HxdecnEDDCDk7Z2sj0i
LH1YndsHz2g3kBQcIj91JiZuqW53rNaW8/W7/hCskweB3zCBAKkQTi8Pq4opv5psKAcm4NGrhAUG
VAsYDfNoRZ/hmGitTcKs3G+ezMcVxsloMndHPTcbKT+8fxcFGoHYFOkBCc/Kyvap6Y2g0L++s++u
cbHTdsWQiVHTDlQ+rA1654Sda242hTpIm/9wJSDQNtRNvs7L1ENdujphZvBhqkR0iAjPd/IUBY98
o9K/fls8NxaTCuOXhydf7OpxJ09xmKYHReVCGRLuPt/gRPdkSdorkrz99/elsXIteH2W8nH5NkZA
Azs92F27VicNtY6x7dL4P7wnfHNEm/RQgTNerIUwqeOCHtMBaf5AX6kzUfHlPa64SF1/fT/KxwgR
YC2FZNJESzfF5ePLG1tSxko9ZCILmVSc6ubNiHF8V6MF2ktmN55kzDk+xWd5pda0Ne24xeKKXv+b
FfOxMKCSMpGvAhnkARNwX3wAAMOK4UzyGax2j+KVWZJa111Htl76uDhQ8+a2cWdEVr/rxrYERCY3
K5HTb5zGAccC0y1RlYrM7eXFprZd/Yezz4DXbhhMciEPwN/0/hdqbYQ6YpoO2IQBklLwvKHZDJlz
uqoYV/MtghQc5EW8wuUo/pzpjmyYl7Xrmp44+xSBadtpG1Orsx9SFcYveDYUVNEoOX5KXZQddcZx
Xi3DWD1kbUIN45sFcr6p9xu2wTQ5ihe6wioxL3NL3AMiGEPOda9+fDkPpiaQZdKM7TReeHKCzBf+
eQTbd8N6PtmqziBtlXlONKw+5JXaoocWzbmjkXV8zrh9VWMb1sY3m8cnITKdfLIjYSgUEuTL2jIT
aA1FHxS2qABJnKTI+UurauHRRqDQEPpX0iHK1Wk7WQIhNSf2wTBSa4uNlmG8jQhfKYkIhuvSIx8r
JG1DrVvpqmsRLHzzIj57IKwEXjhQa5tWxvvFZ1hMF0/18AiR5Bcd4AbMYlB5yF7sb57JGSp6+cZ5
Jv93JfX9lQrRWgV6rYMVRgtCPVGg21SLVUWkjGJegcmXN4EfxMP10EfunOPimcb+xMD6owapxxns
9q4QEEGmZBocWh+jr5r9tGLg52ub4jzvRVSuM8h8LuO1T0XdrzXYYispq/0stnfFpD1hB4UTUPGR
T/T6FRB/IWOGV0abvQZi2enF+BpF7Qk536ZMMMBolnLPOgKEtmABicpsZSoMvI+GEz3K+zqSrqoi
n1ZQwtjk7IBiH86s1dKpKxUFowc1BnsHOCSsHeZGLaedORnTn54UwZuF8kqbrlqnZ2N6FPa/p2lc
vN7EC1kq41ZEDI40VUYFB1V4zM3mVlgJWLPclxsJtAgph0dz7rts5puXpL1/SebQiaWyzIOA/vKI
4JWnDR3z3oCN9E1g8qGKSE1PyBx1dEXAv16inos6Kvulio6xDj8mZOJsNYXPX28y57jjYo/RhcJk
LvoUxAuXKXphyYZNn+7YK7bEBKsZ+8YySpFfKnF6Q7UO5+E06N3PvpKwtn1z7XOAcHlxSiQ6uYwM
LfdD0F2HZjpm8ZHqzFY3O5SQyW6sTKenl2+kvwBcAiyRfRtdnS21ftD0Xpw2qwT/DILVFfbh1WDO
jj4eiQr90Rw3WvNCeL9Sp3FjybezDc8ygzzVoWsXMLk0KF8zKJAWxzpfWKm0OJOlOyxEKZ6HRVrL
Uv8cmNGvUJwdPrN+zIPyMAyIMKr8MYxmFTfleCtV5VHLGn9JjEMmJYwmRxFP+c2czWN0dqG1g4Mw
6padbR2T19qT5YTJzQDPID7kJuJI/NPlochxFy2dM+b85woViZlB97BcJRkgoYSm/WYsforlNArh
28Wfse+ZgCy56cDIdNrQ9TIiYtL5qGvtj5Im13YJWrVYDlLIPF6m8c7fbE/ndO7D67JM3WC58Pdl
UaOKwT9CHsRLkR4Y7r6mzewFGW4prf9mZXx6JVsGxXcGnLMu339i2tkFN5kJFLAzkSBU47sQaI+X
zHrlMTO7evlmIX5yY5ywguPoHM9eRhdFSXaxjNkRz392y3BM6cWMJg4lIwvtH7Ydjg+4KuxnC/Hm
d43CT3Z8okCmJ3Kw/B139v5Op1Y2EnzbR0tGUb1kzjK8FkntfX1/n16EBAdPgsVDvfzO4sJUxzFL
jopRSxAvLav/KdOhoCQOn/M/RNAgkRhFKVT2rg+V4S4NNDWeoiNgy1WHN04Kb7r4u1rI+SC8WIoG
kmZqmmQCyGkujmQQbGWzzOZBvaH74CsbvBdOcPf/6yB9Uhsw3l3s4lQmMjOVEdKxtXCxWD11kuEl
3bIOc6SpltiFdgR4s3+IVXKfUT0ZoXbdLxjc/v1bhFOOOuC8UQMrf79U6KqUBZby4xifd5pxkych
ks3v0izjs7yEmq2hoZtBqWNcPlsQTz1DzbF+Y7FPGsaqZLG8idTOCcsrgKcIpdyuX4fysZF2/FQn
tuuVjsJW1aC2xXcjEQD1srWc/s7G0/hYPAc2wrEHmwpC1xwX6WHC2oLUrmZHt6jXvRXAYhH9Tj8b
tmGRPrUmgNWEUWTSKZgeovSnPV6VxhVE0pWEBWQeZ8TsuhNjVLAFTz3BkrJO20eJrCRo/TBx9Ble
RBOchqFZmbG06rNhGy2RN1TUzPpfchwydx0wSlp6oQXbnxMdi6eEtLTzlfRm0q616KlX3LGD1u31
a5pqBF/W6Gmla/X3S+lVMb1EN13rjVvfGP0mSzez+DNNrq37lhk5EIm99M0GjBiT2jlN+tgUrxQM
I+1o1Ec5kp3xV9Sfxh53hV/YfPfXOljd5CYAsKKv8LLxT1PxobDxC+ZhkyqedRMYmJnW+lEkD+qw
l6RnC6fEeBXFHlCjvPGZUG5GqxKojnqm9zmF7JettoYSSAi4i5i1aXmNclOCxYi3ZrZbUrBcWG27
Qy1O0nIsynVrbPV0r403Y3CfFLuCEVxt74A8mAY3wHyayB4F9eynLXtW/AumxdztUuzcMcRZX4fM
GhysYtsDIquvdfOpWyi+rwxjJ3IU7qfWQojtBXjkoA3BLpn95l5l7NFemZwouzNhzELbaXdlB7xw
o1R3DRUppq6i6MOjb3glrsEQitcay4hu+jUqNgOcDSzUnUiR1q0M5FfiJYQvmzrF+GaA2+m2vXzU
250Rkcc6CHCn1kHjNdn3gfqMOWJOtxaoWEDeBviq1pPN56Dx7Scds/ty3ZR+GrrFtF6s67gGnwsM
atRWpeSVtoNIl/9VUVbmeJcYTl7mrrXgyYE6iYA01vwo/IUcDt0lWkWq/pVMow5I2g8lybDoVsMA
0qg89R1LYirvsiZr8B8v84qOiLUtdX0DAPS5X2q/gODSZtUGtw822LfZpG0DGmCoQEswe9xH23Vo
lQZZ7lWk7bKiO3S2U5j1KlDEtkHPnKRoRqHQQZXEfMxyzx5lq/CD/goXWZrd/SXtpZLXYnta5hM8
PZd4qDUVT+p/lGXm24DKs9ZZ6g2S7Lp/DTDtpHyRi85HdxqaLR93kx1C+bqST7O+n6YrMd8q1aGZ
PD6KUHNsrMxYr4vrPNzbOgiJ7Si9ahVSOhrF9iYu7jH3BuFTXu9HZQu/iUp73ryNwy3CbXaPYsCo
m2zD3A/kKyG8zJZWRGFqfS+BOxhoJgVyAly98JZgn9pHqQDy06SrXsAVX4AhLy/5BKT0Por45Px5
OOjYBq2BZrkKo4mIkgqjE+C4NWbwrPoLJFy7OBnWwwhXsOyfI/2+J7zrx87RY4BtkBRk6l3KElxR
xit1gsODXT004i5PrpP6sKgDOK1rIT3nbDBd/rOh6IowETV2w0ixxu27p2k8Au60iqtZelLzuyR9
6OcXs5l2s4UWdl511SYvnqChyOE18itwCkHmCqN2jMXXStrLqgfy1lauelSANm6CYyfvetVd2FM0
CPJOUhygNEkIpJN8Uy6HJPZBLMCmrcmixnEDSQMGFlSJQnKw1WPXx8MLIgPgmXKFGyTGKwh9GoQk
Hub/Ye+8liRXrvb6Kgreg4I3Cv2KEFCoKlR7O91zg+geA+89nl6rhtRhD9ioEudaMXEuOMEBKhO5
0+z89vr6GDz4eIHKyE7DbQ3OgS00leRxkrspBJbJ1DZ+eB2CEEtTy0Z7Adox2YDHYDZVoFJT4t2J
+hZ4RdIfdAqCm1GglLbeSQitB5OTnOqV0UOPRrqAQlAYqAfyh/EqqGVbLDZxN22oqe4FqiMQ+AsQ
xLgTxM0oQpdNHXKT3If9htJBSPRI1Ynj9tWqnsBbcHavpy2MTFsT2bCTKgh81O2dawg/VH1XiVuN
ombaPUE/ml4MwzPm61l9hm9IHQK3tH3nZb5bpttGIkfhNu91+aOOkZFTBf5eZ24sUdyi3iMcNfJ9
Mt3J0T5M7oUAEvAmmg7VeBgqCHmqPcAuHIgVcjfSLtGpINxxxzQJhwbCh3opUHwePgjtZtqJ7eUE
A9Wwu2JP8RmgHr6+ZE8sYt+0wasgKQTXonEj6y1lZocKL1dfgJFS74JiM1TvqhRLZ3bmn20lsWon
A0tsKOIyaZloJuf4Irwaa3bJijhB4/HN6E4dfegQp/c7n5x+dRnZDrpCCbvGf9/vqMk0zckVfF1A
t8GYXoRD79+cfsln7eGS1gR+cdSOLm8cMh/uaWpyBC3Z1NVdPlwAQlM8VVHjM/nrT7J5R1fNv950
bO6HG6ZqmMhHiIRnrDAbV+E7pbqAyvoaZepExHFJfqYDP2sbqUOD3lO4hF/KJwZD9ptGK2BmCtSx
C62rB8eiyfjb6S6USBL/+3bcOCqQOMZwG/Bv9zZaqkuZ3IRXlc+mowc2lfiak1LM6gfVpSB9s9TU
yZtHazYvB6Qcsk71d/mt0RsiTLfnIn3oKMujzlN/CGqDHcdcWrsWIqRnwjFmqqFuiE5SXfVXGfuU
6sSLVNiW8WMSRhZEpXcksT2III013PS2RcV6pEmuX8CuBXA5zGQFukDz4oYimTBz57zeh8XeKKn2
t64K62ed7APhJqJMXd8Bcq1BNVcVW6adoW19IbhB0HWBr9umn68yaRuYLiRlv6cIL3oRIS5AjwWK
imjQVnCV8W+FkPJrVsYOjbgz+xsKrWCpigl0HpsCPo21AjhVWh3qameVgKA23Y/wx0CxKh7MWPDo
uyz32c24cOgBLJfzkz5vMG7GvsM2TK+cKdnaiL4jHOmgBsdHLF6sF8Vy2cKpEIKprqrxKtjAfDHj
PbuVsauujizyWPsuTNfd0HGZijdJD/8e9E30IyseRHgDAuSApwBMlUr3KsOueR7n56n9bvXYU1bC
TvWfW1J3QXafAgcNkndh/JZR7MRtlmNEr7Lgafn3JnyLYZ/4QANb/YXkIU0Nw3sdJIJ2M+S2ZiB+
h79wI1yyIKqdk3U34VuLf8shVxAjQCfdze2FErqWwOJ0sL7E4r2pUVjEt3MV/PvAmQH/JAsIoKC0
rcG04SZAN5jKqxA2B1u3Kr4tcmc0oHdEe8DhTqpkKEvY0m0jtq4TCPAXLFYmC+SRNW4kJbDZOvvm
K+cELpgd+BpxZ4sDv89y6xKUgXIpKJfF1zi589mDplBwYgOMTQ9KYRfEbxrsplDycirzk2aj1/sJ
CBxZKFaFoeaS/ufM1rLadpiNDNEXUAp1IkLW36tVeJvLz114M/YeBzNYeG91fFG2otPlnDsyCjeU
B81ieZQL1CHKRsrI2LKCZAXniV7dKhQ+yuboKdZNc3Q3stpdiSe8bLyQmblW8BefrwEAseGKHENQ
bKwebBi/DpOvK9WmB6KN0toHa7jiOO9k0mslH7p6q1L3PMCAoUj9OZ49AcOOuITwLbCegXIM84bs
G0vv2PBJE1PbN+DAu05zxfzIy55fgmS6GXTfGSmYz7J9baSQeKDQ3GnB5ZgD7PEG6b4pwZtfUqsY
TdR0TeQg1VtRfY6PGHF4EJC7QYLAQymCi5g6szHYtsj58lD3aqXE0IBRGFUVzAMQDAlFi1SjybdJ
NsgOxH+7lKGGRkbgVFnn5LDjwg63kTzubjuRTVAMoKBLjsQNymsJPgAa13H6ZYT0P8rp9TBh6Kdd
joEndFd1tIvE4CD1X1L1Fsb15rivmH4aCSx1zodl9dMsXwPhKmSzJMgAVx76LnWiOmAbtzW1nRZh
t1R4IVAZkpTldW9dNpnmhP6DyT575JSV2AItK65y7KPGQ9J/EQBqJHDUbosE+VL9HcxsqEE4STbh
eOj718587auHIv4mYnUTHgZawIFHE6lB82IgCKK0n+urob0Hi0h97A6bp3kETPNlrr+HGvtXe8h3
0rwtjZ+KyceJvg/hQyX88IPnbngUA+q3KJyFUJk/TJ1Xiu+W6ln+RSrstQEyTHfVUNYuPGVPZu1m
2kavLlNU0tqwjWYu73clVd693VINjCM7pa8FFwzpexRgGQVjza7n29m4nzkCWj9L60rPL0AuuN18
06qtWwlfRv17mWpskoK9HzwkkQoP9HIq7yTQI1TSOslwsKoHtSfxfwsklMZoGvlhz/qSpSRAAyX8
HkfaRoDekGkTwwC7nTYeKAt5jlpqbQp2q60DTto1+IdJFOwKBksJzQRl9kawEnSCmd23sJOEzpVV
VrU8cwaldJuI5LD+o8CDI2CwSpu2wU+0vG1xyJjL61ra5fm+bzDCEPYC6EQSvPZwXZXXVnypmw9h
4CowIKkfAqyZmVRdPWXHf5l+pVRpM7DFVqvrPqKQsv1GFnQ/a+ElPC8bKoHbz9ZWqm7KaDw08PCU
5pHt7LbohGtj1GzqYhACP8ch85evuAjYvTYULiEPtONNrZCaiIuthbGRZjSsPNBEyU2IXMcATsqG
rQGRpSrZqJNdGcEAUd1k9yxB4r1acvMIY6b+ZoxfUwqrm1t9jDymBct6wBw8ie9b+WoA2+T3ZD2u
CuOq6xKKdu/noOWocg1m5sDCARrtUjW9QLqNdNcqmNyfUh2c4VYCLiWQeucjPkEcicbLvHhVYydQ
Nnr5SGF7nG2y72a9yzxB3XOO56g9A626hTRZ5/Aad5F66/f7iRNF+CV+yKq7adyCcyLdea22L+29
wgJlbKLmUdUuo0Ln1FLamvUzhhz7raUGRIUd+dgident/ofe3XIVFoZIAPjqb2X9BWXpJO/MCi8H
iUFDTeJl1O+FCpAaTi8FgeoYLarrH0DAWZYOmXgXF0/6eKOW10YNaPyGAnIKFahmpGQdLDs8tTtp
2o5GY1OzOzBHNRhpRZk7+o+yxJC/s2AfB/0bENwea7bAsFO12oj5ReZfa/WdWN2qzPapvuvVHfuH
0rpOootKf9CM+6S491NyaVn60heHrJi9VJx2QRg/Uj4BrBfXC8gHJmBfPX4K24SrFKeAoujDqgMQ
pwd4R7QPWrSvgHz4um438RtAbjsQDiYMyDTxmIPbOHXIE5ko6GbhB/x4FphHuXEC9aah5pqJxwKu
C0D0ws/uFP1KMu7xToukbVTfMdePwSu4Utg/QXWBTx4+RLiyXEEscee2dea7brpIgkeNwemXl2aJ
m9xtOT3O6aH/MXAvlN8KZe+kZYFm8aVmqSYV6oCoiSYqYN0gvQVRAPRMe0BgZQ7ioZBAio2wLKJ+
26WUBUOU6WPrjtj2hki5nerHPoScNe/i7mZ+UgrfrUI4pCGQ2IS7GelWTrcBgODyyqrLbWy+TLpr
AsKtqy08zVS4HYuLsvTRCYKN7akShgZFvtZJqeKPZm2fwaP2K5bQyI4l70iqT5rXkTq+nqsfkNW2
NL01tUuOWZbcXDhKWAng/cglMCcUJnaUi7fZdD/AFivDp7L2JLbMMwrYGPZeIt9lJCRhlOT116o+
WDiFVenXVLlBw2/72WVS3vnQZ636W6qC2K9wKcvvSqwNMs+sLyIqDHOKTkRmguem/NLCJa2u285F
B1ckbIB3XMDWr/AG7cG/DcAXRjsoHWLKfvJSrw5Dsy9UNxt3zAisz+x7STbZavujp9KzIh5uFd/N
oFhVJihqd4BipvCP2dP5412t3Crcxilz6nYVpSg4VgXxQyo/VNbr1G11pOWW15K61cHtECYm+Pr5
pbY25fS1kZ6zZFtgdWXJpAZCDlKZM+OkFxHGVG1K45uq8aP1K3qVMohhuBTJFf0Y+8uSk4jB7TSb
eKZcGZCc9WikAxBebo6dRvph1ReTsA1UGGqQqvMHIwFfZxxqWHbxM1taM95aWCAYWDUe2NuM7U69
9+fN3IAhecJDIyexyZ385HKhgyFcXT1ashs8tdmumR6S1DEqDhfeON/DyuEaZvqCWzUeBXpxCeZL
hLgkuvHstkRh68aGo0lXxUMCK+Z4gIKszIbfq0XKrdldgPTaDZPnS+xbN22wb1H/Yz1oYFTJtiLO
EdFiW/dYCofABOR9q/UPunTgiIBVhZt/04+rC9R5/zEdrnHlxMIq1g5RfKvH1+Z0YOdcDb0DwVbZ
W9VVK30JhhsuqySiL8oOFIID4EWdQrEKCbFvQfxdiyQ4AY9VPDzC7EBMqF3EPYRBFAePQTG+GSYV
/Go7YwPTOzKdp2kX1r3Ffjk0Hypsuuy0AYUwXAzWofN/ztO3ZiC6fpbCsJFZ6kXk/TM8+QnwhwjI
azZv1QBp9WDYEnSGeFOJm3r+Kvlk8cms4X/kzMIhKd22vlZIEym3tfo4zPeZuLFAc4VUjIQ3sX+t
pgezJ8W/rfJdbTW2Ctpu3LUmA/q9Eg86+e3hIqhdOdwI7VMqPDfkLiFvEKxfYgCh1q0IpgykV3AL
OImowIUxHLZ5ux+IUckbmntduA0idi47aMHCjAlXw61f6gXxfZ1/hY68Q+k81w94IFnBZqzvzPDi
GCnF7WBuY47WTeIV0d5sQCHeT8lF1tyMzQtbIk3btC/C8TeQqnJjXLt6R3lM2Lrl99R4KWytxwiY
Emo+rmt8tn5dDRfx6NDUO8cN+UtAYlK6TgHWaAC3cc2YL/K0erGy3nB73LfcDKL1QS5DwNGyXHB2
K7mXkMnsU623w1Xi3agtrrOHOr3gxox3Ags5cwkmfSJYINVgaUeJqIhSbyE6TK1cnioO6M2BwUdG
ILkO9tY23eCr6qAGPI4H5qVvx6tAuNpn3v5JRuXjy5fe35nh94mikFEZHzADtH1gpeo/ElL/36b5
b8eLxv/+v/7nt/F/BD+Kf3Np/t918IM8cv72m1Ez/+SfPs2a8ncSgagUqaZFNikdM4//9Gk2lL9r
6PW4sjxeOpPw4rP906tZkKW/o9RDDYuemNowTeGfNUXXhv/1N0HT/o6YWOUqFdEjVWya9Z+4Nf8+
NniRCmTAsIzF7bBVtYBYw6PvGt5H1hHf370O2XhGo/m7IuJfT19c+sZ+7fdySNajPnLwOLA6SZLd
pJb4MkjmGS3QWguOasgPmcmJqozRV9LYLYTpgLnmUz6o71kzP374nrf/uJ3/b3mX3QI8aJv/+tvK
45d1aljfCvEkyMx2ufGSI/tzxEiQuRjFO+DP3nCcMz40IPWFMk86XI61NozTnarO3eCFoyXWLKC4
YJxRH6w1ZCFCjWbAWNWoJK7c6ddVUT0ABd0jl30/3Yrf895/fepfQIsPrRj6CGpXkJLgkn/qyrYF
1Xr6wWu/+/j3Hx5M4lttw55s2thFGnYiCRzlTtFtXtidmSDXfvsiud0gx5hEEN744WQw15QOZxxr
ejr9+9cervz++9GZ5PEsTCn7t+bKTEVwn/0/p91/TDafDM6V+NIX0VtAP8oSNYndoxHbRdaJPwxl
eJF8PAZbalI2p1uw9gUWUVxo8C7IjHGcNDT4xmD6TKGxbOT1/9F1xr/GziKE0W0yC+ZV7A7ygLZN
1Lh2Ng4iJZPb0y3Qf19//3oDc+Vvg6gr51JBjMe1oQvP+W5wUCU4kzNuK3dwNBtC5GZw8VX49Sdp
bC7SXAiO/OXMfzq6bWVL4tAe7W/dlgoS/pCqdLAT27zic+lyje7gusd///gz8b8xyXYLT9iF+3/8
/bCBZ7w53J1u0spH0RazRtsb7VTXZuQCFDvg1QoXZSDPULVnumzt+YvpIhDFRIiDMnRFrr/BF4KH
IqdsTvvTP39l5GrHv/8Q1b0Z5pms8cljfrkaTDvTV1AfqI4yC+7pV6wE3q+yvg+vgA2jdvWkwftO
AYUHnLGhJv7ZoxcTRlmZCvjqhskuJ0djluI2RmF/5uHWMXr/JRP712BdzBhyHXQBEMTQja6xsLVV
CqMz++s7moN9eCs/+7vgMB1mRuO9522unt/fsx3cx8t0k98Wh8jG+c7WHS5mXKwpGIUoQ7ZIK2AU
SM7b01ttv/VOtPk+2Q9vknMY7DfT3r0+hfZkX+b24e7yKdmIW2DbdunM/B/l7c87cXO4Ljavk72/
ON2BiyLbf7VxMXNBh2ZlU5nV4aPb4J22oSPZN4kLWMGZbVRHTr7hHOSEWxIrDtVUruQE/CHl6Sab
bFPuwkOwDbagnm9+nv5Na0NyMc3NmRhVEeYFXFpFnKBm9BUDMo2SCy9zbJMza83aWxZzXdQ3SYNV
MvjqsqIKs70TZTFwRxW/OaE7t+NfVNn/1b3Lc4aaYrRZ9A0A4R15WvsRCp2N6x9/sJG0S/thsDv7
ed/Zf7iEqovpSDfkCrB2G6PAUY+a++nOLLXd6Q+zEsjqYioqYUx2vYEALs6wPRc60slldeZzrExz
6nIeSqS2rKI6dbkM4nfju0NCFlVEgfXjmXheWXvU46s/zEO5OnQUANWEM7dcvX6jK2BPhf3Y3U1k
CLRzuvS1XlrMSelQT0YDysSN0r3v/xiB957u/mM3fzIdqYvpKGnbTAokleUfz2VH7THF0ql4SGHk
Fi1m5ZA1z5XmrgSHupgV6sycAYQbCLPD6l6u5NeOOxgkYRbA2bFIz1T4r/XUItBTi7RNbOUh+brZ
RK5CiiQQlDMD6rij+Ky3FvFtVEM16GmeAgUkdRoa0Z2iSduSbFTdV/eaosSbpizAtuKCffr7rDTn
eEb8OL5IcPvcswBmkESIs0r2qgpoTU8/e+WDKIuwxiAQHaDVUbImhVcCuF0X6yU0PEKCgAyM1pnX
rEThUsKepBPEhIbdgPo2Je/kgmr19nQD1p68iO/UxExMwRnYTczmVjJGpJVgwkshb9w/e8Eiutlr
G9Ws8NMl4B5gPpp9GZU/KbZ6Pv38Reror6lcWcS1WJvzaFq0gMSQM26erx7vyTAzm3/7Uto/Rfvt
zIZybRgtwlxUzKJsJLxI6sGI8Rbshj3lW5Z3uhlrT19EdhGLMWAMKcGaqdT28YyTTZpM50A6a8N0
EdG5YuqVkbPVC8Z4lxQqilfxe2BG2AFU29MNWBtIi7iW8OWs8X1mEQqH+wZ/lkEGAdlob6cfv9KC
ZSUTdsZBYoxoYjWtvTLMp9q8Sql2aMbx6vQLVj6AvIjkCrRiMw4KG24KEb9W5aRyF9Fq5Zk4W/v9
izU6b+dY4DI6ctkMb7Kx/BoP4r6q0y3K5M2fteD46g/raNEbYdo3dFFj4H1SQ+93oywpz0xBa/2z
iOMA0vmQVAXft4o3w7hv5eLMDLGy/svHN3743bjlhXg1qbEbJs0XRecqLvQNJ2k09dChUrgbDe5H
VfHMWXqtHYswLiq9N2qMiN0i2xnqhOq2PDOC1j7xIoRlv56H3ChSV6vgcXaqcDkXmEIbNaL3QZBe
Tn/ltbcsQrmefGsAk85uozPv+0ZxNBEZ9UvYCT9Ov2AlkH9tmT98DsPATytsyReGFK+ZwpdspCaP
a/PTT1/5+dJiMU4L1BdQ3WNXTlMqTXqx3aQNROXeGB/7tD0zW/wSeH6yy/i1WHxoROtbPgalIsbR
Sf2kC/0e5jQ+CcOml9QnuMr32Si9Vxnq9gbfnzkLt5KRXhRq/B/VeP61KC1LzMcwyJoSYrknRHiX
5NgFVl9Od+DK+P1V7f+hZb40DVVY6hh44CFr9fM2zcMzBXMrX146/v3HR5dNO+stj66pdwg2Ala0
xpnz7NqvXsS4WcVJGR37Qw0p7G/eBH17ujvWfvMinMPBMgdk6SFkGm7aTCv8UVTm1Tj+Z2Xz//qQ
i6BuZRVATVtHFDbk2zjFXFetPBwD3NM/fy0cFtEcKfDaKwq2MXXySlyrtYoCKh9RkZydmS9WTie/
qKIfPiq85lAQxIqCoFHH1K/aTWXjqkaOeLahcCt7PN2QlUl8qRzPCyGVpL6LPIv72ql7N9vXljIC
FLdK8yQZz6ff8mtN+CSuxePrP7Sma6URRIUYYYopXsxJtlW7G1O56gBrGoItCZcS/nVVdgtGw27q
lOKdR2PmAjubdjNFSMb0in1iqLulTDW779sT4sjUV6m4PbOPWwAQ/how4mKhH/zU1OYSw1SgjYd8
W13Jz7oTuOYGDciw0dAv2VhK2fVTvDvdJysfWDwOrQ9dUsjjDIZEQK5FYmGeq42A6UUpVW5ZuBmW
lqffshJnSzyVCHer1qsw9kJMFOv0a+6jyS7ONGGBuP1Xpy2mhxnjgLaO09gzIYy0CIutkkrWjNpv
a8f9H7672GkIj5l5Lh2z1pzFtNFEYiNNNS/MswCrHsgS9buRP5zuq+Na9tkgXcwZKht5UP08HIes
fdNiLiRvq+ymRxuUZpJrjU+6eqbnVuaPZRVFmFmdIMq8qpIOWKbA2xM24QS8Wdicbsva6Fps67Um
xe+SWiKvpg5JLB4C6m7GOnD78DbWv/zJO0xrsSeosfIJcDuJvVbvdg2C3ZJSwrRHnspFg3TuqP75
J4cH9XucTIkGyDSzYk9DJJ0nqo0WYCf329NtOI7Uf//m5rJ6PjcTjraRcawYOtTN7SA//dlzF9Fd
FwJmUbPOr5bxH3uJ2jPx/Pl8bVrHXvowa8zFoJYS7lFekM9XWFOp+UMbv1hBTdUFepDE/bOfvwjs
rAhyadb4+YVPdhrRGAZ8p5+89jkXETzhOTQ2OAd5hv7kH3VlSOA1cf9nD19EcC7PQREN9I7AbIcq
Rq+5FYvODJWV2Q7+x+99D1mmCEczSLxglJ+Lsdzok+EoODQaPaZkGAKlleKmmAcZ+h+lwEAF/P5G
06QOWhJmYe8Ll0m1xVf8dD+trHb/hu2qG4P7KZ8H55fiM+JQ93gNGG/MDcYbu4xbkvpats/zaX8d
Ez4JM3MRxLNQBdDBRqwl71ruIttHad++Z4dsZ3HXqFAiasd7cQ8XBm5SdGZ6WgkV8zg1fggVo69b
o6kQT+vyo5/dx3pgi8fZqXOl4G4Ov5/uys9nctNcBPpUGBholWHg1flrMl624XU25jiEnwmXtccv
4r0Nla5uyE16ooA8/VpQ3jT/Syn/0fbeNBdhHmuKgO0xTy+V91C/OIqvT/fKSpSbiygXYF2HQxzx
YJwEpa+xRjnduYzPWpcsg3zu9E4X6fGKeg7rromelHxrpGc2gmtPXwS5EBRtHteM1LZ8FIbvEeX/
KFXr8NytwwLv9n/3TKa5iOmZ47kyq13gDY58iG+xXi2340XkUHGh25TBwQ+T7XJ37iAkHbvlk9Az
Fqv0LFm6mPe8ryHImzusM7jiB4vGa/bC41lI28oXNxYRnsldP+EDFnhq6uo7Yxsdws2I5jqz8710
J1q2vE0h2QvNmcD4dbr9rF2L8I5N36jL9lc/1pfzpnHAADjmZWpXl7VNdcjOdLVz7zrGw2fvWgS5
oQqtDySZPjwMmEpiF73JN4FLXR9VBeBFtlR1gK89EzxHKd6nr1sEfT6rrRJp9KW8Kz1lExyaLUUK
DlbgjnFmmK8NQ2MR+i2446oxeAcNSq79r1CcG0B2pte9Qiy/VC0bf+fLcncOUb46DhdTAroC/AZE
Xkgp0ab2mp2/Ue6HLVqSLSq9M19qbRQu5oaxshQpiRgU1A7VxmOpbRMK+0/PaSvJKSp4f19QsPGw
JsGvAo6IoKLdYmfVjnJ99GjQnNKB/VDnZ3Z5q521mCRwEkq6XKPEDev0TbBPDniJf1F2iH23wkY4
k+xaG2dLDaBqpkFUDtOxQdE9JS770kXobBe841zVs7QSOr+USx9W4VKzNBnnx8DD+YyaMwRHe+pS
7fRn/IyUfJttMX4/s5qtfPylkVUhciEtHpszCJd1vpXSAK+1M89e28EsdYDH2S3KetoBXUP+KVCG
S/mkC1LEUW3zW35tbmFhNC/iFj2467vnoHNrcaov54IyreP2OBI0xPxgfuwjaNP0mlfrSnLCi/kg
b2MbTfWf7Tj1xbQArV4wOosoxRnNFkmCmtXuz8JHX0wAoMb9ci4sYc/2/KXchls7cagL3DUP511V
1kbbIv79Cpi03OHareDvKwgRJXXRuRnz+IxPFoEl9y+Iul6sJJ9ZeXIo5/DKB0jjgq3sqPX9Ue6a
M2eYtdjXF7EvRiXoM85dXvZzcoJ9sws3+vfihdIBtsjUAv3Z51hKB/PWKKOIkkzPvJq3sptusV6O
7W47O+pW3Pvu+HrmRSur2VLRJ4ZGSl0/7ZktlF7NTnC1K+tuQux0npJ6XPQ/+TbaYjNgpZBJy0AM
vCL7ibm92L7O0qMqbMTp/nQrVuaWpa4vykMVPwj8t3FSprIxNV4orjj96JUxu9TzzRUKF1GrQy82
3htyZuK5uXftwYtYTtDwmb3MgxXAVDhvN2d+8NpcqC0iOW7lUW9GHgwLhtMUc1KBMk+6OJbkO9bX
GcFotoGy5d9wrmMve251X2vQIrpjqQyxyyv4CAogB4yHkzOxvfZ1Fyt72hVmNFZ5SA7zZ9jBFDP2
knnOAHJtCVzWp+BuW0ex0dJdGyrAqA8+svEwDYZo8ID33UWyFV7PHXpXumgpkGuVsC7HqaeLMCKI
5K1CEd0fDdOlEs6osjju44EnW++q8YSrz+nnrm2rljI430Bqosv8ZGSsYuiwQ9iEW8vBvUC7s3bH
Q4Ny5jOvdc5iG4+BtC+nKp85V95z5VGIvp1uwtpzF2t00I0hQ5OptCskeAvmS4rK8s8efXzlh+2T
OIWAfGImzykFD4ZHzKvfnWPTr/3sRRi38hS2mcHPxkzRPiZux3O7lpVD9FLv1hdFPmGtFXixCRRW
uopNTJGDbeWPzuluWQnYJQ0RRms+mMc1Mp+u45gSaDgj+pkuXx2QiwW4zwyoZa3Fylhtfx1lXcxG
dVcb3Q75e7FNd0Lknm7HSkctNW5aVmFtHKugLEYB6oU6qeMmNA041kmrf2lbXziT8Vv51kvBW4yF
cVtQKOAZE8X04dfknJHuWm8tNW5x3uRBOyvc5EKsuza2eF1tkssZmMmLtQsvzm+MVvJ5vyTXH0Kh
CoaGpdIieiMVpd5DrV+Y/ZVGIbNmXhjKl9NfZG37pSyCWcaEQFHQ8ZMvwa4FsrvpqY/s8W2dbdFZ
ivnqaxaBDQNDDUIMz736xbipvXxrevALQMIx4wVb6fZ0a1biRFmEeHi0mNWlNPSyYCv71F+7qEJP
P3otAaMsVuO2UJtIbpi35bvSwze72omxTeXqsH0LHPb0VKAC7Du3jVxryWKJFtQhNKSooSWwO1xj
BsLTJ0Ox6+/ONGctQhZRL0bcNI1GFXrinQ9wxDse8Mv38qJNN607bVoHv+rpnOHMSmuWsri+rkJ5
QvjlaeZbDRbVV8HyJmfOcGsPX6Ti5iarNC0KIy8QvXL4Kc/XmfJ2upfWHm38vhzhcqxyTR4gqyhu
kwJoyE4I/ki9jMvB74/WjVQtFdyuPOzQ92KbP3KS257+1WtzlHxszoepQ9fjtg5KhiqFdpVDGpTk
k35pfIVyRkYleDi3QV3rnkVQ4yKsgpgdQ6+fwAEIXkZiFx+0M61YWSzkRTArRWLUMb44tCJ5qz0E
E+D3N/6xHQzRziN5XG6sDXKC0y88ftRPDlW/vJ0/9BrwIZT9aPy9uW1KuzWsJ73IqMdqzausDPZC
Zpw58q512yK2WyOUNZTXoTf5OkTF3Gi2GA4pu1JVhjNbv7W+W0R310VoO+oy9KLUt7v5UKovnOHC
7ow6caUFS3kcPvVZgS1ARN7hJvUf6+Yd8vvpr/BLwPfJZ1hq4gZAfHln8OzYg+YAaGzvb6SL/uLo
Et+84KsWOMkW3ogz7Kf7aX+u1mbt2PJvWrikHuM2LNDdgEQ9BNeyo22N92RnXAXN/jgh/j+8a63/
FsEf9aVuVUEeMbRhz8mOSm4tcuXX+R2GeIE/4EZxh331Z/ILqJm/zwfa8SqyLFtep1zK6m1W3gRH
gOCZuFmRtpu/evRD4MCt51aQ1dEbgMxwv/koH7QtkuFN8YKxY7WJn+XvIE+FnbxPnezMxmVlhP+a
+z68NO3zIMsNFG9HQ8YG04X8up3h+v1ZjP7ax3x4fGiGUTgLCPYUBYaGWkYglJKLakrfTw/z1eG2
mAQaq/TjXoojr/qZo8CxS6/b9fsBwI+Tv0kUx+WOdGYyWEt8L8V1SSWLVaGnLGN37aW2BzfjZo/H
JP75TOTKiF4K66xgxiVRyRDWyc8G8MO+uKjUM5v5tc3jUk7XRpLVVgYPH8hEyg6CfUgbhjtxDxXe
me7pL7Ky314q4jQBCyUAI2gcR2WjzNepcbDg+s1A/PwSVPGZ8//Kvmupg1OS0axz2Y+8qPjZVJ7v
n9mfrv38RYyj/uywSw5jT25aYNw/LZCUVbAfRX+bqYMzKtqZ0bTWgMWi70f6pOZdGXtdml7VGhhA
8Zxucm0mERdLftTHkyqIBSz0RsVHG76q0X+fu0wGHWqqZplg2ROnltuFavGYKVFTPzfcvEMkLrBt
qRCCV7nm7yyrnB1NKE0Uc3omNdMW+lgb3czTJD0N3aDuh8DEjvb0wFmZiUT599kV1e0wd11ZwFD+
WukirrKgSRFFdF1wZoZdC67FXGHK2jQJwVR6Gro5ypPg7dq+cX/656/pfMTFXiGQc63qQrFk/7wL
8mtZ9bL0WwWtP+ZGqelfhuJaEc7Vza7MRcZSRRfVEfqzoK/IDkrb+LVja8rdJfSjfbLFuPp0mz4P
BqgDv3+SQYoGLKKgJ6vVtzG4ncZDVVwP/Ws6m9BRXk+/5POvAnTl95f4KZatrcRL5AaEQHIjtU9T
+3j62StbeCxHf394Ek0B9j88vCoddICe7IJrwnUt4aJ6K7ni/s/28Hi5//6iptDKqO6EozTzToB2
QFzJ7ulGfD5TGNZipkiyOUpjfJI9XVF2UzU5hfLj9JM/DznDWswTqjblSh0xTxTZD51sXpntxpyQ
78/88tXuX8Q0ri++XgZD6g2H8FZ1x4vEKS6Bym7lDSA6x9qfbseKMM1YauxaIa/jSCjgRBMN7a1+
wH0MF1s72SUONmc/Y/Qkd+XO8s5dgn9+yDGWEru4iefJzJTaU6brjPpS+AQg6wEhdrVT4flwul0r
38e0fh9UqVGYiYGDnidqwSarjP/D2XU0x80rwV/EKkaQvDIsuatVDrZ0YdnyZyaAOf/61/RJhoXF
K9229gAQYQaDQU+310zjcwNmObAbStKWf3I6/94TIM3+dx+octw0EEP0x8kB3ctdAc1G8NbhEZT0
ILqmywTqsyFPpnBgI0p3QLyrT9u5B0U81ETIrIFbyGtNRcsgd7BZ1aHTejZXYMorrKw6mBPT8zxm
UMB0Qam4kIoY11W3ANzqqNk25QeHttqc+DaAXyDQc9cO3JTBVLAF+dkFNTz0BSjxBUDSakqUefEa
p0B9g+m5pduUBKyKy5yDChRcHCO7xtXPiMASpdbtXdu6CajRvrYSnJPK87qY6xwqF/n4PIAaFCx6
EM5aFkkWY/cSny0C56aYMdpaO/a4xTrXyUkboCIiM0HBTuWFJ8kwq0yj23g0bska7uwZ9JZF5h05
s2P1MISOpwfkJ41amS2KxsK5q7Gwqj5LlvFoRvuNLIdCjKffzXcUBRE7xCq/HRRPBt4QjY7zYM6m
m9Oqg9B4MdqbYnRB8jgeLKcIStSxgapKsj6C0Bk28LeVVN2QlKWlj8d+f2pqcCnLIxS9voNzE7Qb
srnb7fqzbcAFKOpK0s6YtfE45uvzCLrNzE78kQyR0drHRjfO5WiCZlIGWhStFBexbNtad1aeTsDI
vw3QiF5BB9uNvSR4ELTOIwjJOLDKbcbpqICi3E3Af9jeQCtFYpCCqeKBg5tqjgC8WdNRnZOHvDKO
rtMhwaGrx7wE066i/zYGPbBI9aVyT9vmHMBapg0KC9GfZcdlxw4U3pikr/0Xkwu2zbkAPUkmlm/G
BMpVNfWsZQPBUlO/tYv6E0ytD19yY380Sz9cxzU2ajWqA6bjNNcBc89JlwUguV7yl8vti8JSHh+Y
AkjvZDSdj2lJf4C194G6zRAYSfc7ze1vRQJA55q+FMb6AwQpHVD26rukZ4En4CVo13qplEF3pyNe
qvqb7twcoOtoe/37FC4/RmTAfLieHSe+epokchUczzxbYKsTyD03ynRcQMjmbSYiJ9P6b0hI4Vkd
KJslIxMZEucVVpJlZjVjZODJQJBWHe3DFtPBG1LP+TX5zQs5FCeoebmSkEAUTdmcX+gauig9ybCI
v2nubbf95kNyIagj0FWDHx1FI3htMgAsraJMYl6CGJfHFPZVrbU9xBmPS/Wq9f9ZsidlwdzxOMKp
XPpx1TCUYhlvKESnG2io1IvMnkTNc16hV+y+3hYyoYaW+I4dtAVo9WVYK9GccB5BbdxssOAWju38
DNXWvJEdZqKv3v//4AWaNh2LDIoux476JFoCE2RTadj8TNSgRtb0UCFpWv6cZKh+kVPg0YF9NrrF
Rqv5SM/aYQcmr7d2tKefof4WXDaSPVr95OTkUYJpWTVZ3qILtYdYhFZ5ORLCG7KlI0g8N/gCmYq5
aFG4QKBTu6JPU4qxMPdmA0DBTWRcOQJ3wiMF6ZZm7lSVsAHQCeoFcNsZ5MGheVbKVl708Zxhm92c
UyXHxzsO/d67BaQWmMRLCfYUjwtkcHqZ1hWg6mR9YGWTV2X279T5GpDO5tGAhJXInRT48rTtb3r9
1I7uS1P+vLx5RN/OWbG5ZWVWmZj4DIz+jmJ7W3VVyEJ7wYM3FHf/trbCJko7zwtaN3KUN+pL4kDm
r8y3bwxkmE+G3RRq3Azg+rNWMBboqp8rY3rq1qK9H6m93uQmcuaepfeepTiySnrBVuDhg9UGShua
1TCY6TlxoaAA1ePLsym69Ft7lx/cy6TmxdxqDLvseQjIaYxqH8IUR3YGaP//AG+KVo0L/SE1rGU9
0lPHvrpK15PSQZBi2SSDENiixZm5ti6VQ+sGZt5aXkdmJKbSmFRwWoUWXJ4n0fdzx7piOH2VqViB
PIfeS1cO5beptqG/UJvV4WtdcPa+9TSfNTC5HBfAtEhqg5H+BykkR7bg+3nMYFkTg1iJ3cYGZYln
WAqQuTau/LO6ZJLvF50cPHoQ6dpN7Ut4WTNyfu+oGjc0Hxvq7Zk7aHNeniUBMBXMz39v2HluKXNM
C9XboXbQHkkEWdRnIwCjf0hf9idLJ/PsaD0XJ9zGZMlogQHyVHtqrtqrYSptDPG0ZsggFn68PBzB
zegfgr2Vml3VoeGuKgJLw5W7nAARm8PZvV6d/mDXZxTYSzax6GJscsa+QrhZbWes0ED/XIzrZwW2
DvbPPUYE9b/sXVkQ3vO0e8y1jQE22MWmstyOCZm9NbPOibKr8dR4WpbYvWhVOLtXtEbT533D2RPU
yPonpv24vCqi7+esvR6Wzqo0NFxrr1BzqMdXWzM9CLGpAA5f7kK4Fpy5EzLn4Jca+rhDsewW7OSh
zrE876W56UFWsifYXjz2cGmxc5UZnejRgHKsMtorGfRY9nwoGgQPOWynVmtYgvbnEzllPj2wKD1v
/hbqXhbKKqQFvotHH7p1O2cr8pmxmdAoc+a4Kpybxawliy1qnjvybSVnpto1fdxb0MwyqEct1R9M
mS0IDicea7iOZWlMat9Dga+KweFjeInSf1vG9ZT06yyxBNEYOMPeJs3N8hljcDIUnGbkTjGtW2v5
Yu6JhxhC56OHcHbZx9N6yKDzzEB83DkyHlOBGfMgQ3M1nGwmAJwkEBvwtql5mlYm8a8CSzY4S3ZN
YBrGdfdEybdEAyFx/3OCshSKiLwNQkCXbVk0AM6UqeEqKKfKujgBEl/VuztlsB+/1DQPIuzHuk87
VKXEevPSQGd5Xn5dbliwY3hOPbzy1ySfdUwMudqMH9n40H3RoHTuhG7NFQplROvi1kDNSPZe1Hdr
9vq1z+aMtSrLZoJGRRfnG4TedCsoW2iHmrL0jWAleRBhqitm2SVqBwo9ZNwgRvbFLcIT6RV6NetN
g+lWpxxJ4p+VKskPiNbR+DscWq0uHzXoLcRW+rAATpW+V8rL1+aaO16pauRlp21d3BnvbXtQlodW
9v4ucIo6Z5ZbUSY0dbGMo3lqu8FjzhlBvG9D9PPytwtQFfYfpN2He03WUz3rB7VHJWISgfgigdAT
GIt95OEWfw1A+xdbeTQpXhYpv5gEFSFYDB4iqBWpuwKECE/WUS+vyphBmSSrV0kQL9idPEqwSApb
gauH3iakqRjqgPylnF3JjAmW5E9+8cOEkaxXptJG443lhAbdIg1SetapWySeWDQ3nOUuKi7bg0MQ
KpjpacrYzeBWAQV7vmTB9135SVKJx/uVy7zoTre3D4qq972CdogJVPvuhjCLu2sobl3uSDRP++J8
mKdhILRxawsCU/axzEBIkL7qrRoOyFp/rQPOoiGys+ZJ02EgSbiuT8UMxD00oSopGkU0U/v/H0Zg
FJOZmDlFsPCnKjQ/pQgLdwWIMoC6rmSaBDm+P5fED50sxcJmurE+ThG06el9PV7XUIdXyOgvLYRb
y/JwebpE+4o7fPthWDVao6NxeV7HJ21+zsf/LjctWGoe31cig2NoetHHkA51+2Bjv7YqzC2JNQs+
nAf4uSstjKJf+1gFRRJzXtj6zZBVuIja5o5gUlSsKZsNm9R8cODf+iMZ7y5PigCrbPNgPmfb9MSh
aDv/3Yx+frMFCkgl9ir5JLbvUf7feCaw6u3RPHcRnlslvlXg/HiWu44xxVJmdGuC0rtZceGwqewV
XNQ2Z9N62+eop0TbwyGFlCPqQlik3kGzLlyhVRuAq8WXDUP0XsPD/VivV6qWo6/xVOQeikVNyEUs
VyBmuErPyIG796hXCHJcAmWoYVFi5h+wHqo6x7ZacG6AhQnv4dmhia23JRz8JpJdc0RTyJ3o9cB6
Zjc4b4mCGs9UVeJe1b5d3nKi3cyZOMR6nKTUXCwP5E1XZBPatQrT5Oly639qHf49OQiPzqvmhOU1
1HLj2XeieoHCpkd35hfsZ+00nu1o8Y1rN7L8LkpCaO1607WMCODzkREes1cqtB+Tohlw6J7rASBH
NbJoG14e2OdLQnisXt4qFKrDaFxLntmaQtXblTh3wb2f8Eg9oxtdpQE1Twx2saMJmB4ww9H+TLQX
/MsAjaLv3yftwxFSqBnRC7Mc4pypZ5CZBd2USHyvqOn9/w9N97WTsA6qGbFedG/KoH5nnYzqW7Sk
3PE9li1N7WQc43XqDluCe4T10Mr46T4/kcgf2Z0P302VZTNcDY3XeXPsN+ophh1lyhpWA326vGs+
P7gJj86bC0vZqFJN8QJtZgBwgw2kJ2UzB46eeaaN/Kp0GwmOEsID87TFHZMqbae4ZvSmaxzPTueg
AcVOpkNQK10PY+4Eg02DDmq9rX1VWyfaq8FG1CCflNtqhub5oAQOoME9bTzFkpnOfk5+4hL+wfJp
TjkYYAeP3a16mJosqC1y1RR3pvWuMRnvm2Cn8GA+u0n3bjB62n/fqrcK6ad8kZzSglXkifGy0RhL
q0Pb67xdQyfxuNHxWzH80gtQABvXWV9JolUBeQ3hyfEqDdh0ULZiFLW3HKBENoClKwtKn4Ca3Esn
L71D0HRIwvTn5Q0quNoRHiQ3k7FMs6SckDmdwy6HBJN63b6xxZviJk6Py2/NL+L2ESDPFNLggaRX
0WpxLqO2UjpCyH6I0xf9lJz6aAUEF7pW2qE8t8f6MF7R7ysknyRZSeEoOT9iLBOqcXT014c7oRIk
qv3aH67UV+A18cSx14Gs8QLt5NfiuVO+uprc3SABtZK6syrG06F+GX8YcUl86Ckj6PLUI/r0h6h8
NIYglyymwKE5XNigJ7XqmADsxVp+HpvzWCjeBqnwWQbK3VfnM0PmQocSGNMx1achVuld0t0uhYzA
TdAwD5hzqxWI/r5A1rgC52T2bDWS+8znKXvCY+XUImOzyZDKRQLDDRw7f1w3NbLb5gG5TAZF7ONq
VVd48Awvb2zBCvBYuQHIvE2Dgk3cZ2UbQuDL8Mq6BVwI9QkQnpFE76Je9v8/HFyNqWqg9UcI19RA
Xzlpdu9mGT0YqX4sW9nRK3B6PGBuLaCY0+yBXG73d2qffJ/NJ8ZYnMw0rEf2UsmqXwS+gAfOKbi3
NaWZbPEGp6cObrjVV5YhpT3cTfyTTcuj48quxJNE1qrx8k6fIGoPOjWQpeBtyA4gh4cgVJavEsAd
oHT297KsaY86I9qoeLJNohyVjGH2OKF6ERKlL/bv9QgM3sMie7oVHKo8tx7dBkdFCaAaF90MKlVE
F01+0DTFq4bXiX0thUt4PNysF2TbZq2NyXQ7VL/qQlbyKdjCPOqtVvJ5nVM81U7UAZN7bqUeZKRe
Nr19qnIiyZIJtjAPgcvoWg1zT7u4WdQXO2dx1ikg89BXnG5O/ZSm+ZtbzvdfMn2eTE/pcitbXTwu
GOqDrWvh1DWB0T0zmkjqmgVOkifUm10493otunhZtGNP6GM5KpvkqBItx26bHzxKldAV2XrWxWUd
aSBonloUbzVgBFyDy7MjMHIeCAfy0c4CwquLGaTDnEVtPUIGlCnLZBlEk8Md8EWVGatd13g1qhXN
q5Tu+9IWj1/7ds6uW30EISPpurioWdxvANQ66mGWgwT3dj7xUDz6jWRq4rhVj9ejqL5hYRlmoJw1
IRo73bCDLbEFUQjEs+QtG1jJqxW9gAo9BhVf4lWv1nlXBwU5DAQyvDqoTuPd8KZ/kyk2CAoDCQ+N
M7QF4qtzs4+M3YwRaqxO7bHAa/YYX14aYQ+76X/YuEbG6JxbeAqqXDJ8m5ZyxC8oHiqI9zzLnpMI
rP5vTFNmaJ2u83JlZ1IXLDAankNvrVY6Khr63kzlOil7A/u58ck24lEql5XACfJNhAfRWY6SgMjf
6uKZ9DduVYeF1mUe8kH3U0cObg9u2K54HVIrwHuD42czaNIkkysaIOcVDDNRWh04mhhYaDDugO9c
f94PT/V2FzUeKxApgErzIMt6iQ5QHj7HJrPQ7C5LIg2Mt3ju7JE6yp+TsxnkubfLvtJTGtiyE1RQ
QE94Vj6SNWa3oWAnUk/ud/JCD1kAQp5q9Qjo1bOr6h6nqSqhmBFAAwkPq5tWQknKiiSqm7scl5se
NqdEWnog4M2rkzfN+L4C+JqCMIlRPLC/StZQECdY3J3ATJOkcFf0q62try3IOiDzQJMKohOzT3aR
C3ZTJt9sFPanDxmqLOvToP9WSZQ6j7O0SlHg/nlGPzKwjPRmnkSQ2Eb9fe9vyIh4WR1XsXNrhOzR
XiKtwfPh5VH/efr8xKXyCD3L3Iy01dCfm06vhmOGZrb52pr9mkkeon7Ys7c56tc29+ZijRZV9xVD
8fLc/d4iYu+zwG7WqJq2cGTKeRhp2HdjQIFlkZy3gvng0X224yLSsVSEiSiWMMnzzO57KRpKEPbw
oL627t1yWTtQLoPqq+07P9vekb70O/21wstz+t/lSf6zeJ9N8u42Pvjevu6QbW20JFqsF8WIlO3d
Lsuo7jTP3ECwS85K+iNfT/udrk7BIwNrSgBgXHHznrLTskHGamXeYuo+M65aB0kO9XcBAZwEoblj
3FVQ624LELujArOdD1tp+nZzAFXe0Wzeh60PjCkai10s/Jjoz5Py1oBpuJiftfmp2u62pfcHmvpr
9rNMjLCtCg80TPgy2dOlaAn3/z+OnlB9KluCJXS+j+whm59HR5YHErW9Rzkf2l4XkpJWAQ/B2EIC
MpkUyzeaJnlzutWRlLoY+6X9s9XjIiYQGWoNCjjQRwlSwLuiDdbhpnUCp0+9nBzsFJLXFGuSrDdt
43p0POwMn/30rUY5yXZbgvCcqYs3Jq+TfRxoSMlPI73KyVvp3ljzcQDmFq21rsSRidKbPEWivW1N
Twsb8820iLlQfaJRsz0aHZBy+r1hvLlafl22T641erV9O2I/Ve1N1r71ylOXPE6uEqzsd5W8XN79
IiPj/Gq9FeZg66kSFcjojsnirUs8TTRu199q9dKCSflyP6KtwOVcOiOhTepQJTLb5j+lsLRT3ta/
gWZVJB3s1vrJPuBRjZA1MXKlbRXoT7W6P23O794G5RMzURCQzJLjT9QJF6ZtqDEYG6NWotm50dU3
qCB5yvgw6z++NEk8qLHUax2SbGh+LXXPyG4b+rjIFloUJvA0iqVJhnJNZpAP3ZunPG4jCsCRB1+y
P9F0fvpo3UlDSsFpzeMb01EjswWZmWisSGBYetgO+kNL3biwgaVEFct/lydMOCjOwzCrzIhCJywI
xITzuL7PHsG0pEAvwZ9CcshOkxLLigUFr7TgavjbnVVt2aqp0iuRcw1G9nMZ7y+CeHlsrubDTojA
3kEkBFIEGVBX2CF/Y8uWUq0p4qshUP1yAwdYcSAB5OJ0y0/OOw+YHoCMazy0P92nyzMqsFMeG1mU
uauYNbosIeQxvwH2Mw+SxRIZD+cCwDxTpqiSVyKraiKTkbjbjDjdar+A+N/lrxd4Mx4ZOeRzT8bO
VCLDTjwnu1OzR1b+zNLeI8aZdJK8peh5g8dJ9jbEdYce3VRpWAEM8HsLMh+skVcovx6pT38oMKnG
T7+qpkB4+GTGpmbL9oFpt8Z70gEfkIegArpfwJf1snMZzrGsIF+wA3g+xmmszIy6Knb58lSohpct
R9QHSO5i7udemsdSTk1FXXs0lKjrx7g3kifcMlcgy6Yfbpk+mPNSey5qdcZ5CS/vCMGm4zGWIPwC
00aD/UzoSUe1v3q7TcNJywdJiC5I2PDcjBOtQGCoon3U4XuF4XibDK4jek/naRhV01KrMcNcTYe9
6LI44JHH9ECyHoJZ/ZeUE00QQPGwS7srzRa8NzDLFsVR06vbIhJ67bVDiuyWot0P9ehlxVdNh3MC
PRvT3lTRW3K9nZ1oC9Ir+6r1wcYAISSd+epZRV5F9kAnWB0ee0lxDDX5lmD1lW8NvW8yiZcUtcvF
AV271QtDPiMCzZWv6t9GCHhf3q+ilvcT9WPIXMyDYgNkFhGNHdzUeWaK+zVdAJTX/d02HmRx/asx
G/34QCeEx4Ysvy7wGTzOMh8do1O3Lo13FLYztlFVDkFTsq8Z8Z/T/8OkpAYIUIp1SON0NIogm40V
In9Vdz+lKoto3ctqh0RpuD9Zjw8d2W6Pu+Y2pjHq1ga/rpPiLush0UrdsQw6O9O8bkrNk5ra+aEy
a3JnAEojK8AVLT132qdjVy8KoP3IvOcRgMqn1Wkktw5R01yUr6ngcMy7BSx4ie6NbokR6PeXN6xo
6TmD1ppaHWuCTaWnq0fXh0L7nkAl50uN82DL1VjbASiyNB7y/CUxrWiY6IOW15JwXpTN4uGWDCX0
g7XSdJemudWRsiZ3zZUWlcfxSE/Zcy/B4wvCYZ5RUbVpB9H0CtS5YO+d3031OOgpyvj+0zrzizPF
2XbltO5qJChx1RfLJ8t3pI2CtZQgo0RHEY+zzOjWoHpvSpEAT+P5Ojsw33ibD5AmC5qolWG7RNO0
794P1memytY1kPKM2370ti47NdAlVFwQNy/XreyOJRwLF8UPnQrgo0UwU/czeN53QUrXX7/viM41
BtHN5Z0rsDgeXpnZ+diCLAs7q7pWcJXXbBnxviCi4SWEa5aVKBLT0tg13JO+BMyoIh2w/359v/zp
ghiNp0G0VlvpR9OBsyj1I7SKvaoqb/BOCy5TkBhpK25weVfcKbSWuPfP58risZZQZzftBnoUKAhG
bgOJ43yVhJuCVLzFYymdtNOSql3TuALt7nczHKFL7dsP7uZRj6Gu0okdFQySnoyIQHA1sHh85TyT
EhWtOKqWWwUvN7cUT2DIE9dR7iPTNL/T3xNq6LNQWm0pmjzO8M2FpoOposPsWP6wwHDuBE1oRey4
a/FUfuIHl3fF58YJ9ba/jXNgJQO9qLKfwbqvjY+1anmK3Xh6dc9k/LaiPvYxfnAAeWbm2F0wGjXr
wDd7U9I0qPJvpmH6czpLLFPUCWf/+TTabdnUWdzODCKOp6Gt42V9TqDuSFAIdHm2BCeLxYMyK9cu
pjJFL8thl9ito+RXa4fbw+I7XhUqx364k/Qk2gDc2d6RddwKyL3Hxm13Tk5GnLyyXdHLvN1dGn0D
C59xvNzX52e9xUMzDVZ2UzOgK1YMp2YxD/YGncJW9rwiWBkeYFkXY1+koPaJs2EkIGGcQFuq5EHd
s9VzegSsDtgLvzQSHmaZOgoxdVQkxvZSxNZkArinHxsEGJebF6wJj7TME3dp9GbM4iaL7Gn1jEl2
RgpyQtY/0MpJyZXcQNPTYXxB8kF9s5B7OiHFBst39JsG7Fi/1TNeS754i7J4bKWTNkbjdksWz3WY
Gq0Hsk7JMojmiTN4lMZRxVGmDDizNMxL62GgEI69vAYiV8xrEYOFb2oUd87irFnDuZtuCsv12y69
o1Z5m2+o+9Vxq261uK3dsNeNkz2vP0C94FkuAM3b9uwqncRIBYbDkw+OKQALZFCzeK2vJhCqtNd6
+aX42+LBkpuTu9So0LRZ3XVqoIz2eZip5HVFtD5ccJ81JN1MU8uAxFTeu42ckRlikrUXzAkPlpzX
AeVxeMWNU7e7XuZ29KkDaVWiygIlUQfcJX0B82rNajOLmTId5lSN1eXXWrPg8vb6PNVo8RDJarKs
PjUsOPgFqk16duvmxK+WuNAtDxTkwbRKFvjzcAySaH8fimk2mVbH0NF02OkaUJECpWjg5SSuShAP
WzxAsjGgUNfbWIc+3MER6am8pt/2PNPey1hLpkuwk3h05MIslrtgrscVCIk4CNSQPpUAyj4PiC0e
GZkaeTdUC5pe1Sp2lTSYnS1qsK80KcRiP0v/fVyyeEgkQ96/1PQSrybaPfJjNKcnYgWKcTTBlWUT
hKzp+5RPeCyWLLpo7+4f8iESysaitOaGwHclucdAAeOw25bJqj0FBy0Ph2w0mnSJU+TxANK7rleQ
2hi90VnCpfrt1hLfIYq9eWykprUa7kCYtF1Qi6k+4D5pmDxp0Y5Lme4XyJ7h/UlaGSR4C7J4mOSi
ZhoD0rfAZb572vOl6TPCoD5Q7veMqY5g70oGzBDsZh4kSWhiOZXq5HFV3dflmXzRmfPYyBFxg62W
dh4XeHgpUrBhz1bYDL0kfhO4El5TWK9wC7ULfDaefO+zqYlHTfu1UuUFaJKlwXM0njWHeXm/7CEF
e5jHSs65OSmsdjEYffrltHMwA9elpkSGvRW1b/xtIwwEIaZNMqy3ereMUMRo7uZaZiKixvW/G59s
p62XKcmB5h5jtqqR4lghTWWk3QKfxWMl24IRO2/QfLlClirVr2oXpbKt7HASxT48StLKay1Z6rzA
paB40kN2KgKn8PBcnf227s3D4Bf3+SNub0MhibYEFsFDJEFqb09TsuVxCnJzBzpIA9W/SItk8dyB
IykdHXjYHNXFY1jdrc/58/g6rF5zo8fJzSq7tInGsLvLD07XWJYKsEqSx01OA2Bl38mq/rxsC6Km
uUNcNQy6Zi1soe/HUGnP3dh8LYziaQBBbrDkDfLReEld/FZBXY5eBRWEQC5/uMiL82DGti6Mbhnx
5eQtv1HDyvD6aLmiP7cIxe8hGOSHB3r/NVYni4cyAlNFCsfECkBwzgOY2O/sK3d+ujwUgc39A100
nM3pdqdtzY+dEU54Y2xK0OEPsqUQnUA8SDFzHaNYFHy+8aif1pfeKwIWaTfTyTgVMbIxUS95RhMN
hYvLCbUSqCXA2ob2tnUeTaKHdZL7SiU5uwXej8cdLo2D+qIB7dPqtoX8qWIE4yBjnBM1zsXlowEh
GmUo4Led7KgtM8CDbx2SZZdXWXRB5mGDrHb6rprQvHFrfc+MIMHETz6Dgst1GgLkHE2/q+khhSa5
5imB7KVRNCjOwCc489lmrACw/rQU970bq+qPyyMSNb3//8EtodTWXSY3wYBYdzcqzlHP5wfVlAUF
orPC3H3Wh/Zt0mhAxrlFrFwNgfIOWOt9eY9ClvRMPPbUP3W+ekWfZQz5Ak9ocqd2tSkLfCwrUbcP
Vpb3UZa1FrWr/z2KqRqsIV3XJq4yy9d1lAez+UvPN5bJBeMrJbNtJzYwvuxk1oqH23w8gs0yaY45
Eq9fW2XOpDuVrZqVdVm4TiWEbfJ5DHqjWw+TqQzB5S4Ez5sWj5HbGNvmFBXiYVdXUcdsM7B6J1Q1
J1zK/gDZMp8U+hNKDMG4PGYytyjYvzwfYKEhPV0VLAkaQCTYpHoryT2EhJcHJWqdO7RLVhY9AXoy
xJnX1X7Futn0xrxs8yt7ZoMs2PwDIfrkCsjD58AdRVimtFk4HdrQ8rYDfUrwgFR79qGEZGESOIHi
k8AE6v4buOS81y0cbrqbLVRBsi57KRGllXlgHaVFkijFNEMWPEjeOmDQ0tAJ9C50HnfW7/xgfS1j
Zexm9sEpkFRbN2KNoABuagCa/1vU61yGaxNcP3kcnUu6KUvWHnzKmQZ6C0jNeetKzxaSNT5ddAiH
Kb3kNBDtDs4rzKuJjczS7diuimcDop2uV+r6NdiDxYPlsoQQYzOU9ahCMdq46afHyl0kXy5cas4h
WDvZ6Fjh06vvQwB4M8qO3B4sOovfH/UrN9Blj+CCTBYPmlvrsmXNkm1/RAXdeAjYTXNQHkbF0x6U
l/K4U/Xu77zUn2VldIJqIItH0DFrmtSVttuxcK/pHzkE8zhr5yE0wvIgexsTHAk8aK6tIXS/NcN2
pGq3eJkBqOHS9pIQSdQ4d+CzpWLFHiMdczW26m9sfrnsz0TH8T8QOTJV45BjarQu3JUi0pN1k+Rh
8XMePXK7y9WA6QO8pJ40vSUaCmfriq0qJVDTWIzlhSgBEGeXhyKwcx4b11TNlgwE7ebbdNIq/dDb
1V3LXK+cwTXE1OByN4KSQIsHymV1Y3Uoj9uO5Jo8D4fu3ELOK9wf3civFEpFxypMvCEEAa08ayqI
wHnUXAnxrMEGQcxxPS3gutJi96ZpQlyJgDvW/F1/4QrscsPr5SGKeuN8wdyZlTMl03bsezy+q/6K
MsAyjxT34XL7gh3A4+SqRc9KZZ7R/q74VU+RLSUcEnz6n0X7eJAkkz1MFZoeIIpTNV7fOd6U3PWz
JMskap87/7WWripYTbZj6UDH7a5nzJu30seVWHLBFs3N3vGHAagLeM3KdsHumozQ1vJHNskCS9G3
c5G9ti3d0G2Ymwl8mla0pXVQjje2IaNvFJx+PG6OTSju0KmxHQ13CdwBmiBK+1NjOEYubxtR+1ws
n7uWYauZvh1Vd6GeU63W0UgUEHhuVvZ4uQvB4fTn1eLD7A+9OxWbiyGgzFHzSOU6PlXNu81Iriw9
vandBDcumeS2aKm5QF/DSxTtCowHkTgqhYAtBAXG5XGI8ih/YvIPA9GWHI/mYE49ZuC/taByDEkT
X/F1I+wPxcvuo6rI+iVT2xDsLB44VydqseLBcTvadPnPBBCzILT3QEV8p42zLF8mynfw8LnerU1V
1TEmPSqe1lN3Ng5GrITKi2mA7hvs8QcZ8kD0SsVD6DbFVZytRFfmvQO2ujwEVPhYH42w879KLmbx
LIY1adwCOgKIFrc67N32eVgnSbggOAt5BB1qmxWaFBY87AgHZVqeQ0fPTJk/bN87kkmOQsEGVvf/
P2yybGFmz3T0ks6KR1Yw88hec0QbijN1CpIGw+6xoUarPCxqdRjaefIaCNV2BZEBlEWdcNE6CCFQ
5GDA/to+echUpPTbLmiJdr0l9eGyHQpcFo+eG8EGY6wjushpNDTRgFvbeH+5aaE5cKc01emoNsmk
whx2wP4Wl8sJhFD0aq+wavz1mzUELvkfZ9exHLeubb+IVSQApilTdysHy5Y8QdmWzUwwguHr36LO
G8iw2Lylic+xB0QjbIS9VwjPt/bxxshU0FwJYmhS6roOn/Hml11bUZVVnuzpRa/Tr8JlT3O8pwa0
Ya/BVBSd6OAcOplUP/0nDrsc2zrU79Kn5ldzxb3WW+knyCPcJ7DXMOnOWv54ppiKpOuXwXJTCqxs
Q1PHp5oNYnO3sjGpswcF29hVmCpZyPVi4XOOjhkDduThkASwBW1Gjx6sqL82X8jO/WrjUs9U9BzN
+WB2A7wNLdtHrXUMNa++zQIIeb1ATzQAjQfF1wN4HTuDt9mgshPETFZm2Wn6abhgF3XUoGvVT9xR
L9+aWg8b8W1+2IM9fry7MdWGWCyGILqF1mz7pLObuXotbTNAqWPcrVmvP/zf/AtTAXWdo6UO5MH1
U7VE0rqfsq/n42hzDaiHPm/jTo6pcWpC7TE+GkdsCZNnYgWAs+3vHchvj5GPfr+yOcwTW3K7QzPd
hXwu1wSSHg7+gNI4/Fwf55cRdPNb40I7iCsSrU4Zhb9nrbYxdCqubnBhXJE2mXGiWpAs17sMpY0I
VUF0dSVbV6/w3Tp96KsTXaDzulPg2PrJyq3eTuOlJS1GC4j5sfyxaxWwFRcqfK6nWlHILH27hi2R
6yVwzpOX+QUPpD+78LzpAZxrfu5pgWz1Yx26dweyWxmp2RfLclr4RewmnjCezi/brbFfG3z/4WWF
Nrf4MOv1CEbMXmP8dMTnvMWYCp3j5bzYrMJpb5EhzJvvTik/9ZpiKhIucznPxwy/eywfJ+g6dHsD
snVIqUC4xKUWq0erP0kgbsswDpMlqKcrYV/hz5beNgFyJ6jBDdNVUeEOhsq4HbafulYwR4nuqcz5
GAsTAC1oT6Y1PRnyRwNJkvOTvbG9qlA5Wom50yx8vR6hPMWkvyCF2eXkgOyjB8m8nbnZama9arxb
U8jRu3XFWH/irbxgmjcVN4tteglkJvcQ3luzpMLmGLNnXrR9D5/3KUirQL+GilmBYu/JDskth4gK
dOAhEOC5WBt3SbgHc9vQXQAw5O/OwdXW4p3Vrg0n2sWw3NIELoerrrOBMq0Wguj4x8YxXHwbkhDK
KSsnfv9lsXXKqCg7LQOrOpHoN0R6frFwOfYe84iA9FDtryj98wtlIxXGVJid3jaVJSGmdGqD+oRy
S/dABthcwFP5hP+itSSE/ml7z66QZt1rdL2ef3C0qQC8GeopXSHRaHYyoSoGCGEPP42kw81wdQ/4
3OuAqSA8McI5cmoQ4Dl2vfKi4MITS5Sbe4Dhjb1alSLUKzb2A2C6J3P5ZpS/+89Z3zAVbedkZVzC
2QthlT/K6rsFkjjb04vbeAWoGDtSsFHyYepPrjYcMu3JkqfEmoO2+klhIKDtXZLYVvio4Lqssruq
F3N9mkZaNrcVJNHK/CTMIq068MNp1xj+0iydcZcy0rE7CJdpOqgO6VQmQPkthOG9a9Kai585FABH
65J3Mi+CepbpRPyJ51wWUVFlE97EtLaTjITUZX0D/wBpu8uTnpKh/gPeoiA/4syhOgg8Pf7yJbaH
2HQPIzPydIg6DEYx+okosxx3RZmY2SvnfNSvi1wu6U/dXcpxiGSljbUIzWEaNWQqMsss+yNw4V2l
BVMJA2/uk6xn6VU+DbYFtU24qmNtD5Lk81PGhTMsnixSnhSenVd2YXk1JMbEz9bQyrb0wGRwple+
lu0dj7htkjl3VWwmzApS0bdpH+UUZJcMsk2G308lDQjckaJqGFNr8ZFyJOIm5iZcwjxJ0767g9b1
YOrwsWQ2b660Hu5hdZDHtuyuXWa0/GZpmYQWvhh0y/ItZ8zpNbOgqwhpcPaaiWR1b5m55UuDa8uV
m3ZBYs/jk+BW4s/cSJzLui6zldqlmaZ8hJg+taxA1+2mnfyybVI+Xg+OZBQviKypKHmY7Mmm8q6x
68m87ctiHttDr7ezW4eE1ABIem5RlH11BM67cOcINaaYEs8RRWXe08p2J+jCF3E8dlcN7zWTeGXV
acO1o7eVlYeuHbfDr7inFnxN6dBYS3aha90Iqj0lZK7SSymgW9cGBDac7CpNx766XfK2zF5m1M3K
L8sSx0tzDxRcPRt+jflrs1NXsMTAKrDasm0DjMgkR9920nL8TWk5Z8IrtZz2EPZisW1+heR4MvMQ
QHIXjCSDWE7SwIys6F0SpDkt7EhvzMStPQeqkPrglbljNolHxibPDrU0IXjxaLUNLc17t7CyGKLs
JuTh+jT3iqVd9MpfkiR2wAKdSwe0vhPr2sk1fDiXdpCwLDpDuvk1iaGfVF4urVbT+QHiKrIyDoCK
Lu0f0gqtLLxkSWhT3mVWmxbJkRgalY6fG3Zil6+yLwpHhqZu2skfbZiSGGLpmm0P0ivHse0PfRuT
KQlrhxUkF2EK1hL5VgoydBquxDMul5dDkjralVYmjL3W2pAkqVfjQF3yx6pDkvmuqWrg8yJR49V5
32iGNF8L2ykNwxO57gJ2OFiNJa80Iq1CBm7XkBhoJb1ue9OzMpBL6mPbF/YyX5Y9KNjEy5e0GU8U
ovl5Gxm5MA0cLDMVGUSbe61r4lOSQobuDvU9OGcEdSm1oTi0uHlBPMuyWU2hnmS5iekGMGgdRpgS
8MVtiUcQ0AMIckZu6UAh9IlWGy8ZjbVCv0gXkdLXNpvHnN81aYMlELZz70xDKJzKhuxG2xTUFgfN
mmOrRQ0+nYw86pFWnR9bNrVy8KZuxqTf06KdcohZZEtJIIhWgNw98ocl1XINztBDVQxZ7bUdFTO9
6mrbggkHWSj4i5DKqrrhWs/ytjVu4lGf28bjEJjAb+eNVYAG1zEYWH9lIKsDmuWIxWVFNBV9lt+0
zeRA/43ntDGLP4Wbk7mJYJLAky9gWNIKIsvpMlsyKohZ0Vti6HCzCXiu1Rleu2ZPF5gcNnlqUgyN
mKsh90ShT6KrPRnXHDD0ZpnmtPNpBjWhL0VMZll4Uwpk3RRgcyNgWeo27Rw9NDPT5IZfyKRxrkot
6xegcobMlLa/gPYhmks9MXsj9uYsrpvGnwcK2RGYeGisgkh8bzpChyfa0v4sEUfQi0kzB8bgyVSM
kJqzDUKLRx1iqT1ChyFDpPtZnY1L5RFCeyC7Wjm14neS1Tr7ObWjaIHRb9vEgWVADED14IGR3YGx
HvcZQsdL48kZvhMcRZUIXJoVHVzkYijrml6awNU7C2wieP9k1xwvL4+XNE/GqEvLErcQZx4GBqFZ
kjNIdoKL0PZPeTa68IR1aZxpAPlmJWY472JG722tyIBxmHXDQnKwQwUF+SzG0mG8pJY7j7aPd1FX
5d6o63mWHx3kcSyfu7lZQVPOdWMsq7HRM/o77srpFhsQn0gAW72k/U0KWaVw7marwFZjpQaEDOIJ
2kF9Zuq9PzjAjsCVwy4cFAHM3u1J7rmL1iKeS8Mdx1eOM777qTUzb0EtW3N+Bn6iZaQ/mJFC88af
xtQuhWdmXIrRI22fVHaAeayhQaiTHjuvV0xWZbySxomHm0xWYgpTUmvL17Eua1y3ZY40MgTZqmrV
Y1vcTBR3qdC7+tvA23aWcGzIiuU1qxoOEBr+LMSTQWc4XXuzNrSEelVujfHzyKvReHJGG/HsZbPu
9C9pN8MBJiubHJTe2O0qdupTVmATsNJsQllNK4heQNKolEN/sizDzaQ3AfrWNoGdW/ny1Jl1lZke
DBjavMJA5ZD8gvVuzUuMrR4jS6BpZWn6qZFkCQEPuqntr05qNiMGUlsyEdGEl/y5s+YFS2hKSntV
9mNJ7BUjd9nByqcUFnBVGffdQS713J7sLmNZHuSc6Ong4bIwjbdlYsDW0MdIte66fRhCUM+1rSZD
Yog4Zf6c5I607zsLLu0sYNKoBwciR2aqX8x9koyogMuJZ/d9uRT1sbY6KZ6mig3FyRBa59yDMWo1
kJYrROHeT2Xm9o1f0crCsS0tXXLdo0Xe9gJvs6YxvvDBtfmrUdmV9dDkJhA8Plbn4g5Q90r76W4o
mSvbcJ6WxX10c50VLMRqGGnsWVriNlj8i54UybqOa23Vply4fHQci8gYC73PjZtawh7+dYp5hrWZ
4FKnt3gEZn332tRmNbh3tT7BOs9ryjjprnUxGXA8aAyTVxTnJZ+Hu9J02y5BErxuC9vrhDm0BySo
Ju1WOHkpUI5va7v/zWfHZFezmU7M7Px6sRZDuy+zoXTd+wZ8QBKcf4xtpGhUkkjddXWN5644TYxe
WAZNoQ/OIesr9rig69P1g3eXyhbRi6llZC7rk9uW+o2jz3OEnA3Kr9j3T/W6/ZzvyNarUuWNQD5J
b4usqIEQMiJgtAJe+W7p1aXn9nfOK9YCsGfVwXEDUYFFG0CSdaflrS4qaS4rpbC7iNGy8Qgu/Sl/
SFYjkcjGE8GXuj/5K9aiOrhDuNPgxiPQon+nCeqU6t2AkDnN90MI2YBICx33oQvenO+RGPFXqc96
b2DXHPNHM7i+qN9lXLqKD6AFoLXVt3zNWQ0mJJ5WhYD6UO4lBbbGUElwSySM6hIGhUAZPAsLYABS
Xw6tfeLlHqBva9CU7FcCP5n1HlqfbOfEUj1w4r0i0FbeROWV2GWc0469jRCEYMPyYN60q1vnf/Ne
mTsLbaMHKsNEi3Ej1R00IyBWqGkP1RTvfHnjha6qaxtxJfMaO/Yp1+urdsTzkntj5z5jq8KxHxfe
2JLvO4t3XaQfLCdTyXHJuOgKZ6lKxOn/24czL8eCcg8iqq/du72Mz8bOpnJOtKTJW1uiHcu4MPBm
XOBHIcuH873Ymor139/FBJ91q5+oVQIaWHox7X1rV/rhY/4bU+klNNerEQrWJUBbUFk69tBtHE5l
tIfx2PrlSjTjuGmLvKzMI8GlgGvz1WCy6PygbI24EsNZVswyHhvzyN3lChc+f4nbA92VQN5YN0r8
Gt3U42Jbm0emM6+2HwQ0NHvM6fnfvhXDKpuk5kjrVMxh8GaCa9EKy7vjx5Vf3AJTuleC3BghVYoa
mvjQliQuO9omrtp4TAM4gJfXMuyh5ze20X94JZPpAs/I2bG3ZsgEL3ASGYvR64lue7a9B9naakUJ
YVsXzji1GjtCkP+BC/rNbksQZfGWCqeUfy7E2DqG70MszcVgtLF5NLsuPcEpm91C5Wzaqd1tdUEJ
4ILTtKl7dEFARZkt/Ve5tBdp35R+3e8J8G2UKlQWCbiFLYU0IoN4gHW0kvtO0qCsY18zYKb99fy6
3QhnVam5mVrdsmO0MWqaGVqutJGh2pPj3VquSkCPMLjXkZbUjvCWFIDC0sUf2s8xrBhT4hnPkGSq
k0k72kvxQghpbqABXwW06PUdQOoGOp39QyWBH5HWGiw5ZYNPn8VD8aiF0q9+FF/TOz1oD3sY7o2J
Vskjbod3ZAeK46lB9iKpRTDRMagmKO8mN4be7G1RG9OhKi8XSL4sTd8kqA7pvh01dWT+jC+slxxX
TBJNBwsq//mB7W2JW82pUU7E0EswE0I8t68Mt4yQ/fNaEn1q4aokEWDrB4kUchIKfbwp8vF3s2jW
zkhtBIXKCyExgxJjUyShnjpTQKvqxZ6TvYfG1seVyzeLnVE2iYUfDhkWZH9g8miUTbIDwdsadPL3
rte7Vtz3ZZ+ECaGdP5rGH57DTIKO7t60bqELVEIINwy7K1InDxc8k5bLAnnnSzZ8Sdkde3QPyYVz
M9pfJusK2vTF3tV163h9U8Z/t5sLKOggY1SUEexNlgASavVVfrDQnoj0/nK//rbVkEoUiSEODR1J
NNSF/dUSrP7OSJ/cN6ci1II94tEGNYSp1BCkm5lj83htZQ5hIxsmcEB4kyNpD+OeHMnGTfAfaoie
dUuPTFzEDqgnXrjhGMEQ/rB3E9zaHlURZTyGEqOHy3m0lrk5UiuRPP5a/JShqgxh6NtdnNfGlV9l
i2S1aVigPpSRfB5DO1qO0us953aBy0yJ2uteqmGzQ8qhboNVaRYdLd7mHtDlg/MFxbbK7/+f7aDX
h/Ob1xZQSmWNIJleC1x8iui/R0weiutfhVdHVeVpfhOgrHQhD3GQgOmBGj3+b28s3zShP3g+vf2i
d4GUa0PN82Zt+cI5yNN/jqWTr7+YhzFY/zYhaQonbhEVBzglQOcnWEW+5Z6GwubSVy4FGe2dAhmo
Cj8AFd2fSSC9VexneEx3J3Jji32r777rI1zqaII45qELiz9QiBzXt5d4Ryd0Y4dVaSQWbBzNeC54
2PUPY957qYt3hL2zfW88pFUiSQ+5D4raDQ9FjkqMLqfbbKq/Vax5sNvu0hHkOYv3TPA2RumNW/5u
lKaxT6a+z3ho4Mgn5JXkX86v7o3rzNvB8e7DwuzMITVyN2xt7YrqzpdurXbk9tdmcXxI3P0438zW
718n6F0z8yCzuCrQjC7SoAXvrah3LvdbU7y2+O7LU2Iv3VRDMK1trjWr9QvzchZ7u/LWCfO2+7z7
+ow8NooiDvxkvyIDdyOeUr9koeWt2Z7xuEs/3OqEchNIel2gLtAgAU8J8xMXafeYzQQePubD+QnY
Spm+hfi7ngAvYduNgyaqVZPxMr2Al6VsIAYxRFBw94lXw+AHdSRP/2bf7VE5t6Zdufc7A7HcJq27
g6AtcAW1Y4WWFNYODX5j1FROSVMPU2HWoju40N6GK32K0lfXzn9KV5p/zg/bRgdUQglPMGYyq7pD
ZvcXSdZ59bw3I1u/fo3IdxNS6aM7yGT9dAkMoD0EoEYdQOkOz//yrQNS5Y5oY28k1C67w+qGfo26
kg5g70rOXqob+0AC/djtAZW2wkQlk2Qz4IaOhraKwTd/ORflhRamCMVoDno4kOyl+Tb7pAR7Lqca
+CK0k3JyVbgWAEXM67vspqPu1YBKol38GSUJk0r/jZLRLUFKYer6nWfMhlwB05XnQN5IVsOrsjs0
c3lRxT+lDrc+g4rAyBtPAKtBK+YPjQi4ru0pJ20tE2Vr4BNnNWdFd0iEeTWLEIaZX1LJTudXyfq+
++CGobJP4EnPlqzLoaAjp8usNAIzv2B0OujuuDNoW79f3QISWoy0xZhlpEexNg6EHpn07vzP31h4
VCWdUNvQxzxGEK2FIAuFoHYJ0uv1joK7s+HTnezCx9sAVfkmZpYXU0FNedBN6Ulyks1OBz4ef6py
ShaQ+0DDiMdDAuBJ194RSFtaovPzst3ZBz5+WFCVUSKtoUshFcajKc66a6fXUMwZXOvS7az4Rbeq
JZygpHNyLCSKPVvnxs68bw3Zuh7ebW8ANMVZ4mQaYBzHufk+F59LSAIt9veHoULIMs7wYW2C4PPQ
eGb1a+E3mB3//KLa+uVKlCclYVD4RQPEnFAirXHjajiqbOe//nE8UJU2sgx8bFvGtGjur4rxVVtu
pfP1/Kc3lIaoq1zXm3yYJYMNUDRFc+G5z+VR1gG8jJxT7+VX1VfqQz6j96w0coM9+Zyt/ijx3Veu
PoxZHB9KwoflIhsGSjzhaGSMRsOUn7o/4hHw96STRiAXUxlaVIpHw3gZ99zvNn69yhgZGEiELgyt
ojp7ghKNZ0CCu7L3NFo2oltVXaZpVxFt/dW68WKzAuLe3BMCesX89fyMbyxVlTzS5oaZZxDkiQrL
+DYt5u1S7VlEbLz9qCqyLBP4SzpkHZq09p3qWyapZwHM5k7AlvJLI37Ox8SrIcdvz8/nu7M1Xkpo
wxbJKQDw0SLAJSLkC32zIIdaLBeCO8H5Jj5+tFGVSMIsIY2kQ6+E/ex2ANAxI3Dti75zLiS7hJvH
Tjsfv6uoSispOUqQ8EbVoh6YTw/ks9AhUDHKYlZ5wsXOVZb2px65VOWZCK0dhrSYERtjgoKWPv8s
IDl06wB3vbMjbkWJEuMQ+KlEv6AzFhAdDfneVOTUT8fzM7IxUiqXpJ+snqb5pEVdC+NPeIQA8UzG
cqk9qosCGLFJt1cUXT986sVI7XVpvDuZnCadu3QZMTWJ7pfF5NmaONlMD8/3ZyMmVUJJ61QDnQxM
B1CKIspiHURb+HvsHB9bX19D592Pp8YcO5PQtWhp3Ccyii8wIj587oevs//u03pjANZZjjzq3ELA
kdRtX42lL/Zy6RvBrTJBtJilvQAOO1p0w2+cikY1o3+mRbwQx6x3FtPGC4Gq1I8kz9qYTy2PnKc3
Q2T9DZ5DvgwBvGHI6ob4yWlW7uWNO1gUHsAYrYZz2Lxnlrd07P5zU6Ec5PrUpJZhlDwCbpv+qmFE
4EHyHtaY5z+/NRVKPGdWZZXm7LoRrwDCickBClRX1JxvDL7HP9uIapUHEqc6oETAFkejednn5UvM
u6C2tO9G9dXqPqeJS1UOyAR0g6RrI0sG8Ffu+h2PSuCSPzVKKlzOYRVc1Mj6dWe6zgbWeE5tzB4H
cUY0n21EiWcLknBQKDHdCCjdLkhp9qeg4keCWrgHVezPRbYKl2vInKbtzN2o0N3M12X1NZ7zIjo/
TBuZJZAa/943cFmu51HD11cP8vauj2Sw1mLqx47FPqheb0Jwrk39dDczvnEgqaA4aCthJwELJ3IM
9jyluIcsuXM/unyv/rpxTbCU6K7zUTK7iLWoon/YJE4kq1Of1JMPBkkQl+03Nu++CLZCRQl2bQRx
zErQ1giid2Yf6LS8jNkPXSRPIs13HvpbI6aGPDKZczNpPGra+rLL8nuLsUMJf/Dzi2DjWFJRcQCi
6O6gcR5ZQw29e9h0BnUzDzt00439SgXD8dEA1xRihxHoEXdQI7sz3PQ2hhUAr/cQClsdWCfn/eEn
HQtWP+gAN6s5lKgbeI4dpztXtK0OKFGelsLStTTVItsWz4m0Hgkyvh5LNGSt4z064lYXlPNbpmCN
uXWtRVSDNfuPdPxzfm43lo4quDwXDulqR2gRxJzjFYale6SDJIrbJZ+7X6owuEw6uo13vRbl8sdU
Xtvzd5nsXAi2frwSyEZVsikBwjtaQOGt6XF0n/rxc0KiVJVX5ok5mBYt8N5G9gYKn6Ep/vRVHJwf
9635VEI2tlxuG1mlRQNDdZHxcEicnVHZ+LQKgJOxKbukxQ/PJD/MbhZCNSE8/6s3djMV9uYQBxeX
GaulLNJrc7nmvfTBsPOM/Osefnjr1yux6jauVrtziWG3Z290ROhm8U5Nb2O5MCVQyaCP2riOecra
DgPeg0VjjtZVXNnl4XMDtDb9bqcBVbTqDVyNonlIbnRNXiS2/ALRssFPgR5O4yw6386G+g9VZZSh
hSXafl2dayXejIyjWR2lr107nh5kqPF5S+YZr+cb25oSJWfm6CnICwJvB4uy6piAnxIMxqAFn/u6
EsSxNRpxbzAerRSfHgxNrxJj+rnNRxVTpi1bbMKxQ5SiuJ7b+MLmyw3Lyp1Q27hJqNC3wu6gMGxh
ReWa6ZF6vamUXmLpuOtRX6s777O5LBUBZ7oNaQeCyOuTH2YKgu1SB6mx7AzT1stKBb6NC8tjU/Q8
mu+naAlYuDr7LTerjOV0SKM90MPG/qEC37QkL0nWoBldPxpChnkBnmsJ7qDjV42+05k1nP8te1BV
Oxk4WWmCQM0jMlrXcd+8CNn23lw539OUfa5moILeHDnkZVc2HMxq05cOTFz7vXfPhnYfVUFvLklK
KJniLZ2d4EGRXsB73e+A0ogo6tLkaAcs97L6ak+rYmMNq/rIttQMI0kHRDcw2COVHim5t1gh7W3P
ANqkbfKdSN9cZUqog1FWVS7F9E+31oH46yrjwXQ/RnrQRPurbGO/UnFxfVu1mmtjAeAa/6z17aNe
5DtHyGYXlHNbS5uW5zm+bTz+FyjGUfOXmzFaQuu4b4K31Y6KfhPCZuUCOiKGam0Hr7uIB/MtPUA1
/X9oZ+NIVOFvbgzbJHda17G0UHetQOquAquudor4G/GuAt+muEhp7SCPMgrjfh64r0ElkGlaIOwi
klm5MysbE67i32ojmcncIWIknX7Awvyr46Y7a3arB8qBbtKCzEYjeOQ638V4IfqnboAPRuK1gxue
PwC36pxvCLF3l4YCstuJXqGNKsfzGtqpl2vIl3kkThD7RsCfb2erK8oxbjvGaBsJmrGNq7qKygZy
YMZzumiBLOydvmy1oUR4LFICkjRyW0hj+pVBPDn/7jK5Zh19nL7nO7K1aJU3NWFLVzkCjQzyRwVZ
fPZr1PdQcRsVVRWxtuh6JlhdIcWo2yFjbeG7HAbdJr3V9CFMxfjDdVDbi5s9t7eNEVNRbJCjj7XU
LngUN1ELlAF0Mi7b8mQ08pRlO0/sDR0kqqLZct1KgQXAHp8ZsJsfRWV4hiN/5JThogqB3sYB7NXS
oBYw6yMHcNSCVGju2Jeoni3w340t38zx9pF6wkHEdJsAabMqNLXS+cGRHfp1fmI3MBj0HyQcqXLa
jjggimK+kvUzq7pASPECi1PPTHNIaGBSDFgTJvZO6mRj61AhcnDtGxfLwn6eT9MDyeNriFo+nu/N
xjJ9O9/fhTWnrsZyF0spAdx+GpHzc1+yeI+qsLVrvL0M3n2+WqZmHCZ83pIlVF9EqHezV7SXYHq3
5NYVh6V/osk9gbcRyrXnu7Q5QcoeIns+LdO6VQnXAkN+ApVk0CJntuAGpHv2BEK9ndObse9+43a0
kzDf7Kqyq0iDdabBMUnqBmleFMc82rsJbR26b9XS90PK8tGZdCy/5fGf+kI2+/+DYOa6VX1wR30b
33ctQRmiKmWyFhhCCmhLhnvko+2PQXKZXLhkZwFujZuKoYN+1Uj0DK1U5e2IMQxm4rxQ1F39wqq6
4wJumd+5qzdtZwGSPnPtMLopAfCCLLuqp+vS+KCrKsrObthsZTnW6Xi/Hm6dvjK6g+7F8qj/Pw3q
Rij/I9rcVW4KU0YeaS69tTIwxI29XWLjSaHC7VCCdVOQ0nEqJEhgTR6kUBqoOPDq+Xxcbf30dQt5
txyqrko7aMvglmEfuvZJkw/nv7txt1cVmuOqtXU55zyq+b1OHL+dSTjnuqdDxEIMeFbAv/R8S5tr
TdkZuOZ2Y65l6MLROkwn42gF+dUKPi2D/0HYbuN41pWdYGhrMwGadn2nWgdci7v1MQRATOhGHSDz
mj9NIbThsbRMuB3u7gxb86PcOFjeJO00tfEByi1Bz8CgF+7OZWbr08qDYhzcwRR6Ex+QXI8aI74t
2s/52wGB8PeqMjswhKTo4oMDj6d6hoK5jrwQd3by3huHAVGBc/ANcaXjAB00GV+H5UChGCOSNEC2
61giZ7qkU8DSIiR1651fZB+PFVEBdSbFua+N6FA/Nn43vNR6tfPljeVLVCRdkk5W3Az49OhXJ8gL
rZXlQL+bIyvKH3fP7I/3QqIKM9dxhbqyg1a0I1Smux/srYCd+rw/TGGPA2YXTPtxoICJ/PfcD52b
QDgZLVVXTYdXBZ515DA9rzDh7La+TKEbagQLZC3C2HchC3kwdy5UmyOpbARjP9eooKLl+QLyHeF0
pNerBS9UtoLC//RIKhtBQSZtzHO5zpcRGUEatsA/A8APKEDYHkw73OUirV/89/wiKu7OjFGLmmK0
1AZvKNSow+Stvitox8p8uudOv3H7IK6yE5QTJJJkgoaykzylofzWxEfkFj0rWBuDejxo3026Y2P9
8clAVMwdg5hgXRdjfJDA8Xmm+M3L56TSfCj7eCWfw2Kwv50P2rfb0wcDqMLwJLg0rg2ZnUMDoiIJ
i0jE0CMdglXy2mGH8618/IwiKhpvrA3w31xAv/S8v28JSbyBsytQ1X7n83K04Z6zs1Ns7EEqKs+0
HegGQvMODRX3jtk+tFkdnO/Dx7cMAGP+jlnwmRDHU4NscjxEc5b7+tL4vWmGrN45bD5+khBH2RXS
tJEAjklgvdwlO5UEAlmOQxOAN+bwfB+2DgUVgzdCfStPxNrEYM1emaUP+WQdy8wMRz35Kt9c12Qc
6NCryNOH841uLWZlM+AFJDQb09Yit3NhlB6zx9KOr2ubeFnXQyOtHY/DvAvE/fjujpLX39OE7MaE
dy9wmbQ2aw+M8TZs3TwPmdPj5gMMAe7PQ+FlTZ15DmOjZ9bxfcPHbufc3ZpEZZ9wITYqOMCtkYl6
M3zPLzqN39lF+nh+MDcW+D+QvbitgYimWhRDP48fxsW04M4J/a69/PxWA+ssvrvsZtNC5lhYwATa
3WJcuOncQzkUMl7d5+JIBemZdWLz0kEDGRTSGriyp+lVarCo63Y2m60erAH8f5xdyZLcLLN9IkWA
hKatxqrqeXAP3ijstq15nvX098hxF22+pvijtlqAgMwkgZPnfBoBGAJA2hrbgLJW/YayFHB8z/nD
+ekXBAGTCwKogsmnVkEga8vyGI/FCo428lbV2vs2Aw9/WSf7wD4NACWM5WCMgDFadDAcPZmXw4Ar
Wqfckjzo41yR9COaKC4XyCZKNbKjMeuWPhSt8RCl0/v5IQi8wOR8nm72rFcNhpC1ZhyABNIIUstS
wtgoComjiZaCc/SmaC2dQrA+qNl0o1L20YzKCcCxt9JgF24nPF0z8GZqYu6P9bNFJi+nxs8sqn6d
nyLB7PMwvUpLwdZp4XXSMpnxVEHY94H00WWIFJDR/mtDWdRv1UjRehcX3QuyseZxyIb6Mhfj8Xla
nDRsGgADKFuD+QpuLMNumlIJokmwsjyXHctGsLviuBqo5H2A+hbYJdx2hMRdJwPECsyTR+Ul2QhW
zb3OJI9poOTf7PKXocvUeATJDg/Kw50O6B0X/L65qbNDlchJovmjsDoo0bH1oPXF4bwFiUbB+W+q
qKyMY1inbZETak+8Ndp8hSj++eYFhxQeiKfaOMsDtAggXkJ8bV2PVO0OuDA6VovlAgfyrJDZW4wk
ON+dIE0wOH9GKFKKJtrXBAIsUOhs34ssdpcYsgZ49/Rau3gfBiZJtUTOx+/SaQs9oR5r1PX0w26V
N6VR3fPjEDTN4/GymnRWTQE4W8whdkHa2zgAnUgaF9gWD8ebamsaaGoCK9dazeOa0gbSFrXplXRT
bspCW1ybprISbIF9/YeublEzoFhU3L7ni2e040HJEkdfZGh9AUOKylPUZXrcA6sM1AQ5teCPecsN
B7VTmgd2n53nyuuvbfPqRz+B2UF2iSxanH2on7bWNlVQHpKiS1gbasuGIQ1KmkSS07UgcPFwvTHe
jFTVEBatHI9rm73+0lpcuafbITJleEbRCDinz7R5mFD3CstVxmvUsx2bqrws7urcpk0gK9oVEDUP
tig5jWvkJvlNXOhHHVN1mW9wPl6tpCiaBD0s1HhNEvs+Azf6+aZFB3Sdc2lDa3CjY2PHa/r2OMzK
g2XWjywyf9iL8hgP06HuAVqu7FNi1Dd9Pvgp0e+y1r4sHfkPrs/Oim6kPdaFGWClxlziCLDNOQiG
LTAvmkbxdH6gAiPjUX7wP9KAFBpHONaqXqead9Ng+G1eGj74Hu/PdyJwfZ7gLmlXEAQTTCZTihA0
xyEI/p+VWpfEetEY9u+f3DDdDDKi7BV5VVu76Qb9hOlbu2jgPb4s/+RZ7VBLGBtERQdUq56LZr7K
mfkD4g2SxRbdmvAAPzJqqVHvxhZl2jtRi8OQbw/9pnyzqz6g4/o2jpnboN7UwTkz8uYulvioYAPg
ye4UtWugKgEPaqzlqVzsn6hqu9lK3cO7rO106YUZHk94V7AKvPk6rGzsoSU4T33rFFrmXWZdXBjo
FTCB9/aAOmKgaBw2QuhsTDyq1NtlcYZH/hlTV23zgMrrHEgwR7Hme72SVR8J8hQe65cMK10HCAgE
VJkhpbCaD2Nff5sm+1hD0K8ux5sxUhSJo4g6279/chQrGit9WFaUC2mpr0XlccKbIYpYt5s2r55X
u2WuWl/Gd6Dy+L8mB9lkYQ2oupn1w2SW+u8mGQ8aXRLpRf4ejL+4beTRf1SvoMZEMHkoAAR1s2Yp
pxaUh26vJuD9V9vigZjGA6W5N3Tmi17JDEIQcHhEIGnVemLGYgfxCDH7zolq20OW7ioDkZicIFvm
cYEaiGP6nQUd+YTpr/PwmtHSz9MuQImMr2hlmFaJb3Xk53kXEl3k88DAfEP9EqOwjASvIKcqiI7V
6v0/QU4NDU5TdpwRbAWa+q8JKqVWGGqKjvr4QQduGdygNWqxzg9D1DgXCVK9m8pqQuPgFXAV0CBk
ynVVb/751kWrzqUEVbVtk6Vj1SPKHAOwZcUKdLU5KdHv8x0IkjEeB9iCvBlXGxM8Jp3uIQBx0rTo
x/mmBYGex/7lUVRQQtD0WK4OgUDNqiXHuXjEBa6bypQoBUbLIwCrJAaeahvtwEy+mZA8rItjb7/o
6euqgqV/eIgGST4hmihuw1fsvNvWBqMBD9E9yeidptcfl03UblqfQmRaQ9vAytH0UGMcYBnLs95X
ipcR0BpTVmQlWo19XJ86MVZoLZUaJqq2X0tzxUk72zWHIN/yY2Gv5wcimiMusx+zTIWGJpJUlXQ3
URzfKoXsuCvYRng2u1rLzULr8ftrXn+stnLcMsWxdfMOMhNHq54hysMySYYiGgbn0mupWQTqIHbQ
tr+KJXPGQfbALFoE3p1bECuZ0BkNJiV3oDniGLR08m4+UqUNGPiXL1oHHvO3ptB9qRpMVmFHjtFA
2URWziWYGh7ol9hjCikRtGzT+waCf1X05/wvCwIdj8yba7AV9gVmRlMiP9LiUIO0UmE0t/XcSZ4k
BZGah+JpsBTYJpbVLAC1RXKLegrcAErmXLC0PBoPOuWora9sbDL9YAbjCimlWle2g8YAQtKhYOY2
Xbq452dLgOHH3fC/3kxyMx6sHr3Z1feyVcOyYa4xQEIT1yljUjzVCfiLwJekbPS4bKhv1tWrfOiu
R9q8x6yfJNuTyBw4h5+nrm46E7+xRqitsZ6zThISRcnB3++fwlXRFNNm5KgLVq6a6125Igls1M86
1K2B95FBlkUmwXl6XICTIjPQSz1ADqQYrqFqd2TaKsGNC4IWj8Jbc2iBdTGKwIHA8VNa/a4t3d8g
9hFts4ey82tTw9PUeZMQ9MVj8UxtWuusQR5iJuVHsZW35VRdbWN5HxvGKWHdd51B9O18XwJb5yF3
Q7/MLLGRKZJ46SA8minZuzYb9juUwZrKqYiRRW4HibaH8/2Jxrb/xydjMAx1wc0IsqC1ui+KzK2z
31uLg2nyaG22s9C3890IrJlH4WVVokalPduoVHmhOg7bTDJfgiSFZ7hbKDHNCUfdoGmPUPsLivVP
rL+s6X1dlu60HsZSMlECe+bxeAlE1DoVokWB1UAjTkMKUWgPYwUpsvMzJGqf8/cpMbNkSQlS9nRA
prts37q6jV083ko8RrQE6r8rreo4s7UFrHgG9IoOqbPK7lNENsS5ug6xwWwd4IvjlL8idiJZb8iv
HFWTpdF9QPf7nunb8/lpEkUvwu3zYLvJZgaJrmDViRG20Przetzl+MWagwDUVKKj2bAc6jIFkpfV
Nu7MOYPG7WTDqKutktzxfL1alMfnpXoGYcoOqzW1uI3uquTNSkk4ACF7fphfhwHK4/PSgTCQ2GKx
ol4L7Hj06kh3ddL7TbLezZfJ8VAelKcmRaxrG7MDNqyvCjFuos18vGwAXE4/LRVIsysdZ+pev2JG
9Gx19jGu6+u1je/NDSM538/XVk3/A8tLcxobioGJasaPnvTK2wD5NEnmJFqFvdNPwXEalh7cixiE
latXEDk8ZXP+njHzJSf55FByUVJMbc71tXRq1KKGSW+WFT1Dra58WutSVpT4dYSkPLGdocTWWkNB
L5hZy56bxpqvu2423EWnJEgaJUWl6zhAOlLpD52dKIfLFoYPCmM35HWNbgHh+dFFrT8N7ML54kJA
nKOsyx72pnvi04IeJrW4KEhSHltnKmAOqnU0PeqQ0xuRh7tTcZm+M+XRdAvJO2OiJdxNA3Sjy4z0
yBCcHqwUKoTnZ10Ql3gsHSuhpJcn+H/Ibjh1dzu1kLD9cVnbnEsTM0HBLtCpAc26l3mm71tOH8zu
Mk5iykPotC5RE5Lj/AMB4x8N0d/UQUaFI5oVzo9jBlHUqduPJ9nokW4ExYe1PqW2KYP/iTrgPHhg
kGlcu94MlAhafi7UdK3KjdvBeByrpsmDyxaA28GJYpcowW1NiFKrt6RttxOwXYpblPVl0kWUx8e1
BS6WLLXb1YpdKO8uVw3IqVH8pEXutslwhoKQbXHuW7NFSZQKk6WZg0fj8rXCTajE/gVt8wi4as7y
BKS2ZgBBXI+oyp+tLmUUb4JF5vnpeigus5qhkgTyYLuGqwNqoBgvCOcXV7DX8Mg31HpMta2iCMNa
TYZTzDRDwDLxQaR1SFh9s1lp6l/WE+fH21BZCxBqgAlMyej0OfNG7ZURIHtXwB6LlYTn+9nb++91
PuXhcExN82FKURmjzp2XWWrrQ5018614AGXTMD1f1gvn203cJVppoqxtWWPNaXUwN5gGiKeiYc5d
gIUm73w/gm2UJ7BT9HlT4hKFyml5WLNTuT706fXSL844h9SM3VSVxXDRvHFuDslodax12Fk31Z6Z
2s+G1lMoANpBWuXv50cjsjZud1aiKjcRQMDmUM54b6/ABm6tfqxSB1fWD8tmXAY1ozxIbjFrIO9S
TFtVGQvk7rX1AYR26f35YQhckofJmaNa6XWPxU+q6EpJyXMXd39qkCSeb14QTXicXD63EKeeYcEV
RLCVaQyaEoR259sWrDKPklONLE1UlqCMELwN8TTcpfUSmGl7QrXfZXkSD5VbDNqOCm56ghy1uZDK
VjPIR1eSTEk09fv3T7lxY8wEb2aw0nIqTxMxfxsFuKem8vX89Iia59ya9QUE7vZgW+iqQ+POV9Qw
bhTJ8errEyvleeoihUJqGOImwZKWgG/mKKmJ5pd+zq7yjt5Ea/s61qYkDIqMiHPnmVh0GShOKKjn
Ctucfqim7IVGNEmcF7eNEtNOAd1eukZvLKpqZwX6EloI/ctlq8Bt1RBXX/K1w78vE7nS6o2BS3O9
WmZZ+4IwxMPhLIUZPQpC7KAbGO4gybBdt7NtOMi5QedX5KpDUlD6nx+MYCF4eFwPxCWUH7Hoehe7
Y8VOpJM5g2gc+/dPzqB24K6NcoqC7iiGev21WkGEW/0xZ9/TTPXP/76ARZzyiLgqNu2hU1dU47rr
itdjN3EJ9D0Hp3T3oqYqDsjorh7Exj08dMmKqESzxvn5VDd9o2QIImmvWS704kPDADfv+TGJGt+/
f5q3ep3Msbco7KsDj7DPeqspg3XSk0nSgcBDeAa7kaTArEFyHAR/8c9RtyYnM5bjxKhsixB1wHl3
vZTGvE4EbxOovAC4h71k0VAcsoXIhPQEiQdPZrdtudL3KnpQW/ZT2ex3q4LMYAvFlrSDNHNzaCny
xYRJ4rpgX+KRcnO9xZbSwuWVDKFE0/O7WjPeAcP4ppuyA7xg0ng4HMhqlrYt9nuVbU9Au2NX3upS
rLBgBDwGzmLrMDQqWq+iPMyJfR1vqHCl9iHNR0lMFw2A8/cWoXZAYRqus6keJDYNq+1ulR4FRK3v
A/vkFVWVd92ACwhgxPG+ZFvZ0zgMb4uhX/j3e7+f2te6ySpoiiUutekGWlwOahdvkYL4551a9Puc
Uyv1rkxWoXnQax/aSPuxRu2DXReX4UQpj3KbIc5cUw3TM1YoU1Ob9LXGge/8vwsCEo9sG/qR5aBW
wWbNypdWZy+12T6eb1o0LdxmbU/IvdoFNmN373p/r1lX/fzrsqa5bdouF1JPKZrW7B89Sk1T1EWA
o+KyGMpj2mLSWsxusJ6jNr1BxPg+n+djVsgeXAXuyvPXNTXdqGnj9rOE1lLTkQ+YDCqn5sVw21TG
0iAIojx6zcr1FtSuWNcsqlNn2i8IIv2qmtTf29BAB6C3iasrlqPrMm5EwXLzYLY4qovCjjGsFjc1
3mhQhKEaOJpUdoAQYJph8f+6caLXyGN3uJx6sxMqMH/nM9MgskO8KZTzmQlcgseumYDBm4Bi4oY9
Nx19jT0Wy9Bjgrd2yuPUIPVNFxw8sSxHFenMFF//VQp9ZA51I4eoEMGMg0KGAheNhNurUwIBTOwO
eJLW38fpasA723n/Ey4F59tmHY+AxP+zFJZXXOn/I+Wb4NjCC7i2ax2p2mjhcbhoXkclc1laHfIS
IPyEPjXN4it660mGtP/6F7c3PHptK61ugbAu9uhhdaievBi5cV2x7sFm5KbV2zfWaqck1nRnRTW/
0/eb5OFAEA94bBuOv3VtFAg3kEVqtGIXZj/VdR9o9eifH5uoB273VvKthEAtppH1j8pwXNXZVWY/
v5Drgv6H027stXky9oCpE88utm9ASL+d//X9F79aFc7nM2vVjHY/kNUbKGPJR6Q+2ZDGqQvqxJWM
oUHgJzypXTrEy2oVCJZ51D+sUffDNBPJ1AtqzCkv2rpqs7IMK8wq6azOa3X1vSXzn04frkmhj45m
aB9goPi+ROnTHDXH87O2z85Xs8Y5fmbEzQZ8CJ4WtmOc3+oxddZ+ltwliBrnfL8nVUL7/QzbZ+Nr
ZJudw7odvVx9O//zgq3rP7R2dbuMXW3DmlipunZS3BrW+AegvdtMaa50Mj5DcGp1t0STrZGgRx7j
NuJxjdqZWYNVkoDaXfON9p4aNBxzHDZ05Rh317aSX8/pgUV/6DaHHV09So1jAmjUoELRUL9vusoj
oMSQhCPBJPPguM7WDbz6xU3Ithsrf8HFGapCJNYhit48QK5EdUTVJY0ZJkflTsU2mruTy54mX/Xy
IHJlr+0C4mdMyL8b9gwkQhHF6AeHhdPiUW8ME8/01bvBV4Pa+x8oZAQezCPm8HCQgSOqBSOVv3jT
ffmQeB/MWdANhnQ3X8kuB4RD2n/g01FCjWcNACLclc0ucdMDaZ3IM93qZSeNSfzIV+5leDJBQSCq
z//tKttoOUR5ZIb60xZMR+3Kik/bTwU6qaAgVr3Mj59Q2p0YLpNRL+4tfxE2/gOUg7ySkqvoEbCL
Y+XRq9o1juodhWR29pDdyMo4RLbNBRCqFWldGZMZRnniGDG4KTSnnyQ35AL+SMoD5eo8JrHeb/sg
rLBSHfWk3BXMZW7qR96HrjusdoDY19zNH/8HxlKBBfKYuRgcg3O5mkbY6I9T82rqskXZY/YXi8ID
5PI8r4eut4xQqRwr3EmKouvMdHpv9ip/PVQyoK/ItHlOOs3O6xF1wAYmLn7caYrKMLrug8Vlge4m
/njYJEsk2NN5bNyKgiSdgsQq3JJvGnRTE83CE+NpG76beKk+v4kIbIyHyUGObqxrWoAouLlv8meV
3JcyERBR01wIQOxPs46VRpjPm9Nb9+mwBNoou8ATqNhQXtt1K2e9VKtNDyPTjUJEzEAxHpANnpIr
ctDetSfL/VP40D0PqWQ/EJkuly00zJrx2J2zcM2PDVi0azpIVkF03uFlXevMLAgDxCSMvlvf0sJh
J83bDlsMbUNnOsX3qjf9jqUS7qKV4a4FxqobYyiGRaGy3LbWtUlrp4t/XWJQhAfAZYthsBWE2qHW
NE5W3pR17Jrpx/nGv14BwqPf7A0sSgV4J8Mkme6txvR0aniXNc3l/jS12iap8ihsrOSFGOV9Pcsq
5L72Y8Lz0GltPI/9YNnhZuPdIrNvqLHcNdlyTFUF3cmAVQIEJOEhb8Uyj0CmoZ/2T3cEJ5zH3mnY
HqFp5/8PdI1fH5IIz0KHh/QsxaMGeoEYI65MUoeB/TM+dT9RV1G+aQ/UzQ7xmzI77PH80gh2eMLj
4IqBtq29oUsAxXMnfUmeN486bWjhXf8DKg39EWx3bgwuuvMdiobIOXpcxaRSiyEKq+60Ramf4pl9
2RlWm1libYJNhPAMdGTQUMSstFG4jI59p7qGS3+yd+YR6kRPO4ta9nuV3Yt+7e6EJ6Gz2yqfh90l
N7sAV8KxV3Ep1EnekgVzxQPjUIaNi7oRjZO4DMHoC7rI+n401DDVZac0QagnPD5uq7WUamAIDYu3
6ghk34H57CWBgee/Y8VZ3yynvm9Oce4apSO7ghJMGg+YIwld1r5Dn6Q4DdmdUt9u20VndcLTzVUJ
6vA1XJ2GYN1wFubaagHRzMltO19fRomFif5///4pAbfbdTVnQ7NDbX6K0l+mXjkTSlcvchCecy5e
NTvuUXwQzqvqASV6Awx5F1h62zgLGZmkF0Hc5Gnn4mLNNENPrLCgt2tTee2A7Ipca53pGcn7+ZGI
HJHXfa1Ns4O4RGqFjbe6q0+95mkve2HI5sFzG6AK9/l8T+zL/BSP+/8uyKYvQ7oyjGYYDmlzM26S
6ChyQG4zj+dosBbQWoVael0XVzHuGYbp2k4kW65ognjknMmqLWqzIT5MAWhDAvsnGMuWg4mHZYIn
5WlxyE9LksMLpogH0hWo4gbKqI8PuTI5UfusZDIJAFHL3O4ObwAqJcEgksV2jGhwcIl1flkFlwT4
xX/XdZnx3Aoy8/gQYSpO1TP1sBv6qVv3OFUDPiUtnBKNgfPoQsU6jIlGwwK0B0oJblQiK1T9+mKH
8FKvpFuSErWeFDSl8UE7DIc5YEEXjhfd3BIeIqdmdKFsMOJDX1G/7u5tCOyQrnEIuygzJzxxXFso
Vq+lDMtbfjejK718Ob+4At8yOZ81u0XTR6hiHqxscQqjcCsj9dvtJTJVCfZEEKZ5GFxTKcoAFndM
TTR705i4s3WnGlJ1nv1H/3soJjwOjlDS5AXk6A671Od0zL9DA8Ipj+x6PbSSBEBgOzwWbl0aEoG9
JsYdz0uh3abrDdMpSDpNx7Jzp4hjiA/+Ob8coljEY+OA0ymrLDP3WDT/Se7n28KrXeuItOnNPtkv
cnJwwbLwCLliS+iwJNsYWmbkzrPPalgrlZzrRSGDJ5LTGBB3lbaOIQCJZQJyatVvwzTUc2cyvPKo
4sYvktUoCkyY55VbMxvcSZM5hdWAVCY0kgzAgdeFyYg5LYGFaf+Gv8oypmqtapy/rZ+5tjlM7T1j
0q6UuPVVq3QmW1avIhoJl5WTGe9OZEBPmWL5m90e1Px7P17Njex5Q9QB5+15VpV9rpVjuEDw2iqu
UqV1c7XziVTMXhDCDW6vjvKJNPqMHiqah10Xzuwy4AnhAXN4hq3UyEbLxRqkBfGqESSmM5EEcMF/
8wi5Oc9MxSzROjgnG3v01knGiyPI8Xi2uEXtoiiJqzHMtdVLBtWJ1s5p+tGdzMpNZE8xoqMxD5HL
WG10eYtu9kPrsfQTr3QRnZijBoUfB0l4PkAJwobObdGmVa84gJMWngbK5yGjlhPZenvoU1v2UCZa
iv3757xeHQbUdaht2M23day67VYF539eEMh5SBzkrPF2xPDzfY7LLbWyTvbQ5g4e5oJqGX+Peors
uxg8YvWSHkVj4Tx66NYq0xatDW0sfMk+wEzonR+LgGqL8OC4dbInMsRGG6q1/mbWVpiPZQja99cy
LlGhp5kORPJCU6n9jAA4KbvzFB1VeZScAkh+TlHV9vfdY3+OqJ6Ow2tLvdx2tr8gzMS3n7VjYjuz
7Hwv2k942JxtJiskppoRdPar//cCf3a6n6lrOHsWp7xvMsIFkR/xELrEUBIL3JTwI3/0CXjfI097
pCELysD2ZPujwIt4Gjmz78Aws28p++lSmUeoUw1uEklJ+QWGzmvGjkanmXGPQaQvi2ceS5A6Hc3g
rzhE42ATLo9lyDRvcaE5gpeDXMaMKVwnLjyoo2ITq8TAqtQhfu5nT91P67n3QOoRu7k3XzFZmbDI
/nmquQUFm0PcoysW4jiFJ4pCP/UeBCnCIswuo9wlPOAOLy6lUTfoZNL+IHw4W7W5w7L52qhLyqkF
2QUPu4vbhTUotcX2YOMsno8PSolKFH28MVgTO3adBCTKf5+PGSKz47Z/tS1NrS4L9EVPgEI6IC4J
jNW+7DKDJ5erBqYl1pQO4Vhd6UA4WNRwTPO6Sx4WS5YhCZDghEfkTaAEWUsVnQzejKuM1s20b9rg
5LO/OLlrf9PDXeHCZq2jMem5VLBGPE5vK5Su6IuxD7PoI7UhQLhAQQOBFZqQzpis3tjLNN8FzySE
R+spTGd4UoIa2uxiSNelH4M0zRktnygO3t8+dmWiIjnYkSTvEZgEj9Wr9bxXxmbFZtuNp2meXX0q
r1E47V9kcTxQT1umLO00NE8g0LXkd9m2uFC6PN+4IJvl4Xm4OSvzJqXYXM0ftA817XtW/9bUp/Ot
C/I2HqA3tfrQR1AZDfvm1wapbaoehvIpiXqvpz/OdyHabHgOObuzrLVsMIL98GoG+mviDVhm6tKb
JtQkVweiM6XGuf1WRm2jV+hlh0RkjdO7IN79Zbrv/bXmN9/w9C6DGYqsicv+E7KQLTYZltuwjxHe
3dbvk5ZKcinROHhcnga4WaejlD8E1G/yhiOo5fwpctng9p7+Bw9PVwpkriT5lSBz47F4dqOpa5Kj
M0M1jrG2gcpOhioW7ZI8vVyRa0a3znobomxp8fRg/D79bL3mBUSF74NbhVLYjcBDeDgeZAFLqwAA
OFRGx/pO3M3r3fyUL6DuAmxgF28qHhaUpB5kB0yBAaj790+5+9gqSWUUmLXBZhXgkZqj9OYB1Sff
JR6zW9IX1z08QG82aG9aZtyFO398CwlgY+pdtqGKjdwm0W/LfpgsaPVJKVlFL3M8ak+NMrVIdXSo
d/4u2Za4yeAq/uRmBmoXHQzSK7008C6rGiUqd2KwK80cs85sw2L53dW3FVZKMnV7C19NHRcGoG0L
XaYVLUc3W+3oQXqanMmNS7wC5F7qyUS8RDbHxQAzretd8r0NmYlQOR7t7mNGgbDZy0xgv3f5Yhw8
Ri+zEqAaS3QQZU9WaAbbYcy8hAXsg1y3QePKgVd/gYZfdbUnBJ/MOW+qOWV4N8duDKb9W8DyQ2Pw
6tM24Uk4PZm+/ZDfJ7HD3lDikXrgElFkt06ivYGH5k1NXm4twzkrO9JA8/Ak+E6Oi9sfi9N4tb1L
jELgsDwwz7RXnTbRbt7YgXYgeqP6xnHrXAY9QiNYD2rmtsQBv+n5DgVhlYfnjWBjga4fRlVnSAjU
1C2lGleioexdfl4sttTVkqNpwF2P0wrBOAsTpir35/9ckAT+DeafmlcIKAogEgXO/f1RfskORgJd
wvpX3j/NzDiM8kOUIPP4axGfetIMszMXO8O5VnUHT4Wa1jVzc2DWEKk/lAfa4NgLM/CLb7LXTtGq
cKEBdaeb0lOMbWI1iNfSgx43kqI60WC4cJBqCigXOjS92PGB9d8sxQbT2qOlX4+NJIcV/D0PuEvX
bIsh1d2FQLK6i3YXlTLsmKhlzv9tBi3tVVGNnbzeUZfVt2ZZpi8IkzzGrs0x56mGpilEJzX1wMZr
VNqniYx3WTDvPLSOmDXJstyAECQZBzcjieJE8dAHcxPbNxVEsg5kqtmFK8Bt+3TNUqi26kZg6z8q
dqOtveRMKfBpnnquTKrWiLBxBYua3+GK8wA2zIcxK2ThSDRL+x7zydXa1KySWl2NQFktzRuaPWkh
+bHMoudpjD5aRXk8Hz1ElrRvyp86GrupXXPNNIKBFU6V31S6bL8VTRHnu2ZBu85SLCBqzK3cb/IH
rxvizZ3VrpZk3qKf53yYZuMcmUlkBNmAN812UI5rFP84PzFf/r5h82g6aFUVur70u+kY0VXE7Oiq
jWPIYo2TrKBH1AXnxUat0oHmWOQ4Z+tz2dnq97WcmmOXG4tkefem/pMoYBS7fX1a3qXVKQqQYKex
VrKHRcvu8tz+lvRdkAxzc2hwlHCZqT1fNmd7TPnUW2+YCajfNoQlqHz62gZQSqxud+Zo5ZfgFDCe
fSo/9dBqoLXIBkxZmk6TUxrFoUy1C+dqt7JPbeeZXvWJjrarOPZUZbu3h35z8yp71uHg3Wj/1sZN
VkL+ZZjFQDgHz5muR7nB9KAuO8spkja/ooO9BTZeYK4IStgveeVGP5x/mwRsEauq60EMXSDoBbir
PfmMyu7Wvr7tRPuclw9xufZVi/apmTv2cDAyFWTb35d2hP4ENOzj42b/sso/ZJJYwJeRER1yPt93
KjhaVFUPdC1xl4Td2ProFhugEyR1m+TXeUv+MrIYNo+to7Vp0akw0Eu3XBFWPvRUJggk8HoeUre2
JTQicksPunEJ4iT2+4K+9kTGxikwLB4916+K0m89/tzOe7dKf0L2xLeKCgVDT+enRvT/nJOrfdqn
dDH1QNEMp62zlzjpfci/yXIbUfuci6tbDb6zEQMw4odq+p2OJ5TXOZf9O+fiIArG1NhED7T5dZjv
QUvmxIbkwvzrEzlshnNp27RbE1V/esAeuuv40Qzo60IhrO1FHnNWlPlMv/XZz3LprdbXl87okXPu
IdbMBXwzmKqb7jo9tDcxGNDWEPco0XN6HF50F0qLP0Gwl32jMj460fJwDs/K0YqjDn3WUGU1UJHf
ZF5D3s6vj8C5eR66qopW1g9w7rnKHGJd0QXReP6lKt8qICjO9yFwEB5VV9cZS7UY/pcb/SmO1h9k
NW+jpP/dzFEusTPBtsvD6QDaU9dp3X2kie6XKLofTOMaBMJhnlfeoNSvOh0l7igaDrfDUxPMlVDN
xZQtyaMNlJeKXDFecjdqssP5GRMEQx5nl6W9OcexrQdF0m9OZtLGATWyd75xwZLzlHRbtpQTUfD/
iqYlzmrZ1+PSBqvGwjarXrskkbinaBCc63cxXZTVQD9DbjkdHoEVaAlfNgTO8VGV3ajZiNyQselE
LQA0yydrCemkupFMP+bLl1PD5nF2q95GtFMjHbXf6RxEdrc56QrH3siVZS3QNir82qosBzKZkgkT
GRbn6Eo0G10WKZiwhWWOuVXXlo4SqMV6pbHsGUa0+Nxm3tDm/zi7kua4cWb5ixhBcAN5Jdnsbi2W
ZFuy7AvD8tggwH0Bt1//kv4uGozQfNGnmZAjgCaAKhSqsjIhjzziq6zM+23laZy79hEo7USYoG6Z
WrYTNGi+RQXj9V46jWULeyzL8oeEuuO8Tjd+5rWhyazrrERF4zFBhr4NtnurWH+Nc3NTMv/KoRUb
7zOjW/wBP7/h1ae5Dm6NaY+sWbcy29/fBb0deFh9Dzw2iZPZ8mgPRgF4ho/0v2gfV4ClL1uIxvhU
2B1v3EVMBqLElgO2PDLvtsqhTXnd4Iplc5bKdK7wCUNpQVJtNe8Wbny7bmzFtA0QO4GLAGG6XOpP
zYjMWmkv1yh0eIGq17qspqRyxKKslH0Z+ipKA0h2entPJY1tqfqsK2hWKdkicyPoTu2yfuV4zfRt
9o/RoLPfCo6XV0gTD6jAOrL2Zj30mKZZPDecnPGuza0vpJbJVeOr8Dro9RlNmcFFsFR4R8cU1qmz
mvUONF/kuk9QMXaoeTlrtmIK4gN0BX12Mjrx4tHrzqcKtFst13EDupnYXN6NK4PgQhZftziK9YrZ
JpVVYugGGcayH37P9XBqqLETW2jCGBVUJ4AGssscw4MB5EA7+egFbgyitgNrx4cZkLHenXam0ngI
VYo1MDp7LQMco5GKLqqz/jkwxU4xQXNE/wOvY4490xRGvEIUJxzJAGYtNOUUbrbjn3UTWP92orKV
cwEeG/z4QjyCICy20+kJnEk7B0g3vHITm2aXzmCoxJNuWNHNX9LqIEmaRZzucsvoplAuYi+XLuRh
sPwdEY9GVrzQenrKhH2dhakwOS69efY5DlJerPfLMt5O6JopjeKfy2agOTwqNm5dRjAhuhwBGFD3
zwYkLnjUByD22tkA3fibi313SY7SBvJyKrykH4uIitwBZLLn0eUfrzEyFROXL07jGhXirKD92otf
rXBiH7dwZY4hviEC//PleTRbrEqs1qtgtLEwD2u7uC7rJ9wOhxoJlOuG39bu/Rp5k1gWH050mcQb
HqWfaJcfZsP9fHn4j0kTvEBFvAm7NZpKIMgWxlz+pqPbRdBUBEFVW/vxYqboQh3ZkxAF5Pbk+ntt
iiWse8uN+7qbjiUn5rZp6JLrDQEy0xb8nM0oo6Yo5wMfSRBf/p26o2L9exnysTHRNLktw1h9IYX4
LtnyeN3QihsYx2yorQIbSE104/Zmsoji7bqhFfOH2uZkmwUMaC6RqmA/y2UvOPsYHOOBNO7fC4JK
VeagR8VLvB/ti524pyxmz/K7+6nbmrSOixka/1z+CI0hqWi4GVySq+dgfUCNCjDEp0a+1e0U+7yF
6qsJaMmebI/GklQsXA3J+IEtmMgsWTjPfxaJ/sXi9fJXaAJyFfiWsho11hzrla3AD1VgLGtZyMoa
nnmvhK+bYvuud6ZaIntjrdvvb23wD9DaPTrDfNN39qmo2fN1n6G4A46eYTdoMUfh/+pa585xWGgs
Ak9jerg8g24XlNAc4rMNdfGoSCbXDEnzak88Gaodd6MbXDHjdFiGado8/uSImDTAcPIj2mt3rkPd
BiiWTBqX+NAD9hJJ2ae2mu4gLHbyfXDlLJ7YqW/r5lBM2nBGwaY5R/mtMaBEPB6dubs1ZXPsHXNn
Cl3GUwW+OdRJGR0wxxSBxsZOKjDURgD4A//+sIG4eCJv24fsx54eyce4Fy9QwW9NOfuipAIFpsmt
bitWZMko5z4OfL+JzEy68VDVS2SNA+CKrj3e9szID63fdpHowF/tGt56rCFwcTSdOT14k5GfjKD1
k4n7drSsXQNBpPHKp5EKpwNfg2OBnR7FN+JA/AB5+KEFd94eOELj71QQXdpUEP3OcUY98rQSFOyr
E2Wvs/nKZwKyi73s1seNFVj0zUbeuwurZ2mD6DDpD20b+Tfyvv1Nv/Fb8CU8BpF4GV66z86d92al
YHy5bNuaW1RF05ktd6q5xj5PDf2TEuOUtmQnTtENrbgNbucrn3zYHijhvoLR9yYbxtN1v1p1GrNV
MRREYHLE/VoI8U8x9DtDa/yRpXgMiOX0hVhxQS8o4w3Z+MAXhoTZbhCqG1/xFqRsjZKNOKoyaz7N
lXsq2uV70F+5Mio0zrRtKoiJ50U958+gfL9d/T1JE80v/3tq353OvA9IkEsEXBBZj7yM3VSLFxN4
7ct7qhteCf1bg1U90kqIzlN6b3T9sUQl0+vXPQUbnQ9VgW5F24CZqdzy0v6RJGsc3K5v8yk4yNhC
j/+f4Gih139fA1Rz/P+Dc5vaxTa2IlXb1dONdEl+Tw1rTS6vlsYl/Q0C322GLVyvkyXuZB8kNGQh
uJCLiFdR0xSRxcGGz+2dfdF9h2LGPSkKJloYRF8NJ9x131ZzjyREN7RixmObGXZfY2jRPtnVHNp7
BE0fN1F4wd8i+rvlodwQ7Zxh5PTZfmU/uzM6Xu7Nx+UhuJ/iNJy+mKc9h7Gdzw+AHyrHXN5keZAD
kJpU7deZPlFAz0opD6vJUSu4qiMSdVMltl/mlgue43vY7LytVgXmeEIOl4+SZhdUUjm+LiaTm8ez
lu7spsuxJHv5FE1opELcHEgG93TG0Gba+0dWgD0pWFoa96xqImCtruoMxvJs87/bbiuAujPdXlU5
sZOBGGEWfLPTPfSQZodV/rh5WjNzBYwk4YZ5zv3qbZntx6xAY5NLbl2Z7lma7v5XsW7cs9OiGJE+
K20AY0BrYEXNgpKQASa+ELzdv0g+fIcgBQtLkuHfJjTV2UPqREs51Ycps1uwj3aPI2/MxG+d72w1
xzhlY7FzN36MSMY6K77A8YRbTwaySwBr8CduyjHG82yJG2q1Seblb35tFrENJrBzNrHpING1mSxs
SKPRy/Y4YXWHSvEafkC6fGaAGpbonrmzpWM15yAolu9mINKjKDO51/uncbIqY91UcQhprS0so7Dk
py7P/XNedt2nhqxLIoP+t2zs4J4CWBZdZ4pKcMCoS7IcAhSgg58rGXlu6tIIulLOnvyZZgd9FWw3
GsU6ojHDS9rDmlgHfnAh4n0YDk5inYoof7v8HZpchK+S2FHiyoovwPR16NNxoirOILv7ZoBa1pdg
EDXD6VTuRecfm6evIu/GvKOeJJhrNqZj4P2iKUf7xxBnvnPrFsbx8id9HJ74KsEd5JutYZ7h5rkF
1gHAS4BhD8FxH14eXgPv8lW8Hcim7JU4m6u8ASdbUh75Hb0x0VJQRfKq0+WrrHZ13oOrPcAUEGmB
rLqYhsis2n8uf8DHt4ivwuz6mY+V+/f3U96EA7Vu16bf04fWbbFi8nIdaClH/HLWsdAuX81pCSeZ
h37vntZmL3eu+wQl9C/AExr0cgvNnb58qAfDvicLs69cfcW2xdB3nmXgABXip28BTC5/X7XyKoJu
st0WFLcYuLZR4PyS0j1mf816qPg5Ktxg6hmSDpVj/babrgvnNNth1NGddxU9Nze1E/AGb90SoI5P
tkOqw9y3XgxGt5/cpiRmXZ2G2VKBBhGY+xAkQmtsQz3zfHnVNPasEtQVos6Mcgywak79ZnbOa0m7
z5n0Xi4P/7cp5L9hoa8qugK7U4HXdqvztOcl8m5yUDhGsOpoyj5PsYWGsT1y6C0G/GimbfveBT/z
lNa1s5Wftzb4/pgf/0dstZch+Pvy/Wh85dJnY4uiCQUmglnmqyXqe4u/CEZC0F0BORbAGZpxDnmM
gpsP9dhC/9yObS8oIg9ElisXJzT4xG1X2iGKOyg4rrGYpmfEOXtRiW4BFO/QuuMMvnG8hdzeSI9l
Z9lRZppDiKzoFLsOqPSQHpU33CthdUCX+9X3jK+JOWd3i2t99vyiCYNg5vgiiXZ4c7Qjv/7bcM3k
XgJv+y0fLaLiW4Y+o0FawoMJDH6DNrKIHYbQZ/ESg/fhsHcWPo6NfBXWR0qDSga59CSVmXPIg9Q7
SqOEmgjdGjHn4TruBc9XsX2Nb+d+aeFQ9If0CHFLcmJgxzxstPHNcVe0RGdFKrwvQ4RZgzEMgb0n
/IhBPfdglZ2LDfVQZbKLNjS6CT2/Es0tABgVkS3x8J17YiAaqJ1jWvd7iNaPg0Ff1ahl0mBi5vgp
Jc67V4E6kYpbt2q+Y2O/Zn3xuLFB7TgPzTaqOMCsyaFuaGwlOL94swwqoi5FJtUS92lF77jPPhHb
PK/EvS8CVHbkchh49glF97tUDnfGbGahW/G9e0BjXypwsFnzOqA9fk0hpze+ll+2umBZWN9yMb0E
tDiONTsjwfdt5+s1947K1OeW4EcS220vbRBueDmPWenecFllIZX2wWLoreihCZYPN4tZJqk5fYMN
R5VR3Yi5uyp76at8fnPQsHFGfwhaRiBA7IijKfZeq7rdVfyV1zm55VJ8nyMBWJbpDXD2R6PkMXiP
dmB4mvy9r7L6Mb91O7OvkbJOvVMlarwmkdryoIIq/Pqxy8YDE8AwC4godq35jVpL7LV1khbdz5L7
N7xrfzOU8ggpYVweWPLRoAYViutiIZURMO0q4ERY54HqvXEOrs3deF73+hY0N7sKQaydvGl6hveA
Bb0MrMG3Av/N+fx6+Xjqht/8w7vr1rArib5cvKBmglzbWATHMpBJF+zJgureTioBYF/gnnBsREZd
N+WhJUAuR4z8jcvhVthQYSi7J3Bxnl1LnN3AiruVHH1WRIPRI7Zod+IX3VduZ/fdV9JyKYYmwFf6
dXuaV3ZbAsjvDeOOh9OYuApTNCyn7PsBwxek8e5o//eZa+1xbmkMTOUDXC1m19B9QGzXDW3kTot3
qFE8e6pyy4utTu4h9LVbpYRGRJpLEHR4rxPA20O3MF8KDlWGeYhLPt55XZV4Lth1SfpqGf4rUL3R
2CMc7I0DZcHPy+dR8zZSwY0o30yS1/hYkjt/aAB6rLR7sVpkhYkV+R7dMVndNEoAAxhL5Xi0wZVU
zD+rOYM8ZlktofQcccgGsJMP0048pzt6ykMpz0jQcWh8Jn45fDY6+d0aQBUOMFx4ecE046s4R6SG
czpNG07CJF4oqoaEuetFVr6Xm9cc7v+gHA10GUoHkUIXmDdyBMyRec3bdT9+2553djkDeV6W213M
gvUTs/s7YdsckRDbCVQ1d71KIiilOSKmxxs4kOYhs4EjW2RUFRCWcYNQMh86Lc2RzFc1bqMnYNuj
d5+T50J6uJmA+nXZYy+zW9vfo0DTbbPyLJp4IdvS2F4FprwDtPKeLs1NATH2yxuhKSf5/8E61oPb
FiV2YkyGM3HxyLMgLLMxrIGFyov7c83iPIagBduxC92T2VXiBnT/OcRvMKMJQn0alNDa8kNzvZ3k
PUOFaXBCIW74/E9n7tXMNI5UZRi0IIblDTYiFRQpIxYUZ/RMRpk0o6W+9gQo1o7UvTScDMbCpuw1
dwpQERH65fIeaQ6zCoYciUvqwcLPBwXj60Tyx7QyHrwpuPepBDx1KI4zqW8no3i8PJ/G8FV0JCFi
pOZWlmZldp+v4gQZie/XDa3Yfde63Ay2UlnqLd/HpT62zvpyeWhdTljFRWZGLXidYmxq1XFazOe6
d2+Xsn8cTPoJvLdnyQdklrzYoNmXklr3LLB3omyNkapQSYo2iLQZR+QWjMexfoVoS4S+5vjyh2lO
r8oPmI01TesBg3uLBHqMh1334LgDIqW9ldNtuHr/d2ZWF0NH8QqeDl5UJMH0TxANh/WwMfmFckxm
KJTsxPS6z1HMP804JNTcnCYmGdewo733eaonE/jVeTzWzNlTBtFZjXLTo4U1yF30nSad6SRtln62
3RR1O07vkbNL7Na9mXBFh2Kqr0P9+ipvoO3LchUmoUmR//BX0KtcRYHh+Sok0rIycPo22J8Bmnms
K45LAJYeD6gpaGv63o5tag6xCodMJcsBhsLGFHYPvcAaokA5HYc4RRbqfPko66ZQzH8D+EGeAFOs
5MU24t744ebHy0Nv75YPMlMqDBIdgRkw0SOsH2CFOwvEWVEzdy+utUAIAXz5YU17P8ytxtiJJDXn
WGUELGu/6BwoaySdn57mZfpFJpCg8IIWoZkPe6TLuhVTrn9HTvMwAbecTG0qD5a7jPHMUBm0oMG5
8yG6lVOsn3KoKruQ70gCcAm8Zm0KjgSJEmRZeST23JolY7+K85RLf4djQLd0qgtgvCWBRzDjREIO
1L2Znjt5bqbrokuVJ7CSaW6kC3bDyZ3mtnYpGDZdf7kdu3kvt6X7BOW+bxpnrFjW0iTDSyjP/xQ2
8Krz6oeD1+2skmbrVbAkLdp1clNM0UkSmq13KqYiWsVeGU03/HYc3sWsfp7leV9jeESuN9wIztQo
fiw4aZftUTe8YupkI/NoAZJAj5S8QzffQzb4CQek8rrht3159+ubdR39xoMGOEhuqvbLPCRjtfN2
0NyGKnzRGl0U6gA7TvL6aPovHftz+SfrssAqSLGzvczIHQy8fuEvULFJ0rPDj81hhQqXddu+LZ+v
nEix6Ly3B5MYmEich3N+4D+gjpxHMoaya2QNYW/uSi/p1kqx5FHU9eROFU38FMladDK80mrZ8ei6
gE7FMCIoyCabYXDcQUc7zhIbPMLP9FgdqmP+Zl4Xj/xNPb47SSBfbQA+wWIV3hCKbArb9D4YH1Z0
rl3eDs0aqVhGW2TNWsz4jCxfvshmKENJ9sg7dGdKRTPSua5bZztTeCxlXzdxRf9x/pzjsfvJBRui
uN87VLqvUOx5cjjlvoGvMMf53OYQxebt6+UF0rgKFdFYuUE1NIBpJ60jz6nTJbxzvxfiyvhZRTB6
9uJMM8HwBHTyLefgAERouzSRu6t3oYk1VRij79Z2i+wVTWYXCKemjf22BJ7cjWZ211f8mLIfS0bC
y8ulm0yx7qZoGZcGJoM6ReJn3aHph1t0kocTyF1r0wSHNLi2a2+vxL3Z8geR1V/zfGcghd2UVUck
oMRH78huyYkeIBwds6iDYtIe+Zf2ICvherFCqHepEE5NEUk2mcKt7efXptTqnFiyp9OqS3eoMMcS
JLIWAh6k7OXyQ/60AUypghDr4IdkyE4dQgV0QsT2ACjq1D82U39XNf3Zyuk5W3+3xbzjdTTmpCIh
iQ0u6bHB59oOVBmrZ4C/rjodKgzSmUhbmD52K2jmL6iDJHSVEe2AcQbEzwPGVtQod/vZYRZjtxNB
6jZPBUgC41CDtA1fA+IdCtWOrTAMZeIpAKns/6curFs15davHDamQ40gf5mLRybqZE3N0+V124b4
4JSr6MhhqgDBE6jldP7wYyrX20IGb6NNQCtjy1+X59Al2lVkpCVENtclktwZaAbDGm8Uka7fVr+9
q81UgIzTuRV9wMO8LD/5a3CC2zrUZhf55fQjX/YCnL+H/aNvVTxI0OWEryBxSNpxhnobJSTKaZ4n
hJddaNSoVpKxMyMBhfgjyADAFZwvfCeq1W2hEjEwSOcGTOCo5KWbRQWQmLGsSLoz+nYbffRlihep
eqc36gpfttQAJkxGVELgKvdeSPVS5MuOA9Y8mEwl9i/XTlBa4RR2XvebFHVsT/nBptUtkBkslAWJ
5Dj9vnxkPl4uqgId2erXBV/hr4Zyqk4m92tAYod1x3A/PvRUxTe2dOglW1ENqarpUJdlNMvx3ENN
t/TbHbv6eLGoCmuE+jZIjieUyKx8PFOkxSdP/qSsfBbldMID56Er94Ih3dco3gF17qAbt6R/x6wz
M8Rh7fuHnMonb7UOl7dDN8UWwry7C0fbzYeV42uCuf9GcnlXNwKw2vnWs+iPy1N8HA1RFd4YVGXh
olnNS1zLeGi5PJeDH03jdaSFVAU4ri4IFp0UFXXueGjn7pvulAbBHe0KL+QttDREN/RhlfXDzpJp
vA39D6MgyTzAnLcbqYCPG1MnWfJehHKA/oRln4EW3iAhp9IVj6NdvVxeRc2VRFWewXVxe5BCbEfb
/OO4oH6kSdOiL+A8BN8YBNygP1s0v4IpQVrNLdL48rS686G4htm3Hbe3sLoNB75apHcNqW7ARXwk
+VjuuB8NKIKqSElrzsEFaaOy2NvBYamX+wkU8qCd/JmOxX3R5ads8L71jXkz9+ZXYJ5iZnd3c5f+
4LK7cwN494wBsrB+kn6BBGxxXtul3tvt7Q75rwemKtpy4Z6Z9yvSCD0I5WL/Bm2FiOWSNpbt0/9a
PPdAYpruGLDl/9sYp7rPvEAucC333vHHD+gyn/jRfvLCTe00zg5ix0tqfLCKsVyqDDCtDPO4Yokh
nPejtKs9OXmNtav4StefuLe0WK60t+LUJWPIZ//ZtMWXywdSZ32q/m9fGwU6V5ELa3yn+DKu1pvP
a8hBpXX+1Pu1G2VW9YM5KyrHBlRFnabY42XUvN+pym+YWT4EB2okFlvDKo8DgRS0bUdr3R/9dLqt
l7IK3cl77Qv6ls6IuTlCjvU6pjCqUh12LkhJXBOTOyM3bmU5LDeGS4vEMCsnDois8Fbr6x1mJs0l
pwoGd2wt0RRkbqBoNN+vhCzHemZQCLUaODfC6Mnl9Xzjz8aeftDHj0CqIiQ9dB2zucK5sWnqh3QZ
k5GsVdj1YxMumDoceH4YfHLjOnvIb51LVcGSEEQApo3iK41b77hR7PfH4WQ/bVppeAome+b2cQxH
VbCk21VygYo4KtKozLSpmaABvQ2L2j52aX8g1Nh5KenmUdzH2ODlN2xUx6PBbg1C4ox8SevmS2l7
kHZNLtufxneoEMjJysFAPCJWrHl68jrwTBjdzhNSZ9oqoLEYMr/sBcau2qyIQLX7ikLxbSCDaMKN
nqf05zz3N5nNaWh4exG25uCpqEajqKw+8DCpNPvbZZEvQed8BqE5mgb7p3YtEwOKOW62fLu8fhrL
UvGLuEmCPOUI6Edi/e6rCjVpevCz9IajhOTyKmnGfifvq2FHpSplInQn1zYv8DrL6zVq5XpncRRc
6ZQYnXdDC3ELEBtIFIMEhHcHZyFxtQJIEjg3dl5ENTG/o7vm62ibO05Fd7/9B/xI06ZJOzxJx4Sd
oKnuQa66jsDy00LwbntYO/SmOJJ/Lq+0zhyU0GVA60LKB3w9qBLOXYH3Kcnc+7ZKp3Cxi2QK6E6x
XHOCVGCjl9mTNWzdYXVGoHQ0IlWWGf73NXMjF3yYDfIVeW3eo5LGdiImjRGqTIsBLgM6bYdIluIO
ZMqJta47TkQT8Kkox1UI3gJABjDL6B7a+s9QZWeBwHrwd06lJkBQ5Y3d0V/FGOC9vJb8GwScj5az
uChj78la6Mbf/v7uRRMUcylkh/EH17sFtO9lqPjJWcu3y6dKt9nblrwbHvyvo+nNuKdkl61R6qOF
zslestT/09nGsRuqeOT2ENXU3MkA6L5ni0vfTShLLpko8AjMS/pMZus80PplMtqd/dYFNSpOsR5J
5XkbuYXr0C5u+nKGePZ4ygv7S9Yb575y23CYyqjvpngBvaQxeFBZyfrj5fXU+EOVpNGmJqI0/AS0
o643DQcwD/xrVZXdzN3yGqwA0dnd8PPyXLqlVDzCDIwcbTg+1W5pidaFfALYSLCz3ZJ2xzJ1y6mi
GGdusLpr4QwqEjcQ166Pmyj8wUyqwzgd2K4alS54UdGMZp86xmJg4QQyNmGe8yRdyR8vdR782fuy
GIjb2oE+zlX5COjIeRnoQ1nRz1Ozl2DUWILK6kiWtSYgSEXjhYme9wEd8GHdrV8DIgCntY0woCyq
8vlzmtrVzmHVuHQVBemY/kLK7aHor2P6tRbu21ihn6avbD8GQcgarXy5svOTqhhIpwv8ypW4P1BD
vseT/54yepP17Nbr5sTr6zMpvWPOQXHMDOTah51bUuPb/8MDORX2nAssK/TTDjmdP2V+9/2q869C
IzOjEQKdYHibBcafHkTcDhvO/mo/Xx5ee/atf7uqNF28oN5SMc1Uvo2D65xF5SeG74P/ZzjaqfcM
DuoKBHRo7CKZWYdOzz6Bc2DndGiAmGjK/vf81VQ4S76B4+vKsh8C5qa3KB+wQwsW28ij3nByJXFi
M51YDMRpE9rt+q22Cft1eQF0W6f4F2ETjnZkuOrGGw+B5780bb0TY+i+TcVMtnZVQHwKvsuzgJgr
bXqajOUeycB7YwkeiOBPC7J2Fa2/mp11hheKL3+TxuRU7KQDSAKpGnwTWbqTQCZ97u6y+dkO2tDc
I9rWzbH9/d0Vtzh8kAsRsLSgSWM/W9ek9Ron9gqDR3hiOyfEN58vf4/Ob6qoytGSRTdsvCBN5X6V
43LDTJIsaRHLfL5Da2jMA/qaTUtcrzRhAz3yXhwCyzxcnl9zB6nIyjFby6EfsI+sW95sZyYHzzD9
56kc9xRvNBGcCq+0IIxn4r25OUl0nJriJBd+8nr+jADl8bqPUGISJF38Pt/wSHNg/DLXcDSax8Xa
I9LUhASq8HIgjQ6aRgixrCyIyDhBrbyJRvpPRr4zv4y9YecrdAuluAsiyzKdMryXkVWpYt/Jn9vU
e8ptEHv4/h51hG6/FZ8wtlC2L7ZcG5JCBB34MzjxnXmvcqN7UqlISgi4Aepe4ZISqLrerLFzICfk
8oyfjIfukUVoMDsR9Jw0e/GNxsepoEpKV3MmNt5wELO6829s6JZmcfPmYDYDvAgQ96B77lyzPyrL
pD+ahVnUmGr9shaRfwS9Xlwk8xtw/HO43nQ/oe7xHJz30jS6L9t+xjsvxFenFtWEpQQbFLhS1tC/
rmeRqshKa2aGQSTuXafv86hc3O+tYe+gGXSLtH3N+1+N7h9oR+DOXSGGEtL0bI8EHN5+5sTAVh6v
sndbsXcwf3l92yAm8fGe5UV9aFh2xHt2547RrbwSNxgt8bjLsdHNcB/k902xl4zWDaxYeJADwWwX
GNgOyKH1fnbGvGMHAZb3g6qArZi1dG0rJeMWaggDLfdGCjZte6GR1eRVROu6Q5dglcaVz36QdOx2
9kFzUaoIypG3rT9J7IMLXzjVzlPD5thxJGhcQE3iTHtSt5pDpbJMOhI5LweIm2Tx86c8MM5tt+B9
OOQhqLh3vkXjGFVuSGrLvCks7E01fzHWz8K7zcunq46rygvZ56v0RYqh3VrE/pD4zVMBMeXLg2vO
lIqmNAIvKz0k0JKJPLjtbYpo7PLAukXfJnxnyV0zyXnZatdeh5ciqFXqe9fLu2TqLDDHOnX5fHke
DXEEVYWTDQ46dU7hjsS5O4tX5KLbOkKRfwNubhxAeQJP/moiB14coQHXhBSa1KfLk2sQI1RVUcbd
Ydi8x+T2Az4yzgCsoZ8Z4Fc2sJw8vtqdq2BLgcRFGTCcYcnM5dNfuLTjocvk8nfoToFi/62D3hUX
GOZEpA8O6rxiJ87XHAIVWwl9uqJ1FpAhFuNSgi4DvtxrgcAHJYtztDNnuM76VJgl2pgn6XvQAcsn
71ha2UnkBP8/Hy4vj+4pqGokl3XvVOOCPkU3XDZx87CNNk5HeiSH/GFP01zjDlWcpSPayq27bIPF
/6H2GluleS5QDbOn4Ujzl8ufoptk81/vzLKquxJvOkwCAaJjSlls2NDZcxrnRzq0CfQx98qLGoeo
Yi5rwIeWAV1WSZ9i54vs7Nn0ta+vrcz+fRC9+5B1zFejzvHwmSr2XHT+iwiwXC7ZSS5oWPLo36Pw
fvxsnISNcnmSSfuhmuznonAOGSqUM3Mep9S7azY/nNnHtlsP/uL8yGw0QlvDAQ3SCUABpzFFsqA2
Prmc7PW0aJ4Sf1/T735TXtm8thqQlwpWhE4zZZHVI9fn5dBZN7IWdpU7L8Xc7liV7nH5t7L1br7C
CkaQ/sB8+0NzJohW/Xh6dEIvxCMDPG7u16vOpAq2LDujL3wfLC+i4TcC6F9ZTRHt1yIsCn5vVKOz
cyfp7FhFXw7c9yvRgMRInPnJfGaHPHKPoOuO8mS63Yu8dZeCCrd0l6AzKdRm4S0ku0dtKMli+ll0
iQetcxaVJGyOe8GmdrLN9b7bo5y7VSYcMIisrtPgPNDDPLKkXZxnGmQ8nA0LpB9iCFOevUGZQkQs
haIZZIHPTrEc2rzb85FbFPpBDKkiNEfLsZeM44dIVL7joRWRE4yfSdrE7tDfdx3qcQuIiCTuyJr8
yszl93WnRwk0pJH1/Si3NPjyWwo8pYonO5vjVt7O1pfLU2iuMZWQskGnIohWkTVyBfs12sPTPOW3
XBgnZu4BjnXVYlN5NQRsNMx1yxplTTf8rtzuM5qwRch4882ZWXU3LDwN2VBUke3Z9xnal3fyBpob
QaWfFFnQD+PW7231zhtaZeOCTEdjZefCbOIMSrmX11ATYqiozLQpW2vYuHKrtaZHqNFNh6Vjew/5
j0eHjOy/rcDJB7sftlpsVS35nRD+H0iyTjt+8OOrDLqc/x58WeeKC4Kf7lgDOJwNYqIWIebY7/s9
lfaPNwF6gP+eojVnVjsVpijaAMTBNShl+HgA17xIyjy9GSv7qm2AStm/J0JWlQ1dhfvfahGLV9+L
qtoZWeOJIB3176EnyR1/GBDxFzwMXp0Dz8MivfUayAdMMTmAsIvdpGj93nE4ui1X7L4tezzZOWLW
wCT+nWjWLmkn8KP8H2ff1eQ4kl39VxTzjlUmElah1QMMfZEsX10viHKdMGngEu7Xf4et/aTt2ukp
RU/HRExPsQgyzTXn3nvOXx/XX+35J4wAnEZTLi70PipU1rYe/A8e2u3KDd3giyf8uVEBD//Py9Ub
UKiDzhLtV6BSiXKZ660z18067Cu+Gwz93aP1CTVwK45/QhiWIJwe2lHe+ao8YGj4mhIZW95X2mK/
gPRB2/vz95GVIb5pgSG40ZBAvDbOV8X6EiGTff7FRfzFln/urPRqhD/LpRrZOU3qZ1UeVSGihL/e
8V/sx+fOSKpHpYYLKlSBzw9EowdWWG8L959De/7Cj/ziUH3uiMzmkqMBFZ/fH8sjmLFSj9M7R4Rf
fIOLPfpXD+x9boT0c4NNuPQSstA+V1OYumX3XaPoIKsudSRwf5F9/PVi/WonLt/wn6IOmXE5+MWM
w1ubFa2DnTbqiw6BX+3Dp3vtmGAGExSIl+c51kCyKW0Oxs9SC/Phf/3hf6Sff7ZQny432vgBX7Z4
hHxQQ7Qk/Xm6lbvAigowZ84rccw3wxoJK0jvXssr/QW2+as1+3ThMY3gE1KiELAEErqWg6O2buH8
niSD97nHcVAUgjAQTFqhJQsDKjqau8cvluvyAf9suT7dbJbzYCEt3pq/DN32gnHkAeicCRRWEijP
1+vgi5a5H7DJnzzpcwsj68GsLi/ttmRHV5Aj3HTpkHQdOE1xV5I+Jeh/j6zYgQA3OGkA6Yz7r/id
f3F5Prc1ipmRcXLAo4WjsWaF8zB0YKubHS+Mc9bdN1abx7zqSPLXi/oLU/CZ53FRQe/WhuapBzmt
6hu1nHkUkOrK1fjAWSnd3yPXQVn455vqN7qwponlaWFfzVaYMIxLQW3hZbGKL6zyr77KJ1vgz7k/
Ot5UYTKvMdEyyinmqn8ZSfUVMvKjW+DPzsUnm6AsEqLlFJvD9uWpuZJXzVV2HvbVrn3tN/kpPIZH
fVXgT/Xjj9r893/Lq3Zvb51tG9n76uRvzaN17vbe0Ts2+/Dsn/kpPFuH4Bgc8yvv6OL/eMfwnF8J
/O33tvmTpVmCrnAan4iUYa6vcPlVW5ZRBhnA33v7TyZFw+NOU47NHdjk3WCg4cQ52ozBxsi/2Nxf
GK3PTY5ZAIaOouxEmtlFE6GQKOOh+Ery61dv/smwiKCgo5EiT4mwdRrw/qHj4e+JLHuf+xiNa0uJ
MZM8rdC6j54/BRa56qsc/xdO6nPL4mjAIhZeblVFYQvHDLwvGpigox468RUT1y8s0ufexdr4tsqq
DHpXzbBvQTSSDq0lE0wHNpHD6BPoG47ZLH5vDtvzPhmKmvckaLSDyVPXHsD8xQMc24AJ9zxXc80j
EB4X3Rfn9hcb/5mYccIcYCtpU6atm6UjXZ49BMNfePc/r2V5n2kZ+3bklrGwNRN/4WzFvRDjUjSZ
wzKFRkgUUJBatmL7WxfQ+3S/5xIypY6Nh4lq2lRD3q7lQF96iOx+8W1+ddA+3XDJBXzO1Odp57Px
Sphlj0zXrFhrHgPzFa74q+34lCIw6bNZNypPNRRTXmziQlAajdW/V7f0PktKY7KzrkPHrTArW03n
MS+yZ1YW4IT9rT343KPo+2QWVnOxIg1U69wRA4VV50ZBVtz89QN+gc14n5sTPduAOkovIp2qVXlX
rwBiU39lQx5nK3b27ylje587EP15oXamjJ8W7uAnbstJbIPAduvJuVz9+Cb//jb9B//Q5/92md1/
/Sf+/qbruS04yDF//ut/XRVvre7Q8vyfl1/7n5d9etWp/lC3ffvx0V+91J9f+dMv4v3/8fzkpX/5
6S+p6ot+vjYf7Xzz0RnR/3gIPunllf/XH/7bx493uZvrj7//8YZ8or+8Gy+0+uMfP9q+//2Pi9n6
939++3/87Pgi8Wvpm3l51+3nX/h46fq//2H57t9oaDuhb7tQAvDDi8sYP378KLT/RkjgQWIkIJAF
IJexT9RK+vzvf9C/IdhmYRg61HEcdoFuOm0uP7HcvxEKcly8EWQwHBKiuPD/P9pPe/S/e/Zvysiz
LlTf/f2Pn28nJCRxkjFFh8EHQjyHfEYhwRWdqwGi2km9TFe5KlNNp5d/Wo1/PPKfH/Gzlbk8Amo7
zCW2Tz0Gde7Lz/8preOh5dWEhSSB0u59q/naH3QV9bm494qveKl/ts8/nkWJ5wUQIYFyFgrwPz+r
9uce61v7SSanbAcCvbaKMTs9vwxzBuXMunDKbSnyzoku8ql22rbFl4x6P4es+AwBaEYh1w4dW7CC
+p/bAWnXWdA4A9O6G00sztbtWSTVs3/TXJgt3oBOyhXa2r4CKf9llX88NSDEZS5OzWdKm2WqxzIL
8c2V34LgNtcBaO7aNfDeY639r7Lcf30aZdhYnF3IwLr0c7vOLDT6HzCTnrbdTs7bAIHo0KD9/gsP
+HOUgsWzHVSCCNrqXUqcfxkLC0UdWN4EFYRsCpFRI5i4yZ1S7xvlz5FFvxNeZmCY/nJw3WM/iJn+
NyvAo10GNjIgb6HtMdf7zFjaB7LxtTQ8nRhoJV3WO+TC8VaFaTsZdbvMYnl3KRTK9VSWifZrTLU7
Dg72MmrXjkkxChJpSBbdAXRFZ0UztrqNmA7VgyQZYIihzrrHrrVLdDfW4j0wjW+i3JRoJqDMGRAb
TRKwbRgyBcqIlrFXDzR6d8oR2VsBbcE1YHX7Jmj85b5UnO4VeDBVPDHtV1EI7YAz1B/Hx4rLYseM
3z22kMdcjZgqzCOA8frNqi8RJvBVp42chjGQP/Ztfhlk4PkQubRsUx9q2rdBCMqSyG2YeHemuuLR
wOmy5xbVm7kcs2OX1fQVFAxVOncM+jCYOb23S3e+6WvG9jPgW3C1N214MzO0D3okU2nDGVnXjke3
Q1FMj7qpnMOcBfrUUademyxHYs6a4HszT2F86Y0HIYfCOsfhqLJT3xf6KQdBzRUa+6zDWCmdqIqW
qwAUs9e9E2onsrq8VZHsLqTxi99f98WknI1vVHWgasR414KnkxgDKsEt1xNZyzqjqGdNhLw3grVk
77h1l042EaArzsV1ZnftEczI5rVzXXlwTKW2tZI+hBGrZq+tjN0bMc1dVPvdvBpZDpXZmkHQwasD
nV9bo93FLibWVb/182bpYmNDaLy6UqalS0KqvFPjUfQ0m75h2nhY0Jo4T32fHeyMeS/IwDl7srlL
nTAVfu+TlSzCbNwqljc5in/aes81QZZmldrQhNUFf8PAa/1MLGJhvrhjkB0CDul+9GZpXtoB3Ndx
O7nZUUMO7YFhXhi8nMHSJKLqHZzDcAg3Hs4NOMdBBtiTju4zgRniVozVRkhDNkvH7CtL1tZucX3E
LBxjvFAD4DvUmvIkyNrqznPs7oXmikd1Z7U7n7YYwm+M3KDtgacZUoJd5nnmOhxqH/bDb58yY9M9
9EYKGXGry1bu4pbXzLeAbM1vjmt583aiLnl2USaJ5dTUduwPkwtzPrIqnooQX9MUlf/NoIi94hja
24OtX+889LezBCRKVQJ0elgpyKKtyyroNsYBjxwG/MYDE8LG9oHNyXi1SqmwvGQpQvnM8lavi97j
713Yz7ddaasqKqy+LqJg1M1WmrFOlmnpV0AvBbgztbclrTR35aTHczFhOURVZA8outj7stEsRiNT
e1A29J2jHPjanRnD+nWyeNBHvn8hEp7htavELGzez4bjgBNIxs+A32a58hEZbJrRLUFwbcsbIXHO
IlNTP+ot37knA2VP7dwFh6YK6teu8rMuWnorZxEpaqiqomp6N3R4QWT0oO/AjE3XEjpk98zrS5BC
2JgwxOW40QPpbvpicaHUx8V8HpWmG3dp/GOO8h6PhRNMtw42+iCHpjpg7EvucKtwgB1ey4h4Q39b
z313EjbNUh+6NbsCfJ1LBNlJb4hMVnca4zC59Ty0tjgNl6d7Q4Au8wsD6WjTHGMjnZfkkCreONJy
Hseq5N+aqhuuAN5gIk71ZZPaoxl3ULqT39rBbzE9zNxxQC2CeXuSNXKDrQXHrOrzhCKiXYkL5Ymp
KotHGAgX+9G3KDRgoF6MIUuiO/TvBZm+qSrU26PQncg3d2HskJNAHXKolt6B0IJvR22p99a0CC/C
gC0HjY250Z0sH7JKmYSrQFRJhYJIGfl1o16FKyGIkGdg8GqXdtw2y+QcSEHcg2YFJgb6nGNQx1mK
u9Gd4XOmrr5CSNWdW6enu3Ko9BwNarHuWlyEPRrh+aEavAGEKgKZQ0c9N2og176znOLCKRQU4o4I
vBR+SLF16Ejv0Sn52XYqmkju9skgZH9r/JGgg7wI98VoITPrYC1YNEu734COzYkZlXKnGcR3NkHL
Jxl1oYIDoL1hoFyd4PBHWwLAAVh3ymRNIqO4Y0VQHAzZZg6CcYDGjeU/B3aT3dKpK17NojErR9FS
s6vrYHzoqZpOtGsDhhve9yO4wWkN6dxgmCOhfP/NDYQ8l21ZTFdITTEPLktXFjGdhzYpM3BBTtiY
26ILnHMGpe6j5Zn8OvBH0UJjssqiJcu8E9TdcGObPOjYvq8ta43ZyuEqz3mDxbCL7eLCz48qCGPm
GLrKVNnFVIwX1gyW11eUE2hXmEofwwLcwvDC+Q0L2LBjo68xdz3VgDe84SNU1NzO1C3ToZy8+EKg
lPpeQyO/GSFckvnsDuSJ/Jr3skOVxq5OjeTVQ2G15TbMG7L2FE6RhGhnWhZddz0EvbwbyDSn3qzm
ZBlm3OGF9vWjbdPiZck9SMmBWqdNqqKZXoN+tqCI4kO6KrAsjDGrKrQj0Y40nUZyNXXWQbnixZPB
iXtlNDbq7BArpQO8q11EnnczOCTuMOc8hhsntFdBqfa5y7ARPOrhhKrnbq4RdtmJ41J4syluih0x
4FY+LY4dq/7GL1ekfrBBRThYB1aeCNsq5xB258l+IOIOEyIdcnUvIfN7BQJPsvLAxWag0b6r/TzK
JAQWrY3jfKvZPe8+mjoWfRHx+ZSZsyN2lrrxMhL59ODSPrFcO8J9XI/eqy5fGn9b5q/IqOOxm7am
sePOIyn16kTwLK3cc+d+N+Va6rWr4EhsEHGpyIduAncQQZxGzKM2zFv3lgIfZB3Z00bJILq4+URB
QShVsEzHsWPXVuHEBUCmnIlr4s/oQiv3BTlW/LmCmmrZLokve4g4WpHTnxaBq41WtU7FvNx1fEgx
dpWQaVfaNA3AAtcwGts2LmfbYn2fbHEP0DISHkk6ZzOGR1O62BE0FEGkrAd1PqDHKBtRQsxUE9X0
I2dTBGf6YUPLGmcuMnOWcvt6zF+z6g7me0AIh7cLUmaplW+5D6HFIjMO+6yn5wJ9ebbgOHZPNYr3
VWWuWN9egbYyNnMZ0VLGY50aA03EzIGJuiJjdSuDIsm9JbKxWS2Rj3MG9QAqDrNF9heBUbcTN6HC
1x67a3TP4QKOJ1iQfdVl8PHLFHVYadNEc2MOSExQVXqWRXcnZftYQpENBay1AwG0JXtoyw7GCLNU
fJnjKf8uluao+gGHFUZ1gqoROdqZFS0VuxWhWYclWrug7TEt+qKclgKbW9vETizdrGr5WrZnLh8o
4gPRFStlMFhUpYH3bip+5eq0cxHE9+OW2/OHU51ncsrRGO3P0IhrvMgR7c5kU1RyEuXjGEF9Y5u5
C4ZI+JFrsRYNXIjqVq1miTP0K1pO12xcZTjsxY7C07p5sS34vPXK/I5K7sclbiMrmvNcsxgsiEdo
IUhrSBZLrlShE+26SZ1Z6wm8UFcOXJPgLHW66i1v5MpY/YqX6EzGMjYgMcyWMrJ7FhXhmYYd2Am6
GB188USf/Pq6U+GaQLDUnbwE1C+Rx1RaEhLrqomhL3dcDInYFESeC9toDILElxDJB0Z8YsB1EbIj
MJudNEE7WzGc8ZEjq3ksynefvE8FmAgWqB7wZjUGaJICQd8ALyGmcb1MWbqE9YnVQx51M4/s/JQ7
7YSxf2ddTPWVbHvIYQ1rd+pih2Mcw5kT6F5EbLyEG/ckQ9C+ZDHXfkLIHHnBgGm+23ZGn3VFYgQC
G4KAs1N3CKDAh66TUW+svt/4ZA3YNGqXfKMh9k7bZY1e1wijK1jzMPEzikXeVfnHQo99qDdVkBT5
d1M8+P5OXojvsZv2vi4PaHCInepJzkDf79mYrTovDRVs5Leidy4zDSmyRxU55CbkYxIEEpgGMbhJ
88G3yEqoNhm5fddjjNoG5zyf9rYzRhZQ8DprUqmHWHlQsLqYECIwZvkQjtc2zlteiliyMuXtdTPc
yf5hKvxEuCGmJX0UBVQyOuKQ23TTtDCAVRfbA48z4axGBP7INtJuaFlkW+3VLNEaH5KewpwFGLjs
ENarqOnOvMWUED5IST84P3l+kehaREa6qxmpFsLLeBbfZY3xHrJvySMNrkPUfqGLC04ynNb34CLW
9uKylaevRvCooEJHg7VfyktfflSXl7oOvjR0oIdNTosoI5gOfApkig6wqBXIBzVdTf4ZMezGyKeB
pSADzCbUzfOUquupeG70VlWIHpoikU1amCc1WVGlh2hEqS7cVyG65HoctG3l7suyO9qgXy2Lkw5O
pXdn9/OhITdEfNNeEZF8z9XtzJBRjGEy9tWaI4aBjk48dTxZfDtlHQ511kOFGjoLMMr6QgAJ+rAa
iq0BGuR8W6ZF2OMMtkmOxMcMkVd+Uz6NQwv/QtPaljz2+FEIvff6IpmnOpY9KDhrHfVNE3u5H2fF
rZ/fcXHj0xtBAKt9dGWTdMgAXCzPBMW7bBljHR5968Hq4fJpu8/p3ahEZClyavL3kX0gWolFF0aY
u4zL/o6SKkKjcjN8b+XBH/DpwZ5DmjqqwzvjFvseJstnT6J9yAAol+EVYdbOQdQzNG48yjEKc3sl
lyDGXNS21svGyecobK9nFGw8CGY4ZgCpmZtCASoN+ZuS+yl0txkAhkncCYPOSJCsF8WtLA4Tru1U
F3HQqTUUzHbDGGJ93xoexNM4pxaoJSHJGnfTe16PSL9elhZGPj849pFINxrnN0k2PDORBkPUlPEI
k8qxIS8L0rEaJgJVydjPwtgtltRx0ZsNPgwniGVYYWgaZJl2jonEc9OAo5bSVafstULgKy91msKO
Au2cZbdj8PnVuM2gLmWw195YpoH/MYVJQaHLG+wEbKK2txP0KPTCUhBWFK0VaX3f109O8DFmrxos
D0jGI1q5iViuACw2oO4a6HPe9/FI9uNw2Ue2KUrw78g7Vz+yXERePSduCZZgDVK4ElgrUotiMkmG
vGJ8N9733j0t6Eiws5dJ4rgAK7S/19kTsJp49qFfI+W1MTiIPj/ZaLD16wq2zo2skcUDD3Y5VE2D
15aFSWdsiG4HMW0KrJ6D0VCDjVYXkwNGGzcSTQbrmh3a6TsvXLAg3eVyjgpEWY717ujnrLyRw3VV
VQitvAgxziaw29RZrITQZaXa98nZlDldN4ubULaxGozpFVE53ff9su6RuXgdglfjrTO2H8C5gHzH
OGSjEYhK9434z05xWCYede0cTSFapSliJXycPDbTla3sFAHUeiHffPctaJHVhmGSwYDYMEvQr0y1
uRHLg9VhRs2UdeK1iEcxXjBGpQnbS8BCVyGgNd7clAT4Tyu960sK1iAzaryztMoVRgHRbD8lC78T
nUrsgBybZUjK2o9HphNqW/eswoAzFamtv/ndRyuaawGxzoXJuLTa7YKwRYZbL8CiOvmK80Pe3nTs
IIFrif61ttGL7YybsrwJBY99qK1X1H+cxDN3A5AH3brGPg1hnzRoQO8Bc4DoZaUhMJt5OhX2koag
gkXhcqfEkyWXK67gYsYH05zCgq4I8dIa4lb1u2rYY67bp7neGiy9wtTO0oVo1ZZXJTGJtg5TfjsZ
Hsk8Hec7pnccEYYWUbhMCN1VxOF0SgMtbVrueTFc8eLWiBlL7ofgC3xzsymZnGVlMnBM18dQXluL
u3H1ss3Lc9ttHZ4B1QOBuk0ewqk8Dr1eaZceG6HPYGCJW8+/H0snop0HtTWouJoOwb6JbBBD0NmO
uGyTQGUrkfO1DEwyzv01onkI9cLGF/1ezE4a1hDvKJrnyZ1WBXHcZCDFg1dlb7R5lMHRhXHP+rdJ
7Ub17i/ZegysxLELnMfBf6bVttDjiwz7nR6XNYDFqAZJxZz123Khe1DYI8ovQJ7eAo4Px43leQel
nGgk8JkY22zQRZnY/bIDNrVr8mEb8rNquxVagA/M1bFd6KNo9SUaR9Qd3ClQ3Amv3ASU7pjOEvAs
bEdJEhHOK6vTG0KhFTjgx3nsB0PErDFCr04s8jJpnSURcJVd+9pUGXa32nB2hdGjdCDHdsEeVbjV
VhuTUWLQbE5r1e2arkqzAQEaXTZuLhLXPYgZkBciYO0gFK7CvZA3CDknHe6E46fGgQsThIRwyaaJ
qeGrUuU80nBDY7gs0WK+9fW7ZyFZCbUEANmTKs7mMOltpDCQvIyJdjZgP4oK+2zRt65fd0uzAol3
OgP8ByESbO4E8wMZnFzHFfyKA4duS5DSM3/duMi7AUWBN3pFkBi0E5IwkECAY35tlUs6U3hkY05w
fkfp1knWs1Ue4vdsb9uDntuwCi1746PDl3MTZBBKpvRA5ulhph+OEGFcOSpMwtpc+UFzBJYZ+94z
E7gB0E6uh+A09Pzd6HEtRnIzBB6sArZhMqu6fPRE4MZ8LO8MwjeYw+5FdnUfsdn6WJBShtigrPXv
B4nEkfJBQKIW5nj2g0eu8ztreW/9h3JuAEidClqux95P7exNtuTepkMQCamd2DgZTRFHvqCu554C
BTJSv/FR4J+X76Xl3YG8MOq7b5aDqpT3JpAk2jNUgZvWuAjHyEF24Vpo/7oWUxR2FcRd2bYikPFF
rlWjwQhHNJvwNdreRW/bmO1nVdwB2FyHHb1IIAGpEiXyeI1pyTJepP3NVex1hBqwcfrE6fo+QShz
lrm7C2lFNhZ9Zq5/thBHTEux7bxpRdq+SEcb658v58pMyEq8WHMwfhcgeaX1LhvKJzTUfnN6BG1F
liyhkFAo1MkMT0hHYMwc7R5hhV73YtMZ9l70Ddab9zheS1S0Js2X8cqtrRaw/XuBsMntw53q9Hup
i1RXaOmYcIi8TcNJotrs6EzNVYtK3ziewXBzXVrNpmGHCQav3U/TCHQV+dTsrLxAxlXjHXv+GhiZ
2s27ceyD5w+xrbvICUxausGGjC+Tu6QKseICww2ncg3qPkD8J0c1O93DPZdBBCBz23DzLrN6MyNF
sqd2X2ZoDoNcSy3yXTAHh3DSLaL4vt4pbRB/DKaIW72geX30tmIsVghYVhluZtWQYSsVVLyFu6t8
q4xnawE/LT2FAeUr1yD/1WjGWvvBeFClv4WdiWx3SJUz7wMUHFbQWn7Kidr0PVAhUNcVwHNU3uNQ
S/VKPJveMhlK4B3OrqmGsQbk2jRJ3fMZMVZ7Yn6l3+nUs7jIwxdb9uVxmbV4NwDONmXg9LElUbvw
qv5duxZcbt5ed16/lbZkcTUV9XhvK4+t3HrANZPMAaIJa0DYbNY2Lyz8ep7fj0N57xNn/JhAimmQ
9Lv6sFDBjg7odm4Vz8KzqUAIZ1c1BFiW0u0jkM+9NJn9YLxm5dfylM0E0uAUtwRq5GClmq2tVSNw
YWLQAInci3307ePsCPXo87q/awPHPdZ+Ue3RS5zFJGzOdjHNES8dcGYofZujM/NyXZrEX4pjy7Nv
AMxwuR1SsTVvMd8kqf8yoEoPxKKMrQCEEVYFfKavyJRilF0D68mdA7P9DIrx6m5uVDo6EDOk1bLP
ladWMJ/qZu4qJyrKaeey8VR5wb4rDBTOUfh5rcML4MSrXTH4D96gcFt43aFGFQy3Alp19+D1wMR8
bro4a4Yw7kq42vEylAfMpLZFdyiEmNemLIBp6OngBeaWTe2zkss7aNg8aAf1m8rHwFipTwV08HTZ
N9fOAtntbsrHOFxIlbi5w+PaK7ezyCF3v5Tz01CXqF7zXEctmsVwt1ErH7wSGV+IZvZJwPlUSDRW
VDhJwIyGovi0ybwFTFuttx+nFrnejCkNIoabxoWiIDxnO2a30vEeR+0d5XwRI0ATZWl/o0wEKwk9
AaSmPiwUC7YizO5B2UE2NVJ5S4mPgaDLTvUosbQL0n/izffGst00n+0+mQxS7LbbD14B00VT3/hH
DFKeiWOJdK7Rq14GdQtQtId/mCa6HkezJFXfvlc92JCLoh0SaJG8gxj0PvCzFk1eTZ3UWH1ZgsY1
aDBSrEPnqVH6EOZ4cYghkVXNi2s/D64ETFFBAMVgxGLv+KguWIVgILgvxz2osYD6zyW5Ddpy2ssA
hE6kHeztMsv6hL6IMe6RZSZu4MtkUVoDhb4cnQolYUDn3YYjE0Tpgka8bijKOBUsP6p588KiEj2U
Om2cgKwqh0KVo1ZA9bQEcyPG1cmg+jcwdKgUhLiRL5AJTqJ8n0Zb6U0+E+fBDTMBfI/a/rXOx7DB
BN1QPLeqQVseem9tkUztEswr5skOqJfHAUHTwUOWJp3yoyWTC1AjF82tPwaOOtB6YhtQSYXXFBLd
NXJfDlujRDAGL2GNLAGRVsj9VBjlAR4Gwn/q2sUkiqMCXrJBfUNYZN4qrseNXmq9sgFWk5XfXrg6
BEEWlCxwgUC5+t45dDrA/R08VuyD8uL1LoXD8nlwpYOSOcpimym45NTj6FB0PflIIDMmksEgUkJF
bA+1ToOQrHloRb2bbTdpVHVL3XbEeff6fV2FuAhZdTsP5ruHcWk6u5iZ8sCaPaFfC06tUOrotOqA
xPZooQGt8szBcpuXeqzPLkcdYtJ71NOqaDTo42PtGlzAK2zz95Ladwb8IAAG+FMgJhcoHIHGUQsw
QobDN7TFbwZLPA6EXw7ryrUxZkHec9SbIMi8d6RtAXXMQXEISrWc2BJqWJjUhakNE8zsrjQkvSJP
VmAp8NWu7sRZc4kMhqUub6M5G1d0GPbB/J26clNZ9FyVDCmYAwzA6x9K446HobHnDQuDt7J3X4o+
f7RrDgfSAQRo/x9F57XVOBKE4SfSOcrh1pItOQM28UaHgUU5dSs//X6+m10GDzbq6qo/lX6EPtqY
CFvSTH72hfk99wOh48WlVobhu8gzlnQs3qxtXGfUGR/Yv1MzJxVi/rB0Rwg0hy6vplhi4enu3SgH
MT4oy6hvJp1o6nmxjsay7LK1LoH/Yc2yRrstkh1+7Vz/NEvjIz3gRW1n9TETezs3Ga5QYN1mZo/s
xaNMXTp8ge3GNdf2lgM/gBmz1+IgPfe8diKa8cK7OGdNT9F3Spyd1FzaN3CQZqd1gx0MMa1LadkU
dUAq1zaHLcWi5Aaqn2kiaSzau7qsoXD1L6fvcLsTT8uM4cAitapLC5Xyww7qP8+ZcBPF1Sfd1VPu
OstGL7Rl73TupTfnUCz/5QJIqRmMYBLtqRbexWzGS7+ke9PT7MBR2zGopBbEMax4EV+8ice7X5wb
OxWvkpU/s95+uVlN26blVrFPYwEDo8pvwsu7HKi9TXd2ndzaXntLBAEsy5qMQROLFgpaIjUsk/nx
TSvayUWSC54BXubp8F4XbZQOU4P5HTNvXMXWpsoJ8hZecVVGsmmbqrwqbjXvdJu0OBeEGl7IDrzY
zD/VTIKt28D65tHw0mpiQbW4pvG0vhmVPvwKo1X1Tdqy27DO941rnGdHkzvPmYNkdKK4N2G+y1di
6XbVzI5g/VkbnmPwNENRX6ZkBpwzto7InwAeo85xb2o3PEDqOlGjepXc5th0UTmjc0mAeZTxMQTA
7OysybRuBEYQsIC6gMsPucvc2GkwQVtvXa7VNc1uCvIG37I0FBxFwmCqfLsIKF8LN3kerfqlzYiN
9Mx5Nzx2o5fDziagTKbGdtRLGCXuvGm49krzxWRJGa72KSRxPbOPrYG8m5iMAUGHfK801TNLgKiQ
/pQ3l2REtpJambdX8zjyzFrdjFlxFW13xM9DHpa992Y3pPF8rkEbl3IMMEWcMlU5PCapicU+BD5z
mQGl5OIqYw/8qnnDc7ZLoYQrcSwFJEavvwxpe5yrlZazjY/ZzOpK2e9UuZ7kbFJp58geS5od63OI
WaHQnqwKfKFjrUpOXpI2BroH15StG9XUAzTcu6kJFftLdYsPivIut6GMkOE6xetUyIsJ112/9s2x
Ghp6YRc7frFZ8gVpTUQyBf29G2jTt6t+5t42W99L8dnrd+jjbt3E5cHjyp6WfTJhke2igfbYbBGD
2IXfV7kvzXGjVb6bw8+Jfw073WH2/K4Osmq+Fs3rSMWrvP9M2woLhj2PlQnutJ8kghgG1fyBgHhf
Y6vvVBogw7u6zsUxT4MI0+FF0/cK9Ce1YypP7ewGnnGEyvKA7VLx0bmfYn0ek87vR2Cwsd0u6Yf0
tr0lQoNeA1Xbxu1+9W7kuD436uvMXKlOkmnbOpiNOCh81kIOdEk3b727WRfAcXO37YuePlF8m97d
mrBlA6H0heVrKYe1om0tCbzELFXdLONVNRjs4sADpSlvlnOwh3M3791hIS36yfa0IJkyIpd23J2M
oLOvmJrf1M5GGCntKifqJrPYb3pBZNF2KN4n/do30640DiMJt8Jl1Mk/WKsZlP1vSVdgQPur8txm
kQIoX0E/NIJfZlxHy/rtqU/wNKEyM0zvE3A5Nz3YUH/mX+PtPZB0Of45MkScGdUIZzQ+lULddbSV
pV8AiFSqGkxTvW1BdNxLnoyPFw/cZE/Otjt1gamAbAGd0Wjxy22m32ZGgOZ+pvm/0aazhxgui1NV
Hh8KBL1+rGO7J+MNTHpTuiDecG7mBCg6lIw9WpAhQHKqAXhGbh3osJ53Aqiwqbpz032KmbPqKQEh
nb6RARoBwrHLY33MC3V56m0ex+JLH91DVhfbZJkD+YCzPWLxjUjYl8x6M5Soy2GpIYFZ3DsVd2m/
GcWFmNnWfnOXsF55xOhm5pr5m4+u8ltv2pir2Mgh++tA9nuOe5+yg/WjXv6tFBGtqX2rC438MHhh
Y39nin2wVY1jQH7dEOjGa2oeBxsYIVU3yvBUKN4OiBgUtdgUac7Vek2N4jsXoccCObt6s7ozvc+O
LQak0JbbbGQ7upPTMu9YJ0kZ0Dad0m/T/p/W8c5WHYjR8Ctb7MryHC/FfnDfXM94QhMRqzf0BH5u
mwfP+myTu9Fqz6ruW3WCsli/yHHcso4PdP1HbSrfceooV/Owd3xD7zYGEjgdPWRQ9zOBTrRD6UJR
rUuQ62Ycz2qnH/p13Kb2A5WVhBGrr8ggifYk+yGdWJIKrzxTOrq1OY5mfzCnetpXorvpSupbVJyu
eRxywSfzRf/kLcY+lY3vQlrqRagvwADOTz51EYijstAZsqumiLugmAB0Uk1uvdxFUAIO8mhSdp5N
6wW1vxTiqeqaQ0kRneohbHUFYmHZcpS3qya2BSIVaRF17v57IOCafHep4kKeE2ePEyaamm9wyYPp
HnQqWUGrpFtPZRbWKSoT9duZv7SpvhnOEgA87cRDBiaSkK2MOy1eAoVOXqs+PR5O1GZ+mY1B6vWh
5rKaoQAw4MMVnuNXRMVxm1ry3fPmp5aywIdzLZBk6UMezBVKCWgG2UJHmM3WmQQk4+LHgMmxAg2E
VWdY/glZBM0cb1IpIy0zYLbhCWd5SdsrnIaYnnrn2So/XbPa1p0MSpdB6tYsgHIUWQHMrc3epkKf
2Ews4VhkkFS135SElugnvWcseZvU5yJ2NwylBHnt8acQ1oZ6Wm6F8S1zpCYLIs2JS1H9kUOkFJ/2
epoh0OobJ7Hqx31TEQG2vA+kmdusf5aKn2TnHkYpBvXuyH5htZvyz3ucb6jp5l0hd9dShmDNnyf4
79l6deatuVQbw8ifZPel6UQMEYsDq9MZ4Qwe3mPJUWeSmpwXMxk2HREsYt8hv6nLXcPuscz5mrT3
rhSXnCobUwmWp7VCRaZ8qRP8gnZPlV9D/AnUcRIb+/pcMl+Vox3VM/iELoKka4K2GQ6yhityD4g8
AtX5tZI9MyJsf9jBqjcwoT3iP6MLxQB76F3SbKd2L48tl9b8kyGEEe8k4W6VGVpa/MarexSguJbT
BwhzmMs2jbIjsQaqHwp+hYO5AwQjDiRQhnqnpXwE8Xks3cCBgm2ZyzW72I9D/bRkBtCZ6Qukzebw
2UE02Ip1qNWjxg8VWy92CvkO1/tXp4glqkiX70XxHGuXtAfL6v+56rsC1hav3lNVAV1VSRxV9nSo
mLUbVX6wVO0ppuGck9gvaQ/QopU+/nxOmhNphn2z3Yndbg69IhReU7wQU7NbYILcUgmnZQqmWGFb
D1X+JuqLa7ylstoIsavHpzE7VFpCUtinXF8d46W03vryHyoGMz1rj6rbf81sekyKn9yp0Al9Psx9
/RTkOoIdg3Qiphxu6Kk4NX04xoCU2maaX6caEU+VhsuU83levRXfS+GL4dJ2+sbWvLuRSDZxoDjo
a3QOe0QL5LT6KRe02Gb8LqSOTFzvosqz4C0uRf7UmD+rkW6syrcMA/Kn8tfU8BPVBhrhZm5w4IvN
7OrBo6doJaJyF/x2oqj/1urb2D9V9mUcrqPyUxXo+P4zvcVvxXV0XKzOX6t5btoXd32ZoHsBhE14
KOB3P/9hyPNtd4nANRmsqEzlprUoPX3Achvo5mfbOcSM+xZH5mgKguja8QlPSSBdFUHehUZBy0+l
E7rari47P6/ObXGY7edRR5W1Fowzu6H4ddrXTj3oE2Bh7NeteKuWr1IZdrr+DP5hQ+bJ7liLPBga
gMz4V+nOhepsZHqQsXJrxbEZPJ41fbPWUdMWO/cxS3NVSauMDBPCdPiWOptYs/59hUaojJPVouDx
rsKY/bGIg7TzghlsQubkhpjHOKvCukKjqGyl8RBl4MOiYZaeGpIXemRLAc9ATnJ8ttXt+0MtpIVS
Q6KLI6GikS2TAuY3WADSqhSocmT9CgpFy3py8/Ns/0pZcqsqflpX22rQmRAFLcKvp8+7GZnS2O5R
5NLd3jpA9CEFptcKH9Ugn6GBBO/FNN5MB6SKdBX3gsKfMpB1cMNG2CLKmdw07FUm5vfMS/Z5Nvoi
PjpwF3V7AI31E/Naz0vApcMcQgvaHQRNq5rW/jhxkMladdBpJz33GWLJ9lJkl44WbbTrSE/wq1jY
1stNnONTn7gs+4sEbGXby6AcEv09Lnede8r4dqF+eZYMBv21Y7pav+jDBdpI95UKmzNk2vPvkO5G
L4nS5NAPJpDizXH2KHSQffo6Ch+xfjpF78/InJVmi8tjV7lnHZ49GemndQLzmfySLrJz4hBRPHO0
I7OdwY5uis2IGQeN2vlZ+zGUll/F8dUW+kfRnFe12vaasRs672ARhqPq2158KR0Vd7KO1sirKMgh
rdhiecOMBByRMgzfuPp9jbSDjNIj5oBdqssoVWgvyuE7r+ZjJ9c6rNWGrctsXapMddsDtVqID20g
pdIw9qo7/XYxAo8lj8MynZ7LFq3hamuosWMvIP6nRvXUfE61qdOTTg1XlII4y7MmekH5asUpf8FL
H8micRyYoqKryLofV3VM4n3Xl6pKUTakf7mpXWa7bp6RvikRKQCn2ClfcPgtuyqWWEJ43vV6p9rk
PCHZe1lr5bzUNtdW8zIRjrBnMWjk2cK3tDLKOAMpK9vl6r1Ni3cCfHUl9S1DbGXXvgvFpaRuCMtA
iZolsis0lHN1UFAqwpfBEU7hPDlBH9eHuidQoTqWpbJsOi3eObVW0oJ5/zlChtKrdnHZn4XJhyy7
S9aUEVgU2zRQ2zTmu+XaL1bJ2ZHVk6fRmnniDKu8XazkEpM3nnYtCQ6zwQW/tkxbxhIMlnOvsOP2
Op864hekVt5/hmwOvTpRatavvphetFGpwCUJFXD/rXHm97DLLqcQz5bvEU7F9WeNYVVzTV/74tOq
EHa27EVN9/EwIP1cEZ/pm2E0IAH3fcpa2gMpC0G1JuGU2oHZmN9qXqFoyra9fTR1wbBJ2+IgifWx
YhQiBz3wqTAij3KTUO0xDsD5Sn1XsguNr/YrpP1mhqh5+BHkfQUUn2Yos0KAYmJg6P+4GeFplPmp
0bE+CKo/ZKX7hRp+RJzHrbX0LNZx/LZ9EnhumnCGyc2PzAJKX25SbauPld9RkZuDtp4S+YXWkQRQ
ZCmW+23Vfpr8ye5QTW9ZTz29SOs80q6l52ndI9nsinsL0rmE3ggwLDsymG4tKgsxXMv+I5a7gn3n
DeytwhE6pCX9+QsRPnryMoyRHr+N6Burqx2f1d8KudryPOk7dIWTHWXuScpjio7GoeITK+cG1Bdp
Pbse+iH32102tDwJBAuC1HU5IQ+B4FvtA+BCXO2S8jmjfe2Ostgv44s6/es6InF8+kGGQu+nVAJS
/4k27NAD/rYacuPiZTSeeWRhT3X97gzEBALZcTL7JtBZT/LF/2qLcOgfrWiRf83Ta20c1BTZcVgw
AdtsP+a94y6Q1l14ex0obQgMulfxrow3g3XT1c+QXtaGF2DQYQt5HpgP6/jfZN0173Udw9WmQaXe
Dzpo1N5G/OR5f7oZNU1UGzdG9KpiiNpVjrXtuR6ST6lf2uo/IQHRPmuCvkdV8XUTbc2+jr9J5dbz
X+wfpXlbnuMy3pIytxumJwXFYgno+W3UYeGmLOXzR4LpLZSeVpMwif652YJUGW3A7HuGtcmQ2BnG
i8loq3U6nKdG97jVDa7qbT4hc0E+t9R+hqC64tCUZ81C7HqK80C+ocnyZgQG3824M3u5sfsI5ERv
LksercreKvle5quZG5hAdOi8niVmmr8kO6S8zKQs7k1Qf9S/jFATmXGaiEpll45btXtf6SDLG+vP
ionBrAlgG9Tiy3F8r79MjR6M1VdOQr2WP7tJpKnnbtoU7W+aKRSsSLq/vC09f1byoC33drP3ui9D
Xgb1osrAKvmn8q1sn5z2nClmoNtfoDRu/4Eho0EupoBXnwUXKtQBrr6UUlBLQIEjAoRxdVHmndD/
A8wow9Wun7kwoGXQ6xqu43feOaYB/w8242jAvA41W83EZlU9cOd7l8Kf0le4696sDkNOydS/wCEw
RaxOhJpkfdzS7bOlBZoOexB19lUBDjbiQ+UQ1em9SvvTADcQ1mHGzjCgmXnBl+kK9DpikzCVTCe9
+kgofYt7cOGfp+Oqfq3Wfe2vOWIOQLki6quwRKGJKWHTs1nUu5UGWg26Of4bjCTXz0UOECMCB40j
spAh8iRon7Yr7chizauyV8uTVhzocpz4RGwukNcpBplxN6z7Seewjv9aKNIWITyKVM/+GV1U4ozo
8SfrIUORCL8v/fYxImZB3n807WeOqm6NT9r4T5lM1DanAmGTNX5W2hb7i4OL7lFqPN9e/tZkl9Zn
vPST8ZszpsztvlHdoBRbw91hr2Hd2Qbw09e7Z3W5kSa70bLGx+gJRv0fx34WOCZ+TRrzVLDeDn6u
JB4oPRbAy9lnBgMMPCDLr87ZQk3Wj2F1a53UGsDurXFbzAvYksB1Cm9jINLT642OQPthkuna0J4x
GkRmHKHr0OqtQNQPWCSyj3a8Ol/NdM77lyG+OgQ9iPaY2SES3ILLoxG3wtjmMLXOxqnOqNyaafvQ
C4qdZiCKubTyjOsrKAqdYSTqp7+Bp6Y7jwyfBV5DlwDPdvlZpMJt0wSV0gQiWXxziPSezuQsse6U
5TaVX2ZpBcAvFs4SdaFOcS65Et69/ADlYo2nyuRc2qFlPjELm5hY19BFQTKhULP2jcUnop1TLZoB
UpmkHes9pT9a2sjKURwjdZ76p2L5F6MukjEbmYZhN81eWHRzkFajzw+GDrF5ku4UdJX1LNzpnZxE
v81L7gGct8iJxh7geoQKra2Cv+ygaTa2LiudbIIg/dgyIrfsDk5ehtM8bJO5DAxRHxYPDAyLzQ9W
nGNptWevSgNrOOJemdrfHEoZDcMByyviFTRFd/xtkQT9N2HkG545o4tKW9kXnhNvhrXaymrYpUl8
lwiodA31Hhe5VntQUCKqMAWrJQvAJP0qbDkbu4DvhT8OpOAL+003rP/iSt/kyym1fB1JjYfGa8i1
W5mn29VMbChc0Nx8CvqS+3HAIeAddID9luAZlVDN3iLKfn533DjIqH8F1du1i7PjTAf4R+IqtbAu
hpcl/4zVD3Rf1xykhSAR1NMtLYuM6lQ924DWWrk3pgldAth786LGMihcqLHYb+PJp5dFLv+hxiFr
xxSVOqzP8AuXxF4CtkltEwl9YmMA9FfjP8bAQlbHjPpZcc5tqwwS9UutflfV3VqAiwty3Fm5T9m0
yYYVzd96FJymwUEZmhehquB3sfN/aVWwj/aYqD8rzaPn2Nw3atBm8ZNdKRtHtVBdOkhZD5NG6dO7
ve78N+btKzaxXV5Y7PBCrtyr5Ft/6kLbrsBmJO/N4PsqWwfGrPJNUKZVb6LWRNmjwiqVRnaz8ukH
L2u0mrTWKrCj15WBoiPSS7r+1Rb2Nk+tl9Z0X9y5fZeuPMyW2NSDepbJGoxO5hv1aZJIUEzj1KHv
8bBAFFNoJUmEU3m3tOxZ7yyS7WpusPrCxpP/ZjikvKc5ndSwYTZVtBerLXdZfOq656x9qTRk9UsD
tVNf03QI2JFyWO3v1B3Y4fVlSvtUEGlc4DvAax529YKXYd1XTCPewLTkjVvCDGla1choV9+NvXBG
WlEUxrGcBINPiaNXOxXsq8vU5GGI3gymtW1YOclQgf4cxTCzPwbCEP7PX9f4YoxMZqWW/1PIETWt
ihDg/lpYbzK1okHCGPbk1SPuyrt0gy1z0053ni6n/Q+toQ1C7TLQaKJAjaVevOHF1X+0hhVTNaO1
l8b7JeUAWdoGnpgGL/HRfpNOq2Q70zA3EHq45+dNWw6+Svc8O7gnUk3/l6Jd7zqMHMLZLDUMFzBl
jbsCarv37rHjJ8695neOvD7En3jUWSCqLClkueRuRATV4Qwt02CmJXKU7lR2oetCMjgeqx0SX4lR
iIztSbGR3/EeExLV4F5McVysaKbI1WYX1SaWYhXKYiZomu1C2GfMvwkhVwJPhDlY5mqkqrCqgDit
+2F28VNalRHOepS7gLBavzMHmCB7vMQPlTxhGZ4H84lBa0zUN3aX+C44UhF/K91LU745g9jpcXPI
WdVlEB8H5bTVrW7bMaGlpvFZ185N9+C5Jipb4nzbGfN1Q3efmOCMRThRjgtU9elYbacuCQs1C0sl
PZsG9EjOwFx06VurmofHaGqXZ0O/GyuIM9eFqUOixeObtXxmax9k4LomYNOYIc8/1VO+H0aiCR5Z
Bl3MpmAE+E5qzxsrm7Y2v768aIORxrUftHDVX92Mr9mWdS9aBgCQhiku9uSoRIjHATeArxssD0tn
PE2N8aGagA/ocsK5H6MypZrgeVCQu4vuS1/SQ0shdOgagO7pWpPISdVgZoVVkjSBUXsEHGc7N5MB
iH7rK1OE7Zou2DuXDUzFhMAI1QehGQtfW+Ayir09aNuFf6sqVVBwGDvbBnvofXtcdmbVgyekn2vh
IGBzbprtRLZC3XZIYrPHcTPPQH3zgCtd8+umfZ4sFne1CvJnfoK4YA5LP81S/Uim+JX0GD8T2d7T
kqfVZb5fu+Q9MeVVWsOphLJwIcSSjuy51j5plByZ0WdYaCb5rS5pclbUfD+BFtnxetaM/paCM2Lk
CXU747ikoZ5q16GJQ4mQzZT6Pk8mv1vT49jCdqb0ETL7LF2OVfUT9/BVqcubFeesFpfYEQ8x7111
OVT5wKopGoTh08OrhBowsjQoPzfZtdB1c+VsLNPcOMNTjk+yqZbzkouDbaevWZ2dhI2vVk4hWBqE
FEFgAxylgqWlWE8Vt2g1RKLngsxejKULY1EFA154awlXqN1FcL6mfuvi5IqnJXTGNOBOe7LqODT7
/mRhbJvrz2RNAeormplqr+ooLrw0GKFCajgaO18u/PVTbxZ3zdUvg+FsGs/iBlB3Wjpv5YqBti4A
NpODU1/EkG9SO97VrcbqYckEaaIMNSf4hD7L92bh/FOS/jyhV4em6u+mNoRrp7yYHRjKZMkP3VJa
f6lr0EAz00K95E9gXwgT2gwj5DL+tH03BorZ0iUb9d9QjMVuLQfAeBPtg+u2yHlQOju1mf1nNGN7
AEDUDl5tKTe1WLRn6TwuNwvgH5nj2TEAysjWbnXnbCjKulVGGE4lW75rAwkNw3pr/Ej1YU9Vrbey
KK+ZKlAPe+z91RXIRbarIP3GZkn0FRGctaEEwyA+iTC6DIs3AgXSaHjtj9csyF5HD2XTqv45saL6
2Fxwpi2QWsoMMqCkhXPoIYrKZjR9wvZhnFfEMDqL3II+H10YrfifNXc/0rUjI1eeSromkQ6HRXj2
JpHue54XF2A8P+1xIjvZZ1JqYQo5Lm3l7sYgvLGjse58yl+WVkL94J50ZHmaDLaJvvV9u43rX6OD
15eBiofeSJJgVERA6iPPHVkRyASsjpZiyc+Ts2JSSL8ej+8y409v7IdRIeimZDPnyGpqb1vl/42z
HlSziLzlrrfdk1YMz7L7Tp17Qa5yKdA94GN07Oy28v3tiDfAPVjdgTw3GIA/TY9UhLFeGpnWV6V0
/tgMdx1lr2bdpbbQ0G7T+S8jejjHxNu3oZ6PnNU57fxB0hOuK/kx9KVPRSaitp221di09HzLH8J3
YJjvyc1ulXY2zUOlIu+ke2vQb65Gf1xHSOIy32qeTRLJzfNwB2fbBAvL4jqY8d4HgTxZvDbiOR63
S/ehpCZeD/Tb5bHUezwizaZV/Ww5FGgSYmrRzu5BsxwD0eCvV32X2V3lMBTJXskffGL3MmrpFbro
rM/xyejl+zwfS4ZRqy9DU6t3Ge9fsa5xRnnkbVnmR+p021mK0FEB4OvpbtIMDJkH48B9C6aRqtkZ
DxWu1ud2zr91ykeJxWcuYPtpx3DiP88eXCOsTd6xUQW/2DrfbPoqVM6Y9GAoIfFCaX+gSw3mkSd9
+XKS3aK/Jva32x0tPfcLoWxUEKK4fFvrFZ5jr610W0zAMSHjae+8KaUIcxu7M0jm4IB6sEQs7Slt
o40NVRhoF2/JtAaAM9FcQ7HE8X3A7u9Qr6tSOVoeaDS+lzZJdupUn9bMPmT4YsSIYooKtqzKtWJo
0LBsj0eFDjnVb6XyEZvv48MU9JytOggw6EfmlyT+jiy+GXDxPwq2NrePvS5gA9/LVH8IxBAaOhRV
fBZN+gmAfUwkdH6r1qGrFAvHwL7N1rTt8VSRSPTdF/Pf7PWYw4w9g9OWF3mKEVzvqkUAlbXx+zLa
/wru+s1g9H8TE5tTqtyItVFs2wchbuXre6rza730g07QxyL8h3ZCk+p5JH5ryuV1QTshhHLwVmg7
BaPsSAfoqojwcd3hJN48dKZ1dVqL6tw35k0BiJi9RyJNtZvG7tzXzaVi/3sej/5AO78on4qHdLiA
vnua1P9KqvM4/ldgXq/WNxNkf3DOVmE991YSSF3h4wf83KRmxhhVnKWVBZpMwZF+dBRF00RHZ6cl
fLOo7gZ4Y+1iJR/nvYpfiNMX0GbtHJqXkWZ/ANvJgTCXZj44jCVeonPBIgdqsH/yOtmTY81XMudu
tWHAWYLnujZJqqQtDH0edJp1Eg3QOU3SAsTAY2uK4YAg6ZCMHoqqetf1SBM4o9mUHw1T/SBI6SOB
wx4xXehpS7yEcyTtI5xwBDgpaS95EsY0s13DSUfS1eQppyaaGGuaSg0Ttv+ogAqNDujXFtNzbyZg
ucodS/PHbANk6itcFyrakUiL9aNx8vfG655jwVvq7OGtc7hFYBZSGDj3jpz2wrJoxhJjiHex1eWh
ZD59jJcXS/dwp3vFz7xWHwSI05yt99krfLnaUzDIovGXYjDOmonJaarEi927b6tiXCanS6KBWKKt
LKZPnA0PFc7Orev/kloCOa/gjAptbhkjQUsnGAZyiq4aSV6h1oEoGXP7rxi8fjMKBndtLV5Ub36v
JvNlth+5BcIIFSFCYs23hqLPl3aunuIeD2xqeG+DpnpPTm2/mkX1U+RAIVUxSZhk6H2DTD5fm14b
0G4qHDn72wnMffiXF/Oll/jG+tKJ0EtiNk4PsYldD2l+7qiQ/SwvWF+Rt540mKheBcw3eeKXY8Ob
QdFdifHFVIg4hjgDZVUtEk7gNGQf4QQncGWluCklCEPje0PzKfv6kpTfE6Bqv+QHNoxuKItVni9g
9nGYuZhhYUo6xRYbOvkomyuETlYoTIBCt6jwQpDooUl/QfbNgLfxIOQ8Pdm3LcGwehZqrXeUQn2p
wcfadPqIvXonve9iJJssZpnH2uxFDc0OHmXoMy9B28KfxUwW1RT/rWL5ydRwWatzjc1kZDIzur92
vi48d7gOa/Z7jvN2hey08IqiVxcbMWTRKH/RKnclJbkqgskRu6w24U0Q+irTVasw/6cx2cqmd1rl
vSQ7o0MkLLp8N+bxWyGzKEtNf8JS4fCU9PUjL8NlnmFZAFbfGqEBoTS4rlK/JJEgyxrAgeQ4qlcN
Jn1qgdoHn/WTQH8cUpgjNIj/U3Zey5ErWZb9IpjB3SFfGVpRBDVfYJlMJrTW+PpZuDM2k4zMIa2t
q7vKqqqJgPTj5+y9djyQzRXy/e4Y8ZKF48jHiP5PmkvG8OFVpsc82EzqoVTV6oFML/zHH7meLJmk
b4z0vTTbTe41b5X7Amlh3TanhFHQMM9mvKfJgqpAEzNl+CP51w1tUFPdFZG/T1EOhtWAlzq4IcF4
3dHudoF3jhnqP1Pf1Tk6z5CSI2ios95T5Byo5pdNUCF74W4X+oneftl52w5XUI5pVKqRoRFOd5eV
o3AXmlqHiH8iHjIhzNueGZTQkIJz5YvB22WpvqdncAY7eAMdeGli3oqLEdmfuWOdjwvLnz2xzFIR
s5Apg538hmknikl+WdDcmPpJMsSZPPfDpWWaKd5MXtYI+k7TRLcRruY4f+lZeAd5MNr0xtcZdyt5
GMkXlo5kBE532GxWY/rgF2etBjsyNFdly9wWrZLTEjQunaUzeiRWr5gRA3oZDwPNoogOwUDO5OgY
1Df03BL4eTQrXCp8CuJj1zoHu/ktho+A7Uves5Zm6wm5fZpDPAh81mzGElm3aLToqCtGy2lN+1zs
sQo9y5Aaz7AxG7MlSWIg4O65ChmG+DY25ZJJjjMNOtZDbTdU5a4fftXBmwfALDe6+5qnT2/qe1+J
dcl/35LXuaJMTBiW191zMP85HH4RFhM7NZfRxJbDFzeDq9/4GSLQtljEHtAxF2qzyxgC+m3tia0A
OuYgI/FJ01QYl23NgqNE41GLtx5eBYs+vSv6VdfSqGT4qUnSnBFAGF5/XzkuLIcQ5dGz7f8IUEtq
7VOMw73RF1PMNBpVVcXFlPPuC6tanMBo4lF1IPPVPXcKMIbpyJVNm7zisiRU+pqaMCV4ZCdpXF5K
8+Bcy5JCnOZDMC4aUBB1ufagU0n9Y0CdIDSxEnZx5SFETmhJSLQYUy/5AjB+ZBAyhWebSUdZXbuE
dvvluEmmft9j0rGYwWRWxdTiiN3xp1/VRz/vcMUogLfJrnSCFxx8/kIiEZ4cl11LyHyvp19vsodY
Ke8poaI19WLbgNDyJ0RvtVgoJDwBzY0BdsMUa/TGMPX4zm/N0D8aLb22TPkA6vVa78Nz4niPGkZF
Ra/KljjvDfGohWTgiHbZVN5iHI2drr0XuGzx8bD9YPhYGcPRRC8CtQriVLjsixbZeDSuy4BGhE83
OIrMuwkaCy53aDI1BQuGBYg/db/yjeFs0b0PmMinXbzr9VmCbp2ScaamueVDqLg2Jl5fhpJeTOcy
bPbxqJ/M2Rn7OGsoFSJC5zltB4yJb02GdEuzV0G39fB/98Xv1rmv+gcGu8jmarxDaJhB6YTiSLuQ
gBEGTCtZhEsv3/bydhbX1sgZoxav8Kub54shpaDHpBze6K5Lrz6gHScoqliM2UskwsD8+cT/V9P9
NKxV4IQLl1ZeJ14FYRkFz5uDPi5o11ga0EQeNbdgIPsG3mJZSiTHObjkNDz1UASG6CnvSnQJ1NKO
A3iPThBiZINH1F34yWPg3NktH0O0hihtSkRVLk1g4PZXDgodK+u3KIcLGp+hwwpy0AEm8HmhkNBL
c2UZzEut5yT5UVvXBncQyZTfnD1ewhKKBmXJ+B7067FFtenrj5hqz1P5niFRN8tkYWkYdePNOEbM
2RPObtpovCUOjNRz6PBuFtaV7gSrogpvZfqDXopKdrpPRZ0nB43d2WgpdKMjcry9xMuqf4Tpb4+L
o2YmRMzzSYdpUsyS7fTQ99qCPejKEA+m5111wbmxtoH3kXWvOFwmdvXCuOZDk01PEVOiet2lr8Km
cZFeNc2DVT2V5Qqwtdmf8WV09TmarhoNd2/1iA/LNViyEUWw0nVsSNPfZb5hxB06WztDrkMbij71
WDykwVPUIXKlY4PcwzB/TDVfgG1rH2kxFZCFQWPNyCRBDJU01kP1CETPv+oSBNmdx06CDjgfHZ2V
DAtBgVavqm+wcC50ANyGiTPff7CSe80/S+86BLZS/zQxyqePJh+tzvKXdvuobFKpabnQIsJOvUjZ
N8TGRjBn86lDlL4qUZC61kOKi9RA3coAajlotxhitjFlkRijTcVfGxuEFq98Lrdp/OJXjA8BJRTd
M+Uc2VlRQRnfXlvFQjElqdtzPLwZ47s37jqFvns7ho9ugOy4Wacoj9PxPDuyAm0XeacEs39/ivkG
Dtt0wtJ+5fk76FOTy373HIcH1f8AoqHGs3Kfc17I4ujw8U21cwJ1U79xaL+5EIzDnY5mw2fiCf8q
WfYT3YSB7U3xFrbu0UILGCGGU3Q4HG2jI9rG+8/kCPgd5v1obVl3ZY5slaVsYipfz+or7SpDYmlC
exp3pbkZ4M4kDNZHit/8Wh8BI4G6sZAKPjWuQKmI5W6qaWSdbf8DD1SF+jnmDUevxmdLZ9eM4ZWn
aK/Nn3Ckks296M4e3lcMRwDW+nYF4GfHQAeITr8M4mevXSGosad3oz+VxmFC+SULGi5qkflrL9LX
ekvPh7ZOgw4N4TzYpxFFqw3tVt+2bK+d3tiN49aUT6Y4jsV9klwb+AWjlO3Aekw/UOO74VPa3xbV
te84wET2aqTUpcSH1TidW+dtUJvJpkiRu7TcZypfa8M+Rw3nvtjjzEeFpdadFS2S9lfb/UYOtlZ0
iR3kdimOUm4V4slZCZFcSRndq9pcqrJ+7CqDRBb7ONBpUb3az3oSnoc8nV4qy7zJQGEwln6ulLmA
9PAG3xW3Q3wYnZnuQoxQCNTI4/U5QwtEh7qUEs87UDOU/kyD8YQtNE3jrT+Wyl+OIZ/xlzHAFtNS
At5NdAd9lHNVc5fQgJuoYVNeuzw+TNlcp9wpt8diejvEDxqFcxgj92WDH6QRr+iVmh4Nmn5dABhW
rPy+h2J21BgZZdNLU/zsBC6j6D7H5xhXr0H3o9Z2IbB5s2QyaM44mpupe9Ec/BEC7ERxktRiEFcR
PA8r3a6XdX7s8l8Z6h93spZV8OwmJVv75266GmVxnWc8jybebOcWV5DNmFqP4T0cMxbnYNoOSb9I
uF+j9ZRmuyHAJJ3uouGhUS9Wq91FCfYfpA+t8ZZNrO68brH01yFlqRbDl9orBKjGh9W/Ks9Y0iCD
bRWj2z4SNOP7XFzMXGFXn6QFIk07tQPDn62qLMaRoGVvQ18g7aIh7NwEqFtj12Che/Ely0ko2Qaw
vdIwo+l0IMzmvjSKlcEEWDo3eYNuIhwPam4rJyzo710zLTK6A0GxMcNhUXuvjvNWRZswvlcwoHPa
zrp5LpEBZ9wJOmZLP0bqQqdDO2DaZqPJ/gw5k+0+qjFe5GrfMnxM5x04ZY3hNVdGmWK+aF8YXS5r
H6cG1zLP3cVo3CmUMCm+IpmPexmjXcSxYCcfVVrsgtI7JkO9j+W1pv3W1XXNtNFidyLyNZ0N2/P5
d1xMTPsMWWo/c5oZ6+tjh+CQr/2Ilf+5dNde4a8q+3ZoEMwQNT7sEoXUKVozC0Te/+i7L30NirPg
G86ZupKMgqGjzeaugxmTlyGelc1rpOyFCPka9v3CwoDfFBQtMBhqvqRE0C0SK11a4U3htIeO6h2I
1WaKqF2M9jAWOcM0iB3UWEMeXIniHuTVwW82yuGuV+jKXfzh2LMw6bnJCLFL7UBEHQbAflrQrBiv
8K2dNd5IKfCSrpomvp1Q0Y7hDyGAXbg0gJxFgO/J1e58vJemLE8D/aOivSvA9tFcVJq5yE1rBTcz
i/kriNuK0F3F2Ls0xrwlsuR+OjAoWLZOtZnLnpTm5sQn28AWIJiTWLOvxl2b5m+KPohSJQbO5N4L
QNpD0Imi/VjyDZfBMWiTtRLa3lHWynDipTEDqEqxxHC9xRDLSG+C241cLEY+38p1XWknkFGrEs1B
0HpLT0NGhIjTCG6ECBH4onJq9aPevGR0CvToMRQ7jYi5IeEzQzOlNn/2+PKMulxp8Sm3uWAKrzSU
K0bhYiJVAE9nz1/q7WiTl/mhLVnPR/mrLPsbcNyIDCmVw+EuHR1IMvjVvJLbk2grWxWLGuah398k
PFqGr+2ojPYhjBM+V1tPOHvDO0Lj3Y7+DqctQwEB4bFZGNp4J8HbNpm7qLhxZcouTffjfOVZ9sby
qOfcnzIePqaIPhZynSRnwBcqG9TThHgozDztLOKBmYqyJLpfz6OU84tw12fMHXzlagetJbUoKUa6
mbFfvSbs/A5V7njXna2yM8DYaIddwnuCB9f91PPShpqq2wEzAN7iQo/EwgCHeJNOYULFZXBj0qka
MpSPFA6CtPHCyJ8rUVIOw3W5RZNEgeV3Ey3b6JEIggmcaMO4P4SUas++fayu11CQfjn2BMnVMXZd
zBugdTVMpGAe8kdRyF/WtDRehJprXeM1Q0xH3AyzYA3TFwU3xUZajSb6XCQ+zYRMPQqrHkVz5z04
mZ5umnZGcmVRxNejr/KTLVTIBC7wFq0aEtT/Xrgfm7Khggb7Y+msri62h7VKw+jGFxJNW6s5kOXy
KLqld81oPiw1b3avu8vA9o2NgXHxVWuNDNXKYNKaGaLyHGrOOi+T60KUMMZhlOBrLYtbKOgHoQdb
N0CA5Fu4OAg6j/jcrWunsRZFKrufTtoAhNWUP147RdExHciSekvudUYnxMCWXfijDzSHjQSg0Qls
sKk8E3W/8rcMGFJQVE09nlm8mnVTM5eyI9aunsYSb1CLEDcV8wyuoB6I6lK/prDCcmEjBNSabEJI
kwf7qkzCk7BGKA44jjOwy1ywLHL8JcCk4r7MFDfKrFAXZ555x2kDA4wBTmEoc+cBbGf0t94wzCtl
jv4S/4dJtFuXM9aMSOh7p91qd1e2Y9Bg7kBUG7QQ4pb5VsekkNV/IAVb08HO5n7uP0QmnVmeDaaQ
/5umVii2oqVTPON3CZYk97bbnO3bpgpd/do3bOSio5GeA61xmHPUhcu60JknFWgaOMmOXmwyRqyT
rddAa22I/4V/4/hBh8Q2sJ+HOMfPUhcqXSuz9u61QDdWJfwqRCe5CwDQ1Wu7WY+6q3Ur301pmOa2
YR2NQOJ66rJ4UynDvY1pB3+TCHkRgOKalqVIGJO6JNF1/r+fE0O6YSrysYzkKrYwg2dPdT4tv84/
ucgD+esI8y/4I/8k9/sS71VGiEUj6JMSYr/oKyVXeQ6X9396KNtQjmUqh6a3wT8+H0o3pxRAy4xA
cX/OSmeTRQTX3zexUX9fMsYKwhKSdpzhCHURHwXDtnaLCUbaEFfHxi+PmZZ/c1fE/Df+iN/gonEM
S7fJceGRZcn/fCZ2M/ZOiy4Dz2fWr42urletJZxDQCdp245mvYnM7ncX6WKXFiaqYcRafLLigZ5S
3U/fnPG/fo4jOFnbNl3ibMTFzxmTUg9IwrQxmMFU7UKJcxtw15bOjHUcQQ0vfXswIEvU7XOYjMma
57/Y97kb/JBRyJzw6/ss/3ELHH6OaUvLtHRpXYRrZX4qq5a01GWEhxUzzcBEhmSU6jj2Xv8gQpxf
eWK5pzizo1Mr5xo0BgHKJdSWmSP7hZHaaKmwHK9rot9O+WgR3TEi7WxGL7oxRh0xumzikTJ7NBG8
jAWaS7PDqlrw3n/z2P7jbDgRSdaLQC/IPz7fbOAceqXrpr0sFVWEJnui7Ke8/eYoF5k18yNlW8K1
59gkRazLxT1UjVPLCRMyWvIILXd43c1+pwLZ1tQ63wX+yovomv+OZutSmtIhroni7/M5GRO8h8BI
BJr3kgK0a8y9nPvFaUSXuRjLI/h2Xs4+OA+C/nJr2QxInFfMqflVZPUPbpIcGEVjRPB6i9UbxbPm
MuBxVf0WhvG7Vw+Q01J2C1h2vbvAQecQuPBFrnSJPE5L9Y9IJO356wdP6P88L8kJ6ZZOnt9lIrMR
ZHkfasIGXZvD5nMZ9qW/xloeJsA+S7OYu2Har0jqBzszr4SLPY3NFXOZK/ApEC7ffJBiITMnG0Sp
ia3EGNCgdWcNr52XE+/cPTTtc668dQ8FPexwfvu0sJv3yD1YLvIs2BxzllRw9IZjTAu0pJKw7VVV
HhzjZNnU6d1bNbLO6OVBqxiTGogzEUWS+tsXT96wzSU95KLedezDTSZXXesyiofMM+yZfj76zKCz
0DEOoWfmG3uMCaV10o+xF+/kMoItddqHzgzeyWacVTHLPH8NKh9DHKusRX8nY3OF/Shy2puYFqrA
9FX1CWU23AqbSXUiqpMqcE+ByD5O5DoQsbyJsF4nBGQk8YzqGEiB74/lvBePI+sX4WJ0LmkED/1z
iwO4jwZoAUG2zfz8ZA3UU4GDYBGNbNjIu1JPPtg8bIdI+yau859fwT+/OvNH+4+VTOUyqeJwjpDo
YwfgXNaDoqRwwty5Cp3yjloKsER/jiG5KOVAJTIMHBgZM89vHsN/fDE+ff/m//yPXzIa4Tj2FlAy
WifBQi4Yii1m9jvKtTWdBSw8a+/8XS4ndQF/9mJVcvji2mRe8T/UP58PyyzXaR2Iuzw/tGdTkFyQ
YonvAOTF+5ydGvoKIepjJ9Qg4BYveV2/955976nosYozbRVo3k3ORvAqN2lS9zSLisK7g7o36zB1
ugMKJbxmbURmPAQkMSS6k6zaOqWNk2+mBAWr6pgOJPIse+bD+gQFXT+7mMt4gMbygcINlewMEjkJ
pt9ltZxw7gNT4NkU4ACaBejtq9Q5FMBTgd0ubKOER7QPlNp4JmNpjDWFaM5R+aHsm4RGUBRtiwZF
jkszPrmt7DV+k4jem9ncTdYzeSL0rJicjtZLToPa9negcI6eU/EWh9vRRMQhtBPmZniV0KHZ92Yp
+o4uWLgoL1wmMlkE0WnWdltwA8Z2ycW/tTI6e5OPxZTqvzOtfdxOC33wSEgCyq+a69CteQH7kwTN
ptM5TKbwWfPHF5n5Wy/u13nNSC8NtnHenMOu2o3+PFPwvHf+EL9dYMZsk7OBR3DNvke/6l3xs2/M
Y50Ex7aL790GA4VuGGc0MqtpACsNYY8ejdmDpDf8e22Mn6zpoEXbxo21hZdNv4NGe4vNX6LfBemz
S2O2TsfjjHaammPTjkhxOB+gzYrdbYUuMJTV1tKjWzMu31xFm9718DbSgvHqY+Xt8uGJ3bfJtVSP
mC6vsyhmjx/iOh+1J+mtIu2JQOfrXtpMsaznwgMChvuA6LeheZnwJM3zIhMmY1cgbC4n82zS94oS
c1tF3WYwoq3gu1d79TZMwcIMy9QiCEJb+0b7VIFOQcc++gNYm+QhxERa428FUu1q1yMt2wCKVY20
yCssmnDME7DdecmPOHOuQppuk7fX2rugOk32b5k8eCLYGHRjrD5lgbC2Fn51nzGYT6cYedrOCI3r
PixfMtUuSgoAy7q2XUbKE+k2V5P/22T+3uj8aO3RbIdlBaQD4OtsCEWUpIBNgLSdKIIYWdiMp5LR
wwTt7/IKdkCt4XB8Frqx8epfUfrCNQNq0q+FeMvQ40salXSZz2aZ3bWjOCWkJARziwXFuw+poLUe
TITwxJcwNL3KGVq3htz47jnFoAQmkCmTfoiEuRpm2wrkC1d4RzPGts8OexDWwg+QD5rWbT136rVT
R0O6tV8161fYhmu4N6veWtW9ewVSZilafRlItZhaiFQ+G8AkqT/y6TVloN36D9V4qvnWIKy5qtgs
zj3D3jRfKeToa1+bJnPKjNKCeZtn0I1HxetY/v3syu6B5yXudG3FzkIx9evtHyl7tSCxFkbCbAQq
4TD8mkT87LOTDn2Tjwfw4zS+VuDvnaBfeSMP0qBWJB5tsZ2fPZ3dJxKt1YgyBn+auSlR+lte+qKZ
47XHBDAiIKFr6cqP4XIYMUuUNEMpiPDGES+hyeLDiOqtEYF5Dzu4hyPZC4mLMKp21tJor6PA+sim
7jhvhKPxZHb11mwCrCrFYyRwhKQMlXrk4QMjxBon3Bh/ADfHZ+4j0wcv3Pc+T21hvvVFhHnTIvyG
exsJMEAtYyu7vfewFqChHh7GEJAaXSzTsJ864F6CFdWZ0gN042CZ9bgAYwuVQ1K631Sk/1zF/u9y
IvTLirTPq7y1SYqUOnp0xhtj892O8B+HIKJDCjQxynbY4H5esSYtn1DGk6BYYdZe5RNu19Zv0/uv
1+N/lNauZGskHUcpCXTv81HSzJvsvGN75DWM0r3eBZ1Ci40ilPIUSOv2f344h9qTPFGlBEbwz4ej
w+SowKEOgTWzGXWxsVw/Z3ovN7qkJ/v1wUz+2MWaTwyrpDFns/DTCP58MKiGg16SZrwEvoySls41
3kiUxcPD18f51zX84ziXhXXUdHVr1rQJNC1K7/oyaXFTgfyqiExc5G3+XSIwEbJfnZd7sYXMZT9V
WTnTEJCpoNAKSJHx7Ed3ZuN+83h8cwld9fkSxnZqZZHGqcUK3S81FKy6QEr28cV3W8nvDnVRGA49
MiegcRYK3wDVbsEr30CsKQRxZl/fr++OdPEQ4gWC/1lz/VL/LoI3PzwS+vP1Ib57JC4evTzpW9yA
7HbY56lTNDYNWTRkznROnp5ExKz56+P918b4/z/rcM8+3yhLYzzZCdteFkZd3UZZhspYGWYDVK+T
8Ap6CPlkAajfsabXw95JfDg8rpWQe/n1L5H63x8uRyfn1JV8TqTBhvPzT2FKExlgh23QPvi5rAmU
abzTA/Pesp2DGG0oj+aWVMX3JglggoxPln/nJvBTYcJemZq4Zv+3NMhq94YOrJf/S0mTsScapCy3
b/u2AebonIuQxWhE+2UY49ZxGXCrymaSXf6sob7GdX4aQG/4LbBLwwbIaKzqIjy6frHKtFnHklIS
Nu9hADHHbzcBjhUonwstm25CyIEdukalITUUyBiocR8CGAdVzz9XPXMlXNA+ZU5Vn5t8fOy7l6Zl
BJV61s+MIJK+KneTFW6RtvE0Szz50xC+B5jxuRIAzQJ6YckWZuOTCiN2yLigk1tUIRs5zVon+zYr
mpu0uR7EB2jrfexEO0Lr6Fj1u7YW6NHYF4sxXtsWBJoosZiNGtCsrjs53KOYea5r5o+Tu4nGEWkx
cMoGrKZtRSu9jn+RXBksuo4Xmbpiw5bzOg3tLekFS2jvIMioXTCDe8xe6urDgyWc0CCX9Ko7fMTA
viPUKxIrkq3T76kxk6EwI2q1ydZx+RSU9k8P/roiQ9EKZggUMgpvWwjtzRDRFpPdQ1BOuBuhjCBj
A158rObo0J+24b/O1a3un3LtlJCo4TVkasUWeOBkZeG3x4u1tuL4HoSQE61bQsVSC6ItVwJuUR+8
686GGMAt/rkj+apX5EUvtPx5iuJ36tod8/1cKw90AjyEGF6tb2UW3mlMQwq7W0F/aLjXbf0xAgzp
DSaJzP8q+1GIYTuRp1qzdkhqws5/SRF8qYxWRvHoN+Ra4juJSSm1GKxRlLiUiK097gY2LYjzEVDJ
4oVwqQP0z43bECedMiHTXr5+53jo/loSPr9zF98bGhB5PIk5fK4HdiiyY55HNXPLftN37EtzDM5V
zSxJyfswk3u8Qcg+R+ICbxiLZeMTCDwRvxSFfp2iXbcyBpMjuHpXC14anAzoWVdZ3YPQKyEP6yu7
nn4bdC/D4seQ3LfsMgPwoon4QWIMukYyf8hlExFanPTdAslbYuHLXX8TqodMJ3oFrRY8+3yBBGqr
Bd3Sx5diwEDBVrYPq2THnnihTfXZyq1VyW8jOfSgC1wQRv4e6HPgbTA+xYX3Q8HdDLKkQ40lgURU
wY3Kp1/oxBjF62jWIqMxuSYwLfLJIXZDH9GkjGymnAPGuBhmzO8UK9k4Rbwt4aYx8PDb9ga0/V6k
+U5HsdKXYmMkdxH0eEDJKzo4q4lB8NCl6BHgYLpscYLnFkKpKUihIPCOLlDW4YDrEOlk3dpkxFID
t/XK/IYO9SLN42OVpMuw0FZFLs+ej7AgSo4d1QIYI9gaBBPmwDUlVBdZxQF5F2y+83qh8ZUiUHRb
xTYveLui8YqEApwD6IWnXolby/Pe/Oo9Gx6V/zFHPlajf9fG6sZs4LfxX+DEXmmDwI5KUlIZ2tcW
QWvSwh21fLwHpvZN13F+7v7fssQYw6TZKJSrdHq3QomLpbbRjK533EjArxv7W/aGClEbgmDfdXdG
V2k/46zsfrY1PYqmmvSnr9+Lf6xEEsGxoZOrrrMSXXS9ZNd0HR1/9mbFKw6QGYv/zWr3+fxMesWO
VLpi+mY788leFC1B6fjoah3wyVFb3JAWgEvHnD2rvqGTmiyTO1Eq8oCioUaHWRT/82GLQ+XOnNZW
ysRgdVEKhpgW/ahoMQxui118KBc4BHbWlXcFH3j9XRdN/OMrI10dQSZ8UwGq+eJ6KrLcwbsJuWJ1
bFfYIW6mbTQt3QVeRdoIVxTYa1TX3x3373rX+XTYi4usiznTIC3YCXnlhKSdNlWK0JEsnRkHkP7k
xsfrr58c8Xe/kBGZja0ODJ5pECb1uYixZDGGBBmLFQlnKzJ8gOxcxatpaRCEduXvjWX21C/zX81b
QWDiN93afzy20I5dri/nbbnWfBv+bJE6sSIcIJlwuTyMMLZ4f78+u3/cxz8PYF/cR6ur+3A02b2G
yXOIGsY/eeHr14f4b3v66c0X5A/o89zNNpQiFujzSRiC8VY8sXMwBu8ls+Fe1VH9a2zbne8OKzep
1rbiGYKUWzfpOq0DElkgWmL/J6f0RIkI3BoFJJO6ZijuSUZ8GqCYfP0jL6pmPk9CGA5jV2EbjCsZ
MX3+karl6zD67BARrdQUcIYaSJ0e5V639fKXpXx3Yw7YU83KMWHHsA+vkyJ+/PpXfH68//oRlxv9
MWDmJxQlEb3EfMMBZiuL8wu4ew9lz8PkLZdfH/HzA/a/j+jqfDIsaJv87/zw//GADaOUQuYYLjKd
/B4KsUZ8sx/5/Pr8nyMI22IwyM5Ydy72janmMT/IiWFPQtiHpWN2b4gC6KCRNX81oW/ZFxNJU91k
9i9fn9s/76n7x6EvvhYD6iyliQmhRQsD00ux6yvZbbWeRravr9CHLEdERWQQqODXN8eeX5yLh55u
g2mx3eD6/j1sjsOcQT63UtNF+GGYo9inZhbRUzW6dzB2DoLUtDy0PY3tqpfJwZaMx0us/A+T8q3T
1z/nv4/U5c+RCEe4nQax8/LiQ5L6mtZbTkyG54R43ApXWoH3Ckqjj1vDtvam9LZEs+zQD94kFfxS
hm2oAm/H+mcYlKgBm5uhrNctczVRQGhkp6Jsb1kBhmk8sfGCHKv/NTSsdZztvcBbWymck3Ax1D5U
chS5nnV0igHLcbScgum57oy1GyIuN7WDq9UrTYywfn5F4V2uMXgPJTvUceeSt6gr93oE8ZfSl54g
k8EeWIUKDl6nXUVZtQ7Ub4J5F17jHhri29htLwJTrBm5RTlkmRKel4pDBgwNWv11FYKRj4htL49W
hTo6TPdx1R5tsL/WYIB1Ec+hhDFpAnikn9e09jdtlL9ecZ4K3eJbyIwcpcplIdLLOGwHHPTLStli
J/u6W+omQNsyrPJ9K9ikotr+bg37/JX/7x2Et/J/7/7lau34eWs5NSm88MkYODfF0W5IpIh1Oh9f
P2j/OJKt06ycu3qs1P9N1P/4niQ26jHVRPg42hRXc0FHeUe9hE2nypwh+Obr9bm38t952WSYsILo
MHnsy6/XmFqR48WlvWx9M8FqivWQFQW0I+l3Xtl88yX7+9yU6ZgWShbDRHFkz//5H+fW5ZWHyKhm
iRji7qigBa8LnVyFvsOf9fVl/HvN5LRMdmmmMpRFIuTFsWRjw2aPSn2F54l8rOFdvIg1CvQNpJYF
GThb/LjkOqUbIha1vYQdf6Wfv/4NF5Nirq6hC2miHmBV5AN22UgyKq+FXuFOKyxJ8NEYzi71HWnM
C+cwbvNvLu4/jsZd5KnRHRMuoSUv9gcytkDjF1ToROXs5ZN9aA4kCT1Ah1slp/T5m3P7616yFJkS
eRWNZ90W+vya/nEv26Yc+jjhXsKx6G4IDJdwh4fgplSkUOvlVG66iIF4LwSizpwln6WEoEyzGWgV
ugIZbxNaN/Es8wcG8l1b8q/n2jQNNFPceNdASaMurgXxVTU9BMpcDn2WTnE2whyGlIMhoDQH85uH
7b/a5tPicHEx5iX8j4sx9v5UpooqE3HtIj4b+/BQuZuf6jht5eswLuiQ9UsIK3usjzFohs3XN+Ov
szUYbbi6y7bJmPvzF/WhnUGicvz5WSfYSS+AnoJ8+Y+bS3bN14e6KObnZ5oVEHWSTUFv2/zLz6ea
EJkIkN2UjOx6SdYrGl0uTrzui9IjzLlCI+nhB4YyFMmN57cRMFwN3ebKrNP8RUcP658qG5N/m05n
Xh6GbhXydwItvv6hfz+fyuXO664lFS/FZbfdm1J/chAXM3h2grsEifUu02c0Ddim9deHEnMF9vn2
Kwo/jJOCrzYHvdg5VpORIDcEkT3ffkGepr4UB3fFbHRF4jNcknBtf/Phniuvz4c0WFvmzxufVLCZ
F0WhVVVdGrSo5KeGPo+m7AR46xCtvjkz+a/DGLPCCWGooV+emWWWjR+FKEzqFczqRXLfbacNFrUN
WvR7cfv10f51TmD/5mcLGZySF5exCKqhRXAOyEtL7TN5HNa+Sb/dTc0P6OcrR5PB5tMsHZMTutzm
O2EIXLGlrpxGB86sBDYtwFHvO80tN1ZD64UCjSaoAib03Ufz7zPk2Oz4wWCw6PLA8Nv++E4MieN0
XcxnqXASymg7/OmSBrRQKXm4fe7Bvy+gvAL4uE6NniG3yTi49DV4oNh1oE/DU0ySyP9m5fh7rTT4
WS4jRGlLVin94sIPpjJDu4vYNfm0V9u6NtYoBKaV9CsF6xqGNWkAw0LljTq3UiqmDipc01X+CAK9
Oo1TYq1tU8P/GsYpIgZf7qdJtpu4T4joo0vc39dpM31Tkn/uF/El4hs/ixkR4PLZU3+td5NLhl6H
nRFZ9d4k7U+4OC4jclrdLfDCZYiBXY7jN9+Vvx6fuQunhGDF47MizIu6Iu26qWRDay9zK9a2/4u0
89ptHcu26BcRYNhMrxKVZdmWs18IR+ac+fV38NQF2tYxLFT3UwNdVWcfUps7rDXnmJTjrKvKi6ut
nKXhPihHuK2ekq2zXNLOFKimyfFt4p6MfLKnDd2UCOr39IKMzvgYS6XeZyIraA4MaNvJZAVWFlv+
mXu9+HlY5islHLaY086vNlpWZ8Y2rtESDy8us7rCk0OtzsBW1pTpJohba+/lFtS4EbzhiJpmn4vY
ukKKWjt49/TnTNKThxZB7s4oAuUlN/sWw2NYcoYHKC1bVbII8zF5ypSKsxpAFfz1SALUFkKI2lEG
lKfsVS5fWkEuGXmavTKZif11OpTVth5osOsNbE4s9OptLANoaLg6JSIio8eAnmoZiI870EtXXChI
WpV0N1wTfI/JKA76tYl1fTnJ+j6QN0HFAksC3e33xe2vPfrk2nLyjUmks3lWSQ3H0zGwSURGJwMZ
GlFJPV2WqIj9q+EI+KRIyzLH12wjIT9duJsIra1octAQso7TO6BTNqurGDaUpCHhylst/Je74F9D
TnvJl8UNDQchdl1oO4rvjq/J1OXzffOVbJTqJhSRNSO5MJ2rVS1WYQ//O1IQjGtpQbJ3RVov1Lfi
/veXcPKt/vM34iBoUkOgvny6oSgQBUgZI8JFkiYwhK3eRZ11yW3qzVO8t74zDpOG9PcxT84d/z8m
HSQO4X8OBd/fghvnplEGg+t0YIiJJEeOBhYqNs8Mo5x8lqfjnNYEVahgLbIdl9O+tY0Sh8sN1xp8
TfbBnJvEI5G6N6vnKGoc98zY54Y+mcpFV5a+PqQWwP3cw1rMbXUZhmH5UJB4dqFmfnnMq/rcief0
fvPPE5v6xDCiA2KqJwXGNh+RPdkWPW9Fp+dWhJg4w3KAkKYFAf2uCI6CVOARJiFFbAdDJvCw9j3/
EZyzB/ejzpT/4kVoVLRVTaUipJyeMZshlWPZDSRSA3Qwg9JbLNPc8rx9FBS70RDPv0+tk9PDnxfw
dbjpn3/5wBQlNXMhM1yOvf/e0uDdk9SRndlWT0+z/wzDhdXWkYPgEDh5z749dIWpB7aD3m4RHTn1
OdmHfiDCcWc9NLt/15FAvsRKxZlo2lwwldB9+f5Uoi/E0AbYPmkcdBcpANk7vYu7nYZ8eM5e0x+B
zYjj76/StH76TrXpVGvZCmVVcbJaSYMV0ub1ifUL9U3jwiRvtb3RO5F0z0TDiD0LtWu1IUYKqryA
pI7oUNJy4u2IS4QfEAMbhbEKk7xQ1qx8m4pK6KjhdStmGTJc9V5WN26OY3uY2+XGD6q1Cr09LXHR
vsoKRbzh1SaBFVaSkiYr0m8IDgH8ib1xcGelZ8Npx3GnrtFuasnGwy+p7XvIOkRZ6ukhg6UOY6Li
f9t209KlT+Ga16m89PiTyBWGcvkq1QdRxU7dcjwrNexv3UyvLrEtLLXg1YXd94ftRK1nMqTTelgE
jbyNh03do0sA5JqS0qLLywkAnQ/9ysU7OgFpCxbTTG/mnS+WPBekvf7K9IHVvpYu0M4+ddoSR0Bz
NaDrJ/YEbOu1Ney1lpzjEfst/1I8odVB1IRIW7J8p2BW7ptl3vtbE0lsR+ZZV8G8mBij7hMMZZ8G
uqUBDyQxxt1Q6iRvTtOPeCPnYrxBb11iBEi8p7y3F0VxU5iXFVEDQfdpQIfNgN1o7rOV5EiV0Zr7
4i4U5jGDitQZ2rrRrG2fXkD08rXxAHmcg8NrqBK7RJE9zeydHIaIgudeyLxouMDGFyra6v5a6s11
3txbQAI9nT61vAa9nzTWwlSgo5gbOH1lRVhMrpObhCbYh5gxQiZ2PGMn6aQxoS/wNccanQGplqa8
+/ZE5fauUsC7WXPnp94sN8RMLwZSt2BPABHN1eDaL56jEsiQeciknRKtG/9ZQIYwMw3S03NVY/vF
EFbp5tFPj/lA4d5PMSu4m7y6zPPyjl9kkqjGi9S67ux6Z9nLkjdusQnXxpULf4Z4PLQf9gd1VMQQ
0G38BXGqMLwJdJN5WCyWI+St/jhlaeYPCniKUQBUroFXsdHXGdnkkKjImzqGKvS34dLG51L10sIy
7moyNrUFwXAhAJy82OYGCLOuLxYe+OQm6wlekyIdBQCg/J7f2PB3DfmOdeVtjIBzYAfbSSsWsMA+
EVWSxHiMjZWAJtiXEJ8UNkIJgFH8pJoboZLLTvLlGvn9nEojxDN6kD3fS3jJAZH5Nku0G+KXZO/T
ipa6X8+1lqDw6miPTyOWKIUuGwx7S3YmlytZLJr+rol3wmA39Gsgdm5AOs/w7c8CyE2KlxGB7D7a
VeUIbkghogOiX71Gv8hqgCMlawBKeGNXxSgtkH535QbBUEBIr1whEi6I1rDI4fFWNnub7LKmPLS1
j4qYL0a5zNP3Wkft7a3LYeG5KxmqlB/2ZA8C4rmiuwDoJJqlk+7anrK5wdTkt31xk8TtvFefmoQA
UBwEg+JeljB4U1joOrNVB+IDztFD3KtHL6N8JQjecTW4wM0jKnty5qruRR7g0l0qLXxNnBNkKwLj
znKgNdWtSYGjSB8zzjsKanuJEBgyLg3wYu5lVx2nLGKl70l98cmsQQ7ULrsGkmxgoJKSV2r+WloR
6V2KUwFFsjGycKm785OnKLpSbQJ3IpMgtnrt0yjXS0TMgKSh+JG4JycEdmj7rqGAzCVafTLTNygp
BCdCp0f44XgkPBfw7CehOFbgslsSduCp0ZTSjPvgReQVtL4dJW/ISMG8lQFX+XcamXSSMvcTGK0r
rz4MQCQyE5ad/DIorwpwDLu5iIJ9mm6V/npMcVSpTFxlG0vxukyKJ0NgxB7Fxu/7R7cYlpFi3gV9
eYiV2x4SKyC4BSEDwF8IeRtw8QtoOkAqVA8WtFpCqfmsVF5SW3B1XubRQZ/sbAoTF7eMK1t0HVCr
s4rIBw23blXe+hA8IVJSA0q7nWpAnRnXhbH0pafBM2dmFs2HNl6EzfsQIpfjMrAFq0hYSO/tChLp
a6KrrJWfrkiBnglhEI+1SaSN8A7SeJdDygnEkYQuFztFVYxX6Oc2fgNGZpCXabZHoFdCXRkM/yJW
gaQEpInn3srwnsI+XofxrGpmJH0CS8R4TsbzUle9bZGrC3LnRzhRhrjLyaf2042FL6QKYMl3FyPB
LF68NjticpS5kR+aMeHGB/oXeH7REv+ElE21oMCFbwnZGIHdA/jABA5GNQ7fZX9H3jsuQ5PFCpKf
FzhKhzQKmVUdXrq4zyUgg6r31rY1IqnHcMqOwF5muLdiwr7Eb5avrgUIoZhYyVCBFTgSLwmNKRKg
3E3BN3v0qnWPUz0z3twkp+R6jYZ9Djh92dP+HoW9SgeVz1awDc09ShNDxq4GeE4J2V1JPJfNZUHc
bLb1mmOFJ1IWFSajj6K488nQLvwP1bPX1ljCqXhSkgcYpZL82eVXnXFVR48ApLqmIfIJQmJ7E0Mh
8ibOHNhvDHQSWNjWPfj+Rql1utJbtjjXf0du1VY3ZnWLhhb4y0XA7yVktPA2VlPtjXT6WaKoDvOD
PitVv1mZQ8mOHlrUBb5LMBUzgMrj3UC5Ki0e2vZO432Pmg1IHXcslmTvU1hYBj8hkSfxi4+6bMTk
2ChsdOGdh3uzxo/FLmKCH4jwKw5NB+Hs2sdW4lbHLNNu+xgVaULgnl2uEmJlKB2w+b4oQTkbCOyN
3SuldWdYQJw4P1T8InCPwdIRYDidNfZ+RphIgK0woP8I16PVgg05oWsArTNJjjfllC+ST1Hyix7Q
KR5pRLeLuifRNyE6QhTI3JAsZMkskncV5x8/WYhe2fohBEzj1iaLYKKNawMUJJVJrCe9M0oPidwc
Bqmck0jLhOgWWb41yPWOBBQB7vZ2ek9RA/I6hLzh2DQyt5V9o7/ZIZGK5qUNbV2JXkFAVhURCtlu
HG4NExRDfZBjBJpZvYOgQDKEBeMGjL4SbIpIenXbgLW6e+my9l3t9qkFIUa8lzBkRvJpsHBY3lWp
XARsCP2wgXqCYSjFyFISemparx2ezgQh3/j++9n6nxbsl0rVnyO9oMRqqSpVRcQR34/0WSX1TdHI
rtNIJI4wrgxps0GyLaRmM2TBOnVRAKXXPXsaeJyhvvFgkwiTH9KC81280cdYuZCEpJQ7bH0RYQ3W
8HYr0ismc8IKNlZ5KQM9jIi2zH170WRTSQNrn/HexWyGh9CN5hbCRwX7pUbV1CaaC639CxfHe23A
sgYuCmE1rIlPHWnqsC/FRRd+SJ6/sCpo627HxgBeTjoW+m7U2b7yrp4n5Oj0PjgO9KDpQNx6uitU
A8vl0hpe7PZBw7VckrEmEWQbaFcawWxkpJkARTK0iiWw1zQ6umoLC6NBocL/DbhrXhNeqAK/rEL+
nggLUqZWai0sdmdyW0C6KdCRvWFPk6V297kk7UyI7UkV7cXYOtkIWqOl2xZ8RPWtgEtRTMZjlM5L
7uZxdC1LF73/EBTNftRtfLtoflX+gYuFLr+M/U3dlDsaMqDFxZxe8cq0ufEpb730OCXTSxxQ3VS6
5ezriPrNDIFhlu0iJoW5AXs15eIGarvyY9KNmFwtzjy4f5gN38dKPWZJcDXYYJxK0lu7tdsY81rz
cGD6uwQWI0gbR2tTbn7qPK3uTOW5qN9zbiutwXxRb1IO7uSjE457V8E9GTMdBesj0jnMSWAyyGjT
yc+y1GvDChZJdUNDee5Xh8y+40gbF1fhdKQegdtfWCT9+NtGLYCxlY4Kzbt1u4tqOFTmp4QaVZPJ
bVoH8mMjF2Ajnof0M1EHsIxss8iXJUtZ2AjQNRjZCfc8F+a4ld3bBWiz1CMQ8EXTxKolXpLsbqfV
QZfhSzMid1HAyQSEZsOTw5RzoH3EkhtdDxUREUCASKwKVy3Al+wa5P7cKp71hojJUXJwWl9M0Xnl
czlhiKxV3y4kY6l3N3KxDVj0A4KRn8ruMJhv3Pw62hbqeOVKa1koOCn9C6XMlxWqabxcDnV/YI+s
jM2qjO/MkbShtp6ZQQFBl80QKekFDJZtM9oHMXymXP+6PL1sxONQ3kgj21avLxQ5vDBEu63MJ90j
dS5dt2yrkYu5FhA1aR5cBBocvDXcVSNX5t7Ef8C0iuqkhQAPDFplN6nM+KIJ1BWn9yUlyombdKby
+dPFHp3h1BdAqYOc8/viE0Rq3GspoVBNTBBXtav0+2I4s8SdFHP/WeC+jHFSiYkFgeDyaFiOTakC
ikQYzmuhIaAIKgCyw+73BXX60/5aTr+MdtJyMHBX+qXIbdw8j3oFRZG74O8j/FQo5WCHw0tHkqqc
lnx6s6vcMidTL2WSsv+Hz9AyugfSfHMn0Cx3EZuN7tQU/f+bR0M/wJkRySDy5u8/lhRJo1chTHJS
zuI7o5RBb7gpx8Hfn++HOTHpQKjsGibta/OkxlR02oBhn5IWKS0SB7yaBpt+rm42VYxOfiadijvi
MBQnqJNO6mZpZ5qt6ylwAQxJcYpY2NwWi6e4jI+IqjkiRTcVxljw+7umaby5yKHF9q1x+P1Zf6jO
Qr7RuRDQGVapQn9/pYHXtibz0HXqKWBKoQJxJcuFcd/iXCV+3RbkJ9MdGBa/Dyt+qkjr4k/ZW1FV
xPcn0zTsVV8IAk0IGMnmNBzmJaen4roYOOspGdFgYAA79tT+MW5sQIFXpK3MepICg5So51JahuJK
xrWfcAtPK6CidRRey5lyLXKtWpCFs7NKdI6NhXuuzdy5VqP7V98bMgSDBJqWOKA05nR9qwavIUA7
Fw9Jb27hBThdf6031SysZPI2btChz9qIVSHFMZ1TzuNGK6f4gcVMwKyQAbrCy9Vq/vuAPdIr5WuV
s3k48C/Heb6q4Zjpk9NC8ykv3LVFt4yoIXjqwoACyOSFPT6TS2rwr53/wa12EWkPor/qyltPevJA
ZMQcDqxV491k5GilHACrp0i7QLvqZOSNw5R3LTCKuHZMWMycKTfStOFM4H+73/TVp5RQF/TJoC3G
vakXtxzjUBiWb2USXiQpyNU4uxJdSToUeGnNrJ6AaGwk4hl14oAyfddX/j6iVzPLJHmXccStzZso
95cwe45ylMxazPBVry5aT1kEvUqOEvmvNSC7KHuKqNKYdrN1sxpCXuMoI7fnnvJtZq3GqsbXpG/V
2rorG+UpbeNNDePR1Kp5yxlwaKF3GcfcqJaxH+KtfjBzax5EmDuy52GYQkweDPXdtVy2kI3d6LAo
YXV1Kyl70av7uKh2TU/KqO4S69SthpJAnQh3FYWDoQquSpnqSovMioi+IlBnVXtM6n7TCbLH6mWr
gGIdt6XOpWAtkVvppxzrsmGH2nKueI8D15M87lexonMnoStFHlkA5DCObvVGgkoJCpvoBKstd2hB
KVJ1FHuaFRTrnuoIBVCglhb/QieoM6mhE5iXsqvPanOCmVBkA2JTGzM72GTGR4cxnwpaXD+Yw6vC
jyuXd2FczIZuCzJlYSvEta58AMiWAmU0ecvbDaA4AAYE2m+4u7Cj2SBHMhKdzfHFLIwrSYEqDQBz
0C/5e0v6LiHYnFoFkb6SeBiivT28VdjbhlUu840RZe5y2QlAJ9uo/280ajmaf0009DwOqTERK9kl
gPXJPM2IBjXJ9out5XTGrvzPweXz6PjFb0052Udw9+ddQMVwlhZbA3KwUqWrSrnVxEcgHUbrOFJR
safENFmdA/GGwitVO5LsfG9TA8qMSkcPnpoQBqg3q9Q9ziOO7jKFf9i9In0w8s9cfA66chl0GgVh
47IW3cqTFj26sSHejBIoWQ76ufzWsTXSpn4F18pa7y7okT0G1CBGLiGlS8KqTwwgeODCyeyKxOD6
dozDlRlSC/Sv2kKj4LWP3F0p3+bKilv0TVzvfRMJF5kJ5dwwXsAMzROSatTuTTW3ibkqhl0BIcG+
xhZWZNelEc89slH400fS+AhtGFhGBGmzTanPjbAgFoPMsdii1kC89qPZr5p4XA6CNOrxOGaeY1mc
KNynQZROXSEXg7ruG0Sz1C4mPBJMybKruGS6TxUIDb0IZtA70upG+hi4MUaaoyTkcAWvI4lePcxp
aGF8ddNkqYNHQL4+Yj2O08X1kB9CrlaEdIkaMFa/GcsHwivXbjheS/a4D00iy52y5voO47LjjU4X
8FUiNpF/pnX8w/Hj284xHbe+NLakaDT0OqEVAJhjWMYKoVRB7UYLoYXDin1jkhnLmaNrmG9/37VO
bDh/uk+oSCZHE1JznUPW96EDodkDmGDbqR3JW8A4VefRmujW9RvdgcBeBe8kia2UM0qnn84jnE1N
7Pu6YuFP+T4qNeJQL7XIdqzmGOYP3Hi04Ezv+8wQ2okmcCglUTaF6qJTSZVd6xUNkENAKqKM5M3v
L/HHn+8/T6OdHOLqoqoLHCEIUxBSQI0qd4Akr1y//shDkppr9cL0+39lu/n/3+3LmNNh7MuUGSIp
G6wutp1BaYq5yExe5GQnlMO6+R8f7+RARfRp3fsBPxYHHMLvMjie/lLO76T84NfPctFe/2+v8+Ry
oSLvGeyK8Wwy3BWpboHFyxejFr/UbEnoR8BnheH48vuof+yDp8dXYSGYRC+Bm0U7ecxYVGqn6lgS
kPqBKJ/HIJLnzQV2cTGzbghkA70FMWlub84pl6fZ/tfIFIo03GGTAO1k/pierow1uAJHMV/Ikdx5
ZbHqIf5bIaGUOgjiUexVBUrUmSeenui3cU/mUKqpXR0TkuT05Ety3MqAywf32lhtCDte2sW9QRKE
6ebPTV69kJveUqqIW2qZv/89fjqwC1tgj0OhIuMj+j6VbSyjGuggOqZqGTtpMHAu6DqnaK21TIZa
LrF//T7iDxdKXSBAlFXGRTt6sujJkHIVI0ttJ6GT4GKfSbUzI/y4+nwZYVoyvnyePQTtdCAw0OkR
OiGoW/jUhUc/d35/kB/u4d8e5OTVlb0iRxLFGCfE60bo3VwxCTSjWwZN+cwe9ZP85OtY4mRB1b1Q
tSUTnYLpTiG+MpaZJCdO0O38eCGJIl2Irgh3rYneG/UjMaBVTyixZhO+qIn6jCxPmT6K75MX36it
4aIwdTYp7eQNm4Y3llaZS05rgMhfNkVKrbWUkiYCa6X4R67S2bU5aO7eAC5M7jNnKTmJvVfbDNQz
u+jfP4PKDgqkAkOAjf785AMmZKIm0VayHSMO1poOwR2aftJLF2Eer37/xf+eWEg1dFyziLvhu/65
hH6ZWDXbeGxP36yKA1/GgwzUYg6x99/XJfBsYvkR6N1ZlU4Ww2HkMqjU/Nhlc8NdqqUf8Ptz/Ljc
fh3hZJX3ek+JE8w3DhHLJqQK0S5LEBxEYXTjaxkH0gKpE9ybpuNkWILbUKxrquPJe5KHyqJEXU+h
165XQorhDfumu/j9L/jDi9YUVdGxJyNZhvL3/Qt22yQYpDRC21QWl4TJHAN6/eVZxO3fix/T+D/D
/HEgfvk9/SImud4MJUcNIi4UDTBtD73Mqyu9cvWf/0/P9Oeb+jKYRVK4bdU8UwCaqfI+Ypy0RXWu
APnD18AjIcpn5igCFdX3N4cOGiH9mEiOpJXrqsrp0eG+A9W0E6n8/l88kcBHPhld0GtNv+KXJyIv
HCxdzCqQN1iQa5zK6yZF1RBqVX5mAfx70+CX+jLU9Nhfhgq6NjOHOJMcmzTJ3tO5bdZnPoof39yX
IU72pYKIONW1GCJJ3Hclk/ay4e1qN9mG8XBGTH3uaU6WTznoMnW0UskxinzJuyVd9kw98MeHofwm
s0oBJ9ZPRiAwkITThJnt1zQ3zSmNKSEf1EXAde69KT8+jYH1GqErB4jTmp9IPG3I65g2wBzNe4rh
zQEjs8Y9SgtjR874heec0+2dG3P651/mw9gNRRmTC+Z0OrKecamz/v8+uX/YcplyXx7rZHZbOtQq
vf3zWMpSfakuolU7N2bKvfHgLpp/P/m+7SwnvxfduQEmBTuLVPmsRohNaOO0crsRfnimRPv3gZdN
zGC71PnJDIq1319draajr1cceOVtsI629ZoW95KK3plt+Qcl5/dxTj5Z0C2+DFbZdrx7mVB5SJWr
fNk+2HchWg9sgYHjn5n0eMD4u/91Lvnym52MCRbp/9dYpWc3U1qEDxKNyE7tNxH9QyI2wiY54CD2
51ldf1RDueOItG9jY2GgHnJxigmPXleDIMos0SC24hDrMIDVFAl7E8qV03a0KlNPIKqKHd3Tt1bi
4YnGDE+UfPKmECs56s0xi98MA6Ksq6+SDAyiHbVvxqjMgzpYwRVZGT6gyqRcdnJGmDy8IXpYCuwN
SbsNZXqY6qGkI9sB768a2oCkYwdeDSRuaXcqTWXyQo1iaVi3kV7MK6QirYLSABUOoRNh+Ujm4oL4
l0UUU+FKiPv2iY6m71i1AFRtY5WqF20JFzB6kCfRAe5xvwqWffI4AaNFX82jAqKuK2ajvgi1eGbm
tIvDNwErjtavoyjhTkoI6CwHR+uvAtunxzkslUnEYhcyyjR7TjrljLQbhxRgYtpCyqHuyhLSMrCk
ReN+aEj5+oRaYMf4FtlzvYFGhXRClwxO1q2ewmVePgu/X5qE6GGn2UjjTqd/q+qZ09aXuEOVhVyR
T+CChDdxArIgLFUCRZMpQFvH2WSHONnLqFiH7sTe0BaeUc37IHmXCc1Uzb1M71Uey/sslElkRDEA
oGUWUYjViGzz6OqC4DyUQ03BrU6u06K/VJWBnyjCk5QmRA9ZZns70mQOXlLYUjoSL1sk+4obegb9
B+wDj2leJbJ1U8f1S9zQnk4Dp2zDBXlIfkOAIL+xCkqsTpqDXB/qrt7YBgpkDtaYr4L0kbQQB7X9
gnLoUuFVcVhahoPixIBWibkFvlrOAuUYl9CXJn0QPxP4b32KCJLP9el++qJZEWmVsbGYOpEr31cO
XxoaOXb5caxQQk2gDjUZLGSG+5EGhgDEJYGDlXg0pSL4jHs/vEWWD4ZUrfJqTfAVuCathrx9Zp3+
+yLNOo2HZlLm02A7vcBr2DwDlAGSk3F/3ZhL/cHqZm8VgX8LAwHbDBb4mZPczy/iy5AnL4JCoarX
Focs0HvVoneMuYxcZE6wXrkcF4kjOdWZK8HZIU/uBJmua73kMWTtoDedk4K8tjZv0cZYlnN0y5vf
X+qP2+uX+93JWUgMuhcRfCM5XmB1ROPV0gWX6u6MpeCnUz4VF51rm6zy25080wA6N2ta5pOS6uSe
NWRKzlPCXcBMlPLD70/0086A0MCYfAUqJdeTc3FYEwVTh5xVB398172evOxJ663qe1WQ0mHl5Zka
4U8nMJWwA9x6jGeeFlZgNQ5RDfvYgUmwz41312wdnEczyDT//uwAYEiToVdxL+Ra9/2zHL28F+rA
1CjkZxcBeetTmGzIii37x//iJX4Z6WR71RKiU4NpWiRDsVaC9r6Uh02l1LsQFrhpjGfmx4+v8Mtw
J7MwgZlbdgpfdpu6Yh7GyYPR6bftJGwmjCH7H1/jyREsn4xs/p8rxngjpA9ibgkRWNr12dXjp4/r
6+91crm1XbkbcOxPn7KMcpNY1q23DQG/49jOrmBtBI6e/VvPNqoRjEL/eZmnd10R+SFwOX47tSXn
SWgvbSKf+b1+ejCmIRk+NqQoLLLfJ2JhEzGBip2756jM5OBlEHe/z7+fFoyvA5zMv1FX80okDCB3
TkDWW2FtK4wkvw/y06z7OsjJrGvMyFJdefKzWBUO0AMhG4tC6dGN/zsw9NRGUAFm/Od9ncw4t9Ir
OxsYKWoysp1AWGLq+f1hfvpJgFAogksgtAxxsuzlxagU6nSJ8UCRzckkO1qpcvv7GD8srd8uFCcv
zLOlzK51LhRB/SLsBYQfQie2fYdqK3/9faif7prfxjp5ZZUwWr2vp8vLaoLt7405wYlzjpfDFRio
eX1dfpyTtPzwCr8NefK5qi32H7pMlHmtYxx/pgDe/5uHMlXd0NgK4ZidjICzxu59jxq8WI3eStyn
DkAKIn/31N4DbhygV6P5ufvZ349F11EDNChse/LAnXxL3aCmbiQCy0ngbUwhjyQEmrW+/P3ZfhrF
ZktSTNzqlAZO5gZJcjZ6UeAUUmaVNz62AlTXtbn4fRTcjj98td+qwCcFcsy2Q4Iv3HXkKXUzGJej
fxeX6iLkykFJSorQDTSbeExvG6NJ5oaJuUjoTypOkbJrtkG378djFtJtomASGNql67aOnX/E4zNe
T+KUNUeXUzoJEgpvFbEYhz3kRBYzT9wo6IXiCNh+hGccY1ybp7PBu5QIXpQuusqm1w6jmSBVM3vg
rIpIIN9lpK9Z5GFGibkoDMTAaG+E+uhj2o3GkGvAZ0QrYfAwTZvhpR/cugkXKxQ7dkwbzj12gXU1
yuMcYmLgkYhYYs9Az5tNdNHIKVBbuBHhRnq3J5+5yOqFQhqzqewaaL5WfNcUCy3jYjOiD+gp6z4m
3BeU/KiJ25RcAkP30dFuWgVpD5muAUobrL7YqEZ9LqobeNh18YTOcaaZx1gd57Xx0kU1LOWHWH0p
OsC/BYHvGs4oXH/anVEBajN4x8rR7t5CsbF0p8nI07WXbYEVqXqMvesgIXo72QhIvKFREzt466JS
CYrbOn8PyFPKSa4TEVkij72CD0O8D/mz2stkwLQOgIgMVBn3epP4oTh7yyocDB2x1lgX211s7ova
n9dmthDZWg63JtIkb0rqSMXCT6dg65kBur5+rSEUlw2bsdesZZyOnesI/ZqquJK9aPWzJA6FYS6C
TprJ9YdLUJ2JCgoDi4mPptQodmlHdPerxkh2ATBn6EAk916PXXcYZaJzCeAemRw93gffRAooW+tu
enKkJAgNLIp0qFtr/jx9RC/CL+aaj9QiVH+YWzJBfu5rUbskNGNgcJuXUfnsi+gCwS0TBeWRRXyB
ZV2otUCQRowLnmTFj3baSIqkQlWjIPucwAiJBE7gvLdKn6w7vQKXts9aeKPYCzDmyy0+C7IVPfW+
Yq0zUVWp9UUz6Y1e3MghsFek3NGzjTreZXI1E0aIl2c7TGm2/jKy+edUDPir+T7qXBvUCfXugu1U
Wo3Jq9li2ItmbYUCnGhwI5pr3afW7z39Lei3aXatuNz/N7Du5ro/LsD4aP5aF4R8k2CdlVDPTETt
Rjfzkr1MSQGdk0g2XRXMBeqnvg4XtvSW1o8KnzHaPOANjEUUVPsp95qD5202WcEQ6MQI5oxXGwav
diUh/LMGeMt4nSxcfoP0LimrRn0VxjGqSF2hlqlfD8pyHNdGfh8pl+y0M81AhLyTptWluO3lBxMp
desd9AHxYDxeut67S+VI06tFR/lFcqsrjXkracjlXeylWBWJf9kQ2MlX+J675Szq5I03Hj3xMkgk
5ASPsctb6JlqWoQjUbsaNBjlCsTu58G7rZTqITfqKxP3Ta6OWy98VvJ8k/tbNIdBtzBbnCaB/Okr
sGytkg52LqKd6kYXNJRSDD/jB/M1Rlgn4R/NCDRO1At1iJ1RaEfLfGyoe3TuTeTuo/pooK8iZlvJ
9lR36SzYze2QrbzoQhnTeVTtjaybpxJcdO+qwd2nBHC3ataUObWODuWgu1bFKwG0dSyvyqzDDrHv
o5XZrEtCkEy0ftqfOORavMr1m51fmzblDwSjHgnypNmE/CdR+zKGvMeyncUw4MeAdQ5X1C7vbwRS
s0y66dUMFvNbHBwDJXdAPZlY5ZSN4l/V8Lfi9hIa07xxF4GuUpYyiFvAHR04Vfle0vdpPbIRLqzo
bYi2tnLI4oNC1jNfWmuviiqhjDE5VKM5wE1Hsi7sdhv7qPWvs0QlQ+7QAO1oxTBT3As1WNvdR99v
S3OjRS8ie4mGC7O4aOnL5hT7xQPnY8uYw/ydR7iM/UGsNCzNtf6IubFJj3UsejT2+kKvWKLQEtah
Sk7ta1vzSsI7n3xWIzJgm6416bEjfManVKfwRFFGwLLIMR0vaprSOdl1ZOFuMRRwKVyIoSA4+RmY
MR7ddTJSlifz1R0Gk73sOpxkhS07TzAu9HhnU2orKOrM+lY4CvlOGtbshBfMOWEonLBt8CJdCett
OhcHpJiq2Jep+HfU8dIMBSWatJZw5CcveAqkT4lmf5g8DPZlWlzpLJ3lXcBcmb5Ssp+UCrvVwsQZ
Im+j7q21N5V90EYUqgQ1mxl5iQNX9MnevQ+DT0xGhbLJCuLnCr5SmPCUvIZDAhg6GCioDSj8VkPo
E1y/cUN30aq8mUZ/IX53FgUfGlH0sdORtqWmBA5okCulWdp7a234wCCyCxqNEmfY3SvMuv8j7TyW
HEe2LftDDTNoMSUURTC0nsBSQmuNr38LZdb9Ihi04K3bgxplZToBuB8/YgsJo6Icqj53do3Bqg4+
pdlKEaatuNFDeFqqrZ6OmFt1VzKEkZWt3YawJFcpXDm9CgSnySF7wz+OfvfZU44VU/Q7qAI+7208
QfvRnoHcHIo6e06XDFojZ2gIXUV/CeeHpH4qyJq6uzR9n5GUlcMFO7Jok2qBB+53QRQTApldYePV
wOmTxPd8XnzYWty5souGjdvJ/Fvljyo34V6IbkUAsxpG5BA6KyRSgnaASdYneL/Gr2ClYeeEuE7H
GBHAv8PGXKPMHvANiKPxSsraQ9buxGFbxFeKdReMv4V62WHlaGsQ1ET8takyNi0k4jZrb9Ko4HHv
pwGhdKiu4vQrM6/l+EcXscf6x0XjOZIfg/ijjSqv7tMtVmeOokf3AWEdaiQSLcDU43vNfAfkgBAr
nxrI9b2k2b3gpfJtUgFVdEqwh9dN5ODZbLYe516wfJy5G+0gYQcFrdpwaMk344+0elRMW6iQMnCq
1DWAayfhrprBpkZEVxcd9VG3s59R/dwav2fBjrGF1uxUPnC6Q+G6DogzTih5U9KBsr+Ku5sCKj2I
02rZ4ofORWlrGRTuV1G/koEgBz8wpipSxDo9cMYRabzZvvTIimEOZtwj3Q5VDNLQJsHxa3yqoHGb
w1Mp7Sx6zHPxkKU3WgQzj8zAa4XnGEXhbgNUqMxvZfVRl6Df7DkW5HyQXoPUX5vsiOXK5ZVZb1Vz
J2KCnDNoUd8izof4iF/8OPD8dlzex8bPhs4NjHGEkeXcm0G8KvtOsEOCLoyyEtJ6iaBftDFCW8gQ
xd9n2muGPkRj3M0oIqCuxzRCduokx8HCwLQ93VSz5ozts9I4dbyrauwl5esxeFF6P6ivYVUr420K
OHi5bRlE5Lrdi/Yo+YX+R1besgwC7mYi39H+sLMV8C0K/FdiWEfXWy4cXX9R9HzTDA+oNwGBkanN
l6Ng+sA1C/VmvtbKR5ZESaMiBo9I7QNaNh/Eqtogj6Liz1W7auFJuddpR3N6xGOH44f9N1Q0MOdL
d422REB6sJKVUKtYtmnkj+pWUV96eUvHvYATPCJO8TeKXVIvZhabBiEN03oDJQPF6q0L9mF+0Nq7
OsN+YBsnPl5qBIk2fda7Y3NrVEcO0lxdteQHzV6QWcGJWtKeQ9ruacoowpu+7IjMwkuSAq8WfgcI
dy7XQfMuzm9Qj3WoAcoV6Gp9eoD6GmjXQ7o1QLOn+xa++XLXihA9foLUJ0mY3sflQVIelXhfiuyn
Q5W9L52TwW3807OTyuioZy7uvs1yJw1vCAnM5g42azXctcnelATM4e1W3S20wTovgNIWvaYrT3A3
k8UoGjYSflq7aBQs2P29hGzdrLMt8SCjqz5kz9iKcj+O4haDklnDze+66pAOuFr652bVT/DMEgmE
fxDifKlxP48OV3o0kjHp0OlfLfMqC65UZYceXG0yTtFGHVpJGuWOmi5MQlIsHTrrhcM9Ii2ShodQ
t/Xex4IKJsRdkHvTZOd4OURXuvRq5LikOHLqJ+ZjWD+YsceMVZS21XwYR1eAtF7sRfluwPjdQByy
3cyyT3Mfe/eu2vRP6jqCc+cYB750K8skAQhpjp3X6Hf5OGys0o0y2whk28y4Ra6srEJm3k5J/4bq
Gk0TTdwN+SFgRJa5KEuQIc7NLik2mnmNvMrMLZijhy+tNduLGW/jLsUN7kFcfFQ7Kn4GH7s26VYj
GbvBD6e9q2qGLcFdtzgke/pSOVl3Jxd+rMFGvAqxZBX2xUgNFR5a9TdYLGn4IUC77qyfnfKcoK/b
HkiDS+ttKu/COtnIGTxnP+r5YLtVukgdrrjzMTTdF5QmxbORPDUDtdhGxvpibYslKEQY6BtshulA
JG/J49kWonAHCdzUj1X9VBZHhRo4uw7g01rp7xzDSWaDVnXMY69vb+t0P4o3Sn1nmrcRGtuBb2XX
yAsmnCPhsRCpKRNHGpkLhFeJ6SYQGbvxBR4KfEnMWT1I31GBU6Sn9/FGMBaANUoruLX2MvQeDCMt
ciGehyoxYFMyUaXuxppaGA9A4qne82aXc4T5vEn0R6wfmMe2+bPcwKZdRVHa7k4HbJ56M/KTKqFy
MzLP0vmPDVJ3e7PHksjBoj0i9cOfAzrOphy2NSmZhQSBX+lbzXRD1IbzbR28aCHbycW/CEyaCZZe
vAolX5ExMUX6BsGNjTy40a9GuS5FFJ4lu09/N28jhe2ma29hHU8GMgmIyB0mcwvNpqHvAGk/24+M
n5rnIvttjRv8S8bpHpnvyNpzlzMztafA1+c7FSPTwCvmV6RJJNMu4ldkKYSCUfJWVHax9TSJrixf
aeMPTd3oAJ8kFAngMPO1CFp5ehwt9jPeOPKjbpH33y6YACbuILxL6pUWP6nlA7dHHm8THoj7oyE5
/qksyibqnanfVsJNG99o9R1dD3oJ8+xNUDHJ1Rq7ITEyejvqH2J06Ux9n8C5b+3cOBrNvjKOpsX4
0DgU+auWemibisr1KJH0+p25NROcCsWbZvJJzNR0r3GNL2ikrM2szC7VzWTdqvqvLiF635qgp00E
NhCBUB8N1Z1wCYrzn431PEKxXvw8RwTdC9TXYXqABS5Pd3Pm5sPWLNf4UEqexJZpinf6Fu24x/GU
j6/W10KKINP4q8SjkMR7+pnlV9n8JhU/qvh3PL+ThkPBLdfNC4F632SQcfo/0LsqdRuIO6m90fl7
mubNzV6tX8bZEeWfOSPdBPZq+wzLFuZIqe8S84BcysDQOtguKNEb1ibEm0mCXQXwFCqJReryHoRv
BvX58qpJD0HgQoDrxm2c1Ta6TZH0M4D3Ss2BkZDgaBOKo7tJeFdMxuoev8iqXlv9MOj3Brod0S/4
3YoKdNSOOr+Rrg3ZG3k9mMAiIQ2dRthr/Gl/vSiOPPnUIc3PJroKE1/FDhWtk4d5uRELJ5r+9vBD
osgWx4dOu88NT88o0xCUKT2r/DGgcGXt5vza0t5RUiP96YzrRnot9aPcXosL3QsY3uEjW73AVZ44
U0CXK4r7XPNg4NOX6OjGVWg2bsv6WaFH1LIXpPCdXkoUXY+aI2Wl0+Vohqr+Koxh5ZIjSOoOb2YB
r9sCSY6yoSCFRIb9B3sPO84ZlE+AjMrNKO5HFjGwhEYNwBrfoH7n01NqeerwHGqHwvjZi0/KdDDK
H2OXYoUzMtBHqMEfphsVyIEYP5X6X+IBqbsyeIac2+X80FOvG+KNrpNevIpDvdcmzD2lGbrwDeag
4/QkC1cySCC5s4WXcCQr2YXSU9v9zMOHiOxfDp7r/AGtU01+7lQsyTytvBkseTMrby26Qbmm2GnA
xmyvif9m6EyNHVRPbf8nmR8EfYvyQqhuu+Uw4tvEpdCO9yqAz/GgJsdpeV1Gfqbq9XJvL7AFK90X
rG2nkVFkdGHYS4iXYXDsy8O+lu4H+a1M/KWQnDBBvsoLKHML2o92Tcm9uqDX2m6APE77qI3sBa1Q
0/hNuA+LQwvCAqewvvuTJfewMGEWACDpu2OwQKXaVvpOFv0k2wXdYZqelvR2Sp6zGVXB5DqsfqnL
NhcXwKc/++mvBLJGrLEYvKrqxwg8TmG3HYJUUPu4C7Qd9mCZeaXEhxyDHxjpsp9jZgCtvqZ5RgIf
UFrfiBqOBPaoXXdAr4JNXV2N2R2c8w4QC+aMsKhEEmC5uTchoCXeWMJkdKb0Rsjp7dK88YQ4tavy
pov3UeklzM2BZNBWx5igpE5p/RiRsYBfjALFcdCR1IfTKD6F+d7or0OFGwjJ6q2OJk74GLRPRgg8
8HfTviba7zjn+nB6lJ2Hgym9teHdSDdkRh2ECj/rvbK+y3MP74XNVP0F90xp7ocoFIz1fpn2ZfJG
3UARvEBeiw5teWv2t2G4L5F6EimdVcccnJpebvFcKvXaGXKM3tGGEj2eFGsPZZO+1Gx8JGP0Q2Mi
3HZDUp/g1WVslxYHvXRfUYGSAeV7scK9DSoTtNd5O/W+niQb8b3W8Kjf582jxT5EZmx9Ux26Ygjn
wMrrItRkXsZwelhQ18BxTKHnSwqU5ZDAnlfhDJqFymOn77kus9mfUi/pXZ1KBuOy2jMrP4p96LF8
iFDczTX3M12UQzcfGvlW63EL2YTZHm/XtDqIlWfSv012Ax1j9H+EWy3ENOaKJIHuTKGU3GA0A7ut
NZD3cFB+GkLHprgTMNxW65/jAOf12KVeWF/VNdWDFzVbtTx0yq6IiCZsybFaIUsbs0H/DtWRhsae
eYQSrNawa7Mn1JVSDMRb/S+q8CSp1A5bQbhS1drG0E02j4201egkjp5Y3NCfqbgqIaG4c3jVx7u8
fU3zBp3HFYD+KgUolFXc6E95f5WX21DBT3mB+3sTh3fRcNuNe3Tk9gm/Yez/iuRO4eJz/kVCslXd
mO1VJnsTbEXYqS2qtpRT1W1AGgpWod9nXMAhvVNjX+vX6qRsQu2hTzvsZFG/cqvknzbMmDxkqB2N
NFor8ygCfhH/DD3/35upoGLXPRV9TzwJN7V4yAOiBncNrmvh3G4KetYNduNW9FeUnoLlWhVf01FC
nwf9NjNyQsF0yjhypbDfjeJDHz9IvcHFSc2S/OlrLITD8jrrh+sVDIBBhZ907pLiCjg0tOUdWToq
6V1Q/yXhYgYSdW9w0jZ6faSvsBS/ZbR+tMqjky+JO6P7lSO6F+rEtr4i72aiI3BhBS9heyvK95P2
qsh3fRfaFd2VgsJPaAmTyw28pLH3ivg9pPUWoIinDE8BTqFj/NrVxwQNnO4hlVC6+tsZ911xLOj7
yeOPSf8zm9f/XG+AXlTQXNYYuJEu2kXVuGL5GDbHrP1dWz8IDBgLeVJAe5L4aoZPdI6UhcUK/CuO
rfKI7fySHOIZwttPQbpKmtjnNkvQKu0zjauehhBWmKSeSDhKf0gvMGcCufQ3CbYjNY6ggF1E0iV6
H5gNRMmtFKyZW76dtD/lEPyoW4QjuRHLeSfq0XVaqn7V7UeZDmvG7SGGLRp15DDA2oenSZEwyRuH
1nqL5pn6J5eYaYtd/1OPAbs5jWzlVxLDTtpFWEcjlmfa4TJV3LmVZlFnmppx7ANM2TcqsjWtq1nL
fDuqIbVR2hcLcljjuwx73BOBz5nWgtP74sZLszLpUWjpBm2vDi9im9FmMWg/hnBGk+WPHGfTtjUE
E2kr4ybogwcDI1UEtgxkL5to8slEI1sdhAdZHg9dZU0OntusqVeeXMuSnTLRAscY0g+CEjf0B6tJ
UKykttIeWmCFUUrtYthi8Scif8w7Gd2pBjUhk7Keqy1oQCoMSOWj+jjWLwqKf3BM7f+T6AEPYzBd
ljS8F3U30dzhbml/WMh7X2JVyF+hcnjngWPBKwB7EgiMnwEaE+pSppUumADjqrmpKk3zM3URYHwN
yhGLHXw4c0K8WFNKG8CzGNuIsk/+ZPj9OnosijHhakQHoapMdBKqlnK2Efot8p8ynD2xc5JY6nZl
0JRXk9IIz7W6SBdGyl9BICooRKRoeQ68B7R15PwB+r16j+g0fk1aGeKblMbbPpndBkbLhbH814ky
wvQIj+uqhLsFii4n60z62HMfgF+eq32zpjJdWf0pO/WIltMFQtXZZ0LJF6y+iE7I6Zh8bhEfKQb8
NVVD3ChWb9egOIPpkqXvpWVO0BMBFBdT6JfAEXTjxqjy+6yjjLAu6aqce3NYz6xqyVgcGKeAtCHo
6zqP0WCem5GOi4j0o8Y722iNlW3LRNEv7IgzdCa2BFsbHKiGAc0p8KhEbrVLB/zAWtfYyLb4zLgd
BZDWlt71V+uZbhFOoU8jo9b/Yo9AHV2JZ4as6OoJckOOWk52BFOrn43m2CiVhjhiWqD9E0dW6jE9
yp3voQ5naAk86/8uqZ0AHfQ4xit3xXAhGVe4AXwfO+zoUyBLrzLlTctpM4mWdCMlIjT/2mwVV9Jq
VEu6iAltnajDBTTs2a/94TyeoDiXAJ2nssKdKjMiIp9g7JO2ligosUwulYfvH//cYjJGJ0w7V7P7
063Vtj3Da700HQntNkc3hP1iKBo3I/Bxacwueeus3+8znwAnEEiF2opOxUtpPVAfYk2fTB0imQDM
ubbCBH/VJHtTcYi3hww52SE0uADBJtaHJFGbm2ig1/n9837FVqm4HFmYcCs6kjqnPyAO9AiHOqy2
x1FEImzGH0vE3JWkbKUkd4vQ/dHai7YL596yJhuGjhcYqgSnLiVSinF7Z+AUkpdo5YodfmxSd59m
oWD3/aBdeMZzUQnRIGzVIK2J5qlZ1tyXiSyibOfAxkGwM8roVmIpvIC7+/5lnlsILW5VM8GKwzI/
AcPFOu4vSYoLQhLmb0qmPmY0cuQ0v/t+mXNv7+MyJxdUU6pKaI6I42voxSaISo6oc6q0SmOYJd8v
dQZeBdNPZI+AHDMgVH/en6OeF3WvomBVqYgGJjPC1lJVXAo54rldaJomHwkc1+or9nmZZMlhQ4Uk
KYss2AvpoY42bY0msRbgsqmSt9Q7TR9/ChxA3LZ2QTBfxbl5t4TLDVzTV6mPPYzz9lbXe3VBbSQk
W42Z4Jjfhab5aIqFpwbLvq76N216kMiw4wR8lea1MkQSFekX1LpVesyopsO2psUD4mggQ49Ghl+z
x07eDEbjr1aFEpZf+gQbwKK8HLYjip+j7rflA3NP6rKHzjAYuoNIkStXGwFF6LcrKCecb4bssdF0
F9aVo2bKnZAfFekgISInBjApkRekxIysm0lCOw67kdlpEiBiyaFtMkAPjBtXceq3NruNo8aeysqd
qF/0qt8pwSGhZx3MkaPQpBUpqkuRGdwuT9JtXA/YPkPbiXvBFtrMx1nkoAzXXHb+xCRWpicRN80D
DiRPDbgVSxMeBmW4KjFZ/X4znZEjAQdoAV0RIcVKX8TwtahXIlwfLYh86Ettk1cUgBzF1/bMYQ94
LjmXWG9nWA06V7aJQ4iCHiXigJ83VmDOhSJ1TGbUu+oKbMemxyR1k/rpLr8dH4BXXNrKX3fy5wVP
kjpDCJK6FVkQwvNOtbsHc94LgNwo93J7susdNHZfGN+06sf4cmn1r4GBxXGyWZ17yMJP3csGFFGA
fxomupyp7gcTJfDYST8TUdF2cTT8+v5zfo12n1c7iQ0Ssj9TJ1vkyeH1rLYozNDf6Kx/nbmuq6Ce
h3kCQnLmSUkRTWWDoAPP1MeitRWmZXG6BtxPRhi5kGydAf/iublawGGdgE3lP7vpw21MWT+YcdWb
TlMFJh3fBJVZvAoYIjaolnaLhAeuOAFb0WbxPi3CcTt06AhrKppuqCOknjUjm1wZavr8r181HHXw
9cj4wLg9vcGwlihMa+KHDS2CXAOHHM39ovKJ/tqF931mA7MUdzJYYaSDToVSwjESWhpAnMtsxbvp
7UOjB0xt0xylpWnl8pVv3z/cudduaqgeQMWXuYJV5fMhLYRSGy30kuErDE5/nWJyoG5AL2w6V4NG
SVPXBU53ISmQv15t+qdV1z//8LG1elZzMWHV1dau3Zt4rtxbP+m72Aiddm4L0rbeMJP1ytvSyd5R
5NuUP8obivfuQtCQ15T6cxaI4ytQaRxRJXKw0yiVtGMmDIauMzrYSN57S3dkU9uCPdAU3jC+9RDi
DjZPe3mb+eNdlVza92tQ+rK+TnKEQA3+iqf48Dhq4bWa4/oBRldyYhf4o+pgduV2fnBvPV743mfC
lAnX5f8ud2ruA+OrFZQEq6/kynqowHc4hVc+VVvGrM12sk2k3jfgwG7kC8TksxvNwEoSAVVeOHn3
509eW82Ya8hUE5xnV2eGRh9/g5TdsXFHhzu1DDz00C9stDO3Hot9WPWkKE4MUJhzhSVftAv8dEtX
FCm/DbNyF0uzTfAioDR4Yc3zO+rDmiexGYjePOkGTyr7JlinTeHM5ClusFsZ5kwjnyoWV2zpqXzL
ndBbLlkrnrkbPjwzHJTPb3pU9LbUlBhH4eU9yIzNALs5x3Dkwk5aX93Jxv3HhYotq2nyF6p5VMvm
MtWA8uVkj7+H9RB6QGJQCVCupG1Q2Mg7xXYiP85OZ192qTyjUoMagalSJ6o6IjXGSQiZugYRIMhK
hBCM4raICdrybvR0TzxcMkE9U5Z/Xmt94x/CVdCZZj6gtcYZba5mt/2Hl6I+Wn7pzC+XEokzJ8Wg
UQQHV0Twhn/1ZP8EuRGIwaKvHP7sFjCsn/v4hfjTvt7lXnKMHy6tKH+9d9a0ZbV6JTOEa3vyLsOh
t/KMC9CJimrb6RHqsvgdUoOLSX5Y+uldmwovCgY7wdoEhNCuqZizmaPdg8XqdIZE2K8pCJ3SJNjM
yWMjDI4wPvZNaU8NJhZAeKb6b1C+RMUlQteZn86PNsgYqKDp5p0ccEURcyGl6wSFIbRnlARzZPot
zFvi8bZtg+2FTX9mOVIT+hO8KgOhq5MoFmaZVYcpiuU1fs+SF25Hf/0+lst7+WVugk3uAL/OfO3f
X1MmnSiINiKHTUUH+PMWNMMqs1DO1p15D5zKxuPaqY/mjo4ixhIbw1fc1EF1C67A1UpRvhhI1y3w
+bR/Xv9ki/RKgZNLyvorr3FxFKc9Ci6ckEfJBrh0ZCroX3jV6xOdrkg6SGEqoeCMa9jnJ1bFWslI
WVDFeuhdPD22WEnQoa6d1e+Yx05sJP+/X/Pr5WgqH5b8p8X+4ZyLYhqELeNgR42Qp64IoowAqlUS
oWEgX+vKBU7l194mYs4ynxPJKfpdorkmBx8WHIYasXiF0UYrZCNZfFRrR7lKxNtxjtI3pQlUEwQJ
OhsABoXQK0xl6uHPqPpeQcbYmTMFWU42hvlWxSIuCJKW1VTpWDn92zez/lB2wCo5g/ujchKTSnHq
K0tkUKmL8COK/Ci0AXyA4xiM+++/wdfwx1Jrcx6HOCzipNNGThIvqpAgkuWGz9Or4q3m5qGrgtW1
zZvoIP2J3i/Fvy+f/WTFk6+Q4XOZKxx3dwQimWg/KsBuUvtDxLTk+2f7cohOPvfJIQ6opYo+0lXX
KKdtmohum759v8LXzPqfJfBZkGlumuqXplG+MANAPgNcPNZHwl2Xv+XA7HDNwC/qRg/BwLYv2QrC
zt5G8JhFnhxyJtaliIAwSrWKyCybjk9HTh4ohjuYOZgMTOrSHwoQ3O9/7ddLfP21OvRVBPXJvU+T
wkmt8rIdNNXt89zVVWEfLXj+iCXAPGBxFfQOKT4gjOlnFrZCefavhRdO1j+5PcIoGQett+itO8wT
r/EV9n8Zd3hQOzF5oX6pB7N2PD6FtHU5RNcQslCxRT6VDUgX+mlVJ7PR9tUO4MgxvCp37GyywIsB
ez2R36xlnIRPcRKKlp2wPlq1AyNuvNJxI+FO/wR0u7KN6ORe8Uf+2RFLAUlcSIK/Nn/WR/0QME4u
SssKk8ZcH3Xw6h9oZ6MYle7MzewwZHUuN5u+5Lwny518yKAXOzUj0rrBUPpD1/vlpHr6fMnPWjr3
Vj8Gp5MTLKhpaoy0P3isGVnrB3ATkAM2tJvc0NV3+DEhe1M76aPoAGC/fA1rZ2IVA0uR+5BeOv2m
k3sYqYtRwtREd6ehiYFKqAAK6ta8rhStcI0i6ew6sWJYPGkT2mNWpoe8535RWvo2mylPcAHLJCVr
cU0B9C+lppLCVuuFp6Vqq+dZ16ffgdaJV72hCJ4xjcSOivHFdZ3XSNqh+ggO2TKwv4mz5qabDeUg
dYMMWi2NIDGuhRaAZS/uoVUwQezfQAFZNGlLivwQcIyaJtK2Fhj456mc7mfNTDxjyYBgCguYVW6X
Cmgnmu/pLDa7caabGuZt59ZyI7yHRDK3ChvraKUlesM9xIhBnNpdMw3yqyTkwW4e0vZJncL02Sim
9MmqjMCTjbhCeicIsvLaCAesbBn37IwyC/aIWKUkFhYyHq6hNZMIyiwwYRbOgeHN/Tzf6nXdbZmB
deG2U82m9uIRtfKAJ39p5GU4xlMul0hGmctVN2o9TCnBBMkWd911Js6gvWMDQIZkjMLgpxNmAkvb
KyqyP6lo7NR5CY9ZEEEIaJYmhVucaK/N9EuJ5GaXIYxEGi43gLiyw9zIgGfGAg6t2cqNzPBBLp/7
2cIESzTkxC1qCbxyLoPr1coJJf2px2jd7oK5hjVVRuJ1OVgiFI88454LAFeOU4NVSysShe1QYcYO
YC9cErDQdXqoEyWH6RjPXoeLkJuH6bhFkr3f1XJk3jeZPPhliKOfZk7avjVnlPg7awSUEq70A0HH
uKcxTBcbrfx3lfWIl8jJeDMKRjHA4E1GbDYjzTemCfe1CFyJgwc3+MFq6foboY1TH9Ye4uVz0UBF
GTDe2DCU05+1sg6eyMJFWL3zLHeAW6Sywz1ANV/kNGwMO1kiqfYFZrcveRLLD/FUGpeqgDWanMRW
DqEKcABzEQOt1JO0LY5RtknE9VitIF4YcQUBYG1fARavZjsFvIxDxH5ym035H7Q1zuQRn9Y/CQJ6
2wRmErD+OBpuYPyY8n8tvE1x8/EJTypeo+6o7HvINU2d9NsxCOFxzxkT+Bw+gTRlEkN/+IqtFl9y
+/habLO0BFACGxD6cUgXf365mOWpYUk4cyevu1Ld2BVcsaAhudiIk/pjdeFSPvcuPy63BtwPKXg9
dMhwByyHY8xtqEORA5k/Xkp01h1xumM+rnJyHRZTNbZhrPLF7OV1csBXbyFZvE326CSH8qa/tEMv
rXdyH8bQ+UBM8VSjLe+7HT7LKByu/cxo2/jF8VK28U9n+rvnO6kPBJAIbb+up/r5dbZLHhfHWvGw
ug8P7H7+0a45vJPvmmvYAbv2iutxD/f4CDxug6GTnTslNra/xMOl3P7cjf1xO53mQapSiSrEUUos
Fx+/0c1+r79lCjfJTbidr0tq98ZlZGhyYP+E9D+dCznuhU9hnIzBclVhaPzPp2g2TPboik0bhgl2
g22gL29guvwHecKFXW2clDTRWOt5kMnr9zD38zVUNsd6H0m+QCU7kKQv55uXHnP98w/nqLLCwEiU
dQfcAY526rvEw5ESA0SXnO9VxL3lwsE9Vzx/+rInUXBY5iaV55E8+m8BnnRLi8pDqY2uROda++rv
4nJbexcz2/XVfbPVjZP4JBRmrQGL1NwFL8kJs8+q/TUMKlYa3aZWXrIO6cUICsHfKXkXEGv4fjut
geK71U/CFQXzkmXr6hYT6QCUYd7eKdLrHCNKeUl878to5HMkPkUU4jVk5nXKWoVAk76S3J6EJgVB
XTANw0O4S46qOGGvebFQWt/hd095Er6WfAmMumFl7eG1wuv8UDilX/5iPtH7maul7sO4uTivvvRh
T2JYkFPr1uvFM3gKuFCMPr35lqaMv3oTaOG2vlB9Xjij5kmFNpi1GVJEgWvNn6bopjEugRzPLqCi
PITWuCF/8atbZNQVNObP7gyTVIUVx1Dt+914rlnDVPt/lzg5g5MFbm+OdD4UKZC+731Q8466adz4
trPB0TumfWHFs3Hmw4onx6+sxbwRc27S4hWM8D7fl9igM7FcbMFv7v6DQcPZvfhhwZMTN5hpW40B
Cw6/jM3i6H9C17he56NE7y3XqX0ZyXCuyPv4Vk+yBUspkQA1yb7CWnWm/C/uVJBy7jXr9//nyzw5
ZxQ8k9wEmuamz2tS0h/jO8yQN+scsLkfni4pT57rCgBtYQII7FZS0Rn9fElISqfEWdvJpCWiXYKQ
8IPdLx352A2+kTeXxTzPfTsGG2iYgyoEm3HyfMnQ6EvS03Crw/hoID0yi/OrqmqXepbnQsfHdU5C
R2fMc4wNB8MaV/L6+9gdtsYTfFQ/9xRhc2l8fm57fFjt1C9iMhB/CPAWcIuyw1ldg8ZTpr+Fsr+p
gsH7L7bIx8VO0pcmyFhPXB/tr+lb3nIoDpNd0T6S7PWEX5LNO5v+f1xvfdUf8gijz8ymRbWM9i/1
3w/gB66BLrErerIzQ8G9FMHOXXIf1zvJW8TWFBD64mUqqenHs3mopfT3uHQ+KoGwfnXpKHXBq1rP
D7VqPv43L1dH3nXtCRLqT/anOGKDB8JTcSFIjjZgtCO+uHYoYIxj+Sb2UJeyUXX9F09vVtCm/2/F
k51aDCWOhmOsuBotjTsxwyUtjMt2F096chP3xegMSVnRG0AwJrCggypqU2BFnvWy3xc9+ltzJAy4
JFf4yKSKurUms3xd4l47lHKXPBvYfL5ocab/KcoyE71QFTFTnMdyop0AbOq+MuFZ0B6dDpMydvdC
Dke+7Autssu+Q/xF6BEByIw02/SpOhyqql8OZllXT1FU9ses70AmVlpz20l1+CeOKgDvMvrB3DRF
zRWn5OLWFLo43eABW921jC2Q7MiK38Hc5BcSpK/nUEPh1jBx1tEURdZOtk5V1QaEoUVy1a706yCL
96MeT4xIxMoZJMH9frPIXz8dy/0zotXodir6Sb4QY+IxaExn3OAIPLNtvQlrymeIfIuTu7WPetWu
AVkAD6xzjfv1Cm536evY2/Qihr+Kjb0cDMzt97/q7Dv48KNOwsMIS6BPh0GG1mceFwRqprn8meYJ
jQPrwgv4Z+L3ee9+fgEnoUEy+iFkQqa4Zv8rHBR0KtAamxK7SUw7H3NPm48LGj6anu2+f8ividTn
hU8+9NCKyVxmuHCi07xRrb0aXhgEnn2LsgTthakXOtcnb9Fc9FqfFhQNFyXZlg12lsF4IxvT0TSq
/+ZZPix18hKTPkmnTuoRoo3uGvFJRHfl+5f1tULhZX1Y4ORlIQiRWo3CHV8j0IGMxTQ8J91LIhHS
svbCxfv1SKzYeXN1BlJ1XVdOjoShFmpflhyJbrA2cfabfiUUbfC/w2OlvylW7H//bGfziQ/rnXyn
stKDZo5WsYfJALgLZjo7dMbz94ucTarReqexqIOZF08BIDOk0FEvW7bbBuru7Mj7/2HuvJYjx65t
+ysn9I4+8ObEkR4ApGPSFVmWL4jqKha82/D4+jvA7qtmgimmdJ9uKNSKFou1gY1t15prTO06vMq+
WIBDHiD9HfK7S8DQ8yezf7aprEVDWpEGqR3QJgGq7exHntRvAx8kJOI357Po/IuimreTim/3qsVV
X6KMboJJa4nwfS7d0pVcDdAAQqnDcq4GnXdhWL4oQVarh4LuDAIrey11Aqv25DxvE5IFGhaoC2kp
vo3DLQTKzXJfUabNSL7RW2R3/QNBmS1QjPe/qnZmXhDRVB1UfiiWcMM7PdhkVp52ZgJxxBnG/qlu
BQDYRrHEV8Muy2M/NMDy8nJE6h+rEqu6NbYDzLRp7juyEoV6KBJH/DCcgm3bmbrGJcgOGa6oq5gT
g2xttSpyHoQJLNxVuqi9mzScY4XIyTP00EhMrDCBEwbyNlVyXDyFxfsnQ3ZbSyBJcU0vNo3RzRs1
BH6PDDDpCjcqcw173pnaz6F1PsNaa1Pv/X55OwxOl4vl56/Oe0JLhoYNRNt00bgZG5uYdrN9v4lL
q+syq181QXxiHE2HsZ0AA+2qzu3NAzUeXq4UF1o6N8hOFr/lUV41leH8LCX9qG2Sa3Fdm668YU86
1k89+U9QgupW2+hfDC/8evlod+bkDPye3CBae4v6yXXqnzISuWmHTCNwTk0PRehksxPLHbYUFu8j
AKEXFsMzA/p1e+tiNcmsm1ixK4hMAe4q+DpOFNNXquxn5mPdjhd2/7dL78nbradvhXVHpdd8RAW4
Z1OWG5KgrhNM/vtj5XwvUuC4aIFt8o3LW7/6gqldYhKvJdpG2lcH7XohUBfHZRUMjpejpmdfCo0T
5Y2WDDF8tRlPbUsOq8GHpR/yfVVASog2iVz9P0wxPIH+2cpqRy6sSCpr8q2bVNEVsGgwIZK5nS+N
/eVh3yywfy1wa8EWgRIQGkO7RNoJJphuse33826Rukb4mFxk3p/7UohyUMUtVoU2Lp+nX6qMMv5j
JmyTd+LQPUVb6SVLVN+PZN4vbh9v74kUVS+HDDZl9pG1s1IHrLkUpaYyLuzdsh/baDcYE/6lK9q/
eK+/WlqtIfaoTf3UdYtyY9hgR+QTtqOMG5Ff6Zu/mw8XBvyZMaiQbdOXEkSEtOszVJdJhpiA4Gzk
Hc2ZLutjsm2P84fRmz+Lh/nTYvGlfHu/1eUd3oyVV42uNmM0bx3ls8Q+Nevn3EKl2DbKs8D/5v1m
Lr3ban5pidI06si7cXlyFQHv9lOTXHiVMxsY/Wct5QNLVeX6tFYpJVXyJYxJC+957CoBN03Q6d5/
kfcbQR98OtaLtmgGZTFFmhNrG6v4uZPcvlTwfH7k/fNVWJFOW5nryZTSsFA3xY8lGmHtww2gMMcd
N/+OhPvsx0GiTXENDp+2vNr5tQi/kVHFEqOOprtRBb/DhrwrtfnCJWE5WL0Za6/aWa0TeVq3rHsS
e/KhvtWO7R6Yz+7fyLme2Q8RT//1Pqt5K3WZqEfGMDm38hYN9XH8mG7GY7xbwqlj7MnYsGUbmHCH
98fGpfdb7ViWotZUCdGPyQG31l2/Fxv847eXmjkj1mMFfPV+y2Xs1c7Y2VqvZZzoX64lugco8NNS
ooPy+PFSFPDc0FjMDXGVhJuAyPe0qaGqsn5ECL2xoB5NoLlS43kYfr7fbxcaeZMZluNGI8iubipy
z1oMdZ2ShbGS/febOdtvr15mnQAu6w71jVn+ERzWn4FsHIN9eai3CTZfF8bCxcZWK55i5KimB16q
uI73mb9I07EUduHk7esLoZ8z91QkXFziqCOHBUGQ/fQrJc6kSY3M7XvcUl3be/INOUHXdLOY0LB0
Nd5cDg+/vfCfNrlaoRy0z1040qSR6nBPP8/Gfmx/SQ20QSCzyccLn245Ga2XjtdvuOrNsYFU1FK0
uGm38S2ELAoxIJJulzON8C5v/W8ZLgtW41WPrk5qjWlGaZaEJtCbHBe2tp5tane0Sfs52GHzQRkc
tEb1hFWDyA3wiRClUZc1kOOdZiJJRDFf4E9OOHpmr1Y5+O2s/l3vF7hbmZQLpooCw9LFqja7Cksl
/6BUWoX9SBvp6sGma/ILOc4zc4wIhq5REWtx9bZXa8aM1DAetUDZFFPzfbakh3qQP1l1cWEqnzlO
nDSzWi/6PgzCsmPUq9XsZdl3uwOuLN3OanhhHz4TJ+G6+tcLrevnGDyjnVWNsemulsOZHd5l23QH
bAltxWzdAi/bXRiDyxhbjcGTFldDviEMXsmLgCWZbheZWXEX+d23VBzKw7hLt5dkFWd2sZPmVkNe
KxytB6qkbZogyB8MSVEfgnCaHgyz0u8dYac30ihJF77fmUZPxr1+upKY0dCZ6jLPLP2XHj3Hw10m
gdedGk9gOPB+h6rn9kvHIN1iy4t2b83+mYKZ6ImOiabwzQ1kyccKntMvZat75RXi0E+IGlkzA1e5
EeRhLBJQy+m75+Lpqn55N+0v5bS1M59Yef1Eq2mvzZY+RqOyLKTD58jLtvkmTe9Ne5N/wt5C4RhW
/I4xiOfcQEL0Sx+95lY8dV/GG4wkxRXYhBvb3pbg0X9KF0qSzy/yr3pr9WmCAkJ83/Bs9k34EB+L
7cINUJ70e+tm8WBU9/iOvP+BzsX5T7pjdWDDcqiOW3AVCCOi4FYTqfSjLPIGFSobERYGkQC6KeEO
gM4UaoQa/NBCQ7lQsHpmlJzMg9U3yVNLVKkYON2EaokvXd5XrjH2oe5lpDmuRqMN77CaLW4JgRAv
a7IAgPb7HXFms+MR/sovrffXyZbM2Zg49IuDFGPLUAA4h4iaQkJ26nojgYp9v8Uz8/CkxdVaY8vg
Z0IqHWEoNjdCfJPrZCPbBcizaBtnxYX3u9TaaqmpZFbtauDmZLiO1WIHQ6lC4hVt6cEp9t9/s3Mb
0esYyGoYV1XQNkLU6iargUEOAW5NaCrYQt9v5m3xLxWbhCPACVFRTiRudQmwJC0TaJyJo18ZH3Ft
2Cq+2GaHJUWXPJqJa31yWEzkbXKk0FrsLu4W58YMVa8IHlA9UK+1+oJNCB7FkMcljj9sGq4hKrWK
RNW9H9jgsEnBToXQQtCi/RrfXQpdnPugrxtffVArdaZZn1W24TZEZK5cDTMw/ynxC6uiPjTcvN/Z
53b9182tpqiUG21TVuSyVTOQbgR6cCCR0kPf6tHdVJfKpaVwefy/dmKiFTCMdMNAkmzqwBnWsm9j
ENIUSADBWn/etodm1x8hnW5Avn64XNGyOsm/bW01Yi27SlRnAmhk2rlxt9SGfho5yO2duHTcOtfs
T5rVZpu61cEjOBU/TUR3X2vC+PB+N58OqT8exKCGQMb4ViHOturmcRB5SXmC7Q/hTSDHWz2vAOS4
Db4XSUZ9gAguTKLTufpng0weyyRNowMzPD0NRKIyKZQDfNRFlg2HeKqvTa36phcX2XJLH66/KLFy
8G4k2vQ3JrWFPFl5rwOzE3FnEjGPi3FbztiDFLEBYD0CltvrZYrbS9V5TdGHB4EZ/bGNYui8eDC5
CtA9zwSpvn+/z891AWqI5ZEUg+K41TKSAJmq9TBFZq+GCRjrxgTB24L57KAhvd/U6Sz6o7eXbAGr
he0s7LXT3lZCRS7rugcEEcTdJzNLE3CbJWGszCrxoGklx/qPdBMvLRo6OQqYI1RPEDE+bRHzooRi
UhhaOOcanXCR8VJr+LsTX7h8nPm6BtAjaJJUkcI2WY0jQ2ucGNtCrL+76F7Wkb1XF13pz6wJDFL0
NBT0yTanxtN3SWy1wqPLVsAQKFv5BmO3nkNjeVC8+bnYzffvf6uXOtvVgMVfnduUYSkg1dYFk5kU
K5ikFg7Yb1s8qhGngj4YpevSDLFtCwznLqidltLNsho2MSUN3syd+bqvA/VDWuP/XlAbvKO8wzpE
RWKhAhqnLRmrxdzDhrTfiGnX61p9kMOx20YpxFJTsoe7IlLDa8nWm2Mz9AMFUSlW7K0lAfHAmYrM
I/Z1Vo+X3TBLH4dCr5+q2LKuy6Z+bohOAYtf5s40TdzQ8uzCwrw6P9ssEtDsdELY5L4MDYDB6UcY
EsmIw1pyNkVgb2YEGlLMyJUkgYFG/qAX8oc55a40dTjkEEV3QILVzXExbYYDuuuVcuPEeC5wwLEx
YqiSwted9Ic9plgtxFeBaR4rDBQpVaXErXYdiv768tY0crcrZ88SNT4O5eH9L71edJdXss2lBocP
rSov54xXwTYb10iLCKkOidkGgRT5RgKnte3dzsAA7Yt+UbaxCv4unUgIFsAqEiJURhBxTjvRqKOu
tYpJ4uSiXlGaTPZw+glzeaPu7Vtp+/7rrReddWPLSeLV60XhPDPKI+y7ROoJwf1Zqf22jfwGJf37
Ta2X0j+achbKDwSnN2t8pAvZ6VQGx5heN30Ox/yx1YwLi+gqLrD0HgkAzJGJhFG7/iaTN1pBKGJH
pvc4d4V73FCQtmKw4ymefh3faReGx8X2VqcDhTK7ss2Wr0V7eAreLLdU8DJesreeL0emTm9Db19v
NcNg9ygpbD6J2Ha4b27inbFTfZyENu9/q1VNx9t2VoOwa1RYqyrtENfa6rUJd53iIAjawTS6pVrt
m7q+yQQr1Vh4BWGQubialWTHTr0TM1S+ixNxdRt9+0irocpqGlRj/fLq8T6/ivzeTQ/69rIG5yXT
9npxX4+hZU14NSm6wMmrsOGbUoCgecZB+GPkE57eChxnb3C2yfzIH+4xGvLsrf17dSsDbTo2KHFl
fwFxDAeM5baXyE2r2q63HbDarmU9KmN9WRjkq/G+2cxbY8uDbMNngFk+S2Lifuyv8TbdxDvTxfdy
Y1wNH8HReYkHIcblzno77i7rHc6skAbyIQf+D/FFlv7T3uo7oqHVIHRCwQUFoI9DTRn79NhhcaIB
SMHZ5cLYXLby089zususplzcTX1hDBhLyJj4wcIZrAlNq5QY1dWS9/6qZ4GJNyIZhV+DHuifK1O3
Cjccs2ZfWsHw+PI4//1j/J/wGaxZNoVl0fzjf/n3H2U1QX+M2tW//uOuei4eW/H83N58r/53+dV/
/tHTX/zHTfxDlE35q13/qZNf4u//s33/e/v95F82RRu304fuWUwPz02XtS8N8KTLn/x3f/hfzy9/
y8epev77336g6m2Xvw19cfG3P390+Pn3vy3Clf9+/df/+bPb7zm/5vFPUb79jefvTfv3vynmb+So
EPovbCighYvz9fC8/MT+DVzPkr1/AWOYMCn/9l9FKdqIX9J+k0HGIs0i2sIpYjmQNqiNlx/9xokY
cQGnY3M5spK8+b9PdvKJ/vpk/1V0+X0ZF23z97/9IUj8awy9aLy1RcdiLTstAIjVYkJNdDE5g7qV
BxgoPh4iSoLJTaFQ7q3bUcMVxJwLHLDUDDMwx2wxj0p1K9Mph87MuzTIchwUkkrOPUTPJocRbBa0
icryxIAM1dlz9Euq4ex7s41aIUbC3VPMmupp1D9gF54pm0Evy+C2oeFM9ZKx4QbtWUMcT8JtRERE
we/luf2FZqRqr4WURONxhsNDrC/RRmsvcQvSrmJQu5Wf6+MwfUwxNDMLN5iV0npSKaInRxLMOahP
wMdwlU3mCZ6HihVCSWCkW0+LmUD8YMohDpJz0M/ZFdT58HvtSIbyVSUHXd5MJg6TBzWex+gT6W4B
0RPzYx0Ht1SXMOFuy8YCyZOyXLqiTfQCQODEWfQxGFPKTiW7lBU/qBq0c3ImawEKaDmtrOOA6jLc
xrZdITgb+uDHAIjdRK1dJwXGtV1egL6X4tnqvky1ndb73krqGZ828PCLzawA/v88hJOENaIqnKI9
hl0/FHdmGkJ6i6tc6zE2nCuMgDIlcYMuNGXfDBQ5hIhVa4MCKbZQpeKQy8ANbiS9qBEmjDp3+LQp
TU1g65oAgK05TlTfnTzPx6so79sJr5FcD26sNK3DCBSKaZexb0+KMX1Twzibrm32zex6qLVm2LUJ
ZKGfejzUBYbTVmWSaZxCW6k/xJqW4eZYUJKKz1YZNNQh60gPP4zRjGllkIj8Z1aZM155lpyMNZpq
MNXfJjXE/bYKRiv3hd7Yw+005yHHYCGXOB/blRH+iIiNfpGKHuBu0gaFeZvEUZB5uagxj5mnCM+P
dEhK8YC776h4DpUlhMMcqQn9WlsCjVbecqPuxrQ2sfy2y2GTm6UZXSu9MuduNITmB3ztpeBphGrX
bu1crz/JFdW911Ay4QYnJLTYgCpLDTZSVgYVCZlScby5nVLjAMy0+DKZ00AiPtTx1xDKEGA3hktq
eiyE3OGuFsM90zyKa0y5ODT8D8ffxrHHTRyXcYJrSu/gu1dqQuk+lHaYfNYKS7RbxWls2dWL5YyS
kwULD/aUWpgKz/wZNzOGKfYGtXT4Z6dr5U3gqFkKpn8M7tJumnF3TnnHeztAiuMacjwbB0utps50
paYHvOApjYNruZg1R/6lTEYMDwMNeefXJdTW0GvGQcd0UMobje8C6e04tRx6d2PeqbM7o1XG1azM
FXNnxHYWH6JGwdEKE55G46I4ytNHIPtU8+dCD0qsmYUaYX8b29gHJWGS/nB6LYXeKySESJFm5IyB
2K5nr1OUOsOlSClwCtQZ5AhGjR67UTDN2fzT0aUIW9+umZpmI0UYyu+HqCqG+9FwzGnTxUquHCan
CMwPEiUTUASH2tEIaCFM8St5ntT7tGor/UjpqRUfAqsVqt8EzfC1M0tL9lOVNcqrInXUj1LfSh/F
FALhlojLlolrZ1346PAXF0cpVML20FuFonrFEBYsI9U8StY3c3RMVK9iVK1NpWYZ7lAYJ0RAj+wh
/lE0IfW1epZCRrdjqZtwVVRSy5NmDLO9RKsGPvdsmcm+zfR68MGI4leqF4Uh/HYe89/lIjMZiqlh
WQxfJqkbSaPauYx5uG1hmSXjFRdNStFtiFNJHTBOtE7Cv1gkBZLr2VLKj41DEnqnaMX0K8nGnOJ1
NSjumtzhV8w8zxJc/3LW3CwuAWMTpmiwaKUEAku1eWq1m9gZSA/XUimCrRIGQXTItDF1Phf8kepz
owR4JYV6NbP64Sog302MUBX5KBW4G1tOMEpxyzCwu22aobfzBlPrUhAhRnDMpLmL603qzLOJe9I4
Zbs5S+sMlXqVSKgPkO6NV3Od4B9czAMxcX1OzBZ7razuvd7opXxvdcKSDgkY/uRYpwoeU72l9/mN
OhQapdV2X6tt7IKq0fHNgzYY7VrFGT8P+Sxfw0nTO38KVQeePPfa+DbkCi/5wdDzf0upqrk4F8SZ
58Rts4Vvo/IXJjNYMXNswWFlSOzdIJ5SjIhYO2GllIvJVp4pSrIPOF3m7DaOeR1ZDbC7HHtBVZqi
bRGU8j6JpRAz5LZbWCpsDBMbyCYVPE+Y1eVVndILpipJx67KGt8a8EyAZbywOHvlMTGK4dfY5/VX
yUwR9xuR9NQHcnJTVwFW7HY14Qxq6QIWS2QryVMudf0hDHJ5MxZ5dEUmtf4WWHm46bH1/pBgUnG0
czNggaaQzfaLXHY4GKTdsxYiJahjXfYToeLdVTvT1oiS7HZIm+iz1ap5fqUaBb7OAceOW72Pcbvt
5Aqva0HEcO+0reNsTLXFSW1OtO9zoeeWO3V2f9d0gXZHpV7NMamPv5ttiAmlrP2Mq/ArRVjZroyC
ctukDHFVVZ1vZMeyBz1wrNuyVlNjnxjth1ojRm+Kfv7RJG0+uEI49taKuuo6r3rF2ebZrD+IQpgH
zqPU+oRNbPweZz0eq0gicjTHZr3pDH3at6GMUaIVYH7SBOYm7Y3UzxQ9uTJNtfEkIBD3kgJBxxPt
KD8Drwl2UgTSJy0K5XeUEfVVr3TFPhF9JWH1qJt7SQ30Q1dXta/ZA/ashoUrGRxhGDzs2fsotCYF
y9Suusk4JsAv7nKgF4M67eTSlr8WmBx9KGwJO+WiG6ebjDAvdnl9wu1JFgJhvQKvUasQ18lD2PMu
Sq4/hH1hMrk6s/+oJpLlj3oCOjNqOlPBjqqO7xH3s6JmBPm/Ncx6nBgNXI+mvHW8iBolNA/BaG4o
ijEcN1VEkW4iQVLAliW+q+Ukd8ChkoNUTfoeGptwEZhEW2ac486ayZYQ1eYns+2yrVX25T5A3O0X
MmAmXin7KJnCerQCh7NWXTsplTZJnynuOIe4TiW6Wu+1CmOxXqg2G36s978I8sz3SVPNh7hy9G2x
8J28JjOUK3NWQqzmeknClq9TMY3LR9w3pdjcORXzpOxkcWzHOWCZ76xuI/VFey2Lmro+rc0JfoWW
On0qFEl8wuEJyWrBbWpTWFZ5F/Shxo05GhxqpoXc+EaKO3bKSmf5VqKPGI4G0oh1VtyrrmJh9vvc
4WeDmKY1qbAJSCttq1nJId6osYg/T5DUAhBfSVJiJ425XbDPwik9xHLfs+vPQ0s+b+xxIWzyHi/5
0RFfSTQWFRsF5nRKVeolvlA6s0wjUBq7oWimn73UNvetPmk3qRlr84MJeJIDpGqD5p/aPt3EoaQf
pFpgVgUXvH4aCiX/EeVd0nuc8QBJ5aop+Y2MlV3eW87npjDmXRIY5X1Hr3tljaH7PISki4lefHWC
VH6k7DPD2Vya9pB3lF+Wzt3Ui2dZeRI2br6zrg1fp7DqH+fIcLThIc5jUfoJL/BTUyXjpqrQoR4C
vZ/vlXm4aqtWrjecNePnTKu7Z7sMpPLX3OC44uv6KJIbgsgoj73Bzsz0oUusqN8YiVImn+t+bvNr
MQ9l92PSI1Xep0bTSvir563YMEIk+2NQJ0FzKOKqrH1T7WfLbQoJk1/NdOzIq6Ro+ohHWVgVH6M+
Mm0/ns2Wq4xj18muGHOzeVJGrWHe5Fm+b8xqhKcd9doxBqXJfQRhw8c8TdXf8Zibsd3j8LPrTKym
WKOppp4bJpRb9IrSecocjBXnOMnwcT8y4XCGRRizykTTkzJL0rPdNzm7OCp74nGtIT3njgEPLe/r
kbx5xy8+6K0s1O9Wbahy4I6Ud3IKn0vLGj+xiNc5FGjMPi5EPl/KB17fNgmhUmSPLBhPIZkU1ypq
FwVBJcdB5uu7+jaLjrNMNAntmPlZx/gdWgniwNqXt8av+ieZxGS4DhEZHCmgvRA6Wdp58xy2pRgG
z0BQe5UkqUcpGmdcvk10vmHpAmJz1f/Q/4rKruVlXzXC/f519EyJtFkXKXjYiA9kLPSZ+r4JrT/C
LidRl9dX+NOc0ttW1kGgQmiUgtZ+LO6L4BiMz69iGX9GDF7/9Zd6avn5qxBgNBoNN6vah9UptZ+j
4U7uPr/fwhIWW30LUjlEwnEZIIu9LjWtO43S7VqAYbevtH2603YUiV3WIZwGy1766aSZJW/2+kVC
KwwhH8GwNrZj5C5CcvCtexCil1PlZ74JMDZZ1V/Kdt5U1oE2pApUzgD2NhOJsfBJdRCTv99tq8qu
5YVsGsEHTEGvDpdsJcaxk6hS1Srzm03ykf3lsXtIr6RNJdC72m74LXrQvHyb3RRf6y/vt/x2SNAw
Vh6LepLwy3ryBGHApQnvZ5tNyjWd8UtZYIbdBsqFgfG2FwG5yzbuAAuNlXKQ0y+mwSG0Obf6oAFd
R8/cDMOv99/k7dA7bWEV3J8buTIJO7EccfK6Sskh6Nt/I4dwmpL940sZCrpxVUUiTmDv9EXavBqT
nGaWzIjim4DhcfDeWzuwjhvjQkJ2lR34szFVxbtEWSSuL1Wfr8Z5Gitm376804QcNL7SD0tm5D9m
0P/ZkGa+hCFVUnRL575qKEgSK0n5PAs5JTxyCox8cAeoyIunyzNq+RKniwSL9BJdh2tAaH1dBGdy
4XDSkRNqvTexhhyq+WOaqT/C6hJA6O3gJle24H8VCgeIsq52hmBQ4jIyY1+ZK669szk29c6yh270
p9nCZO/9AfhSErZ6L1gFuo4Rj8oRZq3gARGLbWmf+kthdZ7tFy6t6Q/2rjpafLV4y/Vaur+kijqz
dDgYIbEcLi4JcONXQd9xHlt0fIWfHTBkdbtn4peSvtNua3/2puvW6z9RzwO8YnrQ7pXD+698roPt
JamLDAJ1h75qWydfzj2XYZNUAbfAcTrW5Euw/lXEpc59u4DwmtjZESuXKXReSyFGp9Ire+DidUhH
f/YVysjUnv5dZp7AGBeU60XO8NslhTaXsPqyaC2Mn9NZAWR4bPSq9Dl7ttnXxHGGzm+Itj5AVu2e
S0jpt0NSNFR469N0k4dWpl2oLjrbwQDcKYxRWaCXhMPreUnsLY2kgg521BoP9BCVduyMfe12MMwv
cSSXr/Vm/NoalV5MGlSGq9NHaIt+sp3EL6lEw5hGxia5bFPgJ4ZjVUfA7W3sa5FRXRDsrLQBy+JD
bmRxC+SaiippbbZRmiq5tpT14JEwsLFV9kBqDhI1ToAbCbhc2CfOrD4nra12IrOLUaD3lR/gRueJ
WrvioPyLZMHsGoHjvz8/XpayVZeeNLb6fp1eK9Gs5S9LwsI9yLbSbXWHEdG92CwblLxXJHf4/RIx
88zZfOlSji0sgC/JqtW4meMMXiKhVD/YRZC35GHfkux5UtRP8RNiBW/cJMdsU97FlDsjSHuWkluu
oZee48ykPXmM1QRqsiJJZbv0JU6MLnklhUyT016YI2d2SV6WbBxVQpRIGmvUXWPW8iDnpV8Q1HIL
q7D2wsxbn2vseCOi7leRdOqWIHfmxoqVCrzSy0sVlKfp4j+H8KtHWO00amE3SKZyVooUE2vgZOER
d9H8CX1Y+1MNuUtziCRmzhX7j9nzH2Vq/2X+9SRn+24+9//DTK2yANz+daoWgsaziL+/zu2+/Maf
qVr9NxOXatYWIL8Upy/b5h+pWpUfsOCg5aJAg8vrIn75K1WLVaWpOdg2I+WhhuOfqVr9N3zj2NUx
EV/cr7nc/Cep2jcr7eLJQU05t1X+y1OeTs+gNaoBBa7Xy7isE8vyjBiZhTzihBDXqMdV89urrjlz
83uz6L00iDiSQjoUDevjd632XVCniWfN8lWsEGaMLGTwtqsrl6wgEVmutxHKERcJITcK3vKNdILY
hFbkXYC7Ldm2cWcWjtG4VhNZyoE+j5u7qDLi50Bui/LaiVOc0fIhChzXCEs1vpLgT5D6y+3BIQJq
2t8UFPHFHSjL0dgHeRdqhGp7oyVpZxOAVjiiIvO3XF1OqsLF8SMX36xJTwxPylVh3hizVCgkZmbM
1YrMIe2lREX5NTb6OkH/OnfWtpT500XYqnCeui6iWLwyI/CnKvtB2xVTebCcKbidIiUPAsKs9Whh
HJgMZvo5spbk6RAL+xuSfZIEU9YFpcc1WGn9Kc1yf7TML3JoIyLiFPdV07Q42jmWMBarDEngcCRI
OUD7J1E65jdljK1C6lq2KcIruGZJ9qi9pDVmcihgsCBzT143lfV0VQQSoacsKLScsOVLgsQpc8tR
EVaKlFjiWOAiW7xkV5ppwvCU0G4pa9fGXE7BtyRspdgju2UmnlNaavrZ6OQo/hLNgxMd0lYvjK1T
Dmr4WTKkAbCDUE1sUzM9Rq8Hgf5jqM3tD9J15IjIP6tk55bUUfySRbINtcOMMyG3tpPKuPpI5Lnp
fCuXg8SvFJDI+oR6tGrqvLkSw1iZD3pGaG3L/ZpipMAuJ98hpQp414Ib5GsE9ct9/JIUI6JYWp78
kizjOFwkR41Ue+iXLwm1kPikvk2nJqb9yVjE183QlgQSo8K4xTG04yLQB2azGzCclL7Ug11nFL3A
t1c9EeKgcsgcLZJugqQMzSd4YJXh9Y09jptQLooPIxeN6GugDZHsT0pof1VlIAB+Xy1JxKgv1fo4
tFNm3YfqYmzdpLYoNtmUyuP3bIiE/KXKJ2XYVOQklPswXtKWdZq2yUZqtBBJhdkNafejdMK889o5
sdH4JLlNXWbnmGayaV5SoxkB4NzviILWrtyEuUP4Xe9+OlOv9DjY1vHsOrU6Vo+9IybloFW2Xl6b
SFcfeSZDcxWyxoobCEdOfPJ0RXzIZCXsXbtobeQNaeIQfx0JHLthZjdYXRTacK3mRp/fQciL1Nuy
bBvOEFHT45mphfVMxJsDB5njlyxy10eA3DshwofOTpy083RWhAypKUBQxChqQbAheklL42eqzFea
FPR3oWQJUOLDYJQ3em8RhtXKZE482xHYXvDnQnQghNfDg/GSDB8d7hnuqKlJuw1t6IDVS+ocFxob
Sl3c5YHwejHE4Y48t00FkK534kZtrK6Kd7hwi3T6qFED21HAQmi4/z6Dm3UtSyCtCImPfw+dIUm2
VSXXv4apRBWjq3n9s6vKNthYTjynHsULeUOu1cTeII7a9kjCXNbcJkgnnpuzz2NRpMa3OS8dwEs8
wDcCtUHjGtpQgSAslCp0w8g07+o2KX5RcDHKVwlFWURPsbtAChiKEpGDOWIbaUaVNLmpiNsPilbp
jFObdGsJZYYVTRi1Hyaq8r2f4c27Y9u3xKwjywhv7Jr6vx3wpUUQUU294TuNJHORMpM+fdYtrS6/
S7hOTykWPbFkHdlBRvGhr4pa+94Ekp3Ge8dK4oSw6txMPEmW5kb3FGbIoCB3WZpkjV7UpJ1SXdlm
N7WyL7phkj0zI0/z1MZJCj/QdCSO2GYr8wRuDncK54nOaI0g9OxCBHmGNxLFIF+juemDp07XYWnJ
Q+Ho+7IrbYt6TSfrMawi9eDU6CsMo5efx7JVorteL1KoqzO3fIsdBVOKXxo+V7mXG2k1w51qTLFd
rBzwhAxkRvchchh1xiYn8zwO/iwXcradEjZEuFfCyUToTpSqSY0/BmgqSMSPoab/xBS3o7I57af0
3pI62/ZEZ7bjrmj+D3vnsSQ7cnTpd5l90qDFFkhd+tbVG9iV0Fol8PTzRTWnOxOJP9Hd/3aM1iTN
SCvPCHh4eLgfP6dspKPH3pauNJxGc5+Uq9LYltIYJ24Sjbnqqqgjyx9raQQg36y0tvttdVEGn6Ku
c+WjvVqW5hce+NLnWs18eWdCLas50dgZ0WdNZYJ1p/lRYW6UPrHDPbBtDcy4FGil+tTooSLTL9fR
ow68qOgP1QgBytqTskFdKyG8CiicmGp1nyWmVG3lulEg0I+qCFZjyQjsT9GYxYYzjEkXbHJJCtut
TsgrHJ/cvVrHKS34Bsawqlbfe1mSBwdjVE/2neLhO6nrqbLhg0xoGP8a+shm3lUafG3fKq32gymi
U/+tR3Wl2XqmOWRbNLpjHW0/OfqUaCOy2/WJThHdljyifZV75pg99XQmfYYBItP7ggBxggbK6iQV
xyQz0CmPs2iEaksGvTNkVqWQH1mlchfb+ZCgNVKtoKPSE1lBWDht/M8qgCritr0KtvRZ/cKt/Q55
79SuTzGotDJNHc0vlHqntAUq8uZKqSgpF2Fib1JTKkbbpeONbKJjmMlLRMQAycRneJROlBt1N6q0
pKbUMpppRNcxSiq0dI1uGJrTvitB7IC6ookYduD4BaG5LA90/ySzCWvXSAu13ylNOmSf+KChhuOd
zMRqnd4YV8WvsioHu3BjrxBNRS1puEcWnsNXTzQIRoUUmsIMFpi+aT0z5HjmgNyd6hTHDFh4X0Jl
iVxrMmxG35qRQYZX4EjmjW9K08JYfNLMk5H5bnQAu97TGbLW4gXajY6y/++M4v9/D/0fRahP/M/v
odf257cLpOvb//+P15Bq/cci6efNQ1aum6gQ/vkakv9jvRV8KWcL4kCDbP6/ryFF+Q91ZyYRQXtR
fGYg6M/XkP0f0S8gvad3QG0VTtF/8hq6Kpzy96EsFKqXotPC1Pzlc8gfk9qIs9yApVgU1RmTP9qP
JlUK2QX78ArcY1HO/a0TdV6ZmdqcFLtUAxUADVCkI3iwVNL6nf9QuvGmeKaru7Nd+ahtm9oZN+F7
YzvsyQyaRXXm6ats+hsmpahBGTIlBIXoxB+BvQmNiXSnPjQbkomDv4Nr4jHfQha5MNA0me4wlT/M
8vTk4L89hS+3uyJn6BILs6C1DoSVTfTUIEc9/hbqacs06f/D5/3T3pQDzFtVahcXBZxt996xQXXn
tB+en3mIufJDuu33Lz/P/H7msTst207Wp06KMaafBnYSsD5tJ+ZoRRdSg0pgkdV02gp6syMrcH6i
Yo+UrngInzVNkqYPQIlip94kAHY34RHCdPoZKIjy+lmuXF4VSt8ManTcoZWgrjHt0gxRBmNRhMHo
UH9T3NrNnrp9h8pPiob9cpd1WtT6wxxy3jaRQxCbXq5PlzO7KRTPcNqj+pThKfG+/hofBWW6+qJW
jvJqU3wfvluP8ffbX3B6Kb1Z1unc6OLCgFvy0rInA1fpAUM4amI9WMlwF536r7dNiD8xOf8i1mhC
rZxO3rS15lM5PXklkN5ArpgsRLMt4tXvqqti/78zJHb5zEtGSrHUBFhLaySP9Sl/J6X2e6MuF6qg
M1vGepgT05B+pEsy2bI0Ho0RwJwBKP91FY1rv0zXtxdyVWflq1yYmBSzffiYtCashL+njwWxqkHL
wTxqyydLnNDpx0GiwqTlSU+cKdrLPTP8otD7HkuiH9k+lvRYq316YBZ/vzRjO+PkGoeXQQyhYXJV
igO4CUWGnBjOKQme7Lx0Q2sXWMAvXmWr3CTFQvCdFsfEHp6Zm8ZC4OAZgEvMDX68zoPPYdJsYwQI
IjDbRtks0IzMOQVVRhAZCmRnKMpd7iMPL7SzOwLGkITr2HgH5G0hfZwwuLxdJizoLxMT90ZJp9Uo
AomYFO4HzQm26KnBtYEuzBZ43bptHLhhu5Vz2xnnju+52UkFFeU+M0H6mEtE9Z1EodrAe68BenXb
zMxVcra6K+JqAd7mhc/qfFk91IO07sPcrYYf4EpdrzwdI/+Fp8Rtm/NbSr//raehqNOj3BWBBAEN
L7LetV6GTb8DbuTagj76o+IIPdUl+tG5VYouHKPAdK6pQ166SWaFiRJGHDc/9+7NNPieNepvsEhb
P9Ie+jJcZyd/q9dLIXju6KnwiEDvRupJDL402+tDb0J9QwjOozUYuq2t3Nu+tq0ZRI4RoGqUhZH9
6UNEZD7wAvxlUZyXs1hcR6cmDplYeUv6Tu/rnaBrJM9D2eeftr6mpiZ7ajdJ3zYepvyIsX01F1r2
WF/wz9mYDPoOZXGQDjICXZcrCvJ6QL09E7lO/ZhBFiakDFfHareU7cwduHNDyqWhFWMbsUWH3uGS
cfvuy8B4aBcvCqaIbz6N/OdmJj7hyXKqUpI1nPxtFFTed3fhQ+NIn0WvtL6TFgLkhBPvj/AFoIDm
jhCkhKPicllpBG6+YZLCUV5OW+DR1lcKJE8hdHzxS/6hgnDwIJQFrdxRj17r6EfBzbcsqTe/u3/+
jCnxm5HJetOVfEbF7JjrejgVNRDrzUJgmbt8EEgySR0NWgj65DoYSfrtSiTichtFGyOhB0KhOFMP
cWZULkMlSNrBSQAJjKntoAQQrLbFsE+tEfRqpXgfYX9EUraxdQZXTvX78BSpL0E6DL9u/9C5eASG
BoUCIA+QdU3ulFPgV60qEnjpyDz4zjrEB2PLCNfhtpmr7rw4o+d2Jh9/SLjXtIZdF2kG0GcdjnxE
erf6XbenwLSOO5dFRrDhOs3D0oF6I1mYurqgpqWBxT9XUvRMyfV5WrDKlH8VB/1z9pwxmgaasXM2
PyynPSCkPSCkjdLfYQk0O/eW0M6tT86znvexyryoSOYG3twhxVYXwVuXaAj3ZNcv5Alzmci5ucm5
puVnprowp3TGvvWf5XQJITR3hCAv4TmGABFsQpOP2cUxjiRyHc/oN0MS7Xq5e3dK5Xe3nWZ+IXgm
k7yiBDI5Q5JBr0tthW8O5ZOR9QhYNDAJ3jYyYSr4Iyzp8I0ABoUp/gqWaWU9Kg1iMaI6Md4DHHn1
DkICmDrsDpb/xomOyy/1uS08tzrxCdNmjNEcsGqN6dHykIgCramVS0jNWd87tzNxhuikjxSfxad6
MI7Dw+mu3XpPKJE4hWsf/s1FrAtME01HMEpTtt+RTtooEeAcBjs1R7NW3/8GeZf4xdOzDNqZchkP
ZRVupctrpB5OwRAXpDLD0duNhxKdLdob69NHiF/W/SKuZnYHVTgrNZvHHgQuE2cfSsZadKrhjvGC
+DhTo27sCrnf9Ge1M5+X8sOJzO1/b8m/zE1fLVoGr07ecXEoCL5CGtkQGCniyjtvy5LX1lYAlFGA
el09Jw9LSpazYZq5UtZpy6B8puAFyuJxGIkwLQ5DXTvZmgHSdbGxIK2k8L5u3GaXvtqL0Mq5o66q
qCZRNOWamJbGM6b0THr41K2M+nWVduumCheeg1fozbc0UVxyArzJdTNxnHEcdFpJIv/Ytaj7Ne+L
n0KUzmL8kvoYihe7dF0+40XbYLcQY+Ye2eqZ6clpX4WpbIU2z4zo8Afd3Ai+HR/KUcJjEvG2tdlc
H40QAc8y2MpJ2IQZaSVnA+tMVtUv5sx+jn7wuQv0Z4HQccqVMqyzrHi6bXTeb8+sThIJtcgkeogc
S8AYvwu66w+np8H1dsXWPzYSup6Qafk781g8UvpcJtcVp/AqKpyZn5zSXpalVSKyumpt7drH+K6L
3fCleWJsx7VfTh+ZvlIkx3K13cdl3te5YA7cBxoEQRl0xYMWp9WqWEXseGAyJs5ATNx+Nvsvt3d4
7oicGZkGhm6EuGeAUc+J4/DV8jvfKU7S6PwLIwquwxlEC3J6DrsT45m9xTb2mefkjQpsp17fNiHP
7taZDbHQs5chbRBzTGDB4Bxmhz7AR9odGPi9+mB/tZ5Om2QTHJdKT7O3PO9RwYuno2k2PRRwKnRq
F3IP1hsB0yzpJLtJ4xR7fecTTv0nZZ+54xe60v9mtYYs8heo6yjwXq42VxOoRBV2lLb1Mdua3/0N
88jRVhwIe6e7JxquubtEHzrrLAYtB4hTNJVwd2mVBpAthvg4jbq1MWvf8Wiq3l6ZCCPTE0dJ908T
kxLlqfDRspAx0RWFE5qW2w1foZ11TzqlGy093LY2W6k5NzeJamYwACaLMbcq19W9+Ibx1xgOVjZ2
Kx/N0l2efZoLpOdvlknupK6sEYFiTMo+T5SeK19RgH/d2SBxGPLtlj7a/Mk4e4xNTkYSgWilRyyC
mLer38n75k5+F0HdyGNhWFfu8N17bBfLirPn8czqxFc6rWsQ6OQ8iqfZeG+UThfgoDaK7+PGAzdB
icNeL76K5u7E892d+I/PzGcGAENcGB2zqQ6CtJ90Eu6RkXd3aZFLa5x4T9QbrT+IJN/XoSbxe7t9
isvWe4fKqRosvCjED58ejLMseCpHAWWOldjislfqgjJ6H8aorgbgDqsk9bedLQ0fb5+NJYOTxGZl
o5E3QKrqjAPjoU1858t97tqd8VVL/KWANhdZzlc3SWVgGC28SOGe99ToOGSnfRAsHHUREW/t3+TY
jVmXBZbEtxIYBnUv6oZ/Z7JRWVrJ5LSNILnAJWKn+4FA2Dp+WX2u3WitFY5xbzObdfDfK50jZME9
d3ySC8cOHGMrOcsy4XNtYr7Rnw8ngcY+vxJ9pWqlSJShhVZZvC9ppErPyiuRjbuw3qs/bzvMor3J
2et8vyySE0s3n6Ln8K50Uzf4dEIbTVlr3//V6WNMVUNcifKLBOzxcnlGDj1VO+CgPuCyPPtWBC/e
sNjin/EbEN4Q0kLMxVjd9GF4gvnLLj1YTJMDqMzmvv2m/zCO1bN8Z6z13WrYrGDdp32rUHYZ9urS
AOFMPCNroqwpo0KNitTkG+o5w0OQQXDsV37rkFx9B7tbu/WYZ04Wrr5WdX2QCvMjWO3PjRodZCNc
6EvO1dx1kzSDPQbxTqPtcp/VIBm7gS0Cc46ixZh/MbX0DmYM2FJVqKIGp+sUmFFXa7nr9sEpWd92
q7kyG28Ono5Mb1NZnr7/0yDll/me7oxPw1H/wcBhdfDvzDtRWtbf6S/9F31Xe076pXuQ9t4mX+g5
zMRBRh0VKHzh9mbGaRLkc6nq+64JTUfvC++Ig1s7MNTVPoSk1IW97LS9vd6Z/ODC3uTJA1lw1jen
ADLnUC+gKgvuEV99HguCxGn8YCjcnb5ffbttdMbLLVPMfSM/KlBB00WqK9+sY+hdkvjrSTrRKwr2
Ydw4Shzu6qTbQgPz1MjS7rbVmVh5YVX8qrOcPVfVqh/pIpPsER6aA7RKC+nkrAUxy0ntA/zaNEGP
JbiqqCqaToxAavIZlqsFAzPeQfyBhBdMh0alexKE5GKl6QPgTEfuk03IO0oNmbotZMeA5un2bolv
MLnBLkxNzqEJF3Mn5SFIv8DcGivdTQoQpBB9ysV6SN7fNib+2JUxk+jKWJ9u4vaXnyar7aJkyMVy
yjp36zTkgNM8gY7wtpnZ7bMtPA8MDlMxkzV5MJnrlo2ZFA9c55rplrCDmCC5mlWxsH8zB4sJMyZd
oYCErHHqC00F1Y4expYztvbWhm7NWlXHssvXmhq7ESlNUy7WL8TY/3QboZVESgZ2YQrOk/WRBFfe
aMLR7Meaa67iXRiXxxyKnDCTPgQwS2sdXBuxsQ4a6Z/HEbhPGXSXeB6KG+TyCyZV0Z36SMUzR2PT
8DJ3kkTaZQZjkp0UOCaD3U5XdwtHeq6wKWrr3JkyhXwgC5dmDUuJMv6s4KJfrfs0erWD6sUrf0nF
6aBAoNPl3oOqFd/GUt5WyQ/NXKp1Xnsu9DRi0Eu4FLjEyYmEBCw5KSMNyKhW3UIHkiyXxcHIwwX8
0Uzl723CDFlMnRDCyNTlSovUU9O6fXtq5B+1Y89Q+qPyoX9Id3AIbq1gU7+vERtVN+GiCtPcGoUf
Q5hA05/K46VpP25qOamJNlaY7yz1MVafYY1b+pTXwRO6U5nJdKA1KDtMQVxDnPZM4JPPtcfxR3UQ
4MYcWuVPQu2oP0h7hraWiL9nLnu4TyEYh6+dDicQosuVxbUfdpGANlLYsFz+M7Td7pBBKCyI84vS
7T7SsRm2wxPENKAdzd5dGsifWTaThSApODzEv6kDFWVWNL3IKyVKSe3o5CCeb0e9OdfBhMBUYwi4
1+SQxD2ioGn15jpCJqzYntZ1fjf8MTzt78iphuAd/XlEKTf93bikrDO/wj/NT9+So7Q6VaNBUmlC
Q2XXjdNlycISl0xMXo9097TYyFlhHFc7LfkSw1F2exOXLCiXnqJKmimNJQWGTlDUFj8FJe5tCzPV
oTelHg64BVfvlbQJDFomc03sk+hbIFuzkR0wE3t1V3z7A0UgL6T7M+caaSCkTbilGHGdciSEoxed
GDmhKzTYaJDnbjJk+yQNN7cXdn3rinX9ZWaydVoZttpK0XjT2MNLWCu/vbZfF1Z+50nS0iaKKHh5
A2ILGChdLsGqPE2fg9o0EisRj9AwuNP1yFVle9er90G9YnIqWN9emTg4t6xNkufB6Fo/Em+VpM/X
qQGxg2q7RWJskqDjffIuhKIkktoFq3P7CesBy5RgYLm6alepH0QSoAqn1QA+JRsGmje1/8y43YLP
z4VHne2kE0rcIIRMLreqrsJ4rEydNuWq3gTPHvNnsKGgihDv/aOAmJnSoQJrIT+tLBc03R94s3+e
tsHSdvYzxNk8S9wNWNoqqyP+o2vmAEhhwGZ0IdB26kXhibm91eGApG0IcTf30aUpC/6XMS9kyqXF
CNEqQ0NwYSf+S+IryjEa6vLdbQ+a8VfUYACSvik1UF+/tDdEXRZHLTucMt500pnkTZlXetcmSFRl
SynpzOLeAgtkHVDx8ry9NBZ50UrtR956gyk9a418F+TJe/rTd2myJBl0nf3C6MVlDtRdhyVo2jFQ
ioDhTN/iZCjquhlAJobP40lbFwx3pubvWvpwex/nlsZjmb4Vglhwb02yI7ii/JKBfN52ur4P83TT
Su1egiLYhsnntqmZnFNQK/FIgV2GzHPag63HAY0QWJ+d049xi7btUwX6x/oh6EeyxfTgOkaLIRzS
Y+h6mKqZVmToo+dBaVOOENOctXUv9Z+MXlm4euaMcD+jbqUxvXO1e6tQLVdDhQ4JuDek0ZCWLL4o
q4XKxkz7isGAMyuTaBlFo81staY73gfzSd4yOxdQqswkVC2NV46A6kaO9j15SD8tfLCl5U0OmVX0
aVAgpubIT6LrUh7DzXjX3Q29g0zwNl/nFLdfl9BiIihd3g0Xq32LrWdBy0zHtmxLjGbtcdX+EuNy
t5e1sKoplNOEdVkZSWkdaHZWgHGj/J2qLmzdko3p1Q0tflQl2LAS0DY+1GXaSxeaC/fMdRC83KpJ
XFJGpVE74RgtlON9vlO1EBWAvT/AQv7+9qa97cqtzzK5SwYllZKGKpAD7aOeuALLpn1Inqzn4lO7
crK7bC8y/fwVwZe74RMMgcluKQxfx8bL5YpNP/MMCcRqXNScNiN+zb2PQ3gwh3vgfa7Sb2N9oZ46
g1i9tCYi55k1WW1sLz1hTQzLcbSb9+le2qSla3/uH8NN7jLcfkQ4apc/hz9548nfws/LUtkzZd3L
nzEJ0JlaKn5aiH2/Z4TMFdVU2x22Btu8KDt+fRlc2poEmlRGYLNqsVVvtGN1+IocTOzED9pz59q7
fFt8CDbKpyWrb8WVW541iTKMTNh2hzSyI/jchCJ9uPFQpCld6zl8WFHMP7ZreNl/R5thr6/jb96D
8lB/SmiN3Hbx2cAjqvdUCEWJdZLCwE+mJQnJozOGGfAHyUnhT7xtYiYxZIcZhAKICg76ih9m9HWu
K7HD0f34edicDpBKQzYMOIUavbwxAZchSrRdoaBAr+nk8Bzr75bSwpkH0+WvmLg2DPwy+mFv37lb
w27c7+oPgQA9boZ1+9o9/qsZvkuTEzdGFifpSXfEaZK36jpay6YTkgej37zTn5durnmfOtvniSfL
1inItFrs8+GEqlH2hCj0l/ZhvAs/6FTz1gL0pTjNh+5dtPE2Oi3vXbKDTn5YPlSzUevsp0zc28g7
xdcHfopodY/CsT9YKwfic+W52NCa2AZH+9kHb/plWcp15hoyKWDovEQ03G76Dom80KvilKNlqvft
ap9BZL6ikXnbqZeMTG6GONY8K1QV9lr92UDbbv/qjNfbJuZSoIuFTEI/xBNZZ/gsJLkvFMf+fDrE
L8HafLRRziYdeuc5MB7f5d/NhWtv5oa9sDs5KcqgVkIOhnv8lDkq/773svsSBeB2KQwu7eLkgORG
XBldwS7WTeim5bcMGrVTtTCGMRPiLpYzORYw98DBL27QWDm5RsAlPfzzIHphYeLt0SBZXYUCi9PA
V6SG73Pj121XmAuh5xamLHSErtr2LDZKe4mex63xoVnL5FhbhhfBVRWDG32LHptv/QFQJ1yVw7vb
9mfuyAvzk1tCqVZdVQpPDGtCtrpZGS+q8qVsF5L+WXcAvsVgBA9OhmYusw81qIfYGCXdqbR3lfcC
7R6in9vbS1mw8TbzdJbhaHZbnzL206lQNdDjpzp/X4wvt23Metxf63hLb85s9EoN50fFOugbPyiB
vwsjdSELnnlXskVUiOAmsxhlnTb3JNRg4D0ZdAAUIAqrQ7oRnuBBIr4WdLBLhecZAAWPPYIpkrT0
K6+mPUspCdW0xJ6oN6Ikv/YQqnm2ubtXu3TrRe4SMnsuCp0bnBzbWJbQexUGoa1fm6q38Y1nrYZg
KPE3uWouYaXF42SSkFG2Qk0YULYO5ePExUMjtoMVpF5OH39S4gYtnnhHY5aa5/tVSG+oaT/w97a5
7IF0KA4A8xbhHMLE9CeYKuyBcD8zfz/F3UMF0CKFgmueivfFQcxAe3urAMKRPwO8X9/20VkHOrM2
Rdc2dZNapwprNdBw0BIRCo3KqyAT9qC0QwHxf2lvssGrJuaBKw4eLEEC5RSsQ7f4zUUmMPZ/A2E0
90HP1yf+97NDWGZlE5iNOOjVQRwPnvCto76r18qWwuQyIHvu0EN+As8scxN8vMldtrLTFRp3HHpV
8R0JCExbLyQEM6FLEOgCu2Y4meE18b+frUi2Ox9WAUpJWQivlKx9NEfUcoxhSXZWngn3lDSZaWEC
iSbQtPPdma21yiwMcctAUeasFKeMmYroHEirNu0TVET6h+z4N6LM1aEXLPG8RlglAwtXA1CrRJUK
+lI8i15BZq6Z04VAyefeQSK22rx9ORjk9dP69O1vcFKo0wM4sT4JOWlcBnJDsxw8FU0vp4GpaSPw
trKLVuC2vVtqB18H1YnByYWXmrCHdZAlvwVV9V55e5Cc3Ppe21qwprjJ0iEUK7gIMRcGbUlgAs5c
qGvT+JQylPL27LQ/j/ea0H3bRFtrXa+H9Tg6xbtul31FiHfxCrn9ba8I03NjNWQ+b1DwBkjldL9G
sstVP0DKNziKoTr/NN6IpTLiBoBDoKOm/SpPU7wahMN/SxmbTMAdN2LCTSD+2oUMcPZL0o7liavD
SHZ1PcZBO6z6yGcQzF8LbKV/RI5FQWESILOxLXaJ631bWOCct56bnHgr0x/orQWYrNa1vm0O8j51
Id20negxY+Sk2i0CmOe+4LnFibvGiFbpVohFOXGDZxDMDUzpP/xj9r2DcYuW97ZIj4J2x98am4XV
XoVzPictb76kptAkm7als9AoaEyGBp5r7IIv1RcxsBhitu7c5af7VajFGl1VkJWYuiaNknJA0yra
7E6hVfckpY9BWHD3+wvJ6PUM0cSOuFTOzmNmoVJ3knFS7SWHEtXfVPeGC2ftLvhkf1Ve+8iRdwNa
Txtqi93uX4yGT+xPrhSkrXolHIT9sD7IASmk0dxppb1QV5w9Huf7KW6cs3VGLWR0XcB+ZvdUFbVN
vovdxCnv4ZPdC7yxtRTorm7jycImt7GFQHtdjixMfhq3ee0gPriBY9NJAzSnVTzVXy9SX80F1/NF
Tg5kgd5E0ovNFNemel9BaL/v9gxvQH/1cv/Fg0bpd/KL/sFS9+DqvmaxlDqAVOnI4jDLdLm7WcjA
q66BUBcpiOt5cepK7TAgvqm8k6VoIfDMbS14MRBUMl3eq0kblBF9q6gAMcH0dTxFoF/65svt075k
YuIucgRIq+gx0fjJK2CqyjmtEmnhhpjbNSpE4M/A0gCTEvH1zCetQoOFBCpNuqnjUe6C3/aYfGSq
IHX0rFhiQryeM+VJwfsCpQfw0mT4E2tx6uVmz7cj3RYl7fzY5YdUX6e/OniOTpvhoKBKjCCeDG8j
U3u39/M6o5tYn8SZwFAD6hNYF6xlMhWDaBugHCimFAViSnW9T0HzFfpWf72Y+IuVTXIOVKPhDBUU
GNKVd2p0ICtppEtuPVQHQcA3osEgBnzCn6hEbpbejfJM7GYITMYgCQBa1JOd9rw6z1P66G+jp1Zw
HJMX4yCIzOTN+KGFSvprpGwHb+1tFjZ55ooSzzaRv3JLXgF6lRhC5apWxCfOv0F8t4Xo78Vk4o0p
7bvFTzq7rWfWJtHmZAZ2XY1Ya4QMw+doaz5q6/KAlOBDckxcfb2wOnG5Tz8j4j1Q+AjQLV58eVzq
wdNWEI4yBvP1FDrJz+Ehe80/hA/KMwX8Y2bBp9gwpN3sgpe+Ych/4bRev1c5HAQcnVaCCc3klLZL
Vk8DAq2rPwBPXecKyJ/g0Uh/ll+Wk9WZ4IA1FVJLuK20K/4MI6qtuPZgpJHqH6v+GGTveyhegdXv
b2/rnLOe2xE+dRaEWuTL43bETh68xKufufocqQv1z+usTTC2wbApUGLgBicfrsiUoWkBPID+KU5O
phhPtDVZV70zbZ44UrsEELj2FA6d0K+ipQQqZvoShhlfGb2wtZ1eTRF+976dNMX1itO+r8LDqVw5
Vfe9Ald8eyevvxhWwSNAI0f55GoInGDue6aK1cQrHnQzdAbNflcr5kHru++3TV1/NE1lYBiVBSEL
wj+XH00OB8lG5NR25PhrnX1H2thJ0qW22fUdiBEGW8ToPiDpKSimQTD81Ao11LxtHDkL4eteqnld
ewYmTCqItgkfIrDSy3WcvNhDh8fChJw6VahvO93bF6d8r1SD6/s/K3RPyvgXQCTHV20HIop1wn9X
rHd1jzDj+Cvr4gWU4Uz05jdBrS/JYKpAzEwStxxIdqD3PvCtjbUbNt3BhBdSDA+ru/RZB73shOul
MZrrfrNyaXQSS5Pa1oAAYbRamz+UzQiFaHrwXUocy9fhFex+YmtyHPsklbX2hC1tB920CVmAdZ99
62AJWxoBnV0WX5aqmmwySTzFOQ2G1tZxXZgO7DgQIo/rOK4PRc6XbCNXSREbBahRIhGspb47KsnC
t7yGT7BUW2Y6CupdgNNvr4Kz4OZ5sIg0oCzfEmIQeLRcd+UvSkmpaz7ydnP143Bvak78uXsI15C0
38ef/vlJ5U6CfZGCGbi5SS5QWSRdaosggD9ulCoDsQ3Z7oKNmeSKgjjKJ2gcArsiE788RqgOcoWY
jBV0W6Tl9W2ybfai7rgPfwFfJrnihRM7ueQsvjhmYsS5ZX1SzsnTutNPOVjH9KO1G++ztfw9BqSx
cgXx3MrnYfXPJ7ZF9f+vxeqTmOHZUgrwhsX27rg1t9Cl1NDDoC2zJkl/iLerg31YqpPNL5P5GNId
zE/9uPWy04g8tOlIyHsrMqoQ5hLsfSaks6y/TEwiQAoTu66j+Sv0B9w8qIECKu5pCcC5ZGXiKbze
GlNNBlAAarSTKo3b+AvhfXPb6Wde2+Ib/bmYKZosatMS3BCLqTf65/GzuRWk6PKL8SPYi0HQxVbC
wrKm90iFHrVU9NhTXyN/Y+zCvWgmICvvv/f2A66oOMsZ2pxT0OMHCwvQkWM32ctUD4OhNNFWRl95
HZOXtvGX2/t43XXF2XgYAoBlmkYMWV4ebFnNNC2OMQHx0gvsRO+QTQHNYH1rH9JfauTKuy5dS5+V
bbouHuzlKeK5AH7xAybv4CGRIqOz8Jfe7db1Y3oUjMyyW9IPWjzY4uBe5veXi51cvFaPRIZaYWvA
lrmtP0B56gSP6qbYLenCXmNxJhs7OW1epI1SIzZWEDAIrun2l7cWT0LjM/ZoYKvvb3/KubTiYicn
3qIOyJPrKqtLDmruaG62jl6ru/qzIIEnPL90D//q5QvaCRlr1J3pnV4lwqWELAmJt7gY5K293Y77
2M0qpE8VWJAYdru9xrlTKKYVuWjFyOd0GtzO7MBr7BXTbQYP/Nh2c+Wxshf51YQfTP0EI8g2GBqi
nNMuVKr6KysZGVUsB2fcxnvlAwDM4LOC6PxRRBn/fam5XrWTMqdYLEHPHHoBORaAakZQ+PfLE6nB
oZHap5Y6SVTeo4Jx0Mtvt3dx7jbHBNNPhm68nfxLE21QAlYfeuvNN01ArD8TJrzoq6su2tOnTbZB
b/45ubcWnmnX2Esx0WXIgOAFf83VRM/Kk2Q4sAfr7UEvMwV5aF1rp2xs2Y2Dt5JJt0EXiorN13Rd
HxQnfi1e/k1JmHER4a8QSIk+4+SCLztzlQ8Rk9yS96hJ+baRPyNM797e5RlfZX4PGAGjULxtpjd6
1XaqkcU2ax0aV/ZTZ5XK+15boui6rpGwljMzkzgThY2BMpzFt0TnpNpmB0TkuQojb9OC5oVrotgt
VoHmXJRTz8S6ED65GqtN+zDTFPR7uHy7+/LjWx1oQ7niUT0qMNqE68VK0MyLgjkmAa8Us6UICF56
bJMXeThkbKbGzds+GIdhq3DlErcX8DlzicWFpcl+ejlj/2aKJf9RaGmUR+/w/wp58XYZMzDzpKfZ
a4sXqsQswLSQIDcwVectCmRJS/K+1gbglpCo6vELNW65cMqRWZTNbc+cWyPm3gTmmZ1n4vNyN9PK
XKE5FdlOVppbkk44CG1pJ+f1Iex/FUq8N8q7VpIPRfhq+lBn+7WrKUuP/5lql2bRe6LQhXYJ/B6T
h8ug5r5U+SwXPaSj6Jc0xwy9EDEytbzP4vKbhHRqNfgswzdU2KY3h19b1BHjmn1+I+sT/DPyptkt
tSlmDr2QgjcQ7CGpuhpF6wKYwBHYs8l+s/2q/Vz7p7sUttHbH3Dm/ImhcsK3hILMFQ8xmAIYq+Xe
Rt5hPCSm4iIdtuQjc46JcAVvWhQRUCCa+Aicu2rZn05UuNz+d3HfgbjynfIl3xX7OneC5FjBzOlD
nvNpKU2b20M+Efc88pec+EkesxrqyM6rwQYkzbu5DJ0ikNepvUSVfW2G+Sj2Tqd3LqpcEzN9FZmQ
7tk24yL9xlqt1qf0TZ9xfftbXecSmBGj8FSfKNVPG1d9WsDYhoqMY0THIn/Qs9KVB/nbqRx2sZG+
v21s5kxhTdBtwOPLxTZtDLBjkd6WlO1s5TmBBKszfsmN91Kb3ge5CyEARDMrSDZqbbvMz39Atm97
+xeI8Hh5zgTbJ/1kCIFsBLEmuxqNjbEKOg510wT3o26uV4XdIypmPEvy8NL00UFtu4WYPfclaUdY
DLsBb7+qAaElqQOCQgE1Lb7ZJa37OnMkROFur2zuQ3KXG5Yu2xDxTMOVGldBII34y8k2Xuo8PQD2
2hWS99B35TqKF4O0MrOTog8gDjkfclrX8UdENlcNn1J000RPCTHPD8iBAkWsPy2Rmc59NhuyKnHa
30bvJzdCjoDgADrPgQNkY6XeB199TlE1C9vH2v/me/nm9mZeRzDaG2f2xOLPymZ1bRgt81p8Mju/
yxLIjDpv4eDNZLmXNib3Cztbti3NUZLNId53rSu40Fcb5T0qd9ZT6Dn1e7Ss3ejDIi7nOlu5tCxW
f7Y6uSmToBGSvGEYfc9WzNqo+r1eVo5yQkM7/bKK5a3UFk4aL0jBXwftS8PipJwbVtsKuV4+Y9jT
guDg5cMR4QOn8/SF7Hb2NOicNQXCZi6jSULW59lq1Q14Z25y0oYmWBvDajMMmbsaw23f/r7tL7NH
/MzcJCsLKV55lEJoRzTBJqRDZhXQNTYLVmYSI7F/f61qEr18ZCclLXk7c2MDdz7Uno/jDlfpc8c+
Kn+DJW7mIHDFAakQ09U0BCZPkaRXkH+VsGB1uuvb/oN5apaee+JvTGIysZE/z3UncLcTr4ArPBiD
ARsi96mehDqbkIbz7qLFWau3y/mWLeGhZx4IJSKMRQ22um38Tl0LEMz4GH5AZCa9z7/awEafE0dU
JBLwABXkO4ixwO77dfWqH7KH8dXfLlVWZ0pcfNGz5U9cVfcRwPJKflK1TQcoUxKeSFLu+kfzXfrB
OijPYjMK2032wSb55blLpCozvnthf+K7QeKh6ivst/FhQBI7UJ6kZIlT5JrTBBggrQheEaoQ45g+
N2PElN+CDvmaAimtpcFU+aYUKT31W8E5mDKQxMUol3SXlgAQQtj9ysWYrEPIELUpwXh0+dmLxvDS
Po49R/vabqpD/6DqO12m5tXEzEXF1kYw4zJavP2/7H3JlqTIluSv9Hl76gDKuKgN2Dy4+RiDbzju
meHoBAqqiqLw9SX2uk53Zb7sylP73kaEh+Fqyh3kyhXJYLomqv6a/9R70EHSDw3J+uDQ3t1JDv99
zPgLCA7Nxf99qD+PDngTsMhLPNR903NFBmVg8uM55g09ZId+3zyQ49985F+ERQwzIYAU3ncB0W38
8RzmeITa+tjiHPb62OhquKS75cp3YJz9riCTaO+jEnzw3FZ/q4b8V685pNawLAF6NgrbP93zohtL
eCNTkPdP3QModofy+W78AuG67+Tvxl5/Fbb+62f96U67ISAGkog42pM6ZHvCQHgrJJTlwbcBow8k
+7oAIUUd1S7YpI9yHx/ES/rBdn+LDPzFzUOdGeZ3Sjq6lT+feGLKqVdM3b9kh2fYZ9jbgOBXA237
+LdhGz7euc0AYJJKvgV/M13+5wLBn6LdHaODONN9FeZf8CzL0qZJ9IBSAmIgliGSQZF8K06fJat2
ctPV2e8gdfdVd72H3PsSJvv5AYVVSH/tR0Ck3e1vL/1flI1g5iPehXf6PO7CH28gKTqP08Ij3fF0
+QjZ8lPyeB9QmJcW88f//r7/xXX/w4f9qYzzcKYNeYwPG4PvMoWhnac1pVCOdhprr38n5/YXkRyj
x+y+v1KU+Mb/LCFHYbJNoxIfR6qpTm8dRagLKrFtgmqC25Co3SndAnvmZ0hHZ59/d7b/eunh+wM/
AzjFA4PG8P6PR7vwkOY0htalbz/C9isf/+flx12OBN/bPyuqf+m5nY/KHKYCDfxMG73T8N68+1JQ
cCtzMNchcPi3hHWgvnjo/3qFMdAFVHGHg8EFLjAE+uMvlUApxKJp+wGi1ZS90tGNUP1uR85DfSn6
rs1/tSF6ZWi596sZ9HtiZ5gNbH2olvzazW0W8y0soIuI1jDO7dx4bAZCbPxA0OL28W6WiXFkr2g+
qW2rYXYtXrjHLtKwmQLWz0gGDYd3be0LIiGM13pTZJ9tQ/mCrXu19MbuZkRckR9iuVJWqzLgyUcT
Nu1cgR8O6su+o5yRLXLrBLm5PF3UyDeQ72jSt7X1SEtVIHh+Ehk0XOUW9uax3gTiLnq88UURt6JG
NZmH10D6bNqVs59SXRe58P2LlQNq+IoL23kNc22Zs0NnuBi+CBh4ajNNw0RLWFNCtRPyvt1guhqb
Jdkw1TCRakKkmrwZ+q8u1MXwM7AMJlAeu1bl5zLiMW8mZ5acbSTCCeSlrGjHI2wTF0Atws5FOFZp
3Bfko5OeqGljpsxhv1qTwq+w8YYDBWz00lEJvtXGawYrIuFLqH4ZHPOrXIM49ZuhYbrM6nItmFOw
TZyj6ZUFLfHYHMax2kqAkT694rVa1vQQ6SIN3m3pSPrYz0SJ3wRbu+zsxmBoOf6XxMVHmHsTO+5g
CGPohdqEdKR2YJcUcGqZet68pzkkFnaerN7D91cmc/FMx6Dp3/qolOJtNglTvF541Af7wIVrdy4k
6REoC2A/0xnCZT7dAoUlzWUawID8lurY4Uxng0+TVTEVsnnqcp4BnJzzyD+MXieoNJVoko3IeXJ3
bChMfxIwGJr2PQV6UEvPIn6O5yAr3hMziGGX6wHeZTU3ImzUpidgqkPptR9xDQVtE3PMV57dvNZ2
0wZhQ75nK3zXsZzT9gHkG0ca6+KAVWxJrmIR5aoq1xptj3SkUrZ1O2PW/yJWcNcS/E0u2ZVo10+Q
xWKz7vfQ3Bxw71UTwR6tCVFAXfu4p9hdx6S2v2Bx6Y7ZrODOzSB5u977mmdtE9dRPI/zfjGpDCrv
BckOTS57Hdc8GQb7sawxSp8F5puaubt0sV9mU9EkH6LPEsDeKo49D9q73rdkVEPuboyWgdWzClsM
hdZAOZZ1P9JoMPYY6H72IcwVcppo+pq1nKIQPRMDZWts2Ns8EV8xSdo8hkGQ8/4HPNf5+OmyNQ6f
5nkEEU7QvEvSmtCY4TkciVb93mU2pZA0bYnVu0x5Ja5BSHKzjYMktFsbSkk/+kTbG54e2+exCpvp
tnBMw101r6Yp2WaNMSbj1UpjCi5KsWqb11wuSqMGceXofrQt/v5HjxpQgIrTdIl32OtQy/AF2Z1V
PTAdF+BAdGkbtrJKu9zOWxVLG+tqWULXvkbKTnWEzeDwORaaxFu66AY8NYvVMfk+EpVm3R3hCuxV
ey7lt9xMBhJnXhapBVU9WZaDnSa6PMNwMxNy00tfQoGCONNTeR5zUdipKiFk3z263DrR1GbJg3Wq
eO779urKdQSROBIzO8CIKci2bc/j4FOJlc0Qa49oaipsN8TRCZctp4/z4Bi/dJCKF18wVDLSbrNO
Hhq8UfFGmdWYmyIDJWdSOBBMiO1mXdkwbtVPtzpDpnqaJmmmqin4OlBotI7B+p/kjf9vMf+PO1Xo
/+0wD0cA1X2yj3/8r1+9ZXY5/v7v//yJ/+0xH2QZTObRwAFyx2QNJQBS9fzL2H//R1DAZR6sYLTu
oLcCRs7RY/6ny3yU/tvdkr68a+oCusCP/R+X+SD5tziGJhcEYSE3CHCvyP4nNvMx+rg/FAsgRYOZ
jK3FsgD5G25df0Z9cuGYkSUTGzLS8RYZOvXDWoUlqJPBArUiWEFuBzFP+YsZ3JwcWjGo9CESgcdW
Wuugtz9+ras7ktx9cevb4MmnZQvG4+LJsqEmY1+Fb/clpy2sE+VLSaIbkkea7kwmpX9OyqjNatI0
YX8UsOaNUT2wOJa7FavU2BM3rVi2PbHWvfaUt+smluHov3XFLI2uGx75+MMVSklMTAo4tDA8H+w+
oxld01pQwc8JFagvWR+1+llThPOjXyFiXcW9a8inU4DtvvDyMrdPCRPoJamABLkFFjZVeekGuW1w
DP2zG/gKCkbP7XMowvHuS1OOErSrbk53IQlyU3Uyh3Fxq0IxIKJxF++jcsLqEF0xtK/VOCmMPwQs
vTYcqyiqTgT3wamZW1rWeLRMHmnS511F3dAM20bCfLae/EgVaLT5pKE24fpQQ5UtEKzbLsOKfttY
adsTlzPnD9yWy/pNURGy9rcQaOw7uP09ih2X6ftosAue0jFtWYXoDGWTQPTmYwDfEX8yKTAxKkJD
mIroQObFOyQY56QaYzc372iIoK9ceZP4ZTcZ1Hc/kiVicDbTKW2PFowjZFun1qFODAS7DzKhJt7Q
MgngkVJ4tX7XGeHRdsmmUm2y3gaRrEoMSte+KkOzPssGi2r7Mrbh+jrNIdjx7RLwqDKoLhGQQz7b
XZD0Q3y/AGVRl8hTOFJpRPFIBXMNtkN6HXwLRrw+4HiMgPyPYmHhVyAEfr8RVKF8X866LDcqtTw4
jdLJZNvZKAoOqgsZD6sgWgy7TDYUbONDlnYX3NHGQWHzzjVuOC/3Li9X2DUG3YS1kFT4GYs4C6DZ
BchEusmc5NYcoqZN6RHFRMFqncyKfJB+Vtgdj/PFbpHjhHpG6bKyLbG0TS8JHbQ44gUlxcbyYQCu
0LsVW22oMSKSblLdaoq/R7yonXAl3afKmHA3Ss2iLUjrbP4UC/ya3qFsFzY1I0FKjgV+N7rrirBb
D7NIJBxV5jJs6VtZ8H7dri3Yn9uGrNjaa2YZfYxMy/KjsYa712UV2n82OW3D3QSTt2djsBBTL/Nd
5rtvUcAdZ7POKQRI1YRWJigxZb8bm/i1MmE6I0lhkimfREElPfa2b9LHYPUBuzSG4d+MWVOCTJiN
fRlvApz+UA1Tx8WmKPocy9s2jpZsE0PjSm3D1ZfhkU9TpwYLFnCRGZRozTJf7OQa8Sxas5ANtLjT
7DSZZgSNVKKh2MTKj/x7S5flbMSQJzADcvJbOyC3bn3T8xn6k/nEjibKrYTue6GXsyBMRx/k/pMb
ElvhjlRH6BMIcxMo5XiBL5R3PdaBBtkBDZptoftDMS0N7lhcii7f04gvyTYkqLd3dMiWVEIgVSz5
eQqwgLYLxAQFKerbZfyZQPUQ7nIsH/mZezg9nHI8+mdhQm93d53z+LMMVOE34VD6fq8VqrKN80lh
xs06dz2cG6SPJv3crcNgfst1Ubyie4ey5tpnLfxlfETqlA/p90a6KarbAZzpo4F537KJRlmu1Sz1
7LZTFgb51iioJ1bBMAQ/BU1KTNy0zeo5to2vQpTmeyfS8RnqxoA6NYR1bZ0mrcLGtw21q9rMxeeO
BnLeInphjTASRpynvgUtdRhccSZx3F8a6+O+SkPSbWUuo99pkiyfqdd36+RscJfEUq83PDDzi07a
eLu4xj8aQGRTRedBtVCCmnljNkPSZMFmnQRprhjNGEwlk8FC6k7EotlmorXmQ7qk6GsAe37d6CRB
l89iZcQBKselOKwugZJupeNwgZ14m/GWV2RaAPNA+ZIsmB/ngztlM5P9AZzw7H2GrVR76VIKLY8D
bp8ev+zIguXN4CpY8A5TAxScrxQxxb4VcVO3MeSiQvpseXTGiHGsoX9yypeGVKuKX/1YPI95Arlt
hyCYRzEcTJOZ7Xwa5LUwKOUzM4SHMAnYoVUZaCuds9twaqMKKfiH7dNHMxQwSLNPXIHIxhQ2RoNw
dZu5WeHhghew4r29Bkl0ER1GOvlC5mPR9rdcRd+0oC+wIyqqaJG/ZuafxtVA9CqFDITLzK/WBx9t
lt04QX7qIG5KF2JPkTHYE4WvKDQ6dfIdfmkEUq6RO2kpDr2j9FyQNdynI0FykQVWqkco5s5mpDUJ
xMs8lOeCJ6jYrYgrrfphm3rb/gjTFqQxfCdD29t9Kpr8JIeu3Eexap8sXlSwHPtBQDwRzoW3Ocoo
0O/GJvuQDr+3adfXNPC0kmjItxCX/mABtk6oN2oLiweI08HlaUOnDtksXDEBLQZ7WyilSNf9w+IX
X2lkiGfFWLYrZPqAkG8/UOD8CJYoqzknp7kT0FPBlH3Gd733WB+tmpR+lGqMbrTzdt8otEElS7CQ
kqtyF6K5/WW5FzcU9V85rFB3ZbjwepL5Kejoc7x25TXz7snF98YU9gV7MfkFL/jQ1HYYPqQSyfNC
Z/oNiaY7WZoOG+VF+mOxgTj3qwIW70qYLiFJ1izqP6HXaqp8mC5rMOYbE3WguJMIvYcNWljKhOLT
uPAqJRiAUfdgVwTPflR855oBzqxoerblUnxQSMxWWe8A964a2oWkO+ftyrfI6ZuRMFXbUqqDT0DV
mtgjjm6+JLhTarYoFcfhV4c3oZqj4aD74mC1/IZVv0+Iux74mMyYXsgrS1fEuBKCOMJc1pHyWsQa
bptpv+OyfxQ0PGKj5bfEmqMJ3Y4SzJfKxu/AW9mhKdzHlHYfPBAa+kHt78AFoqr3Xbqfven2fCl/
uNIHuNPRPp/XDCwFtfcwgCtyrBVMYVzDNXFGGlbPqMVf0jY+N+twgdjWAiRIi2opzNnztpZ3deKY
t9BegPhvbakTuyYQ4SGAvPAph+/rWrXYXd5HfTjuhrItX5OVQVKTcvMd83j3gi44/FX2tHkByw2L
K2ApY5+Tq3sZ3Cz2VA59JN6mwaJWAudi1yleQP0W/d+5JD65NAsKVaen6WNyg3/LWSGe8U/kY2EL
u+lhw3ClViORSA/Uo3XFryEP2YGg1IJ4XDk8TN3a/nCAxh4AZNi6ifrsC+Qc8Wj7yWK0O47qARUp
XDTkFEEfaNUOrrHrZH6ULfCPQx/1a3j1boADVCubpUM4W5WpZ76seic1oLljj2r6U/fo/2tStAQs
QQBycpvoxb2kC2WI/M7myxGvoYOmHkxdGe4t6/mJZJNP35Vkub1wG0GmDQiS+smWIEOelSHL96OS
fYTl0KXtW4jqKx1ktYnKtoCCdNQ+MWnwTaux7ZB4hSh8xRbPzCacp/AJyJW+9rkOIT2qLTLBkJzg
Tt0DYht1AdSJ2zXbTLlp4modIuYqsLxQlq9Jp7FhaCbY+Wo9BfSQtHLEagwK0/LgUd3EgKqa6FMF
YEnBWGibxNggQAno8c4M843lSH8J+9X4+EV33N+aFpJTOov8Lzn3w4EbaxAVBfLvPAS7ru2yGrIR
8EQQpDzODfZtUs6jE8LBq8wT+uy9Hh/7diFnFMQpwnDIj9qFRzWFP3poemz8GLOacSNB9CDfrE7h
JjdgWzJXL50qoncaD/qE+hbJ2Wq1SdNxPkRB8KscfXZbI/eh1vxzdsZvgVYtJ84YAP8s7G+p7ewZ
Agjd3uCFvaKYNUimgGvLWc5vw7KgVl0V26G+6L7WUi47hPC15h2jO9xKiGUSOkVPw8rTg00mbPUk
Oni+C7tv59JhdIceCuVjV2ySchAd0hMKO7Q+YXAyLcrKKiRxhwRhgmPmCa7iyM2+H/u8TtrkKkco
eYCl7i5x3sBnWReRqMD8pa9lH6pzOg3NhqxRgcCbddcia0Zknfn30ZawQi8837O+8cey7+CJQew3
xAWKX6zY3S0BN42fHoBv/Z6PZY0J7SEF2cItEq68EXtuCfkFH7+ffepepug+Grsjnyj9fNW48qdt
EmxsDQwQv5rKrRxTLMx08U+ozyPLB2VUJVqdshxRZqZurXsozFRgBh0Clj34gTzowH4bBvDUO0M3
2rdvfDCHxjhRTTa7Bpn4mGLzI+lRNPAwukEy5lLiD20EV4+wgMe7Ao4ULeog0mbdrWG8ESEWm8sA
imth1627JVMPfhGvvZt+X0ITVes8XFF3XfUS2mvOUAKQRhBo9yZfpQpYVczZjBwZXsEcPgqQ1UBz
WcnWET1WtiBnQH77gQIlm1l61E34alu2nzI8B3b50HeW1u510AAxTdRvNFpHtBRMbRokkTrP0Ce2
DBGQZwwuPgLlctRGaR34mICF4t+JzzY6h4ASILO+Dgf9BjGXN2sMr9TCZG3V9NrYDsPp1FWYxgz7
3ufuaGkJHgIC7HGY5ZNd/UYLK2uB3LCNdLMbeIyQEfCH0vUKGaP0tXa83JoeK2hDt3zjfLqEEGDd
jmWw6WwQ4pxiXqFJetV2fAozE+4VCK/VMvfxNg3H34BtmAqTjSfMKOrIh68JLx/REZ5iam5Y9Khp
z/1m7ln7NGgy7Pjc20OM5rUCAqjq1GCpMYykeByTHuq6Ros64/E0Y093yi+Smwz/E2N1G2bLRQHQ
rWTaA6yZaFg3kl1cB2l9CUpbPQXhA6h6t2QxR+J7PE2hkzpdBqTnsDiXkG1JwiXZywXmWho9cx2j
TYMSGNSUovxbOpawuyXBBLWM8hnbiBfXyivsa6IKHcUBHlPf0mTZhkFMq34V74AOriZdvktn3hYx
zlsKxHnDQzCM8YIdEPOGQ6FZuM2nRqLD9XNtepgPRDNq1AXhpfI4i2pMGmyY4jXtr8MC4EDI5tUp
L7dD179FwXDpgEo9JZFqjsuE/3KU8bJTidSbqS3VJQyD4YgqbtyP0Zwg3eTTN9SqIKqMmncoAwto
qhk3mDqCaHkH3MGTXbo6MQDK6TDm4ZiYYKV01s3nuAxo/YSFeE46LMDsLWaiH3YSftoW7YCxCujP
yIlpL1y4LenofeVExHYla9xzwJv4nKwmQgETLMhGo39lBV6ihi1fAb60PbBov21JstzgqdHspsCB
yJyXSycQO5Jp1ybSHnLlzCHNbPcloyA92awYjzYc0XFlEbyY4wnvX8zWpYfiSMYK/BDatGpCg1oP
Dl9zsM50D26Hg+KAbEKEmbDp0lO5lpycRSfMNYnBaO6iTKs9FxFCdgzN9egILZBoz0pWngHgzOVV
RrKF29ss8EaVooFzUdfYOluJuYUmDm+YTpSPlGYLex7gIemP0B8nl5UlVOKAe33ynY73Y+vDBx6h
ntkHM2uh0tonMtoIoF1ACxY4vKGdO6OA8FvNrP+iTd5v0VRFB7GqaN5YssYboPABwgFmE0HAn9Jg
XS4s6l5HEq/nIU7bb7Kbs02TcHZrdWheIt0+qRUyeqx4i+H2cVQxitUl08muZ80r5esO3zf66Ix8
LHyOd2OQgfrgWyicFNFb1/Gnph0fJktYTSbzmEwRr3xaHD2PHxLf7YQiW5WH4z4z6e+SD6cInYHT
wXvn07ayXp9WKsMtz9R3FAS3IerVtigYdG6Amm2yzvR1PHYTmj0PvcY4Q97Lsl1LwFxCH7qJ8ync
oTS9Tgym13nGf2rHLgIlZA2sUUH4cTpki7pCCfIU5Ok20L6oXOGWnZZAFbumVE9JSi0APic2URuG
yJKQbCpUM2+DAl0D1trmyuqcnEQcsVuJvuCW9jHHGAZIFHZdMB1hOsHTwRxtAHan7GYsJ3kBSRe9
bheGD0GYYDVbOEw30KUFdOhxLB20a2mwz6S6TAk9FKt7IRhrtu3wpOMGSoMBaJQ+AUdrnLGLy4Iz
tM/eyGAhnb4KUADgFbHNoMBYQ42aHYcMQsxR0xznbEgqnwWPpV2/m3ksK+ebV06Qf5PY/gh0cMNw
F57huS9qkwD77eE7xTGYRpFnH6Y+R2ZruntLcQM8+6kc7nPePOS0e+I+3mJhZd8uy7OcoQTd9YOr
uhxxfRLBMZrizyCIz4CL22rNgg/sRb1HLF6PHH7QGwjOnrQSj82SX5Zsudo2PK60+J4t6xaC/29G
xgeAphsdm2NC132/gjQUh/2WF/qwGsWPTRPFdZ7P1yWhX3FrTt3qr5KPTyZNnxB2nvKgfWtBU0hT
Cde79LElKEBEt9zGWPR7vqIvWXL95TCFqgVbvsXrvMG7f80BdZrB/lJ3GMz133VBn8iYD1XSB8dE
ToA+g1tL5O+DctvAE7yBZpfO4wGdMcoWfL0pgRa46gA/xbQ2aXsJOc7I92ghYUDtyTEGjp9w9TjH
yYtkqa6S1GDPRmSPcx88ENI+FAU5Jh6EWegZH+0AjnXsPwxdn6Ho4HYLijcctTouI7uwMj0rnX9n
pHhnFp1ZOcJoaJg0cDrYemM8ER7aMs9uERo+9CcLxq1NQDAmF/HeNuGxdQEsfCiS7hDlwzeD8WOF
dRjwtzQKyHF4w6neCu5O04r9WKhFcxWeS4cqa2z8iWdyVyTDWRTjNkmApqCSxHRyFLT2CxydEA2+
dyBhVG0/tFBAS6ZKAaEF6ljNqfowbN6j0HxrC7JfufqUi34ASHZp5fQbWyyEy2L5Krje6jXZaj/c
uCa3EZNbJEN4DwHxFQG/oGZ95xl/krypMfn/aDv7kc9pUGHNEC9jTIEVxGYPvxtWdeispBtvltLv
+QAxZ6FZ5fuxPVClfynXiu0dhUeJE22Gjh2LXkJ3z5ef3jSfVqS7saWv2CH4CMJoBBaJGlCE/hjQ
+Spa+Z0MaqkJ8IBdmQLuVY14MSXb43znb7DyNVeKlIS5ATBggd6hor3Dt45IV65wpcrXMdwOLntc
Bvg4tU1xQ3a7WNC5N0PsfxHKf5RJM24BG4V7x+27A9S9zxJa1AhxZpfY4rFP0KJyeZx88giSQlAP
LQRMjACrAHpwzwy2m4jP/ASv6LfINDBPWqCalK7Fpi+mG4a3Cq1cdzajfxYKmv0N36XO9dWyErmb
Iz8UO7ao8rzaNXqfGGuuSww8t2rWcEk3Dh3qUwg9qGugYr1DHUVOagFHArSN9oFTjhVZDNF+S5yL
aodu+Qfse9PjMkSo/kmzJpcMWPMLhjfrc6KW9UrkZO7TMdxsaLJPLwGboiPgLEjgZ6H+DaOH3tbz
OCSwsw4bt2um0P+0MCY/QPrEnsvVRz+1TvQH0JVPN8LnJc7v2IujzZYmKdI5ZfeZedfUzcIetYxZ
RU3wWjjSgzwBSeAc1iA5Ydt2nqZrMY/5AR3pLR1CAPgTRujYeULT0KX4WiDcGgU5AGKes6qN07eo
CREMshKoeYl3A6CHq9AbPCUiOUVEv2AgiLuZFzC/6OGkyMAeqgCPYgtsHCWo+yAfLGPmoe3Tj1WH
mXkFYPY5ULAtVXLcgNjyfekyXRVCvGc8/1QolOuJCjAOBjce4qb5joEIZF2U6dAE+c+M5T8WWgQ/
UqP2mCrpbZish86Gz00UfeqR/E5zX5fZGmxIDsAgceL74n1YA5+nGz7Gqhoa1NxRuobH9N6N+gCN
OtRlkGocOcppfc0pSOqdtD+sCC55G9+Mix7sGC8b3MTs0GKMislIZDYZsjssZaGtEzDDsCWU7qJ+
OOclO6gAKrTxCHWDIrp1uf6QYfjC0nGtokl9rtkSPkTaHeD48NLgZmH8CQDfE8wFSXbEStcJclIJ
hgcoZrom1Afo5+ntlFiscqUD2wjnlj3oG10FyOQxAR2pXjx0g8tUpO+hvmMNfZ7sxrhLf6mR9ZeC
TBHszubxCPcv+kKGmb34fgXpLg4AgBWzvxW2kQB9hyT+leEibzAa5LcWkCEokjpTMJIZyx4YMeUv
DgYoD9EUqLMpDRo/E8YBomYyyl+dpggLM9aFP0stXVWMJYaBuK11Icf5MZM0BZI9xVvSde23FnZN
F1vAsj5aCe581vkh2iELZw8pwNljkKvkERS3ZFOoKOWAgSI0EgZjZdihUnsH2vF4MVnHjWEZKila
+K2MiwktI7PTEyZwHlj9OtrhaaIEabD3AD4qGS7R0TMNtHNEK9X5kn/pkiGbk55cRmL6e8brL8Sp
/ETUEh/KMui+4pm0Zxct41MTgcZbUSYMPjTqk+G6uCLA10SLV1G08EJY+/FYEjqfomZMt8KW4Ruc
oondJGqOfhAxhXAh1tkdg+ofbKyCfRO5+dAQZfZRovVZRRicmbbPLVY8O7JpBhhZd/nCHwMwfnTF
UxvbGqc0vXVEkW/ZvfkyxYADdQRdQ79aIAlByh7cPCTHZLLTdi4yds4wqkYkBCsI3sFu2BUr6l8R
Gn5M58hmFR1jvnGqQGYH3Q1bZ0Mjj02AbdIgLrBoB6ZRch4XSr7AvlFxtfwHaeexJLeypOlXGZs9
zKDFYjYQqUqwFEVxA6OETmj59P2hbvdlJjK7MIfXzpLHyjMCITzcf5E2CuKVjZV4UhOQlE9aauVP
2KwClg3YQDBhycko+3yUaNuYThf00VcJK91PNGgTL6P/ULhqGVIaSvrpZwAIz03h3XxVhCpwS5Gq
Zhr1w+c4LVF8smLxLs6GmqTWhCydq9oHOTb6h0qfYpDiRR7rnkgJbDOiY+QltVZx9Jna01hh7EfB
JLANua7mFqk5zvBCoz/ITR3spKHZHX20A2z/SOHObjodnRAak+mTVpYaKvJNEoeeEHTHXxL4nZ9+
bfWHVmmnV9FPZdXpjn79FUpu92lswA/ZYocoHPofkXlXQOiT7LSc4q/SMRm+HkMx1zxymEa70UcM
aDdqZlVDZtcxe5kfwOvB7nod9dgje4J6dVH1ZENKBa/YMjr05vtB0cqfaRd0EzotUTXdBEbIgVDR
/yr3NCtIo5pwMninhBxW+5Cqy7hhN4YfTR7suTuqqQKw4shl47W5XwtbKRgtfWO0chcAo+hJnfqm
SbZp247oXihWk7qpRRXQrrWjmnlRdVSQaAQCNdkoc8xVs0HLeVeD64OvVQdmR/tM9r+LsRUhHynV
9Gi0Lieb0rjYvwKxxFAj0gIhRH8tHapNIweKeZiM2ngU2/kl2PHoseb69M4AJAB4oKzThruhlUYe
4ANpuJxCon3MFGU6JtQ2jtJP6E30KpEI57CFqtYOmyBrqahqgcqzln8Ey6Ho1VyS8icyydZXEtWT
VO5otwbhp3uxCHr2JuTWNWk4aVl5p3eBGd3lAxXhb5qWpNpdn7fDcFcn2vG1jtt+YARySpdE4qeN
dlBqneMD3cjKoSE5At/6Sz6O2m9f94vanqgY1jcMIHs0w07InJrCkRNXYCIcwcwn6iegR9CDrxuz
2Gpic0RfxQ+S3JN76kn71hKbX/iQ0uwQSVtENw2nj34PHELDIO65stSJQ6NJoh/ZoLaFVzRWa1FN
OCqgQ6DujU9SQyIt5k3W3qRRRLKaU/h2IpC+g9v6PoAcURdMcdN1Sr0vxSKr7IkGL5a30KzuWJlt
5QZWRLWgCawMtDpYHp6MaV9EtjCWAvxi3W/vtKYyUcKQgbbsJqAsCS+yWM5cFjl1ak1h5sC9FCZ5
T5JH5NtoxUbDnYA4rvGcgycMPE2Lqg96OxmCqwdNrDlSBMLjwUA9AbyQ4XN9aUEgN1smwqBlZpQB
b+BYGEjsI0O9jY0UlIFQdNNeyigVPtP8jro7uQ06UhtwtqB5dJ+VSScOeEevHU1gSoPIqyWlaFDY
XYTzgterFmeypJMyeOA5SZBRopAGOwdsY3nHuBZ+hAWqzbcFmB2KIVJHhSn3y/jnMKH2azd6ThKp
xeOmL3PzsRPyVHUB8OgdyJskVBwppPXPU86iz5SJvgXOZeyHZxBDdcAzbIw/mtMgm4+ggNPvsTbV
0743wrB8ycBDSBu4u7zwxTooME4iffM/pbo8ZHdSWEegS/grAx20sOW2HnylJiHqjtkrJr0kQ6oQ
Bgh0GrUp2WLDv37uhCZOHdHsQ4PidVzpjpGG4adOMqleCXlc+w/6UZ5+9mXrT24m+zF69EI0fQEC
GcS3Pg6nkq21lSXQbCh78U6Jq+5HGfJA8yn+GY6QHaly0PkvfolJKcgOuS8Q0BEEeGfnHGc5+bIS
8WRG7YoeUYE3eu+Uapn0dhhOHQkO+qLpNpAN87PVC6N1aPomwa1W7Y6Ck5mGHM9ftCVrmoKoYFuN
OhhlaMi1g3Cmj+qboNaxUxeDHlKc1kvEws0R6AzmF37sAXnJKMBCQKNQJ1WCAT4zrP1b32o4aNAq
ygMvysJIc0O97R4rkfm06V1Z34NCFO70QJiex4qiDfNHO8TJB0NGGazJLMEuqRrNMAfpHp2Rbtgq
o2/uo9YyHMBdZNhiPOSZM5oK99UQ5JN2KATcKL2m43K7pzMmPsRo1w27Mj+qI49lhA7Jf0oe3CCf
J3ZmWkuDJ/a6FbxWSkPvWkjTyGa3cAqMLLEnETA6tLlJh3ijcrHNzZ5QHjZogwT+c8iFElKcUVtj
58sq7dxZh3zmwioa9dXAGkeXnpQf7rXEnJqbXuBkcRC07muns2L+H/reseqg7zNJTkQhJ3uUQTXc
GtwZBysbk3ordk3xjd5jD8qc47uw0Q0a840WxFL0EeNmP3GPaiOiCGb65MVjlQ6cJ+ZkdeSxTfSq
aEKk3vAsPz6mrUWJvBSMitbU1OSj17YdO5e3Mr2TAblIOI25NWEtX4nQXZujUqdbQWrVj7LM0U7T
5ciFknbsPQ/0dTKSzIv+wArKzJFnEvvUbpI8AXyS6TxWh84kZ5+OklQ5wHbVewAjhr812R01ZQiw
ugdlqHvLg+sTjHTUw7rYqxFZu521gwEMZdJznkZ9WLeuyLxTC8paESwKiqXmTRNGgXQIc6p0jipn
RYQNQgls4GMBm6PeDZnfDo6R19J4AJQ1oOKf9n1CVaxQBYAwcVFlheJMXZiO9gno9eFf3JL/cwSx
nEfHpv5///dNOuIP5QQUqY7kp0gLC5953TRm0OwpR/So++CIfMAr3Sa/pw7lzPw8jObbe6xqvbbz
grtkP8u7xAj9mqGbvFIIRFOm9eoViuAFnpVfgiq2pqgwY5HcX/CXxkYdBxX6xCYbXoXqO8tmZawz
3fXPUCFkIiIsg79F2wUdccT9zodah4EShwLFMKWVw1+hFICDaqIEG94iPT6WnRTIK5SsBetxGRKG
wXnI8QgrgIqb7JberF7Yb5Wb7qZBgVtypLscEtgawfac33oZcMF5jKVgStnxsttQ/HvT35X2vvny
/qJZULP/FUWbKczKzPSD4XY+LMCL/ZjLdeyZd9oP8MDbWbvt+HuCVQeVeFXw75zZdhluwfUK47D3
tUKColf8jqkScpncRE3uFmJ9a7WvK4Obv8n5MsEmC99IZH1h7Cn6vE5PWNNtfIRlI+iKO4vFdS/1
NtmWbuv6NuTNnbZC3lw4Msxjm1WbWJi6wnRiOHEejZKonmp6FXuzz1XzQs27/Q1v8RuGRRvc3RCE
tmz/Q9/ZmnN8rKNN/Y/0Oi7im4sFcwxI+Zq4VVxxBP8cf2kkYVtNK/vgYlXOhtQmYmOwcEGqSAs2
bGzSKo7MKPXy/ntTJPAqSroayUqUeRmcfbi3KLqoIqIEwmCptzLFxxbuWKm4sy5Vcki20yHeJZty
ZcbOzylmbBFmsT7IMQwlEwuOEeGQCLiFrxpzrUVYrAmBHkqK4JzizlZZQAC9KPG6ahtthTvzy3Bv
And+aIYVz4zr3+jP7C3EAqaeh3ERMixJrtJ7WaRgOKN73SRIzKf3t9jV8c3HBoBuyBLy4lQ0qyHl
jRDhvT6XV0vlUEd+Yb8f4/Lo5TNBjeB7SYiiydriM8WKHDVUduEYuhq8Oad6kLBXCu6kx2PmArXf
WO4krAS9NoenMRcfDjFEowhjkwqI9DWxYk9RDkG1aotzZfp00lqgOwr+X/jGnB8Z3Jy53hdt8nZk
9PeauvPRozGcwkYEDhmVLtytKmjOJ/pib53FXJz4KKkP9OnCxKO6f6haL3WTbbtB/waFgVXVxYVw
xdsWO4u2WCByg2pQ2VIiM79OG9LkZ/+AyRE53EfaSMf9zKjHocsbf6affKztE5RRjcf6tnyRb4+e
vgEKs39/NV35sDqKIJB2DCg/orbYHCgtTAoea9TsRHBbIYyJ6M5Yuwsu8hNsDlQR/X/ZmPm/yxV7
DPQussYUoQ7jRs9bryh4LIc/y3pcGc3FfboItFimqjkB4JHExJPlF6P44ltPcfMclr/bNHT/Zt7+
DGkxb7RLw2nUEnZ6eZw2UhR2O0MegaWK4fDr/VDXNjzTN/OuDK4ZZPzOtwW103IubM73dvzibymY
fgAYAkHVRm0Em1LrdU3v4MqFo5uoS8DJnfPJJQddojMMwoTRqUYmPhkmzXOlLFWAQbS+QFf4m2Og
jm4iUb7vNTjdK8fNtQVzEt9YHARpFh87Hkqq20/ms3SMv0xSsa/i9gn7lc/vz+61JcPJhp8M546o
LNn+pgi0HIgA1IyqsQN6I32qeWluOb4e2DMN9v1w1/bbabgFET6rIElmFeFC6weoFFsbebrDb/qL
KArXhIJGB0IMi9U51GEpjHilujXI9ib4WELNjrphZQ9cO67NkyiLdSmqFeBtgyhwtz9oifwQSsbH
/2wgi+mKKSxJahoq7sCz14Z2TnG+xHA7UXDg+M9CzXviNDuOUAtU5jkzhgcI74BrPa1dE7S6+vn/
TJm5WNgjrB5LH+cpKx6gG9lCWx7I15//ZigkixqarYq5FPftkiygW3FUwdu39OG742tZ0g7IoB//
Z4EW6wzwQlvqRwKFcfeQZsYXI+6+qVa9cqxfX2h/xrNYaHlnltM4QZ/KQ9VpjnRHs2z7/kgU+Uoe
YCKBh+UQtNgL1Q8/82lDCnFG7mFuGzd7mjb4V9zoTgHez24/KaGNR7SreYNj2opD3SVBbKXc57d4
wbvhocJctn0ALrImVHn1+D/9ZYs90MMeC+niWK78CHbW7Z79feaEn5Xt4MW7/EO6NV7en4u3V8sy
JzqNuNgKOeAwyWqYi/HQU5S0YW/zhNtHB901n1W38cInP7enO/lmTSHw6v6AeixRteH2WQrg592R
O2UyLFekUi9GspvCOQKj762McC3OvBpONjtNCKpVpTFfqSW+XRQcX1THupkTafM22fsfJCRid2uf
Up6398XEngxPOQ/bFBCSism03DfxdAE5XjurHETwt6ptPBojCwvlrKNT3zT3xiHHfnptgq9upZNf
MP/7ycBDGo+1AfPS7aIAQYvEzDdFiMby+/N7fXpZQsjnQC3RFhtWEdQY9e8jC6gGMitSRBEFeKPW
SpiFL8q/0mmEkf4dZ7E1pqpVo3hiNLMMUfFifJllqenk36o/sE9w9edsD1PmnvqsY3rR77WNIl+f
zT/xFxsFML9gtBOQSHVrwqJyLFt0cgpiwQ6s4GuDu+99+0V87jejqzmAmu6KX8aDJKza0q38Dn1x
rRRmGwXQHxU3Gb5HWezEfrAy1Qvd//+eajjwVO9RUiaJP184pqWAeg1Fy9VsXA14lZkYXftu53Re
1DlQiMpNSP1UWjn655VysWMQNlckkWWEk9EiLH06IB2B6or1LyjZXYKezFNoPeerSr1X5/Ak0mIt
iSNw6lEhUhN/VMmus/HnX2wKkngd8TqLcsRisYzBkMYWZC03m+KtZO10ddrUSrL2oeQrM2aRuiuU
+gx6SosPlYWdVGoRH8p6LvYWVgkWjk/Rg0+dO3DXnJGufR5EqOdSu8Wz/eK8Dhpd17Kc7FkZ9mgH
prZc5x9KI3eFWNj37Zq2/7WDZdaYwCOITX8hp6wVoRV3JfEycdwEVngT5v0WwrD3/qd6K18vl52F
kLeJ95qs89/5sgMzJ+TA5tFZuJsNrIsPs7aatpU8/fO6UcBCQ/Zfe8uirIcLBE8QcenAMoRTI2QZ
t5GZuhBekYMvYYe6zU65i/bHb/0tRITmI5fi0/vDvLbkT+JKi2NDKjq0iVrJcouGFhTC8IHWbt4P
cTWXoAbMwCiQzrZ55zMZ+pFZyj03+nxupD8T8qTH8S7wOhuC6YP1OE8pokrrtfV5v158QiqyOsVn
9EiX260USMPf8nlYKbZi/ojj0VGl30ftHtc+Jz3+zVwihUfHieqfbi2Ojy7IEzkMWJk+0C0JZG/m
P65M5dXFfxJicYAImRGoEZYv3N06qxJowLEs6CvWD3pj3Bxz+SYWoycr0J+kXtxBPbwHM57aTR7e
DUH6PJbN0X7/J11dQP/+RYa4WED6lFvwWBi0glqum9A63wdmkK+toTktuvyU/zO3CFKdr6FKDgfU
irjelA/6YdjT/nbpQt/yWR3l43G7Vv1YqJz+9348GdZi9zdlFfVxOtcEtugp1AeImt60Pz7Hz8o9
8JkPZWcfn2ixffTv1yofazO6yBB1Lc65aPnGUZK4E6CsGPrz+x9NmqfrcjpNHRFP6F/W8oY4JlOT
hSMxQCa65u/MG3b+Ln5qP6wfbZdLVpbmpiSWCCqyOeLi+k4BnzZFBtEyLx7MALSRCW1JXTF8uRKE
Ao6JkyTXEDXGxZylclJqaYjnrqWBTaZtMQJnoRkOTXyt03olDZLPYs3f7yR/FrPE8DEatcg4YWL3
no5SoBd5oRtykNmSY+Lk42bWZq2HfOUcxfhIm13UNYWW2rIk15pth0yg5XOOTl+OLyi6qTuo4If5
/akA7vlg8Tnlm/5mTXX38oo/C7ysxfVtM3Ra3OOwXBWfTQt1Zw2myaBCNG8hBXVjtrI+r3xOvOnx
X9H5lnMicz7Fx1ax6KpVvjvijzLgOSw0NsU55/1dcGVYZ1EWH5I6tTyNI3scsT+n0m7C7CURNkXf
2DriDe/HupJOyGfB5iGfrBo0swIDGSmVj8fLbwNZZevv05sccVbx+9or88r+Po+2qMoEsg9GPHuL
1rnBDXSYnfI4q2HLO+Hl/ZFdncXZgkTFEkGjaXM+sF5r0yopCDVlua03D7WA3J226dHGjZtk5R64
PBsZ10mwxRWryyB2x6L3XeSqbEW4z6Xv74/msv1vnEdY3LCdBCQuS3O6TvuZq+K2T7GbIS4e7I2t
iU/UZu1brQxp2fHiSp5kIesyL0l+WspjH60YN639/cXNqfSD1oCxURGbAX01Tfasq/X+pF15BJ9N
2ltl7WRxD8YoHX25B5ob4mTZ7JUWOzOwEzbIZAjFG/MFpZzOsbYVFoaiy4tHeNQ3EW/y7vX9n3KJ
OTj/fstG+WgZLdCJcN5n0T0Y/W21lz/NRR3DE7/UruTA4X4Ej+4JD6vejdem2sQSZX6acEYvnTua
sChqpVEEIG1266mOjGCNkzl+R5kQK8zZvFyFgbJWUb4WFqU8kiISXXzhF18YxmwtTqUsuGr4ZZR+
ScVaRnLlOMZsiPNQxOodRMciwAhhCA3bY8wV/hv1LE15CaUvK99tPtLPMxJOkJMY8vkxgt+7PISQ
zTz5MX2ha7Fl2zmQW7dzVrL+ar12mZ7FW1wxfpojn4ZgnddsmlvAfx+yAQimDU/HK3bUAz3NQWMv
eW5vQPu9P9a16Zy/58luOVpI6GkmsJg8f5j8vZkgU7X2rrtyKp8Oz1ocY0Y5oLwXa4oLsO7oGVJ/
Y8jpZ82q7rJkvDVbZRXYMX+g//0D8oQ9H1WodpWap0RMb6N7VER3pksT/dG30clb9QG48l4+XS7Y
yZxHS+pA6tqMaDUaOd+Ot7PlSuiqe+tJfG5dddN8DW9wgfbe/3JXCvGyqYMmtBS8TLntFpddE4LD
MdBG8KQP4mHWgE8Owj1Y5gnQm+LpN8X2n2e2nCMUvUwZPUyesouBHo/oKEWTbLqi9dw2OaI1P/Lq
uKIvf3mCnAdZbD6GKgxD0Gqu35pbI/w9hGtNz7UIi+02UcKjSkwEtI/sMMudVeeWtQiLXYVaXYh8
HxNV+JlrdP5masrtyue/XOPn87RI4io8oqVKbAVX+jBt0oe5iKG+5j/ULxXmkeKacdiV1XYebpHF
WZipTFGJ+mKOqv6nZBd4KA7DuAlhczqta/y20I86TCtX6PxXzzfyedTFGhfEaLSgcJluMDuTDqOP
S+YYvUZN9pr0wbe/mVLrzc7DoDC6LHyVA5dCmGLKNPyQ0PvcRl99N/09I/S5Levva0+ZK/kBNTZe
Ufjzgcg1l3Zz4ZimOZhhwUVq+4kSipN+iGSsM9IN/QnzFtK4F3+SHNGVd0p3l5grCeyVd8B5/MU3
NdUyFvyAl2rj/suuN0afnszgtsMNFaGOta19WQM7j7f4mkZbWkUPTM1F0VZDA6v04jQ8JL4pOiVi
VAWqf2v327WdeDrFiyS9lvJSFct5iA2aScjlSGu+hJc36PmgFrdbNViTXIo8wTN4wUP0GpZQ19AG
en9tXo9ictrPKArpDcl1ck831TAURqLIbj/Irtre5rm504T9XwTBXBHMmzwbTiy+T5UNoVp2vK0R
QcGWM6HXqgCpOIhG16wcX1d6jwqVc8gPOKKJsmUtDmEN4QuxOmpcx/veKwM73Zb4qlK/SOxwg6DF
c/y9sa3t0ZtQ2OXJs3ptX1mMbHVAi5Ko6MpF2cmC59BXk8lZadVeFyAJO1p3ajjO5GRHx0Og6uu1
K/vKcXYWc7HhVNUfZkQ3el7b5pbCevii+a5e2Fh72cWTdHTLxpk0d1DtdcT6lZ1wFnvxcbNOznNE
iBFU0T9r5acofnl/8Vx5rYIyPZnQxVYL4eKPQ8kXle+wGr8F4IpdvIyizw5HHBcU8tpr9dr5dRZx
sfWkMFJizWRIww/RmVz0MGhddw7+E4FdbdvdygCv3LgYlukYF1CnNJTlkhUBrNQ4eGbel2HjHxTq
XbbKhxMO667tVz8W/TLcf6mvXTjNhf0otGLMQjGPv5PuNTx+en8s1xYiNwsWySo0EOTNz1NWrfSj
FiMK0y0hVerHz5H0KaMRgrLY+3GujeM0zuILcfVJvdDMC97/3E5IpLRr78GVCG/nzMnBqLUI1egG
I6lr6dESgm8ZJMyVUVxLfjAz5TvonFiUlhbD8EezL5BWQlapdRDE2kFWUhq7+i7uUZh+IQfD2/7Z
+vn+3F3ZUKpIIgqIVAdmLy173Bi4VQGaQIE3YDM/KW6h7mb+B1zkF6Q+Wm7Pj8JazMt7hphzcZBF
bmr6smRRZ1MOZYj7svRGB7FgDMTa3FEMO/yk02WAs24H+W41E7p8cZ+Hnb/yyVcsQxQ301rFNsuO
vimbxCvRqXfqLzO2SfmVbpPPfzG3zCj9aFOCu7h8s1FVQ5ENSSx3ntvazh+7m4ijA4NAW91Fz/pK
T+BKERRY80m8+Ww5GWAQNULfodIEG3lEn52bdQxKj9a465eCeBu3Nbo4SQVTejTsoEC1y25FXXRW
hj0v1PN8WsVQxFIZMbZ54BjOf4YcofleogHmxftuXzq+mxmO3+/DDRKm3SGjADzL++ADDt/7Y/k9
5Xxb+wmXp+j5T1h86lrHtoCOOu8HVz/M5WAhs2lTPsubZiu85t9XRjz/ufdGPC/4k4kfunKIB0kP
PFiljrktNsOuxkOp3UTO5OjYA1JeXa2qXH5uzGtlDawjLwbUHvXFRX+UW6THSdi8uc08kdlHB39j
bGUXUvp+ZYQX33QRa3GxmwjyR1jRwLSGUSjY0OFdtIysTX9nQGAx7OJ7uzHtCsUHzKstAUjgyie9
ODPmH2BgKaDiqw63cDlYvbAifKcSL6DLpWgo7H6N//GF9RZDVWXMv2e4z+IzxgLwFD1DKGPyB2g6
CFoNkIl5Exby2nxerBjGAYWRo4G7fqbdna8YfEWMJjBB7QsogWGlsRd5f85g1b5j/aQJajLyth5Q
mpVCulBfp6bYp+ZzcFzDk13WBedfYtBkMMg3cJ1d3NIR4hkSVazEU7e8R0vKCT+NXXQYdpbn71TV
o/ErefkGorWFCvA/pV8RXJVmU00RmJUqLoIHcKhRpWLGhxzbC4yLJzdoin5l7VxerYQxFB4Apmbp
nMOLDzvVWS+EeZp6tYeVlAFAqNjJH8bWbrzePXr9rkLBeeXxce0Ln8ZcLNgW1wdEg5vMU6aNysEr
Y332/qac99zZqTOPava0MSHZwo1aFCCFygobVKqQ8BfYE0Uh105QpXfwlhT7OAYCHtP6SvXiIqUj
pElEKoIGjfQlwbFBIgXxLCZSFYO9LoLlN1+Rekd94tf7Y7s2e6eBFrPXI4AFmRlTuXRW0ewRckp+
vh/h8kBhKBrANHroPEOXiY8hsNeFnAiS8mnSPtTlXaGvJADXPtBpiMUgFNMvILvGqadrwrbpM2B2
xs4ofkiW14e9/f54rn6ak/HMP+bkDlK6Tq1pXAPfkuLySziY8WFqVck2A7Sp8tQSVl4qV7/QSbzF
1k2VHmUck3h4+Ti5VFHS//H+iNamb76TTkYESs1ELYLpSxvhMUUJPsjuU/kO07eHQF/jm64MR1ts
pgFBP0WLWA5j9hz2vwNkSd4fzVqARV07Qno7pDCUeoP0OVIf5KJcOQ6uLuj57UC9gwxr+X6I8qAJ
hJ4AGQLMeOWyN+9nde73h3G5zEjc0Z2duW2k7kv8XDPLTiiTkHql8WUYv/jwoBChp9j2j5cXcaiZ
kEPKM8l4cUGWuqwcgY7SkWq03BHRTLcjX/HeH8wbOfX8CD2Popwvsbibtww+S14s26LgqcBFYwe5
ssb1pa3ogWiGihmmz4OXu+HGcFr/ToU4jofE+z/kssrAOXE63Hn1nKx1NLnCsEOG3it7d3ZH911c
7nIbdR43c0NvNUGed+flwC3ufWzmdRi15/FQXuoD9F0ybsTeG17Q1/kY3eCri4N56040doAvucPs
aL32lr5yGc9D/RN6cSpW+WCmehDOrBMI0W7kJZRw/AfDy/eSJyPEaq8RPt8W5cVowVPzGjF4YL9l
0iezm6O5m4wjIev0uT5uMu1Vsn4pYugNJdXabtbURBVdWkluLjckAz2JuljCWOZgsRAjM5Vnh5we
tZh91QBZv79y1oIsVnAbYHUA9pkkAFiwrWSNlxXiS5KUn/4mjg7shX6/Qo58vmBGCf13uOx8NfUp
1BFb1V70tl4ZzGWzYt4GGBH/T5TFaEo0OdVCI0rr1CgnNPvyELuIeggACnoXlas7FFlc0Y4PGKKu
7MHrM/kn9nILirgzCB1ya2rd8l795uvIFhrSfxhlsfFaJQqUUZ/nsZ1t1uyx+oJW0EqQy7vmfBoX
W8w/8iLVAoYCuucOxRs8d3X3/fVw9R44+VKLdENWj1ipZIxDNn1HzlCRoaB85IUvlsLd+6H+l+37
58ssUg2QcWGPKhEuFDx0g5t62+36TfYg7/7imXs+cYuUYwzGpAplImWf2m/Vi/h7JtdEW+xMNvW+
31hbxcl4YmtYza8VmleW3zIBiY5pWIoZBLSEF3UccParup33+soWe3vPXZ6F/57MpUaQ0KNVOCkM
sfbw2hjRhHcQincDD/qvO7Lp+m1waA7RdtwknSPuzHsKGPfGHbS/18y19vnKKbmyVpdKQV2dWOiR
M24DHXJfw9lh+rGyfuaz6WLIOic/D0zr8uwy4zTCDQQxot6J7ufCH8YFD6mN2qoXuWvqClfH8yfY
slCBmlQRY2OMAKNZKqCuygjHsSEEaLCyyS9LMqzVk0DLHRiLvVGZbPI+fNRTIBm6uRnD0ZaGyEnU
O8xznCpfef+tDW6xE9UjAqj9fEbScbPHDK5is3ZrXs/JqEebokh+iQXr+U0Dyra0ehxSKB8Ot4i/
fY88CxHYQ+4IjgrwRHGAHyACELnptnIgDtbO2pq8bBzO99DJb1gcoEiyJzhe8BuEnfHcfgp/Yuri
ohOHlYB0j5/WJ2Er3053EDtQrXvKVrbE9WzwJPzi086451wyCE8Lb58VDoBCt3aFrfXJ/x65azC+
qwvpJNrio0ZBNmRjRzT07pxJ+qSnyG6GH4/991yscLe+8a21AV4+7eb5RWqBYozIXC9fW52cRVwh
ZC23syU0FCon2+VPFDA8/6dCDZUWyGE+ZWuK5Sv75uoCw26X6oUkS5fSQmkZCuh4s4hR0RsrIK9o
LP4qHesex/b9tCUN3Yb30722naFc4g2Wts7w+v6RdHWB8UyT3xbZXNQ8X+RIGVZalTAB/0JF6E7J
0MuPiWM4w05Ats7O9ohU7cSdjOkFQvcr18AlqJ9ZP/0Bi4+edKHmDyI/QKb54qmHyS02ySOCkF/6
L+Wt6OKhtYomu7bQTmPO/36ShptphfHfSEy9LTa4KH7zi2G2ElKeaypcNk4xd1JFfs68rI332u0K
/xCyO80uxKuU89BiqseSFpQMt8Ib5amVfgbd2qKe/8bymkEVizqmNbdvl+XjEKceMRSo+KH0lG6i
XfmmpCb/yDLOrP8vUOC143jWQ7LQUsYbftlhNSokJjuhzmhzzB0AyGyHF7zN6TC9Ion0unZQXAkH
OUGB4WxqYGOXtIgpa7WmGWEIar3waESTN0p/F8LAQpd3hqGLi4OX9je+Mz4hqvgplL9V+j9nAuHp
PTMs/ifCYuf1WRwpQ8XLN95Huyx1y63pVoCgMJPluNm9v8+vneRn0RbbLDV6OcxrCgyB3vxMIvM5
HdOXsI9+yH3zdSzim1QMb4tccAe53CqldouQ94oW2CW1azHixbYz8KmkLsRvaNyZpo0jEDJM81Fr
/oQj8VvdVE6wkXfhr794UZ0OflkryqdYbHAN5JTXJ6+PecTF2Y1llO77k3yJxj8f4PJ53w9iFaot
cRTeB/7HjncjwugFe0L9LTtzr4oa8o2EKQwKobZBzR9VepnbZW31XnbTF79kzkRPTjjMHMbjqDDV
dWXr2xA3ZcgA6gNQI/v4TUH/b1VO8crBdjbHi4NNRexV6ublTL7gWj72stZGD7qV62ItynwynIyr
iaoRo0KiJKLmxV2A1SJwuuPKQ+/azXw2mEXqV6agzxKB6cPotsPGzsGSxe0M27iZM8Fya3nTQf+B
YNHoxjfdx/ZD6PFgwNbz/QV1dbQcEKQIdIzMZVdqUjoUalXKRbKAq9H43eq+x9aamtbVw9SSNQBq
MoTdN8D3yZQe0aE91hlBUvMHJjK4Vq/kGNcCgHrDVncueWnGouDc1WNhGPq8+5JpX5IlV020MlFX
j7fTGIv1blqZCVGVGNUbuJNvdGd5P4yt4kUf1jbX2ngWK73ER1ccUyZsKsvSkdFFwlc2XRvRfCAv
LnF0sSg70wsFE7NsqlVB0ZsdelWMSPjgH6xN6bzVJ8H2t7fxjQJ2A7IjRJ6/WXSSDG+U8iR96KV+
VRsZCra1vMsj2K+aT+HVkHHK0tx/vrbRNUaPS4SZjtne+U5OtUob5JbxxVbmFkj6ZEca+HjivR/m
kq/ASXgaZ3Hp1HHGEyYmjnln2F/nR3dg74FoUektPPzztq1or2b21zbun6CQcM8HZxwFDJqO+Vtt
45B9k9zsAPTxNoeTRH3Xe8BtJNo2HigQp1Ftyx23/a7A+W5VwGge3cUq+vcsW0vkTy+mU4xwHE8q
yGH1tqFeFaJeupZeXN0SCgQwviPKQfIiW7IGhLRz1Mg9rRK752oqwvtB7Qzv/W95dUuoYCKAps0S
uotP2eLhygOxYEsUIgCB2O2Lyekb0Zb6pyH/WTbZyj1wreCH7N+/Iy5rYcfcGPyjRUR1G+z6u8zp
eJnpm/SwNoErQ1sWwzQEIAIZ/XNv6qTPIi66Vmzg3xl88C1sJSLRRcX6H6O05p1xMrjFmVlnWt8l
+BKQgFZ7kpNNslVQ2VB3f3mmnIRaHJlx6SOCJhLKlF4s/zGSP8nZy/uL49pDkotyFq4CRqKaS4Xl
Mk4EVccAiqWubKybeGPd667xtfMUh+rML8PV79ZugmstJGLCS+Ipwn5f4jmkSmrVOgD50DtHsvhy
sEP3h/Y4unAoNoabHtaKs1cvutOIi51WCH5vWu2MtdiHP9ttd9NuRhRTUVI/rKPGV8e3eKOAhemS
Piaa/lXfTq6MQaPgmK8QzOBztmS3br8LPr//Ia+dnacjXFwMtRaSmWvEtAzc9QpwXOpnXBNXrp+r
Kd5pmMVhoqhjiqkny0V+RAX2lpzuZn6KJHeU9g7dTb3BNXffPwvI9hzv9Kf1atfKOJdYXrkKWhG7
Liov9WsovlbZw5D98yopyxOkEfUGDQLp4hpqahylG4kx6sUvAbMr2qEr1+u1g/80wiK3w6kM8ZE6
4Z1hRD9ajEoz9bh/fz1cvcGRXwU9PQMKiHZ+mWJzCayoIN+ahcbSzmleTMwkPXztbxJsStABxO6s
3kabtUzo2uBOAi9TsGn0VTOde9MiVm6lhduR8fP9sc37Z3k90w4wEf+d5XnU+Rec5N4FLjcmNmec
WYPiWuaTmXxvSjogw3+RdmXbbeRI9lf61Hv25L7M6ZqH3LiK2mXZL3lkWUbuK3L9+rmgu8skmMO0
a558bFoKAggAgYgb996Yo7oUUc4MBy01SDkwJANYnrm1gih4XdNYxzzeI53rw+vdYT1BIRqpR8fa
plvijw/Xxzd3KJ/Z5O6YCk2bWgRtJC/c6FttFz/qd+hgYEUPxtw4rnXwZUPbZ8ErL6cVIR9Q3Ujp
ijKAVdx1Y9CgSEpG9NoOOSg7JoAoVf2uNRsXabnPrWatrg/zciuf2+OWEbLzZplVoC/LldAx4++t
LDlVu3AuMjc/95VzI+xLnPiKMoFMXWUkR2bVmBAImR6KDlI4Ov2gAkRvgypwOmqtw6lYWkQ2XReW
gUQFF5cEGheeFESvIQ0ed6CRoshk0I0Mnu5pR9fait07+tdFlMScPSQvdWgliPpl64mmj1Uhl2BR
U0vseBmqphAVROl9WrXuwLghoUKx2GA8t4anRrk1RIFLC3OgP13qo0UL9BMTUDjFSnWhRo42qdCj
B9nObpcu9CWz3KpCqjm3xJGxLTeB4qQtHgbaONiTmS10Gs/ga3GAnswqFzkUiaY1Q2cBWLYl6zoE
MQMtPbG1DbSdJbca+J3S9bg2HShqfb2+Pf4P08CH40UJzQaD7dcT14UAUl+YObjOGg9SbpNb3+mj
LdhM9dMuHPOObluId7pl54b3izHa/Az/NM7FEzlAzX3GOPlI5UAIo2cxWv61eo9fRH9YJXsGxSeh
bY7uwqjZ2cZvGw1Zm/+Mmru3JDqGucnwRcEXCG/dTWv1idFg9BvZLm+W+PsvD3e2un8Z48mNKwuN
3pBFh/sS6tc9ZFCVZukCYRfElQHxdBdt3+l6b8JXo7qC5FBa7WlT+2oQ3ZYKVCJrBeQDEEeN9P5T
TSdH04WlKZ1dS9ROkEcSQRV8dLQTR+pKg0HvUaNPN9Wh/6J9jY8ANRaNBh2qVKUTHJZqsLM2kboC
NSBTcOERarWkVVDlhPNG4qYTGzvPHqVkkcRh7srSTqxwu1OaYlMTQsY9lkE9Ea/NZmU9KDepaP+g
4oh3NcjK8ZJBC/yi8VlPPTHO7U+d1GRUR3Agdq+dyxgkgEC00zf2cPoFBokZV0UzDoTDLOuHJMH5
aUAKpQ56dtIKkFt2xO86MuPZCuxhpSd9V5wGpCNLkdzMswlFVgntZQD5g6yFb3aXw1GsRwr+z8ar
3lTgLgAv9KXv1Am9wKn9hZ0/M8JTa3y9AT1OEHP5YU3yIR67mnaBS4DeYURQ+T1xl7rnLg2ajNgU
qWI0z0mayBb4ZF8kNGitQB0Sr2yHVxKIW4A9vOuDugw/TLwlNEhVyDhlZL6oGMUItIKxiJEtMI/t
oK3f75dpmmdW6twOtxHClID+WgFgxVBaaBnqblRAF6yL3CICt5XeHMyu2QwW9VRheNWtJgdZbLR0
0MwMljWfK0zoD70+xy95Mp+QnlMgMXscbPfvtJn6C1mfmfzSscn9LztcoCq2vSkkmhRhUummhSYU
EjBwkeVpnXEQDMg0gTxVwK5mcHdR1gSQyawxqxDDy2ooUWb6+rp/sHU5vxzYUP6ywF9AnQrJ9mHI
ADTC7rZHvXnp5GaThYavmGa3cBXNrQ9uAHihDGEmIDjO/T2opW4YCi32pDaEzruirvSc5LZkZc9D
nfqAX+1rxsNMCuH39zbGeGKaCydaNKDFA1EhXAcSHD8vYnmVSCBR7SPIRNbQCkfviznZSIS+jDmB
AC9EJ5DCyAEgMkOm/zpkq9ZY5Iiem34mIYOkPTi5LzqL8rGO1SjXmSJlN9pNGKxlEudOaIw+NYUl
SaLL24pNwk9r3CZNywlxuwheKjIaTqEdwvwQpt8mfdd1C241a0kCSEbDmQlSZS6FASX7dBQsI/Z0
8wB9RBekPBs9fErCfaAukR+ypeNcGKllMKIwjSfY42zlSYCkNfgWvTEPlRcoOQKC32bwolJIHG3S
6E1CSHyXBpa8ur55LmMMRuH80zL3NDeEUs/7Co2MwVgCymbYCmhjh/+nEe6SkDTB6uTWjL1AL53E
goqnWHtDVmyuj2Vmb4LlwgCSl90SSG6c702VGnHVQYEVZ9qwb1bmhmXM6d+AqZqM81qRZAUXHwCI
52ag36JDKQa64IUGGfA6cxN1TwJj6dU0tzKnZph/ntwEiZwVktpCFisGWiH4nrtUcCBwbIBSL/tc
fvkOufPffxKej4ybwCkqoBQA5JEb0Yc0uw+Ub1nydH2NZhK7Jtr7VQQNYMsD2yfn6lHa6NqkS+ic
bW3rtbvLb0P0CHceZC0sB++TX6AgmZtJaHAiPFEM1IJ5EtW4ikPSBTDZdM9SuCsMCMWOL39nXMjZ
IZ2myahecl4RIImoSwBOe+I2Wudu85w9kxtqa6vShjwyeLxsbWEq2W/kDw3kBkCSIcsAERrcaoVF
SPuoZAp3YuKU7VojnzWCima8MLSZGxwqo+g2QssTxsbf4E0LVWdphPJcSGPWVw+tpAW+ysuR4BkD
YmLw3AL0ilbEc1cv5X6a0LuJ5L5FfYvIaP1Ntx0IjOqWPFxfp0tfADBNZp4ASiiErJypSYxUjfQE
SMN4W1vrLALW8/dHg35eC0BrHORgx+YinraEcgl4IQPXLOVdbUCuXSof8odsrBcMzYzl1BAf7Kdk
KqBGjLEog9/VaLC5CdO769N1BA6dOxkevD8Hc/z85BQSAItFQheD0cObmOqSnSad26bTBq2iCbkv
gszLI1BnCMOuGL9eN740Pu7aKC10g2shXv1N/l0Tv+nBdsBb+7qNmagfA2TKjTiRsI341IIZ0DSX
oNSMIh06K9apH7qNAJb6cI3mis9LQdzskE6scUPSSZVSYoANiUA6W4ECmKwPdpa9Xh/U5Y5lWQok
TYH1R2DM195juQdlbgv9dqPr7dZ8lo2l8vTcODBtiPdwAcoX1X2zFrQYvP+C22xbT0Eu1smRGd1I
94wNu32S7Sq0lx/wc+MCWQCYVoFZZiWZ83MCyWCUXwWwpmQNtYVJseXu+/WZm0ElH7uhmcgEAjHQ
wZybUOVibJUM3HTBTbACL4EEkjFHk5AmAEU00rHWhNREdxO5U4xMMHmNFsU1ZqYWY9SRZQKSFqEn
d+938RgLeVaarlZD61171NWPaPrtIx2d6+gtONIegdSSsyH1Uq4mzOlBHKuvM0FP3KRos/X1yZzB
Ap6b4W4oowpENTdhhoEYSslGZulQ7/K1fov8/c4gi1DAmaoPs4iwAjUYOCZ/9oqZLGcyo6qq3cEV
3yo0TXTryj1ydTpIte6W4YfzNhlsSUaWxwLHwrnLBFpfGFKDDuDekV6h6jk9CWjYEBwdteoj8Dkw
7chXFk7mmb0A2MtfVnkO6VYZO0G0KmjxqNB+L3ZxtfQoYU7AHf3AYDHZFSAMrIvcuZwBgkUVxhBa
6KFdxN1H1mYiwtDuNazF+4rQpU7OudvmzCTnMNBMn8wRdMRwGOsVNG0rtMSyFmAmtdYsiRvNbbTT
8XHrJmaSjKcrThPghzxq1C4JgHQjv//4gUv+nEY+PWFIYWdkBqZxkvYE1E7Bu/j7KobsoAdSTwaH
iYj2Lu7UonVjZLKFAEokvVPWuh2GYKQAi+fvb2gVIY2GHCpSxsBtnrs63lYkj5KMlVMkX25sidod
0MSsI7Us0Y5EQEp33eTMIp1ZZNvgJP4QS0NsB30AV6LQ23oao7frS7ocBSyZYZ+fmGnyOFeDrmLE
WNOr5A/fUiZBHPrSA2s6Qs9t5aWrYYlJYOYxZJ2NjgXGJ2aR8xwVY0gtV/8C4TuglyFECgpUHJi2
+j5NXvsInVdc4+71SV20y53/LXpfxCiZLBfoUVDENwaab0JXetBtkMEQwI7BGP8LucDZWQaYGCg6
sKdcPMSqqEDTPfIRWEzLk2LBFSr1EBf55+vDWzDDZ1PCsKqI1IBfk0y3IX3Uujehv79uYnYGsa0V
8Pqx3DePCNRUilKMMLKdEE3OFLnhtA9ceTM4k0cnWw1tq9/8HTgb69r6yywPC+yntCnRdkO8vEN/
FDVtCTAlJRRW14c3Fwad2eEOFKuv0kkpwR6WRxC3Ux1tXfSecRA3wy56Np61leiiQYk+N+sE7rMT
v0afrn+DuTU8HSgXKKsAdbaQMSCeANxXFn0TcgDNtGZpI7BxcHccg7hDXpmxeVywk6o96SvdwDg7
7Pr+gWwNJ9sPXvcQAUR3fUQzTShs7X7a4ja7XKqSVsuwxTj/REdy61uybQCAeQCQdLov9gaQMFLs
UtkPnKVW2bl3DmApjBUFWn4a2LXOjxqrHZIRMjMEeJjO1QBGNjc6qsKQPPdBZfC0MNaZ2IFRGzIK
PMB+EBWdW5sIGtEm2jDgBvxG89DshgA67xGJQb0aWR7rrt4mbuAVSzHnzIqeWVbPLQ+aIUCgKsCK
+tmhvivuzQ0o/1y9w3m2hJ2dcdIzW+zzk+N7aCa9yAwLbUQd8UkOsUsUVEyjXbh2mWNwTnpmhnOc
NM8BhBQNvLKp4Inxl4gSxxifqnJhz80dameG2KqejIeQZkgEVAg8a51vpsxXPxhuPPBbCzEYCLJD
W5/cRdAN28oXwwP9KvMUViDlrEqaXDVCC18BNqwDHXhwp+KppRdHOnCwKizM5vwoDUS1R6ZIpCHP
R4kH1iQNAqSR2y0t7Jo9XkFCFztgGh0dEtjpusqBjA/eFvbE7DKe2OU8EzTISkgmjLN2NQBuIB71
WXtl7C+CpzW2Nnqi7CqOaCePS3nd2SEDw4gCHPALAHNxcbVUTlbfaQ2kOkNH3KrOEIErEfgX0K7j
HxWnu18+71j4zC8rCt66hMo3W1xucwBWPpZdZ4XHsi0jrFBWzWa5vjj3yATC9KcdbneweDRDvzxg
Uq5hT/vOtMGWou8Hh6mvSoD3rJYSr3MvvjOTnMf2SEpFUQaTwBHke3Y/lo96bFtM8+VpOqBDyy9X
iz1ZiyPlVrHrhxBbyAwBRz3yyGOvEC9DRYB1G/1drzmZWe6BJEQ06gGIAUeQT0NPTW3kQ1zcVWVm
6++gV7XBgpevllJk886KvKmG7hEkKfg3fBJYOS3Rbeb122Mfo1eh/SH8CowGYCjZI9rdlkAabOdd
uCpkZkElqgBkyBPh9aHZj0MIvbqoBqN1HduVsNAZPdOgidKUiWwZ3tNoqOMzLl1Ii4DKRniEo4aO
tAtfq0OOZKNZ2t0O8P3iRs0dwOJ82ZYFdKPWPjhxuuemQzDwNw6i0+/C+RFpZaWSrTxCb8mwn97j
O22f3haOjK7/4LHaGC/mbtxVCxcz2xMXc3wyAZwzWX0h52lXy27bRH5D0cBofatb5JXFg2guhR9z
R+3JCPkiE0TdNakPerZTei/8BoFaENLuqA0Wm9fsVbcDW7pJfDK512d2ySwXY5G4rhWrBKlWJq3z
9n4cRLvWCltdUvqZAaafeRMvVNsHog5Cl+NJEI1oswUw9rZeY2sy/ev8he1NHT0Ff4e57Nwwd3cW
6GkjU8gO21fGrK8znl/TnVadl92hDwptZNViT9v8uffTdfj+GkuPywniFTiHCHikNQjRo5/ZyOzE
GUCd7YgBHiJLV+bs7XVik7u9JDnWweCMgaaG4BRhYyvxU1MdzHYThoNNyRPtk4UdMn+tnNjkbrIM
vNZ5CEpTsCeADwSZxOZBweMHSg236AJwgSXv7awCVHYJYTU7w4Dmg0oHKVMUKrnNKSQhbQwUrXA6
xU/DJtrW63d2gYJz3wEJxsIBNPe6RAEOCSu8DJDj5g9DVO7rsmLmWMOUqdrRTnyR3xRtU32Q1QDu
hnqbN3gm0GQ1NDbrDP4aLuSVZo58vKJBqoiHCFh3+aCz66uhTVvsICM13ML4FgA+c/0wmFtOcFEC
94xmH5EJ3ZzHmaMmCJpUabg5kf0mugsaN9zV2hdGtj49j5/UT6ljLaEG2Abkjtkzo1xoIuZtNklp
wE6+6iX+3OCmSW7il2pfPVGnvBGXkqhz70oYRK0TtVS8oC9cxywtEqowGEI6EcvZrgZsTKV0Bo9F
B4W3MKvscroc4F/2+OSOBhwuBLwxqxqIxkcv2g2P7Y3yqV+xlHuykVI7eO+g3e2Uq2GRRXnJOHfA
T40JDgcLxilao9s3xhjzRPAks7PnaRVtLKRFitAewV72vLRpZt0JRQ1sGuxR0OlzwImGtFWtymXk
Bc/h3eQmUJ/t7BI1DeScelfdD18if+mtNNOrZumnRrkBF1TvptSAUfG+cwWk5I2vyUf7kPoksclN
6XVeA4l5yK7JxA4/WgDMk8fFxMmcT59+CS4XJE4J2ppJESFJo28ZT1CEoo56mx9yr3aWpW/nEjVn
g2bf5+QZHKaK2LV1HaEBvt6bW+hbrsmzsUOrngUuPN0Ft4TsK7j0WKJmMYExO1rU3E0wf+GE4hGG
paC2TRuQyBvekzdGhJpKjnETvqFtyY7vTbIY/c6d/kxE+S+LzOtPxiupIfJWBiyOqh8+iZ5kD+s6
dqAZKmnsJe4nvvL74riAAQFDCVCJhESRzAMxgiYDOLOHUVTNfB0PCwDOKbjNWJdN9XXpUXGs2/LH
hgbiHvSgHQFi3A0XSA1IoSfsXGHdfJd81bESZLzxaGu+MN6/1I4PEuSJnHED8uN1DXT2khvPRBQY
8F/fgE/dlnkfZaPITmbjEzRHbEK38p2MukILHQjhVmjvF07KuSvu1CC3d3sUf8W2xZA7H8UFL8do
V4LzI+WXPJqZjaf56v9pk9uqLZX6KghgU9y2L5LbrvS7CBVRlvRzQOJ2sxxMsEDsYmGPGqUGFAug
wXruvK0Rgj9fwLQq4vtE70Z9k5lLgvdz8TY4pZkQ6g8j3FVOLWB8oXAfeUoLsrRpT2pb+9qhkj1s
GZNOBMpGIAHyxd6ay0Of6a/ixSgCnIKaNl/lnYwmEHIIT7CQ0Au2Md6+7y10UhkZ3uBJaLhxxvXi
Kl68Y5hVIFGRq0a2SOPZX0ygeuq2j9nerMlKNcHxB2at2O+wQ1tjrbZOBGiCHVDoZy2JBlyeRpxx
bqf2UtGXlB6HrPhMMqaUPdNlclOao7UuHhhLO/PChc4t8jer3qkZxA9x3kObyK26W4IsZ90tgLUu
0xqwAgeSUDxFSzRaps4dtchorxsGXt3UstsX1RsLhyEfARDU7RodfiW6vX87sWHJQGWjDxXipVAt
4NlAyohCm0ZBk3QaKvm+CEbrboxEY2HXXzztAZw6ajaBhwBQgePIT+6P0RT6LEE47fVJ8S3vYtBE
ln5aGE8ZjbZRViy8si+XC3lig4kwII0Cdh9uIvu2Uyh2I9pRtVeN3kdmYvf5wuF5uQPObXAbvm60
IhxzIKgiNXhIeyu2qW5+0jIDhG/y4/VD8+KcRlfE6Xi4kH1MKLqgYshXG8Gbmn21QO503cDMloIF
UCxKBtJqrCxz7npx2TUQOUEjonkz+c2B1XqhcLU134kTeyg+e9ftzS7QiTkunqBoT5jSFOaGqnOU
6KkyMH04I69bmfG6s0Fx50SupgPkFdHMpVHJTszC1nzReEMrax9NC6Yuw2AsEd7GQC0j7wsAKXeV
pq1cTiRHj5wK+UTxQN7kL9L7iCt1+lTv0l38Et0oK3B1vWjbwC4hDPs3NjIgaWhLBpm6wrCK5yso
iJXVQkwLEudoo7dDJd4TY1hgybv0Q5BZQxEEDey4bkCnc26jEiaaWCX8sChRjpCeokWiFD60xe8F
QhpHINhfgFnmyRqDtjP1KUc7t2b3nvhWDKBSIKtko0bASGuai6hkwRUvXB8mTRVQQVQ+UMdFDzk3
KEKjIjbNwI0RhjDSP7t6NjzzUXKaDUVuY9Eg7/xMywdKqCrQzBIexTwhUdBLYaXFhuBOtwrkEq0C
EWbsG4dpRb+nB+kF/Cz5ItnSRZ8zs2rhEAGmD+jmC/8IamWYmnogYI3vXAuJ+piCUiRCQaK06wf1
cXQhGwxpB3lpa1w0knGW+fd4aogknayReD0lntQTOyiQ06l6J4aUE1UyB466C4nwkNUL5yZ/Rh8t
g/1GZWKYyD5wD+JiolkRBLCcdarb4bGfNJXd9ANIu5cYLOYWFUBahfksejJ4YZFaIJU4KSKe+sX3
rFJWwYAurMnwr59oswP6acXiBgTKLDlKLVih6TN6DHcIJ2zL3JNm6Y05awhHmcUqcwzoer4pkAkc
DcDfiNdMstMLxLbG3BXo17hLN9eHxJ8pxzU6scS+yUlokJYViq0dLGmVtS3DwBvqeiGTd/FcBzwR
/ThI4kHQTjVQwjm3UejZRM0eUJESAimpXe9lR9oHKzDxOcJDAtls4b5v1gTa0r+QEL840kBYh2lE
Wx5ajjSJp88y0xgB6zSgmVd3xdRu7NQ1DIDisIqTVz+A/2mVfbo+pxfOCK4pGEQwaqGlBEDo8/Ga
ddUMtC8ST68OXXRbV7s0XihXXR6bsIH2CBasYvUAhOZtpF2DGkqCtyOIfFVHTDAwltjTvlTIOokg
mVo8Odnb8PQlB6EQRgat6ohZUXXkodfFBMJsoo0/xPzIOnRqMItvKGgiwp2KPxZc8/LM5Oyx73Pi
m1PaqkmoTmiwKuyOuMG97ExPDWIjAcNFZS5xasMFNexKR25rdX0NL+qBGCy4whCQ4UbXEVxwe72d
yoC2uYA2qLh0aFXYhbLJ5Rpoc8HNJ3UzaLptlFsdTPY0rJ5RD/UnqUREHe4Q/XpKJ/pd3G70SHEM
6xBBUXacahsaRLEssmh/4Wi62Mfs6yJdg+oEWDTAOXY+V6KajGaYhsjokoeB9LYR3V2fkAsD6KNj
TUxoIUXF9+IZD+MlGh6HyBelrawbLh6+znULF9vGRN+/CcQ0jgoFdzQXleax1pVlb4iuYDyU3fe6
qF2TLD2FLjfO0QpY2VQV7z2cRucTFQaqUtDAEoELrDetJzuQ2r5JP6nw4nFTPpsLVHqXgwJckiF+
0RqPRlWLC29EQYtSdciAJUsCfV2b0XBbxDGxzThYYmvl423I8WLqENLg6MH4eDmqJo9C9CWEMl7g
AXamThtp0xsKaDhaobTjsErWY7WwTS68AjYZRacGTVcJ2TN+zRox6qamkt1iRDkKr/OxrxaujyUT
XGTdlo0RhiVMVM1UgaYc527qNEu8UBclL+CqIDKFAB4hBF57fDEoKNGbPkKbEImcvLPrp8RLvpC1
6rGqxbSy7nPwT0Nqqlmvl5E4F5pCvHG2tCcnnZT3Ra0GFaO/riO7dFnBGL0Yr/0b+NI95RDtAfuV
WPIeV+TS0+Xifj5a15FdBt2qBRoAboYb9CKFJhqfUAfrBW94bJ612+zAKI7SXWo64rdiQw8aMF+T
mzqLiV9+h3DW+SgREt9pnOaw3lqxk5lklZmxY+n4o9004kNWjXZC3y1B8khpoTkZnIYRJDib0A+i
+D4zoQBdPJfqfaOmbkF6lwZ7pSz9SoauvPZcJNLCW/PiBOG/MHfUmjUkbQu1hIrhjeSDPxtIdKSJ
kPh6qA+FL/x+TZ83yN2DVhHEec1mSGvtIgXcF7liP7zVN6mdv6Rv9QFMtevrZ/FFOv5okzFXmgD4
IDXBeaQZV2UyJdgOrJBGQe3V+aOngwk0OnIhMiGKaQt1mnW4ziCotJjivPAKHJd4yaP9GJkxdHxx
k6zRNMJbBZtOz3dRiI6uJHGKNlgYJn+2gBWJKdiz9xgqzJALPd93EHso6mKClb7LHKFRbNJ07vWZ
vEgrohKIzACYA9CkibQiD+3L2qHPZBAg+ZpNDuGd4VcrKPbaxr3sM5kwxiJ53eLl1J0b5AYlommm
L8cMpK31ez/cJAK0Ocq36zaOL5DTWBDJZ/RQY1g4LpCw0jn/CPJIiUZ61CvqPQvthAcQr38RbouH
7IVRxuLRd6M8dCgyg5wIrPKqD52SryWIEhdx22w8V74K379TlDEN9bIgfuebW2nNmFJYRWwp6X7p
KxgxAkJcEQAMXPSP10oQ5VCXBle+IHWJO4EzMbXDoTR6b2FuFyypXIgCiQ5AMvBk8eM9JOY3wWra
MAxqtm0+aGijp2BY627njUyjPIYmiYd/OdQ3uQNur+tf5dKVFPR743UBcis83o5H4cm9FOP5mYUT
XIkGtxk6vKqnalwCRCzYOKb2Tmx0KqUShAGJX5b3ORgEYzT2tJ9BAZB+1zSbYTF+iWqKTeK512Bo
wBYzOCECzouhdYo8RUEd++Qthpo0iIsYtNnckD0jHBd/wYEu3jMabthTk2zdT0aqmEKIdvAm9sV7
sUaCTXWaFdHxfIB4AKtxomKUsr4eSJgT93fbEXnjbBlOjOedXJZFX8W+0KvNWtaT1NX7Kv/90+5s
jHxzbK6QXhmLivjqTQrPBWs1OtDQWPCpci2IFSkfhmCrD9e9lM+WcEPjT9i66+U4piXxg/5ZJY8A
PIzGe7wkJjzrpz8dhueaVZSuMqYSu3LQP8ROtLPwrsoWpV9YwHzulhriUCiNI4uM1wn/PIlKPEaD
sMj8wW8qJ2U6KJPXFShqZusfElvjdBgyV/KCT8tH6WVsY56b51y0UbosHJh56zGSbsa3kEmwuNSj
ypPo/so+vFw7ALBYxhnZXwtnK3ePgD4gDA2Iqvu4PX1pCPdZkG/RIrOlsrbgJpchPiYWcudA2YMr
gwmSn2+BWNGjApS6gld9L3HQJF6GQq2EBNTdD4RBtpG+5w/SW/MYflGBM154ol8OFeaP2C/QWgGv
wQ21ybVC6etR8BDZeElLfdJsZQ2QMzIslTJZcuLcixDO43mL1QSCAx2M5yNVgQhSQytlaoK9F60Z
XFDDpRj+Puk4UHOIaSC3itYkEKzzuS5p0DN9nILInwbpvZILT47uq0K7QT4W3Rq6m5HWJVDe1rTH
KZicZhwXrig2lPOhWsiQMmibga0Byd7zofaCptT4GNcHeauBDxG7z3jhge0gsUu6MK+XR8C5LbbC
J2doOOpj1kSwZQIz0ceTrVQPU0AX4re5EYEeAhlTnAMqisLnVvooL9NqMIhPq3saoG9pgtLsACYt
+VWIkgWnnBkSkpUgGjBYBRIWz401Ym91TdWikXYY5fpGK7r4QdUHUXPA66H9jWAYa4H+f6QuwfOD
0ve5OTPMQik0cYgywm7cf3aPIrsbOcVm3DNMT3qj/WbeCshHlshDqIq9D4AGF0wFdWEYSSiGPjro
15n5NSDV5vr1MxPhn5vgDk25DCJRbmGCUfUleDgPaxVnprSyoJkAIrTFu3zRIuf0WtCNIaWwqBtO
uYFMA1Ki06r3kxuyEaEcEt8vRb8zN8P5IDnfB4G7GAkdTMr35gpwMMD1I0Qs2R0BbugX8vYyPIHb
11g3FDtBKWkwJNS5p0yp1k9xMoV+uoE+FtA8IeTGj+Qld+Vqich1ZsuhaAtNPMCdkec0uTRWR+WG
4MUT+oURO7G1NZQJhMAiOvW/5eqnBXe5vOIh8ApZR9wAEDiEQv35yIDoKcRMYx5p6/ciunNNh6zR
Vbcpdw1QQ/JrWTnGVnTBl/ifXM9/vQ//TT6Kux8T2PzPv/D396Ic64gAGH7+1/+5id7roim+03+x
H/vrv3H/67b8yB9p/fFBb95K/n+e/SB+/7/tu2/07ewvXk4jOt63H/X48NG0KT0awTdl//NXP/zH
x/G3PI3lx59/vBdtTtlvI7ir//j3R5tvf/5h4Vn4X6e//t+fHd4y/NiqfaMf2VuKZ+6P3/afH/l4
a+iffwim+U9ZUlFBNI7N78c8bf9x/MiS/ykz2gZIgZpgJ0Ps8Mc/8qKm4Z9/SMY/TVRCZGR44TkA
WOM7NEV7/Ej5p4HuKGRGmeghqE60P/7z5c5W6eeq/QPI77siymnz5x+MiP9sPzBUA+hVkVgH8QxL
JvOgmgQInk6Z8mSlVkPk5aVU2ZVI10rYPwjW9yzIkBgyJRVcMQWUaCdUtc10I8T5c18W5iaotENM
2ltdrw/Rl1ywog21ptsgPQyBsS7GbC8k2Vc1NR9NiBPZVRt97m4DYn7KpRg4MhlUqgl9ifP8ECdI
jxYGaslCQPFSkwYnFDsUYGhgesagbAvQHtlqj6aTYRckLymRP9IMsaQc+GGreiD8BmHrEHV2lypO
WHWgxixKvKTzgTqD+kxIsU4JfqEVDSCOBnDdUTptlebFkz5qd5P0GLdWaCdt0wMDIRlOQKdveQlF
UvKs6vk75Ki/JFHQu+KKylJjQ6rNkWnwYJaAyxYU6LQ+Sz+JpNlVOlqPgrJflfKE3IxcfB0jkHI0
xAkGCE+Z6viglVlhT6KKFqHKsFUD3NYIgdyWKIUnkbHxTUVAb1j70ertJiip4o6atK5MFe3w4GyA
piBUgGPtYRwS25Cqz1HRfQpAdmdX1vjQjuKmbZSDlYfarZrHwVaKkFVD2xCU5cTveCPsSGRZDu3F
J/UgULAWdAnqp1JrfmsVXzaQGR3isN+YtLjJRdk2U33YtfWL1JvrTEykfa5jAqo4jd3AJBSw6Eiy
y0mp7iotxSVhrsNGNb6jlcZPDQrF0yFZQQeyWEsUrKWlngAfWqGn2BQ/F20JEu1GRXZTLqBok5qV
Gzd56NNSqh3J6ulGMC30rubdZJd7HQKDThkPOwEtXkGkNG4/OHoSJLaQW9Zz2De9WwS5amfyeDOg
qu42TfVKnwA/GexGsl5TNZzcUO8+DR3ZCc0EdEiW2V3WCL7mkbonbh+kDl59Gx1i6KugGkq/z8qH
SCwPmk0BSFj1+TcAI622t4decYQwX01FGO5F2fKQ7PeBnrTWfeU3kwhMsxF/kVKjQRd6v4e4zCYM
usatLW2fqJDftQblsdWizlMBmHNiqT4MuXmrAOUPyu2mgEZZc1v3yrZRNa+oJ6fqUxsQqwxc/SlY
5bPwQEQKfhm/etECEZBJgVECERmtAgOCuxrqEIEB7xRp4kSK9S2r6aqpw4egRURRBdJWCcpVqEa1
V0nxZzGITbsKkpu6SO4qPTo8anq0bzW0RdLWXJm6QuxOHdYBlfKtWgp+G4iPJh5vMt0FNf1Msuim
U+vaEeMedNDZGkpP+FFJuI1MIXM0Sjex3jt6U4KFIO40W1ISy8FNk+4RHEY0zm38qswlbRSty7j+
HIRT6IKG7EYIK2klj7Ry1XL6lJXUBQOiyEhTBEWma51InVOI5UMmNamj10xBuW7i+1oiptOlagRk
mLar43B09EAjO13uUr8XYsOOG5L5UQ80+CBkPZwO+8qUIVsj5waESgDYUbVEsQ1zCPY3Ce3epKl4
bNJhY4i5HxjZO2hpVzrqi2vZiLbmoHzrQBwGV6f2mIStYyok31kRyoGt9TaN4E3KEzXaSF3f2mps
DpDkHboVkUBEHgaxE9KxukWyZxXJyP8HEIN1m9po13HWrcx2vNUJeQl0a7BlbDagusHOZwVSjzdu
61VN75MxfNA0oXCUVtjUgaJu66SL7KgyCmfMyL6wlM5DFkBbKeq4iWLkhNIUeb/cSj7GwXzHORTZ
JiFQK6A46c0EXdT1GCKeaNqHWEsGJJIgi5QIUE1Wp9zLrM42pwCHXF+iIboFAyaG2BbmdENAJ0sb
MbnRQqk7hJHgIUDq78uoGO0xr7pNi/sIHCIlkPdBALRQAtAQjvMWlM6fuzqTnJL8L3PfteQ6rmX5
RbxBgv6VnpTLVCrtCyKPKRqQAAla8OtnSXV7qrpmOqL7rSMqVHKpI0MCe6+9TKk99TozU9XXPDG8
8mVu/P3UdgJ4+uZcES9vv8HMBouu1v+ewP+piYajAk1CsM7DH9Km7CB9mHAtbkZL2XxQ4auDYJnl
MwycNjKetJLZ+E1qGrqTYx5Wb6W3QcrI8FXQabv1m7vGeXO4c9HZOgRlpTS0nC1/xz5Jgs3UWQb3
5zZSd0Er8nZibbZJoG8k9DxnTvbekUd8zxnOThnxmbCj06kqXMauvpZQm6SC+6Hd2DJbdKkSDMrB
BzZtsLaMyX8ft/Y21pv/e1vdyCfiS61ef2UVxLR0hPmsNtruqa4h0F418kZtvT52pDvKnbVF7/Fb
3f9ReR3HugBb4W1pg02fEbrdkMOCU11rKx5vvQ/v4TGZa/W8L8DRiYOltW5ZQfmaOt1QbB1GXVtr
xaumwkE/cYflJp14SEgDtLED1ldXJvauKhIS39EwDX0wGPYFQvmXElAyvE+6uJzNt1l5e3TB0Kmo
tO5ZU8t1XIgVdc2AqHUT1Prdc3Eg0L7omf0CCd942HbbS/qmg7CME/OgtAohvm61HQeYbtgUs+7G
Yd4bw7oZT53+PjgVoBe3VF/IThKTIb4E1fdg1LcxpMqbI+KX5ivxFBj8gzlH/Uy+rN30r0vFXiZj
goa/Xb9Nb4Su3qf1Ga4NKlNlu4YtJloQYXrqpfXKN4N3TwvO85M9mF7WMqARlg9ph48c5QrbugZl
QrFpa51Ue3muSXns1TLBSFOelKuazFcN5PRctNHo+yrFnuVGjebKQEgPoTq1t6azwKCxoukiKjMf
RPe2mQ1EIxWOEM3ZPoFOolybd6yL/WW3zPJM/NXIHHv8rpjbHbza3gPPqPVEQNJTwen5ZvoaxFvj
Mp7biYAeKOWST6W5ByCKoY4Q2n7QZvOnVvfbEwoxfIiKP8Gp6rzt9R+w7n135T7ntScTbfGWkzkh
IUIpN1p0Un9IAtexxeBTAC/ZPvFp1TyTSe8De9u3b65AVNEX2DFRWIkdDewqWOftq9TYdNLb1X6a
67dpVGvigEcZckQpHasRG04ry/qAE/SGc2fMy06JrGyGL1SN1lGUvpl5u/ELiFReMuYVUxMq1+jT
oTnYCzZYfNchaOsAVZRGU1dVZ27p3zWyIiFzgOHGxm6tdJLRaFmg+9DDG+4aGLQ6yaGr49baC7cG
yqy6KQVoEU61c/CZkfZ+hePEi8pqS2HW+KrbEnkkpDDMlieCuTH37aQpP1CTIIuZo6ba8L7hanTq
Bw35ScMPMVix69Cwb+GwN7N+DXZGx4DCmWsevMvmkEtdeUHTWD86A2eNRnozBhMxIoteB6S3vUgM
A5ZMzFFiV77MdLzBfTRjux01i5F1ap9CXZ3RXECr7eMEdkEAMBqcFaMYo12Iz5aD/kSMAbqySb/V
s/i92hwKZ3OQ6bxMz2xQ85Gs9pz6E33bpVMdHQqPpIlPaV3dvJKth8eFLwzEtoLV1OIUaxjINXjk
zzsfVythrfA1ut/7t6t/PkHueI/EJOn/88g/ny/oPRyWmPVc7N6vx6N/3tVDX/H3F/7bvY9nSdW4
uYFFV6hhLIb7BTwmxuJx83Ft5/vf7/vHU+qqw/jk8cS//u7xnMcr7ERHVfaPv/nrZf9bD4NJOCRs
bNwQxTmMK8eaF0jWwXo73a8+bv/1yOO+qgm1vaS5NDyMtEZt4MVfz3hce9w3t5afdzwEP9pnyFnm
U+zbDXSy//GygiywMXvcdroVz8GSLCKUOFCcW7S5N3/k1wDVdsw8kxfTUorCs2dQfDXyBT/lPl/U
/u+3ON/fxeOlqO+8L8OCBC2Fk0+sRlf43dYVj2taTXGNlnbIhAlDBs00iseFxf0aE3P5/vinOklp
SK3ZDAC/ikITC76U+3vQ2nKMFm2asc/KvqhGfq8d3L5FcezXfVEOjige1x6Pk93C4487H7fhyLhm
s4dt9/7kv73E4/bfXuevx8W4b/nYtDQenAW702z1xVxXQ9HItSAQCKTIRIMahd2/gMkzqj1sEUCN
rCkdhPf7Typh+8sCCLp48bj9uAZ2MTjbcHb78zmPB6wB1kQmVnk4iN5/Dkt4RmQu/j1zhCyZdKLH
d/C4qO/fxl83H18TLFpIO23BLDGIe/xaj4vHY3/dfPyRVffizx8ULkHYGR63H488ntgYyg+pcaaO
GdESDN5W25ywM+fEl3YNRk1Qqr0OmtV88afx6LDuBAngxTK+a7AR+b4cBwc/0Z1e5HppOaoMvWSm
U7QyTEvgHBZx7K8KSZfMO1frgiXAuBrzmEkunoBiH3j95jI9YrqfupoAibjMe0t8N8+6BnvtWmVw
4k4dj8aVnLLJlslkiRQeB6nUETkc2ANLJEer0S8xlsGLtIbIJX+U/I9xrxEaWebKJhEmZRFd13Nf
eulStvcfMlXVnAzMSDAYwA7bxK1/IaaKWnxYK27hFdWpgDYTHOrSNaBwzarm8klx7WOSwyekCM/L
9kH1MqnR8rKWH83ZRWrHmAJgiPgyhI7VHYTfHzKnmQ5bMz5NMwpBU6ZMt3K3a/Ah0MHw97W0Csyw
DqtpZzsdC0BImbC8ozNiUD+RjDbGz61Tt5lan2tdHXf5bc5bzsrqaBB2xoZ2gSkAOoLtsIxW4XRu
3vRWYPI15q51nNWUGYpkUmwoVLdknlixbveW4Lws2Eq0cDPYVV+1RBsF6gD3SnfvdengrNa1cV8N
2Yz+EQKf5QV18Il1++X+AawNORaxcNps1/3jvLm56NbfrDVeHNN8lb5+4bX+RCgJJUMHxiZQCKcr
0LkDN81fWwmkeSwPLZvxf37pvfnU13PoTGtIXQOJiokuqnybhlRfcUwiocc14wlgjIjNzgMLdk+8
07aYBag+x1ab8lYjae8OIR3KbJmh2jSnwp36t3KGc/mOlA/djiyjTomHQLbtPDhQtTckszpM0C0D
iMr2TEl/ZvpeGF5bIGT75G/416394L17cKoQqAK44xaa/V5xlTQaiS2PnrTOTiYd6vHRfGHOmAvR
p4yixy3VAR3PSZmv2sKy2iOHqdSfBrZf5qaB1YmDD0viqTYS/l3Va9ooO5a6HY/Acn1Yr8AXcdPH
EGWj72vZbtFitt2j7fGTNNsj90juzPWJeTYCD27KUhe6IocVjFeTAW4Y64+5rd63JnB1LDWTavPZ
IgdmkaIX8jh4EHG4nxy5VTgHm4BbwxowZy/kCixACyfqHhZ7zGCdeBXEzRkUjdsPopDBNk5Hty7T
aiNgr2HxGTGhg6+aScNhGJ90XmLNrH+K2jwvHNud5+QTfWWyy/XVw2mAUnNTB/BTDnSZitUEQmEd
9NW9NvMcM2fJ96b82shytvEKgA8KvPKnvbVXdNSBua1HChQQxUvIqv1ZG72CWc3Z7TBlbsrnZdCT
vvWyXuaLBWeRzY5h0XH25PSm9zCHHtzr3ltFUzZBL6wCpsDPmle9zOWc7StHrZX1QFWcHqsVL1Os
UGhK56dKsTPj67db/bFPBpyYxbMhYIzOQny1mYaDz9nL52pePgc2HojbRgacZvuJ4BX0t9oiny3Z
Mr3WT8hBCCUyZqUhrq1OX4dKPYvGfvc7/tm0Exp+mk1CvesLaEiLHS4bhgiTyCU0NozDvV4HQrcB
cixj6k0XTYqA3dna9Ge1LW9eN72ib8iMnqas9gpuHF1i55UnjtOqTotbXulk55iW15Y88hI91soS
3po5s/fC77G6N9YNhK8ngpS/Zj9uFF+xzl97NAcMCIxv708avmJBcCRpxpPbNCk14GHQO5HC+daa
VdZ2/qnWpue5Rvjj7AQI3IrAHT4jVeXiLO4V5esTNby3hdKbBSW3W/IMUp+s1IyMavQEgvzNZiwQ
Q3caqJ9apIr2GaDHpOVwJo57U08oRSigydlJ0dC5unqViakqhLY9DdUCYNTIK/DYa+6dHU6yva2j
uRrTjgKQtDN4u8HRowyHfTs3OM5qwzvPtD41MPxpPTtdEVwi7Pq0rs1BWbAy1/irWTVAxVsrcclB
2CzipI+qqzm81esQjQ4aPdOOdR1KClJmlLaZvouMm/6x3T41uWRr9zzQveiJl9IFFosEAZH3Q9xk
b6quLm0vwxH5wzOkQa7MiZixyoyxA6ltCw34rquTgaMAY7tcb/bIHj/hDXWrd6hV7S0HkB60O7+K
eslNoacrYmtsDfK3l6a1M+S9hPqOdVPAaqjkMSw5u+mwji/dvB5AqLgOlXVynDVF5E3GhHoMriZ7
LIwWffnSHVvwGxmrC2vlcTPRD9u3flkl+3Aqt6Ajz/VtO3QudDkGMhLd7oqUmdcGiCLzrET3hhNv
U58chuam22m9U/jmPns/XPm6sstAE08L7TW2++NemtC7fw1+4q4p4DTini0IbjB6vnD/arczgF3j
ImbnynzxPIztrd7KXICzBt81JBeezTX0zT4rrQpl/B1xXarX3hPvoqeh0VUhrcjRrvfC9rQDUc3J
w3qi1DzeYeGTJWyI4N0YsimQmCtkMpmBsWNFoHtS2QJH8hLWNYnxjl2r//J2fimHGtqZOuUMEKKW
IOghp6gmaGpP4ljbdjzlHOEgQ3lq5yGwnPmKkR62JZSY1lI4Zn2xraska7gjPbiH3KdlVmptJF4J
olg0HiGIKEc/ljk6Jgt2NFhALius+lN31OlTy+xUsaLenFws/dWEQUvZtU+W9+JL73fjX6zJvmgj
3CAhdvGkFw19SPotpu2H2migV3rgdzL1qjUaO3in1YAOFRbgPVwd5HBwbAEk57M69dIqhrX/HOnw
ja65tYrNQNlV64GXDnQM5+G+hqtYYUejyHdxlrKoOD+oAVv8oH2jm4xr95m1YzJ4Yz73HDj4lrRb
1hptSmtkJqJ0o94WClalAyIqbatJuIXyq8znCovdLCKD9Jm/j+Bl/PBKWBXAh7UDeu4QpMua7KRT
mZJuRdA1TUS7P8G+xY2m3n52Rv3gYkYjbJpzjjdK0TiXIim7lLrjk12xwyYwfFDbz7nZr44m8t14
a5gsVGWkbFa32tmPjgdgFjim0zih2eiHSmOFtHwAAXbelkNsQiq4EujByB1mPtPdOlrTO1wOj65Z
Yj1i6CXWuO3M0EKLpIByU23LBbZG6WJNkc8u1wM+AMWWFLYs8CjHJGebLutuJIYFUnilMkwxYqrT
tKYsJU4XWRqWb/YCbUhaajTXS35qBxTflYwAOL3OlkxtylO+9pdW4OyvXncxXTar/9j06sWjLvBO
8Ch6EUELEvTz10iWaLHWGHKkYsC+KNdEo6qwKxDIPBBIdVTKWDngEJDD/+BVNjA5LlUAUhv+YZqJ
D4PMuUXLDCKw1DH/AJoXmXp3VA0kTY26VlOf7OV2xAtilFIWeolTBbkUHCle+5qOHUaCMi0ZJg3L
mIDRmW6uiFYflHzYw8+OnVQVlH8tosz8KdrtHpjaHneNHykPfP35qQWW37Eh5EiHtc3toHvjgXlr
MjMbGnItaLs6Yr0eI0cKpTyS0a0aU7jhVWAzQvhzPS6pVsIOZ+LpxvfYbLaod2GN4zrHZqsPZMK4
iqfL2oZsGpNF18Gtc1G9Vi/btiZyxR418tRdm7QWfWAZzpP2CvlgUnlG4YESWpM5nW1MoEzU+GOO
5RtgL4JIuBlpG6xqtWBalhQy1Jh7BuY+A0LGbYjFVLLaAIPEJyN9bG5m7HoHGyYCrabHjPcxReo4
ZmFLZcdYjwsglcmG+ZrF+tjBG6zavjBWkZfeVOxwo/ZpYrZGMprGsbb25P6xobTH4EHkrT4V3e96
7RI6Xqg/hJiEpeOU9tqQWq7MKm15AQHnQwjArL1+GTyUDShuRY9VHF1jz0COU2ZMF9Tq45ZsxhS3
MPWetzYx1G1zwV4nmAWN0MGNmKM12nHu0OBIfIjFjTQMGWcXMdJDm1r+Sckpt1AvGlifqbVfXL1J
FyZTs3WPVI1pa99Kvv2gdH9js1/oUr733dN8b49086VFAT9PwLX9uaC6uqz+Fm4OmGSbdRFWcylr
58mpIMYbkAbU4ARqmpNYJnyOHvEzIDRh+wOP+0sbmtwJBuDn0oAw2N5R+cJnxzdTTJyDe2CRuaCI
qpyUrfdlDDJRCcsWTz9pjg9MAzxZDVXShLUdKyBv4BNnwolJVQlqlKO0DoYU8TLUJ7vHxNdYAmUY
GAs4sRiWdPTHFC1QVZNsITLtrSnrR1YYSqabT6IdmX51WaZlW6Ye2dC4OFeAKJnFEWvT1SHH0mxW
6mYNVgKbpmRu22TW7YSPftCtX9Q1U0bSmTnBjKkBmI/nFcsv107zbkVN++URM1+xYe2zlUxEhTUf
QukAlSFmZrWgAnCRNDAPa+UW3388JNNGwl9De1lBx4ZFPl7ZvcM7y1zUCzBa7ansSQ5u4Z3AGPez
ntgaTw1U+nSlNH2AP60cmrAfMUIUkwkACgMpUdS8a/T4cfVxUd3v5A73Ik+aLNgEExjDdgiUCh4P
gYpwHz9QbY/BMER0Ra0P4WwJ6F94WZNUrS7MqIE3/QMN+eu+/x+KUi/V9zjjjWgeQeWNYX1Et1HH
UI59SUJYbq9Ah/4vgDYAl0fgCBZKewGUZKg+R0mzpeNoJYs2u+mfCJs1joBlHtCNPyOFSwgPbdN/
YD6P+xcbzbvjchnpQosnu98wVrLPk0LGYimRC9JP3fpRujryu9x+P61L47yWmwp9bUCai/C9fBXt
Esl26Z5Ne3qDsl4DsIOSyOz18b3pDyjb6HFfXS+YtXo4CIr4085Z5EfdaTgwS+4Wj5sVhkescoy3
Yd6601iNNk4AX35UjY9Io6Ft88fTphLJqRsilnoBq8BqnhOpX9BYG5d9nT59Cw2b1hosH6nXpB1q
KPCiu+HD3Z1USS+v0A1eXLrWr5pZRm5v75k7gh7aGoObj8ue+wg2CqSpmVc2tqhXnDqaypXmi4ew
PMeg9bFvllwBCXjROW+f2rL/UfMV85vdx0nRrVVqdtaGLe5s24IlQBtZagClaGsk1w/4hM/G0L2w
1TZjCYiAOEbCtk27mWr6TVY1nipDkKizu1QalH62rrdEjWze1tbTM9Ea+2HrFhcTd2juKNrVyejh
/E+PswVvMpNGPdy6Oix8NgDOygA0yn4itHCRW1j6mFUdjTslpRB6MEBSgKxuOGzX+cJTIAUc/c4d
KQ0XEVMDw9OL54GLEE+wc9u0RK1Hm8MmET0O+EIReHBxD1aB0LD1WFgwkDFa9jyFYe/L7iiYquiF
r0+YX+JzL3aui/2J9RxQmcqVPC1gZLSyOewDhb8/aDnNHlvzlMP3J5nAPuA2pn6uFd6Xq34YirZ5
bqnA4LiJrHbN55ZH7YJjwdcSsYyh0865oVkY0O2hB29yXWYjDKB2AgOsGeWKkfkwL585j1vM/+FF
mzDXLNaxyjQgN7XrxbsukwUzFYC1gAJV1i1j6v520I1jtnIW6xvF+W1P45NnIRJ7F7HbyYBieCuY
nzi1iriECFKHy4pW5xurQkhEofz7sqYtMwfYO1qjzJgBPQXHJLhLxgorZMi/kL80SRAWvkzzCSCH
/dnRT4bxvKGAjRUKu6qeO4MZzupQGkABEbe+kiHS+leDHHrzRH2Jn7bQVLxhHltjdaoSqwPIlggP
mo5bo6KmuknnCe8FX8PIXjf/g8gbNsQBBcsKEE3rQzW/TBwru/HR1HcGix3DtyxoHTeZlAio+oUJ
a9hqVUSsb1wzXlFLtxL3nFfrldiFC6KXLN9tnFcF4kCzfh8PCqHGnKjIFC7YQY4WEIRMTuHuu6jU
rUBtU7711o/NUwVw6z/QUJkB8OojEiVf2/Nqekfb0lLWX1bYZozG9IEaCfgKIMZhDEawK0b6OhmX
HnvM5HuBK58UaEETLH2s7qtnW9BmyNgKLfEh8GXey/yK1fhSzcTVCLpAxPEOzAwnaWRTs2Y7pldg
mkkX/4oAVKvBxslr5mdm7Jiwmien+ygJx5mtPVnul45aRSwHNo7oDBAfDR/YGV2oWVcBr92bp0je
lfLg7VvhOcOz4nW6V262NKCYVWqOBVBZz8oFpu+6QsCybZ58R9wsYaLhhqZSH9J2159Lsmb6eBCW
n+5Mz3cc/vPAcr/z3xtpAHQF33WbTpVQMB8k3hQ5pZ/4G9KVVhE46Iz7CMsMs7IGJZ8TyiqrwZHB
DL3b0V3DKnh/WeYfPUl3kk7ybcFiWj7fT22DpK3Jg8VbgwU8AP0GtgeCzoP+7GpnJLcHe3dunQgM
svqngzDpl34LNYiH+sw28sk8aE4gwL9tX2vv02s+F/a7wfkx6iTueZfC//bCPZwzqgtqdByqBTSz
+ixfUH8rY7kp1OjN1Ibt/Goua1GPOHF1moDIlSwTwZTECqryIjdELBHv2DpBjwpj0WgC07v0zpHV
LPuj41rMCAYnzDkv/Rzbn/YQGHLHGgZikgbRtnMqyXSiq5frrrj49fBdrJb+arjyy9F9zEfHc+/u
Z5PpR2HpB6A1HLvFMssXCZmduWop2o/TZiJzDOxxo1xBmbFxNDfnGVyGBXwEzP2jvjYyt+6T2bu2
zQlhaJkYlycLk/jFfe0ViZjp32ZnKiMsjr+okv7VM9excN0FVkfIG/yGE5Yzel1mabNCk0fWe4Cw
fexgMHXunB1BO4vb/vTdYwcNwA+/91ZsGnjCaqB62oR10DqngkedDbC1Pfm7Q34aMIcKVwiYMSqW
5YGKxgFpwa0+POYXj2c4A+g40rf6F7HhXPHgUB6uEHEcuhlkLJeUfdEurhtPmNKhRacOqm/q3gZw
3s+mr16ctT63xHSuvhxFOkCwj/F8P3zC6CBXjS9vAMvbU6nrWHcWc/hk7dyHHRfGcR8JnFN3PV2U
239W0/AC+4c5dVvvJ6/b8lpOtvYM4NaJO54LVYGVzLX2RTa8fakRK7RVw/VxDzSEU7yBzB0/HmsX
xzv2bfmkY0ehhjsUyl38Eyct2oL7NTRq/ml0tCVUmv2NCdSPGWX5lLR7099X/fulDsrSYVRunTZe
ffM0kMACKtlaePeLx7VSY2cT1jXZrPEVGikbvhGqxHSyccwCcb9jaPU+SGem+N1zgHBK10A3Ncmx
v188rilBEZRQtiKxpXDQ+9sgBU5SwzInwQ2p/ROOCyAL1qIKFLlYyvYJamGPItS9b7sNkwEMC8ZN
Xd25tHKGwX+4dKu8cVoiPbnUUpR28va4CwVgvjSbvDTNoW/68baZbgvAoIL1xP0m0Qw/6TbfxfqN
m7AHvD1Yz/8j/vdNdPjvn5Tu/0QF/+9RxNPf4s6uHv/5Uv8L2eEPl97/mh6O8dbv7oeYZfl3fvjj
j/4kiDv/greFBQ03gU2jaz50Tn/yw23wvOEmBj828B/uaRjQYvybHm7r/zIQpWaBsw1rFgilITv4
Nz3c8v+FdGO8FnjjMNc1oDj4H9DD7YdM7i+1BNqCu6OZbQJMvTPY4TX2nzUFqrer0sThF5BxQlOL
MUxEJtSsAIyDbRgONWGQEiMibGHI7ekMARTZf9/6FapCSce468EusCowXOWuIZjQ4gmWyp8ale+V
0TWQ3+8dnKTBTZnHdgg7n6Lhk8lGMZQDMA2Wwd6Q0Cftj9kdn1cGfEeTPNyNFa6gJooIsAUlAeGn
13+VPappWdGzmg5ynZJqMN3Es+s/uC4PzrxnHptAr676KRjM7bhY3g+DGmFNDJLjBHzuUS44FXB7
5ETL2KzH19HFBGxZaAiofwtt2qPAVeiV6JM7d2e6gAA9C3JxLPXpu/UZHl65i1q1QWXQ8eW0cafQ
dp9fJurEpQ3/JMIX5H/R8nMeWROpDjNNlHzcVIG1Q07foW+Oaw6BptCu/gwnIF+skafBspiXKEyX
jszYfTnKVuWGWz+CNwoLe2MD9cwrDT1yd3BcASn8KKkHGiLVfYxxxQ9sZeC1mmCy+nKFht4WV/Ae
MSn5o63nROjy5iv9R2VaayqnNceO+2xuGtDxOVwHo0MMlGOFi1tboDuDfLmP6GansfzVztsYA4kV
gb4C5ZGyDK1OvVrjemybM4heQN659dE6gHZAVl7kAEpaOaIBqP5wXf1HWfootrXLIsWR1cPNtds9
4cZ6w0zoTe9KFiH/gYSau5RxWaKqJfig6+jsyTpPR5R1vyTllxq6YwkSRb1vJCAIwjAx7RVQwgSO
431LKFp/+TPI5WNf9fDoujmg6WoCA7RZB0/b0L13TL2+la/h63H7p7nsUTb2swxtcOPBJN/XE5fd
GOzg31+B9iIuap7gO2AjgMO35yPGDHD/msagrMG+KFf3lestiLGOHQybB/qLh1IbOwsPbWkGPdFB
xuwliJLDAia3a8TOaAQuvnNd+zLYB+kkT/Zpf4NLuJZVoJxH4Dkm0srL1Y89CmdVpYDN2/113tDY
CbhzlRPI4hwGkfO+pATKu8DUV4Cp0gjKBX2ktF6HbQQHu5dvpiLwKVuQE9r85L16dlGg1v7wCigW
XlLQRrTjPSxqtt+cWdz0BbKBzqRA+v2jt7FrWy1vBDIFbwWfQpO3tT96FRJl2E97HY1wWawSms1j
bVhIaaY1Bhyo0RY+vnsLiNTd8OaTKWorZaBsVFlNyzKwaAedh7G8g7qMhCPNii0yvIwGGks1LqcJ
XWVQsfnIt6FgxviD930duPOe3Kl19v1tN177bcjlieozCjZ/wEzCTDf4tg/VuUVbSAekQzUt+2l2
uxPPQ4MEU2/6Ko2mwNcDzLj+ZkQL2Hg3XqBhPUdKz0qvK+YJ8v2yVFCa+8YPudRwWOpIuDF0FyV/
tWHRBwbICgnEkKq5+RZs5mG72T85PLOCzkcQDFQIMlbuPZZlx/CFyQ9JOGx4GLjRYiEHY8VEbq+N
0FrQNE7qo1xt7N0bQ8FKUTQCFti29huTjT3Ym+q9Gjc0Rl4zxr6cP5kA6ZoA80W2HmjiTyWQW/v/
sHceS7Jb2Xp+FYXGQge8GV64BNK7qsqqSUZZeCRMwj69viT7SuTpK1I9VIQGPOQplkEBG3uv9a/f
gO0EvSDZjFXB9gQqeWua1xMj/nhGaqJYBLcnggYWPUCuV6N4JwlNFqQGYoya9Qdstrpbne5aOa1y
PGq8x3nOco/dZgyHWZf4YHERNgmvg22OEjQJEL4+Hn7uAy5K1gBxwtLr030eJ1eFxp4rSdhU0TK6
CpvibiT+fRzDok/3YwOpoDGhnWAXJG+bAk7KfFvA31+Wze3Q6VKoCjyP23Bjkl/9TDTjVl0ajgnG
6QHjOUlvvrWi9ppF0QfnzhrFw+E23lEeDLi6acxPnQjXEqe94recKKqfzaqBaXjR2fdrFQgiRJes
QZgCiXa2b62xEqrbDH0IKAFRUrp2hMbnZ+lND/zU3SE36+KpxPrF7ZMKvPsmvkiNshCEaHs3Klsp
pNQWUDZIrdGGZtk7vSXu9TTNbLO+gumI1yOjlIYx4vuUjmdJ6mR6WklxCL6EeZ/ml0QbcvcaV2CG
0+yzAzEOvfYLHUqm99i5oNhW/k0zsVdPrtNCkDLqxuTWbdmUhUCrk7WKjskVpCaEhouMpJ7d+0yC
gKAwSsy6x5SuS/yaMhMxs2nLBvCoPAKMMqzYKoWBa4VSyNhVmIFZmIUzmrfGMXWMqloIvmkx5DtA
OpQnVCeuJEHbkK65DQ/YEZV004jd4ExmveyUbIasGmM2FRVkzV3NZJ9YQ7rEeOsVM7iXNAaeq8s2
WtQReszK+uEo2NKZm056O1+LGV+XMs6dkWm3I6m97MjWe1S2Oz2Js53SAavd8uuqE7o9ZPCvOTUP
90z2rLlbJIlVcYCll6geyJGJmIUn3fxk5FdowVU4qMSUULTYkclJasSprVXKZ9Kq5PJlpRcJZCrB
fT3Oos7Q4z6vSlNwC2ncWaPBdDOKvKYtf255hkwip6i3EgtNWJNoCxnSBTawzGWz/kZc4/utI5tE
uo9RkMY/WhRdqjGHpKs/R4Iyciz3IECFJ1v39W0SRhuNWGXfrPbVunaTXYpG5yGbOWJF/LtDyv+v
2f9G0YkL8V9JOjfvefKnav3x6b9X6+o/ZF03MBYmMpb8O7S2//2//VPNKaHmJIYbb3INmYfxKLz/
s1yXtX/gnYdpgq6rmkYKBV/1n2pOKnmMl9Gsm7LMHxT5/0a5jj/Bn8ScBCwjmtEstKRkt+NboP4i
ATYl4R51WeurLUr7oLsRd+kVGsTVfW0kFiwfqyrEo6HHc4uco9BvSMKiqAyTXhhjar5KNja9NmhN
OGudTLAM8djWYbC0Eqx9uOINhIS0CxAUATE0fcYQU4+I6HKG/naVVgpKuOqSKULc7qRenerOuSMw
YQc2EYRkXyZVInzz+11PqGbniH7bv0WgDC9aBlvYvVF6XFfRnNQiGrV8vr1KyN5Et7TSTD/f05iN
wqivz0MmjYt7ey19XLM/WiiUV5ctCjZWOgz59EPXdGtlZ4qGcghGRU6VR8ml9JI3oMiDtHpVhFH1
86q6Rxx0g9S+qUIqMH4W50q4jGbcU5Yk+LtOm1vdFYgj5apQpNdbK9zqC/OBm+WkxpSYT5MuRv22
UIsuW3fXMmf+NiHG2IPBjEzzKzVVXjphMGYFko0cp89zDlcmMOq7oXwUlQywV2hRB9OPUeW07m6a
3jzjp1NCpIrzJn8zUrDPU29yr4G+rvjrOE1tIYRwSiOy0GslnZZL3/d6Bpayp6a1mm0+FiKxyX2V
w/5wRKYXCBjgIig1+GwrzZkStMaNcDXKzhRQshLHRP7UjatRR445REIdzrV0F3ezomYDLnSCkN51
tqoY6K1v+lvJBNK0rrcbH7zfaQnK0kAB1s3y1Wh8pe8y0zW6vmQyNxddRABV1g7IMMcuE7emKKcy
1HDGU9kXzSWcGwQ6VpJvRSx+rBLxa9I1vjVUj6ls0klWjxpMSaEbr+ebxkK2a3ScoCtTlt1kRyu0
GcZwLadaqN41OYZirSfzuWBIr3yM99oaWldFvSb2dmLFZbNXblld7oRbNKcv18ZQykOtWKm07IYu
N0NpvHHVMCONMTtp8gCJprtbDUyOe3dNb+5sWYOygbUXa2sdf1YqgpbBT79rEmEYt4gFOyoTqdT7
nyySFUbZYpwmWuZcBaVLGOQaN9RWLTmPgn6b0o6xjaBKHT6I5pDo0aUzI5SLe2Ip9byFPDy1+RRh
p5/E0OOg+gvSfdj1clmUxgw6mcaKiCNh38TiSaSXResUTnmcAeVe9RQAqKim6AMDMv36Hkm3aOrd
WzplTaDf9DnEbUSH9Dhk4+A2d/gSg0FZqTomT2V8N6lJEUOqmXijru46qwUja9DxJVLBAnEHSvfa
mdrIHOhsRkzv+GUmpCr5JJjGdy6YOUklNRKKk1QIudLg9ajE4mduzjdrked5lv9Ehllbl0rS6/wH
4ZMo7IwpytDOaVNebPQol7O9QKSaAmEYHFb+MOv6rsHwa9Cd56NumE8d/tXKWe1HGdmCyo8pXSs1
K2GD5ZCcngThAcWZY6/na+naD+JXgqOMatn5DR3qkgK9Slz9yha0yRIViaQk5lK6yapREhbKVRDZ
9yaQjFU56BV02b5HFzmLRU0iaSnIBd2YdoP5WhZ6G8xzmVZYT6N8aI/lLOjqC4iJML2YrZSYO+ne
pfkL06TBPKWtWqkl5WQhTLBXc7FPgmsl0MJofSH1R2noJtB6qrAuzFImV5vJYuPd3XWjg8sQwWdZ
CVNVSoVr3AtV2MhwgYy1MpgCKl2Nd3GP14qa75u4LbDBT4e2go7adr3xNaRTf30ymQDXNIwjKjtR
nmU9yNLcJPyCqcbdi6BKMFQspCHb8oJMRdgpFdFNTgocMjh3RblFF00cmnKhpUM6BhKWS9PewGUm
XQkJ1r5A28OQvUlza1D5QmC6tbs+LTt6kKZLW3hwTSq4tZzJGponlJ1OzyhWW7SPR98NebScFaWM
+HCbmspG1ftaW+ZIoO+rfG4nNDCaUhm76WrAWa36Es4D+mcJ1swwJ0nm/fsg5/8dgvn/msnFI9zv
/4xi/kcHLk1V9CeTi8eX/F4VSZr1D0kkCkZ+uI/gq0np83tVJFEVAUJi046Vr0WkGZXPPzFMga/B
+w9OqC5hrvRwyfxfVZGgYnLB9I6Pm6SESYCP/1ZZ9Kh6/jeIScIZwKVs4TJNCoUC7PKLq02tiDH1
mCg+iQcGtdbO+MRhQbggsVaCwqlW0kKArg4RJZAbDzxsjZCzdHgzkSY+Ev3E49+mJ6h/rtT+9Zp+
qdT6OB46VRvEp/Rc+clW9ORD64lOedZ8GntkrSEzi3W1LmxxqQXapxIoL9JbuiIsJiiWxdNtMdt3
D65R0D/zMdJHrIXiMN5ClpgGd+epsdWXdl/vhd+R/j8ZvfzRMuQXw57fr1xRDR4QwViq9GuWh2QA
fE14TDwNh+yd8b7GjNWWU8zSXZEmj1Ydm90v+fiHFfdP55I//thfklj++WO1R6gRIDmpQ78g0Tp4
Rl2as/iUvSfvwsNBwoGd+BUdrnu8KBaSCxC4YAORsI0wnRLqTSh0MAQd2G5/fSm/+f79up5wjlVN
wHHdMH6NpRVLRSqNPJOeCrtxs6B20n3v5vvioHvp17C4hzeHZHdvnayuxFcpXuXBZnfGZxbWiv5/
FduHZRqgFA6i3X1x/ZvL+82x5a8u75flbvVaLc0Kd8qgaBcA4/y+9e5YVRDYOPgYxibxUk63cGgh
4AuOsW0FGyIyeqye/JA6sx+UmlWduSzF9xa6rOIk203SOProgHQy40ePI6g+whNQ5R2gkLA8i0ao
htSTvvGyYRzQUieqiwd9RvWpLFpGqIN3E3ArJypkw6vngPLP0GRWgGN9HGAhgSodZF+5XL1u1zGH
f64/4Kdqr0KofYtBwVABojd/F//O15Yt6r/YIP74QH95GceHwFtSeaCzf4433Y8QlGHqYo7o9xft
8x52nugxtGCZaXZmkz1qt1tWGv7Mmj85zbl4zgLDLbGn7Tw4XX7uv91didgEVDoQYULuqo3mlrtz
d6Fe2YZtBNpOxQNRIhwWlV2g2xD/neHzFPTwhuArL7qzeLlPtmaS2vQwxPJeHqEu2rJYz45sa051
7DGVgU5BigCMQ/7g7n5rbhu2wSpejP7tg0LPTpdfmV38TUqEwl7/LzvqH28Ye/cfDeuyWhKFemIP
6Jb6oTlf0cPbDbEJkq12LgKhxJV5A/zoAJXyXCd2dh6wLLgQBWXgD+EW69vNnmjQMoeZRARFe4sU
DHbfX7+ov2Qt/HPP+MOL+ov9Fl1QDDxUSU9oL40TaidzcTu2C5JxUcFFgN0LcV8C4xE4PLjqrl3j
b4NTim+VjvQ6ln6ru39zRb/nDv3L24kX12OqZwIn/HJNXTqpaT5xTfCtQWgxbZlsWBnXCX4QAKsD
ozd7i++2BFPhI/qOjhYAk92fzHfOq/tFfJdeqnNyKPewixO7jL3bTxkSmbHrYaT7SYIp0VF0XPNY
v5pHZVd+4R4nEGt31gd3qrcUSNDUMXxntHZKliPfnynzuXkSXtfTWvsSD/IPxrHi+/Ss7fIwXhbP
t2eStzUF+NrmZbDANnFksK2vltxOllxzub4Vh/iz8q/L7Fjup+2VSHnvurBy2B6ecckLp1nfISrP
ATRo65MZj9h9IFiE/ufOF+VSH7Ot1C3F56jZmj/FFjFf8YzaMsGcft2v51D8Vp+IA1QYgGHbsYpJ
XAzNjeZCqoDfnH+3KxA4wR8O2nneJc/x+UbMXsfcJ3lLgvgLC5STceqW2TbZRttsy7RxvMTn9Hxd
3rbDc4QyxS731T7dKys9eqSPVMUGVpotubqruJSUtjONQNy+wZ7AqPJnQKmFqUBuW8T5PRfAxtvh
5wfS3QEVoj+v9AWUOru2p6WIGajev9+1L+Giga7bnBNiwKCBuUKChkv0mfvBiCqWqAXd+dUIG9c6
fUF1Ic8mO+pLxR1d1bN2tR1ylWG/Vp8JYszgw5N7lofpIl3yZZXTBtLrirP4eAGNIQ1KCbWT/hQv
oKQ4akAE1EkPjNdmYYSGOy1iT1iDLbiYMB2fElexJ7viFLi6K/kAo8MVwu11W7liQOII4QCKLYSX
aVlwkzNX3ZIfyt1nVMNAdJHgN/fIs3a6Vbf068A4jWvyeDzLi5ZH64hYC6Wm/WnutMj+OOvu7DBT
DXrvtqk3/LUPGQk7Z6KyKnZBhLzLq8thsP+QfIJnXM6b/WijOqnRzNkdAuRlxTHrTpndY10bu9+d
nyxeks0Y7Nl6nDFoEfAAx/rQ0JbCOtqSDud82EXQ88k5aZaZ85ESoEyopUNP63Kh2/IDkeTudiHd
xksOnS1zl3q39iQexpUlsyneuLCwre0qSLayFx0kF7IK5zxkzhDqRajeHPHmZKvJa9bXN4XWUvWk
U7G6Ix6yg6uj2ep23jEmpzR4nSK7vCS87atTytPI1yvTmZbMbfzycYRyEnc/xGotBk9AifQIPT6Z
y/wE+9vefZMISiy8hnptC7/7oL3Ino67c4gsyB2Wln9kU3FZ9b7hsUSQvS71Hw526xSHiTvuZt9y
DV4k1kAaVg5PFrkOh9Y9HLwdSPMii+1lfMh2id9x1pUhw3h/dLslfivCOt0IX7Jv+oHJGQTO4lwd
zIEW45k15wg2iz+ssct4iS6SVzopkRaQyFwjJDWIWGG3DsolDh0BJk2e6hP5ssDZwm3czplW81Pa
ubzSp7FhU6g9ghqemVrc7LfS/0zWaSB4raP46s/jRw7LmUcj+cwO93evOD5+ncnhNTYdnES47tZz
cce4JY5wEvQgjj0J0O9QkYF42xTOh7hXqwphhCPmJLOfx7VE8T15yiV+lZ3Cq71iW/ItJT+x45OG
m+8VopvDBNbe7WQO+fYHsvzYOSPvY7a0GHXbyEbct/gkPI7rzZquvrYvCDoZrblMN9Yvi46DXlr2
ju29UrZjYT97wbbykjBeWUuo+LA4HUZh3jwRCeTAdxQjV4V561Loh+w2deFe8rDyoy0KqEXurrj7
3rQwbEIrPMbNPHb+h6cfarvYmK/WyviMVo+kdCWQ/Hr5aCAUqhWIw8i+AiHMMRU17DGEXxawXwXm
4rGR2+WZs9K2LnOgkqQ1B9/4ldFnJOuPaCudZt9YgSR0W2mHiezaXCBY5tGi77d1ypmKgqb1siM3
W2Pllgzf7MpPz6pX7QiWWKALX5h0LyCt9ieUaw4uciltVrj98o0tta26g6ssKvtTWozeST9bi6fY
s8J5qbrt53Dpf+TdI7N5ub3/PFFxjW68Nd0Xyfk27ePdftp+4yZnv+tYeu7Gs9AGGjSV1UQ0AqWt
Lfupr21LO1uaa5GXeF88VSHJeYfWxjXBa5+QgmFt5Kpu7k9GwEK+2duOAb7bBLLfsAdOvuaIHwSa
2OiEHXGhEHSvHSrHOBhe5yrey+PHZ07q2p9FqB3SYE1xt5Nd3Z7cHpvyyJ34PpPdP7ZQ29ooh/Sl
wJ5gh2iAI6jZGcd7qHyOobwk0e6xx+9DJoFryeVxcMXVni3YJpprnfvUlh6mU25xzJaEemLlj6H/
i3Z4JR/MJTOcXTXxqqAI6hV+6cEGhqhfsy/v2YBdfXnfhcWzRYXauP2azdcrcEMdfXOhuLcFdoE2
LjauvNkcJicOJ6/eaF75LK0iOi2Kp6B9ihbFE9d2Fp7PGFh4X3fX+FqhUPOTA5Eai892YxwjT9xr
hyagAt4Y9sfN0dfVSQ/ReLHlYB2CPT0dt3u7jI64T0LTJV7IzcIj250rOtqqW2TBsGRH5IxRneuh
ddgheNUKR95ILrum8yEvhy1zbcf0LJ6hYUPb9vjnmbn8Jl2cOidA6Ed0OivbHU8QQwL4uCvTu8hH
eclOLC6v3H/N5YT1JL8vfDSMCVRWrz5Qv3OWa5vEYzThWC/SS/6i73P38xi7EvmV2/3Iem4dwxsd
M+zgP3ELzUO0Gt1+VzuqcwSxXzFdZr8ngbJ4Kxaqg5h5XRMyRvxvEJ0FB7XKKw/wGwHz8zWwDp/Z
KneZe47uvFL3g0vCkg1Pn/32xeSwQvjrtpuRoLn7R+cbm5B95r4v3Q+DR2kuELORUo3agbMp55Qb
A74dK4HL3cj70t57GjRkZzBx83DHF2ZE3yRVbau1/Dz619GefkYfX4FdcazWLLOQemeXnhlzLB/0
JoJGrk9pGJ+jFbyfRR+OhLZonLjZ6FBPd7zSTH7z1OkQhzhIvxmx0KhMHO2x3y/jgFYgCdOgC/Oa
qkJzzB1MSsm5P0X0PjWZlftHW5Xu4Kb4TVA/3e3X1P/sH+jGW5v5BbvgGnc+no/+1R4o0pzpswxm
mD577UPfY2qmhuk7bpN2E6i7cmXa85EZrKM4L9/il+Uga3K6bXK4n5I3Rv8H7mLmmO51GS0hIL9c
vyg31okdEhS6B8MlTmW0m9WaJpksjIR8nNSHMc0hbT1a+recv7V2tuFHHOEkn9cI44iv6wPzq+/h
X+lOR7toMTV7HAdm9STffIzI6mxPKSFzIHA1o11WbnWKGy+PXLlaCSfzjX6ADelw/R59ygnavMrF
6Mv8nteJxx+PzSqiOCXGkWXSLToyUtqFso48w5/5zV9N7E/asFnEgUgEO7TX5Z1bcFz0L+nd2XdP
mNYFN+dc86vDcEqwCJbDjJf+vtJuLpsOs3V6gFjx5JEK10GjvgRzYe8wsHxHbslBs6KdtxE4cb5Q
0/qWzQWtC6cILhrXQFC6/YF8jhqX1nkOZjdbXtjnOTguYyg6MW9ufKnugZGvh9mzOjrA6Iil4kYD
DMPrJQQirp16oy8+Zi5VdhSwFL6vm+8M53ECwAYK4Ba8agc2dcN5V5b3ID1JVAl8m9t3/fhEnlFD
tzld9HPnK9sZTMbaNHbE6zyFvVdEzuea9KfzwwO6OGCkwK0i9CTIdp2r+7ewOpg2kBYcsHXqfvaO
6INv2QYneemhB+Kb4+HmIaaqXhJb3FtbiG3sYMJScOJgYqULm2ihvzLeGpuXPHMsxliouL97wbXW
tGKHYaFTL9abCoZWcUgyF8LLAUwS3ke24HWo38Sn/LFtHwD16ACu+24z41ErAn3dVhmsQc5cPVQ2
DEKX0IQ+FHbyGbris+JWAdZjLxhqn6NtvZhX3aa1LctmVsFREYA6tCzg9lXeof11OxyjIZpsdcCL
dJe+HkDQwg8ewHZkeSAII4SeEapvgrZJ9B0qvYiFEXn5whsWfNPRh29Y2QSWQ2ajL60QwHCAyb0b
D07tjTebgXKYHXAAMTymwTJNFcm/lJCYQXKkIt3cJ/5TEtIdoAQaoM44gGdhs4rWCoTG3bQunw0e
9/C41Q4SV4/T5/yiXlB7HHH2WN48gUyXzpYOhuXh02S917kjwiixZQ080M/1pSzYSCHwJpAk5yG6
Fl3sfpBUS8BiiTeAwAiPSlqh0T3RAnA8gXLZG5Fsqt+XMKwkv1+l6P0Ruq2QffBvCnA/Q9D/QPxa
6iV8Gqi5H0G4qJEnVPt2A6HpZnPCnLTXR+hMRUdGV+GYB4hGXnWCw/q+iRdVWNs3561aa5zWVHwB
B5m5TH3rAQrv9smakayzX7/DCNtTudpRaNrflb1/KVwNGC4g+s8SPAwKMiodVBf9ExmWsNZ4fNbm
CrakHXkH+IbDvvPZ9rhOnJKXBGg7bLZ2/nw/wOShJq3sLsbOknh64a0YXjCsgRU61YG2ISTNiXjc
2uYRkaktFp93+1vZRipbJL7KocJiEb/YbdESO1H4KEn7ylGoBh5X0XMeNGR+oDGwd9EjsuU42umL
+NvrO/JenQ2vDzxPX+vswTOVwsy3mXzLKdaqe909vksUjl76XoCIrA1AsdpNNvVlZnOe/O/1w36O
bEx+O2U3H5PwJmOmGDbsAPSnDWczb/1OODZ3iHKOsI02OO9hRKUqnvplbLFW7FcNRcLLHXLai6zY
8Pf0yi7CcpVuy6OxeL+KNp5lqOsKwc2n3hYWLfoNVln0pgXMPEdb9TB5LkZbv3EwxLupssMrYFf7
iqSNKKtdt598DBuxz3aUgJ9osqe+WQRatCeDtbQs3prVdWdeHOsQP3NQt/a0l1hsb9GyLAMMPhoP
h8/XxLSf8wxL6DDTFwm00tH+Ge7OfYOlIcI6l5Ft/YlIH48iJwv3iDNSB7qxsujWMGNlUFeQcnTE
vv4y6JsZLKEOHi6pSTBTTNRs/4sSC0YfpisUNPEsruNj9Nofm9rvN2B444ZQqE23ko9gstpeAxhd
yRu18cXJ6VmnjYcTTfMpiwvrNP08DgmV7WT+TPG0fcYadcJ/6stC0PysH264KifsYzkhO3amuf0H
MAHlT7/Kd9NTEpTqumw2M6AIoFAWXOHdzoH1EHHa12NBwhE+dezbGwE4QnMs9wJh0TrrtCMPBHoP
H6/74LeaUr/b4ZRlDzbD6TfNuW65Uyugj37xnn/nQRtsUfPsr8fhFFGYVM5X5lOnP+UH0dZe34UQ
WaBq3+bPe7eLZfxTV9V3/y247apdYke8B+elcTWXDaL22avJKOL1BvstnOscpFd71jymwh0cMVCG
uwvCIDuGts7v7lX0REh5+tKilb4izaZW8ATBHt+pDtzG/pz8ZeJSXgur3Bu3+cI4AKi7HvsU+O7g
uJ33oVAH9D7mAm1vX1fZSXl+0LHfjOdhXT2pvhzGR91/nIbZjvu2o/uQ3Xjh41UDyFDTJRqgB1+V
A45zimCRBGrQPjxNqMV1/7FntauE4LOCViZm3dd+9CyQZS4sf/CCdIVzar/Mh3zFY7PFXesiC1uA
Iznmpn056UdxKas+Erm+sqV9hoZZX17HdaS8i9arNpwnCkAUbvO6kVckwUDo3KKghC6Zvt3alzn+
NotLCl27jni5BijevFO+9jOE7U79KJ/SG+t7Vdy3ZhmW2fZhK5CjErvT7WWfM0YUVRxo48GIgxH1
qXv+xEbO/mEV5/ZTtQDZJJjBEd38HfkqrV7k38nomvxt4kZn0+890T31y4KvYWcdF9NFWT5Zh9ET
L7OHjSjN3PgzU2nAb7Xl1bxUvPRYUOPCyLffm4PoYjIbcIYerrZwqJbb2q9DdvGU5DqVT0pO9OM7
eQV9wn803D39jexcDBgFDkXxOgJi+dJfvGmdb0qvx9DEvp7g8zqoMhd6QMFr1/7sCAs5YG9an1Jb
WlDFOENYLbUGAeV1qy8qt3QifPEGXNuCJoPEa2vflIeRI5TOyTkJlY/7tQFsmO/mt5vixjevvh9q
Xhct6I858mrQzK/bfsB/6AcdIZJ8Gafe3pHR9i7lekmgYz8viIcu7s50MtszNkArmeHp6OEVWPOe
PnfrriHW4/pR75t3ESppAmXd1Z6Qyt7f0sM4LXnbOCAT6itKfJfebLw5zUGnba6Ybsp72CPBdI4j
9AhhCbDEDtIG+W2FfLSGqAqq29r3t9l0hDdomdhBxluJalXEA2WRD0/t+e4Ie8MdXk4K6FfkGOlC
fkGe5ciutUQsmAh+CVcc08JLts8Dkn6EJcRraqHnWT6kNfR5IsWzL3yLG35jpp4m1souqgcYzmW2
MiWneLV+TN7MAs8B7974NIWNfNA7Jz1eGcbAcZ1f1H6BPR3eFf1s66V9FRxuNCZkDG/hJMvUF58w
pmKa+MxrY3sS3YQsFjUw2MLxiS2dB88fAdp9K0qPWzvs+Epk6zjfRYnLncUlpYTgDvHU1iGf2MOH
fCzXwmfrVRRFS1QdDG0+iWMAXYvFvbIT1vcMwwdvpGZDbvpdDD+p1yyGwNxGuyFUL7QgxCwCanE5
R6my/3oqoj4mkn+ciUBXhCGgkAKuks9Mps6fx0nkC1S3GDvbp5yxEJzXc/2TEdX8wNg5HIbCvf20
1DdnIYiAN+OzBEqtnaIgebr602e2n17lE8L2dkErgwmLm6xpOX+Uq9f8DJM//rBSulBeqVvu3LT4
64uXf2UX/HbxlgjHQVFNCfrnny8eKlfZwl5Sn+L18+W6Ycpnb3atHX4P+/3+5bZeK87WCQLn+e/G
W+afozt07def/JjSfb4fiYsk6kP6H6S0NEOR8pPpF+gANZrGzaVmtrgb4mD3sRMub7HzQSeH9Y0J
EpnI/gOx7jKPAu77ijfWWfBEpEv+fqDdZbDDbvLC0PFRS9uj96R4S85O5eb8mIb9QyvvVAcniHy2
3MMhcMlVSg+4eJQaKO6pe7HcQfKE89dXSpqFy/7tKAwP7Oe/vuHSL5El//p7/xK9JEDkMrR6zp+K
n+RdBoqAiIbYAg+t3H2Y0bTBaIaMWx8LJwtJwqnCeW2sJsDUzm0XTHDM3K03JmpJp9o1ipMdpg2R
e11nWwc9qALlo/q4Fzj02/pgy18zEtW3iebulc8wmajDsmCzBwgjgGAvnrXC5dalR/lCLTnbhFnu
KcS7S/rTwlFUHGDEYX3zcQaZXhA7cfMDhnEKK7KG5GnjIzg784/A/sZWDspwND/uz/Ia4/b42zhV
F85h7rKJuv1TfDM3/avxN1lW8iNJ6s8vIAwZGYbMYyIJQeaXeS65JHqlRo3CGjYX5Wu9VYBAY/qH
nuar4VykjHEt/r2VmN6g5f/4Deb/6werPN6UX6/ClKCFIV6UDfXX1NybUkmjalTKk/mkLmRKRnEZ
h+IW5TJbzrjvlnl4ue9mutHRFggHcZUClyl6i1Lypq/ymfOOEekbUtry72KqiJ/7Ly/OkCzN4A5B
1/7zy5Z0VxSOXaU99f7lEu8x0RnXTe+oT1pAX5/vADx2GB7Zmw3TnKALyFiKHLwETGTwG337/KzY
HO3Gp3C6lZ6MTdeyAchRF8+NfzhYYbWJl5PdrQgiWGsnOuDQoFqd+a841AApO/lwd7Xdc7d8zp2v
U7PAF8QGo/HcgxVgMuyoS4vGbylTa3/45e6sO7vJ2zwYKislPOB4zJjnC7ed58mRJ+DN+ItCPHFm
YC57LBxaVHuzclf5wj0U4MCM473nn2jHbuyU31g15t8/yQlt0+br61nd1OC3ZTi6+fkNiQclPgOo
Ct8YJ/9kw35Kd/EJJM8+a4wNgrcN55d90Z8KjT1BU/jjma3KN023tm9HcKKrrfXOR7XrVBsDBQc5
0+eHuURVsbodzt03fAtYE2819/BQr74Ue+VvKj9Ei7W/LXgHuQCu/5N8Ic99HuwAW46fw/8k7Lx2
W0eaLfxEAhRIhdvuZiZFkUoUbwTLkkjlHJ/+fO0Bzr/HY2xjgD072BZDd3XVqrVWzYMo2w4Apq52
xbSM0e5qU3O8scURldkuqbn1RXsT0C1jNgYGZCTbw2080BABYC+w2P0SXLcgjBR68vPzunw7Cwc3
NnZC7xQZMq98wkOmH7Sx3gFbZTZVC7MqV4whFbh7IJHqfVKIOVS5b2HzPKnjwyx+it3CM/WGTmuG
s5Op3bLzSGXmFYQ6qstoNhjwtwtIzivpPMWiwsBId3GGjg4a2eyzAaVLlTJ7CZ8c1mL0YXZqiB5c
+Mvk0TvU1H2nca/RQ3WxRCWiuD4+oDB8hevLqbDGr4rd0KV4+LQmTAx6qAmqHms8qRfO8dgllWwp
o64+DBaX2OfXRd+/O+S5K7Dos2m3+YaOc/H8V7823FoTbP27V3lflBZclY11Hm5s/xZDtzVxlMAy
5WSd4mlAbu3v+U4ubDk5eN3ui9+RzfdLa6e6XSaQiPEpG+9Fl5u61ETbttoZGfdOlt2mEG+H1lna
E5NH+FEGpwm6er8U/Y4X4GnusB2n4iDoPeiNVCb9B4FTbPqscnEh+xGPK0Xg2hmRhcmgUO55UXk5
9WDtT+8210zuAx1pI9mrbtd5xWAZte44rMmJX1fyJZad3pJhPC58h/4lxlYf+I/fruzCXmoGsJ6K
x3OeikkdgdgH2WjlLKyK/3FN3OU62cuEcpRpQWtBZpn/PWZ+hZ3/xMyGQdBsNnRk+haW1jez9kRv
+BpmUT5j5AWg9c7Br1M6e2ENsYXRD8EtHRC9v3+yoX/yfz8ZNUsNI41mtfGNkFdr1s7P+rtlDGlE
ZhoNjuJz1QY0HAB6LHpv4GZ/ExoiRL1FOuEX0pfLlV2hgjxHLC1wsGVLnYKg9cvk58ZPpxncPDJK
TjItyfl3qL4cEaSX51tjaETmPjaYzrKsCCSmJ4fdHNCechrR8QVGaKZrrGkiqCUlIk9Zxyf/4/Fw
pv039fGz9PfHsAbU9PS1J8yimf79CTb+m/YiLv7jOr+9u9WLwXbGqsEoNULuWdWJ4FMnf3szsFHe
5GBwHae9bYCloAQ9E2ycp/XRtofyEewpC7Gc8n65Iv3O/vNOm7jBMbu6aTQ1X/fPjLK9qzRa73P7
Da9rIzJQ/XyA/XYfeNNbiE8RbtmqJ8+3tpZ0kwad9uTvF1D7OuP/dgXfnsnlapT7Q/VtDEfZ3svt
cz+Ot4NIHT/bMms6OajD50WQZJPeHcSsoRA4i52pmRHViGPDLsQgbrXFzLOfIm0PCpHWoHvUxMEv
iUj4Hol17N0vUD/S9LBWPRGePybhU47fkk4vUcmyRIEbSw1wjzFCn4awDt6kd1EOHaDu8DDxXbez
FvOLmyx3fRfuGijRAg3xMd9TXYLAFWqaLhnWIpLRekgF3RKJWm7UctlR/dFvTLz6j2uo+WUd0YJg
/bXG/qgBTi0G/hxPPK+DFUV5bK/pkiAUegvP6YWAxl2is9sn/hfqFxKgFrv9sFj+99HfWJNFc3M0
3/eTOQwUPfyLGHhOOhYWTRRis3KDX/L+9m+3+i1JbRmtw7uqb3V0zUj8yKXymh1XL2IGZ+Mi4hkM
aTHbuVwJLMSTRF6lU5ADhgb6DF7gVe/0DNUbv2FBnL1NGFrWptcWG7Cd7lQAZEvaBWINPxdbNbrA
pFbK7CUuIOhLuB3lNnpE88uFoMr0g2WB0JroOq81xPx0oSL6bbDzry/3W11srO5v/P5fusCLolNa
ygstfc+rThZTu8fRL6rh0HXba7mkcnH/vhWb/60uiU7k4W1yXgSKxrfH/XggNy7fO2PIrGd5zUaV
4DmBBxZsC3rHNK6yelLoNC6/SG8dp4u659BstNgxY+gv4bUQ45UX9iiZti3xib47YjMWLWsle8Vd
hNZZ+D5jBGTfnc+T2y+n08+P7o+r//bo0DzVV2Z1bwzPdhRAImIhlCrluRWhpuD4bn/ptrxRGzLR
358bNPAf9kWH87ADW71uVr8DAuZu+7p0VvX9sBIwwUJcoCJs5/EmiBt1ixk8Yb5KycurMrpDx5m2
yPuO9Nlnt5TSUMzMkLMqZczmCKGCKL07puMtCoGg7kR3ZUd7RYx7uq3uAnt2+m3p/WjR2lpFNAqY
i8V8MgMPMa9X+WjQ8KODEPcsy6oL310mD3GkPS+3zlKura4seu+zuKhOU2F+KUwfSkotGgLxzPqP
4CWKftUtASpB/Ltd2qVhSE7pH+yqWJZ5v6LcZechOM6Tlzg7lAZYwmxlDQPZmWpXvxKtelBa7Jj5
1Kqnv+Yfvz3mbyfFrdjv95WW8Rp23NLTA+3z2dHGiABSSseuQ09A/Y9jDcXEWj8xGl36v8riBSwT
hi3noep2x2+glJDVlX2O1n57fHfIGmGY0Tao2H9fF52fwhfKXLPBtmoyFfhbvlStNqa7o1nbDwEs
IInTOJJxx44btLFp2opHFDfGkBU6MHzo1pD6P8cH6Iwpianu1S2q0ArwJRFkBD0yZaMhQxpjV1EF
Y6FbFtKNFXQYaW72hv1Dvz4mgferwREWVmk96EeTxoKA0AvVqG/SUsHBCmCUwSbYWh067DWwsZtM
bi5vn9Qdipg7alp/fwpf6pDv53unxuj4RpVfat+1OK1mragWzWaDkPbkWH7OeH+w18Yt/xGz2rbO
Wsrfg1n7p5Twz4/9dlbt2hvj8EJKhmSj9DLiQeGC0a0EtDRJPpG3nSgDF42oxmaPhVf2aceJtJEC
+ae9hz0BWphsRY/3sxKmyz8teqGoZzdm2Ao5lORvrZgCf0mWu3U7k/WwouYBmCXtBGz9fBpfn/SX
hnt5c+f16O/P9McaAKI5SRvzAarmV0D6Iwd4vtH01lZfz5R4fFW5HZefA09sAwGqP/LpaM2n8pfj
3/gummiykDtmGxfQJpIvBsv/O1esHswXUyTNzfD+CU7broS1q1PenN3Hm0EZpd8c1WgfYrqpphCy
athCixaRinDi0ZbE6v3gVge7nQ2QD2Z7y+rzTeE259XC2kGigzgCxyvEd4WuK0N+3d2sWB4Oqpqf
LiFI57N3GQOdNea/PMofchpMrpq1lsHk+iY6+n/flGnUzrfby2wMVRZ17BngknA+rbAtJlcOKoi8
818e40/FytcY57bZbtfbje9yqgqLctu8NCijMn1O0QHq4bfaPsGVpghwRGoIEVZgojxCeWXWrdyp
FZ1JKCQquVFR/oYq/7RDa9WWwXh7bA6wIPtWAzze9+q1gff48KxOo4smda4pJoNqfAvZn/C+zYHL
cfT3B9/U2cS3uPCvT/0WzY36vrE56kPTFCqCinyP8/gezkppryxsm2h9IIkQDTW7enX5RvUA/2lj
Dd70HDGQJz7uFmnNHTjsWMc6ijZJXD2osvfaiOEOc/ODJvmpv4uX9O5lOcQkDBrsPu8XdqJ+WUT/
UcixM7iXdgNjNsrjdk3vnD/2I9rrw7G64gk+pI5xWG67Ldl7W0Cnj+Co/v7kWj8u2f99Wv3bPsRs
YHNaVdj9DIfEmdQzcj5UaX6OZnHGoEkXe7ILPyG4dZ/yk5MEnguMKrjEUFuX67CEPrhlvpjTHBzk
6QDSm145alAWAoVBKgbKWa9oRupGeFV0dwP8u1WCrbLc8OdttBqfgup4G92EKY6QMv9+f181539W
BtNSG61mp4Mj3bf7O9+aDNw8VYthLTZImZhb4dSdC7TjO9w7lBewRM7Y+cMwblB8OY/POwRqnjQ4
NfQsyBVufb4eGTZdtwXNP4RaR2Z1ox2sBe2zxD3Hbv92yP24mP+45G9bqPo87KeH06kx3IcMVkHU
7V2DVvcq2EZv/+TBHR5Ox4VdOn9/VMhif9hEf3zut030LNbHdVFWdb0QRK9lXudsM6zB1vbSbeAc
l+PJbtD1h+yBxG0cxS8r8deP/xY8b/fd7XhucduYkn3oc/UYQ7iG/AcLfLZKIHbA6+pYmiAEbcw6
2S8YDXVVfK4eVFwlPMLslwfywxlFtvW/tWP8eyc2sXDZbLeUjFFQlTZeZMMLHZ8BLQTqY8xo+xjo
CR+K+Yvcoz4D//ESRDR/v4qvzO77Cq6ZVaNt1rFR/Ke18Ec8mN4u79N+f10z7EqY8ZnZ02g/olJW
7KfXtooRlBWsv0tR+zy9ZQ1uVMJwVMi26amJ/wXzPtware6Dc+6zO7f9e1z/aH8+wKWhKZNZhHdY
1werDufvoDhmqbyK4SaqMMADTlZlcUWlSREB3evBbCKT7z1LrHKdacEwcXC4y01zIWqjXY/ucAqi
yRwP+ZjxR6d0znC6wlu4qcOeN9z6uEPJyziqWad3B6kNdvGv+uKfFvGfT+tb3Xm5vu+30iB63hF0
tS0cS8TXRm/OYUyPIVHQJ/m1aPupA0bv9n/vSF/Vn+/o8tQmuuaeKArzHNDJhmopBovGVyJ4kJcI
EUOu+wyVmDHiIFAZw+N7T8V7tL1D5JGn9y4TEvOuL/e+7E6a6hOnL0ZxLKaTgQelyXkSUQfeLiIo
teFmT20eJERVaq+u6b+UP3wJqiXVqQa4K4wu/hH+PV1jxiSkWpN1g3MqK/MEYsT84SagTw93KX0E
DeEZ/L7jdOVQ/92DrMCcN/fqt+zoq+T/vpDxKTJrtAoJxtrj6M+HdDG3WJgw4wF4MKBqRdKHSm0L
YxflTYTQhe3lgAVAGu5WDYUnGdIXE3L8zQ6PH7dwYspV1rSZDziywPnpLheTnfKXajPuhL+gRYY+
Fv5zrQj/2XMkMRgJ/Ptar1N8JhhFogsNs4/3cRIxjyDOsoga0U53TlqWwvHaoRNWkOt8AFD77lEu
IZG50m1bv1xO7ackvVb/3/X8p/w7P5836qIaScHLuTLdxqrEkBvgO0EPLZ7DylkxYkkPzCu9C8u+
bS/KDe3FxwovS13H0jTCsz/dz+nXzU1mZB2wLjg9RHOCc3mlgj7hcMIM0tkx/dCmM4q5KKSO4RP3
T+9+t4tFK93crQbtSPvaN+HLfJjBZqPQAewrTMDoouvGt/FrJpa7q9EgwlGZwTBbsYEdi3KxtIgf
z43bgUG9gkKo6uBk+6ReT9HZ6/FoJ7/NliXpeIh2yz4+/RPN4rrdmpi9Iq4oJgItNig3OQUMNKj3
TljVs42wjZHX07BsWzW8+sblBtHhRtHDfff2DexD8W1Jq4xJPVtlRzCG4cyme/yC2TR+OrD/fDnf
DuwDdU57s7rp8vDhs7dpnhaQJBZnpD8kEvUdq73hVTZZ7aDKW3dhNAR71wNH6H64DOYLn0wgIg+j
2+8d6/0j817kIXgkfz9Iavr8/r6mGx0QOdzHTJgy39Z0pWy/blXzWRsyHJCW6I7+oaGYTy+7iCl+
Y+WY+rj+/mkGpr8ksnS8v0yL/9zt2/r7cqhvzfpQRdF5fqJBjEOdsKGUeN7a9uzZeY4SIl045BZ0
yyQNtDI5D/v9xnB4FnQa924oJl2/nxRgDsj6f3lrP4ajPy/wWzh617adKh5Y9WHVGUUU9XHcOSpP
t+LT1RCSmoI666c7uYCOvLY+QbEgUh4lMbZ2dxMQEkCrZR+QSnxdoa6m/v7Cfr7Ceg0cknYYaYjG
hP44VbavdmVau3fKYbFxK+woTlpS6rycV3GMnW+Owau7vrp3mtcYFj6Gp13/PNkNK/i1Mg5QXh5E
zgNdDRTir6goVf0m7s+YErncKQbl7pkr8Xnayd1dmsNLRRVr8WI26EPUJu9Nt3NnUoBYYbf/28po
cAc/VR34t/z/nX0DVAzcoWpm2dY9tlHEKbhnQZwMyuVT4rFxGAnZ4QAgFpFqMYwOeAux5SNGRr3z
awH6pYsE0GrePY9uoY0O8OFUtA75AdUBkReDQuDmUO5HQZ5TwyRxfuiiGQoGa76a4rhDWoBrO8Fd
aMrvZbmFJkGYR4gpsqPHUgD0W9MEIvVOva09eHvRy8qb8h53gvNeUDl66Sep0l1snDuIzlvk0TnM
KlfJSmK+4EGM1mGmW/xRvFfxbUisvqj4TJrGS+RGMYhwVrlmOTygU469wVM47bC38Dw7R4K5klx4
e4XUZQB/21o9vB28/hM/BuApjrKXpHldTec3Nwje/LnpU/ub7sCm/FpwXZ8sXFqWETYntDXYdDk9
jtnOgi/vLYjVTyofbhOV6REiH9QStma+/USemnc+s2wfMinTDRKdDSADAPU9rxUcADqwfVcpmAY5
2mJSHPz2eSVUfs/gJDstXhfa6COQ3MZJaaZxMw9NI2kJptTC6aquYZswAfnjIG6jqBbOYm0Ysrbb
H5cUssdJvkUNsZeTNsOrEAIBLdrGAxIfYRtyEDcCb013XtXvFllQRS7ua6mXiMdDwQih7nDVWwUG
AEua59FQ9oAtTDdr8cT+WqT3YFAfHmPvXRVIUGyYHzW3EbIoUvKvBVpPHrEsa2J/49+fXH5uSFuR
R2Ua9NtYtkfjb7pyFjVkhHzyAEW4l42q+WhVszRjbf8JJgoxB0AQYceA8ceyVKUi0CGjFbMXyyTH
TyCi8TSc5c+Q6wZ315JPJF34LAymynPO2jJgsYCzkSPX1pfBS+3IFLHpgPhpH9BVt8TIFLejHFV9
cB97dhHmbOC1e4szWaKB7q0bhlf/M/WQmLugGi05Jsuzql4vXQBlQJRJnafGtdODwSUMZixUFhVD
M66K5IyJJnRwTWBJMgEBtptBwrHteHAf64wW6b2WgHnxvTegOJyRKTjNHjETAZ5uIc44AfNnnbUP
k3FK19Ve+W/xWtBxxfXFQ8z58umiofbMbXYHWz69ciys4NfMKuxJKkArGE2BO113SaEB/QAJJsJA
MWUprinABT3s5LlWS1S1aGmXD4yWlsnTlPN2FwCepbbn9+Z8Ds0pDFiBRaovJt7kiB1zY1m4bf+p
eE13mxlZvLXXTuVwQGjG8U3AE0kQAOfy0jijUow+hDfI971cdyrtGqD7E+jo5AzspqTPjc6R9ZGD
/j4VtKkse/g4AD67ZdjM8XzZiuyC/PrKsnTmJ3cElSRYdfljTD4vxWAlBuygNIUZuBh4s05g47OR
Pxy6Tnw6bUcU1KH4ZEV4MbNhQBbzTZcIs6eRSbpBSorqNH6G+TXMlX5hpnLBrgDhl0lDjJS+cz6D
Tcrbm23c+EQw7HADfOhGel6UV2VWqwmleMUrC8JRG/KZ2OVFQmf8a8Wtuvzg5hDBAQgefDFANtPO
43VGGEByoJVprQu7F96fnPGPXFkwIpqORwrzkChSo+kCWOEhefW0LqiRIhqt+vYg5zgsLeMC7Cxf
Uczy3uH7IfgJUDP5la1HxGC5syxZknBwaeZnRxW4LIG50U3ahaA1wadlxOgYv18WkjnzSnvAhmEx
NtRJoE57qqKJ00HV37NBqwmhwmqp0dKc0OGog4luKaBWcX9JFwoxyFr0y41YLm/jgC+t5jdptOTN
b7AhKOAw6MHHxOQeR5oatxNzVe0GwTbM6iW3WAfRX5NvEhEebB8xevEXGVMmQ+ZjP5Ezl9hAa3FY
Fj2kO6cai5O9k2DvlGUNHkDVilsB78tLjQE7NOKGHg6RFJbMmegb2QaijeCf1hSzDPkSgn2cZ9nd
DvafkAdoDyVBlsdVSOiEUMItZMEkONvuqLBpvhUxxG+YPfOAoS+QRxDnZjpmApzyujcplyAj1R5m
GYdzPmPxnBhaxdqn5XTY+UDt8tW9yMERQodTN9gkntOyiCyw6houC7JjR+BHKrtJhXd24J6udLwZ
8Me2PeClbqrm3da9PdNjQNSVNvjyFSz7RnCOEomaIcjaJfEhNsNSsjhzorcd0F3ilW/6qJkDH8UR
78vdRonR5Sh8JTpEP5iTKd6fGBDwHxz2sClZElHwjFkcjKm3IxgylUPM8juvLBu6A2JxhcSJKno5
ptZMWYorkWPiqmpnTLkKFNlOxNwbHgclqvAqqNTKfuoYHgesx4xkbIAECQHji3gGt2QAn2TBqR4M
9JkLlzsow6tODTEmXROXtg6xxbjIPkW5TIKXMyLoVGq8nhovP4oKN2Ie6ie3XFN5dac4+G4Rx8cu
StN0l12RbqCHJxAMgPm5Hq+Seh5gdxRlFysLthluChgp2W/a7qKMRg964/zYuIGwlP/yVkYQH7QC
O+Zv67he6Le+c2NcqNyBdyKkm3YcQ4XHbarJc/ncggVDbqY4fGPTyhrwOlNu3NvpSBVH1zDK2lE2
esZJsAHSYBE/klFwO6Mxoy297vARjAZjfZ2RhYjmrnuTqDoPuhXiln6fhzCf32G7MMvVwoQGI23G
sylNlkMV8aInTfaREPyDwO37ACPdDwASx+VEAEHC/elm19kT5600v/ZjsQT0Sfo75fr0zubAICwm
dMA5xHrSMU4eTU7Ni4AzxCIos8Y4ouy2SklAxUZDEffXuCPwXcctfIfTAecyYj4EbV87SVfchHq4
PhznJ5I+2n5U4Hp/ZZVSjPQetfe9mMfKGLJE1xXkEPHRi4hkXE2G8jnjQFyL2YOHvEXEQmjWEd9l
57090gOqpIhtqdgeU3iDlBdQyNbDB5xBxRg5WJF3G98IQ/U7NOaq1jZjcfPDGwP+//4MglHfcJeY
w9Fn51ykxE/nbVg8vvW0un3a79voARQE+4qJpKJp2NQVuJibxEYmCG89nlL09nTSXC3k6Um2Gd0z
jjSrCZt3gCcBlm6quXJJJjkC8e0QrasY3G4q1amBdwWLpeFi0vtB38p5wyiMLNPnFdsSdlN0s95Z
iyN+3ZCrUZUEPMfiqfL5Gk39UsbeoMJhLew42nRJSDpQmM2nvYMzQ0jCm7rpsGHO9jxoAX66iuOv
SIkVvDxNe1v3Bx48ao5kNiw311TBnYGQbN+g9OpbBThi7b0IocqoInhvfDtP7mQlCYJICKCkchV7
rnwtVAiq3bl7deC/PgRHwMnKVCWOZkTAPV2l58wDCVKRQoy7YX+znWx73z9JzcLQ5+lZJcmSt7e6
yrq7BnWE0F3pubJrjWGFWZbc2f0CtoR4uMDGyStN3BfndVAsRxmhE47wA6B5zTm8seJHF/YG7/mO
1EdpYpHLT77EPhPhlb+3hufIbX2APQHgBfPDmC/QLXvkPMJ/dkmiiMCuNg0Uls6WKpOle3INBunh
9CVHGQdFBbI1bxGQkiCJjc7BOnJjc86IGoGEI3Etli+XfVUVh97T8ft9SBzDMvDr4izdKuL/aOi3
mrZ/9vtupbdS7tbyKRaGracYovyA7qSvQAxve3GwaxGyhnC4OsHmRB8CdfYihwfbXy4bE7fPd350
wSO5sUu8KpR/jfqvwOeT1YdVcT4Qf2V+ZdM7Sn/Hv0KtCjruiLyVKuYDOm8YmF6yPEdLFxHhvHqg
12mqeoqeRBj6/MTfTNdQpxGuacZDvRs8AaogcikA9ED1XQwjHivo85aPBmpYd6+F1q4QHgx4+USq
gQ7omkM551jTmZY7PwVrMtOHQBgq3KOz3DqVI7/h1qTftDUrBvXGLtZvfC/xU+hz3vWvi5LdOJyX
i+XymNB+Qv3GHFl+YWye0sFwnuwXy3mjQt47n551cnsTSmc6BgcHMXFJcGTNqJKUhlhuk1R53iai
iIzjVZqbIVlGI4s4IN9HESSyyuXAwOwTHxJVdYKsSMn2lZtopg4WB5KHqVNsWP+CZGb3kSkgZGg/
XEvAzfQPTDzlS80hgWSd00Pvn7X+7BlxGG+A6R5jFuba5579Tt2fdIdQHK7CPyd+/xjxPYXsyvMI
xlxd9LeOxhr09iJWEeJnpQM5Eucn6HEEuk3MU+yvnTnqIP8suiLs3JWD9d940oAS8bY+yrrLJO/B
Eb8O31/7GzuBpNKvs/KTcphwIe2j8hGrztw+p5OuaFriNAL7QhtOjmUTvy548VCwXPsz6FKnEaPK
SwyICHIhfdAIkhr5BAlZB4Ivv5Q9TABhsIv42qPiFPirZQSTKqV1ZTYd6fNgMyLJpwKFkrXbqi2n
xAwvmYQ/bj8JOzLPyIh53E+o7jAraCA3JpCh+pua4J3vnywIZ+nqlLbqGgEhv1IhEwXBJfAztht+
EQ/ZnUPJnC+Xy9PdXt5mmnVUefI0j8O90ybDRmR1MKGW0midSkoABtH5QWB0FC7KtuI1+B/F/KU+
ns6wrxKWBsJBOETYeIgXnmr2tgFpDyOncDOGdP60iEoQURyyr/lhNof5A3OPU33Uajkni/qTpwD4
Mprz7y8HeWGN8ie/WTksaXThRFkydnbawyKnB8gVRimzIKvnbLxr+AA44PAkhCJv+eTUtcApLsS9
9gj0Q5e/Ja4u7XvKBIw7plq8oXyGlQi1Bkwbatsbym14jfHMzgFctLErJwg2CsLeUNl+CSI6ly6d
fSaYtERaOUPkuheiB1HEg6wD4HfuV6Bv43nWsXDR4hyDCK+RBap98e5CodBqkZU4T8Aj+F17Ago9
G6Tp4r5DolHw77Qv4hnI4YvZpkwCkusr8ASoOh9pHZ4+H61vpLqn4IoWxdoxq0MSz1cNiGm65uNW
1ibR6cAA/wxFH12ehuZsq+p4w1RIyo4NgevGnWTkyWDwlWhc3EbBs2i9bPRAZ29WAGKJ28ed89m4
hU/VIgG5mKQ6jbazrTOSVGR3NT3b2JqtmmQLprhjUUhDUdxr4riXV3ShFmCPu1ySnYL5cOa1yRF2
Y0ayzeajgKovcNVwlRGyvrgjScUNdPJI1UtyxbGRUZGtBTxnzIbY9ajDWbKIhBNi3vw8fIAmjYpx
zQsSTMTmZ3vE0f9ICD+tfhaZGmDQB4R8Rv5RrvpHh2qAT0KQOaPw57+rTY616rbENMeXbKlrIS8/
pZe9317ExugiqlGscwDglNQewGFwZ0Awa/sAmIudRKObesiBvJShO56ucrSlCf/TJYGuenj2YI0n
Ugi+fBc5g+ObF+FRLs8GC7qfhVi8UOUIh7/sVShaF1cqaCqzC0nLQgDZhN1tl4bQ0RUe/T4Wwekh
FqkmD7eVs8cQzHn6n++u03ut8cqpaSDGMJROmlqarYOdFbEIrFFXDiAjUex5AA8LDQl+1e8sAtt2
piEZ/6BBwxmjDPt6hLEOmBdh/8DMO9lcs2ibKHoYJPVacKQDUFD9anyvxcQiEA+ikbNK4T/r9htH
f/Mk4yagPFAQktN05aTcUxNcEmeJmTGM+YdiUW1ZNDPu4rMRaa5nKSFrYl4jUir+Ep6Rt8Jgkuvs
BBhrrQJo/4PDghSQ6sHHTEHfZYV8MDUxvWLHnt3eJ1CU52n/Zd5IcMHiEdRQYsekJU8nJ4aILXHB
8hAPpL2VA/dXpJcN78i/u7yOd8osO8jBThhOO3Thu237A0PupSzPosEeCLtycilRDFntA8IfbCMv
zA91dm2v9bJoeBb18D21WtGlYuMGlI3LLmPo+Lr7Wx4/KFpsa3yBHflMr8JcJ0V0dSvyeVAnAx0z
+9rEk6ttt7rNNf6Px7udnrg7o+J6vEdQUG/gwVajnCKEtK2DfOgKeXO0/wGNngEOrGC61qHoQ8g+
H9UAbtJ4b5+iEsYD1fbtGZ0S8EtOsLL/ivDVCSuX6LiytoDcdrHv34oEs4gr9qibuoPGtv5V8f5T
55PO4wZrkRRjPIyjyx7Qd0LB0Vz1YbyEujSmniZ8k/wyBk8fc1NSPv56A9/XarZ1gZPhlbPW2JVO
vAExBxhtnMEX1K1F0fCq+awoUhpJxcAHoboGpLHyRhgDH/+zQ0nMUc9KoGTd8GaXM5vXwDOCjf9C
YkmQJMZMrU1ccIQBlCTEA4pWhFfyJSOKJiRyzG7kjI2ANYwkw/LmC0xHfJtv2aSxjViSuQ1RQ6c+
ZPX5m3SHe1rxS/wE5gdp1KEOH2uBmSfLpDOsxPkmzS8diQHPy9oP3rax5ioJJjFPm7z9xWsW6zrY
0wPXF3bJlF1yVUbCZ1A4Pj7IHIg99inNNbSdsasQ5nHqIBfUQJUif+7wmGdkYrr8sY92nOf4GTP2
jctrUuMRMignEr1kPIyfUl1ix9HuSc7AR3saGI3iR8TR0Bhz6PTs/HjXz3dZmlY2dQwrPkV3miBN
j7RbdD4czpT0seboKtlnaxXHus/Le6xQ8Rr0YOE6HcQ9BCAktOw2BByOoyrMEHEfUy5ZF4xideGa
nUHz5DTC+RtPD70gyITMKdW7U2zVzDtAK17sx6k3eOUFaBiBldkKGNBirwokvIE1fe8jut8LXg2v
fAp+VEI0AcO/6teBnMWpDt8g+JiBi8pRU/DW8YYfY+OOoL0GUWk2AbJm9xgX4OODobNA096N9k9s
wF1elxIgfHEf76TTxJCtSbh9yrALCdslOaFWIW+U/uRdsdAqXi4KFzX4ZnrYuthxHj3mvsl4I7sE
3mGmpLaCGreSi2pFJ3Up1PikxCXEq2DbfanD4KM1GsJQS/qM1J6udXFV9PeLlYKuvlP3pDzL+5Fd
b1oftLnb4owhmrCct/PZq+PgcRRMLG6LqioLQWhqfkLuwIHuKbfd09t+N8VZPPp9v06Xe7GVGFHQ
5SQXdt0+3h2waDZYsaAX8idT3p/VbBByLzdZnFWIVeQDI6RtW5K4qe5q7n9UmPAyQrHZcVrXsP6y
J1hbXOpqjSDzVKqJ88ZB9suuiEGE6tBeYpMI7W1HfCrt0vZevBzCugZwVwZDw0Rt79bZner0GDDI
E4xJN1Acvdx64Ssb87tnIY7g/u/76OqaB7/Ze9MAimdR23/jnMTw8F7jGO+v7quttneZo184+Vs6
NtuxoY7sK3bA5wPkzek10SGkLRyCRGk65h6fFXUebxwuhLZH4+BXrO1bmduMQ3nd+GgCD8EdoUXE
mYFPBkgCkCPQMN/LoUbut2DgR2eKO1ZrKlniT3dwrsiLc4vIxacjGoHXMKhOrSxa72REL1WCYWl9
bfZkg7eAhSrYq9M52ymIVjfrfPaq5hdwTaDTX1DsiIANzcJfe6NREiAVbtA8KdJdk126Gxm41dCL
E/etvFg49OJwu2M9IsDekDZj1wuUsr14q4vITVujPacRUYomAYGmZlNO7Kx4sPIHdPOgwqylPi8D
8peq7Bllbny1grBJA5SjXwL0ni7IeRRzINAmd3lSGAHXJfkolALXjkaAwR3AaSbgPWTjaYPEaSdm
7RC9p33smfHxAtre3gegLPjx8R92O2Z8Vc092Mnm421X+tNoRI+kqGqQ/WBdba53zVWFkU2ebume
VMTIppf1pNjSFuTnm3805AsTShW1zhTcRM6g+CDCP2viajdbEh05uVwbc8EGiSu9OI8EgYCZAiPr
pdn7NKOqjXCYrdXwQ0hojmV11y5KEk1XqgGN0Dg4MVnSOj1Ylg+U2OECN8Y5a2FxvYrUvs/I5zDF
wyBUXoaD1/D/SDqvZcWVJIp+ERESVryq5B1IeF4IvHBCeNDX98rTMTN953afBpmqrMzcJonElUWD
b8+UHeexd04/+gBP/0NFeFvSq/0FDZz0LFp29Ix7eDvjj87zhYDbsJFYDPPC5EjPdRoyQ5oWVs02
cVJzH05EQhRFblWqfpZ1bkTJTD+q7boIySHO9BKY8MRejCZNHBF+Iy7jgGiny4VIxKfeklVHT3JF
70hnvjgGjTcmQkLjpgnJkCzgpe7oidu54S8uzHC1b7trITV972pfw7OiaXLC+nSyo0cB0WvV3bzM
TkF3lH12w4h6+ug4Y+7tIo2z/O2f1U5bUYcdzaoGeQEPibDC2QpyvUY744QZR0/D/sqkV/OrZxg6
0btAezDZYNWkdEy7Xp7esKgLT2bDf4OzVdgWKfoTWjL+0CjHE1QJQj63Xh4GHrSzIAjmlgSBawq6
dI1x0GcmL7C+IOeIa4TUhjReIEBmiJEZgf1T+hx5yoeSw0Fv9a7grw0DsIyEktk8vA5n+EYfjs9r
ORgOfeLF4asWM44ojgoYjx8T2zgmtHA6xXpIn/Vs0TBvrOSoQdSL62XvMep9TuYQTHl4ndcmCDx/
2zvwhHUc4E802tb7/UqzWUzfl5NlRBLQ+r3qDTO/31F9+7ubub+/HDR5DHVFJE/s6MxqhO/s6oI4
f674YOzZqUBBDr0YUpxg7mzXk5ez3mI9MOGNQ03vhF2GVlO5OEckSKoYACfUSCDrTetL8fA64sl7
a4kCyd2PiNm5mfnGZpvtbfrydGpvECUoa5j8lLh68mJSbhHs37aeNDXcuyg0/CEVyculk/EHrO3H
U8CnOVAHFi5CXxhqW5D3kJiCtzrWiftRjZIQQ8bmBjSjMl9b4Ji/pKlYmPVd++S9niv4DvX5p0UB
67W7kwYGeWm5Fni/erHhH3YzDt/CJsxHraPt7UpFR+bSY/ysKuLdyQFjrQ2x+tpVJxybvnPWHW0L
aGr4aNFXoutD8XdUR9YX2eF+AFrwpZG2o1vaHcqvmzDUAraqQ451H+A9Rd1GoX39Q6FqdjGhcsqo
p0jF9mHXpMss7H+oM/gr0Is1v9G5TyuHh6N91XFwi6G7mQ0qFU5Bl+WDfQCONyDeduajiNf8CIXi
11DRRFz4ukpIDhi3o/jkSKom1DncBuuZqDHcwhpZ4ZMXs+DAIJ8Dzo6H9W3Y1wA8JeD9UinQntDr
UDyuWWUdMuGGstOF3ktYrjkahgf42l0TIMWqocpa8GHIwNPWDMVsYtLFqusbZm54MYyfBdka7yM8
P90jvcC4HvSc76CecVR9VB2fMZxW5785p4t+dkQwuOeSmQyAH/eaYDR4a2yOmwwvYHd9Ccg4cKoz
XuiYxD6wvy/79OfdLuUTD0gwXAYomLcfLVVIAoO6NHxujCC4++eXe5tomlrAXsdie4yVjYHdatKw
c8xVBo8nkrKBzhAw86ypAP8Hppve6SkHN+epFlAWQ/qFu1dI42osUxDAdjD4g/K4n0AI2IPTNl7W
CWuqxqp75B6oIhp20q6bS4CUYYErdqUSlslp0AEUxYdTaRM4igqZa5rbdNQoEK+9UfAeGwzntpIb
TmuIG1ot08D8Ile23aVRvghH9/lTLRcv9MhfLC6hZChczH7ClXrOL9aT7hr+gZfeZxA0+Bntiiq0
npvLToB9A63rYK9ZtSbNduS/T6ZMYCRL9x7xTdFWeLiYT/qRlvj597mymlWOBu3ViKSP6bx0/Xq7
qubt7jcz56/wZcl7Kd4WF6SR+OeMLtgsozJXz1SeWGk9WjKtiHVDGFAYJJzMYAfcwNgDHbQtveBa
Tfanzns/bYOKGM4uH9HYIw0gSV9efh6bl+rlb51oz6j9s3mZbdnKhgaiimP9uJUv31G3QflIQflX
WzIs16ov7LN/WtaYTfAix2Eq8dlBVU0+FQPi36pePixebhndjv4nV89j9LaOdQvPeA7bF43Ubkwd
+sZH7KJ+Qpo6USeVmzZoOTkC024Celh0BmG8PDxSFrKSm31ipoGMId42X86CyRG1j9v1QQ9vq+O2
iPcMTPhuz3btZhZP5/21P+eIQdiXI80oSqS9/3iFtL8F/zrBE/rYrLEToIru63RHqIunBFr97FH8
Wa2P/VR3RHnVctmVbJveAg9he8e/j7qAj5t9oP/R0r+Yy6dk9Dp/YSAvwHrjo16BlmCLh5qkN+pg
Br40KGicZtRe+Od71NmW80ZbPUoPkVoJVDcB38PMWTEYJeV6QUO61rFmApCP6+y2s0TVKykkEk9W
nvkHWUACYibCRbdzt3l2C7izmg3zpda2q2vcxqOEBqCyvwdlz4yzmuQdqyr6rZvTkGPtxM7iN/mD
g5QVuT1pM8hidi/sWXFTttuY92eHPhnXhPrhbM6wMKyUe7iKk4O+07B2xFyOC7U7br7cL8wl01en
ySOaBe/0mXzp8bMPnVJhG9liC5KamN9ZujtY5/Qdn0EhFvazIxJf4FrvMdl5b1d5mByEBWy8FBdJ
b2+lTYCxY/oKyVYQltZNNSMvXDJq0NqRuXwwghEsbD8dPCxl4zAWYI9ItmUKlJHqG/ASnDfPsYda
HPNJK/3Oao6O64qLjGEGuxTkeMMv6Z2/PZu0B/Dhk/bVXI6Yr3FwPpzDsEDa3qPfUoFXYG2qIW7e
4YoETL37jmA1eOPFVxJbZDGeZo6C27ClBifDHKhAV0mLDXlMB8Grrzx2tbkJ3oAjo4B781TZUXyC
0/G9AUfkYeA1bFSeF/4cfwE8wgHsDCfR6mbS9NTsuyPShUHSEUede9tUnaejZreoxFCMgDrActHh
VhSG78HysgloAT5p+LdmPOAgfUiJPFDMwlrcSRqZ0oJrMg4qLWs5IEgdbZWUFKrqDhIAABY9/Iv/
sI5ElY5Jhqb1L1N38nMm9M3Zm6brVmqWaNbSK+OAvUE5PVt2loE5i65rtN4mJrt9xhhQ5loJVCQa
yioYkTOVfDZuPrgwJ8F7ruxWkAQXp4rrpq05Ub5y0UtqL2Xn3lKkEOEDLkHojWy7CkrmXGH5E3iN
GatGKfs8bgRJM7orhMdhGtwzGLkyQJ51QSMAWwYkFSGmErZBUaEGhWvBwhEux9gK5TfSziw9DUDw
/oTLg4uT8xbDGJy3QSashYzwMx+b4DfZkZ+u8Rz4WOwb3raZTSAnN9rmyAN2AvyYTl9j2mrhOE3x
dHSh4rZ58U0vMJnREQXS1cbjTfyO6CqAUUEldnOoNwQhj3DYGowF6h8ArSY1N2pz2uxcHSdfRuSa
h1mLSeOK9rIiOGDeBUG6MWbj8cZXu/N28OBvdi3Oy5oHqywuL2rKpXi/ycCrRgMU6Rta/KkcEDZy
4uSYKIT4yZkXyBrh5TRDLvSEuAuTxpGd4GJiv9sMnVABWOBlsrHqYelC/TevT79ouF+3jT+ZWQBj
JS//XbOX+ESlL0z+lGJxGr2njX1y152Nzt7Iw+sXpr4q4+9NXAAfTzO9UGcMgAkSY9pQdauzxNCJ
UNg5WW3Nes+bXhW3FF6ln17OgUbD1bdSKCP0DdNPKK/25ABLW5Fol+xIGCHAjxerigMSAdm8uPGw
68zH8A4UMTgMeGyBXUkFiQkrozPoduGamjN/QwuLOXUOhy7QqzqP9nBYvhRD/eJJuILZXeKMXKOR
QyF3oJXCP2b7TWVTmRrWnuiNSWrSlZcr5tf4SuHEx4s0vKDIfoiXXXYqV7LD4mPHF9NP296REv7A
6hhgbz6zka5+OR93c9RPbGcHe91kM5MfcajUHfQ5uu4ehre3yabXnpz6gP4m7qIjPoyfDS4v84e0
94Gfa51RDZz9mLyaOn7zhnlekixRx2KYEYitf91LseQkJ0cQvYLbNuBzJGlw5V3iSkpX5gb8Uq8I
1zV/V3t7NL4GV2x/g+TQTwS1HRDxkP/fPC1BkIbno5FMaZzc8T3jUHoElJgwBQAFnCB50X9jt3p5
nJK+wcCi5Yzhm0gBjsO6dFfO/rehmj8OZos+7e/g02vucseDyx9BBEvG4mEzysfR8Im059JGBJN4
jXxKla12lEYmuNqqihh+dIU+TLPih90I+UW2WF6ZPZ2r8fnuvXAxdu93j4P0RUpY91jokr398S8m
L4JTY3Zd6f0Gwb1jHt2H4QCFkW3yqMv5wGv5G/6eVZFJQJX5BYwXe7ZUa9iu9+qP/qLhnLmntT4A
pcXB4hPVc+dd0M6D7oG0ofrhukvkSkY76Bm4+V1tejHSOG5CLBEO2Nktm1zQgR4lgW6iu8TaJFCb
zgYKBnSnoGHvZ4nhCbTtjfH4AwTDe96nxrUG3+3g4x1W4vPRD6GXDRL1tYMRB6BPiJxp66iGYTqG
3axOz/qzXWHgZF16wg7nLCKwmbEmmnppOA6ntZ6lkc2H6S5ArLtMBkG6gJm1ecIAgAkSb+418zX5
SI0GZe/BLCeaY2+wOcI7ToZJslevnkcXD2PC9oiO5cJuMssjG19WJ3T8KlwUbKwbrMfTSZ1JeMlo
4Qo41AQ0IkrrPfoZ5rd0SKBeTV/TyZBrMFuCwH7bGK9A5biK34RwK4k45LD5aCeWfQNv8+1pZ2u/
2xyRu/1Wu/HN2++YUHWY0CrZ8IUfE0qJau1mcEnq4UB4LbztNCdZjtMxzPFryKXVLOxr3y5FqT3Y
nB4q31azTTWgW72DH/x0n3nWoHdTuKXUe0JibgaYggprU3pGoNLF449pe6CMopMD6P+zW9PruO3e
OjTWC57JM6p0bGlptLfTNxxybFedHn0OyowHgsCYVk9saMHHmJSAH9CmGj0syxubxZZtUfQ6uJB3
QX1UDmDIYv8E+yWl0hR7xy7MNxqUM+Vhk/imV2M+AT4ethFfwmuYx4RfFibHTxH/WNvqw7QqqiR0
msAHARVHYZAn3eMAbs8XMAzDLoQiRDh67EQGKhZaTbsBD/zWI6APWLef0IMQwxvBRI65Q/RSTtw5
MEUsq7E9+UHlODgQ1o6jJg6vfm4PDG/5XAYMUDT5DP6UXKrb3zT4b11BVSLcdINvHi9lDQ/UqEgC
uH8w4o6SLXJwLMmFypsiqj1dQ1eDo7fEZCECoMzuk6449JzYSiVZ39IulhjZSSb36Q3oMGxIQqGD
Vi/6Y5byEi36sjtIXiUZYctv8Aa+2hbJGzdP4eqBTlEmsXjYPa23nc9LdQy+IANlQC15p7lA5+e5
PPQXvUqdSG0gXAnjSBgUi/k+YcSnNU2DRYhe6Ng0OWeMMEmwBfutiegkhUzNi0+Qz3hO68F9S+Ji
PPykEczud1O8IxbEeHSOu3T8dODTwqN6ckBAs6PZR33I3yOwc2AAWgBdSupeqTPl7Wlo84ixbzlS
gvCFQJrriHEXeMMvTNL1fWmWnPLRvg1akldmbTeSvb67q2XSIPNUfO2g3OLUiPcgE4fOpr0+1My1
OPnY2BLv+1Gzx3C1+95cAE2a5Y4pGDgryONom/pNJYUd0MfZAbRam096s5s/j76k0OV4G6TRlPLH
eemm3jVMwYuuY+hZJTdYpGzQunpmFFa0YHsD5hXgBXTDuiLE1hqOgm6fVTMr2U4cKjQWKZNUZ3qB
1/4BOoSTOiIlA4TqOPS8yK8oKqbXpPSRtkCjI6WEjK77qVQFAfX9BQOvP/IVXtzqXDqkN2xJq51B
mUbz2YVrDfkVoqbjdCGS6k6D1XPcbh7gbbDAALqpJ2/e3amn4ArDjuHDa2jboTWQVICXQ0dBXDc6
fc+D9wc3e7r4WFM4uy1z3I0kMR88XqYiJj0msJVevwy2cIQ12ikQL1bpuOD9MF7YeawzzIyYOWr9
MUJhQCmG9ZgBpw1L+wpOzzGM3Rb/Qm/t6X4YLELcc8m/4QILogmyx4FN7x2G6liEed11PD1GqWw8
e7HySOVUCGOzxzAxbtdwNRKT6IEkiWmbEDJ3ohgaHybUYjWf2ml75MNZvNTBMeUHHV+6CmmXnjbT
NwEueAOQF8PBO256LTGCeI7ulFvEoFQYscyF2cfzxW7eoEX8bSpjOWe+A1Q++ZpPgLB11IageR7t
6uRQXX/TgpumDLrHRDLW6wLeigg+9rsLcMIUitPTNNTj5qY/z/tjiPX2QiOBxC/I8x9VEGxXX4tQ
5w48Ao4D4jp33j1kYvBkHE5xN83bklWG1Jh01fHj4aTmvgQ9J4cje5h2nRV+2bs2sA2EqE/H1D/m
V0jMPGmiIud0zYO0GsBbH7+o0QtvP8E/KxKYCbLU3iEn5pRJEv0HH7QdaqZGX8Idj292Yx2Pr5ys
DCs2ePXkigFJXWXPkGgfHA8nl+TUVGrZ+JrLxrI095uCmr1MhH0JwbcY8Rr4WgzzTcZvxWG9Msf/
95y2qs32jnEVSx+GnhksiJBmzUK2390J8cjh+WE5XGzP23qH5wxtB59V8yfdk52soNCImdPBzArY
R1iT9fNXcEl4da/lvmAelK+NO7DnPzbAXI/dk96Rck/auO6tsUvbfGC6WYNa7jeWv8Hoys5WMCfZ
DQwvMJ6O8wOGtsJqMCbRL+Pn9mTdiAMpg8By4IY1kCs1081p1hRpr4ZxAXMqJA6mY5HczDu51Vkb
sEfsVtihD2+uoEGif2YqQ1FQ9gkQjoaECZL0KyekwVgewFkzuSg12kuIP6a/EBOH4RSmlHb0TzfV
ds+NqMNafBM55OiggxAtFDUMr9ClGjua0QK5mlGA7kQJx6QHTPzDMAuVUjcKvR01hjKA/pRWeC2L
MxvZHocJLEmQJ//1Uo+pHpyT+tc5vRQHiO1hM1J72dfJI8CaGUbdmxlZvQ9FKvn3Xo1+GEstl2ih
g+6ZwO9Zn/SjXpgTJ9NFSkqi4RzTZVZIAwFEYeHte6K5vzqFLO8FBCByCBQysh/AbIihEMFTjkuy
aaVFy4paCkaitbkRnGhGhyRVMK+EGyLJDmAe+okWU2QDutXgNfSR5/tsGhNUn07IxIhxGDO4hODi
PnFPcQmUC9Zym36L9+wGOh1uNmOa/j2RDQbW4/2SRI4Yw9doJVKfKSZBmBDM6kJFXYABXMOypdKN
F+gjtiOtV8CBj0mIrg1J4kaUtC5+rLa9JMP9sBoYx3Lwn/ZhOCvGUHngvDqQq0+93N6R1qNQ+ADN
okPaxYubmtO2pMepNilAIui3Ye/OzO6Tvl6dGoHdpVCsjwIRmRG46aQT68ZT2m37VVsUpILx0hGF
6Ph10CW1ULy0GbSySA4FSnUUKw7G2uarx9gKa9ka0x5+RHli4y0UgP+QxNhcNvdD42cyvhG8m4gm
ul1CfofmPRIlT8OFmXPTubscTE0B7nBXK4O2N8Cbq53kV4dZlX0eV2eGaI7jtRbeLm6+z0B7p/eI
bjyPjLf2EPIl758N6vwSoFi2DrRP55SC3b8BQ9gd+I+3/L2zyHJsv3fpaYVPH82iNMdbrUXljcqS
1RBDJfEhnaBT9IGbNeVkfg1EBDKBA3XtQKiECCOizT16shb4NjjSIYDIJhGUD+BVv61wqjOpVoV8
E1ldpAid7UToqmOCKpAoDL3j1Nj7L3rofSRcUwLKRpws6GvVD87uxgBY0pmjld5IQblpLOnukQPS
zxD16xZngs/24cJrEBquI/CKNHs5+lvWZpef/g6OHE+qu2MdGb8A2B/dlovgk4HRAFTqtHrgiTDQ
D0dPSCur95AptX9+i9i4d8E2zx/VFke+KS+fmhOWYmjAwyTyfoLvL7mhB8krp0HyT3i1xs2zPX5h
1+KCMc/nHCCUCCl6mrNO5v+HieLa21v9CksbfXnWX/8BLgfthlkVQM16eHDXLYY4fTo+ACIj4YD8
Tu4CuQWYEzidd8IOr231C2/yvDAbs21BlYO9Qe4iVldMgMRQA2Jb1GS2EPOwJu49xNQy+qwnZM06
1Qf+gPR4DwsaBmTT2IUBOuJ043dkwqZ62naecXQuE9t2+/dVC1Zt5Ub2DHSiiu3JNjOkJK8m8Cjr
s617YHEXSzu6WZqOjBKqUBv6bO7okywDBLUpVN3AJnaaLUjBLdqV1qMGbFqEL4xozBMZAK55b6oE
YXnsGd8M945JsGxU76zbnSuD3LbC7xSEjfV3Uk9omgxe3Ht1nCwZRxz7wy4wZ8ZzOJC52VAvt8jH
mWC4gKQHTcOpkEEjQ9w2YpjPDIAEcZYJFxnvPovMWetnoqTlmvpXAWOfE/5xXzGUkSnIIITvyRAC
JO/HXhDVTlDJOxwVun0Yif5aMG5G4Ax0qkJRwEJdxOS9T/dQeFrQwxnSIutLwMo9nzYs62qIjjLv
cQEncWzUeS4MJLnb/WfQ34Jxd+ix3Ob31XviDBvW3Aio7vzOmpiEf6+Zdex+vSdWg+hoGOWBYSjK
vAr6JBoyCMreF6CRCeLCzJBRH0zatbZl7mxRsTPiAwgTqqHGrFeZAa3e/fuAZxu+mR3aeDnbIeI/
MmzYomfxnKzCo8OLBnatHqB28CF4yE0Iz7cia1N5aqoiEvLA7+FaGzRZUspwVOR2sfz3cZ0ZF6YL
b6PPiUe58bBq4466vvmQ/nVa9wHdJx0IXeoyyvr9htt/ONtKVujiYbWS7YnlvgJrPTrD7O3dJ01U
kLx+/ryVYhsOZp/RGcKXv4FQvIRQ8LpG/AzkonJVU0wENz7QNI0ZTbz4MXsraq11O+rXVCYkzeEQ
JlzSDXvYPUEyl4ZvnbjE2GE+n6IZPrLVN3Jz3bW3bDwJbaKyb1jvp7f6bppcAF6aDBbde8IEhax4
8uaPPz8mAqd4TRcsuktMdgycCrX1drS5Xp4eC5WEqWb+Zs+OUGKy4bxn4eODa4MvEig4h87Fps2R
Xt2t+AD9Nm5uEZ4Q99FkMFdQIdr9bX/hsI9vQ+EjQBleRKx6YZnfBP9eCzH35qKQzdgPvLQn8ynh
7z6SHI/gYdb2P0AHIGY9RqJuWell2ErYL1qTITlIGh54frorPUIoGH+gXfAbDHEzoQYQsKn/uYAv
YUBYwIQAaMLoLDgIBB8HXf5PDqSIwPoX6iOhnblzbxuuE0oqeZbtN0fGhQuGqjhEqQMRdI5oGUU+
W4rqao5g8YrhAD9xvgaYIskGuyE8v0G0kDt0m8KNEt+Ii6fZyDYq8krYsm0y1frJY9wa1JtbUj8A
pFtI+KbTHp6SlnPlpIdK9TUZxrp3YR4PcSnxUY4/dqi7rkoYp7EM1JhCc1tBpg2FEVl6/T71MT5A
e9EC+MzEHsKJ/4z5CTETMfw9NJfhCi5m4c61JVkzgx9y9v1NHdLL6Dh4QVsFoEaaoCA1HQmjR2vI
ZiXDpoOA+Q6cLRQLLtzqJ1OeS8fh3MvtVXP7gCn7YcOJ0RevXyNZ/U4P137HhHeJRwAGOH++kDXz
EJb9ewRn+u6UEbNR1MKAGL5gFoFQtr7hZ5829m6zTt22955AaGrhahcLhiwTgd8Q6wkl3iE9pGdG
xt4CKRtLfz61mCtzt5rCWZXMorlriDsBGC90hTK3EaS3hJssXzhtpwdUgK8lCsju4GUfknjB0J2f
3V3PoXtDq5rDJMMVgdT16+yXhyUmfazoLgOq1D4j7wpIW89N5vXIcfuMNJQPF8XtF0KPja/j+sWG
hod/Ka+OMwIyUW/ORTbJ7zo+H0lTQnLjAnL99zhqc5Dx8UL9u4oZFS1hOH/Vy+U56M5n2YT/YH/p
l2zK4Wt5TR7LAyUwTIuVAVW34S4YDw99jNSKpT+bv5ZExiUkD9HZNngdzaXzxPjIfPvyishmjjOh
JwN1Y0kPGxLBvrPys1wztxyKJ+zBGMYH3EUmgzJGbihBTrSkGw5zqD7uwXfqrebHvmi82F4jjjFo
c7nC5OTNwzNPO5Rc4lJSYFfC0cM5+IFi31SP7MIwbjlfTm7Xzno04Q/LODaWzpyxzHwT74A3YMPb
/UvnJdVh4fpZ2+yD8xEmTql/sVcOLw5CuVTzscgGWMWIPOe5BYW4R4tiSpkZTrFBcYjJW2PjO6ve
FF5jx/xWdDcLy4eZ6fd8qhDqhX2uhGpHxIKFlGVnIYBl3GG8z2igmOFF/kdLCCElwGrpqlGiOUtw
XSrXBRmKSiGSkP5uiulYFCTdNRCcYujMwAvFGIHN0G0oVlPHWTl7m+3FaU1Gk9W+jEX3/dX8dbFI
UDlEiLyEYQKk6yO+QESE8zbNIxb9TbEFpzeK2e4ziEUvzs9ADWQcc/C2/mR3T+tApwJM0aq91UY0
bVUfDI5FiFjc5xzpzWlO6DCfMzSrFNDiMaMF01OuwlDc31+8uwYTlqU/Q4f9Rq0ECc8hF5ZMvoEn
Z4tG/dSAaGPSAQwZGunR9fGojVo8C7RjRzBEFP9fu4C2v2n1UXs9Hc2lz9BZSzdoQXF/SuYSo2vE
Z1ZPzzl5citdh8k5vc7EqbzsEGfQG31yIxTulbltbzKxFVit/qob6h7YBU1wZqzq8SpA/mMRj+DA
i4UH/KgsOwS48Yi1zLDXNREONufjDjO/eYBoeDHqcq4/S3JlYpls386JAwSfbbxvaPqMedoigXrT
C2eB0DCaSqFBV2UK5yOkWaTgXHg/5+Mw0oUWK5gr5QP3KOX9j6daB7O1vmsxs6l+aOhLP784l67C
nZlihFa/gg7/qtQ0fsNSk43PgIg+x3CPsfXEszeP5smoQIerJ0Zzysp0CEh/PofEnCExhDCEZUs6
6k6o1DemFbOzxtJTo92Bcr+y2ERoCheW2IJ8ScB0RLrqZF/So9NbFX22onq5Q/IC5PxtbCcsGWF/
SBFrUpzRE0yRzQY/CkHGH4ThvKdPhr5IVWPsN3AWTK1FQgvgsgq92gz0bILsdNOCxdI1GfxDDNnu
bSZXYBLCZfc4rbSdqNsNqz3MuJUjMaDXZNADLYz+Jl0AfTy8OiJyT5uku0cIgi54oFTXRbx5H8Yf
BIQDKBcJ9HVP/cxNHr9AuOsspyfEXpN4yLqfPtnGdbaNM38/7XsfmqN19Kcbr1uDJ4G+GMX3FOIw
fd1yjgC1oZZ8Fo375aMfAMn/zNEiDNAhSn+bfcu2BCnkM2MEC1NR1Ye8ZX6X1TAwXHyDWrxzWk/D
+M12RWU5JFuWcqLjRq4cwQ7qAqbLD4kslEwm+39OyTWF5DSdi+lD5j8hCR+QyeJ3hIELsU6esjBr
XhCK2pBZO1T+/OeH3avsoKfzgTJvGuhk2FEkIGRgsK+9L3lN7+MSSzhbeOoWzEjOLxGM0lWQg76w
CMYf+LBQpVcrkTeQMUe87uaPyFBf1sTrieMCCem9N5REc4/8iRFRAKFc2J4Tt90/jfy+MUQ7NjlF
l2M0qy6WjRzAgvUH692qAntJM/++jMh7j6uJmdgopBHMtq0OffmzOYE2jX/BzRwt8dGmT2OfsCU6
M2aByeEcI0+PRwBf0PGNGVmoiz4Lj3tUGmYNyW006wQz4ZfQyycKY4VGajYilP9ObBFmFpON2rnz
58h0LuFHPOD9USr295GLL/DQqY+HDIh3m5Zbi49lv3PykjxMXFGCtS0qBV7Z0UIJRSLf9EnwPSQO
zakZrU28BnsZ4wqo6h5oIjL3vSK8yEstS3Pl74NsxdmTUWHo2bq/7naUCbcBtfhAqYh+mrhjMjDK
FvxEJqSNFP8KmFoxggZkFoII2AYdU20F2QRiURS1KVSoTrIjHNvt+tGg+gO5hYsEHwpf4IVzrGKK
gpqkt+5w/zWFNLrlTKFLgBJGyiFKLq7XdEubvR76EMQPB+jr+o5cvMD+0O1TUzeQBgL5jvktb+Fs
hSnaOxBrMm3Tzzg4xDXMIM16YWDTRSJAT8XE3MsnLJEcooxgHR28+QFeMaTW6VOEAxzHRIEFIha0
MB8MrYb0PZAUDbH18Y+rH7W9W45tN2tlJxJXY7NuVWb/ggrkQobKaUcRA0nWO8B6NbN6wR9kCwri
c8mW6Rdh5nNcmMQX8iu3IluVeKLqZLLDbwjjvUndsd5Hpd1HscdL/fI3JgwMjihp/C37ztHNKhfm
K5XAwuokxeRwM116C3f7/VOuKzoGRl047IMMRwq7ldJBe9FgKOHCmkLZtDFAORzd6mr5OXi5eV7P
SX0x1OEiPjwi/wxJnwm/UAStgzpE+DZR/js++kuuKGAJIR1oaC5NVkg/bIW8qzDLsil/t/677/j4
5lkcg0MX3k3Ub9mdhrt23xWTcEBFQbSYEY+YL+l3bVKG69FFasAPTD6Wu37NXMnzKSQyBJ/+gS4C
d+pvWzGPCs4UVvW9ScRzr8nhSodj/Q36tXFfBA4yl35am8/suhO0nZefgM9BJ6HtDibLSuVirtTJ
5VhzXsxlg3CT3IYLQCk4U5NvAEoIPmtTx3KBKvn5+iioXaxZUakoX04MvqLpLJu0Go/L2aVfmrMf
vVwGuuljGA1nhn3f5NN3bZAI/eruFfSgIgtgIbI9LLBD4Es2y7HOgyMuzNA7UXI97McaTezt5NQu
YVm6ky/Io8CyX0Wl6JxYt2icmaAaTRpx1rUraJswSrRwX1AVffbefnuffDlsUWgIf1q/ucDfFyzD
dVjp3cSABHS0jP7zzaNW/tdjKTZ9UZPalP2VQMxzAiUTC+a4F/fI6knjleTH/rBOOcUK4YVIbF0w
UODGtgxqlIl+DVEhJnCoyDIm4Ty65oFZgSdzfRjl0ulhAkpNGlm4ltlEGymZ3709ToJ3v92x5n8N
EPptBPQ5mQrwFMjQE4cU5O7FUSy78PQiizFcrqTnd69Wxq8OukOEJQHZR90kBaKI4dQ+mK+Ys6Bu
kFVzGeaP1KyynDO6xJfdgaRHDXRvAt4fo/0P8KGB1dcfGHj0y+ml6RwNVwwIOCioDvw5gkiQT2kT
IGqm8+pTsAI+xzALyEakfy9pDz62HK4cO5gq1jl36FGJWQtVRvwJwjj2CwKJiLrz4XRcrP/MMX92
7xr4yNkJbUyG5Mx7XZ1ytf1O/HIyXHWcFfbEE9Fv8FJ4OcWsN0QS+O4RDCvCNS+BpyBuS1vpZLEj
mTNLIDDdfsvlhNpipfeYr0hND3GL0JFLrt2lycQLNKzF7BmKJowHmx9V1HAj+GWssjsdV7FAPutB
1ETa/HNeFj7BINW6++lv2/57cpC+x2mrLwhmrDCHAtQ+3sGN2y6V2Jf6kwfPUFUdcriUNBfuD4Es
xSEtfdwk7e8asOCnPikeIp8o/7ot6wmcdRK8op7m9HqpDwzcyGUMMln34hjoeDz2fm8LP2hSLUBM
gQY/VQaal7UKumLmGBCIVGqRIW1oFgFgRz8cQ6e/trhBsl3S/93HROJDAf8JaDhwPaH449cwZrzx
72EsXhS6NTV+3lu3pDb4GOAFnYEYf5UPL27Q7UYIUNH9JwuvyHPQhdkrkdSyTaQYyPAHIXshybez
9mbriH0cfQmTmCyZf8CfJccZMftJFvlZ/il76T5e7MXo1YbecI5wB13/2T9MWw07xOmyn/fFD0qs
BHmIK86fg4ylJHmeG5V9IOWWMrlJwc2jrpnVwz8vWJPIFS5yt9dws4Gg0rV4XukI6CV4Yh9TN0uo
mvpVtbYBNsEjwyMXqXuQ7Ytsr2ANaSvoIceMoDWABXRapZiG5Kx1e7P5isBpAiMoBT6/UCE/ydJg
Ufxc7a6+/bFUlnf1GPyNOpzwrYDHvCv+H5UYnIG33+O6hLGwoHHAh6W1Pokg7Js/WTGH64xtbIXP
AkpArlvtWB7DkcEJMgeUg5H91bpA6aEJh4aE/bPCeIStSSfrx8AYB68tzvyP6Yv5QyaTYxw24h9K
OZUcIKZsMknofU4NsrU/9ilNZ+oylHPEthsyHjpRmFK7b2WXy+Ts0Zrn427pA9lbyT6icf9zaFyy
t0Zbh0j27vf08AHlCPvk4d0v/bf1teY9n4k1X9EpNflRJlm6PlOpUSFnd899d9SWw5l2A0lHbLhE
Qd1axZXwnghljoNXwcKZRC0oKy5eCzSdySmd4VwHMGwGR+lGwUJihdNvmPtsbkRS66hSZiRdXW0D
vMGdiz0Bab4w/qeP8ZwvH7ZnPmJGY3yxfdSchAM87T7MsSKR0OLaBEtWnyLv/I+k81pSW1vC8BOp
CkkocIuyhMhpuFENM2NlFEAIePrzrX1qV3nbHnsMYoXuP/Uv7pa0cibxFWOEgJzAXhSrX1z0DUEk
KjPaob3+S83cmMsKRp62TQgAoNr59uSEbq6rFfbL82sVicPhRY8//IeViF6Rflbd0Tj55EOw7/4T
cXG0ri8wysnlHCchdRmtsyjZcZoBSQu8mKyDn4LqO7f+Wi6b1JGvAO5HFkH/oDB++RzL980swuah
Us65fCOc8bLNIwKoUkEwbhmdabsm4FW8Vn6T8BpY2dnEPqOYZPZSGF+e/3Gt4Zl4+Sk4j4ia5Rjr
AacIo5SAP2FU9iv3z9x7+M6a+c8PnF1PDUfhup4Ep6dDbbIV947A/LlXr/tr7V9v7uy6R2HqMxcL
WAAUE/BkAM1PRGADxqeyxKC2dimGC1eUa3cX/JAC+U9A8ZNWwAxdLADmFEz75ueWdqFWAroXgP/i
vVK9wUVLzp7QTqWTOsDZC+8FsC4SIKirL4ldepJDjb+d3ec3jQDMilxUlsksulLmsi60hRrtuXZF
P4rj7Hgh3RPjIagCc0u226ymm9i2QPbbGurIXYGRn889y6DHdnth67GPXn5tqSL6Apk2nMQbeMGk
a/hgRWZqo2gp37+EafwBGNHlE+16IeNCRKF6Cj5vUbx9ISxmLt12S2XC67Y4S7dkvpJgpoMCHsFe
iX0VrwnA5TmHZfsjA4ZQz0W2dYQDOgn+9p0H9A5PasWCjebsZN+KLN1k/wTr/vh7UiwpbaCXhZYk
QjRzBvR13WGz6tjXoTDK00W5zytv3HAYDhBO4YGMWryytbLeJl+imRzfnoosIrzHMkYaBrmMxKZ8
A31M8cb9h290PRtQcJysRzHfeMYfdzqFzHuLT5fyrw4EXycWOs0CPVvukftxleF9gcJbZ5sJq+wK
Cb0I/YlezAkBIlKOJIAelSV3mAhIdbMzfs6A+X4EfCN+8unLco5EXvvcO3Hspxa1CzuZooDOZO55
uAR4Gh49JjmzceBOqF1E/hJpDMdufsWpxom7gmK0vMXoOlu4Ns0TlNvrRED0nn2tbMAWBKbHK+9P
+cHEssBK87eMunfJqr2A2aQY2ujrSWPnXBsoM+Ojsj0e0cSCb8BAC4ilYH1WhfXDoqZMsXmzZW99
SERY0QwC98N5Cq34fNES0QBpwj+tiYLrQnZsELDV/kzYEdJo/vjAyN5xVV8EKcx5uovcWwcM3oC3
5hv9iJFs2XIx15w/k5zYvYZ9FoU4kQ7itfK9EvfnpIY8FUNsi20O4cE7ENJoNsmV65yb47qfB2s1
NqjIn9aHNmfLMUsioYiqm2Luu7S/jwBVf26bIc2d4G8+Qc13QnUmyEU9nFgSXs5eRI8qIlx55qPN
2RxRwK0eP2/kKZcnAa9gmf/y1Q1MM5pu7j2InLkBL859Ap2+VZInAEXJcAw/OF9IZVMIyRWv75yf
eDYAwvf5TJzRCEfIcaJtEkk0SouVO/QWPE7GvpAvyhmk3i0FYgbdT86V94BUXC6TiNaHQtKBzeY5
iHjeLk4dcdUNQIpa7tYYDtlPD7oNDiD69B/jQJgEGTQmW/Zvz0V7kQbrYogjuT8x70bfcYmuFC6U
z5yeknbgTdvGCW9Xpujg0jkdBmvg9RZT9Xq2HfQVyyH5GkhD5vk1M0dWrlpU2aqNgfNpEcHyDDQE
dQReKaHRb1K/9FW/WEnLh19wQB4QNcWybN3/IKI02dK01QeV53vRrpjUKMj+uNoVQ4QmoTsk2tLU
rTf3qwCtMg+BU2C4I7vFsE7t99PKdkOcR/dtv+pMJyFpBjZtYjoToh6+3sfmGxRNGwiR+K+noMYg
LuaFL5rOGZr/a+FJ2H7xuFoIm9a1sMb6xa4gysBhuANHxYPbacIRcl1N/8kQ2U//ARt2t1T3xl5C
3Ey4AeAao5buIRILTMakg1qNM7G6sIy6DZKO5u09kY5QbVAqEBMRlcQayEQdJH7JkTdzpkxGIRv8
F/8+xavM+sM+++Hs0X+bg7YExEv2jFMnRV2IE+SwXXaBsTFaSyddKCO9Ij/yccnM7BWkKm7BqaNU
8JGv+YBx/lKtaC0jHftLwEZGnCAtZw6DotCc2sUDQrAFFpQxQb/XdBmji2iis1vHFLf3WNh1sn2S
TnGzk7XJ5qKfSO2XOSdPm7gG7gmbQeRhvs2XGsKv3pXPKXgiWCDAgf1ataM1UVdyi2MCP9+Kr80Y
rfn7sqtFtnjdXOnG9f1c3/Ow1O3Zc5lGJYVIqDI1BuIeIySBxm4hiAeG/3CGCDGB4rAa6Et0X8UT
8q9ag7PHVAXsP9N7b4yAXmc6/9f4n3O9pY38jLtpeGWzZSBY9KtNGj/fy2ntjARTaDgIWRSsl87j
TmPrtbuXD2BEuq3NyhnJoSadYnblo41fG/rnN+cajTQam2Nae+WyjFBuyHqYHm6RFpNlT6gNYlR7
utZ/a+uqukCgpmnlKfmnZHtc2ygNCjQAUJzMD5vZ6rKxrgK8n3if34mHZcKu+ezMgFxaqknqoe0r
QR7AgE4ql1u8/+xV7iyCKH6VoD50HoyCP2zpdtIHsQznYfyG7DzSVdp0b6aXR6XziZJ1skb+wFlT
FaHOXmW3ktSzrNbor2wmTKEn0wL98Jwc9YuMfawJTXtKXzjn+9THW0W0HVsl9ToqHaq1qTZXxDKH
QX74CSzRHdp9W4CW83AuiveAOAUvD1c3VuUtynjD/38ABj4CZhbwnEerfuM2drotR/lNhCDIeDJu
D6/5R6WOEDQY71R5hZ1gT9z2BM3R8Nuk+oqMIRylOg1v9h9QyLJmMd92HHmc/k61fDi0dh2yzUfw
Xqq+CrKEr4CurnC4KWX3vxm3Mg9hX+0fppcu2XVt8FJsEJCLxBQAq8LECkkv41p4rTLme9NLf9w8
yhCly2RNE97xCt80mcgxsp3KH2NK3J5z725P/roDEoehw2/llMust8ulwpCa99Pp+SBT1DRZ7fXv
edLZtWyfbvif8INtOzeZuc9NJy87uv1NptmE+Tj6L9oUDvrCLgU4PN19wGdLECC8zdKF9XjnWWLU
J4hGR+7+q0yiAZn4wFPvTs3sWNBI8AALrAlVXJZrHREzo/ZInzHCZD3rOW7B7T8RsV40HjxlDSqc
1V8hYxyWtybosjBoXgxVdDpq2MwbNjKVYxMgLkHHQFCERG5V607+xmUG7O4SMMjRspsgLxc4MeKq
Aq7H/bScjZtP4nYTpEP1IZPI13x6dUfTLa8QKVR3uyuD7B4/ysPYeLALGvyWerzfPETkZJb23V7+
aZC3m4emDIEKtMyGvcdds2jNoDStskeDRv/429O8GKqVongnlqb5p676nyRHlMqjymIjSLZGsZ6B
cQR94Yyc19xCzDsBdARasPXEmja2PvV+MeO9YDTfNoHwTwJSfvrMGY4iVPOhO93rWswuT1Q9lNZm
IHPNUSKlfFqLmqjOQGa/Wu7s4fEyDCksl0y5G/+pMiX8TD5WjCHUkzVGm4IZJfQyH38MPzuiSVLu
g8mcOKKFenNfHOtTJ+lcoxd4ixmP6Or0yGzp+RhisBZbm2ox94E/QCGoxHVynb4aLzu9/P6XG7ab
OJJlLhpaMpfuJuqfbIty2y7YwexzWimSQraNV/vvo8ohSwQDKJbm3klI5FWYWwTvHKcFU2+TePo9
42ggOSk7tycR4MLx8n350A20Uc+WNrjkMjARIrf5D+whhbk6nQvkty+byeGA1Cp2asa2+abklJh2
iYNAO/YCO5vE1W9+CznhAV9v8f1CoX9qT2l4s5+BGRoreI5zhpsUKfwv329dLXLCrhn80K4UuGWX
Ll35xP1dnhPtw6n+qBbvic9P8O0jWRx28IB3J1uTF3bmtLwv1YiTvdoNXME4NCicnv5nYnHQE6RR
PNGFydHt+vJJPxfqYsIs+LPexGk5NHTZg30t9lOsTkeJiK2P83j4qputydvdaLKNFenSdkEddYN7
+8l6v/m+HxXTnp25dZS4KGz9cWj4GtOvhyDRQtP4ktVlfWpIbhZCbJS3//rZPDGXrI6J10RYsr5r
klRBy1YdmpAFemI+C9b7Fy4rvFLIofGSOp9dY7rM7lEl8pCVbXrKj/poi+o3uu3VwZJEaS0xpRUh
PJTyP+z7jJGgEZNPVCHkq5LWGVEmGdY4w2aG6VvdyT9ZxXlKLp6FWjuSjMVwlX5fhQDp0u/6u+W0
XnA/BKXzpt/++BkZegTEFnPTQU1LDhFlBnOYPoiR2agd+MoRycS4uXNhUDf1Pr96/hg3ApeQqxa9
NV2UqzEyFmplvRgzh5ZvYeI7ahyJypIEjbmKKyJbVPs7C+uNldI2K8d4eGCcSuWDigygo6t8IILT
nigb8kTvhBqdy1jZsRU4uN9rPu0gCdNh8diri35V7PSGkjwPDf/jZgv2voh2H73XNVtR9p1mEB1I
xcC7ELTJQmlRkLWP2Z7ESJNcG7ubOUUp4qzZD9i9/MTDfNKLBR6PyE0FLH5P59MtJwwrzP2QX4A3
YsDFRzoG6Thfdx+SH4IHFPbGrfdNoveLOfJnbsoZX+KXhMKa8P9jhBoed2/mzPhLZuvpldOdNpKN
FLvYoMl26lNZnj8r1O9UlJmjaajCPvzRKoCsNyIGd0kwov7jOoLKrB7P48yprrMZqR7hHYHf4JXb
N23TuCXMbFgaPwrx/YZfY6So8QztOX84k2bkSOFwlX5QnAm9XXf5RGWkK1/Z1NK/K8Qe4D9ILjFA
potOP90kWye0LMo/jorAfd8O8ye17mAnwbOxDcJmlkCEyV7Zq/DOFEKFVTR+BzWev7y+9dIYkMNc
E1cTU6TtES8ooSxANDvlSsloQ0GjOuaLVcu716D5f85nO7gEojTkXwpzxXQ5X/OeWVFu/Z1h7bbH
A7JiBEFchcbMlsBJChH1h+wf+VLjvIZYJybnn7RieTuAn2K+biAiDBlU1TBrg+pgrQUJVPprVQQi
QzmPPsm8W6p8U6TzG4Y7+ffNy06XGtldlgwT8iA395xCoJ6NlfGT+7zAeFwr+rXcM3tSDZsvPXpu
aOWW4Ey+CU3XxRSabPRqfqiWxkYnBOw+gsOCtVW5S37UzHlRexrYq+3PsnzYj377GRfTIFkATBlb
tnQ/rBGF9rJ1Kzcv00UWmq0oHUnGaXD2QnRxR4vHhd7/d4hywHwcMv8+q2n4jjWfz6jzrib3KyUQ
w/ByYj2zHRRWGk/t9xnaMp0jbb9iNMdPbwJ66ms0v3T8Dluhm9I3kRK60ys2A4WwunhM7HZXXgTa
KzvFVWLWIORX58JHTyTq8dGCWEBLM9kYu9nUIbwMrT4H0FXbiiJoXR8Qn+b1kuz+GcdW8tX75Lo4
NQ0VDb8mNJKvE6c7JSM1abIjJQpO0TNtc4R9sEdPTLyg8kP5MFCbUz/vt8hkZVRJcnao/w1OG6i+
uaaq9Ykmy2k83P10zVOHAuaT6/MD5uju5mXrnqvF4Y7XaIaJK5ksnr9KqFMtItf7Bof/MKBPct+s
7U/Qpp6KcvBXgtIlqnRmgVGYocnUV8rL7lgr3vDCsjMs+lf0ujuDUy8l9PpsYw+h2MNltcsMqcrs
MeNiNW2F3Z16QlrBNIbW8Fh6GooJmjpERk5KErXf3Lzue9yy8Ih3p1cdHAVfSLl8BjMEMMHAkkem
hF/rEdwb76HYvAh5CF8E2y1zRwVKGD1gs73ysWpMnreFQiaAqy6QRdPyo1nkYDYjOg6qFMB9TkBN
hDZnX2k/l8QrmTL42En9BA06GV7EQBPhpSXWY5du7xXb1cpvtriOa1tF9Jh6KW6ukSdOE6kcqAVo
rTJzTo9VhreUEtGZ8aFsZnCnV/Vjw6QK+TRYELJ5mn7il4ivR13xXN2Zaz21qfrfa3UzUea3Yw+I
8Aprj7Pv4zMjlpHZ4/pRxxmezdEC4ACjJzWGWDAKIhFke5WvpILFublWfR1iLiOGYIX+HaEdpO4j
MvkV0JZC20Q4FdNeiBjyChomj4NrKI45NBb5xb1H64yYeDTW3WameyMXaQOMXWEvvryCmnZ5O/y1
Xw+mIVRh4iFVpZ2pFg+CSc7pgZaEfGerSkC9EUoMB4azAWBQbwnkZIwViCp3XJZ+8zcN7l/SC0s5
whlL9gouoFMfsc3Uk64JkbhZ2Mo6Ra+sxbKXJn79ICrHLz/n9xCkXn+imKT9ndmzguMkYlyuujWW
xS6PaGGZTIHpVoxoS+e0pqqXc7OEwELCPkRL8qzmyl5x3p1FjWOIRGooSmVgkjE7ERNNTfIEMcQL
nR4xVvYtPSwHSchn9vpVXvaL1CU+rFAXZNA3RUnJF6nGQu7ceQ7AvE8RFZ6pR8CI+XERowV8h8Rk
x7ocwEYVqxS3t1tx/VmV+6bBB7PIrOK3OMuRgsKj1xYyEBY3HYe67iPTicgczW3g+NXyByLLAzEL
p1Mr/UrO2dbc5Ytcs5obw2iM7V9Qv6xui9ISyOKBdJBXM7U5c+8LoAOsuW1Qbu+c1X9IpY1Yua0a
NDVL2WlUoPbJ+eGkEDaVbZ6fb2FKNtEUgdY8GP36CLl2xrV0obVjPDHDb79ETY1U4juhpIIjn0to
JM/jsrK3a4QZ1vP77U4pRfA2OKZ9dxPqH5j1fYHw6iykNx7rXkwX9FC9sPuEpa1Q8MpVV+lYlL72
diYkrdmMLM6+y4DanYtCD0hq76/sTw5ttXXqd5hv1rfeq99e3wST0imriMlcn2RTwS4SlGc9Eq+f
0Y+a9oP50Kw21dIILVJCN6a/0C+jvp/5hEUYuXN/2y23jqc7b5oVIiBXDxHNzkjn+zvQLwWc+qbH
BouH17Az7Xf2WRaUYjuKBDgqv8EZAPnB4SMiKvwhAjqahjNyXZkNOTfQwLkPe4Jpwcn2HMkaycYo
u1BjAIUR/8LfaRcfVztXU6sHV0XA5TyFsnmBnp9ShNbfHo8MkCSDi99+49d6e1DYk8to5Vs1kpba
EigVfuYVoi7uvOFC/HArguoJBKXzCNMjU3p4xuV3SjfDsfkDuVJY5GTu0NpWhPzlsIP0Rs4N1mkC
sgtqmMGLgxgJoVyMy85U41sAnAmfLgGsvXzAJqu4eXmAzo/zXph8AN2A/e23x9H9AICuuZvKmI9P
3qak1qrccwktTE3CFvdmsaaYy32Emj5bVrIa1ArBhSzp8Pqcr8xA84eJRbSCJ7wIeVxbt6iKHv8S
AmS+6NVBgIP7vlkxgML9IKtm7EB0BzGNOg9N226igthycS8ZYp7ZZZTtzH1LN2VNh/ls8/lePLFV
TdfUVWUIfLq4KXa/0pb3s+aQhkto5B1tCPoX0nfJ/t6lVyK+bj+6Rz+hmXwsuif0IO67/0kj1f74
P5OfZrLuHYPadEpVRpF/uwfgfw90SORQfn024xlyligZyAroZw65zpa96ar/APGCyyCmQJBEgdaF
zN9MfCNu/xnwtcEbBMhRIwDUz1oCZOWdahBkbxcJUfvdA7yavJdB8AtE+XVEINxd0DQVRJ+73pIQ
n8/nteRlHyHy0jRqIAFL3aKOUea9P/M+HJOp00nhYD9BBEZbrYhN99+25KHCcI0/AyndcB7d5Ifo
rKJxauaDhq+jwsZSkDvxAidIqfJF4hrbF+D/Y8f+3wp+QwLNHkGO55pnBneX8GeTGZxWriADVObm
lgCj1yYP5H/6HMCbG8EvgIndcvFyelIqTUdfcVdkVrbsa2ewH8vNKyYomZrbKq7oJE9cwGCBqaNC
rLC4FOjAmXdfM/DmN3UPb3sGOXfJrTKQNk+rjGZnpDBMYVShdtJ1Rp4D6pW5AiFY/dDY2NL3mw5Z
QejMUf2Yc/47wyxedIs7nKkRC/6bBqG2jEPNb4x83VpwdzMmnAuNJbWT+XRCPuefJ+vvfTFtGjcJ
0hEkZhTCyy54U8gEM6gPPn7+rMm+RBoqBw3wVB7rBJ9QnhHTAwO0u8/mHftyV+XBXS3QBAz+ZNgr
UlCgxYa6GP6ZKtXxX9IcmiK6PeaDsVBGa3+TLUZ0lgXCVbSEFE8Q49nkeitW4wNngcns0zd2rMZ9
naR7xJma2EmxROKwTdCHgQZeRXazb2RflKsQeZQlt5lbMJ73Vm308YmY/MjAqaFca6/fNxt+9OUT
J8+fUVKep8Kv2ZLzUHEbSuBzNuVnEn4EkElbT5/MkCsjoO0t1sYdgjw5UoUAR3vjy3lyWBoRY61U
G5Lj6/ZDu/pFLcd1smeAnwj6of4OSp9mqOOIEfj0XczTeCz6QDrRBxloFG4YjvSDAj52ftmzaPJ3
p4sIEHKteSvwN08YDmgVJJvozRuc93XrSL6BpmKEDsHETLe3zizySRFAWoStI3Gav671lAse7Q1Z
Lwv92MSGIMnWrTa/g4SseYWaL9sEx4NLP0mop8sW6H1+eKH2UJ52zzS9YjVJfGlmv6iPShSZMC3I
GLEDXoDJ5J8JMwr/+ok3S1d58PpOg1SFAzJmVk8OwYB22B3uTjpDLki/xb4NhCBf9lpEG8tZJgDO
hCbXxzNS7P6vkZs67W++RbogtzEgi6bYMngX05UI9mBtogsDeKMboMzVJmuuoQC6sZBC876YJWER
ZEFvS6qDg4deAdrfoWz6T/xhwUYK+uJCLO7Uhn2+lrjzRQYUqC29YeX2dwsbHTpukoVbpjjNZ9t7
rHxR6C6+zB8kivNitxLRONPwXN9sBNzv74YLIl67zcOWF4V7SygKjWUJsPK7T0Kw+ylNg4rWh0Qk
q9/K36ltbtV1fm0cxVM2hAa0XyDhpi3cvOFDDJEBO7xx1M8cnGL1SCE4LV19J8thdvMsgzDnZDVD
FfwLSl3oYNG0AXOi66cUBIk3BIdiW3E4HyvFy/i/U5nLXotuE4LZz2+ifEaccAgdS1IqqdrPjaVy
p8R3FIDU/V5L8ISfLwdQY6hLY0m9drOluTuiIYNO8dBpoDdn2OEcLrVyNaf6bn1JDXQcHSw23SHi
PZKJIPG6g26BHj1/i1V7el6rO19giA53YPDazIcLmZZRS+0HEzcJ8jhBYiKuQmUnczv+xxco9rBR
fRBzLbpid2B4vCX53TduyJKJseHUaQ5I/aDvm2D2D8LipC/ksMSwPAUHEQEvmNFYWG+mhoEaoXnV
QG7c+9PrQzLMpkxAuxElPrU6BYG7zvJ2lT3O8wxEnmXsjoV3u/J+h4SiJMiB9di2b4R/q+00/Rn0
BZ3jrAiV3WvyxTFSyi4y55V+ucGUgApZhXqhUNC2MzAqdCodDoSPpfGzvoKmRxU7KRdNABTBPeH0
H58cniYw0Qey91Chr4iL1VqikIllkdZklzIJk1z6axEXmxmBpcmN0E93Sk5hbxndWs+cpt88J8Fs
o4Zsb9S/JEvXXFT54snnCnKzRd6/NdfJL7CzeFF/7+Rv8tVz6VjMpkG55fO7JEb/TYhgMAj0drGu
Du6LRNuQ3IFmAU5LFEG5Hhbp7x03czJ/U3ScEQMHxDP23w3w/c/zmK8xQfdHafP5l1BKkzIdkupb
718V1xNVvC2CCcgzJLdSiaYRUCyZfrXdE1Py8G4kDZI6GNeI8vtDuapXExJw7rtX3BD7VDgTUgpV
CeCODFyPaSpM9UNouZwu9eWAIyVZpjue0IEJdGLgWoUu0dW3ROAYIi+hiF94kkhT4+REjqq4bWm3
/OujW02j6cROCcnqlykEhYfB1Mr+5UGDbIM3jh4Sd4bm8B6KJTfe5O7oA4yC28DC0rl8Kb9VhAQd
VNQkB2Ilb+Bqeiz1+PsuVBrZvIqArkfaLiVQAm2Zs8pbUPk3R8WeEVPpwUQZm8ft1VgOD/tF+Qwi
vJCXMFLDF8twulcClMwLZaVuZrF00C4S8/2s6Y76CbE7oQzr94ItThlNwKdJYVF8zzZsNufJZAJ0
YCw22dGOuitIMqY4ovB+WI398ECHAzloGe1XeTkPv91UTu02q5KvoTo4j6tPnFyr8Bk/4mxzi2/x
JJqeamL+PvF08VzK3/XXUlno7nsxBJ/v+z79IiU5OZvnG3FR+GNZ79t8na7TIfyvsUpWPMHnv1z8
kOwUmlVRPOQLUcuSjBLBmJ9EVh82DZwH1mz5OAES01BrqCgQUb1wQhiWvITTQFy9RiHV+9W1OCm/
6M10m+3vT3fEiwOnTVhWrUfCZkz56xGtZJMasJj9kzztX74WL+tx5OUEnBDF8YPEIUbKYTOiYpvs
teXNF24YOsEAoM/NogdN6LjQwtlmcla9ejG4qpcCTG1KHPf0kkex+JsgWyYrouto5/G6+CoOJvLG
4DVY3rXbxzmLIU4QXkikMnXXwe+u6pf22zCgTz/Iu/an/Zle5J3kt+f+pz23DIgzmZcg6KQJS+3f
66ztjJ26e2+Q/74Ash4WP+oX88Lhc9YPnf/5gp+Tv+AHKQrvkblVcCixH5zK08b5nbJQDBZMd29A
RkqfWCIEbM6oEujIeDxJ64wqFKz5bzhVh2RpBApojv2hzZSD/pwfzZiRyEeCGNuFjNbpttf/wfJw
gVAzUY6iUWqw/d520A3xPX4j/Qv72/y2g7EtLyAvB9UX1j0RsyGL+US+cYZyagMEPt/UHGuakWlI
pu9PuqRb//wQmLJLmYk8uej3+fG1vo1iPOGDKWRcjxzK6wYXQMKYO9bvTlpXMW/zq2MSGbMcp8gB
CosnIdmV9/ZzNwMOWTUreIJqU65uXoVW1THJ9x3I96RD8I2vfMU38TrKU7/woDmpdxfyWnLNw/SS
HMANBe3yTwLTuEU33S8gswEBf0fG1XK6oL4IeLp8uo+no00iicPe/vBvGK7S7dLOqwpHJdgd2pq5
ddR5kjfBQ+zIqnN8ikD38ijvMi+xGoSIjWvCGtBG42ij570tMk/9NVWPAR3A5b+GiijDquJ/pNAo
ssPnRMkDKjCz0fA47+tjdPrBrmnEadDGucTWWEqFQ9QXTZnVP4MeVOZt8w7T0noeOAtzV0U4/QqI
+GScemKphykvg2YNCcSnc+/1Ynq3n9rm0bED4769diBWzErw235JN9bKcU3muVcjg1hzdg4grOQV
2WNnwxapXlXb01c0o0754IBzNNU1aOOoVpZvVwvFjWLfg8fHedv98p3bZEzraCtZnE6qMoDMGehQ
iQjpgslCsW8hI6d4+zChDDYcT+2UvtGaKrBH0TD136UlZf6MLvGP90C++ZukDGe47sLxVMrX4SR9
zhKzG1SWJRdua6uKO/0QbNRysJZRM53LJ5JQELy/M1+WrXx0UrCLmlsWItdTsBUhh/ii5W5itQEz
zBj7A3YXV3dBJaPufOgx5pgNGgGD+7Sx3xgjc1sJeMGo3LnFtoUp3GzYmxDBooYcNeH04vvXF5jY
ols9eLpOXqIXZ70jOKob9xHBl++qiV2CGOh2wUQWMRlpJhDr4O8ZNfFbAjhyq13zgXIPTc2Wh+Ur
6q+MItMculov+SkH53lUN9Th8hIcRA/M9d9sKd38tvF5LygKtc6TXj9UpNnk8K4smu6O5ZXsbh9/
OHPoDbpf88mCM01I23iTM/OY8/wfX9oSq2o7JQajzAhtj6XpSgc2BQlVY1NdKtD5lNJy1E1JDdxl
uWt+dShF6dy25czhaber105T8I3Rj9FzEcyjFDYaKsDSnAkWYjLZMrt2DHMeCSCb10LvVz6cRIpV
x/TbgUEHToUZ/WOBOMy89kXNdgY71KGspGhyqu3XgfMOSpNPy3vEz+R43w3rG0sQFxHEY9yMPg9X
9dvOQSlKq6y+ibn2B/u/7PP9XYa6sxLo8V3rt1F2NRB6laqVIFoecLrk5Ju5wIbouOmUMCn5t8dS
YVpkYgF1JjY/cBgSVYYkF9LmFkiULHd6Rv5OBp3cIo2/nWo00yJzhSmEL7+Mk1/+pX8vi5Bg4C88
meXO3MH4SejM0AJ4z6mHLqtCziUa5jIGaeisFEnpV4sVYiAXzHD0QOWrFb0yLf0MicU2V/46+1nZ
EzNOKBQRZZcPLzdXMiN9z4MRIGqmIQKhGr36uQPYp+W2n7l7bxYsBuD7G+vFmAdK4QQtfSp9BMNU
kL8oOLLWyn7yQ93U1uHHtB6SU0+PJHVDV7tt7WQacI5dmj6biFPCBnlFLSzkhIqPUM7oRQ+Zckfe
1p9NXnFw++YgAugLw74T8ksk0WgXRK4NIo4++y70SPP01SwuF4n/8bjH9wJyBxz/1dfmFxsDlq68
AJLfwRSBy4C1mF5yxZH3OLHCEhtkT1gBH/5n+6YtwWKHLHrSO/ndAaDv4MQk5/XdqDZn0QQxB3O3
KD2gzXvREIGAJP647kAUvvgkpKPO31yYDOiRCfsQY8OoBt1XqF1GdIXAAugOc5tWEVZP3hb/lNVw
/mye4ZPZW/aHuUbVKY3z+NU6IARqY0P1IDNC98SAIqY8hC8YXeQkIuCoi6Evmj+5DRHPOKQ+MNAd
dVizZCoDVsc6VP3OS0Oiig7muljNQLS37EmwBWYUwUmEXVythPm5vIyo9w9pCLTk/ExRzv18No/w
ESYLSmhLOtTnHMb/F7WUZyrWk7pVcmc4l3R7IPkbcDxsaMiGM3AToBz0BGn+gYQBG6mrzEDFz3vO
fZAx9trJlh0X7pKv3G1+g4oqVFzchWcJF6dBnyQd8AeGGcmmw0K1DoediAWnilmaW0oY6pKHnR3M
rWQQyz1G5a7aTH1GiRIr5qkOiJIro9qDTSUDkdZRIOb59fc5WlyaXNTdyQi4A6c0vCzapWo4xjo7
JNvumsXFn/j/cK3it1+IkHEGGg1PNJbWFF6Cvuy9eWM72pOxmzxtiYC4DsAK5Ovl5G/H6J0xVCj/
acmONSIFyDzNArFJ4EodfUt9kE3n4xW8OrUmcJZPJ61j9X6RYG/NeVVGrW5VozNKqF1PM8VVR78p
XIYCpKshKq/GPnEUbihykOkRn29OOEKPe92asjUJ0WzIq07HebWdMLqOwL+RHI1NjylfQ4yUzPNx
3ki2dsgopjNnUluTXEyuqFLL1LzyFrdWLs83ncuYnTYLqZPej1Opf3/67xdiEVQDiK4FT5WcFZdG
s/2XqPRK5ulGOsx8upImMan7NUkBzOjYTfzxatDiaGG6wiMa0jCSAE/q6FzaNA82uasxEfJsZs7n
eS18DSEApJf9du+E1tGY68AtaJr2NBKA0IS5r6dr8n+0aaBR2bZuCQLNrfPC+Ikm0XtxYniz7wfH
9fBtHKYBNy5MgOxJHz9f1+uKbFsGwf+PpDNbVhRdovATGQEoArfMg/OsN8bWUkYFGQR8+vPRJzqi
o6u6aqsI+WeuXMMQJckG8uMLudsx8dqkO9SmdobQSVPgJ3RE4OFYPWleB4HRZBMf69qhVfncZjaf
IEBCS3NTeX4cCaKY87Xh0wREF83pIv16XzuZNZnJhw4R2wqIhqHyi2uw4mvPngG6eFtya8LMMSnX
a1CQxWtVyTP5WVImDUaDhHcId3qZ7PElrXBA/VoJfRyei0SssZltjfe9GFPVYRD36EUGtlnWB/1U
x4oHoq4ZZm7H1fsYKuXpLw4grzVrKTVLVe9JsIVwkrVHeHCay0Q8QsfW8EQZMmQwZrQDeQaIG5Mr
7tJUNrPZsBRzuvuXZnzVKDtFCEqYf2ZFUZK21a0/dp3xnXK0D0Sc62DB3d5ocq2FQLzLvJJd4bso
2Cyz223Wb3pcKDwWHL9ac4QpmxwkOSneAVhihTwki743afGh4pQZfwQOHAwBuFvsIaHUsK1SL/0z
3bBmAkHgyD9lf/39NbHQcVqJn4T4aV9CNTZeW+5pKV0WMBH8hi3h9rt+rbrrosHmf8L8c7Vxv6+N
vT9B0tNu6u9sYjOjcmKxiehPzRlojIIrwHWmA0+GnexSeS9AcpCT7j+19YICCD3VJCtxJj4lSS8n
60h0M3dEkplWOZjMmt1c5fsizi2WLRYVPQMKbtKhxQXv3Y/MRKJSu5fZPJkXOIDAioWGzDmRzlpr
xIiFUOA+BS6OMLxHOuGJaAhm2LdBJ0sxbyShXrSrI/cl1UDa0LxTCPKf2ScGFJ0xRAnzk7iZ6oyu
du8X2rKia+CwknwIAzkAoUS8udc/5dN31gPF/OG3CUfpmvoK0BMkyx/s/atVzFgMhhtt6sIQRbKq
LAn9qaxU9KsDm/axBvvSI8OvYU/AxiiyXj9ipKAVpYtyVy26aNFbcoONqjUqPeKqoPBcxssmdWG6
90jQXqakmEidKTkbtCPjE28ACsWUC1GCTk/48VaP2qazr4/4lnrVhHmbhu3KzoPHMbluKpfnJlV1
rfPDIcApgsNA+9TqT+Ww9odJr5iL9DypHaLZWYFMKYmrVqBmHmu2aSB+LfwwV4gy9uSBiLIhr7iA
4bOYsDaGK1ZZH5WqAt9OQlvh0HNel2TlcCfQksS7KrKUt9P91euWWWOf1csv29z2Pl6pVrJ/O1Pm
WTJy06AqfL5w4Uo4gC59nDeo6/LDWrD7S2g4SBiIt0nvC5xJH6d1aVJ7CG0cSWRDOb6fHcKQT87J
Bg4kWIrxllylcJpqGc+dURnQRtKASSj8XxsWopDBZQHvQShLx1bUP3wiutmpef1HZ9i5sD0G+57Y
UYzfAh0EXQmrLma0iFyl7ijztOHFDQ41HNQZqcbSDtBGxR8IBMz+4FZFv0YLPp6cRcEd/6yG4G5u
7Px2VfQtz9nY2vJL+NtJ72WZ1RxxicknXt2uR1wMbuEKYgtNDCsatM84Csy/+/T0+vrKH56qbyd5
MPj2m8/LkxYc315zB/SiA9mE101/bt82IFxdEBtDqwGEE+NfOh15RWPjE8BHX2hGe84kt8C0i4tx
DdJ8z4lQZZvJLoLCYeKnN3FGhTNGtIOAgGCB/PB+vn+UfZVc1VUkuOwAubP/uOb423u9tsxG1rie
RdgRaoY8skolCFds0ELsspiEuHfxC4Y0OSw3rURYy3OGJbSLJtdsJNuJciqJQkhAi3gKZzRS43n4
9fjX2CAlnO9MuQbSqmRhTdsJJ4wDbEEX3N4l0ewhC9jX2tAEPz9ho/BVj9LUFbZ8xMmOhrkCINQf
cm5K5wkJIxNbxHm4HgYK9NeDQcxAq3QUeT9myet92OSgY95jSMnUV8fLlxDg7ZjOmSO/ULd3BZdE
ckVagXVCIInFRVb1iOLON87akgjWzah3Po21rQG6QAwumjJLsaNulvX+zZk8Ie3xGC/lxIzSYAwB
uVvLK+FjN7KfkytEL0YjlCDXKcwrK7uvdyUHY7Lg3vimq6H/YCOOC9eivbU0pGciHsr5kIUyHRm9
99snwJQjbZY8GskdziJeRrXe+xoHJRDm8eNV+gI4PI5zBtUei9oE50eMfgCCYTKhUydKJPHe5fxN
Sp7kj9NLCtpTMfadS7rwFDpHhlWxdp3jSrXV6MYciLXqy5XfdsHaz+wjuxkvZQ9vZ9oVDu0XAwr3
gdkcX28vpApNiFxPLRj6VOV023ClWbOqQ9jb91E4KnArzByg7Xdh02lBEGHNRUeAeu2ggraP12lo
dRxGNtf8d0hPmIognEE29QXdKS7k6lBGYnZK3eonEqA8uFqHC4m+YGD3ai48WRE2FoD+101Cfzq5
xNm8DgmsvfQ95XwWJUFfr7Sd1jrXK+T1lNBcEUyKPk0BVLOEMVxRBxs3NojCHN5qSmGHkEKRdMal
P92/AunEQEzr6DHb0dZEf4A+U0lXsLTABOvFkGTnrPBiI9kQL1fp49QdrSX4LeE8Z1dHxI+Z5Ius
t2jb2vEmJK/iwmiX42DyH24NKiTZiQsS5bIVwTzhtlVphwMoE7I+Xk+2IfOUePy+AMasgkNHxA/A
7Mv5SHBZWN+zP5EvE9x3sgI06Pk0W423M0yHZZCP3CmDcQG3DZbGibP9irtCyzw6RFnQ9oXnKD4R
Gwg4ytGiQXMCXMPGWV2m+Dmd1Ivmkin3Dxq3N2KL8br/pjbDIZFu6cig1QeAbIKQZUX3w25d/g2A
VnSZQkLUrO+cnIL1qySdjkQycOZ7r+nhDj9LJeAifl9WIe6YK9mnxF+jXQJtfTeq2+xqgUbEWhSL
yoP08Pd7RoKnQn8O7c44k3Q2bn0OsQ4G72g3NJltoC4SZiABQogPajzRgu971nSza+HAPBdHJEG9
7zAju7Pyr3LXeWyPzi/Jqq7mv9Ask+BzA0KebiB1gktT1Eg9Smkv2KYwlX6c33+IrMZg0gEhmg3T
VwCiYqGVWTWuNHCyceGXCx0fC1Ak1pBbiDBQNhmrJfOjel8UCv2l/C2RIiJlCH9b5WeQmJ24+Zk9
nc8DDDsKpncHUwiNWRfzmrTvZnqMcefhyx3Nfh8TX7yS+RsiORtXptx/IJviv8mXXW3wQTxBYWG5
M3X79SvgD4bHj5U/CWiOZtJcWuRHEY8Jbv2y9dvGjicngN4e8NpkqkvzVasClLAT40FQfotJOB/c
DXsS9bqPm3jhyCoao/UnsI8sTMdhMOpDV83w8PbjmrzcoE+WY9IYyG9pnin2RNSl+RXaQOdI/UaF
wT9xJxMvpNDcFFNyFOZUk0GSjHd/Mpc+tmxqsx/6mjOTR/Goqz0nKzMqLerYrW74Wr9RlI+8V70g
CXDO2UodGvp6xYw/jva263iFNGKSzkPQb0JiYTuTq1otVCgKYwNrdbPkutUP8dwE4MbamdC52P5B
DT5fDQwIEdkIgl9ZRL5nBCS9gt9Zw1guWY87jP8TPAlxZFNMpbMVjUXFdP+mTDlvnPlqE/6+qO4/
z2wMZzatbeww5RvJvujusKt0umV35rXhWmEFEpq5C1ft/Rh5/32C7JTjIvIXTuD+WNMLEof8ZWK+
2dnw5xXFAYRk6f4DRLP4DclRhzp4EGDIjez0GLGh2fLVq0bkDcZ/xMAC7QdufmTok03iLFN6Is2q
T2Uyi1WjLTdjzlYb4GqHvMaZ1piJQrDj2//03sciqJsUSmWJ7h1pBMq1u0QYSkuLZ1YwIbpVoc0r
/3369BuUPyOUoXeVL3lEdJElfrfXbtkQOsJCtrezmcYlTuYAAUzJvZvzyCGkBR8tPFWYjaAK/5si
2p6abGGvUCtUE5gSTxpIKIJJa/fjNt1PzpglyTKtIkqwBQd9HYCVYkIAp0q+qIqXdJwU9hi/7xl1
cATGLhspEReIbW2Jzf1AeEtE5wrdEssGs3SnJjnG+akzqpkA2+JPOo3X0Hs+5lF5QWv7aeb7luf2
G4pl4yWxB/JDS9qaks1ER5riQiWO4YXrqdFPXRl6JyjORZlDVpJRKrYm9lpQG36bJh6Y4HRfDe0K
7tqTU166v3Qbql4emSvQ/gnX9/mK8ObnWuzif1fgIYhl+elFOVvhO8wKkB52+1nAbl5Jg8wRJLU3
+YFj3mq3lFiNURggUKn3WamcKKdKZ0kf9zUDRe3vg9L9xQqYfSK9Le+t7Rb4O6UIB0JLWPbTXh9N
TaFFjQABFatwE5bTWFuVxD+1ujqrfZAuYIoSY9o9xFy1O/WtIw8eLWo81uFGpMmh+sIkNjXBaBjx
uBfowEfrdEIAuqGsZcp8/gjL+RTOdmxqb0uZrCdwTBWznSW9ERrTU/F2xs+GNhc3bAOwG3EP9Pe/
6mVEbjXk8mzHsZu41T9WlODe5pU39IIbzX1Nz8YXE+vxaqLcuuIQdkHOwLNlJw1NjoNn5MVe+QTR
LohkPXXO6603sc2eIiiNsfWX7qLD+GsOe05jcmJtw+v1pT+CXvAejPEEzhf0KIouHb8L7tF6g6aF
WmZOAsrCKAcQAKraf4Bm7N+hWV6vZDflt/SzHc2KB3P465yyyw3tSHDKTQtmmJmdVehE4ppjehgT
5OA7TyyoDuQ87StIvDBf3seErvbqXGt3AnujcZQR98jXp6Fubcwi3+wRLnk/K7Hnu73Xb+t1fmdm
y+QvG6iiMpgf5xp2P6dT4WUAOUGxgKbk/d7w5gduYw2FHiZoFvToH9FPApIIPzKbIEDsWG+LxvgQ
BZn1XqeSBUOhXhPWAIEv+xtdOoNc0IGBfPzBLvQgbWrwQaC+DSynq9mfp3hRcTubUbTVFmPY6APh
H6LLFR7N1eZoczHryc7otJrObMoDOr83MsjGmjrk1YnsRgF3rk/5qk+nRkFjUrh5bnTgYseU0xUQ
FRcYfi91EnOiWqjIRkZRboXOn7LvSpY4igqPiOr58hNWqBynu0SGf+eBBqDdFcp7gy4ugnAL8JEt
cZnv99otMbta33wD4ON83s6Tc4PIQid8AC6iZAEc4xbyMTZ55IaXzuVTX3c85Nrbn8QLHlRGCeRR
DDiDqzDOCgEKE2dUDcJXyD/DjDbFso1L8cXSgNXHWoJvtWSjNoXAWxA3Mf0THrn/efsveugO6UJi
Iq+NUdTkttPJft3ORrHLA8rt3dC1iL4A+P4vhvhQsupRkHCuygOsHV6qwu6/2IMkZlvy0+16pT6B
a5WR/X81rKSe5BNiE4HhG4vPUwpVWEXcBC+Jh2dY3CBLAm2TBl9Pa7QQg9+OnO0vwzFEZKt2cU/y
f08YOcOAioEtOrzV90e8AuvhdhY+XvMYETmiZ7YBNrvxPzgCPG4lbUNyIfGm/VfjNq4a8hp25xV5
7v0zG+Wr8KvDjmXPAvWFZ0zoZ0lqKY9t636O0JVAlaG/u9uvI+wg309kq6Ba7JT3s6MYzFiiDj4C
dG30DVOKHcQrhtJ51Rg/iUVa6aExqA/KyyzwmPjPs09esymixcEztNSLtWBa+5I6R+4ilM8ru7fe
JsMYoKKgVNDp8HSlpnAbFbTxeqsxI7F3pwPVgNoWveyEUJw4mo4q/p81tr0i96Anr5QzSWo1WTeW
ENu0lDB8Ru8ZW3RoQh2JiiPpVHfzAneqyBdHLiNjSV1pthLuU9HijVfisdyjQ34b34dy6CQnPsFW
IZeB9QfQ9uW7gfLCIcIDMzYG1G68U6YBB+kUotR/8xWAr8DMg+KM7xBnkV4XZp8VpvzQngefonOK
EZt1Fv2Pqe3vo7XiZz/034Q9GRSINjJ7TONNqF19PejmjG5TE4DKTg6TywjD68GwfCPD6EY9PDV1
zEC0t1tiWYRtUTyHVbnJ/sZz7TYWISOyH+7nDNtmPXFej2T7cjQAGs5RqV/Jr3/9Ej7xtXK4qxx8
D65T6xE7aRK8cJ7j+kOgjfWN4t7GApLkkKoT4de3RiMDUzTUjGbDklXi1HNkpn0YNJOBmZpak8d4
cBrul7TYtb23NH/sA6ooSMdiQkAgY4/neAWwqcY55VkIDh/ma0kzFTDIzL3JVlhmx9+mW6tg2O6n
wzxg1FsLLqhEeX6ZMLu1CyPKRMTv3Iv+QG1y/WwlnFs/67rkSalmstHg+XkgUsRT5seGBw9KrtVI
ZvdsTsolFGefeyya0m70068zDCJlyI92daKaWk1l9zAHxPlnk+HZH6jfpTyiHza9hiwhH5+hdP6l
FlNWkIWfi+XLn5xLeDj4RWyisduzAmrsSLRerIU82MYffE2PrPyCjtT7CCMSESoFHOqr8+GrAcJk
pvdHhc8SgooqEUhbsElDP/m2v1COzqisRKp+CBuX4wxrlFVmDiqLfslWQUCBbn4PaWUy6YQT/PVB
UowRmGRmjCMetp+rsKw04pH9W/RL0hDhN/EWqVwDBMgJ2bsqmcmfiqsuyAaMA6q8rPjvD/YtvR5B
4Flm2I67A5UKLqgnfciX1Scn+KIQDMPCu77mNRqYB2lZYzjWfKAfxwWTXzEXyDhWcE/PY3MxsfkW
+Js5/lPXboDctHk+vV2/JDPTxDF9dH6Kis/GBdPUkIaihN1OeIIX6qrJEVabvyNIoxbbg22sUlii
7NTc5sDYgy0LVEPlMppfl/Q74+YmhydhFvKW33sajXF7y1yezWqGXwPJNeED1BKpOZ/zB1t3pc2j
twWv8st/Jx3csW8g7X8vW9xhRKXgGTsoRGj5smUXsNwVb+8t4IQH7jdHMgdRLvtZgAXYInPEvvxv
9W+SzTgpXq39ul9xlI3mrx02X/oRZKCOuK+TQ3tKaz9Cgc1TnrgKxjTqUkf6QMXU5uHQTg9WH6R3
In68VXi5uY0Nm2ABuZUtNJtxMXfloP3ogyEyJydSzY7NK1tCoss4sTqT5zQOOMqe+eLK4UyjCq8q
X4sBy1kWQFM4ooEoz2nVs96I5ygiEwfZgBXjtsSjAtOUjTDFDSM/DPo451GCi0ZxY5khxcGXTeTb
gJ7ySc2OpnweQiSB72R8t0nljBR/PFDV30sVThHWgvClcJLU3O/Yeot6vm5ZMRaeKO876IMR0T1B
ormIobN7riLdNrLaU8g6QoMwgZSubbRBDQbBRQQWzfpl2y+a0gVKlO7wQ8Es1uwEs2LR/Qy1DyLY
VARduaX5LuZNwcwmbKYLAoL/tTsShSlIhFBntKoqtpjAc8hKoERTgfl96EbgsP0JtET+mx4zXt5A
tGGHBlTpdPWG0uChFxkeKiKN4EOqbis/JvZV0ttd73G3ifPv+hrOSIsOjQoN8ULgS/9LXAmRFadb
OhtYxOeELZt15NT4JVBhuHZruM/4iWj7d4+XNaQBPIAmJiDwqaalVez/GBQZvs1UpSuKneimcdDE
iGjbfD94OXmiomss6qs9YuYj3UWZE6RMyDHX3abByedUmOAD3w3ZEg9ZKejNnkqm4HqXQtZkFRSM
WQmTvAQZlo+67C9zG/9ZbZDgj09sb1DSGyLBzOXuR4vck/WCcWmGcW0iX6Acieru0woUSG6V75Si
gTcTTRy8U0ianCB4S2ELhdErvnNQQmJT3FX0X3IwgUiD8aEw8et/yUrERwsmNbVexr2YZaYnQ4C9
peguDYYbDMYJDVrHvnq+ojP6pYaAE6X9QnQoP7OPKVnLOPOEt6my9KZ5/jzG7sTCmHCm2LLb0vNZ
/0VXUZHd9HGNDyElh1Wu+bsBYtcD1mp44SBBhffyno1oKR/1Lqu89mcpffD9x6HRDvpS9Ry33u9r
kxpzhIgj5cboY1GnsUtBTpzU5POgya6Dx289CeGGD20/fAK4CaAdqddlW4FB5yDZ5Ubzp5k9jYAL
yUxm9dnrr1X9d37/zc4IojgkkZbrXzkAP58uz2SgsojH9SnCLHC1eRnOnVx41d53Fsqg+3dotVJp
GN/g+OM4V5kqj8IirnGisgUbrtX7Z/1dQciMiDbc/Bu/SFA+TxgG9R/pKAkN2TGO9ftAgIVOU5rn
n3FczM7lAS4dGoweWRI7nq60+dG6nWClgqGEOfQwFYUZGvvhO+Thki3JOeBs4WIbq83Ug8akLIZG
CEYQn0ddTNQ/QFpAoophphlISJ+Wtg6Cswor2WtGHvMT1Ggc4e9KNfu5dNaDQE7b8tlEoJuvzVbz
zrJE0+nXEZJ4hG9XJFGgzS5hlYSb7i4vBb+jYyOSojavwM69gR6sR3XzS20csRIXXCyzMFRW5x+r
J2841tvKFp5DmmBA4oPL1EaAvGqsg/EWC4f47/Q5CIOhwWcxOBR77EuE8/XfqtadsTNjXz3TMWBf
4TuMYeQO6wVap95c5vBVeXcswsWvo1XD7qTapJgbqDQAWGEKohc1FvyOR1QO+u13awss1goeFv73
YFaIEdlglk8/QEtDm+VtnH61msbB6s5rA0+kkn4UnfvV3pTBdYfIeEgL++Ha1O8xmYP9gBSSNdnx
8cut1QrXM57NYHoOdQccAjkZ1D9mTS4VQoThFb1dGvwwKym/xmXOBz69DoP91+WG/ne3w/duoB0+
BgdZD3LDEYDAqva7JYIWXEczm9yeyw59J3/QYQp2hvQyb7P0rgcbTtZKQwfLopZ2YJ0eMNoAcDdM
EPHe/xw+BwUlI42lcdvlmJjorHH20Jf04pYJsK+QzgEAHeF0DTxuPL/JD0D0+MBGzRSh8jq7K+0O
mAuqHIjDDLhgNkeM3lEn6cspZoseZqL0zcMbHmN/vRrjKLLqUJ6eTJJMLkPK4ouAszlmAxgibHY/
Nxku60NYTai1mOlYv+dZc0SSIFP2+vrr34Ch6Gd4sLtZTB4YhDrFWL0wnB331hkj/uZeoZEbZc6R
jhibSdP6QEogsIt5rDEX2aEzcDEnOJaJAZatQIZG4W42mMQZBRNSoC2qkOypKjngnCIi2OQs5sKA
FQNDc4k8aGgPDT0mHGxmXNbaXwcfd/ri2RF2ZHW+H7W5tGRAH8Rjk0t9wnlbtIFZdREvSzzNdPqC
HdeOn4lKnENk97oQaAogUGGfHYZ8kxwegz0Er4bqf7Ac9SCTpfAdjfwyDoDOthX2hfayWVyqw7w7
AY+SucwrnqRpQGq5BG1joHgLQ/rEtof2QJY1J1ZXOrtKm4mwFW+wO9ChmGriSRzeCopzHINX2Lhg
hZOZ/QP96vBlUma5QX7GBcO17W3o1mAEGkOaU7hRgcMHB8lLPpBDkvNIp5Ou9JfPveEuyx2wpzl5
ttY026YL7ugfMX+Yl2Q7rg7A0x9QcwBHIfLw9PLjG9Y1a3XTBtuaWyexe/05RK12ivUbklUxyc4p
IL3P0wHWPsVUB5XZbTRByyM5/Fc+NfFN7nHyVVkJ6h8WHFzyHWYJQ69m/IYUJLi5U2yaOuM20bCt
Bk8oKrO3OGbn9MESH5Vcqb6egVmzi8A5e6fhaXEJsP3rrBPvGcyPt36lgMFvJOP2E+BilOj/2iM8
MrQLbqOv+RrmzeEyApf+2d3L4CXsGxk0sdXtaBaBt2suDLSaqcDXDUt5JZ5+dxXPM34GKpgOxPqn
eliOL/DyiWbgUY5mTo/KCtmWjj+8HpEKxO3r/LbDlmFL2zfjsmNR0jy4n27tH4FViIrjxQRjwV1i
ohdC8rMaChuKweSF3vFTGn1LDJbOgQyDGsHjc2KECdcKloaZ2Uv6BexwLjViD6SksYFZiuBnXgFh
nO8+CDeTOdJRAErEGCeBLIwfrh2Ivuv7OJnZJqYBPT7r1QHqc3URb1gIbhiHdHh5LJcIOKAEj3HU
QFe8BkiK7BKY6rqi4IpBZIYgOFMSKEI0coOLe6qQ5QktD4W7CtNhbJBBL4FU6RLox7OHT8QgEqDf
O6HKprOBOfOzfzPlLoD9cLM8IwzrEp0AtxMVFmeH/G+IOuYr4lmBDoNKUPUHO+hicPvInxx8mKix
mqVnhcJLlNPVCGizk2E9AGXfkOCVyX55zziiIVo6PYpy4HpI/dWMs218wu6mBCKFdMLDBqDvM+RP
6dIfMLVJVX+/rK/MLnPiPQhW1DZOKRqgahhoNwsovHv5FubGxsGUg4EM2F1xXuPFVTnIk6AfDaow
yLz1z+yOGB16dtLPbDyCcff/3nYkSMIZvfGrQrI0ekQyCvsFaVj38eZ7LOpg7GLxduigwWoLuGNk
zuH2s4PDhGHQ882pDxLPWperUS0k7MPSQwjnyvlW3lS2uy98BS5f5p3Ma8RfyTeSlbqAg7gldWZ0
CgPh2fxcLMgs7VQPpnCQJY2hTJk3YDnQRps578clgZOIaJZOY4G8FJvx1chC27bDY28kO1j0TQuc
PTmcJIMihFke8VxjW9aG/rJKzQRE3OLIvhJOtUKSCp+Wq/HSV1iXzN+H6RWjhNgd3SW6dBg1eJoG
7R76LXcexyYTvwvQouJNiPEspcJ6OeSm8G66TStSa4cjHP3loOtP4QW/F/L81fqz6nSFdmWARoQU
sp6t6ExmC4vqFRtBqrTBfEnEh6o539ouD+K6IIpkYvfxhUWHqNjXGU/ia06b3ZNX4uIWdIlueDqj
DqJhB0A2QPpYVKj3OLbEl4maad2DPpnSMTajDgIaI88Q5uRKR7KtfWB5OB3tsj5AwmSgsCZw9/B/
+OMBeI6dqY6lB3c4OwARYnMGDCKsSwvGS1txM0b7tPWjaqG93Hc6f7vLfkT/gN/JbqfdiGvE5IAW
XKaLB0D4ojXHJxJm53Z0IFno0cFO7hNLfg96xJ7+J3H0mPUD4Zv1kqYqH5y5Bww6v5QrLbPfu3Zx
9XFT5WFkDKGL2BVe/0clj3DRJSXZmlOkQ3zx1IdMDixmkj11Zzfxf2x2cXRgfgh+NBYdTOl3avCl
U+S1j4WJ0QopKNg8wxJ1B6MZOcgNj+89tfK1l5w4thJsbPgTCL7XUWq/BqMgPAzwuiHsyH1gC6kx
sLGYS8VZBisfsjk27QhIEqMcDeP+DfG3kDqKygIMq/LEWAKwgdfAuLBUnC9o81Js+bFoxyUL/59S
J0/RoScaEsLyxXIznaU+kHxDL4XonMq3htXOIbAVTjPm1BEjMU7rcMhZRywAb3B1Ka1+OV2BFm0U
fuIc+aG8AQjWzM0GEj9OQLhzYwPEhdgxBtGuVByWlaHGhJ8CZl7QYS8I3XGVBbq8r6LraGB+SKwU
HVYV9/iQnPel3DKZRVtpBVFNdmi7cMNxejYCmHfj1IL5BD7d0DJNh0lhoDyx4DFx6OL4oNWlUwGN
4+dHWxSBLSCECRQB5X6LuR4Ntg2cLt/wBXlglLSZcKC/XXw9nZj7Z+IJW9CGIbRm2Ez6PeYw2ifQ
oZ8jNuZhRADOPA5Lv6rcSYTLFxpVoM7foh3pzgZXEFrp7FhDclOe/BB1Yr1mIyxp8Yn9uh4N1DCP
X1cVutCzeuIpgyEVA0Jp885gq6gbrMwIw9S1C5rj589YAYBIgznM6GKAnKudDY8thIu8JuyVwfAe
uYxw8X8D35XgIlZQwnY6uLAxUQEfSKfyOb2zDqVJhS4Mi1sy8zPmDZC4S3LRRrh4mmfNb2eAYVaz
HJ7obQmbzfld0tG+WIg8+iiIS2fPHgs9VZV7if/dt5JRAP49QNO7Rx/I2Bi0HiylgX/MetB/tlC6
Z1EQ4cUHMbwJhoB5eJiRd6jPHfAgJDr8DCAoj9zsox/ifoa+7svs6ke5wX8mD/+aGAbcBn9aWD5/
cg9N873f8m8/+RBI7xksGw0XpS6yO7M/von84kgO3mmASCe00VjrBuSbeMsgB508GBGBBkDWupEf
FTakyGY6959pa5d4p6Lf4RjH9W1KtBGP/EwwIzIOdii9WxnuKQ4kFbxomvQVvkUlfF86RInQKCNV
Hfg2/MK8bpXE+ySzWiVcQHTGULl1UpGwDRk/JYxLjJ9sqyflT2Dx1rotBAv2iY/XLWUvAwv9htlN
TEAIpK/cul4q/3PrQ5gcXvgUqT2Zo+wy579Smz0Gvni6bG7wg+aRldowA+s5Ow+sDLUzsASrVXOt
dH7jjkYOBnqNW34g8/hVTTxe0NyQMrAGd19g/ihOaIKJKgb02EQPWOLZRQheS1Snl0kQ3ot5TolZ
F/OnMtLLrwX/I7TLB19fZmx5Q50hdka9zkNTMtPYfMVmXxsfm5uBYrUKb6oBNjEMPMOdAaxOkeLe
QGr4n7RBoiswrptBMPlBcbnOn+U3OFS3pndlFrb/PgT5qTAyIaIx013N+ihAqR6jmAEs4DAJV1is
aLaEDdH6W2xiuFgfN9J9QfUzOAkoXB2hchqAMJgjtZVAQCCGFXiJk5/qtGn4McRc/az0X1roOQoQ
VF8w1QQYUuPiybkppTMWOMNua1FgCweG94behN8Y+qOw3IXaLda88XP8W77kf8niJRaWoHr9t0Gm
YiYjSyg9NPsMfaD1zBu4zDVOHgnGcVbIlJer4qXeWzxPxAOUxn6oglebxggqOSzTFGAvBbEbvFGp
ZTsOCGkYcNEaDWVP5r7JpmuUc/z/urDwIn9EopGiWMaDAfsWyrsyq5U1qWPSWayfOAL+h3GRwezs
SG5HaVRgSsec/dgRvUGLF/u7buvpnn50GGJnlKpHmNuIwzXmfjPBk4pFUTqn1qH+oTvvtpERMRHE
zq7fk0kFRPF4oHgi//qHNEr1HrAXUgRlDpF9xW3DYpjQFxI4jvmMx0mYa0jeawDSVnpAuZg5wr+p
+cHtV3+7nWKQCkF3pLNXpwRP9PdvHoPFfp8gHnGuHwlaX4G58Co7+7vdea/HJnZ4k2M+fMotleDN
xaL/zFbhkR0HNxphbOJ3c4MI2upgJWx0HCKchvToK8cKgSFN7VSDH9nYmL1kSV+MBU+iXENTQeY3
4LTH6tQNg7y2drSpuWKINfrlkL8CovUzgB1wCASpO9fkHtI+YHsHeX2PyDEKus2DYzEE2DKmU4su
p2PrBSD8QSVhgOPwV9iLIlcYpE29dRU5iCNIWHDt+dK33HvIfnWFiMjhd1LvzJ3VA6MCSqv0V5a+
yGeZtD7Cc8Docf5ZLc5v/QgA8B+t+Kg5KvmWxov1Lu+yN1vU9hBM9dnZQjnIefjI73dDH5Iynh+S
T4c0uJYwPzZ453O+W9TGlkyFwRj5nzw221A/gBeAAnLrwVoeUEyfR2+teQSc4+UOF/irr5T9EWyR
d93rQ4CJODDfSePwM3/f/sNFFQ0WSuz129j6e59Pd+StrPhCY4OQxDu0ycEl6Jh7rx2eQl/dL/w9
MgntvPUNi+XO6izY/DhBd9chSu4BbdLBxRp7dh5eJfINY/b1Z1Z5WCym0P7ZPeX67BgdZovXjt20
u55s1q37LAw/cRfc8UcKOpcEyZmBOH8GTMNegDUcsXT9y1iwBF4s/Nrgy3IiC05KQXJjvzziQu2f
F2SO8ofot++gvqTQZ5ZPVfGGl/2T9C2f8m38o4MHGhH8OWGlT2NqL/ASEY2/CAjutEj0ln/gxLnu
/sx52PMCfz7JpZGOqvrfoEdDRcPS3xCtjEr3WfJzC2iOLW06IOdpXmVkGlms6xne//FOrfcif9mf
3fAG4Fq5/IwzwZfSvTGtliPMfG/+OgdxM/X/X4Klxvlrjdf/I+xMmlR3siz/VdJy3VgzD21dtXB3
Sa4RhJBAbDAChZgnMfPp++fx70WtquxZVWbGixcBwv0O55x7roU1lYdfKT/ZjHSbF1Ws7yAiNaVl
FAXAWQf/ZreHQdQUJYNAjZHWxiUh2k5y6WnUlFg74159kDLhITKphxlfzcGQIojks6fyyIgrWIa9
Ryp4Cb3otFymvI4THhwM1aMo1dqL3tjkWha/IjKvXVxwCxesyIzEBrxlwBbBi4iq2CsRayfpQT/c
ZrCWlUz3JHhkrJVsGkgsQUzwWyYUHb5nEBE8m9iNZ83Xeo6mknfiPm2sjtlL251+kCRwtPA/cXmh
XskuUk1ZMnAilsjK+BPvZMGBSXSTi8ICZeHz0PESf9uZcTo41tEKFi13oM62h2Rx1LJSHbNhGQ+a
TDMzBIJ4il4q3405OesJrdBJRI0w+XvK7Du56tlH4uZUv7OJ6T1jV22hNZ9CtIso0o7Ci/KBUX8N
YnOJ81cQeQdL87w7Ln0yPgcsNEZKKUJfp40lKVrGfOkFsn029udUtljRi264r8R2Cn7wYsoItzR5
vYsSvGj3e0m3Fz6SZN0QNeptSYr8Etew27GPRzk1BCbG/XA05PWbmfIwuzOZvevRyNHLToJOw5t2
V/nSBJ+8zbTfko9E9H7T/AQnXIn0xBo1BnA40tQV3IjH9NG3Y7a9lAuZ9FRZc3XSt72r650sE4xg
5Aaj/dbmreB1kaFhRefAH+5PzJsMl1afoxAtOzzdKS1r/oKiwC8mSQajGHKY2sHFl1jrmCMguWti
upnSzLwGYsr3Lu9SlgtLc+nuKO/Hca3DeY8RpTLIxEPV5eAlS2Ap5QU5M8IOa5iiJGHshHOvsy/f
q2XCHac0TdCaJLeT8K52ypCvZw3IKSx3wsIGDpidpRpDIKquFVYVBI6vNIq1Lsic0UGyNVNc2S33
0fr5y26iaNpzDsTv+0ffbHMheZDpXumS9cyS3+DFehdC0c7NFlp+ybSfBKSC/J0h+hTpcXU3dX66
Pciz2lRyny+3OUF8f1U7sdw/MT+Qu4FkR+7B6oBv+d4xQRHUZAhM3PaUbeazqbnNOhHAWFvUFLKY
1/RG/7RzmOzniiNTRJRdnk/CTBzp47DUbK3z8Q8R4LBkbOcoMg6+KnhSydEmGHFcTDMpckDz1OMK
sarcx2Yw8iuVFf6LxU3cWM9iveLJiGoIf31bSg64uUbgqLfofrKb4Q1ZyWjAN6fMeNpdkZbg18wu
MKeLRzsvsMEyIsyu2TJjTqUVebIkeVkAdwCW7kvyX7L22PzIPtoWOF9FiPmGzaA+qcbLiNw3bcVk
8I5nocc8jwxRRztxc/tCTF8PQch/fwRxEJlo0HE6zvTIxwx53CRzvRQ7BWWSbId3UNg6IdopGXE8
Cl3ULjw3Y8fBmsdO0jcxHbFTWYVU3pp0cSXUoFgENZFVyrwWf3LzmykgezHn2vP6OmJzKxO/S15C
Rfrejvgqktah9iR1i3mVerfsObm18Zc5aXLI+9iNofSOLg+1KSxqgtwyhj/BNTi6Zxd/JY7GVkZ0
OZ5ZYwyKQxzs25bJie3hlCy7mCHRbUnSRfooTOapQ3yf+JdNitsMaaP1ZCKVF+q0wml+nETPqJUt
LW4YhCLT3TCN6IJpOF+KKPHtCCe/ZxeB1U2alJr71tuI+CVkXSytW2BJYo9Ua1Xu5h9uGJv0gL3h
4klvD5kpygyOqIwsiiZyt0i05gRx9AwEOlNUvmTDgojNPAenhO/w4HL5BxVFil4nvu5azGEX8VZR
SshTRCHxNU02jhnoteS64Ok+reBQTgMW93KFJB8iEZIjaNUd3+yJt7zgiGp5jFLRJHpaaAKc1wi5
N/RLO/N5UvFU/Mh9ILjo/OYkjnuTQuNiJXkk0zU64FFj/JSOyL1omVAOlcwDZ1es9GU7rnvsIcjW
Co2OOWk3igGkWLLmkJo5W4l+OpIQk/OoPB2rhwxniJllqEKf5QIKcRyCjbrwyJ8W3Wt3GCCb8qSO
46JmK8JMmC6AVbdEp4DSgzNEFWYRGg2HxBd24p2WejHWCTnfguiEhPbWK0/mqSeZSDW//4mmwQuo
ihoh0lW58/Ta1jrhlHo3khPT29SzFredQ80nVsa79CWSxDKnxKo5ec+xgjU78XKLLFcSYkpG5+nf
KbGMbi6YmixwcWA0ph4xivBtsfrZkQmBx+RF9ttlLBymBKwklaEmgNOcFrHvN+O6k3XUdngZN+13
fBcWV4NefhPlOCX3mQ66kISrJQ9Vn0c80sVPm/JhCSvfIKHhPYFI+TX0nsRcjd+r2Q8P32BSzyx7
eZATbqzvYWIxZxUtK08nBUUxyYBxB8HGecqzM9WS6gWKyq+OdZzFa+8Z+y0eZf5RxPM7X0/KB4UE
6Ck+h6gft8JDiJzsE0q6kHXiCcHA85AJ80STra1ZO5qxZfTBy6BnN9t2r5afQQeqRDNBBJKmShNV
cIbiq1VaxqwW5UK8qQrAyuf+LFbJkfPDj/LZV8ccT6FiMnFCzmkRAshygx7HOmeXMweLI6uyj0PJ
FHbZ9jIYhhnLCKij/PbFIZBdzK19/MSfv74hoRQdgvYuIzAnYydmSXMg0oPVtWHkR0vNIYgPIRVG
xXu/UWU8VPo8WOuZtNaco4rrzAB2SbpgdarD2sO+jHIC1t+G9I2uxpSfb2lZPF7JoBHpt/NyBpNu
VOgF1m3YD1E5XofctfqPWcfqb3m9b7s62Jdg9sU1TOworSpG76H3gRXNyG4fSy6klYxfJ8SGkkGl
Wt0G1o4Z4MpaIssIN3HdX9vkIH8XwPntJvcAKGJZEyGEUHhl51J5ctnp0B4fgqtVrZ4Ndui2hoyA
iFn9I30MqLKeauSkOKaLeqiPvZhyHlnbXWFE1VP7utg5qK4xLIp6LdWXgwkzDi9yU7Nhgbw03g64
zeIzNqjIgKHFt9hYp9+yy0gUNa0sGKLXiaLoWVOa3IwU/872I4rVBoogJnLUyeHToXUctdI06vWU
CRvlVmmF5AGW8HFyYEAba1apka93Ybm1mz8XmbaDGzCLd7Q3ZjpsrWJcwo4/MTLb+k+CiDfp2neu
4QhuHjHKzMSIFALE3r1dFgzHC5l9k+xjdgcfxQf3FgsQ3opjXTKwQo3h6Di7DRTwV8Ep2g9Nk0J8
8rtzP+7leosNR4u1Jgz5bqy0q62NTj0G22hMZPuHJyBLxWbYkCXYLM4kRyx+W+5Nr0EFayrp+l3b
avTU01pWb7WkKtRE57g3+msZoG1MWXeePCbLb5ga1tR7I4kl8Hm4JOJf76cRHp4EdtnkQDEmj5BH
7Gdr3mNfJ+QTzyK38pq4J/Wph2Y8Wt6ekgm7hYieMbWTLJnxLHe8Yfox3ckHFNd1AtUhjLvWcSf9
zrCa+WYjbTNj8iv+pD+vsR2ypPU9LHTJ7QeQvMvOL7+fgK41w1qbsGa/4nYIOUY+ummOKZWP55M6
8PXiNk4BvsmAtHNRTEilrztb/2xQht/SRfExm42l9iHqZ5TIZJxZ15v/IJ2/u+yQRAo4OzDbZgqV
m8+1oCsGRKXEoEAknlA6Pe0Z+zOECR8EILQxbYjmHkKR58Bpl2YT57w27Anu26w16+I7EC/iBkZh
fAlJDFom+E2k8/NXhh8MOg3zJ4E5Vh3Q9aZuMR5n2PU3Q1PwmTtuQZHVe9L0LA/4AlCDnkvIMW2Y
dTNloldXHjJumoq3SJ5pSdiq2VlIzJqzJzD0KRpMZ8VDVwnpRe9EehnjD5Pw1YXD0WGvC098EBA6
YbrXN9O+RuXOY+SQxEYsuwX0+HTdlBCIjwVyQ82WnVkv4cnOeJUxrQmT5DwVmHPm1foh72fLXy1h
Jp8w+Gv00gzSq+fNqiU11jvwDzbBfYXTS9PZ00/Jb3L0Oy7Hs/thQlex/qk3aXXkm4Vhxac1ZGsD
pigMkkaPlm62mAHrHmYdSt6dMmOkB+rFV83nfzHGArTKuDAhATOzOistREoYvdJyGLKB+T+WGGLt
wsoyeWH2SSAxM0tXp0BtoAPdmVUPMHn8TUhQEwx2IkOK5C3pvZI0b55pt5oKzzZEHkpvx775IYzI
LOMZB9f3VVwbxapgUJ8QewqTB3k5DnF5ZgBPsLTVBsrQAPv0FwSlQ4jtwrwk6aVRLTZr16lp6PxM
K2Fs2jlgsw7jd5qSirozXx6RPYsKUwZJDiA1n3UWA4Jwk28uDQ55gQ0pKs78bAYZnrFrQ4Xg1bCh
ArX00qxWXsR8SujQLDbdHezacLbPGLewGdo4ieKNsHFEz+7XF/L6w0i+ufbdKQiTjoni5nzw7k5M
5pHuS6UrEmeXTVKSPpcXRDQmoKIrk/yGjdslO199cjw4BxE3xThHLDuADCXFrc8sqU8WYoyJMe7k
DdSxbGSAhmtBy/bXw0WPwNK8IzaJUFXEpk0wuFBELDcfjPcNDToBlOZ/h1hWWM1ZHkVA8jIpCpsH
SAlJgVA88UDWxXYamzos7w/xwbAouOOz9RkTNTduCAXPKh8sjkx9Gyca+Myc9SUUu+1Qo04dannz
OUdkc4pIGjYWpOynM+AUv9BSWhTKfG5ab6fZi+Apj1P8VstEegOP+oyoTeg5+sgSLgpvjlkfrcYK
S3o4UmnbA/k7nrhk0hkrr9Vl5c+M/CxsfeywGaNv4bdsBtwRFdYli2CJEKJJ/9Y1e9M3LpjAUdQY
vZOLeB8dI4yyXE7cYbJzb9bpxTtkk+jMx42A5fAZzwQ3axxehkakRLu8YS8LP9LX5HncLijiPAo0
MLyVqYsLVrRjiehyipCZ8JT+ZDg8qiOwMF2uT0uifZ1Q/NKGkN7gGfles7TbyBVvnk9K21jkixJ9
2W3M5vpF+GI2fsaAe85Sn00+MIvyoMDlHQGQ6/bV2B0OUWpxZBGljQdizmvm1zSSywoiklRKOlEx
MCF9dNMcu41HeWJOJGGB2uD+4PIRFkyH62e7wK8lVDJG5DZ7YqYWzHi72caJC0i7mssRRJ+veT6d
GtbkG+xruwRzluXcW0HYLN+sWWOdQTTkdXrhl7i3+MUcVMUP/zM9hLhcUWDcSDj43sk1WzVuQx/1
TaUwukIpxa7Oz4ChWT5Af7YwzuJHk6y6EWF8B291vuhver05kDZMgnfeIm37Z5CQO4iUlbZPIq2c
JxIgtU3uv1S4K0a7yzKmSNr+fHN0Wmvev8DIk86GiCmOG5m1SU3bq7xZXza3qcbqg1iXaI31qYMG
e9UOMyQ0xcD1/Yw9bNnil+eEvGeGphTjc8Ua+ZsVoj4Nv8GCsWEzjNFfsvYS2c781kM3hMRePQOw
v+NVslW1G89YoKG2JRboSI9a/OaegUFmPMSm97DCTRGSJjgylEJDhWlrTH1OKMnOFpvd5yFhDmsi
lrJlhDqCSKZYMR4hbSPNOhfFMDJjLlzitQ0alTyGpzpdj4rQ+VlBDiwek4EPN4/8wgn5yAvDRfJW
mi7h0FRs7eCzDN7KHn4RbiI+YNuuc59iumd2wGzF8GgN5yhSIdtYNGRm+3AiZTnKn61Qs2RyuIZM
7FJAo3K5eJm81INTMnSG8QiOT+IzMeMXNHrHSQ/s5usFdFmm620qz+NjY1j5g/AFLI+ie+Lfcxhg
+Av5nZkXth9/WT/z+VtIhCQg4fXiK7SrUD06C4xQKTJgR/hkGsPKrvmMtNOUtfnQ20FTEIxM9OPH
ZfV5q/g4D04eNw2Ml+kUaYd17imxGUuEdbr9iBnbELE2NlIoUgAhnx88fHmLgQQWZWnVpMgqcv4K
JzXgoZAl0xtCjpq3nfvdmZHjTjACLWFzP/HNYJRLHpcvFhBSzhzVAIdBDImO8rqI7k10iZdgMDTW
GkSCY4fyEZxvCZq3JgVgzgb/LcsbkjOy8sXuvfSOEJ9svFq+HsatUUFlX3prQHErqUwZbDJAnTSS
bBNM4fmgBTz4YS2oxE2nOPYofni3zC2yWQTMfJPiKsUmYd7X+aT7Fu76fADPneUztP9YC2AQhh5V
f47+qxKK09cpOhg2tkRxcFhL/h7yF9iDHDMCaLsPNn33jv4DHsTyQFybDLE+LsobdGWy5xOg/2ys
5dGmb7ZIXGAocoroOOCYSWAGWFADK72j1ACof5AYVbf/7mMpAMzB2G+X0RhGA4/2tvJe9QCrvJ/P
MajkyyD5mx7p57xw6NnpLSsBTi8B1r45AZuWFqiCnqp9dHsKbxUmqRuWqp3tsq63ShoXlBordFSb
qPKimDVP96U/mqHd8PoiAa8HQntbMJOSLa5yy7S/ABavt3Tccwtw5I9DeV8HMB53t6ZRfYzSaF3A
+sAsMZhxkCfrPqc4FI1ffEMNe9L2q9BwEYDcP7RycR+oWrFvFA3khOKi96RYwFtYHKzUOJwzj2Jv
hpM6olG1GzLUzKZopCWQmNMWQV86F2YlmYbANL6vanCxzzp0agch6C9uNXwoML3MzTwmXUxABKJg
eFRmlnrokhEVX18Sanb7Oz5hq8/G1De6OglHqxDyIJwx439VMjEMLprxO0l/66H7i8+yjT3Eya0Y
wzTKXfN9x/grJh3/xjLBn/mug9yTkp7lDpu2RM75tXsIL5EsmjDU9Njd9zPpTY1o/ukzOqdHwN/M
RV3KP8Ojmz14i1X9oW+7n/Nx/NzJ9tbndaZoRBla887G4xV992HYYSprR4LBZ4veQXT0yW5srZ9z
fDYLIVF93bGoNpNiR8c9xki8j4jShw3/zVeZVBmvcR+Rh+kKa8yrjdwfmY416kTIhjTfErtux4L7
e826xoVpl1XAGKSqcIq7Cue4HlZlD7tIxr7mL8Is5g9wg/L51Qw5VvbWXVzd3Qewi7mPBIXbh4KJ
d4kt1jSYNs4WLOl0ut4gW8cWO5zC/HBOHUum4JyAtDd1xxaare0x+h/+r9GXaeoBldFiMsexGU8v
AF9IixYzYyAX5DUHag0UDHimD9vXdEJS0Tcprj+IZGh9m1PgZG+5PEURnCvQdMKGjb2YgrSdFfw8
tcofIIAfSwrdqPyXzChxycfXr9LYYgKFoCIheL2s+dafz6loKoLfi9hS6b9mb4EUgizZ3+luR2Cv
ce2TbHD6OQJ80O1/KarAa6koS7b+WU9TivSC7dRk/o2d0bWCSpGr/M84i+HlqIe3CVBv+4ZhYKGL
ARadD/X6aV68Jyvlzet9tkXyNlD5fCNSBErRCX5tawJcaWiIvQ033FYEARqobQOLa3Q25aMm+ad1
/md6/zWxceAWlAnkiTWjeXj5rTDBoGz7Jj54PGFjTFY2vASNHQsCw3BOnSsOLEQWHZMRZjvmnenn
OiuKuMsMS3PYt8JIXFgjjC0HsQcJk2R5qmjprtMjV5puPEP8wrvs7Oh7gGfo1fiYapxJyPumf2e9
nY2vzUlcj4Bxm7drvIDg4R5+s+v0aRrOD52m+4Z4tNSlZ7fY8YhjkHOp5PJ2SKHpcJl4eFj8LB/o
WLAjCT/sWyZwT9qzR83bRXeOfAX63riMarhOINNjXha0/MWugVZjUr/EPRYdMHje8adb1+xF++IO
KdmAg9qDvR/4DWI6K/pP69TWCEXGbzOPjEZx1DuORmtDbA0snKZhwFvo8CQz+BsUsTvlMlLASMVn
/mPWpSBmonZiimGT4NLPcArKR76uiHqIuQg3RCV8Te/RlrFPpjUeiFsmRI43sR/Ry4aH6/xu9yw7
5y/afK9E+mLiXL9uvx+28TyB9p1cFcGgQifU6UWj2pxryxMyrh3Pkz8IG2wxYPfZ22I4c9VlXMdc
+ae57b327NMaf53VF6yTtYp58yR/P9vsVjNihlGvJ6e92MxKIa+y2SMO6YMX1fS1WjFfO2py86c5
iPouOoBagrhfzn57hbwccQtWEt6OYUH0d127cw8I5pUxCRUo9Bja37e5t89lBQ3BYknr5i7RJO3Y
C2YcJxoHC0W0kRes86hBPeoukZRhMrofUTuMEUjf9JfqAJKA1ci1gPf7sOtXzF6c6WvGFJlhM+jO
OnKJCKP7htHps1cD6OS5JeCKnDFaw+Kg3v1jBqMaksGbeKOhBlJDY8KqrHwxNFMrhk8z6DnahJsg
E187Vl5nrkCgRYEx6Ro1RNPO68Zxmp0yPYdZWwbXiG32dI9ZNBvnjZqzXfDpnPT1hEfw+RG/u2rV
FtNODDe4nqBV/vITO9AqaEJuCi5gP8prMdoCI6PY/cYQRhV1Nj5qNJ/FY6oBuSip/eIFTIswMXkw
oVDUjwYapV7W2tSdCzqUq8766cPj3t+s2YAGkOqNiFSb0EwlbV/zLYWJfH3r87DpT0YGGk/QJoC+
K0osU9bQpqdMRQrqGPzvk+cDionuaz8lejx+XoQYXfQKougbWd4atRF+z6JE2pcwJEeWoSA2JsGw
dlACLU9GmnYG63n+YX2K0OOL3ALY7QcaYzabZQPwMJCUXRjTTPkhODZ0GO8LYN+QEjNQblhuQ3Aa
PBb4hf76vRoks83kqXpg0CYANefF7WH7ySAHvLhRfJtmDaHF08JDqLXWAxW33DPdW53fVbPjG+hT
BEaBnPIlWOggUW3SWX484u2b5/sNsZ+9c6b2AQp3hvIgzHUjHsyNASQWMk7UnDGBj7wuvV4V/T/E
NlGenlE3NTxokPEOajX6VRww8qJI+EXQoH1q1WEUXbIAo04XNkmpohnxXAeqxBKC+G4w6M2vecgJ
nleXOSJ6XKYEGcvbsu2mgD3MjWaM4hBuGNgqGO2DVfVxodlY2WKcpCHl6w5C4oraHUhjGX0SHBiB
bZc0E33BL+eteAYnQw1tmDAJ+IQq5W7fqeK1fsun14j3gFdAwC0JPsP0PegPoBUgQviwZi2hgJq9
DloHr6SbA/FCr+ArDpdhC4AfvkMVo5513mRDb+6DxGpMPADEMDB8gxubgSMSImsUVNUBTHnfVcFu
h4PETy7BbOcyh6/v+kRlKtcVjxfW5DzEHReAZ8HskJ2jsKsP8xw9GjIZwyHiEumWGkAzAtm5LHOv
glkfqKIe+TMVDlazGS5k2SxsGwUJdCpUk1HXHJxEn/+QfDJWC8woBqOMK947NqnXYQLFoPewkUUM
ZGc4E5pXfnK+d6dPK4ddBWWiOwWg00lZoOxREsA80aX33QtveVkitIlLQFVvZ0URvDWb/OjoSgPw
dVTGawH7eaCc0jQHDGxTYdXtYNqZTwOWqRA/j66X6FySr/iX2FMFxuXVe0dA4Z4MEGyIL1EF4z++
nCO0DtJEcw7R9sCAvJm9A/TEz2SGDvCF5pFwjRJwR/xuDh0r7xvituEQv5uzwGEMuirzqxvRKRh+
txZaXvoOOTV57mn/zs3lvQGSRTkqtFHtF6qPtsF6O52ll3RRH3pAHBvxIHwsH25OsMuZhSWqYMAa
3CMCKtO1RjdCrchsrgX7DtgaGTXeFHOL9l2OECYE7RkAlaEh/FQq0HFuiJFYEKMuDk8KgrdVAHr7
PuTsH8+OsCkeKP+DJoPaXPhYCtqGDHmGScwsmyGEZQq1DKCY5jwUWvcKtshTRnRWcn+t6+Q2jAil
RrNHtGAKEq/FQMr1yjRNN3M2C16DojNEtxMmKM6AvIzimL6dyUOA4QTkMEIWZOQvS8CyFjgrKmJ6
R7q3GIVZFpd8Dwopi5ioF1+h6XE5dkVMr995KMBdA783tyqVMfGE4koYjHYn9z8F9RaGqlal7nl2
BnrUKdwxGRRu/o3OveF8lGHyjQOhLDGRMQgisp/eiRfJcfNawJovzYcDOA6h7jfnVwsGmaLtYHII
UBT6tpFFDkpKv8iOjCbPOwqenR/peYCfvXAQPq1LlhMPytKovST1aVJzjZmeIVv9LN4mZXd8m8bl
BWl85TCxGVN/U8fDeKcRosx8xy4cwe4rA+qAJ2YAFJRxYkGIoEodVBSjb3vWpCmnJOcV6ph8w1FG
U4AawsL5NI3umUFpgVxJTGAlvIf3CIvG4iH7KTIUvbQI3QGXEEGb1vzb+KFLHjFNy1GOelKgwFia
3jo2sYuHNNCYdhLbwKOAQMFHVAE5wm82z3/75ZRcfcb/Yu54BTvLBYLcp/ung6dvtypEXC5gRk08
KbDlnTCpkLmFPzUxBNo8YznuwAzNw1NBt2cz7MA5NfQIIq8SrgoUySJToniRXJbNGO6czxZBJWAH
MFQcX8+Kl5roSnIFuAsZXDzzkK8Dzz2EALDf7tD4h6N3YBnivCkpHtohWT6r+cqfvw4C8YSbZQ9R
AmnAScIdhfaQbYc/V4GClhcE0G0G0WYXHPrFHIgMrmwDmTA7lzerdXWxPJc3LqXaI04jFyO7ihMU
hDAUVgZk2qOBeK+edwdrcvxhNTME0FlVDW1ag51kqrEzLzypnP70lVCTIpZ84n0tPao+fFBRC4xv
Rf8edxdiz74fGCyy3sWBm16rzw/p8Bni5uCwT9N+8ldtHv11ckLKQb/I54GlQBuNuYWykSXNlHeG
97kIi1h65CIz7v+npSU3oytXgCZ8kOvKwp6csREUavLBf82Q4roNr43M7mNjiIepYBAtfA8pB0A0
xn6gGV0W5ojkamMXRlHOx48hHBi9WAAq8Ieo4UZROzCO6VF6NjGMnEyH+osQ6w2yM+lZzckogMYw
PwPml6bNYCQcK4vlWY7Ml+Bf3H7Qbs2HlUprCvtMyF5OxZfpoNyiSCYycr08IoWXtKcXopT5WfDJ
RCnUXg+6VNzhM2yqpyRmHcPRItrgcHI9SpTOKV9I09y7x+SQxdBq27nTFmMWYowZ1bac/eiv+yxP
hC+/Ad8l5WNkLlQ3irXXSLW5PA99CM2ZhCauzEowVDzXAWfYsjqc6CrmMEsEt7lMqQ0B9P5qhC89
8UVRP1zYMfDSHZcNhkGsjspCTNmlVNzaJQe3wJq0RgnYBM/efulIDSgLAF6WSbJ7KkIqyqefXbwl
fIB7MFhjJczOvMS56/XcK+acLDUg+m2dDPKdvIWdFsMxjNzoNAI1YHUPvF93FVDYXO3lH7fW5HzW
fVhgo8SkcDa03It/G8NimXj/J/CM17YP+O7Pug40iB7CCWKgCQZAtOJW3RiCZYqSBVUAOGvBvtUJ
0/l4o224XBg28JZMNuPu7JX3SbjksT/QM//k2vPeU8wZq2ZioW+5Q+4xiHFT/jQmXEcTM2bUtfzm
cNaUdk+/C7ii2dM2IEO4Hu+Klr0oB1/7wRJNmh45P8Nr4OAlvwd7waTkVfrNg7pg1AgXEjN+AxvM
lpwRZdfAxZS3HPBR4JJfB1KXuzcFYQzlgDyoILpLU3fNjDAzafQtXMPsAZwscg8O1EA1zT/Jng4z
T8hhkfsjATuxZ+AH37amtVWH+ZsVwfC1mz4aZ1P/75lzpz7fOGWPpqLOP+9G2KmKCs0CiTRu81Z/
ioIporgE50BFjwEGNeKz8Qer9JITi9SY0G7O7/bjyHYeHj/wedKdv6RfdIAkBQz5Th7hKa3WmtLt
bPFGdrCXxRPZOlgIDYmkMKIK5ppTUHg9D706VTnglJSEmDucjF2n0cab8UPL4kL0j0v4dZQcnZHf
HCPKBMaVreGJtQCG4D8yuXEFF+pgsXpU+Ls2g66zaWGjp8412NgvR4V6gbMvJQtccmzszn/qPQr/
nLrmgJ65GYIcAS5u2QhwAHx/IjKYzdjnehaE2OEspNoskakbGSyUJSudyBtWZ69zCykc61BiPtWB
ZpjdQDo9OBULkg1Nz1GGKBeuHIh9BFFkw55sJIsnDiA5UHOb4Pn0+2mmH1gd64zOq970jDnJInzT
wJgPAftKLL0grTDlY7wgqqCL3gCswNUo7YzsfrqtYNkRwPf5W7prqPf6F1n0uiWWn5tDUUiVaqAJ
1bIYur0N3N4jSC/M6cTddtrYW3Sj/Co6qY/Djd+5M9OSAGIBYXEof1HQDBCXcOysAoPj4zTD1ZUE
1MiJyaxpSZ97B0GvfT67NZc1Aicm5dDIoX1tmUyP1ICz13q6dHuV0fkOgKjITbtwUDTb4boBgeA/
vIzDZ3Ff2OWAlQJG6Ozcih5RJwDaGdubmjP/gE5Zu5saMO97lPBox4yy8yPYfMzg/bDPnge6THrd
+DylFl+MzW+/Imd5eHwXR+CbvACuzdY5n13cAmZqsDoLfjHrk/EMxlKLoq+q+xCLLbdkiwlHz7xr
vt/0y+bRhD3cPBZeW9YpL0pCn1UFsDkUUYyuNLYOa0nke7gvwV64aWAF3dPfT31thjuD/5uJi5Qw
zgSkTBp7wX14TSFPXi6mgcnjS5IEoGoyEccxPKuisfa4Py8z2VjWyTbTPZINXAcX8nLmW7o9Ee8N
q/BAU9NldplVBTxsGrurEdmQYOmOG8hQcl5WZfkv7/ZI/7jr7xCJTnPM1CnYMZIwmjZIhfDkUDbX
b3Krdk3/9Lsxndci4jObZMzR8Qx+0LCsRZkQ+cndSAnJcjCZ/CINH6hxr0V/x7NuQBNDh9BTTykj
tqv/333uvzzRBg6RkoxDc2bGUNYPbtCBhPbuiqX8hoPfNe2O43V+DSpLR29QTeOhiJ0cmq3PP+Gv
R1onUBFMWVAlTYFBac/IvOr3gN1GdbO7yARBqoY/YQeECEjoBkPseofDiqMQCx48zYRjUjLLcXF0
36ey8olaPtUdSiKkv0QwWksGSiorgYBJPfCa02/isXfDopUzKlHGD/Y2qOrFUGkVvQ+VshWsboy4
HX5+mayegmpOquFkg5MPzklVlG5nnlUtI+oglBYIOKcMgeuVxQKZpaGAPPgdpBxJvAkpr7Om85Lo
j7tof7bQkYagR9c4MXNhFs1LzO1q5AQxoHd22K5AhAsMzZlnprii1pBUTkzWEzSEZ+TDuXDE6K5H
dVdATQQsG1nxJO3UTH2u+dPKqRg94nLktTUtJ0h/Tvv1pK1o3wERGOhmjKbj5QGuAGY44BJtGCJk
Go29pmbyiL4SLZMxnudxGDX320Ai+yJC2ksIpgPXLVy8dZKafj5AJmQhCgUCSiAbRetANcd4GxQ0
4AdPAS7NkYNy2QxSzgdSdwW1QTOXliUIAHYhhCyslAZYAR0mVM4Uy6hR29T3PSAbgZkg4mLgzZbR
kSAK6l/IjShbk8jLnYv1KRAHva0851lc3RyEJ6ASpCUlIJJes89HZ6bva5kltFzWnxKYCi0iyZYr
80Ld6GJs8mcU2nNbo8PTuuEu65JffcNkI10M2M5Hi0EzHklNv8zFXosCoGdv6Ffuz0MQGBgBYg8P
+iD17RpmlvrK6BHTvh/hFwpoyoNZArlozfWj6EyTHUM6jEL4b8Odf+0mZlTq5A4gpJ2PddvKt7oH
6zHly6BhBDCfyKbRQmYsEazF3FkqszuFhlEKxeovIDbRi0A08zwvdO70rOBZNM3a95H7hOhVwvD+
lPbAuKUMa2LyeAsKJ/YdMof+1Yx/DsO+13Q6uFP2sD9iBH7IJrALe6KrdJM28OiPDrOuz5LX9PEj
rfHAwmPbw5HarcH64o18JdZ0WaG8+L367BJlARiP2WxWbjUMWYK2xq+B/humkgWJ421KisdGBcNT
ZzsFFR/zO15X59Ojxrmo9XQTbtnazHvtj7cJcimVfiNYNR+/wKFHD71nCwkGPTIumBX+PO3BfYiG
DNan3MU3hopJsWCQ8sDNNjpzxLP8oUitDbiMJOm3yG4a+sU/YZlOIrrCmc/pIfvKQqlN38LnBdZF
Q/wQHVP3tVQdOpLujK/2ACpV/O9//e///L+r9/9Z/55H58NnfT796/Q4js7b0/32H//udf79r8s/
X3aL//h3t9NtNRrtVrPZ6tT7rVav3uXvV8vx9rTmuxv/q949197f7vmUErzmbflzlS2WnW8oivGT
WHut9nCbCuPi12VnCVyNzX9e0JTe/KPzFvVasd8UO1rvs75hFMbqkE2BzyWCnje8gXqL0cV3AM+5
9xGcH8rsH7jynXM5B9Wm4P+T5pvfn20Ht8GAfLR94YH7D5xyXnDyDzVQ1hePi/V1egMTR3z9759A
p/c/PAHz9//lCbT71fHd2O1P6RccH9nphQzfPPrdrYt27nq00B4Yi7C9ASQp9LY08A17uIbX7WE8
ZeaNv02IYuw+HrQXu/9H2nkst6plYfiJqCKHKUlCOSHLnlCWAwgkJCSEgKfvD/egbR2VPeg+fUPd
E0h7r73CH9zOkYeRaw9Vhq6JJ31KzrmYwaX2hGzwegO10OFFBGA8UzAWn9AhNeSefn8oSXr4XQ1R
VETD0jRDNX8+VVEJdWw2pzjcB+iLcfJ3G+y0uSFYhJ8TGmmRewFOhdgQig+43faA1pCcyF7Ru6CO
5WB0uT57wQWlIFogNELQwfJi+w1aMEIxH53TdDEWFid87S4b5k8OCwUKcQOAAPMTF+mVKaLOxIYV
OgaUEwWnvd5r3U7pQ/AAeNvqZzQmg3zC32NM2oB6h73rAbBxOX9Rd2ILOEpQ+sb0FJAiLvGxoIaJ
p+VLttq/yuwVc5ExLzq4+97vL89Uupfzz6YwRUUxDckQLUn8+fKiY5Ul7bHIQioWQLIYaUEMyiF2
asOT5Kfn/pGCBVMcdFmQYYIZXTvaxWkvfb0NdPQQpUE6Ols0+IdJ05OZTwueQeIUedWzjJTAldKx
kwq6zQ+I6lq2hIog8p4ylm2YizEzLvL+zRpK+UghHXtrXqXbTEFOsy+vRUAWgpO8K+qbYU0bFILA
HERdZUfMKm05GpK8XSF3N07ChhVmErITzNYQ2Eorh3LnYLpa/sxM9oqBy849ZyN89zQBR9WguTkV
sDlgDNhNIbCaQNN0L9K0RTho55kma5wcNvIsjkNxnA0luX9D4jcGp4dotLU4pf41d+vG50qIbEKh
yXoJbR4UnotJSuM/cUV6MO3SQoX5RtanwqNn8CNQ75QLbShX8/YpLR1FtFPLV/CCSj5V+tDMokpb
OgVneHTMbt+qkWb2JGRQ7OsEI0Xz85r1kblBtqtitKbaDV3sMN2cNyC2DhQDqqtsb5PDzmlC/ROA
wo3stROlMVETnvPWq63O/COoRyJj6CeFqutTZnUFSQlZLb6gZNUpYuwXMTIcnopvNU6KGHOji5L2
xPGJrHaG5OdEf25T32BO3biGipOfozXulZ5VbO9QTOl1H6Ghf90OSp5mYCKtgGtgv56fWze/DC84
cV7H6cFtKQMJD03QCP4J3f/NHi31EOsdFDVrjEw+9/hbgLI4OuVxaAHywE6ihJfPwlhY9BMvbrFU
j30q4itUiNF516nLIsVjjhAJaUY3AcaKXbGvVU8sAqsNLtghF+NojyxNn5sEBLmStQWjaYVBTjlC
xRlPtfZMx8JRpdlxqnXAFFHoeH9XzSkPnnxzLl/sJtOBeShwKoLMmKRKcMOeLQJus7/62tHdbxnO
YpiTfxZveuwqGuqspoOYDW+owfqu8s7iIgeARQ0GV4mnwuIDki5IyNJvsmm9RmtXN4IbOuadCG/h
8i+1tzfAwb2cr/5pZ/FWgLBwotsaMlxAiA4bFQ9RJhsIze7rmaxzfhh+nq2a40KSPNbYUX2SchTR
sbVfJBxQkauuIgAOJxs9aJmdmo0OdHGc1pqZRcB/Ls9DLR2cqUmbvkQYpIo7Ml8dVNFSq0KANbca
QZ6xmo8AH5w4wsFH4d+zPE0RcL0K9g6TQycTvkSJL8ukcFmBl9ipYhu1DrEcyxWweptwcru64q7T
9dKuE0sbq+pMV9yL8m5Yw12HS5oe8bYDvYjzUsAQ60LQbLq30dCDoXC25o1kmzMW64m8EN3m8dl0
m6B8PUggA3vdQcW7Bl5MD3Z5jBn9A9wHr7c5Z4DG59f1aVOvkC5SqSXp3VL0gUv8PE3SF+VkZ8/A
N/YDE7FSlKUa8AHX93x4W8mFdzJGdcw1B+oiGd0+hRFEXpWZ587BNjkfgLopef63S9t5TeHCByAC
aXpAqwCLIJbY1UvnQ8YzrOPNDi0WGx+gw5Try+VGRmolGmsOZTJa22c0nQCJqeko2TlVggSWHLtV
12tMRa/EmEeYRZvkiQ6z0juu6meIEMUQh/QDmidPsto/TZo3KRSPXvIh9M9M8mtCO+rpk4oC84jq
WdsX64UwK5E2fpdemdmyPSIAtX4GFJQeMxr0MA40chOEGXq64aQrfCARYzMAkJHdBdnLcaHR8m7t
ZtvOmPHkKBG3EOKOW0wCZWCyDL0EWx6zVclBj+w2OsLTlLITTAMnNvsL33BKADSUQRu+wwtvOI6t
L1E9DhjSi+gDy6vzLdAi7M/HFqoRkt+/XJYxWfeyTmcnFSt7Bnm2rPYscrcCEM9QrfxdiemDC3kU
M8kcjCGCu9Ri8tUpAuqv69kVm4kGNvOtebuCj8GEaBpt6KFTArRHn5rjyi7XHXGkgWECeLGV8CPI
ZnQHOLTAIkm3Fa6v1+AWTUH4lJ9Xq4eBKVrx+2IibiIU3TFimp62XB7yN0UFvVMVTX5exZ6uGR0x
4HyYK/etZ8KbdHN5MuxmylGJ0acbj65jY6Jkg050G6tP3FOHNA/AjFu9o+alBE7cy5E0n7XV63Gm
PKd7/1y4F4hqyMPGYwmEj8iikuiIcVoqfdqIUeLpl0FFjH/CBhLiSDowr6/Nh87TdYCwkvYjaw9i
buOlowqG7dJ855Rsz30WpATeHagGoirGtqK/Tg9F8JE/bxXHkkY5v/qKpWtfoemY9Q8oHCavOySw
ZmdarRqCe6zj8RX0TOOD2y6vaBB7GDCdjfUemUOOa6lzRYVRY6pOYjwhenS9fRQnb58YYIyeaj4w
2iQZ6sDHKfZLs5we0RxtK9DfycW9wnmjPf+eYjN3CQweVj6+n2vqSV/crQRjJM20pbbEYkMT+lnk
6uUnEqMUmAeCPsdHNuIAwq76ghm46dCyM97LjZo6jEqsfFTmzu8ZmK7+kYBJPxMwKYlq6Xw5xiGa
uM5LAuezmIBuduPtwbCvXu1OL4tmTKUyzFHGzMbn7d49B1EPBwYsHjB2DsgOqifgpqx+F24toLzI
K7x2A8cbzz6aSXiykeReGQTdfGhOy8vIAouQLZGKabBvdPDN7p/cP57rYa3xLbGUfz6XqB12RiMm
AEsh8V360ht48OhDxgddQ5XTu63bVYUJAoLyr1lrMx7YMx/WJhqeZp5ZONqogsmAxi/RkNQZEBJn
8URbt+iLM8SvAceqdoKXEZbnpJDqhGwFwY62RvjX5tAQXvTRHnd3F/V6Ytl5bJQuXS90NqJmJCEc
kPRkn8YwrYP8RcaGAL5nNcadLZEYtvz+LqRHSbYmm6ra1Z6GZd1VKHIrWW1SVTL+C9jBIO6HXmv5
ZK50WOm7ldYRqdJhSl187dfT36+td+vnPsHXFMk0TEVWdcW4+w4HTavi4+EWhx0DBrH5YbXUX5Wh
0q9X++l1Hq3VUBulG6mf+PKzGpjkFEqnEAgkDmmsOBDxplom0KKEz7q3c40ZBxfgA4LrFSg5IBiX
2EFFEFISdGCUvsi4AyXdgrYxHXIade3zZZCMf3+sx69U0yxFlFRJtZRuW30rZXdRmbfXTFdCsYck
ut8GKqUcZG9QUx/axCCdvS07dKeJ7Inwbq1+v7xsPXqrXF3XqUcV5b5sOkn7tJKkKg/pkO8TauZq
s6FSBl6JYOOkp48QqRhNDAB16WTySv/jcyj8taqkBzchq6bBihI1SdbVrjD+9g5UVczTfXrehy3p
z0tBw6vcRPPdaxLgV7HC/u6wTkYGEsvVOeh4oDMqmmoTT0WI5Pq4fI4nuS9M9nCzGXqOjut0loV4
9awPk2x+8Ex6Uj3Vw8dleoNMns2yAfLyDpqGCIDE/PcDnlWgUGB3VBjhlh6toP4hUHraXJioZOEB
/ixTAfY9jV4EgA+4YBo9JG58I2Q6y3AL706lV4yhnEAjwDhXcWJClzTnWOYPq4DuZZTUTd8CgiL6
SOgCc9FmyXjPWNnqlJd//6jKg0aCrBuyLku6YqqaerdVhF18lEVJqENjCdzYF2gYvFl2JQOAl72P
aAni1fMcEZ4CI7XpYvbxZvTIKm10C0BFgJCkwAMd/sddPQiksimLim5qkqKq+t1XTnXlmNyOZyns
gDOb4UZjLoNQdTXr1JrbroPlLsDjvrFzZ+oUfAFKCwBLMd49OdmUISrjh/Xv9/T1Ju6Cyo97umul
5am6KzWE9cK1ZgPbkOwgELxF7K2m2xcNtMZ0GwSLoFe4gPNpkUzaNUimJaOdbiAO/PP9r+Pma63/
dkd3ra00V4pbk5+kcI0JJBybzVgB32L0p4CDp1HQnjzzGF7TYeRGqxniFAB+KXT7dFcmYUhDO0Xz
oj8gT2fe343fjkAwU+eP9ybJf33Mu5OAg0CRpWtUh/kIeVEXO0QA3KWb+wYkjK3A5BMmOBU/pnBB
6yqQGunussOotWnuQhW2lSd+ds7YoyTYkI0z2y/AdVOk9re6Jw7ihfCGRLwvO+fl7qUGAh491/zC
jrXATuXUmVqLGAscg81cuPjUAcWk9PDpivc7eB9JAcVLSguzGXZAKgPRkZghM0x8HwhIAatp51+R
L6yR3tChxlQQkMCvM5AxerflKUx7mkNlYi4EH7g2+kcdaR73zwWec4gZx/7vi/Er1v776RVTVAmG
Mk2sn2HQShLRaiM5nRdomSTX3u7EvrAwPkA/+ma4IvghBsnRH+HXePgpdY2NKRmcAObdvsxlVdwb
p6gNpaU6h1WnDmTHxPSUMUsDM1KAJXUFIlIBs5hiaORM5XUdrPzLeAXRhmIQaT/H7Ew2ZzDdW+8Z
Rw8ipZni3geshpEILdnAG+F8YfcYRTFn0js0CG3/L9kobHnsT2mm/BUEH+QLsvntse62tn5u5KwS
DpfwioK7YcOpZYAsu6pjPOFLWNLw9uhj4PGKS4ZzfT7wklmVRaD2RdOHDIaPNKH6GdI084Dfv7T6
6MCjT2mJpiSLlvXVCf524EllKR919XYOqyIYVyv949hLSvpZ2djQxwhGf+bv/D1s3Z0Oi/dLZLvo
HcNkemazDDmGkF+vnDrtoxCq0E8g/bVwS15D97BAHpUveWgwx71d7KIADHQmmYQ7hjDAXxnhn09y
95alSpWOR8VqQ4Ruvgw/LhPKzPnq+LKqnxYYs9BrN58/ekFNh5Ddn83pPdo9WH0kFeDhC8agaYso
Yj5nGN8BQq9s1k6xAIrhX+9d6u7mnx1maJw+oqWasnaXbJnHcyUYmpXOpQtVGHgN/ABjfXjZW47E
bFNH5sCANmsVboZcMghQpGqyFKdv53Ta/r4GZOXRvZgyZ7Soypr4lRR9WwPppW1zSW3EcDzeNpMV
+LDFjglip9WFSCTHi9D5Rby//35ZpTv7/3kF/7usfNcnj9tdWt3OZgkqs3rPhlv8tTq35NYvCL0o
s7ILYHagZlV5xSol2YHYQjB9BVwBIQBvcUBrf9zSwwBkWYqlWZKkm8rdLWm7s9oUx0MZnl21Z/ai
ngL+/7MODvhdgoJwKWaxviLQe+fhqY+NbMdeIayDdnzppB3NDrrrnkccywDhO12S32/Q6G7g7p0p
qqGQu5BLqYp+F5jN6ha1WpWroRlu3BcGMYLIMRYE8mxhrzJvJUwWNofQE7JoMFZhUdq3mRUaTm8R
ODbkK/AEaKC804TrpqxoFIxxlnlxx8yvQWMuPz95hkXkfQ7Xv9/4V0r1y41/Pdi3NXY7S8ptf2XW
ta8nxiY+Oy23C8XYBVUUjRJnP5Mwbru91nLXl8cBKBrpo8pwjsyMCIwauFUIUjLfXwyMCIfW8zT2
ZB7Gpvd5oHvHDClQQabE4BrVkQBPeYfU1nmiQVVzs7fsrfCrsblAn+j5oNGAc3brjDlrb4gm517y
f39c5cGW4jvpOitJ0mXdvPtOYnE6lLLayOGRtawPpGdxchqVwaW1YV5f5/SERRdTRDDyIYUfZwKW
f+PkFUstHANgD3pdD5PuA7kDc+SEUZL/V36nPdh/3cjWVC1DVxRF7H7+2yeRzYsptFUkhifWbAWS
7Opkr7tX84WO8HtB2RyvL5/q/DbHMTFkWP95wb5hjgMR3ZHctLl5phjNjHmuDpHIwIPVRvZforvw
3i6OI7oLytmuzvYzmIwPQ7fPDKxwaSLFURBiJwkb/7HIJLOLmverzJBE2dQMxWAD/xNV2+OtOitN
mIyYxd7W1htTabItVsjJr0bQ331OYMtW5zVnMSA1ayrS+sWxOw2u5WI3KV7lgdwGKYKqKPl0liPa
piSz8C+TlsGnCMhbHnS+9IUHHxQv+MYBKTMFh8svvTCTVKEOIajvYpHp0W6RYZu5dVBNj2PsuUdZ
/zqGSLYVZ4JTD3cvyVTqg3ZkVBJEHO6+4euvzVgbxgS/Z0SvzBxP87SEN1gv6MxnwC3GZ0+bi0ZQ
gg55w2GbygWpt4E1F33Vx9qvfL2NFIhD7CZ61Arwpc1uFq8gXtSfB3AzYEMHrwcASXVtH9/NTdXL
B8cpAGgQJ6Bybn1Cfv+IPM0rAmIjebkbYUFOo2ihFA5/qNZxxOfX5RVASIQvEX4JtDBi3yLa1d2g
likrKApGCGAXZT/rZHvByXHk7/+o4r7Oh38+tmkpEj+IhuJdm+8oakpumrkSgnn3iktXVeK74TO0
Uxa84LUxFuaHFaKxWwCAwC6uf9yA9HADfbuBuw20V2hAWSdFDAtv2sR9AR6xlw9bJxp+ou4VJX/0
neQHxbRifLteF3S+bVhNzjWzlrnebr2llTBWWKGXwQ3cWEeQu0B4j+M+Pq7yjZlpMNJ9gYBDIX3c
1rvh/mb/HuPkB2mtYliyoTLitmTtvmFjnJBvP+66x2fqYE2ysAizPr4ae3uLY05AOMgjuJLmEHU4
6Hm0hCuUmYPf70J9cBeq0qUtqiWzEKy7I7sV87xuTwctBGnRyVDJoA0w1fP96VYwcXw7Ogtrgi8Q
pHnc+uB/jqzEQd2zk6WmJRLSOxx/djxCPOv/OgUehCNVVTXNVCWFHO/+FMhEzTpYet2S4bysunqT
wTFSPx31vLC5MwAub4wevcou+x+jp46vBBYsd/b4IFyG5Fx/vKsH6c33+7l/V5kUW8JRbbr6Sh+b
Y2at069aarVQQZ2kawv2DyWo/Xbg1pg82znWlHWQONxr7wPiPabkQ6wHOr3IELQkEAstKPp/lIHy
g3314zbvNrZunKVLYX29to7swm3gxsREnWwGSMxzDE59iegbwB7gvb+/okeL+se17/a0cr2JjWEm
Gd2EbAtQgMIRE1omh4rf02n2E9vjsbJWBhGUOo9tbq2t5/av8kDR/z3IftzG3VbPhEjVZYUvlQTa
Mh9dkYUqvtBCWYiDKOapH4aXPGne9RnbVVvrIU0/AOrU9cuS3jvjInC5EJr60uwvcNCjPu2PW7s7
Y4V9qcX5jlujQGeI6CNswec59o7jCNeggwOGj0ZZBgzngH48MylgwgLVlODOf/9WX7Xp3QHA5tI0
RaNlLTII+BkPS7NVD1FWKCRZyuig+PE8eUKyp+bICYk5p3BPV/YvxNfD1fn9qt2n+xaFT4km1fta
a6jmS3c8nub+pYenq03izeIEBxtAoJj/2Y57lFKqmqFLGpA7lcbMXUp5M7RbKmtk0IUnw4A4gLqk
NyWCQxf7shMP0Y+EhT88D8+e1fbzfvZidEptk2xljmoytj4AiubgJHsX3LVz2P7+Mb6mA/98jP/d
nnYXh4U4Fk6HQ6KFR+7L6ASQfIaX+wBD3p19WsY2Rhy8oSFk1fn+E3pdtkJFHrlW3laXQCTh7zf0
qKrlfVka3Q3JMM2vLfbtO+3yE3Y5otTQD2DGHyTIqL0wTuBHr8SVTLVjeul4Xw6WTJzpL/1++Yfn
0vfLd7H42+VlIUrjspLVkDrr2HjrMu6Qrp2Y1QuTHDsi3r6DMMJu3J9enAXeVeTSvc5lu0GijPFi
LIy7PvgrSOLlLUMuuOf+fovS1zf555tR5ZIzWJLxT7/N2MlC21S8onSEBaM21Zbtsp6amS3OU9Ln
Qb5ppzK+iHlgwu9YXLyUoUY60l+wQkpH1rLeMH1DIEWbGkva97OTd/7ck/ZrNoAK8v8Wnhle4p7h
gIOBKCYvlV7Zib/kr+hTlIhhcCq3g2R92SRr2slMPSI3JaKAVBrJ3mVRBoDn+ohH4Mt8JP6yeCCC
+GYvpkaScaY1aZThWzQX5sVI8DLPYjNee4mzPUyuXjSHMoW+NXP9SbWpN9FL+yYg3ADxHWOS3HCP
o0hyYZwmrzc0kKZ4Hb0l7Jd8QQl2nFWw60FEOWgxnOamT9+xtpeWa3rGClQTATaCdnAECPz7Z1G7
2P7bV7kLME2z3xmXkwQxtPagfk7xnnVptXmLL7kk+Ga0IpAeERwA/m+It07IttHrBnCHAVDnTdKJ
zQ/bWXSx13/cWhdjfru1u0V9S0TFMA7cmtgbbzKk3YJVKjtdq32b44iGkWHXXS9e9stkydyQe6T1
0ANJ5kth29oC0/9JvhhY5EFThuiwOaE4dLoWn+rTYYmkMpqov9+y8WBQrOqiKIuypYtM9e4OCStW
rmZa7w6hMMWQc46dskfLXVldBhlcK/RmN80rGgv5Z/Mpc3ZENvjDJOphH8v/K3LYESbaOqpKe6+G
EFSMd7VTxM6ltpXtdX0bR6t0JeHgE4/EmeYnoO7s6waKQu0Jn9WiCZiGS01HhsaFkOsITEmqhQY0
AVTyDqWIC+qUjABU57bcj/U5pRZ8MZBrF/fwVlM9juXDH2ngo8Lpxyu5W2DV7qbc4qxtQvA41MNg
0T3Fn/qL2UgmICoM4AYhKfHvH+Krd3a/dr5/iLu1I7UtnVA1xxGZJLib1TTOmDHXlDR4GHzEY+Ni
zzCQACjvDtRRYlNHwlD/Y3PJ/y4H2eL81E1RpuFtfL2bb2G5VuskUUywIczYuq0U2/yjtj8+4KcE
Ng52CNF3DKR4uvzj0g/2NZfWJE2TJc0y1C9YwbdLy+Yh3u3z3S1UB7fBuZePDuvsFXnCiJQtnamD
dKb12yH2jvN4TlIxzt0PdBkd+Ib0L0bJAlGeZJGMmQtsbsFxFg2PM1LgUTUqKPQv/d8/l/RvXSVT
20mmJMmkG8pX9+jb3e5z4ZSrlXmeGeXgVA0aWLYiNLIi7suX+e0YJPn2kjJh1nfeX1f+NwDK9GBV
S1MlS6VFfpfpnFQha6Mikrr1+XZDwBKv3GZvv2xJcahEEsgOUF3t89FdJL7POtooMWK1lev7W6nf
TXBxtezMHLuKwXzHmdi5xm4X8vEymiBZEzuTEi0LpKAHg+dOFOmpMznBpWKgYaXyPlyP86ArjBB9
8NfviApAP7u+v+KpBt3bH7goYXeLWIfvY8O5x6oAKQ3QbUtEUv/II+RuW/zcNorYZXt0M2hq/fcM
//YdGl0zszY5NSEQkkCbDmG14oDtLyIkbWsGMPR4BzHI99HkCF067V0Gv3+Of0M+16eBqQFmVyVG
+T/zGCXT23OU522YBiWsPvfSO/VriuZF8sd3f5CwcSVDM9klMq098y5AnMuskY3MksLheYRumdYv
mNAsFqNTgWESZ9wAeVTYhigH/f6Eyr9LvbuwJTOis7R/u/51c95n8U2SQvPl+rnr56TYhneMB/R0
DvHgXGf2hyADqUPjaqKofqIP2ZHXUTpEqJKXvl8YhSvoXqMOacRYUMMPQO8wlqGx/FfTRdL+7Slw
s2B0RJNpnSh/zVC/rQc1EvaHWjD01dm/0b+GG2rsfUhJwqBcNdHk/F5f+qcZHtw3N14nykRZwWba
TS3do4ecjqtx7KNgvOXODMij8tk+u7DDyzBaGKNoXLHKFMr609sVfzWolYxEM9caWUE9vUA+qzJf
/1T65vNhYGpOO5RfyxGHYy05QBm1ba062pvsnZZXiyF65ZNikQ76eMX2oLviTAIPXcKCFqBqBUY5
dkTCCWnLzbFez/Sx5qCe99tiXIJ+Apsr2Kc+vWVpkUYeSeVhg3kTDSV1cXwzQVmnKL828aDGfKCz
LgX0sjT74qacWLNjJ9kNeM0sIV84wkfroHjO/G+Yv6p9YSAwoTk+l6YrfeqneQR7e99HgvS4Ksf7
vasOb1u1b4LSHxofO6b+A2F2jP5YderjD6lTS1u6aurmXaehNgXzlHZRjpUy2mwQi0U3hHYDEHwk
CG0SgsW2+VC2i+j5g4x52NngdTYAE/rUz0ruoiFj54szKcTglnfcWEY7tIysPw6CB11HRWTSpIsg
3dSuuf4zAORGdb3qtzZaCdIOnB0sx1vtR7LoVslWqT53nbIczdfb0VMzoGIExQtN5iNOFTP9kngS
APp9O9egMWga7B89LOvJyXxNjHXTbn/fyQ8gbNyrSryUFdXUGMD8vNdS2l92J1MTwwYpYcXP5ul+
LrS2+C6RhNbQjdeaYIdg7UA6Hf76oorR5ZL3sZqaU+Z/kkGwvrv8JRW0y7E8yaE03a1pj3Qpxuq6
oABOp4VzG0/hc4NAOfsb19+SCgYBmlWg0V9zhFg40GYFBwrY79p94T0jRQrxG6vvqye9GWi/+Nu2
n7gca86LgD7E1NhYTJfU9QskoMSFqvj80vrVDoRL8n40hr7V8JeJfrAp9Xe2tG3tAv9eu1qqTnUZ
VzPVC1bd5omYopXlcKU8HR2650EDHFGl22Rw4Kph4axOvkDAm28vL0fnhm4F1JO3armzVzWqzmgk
roIM/VvJAer+1NoBWqkMQxCp0WQbseYgyLoygDLLdIC5VTZm2f0WCcEO7sCIzo4qHJMmWg99P4YF
c5RE0CtTfRm7QiQvUe73a+fZ6k2sAZhJbCnk0YRJBLpslxkaMsXOBSfOHzHYveEMeGqonpHvwe/w
lSnsEhUtr1zvIszq+K0o8u1xtpqHnQCWNGbsMcGvZtLRhPUtihDVvH4dDJAtg9JLJ3b8iWMGzHPY
SwDKoQ0r9gad9SEdi/oDTjcA57BaUH6BUXOX9DJWAxJnd5MHncAdpr2dQBL60pNmNFG85QB68eUJ
adM9jFsUC5CS6TQNO/cgNLpQdqCfuByICMuQqaDt9QHDL4aBr82IEW/0fOyNil7D7XW8VjuBTph1
jEpvzhoM9RCub3//AteoP4gYG676KLqvf99f/ybPiqgboqzJGgelZN2tb12uRK3Y1yK0QDDqI4so
Dg4eYt3/d5m7RKC2CvF0K+iwNd6pA45jZ5xiGhX8efBr/47Tfz5Q98DfDtOSoBfHYiWGt8TJcldv
eiqHBLSoqfi6W7S5Hw0MeHGQToeofg4AfC1lqHEotghLcBvOrX8eD0oPK0LmB5jfLFQ8ZnunMao2
rXee7aeV1rO2eaAE6Yc4OU/NNco1/SIUC/onl8XxBS1SUEv51T68Gp3oPRYPb/tZu7qiDkVOaiLw
26BC37cgzOprWYN+hqFu8YF/+e5DkOybiXe4Av7TpmsjIaI7TzBDHHDg6rCQYOOWaBiNI25CWMpE
6Noz3hRM2zkw8aNHPamYnwpXl33C82XRHsa6inw/hkMjjfln5d9CfMfTaSs5qmsuLSdag55R8Err
78JslI1V8N83779EIDHpZ4pf7uBOObCV9KrfCo6w88EzqZ4p96F87NbJqlxZuHzrtjWEWmTuA2JS
XgxirKk6m93xWXYgNLV8dwbJNLFxXlwI2jif5pVzHTfvuSugEQpltGEqIDgHaP+4Fak9Pen6TmI6
4vDZnVZ7YXRlhH5C/bV/Ldzq9oZOp2Q+CYfhIfZquLr5RKinOpPDkVD4Wu8G7f0Tos/n4V37yKaw
PkJw/JbmQLQrP0oRupdjja6UBIZnzQ5vkF50Mh0UcIBra25xYScgLMepvOyYXv297IuQ4bUR5B55
e1CQcXUl/HJshHEF1ZWFoZK+CbshZHy8otFy2I33HmwVeiJwvATnJr+GCt7SJGL+cZa8AAkIo/4x
OL8w001ejk/1S94DxyHhWkmD6zNFa3S3KXUnwvcbnaqeOq/8CrK/r3xGSHlsaD7sIcGWzyq+Vf3z
unhHSKV04gCJd8FFFmQ3RYSyLvxk7xXE7rAWOpPvS9FD7Xvnw/FaVQzR40F1wyfdQxDDQPcW+Amu
CciIqS5a3A4U9zIc6DFHvoMiEOfHhQF5dXy13tE9mUNXSmY7hEAwN/89ZjwqUwxOXUsGGyPp6l1o
ioXiVEegTELqxaaHdcDtZEN4jFdwAP8Cyj9ooCjg5WAdWKrBDE+7u5h8qo+EyKQN1xcPXZNOgXW8
gXlpI+iEpFPWx4akk+f6ml5hTmDP8NAb6gGa44Uz3ZIVBKMnm7SAI9lfTYter0dzfDvddiPBoJt3
7bzFEUlhwoSLkwxmmLMlkso403ejdSSuOn+Yfuea2ql+IVDDUcKms986EdBOwClEsatEqpXTAC85
h9+MCFXf1QJYH38ksg8rVFNGB0AjlwUw2pVX34JodcvLSFIJou1b8kzKvbCm2VwN9NfshbmDgbpL
ED1XAagHhc0W544yKxXMeq+ZE20QtN/3pPffF4P0qGj+fkt3OWt6iWUlvh7FcDj2t6xPd0GBPIhd
Xt7yr3HlA84Aq+Hb83ftjG/Pv9sbuV5qB7EbiHX2tOPxKghms9ZBuACTPY7m35/uYUb+/YJdZfHt
gtezuK/1gqcrXXc8DRKW0MVeLRY9pqODgxsj7zjvtEp+vyytH/7c+/T2+3XvWqk7K97J+pVzmWfE
e1jCCQ1iUQ8daK+wt5K9Yl0vbEivdoYyAJJWVMP2EXklzWIrgND1tq07nR57tGe44wvtnGA/XU0x
DvFf+J2G1wsWqY+U/6JAbItkcaS/Zz1OmRNo/OOmt/gISCMB8zKMvvjxqLIX5KKLmdRpB/jPQNg8
r4c9ew/MSumhXY0xBu7a+HdMOsU6mV2CkhB6MoPDCtFbAI78XFgzsOSn+iBgEg+ly8UF/5ymZ6JS
BLh6mlMxp70W2ZuZEWguUrNpD0tiJJjQYOqaQ3Mwc1jxdU5mQHT+eOsP2qY/V9ddrCHhuib1hY9N
P+oFlz7yT+w7gjF4gqD3jCgPD/L8hGg3fS008H//5g/apVxdY7RqyTQc4HD8XGqHepc1RLsmVNHM
PLsCGvsIjpH/KKA0gw55p7sqVtNnz2QUPn52ujH0vof22+83Iundc94vPoveUMclobC7r60U66o2
wPxbxq5QcRs6UeM04N8kf8siw6Cmo3BMbfvkLaba1PUXQYnlbJ/uIKpi791N7wMfWH9fn2HmMVz4
yOoRsIMMFZppbzQaMBmUbPuj09zyg7cVEm2gG2wTf6nS3dIbGO96/HCAH4YgyV/RJmVRjSaduE+I
42SnB2suwc1CVbIlDM4lBJXDONivzaWGKhoQgiViqUjdOaBNnPU4qOwAi8Zh7X82wMjcDoEyR7TW
c5af+MnimfXZiYB1aJZNX7T/CpFdkPj3fVqGZQJQJHbfzWu19HAyK463MFmJJLySzbx4oa9K8q2e
At8d3xjYBunH79/xAegXZpcG7wbMITPHr5//FruKA62ten+Rw9uJnpWfB9nwtJRWt/Xt8zK4DiET
xj7g50Tz4I8PVCioKxPCdCy7cL4TDfHhwrCtZTq7eYbbkJu72uGvRmR3Oty9mh/3eBfQTfPYalZ9
7ibtR2tSxz2LQU3+tHspO8hvOVCXCuf5a3rx9/QWUMZCFgoFAqeZH4dp8cfKfxTtf9zNXbQ/x1cz
q86FHJ5GVB5YSiQJBtY0gyMk6SD1znPomFeXLPs8NMJ2sHtOPo15BQQQDLWnlmjfqZPfv6L0YPFI
4n8IO7MmVbFtC/8iIhRQ5JVFb4N9qi+Epj0qAiLNr7/fyvtwz604cU7sqKrcWdnQrjXnGGOOQQPY
Y1JDjgv+o0NT+qpimgpXqN/xXlvt2GcAVRSp6E5SBNCNyPvDlcHU9H8pNf4dUvv/fu8/lqPYrIvi
q/J7Mb8vCQ7yDZIBJzh1tMFj8Q2kMWMPX9mg3ejOI2qi2jd/iGyZmsooLezq4pBxh0GACWU9sG+/
vS3V93++NP9maooH/F8uzT/Ji6r+Nr0LhyjdX6L3B+VOx7B7RlBU9hUaHPO1bdvgKtBjOnby+DVN
l04vzaT9iL4A4Mz3Gq1RbrEFmqtq89rfwDlBbZjNvYblItNGNwxAj0q9bL6TQWwzPPry4lZGKT1/
MJb6z+ej/ZvC+l/P55/rxC2rssxkcgDa7m/dtxO/mDx9wLV5HGLd9CfN+jAERjYkBkBYr/hx0Lc5
DwthKSKxUB2qPKb8Ubx6fR3iJ6APz//5KPv/puD7f0f5jxr03iuelZxvAEyl6BboX+ChGfh3VScG
0kctwHzlJczGPb+PhdcDUy+oIWrm1K13JEGKEqECugM7CR88NR9ft3Pm/nCU84ijtUmhniNlmCTj
2qcB8k2BCz/JF4TRu8XhvuJ9NGREUsNAj7iu/hsJ1JUrzj9XJCbfVETNcIedwT8X67SttNrodaEO
e2UIen6rHAB3/NXDYtqliHnf/LIX/OeL+u8KW9i///ut/7io5avsxFXDb0XefLuJjLHT1DYmKX7P
G8jIDphg9JiZeMEu+g64I8vl8Lr7zwehd/oI2/7L6csF+182jbJC6ZvdGe1Rx/mmCft3/+t2CHQu
3mLdW8idHU1NxyHvbTrekAmIM+XMzpxnJePyWnc37ox3hlTib0BfZ9hNY9pJfN3/pvwYxANVmGeD
v24j5s3CnT3seGRsTGQeBwIM7OeehSsDG4/nPyvkxRFr0tyVe3PXRXWM6S/IjBxXu07H6wHIJxFA
M1wCmWdBoicDhAZjgt0Sq8UYkz9X7DStgUGIoTw86jpE42NKGTudk/emvegjAZV0AbOCdTfxetgw
M0KPti8oOacuuWrb5w91J06w2LuvJfcJCKxhXjqWgdHkkMuntiSGr0bgej4b9qABmDoSQev9QYhm
zgTkZvN32LKg1MXTz3h1zF/mQaCTKOUBepYPN/MkR67MpdwkZSyD+BbrOV7KVCGTzpeQJItiNA6B
kjAbwJB4j6POqIcvAW2xjhaXQWqUuaIHVh2HDL4zy8F2jleQkEbsNofPeUhiGQOXx2oWM+POT8XE
/IxNsz/sTMC8wiFBdePPsn8THBKH5i8f9sEd45nrD6WIYHl3l4wDkvMImj7Z9KTWqgEIlhdGqq0u
Q1YF8lhgdcdrLDcp2tawtmix+PxEpU2RN0ueDL5/+oMpHnnMBPYZFkPma2CWB/qaeLgHxyUm/QHo
irwSHmG2xtuLoEqHk3ifFj6ZyqAjY8x/QzHRsQfHd9W2ryOwAFJM+KF4E/skte8vuHrXO2QAZ1ib
2Gn/rLaxkcXmnjh3z8d0Qkxax1ks5BRavyOOXRYb+QBZfMfiIzNd/oIIqxDxGlHKw+EszIkt4FE5
DkTHy0DlOAdZNMGNo30jKFCGh0Lv9azhW85HcJnxy6NDO+hiGT2iQ+If6MUIz6j58415pD+mV647
Imcqxxnkbt9Dcc4tGh37zn11W2DlBxhxlQ7X6c+xMililaMvk1S3zE2DtvN//aG2Bf8UKNX5zema
yVsllLNe0s0ZW4NNiY0uvmbBDPt/c4V8hoiniUP0nIChx0u7uxgSQC6PllEN0izpPDrr+/aA9Gx3
c8oU2qFzIgvR5U0q1uAwjfy5HWnZi3fix8sh6bsL7bgm0gDMHUdTgjxlvKImA3XvwXBtY7m/ASrB
eJMTGPITQv7BmIgqS4Z63UH16fqIAUdffvdrlweLb8/sC0OR60/u8/PXsRpJ53T8dLDvJ+PJXXzv
WHleZ9nigcrpZqMJvQPR4+8YOpepg8UudlQykt3G1QXXYExydqY/wLDUYbh75TcsVTghYjUN1MPN
wP8QCAOn7vZ4JPWP5+YhhvLR4o27co/XJkcfCx27z9cvAaID4GTppSP8J9/aBzfi3cPWk9rRwhbg
vB6QaYaXKnPRfZoe+fRj2k5DO3kuSSEW+XhBcAppGJ81RMxqb5xXdNIcVaugNGbnFA6BSANrEr5n
KxkUIwkP6QP/KqxwteA3nGcQGKn9JX+G5OCaQXD0cxzhXE4cPeBIeElGhnfnQZnsvzO68wQSk1EN
BkkOAyz7BlhsDC/zFuNNAGNNcJ7KQlJhyeRvsMoUPRc3c1bvSBuxcg5vUjKgrKegZwwGZ5Yr863x
Y+JxwLdd4LcgPguNfAN7eYekRxbrujs9NDCDHqY0iib+d9iIr8cDj/XtoNk36zm7hd8DvaPl2oPV
1yWJYdmwVh4OaBNd5k6ayUHzl9lY5iywvBWCQe7biemaFVDebgexK8m911SxLoVFNrqqW8sCxIO/
gZsKIGCrxjWLsuSAp8/hs4h4kImMofObDXncTfz3/NrO9q8igBm8H6MsZ/G8OjvJL5oTFK1W4QX0
k8V2moxTsQxecMjAK5mMq75qTv/qS9ovkamu/LdZ3XaFt6wmBlOv1iD13tvbw4YWGCmMO1GyflSu
V3XGrKoYvbIx7kcdnCw/nt5Ed7wec585pzYoHd1cfHpkbLmb68em8KlDGcKByzDLNs76rO/Dodwr
sRMijOolXy5SMXk5GYDOHKJOCC44GiAu8r08ndH0X72ejVK287CRmLLfqVyI+OlIYK3Yt/Yh316k
wlDf3+QEISaIq2WA0BAqUsWda2s+Rt9gp/DlRE6+oxKTLvEKqnPa9XJNqG+BUkPaxMunPGyWPLFU
AmsO7/2M1jiRy4vtljNu+i5iP2EtJM9KkOaMg+XD7mZYbea8q38WvDOcmb9jn+wUOvpYpG/nPIMS
DNXR4sz4XKt4fTUYNrg03e0Y+oBfu/lzjGcRxE/BBi3sV/ZYn6WNtRl4ZLxHD3uJuiZwo3HzPlKT
6BeWY5y9LMzl30wF94CbHR3HEfsVR4P0WJGe9HQMxdXjaftBrDpYvHKWpgZhuKbBHVeF+1bJYro6
H34bFm8uOgPvqbuYULUZZ6XDk3/t5pzXQz13eb2wRT834nF1Ook/8NgzkWrOAVj2mzr3FQKkeJhv
E/ns8grIx1tGkfMvgE/0jRidPrG0dGSl8n4IdYaR5NKQXlYfuxOSAphOUMFxJL3fjxK2LpN3LECG
jac5rgtvLF+UxQc1kxKSFdNhv+a2Tyi0mrmMWpSl0qCRwt+/UPB4Nd5kGanAjcAXa0OU7X6D1z1E
kpQPjZUfqqGKKwEbm+x3Cof4oPWz8mAXr8HY4a8Pf/c43X9H0dOXNURsn9QtKaHSA+SgkefLMajY
cbjlruBcld+d+3SYt+UFB/padn9uTteiXPp71Xh3DKvPBTWBR0kjRi3hPpgYYTbiEp7w7HJS8TpA
1M8vCA/dQ71EsB9gZ9yv+GEVUx63iZI6GsqXr3VbDfCY4s5ZS30F3cVhtzbUGV5LqPjtyinwH8ML
7NIlG/pBd3U2rU8QdcY8tOxc1JQdZ9fbZNb7+P56Y8qzbZ+sA3xWkOESzX1g1RsTpPQr8WqXCupD
AjZ6muVgT+QhfN/dfeMWhZPVSSL41tN0LkxYwP3ZXS5ODOxixdMUC4NlJq/VF7lCYQz1z0hXnGx/
nX4L/4FpW+NqPAdyJ65/H4Z/v/F8qZXN48gE5hsTNz62+fC2j2dt6alSBdNZ4yqqEY1KQdnZf6ZB
n4I0WxnIE7r+A8FoPMVQEFDNjiux5FbKFEYuF0Zmki1mNUy8FofasXZIazBATIy0QlKSkJz4lli9
fggSEG/hJt840hAFe0WzNUVJJe08mJEM61FXGSNn1kW9PHQ/Dkg18x6V31oHRqLWrY2Bb1JwT7SL
pzKqb6kDsdu93B7CB4TQUevf3eQU4+2QiLf/exn1duTvsEERfYs1peXBvKXh/Pvz9R8LymvaAKtY
EVxaBbgreC9FLOPg9B7Go3Yuv7X79AlfQZybZ0J6S4r6aatuiGKAKdAfMjcwQ98nU8D/EDjAz6Iy
cqRTkkE5gjgrlFlgK2O/Qq8gW3Fj33zFhG36diQwcbp9Xh31t0+Ph+vyGJ/R0kC4T6ht8XLf9A0/
HXxO5FMqszA1xJVM8vmu1Z20kw+1IfBzbD0mIVA6h0OCsTTfjw/k5iBOWqoWAa57bZVsB8A0zuhF
/tnD7eXkuCLKwdoc6YNJ0EQRrCZF9HAGZA5cQ0qbGWZY9ASLlzOR0Tx8x4tLoM307inrjprcqatR
O0kqa6pGOOjOit/p/RqpmjOlVakPcwMLA5y37FEnumGZySNg3a+i2PBJWbM0i/pEqeLgd26Hn/ki
H3Pl8swKdZ9PYsMrQ9TQrIBFJj+D20odSB2uiUOTMtUI/HmUhz0ZnBLrfS6Rvpwx3ITkMITZtxWs
xlnl7II5KKG/eDpvp6fIh9NqOi1sxKYDa9Q9//ngZwtZ9+QFchZ9gyImoluk7LYKQqmZVDGrkSIj
BOg17AFOJbjRXlgsHrGdrObX6DY+9Zyuhx/QVqXG4/YLFK6jj9USRebpmiPr6YReT7SNRXynlbPu
C4Ydno37rH74TX+CnOYjT0jmLB3BnUgVtN5zuFs+DhjixVDQyaSLqTluKXg/ddS+qdTxFJBFVkR6
AVAcm9oZchzAnMQaVm0xt14dyBqmQBhSdgvJ37eWxn6Aj6f8mRjvk2ny1Lj9WFl2Rbq83WiLyBMI
tj0Ohz+687zaKs2W9CkdfXouz79zadzpYzjtQ+9SYV0o4LrWa1svTTmN9sAsojN97mm8CcuTi47c
mUyLeJ6AGNc3JQnNOrXeYNWjSzLpTSIqX93Z1CbbhjQxP2f459GPO49AKcI7wcNX6S9PQsn5obiV
7pqJW6bUFZ+NZlW5GFLf9LaoMg4z2cwMiU5kZVWdZeUdZE/N3qix1TNGcObCSH8D5rUkH8YvYb3B
x1R8mPr/eO/SS+PFNbaUX1X0+DJ65utU+32Nrtysdpzl7l3aoiH5MKzv5nmmIYR/vlKTUNAw9ad9
/aPGWqATs0h2z906xqU7mAycZ9fRyuDSkWaoGnXI8I7XUe7QCeY2KWxM+jg72fJjN0UNwYNm3+ow
z+j1U+/706nDmvUe45YuCBpIADoIsklcKRtznqv2B2DN6rZsCzJj1+qU9rKkaWMZbodvNpUKkRl/
YeWG8NZXB1VuQ9G4R0qrBWYjb5DRUKczZkSjRprJz1mrLPNIBmhCwBmb1Hu0w0iS+jiQOrZIsUAD
+NImXDcGp5Csa5cdpkAhTpEeUN2iD9ntNKruVig69I1Mrtek1wMgXX8CTjFeN+FmzBlDolEPAxBQ
R88vM1ezI4oBojys4JScWJCFzuE6z1n0XRx2ESp0VYwbHGWeswAw7C55zJ1sRl6qrK84oc0g54yG
RsSkyaxn+HrYODvTRV8UstmQGQLDzw5WWaz0uHuZpIUSMdXSTyDPOyU6y7XTM1jl3M8woYpHDMIN
VoFZs1Upc4eVzONqJ6unqHVvzlsQLQcn2EDUOpjUXXjkMKZL94xqYYH+oE/NsBB/OgxteX3naDJr
MxvIafwS9vIh4rkMJ7lI6Qc2wMgLnmQ0oGX58VnGz0oFtre4oCKxH5XTMo4iEAT3ppXVWzYAcBTM
78LnBOl07qRgkZVV1PahS9t0ca4un336h2yCIme++7uqslfhIXvSpRB8bg5x3uQu5B1cgv3aD4LP
FB573kTzQBtmIjKHGaG8QpFv0ea2lqXwwfA7JNcd6ab8x5LCkSlDBWI2koCOFpCu7pU/id2wK/7Z
1txJohdElabUuTB9hn/g2SFuBSsFl7KtI2TPpTtcwIt1MuaG8+uNSvaIUfWLssb6WbqK9QeFyKC8
8fXhaoxdgqf047/eObcfWXBld8H6oGeThNMHEBPnFfI9B/Urpk37QgZlKqTJWguy1hia3q7r6XrT
DgBTMGkllJx6dZdylUDSdG/I0AsrCzwYCXYrAiu3pK410c+fYdWkPJbTp4u9wonUI9oqiaw0dIoT
jVmFzOkMJn+ZOCk+tVIPVqUh6BEVBvm7k4ttbFGC+DgdWRQL+xD9CJNiRQgQ1oFMYvWGV+lZthsF
cyLocc7fPedRNYH+WhmA6PmSHjV4M1Yf2zx+7IY8xWKZ+LI8ZfP7pUEBRzW+vCX9UEoVx+m5h1Xw
7zUPJFC40x2aHNSmBTBi9tfzotG5WDVWhyx8jYsRkk83LQM+mL7yT1h5/SQBTiMgGzJhb/rGH/FH
87xPeOrLg0RykJy80+ArTozKIIOzvXY+mpabvpyifDcWxddFwb+8b5fcJcNCaHOh4nvj5MZHqdBx
6Jx6xlhHNpCKQ0awC6NQxoQ8neEv1AqTmFQQuYNEk/1l3YkYcFRWNQ4TVAOTN64eiJ4drkluhC3G
cjdrABj1Z97XTH8uHPsLPVDhoK/CCYWfxfb3+6Mvp1e0rQ+iMQYV7zDV9PxDWencnHvHzurgpg+j
qEc7av4a1rhXAFEAgSrUn9SL9YEOghKAMdLg5mBbRwRdQ3HMNaI5ppevFyDZ9ym3wiIeYBfxIsJg
i5M2R5cf/fRmME4Xb4ulVCg/Rhom81p/3iTL4vC6wO4VT/4u9pIMP2Iiaak9oU26nB7ju8qqsAes
nMWobhw8JrcMc4rJ3mFybQLQQ3Aq15DMBe9OZKxGHi66W7pVK744ZsfTZgPOv7OdX0lV5/h4JZmg
lnMe+EVMs99bKZoGYh07MQeWNf/uszzIXltyuOro0URt2Ef5T0NqBHzbQICiy/5n/dQ7lB5s+Y1D
o0oWntK1y3TYEVIZKG5oVARA46fP5CIG4y8qINaSdJ/Md9+ANqxLnozI2fHY0ChzA83eaVJbcEc+
xvyqZUTkvT3Xfa9I/K5JYfGHMbL9ABbiOpixxTAf2l+ZLze/8ybK2XC5s0lo+mUteaJ5niUoJLNR
+hV6UioXm7aiHR3KLx9gOUhGnr8brItZxH2l9pr8MRLLYuUeovF9uWGrqVbYWeDpxDJzxOecV/B7
qEGoXvaBthpM5InpRynumJHG6G7SAokOHg83y3y4rUrL/lmWk74pOthNk9BqdfYspXYvt+mj4dZV
C0FFB6sl2C1nwzIe9Kj2uzjXuizAOVAj9RAwtn5sXYMdxAFiBUTtAitoEZ7f93DIFVe9zX2ZE/dC
KsX/tv49nE1lo36bR3EYtctoKXvIq+m2w2dfdPFHioeDbc17cLraF9VNBTbFieqC8netQw+bKImT
UTZUJ/ZOdKHbL6+bxcufUAHS742XDVfrfizm8krR6N9IXGZX3l3kDvPn58n72hG8s8BjFDLMwbeE
mFzRvTqt9INDhUp6QdAlWMZ7TYm1Mw9vlYAj/R7E5oL+rJRUAo3LL10t+7x0JXwhY/9To+R0fTGF
pArfWZte8XJu2UTTMHzquTlncHk4N0NU3pspgJtlIIf/CuWKozlPWB4oPE+w19mYawTpQMf2qBeX
9AjP/8LkHZTR4hd3XkNqQQARt+e+IVn1U5ZwyPdIYdaU/8i1p0uStAMmSCH2WLifhZIIxP6QoMm0
9Lqkmg1YdA8XMHxBFabiUURnnHtVSr4cPysy3N0nuNU2r1c24SwAkMCIoXHUWTdxoUYKR3lFeOhb
ObjBB6vW6V3C1Q4LrdS9SqeuUb5GBs+UHWFnAv0oeLHBZsZ2RNDjEbfAF5APJbIEMdnXx+uh7ctw
Nuz8YVkwbBakhpv2dazPZxfsN5NiYhSUGsrV6sj+ohHggVfmfPCU8V5yQOINDzmgo7EMXG1zH78M
c/xxa4IuKcmQTLmJ08WL3FvOWe5Jj5HtNp+g5AP/QpizfR0U007G5tXVtKisw88IxIg0vIX/CuF6
ZjdG03msX372Q/odnpxBb4r8lzxNtL/F8C87+HEC6mecmfgZCwcmhI5/+dd63y/sQmMu4W7Ynhq1
+gYY4Acn4zeL5rOg8TETvyo9OkKM7n/6gyghVpm9cngaHFXFOiWiv1ROJZ2YP2Ivcph6t95eY7p+
dbjZjLNU0jOmonN+C2IBMObHzD6Mc5t64+up/ne2MgD9CVJ0F4sr+Xb3EwwFnaAXZuyoDnT8K0wW
6oEITEVyS3j9c94EfwlDvvD887Xv8Kr1xak3qiQ+DLKqJsSYXAA1MaMm4x0RXOxAj5AZB1ix0ADv
NkVK2QJgZ23TpfNaywxx9Sn2Bsmbk9vv4xosuOHhG09ISzMdg7lOq5xCFFif/cD6Op1fOv6+JcM7
B6XYqr+dX+bIN+R6Tlfd8W1TYzKCWBr4ddB1rt9tbzpT5z2723E/lQUey2RE6SeD2WwwKaBazoUh
R825YCcsTS+KuO94VxObWFKk9uMcEZutYRK/6yOtRd6lX7weAhMVhh03V3WrVfadkZJq9De+TUZf
J3P6ChzcacCQe21NFNSHT4owERPQ1HNo54GG3FbUahgD3DB8eqZ8qYlfeY1S7JjDwaIVauOOzDF+
6T4506jKNKGPIEM6m1F/8b7yrliI1frMsdL0yyYq9eBhp7GfEWdqE9+AxOwiVlWURnKQHnu1c9mx
KEwLcTSn71VFfUkzKCMveQnZkvsHJhptGpTpfltepaUo9qfnCwFP5RDHEoo/RgrEm2xmmogRmUt0
YIZife7AHePLAR60W3nQfM2VbzlmXXHsT6i7E2t8m3QpVnTRBq5cPzabXqTu1nqK3R7vTEfzu2iV
yTyyFqIhPFm+Hj9qaY0w055Aml7DJ2KLwXD/ttQN0TxUqKPwM3nym9DNNeid+VbTHsz/zu9YIWp+
eDMC7bh7PMBi8a2FmMFD5ivsmc8I0WmKtcUMo4b7BK7WO1c/jGXYRwIv/Gq2scdXEczjgBaAdqDr
whrK6iEfSdyf/tGrGWSSyOBlhkfw+JAXnoraXRSyG+TvzS7q9cgM/dp1vGdTRNzeDR+930u5r+nY
qUPwJwIHTeessyuTTUiRgGTidE7lTrOvIic9SWcBxG9TNqw3w4roNJ+NTTFSYcDGKIRoD8hoQzCr
XNDYSaeQ+CJQLM6weQQPijXbqy2KwIAhCIoVS7uhw2VNjZmEbNjXu9QVn+g73SHT+XrPCwbGb4Bm
p0nRJoNHPhb1IDAXm+R1ajc3xUnXNBLxtAOKD9rBwxC7facm8+DYkvB54DW61sSpzWIy2GgAi6fb
33zXmGgsBlEagOJw84D7GM+qRqFKJQgNmp/IOklBQYXqJ3asElEtOhhIWf0fmGdbCeXjLvGfeMMK
IRE+1s2CD5h4XxelAMEbBDD3hk39T1FIciIkCNA83I/dA3XiDcg3Ol+OlcvXGTDAgOkjLqHbPZZI
MvmIkaovVQ7y+OEeX7vwIhbX1THFvw+8AWXGVXSR0XW/6OipWMp7ABaDUWAc1psKADNZAFt3uks+
q5HeSRRGD+ShwFdPoRsHD1Mwah/smw4Tc89Ivy/qetLMEhxDCwwC+70h1Z0sFsxfiS+1gA84Td9F
yryWZnV7IiMpgjYMOnch3+LGKg+sUtumHh2JmKeaAcj/sAjfSJ/9XG0qKleLqtm6kMmMM2lTyxQy
PX2fIaDai8la5O5J4lpmgusoQIbranaEEYje0oLpaGsRTMpCSlKgsK3h2X8lbNKoWP3yBxgL5lou
8Ip/JwKGH4TeeLe7gCJYDMVvNveRPYP5Jdm4CPY+KYfrStA+foCZOTZmdCHsj8pRiln1MXvwugjX
6sVi9gUxbSXG7q6cHFS2ZmQx/dmYq08hYV9ew3VJiMkYQEvy2dqG+anezbLRlRv+smG+mQ/cqLYV
HMuofl8Tvok8safTcSLJ0ko336/fx8jSf1ITZt4DlnYiFSdjiLTa5WdSECThZQJUJCHBKhNPfame
B/3hTnZKhdWFlTX8Cio+F+/PrIttqMM3WBRYrLy6la2oRyFvX3Z1C2lw7pbuwBEc7ujzgCE5hor2
7YUcJX17B2pu3Ydt7o8vYD6CYn9WQBJ6b3SJKwxEWE1W364oStt4U5MkYdd6u2ZhRweGJlDjNpzU
nVaHFQYO6H6xszZ87u62nGagtnZqrA6Yy4FlGlDER7iWPFhSAOKLWYYTs9OC6WvLLjUs9szvbYx7
A+uVViGLS4I7I0O3giSPz/xqrsrOWLJJ8sJT45YQSj0zKq+5vEe0Teo9uDDVpWOU8yTvV9qgCNZK
+eXPdPgFORi0fqZzSy9jU3d42os7rTfgshoqcYir8fMzb035UMqhGGbsUqe/ImyMwM19mUtqEPx4
Y256HLL4qHZCWosBkpBDGDD12L8Fgx3HUdusajuSqxgpB1GlP6MKp05lPs9ubYV7KpHnj70heFyq
S8ZjqL5qEt1aa1d5USex9dM7ovoXNb1zLdE2/uUxPpHt+oMRWVdJiJ3uG/8hfDhBE0H7lPuoZpbI
0WCzeEhMN75RxysHCHvCyYHaDgzQKnOommnpKjNyaveXbZ2Sk4M73Pvl3A12s2vhNhszdhQq9HZM
+tgXgnbTpdCXRWL/13wyJ6WOlCcLG/N1rH0GesKreK3Rf133WNqmKP0auIxvolpaGz2Yo/+syyLI
9wMy4Qq3JfktnmRlSHjrk6ww8FihMYE1T3Q6Y9FFVFMxXc4IV3xffVCWNp1E4BJGTqGn09kQffX5
okzNhLrR8wDGo3Hjj/dhmX6PSyPIG8FzTwql9fi54qzm/1Cs9ELUTVwvqarxwxWL7lZqjin5j9P2
aZ2+P3QiPNowWdQ9mLCazvwtUz31AHpj2g097zGc94PTY4g3B8XQZjv9hl8xnfaPpx6v8x1XAL3j
dj1n1FC0rFBLrQj9/SjONhtVqwN98uMrRXKcoRv33Frq39CTuxmvmu7oYrdpf/8ct6LIxZluWm3p
wHEiy8J0Tg5O6GU2VoeyvortJZvoksAcCVzDtrdzkBn7atcHkEju2AJbo4uAamBJyr/epbWY9Vpe
eUkxFY/jueKQGTHnVaYXw4PKGB5omff0jw1PJQCpBBvfrBE9NCURpNmIR19iZQzutMNguWNy22BR
loKQOwwflaecS0Ab7Kbgk1HnFO3AmXlBGarp73J3QLcMincg3JQmq8PKbWL11wApskxfp48jU6z3
j4+9Qm3rtbV8dewn3VXisrqozNQ4Fel6QemhgskoZvF/tEFjnyyzbUAveQvnASNTMpA3nZoUE2s5
XjbJ56qdYaMvzYlWWUSx+3OVac51HXy8QSFHj6Aaf4oNaZGS57zRoitcSa0rrtGJJ+AV6gHxhyBy
oy+s/ejXeDiQEp5TgvewZlid6d8tyjyQRdvMXGlvmPtzCRdF0WeE5CUISK82d79TPjdPWP9ay/st
IHRzHr0TpDS0mCMZ4q81TVgV+H6W5O5SXUtv8aeV0KGY4z5aEMq98WvKjXl0AWLkIn8CV2tZXkEI
Pjjp3QG/DGd+/0kEgAGxiCz5RaRvqy+3uTaA3Rzt7RXfmYI5+TR/+Rdt0rzlabRzdWqheBirO4Qw
oNbQEEw20eIYPyqwz4UVf87Kkn0OOZljyDYLDn+zYfHskw/BRqrOYlNmeA2/JqGJYoMNGINRxkQ/
5nSu4iShT6BtABLNlujMeGP69vPAwBvDtpiWWP75LEsB9InNnKcjOBb+8TnsRvWvWQ1N1i5Z/Wi/
/Oz71RnI1yRloBQdSKi5ndZxA8JmuHXul0uTjS/sr0C3h7GNvpQvJUb9gNJg3wIt4heAbvCB96u7
VCx3/lggfVrmW0n48PpP56+B+7XAvhZ8IvU08pJYHqVxkVUvd9dp35MAG3jKl3dFvhLv7WGXdyaN
w2pLpiylRbFO9x1hw9sRQ0I00U5/8JLgWL3bZfM/oicfZetOOK6htJjQ58LRlCgRGtPo7T5DJPZR
bxSlxOe9rbFc3OMKn/bafcdQCNpmZ8oCwEqR/mhsJvxt/9y3G5LWFMqlLqUDGjNUFMZQ8o1wQbAG
FNg3C7UKog+vlsVemVtK7qizze7LOjIF6TCXaOXOcSwFbTJh278SYUqNZb/AO27o4VFUi9dsQHCz
zuyej1D3aMYufMuhuz2mHWK90UD6aP8pEQE44a5ARLhv9BuIogh1ZfuXwO+g8aBLKFxiMhedHi5m
L67kgPJHkkFWSoSsFcfOhh29U62+OTwi+/aQfNeP3dL86DND6nSf5Kj2bR4ZxX89o/fduugeTuA4
vcAm4obQIeBTtlvKFBopO6i6N6t+zkA3ixCpYsbr62WNPLw9jF1iIozogQXuPjY1OzfkSMqQ1DTa
G2yvIMlUCAewJGm09Ien8gPAWhAbRP0dEO0mU0P5XMriF/6V1Q3CykRJCQcFrHQkAdd6jPDGoEcQ
2N7c/iJalt+veBVL8FCXugucq/K6I7JxISUp8J7+zlCtXQkziIIQdWxF7STXfMln9I+IHrQxm1hC
PRveJBF/49UPcnynvOWT6Lh+OPBwbnPhd3wzmNEyo2qFERYfAlEeTrtA+oUANu1a4UI24yaj59ZA
5GARL1/qMpmiqzeJClLF3L4FpUxgX4Jdj+jy/9ZdHq7feoOqhw2TAkd0WnaPrJwzwn/xbnMFC5GS
L4HOYaNBOCudi9O7GIiizwC2vrusNxlgmJXgP1EaLoAMTR2e5gZML5crJWUCuKQSlQwJX8crRMK4
AKFaz4XeEbMrSmieYsUeQg9iJjWEVL7ehwWAwqztMeB9zgrZvP1Z33IbZkdzlKDYttnm6OIvQX09
3avxh9WF0oZoGomKwS3SBPIQ0+Oc6wrt3YAyoGffd42V0NkTRMBr4VxvZ5I1r3BlYcdtLt6fV8dz
2bduSwAlkvaIg95rwAfoJUS6WKxShj1CypzJyxEIYC302A3Y2GLwk3v9QuBRLra3qZOMUoztKniX
0ZN4P+s9uW33SZ8IG/GdfbCuAd/C13z/2Yt9u+u7k3tNJxt2TbEvAwqqy9N9TR76FjNV8FUcemQ3
KuEXPs7XEhMyw6+X2oualPsKew9zej7rjME4GWAMoOLXh9CmgeWJ45aVzp0GxiGEIF5xrbMkTA07
B7DOR7wn78mAAhBJnuIAbt7mlM0tKAMdljRrchWEk2cSogGGsbUE9qSV/6BYqmz9KlodeWDSsvpg
i+BfHjD7lz3ABiOauqvFUsyAzWe/Swls098WycKo4QxfiotpFWpgwODlc1iXfsdYxqbdhxAmHOHS
tYxtQZdGfY3RBV5q5MqaTu/pYu+gx0TaIM8FZo2WN8eVdH3qD11MamzpBaM77m7gRYflHXXK7sYi
O95tYhRn5QyiCmIVTDqMQfuYAXj57Gw3Vgr09PTFIDjxSGfd/ebRszo8yk2CWQSTR/i36rLz+xDt
8tGDXF2RlWwiZe5QbKzf5EoadCCTpIzyJLohvUxfYY/pIxQeeO6bE6awepmtQcD6lFo680Bd10Ay
03eMDX19cUI0RnMHMamjuCSpYK3j71Vbj0MyLj6Rgdwoxp3Dr1JXKmwaPy1n2iuEKXvAInxKeNKv
m139FxYKqlPfIyyvbpXfAW4vbRKnKeQ98t5vs/t1dOE1LKwr1hZS75fUYefr8KNbzFUgnQ3DrfWH
/YzhY1AD9aZ1fwlbwepHXrPhdhFqouahxhxxk8pl9+W9O0GGHVjigiKjv6lfYVP6celjEXI38PxA
c3TENA9tBgLIlNbU4JrJzAZIvtOtM2Qo6m3NORSQ8nKS9pEBPsdsmiCNL5+uAzKL1jpi6utNOOgq
QehEtjRKDww3eJGtKzNAlXOFNaU4qXSr4FImdKxtvmgRkdz/h6QzW1IU28LwExEByOQtM4izpsON
kQ6JCA7MwtP3R3XU6VNdnVmmAnvvtf5ptT/c6dSiPQDA+rzt79NcJGPTG6j2Uma4PY9IaSN08MXG
4mKYyUJjb6UU1czs719NSdZHRr2QQr+seu/V+aMuMLTgQYRGYYqV52nzXfK0ZFeytLH3e7o01oVB
Ih+nrTz6LbRu0U7vfIRPjJkP5NoycNx4BwZGWTsGVZ/mo7DjE1kRDvTL7cnUF8QrA11wIodVXw2k
m3o/rLhOY8Y3sNPiKT4FTEG2xnBRN3khPld8vtTilokF1W0zTPH+1q4MTgC/hXhjQ5lEvUMb/Q+C
GgQ4rmSfUY4PWhpFsd3Nee4OxWoyFINaeBwEnPOA93DgJrYmVDHFYLy9abYRRVHT/ZuzQU8Glu5Q
WjS3O9PDCDLyTnMGhrWLC5T8gZK4oqz+gnxCk1/Euec4fFTdO8Cs994iJcLE8i5mxJCsXQzW1rmO
qdirG2LUK++eKwFnnoZAGy5OftLxZszIWdaD96BkMh5HGzhwhYp8FPGIPbcU7QLnPBrsQY1VRPTR
CLqGkxcuc8NFIeGFKeGw5UhJW4cIzt4rbSJI73j/jbV3omy804Rh+tl4l36mH6NkAWidHByGAr2g
lO000qfPPdfCDOYIZa3cG0hvjKAIRo4fAmlNewp/zds2sz0QWsvR7LV/z1+0QceEiZ24Z+fjM9vT
20K+ckzv0xcEIhU8/QssoMeet4f5gh2FphtP3gz9ntRi2Bx+Tla9+yNvKR24bQq0MeW3WFj3qZ+6
W55lfDwrDXf+PyhUgFRdUhVi8vg4HKtvTm4sMwYB73sgF4NHFxd2INntakMlVk2y0suP0g75OCOD
zc38nlHm5daoModli2jgxEScKePf8UZM65Sup2T5/Suw8WnlSLVoE1bV5D6wqV59Kw7VML8OnOzY
07KistFz4OPVZ9It+mWUMPGIKpe0vXz8a4ynahK0kg0BodkibOuIBauAP7oVfPrHfCXzurIJSRyv
Rkptxkl0/xtnDor12vy03EFGmgNbGPMvOaVjRFPGXJt3+9ouI1CDkZVToq3iKyN6iqc96sB8v39Q
Jl30+0Wawa/sl7jo0bIKL/GULhZYm43U0gvrJq6lJXAaD6z1C6u1HVRLrHTJ1JBpqIyMKhEAmJFy
8SxOD/O3APY4gEfpy6IPopzJk0/7oFy6/ddKHpF+VMVNAtJRmH34ZpPBH4AeDaWi7J8imfWY2eK0
uWo/gPXxmXba0i/PnzfBrF/aunLwdmA3BjJhnvjLS3U7FZDnnzIq3j0S+vsmAzPZjEnLgnxfSKYI
aLx9Tsez02IEkS0EmWiKJFrburYkBpFpL/RvZwHgYaj+ph12fNoLIARaFtaNkltNhLNB/kFRtqmn
KNBN1QeRAvfPrgyQMWHyG9so0TsAtRFUqjl0EogBAZaRmrEyvOQ0mN9sXr2e5WGx/rSuSBfyTxDD
WsNKgDcxahp3VXAeeM/9DrppIJtm6WE2+/7Bh01hP5l/w9a2yjGS3DYJDxXPzor8xg1wGOOMsmrW
s3HOLiN4SXP8W7L7TXlo+ofV+Oh/+M4n2lhmNWoBqfX9MHN4BPAscRwIRIbQRFi9OmVPfcBXUjSu
v28ATyC7OLU3ZesMM9xUheYkuOf2C3NbaWp1dM7DTdyzF8m4A0fv+XSKQQHE9+V0UMmm/AN1AziE
1Ld10X8nJv4xyVcHVFWC0XWl80PGOk7Li8hvfa42wxSRrJ2psjPyS2su7M/oVdAUHNPjKZ28IGPX
xt03DMT9QxS2BNYMzNlg8wo/gPBGqOSOAbNhpZq3/gP73++xWzogSa+ljh51AoPemr5othj92plf
bdfLGJKEMb9UaxSNVnJyjWzTa+hgww9mDoz2AY5qginDftpefyVmbn4H+U2RhVrpS2IgPCiWX2xA
aKrCrf7T4zSy9dudU/NfdB0Y2TZODn8xjHVuXvMzmWWNc/fGVRZoxeTkvEbrsbLImumY17DGG/hU
Rd/U3Br95Q7G2eHXkYTiDXXegJwMckT0VfrTb2AW7O7JzhM7QCtKOKjbBj6CTbTXwadUcz/aT3u7
j6YFeggKDYAUl6SOO1AGYAWP75BJLbjX6xB51K3X2m49WEOvGpYD6616g+MGyUC9W68RIgp+N8lu
rVkAyd8q2aXFTudyCRO4FhlbmG7GB4LF1VszrRCpC6o9QlK57sxuAlHI5FsEhES4+MtqOlIGKv0v
28IfCptRIM8YvM4ZTFoAd1UOCxirIYMFswOoxZEuunZeEUpjGLMqxvSSUM5/1iLqYxszy3hNhzns
qRzvxl9/QnJlNphRmfUkgfxVdKNYhXd9jvG8pNR278jux2S0sdGr1M5UevoreMzJX/vku0o0GzGq
UTZphDhit8h/8pXURTKcoro8vckhszhDxyK2aMN51GQs2Q1u/A5KXd0W4mpcIzH2oVJOX2JXg5Nm
KSCH8vbJ2q+sN87G2DLiUOrP2gJJWS0HQIjP3nmhSy6jEfD+kjQ+/e0Lr0BLZ9WVwSgN2vZ0ETck
jFnayDN011DmUrNp5+y4WT9/3a0x3o+KqnKNGDmvgKQ7w48BHc/wYyl4Jtl3zOrou3AUh2o665T5
qfC+PemwbLIxImhoDsXU4R9QydbASHTZwjBfb/T2aDM/I7fBFN9bCoj1vi4cJKvfxleAakipbJHT
BDrh2l1UPRdvET+2XaWz7ztSJEtXbJ76gurg4T/H6/zptZotT7qRnS21t51k03aX+ejP1VD2IT95
9y8vOb+fWLB2UgwJZdNFF9R9H/a+KYoRPGBSPRUl56XaMqm14CpKJBJn904RXLBAlT3twiAghNSt
nfdcKdbi1xkHb1usUKx5tKTqDS1CwfB1VOGx7CQsv/fmfXJAA9MzUVlYXMhWkL1P5fb6XlasLEVc
5eksPnX2yZwH7AeHNaGRlDTUxN+1lq6ZbYaMHTwyI+MwKHK7HU8qttZeWUCly7KfJT8ZXakY4gJ7
YtFo5VCnpc4nY4JXCmvULF4f36AfogwcSlF9HGhSgNATh0yPkOMOV7AuIrEzpQ/4SdhCUkDRINIn
Xa6YpNQErCHK6lOgyw64GbhDv+Z6dTsAhJVCl9rahuI2pPjQVZf2CLMnXGSmnStJM0vdHZHGRHQw
3YM5rp1EOYJKxfK2aZfF3dfuB1CEjBr0QEckfBYfdd1BTvBxhUU5ntFEcTly5Sj3ZxVrS/D6blAM
5CObiWmZat87W2+DZOQou/gdcPM/iv0Q3AI/5Mn/cMNU1eIPn3GIgRCIsUffuhR1AloHFQwE48et
kQY6SknDxviM4u+TbV/aistADnMDqDHWzppmv5jJNopq3X5JPyjw0SZngn+6H8D2kPPK4ipjHSi2
MgpIHwYzgdjFH7wUoqvMVLcN5v1XRAxA4S5zf5mfr0tb9Cb7BsqO1j58XFRqRZzWDpiSuuCZq8+j
DXejWZAyMm4WHRiaU/5RyVYqqNWZdEPhkKIsP7/2+ZMTmDBHu4K7BVgZmdSoRCbXO2kOKt0dJSIX
HtsMJthvQ47YPvqEKMVZFLPUBirUD4qGR7tn8zfvVDTIiX9pziiz1u36xNaNkokE6tbSaVM8cZA7
YZE80TSbpCjet0CMQ3W8klcPKgD7HXRjJr2jAYGpImVxgo5YVy2wyXxyp5Xe6eyW9K2B9PcoLHJR
CLX1XtOvV0dNaACJlKExf167iXStd5/jaNGG6BsgZDE7Aw+xky06byyZD9SC1F3Rk448BIVWQykQ
Xu6LaznkS2Q8LRgva/O+kfshqFNZ9J7CJ5g8Fs/OilnLa9hgNpppT4PgZYj++PJj/p4N/PQy8SW/
ODOUjd152UTN5amb3z24bVhNiJLCdjuUFuMdulUNP9YP7YZEE/i07e/lEb1nT67OQvwj9kFZjlFP
tpTC6++if7tc8jEnIW6ufbuioPrMwXeSFTANp4BbMHNtklO1FohIqujO+KyFwi6JpoqAazQJKMOo
1V/zu2CmpyHhG0B6x+FqOFSsTzANm/1n1n4dXjXP/G4m7Z6yqxoMzKgu+QqGpDiTAnkBpIIGXdGD
eJjgDNgxIHT/Rdu7vo/8DCRANIUzolTcx8gIavSeb7s3iJDkcXDoY6ArveaCu8qXBTg2LnAVllvx
irGZMRtHMbFIYgcZI8qA9yjMEWyi21OQv5iwPzN1DX3gJhozY6S96Nw/jjoK7tXTLhGFZLPn3b8L
iG8APO2ksgkNVRnofQfIS13cVBoDFiXrgwWNw/bjE7uaZmfmD1hY8BIsj2IoYx4b06SGYhqOP9Oe
djbzH0+3k7ysIwTHgDbtI64CZAq6AsURPtNC3+rzZkNVKf+w74Gvgf/7+hpW2kGvI5ybqBzkNrkE
mtxvSmQ+QxiqfCs1c1w63R3/j/WKRpMPl1j843waC5Rdo8pWpup+ZAOp5Ev0VuvnRDhIN5Gd2btH
b0IROtUWFDBmxivNqEGNkt7M1TfJ34jHAhUq1QUq1HglTPSrfIQRgB5sgNBVKaoOj8dEyz31IIrY
Qlo6Tz7rtBMIeEZ81n22yVT/kiL/I8ukqwcdE9BUbiW6OgUImiFpvrQyDtlr/yU2HnoVeE+236sR
SerON91UMud2gLmVKpsyGWU13pzioD6nRmyx4z8QSr4cabyVPx3Kh0Um29pSW373euo2lRdztNQb
EYBbqgiYwjFaMDkVYTGEZixtkOqooyEwW+0mIGwgnEnvf/P9Axic7duvcM2g8omo4frA8IDeG7wt
wCWSDeGGzrljRuTXYmMRHcn/Ui6/7WfL5TKVnohe5NJ2HuYz9AGPQ/2TOhp5Vw9E9+7zpvbw8lZ3
HFWOzLFX+li6UFOREfF+2jXAwYke3ky+sEsSOEgexLP8a4/6GfO0R14D7eh1RGp8gnaVVVa9an8A
dVPobLZpyDn1LARxbJPOuiNCio33EQlXDdJ0GFajLMHp2XiES1bactguUaY6VA45YhunWfBB2ZQY
dwvYLLKwOaCG9SkzZOZFyCutZ2l+NY91yfGoC1778RgAQF1Eiy5OqWHjdtuPPT4Ku+94HcN/MJop
dsBSE2DwIkjrlSrbz9GhQaQNWok1ER094gLuAbOtUMtItHqsQbSbCeAMj0p54/h//ujtmlQddd60
ngxLUbrF3S7c+5JUgJfDFZ7EIDbDQ4CyRbp7seQL+LRg7jJhLlMRcG9it/xCeG0EbZWxI4u2nIQ0
Efygz4ZNYY6uvbBVtOocfpIlnCW3RFXDLr6gEgdIkRVbOpnfkU1BD9342NzlmTxylb8aIkeEDLOq
nT4BKBpFaViQT76mmrkrlgz5i395raReM3Lkn6ox4+JCXVhRHLysclej8O7Dx5Ggi6iXGUopHWhl
gKXcdkmHBcc7VXbUVjUJD5yWUCo4Bwqfu/2kVd09DbM8S8EYc4CAXu83mUEGQ+2taPko78ZXjjLi
3X6b1uVtxlPpqM905tz/EXvLqoshwzbPZQol+A1pnos56xD++VxjrmZp/4Fa9Gg7QxZpBrMdNsE7
rHbp6faCrzgkdA/ngviQjTRi2GD1CsXTiiMNOBMzp8ZtgxaDRgB2UlBWVhOtYWwEyldK9iY4teHj
CxxpAHfOTh80e/eQ1KAv+XgbPZ8YiKk6bQvAAg6gw6xKjiRDxlhx6qCQ/JDPvLiTvHSyPooHxP1p
LzIgWGG/flG3lBKC9l8D3KDwpK0E5VnVi/Q9nDpZPjfy653Jh6J9n38mD6xAi1KjUrZGCKE33ctu
BKxGVs82JDnsaml8zdDY6uzyugME02JupFlKbrjEM/2IfTux8z1AkwgyUi5fG+KAqPQSAAnBfkEc
hCxHcZpS4GwrGHtUYo48jqgC64rd7zHvFGwV5mjX0Nu3Vq3Msjm0Qunx5zT1xvSY0BYsuB6Wscsp
bFH6K276tOjgpZ9y5IiVMzIsuQxKzalhAyRfAYljzKzhV7I3qi6nu/P5ZbwV9dZUNALN8HScXAuF
bAgCnx+AP3fENoAuYFXLJ2obbV6QDQRNZPwKTxtYvR3PCw6BwklbSzyALL+5mnr0qNB1re7kVXbX
Xglgz1tccPpSPvnt4R0RZZ1Tyy9VGCNQaOyhB9JHatXyQKOHUaLSyUmCCz89scYOCp90uhomBJir
Drt29TS9RjV3T8yY6D2jwx3q3coj/L7oL/feDjSw48tkhVgtfKh5W2027p4lN+j28tUZl2HqBCC+
NZ2wDz2FQAfRh8K3Jt79YXmHzo55WtGTH8qI9W4+GAY84viD0rHb1lsAfN7nX6gMtC8A1R5EFccc
8iYjWniSOkQQIY5ba6gFFlTRKELAqOfqpKImJLnlTm1N+goc+5l5zha6FNBmdT7kU1D+ktHC9jiT
9vtzizBgMFkgSOm8d2qT1TvInxrAyt3l9bfzdOfmMbaXZQXNDPRG2YHDszI3yQT17hgOf3rMf+Du
p6fjFOWDxCg8kN9VhcAdIoJDarUqTlYnBN90P3Zu7EyTt7URty+brZ1ffLS7u1KCW/LaDpfns7vh
s8zuA5+xwO34muSpSyCBKIDG60B6pmICG82c8K+6kSLtIJl1mr/d6euiBos3uwiNbW8gBipmv5XV
H1vyLzUCdtto9gyijnM3QI+U297OqM2L8TK9yHF6Ri5tkT8sl8kZpwC8KHUfFB/4jjGZ9b9wKYbV
2dtRijPfMIV2CxnUd6COpa0O+CEmgMyKGDDoecFmM/jiZCbOYOLkdrjgBGThxp654y0mDBjEPH2J
yF+H2+C8wPc/I6sTfP25YgZ4FuYZzsQnGVcnVK2nzyIFsMphAyYAeD08ANtRP/KpvJHbisw2RuzX
o8FMwvRWt9BlgkWGijZE28OFk5JgfdddbM2PWjgmcoykLDRaSedQ+E1+IM0BYUXvjvwVXDblJ1Nv
cHh1DlMVn7DHzhPnJxW2irEErBK2dyP+IBiHH1kl1iLCvv/6SWFxdGvxBWAYNFLyZtEAw0OCYcqT
oDedBWh95GlRsDjxGPM032I9ooyFpIDcLk2U9ozp0fmeHfeYrJM5c8m5vEA+1hm4+4xmlkGZqZWE
FI+ZHaygeGdQV7nLrIFTtED7RKTCwonEkfV9OicBb4NYI8IuftUt3R/uYjUorNxFHPFhuIp5qOmT
O2f34JPiaKjm1fwEcogzr53ckVjtyVcaTKUpszkZBr/OLSAplnvtAJVBZixEDoWASzk9G7dB1666
YLl7+Or9dC/MmUGjWzmVIEh7Uzrv94yxo2CvQYoUIePgf/7JHSWKTdrZC18l6TapazgNbsHWGpmq
Pk+KySih3hlkJMPeohFnibLJkVfXuJ7dt5xdE3XzhNa1mK1B+ckDYYqiLRAqY4oI72hxoWGsWmN8
w+SdoQUhEgwKgPybMGsnIIezp8YLM1yUH3jtk8Xyr52QtV9af6mdIDdiGaKTsfHtxFwj0dTOreL3
eJ7N5M4PeyIz2UKfhF0AMFlMZUg3t93hXhkAfZ+uYi09bETg+ckexhVVKCxi+5Hz2+POJPa8x7Bt
KTuCddrpOhft6muueQW0GsOQafio3JeCezJDTr778+/OywplZkma6WLGkOW3+1rCb7Xm3QOk00Fe
3o9Q8EXv/UeLgqJ6sKapQxcK3Uk9quHgAJsAQLCxRTYuJNr+aSIYu5568+dfXOM/RTkKblYWtjLs
43sRSmh4gb6aQsVa3WOZ7uITzpihrJXW74kah8WtW3MZ9FtGm9dMgazed5QxAbXcWKdZuKJPkyc5
SD5JByM/vvt0U5KMxpHAZzMOS54d1hbP+NdPnBvG7stwALytAiyfNgWTIwAscNiOKj0OB+ISpfft
QUbCBfzMEnY6JHGEl84Bsk8orMeTZlEtnr7280Z0HNIBR8lE4KUCKgO1MXWXnvCHWqFc5TAjlA3+
NwDyGlhGNJ6b3gVOcUYk+jwSUsROHiJEiDraopY88ypsTGH2JAnGrXZy59376OG9z3pL12p1TIXd
fZbXekKEPg8e0ZBEuFmlrzm4gCE8FaTS7lHG6NHYP40LYvLkOe68dgCGZDx8KNXMfrirw0QZ0Hbk
zgwtI26iCJBboU5F+c9ArQjOSdh/eK9gH3xdC5GSv2eEMtGvYrdEmbcS9nEPxsc3y39gD7z6T7Ia
jPkv1cmxy/au+Kfv49VHHiwCMeAvuWKax9ugDVG8xkWwj957EG7HBMqz9i8Z7RnxQYNbFXvqC5q5
d190R0MimeSyBi3aarRavKMq4vVDXlgL3U1CemtwVM3r9TQb/D//Yh8y64u86ldfl8jKQEzQeGAC
G1z4zwmVt+FgTNx1QxQJK4IEM76g2q1Z+w+PknYI64x/Tr/DJmIs27AjFn7JcrX0jRSQTBmUL1+3
Zf4e5ig9UqZ3SH02nZHVhqetuBz73wFfUW3dBqpSZohcIC5ilziRgPRqLGek6xlzbLfDghYCkl6o
WjqGXya27Ieivfb9P9Qww6QZ1jtoj/dDpB+/Sqbg4slBC/hP/DU48ARbXYyDxK6mA6+Dptfgp2WW
zecmc08Phuyu2qncPe5Hzs8U6eBrrp+RPZPvNNFu6oRc3ADdvaBzJ46rsXV35+9QINNiwA64xiA0
zouV8fYAMe7IOlwo542xfYTpnNx8OBuurDz54Pwu2D5+h/SY+4p8oTrYklw43JIhcBD8PULOhn4S
ImE5CACjeIZFWCUh88vRiLODx5b7RvIhu8gnKv+4g5cxW76W+gAwgFj8rZJj9O/rNkCin6gLK6AA
E/lOi/fQEybVQZ518C3AmJyT9Mqgi6CdG+Fj5meGp2CmEUy+QZk9vHyCYN8GykONwf9r0/pPNfs5
8TUR3ZrHYWUsAYJ4M5csev/RDXcnp2WsC6BLI9mPSPb6NYo8hgAMKY7SXuFLcucbR+Sg4rJdwsYD
/u8rvoBWUMgDY8qX22GIco00D0bGSTrOX1SmIDwSwuci/FwKUNjEGSFfHLJbksoUNjxqgDoOe7Hm
FDrvwVQ/ZIIas9PqtUXsZGdTpvohCRz7uW84g+8W49VkEMfBk7W+jl+XvzSsAW7XCyUfbS4KPSqZ
4ex4Ust5macHNGo95g5fNA6qNFGpjePwNAo4cKDUvujYDRMOR/0uZdlRCan+/KqAcnXUMnOeoivM
NQd/ZHluDKfr7aJd3pvNnZQVPXwKFnJYDr7Kiq/F8anOQdulLnyNo9gVmZYxFakJOQml84mSQ1WI
GbY0ISRp/XR+f2xQe0G1pNNPtxs9bKUGI0eck6dLuKwPPKRbnyuP+Ytqayone6C8K+b4OOOGRo/m
ZsFm8UIdW2xER4ZzuxMrz5FipThYVuixx7CWb0YLkcebLSD0JVeNmEtUXLMNXAHT2ozM65irVIYf
YxuPZ0JNkce+bEwT6GfVNUi3wsnwizKZKUdVABAvOtpCum+E0jTKOakNcGtxNqEv0PSI9WOAnE0I
w6lvmeKnQy/+7w1Vi3JKwEyPEATLWG4BcGRsHr3X+60ejUCNMGJ/2RwzFtbYAoWMNRc0Ix0xznAp
1B4shVFi9HU63CfapPv8tFSM7/dPPBOQoF5ySA6uL5UR8xFzG+yUJx/481Zar/H2H+B9ynZNaRcH
AYuLgEnEge/h3anlFBy8q+0Uft9+0+L1M2o6ubXL32YjjzyRU/ZoHMppTcCK5j5lj4Maegz4Vr9U
LUPLqIyqA9URxSt5eIbXTuPO4z6KuKzYOuIZR4ruvxXzlEM5Dew9UYdIImtcETwIP3h15Nvrqr4o
ba2890YXCi2459yh8n0w4VGyBoiHoHzw9Kdhs2nohc/NkCEkaytf4a4k8A7XJYIK7lXKUN7TAvKJ
pCf0S5OiA2veqt+ZljkxwtuxsEzYPjoWgKwuv3XQYMKiMrF7MsJrZA2I8wIqR+4+DQdbAoyCwAPI
P1QVV+J3vhv93Gy+XEASOJ5cCtKBAObqt9PhMvPR+moWaCJ4dKqYn2oijIL4SPeBMAmURSMO4Wgs
MOp33+DOsp4VMQdnv4+Zw/krAKXSefK/fS4GGbL7h//+eV0VcCeNwK/gxI+4vSbxyHoKJlD5CNTv
3L8D/hUBQ4oVQvWK0+bJDHiyHjg8ydcmAsGOGUcvuTr7KpWHQEZP8Hr774/7TVzjSq9llJ6w/aBb
KsimtwzBe93nosRRdf0ULuppjcfzM8gAW+b0PXTvfp/dF/WQzTHAh+WSeEG0G8K+bbHaqd+L+kSP
5xvoHWKbNyuAuxOgCf4fb0eiVYmkVlnVM4BXEK8vBS+WbdA5cqMn7bEikhD4CpVaG0q6y3t9N36R
TrX39vRyx78EizSavRuvmN+tQLEdDHCeb+O2+VZFkfW2XIRoycMW1PDzz5b3eAeiEakYvfDVLZp4
SyKitkSiCd+Ra9bYQiM+IG/vo/b7Xj74y/C2uYMYUI9ePOy6+QHHG0Oimi/Fp7VMU1vmiJWdZ0j+
P5cTFx8bAI7rI8GIZGGcbMH6nOUAF8p3wgNG3erujxyY4HXuaE9K1x3cHyCbZTfkPHXOHEYPVRHp
WZ9oqKaKPSfSpbnEv8iFhfmdKJvNIKBz58fHxp2aIA1DKGGpO1llpuDXJ19eVJPqjHUyGBKY4rCG
wUHSCVhj2AuvcrwF6A36Rs59kI43dNS8oIUkRyF80y3nFhFX23rFvDw6yFkJ9krcCy5BHedVG1bu
aSovJ0RYs0nalfXnT76Lvc0Qy9hZBS5eJfI53WBD8Ip12qTeykWY6jbrJ4LNxC5nzHQY5KXU5pQc
BBDwB6YIkfmKQxrtDriNNd6zoYNoi05xrRbz+ejMhbNwPm/eM9IRZtX8ydR2fGkLtKUe5Q6YJ2ko
O2nClLzUed8ye/XhwFnod3dMZ+E91ik/CIXtBDzUOGDtUw53aEfga5KCmNBiOgs67zgAqHoH37/7
76CI0h3gxWU+FT7hZlWdBediRCe3R84Sjqbvi7Jhy66Q5PHcMF3c+xITijrm+ubssNUVuZ/dQgxi
oNVwtGwvwnaIDHgi4wH381Tv/tPuwd3IpbNbF/GGf1n1583NJC7WM1OPlIBsF08/PN6CA3DxxRzK
Z3Wg34DIex/9VHNGn4XcUl4k05fkIJR7OMKv8HXIUYKtG0l8ZoITjWouGe4KexG46tcMGNbHGwR2
7Bh/APZw+6ceHguTFdduuEooA29gfy8WxOKz+xqsde7g4E0aYpaASVhsIPvI4W3lwSg5YDdynTrV
UhaGPbjDNjxaUDjIvU7BynucFVKH5MNqoWw8Lx0iHGlHAaSi0hYF97QewhPL6FCUJoZD7eIQR0Aq
YF2GcoXyN8I2Ke+zLOTCrb+WsY4OKogn2n9smD+KKXD7TXau3aX3vsHxiJAY/R6F2KDwHCSq+JOX
c5TuOEvNubhFXXfGqhJuNmi6316QgYaYHQU5oJNkC7gx3SN0qylRVe8B3v9HEvrYO3Y/Z7zNIZZP
TDMEnmVsqWaFmgGlmfENN1+RXrAgGM42Ds2kjH22W5B3F3lw0d5WLMMhK+YDzRTzOwFPD5eRIRv+
O3sVaWUJUdbPkHHoD9tcMXzo/S9IIsEt68RffqISBxtgMRJvHVK0KB63sC3OTWam0NATkycB0kjW
lHR+oCVOpzcE2dAWs2GqEyK7nnAe899b/55vsSc8/YukTJARnzYM1AW4s9nuVgpsjVnt+CsvpFzq
x8byZLBGN99JrFmrxQi59IcNjNkE05tM4IKNeIkumbSsNUbH/ZGYqo7IPC8fSq3pYOZ9+riZ4APM
nPwEGnGj5flCYE3WZEY2wryqnSHi1mFfVNdHxomdmS+7HZ5d3gxSgRVvsQ1T64a4mOF56qx9WbcV
dDUfkpBdMDQz3jbf6PLv8xbnEvkfQdK8L9SarZcwaZO4vw0V1yBihxCWzGDFzKhrY6pOydD1yr8B
xXm17VgkqIGYFMTd60ttT4TWLN1EjjKPCjrnzI7QMfPYqo9wJ/z0gK1K4okHuOzh+qO6YBvakDh4
PJa/RPr825tXq4b1NIjOv/4qPQaBd7mwEbA13FbB1ycyEFHv6padAfYM+1aRWNU+nBWdr3Tm6ujG
IKt+osc055/Fmd9WAWC7RULoHmBeBC+4bzF4IVcDLF+QIWfdbsZmxVL3pbO50uxctQAd1eUuGvLR
xisabXS+C+8deR6Pz+3tvTGXeHhWwdwvWD5gcnyQZPmQC1xgMUi6xWJVfByesh3hcDWx6IxE7COW
CYbwJelyzKo4HuvVy6bPROAUsmMSs0iUB2FMPOX6+eFy2YOg2JkrnlkxTCmA7JfiMTBj4qElZTIc
Ez1NOViMneeNxxTIm+MBgt9UkdnC96D1lL3YsHPNxH5CGAkiUnNPEchIZnQC5NfxGCgHGrsB9r49
KHCtr+HGS/Xtw9N6t2JCHJmoWniQRXmWYTqTADP9WCCYB9EuN5J35I9/dWv3jOQ9HoWT2ZEjazUr
4LN38GRiN78oERRT/s6wm8CYmbuaLtOlYBKmCd/w8l4/ux3fgXS6mIBI8Qj82wqTG2Ws542tqHZr
u3MR00W/JyTlziGiNEqCw8sM1d/fzjYwUE2hKRzquhIDJeNLqHpx6HD2jemxjQ78UfwD5EHGjr+M
AfUTICGMsPT0P++ZW13n5bEkHNcenJwovGovu4wiZpSyAbakzptnwq8ReiBjTuD47aoMWHkD0G2N
iv0jeBtWMutBsKrBvQkN3Dl3cEtEiPgoXz11pKy6SroDqi/dJ55OEvuDO2KY4VCHj4NweikBXAwb
mEOx9gSztp+eXrvVN5JJt2D0Fkln42TJ9NlIPHDK5uYNNc30Ntgs6BHTad04CKptebRWKOrgcRKw
tBv1yxD6W1bel+B7E9C6sRLqbJkNSFymI4vepiNiqH8Eu7S2kF2G9RA4QlJT3s00RgeKGQfHrnIi
7h452+SYuLtvyH3VLlBM5YY4HGukus9ACpNI3hDq9SNfMQ2jugdcBFsnEwQCcIj272WrhovZDD5a
rF3kUdE2mWVMsBWxbvSbDyfxTPNSAsy9JhTbuiMfAPtQM/Kt2ZiNflAlkw1GbzvEDwzqEmQHLL8J
m9WIG9VqMFNPziMsU0SBeY2tXqbEQKjfCQQD8nB8GfaIZt+st8h23QDh7Uui8GIa65BiuIES55Zg
ZuaENlAk8s0ux/0gCE9CiipAygFRVSPkRfCfzjwYPtv8u8aKZOMHw2xt+JJNpA1v885rNbtgNKPO
8AJ8L4S34i5XeMytz3WIfi2CdrCosYNjfMlZGma6BER32uMIlJYXWDVIdw1niCYPVq26+I+k81pS
VIvC8BNZhYICt+QkigG1byhtWxQzoqhPf741p+aEmeluRdh77RX+EE5YD0e7N0i+rPyBa7I4/oqG
rPkwL4dyrO2nYDdonTKYt2Aq/AFL4o8y4kdbh1+Utd+311Ok4884iHiAnIQ1qsfcHsdcMKuLhHJB
Mo7vLaSLdvJARY5WFdHjtTxqvmE3ZmS8hGqZvaRDBQiY+hFxPFEsV26pFg1qbj88vbd3eVlD48w0
kGHLtPKuCHwjGyDXIr/qHiYres/hbIQAdKMHitbcadYktajUs9nKuIdvFVpbJtkss8d/siDuhj+W
fWsT/jufOLs+6c8ZU2Q4ObMZxjhIF46KHWVz8n/mLEGlYH8dhs2Vg4dj9EOBKQkX4unIMZztFwUf
ImOwOfr2r+FM3hLbIegQFdi9h6+rXD1ktY/AQ6AfJ38TYNui8dlNfoYAQUzTGnasrmY/d52pyQDH
K84xww8yX5AmQHH4Gp1obosJeFqLuxI0dgXUfpEcZcrPUAd/YGv4ySmGcMNlTQuo/HYNSkD+M6a7
AYcHArvQ3fRAl0ayiDPKSOi2EiVg4Y83h/nDBbyqRBWiLh93qOTsIU78odQCyDBDOxr1sByAWgnk
gDkt8qs4A3CqALdLDzCZygmfY8NAygXEBXcaERB7VCG8e/ULBrfN5kwiQnbhwPRtqdDYJ3unWUAR
10XTlt8HHag2Vx/BaBT/iW1FeEZeZD8qSJBmh4xF7R1/5OuwWTh35GlB4Z8+5qVbrGDazfkvyDjv
Mb/7CD9Rcwy78X0OmJCBNWUC6/rIC575G0mIuv/WUYUurWJz+IczTAaagFJqqK3o68DT+pHG+miG
G+3vMfQRKpugd/83WFHCGkyhF/7bfsBhd2syG83xyf8mOgtjq6yYFMe3QI65z+pClnH0odSNIbKh
kUs/LNBCYk9au1C07AahBf+vNxWqm+zFZvHHJJndRXfBplIqGOQfOWEpTXzuFV22lFrkFZRDGCTY
IlP3uuSTkQw8uourf8ikZkV7lHt74P1YojGXhXQCMxxkg89MTL6seMBari6b1kWEmWUwJMVmXvj1
HvkJkBWzARuvKUbFrlTZqO+Q5chGONvhiI3pqr8DRiAgV5zhUHWWwTRarwLa2QifQesmDNitzexd
XofhhENuChtIFCdkG4kC7h9qgM7AOd3c00J36+CyucXfyWdbhr+F96txY+8kTy8Omq//+3RgIj6W
5hA5m+nLTlZvJunMC0PltzNE4GW//ni6Dw1j/drBT/IGv/sUlK1N53wKNzHhD390rRDMR5yFLujw
4UCLFH1aMnnYUm9qnsZ9faxudBX4x9MxRqoP+cCJ0L+rUHe/h6s1aak4LH33iLpz2jXuQGR10dbS
z+6CsxBRrb39ck8Kunu0cnu/bzIIRNCpwgYkNVfWP2GPo95zYRpiaj17+spQ9wDF27SGHXrz4Ef7
y3bH2czIiK7ULcEHMXwloCZSIKxZb9eg1dCL3gAYjyTB4dfrjMBLkJ4heE7tlQ+YksOdmGpIEVUJ
vTTi7Z5ZAerxyGyDZcu+HqP0XgQ8TDpnPhKsU0wR3WoG4Gqp0nogqhgwE+UVXksmCuk9N0d3g3e7
51+vvzzNXlCAWxcJt0RBRAo+IuWQ91rQjmVhMQQT5YHGU+nvMuWWBRHhvmYzugHP1ctqJ9/uaMjC
1MkYPIjUqMXele2PRpO/2XxgRS77fATdGnWsZYv/0GwMJBXKWZeMXByKKM9OHskoA0HiEMxEKCRY
7YlW+c2B7u0zmiE20WNmeoW+KhJaM76g2MwrdFStt7TwE9QUwCTQ5sep2L7YvQk8QQZYi864SJ/A
wZEcAXI5Nlen4YBSfoKBaMFPFwwM+2PDFSU3SMHMvmrvxtT87vZHuPowngWZylQ8P6TXtQTZOwdh
NZNEYtT6e/vHRGHViveciE8RACO5pjLlFCVXyNDJs7V/pj284/A7am1xuns7zO8Z5zMpsZk7r+Ab
JQO3YOyLHAH2YDWpHH5VJrPOPhOIjtefAYlGmhAFDVEpZ1BOuUUnydl+gl1rxapF1b0fL7kQABaJ
MTcDlYk2Y5MADVyGyffF3kf+muFOJ9aQpv85tVZ3i7AImQDdcQs2gTLpMI5jOgRRZ4Pk9rQXM4EL
AUfNebylB+vAa61H/IjvgTaB/QnlPpZ/t52En+pvYWqk2uQZyMgQczf0vB0IKkz8DBeQ+XfyUrhG
kancMghSOQ1p/EDlK6D+yLHutgpPXXfUjnAMtIq2tMvoZr5lgMdEpuThDtLrZu8fF1cmvB//tmxW
+4T/es9on/QJXmCDhpjvgBjVeUKcjnWiRQXrTlTPqLnsIjIiEbCgYeAaa5ToobLhIwKeid4dRx3+
NRnTC7y04Jyj3BABB5x+UplP99ny5EDHQE1UAiC4V3sjKI2HX095xvLSO3rPKNrMZpCDyRGpwtxv
IDrYPfcVKvknF55wA/cXwQLyqEPqlRORRDogTtRn8CxykaK9InLgD0rirgPsz9NjCBXkzdIkRfU/
OvzrNkq52RWFrvkR67dDVEYT9Mzg0SGALHUdctYEyAxnH5i/kw1pKAUl53tGfcHkRKb/0kQ0OB6J
35yy9D6CvQd2Mjz4dA4Gzu8gNFPSIaemMwpgDY1gElOOIDJjLlHgZheOKk51Z8Y8H/tirMJ0qqku
KaIW8WjJwnhj4Pw2txJVTJRjo1N4CWEGeAO6FhgdwYmjVHIwnFJIgOnrbsB5k3twvR7+MoRSA0jB
g0ydd5XrleMwJS2aypV/gbsdXfLw+IGDgJRR8PAmnMpkTfF3QeUjXkNIBF2Hk8P8Dz37PSswElFV
cLOOBjSIw50khfT5SFKg0SRiHIFiEvdjRPuAzgJgwjHauPKxKaUO0Zt+K4zTEnEt5v3WnxbeFtRi
7ouUh6N54BTJLRC6qHSGB87r5oIk8ieSr/BncgUj7K1oH9JrXBwwxildg5z0+kefiI759V9thE0S
5RJJPDHkPrzSS+3GslQ36FeKaes1OnOTFPfI8kFPi96xxBygF55AGow5qhcsd1JRy6TDy1Mj9Xdf
8dm/beQmUZRIEsgzkeSui+cUYf+VCKVXXkm0coS8zmE01ZFPYdjsQ43K4AzYzKM8jjOf4GttTWc3
lc1Jgj4qiaMtWx+2J+Em23ZCIuIDGgGgoqu7T06Jyo8BVnlGKhAEzWdu3Tj5PkS2nI5E412JVrwb
cVzJKpq/HpYk2oTEg6EGkEKOUJSdsDmmpIgFm0GcZNYSdhjQLMlkKUDyC7IhvYgZDaP1U/iSBJc9
1fXUf5nxl2+TGACWfCYYFdDt3pEpDFlRTtstZYUSMDidcWigh0BefJmxYlEmGL9ClXUtzQFgrm1q
QnGSVuGZ/AmwncnzpXQ0xp2UjlSRSKYrAwxp3/6By7RGogSZLxnqAxFCt54k6wlaS0LSP0vO4DL+
cEbIdz1iCjIE+zYzVh9L5ugbvJG4b0jvtbt5g1EpfGLFkanHULfQBMxenkgTS/92EInaXw1HOeE+
CFkTLKuPWyv+FxwHIE7s7qjhdDMDQPyor/jPCHKatH0lR+k+QBz0CJcM57nph13tvcfFGsgth1HH
UybAkjgw9/NHoPbRxNm+V4+gO8YLJjMpyaZlLo9B3rQLxgJHDQy3DRcAs/OAnuTXy55/372WiIiP
zJGKLPn/qettO9rI7qbElgpFIyJW4PUFSnoI5APJqwIbjpj0c+gcuV7QMcBtSGGoPAd+Z6QiQeji
JIvaOaopriAnINcKebZPAgGWyoeH6h9yGCXEHG48VdaVsL4h3MY3aUFAM5e2WXR0IWIT7gH12IK0
oTGAjgi2mR4+KQyX8B1EBXjbT74hHWtG2iD3mLHZ/eD6s5/20VOnqGH/Eo1OnqQHPRfsOuuKxYU9
EBcH3sIBd4TUEEMhEjLJyzE2tK9zNOB9Rk//BPHvFF30BeMH3SEmRBBPCB9vmhGHoay2PiwyNNsp
owGvMH2i78fIyqUrKh1v4cwS1Ya0D2VKMRO5PcxF/h8VnQOUOikUfA4TMvinpDD/fF/5FjrYb3zF
Spa/HmxA9h+IyXIsSkILLsqTG8aj4jaj49l1CM8U2MxOWaAI2pjWEzkAPg17y+lCBYKZX/HeoyEb
+MOTo8AV/xqSFVnlUlCIEe3AF6V6OpIziU5Uke5ktORYR2rRBxspJ6bOj/N8+RPSk9bPGedt1Gx4
Pbb2ZnP3Rxwdp7F837IGWiNpGBIb3mPNA6JfCX2Mi7LfELkIcpvZ7DEUzcSv9EcZHnusJdJ1wDPg
WzSfFPbmFXmX52b+21e0Ncg3JHeDR0EiXNnZI7jHusPiRNXWtPowvegQSFK3D19LPFFIxLkkOcnc
0xR5yREPx0a/gXXBs9ByxTV8Ov4YihAfRqpXjaW4QpGYtV6FWNrjzZR/su6oO5JF3IPcCJiS5cjF
mdw7abuUE7lrIH1Y6CB/kWzIQZeRqx7ScnKYsGR5MdkJVSg/B/8F2S5zdKUmBAoqItcE3HU5aTD7
TssvAm/g3O4WDKxx11HWAwxC6+nF2S9BxjJeBa4AhsUycjVBzCfpAwgBekYLBSsZhOjtG12Cn7Jk
KT99Bqy0n73N098AL3G/Tm83o4/ij35Uz4jedL6lofoOL2OSvjv0VLSnBD1HIH5OPrdxh7JYcuS8
IBkiX4ZQpxxa22SG2oMpBmm83lLqApzqM3P68PjAnoc/vNf6m0icNvJBfls9sp8hJYKz/LgNm5kF
TSL4o+R1yHj2k3e9zm+11cg8DiRgB+x7Oss7UYnz8GsDycDBhxu2RCINJLu06c5pHWpRu1PlIDF2
9O3cPhDDJVNdUJ1yk5EoWw8+bHXB/FUsbmI0q/Ka0xmZnNMykBdAcQ/Ic9YZDTC/AyWNt8wgqrag
/sATTkwSoRylBv23M+oSYz6UZhKMeLD13j1M3s4zf+1dRLKSzu8zP3OGPXLgYpANvGYvHFxB8JYT
WZF8bhBmbFGyqCIixZyx6jnY5CtKjh7sK/mh3JugSPonbUPmP5r7JI07//vxJqGolEPwB3hL+lyr
nKUCpsR0kXcE0yEThP3Ia5IeGdEh+DKoBlfCT7MjTttBdE57uyJruNTHWgcJxEfiM+OhTJa+lsuU
C5R7zDfaJK43imsQMjS4I9COzmFC24Kn8gtlv2SQndBSJ6hQn6JSSmDitKA7vVYT0bogIk5w02Jz
kCn8QNk/TlAj4XyXoCER0POGjhPvcnwakMhed11MouNYPglH+12SDNWKpXh+ObiXWXFOKTfElGFK
w+HjnWTOvVIccN5W2jq2HThsrTiIIvqCXoqads+xx2RuJFgPhGlm/h9Q9Yu1Qhs2EtejeWYAqVSt
XcdRAkFmKilM7SenGPX49U/nzrwTpMhrlHxQKFBShCTRK+/nKoyycwT984F2shFfqdLX2vqoRSXK
I2evOUP8t/sYQSgB9kE3DjPAeVdfJyjRJIiGI0DsI7F9f3eGrKvb7Eyyg5QSt6y0fk0SFVT3LegD
8qmlJn1ynVI3LpeSe9Mywmmj5hEzslhWY55Fm3d+2ci0SBCJooo5TFALgrNosGqXR5wAyVxZrX1C
tGSU0vOQBU307Axr2EvIWIr/l1NvNVcOJxCLPyZtLtS2F5epLu1etAnrr3c4BSwVFgK2vzI2A4rr
yrGukJGyDAV+S+cDccDokL+IKp1fkr6WiH5cC3oWrWdaJpK4cjVUGtJllek2pGxJc6AAZwDflB0k
sP89VpUIfRHsbSQ+SUb1MVP+QHygy9CDq9fLDjghhnfuBBPEbygvPSQaR+9f8q0yR1KViZDJ56HJ
wt2gV0tcRhy6g+ufHHd0gEgnGkq6749aO7dH+Fwb4Df3w+caNBSUf2V3C8tATLo47Xo2x9TP/45d
OonF+jIriVwK1jvhIQBxpkAcynUaYNzjW/Aa88Q7csqdZj3wV31XXRrROT+coheDekLSNf/+clh8
f/fUJ9OvGN+9vFyUxyVUHWlGKbWHgr+WScfG5N/Xb8uWntZOG3ECG1DfYZeG+BZzL3b18rYc/PQy
TkZSmUsygGJPvRw93XNuDOF4f9ySd4RpLVYAheg2QqDHsYWyhFlNDISH1EX2c1X7FKWRAbsqfi1q
HvkfTDggWKQ6tJNdMEk6MkF0S+8+bVuGiYA4Kodz4uAfmJUVM42JWOGoUraVlHPNBkiUSudqg0gt
8jyD2YDSUZ8omvNaCGV6rtHL5tv3I87lv0761wfDLynQfqq7kIfoEgj6ncMxKqQ5TQU8udPWhgzb
LCRdBadOh/fumxBkoVzFlLt3gHoU2lwexV77zz1XUB4ycScR68LxR6j2y1YbLuMMEwaSZI738U56
O/HSw7idkpOO/6hyatqUwxe+uogCYkAr/lb0WXWuiUv2qlGDDodkfYzYnDICK0fnXcYbFKLIULZB
QU8Ono4R9ntzPgHFCIzj/oTexNVWF+chgLDwPGTa1Q2KFTC7ibQX/hX43D+aAtW0WEFZPQ8Z+dOY
lvRYdNbh2DEahgZ9yIoxroaV1w7pKCzUBQA9MEVfkHoeKY/ANDqb0wgtlYKcDbzq+LZi5gbhuZ0j
/9u9R/xzQeGRv2s9fvKKhlPX9Ppdu6bfD6irh9EfQL/Hm+Y1tGW3/avu0e0m+oHM+5j+dF/Qnwnz
peI+J0e2OmSxy5jxL0qRRXZLBlm725c+kFNQ7jAkPjTL6cOLv56xYmmAbjVm6k8fr/R/yt57Uqmw
2jSWNtJ/9h0alLqLKoFrcrbPGX1DEGuvWefk9hryRRe5vffHNn8QhVL9Uzfq42nLVsXoAJHJitoX
3fMYbb3mHwTwsSzDLrgIWhZJxbQVPxzgkR9rzz6FMEuudrI7CDiGUDH5a8bs965zcwHozZ7I4ArY
O1J/mk4Ck4wBvEK7pwLm9/ZoSjO3+IZXzkwQot/xpZupfre2aG2fnxC2bAW4J41TRDPhpFDApTiW
4XrxW4z4LrA0j4GNJIo5GrCvpUyR+bisR+k+t67EQ9S3wN4RK+tEOAoCu+9b3VEPCdsPoViO3DMd
Hhm1Ap6BoILpo9gqIAkLj4jYYb+EpN/F1hg70YF/oY7Soi4ZihTp0tQ1fkho8++o53OZJKcVvTRK
yQgGk6Lbx93g57qjvGOshoc2f0AmTrcP0okAttsFhbu347yixoDlcTOtF7hJkJ+wHq6zGwGrDkSn
ZlgSwbFMoOOg413ET0XYkTITT6BycxS3VYBqC9Z/4kZ4iWEwvZYqGPJaUu8pU8KlCleJZ25GGtgL
IIfQgaroRKAG5K7FT90uPwht29/uP4l/fo//OfwqCw0WeBbZExD6sPg7VFOFepsueuPRC6MRTFtz
QxcV4U4UVQMEd+BVnR0U2ZaGByMOEUcEjjgomcrTuqLdw7SVZxfdQ92/rNNP2Ik0rz7YrxyvRXXX
8xomSC6eB26dobwze44KxXoPNeDmvn70b3adnTItRvrBKaefGF8SDT1yDIB+jvRyTv5gImZC7oMp
lnPwUHLF6Y4u7AeCxvwURP+cl4LDiJRGqnKAFIPAyDjZWDw5D49wVtjVcIsJJZ3bwt3trkjgVtgy
lza4mlVjM/J0bn7NsNvD5WP8DL4qIACoA9xUr0f5dAFeAYC8dfTfo2SIjIOpz2SKIBMJFAlDUbYB
MSLensf1cV10o/cTKTeO1yusj4OnQiHHeumSv6tQY6oJoMK6q/aXtUxbUhyJ8hdVDPmbEPWezuBX
YYdYnXKo+jKu6rvfCeoaXi8cQGWChcTJREB8gzYjcpGTQMDxz9GVzBmEewDwHEwO6UHKGysa6CdR
2n0x23q74I2d8oOOWWeF3G/z0/xdmae6betdUV87ouOJwZhl9rxTz+vBbSMMwgtlsAsYonCKVG8t
oRxwvFW+zhBoU04B/9MTD/rV+POI908n27sw36qhOb58sDHFAuXUBu2mTxm4gOXmn4Z9eMDIvnpC
+imn51NWpCeUzpxjY8Wo4WG8aw8IBne3Ex7R1aCrvYAk0mcUM4dXwbDkAya6sv4tBFh6ne3pD8GU
Ox42MOwMmj1XbF6ASjkVwmT9FVcaVn4x6YdoilWwKejpt0xT3IEa1iBurw7IewVezfa+OL68vu4a
VLMbJG2QgdrcmaGiuubo/DXmW3OzG1+G6Cd3Pv7FRZYqRpUbm6RicWbXJACuD7a662L6XOengQzq
FFMEGPfrllbLCIwL8Rr4aOMCfNGzJ0+/cauUh797JBhSlj2nLYCD+mUIMhLFxdpj7XQJDTmijW38
hOWpgV/EiPHjqtljCWgi1IesLbsMqbjCBFfHvq9GgxFjC0aazCsbl2yX7sWydU6p6WveZaJCWbdQ
V2o4KFHGRBLKNoLHuLZxn6pQt7bwocp2O1vYpHwsChS6dkEwb9I3tY6W4P1QUbYU1nrg1ZPX1Vcc
/KIa+4F9OdBQex4w7CRKHF92L7k8coXCgJpe33YGXj8vVzo6HCGlCrmT93FuCPycwW76e5otEFG/
Ln9j9nyjM3rgJ6fZ54PLN9RUXm/nm1/PQiRW8IRY3+G37V0NoD33vOcBvuo5xX0IBOjRQ8bSQuQE
0tN+goCWsne7eoxaNRZHl8mL4sA1o070CAuaT6EGoNbFKA7zq8rSPIhJ0e3iqD3/MpFYZ0e7bLvd
kX1D7Hsx3mOfogPGVA6WmFM9nf3R2UP73FVuMN09A3NlYgNLx7OhM+p2PDYEI6UX/E3U3rCKYnTL
fVJtEAXIDvSYeSM+wO6ViQa5jwko0vZN9/D2//4E+U3GNV6kdpTpcN2CvZX+ite3zAr4bjQsXWUI
mR0OxSsg1XoFbQtvEzxdJz0MtbHm/K6AB3mQ15DIJEuw4iyIEm6BvaANNMZaN7nQB5ztYZjWMNtK
r0hN4j+fDv7Sil2vhyeCLphiyLaQVffu0dnxcSNxi+KOHZ2X3wzP3u0Pqe2bHdkroNj+bMN0ibYg
uVpF8Uc6VS0ZKP2bR73j88c/SOK4984C9qOdh/Kg20Hid5Gk+6Cbq/k+1mmArI4FuskQ1q8sUx5c
RxlV9PPxO0JlrpfcUMG8pI+wmpzHh5v1+ory4r2w4CjVHfeE5hMT97ebzhm4ryGqWa+z04/gQ5ed
4S3VGR1qNssMSejVaWJQFYYGFavLOvFPk5KSZnIt425+n3XUjLukIKdCCTxb7+NVnb9dPfo4g+UK
CpRdfW2sVe+JmQETACFwDe8hsgWHmZkRVNmUb5c1ShJEZ8VRlmz3J7cn7AKHXnWGrbNyDS9NDuE5
lGgNmvrNS3SZmr6sagIfvwt6k4FODo2PYCKnsCY/r0cN7j6IuOIyY9eUebOK1HOcuieLlyEsOnwd
jx0ulu//QG6EGFayMz1eYLmfnFJ192J6Raa2+9BpZVDo3Weo4Pnn8O0qnSHu72Bpi+U+aJPCYtf4
vCwWht18jeYMy/iWlqs67SIYy0/teAi9s02HInnM6glamJe046t2w/ZNv26bDLy3CMUqRJGOX6d9
G+WbbZMOvPt4HzxBrzDWXN1n/O/AyuKF93EvuW6fAHfz/tzgDvj7uIrNXDOiq9NnqOfdUUzFSKzj
m28ILN7RmU4zZudLlVYLnRNESNBC9ut3IDxxco8hJwjPu7Tn+ttKuZVcRRVzA9aalrvvLjSmW/oQ
bfqBF7mJHKDnsAouPQTKfHXXUUK81i6n8HBwIyzJthWiPd7FJa0hIzladoDI8GHmpj0IbyEk10CE
MUuHWivO8z6tVLjaMgTQGLPgojFSsenGIZ2mqpPHwcf6sMfbjj0N4Gp3vOzkZ9vKdoKD87GiKGmd
1L6BcUY/X/Fs2258t2vbV899Ol3btYPOajc9e1HkYtNTCohkkaqRG6H1v8uczyRgR7C2msTQg0T1
k1UqeUfvaS+uSbLoZifL/3g+BCfT6voDWkf4ACXvaKGZ/H6hY8yM2sEBZpI9fqzGCwN4htX3FxoS
d53xvpiuBOF/w/g3ZrH4rxNqwNcCJYmQ6H2GusMWZe188WPjKEHUCoUJFc3g9/x1JDljNbjRO18p
aDCj+Wytb5P1qmHQyzqWVYNSJTrOwaHwsbkKtAISOiev1R2mJXiaPl6sVrruvdDnTdqwv76iJmkZ
CztC12aAtpxvcmq1mp3WKD7JIg3nb6gjsrG6RfpxoDXOO4ephrInKWnfRojwwX7B9KiclYOAIhLm
W7jn2JxzKSWkWs6itAFmPQZ6CpxVVJNRGPIK00fR0rC/SkBQkigEZvh9BuD1+cXWCSMMMFu/BVOB
mn2OxfK9XTwAH9FIYWWQFyxQOSTLpmuIvkP0st0vpzGOl/M6e/nz83jgqcREmn4OFqc2Po7k9Cyb
TtjbXHwznM5RfGhcV40kwnxtf8GBMhg3KACTZIc68+DBmJ6FDduVpmILPEnizpGN3/PeAH8tjmE2
RDu7jvt2O8NEmeP6sCzRt4fYCCTpSvcaPNJprfvgq0Mi9cxE7A//P9qTVcDjWLUh0puT/aSaqOjm
eM8Eqgj7qLRPbhue3LV4dCJDcpujwQAURhJBPcTTQvJ7Vv0BJmyNoeY3J98hVUftIbhOa/v2owQn
9z4aAA1RnJ5sOruNS09d3QMGwig+4fB+xUQCnBR+qzQECA+cVzIj3pHAftCKoPSwpxef2GC42yCi
t0rVQNh+RTdAYovViufIOXFZtw6qQNH6zNqkH8BrVNEV8QfBomyZQ3K50jU52VkJ55rK3XqMzh79
IR9PDA/to0BJ1qtV63D29NhLXKoMqoUBXDBlCgG1XNAvdEG2iHQFFK04tzmqvrs+nn6yagZcF1Yd
sb9IyrHkcDCcMORuXPPn4fVmgPpkAXkvl+xz/Uw4hyZrJJInxrL4Nf1VMVL+aeivOKd7VuXe5krA
L+6PrBopqtoYZz0qMPE8rHC9jlXRmOCo59eBJvERCvvVu5IVsR+CS/rOPwm6SHyJePPxrkljsBwU
Vs2JHfR1KRFhzUs+WAV7Ui7aEDuFfbnay8Z3pehK0ys6QGTIdY6EGk1wu7sTbB1iK7zQPXwkh5kk
SPeQqMIhr1hz1ru9n0BChIbPG3PyTAhchwfb+EkcpJc+/vtlx6TBLhu4GVFUzE7KKfuitNEJeP+r
BO6Utw5FuXcZIgg6Z9XQuyOtuQypNpwWpzYDfteCTCrSRk+Q/SDDGANs/5gLWZsuuZlL9ia297rd
HxJbmfksCTlzLTgstfiGFyMRih1zcrsli4zlAvf+7TdAKLb15L6a1/6AbSp3lVX+z5hlymIIav/E
ZoBbuep5sBf2k4ZzviKZYeMs37uGrP7pLTiyakgN0TTiTLkcnUvGz5hsgu/Bnt+iExXxFKETlhcS
JezfFiUIha2p3YcG63n9mao25zERFGUnh+DSpymkkgqaZ6qSFpAjMv+Ec50V90ZdBrbMFUvc9yN5
LgFVQrEfvZALgrACB4QyX+D+wFaCSeljJrY+qT+s1NPuc0J5yjpjx41UnL06rV9uaixX7IBE48NP
e2xHfVU6zO1XosEf9Z07itZASll4bcw6rOdT88geURZsEOKCbTy9M3MdZ9F/gZjRhwAsWUFMPDQv
gsw6X3Mir5VZSgBfc5STrR6cbHeFOQo/jLc7/cyb7ETr1po2w3l3fnTeQITZ0PZDahb3BgCLzIgj
ezql7EQPRsgjxA75JcY4hyMVkBFHbkrTyqTt9EFjh/xAwtJ5NJX4GKX3UPF6HwqRFpjkiT1JNgUz
4Z2v21E0hWVPK2YcTEniS4cy82JPZTHcrMOWJ2t48nVUYsm0f+TSKg46912krpbYNhWIdCVyQV8W
Qxi6y1wbbmvIS2OSBH2ENHbRA6WATLSNRg6VNHKiBg3STUeUJJ0euIkPvBO/YwzfIxLIdA/Tw7ev
I4Ss4e0Q36aYOJUOmJrzJ2DQioAAJBa7vEUFbiOUMFLKHPfeByCaAnSAHtP+ESH8CKLGVXvp095S
FWHMCORCFNMLc4ZBqxOgchCDvsmVjPYU4uvv0bJMi4xS5MBE85gOASQMGOr2VsB/P9Z91y/dLnq8
DPb92z1DK2RvL8+Kf3dRGHoKfAWl5y2CCHE2KGIEQiormDYi0lM6+CvjZ8sjt8rKq8nzblkNoRwZ
6YaMZrRv3b0YHx2dOqujtb3qLZOTwUrauevzOJp/LtbcNn5ZBxFWrXIqZUAUj3QLMsH+Tcm1an8X
0C3PtAnKf1hfMSPijqGYgxC3w8Egy6DcrudXjotplXVWcopdfnBlNEPtyq3UUoD0GxCsH+sJylI0
f7atVaQon4pQUIv3mGJRmQfs5KzbWltwlWhIn9x8e234vh31F/kOeSe6Ukz8+H4pzLJMnioK1xCh
fnNztqVjo7K7+B1rhmr6Zi8HPr1V3WKoH/eKZNdudhKJWG6+svgsdneD0+k1jKbpuoMGS0Rg4num
W6pe4DsdkEGVRguy9o70T2zFdLbPrku3U1MpizN9zN06jKbaImrpdHAuk4YRnno2uqT2I0zfQEfc
9XetOOTVtbPWvDU1/VoczHj7YPdvQ1YWFVh67zmrKH35U9L6y9maTx/iG2wERBAn1f8il1ooPQVz
OVFwq+Z+QcoUv23SbMOaHkaiUY7J9DOmdiV/EykkboWDOlNhN5XLjQyyffbirTFPC7PtcSMzR/qi
LUeFgX1KsN3S++KVTj+0LKfyEIkB6O5tppKCzAnEBFTg1xxEBqdge4UNlkYB8LOMJERFf8XOVAKA
pY4zpvLvhvX7wYaCyTDCJarV5aG/X24GMKCN7q4+zfsI6HiI8qJtyaZWrfPmrAbPGzlGRYIIzpnO
/M0C7PqEqmaXi21ntq3+BH+bX/r8ZX4vQACAUaYidQ+bC4z7QoziHgEoW9x/rKwf9sNthbhMQ0sU
nP0FEY4/vkPRuUXmef2gE0YSwnLrC9yKg3F2h9/iZAPd2r0GtsGNnrNDSa/60DmtaBd9DFq51cA5
QzT5oRiiYvQWzEpFJE71n196WzqtzSatOQFXrOybHwRUMwhTtUhotNEjejNDoHPNlb/vDHyVtGHR
17Q87c9tAdZ3EDETf6L5BZA4rCEZsMn+bkMkdpS4mfcW1U+HB/tPFcW/9XkZmoST05zuMVBg0WlS
w2sAvphEjUeI3I8xodf4iE/+xQ5uPpVcdAruI3TFmOb6JXksiVtQuXQ/yDfm5Jvzen4YgSu0jJ/r
v3aOudVD9g4r8BquoqjjIJq9m3/duSSZUT/6JIjc+DbOZ4TULY+SyeYtbNChIvByfIAksNtcgGfC
vbvAJ0GQFd41oC9GqZct6D6glvRmnc5EoEsy/EaVBw66gyLGy2Nkuxzo9vnso+Ghqi7KIdrX0pN7
rI7RJoqD6dHT4vefsUAYOfhsCp0Pfp6iYF79fFEHnt6iLia9P4N2fJ8qKCAgdhx84JGQ5MLInp/Q
VfZu+OmA6h74DwbRDeNtkQg6rh/MSWci3A0sgclsVuMfVub9abkGWY/VJ71pDKfATYsj82Vcj/tJ
MzJjlKRbxjR/jNU5W+Z63Oytx89z/r67cKhlwIZJK7xfEBxl8MzBQiA1BX5MW2GsY29QOHmHr1Ez
bkbPo+Xtl/UYTEAq0A/+JRLCPoC8cM2BxZAQnV1ziijQ4GOjIcQ/FUDHKfL7D1c+hkCXULfg45AD
QMcX7C4ypBbgjnbHBP1gSDe/M2V2dEGIOIAe9VMlFUTLLNfHhr0E+fOaCohL0Fbof4vV5B1FqwNh
5J+cVbZjJpUPB5lAYZljbXMU58BlFVnhgzu7JAyRwAoCQ+4jQvRenvNL2GVg3gWCJb8TJGYN67MM
mmSA/fk+ZD4kb/JhCQgsoJ4JsY91Ikh/dJl5SAKfNAMzQB2OeI+wBzA/gZUhETbeEwTXvR2iYTA9
SxAH9mO9X32BUDUhvnYgflRAcJ9c2YkGFNgGEJL7sOJ2ZZ/s0nVa1CGrqNVtpI5A6Xc4k/IKbXIO
M6Q1ks+kQelP88GOQP+IBPlI5/PnTI3+Y2BECfnOHC1rQC015093CdnvlijkibSycQgCCQnWVkCN
o3PagojfCJK6dM/DV6Cn5JhwlSaDVTEWZhdhIj7OzfQE0ci+xS90XocVwhCQvBDCAJtYJACcfTNl
Ln/0VTqt4X56tn+VsPBq4NHU4MFxyFdSdGsr6mBG+naVw7VEkPX+W1KCw8eJ7o4G/x5A0lgg2rVb
hk/GCjB6er/79TFpWKp8X+0eyERb7xjCLhKW+9G3/At9D1pufpkcAOX+3UiwFq9NCSaSVgjvbGzL
Htzm6/A03ZeJeQ3NxXOuzFVw10aILAg310FmlKWpuYO/B/3dJ9rUwKRQdEuMDIoMmZHAlrTolrAN
gZwwTWB3Qra6/EfTeS0pji1R9IuIwCNe5b1DCPNCYAoJj7CCr5+V9L3RY9pUU7LnZO7cxhmOZLUk
Q8GSSuOqyxxLOBRSc915Lf7R964QwGCePIDJmmx4FbPOBotAQCuLRKPHpO1NjYqfZfRJ4EQ6qMCg
ckODX0ZtmGBYbmkfobCKiR/zMgbzoKbeJ4CYYIFmn0R3oL5JNLojOSd5Bl04jiyqnAzvLeMr6JjC
NRRqDyA2QWM/i4BoznvL+Q35lkhU+cdSJ4vRXbegm1IWrr4TvGb//y35yALIGKMNtHF7tivhuHMB
k72We6TTe3ctTbkDaZAnOUDaVqaKd2YZkCedod1G/9HJykAxOrNWrISD2XH8tg/RweyDoRwt+uDe
Q79Dlxjv9D5TSopgCza4xW4qm4fs8Tiv/kEbNwZ+O2iNBlAz25bwafWjA1eJBsGCvr7GeLzNd0T/
DRmopT8tKLKgIBib3LVvtrMb04VFasq6zC75/YNPvhiqCZsSwIOV9mO2Bzqrf7X8xynuwy9bBMLi
eUOBrLOOeXNQYA65HYsEuRfMvsF6lwq/Fadqyj0skPId/eb6OOWA2QjZBnVmEsiXGGCy+eN0oaER
nUd4N4hCFS78aGgKwRKLv+U+hpHuvMM+QTVQvNTm+Dpqg9YlfcXYMa2NWhi4iUJ3Z9yiu9VBWNxa
QWmOKn7+plL4u8sZi3kSFJVydLAWEIHxBvpCHUD3gJ9F+BfHII/YXzMFEHubXa3eA1GgYL5vXmN8
G9nvjI63KNxheF29vHK05/t27M/4joa75ntW2psgbZQpweKtFvOWd2MihEMkeVaQWUZXc7/uNFgB
n7D8FvC1B1MuMZfrxzZY8DgWad8SwSqLlHnXMsg+HEBy4ZiGTCgaaQltBrtxDVYZKx21Wul7TJuP
/mG7YC8s4CTAN9Xhf/4IC5cc8UzXODHZED52x4M14Jw3z/AcD6cljE/oogf362GAg7VWGQHM6XeT
i6EdAtY4XHPaxsK9ZmXcg8cK49EXij4egAe3mn8uWm/yiqid7Hv6clo+nlLItUHZYzZohioH0Xj+
FehAQCc5AQK0bVkBeVP/5Grh6cvWCb6oFh48SWRF7LhNokN24qbdZuqGOIPbxFoLaQj5Nx+wEmtm
CEeczQCf9OABbQrZzR7T1pRRNHMekevB/+LzvxNYniXsSwho+E9i8Pag1sH7Z94co3IiG8MrvJev
WAz19IeD/4GhJOzM4QusBS3gFRYJh8H60jAcmEqtaJcLffgAK62E8rZbyrHjFMHvvfw9FF7kIzD5
iFmK8Gg7EgqGKwFU9i4IfIxT7278sqEakSzKfQ2+XmeC+2+FXIk3x+zZZ/026tn0LUaBEuqD5/0p
hLQalrOBSZaJc5x99YU7mAr5T0h+aA/9j9UM5RXqUPyLlqdwunpzI5UvBSAAd9gG2JGJy0BKY+sS
E0sK2vA19raizl6GX4OWAXCpXe8xR8UigzRKMJdy8hwUZmNgDOJyvEFFIDIaUQN8zXmGaB3COdwY
VKK6WGZKMtLTox+76l+mC8gDWShg77KmdKESyjKNGS8q0A/rojs7hm3oZHHBwIuY3SajkR1L208j
R4KxAH/gpCKlOU0OyMdzGtscLrtwiD9GhQcUznPevsWT/kzfaeWySy0/hI/Bg5wj6vKGTN/Dl8e+
q2NrxhoNA6364wn6/JTuqw6xGwh3E7PlkCtKcwjGMr8GJUyQm4XB7TkgEB0sdac3ZngkzqTtpYDV
kwqEZPSZlMBcF7M0mp52tS4R2xafQUMGAM44qOQrRSeIAJBWZgp/G1PZFWQiNgUYB/oWzzK+I0CT
dIv6lmV9zEATtAWaqn0f1UGhDV336YD8mj02c4anMn2AQNu128KbPQIWQhoBsKGvjRiFwkmwy+Sf
tLOhbwXHG/VXD+sCaWbhvUJhnYCx4sa5JTIcP1wZsRoXTxgKhJ5drW1Fg4I/NDxB80y3c92p0w82
lQ+gkX8Z1y8kswifxNJVZBLE2PhfsJOb88zhnaJQg7H4Us0pTGGc8JBxcj8XKVNcFJWl1chacUUv
/FYrvMQ4YJpGKtWO0Z0LaYpNzvhGRF7oLUAwPR9EJTzJJqo3iguzS/O/IVmAvY6UguC8Rrnjl36f
feWkbhhxxJ24FePN6tJSTuk/XWWeJ+4VWLoZLWwM25dyKUC/m9nMx4dWV30XoIPGdKiDZSzx9sDp
XbdISjXaNvPj0HrHxoyrpLOTK3Si9Fonfcsv9potQoSh+PvaB3toNigo3hS6NO9U3oLnJgD67iTu
O6ju8M7xmTPWf211XDlPR+7kWLPzrvU0SMY1FKMdKlyLjeZbO6vtXG3IiZa/LG34BnSL20ZMIqSm
hNWqpzdDcIRQ6vi+JZ6v4v1pj6FvLBjEbXZW12lRZ6Xkp1AtEaCqZU8rbQCSNsZr1UGwov7xNH1M
niemR2rpaoYPahr2dcVft+OBgTIw3AwJFiaxeggOOfPXdIzh0KC90fFKkQU9529Q8jwY6o2/fR52
jkFMnEVisW/pnezNeulR/QXezZR0dqHGwZalchnEC61gPw06zmvWDMEGbzATFkZrBKEsAmIy+XS3
UZifuI93H1sGpmTjI5jArBs3MfZbslV6bCTq84mLPHCuoCfUE0teNFA/EnUcGyAUA2hKyPtktAXz
76FbX/B69sDrv/luJtNuxt6v7ZOqWnywhKv0McMxQW9eI+blhEqQ3lwGDiD7yrRgK9IvGTP3pn5i
OPWPLGgNkhM3UyyxhZZ2ZSbBaEnfLxfkIrnt6cD6btHgbwfWG1cPGrqsPy1iWDcU65VPWe4/9Rp8
PGRcmuRUuwifr/it3jyAomqyh2KHX9Fy79fm0blA4i5CXkXKYujyqCtT+EUyNqBmrAMoZ5AJGPAx
l48uvgxrKGXh0MKvteK+yoTubLjyxzMOxw+ru/4Iu3f9vpH5Rp95gfTovQtG4te/01Xvemfrox5d
BkThYAMeAwZ4YKxkv892I7u9tZrhDCpFZxfB1nEXHrTd3WTHyAh74ZexL+zrWzutOjFPUrUi+AGY
jme1adEgStVyo5cn7lho6AFPx7RbahDY+gEi7T6LwidVxtAcoFPWvPnS+O/9HnxIIiy510Ao+NjK
K/O2bwGQiD30Nwymt72YQRYgKaujONpCG9MEVOBhANAexrL6bY+BwGgjVp9tG0xqYTwn/bSL5kd/
trSnd5/QJNMqxj1HVjA5BHyMgPzcxqiM5bVv2NI692inN6wIjAw1CG2g6ls5MEVLGIr7RlM2VmDe
ZMPWtWHwjjB/e1OTBP0g7YwSdC3OCB08i+xbK5Yv89fMaIp1WNZmzrZK1JvR089TWW6IveTSwol8
q7aK10rb6TCznhRE8zAH/zInJ5hrWfkv42HA53sY3TUkCSzy/EmFNeBlvX7wyhBspf8srI4ezm+g
jFNYYMHV2E8GmoWDKykKEZUdwt9FVup/fxafR2zazWAMqfx0wpYzR9gmArh5C+I1BGvGgpIerUaA
JNBm1uGs5foODx1tlRGwDueb/k+DGzj1ZOeKqYdMe58mXLGYmaZV+WcUJGXI92iaH3hBLvCmL+Os
Ji7Y6+HXHt6gijTNB+9oaFmTiYx9ASKth8uiXmTc2Hl3dDXaVD20y1HzqK0HlO9/C3MwXti/iI+H
WxX6Nz16w/E3WdiooGkDOPwfibwrMe59n5gqh/lRpVNxnvXHkJWBMC/1auDYaFf04qQVC72lgRsH
nsKv+QWKB97KlrgJ3MDQYAMaN7M1AqOR7UKDlUqDJy4Ex+nJ26D1x2qAvkca24GvoOecYRpglMGF
8UE73E28k2J+31DgG4IxnsfXA6zTs/W2h0hI2fZkmUSIgopXXhsg2G6KrHR2ZhoAEry8OOGgUl1G
9OEPi9944DUUH6wXxn78ppm8WR+vv3qObhYwahOEnIjJk17Pj3ZpH2Zw0Fq5UJlKD04T7IZ4BodJ
HwI/iKvLjotx8HtBM5IR4MUhelDrGEfjFbCxrc7zI8bJwS04u/UcS1OmuwCWFnw2qqMd9UXTprz7
g8kINau/GjD1SU6ScsB6S5sPJsxOPfukoDgDEDCtnjVADIhbCRTE1vSsV3+3xDMQUEExvI4zcO4Y
WLBSAK4y7akQL9m4p7jaPtlRbfDGS3201QyMTuymVwfCA2ibd6aMN+MIhKUX8LA1/FdwHWQ8Gl4y
GeLvDS3cZQ2rtC+bPjN9OFcf5stwi7OaIbi5h4jMYd+hrowv0d7g6GelCwhcjMo/YYfSfeoMXMmo
nHe9F1X3Av5tDFHpqw2gXbQs+PMltt+wK/AO4+iWDy7HXmXY/mbMDItw0IL5wlC0U4LooGMLrwbZ
5CadA7zaIURc+RU2LTv1ysS6iWMn054qAv92YS5TxMJiI85hYWD9zhSOtXWerYbYuOPIcKTd+2hf
dM/fjXIxKsrp7EBRQZ4kaHd95olqp7ky7oyu6+u0RI8H/x6HgoH/mgngZrIsWXB20dZjTOWSxAXd
C28S2PHEWwfCbccybTYEWvcoeRXwIYzcgYrFMx/GK07clBR7YwvmgWydUo0FooDIqwqvFQToPjlb
De4qO4DV25SSSl0GPbaO1qhBC7Djr9uKiaOJzRjBHv2I1JyorOnujq2VfmZma9uNh56+Dy5YgDAA
LZUO0dbMbewO8hIjaYd9Mhcmlf2xKCmxOmfGS7VSeVuOUP/Y5+AJEMU2i+PIhKklkzXzF3kh6zs/
DJ7hF2vGpIqgryavAKUhnRBarCLUEyHJDIN9GApXkd+/GDbVAYzF9G6fVtUEtobBKCsuqHtkN+MS
7LVt1aJMktc89+CMKXjlztFlksI3hcIWv7MrBQwMqllzPSFHKi0C3O7oa0Tc41k3kCfczWygx4t+
Xt1s7BmpwLCiGp3mgFNGrYJr4GxnTGbuw2JUvYCkALfnbXZHC7OvW/4XP7s3+ZrsgbzafROCkm4w
46Z0dUcyUHhHvRxSYn/H80zyr1vteKbd7cApGcxVXL4uvOgNTu0E3RfTwV8DEuDmGzTxqt3FtdEy
7pGkrndcCH2MZVppDS7kYBs6pKK02MAuUAQqSAf53fxiqwfg+mKlfrECv2jlEN/AWZ90nR2ttoaV
LngIjht6Cj2dqHhvv9pZgxDjLT4N8RfcppY1oHq8ebvxfoSwrQbR+IstvyED8lMjgLa5rrVB0Bw1
N62w61BbPvg+vJ646hZOu+JqkWdzRzCx7LPmnfB6mg3Hn5tBgYLck30C5jR8iK/VSnq8l8y82QIB
PQAJF2bX6Tt98vxUPLAHGhtTS/2G+5uK3aFfgZImw1qt8X04jL4MnfxeUoY4KTXNu9PJ73HXV7gD
iro74ZSqo0w5ga1ikR084AdC9A+u4HN+f3Sfkr42mN/1K9rWqAs5havOJubjPiiqli4uATe97MN6
6k+lzYd3zJR9sXpv7hE+e0iRyJxG56zXwpylBWXHgdDYMfoLFc7cYfPKWWUayWzMyM1G6t0hUp7K
UNoieU2fbjHpgEA2nHL85nmvD/oleln1Hx0V9Dud3N35YlRkUEkMAGqoft01bAxWYRbpM3yCjtqV
RZ39Tkt0Si/UJgc6WetDn0U3ELZDryLNpA/7AuRe642A838GXDm7K9smVCuivSmpGMzPQVJVPdG9
vKBYoA6ayhe7PVySZOMFOJ1veZYfwYOFuakb1N2jJ3vlzXJnE3FQvm1bCfWTcN7ulBxPR7hGQggq
oOAIQw1rB/frchMWLNs8mbRSfXUBRwdVzJpfwHWjyRgAw0M4cjG23sh+D9Qb0/dQc4zx6UTqgX+8
tpxNrsYEAlvlXCmKsvf0uDVCDXY041at4X0ZpLccBcF2mSHkJzYJCxM+NvjCT2HlFKYWHDv9jlB1
6EtXPXQENf4auIi+zUHwIQAyKF4SMd2ekngGDEwR99QZCWpJDx5oQZV/MmHAXTkvP2arn7+wbx+V
+QUQbSkVmX52FYgkEJlV2fUBLtzZAgDRlTw3zpVyFt74qEMwhhg6ScHTi47+DmuUwQgo/0GlbwoO
gCOuGwpHbGaMRjKzTTb58YiNsfpidvbPR4uxImclqP/tjwHm0eAB5FwotzgAhRZlCdu0cN4c0G/T
Vo+G3B95TwzfgkfI201EGelIJdAvRMiO8bIuo7M7FnZWb1sb361UyC+s1w6+aiy1Uenujb5Nt8iD
StXMqjSJD06Rvc0bFFGXLVcqBbTLvUAM0k7O0x9CqbzBgGV/wACksYFfNLuZXAgh8XWcB2wH6Tvk
Xbl4JEDZjEVlp+mGzMfPD/17xUFEvoZ9cBf926gXxnncbbGJ7ExKIsQPlX60YZixx6vCphLmbVIc
NCh74zvVzx1UyX5YH2cJn45ND4K46odjiMU2kNExJOHWeXyoMu7TBzmC9NAOyUHjXVITTwDIoWRK
RjyDlmYiOcUJ0LJmPHt4Fs8UHmbL+KdIGi07UF4LDVZD76y14mHGAIDmCbKQO27lN6RILhzvvtpJ
dhgJn2ngYIx7HYPMdfoPViCWI7hIiD6ELvjWO+5j68eKT4SdzqJ+Y66G4wjTMXzW0azLfxSMFNvw
oq2zjeaIgZ++n4iHHtLXztnuQjLBUq8NHa4HB647eiILfJuwyHiE5c7ALIOvLSKtGZqGlEnkhsoD
hOujaqGQ+r7G5Sdcp/AbYXbi84q0KfTJp6MYU2jzyXQSnq/JHzhQje9TMuvZ6SCP8dAyT4W2ybAe
Tgk7GgzEPRVHLWvB8kTn7Yeaamiu/uZBthHDuX2v4slAl4JbgT7kt/nrI+HKEv3pHsf25gJ+5+Dh
pispRdOmWp0mp8nHsjdnCzCP3wU+8X8tQyyYSR0x+7y7rREjd7R5XSxo+7YHeMDSyGT3lEuN/N3U
cV4AvKArMErnG/F/u50qpBCD1Aip4kBHjLuAusf5CO2n9VijZ+YvxkP7Zhb5VFC3UqtQxgcgq0B9
ioVbjNWeM+BX7rLugz+UY6RItbWVWXOZHMxrwEnNH+wlaAZwxEq6PLHTYX7GFPB81N8vC9L+VPjY
X23GUFLkITJveSGHDyq973fCkk3Ba4ULSLB0a58Xo1BWZL83P7R0hTPGVxJ0m0ncZzoJKXbBMhcG
bAOLwpuRYbipMFzzdE+sfaRQkzcKBOA2fuPCZz7+BCPQpd+iQOQCgDfeQZ56gMLpVe7ZZbUH8d4n
lxHkXusafFZFtEjLoBv24uKhJuhR+hL9lstEkx2GWTxh4kzpGb4x4kw6DKlh77TDOqpsln5jGDdo
cbj55hGrIMpImBGKwV0Sq69pl83NeIovD2MwCqmLd3eHwAK7rRjkYVxpokHXys1L34nS1Hw5tdPN
GbeZCyBTDK+uwOqM4s2r3kx3EzLQA0EIuylA0l7NW3j3YBJFDp9OLHw+xfrjy1BT1tnWCOCFQR12
p+IqJkaNuLp6DXEqu2j4hVnMQ9MBpdTuj4GZTDDQ+pCdVgxUEl5qv9xAJcHpfjrEGRB/KX4AwUpw
es/pA+d6rHNPdqvX+u4iUG05Ql2g3E2YDWPbYg7NN7bPRB6WSF7R1ycDoF/MrEBV+Z3kZBcn5n/s
Q4xyEG6ZyEpd7DJ0PANJbTBh8GEcJd6E/cBrz9kxP8mx5RNyG7Mgszu6qF/xDBzoiVxyWGM3fTj6
GYHpEZ5TRp9i4Z2AYtGDh4WOhbCOMo+ZLL434FMdpLqKMaLmcSHTQ6mywaBgSQVQLQhOz77TAXAU
tX1n0zAbvyHuxYCGB6M2kUwL0xMYKj4GJDoxRqhWLYEHOo7uVRMITpUtZCAeCDpjGJWb+6QXX3WP
X9s8QKUTwO3ABd3YzfeV0SfTPSwA9DBou9lorir8JF8Mt54BNnY7zF/pz7HTUZzb6oy2ScaZYry0
w70EI3udYC3IEHAiBusvKn7I7wgWmPIeHYTCr4HdB9NqqZAeWQNqxljcSmL7WGlOVgvJ7gYV8eNJ
PIgJC3EAdpw+AXQnLdwx0DNujmC5F75rwCsIgtZc0fX/GeGsvW4ktBMwra9AAMAkAcOhK4ynAbUK
+BMYAT/U9h1gsg6Qm7A2oul6T0rj+puNQFWkohRZ7GiseCTLs3Asb8j7RAkInCbBhAvxmuFAcEdM
mIpAPxuqeXIUhuT4yqoP6VMu5cCMxF4FbUsHuFmI8pDoBoAIgJSydOI3jMSFT5I1QES3RZ4DzcAF
Zg7lHOGPCkyxt4b+MBv6A2quDqsx1FZuFqmTRQgf1sSWck+mOYhck2nEG5mNop27oLo1qWOQ56De
0epdvLe4uFUwSFs8a1gj8czjNsRb0JpilvHeYvZZZmIbURl5XlrgShxHI+t2HP5T8Hq1UyiVOJwN
9Rp3fUZXzq6pQiarJiDCJdPIr35pcqe000O97Y3m3DTvPAxCnSjsDmlmcMkt4qOBlJBzoEEv0ptP
B8/et+0zqauRhm2RDhfpdHqniUVszPJPRR23xFsvkPQYzKBxX0uEddSHwCGsMP7wgCnowlK24kbD
fu4wg4NShXXzy0vbzB+Nq6fo+OpjG6/GL5JuGQ+z0GCFqjAJD+byug/g6o6AQ+70MC5tPq8475pE
ej5RhtcMu4iUY3FndQ2HMWc8gJSIgZvfdOHvsk6iAwC52XC0+o6hX7Y6hLBWcMFvEUSBbxaMJE1a
hcsErMLcO7CygNdVE1niEKcsJqtECGJO6RCG5z2hG+D2na7IZNww+M7bWgvzk/CT37IdquWee4m/
PJpShg5dNG8CEJb23nYf6WldW6yQsE6P6Xc7dEs0ZVmTLgJQtoQOP5ocnMuPuKOMKt+4Z/f4icco
LYtO8Xs2+lRSDZfITqRmH/6Gyj8N95Itx+6eLn65D5FzILArHH92prb/IpqRceFt+5w2gm70dQ/g
T9EVekGf73xyTgwcKqciFaTL8C7rrhUcsrVDjA6R8QQkwh5S+I70A70POrwmNMhp4wPHVqjuM8RL
2hsh4a85eAByzBruaSbDLAx9CgKqXX8ZLqG1Rnv3zG2z5DXG8YIPrvxj3rNEfsE4utD69oVPqxw4
R0l7vQ/7oL03EdzVIR/JBfjmVIDTs/venGkQIE/DD16hAoWDNYN4ubvq16C7osy4MRr+G4HO002O
n8wxdm/15laj9+hi1uM33dlkTImqUKZda7Uk1ZuBMeRK8/KbsDLZIZu2zfB73LpoEI21cLxjE1Pv
QEs97cL9qMz3qNCYnKfLtrnLiviSgX1SJV7TW9hZwvRcYzPDXaoRGQGhjt9+z0XvlJ3RIr4oRtEm
MI6S0bvk4F4TBe3faXREvIoioEyY5A7Rotv7AKYwcwQIj6BceypnoEzRiCwMHHmJeV/AXeEPwZzX
gjsTDqAqXwkr3Nx56ttue0usAg+37F09vSezGSWl4HBu4xtmnXQVe+/xkzM+NMHNuisKI74Zqxgi
aJFtAsUjhLmiPxYR5BUOG09iI9lLDd9FaDEYVzDPBlaXnmgN7jQhXqMYE2HTwk53xi8U/Ib4On44
VwAR8uMI3xHUuM/gUKKLOi46T+RivBV/dcjpg93RE5s7QgrbNoG3Z0teaITLb28ADYXB3B/gcExF
XKhPFhP76VLNznv0TzQbyQ1+IgsRXlnwE/vWDdPozlpsF8W5qUZ1x2AH8UBjYV9WDAO9hvTmotLn
AjdixBR73NzsBsOqvycg5epDw4nDAGDkACyXohYGrtv/6s3J4+8zKUbNVcPZ40uKHoFKkMbeoLii
NyM8DgBa/O3Fw1DKql2KOdOvbhb6iLANp3NM2fa+5iVXjK/EcQ78CzPnK9GJsmUc8VdxOrKXvXqo
lRPO+MZwyeim9aznNJ/mYUVgbiu+X9xO3Dmlw4wyh0Hcm6kaPtFnu5/eJ7+dgsV/uPmcHbpF5ne3
GiUn3Rtb24SzekI0HKCMeE8aG7QXsBqOf6QxPnF680oXVLO9+jG8hxfzBTz2dxJXDI5x/GCPPnOe
ewYSQPtabyxw3lg0W7yXXDSK4L6xqd8a1cDG64+x5bMKbCbzdjCVS/Jl0mW03SI85F8pk4ej7/rd
U2EaACatzuvdJJ/qekBVGnigHx/3sK0M7APnbyz+iQPm59xspoSg1uppedO7QWVcWaNgAGK/VS27
WKwN1i24Mdhu7bManb0w1L5mhCleq6NdlvsX+wAbFwzUvy4YlHPA4R/XFeOYHdIuBrxldkauRxJB
UwyemEfjtdIaeWjupdDgNCRVTXw4WxGZsjLneds51TzRGia8FkoNrGoYkPXhLLDRQnakpI1oFBbz
mw5GBaiADQtFW47DNRXPz/7YhGkntfH0SV/XDjrqea83h1AnG34bl670xNzV68UQyWWzk15QahYx
tsUMEbspkGcoN3HDP/xssJ8I+hKGo4yhKDUuTErlCOXRxPBrNJ0HESkBplnO5BC/5oDRihgjvkwC
kug8qPtw2aZ7pHxKvKnIhIUdZUZK3jUq8Rn8bIfRudQ/rhDAW6NamsY3zVQP5s9OMXNePAbYL3kH
hTZB1ciSymyUBYvyZTbAKXUjzI8T8EjDhC0OE4CljIEPJX3e7HFapNgqkDu5RBRm+HbzsnhPRg53
tX2REqvlvDBgKST/lDnvk5PbG7wIvQ0NulyNBNT+hcZSjBI0DDQoxcQdXd48QQsxn4MthZIo4zBy
j0eEeRrFGXCN3FOZ3uHm5MgZ4sBjCi+xntFm7vVrA105dYgMoTgpj06/0LXE3iSl9Bo5cighYuU6
hR5sBB1cKO+GlQ0quR1xK3BURwOgMNmFtWfr2oi/0lGnep7nR2FH6HUEmMSZ/O8OS80DuM5ce8HA
W/QSIEH/on91aVnsbb7BVsj29K0GxIGowRKWBVxaGv9/nFrhQWwSgeGwKsewHIkQJfBmYdwncheY
gMitwW7jtyTlMuLB9pzT65ALKzMJoRzgLAOjY0NpndgKdj2wJqHxPNQaaQOOr2xz4zZw7ID/I4Cl
Jo17VMjDrBM3shMI8W7Scj7JgmS47Du6rRsEto07N6OOFkca5xpe/ZOyux9ctu0EdRhzdRSTH5Wv
WyxBHQLiF7aLq7bHCY/qlDcH8hZGymQN+QJvYHR6U3d5fjNzYbrLeL4JWiEO9nhmQCv+MMeHcMPw
i9xq2JJY5RCC+bP6bE0pXpWkS5RzPxD/IWFs8UmElHu88eIrSnVe8j3eSWuUJ1wwTJG8xR8kCDIK
IA7SpUuXwT8ClJRxtRR7TNY7eq5TSDktvRc/eJnAjzb2FutFnQZeyNWlFpm4TuMm3cRobkr/hedc
8klBRmnh5emH6ZPgTNy17oYy/65l2YDo+aRu32OcKd5e9bRHD7LP0N8552wfXzFVPc++WZ0t3L7b
Jkm0Y/Yx0f3612yXVuFwuie1DOCFiaBEji7cBRkoXde8Zvclh/1cFnbtAxTgl0lYA39yWpYZnlVw
ssROeRfC6Sd+++zzrItLFb5VeNJShTetPqyN9oDXZwAy3E17ejH5Pkm87huSF3/D4gkPLDgdZABw
wc/Tt7uHRglv+JmfMWPEpgUTSMQIpthiDQAJ4IWKTaovsbB+De2RapQrsoCjLVNI2nV4yEU4/8eF
Fbba2W+M2izm8gnYdklINW8taR2yKgdJ8k8sjQHJNAhwwMcZXRjbjkN/5GSK7rCswCoceCcX5ZNV
AYTdk54vhPEWIMjZJFY4EI6m+P+ylGYRwaUIc8lFhDwGp2w00oCsZ8ieoblRCTX+riSjDEMs5CHY
AmHT2BPXh80b6pNHBPWaKJGb1oeChC0+Ievia72wnssT0CN+l19tj6dSaeB2iAcZfRiYPsMNNhVc
r0irOWbAOLjj35Na1Cxvaloc84UD3zAUfU1MW0cDnn2oa/k3vqFOkIAaHNatCy6BpYkvL4MNjx/k
Q0qUSWWJ5XwLXitiFv4FReCKtIF/3ha8Saw4Rb5CCthOzSCCaKRp2ie7GXTHn7AmJOC1gf2rizM8
NM1cTMOPMT3Yz4qR/ON9/ER2dApPJH9wjih7IHjvUJGYZEprAW26TJexfrJXtQOPeTkwxf1/v1mQ
hNzgnSIypwNh5mUeadaED4pCxXngTH7jYlyW97yMa10UCgUka8VSrCuKBRlPsBlA6xUKq0QbYPiO
TVsXw9wTVtdnE2CIEi7fwN9j73DlDJAKsM8irTHemLfueX2uCGMgO/44y/ICy3PQ1Q5nXS6O/ECL
yQ72z6W9y1MHLMIRCke+qxGWzlHJdLfr4vkNS+aKb27fevIk48nsHCgb/xl/SxSRwtt7c5TtPT3H
DZpW66vj2icmtxKr8jFO4S79x10uQoHVuu4Do/CrDy0YlR92o7XeQ87zc6RN/2Uq0M1ZvJnIH1ZP
lj8xwVwkXcCGDu66Qu8lqEBNTezqFDYyECJsk3lpgjmfTgYbf7PKAQ4WCV1/b03JROcszuC7kLqt
DfFccgpWxDXiiP3lRwc8oGPuPPG/vqdSGA3VD37PX+ooqjHWcyAEacB/Ky3rmNiT1nT8xBY3YHcg
JaVEhGIAUGKcWSlYfyia4SLPee0InYCLBOLB08hDkCITUOcr1mGpxXqUaVNM+h7+MX74z5ybF4Jq
DFkq70YbURDohZKAbSRye3FQ/ZFcWVE4YYVV80TExR6u2OyFhfKyHv2wTyVvZa/4DfZGWvICvZuc
MvN+iPXANvFXJ1eMDWEXEiG2fPkd85hdJfmmMy3SKxuW5D1AjOMRIf8h4zHnCeNKYaBeUNyZGJJD
Ha+dAUPITXfLO/PF4NyEsz7DR3iKjKqPqyzbCWXsCaKYXHzqVJ57puJSnTJZ5hqX8WUZrL6sn2D1
8/5FG0CXtB7wSaJdgs9kj7XtaRGULchqO+d7tHi7ya1gnJAdMFpvTPBaNbnt8/kqWgmNEGvbH9EV
Pxbznt9IRHhuKSjfGpvpR6tybhYAqTAV35C8X47EMMmCuR9J1kb1cb+rE6uNU/wdCRtm+RHvzoz1
I3NStDGOk8nig3TAYvHCGhR7X/U2eoyQZI/fAUo6VIl3bSW0Y7libYPNSijyRM2jbyjshXvHrfoY
YzMu69YR6cTq5+XO14fyJYggNE5VX7FocWC/T6kwoZbbTUnBwyUJJPMoS9c4L9QYWqwtyLjMnmDL
icZrYKhphK5nGuQdh2oXF5u7m/+mLr/UG4YmbW4GsRD/3GpX6Ay4ZANbUkyi1UpuTU0SZRN51Afo
ntdU/kZ21MV0FpySBUCfkyWpA5BtOv7bIuzcfY7PHLzg8zB4WHLnWK6ZbTGh5kwjKFs24bnkoRCM
MUDXGv1ijrUVxnHmB+t2/gR7++d49zOLvmvoEXpsagwWcTPHjZ4UuqdlOmD9pmNGK9HivZxn2sCK
jOt1Z31r/YtLgWrxsFsXGA4oUIil3kdIRrBeFbt9IrpkmxC1FUIS/GFJB6w9dtaF/kfCHCG2RJTT
FrFF7ixiPggOHKxuozMjbAzNRydiBAnjNnnsmXB0zMFUPPO5fB3O8WOIKgPJAa95l3st/t+y+fxb
zuTWwVRnORC6kTs38ev/8kzJjpwVYJDEBUJVLs00/WOPT/E2IwlAGBrCExHmCfGlcpwSUiG/mcpz
wUdgeK6toqzSMnFQ53KysnAPMz6U+oBlksNrsT8cGEvqXCr2Dw6ZpZtwOP2XJsrTRtrLmZASWdC/
CJeY3aCh29korVSeBlkto1XUZCZjRpGISvg1BExurin9mqyEZcxKzNI4n055+Xk8pcQksZHo7hYb
IEEZ8uSIL/h8wKXgC2UVl/wTnn325wiGLS8wzwlvliZvG1VKKi/AzuBUdojYkBNJdoKKp24Wkaxk
kpPDee5UB9NDI1vJNcj4APnDTNKD4ZfJtc2yg+FkETly/KJQid++Ww57vOo4HS/N5Hkiz5vnk9+J
HATEe1O+K+MLvooLuEOQJId1IvkcXnrmOE7EtyDpT8Y+fC5fwQyK9QG4WeiaPD7EQZAqQsWCOzvb
FDA0x/EnB0S6Tcox/xIFcO/dS+6EHGfKl0X/jlDMkFM+4Kvym8NQ4UMdmPF/8pOTZv1h+83ki/PC
HN0xsxv7C8+RLBdS/Kz4dHm2amZhGALrF0SGDQMNGW7EPPFcQEkmEby7IKGioLqSp/4i5ufyEfhQ
82RlPcSAkpQkJ14lZ12qDi6ffKkcepTBiT6Sbsg28CRi4GzKqypvIXogT4CFhXuTr5Gnn2ehaSBV
xPQXzV2KrruNBmNhzdlw5FmSf7/+SkB/eXlEN/mvagMCCKIoYnmnHSbHTKGN9XTBAQLiluVBAyMQ
HIafFeHgt6HJsyXaj/fPHQAsZDGG4QoML820cB/g/wuPB8SBanyp0JVIiURIjaQ+EQtPoEdwGC+y
26QXVmQ0YmMtsloF7Isk9S89FrOMoDVAAHt/k+mqZMdVJzxPBDq8m+8YC9IUg2IhDRT+6Uim8Cfq
6m3nAfGtZO4PTuzdmHeshun1rpF5bkCQ7qW9sAuand68xSsBpqSOnigOdtANGU9InjLZ6HL9M/O8
kbXyYj1Wg7CT4oulXwA5X95jhQJvN261sBRVFUx0ENKuinlptmwC49FHElgEl9h+TTLnb6f9naGg
1arZNV4I5tiRRg2jGJ/ZPRYQjAoItGu4J2uVt+NEewd2g4xs6km+CnEtLqZl4AOQYUVEL823EIa2
0pHKgkAh61C5yftzsE/pwvrkqyZZlkf9Ko+RLNVo91l2ulKWaFKolpkExgjocEFqIiYAzDjeRmNE
v8T+I+WKLEVEcrG4DmVBiqJVwBhE55GWpiaKLNiDBtQb+E7w2KDDPGcLu3b3+SAYBJLohHrZVkh7
JHbF5R7HSoxm2mOLpwkRm/HP7ITHojJ7IJbm/XBZC1gleefESrtIiCvFpx/RfkXsS+2xmx2jU/KI
u0btPMMvZ1yR/sjS0KM++vpFinEd5/lokDQz9G6I+6v0P5bOa1lxbAmiX0QE3rzKG4SEJOwLcfDe
+6+flfRE3zvTcwwgae9dVVmZWVLh1MKWc89evRpTXXQTdqQHJFJreGj2OpFlv+K8Eu5/XPsdvio/
4tnDYIwShEtVk9waxWm6vVrsfF1e8Pjjd/sMKKAwxded4lTSHWkFSY+lLi9SJL9I3PBGdPeMda0N
Snj3SzyO/K97IxaryCia5IiXHdAAyfkEQKHdmlHLlTVEY/alnkblgJEvrG3EQk4jrsUPew3/CUiZ
vX6cK/RhFU0jgXGGlz6TTSji6I014l1/Q2KbVQAlqY1J8AkN2BYhuYFaBbmK6wL9g0dvgx4AMdCF
B79jwWlLKw35BRWiGAaAraHy6YPN6O3foba/MKdFIRLtKeUkMy0pUJM7xxmKRuuOTjeih4S4QI5u
m6g4avoNgq5mgb23LIz9oDmvQ41kKu813MPbfIBqt2e76EmroGY/G2xliHT8yk9mZJbSFXzWVVT1
7+HTW1T4hg74yQi3TgXoZqLRYOj7iJG9QsqmZH6nx3EcSbJLaO/dq/4FtffbYOqEOFHGsovaAxcl
fMdMhHauvhYE5mhku0zG9RS0NPLtRM3KqF8EsoxqGROJVc1wgkKEIeLWHA0M4Sg/Ei41QPZofagO
ue9kdJuOtqfuvhowe4YyXanE3oRo+osMsAHpFnWR3adYzThuII0xil8yZSsC6ijMWQ/flxkVVaHi
4X8zoqGFYFzUaDP8IRU+WjIGsCFU1uHhoLzmVx3fT30Xav7FarvpL8Px6c0Sxv7P2whXBCRrwQm7
pSmc/tM1Pxb8kCJLvB7FqJrdIyn33iH++iAaJwa6uzN5EiAaSe6e0qNfbmdUvBtdco90YDusMsxm
T/f+ae7YoUjl40vE4iflFICiqKgs4obCltxEG2sXnYu/Z0mOH8hlJGaSPUdm4t748LwzQBikfPXh
jXm/3plbQzKj6ct2cmUenEuklO/QoTgsOWwcjVOeqQMtuXslW32ZgHaVeQs4VBf+Tw/2ZwW9bglK
CYvIAT98LJ+wuygW6R5BVqra24JzpzLoYuvO/M5dvz4+z0DpoVYV2T5dIMUmCWFcj8Aa/Unw6T2R
J9Jt77YG5xhpuBJfRgt0txnjBEOG3lsEFLPeviIZqXBdiFDse3gfPAeIq1mrHHEeA/uSFmb2L5gt
xqldw3bgNcLNc1bN2VvrQSm9e9Dinv8428+AvcaLMNyAe8pQhN9OeSoN1XP2/UVSNZJUd0/H2pOK
FxsSF0EwaPKH9iNSXpgSYLyU6WSQyL3RSjsVhQx6nmQeHEoGqN/h52PycqeCItY5d+lKl4ExhHq6
n/63rdbGuErpDgEGCTjwHE0DAAVzSNVyM5xSLlCCXst6DgOCjQKeV1xuIBeo7yIhNVNWh3f2xfAM
ilh3AV3dVixgE9uWGDuOJ3Ag49pxhS94QDtB1S0Bh4ODQrxol9NGG7UqbTzxzXH2iJpjiAGcWV/v
y72ZJIThEFWid51ep+SM9nXKfMTwO71vGOEKi6aMMI11XvOwgVl9UMjfaGYgmMKn09iAtTH58E+e
IbzJg4rCGhvMkHCwcABPWXVQagl0BTlArjUsd7dcIUlRH3rMC/Suh6gCwkkGVLsigmelGKJuOTp5
jbzYqduVrJY1cSha8mvNCGj7m726aCuGhUxaOBwxaHszP2mvypq4suozWhZIhcO8CQgrfI/kMXoQ
manfi0alZJ7qVF5laPIl8tBap7kJK2l1/oHXlLTM/bQ6n+TnsJrwxYS7EbDJYwDH07g1pRh7ENW5
VyH8Cw56JikuKPf4I0QaShBAPQU4i4Khn7HqQ15So17n3ZBPS5aW8iyJeQodFLbAstUl85MIT/Jd
YW7gv2m9LebdrBOgrKP/HQK0d0ALmAfOM78sy24TrJjNVvCYImOHhV8KOZ8jHM36QsrZvgy6i9bt
vr61xvgGqnPTrKdnRkACTSIrnNNfYVqGjYMZHnBqjOnRIaWd8zVKFURFyTe74e/0z0oKH8MVzMU5
83HJYcN/xfseNxj10pg0JiL5RuzxTzCJtr6GAGq+Qz16BK9gM0l0fgsnErB2zWvOfoTvD3evRO4F
4xHQFPjU3gUKKF8vxabAOmYyAVBipqFga0A+QMED5WWsAjz3mUkvMUGb8RY/GiTMWMSbELIfFhAE
aC9/Zi0oM08dA4AQ1zBxBwyPNmcD2cU0LUVXxiNGb8wRWvYWx9eU46OIxSTc/sGKtJq1z1cK7HY8
6qPGClfua9iY4JnYHLU6Kl4ksaxlnL4c7Zr10mRGCoWseyy6k5uL6KFhBm9zV/c6LdP0SRRl88Fx
QFlDdjiTPH2/MRHD4hhd51gTX4Ax1iQGjDLyVm7NnlX5Bi9B3GcwDGJcvE2HFzwsjO1y44tPDoyG
tm4DJ+YbbJfH5cq/IZJCTEHuIL/LLxyCqsHrMH6Wz6Bq2TdwurHbEEQvsy9R8AsxXYmEEJtDdCeW
6aJ1xJWMmjO98FqCugeyWygMnkDVtXalfbCvyT1RgRUSxl2N6RAJzIrWJhHKtW23ajWgPzDWFfkj
dFiqJC3Qk0HAJCcgdGfn2TQkXEWCxukb8Vc+nwpJlb8OqSs/xb3dkUzxFSrXg6uSc4VIhStCjY76
AFd+4U6SwrxtswS7nZFJeCuXicM1xnQq01BeL9ucf2nprk/fB1T0xYlPN4MKm0tm8fGuDD0UrkF9
NdpI+sJ8VuJKjeiRzDaka6+jmSwWKWEVuEITiEBzyNdXNmfEv6oTA3vAqAaeFJSkgkRAesxWhxQC
ASrSyX8l/ddY3EbF7N2tkiHmpDdmwSvAd6dSZO9AQ8kxqYfHImqdEhnO0ylgBBhejIUEWQJkRzU0
J3Q4vQz2DzwcuMSwBgujD61JhGkUlRyg9Nw+rth7TXPtVrCjC0OOiTKPS88CgiedJRJeVGhPpIMv
Mi/NXLnyIZhDOFNupj+qiZQhC9RnLktXvJFC/EPMYRKo88xvtiV627b7n7SS0wCmAV3Jit3Hrx1M
t1avzqu2T/YXas6Jjipd1bCOzZvGfEr09U8aIA9KNVOhEMLdQU4PoVG91m5fNMQPhpU08cMd7dHD
QGIzaAYRs8PgArWo+ooeMytChheljA/hlWlma87id6SCW1NMMTog9SkSRcpwC/Fy5CS9H53axnoy
DtnCCQE8kokkBU8cQ13a7u/BuFnoBrW48ou79T03a82WtyXWcDQ8+iyHLPMdq0NdgPF6C0LCsnkH
ZsNmjUk2mqNKTYGZJlNceCDQFLnNfFvWX7TyDM5kfcS6DQuZnnKfTUXKVkR5OGTb9KN+Idy2eWXG
seaSBdL5puBldfR1VWhI6N7++q883n8PjYYvFY38R7SpwC0YYsJzD60hgWEOBVW6aiwj2AJNly04
Ho4poAjXhBuVN3gfsVkdsBK2KlkMadDPpuhKy0QA+sRFb8mhJuBsWhXKphk+aiGp92ENH+YvA7hb
Zcyr9Ek+1NYqo2V7pfC8nl/9Ot2kitzT2s+cV+Bw5BTgdliW43OAIIoWEHihnQYXE/SN6hAIAZyr
BPC/wR8knlYUEciZ3SOmTDqj8K0CAEKlcYwb0+fayLfCjh6u6g8hfWUqjw1l1LD+oS/Af4UPUCXs
fChqhCPHPDmqR7JKa8EoB05DnI56DKWygIWMAzOXmeTicUxHEx97MKDSXY8aLiG5Zq9Tv5s/8O1N
HFsFemNO0EQZLlHHenrED7/WOYdMcrZaHJACVEko6Kxx9D9GR+jK4MX2Ar5YmXn1xCyoj3cjOSJd
v3qvUU4I5DasrRbyYsZFezTikbwQ/CRbEUu0GSeDYgJGJzRhgeP7F0MzBZWn5ogycRv8GzRQP34Y
Fv7uB2PG0C/7Ge4WnPv46+ydT69C9ZJTtPVqIV3d7sV9DhgH666CY9YKFRrIh8iqzmD1F/cQrbo/
5rSLPRh9RjC6S7TpHsaoZ7xn2Eg3LjKjbGP1TIUZxhL/UnNrgZ+IXGflTgAfcWVm0ECyQVKgQqAl
BuSoO8pROi21TwHPkjyBw7/K/RicmczDi9WQsvTebk9ylhaDGkgIIHXvQNdpcVM1s79eGAIWA2hG
LKRKW1Q3CT+0v0tUqDVnOyId5tEyezaEDdtdO9Qanb2x0PldQLp4c6pQREfn5YM8gypirBCJTgNu
OaHZ05D2I4+9YBeRaNRcCa16azwmV6YBEsyaMWfiAzIPVq1AzcNVO4/NHzTaJf9ktzyx0jgcSbtw
7gDlcN4jtAwjieCl5/6yz9hxH3wTlVd/gs0f1YBbmknozXHAsGodbRqevUE1c8fN8kNDFlYOxx8K
DcQCfRl9NEbbXi1pMFAHkyJkSTCjUIKIzY+pZqQZPyp5DmEZqwVY/e4XFBeO0W6q6gH+iv4KrQpO
kEIBuawZBq2+mKIZol0Fd4oYZ4jdLLwFmDkEUshYneOs2St2m2MO1eCMJnH2jSvZHUG07OIm8BSK
doNO+ImORgX3zHtc1cRXE70ArJRmtCV2QYFPblONEfrRcbgocXvISdXIUI0G0MOdVYwSXtfgKBHq
8OptAoHjNMT7BabKP/HLUSuXhgmHK0KRbu3HzgC7yudXiIzzk9e/oCIP9jiIgDIixRMn7wliTJ37
IdjJqeliW3SuOHFVLV57H+Ys4X6NPsjJVlDecV1GnDSx3y+gSJRyWdZCoPfCjan1U/7W+eiV/+tA
2pN8XlrHZi3h2Y3Fz99HkBAHlZcATX8dZUgBwNx2sZYzebnXysspOfka+msjOcIxxADd20rNA/We
7IE3QxNdRHVe7zyloajxmVkMKaxYm7ABhYkPH257OPBuIOt/8Ezl0uehx6UQQOYMXVih8ESHgYmT
TJ3Afzw+k4fdOV8v+FixIlBE1zZeBw+OH7c4bQ4kcpOD0wtL0skAHEFeB8FvdpSJpRUIJDQhyLnQ
+vfuI5ykRxMvli2UvRtcs3W7adc7IrSxPykdq26Zidt47z2IHEUqJGge3nqIg5qZXwIGZ3WPAMan
tEEP7MCk1i/lBfOEbbgODWcXvsiW2hvSf2cVYvvlX9LqD6WEoeNX2gSP8EzlobOq4e3wM6s8cWom
T61gzvnovlJ1lWseqSfdhxo/ecxK3it6ZsUIEIiuasM5Jo3h6Y/+1SeS6eU/40R5msG6ZxexPmGu
KaM79T/L6geDP9DEH/8WAuZz+CyAXlIfV1oQCh/9S6cMo/FJfNqEGIRSNEO3KsPSpZ7sIzVRMCZ2
/hUQm2wMXg72R6rF83ZqcIRoezEnCUgy4349h1smw1EYA6xBsjyC3pYpnmlM8JroTGn9UoolE3eX
qg9SkhyB6IvP28HcJ4yStp6whmg4OOu2NBmV7Dq767reybqNbMCvZJNxAyJAtVuBa8Hy53C6pJsV
rKgr3vV2teY8OAmZe10JikuoTUBMxyowh1dr+q2rdcCVDwuQunM+847W7kGcqTA2eOVG1Ya1vjEz
esv4Y1K2nXstm8CpVCAHuPF3rwpfvdt69u+Q15pQtuPitgMrqLaJ8XBak8yvrV1Upi9C/t5Ij4MD
9f49RFc+/6L+GpWT4uhVYHasC+AK3P4r99YZVWp0H0zwWwH78I6gVJ+o4hH6iFZEvDva5h79K3Oz
cGLHQPiLCeksFdS/M2dAIBguEdWIDbQ9iAu76OrBkKrC4qRFRRdpjefLmwEVd5o4dMMIbyogCeUX
c5FW/e/aWdN9ucN0DAsdFXvVTK0aOdNReOzDTTH8zAG6lGMk+IR7GgBS6hCBqBMVDvHXxwDMaLfx
ccF9BMVnbe/OMNKyNxi0IG9qQpAGDF07uG7ysRmF4lCYKDbRnFHaslvUmg5tG8hWX08dyDfpwWKN
zC77Do7xDp4rFKLW4IqC0Kl5VDwUNy4ex8EKhIhW1aLBudtBMQDWq+s7IoONGvYLp6G/jQvCzcdC
LouhJhzolzWoZoXoxPiVC8MyRtv+M2jgmALi/UNOpw1z0161S0Xz8TC+aQvmCJ+ymXBXqSrNZJby
hKtJnSPER+bVpLZaZ2uLKXRU62558epduMkrABEeC5pZmzzH+ECsR+vvzwaz0erA7rKYuPE3urRd
OF5vc4BqDYcHropEU3WmAGEa0m+jBATEy71ZcfQvAd+R7a6pwDdwHr4YtAPu45vH1V8H5+l9cAa6
xOaSDIpZofDA6C/kV++MieNkbQBAtBgTRjeVK22q/lvzj7uH9S3QPvcAC7USSl6MEOBIG2Q7eYNH
PRswhgbF8hGFcr29c6GoIb9PsFDIV+0Jxlg1LvHywqPcvC/fZCEHVDIywP3Ma7gVkaTy8RO/jXa0
7Bchn+eldHEM623XxPDt4tu+ob4o3AqQkeO0RTZDhhNt3Jb9RmDIbS6TVVXoJO/IdXEHtwv91t89
qLhPs5KShaEUYvmNSh/jDCMX+wMStLt97N/tpIb7SiF64/2AJYMgGo02ATtcXtziUkyoslkg5EPD
ghI03OY7MjFqIZdBoBr2qeZA9K/lpmLm1CnSZShRmqjYjlP/7JDg04jHvDWCpW4+c/V+bxzlRVrJ
v1b82QG+vE7oUjGnGVtHRA8r2g/QM8kDIfgziPiGdozGVOHtNCPG2ZliDNJG47ilum1Gex99rFWH
FYfFJTiWMKwWfk0qWgDReWV5+0KJaQuOv8+QIPYqKGUfNoc45BWobIoNVchjb2cDrbZmkESpbOyu
QYa8kl8HPCt+PehdkBciroSsFNBM6cEQPE/cdWjoP/8o1j4TiblmWo2PFBYapQYb5B4q+y5XgVgg
I369W6ReOUUTYPvJ3WcN9saiFH5DbWbqACW9dBBN0vto14Wi2bt0ywsl9wcgF7VIT0ExenTr5nne
7NPXsVbhDdT6hMEpp1eq0+NR4Ejy/Yvp+GhfOzW2QdM6e59kdqemAEBhx7p82oHLNK52O0nI2BMA
lVaqs/NpzHAuYXHLJgKTCPvUdv/RLlfuDJMS7Ooa0ZWZEAnjYoKb9cApTlIiBip97T/Jg3r74HHE
uR1ozPzgPYFNkT8iIzmwzDpVh9EpQQUR1oEZ5W/v0flhb2maUFChKWM3dUDhUEn2i86rzdqtdDEv
admo637VvwON7hN8gGnBkHqXDswDDjjLaOazRm9jDga2/QeUBiylVoyIAOoaNiNWbtj3JnaXibSl
LOqTc370PzV1xHKsu4cOgzdtArZBBevkvsv9SP/Rv/LUX+DLMJBlw29Kz1J/uzE+TLMSgy0ZZcce
8a4JLRFQKtc92wYPlPePkLUbIS3qmAKaM9FxiOtRZfi2VK6Lhtl0K4A9EJVlYP6r4/FWI7a32WM1
GDV8QvFidBmIpGd7FMirv6EAewRkIMViIqs7SnuXjUn3JFAHVQoCdcrn8PQxbZsvl5m0wd0HsqoW
wtN+oQ3uwWeThOUT/AOfQrL4NeCNFMR1fJgpGUh+VadIw0pWYZ3fJjYAe5vqgoEnByvbOFmZ+TmA
YxoEgfSVbvQcOkZY71LXxQ1DgqGvUyK9R6ICw1z4xKsDMwMTCQqW4RG0Da4GPmuUDDSRx79DhPTq
13GmQmSaW2EmOp60+0WX+bq0iMj6qRshEtvjSD3/mjNmj4IKcbuOPmrwSPDYjxPAjdGZIuSd7d0W
R4HeMcRcQd6x/1UfcAobBcKubvYw1M2T2ET0TFycwSLX1j1swhyTY0Md8sAE74cmoaKR8n97MWP3
aE8TNuD2iJb3SiE0cIgC4tSDMU+cnQ2OSo+hzAXBAQMB5cNhXURQxJIL0GV1M1644AzFcz3pJApp
2/97jqjAXkaXUg+08EEJTdkIp4IK1ULKDQjfB5ACkgqLHXAk7v/RBPSFP/9lUII0LxpPfvbxx2Gc
PGCw8+RT5lORCclmQVH4DAug0R1MnRxYF7NZNiUjL22X0p4rTjhX8nOcrzCHThc6IxZ3I3W5MaL7
iKi4Btm9BHK51hF5hesmqs6UMKATDeEvPXc62Wjq2prC9SYe1sFayII2GCJNki8W14duxduNz9ll
fItKkMtEWeaZ8hf7RVrGLpAtcak9ZjOENLe0NAv5WpVYe15N1zBDkZn0q2nDumNkR/lNycdC59Z1
w/DXZRZpnOa7H2sBOJC+hOsIs3k2UrW0K45agDDGfo9HJ/2TsQHFv2Nyhv3NUoCJkzTstomJEJqT
rofViO3ylZlru6a95stU8LynZ77/2mQEKfkcZJEC5J+VLy8m5nhYHCMUczovZukCerZzi3IIIzRb
8lgXJx0vq2GbI1FiSU4CagpWxIR52v/6lATZT7T5YfD47/d+VLYc5h40RGizWsSiZervBEmGGdgR
S1y0L+42j3Lt5CzIi3HGnFtUTkI2jektHR7Jq2kGsBPu7fE9Gb84Djdea8NDKJAVIbciGZlY/o9l
HZFFE155I6cO+Zhq57bcs8nqLIb47XDgEnEj3C4ZTc55Imx3WMRwxsuqDHHcWI9wtcaSrEkbjhFi
MiprMD0GFJZajHjcylZMsi2RHtSDCYyhQiwK/O6PLw3Xya9EwzMXIMCh0SVnIdWyV4d9wDAKPCdE
RRQIUUBjADX5YOf5JPHpX2jFbgLoFkTCJGE8He4z7cVrq2XaKaSTETQfQrd/XmPcfhk/MD8n4TZy
qiLIxQzikMEEAKkj2R1e2eatTwuFHfMlefjO0fIM63jh0v8vm5y+EnxyDiOXq2JcyYldjnRes7/h
4DpRHn+nJLU/0rDBtEzR5Lj/LR7iBmq9WuGC+EFmhmWavhxKWELw2+yMr3PFZYAd3uB5IX21frKC
4+idHzz4sP+6oGfn5W6Honk+sCT/K7OBOAjIJaBwXhHnGedRiSb6P8UEXMF/+5XBDuxZLawU0MYq
5QdQnHYV/vKrU+5JdVC2H0XK9+2oAi506RQ40sabcEps+wh5jm9d9RLVQWTQBLRaOCHkJhtX7Jff
ggXcd/jxcX0pjSkme1heo8iRKcimr+6HuChChvSwn3Jv0T2ZdDedJy5SqHne1n7O8mTjii30dg7M
UQqUq1lhv8spyFA6+hU0XkLQ668T+bBqD9BkKTLNVExRYww7ULd2AyVrrzvKvkMyBEOWLdtgn6zE
MyWjd1eLarI4h8mB355gP3oAIGY4sEoQZsVwinH+U42QX9HTi0lFeaQnKGFqmJKT9rixHIN2fggc
9tnRwLeffbc4RPuNQ8V0HTBkA/wSVat52znl+DRs9JIXrjGzGRs2pUHYCM79W/vaXzNeEZfkFWnV
J7sG56BsoPFdfnC5+tpNcrZkVqUbm1CcQLJ37/2z0GgVUQOAWAq1p5ls/G/wIHvrkK7hFcRoSXqe
H5qYjF3369mGk2rTvjn1dn1jUUrBYvrZiK6Sp71KmnQwS8tDrn83aobNvGDKldFIFJBPi/ch+Zni
2luzV+SWFJlQBh/M7eQPjn4VChemS8xgUdHzJ6qCDaug3h58lD5Ufd/OPhzgjmMkLmx60oIaKMsZ
OKhRhupwPzD85I4+fLwKf/Ea+xnYn9V0DirqzWlKMTr6Z5USQmSIQUxpKX4CHE5KiQTlwKPDX8ou
2sCtv8/vDftEY+kGhHK3xhwNAvMxckoejgtlnnihWHhDobSCjxdNui8QXRnmWhBeuGt1PLZFcJQW
moOHsQ/3fBhmHq6kzFQChpt0suySPJLemhFb9pzJb6hNZDG+d4pRi1P4wALGIQd9iHb9FsObCc/l
jm/61zxx8nabWRPr2A929hil4+aDoNGmS/2I191zrzEqVYxiB0FGexdWcdCtGrvezh7vQs1lEJG8
mTh9JmMRGj7s15ygvTO1r3PH4nNjeO/KDgom/snAQPxkZfPhJCAK9Zdlo3eGEMzXsAiFHNu/nmRE
GZ0dbr1ccdEWRszgidSjEp8R6xcgZ+3baCzrjNSftFM6lXS4mR1iUkJFDAzp94cWxGjqbYxJzIUf
k8EBmCtbUxGprVSw4Vj5Y1A7JTbRNNdcoQ3fHqsTZGtmkGgdoC/hddpM2M/uzWEVwSwwE/dFoYGT
sGH4jDwgtKmXvHd8/Vzdqt2MdDJnl+aQ1mH9/GyRacrhgYQD0nxuRUVEBtq9D5em2aerT0DOyBfz
PE1n7uAzrBuzss9ZQJOLow4z4UxMyvFPzSAJz6MPVSQvMDNZKcSQTiEND+9JBbofDvs7wgXJ4bQA
2azApa4MqEy7kPYONAyEM4hB1jA/RYMmNawNS2g9yeuX4tOob8nZP3ZEJz+5CHhcHbOvztFSiIYn
+m2Tb6ObGEx3NfHz1QA4+pOaEfGpKNu8Kc0jamS+xWwD+oUkavEVPPLKCBQUerWh+vLlAOli+4ZY
BQ7BN+4jXgfTRN67jlBTM3LJf/MhYmgF7mDmpos8H4tMoDybSr0bDcWon82e2Ffi2O66InZJxzLT
2J1ruzHbdcq7ARh7NxpXrF++8SIK4MSAtOyM+8iVZGb9Re+piozUbNmgUEBTEB3+HppKdaBmV8kT
jY+W3lmtVDF6SpQq3OtVfy1AXW0IwII+8YgSznULzLokbOqDSijdwI++v+U32HwtJjkWkNg2Ic/4
Q44MuDw6FcTKm1CrHNtkFroXSLjxD6BVPoCd0yd67HAHKLuAn7TTKZjacIFue7yToENRthuVrI+q
lEOMznbLwwwDh4UonorIS0UAA7TD8JYt3kfqmSpIAHEQLk7jVy+fEh0PHUT5mOtYTefaCRgwZ9BG
9o49EqijwdzSF+nTJN0uoFerFzHf+UmC+72Nsx2eJXbAIUSAYGACvmaQvt37ODimRYtWQB+voWOU
lXEDDjoN1/6re6WoZvZwDQtecZl5zA7ukZS4jC8m5NzKTKR70f0cEXPqDm5jnAlkwUMCZ8uIOGPn
2+gxwJ1imeEVEmS4P4R6zyLR6q+XFfxLEVH/xjm7a6M3aRo9/OQYzckZ8yF2Mdvzw6cilOxwrAO5
OhtNFq9T44ORoamR8WH85Z7pcMEjxmEEFs4Rezq+Q6LGPM/sXabTJgvzSWdjHWJGDS4LGHJesfp1
uQv8AcaVuBXLtS0VMxGAH15i2YlXz8eXLfbFV0i8duHowHG3mb9tnrEuXK6D14CBRoan+svkcUTT
R6rk5efqfiO1ZeFbZyY9aKQJy028VbriZPFQtknXO1OJO6++0rXTV8kSuQfD3v4QWjlnWLZjNC/W
8CMvLUvtI6B1l6l5sGdWRxPTt7GYJEU1rGSIDJ+h5TPc4RuMOtw4uRPWPw7WhFgHli0+Mc8m4lbg
YwoJhdwac7A9lZJqR0zaKFFoGEJemMD9/TDisJwi1oe8MF85a/dDxgo7UaafNsYuZxd3SeeP5OKO
7+bNuli3WatXz2rd12+Y+/nmjIhYTOi2JjjImteg7qww1th6t+RAUk7HhwS9TsiUBylZyGBWtxLK
pU9WbCMOp9GM371Z2Nr4mdAm5SvYQWqkAPMosd5WGDU/A7VPsdoMwRiIjpmSl4Dx0fi96gXcFz+A
D00YTv761MSkjXPiUoOyI3zHkEgMuOXYrKH3OFOiYQCCfUHDatzpue7dV3jdMQJl5zDPxN16HU1e
bO6dN9c7gqTGYhixHHHlZKfigwjGhYG2xSoab6C47N3tgtITFxi8lBYPuYLJ/YsLcZ8ns8ToY0ii
9BkAUI7V38qjhlfLNqwQ7nDk/AkbKN3JWclYwXUA5c9B1eMWfvuP/G9UIcPqFK2/Sfj3wW2+U7Hp
Zu/g1gDo8HuCb8IW87JASscY1THb4BUeoAIw+iG43axmeOUYqJhvu6NdwPmU7NOqwyGArxnOBe7B
qntlEowyg76fETdhZeIpg/WYs8Rybw7Hx4PoCX+ph6MDbeSP9xiQcXqU1jpkWb0ouxiX4vWYWm0C
OjNk11wudViVeTsGzLAguW3QobwlyBHfu4VL2fT+W+qruMkRLsf1sLRgpzfp22K9jiM1ONPGWcpt
ELvRsDUP1ZkX/rFlIO2BM1EchaJ8cOvDY1rmpvSudNjsL0v27dKZwnoUwKqsyZqYFXGyTUCprs6c
GdUxl+EV7yweGFs8+o1zxeSdQ4lPStaTVB1YA0K7zEyLki4L7WimzooIVZ8GullBxnh4rd5t9xxp
ljl3lG2bHd2gF2Q4JX5CvqgObc/EgzZAU2+bJqZ6/JdhmlsGDvXJMK4EBSKDjlPCktC3Ez193Dne
mFfI/sGKULLAC3damAPSrOaPesp7Gr88qLW97TaneB9b9/QRX7vfldmE6hCwSCbMb27eWE8MRIrv
Ncu78rB31r57NbNzlGFmawfMnOCIowgHUR3IfR2/nWyLwRNDW17h/DsS2vSpcPjW00laG5XgTgG/
RBgi0Ewylh/67EFjsSaOkOLqyGFncAY1kjPda1yKNaVpk1SCFZ2lFeMOOpjWav3CXec98AkBa4T0
Ss3GO2ri+4FTQI51YtvtpsVOKSlgLrhqsoY0S5cOOIvTexJHru46KPgP3LsY4VrFvgcrShw8oHaF
XRYYPlwvgsnYfHLZz6jXdAhkQaAh7O9ozRipNcBnYnb0bFe4eYC+88gOjPwkgmlEEtXES/NJbtPL
9AW6qc25t6shpmDmiRkP9N+3i2Kosdr4ldAbM5aM/KTyPLvPiGY9VEAP+8Wbdxt4n/A13YJjcb9Z
cgcWleghv4nA2MAw+/dAOLO7S3wA0ThwSmGad2MEZbHD1nsnDBVgH8pxEbVaD0JcWPLlVvEc9jfL
B9kF7IdPgPqGotZpwfaTG84nCCGmUfRArBfGe5+JaAx09uUEqoGOONXohSrI62IkiJXjA7KeV8Pm
2CuMGr5GioeNNkMd1ng+vxgHL1xjs3wOq7yZxbLxcIxSzkdSiq8GgrbgugF9asSPD8dCNHaGfMID
ROsvLaNH/4HavzEDayeKKpNHM49yD34B/GSYHPSh6ZcDYcPezuqS9rx+1EelYUh/XFFDIMNtAcio
O/aAXHQD3k4rQ7f9S+pOpHXM9KZ8ufrj6fjwN2RjTTrytNJrVwMSYTgnbcp8PJr0KyAzCYZcPAoB
5e8RXjwcLu58yRgqzvRWQraljdClwmRboj4rOI38EhbawH8sXw+H1SUTvrDOqtvYYq7d5ygswi+f
wAZliBKWORgUmD9PhquDtakGuHhdIAklsE94h6RPm1S1D4XmiuoZbhMdRRAhUQThaYqAisROlPAL
xKS+jGHECm3JE6kWg24UxE0cxrS6DXLyDdiNo3E0K/YUJF64ShfDErPRjfAygEEYLwSDGhTwhkMV
AphBGfb7FctxNCJWgheBib+Kph6I4/Q/Tb6FfnIYcuU2pmwj7oreGoIwb+37JLUF48XgU4D9B14w
d3LnqwMAK/nfBiimCTZLA0L9kAjqcD4GER+PQdrjrxNGKNlexrkqA8xyB14mshcIAjiraIBnwxmP
qfuLHz5WiboKLfPHjlDXIvYB0ER9Z4BzGNxBXtNJuRcLSnwACPr8Bsf5ALAF8y0TenB+TeKVN54A
fqHeWSFBPKLs8Nc5iw+CNX/kahQSqDBhp/x0wFMMf6oqZUNtC0cM84VazM9OxhZtUFgb+NoCShOF
cS7SZCPOAo40cYpEBpWd2spjuYUweuSRBdjAVAomy5Rduhc/bidhVIOBqLNoakqJN/xalB26169B
l5ID2xzBnWqCfGgs0U+4sv6rbkjZivA1gvU8jRAb3UwLeHHME5G8itvNEnBywfVwPVtDlDPjpkuN
iKWDLweLYYjJ01xFk0jIL43ZxKg99uGcQuhO6KGx/uCHjtnMlPE06Jg1hXaLlux4jNz6aPHaDXfm
g2pEgl3pb6QxXX7AHBfbc8NN1fiQ/GwSlCxJBYDecD7Qz44/nbiipgMwOR9wzBXTrgidMe2iMjxQ
WqbU2AVq6iP2MLsOlR4BcojMjLm6PChoukeSJs4hJgeyEksOlbXW/s2z5ItDXzTaO8CrvH8F8xt6
r4ExAIhMjDajiEyGL6bJxAJkw0nCR8+6Rz4IBroGBPKRSwvzbYEV5C0HobhDGyuC/8ppF+UMUo5R
2/2APW7VGlcKNQvjtZUYxsjuzSCZ8nIqO31wPigYcc0TaP/G2JbvOPA+uFeMdEevQpvLXHUd2hQc
SzmvATijAG8NUbMxjcGhW+CnwJLrTOpeMqwgC2wXBn6OAAMZKp3bu7dYVNEmGAZb4c5951XKHDyg
MboO1BxPZk4W7ITmDUIEKCv8BzDQ1+ItALYtGvifnjAVHsZY3eq4jicO8ATeGT5tAysVUQZINI4j
FAU2LuEcVwxooztE2+jHBMD17mgixI54imlqjIyZbVc9Jnq1DdZHbnzBAlKA097ER0AvbfwJ66gx
i5DknouPeaOk3m7bpAImF2Oabcj1iFCMpM3IBxdhJl03GDQn60O1AJyso6wKtEOLyX8yO6SeQNUF
wPcOlNSVAU0V/xPtoP0K2GuFOSogiAoEA9YzkqBB+w83BVQvzBRl3Ko13RiQ1hxa5o6E0eoNbsLt
6JSOP+YwxMUxnA9jGVQcnTFNEqEv48jCDOsCdu6xWSxWZCbif094JE+0hatAZUB/kEulwg8O3EIM
JdIEqaNPhVi0x/yT5RBrZirKtJm4/n3iodWdewFzkLw+W5g+nSJW2C8lXncp68yz3odUs5B0QzxO
gLQdqKjQUy3QN0cnYGq0TRszCGhYXDuxGCQvywhOVvyT6Jf4FRdVtOGI6Tmx6IRVjZULiGsscmdK
85kNd2aQy5i4qqOQFXHoNbIxuwyPRRutOLsZLntfSAyzjV+uzzMXI0FtNDhL7BnweDY1bNyF2zHg
7W2g80AJM2fJl20ITwEYEAlFnK7gNMP1tVK6HoCJL1sGY2uD4+fthEP12ygfrD4docjqR1srrbO7
IgwrMBtgFUfhxkGJDiYpZSCPkfOOAAZuV4IeDY0YbOURHbq5z8sWfxM2hiE/x053WZ1QBThCARkD
H24VtCxgUkUUFv3m1xqt8/ROUS30x+Mrn8kaO1O2M74U2r5gxia/pT/8AnuEs++P9X2LMKBg77OL
0CTmm0A7UX0R1gDMC7/E7GY1IaLcEb0Juhp9KZyOwfr6Y6fP6a9Z6DxQjGggScBISBbIfYEe8rf3
L2TTpq7bFjefH0KVZ9F85UKSFN5Gh0+RtOUIwVhcqAckWvi/sT+7OmdiJ/2d0TzAlCPFtKlOXD2Q
U0RawCmYI/h+8AQ5wgZ8uL2Tiy5D18Z0Z27JNBZM2G6A4cVc+ZFXpwIEQoWQ6uEq6pF5kFzwNaJo
CCBCXsjdVn/p4CYAPBwotvtCQsQYXoPPHmOYOdTzIKRzcRwqGFCkZ8+HTvQTMAEGVXgmcN7hfHiE
NiIdEl4+K2YYKR1Yg54V89P8/Cfk/HDBNHgXbps7oPYdwuL2LBdqCjS9ce8HI6moefvmAOAsIkTg
SJGnhgtQRMB3tEcuLroiFoU5VRLCTid173oWxvvDSAYUv0wDcJPJ80JmSXlJMDRS9rewuH7yTPhb
PupYKDe85k9+SrUs4Qhnho4XOyIIWxFmQTmkfB6AkXMriymDy8UY8eFKPInv9CwJks6YpIOWRxRN
WTgKbSZHNBYxC9ffiVVkspAxYsSZL4AIyIrSSa5Nts0W6Ux0x334H0vntaU4EgTRL+IcQDi9ygsQ
AuF54SAa762Ar98bmt3ZmelpA1KpKk1kZOScelAL6+PRuki3DSe07jg0PZoEcWwZk/EPHxAqqgac
fbIHsVK+/Mb3Ofhth78lvcE2T4ks2Lh0xkG5YeOeiFEVurVIN9wZh95jh7DcFQf37kVs5chjgjWB
xAr7xw9MvnmcGwArY228NGK7IO0JsExPnOXbQwsLe+J7CIVoTdPODHHi2pxg6CFfgvzTDZMHxDKY
nmhk4Jl8nKXvjpms6QYW+nW8EiEcOTAzDXlhrRdXEPpzNtaGWet0NyJ8xjEdxGZLkYqgcd20Ygw6
gx3oBn9st6Bls5kx8TbWXfuv4bd6mOYBAXN0A4rHFuAMbOApkj4arD2bkJYfgV3GA/MmI8+gOSPG
Z3NDf70coeKU8MTxcsDBjgJ53M67RbMaUHAMfZaSPCH6QFSmaKBAgS/hwByxeZyAzYYl4hKOTph6
qrmwy6222xYDLNWpk3fDzODUuFdinDbmngvmSbMkZcc+ec+epviStLt202KB2m7HxX3gGYD1fEVm
aunxkB+CwcHCszjc/AReyb+jlNct3xbOGMdLhDBGLj0yoWHfrGowHyHh9ZMuGftGYjscft5eUiOk
GsMN13bjSOKKeGOetsZoTes217qHKDebiUs0ObISsDG7fKlNQHkahvF+kheOYOVxzIlucz/EsPj4
1lQcRgyk0T5bUBZXoLqX0q3IAvP0BN9GiBXJrCcW/1uuNQRy5BfY+6anKxknkr6ZT325gC0BSBVG
Lw+4BqUHhoRHh9ZsRivJgAjOpXzDSVNfDy6OPkcFlvDZEDezVyff3NtwZlZ8TLWLW4edK62HBnd4
LtilJ+9Y6BBAUZOHQs8GfPlxeaTCDBV9h60S0bp95dplbCeIy04Cp28vgJEC8gonlbPHFFBVUAGb
mlzKoxA/zfXv7nKVbHhy0TnEDHEM6FntygnHkQENn3h97tN+5tg2DiQiDsQS0fkJR0PBGGRKyjoa
OkG6VUEQT8lWyKnE4D2xZXuyHw879HPgjPB58kliK5Z2mXgQP+hAJdcUPy/CX5Zt3VKKCS3gDxwi
iNkARg3PO0wIXTjWPIidjaNMDexIkLPfSfTZaSNcXNHGoqJjphcmAKMnC74lES55GXRPakB0V4xa
f8r0ZYRVSuERi7OiqEn4h5UcMR3KqcgsEvJhVvMc0nECtQACB5JlKpfKrWKBFZ1TyFeBFsZaBMbh
RNQS9bL6Rd8WcWXSTbxBugvojonhmzkoy47ydk5uWq9xaGK6g0LIWWUxsdVY4jCeOAggJAksXhYT
A0ja+2j9oT3UIqsLGOXNHu0FzR7RP62BbHs8sNINnC+UpURyl6tV2xq2qR7yQJnU0+s3CVUoSJ5s
DDHTl033mu4iBErQDoZXzCas8dwI+DF6ZpKoIJpAci+HibYdiTFCaopgapi++x+/BwaJD/JctbUK
x7QjQFB7M11BAnMsZysiHkQsmGKgzDbrGYBVtIhJv9YfKr6UyiIvPfdTVXwdQbiMl/QKfMQ34RH/
lK+mZWJNl6XY9rWn3nATKAq4eVBL9rIq6Hao1wC7a8qZBayRwLJg8yW+Dz/AdLuWy3ha+s4p1tc4
tN02uT5dBl2/xD98optmxVnhDRrsfOWjcKsTaYbcKBjDQkcUZLXsjrvZJBeGtxvtc3B10fKoEDfU
6Fqy32OeNpH7vmAfITzQj/jAZ+NYzzH54KVntKopC+jO6fxGSIZD8hzEqToeZXPTKH4zWlyClLdm
GuMOqUvoHBSg4qWfdpr5N6XL0qVAEPNDv0yZGn2K2aR2XMBKfdDByNySF9OTRfntnyQW6pPMwCks
xSQo44hzZzIi59L5n73fZMuHZN+lq2MOP+vUeYNA6TcybBl1+mh2hfzM1xBpa05GPMM5AMKoRd4v
p+KsAdzZr2KG6QUdnuDTDhxnFIBk8p0mPehbMf4Cbgn7wAy2v4y5xPJ0oxEXEQMEOBOScKLXACpE
rwXcRdqukylR2HP3w6pIZACPqD1BLKWwSPpCM/wYC0dPqOtx8Dh64Cr1PqQN7xARsIAGxIgHfvAn
/7qmOfklL/8Mhrns8jRiZNv8pLsct6cdNwtdHAYWnFSd1gjpr8RMdoepkMHVw1sQe5l9bWdp7wmx
FLFgzzUg5UYq4tcJu9l4gwFZav4dKt/jgHPLxV4jcGZcHsGKoBB6l8gg5RSxFKwODC+RlpnNBBT7
lLb6nFRN0bekh6OJ+KkgYFwHB8IU0cohlA5nZC7wlYhHcKYt3joVX1FMeYz0yFGxgVoejwTvQLIK
4qEAkTsjhbWN1g+XzxWEXopnIOIe72Y8sMHN/7CbBe2lHwIXcAHiKSym6CsKPxU04+VjYtwWV8gx
lUoAtUyD1UCBE1CFBi+YmNBkcom83HI0LxgVTlPy8DBGHwLtXwrHmYjkpogPsx5ffDJEogcJHnw4
QngORIGopLPaSqKIKGJia3JpKfWqbyCC50G/VQ7pMsGGi4yc6A5xFwvN8iBxhTcD9eOIfJwYj4Zd
n2EkB5iSmMUjWJCzI6B4OYQxpNn54xBFGJwI/FEMCvFeeVSzh/+AT69jCDh8DG91p9Yzltn6Szz/
QosGckA490tOta0kga2Zijz0sTKkKmATcFMXepHNJx+gv5TL24hgAVkBd2ekiIR5W0JlEaBWuGOM
P+KR8MTybQIBQPklboZwZA60If5wuBqTGn8COnacrHNj8UUIke+RIe/WLP8S3dHz/BB40SElyWOW
DqyLjQCK2iJAUdhHB5zt+2dryMDpOSEML4fL1q9Pq4CKAr04H+sKn42499CE9YtCxcEu7yFiMYMQ
9WeipyZxPe1U/EIUaAN6pa0ww60R9f5gpZEY+mAABIvoW7T082qQoQna2cZEPSXG85Wp5wz3Z5bn
Zp/jK/Ms3FrN2rTmTePplmCcAKrSyIBNG+0gWZetMx1oc0hfnSeKuUxGoDa0bECwKcTF9WVxDo0J
nSD8/8acrtFEYmRv24y3g8uo0KeXbtLowT19ub8lQw48GvabZ6bq7JEB3jGrq+iesOdcsiT57rQq
S9/oh/epxHV7B9sZHMkx3RqSfPVODT/wbBUrTokxnqsHk7asOh2Eb/exX+7f3fv4Nc2W5WVpzSxa
w6W8SKVA0E8eTFP8PDClU1NBCl3V7RsMuqZcRmWsaNEw0PHb9fW74B7Lve0h3DI5Zk6Ge6VWdhhc
wioFwp9ND4TzAKn80Z7FzMve3aVJh+f+I8RcgtDampn+g9OnhnRBet9Y4B5DZMHFas6VJ9JdSiKU
Z2GyHRoO+WSijRjiTiWuoV/qp7+jKHjyRf0WI0mL8O9rCWeWjac/oTxC/i3Y0mhhryg+Zs/QKOdI
pujH9gV5O/g7VCyFM6qxnk8ApAyhfgNd8o2FjvQK8ajgJJw71MfSl/8Lf2G1ResnlmJO6kd03JpP
L5CBGCHJPt41B+QxtLqhwcjG1sf8NGcOFAW0hInngk4+WO1/Wn+JziVWU6bOJGTCn/C/uo4AMbk9
dj6RBIZpJt/F3GW7p8GsYtavm7SwUDbt9cSpF8yjGhWcWzg8dZH34SiNZIilmS1PPYQyfbf6tVbR
Of11Suv5ctctTmj0MnhWL09NNEQfC4qOi36//7fe+lT5Gx1VTS2qRiSSeaSNqVC9RYEo74uEBPI+
vcAljege7CNPdEwctBgOF4wsuYt/WEEap3WP4ANSjIdmQ6l+4z0gJTHvjw2I6AgDjLeuhjtVgot3
wYWfmWIuYRINrFFTsGbEbFdodazUAcxQxY33ahlwTvLuf2rdBG1SAaE2Jn6pyvaPMXX7V6DZz3Bh
qHVIG+SL5g8USfyIJFL4k6I2pWlehQoIhWp0McIDdTEKWLnkibrrC61t+7784OC/3vbVrG6dxtl/
U16tubdtD7px89tAUEHGVQy3I+quEuA8IgaB+4KSD2F4RilDPV8Yu5Y6+FUl+IFOnPETF8nZ/Itf
Rmqb+SDULedLzWWWqr+CygsBCusskgslWNrsoaAA7lAHhhLC39GBbjsxOhifU2wxDxooUqirZhlt
copOgB5fbcPgMuo9NO+bzh8PVMoJYnHAc1dTjJZjTv8NC0ilO2MVe+wtinnUcF14DQz4dHnzvPf/
FfQgfYgPs4HeoAWk3RZSu2g70JhFb7vDIDcDSSI2IvRh0BpAQQzus9THJPW0RadPdBLo4kz+eDA9
gxZ5yqg3t9xjpsSG3zf+gSgM0ZguQhMgmchAo1EdaQuEojR2oNajDASTWuumX/D92tW4zKSDDJYT
6ubNp6fZlNuwDHwkSRbVKCnWEudVKL0DTzGmUeEuKCa0IjaCqqFz1ai5YJG7Vdmlm4lfuq2a/y8S
CoEUwIClXlIndKA/CkaV5CH07WogePESf2vqrlR9QGTyoi8JMWhYxOEmylAMR4QX2Ao/SUMym3Ct
jgcv48mZMulxYfSBwUD5t7X/VJ2WCiZRLuQhXgc2PN8sPjuSt2TreeQg3FLGZdVd0vLZ7SYrtIJr
dubjDBXUUvgHsVUhT3IrunIqbFvlU01lVR9wXnC+AXKhSiacCmb2SLMiP63s8kuyzWYsEHhNJpg9
cmBBGPxGvwzbBWb5T2CEMNZSFEnKtSDiw2W4xCNEzZQtg4I1QXaC+IY5DAG57cgJapTnHRpDWsGp
jLqM5CDKCIqe3PJQ6R2W8Q4Dzz5FFE3ssE5yXbVqRAWMmlawbir34+sVmyY1QBwojSP4V01bM5MW
EDycYosh0A6j0jnvIkGrIeuJUYUCwyb4KksQuP3OLRtzAlkchiCYRILNQ/CwqVVb4anJo0Oak8Bg
Cv4XoVPDYPn8Uk0CG3q9+/RYVigvcx2y86BLAEYzYXRURAHjtSD5dmtlFOR10hi7wnbLiOAyEqot
FbQVc8zzvgMPXX3xQjEl2moS9Sf4PNSsArcAyXZEBBWsn9E5esSXvvOHOVYeUvVSQm1FjFWQGEXm
j15Mfo7WtEPdkH+S8r388gEYgSrgkb4IqkRuFSFxmsKAiNhPB/4yGlbeCd28xm+B4i4PoRowcc9/
A9wzCYzUi/zJDuCaibVDJD6LMyBq36OsCxV65z77HwTlgRPUZQoGxRYaSLCSQiJXAFxNt6HiVBi1
zZuL19VoBzGRdeRRreDvzCVJRwgD03AgKPLC1cp9A3PQ06pcbEs9kDA6BYADWneZlqkkip4ObVgm
xNqOve5JNblO7y/C38lq5QNbjACMCfxBFgaMqhlFacNJeTLkQATsvbVSH8MJl6BVSA7FHuLGQkOo
X4MWvHpGu9GkQYWbQInOuQ+OA20FJg4Nwbv/IAv1W/+KP3Xe5iUKNZkDkShZZr+5Dsh/lezwSRIv
UiMwLZFTABp4J9IaLgF8q2QVoGiCy5vc4pESHtMFOIHkjpuElEdPWsMxNq39QKkZEhbqs9Fb6QkW
3e9ofrOLCwnuqDSIMjLCzskP0icjQJQygxfJ1ZAqommAj+JDvpGkBz3iMieJ+ROoOWQjA0rADkmI
3UJtjLSDiuw8px6voLaB6D5PSQpdo2jyTyRNpvkfFeRAewz8aJqrtmElKolQISUueq1mjSEyhFTX
Z9CYGRnPV3bMV4A9brdGTCzCysjongiZDVBIDzHHiPEzeU8lY+at0bbNKMIl3GlMfXO35gX6BgPO
6LDSsNonKSr1/a399Cq9cq8M41pX9JzMkY1ErrSjLoht+6bMaR+e26RbNPDQAoWi8I89KTH3LfZn
a6cqx95RSZeIA17eJ1+VXLLEC47iQmN3gVeQM3rY6XxE1REl5NKclrWqd0l0ok8I1ByXxehNEgh8
TqFRPU7/VI/VlHZUrIZO8oBmy9GmRd82uvyHoMpAAtqm59algS0SBx5NYtLuBwZbTxe8Bmyi5J00
WBTfs/5dUAClIaJBf7CEOxDo703E9xCTt7oEcLkD9SHFRVYMfLj1TtEdyQZnH5OZkScuuzu0KUhS
sD6I/rYIZAhzj/0HqcSTfbFtyAZIpF4S0T/niWyKWrR00fmGc281Fk6tpPTCuU+A0g8DOSp2BqsI
HNegAhAxQueKIPPHOSSS6ZE0fz60hh8zWR0KZHTIf2noIu+HjQQBSlvx3s06NITCb7O3VzoBjn9s
9uuAF+PvU6e2PiR5m6x3HtwHH2fbZVl20NYZBsPEiQ89y3zr6cxiv+lTifmDZ40rj0+UO0zU6DLi
MfBDEKx57zbSWA/5xhRvpe546V7lOKqMzKGZUaYwW1mHJzHQIlBAttJrH2ELE8Ore+f5uPvupXPu
wqS40G36YxQBctUWDYo1bSnZOcHG94GaddAi4N0oHpEXx+nWbqzSf52ds11w/gPi9Jic94Aotu/W
mmVEuvwH1zhL9xSTMXEPteXiZGZYvjCqoMroSDORteTpHFp1Ng4GQPb221HXkOllSZZwpVthyer5
xa6odko6Iiya7/dic/yNNnV0EOotSCVbYAGKJurQXyUJ4rt0EKtmJ3uRvuizuTT3y8oQh63JBNxf
njGZLdWolDKzrr4iDsyG02hq0eBq8bwpiVfcN5UEE0CKQwYDJuDH8RGzBsqS/bPz7gtoyfElUM6D
fU5XJ7RccK7/axBQNbz2paRaGBvtAYafJ1B2DW79Rx/RmacgqQfNfPkN5KWJ2zi16AZ3lBGqwK/K
bO5gWSyhmnS1TDX4QqGR1vyxgF+mzkVal9Q8AMYP/KaN+q/3hdUjtMJ9Ux2mTxL1SUp2G3TdrgFJ
Jo0z9ooaLiIdNBEjAGuT0gNUkCe500cIetE+hId29/uHLuUm5DFYYMYWtaDtaL9ezr3jWBokIo8o
TzUxicAgj5uYA26ZcvbWqsKaMWkSqhC6CbPAMZmt9PNXGz1YY1YeinlhqTYdLFBHI4Jqa3pUjpyk
RrNA3ywqAhxPooDesWDf6Dyk5SlRzk1pKX4/LXTqsHuNKSVMr9a9p+h7DCvwW6Dy1Enhy+HZdEoY
f7vcN2ZXdwOms7zQyhA/mzW6ZNz9lzlYpdk5OBS8uWcOn81ifA4MA/mZWvvXKSyq7rxdDl9IoNUG
El19AdOCb6B7FyJwj1QeCbmdyDpVo3IorWzTvQemu2o4cIRW23XW3Y/L3eXOZ8XrHVARhyEEFF5W
ghC6uZaP5DPxu+CLCuISgQaVXDpdDd+X6OBWiGIpG0HrQYWHuC2XOe6qBMFTQ+38jQpVMm8fiJMu
DkGg0AIkZVys5ykqdCrTZ5AVrGrnO6WWcSdda9cQaH8GqFG3qsQzxNM7r163fszWTsv0JFPhKHRO
DLbYNyy6LN8lKqjps/uizYScu+GPGIzoGgYZJLb9TifpjZ48oDqVBY59iqgf5wnTY6EC4ZGEJGFn
dY+tY8ttxE/3RAh9tQpUAzvHsjt/Ra+CdYc3h/0eHpEFxqJ35ht37MOfAGQw7ZdhPbxGu/x3DQyq
i34dk1OyB2941vYAIhrS+d3DajM7UfxDzLZx15y9XUTgH30PgUMowBQHALhKXOIcZZj0+VSxMyFp
5wXi8hhWlcG89+6h5p32GmOX7BjeU7rTWswtEYxGMdE9ZsFTAnT31PW3dY/DHSHgnhhJlTAic5h8
sIAwp+8wnzHNdmVjuCuJTV9RF4x+ITeMwWGsJZITTA3XgEd1k0gwotxRaid1FWoWAzTVOU40pyOQ
aCLi2DI6RTpBpSLIvzDcyHuVrUYDcSvs7OyAOqt0osII0RcYjmp9gyFcij83h/jmSxwSm316G/g0
N4UP9pVbFv1S/wFOrHiXkE5fFTSgfJlhHkgHefTSUA3eIYYRHMYNhDxrvTekBFUh2JGFDu56Ne+W
gjLDsstw1UljaAm5LeYh+mbaL7gslCcAgFjiJ82Hdyitv2U9JkG+wWZukHuTJRM34jKVzaZ1T+Pv
iPIcoz1D9jL4hMTlxByAXf1fS06vlqFLtMGE0E2ChtlpVloSF/rE0oRNjvl0Kf5Ul2oMqhJ7QROm
ZvTo1LGLzAKHERvVT8zvK/JAEcmmVrSjOrAm7gbzfnMghvfD0ZtrVNL9VuZgMmatBUOKr1pM6KWB
+wM2OriazgpQLvTISJHOIkBpZ1Om16D1S6NeNrrT6Y74umkx+OwxtzFr88FrdD/O5reTQ/3Omfy2
Kmp6mcUHu2+7BCO9EhwaTGe4wHytDop+ZfOka84hFob7UN/Bar0RgDzKD3unlcUXDcqshWvMztZ+
tLtFhbAGTGC4N+5aYSDYdG269aBxUmwjB/5Bv+dCkFfusOkFUW6RtYRQ6RX4iO1WdQC1VYgJ6R8G
f0PfCaDyNEQ5S3WRMOGe6UpehXC8ZPCFZ9OgGiEIMVOYrQwMAUTKZtg0zoQaYfW5aDIjT2Lf0BjJ
U9ago6NHZQFotn0Hpt2if4MZXa6WJ7u9dPGjcvs7jm7HDo2O6jHdX6KqwYeI9kjiV2OPy02IO1Bt
VYZHsJ7eq3dijhBCGIj6aMwe2iikVydOh8B/Akjl/+wDEjOMLdIZYKV7evePBefUNFsaFaIA1rS+
R+uxYC7o2a3c0Tqzka7nT1RWyW1+zi7QUK0z8Yw2LclRZXVnvox3/fu0a3Z9D2KAhx7EyALw2cdI
EEM9uCKCUeR01yc1WnoINh8jxOsIBuluk8HIwEJ/Y5pRG8C7HCswDsHsYcPB0cQMDOCik0SuA5vX
RRvDR8xsy+0D1hJ9iDGB+HWL6isbwPl1ALOn3/gDo4g+ov776HTHDwDVHd2BNVR4rujv3MJa3ul7
tMaA3VKABeFuIFdn39M6pQf0YhtvBhldQHFAEraAG8SaWJq+NM2lEaqoRUN0Tv4dOgpBOpCu8bRO
s9tQYemOoV7FiErR7MHIg5utMvnNziqIz91hluOy5fAMkjX2H7Mxk2fDM+iT6m6YkQlrB9Jczs6a
T7eMi/sZKJX/yCH8zYzyUxg2puQ9DzhncnkCz+0ya6OXBA/pyjgJ1T70jlvqVL/Wrik0Bt8jKFw5
kxTYAKUkHdD1CX2oBNCyRrsaczSOpGkcglWCk0l8fDIRQ3tF1Zs3e7f+jTdBdanpJ/D4PsRQqbbn
quYsV11FCDsmoTPu88XIDB/ObUcDNJJksOtVeX/nhWcnXQEDIiJGDMN5/qmp/a0Bp2gT1xRW/6lA
bXgM+V6aFGkphC9Nq8bJX1ZR8NAcQNRvDo9cDVGYuuCzx0g6P0p+5WFejEyQ0MvXp++htfV36ag2
/P2pdwQ5e5+qLQzJOchW748Pjb5+opJAGFGTCpMVhnxQb5vBr/uJr86ZgcBuKTSsW/DcWz30+NVk
ZY/4WSmEQjAtQrFv5ejQLE5ha8sic0BpoAUSIaTGlEPSAnR5QA7x8PCK1g8MuapTvpDAOJQi8kAA
nia0LJBSjbYWh2wzOqJCdgILgUUiQgEdC7zypSc2V0q+IG2ZLmW3kj8u+WxyyakTTQwrFoXM0IMS
DiKaImukNlIhRacOEx+wvPe2hlDOEWDJ3RSJ+gT9fzymlqjiT2aTTZAT1FQ6YdeTETDyhS29Q5q5
SNhjONlKX6GA2dgGny3QnDIp9hmlvJuTeTfnuL67j1yV4kexLPO+XomOCnXrUWOgWatqTyUA9qEO
VXUrjkk5iQmz/Xs/i16R2SLVsDjg1KuMmrNfX11T0Ww7O9o7gikwdoJUJOto7ULg3z7139F19onK
NIweGdb0gAg944AvDs7d13sxEB2pul1Yja5uV8QNf9zlPxgf3e3ogFYZXEOREkM9KMnj4w/6FKPh
275Q4i/3edcfQ1SWlO5ic7jjeeF0mJRFRMaqqM7NQeBsYZBq1gF1TK96t/YLhDOXb7c4eTbyUzY9
j+bxe91+kftGCELzhvXk4K9IR5gYJOnBKkIDt4qz9Md0vD0GRecRdi7d7OTZFe/2to90YZvNeXxU
ma90CI4os7KwzzGtKHOLuap0+C8yYpovMsBkqyY+56/qgT99FyKQMH1+ce3egTWYbwk/TPko6KDh
vJDje4akuAyGp5mfaQh3xgI06CS/h1Xv1txPJByXYzMA6gW6lc7qPGzViXIMYqAqfGs6jUrgTyqW
a1Kyeo4krZXLLwgcJlsDs8oI96QR9ESC7y5FPWrYBIiUvsv5Ybkx6fYNK0PqsKWAqQwUao6DBp+l
DMtQW+YkjxD7xrOLELgnBlRij2Uh0c7lZsgsDU+gxi98dk+dFH6Ns0kKwZWLrNELAyv8Zf9Vw9uY
kkxrH1VDs01Dm6o6nPUqXVmNTp2sx2FCuwsg5lQ6L1uTU+nAof2q3DRRKDOXt9Flod9MoQLiQgP9
zOyjbP0YNXrbgYQJPh6DT8mgqaD6z/Z+oLlVc19o1g0qqtLfyxB4V2ZC/B7A3Dx8IGUE6/DwJb3T
kMklMtt8zmineB1+ELZGoIGhL/Rq7300eOT/A82KVoopjIkkBbwf4QeGLbFmAfODoQyQZOTwhupj
l+Fp+EBUGQ3BniTTX6sqyHZEguUaoE0XfIb6WaSaXQxN99Bwd2TEgMBDirR2I7MK0Nmg11+f9u4H
6nFEAOHrZC9/gHfB8que/3DMSD5XIx7qNJoUkL9BdpIsfDfURybJpdQ3TOY+7HDB71wJ1ST8oaCP
36jRmfFMVS1u8FvowD2FFN1w7mhwMp0Jk1Fz6tS2M/QGTqGBBWQ8DLbG8E9QTcALRdYgpGX5uBW+
Wa5VcDqLC7xBai2BEJIOoQ8orBKBqM2Gegt+eYN+uOJDLYnIF1wTPAWN++IOYJ2ZCRAIuSmkAmtB
p3Xz/nWBEkhX0dgUKYDOcdzqYozZPwg0QWxe4xvnsAN2w1po2gynsDdwY1FO9Fkt7+XJ2z68T6LP
zfmswpOVcqITywTVzSWB9IhUCOhQmbVeXn45XKDEwtoGzM2PvQsfzhc/wKLf3ak73Zc/bOtb+Gh3
0D7AZEJeoIV4R5dhgS7dBzwuk6Z9mHY7JKQzjgQSWx6HI5D4d93pqe/0OlQD68lZoD5Lt2kR8w0b
wb1S7r3a7+Gpf/LUC30Cb99b0EDV+QybGRmGj3t2L47hPuIvT8n0vzypI1bxxJiP+6JkX5wjFeay
U0Zs+tTfuz9MuF7qS7vKA+XFM9a7yMSUHYoCiBfRinJxFryzNCGxe3VflIeq//I+rB2KpDBYS/bU
76pvgNjVhRuJvj/NPix4BSboz785n+bdLUQHxs4gSuke2i/vHBTDbVoGIsgBnQ4ygmw3fFnr4leD
2kK1oD3SurseGpzNXQ4xk+MJ4VcfAPNtmNh3wyWQLhvgySY8FzVYSVJ3ZwEDM2OBHDkNMxWPiMjD
Q6vIUJxrfO3TnEUqhRQwk1xq8ZlNvK72CrNz5tT996jksnZh2av7JYbQVP2a6K7UQI5j/keXFyVu
oSKEnVjCekoOh/gJ46yahf4bN294JeHOvBWifSE8OeghCOeuACS5Qg89+1OYeRUn66JMtC5PdmEh
yrzpsaPNhJBtZxPNwXZKSbVziOoJFCCG1IG7wChqiJPEOpOWFGjSkzjlB1ROTZeqoZv9O9KKaMJo
XojGYyI14Kk+SF0HSFZsPANlNxPyDWavTmiCmkwZERSLRAG2aMU/ToxBnQGQ7NUdCSNq7DgQVQbp
BybUcyiMBwGEhf2s4Gzio99IzO48QbzD38Rrvl+zOQph1YAPNI8RB1rg0i0wJFURRPXOMyPsqAZ0
knaREQ6wGUz4gjmVz/Hdx8z7jee0+slac4i9O/UyrAmYn71fPq885zO+BoFWZsYrK0iT31gmoxSQ
o5zQpq6FADWaLSFbqtBbtQoKeBa542Qbmoh6Pf1Hk1kB5UijQ6RXQGxDgtPPWRrpxlOhvxCKBouQ
eGJ0d8xMMp3TuNT9+jcU22df5FJ672WxqWnemU0lck/YaNIRitgtJHjNHZhn5NA1fs01zc25Ll/M
ELuB2dOgjeLn159rIMsZRf+8QVrYhCJzhiH2XoI38RGSk0733gmBMkDe4Z0uchqvlAbBMoZ/eIFy
UxgfaUOsoF2cHlYk4SzcnCeBzTY7cG7YMVscgEcSAoggn0T8kzAXGWXM7hvJD/dH4sbxIQkphr9e
HWBxM6Tm0t0WgRqOTBKFpDx+UHyAELQlE+OHv9OE5sOhf2PCmQY9IbcJnHyLMLWkZif7OyVP2vAI
KgMN43yP4TiF37NNTwtBlhKfS/j1xm69yQuMXFr7pHxWixv93UBsnIdn9HzAgis5xpWK8oa6t+4C
fWxk2WSLsfCE7mTFoDobjBUFM/K33zkonHEa1Q79cU55cEMDhRmi8cPZlNUj1t4uCOMWdf+JviMq
aF5h9sscyG13azx9ukhyoaZ22VvLkv9ufpqV+DWRDnThYC2XZG4Ww/GaO/wMTofeBhsBNXeJBC88
LlZPyQC9Q81yn3TuNR0XhrV2gWFFZTqdlhsUnPyxlhjx3AduotrD9/LzGnGaa3fmyqWqmQ+Ic314
lmXyrAgFSFxZ9UxZ4Ri/G0T7CsFezL6mj4ILhlqGNvrLe96ttoUawKKz2Lea83ETaZQrphlpYHvb
mXYWnW2r7CAkgrN42tL6WJSdY9DwDnPftT9+870oNdD06TSPAco0XjNXUNlCZLH4JGI3dtN2T1Aq
jrSljKcdlIU6U3/8SSQLLhly3NTd7qDD07u0M9IUeG+oLiyt3cCA3X1of5r1rf2aZIb9Xr+4CiqN
fMikg7tn9g7MS3QL/txyzxSVvTp+vPPZ2UWn4mVzromAA5lewiPy3hWoeTcBC1C7FS05YnFjjMni
dd6roNXBPcAZP932uLuEUcpgWmdD4V7JL6Xbt3ocwazhwrbhanXObse8W1zcvpMhbFSZgMW5nSlv
uMJcn6jUL56iu+jUWV3CC0an6GIoBM1BMzsitfndkr8Jkesbk9K7bbRVOlPWin98vfLFmmrZFHgA
SGsoKePdg50PHt0YIFV7Jg6D2gcNj209GHhpyruRt54ijrBrwYNPBIIAg/ohdshSFkXelECci4HE
ENUHryKrkpIaYubj8dtlj1UoOax8jinLJYE+SmuwTW95vSslAwENUoKpWhUJLlUneBgZ4AUIhkbI
UbAr4l1VMp1pTqun4JTh6z51EYWRBFSkTssxGuuQGxGJtd6oZPDhGEVEviKkA0VCFVFyOuNUI3ih
dX9XRAi8FHzCVFgwLy/3pJSYTEUwpbSxxWIFnakn/PFRSUJPXiiRokn5Xv3Oe37ploKFgTRZOgMB
Biaj7cHkVdMZST91LdzCbXWkwCg0acMaS9dfo2Ohi9OXAuhCtw76e7SMsLcOBJlsHRjSokTDVI5p
60sQfz0MZVeTB2RtzAzBIaRMn4ZFXx1kroUt/fTqQ0WrAJlUAV7eZTIe04LP02jKPLwR1M1Ma0zw
rXDWBiorM8sIRWIyFadC5sNfdVdPSrx6KOKo+CKY4BBVD9JLk7tjrviFZlq1lQuYIJj2Py3BSsxd
YOPQB6WFa3AIKAuJ4kniQIy6+lbpn9C+WVZwCjtyATIBXlkPMkRpAXh6fD+zPGEMmkqMgdLykWru
1n73axvOADARD0gjuyeoXNDAgyAqzBSq7kJiiQqAZmB8kWICwkodYUQXHlomgEQ28Mx3JZPFISVb
BF01gR4ajt8tQwffsVxHrKJpb0KrjZy4NI8W4AtDNKP6Qiya6z6kkT4kPSJhBqVaZQ9pMzIPdGdQ
cQz5hVDxh8i/GM+9N0WnFw4D0MEg6HzbyyKDBrDPR4seZHQtW+QOvD1Bq9eYMpcbyQg1FlKU5EgR
0QJfFCVpmds5dH99MAr6UyxqwDwOZEOxM7yOxa5gm4YDTgOb0r/4D5K0fV7GoYYFuEsFpjg8MHBF
mR87h7/8FV1QcKy0yTm+/Lg3H6GpR8uXtBhi+o63jFECv1LKmKjFpEKSimb/OnOpcO9QsRXSTYJb
tqoNyhD7Hf7vzuS1Cnp33VtQR4qgQNXoHyNRCh57IDfT2dB7jgrUP2kkV+sqdRycAAnG3t3/U8Ry
mGDkqx5T6ahUhMIoH0M1RAIlBHFrAT/AGKzHUE9u38CwNPkO0TB4KKMGdNHXxvobTd7wTW5oEX4g
Op5yhIKsPa751YluCrIEf/7EsTOYHHP2Tu6baPbh1wDX6q3BtU85HSxvRu+31u7oGEH4azFAFdzu
S51+TKGb0nrFnR/cQc4qpfWYoE/mgGMzzoa/tI41uiGUOr1bUqrz3kc1HzFRoT1FtO5nm1+rWm4W
tmw9AxTvTd+8Ed813zk+Du7xLN1iHrBVhAiQ6ebNXVIZ1bnSXasEKcoIsoNTbdU2dqm1BQv0l7KD
YwICEGByWIcZIMc++A7bxfJ9A0284dwa3nvXJIuRI7tNS5y36If7Qylnja+suCfDvoHLfp37xSlj
FLmjHn98odTyvUBFpP1wqBkVPc+i7GM/uEWN957v4VLBiT5Yt8V2gKrd5IHXlPbJteyUcLoLs3/4
Ukur/9HtJQ0bRfEanyAWEio67h+QizE9wXQbo1lDtMx0xwZjoGkbA6UEA2bihUvzE09DzwKiwnla
uQFw0hXZnRMhdx7+hWBxo7TrwUZyXsOT+509ksOpmY0aVbQSTjegoDpI1afiHr7WB4YonNX2kx1E
icx/T14yGVCsMpgFH2qD0r+pDRlLDgx7RGcla9LafIWznJEaUxKWgp934SlCJRRORebTUSYIxQsK
xWCWuTDOqA2jFXNIjCNVuU3yD/s6iAIjFmjmUr2tUZrMXOPrGZMTJRhxkX488TKSLnBES4BWtR4a
Rk/CIS6Mcj4jhN+SnmUbu2LqvIb4DDB6zAdOA7lwyh6U9TvHlLwW0l/mHMI7z5GJc+tuhTjvHpCX
wM1PkhVxCpVv/DA0RHaM8Ibmu48qAYwg0VrlzGJcGM2owM3aWz7RB10y467AIOeYmm6xC+pDEzUp
lkaRNvog0ooI555aWu/MjkuAakip/6FAIlAAZKR0FwKj5KULpWWFVBDVriXlbS9R4Y1OKWaVT8fI
ohPPYJUpwXslxB0RpXNREFNuKC4pU83n1lSRO+Pk3kTABqPZJYn0opUTV2DElIT1FKEWwqkZJJh5
P1GbADOgeHB4B/n+GQHZANkQRTWDMALnk3sZKd/kb5T0KWGKLayZicxjyFUbQyp6bXeIECSBFrE4
DWDL7sN5sBzkDf2zNa3hepfLMdFDFCk3VjcpGqYRhF1iuZ7sRkIyQQCUEhpR274PxEbXNDhN96TT
jZ2ijEwsJfQD4CwyA6PWPA4ui0avEF/DN3Sp71rI5H7wQWqVRAS88orU/5feIIQVpJIm4AbnDlN9
A5oCMo7ZRZQYPbJCN1jXndL0zZcHt4BhY/+md2q2J8JyXZnyQktsQYM8HEm3DtBQF/Y+yfYh3sUn
lNm/+WvXnXJyaV0CjtSvsbpgm2W41zLbSK0llU6hjX3GK9SdSvI720BPc/tBc0ClzitvPIk1Inc1
yLTakp2sMnyOcNf9QgrkUhi8Vne4vgNPOJzTUtH64v7pRPg7Ad0M96v5hrL90WdcaPcPEgBUc9Ha
XwzsYzRA8lrkzWmiAwDpqPSiWFLlORYe9lUe/1GAgULaW1PB0fVxCxxz2QMo33Gx+Z7cdOCZy9bX
6RfHXMWnbRkpz+pSuKvo4Wwn/ldZGKijLTljKuQfsCHxDhTxVtbfU/5Y3zACN3ADFcAA2z54k6fj
FGcbza+TiizYSYAKJbz9r7uD6cazrkHd34Zf/5vU29+E0RxMDH+tNVpcWx3P5yOc5iKT9p7UqEsL
jVY99hdCNeOEKwz4icH3H0tn1qSoFgThX2QEKIi8si+i4q4vhEsL4o4L6q+/Xzk3eiaip8fuFjjn
VFVWVibx/cdiAKeBzN/HKyBidgq4++GdN8d5A7IvqlQ/cAK/OjQ/2y43FIKwznHYTjWf9ywdOHEH
P4aY6lAEyFXD48I185TQG4nEhOoi5jQgLYKUYGjjH8lgKZF6MhlEKULZQqvnQPT6+UL1zrEkxRSy
nGC5z1ZNQHpBfMlcgXHrQQcsoD3O6VgeYGwVvQ9g4JPiWArkikp0oPealFWSo78oc3HZYh6NQ6FN
Pb7RUzPBT2lwBZfqGsk7GrS7l3lBMxhTCfrPN6I6LBtAQ5miMVLD/7pmdAufXRo5dJCBKlGOPA5l
8OrcazDOlo8LWDXuaDeaqPSZTOoHIOiX+41O3VZ66Cp9Y3mF9TjPf7bOeZjhE9ZK3ulzYa42h655
IGM8cDWVKwAw/x+Ahugg45IfMygXNaZP8GESS4o7SFfVL9eWli+xHZrqUloG/1DuB/rjBmDdI+Yh
U8Xt+eMyPSUADnn6naz9G+TICQBxRwJyQ5FI5V8SPviFfACQOM2Q8CAJvaTt8vw4m2SrCPtPIHP5
fCj1VMeh+GtYj60Gt/bFULvUv2D0M5AYOgdV3MY0lWQV9FoLtYUKSQ03qgrsEnfOofQKFIaE0DP4
M+kWMy3GRPSCfFSa1qXTGJZUBhizTuhs85mgbypXJuU142aATkhCBENJbQXvecS/ngB1jRiufqn6
W/ZpkDFm9/193AZnt0M38DE8Sg6veC9XtbGa5ig8eMzd+QJGvxEJRdoiWE0eNjgCA3nA2gqC5qLd
KWKfh99cVBP8oghEMqH7RarKiD7IrV/5zhdannzhM7+6zb5Ym79xzNJwHz0Hd3xhNQrnaibFkU7x
R8WE8aiogLApKGzFumIptE15WNSJCc0YXiQdkAOhUkY9qcL21pBlMRyueSmvZfT1xyF/i02QOMj0
12PKVuiAe/scSMmns5mu7j6k2+rOpKD4E8qDVKD0NPxsKxW/QN8gPPKMS9gX8uBN6b/W/B28LYCk
LrFVQ0ZsYs2yoJW8Ip2uBI7KAibN+LEHLAIMH48jtqEuWN6fdG0kwJvuhjrmGw1ARKtA3s2fgNaI
Epx8EFgGFeQ4YoXJAxayocjnm3B/xbN6CUVg0IKLrdErk8MTXjZHIUcXHj4yA06Xi9NTkikhix8C
Rn2FVsX3QawXtsrHFrNjihSqG1qjHM/MGOHtaGOGKrGRcT6mryTctN2npQ9o+CFJIwNHb6/DmSiH
HPD274MjmtJCJ1mQn8W9Fi64ULekHJNbJ1Y+MsMjExHSH5DnJwO6P2AIAQgh+kpKPpRlLNABM+Jz
8TOVLFd+plS4cjlC4IZiROIhJFd5whKgmGe4IedJwoxU6X50xDAbs2zkg/eeGcoQmggJM5T247PR
0IQBMf3pW5CtNO0nrBtGs53xWmAMuJcC8K1lufEZ2i/7VKiWMqH8D6S4+cc+XRSOF1GcO7j9NVEE
CEtyEeGIS1QhrkENTxqoThWIvH8i0HYgErJSHhw3gaXLub1nw76ddSdk6YEZMCG/GZBUyiktP164
wi9YZ3ILJEu7IBwv3CmsYdAG+vjih9pxW+F+3WJeQAp+GvIQmA9DOMbEXJF3FH46oXUozYVOpBHT
ZT5SVorG3xwUgZmqblOUtQ18Qfl1oEkKf0W7HywD2iNLUJ6bBMnxmmcI7C+Do/L+rhCiJXKVHH7y
ZLlf/hiXATYq380j5pGyGakmpVwsrAf8GyglTEuPsO8g1ZBJoLH4GuZL8myCDVuD+w6Xk+aU+Duy
CxkRke2dIQxw+FOt0BSEh6ZssF4nqNRSOLEINeITBBIKMsxE+E3PpFNbrytUkhOQLVXai2YQcNtQ
YDIu5ARI8+U5A9imCpWcf+4/J+pM/JMg5fgnLg/HbJ6YETRJOAPOXvgM7D++PtJyhieg41CgfJlK
O6pQPV/hcyVjSlBCPH3NBfGdEKT651HZl5AhDE5x14aeCmRlcPxAYeUSQeM4me/YYLzcyhVg8Bzk
Xfl/ANbfKLWQKQTfpJQJxAdPylju69BFX+vpcNrOmXXmzBHhDyiuAybbZ4sMpObsGjxsv4X5o7yi
Z0YCzfRUiQHAkYMNrw7/GH33pA7hx6LUd6M4kw1IcAyUtr1fgjrCPk75CgFR7pr/o5fw8+5kDtTV
dJHJVcQak7cJdIr8EUMbpyXAlTSPocMT6YjK0mceK4ycwN5kBpqk5dcDJ8y3EoNFEe7DcnWiKfua
vpHTpqEKvPwlvaBWgOYSPr3Zi9OX6Igbdem0a97v4e+kES2kUBBFBYUNiv4kiq9r8tqvf5UZ+S8e
zDLhsce0++IfJk8YddinIjPww984VxM1J8w3uRXkEBzG8ZvsutsZ41Y5JOOYMKux+LToYwNx0t2l
zdsvPDrxe/+HFf8Gvt/ECum5SPxnv/AhxaFpz3BuwZZrdu7gmfNE2+rKuleoKkF76UR6UGNfnAkt
hokRyqPT7945GrhtKS8q5vIdkrDlLFWO0L+ytC7DdxMq4xGK3T4KZSZqrHYl1bmIJh7n6hKRQvBP
bjnhMtYo+/tkBZjFvuJ3cIraYheT09jrm4p1g17Xr6gXl6ekWRMCBxKBOJoTfb1foioFdPdzTcVx
YL1nHJ0sg9iFcxsunvcaXK6GV073xxO4+x+uAj2IZUbZh94sYaftMzRwFlP4xQlLcUj50LHUpXiG
mm4NAQe0UxItNj0sJMbxSXgWGMKFFc2AQFvQZmWt3D3hbpPcAoG1iN7nj22uhBwg+0jD47aNeM2m
uATvL2pTslrl8MF9jUyqw739J1vyGlULSfDPi2+FG0NGW0PximntiXGParMzMEd/RKrARrTCXdDY
D1QLFSRkUcWsBqgks84PXia3oufG4TPLoHz+2hrxrWb0UtQzUQI68J8WZ5BIU62z8PP6l5wtQebd
AS2wxOSx/kFs4iy4cjPZQ3/1QiMxl2bcdf0KwmxB5hf+cSqC1NNElOtpsdjFdCufaHzHYHEa1LTr
ACDgpSC1wAqF5viaXZBb6NQ2ZMcAS4yaI5AkidUvWYdg/2+sqkkblo9Rn/wmj6CyoCyRu7fkM6FL
Q39u+EHjlcR6I2fwY/3F9FWekti8Acf+8TU6lcO/AboXXk7sITN/gOVXawSdCPGoLV18Ay/1mN+f
4a/KwozYrKfkjiSqIM2mYv+1x1p4pj3Yo8tyjptjhiUULFs5dSnUOJWKjNPxBntFqhwtJH06x1/T
eUglcGhYZWYrlKJn+8XYiXDmsiD3eQgGq+JFNyuDGeVoD9vAW4q+qSDOUgrdFyy+wtrUeCaTD9Yk
hJf5ZX6/WBt5EppVz+kHSunxtbUNgN6PP9fu3ukAcBb0b0dbGz0y904fEnBQT7PRrAOa4LWiPZYr
mKI2XG3Tir60EoGESsThnzAsuI7ks60x/QXJPoTKplipeBPdu9Wq7MkLD2FjedwpT+tC+vVXwGMo
3XNcGVZbHJ7PqsvgxrtFBYEwSFf16WB1wNu/UCAaSxWUyL8iSzAthrhKhVlfSEDnXe3RvIMZJ0a1
x6m5pFd6hJ+PG+zkRWw0rffVVpdq1f0QzyHKJ2pK6QWXj5fUnpHSje8dT8579+RLU66ovcnHvFF4
fwhpPLC2J7wz5squ6leMM6PZgf3f8kDFO/kAcEx1cuICqXH2FZwsvLG4fmgwP2GHj3Xgu6FYImu8
Wlzg5dHuR1rTcOrm9PLx9k2rvNn8+EY20PGEY6QD1uvH3lP3PK1r7VS1w4W/wDQbnkKdcLRpt8KJ
uTml5mmV+2JWGd1+tIELT3+7BYDMzTEnlw2xgViLKwXEmckk67sQdegmNOwhFa2F2RKkPTItgT5F
1gwgkA9OqL3Nwz/Bf93oN09He6BpV9R2kBPY+i1xdb3Nv5h4O8wU3eeMSFEKXG0q6oq5mqj1sa8d
+xu1q4Duao7RHwO4T/tt4CF2pe2tZMmHhde9dK/N6NUReuTT/zxtDQe++ell3blbtdNIP7SYgRPe
1HTdJ6UWNCZaz4DqjbQc0h/VI3Xa9PRIYunLXVzGd929Ic0N8wy48ENjufeY6lHD/67M6Dos6fft
7WKITaytRnrHzubS7JWfnZPKXqzVM+QY3Jg+bV9EVd5tK5vrX1726Wpegb64bexA3OEhvQ8gAdde
jkjGw352LC1G/cBucKsHzW7BAYaHele3i5hGctU7D6/Dj+MC7qEneRl/Xel5tz1Ynd1Vjv9JNTye
naZXDBH/GDATAHwKGaB2bqzF3Wt3ZN9IQQtZiVbTleYQm2L2aymYKZwqKcOgH/l0XGF5AcPOaPJ5
anQIVV9P3xzzwvV5Os1+sSKZiSAaqRkV4ZXDo57LEl6ypFlmbBpzaST7Cx6UcJH2uL+Dii31VPXL
nZryosYpbsELZFpm97KvDOinrWWz5R5YOvMmGQUzaEigIOuGgRuyAv6XgGE61olq4Y50EOgEhzJr
SAbD8uQcn9dtR+0Z7nmNZXVwYeovhO/BYUcoGpzjrHuTI3evY9j9WSihfoSowNvjwLtxOe1+Y1LL
dmGuaTIQwuEhhGUxh637jZqbE7IqWf+LtEqHU0KSTt03GG/oV7s202XdAfbbTw5pmMMe9OD0ELL9
nW/Ebe+MDBxjp6fC4XZzv1i9fHLpsujOU92/XeSWr167d83rn+THjK0eOULOYlq8eOa+uGPnT278
t5meV134HADnJPU82pmPP0uDevRAD/aL3RDlQWUdVlLWMMkvTtNzpqylrkGzQ5RLCqTXG5uXo27E
3BKS7w7eFCJFHHDwWks0L5ijB9d2TzYaNeJRoAwpmiiKCXprkGyFEnjNZDSj5kokRrjHMRMeLSwf
TGGumRstQjBpKjyhM5IQ/GLEU7cNFEcpeWmKzzWxaTitXkCRJtr7NVUWIhaRdC4ot0Xyg29DiZ6B
Kvy2jt3TFINEERy5u0hj2fspPZSuOdItDcI2yT8qWaMPDZlkCjZfhK95JzHI+/bha1Ntrhsaie/B
kZwJwZRekdyCNoIHyOCYXXWgD/iLmcXFFU+t26yFEM16CyA9xj+kdFttHE9etY/BK3Qo7k4opROd
mxowHHr/Fa+uOnpGDLzr2K+Myi4Qsd0+WBnVGp3EdkJPR1DVw7SgFAUPjhR6iVnSSU8YJ4h8ysl6
bAQEZaqeH6YxVd9M81VB6ZY0wUVP02uXxxfddgXGy7SYHGECgz1A78gdE+mLkJv5iV7opFS4NfC/
Ihr24V51MHgStZW7y/wDsqlIlc4Zo/8hrY8u2w1YAjcAOy2ZoKuc+dtjvgho/s0E8onBfeb7/Ypf
KIAxjTn0YpExEEG/e8eW5tIJrLkJWbniaZkjQbypuXvVmPx8p9EpQ1GLCtoEGICknfThpsy6bR6y
8+Lwwmhi0GOVf92PA38ftqBzAYAFHSVCXqdSbCGdq+7YI5duYzkAOKJO5jc8RV3r4TRTWZECiMvC
KWxE3+LpNnNBXfiQgfWQGavxGC4G8UicOYE+2BBPJCcu1KSokNjojdBIDqay4rPoOtYiGT98yxTJ
s1deISDCrnt3f+1S6nQOYpQ2EXABRaGpjYwIU+LghSwZEAGqeuAMSlsZFT9erfOgyWJ/I/eX3Ozw
H4EDIQy45woZDpFjsY8BUnZ0aRRXo28wPfUY2ZNLZF+m0uDp6zHQk+odB0z3+upGeuomH0I8XjP4
9JtuFYjqGMq9V874sZ56rXk5YE5jzHUwcWVs9sMOvAKL6Xwms3gSEqIVjoOPq7JW+MK/f675idws
2YpAq5i/Smu+whtM4JB2xGY/ozlwxasv8zXm0GT022BhFYOiExzHQvZXWUBXbMQbvNNHl1MlMxyx
3LuBZBGzwfVWBsnGv0/b9NCZ4NI+3CO9jmtgAOuFhkxro26elXX5uN8HevRP8CwOFVquU4YAOHRR
AmoRMRie5djsF4hQpo3CYnedN3lmv6k4gb6ruBHwVY57mv0o/5ARM4rP8bo5aP6ZAybDmWrY6PTR
29sz4EAJD8FX9x7IFd/Sb+VARuflOSOqjah5yumrzltZdGvH0qC4oilkzZ9IkKzKl/jCIiWF/7nQ
UossuSClwLAzuBvTb0okvEl26nx/BI7iPZscUdD4nRpo5OUVVTBvHLxW/3YCmeIwsZPE4GR7iIFO
bV8q0dpmuBLOzBiCrvCGGHN7iXbD9wFmkA0u/vXZewNlH/uAQXjrgE5e7HRHFxwNV7uOdxAjoDH5
t8whdcSPCJSy5gDE8uyJV4IZcNZ03v1bRQeq9WaAzNFHb7h8o9eG80G0QPhU7T4gmn4UPF9Gl90b
VGYHw9Kc6aPyn4VOSUc5c08rscilUy86Fn0DDo9K1YzAgi91V3OsGX5V2O6ZA6RrKv6MHE2NZtCF
qVPABYlAssKVnUimeMA1Lyt8p4vjChFtIjI0ZUAJwQKXiPSGgCig9DhrCtAnHc7SFsLIBSsRAfYq
AkY2YbPR72aynzKfWqcpSfO3t5cJBQblhlYXwuTIgOEI/tEHfLIIcNOLtS26eAw9aJxK777JKY1N
HapY2zY1WABvid5pf41tRQbkBht3PSh63DNXAGfqPPvvEfyB1TzDTQ3buDeAEWnNzIRk4D7X1O5n
z6TQ4MFY1eS2qYD3a/6/01+IVRWJDpgBh5TBZbEhTlNWBKIrxJ0JlbPH46If583D5Efyke70ZQ5K
ThG+acNr2u/Uym2duir7ituLrpBKL45hNt9tWlGwQwQsvvzc2k8sQG54Z5mv2jABCqH8vkJ2fpw8
0wTTdujTQs/ByYRbwMzL8o1eMG9r1+preHpiT/+y6Zm8aLAo7hxZ9hujg9IQRQsSve14+4HK8fKY
7VGIR6Vguhw9S8G8OZBRTgRhkSqcBpMAaQBlUoKfuAMGd4ZeBRJA/HcPmV7Wti6mouQ37y7zKqAy
hnfJPQWImbJZqCSADGBGGdwVzf5MFY7UvV1mFqQX1bvu+6RFJaPLL4uz6AJVpWNflIQNSSQtsJRM
uVO8Kfw0EXAiiUphmrAWUOWYZ9/QNC3Os7xX78qxvkH28YywEehsZpks/I/Fnw61364J5ZLR8g9X
fe2WZC55b9+jjd4iazly8MH2+lNvgYr026RENQ2W7NNSN+85r5LIbY5Yrfz62y5boiPZXnJsiITk
6SPJzgsCi4i5ErHIgRidUkh7PAxzvlC6r5wYpCQiwMZmFMKSLF3ZFY3AIJ7icXXBAlYd7JpYw6Fk
RvN1dJ0f1k2aFGx9XqqyfUQqzxwzzbElbx4pvdOavoBlODTKT1gBBXCp2AJCrEKgTpwdoZl7P389
caLL7B2VuNuypilZlLjj1BbeiRzQUR2LQGVAdRqs6CmkaY0QGtOPqOURkN109EiiSZUYA7yv3CIa
5X0xYYNSOHskZdQMRlhj2scoK+3dwz94R0bY6dhbuzNgAYtkINJ4HP+aQd++gTIAengxRzRv/Zz8
vPMwXjv0s57YjG0x6b4xnrLdqhABELyD+o92F2wyXP/4/ekZ1WdG7igT3UWk24gfUgXLZdvnv2BH
mwQoaIYXMzf8gsoghA6GCEaNBTPoKIxDhpd9dpjdYmQW99j07VK5a+GR8ZhPvNt9rC8j2GuzCy0A
Taw+h7W41SmWFrRnnNfih2fr7Kr1iPInPifFRNpLu1FlowyQ1uviYteBOShy8W2Ts15Zb5E6Em0F
65rw1pKMxhRvGfdNMk3eN3caN8oyybCcZh6NS+gA5dMsgul4iVlObIsHAxSsecIsp30+dfKOTRRl
PCCIU3NwhCSR9dLSbw8JrCJfKL2hrdZTQ8gYk8zdFrARhiLsxy970bcZnOdTGCQrxM04WKU7g2AA
yRdujWmKHMYTpW7GB0VrdwrJ4hK/xGy2NY/tANHneCohUIY1oOPxoNE3p5lDRcLQ3S2+B5Tcwuez
KSwxcIibqcrPkMW6S83gxLOHRcgLIma1OV3vECkvc8pdHAAF+Ff974f2I1Xwh7/nIdF+cIX7Ax+o
OYeCQeTMFZmk4P5gQrfmcfZlTBcBSf6l0FdcZ654bIENsRMMbFG5W8F78PC4eiI44XSq9fDom5Fg
JAfVVuLSrfwXI+GYBk6hv4TKrBFun3hqyb61CC1P2v7xg/Hr3tW3Jy54/oebDPXRzbCgROkRhciz
v0eY6otIY22J8WPNQ0fn0keXMzq6wAckVcjUd5L3Zj/dT/VxHTxIFoNjHe5MA7lJkco7oNhPDkLy
NSerj0hTmOqGiNEyAv3j5ST5ZM2UPszInCFjNCukbPV+NX+CmPW//bzwlJRt3uIGCSHzAhwZfltW
kWQ9Yc1wMehsbtvDO+fJBW86LvepWMdUOoqZe+gfk07JlZCp3GdggpBs8H8U3zL5vil3lwU+qrlh
WPaynUpUQg8azpdYhdSkx+4VBf2Le95Mt8Q3rOjY7oxZlpZ2cZ7BZX3nybEt8YG5r6kIHEZiXGMh
h4XNEAzG6e9uY4yUKESUjnuZGWHxdw+Ofye5DG1IB9e/8X2MCFOdzzrDjqsCV7OJhL5zxTu18O+x
vgVV51frqM1hmuhSktJOhYbU22Mf+vDbQYst5zWdz+jdq3GbraJH+mTCrT2rJkUET8DR4Gb/fROI
aKvvkmaGVVk7e+H2SDvd2wgpT+ZvtrAD8RaSM6xIGlhwNodcMg+w1S+hqBoOZwJ9BjhLPGL/Y60Y
AGE6rkQutBHu4vmLouEEU9Li/OT4raFWegxSRD0OkhIHT4xrGY6TIaEzdvGMy3FHdzCWWGnMEvcU
5PPxKKZS5deebW191WB+QmKuQ05Il5gnGIVkmBxhdsXUnbAamvLvNeKcPPBnKMfqOfmdRNxSrw0l
q23XUDUcxqwGciMYGAzOyXFiDIzB0WeE0DtPirfFmrj+HTycUmPEObwaGn906l8lgQ0KWl3UNYOa
qEAJGYzSoot2IxtemFMi2ylao8LAQjIwJcredg/ATp+W+6iFTkR0xMdQA4DIwCq+XaHqGN5r3Kar
eUjVtcgi3Xx9ffEf4O5o7uPSI9oZwjRAjIHRe3w0LrSXhAR1+cuj4whhNUiLHkIPB/oo5a/vhwIO
U/Z0H/gauv8Fs6Z0kcYq9IUOxKDWsNVDo6aHwJH7WRT9vYihOW8MOLcH+kxTfmDn4lVfp9oywMD6
KBgrk3ffy5J6p/09SYqJ78Qshl954GhphXB7oyzlND/17hBKfBIKEaU15hliKjLY7ZKy5D1gGpBh
j2jJEf1071MOf6nsVNzRPzvSJKouYZOew8MKYEkcGP5xQgzSIJFMXbcKjnMD4TZpV6GJ05Okfx/k
AKODavBxH2PdKxaqc4gpqsm8Bg3rBOXis1J+Im6GAFR50KazJNxyxhuEa5HskcO5T998qohSkqdF
J4adm9MO9g/73lEysX/a7JoN3CElLYmZMDPE05jyaU+Bm4tE2TTzgaVI7TCsBPr0BOKZttEOeiDs
+O9I+KA9KJsIVW3IuF+QoIe33wHnTNTwjoeyX3HMsITY+y3SLqyFdoy3IddGIUlhukGFhOcvDe+f
JPD67gvNofRea7On0I8Z0uJCJeqFLdzJv4ITw/1B8GvNOKcokjO4Rt77CND/6MBdQJb67wuTpvDU
dYEc282v/2gILY1ZAWN+yUycw5A2Ikn1xAhqP5s2XRGnS8Q5aR8vr+P79AYwIdLDQjDmBoKCoFPa
O/Tuq2Lb2gM0HAeIN/AhrHUwDFTPQW+Y1oiauwPxGf/BpovMHgjs8EyjPEUl0dfc6mmTL5jst8cS
RlOcxcrD/oxb08v20z1/LUzUX6DC2w480PiR5mxI1a6YGDJA0xmH2p1ggLmGr83vXcU7jQ8DxdHt
w/zk5YjA5va9sO4HWwmaMa7hSmwyePFzu1WsFBomcbERmk4RSVKjo3W+MLedJUlA8wST/0KEyXpC
F816lzUOwSFPk8PPRCaaUEkfrWTot+JkJECg0hzfEJmAoVWCtd+8TqAyA1wM7/QBOuT4ANkQ5Bzm
PJdPWHatFGCXotunXLNWQBYJnIMk73a62MeJ6rnAuEYCUQBlh5fdmMKwg4M3Uq82vTLjE+hL+wi4
Tcvi0GRsjJ7SA6q5fy+c9vwWZpsi4E7sGBrb23g906wif1OsVd194TCuuvX43StJmW+DnLGGJj0D
kxivM+182ZYx+9dV3UZ07TWii2ZPJnWQIYQV2DAdszFwcROWIZ1sggqAf49DnRkw0148eQgkQuRF
4YpOHGBLmG9bdjXFnphwRSIkGhcd631yFNhpd686BgUMLBP8Os718P9cmDzTOpGfkkm6jZ9eSk7u
22ZgyLmvRxOcleU5cMi7xuCJCfEzoLKCmmsMyEKJJTxo3hzC9XsiK6K7YekTiJPvohXqg23bfSwq
tnUFwCyxXlI7OMgUJ/zI0WlErswgjXi6YmFzPZITNMYkIxQ+sKIlndrhT4jXtP9Z41BtdTx+4470
2XQmE+bNCdQdF5lSscjSndFq8WXR9uQOC0+vpBCvcEFXyL5Mp/R583GHX+4zGexCFJY8pe2++9sP
d5dQ25enpli9VYVAyIVbeAvpXzKuJsNwz4WsE22zH6t2s/sJpY5Rgp+NOO+X7NLZ449+tU7rG1/V
F/zdnmZiC+zM5z9twpeH6mq3QxRGrZzS9AXN6+H95MN5rbDRDUH4JNi1xsjxkY9SNpAKWAGMLb5t
K/9kZgPAFbTSPvUhKx4csZguLa58I0NeQvDDjMZIX4i9M9lBXId2QI+YxPkb0Yl5bujaXeb1vHLp
DX/gedBabYb0MbpvF2C36eTzJjFqWdn7jXFwzob9TaqIJpajICfKKg5VapxycqZrRxbMEOj4Hr57
cpvlUUERsa5pRS5Skcvk3m2tlWlrkfUYxebtV2zZE1P+TadBmi4tmJnwLkWD6QYVqNmH+rOFTuhf
p9mGZh9/mp3g2VUBDT/WE7mm61SzFisZuFqYpEg5N0H+cWSrlfGT5GLJQaQErJtrdECj/pwqMcUb
78qXTP3sKwGHEG8FCQG4mTeUDqTCpRG5vQWN7iW+mU4rvK1JFxd7ZxdVqd32ZJSgWAm9kzlMKKPI
S3kv1J3R+acqHUky2J6pk/ZaZA8evpRvNYlcg2Sa5Ilcwnn2T97Fk3dx6rPsS7SiIaJenHasJicO
sZEswgZbT7H4oUEsdaRsKy6+/0rfYN2bT6j/ZahlK1YzHul/D/+9vPXZulpQWpORpHz4hn4CjD1J
/RCfFC4ryWgGvePKO1d30jNveo2o7XFmIuhfRZ8RFNiYnJbDhxM0EBorqgmeAq215lzWegj1s8cE
O9juRqLXQx7ICzJ+rDCr6MCCkkdwoC1qZapalgH5OVYCZHeNwZ7yn6QXFiL69KSgCkX9M6Yog14p
BRFFlydleOG3YfXdAqGby1BBhxyQwo9VTxVNMSBxQL5DfO15TBfyemoqHqXknHKnTWfHHdzhkPEr
sdKU/Fe2s0w0mFiulkmjK2bkYpWuD4g/6OaHAB5sJ0wVjHDbCPkWGT+gxIe6MjHR3Wf0gGPqnymB
CBVWJA8iUUhnhuz0pw0cIp1P/rJ8jIWf+cJMWbIxBsCEnDmfSt1LZpZM0Yzn35xyMsewFa93Oewu
DGUgeuyLR4y09wRMBnXiwGT2i0xIyI2AwdwofNzlnUiyjbO4wBEUC36L7D95xnJRonElJNUbY0iV
J9mQAuYbXuK3HI3NxCCv1tFhuLnGSIpBmV+Q2YQbpFa6VtRQwiKV1ktpq9LH4jpFQECgFw4kAQqK
RGAG0eznl9DkkjmEpk/jTgD+I3g5J73/AWKUTtOvxQF38ozXplBiUPoC6RY2I9RAT6iOohQhd0l6
EUkxoC3RFcFCVAz7UAAcnVbW9zd0BZURbOE9qLg4yJ9M/V04OG+0RKXZQfLIvRMswxOeqEFRJc0P
E46Z+GLXTEfIAKjICEvviXaRdEilOwovhzcFAVeGabCBQFn2iSZtTu4qSTK8BwxDwHqBtMl/g2qw
DxQXpX2kG3Hw5hZ5H2rkrdhHM6BoMuIoCzRzR1qQxa/JO1nlhIlzkg2BhdblEkioSjtMtl/6R/fV
q/taoAVv/7k9U0dSfIURHILH8lR67fgaaTMdp8C2XUZ1QGm9FRkzZC1YhvcYym/I18ZGaAIa4TyY
symjawLGtSLyjfZeCuPU3u3qNYWsDEV5T8Z+7mB1dbD3njOBnUqq4kKzVCpq3nt4nNyBYwwCPQmI
AAwBxb2+2JKYIZxhDjqs2Ub4DFqLckKNnkM+AAMjxsLu5rQpOJbkWNMnHe86fECJODCIVUSVDxEi
VmZV285Hj8keRJBAm9vXSWdGMcz3yNgR3OX+ieQxfuBH8vKv0Zlo39ihhOd21qVl7u7Q6T8O9jbV
9LGjForbzGI8N3TgW4V97EExYzKj7LX7dO19I9LmMo1x69KT9O/d1u4wzjawkz6V00AAmjd8DESc
hsjHG2D+iWL07DPSsiP8212rGxHDc0C+oz0qXG0G9BIJl3QyKYGiImY2r4gohsONqKv9iKjWSkMs
CC6ZsCBNhhuGND4sBG5zvkIBIUv+pyOZhMgWyhS68N2YU8da1nV39j2skT+DagKQJeEQlgDZ3hny
R5cp4ieErFeUeYMXzA1JbRkBjSB11NCzhCE2mDHOL8lem2+ZkQgcrS7iBERJ5uIWpDDWwu65MwPE
DFqIvPDBNfA//qxnjwLMHY6TMn3YXTV9D4Vw1p0xU+B2o5UL1eoVwdrj4YSYH9KtQEd2gBbrdgOh
LgsoM9BdnEnDF+qEBy+WTgKCCLa7EZ+hL4OmLZ2uCKnrpHR7ZJ1RzqREMTyFHboZ6DPoYHuNVIXy
I7IQoADwb8asaIEtem531Zvkm/uZzEGUgDQmNQRYkSh44DOAaHK8/TyLwTNa9uThX7wmr3klFUmI
hJuGYwwuMH0FQBXcjf3EEx+J3c0VOEOEVARgzeHL7865PHWrjIjZ7tW/AnjsJLoIZDgF5b3RczE4
hK/JngQ9sneazH7mXmdYahbxJwVHBe32K5WoRqWyaDj6QjBfdhIaShJJqWz+dqMoSBtdrRfjaABC
n9lgVvKudjsJiuS9EAw6MAeY2APT/dikwjL5zLwbRzBhXtx6SNEFVpRIP5HygMKAjHFrOFNeYIxh
5aBbeOXAVklCfMA4w7mJ8Q62GIyvMNlO/PgXUOS+7D3iaHz2zZA9Hn+wq/lYWY+QzlUD3HL4M2IN
QA6OtW6QHJCNu7e+KHbkaHIssIynAluxbc+RpECkeHhUHVPB0T9SP8i2dygdyMgcIqzciYJAbDj6
GLzbw6NimjqcS3GDY05ikGBA8hsvs0vc6XUYpnlHvPZE5Il13S4bQ12Ca9Gy25OcgZG9r/eTL32l
3Gcgg8t9llEbWf4zmFf5dFRAqKjp9FwmBXsm+2AxQToE9UciG3m1QS7woGsgmQoVRs5NBrJThpX3
2jzt41xhcvDYFaD0FOeCee12iEbqjk6Rc/a5TW3gxcKvDGYSviPo8lxHUZLSfEevhdGlKgKcqLz9
Wues80/rd1/f5sJTcbbv0gXBHOLs1TtO6MxgggTQPNLi6s8Mv4jdsQzFaenqt16uGT5pGAu0nPXO
9vdPps+agc0CQLhkyKnKIuCZ4TtJqD/T/RTr260JrEoEIJkQeR+WYYpmVvIhlbtS+bK1WD4fi5tB
s5EXGV1G64+uHIpGyK/2XoLgSXpfQqzXp8ZUcZQXJDYpb93LgKrhOlSZirPZ3RgaZTb1ipgeIw2Q
054M0dtfKER5WCSdyOQdM7jaBLMQCWb6b3v03vw9KlXnsUJgrSMsiBoeKF/HsNWn9Abo1urOllKK
/HzGDTKcD0LfNuJH7R6XNgJl5LklwAwGABC79GE9aDrQFUKueYIjBYXHvI3vLcPl7j24z1hX0nlw
9QU1LT8wFmM1CZVnRpv+8ifFnfEErDjbrNlI8yajOhCDJjJDH/ssmkkf59xDRnKsAdQa/mEM/VWU
ZSqwByF5FmhmfTwUfKZUa8deZ3Pr5iTX6GhxNN/g0w4a+DIyUTVDosNvelSslOk8Rd02fSpMav6r
tV/oO/1o3bZF3HuSjMDFHpM5MKNv4Zmz+S4LgL9BfXdsXmJQynx5AMp613xYdBBIxqU3fAJV8XVY
8qR2Et2PVCcre0QTkAbHqJ0gePrveJqZ1PBgOKPvWyI5hwxYNBodHJSdIbWMowTAxmSgbsE61R0V
YUdan60+/CXJKF9OJwXr27RxIMFTEVkhUi76UEC4KTA8UDQ1IbUU8IRXti3kbbQnBFbn7cpA5fbl
TyheOFv6H2AqOTZB5uM3sHVaTu5rnlrQZo/otKnIVeki8GYBUbjtYECwhTnCDMpMfWEyU/wdtfr6
qLmkRxbTKWhiUo7ZCYngCeoDs7rO9pc3SXxseqrdw3oNuECI8DVTeyvJC/in/UgIAWAJHy5bDt57
zCwYUngdVzpkkpnTUOIbYZXKfCffD5YOjr8oKIPKtLEo03JZLI9EvBRsTEOa8+9KpH0l2roZNGfK
jOxJ4+fPykg+pKVwJYeWHtMkH5mD27rw332TWSrJsfX+hQyf7DrSsO+qIIudu7dpG4lNLokwoc7Z
PzSiTjsFHJzbRBIfXU2wUwDUuoKP4jdG781heiXf90vx+BJ4B/6d04mZfRPOIvqt5BbMy8Dbg/Q7
/k5Pgw5sb92doZJHzL4gEXdCQBllnT4eAX4x/ZjCW24keWuqAhVSY1LVvmj6crlwbesue3X2otq+
oQt4TI/RO3mTKHHu/CnrM8jR1VFIMLxDYeWK06RoW5bL6wQt00CZ7fufdXN2GR3ov9Yz4Bvc40D9
qULGT7fpN5MGmmujO0ngXB19/PsO88Zla1OE13l7CdGSOUDm4N/A1NiW1IfgP5LOrEtRLAjCv8hz
FFTglX1zQdxfPC6louKCKOiv7y/t0zM909VViiz3ZkZERpz7xIwAqyPxIpxEm3fmzb3oK0XoeOjf
phLz2BkI/nQJjmNj8NqLnu87wBI0FD3f5M454sXPUxhRFqZUJqBXkyppJuogW7+ZDt+jBqTTQ/jD
BJwaUGHQjdVDaG0MMc6Fme0ra04kD+i+yuEhixYpkiyZyPQwcihRb8ovGVWfPwE+ttUe3RtdJlCp
g/jtxOzpuIxRfr3jAe5Fg/EAyRc6Idta9K1J7qYOkCTqzLGCppr6+ulifKUhxKamFPerxS14KqKN
Z1wlM42Ei12QrCki6XgS3i3L9m3cc/iddB6a2J3gJc90Is1+P+TKWOG6ZU3C0GejsPLZk710n+Kx
TVDoqY8+ptwf+/GsQE+ukbr8srPgOGU2W0U2PFTSyu1CX/bEkWKFayVTLKYOq0wxi7IHKDZhQGCK
6Zlr7FvrdvxdfnsA1jyeRmEecus+fcan0dtBJn4YvmJ9qwILJyjEKZwHFJvtQaN3mr55aPEOV62f
gL9Yg27Nq7gKjv5t/ApeAWTeWI909zISNXbFV46+Fh6j2qt7qyiHXvSLZXemo9VJgFQEWRFUQ0AC
FiLuQjkrcIMso0evERtc6emTK7/Iwb/dDvtQuZDmGRGqXQKUQYuxdL7gm9XFY7OiiqfHoP/CXXao
Bc/NgUJJ8LHc1XC3CnW/ory6LSbto9lipWb2OBTkdZ/SeSV74r0Tn6KARzeUdu812++p2NCiUM/u
dCti88bTmomDoRo0RzdnJwAGm6kZAS8L5y1My41PgSgp2+sTNa0H01c4bQXT9pKyaEweQ69jZ5sT
9zF7JVUFtarUgXhA8POyI6hENu+P4XFZ/LU3EKHQeXCElNAHl6f4kPIMS6kip0ySGyUFHjGUYAMY
TxfjJ3MzAbYIxOnNd3JwCTv7EBHAFMAU7VHmS1xyxPOH48ljegQ0mIvK87hQeH7+PzFw7pQbUsQR
pBbxWr+5X8SkwuZsNmMJZnJtbBNsaCQKw25ynTz3B8ddArJ0k+Lj8nWNR0+AF/SBDJsyD9yDYXOh
x1J5DMUViXjAZdcjIVAEm6tQpl2ZPUOEOTnNK5LlHHRv3mCD9PLBgyyHxl1BPCWMK+V8c1ShzAjo
3P2uwUn/Dt8LVoaUXbk1IDiRb58CtNMEcK14xpGhcDEvYXdzGyg+OGWvLZwKc1uTkCxzOm8bFT4D
JMgfwuHs6g95pO8mjSIWq7RfoOBuvBWLA3rDmVjg8dyAkobO4r3vbu88u+tJvtXdrqutpVS/Lz8A
mc4pEvTvOALnHCzycTae8QhfqezxMsFLD/gkRvjOTsfwRY43qIwWoMSgO/y5UsXPOA5vC4YXEvWP
40ZVQ8emu4d5mWjTk/kcKHY5KkavoLO+DWWzlYYPZgSQs0pZVhjDWHHl0PsMBWplMgRzugCtHcMn
GUxNHeJ6aJjV9i64Np8YoQcfGil9gOwD412QUyvE/+GmUFVAakFeSYXLIAify+EvHJxiBQtdYcLK
QjzW4FfEBXDmLeL+D5Q+jdouZ4oN2GQN0NasnrSajPNPxHcwDMOvM0GGbPNWGWojKWsg3SeU5dI5
pBA74f1BX7Zykv0tLf7AQF3w3hygemW+kT3HzrHf8Zxh4Qy7g9n2sc2Z1mXkTuVQ4tWAMx5zjfG1
XaOovpthaXVnx3CF5KLs5VsRL7GwWaESlbw1UhKIdpBaChNEsTdfolnoF+zp9AX41Sb9LadJCpCF
Ju0+u5oLYAc/fIkztIkQjKCsLFotbvQinrcGRK4Fsnfd6F8KFxd4Da/Rxs4A/5nSGdMxQMJwG6y2
KPmoukilvTqYV8GqsajLHcjwGSBGXw0v0yE3zqLF3VhOj33FZSMCnHAOsomEaSj8FWYajJjpXMo+
IzSu2CnsX2gVoDlecKt08qUFlLSeSIWyufcEQj9Azty5sBdeRhgIBJP3iKI6vO5V7v4C04wXpCfT
Jrw0lJ3BlFdY5PZvCqi2QBcqGzz7M24yjYMYoTWpdrg/tICFqh0eDyngQKpO+BsqNKnuUOfcPSUq
PH9SWlgMUQbTKd4nYgTRddO9PFifqGG3Aa9WdEkC+HMcf58IB+PDthy9PQxx6NJDp+MtrHC/s8LU
dxZ94Q6aGLzSMhGg7kuvu2JjkSABxhtoHu/CikUsaSyS08I9xQh3CrseXKxpvi9dlg+ZEujQ4kgg
402ofpUScdqGLJI4ejZ/cEz8bU2XKQU4pK6DWh3hLdbo7oPvLhlKS5B2kn8oCmUmRebfbRSlNstd
A68BdhnCP0kw+xmyYzzkhwk1AdHsgRksg/HSwBLqHvNHBiLFPr7mvTpYVXWZLqF84FV/jnIuSW60
B5QuVwA34rQP0xZ6oPhAB0bRh4GOvdslvSYayTfINGEEnkC7vUiC7hOSWJPe3EUUMJDZkwM1Cd8J
hrZ923MCT20bIfcRiJjFtz3dYLDMX1b7L+JNar2jzW/2XMJxJHfoP7BeuE9flYeUXZfapWKfvqDv
OtJyA/pxAWSjFwgiElwbx69wLiMAyYFW2dKktXlTM0pQHk8RTvnyX2zaMIlakjLGEuWQwkpQhM2f
N8QzEFmHvZPkPRfBN8ahieMAsh5TPEVPVv6oE2giQ6IXw/3sYLY4oqEowowdErn+c4M48PQHl/KH
hHR2dpWz9Rzo/gFho4R3N6F1DGy3VPjlW9P8Dl7n8L59wC7cpW3e7aSXT89uigvrQrgsWldsJMXU
V+4QcGbYcXEe2LZT8RF/2ENQSYsmJnRCxT36sJ3moukaYe2QsMAxMGvL+aXbnt6Q0fJ04XwXG7Q/
7GHLEt3Ax15bpfOMGc00ZQF18oB3PuxAYRm/Cmcdz+jd4v5xfQ7oKOxjf/ZNXiwhsqjLtlQQtAbm
CxgDXniKSo5Y9qtPQC9lTu5eypcL+bePRWxlw5sXXtqh+KUdgw8HmJg5vm8jRmXB6nh9kMPn0TRw
SXAqHAeadNwCe9wnB8aSz5ye0wSFlg7QcQppRM5pPhBrQmthWf7uROnVptwSiDs8pxe6zR9v5fi3
gWWZsUWFQ7SIaF2h74u/M9Uw+lXupUYADRrxPReS46iWgWYsH3DWshKhohm4BXo4MhTPEoCEDban
sCGDKdx2ZzudwtJY541QLsjge0pIQ88GiRtmgzpIPPNEac9d/yt4GrT8fo9MX2sw7wFP8V7C31DO
uJs5HTA/zJMiMnhqMLeFxZW0i0jAMT642m6PByRkKQANSaZCckkh02SUYUOGQMh60OMZ4D8qAZNn
f3OAPcGLtGdP5ywRGa8g6Zm9AMU/Xhk8u1ROEqfKdPymZZ8Wxfg9PtB+0dBc4zYy6CdzEqig9MkL
fBioD5k74pKLoyHtyKN270QWJxFfVvmicTWf6Ef8AvDSYX5hZVisG5Xm1oMD82DYH1xD3bCaBclP
XrapAU9oa/kMuzsTY5tVYb1utrZrsWV5bThEzNFRNbhcnB6bTHwy0/0uBdfvm7ETcmnQBZsP+hmh
T524ZL6AC0ahP4WRoA67wb2/Ngxm2KTE+miYG/F1QlUMNbfgOmIkEyRGELH/htVaZTSOZjKGnBPN
JgAMMkhCJeDUDCwq4RHBuz5cFPEmkedRxvWmNuCTn2DyYS65UhssCahoWdkYwmMB5sSqeINsnibX
Q2pUboR9t9deRqSyctGjXSpQq8j/El4NbbmRTueJxg/SLrpy0UCJH1TadnSPWRuj5dLV+HIv2ul9
UUNL8EsT+xQXbG/bSltBzgTPgaqWJXG+xK3O5tHifq6ImO23+9yyB5Nm4QAqjxRUi8+b8+z/ZVhh
qtLnN8Z3jPE0QvmAblhgbiNuF2R8NXgU2azlbLwB4l9+a9geNeJ6cb47O9bGNxQTgnDO7VVzuiQF
YP8v+SgElTkVoFdUk0sYIC9SQcE9gyaRWIJV1L4GrZvbiC/IYXh6gUV5Fs8801w9Qu97StSFeztQ
QlFXo6BA1Eta+yctAWfqiR5lTDXHJ//ofwG231N65RX4Wa85OHh/wZgNcdma3cAMLu525kGuh8yF
6+gTwRjJXZCZZNGQUDYAkMtUMCeG7hEHUw+w8pg00FMimUqbEawgmk0Rwfs94n25qT4mK0wBS38b
H30wdPcOVw0bAbZ78irTmug/xLZhs3ghE2Hr4IOd0SOgEdrb5x+6f5rofTjjfPZFwY0tDx3YXwO0
DFmrKPNlNNkQFJP3BuHd0HWwB+0qhm+gQ1EOYHp0R+YQCEiqBZy7YTlRCHuQb//AnbUNUV9BOT6B
cX6O9CcOpoF1VsG5RMo4k9WyhFO6Juem/a7NixF/Qf8BcRFtTVhmlzAYxtkpan4gR4Xa2DfCd1Ii
3+FM3uxHaSqQ2NzdQ8rPQBsifhUqU3BIlmhy/cw9tWlAtc3kAEs2pAx/CYzmNFHDygzAm0PuioyC
9/tJU5gVHoh6ggP/Ow9O4S0Fc6O5vlkKjEpz0+T30/LqVRx9ZueDsqbwFEBAFBwfv6SmexEsg1aI
zZQyD5b1R9PSIpBjBNHpUzbyj75h5UCo1TTfPZV24dS138u6v4pudqitO2vmwqELIXnRYFgr0Vq1
fcbGv+C/VYBM7A4N9hh/aBX8ei3E5ysup4y705SInmN9GrEpjzpM09sd9udsl4/VPQwaIMd3L8WA
5tV7dmVG54MjNTmb7zko+b27Batm5jHO2Zg17xEz9E4z37JrwAe3q3MnNwFo13Q35HxYcJ9wadzG
aNRqZ/aVb2J8HNMBQFPpKf8XyRcO/mDdhl9H3RueHBg95wtGEB3e9hC0+pLOUvgFsZ9A/ajw2AKo
wg2vO6ctCL4YnBvJDO92vNh4XLBMc9rRhAdix3CuDeOmDbkPwF18eqgQEM2nwf0VJ8c+BTlstAir
E9FR87QgQGGSwBbrKNY+jAoZKvmwKdOu8QyeEgBmbgnhpXIXojCBbgaZviTwfgnanDDsM+rvgAFP
hGIEDUNqLWqaFnEka7YImUOIY2UObExDgISS60OJQjFxTmUiBtJFt1C4gM70RHh9AsfMbHpBS/HD
SdeltOE3aUMkfUMN+9wOclOG/fhtxYu1wishWwPw2ctdpfg3F33NAXTN7iLeOVj0pec7N0Lzabcc
+eKRboKmhmVO3q+c4Fq3rMHa2QEgSnNhM7gf+YLUjNAvuO23HBRjzfnbKWlKzgGDZrDjv/ILNF06
YyGdnXACike8wJsLLnofQcJZKzmSNX9wQyRc2FDAPPFxmkiH1m0X94JydGWBwSSCk8NH8fZMviBc
t7pRaYnVMEvi/DupPcVcH+bVTso7gAHqON2tcEJoUJyJZYHq6QOjl8PnVy5VLvgebsl83j5cN9Vj
x7yCYxi4NXDG2A3Amy9hO7onz/SlQKMIto9MbljD24fh5MrXOR9n2nS5MIWn3TjHuYuQtJSr9wmY
O2Du5ygmsimxZHwbWzn0kgj12eGCnYiMp6JNPKGPYb9m1kIEKx/r6xoDPDtDtkjrRKCGxoCkXWyf
YcOtF/dfqf9gAh5Ny7ZyTmNw3y8TuczZngLFO8UGa0ay0yBU1OGx94w+UAuIFZMvmJtIkSCF5Rhu
KKAQdlERs/zZYZ9alc8tKwKG5NzPwvFdeA7S0tvr8H821DGmymG+jubCXPIYMW4iECD7Oa6gBWrP
kzelsMJ0mVILlU+g9AWDg/YTBchjxhosSz9PhpO7jNdFui/sLmM1NE1QxZCSe5pKGLoQp2rIhsK9
dED6ECAF+rJ2ddwKMJ4l9+swkgnkFQnotd1l5Rg1BgWjxtU0H2Fi2kJ0k31RrktYuDEXT9MKxU6F
pwAFO4XqJVCYRYDBIUOG3Oqmk/mbuyt2c7/m9Dh8TS9DMXzD7k9Sr0RAxLdZDBryz8E/UK0i61ku
N4MCryaJsDD4yjemrsLhE49PimYCZe1iIaJqaYo60YaSSHF+uq6YV2WQ/GRT2crodcUAOvgg/4+N
Gx2gjgqMQu/Bq3KVubbX+Dalu5ZoPY2L/o6PjH+LUoyfpsq7maex7h1GUFL7Ve/Ql1kHbFn3cpKI
1nQUHBhwHSKzB0F/Uz662OtJfjb1MMPt4n2F1DyT+u/G6fs4t/7HqaZfivAcX0ToALEB0BPGmnlJ
g09S0rA+CM5GXb6rnIK4NQkEI2YMiZSMFmAZjFaAwoZ3R8omR7dKaKWZ9ixtECQUYQgRZMxczh28
9FDFgZ/G9uUNRKF+D67jpZj/SUL3koldPPi4ggzlYzmLYTfR6DKwriPTwMQCsReht+4paKQyuFC7
jKtdaItFPSdBNTnpaExW9oShVJaFzVg1FHxhr9Y6g1EYlNPJSEB6RtagmCn+iYWmzO2ORVZGJ4S1
thgYPKZft4hbQBMNsnzpzJHTC4NmHUYtdymet/Krhaj+G5zm3ImxuFw3nfOIBFsuSUMS3EWQr9oD
GZxfYtaI8ahb0/08vCZIvZjnoRGTBMRb2HYkFLU17vidiFl1h9vlg/StbW2qnuFu2tP3QMXBTK6G
6hpzwu84Ka4E23fmcp9IouWHu8DAGoepe/FW1NwnYyjiC4rf4lPuQt6IwDS0a0xl/63sFoZhYjOH
OZfVAbnA3e1rdpjTsh8JcXFkET2t3H+a753cAqp7WrSwwXUOP9d4iTAVj73avG6ImZCBaqlrcyv7
ay+w1CK65LyU5LSr3f25J5Al2uN7zDt5wL/wd/+YinUkyj7nzgOC69XgNpGX3PzgjrE80A2WBBRH
gYyvnMbcrAQjZFwjAx8RbplgSU7s/6D3WyLHgzJa8bIpzCnrnkR1CgMgtwfZRR8ePbky/4V9zw93
VhexAQA8dJmSPFisAnwHnk7r8JND/kjqEsPq6fw/hSaE9BFlTEfzjpjbo24AJVGg3dxXaPg0nGCo
IDLHGKcPpaeOL/O73aLpdWlY2bxoR3bN0WFGAwpzN2wFrHgdG3IPJuJPNJQNF5sSOigu0ADNJQoc
hstG78WlggOoF0o/Ex9O5D9cWc28Mk8zo0ulW802Ys+pYmqpjJoftCUPOO+jp4xaGJ3jWIRujWxC
BaWJ/FKDdh82oT16RMbuNgM23aiBumBEjim3IWv4DuUnsMREhuFai3wmev1G/IwUxuBHNcxEv4Oo
rwE+pAaMqqIKefrasLETGdHBltnSHeb8O1CE3Q4Gk84Drf1MUCrRXYxs7KBxeY5kPvnJYi3DM/Rc
IIs6awqGIrGY2/OQiY3Hl0fnudY9UVaKWags4l2EQeJDMlWF/tRgYPQevg6YgTALJOsMEZJ7aG+u
AtjHlJTuOJuS9MC8mF+6ElgOIyNb3Afyly3mEmMgA6bwYDoI0xauAzsTrCofRZxcOwFt5gXxPaNW
9N9oobDswr4Fdc44EhLmzs6N3wpY6nkjo0Iinuj2eEZxhaAXlgX/gplKyV91mY2Wbf807mUM5rxo
lj8hpYHuUJxeabdFniqErnDzd3B1ciN5fSZhwy/UtDooAecI38p4ZRBRPDTSZshy12Fsdm4MyFxl
fElGmtBjJYx4q9CMYmIgRt41Q5ySCItm2GuOlP5PFUthDkt2AbuvoY+ZyOe9p/WAOxVhgIBAIpxW
0BljxD7s2Dkc+neAqAlyoccJRhvB6UJ0zUQkgwsc/om59zdbJKuth2k4+68HlY63OUJtwAtHyqKD
DZM5e0Xa4hUhvbmgRF5BCx7SE1PdCJpE8C0ycqTUTP58zIQYwCShrtof/yrqSNR4vIYMIENZihCB
fk6EqTu5U/dZmnD/OtyDIiMVWdN/8pVkD/4feAfxnrhgnDzkWqIn7ww5KPgQUfKJ0O+YoHu19zQE
M+VJhU+7ebfoGic0N/TAJqW4CE/R94RVIHM5F0pfClnxlcMsC80ltk4L/Gtqa5UCY+5rq4kD3E98
CVejebH1q31EUHLzxZMWRdu4heQaLOTG7DJlnASXgJIIbSruQzL5Kz0ss8TWngcLnUc8W/y6ccp8
6tPC+gST1lT8GdcO8w1XWrGUki6zU3kom76goVLBM7xFAwnIKsKhNjNHXydMU7S9MBPW5AiZAlnM
u1VRBgjRppwNMXujd6Tr2APhAhVUiMNYp46+1wXuDSXKZg9ElHBqaMQ+0iSAY6xQbkKtqVMVjSqe
pHaHiQ8GmeppvlvNUd7Sn0JrXemZmIiCFqyYNOlgGSYsJYgvMEYxOrNo9m7If1+GyxUA8kit8LwQ
8a3ii2igivvrpvna6dFk/VFkFLVIXvzWO8GmIAHh72a03R9maFAp8GNIp2dSiJ6WCIzBI4SS4S7x
uBd9VjTBqeT5gzqhhgOcvwZL1OJtIPvzk41HgjTksdABwWgJIJDloUbjWJotcmdoJPGCfkTw/MB8
CaPyvL+24L6uWsB8r7d7SLXKupwdHAsaMmbLxunyxywFy20MDYoNpFKD8gHYjQkZ+5x3wPsE6z9P
/BK5e3ozBtESFAqYju/hIjXPoTHWkPLmwUw65MbyaWcY2mHxxGUgnLIEgzY9lMNwLUdbqh10jBF+
bZxw7DIkwQPCt4ywzXFGYqjaFeO076g4EG7HF61iRn6xtqSzCkUpLJwq9u4B48vOcLtysbvE8wQH
1eRdYrpZ+7gNd98O3pXeaDQcQrFtqQsa/eeNYOaq9wB0IUno6pY6tSjDs+J1TLwsxRBOmsQlM4OL
E3JIjaSS2tSaZdRK1aT6w3AjbXYtMcP8RQkqTplWfwpD5MsxHrwY6AFu/ix4nx6ufxvsiSvnObky
xJgvCxTjfzq2C5Tof6QIYGBfg8iwf7BK4yGKIS/DTmOM60fG6O0fdTPHDgqv6olGmBonhbMhXpQ/
H7qD18Vm31i/qHS2jfWTfOrZ1rAyPiYut5656E/AUWVKGe+a9uC619quRq1hmJ9tN+3SStkaK8ET
MjoHUZOwPihPy7tMteSyxgi9tuDKFzOi1IVSF2N4ktwqVwb34Hjj2OsvmtvLVKhfmc857DiV+O8J
AQwKZvJMnfrtC4Nbza3OZARA+MfEdfLNdKh9m7/wby2RnT3tePFExnnlnqncLP4w4427X3ewncF1
qJZjzkpuPZh65xb0Z9xmXy92rsyYn6Zq0h2g2hafyhqeFFEN0lhjr1qvuMohV6oxzyXpQEeHRZKp
Bu88x80QbsBmWbJo5emYeRxDVhOWL2afLAusoLNv2sXIgDGvvXKEsnGsvyH6qxjht99EYuDLkqUx
clQFxl4BphBO+Aa/kxbYe0C3+LSZZ9dnUQMwO0brh9uE2Hl77fgYtd0SaPXNMl57TEog+rau4QSu
mYk38ewkhYGsrmwoHA/nHx6LXrmQoTnAiXU9/cRGmI+ByiwFi9OYIQEeww7SzGqLxgDfY43hD+/G
hiMhrLgODI597D+bSNHLpOt2/ZyN4w0h9V7ripkDe+VjdHGZeZoOtwyVzjKU8l+PxEZ7lvE+gqug
43dE1Y/wE/984GJSxu34G3Law9kinsUsuddRPkYAgBntcIHLmqg4iAd3bjmiRIQW4G/el0DjWXwY
LxaLcC2C5hPUHCAkwEUattb9tFgaU9LPAR6p6T0k94L9bD5mC10rc4vP4DSq5Rozcj6WKVmE+2Z8
9WMMXz0PoQQJmFtWG/BQYgsc0CEYc6ffjaxwNa8CcDDf4tYQpWsc5+M+ELLVj0NBLp2uyH8EEbTv
oYUmN8H9Akkkt1xooeuUUcldhBXSXOY6xWPBYP/+RIhVEd0iCGw3mNjTeZFbyuacu7Wn8cUrd5ck
gZ2ioz95De+hisZ/8nC1vw5buWJP2D9SUGAvTC1UAROgEQYzzXLyngh2ySu6r/QY3REODglufAwR
jAOsr0WvXBI/2XTZQGsihNDpsrZj//kjSGd9eE11fxoJ0qlTmg3eKMS5WtiNsBLGmF8hLCj2enqO
v4R65Ib5RVfO7MeoAdaOkdGYDuh/AuSRxkwCGLaEzW+bC2yR/lhq814DYA3L8zMG6UPNIf2O7Iqu
3baH555JRtyWqAu+wxoaxDJ0bZZ4S8JDRCZXh5x/rE45dCGpcvcriuDSmpCFxDUC3vZSBhQ9VMv+
xeHZxBPCtFHnT6gkmv4n8tEX2PAAKSTk/4QAQCZ/fwlTZoCmaZKGCNzVYfLxma7zP6CTuct/pFri
S7zmdYlY3tpHLZoUymxzJ3jnCcaVwo5KiF5oIopUqUg7qcykfRe7HXLZGUUh9SXzkIRVetQCt8GZ
RtmuBiVsCOikzS0Llg8it0IB5ByjDngw44/h+2nq/plKOLO7X7edu1daUgx+4R3Bd3GIHWe7pi3w
YT58iCwbk1cZLVl/f0JCMPMDAn0G3MfF+ozghhX3Dfb5YS0mhLVKZbCm43W819F+Gt59vdAHomQp
p1gbj8UtlEXkPOwwdrOIu2nNtsuNINMvBu5XUY47oEpkSdZTxZKsBOoeery87OSz0dn7Y8yn3xcj
kcfQCA1SwtEXh6xqcf93n+puARB9a9rIhIW6kIGU5iemrGYUcfja6H3KDnTh2AkwxMVFnAkXTTvq
Ueul9yVEUtPUZzITfekhCAQODFAt8ryyTsv1l0IwvYbv3iN9L7kz4JTYB3oKSDCWIpBVwJ8uCa2v
MbWdJ2oxxFiscgyN+/fRY3iCcrWyheKuG+Er0N1QHJWq4A51jG3+gllQ5xUbe+Z1ZfKqPV+vlZg1
+caCI5/bCA87RN8qFPb47ay2MPahw0KDnIrX58lrhYs+u+R5jGPrmE0Q72iG62Nwbpbzhlcx2i9S
ItEZxegCWg4YuhzljUuNUdbunShMcu5ZPsRmYBcxgiBYEsgnzTwyXfSCBuWgtKKv/hVjCzXOf6Ca
NKSqDWjlDF5rbDTAHrM+MnFzfp9DS09FWNKdPEO95pWYjHRlOmUHM9HhzzJjA+75I8sFskL3QQ8r
BqkqvhbIdp7re8BbI80y512acrwavgD8QzQkK6gcb+WVHackKSq/UpTK5CcSetpBrKB/rhWrD25i
gjFLaFN7f/CXm5VIXIDu2usXRvqgSR1qros7YJBxyTsKpy+CRqghMERT03urP4phUhKPHOe4+6UD
VAANHjKogSqVwrevMVP78Jt9HbhFRloMG5BAZm7ls9ZgHOcNAMe14vMzoejKFMk3BR5ZTaYRDZzw
2t80mz0RRGH+vvzQy+r8bUdw7tu6iOH8SYOCEKUo18zGgzwyosAdbf4lvaI7JcsFULHE5N5cGlvd
u/98TUGomUwIOoz6gi7rXXvVOwNpX5Qf3w1H/k25GMyJ0apDF/rU7l0gchGp5jM1eN7s683NNwVT
MwDlPT7oGR1eE683opudBp8bULjNhzy4x0kXHrUyv6foMjlcTa2BejWzD/jHb6TX5JH78K96o3Mj
VAxHchH8Ue8zyNgYMoO8yQavGUY3l5f9IUoZN306L7+5OQIHMvTM8xjQry6Qw2YNFsHjUuHhBVZE
Etu1SrjAllVDcSgOW+GK6J0kTyF+kfzxDZj6sHt6zGXSNVFeDbeOw5bKRrth7zzBV5ySC6SlznYA
K1vj+B3UB6vDq27UWnb+e6JgY4TOk/byaH5rVtrWZF0FVXCz0Rbr/kUJVnQP/Vfuvmhiybnad0KG
IjCkp+L35JGVaOzt0JMAKqlg1CQLpHqiLTEJDxw6aGAUlpjVyKcAZl8betvhlqzir+MMKT+v/hc/
C8psya/aerU5Ar1OCKV0CToAJsBEB1STTEHZ6jS2uiyg1n3E3z2LRqhvqSX9Pkv4UNybu+bsRSgC
Qz78imORmq98duVb/HJbJGhfGSzMhqzw2w6bfcOrEQl+PYd9CCDr27smuS2617snC5SdIy6BcKXP
/4P+X7b+IHxZWhqHn+BIde6sspw5xRY+q/T02Yflr8My2DoH2HjTUVNPcU7djrOlhmQTYWoCa8wD
jCsD8oja5xSfxMFSCmokgf0KDQP9Y3te0udL0X3FzIyJCJRQb0d1Jvf1YQeVewvufXWqmNSB2fDo
y2RF213Ns8Xtzfxq3TtYxhR6zy6SmrVJqFhcmxBvDO7eZ8OUCX0/mWVOTfGOQYFFCcTcZMJUy/K9
bMfvg/Ugqq+wTiHzKVfmJvOFDiEqKlepJ/dQQNb97853qeSWus+0y1fFXqo7yxjkEAjlisULlBQv
y12I8AlIBns81ItP/7HBu67hd5eC4HfGJPAFxhhscY8kYonn0AB2evzuvZevwYvN6AtuFr55IpzP
5j5BYsl+tM5232kj/Nin0XGE6pgmmRnaGRgEjwrTsiLd/Yb4sC+e7uy6JmONvmetMm7A7sGtQgxB
IZJlujfOM8z2HEUx+i+Dca0ju3l33nY58TXn98HaExRT2gTaFAntgmV1V2g+RTdwsLUF/9q3p/XZ
NOyczRVjs4K4GiSD+igD4Y53suWSDgjWyrCoeCVm7uUPDAwdmECNMp5W8cPKjHNGrKICxHVwKXRZ
uYZMusataYEF0R5D+spW5tcpcbBe230+EUZAswMUIS7dVOljMOHCMG0ujowiPiYiFUuFGYOBbEVC
FNKxhio5Z4rdVrDNNTXu/Wm2Ow/bSBURtHLH6Vbz5d0U2tefQzxXl7NacxcSc0bpjEmzW2ILU5kP
gNAdStTRb0Y2yNxb+khvNo8LywVKP6crygB1fwSw0nxVtz7to4m+oLvlkbisGzBhe4Uhr30Himyg
Iqxz3vsKb21kCGgQIInjcn+VUY1u2yn33VNcFQENL3kBOAknRlIwR3KZojxXmOeXHymIinjEYsxO
9kTDVVq2lihIorck5oaPp3OdHggNCjodM0Mpi4YbAjC5TD9zWRdkWru5VQaSQnGLZ4egmks8KE8t
EUTkJ7TTb3i40S3/stRnjUkWPGjX6YwkRnxLGScoyHDLxHvysMVSxViqPaCaHkHjI3UJ8OUpgzfM
EHEbkt0h6vln3CbL6B5J8BpM+9tqE9dyi59zZrkTXHlYm+Qvj1NxHsriuyPBhE9EmF8GErgZZp3e
IZDFTu0HXxt13d0nBgOf/mHpzJigIMjoyr9ILBySQYgtMRyFYEFnPfurf5zYKj6Rp0EOzdXXLMk3
yWKcfyF6QBEkTxj8anbf6GyPE4VYkFKjk5FVuGvTAt8A3QYtvHLG3bE6IiOE+EAwE5oRU2XIwVL7
JAi1g1tDFNdd+zpT+9dZw8HqWObd/xhz53gJd4GlavUba2K14+Pm7gNIUSEzSOu10Zza39ELDUf0
UiUToG0ru+uLBJbTbBVfsbE+2R+IfI8Da7KxrFwSWKShkkTzM/8lHGv0V/xmic7WiD1E8iGvkT4u
iD7EbbhfzAhBdC4bSZIrInYY3tkHCZoZDumDveyvnNGAQuiNKaHo0zJPHa3ie8QtvqipkYhoP3Ge
71HVcnH6IlKx8Dlug5fTbWOU/WmoNgm6WUlauqRYlv4KT1z2ehznblZtdjhTvcaI9ZfLR9AGUJfX
2hyW5xD0yifxTJJtYG0Heoh6ePyN3mnmy1yXAkt3GXJu+5mfc2aYBYWZzrFbE8oxT1AGjiVO6YnT
VwPhtTCfygQ6hJeDM4wk6OtCPhTfb+truG7y0+2W/5icBhwgQByY2n1wTzubq3sjPgoHbWKuCFGM
VuyczCX4TSaX7OMg9xr9d1QCJ/rwzgSS1RGpzzMSk7xflD32vZjkEdsHkc4xUqoihlgSgoyNtgkD
BL0q/PjXgvmD9+lt+H6OV74sHCyefPaT9LAHn6sLgY1XRDSAPxRivsuv2wi29AfbnteY2NObCIEN
s54/YIkg0WEDtS1sUgZ5+1hT6MOGwzLxq+l8oBnBIKk0N6j2ysGRl0O7fuAmWtly2cWKxNj8joGz
dXYqYEfODZsU6ZKS4EdOhZv7EnqM8rNX83U0BfzYangIGeKl04huvRXw1IZG8O+QZGzC3jc6L0/p
rfeVmOwfXR82+ryVf/iFy61wHPziiEKe25IfxfQYO8IHZ/PkrtCsktR1mNTyfoAJBBObZ+6li0vO
G/byiG3TDrbcHEPUinI+g8MtxG30/1aCD3eypdxrELTEVn3JhfuC6HJ1eKEekt6nOTD/TEEn3KPL
4cn9NBoKspxLWJZfU9Mhi+ZR4WlyMLMjarOU/LaJPEMlxnhHVx+e22QicTPz/zYJSwFJfrwj8R7c
dxLkxS1hjviOMUtNSvhjkFu1z6JUE6bMkyqfTZ6O0cXmj3yZN1gt5CWIe2NpMLEN5zzy2eC5he/G
jLHHmSZ0j2GDh4Wt9Mkej+TVeJGMzPtcAgzHEhr35iwLS/310QPwV5LuqxJKN648AjPPsPSS68fj
/sHFEAbaRvnmiTviBXaaXF1fcfQpM17w73q4kVuaJjGmRURgwfSZCFc0mGuCDKDuRRFx64t9DMoG
3est8ZgntPlBB0kjIwptlzhUlyG0pT7VkPOS1YbZtizBmfN7mPjMJB5yvBt5T9Vdnv2BTGgopG7T
IFmb7CBiX/GhQasfDJT1Gfkv65Ip92XVG2scMM2TxO3y2LBI9B/ma3SIPv2akN+OL4/lm0dR8wdt
CzEMjcbwyGG/eQxFd7zkrpBpEclKHLQIS2jZzxGCh025y506+CzvC7JCLi7n74Khj1jjgPWHktCN
DgAw3zLoh2xWJf5OTAmfGGZe7MF7KA334CdI4cF7ixS8TcS25CJk0WkhvjuG2/FrygbnhAwDMafd
KHjsNaiIbV47T+tKg4lvYmv88iqUDaf0TEr3kSXlyO9X9xyODRYvGL6mffu9a2Ye7fE5UeWInqjh
u5wLXpFbg/Aw7gYm9VAye2MebH7+JPljgHNCvtDJZJZmfUHfYFUcZV652Jf0Os7Vf1XsPtfZUOG7
j02zC8nebw/JrbUzj+dEc1YkSInOMbO6u+5O69+Z7m8umovrpmCzwTG092Vn1Uz2S/aHXZPVlY0z
855tu8skSvx3+BMdxwVhpeSqXVvwNy2aZbZomA0sZP6xdGZNimJBFP5FRiiKyiv7IiKoqLwYruCC
G4rLr58vqyd6erq62nKBe/NmnjznZMNSYBDcrEtF06Y0OhAHsDfVhs/Zg7rW6bwN7TNgT/ZHS+bx
AR4q7BC6Hx/2jnXkmaExYIXHFyCEprYksF1BUFD8s6NuURVXGEAUetQ1blREXKeL3XNL9zO5LOrJ
tWK4hpK+0yctfibYq0TcYlJTyFf7ChOptwGnW2QM8NZSxcEV3gQ7ucOExL5VFNrdKX15ppC0omZM
AxoWOZwp8UBvREAF4ikvSibwBqyQxZUDnMFsa3+K6GVcTIRZICSoSl+X/o3anfvfNb7c3YNVOb1Z
G4OmHtyDL4yDLttvmRZzliUUfNgHUMuEciBULXkEo0Dctvl2TkwulpOS8Y4MFX7gFls6BFm5OhKb
asLm2VSDt6MO1k+mXPZ/xmN7XCjWjXWr6fT9GVUD6wF0QyPz9IoGcyIK+pDcWFR2J+acdwEtjSAN
iau/JUmCZuXMO24nF6jPfJnAs5l2Rxe5f4eQDGLRH5W7Y6GfozLGyxlklI0tLKt6gLdJ32lEYg32
9lFlYzLigqSD9rxgKDDKw6q4KhGtLv+ECTz3D24YPLBrIuNJT75dWvJrzWOaDDOROFuYHcYNSibV
9Ionq1FjHXcH6kn/xZueRVLXBJjuT25uY0VS3AJ1hnIaMzoYFoVOo22E9JQUVDbPkzy2azrC7L3Q
Ql9JmQWHxQBNF+jgzu8Bves+jNa320/o30uxByfXBVlBZQdtGwOW+Aqr0aF4wovxRbGDpJh61XhN
gGN5npJRcTxAp7FEa4JpfBtpdCkbmSHKv3P6w0le3T3FrjwERC6lEl7qgNYI0Z5mkIo1PgTHt7SI
0xjI2t5zt5F8Q3XHlOg6EjPOJmzePnILR1DgP0OI4QUsBCHmUKVxuqp4FE0Nuk5tjDv//PIo/5lM
xwwxBZpsOWpZ0z5ceQi90pYDJHEIKKLMpcQS2jPAthgf8TD3BV4lc9iwEhFME9uqChHlExcRBkLG
zahFw2eh+qDFBxMAFiVcHNN/GuKNhOsf8O5Qmls+ggVe70t/jbYNfAHe4agDD/yKURSi8vSRgiGA
kcM7pO1HD7Pew6WdiTxTMIfvvBEePJFP3ilLyMepEhTvbzZhbyhB6uBcXHJdJgmShwcgOQy+6FL3
ULtYrZ6RDw4UBcqEzjT58JSF0OFIPz/0TYMjn5zCGG3k4c6Iwe6jGXPmHNJgygjvsReCL/fV3ryo
di28q7oRyuaazuXPWrGWoFkjv0HAFdN4OMZ0tlgfF8c3mCRC6dA1N9pw51SL74jGSs0SrSllG7Gw
OGRCO8JSuYmDpWbfcCPqDd6Biq4eO/c9xrS0pOh1GLTm/oSqchPRvSH0F3MRymsGueJghCBATw+z
vpHCgGQKSUj4ElF7D4dAqYxdHzosDJZgjiOHJ4xMHiEgcXGHMwUkeTF8v/IWfit8GHBgcBEi4oFl
CnAs1KcsS9NgS0lP4wPAId5DSMiHaQrdQ/j+SE0BTrAnh6uA1B0qJbRKjOhQhMEvQkWlw5Fv6/iX
id35GAQAMSPYgDhPoWWSaT02nIZRXf/5ulUz7FRg7QDvut8LU6LVRTdHZoEz7783i8krghGOXayC
egseTjZm3ysDw296dg6sFtwtwTMx09QWyyv7CWP38T4ff4P37E2hy8WDlC9Ck3cg/B18wLMTdgCQ
4RG/sO+LuGY0N0AVf9yYA3E1O4P7qBodNqU5vY7qpC/ovga/nJZOiusb+7KFsnho+Xt3G9Pgosc3
VmCOrIZsMcOPX5w8uIhPQWHW5+QCxQUp7p/lHtoPof5jH8LxVGBJJdHmgPmXNK7RoTnSR+FEh9zc
B/uB97HAtdu2UA622fKGtJIAxXQs0OHar14DZTCUpi8kHN7XF4e5v9aHf50gY6KRuFhBiUGjzFsu
Kp24RXNEwz6D7irQHy2NVLq6xbD0ICAO4bYXw+6f6wX8EL8d5x5baSMFuGYk2K0l6rAmZU6YNWuS
hGz6Zo9jQ/Jsz7R3E925GiMBXOkO/gV1es9cEKKFlfDDnGyh5O9XI5ERNzws2CVkLJLH73Y9mSlM
ysMTgk70LEbp0dt9wxXCKoCAh3bSNeIgFA0yYmBIS3vA7DGQITcRQfNSN4bjMd93uax1KGwJVhqG
bENjCGQqv2AVoWfy7yOB8Ra+i1wQyTPJgeDqEN91d7u/hdK0fRpwnMTQ7G5DR3TPaONYSXukasHD
TLdiRaKNmjP4nYLH7y8ZZjI4FyxnWCI5ZxfTXkgTU8QRdeIXbhu9RuUx2cWhBTi4wMYQx4KFGBUA
34SMJwR6QsghwzBrjjWk6P6d0Nsl4KB8EL1LH1IO945Mj4G5nBM63UnQWBr/8uS+sJdKaVVLH4wF
aRgrVp2xQlW0r6Acvg22Y5xiakqDBBkLeOkjZOiA0NboWEKLa3vBuBb3MPqnbG0yH/arrEZQ2QcN
TZFcvM37YGHd6EOKOaCcIKwmB9aXzYYAXrKaV2KX34SvJifvC8xezBFKj9hHWLNqncOKY3lXmHAc
FmhRoAqwr3k3HDrG+IyS1oLCRUsBrTfyz8AAL0YMxQFW6KLweHBw48oHHcXH2MqnwT7lkLW4Vuw8
HxU7Z6CQ51Z4weYIcNkGOOhzIQnABtQGCCViGXFluSs2z+II6I1R5fAWjjlX32wjn7vOZcJpxnQN
S0Yh+7qeOKxjzl1/UQT+3sBtjyKBjuYeUy55b4co3nPtYoOtJuf3ilXhQpkRNQiNkgYDXLlbbqAM
b6Yck4abqqaYMRMsWX9XS2ikkkGhl+yZsPVkNod4o0jDVFITJEVHCw5hJO7AEpxF1iJqC6anxEiD
sTnCjYAUmhfkdTifmN2GDZXsB+HSicSToM6Sf1mka8JHA4AQ1jNCeDARykgBNf74afBkK91EMgt3
/gPNGdaXeV/Rr4Sk7gsV9jjgTBBa6t1KhRXd4kPjQCrvunBaoxdUSc4A/DlTmZgB4TXRBnscYumj
G22cu5dJz+vk7Le+wXvCYIvGfQEhVNi/L/F+e/sk6/DvgU3xYBW6P8YAaSowMBoqT0BstK5cmjNt
ah3RMsoMTGXdan3cFTuM61zUzJwUiGaS85SzJOEvdNles7PDVxUjWr0+DIC12sDth6abODACrHM4
0BZjTA6BIkBLyxkidr8JBy8uowWT4EyE1SNR9MkQizyiwcbZM2qu2URuPoZod2PF4lZGJ2rXAJzG
QoxVHgHQky4EnDgvxTqi8YEVUZ+cLvrISFmLZO93Q7P3DBEFKS46IFHhoQKVFlqNV+UfxRArVjGb
VMk97U94y+qQjssTAdPTuT9progDpaicyMUsrgq2VyVWa3Ydd8nvwiuMLaO3OszPLmbv5oHEw2xp
xmt7Yk13bVRckFLwhn9PWqSS5H9Mt53gkEYTfdCyng5yfcUm4YXYInb8Zwp4/7Rlvi0VB6oo9snP
V+MjPkgFoLIMeJY0nFwT8ES3RifqINMxfHYqmKzjWJZFOO4SmjCTB+MGRJ4xKrYRPokUCsQYPK6/
tth7oR+04GQKei0B9OWtFLr6b6Lk23xJr0SOOnI0ml0SUVWLLQ9JnbDYxbL1KsNDzN+qvUIMVOFk
ck6E0Vq4X/lR/OqH+eJnqcbQuqXKXBwICV9YUWy0uKvxTEJqmwlFsZpDzsBV9MHBdGLu8wfY/UTI
pn3LYDbtpz+CzaOU8kOaOBKq0VhiV84uXeqHUc+/JNWkBV/1r/vB65N807tAQs/nEzbsEj8WvsWB
/cXLv73nTyzGxTWmr8/aBCBYNkK+Yoi18eK6fO3FVBgSUP4NkoLxl2hKtca2JxARPptGuj06gZyX
FbsXUhBEUzFUgQwTq5McQ3hY+1Z71B7VbwjeCshwUxdbasReUPPxAFlfZxqTkbCfEHvnftLFP4lo
Ix7YBJUnaR1NNrMxgasNNxUfKqSG4tu5l3OFLr7KiKdlQn5Dy1rcCBC02eSxTcpgDh32VJMEbUzP
O1YwkqjGRkq0omMkH5PZ9f8KOA63Bx9JIuH2CsFHvoRRrbtdCoyO+5MTgKXk9gMVtSFEJA5ZunhT
ekoeIyUI29cJ1Z+035rzJ8wpq1gNKBton3AIzfCyzc0Nw5z8ys7R158GB9oizqzlH2EXex9fSswe
RUbOROJWMmLs3seArAhdDuMIutIENFIEcmE3nv5YvNLfnYmMUo4uARAamGQZQ1JTmEnmvjObDrGq
9QZTeNENIsH1ZNB7P2euK+qph6f4X7lzHNdp8F3LuAHSViId1I0ABQUMjwp9PRwGMq/REZf8rBvi
quc1bLH2RBkFI6Jh52sF9gXWfDdTpTRAcjdoJgjnT7OiZS+Brq52m44dCQbRMh83KIKh+lziobWz
htK9dUv4Og99CEL4oSr/AGDtFjhCso+DmhOEKE+3hqTnDWmMgInhFWoKfKteVjAuTXXlk+yTSMlz
4UVhuHMGv+h4ev3s++rMiMWnDSWGGd7Q1S8eZ0kgwxFBafAgIzbDaYCPhwusnBIwKygSRtBBoEj0
FhDFjmHlblO6MH/1R+k2Q9XO2hEHV27dCrDqREFQQZOfmfMQzT/Cf9nGWzy8UOySXTRlhp2eAb7d
ZgmkmpDjjmCpdxBN5HZMPdRgoBWHF6xnyqc+7JOcc7MfyxCUdRtU+uDc4CkK5VlEq46kx4KtZ+Ec
+dhnfvbE6qXrZJ4+whJLIXqoYWV76MvmgDLgTIoPFRwf7/agmR5HIKpgoxFsHA5nTsUzSIGcjXgc
CHXtDBw+zIBqx+eoHfToVjCmnespeoYDIoMYew6FUu6I6ywaLtSGtmZfJggO5+cBE4t4128G//EI
+YDRPjC5FEwB8iLvGPWeXLAK3OaHU+Z8zio16hBsggRFsTqWTWEZMMPxiySsShVjUsa/gPDPLwpZ
L82om/DrCSdnLGaQ04WRDQouQi2InqCcCeYudDRs8L+fHglSLV6cokplpnqINRm0PKHp4CM0z1eK
w1wc6Bb7I7JNVCm1/X7YrRbLusaFvfM1ashIXXhNtb3M+BqCEhkJqFKqjU9pbR/S1ua3YVjZfBmi
xHqYxdl+zj+bJYOQoQORvnwQ3YnFGvONuQYyT7LgtjC7yVHB+D72koHFh1XXYXX5ijPPhzjp2TKO
6wiDEGcLBC/ixPND0ogulALX63Ts1wNNC1Sj7LoXAQ0GSMtMRT1DZMUv5bM5os8VXVA37vN9YLII
+cxcG4uaJRQtzyntYPqIlqbgDfExFef+0AviNt1dpKuMl4K03uZN13PFebMo+RkxqH1Z9/0DPyMe
v/8az029UZF4eO2WXqPwBDSMFOcr9KgGhBAGETXcfobWBjljdIA0SIff6YOH9sa8KiaVzZipkh+8
gPbobR4aY3jcq9WKGOLMKcC/5Mx4VOIezz5nbm50SvG/3GBGySudO9Z1r564LczX3vPk3BVVz/HY
956afssZOl14mttwUSCxnUgOHvppz0A5HBOMJ+kcGgkSS7yIxjiDhQ9WdFb5178ZALmpua3IPPMk
zjcWE5CX33oav+iyOaCunn9GDSriaRk0M1hwfJI3+rkOi3SwbDMp4ajpR3Qk8fOOuLjJ7E/RzjXv
No/gebZ9Zn5uL5trT38RNCn/Fu02QjyUXUGzB2rcO+BWViO9DmsknaQXHDwkYi2+Ue6LQX/KewAl
wb6wETRgNUUXTdygGbcdltidGciVOvHTbqHO4TIWldWMtbFMSV1O+dzEi+fmPFiGDOw8pe3oM39S
stPWuxsKS0DR25tl3J4fLvQVH3gdDxRcQltsxT5qVvbbi8ObM5S4hXW0T/HgTi0/RpuETbZMqRLp
CY21axjNU42TVx75MGk2zMXIGy81Mm+XLf5BC+uFqZTCX3xoXCHtEdPZI/Ny+BhkFU0cwig3Cpf2
kNnX+GLRERTeMA20zaZ2UTYANxOwWnqYfg3khjJWprKyHm8B2enduTrRyW3poMK0pIGA6RpRh9xh
PdK7M3eex2TYeQokCnqEIw2CF8TgoPtypFDQYzC5R64jBZm1wtIL5l0MiwjdVuhbmjGlluC+iVFI
icvYVjORzPHUIEo2/7PDMGDMAYRkIJr5nJaSZmc4wGzxOIl5rqZxGdWRKqA9VFKzN6uBPozWBFje
p4/HOdii1UXXy+yCeqtjNZKztkY5LFp7EeF1nAq4c38c4MyqjdkWzNGAFAXBMiRANA1CFxg5g5gi
BhOnvZfeZIOsWps362f82yh44i5JlvzrngeVLeftd2MQ9k0PRLMw8pUm+66N+GzQQIOFKpldhpsY
2Dxa7ye/CBWbQgZAYjeLqrkFE4cfxXaPrm+E+w5LrAeh8xfN6zlR9sMm5vQjLQS946PBkLrMFQhP
3l8EQW2HqHH/3KAvYuo7S7vefP3eGDO+uyj18p+br/h0b+Mxl1n1nazgN8pokDXc0zScNfw2FEj9
L/YQj2TGBzlc2OK9iP8ZoCO4C1Vvb9yfMtt+r4imkqiHkC3+Ou27SYeGw+FJ1vPyb2bXIhlgu3P7
SDMQwwo3lZNDT28Uiam4jFPloScUHjiGA+ETu/TC+7sRYiiepgCnUpJq9CtEAvnGWVSKYTVahn+D
mbP0aBCRyEXGb5S3v4jtjn2UGVDeozdY4SCGCQcJ+2q6p9AWDultAKASjMlzKMSHJmmPi8zDkDK8
DVQVIGMDSeAb2uhNLgE267r+/q9HJaxd2Z6IVCdRVEecon9vE7lhPH4wRxZ5rkUK0DTwR+IHTaa5
EITNcP1KSiT3anDD1qoYex3rHd7skytWdSxjBqs3OeubPiN/YWBuVIaly2LA7tcnjZHJk64JbO/C
FmPiVUOncsbZHVQDZMHoD4vdXsZOaAzcVJKU0Ro4SOYksO57Ldgl9PuLQeXNMEhznoo2VEpxshDT
zMx5jAGhbOA0EDcuuvFRyH1i5fuMugfmTs2Xj3hOT0G8xeaV/TcWUBMauAnybJDoopVb0zGcTELE
sJKTgDNwrbdEL8pyUhiKmjBg5gfAC3/JuAgR4vWOlWmEj7iHyRXXGbacicNUxL4HMcTJNA62Dxyr
bDIWnuCJBVX2GC198a0SOvCDtowB3a8T7Mdx8LBJabMr3pTkqXNGlpshzn5fg1vktaltawPveHrW
8rNYwwbxmFfjg2LOF6KLf0QRL8x7D7kqVD5oTnllW0gk30q3TVyrXPNm+JgaiskyenBxco2a0/dQ
xemKWTyCrOP3Ciwqw8uxuaptMTHrWKp7sKJo/jZw9Is85B0VkZVuB6NtJolOreqA0V6h1ENbgD9r
HZwRTZ8RTwQDojacElYsRblieJwKkCySnUOJDoTHN0V1b4dp6HUHHtPIQzsMZDqNrjuUyA4NOt3T
I5s/HQdQjUIeKsQfXwMugyfkNH1UB206bsnSg/FgYyiBsxdXO/PsxHmPLGqv3eQ1bYbv4QV0DiuK
pQ++NOzNe/NaslxZwuIvgQyfr9C3wUnH5tYQv8WxmFWAmh0dk+XA5YHRE4ZpEGMpGPzJv9ksMQCu
i7ynsnDswCgSSEk+BzWB51hDjOK8aJLhX41/mXQWUt6cqnPJ8W/kp/hT4KWnmDkKMolk1sSWAtyX
g8iEeomHriNLPE7nGRn7B5kzt4sQ5CI6uYViIGXglsb5A0YtemLGO89NDfOGkPUfmlBAIDx5c3si
1niQ1jGmnIRztls855nC0PN2Tc/DrxFpG28GE+KmwYKqprxHVk184eVVTz6T7T1dZpp7O57SBsib
8/ZSjubQ7jGwkrYXTxOxMdawmeCnsBo1/PqOIxFRE910vvHnbMnnpeRg95tgxQQnl6VpZnYkNBb8
vMPU3bpj+hFjnJ7nJks1is62x2nKRAfWR4b9G50oYT3x/qiEJWaF7C7e4aRySoglXi+4QfrhftUe
9KaMvj2fevIaajZlQ2OtsKi7NPQzacdzxbkm8INscfRjk8pXc+JoIB96wgLN+jErinHxfGw+BDeH
D3PQOQNCE4ZZj21ydWyejtSa7R5iwSSbUxxAS65vmM2phrCj4bTgByjRbLwB13xSXgXhvGnmiW1z
/fEhTaKIxUCWgoiCl2KGfSieSiHpw1yWFtEKFlNLJ3HhJBHbtDLhcApDBthzFeQmsTMikUNwN8FY
VjUuKD8conkOKZXuU+JEFlwG82yO4RkwjXgTEJINNYhwCcnyIVeYetGS55Bf2KEzJyLHj1RcprkM
9iRJTpS6HAPiaECQCUPOl4DllEGngw1orx/jF59GKAghKxuHav7G2CBdn7GlucDrLAsxMchsRK68
IYpjolEEe4tjpqXDN0tKwgqcQB7SMv9UHrZ83nVLuFFCrVKp9bw8PrLCuc8RaRM1wXiCd7Z8lEkB
CSxCZAXIYYacIJSXmMFy4+YhmZUHk8oD6bIcCmlGe5t2m92L+7dJdIcuVzl2RgRmzUBiy/7uDX8p
TE/X/QGkKohWnlcHXsTK6pFkYS4J1SCHhNPmbcEOM5yDsUsmXsQ9ns+RqBAPbBqX3AKMRXjzrKRS
z3QbVbPDp2QlcO9eDtQEuwXrK7EdUEt9QcjjWTwe1QPVnEof60cnEgInPFPAzqOpztqBZ+ecxZH9
00u/0mEmcSyy0qI/WiH0OOJpx/QSMFbHmyxH3ACeM0GLJ9wztjI3kJujWp4ONYjLSpsMTqjsA2nO
hDYMTj9J9BFMs4yDz9OJ69yGHZF8MEIjTUTJbK4kzFDPntOZc+jbzByHCyVkwy4bh31L7OBlHSAr
hyciRcS40CCYyJWQN+A1LK4SAt2BtPYIXHd/csdi5j0tfeFaXuCsVCFnDnOkPPYPgXteGKwvQtR2
KwaLrE6WghDKKP3hkNoTdcaHJWhfiVYZrjesgRa1iCT/tZHQJ6y4v/gC09+1bSIvBHCCMI2/MJKr
pLIvqRhY8TAuNrpF84fzS7CXiMCQTCJOYM58oUSWDuuYvcBhCBott00eNiFBggEHOdXgHnOUGOI6
yjlKnND+zuWMy5U7g9nfneaqtAZQwALxGR7oFmekjeci1jUjPImDLTsakIdQwWohvsmJzVXzCO5g
IeSpLG/JNnjYPBDZv72G/rLG8Ni/eU+COvx3aDuHJCOOUBcaPLC2Jef5kMUzLeILdkMdna/ESJnw
A4CQD+Vg6HKPEEaRSGMsRwZ8GXwxI6BVJ+gTCb+HkYzz23Qcxed1BFUSv1Ui0xVwS+CFPGXmcAEe
0o8r60TujGfKQFAPgTsEc8Lw1Xr+GXF3MwEyZLBKP3viOHxm0spbnE6agDVfBztRQuTb/1DVMOkd
sIX6von/M2V8f3gc3PekodQlXp6iAmtH1P1Hj7pAnu4LxNI8m0yt8LtZDcyD4WJGBZJTCP8oPxG2
khkhuPqQrYMwHL3X1+hPC69F8QUqQR5Z7l++eI2K1copZd77WPHnzD7aymi+fnZr2G88h6HQ4ke1
/yCrxoSOmrc3/sbHAc4xg27YAKwWhciUbN+sfKBvC0wI/2MZAymXssvkHkoywIoJ32Z/HpnAwlBJ
scZXzPEb02a3dlp06s7hE+kJUlj7GLpltOdqUypxUWVUAUcsky8QxuLx2lB1ujnMILHoJwFuvyUn
zaAZs8l/cvZ+pANnN6wI4JcXgAMHJknLmWaMNL2n/LAxBfygHukOITbw/EwpodGEMIa8Znv2YSHc
XSaaSK32sEnWOUA4GYIAR5hU3YgMsRrWA3h0k5Pb5uCEes3rC2vkJyTd4ADFWipeMXmCpzf0qn80
2Qk72iYBpcEAP8VGyDY60PK3YT3YnZ5Ou5Hh2GTQaPFAQu8pjlKckohTWPfC9exyvjEFmoBxxh+G
MyuMntiTcfYDSl9n+MOwo8QmWwPfJg0mx16pdum/wlN8stoQEHbsaMQNRvIhwb06NCpz9wlz9TBs
6GyaNicU/3gA0IcSJFmOguxRAFohENG1Q6Dg7CDpkkxEUmT8Fa2y71BiGsmu4kxYt7lroCLZ5LqD
fINEALYQQ+5CFNMTb7I7OKS3shHnFDlGZ/SyR9qQfsJt33I2OQDCR0fLzqEpzmb6bvbziz1CaqDW
aTG+k9xCyhcE5KDzIXhPHFB9/nWNkRy4zuQGOE3Y7gJ22KQw9oR5dhwPrUz4esoCJqXfnqkzGOJk
wonMjGz6/exu7b/6Ik7b7C72ZEp4pzuOj8eIIMnBfTXsEPCFhA0/jKVZ6Q/81ogn3CziYAS3mqaX
A6Geu84BxgnicZjIJQLcjYDIcdzacdYcdA0+ugYhWuw9SBSt50ih8PyZcYWwuseojzd8QBJ4Jmdm
k6TPmfdCg8EHcLkYXXNwSUeF6UBasWbMNT7x2etZ6dyN2/jHs3PHMAZktkyb9ecXI9SmjxHUWcre
aliS5lzMpS/T3yEJM9M8xjmP+5z753Fu8ewdVAHdLq9Glmjb+MH/bAjrEHOx8ueR9xBOW24la/y/
CJWYPrNhpH/FYDqXUe3uC1x13gIwlhk8Pd6BlPm1TSUYrkFvn5C0uyyyH7cE8MVSbaoVQG6xFVQM
znQ5adbyXSU9EaHDntsT6MgUuvMH5mdpTUoHkjyUtMJIMYah7UySgfTek3wlknvh7T7kEKRRIkP4
eQl1FYXfFQytsAWxLyCclTzBLWCsARkYNN2P/t1d4Jk+B4eELgMAcMpJYhNH3kA2GNDwP0Ecwlcs
ZOz2H6O7ZYrGQKQoV35zi1MMywhpfyeGdd62yOCOZHSl+5jcRmttJvTxnv4ctO1i8SFz+kjhWZgJ
Lmz2J0BZAOkeSikfVZjO0gRoDCUrLHFIuTq9hKIkW09y32twlbwS4qz3IsAU0Ldzi9UJ0PHirDvF
jeQOK2iQO5XNgGhQp5b3tOc2PGTOWJW59hlM/tkukebJhZZSDSb+8NZS7FwhLZFTgjGirAC28wtb
xBIft5qW4RszEK7EmftHlUrKRuawSxJZQVS230VpnNDtoK7xN53RiWQg59I0hldDS/Ip5BXH7rNP
KiQ/DaM7OqGo6i6KsfQ68AEY1UQX8kAiSO7zigif8HAx++iQzn3eQgGPV6QdNfulRQdGWjk17orX
IXoRsv8vB84yJqljBSS5k8i6+JBuihEM2abL8xPzCNZHc+khuJnAwN5NsFaGRy5vARWGo6KtIayc
DO5O2z2F9zCf8oZsdELDctqaIV1gteZ6OWWDT8KGHD0TnsAo0dD+HNRKTeM2gxuMqutRwseSTv5z
34PHQrcdzST5+3ZpNRhDKOduyiSG8RgL4cVzeAxy47N66DJX5fmDc/Dh5B4zyCT5et/xffFbNTgn
77QSC/c0UuCY/vz3nGEx+7f5lPEBGLGYpVe9DC18WNUGXWqE7s2vsfA/KWjTbhbRWQvvLfO+Oe4b
UwU4+a3noJ/+hfRnw4yWsTJGpwYxJdamqtV/WO1QmVy+5tLtDp7AYqMDnM/3W28y2BV1OLe1Dsjy
f+iRKHj0bygei1Bj/tAcG845R+FEgjCmYyzMX23kuX7G4AXW/3N8d+7OZ33s60fiI+okzicC9Mv6
Lg7T7x83GeVYK1EWPSsnxr/tj3GYdOaiwRUmhfT4xaEb2gbyyYKIKT5OX5cpO6hmmzLd9jLldH1C
n78a/fUH5nkBn1DBJKGmrdxXLA26CB7inaB9/Rtr/dhdMlxnmeKG9zXp8z1qhb/cODA1l9fe4Mfo
MxcTXnNnwFiQeQ+GlC16YnoaBqRH+EzwKNVR11quZGYTLACc0hjKCfZ/DYQVj4cxFJpLCGgYiUOV
OpFuyZM5ExqQIiwev+kcPY0hZEjkWT/pQ9qVNHp0zAq3KmMRG/bvrf/wmvSYM0S0bBl3OCuYBbz1
dseEJMB8YRmr2VwaMHZkpglubhF9CojZl93jLkYtfAL6sJiINNcMQO/rMt33G3x2DAOFeVHgkXyP
/nTrbUIusEzOkrvg8dBLcTCuPBz4+fZzmB/MHhEUh1NEp0fi3OTBssVvnegAD0Mc01tGzz9sG067
NGFu4IAMi4PpEf15d/5SZGIshi0Yfvmt/Q3SHiv5skJRzUpvM3DmNOkyclH1S++2OvM9IV3iIGGB
WQG5wRx3BjCIYSVoKvyX0uvQPFrVPTbB722eS7Mb8Z03WD+iOHhcTLFFUloy2AxqCm5wcY0nXBvJ
aZO0PC4HJwyTGMrbHZ/Ty772texD98+Fls7Y3uOevmTBX9GHjC8uqtMNf5VN8rLZIeSJmyawkSit
aH0M2iEHNiBJrmvDE4G7Z12Cu7n73y6mQIGIaADtS+LAx7AcssKK2vNgNKNkiXJeIs4hlN9YehK1
f24bW5ujTrKA1iEu7BPhByctaksp00Vs9QyW3gNjNKPz1u9TTMz8PL5gQ9LXq+yavcHNWuuDflRo
J1/s97TanXxt1oR2FbXcMlb4Ynz3O0ieME6YqW5z93aO2Ms3dXXW6LjvsHIaMwxI42/2eyPXaTUM
FVt6Q0VqzHWwj9Sp9O+87g7Z0LBlarMyO0aPsSRLuIxGyxHZA8YDjaHKYT3sWT0Sm9qtbFSak86I
A4KTg7hvid9Ybq1J6EVk1KY3TxVJDqki5GgkhGyuCFSjHcE6Po8v4+QRFCZhRB+VcyQOKDsBULGK
WHPuoXvtKEa1uLnXNzKedmGj08mnlOo3jPdGGnaV6yWbCcYJVNjx+UR689oBt7kF/k1c+R76vPv0
tcO4bNwmIcZYblZ9jAY3gwVPboDGDv3VqNj0d00oapzAhK3J03utGpvnoBh1eqby1Q9Jx2/Pa050
GdVzK8wH49qGNMAbdHOH0nuBLSHQ/m/T/NLokfbum8aNtMErQiU8JLhQCDpwe2RM4pfmfyN44iQK
WF9M6R+MDiaWeq0/Pfs/0lAZwRDqrssCzhEkFVMMKEqm99KzDO6z3lHvMS8XjCC35Ulo50g+d121
oD5cV8pem+cXk/86IIsgjJyZWtDCpeTg1ttq+ENEd/XLrAKUQsHivDJRcB38zwwge7GMPl/h/0P1
anrH2Yd7N0Sa7D24gOyHkttbxlc2gEpqOAP7MY5Rn0yCAJsdsvbsNn4QzzGt/ogtcMxlJnh7/Qmm
XDtQqoB+NlYmkorTg3Ye0QX39vAWNdbt2RuTVo4BfhZf8AvCwaqPsIg3j0nLY0CSDiFTEt8mC0uW
lbjfIpUlz+qb5ELPCcNRtuSzbrAFxbmY5AeViNtwA5/fVz/zm7bt8xZv56GgLbneB0WlA0jJ/8VS
9AC8gEd3rOLL3XAFHqB91nHoaNLVbtM1oUamnlfHHacbmrhf9GjAavoBf9mwy6qHj4faRHhQNJH3
AUOUQE5hhyqgDnRJfRpB0JLOg88Gh254S0xI9llBlSWIwKYbQk9wL9BKKcboFapQFWR+HU62MsDu
JkgBFBBmicIIeC6+UEu1LaIDAQDytWoy02LKiTSgfzyVyc69ETYy0nlllXStdAsJDUrUb8S/mBXj
UfENlbliTMFYlEiyoU9DWQog3W+vN316315oC8GjxYTd1kYMvkAUSKUO+hrBXWRAiXtCn9GAzL/r
LcqlqapGr4cjaePjc1pySmGCzuRvxoXKgHlprUm9/HBKO8cQq9gVZAjwYz8dUx09qZ6ZLz/IZ5+I
QSb42ozy2bJipIRzWB//bHlbmIMkMhsZmii8WGHwtbc9GIJwWTUvxzNqRH9uDUU1bi5NjlPe0jLR
8KB21UV/+OKSsrn5DHCuxBj1AkcbbHQEAS3vyzAZZsqXYz7kQUgCSCs48UG7U5WXVNDLlZC0cikP
NsBMHfo2OeXLxXyMQQNZn3yUhv6502hii7wbOFAtPW2oMCjNv2FKcTToVFIhkAkf4pxA4FIFE66O
UTVlDUeqnB/ncXutzi4Rdc4HzZu2vowFetRmyvTF1Kt1CxXTuMuW7VFndXLj8dK1jrFEzQ/7c9GY
156p8XCoFME3pa1kq/YPH99iu8SwnTFFIFGg+5eSWhX1NQUqZuMwo+i9/UjFaZaIw9GLQaLqAuhG
CnEpJtgkZncxkTl1iAhleCZ5IE0Z+iB4X1o7oMPvnmVO244LDDHS3Aowlw9hlvGc1+QDdHLPCnZq
YSPOXxwcZJYiOn7RtwCSTPtczTPO2U4/vplz6QY2jRfK3qXfxhe79Guwe9HhUq7YJabWpT85kqhR
BCHfRatNtLkjnmSklTdBr0qpwHEM/2n0oY33ozB5RhdQ04YFKn/1qYWdasczOY910gukmGhTE1A/
m98pUQ35/CnoBe2AypPBlRcy22V6G71i+s9J3y9Jmgyxzb/hrUwhqNOICE9cQ8DoeqDOv3RGb963
JEwh/6Wh+Uq+GM+jb7bmTJfk0kXAxYKa8qVGSQQ20UG+a6+bFt0lrnZHSjfKKJZJ5XAocWhxH0JJ
yyOKObM/ygFqPrODdacSHktz6eO+iJfjQ3bdnYjMfTBlrAc4BltYWoz7EJ6nNXLU2WcNfQ0tN4ac
xfgo1EacFFCGXQ10v+NW8As+wQfbBAEsLpHCCnHWb6d0r/57eoiRXyo4cyH59MWoi8hyWAFtzdYs
SfGYkpYqdatzDUUkL1lJy71FZCDo6+32Gu4c7/kRkaC03KtTBydL4zeEGOCcp66ubzcuxsl5kAgh
L4+O0SGr10WE8vYAiuhcqeN+QSm36LHuNIjeVwraD4kAXZ7LusD0/DcjH9g+Z0v4nWIFcOWDxYjX
44/7kcozVgOu5sVsmw+evLnrsr14a9jEPyO8WHhmgX9utsr7Otq7w+64NG/uM2jife49AmSZo+Tg
dG8YIhrXepJPD1y+Ftyp2gIHSzaaoSyOs2akTLTpaSCJKsK6998Y8vf859wQi9kcpweDjNM9PvQO
kAM06LAf3VIUGEBwE2E343/iaZj3oVhmNu+gb97pjj2MC4Rr40xHKfkenT5OEz3u4rNl5GIV+2Hw
zLrl/ma4F4yv8BKvHtc/eHfARa5Zk2jDKbu7MR1Bb1HmabObrTG+LqNJQy0ud5BeHn4MIGzJhGLO
PQWN2Xf43CpnR4FLVf1H03ltqaouUfiJGEPEALfkLCLGG0abMYvZpz9fufbZoVev1lYk/VWzZjCv
acUXjnJ3fOyjQIe2sBSziZ5qz2sGHGp8ygBWKGD/ylAnnfWIOn3fF/cLwSA6WZdK8eeGq3HGkmDB
ugCzR7O6swzHFtXckgXT8Uu3wRVHt+2U/hNJNKTrSRss3EHIeFucgMBLMKB2cuIBt36haH1BjTtY
b3x6WDtdHLEGG8YLB7jMyBLNRo+mKiLfON6VQluV25ktIyw6Um7Xhzs/4LRLjLwTVAnVp/PEulce
quddegPqQZ+zDUvbsRguKEAH9AgbPhH3aapVVN2/7/ZDxnyzt38enhO5ici9SjwffmM455y857fh
HuyFHxzc73gvNhMMJtX5LVHHTUAwYJU33hBapJr3PXh0PaCGx0vqxK3utqJtMOdYD/ACDwZLovHf
s4c/s5vFXerolDQAFDyHxcvT/IfXhACXncN2DPnrgk0t9OS/d8X0h0GUeH7c8mt+mB4abrUBOyKB
InwTn/hmHaj8+TG/gNAIF6FFDsazgC1bnPOGIwdVh+RNMGRj1CHGetlt2qjS0zqA4GRu/AbRF0hq
/liVPAnIYAGiWGszM1LtFxhvqNK6U8y9Rq+/W8U3Hwc3ldffZ2RMzm8bXvcXHkRe5ZeChx9/3Y1X
l8OHmnR0a8f9F4Nexg6gIW97V5qsGR+ARipvtgl6BEIC8JP0GVTRAzQVHB9FiIsHsvf2VYZPWjt4
JR/ORsY8QV2csuZIp1DeHuIWQrwF5iaTXUYm8imTjL/0NnqMmJVrMvnWJjV5kY3upLV+k2PRWLMM
+PO944LjgxUD7CLS4DraTc9s+zPWwy783eKa77CpKSB3fLV4B7aGP4Ux4cMYXyCvNhI2WHqgtMWb
kaSM/mYQrOcPgHy5IIlB5yCIeQoFL+13aWp4H04OGCEEXdgML1wvVPc3WaNrITZUqHBQMnLAToxZ
YlE+PDCVoNq3OuExF9RYFPjP+FLci6YkuDA0IBePozeBTvehSCB4FlYjeChD6g2zcvjC/Cujd3G1
gezMnSWQGbcBF+v6R5AMFQZLNtt1Hd1G+/wNjhofljgrnkrziuvg5oQZAFP9SU00ibAumk65BtqW
HVfiyi0fFn+MF54wD9Yjh4OXzlWBC7lRzo6zJjxGv2PptHXXvYlwvjuWca1gyLATnQC9cZ7vWG4w
zQnPSfcUHEiWACDUn74e3CPu1ooEYnLNcu9ingiGeECHmOC+UxyBKQWX3LfkZLmTrLRhpQCOZYy6
6uZGCkhGcz4G4mIV7UAQpec9Dyn3KkqzYTevx7TDNKN0RduBXPqHnjr+MjLSAXFPA6GAPHslaUw4
Np3ow07FGzdtLoguZsfuZ3QpvrIrVJNYWdJN95CBdO86qnICCCSXZFdcR4ZhUnM8QHEqGLRBaz82
mA98D+75at2/afvjGi3n/fAaqldj5tUMOy+SMNYtdKMgq9diC1T+8NrUrgeXBlbDpiR8dSJtwQhW
JVe1oLEt+xBuT1tnf46a1K2MKenYardzimoePEV3TiYara7/dTfccde3va8YvYseNKGJURADG+7i
A1j2Kdpgmlb7OpDX3q+4Pu/hWYcmUoaPj6kZPf1j3ZoFX7f3sAPsckCHNm0cHf0Wf04RHFDapWaJ
VoDB6ynajyDAQ1Dch/Xmj1jcD/NOCJE4XfBMIa3vYIBjrsSJRQYWzmsxX74L+KUam7t4Tro9hpeE
PMSbP8r3D+WV+5yUM8jvG24vdjV6hVfCfxjdHpgMw7uH7cm1ABX8OeE3uQC4LBh/8qP4PuHpFmTO
clbOeMsPPEqyc/ECjjej6uOcMKOmHXzZfM98mebxgKEBqCpU14O5Z1gCgeBj8WgDP4UJX3hZvsIR
3T6s/UeexavxRIjS+zV/QleX3wnl7x95Bb7hF3ger8mD/PXfq33wJg15nDmyvBQwEx9AtSGZA6TF
8oVpD/UIANvN4XfvE14XWiQ/lg0APfk9yDyan/PX9uDfz3gnedyvN04Tz7IRTHWIoWh8mL2ik2df
04RwdW/NIzKjD6KDA5Nsr/W0r9RbtUmsC99X62byIoUJf6a/w+Tda1f2Ew9AzTGeln6S7xspXxQM
3LL79MhHe1rq8j5Vl+/elZk9jE4cUHvf7ON1cFvlpxtiVvhWB0EgfeUU3tA5VfIfQp+P93vBzyfZ
zN9Zg2wOLWBTeJWz/86a+btHRIswd10IufJyZ19dEnB5oIPj6Ycd4K9WvDBI0Yr9uJkS/ZJ9p4qL
ZgwDytSI31m7eE8lgAP89ho1yf/g19uAVk9mv8f5C+OR9ArF7pffFYkdoYrWrEPMSyfFmBnxGw/R
hUelcx4rxRsaJnriYg/AYmtZO7v5t6idHcfbBE/U9AHwfOVp13GTeVz+YlynFMayG9zGXYkq48ki
HmJ0F+2Gt7GyLPPGmdA0gYfaGaBA8vDbwQPBt1K0ctRLKUKitJPzWKIASXcD+mNf4ANl+evKH6Th
XiWzUhCC7dAgiezlE7yQtJHIoWtLRalEGE0iJh4fwHHJzd0mHWLaeK384fPReD3RyEH7JUtN4512
8LL4ZfaSmDbojvL7uBfBv+XhOy0kCMy8mbJfIR904bITrMK055d0gloS751Ibwbv7JNvqRy8d0+y
0x7WZQH5GlVKCZ+bVGu46GQiU9LIiI1zkEhEa0tf9bunq3i6UBvSP+9pUaS5JP4AKo/Ys/1siobV
DMrTTLzgtPnOLc7kkXLTP/RoJfBpA9IV9j4dlMuSgWdYRj0IaisPqpGCvDSh+gMHVVIlF5My1guT
upAFSXHu0T75Z7a1Hz6lU5keqRkVrIOOVJ9gysM3ygfTYNnhiRgG3CMd+tPTpzpxsPFbybRutaPg
Z94ib/GUvpVPOS/m4pumjaU6pA9Cb4r7Ix7mJfb2Ku57ut0Ef+sU4h62p7I1SFcQbzFmeBTDGCkZ
jo4DoZjPtDKKYGZB4riGU1egOEVPEd+DUj6Tw5ZDjOBtAd1oE3I9ePor7iS/ZbUECmQKZ85xMtis
JLWKdY1p3JlBpPT/Z4aQd784DaTvfLIs8zHl41FWH/Gtu4IcS0qXVLf8SiD7cD8sgysVbRvbsDOH
RfysNBvvq980mCaX5p2uhzVd7LzEjG215X3EAq9JKQub9vcACLNVMHEFBOBh6kHpUlUCMfgd/xv9
GF1Mpg18iOSnQjMWD7idLe0scAwfQwaQYvWk5NuezMwYJ3qXO7uawzx+RrRgSs4h4WB18yqpxzzb
Ep80obVte/vhfghChHsfrRqffqXb7dRgv+SVQ8EBjkHBEujZin4/ZfW0xa6KQ6Hzvjxq5UKBCH5Q
53yf6BwW2WfoD9mP2GbJ02TvK789Lacb7ahC97jK2RmMUVc5BhPYyWQdTo02zpVAddgwChZTc0w4
uA7Pl1ekyf3NQfZ4aFF+49n4mR7G8mfFowbJoV0EIV+hXRop4L2cQRf/FDVfHi+u5nUd3fBSoKpD
YTAVwDiVE01hQ8/Ed+a1zwyaF094d9qtKmkSGMKcpGtWyZcc42mVdIJWcH+4CibZ8gM5UwHz7BrC
xcX/snt4dSyj0d/AvFmpbDi4EiAAXpSCfPx7LQww+au8Mf6YCT44v7M7YKbLQXPFGacT8PJ1RINv
avmVUGvMUjI1b2RsmbXwDjhNYptZup3YXHjfWs7Y3wf5bQWhJV+Pbp7kWPcoA1lxYC7d0v32NSbJ
fMZvqs2IXfU+zAiCNhmqH+sib15Havr1tqMbbuMWDhjabFFRUjDrhFcmPe7eSEr3QA0PvQ1TXdm+
HW3PWp2xQZw+Ib2tNlNnXQyAUL9vrX/fyPvVF6t5ty5tU8VyEgwUJzDoMELguS2etaWmJS/HY12A
MVpCRptYu/s8Uxm1KpsHeHpzWbraTEfBAlBAyClHUXatGH2yhZ8eu6l09aKNJPjL6x3Wnx6/kH+y
i8+GKH+dWGyAOJ4EOfe05LqgG9dm7JbZp/ft//apoHQKZxfM3ZTJ9TssIXKZ7KYO02sa8oITzJPv
NgGer4Nvyz0zJaa5A2SCTIHsZrId7UbbEdJ7CskRoz0Xo22ynQMe5/1aJi/LnxVuI8RXyPt7rYEY
Ob3BVlpm7dROi/d6h6qnAvz12KXXhTxjt0bjvObPD7/W6LHJnjbjqfIZOJIopYNvnwAQ3G57cnxb
g9365rKxKm/w9XglRvPkQxy4m2oJIwH4hDDV4HQNrntMbC/+xtMZPKlkodhyiCbqTFmx43inlL3f
CtrO5WDzA44GR4fLm+P2NZU/BuolJzcshbSRtbkaCTexFiU78pv+ezrHU/njrIEjwrW5Yc1gIIaZ
mlw8wDJBEwJM3kZsmew91yu4CL0AOkA9pk16/tQSQv2QkQ73mhWiNg+aEhiHz00etgQrVaQTnJFX
Q9Zi60wHte0BQsHVkIVAblRbEdcFFaJt95H2gDRL72sLDXA0AsLBHgQsj9BUxm+4gnxMZi/CcGta
DHZgWrN4yR8V89SjFbB4sfoZwtiFSRKgVv7dVs08l9u43JJ/67ctIK07Pzpyp8+D5tTNAVuY+4k8
IKAhI7XRK1iEYSZxM8w3fW/b24lOV9YA6Qpl7dgNrgmSLqcAHjZhDIGAetJmHnqHwW6QV/28yGHh
siq4fH0kvX14YmW7wt+BQTuXxhKKEl8L7EEhghfF1XNPPVxBZbOAPmXKCksWUYDYHV4GwY3Xh/YT
IGoWm7/KYX0qzv3L4BzK63wSwa3JauL5onfS8HckddJgkjfr3XIjEh7YvOsDyEXfWGCXNiBLRTLB
234Gz7gT4tRHlw6X4+MckfJ0QgQbutdwElQMGsqbOdgB9ChgXAQLk04o6ok2w6iH9bQJCUEfQBHP
+xaQmOHa0HkziqWienkPr+ixnsqyf2Xj5jsbhI/Dwk6DXDUDGBAKfQum4wfoAr1DktxGKJESexbh
E0ubfrawcOxyT2HFBpW/YoWHlygkbP8El1jscuVMkKPFe+xRYhcQyRmBB7kQyWR2J7Aa9pchLHW8
Wm0MIClhvBimCR5nTugQ5sL6aXGahR2EOdYqyIMMsj0SE8iF2d/wwkO1OaSix4dCJ/1inBGcklqL
MXxxaD4PTACwK8EYa4ChBXZD3XCK7w9AgBlOr8Eub7h3LHuw4sAgZ5PhK3UmXQQXfNyAxgT2lAMI
jIRvNwk2eYfN3mGNwbWD11ELvsC3XzvGsBHgANWhEIA2zUcDruejUamqHH8xjqUcNOd4+IepI0uC
h3XCw73aFxxDrosqFoNoTKj5v/azcfe3enOtyocEF9kw5/gGH3wLhYqW7eGDrs4LbghSUQx2VHMZ
lyqXCf9QB+Ib6zWn/PKqEyxAQVntqASoFIVGinGRPEFcmgjnEoN3GJ/82eIDOvEbpJVMsxRzexiU
RGA7sTPmOfh5X/F+2uIzFFueU5t8s/Wb5oB9P0zDht2U2HH2dqh45p+Hh88Uy4pHIK4Xkip3xcaP
W4bmaDzU8f/k55B/j0jhGj5UnVPi+zQY2LIRulOnTQha8tyD33FRDuN9QvyV2fFJtILzg00ISUy1
hakWthll9If/A+6Ef12i8Ug1wHukydD2Dwcyl6AUIuHDt4OVoJgNQQ1qcjJUMIGwVBuouB41hYts
fUys4dBFoh9z4tRMnw7RYrh38Hm/fORr/BenSh+t2MdNvVQL5VQ5/cUPPCSxWVH6VcFO+rj1CJ8o
TlrZb/LPmN/FmPC3K8UHjDPqMsL8hDiFgp/H6S3uLGJ+cItjpc+JV/amsGv6xLR0TFLfu16M2aFR
4zjIg/hBsWO8VAyo2MLLaBpzYNK7g69MfI3r0ZVfmPJUNpmsQHkDJ8YN7SJ/auHvr44zJW9Hjm7X
Iw8NFyke4QOTwsP7sSXl4Bw4eE06U/kA8XQqTv+8ggR/E6CokhkzPQdTlHamww8fNmw3XuLEs/jM
bBHqAjbSkr/8twNSsvr4izwmP0q9n88Wr018A7vNYY9hYsV4hZ2q93Z/adnbB/LsmE9i9MVFRS7F
GLsxUm0M7Odxum/jL7b926aNxX3NlblNW5Ai4jt4mZDTthaGKOJqr/Y1VEe9Zo/pgz4Yk2vRMqmg
vnlnen4FjRZjb1ujqiIsVbObU+GhfPNXNWp1nRuR7xSt77RsMuWpfdzdvoRwcKF7GJKa3SGV4B31
gtTt/n3OPW3D3Y65C2M9VqRA6mrUa1Lzm62seWLCQA0tdwJ4iyzGG1ayzrRDCU1d8zLvXNy/4Rhd
aQkTkvEPkwFmzLMqvHMIGA7+GJxWN6VDQDKEnV3hYqzeTWlP+IkMzcQMmjeR5o12Eh6IuKQDa4Jp
Y0z+GKLakckdf+Wm3mPbpNdqDj+zLkD7acANm84I7+wG34j0SSR4LAEMOANES7ArbCRiaNX6S5RA
E5dJBuCuIK/JneGgS8MI2180JCJKmoGWt5lR0KpLy0jH9Wsrkw37L69WmI9g/J5lVZyJAi56Ia1F
+gf2LXozVEDcG22sK5s97sYo+py49MeEeCjeTsjghBhgdRlOz0tC2Pw3yXftUXfUtq6Y1+Vv3No6
TOcWEhOlYTd3SHHiIZogCxAPAEgyBTAWoqGZbTNZeNG5SAUzc3PKcnRIYly3I8ziBGeU3CbHjEWX
g6IMLgi2Hfa2eLvEztoT1b0fLWSyQcGn+rn9xFhkTkVtVEDzopYBfPnldosjL4LhEbroE3gLEmZR
f+ohiD/DfebArOmvdb0h070Mu0ztuxRUoJsAghh2eLe1sJNw4nGX/QOOkXrexOtaaA2ISpn/A/7L
Skupw3xUxqGyPPaAnvlU+KPwvfjGKC4CbxScDQv92pJJvyi7ByeRZh+R/RRlgCjSDDp2Lt36O8pX
GL+McZdiH2SrlYNyvGGGjoVpFMaesYz/KWWlYmNd59zHfdys/Ak0++0EUbeNhutqHrAbhq1PPR+y
GTMN4VrOuBxFaTKbQVLjJGK0y6lL4WRE7bhlYc6vH4kyRoqkitDqseY7JEsTKNtEnX/dKt/kjOsV
HiyRUYqdPTCpnHYoOihTUDWIEFA0GsJ3mOEkI6pzzi3I1wkwOfIihNNLTm7RNYE3ef+i9BBDsFdE
uPEvyB1jcg6DgTHAfWIYaO1Lrjhww5L7BoqUPQ2Ye7n1QA4hVy2v5AJnkv70IuLB0T/2+RzuvMvG
3yXbFcja0DhZu+Q81p0NeWMMK5lmwOuzTy8T7BtPaAZyKEcvsWiVMNYLlh2nWVtXUuSM5cFrAy+i
76XIS/zK9oky9rsvT3HBQQuJaKU0O0bkleA9aHCct6YlelFGxO7MxpVkhKiMbjkQ+ASowWSHorBF
WJBEyz7+klafk5LzAYNJFL9ynJndOk4DRX0wHPwMM8DWEoQUCPhO7EEbw5ziivMo2QVt0gu+YyLL
e9rdRGaGHBvgjoqTSATuCHIbCyAa5htwGe6O3PdZa0Vk4MKiKDDgVvJf+AGw2zPqatxRBaWROIdq
SG1FEmnlSdXvrRYd+HjEHaYdYBXF6gJpaSkGyi+AR//YssGsmsSqr0DzAISQxrLBFzweJwzJcvWM
x7zubTOMAWWAidSVknrW5czbOtcUyxSA7JCxWqAybEO0PNNizt2AUBNigjZTjepnyHJJLunwj4TM
pqyd3xFJbw2XqgPTE/OSN13V+lSUVFA+4xctAOcgRJ+F0mbh1UFg+h0u8T63MLkr8W8n2HjNojvE
j0sMwzAzZcXLSj/GZjjWvCsbTRwSRZrbAr+ENSuuumigxJgF2jt3LzvqOBH3J7FM4BzmSvexfuHU
jyLC2254hQN788BkckX/gbp5ghfPcS3eWhF3JN9J4+bii1GYMNZrtESOugtxewLi9bOFYD53sznI
OmzbN4Tt7j6tj2oKt8HNFOhCbDbuQb0jHDfzGGcX54aSyFqYuI9ZdOBl7VSwEMekzWVAUTuRyxh4
SYn+AFTjsLNOkcLa5dzgM6csDfOyyLKWvVhg3DXkiCJI8HUQLtJietmCAEA9rrxDg32XZfgCXPxF
vTHHXdCBr+Qvg77RiJg5JzAiVWhKzBG5fyG4yoD12D/IDLDollASghmGLFSpcWNJrcQmbfBafC9E
ce0f1oGxsaeSc30AhFXTpjSsXjb2+K2n2USZ2k119ANnSnHekXcVSJAnjB0zcOdou1mGh4LuUqEH
XjtdtYGCWvYR71r6JcXCIjyH2K2DsDLOZo2RU/0OV+Y8lK4JPNJcLA5EzbQTxJ/cNB16XYvKgvre
NMfikuB5TKQs1qlT1Ha0dDt+TVXQMKE60Fr3Sl4u9xYL6hGpKfYP1mItAqEFO+eEGtL+YTYGZms1
VwCtcDAsSEJ5WyTfLCcRzC3aX5WKAA6RcTevcKRuSW83mWM6AUkKrzBun1+Ilp2EMFJ66J5gE2kd
NSCJcmhp0Z8RZY5A2bsx5FHMOmnZgsZUWnkOiLdSoARzGUSl8HKASF1zlTEJBpF/g3exgNBaM5e/
9r/BI0VbKMgxYDQMsi3nIJq6T9L620T1zb4HL6cZSlm0Gwtuvro4sI8B1L6ClVokE8Mt7bKBuVx2
rJAlQRywW2FDU9gB/UqsR3vehVyFNf4GY7PTcuMzAIfOcOuYp0Jfi+pV5FjUbO10qzpZRlSBc4mI
uvE9LzMBOjziZr3fn61B6ZOl5LWd8WtCNaJz/VB9uW96WQKWAoec8Iv3gJN/mXP2FCLegOjmMqGw
3J5islCL/wBijoIZRo+YlxAAHbURFG98I7j0meDzpGS30GyFq19UODtWW5dfSVxKGpsAArErorxk
9fVInqb3Ew2g2EwudJxwQVFfFIlUbewUnbUfrZMFMMXsokInKKFwOWcq+Zv41+LE6ofW2sfPGMu8
QYpL7aZAlC3yIHR/HBwVqTx3XSqPjsUNye7dqISoggzW0UmDyoaNZjGWbS9DvkhII2LLPm4U/QiX
Lvx37g+TaaS4/onDjbhroW6j2Y25f/2rjMT5TGTAH253FDEi9OZGkWwSkLFGAJzMB+1aMiKJOwE1
SY42y6tYPXKAetCE7A2WBeZNsawHmwcLBWuTVORPgni2CKD0KdcskNGRMg0UCLAE/2zid7TKmc9Y
O7bWHDPyMKFM2eequ3mjgqrxy9sWu6KWxeZUqJUpoRqXglf1z4vGAIlPlw5/N668D3WAhupti3UW
6k2K62j+tasIUgV7aGT72O/a0SSBqIcZQp0d/RdXaMEtg9QKsvQwLmS8hGcBKP+KU6fBYnGFzM6p
BdAdH+YVM4FW1iA5VS+++SkaV7gHS0MiOEXHljkAPHB/RQIXshwAQpoLBlXiLn+ZI07jYqWLYGYD
2yvtTCUcvTUt8qJgkpJ3UVZwwvhKDhmRzJz5peWf+zK5Us12DHDoAgM+ZP5mzjEpyB+55s677ufv
89duwirRYN7MEFZwDxtLHV+Ziy633k5ADX2P8uCGHcN8lW/QIeUUCBSkBUeY2rFDubLKQdriB14K
PxeBmYBX0NwSPHo436nI5GyhN9FwPGlRVSuo/GY9oMauI1MzgoBmgCqc6bvfSQ/BiMHQk1vjHMBt
BjblziY/Q3jJPJUyEGMb6kMpF3oJViHMM2HP4qcEMgbwJ7p5l6fYNjgT5qVYaa/xrl/CKODQSjbz
gzo/OmKu04fr6uLgs9zP+7gpjZ0p2c7m9GHHVohVIbNUq233B74PdZ3wjyOEZVbvjSt+LfKxHvBK
hZwplgWyNmxwzRGiKSPHQc6S+GbWKfoL4gGe5maIioPCS7wD5DxhbMce/9L3zUFXNwnLkwEBjCwR
Yua7Pnf2raUw4rRqSLpqDF3wryVctN/dBaIV+s5jDkPqRM0IY9FNis/wRfAUeOd5BUOTKam1agnM
zbQmWKFcFIsINMW71EjffLbgOb8A7yHV3adH1WpPtR0DZHEfmUxmCVBZd0wSy0ij7es3kvvgiF8Z
t72AW603zrmhiZJNfFquM4TrVxQ+trjLn2aH8OCo7C77Oj3jL8zgJNqzp3svv2KWZDF6Zzh+m5eW
vSNSQJpZaH5zhXgyiEPYUXAIMSbCVm0dqnSrYlU8r3HIYU4y1yMDwvK0jdHpod/EWVUH9j4Pju4u
0qMzfrXKdH9FMW8wLV9jn4xXsrhifVj3LLynpl27ldIIpBg+z0V8NhCrnNFm/rBOCM3eC3q6AZkj
niaOCT1DCCjiR3ALb2Htvk+wKLbeea5NZer+hbS00o9M/X/z+gh++y+RoIFh5ODcO3n+0B8MUt86
wYsKt87uZ795SNZYMCdr5Gfk0A5qD+p+gqH6enB2Bwjgft7fL15pidEXVxnrhH9YkgmG94bnfNdN
l4In4FzRQJbpZFPA56/0VBIHnMw+f8bk62o8XAeb/O2inKHsFH8dgsW4EhcdYiZp2rCnODo9dn4r
hCiH98XGQW/KMHe1ypzUlJKGZQerjgqdKPQ35q1V+I3OOupsjRPjfufS5waN6FTIkO14v+Huesjm
8zvHr8ldLNUWhgFd7lCU3H51NMx0hzOl91orA+k/hQfZNa+4yPLt0+6IUH4GA9C644bQF120cNro
Iu0u0uVDfMJe4T8pK76U8JQwwmb56f1rwx8hsbdYA8Iv5NBhROMR4ZGbPVbcXYBn58/9sjXDr0Ed
3BfN/gPfSECmpJMc0GTTqtVYYO5HYuYmjJQzlpK3sEU8LUOWN9A6GMgqx3vFpYkSKxOsmD654p4W
Il7gN1GxXLGQuo47Tv811mEuQyFRADbr5JJcrhjEnt09HQkWkVhJ3WeD/gRzuZEALLwiZ/vZH9Eu
uqSSSGksNiVQQNbLc/Qw14Keg7gBi34awOa7kMxTCf7G376PVtZWe6PR8jzeenQOcIe8F3rPAU7y
tjhBlQ7r9QSJObgEDTp3qAlhEk7kEzwy3fqpCliIaNSJs8WJlTDfuoAMgIHkQZzNdBiCRhAPAh8E
x5SBPh/iEN832GOb8QmC6C/NGUckLIjAF7LmGiTAN1AzRnjF2kjTwhP3QOxlGc4o1nV4A+/bb310
GwqNPGdiA0gvfM4beIhum9YGPuJl+KGtv9vXJ7X3qVscH31KRAXrhnZi3tIkquYcVVdr5Hc81Wnq
jFFdeyVL5KEwOr26DF5/7U12vni1CNdOba/cRR0gZDz/FPt5paBTVPgNPeigmrUHcqsstbJLgxzn
9HQbHwH4agfTtOREvBfLpNMrPN0k7oLCheGY5gtJRCzE4MmW3i4752357Ab8wj/mSLMWrf7TonGl
9ADkGeF1SOfXjxqmcwNOWlq3tVoHVyN9auPHhBnI7WGmH9d8YE046YpkmcFWduqKzLlJywqmPb4N
qoFCdHUzx0p46+Ft6PSV7D689PW5wfZr3gtGG64uzyMzcsO9dUP9u9ixfqlBNOt8nV47VvCcoeQQ
yLMa5gkVUdw7oN+prAm8wNuc/st8QSbQzBsHXdt5j1u0IwQ63MIgtzogim37PUMRtNv6Bg6LpqaZ
F/oXswM1VXFIDvpiFsCdvp1FWtHGPOQP3tYJk5YJXN8tbfV5MTkCIu223pUI4RES/ec+hqh8hCtN
AMbT8Rtzg3XCfiJhmN4Zk25D1LuXl6+ByLIMp0wlECCqFu+/hJr2bltnSFsQ7t9VtBkr7bietEIV
8QW9GdXOaefuLy7dznnjr5QRvXtcMc9a/Ag+yPKEfd4UpRfh38dbyoyeEnhTmxx0MhFDV8ffhToX
c9crqJNvnOL1e+80z0QR+BvIesXgMLwzAblYNKXEIREqsmuZJMo3tJgYx+BMYw4DdtWEcDzuvxrm
/mvzeSxgUQ45CS3jzrw7upLrVDmNW/AidANFgN8xhqe/N47X67J3ZgXH55NbPAoVpi/ItVxCjUaI
hJ9XCzSDyNvDyXnd/Bp2fVFfJe+XooThf9wlOOO9fhGe0U6kw3h83Df5WbgiiTRCreH0awy/2uD+
DfeKfUb99R9df1MYeOZjXr/QDfO+Pj88DOKJupZYlwaxSwK+7qmABSPEtU9GdAALTyuesjo5ItPj
ZmVJOjTjaKzABF0qObkOf5ssxbTyw5iHcpqlt8SkznKs8fbvakuL7lLxiUNW4PISf8w0wFxiyxmy
kvZBTXwr5Dp0NkVVQAhk9CoWg1MNaPrbl5Bqj46B3oIimixchpYMLZhDWiExHZKK8gbkeS0kbLY7
FNZNZVHRZhrTPlnpvtEJbzLYUdZ2Tg4rrTD+Ke7K9MCO85xmn3bMy3f2ysOmuwk7oXbG4+nUYmkH
49v5YOL9DhHc0PJuUYs+iOYcQwT7o1oVUgP3uSUo/YmGfONCj6VEwaLSwSl9ve5Q7CFesw7JgDiH
yl33aeLtJV2g2x8MddfyX4R/UDRwafTWnXyHJOBCnMR+IPHo/TXRdHdzSVaRI0L6QQMk8mGNtkMk
ZWM9R/M+xSdenNzJO8JqU1UpYa/Y3gtZ8txCc78+qxb8RpIoqG6niAj3Ji8qLv2bwW74AC7gc2xx
YSEoHn1j6WxXB+tECk/nChlxi3vQhrHi00NKs7o1EDPqVFuwFOH9wPz24bli3r9eH90LP10bAS8z
3gy2fblczIFB/LRU1BuWXyg9qPLZX7z/N1uuKyaxwaBprteKZh48JZPVyGb1pXgkqltiNFBHUAQ+
fJBw329xmWYQTCW5ii15APv2b8gNyajyWUqXfWLReGkJERndwj6ed8slfQUAavQy31M1YAml283O
fsP7eDr1erjDiZehfZ9VH4M9qQ32Zotmh76Bjd7FTTymzAtuyxi89sRRFkiJ8uQREoQQwF42GyzS
it/ob+MmvAycazHYAk6G32sv8eybULsDzCh0w1w4e07i8TiLWXqBkiCHeJzlzPQyGgm8bsBiXK6a
W40q+kObTnZBH+Kpc5z7PmORLp00dCLH8ft4/YP/4HqCl8ayK3hzxDP7V9+/jTWO8S3CO3a+nSlS
KpDstvON8JBvfQY3lPJXnBzWN4PUb0SdA3GCMpiTeAP/1P9EPgeCAypuD69ojXFrshEmK3vwYFXw
sJ4OIxFs5O0HwqrijKiIcPRvFvVlO78ZAAHbg3KW2kTDf0Vxn7BZvRcvy+vwLwc1QAfLYcOU0ucN
OPs/pAtxvs1JKcHIQrbYPPWvLh0CZ5gURW++8CRJZNqFREn8ro2D91Kl8MfzmX5umxhBF7NLgm88
vGf9JefFltEhXctKTruS02R4IIcFJAUrkh2NgJw4XNX9wRrWcQTacgTn73ICXyw+44uktVKCe/hk
nGCcStTxdcL1twS1l7ihAVhrDmPZWUZnZ9R/MA4AzpfgsEHDXPf9UbRuRL9AtIaHG+828Qec4Dr3
ktD3sf9kLeTtKOl8X8EEe9TIS4utYB4wgo2Oea7J2agVkqKBneaQnDx//asCQaOFcyJGyMAxNFk3
2uVfv4bbnW1zouNW7TKzcUGvbgCOrsAoT1vvU4XyD2cl/FdwgQ+WS5DZjYFcIxNeieuAJJ3lcvBn
QyheyuwKjPvlwOjHDgx7zWOEHzvFukyCjiYVtchbVaxs5Y3Zi6BEfMMVy/U4ugOZi2dmw0PsDXYk
jskyV+MCoXg6xS/rvcCvvI23/QU7OVodPTxkAuS0UMEJqUVjrCfs1TbD0TNi00PvBoRruAKO9il3
ZeAnqbctVF1nMXJgAErYsU+8Mc3yzVNp4AGPmswZOqGOGh4pR0u4f+az6yN2kOhYA8BM/LtP7mfY
+umGnvYVqEnEQ8nxQ4uAnmci5ddCooVoT8IPLnT/hz/kKIjBnhJtA8Vv9nHC7iElQIWuX93zepMq
BNIiSdmnqEAtKRq5srESmtwQpY3QHrnIUpjQPb5WS7dOQQMbAQ8JBl/3qRjlgcIJuLf/o0pGRI/M
5LbWFux8OQ7SSf0aKwRH1z/qnQbro+nOAbCY8M1wPBL7BY6dhAkcYCm5JBFMiPoVezVigS2XUQ3j
JZ2unMJbInpfXtGy3CujGmWRGBOFXYPeDuEcg70GsqTz34tP9apNzjFBZlLMxh6jpI7BHIW1VtPf
MPELXFhykMnoS+6FjAbZFKTUaYIZAGPdysTqF1X4Y42Emk3fFeyPY4qHYMmHFYtUqbsTqHBuK5S9
BNIKr4CmrgN+tb7ciEQAlSRYdJc11rzcdSQ+W6KpRobhf3ugFB/uj9zLWepol+BRPUvCSOlCH0eb
nKq72FI0PUln6JpvFJpkvK7vQemxI8DaXeSLmB9ADONYNUIiJGiBGWClfGic45xdfJrs15eJ4X8H
JZpTggcJacIcqOCiRgwPlM69yFIiLtaBeGNxSEtM5Wx7cphEd0JpwJAZS6rOd1q3aME+hDkQL6qy
vBCrMxKP/SP32CVpLCloh54LbNXFwEKwiTZ5vYjLEO5zS5xtQ/0OreaetKJLqIROSsrR6D4yvzBR
apOoNXT7I0ezqN/e1qYysSWtzV0Ek0cX6tGL+hA5kk0pJ65CGBFCnqodfAfLsTHquC/bYgQ3IOmO
BDVoQFtzUKZVb++yGPsXby3Lqk+aFLcM4gPEZTahlxOfuMasdiPW8BOfibCDaMmMiybatC8e930s
t1kG+m0o+vwAQO85JELOhBJDIqo95eaPCMIv06WvZdwkj+5+IRYMH7+23h5t8oAkHWoTn7sp6QHc
jGzadawtAxma8oY6hAzux2fb8rEbwg2e1QKNBJWPxKD0BvXwMoNaxXD9a+HKA8kMO9RxmMJXo8Zl
IdqaISsgSw8LPZQpkC7+3xKSFQ7WsqBYrMT++uR9ucXg5w5tTug+Khoy8wCjIaW7+kOmww6UnDfo
UQi1oMXpMILIs/IHaSwJWnGTgK0UbhXt985JIXr+DdhEGo/B+lf6rGXRWa6FxzVkbQO9pwt19q6g
cliPS0W45EeQv3pfqpb/sXRm3YpiSxD+Ra6FCCqvzIKiOOsLS48jTggK4q/vL62+dburT9UZFDZ7
Z0ZERvAqpZKKqX0oREA7OXx284OP8IAzRY63ijJux1/sEn7OfV8vTsTFvTz6dX4FMdeMe3SYvBW7
G85WurVarRYkcTlO5PQXQArB7OayylBo0WyLqowyYyZXSQzhz9Dh6R56mxOQb4OM7OluggnhymCC
wnhrvjFvWpE1OQWSxskRC5QryqoomF1YCLn4YLPIzTKuenXvSBOKNIX8MLKaCJ2sSMzlYLcWvKSI
2MIooogHfB95f7zA/uqNRmoTBRN5kwxc2VcnBw0+OUHLIXiTEEhyQFm+hLhxe1NuAwUKiRYi3oRi
tXjsqGMbrCu53UfMyvAL/62FSbijLCRPycFAvBdjTu9PaA8mhx2+sDGQJIW+mzja+DTr8DxzBaiG
CL2VYR8ILI5VqayoqzC8dMQ/my9GFWenfiJZm1+LJOBhkdspTyWBhcgpK8oOQaONYVHZ6ckm+Ihd
BMs77EEJlylAaN6ohtC5Y0oqItTvMMUj7kjm5Dzd/1w9Cevg2Wv0b8yrEKu0A3psTGMqj9O+CeCZ
UkGlWPHXrA5qYISv85y0DyKMqEDE0RREvUgt+uBdgUm68I9vIiz0HGsVMe3/1fT7Ts9HncVT71xI
HeIAEt0rCLogk4zfXjHNFwAfVQooNd2WzLdAqSF67Zhl7XY5wvGt/bjHDU6JMR5gEnZDrg/BVYkS
PB0SJ1gEVA9CqrNZc2DKZO1rZLgdvxwB/NkqFJhEjHDOyIuEhf8VH3I+Gvysd5yPRMEiR8sxWuKY
+TP0x8v2kCkmLDWxbVeTeQT4UnFT+HHMg9b2J6f6wfo3GeNAEX7jo/3DusVIyEqZkEWNJm+NI/eG
vBmnAYn5pvBgNt+qou5DvBQzV96uXA56GF4SWpgmb0LCF2A7lKD512Bu4FeMiK8FWC0w0Qybgu9C
wFmcvN4oP0SWBoWojy/E9PkwU1hdMTCEC9EV06a2dV1lI6QUSISYb5dLjfsDV5p5efOMmFqk2Xxb
Xr+QU5kvxoBH06A9HEhlhYcKFlzfRdOXL0DCzAAM3EIrYqQERspm9FxYLfQC9YrRHSRfiQvTxTfb
J3i9CqEv8zbdUZtjODzv8+0H0S3GGLzQ2wAyXmRp7r4T9ZgIggBk6n//3faeiM1v8dszFuK+DeOB
P6fUIVg3D1C1AbpBkuSliexIDGFVxFcPLHbQ/Qljq9ZczXQ0YNVR6fWEgErYCaeomlJWHTMmT0sL
KHPwaQsegYLdZdN+TfX+yVofKY25RyjIT+7VzXncRWpupkQbMjUEEeuMPY7EosemHcQYR/E7cltz
gbpNnWLzOKavg8QUC0XcO3q9v3EBkP/1gc6ZkcIavCOXhhFrE/pz3DsNiTjApYOL54/FMWQsysTp
+4huB8NzKlaTt19DkfCMD0V6T4tIkgPHKYukhe84r5UFJ+kOSNGR+8Ej844xUeUKnH0U4zZJJ4Pl
cEvpbE5/wm3hlIRCsAngoZBPe3wWZLFhUtMCfQOFM9zOD+ttqWvaHlYAEksjrSxCQUbQcSU48HVi
rhtCgLPQ4LB4BTABNAc2SiciOqh05q3JoE3cCp6BPWLcHE7Ag0m9AaZFpp45oU/r0DXKQINPh9HC
Bxe+/ewPbd6tzYbTEQiQ1qhfuKBLTsBGeaRFzT/mYafb4BWeRAV2aYYAFHCs2k6RFAiezugDVwZT
YAy6SfNBhiXz96LF4qajHgDZceizOzGaa2+EvS7U5rrsMUjv6XQhPVsMm+05tVjZ4iQAAWHXb/QU
DnZOIQCDlX+A6CIsue+Yi2PfNDcRNQcd4w8h8MIO+w3iH4MBYPad39XDFLrVO5As3KVYurm2TxgB
YWMStXIet3Qnn2IJ0UHWwuAEswAyXfkTDrJsWMMt3s/7Y+JvhBGneds/8KF7ri/xB0WTWBDBgbxs
wclh8qidMHUr9qhXndtPGuCyLK7Dj4/Oa78nMNFqQ9lWYfuNhN6YvSMJpFC9j5tB8eOJvU5mkCpf
d0A/aLvhSzZYana3jqCnTFaA5PU8gXoF/CBnoccE2VjnCSECAQ3IEYc0jC/O1vA1xbsCWuvT/xAs
2stH2Q5O8caUAquF/jMHAhy6pkder+VUU09Wd8v+ILNAxmo/AN1zHMgEeaJ+CDTYkH21ODmsg5bD
MZ7j56j45azRRi8XnuKMeqod3uNieBXh+YQawpu8+Y0S0vvOCFJd8FUVrXgx8d+jjKMeuIk7yQi8
qFT9IGMkYiRQA06SF1Yl2FiQE6Jqv8BCKEmBz0MKySXSO0QUmoY6AR0vrXZnObhEWX/+dLgkiC7x
FmSp4cJNhAhZQTZ1h8dmAXxG3aDexf30RH0WvOKNhWqdUprKw0HCzys5EvV+NbFgdPQAKTg1IxLx
ZpAMo3f/NU+W0aoV4HsKp+bCJlR9I8iCMppZ56apbNsLUv98G7yEYpILMkwDyupk7APH8WbeCyos
7+ADmxSo8nEm4vWQWQ5CqeB8mc/EXAzS0ub1+DGNhzHd4aln+6A1vIsjBcC1l7OnSH4KM+wuZH0I
OOmh2Yyp8rsexjIDbS2qkRtoVJfCBI0pA+zLlG4QG4tNB0f5Dh0qUiHvHYghBkc7S3dJuJrbIfkO
gRzz9RLeReGBiasvsfIIUQ6N8NMyGQuPNRqfQ2BF3ojNWBh/YIawudNV+gc4NtmqkFJqUUKecAt3
ZsFMuohtSXRBlkPDReCL1DP67pOa1BFaJP0Ze5LcYdHifmlYyU3RIhuoR9/dtt3oi4wU/G1ux2C8
sihhz8HU4seC/CPKOaDPHFs05+NRZlIz7oRI8fFPNdF23pigCLgIg66vz405me0hVbVAWTOVuPjK
jqi6wcjeVH9t/8BXxwcEq3FFZAod1dVjt6HNOSBEFYNDBRNStf90T9jehzkOrmATbhtEOYZyDA1v
Q4wMpykGr7PvujmrpngCePgKuI4MkgAdCXEoHGXpvciY/jg0L3cLKVRtviiBVdqzYEairfjsguGf
jmzYR+o6kGx8yTJWNDrbXgseg30xAeGWfbi5oleleLBP+45d8ymrDoG5C8GyqazJK1goQMPvrsl+
H/ymVmabq3N3GHfxKiDCFjGUAGc5BPYSOxcgcdLbfB29B5Ps7IlhqoOiotFoik+9REWpEUpgYHRa
mlNP7mhqxSEhoZIq8wCNLYFhRteBgvns0U0pbHf6VOdRBF4EVHss3iFyqvZiQtfBvg4+RV0c1CBT
QF+YDrJQPrYhkgXZzv/hVLKSHoLk4E7vPxcVJSjYO3XuetgEIwE4ojTBCOZPmVPN9a5Sd90olhKp
79iiiZOQMCQJRDHcJtUW0RK93hTvp2xXrxWnxe66/gracIu6gbGUPBsWP1p3rsimcjIi2WqL5AJC
pNbk3jDexC5/dV2GDJDRoa+CBuP4rH+PDVdyveUHk1LxxNvgwXey1YHiJZuSM3hq9JuZdOk81aAJ
1ZajLdyBVzx8HnCmjnmowZokapKidACpDySC2SSoCsDhoDHs8oOkcJVaFwkjRmAyYl7MqCl9NFfe
Z5GsMEszcxyfcqTEjKoy8n8JxPaKHBCoWCKV8OtzZSwPSAzLZBAqqVKJU5FvOoWmMRPGZsWiDh8i
akqZhpcKtrlggaP5E2MoDkVeRTH/cs8KceyQTMh3oMYiJa+RCMTw3Z+gRaWRw1Z9rEUzxs3Wq9ya
HZRelSBuqBcivNni0xntNKnDJw8IWLq0u3fu0ijVoh7y/VmAyljcfXOOkjRW/cnhQU5GqC3O7o4O
1dN7xRY0dgDmKDqKARpKud/YowNIas57/Otzlksi3fCIdJF3zy4YLPOj6DETB9IQuMXhcRRGpj0O
JxM2Dxwg+Tz6aWmMN8gMOBJ/WPxtoqjkNf9fl8xtpMWgS3F8yIHQyY3vkIV8s5NFl4YSjtBaRVwB
X3yLaWpGjeAxbTIZVTqLEetQklz6C3AfyppHb4Gq+Bs3Nmj6Lpp0CaIIYr4deWuCobpG4yPL10N1
ucIVpKfPiknXvzq8XJ7nBjm7KQ/ST+fBI1TRS++kORSwYSLkDLQKN0i4lmdIpdWO0hnyGkybnSRi
Wy5XTTZ7HEC+fCYhno4a59SWb/IouLc5cC1a74oUYfdMaEZiKXzt8tkx3x2rjo847bxNFUTzZTcB
2MFiMQZJHQPoTI3wxzu8oL0lL8QwT9OcLe2yvUHXYQT18dp89rSgZVzcUOkmVqPPy8PNcfT2q0UL
x9jUvMHTw/NlPDRaxzy97ed79Gz5qmF/Rhfm0/HAYQhmfQuRni2M/oNB8uGph+Zb9c6Hl8v+oXic
ZvD7vPjbw9Z7PISd6VcbvZpu3hi/T5n5SUP7IN99b6uppTBu/Ajw8ryw5XyHZNRK7R8024HSRvF1
SfwL/mxYikGEB+KrdLS6XSdndOnpJIy2cTX9rLC+ivnBCpcDNmipu1tl12ylKJSWt4rzVpFY1hsP
/Y0RLNtAvaBPG6jfkZfjjvrH83Ul2lJzUKme+5VrYNDNHHV5YyCEhh34/+JTBbl3kLHK6k61ctri
lXSdjwLnb7UxZ+tnmvWO08w+E4tZhIpun2/h8Yh32bodXHErILoSXL01uaUk09oaZj1NXzGcAho+
c99tKxu+duDA+cm5EY95s/LpDSuGKU1flxEfnhncoYZviwXUITu5HZyZlu5D7sdvpnT2TUiCT3zL
WRdWyXXwzuYJKW/H6b6m7ad/yyvz2cI5Ag9e/B2xJY7yrpuMcEMmdgwp7XPP0PLbRpb6nDF5ceaZ
ZrCsZG/D4fB7XFXVNGn3M34sOxdPwKfjpF5Ts7WbmX08gzxV8tFPfx07ATH+BN3o/HQ0YnTxUcfC
VOjjtz5oIvAbFf61dIx+smnLmYlfbVL7MA8tsnxnyZ7F/gYzQ27B6UYyYNM6lE/zcKaZuuHa9TEL
3Tu7E9V/KmT/kHDe9Y2mX798pY9/e0XsthrmXgu4wpsZV5MtL3GScf1T73XIljh7VBPq9gJVXvaO
Z/f2wq6HaRgKwDRBM2B+UZRbbUboHvZpzU6YMf55RB7EL9xv2c6KIaIOKmx0/m7amqaNkZ44q5dT
ktIC/VgXdtlYPA2PNMxN09Gh86w7VQ4gtj5q9Ll9n4bXmTZH1BBwjPw4fQUsNbt7jRWJ3tqwoIi0
w5RdXThFKpLm6Nh05uogI9Pz0GK4sellkJKof5ier4JvEt4+HqYvBaMZ2MEffYws6pGxfmL1NbrH
mQd9DYg+YsFuuw+H3vNyGXaVv7oc3Yad698VIPz5iC+nyNi3FftuWDemZqgKEuSPfnazjYvffxFZ
jEL17zu/bvSr/cHC6jnQPw3zDObiXrFWtKsriH2oV/ZtVHqIZ3pfBfkOQQJWl3+jwUSY+J0+ef69
Nj3W0zXeNs1y8+KlzFJeZ1/m2XVbN/q5Ht2fbIc4/X/tCaKC+8fh32xNnbL3yKi1eHi4gdUg13jl
fg0yVPdkTltQdQ6tq9G/NP9ubhNH5Ut4VcNj1jN6WnRWuMCEFVtPPWyE39SpKGCpsM5zwivr4bvo
J4wyL9HvNEun8XCfuVdn/oVCW/HzcnOTadi7d5um+CkmZtXdlk465vghxQyKwVFx2CS1gPxO93ky
YSmukBUZUwAup4htRTOpRWlHMOPX+jKrjAf0P7idSCQzSkDSO14LL/zVv6PrgjNozij3m5FuXC4A
TSlW5Yj25Jf0hLql9JsbzvkzBSzYhFDxwvrLYBd2Tq7aESksU2JoGEanNcUoPckgiY4TVr4rcYwE
i7LsOqN0kHr0hocqNHoNeNrcU8OH26WElxqc+oJOivfIa5AfRx8QcVMN+0f6CPJN6ynnO5IEQ84y
60dK0GGMOFZISHB5oxTTPE/X9XlYh/cZx+iYJJzVThQXnPmgEfAp6Gqxm8LiCp9qrKfrEDI+zNBA
JI74VZ9mvCNkEGM2IB4cMu+7kd4jd8FCqRK1es/wNHiLlzVktshUY5QhVuGfZvhRcWGEvpwDMjeH
PANcGUKQO70OSLGG6Ra4i6MN9EkRIOVk1/A7o2JhrKoF5SP+Kvsrdk4TdcuOVi/oVODp8xkAu0vz
GCpYZ6FrGx3ZeUNOWTnuB9nsvqc7qENuDgEMqNIGFGIE0mN4PWiMQF229wFkPdoBiLwmdZisCdGA
pI4SMkzepR3SQtXnXiyucTkoGFAvxwVDLv2229wIyaLwsN1GCVBdMXxPNL+7VcPZodwjp0GoG9xB
ZVRfo3M+wOdTL91gCLiR1gWOLaSJ2Wl05991182Cj/fgsDfPyzz4RJBfaF56PKw3HuId1Ifmfp3X
hknFft3/oqFSDK91IPuBBdtl7sPwlKURY/znshsgTPoZ3HSZURYIFsXctANgOmpjdaDHHwvtEk5u
OCBwTXtlgPGODXy4B2fFP2PfpPimoJZ8mP2IYtYA0fqy/rWhDLvT3FPuaZS7f5hDul2qPwRMeOJa
QCO/eX08v2HWEORMaP0+TCSxD9b9hGEaFLI77WzyyI6zyElOjuryYTo2vAaPtR7Uqml4sFnUh/SO
rcMH/e/0Xrio0zoQXYXzcvRY946Y8C40u7Axa1hFqsvuf8YzRgrwNmXjgtlWh2JzJIOFxBb8oZrv
4z9jGxvgpDEnjfvYYwrF/A/jyynSaJk0+J6oOUVkz+dZcrWUERg0vDL6ZYu5jmR69jpOMv2KfYtO
iBAftcYnLHAYTENBjsvDz/Tlp4+za6wRnFtf91YOz2sOx0J1mnlPt8Vu/4BNg2BEtQ23+GAfkOJb
NL30DJsb1N6FhSJkoBIGEw4PuKTcmim2Dl04g4M8xCAJ9KaC9ZiTigdcO5ox3Bbr7SeNOiMX0UAD
c/l7Og9LsnDIWbOJqAvKP75YNFzd8XUGdUxjkA1O67qwZPOpAWu6dV8wGx6eU3zFYiOut6QbDNiX
LG3LAqarAEce3T+sf93acIjwzLB7vaIktB5uti4m1bAYRkAFzU0+LplKdx87/SlNAwYVyIoUO4sM
ODYVhk0Wr7Ys51/R4LH5PnqQfSW2C7rH6vYQFR464tPDxstoEx5GjkaZqOHxvLuGZdBBjve2zfxA
WshfYTcGshRR6ZoI+tiu8WRly6TBmfBbAIE5kTFnFjRy5VVmbipsEYgDiILN3ZlFX+fnVjB5YZkA
ATnhObYCkGUANMZBLXxIXLjDyl7BmXHxoduAwihKCNo7WnCtdID9iKkPREHBJjc5YSSjV+iuKxoq
YpURKdKkkDxBFDD/veoLe4iPCf3hDtmaBCfvbPo3dniHXRumnv+cp8Cngh0JhEs41bCmT2baXUFw
I2yPNMrwQok9hPZ5mCwOuiBeQwUv+3R8Mr2FTOD4Ez4XMhmw0dntWGGH2F7ClfxoIkQDNq8TsRSO
fXZYxyI1+cUTiJMsDbmkfDOkDGRboGWxRQkm4CNdLD+II2AHvDSbxHOZdNmJ0JuzXRg8sAI75gvf
juTZ74DQKofjiWlnWDf6/3XhyPBqzac/zW2ONQ68mgqJJ+jwMhlIxHqXaZyXSzscdabSPGf80EnH
PnmcJi5JfmB+kua5HpCLwndRQO1qVDMihVg3hBuTwZB1hvE7a1aG6TAN7Q4kzbL26viSWnR7Xefa
cR7hcasTa09FMK71gE4xTe3dhUM4D9H2KmMaQaOv1jbV4evFNaDbvft1bX9XO/sD824rihXbCP5u
i8/qdB6lZVye/vRe/eIRTT/elU5w9CbuClMLk2q7MYUtbfTpqGAZ31NK0uJhq29XAVLpJfApVMM5
mU4rjbkqhHGl08KMVSTTz8WLkbE+0+hgYvw5f8sfpKh7EuuZOW+/BaRGaYv/ZOXTCaMPgW1i8MXk
21YUFgsk3ucipBctwieULcJa4tLB2iJR9iFz27cpERKLNHXsKg0dB2+bFpVpKPQmXiEkbxUmSKmv
e/7Y5pSmCOoCNZIERAlCk23CdxznJ+lONXKdMYYVVZPovkB1B63JnCUgy1hslJGN5SMRkpWsFFRC
snhOfcQWXxe01uh3BeT2rmSsXCYHTlfEawPe4RfteGqjbzEaHrvgGdHdVsoH/qNFCCD4XDZImCrn
Aev0bovC57NB865ec8UNKKlBYfcecsN2x8W/ITNh3WVhuuvtdvuOiStj+ODLmdo1MZGH0RSHrQHe
XgZOFs+/5rq0dKc9Bc5ABe4X8MIzAZq+i7Zkxz7Rvwlt61WksUHqYt4oVOjXH2OVJDZeFKgWM6Cq
gwuAGRYBq16eyDVPtrXFzoprQh4sIb1SMqHRhFmYy2QkFlw3C6NDpsYYnhshKEHuDBMl34XLLDNm
yAgREiKg4QH1mXFDbWSYruxDHDmogoCC7Dn3Q5RCsjWRrs0W8OLPCLqOqSkPAh7xYFCRsT2FyR7o
HNWVnfDQXntox3iaeFq5UApvU94obDXUq8wAilsJSByX0R18ZNtgfCRkn0BzKwbBbIdCgbFvUH+x
77BN8H/CyQGZRKmJfFLkirIkP/T81vGFyQboqQph+M8sQpgwARMlNfBXvdoXIHNr9+YjGX4/UPRe
3Dp8zSZIN9ijfRFkHNDRNFAWSrjuXBYjO0/pJqRTyndmxzGEa0Dnh10Xnt9CH/BTRFRoTGT4j2XN
3pLx4nPehzAISMoEJWRuaS1OFgzuc0mWfJnOnvnwBVnmPcqrlNF9Ym7f7J8Zo0uyVcl+ZEyyPoMR
MRdeVt6/X+vhVmR1oK4yfImbM3GYQpCBeDGdhJayl3A7GcxuYUr9dYE4bHl5JYoKlLpsYA8npg43
7C5shdCmVAuH3JtwS9vOw2mgVqsQQmixxEhee020eZeIkMwzL0lFBdeNk7i2CtRI/L3slkgGnHfA
JdPZ1GtLCbTg1a8Q6VW8HQGGVdgXvouC0JPfYMl1t+NusST/F2jM878WtHeJ6nq+5DLDigbybvL+
e46skj1A/E06oZxioGcrEWduuQTXIROR0IPDNfNNIr1qyNHDTxE6Bo7oO8Ea0s8wgYqkrEFy5Urb
IseSONmmtC+EPgM79W8hynB8mEUo2gjbM8O/wx7hlnyhuGAIF0IIw2rujNxU/HDwCWJqrwUoLq+X
E2SLlQ+FMZjrWtDWJobwQnjLOhBwv2N3pgLUgiQ+iJvTBrJEKg427q6XwGD9RLBkFaNOHbb5W9lw
QhxJDrKmuR2kGnFxqNdglxr+jSsFJyhXV5YJC4v3i9SHBivn89kj5wMW3O+SO/Wc5SAiTagzHWU4
J59sHNwIeYXdmO+FR4q8FNbgXB69WJakXEexpReRyjGSsxHhIL8LN3+JtIB7wSDWzycOBQT3S5et
8fdd5dEfZPIy0K2iDHZZsdjPcwJnjOvfp+RHWuJ5/7YGoRYMeGLYOhjvFsc5hahUqVXkIZA4GVQT
+Pbb262EPiEm4K67xMf+dDuQzwRDIR2Qd1PM5clpQSKXMm0sclruA7/ErajpA8kfhFnlyafRZ47A
gQ5btamsu7iAcVTatEwlYMo4AhDouuBXsLFxjB25XGjc2Nyaay7wvK+ic4zZCpXgRvvjoTiiMLAx
/Q9krjBl7o94laCJ5McJUSLOQ24QeDzviTdNjR0iBqXQkbzgl30l/5MqZkJyLBpfHh8eLhs+l7vD
HUXaUMlDI3eQB+TlNoERhlKvFwd5LuXPOexZn7KCnptjm7KD0XS2HugoDnxA7spikouNHnl3jQaP
/e9mH4wRE1nIxlWWPDCuJ105/x60a7sEaXMeJ1fF9ug8u5Eli7sdw39HClweooIjuuYg1RE640o2
uyRuG3s4LovqtP3XuLlR7JZFQ0pMB9WxEpwMOl6VaXdGVhsAHvTJhv26WkrEEztVYXCo3OUBpew4
1ZRKU+PslDyjla9CwwzSuKg8zWVCiZwVEgwJPrz6VgeHvsx+wCXLGMhzq23f2xOBGK/Ba4mv/fc4
Lgk2aNHAuzeST/usX4rWQ2mDM58Y0WXEBtQX9fzyjugZ6c2T+VXn0fUfNGfp/N1w85rB+Rzhaofl
SR/XLS28WLAuUbgIhH6bRWV9uu4ZN4Ek1Js8/hcaxdQ9q2FG6w3CitEk07J8GfqHfWPcZrHhfGjl
nTinFIN3n407PKYdR38EkrWqMlbNCqFCtbDGyGgxu2YNBUecyDjV/YLU2PWD5M+u3Z1iNVqi5KyI
7aJaIWrvM8ZntDNujSnGZmqvNaYhVXv3BbYXJ8zx8C7ReqP2TsWZk9EkPHh5Ey98q9L5gqmrJb5Z
QStAC21LU+9celwD99JvT8Rv5dLHb0CdnhZ7hFZirKHZp7mxIfXPEV8N3h4C05WOrAIvt1EarRjy
QCMP06ptMS46VAuEhsdhPiiGmUXpJRNJ+V71XzSHZfzy7g7qSsa/7lex1Uv+AAKcptyghvedJ+Ym
RY3wOVBM029FKU80HqQ2fn+QnL2PWO41n1bbvcJLHd320aTeO3k3dLts8d6VHq/RO5M2qgJvTUAp
occvf/WU/luVBvtho3hAXvwYwRi4VrSxMMlom0eGvvh12pxBQqrRubKY17r7mMNGSPQw1PUAc7kQ
C7mQCbAoRmD0rXrAbvKdIxplpO04urZBLsAoKEIfJrtOm+fVz/yi6RpoZvwvk28a3SETZRkPhTk6
9vH9ofzzoMBsJcNzGOuCXhaSautcBubL10Z7nPmHBeZ5gvFKSM6fd9p2yNlR/0oACvyRtlhWI/lt
EIrNnBl2FGEHdIMNtIfzEgPYo4WQkc3gOO3EOK6V9Mms8uAare7jGrMa02GFHkoIIvR01d9zqQ3P
fWOAK+YSBMXBsHG2+eDT9+KfRd9swj857X49uoZJX4R6kFfUeOzXYbLqPWY/GRBRTuZl3+4xK/kK
9ah5lCRbIfXwT76CFAEbEf7sYKMiFXSfC/KX46+CMaizEXA1ioBNzM/hAgP0sVoMPy4fZ/M+vzNA
WLnVEifhSf0nWaQCRimABBcs7gT6qfjv87TCdLG7NDwA8xq1a9ETzzhW0wztdYR2F2Vxwt8kZsQ6
vEwVt8Tq5IMmphXIKiumHVZgM2B5vkEmrmMrQGfhBABKDCBOGaPynP6mZoKysM8kQTktb/HoPaaO
9Z3nmy7Fk9cO0drM7w769cMvR9XJxBRx05yz5wXHUTq+jfJNwtdahrcSN87IWXwcayNAQ5tzChCk
/4EnrewLQJfh3Vj7reAT1C541we0Th3dEGviWU4GKs8l/7ywEyqt0Ygv/kfHVhmIGR5ueM9It9FA
TYlnjoBVUOliN2xAuZYLplfsfJuMuj2dfRnzpJevri7EnpYL8ZyQuWsdZ0FM3vHv1nbFau/t94i/
LG/PjxNPCDEx3uc+nt78GKwohqyKI9ZhAGdjJAji3ZLD2mFonEEh8Ir4I3xJBiSwuD2xVP+EacPq
rpIVjutYGt8X41eotUzMgwyHnc6wjMLE6wen7CdeyoZVj75H8y9D+4TXdzKtkKAPcPkZjwX0ZOhy
PPrzRkWD8CxTZ3L8izcLDzRMj6cP/tI5T2Gw4Ob1+8mQZGdwVZbIJrqON9Gqay7YCMbtP/b/wj5h
WKnK3hOx8TB/6yjLy3QVzVrWaoOujIwIZhtMFrAHX4BKT+YL/AD3M4ClL5hWJHIyiThuOm2XugMs
yY+cVaTYgXiVAjKbGnKbJusRsGrm+9ICxfRryHvuzkdaFhV4CG/X0XjEDCqYEzuZ6Ywa1t5cdTzm
K8ASGVbs9OJAc69+xapkpQcyHgkuY92AGTesMZEVzBTkCOHK6vcVV1zOxD4xMfNIfHNBqU6/VGGC
HqxsfOeFQTHgWgGGeF/na4RwIoaTepq5MkEmG9Orp/if2W2CqieowKvqnqUH6OMnAsVLs+37Km8u
G1dT1EgBuhwERiirmHYIMNKYBFxG1c4QyzNT4sy+A2xgZeZjctAY7I3errmyLKQQyhYqh2ZwQkAy
RgSPkEGIl8fcHTYXR8D0jOnNk+PbOxp5mdFkrK4G6fcQOVU/GNVPZ1AcjOULasS0KZ2Y1MZAE8h8
qPIKxmIWtMlSGAlDMheDDzCwQGAMnEBt+h53SXs8s5AKIt7IKRClY2TmAOkmklbDbw0V2rFifp+K
umiujxivST1lLdOuojBEmzebJVwFn15l7u8A4c7uY3icoFL6yYMaP5GIKLReUEXv8Dx8L9DOTe5o
plDX3VE1mYE/Y8CWEEzRkEwoTcLvCl8Jkr/X6xuqN14jzbmIYjUZO6DxixFIld7EIMZkRyhH3MWC
SSJdh0P6MLyeAZ/cLpcFYsa0UWWJSu3nIakFrqR0gcBRvhI9gmXTvyEAFYMKPkIMBcJw76UEj5UU
Xkz+QTJbKES3uOlgEJUjK/0wf9VCmyCSxuGWEAc2i2nTphdErFKtSa/DH9OgQ2Fm7EP7in2Y5Wa7
7WuEdhyvy23iEW2GXxbGD5TUg49ro3o06BnFG7sm4jHrL+H0GYEjfXVACpm1S2h13/ShoiP6uADe
QIb2LrYPPJcihQuYPv55bAA/rskZaZr0THRghv17+CqHGl/gDBkrWGOUBtr6WoAPYXuuzauo2f/2
aVGDcUOstLfocFCxA/FAnCCgBizYiscnF7cUeycr7y+TGLErus0CVcXDvI+0A9Y8KLG6noxUlqJ0
7K4V5ogA7voak7365ER/5aFuVAcMlFFQuG/rnFMsV+AEpYSsGGTEfBmn6Dol6RmAJ+3x7rZoR42+
YTcR9KImYYzTY4zJ/EKS/KZpRRC9Ey1WBxkSbKP3pjcxeoX4IZAY47WAWOkTGoCrBfaU2jgdoLiD
udwjW6G74BooJlTim6cY9K9YMJfba6b2e8tceJQCFCZOm8wZkmV6VTswVqCMx+Fz68NtrrpjXkeD
aTUbXRwifUQZcLMzyDrR5wFT+8hFDfhInm0sVHv1Ihln/H7hdHHFfId1j8IU+mEGmW6fAHJSKvUP
8kTx72G7kg8Ja3Q1d3Uapz47qhPplFw60kiKseuYqr8AipteGDDqMrri6NYVAuI54rnc3lKz+Aln
2XuRObAX7jPvym6WmW9sxDX3tyOiiID0HVgN8GTHf0z4n2p+Mc5gzPmPAIGz7G2/41txjztS18lm
nyEEhrnBz1p6z9W3ZsteCX9A1cYspdWIK0yjccDjhFnNWo5MvqcQhNwhhu7brOYfPEaBH2j0VOZn
+BnKgpizbmSeBXNbAaQ6fTEWgkOPdUxrpN0XJ1tBTnncaa6lY+eTu4M77ZH4YnYgg/BnC0rAwqE+
zHgC/z5wDePao6tymj1G5lvEId0WnC30saJXpKtF786I8o5+da5PknX2RyLaTxwugEDXU9kWHmFn
d+A84IFC68h2Gz/8JzI/YEc2iKErn49mqQfOLVS10VPHItGMZW2+GWyalAPoJOFMxJiHRUQHKgT6
m10TGecOWK8IWSae0F2PIVNkNvNhpVcOuNMZRnYP8pBrDFKPLuV/UJOBDOHBZNgVxBPW/RAzEI5i
980eBkVsHYCFCGZm5cHP0bvwkUz1y7Q7HIFFL13a9yn6Sbpgm6kPPUwnJO/szXyC36mlzj6kd7Nd
LJuoy++4GOGzi2PZsBvQmPbRtq/X0yHmajgA4mNjuJmYK/PLYWoGZxs3v5tbpqrAVzCdEzDkgj0G
NraNITDKYND5k4FRwvt+wGLioV8ls/yfFeCH1ydgiiA2g7djMyLbcjvmnZww8jW8QWsIGjQRgE2+
AzDpRDzPQHwCcR+2mPGNAfWCdtwGt5MtlJ3neJgnWBLsGqKRBsXgm5W2igMogGNlPefJYNBFJYR6
FtFuhH4TNKMKwGyBFwXLYmjMHWB2cuaynjE+TjVms97rr61c/Bc+kTxpqLTomW/kZkK4btt4Yfnn
9X3YxtcoriOGd8c5c7EPODx+NqLw8zjFN+RwAwE+Dh6J8+p6JWb7+fh97imKdwSy6WzKl92+B53E
T6DbT26g248tMpIrMC+pWXc0OZ4OpWgyn2em4EWz2m9WmF84xaI+uxjeOJdFS7UyXBp3ya131oaI
g9F9dCbg3LgQFWaK5JzZL0USnI/jnOoJLKa2MJKjHsCgiqxHmfFFrZaBAQG6aG5CBXUL9Z32CHJU
dPROsyQNAEropJ9W2qvY3dt+E6OZxtM+qXar4aI2e25aGvPSjZPzLeyn0nu9nM6VUMqWq7C7pD39
ZAPB6ct0KjM056hRBI2hivj9dniim9+1WrLJN/7UevD6+7y8goD4N/CVzhRMx270VfR+LeC/K7l+
+vqV0vsVkyRBSTSEKWk618ppaHb2HqYMoQbNi/NBLDBQ70yilJuMJU+IheaId20+3+DPRtuUDF+1
k7B2by5X+OQgRztSEjCe08ft4QUrH16Wl917lHuPhlXRg25SkDwSqF3UBCQnJuZ5+nKaosBIY2hv
TyXtlG+J0ijQEajYCpY6SdwGqsSWxpKIwIZ7MuT0q2KR/ef9+uji5ak0GdE+F4yE3Db1GPsOPJuo
4pgiGN426Y3C4d5nWI/0a1vZZjG14+CJpJ/20W0MCyIr8Be69p9ozz0+unOdwcS0xHrBL4l9JUGA
D3Lt7gGUm0qx8ITnBGfal2DMYZvVxZykwkzYX15hKGSpd/9LzhI6fLhNHrIC9Is4vGvtKbCol8H9
Ly2c7O+7OmOcR/wIKkOkWNGndCZqx+y2BschmXlVnJQUu2Fn9U5sjlMHilGsIIwORY1Y+agoStAT
uLfJvXLwrctnZVz3kZBlbVMlDILVC+cGo5++2BebezGr3nVnVep39P7DKQgjZNaKrzcp2LJBgXFj
9nFJ9BM1UBvd4MfTwekuDqwh+yLWBOv/WDqzLkW1JQj/ItcCEdBX5kGcLat8callgSIKCE6//nxp
n1u363TX4AB778yMjIzokZy8XJOmOApPHau9RibQ6NvJDLvpxndsyJnHywK1HXfUuDmCcF69y9V+
l1sez+Ghzk+7UCAmZQdByTGWG6HY3nfe2KjkvoZcACoKPoOKvbN73w/mynVy1xAxzFyDhnNQ/+Ru
WOkj45EUnGrBDQD7PDrvmf0ZfBfbrErKIVnoM3PR1jLwvuwwAHIvkxaHYZrg8b3iBHO5SdWb8/4v
fTtT7VdlqqrtJQ+i1QTG0AnHboSd4ueon7kVFLBDu9LpNhazgptEjsn1ermDrnV8OpfCgx96WjSO
ZgTVbXTHFEXI9ZO+DKf2InT+1urDBVrV6LJWob5AGRn857ps+15/Y8PWRECHkRByNkZjjCEYaVv5
cNmKav6r3he9XvK82D3S76j4o+ZQrQYH734oprOnfMlJnPoPiklKGp/RLXXgtXmcQ+fbYVWvQ05c
NpULSfXdgeySBzUGR77atU/7+7yZKwSwFVbFiZI8F8Z2Jx47y5yJMwjxov15s9rRe/hA2pYQeEcD
lF7NqFy8vo5Y1t7DnSriGBLDyrDvE3yAyx8usDj5tYpfzI2fl5S3s6e9RKaPKAa6FKgaaMwQS3cE
KjWJvWgeiGxDy+CgPi8H1rGmP6+x8bJh+S1zyJs1q9L6eo4pucLMGOoLUeL5Q3smPPuYGy4atMQm
4NqG4jZcLai1CIKM3nP2OA2xzpAeon4UNZ7r1bkRCxdnWKG/6gR9d9YxyndLGkRftFTK8DQ5TUTI
o/p6/BEBtE30/r5WZAO8P30Pnbg/PY7Q7dAHVk3fE9ZP5mTk0/sN9HR+ngZWF1tThS4VDilj3GOB
smzeFan9lYgBrTB6j1soFiq6Ycv+kvSut+4lsMy1+buFMc3EyLQTtPTg6LZ9Grdj8CcGMTq235vM
8C1gxBhxjai/5oyUgWZRM0RlF8VmKghJn0rht8ZfMr19x9LAiE6/L8O6L46xNlSS1m9IPW30TvZF
9PAzeijov8/FJslkWlK9U8XRdZxs/EdFMTMYp7PjqMHstZ9c/04cHBxZathlShKuI+je0vjQ/WI2
SRX8a3hKa1n5a92+L+2ge3h7W8ZXd3v/7TLCSx50wjOADsgAHySTA17jKBe6RzbMSHsahDPqz+Cg
vH/hCOwG1IKKi34zrNc3mnt0mfrEwAGtEhKbKZcviInjjNpQq5/J+zaFaNswpwnFpOuewP812ob/
d9hZ0U24eyWPRHPYLVM6WGNGWuPY+cUm04TkQAPBBWWWGCIjHyeoqsJSJBEeBDWS5r/dUeMpxFai
edR4NNOiJ43fLJRa+xFdeB/ZUJ1zHG7VueJfa084J4wQffo450XJPC122MyiRIZdBFeeBm9KbJqW
OGaxb9wPL+3CjPbRXYjpvQYVEmDuOK2W14/BMlw2IK2VfuerbM4u0yDQn/9tSFrS2wLFYPpwg8/G
un0dt09PFGX6hnOtSfekfy29W2lKc5RsfAr4Hn1X3asixt1FkXeqLGXHIzA7oCXX/XqNyglpGr/W
x9OiF0ltIbfq7gzAQQYWNbBfh2wiGW1SbKRN8MUSDWv+FonIyWdofxEupHMHPRjxcwZyKFW4cIkm
I8i000e6VzNrvyNzXnBzGLLHTYumILM8knd/LDh2xfS6vuEvdT1AshCXqkheqOKSOp9Derbyxvgk
DzgeL4gNHwszBnWR/3bk2bv2bkch/1gu1mNOrtohkePzi+SscisZwBLGxS/jwHbMyyaz5qATDIP5
cNRjWrq41z9tXn4r7NwnX5ELKX+kHJL8XJJEW1YERdgIFhXYgFw4hbyRFe3mH7tvuXSyy1EjRpC0
kQY+EiJ4kA91lhlsabZ1TS2ksDPkeNSR2JEn4M3JJWaYbQhAE79mdOf7YFd0oanmpekvrf+Uz5AA
XMTWqCml6KKaF3IypI6fE7nAixJclKAukGORTPv8kWHNF+TaSyJ8QKQk+LpwnIUzIpoWkG2p3QbM
NsofHgPEkCpXNL+6SIzAGUS3Fx3g6O5DC4dg+CEwi1wVz3FIPagIS5ivUrV/pp6AJ7FvhAELaY7/
L0E6/x4WWALYmcwe8Ohd2kPCYvv3cJkr04RQ+3l/UrTJySOt/388SqFXCpGXF81bE34lOZn8KkON
POXPZtyHy9rQGYA2RUmwFcRTBpu2CHxg1rQFb6PlKORdee0l0Jh8ltfRRVxFJmmZX6SkF2L5iynL
ji+81Q+XkQGwodBHB3aa4D4AVt7nxBZ3rolpSw9J9xtYhv8c9q68t9eHPU46Rx3aBoLrZP5giErt
8IFimPCmq1Xq/bZkfH1RCRbRtD8ZdlKQgcGbQqV7lS606P3hOlLffK73kTvKWCVQsOCPwvRhbIXK
l5QAzT7dSVcFVD/gJKQugFU1WNy0aT1hzdXIbTfe8U/0p2iFR+pYqKMiqUXFIp1s2vpsUWvBeBz9
H9xYY0pb8DxMPzmkn59oTpiUtb7hiKA4Yrzwf84IHBuDtS/xTBgg8tnkbJIQdRoK10KYEIKwiqQ8
arD8NAwBHlZ+Gu9smw1LgcV5eJ4fXbEz4oNEo5TzUmQwBp44DaKRgbhFE+rUxMyHL/p/Gjl9HeoM
gApaIR/MH7FZn54o/0JMgaUEREnTFDFHUZqXQCu+dTRyY2mMcBuxMcD0d3XEJViYXGLpmnm9DlYW
+AwjfPzP0D7jF6XBUfDnGT85sIVYnKHtzdAefK0MWvYsc3o09LHjQbocc9kco2HxRBRfY7E5FCIV
nz92xsiY0Ojk1wRrBEvgyE9os8UiMknjfC5OdPK1YimhgSQ7wIYX3XQORsBKftFDFUMGJHnIqTw5
s/uiihHJC+Rf6MMjNc6PyYwnXWfeytXuQyDi5uJrHBo/nzc6l27S4QD3bVnAgqN3MykwlZIZJXEJ
OOASzGPIS6uWmNtVMKsX/G/sicYEY0ofXIpBSuhpcnR2I+gSTK3KOGPFNKb8hpg9ogQiFLsO5DZe
I//MeHvHiLeFdSN+0AvhRM0yr8+7Sz+vESYO32Qohsegv4SfEzJYiHB9o/kiIALhHggWxhwJhHh3
7OmoTGYgtrJ2udysnh2wNOSPMryQVe1AZKDjSdBiGV2jBcosQFdCvgLUIbgIlguCLg8MWix6IJAX
i5GB9ocRCUcI4xZ6OYQe4dVIdCQ/JxDI0Q9aA5xCLDSRzP4W8WpJnxdCFYu/mHRhLcrHlAYKMBhg
mzDP5Jjv+RVc4AjdDRHzFguIb6QYv0GX5e3JXLpwkBqvAR/sL6/MP8rUN0RMspeOcP5iRDbG4uM5
DmDNwuUSCjnTWfaZbAnorrUVUGl5GIoc5zXrgOCRT4aKXzOLz/aEYQYfBc00ebFfvw/aBvMpD+wh
EnSJjFVtC8gmHwQOez5nVJQujZy983kUjbY/4KEyuY4oqJxHJGcSXEUbmzQ3+kddk3wEhlxCLwy+
4y/64gkeXLJzhFJJcoR20cdU+42lB+O6bphL9iBdgvGYKw+or+EPjT02q5nfQ7KCxYz9BjtLiJwV
+0p2kFiEfwaEZZ3ybxzGPTC6fE3Fgw+JULwW8jX5K0N5qN7MRRMHqR3WCyuWpYh1uagE8hqkRXqd
inYgTFEkZaiZgjy6kYpdAP1A+lhgckah1xObnJU5/qRwO0sWmOb0XG34DtuZOqTPGZTcWz0YMIIp
GcoO4JG1+BHvoT1CdvRZMDLuy5cVliin3G73wkhbMCMRH5Q/A87gf6cwS/Mfm+7pHGdwSiFSSV1G
PfZ1DKRma+jyiDqJfFZgoD4BE+WkBYET2SAx4JKtgWYGxUD3r8+XyYA8TDFoJQktTT6ENSZ/h84k
J7s0OITRZ0SqB4gD8W2AuN/nqJef1ry+L994Ohk1FmRGWwhmEhAkMSqJLpspsiDySPLF04JZeZ5U
IkCJE8dgLNPYkgEJJs0Yu1ijEJQuQ1pwksWyTJ/eG3p8OpIlm44G8yci/BJV+M53I2JMFxpIUslc
hkp03PZQbAf74OvUSRBMBdQD+xGGFwi5JGZnyhADJRMpxYTRzm6OsJ3n4bNQMjDBi0nUAkj38xfx
l7EyYjZ6GPQo6Z8wMMUEFRH8E4QzcDjTucHJltQNviC2kMR8Sdr6bNvrqkKu1GS+YSZZnEhNIH0q
vyBTVJS5v6RyiTwcrUpf+jviGyCaukLaHoTZIcNPmW4oBQzzlyJ1Kx+S4sjQCXPmoxcNCGYfttsG
jsfW+IwHSP+vH5CSlQyZ1Bbj3XyKevR7z3xGcs5DzuLjKsBsE2/wQbtUkhNR10Eg8XPzcNSitgfb
bikucxzBRNWfXcHaF2ondXL0OujBosTFI8eCSNIFWbCyWE3udDpjspb7Jufqv5uhjqUiFBIlogFj
6LF0PsiRuVEvyg68dIlQGcbjcKiYlr0jjoSTsl8ksBBO6PVIgET96CfzCnHNwBW+WGaormcoNMtB
IIEZ0gJxSwKz4B0E6wDlA7QPCKscEpwxU9iIAPa+bPXbUgoQvhhhiQvfsPJRrpmqMabCvF22O/vX
sDU2vfy0gCcXTI3+WagYtBHFua5HdaXBgIRgjC5XHnTdLn+X74nw6MWDzyKP44swFiO2Q+Ur+5WN
eAyOgUFvEcFSTojCfcxEQHOHAQN4GaeFPK/IHWRs1+dCWhZ1KLmTQPeFhbWN9DFfLuPKHwomWpM8
qNRvVBVSkykoBvWhJeZfYufQ9xmWYJ99yc5lv35os+xybPxuvDAZRVEg7fbkXJIMD9F8IBw5Kh5f
5UJOqv6fgrltJu+K1XEZdgDTu76EFO7gXuiM9NIhoTLMzki7DIzUDr2lXwLTt4df05XWgER4/stt
WvzLBXCOo28QP2OxkTiN8aKRW8RcMn4v+u7iMUzN+5QTmPPZZVA0UB2dg3YnZ0jKFZSr3uNKifux
HJl8jM43uJQPlPil0YW9HN+UdIBerbOJ6sW/a6ZxeOreeSI/wdEDFQ7Vfjk5SW/kIkvokngvNbA8
rEm+IddOzqc3y/vOZZbbIYTaDyWXAu6DdZGGyiPIz8rXCwKi4ANyzHEDvBMggsTff48g6bNk4HL4
/TuLSKMS8JM3tFIlOg/BTKX9LZiLJLnyM9L2kyL4Bh9/doDVNsBviNksAuUOLVoiXjslDBGKJOiw
g2OB7mTfQh4i1smEUTnhtRMgZPnKEmNpopMr1+pfNiQUXoMukfCPn1wFDX4uF0besPIn8J5KJn4d
pYEIpfU+K12KBwz9WEjtLA/oEfHWhZAslGTJ+DOb9IwUMONOydoyYJy/eGDNU63HSPYW34d0IH+r
ourj9y0vEK19YqrMUxi2snyH5FrUACyBfytWh2t69OYoAfzpQXGAXT8/I9jPnAIrgKp4+qLJibiA
sAbbVW3r5DHMmYzRKPkYgMD3RLl3QydkC4LgLrJ9Rudo/vxlv2U+7YO0tm+zE2J2jAvilsOMQTwF
hlFoCn29vjQHc6iXi3XJV0/UB2p6hSWddRcErnRuy/OY7hsTK1L+Zox8uPW2x2vkdD4jc3B4ySj4
ZXS6ugZ5nmqtIGSi4H94zWuUJI72Mv9WFjeYjWtjxbg+5fz0NqE53Uyl7z41psoIWskzt/h/ebhE
KfilpSYyYyyFKJkbqlQ5/z3TbJc55IYCXopd8XmmRyVOzrZEgyO6ZeelMAFu9Os3yMO3DAYTuCad
31NCagcVAO4IwvSABAhxU/qPGedF2SgdowcEPV90tiJRzSycC8KpCkzPjp9PzCgnLoRdrwhNymq4
psLLCzW7E52FUhQ163ZcTy/TXmDEx/2pxHq6nhoB7ZyVukTXO6qwC2rn6tN+Lx8cFsiHlFNmvmNj
VU6fyzf0T2are8Gmg6XQfVmS3sHGgQKQKg7NrndL34srn03zOcYYKdxWJnmRJmd2infxCJgznssU
N1ILyITF13Hjn91eoJROkyjohYkvzwYB7a6nwdlDQBSsAWkleZNcMwAVWBEKHNXBBHgFmGL8iMkW
xo/Vca4gpP5avVaXAxL9cy7Wz2mJv9BuMxuExowRLjMUCoYGXWTZBnqIPH3CAHkCl2LwczZQRTov
YVqQFuzMH3l84IJlOr8kiIieDHsAgpLbsC86k9cK5AYqAj4Z1kcfBXGlH5Mjct6ueJErRPz78GlF
kLbzWRuCtIDJ/LvxHUgbjKBTsY2ZpAYWEmSJ+4wePK+P16j/iJ2ROckSOmWSrZChoHbaGXK4k2tJ
QIJwL3FejqWdpOUUl32p4UgTxibhjZSZ40diMzWqTdkH7z8R9VPJqSg+uIoy4kge4vxB9zKdqaBF
UMME0dBB0IBQFpDBDKakSYAQYkPkGIkhUsIZZxbnCidlHre5e8Lm/hKm+JQ7j6d9a6Xwn7xj+XPF
REzIk0e7i61aP2xWz9V5LCKYJDdLTXUb4j1XBa4c17ZnNStjojysetX/aXZdYhyzFdDdeYJd2XUf
rXPuo51AL83mc77mC8wfJ+ruWlJsPOg49RE84hMCfE2sBnXpXDiFlq/cv6V2uwQghjFAnCMDI8lb
8Q+TTtHTvowfJPMXtHT40uPwIhPHcIkh5gP2W0+8tWgErQcYGSzL+bmxzV21pgsvjlxUGysEVJRD
Mx+saADU88u4TR5L5TBYPZZtohDFVhe81Jf13Fxd1y9i7fqRXKevJZIp8+tUiy+YehVB699IXITZ
gLMkMaX4VD+U7PzXu03pEMYaZh86P6jHpffgmT9hel5MqbOI5AqFWpxH5q5dom7qSUSSREkDW8q+
seOFFjnWA3NVjyVIPXFyNYNBfI26tNmptkp0SYn4c3kVpGVJe8ACLaIFJWmURXpGOEgDlQguqdeL
8NCEJslAl+cxePdm8Brl1GeEI98MzIDkKkF/A8pGhRHlwFOSKtogBhzkMXqF639fNIMikG+YQRX1
lu10IO/Mz3EUfPiFS3zhFUoJWI9TBsgQOpQvNGNSOH4QRxnyJy4Mv5ztsdNdPPzOqkttd+cnTL5f
uAOuQ4kaev3zDvWgv5UnFLtIidZHzJFKSWdcFe3yt/c+L4vjNIOn1clJ0lKewinhqaLYs81vk2c+
yzo+cfB4nK5fVTzAbufoNpPufffQfHgX+OUsUFd8IlmjhnU1vt+j2virj67BAt7dRmqxTmM8QzZ3
HGCWj3NwLCK0JW9950XI7zs1BHpUCu5WvbFezf7SMAJCf2ngd9Wkg1AMc4PgsG9Pf8X3FA1Lhnru
emM3BUIjdPZHrWHpDX4s88skDXI6RJqvYDSLiyuBp/o5S3+CpmdwOVJu0uiCgpjZN/t6wEIm2Oje
JR11tZ9CDSFInNL4jfZlaPZIi7VhMaqU8bWInl3HKEciXG8GvLAXoScsMA6yUiDssPdC/tRtR2YM
vWfj6AEZDhRCrOb6LvMsg1+6/hgFzMWNjNcELeQY3PzswsrC0RExHdAmnLaZO93gn24cuDjtxW2/
Nkhq3DT7mEtXIkX+vII++late/3N2FlZ2PTFaAI9h/UvzTb3TUzukEs9vS4jKamDuRgZH7kpV7bw
MqYFEJcPpc1Dp8F/l1RET+f8a36TcmK53WW/A4jlPka26KnA7r+SHFMhjHL+wjZqy8mJMATVUZhF
ausPGC3k+c4wCDWMBQYwQt3XiJ1fBBv4ktBZtbCXYFHi91T/+Y1Tt7PBLGp426qO2rf62xQE6kbf
1y028+t7bDSz6ktsvk+LQRNddPeI1R10Y2XyeDj1ieJ7k2x61JsMRF1PSHDdCUKHBtMuspynfU9O
lBuUu1WgjITQVk4A0VKnBlUrEXtUOTTzA3MFN0rSsEje0C0p7wGuvktayAyex2poJOlgviYTrY+E
mz5jKnMdOT/AWexWM1SD1dENeq69o/Qca6p1haozLn/q8PQLwyU4Yzx9d26MoIH4BJycnZ3pKfBo
HpE5NBcGhNhlH2LH7v34tG02sIVJX73btgkBcWZUSV9kw2NtfnuOW/QKGBkPTyjqMYZXOQyVn9Rh
nrG4gOBf5kI/ArDTVW72d3M7uMfK+gHKMHxNN3pc4xVzFqVtXuIVMO/hl6nTLWqn12OgFFZyCMPh
RZx+zNvOEOktBUoKAt73CwUVLlafSdTHxjXnJ3BthqkZmSRPjrVv85sKZrpJsg/uAeOQFsO0Ff7u
5sS8WtekK4W2Zqhu8EcQb4raMcXE8kGjjbDsAkHdh+kM3gMj3gh0sGRpo2l2jxcAwjYTftRxC32p
abHmPpmzYzVR8Sulldf7SWmgHkfUJ1HtnO+WqbH+IMHSIICcAJjKIDtc84oxLOto8IICrWVoPN2J
RQqiXGDTQ2XUnZY4+EL0LXZM8RsDhziv+LQQqAueHOV02tbohErVdJ/r+CMzcoZYx1Jh/+Tfm59q
amx7X8BZQDlmhlMHssLKVCaBr+QwImHAmOEFSTjHMCeV33fK+OZ1GMFkdoed6zWLnKr/TV28O3ud
DpDCJmwfeK4OHuhjfKXTFyF/fow2YbV+GXOdGUcQLriaXbZTQ8kHnTpUPV2gg/GpcgvDrnqELMAJ
wOiNV1KZbHtvt8tIETsZetLkW8Am8izeFCQD+4WQ/OR+jbJ5eygebnWgMGHMMCAfUM2IFOBFKyBf
phHNgbXx1X7lWxV7nVn1B1HtCuT7DtNdD/B/wAM+CUdWq3v0LXt/DCVneM9tCGzPwtZrJ1WCAfDe
hmEMyrB6vCBMcvWn9RwQZ9rzb9YLacLxYv9q7cmO01xGOi8ojznkR48eSAuGohtyV69R7Xxacb74
m2L2IIl7ImzmFWnEjq7xy/l9N9vVCZn8whqQZT9tEqE3jYZDY6364z6jF0ZwRSwnt9txvuiljoqT
yXt0H0lb8jW7wiR7AFYXp+DVItDZVmjMInKAtDS9x0CMRbd95mggwATiW5EiOApxfVhM+mcbgu4A
Bt2ok/TEVupGz2/YN/bno11q0aPwTL/9bmi5oaqz7+VIVgXZNkX7itESs2cjKAp0eN1qdzLb7laV
88YoZbaTBvjegORyBJghKp/vgsagXeFv0ftZX53OdNKfq9ENczktqUtGvDJOwxieXuXoN6uPFtDB
MEiTBy46PsMM9hGvUsR4OgmeG5Yy3EApftJ6FJ2BAmxdRtwNUIA0uPFcAu4KW5RzngkskpHepwzN
v7TfFIN31F/OjJG+pvD2bq0nmwGkYnT+LRlFjY/VxcrK6Bh19ISufcDxrwcar2/fA3snLsF2YPks
zP07hLNPI2ZyAsLR6N28A9AED1o1kxz6DzWHMmMJwO8ovesyWw14aSAX/uaCFol7zEHtnrN3oJHh
Hjgx/Stpc3wDAA17TLkBYYy/jzHxspqls3LCUdWjx+5eYTWf+oGGw8LiwZw9sAl4lAjUy4gBqDFV
BWcumqlcQKAjqx7X+O41XvZtMr2GMfY/2/nAvDoNDrEGporOqbF7S3V4ZKzY9DSYBZ35xjfNvcBc
l5Y5hEuo1qV1zJLjlmAjGDQb5w2/nClPxJ75C1JkuAVdJ8rLquCgb2/F/PV1H18GXpqYthKaT/ft
rza/4DHTDt4l7A8jJgdDjf40KRfEUE7CF22dwtqdEevvR2SV8WMGWk9y+mSAwrQ6cwGkBd+iE8aH
nB58gFdi/bPQOLpq5hgBxW85Y/zXdskpurqV7l9N30ZEM7gnYNDlgW1SOnfgVOgqmX9JTqj9MqSz
IMlOqDxQpRtVhv3gZgKmUvU0QXXgYD/b90VO1vyl/L0QTqD57egv7/EOyyrpqhDlajjuv4xCjE9T
2AduhpIlDDULAsoAfreJ74NTreA3SK8AxtTnjupEm+/e+ve2OhHFjqMr1Didc1/Gd2BZThVgRBQO
TnT6oESf7bIDSmwOORZfWKeZC/B4xHE9YLr7L/H4AO8pByssf6gcVkXQW0sR2N9qyIrXD1K/Dn2b
1AUj3t2SN5lJ7r7uw9sIpfAMWE1Zf6txNerh8kObAOkzm/m6RIFkEKTH8K3zzDuU0+kPsu+5I8EU
+dXgRlVK9tKwYDNvgf69INbHg5DygffAZmF9xIJlK1Mi+HX0+gMld2swOXqL5V77Lv7IaF19yPWd
QdKcm7v0Orx2PYUbAymV8dSu+yY6IdFpvYkhXfdCupRb1BFPYRVBl8ShwetPOwgh+Kebo8KV5wDg
IoGv3Sf5TEBGZVqG5C6EGPIJKr08EAt0NEWbjdVjtWXzbngApL7GAxwCvygrhqJxHT/RboGzAuGm
pFOijaWW12IQ4O/LkFFoc99hHm0B57sSnygsEQz7WnltQgl8xlESwrdvkm0/IqNNSEyIBqxHBVle
2GbQMmkkcsK7DUVrR6zsTUQAOiLMm1zXGoyEubrTO7YW60BHnd8+RXgWUBfDNVWYl9yxkau+y4XR
7wcN+Ro0fvzTPH0zGTo+X0heu2+C2IsSgdd6214y/6GENZ7H6DyzebugYVf3MoG2g0XIa26c59pm
fDHZXvDi0Bp90vZT0SK+q1jNWq8xM/LAD92ge2d6rzV89exWvy0wVr+1U/gCqHCyN8JOgs7VVqGr
64sZiVePGnvZ4Ob4vgHEMVZ6xD2AmXcfG0mwq0DMM54REyOMk6wEl1AO3KubPcANB21Eeh3TgnFo
DjXXRIFr11nR2WA+noIu95iXHL0m956XDtufDQXw8LJS/c24dDP6wABnjN9doqzy76VfNONu+J6V
l0mFoQDAm+a+dun8ugO1cc7TwSjN3VnlwPgFAkRcQUZgwzw20JxLVGxNRpshdqCHQVIN4ecymoW8
aAScK2kaDgD5l7pHWAT1U3gPx5N/g4L+dpqdMkn9HOAZJW5fRxrQf0aD5DZUWJhuhRzc2entywVS
Ixo6SFY+63xfZ6Q9k+tWVKEep+gbzMrqh1f+M+1NuhSFDeefSZP42KW2mQAhAWQdvQo79J2Sc0be
taB39V4JPAv0ZURSlvHQx5cZ90+uaMoSqVCPXhfum3nZiJSlrnz1KovvXYQ6I7wIv/3lPxc3/T6P
6XOJb0v358ndGdj+Jtgblow63/mj+giLzV0GQkS6g8PDET7Ync8Nw3qPaDc2S7QuQT+wnesAEmTz
B86e7cT46ZFJOgxFmPAioaAIcegJWvY9HmPWIDQNeA5CHBNk36NT9Q7UFZrAWnDJvzok6nfkHGhA
Ah5CCaEVjXJVQ/Uwfj4sleYSknVIaAA3UE+MitOIFlkFoHJci7A4mZqTPhcZP330AJXUuF0a9TLX
kJDJHRV2F9jxAKX0DuvHuXNocSfJc5clkzMxBmO/Kl2epA8DoUOrA4MVK113aBEincdZi/dLBSMo
A0fSg3FLhu9cf+rpOSqzCEz1fnIamv2ktZDW3ZPqKPjcPaJ630E8SP3pjzAaiDYPT61HtV0v5xSK
qYViFqJaL7oPk86d4UYFu/MaGZIE25p3eNuevtWOzZFiNGP8o3vIs5xAmieDgPEW0DOS72p5LD0U
GIh75dWudYc3yeBr36oH7htZL5zroQ3MeVHFquRAqmFVPKEv41PSt/T4PicUOw1pUr6DgYq80Dkx
H9b5NCHSKgOEmJEsgPRvWth6QyTQkX6w6OsiUISVmUrTK3u4d0SFluQ4fLd/DPiB88mFwcv6XPIe
FQyOdLuDFS+Ny8rpwo0aoX7rIBiWbQKUPPSOfyRfLyygW5OUEJHPOzg2vBBeFWuoZ/1ldKZoO98i
c/6kJhLuXwbl60bD+hRiGAKJ/be3hF66ZswkqcEvuk7XuVGaWEsA8q7l36RVCiuPWAnnQugOj1k+
oynGjWavcdbhauNcZxt/nDEgHrz8YoU4N+S759cj9S8aZEr1By3rG1y8LoM52BBInUV6JOWGTpn6
G7Wtiyktp/3DjmHkw8Jme9foRY845PL169A9+821b1WIMFNPagB2g2t4wcYwysqg6Ty8Ph1j0D7j
ben5tAuO0n1Yg1FXQqVqFcf9+fH7Bq7RBk5JNa/ERpeU6r7Qr43dMs3BoR527+7DyOLrHZ34DTe2
k3kVFUpvpZ6/TZ3KsB1tOkxQfqU0ju6Ty+X78VrcGxslkJzDQfV5S9mdwpfYogMWk6GS1dWBOd+8
Q6UZppCWNOEu3eyGOEO3jAuWLQCL1t8nM+iTSKnD8k52J5H2OWCC78Ux8iQXbIbr9eaLreprDNo4
INk8MXmttJwvnhYv7r/Cv1KDBUigScNdD3H7sl8jBiqoMM/xmMLyVUQ5HvJ0iu8onzrmPJO8IKUk
r76u58iUdmT3bK1RulYYTxNRH8g5Zc+lmBkLpvrQmWtb3EYMu57JA1g8wpUA0UPp66MctNaHO4rM
HN4VBkJUHwNmYMc1JB3ALkL54X4boSdgUUikQOcoeoSzRe9qLxaHlwpzLoX2dZVOOtWKgpyuXW4g
LoFGqRyjnXnrpqbzmlZw8Aie5IF3eqGAH3QeL7+QYmYgR10LeI+AEeLEdSoY5UZl6myRFkonMY97
h/uYa0V+QgcVXiE+mW7JtZCZoIRMqXKB60j5GLVWb2OGr1Egu6n+N4XU3XqgzWwl5tHCvPK7v46T
Zvh0+h33svEZ+5Cu6Vo5R2vN2dWg/D5eDJcfzhcvrKC43XeG6S7GY6Iabl3e0XqhEnebUiTgw5N5
h65mzSC6LcrxQhhwB12xYd5BRgxuF3tvbERmJrdPO01x92i/9H4M9GB6TrVPhzhlH2HveDt+78k1
9bPW82eDEUFslmlBv+Ojg0obnQu/O04JlLQOAh7fHNhIlbzsyfXEQyPdAU9RsANzhn1XCo7YGdiH
gTsTwiEBK9DjHZMETlIv6P3SVuU6gq15IQE3XOxojyLfxSuv4KI46snem/bw/PWM9v2h8CxV1X1a
ffa1mwJeHNhQPGESEn3eMWmbBs7XAhVDLHQRa4Ubqa3o7YMwjE9Yr8Mjenu7dvavDYw+hE3bBeEo
mtXjvO8Ybw7mHTifgTUR0ZGwv7vxlcUVEwmlx1MhPjFwV8MSvuzWRWIB3PbsoO9xHPpWiDbFbpes
vzdrGfqg78RQC0TTBvZgeISKBu58nTVhO911CX7caMOufxYfc6i3U1CrgX5ZVsmKHu8UqsX1az2u
bpbMnC/Ennl4Gg2H/iGcgc+QprM14AsfKuBM6/SyJiih3vChs8mW52plXSDrJ5sJWYppT4YbSuMn
dVZLU3G4L0t/0oOg2b0ns6dV378oZU+O8aDMBSCVcOs8KdNOUMoQTXY0Upq3j4RRaheYDNkciG9l
B5Zmk4R3LoHBgUSDLLmUbnpC80OniW0sBm4TA8WA3yXkozGhhNXgsuBcE0HWS1AjkXsHzOm45ggJ
mmTgdkOTK3BMmthMLW4tpNIR4VP4d/4zeO9gdgiDRnJy78RKZBpsKuQbDjAomZlT9i2E/Tk5wF9p
n9Ag5LCCnsA5j6iccEpaSA8Q+QHgba42DM0i0KHHcKTHQu3Ac033RCpMCGtjIQXJmhWy4JFlIuZ0
N25q+elXAWMCpfvCFYaNQ2WkAhu3Ca0kzOkY1uTBThOhf0DWJDmJZgUQFm1D0Ha2K9lDjoUwsM7S
W9OZomF5yKHhCjFhwagCq2MMtYBBQmtIkmSt9vvDMZkcBjZqkuH+aB+O7Ed1NhkOh+gumfZedMjp
4nm4BOa2Minju9VbpP4T9rfXC58MXiyEHitvCUrTWAQKjjS+cppmOfJUMIdiUh2hAOfLvvjQC3X1
SOMpj6VBR+Z1hjt5sxkUe0hLUVes4klzjW5ZfEuuEf3Ekq7cTmjU3LC1vqp89ozQHXO2UotXQRFB
s+RfJ+eRvJbSB5F70nWLwKQhZXKyLui8QWYWQtPJkcsE69Hf9WA51STNQtGR5peMawh/V9q/tPAm
cmhCJMQ2rcvjcSc+joIy1kGwozSEJQx3Gio1cc5hcEOYH3ncP9AH4jfpRvDc0Cp4Oq6JtdjtTkwA
MDu70xyRimN2iAYWq8ZaCI24+ljEwJb+kNMEO+E18cy8c7CmCXRt1gphiDctJGVW2nrNyB+hTOXV
L6Rxufg4yhB/+Y1UAE15ccI3fbK75MPgBvD5B00dbP7sPeotsK6XwiBnWwVUKxy0Aie//Um9mtUl
mmVWlxYeCPszLiA5r68JCqdz4YwKP0cWHQXJTrR7MK+BjCa4RWeUJ9QFwskuDvyKDaPcSdcYNuKX
QZbDZqWJXTmoBUU3WYVv9ArQ9KZK6Tk957RSJkd/ILsYVs5hNpmh74OuBW/KmsGy7YczVgI3YWFw
pTnGwvGYzztCHEWJZ1kap9pkn9uT/aqHeI780ZLWuzmrvmgSoe0koktI6KO7nIc3qsfhD3rMfySe
EBNFgD9iFINekoWRDMxD0jysp44f6gET/sI4RLaeEf0SPkrDAAZ8EF9HywoHW9BbgFrAyAilXKYg
RMUZlT+sGi5bNbp8VcNhHqbkVjQjp4PkGHYBFobMtU4pqhBWKt2ec44v8cC+eT2ulOF0J+YIG4c3
WFOsjbhAVoMi1GkkAk21WznqusdeRMJLc1ocJVJ+bGBf95cgpUWgje7WaoKncUj0mx02CyN8dAS/
7WuwBNzcB7Eg5ELKZ7xAEnzulVz1HSxy4Ub9nx1ZK/b/HpUjSO0Z62Ng66OOTZ3Nv5rY5wbNDoU9
WVVESJkVYAfBVPALhhYOJvJz6VJupr+foarU5/cRUMP79Uf6gf3haddbAL50gbE4cY5hjeA1g+ai
uB11oeEUE6Bk3vIbvbE7y8bgXfWH2aoM+ouXbqtUciG2YNZetLYNFtEK4WLJGs4oyves/X8sndmS
otoShp/ICBEEvGUeRBRR0RujtBxwRMTx6feX1Ts6zj7V3dWWwmKtzD//QcPLrPQZsingWecEXAI1
8YsnqfkiPNiNvvFt8pg86LM3zNaUAOyzTm+j01r2nBN43QVZwzs2h0dcwiDsnyS1lq+Rk5iR8PmY
OqTpWcilbjlitzuxWasx/AXz4Txw4kR1e7U7nJ1V2KRLansUC9MGnQjkdgqnGIiETdc5AN+CYZVM
nN745OXVsMHC4I1LxofBtu4x+LgCM3PctoPWWoLKkaZDYZanAM7n6G69x4glMygHnGX1THduXEc8
+df62hhJHqXKdSyHbWdyDdtQmo5hyTUi3mJE4h7r9kV9nBtIgswxvCOIQj9trOMxMhFXKNyoBnyh
oPDBNI87yM3G3J77KDblfSzoeS1EjG6nUGx3YHo8CtiWbR88Xl1oUV04vHhXObMv1m+SjnIc7rPv
9oLl2dOdydM/bP0sg9sae7n05YkDHt1RVVtl2FqAFvqcTqbDkvvFZkt+Ek/nzq4iecjmc1pw/2mr
dxA2Z9dvWM5ei6oDEKn0K54HlX0N4hzleqZkBjGm3bt1LUFILrVlcLLvMJNrw1UkTOBtf7Cl6qJh
etvHPgOwkbjws3H6u8XZto58mH7JMqXrzbVcjsTO8BLzim47pBbh73vUrl7ZVxdNxDuiF+LKG3Zv
st8atkIRc/e6SRO1pu3wsFoGlcvTj9cLPSsWex/4q2sF5iXFBq4IJFikrUSN2gW3rFCiB4rXk91s
+etjv9vGuU6nLLBx5duFn/T1wEXQaYc7vwoY2Ji/lNJnWMlfyttAvC0O3mPC8oYdzJkKNs+4jImi
GpzdGkRuup9XOfK4BPZRxFDLgSbgPHBwqvDx2rv1po1/MfEnUBnjw+iY7vFH6A3vs3tM268Mad2j
N5MeRvOviE7Z7o6btbkQG1msjPgwoyszaRiDMA/ekHgvIRaZfdQqWPmB51uFMNsfLjOL65TuExJ9
v2YYc0CGAlbHKSvEatzmGKG3mA91h6M7gPJ7iC0tRaSvz2EUQOQFaOWju2TqQVXQfY3h7Z6BV1O0
VCAg5NqUyW2f0QDK5gsGK4BfEINYBnVE6wYw3v8O30P00B+7Wis4WBipOXky8efp+GHU2MdFBulg
e6bvIDH2GspjfAIsicPSnR2HPxNrql9sNBq/XFVrPelxiSXJ+gUblI/fl+wn0BqULtsxxnyjqXh7
PdfE6zXjlBy7eufWDMpRPTDewkz+T4QJD2IE8uSYaP+gm/AaNQXlVCnggvYIkIRBhLW12WWOzT+U
oGixW5E2GdweD2XDKsFGYFX7KrXo6weEB3jX6q4Zhqw7WK90okv4BBcIr9tvaiYdiqh8N7ig4ofR
UeUNTiinIX1pzUnMHrXtpjgBRVRHaHni0UPMuIpyCjTQpdrsP4tXRE4hRat4+ZrwZ0PRJd9wP10w
PH+jF+hzMbQFds5+0+G7nthefOwpzzSHMig2ekIh+AHNpVxRHvcah9ALQ0Y2Ve/lvXDmNL2Kw3n8
wb/nGv8iARpHoAdfDvDJFrvcIjn8HoYX2APa6EpwXtV/I7nDFy1jQyUm2bQvw67X+UH3/LSW2z3M
6xzhM896FT6g/wKU/kA9z8tMACVWCImgZ5lYtpDO31GpQuD5iCFLuxqo5qrVREBGny3akPfsk7GO
2NBn3/kT4RPztQxZvyZmbN/5HlsRUUV1oVQ+sIUxxVsELgMeRaCa0F7BGhFTLSRFgXQF2HkzFjmZ
i3AJcWEykz1PCv+AkYcQ10lQgLSJ8jQGlzla03vQGegu8CS+IJ2BCtuGeVSDE7OZ6AlkXbfDNrXS
s73fSb5DbYDLBwEy2HbBlxwiqEVdEtwxKNp5xHL4L4scSYYt3OAXWX64uZGSs7RZtJc/ZXLtqaES
moCs0FHx9LhfoIeeXgxHvwpICMG6XKfP9t/KA2kaYL/Pkh23oLsxj4TwBLIHrT1qV+jB9n1gsmvA
pTNQ9Wt8Uh4sPGPcWyBuYG2Y9eQW3ayTf3x6BkixdQ/gosoCIHdAxPHytI3fqRI2hDbB0jj0kcvj
cP2IsKwaEnmPWKQ9w6SBef7wRXi9LJ8uw+8h6tYvZNI7vzAceaHk3fBg74BoMCnfT1gSWI6wGUF6
50F5e2IMcAyeeZWLVwS3Fujw63Dj4uTiLB5TkUXjTcek4dl//OjRY8p0evnCi2ifq+t27Z1YVlg3
sPz3sMwuDFnhZne9rtC/zzyhYMW/TPqoxIz47YC2EzQZAEqwlbPfobtd4ZH5sr/xF87GNWp+HwP4
hPIwQeFPyx9YE1uZhD2tvt6T05iBPPjhHEPU8wa4o5cx4+oOmDGjIEWySZ2jQNR7/h7hJt5vPAYi
qBKH6d0UzYsl9J1TH3QtY1rFvFLYj/jLudIIAPrDR5SwTpn1IlAPxJeD+52xQUGG2tPHyrC69aTT
PdPSKvRFbA9sFmiObG0HNghVcw0RYQCc2NemzBMZ6oiEDV5+Qtg4EmMPkALWqAf8r9GOMRlNpP0T
oSqDn/0YNDsAvLpNBAy+I4spEac+g5LWJQLs94+LBysGoUwu8c2MzxC1zdWOc+PCdSBComTxBSea
QWk6hhqqM2JfFP/V+A9PGx+23xE+TV77t+uaFzyIn+yulLS7zRIYPADF6DEiQUYL0IBC9e9tnWie
xszOrjIjpfr94+HK9zC05t412JW2L7bhMu6KMbLd+eqg9OugmyHY5rwT3e9xwlzEb1YgKHRuwX6s
MH+nnfWZCCEqarndrMHg97QS7ZF4pnZkNonLaoutTJ/3AOHBV5ID/+bm0ylBNYF3ChSRqsHqntFh
Uj6w0KMv9nXjXYSuJSUa3vlMcj6W1aLJXWIQg6TpmFQrISBDfdGtGVvwVPqkxiXGSaozPipN4H2C
SlgcmsUftrQvAUDeaBdKHUdtvvPpI1ZYDTF5EnsDZr62AYjMNCpqsy8KJezQV1KAq7+X2dGrHv0e
LSVIWqhkAvqdYvy9MXbEiVTHbVbgH5Y2LcORqsyyOJDQb0zLAeA0hEWhcVUkHXcdBQmUbEzsvkTO
o548wefFyCKAXCwztrbz8DWoMtjNYH2Jz8wyOmeYy8gByLuA/qBFL3dadAZTmf0Du/Msw4b8afF2
ddw5Gaq36cmFRiUnMMbhXhsrmcdP01e9x/SUm6j0DYb4yGnW4u8IiC3fWv/5bvhoztApkh+TMpd6
8skq189FDCXCcwRtq24xRfBKl4vgxi0KyiWLaGYZ34kwTVhxovkBGlrdEGOJnI3hPRTHI7pCNt0P
5It+STnwFsvMLwZ4yppxC+JCDNv+fMDgYVGoXPqMya8iZRVHlEv/7i6Q2AvewhZkIUq3M+n2z6BW
KaM0K74kL96KnsFzkKg2OcOQ1+I1Kp4Vpi35FNREpwJvQMPDronDK26lS/a+608VLlbhjnEB9ASm
qJFEW7RYBA+qRmg8nrBBmbaNVPgo9pTPL0UitE++XX7JO8ulZT15b6BjEBJWM0EPAFpnnq4MxACM
jGeUv1Djkox3yPhF0bJW8nlE3y5A02MiuJmMW6ND8fLp2mRZdOHXy1Mjel0gFwvqt7MvwHns8wIC
3p+kD1cQwCbeq8oxAonTk2APWGQEeni/ImjGBl9U1P9CMYQIdefTHOwp57sHenj7IwFRnsc5d37K
SWui8bR/zwL0ygU/g8Gzovl+gLM/6RkPKLtJXCZ4Hft0Nj3XDOnE01aGet5VcYtHf4kNLKGA2TNA
DJBjYgpnvOelqMue4aoXP9m9rFfVl3gY5szlmy0zX8LsHz2xOpGFY0ZLv1t8tneibgdPd1/a5Bw+
f1Si1byIzCPRbuDG8UFRYJmsYOQryKSsx/hYSJa2cbOjxo5oIHB+HV1XyE3z8zXi4mMQOzyRNIYu
pDu8YfK/lNqCoxOXU65zLmpNhF63BNQOn5SFAGgpbi5vT4S2CataBLhyZQAXhjP2H5pPpg5hJsj6
HYOdFwuFwSKiDhIjEISjw0AB4mOLliQQWuREkVkOlzXlbyUq4/WH/OA7CwPcxxok+GVO4N4DUYVL
JSi3T573B997VWwFs6641SdJKWiSV8xMm3tK9Lbxd8OPaYW7CUlFZ0gQ0H05i3Mqrk5mzy08NWL8
frfjLQTSjIp1RNyCl0xNVxl+h8EgQGkuLi94uKEQsZKwBDrLwOMZNYjukugqUhUSkalSFiAlkwMa
o5qCtMM4wTDHw6uO3IuYd0LWhfKOKTmM9fHnsVV6fIjLw39+SPihqrz0jfQOC5EhkgsVC0N0BvgU
lBAY00MoymMR8ovyXogCJKYkVxamc5tgdDFiBoEQ4cCk2H5kt+wWpbtAtG3I8RjqczLLneAP2Lsk
zQXKDcqGhep5aXYGj05T2kNxMRK3C0Jxbz8iy2u7ouYToRxQVqYTpKsyQaw57m/4C4kCVkw1bpmI
JRcNfLOuB3SCl4ZIDLEnQ5L7iqgKIRpCS3GvW9n/pc8UnoNw0tDq8ZwLrnUbiBr0KevrDStSw10L
Quuf2NJ9pggCYCSKZQOMBpRBbV7vScwWoSMXqFJUEKCvohb/CqV00gMUAd6q2WPSN2O3CqNhcq4v
C7rn+IbCiQAVUl5FCSTrHIahIMrzL85yIMmkiec3KynE60ANKd8LKEzOkTiP4vYXA4OdkrtbtYGG
BhVu+kgQ3E3OKEd4HDs8oK6BbA0LdjTZ49bMAsF6uFUM9Dd3hCfPoT5FHov/3hQf4wyjEUodUf3t
BqhBHRI9pstsPzjm17wHdbXo0Td4Gstm2iQm2rDrrCP1vEGD8aAIVwnmBPy06NP43O4P0/TJnQoT
O/2HR/at3UvUUeNSnnkGTBFJmgo3QJDwtpFHnRATBoP5w5mLCJxoDl4VXjHMfmkvAspRW/NMD2Ob
adtpU6ugJMGpFtCUYAjILF9MxA1ost0I0pEldjoIr4jVrCbjk2v8EMaLmhwdImCTp+KOoyB0a5Jb
2tg/bafDsvWO4zPwHYwuMlkhiYi5UGW/J6I5xETbqSWsM1nS+BjOZYRzTl931t2sMxfcct1J18Oe
nWk0o1Rz1M4wb0khKO3hPfyCW368T0EMQE4mRf4Itf4VQWHJXkfQ95DXswf3HElc8Fxo/WpQ/by3
BEl2o2agThUsfd94bs3LoZk2bi+5/NxLiy99jCgBlEtv0ESddP8DFFRas94HAga8PyXid/xGTx8e
WFblVrMQqiX8ZgamPpA3kzYMiwIXcLWK96sq5n3/oVxmWk3Pe1csgASEz4YyBQ/7hj+Pes44Iptj
n7VGTyi/OALb3PjAofm+OTN3rrqqPfhYbJJY1QLFsfg3fNNPMLLnLROgb2f/dLyejxM9Xs934NhY
Z0Em+9EYYFCMT3s+hAvudQ+OsWum6iEQwJ7za2cp7ZBsF/9hbQ9WBIhYDjVP99r5E3aaeBTpswYn
qGBy8w5xxzHejiCLuMifwTSND/f+gDkgb4sfADOMlEuqOXb004Tli8fBUnrsipd/iBUnZk1iSICn
k5hy49HLzjsxid5zlF/YoZgZUNCEZdoKe8MPJsnhY0WsSCcoSQAKGBhAzBkTS0nSGwtK0iij7Th4
vsL7Ss4fTBjIhGvFLwwaEBuSgJu3iEOc7q3gwYp8JlUyFu/9TyAyx2PaalE71H6d1BN91Vkte84T
K0BaCrwaXgGa1SFiTBY8kgbYsfIRMIxkFEECYWVfx0//7ZPV2th7tizUukfvu2nIgDi5Lz6gOEVp
PBPisC92qq35ya8e8rqk0ZVXJLLdEDIMT2CISyiYwHx5pevuSjdPvYJyhJ92R/GJHBON6mWB0pJh
La8EYEi9p8f/LLDu8SPYol3ld8xAbvIw//B6VAnCMGoIGR2L5coHlAUOphvcPuttm2oZevsKRjxM
SzaJmgKBJt++ch2fMCx4Okcf4tdaITXFz6MDHPSmt0Q15SkcGZY+3h+j1oHcAbHi80Cyl2mfQS4Y
GKyigb5m5PIimIdTjhIGIrH1cyNtk8mT6p/JGVFsbBxZKOSjSUwhgUXBBGD5BhDVJ6OAKoFtPH9w
qS/+1uRcpy5zjI3ufRwj+uANEt3TC+uaV/0RYy+GQbeldYUqF2rFeXi4Wy/a8hDk/OwsY1ZMc5Cc
v+UPzKkXQfN3TLbK2QXJB/rwg2uEXIArG8dGOcQtFSwGB1yirLlzHmXV25+8pwO3zGc3oBGJFNpn
ZjF4hN+79fPWZWx18yJttSU5nSBq7DCxKGT3Geuy6e4r232/ncHTJ46Patlpx/Wb27VfjDtqsITc
TFGH0PZtjc1AJli8BBbi/Vn1QogbmjvH7ZOG60YYr7F2ShG77t1xj7EaPHWrBAjErdQmwxziCeeH
TvqrTfbCZG/V/visWhHPDbgdhSX/vZvWVvbdB8XWLf79QmxJwFitF4CJNFeoUjAxZCvn/25gIzxG
Oc/waVJ65Cv4cfHFIww6ksHJSteidTn5e8JLUuG41tZVgV4GJxtUGS9ebGd0mC1Jxng0C8WOhvI2
wb8mM/FgCvHP4HBfnLH6ghQNl5wZkZiPrW8uqNLjMn0CsM/jM8vouDpS01KobbdjnL95vi4c0Gyk
qv9Kazu6UHbyocCpbwEOavyz77jzcXZXALyL0SfE8nfJsIagWwGdeA71pdNMdCQy7PTo0r0jiDf7
SjvmsZZn7XB0t8d025vLlBI9PaGTS7t6Qe8KMDF6rUzFHlP4Dn5xOZ92rUcNsc4Z9YZbYv/i9z3C
BGqR6DZzPUBCCEL0Y2xQAFj8bgSfoq9llKQLJS3oSLFI77hers4OYzyzCoednhgN8T2l/obkla/g
oRgWIHTRIwYBg5ync1haeDO17tQ4AK9LCxzs6rL74+U2Tcrsz8syqBMCWTX+CjEYPfgr8xIKTHwC
5w+AvCmh28QIHgfgQhiM9ga6al39kCl6i8baxkvrOacxurmF7tP3JXQ9UGrEnSOjkLIOa+xiR1h9
pYnpL8qpYVERT6VJJBqu9syaar7kurixhMdh5nSBPASsYdUq/JuM9nHVcjfVbCO9QTWmDFyJfVFR
VD3LKVaKw2e/MWPA9WSROFOdaRNXBNA1WQm5yN+vNpIMSMN+4yLjG8VHu33g6knLLp4k6cUJw5Yb
YgYHe4cf6aVlwNpzspD3TN+P+efis10kOR/raVHNhekjC+GvhFnaInZw0wkps0iNwbI+BhlZAvCI
FRp3i+YZnskC2CY8b8LQW6UJZvFolnOxhEISMVp9HapcLIkVWP7L4QsEIWZMwcIQK6XUCw8p8FBS
o1UX2/YiHpeO+PIhkHx7SkGZ7q0AivilM3aBwPOdwRlbwHCj4U4JB3U0Bj/FwsMSLMzOyeYCgrOz
cDFrnKTVdqafiOsgAXKsjG0MRuOBVOS8VAhPJ4OmEHM7mFpBxTrwBdSbfCWf6TWldams1dupz/Sm
i8cAito9ya90+Jp09iEXdoEZemcqxpxC9ghBxDKGf8wkKzQ90ed3XRvWpglC2sY5cByh23Lp/qzl
INVwGEPaWX0w9pA+71v2Y9Z3E96tgvpAon2lcp8mp67L/U1Dn1sSpu1p60/Qzc3fe7gq6mFm5Twv
xW0vCYmJ4eU7N8u5FWCfQMG1+FqnSZhveM/hQtIRa1d9xheD7go7OK6tJq/E0k4ADTR6DsCQhMc2
vft5UkyXG64gmRbsUvwZt5q41mw/ZiyZtaZDKN7tcO3Dv590B8zjQQuakFXLFeZtQGoBFrSuL8sP
eahpNx4W2g5uHK/CiN7KUi/GPfQFloEz3KgDemUd8sMQPtIIYs91AuwRhWETr2Gp+yEPHPalb+eu
827OkKeTkBfyey6z9ywDIIJjtssM610cacS4HHCk8jCrV0IhTNlAaJOw4hHrmGnNKFaLz3y1D+Pb
P0+G5PrTs84ZNCJIh2G6wtlHGjJDnBMK9nQerfAcd3ioQRRCkFTweHZtb9FmQ5fmWIZab8Upam/X
tkb6BMyxZg+DtDmb9gKwRnZSBi9FIt2pWKkBLSQFxsjw4W9E1NKZagzh9g1Im6OEU4IZqqQdyz5Y
cORoYMisNZatMEbvkzwncgU0bF3EqkAcklUMYNX2wQsjepyHDWdEaCS/B3/0HcuHNMATYADzTJTZ
Av4r3MfdAEyIBnrCmmIzIl+KJUW7HBsN22hShUk1pPcFr1suDkyBWGWshJzlsS/YniSfFK3bSoPu
O2dKhSExz/MXu2WmAMKTVeO0NWM3YAWKH+QzOCA6x5bdzoCnBdSjAMdK4xWG8PYA0GZ7hgLcL5wB
vGbva3fvy7d/Yh2kEOXD3VuKLv1N38M2QUQDek7OwREkcBp87Hs+3JfpUgfsxauMkomn100WV7Lz
ZMYg5KWGBQYXF3rcHghPtb8Kh293zbxNLNduVuiB/v5dA4kZ4XwvAFG17eqdJ3KG7H5kzinPBDxL
gU9ZU+HDkB8IVQ7x3yFi+z60IKwt+/UHxSw5dkDv+5R5HNbmdwLOgxpNKIA0/fkF71X0gfs3hTVF
tHa0xxjE9uakVwbbc/qxLpo1nhALpXl2cFsFwJxR27EDqRglAopXOjoq9rB7GPt767ze2V2eEQqj
Lo2Yfc9palBqvQI5rHEiAR5lasVRnTCTLAeJjFnUvM3Nz5FA7lB2f8TC7ZpSYdT0vB3ISYPjg7dm
I5UTpEu52PfZyzqNxp+vM95b3U0kXrOnlzvGHccZB9rZIkwGKVKAVBlRBv0OZd9vB8iU4AOaCFOm
kjLhoyaIoaY7+8Up+f3ORTqxHWH7xpDEb/0SpcXgzBmNH+ieWbn5d9zgb04qsq3V6GhszvrloIvJ
w5eqQrjRPCXtrvcy7WThVeM867zY9jjaH1M9Erc/WemKFZa4XXuMknnUoYtydBrWL2lcOCvMjVDy
nogWYfjOWgD5s9klD2NIxWBARTx9LsWECw4aa4WajwnZJg9Ttso78jsQHiZR10VuxDwkNTzakAdr
dQwgJH9ZKA4DQhJfZLbqJ94xCvPjJuRs6biM4dn+G8z4Cuw32RhwabGeBbuYKseXpP1CDcRRiUfD
wNZL+JidLbuVrFnSej/IBAQyvE8xc+Ijgg8lXs4sZVC14VL/ZQgXIO57pwd398/UC3wZUrYHMpvD
m7NfsJEnUPXsMEWyB69OmFO0yCGGNByvPRxOjw8n2yhQMB0mM76GUKOiExenUmEIojpX+yvEkISZ
0/yQJqvV7AH2datTfzUYdrLKlpSR0vJ8ZDGwAH6m8SEZ8chSEfJJmO8BvvKhNJZlC9yeGNWHpc4N
DkRsDAxhv5d/32v6QGncJG7lv8Afzq+P32igXgL5sC63pF3HAipSLWpbqjllrfvQQd7FXqKvp5pA
saRcrKnscrac4ySjdBD7XSbdnEryfpKFYnlQeiicVkKJ/6u/RiSxyW7KfsU74s51ouRmebBgKMc8
fppOVs0h5OTkcKjyhXEb3WEGeUSn9Ku+soY/hij6D6U0JTGrUNbaV1xTTSl4xbQs4agVDrbD+N/0
Za5zDMoYW20WiQKbosFRWH2wwnI4pVGBilImW5TaQtAkgeASUgIxbpZiqxxQJReAzn1ndGfbiMnU
hX9z4WyU284AkyHFSnMTaiZvOvpYwe+vHCLcM48r86RQrJ2KiTBEG45vxbsNiH6WUTPdz41KiQ7n
G64o4XsMOTihmYV4+OrBOInwvIsEMK6gPeCgzjSMY+87e6/ONgO2pyueRzVsCOYoV8WrK7/zsJTF
sW+qwHmQpb6DIYXa3mll6CIonTaHO2Uq5MEQMwMA+XecbfgGob6vVgvZnfE6v6QhaZwkDOW5PqfQ
47DEUYj2i+HWt/4jcvV8WmcCAF36duD8Pqjh7h5lDKt/KanULDv1HL+bQUgWHUC1dKgHdnwZEEKA
f5wd4nCTZ0ueGCYAlIags6chzziuEqxcKgyWG4+1x0/fQOOyVl4BCt/NSfA2OIj/GDM3/qFHdbPK
PKx40qohXYtHUVmd6Rg7DQO5LCQ9XjoHSl05E+UCYBSlO62d94S9Zm92kKh7OJCerU3n3FcHzcM7
zQ74ddiIeJAO2LcDBCagA250KxOutBpzE+arhuagVZSZsaaIb/qHoQ69lmpwIZ/3jUQSW2Y+IXWr
8MW5gMl+zFV/ko2IvGNxHXxJ8oUmEFLeZkMIr+u15vj+ksKaH8J73TthTm/R++CATBNCTcUrE4SJ
rwE4zGxjznnr0K9PRBYD4Q8qLCZrIjzs/Xtwhjx1C8x3uCyjsxYb+hTK2QXgGs/r+Ey5qXJnWvv8
8iFNhuZkfvoCvx3/uIKkLt5+r4wUJlpwhUZyGhyiklZP4LmSQ5GxzgDU4OTuGB/eIUm6+LQnNYDc
ibeiDA600ySofXq+gkiAIYqnUcMwphHrdVAnm4iZ6xjczXqNe9ufL4gdWqe9Y3ThrMOKm1H4a8TZ
mkP0i2F1QmEivhsKiPrXb9X4IrVmj7abGKT7ui/24/Kn/LJVnk/RlyihvgkWDiPDnDJNfXMpyUAI
USmJqtZbdNDcXNNnH9ESUunKauC2Y3u49OBDyDCjxTZ0HzSY9cy6tDYqa2CwMQbt4SWoznB8hRPb
fvvUW8gtHAVexWC5iE9FDxI+CRmkFGIT0Wn7JT1kHZ3F3NXkQIZkxsEvWXPntcDYxIptR62+7j7n
5qRX49CPjp1coseH7XA5Mv1iF1TDlY6uYzcoOyljGX37UpNV/SU1+le/oYq45xXewV9qT+72EQyF
y/Ho8dlPv906afEKj1usTdtwKdFi7wfgWT93kkGJukEaY38lheRJDVhLhiHEuunHLsrBIcdOcrxE
II/3CRzWnn3TvWW04mmlfcMBGFIvPeAxW6RtIGsSeXeOtmmZPIp1G59rcRKlGrgH3yW7WUd6Kvrp
ODk0Lrvq9Qd2PJ0fMWfMlqUItyA3cCyjyUcShM6quIIBLP22u3gxPysxJ7Nydcnwz6SQSPgjTjYY
cxSl3LIFM5QCthKzl6+trP+FnRHrwU7bpduoPdSPUtT0xoXM6RfI6Tn8d0Fn++SV+YuWIvHpwLWF
hKVjFq1tUPnUuTiE5R2eNY/8Gy9FxG5rP5wzYFvgJaSxuApHCWXDdXroMDmFWWRYrVRh/AjxbQRJ
IJXNu43vwHmPBha+12hkYH5Jn9q170g33ddoKt5ErZQT4punRtH1aD2t84T2+84mtQw3NVKZD2z+
cPMRQc7BydJvQ4t453tC9qPTKqMROLLZMRjORFOUIubGQYSN5j0Tov/O6lVOjhL8JEVKB1sYOBRg
EksUIAJg0A5z+nCPnoXDfyUeU7OTpBBixInzluvL4lGd5RThp0UCFgQkkIMlRgQIJ1ONGnxHyfaA
yNz7skxShEr6EW0I+I8YkYlP9HlAiCVjMa978U6FKvf44/KYnV10Uu9AhVMq9RVrIT9HKMLSBRym
0jp0nNOf4JkO00TuBch1bQdUdX3eFf2DzS0tnjjAl0gyvMSgGOAAn76BvPsSSad4ixSj2zi90lzT
a5Omam2MrOeylyf5EQMtK2sA8KpIIV2RWivQW+IiUEZvrF2qCeuNBpoLhrxFuuiV2J++yb45Bi3r
pUPg9FtmiGkIJQ5nPJoFuMyOuRGqARYg1Gl/BvpWaMoxpbKZHBeohuzO0UrPI7xvVkwyQd3C9w6J
Mt02TkkI1i0ojQvl1Bc9zNnFKhwF6uqCXoj5rWJhINdFysZtzbqoQd5ohVoEB0AXerI1oQQZGoSL
lf66orBOLppX2sO2arF7DV9r6NoXw/KZ8sH8WftAC4YLH5rZ0r3loeSoraH2QF+ETG+tG35Vktrd
MHS0urWnw+kezr7whefrvURIt9zWxymNvrqbmxpzqL9j/ina+fIB/9ZCPau9wC6W1cVaPnIs3zg/
KEnmLZ+kSnfg+nLPFXgOQHPtn9XqyxUSfVjpD9/kL1X2rfHPnwHSiZfzlDegrZ/T4+95WInijbPo
iwGDbWx1ivs6QTLPDoCvrK9oXtVD+nC/eD0g8sqHM67T2THX7GvrWQmBvopppaF9Aea/xPAB23UP
PVgJns7TQ0ajQwsPzY576OTYtk5WCcN3fVEkKAjzbNi+eAbaG+r28d7xIUhV7GxirPq+TeeDr0mu
B7arYq6D0w4TVVR/n5OrMg5nuifRycrPTnU4MMHWST4EsHOirh3NLz9nzFLtZ9dzX15z9js3Bykl
09ij5tAzoPBfMiaEAmxaK7CPc5JtNktPTTRLg6TBbu4e+6cG46yiwE6GZ8Swp2olM7/X6k2CvHSl
DGwZmNEh7v3fat3cwj2vN9ZH6voBwZYHu2fhddJ2a91toVaAtHCoISn3apIG2R78FRsjoYIcg0B9
Oc3GrUaB7K/grvhn74PhJHsCvwjYhpZtMpkwECM5Eg3bpbeGscA65zxirkP1r6T0oBBkny5a9qX9
liA8xlm9HOj6ZXVb1kgosed4unuBUbeMVDPsrrA7hFeC0hnEARQbs7KdDzPKJMQBN7bnQ9jJPdGP
k/d35zw5UCpEkEK1Rbd6cSzoLif1bQmBtq1M1OZq/XZBfLuI6vEbZ2D2K3ynjk98AOfMK6NxxQYA
56o5Gk5h4aQ86Xs7wQ/v69w5hr4dwYmlaczfASI8NCddd2ZU9sy/z4eXWY/d2xyGqCb5sfirrI7x
YhckENQKoB7ClFRm05wg5hJyBxfm+EEKnfDhCFP8DhrsLOyFkucXr32ka9bpWzXeBcYBrOAQIAgX
rDa9ZtiBAuNwdqCDzV9HHxJg58B+9482hzoBzpP1/AVfFprS374EeSfP92mWKWeWOwoFYdRBAF/k
HH1iPyrIpD43lmgp4BiOsy9Cv1uk9DnLqKjYE2V/oyqjJkaZFZEO53LGQvmgcIC+LvzwNzwJyH1s
IX84MiIDVoca3iO6UHEQ9JohyxkYjB+Wbd5s02GeU6/+0hC9aY3Zb4Gb7g4qPOKehGz67Z8RCHAY
SZwUdQk7SU8eVtj9+4hmhxiPKz+GSb+8Jv6sZw6vlCiogI+GoEM+A5kQsqM+vv79zZ9AU2GsI1HL
YtVPPCanspO2uZB0SLQMGoyHIUlvSH2Baemfhpv1yfLPYd/ij+hjeM9L/PxX+lCs5IcG/6iCjz06
cz/YY1gA83LyDp6M85zM7K9vax89kgZa8JydbZ+Mep+aKG8pHB1hdn8Jws6LVl6Yh8+Y7rnbT5EI
UzFlQANDOBuTfgbN0mIz9/39z2wmGO/QmuuFy8BhFw5p/XTgh57bGfJmTLKK5B4pFAZtJpNcLDDa
DO4BiPlzSEFGxjaGGumbIDrYKA8e/df0ahFzUNT9RfIXMEHrg78RtNMwXN2sXYAY0klrkzBKK2fq
Q03yBrI351ywOji/bKivHOsvbqgM66QD82jKjWJBnZjv4ERzXlw3mWqwnyyHOQRhPAfC7AS78K9Z
4Vw5W3x9s3MStsB04DeGOHxxr8+i7rHyEHRsTLGf5mBB7Ij4pr3gEHbmiNqAEO2uCZRO+4n7CZG5
bDJvOyUcTLN3Cm7uj2wVUgpxdPovBhYWYI00AmUpThLac+k8VGbRSHzezqPxrmpSxg0rY3nxdajW
aMcMqAuu3l4YCMp2q1Nrcm0NrlXMNImh3Wd8badIFpb75PF16UAwL71yOoQn/Kt7WCesKAZYglT5
0NGkTOD0cRhbT3GzAj4hI7kEzGib9kEHuoVuVifaVjEbF01HtxXVmhr1zLDWNvvlkg/7o7Xwr/wS
0V2H3/fMKPF2cr5MW0Nt6WIktq+Di4LeC5x7i2FTtIdSjOuUygN/W7QfTr7SJrSmDROHv8heIzUY
7fO4Xg5Xqz5lxzpebrBXj1gQFaSq01xgYGXvluQJ/cU2Sca6OYJyLjYQsHhlsls70CyBmJHR5Ph7
4EnAZ+HyYFkh4mpYGf//EhSOCwdQwA5LJPFD5L3COQfjtg7Yh4y+M8p3GIA44PthJriBV6XflTS0
VWM18R+Z2WJ0xj4nIXS7GC/CCH32abjLSJMaYf+ZfmjNPl4J0PeG2h1cWL3QFnggziNp4XHzFWGx
hKMw6hTfu0XFIAvlA7bt2GFBMN5j88nm83EZNpUARpQ6uNiJys/FWhWOmPcmf7RX0D9hboAPGF2P
YE6JdvHBIqmx3ftIdOn6cQaNioQrhnOoMjsI2Z3L0vJuJDjjlxh8EEsBu2KH65aZFj1caG8fiNdN
v5W+yAV9YUIB6AN1Gc0MLkfy/S+3oLlJQDYHX4jA+AjlmLQSmlKFkjGEDqiLu4YqtxBff9hxBJ/8
i02UBLo7v5gx878DU3Cxwv60bcbRwiiUxBKxjcQwdOShFUA9qbk65L8Os17RL2DHuQEIk4ZhRXHp
oSTnOGDYQI4WtroIJVTe6J/5Et0iooSDBq29Cjs435CpF3Jav2zINuL5PgJm6/XjKdIsiexgNIDa
Q6LGwBynDGEYn65WNJoWoN87dWAV8Kmx5i4SgHl9REto8IbF+K431ruMHLieLydhaxeKJOwDNJp1
E+o3zgLvxZwsbNiqLHaoNCRkO0bJ4PSKJ5xlNB1uOWXyhuZMXzyISodXY9hOuRVdjoqyptWHLe3x
1ukzC6PHCmBJc3MYwao8CQYze2B10c8J+Fm0t8nlV4akvAswDyBQZuP3DLUEknsZiue5Sdn0cZ5n
y9r4kmVhhspoPuv3OXGYI3fy6uPc103X6ndHqj+7FYb9STVnjRicyDgKDk4oRN1QrBkEXmyMFcyQ
/Y9TC0iMo1bQd3xGXZH8K/+xdGbbiiJLGH4i11JAgVtmUFSc9cbliLOIgsjT9xe7evWpPtVVe3Bj
ZmTkH/8w4XjdwKb09YF37q9YoDQ1pJJk43awAnXraqPcod3yPCaGJCiCXmkMcPCO4iKmIL+nevDm
U8JnJAwVfZzEXF4oiOJ2ResVwlaMIYEE2LPhiMWMEbGsfDrtmYMnyzPCUwAnRK41bHrYtof70fFY
5h7XzPWM7UdwfJJ8/Iv7iJTgCNsW0ijAKSwcln8xUmkFuJozDkhH903sPfbYNbYxGuVwGXneb/Wy
AdWQb9gdxLuB6r97Sm/jis0JTweDvLf9MZiGnwYZ7fwHMakxQMkWZJGLx8aTlu0znhSxin0GWqW4
3ErjK8akGCHQdUjIyD2h9+BJtANuO+B94TUpOXoC5DZD7A2orPgXHDJ4riPGmb4W1pxqzTU0httW
Ea3+gS/0irEep71pbl4cPxdLBYGlEBr+lrIJQYG5pkDmmWNantwb/5wpuA7AWmsB+JMqmhRbZqCO
9G73KX6CiofWZKBo8Mxh/uPOgIcZdF+GC/zk+PwEqrQ2Ke55El7zRTT9JNjtDnG3AAXjMtSiBjHS
HQC4SCIv995paXBE5ycO3tDP3RGF8wLqAwhPQzgDE8XtbonlJu6R4vdwd3EPL1bZuIFb4IrHzCJ4
yro7kyTX+TIuRYIOFRNEmsk+dxoGIDzZp40CaF4h8la7AAzPFURiWjlw21GIbtTFeYL6wy6WvfyH
W2AEOJKK7PHIngwgJYiVVXOijOwTOOQyicK5yKaVYgiTXMZQH7pBMYcPJNWASw9DCxB+K74MNQD3
GOAZkRIdWWXRHFicMDKikd2ZYkiKemEHtZSVcOWo4Hmnq3r+PZzF3p7uIjztoRqD3c/o7lHZMX+x
uvBPSDe4Wjz/mIkMklmWsAzUpOOg0wVAENuJywDLuPsKH355E+gPuqKZ0rsFpGPAY8Jc+XB+HiAu
qchMGYDseV3+g1Ai2NI+Wp4VyxAPYba7jzvKCVwKGwh2/Rvl1fnvzNUXZHKNTpxZht9JuFJhBH09
IlZdlDsirr/kJ+JV7RKwNeMU+0vtGeE76j0lny4PjUg7EsO1MAePnjn+c/ZOqsVikSRC7E0KmHng
ahzgVEFGd/J4ER7sZx2gMfg9E8ZqI1rnYaiz7aEaQ48GjRKeE82OBIBxPvBy8Y+88aQYVAxanDhv
ePO0AQxbzi7eFtIoMyyqGZW0PWkGqHq2BlkH9ZNzjs/Yb0A3WSmuTJZoDYeo3w8NmmV8VCp7nlmn
oPI3IAJpCPbR6WlhAcNvuF6uw5wAhs7w4PvoWi2ZXfJJtd30WjYGCG9vKCp57vu1fZv9vFfP5JAC
kOC/Wtzw3565acd1P3Px9oxAlHvawvyBWJh+07uGfTeAkcmwtOW+S/s+PA/lz2tsNWhB0/Dcu3WN
XkmBhzNPHUI8t7bFfqP2O1xsxJAlD+qRtldwhNgb1J0PMCFWsLZpQ0tqc4vD8+D65aP+gqnAYH5c
MrTl+dDhZ+o4ODAs232UKNsOZKzrgTMCrRopjus9/mrdNM65AU0Oz4Ua/1D6/aznwkSu9OLnUqA1
IeI6HdVVnVzm1Shz4Y9TJ5I6YT8c8NbkYsobj5HOijiasyjR8Cj8YdY5rebpKWAAc3sivqOtN4Y4
p/jq9rnCPSYbE43FjvYNbE10HCN4j9pkokIbLRlN9Cs0NzONDc+UlRMn+nqYgk6rpIzmlxHPEK8i
DzJ37xm2ftaPv0RvPPwOPxF+w17j0Ok1DqX9VEV1ryAd9dt+fbyHuM2Hbb8z0CxlANt9nE6WRU89
rmlmHMx7MUBoYwA7ujvC5f7OT9F9AIjCjC14DX5sMaJw4OJ6723BVqy82+QR3hDYdqAHNPbIiLpQ
jLUt/OACjnqbq46n4GKytgqncMy4gun0I0L2FWqeGZ1xxdnr0XrwgjSvQdrGkaD3T7gHV3bwdeCb
sgbb/teBKt1vROVRfqd5DVZPkzoDCbZ/22SIcxnGiYpPMkgpUsOem0FEwCOARB57+g1FmE3E+qK3
2VTxBeL3w4IZz2ewwOCpaYMyegTYI+zZYYyLKKdXKE4NW7hjWwxsaPDAHSnZgE+SSav6SzFnUTDV
Huc+kw6kZd31SF3iNfDDA/Q9JxNmQmzdsB0ayCJEc/WY3vEiiz8JlGMmAVhqvwdl/zpseu9QGOD6
zPDKFaxvPvYdJIHdE5sZVFOMyPgZSM4hbdewACdZAabt59ucaVOMHpJzU4420QuBjVMR7sSCfKcX
LoxtVDmovQdrbzhs+5XNQ0aejpvFb1HZp40e63HHesJBxjE7zvELpPFDw9CYdlpWAwt9VxQESrgO
muOUAQqEsizIu51Qgz+xXxeBWL9QSd7LNV2AyUc+gg/8fxUf+/EVGl54730Mu+B3E+QOLeDL17L0
P6T5NGGXIG8eGX2Ce8jHO1kbBmouYQaf+OIq8yahW8Mb8eSGS7ofF6rZYh3felcKaotO3hygko8K
nItzD7V0F9rH4BFfuQ5F8vlt+8x3E7vvSlQAKR4gLGt7TlQCVjdrC6o+DJgmnN8cttMpERk5Z3PP
GF2mkMXdDFbMxWpt/lmJiMmGO8d/CpyJC//VlrWWgiLKrOLD0qWo4eE/+O1wMvk6LMgrbZVbupiO
j/7sdvBCTPgt6/fniCQEUjIsHIthcudv8ZqsCMuMtcFzoVnz5atXAuOhr4jqTbPHvIFV8ZNdBS+e
q5GzhESE5RY+CJt7+D05Bn+aWw0mDN55kHrCUsZYlN4JmmDhdUA7HnZ7v35bpCEoo1eg9VvhiRtM
wAe0SEdAWB+k86bfgcuHV0/uksEeqnt9TzKVD5r5DZAV3DNH2WpnT+lmMZafpF7JX6By1wh/hCZP
xFH3CIeZwpTbycs1pmIA0BjHs58/u+G56P6YmsP/g+xOjdVwP7mggnJ+0g4inn1G1Xa9JILmMNrR
14tMhwNHdB8YCNHfZvYHNS2AZ4RpigKiFWC49uiCcYoJCex4HDIXzUGV1KNWv90HD3FLnMrZJcxV
h4fDcNiKNBCsOe8X/+Rg+45CBwXq8IeViEHWW3ReldXZK4xjUQe4FezMwuNbxryrLexbjhm02Qvi
j6KHSTdvXm5QoRD2UncxisLhBQL6HVgR06VjbSM0qdwvv5+1IzXCDZc6LIa9954x1gb3XgcVTdNT
o/4SwZ6dDhWqNWfuF1cT3mbOUOzOESURmwRLCi/T6OGel0/8bhZvRDCIECxt0JiesXLhmMPlyAh5
kuxZg/+CgdL4G+gbTsNlGO9JcrL8ycljn8AOQDNKfwcPKoHtGEnggcSwFrEMnwVDxUUQ8+ga6OHi
vYhNxbYSji5IJ127COc0uhe5+UlCPbZeZ1ywh4Q8/6lVb04GU4qe7hVfxicmIgJPxUxhzkhmEayX
VBO5DjDtoADNf4MWYwU++uRQ4ehV1FXhrccGxj8cgC0slt4hxzB0q0x8XbgW3ZAYvLznXmWzN47v
0PSf4RcXK5FK3Jirfz3x4zFXUsPO7FhWCSIh8V6Czeq/uC2hlseeBjm2nDBtP0UPJYZVCJ5cYxG1
pmiyfGxJ7SLUo+fwPnyMEEt5p6DJtOPhlv6Nw/HiooShoD3RXxCV8J1zOo5vhCcYRJOSLQ95jlOR
Sod6RgLgiYL/Bc1A6ULjK5OybwSGp/Xeww4/n2Skv8M23tWmX7sNX34mAil4caeg42meHiHfmtEZ
zMyo4csJqvGnP6cRnQLM3EMFGVcn+IVG0HKbzq8nX+HXe/RfE2ROfOw7PAVUQxGcMZBxNfRrCuKj
T7928z612W3gU9RyO97LuwXiGWYETX4sznCUaXBufE7/FTqv7t0BUEILkXomnrkka8ypOH3yfk7T
l/jsEPtGxBlhY7pDPoqNiJb8dIQkL7imPBBJY734ZLbv16hYjL7RR1hEQB4lZUDqXECuhWfM6xjj
Eu8xuo1KJHVwpPs/D4veWeHgBzhfPqzlxg7GyDrsfYKlCo0GhmiXEYIWeWK1XTg9fyjbAB8JIA4T
+OXMDNNaTRgxcrNiVofDoiMzY5Bwfkn4cCsAMCeElYj2reSTMu5AxcxYE3dxSRpnj3C1TKP7AbsE
dohYUuh9jSZRt9eTM5YIZ7afSWOZd/U+bapfdoEipEctg09ARQrQyrL95FxvoDnMg3/NXyt5AE1i
FNeiBgn+94/E//blnwdwpQwCJOcUyov3jvX5rQl6R54Y8HZA7FYkCs23f1/Ja1cJBXvj7It7Uhe6
DNmyBJ2fsV+8JmL/pXbVrVhgAOYyA2YzIx0XngwD14gfHv8l/p28fMzCPJBa+b83ggKpjuLilQZk
VxB7I7Ga1V/kZhuJLhTaRbUTb34D1vYpNFbE80Aiyx0k/W808j975XH3/kOlB96qRbfCP768FwLS
yC9unDzfv5+Qn1K07DdGMoAN4nbYLWECy3ADc78THygGbiwpPlBMoiQKFqQGbEVeKoAPsBYvnWZI
GiLz79/iGim/DnRyt+3jf40hNo09ab9LWwpChVLpg0QSThQnMnYKfC60Kdwbzmg+aci0SU1PJUPk
lwN2j00YNsqUlgJ/sY61FFknfmQ0r/eQ84t/KslHafg/p+nJsqxtPubPsO/5F+KY03izWflbqfhS
+Q0rn2kLuMp8obYvTmcfSlhjKt/xzL2o7ZZ4Uen8kl4ZWy2wFG5Dj678DGJPuBMJqngTqZQuygLK
SmRMKbw+T3YJCRD00J+N9NbPUBpz6b6H/94G3GFZEUjc5fkBHMhkicXI2yTTsZTpixEOh2/HP4wY
RYBMC4dIHEAFmxFThwFnymQirHtRMsvUTd4IOXCzOUNC0gUteueU5ofXhRe5JY6GtGK8QqIAuuXh
7Jz/iqTIrc7UhCaKPVp52FS5dWOSXNEVSZ4E0DFlDDkXD00krTXeGkLpyqw+U03emR8TdPHoy6wa
mzSs2vgl71nOWyL5kvK3FBNaKc6bjjy314LpuDmW1KZOUtJvrmN194D6gp1MVJPiVTJtJUHMFiSX
CTEg9mNSE0wswanbNxGvPA4BviWtG7yJJGR2GccqNq6HcyTHqCxy5l/cUfjGp/49BHnzHtZwjja5
8ObDIaYloh+m0nGGYVnHQfVEVyyLgK7i3tMTXizWVLSbNEbHD3ZT4k2ncyXS/UbysKylP8E9H8NJ
gU0kabzmNYtoXoUu1Iw0UM9Hr/Iu4Y/fX2ePXid5YHjUSepFMyoI0Kgwz2ZrL4rjl36VLyBKcCGY
iVsobndIZ6SMiIsK1ZAaeHLIpRmcp7LZdm/20HcBTZyliY8Dv2Q/iW/kbyePXrzrXuyvNKyiXGxq
CtrnHdl1PpsT6FauFKl/md+6O9Y7EQm3rvgpygdXPJZ7KKZ68oBaEfM93kmQCbkU0W5nMxgT3JIT
4hA8M5HjvBRLxiMJQb1lO7nMGlx3oBvQcsk19DH72+qsAlkncjmVJkRN5jthILDzd/O093LWAYJM
iBzS59NvOcOSwahp16PTXGM36q75f4H5122ZYlTKp195mw3gNBxOybj6h6W9gHkAguRri+Ok3CPE
7kjuWHwwHRsuRzI4BDBN42KZgjxzzHCISUJRB/HOZ17ikYdNELUOzyaGETpzAYY0f7/HNGCjuCop
kJB/sQqR2THUatLuG2xHAZtEM/gPgee2xnkjRhMSa3zGYOTFCwUMEshlKCHRFw84ChwWhM5DZEdB
5vQU1UpNvyesXQFMObT6Kj4EOHiDfNUs/cvwBwdK5kFt0r7ErxYrM7ZI5XSOOSxyw8+vU7hEhi/M
Mf5v8Xq4fxTGy16h5vbkg2RsgvkZcdGiduK4QSOiMA6StVzBx2O9Rm3Vjpmw1G2AWl4AXcyEUIrc
kVEhl1WW7WIGvH6WrvFC3iyERK6LdvGlDF51v0RJG70GWLPV7FpE/XdnzDUGwad9c217s2khoJB6
jrAcVxHpKtz1bukCim1U90pRXz58CfSl7UOejOjWJlC2M0KiAdgpvR/9D/d2pMgB5HL5Z78vL0gp
MP6gJ+rSG432+rAq3bzBFFQkFiZBMaKjDuiu9FA+mQRdtA6X+DStKKjLR+k66Bl0lLg6nHVhrf/m
6lLp7xFuQdgu7JmD5JJ5p6sRgUW37jdHF6537UkHNyMk+GEHUAF3HBeSsVT0dAUmnXcx1t1CAhbH
UFyZMM8GH+v/adzWIMiNkcEImg6eei5wak3g32MgDldIddrdSTGlSyHeAKdGuiSQyQT1gJVvBZCN
n4eLQRbtv0sEXiZ7hqVYmBMs75WkjnAnGQmRQYwRqSu0K2HNOEfO9y1mIHgfKwyyiUgY8frApkVm
8EBqJreXr4bXjPsYt+c1UnOfbuWFqenN8fTM8drzh7dt2r8r0wl6u8wjeont4ikYYzJoZHD5stpY
8YXYkUEndJls3vuf8LRsYkGhRec+gy1B0U82vFGsh7xk/2QsNzPBjnE/sZNxhDgbh2lrrvqk/XDq
9u49a6n7m3p21uxHB4Cu7Ehd9tecWDMVANtI/ubFsd1fUwruyHI+o+YE59GNEbyH2AXgUOrm9ElT
o1uRxci1ZVq0fZITtYyFkzD2r+cINVySryQ2cR3xI8h2U8EjAN3R+bK82Kbw+kELhIGs9UzUbzTV
T+e5fzB28W5Rc4tMaHsdyy+SLrLDZUUn3yKt09G4wWM2gJvm15me3DxW5tfxEQhQCwUY+aEWxjcI
NNOXeDR5REy/F7T5tgLcAJXJ0YfEPGNs8ENkf8MrSwaujK+eM/7FfD/dXGffHEkF2hNyE6ziuE5O
k6z3puUK6RbLnaiZTTCh8BSuV89ZFmpM7jFi2hTgY5zH+uI6+m4wn93DSLgsa+ghmysPZQTp4LVB
7NvMrS1rKs6AqZPq2ITwe6xnXK7zmd62sp9VgnUtgHDW4DwntM7WDy8ttuiyOa6RZNZ9kgS7eSAV
XWPLhgo4+YfKWHU57jLnxor7HdrcFAgVjRRXKKKhuctT/z1rDJrAlDt8a7iwhkrSia9HFWs/yGBf
KDsuXoqHdFAAwiBBevBtWfrdFo3L18LQjzAWCGJPzP4tphLn17Zatpb6sFyaEz674f2AyXULB0/G
szeucqnzw2QjdWFz8dxmZ8BQijJz8Rwa393nvzM9NDnvTTLRc/fCjxw/VJunyyfBA1MXdVgD9kqH
3UZN1DUmnL7gMhNlWMGQinFogd5DphgrECh7jPgHi4QV6Ohzqi1ztOBfMXLRC08dNds2vrdvD9Nj
5z77RoruCQQFZo55KkPHMuhAq5KxYj/lnMntNT0SK0G1HmmgDq8tu41WHMCGUQ9kuOWHmbrq8sqN
FUL3Fm3PAo+/1RuHTvsU3uEIMJGAvkbOEc1h788BMOZ5rqcpfTTD+l/wXrs52Bw3doU3m3xRFmCz
b4yeQQfCG6ot3vpREV16LMSPKTaPOubNf8Kh67H0hFHH+ZaF1IIbgpQieXHzwA1PLoHRa0RIa71o
cf4k+u40aeoOS/wxKWY/w+6wVu/evb++u9eOtQbKAdthQpY569GT+9PXv4z1Lmxhkl8gvrXH1UIy
LtOXXT4Z4+NYyWzw7psjZBmY9nUuoDidfWY6PHAdA212WCXZUABY3yFr93nhMmq07StNEaDEy73q
9mn3lk33OhpJ88j+WifXZshrqwv/Y6KrsJ5gg/g982XSuK5oScKBzOnh2FxHtyEi4q8vLLX56Cv8
T3oRoQUKavSFS6alKLc/J+nx0YDg1k74omXgz2CbjCiRISFsSeB/D5hw4WnJ9f9npWNMcIzttBgE
nIf4DAaLDtT7k2ZTg1s9nObxxqddn/2SEteWpEIZRRLr7hQ2+5feGvnV5r0RKbjpEdTtE/OwZJzT
HHCL6T0R1CgRPy9f48VdANlU5eDK8Y1gavsf2N2XENc7h2iHIZ1soHKHae1aQ2X0WeK+8AKUTCBO
fo/Xkbmo5iQXjA16DmiUimS8gRwx+pM3GC3V2r/zgMpBTqN3dQqsC6Oqx4egLq0H966+Z0cTZ4ce
ouB/mahof6xRkLvNuw8t4URSK2cjNDqG6vfoO6M7h3g0voS8EkShbzjmRybRHtzsDigTbsFoVUHL
DIsBYYf7LuMatds5vKLOEFXUZXsjq/FAetMJtmjvjDcA1HkAOa40aA/zoAkAV87fttbX98rJO6Pz
UElitEz+TbvSsM9eE2LJsBWm82JLHS/pGJugPowqbm4VK9u7VzEHOhtoiuzTwbBviwIDo9W1X0GT
1W3mqRC7MSturth9ys0p2XerDkhwO7zhVcTbiRrvnVoPzIVYwhO8KVATZrL9MWKmoqk2u0TlIs4g
lAvnrhideXawESjyWPchZkAG6a1hFqB7UujiWhgQFo6iBQ2DLGDncrhuM/xr85FSOngeY8qa7Zrc
5Ch4OhIUuBkN76La1MXyTYWVzap8Hd4UaJ1FpC9h8jKAIHazjq9LaNacG0/FaqzEf5temUaAU2zP
Q7scLkzQUoua3ozUHW+WDscAqsLXrve8222uSXRnj+kLg16QibcLZReCoab4lz0tKnmwZMBMeVfX
PH7uCFAauryjawCW5LfC7prJ72+TD29DdfG+Y9ZVhljORWWQUXwP79U1s9VeB+D14dwxE90Y5IGz
lRkDkKUEEfUt8dIF8eBsKkyycujMyY9Gfm3d9vmyw3eU1Ckr22vIg3ZG8ure560BPRTsIe6fMHYY
9IHK4T4cdu6MX+D/+XpQzvVtM1Y2v+mLjo8VfE1AoD4Dc6swsotOsCGxkv4mVFUteaMUcSp0Lkna
Pe3fM/ha9ndUbL6c8zi5mzbFJ+UWAXPwB1O2zexp8+TltJwKjzQQJUr2GQ3jJUwfXR5xAxfutcsC
usryPGfRa07VABp/2wbzjdQix4WRvzaFQ6COtEFBCNmx6qEQ6mgWep3LMn87tWYTCf59uOxVaH8X
IvjgJYAHMIVrDFmCX8M2x5hEU/zpIs54SzvUYzhN40ZXJ/yGtGQcwR0ovvgb/YTLjUxfWH/pyDhC
02D7fcbVyfoMSf4Urdrr0DzcdkX8i89BNileiDNfYI50lpufS1N6IFEoYgEas1qx9e4b/sDLyuAv
TCnmp7XDvn4ytaIBubgtGNP7Ez3WKF2BSiav+DttB5Bb5RvvmnG5J76qDbxFagVd+KwV8rqCy7Ls
kSIyVreAY8DxD+eyv+F6+4HSvs9C1td9Q8YmwjJw22yaoZWG2whxZvGCvcHxm86wOw0Njtk2Y7IL
I58+tzjAhOexGZH0AuulugL+GODCUC4yD9faAOopz4LvSIoly/oAb/oIyYnj8NxP8dDqWLgk3Hqs
OPIeZ2uOPjiXeKYzsv0GrbA14PGjtIMFpSH3VRIO7mrRYD4fYmVMIsKFCUPTzaDy2OwjqLfGvvFm
JqfjaH+D2nLBLZ8Or4I+yEkc0MdkW9P+cqiMW32oT4albjXgoKajcfXHvSzmwRX9zkYSp0Bq6ARw
bou5Q9ERZGtE71hxLetlE0O6MnyMKayUbrYSzCXFhbIIa5YV1Uj9HNAT0Zxh01/hanA0gdtF7sVh
QyBoVvis8s7PbXPt7tMrlq/4euccdQgd/SGzvTtttNoUQ2j7X4euobVQEoUYmZ+TQSjf3jB/xApO
8PWQ0T/2bY/oxkpbgcDf5x+xUYjYf/0iorfimSpRDW6gj8mxHgDLztJIWUKRBh8C28ql5THRB7aC
1p2MCtQsUNjX3JToKSlutCN/pNxzcI4+3bS3JkzgyaUT/l9gLMECYJfaLaJXiQLyW/0PMvvhB+wc
z0PIYEZ0HWnHCubWh4t73cNOATYYQSA+cy2oZddDHbBJKGxoTyIEKinjJ0Fzc1AAwov6Lehj2Zwi
qXZZ55CRi9XZNUckNX26ny2daDbuUBigxTcWVGi2hN5NdQtRA3z3rJAAHMjLSy4IZJKZTpUUi87u
MWtMTbLqvQoWvduAkb+2y+2F+sWppwNUcg2h4L5W4SuGR4/WiPhLMrrOqV3ek+fqWoWSm5rkXA+2
g3f8OpwE4adDVrgjMHdU+8Wy0+D+m07BisNnT2G0X/n1ph1BnVl9C9fo3RC1UuN17hdcRZ2Krvdf
/BTXWj14reqgnr8PJZkz30D9AMKcHjBoNXoNhjQWD83Mgh+zJUz9VZqhmkjBt9N5jD9hhk6OnAfa
PnajKD5Lm0fCiZp98J/uFy3e+TYU5luA8+Y3392f3e+x1R5R+armEAAnn6BoUdDKP5k9IslgwpkH
MGZJoSSvoPz43N4WlbPK9xktIlIQCjn0QxjTFMY7r4fGL4XxeKs9ljQdnDhkVBgeIBwTo6V3oMIe
kURr3SI9eTUJD3+GASj1hrwFny5OMBgkMQ3RYaxrs8e+7iGVhi1cP5fnPhtJKkfI7srqoTreGzYU
WS7kfG/h82KfH6eocKWy32sSmWXqg/eI7m3hVDFJWkMoxi6ZBCFnq0xLMSX5bRiekxqvA5EIxev9
7n04tKXGZfCdjufZG1O/1Z8vALqOVTxjnp2kzh4q6xo/kjPuERpfA3U0qBRn5ArO6+DaHaQ13337
aFnb1X1EDgFXUEY2Fo7WJngEsqDhgGP6UdpCQxWHB7EeGnxHMcIjD0vcP4lKgEgOugniwhUo2o+v
iJjgTQfOQrF+mwbnafi98/vbEiSJawbEV594YsoRVYgHwP5zSj04hbRqms+m73LKt60P1GCcrIIV
vlfGFD0e92Rx8eWMdWKUn/KmtbwFxtRPXKLE9+o1i2fquBsveDOE6goXjbd20jlyVdCDLY7DV3bv
ucvrFNrxDWzgqPi07ZoPVMBWpDkfPTftBUy/muUpw+PTUOeogm/N8YezifNydYtFw/cf6JwIxCc+
mZzgJtKf5Re34BLMhwmJ+LyBXyA/h6jj79bj7cZoIuXbsHTI8DK7W1Qw+7+Hx8M6u8WhxVYh7SRc
xTiXCkefGijyI+vJiYGz80Jd4IhgROVEaQUr4EgTYOi+4dFw8nDK/4Jv1H6FM3oBB11rAmMb5dSR
Hk/xwYV+R90i4xMUi9Nhwu0o44IEKfCMphjo3Ny+bKhfE/4Sk/gRk3hk9xs2qtPWoeehaRSZus+N
7ulzRyBbcSpQDyL3P9HpZcFGe9Tdpqu3XU6bHC9F54u4xc5K1ENgWOxgShboQGVu6ktPNpjGYOhG
7f+kPv+5IJ8HZ574br0yn3YdsQMxlp/oYw6yZmVdue9jwmxfTiMocbiRUYU8jgCS2bGuXbsEFMBp
YSwIf91pFpsKO08HyEYdAD96cMK2umOMXjAZcJB7YkkkLm3bcnIj4qLNnRC+8gs+vdZmxUY8RDyH
R9z0MpP2e98C0XJmsYe4jLfuDmZNrDe6HGvRRUkApAUtXBSlDJlggC6yC1R19edRsHsstA46Odav
YrOPVoum3+0iKxGWmlCHvi6fjpYIXjFa3/cRiQkyOY9mxd625wPI1OKhgRpaVkk42G4hrzvds4GY
e8N6aDncqJBJfn1iqV72CjkY7yXU2YYVk98or4YuKRZPX765x2VllYeQ3fMegFW9+F4DqgIRmlKY
QM6AzTwu1rhptLaj1pzHF9wGSOXe2BtIPsEAWe4tEp+iMXdPKq342XEaTDljxvfVGqMWvYXRcDgh
IA4z35972ueQHt3iRg1IuysFhadFS9hGVPvu47vBXiRaw+J3q2s3nDBAJUGKl3ObxOhJtm94/XIq
FGfg/jNDVQ47ZqgOEtEtxQXlFe0MKPsbY1s2bTnY1hgS0jEDmK7ewuZd5Qr97OqMy0wLQxR+0C6B
H2uXbY2lCV2rFC0GZdyOnftIzgr8Z6qd2AhhjvV06wEIFfO023Db3IiTHoia6uTLM5kk+DubXkqU
MXWMlHS+kVUpvD+M89E5MOGS+obOcpFiiZilPnVn8+8N/mDRuELis8VbgB4EY4nSaYyf3Db4gMuE
eSU6FXFZFtMp0dzgIxMvCKPXHQwKWXjmGAgMbroU3zTYNtbWlnvVgz1ErDanEd+9GbETNI9NALDY
W797LT08tXffks/U0BWh11wmjTDp1uMEW6OxGE0GPytR/G78Y9hwcpzubA2V4Q7aGvEX+8zpLkys
BVuBh96A3s+R1bgaQMJORbqLkgGMxqMC/zDUc/IdJgYLWv0uVlOrNLfx5LSps8+mW4HWPdkxXJLw
H/SB2TvhaQv3qdquCVjZN1WGkeYI9o9Vb582cks1IBpyDBP5GXEJnbxWT4YZBxUK6PgyMFsUBkkg
VbFuZSKOVIANleYjJFRm21WK3rvm4nbLBpzqvHJa1yaPjWPwz9UARJMXnnbZHggoaGbSHCFpryIw
GS3R28qWHMSyPFBAlMPJ9yVA05yxE/ecFNgJlrix5Db0pvPv5pekKneKykTAWIbXFcvlFTW2Zc4o
jJOFmDGdzXxdhddpOFQmczWh/Y5MsF4rZ6N4f0JjRiHq6rLVTSoS07rm8r44M1iFKESwhukbcEwx
TZ1+Pl5/g8NqD/t2hp8NMQXgCCkVETDhUM3wmDBM3v8FgU0q9Pqs8mHcFUhkwH/u354ZzDBxYgMC
ypopMwRWS+dGCeUqjKMYY1JC7IJBTWgfQY3AC853CqK8lODWH7lg4CG2dvjxox4eMt1rKA5qukyb
nYteB/kUTcYdc0EVKYPVZHW3WTfmOkZlzEFK6gP9GpMHiGj2BbsnOdLYy9aW+we3zhZ+SMhzuQJw
2A70HVaGpB7DIans99VncM17P6lk9JKh5GzZh8boDsvPbmT+KQcjRxyP4dBwdLaY6IzZRd2iYxMq
x+d5Z4WCUE1AMoDd8sm/fY/DeoeJarg+fsJt5rF4ZJRAVQdNB43EIlwNKIJkLYhk0p2IcHNUCm0+
NFmgJNLC4oYwSToY46togkENIaecfgDyevCMEAQQ78naZJDqqvOMzG0+Dqum6q+off1vn+4LcfBe
Rj/bLEwDYEJ5J3iHFl2n+w4KOxEbZoOeYBHHWFnBfL1s738OEjEMIl4Q1E9CQ3qHEec5BFzUdM1Y
DdikA3BJnu7PpXtY0YLehvf+s1/M0oDGs+kyufgjTORjdBsWig1YzD5Du5g6n/bv/ay36IBXGlz+
TvbXpZ6xrZnM14vCXdFAq4uP4MhYxT4ElP66vMmaZE/nvevjz6oKl7LG+BF+j6cJ90q2qq3uOKgZ
ttAxP0Lu0W3TOgMGhdxxa6qmVFE5bnDeD5EucUA5EJC7M7zHVvR1YvmIRCwWvQ0uuFSneOI5Mmak
dMX4+MezBf0e9ICBfnJorzgx6Sh5bhZTbXQkuE3Kqet2VyReSFzUAiUVWi3RMoiVSZPmebDlmYqJ
qA+v5ISBAHAyS8pDxuchAADSQD9hA4ZiAoRl0JkrDMQgH+BHCLkQKj68x36nRxP1XJBP+ceQIP7l
DEl7UGPs759mL+7hfhqih1pgCRh8OCgYviNwgoV6SKeipmTQ6Yy0i3PmxtYiLkjmkFWwxnyReToI
o1POecObiAp0KM7n3mvRWjUOXIh3h3yuAcKTv9fiayYPmpUJ0kC1K9EAbzo5nSxZzuQJEBBcM/FU
wlgUmBPmWfSEJMI4/wByhUnPuHOgTUd+plkInuExpq4BXeqaMPCL3wecPP5BzthksNheyQmI90Kf
CBCxphsksjV2FrKhHvgW4kziOUecpMRaJA7TBHFEiFwodj509p5l2n7I97BUagZS1MpB80bNprsY
+Tz0R8BEp7nMu6Y0qxqupM/4usJhJG842iFfgtEGtMulzQQ/02ydwnZ3NGj+zOXubAsdGH10nZ5h
iyIFsU3YAJqTas4hI9aGebX3oUjmznz+whcKXhhLGeEtfxouSB457O4QoknYvsAidzp08i97aeiB
7td3pz7iKs0g1EKgFTX+VXar+PivhgpT40FRh4fRVgK4FneSh7T94TCiWNxhzMOL8+9TYcOu9xpu
IdCnftZyng6XG6X3DZu9TUYA6rIPzJAwtYC4z3S/Eb7xTZn/rMjo9n+9H0wtVXd0iNewSjpWyj3R
jD9rN+2pHQdKB3FgBfHYZXJ5BGhV7rKMg5NXiV7kaZv0fRoBqvY3xgn2rEH/IHUIVj6gLfqjWWY9
IQwS42Xa5cPtiHP/RY3yTSOBrFWo9hKmeT5b/nqNqIJovmTEi7zKPgmJ5Te4vikJw7n5IXMVpEEd
GWQwHTqhsrx1M3eo+uwTmDaAYQRgXpyfGJo07F+M6WQlTvPHBrwDHaVnVk64sYPD9XIos/cN+Ccs
dMB+Wx13PhuZnRH5x+Ci3mW40JDlA2COhQQ3kZ/3bIYdcsLOqcck7PXqNwRzfkKQUaPbkNslFZf8
Q2bHTDT6BmZnnOyHn2VPmzDd4OxHUfThVgZNxsHukktTfOIBB5hn/FLGKXZjYvagOVzPoQEunnPE
OCQW0d3zOieih4W9pDKb9hlQ+Pj02OKAnK6UL35yk8saeSfmi4zmvcwIFLwImc7Q4GJ0KrdJmjt/
ltFzEApTfaFUNC6SlyJhQZ8PWN2msAvYeLq/BssljnCHbxXK1zZ1nAZ+i+2iNXoT8DmoyWbAH3qw
6oKjMnRwFbi74+LrfD5RjRkWj9nc/EhNlIFjVXn3Fz8w0DPXly3tFiqKzRVyHHOYoIYHfoVuQhYE
jEKZ6H+7hVDTMBMjo4HbL65TID8PlPFKpBrhi7jPk/swfa3la0yt+HlPDgNy/vytJOf1+DLJe0Zb
YJj1e8tbxuxN12QwDNorh8oVo/GrEvHHCpyi/1g6syVFlS0MP5ERTArekswizuMNoZaCA+CEiE+/
v+xzYkf07q6uthSSzLX+9Q/wyAsJh0OIKENav6Y/M+2sGmCntW5+JRNB1TPSVfP0FHpQKa3+OKW2
1H7yqCle+ywbdnrBRTvpr6js7x4AwnSKFXLqFx1VLzh319dr9DDfnvZInRaPKwvHdhVD2vvZ6X5m
Jo92JydJz1wok5dG0fYFlMYC81OzgWZTrRgYMF4/GvOPlCPC/Lrvb1Km24ysm3NYMZ1qJ9YHXLAY
f9+wKK+QoIjN/IEwWE8DV5JRoVFDfQ7vzavPWysXzzrspodubrrfDkxBLdEaLIAOyvXn6z2InAVR
fYXlljUSO730MW51mrv/uEQ65nomRI5xUXzjXv7zXrmn2+1rfEXCcqMhg9jRdx6ddV4tvihmWox7
1MzrxwUjVf3sAzw3VPeILHAObu+zhxbA/CGe6HIhK3X2fm/K/HCWxtHW1+8oGBNP+7I/uGOe+Eoq
MJK0P1A7WApNzXzc7fg6bJzu925/mL/BUaxDzpFLxKcvOxRklI4XzQZbq7seVEe5JrDmNaWzNrAX
loy0UljU0i/wmQWML0pG8423MjbWqGFCnZAMonc/MNqWmwY27N09HKeVGH3G0Ks0X0a7UGY9EtNr
l90CXtplPWc0Hv2DRPi+ueROvna9E71LT6TLLtnNNA5dzkj17J1bqMGEe5+3KeQ0C64EBz+EoJQP
TnIS1VjvQ23xs9hfy2+ssjGhWHq0a4sryT3S4I9d9j8Mdgt8EJiuffG3YyjbfDkvAut8uJKAGrS8
TnXxr2Z81wH10KKSgqVDg0eTmS8Zsz6BGbJPYOaqc1DG105oaqOKKAQtLF6j56XHIxK2HY4wlILK
/FEufkX4BPVFYqOYyzwVRs64dFDBqjOchrDffKWFFCIWpBY87cRddU1z3hH63QclZu6YAaMCd55u
bBeoQgzvCuuq8DF+6rPNYXr+2ldxs1ZT996OUMf8yr+Cy5KZCwwZaUsvE8yt1O7EMneacqS7Ubyz
nnyQPpQ7otQzSSxwm09QVkH9ITi7rwdv2kQ0KqmoDABNzctav/LPQ0ArBGUoT5P8k9nWedx+3GO3
9pDRpFgcSqYir6AiLCA/2unQ/rrpWK2Cu9RPU7D8bIPUWxrRGpp6+JZ4t487S3V1u6j4V5KLJg0q
dznkRR0Mqo3YhHzthN90aIj9fcTe/QkUZg8l9R6KKZa+4Xyn/R//ji1dY/ZaOb0//YkkVpXnbOFz
3EvTKGipneVK6g+fXVImR4xxpWKoQ1zK0x337LgzSXZPW9CfT7o6BKpgtktic4gG7eGN7629upn2
AQck09F6ga/8QZl7v+0jZFH/hX/jP0d9Spc1T1BnNKQHmPqPt2/Y7fqJ4EhVpNxF3LseyhQ2PClQ
+YkYGdGLunaaWAQVqvaqK0sYSZA1Hjw+qBthlWtHXG7y1fhIDc5lCrHIVMLYz6eb5CkiFBiBzAAR
UkG5+boalPHVy7nGMT+28SiCgiO5Rn13+iZmOn6tEUrxjbvk4QnkV5TY5+O07x4kCzW+mE5nG8PM
sQL5pm+nO35cqn15xVn4eIQZxXPlHlAdxT5ZOq7tm8/YYNfeqjhd67zZVWebBhZ5UwqB77FCLCXD
OFP4Svhg6VA/Ie5wEBpLfZI2/wifmPmVPrTH6BYXfdTZyBnDY/dlT/HSnhY30ackDg+qjybHTnRX
UOpxIVt47mXSjMfYtzMnP462w0EeDyQMCIg3HTTMqidOurAWKFQPy8tNrB1rcj1JRT9TTgzSKLxh
v7KwamJLgR6XEqFiDMacJ8LQYQu/w1lnrMOzJEYtLzVUOunkRDP0DSWlHV7VAsu5VrUlDT4kSIwr
jJipy0PoHLiXlK1cU9tMeAxIwVsxt71Z3rEcXG/ieNQ2KWNn2UMzRmMGTQ1YiiPqhgnuCyVeesMv
aYrduPvbXBS/7MkQzy+8QPhkS/dzepZ+kZEp83ZzHG0K50zfQ5Z8fH2G92r86KKnM9YNO0Svmv+4
hXHvEeqTZ0PZrdk1Zc1j0v8F18zvo55jWMUmTDI7sQTXKAfvxdI0yIpN8QjPlz28or6C3dlYUwZ8
HhHHP9d1/QPLURq5Nv3joQyU8FbIgvKjiINSDzMzzq77y2tQsVEmGgwXRukX3+gvu8YoJwx9kTuG
gUmjhcSAMwkrhvPG/Jw+QCu06SAH7BMQaj6b/LlifAerbJrThLY+TIkWGcQW/y4e+of7/cUXBy8I
HeG0xeukHRvzKugu0JQY3GVdp6yT1FFQ+QGpVt5RfcIvLwEHR9QNb1TaUDDRjKEBwMfcboAwpFRY
Q31RhZon6+rL0seRDnF5X3ygx1W0FFefF5xqFz/jnoGGVYvb3fn+ewtnV3JYmfcjgOYCZUVg9ZhP
w854vT0LZebW+Np6aptMrWnJOWwkVKU+IyYEGpDPvBoy+T9evxHnElNt+l0P/ZJUNRO76n+n46xN
nmqUfgGwoHPxCGvj4xkb5Q9/VA7G6KAPjfk74pEFfFvH2vo8vo53ndPuGQVXzGoFTZxl1wjOouLw
RtGminz6wFXldiKm3QxQrn5bOPAZgyo0PdJUkK7tZ+O6eB0S0CD1HFAWIlWRboZHiIFjFvOhegY9
CInezftJs7oBds5HnX5+70FKXn43r4hT1+UZY3c9ppwB4PU21gknK3VODQJpZGHi+Xbk47o8P70z
irxRJ4NmjVlDrxUg+D8PEyA4nqbXjYkzxrDWY/dZZfTcsqFDsLySfBlMUCS3Ynnd8dADYQC1VcQF
MZI0Dy3v4oGJY+F3itH1F1jDp9dJPeKuRLHCsoJ5VOV8vz7JjzoiYgqkAZ0xyIT0KFXlWI5aVkhv
ur1EyS8YEME+VwE7b8G2+5iX8zO53qA2EF9KtyA1nfmaTlX+uIKVMwMAnOuTJM6zy0CFMtt5LBtX
Uk9wFqUCAnSbdAA4WfygtupVwKqw7oyemTf8Bo/j9dhN5bbx75mRMOH9HvBGvsBefEqB8wmRJFwR
SGkIvGpyQrGT2EAmCOt2rnCX9/N0w8FFayEzsiRP92/QHUOLz1Q63beoIV8No5mxZ404OMk2eBaT
hYM36tZwGUQxWHyCrrXbDKpY/A4/BXQB2gFnMBjMLvYCfsy0D7ZnFweeKwaBjsVI3X8KUVY+ePU8
is6OQnATLWdA2lNro4Q83rdX74F4xDM6A8TvNNlQRwhpWBbtPzcBBX14pDmvcMPBbdlVZ/h1Tb10
njQ5CJaRBt7tK08Clu25i0lmaqOmxSCgdrJ5l/eiOfeXt+mfFjqqjcWDeU4lnkQNQKMUPSkGj0jA
60dqNTvj1vxxutDIe26d+pT3T/EhxBC5uAwmaFZQfTBspJm4u5PG7o4t90+Zlge4b43QeQwlIKej
VZM9ljRAkhO4c2d8f4aswIejs+xQfMG9AHvCCAeujnv6wE73L00QXLDI6GmuoYqgv+k7/DXPBfXO
qmIcc3VKAtG+tH7MCByAe3sZRFaA98CWR1pKsPM2yqnWHCsd9GAU3d237FrNMakPJMCdnd4//qWj
7TWuDhApvjrQPkG98CD/hEp3e/1Nn52pjhvJi/gokRpDPqZZY34jp2g1dMJ2qj/7TOlUdPlyrPxK
HuUSjtv5hGuc8poC1ECFqF6OlmP+YbjYO96wT2+hwNUAB/HzQGdlYotktrZajspneIZTlefTlJv3
+AUG2W7X4IndSlci1xcQY8b0zJIHF9UZPHDKuhF79iCb9qvK5BmlZl9nOyeSueR9dbZ5Gp0xxDUz
57OGJFC7QJ333IXAK13ufx9UKuuhJKUCLlF8YulDqbPSI3RTNqhYxwYFw0rfYxSCZBRbImm/Kz3/
6gnQc3t1oa9LGeK5BdeEZ6HYnJBAf8fflFeyZijCw7jb2u7KIPfQtdAluSufYnXcHzZeTLBabIzi
DZrliGpmteosD1LyAw4ZHAE+74DCzH1RNcz5oagk7TPvMQO5hg6BHy6/H07DH86L009wnPr68ABW
JNGxrzgbCAM38BU3mycS5mZN1UEdaYwodhX/dhGHuHeOsWuB4EH525u1L/cnzW4/Eeo/n0LR99/2
GEYUJlzT9/6IkvXQOfpuXH/sTby6VjgToG5kUjZtM18VZoeWGHldUjEboXIgx1GyLpDIIT+laaHM
wn/tpDDAaWEBM5yoGHDcZh8cXaClPdiSqw6z/tcpbQU3nEl1DRXN7pzj9fY8/TAf+XIaSMzaMB2W
25vjXKxlpiq5p2jcwI0HFmPW4WMHwDPR4IMjaQQOoqjTxJD7zsByjU3qUpnipgynjdLcWu5ReGAK
XvG+sEaBjwDMkPoduML5HMiDeV+tDnsvT4oaLYbmLOKeDzLJWpB+2JLUwMfj/beiQTCGtjF31rDN
sQBuHAPhj/9CoyapA1bLv1gXnELaNZAz5kxlTsSjf5ktjSmf6cCK/oMVu3wEk9ti8JetzPCvf3HM
yivOXvDsiYyywZ50Q21Krzp5OjDeB81kMOglQQq0j73YQ0YH98Oga9iMngZ8ROyktzRRo2si0zu4
atLe0Dit1094DFvuCggHTwOXgI2Y4O21ymvDCUGgwuBz0tmc/v43OOf0IqAAmEyq/v/Z8aO7tefY
SiHTkkDZcM2wMhCRiFgWSVQ4TA0GjMPhqFTS09Gh3NDsW9C+hUwqTG7JpvFsgR8QgxVzxrk7mbQD
GQOZXM7Cjf2VD1LJ6ObuNf7c9w/CxVm479OzuW4UsQX3Q8b6xvTCdrthY7v7J65Pa+eT6HdsMGMh
B+fm/+lseh2H2MqgGUyM5O5AnLI1XP0vooeUlM0MDKiB74jNMXU93vhImtuIGd4bwMMkURE+3rir
JQ16sSj7hT2F0uHjPSlzto1AtZF9Y8RAiC48bZIloF1UFq/p+9D+Nsh8ZlIEDd/bZDNhE3t5cvQj
GFjLQbWpMlhm+Y7SSE7bu4N9umRo3+rRthyDreRjBssvi+XVGfVMB5LWrxrxiJS5q2gT5T4+l5Bj
eXVwL2PC88PDjJzFhS8pxan8qIaniumOfFOAn1vGg3RlZ7t/YFbUNk5TIFhZkKFMCUodgmGm+hjm
7SrV5poBBagacf+2W/1j71ucuG6zOcU0E75uBQXwjMv+Z9JD5y6sNLiK8CjNpjFxkI7afS7rG59i
b0qH1BH+4fdxjvwWFyY4LSAEhDKjSqSsgUNisNVJC1aTEUWOZaKBUYzg4X0Vs7R1Mez/elyF1+nf
9BI1+UbV7Qnccxo8Hov+31IjknrIkmaGDsUSzloPdgFUhW8Mgy2bVBAnYEBpD2FQvH6d1Ddrf6j+
PPzK3hN45l0m4b1l1QJOuti538Pn6D7S7yjQ71LmwEZfHHFRt0DtnaP1mV8XBqzALGI+BB8CAadP
sFs3HZyHminNwYt6YzmGToOLL3mDLYWEcwAf6rNf8N1veoee00AbRe17p+QQADAm/g3i2J/K5tF3
pVjZVRkKyAnmHE9Z8JVxB89hbGpEtxv1Ov7zPO/RZjiw0Q8MRr6iiHGOovuZIjgIN0YLBpA8ca4p
xjuePhi549NnIR+xxX0qrWRyF3jR5cTL5iAzKKaTmIYALTFuIjCO9CXhvt2T6HkJQjTR9r3TfVGv
lFS8sdoEUnU7b+d0adzcpW7Exsdu3jZlSFDvU1Hs//rkXS7fZGTHylaRo4L7xeny0ZXBX6ekdmn2
Z+d5pBah5ERPFETuY85wXRZoLVGmu8dHLExoTaPZfYtOxDySvklZtJ8RD6uk3psK7rvAI2uq4h/n
Vbm/K5E273ayBBT3l5305NS+xJ21hGTqKk41hsJIK+Ztir9ElQVk74CPEuboABcr6Le/rXLzYmB8
TtKmBUDRjpdrtMrmP7abFgFzB9Tt6WzO13hlmaFauKpv8eQL4DZfm/vHLiNBHXFdyfCQhh9MBVdd
9DpslYUfznNpEy1nzy3bOWwospGYkKBRuc2JsvMHk3LRgDnlfhU8wS3WryWVh82gv64YiJf0NMBf
//pJ8ApmysxzpZXe1itcmh9MJPAYhlFIfB97QcEvpmSmUMXBvTDEJ5TcJXpm6aTMMNM+nv0y8OPE
jbhpaBmC3zAhZpbmnpKGI5224oK6CcorrBCm7uxQkEKY4vViOYwDEioMDAlqNVYnBRsVaw+WshJS
m1Nd6EMrzvctBGNkS7QalVAH4NkcH32kXkjkC1oVFVojDpVAIq830uYXtunOV3JBvZ4cEkojGxmA
QbuPm/Jxzl4q5bT1wNxkZCowgOnHqu58x53SS8Wkd3cZgEJ2pwQezsqFxmpc3FpnMcu82WyxIUoN
9a6bDgoiXAzZWkxqUKIP9GaZr0Oi7Rp1UdQZlfOKeoVdg2I1bUPz67VW8iY1F24gqSHrJUe/DOvw
+vgesEFUw2MIxvEy8N6rBH06X8K6oya+/ZvbN4ykVDkD1hCy/mBXwd6keijZomHzsJH8bGWJRn8n
/dpfLQEa8FlzDAg/sLYg9BK96GzlROnKfKzwawokHgSmXlCsE0Z6aKfIQNNJXO1zEkJZYj8cyI7X
lKonOAbt7pfao7PJxdexiqCBpV3UuisFAsJ1oAcNV9g9f8PsHADePqORsURP4cHS/dJNAvnj4tXl
f8+PPCG/M3CM2pGfGx0i7Z8N5eIxkdPU70o24Ay7WaeUFKQ3/xEHhlZOPzsQMMc/rzNaj75zmuYr
QjHiEqaY2w3Qk0unk/IB2VfrQWoGUwB1qAjJQCfvSiI43K99Wjuy98wGI8opdGKNK88/aTedn519
pfvYM87xW1RCdo3T+nJeQM36wJdi9v6zpU/LtBdS8L4j3+ZBhd23XZcxXD8ZbeDdIPuI/n5eQ2Yi
vwJ4rxsANBeLedgkI3I/2agwupA+8t4UAkgHO9mAB+4llAXuuCRy4rVILBwtQ8hP4m+kJnTOnvdD
QF+0RB7CVUGWpa+gUZL6yvPowa0le4BLhd3jHv44MDskm5Gxo2NWmUnqkiKMJB9Ig2yQORoHGR04
0na9HYBRZgIttTDX4GYbJ2+ULqHjkSzIbmVTNkF2OXOVeYcFj3+n6zbJZYNDBXR3hwPwbDnM6VEz
1uDrKIbxEYPKCvOYe42QcqANmTIp26UxwSngAKo6l6GwrZwPYT0MN0juXB+n1xswS+HJXKLlykFe
/xGXeeUtywXwnv8snD8h1GQJU0cNr4jQfPsw5FD7vTWcbPlq3yReUX7/csv7l+WS0QoTCiFGBrTJ
otPnI93GALVTNrAMqa49D/dUsCMYIh4HPYsuTKlVsMaHeMziQZo94RCTjDOgKCiMZeP18GZhLkLK
zYYyI6ZhOKfJ16HSqBK2JEjJPrY77xF/QYUOQi/w/0YtWvhEObfEBv0bjtXuO/46HZh5bK5Mv6Ht
EEGGWol3rSHDiLBO5n3QmsGZdlBQUJjQFLyd2mUYrhXOlsCzUv6F7CnQCaRjMDtcq+x1m+JpAHog
c+e6hy1rW0aSYlIqWbJ4DuOEeEKusMSRmITZYrqV1MV/9aUzeDoozwpqe3mXaDo4IK6YQnKA4Eor
aG9kahdMfgQ+axIuG/aZ2RJWGsCzbvcWy+32nx2S30Vcsv+OUb4+DzpLcz30fvBwLuiD1vIfQd0d
msjB8PYBJQU9h1L77xyjweFNAIZMsH511tdEeqBr28kXUOinu+iVcdDG8IO00YbhOf1NCcuLAw/a
6OCvHkz4FTL6gFfQAnZsRM801fbnLqODJspg4rCMQN65O8jh/Yc0bKCkMXFbIA7SMPzLIpB2fQ2Q
rwdeVEZfTL4t6CaO5S12d9qKC8ekc+NU6HVEPcJI8jzecLZjxdPSLWs1+K80hAESXjWZC+nG6jMl
sivAMzBVGXMSrypQLjcud0nyTHCJuM4mF4NqFIJY88Xk6HkTuQRG7o2tgNxAuSPlOjilOKKOrs7s
PUnS9eZeurvKEye8UM/M+ZwciNorhyWhmLrDK1/n7r9BEFD6mJGUO35m9vhJh04HtElKNwqASZ3K
XQ7/jTqiZR4/gmBymXB1mevW9mzm8kkSrlAAXZ5P/caA2mns1+ruz6oR2Zz3JBIzBagJ95xk86MK
hNNZunRZFn487UxWWsqAKs0GG2ptpofcNRpNEtcf1Hfl1/+7DG9D/Av/NJ7y2vvjxueQxR5uyfm4
WnYC6bT/Ov0LSK2uwS0ERYbrDeBFd/oEHBBZ7YG1htzwxj6PKIchVbtAwdKEEYuFik/T2CZJKBNi
23uugbcj4KzUPfHlv+4Gajm0DC6fXw/gqdyHM4oA2EfY/hDOjq8YXpAnWeWy3vxT9w+GXTo9j57D
3K5nO8NL9Na2Dmg7EwwSgs54dvXkB6a2DXlf8wIeHDujp3tDlnAdOQGCUD5w7s4CLhp15hwHRw7f
vy7bG96n/hoJAHuAg39kZp9y6ioaIpF8lkLMTq/g1GCgcIbBkbt1aQtgsw2QPhe+lT3zw4tOEyy+
uSrdECszVktXCGu9iz7bHdwDKnakXlcRNCWIZe4+j/LlISDwK7AhkKERRxblf5Jt3rve+vx2P6BM
EbZtwZ1doOtws+9R0o+SyotmmTPRx9g+A5OTfDv4ob6GvdFix0ZMPOBiKUxpOAKuCZPBnHN7++Gs
5eY8fI0YV9W7rrqIMSbIHrHrEZbi6jyjrA12CNzC4ou+UqRObQz6DETZx6wJ//9zeIvZ1DmXQWuu
U5ypgVjZyfrkYtRJi4oR30eX0/4ByFUnnAx0obZJCB2UHDY1iaMwIR9pfh5CbFDvNmmTjOvSMQfL
+o4PAnoGHFGai1j+fZBH0dovafZhva0xCCBv7kHLvJZoew2Cr0uOEt4Cwf4F+RsNquSSXzk3XNQP
4E0yXJxsM8k053j0X1smuuUYFg1gD8l7FL1aRJlTJQ/WifRFgksPTjVEw8dhwDwNnvxNbG/zSzvg
cyC4b1yISFBbKjbxIlEotEqdV2/P+NT0Ig54owdtH3RJemkRrDOXQgfopLIScB5TQ8Dx6/Ojfg7U
9yzY30pECaM+/n2l2+26/BBNn9PjInvvPENADdMpGhlwdpvLvzMdLgpDDvsW87UGwlO8HjRiEMCw
guUM+gJziHTCCPjkJGM/dTSfA1KQhvswTMljkaDShxRnf91F6PBxzglA13rYiMC5TIJgIJ+AIaVq
jxvF0dXK+gYJExKxjrQ+4FKi9VVchlczUmiGP446POrpNSj1OLlfi7BZNLVDaUrrnXvXLcMOnFck
uSBkKMggSDZQ9eLihTr2U3BbnIvz/Gc+8QzAS3AugMnGZA5YVIanT+cvyjOGFT+YwT//nw/eHF1J
cXP5cY2klkuaLkU2lcdj6a3/XRp19vFuUGA5NkmBonLi4QaP1g9k32V4OAC9BAQRvobXLgZYdeO+
Hy4l3y/gGsm8nG4TW3MTXY9+d38l/gIHxrkH6++oJjBMp8ViLzHF30Zj6ld7cLwK8DqJk0o2HG3d
OJjdh6D87v1obv46c6oHqZQLAOMHZh2WhgOwf/2wfXZDKNSsDLt+ohi3emKE7TxMOFAou7aoCTjz
kfdSI485oHHLkHItyk7pCWahiRsbSI/PcqJ13x9liEJGcC6zaelxi7EXNXFI0ut0ijnrdK6gS/lK
puCR/JwRczCSiyuQy34JFtMG7J/0JcEMhtzdnshmBIRy6TAL9JiKk2FPAb0d3p2Jw2ha0ufUzaA8
D8w5u+3Y7Iq/v35c2znef6JPuzT/p7WBHXk7yA7DP3O2ybaDqhuaQMobvA7J/E6d47Hd0M2ljGYZ
ziIbTJ2nSloZXeeUmzG1NgwopQmqi1OwICoarBV+wIR0YHSjGOuIPocbX1y2UoQE7dkbjhgKwMt0
kZjEfFII5OH0uyemj2E162+43w85kpidSdOoYpS7UDA4lZw/fD3ZkDW5N88unACnJzMXWtWgSp2A
g8M53Rhe2+ykV+/qoPS/8sDheSmY6pxHdHWfEvHkg4bfgHFP2hsphjr7CpvzYMLhYz86zqLaYFdk
R2SUztjaGZW9BH1fY1f3qBR/uv2b6XYT4ctAfo0EXSbPt1NZ3m+8ZNOkomeowmh4R1nKEQ19iDUh
uZHoqe0uxqAwu6RW8iUDex679rSuQdTJMpTJN/RaW5BFoOQ1G3mdju/sgo3TuXpgjFjeiN81xsS+
L4xTdlvpFV/huf9/sQy1TNpG4MbSitvVUxJddyyhYD5surdOwLk3YKaEOyprI3xIJd76zoQb36sn
RO6WP/icPA/VVd8OouwnE9rP8PMZ4qmapmCBChXPgt1rlo0mf534r47W6yIZDjsB125zirpLQbXR
j8lYSyUklkcnlDgNrDLMuSa8lSHU/e1WpnQRDt7YzwxksmUzTN/24utHXXGf7uDxSiSKDp0bSwC4
5IRzOOc/n8DYwvsQTWDXcoxqFd4TAT80YRI1FO/+EO4uH1CiGnvpowzbcdbhwAWRu6415/F3r/wn
AlqkTSxtbP+Q625AtupIFf0Tds8fv6aDJlQJ7jEGDd6Hh1RSYszonA0SE9qOv1NdykPqFGWFbS1j
2CYmItHdFPOEt5LZVD24TsrkWLGSzodj3w9fdPIob2PbvQyekS5213mR0de7O34f1aOF259QAP8m
sQufL9pZg0jzEgyvvh6AYXkNLZz2ipADCjgZVwzMGqQNPe4RjbOSBCtu3fQ41sb0dzNKaLg6mPs+
1UmtnfAWTx/O5pH5jXGEkbhMdplgYvhdfK4hqyrHXpkf1tK/+jDx8UywVUybIHyDErobuC3kKd7c
mTRekyazFC4UUkJQtbtjplcVQYHgqQSA1iKGrjI+fgZ4vbsgVbD6lxrOijBfYKsJ/YTfpm15UccA
jnQ7kx936+1HHWeZtdLfY4LKF+YEFipRkjRsSHqcbK4biToqTnKpsRTmatg3+ck7EygtLma1qBY7
K/kOBbXTLHqLS7BrRmwLyt35LfijvcOZ3F3dmRTarjhls8AIbtsZYxL8ya/zTbo2zvYimkDwYvbt
SgNz4DbMxdyd4MydMEVeToKZDhIqsG/nWjcUXFjeWvasYKQ3pPyLXN/c0g6GyX2X4JkpOuNA4cWq
UIjCcYHqmKvgxpnxj9IR/viOyxsTM+pAWb8K140PULB8tBObV5zI8Y4SLC6DZGfHbxwseyF6izh2
O6azWWmjlTY/oBWgQhr2NlfgFOA70BTM4aZQXJiVXuz5/vWlurmsc7FHgjLtcwBel3IbQoiItzha
PEjaeLtx4tuhNu7Ni8ZenVFtXBgI+F1WMa53O99Ncunj+N4lmW7vFFTHuV9OsS++cA+VPGEpQg+h
k3cYZ/AwOC3w7XOHddac0WfGl75L6n/JUs0+TDW5rTvMJmrbdXF6x0gSts2IiZZlK/qyCuO4Wq8Y
gM5Xqw/8QVa/4GluB89F8FeLAVHua2ZdxZ4R3gSfUmH7ffRn09jHCm6T3KdRLxCnlvmarMDgGcv2
mrkZmwc/SVsDRrOp564T0NYMAgmJ0+9Rr/MXN9u9zluHPpVD23LglIgA5K8c4pes2dHG3fiHND60
o1VvtGLx8f0u+1ZAQ/EjB/MvCCLpMe+60mq1wW5FUgoclsGCVmZFxAB109+0DFy1a7tkSeADzRiu
Pvh0nVAqqIpD7r0MO/j3fuSgfCVdMC3oe3jdJTm0CMddBPJkC2afj7NAGbFjF0uwso1332QHG+Oh
yfmE9PERXNSPPtkQH8pDg9OVW31nsYKtWUrABTSs7tQCnbGZaMQGSoFhGrAIpggXK6Ezw/ByWh+W
mDb2TeHX3iZ+xdJONxPnG40Vzx4e9+PdZuy6STG21kzi2S/eXAEuDz6RqMbwUB2zNRBxjTaJdHfX
5R9KKJUln2dcqdiWK9s/C3ZGwSPLI8FVRvr3G4ThNN8zp+d3YzU5fHhELnYUcALrY9r9QKOldGPo
jdBF2fiy4RdAmLJlwuuR4iDYV9ifxhRTAKaBR4XSRepuH8dce5GI2WXCVsGVWbl2L74gsSsjDDVy
C3P3tkEg0sOdsxieSRhzjFLInXWcBi6rRRW3XacdxXiXMh2dM5vDjILbNw51jN4RcBL2znXbo85j
4CbVc3xL3L/a/rg3Lsj183gX38yWcd9Ys9g6ajEKrbP/y3DIgOUQfvaWGT+M5Lln5G952EVR/zCU
4nF/k3jgvIEqmETJ4cpm9Y0+2I07FnWIrR1AUpAg2NbIGGnVnGOO+HH7jZe/z7f/Thu1OnGIJZ9T
EX8wg0s5YngS81vEXeMR7PvJO9nB7+ZBed/szeMxRJ5ZfQftWp4yb1SV7ipW31ICg5kqMDlXU8Y8
vAFc8exalraONt2p8rtYfRq8XuOH6nAgPTiSGpYQ452na1g77FuijJ2tjwOfc3xH42bNW18/HGWm
UFiPJQvuaMqSGFUY1EV4VrkdziURPYMqTPwj3lO6m5JHbrd9G3skDhMO3R4YXde7oe/Z3PWICZTS
zs4vZxeJRffLJnCJyqGCUE30mDrilEAZoTsytMT8id15XU4WzYgDY/eYNzmVBCAE2Yc8B7W9sILF
DXFNj4JDcyLskkmvePGc+B26h9SF5/VkbdrUXI/g05EITKfjdOdG8qdf6PL72JF7jO/Os/KoQBEO
zNpZ3BG17FSKgNf8h7suul4PsdXXpY55WRz3XNgTaq3vZMxu3xelFFj9S9fWaPUcuShBnRL2B5Rd
OmFtL26Tmkzt8Oage2Pt+6EGhfkaugmbiU4OEXaNAUvBwP8Mnz6Z5lDj9xp2G8bjz+A3WfEokBwA
n7Cf0Idw7zirLaFPXjq1OsxawZ1sbwA7nTFPvCp6nahgIU/06O3esGqB67qy0LmqDkkDnjyu2R12
+c2JcFH/06Q7jCNulX89Oyw0VQmfWubIM5z9OVdDpBNEIaUwGT4VkQbOC2U6LXDqtYpzVYkQUYc7
Xs8KIjWP7lIpdmE75NxemBFPtTIAWpOgU+Iu0sFplh+DQGC/Hy3QJajD2cwMHwNCZMiSiRLzxAK5
/Nyv+/h5m5JqxGZ4SznyHM5YLc+vvdB3IHgEDigdoQUCkPPKhNONYH15i0IWKiAIIrgqTq1MMUur
6TQiSYc4MTRCLllLYIxR7OfidO6LC3iTLIgfTPHsZgAjD1s+mdYxfAV/gyWgCSCtbSVsr8lfgYNO
PSEXs39nNgzY9WBox7hQqHd70Ht4d8NlhQ2IZpa2crkPGgg6zamH6bRT7SeydQ3gb+DhuHz2R2QA
r8FaUsNbP1yaAfiWxpTifXklPxFHCEXarULhLg/9GGIG3pWUp7yapEbc+XemeHXlgjZQuNMoZ/ve
zb0ZMHODqnDXcNXCicqZx8n3ziLm14zmbN7cC7fHz2H5BrIAI81Qa/JyXUF3fV1xbI4arOzf5ETW
uBBX0L7Nf+4kVFx/lmwjshkXrBhxl50JBBb82zAtpgt68T+iY9VRVvyjmzLhwEWWVxosf39LMuAV
YcFq1YGuGf+HNw2OMMxgeEH5uBe1MpugMgc3Q4CsPDrSn0xnYlPZDM8aKi8aK9TgPf5CwvyKO7od
HhEamfrL5AxFCbTcPtrPB9maz/uG4sbCiBzPib40BuGUkdZZGO+mSZ67crSAMSb0psltzpwi3eoH
wBscVvD5PCBNwgUH47bzrsWIEbhksuTrDfGY5WH5YSTyYNulhcxDo2AK9O3zp0EVtMwF6eMgOEGq
wt1L8oAROb1N/wUUnXsNZ8kZoPHXwk7fiS+jv38d+MXHOMV3yOgEhSE2jsy4PopVHIxvrmICGLOB
odY2IeUsJS5ZiseqlxR72vbixG1fsZ1dhioUbSiO4u+NQ8xnkJ2WNxQ2dn5krsC1QdI/kOskH7Tm
7Ol9zjELpwWsImKaX1Mv/4+l81pSHUnC8BMpAm9uS96DJJxuCKAR3gskePr98szGRszO6enTLaRS
Vtafv+m7n/PqLsgzuOYL93y3cfO+d5Nj5/i81bsDUzJuyKwYD49QrsSptUJEGf29ZwVoApI89B6U
0uI6ptkD+W804b/21shhOR4wvPoCxGqfJLpDgpLeMqi90fuuZspcSHd+sDDjg0TEeZajQEM5H+ga
q/pndrC0oCE8ucgzqAf6kUHAfu/943yew7/bWt424+/ltOY1REsLGVSLQ7J4KjObVTi1gpdBJ7kB
xJgJrenQ3B4mro2OdL9aMPe40J4FGJvbid3T1La5rPUGPojfd4gEK2oCEpBE2QB2cV2xfqih5vKj
fg7cmMdEgJGmfsqHQC/8aFhzRtjG2VMKzt90yqqHannCNPW03VYd43ieIzvhbqSMWm/j7CVQnBY9
Z/c7GB4tyGb248oeA+iU5wubNSIYmIPZb5kuas5/L/h97rfvYBHKzoR/7c2HMwOXENdZiInSWUKB
lL9WX+2HW7/oKr9vW07LTXNVpSkE2zZW21BuzzR3OBu/nTFlYMBfc1rIsWHE4jy7TDT37fMw307R
gzFOzI2gE/Te6q8Jtr2Ezs8YftxpO39nnNjwrilx0k9q4mtBz7k4D6LZ/rAZsnm0o+fHOdpEKX3G
EMy7H2folhj23j5bKiIx8e/FeeeVJQfqy6rt9o7jXnI4xC+/unm3GQWNXAqaHf30M347p2JyfyDf
lRNIqdqIIoyzPa4BsuC64UrOKizgEp9gLKMOBR0pI1DxaxlTozt42b2zy2/doSYAoVATNQf9IzXt
8g3S1w84hPGOzgvDi/ZiNTbsr41KW1CtKIqO0o+BWrLfeMMtuq8jr43q9pT2DnYf7x/UwD+iBSdr
abtLxKKPabsR7jUzCE7BnY6A/DQPbizRNXFwnaJaPgYBi3A3iqK9M7l+3SdznjtpzghA/J7TQgH7
TsWA9HW0GqrCu9VMGzPNLf4G7Bk3E8NUnPGIbXiZgFzsDixX/Y/O56yzQTFhMp6T9KhwXyMKwGTN
S+zh0Kxvxutob5cZoeHmrDTxdU9BkSpnOHLOO+d6mA4NjRgxw0GUPEjYR4748xjvtzUw27iOyBYa
3HrejYTKHnfZOE+uEh2m6m3PoYsBWzaZHwDwfUi6kmFNu1bAPM3pjmy6B2Pcln7CrISn9dnSyr3e
nE507+zd6QjL7R7dKi6kQISsatWe9Pz0GRY82L5xwPzwYf8xPOT5C1o1zI7bL5YAmJ0F171zblnP
t3FiJ5eLgTU73uln+I0uWBPjcUTfzr3hQX6nc8LTbPaldMlk9g/Kuz5lRtEYD/t2K/zrG77QzOHJ
okb6uf+kn2F8hmq0J5EBDm67o5MnjDs/e5lsk8eWOH7hB/hmEsZefhnBwUdITELPjT5Tnsh9xloK
jPnV/QoBAnrAcowLBgChDvV/3DMJkNHeGKGFU7R2fJnVB83v6GrpEwZL6bGJwuE+UWk+4NDyp3kf
h5Nj1sRqmS9D1ABQmO/6xhNoiFQVCCWTP78Zf6yeLWAhD7Nk4MiFNfKLFiBdh3nT+ZpiRsQ+hSXV
Mdwxs+6mTE7Z6NWUKflhDTwLW/+Aaf+XHYACn+6kY2IGOEXZC9s57gs4Ci2rSwls/BS8kAdDd756
xntD+BuQNhijdPF8yzQIqEZcovu4o6pSiKPZUlnFcHWynNFcm58BFsfQp5y84t1QRUjGaSA5ZwP4
9v+OuEmN2y7UOmKVkNQcHOPlOMA2sCZc9EqvGt0/7CnVjoa6tmrfzDdFyIduOHnMf16wAGJ6Zavf
UL8suno5Bk04xSwY2DqENdEJDRr6lVtjHG3Eyy//UUa7905RVC59WqA+xHs2c+N43LQ+2z3U3fIY
VfiRHFXB3v3Xgc22RF/itjtsmMkyOevnkEvH1xNlTaU3QcsQXEEgiWgBjALxzw1ByOuAimEH6XNM
olP1IQDmWHMZjNCJ/MrvdLvAyvTuP3N30TVo//SAmwFz3N1IgAqOf+RhDr1Vt1beFyAM7LNbXJM9
pEBOR8grBrOCp4boBACEY9YKuUsjow7HguSa/6BhcPWDNZ5Emg2KRGuuAbNjpTnkH4hDS331hjIw
gWeQcjZYMjoD6uc/PPybP33i40ZSjzMPe/Iocb370XN90b7QecG7pWflXx/mL53y/Q1AevvPSfeE
iUkm4MShqP0q9YBlQftxmnG79h4nsj1XVIwNWki6wLx2112nhM3SMuOSHJquvHNEU2Mq1iCvvZbw
l69OA3yaPvpGD+LUSua7GCT2uWCdUHJx5HpNwzXkNCyVcA33MOaVSHVcYHkpURlj00cLO/9ZWB1K
Bz5nSEUrySSJh0ISjOrG4rV2igT2n/zrL3+b+c2kUUQx8uGCOiUDQos2iLv22RVFn6mQpFMgvJDM
Khfy45EXIqcKoNa6TPEitHzfKQAmoWU8i9nNvatVz+rqw2kV7xXvLTyEHy14hA1Dwaz3Bi+muHXA
N417iDt26Q8fk9+NCzJPxgfXKgjPuwqAEJU7Rz9j4AOvt83mNDqMIgn8sfE7b2LUIQfQ2YGMtKjU
nzqDem203yFGmixRm3qttokKuwUhBSkLHMmRu09te4ROFuuN6FACSvy80S/pmptaP0/5OthXqQux
8kk4EUdxJhKWgaIe2t9o/HIqDmeNGSU5WjCCkl8u8VGRN8FaB4LFxOn4d3bSpgl4WM0XgLVPlTKt
wAR9UaD5XZyjWaOkOwKgy24Zf/HDEe5qRnqziEh2O5N8ClEAikqswyS4qwW8Xtz/2PgWsN8uE7cf
bS+Qk9vWiCkZ/FXeHWZsEEeWhNurfo6JyIWfD7dzuDSD6mwdV7MrHnNNAntrAEDza6w4knbWzLtU
9MIwHfqLRPJYXJcg9JxGg8Zb2S0kAhfir556VAVmGzwHRGjWwAjBBKvpkjp4Cu/rPmIe8fYhDKED
6tS8GdtRx2ja9j7qjrWwYg8BdQfzsyTk8pWB5x6USXBpU9mN+Z6ZODGwd7Be3iFu1BizSimpCuM7
Rp7TOpZJJREsDQNMCORPX0SXFjgfB26DPMxH7K2uyerh9p98hg9TBmhAIGMVxwhMddXZF2kMw2im
mL2tuKntsJ3SIu7ikPtSVJsucwZGG7tn+CP9kcE7zT39QHFw2/nnQtEFJzmJx+wbLObJjExUzO9q
Ru8D7Q+QCseWl7UdGEhpyVoe4mWEJ4tKGih3LgG5kxS2rn8Cwt6N7sqro6icCmNp9j3r9oJZycfc
iQQYVHbPYmQxMXxaNNHqPjYdZV/55n7IbY8ef3wtQDYP97l1U/oDzOJpmPezu6qCyuA5nlEYYzeE
qWti2xrI2s+R1cktD6KbgXJix4QAnKNlaePZYW/Mnl3glNr0WoHHOsMK/GktjtGppDhK+lgzpKtL
oIjY52lZXIsg4NmDYi1JRNuRKKq85U2BEg89M3pxTF1SyBfvvclex5fMgN4MINdgrdFM06z4jWxF
JA9F9Gm0vtayLeAa680OtCkofQuY6laa/DiG4UyXp91J9OgyLzLbOmGGSIZVeiKv7aaTccH8ANtf
1TcHXDYwEq9axO/6bAdrpl9PoNyKecrZZ25v1w7HHA3wadTXZwJUH6Mv8kOQJm4G8zXG7T2bk8VT
/4UQf1a7krXG6C44QgcHUaJAUeb1+w3q2NNuSBrLAur6Uh1GAQkytG4dgxKyaHvfwDxGAQYB59mI
ec6inAr4vneGBaMVmzEvg14qIT4S1l/l700BIgDyIA5R+wjSPSkPteWqWax4KGwdxX5c1DsqDnw5
/bHW3GVCJQaCufgc3aGGFMTG74Npm0MNFBrO8OOlWaSMTCcOqOAyKVDd+cUtTQ/sxw5mJz/0RFQx
yDVvsbcDF7giY7pAaqzRzomqC0WJ0BnCCyxLvK6c/kC6ovAKrWqJlBREoZsdx9eTgvJFvi/WKgPd
obWh1XectBjjNdvL3/rQ+XsKZPMdd8WEfOrfabqdM1zTSySOgdoG6UeAL3elf7jH7u2b/AggAaSz
6NyhGsIz/IR1J6rWToo1B8Y2UVNz0vGvnS5bq9e6etinb8D2XSzx+7G1mgNhf6GNsJbfdw2tyvqf
xW1oaQR/NvFbrsbNE3CD9bzp14GJsMI9EPUp/087eCC38oaNE9CHMUTsfh53XznPA74Wh4oaZ4Zv
wENAWeLvvcNn1OM2ArBzPiC4gNyB/Vg72ppx3oEx9DsphYy+5Kr6vRFsEP3X8suv9+57l7RHwsEd
hTFAIzS2jntorQcC3X4IyOSv8ID09nTFtKXPobdNadqNmA2nrZZJw3HX7+Pqb+KdmS2xxtjWGN+N
I52Tzz30BoiUUB0bDcWmSVPSA3ccs0HbeFbcMcEwm8XCwxur73GctmezA3xutzbZ7qTvE6zltXau
XYPGW3Y5uH0DdceWtbT2+EAuIEB19Kb+fEnJKBbLHfUCbJ6RLBW3CzjfC0Y7ahmTnwUsxhWd0cEA
nQYxJWgb9yOGZVR+6sRzSjXrfCDRLZGbFhLEi7NjAPPtFx7wudjZJDA+QnMBpNyBnGnuYHTln75u
ByXBLDJ8gOwJlA03+5088TYauIcfQU2MDdqU0zNpChdqZRsisDqvoIjPRyXd9FbDTYB9KmVyfgMc
Sa4zcrVNKgLNkVViD9RwG1ZQd5W9OB90NjlRhDI8bwQN3GqShQwj3tbHQ2+JSIiFDK7NSP6xDBcD
tvPFZdQ2WzJyaprfAFGd8nT2Nd75nUX+DT1UF0GILtyP+B6eb6wVp4OkLQFtFVomg7+b4UWd+VY6
MNEGvXWMQBhFjZbWjH3bZPdYDQ6KXLxgpm0DGbvDODzQaPMj09YMsiH8pqGzgmHACI9abvI4fpFg
/QzVqov+r9nuYY00rfWuDb1B6VXGWWJof0g6ZY4atawzEI2B7YD39P49xL05Hrp999Y0ISAw1QSy
pMGgAzGZ3pmTnmN63Ozx2R+5Z0Agh5GZrbYBHhdsygEubJ3gjEYbJkZbN0lM3AQByw5CheMc0jL0
vMfo81MrdlKiPO3tkBZi8MfycD767G1QQyOO0as9wAwQnKgIK2c85pTzt+NUeuKrohH6ulKkob9y
E7o3Xb7rYL0JzzOWO/X38qVIwIxAIs7Ka2Cz9QyvGtuA1rQb5bw33/1dyN/cczQCkGgZ0XupvE8y
4R1IuxMwEk9uaQ80s9DgKnScn38xs2aw9CDgYCjbeKkDJEfY67hbAM4Zsqh/7qHbAsEzCbjnTI+7
uI1BQ6fvtuJL0yBXCYKN3mbzfCbv4MvDPjnXilCQeP9kpoXpTCPDB09cpTF5xUATF13SY8q9woX6
YdfodQeaegEEGWRmj7hXpv5hrzr6kEEWQT8f0RDMhF4FGjPZmcwe1dbVksSuRnZgRqkO9dc7Pqy0
5KxVmxq7Jntg+uyoFBrK6mey4he9vtt5kmB5vY0O5HeO6XSWbusW4B+k6a+m9QNgZ1LKaBePQxw1
AGt4nS0sB8l+HNV6QPNHC7jY7Y07EUiqa99/DiPCf8hgE6aITICpdQN54brC8OApvIY47+kiJsO4
jATUGdBYpXrYYqqTxguFjvAYNh52IQzahgZe8pIdmoKzpho7Z7Zp2BiQNAabAd35l3Rm2Z6bupwM
J+/UKzTcE8AHjOjlkmalupBwm1NNzA+W/uRklRPJNIbrMSGSeNVzyrBDq6AW6FAY0nO7jlg0UKxf
nL144YuiIled7WRN1Qev6lkkQC+CXjCj8UUv21046eQg/AY0eXSTk6+Lyi9ix4L0BHLFoRh+8tCV
bV7IJB6Mo/HuylAJaFlqEbyg5tYbWAzdPtwpuMe7jg5vIx0NmMkKQ2CC/RFNKtIouPFv1LPKCwaY
4Q42DLFEus0N5BXa8S9eR4KhC+HPcc5/N02wgAk6wYbT3js9OqvJJwTOesJaVrf1HxwYPRpspI3E
h+Q0p5mDFAtLnWB5tq50gHEP/6Nzmnorx+FdA18pbTbBr0Pf4/Wsve/wQIr9iQw8AhOXe2s4gklH
uRp7TjXD/B9qw3s2Ts95l5BQRqhdl1ZrCwMPg4vW3uoapzUhJjhumCkKYUe6JKpgT3ZAfZIWWPlP
Aa7nGOFDi6WQQgMSctO9oCPt88i7oD96Fcvw56vevvMjRPWIaUk/g7WBL4GOFplveme8DeIVwWku
ua0fEtoHu+cEkUgziD47PlQxpocDYzzrfKlDtaEDcTTgpZcHdIWS5luIQAR79CkwzFv48MP9hni9
s/khhnCKBR+GCqR+dVUPSr1k9lQwaPQXMb0sEH25pcESF5af1egbuI4MVb6E3vjB2boa9/5lLh0a
quBDXNKDYLst/64DgfAsxBzGKc5cZHr3eJzp32PN9/1rctmNYDty1bfZgObMN8JDkkPsIXkCPnCf
Pg2lBgcfm8cNUpPuu4wug1K/GXo6djrJ9WadK72RcNZnKtbwBLQA/kLzgsdIZ8Z9ZQEi82OKBBEc
RBPYYuzs8/QqPKghfH9MxRHrnG52h5HFEVZi6b6Tf/qgK/aOF2foo9LCrhxjVejVeXhaLcfifYuC
DqKR/MR+P9Zg7j79gTY/fhwez/1ol4fpfji9/JIPSR28AWCUBVst2eP6soyGHzcFW4dT0+0HBQ1q
fyFPV+vTAjbvk8IpUgzvUyQXoEs4uOmdXwKKMBylu5bZeUf38DDAishtMEFJ7z2WNAO4XtjR/OfJ
vtfqnj9hyre7hMcw9d9fjRVUvnJLDaXpnqAM+Z3tCW8LnSLL+Rr2IhCzFAvSVZ9b9uYQAVUM8zLO
FAbGJnR55itj4pwypmIUjJlPR02uHLnQB7Pze8Op1yVHDFJh0KJxVFiBfOF84tDFyOaN8NiC8rZn
2Dd+03tpLpOm2Z0f+4I58AN6dpsv1cOSxW9O5WfycgSBBpTC9Fz+wCScw74YktUUuiOnU300UG1K
X7TTvasJgzVMa3gyL2NR63BA+jbZ9VDp9j/euI1nkuC7oAFq25w4gEMmXrTcmA+LcyBgB1KfyVNf
dUE5Vh/7rp/HtN5W3dPP3oCVuzcZixQeZpL0HeKm3tZYUzgrMPgNw2aQ50alG84Z6U5zAchIX8Ew
7U+OT59JerUNQPB5iDxhe/NgsCI9mo57/xTnkzOJAkKI932jmHTYM7iFQDbj8YudRB8vT2N56OLW
+HB2TROQ1C0OxhhJL290vib5ma32aGSkbfiMU3ldQe9N1KztEbBzK+GNBGBum4xPgSmAw15nTHwr
EyQYpC/ElAzM3CPjojo6NBgSawJxDpAasQFz0we5gs1SYuPwuPSxcXgjXKRy4KuKKa8x7aIPYmkr
rMjBR0iAQCZ401Vy57hGG+quoWhjDr7K8Y+wyLmnM2CCT96lmyFwrAhV8T4na1fl5aa06o0Ye5ZI
NUhKzXv6kcADznt+zZkbQl8/9qcf2Nb+Vzfy9VpIgDEaC+i4obiPx1Y14SiIyPShws4E31NmuJxb
GuqPEQCzuGl5siQplznAE50COhV+ndXeVHhdWjU5HBnEXnxA8osZuwnzydpJ/u+Pkn18xAp6TJs8
ekdIovMl2CWuF00jBI2K5giusa92rQf+B8qFCzVC9Fmud+rYoLW5hRkiFNEFXF2Qo8MabAqDV+bG
IylMdNl8GAXplGXGZhgUKe2ABxFvDM63J9tW8+fGvPVV8I+V8WcU7AScvI/bPu0vY7iHczdQE7Zx
AoqBV+N4uA6nHxyggWzDnJcVwSrM+w+qi9gilOU2RO5FP8lEA+iXob/LItqpcywYVNZ1YOJzeH8e
oV0QYcilddATDuz8nVgvG38TEZZenCyjn9bo4W52lrVMK2/ZUPO/lcJcGpBPXIuYW6wzy74iS+Pk
qCtEcvTCPnHAE1QEIwiZP6f2k26SuBbhDD5TanXb1g5SRWoqGUUy0z3D3GzSvAu17lhsBnh4Qwa6
YOSNgMA6Z1i9ZxDqt+/K06awjt56j0OqmYxoThOrt0VUvVOJfWcLy9B+ZPHdmocvYDKQYgv5JwZk
DIuPRhOFDvKN4+aAcOQwFuf1ziSGnDc0Bw3r3HZ3CLNfISQx9WZj+ElQAjhMMUcxb1n5/Oj6OWLG
B5rCFXR3njZ3HooTb2pjPBdtt7wbbnxy4veW/CvcupEKv3T6ZqGniov9Wx//OQc6temyVv48D+PM
3Xnu+pCE1poRGbpU2uSeS9qQgoxmBwy9M3gaVgmlmbGFTQ5RCZKBVYr9MqFODvyUPYfUCfZuhanF
BuJqFhq+XwBjoIpcGn/QQoaEzZXWPxcYjJYk3B2sEzRM4ZHO/Rdy5NIFUUQn+6+Rzipu2RMVW18N
X/HgbkOdqRnzPY15/ozXIeDJ7ejtSII2p0A/0sYcJ8JsQa9wHJ89TlyazRGngiFAO6AopkArTprS
7bXVVLRAYjBCDBuWTzpq9e5GEsZ3K8zfmSorfBzdfI2Vi5tsS0eUIOcYVem6NlhyK+YJ0gfMcc+S
2Um9GIPTchq1ClbAj0nX4q+7hw8iJV5MxMawLpBZgfnAu/nrUSju1I7mzpz37Dxs8iQty28kvk8A
0Cr/Fu8iJJPaCn2N6cyyD98HoAsFgXoTgqr/UEJJyEbMe8fOW/AK9C0XAcreSLaYsSYWGeRrHqsc
1O1XWyGHeUwIw76Iier+4I76SQKibt0tvGB4RTFUYXTJCO+CO0MZoNaqiAGIhjPWz9Lg2/DS4Vp4
wuhFmBkDuLGZ9FkD/QNvYeh/bYgF+mtWFAXHE6IO12edDeIPKgxrgqMejAlUVfnPysPSFVcezOKo
rKSqZPCs8YVn5LdGS4b4xaUdYg1sYdjfuXL3R9L2Cf0OOOYSlL0bDVebFidpsE/YRBZESY6RwWib
sEXVe0WRXUsefDLqGTILCNr2hs9PyaQzQBBq5EsPLdOKe1fz9jyJE6sN0iOYWhod9AA7Q2pviA82
5wymDvpQFF+k//CnrGJaYFjaeo2m9zVtCR+654HnqTaaG2LPMmTSKPesvT2+fRAEFxqK5DWWyJg/
Y7ClwoGNBJxXkhqRvCoIhWTFreM55gAEEFyGXOGXCyNFCOdO85Z8I25eeDP99oLRPRNpfC6cf46A
//GUkFhjH5VzG0mWz+d42TmTw5yOrvL9ccNmA/nnuCPCVgb+/woGn45CyxhKiTHonT1SU11QbYgr
QJ7oF3G0OcjjyThvr1/b050G4OMMjGYilqFnI/s0EFiTsUh2xpTJtqav2UXZUWuVJVvwG6H1tvU9
oBckXQRwFqESZxfRolTspf1eobWXdN5HaLEEXtHJsbAPy975aXxkg20SVCRV6BbasIQBQfo83sZG
jWyLpULBuEV53JrcGV8pccscu3HDzO8BCWR5yEuDBzGUnzMqqwpEFXKQKBDaAPjbi53FpJa5NSuq
OaMEY2li7JK3WQ0jLIt2RrfnVKSdUBf6VpxhghC62XrIi9EZX92wbbyI09P3TBHnT8uX2fB0yuHB
RKZuxoRDygo50Pzqh5PKSvpRshGaqrXdYzvIUP0fxowgM6tlD0ItKKuFByjosmg9550nAsWLvu5z
GKhA4GyajkEucRRENZ0tAvwmpxMcZ1w88pz9gfNHinr/Zw2fQkp4cHvX5WgtUfQ7oj6gO+Sli2fg
vDu38j5uMDAfENRDOOUj4WyK2aw+eQGDPW1HjpGl7Ma8y/P59+bn7GHZI0Tvx6LMyREK21h/ipUY
/L0QpV4Ns3EuBxnEe1+WDqWARF3CkUR/aXGTM8KWhFewSy4cQaQuAxtTn8WhywixgOju7BOnr4YH
8cVuWyhLwcu4Qu74Bl/JobUOtVi8RL4MdUO20XrmbhvuSVcwsJpgrJgvLxfN9bodEGK5XmOd7r2o
1MmR1GTcUpnGGMV1e9fT4YLAtBmgGaypAQFUOP4xWEiRs4+h2+GZOw+XRQUgRen7jChVTxlFow31
YSbs9AgwD7gPxALehD906JDC24qDGSkoWAJVa2MqfBMWDkNmtvwO1AUexrGj46tAlgXd2gWrT42u
gtmnv8ZMhRs1n+75h+zJLTMDPOvRSGGEyNs5AQwXSC8d//UiWjOi27ARRcRmcb6cFmfPuYbwOT5H
s70YLjgLFYZB5tP8Hgh1kZprcLvFb3Dao/7eigPDIeu3M9sn64ejLh9/jFVGz9wz7OgZ941MytnR
r/ZNjGJoN6gqrMX5BzOkvbBasGMUpTJ7BfkCf9roz78g72Mv7uONb915labzuG2sd4Q8uTEGpfKt
xGRipfkyYYeETVEnc4feXid6OFPShh7mhw7ma+IV3mLksj/nL6JE0VkP+QjzLl3ENcv3CxY1ky5I
lB0gBewpuIdlBrJIOSGFEEXsb0BNYsceJ7sJe9+mGgXBxYXYsbC7PzXbsD0IFn4B+dwD25tMMLUV
1oXAxiYXC8m7A8xID02rBwzB63rCr32fniEfLg2X/+PBxPs/orOQdP+juUDuJtDKk9Ig4VwNT9LX
MkZz//YI0qcwYJxzUuLkDfQDsVS+g4ryb0P5ODUz1V3AjifTGIoYjsJWdvDbQX0KTkOMaDhUma0p
dJvXldrStSxxk8fOSMI36LwRMfv/cRlYY/Ac+nOhNK3XKE2JDDrkDz3GoJ4/AeqrbTnbG/g4EYTz
6sO3fcbd9S7fo0o5xtmXM3zMhd/s7ZPmgE+AX2TOge0L6vBk7h9/I7Hki8UNys3oA/C6Vt0NuUI7
7FqTLI6F59v4UiBGNFIaPBu0vDUOe0LvaMG9vVnja1ggVFlBDAeNZFUD41a61AMwh2LapXedh3Sn
9CuKwYQVh48pDis4rZz/YrBljkqsHamNNKgHeUwfP17HPa+FAFvhx4+pSFVgksYU/G1LbN8ny+nZ
v3qLwvLEtQEy5sXeNT3egJeJAQpr65BAdTIJjGlRramcmAHIHlgbiEGHKOiRswvLC+iJoxz6Zj6k
PocCA2AFtxqClNeYWFzWyxym8gZLVuOc82zImTLnZIkvk7DJHybcYL4LuEN/TP91vCWUlS6uk9xr
3IgV395EIiUNm9iskG2U8hJxRXy6XcmHQQTPE5nLgU7wph4yMFTyYEamhb0dzjvxk+beCDs2OUgM
LmkN+W84gtEtuXHbIrjoyMYVk3OUx3HbjxHF5nO5B5S4aRgOU2I/bmpN8OfgavY/arB91Sq+4VGg
427zhNdg4XbzWPH3ibRWGb/1ypb+Myq+MrCl5z+QIt5UhLnRvB78uM3hCsietFzkT67b07lhbYQ0
yJiUxVhCssKabCt69vDWId5VdLE3AMQeEzeuCoYPbjfums+VJVd/e2MTysqm0CxSd3v3les+n5h0
iaM2hYYNaY1N9pS1wQu1Bo4nfVRlgw4OUshuSbXUWDqXr6Sr5msOqfSW1Iif10tnQPqi2MPav05j
DoGcD+Wn4JJuH2XEDjeCX/GiLNxC1z4ET3PLtxP80JAWZcdejKoouunJWy5F/JK+iy3+YFfe9X9d
zE3fipj75HHMs24AmHTpF+872b995s24ybesA6mE9HwERZJWCtO8GsO456i65kO4mAL0TTy8tzt8
zE7mkVf9MWSVnblp5FJNh/Tke6zGcCkDvoCSWGNiyz0kCszzyd3i26N83XfWlDRshxCh75RcXMfs
mC0eR16ZRsv2myONmTrLoG3ElKc3H5t5hizEvi8vPesH/0N5FYlNzZGcC/lQrFxYJTQoOQ0JhCre
h+UZcqpbcmmPLrsGoAOlJPpyHVi//u4GLy7cLNX8o8sI+TB9xMtQFiGPHSeGEBPhHU3AsF/woiJp
FOpRq6+3xhg4fc1/5fBnxA/voE4/70UGBXedjvTZpJx/yHhPXlKCa2dLPh5zIhz4iZL0gAROENhx
U2SeATdi0R4jkivhThCbRfHjCYeSJKhx+j/YtrC4GZ5GJhNOTUFEuX8VX3GE/W1qyfIPBR+iny4a
unMhSU3kynFupTBx1ybJCNVnrl3++mjUoD+PRz3VgmF1Zx4osPxAQ8IrJJYomjwWnonr7gHIMVg1
suj0B1fFSRHJM3v7N9TJmHnos03Htd2Dd8nlXPRL5FcdvIQ4g6G9WyyiusuPnM3E485ckGGCQu48
S5Kfo9wZ/JFVsDpHUc8ZQgBggkmD7gGErrA0/elLzaqspdU3l7RXvR0hT/LQnwOwCo7lWUwx0Ds9
PKd1XgU5pZ1n5MY5LpnbbPYf9pfzeoTIacOIecgB4e5sRr0Uf/e92iBtinqMvc2EPZRFh9+aFiWD
rJUFs25XBZSHD30oM1qocAe1eV7U5s0jgz+VJqMvJzreZJ4uZ7Dtppt3zX9fsPK6NHNIEKrKaQuY
DR7GXGpCYETNaqBEdDTeRDf+xNixYoy25SGv7G3G+Q8UFLRDE5PDhHxtJRwZ+xQmr82moXHaYCfU
n5qO7iCj9xzGGBrShbIPU3vusodqd1O4qVVbUUW4DVkoDQAKGtmdQgSII4bXm4SKezZwaAGu4xhr
QyliAmfP2ABXONqQTBNHyArNjRaNOhnDaf57M0QvVcpJff9vA9jPab9fAyoMNnyTtfvjdp/Y/glO
jV3FzYF5FsvUwM1IkcTZeMPWYbkDo8LA0BVz0ov+dPYpZiUBimZXm257o2S0CxK22YOZEPD0ZdXQ
/L9EPMyHbwDoNnTADlk7yNCTJw/nridUrHVMMlMcN0Lc5HAC4/S6I/sRDeVQR0D5asJTIKtlk0iD
s+4GaCYUUo1XbZ/s7T+FJu8IHh12G0/K+dMsvV6Az2ibCkuOCx+Qv+dw8i1ovC3KHrV2BBmTn5GU
SpnMB8X+jsN4f83F81sELjLdQaVUNxo13FHJ/qMnGJg9GJ0Q3J0/VoAWlqBhJ0hQjuvy+QePfz7P
o8C2s70xZGPYecng76LLT2jbz6aNBuVlbE40EOru8I6xYiyaLRxncBI23X3MthdXZpzjjBln/HvP
y9dcKty309N5A1kbQ7Oz+Je8h5Mdv950bZ6paH0VN75Wb/r+kFpRs5FStUPqjf5t8tRjYnfjNasZ
ELK32PIqlGr2qlAsQypx/7mXnJz3Sjx97ikS3JJXsVYIZremZKZMkeZ45VOfrALbtX9Mx/m9JiwT
TMRWj5FJQFwQKJlPMKKpQw+6w+jsm2IuiYtT92RDYPKXcPoUpWKBuNqulUDLQK/JaHZB1FwXb8Nm
lXxm3YR9cX11JKhQfA1gw2DGzdmp5w8eGRPa03PcQCKYOucQpvcAw+GYMUPDT3sY1yLfX/QZarE6
79Eha8Dprjaz8qv3ehNoFacjrI929Fn6NYLSi71tfMwuNLf6fMNas/MxKVNMmhT38L5Xj3DXjR71
WMwSj1Z5c28n42G3S0VnGFbbOxqzynzZ37fxu4xJn68+MdlpN7jCjQk9WPwQ1j3NG5PACBo78WFy
1IdOw6E+Pl3UWjRpffhcN/rcxstivnKEzCZGK/82mmeXnB5+EbaCo2bwA2+eDrz1pdgjQTU1XGJp
pG80bEunangvmlEZuzaS+6acc7Rnod6D0vh6ZFXthyHfdSUhDQ+/KxzlSzH9xV9eEnU34DQf3Z4t
4EkPqmQ4dBjc2H9DXKRP6XC0xF8DJWMNO/fq3Y1n3/zbFdRqzQLP6MYc5iAqi9eXQWx1G6kC+DL7
tj0nX62vADyamrgInfisAEBHbgnZls+m0U+x8WvJ3akkcn4IaU1EeEsFAizILacyDh6T+Jaf2JCF
vT3cMC9io8pos+gU9kabPmb/pjxd+I44ziUwvQ+33MDd+4scB3speMS51gblnjfbqCOFn910Uap0
9YE+xgjr5owrNbgZYtJ3EqemF5GscTtwXcLGL/ae8nzyKEqfEXUhpc9HL429ovu2mQsx9ZrD4eo5
/eA6ZwYSzHHSgtF33ttIEWn7w3hwMsmpmMNlGOU4LD+SroSfW6yWg1pO1zun9RjlN1Ejhh/6+e/X
mVLtUSkWjQszNSAAzCloYUg+jruxf9+0MfADIf321d9bdQBUBCe1jpxkxT4RPWCLE0G+/kbss+yv
dTV6DvPL16gPxonyKTWUysYyZ4dLmnS+LdpTCR0+fLmk7zar1zU2Ah++5WjEVGSaLTwPqZvsD9Ku
rumBxDcbH804y4SgoiHIMIg4YXxjPugdTNnY20TZSAu923H0okfmvEmjyOWdTFrTlgmI+j+SzqxZ
UWyJwr/ICFFQfGVGRBBx4sU4Hi1AnMCZX99fno6O27e6qo7DZu/cmSvXWtlO+qVTu5eISEhNK5zI
vkWQRCFzGKKaAyEE2hDPThXPYMxQee6Cc4EWORn5NOnjlquTGoSMlPWfqQlUBX6bU3xeUKHsIQmS
NIOyZWDPESQdxzfuTjzKVgR0sqn0zscfEnHum26ECIS7M7c/M3iXuIQbz59XjwfzAMfV3e74KSWb
2JB9ic0obOQwo7UgXb7Rksr/gVY4WXqkrCDSOazcJWXuFVa1yX2qTVhqagm5jjorfn2ak32QMlgt
2ghet/5BoAPOqxjRk9YNaUAwwKyLFMSiYKaRdJn2I2rOxkFvw1+372NxA4T2tp+NUoB8XG+pJcGU
9sBOg8WMVjgCq5spDTj8++ikXLLKwhUxqP6BFI+og4GSWJH3AdPQiP4Ac7fDrx0yOoAfMmkprMH+
ss8ktJYQMcDDZMTiDRX3v0FueEErYQR5DzEIrLdKnOwhY+CzME/WYNBDtlrfImcHw6E05fBP+frJ
m6OIKXxvBiBEvwVBHww4eAAos0YbdvR+WBhLxAw0Sdn0L9oxXVaG07HWaHjAJLmNz9G/08CcDVET
LnkMIXu9MMER+Bsy7BvB327PuViDHn4mWc+0ltI/2EOd+fekd7f6hwATty1zbYVOf9Jd0CcwMr44
yFuxkJ7190X3BHdE94Yz4nEEcesMoekdeAKPrWnbhKkMyJS5ZnBRqv99GaFHQZL6909NYHsUEwBX
cf8M8Ix58kMwQtijEHyDy2LGp7NkGOa2NLNsbVkjf1bBovb55KK63iO8vIGo1cCle14BJRzcUXn1
E5gP/Wqc16GZgBWY4rDCbHms16iAxMA1WDPug+dCZ4JWXOEG6s0WLl8nbgbmcONRt8lTU8fgtiWf
onEIf2/xKPGAVYnlnJ6Ss7ljKKcVsA28JxYLjcmlXti9FX6idjlHKsa0SJnFLkejJOr07Yjpko4Y
12F05Q8m1AsXQ/jaDIPzK6paLkkMHyqb243bk7l5iaHZk5FmrCrJB0D1wguJEJkoLRrlQ3pGBkrI
2P359xLRzsD4V/IGFIr8EfmnLcHgEiP6IUknpB2GF+sgDh5OGjrrj5SpYOoObarn1Uk+QRQqjcW9
CKSNGavUjCo4BkfxFRAABul3//hfbUGdTr9GcdaWBPTWYQZzUtHbiWXUUU13p5VBG0TZLms5yF61
tTxNaHUeY6Ik1/5LzJ2BZ7f/G+IChd7EcBA0b5/dOQrdMf36Hs3ZAsjl3EjrpuAKM2jWbWeA/eSp
XEP2w2k/Tl767xJl0ueY0ddkcAzW019zCyqSk8shxWfKp3GBgIhUHRQLK+Hf1qkSmqm18Ri5mRgh
2p1f3A+5Fy39H+C69F/YL4vWkFnq74zNc7oZtzg/+Vo7v2zURWE20aVrDYfjena2Xw9+QC7Y45yG
xUV1K/PgC9P3uMYRGgSGtK3zEw/oA5Kj4py0ObvwIW168Uw0rGefPbhEi0HjX8MaU0jqHb+cFbqR
HH6/NyOpAP+4MP7eYJGcuH7OC0mcxUzET4HpxXAy2yl0trmM+dMB2M5ILLFLYvyb64XuGXcWETDh
i7nRjr8gY1phUShp1OEnBYEDTFLxxBzO18vAwyy/ME4Z9KkZWDPnUtAbWZk3n0NfRhRe5FMKyH27
jRgX++mBXlyXEemAb9Tcn+6hAjcqnMMj4E0rSDEndhMaGFq7gnjudgzoftvhFtkqmcIOQ3GM99id
mAemTNMRNIMnN+K597i3i5g+rbXDix5HnAczaOApMx7aPMALSKPnjEULmXGY4PNvdLHitQbiyK2a
ThdKHLF1yTH5V2x6GGU/Z/xMh9mFwKU4xotp4f1wVQ2yGrqHVxfeFC0eKprbF+sWM/4DFk4WnSRO
VNdureJlAsVF2gqUVBr2HSTDc7rmm6Q5mq2UDg+4XEbpb3pIb6b3lEIf0tKvZg9t+qksQZip6FRw
/A5SkJBa7IJLMy4pleNe2tiGLcYcDJgqNzfjsaxAIRg8von7VARQabkjAc4hT6HkOdHYz85c9GAR
nBTYTX2Jx+TmUAzeivmvcccKWhoukOVm1Z99Zr/5n3CF4kEkZOeni1Ly3wkmMbbFLIaGASXOprA2
mGUOpwO3zD7ttc+eMQFCqGAMoqR8MG/YUkSG/vT3NbDiyuUpk1ioNvf6E+W8HdHDvvNb98XRAggH
kGQX+voGZkj48fhJR1iArDmtSzJGoRL9rgrkK0A9MUD0OUwbeoUcAlAK3orwNlhGmBQkPSi71KGF
QCTtrqB98LwwHLEAquhWlhAtjnsHZLZAI4tLKhPkkWOhExkeFrS/Znt+h3iZDoPjA0S+OlnXsVq5
6ZHElaODB4IG9DhKAFs4xAU0RLRLlEAPA4G9xVTM3J2gZmeNFxiliesPky3sQdwBL5FvufA5YkyM
ZibcwFCXQ28LFEq6vsa6nxhEekabKGRNfSVgZg1DOuKPB5KM6A+40GWmydpabhnbbGKgW6HSCaBt
hRy+weHxjil4YBJ8DDU+wICZ2ItXcsQPwEQ9EMe0WP1C89OPBBMzr6yTbuQ92q39IO0Xxu6aSHq4
Xn5iueSaiRPS3fjbwE5mhfcxGCRH0pGh8gIhY4SPZwd9yoCUifRnHVa6lT0ovWmyXBymUlRyQ6RP
xm0ybZsyz8Aw4qlZKQLNDvSgPwv23kLOPQdMSna0PPAQvua6oM2HxIcdDTXKps/AcplcqXNvjrBu
Ttz5t0TLzR1K9o50tWaG/e7LCISmpBcwQhyUMZYgStvVhy3w2J15ZnASWhObZjojpPeeat8JsLmM
aCEUc3ks77wlQhsmC3PtcVOCU6XS3MVeH5u/oY3pWg9TATA2NnMAPmMCDTFZiJh89pjjxO2wU7wU
c1D0c6JgQDBj455n+Il/5sJ8kseCfgdXLg+pFe70udnbfB5sXiWkuHAeS8K2iBb7CO4JqFd+OYCp
YysyMMB/waiG/4/3IO/BbL/dJcYyMoiUgNdAt5H0NrlqJMK0+sFRTzZgkqQ3IeW5wKjsU17DoPXO
cGOGYOJo2zKE5jdmZaa2toRxNkWFSivev85OcwhRHVoEwDwizkH5hwo8pvfP51KE1aJYcoQ5hV1a
w0t6VQdALu6zyWY6cWM/uS8SpCzgO2AxsF4iBjofV79AK4ZD2xWLfY+V9A3KmybtNBYa5MiXXSuf
nDmsfkVzqQagNTN6sHTCkoN0AvkRPwsLH9Ju2fW6UqRy3+jjiGSEDSOFl1wpKU297C4zFamJXF80
tjKZxXWh1uwy7rcspEfZEsoIWDDeeLUBB4kNfzWjp00Sbjjh+986aqgUILgVjrpnLXHUZHAb9yFz
l0hMYTxgFSDvARWmNikLI1S5YjyDHlpxKLgZrdiBiwZUc/i7lkPXP2Lj9l7/ijPJ+WVHO/COHeNc
dwgCxQOOZI78lSA0dHbpiQEQuhUbz5tBBuVEt5R6ST51ykf5TnmyBf97bbnvtxYtP8hA9Iv4GNIS
gGaBhZ8afdffvhnjawRk9mm4i3Mvo/4aswQ4ZrJcMU5aFxB37kxfq8E5f5EmGT4VOGGLPciojgu3
L4srcbzvDbjA+CXlKveoQ0hS/Nl+pobYIlhQj2hdcBckhalIWQYh2PZ5lQNWi6w+QdWrIBl9l9kW
RvVbSBMVm1bh915cJGtlvrZouHCsjzBfzS56uy4PxeHDUp+YAW13SvqQnEOmWwI6ZJx/Is2ucCIn
ouLyHaLzLomuY7pbFCPizQtVAArvDM6auR6SlJI43GiTSJOE3IVijhUDGT0kQxsDvol9+rHBwDnq
Y+pMahUaWRowaAPvrB+IL/NVZrduLX3DQDv+vmJPmQiz6WD89/t3gBVmIHUCwObzh5y94TDRTSTC
l0tIFf8IUoXldMPQGqXLQCexhijyl7zeYQBl2RDPD1iNolphdWzcQLBJIynV2QiTciwDA/lYwjDL
BxIDhx450jU8a1Z3YN5zCB4JLmOrhFAC2tzMgTM21xlNg57KtEg89dbMrUai930ZP6jZJtMOr4Wh
wYMGxdbJX75/2MZp60n/hWsCw+XrOp5MzQ5HmOYIMh4UKfZKwX0Rh7rHdfwxBkdmNy/c5LrgcoTx
+ogi1okTC0PP/TIlNw+fb0yksAMSyyBs0aFYwiE9AMA5H3NzxwcN4P1j3unq9NJu3A8xd0kxfpzm
ex0S+GMJp6wF1DY6i19M8ZAzI1qrwm4Z1KrF6Cy4V3By/NGQNTtar10+HlIr4fvNxTu80OJCHKmz
k06Wtnt/oD0qjAk3ziAkCWTT+mU/wAqkVgHeornHo6VmaWUNDfYhH7rnCHOI1Id9z+Bg9gs1FdNg
QGmYy6JoLrNvYNKSwRIJh3zzynzrtvacksPkhXeugm/PeYPNDsejQcg4kUHP0eB03RlBHAIAaRFN
cBCdLh2xGrSUt2rURe9wPoJkILzTDf2MiLVyt0x0qR1qixFkhFPQ/SCyB/kbvxe7R9/u9xKqqI8e
DkA84guGdRZjn/S7o8ASNSrmapbzLvebif/7wG5fONowcnKp61bbjFVTB0972PrPjRp36BVbZ1BZ
aT2w7oSdnvliTti4bjcvPRm8o2q7HjSHzmv9Znpm5Qwgu/bdujHrj3385Ux26HuwaRWd3d89x0ob
VAjiKvosbu+dPBpg0491f03K9+S1v16sbu6U1znUta59Kq1uE+PuzphjPtKtjoaa3X0lXd3q3oJj
G/RfXNi54mfnrk0yVdyo0YYN9NX6bPUuweMzv/eoCGGkkXCcp2urP4f7RPnE845POx6eKakIYZDG
Z8qOBZJzYOcTEcYBmQ4gXUruBStSXFgkIUlTpNrqniYb3V8ySfA21A9Uwt/F25XgIDCsMBFqG5c6
sIaglwHedsF4dkRpsDJOBtsvpaji8iYI/Ioo50PIVt8WEwDXD1CosGEiDPcewYFLxKsiqEJXwWBB
TIUSCF/tr2SvyZiTftIQvru5hSmypCzSJdN2kK27VhnAvxjwD426KNp9W+o6WHXMQJT+eKTaLcYL
enjDwAni7MsdPccPnSTovs8hW2v29mJD5CnIXOoLVrHuceTBwmISZ+72/mVqw8SV6PKCG6blu0uB
LYNZJ1v8fpmB8+Dedpq0OzCyQb08QWM7FVyj+brtMUPqqoRqmw0GKAQqH8j6I6bJ1pfh4YPgeY01
/Wc9hLGhaqyjOrCo8Csh64C+Wcx+XMMrX3dnJVbFD/z0wNbhfc1KGrPMtpyP/AJ99HMlsA0mants
U6hdyB+Jb9HTpTjNhkCNyBzu/16/YOhc1owCwUR3DEmLwct0DDGCwU5UgDZYwT3QecY3MO4SfU3l
vUoDdrEmhFzuKEcusj/yD1l9+k52I3D3SHgE95AxXjicQlRCzkprwQexVDz/OcuDLg5WztfefqWT
EV1gB4/shFoeJIBrHJkpZKceU4vJ1oBYKVxxOd5xEVPQEGx0Yva5Zvga/3hcZDC5Ehix/QmPLuP3
suSCbyCTX3vXhSZ1WIcIJqxKoGBb7XjSxRph3JrqwNRpMd9itIolONCdVWYpcwppGt5g7ka0ahSI
YOh3VumoY70z4k+tWTQ8IcRoGCSwphkoHDXdeUAvIauY/kWM4ISRe0Fd5ZKO9J+L1Wc/JtA+EzBw
QcH93kJbRVQ9+j9+Cu5BM286pgLgz4TCOjhjhUk5rXlPMIJylkLxovWxf1KlgzhC28uF5y1o92l+
nKfpewETSpqgf9e4YvB20mQSfIbqBZcD85YjSq+nNDzIMnuK+1zy5hk/dIvopuczkBA60mLOz8Fr
UAk5xdbNX5P6Fly+wbtluIOPWSIsMzaG7D7z+kz0TnytlyBK7rAiio8fznCeT0s4PjdwvTM0m7ST
+BJUmFjB9YJqCLcZ87Q+mmCU+Ml3awZGIha2voo58zreEr4HrNsPUyiW6vLlnxNgRqbPw7dxjjJo
4TTpw3wzllgjgK8AJRm3NbRJJJ7MqcGan/lzwXIJcMcMD/5NYbs9dG+w8kdYX59w1yGGkC7Ud0ca
Pes+sQYgFdqo5IxQqJjika/4O+2JMNjCGC0xlvfpNfEkcP87qKmIDQgH0z6dpxhqNuXihUmvUEvG
wioLHhw2iCM0vkvbKUnWwq2wQ3ozhnmgz9p7S6EmBmH3H0NwZOoupBb+BwtviVMYLJcbw8wbo+Vg
3scVJulvdGemt+w4QajyFs53qnk7EiTty0fmeVMiEhDtG5ZX6xAckKOtu0VMPoWxJhXCxRfOEwqL
m3OHqy0DuK70ugQ6kPP0uEiP5Mo9D3ux9MhHoQ4m4l7TsUsX3GUSQwOnsohkRseTS2av3uLbmb5w
2Omb1ysfyz1Napkt8HJQAf0TfjjQBu3pOanxjt3KldQz2VyvePdmeAjQ2/ePgevvnNB6kqlM7vYF
m6R141NRpSU8a2IIbYMBBSp6zL48NqEhZ33+nIVta3pOZ446jWbQEwhbHHeSujN0gGfIFTPwEzK9
v5Ft+QyhFWlBenxyGKAe+A2jM9xU4QbSv67UzoN/I7JwUMQHBSHiH1JWjqhYNPMqBjbr3HqrFKrF
PRl1OImIEPgsVD4SU2nWC+JyEDlX55cXYqkoSaickxs1zHUiHS6hAY1WIrFB6cPM09HdECoY9/CQ
tySFQqMWwQs6GS5OWxM7ZrwG2OSGqnfHt0RWRTe9i8H1zfm2SMKYsgzCTMOCHRTAqssyeoE9yjbV
5mMJ/ouhVHcm3Y2vDRBAzY26/QY07rAFlHWW0SjuO2VNKxvzvPA57TCzcYoqHmJk62honNTxZ747
RQAWFMkUXuCOGmo4l/kwivlQXRJf1aLdO+/q7mbz8xL+5LRao3d11B22F1MMDuIClaI2lvu5WPaR
8qGSML9MAv1IrR+/iOXSmyW9BjkSwJat+F3s2BGFkZCD+uwDZCaOzx6LnCf9t2YjWUQZiukxz9T3
MXzATRyVpj2B4cM9bf5yZ0AC4bYR7Ib0hvFxpBq8jUNUFOBB5an5AsH6iZTrj7HIsAT75TIDeV/T
z3JIewiMCgc5JFYwtg9659BjE79/iNfReUahAUee0gSqC8M2L0czgVl3gwxiw8jmJkv+CEkksejg
4PgsRbzSRrjTrY8AIjcQ98mqNScHkDXOIUCej+hsMOMGAMPbYhVmORREGPiunZLiogrdeLigJN11
0L1k0QdQPQnXYX++DncpIHgC+OxCRmo8RGjRWtquSNtAosjOZYQf6iCayhndQqKiHQT05iJJ5qHJ
Cu7TWpBpSbzoDlBQ0pInSgD4ChuPPC+7sL39xP2dbNSrwWAEezNtqJY+OIKDLLF21bgFRAM7PPlh
+IrvJpD/uJhTDrw5S+84xnvIvFAyKTMUakBfRjUZ1J7Qqg4FRK3tmw96nd1DUgcWOukk4qfOfyDh
caga18Fyhnz4taADuVyDUlE5SxF4dakQuWQygWmwXrHRw75mNuQ3TMVpTUTPj8lwRvAqWsQwYuB4
B1tztoQND1cYJ0njs2dvWCKMi5nfak9OU6hhauTGKlz+nNconEdJ9a7dTY0du2tTwi7wiXDwVcmQ
1DuIJexariiFNX9fD/yHCAdeI07i38gmad/serbK3D8Kk4zn2hesz2Gr8ciUBBuKFaJB2ts/9FO+
IcxxYmcTs1Mb2OEZyNYQBV+bEKWy3AM94mTQvfbd/pTNSwYlOZIgW+wQsmQRHRK+3CsiHh6OD4L3
4VylOGPQOqOkzwZfeb50YPAps2L/udl6NwzHBdraEWUb9Pxn+x4OxW9Jhnny1UkBWw9rSmdIuH0y
Xuvh9y0wFffll9O+j/mvU5JcXd2bxyhcJCF3nJplNLMg2o/gOH+6mlcFW35OW+fJ91+RbmH4nsxP
z7jsTzHskVPcTMofPcRXb1UH6rTd1ExkV6BpuHA73GJS7bSopiXZ8QZjXjx6OE/j7DPDwcVT0Ufy
RCAjQyc3/VXdxmewgfli6NYWtjU0RI4wbUyO+GMycEXDRE+RyazoiSts5ZgK1ZmDhZN94iNJ6o8i
UoTClKSw0d5kAZ+ASY+C/YJNXN0vpNcRexoCiNNzfo/sEUhVHhJZ5mJ+bfwVPQ2+xRH6jrwOXj9m
w3WGVyC577+fxuVToRw5GTzm1l8xCALlMm+OF4NbBuriGZ5h1fTh1gyQfmDqNm6iIhoxCaMJN0ze
Ht/xzxKp6Jnv1odvza4BRyZ3S4cR9zxPEdTJ1m1P6xuM//vE+b/a67nPoVVNTxZW8LQD+/BZyuWN
Qfen9Xe2fvoj6oivB8vIqcOXN7COTGH9TKoE8GdBEg2F/YljHloVxINHFrMNtNWH+V5d2xmQiRBA
qatZc4TIpKoaG6KafCQPgP1o2B9aGWiHuE6uLqILSsERyhrZSj375FSALWxsgBzarMP51tX4NXkL
iLu1ZbLcVPcHvmJqZoWbIURYq+JlOvaW3Kzm169At45zvhl/nRwAYrnLdrCh5JORjFgPniStSAbJ
2jBxaFOL9xDlFS3rwunYKluHzgDx7G5JBxZA4vdk9LFWEhciGY3WoMmgLpc2HJ8c+IBvUpPSlDZK
MJYTgr7V4XdbE7MoCIg6gA6WKqi9oce6pcvQBfPtPIILJYY8Pv6MeXPIAeGH2DA2qLZb7+U1wdvB
6YcK4gMdniE9lPQYrLBbnxacDB6NFt0m+KDT29laTPj1avfl4QCE8QMhxrrMS2zsaAbWVsnysNte
E+qk6WBcTzVCofkZq1Y7xlnAxC2JMkJBQHdd61HXOU41tz9u7G109mUED7DD0rhgglL729/SomFk
4lLCMEOLCZvIs6yrf0JQ17XwRBsf3RspIy+JVVGDQ4tmdqMWa6Et4yAwbnP+2nhTOje4RkVHf9+1
8JUfN+49aFBlXrGOzs3GHpmTJ05wNauN/RvBOnd0uIINfhcKb991sI22qAb4nF3nZevRZzwK1ajv
VpO3Mwrl/3NfcR8wtWA457QMDgmXBTcSWm3yDAlJPD/d+jpjcdWQh1Lxz3izgoB8tyhKeYAPDn3u
yxwXQCGaWR/zxic7Rnhk8Ojxl4ImMSRC/FFE2WJx37u7JxCrwooZNCK1rELKUTi/NyRaXWMlBHmF
PgbT83iQsiuwFyXYyEx6nce6gP74MVUrlddu+SMos5wSvi8DjoEH+EwIDkWfZ24qzK1kK5Ts7NYk
SAxcKgFC0ceMt8b8AW2bmR6M9OATCWNGbpMTm0U1DjXiRiBfhUDJONe/XQzeZ30wy0I7+KVWSoEx
zPuSPJJ1IqMlIPFUPvwIyQUscT5tZU56vMPRWHWYWK5aT5z2CqFikbEI916W5sHG5ATy3os3xcEd
Mh8NDC06ofmj8UOQpA4EqiKjRPMElDzgQxwk7+CgU70Kq2lEgLrC6cGjjsfObwRfPvvXzO4UoTVh
kfnpzpbuKp5GturXODdpsw/MLw5LhqaMT8wRp0g7Oh0Cjyx5GdKzRqVln5bHpfiLgXA6vTEFoBnT
JMPbqzVAHPg3iSarSuJEMEhbk6XHO8n+ibkfyJaEIdshkNzZpjgRbAY0h0cc+MZYHPnRDi8gx5Mr
xEAcWpLgoQJgQZmjBN0a8f+Hp7eqmG9O6d3+7RucitnhcOV/dyPel3S+hO9DiBW1L1uMB2wuttbN
mIN/8F8MUzQJYXGXx1aSyKjmgR88UisQb6kyJAjI6yn8t249LYxyuYDwZVAlLPFHeKvzz5v1/xV5
FeWITMqUEefSm775H4vQwP31RtTTYZkowM3lS5IyQe/+diR4dbJ1RTDPAZMNi8cHT0V8TtW/Dfp/
2P14Q7iiyIz54KhryI2+xk9pmf/evDwyPoBYxetgjMbsSHg53JLkx+Q0V5MTM+CF3sTKF7YJjT0k
2IDI/MVewH729C82oASELT6lL4oIEc89YK7hQzzbco64chgY9ja4EM0h1mcfhtF0/UugJHl4WZF7
9jaXVRPcdgqCsBWjgGBI4UkQPAKuu1AJnP5KCe7hKZKefz/QgufivqCnUY6VVduzKQVmw1UT1bOh
9w5hvrDnL45EAy24u2jY/Tx4+A8kyXlwic/Jw6+SIj5P+2vI+dMHWoU6/KzYxAsMW/VNGQ6n+UJL
mqC7ycNb0OdTVi7I1JTGG3GBAWHM/jGm3LLONaxAy4XILU/06HD/xb9scu4buZPQGrPgmMqwIHfO
ESFlgGMNm1TuL/qr7ECCH2v4NfciIW3oEUqC8+B6hgwNH2Noc68AIEts6GMzwW4QwfKdHU7tZ/0U
PIij1SNhkaxrycpxPh+CXnHkdWo74g1XCOH7LiUYQYrjuGPkLUHkTBg4kJMRIG+YRb3sH+QHizfm
XQ0/w8VskieSikqwoINpkOd2wcM6cqTtBfgLl69Mir8bSd+csvuMXSwMyYuxSfkG7MVKLhHiO7Ai
dyXnLKvYgznkLRqGxEugSZZyYPzcRM5CH4i9wp35YhFIwvlCQL3WiJ8yf3fMCedESpO65acIpdR+
cSqvwgYkbPBbhGfBEx2Js7oBQWhFscwXhK3FhqYYk342n6LmBVZ4MW5KCP2QU8et9SDi3F2uB5b1
hdoNfIMXdonfbFr49Vzl2PdRyVg9h6vF1lmyXqwTNuCVmur4+XO2L6RPfHgECW8rXgHh+n2zJKFS
QPyZE26Jxew3epOA0toZTEaLYvXwGg+HW9KncvxlVCPv52jeiQTjzHY6s72Gq4v1ht9ULJ58AypV
1GVYKHD/kx47H8IDX4iCnfdorWXHb7giSqwFTu6RM823dl/WcPfghNdkIoSMQIsQmbNcPpHYPpuY
9qMlXvbJqvNxhN0YnU25EhXEPrLaNBH53PI0z6FM0AJt8mkSnc0VYc5E/1CzH2I8ttidA7MNVIuI
TCBlmBoXLft41+PHoY2Q9zKHOLt66hQk3xkRViTac5nhtk2Rye1Om8UZTiHy+/mk4mV3d7sPvWrA
kGOqYKudlrhLDglvTJ1g4219fT9KztBHWGBWtx6POGbw+Elro/7uvhgyFS7iXxfcqygTrtwJUBjB
OFSD+AGTmYYVdxQ/Ie3XT9e6ZixDT5+UNg4HFT2wj+q9Fw80Pw/GopCz8+M32fWnDiuf30yG0z46
LEGPw4JP0Ws60KzhVaFNmg2G8fbKQp5v9BkvtTXKJ4+7qz4RWfs35rhUX/5W2H/Okce33dWHXtez
7+ZD53ryR1tCmK5Zank43fwit3qD6XA7O45wKn7OvyGDpVsXXFzP/XvGW+btrHhP0+Ew3CKY2E7O
H7v715T7aN7rkr6nN8rX3fXsvUfm84qY1T0XaZ85T3eKfT2h+9IFlc3T8rFUGAfV7POzt4Vn3x8/
B45ymhzhrr7Gn4efa5vTPoc+3uPNx71uVOoWPEV4Nw//uHU/36BDmcpR3BqnP9z6XZq7ZjOSoh1/
dbTG0mUmDAXPD/x2nA6oFBkmw8Q8pp6Y9HzKYn05Tei1UQmcvEtawoJ444Hf9YfqQb9Nr6++Ubd8
ha1x7ET6mXPAuGL/hjOz/8XM76Z7xctt2zkCcJpAd+oPgPnihkSjqDfHYaJ8GTk8xkztXccFNEdS
mIf3PXl6ATS3xXyp4PagsnuZX77+G5zku3j2xx+ruafZRTXLlhj4QAERa9pBOZFIDEjursS4Nw2g
fPZ6aoyZo8PSGY9q3KrCDqNob+m29ZXehH7/JSi+TnWNXwwmxlBkiKLluO6hCej7BQg6wufCaHNO
HT7C/H+ngDhwtU5wSAfOT/3Eu//NSGJvjtPWTJBsGN4CpodA2NaftyH1o0fyTzmLB+p49u+6wmcF
CQCMDTr2l5jHkzm61DERhiPkdC8HVWG7mDOwGJiN4cumisWJdL3y5RGDSwTqMhUJsuN6naPwXw4W
wlm47IW0DVLheVgDFja88/dsr/mwrMMQ2FmajsynWDuhAgeIVmkfRAg6723ug5b5URmkjlA/UmDo
V2mEEaSnsYNokwppPLziKIZ/v80TdLA2EBeut7mcwWSf8XXowfVN8NcCWYG5305n+xvQF6JnofW/
1uuXFTYwuK4GshBgq71wsb9YXchQlau97DPIZ6kvWBRwcuxU//xufGRciOacJ/jcMo2Ac2IQrQms
I+584MGU8EafPgFOZvZnCNaLHYrYEJAmGlQqMeXPZGQK3kMSIg4PN2n9lAFj2yUU5XYCK84XuQtx
9DAk4IHRJznyXaBLwLcM2ZKgfTL+evCP+fHs2ceEiZq0Lsx/s+2PcEWYeY1byBgajYVK6AuFHnX8
T++HdpLgzsvG4e/gSS2iikvqRJWNR5GG9hK9MI1Y4rzxpBxrLdAbsZeQ4ckabem3Ld0XcPURf4MX
56W+syUsdBQFgL0dvFvqN4EeXPyCq2oedrp2zFct5qkKQLnTMJhBmcyKItLYHu0D8D3TmKCJgZoK
Egi8iy9J+5RreGTQBeJCviaZ7+SztAqA5NjhERIGLeD911bXtSymUqdA8ylL6vYzP4bGBDeETKEz
A2nsULHBRhdLcWPS+WmT34karTaYAU/A0s4G/NN4O3HtMdNq7RXjfqdTjDfnizFYdX82mTAuYfFy
TxmuuOYYJDgZmQmvhNWvsmD+5cW+LGFJxbHeDQrFRGkm2C6tF7yvaqxQzPvV0XFrJCE6AbwJuzCl
cyr0JL9fs0ykEHSqhNVi0ozIwfnNTjUDDOHmTKW8ARYm438bI1aqxpKiJv+hsLmBHBKuKUykZTrr
nGkJGYM3QC5Zjs/VDQ80TMoBHFSKPohL9ZNkU3ToDc/O5H66zIdb69K4vDmpnj6hyIUCpDFrE4ES
Fgw5NUBK6vq2AWcfQwqDS3ib61VwmXdvTl1PmggcKRp2kLsCpY3kxlO5yyBs29+ScCTMj3CQmzkI
LL2E2u4dduCmlxL4Q21/eop/V/yPj92DOiKRPI+3VLRGXwwse7hV6EH3Z/Dz/NiPuPtzL0Pn3Q+f
wNnb145e38sc3jwu1mZfBdLTZZbM1lXzWXFPrwpMirzvDke+dnYG/bEyOSlTCBroJXTrMtj39DUu
mjd62Az0ouYBpa+N04frHRsSptZ8dSqlnnj0wOG/jYwCNorxfjr7J4Xe5SM+YHBJ97AeRG/WCn5M
EwdzhF0ZXO80nWjOLz9M3OH1aU/yZNE0+7s8EJ8Mf0d8Vf/1NK44BtALwLwOyoKSHlnXbRJizLNz
ti7Uo4pcmihBtkxSS7pJxCRc4nASRjsQsszRJn0xAgkVfO/Mke7Q5CLH+qOFIQbXCyNOBvHZbLf0
lW6gobRKQPURFZpkM+wPgZHTpIMX1wBzfr8aF1Hvk+pvTzGep7gPFHSZ9drxCUOLqAIE0rMzVDUe
9P1q02mnV1kiT/CwebhpjDZIr33kr9n5saebTapTEzeY9PJYHp9+MVhutU2OTOLY2TW4fJRUIHlc
5xGpxAhVALakr6TXmV/u1jAPemZLCqDZF+7XDsOMVcibP1ytLcBZHenjvvPqY16aB9/OVAWF6IT3
/uwFjaTr5bfg3nNfJLFWByH1s4uRxWOtcP1u3aaZhVHkHFPhWuS0ymgWjBbN822ELR1iGrPd2eu3
ZaI7gZK+ysmhp0ojz/l27NE2pCPdjtzvMNBpkhMFhzlgNHINBfgFE5xApTQjVD63NhMB78uu2aQv
yWSOKf2Wo2BRwWndxtsfNXzcwnMbaqj2TxZEYloRGOBA80B7NkCP8Hq6DUdiDFxg49K2+yOlo5Q7
w3f6TsVz7OFvdbN+0nu/Twdm+CjsTIosAgtKVlR/U+SMqk3A5VpkG3LXAbsLydC6hBb2X4Tuns41
eD6u0Mow4uqLG6VJgscWu0n3OZOuhzhEchX98Y16LmJSFF3Qf1pqCrb1EWGEB8udJp6coB6jHKGI
82s6ZZ7P/F8voU+hH6DA088QEiLhHVSN2LRVaNJo2Koar7kjHdoM9UqUofJYUPbOejDViNq8JI1Q
Z83ajLBTOabV9Aym9qNxfzwgZFtP5GZkiihFDOxNSaKlSXaMFR4OWDa5MgOcaOAy64uJX9IehWTn
KR6ZfAdBGS65sGahf0EHyWc4nvAkuv8+TuEvhzLnx/ojeKN75MaSznbQn/8pi5AFTVkv0hGka5rR
dc9vcrZgTRoYru94UokTXEIpDwVXjNrg0ww9HgW3/Qge0u7ypHHeiUiXmBfGN8RMZZfSFgAvY7dk
j1K4O2+FEZy15qBqDhkFyX0dykQtCCBRZ80rcU1WFOC8xWtPbvE+CGUFBg/s+dLod40kr40EOpfH
RgIl37FcclsYKF65HAgvqgpjsxv2EGLSSfku9crDMU74YyJzEY7Ol4bzmX64akLKkodUrMH9hRN5
m7NbJwRHHrhIKS7zlEIPxk51YD6xOdyR90Qvbr9ZViWCblwh80imsdMCH1+xmgRCuObZ/Wc3ChSM
MCY4P5325Xn80ZjiqThNz6DhFL5gagTbAzwLG87EMSa8PmKFZJ+7iZuPoRQwKazfXoomRMfrViCF
zhR2j/GkR9sh4pFjoa38OLjGCpP2O+ZRcj/wWGg0Nww04OErrESUPZektalD1nJACh5B5VUo7/8j
6cy2U8W2MPxEjgGCgLfSN/ZdkhuGGiMiitLD09e3do2qc84+2UlUYK0159/NK10dzSHAQovWDV6Q
azXQEDCLlQdEOEUnTrWiF1DtjnPNvJP+ve0hqCjo8C5A07PlcyhQdOYH8mCh9TgBmKgIqmE6LaLg
mXSQaVSfayIJYI6QHogA2oTnksIQduHJfwlQh/0dy8Q3NZqEGYNySoi4UqgJiylAgKV4mtYZvB0b
yrvhrGj8HTIYiI8xUhfOEsZdDZ4IdhvB4qC7Y6mqZvEvjU3dE9BCyU/8LUcUgoccQvwtLuYVRkcU
E2iiuE4ecg3ecOzShxLjILJccCeWPJ3C84Y45een4omcRHiGSWPaJRfqHQAwSsnZe0u3StA86NDj
qjHUAaT2BmNJEXHutrSAmokzQRVPWrd9WRNBbd6YcCuCrMzRlMOUnCpxvW8h9xU1fMDIYrcTuvUH
mwaClKWmcaNyVNWga9yCgeEFQuXz4cM3Z8ro5liLd6KJRt44sX3QdwJlfpWSeR6LF0ZVejqjpuNK
4JjGUYz4Tf8CU8PtjxUnmQZnsnAMl8Nhh3AqBnMV0gtkzNee2ElKtiLBbV1xye7QwbFuC5gXgbIz
QqWG5wyTMBUBY2fJi5tK7PSEYtYn/eZiKOcuww/KXBLQmyHCZlRDXTJzA/iCaQVML+eh3kl7YQmh
ZpsJedltwxZOwN8YNSvM7wPgVxAGP3gGAIqpwXn1koABoQjHOZv3QLZCEvjzox3OAEMkgTxEEgv2
TZoZFvAgqln3iAUB4DpYvULYC6IeZ26uR1eqTIiuHZXiLMmgKK7SHpSZfd90RpeveA598MHPLgwF
4MvcBqrajog+LhGfrtRmFEg/c3FaPsVRhyZCPNcUrjlRYlZ5w7MB5jHT8KTo4JsjjgIdwQDWUX2j
WjMmIIGpNvZxMr/oFNobkY1xieSeoQjHWI4m85tbMBth3qeuCnPCFODD4wbu7LZ6NF3c2fVRqDcg
Xx3lD/NbCUpSj6B5qPqEFI8y5O21BBXowQ5rJMvmBfrRgXRXlXhMHzyRVGG6k5CjuYGXxz3kGKQl
jVhMMfU1H5FfjHgRCrNb48O6/4hHpF6INCSGsrUez18LALiXkqvYhZn3kV+r81X6XpXfsH0kjesu
OUF/Yqo3EZkS/M3wxyAcIIGorejKWOwaQA9t4Z2cYPBlWQRrrhr8MYP3RHHyq5EdZD3h83mv1kQ8
AUjeszPIWGHeQMSio7izx/SUaDMGctyfTh3pqR9JS2rFqb17rIXxCNuLhUdGgfjOehsnPWxGatMw
vcHDZuOMjZHUZSvuzeHynBVfrXlTnacIjX6ekz3TSQs6T/pxAi3a0xzNku1zKdLYSpwuAyMk0oUc
SvofrzsafHL6HKILhEdN4f4E9x8CSGwaFMRVs15bcYs407CvPRhvVyGk5xybt4lXGwLsVkJOTzxj
E9Wr3l5PjYDcIWE5hayoge5EEjIgRPTc0oeticzRGz3srACXQXoEdn5Apnj4lAzEpC7l/CUAi5Nv
OptUARM3X/Zbs1Nxdn8WZ3iP65MR7Nb0TBDesQlxpCDoVwjfU+Ax/Dx4sScI0rwmSsqkAiwZPIuo
gQ1LW2krhQW6Smj+P8DhnfdwdaqsHUs1RyvqqQdQ/K1gbnQn/rt7AAMeG3f8bfif3OmOwlSRk3Np
96c7MgkRYPKDcsZrGEhqdYJnKIiVoSo6a1clYoNDNN93HNIPbwRuhueY0krxJLbzyX6qB68tmpT9
u4Cif6KxDnTZxP3cWfU6ffuPlrwetZu1w7oedoa2IAyavZdHXoYUZSA6YSWNvLrJS9Y20TuUxbsp
ljLL2LMGDthiuYx0Xnd6xuZcS6E0McewseHEbu789tmTWaQW0bi8YbKmg/Jlvb+nCFPYxbYct9ll
hNuE7aWhAkbCC3e7ZMnEKyVE/QcXj0D4OZ8uGFFHoySxngf3cr1pJpgCkWcuB6pMHJsgrm5oYgS7
YXfnm81ecOUOdZ4cPmywnIXYhECPwZ/t+5RnorUnF7QgHrO8kK7cmAcvtk1xusxxDIuSQvA5Io+T
uwGbhUkKYpSI5xF6W9Gqx6vE0VZTm3geGDMqTw3K+TkfPIK5t9Wy22IGYYzX4Cj/pKAD5QQ6DJ26
lrKBrfI6nB8/bBY81wDLCEMnHir+y9mAA3XOdzibH5YiMjHDRcUB3ENxRKSf4EFXmJR459GLpbZa
KS7lOToGPt1Z8Ib68gc3t2CQGQbCBxZMHLkrVx0ltoiNxVSAT1pQrWcQTDuGFCXTQLySMAhAWIqN
V3xN5KnRhQLAlw5p0ESJsFLPQiot+HVh3C8pH8WQW6E61SPmXwK+kkC6u28UMBG4StgSWH3BTXUM
nIexd8Ym8iDBSzPreXa9kIo9O2uwVufEMfzdGA6G6sW8TuyJjYIA+4vu3YVZN3YF7yM+zXHC1ylR
5wW4OxjQVQU4thrGACF5ejnvLTWH9p3DaqjW2H95OjNEwFfNu2Iy/LGw2U/YYyWECskp3rIhRKnX
rHlsx7PhkBKUIGJVI4mCm48WqPwv13xBFFkXjLf6zzN6MR2+n2WHu18yxnF0aK1RkDJfLdm/EU4I
Zc3IjFjQDLkis9TR16ogR0s+KRm1QgRNhy54wIKDnKAohRITjcjLiqrDxL1Q8XPCDMQkai7SEgQp
Y7Ikzxw6s3h7w5b4glsZ3BJvaQTdyKvV5FU2Tksr+XR5XMzGeZxE7GqWmSOnDCBOfihmn6fa7hwy
Xif8JEXEdMnOfl/QCU6+8lMXNcj2AZwAtAwIdJ2pfJaK5GwKF8saZGf/7OWwdpMLIpX/HUH3NczU
HCNNkF9xFv9qvlFZdFmCNMf1jEiDPjEweJ4MS1nEHhcTemc1uBUU8lScz+hqKkteEuxBihIHvkjP
IxhPW2YnjvzbKkW2sGK80PhrOk9Ot93U1QOaXXfsGOhO1BmREwkWMPQK7DIudSOQLGJzHXV7afzT
TshR4U8u8Vxolw2XSGOUTN7oC1E8bhlqtUxB+MRB0u6JRbjC/AIkL29Bx/ur7Emg/70Z8qR5WSCh
jQGLwkWb/XM0CpYLmzWXCpVDPL8vQAxUbsaldfT5Khfws6O6GgdK5lBgU8bydDbe2Nd5picIqLqU
9UhOIEemyNEjuJkFhTjJZnvhgLigbJwKCQG1XCjhUC0PnQB2IQ2MqZn4gyM7aWlRrCCojgnQz+3+
gNcFtEuKysJ8hAVa9P1kZD7It/jYOu7/ZRNbir67ceLANcViNhVwJmbczxUxOCBeUflGwlJDP0Vi
DpsKugpmZ+kLYpKPcPm2xGRxAf1Sm7sGdlB0YKvHFV5NRlml0FHwD+Hcn3m/H5DHkkV7+3nwuWgs
rATlBhGFI5tdlIdZ0ME5xdx4ydEj1tEewI+dBylEIK3usKEFEqyn67IgZuepfYxyYnudI4t6+eHC
XyrYdo1fJ6pHIbBCAcTGMLgDOgMmtrL+0EjBtupuZ7NkxxcCyoTwOd42yK7iqKGFp1fgRaYbHhy2
I7FTGZbQ11BKuEO4EvokAFI+K/oimMwZN1azZPOiWkQefFByIOsNBhdyCAq5tarFw/qmIUQTxmKy
zw2IOZ5ZjDFUvVPzeMG0iMBFkLU3seWmfuZ3ADfUJwDhr0hejhxj81wqqAHAB+xyUUNcxDS1gtaH
cekAVg1qcxARVg9uQjE8lT2E5YNuhuHvVQhJXgIRcG6tc3dKUY04RbyZu5ftVERT+iyjWXj5w+Xf
XGV52QfCOfBCiZnb0qJ32RU2qTXZ/Nt8zZo5k+brWCJhwNR1R+OX78kHJpYotUfklPWhsbhRHu0k
N55POcXwkXZOu5DPXQiCvelBQZnk1jvEeVUXVubs6RCQA6HLYwuKppr4ngDx+Eiq3boSQg+cQCAI
wnxAP2Zed1OMu+LsFvoa2nrRK3KGgmWi0CxdXLscSzL9IN0XHwxB3wglD9o+A40231iddZtgVAL4
dPPtMTpxQrkvigvIR1cPq5XOliLQM06hu/f0YMai9u8dMYoTBor89L80kjkSfgzb2BCve5aw7sY2
I4hnaZCaf58lMojW/EtDsFTr46M0N5nI4b1ciQS2u6VbHy/3Uve2ZarpfP3kErAtIIz5OA9KgbAM
R9Z4g73FH1bKaryBlGLWod16E6sNK3cU/H0ndmaax5GvMgCocQybwGyXtc8jzovNFDQbkiOoQmp9
Kw5fSJv2fTR2huBk8Oc3E5M0BkzQ7/ATL1uIFtqlTP6GWCSjoGB0cNBuyVVjEmsKzcggJ6tAa1hG
U5c5gF9EgGIriLlNxgwykQlrHHNswgiS2Yxzv0e2oQSN+3LZI52RE9sMwfUAapcSd5mqKtDcV5SD
u00BuXmODRvw/PkHOc7H0X5yrgG4ceKqyLS5GsleJ0Uqfs7uW/Jygt67L6ffUybM6FbpJXPD5s8E
lz+YEcmcGukseXeqf/QOTM1yUlvyXte7hUvKlUKyrrgBd2fMtzD1utlLZ2aCEYdyKea8QIligCh7
qcCF8bSLbUl6Rb6uf8bXdlNvGn/iyVG/aPzX6hYWWHtABYMmag/lCSTwc6CPwOFGQJSKvGKw3r/q
6f1GQ0xrSy0KNik0Mx3hU0wri57eXDsU39X2E1SrcqESKFesiKKmNMIO/D0Bz4YAg013VcDk9tCe
OMAZGx+OvTH3HSFV8ODujqOP8yfNWj8NJSZE0u0ums1nyUjXMH+jXvRS7/FVroqg2mTe9FozA0q5
qnT4jspQ489Oip6/+9Tep+GTTfIlJoc7jORr3HEYnFiIXyu6TPRSFL9k/7CHB4rXLw2GJRa2YmYn
UlzyqPqYj1Ua9lxlpmYR3VJuX+vmJz6+gwd78MOtxl8yK/NjVzK+XLdDaJK5aEzXCaFcY/MmWdVV
v/kxWlJAocRXzwybifV1A7R0M18/W2Ck0rw7sWwqPOPrUvWKa7X/LMvtSJvdV4M9/TO+xDhR7fy+
mSo9siB4zM/yte7DWPGIPeyYCIj4bVEQVrhgLJtfsgprr3Ane7lDZeQks5KV2bvKcrQsLAUWgvFY
lRP/NMDlijA85AHo8odfC4rB+Yd4ZI/cYnylKZOxBUyPhmHfBndyJk2k5LA2ZmNs3vSiHEY/T8WR
On+q7u/6Me+/NbyMSSSlzEhW7IexKnF45nuQJGlv5Gb9k16qVXapsbXAfWvXlF1yAUmGVnCpgiDC
53DpQtCjlOCuQ7l2Gsl66gIBhYFj2nx2QebCLCZG2KDSZYo0eCbqwfcsZya3Zkk4g4Gokkv7k1wK
dCxiHkeZue0HmRE/Xr3F5AFGdoxntcg/4JcQloh9Yt/CLN+w4VnTsCmCUerwy6chv17DYBsChS5q
CAkENLlN05hisS0tyB/g/W4bHx7/vvOkHuoNaLwKdMor1RsesFC1X9/v7xf/F6zDqxewg2BwvJXE
5Rc1PvSQTqw/OnBCGvg0GBzQahNlgyZ4AOiXvYK2bvAZeTFHKoYWVlupK2nbK1ThQEuTp41/pLDf
oSDZIQgec+ObGu85Z0JnpO8nrnvJ0JmHoo6l7EK0TxlGFXKj0qJEKShUHnsEWF62irEZnHdXoSlD
CpBsONShjgVewcFka0FJ5DIlCKwxpvV/OloQIhDsWRMiqgU/4Rv3t2srasbiCKN6HH/Hovz30fFd
ZGqLK2azwnughRTypniH8snbaNbdvEcTm8qGfwmSIh0dcfKFxgbc7uYeuXKmgU9GRiyvLUuUtR/r
uKL1gp5mVWO/eQNAbApvhGaIYbpUNOQAUYPG1mTxwkdReTOCqr4Naj2AdfR5EKhHfE8griFKMX4E
yzCuOHBpYiawtoh3AKpCBUKlZOf75ozin/EBtD0CpkWrCRkuRLlAdSjbRL2Hvu14v5K3YoMTUz+G
3FV0jSrvGQ9T9Yfgq7QnbrqIl8Uh2SCieexgK3c9++uhOD2AvtHj2XZlcg5pDgItX2zsfCJTJUyQ
uYBz5O0V55hs5r56Gc3ziMio12Dm1EteM7E+DvL4gQNP9XqOV8b7cqvie8TAh8EeW09nW8IV6La2
YCYnGg0noy3nuKjmr/XrpwKmdN4Bo/2YohtDjBw0zttxxK92NS/fpmLfSgnJ7VzZzi0Fee+UWcvi
PY8oDo+cuhyQyCqpD3gjD0irLxkVqd393Xba0rixJyKFns75otE5pRx1G632+nQ2QRbKamPgEA/v
gMAHXB/3fqL60s17cMHksMHTU5wFTrInoB5M9e4oIaKxAk1pbgHoasT2oD09wox9XIBe4zcbhV37
my6f84JsCNk0ZKe9ee/JD5pbLXUVCpVvlL1+jnjcGsINNGnc0XPXYD54t2GDSjetKpPNji2lQXWY
XjMNL6LV7yfhPRx9TdP9ezd+Q1YSTouem7oeFJLStXKqLMo/C/z+5fgnm3qG5oxHiwkqSorsfwkA
MEmDP+1DbbDZDHA/462tljxUWR7c3FtUTxmvzTD7N4akLd0hGRaoYhV4LaY4+AXKni+VUgNjLcn5
/zJ4UrcfgRsGJGWPyvCVrR8w729HRWS8GmNEp1krCB0O9R8tM6sJZIAjBnsaR8n70Fmf2/MEBOPm
ETerr7KrgkqdGwAv4Y+EjvzzO/lTgkcXSoAmY8BmmycvVple7CaLfiqGZD+t999TvL1LXc86NtIA
7CB45eEnyqFpfob1s15PT/nDyVBNXqbz4Q/kjsESNyzt/ivgzJzS9G9L4hjD6mQUlsFhzBKENyPP
232NgvZAdByiyLuLre+CXGB2byGKqFEkVCymjD7lY8WovR4BTs9yjgfMIzWiPSlCkJnStkxn5BBK
6xs2AgC1D5VZhylsOiMJmc9uDehou+fsk6ykVZ3aeYr0mQ2FCLK3nU7c296gA5TtQSJJPaWi6pZ1
GYwyqxr8xOAZs6SMgXh+B33KsXUtmWUPXgCxw96oawFDDkBYDWQPzUA7jOxrRGrJHkEC2ENlsckR
vw0PdlDRj+yKu/nejNyB1uu9bLuwOOiQSWCWTLUtR8F7sJ/jWQTMHtsqTK9k6+VVwV4F/bZAKwF+
EHOwjm0oMQKdGQlSy26nmGnpybjLxrtp5tBvk7PwebkAWp9VjEAAt9x0Jj38Uea0JzkSw4U8zjug
+GqrENNSeP23PjU562P+9GDdjXwMutK2SgO991tmnBMlUVjR8dk7CWl3H/D3IBqPQXKkrQqmURym
sYDfqT7oAMueGODB6Q/WY/OOJkvlYyXI53uYRtlRKbt3U9KCl4z0mNRw2OO1rGxSEWM84BlvGXTi
PdW5rFgNPrHMjTf9+WEwXKmad/N2+aRSPfWNm3CFaQwo2fFbNhSFdTTSwnYUqKV3232g2OGMoztO
jXjBnOvys+PiyvM3yB6uinYmrwo0MymZFDzYwaRblE8XhK+2n0inOC4MvxxwlimfeVlSkIG1LKa4
HTgZx2a1GnHU5nyQNjAyW4/eqR0zjzvCigQjKRxwzDp+Op9tQcaA601GHuNlA+1jI/GMtYBZvE8G
TZtjsNIpvqmg+aqq4K2Yz5eryJaBir7YPPmRe/huueWUcYX9kdyW2UrnXDaL651jYFF7OaRHzqwS
e0RBTT4r076/nk9LK2ZMmAF6mboo4x4vO19QH2mHCSjvfX2zcxde4HYtmsOQoyf6FUPEpw7ZIrC1
ebOZFlZrmBNwuHr2Vu2ppyeLZziNZDFGtQ6nuTMC9FJnNfEcNIhLnbHVjmqAyjhaaib7J5qENx9y
/LY/nvyrrAYCfN2OxF6G5JV2wc6BfY4ptDvI9CZ62kDlaMyh9vqbLZFIzPTAjb5A9kyfQ28MJcy8
niu+tLEz/bgp/mDO44w2BR0oKFi51hmFKiwiOt1TFjxuvP/ZZ3uf+BkadA6Hheyrc+0n8WWGW/41
CrAlTbc2OtRk/iiOL7fOMyBjKlSgwZMlQ1m8vPU5laggsMwwxTWhc+fC/UCj3np31Dg+ZxunV4eE
iSXqUbqHlIaDWR9SAIvHoZ2E6g/6iDqYADwAZEo+CqkbxoVN68Jyk+tzNnYbLOfj3QCMpG5z5sod
Ppf8wj7VitDpO4YuQQOMkF81lP1MCz6qx5QHNnW5pNlXCfTGZRyj7UmjRp5pcwQp7Z9TOKNIYSEl
iAf3+8dXQvf6W0FS12520i55zWhYjEelVQFp/1CBXUa6Ra0i2uzMHoev6437B4nDxPARDcoPHVGK
i2biZvBLfZACBLXOAC5aW0brSKINmw3zbkFdcWSFtXQHR4JnN8xR58FcZMELHoV/3uwO3FxUD8LY
qm1u9LjmOHwyr4uKBzviseV2pt93kDEnFtPBGMx4W0C2fLCKRYinEAuxSpV7hL53FKokG+7qkHb6
/bBGhj38SIx4oOhICQZ2tafz6n1me5mLe7bpk3P7OzC6qFgl3CinWLxRcVJw2dUi/06A1XgXhMtA
i8XuC8IT2W70+K3GbqtGNerJd6jVATMHHmydOgOJgsdrfm84u6yMjyybt2YxVpet4XDkVixIo4ti
sxV2hzuTpRCE8zQ3Tn3W08XjQw9LL+wy/DeBkXtHPcUa32AsDG2tYSqjfNWIwQOLx223GlZZvR5h
iQTQIWLnu9et92ieMkCh3VD2kWL2XJUsYvDFAhSxj56ki4LjbKg49fDN6FEojaf9UMz8opu9FKor
rKP1v7KsCq/N5KcI5cdaAtFGrAWN0vns4LWd4OEBpELvYTWT+TOBh9c5KtMd9Rkc1oBNUDZHL29E
8APlj+ry5ymZz+uqwVBc4E/+YUmQGMNZPFnmZcTzeSOB+X155r+jbQrlwrW6W3fq6lXCkz21WoyS
1hi6Z9j0XZTOOx5k0sMpogGAbJAwfxTbGkcNW8bI6hYGS4nyEy7q7aQ8b0RHgfBNrexLXatgYz+3
DSAlspAHb1mejZMATTsI2YbMkELgxoykW2ewRJij7kjxmQhAaMw7sZlmsSHES0KRAy44Fp59ZqQ9
Js5kWxK3xKmKeIa5XOVJ/ettoBXbWL8SS6UGCcaBGNh1Uee3DIHQBzehlZU2y1NMk+Lx3d2PTFJ9
HuWVsXi35oc586BHOM1hFr7G7u2g/MZ2MX/tP0R7XHtPSa26gqupPR2YnWIZ+B0S38r2fyQRL7P5
fYul1mrPHArHFK3bSkYzQvzdhrL4PXtQqbxnfczpMbFG4esriV6XYVui33Ubh9d0/hqsNL8KJJvh
Hj4eZAQqDrQuWPY+HscBYz9j+5cYFUHu3Sywo8eMl85c3rqlAwIaZuGmeF3S/W/lELCDxUfeIm7y
87AVOJerr8YywfYUn5h78Oq2II0GUps5kghoyLPus3WbvWuY4vgsQ17I78gTugEAT3F1buUvoq6A
nNu/8nTzAH7Xoy0kP+7L+o9EqQtU2xwxNlbwP4agYgeiWHbHq3cY4XIxT0/6r2Tj0sG/V83vgNcB
G0fjD+IlNoguwwmAgkFD/ARAGx8Kv1mlvww2WEiH8QkLjPXp4Fm555mlY6uGn8GZNTBSkVVNnYlh
fwGu4PGWd72N4FKIHouI5CLSFqoox38XByDKDi9Im6s4Y5sCgmKoQr/HXHESILk2VgVb8+ByH2qa
NtK1HWZKbnsGvSuYt2Sz9aMmuHHjcSeiyZol67vznms2SozY+USLInivOYdnmTdyqw274HCKL6mn
RnrA9i45uUMor0mtk4BYal61aKMxQ0qEA/sVGM5zdd+1uwcgwept59EE1uqKUgsehKQ769LhJoZY
HM8SoNxssxIw9YqkVgxEZhHdCKWHMTI/fnVIGOqwKubvK2Ald7djO3YePDfSRv5mgjhLeoppDhfp
dI7B1NwXNMPVYvqXeDiWwsRWHSWgGrHj0AjTNXSk11vwmRRIVs1JuzJks1xiLTkMtnp8BfKh3hbu
ozR7dFtsvBAPB1QSuWRP4S8ZlNZALKVfpNY8wnLTbrj3ZGVtJo0JitNupkD2cBcE9LAx3Bj3iX/a
Lwgsoo9T0J4iE1B5CIgCYI/waQ2h37Jv1UTkuRnbhX8DYaVfbIhhvYcxsv7f+nQT8XrSYdhRaCMs
p7CCNtzFQUFSAbhR8l0umogHjhhIpMN32AHOuFm1y3jm+tNrZQSdj4wu36j8BfZWqz8xQnT18F6/
cFLf79Xoq/EZ8MxXMFxsRl80wruBuaVxgD8xzH5R0O1GCOLIoLLpl24eUwAdIdDkffDOeNuqOQcg
wiPFC4/4YAqRUOwuDO2x3zvMH2KMoOLUCCGhHwlTEOQ680q1P0gnsiF6Gww4yn6HiM21P3UkevQ2
OyTDCiHpkbcILcb064HBt7Oy3Y9+wadlfk6wmXgoCl6u1VB/PTGxFn4MaXzfMHYP6nhCQD7W1gjC
ZNnblRiCIQbaN+AY0Q3zq34pYKrmgmdWg8ZJd0KqWtrviGh705inlHoKg1otHD0H5fvQm4Qa/ZBS
88IHiWDyH0Hzb0QcgrV2oTMRpT4RbIYXl6x+kwaL6rIbmYNsDqpX04+3DhqrfD0lbjboQW3tSTSt
vAEnKAQmGBlEPq4bVV7mBjsKewrurGdQ/QIZMHjxVSwb/oWDyrxupxHwN3YTfiFjgxNwhNHi/avH
+zcpFIOdw+M5NesJkyd6+Ce6RP/VAEuLiYmPf1glX29B8eUHaTioKQfD+2RBy1kvQTN0J5nepbyt
W5G25mjlpRlbULz52EWVXbMFUDHCL96+RpdysB8PmLzabqjxl0U0XfZ/ssNl5g0oX4O0YHf6aLOq
4RnqfDDVivSMLCKP+q2zgFgLOlDRql1gAUSsG0MI+E99O24i9RlkyizjQMptci4bH4jUoNgqZ8Am
T654hrzcS5PwLi/V/iSXa2oAAePG6JpsOXGLykuh7HL3TmLI4IwSq8aJwTEwn97cycROEleh6h2e
s3ma7f+Hb59ArcRewO1cOK35PSxm7aDAtHA7wxbOHX/qOf5F0NTkyAQILhayY5EdcO02peZpWzCN
6W0+HX/rt3kVbzs7ybyxKpux4VMA1pVdnJ7giL09QYWIckITnMIfM6Km8zHT4N9gsWcGLVtt0Dn1
LA8bOZS/qerKsEajQC9Lx+nendHqrc6SHw3yunNGf2AvHbBj4xqXj//C/GzVIOn8ZTLLAsrCygUQ
e6k+eA8hhzVi1Sa8HGNn2GhS2N3IYvSkVVsj3Yfq5Cjl6MM9IyvwISm1nFu2s9tclu1JbyVHZV6B
JgIRczYiQUaLun6H2bEiySl1YAqUsN/fCgSKFjtf+otBUkJv8Nhw8E6AhkXThkBYLJqSQv6IQuts
EJb1hDxHxpYPASBhQMOqi7AsnhLA0p9qCeTQL/D8+1X0nDjPE5sDrYijG06N2DuA0vToLKoPM1KQ
8ZPLE6PaUjAojNliMDRikIcGaGcQL5kraopplDOj0aq9tPU/VVgfy+Od+BuOXAZF/SSou/6AFwzZ
LW0JYuqpoxJim0Jvja9NOA4TuwYw062mZqWxmpziQW/paTSaDTUojxdBuSYux453RQLQXp6ck9LO
yB6ZKTggufUn1TDZKHf1okJxmrsx6fuJ4VTEyCCdGOXerZt3mItaCk33uU+r2aQw+3pNTWI4/css
AeG2gCYfelKFPGMOw/HujuisOdKGAle3ON8JgBuh2mqQAgmz1d2+HSQX1dPqlzmzsi8RoBRMKNya
S9+L9D6RmzOnYfxWvNeSIDSaVdIYiG5krhVVifE25W1s668NA2bo5z9eeoW5zA41nB/PiSyOUG0P
vV6IAV+Sy6Usg5ZKcpHNB1gjpGGfmXHs9gO2gBUPqcNhPvq+vz35CoPp5rElsA3EMyZF/Khzayrz
tcHTgzBkPrELL5PtGrKFY7J01MRKPXkOKvJygQ6kOBwAj6l/JmyD1EMktDB4g31ECzVWDegE9nS8
c13IZpOcuv6Yn8qJU49s5HD2h0Qm3aKkp4av9Et+KhAzRa2rE3+9Hu+734ZDi+Np/Y4SdhS2e9AG
00CYrq5F9E3mwKY8SFVG9d7P7r2NtgCVn8yoArRzCP0OY9ADxUDUgi5OxXYC2R49Dqnh5yObbRYk
riDvA99LjtoEE/aLs5DKURjdGDYnUk4yysG0trPfHJksP2Gx2cpf4CBVxLsGP3v/ooZzC0faxHSV
b2RRQuH38qsVkk16AEe2ctlXEouIJmPdjALuO9PQmNMSMyuYKmBVb6bYJ6GLhN9GvBnkrOFoUbfU
cBwh3vuXDfP5DvkMHApJns/umffQwwcbqBLgKGK1A1tTAxOt9NfTSRBW+p7wup+rVPxK3YlzK4v9
D1gG555OrGdSztFcTm/nO9if9nJB0rly3CMsdWzSOexkP8MzVSH8ApGNz53EJX1NvQlerBcTcqjD
ugY3nlVuCECeYGykPkxCDoER1miSjFF770quKucuNGGDD9wVZ2PlTaY+Y2bo3qYM4SU/VPb601Re
PcbzB5BmcWArkZRAN7yh2GHBotopDUsrHbAEvfQe73D88LkYDyVInw5bxCfzcFyjT8VMwS5RMmLb
8GLKfMnD/c1Bqtfue2xxA/icWR10SvQyvL50qtJvuZe1aRQMzmF8q52pZg6YiE0CCX8VlJLfPy0i
e7FrgcmVRGTSMYC4cN+TU6FESTHnfo7y5VB6DfcKjPFCeikz+lIaz7uZn3i2QVIb9m5hHgs45fGu
G7o1pvJiUMcfj5A45KsNK2IEIzWYky+2UbpvjFv8TAWOqQ7emyGVHGIUkvEyQ89HdBYOx6c15Yxi
ZA+I9GZCmySqqpqA+33Ks2DdjoQrE5PmAgw1jOGyyqUYeJ+ZE19jQwHP0Vm4dyeA1TdhC1a5mNvb
zt5zxQeZwzonmZ1ToGt4WIAgHJMqs/oIoLAny7nWkSMFSI3KokcNyCgYoYkh+gLUHcXNGp8DKbaI
754qR1yKPAEvAnHXLNHC6pYfD6/gbKLw/gZHfCPk0XglAnaAb/Fp1CdYYwDpKceK9rSVzHwcADdB
zujYySf2G8aGbKWfF9g3WttFTpxshnBi/hLYx/ZFwcsVmizbYGTM87/Jhaud/H4WccAIL6h0avQb
4z87s3VRArA3CM8IuVg8pF3wwn5Cvxeoo6ixfnYEmXkNsV0i+mk4Kp5I0CI61f2hoEUKU3sKA82M
P7XzCQTfEXD0MvN5PUd5DYzbisHy8bq+OeX6PSbEjbX9S6DU9fwIhavNlWp77I+/N+hjA2BVOzmO
bC5nfxLWo6sGPnQgngxd2EbB6Abs4aKxwE4nnD8gxzcP9xPhZhlwFt0dn20GcwohReXCu64CYRyB
nMV0PLkCtNVRz1Py1S81PNZjwrL0NXpJp93lq9yXKIqAFY4riYw7S15UnnwUMSWozgE6kPGSkgMx
TW784puYrbtNxBVXShjV8TeBcBDR8WLfmH0Pc2gjvigkfFPSadjPTCJ4FiSqFdai3XKeHBq7tyhc
touGio56ir6VTs+MHfYV/hpOAChQjSR4ToPPJL4DMJdjmxDCBpmQ4RUIZqHyIhA8u3dK5wlCL1jM
u3kUw0XlOdSP9YgG9wpWx3/GfnmzGrOMFMQ7o5X08t9mN2+keXZQt4T+rZBeQyljyEFi6Vgiv4Vj
nYgYFICwqM2mWbzp+fVdvHjNX0G6ue1GVwpuoJSG6PmZSlZZDQ92ERJD1KcewjHzyjiRNKyhi99/
Q2YV1OhWdbxEC+ZoAvfyRKM+3b0h1KczmJvpj+QoJ3qFxGwdBAYuKBa7FOO+jUjZZOe2JUCTIdO+
iCgRysFVSwyWiDS7qLP/WDqzZVWRLAw/ERHKJN4yg4DgvL0hnAEnRBzw6fvLUx0VXXHq9B4Eksy1
/mlpmTSHxeYpgFl5OyYL6zD1+fiMGNOGZ/lwJb8kXQpoAr2OxYf9gYc+HXi0392R7g5U2eeLnq9U
l9I3GkKsvph4NO/rjd2Uqnup7Rv2RoQY7PdPEXz49jWQByGG7JOUc3KLxjKoiLgmgn0a65WeFbQ/
TG8yoNzucUUEIWONv1S1ZEpD3pkd2sbDO1HdPvw89F56nxn0tTTMn3lPCtsN8MmeCa2UFtgF2VIK
W2pctBc9EhGAjQq7p05U9LTsrYXTMb/55igGtZONbIeDYdZOWqvwK0dNhqTYATr0EM5NQLbdvou0
IDYQc4hHBYoEQgDEGOoxPt9dTggHB7Yrx5DJsKvreifsqj3kg7TDyMd98NY9UnlEn8wD6rwiqG3d
MbDjMDePrQtpBVYoc5ElfuaTA8/OSuHUxsMv0iXOcOs1fqRt1q5RIpl+b9sAGpVCd3ydNYt7it2Z
ebbssYQi2/mqR6ae4v3CKytJ6cyG7ZS7jkZ8cUsk4Pxh2EUNA3uQ5aZSyL+Dwv8EeN+BZe6UyubD
ReX31/ndqOS9Y79Iv4vv8RN9AjVCyupqHmmQoYYW7BlUkyZ5BM/oluQ7A2GevqqSl6uh6XtFl8nP
uSXt09VwruKELxxk6xwAKxCrB6cgnNaxI+KZE2A6BJa/WNfGLoOmc5Cojz+7N1FLY9ZhqGQ1pwXS
VUQWQzM95LM86kA7eOmuGaFi7Fwe4ZFAS/AqqEeUCeJVVIHnSFpH2lFdJXPWG+BphEyPNq0gK8Ki
3bB764HNQ9aToQJDwF8SXWlON6QquMaYj1RGsN/px5X33R/8vXcb1SMYZ2Kaa8IY85kxu/m9sRCO
/D7219lQlSLv5dvtc8qy58ZqVjMB7UurTc8tUyyFmVNMLj/rRu4xb6Nzmp+tZWf3HdC5PdtrpIS3
zXU2DJ8BxIZsa0eZNf6xkaCQHUtKGQIRdfWnWAobGwE3aUn6qY8aKi5X8xff13duAGzlHm34hFfN
mtYEsvwb8+hyD8y7qzhSWGAweMevKUO63OGimVRsrek9Vra4bWZ4dwQ0JibVAYdD7Qod+xl5zA4N
uginQ2HZc/vWH4CHXfjG6OwWYR2XY+mvAkhc1tjZMNf9YAl9BKWkDqksrdbFyvC2Cua54PvZ9zcn
2DtOmskDWPKem6e/vqhUxKhlmQJL9lrQDCnstxEtVJFPjfE5UDItvjBZa6wjrX2ZLJxh9uH1DVjj
p/SSPKMquUmOdoofuNmBUk6x5um4OKFIVYdVVxtMlAMTpM0kfhcH/YrttD0OzuHnZTVUW7tqw/dJ
MfsekbFxbyVRpzfEdbNEn3kIuTaIe2N5Vix7wReb60xurcH625GgYeLrQJLduPJ019eJzdTe9hVp
LRFdu5awBU4677Lg97HvAjGc8A4AJ3dun+WumSUSI6Yass2y7Q988AqYeVIDF/wJWcXrPq4RLmcS
Ih19dOkFzKB2iUQjfxNfCnr6xSP48aLfHGfYZ6aMsNkRPJxIWee2HXMcwDMGVBMg0hnpnTA3SDSA
ojYS5WZn9kMQEKd19DEvJR+JIpLPxfmMbGQ88Hh5OXgW3K1Fs2ABsrn2ToAa6uqcmxyS4ROVwtm/
B3nn8rUvdnntY4OmKHAFvPsM4VZYwk+fZ5FPubdInjbsBFzu92NfNvzSl/1ZAbfc0TBYPQaAOr3P
6Bu+XDjjdd6KnDLUdldTwsI/wVqJPw3l1jXGvKdtMb89xTAbMegJI6ccnBF1axaqkw5a6BGoOO49
RTNPM5DmW1L4dVIPrb5z8T9TKcxX/AUVA/8PFzDGZZFdjtURqtp7d37NVmqScStaRRCY+BSKCAvs
bxQhQmA2oXDNMBtQ0wp27d9oMLsdbJEhSXya/ogJ4Ia8GHDsYpsALZ8P4QiF0B+38p1ukn8OHJIG
1kzUC3iLsBiHmo9vCP/cK4NCD9txI1uYi6EbUgFzUtyIiNzn/DJVRhrg/O3vF9322J+YpnQm4An3
AxOPMM+LKGgyON4jPkraLBFXnRD1CZUd94mCe5AgsDrHCLV8RKI/yZLPlOYEoKglIXv3CS0pJAji
dNSPVCMEA7I7s63K45t/Jx7X+lCvZ3okhIID7gdeF3SWACjCHSXcuBi3YmN/Im1nuRR2G2qr8zyo
e0x9LCA5bEwnpafypkmZjgSvQYgnJINV8rUUKqh5g80MpXeOS4V9Vw4I6t8CY3wwVwOFiit8jxjr
55NQ1N/eMDBglLDe25IeA/b0QPfniVI0ekS/sN70e8GLMwFNkXtZSD0PiEaLeWepg8RIK0KDuYbK
BiFGk8nMOHyiMMfC1jtRy5FMeg81d3ue9bdF5RIwGiBeQ8bw9bWkoshGjSg0oCDAiGZnwArN7J7A
VigusGW7H44IgRw/VfN+uM75qVxFvS2ZRtgiu1NXD7K+r9GuDcvoNtISzCZLuFgWOMsFVPa3vLmQ
UegaaLRJrR5+xfTzN45gMSbsjg3wtiWs0r8RbsCGjjEInhB4Kz05TCVjPz9vrmxkzouMEOxIrWKh
xRpOsSV1dfo86pDH+OEYqyT6g3tY+uf7qNAnPeQEVFDZby83oBQ2qKev/YHoSAGFItI/fD2e/gjR
lOM+xeRWWsS2OFWWJ8+tFN2pBewPwBowC1KReRHDGY6vA77+Pn2gt8neyTfpFDrH434xgD9YrCGW
YHdxqRMvmA3T0v2YxeE1KlQxwZiZNBxL+Bjuzo9Upq3weZUEJec4YQIceSIGh7yn904SyOyebxWs
lumf3EGAdILFeQuYqIF9enwet15JRgVrxWnCd1L5+VKzXnsEIQQVwlb6hoIMxD7jdj4WT98gZfLk
/cDAbVIrCDmBCaYbr/QJqIEu/92f7mNRyJjodDRSbxri66jMLSUY7Pko/T+abFRJBdwaZhHYZUeH
3gCrhhRg5E1MAhUPo0/65ztQfIhE/gRWttFWlxRmqg1ueySF3fGxwC0nbHS3sJ5wcALVU471/L7s
faFdcPT4BRCfw6/KmGaKlJPmG4YLkUZGYsL2R/ooW28G+cPtgZ1DxN6N6NxTzL7ci5i0OAyENU2/
LMRBxDJX2Wcq+j1IMyibPIRlU/gpDJzfvyNw+Stt+dX5DblZ4AoWc40C8GT+e1hFgGdNIMnMZ9JD
gPzBirt2gyLKaXCFeFkBPeyYo6jSsJIDMSIIFdT8xSTvG5IkR+ECLg6rC4wEyiuRpoBd3meE3xEz
oZY+sEGnOpon+73+QLZ2oQAZqxBFDUfdx97gIPckW/oTQnqIKvKhd4MxU7Rb/J9AOliDrJL2EOT1
6ahZwyAQEXtZC68ZV1vab/hsNYcrx6e9uX7sh6D55RC2/8dRAwP64drNYXrBFvI9fEZSBFZNqlOq
L9DF933gyhKqn2/KaRYa+zeWMdv4YfKyd6g0zKSDP6jRX2XkrW81oviJ/R/8RKopLQGDoHllwWhx
D4b8XqsdA1ix0YA6o0Obnz3Ug/hLKRdIH9bh4wR08SUVllghvIxvdJmIJdRsJfIxq6CImhXCr3zd
UgmMZcRFD4fMXWtkOOT4fxw5vBEbLLyCnSd7a/y49PMwcDYYDNF6IgB4IsLYYc3MhV/FcHCnyRUi
UA2V3Rg/VsxZExDtTroapJpVYHxilsY4FiNSzazKBul+f+ZnPZwFzjerHOfJw98jGjCzmJWEtjBU
CEPqwyMg7CBsFJbEp1HiXKmsywFmwn1H0gownPGSa8YcgkZ2kJds0qBaIg4QcO1HLJYInprN1ouC
SABh0Lqa+5v1c8LaA5LmaSATiuAleU/1WIZMeDpshwAYCD23DD7jlPkXzG7X/n03hExJtBiV6OXY
EDFRheQzw5VMX+DuazFR5bbD6Q/K0wsxE4kAwDqwV7zNwWlZLkneaKMXTJxAgUi55LOMNPQWvIxf
EypWxIwyP2IlDGhM/oFb3PWODYooB+v3g8+1ZhLrNCAdiSNleTIZKQwmdhoL3ZWID1xztRgH3TXw
yXZCJBoXLIShUHtcBHN3D19f5CpQZwy5f3wp/PKAwl712l1FsL+wVRP1inIfcfBt8Vn1VlqmebeN
Qek9oSNnpjTSASVUvNeKPhrBaYaxYN6ENFkp98uaeWgKLhNjZc2HdmLgZX6H1J2XTbHhe1zcznRw
1HE/psXeOhErfZoDaZGiGlAgqTONrVuju6BO0qwnuFgr5j6jgCX8Thgv1b1ospQMTKZEeLEanmwZ
01lUs8+THGf8y55l03awn/57uKjPeV0gKQVy2P7Vu2f4cJTp3bn7yFzQDy8+oTI+LZiT3p9eTUTk
DFyS4C8ZX+3ecdt9un8rfswInexurvvMZl+NpqhTTf/Do75FVfA45kB7Is3xkVxSxFRgemveiOF/
C1Cs377dcubT8MwHiTptPzZSPRfLGq4Bqms6Bxr6eWlPE3JlcZLzV574q/dCC2mXn/jFkWkwLZTQ
tNtyMKFUi0t0rujhEQo+PEI+fksdZwWTKQkYccrkRJwdCS9Q9FRuBWigFqNttvgOCpXHGocKJ292
aZxLhboDFrdhBJDO7Gr3sq+rCVmNSORwU/Sg6aE+PlRMyGEQiTRZr077wy3xZ6fnoRl41epcCoiT
gRlZH03CX9kLt0N9THZtoTg1pnZPwxYWw9MWr+AKhIevsnHOWgbPTFWExg3hgl9mAv+8TtBRfPUJ
r3C31Ptxkb5tiWfRhi0YOSpHeTh952OoFRRxm7dbi81OKMktwHl5oURc0y1WVXMgoa2eqqAZF6eh
rFCY14YSOBBsUTNVlufOYxIEWyipTgzwYl7KmgwQkW4j8rdJJgrP2YCAAf5CwLEMEyEHdfPVHM74
MrmitrW5R22EruwChKHgnWJp27cIMDzruTmTwRGAm8PFDxQRWDWjECtQWFjVhNMaM2AV3huA9mVb
hPex7JPtV+MeJxRZCfTk0lALS7zn0EZfJGE3zAmcbVt0wCpi85Ux/650cHUqOAe52viZpx05AC8T
Ms2u2GZY7cHnjhpHnlTz15IRm4X5Co+P6BoQIYA/RJk3Ca9zL0ITmVA9fK9gBdUE2d0tobMTppXL
uofF72o/UsM973oRX3WfXW2cj+sGQ6Xh9zfoefB4czrygKP3ApcZvBMK3SvSTbSPzfwSD2eFV0Ew
zQxHUe1yKVGzXchxmnzzBU68Or6E2uGzLzGIUW+mElAqpZPsSSR6kFHG/o15cvX4uTVR/Gl9pt3m
tWgXQwLJsdHAN25QI7FnPYnXNRvglWJCe0qLgmDVY9OJnpGUXcknOHk913pP1AiVOCojiDiKHn7F
im5QliwY+xrRMdN0bKq/GZiYLS4NPRWFqvscI7RFmQp33weG1kLZfUaUFhwlfxtfkCQ5A1yYE2Nz
1wkon8P3dshtEZOA5D0D0EpHY/ZVZW7QG9J6Sx5oavoMmiRXoj7nDcTdye4C4JAXoH3+7xGcxwPU
4ZhKf3/Q1eg7fLykuElrjEDUP5wdYihjF/b4B6tE9Ml66yFJFtHQJ0W2Nym3eyORIp3ZGVWkTYuA
dJSRHhvxJ+Sf7O7r8zPqcs5UuCOYXsk+j8VxfImPF36dTDzB8x/xSmiyTR3MCUntgNJpCqfklosi
+O56GQJoVtcJOYPFQgsgnTFsY09WTMyzCHh7XmtTAM4bt5+KAO8j0j92Eg5jQosjWCmR8ssOuRez
eXTvCX0jXAON+wrxwOxF4UPAjv2b6jEQqqXt+8ErrCI1M2I1hmkVABXgd2cRw81Mu84qNzoMMGT4
eaOz+3vaFMj1FnEkY/Mk3x1UtqSKOW+aSAXJ4c2Fx6DTxWp+XQjibUURXiMzfC66jlL7dTQy7PBu
EQlCC0XH9Ly5Edhz2zFQl7K2RbWkc2cex1OiegYjcJjWMoM2RCKLZoIZesyE+BLY7T0O50z05685
0WThz1e2tynJ7OMamSFh8tjyyXI/XOMvimvxVeyclyl/4MwjEg2ZI77pw2v9TrEefZI3WA0yMCyO
RB+OhkS6aaPPXPzGKYPors573FEy3JE2Xn0cmTKCeNa7LqB4NDeXlN9H8oZJU+mTxitEdV7rrlhI
ezkkl0hIXPNM5kWD1iLnByIsDwUcKEbu1WQVd+TVvJwPjWRrD9gnRftSRTLPhDlhTjHr8a0y+WyD
MZFbjasRpQgnWqC7u8xuJ08vLL0KFrqj4mG8CON7Juq4Xphnhpev+ZGoL3ffnZ4hDF9B5Z03X34I
ReNCVConxNBKco6VUeE+56g+xV2PxIge9UBXTWJLzXiVvrmGMCUaDpAQn9OkibggEako8sgyyk3K
H2xGiKBRwKHZIucHxMDnJbLvXo8fJDLXmJRE2zLcFQj/253BeMyvO1ihBHWJ5mQhjzAKxy2zqPDU
QwvQZlN89FGxaLOh/xuXi7znnY8cWRPy6J1uIvTfqbKXRgbCS/jNKlZJpFhI7n00iHiZlID0biYy
W5QtD0eb8j8qb/T2AGK/sKcAuDJH5OKJsSlVwJ0hJSBcS/iFXKVh9qpI4fuCzBkWJyWUN5WIS0QH
j47WEXmFnt0iZXwZkp71dFC5WaRlz25BYzP87M3rKLG44FdJdIqGggmlD+uLioBG6b4R18YgXBhT
Vkgs05rE/Sne96hxHywGxhAJM31F4A7REP4WiApqk8rVPWGNrd33GB0AJ3L4q21JkJozeXHHR7tB
WXhDlC5NC5qRloWlM7bqmtxmLMMq6FF9wbB2fE2H1Z0r2b2cfYbCBjQbNCDTPeTEzIIXoZn91UxM
AZuIrQEDZCCxP3PZUCN8lLe5RGUBpCmnHNhM2hif+HhcMrtkzqJ4mrPCJtJpdo8xoJpLEbYhJcQ+
0KnKCCd/vAdinOZ2Vk1RothgWV86dCbKUM2S+SEoTMAeAUUwjUXi79CT2kyKv6NH5UmhPuKNIXBU
tH06mBOVfAkdDzNLLpMMrmMbBFyfExFAdTchX7h0Pdz+N5FiRmUe3CJDhBKa8PE8DN2biTFjV0+3
1CPP5N8ILtnrrAtyVFLnSZQiHFLE/7GGuYuOyjPk/UdLIiZooDhgvYoeE/28TT7miHuU/pcQvlpk
q63g4WlwkSq9KfRUhzwnNMNs3szsottc7cOefRSIn8ChxoThUVHijEXMP7mGAxYeMT0EE49PbEz0
cNf5jIqNaZK26EBmgnrfcpk1PRvudtoSdOn/NZ+7O+seaR0SmRqUioRbj2clPL7cBb6a+AaRytgd
Fz60EUqEhrFqPyTZV7YoIbkWw9ReJvvRgoByhh6zbhHrcwPBLHlGwHwixEk0sWS200wdV9x38xLT
D7Dz5V6VCgW0qAnrAH3p0FxU3hSRs7cq2fBr3iHRZCLcIRBSmYAvphOO8fCVPb2hOxMTSAkdqqMb
34xegHatM4d/rSu6Q9B+elpjFmG5MQMx9eFkTgAYx8x9HTFu+cMTAv8OxFwVWSTVjIZAmjS7qCmm
oBVIlhUX2M+8L98cnSrUOvThlw/Bo8KslNMz1I6UlFYE6u6hVvqahyVxBJBkOhglpY3l1aZzDf50
0+snV+8R1+5aBP9iewseHKvQEqR9wQKZvG/clwEhnXzf2zR3GLUxmXNmsGMLlOB1hFkAJ0E28k9R
ccooEtANgJYIMBGdjjNkkjQBHHMGeHCIi2MTI/2IGYLELn3SgdCNsb99ebcV/xQS8YuCs7LAHFyJ
9DV0lhwyjFAPzguyysCcrnHvj7wdwV3TWYzloAwGHil9a2brLR6TAWy6/Ee+bk+YuIy0ZDthxwJU
hgTFA527RPsgGWaDAJNkdMbbLrAmYFZk9hbOKTgE1GI2IipLdW/JY3slsCYHE8QY3rmQexDsv/Ad
oh4Kv5BizNhhlBssvoNnZ46jZPHCGM9BizMcLSiyJ/Rff8gTwZpJGcxRH9w49PlsWIfp3GjCCChD
zw3ELaQjeWrMDmIW2TtEcEbG4Li0hvPOhS4Szy68Mj8wRy2CxgtRquAMYKcf4Ysr0ZITc73E+iRk
xid4BjkEKnJGDRFAweKApCdTdcBzWxJHZz05JdFjIKPpEMkJBKDYIjq9Wjcxabm/NFK+q/XzGV0T
AD607MvOx4/9KVWs53RAJyz7d7dOqkkbC3LrDsdBS4TPoYOQLCntQEeCP3kEbIgbnsFvMdmVvlB0
wIflY331sPsjJtRNSR9wZLdNKOT7Vp0MvZMRVBslPrHQQMXFYD99VBKr9WaGamc/eT/8AROyaigf
ZKic6bunOyAqIE8lrKFLRuuOjKADviNsAeWrhdDaKcVsVTn4ZeiQ+UswLOu++rivtLMNjKaYFLwz
b8BGW1cbQQMBWWzf8D8cp8F71FuBgjP4jfQLaxDC4l2ZB3pOmwXqx87HYh/2MwLKplr47yKYDze7
zqrRBtqLPXh2jgyYnY/JcgZf7NzaMVLUn1+fxGALM7GO+0MJPyw8iJQkB0yoXTZbUvb4zCB3oqN/
JSjG3Mv4CxMwxh1jzSY1uA5kirjsk6CTKttdCx/PVcyaFhs2YxPDK6+2SOHTqVAXYrtrSXhBdXuj
C+alp4XyOQzS0cldiC2HgvJfxYABmgStAW8qcbBWWiTRw97xkW3iulHycmRQakbYtuClYC7NOPsH
ywu0AkKGpWqOJ18rnX2cMUuV5EJB0R1IyVIgfGCz+YIDCQswKkNkSG3YkIq8FnJNoRKCtHryDXC5
CZk3qPxRKf/s2ST11BXz7sicEvMtxYz5CXETgZjIipgpJKotONDVcXwCfNLJaGxoX34iQiyK3WoK
b1iGh9ty9yEdC8kiLH6amvPWA4C1NbLmCC49mbyOsN6sjwWXygY2pjAYoO6B3V4NKEpGvFf1iCgu
mcDGMzUj+m1rCLxBuC6TSERlSSDk4bbAbENaGJdnoKdB9CDYffZfJMVMt6eMFvXOLVABYBuy+7lM
qkE7o00ajuXjCrCKS2HwDov8BzgHB0mb4Kn2YcBJW7CZ83buUXfD6b2tCInUmCaSy3q5OUeerbrD
8DqTSdmhETE3Ci8PZChlE8NcQkPMIgS+W3IzzcZMvAmiPv9uTVSTUbkycVDoJMw5oWVHAQpc3RKV
O22/aEJz6zilncV+5BI+s1tSYbGMId12TIMXUi3+B8SH8d95pyiXuQ4kQsIK9QSV4sF6DNVkOCCR
GgH2HxsbNmNP2TTxqvlPm4abssYg9AmF0+JCW5/oNL+UWCWW2uefiKgNj2TnGAhugBYU1itb/RyN
Iwaqv6F3SUhLBBdwG4e1VvLZnoeKQZ5En+1SxgtHZaB4PHULcZrgJgcxb54J+2s2E91VoxB1FQJI
/OwmJQ55UrhN4SV7q2JDZAehiMCb1nNXHD+YuZDC7+VARRJAmhobyQ1ZRuGz301UplWyjtkVPidb
4HB6YQ43iCj805yYFzFcjkAZS1mja1v3M8ZUPv+vkJKyQVZM3ouTla9IIYCUeqRYVQN2GU8Ix+UP
NCqxpGWIV7M2AK3p5UYoiKn3Mf2hGjVFYOOHvvQtrDmoy8myRXLr5ACNXH3YLliM+AV27F8kBUdn
7uknahYCNoGW7wsUQwt1jnIUbiTICMnPQnXfSdFhZVOsR8qe59xnA7atdiFlxPu4+k4TCgbkCjgs
0MNYgDZUY2RkwGf0yf0IxCYAYY6JL0/RfqH1G8x7QT+rBan8sjt2BwDSsYZ6ifOWiWFB60TdiohL
dgREAMudPMYOZ58AcXjd093P87A5HN/s+sbTewnhAKkrcENYjEFwhiFM4+RlSx0TvN7ZpCbVE3Z9
hGb0uX4cpAkRkfZtlPsPpoORMFwtpDk/ljhP6jIhncy9dvXdnTbSuEiFWthryMSrUQtmRMvdj63q
EADgKamafFM5rGbvqEg1OmlEcHSsYqpPL6QnozdawIgxzhbrAlH+fXKKcF8jWyeKP8K603/YV2Aj
5h6JFuzDHIOt+COqOWJnIaPc/tNqWKLgvwYjBLAet/adcFjmB2EaJzBx/WWC0ZuESHTeOw5IBDNM
FeAZxkLz4b06l3uAookHUh2/kw8d5ctlEcp/MiFIZJ1NmTtrfhYE8yc6+ylfgAIC3QsOX9Y1WeoB
fN4V15YL3DOMpKhHmGTfpbNhI8vKY7lAtn6JikBBKkd6A8a280j1HluyAvBC99O7/6KCWepOaVcH
QMEVdqUc9eEKE9gRSMDI0O0KTuo37eGL6OyOBqJn/ioMpvftYC8nSs3cJrDVfY+GA9pu+YB9Qq3D
Xnc04gJRNdaZcc5cTx4c5SuGMU2U4bSkuDaZb744JSB9JCNiIYqF6CYqlsb+8XYG5F+22xMKX4j/
w/nQQmxToM2rcZ5WiIRJa/jD+BPK62Ylx5xz8SXOnXPfqrz7Fg/kD/nYRKcv+yMsoZwieZn38Knp
k59mKX+/t59PTjfqhOfWoB0PizUCqXaubx9jja4RXtjpb2qQe1CaoE0I6xFwAuOKn8mdEWNwxeRm
h/CiT1jp1iMn8YHTwuoliLZjstLK6WdbzPvp8GbWaEPDS9BEbdCLH/N2RCLlArlmQdr423mouGPD
dw00jv3J7jNo+mN+3k4txBJ5n5AH9pVeBbBCfkrzIwqeG0LnBv8FUGkjKbnGrDypjwLUfvIuM+zu
jnTeVajbsaRQlkqjN82hgYLLuXEm8J09s48nCz4vJPbgc3a6wh/Q4nRi4k12ia7JWcQAfDnrjieC
3IGhOKaQONLfgnGAddQ0mwP33+htYXkE4AILdyaFzfZe0sSSDjYiLmNWbdojgcIXXKUDGzLxDfNP
JVWtdK6B/xT1e/hG+G4pFNrkn86v1oVjfH0/oi0PwUIo8Urk63Ck4Cr3zWAlEkd/4SBDG4teHL+m
B6gERpQikLYT9Lvhyx6u2bNW3/BLpjfBeek/xESQLy/g4gGR0Vg30GETCEYl+c+uIztDBmaXEbMA
hlCd4v99uac5B3dJ+9wsD9QxU05PSvc8QKsTnQ795E1FjxlPi/IFAzQp3DGBbLjE4Q7QEpbEoB20
fztxH73n0hAgwHoo2tBUJwgUjx1O0e1YokPHku/AxQ1h09DzecQUi+k8YjxK6YmNEHNSQT3Ox7+i
OjdL8ANy+NzPSrB3zeg0Z784gZqzPiiPmc6kjStel/Y5vdduB61PpkQ7JX+pw5uLS9ZAHqPOPzD8
dGnlGU/lmF2LAVE6WFMqp5eRkv3CChvhSsmqIwojPEQcK6jIIANCxHLU/o527Pf8ofc8ecqxx5ZK
A/1x++sXR6vTSyGE7uQDYjqFipJQ65d+b1GDmSf4dnBCAEnC16jo8ChtKAEEuNkDFBj6KniAM5iK
c/KeqBuxzLiZpBaoE92BBWfQwS0SvlTWP9IjaFBWQukUhHhjDUXM/rDr2gfrvZIY9414VYE+RjKY
DKjkOSmo0EmZDgerEl0AASl+Sb1O38rtoCChOgDgI06WZ8DPQkKDBstRkcPN5QOzAH5wE1ItuDMI
28UAlLQXnBOqYSTpHNNd0jIDAQETgwQgc7i2GeY3fEEMkFxWbsucdsV7oP1wgWVoFmhue/aLyTfE
szPodawQeU+omnjJ8S+l9xCtCzE8o++0j6T/57+8D1QYsnt8LhpvkOjwGOdc0cgUU7Q3wbMc0T0t
a4L8GEM8vk7qoBTXjNMvYqTKXkRtvhx25+C2Aycc3RnAM1ITnTakwd5cWN9VNYNwVOAqgeGN7Hej
twGmYQYUlq0JEq+eLdxdl0CbXkfgDARnYR0UFfcTOEVGD1dAqI1Lf7Cr0wEICI3uhJG9GvjbyX/B
RMy+k35m9Jmn9yHHl3AyZmhioBjQdVJpkI9CO3jBOSgsk0weOAW9oIWQw0xBv4nUljQ7zKRERzTe
af1ddmqi/imT3CUDeaUjj1TdO2pfAAEUAibvR8yYMIUsjem3DCj59NkJ6Tharnv8nF8Yrc1UlTK+
fz0k94srgF58Diric4F0lIW6Q6spHthK5gCt2dPuJw+xMIc33rEZGctBIx7+tx6/iIiffGc8jB+6
kCk6wX8TCwAnSZAmW/AwFFE7hDAwQvi9ZO++e4yPRCvJyGTRZ96wyZo5+bCA7shnwtwXCcpDURvA
OxJF9YTVxv6E2YmplMaiWHXzi9v4GkALkbM3F8+qGuC47f31k65xcEWk/B7NLpk1ypiEUTMzvC8C
i5EaD0obOQ9gLIdgYxFh/ZDtOYNOyKyAolHjR+3VOzX7yvuh7p+P+QFxzXn5/ZiPZXHoc1Jxdv3s
gWorb5wHZBehKeaQ7bTgjDxsaDOE1sMO6ukZuz9I0fS0KCSXkqALAXoWz+VlblWxtC+qkUKxwzsV
4DosfDm3m1geEeeUfclVUO786+09IGZhAeG0ThybrAw6f3o4pyDEzNYCCr5pvr4vzuRCwCFMGK7E
VsAO0MdVzuRT1byB3N0Djjv1NdbKPxSBnw4Ghz2E/jqsOECAWotI/1qPoWP8C607dwie3O7A4FSk
nnJ1FIJP/Ag8re7Q8FYNrJLyLXclI5RIqfhTmF82uDtGidz8xAOfkn7Z6wdvqnrOPDnVKVTqUb7o
lT6LY64HyqSX9v4G8yUCyK86e81g6cM3hOUfc0R4xUVcWAvZcMlw7EopquHlM32+rZ9OVWFVjfXF
ErpQoVfPwXMw6cBj2aEN63e1VfTojfnuTBQOBtHJa/AxQiIHDvZqyS8ofeIehHrPVJb3GOeMqSQX
IufwrYRs8W0PZTiemBsHENnxrCrS5zkr/j6zyv8ujF2BoqTi3B2foh9YKVmRwXdr/AFPVZg0UPre
3c/NytFwfq0NYkJtUyeXRB03VKEvUns5VZ1HxHmCXn3T7YZzJS7AvnvuF6nvo/FPzP3OZxqj6xBW
eZTawEd/ZcyxhZ3RiZLXf+Qw0RS8JkXu/Cg/2KFtDCREEme1YZ0gmS+WMDKp+4kaamjMNAm+8Bag
nYCO+QlFvcCm+eNfx1KlRZiRlCqABiyYOGCQnwnkriB1cayws91GP/bHgf1mfjiurQgr8VyKONid
EZb/zsohx15PtMDOkzEyhhgfAiRIkAoFCtFxw6EQQklEJD19BcOFO0CfIvHvxeMXoF3Kc34PRuq2
8Qmaeh5RMnRh656rUAIInd6wIAOfESVYO9S335RQJnV9IfIN8JvpRAxAICB18s75AF7Lk4T4QFcl
ymUDtY/5OXAyXsXUnoWRPEed5tUxuEHy/YTDmT55Ud2hjocb5Id3Gal+cib4sftWY3glsTo0Dgts
ml8p/n1HCpbA++inTbBnX6gAEP6YBuUjxT7zBJhylNKULN6qQyMVI8zotw4vZ57eVspMq8zr+NZY
rTAs3g4SWIFXHqvPaKWYUw1VxvHCPsthwgMJhu6WqTF3Qo95YSGJ8VGKCYr/IvA7wE+c3ZjcmERp
EiiyOxmEKUDezn5DAN3z5oN6CyUKnmTAXdRnKi2KQzUSUKTBoqaUxRsjBpwbkSRlzEmgI2JLBGlK
ss9ExS3mzMo6933VgJa5M7gNy4ulkfX9DLF75lnbt5F5YFpBHUvGx5EaRpvqFK3PsUjfwiH6EGlx
KCB3+AdxZGtrzHDM19Z81TFI0PhNmYzhiBARzguK3DcioWv43h4G1nWV75km+wsB0i1pgHNfgU6h
4VswBQ/gnTxejMAk2MjESDiIxhmFLZAIcjDzIx+FFy3CHz7m9d/lps5HJw+cVeYSd4mrs8lws3J1
mqtQtJBiDE6MxJ35dD45Mlr6CuuILE20MIX5Hv8ot54OKl2i9hqXh3NE31cyA03k7jIF6pxd5wou
AM+4uZ/0Hr3X5xn5akRKIpsMqDOZzXJ4HJot3Er8rT19n/+RBve1mNfzmOMKm5wpMBlCia1TOUVP
NOLUkn3i7+z7nNlVD2/4XPa+9BlkXTDdLMiLmPHRio3ICDhXjEe5v+wadylO3kB9kMgN2cg9IXSD
Nxn5FkX8aPBM+krQYmkbOJ++yxykEzwvLQaBrqdQ35+8Fv5xJUr+jeHLy4KemPhJmuPrlCzsQB87
p6d/IzQ8D5cfXueQV7zHXotgdkzJ10ZG+JpQkUIiDK/po2+XZC8K5wtmh2zIGnoYFlViUJDAITrU
T/bdnZG+YFwTjDzbQ/WPPiLfwTofmE319T+GcxsSXbO9P+aUoZrmv84grSxRJumdJsVeXOWFaCVB
EQdozSrylSlHOIJTnRVf299LckOtrF/jB/Sw4VTwnt6A0FDEb8wIdKGoP9b7ZT4YJA9VtGMkont9
Qbk/YqCsKw+PfG+6EpSfPAbyW8/IBfwh0TkXgbVO+nlMEf0I6ShRgIMJ91dsa4AhJuNtmP3LyAj2
NIZxIsS/gAhNtsN/oTLvaCibnMMn5wYa4kEApRyXlrQzwGcs9sduoTpMEkGTL0on8jL6s9L/QPhS
UFwXCBFmt+mXKSlwkI/1eejcsJbMW3jm6+g0/R9JZ7asKJaF4SciAhEFb5nBGfE43Bh60gMIgiij
T9/fro7MrsrOynSAzd5r/esfxpv297LVjhMHAypYY4rDUnFGBRKF60sPyCf5kiBKWZy+bhKTMzp5
7IFAabYTT8OsFBERk+XcrscWNtekbv5nZy291sp1eK/kCtkceIAYYHLR4hWPW/Iv+a2YL0EqOrPo
2H9HyW1AFjqJNxP9FycVPZCHPTLq97+85lnEQvyRmPgb8QZNL5Ic8PyGdVP4s9/m2jbHr4pSBVyW
QHOK9CnPeDyFGtHn59d4kaG+YINpF/hp0YP34HSD0WiME5vwrXsF8qeUkFJX7L5HZTJnQPvFodvA
mOmri4Pgy3B25GEs0GHsRAoopPYB+pYNK6XF2Iv2QiMf3cSRmypnWNZoR79geamYFUeTFITCHYDN
Wr9iUstLyD46euw1CQx3GtTkjEt/0aEHGsO7ch5fVvwCwyM8GITRTO3VXNQOgzqNaXoNpxT8HLMZ
4OgC6xL9N4udvgnk544+ZCxjwcAzg/0/0LACQz36cBq8t+3l2ieh6CHhDyjWDJcvE2PglzdlIju2
SdudgUu27pnBnDaf9TuNkoBTloUH+vCEppM7DH2AXKaFU9KkPP1HvWpaeupW8fwxPODSCTPaixKQ
zVMRxIuFw1BIC/G2eWbWAGkAtoFCJo1IC3pRyJEQgxZuDRN0Unp4MCeqlyZeDX4EoNt7gC3I1L5B
If9kdFQq9jDk4FysbH9hkCz931Nc3+iSj1dDxuARN2UGnYlXAhrH3iTUIwXjQc2P8VVpXJktCOI9
mOPgZwyCGbwjeMVpNfl6UgVMjr+e2fIdN0gbMdjOdYdPPlHdEbiYG9+VxyZbIjOamAOscQ1bmwaD
Kni/e9R+OBz2YfnbM2qks7XryRxFq/Z3+dX+Toh7hTKaDRtKBWwRzq4YmSHze4bTRrXsQ7hRRGVw
z8lshNBLcQGSs/uBeC4oSp/RWRUMqX6ukjBTehPUorSB2Nye3kByVIOSE3/sLnNeqJYelv4gSOtz
0mSXxpHa9hF+lxpJxPcLiC0zzhkfGHsJJOOL5KcOkImSSGAOF2883X6YrBE2mW4uZCCVjvpvhkV6
gp0f+vSp99XJD/bSGRCHOs9Bcik+5eympBt/yS4vzCFomgBF9dVQ/GTYqg94IAMQA+3Bj+vet6lK
F6hPrQsmvj12BGWUd/Pp/kEM07r+fXKygnT8PYU7TAvlBlIxIa8Ph6TsGfpW5ipgDb3R7Bu3xmOf
H4K6AbuFaUXSo9ComgWP2Djbj6QgDgUdYfi7AF89sfFjfwTACb8AS1hVgkTqT0QDw2wVF3ZPGlME
pIsLxlsgJtAXj7OPrcfLpxI8CW4duS8Iqg42GvLbofwgypiJxdiM63DUHaxUCRR0rFeAZilFrsjh
jFPwi/MSqtQQ9IsXjoVRMXP/64CTCqBC85X+rD92k94pCKhL/ccIHB/+B67DnEo6unIvd18q+M9c
itrWVqU5dNSL/SItCZ1W6lQHfCFm1uBmqw80M9W1YK1WhQcxHEwp5ntZj+gDkly7CcJZX/q4dKzd
3/OLhHzdAuc8/PJasAxzayaoJS+nlHaT3AH2B+OWlyU6Ew5+3IFxjaNcV2isWN9OGkqUUE9Orsb8
JyOife2fL9IMjBIq5O70wALhbTx/n9bl9jzNtqOVsoGXDNhqJJ0lhKotTJjdG695syE7BEULHZjm
ZA14hXAYrN2X2zSbeF3QaBdoyYOkpwzGYLBkt3KBmz8+8s0RYzHd078rZj0y+FHOTsrkHFJu/jxk
EHplZOA04vFpMlrmEhbn9kuby7PbDBEMFmWL17XPA+WoIDhFTI+tE+Lo3sgYjSp7NYaQjcuseqhx
f2gDmuDx2Jkws4eM/3CxBS0JOGdHqq4Sg0s86eiStaCSoql2Vit3iBdTosMTYYvZ3VoV2aJNLzFl
5IAZfL5tRqaSHxMcXzqyUpi/Y//FdPITgIhayt+IuS35vD3zHuc9JRN2/yQNbbYFjM7Xiswokk4O
Bn/iU1vmjT3AdMKrQofPOPILaSt9ll39kyGm50FvzceDTUUP64jz9FPsuklU6L9vetHPMk7xdoie
6klX3Ob1h3nr419NG1LYKdP99zSU3tvJeDF8z1oaglF+HPkC+LyR/wbZ0wQXT18O28Tl09vVhx6x
X4/W30Y4NL1s5fzwL9t8k80nBFL63zogV4smUzDzPrinwJ920yAiL0aktCCH7whAXGYfh5mHEtTQ
H8jheWOjGXtTqKBXEb782MDIPKM965EsKQt6TZ4AHF+tJ/7TIalP+BubNZMsnasotK3luVhTJjdg
6UwSIyN0ptFwet8+d3lZ+4KUDopXUr8X3HRFdKP1UWVtKVtKfsLGsX6JCdyAp4A8VLQuDHvoNNcz
3txhTSyo9DSIvPi5Q5bfwLBkLgzu5Ygxfr6nK1XdNmqIzCH6Anwf2o4/o7rY6MzOxXUglh2pDNXa
y5l2IvMGkhJDujxCs2blZya1UMngNrx3eie+A+NqMhpXxXFOE0d5Lzq16kcO+Kxip7E+MGSQ5k3n
Mvzrwr1sW/gsnTa/ZF5KIxuTym4Nf+/GpRXVkdQW9+71g96qH98v3CeKJiyFlNfmMfnDZYlvU702
lO9ICAlgRO4nU4A+r3rmZe9fqkGd2eiVi9MkPLp18FUWGmK0anuGjaHfgJBJfqKHZ+v7yj0o8JIz
8ELNbE+3Ko0KKgl/8rHTa/P35TrQI2CvleGEgVeLP2m8DtoKEB0zPorzf+iMMVN208smI8IqnX81
nDqsNpvHa7RuL2BoA+w7rF5m9YfY2tbnudtXVrHvOYa9x8Nu75U3jkrGtvzIkQiOsTDeMd2k4ITm
IXNUM2oKnisi425Pj5l0lF3PzD0y3HOS3dOL8VPtrk/AGchwU7MGc8FgGP4eik1ndkDRe5CZ/Yyp
QrAjXzJFdaiHGEQ9PawjR2grVw+mMy/iWuG1+dL9a45+TsQv9gaG389tRzosgSv4qS3KmMrPgfH8
4bptKpi1R/IXgwtUcOsNP4fp+9vB8Yb5P5zoaASxMqOSQa9N0asKZwnNrRZKhPactM0DQ1ORNdLv
aFtAl+N7SDTLDuhu/RpCttEdWzFZL4gpgKx4GRlS2S8cpQQLO7FZ27ozxYx48LUAtbyNQZujSudR
eih/q8sZQOXDLL8PXw9zHE4GxGZmwg7P9lPwr4crFHZYrTyGX7mExY6VHFKwIYBjSfIJ0U7jZvNt
He0GdYdR/AaPP+FCFGRnPC/A1WFZQo0g9TW2KVaJF96rzMIZ4CmQA0o6WvzTqTcP2b0lvmk/qdwp
hkn5djKLLvV6nFLORQ/S+yCY5Gvt7V7yX53uruaxZXz8xQeMhMFpALE3OV0IvRZqQEYLaW/zOasa
F441U5Qu1CTr/XBGrUPTTVDD6SGZlxMTvQNxLKPK1WqjZSzmXTjDN4Qpb04TGLP24gNYg5RnbNzH
M4t2f3b9DubA4P5pfVAsDCYULhpDFTRnLjXOFBNYd7qU3S3iP1Qd05XU2OVg9dNbqRPRAe1P210G
H+p1S48MKHucLD571uHAIUl4EdbZyfRMycWVgzrX/tHJN3HQUGox1kbv97Do357xXy2WngriwXSX
YDfVez+Zl1ByfH8Eg5PUEuie4PyM4n7qcw8Dqhd+e28Xmo5BEO35ua3O2sdsOZ7PVYAr2kg3SDkC
/+VaSJSF2Jq0DgNXUNRn74FQATR8GoKG0dLPiBljQrFGtw6xUTWgTiAfq/DCUSiljCd8RvqVXf2L
m5eywolvhIpEt0eSh9x3YkrQ+GD4SOBauxIyHsgzgy+q8tJ53+Xa4DHHzgxjYdng3WB8I4GA6E+z
Nqy+4EU5oR/pPdcDkV4v/fS4zkzhI0DZL7aV8DhkbNljtgi0i9HVD3z1hKlgFc7I3wWLnHbQLpXa
gTg6E/ZyBJUJDdaFHkKhC8X/EtxnpPEc2GL7+k4CrvynXBQI4O65KGnZ3JV9/lwq5RVLf9Rt40+E
Rw/nAa+j/yuFQFxzpwuY1we6DZJueYJSwq4NUgeabKW0tn7KiabEPYHR+rZF+KAttmRwgc6wLTC6
DRMHnwl1XziQJrn+m7eXovo6AG7P8C1Zk/c6gzADlY/kifdZ93lNdjUVFXFyopnKYh9mwV7Kl6yZ
eMuMpH0en91p6ChewMjqTzxvS7+5/MwInmqXNeSdftso8xwGW779MJUqzYoNvI+0kRi8j7SAGTvD
BkizqMZVLMl4UbBInhliqtkQOjHyYQyI1zWThwG05uGwhoYpJivblu68Uo5x+lc9f2ec+58NGyU/
e2w3nckjxKSvGvZFvXzEmwS9Exrg2KdnGuGaijGkDSi0goanGXl2rC/zhPEMSN9nnkHTBx6kerXH
CWpKzByeGzm18xXe0ZiWOCOYI1R0eGxBOEjdXjZnVzKx/t4MAGmQiXDyEXj5GbxJJlGXRX+W8D0S
jlMeYqmPwgtyXO7eTE9BZgW9Bpib5qXprRnkVWgXuLCAijMvzUTiMZ03pOtfofFRMQGhXP8yS8yP
MoKGdJXeYI0caay440dMyvhkoj5/9tYLmQc2jfUxiXSMT+HYsI54PKdmB/iPmcIX0VTiTdv1m7cD
gh72jOY3bbVjPv68dxRmAaxedh0fuJDyBBEyMj+IAG8op1Ba//UYlE5kPrirkaMXE4Jtwvh9sJp1
eL+/v6vu34RewyLrd5zfGVG+yYjpKd8QXXHjgZm+t4J03QDLHrTzRoErB8NRzWjUVbr8huNzzdZV
+S8aRShuxZWzzrY1l0JmCpIsw2P7Ehy5m10v9DTvkgGbq0wXM1x/O8EMonI9wA+WwgqQ9QJyuYiX
1NMwQfRNDkeIbYNO+jPvayNmiqAzFF6n0w0j/vTMs2l/9lJYPmBsXx4WE/9mX3yYDx6IZ03zVd5x
Sg3L7gw6gw8tcUhGtYXdSn7UeDXFeTl63NL4X1L4cuvrrdfeptBOqd6eN072L50bglaKjf4vny77
z46g6yFQBhcA85Jw9OnQcVS/GYBzKRtAf4cnRsfff+mEnlhi+sPuuH/Ji/zikJ9ApdzBNMlO7U4Z
kwJixIpfvTextit5nfdJAblCgVgq1OQwZ7QWJ1O4ifwreUcN5S2lz1Xdr7UbcCoXF57WCbsXAJE2
qP7rzV6Pg7rO/8rjp51/k0irejum/pGBGuPqA2IzdXJtqys7Nf2RWA6w0+MT4/jeVYuwmmy+yBWr
3h2vlH/v/4xwmLRUQERQ0QZgUR7Px8+ooTvUObzCdJt1Xj85v1S/PozhS1U7buc4XVNVfYpQBoea
ZVvGxKU7MF5FWqJv08dGVcGjTt9XgPEJFA/ucLZPHPY4Xk8UdkCzWKaObMKJ2XhYdOChF0hQvfkS
woc96AJpja8wX0P+ydevjDwSZz0GxeOWMOA2tI/FgIr9TkJ1FTRgPaevX8OLfNmX/zzaA+m94761
mYnDtnqvDwjF73wEBgbZFgovDyByoq9XMcUWUH1qs+oYcgg7FoJ8XT7XE0qLag1AC6vRSt7oCzBk
i9+A1A2jXPARx6gZmHarSHFGcA01F7n1Jj01URWpF/Jlph64FVVv811gW4JdMyajP4hVo9cqgbD5
E7+jRznPqiVl0OuCJRr3EG8r7N9Qz16o/KASMObkkJmzec5fe409GWHSehKlF1uBvHNgljcv4PSo
q6ISf1IDilty5g4HOVvH+fryIukp+tTb5/Q+wsuQYg2TczY7bLImSpAJL7E3lemYOmYwhvpYElFm
K0fYlxNKIpAkzIvkCCxO3gybaqH1WA1ScYnKwb/DFAhnHLW57Fb9Mf+sZkVQvxheQjYADpOvFQpH
NtvGTyhHgSu/CH/Tmyr5+MPUXkKPnW7Ya9o5NIux4tXsE7LY2iBVzDl6ZkLiMiKApv0DTZW2McPg
5SCaKoNRRnFFj6uTvSOb6J8zgj1wM/IS3HrfZoeuhs24MxEGpdD6Go23t5obNLduDgcgveVHEB6y
vJgb5dDvCgyZYPEidkBzsnkeedr4CuCi7ErfeXwmwpAd3aeWx9NRPiWHeMsIRgZLQPYOTZ2ZQEbl
y2EJZ6t3iFwZQ7XnU6xn6LKS36Y/NhdvOl3Uc6bNPHE1c5sHJSoy6JWqbupmJXwuBp6oZ+dno3k9
YY79gKnwe3kz8UY+hErrQMnCFo0CpV+wuXbtCdodrU2yfikMbB/WQBwGmUSvoJFCMNxJjzEsWdFc
bQIWlpeLx+goF4iore/gh8y2yhGVcYufBSPOnE6XcsRMQPwnnLSkkBXoGbqJ3QKUA8us3zzvID5c
Ivx/H7ACC++AieCxpi2ITeCVkiMn33xfi5jUnY8rZRaE2gwrldMIADFb9waeR/J4Tn1Ubi/QV904
wIYVQvYI8eksnKzaG5XMBIpQ7cEpHU5l6WiKp46cul9MnkZxY6kUh1x1S6KlgN8u8zeNpzFQTCRR
RW5N4+vvtW4xPYuptQ+YlJrDj44Ll5NCQcAdko4cWAFhAwSKCHzzHWGNBN1JhppBBT+XTyTtcXr+
6XD9fvtQri2gLAAH6PtwtTZI8uFd0ndjZI/WE+YMJgbn3puWpn79KFvib/f56Xm94KV9ZDhUk2UG
1SqeD/c15dP4Rss3njN8Ig8Bdtu2Aw+cuiqeKZ8wZaffccjlMNdPxY33LW5jeH2gD6uW7WnXCVEv
e9aS3Eqa8RVfk7WXunzWJx6spQUJk9qUAkGGTESHE34NB9zwiH1I+oNUlqgwYKD0Gq8UwBQhbFhr
/8YPO4OYhr+XxpcT+dcPE9LpzPd2oraHrO9BVQ0J7j1wvP3Ou+9SBco9KMtYOqKaZoQ+tkfrBxP5
dXscg6nDQTd0EhjaBaMXBGqpASfCcSLab7paXt8aF9gmm+0IVjBeD9A+YYdGIteQTZrunbHA0liL
FK2n+aFvehhAcOYBY7iT+/Lu/aHkLz5RTz4IPw2ZLp6j1zriMHGZ/zKDssJ2jpfumlqUIAtkuML8
BcMP4S/PaWvRMdDL24oLTWaJJBwRO6E0kvGvmWsvA5Lwy6LNkV3IFmf+tCGtz8P1xuLfYtzGoBZv
az5nyrjWajm0QAedtV/7IGMAqGO0HEmEpM05F//Un1tH8vAYlo9mbf/k+W6kGuqNo78zvF13GAyw
FyPpgfzssT+wExbO/GeLdB9UnbBsRIjElZpNjd/PDHsESFCm7P0V5nMWeYHXySSlcFQwbTt0rF93
hPyDQQR5eLgW7XcNu0BQmPM/soN/BNCytNZrbe44S3zWhFKkQFQFa9yMoetbuxiJhowmCwBpgNZY
GEG9B8iojKDz6N7wULJbd3XtMUfFMMQI2nCsGooRBJR7jo1jvBPQlUmYWGpMdxGTBP39ZZpdRCVt
vNknOLgc/YPRgXipMaqU20WDzQe7m6+usxzVc/tbLLR1unoj+EwNOjOfiWAtrSczt5L9yVj4LQ3G
8XOxMY7OkUQyBO0CGXujxvPwHoA6LYhScwV5xD6xyxdB06UWgNO/Mxs2GDZvzJQpJUkxo4URsQEk
Mg+wtVKQoLf7bfHjouu9DpNlIR8hF3Q8Zk4d398dCUYKIgR+DtaE8U7/+6SHhzHWel+0EmN/RvMG
d9EjcAk6MSZybsNqfs/T2Wb2DtQVE+wZ6U0kMaEjdr/s2UP4UdeYoYGcXmTzhdUA/v98pBXrJFtf
wu6xnUJO4yzCrqBZwtl+qHbO95AhvUHdDFNAr4tT5n/Tjhqr+y1HeylZvDBNJ0Swhlr42WS6M0Hu
+bGf3keENcxGU0Nd6iSrdUH518A1t7TK6kBgJsmKGQ0OZ0Iev1f2Y2eAx8oZsGAEqUnOMHLVYd1C
8u7KDdMZYUk0eXvSWnd1sj1NEEZAzw6iFUFekj38yGO0inEsRkgZ2ioMOE2FZgriGWsE8KywE9kj
e0jevCfMtnUfR87a7gbnUhMEJdhFBS6GNMqoYeBFs4UrsO++TIIlp6n8p84TPqXl9caX46VeNjrT
p+4BBMoQK4aPNql24zfGrrUFBDbt3YmAyiikztA7L/+wCqzOYmoZe5XkdcwRWXNIF326mHZMeuwy
+YYZ5fsl/WXc134I8xT5oIN0n9nfwm9a+HQIY2XCCYP6Jq1mYAizqGyXcDU7ddXK+DhwuANc5FAk
vvM2dcp92N6iUJssp8Avb2le3n1fR8HNeebAKDfjLa2OghxH7GsKfsceLxaV5tBFUSf9JRYHEHWG
8y49fx1yBkTtIYJM/4W2yua5gwa09J1IaU+UyCGggx/5/IWREfbdTwRZNzZ89taHyT8vpyjZsevq
RuTj4gPXJkrWfIoeJrfYY8XrsS3bURz4ceb6UFfY3z0QV/omBL5ehRnOOjtfUCgAakDg1XJIiEK6
B8vXTAENUr4J6B2bDYGJEXs9fnWccWtUhRlWLYsUO8wRsl0oF+WyyinE7NEN8FY3Zvk2PZdUJQCT
hDFZH9QIsc1ABRRDtKoOzr1GtVwDbDQqeOqATmOdYlAEbTeouNrVMt5mAf6HJfMhh5OVL3KxPvB3
qjsIDN+RUp9zgt/uPf4zYXtrTIcqI0rFT/EtKpPQ1gkUTpN/dHf+MFU0pmbVsrlzSxQoJtArPXoN
VP7iBdD685ehonBA0NMgqYEorf93MccHYfv+sHLyHT/LEbYG+Q4sHnnO8+XAmxnfXoB+PV7nvDf/
e/ASaHZoY1gVMD4v1BgJck84nRVgNiLwSLZBLdbjxQ2qAiGE3KnKvFUBwTtombmVER6WF8uPvuJ+
Ci+2Fd5rIRGWILrrcgVMKK6jgHMZqTLjPncuAy96GjBuBJFcgSCKJosRV2l+z0oHdPBiRX5+ijIw
Ls71UNlQ4f3SqaAt+M4jEcxucCJ6vjuaBCmD+jsBont9E0HKmTdYcN8RRVL4OSFLUfRg3Do0p8Tl
VVdupenDHsPzNsSZ2RAq+BuNNAfs07y/vO+K7MjKR+LCk5sfAPqnG9QlEsIGSLhioeG8IUSso1s0
VnDDdwboNxnrODbCZo+zZxT5pHmb/PPmczXhEhc83yy5VLcZBNxhNYimlEaQhyPZ8Re5m0+Xy9Vs
ovbm8OhWJo+rxB/ib4evYSGeU15LPCXcMGxcaWdPsLP6IO0iWpM7Xg8R5KA9pP0f1Ao2mENqnlUA
y2rPxXZ4x8iXQl4O2SipN2uc+XxRLFu8Jqu5WQKQIqGl0mfdN1Q9vKHjs41xoN7oP16Q0vstsxXw
pBBG9Rhs6B/kG8onPJVMrXIr84kBgHik+zmmGpXBrylhonbO80jdlKypf3miszO88jPr26NNptHj
rmM38hE9BLhhdv7sBUWZ56s/8CAwbkWJfP/VC2NhL64MnczqH1lI7OunWjdrMaoArj3Bn+e7GzPN
Qvn6RqofLxONGMc9JJCuq0xm8KY0sx8ygIPRfzapjFqwgGk0s5LH7qP9AHe8Z3NNDaRryfhIabyM
BpF+MteiclJZlbIjV5yfU2X3Pjy1Re2ppw9DBzRJ/xnl0quW1mNGOj2KpG91oHO/hDQwjxH0vqrd
ls1SaaJ0xHoYr/TxKpmdIOiZ1WMD0ooDb4dn4siuhSVHxHIJ172XOGLj4Dmtllh+sCniSSGceLnC
DitbXCIUHijHD6ULpFSZXDn42BkPKFX5OhxD+zJn9kb2N0LwKTv2ClhSzL1f22Y9ENTOJlNZwGxP
MVlCxglrhD926ecn6Fd+u4VZu9vlZxzHLc+D9KptqCGYUzK9ngrviikRZKLGO+iZMU9cvDsHI94J
KIIoxYs5+Xcxt9C09NLabZUJSeyLr+RJ/xrM5sGU8F9JzHO2OmMOi6HkvYOstnE/GMNvyAT4emSN
C89iYfBRCauKEvewhagpRTk9wn7vxtgZ+82vtUutna5Shb154m4vl7mpNTv92/anB6IjD37k29wW
pmeaWHhaNNbdaVzav4xeqAQ+i5N57VfvM65j8LqMmWRr2vzzsRJcO7FnotLIFp/oKhj3GFxxQcwt
pb4x/MCXRCPgrDTNAgVy9k9KUErDORmCXDCBpnCFVFT04bTErgj0QJ5Zr5ZPP1vEf9hsFhhIlAac
YJgZvBk2T76gX4tUBu+fCiC2fc4sHVvPf39BYByUf93mwmfOeaWUtC2vVkkjw2OVuyzXp1/Wtovk
1xJIj3Bvh9+wGG2xmzM30oxqdX2R/KxdJqo/ITPVfh861VJOTBAHK3V5t+we/oKnoAW6ZZj14R25
3Bg+ROIj5oF/4o6dKTMW62YvQLX29mW+3hvYQl06W5hJuWJT9v0Qp2YCrJ3uQa80YrJi+f7zHPls
P8xBauYCpjB18KKLTz48/2LSczGRaCDqee4H8vnYuYxo7I1HZvRhFIuFBgf0YzeaP9b/pYOIxWH4
PmWG6+P0Zxe7sTfi2rPvmZzqcIvIg3FEihXOE953LrEgYPfnOPOLKGU4nJgeYkYVwiQTDtOxN1rP
SZwFUhG2XzA1Whjr+K8bdQTH6ScO8bscMFn/heeDoZggdEm4q6xf/2DRkQdkCEF9UFyCOdfo7b9f
xnkpRpi2Dg8aHKiyxmsu4vjIoHyiGEsstSBsUwrNRuI55ttQsmDm0rhLjPswMlueb2yanHnzUC3Q
wy6zbktVWAC9TYTlw42DV1RPgMzVHa0O9+Hex8YdCIPSjD0/KrEaXuM3LLy6+XM8YTxlbP8ZKLz7
iBc4ccwcdqfkF6j56UH5QKakmCSLASVnjnDL0SAAUbYSTYnLw4jTne0aGYkfSh/x0dibKEtFlcOZ
yLmR7x670MeRxvVFrYAgS/Uk/q44kzSsdKtri48AVldvZHD0V71F4V7sIBHSmU9/2OxCg++Ah3fv
PslFCfHc2muNAyQM3RVZWLRRrcOKJnAwMLN4Y8j3RPJzlDJvEiBhh6sMtVVDEGi3REwQD6E6EoN8
TPtqt6KlyXbAoEJrMelt7XuafffqEya8LY3PsQsWV9wYXaMXe1ihH1KEAXzgaO0X7MP+Ld/QlT8M
bo+Og8+PfJ4flzeHggAQGlaLOOKs8NNCuTVZVODQ/63B15qvD9sLixm2r9lOWi+76w1DNKOjQgKG
YZjHSwhYRT+J54ZJMycvhtjYEmO2Kb2h3qkRWDE1Bt25SGN4wwrUgOPZ3bmxlPJr1b7FX27frQyo
Pn1tZrpPM0TtCMhMRjrFB7RMqhPIDj0mIjs8sJbZ6jggTTsX/nmEAoIHzhdmDUT1kVRAMfRc3jWb
0LbUwjlhKvIAFm9bXs/2Eqkj0JiZRGNnIPnaCgiNY4uqjwrn/8cVZMQ5/R3bNvoRyNQbvFcpNp2o
PtzvqhhVMo8lTN7EbWDRB7hOQD21IWet+p8V/KVXqBukdMDPZxCnOnK6aMXxLeYti6FwgIE/8nz8
gWwWL9WN2m7HuJ2B9tZrZt7aez5eyWNmsU5zmmR/zQU633IYNmXvMJV4bNNy/63gS9ALH9IHNB27
JkVdkbzovxOXZQdPGXk+LiY+laavozwy9OuaNCL2PUMNhN8GBmBbGHzjCMguFPatsosunlIDI44Z
q5+hw9K/E9vt/V4cyP4jA99JMzl8XcgT8DB3hWGrR8wtanOvkFAMGBNIPmg4+buv4Dos1MSauV9z
+hEDygmZGt2R4VXm6KNFrNoNcYHXKnWVfxnSe/UsTYJvtSuUK0xcYLbWvpfLaHSABSL2b0Y/2HaI
aprGodxT+ALzmXdWO4YHuuR+oPQv63nJvk47nPCdsy27zy3fcdsUGy+VGmr3Yom578eN0m1UbkWX
EnJoqxZn8DGNSn8Vv4xTZx2QJxoL3bDNYDrfMZlssJxMLUSuOwDE5Z8EINTdhJTAMLXrnpQzvLeN
xCMn/uFdP9GJ/gyxVvu0nhobnnGSj2ROaFtoS/FS0eE1Oos+CyoIY8jxKV+gdLnCt6KWzQ2nF3e+
5Xg2Rwi3d8lP57yUaPwmH5RV/sbZlgs5Nh8Ziy72lcqaJvueIs+SP/aEoQcqw900toH/s2Kt0xUz
BC7maucCd4Yh6/5xwNcga30pW74RWVpj9CIhv3UXPQr0V6opI9P9jmiuYY25BEyPR0AMqp8nHIh0
HtMNC4x+1Xqva4oNR7kKbTgtwMRa15s1PFfFwmxuuZ54fqRveMyJr8pcwUD26Jtcm6vV7z8QOVwk
9ywwQ8N2BY8fNu7FdAemzuudcCFRLR5obqh9i8Bew/NkwZH6EGOybI8lyyliV2PPFV0FDhfiXibr
3HHg5CzRTYVcAdmE6zsujTOWVtiNS+amZXiyYUg5sjBLJvMASvKU0AsgRY/gGYGJE9+VM/H+mLcb
pzElA/HZxnJqrnmiCNMzPnvo9PSfcHu/UJtRJCZ0oFR5RCd7EcxHzi2aPj6ewyY4xVwnW2bu60CR
g9e032AJYeRwjf0UsWVrj0J3YV+x7Qr+LiMbIDBY2L8hc6G79IPJP74mWKwHAbae2zFloOkFpu0O
jX34BgfZOZkpUhjDfEYr4ZYKH8WC8WJ2IHUxTIHNn1fvd/058LzC3FZzz/M6b8Bk9Wr3SM/xJ/ua
NgRzm6mEMKCe74rzH+vF3HNko8C5e83hH6w1CYIPktLMmd52u84Dek3cnKxgk9PG6oxiixG8bJlB
vyRP6c54jdNtrziTP7srjYMIF8EX7LHc4O+CWJMKYsvzpbmDZTP+82Rj12SmJ53+AJbZSVQCrP+K
/RbGcHX7Equ+e/IErr42PjoLsoLwzmZnDU7XD3V4gO0VFjNQYW6JkWxBZy3J4kHdAVCKQn9SYA2B
GAanXvM9Nv6Vcz6vm7swrDFOw6fW2T0dsojsFS0ZbhgL6WuSUxKbgfYHG17FfguO725X74szsCkw
vON13IetF4xhDj+MIAW44f3ZBJZpQm6UkdvB2LQB4ld7z/r7uTCvHFMbF9DdgfNhqNlQMqc2WnOu
HTsJ2CkdxcSCDhVYnK9f6/J3/jrCNDBf/BR4nqurf8oD10mBzXIDuBkjvkqB+W3ggemaWBkdxTIF
G3BEPWmwdFuF1Yut8lnkBnZwdDokkDQf9FTo8JbrKAJiMByOc/sJ3xnl0cwYTewZFhhYKzAQ6Y/6
WXbzI5PJmgeEWHfe9mEz/uA2vaEGPQhjdXpgePYQQf5k3m808+42HIol4PEALzBUWFkwk3cvVkZx
FnGn1J985Ye5fSE8N4rf2nn+AU9j8Omksiul1j9EVBOivAiOquYMH03t9Jfi/fsAGDEa5CxYeyje
d2q++EF0lsmKr5cpHdWe7LIZbBwLQtV5X6EXbnD8qEnO6q8YBovMdUmzQN9JwyKpp+E8yuf3GL8I
aACigheRVtH9ZX+OkLsUrOIWWFj8Ye3CAyK6rGQemB3fyM52hRu8eVbflXki4caUjYCwM+5mZ3wl
no6L+d1oiNIxA9ZROkA+r7w5q3IXlM6eBJwTfs4XY89KU4xVq82veD9ZOS4lVDe044mx2+1eLtHI
xrYxcDLlDsNaZUaFnyuPXwNdGxcS8yly54MvnEBMlapVTVEANszoPl2KI0mubR0sFHOq1eXjgTC8
FXeWLBEUf3nLFU4PNfIsBeDhZVwxoNYTm25RRGoVMuLFZNu+/7UEbPYiAqnDSJnaFAAFyjAGdC+N
w0ibHQ6nBZR0jK5mQGWgOIl1j2l/7wBAoEbB+oWJIIhQygRQoKkbfgl5gNJQZTdWx1aboMSFU78r
j9XUo/TTI92SJWrK/AC8sfng7PR75/jAxY/DcmHLDkA3m5hs1DD3jPoMibA3dw1WKPuEZyPfz59z
JLQWC4D/GxfG7sk5njkye1/uXsKZJdWWx7PazFlCtVubRJMYU6e/XtMN7OzEPEyZcJmG/T+SzmxJ
VWQLw09khAiI3DKDiIgD6o1RTgyKijiAT99f7o7Tp6O7epeiJJlrrX8Ct/EQMCAwMgcU9hutsLN0
PLvizIVbHuL5nREVqGZi1kHtm8tlUFjn7/hYp7voXG5Zr9xJGactA5y4WNzIt8K9SzUPfT8Nw4hx
xnzgjbxgQwc+PPzMkOLqoGZGfBunTJFMltb8Ce7GdZ9AWc4sMxqF3XRnmLWzDLLp8W3Cvr4Yx9l7
zGZwc89gIlcGP186N/Hhp/mkPJ0HqO2ID3tNOB9WeFJKswobL/ZhJEsQvXiv58oWp0jfiop14D3I
/rA0azbvG2YknYV12bJkfQuDzWOD3f0m5224ME4CQ6fq69i39ZL9jNxf6+IES15IDnhdqBsgFcRi
EWcWBQODk+ksx+/xmaxFzqzlyMmN5VlnA+G5jABZya4RW3MpThfA/IGnLTBSu8znfJWoJLcKuEhh
s96JMrPLhMwhUM9m7XZHgbxvDtrkF2x6s0gPauEDP3tMeCzHNbJZ4+HOvc/k/ubY+2NTkB6k6bX1
8dc4n4tf9KbNyx4MYRhdlkOyaPU9f2cs0ngPo8NJL5/weFEh3pKBUyYyXnsflwJX5Zz8u8Svi6DS
/d77l4yKyGwbp/Zf2liSJuhO141fttaTeSOY4Osvp6OR88lf9PuZr6y1WM5Xb5e5VazmkwEPrMpM
p2awA6iHjy6JdvK58ZtFD3u5t8S9EM6K5F1zuD5Wqruh7+g7lx3yMKIAXzziKgzWpESX1/iwU0dv
+HhHhCeXfrRBqo5pl7J6DoUmRXEeP4a6kfDpU4Nb1Fkw2clCNvrkzPKF4aKJ2vYdsjyzuPixQ6vE
5cJtaLzea18QaIND+jX4yJuderxCfWw5Q0tcl50vamzcn1j4Q4wEWu4FnH4a7f6bbzAy0y8h8uAc
YOO48Pt80hy9vdH/GEt9xUqgbqaETUfT+gJ89Dz8brp5WbyL5EmISWE8kH9fKnif9ULrxfJunj2m
m5ZfXN43wcZOb5TxfUjU0XWIEvES6l/K66tivvjX1yu8oQXIXEX5WU+OZDuDVn8z0lBRk4vfL5ef
XvzD0houbx+QijSdpwPSkuOJSQL8OJhDPjY81bRDyS0pPKZQH17r4WXbuwTvEsIgX5DNl4Cn3RGQ
eG4OdQfPHuvSrW4nj0HjVhiuXOBTYeVraCNjT39irYUGuxGHxLKbE+JNrh6bEJBm+FcM7SZ3dQgm
1P+vQBnt5V5ckfPJop20KFlgdHBp9QJ7/z/1fCEntgU/7uaCHVU7FbUHBqxkSIPAQGLh3DwRW8RN
NEc76w7QIo401jE7RlM6g9tkYCw7Vv6AklJ8Wo2ZnuT0Sht/fEByWKy5IR7ZWf9uvXrG6jcXXphE
JNwIlmTBEoA1HMsDMYhZ45aNVRKmmyuU9vgn7SZfDk/a0QvEEhx/q8Kn38lsBrAl9BZjQF6YOpZu
BBpc0irtwPW9rzb7EhFh7obYJNXzbxM1b2d0o3vtIWamVhm5E+nfwAjYgi53C5HlV4YkW8Au+WH0
XF3xnX2SKvLAIkAB2NXxs9I/7sCG/5P1SYSybmpIMDYjCcwPzY8SPjDHaKwnA+8Jrq1nDPmpbyDE
mF9QS5GOdXxa1hrYXdYNJkKjHEPhDwTZ5q/RnAfG5/KGOvG2PM9vswusAWvm0WDj8bvFj3lg5vHH
mlw8BiVWjcOiBe+zwuZtvuqNKQSJu8ydGqEGjJI+wuVocHVa+Atf5iHViSlZ57DChMKMSfGc/Hli
vrDpjhkjH/XFDNvAJ0uU+kHU0DNGubaZakuG6CHxobQUDesKmr1F+RawWyKY4BRYCczoVCyBDRj/
wFxLjMU+Myb6dLKlG0Jg0BpAA8w0q0kC/UgMukZHFw7ahwBRd8MGo8Mo3g7NLUJj3EgXuw0iWki6
mL1lYqhmHJR8DEH/X/XQs+3yTgd4WS9rjpleYVIt9wUCP3yG2S2CYMRYlT/9hGdXe5p57znD+ZDP
3TjZ8S/D1A2MF6KCVVQhSu+vmz+hJRN/Y1/WEQ+A3jg6WxP/ncS3nfG7EZSB1UVIeznKt1qNXuA3
KEyVauhwF+yZOrMPAj5rNWTwG2BpAL6BHrRJPCoER+tlxO8eZpfpGzFhGdaZy5OHFYNubHY9B4ej
Mqo/BuHuhB5W/fTvvmAGMCSDcWj0NLOCLEvH/hIJwDTVcalBqHYL9wfdkzflve4vN/08GbE80o8B
c64WgYAwCISRMpSy+CNvL1BzweSLE7iVmHAJa+E3dTIGMYxQKacg8mt2oqgUUYPFQbkvGlJ4KdbU
rxUa3dtIC/9DkuVGGwm/yah1/6TV34f87Z5tNqq9aRbqb1ojZ8CW50cFsocJmqOxHy3x5znwJN/c
1tIa/7NDo8bu1TBpqsxpTQJGYW07hPyaUS40MumhMHnrPjvkyGdeKZtKMOkZ0/f2grMww4Nbz0Kf
YDK0bS1i3JlVM6w90JywhIwMbz5UpRA4fIUYQQh3c4LgdGOwQhYPQcZsAGOndGk4XAgKrTFl3Ist
7AA1KSZWkybarXYrRpRL0GfYDmxOnwVPDxNl9B7X6X0GZrt3JtZ3Vl8mBJ0Zys4C9JjNCEqEnuSs
n+HEYSopxtqwJ5jyp9MFEyjJWQ9ccAZcHug3NpklDHz4vflc28x6izeyj93pa3IpW/qvLTUrO5CB
/HRXm9uvvEAuf1PMPbgr322aMHDFAitm9cWNzvIgtfMJlS/sNwETnQG9GFvVBL02UwqjACXE9Iq9
Jkuk91/ae6HVGNIDvAJGxRd8W3Z22yEoDvjFPorZZt0ii/Ip0hGL29nIDwvdLWuAikj/Qf0N7iNf
Y2TUAY9RkitPv7pvCh3aD3zSunOe3bYuw9/t1FZ2n/vR2w4GxxfylV3tcaQCQmQ/yRqqLUkuSc6H
aKVAmb6/BNZpqOEhTD6kzb2LqseMtFprsAu+8vF5md+/48G/sZKHYWuN+LgyTrsjY+fkAwvV2in7
isKN8CXZOtTVP1RIJVmPQQf2XH/AtZKT7xnc6IxReB298GPiat2b7DNMEvtUQwdldEvQiNn+aoEp
2DiectI3iF6svhgEM1lhQqzEpyFEl9Lqf2xdmQibBQuM4jGG/tu3eYwBy3fQ8RpVuBiRoMVlgqww
J8eXUARSnlRo4nHywCgM6FYYzB8KMw376zDtzw889FfDvY5VIDDGy7wfLoM3T+Lb8OKXp+7MJJEn
acPmyzXl7L+DRYz8DePIt2rWHy/bJbu+U6a/PMWo3BvQ2gjjGOyokhFcPEJHLReBf9bzCrcPsLbz
GLDADNJ8hSABDLBr/0tHmy17u7AceAimAMh31wQNIHz2Rk53C+1pPnXhUNkwDbG/Q8pO3Lzuy6+G
vDC/GCfYvQmb0vC9yF8MJTmsmJYrpQ0RSId3McnQa0D8XRw0Zjx4stgMZOCXed4MvPC4S7yLFYgi
0LAxQjOv38rldYi8GG16N++Lcj3bDD5oKsc3+a8aOJLhS4r/IwEWuwXrAr2JySIQtcGD7O8bYy9n
rrPVxjz8QsgGs2GQASXSZJDsd7eABWs5VXiL085xI5P+Ddi0X7vHRyZQW0w1FzJKvJdxnp9htZGX
A6HN8Tw7VLfxm1lSxnoAQjn1UUOys/QSpYyAri6QHARcJY0XmvNv25pO6XYXEJNoVkt0TXfzDeFR
dTXoS6wNowffD/YdURCMW8v42oy1el5+zj3z5LMhfYAXNbvOAgD4fn58DgHfLN4FPRMjTzIRwMpf
05cYSoyuSYN7rNEcoF8n/4Y7k69QtE8vtgPTgy6rgUt08VlHlMaVi18eLmF45V+es6Y3wWOSsvrq
/RutBbYacHKlrTmYQ22H1P2L0q+zgcsc4V3tmTfXOxZ36wj3sj8WnSSMzfFSbi3alZU8CHaZvak+
xkYdIfVzfysKeM3NjT4pTT2rzIIZG6JBBdzxFV9H2NDq1b7FY1oEy5tNLNbC3YhqGWN3JBTs/1kz
i4YHiNulZF6Sauh8Xl6XOaIag72AxPANuYUdkz+NFBS5xc/ymSGIfMQqwFQAbI+Hku6HlFCdhByc
Rj/+fvoZmN+lyGpm1wfjvXkHl21UIZrHSLBKMMuPA4LDbuHvsRu1GRkLWAl8GBnxpML8mRFyhin8
wBrvtqRPLlc1ky+m1vdFN6T0vKwIwLh4DOlvQmqMAzHk6zLs36LVj4oTczqrJi8+2F9UYyFITFPJ
mmKaSzviFZrFYHoyhX9UOigNBVlmMZ1Yw2WfAEUojzIsdMaX5wvDs9OZie3YfPIYabXJqMLLZ7PZ
wxqLJEfG2xUAZWHm6D7dfjtTabwWzznRBCNWQ6D3Dwu4eZh24e3dxyerhT1+A8qDLz8G+6uWxqlx
Bk1AFktO9c9DjeClBe23emI/PV0B2n9ij5Qk+9Rt5B9FomKEKB/SN5udrgTDZ4ADY/reUK/ExdC7
k9HWD1y0LLz85KQcYbjjGT2pJOs6fnlAgpWRgPukcW/L2UTvSx1a4GPBnNOAJ8NxoNrDkPnCbczY
4NLAcwBX5xs32UlPiaCOMbgU9LYh9tbCrFzYrg7d9VQdC7KV64Jg4J8nSDaQcnwzuAXzHnMLyWaS
MG9Ed2VKf3axAxGsDyAqz3WnTzYNkINNtc0mmj/3UunxKMl9+q7o8/Ob7/h5G9+VBC9zjKoFAq8k
18pVsuTeBM1jpqNoeIY7BHmF3wgdZJ8uQMt0o5QoiSAnDPXjrdu/b1SfKyxLrjIDA6tT4i+7FXoH
UPIfrBTN5jFoJZst4vRLSEmw/JfERp8guwFNSNyEf4WKINhVQLYSUe0FniMOy1nBARdyeyOIPO0d
DMba+ZlwghVwDTQyOGVyumhB0PFLMUkIwgFBoN/GFP7jdS4gd3MhiFw5CDwkJ0jmYCuw0XGL4syr
XRAP/vQ/1kO15KnyHKbN3I9/JISJg/LyPhlxwbAo+Aum5pgfMfNTYd0rfjWBG1qiOfLY9W53D4cY
GKGQqyC/GWgdeRP+TLFFzPcISkgQvD/XfOIaJSzY20rwBT15rL947iFe9Pha5xgMEYOk2/wws6cJ
LNIS834BCdUT2Ib2dcrj9SydJ+qoIXEBt0+wrRJ4gu4dAhX9Ho8gBAvEKdTTCUgqdC16Y/ioy9NQ
nkPRqOBpLEgR9x1BFaFGgI4wBJ0KMOFzAPhx+3f5DmBQAobjLVk60Oy5M7y3daML6ibKck9BioCB
nKGO6nY3043HIvO2+BTcRgR/iem8cNZf60wsYQsXtKzOVIOwJygRI2wB/05PrymjNwC4qUDK0ezT
6OMnfJcVdyV3+NxMJpmbTTUSRg0JlmNr71t/SyjXFlTgH7ZfTNwY/fQwPNDOmKMqyaHvYhgkqqWD
eFb5GsTRQ51x0UIe/wKH7j33r4Xh9u//2Ngif7VhsrLVTbPeuS+Nn6iVywgy8Pf2Vw/g/iAELCOZ
sw8NA9eKxc8XSzFMoDlAeX2Y1bzA4sOu9+/9RA7FP67ABSu5XsTBGSXMwYV4gGWJLEdA0dDy2A/4
0YIbDedDBz5yOBN2eKm3jE7C8cuRXqY0RbuNlcr/4AfdSSRD8hi/RGM//Mfou58QsjhwIPoY5BDB
h7Af42j0zlSewPzbL+JDNm8UrBom/9id0UdyL1Bmgf4TAUVHNlikvWV68z6GyoUuwAx9n6/+EfB5
djGX7iaNEz/P4kxGLts5cumDgL9oddkB6bMhbk+rgfVctWS9Urfz13utXi3KWbU/U2oP17xta0qM
W0Xrxib2Sl44YXaKrWh+a25GBgI5L6pecPT9CssTJncgHGemGwp1OWGazqBGueORo9HZSuc0OX2o
vfmA9HgbvBYGi3/EIdQkgmfLgXjSTTZzTcejOKjXoiJtwm8IThsNnP6P9s96Gn8DVnkkf3kp+bwJ
L4vhWiPw5TsIh4hnP7/pNWpvmHklaPQg4tnh/Wrmq/yx0hSHJBq2d1peZrRY2accArjB530DwGem
RtRAHB7uMEyhO9KAvGx8r0mbLI7XK9PXAL2fAFdSZtgMPZY5P9to13mL8QnD8JAsys1mtEa2HI3G
JuqFzisDRl3BbmCY5lnAbIA1YNUjc9Oe/7FAHp03mHNVw2k+orcScBAzFSPqO5hhdc4QXlKa5kxE
MGAwbufiaYWKsCgWJZ6RRwrUQdQATOxvf3lr2baLPyZj+yHo5LWb6u207bzfw0x3F7ZlKwxLsEvA
gtGh79Qh5taz7+GJeyaPasD5Q1do1COOrd4EG+638BYi3zq48lj2mK50h54sWpfh/PZkBmEx97Xd
Tznvtbb6MHHoThksG3ogTUZe5Ty2d4vczL/HaiO5BwyEFXoauqcHrBKoHBrLrMmS3pKBBA5bA4sQ
CHI6sHwQeAAXAA+fUAmW2UaUkzH5BF3MmgcFe3bodQ20zCSf1B5pTY83DylMJclIsXiW8O9AkIFR
IbgHMmOwgdLUbyv9yrr9U1Fh57RbRDzb+Z68Zwgg5rXbn9AWYEXBvsbYN3ZP5c0bLZBNogtzhuHb
SUNz01HWGgI+wa7I+MaYdghGNXUvwaPkq1KajqBFhKMXFiEVD5xbXc04/MdNmV9ACM0oizfxjgV8
1+kU4BhyPiOT3GAXOST7pd5LM5mv/z0w7NbEofOULRPIEMaf6c28oW15c/Ptz2+THIm86dFV2FEY
MlEbGpsi3oiO8mrYoC8dULxleudhdNkz41/0t9jneKu3AbXztZ0DFALex/FgWh/4pnxWp2cdCwnx
jeF5T3e+qXxBPJl744vMXLSFUKrHkmwjkB/PiINi7krY/Pmcza+TNwgW5Yx8NwMxMpeDyg8rtoip
HXHVxISOKh+O69ibq6fauVvRn0SqCs2k+aZ46yDTAi093MqJolTdhin71aZcAczz6+f3mCmxm1le
lPYZGQJ7GtrieL5MgW8aT43nnqeIP2Kej1I8CwJs7u++HdBijI/tFLIK5bhBJNXysmFeY8wZrqCU
s5eyWcXtqjgWivkREMlfvRiE2RGYgywZSG3k3hg6oaEQjIw0vgkzdHyeRVbON4xUV5myBR/Sg1x5
h8w3MJK9u25yODAoCf9UimODNS9CbWzgvuty3nGN18Ccde6MO4ATbYT5uGH/QZHgm7XUDbTUTUQ9
m4Vs57qVHAZz8+/M16xt5kFgG6QxaXb8wDleh+vlupCCQGrodgTvAY/qzDjS6wgaxHxpwqZwbXY4
tFCqGdqRB8O4BvsFP/TOHo1x9A7DlJZfddWZzb0/zxife14QAC4HJswK0MLqDeS2CauQFyAPlz5q
/kWqxRtk7H7YrAlUczABOjfhRQRgUwUs301ezXfQcA2T3WWgY2MKfPLGt1XFv+Gxp6ukx0dc/zWq
l/V+YXX4z8jESOKEvCn2NHxYodrmuTMKD7vFkLsgUwNCWilc3fzGoBGzlo2y5qqu4jKvE3P+NOnr
WflJMvLxvplgFmufqD8ZzFEvJhAS+V0bYdw0sDchxGXGl6Q2WRCdoPX5/l4KHScpKx+YCda7LeK+
4L7fC3E7n6sguvDgPc05QOE08FZ0R7M7Ez5oFBIZJZo/88BWB2S2jYwwxZiWS2FMttjEHR2skbI6
1QUruOcGc6Z7+IxcZbO2pTlIqbkhGJAN0rTO3ENPt2YzBGP5xAPWNY0BEKHN4hxYwVy39CNI0yy3
+96ys/4YrDM6BXcGG2GoirZvWmS2zcdzbOYgbvi17EDlEYZl/U3p3bC1Djqw2cw07dH0ZkRMNI2g
mj7YSgSBYf7iHW1XHB/d8e1w/+w/bz7LjSjqnBTonisyLeaNA9I6RPwvVIvJmeMtsu30G4csyaXn
7WzNF3ZSI3AyGPLuk4NDaOrNVWOvfwX6VqwB1gUsKqMkqhcR5vhp6TL2U7PvGOc6BVrvWB84N+CC
J/08hA3YSKXNNIPygfwlrpTdjQ8zBEVnUUKKed3NM6j0TFLpVptxw4jYGiU725NV81zMJVe1425z
0M1HNRYydhVgzrAlILebi08Ts2qzTyppsnu7f52FKgJ/XVImdHfAOXZUyewLMV0cYGe4qclnoT0L
Ye+7NwnOHgZL5A4BKt5yZNvUon87eQWFoecOrMfP0M+Kw2BfCyQBmm3gh2+yYz1Mdr2guCwb5azL
iweQLBjDs11KNcQkWyP7BU7SkGTBxgeazfAUNwYjf7jmJHn7GfccqpCY+J7JrXLQnY4AU5ENvoFC
0K5/w1KxCORuBVSFYHUJT6a5B9eeh3rTaDerzOLHUH/B+EqCbUC89Z47tOHuPU1cCmyoLj5Lk92L
aayFnt5lmxYLhoEkNNZ8j0sVj+07visWmZL3r1Hu5cqnt+zRlJon5honjmu9HwDO8BdkQv0vbqkw
2Be1IPi4c04vLZ6bgS2xeO3oHZtiz6dxAazzoRjLrth62T9MQI57L+g9jldQ4YyOVrCV400Wh+wW
BcdUBxgJ4TXQeXRXNFMPE59SEeJQdFH29HFITAUdxdoo04zYCYBSyQrNl02VU9nKffog9/66bUhd
1LG/ZbVf5c1T3lwhAFisjt16tNZUfEIxVSV6EjfQAT2o/1nldTTqicws/Td9jzz13HO/jHPYpZ4T
kPcuBLZ/AlkH/6gsEvw2a3Op8GSfvF4cTFhDPhc/WHmXsEcAs5GjPcmta1RIMfXBrTBbbSwmVG/M
QqDovLuxXM0l/GEAkgkUH1Grgffq/vASKr2AKRjkxcXF702wz68nDdoDKCEgVzZZ6fjucxr9Lqn0
POhMcbBMsXDNwqp+X/cmAguv/aiJo4fB+K3v8Fh09WKkLwX0/ttKH6xo7rTurQY/sgcwoTiSXW+i
W4Q9JaC/fD/dYZUzPHutH398jU/S3gXBieLrEka8CjOgLq0WV21coxxVztnxA0B8V4DjHpscyJen
KutN3nI4gCQwwgZweNAfR6DvWjmLwIAdBtY8/Y8ojYqXzYVSmUa9L5QFAVCLXALs0mAuiIEfLXCx
6/hpeSVB5i6HvCeA+ZNi9Bsylmp4sNccS70JvTKv2tp96HUgU7hl/aLnirEkBAtRjoeR3NA8ZOvX
KuNVJdXhbGC98TA3Hl/VyMh0F8OFzslZTZ1NQsCLKdZuqvL213maFUkY8Z9YOU1Y3rDU/SLACKmz
NRdoI1QJ2aQW9LMh+nSGmSzmAiIzwwQ8Nt9UvrfaDJ9w8Uem5rIgX3ivOhWU0p+XhpfszeORXh/x
UzCgcEqSzr0ZTOe3VYd9eaVnk+cqtOWncassffZ+u/wmtC4GtaZW+rc/PMNo51CZ3VyRVA/k+SJP
DIms7bIQBrOi8WgzsDN0lDxpCH2kwWr7SKPuU2xHDJuzPIAc8nZJ0AQuOrxANurJ6OmDDZUYUZzD
231MDtmAoDOq+j8woDq3OFfKP+XAr42enoQhXwEBwCYZkEfMeO8gt6zlH2HXMxAipYR33W3V25jG
tTXz6CG5lZq8YFVsBr84xxZRwFXcqFCBYknml4hhYl7v30O2eH7WgosWS6nEuCsXQSswPtkB0HAx
RsPQloSB2kzTx21ckrX1gC+NO3cywhBzevGJZIHG/IAkoDbJpr2NKTzwh79HowGN3mjOhypVR5Es
tQlpzLr1z+RTAX1h5P7ASPLFvsgjxxU8va5NITOLVhyxfPKFApdfPNnVy5S+lZZrlHMEUxisJN5O
brdcXx8CngJ49R65TcmEcnD4V5DoQ4vWBjOaxtJpkH4TtEmVbDbrX5m+buPeLb7xISo7brsJVWRL
LTo8sAEEu8PfyIHBtTOPHZEmgO0ZoQHJp7N04CzUe1kz7RHDikRGsYmfwTBKq8ZdZinV5gqiZrwz
m+EBaFKvDH5fyj+nfnpssm9pJQMfcwmvIpVucQmDBJ35B/9q54m9ooStl91oPrXQVXFwnOUn9KT8
UP1YDCpJzxlh7/X/319QAk2mQ9deuMMEFKuti3M/XJir5qRY0DXaLzraqJITSYuKnv96uK/OQgjx
3khklvRNCab0+EHLMcRnJmBcK7xtOktTgy8VZ4m+y2owBuafmbeUPL0oXWYlrgI9YYmFNOQqjrcc
sWvPGJIbU/lKjHAG5IzSADYgdvrmhexYoa/NELp+7E9yd/oQESZET+CByNBPdT93h6SW+5goAVhz
tfuAhAhnO9UW8IbGDfEWZp2y/VV7mex4JZLjX1zLW1k0YRf+4G7cMhSZdPRyu6iYM0vos9msv1P1
dMVCbPE+FtT9hXlDmkIldnptidtNczuDt5YHo6RzixTZpC0KdBUfot3yd+iC/kxelJLVj0r8MtOR
CRcIkMT8g3Hs2EMnAo+0/zrjiJO2qLMYmpmST+iO8YI2ImpJAttU8AJUz2RFKYjAckdl/kuM+pgj
zc72xV5G+pS+NtriN9/RgkCd83reBcftbffA2JmSI+Bz39ZtXNtD6MUA5e4wuo9LePko8CWwcIqh
LjlWabF/gGgt200eavBwsjnUn/t+gNzHfZ7K0+vu1LtxtTNfmxdPv4RPyKsQrpQdvLNHjMsqGCL5
J715u+6Na68tQTZzh/tQfxwZWHNaTcf9PS96vY77i3vMuRoSd+w24NbrevGGxjIg2yOP+wwGCR3Y
AQ1ZCgUdxlZXR4XGGiIw6IN+HKR11xHCqcy64BtoudGBv1l3oq9AH+9YMxrX9Xf8yczXsuc3nuTj
m10xi8UdCANf/cl5a+COib3Wg8gg1RLGug4ibT8b1xHwjT59k6r1w+S1sFDOfW+eRtQgN7Fn/r7+
jR1fdXsLzdLDd5uoWBRg04VGhJaiWBHqmPOA4TXeoSYcc7hMd8dS9gnLYNDxxMtigwYOIQVqRww3
9k9KbbcP1RmnKwMnkTc9H7IaaNso6Ed084y18i1EontKUtLIHkXfMdJWBtcHilUqoXuMzNB3gbqU
xcjatS42iaNFrkyQWKLy2GFIQbfytrA65L30iMdO4dPyX5iqUfokb/83Geyf/fVg/2AoTGYT67+y
BmNA4lMx58iWWbfhMHPD3fxlqwSdlxYEH4w8xXz3hWMxLqMqEIxuvmgCIeu3DJfyCOZeeE2gJrOB
o12hxjpf6ek4XPQJpklN+Jt1wjsJbFqogSQCjWCxw0OaXS6EV9+maorXm/1OJKu37la/EAnRE6eZ
xkXjBL0YfhjE9KM8oTTdfcdy0PB0fJgOrimAFjLUfIxAkA0Qz7kjk5IoMIKgEYSLzdXCPSJombXd
PLBuTGYt4TQvN0Y31bYPYludnUOrwcDyk+bT+oRaDcce/sZYOskwW4AhA1/KHfpaogphYbfpHijv
hwtk58pCM8uUkKaJ5I5ozyjy0DmZEdNAiGdmLQLM9eBHyi+gjw1+DWPAl5hHd6s2fEcE+dZInI1H
LBYseqWTQmdfRnSdGgMJkehc01RXbuK2yGYPI+ABNYHZSJdlxgn4BJ0BhAFM9l/EteHxytpDLcP3
qzD9Qmi7/ggJmzW0CqxasNmP0ZKVppR0G4lnB8qZRaqb29tewp0nZnoowPacqqXBB60BQEuELBiC
IMqChLcFvXfpGypf4vuM0WkuMxREpxwTpbFe8oWdXgEWt+vt4lTnJEEKfWLJ02fmEDCnYsCeTW7k
ijO0p79RFld4D9zU2c8d+BiMCVyeCWbmkqaEivyCUS+fj08InFvwHwuXGSJ4FUYDF/uKQFcIR59T
4SeB5UVKKvj4au2dRzic0T3wvz16MvsBjC4AI/E4ssUBEwlhK/bIEQJ/UK8iyGaY+QiPj+CTimRH
ch09Uut4K+E/QBQeCyBx45O/6Owpv2I+50XA6WstEPuSVy4EQfuWoBOZ8CAD1w2EevwDjM9166ze
pmpgO1FO8WQQXhbT/PCcKsuH8yIcNnxsFFNakFCaYDvHdGwBr4gSGk9yfEOcLapHyMYgJSJ1ODsN
/Wc62GRLLeKsJZbQF1+PmK4zY6V3tGEyjWJFoFziAcGdmBBxAJePsGtt+ewwaoGteHS5JRbsIFhV
Y0NH2QQM5UPkwpRCELYEygKb0xeoK15xrP7kaiHJiqXxYw6gA2aicSqsHUDLAYmON5GFoxlbSJL/
YJRiIpauyMXECp67hG8sUBZvAo2GN9+KL6whwmBgyk7P2JM/BJVKdZiWCwQSETUmVqSfc3sJV7wE
WGCKmylb4lsV8M1LR+JyN+CLiF9ADUtMrZVMtlvg/cUis31xjQvWnoX5GsYmxuFqnJLFc7ovvOki
0e1EAFVb3bj5sCx8cV3C64CpFmwuGR/0PEbkYQppd82NBugDixA3WbF94cwlLpST1+bUxoKEAza8
+l/7YxV/l2gvGXshyFF5rrl3fbv0EVZPE6FzYOlyFxyZjOnvBQv1G2ZL3Osq0fBJQ7PL5IVJnbVt
QQ8VPuCY45cPvB2uoCtxsQOzToTNwLoHl1jjH/D75MksudopukjIQ3a5ecRM8h0820iGVUzx6aAm
HTTzYZ/4Dhy8pnCNwr+WlxYLbYt5OLZY5+Uceb9V25WB0VegItbVuUcXG84zNESxzYidSujqTzER
I3AAv1wyF7dgnXEXcGC30aaHe/hp5opSBzDI4MtguQW8P9suq69Nm+VjBMuG03JOPqano7DO53hS
7PkzYgrEcBWIzS7snmksxbThgbMq+8+AWKEKm5wC3fW0YTPaXzAxgRQFfrxnZtzy3OZ4Uoxi2Dky
uFdhnEbWVONeIQukthcWKaA5YC75PptggcPNvbO1jrCJ487UYSqc2ZiocH95dpCMF2ZcsI+q0QVT
C2wRsbjhiXqjFZSd/kTC/qIHRXO6hZ1vctDbXPfkR9isuKzwAC/fiuWJnBwwbUSn3FvuWL/9oINI
zD6Us3c3fH2IxQhOxQIb9HjPCengphmRIx52m1f6EsZ3WXhY4OVMmBsU5dbBvINfFjAkE+tlubqt
OPyaRR3mZ3CTYsIIWHq4zLr7LTlCR6zgyvcH7peek6WxUjYJsC0bahk90j6GNX0uWqC8OENpNoLy
n4iL8HpUwfcy1pIc+2obK3CQHnofLOOSQ/6wmUz1LzhCOZfRX/X0dlIISY+YzSuF1RtfX6bi07u6
v3zmmEXyNWZb9k/9T0P3SXiJDfdfZgrQvzhh+IAWx5yEHHIMjDGLL1ui1TXzkIboSVp3mb2ZpvaY
yDCh6k2Y29lMXmom5d90dsOEdU8xOa+IjWjtbC00aEhpMhPK13l4h18zRc3IVJDSNaBqbr/uy2kP
ja2FhKACXDO5n48eNjw2DS6X1fEs7HNSuqim3V74prG4YjdXTM9PF5lOUD4OLTfpgYk4yaacpV9E
n09Kiv6U3qtp7DZgrhFXbN/i9iiDaHTE4URxUT8/9hT1+RxBq5aCzPG9G/6+hL3DqUpfSOJyzsGE
PZF4xC6zxaLD6gGSmHGFx24ibAbNFUawLOz+aYraW5ghPHcsotyELScsfTSnDbf/fGARry4If5pN
8flvsDGQybdiY/f7bNZQI3hNupcPfSZxDq9NCe0AjgGSaio8dNNnafqlMXXX8hoDZ9lRiSQnyMBu
cejc/PAKeIXYKTpH+vDt+fvP2Hz6HaEU6gxUa8An8kaPmQagw2VLOTKYx3UCehSreLLX4cc25FwB
LhpCpX21FhBVQNkxE6ckRHCrUQzWwZePX+nmtJMJfSMm8bGZ6oLd8r8jR/yPMQALBeeACYJyUAk+
n1dP8Ij8V27DkkkX71nDPlYqbGUcY96ekyygIv9gjvxJxff8ZY/+j6XzWlJV28LwE1EFGIBbcjbH
G8vQImBARBGf/nxz7bO79gq9um2BGcYcf8IlnSUcuQIbcaxQYrPo3WeN8PJiS7iEUIkFIfTKhP1H
mrGVw88nnxm7rpfV0RFm7wQiog9ozvHxMHTGhzWoPR6ySDP9Pij4FL8MFdohgqbz1/uR5idYEU4P
JCmEdPjkub+GFuI6sbeUPxypHthGUWDxvOd63zR4t9QovLktX1Q6KivV3WTEbB8pFIYexy6z2jCQ
EI2bRhdjBXkY7r94T/ZDjT1FrDIl5w4rI9lCpAkB04TSUca+EwbbBWTk2P8zojbNuTvBQ7d/zDT7
a0uQs4eyrxIsBi5s7nS43EinZcqu+dMc4VhCIK0r6w4cIpYlSnUCjXHzuphEx/1WyuFq98FSjhV6
5cqa434udPu7oJJZEAK+5i9PhpvLLOCx2dT6My7xkQwLmnJcyNefkmcgBQYObnirABux/+9EYguD
iX2FuwaNUizarluPP+OXxcP9o8swhWq5hcdExXFbsJyHxoenl0167EBoYBJZ+G0FYgiUFigWLmbu
YWuAl7DDCZc4MSwYoJeIEzmoBdsW7ljhsGMfIJ2GfQaiOfZzhKiQ6uJCqxLVIz8phJnHDoIrEX5l
ufP8Ws+FyOSDu1OavQP97cWLJTb6HDRMtFd/WLfT32UPw+zg+PO+oT7KP1imRfTbKh5w7QyVv2H/
iCGgMaHHR0fxpkKgc4jW0Gfi3CVQDXXgkCX0fU8vWiRdZzrHLtggDty6F8rXC71JkEPjOsvIXtPs
bxFc28WOAzfLYIeAe9M/Xp7Wrk8xFcIRL8SGaIxk7SCrcXl130C6AS8kH7EqkRX7AXvCMD2wqxue
JJ0JOWOAhw/5N+ynsVz7l4H7hZnXPcB/1PMOSnk5G6KVQHVc3U/qc61eFjSidnryyKY1m9ev2Q//
oxvUU3m4KF/Q/W6+oQZ9ZL/9Meb2t8eiyyPM0pPBtM9pFluh33CSfcNqpffYI1fa9PpxqwN8M8ze
tA/54O+zyvKMpynFKsMBMjU7mzIMWV6JTvv8wSzOGEw9yG3Kb0qypfM7QDn8wjjHvir/+xIDyOLC
s2VM/TMOEnWlW4j6n2wNylyNnSBHf0WB+GTB7vr4z9SSVYuR+/Jww7t9E2zqss56Tb6nni1KuGHH
lt9HgYDd3fIFDm72Pb4obGyiZ6AlYRmDPvtjD0NsbaaH3r8XAQWBCAQt3C7/qgNEY+Ub63bBKPt6
u7srtsuaxCrJRV3CIRiwZw9mo6871c5PinWdvlV7IIO6VDT8c0Fx+fly7+86XL9yfNggtS1+nXNJ
CwT31g9iEORC+oNHLOgQr2A8e0evAtsDjSSe+HfrKM5j9YcaJHP4TSK3h1MIvjCUhjnA73dKUCI/
RjelCWDJHvXP2RifEJb/HvEMOX6Y9gA8ZCkkzqQMUKOwvGyNzlduXiy70ETWlfkR7edHwDUI7oD7
O98CaQsR5dN3O/yUTPK8lXB1YQC7ohWL3I8vj590vFV+NHngOIrQx9BndH9/yiS7TJm3y53PcTeV
N5RPi2/P5+hqs2gBpvnH44o0L87vvOMa8FWOUA/3Ebo8zXOBSM6swzCs0hQ0gV7KE6DZhsu0ukYU
jxJezEiZFA820GV5HJDLg3TLvK3ByuCKrhAxYDtN0QATP9X4TsCOI0CLUvqPi8PkgzAEZ+VN6VDd
zCPeddBF5x8qdiMBgADeBOKEW+EsaB4WF5bIGTjIkN1VI8+HgBP/oqGAsX5DVwoxSrtdF6Q8VPhl
t1hK8BN+EMr6PGh2WZJHgf1VW2oXPe7xBg5WDTY4nN4RippkmEE1c+refPCIarL5LvRB50LhCb4R
KhRvy3/MNjDUR3+ZYdu3K7cDRJDI76GAqdAVUJyD7tGcV+zmXKsh0B9v4f6Jja+dbdAc6iLG1lcV
kH407VZHZwHXPMWRhGqbyT3koX3P9z04mVekBbDespgizQSvYy+yikXlQYfeOeKuxvlcOQ8JBGRq
kWgbFHt1rTXxFxCXM5qFDA7GWI3rjYOe0tI/Vh68bRVPzDFyVCgIWKqPBRimmh6i9xf25jZvHUdW
YOGO7h5y/aGK0BKLYKQFMfkN1m/6A2226BCsX7UtXCp+ab+IuT0spTDHju8LPAGXOZ7sLEUKMHaQ
qS0tuMQ0nh5jrlvHt899k7P68y/TT+mDs/BSGL+2PCM5uJINRz9LQaELgcqRjxnQpGpDG3uj2oWf
VwePgJveo9PULH9LUHM01ejO0LgjsMcmsRELs+YpkM/Y0i7C/4b7PvrhZ9Hk1g1nTsRBxCad8ajx
NvC/+aEcd+k3YkdDNxeyotqNZc2rybVoPOjR+S40Cl/Jg91tJA1twOBOW9BVO2td8KzmyO6Kfe9n
XTjGIkH13mG5VydKzx6MMjl4Lx905znbaqU5zANFMfOLRTl+k6mDI3Xan+oOjCqeF1UG/VeaXXlw
A64yWd74dUDqRus+Y0YiPCe5wo6cxqsHUwoQMc6nefpw3zx73cS/xr5v7+a4XGQeCJ2R0Br2DK5K
Iy/kal6oL64YOM0A/yBvDpLnUWPN7TsIpONvFZVzjBL6cb7+DNPi6TZa2rzMO/LNrUHXz/mNleBH
2GPcM8lg4mEdwZG+48a+9+xdiLG6RNeEwOUIdTuE3+nLB3PoYT0EZcBtWGUwocLSFw7h3vBSTjWd
jpvID6FvGX8negwZGS/Gna9pLsc1A83ohAbBj+8jxQUhMPIiEqi3THpLXX4GjvLxSD98d7h5oVgr
bSgi4W7bSfQciCemW3Imanb/2BtHmumUelT+j5dLJ5+A8wu24lP0CvhBBBreo3cozy/6aXdbfVC9
XNZvT4nUvx86YgeSAzjMAUPJTYZfUHiL22Me4KsEnvdRvPbqvmjLvD1gVZBrEaAsuP6PI6UEp/Ey
3FXx70DDjuyG0m4O/0z3HjiRPcKnEfaSmogjp0D2btgcToWPGn0+Q6RpC2OqmVbgdemloI5C9CIn
Mj/7G77dN5Ne98Yppk7uzWD9B4e8pJBGqZQklmMjHdxBpHnAokAB3uRb16CFPRZPgcyoLlLx/DEC
j73QMm08GKAyzlW2QcL5a/p8TnodFcGsWHJ1V+4T8eSgyi+H7eRjousyEmqd+JseB7jGo8QEOo3Z
HECYdS5rwmTx6StbRG9Qw+4vndnDoZTf3k/7l1YD02xQ99HicTQ6AWAChnlURy/3ZWsJiz9ykCQn
1bQb3X0iwWkWCuZZ9odHMchiRk5qTQOFuHNulTo3pjSmaKoO0mzbk4X1/4s9CQnFANtgx0hVOdp1
6wFW0NBahHV+Tf8X0HIEwcweYEsxmIouhXfvHJYJGI9wAATuKjwGWDLX7EnHWnLehCxuYEtgGNB3
WdHfQW/Z2Vf8gK5bDe9CDnA49OCfbvd9ju7d0MOQYdRjRx51kTHmbAiGwsRYYXIT9TaX5IoFEyS+
N/kez7Ecl5tqWk3hEO4h80q6xdaVndq4HA/XGKr0LGgimJHc4eexXmXCKuB3/p65CixuoJiu+UQF
zzPurxkHjzl5s86FH+hendvoap2EWrPnbjvrNDOW4nA65GAkNK0DoRJrrYQ9KvoEJDhwXPzGGr1G
vsb/QuIQRUGzyEcsrGTPny4JCttNN70f8wNRDzPk8q+D7izw+4NEsQJ72c3px3A4xhOzl2SiRPiE
g20PAm7rSgl3mJZNKk2wMz2qa6gUBfxHbaKE/Ivs4rLgF5GwJtIb/HBybPJzIkhxMyIVyL1J+LqX
M5oSqMpNUC4TV3z3vpBfWEOxGtg3u+c8xrp7s8kcDKGqsSK1GBjdEFOMzuerN+TpJ9e/anHZ1piL
jzrZfB+IBRWPRtfEGd7YFFttMGYHxIono1P4hAoCYV0ISKGkfJdis/o3kTT/F+5GsGYkMisAxKjq
gQt5Gz+gLXar44+WZ22jgjjzpyv1GShnojCWJ5+Ik2DOtook8uPIQMUr2syUtOKcT0QsJ7xi9onu
M2RUKUcL2vH3EQES1G0N1fl1lIUoZcS5/zZBMYJeJsIbGs77xRYWgUhRsKZmu99mIebXoejZCTlE
+FpcRmTiTC4jOgFmuwFSY78U7UbI1jKk0+vs5gnxIy41Tah0vkZzCtsLK5u+l8Owigdvszx3nK2H
2x1SMtEsJyxUvdMEvsdE6I0aGqw5HhwuJ6aJsBCmAUmrqz8S1SwlG1sT1AgCf5b5nM15N/ucdWiG
cPlztJCMDChRe/UoTX74gzFbPcOGYahCcMGTRIzp3rKCaXh10leAAwkv6BheH3wWm4DOJwbgJDEN
oQQXeD88Rh8PKwEKR5ty8Q4kjQDpDDUOFu0w6tZwTzJP+8sKSjWb4qzohcy1/rrR1lD1exYspOoR
oTyGAaZCcacIVo9Qy5WQwgv2S1/zO82nEBoSqHujvjzCADEmvXsEj8WuH2PqkoKFXE+bxxL6AcRV
GsOmmjkV0gfw7Qxa7RjjUIAnlCZIbV8o8sY3r8bkLHff3LeB+R596OxKZoWn3amhbigTw78aZm6k
hNI4uZwgSh/CfkGgXoNf4HTSbvPObIaHFkom/dUs5Vx7hg/+8lV4XYIvSkQzBnAMU/u9JOp22YOo
BADd8Q0kqJk5yG2nC3PBKyYIuUU++U4ZyYj+77Tid2GGnHS/C5VYXxrue8Ko9jlCUtlxJmtCyWGt
PgLmY0H4pMukLnvxywNYWz5RtdzS9zKfFo0jOy/+Ea7KRPZ2fzfs9rLJ4++um/MKnOkttuAnd4Nz
qT3AmLgIiEqZ62f0BGSx3WNplu3L/S29sO6cGPucjRZ4cIeEZ/gVOQGjnHoDHpRnzLSRNMqnP5s+
l62HW/I4opdHhejLMvGvn2PdIxTNrEidZuWjQYuTwdRAZmLJ59e+wHB43FurTOz0kSoXJjTV3h6u
8Ug5VvHzZsvhFeitptkEJfptvbCoCkiVJ3SEPNi0EAxs86nhlgtgpBL8QsivVR4GQTYDDs/c4s/Y
vIg0vVBT7UASSghDToYgcSkwMU4Yo4pAwSbWvXsMm0e8TeTwSI8a/x51WHpuDeAB4DJbDfuWMBtn
pNHC1Z2Hr4zfDt0jr9zSicF0fvRbleSbiiUm2woL7+uhR8wVRYhm/WTrziuirBCbLvBDFnPU43T2
xQGF9vL5vZYWxflb+BgM/ioLhUTZsxTkS5VFK5vBiuXjwJRHuFsNeh4t/IZ9eE5COfMr1lJ100To
gjFWwoP0RrwbY8IiM8/9zG8+gL1L79IXUKZALcs/1HXcBnSrAuxVA2WqTfM/WKub64h6USwtknNV
LH0MLgq86NPGBwnM0B8sAC8cdB1MQRM8ouTk+Z3k/yjvhqNh/v2nx+0GM6LSZX3b31cq15vuaPuD
o8SAr3VkpFShMHL6G8SLt4RETu4fGi2Z5N2Y5HPKaZsos51lCFyh3lnPtw+f6VEH0iI3sIr00eM+
JRcf51M/UMcCRRfIo8LKiYYNVHSnuN++N8zHT5G8GtOl2UlHdUyw4X0FfehFRgoUbQdKkdRLKhLF
lahfeAOaJUFHLoxGg64Cst4h8d9x0qf7gwQJnoIDYnM9XM7QblHz42gmz3Ro8XxjQ/QKwyYLyZFM
pY9bzEoPjldBPTXlx5OHOWCvZT9V6AR9o92G/aJF/EWbj9UA5JnBCtgKuLnE9kGhPoKWeXFq1STX
uFKFS85gjQQxbBldVxL1OLErcHj/6NrJWtDtkvcaf4WPjQnBoIdUvLaea4xTczZUBfTFUfvTWEu+
NdgPQWLCVWTF6KJXTM3ajT/3SO7Gq7hdKztn+Ea91Cl/TUG5ZanavkeiFTi2MLXHgEBv5yr2B41N
11KHsgsOi/xxx0px0E+NIdwZiBTwdv5l+XKbgUkmNlVj2j/BOzwNYS9wt9gzaUhau1mLN0rlVD49
WXSflJ7skLeEULUx3IkoE8aaCCa/Js847W/yRZ7ojNwHuBkJtODSUkrw7zRf3Oj1CnBVAOW0sNET
8E28BEgU/7PR7uLax0cBBY8OTn+BDoWZN28BlrMOhCoiHIZBE+G3a+M2PsvQzEmJPsrG9ImwvFKs
Ju2Cm92Oiugx7tEAE1yMnWl4oUptBE+/3lPC9l3o6faP23sahOSTj9ugi4VPM266kC2wNJtIiZDn
4WA0wQSMMpujiSvcY+Eqr28BH6poBumz3uS9hprSH/UmD3aeCtoLnZuZsc2DxoFLPUMjBj31mL8t
NBhLUEUj2WG5TcvotUYA/T7C6ms5OPas34RVBuaNtHiCv7qDrbHgJKB4n1BmhSMZjmOg0FkL5ZoO
fr5FWfE8vpjAF5QnOEQYtrS8RzzGhmfHJKuiez8ZnmDyDFJ0oR7nYF8/vQu7gz3EbOQchvq7iW5e
nvTxd2Oe0Q69zJB3OzSrCbFObg42ILTFeQPRa9IlJKh/LLnhFFpt6lMGBg1d0xrAxHW7tIxa78ay
jDcL58hVgWD2kdBq335X8IiaQ7ngpAJgQs4EvX+C8YSxep5UqxIPaZk3gLaB8ws5foBRtJD/RA4h
3Rgg0sGYBQ/jatq6vIDOiXyB0xruHPSDSRqGICIWvQo+AvJRFeQa7SNwso/9B3joC9ASis4l+k51
4ilPULwwjWstaoyH6hLbgi62WQ1JONbwJABTgg9BmAnPncKP5PpJzOOm8acUYYWcgH3s58DC5URS
DIV5L10X1tqCHKMLxyBquiKFrt4/QoFi67D6yvn2om98T4sz6vr+vDH1GFIl4hKJ4U9HGKN9OsKw
iXEn8TIcbB8OqzGtUP8NK5ZjT+1kAQYHaVl4dReQPikEeBUnwDEMWnOFoTD90AtYxAF5rdrhUa5g
TuIqh+dW7Zsun+wysAxa4k8S7HD4pNxVnB+2tDS7TTrioqP7wv+2AmX+xv2/y/ouYt7hakFr6ds6
X8RymcXld6JK0GI0LEJZLyarz7JYSsltnWOFm2eBzumTdQvoZ5f5f/SXfthDUC5AwyutlrJkFxlw
SJm2DgIXfIrwZ7QkiDmNlSvEeKkkBJA6WUcDOH6Ku0PbbbdESn4RttCabU1pCZeQfhdc++8QSRCe
J2yN/GyLV9OR7vR9qr6ocHBYBEBfYfFsYyJvTXFw6aOFyuh71Ytzbak0Ie/mkT0TvHaQ/PN/EgW2
TnckQP6QGYtdNecBf4gg+iXZfQPMofaFLrM9XoWQLS7r9Qcfh+FwAXsKJyltChtdqrxvP/ljSDFS
FXYlN2vcH4kx3YWuMwcV4ZeupCDr8PMyOcoZVwQ+0DBm/dAsmQHSuTLJyTfnFrNemAMQQvdpI68Y
lb14sFtBsPtgFUi7nr2tN2FpMJLGYTnqI4F8EIbs3d+Hsk76R3ntFDDZj0OQGpC59+hFLpb/QvsF
yLcsgZch3dfL/Oa+4pdoxhtes9ThpQfV4/yTxvc9dtc0INUmvP5GmkKe/FIeTDly7zAREisunePv
UqcN23DlUCMaiofFM+5QDWQggnnLk+WcjVVueJPCDmUDy2z3jerSV8KPymAS3jLgpjGowZG7LfwB
Bx73efcb47qHYrB+uVXpQ/wfqsv73ePtFPtPh6o2oNX5fLMBaLDbaRikRZrP+0faz21ftDLaNbOV
cwsTkoZgX437fdz27DvjtTuy2YIpYI+B6JUOD2vycCRzHSPCEsfv+CmnUhNXezrQsn+5Oxx5e1c8
nDBJ82gyke7CYZ28UBQaV7cQCpZp9Uh5Ww/2d1A4zFLxwlKCYsoq0SKPwHuHM/2yF9ImQ7/AAOOu
0YtEPIDKIh8zydFLICbGcrR/NHnJF20zrp7DEll9tNRpB9ONKpF18DST3pbUL8oHm2sE10EDvf96
sv2Od6PmbCSMUmVbU3yelJQVBOIuyEPMYKXevm5P0KNPkj9MbpqtGJQhNrxeFbCYM9NxADP04pbI
nseYDSw13IxHON1qT+i6jjTrQnLqkt5suKBNE+++nJisz6bEP9SHZSy5t1d6IWe4Z9es6A+bdkOP
/iMLfWU/9YkEXg4RunX5a8GisJKmPZC1CzKZ5LG4NxEoLTVlww5AFYgE6mH8sQs2/Hwrx8p3y2zY
ucZC3ABi3Zf4x/28VwzTmiR3yl3YXmPSkUw6hJWDkvhHUf9wpD98kRguNJib8xXMBbiVAcLKtZAD
ZJNVRIHONkizapGFvUOb1LPvSUUHQ5dp3UdtSP3mXWKd5RqYmBChhDKWGpO3mUc/OirkToJpFGQG
aKhnGQBvFI/AsYwIOpX8Km2ZoAy0/i6UkhadA5MJ3oLwK2f7Z/ix+NNHHOmcl88UdCylMM064C2n
PUJJ5JWVNGOpgokBD0hwCErryLLRONWypNhoML9DixaizmoRmIMb06nHWO9KhLhQGchHaNjAIuFr
TY+S4w5SSAqOW/wE+V1S8dwcxiXILh1O/MaYHPczF4KRl0Q7XLaI06VNuOC6DRHfk02Cf9K19u1U
kTat/AKNIIV/Mti2R6Zb14S02fnpA7qFGviFD/LAk+TIdD/DHOrDZwLIjwdOzStaTSTqSMUPiMEd
0Dctkw/WV1XEJo76Bs1RQLbMuY9exbDb3IOtTQk4AN4VrDpoCXC+/2WOQcUmeK81NYaV1bYcEHhG
7JoiWBfDQYdNgvOQgG/nB2qEaDeG27WikwQsT49phKkQLDXBL/0cviuZcDxRgFIMD5DKLahqp/Vq
SuwGKXS4DAr+MBpQVOPS5Emz1KM1i0qTeurjN34dKSlXLAft5jeF3yS2fW4vhl7Dnv2bcqDzUP6b
R1FfQoDyM6JjhYK7+gX1meEJ1MPcZlg0zm3+o3V9sRhDWJYq/Y84lNJRUZX4wtKCucSQUGxe2SBk
HKAKsx22E7JEnkcVa7Kb5Gtp5XOvHVx79Zk6Qky4m0Oh0DeqxHnKcLgUuGfyurV/iJ1/EAc/PqF8
uCVtqkcob4ZjdB0Ez+aLjrJRcevVZxj+pKjcatRsMFbxbqGVChIhmzTqZPO21Vb9z4jy413aA+Im
RT/FySv3mfRVt4UMsbPfD4sjRFrXs8+hHY4z1YWeKoxBngvOc0RyPQT3N8EDDeUbBBsknGNKEdG5
e4MTMBv7qESJRu2otRUMnwGF1+oRSA33ClBB9ATOl7FJrsepZEwRkBcSaAfhOuSwCe31JciJ34i3
EGkkiEDmonbT1/9kC6rNTNC8H+qHXozpa/OZynEz1XLqTluS0t++SmWW4rN83Tb08gyK5SZm6Jf6
AUiMvYvMx5eP2up3nTXddqgvZN3L5tkF132rddng6amDwqMTG8KBBp5QJtcG9ttL8x9vTz0O4GLe
RxwYrsJaH81ZHpByprHxc4pUwgKnjYkxiHpeFigpZ7qhJvy2OT20R2PLAIJoQEeOv0I/ifMLBgjw
wjMwhst+N2KvvcqjFvdf9jM2FvZMqlx6kOWcbPkpon3+TPXAG+TzF3yucOAauFeDbPkF2iQEz6gj
iLHpu4D4kKvzhVbO1GN7xIyLKqYz9iw3Qxp9nQlHhNORpKeSMuehqApGWitcP7uhT9p0dxvVV7vd
KFPxlG6JSBeEDEb2m1ezCrmQIG5GnJmQ35F1Huh79/0XVBCvIFyHedHHQxiGJNAaICwyqR8QqVuz
4Rn8VgRgVNxeupaGB6+F2HGAH65XPNwB+lYkClRDne5LCFx2C/bq7MSeLa95BFiiKOfWlnim49f8
ux+6FS7vj1Hzp7MLTH7bOxCePEDzanK/ftUYl2T2Wo0YB+/2sospkxhoWYtKDF2uPlJUDoWnnQHd
4JpmO/ZH1hXn+0+yt8vsV75AlVn6/zEN2jVLOnSGyz6bg1b/3CLtdiMZVEp860ChWWpLRUB4qIow
47W+YHGCFjM7acp8QMdv8kTLgX8yFD4BY1H0cMYMWXGYkyK4BXqPsAdhpyiWjXNlE2ELGkwQ83Hc
P+MZAEN2BiQsSy4UT0rR4ewT5lgJcO6En0pdMrqaOQKnJpRnD9j7IEkOtWd0WdFAuq7kMRWxU3N6
h2hloIszpmJd/DDbBL1NdAEufPRcxaUpGArmNGcNQY2dwLODCg533EYXRmNLHOBOR9F9oGHglzSP
RIgWzTL7QRs2FS9VuMRdc14lj5NvOb7QLFK9cjjqBEHYecbStnYQfiREoAowzVPH03vE213x4r20
inKPI5eNfU2ac06dQZoqab7eJk/6isIc6TL7kkzywM6EjD+WR4hD9DN6lUNJf/MIZU5IAePQiyZB
RIjSrRDsoVciKORYjYaPZDfeBSWEHsBqujF5osF0pjOywNWKa3l73eJwc1SSJRV4iBACoULDEQTI
EF/+SIiKRkYkpeVfg9laHRUK91QmBmtRYjPM8uaBDUW85PQD+PhfkwTercuz+uPe4054ZKvJaQbS
oxaoBCzW4zDYxdfI2H+sTzge03cngwVmDKcPeDI0CVJATIoOYc8vvIM2htdb4iFNx9dXD5gl1Enl
3b1sdsGMsTvcvfsic6+JqP6xXwARZPO1G3oJIa4Dk8KBDoINoTEW+ieCvNyh/0vqyc3mAO0KF//M
ztCzXS3dgUUeX7wXmvZdysuiBNRX7QmcQkZpsZHCd9zZ2D5HH3AifwACPI8lZ1WFG8EJWqDp4nVq
K8aIBpRTje4e2B0AINmrFrF/GfVa+sUcFoqGZpaHFmrvwNLm6CzP7eRKl2qhF8Kf2lejdnXdZiPZ
v//hmgg7uDzIIIJeiUWzsn8iYO/BxTLp0YgbhKuH3+esCno4KkcvjO1oJPi3MfftrBMVET+Detns
ObrCrykiPUInvVsV0XtUkAQD88aG4EZLhYCqBXwydaHkNvqSH3BSS0u7SDT8UixWLwec9+tTje4h
RQ7Wma97dXAfOL01VQK6IJp6DL/HRB5aL4ybh15vtJO9yh4E4K7SWJUBD7GdRY+cUVMwT3ZQKNgb
LmbxIJdl35x34tFxJ4vJd9EGJbJZ0iZQvk+GZn2WBQ8b7PRx/rqjzqptMCUoGC4JCRqucxDCiLGz
Rb/+4ZzY+THWbZBG7nDGmAywRbJf0Fox+ihIXIDHd27Dev12vrGChudxbta7LSSLkhP8vpi3y60a
4hWxzg494lbGoK00xtmCMUrhODNklZDtHLa4ZLfgknSCZmcAozdMw+jiI/kGIhMaZlFsgcuF9yUF
Dl4MnZ0WBHVYMBltthP8fbCSsrqI/q+ljXljvD3uOUpxuyDkozVPDOnKwyHjYs4WITkEncj93C8w
lTmTa01vGmefHsTqp9OARGD4BokWZsK4dVrn+w81wTTU/dj4cy/F5+gA2wOeZ0NEF6Vf2OOHQaEH
sqWdHukO8fRjJJKePs3sN1YmEgJWQqo8kdcN845JxHSCGSbMRnhr5HORZQX4dw9L+zESf7r+I7BZ
iF1NUqsAw3m+hI9zZPPQ39Ev97D8BxfEZjB6ulQz1nvE0YDfqcItiH02PgyWIGkN/zVNC1+1xd/v
jsgkEm1UFQ6A+DXDR2nIJkhHoLPpH5M58d+f9tyuMzdPUO5bESnBwCHnxB+CZAZEQVjGP10k18bE
v4J2tkQaiWvM3YsjQjz+3XSCKwhn4Upv7sAqfM7OmC78nJKzOgYYr3mPNi+jYLM3QqIPGM2pQgMX
TJSz8YrmMdIT641xlMKjZ0Ssxqs0DXme4gPltKVGpV3a4mawhXK5hH+d6/1nidW/XbG4Se6DY6i9
ZNAHTFTi1LkI5D0Mc2jfmEdPdsyi5OGXK+xhxDomHtTVKxa0FZ3MhQY9ag+CeIB3PJesjcXXkFaE
sZLEwytd4CRgWRY4MZFsSi4+VAgS4hEz87lRld3DI0fyQRn4E/nj2JSIz4ClmaDS3N8rA0Fi1jYM
a3HzGJrinl0czHoF5Nv36XzNLEElsGcMZEEIEN+FrQk/Awfd8eTE6suIX4ofODmfRWLpGRNqm+yj
lNF+Mf1zJt4vBkUWc+LNgI+irwtbkI8lTGq/J1YoR/zKzOafxci9epmLy1FYsW7WjB9xi+ElAl7x
P+Q5PHv2X2vcYBaS8sYIy3L2m72Yn9Z5ciJtIIqWJyBCN3d5aMIVZ9VYut9zaGfNUYbAUPidcXuK
430aLtKFGHO8T2YvOwkDbJq7RfjlvhC3yEBWHPiyqeIQ6zKMoCTy4PsuTvKEZ/XXmGmZe2gsfGIQ
ClroG3Oazc9ZefjE48NkTU6T0lwu10vNpGPPh+x93JrHgJdvWnh8LOBZpC//sXrzGV24+5QHdrOI
0b8qwmaL+lbFFew1eo90t57CUYG4wdrjyz/bx5znH2oBSw1igswsBnr8NwSwLL3TYhk65MsyilC/
cjUiKeCflNdjo8UbC0M8oHUxmBCwVEnrt7jSQCRhe61gwoaQblDiY56FFbfz9Z6N9XC/yVXMrOt2
Qc9STKqACF70JZEc/5Cxfgkh5l5cU9E6UY9iTuF/0JmXKdYS1iAsTyiAZbtJeywTnX0ndQTtA8+E
qcrsQkTvFl4vMGLI3hY7vHemx8Q6UuODhRVUiWMSzTGWmz4udzgTISPvH1i6hu4vCTeboemBo+KQ
jE3ng3JpKtSw8zlxWgoavq85djYE6sRjT4BIx6NwGRGOxwLy+XoPiotKmLsxD61h2kMrbeYjxNf3
BP9obraYGRdzT2SZs/oyHjdWGM5mrFZEPd1WQvB/IhJMmL/x5s/UImwSOOK4om5BzOGkC7KexOrZ
zr7J0H+N2EsSyhlRIvlcGqzV+m/2HNUWwTgQOewecSMIvwPuJrIJa+XBGEBrBX5rjWuOtkgW8Wrb
7ExxCcxgOD7WWVQeb8Z0GO4xF+AIjm0P9BDWigVBEZg1+LPZ4hHUJjbN0Zsn3kKvYZbLfuE0iRq9
oLjg2lay012ZuWzDkb1ey+FwsoxanMp8sdyIXbCdfbz7RBhFyfBny9GNnR5WF0tTuMfjzqMa5Jc0
FKPy/tdGu2l7yGBSj87MWxmeSc1dlf+taoZdEH+nOzhbnVihWKVQukN2/9hbAxFjh6btEuySJ/xQ
jIsyi8EHZ8W0JjbvLaEK+gaoFGEuMsUwCQYwDGWvDYtYJBEvvyMyR/6Wl2CpJga8TGG9sGxD7AKY
h2InLSw16SeSr0DTdy4BYJtDqDEEhwdKy3yquFDFXWN0DdBFxMYMOoPZOvfgOu+jY4RVMUYrVe53
k/UalWQv+KGjti9/eLMzkScnPrdckpSX6NvneTip4jyt+N57cEtRIew8xYWvELrbgDoG2Mu00hn3
XWwyFd5853YlBWI1y211Vdo8ZSLpZIbGztTCnkXCkXhKtA3F6s140lcvPOEEWALxiyciWD14mtP2
xXoSO5KPQxon1KEJAAC+4EehiL8F4vxDTERgkAZ1g8EMFA7Jg32b89wn1GiDg12ilR+17vsbKjBt
wESiOy1VRD289s/a4/meOqSb+dF54p8mkZJg/5qu2RHDGWE4+Jf5kUtpsybMTKxIKZ0Yk/9C209Y
ftnweP+FE17FJ/ks/73EYLtRZGXY7SCB11nAGhYKDOHE8BRFzfmEF6FK2u94gBccq4OPFy3lHOFT
GLXt8yPTj3pN7G0wKw6sRNQGasSH/10MD7/Fh8TrG6cPGgwu7PmfwzJlXZgAhGupthwTj2EhlFld
kdl/rLgl2XsVUybQ7GFuiiVMLF+6ud9XPBAWf5E6Lobng4VacOyE76LYqxn0ol7kOSXid7GpawG0
Uo+Uu2BgTxgmT0fsDEtuUGvOcC10vgk3SlSQOny/jRMK+6cfPT4xSFAFexQ2Fj9QFC3Cd79xdjOe
Jol1gFHnbE6vF5/Or2WGFltc5opSg8mPos/k3Xa2xbY5u1CpinvGApsKqSVBIl5cxug44WCNm/Dl
/rwct4EaYzAGQesO4F5vPA6LnuOwLzrWBt9U3gItIgQLY7BHWBJ0Vzi0AuDqGzqndKFHBwMW5dNc
f+yvK1u0cpFpqRS9lLiONPqiJANzhIH8Ep1z8+0xifmd5EInF9LuxJ0HCOyPAt3quGwqM4xB8Xkc
/b9mq8haFFVrtZXNcJ+yF1xo9dPP0CYd1HAsTuMXXBcoAocjelvvT5zPYVBDY/KQ9Fh/wDRQsjLv
OP6AxYpuMoxvFCr/qn/xDHmCItUcYxiW9YXYgRqaqIxIMRxvbEkqjx1GDDNNVJ2Z1QZ7wS79UXuI
/U1lzPYZn2K6ttR3UDOmr+gFE08ba4E2pvwZo5Gy26iNxEI5e72o//RUVIJizaTqdMQAzl1R1rf4
QKKc5ZHiAxrdZBSV0vziyVMj1ik8zmLnZG8pXdzmxExpqSmoIykPThNGA7g4xZnBP/DKhYPnCIUn
b4mDo93Hx0RyB8HwfzSdV3fqWBKFfxFrkUR4Vc4ghAj3hWUbkzE5/vr5tugZT3ffa2OQjs6psGvX
LmdGyAe1hrlu2O1lT+d2m4u+K4NDMqQ8HeFLwjZeaASHb0bq8Cb/Tza0LDtnhzEi7pB/waBV7Fna
RZV02Tt96xhUgr/fda+LmLnLp3Ea9uOTv+HWGMzAB20yRSQvEmyWxe8G7aCTdlIj2Hio7XjMVcCc
H5y6x+hI8CksdCdreVUIXn8oMWwHS/8MVfeMTAGFiaA9OTLXw72MZIBfTie8I08GmPS21UrasK9z
qQKsfTh7ap1VJvak0aoF5pSceOUTahmqC6Ol/9e/B1uEDSDmpTX2bQVAahbS8ZiqXXLpV0naZkrQ
wxnsuX+9Op8yC5mbgzN7aVinPI9GLrecrq987kDDsZq8lRXe3T0RGwkfQ/2gIwzIdNguQk8UfjcC
plHbD4viPG6qbf77vv3CMaLHt8lXfQSiynfvfNQbvKzDxyc2z2Qh/0BQgIJHgGBmqJhAOczJNZ5m
qHxHRmTsUQFkgIR59B99TVvcUgjB1vNPheFs+qWaAyXGUerGj67QUak6xJINvjoyRDOTzKoaH+Yo
41kdMkU9fqSjNK2QCjb2ldCGiOWZKInGRWGQ8y2wCVaRXI7tFKx7lf6ZCJQeDzIBIgyH6Ig2f3aP
gqUtETrJAaRxUnjlsaV935rPgsDFmY0JaPlCa/XUe27N8GDfM3kN3e7SOnMg6R8hviKvcJWPEjcT
Im38FbniiRThSOsZhK247tIGwmiBCU00lOJuUJsubrUHFZ+qfJdi1t+4nYq+tE1UIWhDPl56ldEn
RmsFR9q+Zj6DRFVicO+szYtlg3USAgJTPFF62USy+I2u3DsU4+AG7ICNRR9xGzQpMLDwI7XIOWGe
kWUR2JFwdZyK24C2WUXQicGPcT2pBWfXgG9OuufeXYp6FvCRU/U+kc2MY2n0kQYls7pFm6SVklCn
9OwMWqlmlBrT07jdx8zwClJXPNCdCuYt1KDYD0ZxtrUjyc7I1S6h3v/kyFOtgv2ik2yC1r9NvApW
QfNoNXqtf/Qpxju+sV0YCDGbdY9IjC1/tRH/ct401l8W2psK1t4K76poUNztbo+G4/AJqKOXKvZj
noa49Tou1XCZajcreZxEE0LEDA8pkxUsMGXQDwQkPsa3MWCizyBinNqZabO5svSOC89JIYDyZjJd
CJilPSyRxdI8Un4mR9bXTRqqNi4ZI0jmHZBIkuBq2DHDNa1RNr+Uip8APnaXn0n2iX/Hc15gAHvx
LiTFKIN2kQLjfTBQGQdY/zeml+gUNfqVmCfJWxHxKFUHs+EZUtHHnnUYB4ziB+uuls+XpViSF9Eg
xH/PbsW/ulSB+IInb11dEDo2AO8t44t5NxdoxDokGVaWRROa74EgsCZGTxZFcbDW/+YYGMkH1dzF
etRKaqx6xZchufKQjbyV3MIT5JWkmr7zN+/dMN/9RnBwrkK3qgNmqtpga8PafKQrbzkol8bLcWOo
K99YrIW/JH1ll1qHb1hiQ2AcHBVIL7ar3UcG0qJCQwb46h8dDtjJHbWN79r6X7e+pl2KrDhi/y3t
BvAY7O5/tV7nX91DJsWhrZdJultESSjFkEKfHAXwZ3sVMP+v7il6XwWPUMG7/nt1Pwt1J2+oe62E
rvb0yf5pehsqCJ1snSIkJoBNO02d79qQD8xmy2ujWkPH040l+QtYyKc9cZFKi+thmwzg5rxe/GIF
lvRh9G5YN+fEEJjnhP3OErwWEp/pfQ+HPeRx3vze9msX7IIWPOxur+k1vYvT4tG2vF0ABhJFWcdz
k2QXHGkIEDH6Fe6CE/LHbJ5OUH8593jyNylQQf/dIkOFIMXVgo1Bi9wrqQMlbOIO5+0YN726187f
FfdCmYSWgxs9GKGBlp2HAA29q+jlwCKmCwJS5Vt0oyf6IN/fujyadb7OeFCd0QfnoLcJDLAQpOtY
i5rbSpZf669WVvtZpoy4spc+YCQT3YINiVnMVs0PmBKFrfST0Zic7SAn5fcfNtsCVpi/oVbf28Qb
jvVqqMV+ec/pwXme7GZyd+HQd9neRg75/BYKTVoVFXY2UzCjbsw5knq5hEqt7QL9GUVfCjPo/Qfw
r/WZhpl0FAAI7yZEIPYwmNe3N+tK4E/MxT4495/PkPITVm+XGEF32OLmOgnCmNknudMDgYreYvo0
XXlNxkMxLzdZ3QiIqkqPx4Ajpfsgw3lwYbfosHaNaReBY2VmgLmYAWOKAbhEDQ7clL4+ct1bCoWF
mOaD8bsPCgkGiI+BL6cZCBH1tXv2rtmpB8SWH5Mcf1XkSKsTP1nqHBKGp/OP8SC4EkCIHKFOncEL
2uQLSZRcJFAE352TfeKuZCgqsYEBE0gHxHZySCawYFEEAEnp3a3T4iAQXrgzP5JDgfUYEfKliuBk
uQBWCbL4B43td46dheJBPguC7tbHBwIBwz4DGkJ/Zowy1ytQfO12mR1GgjW4RUSjYylAE6hxEcIb
y/fg2/xxJGOkuOamodYq4AgFE3K9YQvJhvBsyl9bkagLCCiPFdar6V3t5Re8aEfnuJXBCnGX6WHU
7S1bpvHT7VXyGrmFzvAEQUTkQJBSY6XIsrgRPXN9tBZV78hn0M0wnxNp8hmyk1wZUVmCWNH3w/tD
ZOMbuoOzhv+B2olUOIa9f8kEvEGYNK5HoTDQ4ZJUbpNtBBAToY6XDAUvrR0BMhrRBR6o+ArTHKQd
G73OF3M5rwywVNE5+oSkFYIv0zG9gnB+7Dd83yupNerOqL+HiIDPJQ6fos0vBZl4POa7xQZQZWMC
Ps0zjDyugkUmVuQGUMu3CVVPZEygEXy/MtSDVaHMz7heHSFqpGTKYCgNxzJNYLEBaRVlWt4ZiMpk
UPHghRidWM5NaqJj+p5IjHjJkfFtbUvoABnglKoGMaCSPkYU8sXMhL74zz8/Euwff9BzIDap3GvP
U4gJAJOFVxOGEY6lRbhY5GERlluI40YHML5CJ4OdUXRxx/tvdt+Z7YEwCTW/Mi3OM0Y0lkg06YkS
FDkZSop4d4AmQkjAY84rae7RnMZhAUJH9tBl4DTdfaO5DsTMynw/9+1sMXPml/HNLzMKeS30IbVH
FPMgaUlq+nbPMc1F25SO1RKKUqFGJZkWJXvWWApXMpXt/wKZpqcX1lzlD3UqWzX7Ww9D+S0byvr+
vpjJJIlQtc+hA4HxEYUqTCFkAdNwFON+EEh53LmOTjojZAOdRtv9SpzR31HnYLKveaSCSmlEr6vl
RAT4MhqEQmRPXPiKTg3xQJroSHXulJjWNOHIXxyAcfqzgoyjR8fTFYmeEXVFYAWw7PS8tr6u1jE8
J/dfcCYojWZ+oflm5lCMJupDPyNeDl78CRCNO1/d6R3FJVOLTA68hjrpBolVDAEK2xFooN0Ot0MY
im3ITS5IuTAbUrxQxZsGYvBTlWyZJHz8VZmKFkTFe/LUAEygZzUhsdRYt99z2mriJQke7MOkjREi
3q0PCLcq/du3YJTjw6oPTtGjbS5CB+HFeoDy+XkPp6qRiBJ7ho4NfAU3ATpsh4CJ8cacSbU8ltn8
UvkNje9A++KZPtxV2uBXyN1nP6T4wCjXULIMROvwJzo9et7M/p2WBHRpW/0qBWKosqTn2EAmHtHq
0qKPpdWnk7BF1wn9NxCneQkEh3M0G54lCQF0sQ/OX1VN7n6SFtXjPR2d5CABDwGA+PvgPoZnC1v7
+J6laNvu7y4gwRhVW6rGl3F3urRX0LFBNDihvNjXay4waUw2+zd1jKUF0L87cprwNN5Gm+tXVqtQ
4UL7Tbk7MrkoQGBzVZ9oeesv5Q/1Qac8WNA8/+ULot502aPhUzWg+Z2GsenGY/DzqWqiiYXjq8AW
9jinK49q+s8F/bL5i8avSM3w9dTPAPJ8YCJ0LpTVSIteBYunBXA0bnaxM5rXEcPDFqBjxl6/HzPU
wJlygIW0qVI/ZXQRM5yCL0pLLZf+Q8ExC0yxzIUQFZUBhUuEOfipjo0Mw8LnXDGEkD+CegAXynrP
s4Zw7Nxf5JhWTOxs0A0ukczLC/tz83G4HYejp8QAPJ3qUIRRV7/+A+DlVpIPVJIDU8O4wJXV7mUz
QV9I6MHkI8EtF3w2ti1fOZQJQmoCGGN96W1J53koCxkvUDn+iG0sC4E7CAwlzBKJAKEioHL/RlCJ
8WLOKrn4F2wpT+u7G+wSYCK8sJBEvYsQAnkd8h5BjSpV436uVmleBQNxKwDsI/4nfF1ukD4EABdU
qVmXKHpYEyUnyld0GPEtOBeF38vR3Z0VVU8+lNgTW0ANmjyw6l1/ajh1fOcFC0UUBJyBxidlaZZw
acu365b1URMdbUPwn5z0i8CZPAQYkMBkNCE5ca/ulooVxH97B0SMQ767o1HXxyTYjE7I/Mz2EQKl
5FFO+AjGGmuCDhyiA2Z/jJtSZ80YmDYGLFXNA5at+RUyR2Uqbj/7iNJPPAXI5OD+aA4Jk0jQ39tb
rSmaor998D+Grf16Xn9rgTMuA28cLwP8bV/YJ2/M7ozHMZs2jus9kBInBiuB4uAwO4HXOinuWhtM
T0z5NPMdWExhcRd5njnFQIFyOY9BQZV8GHUP7/A9Z4OZFArbZsSz6WBIeQLsFu0ToqQbz1uOgN2s
wO8DBa1tck4ls0pq5T9xeya7GV+bdRx+TwEJL2AHpty7DhtnyAr5fD/L5kRIHwCJyNDmK5pXYg4A
m4iilGBi/Gtaxt8cDepbzLJEPwTwkASZmGc+f/fJPaMsX+o6iGfYq+x0tZkXYUH7FJeRE7hYFCtm
pgN0TU2Iiq2P4yWGsomzSORHc9lfuWP2SnL53hSbRCZGTAUOMg+PpVWDVdUVGEsd3lqw/U/+fMS2
APQ3pamp/yqFY/v4ZNbsPF2l3pH1zlnXLOKpLF3Wf8QnJ2R9Vxt0YZLoPSo+a876CxjNOla0uPmk
+i0FzlSSOSkZ/9Mt8mPFUTqDKlMBsGa2HY2IIXjrMv7SJVB85tWc/cx37Z7rJpNNQLCNi2yY85Fq
hRz1fskMKeT+ixzuDMFgAZsbgyxIjC+PB0cEk1ohBZVFpjRIm4aynrZBB/jmQuDKLuFmGcXFk/uQ
PMSV+kQRHzi3S8hF4j2VWekGgP8ggEUhy8fS6FcZtEHVXe+uvSrTqD/pUg1ufzEXQCuzSRVwsfHY
yDKJkBYWbK+cIBQnupdlwV5QJJWR5JFmmegaH1vH24Ffqxaq2Gzt8rg3ShjYYEv3wlbMoqgSEXtz
PHi0JbxtozTAlu6x5bgzSt3gNXwqDyGaG+SGXe05rgEVywf3MEs3CZGElgN8gq0RJTQzYjVsP1uo
8AOa/Hr9sLHYXni7Ycc5RWv6U6kv4reJGt54bVbx5uPQtPkXr+gPoQpknT73xCctcb0z5yDKhhgK
ysPmHEWcDu5nkbM+q6I7xLu7eiqQwpx5xJUI9QKgAG8xRx/Mq3cyKfSdrEBSqEyEHV48SMJlwH5e
l7lc1QMX4HPsKDpqYo/88icz4p27NpOC4p/46EDEowT0r+QqMe/L+crZIYiIBGWmwZG3qriCWaQU
g43l+WwFHFllfgVZOVu1m39AmF0WhZvBbekA0D/mdhFos15Qbvrs+BlYe8eRLV+vzA5KqahLOiUB
wXyNK3YNaUN+febwFF/e2e3g8613X0hl1z6MK3G5shco1HXfoGw6X838M70W2B5/n1+TzSqgcuzS
34FuRdVujs+MePw3+wvu1IGogNgXCJgrNk6330ByA0HFyrQ+oy6qZnBkNva9peHf2YSIovcIO0my
K3YLjlwN9RO4IzAYa+6a6j/OuUDbAKrtcrLZOus/E6e577J1eW8q6sk56fapgUdnNnWXPABuYrff
nj6ZNbdiMzb6d9QIgDagihXHtflHQXWNQyMQu+UthlFmXa9mFfcMVgIs+T//TN290bFWX9VOUYeV
/UpRF2ogg0OTX/yaI8cCIA3pj84uh+XBT5M07P0mrXzII5q3oga0Nl6GSLivkwatxKlaIJ17f0dw
bV/VxuycEC6HnI5mtM/FEfQ3KN0XyNk3vqWCEcz6ak/+PlHPoOMW5YQnI0qiGdOYzV8CU5S5rhFC
Ps9vAKH9MjQaPs2Mh+LAJS0zSK0M6+SD+N0KuNj0RVPH3bmwx/CadPcm4rrSJo/YaI0GcygXd9Pr
mzGRfhz3xye7/6GlyEdSTAxhLuBwEYFDAYRGNJiHFNviOnrCDRrjaN/tQiF9I4B1mz4QpIExk9Zp
N4DAOm6iU0D/7y/tT15LjlqFuq71WyHb5G9Nk74XlBGlhC7W6poWf4/OjfAPhXYU05emOSBCdjyT
WZW3STuh7Z6u1/7gd8DPUOJLUIIc/OLnx2NH+QE8+ydVUKrdEzp7UKOtw5IZt+ZLUvNaWoMOfNNT
7sSduE/SjoIbeKEr0Raq6+ScSuX/u21otUtUkPT1Tk8Ab0jobK0WfYhXpIJR5LGXAAxSr/6bLiMz
CPrHl/0zplGBuLcRInji7gM2HZogioNVe2XqBY0XTKOqLRrI451Hh4DhViIEvB1cveoxqia8KAQT
EyFPPUENA7UgziqxEkrHa+nR2xCbA+X1IHE0euwoH39i8w8pRkQnmimRf0Shb8+EGEnkbxF1v9mN
EEk2EcuRnYIY/oQ6ID1BGmg98wyJFtaKu+Ov9F0YDA0htwV+d5tR5eCmziCg2ZZ2XwnBBx6rx9Rn
Fwn6d0AfEadjqVEl96p3pAC296o9QAXVbI/ROYK080MfE5dq0NJ2du5QBRjoaD0H9LY5bbBh7ubt
nZ2+psuzE6F9kdMWeVEoLtlDIMPXQp7gPG811gPgWJwYXERyDk/D6tAAjzGsCr2dkhCm8p823RcD
p6DLg4eI58BCG4sWxC/IBSkzXV7BE3YFonP+03vSUY4aceiTQ2zgbZSx/nxE5Jr7IqqJRuDRX9Si
TZ/TMR4faGUUeKIZlpXsBlcHvSuTGPWtCX7jqbg9bcyKyBuEAyBFK/+Lx2yEJEbrIXksD00VavJV
Skd0R64tb8q682Mntag1vS3PAeFh4zuNkPd2hLVAWcK9cdsb1UnEoynEqApP+b2gsRrbpx8pgSnd
LyELzjuiDsv8u3OhEgolaFrD8YlEOsQn2N9jUsagcpiqU3/4iQo2MZ5iZUR3iCtUSKCaAs7wA5ad
0h5OXFk4PrQHT0SxDQ4OPgT1qDKKOir8IEIqL3tB3qXRh1U5F/xjhmYR1es811ssVtwZ7DcwLhE0
mXHWxU2U779YOYsMJ81DIAkWEyPMKdmrHMrEP8Jz4u+FYhkAiiqBnk8IQ74SLdOI/21wkMQnRHgE
K5EP6BolyV/8ntQXh0Uiny6kjeQmVBEBJIS5AsROCZEjcU1wCUd2An3K4iVkPwoEKeOEK+/Zu05v
VjQBxUSYDZkURD8BjvRWxApXKjYPK3pRjAPNJvF6gMUSXdIdzzswQSrmo5/2wUwifuFMuHO1+SHX
C4apkJj34P8KHMikRobNNiQNZQemnOOYnSPOTot/rnQ86FSr+AjGGHN4oLxixJzQyUVlYDulXwWD
CDkCU+o3zhQ6ZPo3SHcpck7JmMYnEWAguPaR4iBgjyFB7mgxSR3T8sxgMAyIeUCq/3GvSdILJLNr
DjzPuzO7EOIIQKGo1zoJgl7YpQ+YOwXjIvWXaZpW2TlhKI6uU1tot5N88aqmO4XgQQ1atVUhNbcA
Lbnh9Mmwaa/qYp7qglbuzp4D3AiZAXZBGJe/dXqieD9cLKXmiJEXTlNnSgMYBvZmb0bVHxLGl7se
Hkc1SIzYJ75k+46IBAq4QN7WhAHY8OLplBgdzDcXDS5NGQEZ0xxBEIN2k3otdaTBfzzMhS78xC2l
TjoVO6WFdylvG0lNk4W90TnRTpqUa9AUgoJ1cymzjN4hGhFJpaBlYHFW7xp+TjnneWXVe/IqyJVm
rZhR1EvaXRuDs/o6qEgju0EHiBoVnxR7rlEHsauKhIoR6oeMM+wlXbOH9P6JjhjRc54IZ6F0Amdn
i1OllyOhNwbj20FXRR4V41snT1ZPKfJP3rYAeKI3h8aCwa/JNNUCLhrPB24exKR4CpQD1ZbVIGPm
WcWCcsQdoMMB4yALDFGMHWlZKUO7fnDje++Xzvv+55lPeRrv0vnpqb9KBqMYC1BMF2+mcqpILw4c
zO0YNjcdHhWPniW2xJe+ifg7NIcvNo+8s6ZjYs2ED8PGJI/UTuv3+dA9t8rMa71IU2CQ74MFwUg6
BrRUaXT/+0IhdDVo8JcX/QxM6wHRBPXFNbInRTyQUd44TB8Wz13cXDVLQHQJm9+YN9JhvIz+8GEs
iLxW5/f4AfVo5im5dLPw3zPQHJKP0HH1p9IyonQqnhC/jSaekK2l+xIryO2QlWdANsTkqqwK/FJh
GxivJN0IR8I4ktWpQiFMiXSRUgzZkYJ/JTekB8mab8+V55HlZvyBehNFHkrJ8ZPpUQCv9DPM52C5
JoBQpyCrHkUAZqSipMEQlgCOhOnI6pR1at6iTblc7CHlj0j2kVFi0XUHOwfLTI7cDQTAc0FQPDC4
1JPIdqESuRRHViAWgtP4ZYeEHTUt15D1ErVc+BSzNu3HWMkovw1TVLz4JXYARsMi46qgpqq22MUa
C5wHXBBBgGQUByXvIIgEZ/Slya08vIZVTL8whwvBfUqsF/gpgYFMqiVG9AfeeEzVAwgSTAf3sliw
elB6WVnQiaVNrlriD4gweyohi/JwoSyva1AdQHNlDunDOVIwRWnKOgf0/4cNV38T/vWy0CPBZp8p
4BtUp1hjFn9F3Zzyt5CJqiVG0ffRvZhr/4ShV+fb3X7zsy5ZBx1+Q3EoJiPhcHoSdMqUnw25js+b
eeqVe9pVaxcwJyuo9OrMcXfJL6srS4U0EQxURhMdoI1v0a8rVcVxjaL5YpYCEOzoZGEXrLwSKzKA
WuTBRFIUV6BdTpu44bcejlryjkEzvMZv97EQacPgPT8EEi0UEJ+cVVdkPsgeekqwObpUjDv/NgGX
NEuM3oEOdkBpmkkRrIBdIjhQPI9ybvJiTolyZoEzzuf+osAbUTGL8VR4gp/YJNSz8rJw+l810Zo3
zO5wxtLQJMO0X3VkwG1ZAcXAXKHp/j+6QKesotN+06OkDzrqngiyKfv/BUcYYyrhiJ9CSX4kJTUR
UJAfTq6TXQyek9fgFav8ozLROq2HLU8eWexFccXaP81wOdAGaXqV/DC6UTOCl+ayGgwEGYIAUFEU
XYCpC4jFc+Mmo6340A10tU2/FT7rUldb+nULoe9UccbN2Y+ek+0IvkN2WIhmY+QfDpjWVU8cZNU5
x9oDhkvShFLr3kG1FQUuGsMguIlQqc9Y9cvXLnTJ7KdJJ3ssNlTmUOZ211+VfJ22PAjOEBduVH0+
j5N6LDEOl0/NWTeqngbtYf170mXcChpwlnbTFaxL6wI1jRfrMhicQCmsCZfzGe/6FQTxnnbnVVbM
WFSxgOohDOufA413VeffixPc5Bt0dJGXUIF1kbEjjInExOH/WDOim1qPq2mz0uJZfChFE4qg2YbO
J5m5BfX3YyLrSOwJH0w82eUQkQ3abY+AxGU4QwMC4QuzNA1PERDxTZpaBDaKEDSNWrTo2IuJpwmf
U7bZ1s3Dr1AORZhniE2BREv0KOcicyeXUFCxxOZ/TDCQ74fmxrcw6oq3KR+DqZa9PlDieyqL0kxG
cSynlOEdE9HbFIMfXONE+wPD7Q2rKGikgdnKxOfYMwXj6UN2zh9fZyqJWLAdKRCJTk7rgcB/uo/h
QAkAw8bCtSfbKXnTXAZtOnzAngZlcf83NHiAfYgpp14uiLSEI3Cd8dv8mQIqETo3sxBL+JiJbvf0
jvQ5IC/trKJKWHMuwSUQG9kID8EpmPU0CX4fbAOFTZ+0UVJY8uW4ZYXgwlRkmIGcbZR0AflK9h+V
7+I1BtzBYWKycy0pN23QC3EMO9CFkDAjP2u6bfIheLc8VnqjbUBmFr1gNC2jsmnoUrvFjQ4HggB1
UPPjJUmUnv8LT664N/0CitaD4UOI/KlFU0y3QociEwHnF4EcN89SE9DBR0/TgjnyGsIugPW/REUM
WPloBsyzkwkDoLqS26isTggiyiQ8akLnlLfUh3PFumtSGt6BGceg1CLk4qUDeUB+QCkLciNpy9pl
bbIm77sJxetnuzigVwQXkC/FUP9QFmsWFXTtLTYg5cOyqi7q8conWKFYtiwXiNnnYqjXLA7Azn8F
tGdQjKJSy6BztnJKcSrdDy2+u3ZVsUIQja13tPzFvA30T/E824XrXkglQe0ufo6jZEeQd3EI2PtV
m9UaE4ITszd+uZSlNeVpnFwdEgrvlCMVfyzaU3lkhS2qwIv0Hj2y5bhGWXt08edzENMM3y/Wh/IV
faMdcNhHWZRBR4QVlMHvod7QolxQltzY6/8PDC4Aty6REUEOmvztYEEIBDR7ulidgaHWgLIrZgx4
Zben3WDzS0MKD/NcvPz8yL/gtkDMFiTAbhCeyOMgoyRgYg/CbZHdobDln2ArZfO2XYntucGLuBeI
FzMrGrWcatpMTg4OtFO0kuY/tZ9UYOW7M9hn0PV+QBBPsFN28KsYiSm24w1dUbWawOWEwbnxLmPm
OlKQBSI1gnWHIl697HBsA93vvBMBEFB4vvtV1RezVgMy+P2zDFGnz2QZc2Ne46jAPlLrtF0lFKF1
GCoRsK49K7p+xf0MBp2qMeUyxj624VKpefmYIIkOy+jNCkEgWi5q+WtAwdFrTDukptE+qonA+I3A
QrQxKI+0Uiq/tf7Bf/ZaFKzafVGWzm41M/LZv04iKBilcchAWyaHouNMgPpv5QAD+btMhOAqm1mj
JWffd44z5ADialf0gNf3AfF2n2IzWLPgbINKkwioTVyAHEFDTTnnwHAZjNffD+pQ3EFQlyioSpsE
hNFBKYh4lOZ2TX9pR8yEo0KNFmjHYwhhn2dGVk3cEcIXgv6Yi6T9cprWPlxZh1QhkQo2DK244ZW6
BGBMyk32o7sCFnXq1ojgdoFS8xaP/vfZ6xRnu57dJ0cy/16jdyOW4nJoFYJhwZs0et28k9E+NFz1
O4uu4tPRMuUHF+aKPhWgXBzVRBU6MABRgC6S9hBH6gR6r/B6s9ZvyXChyQDvYHQqk/elMoisOobN
qgydhCZ+9U7goC2SW5BDSzL4BH3OId6kXe9xN5nZ0IBqzOjLf5WCwjuN5qHEpZ/hG6oP7TIBVoWZ
BOrDox/19/Zd6YsdABDOzkg6gz9vlXU5xNuOCVKE98H2Tl8/Dxtjh0IEansR6BA4UL48OZQjoYBU
/WuCuLddRwR8M+AiunDC7xmDHFAubnsSsxaCdeRDd07Tv0LgPntHcLsdCdHiChJdt5rfWGn/+PuX
sOOLXQhFvHj4BjVWcOPBjH5bcoa1TigV0LS4BKuoVrA4oew0laF+M624+/EBHkt3SJtF0CUroGpE
nlKWa0ouEemUyhikVV6bLCSaUKD87vXWimAIKhT3HigU1r2r+zcRbV+IDHQAmLOiv/zH1Z8TrWIO
qhqpW+Ye+P5ihs0+UhUlTVFJTPnDxwjqI8kouEoYB0p6VILrBqreqhBW5i0YInJChRfyYp/OErHV
z4NXXI0N6wv8EhdALCJXhh9iDUIYZ3meqW94gWeBXa+CZOlj5ICUiqnPAwvRteczhxJNJVZJTFei
2rXM9CVq8EhA1eg+VcxS3Ml4yyRahnQODQWyY4W0b17maerYB5YiGRGH8+weyBwUsIvYTMWNSWqq
DOkeZSxEexbxfEbUQZIo76lutbPlc6VyEVohnA/VcR5RPZVL2MMHJVXit6mLwFaEommtCpUucaEQ
IzH8LK7oCTCDeSqiFhj8XTAavIPe0xV7C/IgGrrPuAv1vE64fw7EyVJIrKSEW1ENlElXXNGnJUo+
WyvL90jM5f05HPhjtaECHrOaijUJ5lIyw99uIJKaCm+KAutsey2a6nFkw4SmujO9WmmsUnml3Svv
FK08LQtUmTd3itw8FqobV9znlB0OcZFcnTVCbWDfA0oQYACMcf0nXL0A5BBwPwVJkyQe6qbg1P+n
2MTsGPU9EOwKIu4wtqaMdQjvgJwIjNTzv+ZNCTJwpirLqrD6CctUxKuns69nHzZuqGRMfNSSOglI
KhhHj043p13FRteKIA2Y0BgFHqLnKTxEa8FpLkFhsSD1EcIP9FCZMhvg9HVKSrYeWJ4h5AjwWe9J
UZWMT89QJ5Bf4B+dkhJa+MRSen8irgMBHzFgRIOcelQKAlouR83jS+sL5E1ERZrSv4D6xGsEcUwL
4tDQ58KxWMRQNBavXaEpUnUge0CrRMswv3HHHE42Zq7z9YjWhCC6BzGBOSewig9XbkdOVlf3uS3x
oZXW4yDHjT54smqoOnEKQLTQCxF7dAxF7oA7zcm5ws4Tt/+TUL3Yv0qVmekY7oaHFDvILv18NelR
UnOSuuf0KiVxJOQQafSUdL50wji9mG/2xGECX5Pe7Eug9pu6LX4nw5Xmigv3TAdrUcX4czqYfonb
T2/BEosQCm77I3bE6oS0F7vbIXaH0LBun3j9rYdOy8NfZYROiFRz5C/hCcN8TnbZPamP4beGkEmI
jfXno7rJ1cYlLgkcgKhdMW/IyxPD/yLHcSdNoXi7ZV5FkybXXbj/ecS7losgEgPPiuY3wcCqaLJc
ab0ToppnnX9f0YrZ0CvzQuv49H21T3/BrREwMOa4js5L2ziHbXs7XtBgjHs89N9oLFK0opeiQpvi
HvkhoD6uk5I+1PPZF6PfaXeoem/Ud2HRO3sGZZoEU3SZFfWjs64QDTbfMfKOTF6w/+CvQ4jpYMaG
1SmSNxfT2tTJg7q/+xzVlOXMbg3OFd9o2rDkKu0Y1YiZ9f6zDmxUJsP5M+R2gXKmW/fdNFvRg274
prVi1B5NUrA/WoMdJ5dxmz0kXhsJmSgqGk9Us5DCbOJCIuZx5gaBPxk7m5LlqQTai51ihg1f4Jqj
rx0Fwg44tIF/JeKlMRiJvFPwN9L4VATmgq1FvRItcw/LTiW/vyrwqTffCBZPr46LySswaJZuswZQ
t3PgBQP0O2eTshsAOAtMDnVPvqhAWj/NIMY/UfDG8lGD+UUCB+yRiAHHXWPogkrDTXsJnYpRXlS/
UJ77aWtwyDNEbnxQDVQTRR0JeaIho9FpWuuv1i7NVfOKQ6XZ+mmkO4mBo+vUHzJSGaU93q/hoWBY
Z/g2+G1eGS2RqEKC7OEiknuahZQREctGxi5nCNTj5/bz+mHp0FNroiZ29o3sMukmZxrKCfRHp591
xXyRnfp7VH8Ii4sLw/Ma/8DaqUCieD15ZyKPbkmyKGur63lD7eFkM9hGiLBbd5EVw+zazAGyagvo
o+qfPQRMRYC2OKEhzl0O0U8doi42vIPzP9yGh2zaa0LVodWDmoq2Vu1MJbnhGZlBaaTqluKlrd6d
SjD61kSByGB0YPZiPUdIfa3NJ/kvM6SoFKwZdqNbY3xIjaiqgRT03TpQh77hD84jIRx358AwICDu
dON3os3Ovnvky/iA07Q2onBD7YQ+4RzpOgqeD9s58jzlSbDJNNqiBcpMn3GdQUn/0GW72GjoPQHO
qXhzBeGRijMIOuKz6hS+TKkXxKpi8ssl4Y6Z87nh0Fx4c+u9G/xwWHQNLrOsw/yo7sIL94EEI0rr
TJKrawN+x14LWBD2/kVUe4Ce3q8skHLRRaokhd4q8a+YUj71QChZGQU6YU8jaO74o0P/uFa1GpE2
5DQ1naeSaGW6/4zkgkZRO7mgjXn72QfLIeteHow1l0P1ZnSLnyOMocJVRsjTI9lZUmb4w53S0ke3
fJsrq0+oCPntf11uZh1vKNKouZ7JcrRErtI6kQaXXZ6eC5F4OzwFKmdgT/vM/xm9mCml2U4zOK0v
rPTTWfm7wcpvMayq5aIoT68lfFf/xp/ei25WYbRHmwz7j/o0rYSCXLDpl2DHpCy7AN9CMeUVI9YU
fEa7UBRJnp6m06xxWT0K3EoLMibARHu3g76Jir0dn/FgxQs5B4mBWBx8lpIAvIVUxT1D5IG+XWFE
dzo277/8iRWhpTM8/97/ATE5x+RalByt7xdEYYQe0nsilw9olGOiCan7HXJcxZiN4BTVApJHwsLV
b4t+wgqhcgN+a8VtDyEM006E+Mc3RNKUaJ1/02FH41xlqCxVRLYWfYvtgP7kuN2HFuOe4MDue+pl
eKa0f4fnohI8vuGF437cP7IXBt2pdTha079M2MVOLrrTkmXLD5VKoE1LN4ss6GlcxQh9U/AuyFin
DzIgwTP8KKFL2Tv+EmXilxWJqE3hgFNXQeCAxxW60aB1oFW8aPFpDeb4D9isbmvA7RYGrZUtQj1E
EunaJnux23Et6PZhpFFrOfn0yjg3EM05LTfTS8gEsfzq1ghGiV6N3i6Guw9Mq8YEI29m3ZvJlOLn
On0YYe3SezG1eXJj87ecdw6MkJy5yqi5xJjDZazBuKOXRy1NasgTfRjZzDFtpDFLTAxCp9WcIAZi
MagE5r87NOx37/xD7+aLVBhFQzxMsYpX8bNXHbxzVWSaPARco1cftBwoUdV/FWJY1Kjg+3bYAGck
FBog8iTsNsg65Ezu++zuJs8jGPIxvk7+aKfr9up0u7V7twU9E9kybXrrtN0rJYQbyrXVD1gdqKKO
EvkAMQmr+jInm7hVrMcGyQ1FMfs+2az5+O0YApFDcwBMdqcSglyZ6wHwB1y90Sa4/+zReM5ITSB3
sIT9BjlhfVBPr0xcRB4pbg/5WXzwGcnTRaJnjTjIrABk98DDO2f3qpY2g9ZWPuBFM+GLNkOaYaMX
hY4+UWDyx2wKd58rG0EQjK29ePiRuq4MYg8W9dmrBQqjj/YqrqddH+w+IOxQTZ8ZQGE928XQRN8/
Z3wWMXPYStD0GsDmX363CWMZX8e2Aysh4hnxTFCkUaedQUgZ0BOJiOa/Ex3waDATWwrz1UU0gvbw
aMPQdtu9xyZof+L3ANRGmhPPfhcVjKXdeJgEIqeIyT0kTmWPXnhyDpFWRC2WFXdToMWK8CxqXLd8
x1m/jdvTG+1CZdFIT/HpouLkw4tlWFcr5QR1Bq1BZU5LzZTzRqPbDYz74VfR1DjjfCTTRa+EXx+M
zj/Ue+oZqAxtmtsRo+jcVfzIDv6dbgSsARDUxXyoxnDmuXcB/UC1HdSkXWT4DuxVI2j0G9NTRKbE
y9nvJsH4KjmMT1EzrR3ZPmp1PnyTSUpkY76nOZUc9WJ2mHKd84J6qqMoUKjOQa0PGsH2+69J5toi
o+yk65q1+uXwD9tDQQPK2TrlxlcCO8MO7RmfMKhDaCi73wjdpBUEAtcanDAjN3/1u3/bLcJ7Xybk
iNgdbTce7Jvzr+Z1CfunB2NjYo7zuln7KuZPl4G41D6QSTDrhKZAKxXoAzgKlJLwy9ClcKzM/YWb
JN+guoADYV2kuDGKHBbyQ+Lubrwoi0AxqO8gPVB1bHcCITZcQTN+E2eq+V3vqgYucsE/Ch51tDWY
JmxuY/6db+GJXHHqYrJBtnMo0YMuQYOnLc3rewNiM2gBYpVRM+KLIbj6z1MF9bfnxNAwRKM6DriD
rzrwuGRXlDxLLEio1RVXRcTcMguJIakygTYkppqdJVuiuvUB2ICkX7AIQMWnDHxjXUkclKS1RXX1
lIBLGAKLzT9LF/v2P5bOa0lVLYqiX2SVObyCZBQw64vV2jYiYs5ff8f03Do3nE62InvvtWZa5FQk
6rRUhbL9xerlvpomej1xIxdijtRiKh0DKxyhAmp96fPpV6vBUpiJSHwYDmfvKzUrrxjKcyXEdUwE
lsMJqNg70f5V3gJJyhCbdBuTg+VfY30SOG0EL0OvoAw85sgRk6WGtE4QmX6QyW0Gh661d3/GyOgs
BuYB2Bexzvty90f8gYQGaDY9vk4Tq6ACWjFTIoMXZlGzrwsmWZ2KHJEPN57nEXxV8ICIJr1Aalte
shpcNbMChVF9c2qGx2Ai+GvrHPFbqB3XGfZms73638+AuMriX3bYDERs8/8TbwQn2EgdMXHZnDGc
NZxPly6bko/levaAmlz2Kh3jXVjwy7Oibb5mzaQONFpPKutlr5l8Osb17xAqp2Pnvf2HzU7Wwm4S
NvAdM7BJDnV56a7sRaKpO4RmSBwtVl0JiAKaZF2RwInz4Mu0R//U02Kia+tlw2gn7WS5KPtLPL78
EgjvtI+nusxWlQLv6tN3fo02rrJfZpKyWF39F4acQUhCY21SByC1cRf8LbFov8385261E9nA/wUU
iOIWaY7L/gH7S5fOL/laVDnC9t5r9vV6I4UDr1jU3/xHz4iYSrb9CvEBw30oWgAFuq2shO9Wy962
xcn3Jnyhe5g12c/PW1CBu19niFkOIo9DeizfP5MMOKt14kmxDSLG+FMKjK9oQ1Aeh8UoJQSJfbIx
Ij6To46Gkpx+3g8mDHLzdtk/IV4Ic9iFH1xk4d0vOAO0SZb7lBHxDQQyhYQoptnVZOImv6VCJMzb
ER7T7oHC26n7dYNDEyu1oTn+IPp6sKvckqPqypHyj2Rgeu0wVXMmsEXGLN5Ne4A7uA/Pt1KyFdzK
YbPboGIZVsmcjTrzZYugDyI7L5sqMksOGsV0Itu8wQxexhiQKeFAC95gIIwFGqLSL4MxvTSFGfn3
adMWTleKHzl5yw5fkj+OXDWwibeTE010Zu/AYFD/IPv8ksP/MiJ9UmdzRY6kJ+XQwr40ada7T5Ix
x0AcOGA4K2tQ18T+MFX2sVky3Olq3npnNI31ACKWnYJ9zF8G9ziFNpi9vc5kqGOSAoYd493NRi2k
tBWTbpBS/4CCqUK5/yQHIf9Nf6VfYxOmldRsDdByklP6VXs3eFnPsEHd30Cl12Lc8W1y+CnPqmuB
90rvIixkvedaz3K6e4K6zN3Pe7af7H6q/B3Oj4wernQX1yVwhtin3HCpw1D0Mq4F/5Mk4afgZUjR
XbKgYAlOevwthyJuaZlmCnmpwBwwKThSyNPZqyOqi7fdNQSCUpaY/c5M7ix+TF50Svz/B8DFenpk
vUzaARsgLOFn0bYLbbNfYI+RiWv4yZmSGZv0GsSc9XljzWt0nrdSsw7qnbQDEPwWopTdKB20Zvvf
vF+K3gi6+0/Kp/yMlIJasVejSvYr0ZO5culkOV6OD+vTuj3eoVGYpyTbUt2cTBZBNk0pEkshy6Da
//1EjLSAEsLW65/7D3Q6vSowwtuozO5ktN3/2DAuYWV9WddGVBJzblmN+fw68n1XAryXOS7NOUqc
Mla8lMGhHQ9ECgsgd/l0N67NK/PmIKHcgk8j26lOojdVhxYgpFwtptmZ8lQOxPFSU9/s0vBO7Ya7
Fc6mO7nZVYcq/84h0IwYEfUwvhPAz3dz7pNx4FXm1LF4GlZEV33n6yxtYheJYCUsujrfMvb9aTLY
9TQtz5cjRuXO25wnHCf0xf3DikDpQbZ5BK/pdpi+RZ3l5pFufohxtdXfr04BozYRZRM3Tvr7D7ct
wr0BlM1H55nfnLWSWnJeD95sEkT8kK1N0n5qPFqkSuO6LQ+Z55Z1DIArhuCd1++osQAlKLwHYlO0
mDPi1VFQN2eoL9N52ZaUD+EzSHZN00+4hz3E4pzAn97NOXJAV3qvcTOotokqqpPa1l61V68xkgXi
t5rBIcmHRbey2ftV9wyKy8qewp1Pb6SsQbhsocB2SR2gN4FNh83YcleRCccR32GDUqqBdRz+Ynwn
PG+slkIOZuag4plW6I24hKOlScI0Fyb4iZYUlQDZByc8tU0MI/CWeBmH0E5Wzbok2FGoc9DusFX8
/nL6hhIMZnZ5enE+48uiDcApkTWCwcUT3IwKYnHgyV9A6B6LCyXU+EUqHXtMcwpB2qYWeJkVbYIM
6oECzoe7pIjyIXfbe9Webv1S/Jyexoj6QFFBFJmhq3oyj/ZjiSlK+MXvfKw2lpiceY2RXuz6uglx
WQB0LMPdqjliSjtVhOpRylQUgulwuwHh5ccO9I2iaCh3uf/hnSFnUpB/CtSUvfG7LvjOKR1xLNZd
f3bjO3GP0l8jNUeO04LQjq/TK83vgQ6xNJKflbuHag8CBz4KMvqXTmOwHOCt4mnA26FoBErgFylt
J7WvwX3V7p/MXxgyfkT5GC/7TcClTXPTvfSvzGU79avhGPG4d3dxjQXvoN0HiR+q801ttu0og1ku
URnOsdKjB8uQwPyBXxCCDDriHhCxH3jmxynKw/BuDg8oBVF2OqDIjNZ9B8OMSlPRjNhue9mQK8W9
8qbiyofwkgHvCU1CDVv23q+HJM6y8wIU73zuzeCxkcYFis+nwqBMavcSbqSwxqlZDV8/R2JAKEot
8GOiqToIeogi507CjYQsZzmt4pfabbacr+Jqb9B9++SS4NuJdKdVg1vvHaDi93aARTDq7mW8N8cv
akoIwmwmDSoKEZCfelgPmsSN3pyKxQALxhRUu20W0jJgGnBXONAzIlzAOwJyF2CE/zSqdZ6ZGLY6
BRW8+XoL0rFF931yX9ApL+ZhM2u5CmZVJQWvvhKLgrAJyxyxnsBJIDfdRtweSJsBk9zfbmRhlL6D
e5g6D56WejyN2oPOnI6KOhU7dp0OC1MeH9/BJl4VGEnrlPoEPcYvNmymewf5h/il1s7CygaCubqu
UGkOuCtRqLJs70w2v08mKLRAOS3kyOQQOKRpgUzx1tK+mVji/v7uK5E56Dj4Z9knEWIAQARnhYYW
poaNHcMpTjY0W7CscK2K/6M0YGnA4mC6323Y9Gk3EkynGlyNo4vIkeTMIUA+w0DhKiKW2wPucfYc
vhOnL5Xz2SVmLxbtCm2jjWY2+e3Qliu2RmwQzwfVzFe+2w0qpLaRFIjPXo9W+2fYf+yszghyCkvE
QPJRheaVW6wX1so/b4TWrRy/aoQgMlq49LdjMi94HHWzWmssVQOsCPEJWTe6o1kDmHDVs/ILtfaQ
BtMqAHWNtxt1Z3jy7iu4AsFX0ozQjYkz/MqiAgo36rM/yqbDWMJcXnr/vvqRGAmWTw0Q96LyRyjJ
3i4M/3C49avquOjFuG8M1uKLzbw+HbLaJMs5mTv/w/dJsYbK3jIPsCTfhyApHvSxYNUd1cu1rwwZ
0JpjhdrNVRsShuItpwiVek3bgSQ1316RrYT+QTwcng5CcibvL3epghVKVzncMgwKHWsAwnR/dYcs
Ld6bqd5QfXTUI4jJ5RF47wPI7btBT5XoPdYfRZaI4RcQggRquyE3KF9C/iotWObkD8ER391OUBrv
l+Zti37Zhr80bgZtPbtjkoCfcvUzew+AB1bJ5qa8nL/v/ovxVcwtYfr0vxqvAPHyravLwXYh/eE2
0eHAedRDyxF36t0DRQvFCg0VGwU+GtzB1+l+vN/AyHG/Rs9g6+84UbeLN6ANnLWY/L8+fqWTBb9h
+ixVZD4gjDw13qwlt5deMecuhxyUwRvKkV1WlPMw4QUZw5zh6NK3l7HljJv2wW+DRj+wk9ADMxAD
GLyIBX437RLj5M7eg/Wp4CTaIepjsbexpg60+OKb7ZJhDpSZu/4xPEyge+BQzuFlsoyI1bMROBr9
Kc0GP4r6T8QkvC24/cNcMtMICsqDl4EfEZsgZWcz/DjNqNTjgHVwWlBqXRmdU16/Z+/Z82v6wvHY
rWLge2MBYSKWyKUbM6vg5wjpa0cth0Ie7KTNO/adyG74W4tpIv0MkySrymaUlV21VpA1kG64BGGM
cqiPk7X9KS3aw1JPsYk3zA6aN8CrhDPQDJKbNedoszRk7g5GI0KIbEBInGvYohVAu/NV+Z35SH4F
Pgo0sIXL2for4nK4dY8ky7QB8PfuE3Z3B8VPadRgxMQD9OWS4Fp16+4heXOtotuYhTYtr+D6aJh4
5783Fe4Bu8Xfqni/3sG+qZiRrc+ZDG5AB+lCvRZYQ+yMyt1mDwR9BCckr37Zz4acv0s2hW91wC4E
qb7vwQ0YyL8ODt+cdY8Is2NBllP8WCRcywiMI5fwnrNRpQOnFuNWAly+mgBktGD0eMITafnYkgmE
1HSKfAgsjyvyYf24JGgaE8b+Denyyu4Q2aVPwjwxBc+VgLfhaVMGHEy2TJWLhkh852PuZiKHvviI
jp9SfGSbuBsBL5cDnzbz/1WsfU+w+W6TRiRvdDtzVrSY7NIcIl8k/tktprAVVv1jHNYKZwR4nZ3/
0n7Zfz67tau1TCrf4v5BICGwQGbePAb/dle9RQ0w/ILe/BGSguspLVTAh7o0/F5sJ39d3A0KeXvM
8BjY1cXWeZyMbGsiLiwvUmBZ9mhmRM6AhxFUsuvwioB9AcbZocjYuIHPdoxFTwI6gPBM0aKUt0Rh
I/4fVpPL7LYmN669IOavuwOcbybSOe28tP8sLDRsPNJnzeN0q45y0/i0hRlgbwQcU90jXjVgcQyS
6wIcCBnC5DCiz4gy8uLy/tsqkZ10NqKWW8cBIQn4s6eRNeekSIpFjkLvSArvDr/yboix2S0YrO1l
dKNOutiVwJeOBhODt0NG26DzcCpuxz7ErKfUwP6bm97Rya1GsDW7isMfsg3PamQvKebumNyZmf5h
SmdfwajvyZJ0pHO//HMaHQlhqk7a/jfp9dhGmU7i69vaxwwVb/sN++Ud4vrZzAe1bpmU2DtAJ4LD
i7c6mwyzS42oaj7C4BcsHdVe1HaU+opO0JPcvmAqTw3TBpmyf0/r4tXs+8/bqqBRf36sbbyLef+x
Z5A5/yGlqWHbKcRPWObZXSdN/+I9f9rkxFaMUe7YNjhTtwfCknERjyB/szZalYm4CAa/Dq8+bEKI
xERKuPZgZ84Wt+hKmUnzQB77sGAPZRrOq1f6F8R7toVfviEI2Boe8NOQYYh76P5y8706vTnKucqc
ChqITh1DFsC2hz4MfqBF11wbceNtw5vdJgRmgaeiMSxzn05E2jQ6RinK+9mgfObSHPvlSZ2hq2Wz
oNVJcaXzx0obBmkHt+F7sV9Xr8YlLlu17mVUCQ9clVtIeCImiX1II3wiZRc5yxKaQLlTnSESGcgz
2S2UjLkzmx3UHQWkE/XOi7HF6iNKtmg5SihOyM4v+rUyFnn6lgGNEaod+qHOfH8035QJYEZUIHQ5
CHk7oBKUqAh7GIfgkPjXu0DGE3LXq37DHdJhZlNI4DW6gqaCTCBEZ1z4iyUsiQWysb1R/ObX7pm5
X9ugzojJw9W4ArxQ/nGfSn4iY7CaOlywPgwAI8HG1Jcrmqs6+45GtYir7DxNmrovI+BppMllrIyE
KtTALqmuIA1qd8RfzPgwq0mZeENW6azt7EYFqOYHc+WrWwzA5JpGOigjekP4BnOGN4ktx9mPStEJ
3BXzC/5T+lNEkRSDFOKCyeFmFLJMnBM05s0hzwLE3PVpDlACwbKfzVM/j09QDlteGsz0OyQNeK1j
h9l2B0Tu71GbkwXBjPUY3+XBba+K4WmB3mtYnlKeMQNqQ5FF5iHvQNBhLDGhC8o54QCiMKyHWW4T
FkwE1oVKskzS/aun0o1amu0QyHLeUL5ifmXcTbV/gqFkIMBCENDHLrO6yWD2WU0PrCUX7+Z9mCiE
k2XyNjsU8BajinH1iDkrL+pXQySm5uU8p1K4lOZ7VNQ0UK5ICe6VqDn9jA8LVPeAlcvBbiMhI/NP
4xNsOQugMQR2AlDamXi4AF6/anoHTkzWNnQRYzVQIljuau8Kg0HBbKIDFCJWy39LBPu8Wvn4OWEz
mjywVMbXnwp1DNvk6zd3r+YpOifNSeR5I0ZYGINKf89JNL0ETL6jwfAuDJS8kVjeAnNRZEOWEHTQ
e+Kp77GlvHB07uwstxiJ3X0xnYvvfeHTx8Q/a67L9hElgwLf4IB6AC/J2T58hUejjiOkDxOqSSLD
xa0UhC6AGLE1zKueghc6gws1NcQFQaIB+26S+s0nfz33Km6WXB18T/6zVzFuCN0XuV9bFUkJTNeq
XEmVOG9qfFOxKMiVSO6bu3Mdnxh3drAvNJAUIUlnlTPR7DPKwercl/cJG0g1jDRg9FB489p/5HIH
S//mVQoyrhUVn7mnURWjXAGWbXClll4DIs75DLD/m7sJyiI6vgJfJK7dNsQqDWopQQSDEgZu6zp7
zkpQspYG1lHY/D1IXexYWa/T13FUcWurF6mpxCeYBeBy06liEI2Y2TY8kul2tAverBVj2np4bG3G
uQ0Zif409SMtCr2IUcxUfNEZOGcL0mLh5CrNzv1O1ahPPryehv2eNOyn07D3bIO5W7OLftPf/Wbu
kzxxzgu0S14VUz/F6+99ccPsGH1Wu+G50a2sji+mqmZUl9nTIqfjMzWOjNF+mumig4xv2eWfKiQx
5ocTwR1NUEvOEQAfdi2Md2THIZfA9Ou0UILnaLJ2oCfA0eHz97EoMdh7U3CEbYZLPFKYxzh2yfJ+
Ne1q1ej8HfrLvY3oJhsxQKK6biUtmJDkCumz3v/dfEaVM+/e6fw854+WcSOtlCS8D3VVybgxEgC8
crWNXu5xw3C7cxM3MXQhiQ2DiPF0LndAzjjHoDZ91pkjXyZ8ZVP4T+exNUYpKG7SCeqb0/yajKht
/DwpNktit9/AXXHZK0dF2ErALEErszj7rRHdMWH3PQ3A7SbH32OczTt/FYsF2J69Jm+GJRxhUaHX
QOoQdppjvo9SEg0qBJ1m+pA4tTMg6lIOFuhU3kdgvQt+cW4ha5qZgwFJHpT+O64o4nnWuFu3n+Ex
lrKS+W4gtL+/KOaa8tvLr0R/VA8VS9maIN+mQAcB4jcJ0/kwSwdfPUPKrRPfi3MGNY8s1RoogSst
Nf/GaoA6zgXZKiLvszcGpbT/WMshQL7UZ/MfWrKiyzNu+RpN0ZdSc1gOaP5poi3JyBWP2UE7sff/
zG3Cviq59R+OoyGKzQVd3JW9l1+urRdAq0smhMNUhQ+9fGEPyUiH2s6gMtRtHYmRrzOd5jGpzwrv
9QeY5ZdnjIY8TAqs70yhdx4M/2yZMc46hpXPGLoOZlSNSuOLVb/zZb5Xk6oRqfkAxPHlD+0cqrCK
0xw2pW6LCR/dTlqLhgN2PiRqfi/CmVf68U9M87wb0+YQLdzk8sedvEBQ1z0wlIPElNnSbo23f+du
OyPxg9CV7d/xwM/u4WRXR+YCrmrLYadTRlECI4SeHOj59eVcq0zsovMWXQoy+F693QuzbSNgkWCP
6p+Se8pgJvTIVK70KcQVugd6Abc2qY25moVh8izescXg9UNhwNQmpVA5qT9HpGiExy3tN4TFupIU
cPj9PsQ7bDvTlcP+zy4Zj+dzAnAqDt70Y48amAK3iaBQFvU0RJe4nSDx4wo4TK/jZr1Znd7bXg6/
Gfxhn0gCBHeIGox5nZdE4RH+WJnZSHCE+IVHUoN0dvTTSPPKszW3WZuU+XOo59UgW0BSctkirTfD
q9R2MmwL6KxtTFsm/TxqR6wijFgKw/IMOBz30TcJNveOaPdqvsBGXlMsFyWz84iQUJij5Zu+oB/L
DB3egbiOsXIaOtb83p3OSbpnndgveBfobp68sWuJOrgUZocxibQZ7UTioKrfU2Lgy0bQMNt7sw41
9wKnqLzGRIHyX3IFSdxe9PajlkGeNgE+9iEUS3tDHq0vqAcqGXbvOuGbZ3ZqrHq9ye836aMXRb2t
xzeR0nHwCNRefdWDbZNfFfwGAT0NFHQErogEGy6Wb6r6xaTVYaAJf5HsOu0iVWhRAuMG5nko6VCO
gxwbLfYufvVq1kNHxbP8F7tQ0NZA+rrBIaxjEqKIOXgw3BwMzb9bKOb54O1GHDpWzV5daH729mV4
NSh12knLiOoTGXlvYRMINr6NHhEnbnLZGmeHSIbpJzjmls4nhlPvKa+4QhtqZFjS6OFuhxmqeP4x
cljace4fhufxscqg8sy6E+yApSm+Gg07ukIMXnvpgnHMBW3XtVeZXp2TzqFTbtam/CpwOIQG1HNN
877h1CsWDDGNUjogpjY65XG+OC4q7j43+cImS/hZLFkkTtSCK1RfnWfLbzZ1m3csRDRm7p83H3fP
6OW7Hoc+HVPXIEPfOh0MrgYXqWM0zdEuKurGkUAn2NMSw6cZYNpvxxBfJwTEGYOUZnrDemeDU4LJ
sd1skRqxg3Jlk9JrMsubqaqZJcNY6j9WBQlaulCsN/fYJviKNpOEi3G6ODpZsh9S2ljU63ioR5VA
p9M0p9TZk3t1dl7EajAkHJtQmTZ3T9Gwo5WU3jnmjdjxHaTI0evye4ItP2Gvel2kYaASPeJb3maP
sb3ks3NxyYCrWy9vPz/ZLbfghwr3Ed+dnK6y7X/CMiZugoRrdsNWd4sInoJXsoeS0bJJm/dSw4vr
Rl9KDxdbrmmFa+V2xFOCH60QsvINZasBQbmn5amZawf+XyMtiR2o5QCIMe0PjJzkKYPViVFERgqZ
SZSe8uym6N5nnEMC4GQzkSBXuH/H2UOSPHGOwejZPy+Ls8FRsVlAZm9/eFIOB3zQYFZuwYTbBgjA
gUE/BywNNRu3+l8nqs2O/UeoV3bxZOTGDP6d9dv0T4zIqv+lGPDerJc3C0m5OHQ2uNxTt4l048Cy
ZWl+WF/Bb8Hbrh//cEfhwP8K1LYj1l4H9QgZ72hBZKbBWyR9sH7JCyMfGhBAiYVC+RW7cDYWyKcW
Z2Ol3IV2IpnKl1we0EThiFfsvjam4wRIh/eiwnIXzqlOSzMD6qxPPQr2DNp4pbMDAqHlkGalo38Z
t0Dtqs3mNGLsKUEQR/AizTKgMWOqWIV9rYRVH6gEfYg2PT28BvXIliIOXxMbctAVhtPQ/+Cy/3gC
jS6km8s6RDQBH70xiAglacPxtz3ueF4y2Ba5y17FK5D73eiJaNd5Af+8T/pNp/D7EnGcXBBo/ouU
UJhFFI0+hMLkhIVxU3k8HLc/D/joam9TGvaj2+sGANZlDPiu+UORIs2RG/wSUaFtWFe87VT90pAc
5/4ySQd1/zrZjhQ0UPeLfs4UtRMomJIXakdjF98BRJjUw5DnPsjLqMxBNbjERz8jda7CfX/onpOD
CnVWgNYiiJJTC+69e+80PJPNM732royWZSX5V2Lqzizhhltz8Q4oMRYl24sd0PQi3VeYLMJakPtY
M8bL+OGWCGjLKOzZAnXUxqM8yfyi15wr1pksHar+0/SNaax/WlFXL5k5wFnKDJi295o+gkew9JbI
4pCR81+2eva4FkflFKHdj2854CFm5l6NFfNoWaLIljWlBLsYMAVUMiUmXJWFogwhjICbG8GC0HVM
ccZzqXAtecRvzgGoWdi7zD44x4NX7zEoNW3FmDFoNWy7FevGOkYmiNAMzILPbUG5vJK/DXagwh/r
MLh7hwE/Ikdh/0L9KS359MolKdFTXX7rvtCwCiaGkBBF1q1kP7LM1cJnX2OO+GK3arVsfVQ3WzbN
W63bspuMJc45qyb3/hvwrdx7Oh/KjikmVTRtJWcswqfSI5+NF/siTYqabgrx515tppF759E7TMmL
VmP3GvKWNbtcYE0F/wQV9zEchNiZ8nk57KC5wUuMpQkJHeO22qjblUhw/C0XCPR27jus2zQukJkg
Gc5xJEaX4DyLWv/q0YcDlKv+1n/vZBgoNqBhtnDTa87aB7PUk4kZGREcCuF4cRG4HwevcIlE8wjm
J9xvH9OVjio3TuojV6FpHv2Wjd3YK391l0qA/4QPr2p9Qnpae9SAD+CTXMAGCe18ZL4twGBXCRna
qKo+2CEARtVUIMjj+zd9hfAODkROdPvu1C06bSakVa3qDyCavXQuo6qOKbsS7G3AA34WjLRgKtSq
wnO+RDwWKjdVSjo0ztzc3zkgObsyk8wt3mH+MP+7w1A0zsmdjScnHowi9kGdLpeAznEwqDIQ4fM9
LOsPKz9ix+m0qBcGAx0ac2fAty8xoy0Wq1qgVKmPkfs6bL07BYiiprA2k4LVAz4YeyNyUFdVTrYD
LImWr76f//eOnJ3D15Rz1KWrZ/9S4mRODRyygujkfxu+YWjACrt0wxbSKjccyTbW9fsYH217GBn9
h3s0C4fnWRp4D6qEAetwsCchPZZNvMNt1UT51O6W0Wc49Th3Pgh/PYqUMbdbdX7AqUQgRq8aX4Ly
POdJ1L0mkZSZ07IO0ztzRbrrnAzLJk8O3w8C3DUdCXVxFXDlyRjPMXEQWtISqRLG/M11GJe783nh
YcDWWChFT+HJUZVuFbN9sG5Y645kNFZlQL2fm/f5hxjMZpe0TAt/e5g6mq2Hf6nf4aS16O1LtNi8
gArddpD2+LwVb3C0xDwU6VZNL3U6VsqkezUT5C3yBCnNacV8Cv2IE3Bx8zhBI3u07W4yvk/5X/Qf
dMmjene3Iqk0Tp0Tkx8grjAX9TQfjGAwBpC2qOeh4e0zWZLrRv+B/encbdGeZF41AkfCjl//VUr3
0ib9MrkQIh3spxpcurTLzPrxip3V6C9H4BK1QaMvv9fNbQzS8WV6md6m1Kp24fD+cVPNtbeWBm3k
i9Oj044xixWbbURJwf1Roq58uCA3PPecwE3m3nSLEGawOivP0tGUq6EvdHQB7X1Q927uzc2dta7M
QPFnx95j2vYKHjcfUw0GlLDO0SnGGbiQ7ZWsbaQ/PBOHi+i8eLRWXxFrJKCytRNpOugMqJ9ZuFdq
y4q7NUX63Uh9AtO4mleT05MpGxSrxpQZ8MN6tOYdpa5t0nGBHtNAIbbDHveO9kGtVx0au7+lu9wa
5MFF5+4+eHCVcQGy5LhfGBHmZ14HW2DDKWjelFUH/eJXjKa/HbUQuVbRmMg4cv87bbtt8tsRpUo5
W3ZQlonGuRKD9HYE5cMGldw6gckapdTQpqEXzyVPrYyDs2Bvr4TE95iXkbwcYXVSs6/kE3yMDVcB
l5OF5o/9ErMopxb9fXK1D67y6lpmSMFpxGwwG1YjPj7nFhzNMzMhgQTZlBiyokVPGmixOINc1lyx
Qfz68W2lExjQsbduXHUzyvAHnIT/z1vO83HusELjk1uPO1ZjQNJDwGOvHsFlWuV2p663hMM9N6CO
bJkVFxQuT840MWfnoCZpq5amHbcJROUNHT9cMhcc3UFbqCawNZ4GkKW52doZvcDLvW4qqxQ8dde9
0yWdqWMBXa3adPRyzyZIJjfCdoijLqiDldE2vVw2PqDNMvsTcO6Nzf/lXan1aZl2YIhXPg+A+uIF
U/Wz0V37116RPKIDdRXPwdl1V2Vz6e/X900lqGNP6+V+u3u1NYvzEJSH9d+sV2EvVwBHbXixO1sK
xSqVdYmD1eIZUSId/X13P+RVOc/5lt4B4JrobDb/S7SHpnr2rouD/RzT5UBHre696vjsf0aEZSij
t09oC6XqhSO/YBnSyVLlVc09SQ/hcQCE2W37Ym/SoMJZ9xhd+086HrIJhYopU4xq8khcR+ZW2KBP
xFk8vEv8CCklsuDTXWXuYh/x49z9GWgENlLcCyDX1KSfI4UivTX1MNVllRFYzCsnRUsT1Fv2uV9Q
OYH2D+7A5SouwAxx9dM1ua/f5+CJEc79jOo/6jNgnl7e06E81KDPgUwML1pCFmMwQ2SD8oMhbr8J
k0zK1hsVKATVbp0H29nRr2EtJjuk/cNB2ycY2UzxVOKkBjigZXcuRIBB8XZnB44OapQj7wXXKgvK
vRzEGmkHs02ZDWkUkLwft+C2ybg1aCODtv+rCKUMTqvDXcIB1n9PHpyF1LD+qmWMNpm1mOCK5oC7
UlJ17OsgBTS034uXd/bL44bLW2/tyTaujE4k6bJdP9nzss1tWmMGIaHNdBRNEr0J76YHKpufcGu2
Vpfoxl0yLvxaUAnem6tzdk5RLVh/DH2wHX6oMbhrCCLTM306XLPoEN2GdeI0TYKou9X4Olsamy3H
sULJlbSwD+GuKWsQtQc1l9v9EL0urIerWXMFR7wM/Yo3H3PT0/cXyQV1MaunNhg1/SMBzc8Nlm1a
0SAaFc4JHoDKpN1tWDTSvqqt9539NPVBC0qozUhUYnnXabB3dsdqxikpl0sP2piNhY5HSTyy0n+V
Y2iqJg159xUbMEOGB4ZS+Lz86S7aR0dg86CyEgefJ5Xg7BB5SU+BTZx/qftdnlSFauTDngEA0GMI
DVaXzCQPBLqXe+MJkXmw95S6hVULMksthvqtHdSrueEifulgasGVTog4tVZvi2IurHS1yBFT8JPi
eqAA3Fbw8Y5UjirqDjDhsDq9UW9SAu7x2IdZTnIbUO3wa/H2enQ888foE2rMaMPOgjPDS7nlOGjY
4lh6D/tuZYMaq+8RvsI3WCoFqDLpFhFjujiodULGR/bvdpfuUu8kYBQXDtsVIgbxZA80CKiVtR67
KumeVtFXr6dGQIkZS5plwSxva8tdnRpLtkkOa/bTHvlNkiy9GfuIzIDvUzRdxSbUjZaf9TrYj54W
95r9gefogCZTJ0OA4bngjPoprfVF0u9g8Brfpp9VpANo1SMHyqB1FxKoKD3hAXeC+R5sYOtbuCAr
0bJ7iua74iFZ4tbI+pewE11CyOlTqD5fDflC7hKemj3DWEYyHjKHl0rj3Ge/cdhJt+G5wZShT5T9
leBY6w6eDSnF2ZgqdpNhsMf+C0Rm6bf3uFPwanFxX14HyKYWfthulLj34ex2z0nN3dunSBjbKdpT
5RZJbh3sq3Nnf665d4dTINGCzLnflWHEwbFKEyi9olcCaS/p1Oxl405Kq8mh2L9AbbkpwofNyRq8
uEHZ4Lj0Sy8ly316W0HO5RuqFoFiKnjzHlmwlFA6fNsUtoVTooP493F1By5wC0Rg3VaqfjqDh3sC
aMdwT0MQ3ILLii/zc8w3FX/TZpnddEhyolFAXVzq4z0lMsyGq3O4YwkhKFnl+cXd8fn5B7QDRwHH
LP9yorODVOP67zJsWe2RSto3RTXhAftpzkRVGMbu+v1bV1XLvx98K3E5Zk4SH+hT7HA07l+eo39B
AXQO3D8A9LnkXjKLM2Vag3i5DVKrHhecoTv7xWaz5HUTVM+mg9CkS6eSUV9T97vLENqIX9Ay90Gl
3wybYYGKkdysSGNeP8kJCkMkxslSgrsKMInDSApMyE2wzuSqp159qL+LaGSfkhR2ghP79lPEl/6e
SHAZvX7KNJj4YZmAq/HPuT1mPopilfGud5szrCBQOoq23Q+yWKN5X4y5yvhaB2nXYyI7SJl/JfM6
/ZDkdHWVTiuxGBYFazqdX37kj5dv/onFJI3LnBvhEXN6Ntr96Enz9PwGsQA5Me71dQVbBwBdZnQW
9UhqtH9lxYUykQp0Se0mEyDiDcaH36k59fOtRHnJihOoONXhJ6kPrza1f/KAuyvCJfonqLS/RgJn
I5LhSWF7t6skVfA4d6KlQ/L5GQj3L2XxxdsYrwt2nw8EUX9+YZg56Czuwoep6yxWAZgZlokG3P7B
L0PIglKAle9bgnjSoN4xEII/J8jm5wd5L7F9d7wKc3SmexICq8aPuLw7IoUfRqx8I2KsvjKZ9V6p
AVLYusDNEdUJSB24/kqLiSEAU8CI/lwpzgJvCFNWp/jtFdWDgqV1l3hmBpu6UY6mcBjrWGW94J2H
iVMDk4N6OiVEqBNSSaPZO3JRxmsaMFkqX34VcIULWx/yBioFQVfpBSL78l+8U/sJI9u5IA+Dfk33
1ttu8U3KYKBcouEUTXbRbHfeb8Bc6BuFKehO5DHZ3MFReKvk2xysFhHtjno6PZ0vs3RzN+vvo6vJ
U1Oj3vWb9kzYptnq5d/hIv8m/cHp5iHvNs8OfvFNUBv3uJXGu8HRazB8QCQpQ+ix/SyRNdzJNlC6
wRuS85vJKE3517fYz9FHwpAqX7JOchX4PxgPCQishCcZCPqq2FUk7BXm3pBVpvcnjWFz6VMFRN+7
sZRXsIu2YHaq8/U65pXfgWigUUdaQ4qBrHb7c4daVPg7+ygv/Nzl4X9+CMuChoaVzcDMEGp/Y5gg
RAn9Qf+DJmWu0b0xtlzMIjQIeE3QHPKMSz7SVJ7pvxXb+du6JSePlZyTjg6GM1Vjzr3Rkx+2CZtV
I6pcfBjzQBCT2EjIiSkmjTC6TxERkUvPzEFlCCle7cnzaQblbofkogqWqQv7xOVrKmWT0FCHnU0n
QBlsCtLp2CdbFWMaPLwm2M6eLY42Atpj6d2myEFa/VIfQPK2AnShe9Ox2QZFXTpPS+Brm9mESyZn
Yi/qX8kyxGFryVevr6i8F9EgVI+DTfQC7EMAs0SRxM45LAQVjc8ArOApVpuqS4dGuqEvt0gat7OE
dhgSZWurwFPbRasEp3OlfvrQR1P92mfnOYY64Q9fWUgGWKNZhgFhUu3O/vZmOgaPDp0/C5MAv51N
YfWlWz5U7lRkKoOwbmkstKD/FY0ZmeYUTamvQShZkvu5f9/ARPE5nbZH0DDoMb42grCFOzgbHqcA
XT1lJJlAlJJ6aMpTKjM1abrSNFA0Z4V/Rh7Xu9IkUdZ94HAKnpmwA5pEZCz8Ug5Kjst+M35wVOql
a5yHfjWTWdgpBLtsh4DBHMcPfu7/M5JdRY8F0uDTOtpnNZD8zIvC+/t5emIQjjRRY6v1eQEqpkDd
8P7SmwGPBCg6bkS28xhccIQgFhec+hUMABjsq4hZ6SNAMe4dWWN1Fy0iioZ/Ap7HdBkvYzQr3qX8
LRfa3cN/LJ1Zl6JKEIR/kee4o68gqwiI2i4vHvd93/318wXO7Tsztt0IFFVZmZGRkX31V6lEte5G
0u/0OiR1U8XnxdPOdt9vVKfrCm4AfkRtqNvL2dcTmys7L/e8tj5R3TFw8eRBa2RBRViHRMS49V+v
0NyYLTGx4I0wP/KWkx7cFERqZaKCyV4N8ghk0Md9MWtUOCA0DxiPiDNDsHGhkmxcc9+vWx8amAio
UkMZ0taAcUk1lAWrR3hJqNxrKJlfzD49WBZIMxfJC8BvwvF1ZPbeJmnNdXyp4ukr6Gd6uitNYIuk
IREv04FAgFvo0gsHHwYPTG5WLmLG84Bv+ptIC0vE4KtljoAqAySeGQEzCuRAGMD0ZhGlpTm7DGtU
t4GZwDQRT4OoTgU74N0FohsxiQEpdV18KGNJQMXj//FiNX7MFyb4iltaW90urGviFe1MhLXRtylI
9gtqxfxzNgEpVEfvkM9sHWPcTZ7GgSBZ8OqhdWodQLs4I0tJ0c8ROFk+q9OlSIGR+DYVx5Tf+NzT
gwfDzGSD05anUtGnh5STh6/PA+VXPSYwl6xRZtQCPoDfqTPI9OYhRGs8CCLBvfgI9neKNBp0j2Dk
pnSogMTpbybFAJwANIA7FqJwItmz8j62MZC7vsaTr5utFRDCnUSg4YzeYW5G0PFHpo3FTywjAAOO
PV7tm6TNl4RUcwWW9IB3ezRvPbhR8qkPpJbblX6pX+mLclZokjvCpKwByzFabXxtsJ2nV/VrgC+X
BYaEBF27ToMT+xjDV8N/x2fnBUnp4I4gUVQelsFR+kw4Qs2hZltRQ0mKYe2xccnDgteAsJEx2i4v
s8Ioj407U4Sw8o/L8wcyC5QP2GdfOtxs/O1kOzmRU1xSnPCsmGNcn6QQ0SN0yLT7gmRdO5XmPs5F
9/4YSS38dpopzDfPlhEZTC33xUD0KyCshM39O6yT9J2WN40Cy7WMBn8TOLmHvtVplu+cZqUR/SU4
y20mbShpK5VQv74MXnQ8lGe+ajFVW3L8WVnRmamDxd46WAnYdWS90Eux4Y+Nw/eV+6Eb0XKHo1ho
f4MyRRE0yu0e/IqLplL3G4Eb9/MQL2ASkndwT+1TQJr/1H6RDBUR8IsREuZbo6IKTiE9FUgpvEAy
NON2PSNV54mzyiOsvOo8cLeIwdmYeFutpGTBQRStB5e44wFoI5HS+a7NOv55CW+vhmkmhgHf03JR
BoA1TF7QgDQ+Jdc7OCFNQ8x6bzgx9gxttY2rRk/qjaSIIw/6z1CkfEITeBgE2jNgnXCx2HYmP9uc
VpP2BcM6gd5r+m9atcamdZ4qXiJF4F6JkLC9LFf77H3kCcqo6h6+pq9Fnccevtlzv4RMWkeZGWHR
lgHZ6k4pZI1A+GusYXCoaZQSsPqC6omZVGCHsWzMZLVRJAmL/rEphmglzUh3tOlgO818ImwN3qsC
rEKEw69rzYFmy5hntlr7G/ucAqcfnC5Lk5lm7QGyYmeCRVEoyNVg4ECiJHevJLHSwHVeAyDyurYm
7r/6hGQqMOcITvsDl6aYMJigGJB3P9vrL7Auto3u24dIsULwrR7J6F5aglQwhbIz3pO8KmTTHGMu
y1ebl/0SQAaRsIb3d6m6lQMDIvwNrONGiC2aDOo55OufePmS4pefI/SFmULemCdH6qlCnRiGUrCa
MlxQWFCeBQjWBcjlIJD0uko0sxvU4cdu4GxV8LfveMKhEjgkW8i7qMsKUwJ4DpTomQloIIsBiJkj
TSXvAn8CVFJ8kikZPC6tRO694NTASMYu8BAEAg0gB4PK6IJLja9/dtYQBgSJCCIZ4K0BSRzMUQEu
8h9Ulx9acwe+38GFAjQSEQmZDf7k2YlJNTehu1vTE3+BX7j6EaAvW0nmsckB6uwFIzLKPCv+MCQB
hBicnA3uBPxXJql8OEXR0wMDJA/nAainJCMJDrPeZJvjmfHJ+qGmqoA0RktjrMdRcsRUGQetlqIt
0oTy+ADTKQjAzSwz9c9+S5lJkuoAbAgyg1wKgeIWbOpMKkCaEtQ0Gn8tQHkcHhNQuvkHNUGZai0N
wjCwbhmFMXOuYH5ackRYUYACZXsKcJuw90Brwn4qVT8XHEz4hmtBkEVozw53sbieozNVSgy+zcvm
00cCwNR94zD5QGWAtyHdX57qaCpYEPSEPIQgFcWBLikREAtlBOssqpUNSVojYl96x04JlFLr4Npc
kPyMD0wUpXTJu4UPQHCIOIvZDp416Y2FPrQSyXxc2dnk7pT92cot+2eP6BmdPZ+KbS8pg63QzPbS
wFTOFjg/IDAi1CpS7M9I0LG+2RZlT7GDyCFgJ9TFJ8dFaFUfgHI2rv5lUyclodTHBdCRI6QlQCzx
praHkcX3B2uVF6CsyW+9vc1uPGg0kTRQrdLLognEf8RlDwWl5EtuQa1qKJhSCSwP7+q84wOEOopc
693vUKpvF7pzUoleIr8Pk4HiE2p3hdlS0MKBVM/61KD6NbSWxnaF3Dy6Cie7iEiJtBhyTcpguq8V
MrkXxJ/gvjD7Hyj+PLx5zvm4EF5yyJltkQ++2NwLuCjMlzIFl3BTIA7AQkBDHiG2FzXDqnTFg1ug
hcKiUuOOM9Pgi19bIvMl38Y9YJM29nTKzJbnLdxLjqes5y9PrbgAf4zp/yWlz56Gu3uG1XSFoQOE
ygI9ZWrfb6g+LUKXbhX3HPUUsFIpKKtFieS0zo1BDXYTlG00W5hzwuZXETrkCt4wLD+q0YXL3aqu
mRYQkjCqI25d43Nq1i0ggYBYMmPxoncP/yIFh1jzCZxXCrpEoAYVYPzSvM660lCKSknFRGRwne/G
jpNx/ypJ4/px2AMDpJQSJphXBf4+/RkmZUmsAmhATr1ZILXQhsOGqSsLG7bLfAboNlmYYSksY3GF
zeX/VDd1D9WdpAjFBO8bmF/g8gvRjS+xfYJalvhYVi4uB3Vqa6CZ/ul7dWC5Q5GUbRDR5BVp44EO
epBoM+Uc5oekp0h1YiV94EQUSb4WGsoSTUv8I3QcH8K6kBybyr3eETBhp7hiEj1OYSqegt7BjfCO
jU9EZmd6Mfc0YwFIT1d8wcyiXxg7yNVfeQZMGEXV+kKShHEZlaC3iZr3ita0+aTsjBKwP4yP9fbJ
D10TkfbqWC45DIpH5bCcyU5gIbUZkC1m6cK7egJgQyKbaC94i4JRJoV4nI+K1ogLZZBl2Kbgxh4R
M1Eqplyxo+Ze1bp2NgTEWaoD0hJkS4hQOdIMoyPpCj0I7SVk4ErNo0O2sOKdYwhTK+sN1bjoXEaG
d+MsXGYFs35r1ya1Rb5XapR4fCQvio3q8gh42WV6UJPGcP5tUkrTTCrqyHpThrLuEKzOQZL7MEYo
VykmRloLebFbBQ/KyyqEP49WCUNWwyNZI3hPnLhFlRWXFkv1eOFknDBrV9yvOts/NBj7OoBn1yh5
XyImDKO/CvPz/Nk8bBt3ENab9aaUh4i7Bx+rX5sLqk7oZUbSsgU9ZdMu5c3zWo4aupmdQvMeb5ov
OHOs65319S935+tDSIUOy2+dWjWf3mcjWGPMslLjRSqMLNbRJHnm1CHx9J9xcVLuFcwnG0vr6NyT
cm/9Mgm585MjcAuQp3VLj8kDtlp1eUlJX6aH9O7fyEhqW2IQnVUEz7FiFyheJ8JmX0vWY9MYXCbU
+a2TXXqJ7uFp8jg1X3vzdmici+aL5grrRu3rlcat6zcy0Mf6mK+d9+RNd5dWmMhgOV/HGKxIhCr6
JmbECcrFhQFNiIJz9zG5d4t/rEkUb8ZumZE9wVsAB8eC5dINmad7cou4kvkeMpg/Dh6T1+TbuPvT
pEY9Qd1V5fErvPm7hOoCcrv2B9mKXfK2y4Nc6+CjT+SOvddg4z+czyDXLqNPVGmjXItoTQkdSToE
bMzrxxRqPsbuUoBHYpiC2q349SenYJ0GVfxRGD4e8xB+zD56UQfNjgi5lzSXMbhTskGPBshOYRWR
K9onB4U8ufEv/j3eeuuyt75pGX4A/B6bpAFDMCGNcJyuemM6waQgWL1VGz4y7mTzTexX6oMCHDu4
ZYSeTbJWREt0YKPFi/1hR5P7dHbKvTokJGgnPLwzHmCbifUlM7IhH3hl84QwwtKDRyBXlK6eSCuF
b/v+t0rGMdVH5Vl1Bslj8qH46PpH4Ux1No5FmKd85r1EAodms7U6csKnkHdK0OF4sCivDeoVswA2
traOpJk6VbNM09pT+Fxu//rqZqMUwJ6jRy+EnM416wmQGD+XRGBjqlEuwP/v5Y2onGBsQx8eKlCE
dxvtH+kEiPcB1e5onvwSGBHue7vaeQdoCNc6G3/Vrbfpe7cUTbhga5dEAtaCXIduzs03Agh86F2h
YCEYE44cb5WIeUsudGMqRD1i73DVpTq/3v44N+ZMEZEfw6UvUIUT1sxw3c/TMrcMEG8AXOc7lwH1
93CLbg0K0LBiuBigOhX7NENg2UGiF95D0b85i7Nn2J94E8o2vNsr99gnFQVbSB4MTCX/ShQ/np+b
syfJBaM3dgiI+bhyN18yF9c+SKUqEDL4TrC+9Jpxt4SkbTtfMLpaAjQDwoUStIIjaQTcSKeA7RsW
nB041W5qgEtbXnu+tDyLMgc7dAkAkGUMXSEdMzpAivQJfCffFOOvdlwB9Qdz2rdfXa+DdAKbVnuT
xgCP8itgfzvUlLEPI/AMBcA5BSfoKkxXLlR5aeFroEnQLnGjz7jUGcOZRY5XK/fx3Ky+cX4gp4se
bhfCMRRE2Iqh9hz2SVfp+5VgjuZBDv0FwqL40/yxPnvboAamQ6qyQ4kZLELWk4LwqmhykLJYOvlh
BY7NHi8kLRODwbOmCzDTol0ggNuN1jnS/Qptt7GwyC+XiDXpfCmHhpDoYePZ7sTuAarBgcqlMA8c
2D8AO6e/J0VljFLBTOuE+kg0uOPuhiI+kd2K/nZ6H1vlZLUYJ9f+GeZQex8/kam3VZZdarw7QAk4
m0SsY79I9BC9CYHx1x51YuoMw2u9p7i0o0eLw2izDOtB0VwuZW+IVj2xh4TCUlPXLjWx/5QIEAI/
PTxf0IVmhq21th2KEbbsk+wGgEFIcsTPulPpE55zGmk7UBcJaaFqFuN3uoImN1MsqsgClxsANHuE
0KgKodixG77FRYGhjSel3VwscrgxDZEhoe1keC7bD0/nOL8mFyQkXj0DPtEeJKhISPcHEYSU/5nq
PnKFT6ip4w+0dUaUopAGa4z8tjrKiFP/Dov2IcVvwFrCnvJPrR0pe3HoMp+BGKQAG2HjHXBZAeG+
oVyRTYoIqQv3Jx27q7RolaHi31Fe34BIgOP0bi3D2yJJg31MhHyBBzAoVwomfvmZd3MvEvZtwVhP
+ZES2usYDlb70ds2MNoM5ShXM29kyHcQHz4oKH652CeI2Jk9jwV494oQIaa7Npw/nuznSVuf85SG
5iUAIVZ91Qf4zU2qoNtzmIqoWikQBNjJm+AESkDcO9BaAAcF3hSH5+a6b6AJawPegJcBHaKXVh2O
k+/UMEymzRp/hHrCMZgAt9kCgV4D9TFnqVu1Qf3GJ2cd7zv7DuwxPAlFtl/vxlCArLJ2YGplruOt
VcF6YFhbXON8PSWPZgsoP3uwPMMVdAfqqEafBKpOs5iMnWyDgsgGhXCDERC9nIs6ImnRVB4FpJ3I
Vqgrd0tTI4PDxt0HoFqKlxcDrACuiBlNRKscRAvIvAlsyJwLoLUA945h4CkwJH8OaVCwxdkWgxTn
CvuG6Cg5atKmBJVsd5qsFNwmK6802HaRIeDkZRjxjIgHOT8s0d3pYUsX4dzJAPbmBiLXd3qkWNHb
tYtn5wxjC2MDMMZKpE7nZNWg4latWsJTRPifbHsBTu2TFpTzK3AyNL4HWbYIdPHaB6lPgblVg1NN
ZNNrjaJfeAMvAo1WKUqoQhiniS8RxCPSdnztyPcFoY8qaS7CzEE0xErBc0jHKBQyEGOfGaE8SvGF
P3ieVoeHXs0fJ+z/gAIj0I1AHjlwlBhBJUEgzA+SUQ2juWvK7or5t+FprgHvheqfLNn5Cp13DQ4T
aEJhFnxoHEcARqy2ommYFUZ6RGNL2RVdhhHWkkOP4zlvl4zShfUIp7QHUt9jwu5cqBRXKrarYLkz
UopW7o9v4GII7HtACypi8+S4KVhQRHQwKa5gJ7k3cM3pGZXy/6KfpOuGHytygPL9u/YM92ug8dfd
Q0U5BAVGfZGzTPyY1YiRYpJrgtJmAVqv8ryFQOl49h6ACJCweNQi2lulJxQR1wl04eeTkKmbLmTy
ZhtmzFRBybRO4YqiQS4Ra8/mT+etFyVOG09ELkE0OGS23xVhHRipwBvZUAqDFBf7ibUlGhgJUyHM
ZgdUouWAPYSjJasLCaxCtGueRqdgqh1ET181Giw38n4cwLhmC0DLnw3q1hP5jGcavOcVCPYKHLO9
yT9FR8quc2ingbhJnwSrbFamj7J5aIuoZlCG/e7mJ8IMnw6RNPlSxdBbt4ptNYiWubGyPTIQdELw
jihUyUiYhwCekPnx9w8UucArdE92gb7nHlo29WFueF6cMbZrEwmIFcAlcoN5KrFogCjdibOk65EV
y3so/HWuC5TamsfRK763kUj6hOeIfghUJUxu/hVhULgczl3CUIhQ0TISDEAycwdkP84tdHnWASIL
+NZALxZyHmmFkla0FD8AHTW4WfB+C3EhviCDnR+9rH1IXWH8HNwHKMQ8gAQpZ6JtG/iCW/IlOHV2
8+YbfQd06chKy8Gk2tVbvchaU7CCHN2niSaiDfEQTX+UZPfWm1YNwTE804H2Zd+7V3qaKpJ9jCgx
br0icsDghaSeKtA1H+mKxfb2aedmGcBI73CLbDSZK02sq9JT5d7LhWpHCsJhP8c7WDcK7NtYmgDs
LbmDTU8xx9bBqxOhQdlkuoDyVsj1VJoglS4eFkoMllrLj1mOKLJdaCeIXgMEAETjomp0mJbmFwrW
G3N8HCqm28jhNtSDqSFEiCowi7Z+IIrNbViKJS38OlAy9XSMzhsPxkXVOBz38MJgOZjPwV79pEqA
JkreC4q9N1ZkR5aPoO6VYgSA/QqUglBktidlNfF5qJWjsqBC45rEVaqjNlErj3J/Fy3ScrvqlgYU
fXV3KYw3quAuAGA0NmHFyYMYAaJM1gAN0ElVKvj1SyHdYrqE8ORbKt6LgVYt/YZaRC0RvFP7HBcJ
bR74oKEBee0blqVR8PqrIbmoxqtFmqPMhLjU2huEXVZenRH80SnvFN4hGpFp3sQ8XVK6IBLgEzsi
V8JRnNAXPt4hUOYSmgAOUJdHZd5zmFtf5GMQGCpVRH+sk7oRLqpkpPxhmexnn7SIbAYmPJKZobcd
Je4H9GjrrYKbfLHAG5j+FHhn3BRoue6slJbqVGiAY8yr87yoZn4RvnJKPpsEgVLZdfDQaoMsDDUg
7E27URfMs4Xfhy2RIy6K2dm7UqMKjYYgbpWQ07pAMimb2HYypxa8totBlm12/QDz7qy0O0CT/mWV
4koH0mD7Rvw2M+IjcJ9cLpxdMsZfEIo+yQVK9p6ITJ8JuDs0ZTbrsyKpH+gyf3vM/PxQBxYDJAhw
ZBzy38hTSrarjMdKr4w72l99ljSNLagK6X9qjoFoyZbaces5PL6QAjgO1pjowfqBdnXZfbyAC1h7
Vcgsczlq8xOKz3+3m1mdVML1UJIT/OzGNDqTaBWQB8tYSdZGjmJjKrJgOEEmqlFZfGjnQcJmVCyh
ArRuHWjaibRMUIppDeCM03Xr4hXmVUSBPv55sFpWKThC7TuP7vf611N4wBSuknME6iDHjeQ1RQk3
SCboT3cZjpe9mVAIGe6gz/DugNsn+X4efoG+xSjc2XWkP+BoXbv12QFNKZR42CSguiJmI5Azg4xR
k5b+aCYItijSGh2Vw+9wWzcZlgPkBEAI6mMHa/8+eFh0wISyTZNYLqYSn3HLAhSt0OriSgE6B0eK
8Sb1GX51GcDULf5dkzeI0Xq2n20Hxd5jB+lbvuvFYpA2qPqMnlQmQfcC15PDCH1DmfRz5002t0Vl
Uptm3pncFeUOcAUq0QEOapP87HrcMCIcJPxSdDJA/WFNQmTIHXEGDsRibH2xQRyOn/Fpidp/gGC3
OMeHAA7zkYX7wDBCsmnDtmYqs8Xf4zKBREmFFeRTKVgqdvdIm5SHJTSMe3dPYn6iNm5IBjybZwpt
dAlKVl69s1f0K1GZg879UoqMAi7Y1Vv3a2HZz/3hrG7wp8nrwjQDz1HNymn2dVE1iMfOmtoesgY9
+GQ8OLlBJBc4X+YQzcUhwOzgPrH2sdQkkRwVg7HLK2XUFSu/0CQa45p5uCsYBDx7feH4ngnddel3
arOuwD13WDeghw24NXhyYz81Z6GbuEoIkvEkX0HwxnkX8vurDahiIsXNoNPpa4aeIDalblHCRJE0
J0rHjcXioLwHiUqwfoUASv6JHAQhRHQlXfrB5SrJD/rdDPBx2YayAF0cgxZ0DUBYjnWIfeSltAX3
CeNVLRxgQDyV6yaWzsGeZjeMRwTFSeEh6ZvU9fUuI8ypMY1guCqj13fKypA1XJCyI8m2Mc1UtItU
/tM3c0iVDt7Bv1BCWNk3rpmYm8mzENXJ9VOcw11vjZeXEvmyEy6Yn5SpJlmhqidqsagbGtNf5lM0
F2AtCB71lIgkqQ5z0anl7yjeUbIZfvFU5BXqsoZKfI0bJYPRyYq0IvgU0MHEdoKnsOqpLqtOjtag
yA0hagKKFViOsskJZtsvuPulCKf9CsTRq/0UhW72Duqth6PqdOip9Ok6Q7dVXZHIjeoxhZI0NWTU
2y2KCYhxDXAD5Ne/9gF+7QcKHjiv1IdBqOyT9IJLQPlAlKW/0A1AwSfjW2l64sNSQwDFCEce0AZy
5zxnV2G0LX4Pc9PO/H3dGCwTBmhBtQVQEACjqNOEh3oGPNTfzsWEhFaybhDq4GErU4aWdpOZlc5E
utflA0lRzMG04x16aiz4Z7bw41aT+qz2319jMBhNUX5isjH1RcZQKl6JuQIIJLlNsbjZxvRwDu5V
N4fHL7KN+Ha6ChUl/K5HuGTqFqKE8BEKlNZSRkMSo4pL16qqIiZVJVCC0OL70EWyTW1W7a5gqrGQ
oFMp1VdqsXhm3BELM7NexFggYfrStCGcgJJ19EqtB1K0vjCcjcoUoWKJmahhQ508go6gdKKOGGPn
GE4iIg7mL/FQ9VLGvkpdlog4IrZpSjJro1/dNbEvtYNVjmdbyM6MtH//x17VYi4SVCvzqtsU/iKe
EteWatABZyB614l897S7g9GliZgf1vmlOgStKtkE3R2frUwrhZ3JjMrvfj9xZ3dOOkuYrgssxSrQ
PBHAl75Nv4vwVJcXbGG0zcXSVMlPbHoJ2V/mCECFSLwySixCt48eyhB9BWAuKNfMf2JuphP/92c3
6vcSiG8WbFsmiSJzpGGyBm0qeS1YW2RBx2a0sqJJOI7HMR8VRVEAM0byoX2R5qw+7cYNuOES5hnT
Ykx15LSn+6tBsVW7tDz92cWVF828BldpPIAXGwVfO6uq7YphPIRLLe41/4qiDkIT6q3Jl4YuwwIo
r/QkYF0fJ5XgFoqtPjbz4SRC2Yi1bgUw87eQZpFX3adGwNWI2I6QzLAvvZvhcBL16FMWwKVVN3Zu
wFt6HctC1kgaqgo+bcSXJpMP7HcOCwIpNXc6PStiLCYIq8HlRmobfi5QPXz6YCLqv8q16dXuJn0u
PZTczJG4Z92aL9tBz7KGfczL1xqKTF1yCy60RqqVg0mH7JnTgaSLNk015r6B1blZG1q3rgRNej5O
EDkTgTi3HwJvR1EHLSSaymw5x7LT4cwB19NZjq2254HKPxp2NIyGhnvRDUsBB94+WjgUvzMbXDr0
2IFFxMgvR9xm0YHwb9dhuFOTy+cn/RnRv5xVkbHDoT1k+HjwyFQhmaunRwV7LqCfhDUpWDyLohOF
LqXZqYsuT2hH0Zrx3wf8h66Mi0+S6OkKlx/2VCBfsnuBp8anG6cTII1788nrfJwhykPISCVJSNv7
bNSXQSfgYpmIdtRjqBBLlgrqntKLZbuDjiSPTl2F9cQhe6thjVqqBp3lkr7yEZ8S8OxoIomiutQr
6o0KEaU5pxUxXedBydmteWLhkHZ2Hyrvj7Y08RVMdhhPvLetSf9QjkDjAEn1ekMHct+TKHsutMRu
SCv3yfjo3ChOBGWvSJCqi5X4xHKJfvHWatLNjrHWrKXyAM68yPa5VjbLj+YBUlkp6LtadWXW5ExW
UsZ1ZTpkXvkf/ZDWbx+HvAPQwEYet7LEcxmd1BrCRCdzIH4tSVDIZMRIfwN4OANiIqcV+3E37a4b
56nPqzgeCZkRw+VktgaDitkc0EGm1XIcnyzShp1IJ4Zqhk2RpeR13BXHCo0XeU7UryyoxX6KU6mi
ffw2XJca27iwQugEVEClvuuHsl0ZB0S2pC8T8aAQZI8VctlaUmwO1bt8AG7HYucuzCR5B/zUaFNg
hy+ScFTIw7cRe9ozeUzSR/oam5cua1sTEcPzN+Q1qmYixp9QiZHF6PXOwbvVm1CJUUD1UGvsw0rZ
u6hqI63dYSHbJtUVnJW1oHNYVkAeiUcb9KLACvImOkVmj+P5XFJFkoZQybnSbWCp1mxluumMZRR4
SqUsm4El/YjQnLEINGpYVKZVP4ysiC7YL5Tb5pgYVleou89ZbupyBRbzdE/on9OZJ1qvxEtcsqaF
ql/eWGnZbzdN/W7c9VOf/lcU3jY+VAfdg7E3K1PCwSjbQwuVuB5m+cyhrL9h1B/2NyF/DYe0JMD2
HkjGYewwfiikGW5xgEnVlFVZAQ28BKpo/pIkYw5j7ejR1PFYQ5NorEr9dbYNVFiMbjLjzrhZFnN0
jtQl6ozAVg9JRnp6YhpZgKz/POZRDcHvmDawIZAbT+ZTxuN3gNfpBGow4KGibJ3iJ8VFxYTQdgP4
TgRdfNorJXXAYlvnJgNKscXBSkSHnCWpvwvY8xauaw4ZUPZXPDsmCfZRZTU0DEFaWWOo8Rl7cKHA
nQ9IXhtWPn5SuK5akjzJ0A3FHVWibGBoLb53OqOWSVOszDhwj5RWuGy4J7ekHIqeLE78GPBatfxS
b/hVlck5EvtRm3KCRdmxiLTnZm+teuIGyzHNWMsw3Pak+fDUOyDNGRtUvgT+nrWQFw7k8Imo1occ
QjU93JxXSuDsFLgdMJYcafHqMh7hpStCUL3BgtJeawE5Cx669WR8RJFcLFhTVsKQgQcfiQc0J7m4
ZNZ3Z1rVYlGnibaDGTeIr8nViueqJGMFD+VXAFfnw2YsYsq6KKfSMNGyhwLMQNtIFgAggUxJTOY4
vZsp7hn1Pqk0Ly6MAd8W4baJMsYlbSx8ko2LmybYn1NvLDlqcu7w+vDG5f28SYpr8PBNiRctNJuU
YuH+znaibwXSGjZq6PBh5RHjMxPZwAIVZfHdWKViOqLsikOs8EsFiD5RrXJzCsZycnlnONby9PDQ
bEYBqIWABXyOwFnUT/LyeFXwrfaOgzQPCJgT80u6ulIqXxAuMaHU1HCmqulgelhHgddcJbMDNgOJ
DqU5F4LScfFI5FDYyGRZubiZm96GCaF8r9xEfXEsNzzTffER/7O/mlj3zOTocfKB5F2g8/bkyO5a
eXAfkjL6JbmnY2I4HqpDkuVmPQFJYZIz+jxa2V/ZSQlpqSbttyg/LE9qe2jPyhrRZsS2T44aK31A
moucs84JRSG7Z5xT/FrBVpybGU0Vl+incAzFT1Y8q4///hX+egEwFKK64i/IgK7Vr1w+0hYCH3u9
mo/QeYGs/QbpdpqdQ3yj2tGqpcslqIilPgv6mVyrTna4Dkagt6Vmzht6Caw4bkXLCOX8kY/Uvoyk
eyp/4K9kzslui+e3p+mFeo/TidGj3/0LEj3dCfZuPalQsnnnIG3n6gMuZ0JWKtuqaS7Sf9C8T/s8
qvNDBJH5opob+Hls/Ymi9gdlTf3Otnw2HWj41Hn76vzhkdAuRC17YPb9oQxtV6HFqXcSfEKUQ0BT
/FV2W72LIyoD1lISj5IZXuO5yX2Rc6Mh2Y9gdTtq46Wmf3neVesENS+4u+8WVfvO3dXvr9AW6hXJ
nBVR0ra0w8nQ7sHpti31OMl11eRBN7hxUI5k2GjQgAv04Td77IJqIaKSM8TobbWT0QOjxx+6pQNU
NvFe6eGJ0DTv9dgNhOC3L9AT6bYHKrim4BXKFE8BF+d3/ci54rqu6FVD3wOLDqLcZtb6DzCMdjmp
fKE1l3tAO2pNIxeJ3ncYB3mIWRf4BF9yMtS2XmNOfmj3PBlGPTzhQlterAy6yhNfaLsh0rjzcTTZ
uZhyunY1mtBzMxI6NwJYAsPR5EJ3K9VRXYfGhgvo3LOxpjmFdnjJ1H2ISeToXyn8y2GSGpOhay8W
kDJmcjtIRbHF5WkNUbJpfMj0Ra2Zz9eo0dgNboqe3a+mb0UihM4yPXicdJ0hU4PbeaNxzBpIkO5H
zNVlsak5T0ciuoi8e/qQzCulSymNOkE1pYXKpIMdOhY+SEcj3NV6SBePCAVou4LU85nyePjV/nax
p1nUx7t9mc+gf41zL0+NH13ApOTNVMp80DtXqbYletosHp64TsiU1Erdj/gd1QQzGep0stQPQftJ
MKnxy9iG3Q3YnjWhknpcRttk8p+a9M2hBZOWFM1G3Zz/0bphXI4kgrTwxILdmSQxWOnME4O/VWao
gTo5PZ7DbyWz+hG/1pS0gt4QMaDA6ywfXATmIjtQh2brkeuX8eBpslr02KQXFvQ07gwnK02LkqHS
jNQF1LgD5iej124bjTk+2JLgof1Hh1Z+rjaeD5O7mM/nMj3MDLvTkXnEITOYR7Isalup6sjf1ahn
16u5ZyWdXfrArOm3RIhQpDYzr0mo8V727IkV0h8Vf7Jn28zaKAzsgN+zOtFkwr1pFNrLzlJDNs+a
tmTOoa5cXxR78jyuVtXrXXhB3zGuKHuOJ+eX4erhTmkYP8zeu/ulaSlnx7f6rS6s+nfUWxLv0Emn
XsLtVKmnsoMyvWscYzxlKwx9Kh0pPwLUF8aBB699SjhPtUFmP5QijWw9RA220V9llUBCirnY/XSU
jsaF1yYKFtguUOUFnpXBEhyTJYyFZrJrggohNiOAVYUHEqf4+cdJituB47azKF7FUYETlfKRgtR5
dwFCgTyeixedLlKfYIdqBjRXkSMRfxqqmMobPlbzzmoQ7ftjSe4F+akG0Y8BmC+tlo/VahH9EI04
oxbJEHMU4zdJWUQnyTBh6vIAh8B22NMpSpREpnCVjSvPSYgofksKWhxsM0wNWWsaFeLN9fR7i0Xi
djUComspYP66K99dyKtiV5SDPAmGIRJmqRDaVOgbB6muZMXuumHrFwKugvTMHfphwUUfBTRhawvO
L/9O0RhAPvjeBm9DXuiM0rY01Wu4GXKy8B40mLpkBhRXA7dGW/XbJL7FfZNTfP1TWFEmoMeDLmPW
lFHKzsujx8dCyQgXVBCjyit1AQxRVsioslm5A3eIMbqD38+kmSRFqcwhQuxAEavqnfUEBWbKO0n1
5qIo508ianKReNkH96CFCwxHWkv1tXC0HZkKq4nhiO0UJICVQOaTrDfprzxg7MN5k2xz+xH4kyyy
VIBftMNBfVlF9Sv/GTypXL/a12W9VcKXFT6rdJsgT/JsSIGWzQTcNHs4ODp5MI8LenuS4hN4Q0U/
xc+qFIeITDG5IBNtNsgHT9inZEX3NKDvBVxl3ZW2geGewkpbhQ59RUQPiIPaLxAlwL9dURWPMq6g
quFEWJfcMAVAJJUtEBOpJWwjqImKiPuJ9rvIstpIVUKtx3aSz+OPSnDejopQYGgSsFOLKG45THyI
/eQ6Cd8rcPZFnlfhgqw1gie0SsUEyuhSeYDvov4wLxqN4TY56qpAIXgjcFlu8mrTn2urqa/0SJZM
MPG19aCfGR2ECQMH8qeiIN1WiLb0EK0STQ4tmprRdJWZ9XH6YZKatttXBIIKgCPVCoYeyqjukfZH
DlkaBAp6qGmwutHf1tzUqlCAj1pAo5/FkbR9oznhmA0ZVUZmhQyo/DjqIqx5m6KJHmb3MJMQJYaX
H6JwhxUkuhQ8ORESJocQxI7dggSmOiyr2VzmS5k0y5l3lp0e77DvlaAskLxsF7PHMkE+HcXLPd5r
3lQfLwQu2+pmLMHLKj0T6VrEQdqzP+xg2mvW/G6P6REsO799irNrl8M5aOJ2sS8sf+3A8mzlR6sx
bzawzxxn9ojLaVshzYAoyqixXHxPgJd8EV6hKwmOaWPx6V91denyScysi1aXPvpYAzJ1zm4QaIxA
IcM+OZauMtlYWkpLSXdTywY9GbKPVEiFzMvAYouxx3wPg5FsIjlzjCndiCl9UqlSPP2aSDopefOb
HyK1KmIU91g1C+gHt3B72cQsr8HrLome5xoSf4VcIyaJNEG2PWQV9OsGUHoCt/7ZPPTQzks21Opn
0ZLMrxIJshYLgh/gaOJquC/hLJlRZ5SwfVpQXB9ZYc9fW754FhhIYEEQQgbOHqUl+HIAMyYv2lvj
vIFQpGmXontqZqgMgxMkMqEqAxgN7WZsUIRZYkorgvW70+45ZmwI+hDY455v4Akr7D3fM4ayu3GG
wBkEmCw/IWzxCCFuLL8ELLl7Sqj4ko7yNGb7AVaLC91CgzepPc7yZqTFOGCab0GaBHw7maORBAGo
99tw3AsFsSdxP7QLRhicJ+2+ehh71XmB1YmoTwmPJInffCjVYCM2vzpUSZE6zkjwPhuGOWCrK1D8
IWhPP+VoKs7A+qQbWqOrw8c+UyyjcpmvUwwwHPRtobIFKpHqfmRqmipimf90cqn9wOCMGDsYS+Tr
rRjwD3tPQkRbkoA+MdSgwcCpaEPehzfIbIV8C5OxRhMKwvvg29dkI7vYExkqA1B43iraFgNWzgXV
j3zGeKhPVaGlStmZPbxWaC24sasEB+nQLlpVnygGOdSXM42ZryPe12YuqSGlXNlzMFs4L7ZSKJmh
T6RdcgdB/u19M1Wk6ivL4WGocTTYBoVr0AWHerYvYjQoHEoHptxIHQS9ym6eqh7Z2CsVkQg2GRnT
iiZVlEqq9JGGVQgoS9lZ/W6qsKyr7TvlM2peXjIPzTOvVzTmPtJkuwpUKwKLWE9UX8PXOGC+X9Yg
T5Gm6g2rrWvjGO7DC773zmy2SWdkAD4KNaoVExZ9tG5N9YwhAYCvrUCX6DdjIOAG4wITCWsveEB9
ojWMhA7gDIBuiO6GloQx1aPIJqRGGRiJEReEQi2KynxhPUArs3Zi/sKeIdvPkaqdkuCWVGqQ1YWb
pnekPLVBC+SEdPIVEbby8s35Bk2v3Wi2JPcqWOYSbShUEm/8CiHtMtEs1PTUiUhFO+tExJ0yp8hT
LfX7oGdjMzGAcz72BorIB86hBOlz0HzU/nzczsUSvv7QUwduuVfk2DJlXJlTqCfyoUGzYW4pY3vT
8kqnKyH0JbGwtyPlbmlRUJcC00Qn1WnPfm6GjqDmHEREJVThMlQt5BhwYMXGVZkxOy79UvRxZEi1
ZGj0peXuTJXz1tr9YjNyKXntgyA/Kw/gBXRD1hMbh18ovyCZyeGWVdAXamn8LadYfyMi1gBll2FR
Sr6LTRCUFaN1LdkFSWnsmlM50Vovv6cGDfHnNmvZMOD0M8HN1n0g7Sj2vrA4VpZsszzCH7hWB7gx
SXvIr9nar51VJJQlIdJHqEY5OKkfYVRXhPNo1vBqPym05fxBgQCY1KTQ5es2uuQG4HZptmQ2l3fZ
f7TwTwsxD6QqrxJTFZn+3AsoJ0jlK9OJpcWMwLbCNyQxa6TU4eN7krtlLRsIXePcarUmoRmx0YLb
h4lyUz9k7BnMZmpOIew0xy4l5HLlkrXqr1pXpE7kAv/GjWvElCkykL3D/Dqx6Sth7IL+s+sDvgsK
e2MQnnxIsVt7WjTrUHq/lEqPJIMJtUj4GHRqU4ot8O8RG4qGdtifSQ5kJtUl3EDDtV0T30rUdt0h
G4TWXzdVlKB5URO/OpHOhayoPnTDIGFeU3nWKb8vZquqOWVxReMA6ma/0ncVygJL0HCZuX+jeDR4
0PuNzQCr9MJ4YHmpEmZuM9OxSw7OIbXKA/R1a24rzqyAKsPMKUUI+ocjW1WXOSzSrEOcswaKhPZj
w5ewFaGMnY30etWYpF/P3G+mgr6USohsuBE/3zqbLFeqpm7JyyfIlP+jAF4I21IdrfZ2r2ArxRCR
J0HqAdZg5h9CpMBi46TD1Bh309BlVHHFm8pFyMf/oA+h1LG0tRCpckTOKDf+0XReW4pjSxD9ItYS
Hl7lhSQEwvPCaihAeG+//u4Qd6amu8tQQuacNJGRkQuCRsmt5sV9iRtkTJUZQV5Wtb3f1wbI3A5d
MU4brfPIU1GNRbTHrBc9SmxLbR7tFp6mG3P9N+QK670X/Ei1Lqh5ATV870In7OafDMjsSiskwxPl
Tb/oZ8617UWoVMwEo4aOTu25KmMT1NmgNoYyTOSKde5czI1P02jOkcxRZp425o7fRA6SVlO158h8
0WaFhZWTPge5PCF9qupyVdN9HIfDMIzHPC9ZQzWDq2//t6LVTa9V6faVX7suLI6ubccuNKE+evPo
XVJGoAtojiGJRYZTBq2e2i+28THUYdR+yrqgd3LOxeS2GV7bUG3y9F1wOWiFY8yJKuEkqWE8r08Q
9hFSsW5lVJQuBslc3caPoQ7xDRR8vO1CMnXnshZrLICWML9A6s9u4MX6yKMe4i8NlKIq6C1Sqp65
We1z4i81yv7eYpnyDZoASG71IYUGPUPZFtndVL9PQyuEzgPeSTb/GjQ89QvLK0n/QDpr8t7yunp+
6nqZKrnS26EO4lRopGUvzaavVsmThqN2kl6ZQIdJPa9zxwCRrzAtiiw2xySFsEeU5ZVwUmDh0og9
0OFS70Aq85//k2Z2H0YcgePJXKc8LUWNqsQSuCVuADzAL/blDXDMMFYfsZST5rqRCRkfC+DpxnYQ
BBA6Fgvl3PIW0JaxDYgKLOUq+snvxugmI7z09dMlNkOxkoq9CiXnyc7hWWjJafChykkKjnX1Mh+4
s5iFIt/+mZbpBaoy62PKnEgbL0zPkBarpjWoxKJAoMoUzOkUWjJhz+uXfWqVXngfFash04o9lnd5
8tADrU96c3B6nPoJFUq1FXM/du0G02zViETqqvDqJGfLY2fNKrm4dFW0Hr9EgLbGIe8UDUJys7VT
yFrrD30x5Io0x1TgFNbat/GeKjKT58jVC0972aCcscBgyMOKUkfUOUJvCQ8v/0nH3VzQTpkhPHgO
OUeqBXTtycPIn+TFqpE8X842wtugn0QlBxk+qk9oLetZSO7hp+AkNp0i2t3gJ/JLI5ueKF0fMq2z
voC2N63BapmT4haVfK6xf6NB4MjUFcw7+ZuiIR6TFnuZnEopyKetpnDcmFwsTHSn2OcGiWSFb4cZ
qO353z5RUV4OUQATUjnyi1AN4S1RVe2I9abgmBcQoNzxxNKCwIJyCaLiSU0J+qEL0iZCADLu5Oh1
BNdHV0wwbkC300PEr+x10H4QnUXQhtgdTAtWEVwgyMShekzWbgHS1Oi/AYAZ8f9dUAngE/rn0Dbf
rQrCQze7hgKhCt11eiefZimgYthEUks1wcWiKrEmkwRIO9hVETxnaPGcFkcqaJ/JMlhP5R5TVCO5
5LUHUZst2nSMzg/IkhZXviW5Xl7H6YvFd8OzCd3jqgMVB/MIwlFhTjdPUJY4dLmfIIlT+KTFgzST
TD12R/sXCSf+lYvWYyBk5O/PkjkCbOAgUQ79f/fNc9Pj2atgSLGQngJ5AP7G6kvoiyZKZufRUbcJ
K9Y6hAWfh+JF84HF5TmTfXFEzwRbFjY2EUVIpB0+FagX1eNaT8Iiqc6gz02kmKsRO4po4M409LJ6
l+fzsr9gV9CQAKxGohq04UqAZQCDd1d/FMdCFa4aFBoYyp4DLnRsMBt0RXEuFCgicESVqae3d95T
OnJBVeTdz0SSqBuCnHmXvEVXKJognDzABCQfqL7EFzb0gKMzYAZaXoehdR4cu8RPYBIIbatzdg3o
SjPy+4lTjztk+G9HHIaJYUMSU+iBtBPh6UjMhCNIkwqQqgwJS3tTqH4z+es1JpXLFx9jxQSvdmBL
5ow4hgbk3J1OxaSJl71xBvEWsV8AlOhWlUSf6fZFrFnRPmbIgSokvSBoKYlL/VQ/YUfkVfFGgmYm
0dGCsX3eZDECny1NNNfh5hYGj8WOw2vQ0eTfG0BHuN8h0GMDGga8GHHht0BSofwbibHCpcmp3DFj
Slt/I/hgcLAqMaFailp2B+IMmW+lIywr4TUy/0vcDU6BvJxIjlEDohhTYafVUkRI8FdImLB8MEm4
bnyGzApmWCmW5lgqpFCw0f0wZjsDPAPkEYjV+xvGMZhF/wfwKGglcBr+PSxAg+HLipW3u/CH0iB2
h+Gfyi8SxEDc4yGaGVGYIsWRkyOcgHkrMK0ebDVG11dNYpWwP4/1ckqWENOGCSfmJkkYNv1w7ILD
NDCf4n8f0R2spowh3UIfgBril1MZtqqzD0Upr08fAC/jy5gwkV0AUwArUE7zHIGSvEwjEHDRE9ZU
JY04MokBeUFPumso+kEgrWMhRDdX8T6HrKmxg4vGABybwa9Sgj3JwfUlppWEQ47i7PDMWDegCEja
wq29QStGCwBPFK1RahJC+rK37RecQj3pIoIpYi0ajJdn6hwT0wseGJZ2TQPOpEqpiJPaZ35B4bbo
KKjztKNJNOKNFpEWvvnvhIrBmem4FxeqUmmsDQ2YqH0G51GMKMHRbxjNGFk+k0hpmQk1FfeDpOnL
LnRlHqTIKqHWn7m42cyvRND0t3lULOhIRUw8kiBRvkBuPTwQKLhmACFXhYQ72/IRtWsMHGFML6ZJ
589+hUWo3G0BlN/ge3zn3+AI54eqqwbTCu0Eycur/hSizXqgAiV4qdgJeycTjppDqSsLAXXGG6FP
MxboMz1GihT0vS2ER4dbOyIXy0uBeStVJjj0CumTt0DQ1T7ZNwahMDeZgh5YsdDanD4ZrFYkJ3xJ
+JGXnUfKBanz7ZevEQ1asAW2g3OMfZK+rOg5l8G2R3N/tF4inTiiIbsws75YNhREBCFKBBQXI79a
VyspMufkNcLVd0uacJZv2mnBAaW7jZ3GWAO8hmA4oRjX5VzIB/eEk4Vvw3MXIxPdi64xbsC11bMq
th528WPeCL2dXb+YTwm6mq/+l0pG3astJmvLMvlPgbiy3Z8T9yA4fXK15ivtv+UYcb/H4rgykjX9
YFEhLo2ztPkxy3uz2mDIMv8e/j72HQdJSLv3tzTj/qPtr/4xS1f7DaFk0bwCCNSS7ZATYrAT6xmy
/GtM6QXwxc3axiIbbqIjjSu9Yjubf+gxPiDWp3ma6BOjYd7dDpk/vOk3kvPwyc6hBgPa3TrHn1Dl
XSak2qcgC6sQCSqsiRmEiqpdpzbq0j4XqGvubP27m2IqGehFv9x156a5pP82f2iDeCqsiIFs0FfM
KKeg7FxcYsVe1jq4F/fGfKUPuWmlfRlJ1Kk8gfaRZN1LZhaXNSjZwGuV9insPhGWvtiG+qRHhHo1
2pRG1bpZpvcSXcHRjMmpd2/bvS8PR7M0MvwnBhQm2yP4/jv81VdfZLffmBPRc/Y9yc3RHuDvwy/7
TfvRGCNbyJzS54oxwHFpb53r9uUBQ6g2KWXWg9a3vVVtmi90QMDQUGuDM4pWgNE5j+AQLemmbY4k
5i8ZSaYAS4Ox4JRBmRlvgaTxvxrEHpq7Opp4to9q3YZ321j0m36DZ+8TnxPa/KHmUWZCA141WoYu
Aq5Deq/Q1B/gG6c7gqHM2qYGv2TR/nxg2jbdylE1ZsIxj1xS0wVgT1C5DZNdPmnBvzi17oMJ2hvz
TNjHZPA7HWsdIvwSAhqZw+jLf7WqmfU1aL60QqGv2TRnCE52D20UfZCwL48KKez3HiNmUsqRBEZb
Bp27u53zQa2pU0yZONqtEngC6p7nVEi90vLamSFzc//78gSjfcc+tBl01b8m6pHH1fZe8TN6pNlE
EvlAgW7Fq9qXUcE9hA3E+pkyh/sDbbSGBpvLIuG62jP+RhCCwHLtLO/gw50CSkG/iih920Rw6ihW
ZRT0Ik+ABfbcRcYssttefGh9HkNKZ+DLzWk1xuGgt6TEVBNWlozQEatQNYBO0WIeUxkWskKExrjc
OkXZcEdLGW5TNP1aVGTF0dWwpRl9G9xWDfKK0X5seM/xpWHdN8y8asAX3BGGKturL2hSS2erD1HC
l9zwgrI+j5eyEE7rjYVSmeDOTIQqKlakaatF50kATkureyAz0HkbnQ+sduYhXec0Z1OUSNfTciXZ
Qlgj+vwrVzEiyIde2c0L1moWfJOak8F4oc0YUkh8mdnVSXmSgfG+oGOARB2qTD0vfU2DvXXxJYrG
6SNCdo7IcJnYN8BrtXzQiyFDTz+5isQVobEh4loipRCWWs0oDGlmbTEMsK82F4GHwXQcauwfTAda
a/ds7a2z6sJqViHGVUS0dEE+St6B9aiDdVVHxIkJKC48uA2APgmppe1TY+qGYQiaRvfiFSk5O+HC
IfslUKSf9lj6mLKq4bhMUOT31HQMYYW4mUAH6F1FSuH2lalAfR1fmP4FWaSquY3qvV0OypWYffQm
pREQLeDuZQ1rwP2MvrB0O54kwlur0CH0tv902Rx7bdtDDciQy4NixhmGwGsi+2yRwHlwZ3gR7CzI
K0L+dRbf5BfJUwB2HqGoII106/04MT1Vgf/E8OHXtta704wklXeBq1RrV4NCRALAD9duXZVjqG4w
h5I1sDCJVXCMVXXgbaTm9oNS5mX6yQrmo11hvSFAxXiKa18IWBXQ4MsyOwdan+fOsaNpfduJAc4l
nV3B//SHevRjBhV6NevJm+bIIyNdat0dnoYO51uuy6GaNzjXnMgWngltRmp8zJM0sm114BfJkjSM
rk529SN5KE4GSKCh2eyT45O+TWNg+xPl9YujnlMDhK/AdA3d+BOZjzh90KSCrHsGmeX+zqyw6/d8
0DTgNFTsBepKglDVLFR5pyqz7hFxVbWxbNOKiNQ3fbzYhYJ57QvTk8TrxknmvxokKAbimNzcus0E
BWhcRgrHK9QzKwb67swRqYpyPdxCesDH43iq+/kEPyRLbEmIVfcTU0W8RinjjSV7cH90dxizQr1E
1b3TUIrG6owGzAHd4udAfh9kBFh3VJo0ekQUAzEaq+bwk08dPZn3AJOnFft26Su3hLeAB4HcELIQ
rHz7RoyYAn3wRfsdvPvrsOl+GLnUZDgXoi+coKoC1Of6LpjahwgNf/0AP1OVrA7Eug1q05358d6J
An0RKYl7KLWZ+78vKq0CqE6oMUuP+Ris00KyTgXfMfuEkacq2TTQJ806ko9v0t0sA7FlqZSwIXqe
DA+Lyuy9oehr69EHANfwHi1GU6HULN5csaML1mMvuGB7LcMr98S1uNrchCZzyE4co5gMy8HJebTO
9tX9pOdFAyzAeSef9OTsx9+k3KtM34mqgQ8iPLc0PfmonToIGjjwLdFoYL/MZ224oFgkgtlrfKQ8
h2FAQbIjWlqpjcBi1PSzSL4SbVbeXwuQeuyG5uwZTfY1rrqBwJjmsJ6D+njmyTth9rA+EtJ/l3Ah
/IDcr+FpPi3qbogNoFq4ScV9AqhGupDgq4XMYYv5mdw3ZA6RhSjw03MkbULFE1quAugQkINU4Khx
//UPlTj2D2Vu2TlwZYn1geYCBaPUtLqrud/UJNb+DI2PpI5ydz8FGhXsuQxAn234rzKBBvipZGFL
cT26un9DsRdFxlPzPnADFDu6o6EvEqvn1LbpAQonJDXYw+L80mIOEfdlVjsr2Iwi5P1JQ7Ppl9I/
0R8vYSGqYvGgQcaPcPZwZfpkldbaWkHmZV4BhbZy0PTfndm/AyKdpVgWFM02lJZlnA9sjQ8Yu7QM
tJk0lK7kFZOCX+ytV5V4czV3FOf5YEwtennVpITBACKePvB9rO8z/ot1YBU7lzCj0tGEh8moxVZp
vkmUxBzsWlhkm/mMVvVPEIt+5N89XF7NiCgRnJYIIXMKqzgjgkHENIGYyhhzeB8CT058A37U2n3N
67Tr22VGRMjT6X5ypZ263WhffOAa7+aX+aoQXV9Wpc3N8raW0R6qJKwbiaeIxYmVkZO3kOkXt0L3
geFC2vfCgQW0abt+2Lh1LO7rn/S+ZL5mGoUksJixaCxMJEPZlNVxE+xAlRBxEGiod2qx6tt/0lrl
7Sw7DAHU95Ri2WRaFxlziImjcY+vFtGDfQgL/oO92Ii1F244SsyO3huDhGM+R7eVhqeL3I9cFbKX
OSeCM1JXRJIGJulfRHuxCTTXB/pQhpUKHKUyYML7yxENF6KKP2QN/TUslt4NHifJnciq4ugAVK5U
SpfBb/ZFmtYNE+W5weeFPnjE35CrwDzKCeFTkG7C3GP+exsE8U85L15xEyxCeA3I1NKpDGAoDX0M
JzUJvaw4QnqSGPEAlb8IsQsAQygy6rrhumKCL6ieoRGExOLxCQl46qgaAc6MSc3LooDVoenHreQF
0nSxUF5OzQtsBzFhcpK8A0HYtI4rDfGG+mgmd0YSKgmFiAPdRrU9gdCcbU7z46geWKGByIlaoqTk
yztBQRTVUdqyKmDk7db0xIOdE7Be4lzmBt8H1Ygx66DoUgvjCqFJ2hp6cew94h9GZcQ1FQvwyvLL
iQhJKgNRm+5Dd9SUYm6IEOetjVIblVVRW362R5EWpJaSFe/a50jL7BnFzTEMJRkolRUEhtGazhHA
tciy4FWidCx+p+yTquKinCA0whtqmKZKAAoKflzKG8V2ShVFe6qKmiZQ6+NEIP1lwtahXVq9cbR3
3plIGcFYfSUrzFiwm1RXmWqMIlmtYR3apC5BpUWREG3rlmZIayC3dg2CG46Kgs/OyzMo6aCw4B4n
GQkNU/RgUVCrysbSTtU6IbpgCkcRZgrkGDFzuU2gdYflgdkfh/jHUAW1B4zJYYaGvRSGr+KY9Jl0
Fy+EQVx6fz6fy2Y30Szl/ukKpnMqCpRFUeIGGxD4rDJlTmuogkDXfapN/K+85uB8GRZJvGFOpVzN
vaH2I8g64bh6QhxN5R9qff3jRDLVlZy6oVmjjRYVP34JH8HLRC9itLYnY/K2VU/w0ptLlWwRmdSy
6N4S4EqKM0qJ0tes4JwUgBSEat/EEYxZUWGO2JxloZHFukRp3+G3KIqn9Js6EwBUp03TG3X3NGUd
UUsTK0BxOy1UIC0nD8VteqYokepW4ag09pfFS6VFGD1LRQKa6YEdwSQZ1kw99dxkapOGFHrkNuVF
oXcYPtAHPgzfGIIhliy3Ulqr0/kD6D0vXgK75xURevB+QC4UUNQqGSX+rxAD9YKVgURT6VMgCZaU
nJD1QxOWioEEFiB18OS1gkU5kUzXYYmgHcp/UzRCGfXCNMMKk4tZGwk3B3MUjqc0J7Ex2W6yd1+i
vjIZLoyAeDhEUDmqR2f7A7eZuKNASCltpJMjC/z3Z/l0x/o+8T+RGIU7ZNF1PSEhlJGWg4t/AnW5
hFV7Q6ZcIBWQ28AirmmrGRZRev/r0nxLoyDWkccUh1DrEVNBOPqCJ0KOZXKZf/Hg5B/i269tvzf4
xgdY1m2jX4x9sYSGiOFDmar2bjhWJHyGzT0pkYBlRLdpqfE34Po+1XdiKlygPKHsNdUEYLuS/WF2
9m5SAivT/W56SL6OP+6mfwY+dxpJsZvLiE2c9t0CSoS1qAAxhBIhsXsFl83ktWrwVFX2n8GNQi6H
QJCpytCw7hggIAyUalX4xFRoo0inueI8e+gHpV8m+VC4uyaC8+5HszmziyNwQDhyMN/iDTh7K+up
6g3wlzxHm6UmNzcdOuE2ljdS+yjDmNY4ZJxxeAsf/n4pVunGvZxtIKXzYJfs6DWohIeCzZDx7mAA
ydWhgjIQKKxCDiVpgH7JYACUNFEtpe+dQRYdKUsylriEG2vvDVMzpc854718AMPaIMiQ+6BZfzs/
hq9JrV++Un37TPajc1j6O93tWt/oPKhuQkNuG53bixEUNbuO01jTzscPGv1yWxot8iQQOTtZT5KE
Uy3afBIMVdDTAPUZzT/RWBj4StT9l8DvFFVUk3HuqxfDg7P2jhLgCaMdFboTi1iIiNDZNOi73iQ7
1i605QIp52ZnkZQZRYt+bP9I4jf9hJveZ/4ifI3P8XGw7hWCc1yYqLVmQ3579q50ML2n6wXigk7F
B3WGoALQC7KdPBajiEIlNSDVcfT3YoPT04ToxcJLCw41Whj96MGxVZdiOinRowZHgQUCEqUFS/P4
Kr2H29zhx1UtRpDGr4KhgHhTcLE44I+KXwu49SpHoj+tMrScqKITfJQKNkHaUaUTQel4gd3iDtXs
zoiyF4zw4Zqv8hOMPEB2el0X8s0qurablMom8KZVoJI0TsC75uoxicatYUXo7vSctu4oi6ZoPYHL
BParPhZxsK9z6lB9AKhXLUrHEUd7H6KNyKtUyYKAy0hnkOhfLeEfdOWJSl8R5fCKPaMMpmlqZRGU
4QIX2K77eE3Yicg+TPMX7F0a7KUuoWkCTRrKZ2V0CMHIwcPl2LC3JpZKFgxfQFcvBhur/8YNqvBN
adydKpV8QgqQ3p2oAbxWFltFdXny/pxspG7a+Bq5clzX0cbPFUyKqDkD5yd7JtrOFCZwMp32RSU9
8AhEAELAb1PHEeIAeLKkroop4EjwNfdPf8msMjK5pZxeH7AIwTmUEfF+e1seSlZzCoejn+KQUpAG
vDinpsq+mDXK1u8RrJ03ThFag1yOfL0rT1prPeE1MtT655lw6/gg6rdphye74UkYlMDTlMul+oIG
IrjPOLbdAF6hmhvEa1qguNBuKXVYWy0a31stZyLOq5hTONZOypaTvYGZJuWLK4w+FTwoGH0dvs6b
3JlXJxo6hCuHlsJKpBfIoH6HzZZBqegLwv9myHaWqo5JDb+z7CwlhCQJ1MZf3eE9ltghMHLNuFEF
RG2uVdBTnaROU7Q+0d1+FBW6QDqRR11MZTptn4c7Un1Di51ibZpi0RR3srYFolb4O9cb0N2R91ym
BKq8qUe1vtbpSLJ1QRuFSrz8FDkXPLG3ZH1MRcjGY49dafsihQNngOCW26wAuKCDPDXGBFRGaeuQ
EQ2aQXtyCqABw+4feYNLpWvpBnxWxd/G4ThvsmBYD0Ubid/FREmJTZDFG0F1il1CFRabVgiUOz1q
xRUsbP5LYhcgDwSyR1MAlg6BP2kO+DySf6Ih0hvX63ZBA8GE9tbfn9/1SZjp6+iCTC1JnynNko66
Bo5MblygYU7zY3OEQ/JjwTqS46zg28ahiGzDcXhikIRcmZi3jBHpK5sTf0wsnkZLRb05MfXBSdiN
XMS4S9Nd6LPWuHYR2/pq66DtH54IMbSu5OFdE35FMabiQHEYFEwRMSoVlEafS0DBlFoysDmcDW/h
0Qaj8SI1mJOp1+eXp9NrMHVzohAgAzvjhzJo6i4n8XDAvogY2YpoVmDREijfKlb3gcsTFLL6wnTJ
NcOPp0jkMScQ6dKgR4FZlUEl+KCuRBjELeAFgk0FBRV8w6uaXaV4aCyS26vDZswKUdY6FPePPHjI
t8BjytzvOnD0Q5nrn5oMfynzmAE4PxJZAXK3apEATRyfMQrMvshJ30zPEaSD8gdvRbujYfJ4BzTM
/KdLoO53LfzC4NmCUeDSvOG649kUZAFKp+umGCAvKtE8gxmm5DtSm4M2B/v4a1W73Ey+pe1DxZYh
WGgWo0+lozuO7ytAVYX0BItDGF/+J3kCNY1lTaGat3QrkEJKqDGAdu9Eab7bw+tYiHu1V/C/XGve
xHkA5roiQPpp7YGcFDhpqbPGoQPA4cZ81vOVBFvrBxQIJRDKq04SCSo+aEzA3xmolSopEB2PzE65
wYxq8vBg/h3CIkyCK3GXwlCeuvrWGJDbR/vNkUaAYuaTGMVE2qSYAx5//masXVHXiD5h9IoEsWHg
/Bmclk2Xp3tw5EKWUP+IuAPaJkzigm9C0kXqhD6YZLaV1WKUNEaOqXU/Tla+zvrLnyqXdALEl6qm
THk4YN5U/IcRwCmp1wCZKFK1GYZeeRdCDZwFzY6ejg+lGa0yYj/iP5d8nlyVH1m5JthlSXTkEdfv
kSbHMvQha+abjf0Ge7vVz1/tFwkkle1w1TgtpjVTQaJKp4HzDAiJb3yj6l+mly4pn6YrGZoOrmRW
9iezphinPHYVo+jS+gaG5qDzNF6wmpQQ6nPxmGp8frPUwqPWkx96soGG+PDOPd0OROBwhkq/uE6U
ESRqmg8x0dXqj3J7pS7iozEqwRdinL+PbojeQb954g9SBXP5AVATLlNsFCnHCLZRcqafcIMJEejG
AbRX7v7TN9OTh1jHlK7/zkPwCq4R0CE/riIqBdvcPQD/jLNRoKBQQYm/Pjinn/v9fUmnqn6qw0Ir
5TCkipygGi41blrORjU9+aGm06EjXFgIFDEWA/0mNAzBTmcSJp80ycOVwqJth1/Ep0j/DxkIUdhF
BeUrviPgh+mZ0nXjWAAxiKcBzfACBlkC43TITImlaZlixluAMHPOyiu0SwwTQROcpTQHMIGuRqD/
HElAXgiHihG3AYPYmH+lsENNNVL/013JL4hJtaIk6vL0JPU8FNb8nohYbfrpKe8GFmai78DRjNm6
6JTIZ/80LtID5cFUtyOX6GN7vX2+pC4IRRWYD4xb9B2cm6ol2oK6uexZK5/bmuMU4DDcQOE1euoM
PBQV+OdUGPbFS1KU/g6eLpwdxO2kg4E9txtIwlR3QPiALlnPVB8CyYA+8oYDNhAPWM9fSqpa2PoQ
WVlfadHoJghY6WvS2IFzQG2jwfE4KmVPPWeiVPrCKsRXOayGJKWmMvLuebSgZfofLZDV9FtFuCNh
YGTFXFiqeAKrLiSB5SIFOBIXZOhUJpYdkeiH/iyXkn08EyuJp8WwUXtr8JfImDVK+Vy7BQSXJ0ws
HiQMBU0gd8KdUYils/11a2rTaMvwRvQWcChfA0iXMk2sM9koEVbB8UDy6DzIu6SeI10v1eo8VNPD
UCfburuZKvTWkFzxVjUvQUaCP2z+3/bXved3eRY6E/QMmQSoi9VFLHTlRiBKP+PK4YkqoaiZZaZ6
rBnIIl8lZpSSJ+ZAQ4/LwJh4sUz8gbkr764oduqjlqrtTx1FZ/+7cXKWSq9Qq+/eoLVxMBwfIzLI
R5s0bB9Ri6nzGl0t0nlSL4PGUOA+CfBEB5DVxBlzL/MdnYtz9gONzoOdNVRrgHq+RuVYIbfOVc06
R3g25da2bTCgUsOgT8ElWvc/btXTRPEdQ0qUKGVtuo75KD1ySuANlSs4iBAF9a/ctZTlNv26x8AV
fqnYgh5g55EAaRhcq5voPA38+wtBbQncoSi2OogZa44M90C/bc7b7FYY4lL3pI7x4kMcIeVm+uwG
M/TDgG69mb6ug4TAE/rCMxOVi0Znunp0AZT+A/2YOTlJEZk+yUJVISLorE4RNKNhmR4jZrRn/6pe
IRbvSMcT67KMbl8d5rvSzI56MOCVjSSrxCjxpMFGG4sdKRbcjam9aoX/JE+rwSl5pV4puRKe6Jnx
hAlX8ic9MHqQHMN32vz3bZ/9E4hOH0l7EG6F/XqCdacRqTkdQmUnm8NHqFufTiV4oBmTP1Lxy7TT
YDejBwQzoa8sQ4L2UinQhtwtwU2zhG9gEDFtqE8Xc8EgKbHPaxRXhcnO1/7b3uZjtqqLjzXrMviL
KIbeC6uIHvwvC2RuEXnlhUFTmzatkVD18ehvLKqikj2FX0rAQJRCS0tDVdxu9E1Qssmx0/mlpfxR
flv+RueCBdH4ArkstTDCTUTNEyoiO0NXtGWTytxoNCzwzgAz6TcmmwGvdtmoeR/vnrlB4o884CTD
TUQzVORyORNZFzVRibqBWeFrnpoUNxm+bGs2uyasyy7Umd6KnJI/o7dGVEB1bRc9Lf53S+Pab666
oOrWdiQnh0ujm40b7WoGoG43FEGG7nxAFZ4gSPcWu6il0HbHTsNuBdJ004mg49TexGsCO+2/jPba
N3O5UPGn8V1iD5t8bWZt5iu5njbySEOF4MKpIWuhbfa2HlBqsBdgUJyJwy7X5hWCs1hKJ22pY9JY
vs4pOShFUVupYOB/2lKauIo5BFwuTWRmf91hP4Oefw6dIPeUNFWkWxwo4DhC7+rCuQL+o2nMIA9u
AMFFH/RGFpGqP4B/k0jrM4D2Tbz17pfRQqZv0ilHr5SwB7fK8mi95/TAgofRjm025zTyuU+qK3W8
2oWxCqIoSKBXzvIbihwkeS5EKNYUhSgPXTlpJCpkHWNhcJocheXF2sNNDWiheFD/NjiIHq6RoNoc
LbD3bJsKvWbypbwXQmjQtiBVwbK3Skl9yudrpMnvEB2hJs24ONSy6MC7MqMEq85nSHexNuAAAdSJ
o28knVnUiD6TnVdNQRK32PjRm4MgvDFaL3fxe8RF+vR2+GIFsBM0nMQr20+avpJbagw0cBcyw8Y3
liiue0VKB5l1BepkEuW5w1y+AIZIVOEFz341yl3rsacJItA3lndGxSEHV4T+y7brCT4vwP5lTYdM
fAu/fF+dwKWyWSHmHZzYvPT8r63H2vqKaWU8GWhZdzDxyQ3WEapMFhfxpHNkiyT9Bon6NZWWcvr1
lzAkme9EEtKDDSchavZExezgU0dlJ1qsY9yRU6ag22D1Xcblmn0yVhWmkhCq2XRZ1Di8U8tAoc/D
awbcCTGycfXLU2i+LcN/MwHWhmX1gv5+jqU7OfAH1Hgz8shKHK47DEAINsl+MLPe9F56t14ZwrxU
xRGcaQ32g/IW9ADiqaQ29zWrdQaFdK/LQrDtbuwq4kc1/xWiyHWFSFLv/9Hi6VfahcnMkZLWc4IW
znXwGhU696z1jFsgO2Z9ch1QKHiFpVFzUjqY1pmMVe9Zn+zct7dDWmnbQjZoH2fxsfsJ796d1oHV
Zw4sm7UuL7excZ9L5M6P8SGE9PWYZySWd3N7dkFq7VcthsOXHKdrNlQ8+f5rthrjzbVforB77kiL
o2Z0nt/k+O+I2OB7ZQBXDO9Hb39DYJzJCFIN6FW/NCAdrGLDWleWe4ZNnDLzW+g8ZlALkPUxgvMO
73YJ9u3DYWvV7q3vqliafKiOyj2+j6s7SgSTMpW7mzNLjPH9FF7B2FwezrZAA0XJHm3Kq8YGq3fp
XqvMkPNw01VIqx/rvI7LH2tPW3Qp4oW7+8tEXZXQuNm+RF4JQdRi91MmS2c6JPM3il51G1x3/veT
lBgJN3PesF8vi8LHavDeFLJaxpk5AhdGzFXdBqw6v/phMtrx6DGiXEoizLLGZ3IXPaNNyaUOC8II
H8kL5d1aEV6nXUCJaDueQZxaN6wsKDFUzi2u7XLZ2W7M12pK1xZpEM2xjDn70CHZzer2q2ydGh6/
Dy8dZnRxeV5VIWksMkB5tkKDzfGOmEl0hxl/sz6PCUO2iBSTet3cN/o32Fp3s0x140PpOSsi570m
FGeEGjVL5ncox0blmmLlEpHSU9U+JjfiqJzPuXtJE+fmXlBuWjBuDhdDrIy6O4Oit4KCebM0eK5x
8e0lFEXzWTc7RAQZ5Z7k0yn9AaI/MN4QsF5O1vtCzqTShADXyaqzOdG8I2XZTcn70X9kENPL3Hy8
yjNooC8T7xEPxCcR69XZQSCFZ+eE8FvRgTH7Hu0TQIHr/Hhv1/pw7Bk297Sc9aT4r3D0Sjiai7Xr
NMBDHwGPe7MxjV7taG0b7gvRFvo70G/eDK7kzohc+EtMotHbw1NiTvC5t4fUjSuDlr0/u1Vmh9it
5vDcvhr+t9RtxpU+lZRX3cNQ1J0qo8Dec/TM+1y6EXyJFktuvdz6/vv3r+ntSnp49yu+0kjKcZNu
XPsR7dMdZBh4841WAebj7QghpFstmBZyT6+5tT+h8jvaLj/+GpvQqr07xUH5El0KdokxM8GR2Trk
IN6Vh8/IJYrZBmIp9Zq151EeL9IZAfFI9tin+PgOuobZPU/LSNd8WiXwraa7LbtHCh5HRNAGp7Vd
aDGb8WqvO2pYKKKhHk1uBAGohp36WcM6Xe0NGweq1M2BQP4qMdjBdp4F5/5NsnvEnMLSwypR/KT3
pjk6O8cqpar7PPsiLgt9ATUeBGIlIkz5fHohKuZhvh5madL8N0MWZVRsE2xm/9YdA1Fo5NkbG5tZ
T1UyURgR/MR/IQaKkxa2zSj3MzW7KsCN+1qc/eO82CaYGCI+hFZM8+lclwaSMffu4N0u2RlJ5Z3W
DBZn6/sxvZYZnYhtQPw6JX8/pa8AGkbDpGp1BXpfnh+QgAx6lahor2AqHypD+nu+01ctrb4GW0Q8
gtPfHnGaVuFlQnpPa+NvLVxLc3LaXOxhBjkwPsiPRqXJOjh+/RpNAJigb6tRUarwgIu/DQ7MQV1k
1wV26hJRY35821idLzflCaGQizv/3WvhrMGshrB+WVyN+HMNTrP4eI8+W7KY9/NfrWg/7+ln8bk5
e4MWsY+1zpznqX1qoBbZCG7N5PbQ7MzjZVGbtZoZDQjNXqmZGN9OCY4xLm2tpkAMn4vBrHYZFFls
HWHoH7zzqvQaNeOGebh0X3cCpIZXPS+OjF+m06PiGgujiSZTYUpJ/OPcvm/zXHmaxVvdfEOgI2w+
cI2F6EWP7prJoghzXK/zfXGiyGVzZXNvBufzgmVSPZyVEDLq59jeHSZlw9tVFqc3gb3ZPC02u61d
jk+NZHbsX9/kMp0qI813rtGb+UcqPzOrBDGyc1rsAS54nI/umZlgQa1fTFnXL6uYkkMSTiFtMC/x
7TpkyhfsAHRIIYJA5jdeEhQFBxJEQHpJLM88Drr21NoH0mbPhmdEJmq0hr/iB1o58JWiiSq4oP0Z
3LdM/yBZRIsVffM1en+Ozr/MN2CLqTVPpDD9MDOpsokXx/hLCM6DVsGjt85Xnw1c/bwbhEY/1feo
lTgjaoWITBluw0J3ugWFtTXRC9Gg0/tOJlGrt3YtxMk6nMxg0EO7rtcF8KfLvEstj4aLvCStQVCU
o+19l1uGEJ0mEtG2hZzSiK2HiJT06Xg97YGSQsSvqhFJmldNrzLWENI6XU1PqkdKHQ9PcknSXJuG
j2KrsbhFIsqXP+amv21v+hOE87L0SUxEwvyBBF8g/qCxBX9Pq1171zFQo0pLkVWKjmt6Xs5fviy/
7erGOrAxh7W7f3qYz6bzIat+OW/qjSf/A0+InPdsV+acOkrD74v5wnC9KSAj7r2FfEpVjg4uhJ1P
fvNsborWF4gYNuGL11cIcN9savPNAlyeicYTXvOefFJooTWGvZr1h3V+mvuqswN2utovFJW7pdaN
hwMwXTUrcYVqxMNcv+zKdBbDcUCUlKoQk43oqyBZ5Qg797L113yn22BK6tXM6v4117lbTStXMzwy
1RaOEONcnGL72/pa5iNzinWghdGFWA4crY5TjmhrGM8obq09zbO01zUd+9GwKjOHboGquX6k311U
oCbX5jS+kLCf6A9csaYP5o3hN2N8arkSV9PDsu4mBcrdSO5Fr26xU5tZxcluVO1fkQyq0BveBAxi
PlP5Yd2Gn+7DJNz7K0Tvi0/njHnr1Ny9XxkhTkllGnaH0+zXrmERmO5m1clvtxC1vUbRIaKEHlL+
q/aLwf1iP+B5ELNQUWbhmCvcknWiCBkfQHLHiCDuB1m8ZmpnxT7xVLxWITCIcQlZr26Rws7xZDIv
hzaXOKMZIn7QckEs3RqX99bp37kJiZhaR0ic/JoXJ/sxs8cK9NeuZtMMyheij/RODAtXv0Y4RHwA
DLZ2cB2HQQ3GIw3uq0epdWe19pvRAz4FEUYKVQMbT54Gl7ie1FC8IGo3Nz2MD3FygQqdYRYJuZ+E
IHDs1/bnYxmsDxhB/05pZXDogkpUaOJHf+BgP2etLwxgpnYLuV/7TLh+MWhnx/GdByTra1/k5z2s
weF57byAFxK39PKrZ/sbBu5uWevM/sh8GKdNCJagdQzh+9aCB4tz7+wMj1lgqv9dgI4TTemE9fY/
ks5sSVGt28JPZIRiB7f0nWKDHTeElj1iA4Lo0+9v5o46J/7aVVmZCIu15hxzNA9EB2iiTgaMZcJT
G93vX50xJcG3rXN74W8a18wSVmRvhoDjYqol6Vk6yrjKvSCq42CeqZBeP/4TYGqSjqtgyo/T3qTA
n+xsjimHzytJm6I/E+Lg8qiP87NfZ8H9YFRvtnby6Pz74Z1Z7cCnvLjYD8gIPV1xc3PIjqxa+eLO
v3PgluAjBcZqDxnTYvN21X9P8xoxPullRK8CS+LkkW5oyjOrS0IDy46ns8wz+9dE5+XgXxV+zeKn
91gi8MlC2ov+zWTvOd8xDSBkavmBPXR80dQd+1+dE1Zgt3Re9SwlHf3aDKqZT0etERL2Yzd5utL1
jtTCylFpxAU2uZNXbVTAcNdxTjC18+xTYzeY3NZ6G6j23yU+f8zV9unfG25IDYsAMI6yRDW/5oAx
x74ubUX87PLoYvegY3Ny2lVHbw5t/aWwndNpOL1VF1+HRZeimm5Wb6PGmPgpZFnvyvQMltxnVocp
9gCOujg7KdOgh8l+1UPdSHbjiFS4boeQKcaX5wkdKIYlYdEip42h3rTtPztmGwMqZwBISeKucYvF
bqQb3u1m11u8U1055ls1+eRBcA4Hi3TMpwMOsXkj1aH+J4H7uibP1Ry+zZRg0zEiJb9nV6Fqsw+7
pIzbZ2kJVd5fK0c1My+fJo/7RMfaTt4ahLbsbinGYImxlEOi+88oYq5zlL2wMO2t/Hr68dKgF9zJ
sfqjimNOBDPAzclGYzy4+qKmepoVNj4gIMDFXzJCUvLIoEqp/6rLolo/kYVOu10HwxgItznRLfQU
5Kq9nA7QSnBnL0MQhJwgg0vawnz8HqR2+PO16ao+6UAGktTw9JXVNSCvFObh8GtVeAjDWusCw2n8
/Sv8cRToaVSQlD6t8CNGh2NCwmpy/cKwmOL+PLkrLp3C6YC3QbrprLod64mJQsvtQ16Z8SXfj9O9
+u09YueKBuxDbCm9EGAD6hJl21oX3hC03WutVTyWSAoesUZSJDBQPROK4fvXHbydQWNryQmS+M3k
7y6IigGIRWb2gW7l/cgH5wb/vKdqDLrGlcTHtjcxjAlHzKA/e261vp1P8ouZYtNPWjoQ0sCuq5Cy
N9X9RmFHsdrX2RWV8rSmudQHlMQIxn8Wh/U/nnE9q7f5P7Ut/tfFgabjafQPhtU63sfdvl3C2Ttb
VVSt2O/TcbPgDzLsn9ule50ppkp3l+mtu0Ex0sYX9454KygwTc7O+iWSLlm/MXKJ4awYfLhiWTKV
8vLSfQ+BNtXa6PrwWJL3qLsYPHjLQcC7Vy8tfWrkDMvsH8A1dQjVORfcGWHoO+1Rw+A5CNFw3tsd
h6bCKBD+nIcZ89O+qtbfpq9x6tQno8ZoQBynH6vXio83b21qatyrcVvk0bRPb+m80fL9dA5HOGxG
Z32Z1TFAIiIUEBUms9ZvQ6mNk2Xo30t9PATNKUx/mz11l088ZJh2g1KV3fW5Vpmnjz7ejp9bnv/2
zOJqUSSJ5nrbsWhNSF7gsdp4Qq44JmvqFd4CcVeA1vrQN6/L9rkdfsxTFj4q5201bwhemm7RvBag
cRKAoGpMOjrHjqHYlbf9JQ9zzmmG/qIf74VGkY7W6rS0fv+yn9dLOiwrBjtW927X/JSrw40pCCVl
xF3bSPCgzL9NaJqaYFQfGgn9rdita/BQLFW1p9OWeQTHIRG0h2DmtpgOKbz1L4BsG879JyheFLqv
u94OyCiF14cbs0BdUPpaGx6R31P1ZqT8wkEwaJnue3S2XO73ga1cf1DgIYB/G7WDdry9Ai8EnNLn
J/NoLjV3DbEEvphnMze0BL+N1onQPoIAU9DM9m/W8LAdMFojLNVjZSDHx50cmyY9bXNNvYvNqv7q
9QJ7+9WXoxNPdNxXbcgqI7hBXR2zZWGnnriAyrxZvwyhOfCeTZkpW3QrUBwqMRg8Qd977KB9wn0A
aqtofDbvvvETqZDKEJ1tsqbeV/uOm86mfai2d+xvKBqH+mm8zn/G1etE9A2NIx4YLOMBugvagI+t
MHK5Bd0feEJ7o3DhZr446d8ebDbA7xlmZhzOTK8hvEGNCO0YSupbLyksdGdzPY9o1n8gm5J+tnp+
jerfg5hChJcFIWiN8bjosDSL5XBo9mzt2LHKPc1/YVwq/ZfkXRQt+cn8eEY+SfVHEf9oexeSCYIi
M4GbQ8/BkkJHPdNiis6rcW9sXBWpZlDYoBYuSbLQh1j7UcrF6DY6XnmHmg8d34GU84Wi85sjWdnB
QtaQ773f5v6xO3IT71S5vIy8vXO3NWlUcDmqMrmNyu48xRjd4dlBC6V6MLOf2LDTTCVzHgDq7yHN
PpAH2hTzmvDCIV9FEFLtEF8GLXtZ228YMxoSZMoyWFM5jlFuHGc8EwbulaNk+u4xS35MAyYIBNhZ
uc6rRxl5IeSxJJcUpnZtBknPf1yM71aDYPcykvqCYrAvXy1smBrPRyr/Wxh0EQU6xT9qWJhItMq6
NoetQ0WqmKK1+SxxkQKCokY0IiGZidj3NOtoeudfA28NQhY0qrcRNSH/CGbXD4VY+K6ca2t0oSWg
yA0kXRch2rTcffSsze+bCbXURYcn9g6Tahx/Rp0VvAu0OiYChdJ4uMTQlgG6qyYKqCMHVBrdeedt
8ASuxgVm9Stq68ePWwb9y/J3RbzFquAtYRuaIwUfsZFFcld93iy/F8wBjI/nyqQz1VAoepXb3xNj
BaWVvJVvxUIO85itS6V1vMSrriM7NTk/Ck4i7tcJFF9DrovZHYIL5PLjNqI3+211OLhU/eVty/0r
JqNdFU21MKJe5tv/a9KV6x+5QPnot7c+exh6BI2N7cYzm38iUlr3fIZ1sBCYOJ2PK+q2PXOeiDuZ
MGTzoOq+v6YMFUeUofgCXsRZzldZ/X3dUeLPJrUhZZ2FItlxrgUj7w85yIxljPB33Fi/xqx/1vg8
K9pexcTduuOhjOHE9Oa4hrs1Nlm8wd16/jyICgxMbaNN4TeGGUaSimeF/WOxDLHOa40wuDGz+Aqm
WZodS1UocdoxjjqW4j6Y+9Gst/Vug7WGGLhIPLNm1kyyEQOMLqaRXuwB/sby2n5prgpCr7L1N/zA
oyd8xgR+4DHBtGejvlo/2Y7J76HUacFUb/AY4Ly2ip5EFH91LofH1Vv33lj0dG+4eJOs4B6PrDDW
TYfh34k4G4ap0fcfACYoOCASiAbs0rZiXqTe/lb+o2+Nm22bSThDlftsu2i4I8f/ZW6nS3R+hJwj
bOTP5KvTV+KGvEiDAl7zI+YcxCBJh/FfHPnWvoJ4vrHA97QceQASvn/zfA5EASqaWmy2gzGH1vMj
jcw0J1abQ9Lo9I0/fWAunrhJUo7bVvI58r60onIpe24leco5O3yfIGptMwfvY8xx1zPF+gLl2nk+
oiD5cOvNO9skbiOXNXy/1rENyDlWYXWy/FdXjlvqdvc8Pc1FEn91zizwErBlWTDRfjpa2PG0c9ie
YXWNK64x1Zi5zFV3i0qmghJFpcoEGWtN9u/UdBg2cQ4DrBDewExU/fgvLJiwrcXC4mpqGkUUs0rv
lDQwXxiykdUKIwYEFcS5z/hZfKq0XNCrAaGF+LZAjsVdgAgQoy+j3/NSS9r/KvA/0JvXyWHZZt+z
+cY8B8yEXCGz32IG47TwLeDN3jJvonzXQZNO9rGL54MxnfJas0xZ5ZVHiTh/Z/oteWYgSUDL0sFn
L6noOkrwBpLRNWSLBJCgk6S61ugR8Yn5nJ0up/pVccY13wdjsf30aYI9MiRGxyIiY36JqfayF61u
aK6PlMG9G4zn7ebl4ThVRb9Rm/IRlCooEVcw/56IZ2h8yEczBpurVd9nt7g15mXyrmfb1tDsoEO2
H/gGKyYIsH/zP3NF37ac4VFydDCz4AUV6MvBS2BAB8c2iKAVlcTqwVZ4szC6pAtolqfSTCuj3Q1Z
CGxnny3LXhyA7qWtkpFMeZb+2PfA8VSTUL166j/m8/rB2gfjtEFKAOPIiriPIABr5n5PbnjUQ56s
i8hztq/Jptl0JwArV4pLXkmowvd/AWDG8utU+qIzYum7SECL4EvXTrC4LOHBw/+1XPbdoHxaU6r/
Ag4oXVYbxejQnHNaM7qR4uRpcKTSepNXav1O8wp8WzaN16aPL3Bl9Q1KfuD0MlJXF2qxXovkFyrP
KQ30TpSpv00T8Z37AT4gXrPWIuBduqQlh97m5vpnl950zeurZRBQ2CT+XRnrIHVU93CKMFzQW5K0
9DzrcZ+iD1wi49gDrLJiBC+5QLFUcixj6ItC3Lv4MAv1uA6KOyzx+o2wCwtCwIVRvVes9FjdrdFQ
0e1ig7kim+pIdAIdRU+6pt11YzAT2Am13m9bjGVuqxqi3Q+hS8EGcWKs+6xs8F+sbG76ldi5dKRN
W6MHfZd+RhhgbWuKsdKcAAVCqyAkmGYNvqJ73pS6MJft+I+/hfLzTX9uPv/oHdCaxVVpPZiayceJ
GYOhmN50+n6DnhOiDW+w1xHyqP4W6pv28LWhTo4pWPn4N9ZDbboBwRMG6YOUWLiX8waJDKUJp/fD
6K9ieJ3B7lkbmv6MT10fTnopfsKRDRm353exg4JujC+LOjTftKxhFxAbfyH44cLeFofwXH8dhT0O
bph8x15s86ng9cmPAY2TMEJR4ib2O4fw8nHEDWG4qxbVolyQ/qtXC2AGkHBAM2a1RK/vOnGkZl4j
8GPb6H5t+BNsOAJMCPrwsXr+10pes+jj1BMoxiwPROGlqSFwHwjuuGcyFcQfhAPQc5LkiprD/Iyh
ZHixFLb6LlKdNSUXuJ0lCowBsmIIGneh/eUGtk1cydX8LBo6SQa9YG35WHxW+UpA+5jtFTpdumeL
JXXvbMa8x/KVOOpbj8aQpXgzvdmgz5ASrQrkP6EZtnKoRGJqef33p31N/uiv4IMRBI95+jCUmnKR
cejLaAnvNkcl+4aFqW5F1kjaes1Hy26o934gs/59j0hTNQfbL0/Vr0unGs2oGFKIM+/S8CJPVjrU
Etj+Uxx/HsanEeQizYSpx7ZeB4CX/BHkxlkRXQLsts9UhgB/6AjhX874mC+jRqAAlvvgo/pJt3Io
qRIxLAGwBhlcqYBK2CCw1z7DZn07WylK2YeefLZtpuLg8ib/8gVNIk79jOvUn13zOcFgKKXPIZT8
biWiJP0kOf71bXAZbvx9TkfGC+2pLR2sBroS5zI2T9SS3G95NOnmJopGSNbfxpFbXJfGjLgZC11M
M+s4/25DfoDB/136JJl4xY7PMxbbze8hvv2jcOYJn/zcUFBydGzUpnhIlibQHK1hg1/hYHdNOHJG
Y6XGVNAmTMopN50CHmLDG2+ADg2tf7zpXBP6NyJ1rzuHu6leggNM39SYRV6NLt/pBBXDBKIZOPah
mWYBPqR3GmKDB4HPOmvlirWeD0wLZ/69b0KWactKwGz8LzsWdLJt0mPWKU9+2DMq3J37Vu3t+vS+
i3oCs37D6/ryFdEcvmgvkrTjKDC8o7alHjS9fdNHwrrur+QVbC9YohEw6I+nrnTnTRd2LR2gEKur
P1qzGCHJV/KOKog10gFiJLSkjwNSRT3TIKF7RNYdhjf8r8l6Oemw/FZYkbVV71WY4XX8Xo4Jq9e1
pcZrBWt29X0bD3F/vFsdDcBBgSnHazy/uu3wOW4slcmOmIeujK3PmOVk9qAYsDlJ+c+MZWoM6GQu
5Mqqrl+iaGJotyMbDdTz5mbrxUn8IZ7EVvV4JaizMtpA2rozoUxgy8ELm8hS5jlPLPPItjOz9XYI
bixNwGkPdUSVGtMsSgoTgykzdBYl1E6Gr1Gptu0LzojgCmGOO8q0nPfcSqWc5RqOtNzT4T5facDY
zCQEQWgDSJ/1NDC0n5Tc40X7QqFyLoyqNBVdPrQHecbIN/dZ/7TOCFjoLr/mpo/2RFe+9nWcxXfc
+pgLb7WnwTgXjbXfIqamsK5fqz+lo9+eiIcGPhQJVMnc8GSust6M4TG3/k60cR7nZ2e7UMI5aOnU
eDtzjvanwwwOgZYKwvk7vsKOz8D28uL7FVS/Z7N3Nslk44SA2MOTE0e8C2SzSRYDCP2GZv/nUYPg
qOlfNp0jLJx3SJv/lQCE0iIiE/QKgzQQhc+k0Ezetx5Xh6Q515zL5Cno2V/oG4M0/Z0svi/G5gg2
TeoWkQCCng1jcLwrEJLi3AsXh/Ku9cBgBiUgla6rudkq26WFATizvHrr77E61uZo1An/Fx71DPou
xP8AaP/6mC35xXbcWW7fxpd6unBcyTOjpgEfUZJBEqzvHicU58k66Myne7/HZPU2heuk0JNIZfrb
VnvJqWMK0IdzBT3rZLjMusFJNAYFZCLeDCwK30aeR2cUPhxLW/qSDvzPm87anxuUUl+zGmL4lO+6
m7/uWcW754tKS5m2yLHZhj5tKmCguHxIMh2rHdMb9+n+m9VoGkGyoWrpnMAIDtlVMJSbtTdwv/Pa
mnwmpR22khXtLhDL5ksBYdyWrJqxE3aPf6HLm80jfKD4e3iYcNktytESN5jMpX7FR7I2tqcexTJ0
g+UWMtSnJrH5bAIYUsXDEVjh4dY8jVV/evFOsNv0aj0cvYWN07f6pS6Rvz+dG/gl9YK4LE6L2T8Y
ghRF4hEM40b243RDWeNH1yvEd9ublTjfwVHTTwTyKfY2f+oiTu36m9XnZAni3B2a1oQeXK+ZUrjN
lFhcy6dspNBkSjDvwWp6G1X8BsGyt3XSJMaXXt/8RP74Lr6EW6a728vmgmHH7ExB4SF/OZnngFd5
zgDiBz0lY1NH2chX0mjsh/72PK5MgGXsigkVJMNAMxaZTf9VnikH9FzVYcq9kIE9Lc073jOTNrZh
1t5wB6RQOeMx6HQDCDyR8tLjc5/S5u1Ru+bgLG8aekzOu3ak2UPExxz/HCekWLEJ/6giiovVxknm
4dTeY5b61YDNO2mPdnG56KJgmnltjDyODSR5YAbuOFofu8U+YSX3bHFT3d5Rufna+sm7quJ5cvvO
s8zrfUwFARZQ46CwK2xESx8Pc0R3qADPWMpJQ4BonqkmJ5Zxn0oEY7ZWz86t46qgJgCxWIBxPlnT
U3RMrSnWMF2dkvwcM/YlYssXXLFtnJCCaEbSnMTthaOpbdw9uilHPNJPLqWaXk/+5CIzBLwxWhOR
EhE8A0q6R49X6S3XjH54efTDKLlj3I1FC3TePiMzaMz1aDg7A83QMbXt+weKZXf8a28H7eCf1sBD
Y4m2pk/dZxZAMU2UzwH/vbi7imcQfB2DTpoXmZGA5RvkGuMnPenFk+HsQJnM0TUEbtG1bXlFZ6F9
d4AxkieYm2N/Y8D1zGANq5tDe1/ZYdu2Fldwiio44oJAbcDIbkjRkaEJ8mJYpC4Dm9nZtuPkzmCB
4plSpnIIYH7roZ9Ci19NPi+CmCfPL0W/tpBkgSGUkElrK0o+wrkhFhr3uL28xeuggi6BbTkT554D
aQC/ISbduJWNFZh9HrMOqqzlKCnwRQPZ2/ZRxzEzCZOU+jsS45Cf/i6oSylym/kOjumNA1h/vhmW
VRJ29Gh0apEHnscIpKJmnoguU1tX26SyhqaJ2tSlCwwoiVPxKxHP/x3sdKlqo1vLKEcvWnJwYL2Z
K1bGsQbL2n4VYfTSDJb1hyrFRKncsqA7JBSNQs39i4bRq2nClVB1eLvHlH0yaB94/Ak+LRjZmQCP
ZAzcMViCFTEFSj6xYGubcwCyGkA5XPp0WuXmPU6/tBjMJXXgjr4xhBDbC4Xx8nGPvbFCjGrjq9aL
u+c2kZYK0RG89G2uT+kYtoNiFKnO/55mJZohdKbxwL9dZ+kwEB9UldWL4vBl0U2uAhprcz6nMzaC
rj5alwKTDk9Wm06IRjC+z+mZxFoZDEiDY6fRXfSc4EyvuKz45FFl3Yj7OdN+MjsSI8XHjFyi74FZ
tMcrXjpAht9x0lXd8+Q6eW016jjmx/u7WVFpYQ7kgB4L484Epqmn6f7zYMJHXUlC+xO92w0B+V8T
d54jo1LDLtR2hAGnFuTlt9tJGRNAKjxUQ5jKLdwpyTx4GSo0LNrCt3hWvkZDt/u2HjeX0We45oUM
LvbcvQZ+fTG2hMW6x6CDhRnOChB2Pwxm8aC6/nTrMvkdefmMoxt82V3OMBDQtk4v9hQp6agViayw
3lNConeg0PTivqRASruBTX2NWJifNozwn2M9fMiw7geoK2n86ITN4SpLfthTYNvS0X8cCi7cWBOe
Bbsr+dTmmzFZFdHPsLAONPjI9HsL7iRjf/8CrVOU+bDIS0P72Lt7fPrRsGnsSEnugijcxn2cDK6b
Blo4OABoORv2CwkRjlR0gbhWwXzgN+LfKCh+x+Sp0ONCtJM/2N04y1CoHoANYP3v2K9HrAwLIVs0
+ItOe0ZRNRat62fE6/cL8Z+0cdPXPd50DAuZjdltgzlBVzdHa96uUqSx0L5ixABm7pdO7sc4H+H9
S5nNuPpqd+D5i2ZMmh4E6yjCqB+dv8RNWh7qArYrdJC4w8gtseRdRfmBJvCNGIDx1VQmEPMfhHsK
VJt/zHeA9iC6Smnt2Hjf3m73cdgyaMSNOJIntxOEgAEigtKOe0lYalwDZApccz4jzHICZCXs5GAm
Im/r849pnSPUM+i1vRjg28HgjWODmQYfyapoH1isKAwOAOpdOHN/cn+RbrTXeSiy5c7Yvoejj7Um
Z4blQ6PM96PNC2S8QC8YfxKRydShNDbymr7lxWbco6/LJY5KUGUYggx4g0eYLGTcB24uBmQaby3U
ADCKfJzgSwiIgpjY5IGhyMCZDFY+v3h6dnKaiUBCrM0SXlZ+yYApuU1ELsuPWTNZHi2BflERj4BF
sAwQuIPWSmR956g1QyXqecgxpPiB8sxziAE0dPWwQ9ousp2Z47SxNhJchCPGQ1qHtJcBG/KR0rHt
5Iu0HrOyUYLEmkELGm9U2fxIfgqDKjdJLjMNP0cJrWrWl+09vBZmwSdjlI3lKZyi3CwRlh/PMS5r
/8RtKh+fJ+K4JmrudWBWOh6VbLKQTliLw/lZ3Gtgq2NBrrflHm35zjZepxpGOyWFooXFOwYD3TmK
9+gZ5hi3yVvLqws55M0/VhOxZTsdO3MSycBG3O/0dIRAAn8K38OPXlBHc0apnPkfzizebRbziGli
i8EjsF3B9EQsKkTuo27IFKLQyRPREdcIXboEiIksphMQimc9UW7KUnyv3l339PFaKJM+VnkoG72z
etoNn6TnYGOI1KlDmlxvc8ESrVl1Vtqqjov9VQy17pR+T4wIviNWP48eb85y1A8FLQc8cbTgEmTu
0G1bH8iZwCKjU5IfXgcRvzakVykWgMgDSlY+LaKhi7XVn++XLJzOPxbOLmnzlfDOuXgIp0QM3ScR
Iz2OAamJ2NJ0TrUpRkgtHF0ObAuN3TffNkV0n+8kbgGY39pJM5duHRXvRIXt0rY08dFDLQS7D5lT
SkHUwFOn4uDV531c3ebIy0aMmgCuuMO/FWIuzFREQvwYgUr2PGSzXZeb90BmjEjGx5z3bM5IcERM
7jxtEfIo++H4X+E+1kqUec8tJCaYrjqSrzAN60D1YKIQ77kvqEWSYknYuK7Q1s1+4FTsh7gi2dX4
5dOTOs2ky7QMMprbxditWfWDxuvsTslrMRR42SyHVrV5CZu+D8bWMQYhk+Sp8LYZlCGMukVfWLAX
i90eYttvRwOEzfBEickp+Y0J9Ng07uH2mquQWicKGtErytfbTuHhWqIibUuCKIsL3q1eHk6oLH9m
RsA66qgcLVSJyeG47Bpa8sYGQDPvqUG1h9k3jPFdfjgzGMPddYUUkTpzeW9zndeHN0D8t7owcmPi
TgPW+zdYD3HVUc0P9MNtk1Sgf5vm+AJujFrT2s9H9e6yeITFrPTqLUrNsINBFdtzXIb1ke4YhQEk
fyXMJwzMb8fGz+JBNLSuu88E+tCRqV/7bG2wZ/knUs/NGwszqK46mbNw6wkG0JyvyagBa/U/fzTG
TJ5oQ8mwUCbX3SFc3ZcQfMeQRsE3rvocT/NIOLn14TW/WeV8vlVo+z9EabXtMbDHxvqYKwjxK1ID
GmszEOt9aKbuYy8GPv6mARaQEQvx783IF6LvE+skHCsl85apLdkexeyqGxCHCXhp46DJVonNKG+m
HHuyd4sp1pDwGoFCRTqOZsIqjTtVqFdiDtdlmUtqFcmVye5/N63UkYBJpq9DdJPiBlJjsCy1Axua
mHBITt+Ik5QBsUtOZiyVcbTLfLTJHG//+wxCsJK8JzqQEqQgdcTpQPwOBKzGwgNtl13bvdEbHjQe
Hg84A+JQSbjg+Ik+ekAhIN51Ut13OZuy8S1WnQ6ZWHevIIWL0TqEuXWHlxiyN66swBNY2X6Ml/V1
zuHXEfuQry+2odwPzhaOto7kJVGTyH9QLP0ZBhJn1MPATtw4Agi1Rsv9GGzSfEbJD6OSoIaiNOCz
qr4Ys2g6k324eFQ4DRW7HBPwvahh5Ma08Y7WoAVi6Cv3HnwzVH3MHUIKJs53TBk4mTxciMDpOV6o
c+SkFOuk0sL1TOgBFOuYJEm/qfHH2fg66fIk5XwEU+QEFrvDwpOQUKgpXKecOpdxyV0RlPz/P5Ov
lQGB/Peb6nD5NcRCJZABlDjQyIMkhwwOBcdcLsccsaWQy12o4q6LxRxfm5i4tYipGw5yIEdMtzSh
Dc3xhfMxh4M6tYR+xaiQfyPJ73fjS0NA8Y4btraHHmoQpht8qOobOBrAeHZwHpHti3/4ci//co/7
C87gLOWALySFhG+9J2De9eGsFPCL5+ROoIczAaamcCEkqGRhcElToAn55U6H3g2mk4oBD/0zJjJY
3C1/k7Oz75KuibUrS0pleNb1xGIYc7kVbKKl+PKYEEdGf163L5cn74rh3s3ZdzaQjwHHupNp5f4+
TKNheu1f2HMzBOZkHZrTo9yi6XmU4r2HpTAfcnnngA6WN9hBcg9Ipuc+wEhyuCcEGhSGtvyjjpKd
IAip/cTXlO8qWfdMRt3jlyZXbF4w2LblksQw/DPV3LdNqdXYZ2joeCCx4GQolFD98Iz95d3gMZnl
rCeDDRYKvNGEeqoj7yN2WsP11yKxjrcSKu26CKWaknhOFhyvjKzin0nBs1YN7Nx5P2ziXFCqNnBL
15R8ETXPaP3j3fqzhQxXJ3hIM94EamzKLefwT8ouMfXW/vYHthWj49q7BEYKNbc5feyIgp7uP1Nu
zV/Bhn07KokxDxlXdJYR89qNYmMpBxthblkSXOWEhnFk8s5uwHNcm4mMfDyHth4+CaXjzmYXEtyL
l8nr6OlyJ1Edu8zKfSpijLz7vGDS5DJgweoRLyMpBnMGKlhSTSbW+M5WqfmEtqBCxLcHxQW/lziK
j9kQaSG/REqPYaW+8gSZp6TcpZ6D2jn3ViSY8wcUQxAPAd4IAyLOA8M/bos+2UBB8Fn9vmXBAUcl
Hjo9ADve+dS/TdhhEB16krI6ylz2Yx3uEnSD6OypSUlwB6ba8lx5OTHGHwVYS5F/DRfE9909C3bI
A6bOWuZ05NTRlXVZPpb/d3IUdyAMO9lXMtw2DlfzQLEHPV58M8QCA1DT55wz5e+lYUNGjRssjFpo
2eoHqfNpikcJ4jd8K5BbY4gj/msNd5Zl0Jh4OLE1P4VO8tGrQIhXT4fXjYTp6dWYzjG5d7DThjLJ
brLnL+SrPhxSH9QnJBQJQfDqSGIVPDovADoJAkyvXDLERTtDFgDMML4mtYRPAvUELvHJ1rwXvSTW
lBrFcxCwC5eHB46c50iyn+nl8cEY/dkamkIDolBBEJl6xUoMfXALwpFFfEqkFqNYOVzpdDnLpLuQ
DVTTWTQ0D4TBqpMCmjauL0i6+fgypOX4shEv00/wE5E6MY6jeJYsGRYS9gCMTJ0LU25pzmSGR62H
U042FacgDBaZRIpjS8MqlBg5PETF96Qi0pt77tIwo4cWY90M1XeLIpysV9Gt/zsUgWZNBDxoo1mE
uY3UEKOAmfii8ZUYCFCSc9VEhhg9nPsZTIaD7Q6wWifqE98NZHS1oJajHrwTMSGsUP3D919IUNU/
yT4a8teprYZixJYbTryLPD00LGsygayBSw7tIWLqAnitcElwkvwmTCQnJyI8Rc2e0cTOPA5CnGL1
0DIsB3EVL4dTU+iKGbFcqjKRyKWDvCpi/sBB7vApWVP4tmxw1Vn8nyGLWRNycEl/YOjM92UyOnpj
V8dF4KVzIF/Oml1GlxGyV3gvOBQipQeR0TDGxJGZx6xOJC8qN7i3u0Ss18U2l8Odx8xBP8MQzdn4
cEfQrmL5w4+qkY+jhNUQ9Q8mxUr1tLE6Eddlee7i4yuWD/TwPDtwUdKzAjZIdr+dPpOPKvsdBABJ
2JbMXpn5ixUi/z0XG6T4Om9WtPusBGYHePrQyI9eqO0ptkY/t2AnFuclrK54EcW4hZ+EyQT2aRRX
QBqgMblPvqDZHvWsHt63CO4p1+RRf2ZDdn4xvPgrR7g0SDkEesgpLS2m5KMK307KgxYoCts34I4r
kMTL4NMw1aWFofQz0fVD2JSbVZtirl5Bfyw4DSW24sExuu9zysqEWfaibqRM2/B4RqlsAfJFYrLN
DixAwIjf/pUJ3COpYMDvJI/z7DE9wou9wbVdqpc1hzzWe6NAXMNsT4CGNTfB0ycHGnBruCIKc4S9
pNx2wAYepfg3Cly9443HWi5u2KUIYOSZSi3IwdVw/X+e+XximuEuSJlctTiX79k7OdxSZ80iiOz1
qM/VRTyb2GZDdlah4/Ej1OV78uJWSfXHCZMg0B6LzxzHJ4NtaAR6jMeQEFjER4cxkA3Oy13FBFIe
uYRt/b9SLmwKMzHVYboCye6GI9zjD+DJknRSuzMoJZwTfANZOfxWaA0sAv4/S4SaKmemdNak+8jp
Kf5sAuFLWUlBbnHI/XmkBPUOGIc9BscnEBb5Fxf+ZiZWZYJu/K1GNiHpvX+4Icm2c0nKBc8f1ywy
ZcwLgZVceyx+QwLVAdLwEeQXSBOLTIyvxUeThYnXBdzU//dJKcbPXgpwUfNAWF2snVMQJWLYxDnI
w9rtAMSkg5efJUWy/CwxVpFdCgQLZ06Jtz0bO8XYfXmy0Y79Sta+oGYUuYxkcGtnddcTCS4XF7Sf
d/7oQ85QV7xapITBCAYiisA0DQgycAY3zyouHJoN9cmSKgrJg3EzupPCFjf7SEJrzwz95fSHE3CI
Ywocga7a/ofvIW8A35NLigQcIELmLzpNqmUO04vO+7Pz8FQk002flYwK2dfhhnB9ctUcntQ9Hdlk
5KPI535xQ3ZSuNtAZ2KCNYs9Fq+cJJGAi3CPiQWl2Yc/pPGNbLgVcR8xNWx2s4+SiJcr4CbGrfUN
meqkCZ8ggEWl91N4MIPtnQ7gB4mU0JU+jEcFQJ6wGj7p6dj17kxDNiBxTfiu6R9y7JkswIV0A1j7
cGAlQiEkatzPF7fgfvyQ7P04fGUoAPLRbRl8FZfPqNX7LgvFLKfYEp9QxNLAk/YuPlDzcnPGMmvJ
yDu/2T0EY11E/uzefw06vsa82TkvDnDSw76vlBh/oePbZ6u917ZWGO0Wtl0P+wwNwz9jyTwe+EOk
fRbJK8lpap8yawCeZZ5GLViQQxscj+yLJ2Y/H+t7JHCmZV/jDOIQSx5DrB6bsHNbfZDSsYw457c/
VY8fyIGtc4QIRyRnJoNTc/UjUakCNoAyfnXidPn2lMbMSZVYZAlw/tV84q/LeZAawCHQixHCxPdu
VLeNS8u+MOdl9N6BVwDX4csslng6fI2hkb5I9oRpt1RvHLdOj+nlqIeVymPZ/mchoH9l4Q3NCx24
AoV4oR0uHShy7hWbJdw2MBNFsYpqjCknjIWem0UXs8qMa8BctgsdV4mVlnMKVy2njAoHturTSWcF
fChCK5gd2q04feH2rYVo/pNsPlhVE7L7tv0jAv9qD/dxibOsX7HkZnfeQrw2XuvWolyfJpsz4J3O
7Pb8ALx49Iym44F1iMPVfftW4te6KcI+ujJoa+J18byLa8cTgeTQ/PITp0yrGcsfTuhANr0dU34F
AsnXhmwAX6LPbtGeXOL0ZhSDIMPUBuZ14aXPGAF83j30Uv/xG1+XLQfQ5XWz6/bLel6hXDzC32n0
GLoQKbro9LrM3K/e6zXVmEK0C/c8pIvubBTxFfl5TXEx88pR75GiwKaoO9MaZtFtXqSr6opFgXmn
QLgH/TJUSuvVhQ3paFf3Dk2D6R6kn+fxpUU3Xrn/WDqvJcWtKIp+EVVkxKtyRojMC9XknPPXe23G
NWW73T0NQrr33BN2WK3zR8V64NsbPOkOXYNnbXheMabb9AxgAx90VgBTE5d+lHnaTVcz3sW/Wyvn
SPpT4zfCoBWcKiEFD+utZjLp7NCsLoXYNaIQ8kYAAokFMjBlYfqq0ZYAV72FHSkuqDf80uutImVY
SIPKuy5rbaNTa++CMqa71w/fLuHhuwkKyYFXvdkyiVR+B28WhEqr1n6HD3cX1HiRZiKrvx00uG+4
CbZ9CT5JtbsJgKXilWeDW2Fnl6AdoyjWhFN1nTYLTBFYf1+0tJirvI7WgVB/4LL3h+XDboIuYxm6
O7gLwbqPtg49Ml7jaHS2E+dAu7ka7a/T22S8vf9deWDAtlERPj0dHNBI/u4hk85jVi60KwefvuHW
uvPRUTYTTJNm36UKkh3RFST04CBVTYOShPrdrdszxGXOKYD5m0h9fNBOfXYJrlJ6gyVX8m6zU93f
gePFpPB2BAHslS/DmjEg9rzTSykuojdRm14+2QqY2/u+aH57+0rRuocfTLe+yd7onEvdUtWteRda
hKQ+HxfVhUmHh30/RjcG8r3jJjh+7KyRmviJ+oPFiu2xitetB52hBQoKW0CAWNm0EEm5L1Go2Bcy
LAJRhDu9Bw94zmA1TpmxQjgje15mE4DJtPRvzuHdqYLbMTjQGiw5t4pxJV1Fp/lNmqwxUg24pd/s
WTML+4X4Ce9aVN6idXm3aVmyRpvjhwvb5/xBQmC0N19DY+fWO4jGyBCX58ymp3gd9Za3COCRZcl0
AeEJuowovjVNNBpYd4fgVLHimMt1PJw16JyFDeqrh7PrMxA/fMzoBhSIw3JGl2sKnC4lbeCkBPaH
zthjtolPkH/MrDHGpHJClSD5v401kI4eFfAFoBcV8cggH0JSL7gTEM0zgoeSoRC1AK/d4aDQryUl
D6NJqpFyt8gQm490c+l586JPa9VATsKgh7IHk9J887NS+x4iAeEU+pl3ZaghoYgFXelvu8Q2ADtY
bp0AxbRmaNJt0K/bDzwPjsjFvtmfWUyHG4EzdLHq8+NUsowUvafeKuSkcE8LGs+SyHn65ZO7Gq+R
c7sOGtj40LtHkRgoo82Rw/GwI+0D4bp1KBcndgWozLSKE7ZSMFr6RvYeVDhTwB0+JUfx2ng0xQNN
ALK3eQTgNv1y8mQ7omMtal6iWRk1CUgDqKdVvLMPavmVoXmz8io4ogGdJA3kHQBHenEzWYvICmui
Fo5OwYsB2bG1p0kyJCrfhochYSHE6pNQVCNIPGhiGCaFiMpYNNwC9N0CgoN3sdWlflJroTUWM6P3
Jp1Cconh5pBJbkho3nY1JPsma+JT81iZbKMqTtsbEJ1IAy//DMNTnkg1q1xGbOUWY3HbWnUfnHZD
6SGxaZNmr9j6tps96ZGt+4BGhizt7fKb8tEAgDBzmF8/Nl+9KHOZCNtXjpLk3mEk0gaGemnf2ne8
L2/tT1KJV9EpBRP++CusUfLmruD4gIu3gyb4tknQdo5dWhQwgD419VPJ6MekZXwcTmvYMzb4pI+9
QgSvan0M/0M2YD//DBOQ4POvgvg+KYRzz/cYZR/cY3htP1rvZDM8o7r17Z3bd6uyKBsA6N/JtX0d
w8Z5dFazOnA1XET55hvz2QM3B1GsTcAyhrsab9DShKucFHrFEsptPJZhqV1J7mHhTzbub/T5AROR
Q7ydY/rgBq6yGl4BSFdC+b24H8xQ11ExfnWLTDA2Z/OSAQ1ML5zyj6AYr6MXXqwgOO1Pdx1d3DtG
34+OER1hbGNEscI+KlQrtoFGuEy+1vHBPl0dY9I20ioxtwWBsInoCuR+6xG+UTFC8ML++xsN2NUT
0EWYBNOVgUppuBBE5RjwMdNLEC5tvECIE1SKH4YhBgxlZFJEar0m1965d+/VgXNGRX/fvibgP6fw
aOgAtHatQ+vs7Vo0P5NyJMMMhDpwAaNR5Pu9G9gCh6YpR734feY9byzE3Cj7fJJnr+zv3H2bN/GR
NYG5AH9qM7sALrz/bJifzl+HpusceonPN8PQ6rRpMp4gOuoeVf52Q/QNHtnKckbS+iy6MmBmnM4n
pHvsh7E5mFXQpmzQ+dhZHoMcaWnCWXZKDuFM5GWYbdiwg3tZNoN5/+reR5Xug3PMumFyu4W8eEQU
wApNB1189rEUPldo+P+FME/aHceKsQChA4GfAh6dWcbRP4QExQQKscSPOXhaMykzwmT59R1rvP3b
4Q1XkFP+Dm7YY+/Zhn9xa/0NDuswtBgGMUgNPnaZOdElQJZllKYNj98R6Vg+xHoxSTY+0C1XG2hF
LvCDreKiTqWK+ueMHG8wwLG66BKrWb24/DxISSQj+LVGKeC00Im3/WzUAQgEFaUdphYtWs52DToN
23RMdJdShmRQmzmqC2fSnVO879/ZdpJhYiIIGkySTAy16lyEwAbSOz2bvT+ZPd8XnV6ZbQRJrEHC
pCuLCXYjNHB0488ynL/EKalY1AkpxcBuS0Bn8A5j7kDdDXe2lfLaXPfAE4uQd2KgRmSCLWcX6aqb
wKqYRxC1Xv5j0MS+Wt15AMmSe+/QaGQVvqAEq3BUC/LjgyZO1uGx95o2s+XeM9IKUyK5ZsCLlfWj
RgkYQbK5boOHvwVsm/DDDnaCg0laAFGLihd/CZ2V9J2JX/eBsVMKCj52MfRRXmGVbjgkiqSaFEGk
Rv1yzksO5v0+Y6NlMdykW/QUNJCRaWK/jzEPBFj8+OoOrn1gCF0u1mcYsVTDlWXfLgRI6i9U/NL9
4CDH5ZCvNYfoAPi29nnR7YGh//tLuc91F7InAkE03LeeLlUej4bDfemJRX+LEAfZLpqj5uiMER2c
qSOLvAxbVg5+K7QsEAp0NZJhP7sEGc9vQiR9TeAMe5tWEe1Pu6O/QKmCTtmz905wxmlB2S2aIZp1
DEMLSEQAExaPWmrUcmbERghu3b9Xf0w/KBrtOgcqn3V4ZljCy3i3DIc+guzbq0evNcBdkKRIbUDy
ZiP30r9zWrR7oq+KglWIuRlcDZYzdISc86I8hfdaxIr1KHEC+w3MoYWkyrVurTgGOtsxVkUw0uHn
+0X+gGlnfBgxZHeI+vxg6+zbQFK37e0KqHvBfgDL+lAOc4+OHvTYjf2sM6w6uDoLeM9tuHao8Jao
EvTQ3rDq0waST961d09uBesKzB6ZG+NkPwaXry0BEIR3aqMqbRmvRGRK5uteLahlLDfvg8pTinug
5HTOvW37DEtkVNp6LM8RCkkbl7V8TWAztkH5v7buobOx55vpd7RNXgAyiqyEq1ub7+kdNcwrbhJ6
k1eEEgwzsys+AmBd1jGKSnsZEganCP2YSvDWAObqbgY1jpADIhiiqEISlv/jPmliI8PiGa1a8uID
aLKaYss5Y0KBjcPRq6/Mm1/82M8RVWIleDXM+c1pF7q89c1f92BUevVUzn18KMRpeNeH32DvYS9Q
CbBqODlzLV8ma2zO3znGnbj4mOjilMBPmLjJd6ORNaCm5XWImHPMsoLN4MMGc2rzaq4x3yFqoANk
OLxVtwPrWNNEhrqabmnWOp8vP/6yJuMHhyHVxkXIoIeww8dkDKElzVFC/DLZKjtkAu6W/4keHzgY
R0DtgKKZQMJM8NfOctdhK6B8wNdgF6L7mBzSqjhhyRoNnK3JXP/1y8bqM6QjCZT3Jdodpgo/EQlu
JGRPZ4CxHzEY2rkOOUi25HreWcP+p7P23/AIgMi+fBkiQ0RewuUEMc8zctYJ1l3W5SAZpivw73yF
hwo4lbtk33+tr40nmfG7j1PCi98IFudoMaERyVd0HHCWqscN5IWzDIeaUWwucs088gUN/XuEVBWa
tLQ3JwGoIWg8uC3O1RItOKA+kHORMi/4wjAH8kL/Vv0ZdR4DNcM+PUCmaoiVzPE5AH5MA9Uag+4j
RxvvIsBg4x0gHgAHNRyu66FG1+o54oGOz1ei6bswXteYaT9zY4RBkuGTH4MyklXKxFO3X33+nQ99
TvAkjG/Vi9uND0y2Nm1kbulBiq6ED8SUvJ0zeJEF3BhkqD1B/RdA+s7oxt7cT4taxWFY9zTNwQD4
JfTVuc8AF++1hz+35TDMHEqzqGB+GWwTI20vbSbGNgbLe2vJJBMSJ6oRAiTSi6ZbqvFWjH0OlfvR
FDtYmTcJ+NvSxEQ1A7MlTZlcD0ijLtTFeMb2f2MzH1QtQ2RJ9cMkpTE9Trp6snQyKVXoRr4ZZ4Am
zc8XJkhoCM/LAXrs+ock5hh5sD4SZKH9hzoVrDEOaG4m93wcmNJOl6x3DcUkGjFGi8Z1QMf8wbFD
i15lfB1J72pwjt4qWCbxuohYhSS+nTgFpUxxyeIn1+LsTf9iEFEe5/ELEDeboGiydyyrLbOBxigy
uJcOlaPJXJd0j6lqE3U0F/lLDd1hBhf8AkMEqCyuJhgCGTDTiKIaltwvzpfXcBfEKVJ56T4lteFz
cdLXGRNngq6pSN7Rp8X6Z4g23sPZxuugP/eHkVZPwgMZvl1NK9S7brHsc68cqEJSsXo2ISKaKC07
sKMgnjlMmWnYMmhw+Qka99TIN3tAdsScGAtOmTy54D5aRQCID7XLc6QCRw6TIR5ySir8THsHt4fi
C4fWcgkbhzHpmhPabhN0cNMjnvjHBdzylsooQALQJFrEELIrnde+HIfaH06nzpXjdY1yFdk14IqD
TYBhQuyfwz/nl4AxjAQ8h6ASK4eccsD5x8l3tPakA9CqVua8fcGVfbnsdZbLikkmQ8ISbZPbYOJA
s1+1iGEpxztHPqN4QnirbaXQicix0jRFPjD8434wqjOfgCSBo/CnccD7wXNCTllOUQE9YD4nePoY
uRYqar7OQ/of/5B0RaApICqWd87637F7Io4e7N7Imak1AHiOmCG4ppefLAZ/TAtp/1qgCrzi6KB5
KG+vmeGdvcs0I1SnNw80scBuxaZV7l+SSlSjyv29CjHaRBTcRhUKZKMRVDPTASb9LxuKgEjFKJQC
YMiU3j8d4FwwstqrrEpcnrTUxoOqoNR4j76QRKFRzrc+LVEP8TqIK56WjJLru/PbTtQTPHGJu1Sc
ugtRgbtB8kNBYCG36FsjFdCM0zXa1OhYqAnWjOTIVbsGMPkalsh86LwwR6lM9Smw7OIKjuhZb6i9
tdil+3+jmU3Dpk9H0216TQRvJGZWHTZC8fb/yIE0QGedtOXf/DuqPfKAMnXQh0+Owofj8fwwM7RW
JdN/dXgm5J5gbE5BirLE1u+dSIavXqdNgy5iQE3Q1ohouncZTX5txr3o4kciERch6cq/59yhaaeo
lWc1tsosSJi1McbTtEzfxqwK7ICwTBvBu7ddeZQKwPQKATTlgg33MSmdYCVVDiuzqoe4DDh4eUIB
FXKb/gqS5svawSvrNOHutIDErgNI6mX0UbYgFMA7YTOOY33NnRLik+8XOxqxns6wuHcWl9xdg7ns
wvR8JMcOMyhwaMxs0VhYrDtcoOdqflvCrQVM9RrO7ZYpQZh7dNuPvfOig34HRSPrNE57ZCIUxK0O
4CNuashKY6G185WTS3yl9kPZBRR2KD/y6aUoT/9EI79piQUJ/5FN9B3QEMdk75AsPHYRxaqKEBBO
sGUsiH9Wr8cqFSwQYtQj7vnoWy39FDjfgIOdu8rUmeG3NRhQGJXtMB6o0aOGH8WbR1Bak92AHxZI
WF5408WM7m/omcxhDymjqn9IdcAgEGgYjrpnZloHKzcHHzdb5HXmkIBTZdUBMx4rAKpZowX2Mcvy
tYvGCZ4FJ0vQEZm6HU2KLyreYM/nu5lJBcwKjGfwAysvB4XbyvHH+wxfw2Of5GbmGRTHzglUlCou
pZOSP0HnVGAb6IzxRkhkYqlqhEe2jvYOkEa/HkEJVBnKDQOzaZIZoajrVgBgvgLfxvK7D6gMEzSf
SnF0sQei3BFDIbapnq0g1npxeY+0V59S73GAoO0CwiwhgnMD7CWYLEA9QQ5jyPkbNTzifpBc/kRK
rwLzazEXVGZWRk0DfTpOjBWPeJM1POpM4KNuWndvAVleyIG49BmHk0AKJzCIB2nBsyxMv2kEdMA2
zRynx1PunbgiixPyZJNe+HzRA96Zhk4QCLvQYkVCpO66CT0shuOMyem8/ggUY1jn4JE5oBfc/XjE
FdRNji2DP2V3lZVd5MKKJJNUeSyIL26St5i+hUWfV5hSutOwE2nCIt/CYR0YUOS4fFpKKLCQ+1KP
S4Vm5TYCgkllZKSFOacFxceDM+PlN7I6DFXq0JxzHed3lcqqpvgEJ3Jk9VKIIR3OePi/Dv+7ghoM
iocb8wLop2qPWmJ680HzWeUTS+AWRZXAZz/5y0KXMtrirfwl+0Lnyg8fR2bO/1OLkbmC6oQe18YR
1yJDaEeq7nnlCdxSwET9dp2yFxxeH6k1/Gw0kQckIswMm4e7CuqC04uRdZDn5IEQfOAAkLM2OX3w
u2QrgMnx+R7oDdNbDByDo1CNFmt0pso5TBnfjBos7QJQVHG+QKAF3QWvQH7MtnTY8UB//ocRiWDA
bgh2PTlGHacGP4FWyG67eLiYtddrwgT4EI4x4LEdwFtk0wfspQArYexA2p0btl6YdUHSAQ5NZyCt
THrx4LpA1XgsKBYd98llwZG3boDYiHXC1GEAKIXMfIUPl5yiNLE+c91M39JJCO/Xr1orksjMCJl7
eJe/C+7YQgZ+DkrSHfljP+NzsAIp0uD3jGWy8Vf8klDBGsfX3CLIYvcGEK2EayZDVWubEePnMA+D
fSZ3FVlqjqeyzz74DQI0NTuW4xXgAJt2S9jEH6Z2DVKwywCeabsm9ZnH5+JXgyBT623vI2aIggmC
/OR/RAlWbkxSkMn+nF5SfCISjODleMCnRnHKdBztZYR2ArTD/kYFdgFFVW9H7wj9sD72OACur321
wRCb/xlzMLmgm1Ql+RcWcFa1mSc6+5T+V0i0WadqSdGcM0BipwdiCyQGzwqJjHV7wGvTmoKUN2oG
vNUMOR7bQ65GdRAfC0BTkmWQgEeeeSd0k8I4oMYAXqNUDeBiFz44VTGOKyGLAKgNkBjB1Ssos2MN
4jT99QFnvWM8sRfZDJ8BF4A9V4osOLNDWnrdusmNAGNAEaQMVzmuSiY1j0Dr9MHfkhMn5VD0kgcr
J1ggiu2s0A9uOmvEsoudmdgf8rUBMF9kGcuxhcS62Mkwv8o3ZD57k5bfgi+zjBETKzOjcbgwc862
fOEt4lj9Nw+lHjIXeMcBChBN5ymvVlYY1aA+TBcGSsFM+i+rrxQhV4XCgTKSbU6ekc+aJEGqbEiy
HYfniD8q7T4ew5HNzKek6ICI3uaxlgG8E9+PMLcPLory3H8/tdJ0tOqaWKtq5GWagC1q5DD5zBtQ
2gwAtjGcWqc6Rih6zYx6yUa9v615CEvnV1aRSkdA2BF44aTmYmQGxoGyC+pkiYqxXJDOkzSOc0WT
Fst2gtQDi1e4kh04dpUcHCvUuAkocPl+0o57ILC0cUmS6zkt6iV1PIah8yEnkB5UGclG2FShEp+n
vc6mAmw+sQ4DWQjGhAvaslSm2k5AkEC7Lw85xvCU10QtwfcWs3IHVpluH1eFXUuO8Fm6SxTF5ORY
AKrDF1MyI33rXxxBjIPPgKeML0cbARbzfLHyFgFwKPfUV5VIuNRdIDvHoRjErGPRuaWIpEigTZE6
mOiJIm0OqAhDxX3HIpGXMgELhv3lkzyXu9x+gyDKLlUtsaBOqQDHo5LCII9kF9XVjeUFGlFh68Y5
iwOWQR0p9G3JCms8Sw8ijlYGNH/683xOMrZpFxQgYX0Ahw3EFXotzPsWC9BNQhXxuk6KyJU4Fb+m
M1R2WOgdemn/Ei7+TeJFR1lO3XE8oORvucgSCMpDASgD4gteNm9uFqAxPVz1IorKKGvu2PAg7haV
8pzoSrTt0LLw8sXDedlfezd/jkIfT6sOCC8R0Fq4bO5nxZ0qxAHFSxKmHszC+KdHlyhU25Ciz8e2
Fv7SWI7xqp9e4RAe+Tl+AQp+ysSWgCnA1iLzmC887BiyCPabECDAWlO2c/HdnE23INGcKhAkN/D+
kc8QfcJB9tejuGQl9uh0djpLCu6XlUzHQ1oVsJqjNkULKPS9RaGa2LzEOLGhpCZDOyJNSXniMAKo
GPog5MQAIbbDuCXktOh2iCusD0lTHdgRsCicZrc25wb3iCTLBQD177MTgHL2ohicQaLRFPqkuP5C
5c67/waOb/66C8e3xfHJUd0aRldbqHja3gALh/D93FwaS1rsO4fF6cV/6ZZMkkIshu4NljT/F3gU
DYeJz8DoBXQYqjdDTZFO5AwMSIZcgk6j/0MgMy+C1122EsgQZ6I70d4wydqctObBQQ9xqxU0ULv7
jQNr5Lc75B28jg8J98Utg64AU28owuCNnoUgled4+OSxwOZ4Oe646iTol25srGp5Eb2UoOxuV6se
IhifeWjLPRiVuYiI/bEKqJ629ByAEgMTvXndaaJnRoN7CWaazAcpr9/jUBgpgo5ruKtoerGIeRuL
DJzCk4QA5S/gshuL+5IHiQTZaNAWXEp17xQVU5EDkfKYwGh5Aofr8lxK6QRmG0mNqj9kAxCHYoCn
vasgyrOTH2RG/llok197xNNAvk/E/pxmIAnLijdFkgkfbOHxeMYwKtT++OFEud/tstlut+HtSjHk
4kRzJmhtfWiWIa3N9pxmyXztqYZdm6y+lup+AIbkNSHU9rweEAPIH3AAF3mGZU8C5sGbIq+1iCuk
IsQBpUmTUZ7TxRmlnNZxEOza3MM2HRaLi6EhhALJsI+CPfkqCqKamMwlMUsGyati7InzuGzFiJ4v
nKLHQxpZPM+mGcAPt/I8nt1szKYWXM0PXQvej3OMCuYD6D9eBF2wj1hOw2KHo6FAwL6Gy7611smL
D41SIZscMk07SqBZmIEec83nvm3SD5wquTULWqqYLR/HBdg4nkSLrBCcYpGgoP1GeOchnd07NFi1
XLedoEucucPnEsi8AjVxA+aPig8DzjWYRIjMOKjR4uL05owkUD3+SOiAawLP1DoTXHlLtgzytBvQ
JRkZQw0aL0z4mey6pDxVptYNzlWahgrUh0CTJSlZ3DqqBWirvJ1V5lAnEYU5GFb002WU3aPoSMOD
bTFclN8hFR/1pdljLf8EHmh4Q7mYzSZIaWZUY1fTn3+8PuqEFghMHQ4cxKC5dce0bPt9xtxWB1kY
DgtyEMgp6J79NqkLvbvVlWqgTqNFHmDdi1K5OSR6SH1MvRiWkBzrwdLY1XQIWXoXLrKr/DE9VHbp
+XhS36WbQcHQaA8oJ7lkPhHUjhiMPdNKigRvEPpbGv+mE9JIsah9lnTvnL94FJPJzgbUrinVrRlk
sE1bDSW7WiUcMiV3Bf9sStgT7hkA+8oc/4NxEzKntPR00J1AuoN+scqdbAZ1G5Gfdy4LTM12G8AF
NJhmDc403+XU1SVu89FodPyrLBsemXPIeYospzvaMxcGf+KQ4046UBuZgWOZ8hQ8rYVQTS/0+2xB
IqwM1u2IBkjC2cu2W7sUNvT8HkPdgtQZmUwHOCNFOxm3umZA/qcT3lBLlw4eNCUrn3FChb2eSriG
3ezq6dOGwu5InKgrRmnv3odKvFcfXFoXtGWcODuxevd2LQrEHp+yhoWGRg9ObT7OkRao5Ojh3Vim
bCyVWQuaH/v0o8YYxy839Uds8KuYcA+VkLI7QQ5hl4cxrAgTP+adjiH1pkgC95F+Rf6XVWAriGda
gxx6AREsHvzVYJiNYrrjlRRfIv4sKNtYCnLHXDEuQUKEwHLOt346grLUAE5TJXjmxIKxDjIWCN8x
N3G5KxoGdw6JxvxreQOvhfAdSBWt07tbKpnbGIElzrf+srOnsbrsKygPiTOCuCc/CLvOi5/zuWab
UURqqeNoHVyc+ZxuX6KymDkXsAyO58SdNiMgi/CxZasOYw3lbmsoyvnbLXso78Nhs2CVYUeGSA0n
zpwCu2iCEGH34jGjZ9ZeRnTQebGnbXjKCXWoQXe3P566c08gQj9aJN5JjjE/T1U0Y0qdINCIzbA0
PIYcewJYk0HUbFUj4oR1x4kMzJMqHcD7rDjWR9WHaxLKxoQkQSQAUUN7tM5wG184aJBdMzkqEo0g
WWw7Opc+MPA1UYcfx1WNObi1sX4aDj6MHuHPhUTn4KKuktYPS/VfejIdJ3fOwDsfu8bJBL61xZXO
J9w5DSAmCIRzqKOS3CbVKXtXNEUELkc5vF8jW0C/2/upEeiEHsJoKJDwaCDFaU1wJ0cbtqalWFzR
nCM4GLt9PRSoXDRG+Y0xzIIWfEN4EOKNPlC6IKn7+lMVAvuYXIHbUHUKg2JCEdWgiEKX4ATBkpbo
hzfi19eYHQtvxvCO/vjZqbRriXCRwCX+HACBpTEZ95fpI9lL7Kk9iUG9cKggRimgqaWplF72H6Ny
evKkoB/7AlCUhB27IRRULafRftPwSOl4hh5pA4wcb0bDGxQdhhbt4nxm4FZX4EJQJ2TWtm1NRvcB
VHvKi4Si+Ep6cGYepUggg/BrZFAI02+kM2CL1ArbUKuXaQhNN7jkcmOiYQoMX8+I1E9V1S512Yho
3bhYwuG65swY7BCZHiGIb1IulVa3UPkWt/fhFDqviPyU3g9r7xaWPUB7AC54F3S60WCKEC+GDkxz
VA9D+dI1qLilg1Ups/JawSJrUoUE09YkXFNbdSnF2e2/LJNlxJKO0IXvUsrxnGzKaWnhTxhwJclN
vqCweq7WN2igBeWPSZ+Xy5A68dOpxgju3tNPgApl+v3b+7QJRdxuz0kDUSLpz5cHd+vMwYMQTN+w
BThwFPdp+BxgfvgtrhUyq1Yia6ilFhW3dfBwf/lca8qq0+buI2Ngjsm9LRzmzFktiRd5l0X1dVmP
ojgreCgbmzj9K5uRFjwr+Rof46I1hARD9sgbrxlWIEYQdVvgBFjtoAa4LJYoIgpclRYkiR0rlD4k
rWzVZBw8GqRt6EmTm5BQjAs8Qc1xxVJq+GPoy0gbQ0JUxP61rqDAKX7jAro4kXEQ5VSpMCv+V9BO
iKLE9hmvTMranY6vAanTCvJC0LrhFpwv0JNCBp9Wl9h8nNZvjKaFbKp5OrMXMloF8xAQZkrDFQTz
r3sxA0mvzLL4ABb1TBvlwUyUg6LWJqNIqnjnxXcmE5N2aVgOkbFgcIYcMNmxBDrY1QlyrEe3gu7K
l2mUJuWYSWa5prfTtbWf3azpCUpYgS4ce21A9scZqT+gvuRnOJsdoxLiUNjuAn4NRnEhUe50Jm+5
4XgD9IJGctWtu/XIoB2r5jbIvsCIQMWNWS7tIpGU7Ee4tQfAvxJe1TRH1uaB6oYpLCMoqvIvBzaX
weLR8AYZB2YfkOPymmCrNA8TOe3Sh5IWg6oK9Ts1TwCPEhnYEjd4xojEaKKof+ulZGj/hI53j5qC
i7rq0Ze8Oz5VAK5IOE58XOWANOWZCNLO93q4cBualtIH+NAGHAuOri7ciIHF1ST2AFfnkwBTvdMw
g2XICf27V2peoBvnsdQoJo7+Ki7j/1bm8P89rFrSHKPD2MexlaEH02zw8bS7q8At0TsJviEgVava
qXgSP0TtdMVLVAlZL3LVt0PbQjNjiTRc8QC/gc18YWmsnOjSlSPi1t+ugEZVY3WUNKOAoG2d6aKC
M6r0Xp09elcpDX2Ag+xi1e6Hznqsrke8qAZGlyiFbB7UCG2U7eAYGfGM5sQakb0mae0xX5EgX6lp
di0gPN4zQXmQBy1JPm7xoEC6AO7t74US9oSYrFGDEHMV/CWrs5J15S2vYNrKtO0x/xA9ecTCQktN
ZuTLsuDYMh9hPoHcOtm6TNvU9f+4K2QUEfoLpnUQdYE2R90z2vsA7KzEThVtz6AR0tffxEOQp4xm
Cn3egKlVVHON8MKK5cMN9/NP/9xtKITeIM9xRl/Gp7DsTEVW00GN6kH4QeE+rLWOG+Ab6kOqBsdS
c6BhFHJMyr1UhrDaWFZaqchUcXAoI9tSnCDTUrRoTdIB29F60xPbMrFJtdly9pc1owlaSFQ84Kuh
pd8L+WHM5j70nv6mJ6qeXlTNF40fSYOCGrwyLrZdYnPQWwvqKI0UeEgF1NCpjaklYY+huYf0m3Wj
IliZxbSOHls9n+QNMKKAWQvAj4BlnaYN27CAq1nrWCH5hoWT0oEEUve8FG/8e2CE6C1AbSq5Um8r
ipDNNgsnwGjqARWA1NMMRCqeyM1skBG+cyzCy1scfPF40b1BeQ0Qg1mz9wDLGOBGzwS0K5PdAt/R
AbQFWjhZXKAjR/XeCUxhNW3Ga6/pfzPpF6yRriBbkydF0RJ5qkgv4ubUWj9Ju7e7698+yBc1Wqd+
Azo9VNEW4IjwzklSDpXUQYVERyZ/pCKfKan70m5dmzcc1jjztU4bzMRx0foFXZwMbc8V144eKF0h
kqUhvSESIZxmqe857RnQAta5E0nfSGE8HM0XNBQ+j6q8/bAKJqhoHYMveO20xBScpxcinRt+UBxi
PZ7SMkNwvu+iP/2CBCeJEWaqRV6owT2WhhjFXJecC4rnYfzwXqhbY6HTwulksbbuGQFj/CNM2k0G
7xX6qJzZtO+agweaQ0cXfSymlXSueUjA8701kKiGQzrQJRU5IDciVNJYb5DPmhYAgVEMWDvcpzfC
nMc2rzmqJF405O99yiC70TZa5368CzSNY5wOowv5/0CI3q/zdaoxQG3nmd4J2y/MV4O/UXX2sJ/E
L6ODD8XhV7PhvYA954BcTRjxX4i1DxlkpVjKMFbFYurIKSM+pzUJiwnqRBzInHLrgYFiEKgum2cD
ut/fEKt34P/VJV2BddnwNZ368AueAR4QXuV1G2yPmiD9V6iqougpNz7GQL2Xm7+7Xeh8yH3L3sUp
dbB7gnh2Js+iZKF8ZijrIQJPq4u9Iz5mAx3qX5Jt1/lBoaMH/FuPyL2zMIA++tX+gSaufc2Oc5SB
/Gfw+hPPk8452f7Eg0mcqp91nuu7pO80URRx/c78Rg9zS0Pvh9cNqjk9uJdF0uf3H2HBlXLMy/rO
XpaqKxFWj+AFvk0+jC73m9V72kDNQIBflUzyv+B30SrwVy2BCumQGvRBC90awq1AaGo2sgs2vdE2
1hNgDz07kuiNMlUWByQNGLXhQT1O1n/SEhSubYxIhIb9RgEc5/5XA4MayysvardbRA7Gf7EPJKMk
1Mw3TF+5OKAOhkY1qJxxuwoto/118X0MoD2wj3ENIF4QxHhbRY+XI5m/N8rRPDZ9+ze6o6a726Ix
b4RQ/o7IjBtM5wrcioKorEAiDHs72Hi1dAHTZKH2NuXlNagudS78BCWMj1Vvfz68z8cxPMmnPuO3
bXyQC3k5K9I0LKl/4e0ZX0kIKWGarIiriwyZRVr+4E/RG6o8aphHXtTA78K+xyUVSVL7kSgjKmUW
BwWqJjfnIrkbMCFxYbjm4955sy0OXJ/lP/lLOiZfRolGv+Gvoh2lClmyzSt3FUj6dRJ6TR/R0kV2
jIsJSfXxtYNJT0SYcni9GajANXWU4QoqyPcREPPYyaqhFpRHb/M+WME+J+VFg4hikLfQqaVWtu6r
PsjYTbpH94rUPTGBrM8gDDJGaUl5IG9hDTDmF3XgqTocuwGtoZo3oKTKie7l/pV/l+x3fO0+0p3P
JSgD/g4ePSJWiIYkeqZjMd/p+VD1yQb5qdaBxWSunBnzhlPM6hyY5JPRBhrx1kWoXzKNwkBpuFsa
MCLad9wcwEY1WHl8PGKVmrd7epg36wRB0t5Wm9aXGHvEFNCYuPe7f47OyN2V0TKHJHfOjtm9e8mP
WYGmoOa7Df6oKcisiVtxY/UJECTa+T+8x/RH0aduo0qSsyMnxQX8iMT0UJT612Xhkkk3aWN5cho4
ta+dKwy+6SN5A6RooYnPqaeKZXpniteuDA5j0FxRkyWLKlN87m6zsgMohQOcvANlU94gO7NIKsN9
99EvudWwvMR1FaW9V79C7dhvctrc/o7dXb7PVv4tfcZwWW5/LFxOlgkqp9KRRAnUERCr6T7eYIDQ
UQyZTMOpB8YzPXNsoHDObYO+5eEIzK98g2vn3BHf+8dWZ0HhChlz9nD31iN0VLVQGAw87duB17+l
d2bquhSR2V/IthOZGaOzoHL+ur3e2Mby4xwM+5QT+PLnmkjZbJXXEFEl9FPmJNYaVEUNNge82h6i
n7vqqmq4xG8KhDXZHcxDkm+XVFeoBlj/K2fX2yQFLsVcGEGFtnF3O1h43ha/EIDhaN+cUB3eqmbK
cJsneXzjQo0ue9z846T4gvM8RuWskiPmhoqKfZ8C86V26IH6K9BGg7JJzFAGx25gzhYeGWJ1Vg76
KzZpLxRwYyszGw2TAQeXGw4jukRXdqrTvf/SjGNkzWVe6NHgwVAy108LprtyFHrhpGGQ17sfGiNM
RRHs+oIn33p9KU+gdFM3V/mVYZcAZM3WxCvxWNhLbGU1EPi2/aDIJRZR3+IOTUhIukFwRRehnG0Y
gq6ZY7/cjBMTSc97C02VJzxIoBllqzYDKfbkbt4dZid0W4kb05WJ9fFgywTa48eIluO6ga0jtHOp
k8zy6aXP3ylYGT3jSoqruT2ut8fyd+WWDyZmVp/voxLUXdUbElF7/bJFOusAqZmlkJv34GfUmJoT
RhakFdwMxqbYOPALdfb/JmHCwH5pwylCecXyBGfC4dinNgacYL+6qPevMp2Mf/TGWyoo/3oQ0SKr
hzsUaS7fYIn8+MojHH9eU/TYrTNvC5qHgkKKcbykEzNCFR7ZAHDMFJW6BSpYjzrogFydID4UQQCq
RCist86YTqGzj4O0rDVPQXX4/QCAPDi/RXp3muOLzSeJvug9K2b5l97brAMk3lilnCXUZIx7g38I
gkOfBg4wijHI6hCFJwGVToY/DNqp5+l52vx1F+0jaATs6ObCOL9Bdkag7NSMAhNHF6DApMuwad7y
GDyYsfhptWiI+aox7lMZfmczZv9fa0C/gQKDOvBrnbqaQiPlNHGzUYxpmVqfsiwAX3ByO+vwnkBQ
CXs/n+wvRRH94dEugJxe/9G7zdfsGcKAvthn57kJbu6aVpdbfvhPuCe40dhstwedWdV1aHtbzXxy
tGCQNtTpN+w1ans1JnULHDGAr15Q3CzSLilSDAFh76k/Igw+s8x9dEFlgaXxoVq99z/2obv2bwiv
u5v5i/Fv+iQ1vKydhlDS8Y6KBPD6ITZad3I8jENfLKAvlvTvsNB7higxtkseOBmk3UN4LEyut9S0
AlkAwIMgbB9Aub4gFAuPR9p4xa0Aa3UT1ul/LJ3XtqroEoWfyDEQjLfkqIB53TCMgFlRUZ++v3L3
6YvTu/cKKn+omjXDeTCACIsqmhZaoBYqWyS3kh5euGXc95cT0TJRFinWIX1R980F0P3Z20lZ80O4
ZfolBZgQ5kfYuhWgYZM7C+nLAy09faEfxicPpoG/mW7gr1BH+NUOFgvkMxHZTfxy3d0aPl2fCOT2
A21HHPlisFh0SYFEdNyz4QcyZWLO0WGCBEGOufzEOOLBuLRciNnSHqOItnIUt7sekHzTKALC7h50
2FUIooK4UKcQP0OVVUz26Kwx6UbPvt6+Gt2/Q8h/QavJ8J3pO1d8OX4Bu6B9jQUfPYS05BTw2Qg6
EVgJNzlAA+v9aokML2ZS0mYs0WF86uigt6BFzsKCkgfdZW+N3gRH1MMXZEVLtxg+nc3osSGqxgYS
00FWcRP91zYj4Li6V4vzm/odTJc2hFkIL5kpw7KMhbaWgWWAOix769Ycn7PpJ7R8uIIhbw1lqgkl
aZ/Wpi9fWodffiVLojwx35OpES6ZN1IKw0UpARTMaTg5qetRw/gVYCcrkebEh4ivzkXAwvkixCoC
3xR+q1s4ZEwFUAmJSIZ7bZri/pO4hi805GMHCERkl1BHxfQN7z7TxeifL+/pD4plVEFdvUies9yG
z7zXu7We23zXoYf4SqMq05fLR2lAf35bz1DzVZIzuEJgy+bkZTDxklvxDKpScSZkbh2DAUHL1dcw
+eHtpBDN+au1bsiZKVUWwziIPhMQZhCYkMfxkQUkR6IynMFmsWZUfX/A0jKy/2PovCLY5WMJlwBz
vAuNrZA2IPy0MUYCyBwL7hfTKLbMavE6SZhw2dA/1A7Gl/RV6ckGa1GlNxPwKJ4fpqUX70BnR4hZ
K6w9FXLTHnCoeUDfavmDkoP35nXhPlf6ngocKdFpvOzQERtKuA94zhCmyHRoADMBPtbgcmLYXwKg
IDmTjSAoEMHBNVBdwRbO9NfXINUrbW85ulRgK7Ko4V2szjaU4Q5o9p9AE0JGFRsi8uXhL3p3Vc8R
0Dv4tu/B9umtWphc1pT7B7queZYgyQFQ6APoSgnUtmvy+XJG1qbQCZWT2ZSCSfyfGABEFQ4Q1nPJ
b8P1gJGP5j7/zrbniSiHslkQcG/L+GM2A/+Hv/xrTgRBgOYpekXIxszBcP4eezA79IiZqZSpUref
PWAGE3MssNwa2k5Xz5df2tO5BKlTp/8xNAJDsG5HwrYf+Cx+DA4a+sO3LR5S8kvedmNIyKYM3aYu
hDLXJAF7HuBfxf/omGjGQDhwBaOuZtIARYGTG0NhqAEUX1jQEN7VMHinfDkcLnGLL0bY8gmjivmv
E3K0U+nD2cGo+2NE8E6QtDGuQwvqmOYO0aaQwyHvmHTMnKnidP/24p+fEDZhQLM08ABolHxb/Jhd
4V0hWWL4boCXcXI1LV51zhgPxpOcaA4VRG5hxguCT8PCM5AOihm5XEg0gkDpItxa0aoA73u8NlzO
x3zhsBjpHgw5ZZHCyOFr3W/AJnqgufCwTBPsrsphcGLBvkVbaJzS4R3f668KYHMd35YIWafiTdYf
vuHOkV/epLxjXG0fw+wKUnX2Ok57Le1sz6eFlqjfDAaEeIXSe1MSgiixuQgSpk9irmcyDaAxxaVi
2QQ7olh+9kD776hUaPwU41qyTbV1L+kl5eBLckY+6CRE2g0VcjnywZfRJeEcrNyWA04ZMhH14aHs
ysE82siVw4dt26kNc+uLbkj6v8u0RaDA+su0cXeZqn4ls1vazAT289nYdCay/hWQMxmTnsMnduc9
hzGX9AtC9dVTHVL5C1IiGRmY7wr4pIVDZbrH29ym54cBZUKJ3HrEzAlC2Cdy7THGmgkYlgmVfUhP
uL8eN9JwRU3sqaWFEc9rwA2A2lUUKYO2HnAQyfdGbRsSOS5rrMDWRkXuwkMfnyx6mO7qE2GY+XQ6
T8lLkx6N1cj0H/4egwT0SJQ/QpFDDsUmvBhS4Nu42UGVFov9a7yi4r6I/TruufptSvwcbRIzgsIU
73pW+xw8iKMBc1qPL+IY5h5LhwxC95uOT9KEuQeQQRfUI6KhsqYN90Irw0waFViPcYr1Qr38m3MK
Xson4tkmv+myazAnxyNTqgj4cAz+zIpAVsoIhMjcJUL/QvndRVKp2DVzhiV1LjDRD9CZypy48PKl
4DY1bVXYX4FCj3otE9eOcW/TT9kWkATwwNrSzCDRdL7UBYx14ExnYs23L/nsZSeCQqYP7x5/EfEc
x5/dfsyc3Tql17hjrGQzxHo8Ezb+4DlWTCWU5FOsmJkCfLCBwmIhXHM9CJGnb50o8fBPBcCAzOQ5
M1T4ekiH1Vr0uCMAp6WEBWVAb8FRwRED3POHYTBc4pSUE5GYkFbADMd8r5iVBleMIyW3weanU2Y7
nPv0Kjx9m0F8BRuKN23jUoK3CeCgUB9UxhZZeGVOAnVZBnnClnwZ8ECx436nfawqVMwKKN8FrafF
oyalo9xyr4gxuS2jtC9uVU58XHXhDeeotd5BCj8kJSJ2VdLg/1ikkNwxfEeazEBa3zZSGeNvt3Q4
3L58H+cLDLUHcx2HX8L5Pyu9N2wgwkS45KhvuIyJIoSVp+A/xZ15Cd+7x07KkIfVBkkC1tAXsz5w
yFIopO2/liktw3Ydw5BfElDjcMoxGJqJGEIqvDak8ZDfdTQ1Ua1yJDsIq2REDir0DrZsHROyc5c/
5pBOmYIbUJ11KmWmEdYCwx5rmVzcILNEB2/4GBH41HF9Mre8Ap+bL3Y0BJjeuYmFglJGUvajnpGb
jcuCvvrfIA1ZDKdqilc4s71Bk6H93aEuEYceqWGaV+Pz1MPXHbY0ohxuahHm8PFCTILEL4xS2mj3
PCz/vvgDwo/jcTYqHaKsvl/SCxAYpaW4z4vklZP9YU4fnJLkfkDVU+C/w1iRYz9NuY9YAPQKuI74
+AQgZsW0NSPvlx5N3H0KExWCsLltGHXW2feXECOpW90RfCgkM2MYW1eMfWqqp5Z9YdQlfWU1j2EO
okGg7V1b+oRJioE+ioXPwcBFFacc1xEUKFvm7XwsIOl0AkZvfDN/JFeZg6GMPpjl0PBRYvEo0KoU
+uhnOjDiemu5osaW2jI3SZZ36Kj9L341WIoMKkYra4j/sGAoyWdfAsZ5po1ly8s2os/gYGRrSNIF
zj16qsZ948PA9u2T3YX9Bb100+pweph5fE9vkP9/HLSP/ZlLFf+028nDmnVAIgrjvBMh6hNdbWN7
dj8botikTxc/yDZgE/4Z5nN93r0Kg3Cvuil+euy3ojbLkLd6yekRusZtj50Vj5Ddh9v/t7BVL11v
Fcy3aLVAFQvQiPIFW6nJYm7xSckg9ZOz1Ho3l0bx4TSdb5J7WptGjd9zm8NVMvYzJVY3lKM2/e6N
LqVLtdu18CbafOIvfDL9Mr9bb2RQV4ufepljfHV523Hz5HbMm6ZTtGaVWaw6Zo0mzLgg/aXDxq2k
Lb5MVySqxju5dThFPjWLtGjBIuhBJHgi76QPPjzMLPOIa632+u0cni9mv5M0067xzNdXxOVVrdMM
l9EHVN+6XijX332zM77CG2l57GI69s3VZcTX81L8bR2gJw8coXuHcdXz8m1r0U7vpEo1+kb3q6ve
pQFEcJ5l43baiTU8yeJ8i68xrTcPOai21eRoP876CkpnnmLniYDXCdtcg44es++hZhd6B32sbq9I
nLUv0ViGTJB1WcPvgEu6ZkD+IjqEdgyldNzDs58H1zfAKe4z+YcNKm5Z6ItSJ27DnkvR2x0Yv4OY
M7CVcwtLCVS5fU+8nUPOJ05pEiJmsk/0YxBTYXmSiuKxSPlpHBmQjeYMInZAExPTDSKhJXDfDyP+
rsQLk5fWgPT/cvWHuLMQWhTfgywEnco56DujOwsshyv6V+VmBy6AGAkLxbWO0AXI2d6p9buiNy9Q
Bvj/VhtSQDvFMrFhdAdq/AKKWaqUE6AbhxaP1VI1HVdH3n+RkemDdw9XxZVSlOgjpdbxK7aa1GML
/mGGytcCe/QtHprYA/NnOfplBbNOl7VNL1To3RsYyhoKrfmA1jJ4IMtkXot5N8rgigcCoVJaabHP
ewB4KPZl/MFLhA51fQXquBQWMcVhs4edhk66OBGIVGq7LsZXL5rW66BBqKsP1DOGRQEvJ8cXpYej
CI1Ta04P2RteClOQVc1owgvwW+s3bE+mvsMr0UtY70wUsSkCE8OIiAhoWOfM9DdEY545+jWDnGX7
GdPHCymcgj4yKdulIZFBOJW9mxyTAiBDHINqt/AbHqc7dcvJVHCX/C7rYe1N/ANxs9uL3cB7M5gM
/D7dm1XOVVgHH0zLhJRO+qHw3ZGXUz9fjFYgDbVxGYo70sM5mJjyAbI8jeZwigI/GxwjrC1s1Fcc
7a2wuWwckTKVm8Jdto0bmed3vKuEXoBXEqkpPcqUo3srLSVsQduK1bCCS9AFJwQDIrKvY6OrMB6R
vBcMWgxoDAG034aZC2mCT2r43WbgAAyNMZ7CSuUa1V+z+prY6Cwyo6HpDNIxrin+UGPCtXC5aRLe
T7jX31s1VDndr3rDWZ7M1orfA5Et1+iDr0b7aSoI4c+RwkQDMiWgpIbMb/v6e/GL9HJ9/RvdI14A
F8bsEZVcpXzXlXtv9I5OsGna0yasWHnTQ6gcN7hasDsNWCmTj9dilKYf8JQ6mej9PuYdhkUZVyHv
uxzf2tYhVuUxNz74aTKRBWp5ht3dJ+xXdh226aaDmlJ8Kp5MXDzcbdT6MoBRKv1OEBtqEP+WqgY1
fX/NrI0JReZrdlSmnV0bZIWomuNGRROOYgNs4R5nhCPRUSeS8POicxZtHUMRcBkiuyTGxhNVKgiX
dcPbAdIyPbzxWiHepUrkO+a0WJXVA5OQgStSDMw0OCzgj9HjAVwwfWeMgs5nSqLg16aDrmgL5G9P
GGNcYVqkDuj5kFOH9p98QWt4smS8c2NsRnnItZ270cc6DPr8VJoXjzMU5EuYOZWJ1q7CPBTPpyUf
28csN/dl08g35UZ/T1tCVVkAKCOko35nvIqrAWUeQCZS496oxEhEWL5fc79ZIU+CXncllU2uaukw
/uB00boOoEWSKz+cS5QUsIEXh83EcfhX8dXnTTPuvdO154MskQHhLWHS+QdTUIWLwDfJJJV3/SF+
2BSeREHtwljoGHftGscgo7UsDLHe5g9Hck1uRp/qnhJBWnehWzLca0NDm+E91gtO9n1SMcHCHieb
TZbGAtESnQvtP9pHHOE15nZNlxkSInZgo77+2UEFBboQdbxqIAOhBKUXeIPf3KdaQmSrrPwJhxRj
FGoQDaiNa+OYdmxKG+dintZQC6k5fdhWggzjmUVuq9XfJ+ebYbEINePj1ZRCuZx1iywghxMAGp8C
jLEYhEc9W7NwSdSrcT3+WtfBNVXNLOCwIzkoLXK9woVOMftfTrULLJRQyfQ+xF8DpFb4astTLD51
dfhaVh5FydsYhPD+5TmWMS9y2uQBP7jiN53gQX980x/R9U8JKoBmLJA4IDgoFOTCUCBQUN4pe1Ef
U8sdEw5A0RHwXZ+G0Zkp+pfcz6FYE3xxY8qbEHLUgJ/EDQdxLToMlVmRnIZPhIGzPt62UDRHr4kc
rVAr/S/smRvWDK3g+4Y+9blZr+gecXz5zYnK1dDdns/+GbWDfmMFQMijre2Yz0GvJF2WcDwNgjCB
0/qZRcUkiQlCwpRwtuePUFDRy066s/4Ko3aXWly2xxnSnYy3mgjr7gU79UaYOugWd11uVIBDyUF+
AjOoW9TE6/08qiePESQ3p+nWESukQvIHJUVC24iAM7vEYcn6o/geXhK+TmanYgFeYkJGdwVXHi4L
RsPGk789m9eRUFrqydHMYFNwrE2/JkfMfXzHIZHRYCgODrKpsp1GU96FLB0/l+qu45eM18BbYHY/
rTmg7d6YC6KgWHw7CXUd7jJoO2nuFtwV4RXSLeGK8ISEj3OPMaWilCY9CHUx7Z6xWqEPUy2YsfwE
JfqODwqox5vt+X4YxzPfecIW/JMjeVGi2tk/9aLWH/FQwzST2d3XvI6JVlWh6wy9c8DO26IZpZYC
FAQRPLtsdewmWj7nj0Jgq7gtwPMximGFhrYkliFn+khHSmPngNVzKi80H2x3AqXSvyK0QtCo+f45
UQL++EGk0hk0F7XOhT8Q9L090AbSJEMD0d+RsOM/7mQBJQ8ngQ/GKSNF7wUPh5XFhfjzs6vd0aSL
S+Kzxc8Wc5zfbcBgxuxc9KUMJ0EvQZjwhMNsjZuRiZPYu4i5FND64CPmQJQ/sAusrbz+wuZMwB8K
+d5ohDBgBxZejmo0YLdgV8+q1ZVKeJu26Imke2I0G3xJr3i7a1or2UXcwRaOHhMCGqg/E6hvQDWp
+JVegxZNAx6hDzhANHg5w9E1Zqprfn+MyMUfGf14hHUcFqJ0MYDjt/nXZy6IIyHNFzPjLtm87mhk
TCz+5zBg+0emPGMSyYyAAcQ8wyRdN3CErGcjf9D1W0i1ace5GwGVUnjspBhZxUpeSJOpCMa+wtzk
4BTctKuDvXELLtroxZnQT0AoecSUl+gxOnSKaflH78FzwTABdsxlADNFFOs/MiNW4RIRBWmgTKGQ
3b5WmZKTeUTOD8EEvGVXctMNDmnPOYfiOtIVgawnBT5UWSEc8986TjlQfUlZ+MD1Ywr9J64kbaai
VHRcP1/zswTVh0gmdxEVegTs23YP1iG5+ON6KwSNYtjxUjoHWDSZ/9p0BbuLPpfgbVaK2/FBSa8n
o8Mibu0UQ9xQuDXMoQjn5VKjZabK7QhZK/kmMRsAdKmZxA8wEukLpCE/QwHh9iDWxhn4E0cAFO/g
36Ai2fOgEQDzcv/Pbz5bw8QTh07e6Q6Os/0Mf2Z9+2sv+Lk9zC2AdyJM4oHycPKv6/QKyv03PJtk
DSGaCEzRTgEDgmgHnA0ZDKZkM6LIQnPPLuH0H4xYG4cDYbBHx524pX2PdsmucrFri+BXNQ3hW8Go
BvpFwaIQ36AwfFcELR/L/pXxLDoosA0gYv65QSltevJvULMdIhy+/yDGF25g8t+Eo/T4MQKiI2IR
eSI2ijsIJ3+gnEDrcOd/BkQBSHgN+33jThGNoNMQXQf3//zLm0N3V5gcL/C6G8gHG1MaW6yGZyLg
6WzYSrACG1ab6TQWlYPMVGsa0cestZfZf2+cdsYNadEqCgWzOGKdcQtE8yH7PSDmqmGqGa4Xe2z9
MA4rou8eypnmaWCdd+Z7NgS2aYU/5Yw5AgOkGlReCFEyzjhpDo/vZeZu5wYMfBsUG9KZqEHYJndc
PBBR6+8MFcwdTKf+wKDge330sj2jGQcX90tyhxDYIeSpFEsfSBZRRJlKCEEFfCRxbGNS4BgiCA2K
97DNt/mk4xUozWj+BuIQrILsNeB+8KFaVJ/GilcQsRhGPGAXX683iAVDvp+2UxSkqqW5zFqijmXS
MTPRz0kxkXa5ikTFDVPUZnAD/60bi5zjY0SrktbVZgJiirkk0giMLjOwHCwY7cfkMMRJKYEPi8Ml
ysyWY256RpDwG6Bl/a3g926gkTz5tMbcH8UaQw4ZTGDhBoET4LMdtl1bcF/euCRStAziDHAxUrei
EUJWtupM61TDcJrT2JAQLXWqsLqmKEn4JnkM2Ps4gp/DxnEwKm8M8GfwGnsqR1YrZ/QK56A3Aa/A
x1Bc9qP7y84ovKDiQDwxFA8zdO+4Z15boxl5wAIgmucYQMaEQtCAsRK2IWDSLDhndJDrao1N8p0d
ZeXg8wo4z/tKhjHwET7WuIDa1UM8whUccfUv81RetP4FpiEhvv2nJS1gJSCnPdVPy7oBw991/lOD
AIa0qMK6ZKrPz93vHrA/S83oHrDvrlFDs7Yh+o57CMBCvNUb2/bRguN/MzObAarZmO6Zj8PaYKI9
15J6rjKFAckV5cYteq/eLvDBtgd2BXFbG7QH15mIBrr8W2txh99y2AcpCEis5Xq9N9VFT9NTgHY+
z5zDCgoE5LGadxKIVgRzAkvFJSgCuYJgUNP6t+IaFxLvEKVcUtzKwFUMbrFtAMbDnyknnF0cF3hw
wi8IIAztPWGB8gQ5Xo4mThoYLw1yYod4iTdBO3AUmMg0SyQQxIKJvYAGi4fwp6AYkWTxRe7BSToh
HmtBYzUB3CFn5Xce3GpAXYAMi/gicKWGhRgF8kZtpLxfguOBRNoCi/Fxvozii9SERyVEgGKmesVK
Q8Glgg8+xDC/a71TEYbAiCH49e+JngGlHZbb+NJLrgIYZs5vhanKLkA8KfhHcoBowKMvABiAzpw8
AkEDXbF4YdmLhARSoXlUnTHUkdaYyZ8D4jlunYGFVHx0sF7o804z74OtGfQj2ZkX7qvzGRWy3l0R
abriKbg8HVhgFUyv9wx3rRU4U9K3T7AyIirZk3UIelNJrJFkFLmPfmAdt1McUg9cGDz3KX58A6U8
jHROqd6PuvuBG3A1JlmApbi2a/v7wRu2eiJv7OUXs3dK6lMHKIHqxXzI9MzCooGYeTB6LmhgucOP
9CoHGf203PkcPH5zLTAL82sAu5vzRLW+H2IuwhbFTC2ACkDu1cd+7KBjM83jt72TtVAt17gWR3zA
GX0DzMz5TTMOXEB/9ZrH8ea5QPBhj9G3kcxHhLXRmOTeZf5oIUrJVKO8EBFntf9OHI+GcnMf+oUl
fUEfU4KSdrENJer+K1MAIkuB3MUR/eXDSiAvxGpMMmwnqd98ddRm+LTWojYQjIXlSqBueHbfQR5W
EEnUDZo6S8SkdQysC/WINEcEOmI61PL2zF5ODf15Nsg6sQHp4tvZqIHc2JsP3vyTxzi+umCUV7d0
zsEWxhUWrwMEPePW5tnAJqDNPYNJPch7Za+5C9gUKY3+5LoizTxQF9rTvs5A/D5EqivQmoBV+9wN
2Zj92TeOmVG3jRegXdrnnUKphX0lnpTZmP1OzUGkuNka83coPa0OLiopMTFkxDD44TcXqy/VGetV
GSmMK/mwfKhdlX1Zdycs5S+g72l+dhELrTMXnhyfJWj4GZiV3HL3Ax7SAQiiWe83uNRK5hs+xnNA
U4vOUumTNNOa5sFz8B6fyC/wc24ZAm4G140Evss8DxcnT+fKMBY5LXJP1b9TdDgAXek9rcZ7t2c3
p7dYW9JHuq9BVjhvDCjdenj262Gv4xx9bVINW0EvyGbNyd2Y4N96G74FlCoEZBS4zLmD6l2Tt4Nl
MeMg1prZjATpezlZ8EgLUv72NP1L6igXXhTEvIY/SSCQGQV5epClBrhpoW58mJxwWCom5b+wPPZW
jT+k9M5gbnS6D6BIJIfoivbAKLckd+633WF2Z1DEDdywaJwYSZ/Q08xmQv4hdMTvDCVlpIu+qsNx
xeoXxuKjMLgsGAaWRJGw7N++hs6uZaoMtaGuYB9K4HUoacDiNgHNkjse3ypaLjnKtjlCMyqqcYNK
ZjjeQjjW16D7bMRzIB5DgL9ARR2k1xJ+UBqcpx2c53ogvt4RJrTIBZHPiVEjvt0ortqO/3bA7U42
Ppgne/d0e4PSHm04zhggI4Jk1svHOssM9MtMKBDFDaD8CBcI5848crJwq1GsgsEj5pZxl4zGgZoB
NWaxzOVWq6eFJZXUQVsn3A/2S/k4RMjFjoM/KGoq/C+wvpMpqYgQDwQqMOVzq8XVaqbcScxP5e9a
I7EkFVzmbZ2wnRdT35PNkPoIo3CBWJ3ikivBaHM8DhAyHQAoJrSADyAweIq1GWqyioAvyVfsWFgG
TXa1i/cgiC9f2bJxVsYrgulo22n6ITncBkMSkxHWYyW5U+vKJmFC9rJQWplYKpC4mD8bT9RbSZEe
B0Kz6w1lxIh3+xt4s8JbUoIsffH1lGTSzY2i+ec3ysuAEokNWyDyisr6V3x3oG2LRqfmzyK6QCzK
OhV1wz/hUmHRfvqTDg5ZOCcDzhDSLFHFe390nvCIsFunFBf1RkkJzOHnnlaF0zYldE4gc8piKgAT
GDgUx3kmcyhGW7BYzi4XX8ltKrco9AgmyXDPqQG+geAlXIoUce9wH4MMNHV8grY0sB2OT/kscqbM
pXfiqYnNBMbGJy6InIsGw6UotUsgEwijMEolUe3lxnTMUt1j5PWD5uATgh/jzygMGzpevB4Z5j31
mIFLmq5DPGA1v58wJWZAdpnvmQky2cV5/TS+vVgMMDGNGfc40ViGccaR4TDuoyiEqTsWp7m6ZMB9
CzUB28H0Zpx4Mpt3xEJpASq/XBQp4MNIFhHUTmiarWHTaSZk7qyxsZqIC0E37UK2FO8J7jY5g49M
juWeUN+8qcxsosJxGRQjqA2+lLbAOpPvaj9sBkeap7+/XvJHw4DfSYMLvg0z7EyzLTnRgjq/9SwW
balwIeay5zbHiO4mlAf4UwqLSAAwhmegWgcM41ZU47/WIqd3gAalP3b/k3SZxBcuKy5mTpPH52U2
PGL0SA/X+2lbMwFi8FIl5ffXPhlqJFod4S2XrE8VT1M5AnHL+WX/DjKrNxBbcDkw7w5u7RbIKdjM
zcOw5MlUmsUPvkLty8Yf/ROy8kQoJ8StAQ47BcxWLuliGh+nQmikOKWtldFMzigGVEioo21xfay8
fdpmkMQZqyOjH5V2bouzIcIhnMslGqOXkhlsHR2SURHhED3tz7HBOeg/yy92leteXNhNP0RomvTl
jWBdeDZ8FQKlICxEfllu0HDFpSFC9U/qHWhcgu88porGiCoddmStN+MP9XRwC24zhkK49e9bQFPo
mJCgy0S8NSMNxEVBGLTc1uz4x1jE5CRB+I8hb2k3PIDXyT1iqhGxW8Wav7+7DzTyR7gEwVD3yZ1J
gSEArehfFbjkb4DdnpjnMjihKNP59PYjcGRWDK8TfHzRsyfkAiRH3oxwCMB+OMYEVjOSHaQOOACm
j6NpKLcdRwSMDGig5A9ze0FiW+Km7mLNJXJXMTjHPSQzRi6wu+7wlaQk+6pckeBxDONwXwJ9AEsz
TqMDHwtZtPrH3REXwf/9Rl78W27uWgFe76NJL+B9cBaRJ1IkJWfaP+Pitqd5FfK3VopxvFc4V5we
guaCz7btodWa9OObgkLs8MCnpke5H/PIBE/QxpqeT8WDAsT0aeVLbX2a9kd4VocFvDQEVE37lH6W
onYsAxkFNkEpmusPYjqkDUaB4EyDvs+x1xw91hyv5hNOCmfoE2bZ1VHcD5e6SnGgms8Niw1baVfy
Pt7L+1LD0f08/li3AROE4+KS3jd9+xDcEpkHS0NPwpEZwwvy+xPk7Xx+FFup8utcjO9g3XU4j8tF
j5/Og5Ahn4ZHvoIQUSTFxfJjv2k678htZ/vlBbV1BUZIz+moGBPHZ+yVxarj4mAbkHmPVT+lZr+v
rjNCM2mJOHdWEgYr973UmTBXDJkOA6LgH+W+Z2VSbT9Ms+Br9vT87yJTqpL85gtKIhABTqe3vroz
3ObkWf0oaHjVcsZfYD3RcIutJRCefwMTHJGlSh8n5TAwBe/+5/SCqJAzSww2IYEYxH+W+DjAI7Zq
ugMtWJ2gpTTdFSCRGKBFKy6LCwCBaoG65gDpaQHlCn6qwvcCD1HZePwHMZKpoxQpLHcOZJjAtKEE
Y1By9oaUFnBWwrVwsdIhtEbORLhjP2AL6uLF4RW8grE41K1DzMpaOMioxJakHYMPEWIQkYN8NcWJ
zFIGLYZ8gKAgWU0KIhBw7if++me1RaAM3IkUr5xSh0cF84bRcNwxLaqJyYLygpoHtPCOgc3Cx4H1
bEy4USibgWvDdcwPgZ46Fq5VKTRVIZiHDoU/VZAOFsvP5kYD7AJg5hli04YSLYVnNsMbyrzA97wP
EQkrBgmStFgaDJ4m/bUIhKEX+h8fcC4tgyPSAa7hDorGB42T+x4+bGH/NTGjEVKm8tEvU8Zy1Fxo
eEjW4upqD7INmb9QdSikIICRVlZ6GBCLc2oVjeViWcmchWfDpnIlqJxpP8iX6I1f9g0O1zC4TftD
ba3sKnxN+SoebPpL9pHLSBaH6LUqhj9DEUKf0YgZtynpknCj0xJMGNhArMuFTSkkaLBJLLPGLasY
Hc1UmHs0/kCpNI08tdMEzBgkAo4slbDXpRTDjRF7FoeEMFv7ox3eigMsJadOb5x7NS3n3VJ5Y4xJ
180Etv3dyr18fKAIIFXO4HDM7IowPg54Bz3GnYZQfGDXCIfO4EjwjiLgGGX4vsNwfxnZiIqBLEKt
Ze+nWJvu3iiGuk4/omX02kk3YedOqUO6vjp/cW96C6yTZxQ1KFcjaIjMllZvk1VOkgO1E8UATZZY
jGL7jDcNLHcaSfliAyimXnziSn9hE8X5p0f38OW1KAOFvhuhoJO++yC2HlDCT1gRNfRIbjCboipO
ZdO+iahQvS5Vlly9qnUe5skRm5ir/b9cSHP/8Ukx4zxFx9HLvc6u0lNmC5Yk+AsJbM5pu72uMq9k
sDaWAQFw0aKiWwKUY4T3R/096P5xl8PNovDrT9SRKKAvHjXuHDkUoV8fSmxJU+MyW+eb5q4+hE9o
gbu+c5W6vBH11udpI6EiExeGF37vaGf8LqUd7AT/KAPDg3kaPZyB5i+hM8Dcz42nB9qGi4fYOkCz
hC+m7XBqmN8Hy0WPypteeYeGCzOGRQcPaPj7NrmTcNXu/uDL3vudW18C4s/xPT5hsHuCQt1BE5bp
w8dw1bUvkIolSnpvZzE0xf3Ifm/OC7aCUHk5jIHf0Bm92bzweWhp3rRkD/dX/6WXiF1mvIIOm710
cOf+9T4QCrEd9igft6gWMMZH8GZpDLTa/i1s7oTzBomRxIHtmN8ADAyPMu6TakauBQUDko9gQibT
8jT+V8xSF0f7gPAbmZj5YjPNzIxX3uXsujkr1WIqyWriIhRnJ8wtrRNqSWpMjmSgpwBWVoZSDpv3
CDo+ZGqR1YqNQlKxFzUbjUKUuyg5KfTPo/Hq6wkTt56q2OoDa4uYE5Ndcpc5snBqxrhHWou+a/bN
KYuRLzH+6D2mc0KkA5AMahsfBdSeZCDptqQj+dpdrLUe9gcDhh73dJdcOiSBpwGfMoEDzpHQlNF3
VvrPLf+PrS8ngNtkZ1uv1bbNrfJapfYhatHBlgnQJNvKY9Rlnh0ye4L+2D1GNdtDcp3txiAFZJNA
d1BIHuu6GMSzF1MgcsfbDCjAZnS+CFElWefsiwdB7H1LadopmGUZne/DU1CJo+DjZTU8ZVVTXGUp
QLoEBzXGffNJgYSK5uo8onpGAYPlNtMZqU+zwcUq+LpG2LApmDYYXDWZjTB+idh3NtrtQOGDAP1N
m/FlRmGiAfVLdE+5ovA/DRmI1vyXbMIHz0dWGxuJkcJh6Bq2n3yKKrM1SYrDXcOFJbDYU/beyW+j
iIDs+gyZHkwVzFSnu3xkRicdck/hqFBWYBxaDxufxqCcwnJTmWyjKePiPeNF5k52QhwBEai8G6wm
Be80CIacRSIKiVTjHkdB8ox3PYPeQQQfAEyGOsFPQI/2zMCb+nzTxlCAY1Sxn95gZ4Qx3cbd2ewp
oWvmLYE7MTcH5im89NzFd+jCqkiePmWZgXfZAT72gYsEVs14/GdORglqZLGyCCiR0ZkhryTPKEBI
jmUAN5M/v/h4Dfb1IOm4CWQmO1phq/YxNpjmUOCK0Vg5OJOOIDLYAhN04DSjw8yNVx7/deAPvIPj
sNslWY5bhl2cZibm4N7jYn7gdG9p+8LrXYBHCL8vSwV5+ElIwS0+NmGjDz29z2hnUdOESyqCnh4j
HimjzCRCRRqz67BldaYPTwMemOdBa/Lhli/RCDwdzbyzeE+4g9c4Fln9NWJ2DpoTJAIhr0Bsc4n4
2iU3CtabNfLfUx/3OJQ56K7Z14tVf3YFBoGpMeoYe1iS3KqV9TJP3Nric+L6+BlReUK5Inbx4RAU
NmJdRCLnR2ORm3dgV7xgbDgpz0yHgAWBzxRbJNWFBkLlPzqLbbz1SVhvFI52Oaj9HKTKaYyyqN4d
Y5EKV4i9u/acUCiWSh8emji+TR/hNfz7GSRAXWAaxOWHoZdF24U/FvZgnKo3jnlSujzV5lUa1/RO
c1bae+M71JhP4oUR+lZrSFu5n1rH7/BZ6otsVNM+4oqJ3OqKToXijNlS8nQ/XfqJwlGwWbyYXZKr
aCVY64O98wxKtubbUWXjXlnckcB+maXFH3RwbtBjMRTsyJZBH3kje6dyEwnioo0D9LoLraBLEVvg
nCAfau/OSjVXfFOkYYyXWyw/UV+I5SomHfSkl6DyN7UedPBDhS0tYAKubkBH98DJhjjzOxM8h1iI
dAf4Asbw8B1iR1trlJ9rlY3zgYHf97Mh/J0RUJMcOinZAZhpgBIBDZAkJiSIwiKDclEFU/o72ckq
xz3jA6g55ZCXHhDug7zv18bysVwCLWbgG/QmR+4GLF7gvx2m+U5xjmFzjZzH/APHxDoNp4+4YzW9
vqskaO6t04dIUSNb5lNmbwlGEPhijuccQoujw/Mms+kJ6XIfHTi56NfOYWWdn8yf3ybtmSWkAdYa
wA4dJVAqIQjg53qXhVzjBKYQwgfTeXSXlSsjps2RvxUVNSgZ7SHhf2euitbLLpA4wkficRPYaCsm
iI5Jn0Yj7fPZRM9VPRPgq21uKFY9zsWLxSh16r5BEmTToz/GGYrilJsJxNA8ECYGmOGL/U8d5COQ
D+4rwGS4mqpADx+S3FhYYlaVTCUbrZfuyRrMln1O2obLkN2pMMfCmLyCQ2Y0Rv3hc/e0ulj+9BJ8
PORtP1kOIBCjvEEMifNUyAHKz3q/obv9BX9eZdTktXH7hITGkVUIOCTOKmcvw3FOauvxD+LhOpIC
XWc7cbnT70bYSHyWefCFvajuIB7bfXRznQ+HhgCHJWzII70BGhqyW6EZPXGfavmEu3gvJFoy9u6B
ebCjmWnzdMEZhV10gAuFvyakwi1N3Iz7ngoc7vRYano6uSHbIMSHA/eUmrN67wkxQKiOItkbD9NZ
HMMiZHe/mVW3OcLEqeLwH03ntaS4tgTRLyICJ4FekccIITwvREMzwiMk/NfflfS5MWfmzLRDSHvX
rsrKzGrvvUYnbcutEA/041SC8hLtR7EsMv6FgTJ9Q6wViPu04iBNyK5K7eMD7itKyT4dkrAaxb0u
nYpxFb46owVsKqgK9DwIhSua7YyBwSCT6K0qxNP+NFmsnT8vX7gQbUyRyZarg1mdlf90mWMrluMT
VIkFi1svi4/dYxtDvuvFSj+x6a9QVN/EIh45Inn3FxjKHC9/bvOCOMN14kJj7592On37DSbXOZ3c
y71mwTFUXeygAodL7r4wjJujIkg+TXpJZUCGLK4Zundxfo0YsdW4MU/7TMk7jrGjireL/eAdfGm/
3xUIXIyJzm5YXkFnYO2eGMCZE8ig4faGeFoA2WzB0TTg6gA1RPBGG5KI3f5p/1sS7gaUDLN91+yV
ggYMfDCoxauf0SMMSwCMBu+L/OAT3+33oIwQ7ASNkwU4I3M4dhvDXLam2pjMJykRBTk2iBqgMidQ
4fAQNWZ5uAu2n8671BrdB/Wf/NdbtvPRLtidoLOJHErqB28kDzCavQKVw5g6MKiBuRWlFYZSgzfw
BNZXxHxkdOamOs4oy+lbj7cAX2RoOBd2kD8FVCsqhFWiyjybKhv8QFYIHLUgqWS4VrXlmW1pssQu
CGFklSzvdgmtDlxhII8Rpy+p6iXazmEGtU8/YLaQGHgcTPbkafJLhtq4sd7Q2nWYAVxxL5QUl999
p04N6eJCgodBRmYBTnpjIBk60i20PGO14pL9xvQDG/XkvqMtzGu3gqoyY2geCASsIdzASbmvE9Zb
bW2x0rD4gS2MWXGEtrOPOv8Q/zAn0DdxmWJQ9Zeev/XUh89W+ATWfTNuJKce4HyP+RG9F/2eLyh9
m1rRboN9Rnyg1pD/GgkyCmxM25rxrWJfxqWIG+eRNDdp3ur+fTuRDkOZtsMrJl0yk9GopnSQtj9T
C/gC1F7Na/h+7VO76ImqARZJpSAp6tstrcnfmAWtHLwyNW5QdI7OSjrFPeF3xs2FFEJDi1dVgd5w
U9Ctc0Anyo4vXWMABvZfdywN60M69EBgAtzX8Yd+WXwOPoMsKLy/HhjDNBj9ew4a8Ec41fwb8CH9
Ntpe0wzke2ffWKmdSiKHkXq4rv7Wa84dHQsIWRbsV/xa8gLyEtMYkQeCOAxZaNo26VNU40ok+kXm
mkNJ26nPw3IfaO8nDzDS4CfiBTGl5/s2EH1mgV8f3ml7MK0dgY1+6CPnK+JYXa81OGBkhnRgN2th
eUzygNAiGJwITqJG7zXlySE+hFX8wqRABtTn4NxZemUK99eJIW1Yycx4v3AZGsS7fevDeFgIj114
DSHd+1+ipV9jojIG9Pg7ikB16xxIOKkfpfGCg4FJTARBM3x0Djj3HeS26lnkfNDP8xXqEeYk62Hz
W4wM0A9mCvDNKpXo+ipuu1w1oZQd9wnUnMBGSF1DRgmgRQVLojOeoYCR6ZXlnoEd9G8GkxDIefGE
xebv+zgkfc+QErBjktjtJ0PiEL9F2LgDP/GLCfUyXgGlgyrmi6w8fLaGIKYyfrghR9nRyM+g9ECl
4O4ptgOq0ZMzenfvykKysLhsOuuPX2bqIJ6GfFnqr5s0O9fikNRDPYx6nNL7xFgmQq8AHvNiwR7Y
K0yRD1niQuN4fl9slLevN0lLx96o4AcPrCND0ph2KD2sHNhbWLoh6KxrihwEniyQyab1vZKlhyvP
Rg8JzaW/rQj72QFv8uWMegnV+EKmROsrrdMKI2ZRduk12D+Q2CGAUECrOwuuCtEZq9CAvQUoUNLK
6eSIdhsgDnL+TTa6xCqmY+hW+Am6N3K61NHJCZoIv93yE/Rx6DNYDYpCcqClx0/j6UBFTNtHUCke
E4xqLIdqnUP7y/FFlnuep51d0MDYp941vPLk/cEOkByiXaTeA3J2FfQXs8Op0VqyDcAcS50iqGE+
NkuRFIyOnaWze4Xvplv4OGB1rWr3DfO8dV5XB1cIYI+bfX1BAweehqVkwUgA1QM3Vm+xTMJ4R16w
t8981n8nZ3wOxVDE064Koj0+9CjjwRK7dfyXKlvvuMphyazIFdC9E2trBBhaCSiPLhyLwz/ncJwD
Ro/4PLzi9Xfwb6sXjAkA/FfrLAhrTwsQxOkB1auFmzsAb45OHgAMDixd24jKjxU8LpDfA8Xy94LI
ZQ1OxBClLEy1qm9Az1v12AIjq7XQw+G0WUqsVfOHuoxxIuMikSebO+I0CJZzM4STSwFZi46dl+1a
nB5QmmGJuTWymuAyvtoPUtP+c2yVnDK2coVTQtcwMTDp4uiijwp6ynQ9FqKB92x93hizwp0E8XGx
YIXZ6Gq2YF4EYO/cvjHm/O6sY6ghAJq4WWTJodb6+UywG2L7cJ1b4BF4d2zq1hwlA41pygVnF+uW
qDV//EGbcOgWqVtZIEtD1UijZVHJOwSnE85j5gu74BNboPCyCYBqCD9vsO2XgQA8Q14iY8a4xe+q
/VP1mv2T1YJm9ym7Z2jHYC94bjARHf3j/I7DHggdFgiSxcKEAOSn3t/aWaWd78JK2X/jocKs6mWQ
bqAH4iL7cTjlRseh0WGBiK7LHWTgDTYxKdyUKkrd9b4PHw603W9urmNtqGwOZw0g/oOuDbOZu7fm
MgpOlXqr/Gwla0sarmxS7u+39qvhledLHENWDfv4dJaMcR4W3q1Tnt92oxpx3AyRRwILKBYsA/lB
iorGCYYyFCkgvWICDakusnKFMGgbCWnLaIEyVhY+4Ij+phtjCp6LojLXYD2ck6A/2KIQs80lcC7T
sOqkvV2vCfKJiZRoEnSdNpvy3ESJWIUFKHqHxpORGxFF2M9qLySQu5qtS9jwEXW3mVfrnTt1Oin8
DLlioaVNGW+b8yd8OX4JBdOMNJIK4iihl0GZfLZXnStrl5AcOkS30fv4+lk0elEzSWWKchWYmKCy
Y8vTySBCMUBXDsTcgBLHtayILfrAKa0zrp67EzMkAE/eLmioBspDlhldsT56smT0sxscMTpQIDoG
B+guS9SoMtAmWsvDOEwSLl4/gzHKaKqm0qh+pfbqBJC7AMhIDyo8XyycWhtvFvkYp2w9PZwsuMAA
S6ohJ24dw7ZmV2SwNbSz4NZeEtnZGATnrqg2CpucB6QtNHdQ98fNsEqnr2cRSCE1vDqP1Qcv/IJ0
R80yVFztM+EtDxGtYP0B6ebiM4ZYx6gk1iRKjLz6cPjdPVxI4XfEr+QTka2Yv/Bo9Bh1NpHpPjqo
9yNDKlsd10LF+HE99Y6Ys0HFtGVg3Yl5KXA0ULSQwREUmBrNLDS0rhwnYN78ScLLn3iQDOFb+ukC
x1wqBYxzRe3kAwN944ejXicRiQru1GJ8BIQEuoB8o/jJGhFzhMggLqmEMRWmW0low/87GXCrQHJ9
jU5onjB8EZ19ugRxGsRqgDhC/fZkHpcKsYuLDfCWfpYmEmvUk6jUYhkuwMgAlIQY8VocT3p9VhTn
IA8BLL3CVDGCDImahnVI2U321K1FhF83n5Luk2XRy1Ba9P2/bqdujFqFf+eiYDlKStkDl+Bq1xDs
mJw9ta/94v9fEKKkTkvd3NHZWaku1vvhdObW/p3bnLxETv0+0f0tkQvlHX0P6S7FinwEKJ3F0Phv
2bPZePo7DayY/+TqJU5ZwrS3TJIoshW6inqjempqQ+hioZPwN5VClC66h2JZlynXX47UbRqjCezO
/ZV+cNf+fqFq57/fhAJKd9xtqGRUa7ztrKvGm/X9aJUfRF7Hg+Khb9YVvwxjjIEaLXptypN1cwuG
4pUaOJtBMduIHCyn24IEWkQ009lOjQ+xCJ6tMjGyIAIHm777Sc5EpLpG8DJHgcdDy5rUFxYtuh8D
bhGsyGTnL0dEn45qfyNZ/i5HSm8IqKQ6B0jJNEcjk8Py1jlT+2RTBVsrQghej5tOnS55eY6pgMsO
xkSCK360K4Ny/zL7RMrVxGISoUk0u7Xc16r97UQEpe3EHDZ6x38IyiGVaXq4SftI6iO6hh9IFLSy
wJauGH/BTPP9+QvNHykpyBD9L9r4mgfz/flMTiDXIVohzu9/vgw+luO48KpDjfimv9hs+QR5KV8e
hFdy1RHBO7AizuJbhyIBKMTdmM5xKpvgb94qurMSxXRMYsSRbLicAbiocuizwkjlR+WSpDlWRLeJ
CX+P6Wd6Gp9oK0jQTZPdV+6+WYPbaN8zBdFfYU/iv0CFRZWAxFtD2UYh57MtA/Yo4G1HOOZrumQD
ECgGOzfDklPfqt37/YUiv/DRwrGw2Ans8pHBNlWNLfUoS17nA2cAQ+2JU0o6Dz5yv4zKIAsqxNm0
V9vbZNyxhGPnKSPi2S6cM3RcVNnkOKbSSpuQvR+n75iEuftoM0oA372UqwXCwhfiA02eiTryGLzz
QDVg4E8YVfYyBtN899ZzXomyznEV1kMxYC1OIPXXWZgUE2L/VsM9p4WWqjjdhHPONQhcZPmqHtZs
xtGFAjd+z49TbBHJZpj3x0rC8IDt3SDM6CTStWsImMVmP/jpmNVMBQZ+hcIftTsBS9OgFHjy1cmn
7OsdxpxhTzu7MFkeCmSMsInGN2V8ZL0dCV6iF/OkqpBtqTFgeZVh/69UZ2uH49KL93kFQyfYL6M7
BoECwvp332ML25spSR0UQJwR+ot8qPmfZA4TuktsV9zzQqO9DZoUVW+PUdognSemAEO5akBwrHEK
7bgZpFMUAmHiFmB2HJT4mznYPkBmaYDE1Xm4WdMjd6Zs/kMXCMq8U4qLaQWUYsNczrZClaZtiuoc
s+rJxGgOxASMC2xv+OdkudDD8gB2IPc0KVO/WHaKZ41u8LXGfqtzUSYbs/B4HiPK3pRWrM4fybGq
bmn2CkeYrkZXL4pIlFr1JxIOV4WtwErWusUhIq2O9E90fxwvIVtYSA+l2b+YhzJnFqyfJE4EdfEg
mLsI/aZwysMzIzppMcKAILCu4Nz9W0CKcChp0f4dnbtfnZgcHCBILHkSDxKjsLKQ/QOUx3TMQeHH
GNqpyhT7A9QgQPtRpctLjrTkmEgozLb9fAVLp8Nc6K65LrwKBhDPMihFeXhkMdKCfJPwY5+PuMPg
dUDAgGzIck/8164eHEba0qozwJ3zGRAzSqAT/VmINSSZkNCBEaC+JWUJEWksBjeqoYv9jlTOAE64
OJqsOeqvriZunHqvOhPJi96qOnngRnanGvR37X4daGZ+wknmQBH6gP3D4T42VpWpBazL43jZh9Q+
Meqv3ZxDK6YzrIPmODIZYD2qupttotOZs45ItmQO0ZhgssGKGZuOJqRicu2n+ykzHLzuPsKF0a9h
ZJ51G2vY4kJbNFjcfLj93kKzjBwY5N15isMjNB0IcUfE33iRdem5E/NZjirjl/OjY9qQYkbAE4X2
B7QN0uifzFMTCp9z3FMJ0SThRC9lKxT2T1v8iK8TvzzoGSjC2OefgguHZVIhnpCPMprx2XINHwc4
Ogcibt09VmlvHbPze8lIb3zVD3ny8/mBHn/BrlP6uOuB3lE3Milk1ccGwEPE/2GgqJKGJhY0iI/J
D/tk0k2Wt9Kq1JX4jL1wa+s4eJIkEYCXFK81J4tDJL02s43bAgPrT5tdVyZOvqBDwAMQnezOSSQW
GbzYuTQsuHD2OIa75RBpArBT1nmU7T2j7Ym2+Mbsp0sP8YBcqLBNTGSBJGFB2mMB0q3qqiBQxkQI
ZZ1ngCU8FnIftL+JkhRyKDTB8krCM8JOFGGpL6DMFDPKPt+Apc2d4oAjceTggc9E0gIR7IVXEJuO
6+DS0eSzebhbXJ9wKtnQGV9N9pYqi/WvWbpK18V3E5SFYRcSbEp+IosKgdhvQpl8Og0GtlUR8FNh
EuguYESyubLsYv5Jso7OH348RQQ5NQYtwGjfME4qHSPFCUuJOSeU3DhKLxylnw7k3ohesMAaGDEg
y+gPWVYl8s477GRIg60fUgYDEj0656+iDt0zBiHQsPGQfE3O8MIhdUI2PXhVUg1frFPRYvTel3Sx
noHaZv+2rVP/hYlICu3y3tkzt/MOpxK//E2dVkuUOYZDreGMy5BinoiKxbi5e+cGfGvL3yYyZOXg
k6ipKw5M1kDwgq7juq4z34VOLQGu1GvwLHSDNN6Ycggjo7T7LVe3LWOhkJxyeMF7EYbE8vnYVVof
8WVeY0ybZQMSHYcX8cCZq+zUnEeIblzQLvQJ1dOSpDDW3qDw9bfRvbvkhIYjxcm79K4zII6BnJrf
rE1mtf2lZduh6gQBsTx8iGqc7Ld3K5vcZ+9ZfnLMWclo1We1f5fRctb496n0jNLUglQYRRHDBXCN
3EbbZA6MS7NHNj6am/HhbUH9QgEInsLpdg1paJvV1raDtUzWrnaO2/ZxA3eVO/nubvNW/lPyy11+
kwP9K+Ld7FaMz7yZhTB+CCvF9Pwa7R6DBjYJQWp1ZbImH4GdexveU0zicDBg3kXaIAeiX08upIko
NUqimrYHox7P/QKKIp+HuIcq9Icz3W6m4Sd8u9cfBr9YhNKEER45NL6COgiJ6/Pfm40Caa6ELITR
7NXBcURzjlIFqga9fQg7TCxAiB0WuFV0RVpcdkcoP3H8pJF1+HfuXn+yrVuhZ4OhOUVPZDBYDo//
ff/BclwlFOq4bh//KclPXhpvjee71/RVTVAVaSCvQYfHGopRePNKzFJojKowVCAYzJ9ygjg0W1ZY
pzqstW61VokOQmj1LfqfWc1mxkEa4XySI+dq8Tbe1BxO7jWc0j14UXIDxZCNUJIc7fTp7C80zaoo
TJ72jBbR5OlO7sHVzYiXhbv7QakQvRxVK5y6hS9zKToXsOY1dF09Saa0mO41KEf4xZ0Q59JK5uMi
ohbf0hc5IlWIVVDN0Mc0iGfCvE/g3GBE9J/u5LQSNaj8+9A7ZcJAg0Z0zlyrB68r1mqTjBHpGGmW
Gosr7g+3nuCH3Gf1UXxqUrVnHby4Gm4l2q8qiYpR/lmNpeFCF3gLqnyS7J06UQg8ik25ki9JPG+d
Gn2JWKA5tQ9FIxBPKCpvTWTNtKfAaKAlq9ek/2tEFfrPFO631W2lIpNCAnQb4uJq+XtDeIQL3lxZ
JwkVRD7NpXqsHtNlzMewileZr3JVg9A164BZf8ztvQD7/iU0HFYqkKk4EWnCHKT+P3Bok9BeQRYh
vinfdffMyYofU51EDEagTofUqNsqjRFQhUZpqmqWfkz3uPDBRNgausMclLhXsEtwnuBU3o+eLOiX
96b5Vm6nkXqjuu+qUIF6XeBcKLrYaqhjTQ9FIDbyIMOH1Hnpvmd70lh6P2u91IVBBl8Knjzh0AAJ
gJe8ZAskmDy+lR5GvURuyrefO3FUR7yeAI0cs69aBI0q9QYGO00CKrUt0bbMbJgXQkrNBZOP9BtU
mWGt4El/JoQwgVfUN1SRGt6KmQQ5s0rmCtnXA5v931pUjuk+9JYj1FtRLpN/9e9oy/S2Q7S5OtBf
HLPKq/FkhFkqJADQ/gvlKSVXjQKa0sJvQBwGxwgNh4NjgNrd//p12hp+C5GGZQwDBHhFI0xEBNIG
UcvuQqN1tfjrbVvce77OJUKthA0Ay1CN6YRWB0Q5xAN7ofmb41tGgbTpv6ms2Csc5Cy4/Ea837Es
xTMVGqeNBK/VzaAGqsWvTlSJZF0tDO1aiVvoJ7LxJF4mIQyPnEGaeHgAicPgEuIn7FA4VQYG4LRV
tFPJTyxkVwINhRRQX3GFsNBZWCWwRmmO9DdemyQANoS2LMQGj84qt4pc5NNqzbfRKTwwfJH6nxjJ
nuCQUO8GnIC7TLsKgEjFtgA5vdn1WnXbH0RE4mkQBDUtSpwDTUWB+uPiG8EWiA940vFTOLrk56ka
VEbd9LO4dzuYvSjVhrtdq9oHDicLqTu1xaMtV09VORSI5DGiGlIUklloW2ppQxCF9HmgtX9xaiRH
WMTh90MUHT5Q3GAPzd9ZPfhR7wOjzQrEQnuGrtZ622hujxOlf7Ch2Xq9jU7Wdf6Pqhmx+uT4T7DI
drqdkhBw66j48DrEuINEdTksuNf4fw2sXs3fTqxxMaccBkEjec06F6ySaHg94yuDD89BaUJ34/7E
Q7H8a97sDxw++0bVRTRPAUZD3hF5xIu/Egy66HCHBwuDVvy5HatBU8U1UcXJ7P4S1toPt4Jl/n2G
MDiDatNw8n9V2iNIAofGoPa2tz94NfEJNBZ7cMGDZ6A7TR2DiMEm+Ulp+b1QHmMMj8f+vleJSpN7
c3PL/DsEqZDtR3Q9tW77wQ36pMFiOtAcgC7BaZbbRm4X6KxgCjHqNKkl1Gh8qOHSan2WwjUWeqTX
DZsOLeMLKCSGy455bl096lFHU9WZRLxHJmo5H0oZJ+tt29Ugx3FhC4HoxQTer/50Zxcj3DpD6s2D
lgXQkeXz5klXKHGiU/ckM8xZgRK3OsqNFu1o4I8zblQSi4CGvxlIAlmaTOaDE1ZQr9tn9x1+Fs9f
jBw7r/FjU0bAcvKObgZjbd/eLmQRBzWEJDs6urqIPDnM9feTZ05Pw+OhlS3OC2RJfrb4bJrTI349
4rrh3Dm35kfbRKJDohMUwZ98UMYW1wksD/hUv/s2Q7wRB2GGV/Q/vbFdQan37qa/jX81CM1AMdBH
CIOlRZX+y+xO3BoUEeNL6h7l3i7qPOANTeoQa942BzyOAqJOSViA1RguMVafDqLym5z4TvxfWHCS
j7GkPX2ylCbCB7omWDwjKd6pc3Lylf/7a0I1cwfYkRQyO+L/rVWaxLgrBMz2oNmAJi+hiMLViUBA
Tcax1i440gbPTeGfBqVy67kpPbw9Rq81DKG2M/woToERrEz7AXF08XahaTJmnqbo3/AjTSvT/HEG
XycjpCkeYtckDrG54UoXo6ODjh736BWO1KOdCwYseByoPPh+SkhGHzQ3HFUy4hekFN5Ky4IZegga
N8j+1heu4/3DzxVJCcE7NtsMcsM7ylnAYsFkh9mfhWwr3y5tU6Z6CRBewTV6f4lZkH2q0M9g7pm9
GgweJUaYn+ezEsnV5NQ6Q+MSmSvrympe86nE5P1DhkHgz+tblzmsaDzxow3XU6w++AGiQcJ8xGR+
4/UgBuHTA9snDGMPU59GK4H0bXj9FbYfvG/G/nCHCNkicB0BYVx6Cn11FdI2z0JCogpxb9GHyUtX
vUye9i6RGuk0wuWTurLHs6q3DNiktO6uL7CCXbsUZbs+UqiTfSzsfEV5CMZozu+40K5SKuvqY0Ca
1IT82OjerkJRN+YcYNk5rjhx6cVAUOF2pcxe3EMLxAILFuXocrVvSPKcFat2fhhIQESlhuS7U+U8
fCEDAa9vIiQxGWmBopL9rPNREb3+W/7dT42IBE/0id0YcNZQD/cVMK6H5hDtSEbPf3tiHOdDkGCq
zcMmp5yDqQcpEYxUiMDhUG2VK/6eJOPfznBe5RWf2S0uR7rrQP1YH9R2zIEru3f6FZ6c0mFgheV2
jjJlLUpZp9StTs9sM/TZR//fbwcTfxLqzsAIzxdvaaP0HHQ6hQtQs8LfELYFut8TKqYK0H2y0dld
4r7+162gR4WVah9k2hH9JzxCZgfvo97eDV6rwgSraF6GtdV+/WjiO4O5infaVz3r1rqW6FbwhKmN
6O6gWtLjz+eWtwKnShgZ0McSqtP5Rc9JkaFJ3Cw4RkP3q5JW+o1LyWkAtnbZoCltlRYdzy372aYF
5umwXmv6K9e9TrtgtYKbufcSm96CY7mFRcgG+gNXcCROlM3M24JH1OktW6cPJy/J53yRebv2tk/y
V/R3TdpKBZT+a9Opma/geQifwBiDNILbeLfNPezVy31zYDIEC+0fWPX+6d8u3XxbDu9bbjVi648R
W87v0n437V5qkWX+uxGAl83liHkhJagpDcrXDuuK5GTwXHNg1q/gb2vjE3StwdOr9nddTip8Z6yz
Q4aYvvxynNxg3ZN9tDZ0J1nSCGNIHYSabwhn5IxTET9kBQEwQuT7zmdtAXFv+i/qmJFyYZFTmiOy
nx41DOfUmGBI77eXFapE2INnbokG9zTnpSVYFkycCMkpGj7Ca9Ykan17iGViXY7Ujkj4cnoGshNf
g5xX6nfKRQ0bIukIyfLT9n3MSmGRS7woiHA7LNHClZpRyVVTk6zyTu3Ok4Q1xB74mqbMlWeCoyl7
VYgn/hHqOQa6iqf89NiPv4M2GJXDtsS/4UcDWAE14u56SS9ImdXV+QBqVAY4LLzX5rA8pL9b0Nb3
SgOrXfsHF+IQH2JzxvQdyZKynxO7H1vyJ7GvS3qTfM3AgHfQlts0D55kYVhSuxLHydlNHRytQLgb
dP21BGnf0JmhItqYIBA01Gl/tonw8BqZ7grbESKHBwmHyqlEJ/0T7SelHzXK9O3xHTnZ1156x89g
iApXcabvxbsdJetDyGUsPTRwNOv95pAhx7VoOXrg/E1brYDXDm2NrZDAbSB1FV9AD5tv4s0xCEXG
A90p7SN7XWNiFDnfokFyn1MtKW6pPTXV1F418wQ10n+Zrl/tGJEjxj2+uplyvP82I3ly8j8Vy6jo
qTEMx8tPQPbD3fixOqFO/HB4MU5bQ5UI3wB5yN4ASTj5LE4I1f/i6O5/rfWCedV7x8csUF4OVE1N
7FwTjspj3PPApww+DkWPJSmCxCIMXfok/QyjRbsVL/tTD4L7zg4f3xiMbP/HDADh0AFMaeTRWBXm
pJY58ZSL8WBiQ+0faTSiRlyoahcPEY0PYGLd6TLoa+cw78gCQ4SHkE1kea/ykSamCkipDrvrDX1I
QBYnX1EkxtPp/N59NO0L3bZzCC2HgQfEVNph334ta2cPb6RVEZPr1ZHBEfDRe6PGcYpzJX0dcHJY
vv07pcZw5959FDA9FhCxN7j0KljcFT1BS8hGrlgGZGFv+/tyloNlj8MYD6WvbTPDsENwazoNz78w
AYWM76xDu9aQWwSbjIV5nhxGP/5lKqwrwlUfq1TuJVV4BgVGx9KBh7teT2OsiZJkfWPxxNx92fHD
4bILWsWLcr86vGXAa+B36Fw19grJhrOHbnzHwRh+D51RTXku+dxEjRNQ4wWMDlX6O2RklIVu5oLR
BGW1BM9AgLGJhEMtVt9lWCQbDvHN8rfBWQsdymbqMPhty5ncmXoJpXnfqTDYtcrE5bKXQzhuTeMW
pt6QZsC6f5i45PmtYn1jukz7NaAFAi8faDCN6/3CiZX8rSkRqqNa0Vpfa3iYt74dPuIwdlGAFXT0
UQRAoWFtUJTVnzQ9sHIAtaNPyC3BtYXR5jQcu/jSnrXJ8CwyYUke/+E4hhlYDplOGiFtRO4QqZWs
ouq0jDkN+YN40YQKqsKz/tvgi6j2139cAAVk/W2Jv6xG0a1lpkJVzF/Zm847hhjGJs46FebDwfih
9UYgLvOzNlw/3BF51Z+X8pdHRH6UMrWah5RUzQotCsrau825gl9Slx+0//fu86/rGjwJt6Sz5eAm
b44aGfW2aC1lBBo4i1mZv6t41Xk6poVKc6EEQYFZa/D2ePnHpX1mMgonCVaEc6ODJJAOZj08gsv1
DgADW8pX+vuvvEMthdV+OV5T13wGbySfL5QwkGRTJ+b53+3qupgdwibtC/kRvCJIV0D5kstoEsR8
XOmNmZgQaDSWQHPKanAcjQ5ob/FNCPDndXHHpfambgFY6M7nLMafn0oPSvZwQOKzt//9e98wK8js
6zD39V2c2PK8CPF+GWKzhzRKrzifc5Jgzdm+OJ8NnkJtkOH87F5Dy7+Gp9Hh14BBhA6TCeTtomsQ
MKw3VtZAx0y2g+WNVkpjUmouImGq9nPy+Xd3qG9L0HwafsTsCTP4mXe7MWHchGckphH0qsIzFiww
hVcdkKyKHedchc/wQsTBywz7E3x0KOIJ6UDacEZkX5HZpfmxlzpXXvLZuqCOpBKVEuho44AIRBQW
dBJKDoi6fRjiZbEaYt9w5CL0e9m59zUC66fiwsfjhnIg4HQi5ixnM30gTk5wii6LIkjH6DFhT3OV
9dEJE/au2S3TOzWHzaEuan1hWgKm0pxQH2J3da0HwRGsDwK90Ec+gANRlsweDcdc3yYHLMPWeppX
Mm5G5126GmGvvoRmoamVhXHC0RVKv3P2G2v/59igscidO1ayzBRpZbOyn6MgvQTXwAiv0/1m7//T
O242uBPodXjjAAdM9wK9k5NIlad0dF/j+hQ0gA4AzZSjW+8cvNvmbJ97+o60v7T3PSM82o95NaqR
mkqlgdF3yuFB+PUhygjEhB7BLzAuch7+B5SKo7DROXtoZ58p/K9XWHUNCiGh0whTOf5k4PNVegQv
AOYUVedutcccYxldV+jQ7HrCJGP0lHpiXI58QV42rYrFti0JHnYftlbwydm3ZCKNeiOAJx0Mmq4W
sU22yLvFjB2YkgC5j7YR9kpQZLVfvoGGpjd7A8aJye2tOuOx3LDqnn5d46qTD5BCfe3tHz1UT0ME
ajJH6rw7+43W0Bt/ZzADnzCBlHcMcekSFt2KPWWoA5rI7nSuMYZWVOoLzp3NZihFsAadvZEZUcRy
TJ0ABNUtqgQMq6dqoBDkNFWxEaJONrrneY220q51Qn10wu0Z4ib3EO8NFyOJ1Zek1V76eXifcAM5
FdHv6vnIB5THblPqACgIqDsRJXB37fcbFI3j02KkA5HZGLx24dOABlCl4+JSBw4L31idFoDgqI1l
hZeRUN86lI5JYpBFiOMA75ApDaL4rv/eZ0R8qXuY62n13DC63kOTzfFNCfQs/56fDHSEyDBBNBRt
6K/ht42gr/rf3W64zzme7/iIAZXCulkBqLbfpo2M0+iAlveNacEs3xpsh6W/6JNQJqMUGrHDAQ7q
+eX+qew5rjgy3FcGj5AymVgivFH/jzlivotTMLPSthOzDdFQtT3xE2uOAcDQWCs1OkzeQAqa2bX7
rnKTGfVKltJI4uLeowoQD9yQBouyTcFfQN0rXZ13u0zm3wN1xf+ueyAXa9dw85u9mW5+7n4s/q1P
iLjdGL7blHv6GrpCN0CEp13yKtyVmL4RYikaR0ENDTlDwZl7rm2Hs1tUjRi4Aj7h0dmhwxKabg5y
JAQCgjmLooL7HhRXDZfXZGESbTodql4PGDIRDb9Pj39hekEhSzBSqi2j5ZSeADlPz/qWKAxPrQT6
EWeQoRM/+NtjmxizQ7SLNNuMTlx7N9mGqENpCenNYE87vq23od4iN+Bt89bO3RKXj0B6nUZPjBi5
yguj1tKgPDnG3DjWKqrKGZaz7krR4cRb8iDKg+kGQrfSANkvH9LrL1jGmtjLp0kqLWZxm/B+cLPf
e7gD38LFQtHIwtqh6oJg4PDg4PM9PtMWg3ijCh1EW/eBwjFhVJkc4pBK93gTeh5pdKerUv+XBtaX
E0iPC6h7QXHH/SQjLJD9XQnlwTYTrxq61vy2AmpJTva+gGe7HIH1pmPSYXCON5DqxWv+gmI/QgPD
UShUKGSo6Xhx/nzuabXBBqvxcXIBzZ1xbifYV+VfA6gU8vn+BO9Knh4FXBXpesBn32YXkBlvQ/BA
OFUZxyM1FiTdFxk9BRGuJztxemClIRq+CYMz0ayQ0vYpGcr/QAihv5EbqgtN+Ft/Ey/2bat44XR4
Z74M4qoPqJdLHfWJVJh9qjCSrHO7/GzTo2HWCicCHqI+lhdwFEN11JDMOABP38ZcM67v3fcLhiJk
MUSN+NQ/IOz4+T16UHPxeCE3PXDYD5c7crsbC4++EAsTvgUtBzqG4ZlaQj6hNM+nhysp5pJWzPgN
bckBqhK7jGE7ZENU+LD7o0YimQsgQCOh5A/NuWAabgbMGtsnF4s3tHThyETtN943obfiVnBgoT2h
0hSttE6zBnVBogZedS4NibqR0KdpGfx91qKxwgszHwIKZpycSIG3w718FAjM8KrgH9ILAYj/rqhR
pdU3fxC2U1Qxm01rW3Wgqn5++Vjy+6sVozDyUAw2Nag0WFB/05pkRB9sijP22ke2r/Quisv6RW/2
u3grkdGDAQisUVqo2bJWN4gLZcwSV6x2kTb0WhS1P+K9pEKSYpE6wfm0IIzA5SvPeRIIPX5FM+P7
aPyMeNDfRFYV7d/vAyOELsAq3EB1ctTCm4rBJnIfoBLggn8QwXKTomGcilLJlPsDlsgOKCbniljP
nCx9NUhpzU5vPPIK8o/HKsUrQ+Tf01jkbL5ukA74k5skvjX8a2gCnAA00US1orYW1xmUUrRBWFl6
yDgT7YBhicPAoWCMNOjLVNbAV0yNo0nGM9tRr1lJVuazKezxB2gDOhTxQXl9ODtqJuon03NuoPVD
SVjhFR4dfXG2MueaI27SRBY+k0G0zTvvJ5WQFph+w8BVT5kpy5wmod4QHT/e9IXmFQGCmyBcvf1Y
EZNzCuhmq1JB1Wrzz+aejjS8SLSMDHJKCMuV5D6PYdLzATAPBeo1RXVCcw5gCpWzsFrWtbNJWLkw
sFmn7iaRVuoWxBqkpovcbLQjEq7kvNroM3Co+T+4Hy7J0HqsqNFobSCSkdP6m03CvLxNorCYwm1n
faIgEJVeDCZF/jpcAvIMlrGo4KxaEFLaDcL6mb4i0AACKsJOxRyRtBiEx5vmyfHrxf/ZC/oC4VfY
34Oil9s4JJswbmF50HClRQ4f7UdpTBqwBWbq01JYkx7KWxcVLUrqLpNRYfNpfy36fW0PiVTVob1+
KfT7PnMiN4kqR0WUOgUks2m+f4VEo18Mu1UrUn2YOZIaB9oy2Aj/PRlILI7zVFjPWlsJ2sJGxZyE
DYk0JiOtyhGoKHweuqx+qDXxxbdYT1Mhw1rGkpboaoDu+Soig/eAmkkuHHH3+Q+eOiQTGYxeAe9H
gMVYRMJ8WRA8SNwmuj9ghwj/OYQAtR2iC4+E1Y+EoQSXDLgvhxpTdi/Y1uhQ5Bt34tDr7oI3Ipql
BQM1nnQGEQM0XNY1gerkA/oqneQ6qUjV82f+B1wNTQNVGkUA+rm0tjGPlYvoXhNR80fH/olJImIV
iLsm6Eq9axYSj5qr+msFpy4rESDMXvTwL1XnQi8VCyvBBwkqDaPUHHavPO5Jz+xEJKpTL9TCW9Nt
1XgwWWRC9f+eBTjnwESWPJEANnXnTVwpH7C9RyO6JatXgE30aVADz1yUKrKFGjN+HVQbdIRoM5Yb
NchE/scQ2fXq8zoKhpiG8pTNbUIRydzbvp82u69pQYV06KS4vuEX3Ttn7ebF+1AxMgadBApZXw0q
qZCy7cpyKzio76Vmged1WBRZF6yI1VkQ+q1pWCJ67ijA6RQDYG/VygVPAAPBAb022OdeFWNzkHwK
h1Mr31NJXipe3gDuQB5QkBTmHXRj171T53Dduw/AAigL/HdwH1xt2wJ8GzLboX1dMBX1jGxUTRQS
3m8b5bOiE3FAa47mpkT2DKe2TtellMsyC1/wkn2FiICIoIpLD7J/ipuKJ1XLA599Uj/GmD/cU4jH
tLEQvaNMpnNAbkn7RfpoixoCU7Cnzc2ENPuJttM/i2fAGxLG31oCPsTdf3TgvcAV2LDlMXTFW7QP
UhE1zbC4IoSA0/yRiA/cZzs9TkUIl3jomzHkFziHfF2p9URDD8sF3T/O9fQ0WXTYH0yre0oQ4+KQ
mJrzo+Gfi85u02h6ROelSJ9Xgip6XivZDpU0XHoXmCisRRbdeg2sMnswt5HRmAX+gqWeOZx+qQDb
beux+rIuYCQ0AHqBh5pfEK7hvyYVZB3Z064yMHIYN4LK7F72V+d9cO1OK7dxk5ZTe5xDP3n3kSZx
DnSZCPhrAmCZNajZYvNPD+SI5daD84RzK10wvkf7q0r/8vljMgTg0LbQHPTQ9o/FBCrjQ1XpUDqD
sYnwRGb3P5LOrEtVbAnCv8i1nIdXZhAQEUV9canlcZ5H/PX9hb3O7b5ddaoUYe/cmZERkaWy+Sbb
gpwpZpICrJIBzrAjkf/o7galWD4UCkGifrDUQddQqMmAT0eGfk/iYPia6WzCao4+oGQLHAPW0z2z
psixFNtQXnGA1ocaBHTC6vBjNPDzQFXFLaIbt9BbE+P3tNw+J3oRw9uAHhI7X5QN3cEDTQOK455b
I01ARHAx3qDwFiwBclmAYv7Y9J94mu7SJTbfbKaUKztM8RkkWVpo+kHFYjr3FVKJBmGPI+Lb3lOG
Pv0yErsxrgAaKM7pShiDQeYKCM2uwp6bJHnYiCoXM9eo1tuGbbgFzxUHpLxs9WfYuSzLVKksg8c/
8BR6a/4Xjg1AMhoUGJDCUxxNhXrnjGLitCUnUMc7OAzE+6RL8+P4zLzLv1ewDeUM3m9NcbkneQc4
3eSiB0NjAkOldK3/wQxZE9N9lIDjzajmgk2iwyYHexqnf60ILRGnImRRug+foEBMfwLhxD09Q4Jh
wP45Jve/T3yyMXrBA4U2kHXAmrIN2ntCKR/5rbOFdH0hig9x0X/9PVPV/lT35LUk+xw46Lxw+qFR
QSxpk6Ro/MCO6EvVXdGkyXZyjuRuwFxBlOjn/tttzh9/75SpK51cdABg+iPzWp4sr79Lvh228Wiy
WJOoND4Mi7yuTgNgfH7qvrqBTfXKq1auXr7SRpKyY1xzCKGkvtd+I2fwFIeVLbXvSufTN68sdFDq
6Oo4r2TdlcWKNBwV52PtN8x3I3KbktgoJ9mwnXV8sKSmVdUCcjH+moyTL91w+qdVE99Q8UKbHhVw
cznk2731zdohJRwKIZQFAt0l806Ng+U3LCtpAYqkig865w5NTpN2EtUxrgbr8BFUyR44mnpyI+eh
43xwMtim9N0avbLbMtr9lvE/X+N2wgL83X842Aa9WbiOavU2TZ16VBl8kicOUjSLEfJVp+9AVA4t
7wPFbbyfV8YXf3xBh90293GpZtYYKs7cb2adOcyOWbao6K82rmTZNymFzbicAsx2txiPDarAqvjw
gJg7z/Dqt3CpeTEj8JxtPEDQMkQpoE3nBpMp6CTbQcnnHwY/tmRfBtIdHPq3/iVofIy7zOPhveL4
fd6wBxhoZu8Y8wnI3eskMzkp3fNr3o5bVuuvHD92SM87Vh3LhWErKbx/2IfDBhYnq4lv786bQyi+
GbOFZlVu+icglahFyoi6nV+7e7xKsq2Ynay1hRJqfibHBfXvjRE0Ha/U7WyMTdgKGbEdVN0HTiob
c7c1mtMNU25lNXVzPsmayugp86V0nT9OZrMFMIJYcvp5GtX+e2N+xjvQM1i6veJtNaEHzPqV8QOm
CKP/wmq/3j+RSz4Yr77zIeFu54ggGhVqR2aCvyi/+leufvoaPy6Mr5lhB4MhDA4wf227nm6ilg/g
d3TW4HDWbspmZBDlhoFa+NO4LczqXm+j+8QObtQA+4jGUyJWxYgsq39wLSDmnTHAvdd7gFB7BxOv
KWBOTOywVClSLj+9dksZY1bA7XA9taX8lA3cdEoW7t8WtFQJzIBimAlFVrdl7Wkxp0XLaCR//4Jm
F4QTpz8MIi5mix3DGuA5T7fWoY5N84y1w5xMq+M/PR7AZ2d/3wau56vNcE1QiDfDN2ZYMPRZojsb
zHxmt6xzt+GXGhg78bPn7hNMF2+ttl2lGx933ljxnOrGmo9FKtjHiAr3qr11Cup5ufvHive2gydn
QsksToDwZrlsVb+8/7l7rTs86StdIvCsFmBXp2HW8EeMdrSshp/JlrNzbZV5JA8OU7fqgpG9MM+u
wtM+xs+KC+58Zl5NQ8jZhh1xD9fQu/GKvNnHf2e7kTyIIU+X4Bfcl28Wz8XsvKz7eMaO79iNig1g
eJhZ95dNr/+IfBtacVJnIt5QoXDbP051pILwPPIXxjFNxG5n/FBTBQpSNNI1GvUkUUfgUQofuDt7
TQ3ZrtoTRsYyg6vGXLmXX0Ld6sPARDL4q1dIxIFtHmyWDuc1lAO+5qMSylfr/n64axvESHIGputd
ZE5K/WU5CyRKIUNMOfjJX1FaUVIvGKnVbyGC+ywkq9raqrcXU+wLC2hNTXe6yOjXw7mB0FNB5OlA
ooKjRTA0MKQq9eqjZ3rDUxahiNtjjS5QOlFWSJ1EGVGz3vFlcqIAVM6xc0hb5Hr8ySl0yThT0nuh
BKpppPsiH+DQkJgSEK4JAU086lTCn8Ur7H2pnn5lEMI71QYtTS2RKJliFXyb66P2Kcmc/CCDjKjn
b6c/+fXJwZIYmlSHT/z1ILdHC/0oZ5mrTSWbEoprpsnjXsARIUNkFTi4I7yhTaLlqpiMhumtGxbm
reRPVC12kynotJ/5ZDLuybLevlvE97hkPP46aE4OcNY0k2oDJTO6Bq+kiLFg5sZ0jAP8jOCF2+di
IRZbZ8yAwV/LI0MfxfakiyMFMgUUrHgByPypu0/4GpwYJDj6nLr8Xgd6/NsW9g/m6YBeM0XN0fwQ
VbP6bRH8moQOCl1o+d19VzkQeJWYaGJ/V1Ay6Kjcelder+bwZcG5X6ZkPqYN54UnaTGvwSUq0yMo
2+9RxZHP2e+xB9u47TJ3mpPKLv9rU/dhO8zJo84E8hm40XIMK8nmDnhVx7EK7k1ynUsuyA9xBTu4
mdl51HTXcQsMWAxItChsUgiasIzJKf37r8X+pM0uE6dmfztndMjoTs0v3hBjUIOXmj865A7grm0M
066jW1ij1CfP49hr4l2+TiX0UBwVNCZwTPCYxq5hM0KS8P7dBT4s7MMbg/WEGhBR+PPEYpAle+nR
g+bWqynFWlwA0n/5vRN1s2CHI4xwnOFIP0hBKJ31JBqL8lDfZUCN9fjrTZ1HOGX026/CBtqiGmfF
YECMoRq5jJ5Y3ZzWeAJ65B8LUn58cS4OyaxWx8c6z19U9Ho0/CSDg9TEYf6mdwx+NTsXBgqAhw6S
B7IbkSZ7i09YsGqOsASzrE3/x7mbGctqqreEmCnzAeW/+hA8ceQhdReSmL7MlHoJisgytrQDFN4B
LNnyTdAJw+gxVJAfYts2GXMImAPPi89/Nf2ox2qDl0i8IfztKfrxLBgspjwfQiynEUbjwjWpC9mL
uaNfoIskgEdSBhQXbEDETr0eK0srRq8mBCRdpTBG8pxhcZJbK3QJn+AXbd+XO+6Iu6kq9sO4bcEK
XNyta/Ck3uYPagFoOCxYcFJdrvCr9XsUIrplAJIZkw2RLfJzYh/N/oSFtQUu/MBMaAV+r4fwEPwC
zYhS+DYpPXAFNBP6bRJFiORG3WQC9iDF15xJTUuDVyCslNoC5Z8Emso8BUUqbRVvX59bxgu6Evm+
i6w1c3b5DyXhnYDo6Fh3KCJA1USg4+q4YHSJfCUZCPyCH0WAd+YvcQOC9E4pXeed+WtgmyO/S6A0
RagwEkjq+SpP8tgr8P1XF7vvwVOSFiNXd779a2W6SykDRKCvpYyfj9vY3sub6QYd6eFRoEJXsWhL
FpZYBE1o7jdNVasb+drHZiSel42YYZ1hI9qHaOKmkvE9rbwJ94Ir+EAog3NQMW14WEwIeeN78IHt
UuAnLr2nmmx3kGHx/XPNBzM2I9SlzDrZgrxtRrcCoB2gX07+eA5A99gz4Kfeq/VR3vUvDL1ArWVX
xxMAOf2MXm+5BPzlwpd4V11QztCiNRFnm0Mbioyk6uelJOkplCzWsez2QXopP+2zX8HHPIYYzuyN
zs2YgCQdurwlcnqqJ27xivqnhd8tBh8S4YiOuSeeaitjwBG2AwE7JWLCjlYsJxVlHh2CEkv9Vy1z
JG3tlFIIEf8aGFxFWy7uhmD1MoixHj/YoUBo/hMpk2Br7LyB9CGCRam56+aisqEagwPMG1w8bqvo
XbR81Q4GMIPKqI2CuhjYHJh6shvofmCQwIsn4WyQB0crtlmimMuwYDYcI2/3wvKEnxZ3JGV25mVn
w6SX+IykZGsmIk7c8lS1qkbAAYTHIOsc4twTFqEWPTccuQ3AMnqfDksbCOAnANaDAFkARd1DqARU
YbfxCU5WRkHPtZedWIw69K0kICAAVL8HZA4piI1uGpEO6hfy4Y+JLV3IyiFB/Te0J3AkpL8tJyRY
6CoQlkJNU6eAm0DE2abTGnClvNeXEuKv9FIKXNw1EjN2Go+xBJb0wgZTJgv4AtHniELWkcgNa7Nm
BkHJuhm2nS+JsW7LfE6MK/BkCXvNVYo7FVinwPIehPsp08ST2d9X4BQr6musYJ9wa7JTLgklUQwq
J8eyk/mrh6atDx9yGbdfwQzlNHBLtO4rtXCDATOINj82AMNzDFhjqQKiQGLdObTxxG65/Eca+qTX
1k2DkwdX3UH2f4H4R3KUKjLwwbEBcyvwARv8U2X+GEGMlucOruEHsKEWU+xDsMQ1oxMnmFgBWeHR
tmIghL1GFzMzCK1wBmV/mHLRR5+BDaVALrFfZnLHPIQGa1QxZ1nAttXeklNLKRV+D4rm0i9MQNVZ
I6k+AIvcp+XXxl6H20A4EUNQjDVwSuOcqO1fDef4O7ul6AHSwwJm6Xr0d1TK9DTQ3WSJlX2hkrkt
hTLPi4AgRJgF9oswDM8CwoLWaN/Yyhde/2ld/RxQCsTM4GHRRtbxRRcHU6aUDzuh+KT4YYSBy+OC
LKpz7+QcaWAYS7dJGxFodMuF1ycdGyaxSJBq5JXM/x8vIRe8Q9F6Q6GVLPHHN5f0b7IoGjuA8bSs
5AdHRKCRTo+hPZgNPoTfTRomKSgLLjqsVXnJ/+9kpFtKgzTcLEAIty4uVSUosilpPNwGHWhsfJ6c
kHJuODYg/Dg3BOMF6gndZ+13KJVNRnuwRTOEsRSCiG4gT31sA3dtepYxDdam2cLznOS+pA0JpZIZ
KQbA1hXraBF1Y6gogotBDmHx1RPBr0vFM6KsRDexm9CL+AwqLKcVh44GEEE+hTvP6jnY+O3z67gC
8BT9FZv9ZpwC6FZv6wPbEH8w/OkiHhXXuVf/iC7KZHi2zs68PY55Gh+zPG4A5+9D/WlEKABj9Wg4
Z85hC4o3qn5QY3YcwdBPmQtm83AszLgpH/0rz/2FDmHOsaKXr3jUoaTzQJux5l+wMJFV11z5IdYz
blZb84DbjqhrcCGFNNaY23we01eWAE+CNr071828G2azaD2vkG+l5BYdOBOkV5zAezP/mi43LXHx
I5JxPPoZBfPVOwF1JDxSWOXsuv+Fe0sNeESqj6kII8NFWRNs9YwafCR6cIRCJh8b+RyCGmr1plPW
uCC7bAzbtEA4mkHKV8pgxL+R+kO3I3VTohaCMOUAuTZxSsjlu8Q9/tPhSRs+BwYBjAmCzOoK7RBj
yKcF9I4FuDN5WxOmbbNFOZ40im6CkpBbwhAFO0FMeMJPA+6BW4ldlh7tHU4R/VtXwMtDvGVQg1/l
U39oouCmym5bYJrfy/hxdqpcQRjWx+C4Tn+dteDH63trdg0bV7dZ90juNb+Ove0w7EW5NaqgFMpV
XOVafh+NQ4mYtdQtopWgXi+TqKPRSIv65FecqcMwPhcGqd00QpbYKkGD4OU0itTwbNnYA4HDp66f
kabSGIEkYmEmy4fgIrEStFyXy0FZ7BkuhyJ8eRcWrqLOxZjkBf0lxda60yYggq2BjxlzHR0NmJVP
PmHNPRKS4EDrUWhRiVmrZqK4mMqEnpaWNwNwYQoah46VAogDJdaitUZ+aWaqMiSAd7Kj/ynmZDfl
HlSOjM2PxQV9BMLA1QJDx8zht4zUqxcRFTbqNy7Dc+/MuUPfmLObFoocoISfcyMgNZ1wNQHPJPvS
tdzDFsY1OAHxgsq/dIPqovLqdL111/RdZrAXlebecFaFuQpdlnyYs5UUZSCkAUQB7h5pB5Ik1RTl
BES/JfYQTBOr7M8cWlfITz8UIPS4KdgV8zhiyMOsFuwd1fR38ifEzYzzVEClZ5E2J6QDTVmEkT2j
0qDVAUkeFzfZ2EkFsXFOZGJKP1YFB9nVKq1eN/IQchF71Zm7KWtRKRXYN6es0G/9oxxGLykDArU3
fdeOGc7AqNeyHmWFIKWlScDmAKMPy1UBdcCszycBWClESkA8257kSvSOhBXpXgmOrNENFMJAE2V1
t5rWfbLk5otkoXbfz0oEdJljF94K0AKJjihV3z5eJxxo8q5Fiwmhnmj/MwlUaaDzBm4CHgMIblOx
SH8aHY33JkChRJfNLNQVZF705w5y8fI7GDGB50v+nmB6gtvUOaI/SBsHvw9TWjIdSwrxZxGdyASh
u5PaqnchdbLatyQ/VD7gXZ4cIW5dRnhwm/U7/ItgvOR6VOpo6/44Bsrcq0g9XNe2g8GAfTEI5mEe
orDhYWeu7+bcaP4GI+1/Ayjo+D/2fqZJtpu4mQ+/inC1MvCdcDlrUuWAZDx1VySAD7Or/JSUijSZ
uaATdSDj+WAgdJu8ScNbqEgYOWwO57ChKRshCN4dhMJQhegbab+opyJTFuXaWrtihMnJ/EMHvU3Z
LdRMY7UqJFNGOJ/HvNKbSn9+4Wuyb5AvQhyfRtQjeJrxhA9TgFT/MNSHaedkzBgRc76RiqPf4b4o
s0+Ydu+Z/b++ZxKRlkzDMfwV3aU2GDV78IA0pOxfG7S+RWVcsYGJ2FjGIEGhVugeYfj437RICiyb
aUFwi9mcLBQWC4M0k1/VR+lVHZR7d2pSRYRaJGdoZQYqeeD10FkXgIbjgvgXtNNz5Xo2Fj08RlJ7
bouWnpYa4ftnX0yST2ew+cZ8sDeFr0jyKbCnhEXIQgn1r/wG3EP6wqhJHfD7jbUUV/IB1Hj6h8aO
kol1JpMCQU8ALKAgLOelQUUmHpKCjhQ0FDQyIm/+nRa3BTOZyozdRivdxRQEmwNzVYvv1FJ7dg0o
JSall4b76mRqOO0tJq7NrBNtxX5nsRmXeKbi871CKUaOZpXM+2u0Fi8oGx+jGNagLi+vacsBI9E1
RYfsCbxWda/2p1ekD+dUgb85egI1CJWgk6l1UjU1aEsjT0ZNpsaUwppBwwkzBaAXYKf0/K8cj0He
OWGZ0cY9QiqjSQ0i0QId8aAYpUXZS0dPz+3HnaKkFE6gahSj4HRN0i+O3VJVYz0rDYke5MfYqpio
j8rA/cvWBdFzK9ixiF7mm7hi3Ua0JBz0ibjXU6lj0eKuSak3TGRA/8j2uqMyCs8ZPr14ETZYFsTi
kNjMuYkXmRgl5DSY/MrVQCwZ1bHCnikklAwLN/qfIanhPiR7CHMF5zoKsURH0uMhIVrpL4GVE1Tu
bm2IUh1OImIE57qwEZJ0DmltOWyGDG4SjWX2BSczlsp2RuKAM629cUvW1mmmXc2iA8FCPoqSilDE
UULFVOnvRlLV2+FwAhMeH12NZCzzYblHo1mPI5qzkhdO3WX+v+cUhz3LLMmpeUkWKLrJB4Kgz6Qd
jPd5xE9gV+vfsBruvLOFF8CBl1KJefJuwLGZbA0UqVernBVObB/8dULZRsyHH96cNj1TI988pkYk
i1MZYGA84EGtLGFrp+dY4s2bBme97hbAvXAAPr48F9xqj2qBnBANPFZSRKUdtJINnW1wWKBAoEIo
U7B/teg0QQBLGAEA4ONTzXCsUNHgF/NjSDkc9z8Uid/X/svpbLo7fDmWgJdfnAoX3MYVeTb5N5mx
4JmDERtzFEU2BW7FRTDgnP4xvIvaT1VZHLxhEW/cmuEFDCbmbHLtgRfYpOM6GWmnwPNiEcIZ5M5A
8uOrFqZ9M+ubM5RwlegvX/QYYO5i/O/A1hX4WA6EbOJwWe+9xzVuy8pvEnFnJ4M+d6O/piE4epGJ
aJxpEFDw//vbGBRz0OMDvYUcmH7HDYciEyuWPWfFwhbwwB7XW2ySeh/BFnGeooY0BRkbJhJlJwTH
Iz3/X328Yq+xs7mLPmmrWgSK6qRb+mAaRkR5kS16GZTfnPlrZx+HJw5o1yV+Oa7b1i5mMSXvyWmB
xbISK3L4RR3vYCF2qHsWQIckLQKLNToB3YKXpTyTIMGzjlJLBltfsgwwsEn5T5b6qjhUrOjKNoSV
TMV4BWlY4aBhomT7gksjhMet7AtqowbAFk5zZ0wkTrnb3JueTANcCT85gZ8YeDE+hBqPKG31qFsp
8pRUvhGGXI+8cJgnWba4G7u/NpMlGvQTmM4oYQOfsx1MQRUf3lIGJh+bRBngFDM3jFssF3Q7TWr9
PETjhsEcQxb0UB5B0yIeI4ElEAzuxrQx/hI557fZL3DIc0XNez8l65fwBvtuY4DciCteVKxsQ1QE
LY+Uvvf8sN7DsjhaYpKCMT02Vk6nf9kzs9VgRhJJ14aEgIEiaTNYYL3DcxcAvh29JDkni+9EdQLp
y97NWzDknf/nHAr0PdClKMGm6dAxwO8xKxGNufSc0oZTj/eXEZ6E+2BF/OgCaHxx8yscYCsqKkFi
bkov6MchzVx0RaLLstQDqGvsBQomvMggDPGzgqUwJWLPzlwxqOXv6tbJn7xFbexQWNLXFwe/sBfE
glWq4ikav81xS4JgsXyn/BrnYtfvHXxlQA9iAsMhVPQB2KgsEOSKRQqBL0n9qDAjRdeEwpbdTkFU
gFKCti056fBh4i0TroLDx6smSzAiRcMl681M7ZDKmnNHD4jMA5NUyrgVi5nVmifLKiI60IRz0PDq
XNfXYdRNOIPQ8LBqA52KPcgPUihtOenAxX7dLGTTVVbUxyP0bc0U9iCZvAZSKjYAivRYPc74ie7h
jrlD4p+N7h/pxdVgLcHKA/lnpOov4aJkUGOC7EO8nyPPO5rSkbeAczSVpGoyn4z8UAKIizUgWo4Z
SkPi4Ze8J/yLad3t0hjMPl6C7LDhyh9vjcLqaIaBgElMSxyWTZ12kF7GmXLu6C7XeKTvyWxrI+ck
/uHbtmL+mC+PCk41wEyfH1oJNXHZD0usNgdlX5mMQM5E1ZsP79VIeRBRRALFNQAqCTTFHABek/lJ
tW3pGfMHPjkHFRkR0SoPAf+WLpp/RAjKJYwpHhEuKs0EkSrGYhlvAtTKmEO1MXnG0ZgbKbIr6ggR
1U/cTTw9dCkieDpR270h43FSfpHvqVzmdqJIufkkLXVXWXZvygtBexfkOXOWYnQCpPvEIY3uDk2T
8Wee7cpR9IMoNcaOz7SJlKQyHP9QyCehyezWf3HMGDdiF6FtfD6T35KTQqxdMxmkkIkT8TG9wF2i
GE32w/1QhElMbJmBE7Xxr/NAwEFc2fy3f5WZ3SjMXVtFM4k6pAuJMBFl3pAfwGHh3BIbitRIOS+y
gxS64AXm4qqYYD4lBdzy7L+xgYt1FqrJoMHjYn99AdCq/l0QsoaQEOx0rMjgBDaYfUBZqT9kpwO5
+uj4btkAYEsmQsdsN+agjoFB+rV+xf30a1NMIHl+TOP6d8OEBd8uxvwFW1xv4SNYR4bNLREevrCw
L7ufdE0uhFUr/CJQkg12QHDhmL0ayVQS76u+7JaXWwEBzAJ98l58eN4KGO8w/yLDxZxXmJVywDrH
/O8nVXPjqUAD9EUTrjTAHNKuhFsmomvuzxYv4nPTfFRMkvkamURan7y5OohnNaPVsSpH4pWAHEgG
+KyJxgnxS8ZpTesyo/0hadWefhq1rrkeFg8A7i06gQwvBSZbYSX8pp92WTAuNfJJY6AMPvJ2Am6a
fFvSt6R3bvfkhQUDqnuU37+/bNI3xgnWfz2osIEN8DPhAEFkhWwSVQW6xAXmzJNTjhsw6LfLdW1K
XVCGvVE5RDDU3sYHNzbYkrzf13tS19q1Kgfl5htu7fclrerEbOWq5y6TD5mQGuH3UTM4Jd8Q3PzN
esD5ymgW5qVmbqCBHRnluPHb0XfcZJ582z1VyX6nULAx/oLm8FMILZjj7F6jLILEs7b6hTsq/tFx
DuBaJ71MGb2fXXokagC5DTu/WscxtQlUXaCbzT+0uw8jR5HsplpzOvaEDOQNIKYERqCqcvBKHKNP
mPSg2R83emOiN+wGwSIMQDXGzcjqRVTKdQhv5Ke8ysZM2u+gvWWtPlGDFuMOxyZSnsWCsYDTI/Mo
iVwyvH8hZICuTDen+besZ0kJlsCnB8pNItqe+BjNiNtJ/nCfJOks+Rq1nFvPljcuJfO5OjxM2d5S
ndFIAB9iCtTdfA+3V6eo81n2bw+QASoF0AT4L0+lW2sF2Wbw4D+Ny9VuT1LYLKwhQ6+temDHSdfm
mR2YC9540fTK9i8LPgU0QK/3/NpHdXWYPfGl1DvyXbI1aIIfa0uzteKOZ9G4NhhpXArcJm9UuE8T
lo+OAKx2Xi2DiB0dfAyS3HF0dzEr5Z5E0c0qlazRC0aVgiBtbGoaak7KGvo1CAw4B87/fmdRLwMt
MrGXxV/4Rbwhedlmtsuwmp2ZlyJwRWJp3X7GjsM3QRzlyHUZYWbgw4vm+BuBAubNNdkWRjec1kAJ
E0qVUGAepPQz5QpAeHVAaKSqe1uNwlhP4m1WCZIO5CnC2aVbTFpmXl6SeKN5BoWuxMnKT4+A4dxI
t3NUnxjyrMpJSiU1zvfTdMYRuXhfOdFf6mljj0NXFKRh84MLt6bj34e+jpE5VViaXfsq79INxuVo
Wq5PS0VdCnLytFHJFWTGCH+hCShLrOWXnnO7cMSwFUltPn0XifLhauY1N7lPtuCmpCjgTLUzpwgv
dOHV6CA++KjqKO1g++xNxFm/mIscc9/nI6gcBEZHs0Q76Go86qxGrNWP9oyjhGk2PiT8NaGfM9Hf
dmXVRBViUJ1LSUJKhk/ACm4wApPHESTHqQ99PwF+XAKNUXvS8tg6lZn1LNi8V1FKuTUstEbFzERD
pWZAUsJ26choc4tHcMl54P8J28949zc7axQ5vS1p1WhfGJyat/AYS8014L1b5BVqDqd4tw0ReGqK
ADnpvDC3852/8yu9O6zfATNyzyPoDnRQljBVSAArvTZ4WkgMgdPndq2o1/CyIxeH6MMD6ttyGBUH
03CYhzgm09bZ7Z6oQCcJnfhBWF0+QWCNxpGpXQXHFAVPupydnKQzv3EZ1gHxUSu+0JpBEkEx/3ts
nPOVBUn8178NSMK2uJTDuz1MEJTwmDOKFeXT9w2HCXcCIs9NxlekUu8pOQbxDJSdZIxwGr9ltoEH
stnvvM3d1fBKYXcD+zGqjMcH5eQt2EJRtODC908GKU1PA4xulSBCdfRrNDVT7PyQPJuYFZi2QY+Z
e6iUvlbiYqfjnT9edBx+/WU8tfbJ1FOlNdDMBtltUFDd8tVR8U2ADlnNeDvqosDUumvDItLZ4K/a
2A94BQwbrZEzuAfUnZDa2nosR/3apNutjGkaOH5api3AUmFRUxaDX6z06rR23c5cqB11GCXBqddx
tl0l1cAUo+lVod8XPmRdoNBpcWzQd/qj1gaEgfvb/6tlF4Ka+aroL6c1Wpq03bgnww+uph2zU4s6
7/ABEmO0pjRe8NDhWbZQ5R1DGNA2GccD37gnV5S3hsK0cTndU/LKKDxbqF7cJTJVbMCGuv5TOgdx
R7dghc28B6OmjG0eEr+LXVyMYnJDRUEhAmnf4zZE6xReVXgvTCTmbffMsNsy+ALNdG0RyZXYQToW
IA1yh5I2PRgH42L2mNAjupPJ6sAR6i2Rjb3Ai80nSatwDQV6zmvoEnsmaazqk5XPAt97DIw+Fxir
vQNuBxm641wRA0XjT69LGbqAKgFrkNmWBulPssmRV90uIJMi/BDRkECk4OEpZAfsb2rexnzezEX7
3xS916gZo0oR2fNmAcTx2WjC7tSH5zz1YbcwN0OvegWsSaokZppMQNjc8UHOb/uqk675VprEpmks
9nRK26PFOZ2WC9JoKmuWA4hFdI14PcxmpkcgWLN3Ycjdy5zy2HkK48PfaaZIEr22P/TmzIn0j9HS
JwNkq17HaWGGgC0eHXzoupClKjsmVENu2o+iMTOUixEQ0CJFRO9tX7bAii+G8QvmMvceTBtBGX16
GRHjWOvp39ne80lhstbdiDpTdnDGvuTBVQWSw0GIIZ4mAgz8RP2Tj6L8bY7eqjvZojAUx/jXnXdm
LeMCkT5QNLXdaf1rTq1x00aA/bD+OFLHlC4sCfvLgN4BKLD9TbZ3kwHU7eFOYz7L8QuuttftFsy8
hN5RfVjrHZF8B0cKqBfPlW7KWQ9RkxEuyHgaJh028XjC5JFXJ8kZDwaRqFYdmadfDlZiwMTaTSBD
n9wZw9P1qYkEDSJldzyF5Zg5KT0XWhLuOykPrjVNkuLJlUFQEFYQP3rX4Gc5+r4Z4wrp082H2fX7
nWRPFKCj+BB0TGJ4BKlmjahf9oMHzClRR4xDx8nafzQaOUDUhdvEdTWOJeT9X7/oROevDSj+HeyN
LnxjChjj3eLGjuEAnu5Wr+X5TorQutLilc+R35sy07tpjwrybw/4OMLfj9XkrjpyynlPckDSqlNy
5yaj39aWNwScrw8qhQ/QC8/ivY2Xd2czovO+NlggDpArZGA2gTSBNavERjrG0fh+dF+YQU4rVNiQ
3tL7TrpsGqthzW0zqiBPr6YTXUc9J6GZiDef38hJDDOHLWkz/oADFaUnlfybtpRamfYhnuyJ0rpB
x2h1yd3tmgmF7EVAMgAH7CM5lvItPBbAyVGy1SwzIlbhFA4d+Py1NvIzX79g7CJssNzeYUJN2olx
kpWVVgUSJmeYS3VouKYNR4kBrf3j4o9xy92BN7eluJngED/Y4d+xM7CFlXUR7BEnbCGVAOexa5gc
FUxX3yBPQNOApt1Y05riR/JGBMpaTMhOSxc7JQ+N6XLHO2/gtYmGNP2CsxOYzfGc/1cr55m3mZVn
ejfecXgHKMvm8OUoy9Ft0XD5u9MAXobm3DTfHpoY+69zMvp0gZtY5GjoMBnRxux6zJIeXu/mP+8w
rXpHmkTMtS+4vuGrj/0p6UHDedSyHVwrgr0N220po1hSMTJRrDT5rwvFKF5EcBtEDbIaNePf29gA
iuJQwhzym3Gum2eIOTSlSVYKgxKDhi7OZQ+7SalsVMeN4Ib7DZ/2FMOAC/MVxGYoEcP0IxSZtd0G
a7l4yd2yYT4962awz77m7R9lS0pbM8uqdgvdNCGFzvnFdgG32gYvOamOr4iluCvBLS0e/vFvwi3a
kKvIBb9IlpuHkqKhG9uwF3b2gJZEWnJP63HrkHfc8qeb15d4RgPXztGkJ82MOqk9ECK1a4mAEd5G
Vz+Oh49VwIh6uxbkBAic2IBhHiNaix4SCCQkQ40LmNFifzLmTvNX4rVpeqhWBpdgGMPjQ6l0NUOY
ZgHP+xPJBMklvuCSVYjl6m8GvmtsseFgg/llVVPVlmvEcwyRAhQzwYRFtJlX8B1qw8VoME/3Q9uv
duW2rSPOKADDo0eFkDZrRp2wRrVsG7aJZ+wQO/35w/SQ2XheUIX5FQfBBWvYh7ozH2uzNb8FWEO7
t5k/x5d/beDBjYmTsAOwkT8P5uZtrVFpVozHKXk3vS/jEo52q2CYWvPVfSLlR7KFj83TOMP4A1Vg
b1TJZ9sxCrEllkhXvwAb6YOs76nNPaCG59oqX71ZWZwBoIrzKz/gcLv1353gy8TJ0ads15s+H+5L
swjJU0eAxRNlCcXPPakcPSLn92auw3rNJuxCFOgYjYPNFrxTCKN9YZT7QG7dfJTCkIfyAefa3ZwG
6iZ9+l95+vb2Fes6Bh2hSgX67BiH0S6+0LuhOHpS+WKl0l/TMRyhLX2vrc2/0vD077qFLMh7hnj/
DvbOvtduGbthk8wBBgRCvIq56d+GT9jnJYZGNSKS4OBGMfUMG64offfwztMm/H2DE+vq54hU4YFU
HVRQu/h7oOyaGXEVO+KqGsjRsEErbTgg2ATlbolYfEfWshuuexdmp7ewNMJoEZO2l1v3Xi6ZxnA7
eHsnV+PPjwySrhqVaG+94sKaox7Ete3mzrEPQkgM10Jub3NgcpbBKd4mu7jFYSgWEI8Jyqm/mzfw
7ZNBsRp/ZX7wFElW9cyRYq17T8rt/AJvnFb36gYSY2wHB/LvNj4pb2kEek0XbDZqR3ujzelEfDQh
pXxo9Z7MIkf6Yr3cZ+/hPsyHe+wV3iHa0eTBIIT6o2Nhdcpo9w4RQygFrDq3Oai5pek6gyCEIRqQ
VKRuCxiCho60XArdbM1HZNynVTUQd2GzbfbfpuDIgsOwbW7cmV10C3yVDwFvGx//Okx5ZmjQ6/8A
9v13BvClT7tsdmDEtEk76nTtGTwxLizSfXiXEcbciNdykolavzxoTG/Qgl8By6g+gDgqaSTDN2iX
gPZMz+ObzcDHTgQwSDf8wjL7Y9rKznxwDlOGQmyQHR1eNkMSvRJyx6+crhmPhNiPsDkPEL6dTDsE
XOVoBSvNyA34sKxm8LEmD+vSbeB4yC0K2mEtui5BJkE6OzenEbQZu1gdP/D6xYvSonFBeTbfpdvs
8a9F60UNnX12m1Mrf4NqBTpcrUHDd7TEKSJPmZPC6E0LR8FVxfMZoghOFNpPGmzDwm9tzeEpjVuP
kEDHKYJMeLi3jq+Y3Muf8dyOCMmqB/JM9IN/ZZANBFUHF4nWqvD2Uur9Y1BHd2O071ZQVXO4iRcz
nlDmhabfiEADj8tY92tsH1J+yJYQp7i7xAcDFHZ5eBPbKdPV4qyVmWMq5uKCkmDxSO7Ge15likYL
M0WaJltbPbWCFjzKhK8Z3e1Rcziqp9h62+/BoK8Vi/ptx/qwujgBSUWHK6+DLfYdZ+zxzadLiAlz
cI6xJ6IfUyWMotqQquNNr/4CUtuXtORNWtsYl3qVtl8Z76qAOeWNOZtW1tbtYLYeZq1X9Kvujmm5
1eiO1PLj3JaP5RWUJuqg0rtZZffhNKMNRT9jFw3awn9vUl2piSn62VJ1rh1DyN93RjVS34uFCYBd
8tDrvSlg9G/BTXRaEK8Idqcp29KQpLBCaQOsarWnN3yGJc3Dw+vj/A/QfpzxGxRBg+yhHjAHL5SE
U9um5JXddlTpMdC8CLSncUPCxrs0+Fj7tLU1+N8RWchVshWoES//lVXCe3z4gyPCVDPR2vc2AiMg
tWw6BYyjTPvCsFpIjiArE7LGbocsVmb9EimIA3Wma0P2pbQvodwQZUMEocxZu8cwTH3aMNTWeqiE
n0j5L8oOTD5kGnWBOyQpDBYEfbGV9Zo0e5rBOr2O6kE1qJCBfyWorHIk+DSNQugZJsU6orSsOtxy
A+DbIvL4EbPWU7DC45Cdl/V6Xz7z7GgtFr0TzCTRCw7WC5YqnTVBpBohVGeI8M3/hJvJJ+Td/iPp
zJZUxZYw/ERGCArILTM4z8ONoW5FRUVAQHz6/rI6ok/3PruqLIXFWpl//gNU7wISomUNZNDBEwVh
pGbu9ISwqXPKQ4gBYYKAtiAs9x2QCg9LhhR1RHvJ+SP5yHIzpQHu2jc6S1x4HUnP7B3kLbI+6ajk
89FkWG8T5SPPg7xxdCpujs0Ic0/RSnUjIX6IOQbXjUaaVlRIJvLKcGQ9uZIdFHRi7SFoBEf4BiNF
3OkwPsSM0Mn9djDvUNbuGYTvyckA1hMLO5tEI/ZT/r00nNirOZ1kb236Ym0nP9TGhO/mXFGYkn60
ZntnYxBhqDLuoDSG53hH+6RG2olFBxIhYmtZLkDLkmkCh5jLPMbDw79i49bbxrt0mUgY8QNn1dcc
04hmaKw7JEpp/XKG0RzNrzIoR+qqJ1rBcvUZiAmLMVY2ySE+3Faqz/Tu1KFO7gtTYTMU148Y33Hs
At7r7kSHWWpKF36X7Bf8hXGsInk0hPL0m8UgqoZVaOgn5Vv2pACpAQAGm3mLDL2amUzO+CrszCQj
Rki0wH00kVhw2vhlQiZn/E7wlpHbV8XNxI1TG6V3srm6C4WpB7DO6xXUOMUAMASpgZPTzVdmWuNg
uZF/JoCpL8XdL25D06akLZGAmA7kPXjZPx5tcNm8n2FryHAAikthl0r/wbl8ZIYC+KF/yNRk8SWY
g406TOK6RHQ2d5dCcf/PnJ0l8wNtPUA6Zy8ckGWH/QGl6VljG4abxLshY2uobw26vPOLIyu1wUVx
VsDzL0OOZvZv+K6L2K3gbPobxIoAQjCK2QxG+30F4w7RUzd6Lyi12THClkGzuOiwqFt07qxDWcmM
Bj7wEEoPPh7EOzFzaNk0rjM4cIbfmgo3WFxocYSeihED+gvaOo2qGaMhugmaqs6OWcY5X5/PurOe
CC3kBa+PhtZcwnbjC5DIIaZjt8GzJylVQrBkcMrMH8joj7qCuxKnj0Tj8aQJw+woerWKRdNEzqaM
Ns4QTD/ku4SFz5CFBBOEpBIHeoYaR3gxdj3x5LUSeoFog+4jqCr/T/2+02YMzIiiK2yNrvOE7eUX
KGs5wJ67epkDdNEeYqw96Yp4h+RIvi4RZRouf8pRO6rL/3WdPMubfcOBUKLXZ0owHMoNQIMKUZ7r
BesCQBN8GuBt1luwoFBmSAYtVFN7gYrhKuwwMB/2gSNVxQxBKvWFJ/uDDstRhZY/PI6PoLKQLCeD
ieZTQHwvULDFxrQ7r2y8ISVSZrDm6uLINTsLrIuVP97IsEl97YOngMMZfgXfYNgMXxemtGRqA667
6z0kMH4tzQCyRd6+XN6u/wXwuCL5bLuyNR1ZQgvASZE1zOAivv76UFRB0s0L8xiN1IDtNQSH4ZFl
WNSlfxM+aOlMqLwk5/Z0nrHyAHC7ERCyqA1lqfHt8rJSPhLCjYCFoajw2P9QAEonZrVUSKPInpZA
ADROWNK67mjtnybocIVJpjt4iwkGy34+EXl1OwQcAGdw/8zF4TPgY/wWqQ5X1icBhgLL/98MdbBW
x0LCHlBOjZaj0XbthgwSuF/4MqGbXPB+9/5wzFUFKPQ82ovVj7gkFh28UyZiP78znQjCxKYt0wPR
6OLzx2PUfYmzJLvehlE19QDDdI5OsNKzD5V1QPMM8QN4hx5a2nlsBlmicKk+bnMaYXELwDDiyzfI
JbJUOPuEcQz8b4jjFm5IvG1fPKQAuWEGMQYUa2B8vpA3YdoTDiy34ZZwAzxG8/SfQc/uudOLHfFp
J+sWj8SBLnxZLpgf98b0U++VmCN3aD0UJvq1975AWCBkcDj5kMwonHOJHhTwgd0WUUcHIRFmOl1r
Lq4MpXUJgjlSBN37ciENkXMpNqI5kAd6KehaaDBMWbpMVa37DssDWNHTf3JD7R58XYVGP6IdwBZ1
HkwNPFv/XYB3OOMYAfyfnaSMTl3IA/VJ3iSX7T4iWX4AqaKGdiUgLqQMbv2PZ6FnGdMfAT/S7w/Y
wOAvLGaizGcgCQzJqIkUmPX6yocXBj59Wf4n83piNLygRZMeEWPkkU0PR8dlB3vY3ZDdWpIraDys
yDxXSzvZRC2Kon4vWD7caqivH9OontM3PvjMI6jV5x7iPqgf5ayc/RCH4wruYUOKO1QeFWxqYGVx
n8EBCj4Nb0oK7rmoW8mO+PTPLERRiT0D7xEOEyoVbF+7/o84l5ZUpndq1bej5rY++m2nJQ2fuZDG
KrHAbNmH0Eb/qYCFv0LbBRh0UcZSTja+4MM1y7LLSSzfCIVq9CLUXMJm4XpQx5DhAVwqFPwk+Dm9
6LEY6jwIMjZfsEO916IbkAeWZtPHjvrmg6jjuCS1JE+05LEk/adLjmzsc/rCqcH0/I+fjMEQBx+W
i3cee1E08jGFArygRhvqkUikiIqkI6PV4J/ZmhknytLcsi32F+ZSnA0+SgsX0p0jFHqUOwPAHtYn
zzlPGIXpGFIeByPGdBChJ0ROu2hSRSTB/gCItr7zdNPg/DNN55sylRZJ7xWygbAzyXyWgTUmjWQw
hURVZhZ+M5RBGd/CFHR59zLU4OBxCRZsxfKruunuL+TGZXJ4hdT4f9g5E4iRlKL5RO6sbKMNLAM9
6vnJ6BX+PPEOydwm6k6b6Ht6d+zu1JzfQxO34uGDm8QACbKZYMi0I+S4TxvatQ9eLC5Owv2A4qkN
u6MS7zzfoMLgceOcZLZjcGdEL1KRdMV07G44wHD3lfEH3D5T68atoVHl9MiQpXzJh+pM4dLtvsQR
PznSYdMAQgm1RPweDRu2uPgLOt8jsy7cidw38QhCKO06JSpgaMXykgp7xxcVL1zQhheGDA/Bwu3w
S3PXh8smxIbZhF2JMoabxCo5P4UWcBb6eexiiQAKBC0V/zd0I+JGYbPxoZ/wRdlE/8lPZf5CztSW
LSzcPSwknDmwcY/5QCA519F+3sONHmslZKvsVoa/FTd5pMnyiMsAvWfdZyK9SahYUAM0JzDW0vkj
E30a65pBteK6EdHA0hOu7tdCTfam0RALQyoooHl7xsHDTJsz0+bYPE0439loeDVSDVZom0cf8Gqw
zz83QKGx+28iRnD2H/g/jtuQMYacfLQ6R0oCZopwCApPXpDHA5RV1rwM8eCgLnw0ObT8jz5V02C0
RYQ6v0RL1RpF15nBDfpjC1N6CT1PoHi5lqwBCisuE80bl1ceA+wooiJhG+oQX8Q4VBbVk251syGr
hhKKQ1neyiycwMAXPqh8uN8IbYsMVZnX+JARMiwhP0cROzNKkSS8jtM+LEKXJK1DbMe2MrSBHpx5
JKFqbYcT7CDnL2EF/0udyFRNJDeQ/4shuhwnE20I/dx3t4PIDv4hhAhG3Mb1lq33jdJWjK/D05lH
mgIBoU7LnXQX9cREQAbeItakL1psb8A0/CSH+PZwkB8iTOQkV4NKVIh0ayVqNl+yBPUx4C/nrBQq
E7gT0J5bjAG44j8f97UtGdys7PLuSpILi1SefVxYdn9NLdQpqdJkws085P+WjaIMCRpss2Y8mEn9
gjMmb1nyUb+w4Dg1RJoXIfzJnHryMKyTuYS7AeACz1kdw+9jRko3grZu74m8C7YkaM1YcK6KZw/4
ScEGTVzR4sFpwCUbDOypPYKYyYkW0pfFdLtPXIXslQOshyPmkGk19TOeasdbRP2Ju8m/c3fx6meO
VGM8E+ykETMJDrE/1a3J8834g2tJkSTsozO7KQtHcvdkwsUS826MQBA28XWe3u22DEdf97ZIpYrA
C0CucTN+gvb6rYOGfazsDfIP//tTj9ha28aArjN6HeGFUX0eiZCCjYJtX7y8icEMyS8DbUZa3+wG
vVhtyWZLqbSQrjplCxfCfrOVdEQuRWc44UoQy4unfpsMA0lxE8h8/b68L2REcgfisD1ucalPCKrJ
3h02Cu9QXewrBMfw6T7Ord3v3Vxodozm9kFuOvxdW1ZN2rI+sAiofkEV+rDZal00blTlnBgM5aF0
w9mAqnhGgGO/G3ixMp+h/XvR725p2pLOvIdekx+HV6fZN23SKS/33iLuruN8x4dNMzaG5EgD+Hhs
GLZgcaz1tm3F+1Wrugp1Berjx5i+8KWEJwthPQWhwXxC8dQqZFnqxmA/uWJUGi7034bqmfYtPTfY
S7GbcgAUwtJR4wBqxXUMlxKP2HJS7cnBQu+z779wZgJvjeEk2PfUoY8+9bSBJGCst7cJp6zxCCqd
htlt+IBWqTqflbohHMFwmg27Wvxv9B3drdY1KPJIhBafzLoYTMZJYM4TS8Vihpm18+NMGKeqe0GH
scu5P60F+LgW0oC8rHkHrYfbLuz2OmfzLJ3LbXwn6ZyBWHZlcGVdd0FcWvOiZ+0r7zX89+MktmsD
+6b+7+bzh57dqMEbpjFOkKP87gDSPfxvbV+KHzCt0vgzred9WGiwC7+GmEHua7/97/qeUwYqe6oU
mutnFTTABZ9Rj7BIbmfnBdjxHHaNASrsuIb+SSoHx9OTLfQatciEdAoWF51gODvhCbdt8GLxiX6k
s2ZLT637RKNjM8dMiq/StO2aYftcn/dkCAwhqQaGB++9eLnXKzzzeLb5PSi8oMK8HKPPjVTJNMS2
Ex13WQanOJXuoDV8rZgSPN3O7vvsx9Q524MK9OonGqCH01icX8AETooSuJb/mV7iNZC2z1hzneeX
N7qU+thYc7BrWIaEYjj1BiHFeHT/UpP/7DUHF79gRcjKQw1aHf9M9BGLZdFdnLqMc9RBhQEah9le
HWC7wI7EKJcnhwe+tTqXmp0AqW/VCSTb69EEEnnP70Iywp6DB7y3lT0IkXwNJujq2Nhx3OKpSL5r
Ebx0OpCXU4/LMXdeEK4Y9qSKKdwwSLE9YM7h3v6NMjkw/mZfd8bshLYxb50ZwCKWiSEFoTJ37t1t
2H4Nqu/g8xc8OeGN/LBxVDT0UTqu5t7nbzCQ0+mmm7U2TQfp1TFY7P63nNVF+CGz6OV3N0akDmJW
OQoEUm1+o9PMMKyzNptMJp8LtcXV2cp+Jx73eTABz7l6dQ8HexWe3vTTsb+w/u4hMJ8CfTopTq8i
pNW9Lp6rvHAVzEXoY/qmaqcIHfDZu3yc8vKA70j9DxsxDbBHkwTo3ugFteyGr2bHvbcA7TUItG6M
NRxO/UzUYBVbvQqfK14cj6PgmGhAOG/AQ/Cm0W8wvk4AGkFZpbY35pokOK/+PUGrwNyUsFDH8eVO
zX8P+AW1neXeJw9yEC8ihbK3n8JV8rO1TmhdqE2y9d5O+y0vR547b0+b18g0xjAqG3tXefp0o5NU
tNod69nxNWlWIHI3+/gHcf5CnoJ1Zw1q8gcPKyZxj7UvbuYduA0YZu32LGAXLhcVOx6GPESLwq+H
GkqYZf1wE0IB7M/k9Q/j/s2XdUrvo8NqaUApSUKwDeZ+yDuYEPA4jd7AzCqUJXNeXswx3+FcCeIw
+ncsnFQLQ2QTVR7VLcxeN4eZCLr+5MpsatR6pK4xKbQrjE6A0wZ6TGtGeJPXqAiCi2HCwKPnVsIy
NDm2G7/zOz2TleDkj/EVkvU5W9IeZEuoj6Dk+AFPOzrkJqOFm22cOPw1/QLkRQVUDNwffLTfKvqA
qkdYau9uALsRbIakqpjQjJSmooGjw1odingmc3F9FXJiZl+hMLjdcsx/AehVD1YaO/6VYyLtDQCf
Ue+tOwxwUgo3OIx1TSpiL56ny0zDDTOoMkzm8pqibs47uXtltsxb4u9PiFxxLhv/4THFqehDg5cM
9YdaMednHuB28Klzv4aHLoCN+V29eQJvX8TAGcMX1WuSSUNY+9l4DmuGAZTsjDrw8dDCJIpvwQf7
PkgGkFMbH2ZvQoA83ACr/FrFUlk/ugHvobNOdpIUcf/YCw1+Xou2HjbbjV/JFOqdwOF1PqobV2P+
3SYXjEvzduo4hPNaJBBwPvjHYO6BK6lbl066y5bfboA/c3xlq3nCr7Cq3hRlMyc5vtZMyhl2dGv2
kQqfLeBWnPEYCTxTNkpH9pHUfeFUilRdSlaR9nVW9TzSeeitlx9zJ5w9cF4cMOZN+vnbU0qnDcVK
gAwORaZaaTB/+c+381oalcs/T9W9TpOX1UJhAELM3C2Z8HdVHfDMgQlSWuKFBE2+wbnZTcvRa/lE
gMrLWgqzgXPHfXDtyclwPmSQ8xUJMi6g0zq3Hm/qm+GyYUpE0j6e9HRffzu/ZvHVHDXDUTHrWY/p
3eWMrpNtTHss0cIkIYK8GNeIGe/XZmqNRGH5iSnk/4J372yPzhNzU2TiTgN7JKgoIpsoGaegqLRh
fRVC89WK2s4oeXq/FfbRTmcV26Xupjdn2XmEOmUGhkUELVh6ZfNaVAg/nAl36vF+DR6lY0rOL7a0
jUV27p+Gvgk40qoqNCcBsbu4w7JtWhm7rd0eNMyzLoyuKVSeXrefw1bE9M5tB2QYXebIMAqgZuSo
rVlL2gZuKI8y+ii1gs+6+5U+TLEZjuTMA2KYGnn/ZIB0reNF9+ENaJa7jnhddUiiKled2YwdfhaS
OMEa6b+5C0AcBlBl7D/6E06zP00i0xSanDQfwoDRT5X7udz1PioViu3W1XYPmugyOpE01qQF+wl5
2ZWbDW4TRJUwBT7T0buwciKD8ggixceObjAGeHSq8NKa1IECFW3b+7jXtn1g1wcMgbMArRwDB+EX
MweA2IzTNcK2wobNygBv/aYOAZxJ/PDWc1Gt/Q0wCgYbT5oAitcw3t2ZFrQMfBGNYA+KbwH2APpA
G3pHHdr+oTb6QAVFuQnN2GlRcniPyXP2KKBYJ+++Yb2vbJvVYPfe8nPCyz82qwRptYwWrx1Hp85f
7C9qhuSkw0jV7raRaASxObprs82GLVi8mGOExS8/U6fYqqbAZTrbbkwDOwtjH2ZYlmHqyoMjSNBM
zH+AVGY7jcMSSz0ONiNo2z1z1H46pnULTAij4LAzUU2tzV3twQ2if6EDZ5YXLwF55mhJ6OP/zPws
Fd/fF1gtmm/5pd81GL9wz/YUIfwhZ8l9aKLTSlS/Z6Y42BYjjFHFwwLjZhoEWoLWEzfjiLZgK5CW
VYEPvGxtiJZMZXGYGEp38XOh0WTIwLCHCXn/r4RcKCQLY+FXduVAQa6OVyiPfpc/UtwNCr/w1TMw
IAkPNWW9rNQbn4zOWqFA3IdtMdXQt+dWCqXz6tSVC7N/9j7C20K8yxzfknw/pIhnPJKtbMfsIJ6y
vcFjfdkhLuxoxMgC5rZPP4C5nn4Yv4hLYPaE0SWqZJ1pSz4vUX/pDyD9agF5falcrSy3vRy3Z7uY
/siP5QxRxec+5XliW02XdEFfRstWyZsv8LxEFjnRf5EmAhwJC0inrzlf9dusf0L27PYS76UvnGKo
mNQjmYQTFOz3C/xhhsx3pmzDircfzadlf9ovo6eFao3vAUc1jteTAfxn9VL7Pea6kVawmwn6paD5
aiZgYGJrQeVx/M75kT8qAozYVZcn3iZ9SIKYmZVPjqEctkxi8Gi8TmL4gpU9hJM7fdPBa4SEsbWy
3c0/xIvBv7arkdaFa3ENWtuSJs1LdD9Boc5pdrzg2kzGuN0itHwApfO7VbZmmIzf3OB5t6/gp8z2
S4tDmeC+d/D/QLlhiUHQ5GnqRszAkRvoL7fI7do32F7y6NaOGilHOEIBonL3rdrH34cb8Jk8ee5G
TJW9hPJxJV65mAInm2Ke249p4jTMSxxwYYyi4cpi2Emc9b03A5N8OTDVC8KCQuXpHQsVqCmTv3fr
yunCPEc8ZDeAj+XnpN+G2ehqBtnoWxGizGW8Mlj+98z+dY3Nc1S7CcDSr6A4cnLwJucF/9AyTz36
8HZYFBh92hoBxaNn6rd1r/p5MbdXdbo9O65mXdhU/wx9lpP+2Mcgdkhk5qRe7WFIDfRLHmq81Bix
3/A1LAIl3JPTGQfd6LdRSpuarvg6Ci/IyPuQsqpu9nuR/7wE+Uo+3Bde65S+3FQHwMYvb/CY0JqG
XwxKDyr6rtn76bWpFS6PSTrjc7Vyp3cpVlALOAUr64UP1KQbpUY/T5bvIkzarI0Kg1Am+cIgZ0EN
xUO1FyWzLwGgzSMSigogvXiLmiytr9fjSPO1DeWqGIk8RxXPJTMY/zrhqo2ghX8QmKLym6IaOfz/
5zeUqfdE2VyvmJ7iQgRhZdwlbNKLn04C2XmcXhSYZsgJT1fEzku47dOAuYu5WL2djIdloYTaIi09
HLap+Kx//yTr7t/DXgESfTxWyR5KkOH0sKt42PM585uIectz/LYhAuEsFnISm1toB/MoerlvjLHh
kpUk6PE04G/DsmX81jhRBJeVuQ0IAYOdrfa1Xjie6laVhFEwxc6a0DxIzwbL5b7NGFN6Qu9A8epw
1mMwXQTTgLIh85YBTtbLqGO3vQNkyIiEPaBApy86XlgBkApQtIO6CWLZX4mLqBHqI3ENn7I3wEP8
G5wq0JpszXE0RwkNp2382TisWJHYDDBWDZiI9Kf/apwDbuMrEyZqudKxI4gQd37stk77xqI1QMs6
JZuymu77Xx+yKKTagA/De0GLIIsI2v+hsEW/bwQe5ifD1XvT8IDtl21fCD9DKNZMpGliOxh4W5Dh
O1bmOoyOgr7jOIhj2OTw8Zb5C9bhfCJHbDjtgIsNPI1JDfUMGzfhgpIvUOHrgZPopdyo5LsASwNl
49nmRvbl33TFDgXVaF5zW/fDPVFfjX0DBiQuDdLUb2OObwdtDgVd9eMxBETr0ZE+r2S6KxQkWhhG
QI1N94OKuq85fUE3R8N6BRVl8+EGcIOiug1yZl2c6QpiOjMoB0J/AAka7mq5AIbOQXrv/eWybf2D
6b8ZojP+hkbAkQKAEsRBgcaAzSSfcPL3GVkFyoLWx6G0AyuhUvD0KIWpIIwthqpi/Zs7NHgVg2sc
eb8Q0fZ4+LIUIFC1YErBf4LNZaPkUVGiCBVAIFmifXiWBrsbtDDZRQvqGYyAMdYetV3YLExjEYzJ
Sd+yvgP5Hgl/Gw+RIDJS/7/kWAp/SbEYpkClmibTBzgm1H+HMdZs1iUkCbd0cQCkNhH9CnyiBQJB
8Xx7F/b7WIlCqUwpbr0F+KFDE8fsIFnSVvwInEGPs0PKKEw5YwQLIIke3gwjRTQmUqbZ7XksiCM1
m0jBcXaAauG2cLoRvI/jxH3a8FIqQFHA3T/eEue5sKOAR6lze2im/3wUXWbf4zhU5yoKI7wBohKZ
Ojxmtz3B6QOmIlM1gkCIlCXa6cavj7/+r0FSAgEybNc2LZFOlvOf6YhPO0hbyD/3OXXha86fyrN2
wy+ODd+Ifs8hH5j0j6J2KWNUuHj4EDEYo2q8Bhk1ERfthQKRHYDOu2sfc7QHOIy/4EpuoVFBGz21
TrXb2aSrOvrwLEMD83T00INH4f5OIt2XsTkLkqYOYhd6Wy4HPrYTbu0BKTPGTMZRvMLEr+09eIcY
lt+dY+OSDKVCYFh9PKp160jTxIBc1lvnhMtxF4+Hc3gUQwLQAqvkyDUYoesRPhM1Jsz3iWAS1q7H
efz1BMrg7p/Pz7T/Nv13D29SbF6xJIPhgyP4l9/P74uDBXVMMiufrFz90D60rLGWi9V312WppEx5
+irWp8Dr668hrpSYX8IoGO/iGQXykCDqxUJGr4mNknPQo7GDN36zm386qfSuQWXpV+uYKZhb+Dog
Gsu6t/o5HGjat5+LuFFCO40gn1OZkifrLUoiZxbaEcOcmtcV470Ptg7Qy46/YDFmK2PBy5fHtyc6
uReI+9XL+zNMrAbbNGzjFTJwM4WsG3XzXMD22bNmu0QoZT5CAGHO4tEAjsIEl6ht/FpknguKf6ZA
JpAQvh6ABBIAMGlJMlbarsp/xDy9gmTDm+BpY/XQmRJ8X87GnMZ/8z9qUQ+PT4ZtS5/Rl7U2IXfi
WXzFxRPXMGhndBxQfRi/uSOGTqMKyScWlTr+vtCnQfVgEQnSWMQu2hbjHpXGkgnM13s3dl1Eqck4
hTOLUUX8jUz5IMruJNzw1FzuYRddTGb9yCzmJ7glN+cvl8dQDrd6qjMhqIY5oHdAHwjYghcDFTgd
B21VQVQPM+RlDfbOcHj57XkkL+nQiWFi19Mv2vnaYuR5ZwjJRqfveKrYMaotnUbSfxhRqjkgQy/m
uEfCpDqYAXqtHyRCcI2MCtNV+hot3/pK1pbG3kNT8AdmZOyEAobA/uROjHke8Hn1Wm0x1N/14BQ7
1Ee34ChsxIrHV4HEJHzR8fUNAFc7r5J1ni9219rKBIS2q3Gmhsecgtn6/MsRsW1NT/a+fM6jriLE
l2peEqyG+wWT/5JAJzz8w5KyHA3vGzNAOqHGnpTvv4xGrkOOTp7DUMG99Rsg1n3N+ZRtRmUsAk2P
lHdUETOJEBpKBFRlzAftYxrLU3kwuzZdRBsgCLMesrORb1b9j+xCPHgWHS9tIzy2f8eniyFkjVyj
Y7UF1IGUvF08p6z+2B7/VdC8omLlxF7Jjgl4QZ9YMyIUmTIDXEQhcGCywb3wDHDLaRefu9JXmNZt
auc2+fxJFh7RWiTXreXP/+GPfRveyETttSwfs4Tr8dSGsz8uebhV6lNc9Nlv4S5a62KDCAdi0KnL
jz4HkjmThrpXz1NBVTpnGoNLCugJpHT7OWXlBXsAALvygUzazotWPxkclPa4rqyC2e4mZ/S5QoAy
bXvCUzHYE63uoKfCYBl9DqkKYapt+kWXKd+LW+pE9Bwg7OepFqI67VjPnIIg9/4ZTmuL2sn0cpue
5jvMp2nt9xJ7eXc/CUhWV7GBq+I3ESAqIqtiHB26KljgkNcvAmiKDH5bULm+jurE4hJVQTtjMLtq
SQxWR7PiRYz3HRx8BrrNALETAppWaldLHLgvMZRvfUSVRFF8C0oLEgvlJsHh7VG81nE88ntutgYL
etnpcbq6D1bwpKkFvqcaknjbf2v21S8petE22Mg+8srtwKwEX20GLzs/d9eM9Om9nSJz2wAN1nyP
zSZjPeexyzjAMmuZY97G57xE+Zn4leElT70Acdbdbd3spU5qzrrbb0FwUgPq39b2mlgXfa2dE1a2
VD1395LML2bLuqhrVFwgVG/IK32qWCrlKWHTOtnoJgE3KDQaKxlDuFdgS5FpTOFd/7sCCdi1GX7p
VS5Qjvw7OpvdlZnNx36yVO1H9KKwC17Ldj+bZ/iKdr14Ww7azsfO5q0JZTA5KD1X5/DK7SfHxbGd
ug8GBpgimE4zw7uu7bYKfBFCxggZLxytCirT7yRDBcDIDolKvP6Sm1C4bb8Irrt6jThjuOe4mD92
5LjMP8sncCfcgR3Y4HvXDXr9dG4ClfvV18qnLd2ue5GCYhlEGkQ+trmkyctrCuAsdfCi9lpd+x80
nDcHmItFYvpLlvvT6dhmxGJtnDJ8Os9xHtufcx5l43eko3XmQGFidq7D1LtHDH1XbevLfUgZRqvH
Vvj2K2Khy/Aa8AuJKKpYseaqIyCZclCf9iG6fjx+3w2V5KU9MKPOz1ZWPEjN3tKfXj1gLjPpVVb2
D0Cxy+H0COrKzllznLM3h1fQvXJRd+0PRvirV48+kxXm/rDFxfSShg8lztfhRW/bh2xh1rVxisln
1jmYSGafHr83ndQM+0JEFa0LOVxPO1swdL2yc060FyTuK83RIP2n9JyM1cSLfZ33LEcJ81vxxtXB
GwTf/sweDxyQu/0aow32HaY3GteuHrcYKmxYpMmWX26uukRwrx7BPWAroJdyemRH3OzDHdT7H7su
ZOoacQ8ra8mA1a6PkjjOiM3VEqdmyLqmiLDLf/ccW3AwKkGCZRj7Wl7P2qTuoCQp18k4vlo8X0xZ
91TiYM3mIJvvk3GLFoKtPGFCSNxYyTtpB6rpP//xWTNcZfmArYNKnQ/cSYFC6fSIOvqm3bFfkBcZ
TY/SfHoffTN2q5pCV4d3F3usFG6NxvAMH06ni3+JPl5ng2RR814vXFUtszVZRe9Zuo1uW+ypt5B7
0caY/kHpRncr3sgKtfXCh45CZWW3F9yRj53PcusaNOHBvDwKizvgskcyfLECBDFw7a16zsrgdtyV
AFGIl8Fj8uvADK/D2CMIC84I7JonpqbArAhiW4c8IM9Q8GD9YUOJQH9k6QNlhB835ANYHADFTANp
9vUAPd+tS6nBUDVHzAdyTQCPinBmbLYmZnr+JsF+HxXEBuRQLdExlvGMz3RbdK5Qyr1BUfdN8jNy
6K0/vHPcNj56wtZqDZPSLhqv8xuqinN/cgbdR8VN+DZxxx5w7QAjSTzyVCM0h/cVsxoPLgMePjO8
EJj0r7lHi04TFluYM8xu4yFchfqBD45z1lBF9E85dcpG/h0bblFSfsU1B33egLPpIUC5lI9UG7CM
oHfhEXazfXPIPakOoydGb2i5mChaDFWRVOFaJvalb+ijxaWjBuR1QPOhYoX4eCb/j1w9+wXc/Tls
O7j846XGQoBxJPvIxNCijDQ1BjMgtb25AoGtcIwhWi+DcIIRXRnGFp8jYiWENrwZ8pXJEuJvX4Pz
/dh1mtq/7m3m3HQqWMEwoKKQwrwWLdwdTiA/ny6xJ2WyYiMHC+lfEUSjxRzcD19Szg/czPsBDhkE
mG7o03FAOMcIUwkxXABMfVsLbb2gyoMpgOuSaKbzWzjZw+XJV2rjgYZcbe7tZYDg7Y/A2p5D5aHJ
aFm776BYFdw9FQm130Xcae2HNZojZR6XK9LcMgffgH4fFGpMQSfpxWddbGfOFMRe3H+O8sFtJAqj
5y80yerSQezuwb0ZJb/gQ8lPpZ4bIdPer7G8dQXunzK3ZDOAOI4HArQT5/Wekj8f88XGfq4yYj1h
iXiFAsTRvgcVDKU92hHVf3/4m/QC74j9uXDvoLpR/LM32UXDmWEobwI4q8QZrsdytc15Z8zMmkQ2
5z0A/0f7k/BRXYnyAXvosb4X97CLAhNOqgqF4MLHh9/VME/jNb4PRr9ecyH75wFWkLzALYAhR90U
R9Y7yQE+wKKJyVkDpKAzfa8PxQzrFpzR0FU9BD/aCMA6fE9Ehfbzhh/T2mDUsUcM5ApAl63KC8wS
6Fswwnjjq+5Fb6yYMGmrQxWZBAB5DB0Kd/gpyFsfpPt5V53+0DzfZu9mjSsUOF318ADt2q/+LQlK
hvx2XAzeaOUwqbKe/duxhXXp23r+nGmOuhPqdxUgLOdsxgV0ogHBo/wElRHIoxcNj42I/9Ll58jw
qdMhPJogVdbUCGutgnb9c2nYJoH0KbcWWTmtEGsGrdWPs1zUwTGArfveUxOBz3a9pOd3P/7jHhba
6ZaHxWurxFAgtH6zMXLv0ezSDsehe7sPfk/3ikHNE2nqdQVTVOvNv3DIGPj8sFRqOZ/GRQCo4J5/
H7yUqV5Ezya3Wg0nlNb/Kov9/usmbM0t7FCKSGuCbjy7qZdr42rAbAVVzbyVnpJ9tIblAnVPsXhj
BbKqaVpE1T34ZcdbAueqXD7r+a2125tRk21SboeK+YDGoQ4MTxH88+OWtze6dnFSnv2M6lPLZ0yN
jHzQe3JlMMo7v9JT+hzH6j8c1StjnpTTruGjab41k6+KHjpo/Q7K11XYW/TesP18+Ffl5uRNkLb8
ZxnWE7W423e6Fyx32qWr3YdaFwzpOlEMr6drTv6lFp2o8Ph6WEJXbJrc39voWno96GkzRQ2V7+xq
bJ/mrPxuGBm1l/Hwin01tqV1dGNm9moDWHVGmXnOpEyI4ePhf4fGyoTYQNubPaHEfE9mc2yKcXw7
te4MSUgq6e7KymVvruGbmXQh+D+P8r7O5vU7atncuC3eMLyAZov+I/N7Fd53xfjxwWbLwFS0DAt9
oDs1DB4aH7/znv9e0b5NOooBb2Kt7SbfHJQUF6GUvmJyn8EyqOyDCRWssaMK5RnHYp5ZlJDY5na2
lAZaK3gxwsLVBgaYhnFzm67jCm95/3bb6zvoLXuK9VW9AjmOzWn743sKm3EF39IN5gasa+rou2bN
nx4d7xiROmz277jNI0G/DUeltHtP1t481jzGiXUxuA8+RtiedpkkRvsKtLcBSU/u015B4/MDD9Mi
tfRadZQQZ0mYm11B9TOIn3wb7rcVqlyOx93NvoP2rMkhz3k9rKK2uUO0oDnQFi8+27RcT/HmWDE7
Ek+x/UxCDRtOw/9YOrNtVbFli36RrSlY4CuTGhREFPXFZi0q1lh9ffZYOx9u3nPy7L2WwiwiRoyC
16IGtbXA2Z9E939ntSMDs+G05mvyFHkeB4TWV6TU03aq8we03s2j8Favl/3wnlhw5DsmbunbbCKZ
uVgHd70bFk4tqdM/b6jMiFKc22tx+dXjh42U12T3hB7hRcD2QFHmaGQNKx4/5AVyEzUeJay2YckL
BTLgjO4OGgYdMw+9e3XmvA1Gd6aWH1ksqgVsFw+HMAEgAjDQwjkBPTUGwC+X14fMQ3Xf/GM4X9If
7Zz1+u6Msdfk4K19QuYYMnKdIUzWl+LLUtksZI6vCcAtLh9bSEVfU4chQWeAoYCcgN1v8i58cYap
eCw1eOxcuMD/l+UeuYYSfJf7BN19wJ99Ka2vCdepThrlwdZkC4afanpwUTh0nOqS/+pOBY3Crc29
CwaJb/mT1QfqDh/e7ySXuVVHIhfjFzCYg42FDPPouGRBkmPJkPZp8auRtTz7c9VMdw3bGuwo/M31
aTRAmULX6GFoI+MK/ootczvJvyQqk4XEeP6knm+1Hgw1mswrU0AeFqOVuXVyeWZSPAuXgXICsMfb
e02n/0wXBiMbkzhexVvedtfyMXgdhK9SvGoMUu0hCk3oEEQOsH9UHz8NpHbuIjhaEElYTxxpDCwS
qvfwwLZ6A1qYB1dmGGWIsetX4boFeNmDNyWKMuYWs2rWtF/+7Jxdo4OPj+k5qTlQJGsWpgm8c3tq
5mI5+rTN/s0PDGc4pPNjOFAFtxOanseZxlyfrh8PVUuekgf6cVX/kFK6XPtvvxnhkB0O63lhGTd3
YPTphQ8bJjNaH8ieYQeEc2gFR4UieDabtV2MC8c6rYMZsj4YPqAfjn+QpOY+tN/N7W0mKeHSSM1K
O0aguJqco5DFAE2dA6DonzLokkwniMK9oGdaD2pS+NsIokRTwtgyp/629W2RMTgJD7m4Z/JJzfkk
CHh/7Nfiaq+t4Z2RLTpZnqeHDh6X9BHgE+4xHMRMPFFFRAjqBAbh5fKIg0AzR7R0Pj8LC0jENKJ6
Q9FWY3NCDqpfzGiE2BZofckCfIdv1hkwA97Y04g/g2mCiKEWmmAN2tyC41Pw3HC+zUDNgLdQGGaQ
9E3nmnDnxxJVZms0wHWI2e9JGd2pJib3scH96izsFqOp605tdyzhk7pBCeAeoOtfnnvb004Nm1dv
uJ+R+bxj4vVd8qnMdfiJx93hdwt/48n4RQOyUYxTxaie/t4+TjSaIrrHL04Ciylurb5orN5JKlFG
4G2HOHvsg0fPkFk5fLZPDotTiCewYXr4LeVSHagU4aJuxa6WJYLA4UnUiGIHboWwvK0ce4O4hUcS
Mx/B3n87ayL6o33ivPxyZ365gqFyUQnLWIEmqkYNvdGSTRfvXOp33p9U1WnyS58wO7OkldKshC8P
dTh8XQBWeP1N0ubiCnWhRT4hOuIU+y2Ji0/TAzmgWcxcG7ZtCtR4sHj4UvnLTIWDfxhhOkHzXK76
c2KkKKjA6b4O+UR4Cy1UwRq6MRmmfRydA/3DTngKCDK6Mfs/oXg8gKyDf5k6pmIZhLaT8x619172
7TVQiRM4xODN1uR9U4Wn/qZNeI42/JPYuQadY+Uwtsk7rs1ioxNFwH2y0RFE0TNw+ZQA//RIxQaF
NBaGbevDTI+LwryfAdvFHPCBr1knR53klgHeqf8r3VaQdYWj3gBngzQEOP9oWjVuxWm3rs78gKAd
05ui+0AC/U1wT1lR7eCUb8OggSIGBbnjticFiD+2LLhwjGuYWNTIW6omR/89wdA3AuVXyYo4Fxqy
vIzwIOwOxMj9G+NvQut23z5tA+Rn2uagaSE0ejtd6AaQpXJsXY01ELuIjI499M9XmkqRRlQwszQk
GMb0QihrwaCuGzqpD6mq1+nlyI8QBoC1OLsEC35QiOSqHkkx6U/7lQPLijZliOQ45Pse3bRmk5xI
r1fwYAqKDoYQJRkGuMoaErsC5QGHPyJTSpJgMbq2k2rSZAABRZJFhRAioo8lQSrui8i2ycMSmg/9
Bt4fNThH5O7OcOm3NinjnZUxpIJLdfZNmsWcb6xhzieX/wluEuIVhfbz7Mmrq/FefinySnp4PcCS
qD/kW4T7npaumaAzag+EdC2+5aLWDIaoxCUvjo+AzPee807YdFp8w5YXpTzQNyW/w0CSBRk3qStk
7pI2LRDnU1/nPDMbUDYbJvd9OXzKxWYW1A3RZ1SnqhAOy8G8pm2HCAAspbZDzfqNR5D8KcpaajEF
bzVPQRWDbw6Dt/+OH0MthGfOVmAwl0ulpxHaFsgF9nRxybE4MbgKIXajWDu7hUN5eN4cOX7B96xF
n/6i5dIYM+oSx64+wgIJGefmXKAgRRwEM1UUeapJBMAeX/jFqLBqvp685Tg2zLOoS0uf8PYP7DoR
rC2KhD3KceiK4ru0RhzufIMgWNjRizwv7FUlARRCmYjCEInyMxts8/bq4QdNEOo5+NkplUyyIoqC
RdvD6UwMWgx+E1bL9+1hDGMe58QIhZuX5PnJnA9BcpKPDVjVdjD2Uehhb8stkHOmj/F6DuXp3c1F
xyWtMkIxbZjQ/fhwV9zE6tYUq84BUiARR+K/IcuJyRquEfCkxcvjH51ELPDpgi2Y0j7XFIiPe4u+
Dr/dK0hxRBPOS8aLC1Of5EmGPTeVTe8gkRgGFYbmCOUhF91fK3hHuo1Tdy0QUuvdRHQrFfgWfgSe
DKo90qWuXYtvGe+NV2Chh8VfZr7CC6DB3hXlFir2RKYYbytfobnaAyKC17y2NxCnHHFAAfEdj/66
c8L6G/HVkIuZ6h8eElMA/hOS9SkKkyqa8sEYFBd8cvE5589Ye6+lRjweVkmw+NHmKR65fKW5+RsX
CcJoZgJcyQJWYs1E2nVc9wCqsS8itNfCeIjMk+nCBsr8gg0cVHvZ2gORzYe4ZONltvicgpJvr4zG
uFPkR7xY5jYOhcqIGLDQF3SR02EJtkLPWHE3MKLvdekTuHWxaLe5meB8g7zQhW+qq/nDNwuA4Xkc
gsshQzNWfVs+hQDmA/1oBm2HrIwF+xbI7wc5yQHM4xwcPB7BGwGLherjDpv6YLXmao74lBX68jbz
dQdaO/8TwNpW1K2o3GjG96egiW6kUtPuMchP44hB/+rVoRzlOtHrASfnzqZ101Z4EbUg58BjxslB
7x9uboU/FbjlY5roEkfHpmmoAyQy1N4t+ymAMRwqIhLb/O2HVQNZuhNRF3HB/xvcUlsPMpyNY1hd
1fjboqbDc/ACv/aGYuuinjnY2UtEUtFqP5YUuT0iUw0bDLE9nnZ3vev4RACT3Al/AQWNFK0if4fS
pwVbRFvAHF2QTL77Wm8X05ogm/vpA2Z2JhrvT0fVaIm8BOt5NBpbjgDQF4T3fIXsCp/1kZ7PoVQi
tV57pTB+6w/Zi2dVLkOGH7VPcqdN4NpU2yq/7vzuy77c6EJ2TBW2H4Ni78iw27lxSMuI+jjQkPsE
t02LMdgeCLEOY5urTqKPgVEUdN7fy2qfHWztKETEswW0hgnkOCZHfnxcNN1i/J7bRi36PICygI7I
k8ca1qwxeTD3U021Jt2uidPQw26XYffhIkhgdkORT98x8o5xMPwO+0ZBqdGw70x5PLUt6AvhFv2G
LbIt8BUi+MttHnyozcAjRwP6LTjVyxKvXbYVlp0/tvPFaSWtpJKUsvvm6DQ9BnnwSM15pe5wXWkB
1RCOF72mkMTms9LctRmKWpAljn7j4dch9iWaQtMgVAtx3RzXvJZlqI51vTiP/AfF5Dgx1K0DI+u8
ulvaoNUZfZ4uQBaTUVzUsKBC7Pyx6SygUSNDacsIr4VKgS9fjgv4cwc4vQB/OiayDo/p6OEYdCF3
QXTBYlrGlfhYzoGMYbRVc0X33oJoNFeDi32xrTuMwbfd8jEhoDZjWELZy+RsW8Y1yuRtma/rM6oB
VQ/2He+lo88CSZg9I5JSgVMG3NLFG4XXG9BXKlAGdoS3A0Pih0NuOaUbBSveoAzc1vvehTHZ+oUu
BxKVMSj62jU5I/uZ4G1Gtezc5VvzBOtic3Xbjo97pfWuB8YhwWWJlOloG/OwaPX2PeNrdYrwoCCL
6v75rPjrmotGH8EXzIsvowm3BEZpdc0voDHaFnxGVvNBxSPTAoaX/V0KlEo1lM6DH0EnYelVrsiV
y+AUo0eZXd7+7TjGugdaz0tmuar6Qaz5DGFATPQIDKWr2DbU8qtOTwIYnjlcgu5VFYPzzbt0bR19
uRx61K4Qr/E92qudhy0IeSTtQHd0wtDnwK2SlAHHR6ymJMueYTeO2juaADjds11bAYUjYJEIV3OJ
NTEx8D/nCRoMRQaghSeZzCEpXuzx4NzDUoelNa67ITieK4ZhuBBw9pB4jsk+b2dQjV6G2QrLmZAa
ihlySJQoYj3Q9CFtcEwozBjZkRmeAtp46YDpF71E0owfzord+wrcTeli8CpDgD2EZewO/un2aS9Q
Tid3u0vmLCN2bLioCDgSthe/QyImrhL4GCInboFkrNoI/vuarnbJEXIyidPfmLoYr9OAwRb6czz1
WUov7rRgceOu7Lhcdwy+7IACZ5VgbYTAe72im/xOKCgMXtIF6o7I378bmaDkzHDuX0TShz5JH3yn
mBkzMILY0bIX8XbtmCFrcXuYbc9u6DEjEM3XV7H5u39pK/DfFNZfwTPeN8x3D4IWAxrvW/cefVFr
ndlcbACGbEDgd/8vb9FBXgSzJ2b7T1BwjCRjGGUxjBP7zAKACdvgryA1TnjYtVHEYSxyOe4WNpH9
4Flj+QXJArRaKtQEnbfeoxj5uRLGeLf3OOu9kA+CWvOF35u9SAh655jQxhD5d3/E0Jd7nHKVw47q
iZkFZ9XLnvYpijl3/Ydnjag2RAoBZwNNpOZg5RQZQz4AsJbNaAiFpe5ALsMrg3+5osKnxpeOFAex
Hu7/8s3fo795FYv17LzxTStSYSVifxPAIek/nZs9HofddYWn27fDoSQObh+n7V4jLMti5KiWFjy2
xzHuinuRlB0JIdCQxX9HLDuGOW+qegAxYWZ1QnyqotrqkMgGYupBouXnbD42e+dFDe99cp3YSsgv
zJ97UmgM4dhzSWiKbn1SIqnLNk9iZXCryWWdFCPpHXDVKHBKhcBHFl7jrogbCXD5oVrIcxaaOJ8Q
oZjK8oYxL6xk6KHq47wcOWSeDiwV/6DG7d4FdHHvvmGkMk2hlPHZoLjOdYZ4vFPadL2rVYva/S5k
DZEpig80UwD0OMxZX73SEWowpGFE/OID/7M0EkYaEOGYE7DPpdfHcDnAgLipsmKDh9WG1HBykhK8
0zMdoyLsIWoplX4qzuLP8BlKgXUhYbSLBdxjdAR5gJvJPD6Tp1e571HFaAR1XIamSmFbMhKhmblZ
vRjsgSLMMvzi4UdyMhL212Hjr1ocDyn/jpjLP98VwGYXHmdjeR7yP0jUABMZxDR0aOSAZx2EE0wx
4xjmptiJiNEbZwRiEZhPuEb9rSUOOYWLszPDu9zsLWGL4rEXErxJCQFxa0j2yM3Wc6xVPnCYrkNE
5/gvn6zvhhbtiA6uCIwpYxTpI+k2yTKsRgj3pSjiGNogUsOD7uIWwSW482Kt+/CD5MBON3TM+Lqa
c1nczWm6pylAENzzN6cl6do/b7k/mP7BSlNxO2MaKyktT0meI2j7HSWrNL0o52i/XcQdCZYuH8mO
Mqf79MeySlNxgIGrifL5F/ofeJnLDWZoCaYGQ4qI4d78bI6TYCFFHS4N1iFf0dbgncpB0BmRJvH7
9VblpMBFaW6uXN19MkjbIw7rNWvMP0EBxAsMd1+KDPxCz2xDyv8Cz4kOcvPXeAqmdszmTbtMyox5
/p0WrBU8x9Tadh2jnlvC/3cawdQOaF6GwSP59EvrEmtg4YN1ZY6F9454Kj/3Dihs3lz1pp54ath/
ZI0xFj40MiirOZZN19yk2BpEEMDMty8mPgWYsTZXRvrwbnkLqbul5a8Bfazn6XYzLLGABe80TCO9
he20k+1ubs0Bv3Y662a/lgG4qxuinC6ajBo2DnKZndwqB9b37r2rq8G/sKjPGYhfGAwrasuk9C8U
wIOfov6+wbxEZ+ICV8e3+Bx8ZgdkfR+YN18ffoYHgQOq0cUBeS7owuPhO6+DNx56dzPCawMlg/uD
ExaMYLDjz5R8/dHLpZ9qOoQTT+w+kZwRrAHQyCCo087XzQ7IgqlcU9xzcELE762r8HbAOe3LC5UX
iB7L/CwJdObSFKvz9wimnKkRnHNN2ixnyl6cMBCWleoCpIZUtQiuwzYWieRVARpbgHc+mbwSHW8k
pSjWqHKnT2FNI4wCHqmjglnveiAYG0G65oB5cwqDPl54kJLx4iGw/ehqU1CfUq5s5ufsT7blMp4V
qezQ7Na7wPZbVhACUU6JY5aoxInBxduSYz9lko9Olp9OgfJwxccVk4rUxQ2sNpC8Uc7VfS7OLi/7
TNJiBsWH/G8aKVrYh78PmWea04rW1RYDbjvon7yHf0hhbxgOdhRgJtBR7I+92CVV1NhWvIo5FxeQ
BlhwLFjLHn4ejCO/HR7M/pTvnj2H7xSG+UW1rvb+hT0AV2YLw30EepLhbqx5Tk9iDfnyvTYWYTSV
7G+xQmGOTHDL6kaozxscrsz4iN6FyQroIYyfMa6wNNnT01gPUGgQO4y3NNQNbuCk9uOnaIl4HaGq
83GzmU5pfMFHRT2g/iUB0GLshutjjkDhka8voUY+jtGb96S+6JLgh+Vow3KomnkVF5iqhd3C8fPW
O9pnAKjLrGJOmMgM/Zii4nljPIBPVgaVYKxPtKDo7/oHDXb1KaqDglgIssQ6ocPA/BTpJ8yPXo7M
M+R3HREizV3xxiQAwT8NpcRs7M0HMrLbTO6Ovxzm7DMktcHWrY7X+GNC75NajDTZnjP0v/p4/SNm
w/ymM/knBBJPq6eP4PyGD1fVo/dEy/PMbuZ1Lc6jl2C5fGUFnODxB69EPoN49kgpDLy6t1LMUKAI
4wqAW5wrdxUEbcPnJE44R3HqboDo5PgPO+Ipg1OSKQtLZKDdwdexXdINdhiDQ4UmZlmqLzHI/Nqn
tUZxPXfRNQH2GMzBeKFk38wO/vtrniPyYWg54NSPQlw7kUlUOOOuTntoIvKkJOHEhkmZcj/2rvGf
GB3mDfR3idkBI/8ErY5DfB2m3/GqmRBwQQk8HRlesPf60wgrnJL5qImP3htow9iHzezu4QZBqxi1
p3IDoYyAiSdhu3hPktp0vwTMji9Wq3KIl7hfLLwzD2K1R78h1sF6yLQA8LVUjKi7aTHCDBiSMg94
lmViqYiuoVRcXyfLf+Z71hPzBTYnf54ijtNAGgYkBf4nByz6kFzMzddu2wmWHqtqKnZ10fcuYeWB
XAtnGy6hdXwiYIbLCpmSCLbCugDqldYN+OzhTNvIVswquStj6eE5XVnff2NpyJFYaXeS248Gu1Ez
308qmhe2bo8E2BOsEis9DEg/aZJ/FITbhUG05j9d+JV93RqBk4bBiBN979Gsm4/kVHi7JgxyMZ9q
EeL05wuEOnjcoIPAswZgHp+sr02A7ZUrw8bdPrD/IE2KaW4O75NKTkHJQfy08S6CRfUGSssjsadq
cRdM7/iae4V7ynHkUqskl/BrphMydgcnTTCMyLWwBCUDCvlCCYsSoP06O3+TdKAXb38ApteFsRKF
8tHPxZPpN3hMmkOw17hOHmtrgJkX1RN4FHZIqE85zY+jW2ikXR/JuNKnZS5pIwf/BCZw26JVRL5x
n3R2Fhq1rtke4HxBi71jDDdw4okIHUUppQPdqgfqtUnIaB+h15JcARK/wn8Owmw1BERpZ/jgZ9NO
O78heH7/ieBJwA+kZev2gA0CbwlzjQusH8xMDNUsrc+fuqntomMMGs5sCc2dDp76+cgl8bLY0EyG
+PHf/i5kz0OdDwDMPz1RDd4A9MM4ww30lRQfVieOTiUmDC6L8+w8r+YSgIf/uykkpwX3CIoYsegb
6NY15hqkFM56nHRvkYBc+jFCpwQ9LX0B6Why7YkNBv4G1glhvvmCGbZTFyymqPyeOf+ASJrvZtXo
Bsare4TD0ohTUeLpnD6zZVzvZbSxxlml+6u9OoUmjL4SgMYEv3x20Pf79+20xcKLHqWagssyn3Sv
ohdOPsqeXrIzpDWAVCJqooIVTHEZvkJ4Y3viTWhVOFEO2W2BPv7j05DF8zFU+V+IIwfULNFKL9uL
5WHdgtC64hPuqQIaFI/4WvhPqufVLH6khDjdCpJ7XZg+pCEtMx4eaNkdrcIeu+A2Y1tub+Lj7Ozd
87G3QPyB8uVeyJj41ksh4HWJwDQx6T9vmT6xwXYU2ln0CRKdCxFVyx1pE1IEvFSg23Miv9NYDELQ
b85oBOqWaM5k+RxTcBv1w8Lz5+ESIMeMIHQAE2hLpLTnFu1ayChQuLeiLGvkAt+RtOUzyqN56gZK
osNEJpOVIgU7WV0ne4DbWVmF7DD3eY1YVIF3rGKdYmQX4GTr1HsAFNAUMc7CvorcW2ZIHMpmna6Y
JfNBMs0tWfEDh1lnyaLSNk8wRcixnCoWrhuUS3TKZhtfoyUfsci6x94dfT9xDerMIVjrI2PgebL8
8PcAi4TA08OHh55wsx/SuPiNkJMfic9f3uDcZ0a72dQWeFnIwKkr6TN05/j5JSvsvOzRrRLJ+ISR
6WN1o8ixxfUti5E8ts0JpMAL0qoDFt29Xmb6yQsAaZXXfbJl8RwN4rRFcRichoQAfjKiCRkvMzVy
Jk3Z5hjKwOVzr0gkZ1xgTReA7A157y7kBGh7GThpX49EyvdPK/VMeF11dhj6EN3bDbKMF4J2qo6P
EDEzWpJ+whRSkwFL4ozpz7ETvfX+Cyo1V9ln6R9n2NVxR5yV8DYbHVRwjqYNH6D3TG7zV8N+74JL
DSyX3BemijPCohDpgBtBbDZLcdxMEaTwH13epYYPkl97Q8wkHTTt7h3DeuxQsIg9Gd5D+CSwijoQ
R+lSmUkzsOaCh0iADcHJqyHywog2Ou0Vc8rpmRmTWa2k73lE/Yb9TPtT7CEuGejr/OAo7ihYx1Iy
zlfM+C5rBnOMr+4fVTon+wKGazYp9OGhwEIMd0O98O6LPsPotP+m4lOP9dcSMumTX/ejd4QHK8v8
TZfs7wZpF28bMDHkXR9oqU/H/d2Gaelel7cmA05KP86flHsBwJBYrqP9JHQddOKvhV6Sd0P4Banu
pNnuAE/BBBYHmYqJBuQLN97+nO37w6Ti5C6edra42HijZohH6qIeTRlMdKzmBCKwbig6sCqSARX+
cZeTiqIjh9WisVh0XeJagO4prRtbEhdINxjCRMGp7sEkdNjOh0N45wd3AEaOgZfFzGp0N08pUjXx
hMUSsOaCo5nTusakmXhuSPlj7rM0Sb90yRwerxCgXndXGwzAeMO9kwMgyuN55YIeUhTTrh8MNlbW
xuWE1Cxac7goUJy80/pLyKr3Tlve3y5m7oTnL5oscvJYWuJOSXlSQ0uEnxowFz3tV83n/vFgdyhP
90gxoUny3bjDAavKNTqRx93uT3EJWdX6cdag6ho81PzILzvi7eBnr5z9D01ZfIGsZTdkY4m+HiMG
RioAf9x8enTGy8GqqvTTHYmmdaadzNnx6TRe8gcWxmAy0ZmiYIIOylrdIwnggHSD3yNqKVjabn3q
gurxlWEsU9wGM05vkD1jQ84CWQ7JpyC+ymKw0Jvdk1fyyxpggg8GcUeP81Uu08LjqA27IVozjKor
XMf5F4AP8W0AsEA6t269nh4UzWXVQ3XpAmKVGox+iYFpmobYCdiPm89ubDqFz/WUM2kdS4iQYhRM
p4ta+5D2g7IyF2pK0jzx8GXDEXsQQratc+nmtVnUZNj1tf7WINkpELPFr5lDd8S3BN7lIMWzGrPO
vDZq2anwvjHA6FGyv80U81R1OavVtXRXvz6uHU6XM+9YWu253QTZ/gC3cp+bxULiF1S7p4np4uS9
rTP+AFC7fZlgQAnqQ5vEg6q4itB/ZsjBKTSX8M0QzoZ7zCPMNMZmL+wQ/hjeNR3MvDZ5N4Plzmsw
270sXihBvwpTgBosQevPNKBl35vY6VNI7hzMtQIJ5/hRP5uInsHUJl9w6EHjScAL4RccqmcmfOrS
X+7hOwlYjtQy5NCscyqsDhSfr9pOiSyyAz3I+nztPTwkbQv8XFaMb/zGy3qSbnZ8+RuQ/39msDZj
2yuDzRrT2p89PXUmBkCMDnu9zrChX5TOXNKrME9jcyh9UUyPCcP5hZSTOJhuDHntLmPga4I0dG9d
MexdgQtDCqrV7dX84dYryf0RzcJ0/zCnRQaezCn1pAMiA48ayCz3NnU3f07YIQmIFuYmqI55761g
eu8vQI9EddcdmLizsaAlLpK740SuQNYgx1qnPyFT0KcBXuH6nLsJKBmuHy+sNKSYG8RxwR6b1R5A
ljKcu8GZSKRQZMf9oEo5x8HvT8OO1Und9E8OjjlSZ6AG1hQK2tvDPCcslY5VGnCr4NxREC6l+zzM
IYhtPqg88BiEu757L0qyAE/w5j/X7ARsdQ7nP5/lhigvohLrmq3CvBYWHxo5asEa65if1avmYBWs
rrhIQFlX5UKGTDeJZ5PeD2BfhLmlah7MzXmZEPBoIt7t9s4GbDVS2C9mgq1gAVvrSIwBT4jjalNi
QEcT1W5AQFYlhRhFl8Z/Wd0qD0mr/TP6YhfYabi79QexX2MxuqM/Z5oBEhKZBS13LGNeYU3swyuR
CmYTPt22lgxqkXZX66414BpT+Bba9ghOCWKyPQo4G/T+b9Z8zMQclm1P4hN9mTY3SV2b0l3DUrZ4
cZBx21RP4ond8WYItCedIaGIeNiF66sVSt/rkKmXGUl6znUA4L0O6QugM82E7sXfJG4blDe7DrOS
vpIo0RVpVwlVKDMxgUAoL0fQc2D9vZSIPKLPWFe1LQK2JsiG9WjDQihrQpGtMDGDCkq0lKeFI1pI
LuvDLdGgbwIpVhEOiC+GT0B5ZXbut+DVLE6C73Eg8e8MGqq7oYqsstB/7NAJ4DQloyTpJpmvu3+e
2fEx1CXsVQYTxIjVYlojH6yYMrmtehgzTHQf2qiRfsN5OljXeBaToo8lIsf1z8fXRUyGcAuaW/55
CBVvduvP3vZzb7eDK6K2AEPvizlrRXuVVT1KnI8JieGF33g5YHJdeB0JCZ0tWyFoO0geRgp4F1vz
wWS282TwL4WuRLrMG/wH8j8oal9rhoAgFnt+GdvFJ/PFLjcURxvQtiUX2RIYjiuShCD5xycHCITj
ghNdYXeWpxiojwrLTk9Lbi0FO4uliald7xem/tz54/HYe09NCauD0UDiGgL61N1IEcvUKC7Lv76M
bknitQ34p/y4YxjPjunPwRzQ/NWcYtFBL2E1ee4LhqtfNe76VtseN+uu3nGZS6sbhRkmOXf4S2iP
rPn2b0j/9A9TUZCUoNQn9iJNKZclfE25JWda0MW1cFmBOqYGMNoNuCJt3PiRggYVaH35nswg5wmF
1bcFudxj2YF2gAMGKYH0T8SPHbtbOVT1qkURS3p6wqJ3eveXuURdf7C6c36GnndyBm+j8qpw/jno
9k1grzf+HPj7IRrH69L77v0u84fZB9oRLcRV5oh4WMx2A5r244YPdBwBqfArqGo/4T4uAnFq4B5k
3E3Hyazl4+6F3fDe8LP7cZ2Rb4yKXNzTKIVJmNFlTtWRMBaqnO6oWkGomh4BmICM35R53NZPF5N2
LSkO/UMuqiTOGHHbp2Xi3e+HJBhI/mQ5Kma4BUh96negvOgsi2IGLYtRwi2qNHPa5iNIVWtDEzTi
w1hMUKvJgVqHIDl8TCt3OevKzQwe+VrRWsD8B3ezv1tG7lV/1tGBDifE2sAv7WkoghiK8n3E8UDS
ys0iJHpCSBg6i4gc7M13Crfyl/sp4BXicLtD5gqcfFUjRw4uPVX0AyaCMZ4DAJ5WzFbrOBfqS9Bu
rgWzy4Sn7PBzIazsLfonuWUYcMxjDldjKH6rlKYHaj303GsmUomfwsbpEemQMQ1rrsEnIhlIMMtj
iVwbAA89el2kOdJMNsIz/e7VWTK6J2NJBkUcj9yBvBkpQ1+6d0VgjujQzbuDbg/MnOgLsbNj2o27
9JFK57GRp45Lg58KWaWFtQRBLG7/+7Q1ChWToSxiIS4KyWi5jqcUmSTdm7UBnoqwUx2bSZ86DE4B
dNf+FxE6ZGvvCovYwca18bWj6b0UcthEYKOXImcQw+tkL3G/r/zDssowinAzJgI+LVrbajLMJBUR
xBoqysWcNmA57Nb2N8OeR+6I45AaO8AW6GpGl2jaXpGQNxq9h/3+F/vzC5hW8NqMjhAH1KjfNDwm
OlG1Io2RQnCFIXxeBxqZcMtgTmX+JWGQMli2PbwzxM7x1Of3vPcc8BzQjI5zmIRm7TcSXpI+yDsk
b+GgTxSJlm1IBfpOy5fdjrAM51OjuhQG4BQKledC1MKF/sMJUgHpafG1Fe5L1/giGwo6cKupGe8Y
gtQc7To4lZs/Zurv6+2++Hv8PvEdvP2k7lf13VlG26tBFVLuY0qAxzms+0ga6R3OmpfQq1Gvv0j7
xsxj0yVpDvjZLUDYGuZlgpEIkxAQF8IPuraPqUhnxTEPYgT+4vLNznzonAtn1bmFK6mhz4vGtqG+
e9zAd2eFRaetGwzWUBpgZ7m9MVCqciwAhtDwuJh5QVfGUTvaJp9j26Rv4ozHGSZOuWqRnqu0VnL4
gSgwg8K4vKHEAnw3YnNtGLwcm9Yb7qmGefYe2uRaToSPNE3+rvesKwy4oadp3qq9xlfxo3LcvHFC
p/jE+o9qtCvm4XmXCHKVSNygBk2a+xpqrxSDzxOLicdA4gY5nNAM5Afc/fOYcpAb/GJivYBdQv6t
3PsPd2oPaGGQyM8Cszb3oHkmnScuwXILwxHmePbdpulOjxku9Pc+XW3HreZBm+/WDnGbTzBocUuf
7ZwTo3oBPyfLMop2rp9yggB3vafG/o9qyuhGTFGesjldkBOXzmkYEZYAhZhGMX+vIrBg/F0g4t0Y
Ly1om88DLScbBfeuGGEUWihoQ07l2ydJrJkfnRyq7JvgD/O6+OF5ilkfpREdN3o3qM7iKUAdDh+H
OpZzTuPV37kg5LdQnf+YBA/oQtkB2t0CLGSbU730IBYaqg69gz+2aDve8DRiRhAOUYw3ZTdCPd4e
NihQnlDH1bae43AwG45aC12NXqmhmYtG74VtguzbAjU/giMIFip4o40wRRZhrpspNb6rQdbCqxuz
SgmHRso4pMA4mnedfxxEswIXiGrmrpArQBeYdel5diU8rFZEUUK+lyf+TX/Hu7AKjJnMqyDCkFVE
vQ9rvr9uTLfNuSLCkoyCwQPyK4XwOzlaTfwagtPJNZbY8PWGB04u9b744nPxY3gKC/phorjbSTfT
rgAqmqroLk+8fubTH5CL7va+6EDJMuurv5gHCn7ZM4ajtgMDqcUhqE093FSnb9QTwmdnvsJufeBq
F/+y2aVfX8zEkli1pEWj3XmBuU5wKMJ3z57hQWvugDPxBuC66n+wlVF1jajrbuV2zd1ZGm9qrVmZ
PhNIcldPLoHL0b6zfOGCwKb7UxZQkp2sAxgpZDv8miRMDnj5z80K0FP0yIxQwaVozYJIiu7Xgrp+
8eFrzUUHQI4TRmSQAYfBSEXvCedqwINhjplOjbjT5NhiV77RtcGaLziLan22TZeoQIzJcBqhH3NT
briW2tzonnSokeBGDymNNjEuag1c1KASsStqqaDoV1g/mb4Ee31Q8p4BnkFqKRnqTGO45zI9ou7C
5hMGdjCjJiow12bAy0hJihYE9g3717D9C9c35W/2yTovhXDGwaAyxG+LPanxu3lSbnpyANQdbdRZ
clj+Mm4iJAs2Q1Jo94BViD5sQouwa4nmz0Ccmr6Jm859kGFqOrBnOCBEy8LEyV6QMMw4I+gLU7oQ
jzhrLe5nYB1lkAFKpxIA7EAMWTrobUKjx1ueD3iv6LupGDxKO5lJY0hqlXy2YxB3nfg9li9ag3MF
bgPaE82W9yTODkOnrZY8DJ8w7NwlUzeaMiya6ludZWnDAYdE/6N24CSZftGq/PnBTD9capUEv3Cf
uD6QlnJmd80SGzJ6V99M9bqC5RYdONYwKCWCO0o+/CXLPefphxG81DwI22fG1nG+PxteULkAc7k7
FyziGK5ATKT/JKqm4zOwHkig+kynMAL0uDwgBR5T6mXYzqsZs1e+yBXep9mKbkF7QbZGMDutxH1V
F8CeQDUTh1LeK4K7o9m+4iPw6kLLyi74DyidsX16/lmbG8IREG8cCq/kCwU0dPigUjt/GaTOaYoI
cnGu1J1Z1z7NQ00nkQGmwc2964zQj1KPH13GkM2ksZtC+fmrw9vTP0Cdt1GOSrgvlOqnJWqZ3ZRG
+vVkbT+7uHb2mjeuhFZr0FUGiJbZvsOmeq7xVjtRSZXvYPUfSee1pCoWheEnskqCordswiaIIirq
jWVos6igIj79fPtMzVTNnNC2jTus9a8/5CybIeAlpQDYCg6TbLGS9+H+oMGoa4iDuKR65R5ye7Hl
6txeBAc6TPhbwt+qYO9DQF/+cqpWsC0QK9tXQs60JURpTGRt+Oh9cdycyQXhRkA7RCMmSsu7EI3B
Jfhl0zHY7zm92LRmX2vxWgFiCbAtIykl3LDXGYgLVgphTH3R5hxHEHPRvTEMC8BvKFeGpBVuCOCA
/azWN85WLZfcwkUL9xDYUV/cn+3uDopVKRg56tgnsVm2f4/NX3dygXUyvhC9KPmE+ug1CcYGCwFZ
H58GGOvS5pQA0wlM9LnSBfG0YOiC86M0tgTnTk481NYAbAkU+xHwn1vt7LFT/8Vhdjkb6LyeoPPs
0dfMjtvB3wgDDPs05QdgJk3r/yXsjkkNm5QTQAOiYnwGwqNIdSkVysn/64vtBf905dqhB2fNvSnN
k+mcVhI9D1Eelb01T84Wnug5hZ5GoXoRuf8pFWGfqsJkGm/HLRIAC2e7/cXAnBbIy7I7ey6rh3cu
fZAh/P8m35zlBEg7eKkip/eZKKnOCq+IAyUP+p9XRSU1VoL+wGzRf3Q/7h9/fzyh7VA5hFQNaJFE
9QGbZWEjHPfrArF2qwih+D2gfhhJDyfEYAtJDGHXGBwT4jAWAzCobAt3HLt3cr513KKLP0Evaxhl
U5GQ8NC/+j6Dw2efXsP2k99h8CF1CqG5ErsxZFaVkF4sziTRU8f1MK2Iky9oDQ85MUKyGGY5dTVU
zM+65YfU60JNHboZNKtGLN6QRGxGHfWdU+V04+OFRHQlewKVVhU0ziLubhXgwweu/O/6rI/WOAhG
25fpcRBVQVIqpBcVkkoeQW12lIpWQy9Q/im98PvkNRIO1StC7PxPTpQdjjbmpStWmzg/7VRMhfAf
bo43XJbpG0SY8A2EMUKSCmW5FCL8B0EV6X142FKcJeujXGNT0z661WR6jN7DqZnvxQHJUi+poBuz
YpVas51TQonfH4Wd7OADg7GMh6yB2MBnk1EfN0il2HFMtnh+xBPbZgS7wHLKhUroshj2uheKJjjS
wxLayfUSfx1z/+4yi/7qo3NNJzphjafB6a97ZjWznbfNzh8hYpxQiESvEWsGUI+b3C7U0dhhc0dv
OrvzkA0btT/B+IZJIRCFPSmpz3HnV1TcCWcni0SBpeebGhv/U86RT5uyFBGcbn6OAT0fMg9+Iv+Y
7+weVGn0vBMYGT7RRNsV7KAubF8VO+0iFhhDKVKb1Mon6lrysXrI9W2HtK13jB3SO67ifhsFxkKl
BuIn14GiWMYaN5seKo8N8G0aCp5CMUILWimkfEnsdaCGyR9g7Nt6sFKsINw2IBH1MadjQIxpcbPs
1a56Sja1DUESB0WRFVArA5yNgbnu675dz9DrnqHCYCyhhFh7FPtn8Vnog4s9iG6F38qA+5+EzgKh
2tfSYew9x0Ku75PIahcddzkE/GDas1TIUqNmLU0yfNET8Ipgs9xyPUAGzlH7S4beDOtiNS54HTAq
Rb7A2UYWBsjJkGRiGBNwl647RuSUbLew8LjNKRyUj2Xn6GKPboSm+Gbg03fL27x0zLMINBBvfP2X
zHDJAOrD0OKzoOcyUCHhZ+hZkXoV7i4AHIjdVoQjLbJxmCGqLOSDEkPYekPq5u8OlM9WM3VOP8WD
w0WWdza5QjB0Xti+MMFnPkhvOKL6LG8CB9UN6KNCZW6cJ0TylQtIT8mPyEsX0z80afbN8CCG8u/m
gJOs7EcVoK8w4V14H5Zo6wK3pwtQPwBn2ZhfiUVnrqq60wVEisk02NMfjoDYVtw4A3sLxq98o0cn
0L+w4WA+06yYQ/00upI+QhvAZwRFWpt2yGOn82t5/Y9Dz/betmsfm4zf+BQgOcPJKTGHz0I84JYM
2mwHfGw4e1Aweww12tre6FPtWOGpkrcAR/aSbC0EZUhVyXPRxegGz8nrUQPjsYZPHy2WRyV85Pd4
lTivvAt3pM2pCS8HtIuKfX57TH5aqF/F9zOt8NCHhmGU3gq0saQhrUyX6628hiediMZAMSnX9xEY
uZ20UkS9Jhi0ukwrr5u5CUX3+uuHiDDR0O/lXp0yJtx5TRpiURGs+rL/zNF4xDXlf7EFjpX1E31K
FeC9szZjzAL3StTfd6oNJCIoZoJ5cZQZaxWj+ucrkbSqNZmD6YXqABiI82uf3vzvJJCCYbnm0Mxh
86e/0GAqL7zOYm8hI04fghPzFFArnD/gxcwLXWr1awY5mBaE0tuHtPOlF+LMwZKIYQhFvcb6AYT8
Rie31F3+6nj8pCYU1pgVANgIM0zSTQgIXyx0QFJNjbyYaSLxUwKGpf5krPIm3gtJ/A001Ta/4jzH
Isa5g+J1aPewET6vghdm+IBzIILEbPI+efUVhGTPewJ3VUsDzX4P4XTnEd7+qj82UcXtw8ShF5Nv
/Zw+p1/kssP38gp14ky0R/buEQ4usbcset719y9fGYMz3i2813edaozuJSAGDL7uhXLuO4YUVtyV
kA8Va4T+hJkxjgw1MpOD3zH9J/leDCEYw3bEo+8QL/aIugYC/LDMSaeiDP8l3YzpFSwvRVI5hEW2
GpFKqZPh4T4/E2KroFc1atiijfn0rPffG5LgISQ5jAnayhy9jYQBPQUldc155X704NcQgUYZCqnj
d0S85q4IgEt1oieBFuBYYyE3r0hwQLSCuOs17zUZfS/db/XzrqSVZnXLMTrOZ3manzDAXTyHuMNF
iKo+4w84TO2afNrzcnwfMQUske0aDJbE+gj57AyjBJUifam7h8lBS27jkHNu4DL4r8GH55pOSwsH
k4pbvbtBkLXZW9SMzjtHq1UHCZo+sApYjwAC/gtcxsM3QTknFOT00VUZbvudHQ6QpLVrYBS8yRpl
Gvroe18qV0VTYtFKBplX6e5VJu4C8K1WLmmAP6sMp6i5JjRlonjflWOkoDK5U/hjgvoax9fvW3DD
lXB7C5eikitxqzjAB4pk3bkRcQLk0qX6T/kCkwjc2lkcPvabC9D/nUOkjepsYJ7zY0LBXQx0eEF3
4m/ZZO5vv9BQtdoN37s9KVyuL+ahFaG4Lvjwvx6Bg3OegzCZDjUH5yMLReVnj1YgVab9LIYrhnOg
Hc4d1jF+FJwmHxh/V2XETRGS8DrIhKzKbs04w1S4Yt7ddmB3vq5BgW/E1TVM4JwSYixmjm0bXsn6
dvRp/1XGm46WEKNxeg2XqEfJeIhtmh9STgphPf12+hb4SxqM990uNL6Xxxj87dL3YuoNb/PYRuDV
PDnB2Waq0rmVI27tR3ZZlr207gprc34J6+G8B80UNLvN5QiPdMIaVaNMMtoGZwUBVSGWlablHf0K
ks3Z3XV2J6JM7SMUww4G8GyS9+IkgslNeNRWS80bDBy4r3CKBmxViINmj9gRtCYeEYjeBL0Pvw2X
kJwnJEGt7ZeZhbMZUCgsNm/umFX6/PkKKymQ9zIzJHmIM4yOH7RSfI720Jxy5mD7J5qToAy4Tl4r
mG7wmtW0TCcsQwPXUDoKeFzAGWBVw+Ijliv/PTt1GT4HJoXNtqVBH8CDmiE9HClgII+6w2Oo8767
+J10mU6q6k4Jf07yG+j/p8advImSvNkdCl4EI5qt442BwQT4KaN9u6cyU95ph3EcyRsEQpJqQNnC
mQ2xjRA8Og44LcBQpmIuYYWHmBBmh1Nk78H9gkqPt/z/a0I/eynWFeDR22+Wn+x2jZQLL54hYFR2
L/RWwJfwNjASjajdFr+u27IfE6bRp/GTSNtm9p5BR2lx2/G35hcjvP3slX8elfjZPEaAdtb8/RyV
6CifUTV+GOwryVd3169JG9fYyevm4QrOaU+Q2M1ZzZh7apMa6iicWsJGwa8IMpJPCme3vvrav0yp
2/IKiadHlBe9nwAMux1woD9Ev0nVw5Muorx4gF3zWT8cRfrq4h/MsfR3NzNqKm4FmLcUKSyDjuzn
xEN7p4HVOGQzNp8UJuiGh8QVYRLMd3c0Q8JJpsz4pc22p8dMp9g5MWlBtAbh7eD/MDmpyHCoVTUA
C+i1v0Nd7JhRf01fbE3BhfEywbbkLq8dWu0L9KZd14q/hvzIvsUtTMYjcVBEuX2VbQ4CJz73S1cc
KJ6M4Iw94NmBAqqjFTeG5SWlJS5yrY2kVJARSTIN9+nZIW7zl5ScKHPj7vbv7qpiB+s1wXl4MOHa
6BbrDt3JT9x3d+cK4Mxp+hXPDjl4NkGM+DIdeJ/00IO2HlyYiB1sYVFxYJ0LB6stu14V9KILp5H7
mpJ+HRcRps/DFtIKoAicxJLWtB5BU32jgfmrjPEKac/RKzadZtzSZflUWiSeQd34q1Fvd5Fs69O6
gxiZER4TSJifQNXijcAOkA/p1LRKmZfdYy7MfheeJZfxFGAg6IP0Qd4IH5tjb7JaaPlqMYSZ17fS
m+517iEjsuWbn+zn6x3ncIX84nAEYSHedig1rTaTu+rjFJg9IRacwukyp6+dxt5s75ubq83NfS+E
AdoV3T9riza5q4UQG1mpkx5ZdGDzdVizpR9Y3LyGvz5UK7fXBF9u4rz5NnY/uBLl7LzYtibejWwc
KAO97ffFaI5ExJtaQDeYIC7+JQHi1+fsO9TxP0DwntxZdG+vtatxgkabWeYVltWcSUt62Vpoiwok
6KZPEUJ3sZ4THJbI7laiDBv5o9r44tN0HGS98dm073kVgjLZaILZOlBQblTrCnb7bkgL1Z7umWYF
fIxBfM8t7/gDOhoI4G156bnecWhhtXRJStL3bA6IBvvmnt3S3dfbvWKzzijDrqcXKACIyx6ShEJx
bTmmsnVvLs7YJNnrGN6MqOL2bgPB1yrg586JG1q4ghPveedUsh6yhYIYQg9XFx23mkfzAV3Vpu/n
7Gom0/fa5fBSk23VrZqMTBRjI+unjO7CHpPzr7xzpYrr4hdzDJ1HF+zS+q+wz4Bj2x6oBuQrVi1J
OKYeUCxhm4hr6aP+ux+lySmaVgdRGtM3k3+imczAyNHrfW2++eEOViM33d8Dh/83N/qSq/35Rwk2
5CzZ4Pa+4b9DniBu78OOOUQbAUQ55Kcz2jCRuEq+96Dpjoz8W2W8YNXJjQ5HDYmCrHXM3X/yPUVX
8nS5JQlmGvKDDGGLIyv5OR8av5RBPBjCZ9fMbgn7xOzxZNybRI6R8SXlM4SweWeKiOeHOB6ImMEw
qiuOT/QhVkhTxglJEiKGbouGVm3exukT/JGlBzepB7OR261DAtkOBmTLgV5wsRh+OK38jWkg4YJT
1W/awFQm8RB8Ll4r16fsUEhm/+hQhI/T6Mkr6szz8BoVzRCU7Ig69rjuL38Yic37RXTQnWL25Q5H
ZYfvZIjDcYNVPWa4KhjIZeDfx6h1jBoLL3DRk6uhmekgK1tcRohMo8h6xrfJdQz6jU/dCj7Z+ru+
n9z3yj5RJyWvjkcNhOslO41NbiO3QfxomwAVlkPntcTTWYMbquFe5ZZ4s8tH360MR+PqtS0GDHOC
FdPr4KiUd0e/XANgwTjgS0ImiPf4R6CVtyjcz9992EE1oT8H+HmsmTDZVP8lf/ic8NOs8TZm8zwn
v5+0foNr6amI9RcX3BrmY44Co8E+pYOPEXQgSwuLjnedvW7uqwFaZlyddGjWNcknHKyyA2Qiinoj
oKe4gcgDzTz91eITFSuEGJ+204nug8vfNT9uTkS2d7fnmT7h+Ec/4+b1O7x7LcOu5So6UL83Oe01
OODK/neQ1Hb2zosv4BbPigCEmqnW5+7iDsOYjBxkUQPYj1mUw06Bt6TdYca0rd+CgtcshswPrZYL
WeNN4HobCUTt0ETD5OJJnoggYWpNu9yd3xlkQhwDP31ulR/MZQ7Dj4+QkaSJVxawP34tLXZJSfky
wIUYe3LUA42b+Grq9vR06vDszgwSqU5ehC9C8nTl6UFJjOPUroVuNzsF5ewyAixMmJe3t48HJmbf
VXLWBvo/L+6VjeNbdvB0zW3VAIpo+4g85Oh0V8trUHqgjKw03d4/5YHx6N25Zxpn0OK7ZplhU12X
gXbJKuf+9pkAEsKXwCo4LbrznjKvQT6TPW/D/oArV4MJWpK1yUylxOUJd7TlQ/LaFgqVynkfKY/g
SsZn3S90/3ZjmX6+DHiLMRgknrYjHFy3r/kZHEq+0HXQ92JMe+XvTbhePvi22t2EHx4QdfrPy8TA
YChZJTDDQ2vP+2aCG/5c9oHOkJPn3hPGkprllxJqUM+PSbnuVvKNYgxdNcIekLh4fc/YejjMKKzW
u45PnAxQzw9ouQT2+rj/I7Lub+dtf3/++aQ8XdP+otLcHvPSlp09cx0UD2oZQ7b1Y96dUjA0+Yu7
e1usz/I96kYHD3v+wj+7yBRsLSW3wOmV+JofybTtjleb36AKfvtDfOMc12u/F3CfehREazNjnihK
/+A0yMEap70p0yYAilk889Lra7gAzt4MYZzfsHkIgxCnU0b/l7QBBqY9nHXP/nXAw2phYf6pmcI4
J0Jwo89fCtezmrWZK2dv3lnXtahke0xPmGp9yLrEh0XU+bEWj69v0F4yZDbwqMC0xNode9Dj5ZHo
SvQBsBNMzJa35l2S8nb8BoybX5BFX7n2DQ5zbXBD0lK4tJkPTa7mq21/8NP8egfD6XSGPigQOiOE
/DtLjg/Qi172mIH/eiZYwKZYSYwpP4hRnAe5kCAczNw+4QOXHoLJoMvrwDYVuKR3xz0B9PkVv+g+
K+d7dbox42cERam+sKbl+jFedeRn9iDyjIBpZqIV9WhfnBvVT+L3CzGdg7JY57CrFAih9PDrI/6r
J+fivPyjBAjLjEFgeW+QRK6FQwhkcWROUURkWVoqrIjBj5r3F1Pd6Q314Tu2EFb08K7lkR9taIv4
JKUGAy7MfOwHf4aL1g9h6gfqlboNirD8Mou/jovKe3u/hAHycVNI3LXm/fQ4/gxaLLcmuMSUSAyk
l6XXw3AFNjMWsS8Q2QOu1M2YbFbv5X8Nv8PFBdfV/4yPfA9uQWUHdZ0pFzPjD/sr1GJ7XDze8296
URE2D9n/IjmGAcbIIAOcdK5R6bY+znX9nH/H1xIw68dQmDHQPW4PNf/ZeCtDvDXnAv/VgkaEEw66
u7C37YiaUsUtl/jFj/qT1ntynmLLSr1cWylr5jF4TT8DVuOiyTp/jyVWVx2n+owa0qGpszco+LLT
yieNpndwNR4xE1mGA51x2Ydla4MwQta9/gYwfLGnmj4Z9XOQRJ0NyP/RgwOojTmLsM8bvKf0tESw
uuek3Bt4zOnAFfEtuEFVxvexwPLzMXvj3Yhe5x10F6Se4B1H1G4ZEcnbiBo7NmJLG7uZ6KzmNxZp
fVINv8PO06nC7/Ce0xGox8zTfXk68FLX7jDMmb8Ec6paMDmx64wogNuosLzz2KAqnhoCY3lM5+wp
IsqUecGoGpkSnT4XsISTwDCaMV8LaPI4gy3juglMixDlvDyBO3npyk3TTAlAKLRHCQTjbK+K7Zrl
ml7ylI2fEixSQPVEOlJvskweMgnvOGXlNTI90QDKr2HPSPWYSocR/uAIF+MYzPRBT0TdyyC9IgQe
3EGocAtSAu6LJxuAUV1Op5q7xrfuGSdrbQYR7tuWGqOz/DxDRi2S9gTBN0isjFiRAMGD2ZvFziiC
yoLUAVJrHwS8oVVwR+0h++CFWkETq/m653FzyYz/yHVIIIINgxh45xbYiB5y8N/xauQH2LRas7W7
aKV99CQwFmDlObMDmWNM8LwO/sfRzXaM+Xz2tkQ0mJ8IW63x8miPZ7V9NG3eAXjbvoLDzOH7b28q
fk+no/A1P03hVM9ue8M2OGLfdiRhAUl8RglqOdizW1Q6LWnYtyjdN5viy0bCNk5DMeQIJTxVP0Ao
dMZ3Lf9iigQ3h55KIGD4vYgXCQM9NUdEhvrYKy2M+pxxcjtzxDzwkQauLgei3kkcZx3DVtqGG/QK
ycyLV8aolXh7VEBMn472lOgLnpC2T6ZmvF5fx4boIME9s1QWPQh++NSJn8t3VNoRHpHsJuk+dYzJ
7hlxJeALnAr0umwAyh2uOwRaSmb7LGUMT709SRYLhog2L5pVrJtOX2TT/V7OZscgSo9ulnx+9hpg
k3Hgb8BwEgYT3x6QkMVqTEO3a1/e0JQbBqCwR/kOdbyuJ+vTDkuGkGd2cuicOEY5GFP8devwnymW
soWH9bWCBTCfKmjOINTiJ+KDbufuPdDEfbJugqfHxlErEsMfvIYfPPD2MXExbo1dLOCUG08CYfqw
0wTfbc2Nv14X7hVuVkYSYUpQZIrBYmOnDtThiNDDED4/TLfvPoYuRp5ItEis/Wr+z8swZKtk2RQn
tdrBbCM8hnu9CNLWKMtcvmZE4bu1sZLgfGCD/RBOYPjNnJOsoEyFngJX1+QbZlyVMuOPp1NjLVIj
cKQyQXJYTDL7DGhcCJzZh62Q/xFnKTJF/0xxu5jyCUGqSPi00YPdvHTw7tnTr6/IOvBbbCGm2f4x
zUJjre7HDKa+RAmuzCExUk2Uta9J6WhLeZ5KedmG2ZPz0NszKq5tuu2dzJAnuJrgZ2vLKz9HLVOV
yfj0+CFOTpbhKPI922m6F7zjx1iI9DzYZ9c0279ZkLJbBHv+PkXIwfvdiaq9qqJDL2ShYZ3AL0Qd
Za8/XkdKcYR/K545L8mPQrgmJGKe1//f9KN5EOUYtnhTIGlFOqQK/gHIKutGfuLQfc1YpKRKw7Ak
AxIf8f//2d8RhhJNklKrKdcGLJwfS664dYgJYp4bbXiq7AueoNxj+wxJS8iZEexSJueFIG5pN4M4
15JNkaANA4q1gDVXg/tMOUqH0HqgJFlYNbRwOFGUa/4GOoReWpIvR70ErDBGIjPbBEyCUB5s1GSJ
hERsloCKGg6h00ko2Tfqb7yZIDk90a5FvaVCfP8pshnAmj72D6kFsK5c50B47RvHBpeq/DiXjge3
e7C8FM7SxPMMS6ofUyDuMeg07msBYQi5LPvPeeqys5L/KtaXc8H3hZNi3+FWQKfe06XlIEO0kNHx
6PhN5ouj86BmZADfQvw+BKKySnFnu3PNqET1A39yYRmmLDDcjphfPIRWB3xq2sODBD+H7ehAlSTP
lPG9jSf1WURmkmYitJApsDKbqJimU7n+gmGivoABFBbh8cOi5FYpMaAacll0NzLbpzujo1aLnxKK
GmozziRS1+EnDOrssyzCayrfiFAu0UMU3aTb9ZXn0p5cGju9S0eujwd7/f1gGo65pzuN27GBXzHw
6R2nVmu9Nj2LmX2HdlUsVrw1tMCgMY4pzU4gDFdzsZ3h9PJCmH/kZFFsGu7dMz//XjShbD3ZCScA
owkX4Q+nOL+IY5pYDIrZJllmdbmMQ6WJYeXGsQ4zCoJPEmZHO2UIz4cgZW9THePfe5ld5YV8Lkwk
7HX/j8tCBdyfIzrJycq+37zi4HVa7qvnJPTtFCk/LDXJpISXQHYOUqOVTYoTOBphSpxB6zZdus6O
/3E+PcKsfHmjOE9W20WNFvVToc5hjrR4/DO1rjjfb3fE8YobvKah1CmYD88J+dl1Vns0b4W9oLBG
8FZ2PGjiKDqfgen4Ll8f+5h2tEcfWzccBj3cFC5HJx6D/RHzq4e932cYquNhmv8/Rak8nwJsPPG8
wRdjAniDP4j92Aq3GOe61A8hJ5GUX5y7be5YSowpJhyI03wXv/gHZxtWSxxUUoT3UYiRqEBXx33g
5ia+RUxnJpTMRwrDACuRbR5r4QjLESJ0MGBRVgGjP4yj8bGO7VG9gLwRf2bJMcooycwcb6AZ5QWC
PlvzR8XMF+HRhcqDq4sQZkzFhGHjYRNFjxiXhlnPPfoXm9Li43hLI14unbnDyZHCUJZS5fLi1cdV
slOfNVctpVmILy86zGb0Z2C/tvKYS6KO9m2m2W6YUWSRBZyGguea8GupLmjl/Ovs5qTSRu8DTmQD
w95FKcdwCBFIiN0u6lMaEEDrcASq+5lX41S7unKfMkOWKS75WBPLOlKH2i3apQ53oytwXhmhP2QF
r5k+2O8Rz1WXiudeyR2QGI1052wzP5e702YnC5+fSh2vigVfb/YYo80cnOtnlItY5PKS/CnfI5qv
8KBYWp7nzA/5TAKOMykNU3mPpBAL2mTbpgLhAb3tSs6YrTshb0xScU95AS6+NaIxN+FePg33qbZI
o4fD2dcf8mzP0x01EJ3nYz4fvGcDJ+LnM9jtcgqbSnnh0ubNY9ywXIl/KdETHWcWkY8zmEeH/cwc
80kcsj2Nm5I4kAo4u+L+kCt7tA4sTgxUcjsUqqZJo/Y4fct0R+UrOfj2HIfJ/vEH/9clHJJaapuD
K0Gngzvur5Opuih5gqQS7Nb0nxnX135nOTsCBZz05TmDaPCJnXnj76Id8Q789DVMm0Z8TvZ83oQY
iks+VanUc+Y85hzguYQrcWMwNUq5JY8uqFXY8tnaHGeOc47nON64gx21Uob+PXwuaJwl2yz/pj57
OcHNGDthPphQyg5SYsAReMgUTjCSJQIGbIpdqpEp0WcJ+Bd1iyoJ5XG6l2eX07MKKQM4g6OGVVzb
aOoYJc69ZXutyOaXhDp0zs8SiqScLTjHXKSHKqxiTrJQ70rFTOi2wzXB33D7S9+lAAtf/9oYqP0h
4GIiZHSMlWeP9c/KU0RVGLHeGbf8u/B554sYl4A/Os9xHj+Dtctpqq5nCtXdMYaqbzuDMhjMnTnB
fYs19wuZSoFyh3/OXzR6LgdKWPhCxMgD7sFnFk5lk2fivhCqfk8ry55dxZsKQ15oND5JyCKKSZge
51ThbnjacprdAmQwh56f92L/j2ESQlvO8gWDoLBrsxiEi7lq9FpQvFFp0jAGi1CEezYQh4CeQIQ+
kgtui/5snQB5LQwm03a9LRmoK7xzRlEAO2RMvKt9HE4mnj3mXBpzfkEPchnVBmMOMp+K2RUpe5Nv
pt4rNaw+T3xA/hE8JvhQE0MGAbRp6GsB7LPzLIbCPQ3JQY9o/jJMERYLNx6P1d8e+bhwxgnl0q5D
0YlQAb57z5Phnk+5zcYmPl1AXeBwIvQgcVUh6nGaqH/m3RR1ATLb05iCZS7BYGgIuCYRB5B9Aeq8
W6N2Zoppjak5KSTYrsLMVYYNyR4cFlgeQYA/UpOfKvcTdtyVB6FvA4kXk+AJJDY4bQP4Vj9MR3O4
epggcaaPAw5rxcfWJzl8SDd5xngPacs8hhWRlDbVdJCm9cGmVeKkcn0NQlHiKuGFx+WAYw9kD0QW
ts9OsFQzAh/I1Tlwapu+Q/l7dexB09hUZbWIfhq/60YOfcHOMihNsw6xTTYFEFuRkEBbUG5zn7oI
8hdpiqqXs6WhVg5XEWW4IXivi5F6e1xN3MFss0xNCos/2sZ/ZZUTRR9ngCEkQ/O+7Tg4+rTUbCbY
Py+Cev6ZdeUXi6Kf+0HEA81CLJgVwPJCEP6PS5rDYziUDvgpytMnWW88mpOg2lTuLf/Yih5UWii2
yBnh157w5GFt2IGbdNRGIRGYjy65jFStIGIb2RGPHC3dB1r6qM86pG3yE9IfFjbtzJiV6Pv5Y5/f
A+qGpAnMqEQAU/h09YT+wGYRqRMSPQmaacdA9OwG3xUUT3Qi0wRnDKWWezFIIAQ0a5Q7vvZjO9Mm
E/6CH3oc+3i3KYrFF90qg+hSs19KCKHl8JgP/OEZvNKOqXHWuHMxJXmokAlUGZzONT186IpYS3Ml
8SFUY0EZJLhDV9gfp3xglepczkvALtq3Jkg4LWiCAbh8lob6QPEnp9vlnEhokRjjyVDqOX4qEOTh
fu063O4DMzQYpjBh/RfK893OZ824PM7uXK2aWtna3UtrlsnDeVLF7LMH0cWiHHQ3R7vLdJWy8EKL
o97ucWqNdpwPM2K+a9GMI2J0npv+aJ9lLwFYjQmuS/BnnwDLB7q6wvbh+BEBGAMOUM8h1UHwRymq
hIHlgG1Vw5K3d3Q6tFSKcYTzCNNOsIorST57+MGCK7b7ctHX+1eXIoqQVi5YDB7t64DYKWoEVFYs
i9+aA1p1i3EnRQxTJAlIQGETBDAVTZSmUYfyFRUUflPySb2yv6YwsCkXqM9PO2wcMSoBheGG8y5l
AEGnxVCC2RZnK7jmZLHuzCiF2i2uy9f4GK1faSivQHkegVhEP+Y0ajdPt43pC37JFdsw8F0FS3Tz
abhYUEAxboVfGFopwZeqpz1y8p7tC3wrwBeXu8rAsd8tNK+hNQPYgABNy41D5euPjhxUjsDPRTlG
e8x8j32cnfhM9rv9PQeWqh7iy8HsdHbIHFGI0pdC+Dt4zIV02g9qM3roGEjBB9cKeV2QNOWExrSD
m5VnKPb9CZbh5GYBX+A29uYjoKRCWU3/xm9z6RPBzrvc73noS1APY0TlJIEL26yc4bkXa2o1dzfi
xc0cMERUMgnGKzxVKOLbV5hjG7GAjTXVuQzo5lRaFqCBMxhAnmmWCGng4ziDWQp6SP/US76jFtE6
hOD6qh4Ft2dKYvoWkwwZWbHB80TN8S9Ltg3P6ct5z/wF5EJhTAA7JFYd+BIqStBIJJnjirZxdrVc
bk9+w7v6aWZuSNOqyNghmddPj8xB7SqimlROpLqzoOAGs1QoTPhl290rv4NXj7gPmQz8/gCN4NPy
GR9tbEQVOtDYWW/zgWRf2kzfXqIaPlJuaJPcABkexAkPHvEeTUuhti6Uw6EGIYIvh0rX2FMesskf
M5NFu9mOeLSPUHOnAFHUHYrJhgKQrNPzgXsUXrrOM37bff4qkhG++ia/p5RTggkgxqrkanrXjqq7
zJ93gBTnNqRuDLgP2HmlWL3csHrw/0WY6X1Z4FCCD8+RnGMF7645oiwOGiiroLXMN3iBBdciPFXa
sxsQE++ocYpxbXKJ4qoJvs4EiY3CIJ5q7daf8v8dbpMas1D7R0dFzNaaXgp/CxyTbY3aHaLd6RvB
3TWO4oqLkOa3ptgI5eYBzu1xj/QW+u4C50EfMwFTmfP7pxXKGIQGSOm/qEqOGUbWE/wwBN5OKvGT
yeYIfRpaFtsc5tj8jNzLqEXkU5SB7FARy3cuM6ZBJKa8FOTcwTdvYVuDb5+SbdUFomHZNt7HvfDp
J2xhak0+Kc5rak+Fh/foGJz0N0IAadlsGJACjOPnT3f+3nOdoBUCKb5jTsABzhfaH0YwOcwgt0I8
CTSzyLqbw5zlBVbGS7tkPLGX+qOUwdrV71gumYQv5B4QyZxON061f9Z8oOkbgxOPfULoSsNk0i86
KvqLchzLAz7G3x/knfXdJFeVtrp/xd8WDB8jkF90L7x/h4ZBPrXUOLCi58jUbZ1/L9N+eEaSK1Zq
jbBAegAWite4vn/EtEc3zlSVwEybZOtrH9/BdkWtZFzlfXRi/HADF35vGIF+kS/ErBS+3yuYPh92
+PJ7UIv49K8MzJiNkxzjV8G5cNptvIVp9omRcDqVV7aHwATfQ3q9+3UVGCpdvKQwYn1PT+Abr3VC
zK86BqfZGm5jmxa0Z/f4RhN+WL0P1HF7uda+QAThii6WlEHPkvnXJWukYnJupCaGq4Qdoi3U/cvo
oQ2sblTpDoU1nLTCCBGqsNxDTkiiv3pzi17oh/UH1S7ivEtcfezmMXw9R60ai+22fE7WphF/qUyg
GjcZy2uvmJtuC48p3tk7rnUA63Z7dH3uKIdWw9Y5aPWTI/pKNgJppfxnnUhi5H4pNHbMRizZK4Zs
Ddgqb8fCEleUNzfn/hk9foE1uMTaQzAfyhnkF7PDhdteyW5yzMjQX8PDJl0kOGYTlCN5Kzl6q90P
1pSJSRa3E4YG2iYYt8QWQVSXWaj4wxZ4+wlN8A90Dgk8+VF3x0dL+DFMg96IfLASzuSAWCkVpCRa
3Eb8ozbg6BXBrv37j6Uza1JUW6LwLzICcX5lsxkVRRSHF8MSUXCeh19/vrTP6bh9u6urFCF3DitX
rmQnD9+D8wO4oC1HmSO61X6LIdIXS3QE4i0tdvQMGHmHLr2Chtp9srwlRU2roxBkkKYkA1V05vpD
rnW98KvNYN0asuGR5uOKzycrUjZQK0kfrny+o1rf4UggCchg4Jblj4hpKCgc1Wj4bEn3s8BF7HpD
mRz9WizLRQ1H7dniUHIPnnChKkAoB/hp6DAwgenMd9FfxRo9GD9khOHAmha1nZymzOsxR/5gDank
pY+H5UKyP7gk9TCTjzJneoPGtBEyH0KDfzW4ZZ/UVH9C27yRwTJmg4ggohjr499wOBJRKlzYAD0F
QG8cPnUyO+Su+mZbQgpeL0ZwiVnO0pZZtC9iZq5fJkNm7V1ZWtBFDU2GBYaWLDV4MKFvX9CSaUxE
yE3kVg0EvyCPXlTfmb/R7z07ztBvj6x/oK3Igo1Ee53MGr4PLCSqLBaOiSD4iG0Cc56rkH6F+Nrn
ZjhD63pAH5RNSZTqlosui49KzMh3BlUGmFhD4Q9p7i66qLVQ9IlQ9Gb+RqmPGU9Mp8JqR262zGNa
q/qIqocGA3h4xX5N8iTQljVoDYe0sTHK3qrJggTGJyd0U5AobEGwZjSJYgdMkjxJ2iqJZx4I3b9e
BXobKxHKXy/QR3TXrsCRJIsJMZMIT/FglNyS4ZAJP6D1LX25F63kOCbto2nI+LPoj9nwHckqNuzJ
DGgJdc9EIW54GyYBozcY8RrRVWw30GP41OBGgUfdJ5WrUiaSGTRZ+ICsVmfynQU/gMIyoF6C2noH
5wMkunEyO3sPGlZ7DipCLwbxJL6YC8bXZyfjLKCqs+OWDc6M9MWT+iohAQ6zKn0oT43vNCEvYLdR
hwK0zda/3zabl7V1BY5J2t4SFv0NX0wfhSig4rZqgKPVkvQJ3OQlYxJgREqQZvqQ8rSQSA8o4qDh
9VkPThLWnYkAx1iQFcbarcNCiIdenNZ7oeylnsY28Yla5OC/UfHDQ9E76YzCh/q0FEnzQrEDLE/G
spEp6iA8AGrafesZ1ZG0Dnd9roiKdMP38WG05lFqNQ6kyAGID9tvi2n+VpbHOZBQRNYAuKonlbQu
TRCgP9bjhFICU5pBRBukL3XKw7QOv1B7aAZS8qo8Tkv2KaM8u7MYrhnuua7a6EGHh44PtVkcx2nt
oSsjgMCel1AsGKMxC6q8+9GOQLiIGpGS6QP6oPlvvh9ryAsG7GzZsHq2hZC0ZFu8sUBIPbjerJfw
qc7DjWpJRwjpW30j4FQ+1vfIbDbxAhWjHLEa56lwHquaS8ue1Uv7IazjqLm66zpLHlYU8B0NUdii
8F9hrNZguICZ30VLyicdp2U3mzFlNGXF5YBlChxQGTpdtzP4XTMGxQEWSfTJt8mvlaVXN/gBghFp
7i6FYiXLXl7m3UmlsVVLM18yQQ4GQ/DsPN3kQIEqiNCHIX/koVgtvX56rgBCMxw1PQ8eCXNL5Eqa
9l7HTjy62lSj0ZiigEfa1Nz/Ksdlh/dlFAGtjF8H8QoKkZduAuFqw/N809m3GBaV4HTXhqwN220F
l3oqmVSET4YAYoLncEZCYUfWD4bpsOyLcp9aU7ZboJgsSsw7s70qXY/OBWbR7QK9kzWjIgswAuzx
h5UK7UOSpzw8l0Cr70FsA9hJo42dcEzM4IKO3kpPOGLcMgDNOO/49CZ/DYw43/0BRyEzB2GRWXtM
OMBmQ8F9gQW7m4PS7G+l8Rl8JjCrXR0wBKkHF3tg4VvfIhe5AXfA7+DkrqrkW9mHHNQ9rRkUGQNa
iKbr0HJp/nGxD6jflIXMzFKbysFh8obRY4D/YUfDUgL+in3CODvu/Umdf72mrPpoGs6AGyaGwNzz
gWi+yAjQeD+2Yr0DvCasXgtYaAbV7NVXO/IlWuZ4xslhuhoMaxE5jOJRkc92u7Xe2XAL1lnde7Ub
yWKE8Ly4a8h6uzE6h3ER1P7pNV+JRfffGgDfXR95QCTYRYAW0iHwGYf2r+EApZyvDBezCtVDLoJ0
nM6I6buDm40DrYEvHm5yIWTWbMiTdIBhNKqxGKB0/1A3nX7iK1tLGgm5shOHOfd/NqmMJ+gfYIIY
gTi9NEmUahIW6//qL8/L2hqIT6F8jfanLidNgVmvGkYCHI47y+6sXfcZgIMCVawm5c0hQ3VmY1rQ
USOg6L26sr4v2eMayE66T0O5hDJruIIGZG26Anl11xwOWRlJ+45kjg6tMG+aXXRom9QxXfFTW+Ja
ACa5puzwWXIJ7bEzRuypOfpkLeX/Gpz9HspfZGTclIXnWn6NYqWIN5jPukaac/7YA1BY2SNLqguI
43Xo6I4DuEhCpdBkz4qHy0IZ1i/JTxGpMP+OKzm0DuiSYMmc+TSGwGGxluxqXzmo3LQfiIjkTsMg
jexuhzNMAa4x+yDo9o29hPAj3QoVdDdoEliFPzkuiUWx4mI0bRgBK2uqmvIQ2E4N4A50IDLlRHMV
Nwa15OcO8LUNilgzDDj3xLd3jImBY5UhjVUQ/Ahd89VOAc2xz8keul+XEnoGhKJkSwX7j2GusMcR
u5hxk93JDpUEFnuihszeVW6VJFkoQ4DLRyx7EZUBPhLmRKpkyZoaTfDBrx5DVwMtfVXEmlicZBCn
xrzG+lh2EFRr3JBQJTQOPpi0DFAdF2zijZqkF8TAu9LRPups1aQrKXC3SyPIC5s3K8zppdMxWqij
NPN2qITqxfCXEgQo4yJo2rbIkLgFnRl3ozLKKQ3FgAm1+5DNiDJWTY2IvYPBEIrg3AlMx9ZRNIbQ
QLDcS0291erAx7LQP4iswTV8W2R6dJYtYyW6qVpahjRcYjgRMmCKk7paQbx36Xv7Xpd7K+OJA6oH
cXEkQbnw0cQTKz7o06oNVzQ6+SkQprEXt3VKKkUWRqjtTh5k2BJ8STOShAgYBPI3Mm/XR1HM/Uar
e0PWHEudIeFdymZAHRoycYqgD38JZgjr/VvI5+F/jWj6ZD3cDnFN5rXtpqHeszOtJ1YK8xtiRBFW
95ebAoftbMpOMD7G5Gi9qxmuPVAZ9hxhR2yqPbhoMdF1EVCKAx93QHtI5tKLNmhK4M0BuiCDkBoT
kHDBT685GJyQfEUieKjBd+ECszqZlG+sGwHH6Y1HkEDDPkajFJeLI7f+6aRNZPx2Muu4XSziIDgn
P8yMBp6CgnBhSZTDT1s3x/RlH5YoAMrcFnP47O3xeQBk95Nu13DIRgGVKwMyWP7Iw5tN8B0ujuqA
zwaPc5m2GA3RuVhP8CuEXQUGV0I2D/OPVwbgVkHTiWadWFcbmAik8gLnT5AJXutRe4PI9UF9RN4Z
Qzl6lj98Q9FkI7ZLQ5QpwWEfDXdEcNbsiLLQBoMD1YqhqjPlgngDCxVlVTn/TUDS+0jr4NvhruMk
CUR8SBKDAGz26S7PdJVBlH1GDxcescaw1qMDqoGQQSbrtj0o0Jrg9tPUIcFmp62Fd5A9y9B/6jwf
mkdP+mCuqkgRwe4GE9jfWprO9ea8aV6wSITJ78mmSvnzORL0akh5dBQycgjZIK7o4zIoOP1R468g
rmCO73DkXDO0SRVy9vIhN5pFNLQeDtGUBeSoBt5k6tgacrsp+pUmr/A32iU8Yx1UWrS6ojGVyC8N
pd2HqAQPlakkfJZQ2IKDQ7wpaRxTdIx11O5g9o1Y9N+YCI5Xw85wka0pdnQ1RO6whyYY9U1D83wl
o6aj4/Dw98MoGN+kxvP2vBuUa0i6oAmYEDxgOIV0PS42szxUgxAS5EhTX8rKC4IKaSkQoIs/pMe/
8d3HjKlPhB5QooQszpmRyWLZDCaFOPRAtllyn6iH3PdVIbYy0Z/pVT+mM1oXM3AvyBp4+nBfgRcG
aez7weSAdICBqVNAwishCx2czZLq7xEgdmTkLYtN7K2EDlKVfuhz4fF0N/j+MaasLbecILIKhCjW
RH6yLPyZhHdacXEaGoEpu0zoqtes8wq+XzAG7saFCeZJVhnBc8NlH6MZLJqSOMJTmuF7SOdoUVbG
6DCsutU5gt8P9rajAM0QCc6pphQobR4bw9CjKUElN7ULnvkNQBpyEd3dq2NLnceHeTtMovTTWxAn
XtMb4zhB5kL2zbfnQpg8riDzxLwKvXi1WFPMHP68fY8G3yahSpC88Md1EY6IsYEK3gWCfHXoBByY
I0XOnkPitOZwQoF0oXqRPcpDvrvkzi9rA7AH6YgdGKDj9rFHlfQiinOv6TVsmdwfs16I+0haVGBa
bZbAS45XCwj+nEqwYGesZxvas4PuHbCds2dQNbj0dGdLThZvtCbPzzOgwOyhWt3Yk+Z0t0ovlEhD
rReGuEceJqoZFtquDD31pc2dQjPIHn+UTop5FvgtZFfc2cdKE40hBZHLUEe6SfyVCq1DTZiU0uyK
IhmNQcHI3R6wdWtCkO64C4qKO45no0XpkuYu5QOtWppgfA516NM9hg9CnJDGjpw2urSjLC76VIXK
Rrx81aJJO6XdRjnCNuqEXnbfC0oPW4V2zNHBcSuGF3tUi1WfVb5WFZI8BgXNv1SV0JgzU7hXRjyd
fh+UgaYbdlgthjEwjJt+SSbvxCIo5CqjsSddfZOeb/1mpdwM++yjLgyGwSz6yOc49/9MhWzI74ff
01N+Oujw2FC1fnrSGQ6hBk+QJ9umOTbIPk86ql/InRZz9EZ4r7iZgLrUFOe3le9hBHoVG3o9U5B3
Yuo++PboBAkhoI2fo2Cw4SLyBwPYYp1sqlbwdtkBMzA7bkfQ1rvhvTUbBAQhZ2DmieiDkEJ23Z+P
6MKq+XXfLKEb8oxo+3T8rGThHysYVI0khSL5VwaTZuBZcDPbr0e6ytMWpiA9cGSPOPKvq0UTJyYf
kVrtqs8yBSmgi+a0Qe7YT9MDU4zga1TWcCKYBemw9HBK0zdoU9aT08TvfhhWV+nlo+gAfhTqB704
5xQpLnubTvRM2GfSFj16VbgAZM3Gg97qW+ulpBAhxzVEFO1Bqz1tsEfWPhHtwTS77Y3NMCuOShgW
5BIcXVbuBlOgFBuL5x2gd5e8YX3eQIW9xczgHLOyWlSdqn5Wu1xWIbIrkwKjKqUFFnBkfS1XCymk
ZZcK0jMgB0RQRleoBAjWYxotYwgUs300e6sm6VxcDKrI1D5YuSLrrGvSfjxHy6ZHmxzScBWBNNnz
S+yxDjkjJYCUZJtwQPAp2MpLtQaVGa/MrhhH9IzIE+mKAyOAjU2YXoGHHtJDht32pUn+4lkaf2Ic
UFWzOL3a9m/sHflm6LzDv8JCQmb0zIqQyfgNEkV+sRQeA6idSAoy2voTwEGa+kFShXT6E5mvH35e
spfsqsgr0BC+YgU/UzTDxd+1HsLYYzxy2C5wezIn1lYz06Fvm+wQeyyRAoHBnUgaDOeBsOA/qpoJ
mQ8ts10F0xs0Ts7LSyolHwvWC41QiOBfdFk/4O0yDTA2JOpf6KvSxfPKva6zXm5yjGttPa6aznt9
VQX7aDnr1sOwq28F27d5dRFKaYPd3cjZLqyxhxu0BLUQjwkJ739y0J3krEcvYZBk9zo9YgyCw97U
JE/UAZMqQb3lRhdg6js3Yrl89Rkx4zhIU/B9s5atPCJB47Fs4VpxywwMdTJg292gIWtFGIPByXEi
rK7pRIRkuoIQtchDJQbBS01xyAEUApr/NAQv4bJkfuWkgfx7tY3iIy9fd32DTrkAElqvYcP4FiIb
ip2KlXjWCqzuNwb2FHsDSMM6OHVb9yP0cThHXFFQDMTmthZqG0mNeBPRK4H1YTedBXQn2uN7lCFm
nfmEt9EEgMMK/74Ac8Els/fNpirdyBzeEEWYoTFwIdQQq+ANbXs7enAgPJgcNG84GpypM1yDjc1O
uHrEFcCGppH9ACCjjc9sRHU/aTNQxLQbZeFHFPm5kimpEQNVlGKdYEnPadkK9hGuhtLfZaZTbm8H
Kc1KAPxxjiUW5PuHXbF3yYk0hKqGBo2VmzfIr4rf20jXejIzYNLoNup+GZS6voN+IdtRzqRlnUGC
P0YNB6R00OkWFGZPnd0hFLIgmtqrcdKDm4OYRsttuR+8KRcQNu5O09utMEDo8siQhb9PVCUu1Nzz
nqYU38eeekVJmhz6OFRGCT9h8QLJLWymE55NAv3l7NHlgLlbAQr8sj3MVFQJeBbrOKR1eu4oRl3J
IA2Oon2t+rBbl1tDNlcYX+d4tJmov6yj8Qb6MGLy2GLwOON7CZloNbZYEITQwH5ZQ1KYjEdwoeNr
zP6GN7ANGN6A9Q1wjBpRR+96a9Z2WbfyRwOaSbXx6MNL7JapFeVArKc/rBRfFoi1SLYyQCpuIBRf
siga2zdSos7bjem8B6cZY2jQ0guh3V5Mek4Cb5dyKKCe2152rlhc5cFJtAVyvbqzXSxoGS75bn3K
yB8zo0hps8R4x2lBGvFAxDkiWYKUCI0lYHh6MBQnTqE6augXeshPtnqCrgTn4fKeuu7AYCSF1hX/
cEQrY0vmDqZqk/HytTclLZ+Pk0HuNAGAJK2CLAjmwmH9gixONl3OKn0dWiNgKQJjgG6QficeEwPS
C91Tzo15DcaDVZOZTy5Tv4PV4CrNAmT0qMqoBG8OHRbmpHcw7OgrPpTep11ww4EUWRQhMIeAz+QO
CasVXmeyCIE74DAI4FuoO1veO4gQQq+bjfySOzavWlWrXEEOLlidIbqL9Eco5VaTVkydJszVc2j6
cIZbQDJrn1ZI4PusXuxNa3271wdoo5NW8vZtu14j7edjQckSjASX5GrgWwKlFFzUCxAcckF7loL6
Hy0LEUcqKvrPVGjs6XCFg1cNEQ8Q/bgRAs8IiRVnxfA5TQZ3uL5OhqPCO9p00IfXcHXu2IPLdEKf
BZXMsM3D6CixvjnPQ6oHKRETEZEScJ9SnXuJiCaTQHpMXF7oLKscrcwWhFqRPMI0lfIqMNmcGdWn
KvKYNskas5hukOmx5HXJiqNtNJMGaAuElS+QRkoC/lTCtQYYtg/j9RXgeGP5N4jQFUEoKLkgqOG3
kgKUern8plqxPuDHE6uOgJIhewEGogLL8xcvD/tis5JQn4QQ1+h3PUWepuymfI4tnYy3hEs2uOC7
tE4kP4kb1iuwSRU8FIgi3e5HSxKfvgecJHy7sguHCu2ZXq/EL1CWvshEECrrb9i6hhByN8zp0mOu
DYVXFvdCF8gjm8RVOUkYGxHvDKX6h5cr8AaYjm9y5PhDGmA/oFOFvf1IXnJKPZPCxQUaLNoEZFJN
eeqSstPDB5PK7bFBsgQTPAjiPDt5Oyv9BGmv6qeXEIIMw2LTXv88ItGVD01uQcBUVPmVNqMHhgVE
tR17zBClJh96X7UvOgyZsYQMRC+r4aepTfJH4S278JDRUGzskOqLT4ocA+XXe0YLyqcCog4rknJO
EdsD1TOmMyrDLUOdhLQ6jSRY9aYzrmlM9c1e1YDSGRb5hO6HxsoYhuMkgJRWgayL7pVqS3yA1MPw
gd3uNh8g4IbvYdF6wB4hL65HlKYmNHJpysWhCeaHfE0XNYo/HDaQ34SAcHjRCTBHxMjfkGDW/MXY
qh/Tk4tRQ+/MYJJJc0r0JEPmYzpW/9XrX6y5naJAgE9lkASOJBSLnCD9OAXZqYqmFqyL41gooXza
8Z3p3w2LeVu5EAIG0N2QmT/rWiBZxsVJmG4MO4UN70wYhtFs4r5jGj8A1hhTypxOnP4KloxhHrh2
3liaBFU16AIUrjjnHy9hWijBPGpWWZHz1eaFjO7Ll2Yil++lLYZ6GZqOPQY9FosfUYcxMYZ/dTXm
IOpIgvyeX0wVRpUuZp1Q+N18hu040DnpHghUvgGOyjZ92oI3kE8KhjbGBJkcU/3XC6KkCYATJw9n
8PMH/Cx5Q5N2ObWHfSfXhluL5OvCtW30vqs1PuAV+Tz6m3YMkZIYx+KUt9C3l1nMxMZD3kQ6S3Ss
7jS7yfopQ5/0+o49Ortoh1mgsxw+8hO0HnkEjHoyncXqZoCM6DCK6CNKNgp44zLreDj4O5y2f3du
+g08ZKVS83gxVZf0ZrHpqsqEMt1PLn0wlZmClk5UhtcssGKep1B1PLJcQAsae4H2Mpj43IsLEwYk
LBWfkzfnTtlVNmb4vC4BinRUCP8U0wHFK21mWpDmkEzqzPwll6Ue/SR+tFgcha7c7ymQw6D59JFq
pDPyzvSaWVLK+x8cIJElmSNNAUEAiYrahTUQQ8tj5R6gRZPxKcuYh2DTMXLuRtOFECrUJJi9UnMj
ftUz+QMn+4y0DOcPGnPEWEJbyjG31qMnL72FgAujq8tG8BxDp3A5UWE1oPxt+ugFFbawXJNTH1k5
/ldq00OPAMB+X+fdmJLb9wTZbdnIWFR8fpD/CZGPaqFim3+YJHO5jL6iufZd40kY6GZUEI8dPEE7
kN0PBBlSqBumTfI8C7afQNAkkTefsC1EPHDq8xIJQ4k4L8b9r2u6cL1x8bIYNp5thxg1baHNeOV2
fzSAnNOMEbnuCdV1Fi60lCv1JEgT2TuYdVajpeX+m4JtKxhzfs4nBHbRpoM5TmpzxvwRgYQwBNf8
VzFzizkVCY1qaYRK/GMkc9bsYzSQB4ioPjwwjkxOdsLcGb1pWhsOLQpiD7OqbUyDAoaLQtIfsBUO
qczsgaFLKmtuhewa6QZUbwCcJOeOkbdgWQtpP3gkHG/sCdRdDm0IP7K4cbrs8Hyk+p1uB1MqTqSw
7Pcs2447uHFxSIyD2ul5tT9ZqZASREGSnDDO+PTIaVEnZZkHZZVET+ZEmOebtlBZE3JnlgoLQYYg
PqqkvqWpjlvkPsEf3Ti4F0yJiSKZv7xjXJjpDORnScIFWs53Ml1yFcz7x+vCsQQ5HxLPHLBZCgt+
8beUSWTBH7jsHa+cATXQ4pUf5o8pYB2K60wZjkZMGl7YjEdhH8LZRT2Tabo2B0eIHHFINISvzi6C
ZPxLR7BKXoTCObQZZIQ9Ou3xY54XQcyWEVecSZx5IA4ytZIC/vGNzCJRPc/ReoZ1yu/QCQiPvV7o
4UOB2WI5DQTK+BV27ByGNFfIe1AQ855taHXw5Jc0XcHVBxCgyHaF58/ycfRxGbDAuElVl2QzuxGp
Cs9RriIMwaDIQEgFZHidgizJAcCYfE8UhNiNAoCBT0AmDha8JJ5zqjnJ8vuY/yKDcuVjEz8pibHr
xKOPB/7EoE5C3BiLQk4AVX2GaU7c7pAc7k36uF4/Ffgd7QQwvKUnyUYcgtjKJBYQokrA4jCQUyin
IgO8LJw8hyUDi6ArOTWpHEx5ujNpGtMh1F2aztJMFM7WejBYTUwRSeeYxV6WyR1jeKh0UzjnWXbD
YTMDxZvlfOCEg4zbKV2JezU/zeVxpiBBPDKeRttlgpQbxPvgQLaaR41nmMoTfbGYfuF+2KrAbhGW
ZtdWMnYkUw+yPFuiDHCu4JeyXpJHJe+d5RzwM3Zy/D/w8fUKwUCwYHR+USO+aaG8yGtwQWwjbpK/
xkzU7imAhBwcZultY7W6EKohIGM3PCm6HTw0vi9jRg5gSuZcK8nXkdzq3y+eLxB3Qq0FUBbWQKDn
TMaFkh7F3BTIx0zdTXsd66PftuybE7vDMPHrHI+P6iG/2B99rT/G0Eip5VlNwxaEI65bjmUmwZu+
5UzokAk3nQNC1MfeqH08oCOHzXH8KHoAFixtjnrifTh9XLNc8rQ3nzu9OVfE/Dw+i1RtTHSnXsQW
+FKY2jQDyID++nNnPrUVUIcQRP699kezk8L+m/foFdhytpfyUeU8TaeSrm4FGZPHiQRD1vJb9s1r
avJD0F+eCHeAU9DjEvv9umIXCJ+99fsF5MhjFFzv4l28rfuFsBy1obL/+1kMMweskbwX02Dm7oJh
7YhAhNTfjDT+DVAuTHn0wKFhOk2n3DgPu0USM5HIJSYsbkRzB39vZnvYBxmzXBT3iUwK88RJxfzr
AY/AGBnVFcfT2GBYmTxO+YWFc4IK+ww0IGPx8ivI6ZPwGluMI4BqIEPvOQkm9F6mtngJMU0eU6K2
HhP8HPzxmIYYxQ/HWl7g6uZHAoh40SSiACGDyKSaz/i0pGe8vRwrLnFL7BDPImCb+AIm/sSBZAy6
ySlgiIhv22L2QCw5CRb3m9qfqEhwsybSrIJFBPMsixu+uF5yIQK5xjTgL5O+pSmWLaf2d5gUnlAu
LzmrwpE//G6T3AXO5+96+djcQE7WiZoF5RBSpZYPVw2imHyc1kBCUltLqtDwtz2JkwvdIu63/COe
C+/FZcNekvtKOsVdyjaQ/HSVdLytzSEaKsHZroR358yRlaOKapD7dt5OdfXQEqs4zCtU1n5HQ462
fG3ffWixq6+D3Ir776QZSKnVg120ixYxG0coZL64fnH+qPDa84qFm5Gv3lgn5F+7b/sQFUNAmeCF
16kH125t2ryKbUt4bPeeDpPqDLbK2zGBjtLpJ5CwxhF7YJLy6MULCLcPeh4iHCJPDohOYKZFbrcs
bvaNV3jab6fpLuI6/kyCL4+AnIywbFUdM2+70pyQr7+CiodKHJrnDfbavZ1jlx+UGfwWE7y8qqnm
hpbzJCcKXXx6e0TDNj4T1VR6QdbfHB/1wuU4Pf7IAe1h5/L+VHOPLXwcXqTH+IXorMtrIufi/H9/
bU6lvkAvES89nfOSclX/PJ544WZP/nHDhaML/79H/QTiaUVb9oxoEce/qWt4P+YqfQbyezgDsgFU
B1I7Y64FU6FJxe2jR2HLS3IjOfMZtuJjHtjQQmMztkkT3dvSGzJL7OxBatQ+YD+PsOP/y1PEqMTj
I9oD1RP3Fm/JO8VwYWrw9190SKnNZXVljk8QUyZbxXqRePZl3qoe1aOt28ZK+Z1SHsDTK3FHvYcC
8ORXkyUxT2frP7n/7R61BoXPsWsEDYbjpki+MUPc6ZvB0Texnb3/5B4jL78y6F3L9KlUR4iv81D6
f/jY3tf5TpsuGuijlkUXu2MvkDX2/0ZlwmZvqGHS8N3a4PEs/oE/hPisGC2TpxJ0+DPy7H/kHvKP
RA3+9Nf/w313LGJAiG9gKCuA6EKOgadm0IzW3pIUGvZrBEJCCiDjzCRfP4mYlen2plXWNO0M9fqO
jXqwaVkvIK3Hzj1d2EzwZUsRAqals++j+Y3k2MGtDHd1Mo2DK+uYhygbg2p1dH1QuGwkQaYU8rFG
QIIFPxtd9diwjKQtzB53E2ztLcK18qsKBsUS3mC7erk31G/ril2rRWjq209p/+/hVkGs+g7zhvKR
R2A98OSBfa92h23mRoDJu/Pbwasr5GVbW7vmtAFo/dPRfejdvbv3ORVyugxaRBT10zoNJwMVOBxO
bZCxm/fZe3idM3CynabiUa4M0KgGSzJUp0RI4oatfTNERygUE7ZTlFgOMh2k5yXdm3dTten0XJLF
BBkJZ4ftFUC8fE+iXmJ9QG42tVOenc/i/gXP/vk+SiYH8deCBJuXFFNkbP4rDUzc8sOpPfGMNB/u
oCvSWka1h1yUtOjJ2dzh7oGK9M2Lc3HPQbVHISnIUI4sxsPJisKpQ3CWwwKTacg33dfNwjHQ7SqS
diXcUpB1GlGJAsw5eCEwihAO7ZgdR+2BqM629yx1pQYw9LVMpLlofaYHSK+sRn07JzA6e9pY4WAp
Xq05wsAIsKCPv3EpKQRnuq+eTuk3mJa1FmNZ1vBB+V/dJnHn6ZfrNjK1bU2R6ZWoWurqsycZBlwY
vpQ/nogzoUP0ijdOlY0usImGpYscEoVgjUITOnZbVQcn7y4h5kHOAIqAyDnrGpBIZpc1ju3adi+6
xoXCUrNa/b2/uDofNoUyD0LcuLf8RsLW+v30Obt44BTfFxU30YutIq2YO08ZtouNtrNQ52pYqzo3
vFB9KAkKaE2tf/4OiAPs5g12pnv1mwzjOHhNiQ5NWXTRsOa3x7CGG++lG+jIfHzqtvS60U9El5mX
pWcbM+8lvmrjtOxj3JxU0XG1GAeSUS6mQ6+q3XHKC+N9Vym839yl1xlkoomqYrPPbarf2Owr2e1O
1xdsc9cZD71lP3bT67H7sI7vafuCqbxoYehpsSRaCWi5iOcma3Hh1TkLuiJk1SkpKJrv3XJER/Yi
t+tD/kBH9oR0KLHsCNXkzqNjwtN+Aj81YEXQB3LKgltf79iSi1FdTY0PgYPF2SQ39+F4jOVbkAUP
wN2vuH30coy5MXixhtNGbw8BQaYiHzLmiO+he4eZQDq+9PFGvF4VGXXzSrjYEkTCi+R4LTNaNGcf
Q28BX4vFYPHWZfeMuOL+pdInHJCPfTx1d02UBzavtNysYQmQTxNmyZTo55DL4P/d2r1PNGEZVFXL
+HSrbpMGikYKaArJE3f0dXXf2CH/JgzyD/kj4G2+Z8mOpmjeOAnkJoktGddOeN+Ymv6E8UAmg8lO
FDgsbpjBBKXKriWntkAD6oHACXXr6Uw8AwsRjUQKTFjyRL6Q1FJIHWCQL474zeOSC5pGJfGuZhUT
4id3l3Hdh0rhFc0TqWcEcDnfbTpmZwCg5l/zbvExdqY2vDrwzNHF2fzazbii1VkaJ/SyigpsaWlg
n5CHfnShnUhhJygBR4dvj49raNcEig4L93hOjodfq9gbtPTE+khoDYIBGTiJMffyFV4QveXMVI5O
zTdhgp502n7a4UuVZreOzgqZ0qf0OAQ1FOFXN2y/2XtXATBPEwONVnF4FZAQLESdkoeQRt4MuNBL
Zrixpq4F8lhwBg42wAlbjK4+kobbiNmwg36q40dtNnpFz6moqckTIsFoQptnFiFpIf3eUx92uEOv
nY8KFuUVEAQwYg9rexxJTi5eSlSXlAr3sEnJOgn4rM+2wHfvJ3T/AHnp2tMxpM8V5gZ3tUM2y5iG
YBgc9ANRfbOdzndvgg0q6Lu9V5lerOtTvfb+K3onVeszfo3Rjq9YT//Stp23j/Y4bhLsRlD5sCqF
yIPmrdXx0NC36kPc/4aLJM3JeLqHs65HnZqd3VkTTw3FWC4y+PINDQgP9ORtA0AH2kxM4OrYOCc/
M8m/7nb4fbjFsOcwnQQTYjyi963mx1GFPFG307/PNzDHR/bz3MBa1dduLSxaGZD2WZh89tnVwTQe
19kBg4FY/LvA/hTpYxKzOsSbpou2pmkj/9F2WV3/JLsUcfseLQvoNQ/wXzbEvUl7WvAIiAUkdFa6
WBJW047HfAIKTds3AmnENBcAmZPmha+NpccnEAJi3M6gJNnV/b2LU8srLc1RtK8vBfRLRtg8Ui9Q
Fl0RGZOOMBQJHiaKUYIqPMdCuaJV+GINJj0HlQuboeMTz9a5B1kh/+1VwbszoygBPqPOeHOFFzi9
doWhfRuzJUo0VmZQDCVjexSSakSNLlkPDIWL1frjnhqq/3fQl3mrqkas9T4UccWqMamRU0nUuiPY
84X17FeZJlXkLUdoGORpiOeXkJv3NrtRJu2TOsSPOrud7uqeFHS4ZFRs/ZHhKP8bjv7uA7Kg7O/F
yF5aVy2HagXpiuZHGyAHTu1DwGlZMF16Dy2TX5fhvN9ZkaOxxIKFX2Tjn+BH9pGctSYhktyH0jZl
Z5ORVwseL9uSuzfrA95r4eMDUjoGar93tDzKvvmwR8NtvznYrUnSEknR2JTRH916F3VaXxRCSMJr
4He59MN6yPiA9XenOR40JryabDjgkxdhQfZAXbVDI0wEwa5bzCLcpZQSRbShHCOJbfDZ5tgriIyA
7SLHIEWQDNSeRCw1O9Y7PFyiUHzDP4MxJ9edWxAniYInr+KX+ok/lkFusP3KjLPu4cTX+/khaT9N
sKQN7vJNUXxl5URT0TMAxXOix+iKTJVK7rJ2uAzeJwW86bbYVZ5UmyAHDIDTj2EG9uwWzs9VF9IY
Aas+uzkqh5zd9iXoXGj4h1VlVhi1qr5sJJcY4nLpfbqwJYAIYXExHtSAy7fbgezz98XGpu/1IZ1n
VFctbn5NXTLGue3vpr+9p6apjm/NmhkWed5G8DWimTmdPNAI+uY31tz5e6PPUGwbPPDchKl3r7kX
8uaqdBqh2CMqGHXW0V2WmW0P4DtHfAbcVfg+wOcssTfs4hOyJ7oFefoeN1QF1hOrmJDvgfRhKjS+
eA6VwRb40NTec83YO4AD/njGaujWHs4iurPwNxFFPnWriwGs66X0F9BbfNK4YhkKklqI5E7G5/hO
9WJFqJnVaNZBUSoZXnuoRmC2IY+3vh7FzimcIW+M7ifdwSNkF8htZsjZBXUAjDRO4L+wRMh4pIZL
kibbpL54EPwHXVFAtuYw3U+JOjeqrRZmfffnB8hFXg2zeiMbL+vuWUPSNz6qsqW+ZoS9Y29btN9a
FXcLheFGRH01eibJ3nGIhR3OEN3qR1i2w1GLRQ5hewDvAu6VrCYs29jSLu7oT51W/gHi16CA/LBN
eUagrx0m/C8PjcLVCSHgW9eYQo1ICCuyoXCnjhNh5cAJYOmSsMIR29AERruOxYP9TXEZhE2pllwG
VukcUE4Z8MfvDDrwOJdmWJwh0ZRB0VtLEcVjDcrkCWtq6+1oQrJcHi8DY3hRk8vnevEpMj+055V/
W5yS++ABueFmI403qDlv0753Za1nH3iDsblX+HUKDmUxBBlhzVDwZ9yoSy9xXffRlp+3l8iavKAt
wO4YEc5GzMGORn8NkjLKASr6xReH9Pl6J+kilKZNlmyogkhSC9oBXeQBnxBXIcIo2w6F4GMt20SB
KBhwtf8gKtwHn+hrG8zUfnT/r4JVwoyp2fjBDp5kO9uyPI9CWQqOGvJywzZ9svwA0cS0D8dk/opM
tjON39mB/WgHVW0AWZazZ5P/qzm4pzdvM6+nxYE9M+IE+Z55r/6y2aFQWSEMjXsbloMvZxOlSdV+
duFLbM6KlQzLyr5btRvOh6hwaDrn0baurqb90rsbvriSwDM1YFA/0P7X7L66VQYmkxqs2NEb7ziD
YklKsAt4RBWGrnbufySd2ZKaQBSGn8gqRUS8pdlxx425odxw30BBffp8x1QqSSUzjgjdfbZ/GR/4
7AiyQ4LlaGcoerKClXGyDUPpp+h1d7+aSPe+8JIDskLxdOQ5GEZ/v248QgwNniCF3HN8j/cY01Fi
S9N4UrtYAbCWAzMEcVmVp/TYIv+LSa3z9S9UJXYDC8vVZVvj1PZucJifIIGYE2hViCJ8YQ07wC5B
9LwVBOzkye9mPWiFUE/6B7LbYRrptCD3jtby0pTjUtK3HrsRZOCAtstzIKVbu+ZnyCPTsAThb6nT
wWspziMOnJTGZT5jDsyeuRmphWX6uiJxVk2vCaLz7La82sWpm0FSoN5z3LlovvRBTdxiX7+HtUCb
n9zj29ekFNIiyqXi6BZPdQ3fX7S7MROxvn9YKxBcwW10mKz1GXG39vHZ+aKVgLSjwHeaZ6jpzNSP
Im67Y+giVBCwbudxN9n3URAUK/AfLqqZJWXGuFL8LYENXe1hE3sK77mzhk/h902ac4HabQ14eWzr
HWZDPAVuvLXd6hu4yB1CrsIcZeecoDLYexfHD4x/vgvoa9C35TvxbEPy/m4Nay8XZDIoFxV0TJcH
JI5T7GVERhM2MxOXZwRPj6eDk0rQpMd6BKKDJdX2sxFAgSBngeQ1kWio4Oe+l0ucAc7+suYlba8L
cp/gU8J07BzUNGWElyDMZK5RIV2y1CNpSfe724k7QcvJClxYQAdwRwgrmNZpcx/j2LTAOmd79yga
5jFIcvK01DMhGqlaxliq7uYPbm66oCrlOuaQZnbe+MInZFWOx5S9Is1h/pxrSHJggwKVQW6gxgfQ
gwOWqZ8aDaQC1RnoIIa9PTF7uYNoRMG8O6w4ABHqZ1j62kw/2L58PZneLvU9kJKvdadW9JuNHioP
hmahOJlaNdwMgB+9bH0NdtR82M1RS0QL7zPkmuqxx4gWDnIXp7aH3Jp8JqIZwHyfEJjQd/IoY/Ge
oGPzVH77RJsHnOQLMc29tREVRzotO0oWitk2I2dGNWXbGV0OLs2kt4dShmpiQGnXpCJ8PGK6DAeP
Hmde+pSliBnqPYoADk2JTeI02SaYWo/d6NnFDkSTMpw2wmBhChSbfFu6srUBEa0dIc4aLt7risLE
al66r8joc9jzTwQSR9nxD1FTjjzIy7SewK7S7GkntNYBuwiWEujXoD5p9O4EYpFMKiaVDQgSnO7E
IP+yTgEMnQMmR2+hd8IW/1L+Yf3hvRjA1P1XbjMC/2gznM12eCK88gBmeRHqVrHuTGlUgZI/eJUC
OlLiP0dK17omOZ7WDQ91vU/bLlnipF3gDpsTsroHhR3dTBqniKVUKsX/HTw0gMRzWCw76EK5q05p
rdoRBzItxGB3Q5h+bFZKNGmJotZlNCmsE2W+FdxGE1Fd255XTc0/qDrQvZeb3PHCdTGKw4HEal8A
mSQsASQUPoz0d59IlGsgO2LzobkYPnc9cI4MTKD3Xpff4yhF1oTTkYBKQabOpmvaO+jZpynna722
eaOwxBdhaZmlc9kS1/wmqkBinsipjmH42V2JzaY6nL1XnXbmxaEYWJkZA83TvHKKZZr9NSarF2n1
kRE7CFI1Plab1G7dnTEK4fxggFE6ebFtVNYYE1ntFVRo1tnem3a7VVIMKN1aaxOMRKheVKuN4FjP
gAFpjSkjJlWv3Oyhq1sXHxOxUKzUuTCK0BP5FzGU1UcEZEVh43rxnrbxHnxCeQzfBQUud5FK9Vci
MexAcNB5XBlK7MgIYJmQgVCU5IGmdOeFO63qrHZWmgTjdDLET1GEAudXS3v0UnHvZJd9xOKn4c0v
lYU39LZ5ZnWEHXU7Om3HCA69H6bzHaXDCcZdg7Fpt2Hu2yevRp+ZfAM0LSULjW7xkN67bSDStl76
ZBF7YH+UI7s7EbE88B+UWXwPJjpFbwIIctI5cox+5Kzehe2UfvoXjaT44Z3dy+iLvJqFDszk8Fej
BeiSWlpmu1tCVk+5rRpJH20G5eV7NXyjX4Hfl9F2GILjzvQc3q/4B8PvctHZ0Hsd7A1qVsfZlcFW
S8yrGm85Aht8J346aXSYcpx7LKT3pnak7pIV/FDimNnj8Rfi8YZQB4+VRvmz455NPibQgtG1M9Fv
XFjzY2/HXB8vQDiF11KzGJywRnLQ+6ndNGErrcYHklrPODrb3XSHXwVB4tG0huYeKO/etFq9+Z2o
xExj8trP0jQYdpxH22k0xbgcq5k8Wl8wwuhux7ebK//ZP5bu87WzUCUgGTVw0cMgY9Fo+k8cBU6j
07HPllB3+MZ4rdMw9GtNV7c7TpOD/ah7wmk9o/QhpK5LAID3ON7fvNyqdCoSYtoZoiXB6P3gACbV
Q0xmknKtdbG4xlt9bUzSg5f736t/KnHRKXTCBSdu+MTGKilXE8zNmUVQcEqI5TwBy2w6l5NHkzOl
na0K1PosanfcdiGSbz8t+6k5LBkQPM4Y+yfoEbjqqHplbVnumyH5OuH+rfKGxwnB8wqOmPLugdrX
6CG7L3oR9uXG3ssZmt7m2+F1vn1fA16//2JcbzQinrk8WFbsZQoUH9fv1tAMcDa3sfyC8onA5534
V8LNgIKYOxcmSy7nbbsRFi9VXhwT09lAG3hna7/H8Ek97K9h5ztLm/Co8G5HAak/nowxZ+OnHAbt
cfUOv01fY8l6ncdcjIWQxmKeFpImSo3QIE3BLO+0zQ/uxctXBH67Od52fnayot6P+ZIo5e0vnJPE
AUD+98mLiNmmfWwjfwZLKG06bwM0OhZ0O9iAD4zO2046eYuGQFP+SO0LGP+Gc+vddf/mYYO1g11k
VZqLz4bP/UZVTOysGSGJ8E95SFAO8k4n51zuqLP9R9mrdj5WxUbSYka31wM5BP+/anIxnTeZFa97
E2WcyenkXf6ugwYIKDQnD5IRR9cBEpOiy2MgadDbol5kkpEO8btvuMZ12jz2CjJam7tJMM/m6Y7U
Ju1YCRbjYrVrsp/mLSYzvj9fr0noxqcHx68ReGtPmI7UX/re0xtDqDD+e9lk+VKhExLcx7DFPzTw
vrBdLR1AxtG5eoidhvcpwx2YMtCRd2h7vSIgKlNRGD967aDwGbNQpOr4twBTo5UHqwXRZKB8cRO7
eeSsFSYboMphyh3oZGm+CnOkSgvk4/7aJ7yHqHXEiujUtHX3abhLvfALjfMAJPtDFrEIcYhnt4RC
klohGJj8ht7Eb5opNory3bWso/VchA5Y9pm2fgOxL2wwQ+v10KOtxQkC1w8IAbmxkD5L0ij5bmHU
r9e0ZJ1qTcYAy7rggB8yuOyg1IRQSAcCbgEL5us1xNbNWqNtomoI+JjsFCrDiuWwlbRYKpH/vwj0
HG6EQ/exbay+/uThHX/zT8aFWPxut+P10LDH4PeVwaNN2b/C/+Y4BrOO4x1wrGAQoHwkttlSaJ1w
S35GevL0kW+Y73o6513bQaqwr02ezPyD1C3cCosyr3CBFHafIWmL/VPLAS8BJ84GGxVtHKRa1qXy
5gnyszSGpLgBOUNqKQIUcpfl5jIcIxxLGsW9hojNxSArFIxh+QO8FArcm0VHOirPggdCQwgyKDwa
+ZuHhM6kNFLy2YOvSOqdyJd/XSX5moALkVTlEPpRfOXnyLu+HQqVBCX3FlNPfrr8H8k+8FnguojN
JsjEABniv0h9OZDhjaJI7kyX6D4ID3oOahlmK+iQfh+I19AbwviUx/tbMHIsY7vGb857Pn8BmlQI
ftCCBOYPKTiAzQQ2shTFD4GmJLig8deBXBJqvNMH/+Y7APef4XrOAiIHS7hvnm5rAaUUBZXQgWnz
820gVobeGsV3vgfoIMtzjrQ6TSnKSkabZN/ceyOq01ZSYn8gwgrTm3119C7NBh8rFbGa4SPyeeuo
zac3QeJBBEBsjQ+XcIXyaaCQ/CcavFHxvTsiGShSRko+B+8WZmD2wkRz0VsC/sRdgiLG50vQJvqp
Qf0kYiCBDIMJz5YHhsqPECf4QTBuuJvzYU6wGuNGbgP1RhWGFbvdygfjhrCoIBkA41Ke5c09mA1j
sjzCBlSt+dxCWMYNBuQv/JunyKU4ngW4UHjiDvRy0ZWCPzsCCSUj/pNbMdkSGBAwLCkUFoIxBLfF
tSs4a7DwIVkQS/4YsGZ3T0DrEA8160FTQrh0aaFAKglwsOUhMwEO1oaIwX0+A3DHxymOaZhHsxIS
ZuFvuOtZKfOlq+htTymFQBKCLGCh0RBbcIP7CV0wAd5ml9VR7UvAFBGCHzI+v4fo6bZCUMByr/uU
cGH85Gwk9AAsDlXSYLQLSygMGUghq0gei/ci47ambm+i7yBCxBmQjKlGvCl0xXQBh45ZDC/fM4zF
eBOnjAegYaAgMr+L63Qm+eRZqAlZG2YAjQrRBGVeJo3RH8cJgPel4WzOXCFry6d84xikGRz74M6z
NqOVZ0vBQKbz11KgBWITlcUhWolBk8fB2CKnzV9TT8197v1HO6Q73X5P9gw1Q7NQJaHM0lP73gI5
dUXdVZSC0KaifKTVCUSRH2RhuDC8IPF1GnDb98iXuLcjBXZd7sojeY5LnpqqRz9dpKIF1p3XCAUR
9mQAPA/0WilDOgZ8ESQlxED5qE/cP07OZXCiKWfzLnfvIizUym8duaFaW24t47EIXidzuBH+P3qh
aNtgMiGapUJYvveq/742er8RYLDUjJnDzERHu7H4unpYUDN7rT3QI1xcGSIDCtB5PowBoU+4wO0+
NxlMkUGrFipIChBBi3kHCcdbd+mocE+T8fkw2Ho5LRUyjYDT4cTYD34Zjtx0mgGt0YiiraO77R5z
6Gh7X+2mFFz7GM2dg9uA1UnsOJLz79ggjADFX0XaFWIgZMCOegyMEq7UacEKoOCgUq1cGkd7TtjQ
pLSzqZNzWjpM0i1t1TSI4XeitPN5hMd9cMJJ1f1UbvvuhsczyYaVv/363c8ZU5APqfi7vdmQacB7
QBA7/jE0CBtAtW09wgcDuE0dLmEg6qyBZtXOQe3BN57qXcMM26yyh9vc4oPOVdKBQBclonZnMwFM
nHG7L5lAPkHxfawDNy8UUjgeSYdNbtUvJGIYcoHXH0y/Ta/29kvvyR9vhGtOrKcki5hQp2OWq4yH
QeUqcngmaMWB85aWJRFaCF4Hr16ziMrcW35JGIL9fHVOCIHQKT9AEs83xeQJE0yU597CLYYVemwx
OglR06TbQvF8Skh+YMKwXJHsv4nzDRxn7g10CsiSR8LsPtpV3g0IM1bj6g0w6hIWB7sxu5Ve3lf1
SfsLXUZPZT0/trm5oHUF/KMefGwGCrCEBQsN5BUsBGtyVB7tzXE6KqIbOgE38Ge4CtyBBrcpcFG5
pntypp1O23/xJ03nFY3sla4apQd8yPQqZwHS2JiCfAKFPkUHTvgveJ5kIGBbdsThmcALtPqnyQdn
Nj76KeEc3GGsS4VJC3oAYPChMf58Box1pbHenJ8ZNlu18RhdKnKq0kFxip5a3b5sUovBC/SXyia1
7nZvpieREYIQoWXaTeaMsHVeRZk7ToX5N35V9BzGxnDvnqawEMlLpRV42o7v0RjlLS85aTyrU3dY
v3QfpCrzRF+I7AmlEVGm9Le3qcDRH/icoKIBB0m0lrEe2PceKPoBbRY5nyVS3R0v6cDhQqzzSqwk
pC/YcEm3SX+sNXrgl/cFt2YP85QEpzliTMAw16Z1As9bhFsbTHIe3SNOFGeUKF5rnfh3jsgXrytA
a8/VWPI/uQYasQpuQ9bBOYtfGU5xYQLb87+piKNPPOIfe/rKRm4diHxvfzsmfXK6iuETwgTwCQgH
tQnqyoKqgtZJp64+CVvoGZHQjIPUnkzQ56QJcKOzrE6Inv5k36En4hphh1/p2PFiZjB07ciwWaGC
9H5BjlTsNaiXLrpTLpNwMAy4XUSHZoDq3az10ygAJpbiyfxMNqxAlCskL2gKWVCw1VBrR7gmgPBH
kwKjI9aW6PD5086Mo5i0nXYzdFu0hAh5806vi6yAN69vkJ0iQoeEaH4GWudg+UemuiB04QocYEMA
QwKvwTQJz7F5c1SGpOEeDQWpokSJ59oKEfLoq+wVgfPLR2FGaPFFEaSLyRzEXwAevxjDmD1L0YVa
N/rksDxiXgU1QgQQY+iJmS+439CP9o4wi9ASea7fQw2dJyFpQGQCTwyDGOVG8C/EHIaY9kFVFWXD
cOjQPHQIRxLvhYrRDjSUgtifYuD34WDMvVgkPjqU0/UF2UG4j3Atismt4TDwfo3kqHglHf4uaoXc
TFhBAmhu7exZDlSq42/enCOY03ixneW6LRIYxY35Pkicq5XhkSphv0Fl/sVpT2yWlqfN7Qmf4kKU
bs+ECfyH5DZEHvpQSffRIRFmVU5DRMxhsNXHHAR2bDOA7C/fUCnJRKBAgni5rTYZbkhG9Bwtw3oX
28OqW35VB+ZzbaSuQhotmQy7LxRcvVJJ1wOyKrwIi4zW+QHBNy+g9rBRHFFA44gLAVNXczmX9Z2F
cxry5hvsXYA0HB3YpAaD0xj9bQ5K9FZY5rSW7Gkb/ikQtAeJWgcjhpxh1mlodEgDpB1Paxd81rxt
38vRq5y1GNaCZpiAQz6TMceNqarL7oGgSTrWfDJrzO3Ph8Zyh8ZI0GnY58eIZvLxZr1AMYPG0gDf
mw7onqMATm716XkBhjm36QPhnHNjrIqFmEzPALiZvejmgBccMRbvZS8sECEfqVl07PLFvMvxC0pp
uD9CHHiT/vh/z6Ck82uEvUXa+080IsRpJHUbTIcWuLM8LINktURAHHCKdmAMx+yrve9eD97hQ6nr
tcH/7OzVARytk565DAPAJO0epoGa0yD6f9E4Q1xon6vGFzFPZ1eF+fj6iK53T8fL/BsxGKk06niT
kwHtL6loKzji63osYoaoBbsQy1483Q/oh/F7xhydV9g8lP/alt1iwYlNPLHn/K27hc4BSdqPA8PH
vpXoeBUvqF7518NslQLJNu4wb35aHNhCQQM8xUKkQxyL7dFLcwKnRkoMVBgtDHzEStGeFltPzItJ
qGEnI6yCbB1NIh1dEpRrLdVgBXebI0/sKRSJrZBdCjluMsm+kfTqQhSgFbFzO0ELm5s4LMeCynuh
WgMNBcYmPAfQPo3uwypmPVdzVpMaMxpFeOv95Tw+Ot+/FZFzQrKYYPIwX2/YNfBsajETXqeAu5Aj
shpr2NA0lluldR3+9Rh89gbFX05XcNCkdX/xtWUTa6XfVIOKjIpEPjgc6Ud84sI/yDp7KjQXCTpZ
iXPbSG+i4CO8geOj3jYcUldwrh6sio2WIAQ4n3PoMyMPPKO79k5dvjfsozXF+Rer0ps6y4qMhLUR
noCs7CJyiGJCJvLSVPNqI9pxPyyaX04IHD95Yo2h5iJhTg6yXF7WQprRkO5l2KNREWjz7L7NVCyz
QppA6FMRdNuq7Rw4ixtzGtUImHn1wKNykv6I1+0oz6B3gisIoZHZ1dD7NQ3uFHIQ3aVrQnv8M3iH
Uqqn3A4iGYRh6u06iQHa4NMKvHaGW5c9a8UzaGlxTA8IEZ8nJ6sDk5iKjosokG1DZnDf+/Fh1QhQ
PKUhDEpsk1AroTQ+rN9eo7dsEK/YCv3j+NjnZKL+f7l1ABBq3ewZ3WtkTppjRtI0TCJ64gMqT3pI
TBMkJfyGzGrB+1peUEaYmcxZdzGoGynFmS5qLr2Me8ZP7TNFRHvWouuxm75RpvO8ioYpSiVKqEWt
/9QlYfjPvUrUH8gM/BiQFkUBNCYs8XwOfwy7CMs/Wgonjm0PoGewSsugY9VV7xdYO9sp08hNKCj+
kdS0QtWh/rTGt94efTqPHIk8ts1pDz6GaROU0pGQvkrSvhnENyJYvwuQQzas8NRFD+jtUVL7xKZp
bLCbMKAUZzV/A616hBMYNXQ/4dlF0q3oeKQz0WcM482jLAU9H89mrwjaS/plz1Cch1S3Q3yXxLmg
0Ze6HfdAi0OY2EiLAy1shFLRm6Sa51y3q4gMYNMhMXFgKMIg6uYf3ofshqtT8SbjTCdtyuni1kBg
/uhktQl7Gs4fYkvLH0NrtPcI3b0/AA7cuVkkwpNoeZBskc7uhslyGfMuaE9T7ddt0yXz4GduRjf4
/BEQYewhwY4Jg+UqJKHSAzlKzsTNkCr0sOYfVaEy5G4BAxg3cVMFHwk6OaZzujmtriUPjxJ3miHz
s6V7ibbSwb0NTm6I+enF1moqbM/YQQiRWd10b62Pe+WxAeL5Lhh2jYUjoiVFMmyOwcbcXERYeU7l
2D87FTNoF52hg03GwnMH1zLkAZMZCmKUu8hsVtohM3D79ujMWUucHEXpUjhpL7p3tznZFB36P3+q
X+nQZlIpC7yXyVoK/kcg/iMqAsDaQhoXTOGMrkpvxPkkOcZP6OhKvcUP4RYCyX1RX7zQimM+RnD0
uZU4lfM4BaqffuhZdISNQlzjBYifIyr9ZBNSkU5RBKCWsKFC7kJkxmTxiigteQHwLyn+F5j5HQp7
WY6Xh4MNSZ/KXjR0zmjC7tCboQA7bQheVqtN5xDHEPuxoTndUHdcr15BLSOL6IcPMACfbkfulS5z
eYFg2fRbAArDN+A0638QKOP2vRCxt1qQYkqmw4A50KFi+6GUSf4wrSw6Ajr9FUdEsuF4VjTw1aYA
dul3EsgLfInuLvzU5d36mqJdTtoA2dvHqQaQAAvIp7tzJvBweLHMxVG1GZAhLCjZFvsTcSbtFU6u
O08X+ZBahPlx3iJCVcADgPvT77dHrSSvRkBBY6DkAYHUkK5J5wQfmev6pLakmcac1Qhs0Lo0beCc
LArgfL0MkNhIjhNaPjGJ0p1n/hJYL0siuu1d0pzNxuizgk15VDEp0yhtE0U/KxbHiHga8NhwD7F8
UsW4Lbaiv/4JdUCmzel7kd1t9j3clHi9Lulq18DJAbhFSU1dIexm6XeL8ubmMYylux1KiddhPMuA
jXYLFuQXJVWd1vjZFiW4Fn2XxUW1T0Enu493gPMIPMUdvVqgLW/qQBdG4zMiaJ6d6Z4RPvITteyV
0uO8Y0BGP+j4duLvGzlYlfca70nN/prObdCunKa0/T6TJp2XRjClpKVPIQZyDgWCj3BZM0mdJ38d
wBK03zARyfeBwA/ixtIkrjCXiDkCRJc+BZMykgXAedWG4IUknA7YG1vDDUZOhhvCBGfKcKYZs9Qw
GX/FL0yV7ByW+gd9PLDeEGE0KYxlmsLHTcKH4WBOovptCgUiCnP6pSkyu6LWfnbi9pICQBQGKk4k
xPAFvUD3AdDj4UrP5iAPWxqJ6I1E1yW745kljXNssMSJqY3euX+BM9VZ1ZG3oGLZE5rr7qVFpwNJ
naSfE+tmtCHFscxYPCaYojB3p+lAR+VkQ9Yg124yi3nrlvklg+giKrbQu2BPpmlEDiNrgTsMfYNo
cu2NYPJwUCM4/sjt/fKXN0pnqvVQS57lwxXLZr/zorMxNQp7R/dMFbL72Yj4sy2/KIgDMxsjPXAW
6MLn5RmwbSQHYlq3c+blXa3vuQuy1CmSWgehExw93sqM52yiEYf9jl1IdoPMIFkgAiJXnNzw87kN
4a6DjHpRAZq+WZIs7v2EluxFzoi7tX/T/F0aSMfFIoUrJ4DZF96DKvvfq5fsKHvQTGOLtctuNREG
K+QCzgKyD3O8i2t2nTuB7gOaehjVghDg/WgRhXxEzp6CHi2mxehg8ezaP5sZzZ4mxkKaED6+lkmI
7ke//5KjEK7tLoYpxSpDroxvokJCd7MHij93I7Que+Sq9ekEM+F+LeZPBBKYCFCUf6wL8zIeQFZA
ddd6EMkr589NQ03txm0qdE13L9aXfADKHmWI0WuDDaX1I+gcEWMQHUdLPg1QWHI16xI/3/wF9Xe/
zegW0WsFQMMfxwhVd5PWhZN4hjWsB2tjswM/8hnuSFnLkBS9cuuU6SBpSKTmnw25FxrwIvOMdiye
zkQFEmKOZZuSM5viXk1CizxOJULRTGaMwfwjRmQf93FmNiSGgLSXPh+UsGSoR3rJH47zzbrzFrOP
qos4nNMtziqn2YTbA2UoOyZGvlBSv/l+RlsFuG0XFw/Q23cOZ5Dfl+l4q5HCNklUOA44CQHBAj21
hSPiH3u7AUFMDA8kOea/YKpl2Heq44gzAhQuuxT1B9hxGvIdnPlx+CaSKB6Aeu25cewJfg4ZEne1
xh/No3VqMv+UgEDYPNKMkGzlAsgfThynhBZlZkoSnNWG9ej8B+p6NGoOIeNT124YOmQaAkbT71//
FfRPSK0t2cwBxipYq6xhc6hjG9xBt6LUJ+Xuy4cKl46+RseLSpoci4yhQqdXLEPR2MNiS9GoOUDH
k2mDqcTijA4tD4X1CL8eo1bkJhxtQdJGMP8EfgiliBCJhgNqV11RrHbITEY74qfl37fkeqiigGaA
hnmRjY3SEJObEeYF4rqRIltDVu9PUfe7TYiZ1C5/EnmE7QBtCEO82rAir6GZyy7gmhDj6JrOEdLs
5tgj+jIowTSkZpOO/JQKKpgfYHY6yHWmHiSTwokQLo/acaMIpdjPF5R8o8z4ae1JaDxxTEEY0n1m
Fzl4+tx0CiwwVo2Tl3uPwbTVIYbmPCGoQG0bBsHjrmazbyXx/4vU1IaIKI/2wqnIRoFwTnt5O3og
+jrcYIaWqTvzo+wTxTptu5Ffc2c7ZqU2nRs0EsR5s+MtaTXTExE3xBA5cFTFfJE82cQsIOw36Jur
PmsWUXr8lUXxiDpCkgJkZaXfpK/Ykqy+DU3NGU0sVKeZaYJsGnWTkjYXKRI1CEPQJlhA2WOIOJBi
R2pJxU+/dkMhEfsZbHiaIlgT+KQuaLHQX8JAUVpemAXTmSPQI+jK1g9Fjxy1JnIYZo/i4HWGjpzC
T2uSunOHcjhOQqVtVZ6oLcg0DmY2pOq3/Z8xLQ0toaqMipXkkvnbq3WvJRJQ/RKmhpj+HVIeNr1S
kr2YNcJ9b042VVuMwSnab4wEIMHvVT28INmBJGN4DHIEF3QgykzF9mCP7S4BAJcStKQTprvXrMvM
NqEhQvatL/p4oYUa7y6ssyvM6cxYiUwQh71on+jj2Rt5ogXX22vQ5+nBNiazUe+XA5t7odkvup9L
2hvVRgIzg0T2+z5kVZwckc/gwzHVaShEf8+NhXkckKo8xRUwJ9Ac/OcdeKOF3mf57pmG92FgPNJr
TGGOHaiPdGlzEjS4jjV7eqm81hQIxLewmk4uDIap5JMQNz0DIsaPqgEnyiUeme4hOT0GtHqmoThE
NvYY8kxJ3WSMscxRNXWzY4VALxOugrekVcL1bWZi4wOdcLmgroRI2AgKuGE1CCt/9IVpqlGtcVTJ
4wDnGSO+z/UxwCEq0VehwGm8hTl3hd6pzpwK1Xc2NXVATeQ0CIWqRu+pSuiobDPekUVFg3iGdyp9
CDZ50JFGCg0yIF5ghMBXYfLgDr5ddF6fW6E3wVqafnsCUZS5jKgYnoJmAYPExOpAhL5paJ6GRYB3
GbyJJzQEju0jHiQvG8Cv+uYScaQ3Ai2OPHG4RA3f0SVI6bZed6nAvQNdjQnSjxHzcmZtn0Gpuucl
5iNDaEgW+Mrptt0XuzCOViwYsHhu4OuqlsRjerUGhFvb52gX4Uke/gjtF6pS9EloWDukrFM9CpGS
d+YH0JgWjhSUvRBfHI2iHPFTDl/0fdDuuUHOZRch2jHFyWFIccgrxEiEQ1ViPmNLNk0r2JSM9ajs
0K0RpIIMP9jHDusnJir5EbS+nySyJsIs2OayVzoMy8VIl9jXFSYORhacKaLL0ek+UQjps6k+bP8z
HIbe42LTtkSR2OTjifYTWqxEBr75hl8odTOn/I0Lc4ZpTh+IpkduYZFD6UlOUisYe7ZFGMVx5kw3
dYO5PSJET2Q6UCmgk364UZ0qdjgc15TrEgcK2nnAyeZAPZCY9H1231l68BkJrqhlkaWu+RJVrojr
VPwlk3ZaSsAKwIG6yzM3k+hGWcOY7ziCJRP4lLyLxW7cWpiezafBLaljvbu0bP/+jJDtrCF1xNl8
cqeSm0veEdXcFrA04oTpXb7qOnmw893PdDI4+X81C0XiaGFyl2jrU+zmRAbxoGwqPJNJMEnpKPvP
itT6qsBDj+SoojnY+6t/ET1YIDdDwMuoBykg2D+PeYYpOS21LjkCFRdHL7RRGoUcnR9a/+A6aESg
ZrOJSAeY+SnUjrpIeMM+JMAhRkhPCNAwrRfDAVcgUvHUECIAyqHtR7N23ELBovpA9pZBKobouBIw
GDj7aPKVuAFIIcTgBYlDoYSqfRAtbiYRFMJxKp1RBolgkvsio5EyNNwzcQC8W+u4hdKXBThuSitC
n02UqgKdj7FvuiIir7HN7qJMZ1oMWr/ghd6COHuri0Ba4BnQnu6r6cNVBBPKFqKg2Ez+ECSALtfM
745ggMH8cyYrzCKu/twTPWMxd8d4pY84GDvCYdV3b+suy0vEHGRBfjbs3zaSTWst9kjoScf6MsPn
mG9v+Pg0y/rkGgE6nJKMZUQyu1aqGd2MDGFjAQv9XAY5MMiYGJoR2mNJPDqbF0UVcvO6depYc9Fv
u4LnrA/mDvtIvDlSh7kiGZXYD3HUIIWHIOhmtKPgJ7cL1TJhz/enyA4Lz1/U/Wglcaiia1ZXT2in
0YPYgeEa5//Tw8SSHFhZiLw6Hg06Wgoh4Un42tD8/guvdARCDp81XDAzY/IdCjcNSF7o52BBlT/l
yRD2LekwIZ66bkC0A+bt9AHSsX4jHvqsMYjo1tCsQ1mr34eVyq0a+Q2RFxPadwwLAEG9A4Qldx+Z
PrY25ClO/5ulT1Tdlv8viXMwvmKGUaOO6LBZd8Hx4gDwjA8qoOQPAmlz3q/gfIa0VwsPnEK52nb6
Y0oEdjAQGObocd4LIayw2z2S1nHwmDZWYEcD3FuQBotflBeI9SuQWSU2QKAmYapZE7wXpc3pFBMY
jXL4ytmLMnUXOA4ZDL09yftNKmpqvZvNFILZQzbb9HpVGPV6MLoQeOL+IfoVMntbdsI+ETKO6S07
DRBjZ0dwPZKsoG1gL9CysqWY5J2YII8WwoRGTmZQAzFgXdFtewd/96C17pEAcaKImGWxiZX/kOIj
UxKXsDSM+EjvgobKwc02tH25+8jGM+PYzxz8uZcUg0eqKqoue7QTNgVWTfQAumAM2RswlTwZFN+2
E8+ywNLJDDg+/m/QinmEszRctBpRJv+1CUxKUTCVWKDNiLSXwnLzGHm5nmTCIxYjjQW/b+yZHcic
9BQjNhiomN0QMkF40Vzgcki0NyUSKLSRcNOj3NewO+aEQ9PnC6MsD/6ew8FiAUrj5k6XtYwHICcr
1z8SpdS/1esL6P4DO9JyL04gFvfACLcA2oGxwiVm2tJj6lUuWhZDNkBHANqqARY7MEsmpuJNw6SR
cWxYNDtVnDqijM+QmKmZr5aOATFmPvT0CfBMhyos1NiIbC4X3dF2YpM8GzFzZvBY0aVDfNIZigX3
X2Rk3odg7YxCwY8UMyvlk2/S8L6jiYSOFrXASHgmcl2jWUZOJzCwHvpiPO/4YLVxaXo+nKONRSTK
QeSJonQGkPJobWaNTSR+bCaLmyE2lzLMIo553myxuO+8NrX3tZvyArH0ofKl4re7YPBaYZkVIsBI
/OX8T9GkyF7OgoSU8gIsC9RbOXHoJbLW6QrZlBwvZVONxi21rI26ntbGw8o7mqAWd0N6d4ifigMc
0TH2+78BTUFVXPa5VUZESSBFgQ9+ORkRG9AjNhG0k1GfItgTj5nI01R/dnsL9IKlaSM764dM4/bT
TgUYSMokphpctHTUma2hnvEeYI0efsIFe60ZYMQyRVksIrycuzCw/3rPyR+U+8XMlEAHZiCy30NO
zEE0+pC6lO7iJs/lG0d4PUlwL7chYqV9IkYW236Th0MYTz9q1iIDk65Fqk4kFwgfsdn2f6J4inAN
kQJZUgk5eI+c3YRmGQsB1IOIKqFrsvl4M3tRi688yY41e8syL+iHe48VDWqZZlBoUlP8aPMVxig8
ArIQhlMYJvTx5SWI+jXf7t2WXM57jR8mCsF/5+Ggad9A11GN7sZHnOUztgzr2BG6VSLwQOquGGtx
tC3ZR3+9MpDbwQ0hEacDL613kj43k47fZzJ1GBmI8qCwPM52wDmASGcfPNLyE5Bb0UmLuCc2ElWa
WojyADqLPB45ojtDGpeA+PvPMX6EVEYoadORYuFEs4IM4kUqSHBj+Yk3IkFDhjIxConoyCCGzOZH
oZZyTGTuZr2Fu8L7QmTpvqBlAGow2OBXwSw0t2vijS5KcZKQAEKgzSIgDOAV8jlnZxSnP8yLWMU0
qX4Kh3sEVUAfcqmsHVqWbFamL/wyiZr+2Tv22OINUJE4txCfAEA49BpwEfKwX2JyhLSaCfjp5Zz8
gmRrQSeLRGrzy0JhnxHXCRz0L8h/Gfks+aQRjjAVu9isOPofDoCcL72Imltzv5UnuoypoulI+sPR
e1uJ7Va9P5OPxyiyMTQdFkGTRW6MR/nJIePbNWRK4HN5AL/Nq7vGv3IXcOAArUcwFfjfh9HZbfKx
kyPxDSdSTKVK68Axbg6NpLSuqyF9p3et22UsJS12xj20AbzmH0nI3UpY8RwhPd4KlMQMgTg7Y+RA
Mej0n2KqhMM4pe0b3MQZWeSGhrI1BQrT3499aI/LUyDFUwHrLOY8ONCQ26fOnNu35JynHTJCRRG8
DNBlScEaZtw++lVnAJVfvCRdSRdo5pIjjWoRh2YLvVQkhqZ3W/ta0WUlEqbQom7UC9rdQ7uw95pn
dTF8QTkFj3A8Cr0cXgPnMWGWeax0gnwj+tLBVMY8pruZ0WPAMY33GMEAEC0okJi/QRerhMaQQgmX
5UDnjXVO75v4QBotQdiPrmtcXzlmz74YxtYO6AW0PuyNIcIowLrlGNslnEzkDR0YGvAqaT6+Fr94
ANbHnu1wGEfpDAFed0R2w1HRUITRPS3E+TkTsLbiWAMMyYVlovNIzbqY1VwCN2rF6o42/T+WzmtZ
dSwJol9EBEZI4lXeAkIgAS8EXA4yOOHN188qeuJ29Nw+cxDS1jZVWZlZjG6ERTdm/k/k6lzahvjG
CWh5YYtVSMbUAbDEft8WBdDLWo2Gw+BXgnqhFHVJ/tgB6ukSX6IdFqzdSTZ/C27ST49GkePaiak3
fagIKmmWkkGZky6xlpfxqcITJRtuenMoQx4IBnpQlJ+Yo/LOsNcR5yvmC/sAVQWcdskaT8ToEgg/
yQdtGP+kaQjmZpoN2axeq/8WZrCjXegNejbREj3Zk3CAP4nZJ/uU0iJXxLlOI0/vQ2y4DZdxPL87
2W1AwRXbp/1adxGBh9bAy/C5W00qyV5ItdgO1j/IqQt+T6RIt0KKdEPwLOgzGR6oHdIZGrUK7gLn
bhiLTcz8QV89OfaY9UxEfBkSXv0O+S2j0OVJYUAfljP4TTDVAxhOwgmpM97B0L7SixEYAD//5oOU
Q7DgBRR4QmXcqrEJzrB7wnz17tAJ821jGkGgyFtxSDK2/Z6V8bwAD5qx1aIs5NQGKd8dxPwdGHF/
5c1o0SDa7nSwc3rswFOjNLIkEeS8sclHuqOcE5S016jYRcjf4Fkl7SGHh2QSv06fC7Y4ydl5fp5d
zMPPBh4DaGH/WU54prPOMQwH08TsI0e7uDtApk3qrTCFkcSEGNElJHjSo2UGLEiphWLF38BqgWgR
AVEIStM24yCNEZg5ggC9iIqT3jTMsILAyI+miCf3QuRJM2/yJNJmghdSkovRzcSz5CuzUBgHGG0j
9TjcIGqozmu6otjIhULVDskSOQy45K5kN2QIKBbN2lNS9TmbckgkTFpE5iLtl5D6ik1FYvHQO12I
OlxEhrBFeGB1d7Q1C7CaH2OgjSXTtnS5lZduPvEXJBI4MBfOjAafoe+Yze6CLFkAbPhzxFuUAlOg
D9bE6YiCNv61eMIyuwzI4HhsSGgzYDDeU8IpNT/4cXjkyThnETV/sTP9mahzcXAuAnzZaW4mduce
vYoaagCynLahVkEBsuBpBAGgG4MKS27XX4BmnOhngdEVUPfJ0HQC+N0b+dieRo52PTuG56/Xm9eV
fYvrsZYOolv+fmGj3A0xz22Mc6bjg8/9wD7oUul+5WXH0TEXh/QR4fLFofoyG5wuuo6qO13d2eMC
/3ZBbVrpFb8KlFU9xNJ1hB9j9Di6nZ74zWT9USvENCn7kgHvqP966V6h9Z1mgdQcIzokkJ8mtLz4
93m5iJefph5hXLKY/K3YcCiKiHyodLo1UiXRfEpJ55t8g+puq/jjUJb5fv1ifFxUlV0evG9pKhdL
V+1Sd9Rx1TiDvvvOEYqei6CI3xhi0cHx5K+8PaZZlXtAsNbz9cUpbIBGMy3o9m1NNbrhK6fa3h44
j4GDgrxOCqxPT/4XAzwcJ/Nq4DRvOOVO++RDgVR6Xrl3WQN7ivQ9HI5cirgtmZYUY78jZVLOdIwg
IAngwioWdp3ROWyN6+BU+C8KWJsqpelP0IbBNR6odpXefBqiBshICwue1GHYS9rjLxX6t3tSvBOu
Opun4h1q59g4n4d1e9n62z3AGgh7X1xgTkMtKzDRqJyG3Ql5LpUjjt+u80SR2bXvfKJB0+t2Pu5d
t7uVoyHe6NqPrs0vePcYMsG1cfj5WfFeiqdwheT7Ntv56mw1cQer9q7J4z82NUdB43ClPpefdfZ2
MadXEBfpej30hLPm4yph/yWXvb5sfunuQquj9kj7ni/iPbol9C1szdBHtFRMQiz16WhdB3ZYF7b3
RsE5iWOtdhi5F+TzpG6cdt89jo5sZcm+JTObL9U3qm48sBod8Sbi+uFipKdCY8fT82H2cGuMX4mK
Qq8x+6Nb1lfMaq3G+5cFrk2BsTD3QT2VV8V8jLCMu/Ay3RYdStSkg8wFZ6OoZqkTPt0NdfwMmuz+
ocy7muKYoC+u4Rm7H2zz4ptPf4rrknpY1i3sZ/BMvl/kSCseBiOX9JuCX6BIuKJW2UPBnSoXG7Cq
e7H1xrr57bs5yG6+Fqw8bVKnClB94+D3ecRlwcATEg5dTI0m/uTsbVAunn1r8FcxPdjqMceFW4Bc
BE4pfaqWnVlzsBmeY+MxbBjO9ff2B9Aaz/oZlgPLEh5DCViv403r7VOFTIMYi7l7hJdBZ3jMEnLa
acB3GFO5vjgXfB6eltoy+ygYNZM6gYLxB6EP0wBPTSQbB6t7kxCz9bIR7cCe5P8q4CAd7NbeqiHp
vezybVfodA52wS1ixwqkB2x8s/ooy3vW42Y1bZPp3gzsug4O7aA3MDsD81PZkERn9QchB9LT+YX8
vTJP4wveM237ic1E1kwBVKtJ5R2H9fQMG/7gQKhtrh7mk499UH1s+qmUhX1DwkCLNq9ZeZBnqB61
SWBplWPuZGMz+DdB4I5QoXIennoAlViC1a0q6wvvHxE7pA+WMxL4x2uK90C7tnUfjwNMte6QjKzu
tI9nKqWEwtI5wDWvxnez9g5ZMS3G3XmpOuRJtQftsvO2PhhHDUDCDgNp4fQUI0i7tzuJGYQFH/L7
ZlUwFCbNqxSKqqrzPtntPs3bYLW6/PvFv0u71/YaGnupzqmYax1qCFY9vCIF+ji3m99pe6rzoakS
/4tcBcFIy16ljwdt+czP/J5xlXLyUPhZQ3+IPpVbStntq7+f9r8ef31+vefee7K3PtzvPvjobtl3
WorDf6KLPtAbmqvWHt0NK929K86pytuX+Qe0l38edruH+Ns5lc7q4e05Rlru7el/3sGq4zwgNrkn
9H5T9BtHqMT0L6L9mCH+ayfCF4TS007Y2RRoxXGIEKeBk4g69jHv4A9+JCmWuD3Pl45vjPcvITCS
LNKmmyqLjt+TTTUqgLUbmbPATGgNSeoZmJcnjmCPcccWlifeEghefbH1RRlqTFacOfQ0OkqALMR9
Egq4ppVFihzY1ZSaALF0sJds8kvOG+EvSLkfIX30r5WNIyGIKw6R+9UoPSAN0dNR1N4DggWz83g4
yGbGQkIg7u+tISQlBqTe+o3X5JGtOKeTHLXvq/Gc3JkVn4ggcggl4WGVw35JaJ9jCmT/w8oAXBqO
0gHcd0Cty9Bm44k+HvchMZXW1DkHU7hEMR2/fMUGCfQmSo0QBVqCNIWYvQUnICWQPtPD04S4kOM4
3d3/SCsow0kS2/Gf5B4+Tsy0g1Eo7VM0gWcPFA1PhXqdC3XkBi77EjNcCamBhHEy42Q7uVHUTZEu
v+BrN3bnGP6DfuWDymhYGaUA9RSuSGRg9kg2hT4V5WsgYlVY3C6GDuO3htxGIUg+wMqkZjxUHMAh
nAoWhquZf+3F+CU0LmCexZfdmPQdKeq2D88tXg37xMFCW8C1fgGUSsYAdLlL3iA9JlVsIsbgZdW0
CqQ50FTUu1fUb0c8amilZlzmIhl1afC2N7XJNccZ4jHEU9me6Fu8n7FvOqPln4r9CZ57zJdipoM7
WC22haPhoiWlf5aQqW20lbQJRHOwpd0ScP8PUMgBnVfWpIj/tZHo0lFk3SdWJockUk2Fqusaf8eZ
O8ndDmkm0DltpYiGXWB2kD4pIsWQahDFEOSu7EdOC4Fcqi0eJX7gTchNxPLkl9LkenJ0cS4aSB8+
+CWU/KiwwC4B9dkJakw2mJEYAeQBo1UO1UqIy17fKKNsm6wmiZik96XSLObijrPBFcMolkj+gd8N
/HNRex3cPbcNHoQy2k3bGyIBJkYMY6MmkA2PRKiyegoLyo+Vka6TmlDfpcILIicCWb6b03WfPah0
xVtNjfjJrfhJbzzGBDyYQZS8MKB8QIYNRZBWFi3gVkQOIZ0RJSekuAclOge4BwYECdni3ooYNYWm
cLWh4ZDTBYKVJlulZqYEa0gOM2DGHZ0NdsmTykdDMQt8KVb3HtWPCrd3Su2ARxmlLsJv7/23o1OZ
PrOoTXQp/xnqRmoWGpl6n1IM7JRJat6TIOUNkSJkA2PTiUZLGGRUUkAOKabRcIMjGkhA6je9BcU2
L+tN+U6Sm5Ffl8bUV00LKkLCLkVKhtkhMveQWv/yZmwwxHOmmjOKW0DTWfYi9pdKSXrkLhgMWA0H
DAHcBpfXH++A/ioUvsgZcFEY40T6o0RIVS37tSTuAethsWlnvB6qfmhRGNqEuB/2DKkGAzrMX3Oo
qy+ZL3YJ9QxmiZN8F2DuJwDLwKDQK6gdG883gc1DfueRdKw496Qj1Bb/PwzSIr6uyJlFWhqH77EU
/RDz9IJCIEfBQAHYhgBVLF/gGgqUgM/kqJTGh3DHAaGAKPjqF4uHikRPNncgInhpJvsxnVNsKnDk
r93Jlkl4eYDHIOX9S3Ae7vth9nnD/3jRk3iPuxmTTnE/kFTt03v4QElRWSQ3Gl1JesBzMD30SZge
GieBhOwC90jF6US2YeC4wgpFqeuc2OBWIUzBKUe2eDnqWC/VN+e+9yJXO1j53hf6+notKPjzwZ6I
x/ibvUCKg5qLCn2B9G1NGS+4Q/X50RZu0j2LNOAjRR/c8zn/MOI2gZ1knlwkzC4BpqjzNRa59LT9
th8fTmOnuDrHo0sHJXVgnxX30rFbD/+gYd/jlGenT6/wo4+11bvwyFkUBHzieIFZ+fHsXeuwew66
Pb8/vpD+YM884msUZAYf9/ry+1DP8NjBS0x3nrjW9N0L3I5z0KndQcdRPDoiY9cZPqLa63oqKmQ9
HpA59vGunDZhKym7OJqTUcyfkZqQPVGAtiWtuUPUjR4BDrrBKTsMq1QFY6rHK7wW6UdeYvO3INvJ
uRZOtBz249vNLif7UTd5BNijx61UTTiRHuKtXCbdC37GNpkwD6Z6Gn2svrMnBqPotO+EuC2T+75d
3R7CnhEZz70IMDEHBjwlh4NdYn2WVGkrYq9BY9WZN4pZqE6Ln6jOpbL2lS0vmSOeWDwAo4H+iiVM
vjitIfYH0N4FPhr8nTnUyRVJWSxBbHGx1H88MTh2zB6OyFNMPiXrmRYeZ0vIWWn6EYZWTSlqZVHx
PWJqSmVZOpiQQsFtIxMSqK4l+AdN7pgnZjUnHFgTgVJvlUqS7LAPdBqgw+rkp9OrOXydYEVfemhD
3Bsac7RNa2GbroM3ndtAJ8R1mwLgKGDj4LBPkkJnh3UDNJHyo/pPOrHvNyDr7Km48/Wc4wIvirE/
0RfGT7nKeg92VLvSqzn8t5q6nJNXtlfIDuy6rW2SSDu6lHaS6SxAWgtHpb34w2czh4ZZc6nWzObH
Q9gRrNMtW31JhQOhGpALF6Aqehl73m3zOyml9p2DX1YmfCnsMvgSsPYKDMljEwVPpukgQ0SNMIC1
BpxJibdHi9cRZopXE08MlCw7eGuyO+M9aw6NsYZ4wVzLcUXhkAb2W4++HkKJWAVAhiFJX4jGgALA
HDj+k4RQUEQ5yvYAjCMwY6YBpUCugRKMz8hhbVP+6dgXwikhxNAr+ldnG3CGcmr2f3U6TmXqN9h7
00UYMPw4Zo813jFTA5hxW+VWAoy6RruyS+oOgPTAApmkQiwP5Q4LiN0J1BHlS6ek7W6PgRuWcfA6
0m6IVs2aoZ9qJl06ZoLRmyhjmTmQZYHbTsvdTkgGiVkykNCOKPQSrNrrD+wSk6Jy8l54IWVVXuX6
Q5iG+Udb2K15J4gIENfEVDsswJFWQGm8Shl+Rz2S1y+sfQ6d9tKzpA0Z3naFLz58uZBBP1DX2Rgu
5s3vhriizsAxjlnl3bKCUnumjawSFfkYC9Ln07huy8ruzfV4BcHCYe965Gw/HCF8h47deRuikBqX
09WuKXGps3lT0qGlKezV3iEooCbzwEDWfPjSVvpo3T/2NXsoJslVd34KB5Pj7NB3scrqXVytdGhk
Gekp1G2NgwPBH7iMDkvt6u5Vt7XH6DboCF3rueQFwKGlasCO1Xn6747TPAmwcL8OoX4K9YVtmuZB
3kma71HZpk8q3afRu9qSaqyB4oQc44PB1TZCBHrPnEfBrhq92DrcYN11pO5Cl+B88RZ6JQtZRE1F
vkV1xGEsBwQzqyDglhITJ530SDvbrzc9r2AJMdrU3+0hDML8G3CCwpCUylOyvcPqRze726V316TZ
kjTf2tJKNHwCXJsY1yOfJu5iG9nBayWIeBi1RMWE+CQoCHGiGecR2O1hNmBjhRorZLruJlXzLn2c
UAtwvl6MC5UF84mjEy66+aHwOm/3uDmGaqyju+y4g7PRK+gYZQ/+vSmi4xh4wcdnXnFi4YxY/j28
J0eWdS8McTUsplqAc/Id9rVi4vSISeQAh0MkiOzthX962ffCf7pw4ZH58nbp4Hyp7Ga4j/rL9uJO
c9+WCRKmnb0uisHCP77sOu2TxZUZEcEhkbMsbOfwaL97slf3lrKnA5wwA2AJtj2sVqQ0e/07JKl5
nQyHxfabkaFTPGGpihpsy6jBZ9gR/mA/Qv3uyqIKxLUFPhjBiA0Jknh3a7IselMv4EcgwSbNY10q
lYDpLefXB0rKRJbuIYepyO/YM9JUiNpYqVNzJFA7O1Af1ns4gZAcVE8gEtBH9jiIikRoUwRApUOY
sPsqwvl+QcrnNAKzyOlyBfUuujn5e/I236j7JywCOIgm59DAKuFpxRfZy6gTZWzwcMOhHzBXFzY0
lJRQWKjM9R9VfNppiL09i+/Y8wrOmyFeCBXai8uRs7/jq0NgUYwGWuMWwGU71OPv/FC4FfZQMw0H
R3A9zueLc5id7AHnNjhMVo/1+EnUq9lv4TEcdTAIVyUOwOlAi09AraeZNrr5bF8X/7C++Z/SBB9T
Qk7yI6GEHnPla3zbtCAa/9XRIH0AiKqK+eKYd27gFJeHuZ/ecSBgO3i6NYFHD26RfwWmSAY0Qq+T
gXfJMELJ3l0DYOiR84sqwg1ev6EkhBvHYX/ErY9gDR1uzoEwhWt4/VH1NYv0mN3dR3CkXqwmKvSA
7ExxNWqNtJ75VWwVRVz3bpccd74ywq6WZvEU+kuvilaKrVesqMEi0OLaK1KGoT/+4tfoUw/l3rHA
IQTB1X3lnDI2v/w7MBuvNXrn3bnqXKldErasYj2ovJqrPlGVhGVy87GwKVC3fSo6PfRHq48dN1sq
D0Nwo+da8br0I8VVzz3N9Mk57HeMdmk2TjXpPOgT9oiK6QpxOassYKT5kqganahDEbifqTGk+oSx
oCLsXdCcvsySeIvCi/NO8aD2+mOa0NMiBplfdMk+aZVWjLx8TR3d6bwCeF3RKCK8uzf/Gl/CQXqn
0Rj4IihXB4e68B3wAd54K1ptBsOu/8o7fmcNMSLSs7vfOOWYW0SbYl6yesYAFRC5qSrR/iA+O8wa
T6WO0FnvR8SdERndOVQSrDPl9T2i0sPL2DngBaAyyUBgBqCDOC88IqYY6+hmfukH4B/8etwfD7zO
+kSL4hbH6WEGwV9JyrGaPKKbXwd9/tbxwT5vfAMj2PPrGX/XJ60IkTjKvq8NbO3WgYZJ6jlQoFhT
Keaw4X0MqDoritu83eLiQmGmjXHapZQwILm0Co5NilY3Z0BbX+d58y4wXMHJnO59XBByP/0H6Z5L
+erFlHtDWSytfuHyMVVzVp4yKsatXa062q7F4v5Q9WAKdWmM1DaK2t3PTuiwL1QHPODmUrPcLpLM
gXsanvGnAXe13icMUI4L5WniY/ABJx4dONl5pTx3vC/8wUQdDSYngoHRIx40Vie83a13x1613MPD
uQd9pl93ZXSRdGCWx+rsuwT3ffo02NQVsEKiYtQvPGSxF0wH+Qd90dXtNM79bOo4aI8eORUPDu+4
GRhUadWhtjgQBPUORhcSf8JU+eBA1VqsLm7/7VKfEKS4sPYjbczOpEpKELanpQdufjdwA2IqPpGt
5CqY/9VtYhoYfXTnW3h3xaBMQFZDZA00ASK9v1hceYyvxy3X6GIE6H+xsNRhmpH7Ucqqk/ebSO2Y
fnKoensaSqFvG+9H9LFIDpBusHsnu1HxvGbsx+TVlAOkQ9AbPyOsZTgtJc4OaxbO5qe3JaSneBSi
gm9mtCfEo4g2iTgfEDmw7ZJlevSMafm3DQcyBoVSQ4WtS5zLrzbxQTFaC8ArPiQ91LQX1YPDHxNo
VMIqIzm1mkACrXK5HzV/8BSozJzx21LRxl1SPX/+MSDJ++9q0pYmB5uhBTFNF2IOL8jxYkR1Wh5J
5rj+fsSg/CCNHt2ar5bwzFpO7dKjZvkRiEl6zNag0ROiBHHJqvATqhxOFywZCdgmA4u7bi26G+o+
3fCYFiOkWu6e00uGRVyOqYfMeHIsH8jDZIQOS2S0Lqp+nptfJimGZUFrjtkxvemcvXLDjCh/cG2+
hYTXtJhzuQQfeXkMI9ASOV0ZgDfJuINClEv5rnb4/MPiQW5F2SibEz9U8wcnd/KOv3+MStzE+9GV
EWtBnwl5ySeXGzexTce+4++DnPuzYZi5hT8kOSHdwGxl0pveAqkFfR1WpR7cEJ6KIK4l9pD35Te+
J5h8gdyA/BYo7LIPkmpLaCAyE6RC3B8TMkHZgqGCXtSonOdMz4UcWZMolzZpM+3ZG7cn4oyPd501
fwwMF6+XmJ+Bhgnq+psk1UjZ7C2iUXRMwFeogz7cPYhCe0MhwKTkK4I7uR6zi9dyoD05HaP3hOvg
onbz184lluOBba5wHPEdwo4peR/kqHuHyTs6mUreRZBr3P+YYEETU1ZLNauGmf1E43KiGYgIBKQj
sWRih6T6x/uZins7NhGZPLcksnd0TD/VtTokR47KmEiXD+zTd4yb1Ri1FUJqOpypBUElchDvFMj8
JMw88MmrwCy4KXaYcIg8CJcqeJx8IwHTjyLApdAOEw6d6dkxU3MmDL+gWa2osJ4zed/0rCBTOc1w
s85bY0m90Y0uZT6fR20Wbcd+Zw04NO574Gnom7idCrSFrksEuo+21N0fJKynWeEwOZGnT5r46jJN
DX4Cd8tjb0F/tnl5N6zeBnwZb4FnFz3FZXpE0fSbxqCiOBZpED4BOHBzdq7RzW55nfGdUBBK2c0a
LOnbh6CPl8Xaf88QiExbPNopYAaS7pZLXv6IkTn9lUtupS8kpkYKeJdU4dmkrWPD9YnrSQel4SLr
HkigDM/WLb0vGehlCVlBunishsDHxnkDHcdpbTUyt6t5Gz/xqG+jo8Uolj/aVjeLHHVQAgs/4GUz
c01OdF4ek804bjuZsJmwdPwnTu3cKNVeBs+5AR7Zcg8Pqo5GzSbGa1I2cj+3EdvHJZXslepyXqXI
8q2SVyIjdl1SGMWnVSHr5tOy+axMmV48BUSWRqYUPq+ikHizm7ZzElSUoSe3ce9/T2z4HX1z/y3t
hramgsYQA9AHPSd5HHeRMvh967mombUDZixontGnFCCKnQNo/QH+MR20xupkMGaDBXkk6mTjvJMU
yf2p+Tm9/1Ei8WrQYxbf3unmLLUuS3FPe7gDJ4SCMPLI8mGvwXB2KUptioCTHl/act5jmazol2lF
3uVxZV8EnOWClOfJ9jrxK6Vay/PS3AwPEWasx3KUCXxltskYP4n4Z1+eXWeZ1ybe0NN7RHM9UAbd
JMwaFiRprHyW4JkCEx9g/8fECLcdrB6ZDWxto4qbFVUlrjPj1ZCNE7iRNpeTU9yaHjcl2D5tQek9
Ii0/NtTesOCivWCfnqfC3tDo8MQnRRsHrFG7ygR+7ZUTAwLsvLo5DhZChGNzTOV5j6TQHRfPnpaL
4EAc3HJlVO/EqmdvjrHzxnP2mdMjRfooxEdM5MX3TvwuW27LfWY3HEDvMOUoQNOfzBhgwF4gf9It
sbPVIBuKjIA0Kb/GR4pUIp2XjQ2dKnUARQNp3yJqAa6x37h9gYmxVuTVQEADEfq7e5jpAovAe4LQ
Zs4Qbfjukbbh/yA/8so9jgeBo0x4/SivYLiPx+JAGwjcQp1xaFJn+QcqDclXUHPByWklgAO9oQgt
8el00rpjoXZG1SIEwcb1+LWFmG26OCdiaSzK2Ai2/SIIQB1ILIdDSonwMknj8AeauT0XYu06sHbk
Zi5+j+hnVDvDfOuADZm9UIzOB2TSHnbiwAasxybZxenN8ymU5Tgp2cMf/ucnTBHhz55xKsRIBmwF
VRQOsFBw92fDXZSTCDIio0GxBbkxGcEM44AtMP6vG234ZTMIbyEcVhJVwYMeaHPaAY2iQ2mAnd6Q
e7mwnafklyfhIb2kUFIjuWdoyXr8Lfw1ixSv7TbU4ZCUVCjXbWmEYUsXpvwSBeSbtP6IcGQD87YR
YNmMPQlvgi2EKG3gBkEBN4cRlbqe/Q9gEJY30nSqOq+QzCQciKVlSPBGj05jq5KU4K4XQEfhVgSR
Tayww32AfFDkWFCF7Cwp3UYMNe+Ypu2yRRp70qXpJ9xxhUP8CcV0CH9Rcv16sqCwvjhOMSqjrEvM
SLhgBtTNKGZSRobLSVRDtxcMh3h51DXMhDn4g1Kgdkk7XojJEAoHEQGGycumGHeHsj5re8C42wsc
cPOXngP/mdwdLwZ/Z9RxTAuQh9VwgNOa8H4pD7Dc/Q+S1mRLqWtN9ZS9GGs+2ISkOUJjBVpizvMy
mXQIGGzwsmiwjHBypYbC1wb/Ubgb7+9dOpeammdVsRZAL1JPp1BGnQc8V45wQBDkY6ElAlSgb5Py
Xyxc0oW3lbZgFKUy7B0XGIwK/oRNHtgZMBZgykK5WgNkrqKCgDxOrSq3cHr5yegqn5ok9yyuoICN
dFXn+m9reZ+Ki9lxTUvks/eJhlAihhzOxLloF+RoSrm2+TeBfWbRq8g33H9I+Q1ROsk+3cxYZ5uW
xPbXOEVmgu5uWVJLMVqGw1tARHgALMcKheib+Qb+BjeR9ctXYDm2AOvnmGExkYdw9upiuzAcij8x
tl7rwd+M4g6PItWaLRYbYlcwJ2Ox5fpNYzgoi5tovtT44ZzSHExyMf5gCGHsJcUO/qGol+kRKM59
Z1nErXEinOKPA5UgomGVG7R4/3ppsZ28XXJT4np3y16KzhpXXLxHNyCJYh5wz9xvMHZfDV7hPy2K
VDXxQinE6oZa6W674mWeR1wFUHO3lbm/I2rApZOlJIW8gp1RKLbyfljaKcqiCCaxFzCfS1B15vEM
pNPj3EL9gagxpfkPoQU9X3mmNUgxekvWJG8FSiOIO6J+G3nYumE7C0BBKZmK2SMYG0ynXYjMcUvd
IeFFMHRx1x7N98xmGqHib8KOg1npjgBH2L5U/TzFa5+cceSyvGBd3XiI78kC+0TCOf47mrSiyTvc
B8QdRpRCCqbCLBwq8DZPlsquDKrHFi59V4uHA6fxYa7CYLgXI+Y1Q9ilsjjkeLJ7OFhmjBLNd4WS
Gaqc56xGKo9rWYnskuxLJkHI84/XD3DXsiww2SwsajpQosNa9HbsAtFrjmk1HlEoj4gZi5QRVylD
UqsDJtDMPj33wl76iobR8QrsLgIDHbPyn+8YgC6oLc0SV9LjFer0z/sbOsL4TQsx90/d/rtYPxXu
l8AewZugfx+PUK6GeWrowMNnSJsMrFpigkQ9Q58ARSNJih6O/kBni8VkskvY/bXSQHYAU52gn0nD
CWrxLiMcEf8dSTLFBOqFBFYK7zwG/gg60eIXFToJDNWsjeRlfKXQPbgRGCnGpE2TQbOIadkA5Zkt
mfbxjB8AJFx4RvcOIXn32BDZsATYy84SxTcGh8OJ7uNQYE+RCP63545tMRNhGEP0JleeZaSTQ+ic
OK3QoS5/l7KRIUIseMWsArxeZms62A0/T7OPhED6S764PzoSGkfYvQfCoy6ZhlFl8/ARbDO2a0gj
+dPe+9GildhBXzebC0cJ9HrFOLGTidP6AjmHlLUShJBEN6gmg5Tvs6PiCPQOhYLDhANJinypx52s
0XeKgz+I/ozlxr0/gt4IuRkyt+oQSHdwISoRQmEakAzGwCecjKkl9akXeZrJRmCi924tqWwAxLM/
Axd6u/CJWxLgPCwXCDK0TJR7xE5muN+yHx1g0IiZ6tGi4oAGxFbt6/xq/VqGY7iPQNYbDXj2k89P
b8heUaMQh+yEziMWYJzZJswIFicCO90bYuHKwhVcOhU/TBJuKkiA0pwKNuU81VJgoE8ZHptJvh6K
HhFBKoKsN+uZdYYFCDoAviSO0Rstl9TBkDFjIMG2cHEefpuNWufuuw6xC0fVTmIG/Cnk/IBx/oXL
zhTjDw8jR3RjoKdHhNZjPiLeXdBLFrz6Sk4npSkahPvMLyj2Q8ReSMkjCXnJgdjBg9munUukN6On
FMQh5rZmdrfvSZRzB6jveIWvsL/QTdD3rMT46rxGFP0dZztyGzetw7VItLAtgm5JJNV2opkezuSk
Z5v+t7pBTlJG8oVElZzOUn75YrKBcg72vxARPJaZjivjJ2B3g9c/734YF5X9myB1lmoZKiRMbN8N
YujjJnnlggjhZSRo/OaWIxsn6qjGutHDVclwuyMJmjX6OPyNnyaEnp+BkT1+LP7lC8RUnPMi1mHU
5Gg/i8GEPVRxIQAISLdbihHsC1QmhdYTsrdKagKPU0oM7U3KhxAKfwkg7zcH26GzsMTw6giuGcGq
ttRUq7HfiWL9w2LxiJex4yjmUrQHcyd+xL4Pu8//e8F6RUpERuZF7X+NmFe/LOT57P+/shbRmryG
f38FhqxjBbbeYYg8dMbZzunEmtlm2RzKy8defh20i1I85RSAWySKLByDbhkzivhtmxLT27BH3A5c
MxQspEc8NotyNRS9H3QIYjc6wB8lL4P9WCyGM1BkqeVrKJgZ0Jfzq3cuKEj34Ava0cqTnRvmVN/+
8yEeTmBQuReZfez8XJykAYtH5R/d6kzwZdZ5KqY6zwmaihrJG5XoWc9cDC+l9bDOV+bH23xSTTAI
re23NLeCvoZ+Sc6jh3HMmeIpuQgnJ+PDaBunbBEdpyQ0ohcaLN38s8W2euAuYGvxuiSKXpHz7YXE
AfPozpJjA9/BjGIGNsRac/IUWidokpTo1gQ965tqOL3wxrRz2yMFyvE5YtDWEPmwSZETPFiIo2nf
xZdE+I1ioMK4IpL/58N0m019HT64CTcSwbExgRovMnfZ/9gahQeERwJUy/F3OJYzGs0LO60DPwD9
H2EN9n4xT5mybNg9fgOq2fk7iMbSi0QYfv++vMEcohG6qGBFeNc2bhfyj/Sz+Z0f+IGEcdccYVoK
646WitPNCCdU4a2F7BtEMT+fh/coo+voNis2TA7vle/QVGSxRRMtIJGEmBl2EUwr1Yix7gQ3fY2e
CaaJCT5qibfFGCEUU0sLThlOVUQBYoUmmz+eOrCXrPlnhwW1tFrWYMM56jpePjJUlR2oW5fZtGfF
cceJhZ4HPUOoZEkY86tXytZnWm4aN3uF5wNSFg/rnf6FXQlUmBjVe/I9HCHk4ckRYRWM5H8NCnCV
Dmx3i02xRxNdlDqkEqjNqFdBLFWiAOqUPuI1oumQHFw3EY+SNuyAr0RK5VlXB9f/QGq+bC0sBc3i
oJLKJSkrFYY1MR1bxcqkHCdOcerNyAgMuRHGjnSFrtDFjsfeD+niKZIbtFM1dkU3Y7GfUlpn7fwI
kyravX+iY6viN14pzDRaZ9AlhPj1Z0OjIW7FmYSmDqw7dpYL/yXteKSLb3+NJox7xkI53BJMM09O
McQa+lNbCOtfLJ+bJar9u7S/YGLB431i3vJ2HyQNw96O2ifyEWfHEEhovIBRIdpKifdG66GADbA5
8Ue5swLVlFQRn9Xhxw9EF0w4xLoi5yPoTbad8cNApIQ41Vk/1+zecE0qK0HntIPhxMpDKwROJsy4
I94O4qAGXBjsYIpzA4Tu0ZDYXdJ01Wi5rK3dIych7tgEA0MJ8FNAWG6TeYGfMnk4zc9Rxh0l4+RX
22GSbLe8qjju7kIoDsTGMrUxwAQbgMnWipjNA4/EXY/lMBGPtFXytPYZ4Q2yBjbETMPHjkChGKXs
lsFn2oX489hyfiJVFYEtFoZ5Tlh3NPexP6WtCW4ltHcRVzdAIaIAlqp4K4H7nHEVQqmnGVsPx9HP
FF5/l/Cbzg822+ZtIH03VQu3cxwU5TgCvjAITQiOMdBgmllbtre98U0JgRgG8dAG4wUnxOeD6jAq
ATpcPDYsBQSLHD+ghoOAULamZFgjayhJJ4J1xM7Avus1s19iBntIY2+mJTkbxSsyJXiAhYczOEpC
ibag7CAzJvRgJgPWw/8Dagg5DmdruHds4tLEh1I9fstU9KV7uwp8HYqjOUOv+VvELti1/yAyySTE
/5X1BGMpGsNz8ieyj07dMVCMzNvkpbHRkELtqMLKHIRJgf4f+id3gXsGbq84LozIEcWvHr9B/yrA
L39qtvCXUUOwgHUIwmA+Nsl+JF+H+wdJj+av4GUKa6Mzyu7QOXqNhFawZTnODolOUFNZtA1pgOcF
zmtgu/Efz/hKDySPrSHHXsCFM01k8vHTE3EEYjG+iflM1I4b45aIR/YD65N7CbY3fuYRDYk2Mcpv
9NxRHeAYBY9g3oltG2NaQ5GCcbrx3FCnXpsEX1u8YGLy3LkwUkCmAy4I0Cp8rDeEWvLVGy4NxSbR
mMxWJm8npj/902L6Ah4KY3Uw39zHS7xx0YoC02DIGrz8FNMi8e5hNEBpXyaBmeoCJ5JMk2zpwE4p
q5YDqqLLfbII/vP84LuhaPR+fDKU4CzlG/4uX05vxTrOc2mU9DUX2G/xwZwzfka8RpygFJClPE48
gn+CEWrr4zGuZr/U2s6/7vhvwKaG7+cZlLJl9oZ/T/ybQNTIuwoSW2bQB9vuPEnJjjnB8dA9eYpR
+f9I1f6wPCA65ExlzKirAcqfPOLDGRm3EVVIs9vQsgVL/LUb4NQoY2g+JMh9Q1/+3yIHfGU+7/Dw
hMVZxj4JOY9D+8SaAgj57eZim3PFLzn9H0tntqQotoXhJyJCRARu2czOY6o3hpYpiiMogjz9+Vb2
ie6ojq6uTgf2sNa//uGYbFkbbOUjBwiLjgoKAu6pTy2vMNrrU7VL4JelqGnojxH8wvVHOmjGS9Bs
VL9dX7pCniaGuH/3iYgvBfXlvMGOAHNGhrDiiCHyfMQPMMcE2qEI8+H1/7sSjERRxA1yOJxP3Dxy
80N9BVBZ90PYQORFK2N67SF4Dn3UEwmNZ4tCGYrkTGqgyxgmnVhN9vvahWbVSJBfJKoAHdpVQlvD
fIQslgwLInF2Q/QxmAdpEkCLDqSqJUkF9wQ5Bkjt9kYxfi3ilzWnEfrEAtEMkH/ORNV6nwsfWCSn
S07VpdUXPWzJu2j3yGHiSOfcInBGWXFnuFy2NrgMnKebx3Bjh+K6IrYji3WxW0P1opVFiA7lz1u9
+8iEYU0YsCzdAH8mONatoXQz7ZCJaiD4FvQ3eWnObFp1gQPl7YhFYBrtEVqu95ZGsnVBhk6suffD
aABVDm2orgO14lKGlnnES7jP2Xy0wW9JCvAmcAC38F8acVtDzsIFBF8TXt2a/Rkv2PB1eXd0YkAs
wGG9yr8ZcxRWoNPAycu/Cz7oqvnoPptL2gbYq4epI/7Z/Jk6gJpv4tlsMGH468zgSfwB3K2Cb5AO
3YkOOSKRXhEsKVpaaF03HTWqhrjsYdLRYRSXD8oTRdzN4XM6hddWwZMhrW8nGh+9BVWk7/A5rNHH
O/FgmK3yGeSXashoOfn6WUfVRBVoMIovxIoDeAfbyZd2SZGRcO+Xfk1co19Qibinw3V+j09Gv8DS
Dk0b9I3A0ga1l/J346fwYzpF8LSiD8wxUhXzGFOQJ1SW89U1tEB3IK3XhJ68tzg0GpTcKuc6tCiR
vfI0elD+bfACo7FbXPCacvkO8E3hWbqddgLNvKXgHd2WVeUZulefF8/2b5ufc148GobcHINfvAwU
J2AWGwZefz1jdDFXlrbJvoE1w+8MEjGH5L1vb317UmpjjsnHWsP2LuFnyveTTm+2qYxL/0uKrsTB
3uO8WjRBBagp6e4kx8tSb98RVvKdFzdenYSfoGbq+0LdYPClHFt+6wVc+Ym3ueIZXLFhUKj9g2Iu
T4SDY1XrfHRHC048rhs5yH+L1oqq5/jSitG53bz83W8jl0R2wOwHsxLvs2pPuoPvRNMwMeAUdp/f
wOxgSuM+2+C6NoQJUX/kyhrVq6yAg1Pwjk9T8kzFz8hy3Mr/GP3KT0WzGd3j602RZrUhMJ63OrdJ
JxpWBC7wism5HVpWVDcMIeWVSj2pu3sUDVr/RqC0BeICl+eytHTvTIN/H/FQg9YleSNDXtqD6kGd
kCNY2ybNuf8O7KLfWKHdYcRZwWLYd33mDY19rFs9QmfXzXtAokKLCUTVjrXHoPAuTWzWw87VW1Hc
W6PKb92P3Yq1f3/7VuFZUqmTs9m8Ebq6G1IxNoIPOwRR5qxk4ZPKiOyL0bkPtRVUHdPHF6s4ZHnX
3uMaXfDL8M/Dr3oiqGM5dMJV1gyN77B2+KZPMecr2/cfAyZ5MCz0B+lHQxiZZzbCAw3hyGJ189lp
yHXPGKGC/A+KassqgqPJ0xGWJue5sd080GxeWS+jTqm5L3AsuFeotkYfIL/34PUaZlWS5aurPbp2
xmTw3HCOtwKaUDkPDAqISxZ1TdDQ072vQ6zLVCN+J/iWVP0XyoLh1izdkpPOIkCL6bHb+ca5/+xM
24/lNfUh8916t5O6IIKuknYraVFd2JbKsn66w0/zhB7PdUadhF9dc1Xz4p4z0uufznt6Isp39er2
rNQ/sZRs5aR+O4OgwPdp2rFjTlt8z5y7J7ormn6/PnkGxYfHDIN1Jj7DqELY9gwtJeK7dzMTy/Au
jGt7fPy/9/FVryNXsOVWR6SKL6injV+/Ys6yhys75kQlQchJnDs+/LDf/fYJ9UzN3+OGV4EyJ+uf
TdT8szd8YTTI/uH2Q9/lOuCB3OhAWFqMYv4hUM3xUolRLQVlM7WH8MkeuhKVhhJrGzmNhDnAxsfe
SXObD0Z4bSPkKy/d+fzVceM3ge5x99yrpdrKZ0bqnkjpTN3rjPgPRP1t99G4Njs+6raixrtvQ36M
6RsB7m0fj2+0o4ePnb5qqadsXa4oqkuPVPNOvyBph+LhXHh9/euucS8qtB9bkk21sLoJDZsJkNtm
1jT84KhReLtmuUuhHFFGQicd8TnTUUTRle/fb9tNGxiyYvc+Of1iu8qnJ3vkCr0nde2bupU+aYmm
5dGvnXZk+byC3zGfpuSgcZEyFro/TV0nU/xpyWG+w35zP/uUX1HinYP5XBKmaXbiGEIcEMbekcx7
Z4vCk6husIoVg6n18M0JOrxTo0CHJHgC/3MuKg/xw9sIU1MtXi8U2c92uD6D+zKMxrjc3Y4kDQUj
06fLhE3sbpB8uu7wEofnkm8oZVOuSrLVyjk2na0RgsfjT+kh7BXs00jurej6vdG9XJFx88Du0KNV
1orTk29OIFG6WRGM4dHFn2PHUD+SU5pCouCFDdBKvyWJN9dH7yEmhF9PwS+ZVT8FgTklAohHos1P
1dyEhAnSa3SGAPFC5GcmZPnvbJiFHzgRz3DLQW8MG1NpNvr9Zp+FNZB4C9dNPOebt3dgPkX+4d3F
j0Paw5lQEWRh8t/0TwRVrBy0p6an03livk7j2K19+p6sz7TbmfMiQPs5fjIIAq+QzqBiXeENyTpg
nvXLiPnx7Qvm8Eck40UWX4ToWBKofL1o9VvgW+iEFazRRdkKYOfXC7g7NW/Ahh2CtlQJWw0/LA74
4Loqgtz//JNT72WyP9jmzZnj4vP2G7xrl/rJK9reqxV9vBKtLN0E8Bxddc0g4h/jkLeqClXfg9YL
d5fXIzlY8TcPbYuPDU/wJHyYan9zgoqpJ9gWrfGz45rt3m2EPQLMFPxkZ/dn/wmD7SkDym42giFn
xpI2fEpj4auJJb0IWPgtr7OH2qwxMJlhjXh8Lmgg74o/9H2pV71svyh1P2I5hBW0WUUdGE5kmIhT
f06AtiqFwYJ0iRg/knvExoSbvsNNPi8HOlugkDj1k41zg3eCBeRWF5dWixt/RZDT112VvjMz3Rew
suNDTJhYYyHBzSDFQ2T5A5WigwgpG4221pkbcyAi8CuLJdSZZtxv7h06r3ftTJ/PyUnbcI9AIBlR
BCVoU18uZ+1c5+z7oH78Hi1GXqZ7gVJ9SbSRXnjchWdlUq111N7q3b0CSR2+PTqRFwXeBe62idJG
tSiYbzuKwUF22CMJ193Tv7bpUR+3uZsWXz16H95n33p5ebIhyqiTsKNW8C5eXEnnPYAILfkv0jZ1
XVyCyRW3YKbsZ2LFf44dtnmSJiReN950BExKZjHnJplWnCHuB5u1+ZtRuCFjeGOHcdVbWWdlv7xU
nUv/UfoFxBuF/XyZ+7AFOn3nuC6dEOg20Ssvp2hD8ojfwHjYNaGufYaPipgQxP71rthBjkNiXy3q
YzpHAa0jCto1FxdOD2OkYXuFqTxFMKkPWWRV+H/dfh98s7pnPeEug2mZA23ZHjt+l2mwukjwHFH1
fIicVyB7fT/tjH+b6Rh3Uz9lzNl9wP4RdIW+EbCxBvStYC+T6HNX3C2OJI9ChaOtBKeZDgs8kZwJ
9HCoaFfP3GJ7Xyd0YoD4Ci8D3U0SREflKYRlPb28qVRwFnBzO8KE4FEmDbeGDgwJAA8Ed7/EW5cl
N/t6ZGdkxRj8rnFzbDA09UCuqmwh67V6WgxC1uKMmmWwd/JFC83g3yBka0JAYHNwL9oMflJmexCX
rP7383IzxqhcJZoWW+eera1OYW4BYnGB1+W8CLi9M0NtN6YAsE7Hx9GvOyh5bnjXG4D0wRZGe+Zz
imHkAlfWRw8Eae7DRKn3sie80KD1w7vQt0tbV92233TVnRB5zFTQyDB8pFFrhCQHhepQg+hI0SPW
xa2QYe+ziL5Jd+vrKRe2+R2+9HU7bNtDvLa1PP4EhRU/z5u3MwCAojir2/13PvkqLm22TEOx+GwF
37N6nsK9wQ4m/ikd2KUPCkX6JJPvLw+rZ8eYqMF8dXOg/rMEdl+S0S3abO7zAVJXVB845mkvir3P
v5dvjejgWZpu0wS5o2gf323pXUpfLNQsJ2l01zwTQ+cVJFRZ/vMTC2nN+Sh+xNLeOKW7avK5uR1Q
9D/kIJG5Yh1wILTMXh1QitKaFZPi27NW2heuJJ0ZDZL9VLUDcNmlG66883b298KnC+js/MuAjCNt
60DO9mCDtOJzR9llqCMtoVEZXU4epkLDND7hl9XEjABbgZPFnTJs8U2lvbfmX3drI+xqQccONWfI
nY5dRgsa2YR0btqDl597uE88t/6/ZvjVgKu7975xi3GCxo6g6wk0/MNMl61yF8Dss2EKlp0V5YCI
4tiKP0SO5ADS72PrHzMOyhn4ECCAeQdtWYyOuxgUbN88QFuHHgQU6SZeKDuiCVEXYA+KddSXE/Dl
Xy6RyYP2nu1+qxOgCy8KrztZaTD/uvGbdWx4T7pDEFOV6f3W5sBBD/z7pHo9vHV8J8/0CeewTRXU
E8rtDKtjBk/2EFamYAoy37NmPIfVCpUK/CygGAs7Ts4z/rJldnRSral9GZTRuYxtJwK0319H2egG
cQn/o5ty6GGARLI7fhH4tzM9Yt7Xivsdx2V4BHl5RjrbWrfgI9iVwknlt8QRoN4zYGpaatrOfAPd
QwnLLvPbZWyc5hZVJQYAHoF8D66iwGwGpsmYHTeZdr9zXrxfV/d087Mm/pzJqfTslMCI641R9619
vPWLJnJuv8WNAls1k1eQm3vnHbwtBlzbw8XqFz39iZovmnJ0U+WKQ8tizt2qq/lj8ApvTMyJUzC9
vOM2NyJI0RRg1OKWXSopda583nsw5/FjZ8+l2abTvEzqTL34cJ9J+/A6jfPVXU90bNuurOU2gtTr
F3jAh6LWhGcTbz5/a3hYTHXgGTwCO562TP5f/4qpjveRLeez5jwNyqU50F+9PE2e0AR6z2fyN5+L
g3SyXVtcXOszZy5/ZYR/0D3yjuvo7MbWVvE/8GiIrlB5WO9JWf4QjIovkNEbZavPyztH9m5+9fh5
vZpzobve4hSfD4xoXg3PVpB25+SilL7W9hrvOuayZaeySlJHVbfZmQxhgUce1+Ri9fJyCpByNjtI
J0bP+Gn9e86NoKTj4YHp8bZB0KTypFv5uvt2giyw9gbWEAZOOcy1rAQ3UOrUccqnqM/U5Tpzu3c2
mj9YYfpP09uuuTUvvo5GrIq/l3+P34yxlDe/MrrxYC7V8iEvXr54XhQy0lDn/Ai4iOD0Mxxi4vDT
/EVLPzZzXqj1TaDGoCpSYDb4yVRZ+Mv1TY0Qp5SplrJzT9vkAFCekcUlNFi0WNuZ8xyblYe5jRh7
fhBXq/Lf2KQ5Y/HjLLZ9utqQkxZlPPjvOxq/k9Cc3JfsgKvkR42RwkB1gQrnpZMs988kRuFivD0r
TMirrruv44YQbnYKXkBdF/+qa7zFn9Q1f1iPDzA6hCAqBiTIwict4/b3Xsxuxozn//vFV41m6RM/
kVi6rTLWHRqebx1+og8+/z0+5+9Zi9pceSnqFyghZaC3Gbq313b81Yl8CrVH8inHW1iwMrut99IR
dap59xPfnzw4TmF1y4aautJ5GLHjG1W/LHGsAveDTBS9gsyefesLKVc/JhU7sUunEZubv+0X5z4f
BWeUyyNoGAnih8IpQU7Cb/dQv4ZFd3I9BaY5qa2Oh63ak7Hxd9+FAdWN3jn3Y76CtJsNHtBO1rZz
MG+RYc20FAHC2Mygyk4yy/u5gv1TiHrfUpkh/5K9pwb6C44gi42v8yDr2WWLW2P3qn4coBAOT/95
Vm3o/svtCk1UQ0ATw9dXkB7wVcIODiYH0Ai2SZ1l9Yp1M+A8N4PyGpjhmxnbZYYLzEm1neSENQy9
ufc5otdK4QSRCskY4da/voamgecAbkp+GmqCaNzRm3oWaToLHRczLhOLFGlr8VMFOeiidR/q16ON
sh40UKhFzdY/M+3iIhtVdqxlcSVpiLe3/yrmWO5d6HPGWv7vkw4YV3C7QuquZ80bYBL0vfXADOg5
xznDdj8VN+boZ/1c2s7uG7TNKXI3VF6XhfUcXyn4Ojx5ArudcsqMrDP/tCK77tF7hic9RqmI1vbZ
Atxw4tMjfHwQrnHgw0RIQ/SKnXdS5vMKNQraEOjA7dEneXBcOKPKirkOqzaDw45rMHJiqEtq5q1/
KUPKSj207r3i6xe2+ukAx0hCKm9+LYzGrasdoZuayaOvMU6seqcM2oHzVRVWsI+Td7/j1DA2KNpp
e8vQ1JPufYR/X9cZlICl956WzSoSdb9DW+87oE06tj1EidXwBirGAru1bUXbEZS6BnTXoEgODfxW
kbzeeKhhbfUYiPFJ19aEB43Bliwry3Rpr/lD68uBIr/Tb2GwGXDQnNwuqecUBMPXh+haZZ3UulwV
PmZvHVJITlysnjWxHfyl2kFFWO1x/e34DYXe4HvoctNhLP/2QmdR+C9P4+xpKB+I+1zikrEArEAu
EtovVdDMfo8d7t8nwmRm8/dzgpcbR+8FHRoOmGhv+Cj5K3yKutzew1MdRUT9aExlCq8TVsfay8Z7
TmzssjD/uwbfVI2aOSMCYML+90gtieX17bj9bTOHINhtTe/MbPu7l6gEBo+TeiwGB6A9m5MaicHi
g1Ly4u8DuSBaCsR6Wa9hkeJI2X4TzF727h+fOYuzpklFIkUJPjHW7SmgALRAgBaUB71odig6kFyg
aBHDd4MXgaMCrVn9H44M1OZeV9/UnTCyvn372vh4fHDcwIiDUgy7nFNIZqRM9bCLZVVRl5fCLT5M
3rxt0YUwQocbypXxpJ2hHkeENRayqTPfGoGDvvuV3AGvHdeY0xR8ULKZqvoEzJpiK4YAW7HdMNMs
HygvqOLRH42fXQbTjodgoAVVE+WAGMwJKEYbM72Mt2XIfvvRw3+M0Ia/dodqIQ8JC2TA1NUiSg90
VJxaF3e+9brxKfe11G19Yj11pwVAFdIQe6R/o3tk0vFG9uH3NKtd8+2OeGadGiJJ/O7hLWf04mll
uCHeZhy/fGcudRYZ6jcp789gAgnXUhZUiF1QHbra0/+13952/vtOxn2C8/rd2bh7clE2yLkMQuBx
1U4vv8ZWUct9/JbGj7xxVQcG2CJ6i6mAahXZh4w31GWTbn7n2Yz/cZqGY4Z3vpBGmDp29wvsDQBi
6D/hdfXE9//zAn27bGhCxvGYg4mwUBcWEoZmu8/EgdiEV7g/M7sKUZUqEsYW6rOr0vC5e7rf/u5c
wQN/78TsrGIASG8ngjUa0tlp8oGGAVnjzxz8Nmd3Av60fpDKYRMPv+8qTLU184XJgw5Tck8SX/by
jfG1peL4MZhqPtejelJMWgPjBAkEezpgsx3n0Q4nMyIWwSkhF5YU9W+/taqCMihoFp4wqHRo1Xfi
nj2+0IrSjZymF96++XM0RGDsOnR/6BL6HPBC1lqPmyxq1QGX2pje+9OjVlPj359xHyz8Dpn0K1ky
/rAFW5fJOaU7AeCAPiraIfviLTgbfWJSJV54RFLBxWbEuvLx4YElZal7RL5cjvk3k7qJhak09fkL
M+0Czb1NZrkP2vCxIMyAzhLim/xUDujsP8pJZXDFuBxi8ONSl0dEXHAbrBLR23D8w0lc0AR9afsG
HfwK1RvRwgLw+bWfoE+SWOCzNFJMZSW7U3yaYbP4u5xxDmZga/R2NWnaMkUWnRZMnijbRhouMlBX
FYkkfYAvQz1KvgTQzUa9jw+WCB9DTKf/vpvTsutiVi3k0DeG4og2JCzoICSsu8OQW2xkeItU3j8/
65KLpxUkpD5FcKRhN7OzvXffszhPimAiVEHhimxX0I5g2e2PnLWMl08+DLkZnBT8LzhPVDY43kZi
4aL7OxwQtA2GgmP4J3fkMOs+XI/zb9frg8sk1UwEBbhhqGaNMTH/9pXf2UAQQL4VsfTQrMsts+NZ
Oh5v6XzzK/X+GxVwICoZU8Pw0GI4pcjrVwmoAlSgFjj/ohmwitTl8ExXJWjnkHVNhuDdhZoEcwOp
A5ZAYB9M0IkkaoRzABkXL7s7h9O867+S7sDRZWxB8DJDUECOa5+WkITarVxrZsICwUSwUPjkHzh+
TUasMAYxtn+HWqL653nfN9VnwzcNuTITqG8yKQbI0NT6tPzLYV4Q//j1dikEm0PBHHh7ZXajzwBW
eFDEsTH7PuBacoygP8AeBSWSUBOBdB90WHxIOZ1bczJeHh77F+0mtwNUA/48HrWwsmBu+hDahucx
pOOjGJUISAFj2Iv4hiF3xMQEnm3gH1FRXyPgrMdNmWyBgZFUpGJS1vkAZzgy0hUg2pDAFmcA4XI4
5AVhoWiM9iOWqKgLYQ8PIZdB12mn6D5OhA5TN7gFNb0Hpaygn36XxCZNgKvJtBicRzUHpFxDW/7x
HvBF3QesI0FfKWVDZP1FYKse399TsUWSYY4dpweLZQjv9CS5ZCIgvFEpXvgBwNDsIeBIzNiMcYlg
5swIOyTCLfPI85wlOGYox1Y7oZfAcpih6sGCUqgQ0qbgycOZiLoxhPoEN9lg1kXA+pYPhmTy7y0x
sS3hGph/5ALROB7lEcihmcK8q7auc2agMRO6/xPtJdtjISRfK8yYQ145+ehp6XMoa9aS4YiNGSSt
/0inhSn8tyOSVDiwl74+eWP8Q9XXb8GuxowjYbDOVvegzpEu3EZUc590n+g2Z2J6hU56oAHQl+rl
Z6USKhSmq5B2tPWsYXcC78lQXf6yZrwHMO7jkfChQhmc84LMOBNOCb6fI8oklMKw9ZgjXRf8wg0e
PWCyfRlLCT1s0fkRd8MuUTFE3nGkyZqcoVg0edUn9Czh0hRCwNhy/7oG2Bfig/yPFnozXNk9ON9x
SHFowenJ53/x7LViVsSxwiQEYBw/HsjUrFS4ynV/AwlCDM670G8i3DMj6BHMQvt4PmXuBczTXOyw
Kk9EutbrZaZy5kvQyaUwO2fwtlQE9ClLtIOTGW837iNKJPN9yqBKpj7rXT5OWUDkb0J4n6BMAbqd
MEe5h0I5JaUj2M/PFB5BngSeJ4NX8iFZfxPoiZXrjLUDFc/PH9+J/8Bmxe3vANGaofHLrTZGpLtt
n0/iMQ7ls/QQ4Eh6HEUvkhcFE+aABoNonYfMl6njlng1OmPWUZSjzYzRkbM3Jg8CdLt7iSjlcYKP
UXBAleF9zG7/wJ7Jpweu1X0eIMNNkk1KnCYhCfJHxRsVvGPMGbBVbWAmhF08FF24OkzqP+ulPGR2
GO707MiuOgpvNuuZu53/6v8Y4Y8VkqHFu+Dagd4ZwjV2phf1z1L6JOz2pRha1O64HeNX9ib8AK+c
TwJVK7ZECkJFIDFvpSWXjxypzJA4xpO+BPlYR+jdfClIKzbLA9p9sfdqT2DdfJMlcFoPkuOEC+Ub
HcsIrxoZrgDnUn7Dv0E4UlO2Mtrx6nChhWyWXQJpj2OdGRjjHKF89fR4NWDOIXKosNdSg1E5HDHQ
WcFLZPels2JxJH+YTME7ZxZWDHBDGfo8hvvrP8r0D6wj5tmYJ8rC7P6c0SURMdqLFKrH4XXK7c2X
hbhrvMSOfjUoiPf2hJwl/C9uINXPSf8D++S2TdKAjHGxhdIMHsFM0mUZdDAD40cTJo8YW+PpEi2M
QQdU5x5LeJnyJZSo6uSkYWBynQ53OCaWHyx2C2z38eSH4TEjjEt4SITZbTTY2AcdbPKyf/hvRMbw
KMhLabijmI2Tu1mR7Xs8sKkgEgUDr1QHrCnk6gDNDmAPhKW/wRcTQxuAETW/RAMODCE04kIXLIPR
1dt3dyTYUBmwNzrqYrqjUffLAmfTEuzDb47s3X4ERQuqJlK8iVgqPeXQPUwqDiIAEvc0h7TB+1p5
eOD+XXSTC0TTSRH0BiOapbMfBOCjcMbbg1MowtiINDwe3/1grQajC7lS2nQOK0voBqPucjPoQa+T
ZLYDugaoQ8mgo2JK8PG2j5k4yXLz+oQLKEj+L5Cqtp/Dr33va3cajDoiuSSl6d+yG3J6Ge4rkmBa
PrDFOca8tZVAkmBjMsolSmA+uEQacNorRJZBf6K7QTYa3b29NHVSLeHGOoMG21t63l5358IREGdb
vEVLekZsZ0gltILTarTh88EilP9rw2obeJiioj/kahfrWSd6wVJqRK7J5G+zNwLdAxGcWv6Ur4YE
6Gb1KeTEHdjhRrKp5oCbj2jb8pm9XFFqIw/ASG75+QdMCguHhhM1IPw0YTBtmGVFvKMm9UG13cqG
V8VIALkPP/uPHlb0Ge4I7ez1J4qojM2j19ymeCyU/l2HGIFvwsbAucetmFLy9Zxi6B6mSGcpm3ZX
/g1iuyghqRHh7LHgW70TPdW6jIr7rj21nZ6mhYcGq2oaf9CiQaX7HU5XnBxhrpNLjalVGpWvHiY+
+uKig+2FOGQsYIYf27oqf5LovYCWfgNcYbLdlWnbLNscpQHV1xm+4z6VZeqJLYWUCt3cx+2RqbDU
UO2nf8vDEvfAqvFq2+eEYVjMNy9FKR4x7MZjWg6NDzUFNp/XDETQtWqcA2RtPH8lWBXRx5MDBwHq
TKMakfB0HDHPAVPe6jI/B0fu9Et3E8ERxWPGP3CfThj2LpDOCb1tRfPbEqs+PDIZuajvEcSm4NZ8
+B324RARyxXPAGjNbXYNVOK1OdlqAc1U4WmPnmF50EM6QOsR3YX59ddfyBQYc1GG4Erhg2dIRJ6U
QqueM8JYhcuFSTI1lqHF+FnhPYcLcIpHkdd98QvwDLN2GK86NTXIASceJTKk0HcVI3PV5I+zkyk6
sXyR+g8qfgvzCWgD/B5KKsGWhX9OZYAFxpRYGfYBBkX4FvKdU29XPXuI9f8U4INt21wDMAvmyhDL
TQSTzM4HXapq79UFYUmnUAmehQc6l3+Ze7BOCcw8byn6papIu73vmXfp67CW3JYEefJ1YhlmTzRK
HmAF+iB9wpS1XH1uPt8QXJJSnXa6CeqWDwq8XijHPpBGGv48UnBG3R2gqx9cFKjaLI+pKpTvXdGi
9OwCQ/kkxiy4XbdTneXD4YdMCLY8aBaYqxiadAhGQIhEoSfeD/ClMTA54gHOqhDPEWoQgVIYeh5S
/kBDra7KW/zoUS+z1BHbmTmXFs41d/Uhd5ccXbqZ7gN5MnBWh+VkMQAZUj78RaC8hMbtxCzsVAG3
PNUEegOPji2GiZFBrxd+M4ohW+WWW5f+7Qwe6eo8bVcylYUyxTeHVIoSXbUl17ZgvESqvUaRibhq
e3LHX0OwCHU90mXCGUA4svownpH/3M0H8GYONO/64PLvFjTg9dBGsDEkGRWI2MZh0mv39Co+1Wyr
lBL72T97Ddgv6EBFBALv2aSE7cD1yZPvnjauthxAKi+13VlF4JSLlXCcELLzoKHMNT6iva8OeEgO
Zjf4+5fQ3lKq8Xn5+KgND7d9IaAUhbBQf51/wfOwr2pQF/7En8Tg03KzGSMUT3e3HXe73GRjx83m
rBzPABD4cjPhZqUg1R2gKHL6c0vS/Tlui5r16bfnXQ8KXw0PGXOrPoG02e5nyNTUTGA6TSlAecR4
1Dy2tDkhuNoGkiJb8QrXab0TyUBzBCNZ9nFBJ+Rp9bSAWVl5610KnWJM0/vf9iL8Gae+dY5OQFAH
p/ZvOFAvQTlaAWUaVKw23+jRiR971sCbMgPZARQWmlmsbsxGwaqiszfAWdR1OCwQAUb6b5tO6rpA
QYAOA0VdD7k69Q8/p4MGvyuFpAYpiM/LupNLgZknbgPDcj+joCUZOPFvyP3o45BIzTgX0tGx95cT
qVb2leKfVCgggIM1p6jCZtW//tLaKRhQrFIm3h//1Wu1CFJfUxx9qeWTarSYzTjpD73uHT0HrraY
M/I7fBgSwpZLA/GIQ2RXdyoIgVjK1HLQEPrCpvs/febTJSL+wpGtYYHBP/GR/UXZsxcpBYTDxYLG
aYdkrtr/1efcrGAY0NFs8Cp1HmMBgkq2on05LGWm2wm4/L98mFa4QtI7GEDQfcv5QvCK9zoFz3/C
f9+co40u+O3bu4BzC3kSTN0D77aHjTATiJnjkO0MBYFlL83esgOo43thnOeMi27JmaGzm/oXIKJz
bOkJU3hmMPSjxBMA2a3vw9sB+AwsiGNM0PiUOOkx4wDr4WewAOtgnKIu+3htog5EJK77uFuCYyzI
Xd7i8TPDbmioH9dq0ear4ErEm5IszG9Mb6Y/3UPOcqauwDW56gnMjN/OVnwGPiZWazZmv1XkkF4D
Z+oCilFsknq407GKKBAfemtZmOZASvzz2wOxBeRpOzCS3X/6LSpElQmYNMQIN6aX46nbKCiCCC8K
d8gAQp2tGJUi/hZV6n6eopbXouIdcj1psxUF+0GycU/uCeb4rQdsn/57phhyPrq+KJyxQ2J6tCXs
urseQ130fcrvWBSiuDJUky8W1EqbU70hKhcBlA6ZhZtZZq6AnqLZogcHyoV5sfzH6LiFymos2qVJ
54Yz/LQo4xuY6QRHFo7x9RvDbfeyuiEqc36TouZHLVp9RHT4LohYiO4S+F7SoLGsqQ7J6Zbc1sAV
BQFepLjUlBNUS5d/KHHfO5xpjvTcqKNh24ViRIZNhOBldI6kw+IwexAPFkku+MYReCD2K6LXR8G/
rODM4zxw7yOZj5KFqXhSWEeIGgQlD1QRsXow6LJs/1Duj0/AfO4QAnNyhHTeERM3kDWOZtTdyPJI
w0GKIMddxNH+54OCZIQiKEBfwgFI98wIwM/AqPFeyfYdqIwKNx69ccd9RIhAfsjwFgbv0OfWDBlI
ql+Q6u/aQuKacFHys4SfyD+lTEBzVzO536KnNOacLpwwGgoYqD032nPpem8MX5w56WCcLlx0BH0P
1+HPXcBlUh8kHX1IF4UfAWYstO2oXB3sHeCQLXgVasLqB66mixjdHxoiDvyT3ppuTWKKy4lKmqDo
sYDUuPP2UAwXHSTzBKRSF7C53BYgu4XWNuzDE8OikPO1OzxIAW1ZYZfAEfbPG5xmewpYX3IGsVzk
XGlNK2XMJDXhssfASX76ec8nYlMNjg/AIHVk0gJGeXItWYMfzlD6TfuFb4MhqBtxzZKjfGIxHMcp
+Si3jkfoza9OyqCPF4EgtdRP2BsRe4zzq0L9RafzDniRTwXvZPurM8HBe5bEBo6brPftc0Z4YJTD
NcUO2Pkfz6azEsuq+xQx0OzvUu6RstabnEW09qJPczyOQ9wlJLAF4aGPpb6RoEaGm2qzao6CbbGt
sAqUolAXNxqEv9J/XXq6m28ephef1B66PX0fqeLoWhgzKGNELiKAVMMpzXLDZoVtlYk8LI/kWyMz
lv4mmJ/904wuSSd0BnkvwzmiJgTiOOLeYiZ4Gf8AJcAJJtBPwA4WDjCoi6TLRFf1wjKKARlmKry1
iQ7zzANx4ILLfhmH0n8QxkQ9we3FpIHhhgygHbP38izmi6DMmI2T647pW+5ietv467dNnCT9P1o3
CxEm2vuLCuEwY4UXzPyWJ1j2+NpCozn2werhAIoUDcQN2Zg7tvvT9084TUm8Bm5O8ROjd89jniSp
xHxmKcTPu8eXYvYRPcTPnqRGFilC0g/XwD8g+bHY7qyB0YGIZCbn5o5XBEBIm9sweJaQ2MDGurZa
wQp++EJOqgNHmkX6fJMqf+KJ+QitkYdfZfvnMpJN+PgEERRbFLIU+9iLDy4ZmtZZuSfygCGRNEDb
KbRi7PJJl3KTy2wWmSoxk/bqziCIs492Adjz94gQdvGeciD5f0ERuEsKhIATIA1ANuHG40eA2OPN
LOMDHCuCahhsEI/1kCNaxDSQsMHpLH4n6QijhgOl5r+lNbufvBuNzYAoYOydD/eSBQeaQaPWCXWC
xISTTMGcEyf38RGEo7TncrMXpOpQd7P5SPWA+QqpZf5SGx36JCp100NE2INXDOu1nXDsYAWOS4+1
PhyeEsmOOUVJf2zJXQUaguvGG9I31fXh0AEZqD2C+VA7eRX4hcYkEgzLEtcPHsgSK4qSHURVw9vK
8M6I/kphjiTUPnvOYL4nnv/wsn6N28QvedQ9/zFCFVc2GChs/9LLzIDgJ2IuKN2oKNmFgklCG0aB
O1TnwwK/bIB5PNvW96V/PruX/klP3gxTuT9ZmswY/8fSmXUpii1R+Be5FiKCvDIPiiLOL640TRGc
cEZ+fX9h9bq3u6qrMk2Gc+JE7Nh7By+v7UHUbyl4WBhnh+TdwKwMTea8wNApLJ0JpRQkrYOPBU2/
IUpflrzjFx0Iig4yQyYOt8YQnw9WSJtV+jSsXuZtcF/4tBV0x90Mmaxi9TbEI2yoKqpGRdB3saqq
2Pbr6Ba2wBtADuCUV0nE+VDj/vMzfaQZ05pB4QRPW+QzmuKAGLGzNSBz2ZdNKsMXs2nFFKdhwON6
9zXPhS3bn2tt3JK6EezBqRZjGoP7r3SssZaOmTgq+aogGIOzM6GLOzlF3XhYh8OvDMi0CiIK0Sje
fS39HgOS5wWF7wFxxJy+Qo8XtGOQubsY3Gd8iBjBKgipo93tDzdFNnNAS4kfByNfzNoG3rljrQaD
HrpckiyJFvDteffbtBIAjRYMV6QPYppUCzRfhwATg0saDhuHy7j1F7GSipg06Gi0D2CQKi5FGvAf
QEsMpCYt/M8Mew4FNxMJEu80RQYgp42Rg0q5sxchMd7tsjVbFiQeeJ9T+siKYkXPZulAj4RrsOKe
GTFEUjJIEU+Sm6F1A/+Bwhsa6HQ+gEACxZHwg1QTwlcFW1Swxpg5LrSJ5XvMC8A1pMIB40I2ww2a
GNSzE/Ew5xapqzXvbWt+nggOuBo0/SE3QPA53ICemKDOxgXEAcPOnRoL9t3xjy2ygQBitae4Q/g7
GPk8XIG7Alp34Mv0jPtKiCXfGUGxGIEQvihU9qG+Ei9UPTnQEgdzT9W5eHvQForQttekisTPnck4
cT4COgWJWP2HQMDLqihh0IMd7WgaVGKhyFlooVjtfidNCXXr7AE3LmI2ABkK73F3xrAB5ISfItOO
pSUg4Pu09SEr82mt/bH8D9J6QCAMaERoAnqo7uEARHlrEDsI5D8/SPZpfHn9xv4h3YNcvQtkfgWz
V7yAZgYNLztaGliR0D4hJTvLUaWQfqYMVcVE6v4FBQBygbrokfEcuN0peXl0AtqRIQISQqFpYH2P
tYG829UVndTwkYXteKLbwxhWGGgTXUSWJAWcIDY72C0N/mM3uz2LCNC4womXIqrM0WUM5CsRDWcw
8PMrZxm8bEnEXOY50eSh4iNtjJWERbtiHyNe7ox6Y2o54iqrCAsmpwoXcTcD3hysTA+DallGND3a
QykrEd+nj7/sztwJ0I+vsgUvO/AIElaE5zcf6yxKppSGJGZ1BnBptz/pAGui9pXdRKTGJeI9ByGx
iLD0vgCxlIRdgkKVtwrmm3S2TBLAWZIEh/AtzVwqSNUXI7+eTUJHi4Q7GZQXmIg2+rCulKi7gOda
kjiJkW01zZ3nhoYh0VuARIPnHwWyckBZvSY0wyLLqpSKALSaHoveLyo3oLVtXOP3w+/PMbyhzmHE
xWdOptSW8JCtWzZ5N3556w2HxzAjFd91R9vzNDXx0UFyw6OzQR9NgZPSDKHeYHdedYSjjwFqVcMp
9KSvwZE6IGih5pG+6Tuu/j6b+xU3Sc4fPH40uq0rQjLVRAVn4DagottdGCDJcuXtg44CwXzPZ24e
Oz8u3OA8Y6nT82NQFed1/fcBfKFm7Ngscbz+thjAlDx3tkaAC+73UOyGuR7F95yVT96Fuy33yOIy
l6RkjXPfNNzRYQB2Ka8KdU2WMurSmTUZcdrZNiSxFehItk7AsQz8/TE9M5wKpZ9vBmvTpmuYiduD
OeGHt6PXHi9P62hYfR83S3Kp5bLfpj1NcvshVafCPoN43amheI1MCRlM75OEdD2iQFKeNu4X0/cQ
DzGGkxNEQ0oOyl/ZV+QedKfUbA5Q0sdsaonXCPwnhqK5kvxn4o91ttoRzhrk3OtzuLtNSfMSBBz9
nw4ntOuOq7iwR2AtdFIj+0EniK4hT4q05KumIKTAZQ/i2y8+feJ+fKRUgVDn03LPWD5nNCeYP+JM
WizsK51JZuIm49GcDJV61FwG9vSEcykhUqaP72MxXmECNunscZXlv1gDvZejObW2nUwJXDQF26Mt
rl+A0mDoWmkDvZPGjIghWACQ/WLr5F/s8QVm0WNeW70JXN5Jf778IazQVPa3TG/3AIulmRVzoohs
JRKHpcQ+/GJx67MAAubS00oFRXH7Gowg15bA2CdqwdkebfHeDLLWcjft/ESZGGYjhSF7JfjFHK34
dobLIpxzg1Gq80GYr10zwLiAPzqTQwugvHaZUUPHC3qnlf0kqHKEW8OAoSVMDnhiLu+XHZBy/JYu
pwf7mdvNThnfDYXGfe1IbZ7Wz8dBPEPTmokCX6JBztFZL4+2wzwPZSgWCxhziUkMXAKAxKez4/26
7meJGVMO9ewAf30+PkVhiMIRt8ZlovUJ734KdIJVxoPHk+GgEmA5UfR5EBw0cnBoY0RzVIqkNLve
WPwBH1brpysmLzL/XKVLl1sQ6wlZNfYGkDFA38jvzgAZOQ57nCIxbzDbsXpgzXCQFH1fzPAyy757
Lu805RWQA5w8G/rOfKSMmMMntAYIjDqHAgWG5tMZhDbBEPhRbwL9zLMsgAcWOOQLNn86oz+/xeMt
5bMCWFfuKKcvfpTxlz596WyrJUFwpvqn7hr9MtBZaG25RZbp+lKXkPVDPvCY8kZC432kV3md867B
fxPFweyHqEnDVvo/cj1PF+U3KcZgAhXvBb+tlcDQXi2k46iPjRbxRZwLdQoZERS3HSrGgEZLb475
OiULm4UU6Zs+mhZBBpcGRprZE5pvJFZ0goWftN5g+ck1pBeeKmck4p/wHujTGOgzEL7F6Y5LeE3K
SDjNs11Mq1Byx56vR/kYN9vgFiWnCT8Ye22we7YxX8EJw11h3lQ4WxxwY/a2MbNvg50QdG4gNqVP
xZQGLoqFPuPp+DqKIwJiAf+RYeTw9DIMemy4Dzc2mSCe1L4zvNhIyKAYgFxBT2GzUcyawQye65Au
gZ8achpQKEM6ITHYW5BvmHKieQzBZC4WOwVcluoLmS15FNiB1RdqC++BqoSqRbEpC2WOpM+oXX4q
LQW4Bpm2IdwnoOwZaBAPiwLNGBFnEvViuZgKtbfraRlS4YiOk8MbrhCI+/gHj6gkYnEfNkf8bRhF
Sz7AB7ENxG95dBSYBgtJ8ZIVlJXYg9vod6Xd6d1SlLXxPah+nxEcV5znK5Q1sXG2HG9Cb1aOeDWF
FBJ+7EEHKDeXGWocI+jIvs6jMR+BEBPS19cZmquGkrYLmABKjSAyXWKjddyAT+Fd+fWtxDhFHofU
X7APYqwgyEuqF1Yd4g2yFeti+BvRQzyry0i6Ortb28PpKyVKRTYuKvO+DRRX8s/39VVjwju3VqGl
YxzZ3EnVG3W5OFhFbNEvl6M1AvvyPyO9/wvzgWCSQd7gTMFXxUDYTyaMIfzdZngiFmakOP/EZ7UD
FRiTpJ0Ai9MPJDX6/yy9m0dmPZNb57jqGaydJy8PTgqzijFxE44l5AW55GZIK73UGFH6JV7KjC6X
yFYwnhLELQB9dXY3ensh6fbPFYLCNmXMM6XFgLSTQOZPwZshgFDdFZRpHZ6SpPSVt/rWRDeQ2WqP
jRsP3aGhlTBTjZUDmAaAK9AEqcmQhBwWxNGHY5JbleGSTLEo0+wT2zir96E1oTUnNIDEVT7YYcw5
jDUTXUUDwdVlzn54OZ7XCXCXoUK8OR+fW+V++Sc+khdxdlL4bc13RFq+w0ivsWsZefsES5rMCW4u
qBhxN06jpKTtAfQbYd3oOtseffv28rXc2gjLmxnMykhUwbPHcsaDHYsK9+I62B+Kz9W2u9wKjPDw
nq7Rtg47irCajcSTuBNz7jb8b2luz66CstA6QEPMmcUqeYcMFoPU8wVdMEqVnGkWz5rfxbn2hDck
0wDoBtq4JKVY/0r6zs0ffdJWLHHyhdgvYw2+BTTv0nyoQkxDBCo9w/AK+cKQ6orK08b0rCIRInVL
Z2IlRxePgjulOIZNkh79HccaE9Fx2sHvp403G46iiY0vl1sOGKlK6QowOSclgQPM6Se+6E3OVtml
PPQZEZg6UEhXEUh5SeOqT1AL4DV8u9aCWLFY00DOyqTu2eKDmbj+7WSNxCrTZeVxFQwiI6tTqah5
iDRQFFtYNRack0W+g7xDccuc8WBn/GXHFTn1iYXRgjDdBBcMEX+ZFiQwXQIB0VbiyhegtbSJtnBE
KLCyUmj8bHTPcvXJSJiOPSyBWfGtEcbC8P0QOXFbkEELB7E5K1TSU5o4EZWKGq10WxBLMTC6TAFG
ToPcbcOHIOvZIjohkW2zt0tYefHrl1ZQ7i9audP5ZT90h1e3XtJDJyd0OQH4mTT1OywiILpdjdEE
J5jDwFiDXwXkhiBBYwOEXbPo2TBFbC7zqUtw8KiJun7VhBQNuDg1EEa534etxzWm5WycXfYGA6LU
YZ6lOaIfARM+ie0vbZcDZ0vdJbPGEkBiwBwblh9bhQ679/AukFbkcGEXko9xAYyTjg2Ha8HBWaE5
lc0BVX9IbZ9ZVI1Rh/CgTYf3jyeWFsFG/cOU171kakBrSIqN3Ou+Ofp2OxsoJzj+BRjAn864dM3M
4XrAUmNuDRerzcllCg7js31ac14Qo6QJscszHoSzyMcf1jJ5wZZPzoJtoMfZ3g1mBBImOLwFYW9N
KNpoTxydI7OCb05Jupum7RFMjksf3jh0NIiHctBkNyCFElIpeRjJ6NP7XXugXj7W3XAJIffZtO5h
tUYcwYUnYyUyxg7lAy1UHg4p0Zeg/4eb6hviRO1eQtJ9lL2zax+kWfOmKjfBOEKXEioF1XgL4MFN
BIAKKVqjj4d9K7uAr3pKME3iVoY7TBDpF4zJAoZHg7ZgNuSvUwS7Hyrtl8d8lms2pYiBUNmzAHAg
IJMrqDHTYDhoeRRMOHEc/LT3JKR8C6ScdDB8+wKrnyxj1AoQ2CLBF5rsWUjOkGyQuFKKUe3q7vn3
Jr2b3ANldqRceXpK7hb0O0iB7MSm29GHhJyxutItrLYrZz6kN0oeLIk/axtWAXM6eLZR/+P5v38t
mQvx17JHGIu57pJJlEQtCP68PAJyxyK5IqGhywEuw6zRmd7w6snSUQqTbXI2As42b7/lmc+JMN8e
PySqFelhgl9lwivEpvnZpkihN4MCBuYaiTPTTBY5owDwhWVNvuj1EpFjDuofW//t9z8YrnYoCUbP
JZWbsIundulKScCH3eMZ0ZDuQe01lJEgHjvoJ84nRD8Mh/q1w/QiUt5YDeIOV7oVaeExYgYIfbLR
5UwGttw2wvflkSg4Klk92P4Gjr+MiQSB6Axn9LalxZK0/B4kV8vye8tbzKdR4dMKfOwZer1lCh/w
mrCtCx25sERsCifaSSTauFaSIgEcycAl4Ir66z/cmmFxwiRuskFQb7ZN1J4q7BtSGDwSuWMjGY1g
AECmjEAeqahBbmIIMWxpQCNyFkykr/3y5HRTtN7MfJbj5yrz7dqUh6Bp/fnDQk6MtHIkBtOQuJk3
u45xW8daOaMKYaABXRamGwoTgMDXyeIWSQC9eCLqWCzXAX13uJpsOblpggCPbGcwv3Y7AjV2onTZ
OHeoN6h26PUEvz72e9L+a0EUkT2Kky4NpCEekQ6tJXGlpXrnsMzSOxNPfbDDXxJOnB2nP8++m0kv
QeafpISqY3wOOOGFsbNc/8q4FsqjNH61rb1GLVP9IvBljA4MfO7apoNO5x/TxaWrty3C7dsjPmZd
rrXyL6yTD7UJ53ln6DAaBaYiBLmtg6Paio0XQ3Nj0dKaWsRv8IsUyuWy/JG5DRnrsQ/NFbNiXudR
FBtRYvf7pj3aey9AJMdiVEgk3dasnAbqmOnNwid0ZMfhZw5ABSDWiwaLesQepifr1IJk0dSj+Z9Q
8ZBFFJtWX/p1HKuUFP0xpZI9/hUC/Q911ZTbvhJscP1lAT85/tasfopXENae2wM2IVebCUueB+ts
YeRBuuS4B3jhfcK3RLNkx18AhpsUpJbGhzPwPI5Ct3SK1AtXAh5jiPikP1L6GJigIBMHdRIdkBNg
HnRiZDE/NB6Q3vgPCFwM+gCj4RnDQ5Y3nfhI2b/oZyJ7nAbHJr1X7nYG2fMTxS+EiFmXfAYsFnwP
PubKiQmfAGZfjRuMKmJYUfcB0SjCbnZCGBPd0J0GDryqsJcutngTeXgJUfgSZFBGLZlDL01SRiAO
YzIiwRzvPNBplCBXxbNfmipRxhuWOS1rTMekXcW8GLc76CNoACufMmJ37/XuhHix+CYKwkxwcNpE
3fIrTbsjLq2iFaAnR8VgA2m9SILZO5HSFxv/0hYKqRlAYMjw0rUdenv5xQGHqSI7wGODNLa93Ao7
+zMWKvBOg17TQz1IKnpbiBke5ODKIhC3aF1BvqMjG1AvYpuDrgBotjL65ugNlZLQKl2zbxZGNkFY
p11Yi1s9yTEIAie9/fLeO0BOXiVXFqf023iRQO7i8glygNt+x0YOI3GQ1uUoFXUKHR+klVRRNbIY
KaCQUCy+002BcFP+3vDNgazyXZYak57NYBLVnr043i7JfgROq/mdXxKgj48YC6PoZQZ7m/KnJQ/7
BZGcVu7R2s/nuA7T1LGnIDffVm4ActOf+yMxkxrTnzoVJDYAqf4ToJEnTzkRZGRBR045BxauIL68
zO3+Ii3lvQ+InO9o7fXGuLvChKJDU5EJQJmW6njuE6sT20HPsw24BnICauKUaUI3wGxzCPrdcSZX
Oxy37BAsHzEPHUVKA7ZQPmOYtQQVJj1xDJw6YUUhKo13HTJ1TrUu07bEZLzPT3JdCe8smtkVovsM
MIv9ygXNdlwPaiHZc8bXtIdJM9oY8AT0uITRwN1STEJ7JWWVYIfKY4dDdit2BgbGkQsS8y5ubywh
VEdP4acCAPFoY8znu1Kv89Tlu+l0EiR6bpNVZE9shEnJvHnyRSovtzXoZffFk0EsGbgMkqBFL315
pOi9aVwdPeo8VitMpxO3DHs13Xa2MDL4mcBBmc474qSX9zWXad1UI4ROprWK3eWRAROUtdy3dLQ5
tDnTUX3uOq4x06fkklJnc3QJNYsUMY6E8CJ6sWyH9dd1MU8CyGEsbYoOZl7LXB4JaAZPnJFEta2J
9o4ihu05w4k5IOPDA9b+AWwMuVLa7vjIjpaAhaPj5rdvMwiNxyC8CIV+FcqqJVkwOwgtlQusDAJI
tgqqukTDSDrJ/geBF9VSa3qVL+EP3vNtDwJcCqrEXnzH1/lWp0GMqS2zCnjdKMRJ9Eo3nYKfYakx
p8ii5p6YI14CI3UKCHugAXPqpMRh6F7EYcg0h+sGxI/a77R5Qm5IyC7mWkY5yNgOG9iDC3wykoEJ
WTaHGbjYZGss4TpgQQvG8qtsTXSLtfXaXCDcTJgNIsfu3gL2B48T7W8KuYsUgg5GYDODyjwjAxNH
edB8XksXkoNTj7bwTWmT+T/G7iezt93RlX4OzQiKDsxWkOkUFiHLqQgf6B+drylNzIIBdUnWC2ww
xTctIk88jvFpZRPPThLQEMApjGnBCB8Szg8I0HtjhqbTps4mkyvddkg4qcKisdb+frSgkyk5zqfP
MGWyCxnqcNnFMxJSMmDWLv1UjJlJOO1E/9UYBeaAje5NACgGGcK+8hin/OYgpQ7rJecWxz+4gNv6
I/WoOLG2nbAz4UjM8XpkRW/X1td9ZhmgenDy8SJmX+BcOOfUj7VowN4k7SZlbFPpXNxmuM1Elnnn
nGfJbzrLvU+8Fy3mDjyeVYmfM48WBHXLiUo82Wp80mJQEZwQEhB1KSG/7UEgSs57YjaNFfLiGC2n
DaC7yyCG0Gohi4cXhYybTp645y70waJZoCQhoQEr3u6xtQEqxv0zqJyvo/obF3zWDojx/uLx2bM1
O/EzftJLe6Ou3u59sDnBGjivThBJ3R+O5ZQJPYQkHBLp2QjDzk7AubQJ4BW5IOVHAACLFkm60JJG
w2Em78bViUOb6EMwvMy3spf+H7bTxdeN50cuznzHMUmrhjk4x+rahdM167FVdPkuFp3hpLSaGPH9
bcNVImlha5qKt/f3vrThYPeDj0x5zqChN/+STbs0iV9mv5nqpScgHVsnNfsEBJJ0XhGqNAwzrfrk
02PtwtejyQzA3vKjKbCbysQvynPlSb8+Md5Re1SgHdgWMFtwlfr81sWMHUWTh3YY0YMm2cFbk8C9
wHHKVPBx8jPOHNqeN1tDN/1N7iucNcAThSDQBhJx8jmzZsIdO+/ZYxW3B3jPCtXMPbMlwDh9iq4L
PowAjWTQ9/g5h8P6xyQkGw6l4Vu4Yazb1uh3jENO5Id6H0t2tLpfm7jyjwyHLIwaGOXmTHhdvEqO
eU4J1GFseVtfADbSMbJl3N1DsX2iIbBwTPOKlrvh9tz4HqmrjvReDm23K/7tZHo6FC2Dw5Nrp5/4
T/wJsVQnU0I2ZT83GIjMGb616DCYAVfPtvfiuHuJwDCisJppHyfFzBDZ5lnGrN7+oKmTgskLhaWI
ztkrQ7FTLnEh7SUyVY1N5MoAVNQM9CUFUVX5X/GduEmbirKWrf7kR4CeTNpe7cBuIvTjenyfMyYW
tkaFEnoffRB344BFQshiLpzb315stjfmm0BQppebz9RSuJ1Ovqh9kcMLVxr0AjdG1Ck6Zgf4YLSQ
zjKv6gH1AlbH2mXNoliYU3XTIhKTAj5KfmHtw7IzLCyjrgEruF4Si64yqYklSEQzWTbFUD4dzxn6
5FnexrLEeiGQhD/A5qrJWMopFjSO6ms+1aiHT3Lbo9VbWbrd9RQ8aNvAgjeyr0MPEzzgCoPwRu/I
6Q5rT410XwVYBcFq0Ak4x9bPCYtlzGY46Z/9HkhRuG4PlGOgzI7GWHFhm4wNfVw7ZeOVaO7tN1Bv
p89lEYrEFeeQ28eDjctPE9xM7z44eu/a2vRm/J11/cHiee/UC5IA5ZjtVeeB+aGJ36h9KUM1wni5
TUB64HOLmn6odaGvrQfq5pC9mrB9cg8fr7YRWaB6fwE1OV1fxeP5Fn4uw+aYNRgy07J1OaJLOluF
x3Fwln1nekxifTq4giKNiGD5cvZpNpBj98NAe2cJ95Zh5ZV1F9LexykK58VU7YomYZ4etjjOKMDK
IE8ijW0LY2+xRJT/zP2ix/R21tUamYkOk8S4Ws8hLF783Fg+04xS/TxFqMJ5S4BlcYD5lX/tEo8K
gvaUBcP6Nh2FGjyFWi9oItw3W2WRuCeCBdNMgZRoqSO7hsZWeOiBZEAyjDoHcQODSt3DL0MoVMo7
UVfTm6YBc8bh0MN+pLbRzGDx0XJQdqCZYdQpQ+WvDO1Fzqr9g/zcl0iJTowft09elzf510yRs9YW
Vp9Norb8atPCT7Tz8lRmFBxn18NIP7jr0+b+WHVU17gEh8p775FKeK/N9eOrl7F+sdE9KAff3OjM
757zpwq548dRQo3dePUveXQf1JzIWQm/jjBcU40Er66frwx4PO+gffWLVC19vfQvgwa3TPbhnzrC
QyHR1tBStMrRkUFg+wPHSHX3uJNdo1PWGqlzvFmGdOrP0QvolrnZU4RgV1dRnGOEKOTh79Pn6w8d
LRG35xpLLVHvcQ4be8AQubcWMK78dZi1DzgNTozKu8CpuwR6K667TvUadjGJ5kGcF0hkripmy+6+
HjxN7/Ux3f1hP+gwbu1pRG8jyrXp9e0dWVSh+Ym0xtEQh5Zdp9f8diEZHNqa/VQJIWviS0nCX6dq
01dM73adXlr2ow5fTJDVsmMdti/QgP2W4bZawUuNe4X3qLxbHpZV/6bbPaIZQ9mPsUmPsQ5LTK+h
fkDneM8VLEyYvXhK+S/h+PFPwBq7EgTgpyyga+iaQNlZ50YKS22GggopEl+b6TDNV9wI2pruIaHr
ENyEy+FnWdbqZGcf31OZzAZ01BRBc4y1uLeBLMPiPL/dcvW4gMCAGnJKg3EQNp1A46cFHdzg8Wsb
1pp1wxeNdjq5GOty756MSOPNK1T1Nf4Lg30K7Yiz+TyedsBYYLwxPldtnHLFe0MHn4cPY/T6U7Aq
t3KNbPg20K6wyNfm5NwmY4YkwSY4eO13oF/CTzfEimSDGxJMcZlP82nZb4XtIgcuTfm2GmPZs76Q
L6/bNoaw8hDOtc3P/TziWh8170GDgdl9+s77+GeWHAPVwa/k0XwwkHjEqj58gLLvA5Yet1gf3DuK
CsYET98nqDRnVE+6feHJx2cOk2sU3K59TfdfpvsuOYgff5Xq8a36YViDtXbJ4FAbMqDe4UVTL3Du
wbGBTISf0CdWupS6gtodmr7Zo+A51q4p27nVXsiBdfJef62PbxcVNwTf7S4X3T3MFKZrXwgTreOo
Mvt7s//BPtriJiEGGQcXRtoryd9czg702hhc1hNi6JD1zzF4GrIO3+z35xDoPcIVABWX6WLdQyOB
/2j8U9b8tduLQzcsazohIE6AlHwTtMFGOMuB0rIzdX7cRzdsJF+jY8cjVHGcfdhOB/+Aq/w5bbpO
R/V668m5mx3Kpaa6RLB2r19o0+M+u72GpuqZh1lxmqiK1RlpWI7PWjiucwqR0PA0j3HPGOXdrOhm
5oOLiG4wcfJ+i7Xd8eveYH1wq5t/ei+7BLUDZv5vt8I8fLX++G8UgWp47zlV4b4KnPTcD3+pute3
+yy23WKpffy1iuPo1ToZyavbxxiuex+ULPMePq+ebvZzIzlV4/MdY6qo13Uudwrdh41rXKn+FoZ9
aNLjM8Ab85pbn2KgVHT6rKLn5MF+1IJ6qPqmVSPP6BLOH+6VA53RR2eXf/O3q2uD1a/96EUVZ5Rb
3dPD3XpgwCt+oIv9g2YK8mGFNvDJPpJAvTHAftqYz3Nkqn9nbQxBc9UmASKRzufN1sRen4SaPvF+
qvQ8DiR2bUA1R7CCokYwpcu1PHFG9lz9hSKAYCMIOiZM+9fSfA6otA6bGvD0bR9QlDbLpvDrctPj
GUYnOLIfSKd4OPOCcSg9In+0eOpnJ8dMiaabGV/kCbV8XWW+gbUHDjD/Woa3Pve7Hc5zr8OoOqs4
4MpXB02AKxNOgcgHNyZOkPa16ucWf6a/rfPdNrgSu9ONOsmTdGpp2B+QnN2apK1jmyvmpVxngMAB
JWHc0twcbuHNoYJEoKB6t5NzvzkvRg0cvfudHCNDfogyuf2Dx1r7xBSsnulfGrj6Vwxb8flXxbAO
YRA2qdRYphK2DOyih6ZvkjfRES+xEbSqV/+ZJ/hFvA/9a/j4uYzgfU+wsMUU8uUgMGvVy5Mx6LLu
vXU9g9//dPZH7GvUhfb29LwP8887QdeDVVRZihmWGBqWOGhQxv2o1l3+8DRoWJ+1Va5UTLFgwiuO
1j1aVybn3FBKqJ6quocOqQvdGPeo2Fq3z57rHNyCRhOcERh59V9zX7W6chpqj6x7cO7vpLXP1Pb4
Mnwag5xfS+/z9tr14Nak5/YQA61jZ3kyNw/dO+huvbrcw27+S1s3vzrY63IoNJp171nPliQckAGe
lUOgV+M3ajimr2/Y4SfHuNg3ny9R4nsFQwAK4j27kKKSt7l81sUrYONjrqMHlzZUK/6ebETi6uCV
6kydO9hvvG0ywji+VA+yE4y0hudIxfqRwEwuBWsAgZeq0Cp0zCOF/TN8JBjSPxrrsuzCuVatFg6a
GT8Mpi2fOOcJyDU+u2FvzkdIjl3L51bpgcUU8TXkz6porEgtBmp888/RmRbSXqZS/5xG7CRg4i6+
PJ2awg2DuCnG6843+zo+nZacgkLQF9VHF+MlBkZfeRkQdIFB5gRTgjvZlI12Bxe7uHsRjTd1IMfq
66/ySf8PQxK6M8pwDh0LF5nb+OOsFzeyThySmQiAVNXqMSoSd610PX/4tLp9CsZc5bE1uBDYKgBu
fGUqDec2eSN95CHhlwPnNc0h2cz5Yjift2kFeCZMdLBx3knXvrGi2Xkzqinn5e9FmqkHWs9SRIl+
cjTIfdZrUDCdQrUfRcBRNEUMdowMvJajk2pXK1Yz1dU+IjE4DbFdhmpFE4BU4GDfA6KAq0JPLUFN
ZDCb19nhOehWTCcJb8kZHUa/q3PBd8JeKM9NZaou6+KenfD5cPi5Z+bSchv1oMMDininaswZHvWo
RR/Uh5qPDAxxRu79KJ7sRvYlm9nc6YXV/JzYxIyT/T4jFaSOTOXsVumDN0mGfeTaScWu2frO79GX
/7WWreU6YcBXgqDnEHZTfdgbFiPVq39U55aoSNt5gxwSzQDTIPiBz2F7ypWiXGffUz9wofI2IOCI
+yIbj6eoONQIUkK0GT/Tp/S0un98K59y+DVnJ25Ypyk3wGDwq/Kml0dEtGgc49pTLLSAhVMPSvAQ
e71B/0VlyfWwKcgF6ilu3ClBDT9MmdlaMSlTh4IXvEP83KRiYbgmowyPpE9H2X3I9PFAYC9ztH+w
fzR8zLFeOKA3uKd7fGvD79/hEQCaZ1/kDutKZ9YY21m1ryDj3gW1yYCq5K14zZ0eHmuFyz95bCe4
wo8BlG+VGATdFPUWb7/qI9+0TEgtZlompxEgCyuhg3R22ZmhWHY0T/dwmBtflp2fFmeixAdsfvh5
rIfKevkfldjR8ARY+KxY/rpedVx2e3tQk9mjPSnYaFRQG6ISVZc+VpOubCMMHaUBkeBSPWmhhz7Z
a7w4CqvYtmD2Poe3lK3zfZ3r+IMvlAj0P31cmNo/j7uloHNzMUN/JfAq15qNhKX2v+UYC7UNPUA2
DH69Ax6L4vDoXhKE7ttPdna57ufT3cfvsPZzeqhLkUefgXmvGfGHxKyaloNyYOAcuuvsrqyOxr5O
ipfdocSGRaUTY4hhZcyGZFHU1K140zi9F5dAJMXHwX0+6JG/Cq7kitDxKL3rWMMMk009y0uLB5R8
X9YefWzC9XATbbfjUr2+Eu6OLATpAkkGPFg2n9rn6+4jY4aLfgcd8PrlizpV5RIAfjCD4hX1PG6F
15+jCzZ1xLS9gpXWmerxwz4tubZiyQrn/73g+4n8iZTK/J5p6ex0ufxHUt7Y5fxgXmSHuMbiUh35
ch62McPiHIprY5fBM+y4ObYVeMb2e8F7++RJvkPeCfZ+wMKsO3JoxJc9gYHkffAmCggXpKUuT8+h
lHyHT6R3I61/H905nrl7+5WAUXVmRLwWQ2rkpd2i9o955t5glXF+bHWPX7iRH3RWewXbb4jwVl3g
CW+/7466tg6lVfzmFIn2gQLq6aib218vwPA007etvxsly4nF6Lxglp2xvfYvJ+/y8hUVhNJ/ddIP
VsH39F0N87WP4W3xoMQKFIbWTEzCHUQj8kEGJp3d19n94A0MVLDVQZFOXtJVwpsyPKp8mGU2K/Pt
4OhPUtJSI7zW7y/8DpVqiGcs4WHW2zv8jr6z+dgwB6bN8YUVBgNt+vkn7p6kQtXJ+Wvrbvp7/TPp
KZhS/qy17SEHBF7/7Kk1cfdlQnBbGehWf5mbvnZf4ESUrOm4HBk3ZDfqpHj6LSzWEE7exMwdT3a+
4xRapBHTHrQP/QPFKXevlyFaHNy5rTPezn51CCF3iD9GxeQVds3rOmuY3HmYK5CyPlBb9Ru78XX/
ra7MfxmwUp5hAyrKpm9W5O5yYFPf3Xx9jb1s8Kkis5PR8Nxe7tDhmcISlhw6WnIRPshXN6rhOgO6
/ARJZQ4pKgnUUyBIHwezrmbUwYTfUTHhHh9b4UENamSezs0EpG7MgWlG+RvLfWxFHvAJb3gLHv+M
q8PkgH34jsgRrl59GsLxVY4OVq7UD53Rq/aehm2qyavcvOnbMEkEi8VdcU/2pbN+/NUFLKlmaZDr
XRz6Q4phAR/VmoPZPpd8DmpoixbkBCBc1CbTK0PoEU7yZwDC9M9xuxGMuTWhG/O2e3UfAyYAgS81
uzsS6xu6v/Qg+ND96mv3x4n/6WdHqd79r5fnPt1XHtnHlCQzhvZSTQEQwaKzZ8kcy9WHvo1Uy+Kc
UQGcQrVaYxEwSPHPuZGtIg2kZzpQPg7tE9qDmv/C0LszlxY2NuQ16L273VOA0wZFJXnCjN8+zeOd
MRLAPN1Pt5fOEJ5MXuGmb2tjgPXeuCRxmxddxHEd3X10rLLtSfuNRjuJP0YfnCcAyXBWmHqYNiNe
reG16QxdkHihFvpHPnp4NJOVCNXmwrw6M6iPfGt9X8KkU3aLteI/pHZigNqs1AO6RXjr0ZC0tUH9
i3GOdaMK8O/usWMXBuPgLwfENwxKaP+ese+NLm3/xqi0YTdH9u3pMkjC6UGJetxCTI0waD75nbuL
4wwTWOgYvaf7vdt4OXNZr/bKO+O5ba3W0QnAkGrBfuM9z2wKL298aqnBhN3cglbYDhoFejqPmXFk
m6tdRF9D2TeFkgMVi/1kTz7Tqmc9elaR7lX7tA8qslpyGvIW95X32zQhvOf0Pp1QSRWwFD8kt8P3
9IyDiHU5Jr2D/zZdMz4WPhrTH9XuEEARvbaJLVaXZkLQftkqDuSBapcjQ8aY9fAXMvauNlsdxl3g
UGiMT5dGz3qHsJXTk2l1BVor0gY3HDAld2FaQ0om1IuF+2bYJ/fyXJGVcbR7YIBYOTM3486UG7v8
He51ZpPZpvf5uVMUngCarRUF894t9oPqP5LOrElVJArCv4gIZVNe2RcR9+2FaK8tIC6ACuKvn696
4kbMXabbViiqzsnMk8kO/4PY80bFV5977t0Fgqs1PI2CTGUGNDGE0ViJfzv4NJp+OhYzlyyJRog2
kwsSXJerbo3dzJL/1yPhxF3IZ5S1429T7MkXh2qf1/ZAt3id+Pjg6WEfJ0SAi5F/iWokc2tQb2jA
y5+cIK1qOmC7yslRvPpY849tnO8XzKoxw84xCi6CqZeBx6AX/Fnmmz05l/kSM3puwvYp/C5oiwts
wNnIY3zU3yw3Mr8QIxup82XxvG6UPaeRVRkzZA6O73/3yLWGbnlnGoF2/hcmhBw+kCwYCLmmcbjp
oYbzThdKKyE+pXVpfgUEZkmlE1LGTO+L10954sx5tBbnBQJChmNQxhfMWlM8sS5qjPqtchwqbzIe
Jg+XkkF/MxxwYXZA7ASwckgHQP2YnwbZDrCr4LizNcQkvBPobZpyBIkXiO1yRm15P2dfl8MHQ+Eb
d8psKdEFou69zsZhz3GgaaYwzqQEdawu2KeQcTfITee2+9ecLz9Cp2nJLzw20snj37+n3XQ255Hq
kqeA6oSAsL1X2yK7geuKWFYNJcP69yhmXzlQKq9XZxX8lzXASNawx7dFr1nYIpQglbj349ubcbMI
a1nd78KHWXLq1rl5g4tnTGlleHRu8SpDzLoeczl5hl5EERWM9NwQ4ZpA4jmEHVpjzIC6X9rC30VG
qsXIJG6Ah7ClLcIO67vgvw/vKbIF6HYRAbkaxLgTHwgiHPKEM7IjE9pEBpYtfP9SaLW7svm4ioGh
sFkz1MZMjZ3Gn8tEUWWzu5qPuyOZw9ZU3Gvuxf0jOmiMLhLtkowY2RGiqIf53JApZN4rICjF7ZSQ
cK327fFVn7XBkDVACb68Nmrjzyh4OiOzmB4ONz8Jhi9zhbeMU73NhIwa/JisJLgsA1cklkpIr0f/
doNw7MXM9eb7o3tz1LudaARPmM3qVWJ0+Lm6CkJV9INvbiZsIV5ueG890XGHMpb5GJ1YBjCUddkf
2smHi+BqUngXD9oRkxorecdHZXL82gceKZLwwLD4XUqE9LXXzFh8ymGDWqS1ix9dj6SE7M1GhGxx
OD8d1SuIrzTMq+Exp3tLt61d/ijCHW/3bEyGi5+bKx9Lh7DCfgduKgRgizcbdBTmJ8GyHaoF/zb+
Y/cWmzZq+QjnUG9ZJ0tWFDdXrPP3lo7/yPMNNmU2cO6NSmBX9NoDO/aORv43ZP0LQWF3NpY61/29
odzsCHZkHPrcToBGMy7Z4U0OJL+TkrNiIaSeDrRqH1UGpqnYKLWtq2scSQZJDtniQBSzPVwSkDvy
Udc1fApYB/HtNDRsqolU8Od8JkTyqIZCId5SUZWL0ViU0yj1NtGIGd9ygzZbjItEUeSj8xeFFNp4
09cXtS9M6NEHdMtNB0GOMyaWZIiT+TPyG4hE+8y4KfqikS1xcLITh8BtfE6F2RGh7EDzaSMbOqlP
uFgxvI72U5nVWzGuw7wQVnInin4GtDB5REaI/Hc+OOCNcp38ZWEKnZS2fODmNgBSwyUMMRJ6v7ng
GZA2O8vRjFS6P4PoM+3tmlawX6E1ZdANSo6WIhTNxQ9uVT9j9iuaP9n+cYh+d+qA2X92y4OyFmSa
BPo2FgUhFmNb6gm875JqYifKJKH6NzvvcKhABslgxMkwMiJh18R58/l7Rp/cYThqxGL4ibLCpeS+
Ih4p55pyf3WxADIGt62ud5oJ4CnlPKFMpFpmXieocFJoVWZPsSyzPk2Q1f/Gc56V3aOwsgYHOOE1
/82nRea+TjLwl+2CEQ/OFWFRbwsTtit3jFJzZD4JKFAFK8inXtLNhf1kaMGb4kfkfBlOB0/Ge4SZ
LlyIZczBlu1ohtnhsjvieYCViuRqrW5hnPVla37Z3AypxfoJpn9UeFizqIhAZuX24Q88dqWHyVE7
JhuTZ+nzD08blV2AfEm7bpMPs8LH5DWjeJDYX8izXPUY4hX4a1gdBdZ8RTlSAhBQiP7eZUvj+g9s
5Wmls5oIAXMF8nv8+tLDbplcAlkize1YEwwEHc8W3dtsr2vFd+W1voG9bm9WTpEEOhikXuE/vfpX
BEkrfu194AWi6zILB/tXSP3tpDPiGJHy2UM/nX3N43XG4eoLo9OX+/fshSP/EeKtoBD2Yt1tyaSG
8e+FrdiKmy0upxF0ezmVLYkAmQd8t/r72Zbh56hBzO4NIgkpq0Z0HZE0NYg6nBTxaIoQ1n+a7ew1
OYBiefdIDwovI3sU8mBJ2+XolFJ4b0XE7Jjj8I9Y/6VVXIMpO4IouNjS9OG1R2ORUQsOtzlfnU0/
BPO9UUimHrE/wfNci4BhTpud2GKuJ9jIpJym82xKi2gpLgGhDEwOYb599BGX3wePIe6zCaWB2Bww
S+EZIgHGyjPUv1XMFLX7Yqq6OeC8yIBblghCYYSh1sC7TIYz2aMOsp7TNLzbl1UTGMdL0gD7BpVv
OK9oTLB8VK9rb7B+Uswqdv/DaXU8ir98eTa6sJnIREofSYqyCV610r021fdtWNvpZBQbAGaEAtU2
NDR9odnPBgGtEIlDHPDMVrdW6moczBc3nb2i/sKRrAeld3clNr/UBsww44zy87XNuAPqquSC14cV
6+dCBHkZcjcInf3ujH86F7x3EE2jn7ifqv0j/I5x97vFtaf5VNYk67Et6/ykj1/5X8+gKijGjkHG
OtZTDF/HhTc+ZesCUpSdCWUS4pvUbfwbd/DlV6hpJIxBzQKSOm58mVKDuKU4W3+Y2oW8dbMJ6sB8
YP7LJh/0j7l4Ss9bELEGa288xUDM4fRAoPYleuqnJ5bSQT8fmieZy1QFROmqGE5ssiMSrta1r0i7
6s1l5b4CKSXW0FoVoRLV1lF4RtPEIunGL9uMP8LaR3mzaJ5OBjVCYtuEGoSAuNxJD9kPIg2vC4mk
RIYJY4Vul+Bg5rHFgC3TsIjFiuT85yOG78AlNoIU25UnUhghZ6ORc9n6GUD1IQShbjz0VtbaoeUH
SUXhdt74G7HymDBc+iGOTGg4Hf/izZcWAxQ0ASbidHziRYPLccTXMuBDr458DCn5ZRJFKGYYxGIO
gGEcwcPwS2iMp8KaHqkWUisEFfYZM4nleclrChoVxdc8itiX40PClC9J0JSk+EMzRPEEm9S9O22b
LXwEfvYThJ/Ip/YZcC2dF6IwfJRUk7GrNHkEV5zXKJKp08XMv+ExVu1j5CyGMBlMpcDo8G4WR4Yo
xiA8/1T0IKbO5oSm8W7hZhLtxIGJtTfawxxwbH3u8WpoPQ4wjEZQ58PQ02cPhPh3E0eUJ1Zsc0zP
l0JGPqAOUaPm9ykEZVQhvc+Xr3N/KkBg6yz7YsL4toTP4E+w7xg9nCJb471w1AJn/EHxnxn2+N6I
umU+8FDtJpwq4Thu3E/ycofJgAJAmTFx+MGnnNM6QttMFqJrIKhFQ/bBhuMd4piByAjdNINE/zCI
dpWlWC6RMGQbTR7M6v7prd+h4X95fTGy1wR/Adv45ImFCEFH+3HB0ApR3jmfw86wGT2OT8b5jInk
Mr3AHKaQSaKvFktMyOh6Lpn4RdrBl3sOz5Gj4xKOCAjPgXuFoT94WFi45znXlf+Nlp/CwyXfNcQh
8s1AhiBqKBZ4zZpJI9hsj+rU33xniDdQIVLROeO1ZuugDD2TrR1F58iUycLW3Nwt2H3aFw7c5Pia
LUJnlPy5O9zxovdofCfH0+WRMuTJW48w6dZvTk9O6rxTLGnRvRZFt64qHMrur0hkXoo1zY9ESSkh
9H4gekaBeRrZj2PuMX3EewDlnQnt58N5IJu70PG64j6iRYUYp0Aa0xhQSoejfyOkeB8Gy6h4N7xL
01je6SVuPyKfnJR1HubvbINvDMiSmCU+h2umJ8KUFcjwGAOff/cBZ5Y5liqzYvtGKjvBjY/eyvIQ
fqaJg3L7nHsMKyYXRnmWwiUBKQmPWrS5TzpKzo0lhIUtVpTIWbmromRjndNZjkFp1yFkGmgvGl/s
CPYYlP38AB2TF9CAyxphT3cIJIe+CwNiMR2h8wBOf9ZC5i2UJmwJ3HjwaBuxq7BfZLIAnrY9D3Zl
QGihFL+cfIoEyNkW5Os8RZuIB1AZYO/L1LBIhbvw9ry7v93yON84b972luS5ddswFyIn3T80fPFj
AhdFMlXrNJux2WD+8PP5shk0eAXsH6uHbPduRwkP8zwXW4L+rwQpmd1WdLXtZvyP2OlQOqQvD5g0
RwaMw4UIR2gW5MXv8wi2jW0rHG+/8Z0pa7rlqLDRf3Ucyte1BEOMfRJzLsQeYVGVLnSmCvYdvYaE
7a7Vb++4Tl3X/IOfTjNIfcSI7APteil4QS6NW+wRrqoRpsL8g9DJgPPBNNLbg9c6QvikexenvTKy
1sbsjxANLYh7jQG7CoQv6mMMgAd++OYGJl3wnH1+ptb9B6Njh41PO8ON5BHoeAyzhLcnqWVQGZpd
ElX3CyxRqds0jQapBXg5WmHYccrO3cVXXl6huSJ+mPFFZiXuDoXiZS/6SeNNWKxfjY8fZQKq5JLQ
160HFESafU8ypIc3w6KOvKOMHQuk6AY41NjVjfLmgs+/2wQFXEZY/DTUpYQkeDIqM4hcQq4lf6jw
NG/u1Db2Z49M84BWDg031Qzi0qcDbregOaGWXigYafxNOGDLbKzq7Qt1MoHGpwcgF/XThe0CyFh0
PcpyvB4us9wtz9XuzhBW/pv/FmjvgFEYUcT187skGGFfb42g3uJeqc0UbiA3auiMZle+NBwfxbG0
oe2Yv9mVGFtNIWM7/vG6/iLRQO3qo9lbX8P+FjP+0FBKEKS4lfANJpHxeMbq4jaeYwhJkAd2jBeL
seyFNsRJAoynXbX45L7ME1rTy8t+IOChU5FmqOPfuY25qxi6B1wtj/aZoUbcrZ6ycJcKr39zWi1+
UVhtswCa36J26ivfmn/wimFhTeBUqxA1gvDIQuiK8LDDaxdjopop3ws2jZ/YgItRvO4VwJSRi2a0
kxfxfm34bPbTBhdWFEmlcPVDPJTSpiYPaPdYdZEalKuwPOFho6Z2nTD68JxNBSGGAkWTnHyh/2Nc
thx7t/f8kltNbhVBtWk3OLy9k4tTvKd3ZQkGzWyhrIWS7hS3YHjdvz7TscyMJTYW2/rFgnqvFIXx
4ScWch1UWBHxPWXllGhqSwc8HKHMWP5p2+DV+tLbv6uz8hEOVRv/hfbOu6HWrKPx87cr2dmIEu7j
FCymv88eN08tgroMu3b91f9dhujJ7161qhepN/Z6UDSwjl01AQx59GZN/dF5Mu3q3X+mVv+wGdmS
4dhIZR7jAxd0mncZO/44dyv2aKpAAIOr/SomWLUS20tbaWyV5xDyx/qSZMi2QQUsBV9Cv0eTkWa1
JHRQbGqCqR2vRu0KwkC/zOtiNWhofXd9zzPs9/fptSHyFp9susErYhI3Z1hwWfROtikv5DT7qoo8
IJ9BZnBg0fX2AL88gtSNPH371YB2Lh2zMrgiJrBRB2EHM5bI0Pi6GF19ASgnxVRCkZBDDQ7DL4eU
KI86roIxBVpv6XcmYDuccNITFFlyU2OmxsPlKJ+2++Jl2uOpUq211h8rPnIYJCdlgrzsL6Dd1B4u
R6wPKonMXWA7vRKWFCWdd0091SHaUjSuB41ztLYaOmhybOBaJO92vOBy+hcXMLIzDeDPurZ+lA2J
RLbeI8jwQ6l6LyRgWe3JTBTgM7UQU0NI/fC/RUi1ZDHXCWoQr185H535Ruq2KxqYNyvXHdWHikqL
GXZaKabdgafBDJ2WKsDq66SR42YY9Ct9K+FIgnXyke24tNUj7VlFF/i1U3bLx8SgsB5SAqkLfV3t
KgUiw9Ga4DMWym5USR/Qpd5p0xj78XoYNvxfjAP4p8fXH9/OWhfJMntjMYHGkg83EpH+qX9j8ek9
eo2Dcc+Co9s6v8HgCHUfJa3qkH2c9QgWzRaGp+VlHa5P+Z62Wahl4EBXSDo9Rj6kZUt2J/mSKF3A
nekjY6bMWIwDpGmNDQZAV419ony3DU5E2K5Ee87B+fN/tB1ol2QHnCsg2fKWBWpHMoH5ObJwse7t
zECVIw3ZMLijPZAW4qvKsI/ltVY4RBkhh3Pu6uSrOR87FexDbnijoS1hkjJvUhR6f/Yz/76509+d
gmIDSXwPUEqr1DsD+KAPWk+LWXMcy+CPyvmgnPefybVFGcUZUB553G8XynUFP5QAIPbKK1Wn59Db
DOVJBf0sLanlOx7Hgm2FnG5zNI6L3L2hbaM+pHzCk4z5KTFIh3b2kLFClhyWTPBBcmK9gOMibfnF
VlbjdY7swHmMRH+aL3oxYUlunEfn9sntK4c7wePwd2gH8B59b+IWOQLr4uq5CygUej01QoL4lf5I
lhT1eW4GrnTsFkh1Cjv5IFWAzuCx5QrhzJFD1iJy6X15Tv64gSM/swJcUXFQI+Aags40WJHSzYzE
mmg9Pbr8KNdlJYeq6vSv8GPVxfoznl6/AXI89H3Z2xo+HO/FfEl6dYkr1RO1dJUiuFyClrWYefLV
JcrqQYjQ93c5RL6D5va2+ZD4MTh9GJSCaD85738VU9iKPWNy8/0CGKjixpjeepdY03HjF2nCH95D
W4mf4Iiws1TsHLsE8ZW6tcpCqXVfWjCsfJW/QjNl4WrBUuImr1WypcDW8QRVHBknsJE1M+IWT4/c
au+GZdycgbyhYGwCoq2/8xZoBGmU/1XjV4XKlWCHaZajq8BDZejcwCOX6ii43iNFM1/MENGVP90i
izLVqp7IRU25mk8GjX/f4LVayohoHQrc2lKf9iMNPtN+aSEOYipkdZMdVM5vhPCdc8bA4D04XjhE
GXuk4iPDhyECFQ/AsGjCd4rUo1o8v9vLC5MQZ7i5XIMnukZbV6wt/DvsibxsgVHJQaE/KaGbEE9G
OhxEGeVo/QaL98MCrXpwUtkgbR/CHSSzp2KA8Lv7JasREIshodxCwTifcNPvjzPcf1qt9DR+stp6
9775nFNR7GrmzTBT8obHcV/bYBlF77ZleB/Eo3Sb69GzjqV0ZsjowY2lyk70RPtFZG3IW+X6v3dG
CTVB/ppVA6D+tjjKwZocxxcAkKhNbUjQ2xq16SXJsoC/NHjJZ5b+Azx3eQU3+CmEv/2BkwcSBkoa
/oSRKz18wr4YafQamAuoGrV13GD1+A2q5D3nirS8wi0EkSwcQoYSJbrFQDwapIESdPsyo0LBfaQk
n+c4Nn4f480HSju1P3o4Qid0cYD5fgeBvMQzT97BpAk5DduBLKEnsYoLSaI+dTJF9ZOGRbHUpJik
rhxQbmh3X4bvINsG+Z+HXDl41CI9NFsb/OMDxlXayEuPOMosXxgja0isdjN5Ds6P3ZD0MtrCHipr
SYNBSq7kNiMwHBc7E6kQTdDnTGxnQbk4GxFnm1hCwOUOZIc9Rxvu1MECmdQy15FsogOCO/RYN/cf
ZrcJqHzip21wI2KQKaW1s9HaMKz8YUOmKc+/meT8J/8p058nVMscP8VMBjraPp5hC54Ojt7tPmR5
gxK0/nBawQzMChrsbN/JWBy9ZhImr2MHeZlZ/o6AFC2ATRVNm7JUX7bKgXAPVJQX2EsyoXyQL5zF
g5hPlvVosj3lAEhG9YY5I33nkysRt0Nn+GDox+UIOy14+uHcPoCRGJjUB3VfXeNhGt3H7hMWZLVt
LQdNznWKBketEr2cXKdS79zbgsLRq4wp4QqwSNTuHvkt9547hmd8V9vy6g5/wooYgIijjvjqEr6U
QP5q+LyiNCsIZ/a7T9iCIhG+FbDfqOxFmi1LRMbZdzWuU6bBUTKzgHg9LJXfTI+9Ei7JBY8Lfqoy
oOzZsDtpxPDqx+8VMdjtbOAMhtk9TD0SITs/aosiXn2jbt2UqEgDfBaWH2Z/gOVFGPlH9QwUVWo0
K65ELaPO0UKjmqF6Hox8I52hO4RJKv1G9j5VJCHvqhNl890g3n4NAoTP2JBALiKX+vl+0S5QB4Y5
f6gZch6SKwlMQ5mQGIPQiCc8v+MdQr1RM7vpTgPpencuhsViQmitAO6mszHP0vSzgZPQ/a4iQu9X
OKrnXjfCRt5uVHs4BFHiaJ1hL/RpnE25HWrWGMc4hJgZOd1WKMJlK53RYKZYAGS5/b+YUxqrYbBp
dy3kUhTNGaMwZrknHGh2kClMkE/jkWwTibVLD7F25bQfhDCcdgG4UvvjkQW9p1Ka4GCtWH3p73pH
eQa5auHcV80MaLoWcnbtru5L9qDRdHQLrgMz7awApTSPLDClPC0+jvG0c+rLwsFEbTCy1cbF2en2
muA3BFBGEXyxFIxCpBmCcxp3IXCGVMNwLKfp9t+Q+ekvBe+u3rwmaW3ppBbZGmPzyukzSym0R4Cu
8mI0iLgqt3tgFCgLzSX7i+yEnSkq0RNWv7VH0Yv+BaCh2j06NOT+bRBT4l4CA3vZ3GJEIJfiIazo
N6hJm25MWLap7Ly5YATjSX78QH1gfhNtdbr+nl+/46iaorzqkDFORo15lRzlG7S8spFUHUBhYcou
/guAFDUWY7T8aFIRIwGlffZth0eu4Vf/uqsNOgj82JsjVM/ry82TdaxahA09k1ZffkqPbM/Wc6Sf
AC0DwyxW+eL7A8ykeKy1souUm2fU7mXTk+k9JFohdZ47pwMrUF3pHo2IwwA3NzFdDQV56RsnoCs6
Vg6jH2kvH+FpP+BG6KrvvzjuVBNN4M7tAogiwtPjTPIjgqG3P2JWj7FUQFmd8dLzGfCD5Xf3GCVi
Ign78alxXldhWCagNLXhZi6S7/7YrB+1ox4f31O5BACpEWaqfvPx1S2abmRTfPD6p9a91CD4crgY
5f54C2AioSgY/I76/aBA6vhlTgTl2xXKieRi2VSupsU8b4f4B+csI3kz9Wgsq6E3ZlSUUv15ZH+q
KFYG4eXckEwh5/bkshHpCkMMkQSTgpFsa0H3ebA6fnUgqGXjKGSLWepuSA38pPSzt1LMvHOJTAfk
bWyZ3ojDy6ZHMhG2M1Kk+1YONUgzM5Xme3ZBfGTYLafKRkZtP/QLVndiMWx0AB4XFjqsTEyJcLaC
1tphwmgW8SI4aAlo83kQXeNWwuZs8YL1Un0CqPqWMceoilPOaotp+zxmVJspJx9Ml/VFHpKwiVGE
adZo3zFhOSYzt9Hszvepln1/yHiZ59MagZQQH4SMGUMKzxmjl0N1a38P+YHhSCIa7o6PXXQlmXh+
hT24OhNKakvuuAlQUYx/iwGTjV76cgpU43JgfGx2wDS3919kSv22bFYNF24EwhIY8zqABddmYrAK
MBVKLV3kh4fbJeHthEm9mDAA2JNC9sEfMlqsCs/Co3GiG5Dj2wNRPUJbA40C+PChCj4wWpuvUD+p
68NtQYeMCEH5tyv+jBqNFY5OTJgtT/AFLjqoboNUoRXw74bJYjxZv7vI/grgKgp/ZNdS75goHDMX
Y7p3GCMEwhUnZg2NrMf5Cmv8DCnyLBuibFVAk1bBJQB+fu2NiV5i3jiHS8oDgG+GDSYNZPX8y+8m
NgmT64TNowT4g5XbbVoQXZ0TJ7XxUB8GIBL9/IPgCTN2DtlnBMglp6TuAVgPEzXeoG1ULxTKALwB
o0f0tZlBnt2sErb/zLvJD787QhOVnjxiSOhK6Xa46FPGn782Hsj0mbRPNMc+F8N/EYNcqdhTMDhr
tXMgKpxBSewpRjFjE/trLDKLBNy2Z9WxzTDrjky+ibsGzwxBr2QJJg8n1sMJl0yfgcH5mTA/ikA7
n4sdg92MwencjU41d21BnsD2BNLj4Dx2AgBMARE72FYERUfkTjbOeVdeFxtElicCfbJXQGIZqQ8p
qIjmttjm51qgQiyhieBTHj6YfpqV4oLGMpDHzglq5eKLlIILgg/0QN318t7aGEPg1kkT3c0FVXN6
bg38xsFmoGfeorWcz7MlaPr5QqwgvjDCI3vAAmw/AQOEBiN+S7++QIa8q+A9wMdrCnHV24iVeFrn
QPzdnBbTvoAYLxH54szC+OGnjd+8BXJDGYFEk4W6C7pFYIzvqASKWj8jECVGR44g+txD5ov0mF3v
iqs3/pWoBTrEYVwKUEFyIBgRgc4lyILtmStDdvHmxYXCiimFBCBHpPHwiuP0WtSQXYKu4SeBGWMp
Amycd9Zp3mG4u1TE5OOZwUprLuKIgUo39M24sbJbkzD8htoGvLuyWXwz/9x4T1Q6Ykx12cwxVyFW
iIpXJhuID4R32uIGF8G9Ax0V4/c07OhQMbQkIo+lBQHVT86RBDeOZXrwjB6fSWppAcaZALDMBWDA
2L1hxkePdacEp/rIK9GYEToBbl7RwrjDx+J6uM4N3VrCxfEjay2+eC2pz+yE1okHhI2L6RhfP7Yf
bByY6oYBAPY9o7ABc/7MdDl54WShximaYasfmQBUrCC6w9PJx3bl8rbx2Kak+DKwbeLKexLeqYg5
NGbIXQXoTYXSyvMN7D6MB/LacmA+BUXWbRn1jQBusYv7+17xJyIPhXCv32bI32EXJPIHmTlmSGWJ
tETQZ2iRR/gDKZ/w21mMXp2Bf/9SISlNBGHWTtd75YxN7rrU4A1eq9FmvVZ5LtHYcGE1yiCEgvDG
oHbiCaGNGSI74FMvefyW6CfIeGaox8y09U3/eWP0ue7aUDOsTpB9lznxE+e3iZCbkmcEL0wvjBt4
PIcnW+O44LLCcCVmqBUfN54JfSYqgmeJ5sYcaz4d2TdecgTMEUXnPLAvj5qXcMybtW7nzGP1S5K2
INhRRE1k+0MelvCKZPvpURxhUI3lH3mQN2usIRJ2QUXMwWq9FAv7ZPCOhEXbl7/gRoTUXIzMshsy
ZLNVxc7CoJuYqy6gylT0SNTDgPo3F+NEVFVM6nE3FObVcLPADzTj+vBd3FyWu3DU5/OeTgMtPN1a
rNS/DF6osfZevWGFqLs1iwV815DUOdpKnqKyBkB6CScCXL2vWGc9IVUfZFZ0coIX7KpSZwDN+HWw
UWYmBo3CbQCfDzhBYRWbo2+xx8Kk9roDzmFokUt24TVHDFfReN55cgQzwWp4w7AKjwJGymgMHALI
yfEqUmi6KNvSxiK5cSMERaxfgrB9f42Vnthb1qFDY8BhlZpQ5wU6APYvnmFgOChKDWVgfKNoHZpN
geOF3k2uxQw+9DOpI3B68bU4wn6ysNuyKDFT5BUE98E28fzyKXhMNA3n1q/YpwbtCVkqUyEqhm/6
FL8t3TldcRx4RqdzQ2Kno8t+d/drY4+/z3Ux5iIYqxMLlXl2RsN4MO7mX+Ye54P55N59kF0ElDB1
OKgCVYUmr6PnaSAyk9HT0q7YmTWFyufpFLm7IlGG84Izk0ptJ8xGp7hXmsMr6YoWJkwI3xA0vrmq
YuOkAQ6xzFxyauEM0bDUzHD4sX/GaMedbEZmAVGRgE6eua/M6ZItfswnhyRkt7OGrYNXoMOWyrV4
Hue4s1GUcTa1GA+h7F9m7hAckngMmhG+5DwfBae54B6Z18y4/vDCDg9cJQeyAKeUn0H5U3CojBd3
alR1cvEFySMMdNTtn/rRZ7fCzAsDb/TFIhXrljH/eHPflagP15mEmzkb902cQkDbDKtVIu5sfoKL
/iSU8TC//yLGFfQ55eFpjGtFsYE2RG3I9s9iGEGG479HvBybPr+iR28Z+A5p/Yw2BIuchQi35V1c
7M9fnjBgKNoc531HKiAWPj/tzICtcA+QuqA6PMo9Oy4iC32LupljpbsmBTBJRn8Nkggrv0BWF40C
dnhGR6IXwtm3Xc3HY+AjS8291zBpDKtkaPK2VVVLCikVOzBou4FKvR/qGmA/jVrEaaLeiNmpeHp6
NRlPi+MImxIfXyBmOJ8ME8FoBkzihMzB6Ka+Mwhl0KMbKQDGfjx9HimumqErIy9bILdABFFZlI3D
cVBOL6sOPzgdhTh7YLseYD5vPqZwbQGS8bIMvyjBsoU+B7G72e8b7J2ZakjWR/+yxW1RzZp9adgJ
HeeYOB6oiIAkImSjkKpPHYTCRG77yrznT8742h1OzJGRR9SWtPwof++B1pDvLX0k8K/cHu401UHv
C29EO11egudjKsN6OV9EWNpUPg0XgxlYVnd30V/LpxeShSUwDHTEDVo+Q6a8y1bNBl+KKI3+tswb
w4HZiqs2uRwVFtwWFVTjdxe733eMfgMBgXPkYKS4xp5qMQ/e+C0KjU5gf9KU+X+sagiOyXxt1537
B16MjGDgQKYvMOHB7CO+Tt5n3jOCqHyWVdH/HNVdnAkiznZkiDENI3mehyNfS0ZJhcIQBC0Z+i17
tsBaFKwEwfgo6Mu4QuuFmKqzCMJg+89NLbrAGsyHR3Og2oG2+H1SZq1epg5YuLtvxstqM5ozTG13
SEsQMHxDkDr37b58oBNQ9cwbemjcF/QmrmpnHt71syZiQzsAb5G4QVnFh2MhH1BNAv0v5Cwcope3
GiZfxpvFQqRyFKFQBCf3PX4T0fflPBa907GNXH2Vnr41d/h30boK9S0HhrAjku5ivUFCjvHggnNI
Ci0SrlEQpSuySm9Tfu5Mgga0ZdgOu9LRAarFrtofv2iZ6UwKiIIv4qYITRo2oQTmkTLqXqlaFY0y
CL5IRFYwWi+qPIzFoN/g1EkqE/bW/KD7RE9ntBa8jNDSgqHvXWCclKFNE5YRit8ycrueJskrSVb5
knUw9RZAyIrXniezK5Nh5vjjYmw3M5zx6Zd+QnJWoMCZU2MIvvpyQKDsHR1Xz98haVTltCCzKhaJ
68KfnvToi7XhjQt9WrQ7kM4ex7thgnZJqHS4VEJg9BLhSYyGi9iZ82bAFoQHObnRPBHhgylauxIy
dHlOs4cZ/JHiQOUjyyM+MG4ofcTWnhEXsDzfY4p4eouvuSHCJztyEC64SFz7EwgFejV9LaRBUIcn
4IoNR+qZXu8dzm0Ie0pzG9WAIaP8JBnpZwdh4m047+EiwaktsPQ7oiLoKDzVXIN9wr12S6FNE7Lv
Q6JuBo6EKrAorAR3/iRHBELxaEIiWcX8FgerxY2kDgO0NcIUoZjx9EmW8poSqofk3LwdkC1XKLwC
0b4ee5TtOpNxjCigLUxocbmlOeKm8mFvaOP1RUsfyW+nPhO5ZgaWsgPaTwSrK3rf5L0oo2S0DT5m
4MG5zJikaLcBaEsMVFybC22B9wPvg5AhB5D0cvxnQH1Ev6XnkS1X8jKMf/xrfKKdt1Rps8UiRzdS
OO/YYJbhYgcAeTweUeExfMrARzVXbXXg/tuO6WnN2061DUu3vdb/e3LMllkl8VjBg9iJe3huDgQs
PL1qGYxa/G1rKyl95o3GN7FWtMbhat88Lm4xZYzjgF4dMJ5UWc4wo7V2NgMHh+fikIoRjvnuOsmZ
+MA1wWpsXVCLw+WJloaeh4OPS0Vk6l/NvL96L540xYejkKY3KND8bnK5A4gjk3S+xcfPuA8PDOcl
p2udxYfhInDGdwImnIGxr8DDg8y8vqf4ZsGlQIK4nwiuIXMC9oXeiqVE2JPyTliwHsJWsgkvM1d2
NH91g9yzBLsvPL3YHz8YHK+OK+TYqw+v/YKWgYhNuun9hL7/SyTH5x+xCzxNQzvhIQt+F0/JXLBY
Ht4QGbp2D75ocIWuvtkfWUKIMZknc6PdMyRSoRhaGMVFNue6sxsLIfOM8fqVmMR6Y9JQO8zF8dwb
ZrzjawhL3MU8shHSk+mRXcFsZRtpRpBA8YC0/2tN7eqgezd5D+POa/xXanF9xFV5e6lurhTG6YKb
fzi8N8xfeaxWfHERJ29IaX36G9HbM4IJVoDuNOYtud/JfySd13Kj2BaGn4gqIfKtyChnSzcqy5ZB
IEROevr56KkzZ0J320aw2Xutf/1heUi3B/+ZmeOjSHjPzMSu9wy0OzLvEDYD33LYcvZ2GhKPpcPs
8bXGxWVxA5P4hTCIPvhpPr/2/YPy6W9eI8aYwkXR7OreMRoeEeKeUgpYZCuzHvgnZfVoqUExSvOA
ahUUgCaI44ZC4ogZ4N5UKMt/4Sb5l+kXQeCNZF6gwh6Po+YLnhPlIX0lrLtg9AlgVkF4zIXRbI6A
mrgTkOwrHCzEvAy7cP/E7Rvjvgdy2tAZsXqcphGefshPzc7IL0ATCZb4oWXE8cEco7dwd9hbuNyx
bxHX0aDhdJVfihViuEG/cQ8F/qA1RqQ9ZyoFnw8eIdKEglEDyal4Oc1K+KzE8WJ2QXXNTQB2+JNG
HKEWgND7C/qTtbivC196Lkprzq46WrHTmSR3utsJq5bq0YGg2ngCtqR0B7TDWzZMasV5NVgnSks6
jNAiOnysCuvZmF8y2hN2oEE0DFSaCOdx4tu+eN35qC83fRKs9bQm57/RIZnVOZZfezCD52EMwhnT
FEdRz4QY5ZMEXePP8J5nUrHBLSy6ez7z2Pe4JIPFV77FG7OvAxy84Lh6bmgtj3BP/wAOkMLguCNo
CxHUwhvBwvnesMjxuu0YHXJPecI0Ik8gKyp3jc6KY5RyOJztRw9cMFBgDkhU5EnnW3oGhN78TIph
Gt09NsMrTEVpyYlzGCjY99+YA4OFdIAhNPavMfxCnp0b4AtHHjbdz2JBQvCq8UeDPM21zxP/ydxB
4WUyzwzbz9iVP1rY7UyK/XYm839XM/nyJzlO0ik/EpPA9UCGwW8MG7wxuoxxAniBYf0BLuVLuk7k
wqP/MrSZES2y/6EsQs2HpFJn+Y/t+r7MAa8wR/kn7g+yX0CFemSTz//QcnPk5yBPF8xemWnSprPp
QWukY97vCWwTT+RdMN4EiKFbC38mh1XySwD2kRVogFmpnNfWCNWwDvAIvxMBOpOSTYLRxp2VBy6T
5LTGCLos1NwPDODwloMyNjPkVX5scQ4+tjwyTs5NfKT7pJKR4AGDJFHJCfMXczhGywE5ACMi/l6q
5wIXm9HFT1yW7m1Vyxaz/fxYXutj4oDeMGjgF7Diob3cMMZE7A0f38YqCDgVSiJkQ0iEBCIcjYPm
5y5LdRWttC0gOXMAl55iIe6BsfzJWbs8WS8j351OD+AK9I38cfDc78ge+fJTvqK9Zpt6O52HXzha
OoY7+N0i3uW7vJqlh25R72IvaU39C4pC1wQQwnSmkgZowP2G7HuMZSo2scYXGm75Tf+MOBrLtR/U
/sDkr+/pj742tg0Ek3I2GLMEsxXKg3XOkGHb/uVAuQofTnhI18ZgLDR6BTBEfsNY6MiNmVVoNolm
0R1EQgVHxFyhyq6trrbyu0rFgwhnMipBS7R1T7+NvQ6CRRUUIUxHt5y4jREUCOqxCAFzlqlWa8QT
73OfwSDhGEAO6LxkT7x/wJ4Ul+qQX47gE6gBhYWCY8Smjk35l9kC7F+Ge3+9p1/kTVFbzSW3mYL0
yBOAU1CqMw/cGwzrvsPWNHCYtPNlvMX0pD0m68hu9uX1gwxvdIicjJB3gZ2bcOmzRYiFHRaRMo/1
ua68t2ICp/gw8px8m/PHgaKEOeiowl6EgwHtH2ErG6WbSYjc/g1N2VR7KIv56MX6uRi/6or/JC0Y
/0v+DDX5Mp1HR5nNwtd3DP3BcFwWOXtYRh0B+2SG0xUgsuTjKjo6m/SrliFwv/rI2AYBFfPiJHvg
yfiR3luwH8OcXKkjy2Glxl7/Xj9pTiC8hPYwmGOeEELFYfYEEyvHzA+FepP5fewWhdugAkq208yS
RAe0JaywYSRbc5DhV+LbHw9OGC7pqCF6oInpZ11Amg9NbmV3nHukMNM4MIhnKkYzMOCnAfouX4G9
5FHU1Dqqi4wOhfosx3Vkhw5S+YFFASOT12YcRD3nE/Ca82fePEqdZs0UzyI1b4sNberppymOO2jI
01X23YM8Ps3iW/hSmIkdtPvnoDPYulRva/IxmxOsL6bNSNrSwsyZfyL+z07tQt/yQ2u/94V7vRah
PXAkHKOf+CvlcLy8GBDBzIP5vfkcnNevhg+uRm2DNytswhXt87Sc8ekquP/S+lMhHlW3GqxyLhFd
wYmRS/LXQSz6EdiavoVF9DB+J7vPWr+q23DHOIg7WFJEbsV9hNoOutU2nvKdlbX0BYEAsqP01Urm
uwUeSLy3g+pfOacvK9u1H0eAvZly3FqJl29EaoGNttaQ0237H6Rj+ngVAAdTVIzfUNv413LRfJeH
9rdye7jcpmSFz8UrDiipMHoyYWh43eW2iG6WxPt2eQZZUG8QCHOHUljOBkAgktQZ9ZhtHCqQQOY7
iZMdWLwISEvOS8YH013FGqAz6B24aCset2vsMcW81BdaX828LW5Ws6QpZ+TOzUP9SD9s2JWDLcfI
sZLXwlH2Vb+8P0NT4YOpAWE3qyfQrkWsBwXDDjMMLiNF16XMpXkEXwCWNye0I8C7WYxeGQ0UOOpg
3l+2TMvA2BKwSfnl7aqaTY6xaXcSeCHxwL2Cm+vz4oBhNDuA2zByotLgF6m4KG3YVH7zfkVdcivN
tzh/K5uGe8NJEo49NvpAGu/Vp9tywFT3TPKGncTcA94mWu7T5ys8kVbGO+4DDZ8xSy7WQsSosz0O
9wLfWVsjAvOjWuylUyQditN83Zx6LqPNqEYSz8jh2nNQhL/9dTy6iImS3OonipxLoMHQlMbhnZI4
emuVDiBtchcvk3RxY4qZutGJrZvdH9Yt5mjNWBwVhgVaqVxgJ1N2uGkBE8263alAmHvPwo0EDOVn
FlxxX82D/Fpc0siVG/eCrEDXvJtkQk/KhECo7rqA+c9CuJ0/N1vf9+hzRMsAD+E8aQBE4J1B9jvE
q1thkaW0auCOYAkmud8LLdgmm+As/kEjbqcHThC99LPbutaZetd8M3kf/THy4OOoi3LwsQio4SkN
qDtSV1ztgAJ2MoqXeiad31Z30pxhiYNGc1QWJajR6saLILFBFKvYekBcXGXIWeqPPYx8FyWAsQAr
TMDl1P/AmehHWyx4HVC8oSrg8FRMLE58SbFeht1WR8xl2y2DhSlsM+zT2X2ZUWfWP/tv/hwGpq8j
k89MNAdej3ShrlA4zYt1GjGzejrtUUPpb2G2118pLIzeZGAYRQcZrMR+u71LJTCpXT47ty0uSZEa
5wPWy6sYJtN+mpszhnD2iSLN0m8WjJpMgh1oha+d3JjVFzImd0xuTb/eYxm1RHhU3H+nO2Exukfj
1+ixlvlLQ+RxvoGtQRE+vwLw4P5IaKTPaAec8k+bcm1dUGWW1UEWy3EtMvts+RUFLWljwmGQ3Zer
3id8DPwnCmc4U4zT2ywG/AMILasWmJAdh8MHvtHUxViICoIyCJooPLoSp5UTBzaZSO6g+cpoVbYS
3R52Nph5zzkoLzUg/vA3ImoLryhMIjnZCcSlNmucZFm9d+VZhMBFX76s15ARYU9irF0hsXanvTuh
zvITzZ74lcMcm7whloof7z5XeYFlExPcbI5qdcTGDIaY7KsuedYBy28w1X3qG0HyRVG5Ke7DHANc
s1hIrjxFmMAQlfGtVTOm27KQazv2nofbnv/OfC0ov7VggsEokuxpi55mlOKQKeiy4hffXP0vhM+5
8ojYXtpTfoKegLEtbrymclUpUHKX+nA07IRXjeSHKhNlzD7ikqDt+MKW+0Vu13SEWbWtFM5uh1c/
ovDv4PmFUEPc91/JmfZNemBm/AWSgz/XX/KVrZ8/6DB8EdWUEqh46UlUMMP8qAS8MTvA1eMktuo7
038T4uOs84RNcz6GmyMVMf5uOYO15IC7HjGk6ortC5kO0soBd3ttM0HGfKGauUyxNbSn896lzqXj
iOf0MXDsiYqrGTvpO7oBCldaibpnz52Jxuh+KL488TRYjSNelWXPgsAK3q8ZrLq4fNWYr7Qwmkcm
DZWrQhsNvkzxSVBYwO+BQUCMWdI6LzMsMDiW4PwSmQZBaQymwRvxSNMKN20MqQu/JNtwVRABB4IY
uZEMZdnD592h8OF2LsSrtG1trhujO2bnlG3f/d8nELdg02fDfs8RPkAFR892RGYwixhhobOEwuFF
AdEdWJ1c2108x19uV/wmUIE/TjZZTSrvk6/KV1Dd1jq6pImvK7v4Rpzq2hhsfXBg90JTrj/rpwFB
2xRSbL+cFllv5UmdJU6WFdad2bxk9xNdhd8VbAHaZWpniOGnUBUdPrT08fitlonaogWlh1AA9Erx
VljRqbOGg4AZzQORH16vmo2qicq08jW3cqqfzjlGyH1hJQfo9KBv6LmtbMRfhuOxzbx6lHuaH7h+
zG3ShcIhj5m5Q6Vsp0RhqTuGW0ftIjijhLSYN/hrjqeGiNzh7SLBtHnBYpwpMdYilyAdp9V74zQ6
AmLQpgPlQND7VdwPYkZw3vg0/VF/YCFm2I4cXrTPbHkcAYUF0E8r4RcLXjRM5HsbolXqUFknlmg/
N0PjPqdWw636jr8n+Grq481k06GJof2CYvpc0Km0f/JXTj4JP0EnL3QWHl6F+SY4cSx6Z8ZVANtc
5N/PQ/fkz3KwdbDqFk9f/IMdHeKbeDBYbbU3gqlPVJSIi3wIbl56KXcKdRXD4eEwWK+T4YaYpDb3
gXNBCdgROcu+edtt2arnIYpUH/bD13NTrmJQ5kW6wR5u3DsKuE1aUPEewrX1HpXFSV9EtvSHl6KX
rN+8WrzwmPkwr+C4okW9cMzwX5W8FlGE3WlQKWNuO/nt4Zcm/JYi4n18Khzi3OnTe+QXsIZgp6fd
SaULYeukQBDpJCekncxApG6kkE0wYYjXGCKYL790OIjWYwGOCcNd2wz3Br/6FZCv9svRQbffVHvx
rz6lqC95xVFS34GUOESc0AwPYDqgQ/RLiO4fgJ//NreK79OHHvR3VgTGxIh8gIfCPEC4c+wKV9Vw
kLNJkZiC0DM3R0UDVsIMxuJDav7bhSHMUPS9ZKMcI1jyce2Aj7qXnARnpB4gj7AsYClBs1DRg8Um
TRlypEsXiGtUg29jlmINdgtU2Bhmdsr98vDaqPSsKz0QrfBbW9eUuIrD+EP+a54mUov6kG86NGK8
iTQnB9Bx6LwLZM+SSV2u55uIx6vOO/slLKnO85aBeA0HnndvPwTJd7544ZcEm47J3Z8ajiRWBD6T
2O9Lr/xC0xZDC2ZiH7prYw2SvMF55s3Ib/CbGDYPZs22omE9Prthmoba9Cfm7Iy96eCN2i1sFZkA
iXB3rNvLRdiF0QdoWRXgjh45nOItY7BYW4D7aRNHHayscGNxblDJsMVjCVxbKhiU4Zvv40gdYjxf
NlgT2TIEqXRm4ixiYz0MkG11dziPPOn5FAPYfldDegUFZCDOAhSB/yzG9IxFPmEQTJvNewl/oG2n
ixQzPKr05zqnGG056GQNVCm/vlzBE/boyTuMNaejQKrkjMBmF1KLpbnkWiw/WNVGnjJH4CBSVQuP
tMUSf9lUQFbRxr1MrW4+794+pLLqtcwUV06YgqhXDlMzoDWPlp2ypAtIcsI3Aylkj4+tbAKWDEDb
QQWqM2d4Hl5fdKM1lXGMSRb0RQUCTX3UFiV9u+gAU4FHMohhyU/jQ9/63J30nskurT0nnWJm1Mqy
M5Xn6vVdYuJlgmROAziqNf2a7oqaqy/D7xb7RorHNFBpMCoLLQK4f2+4Ff3W6mnnDjrRIIWavUZj
Dvg8KPOOxy04LYemZBUTZhvnT+/C0hH5u7aA2ioDiogmGwOpEDKACAOr3qv2Pf6heAZvkdMBW7we
ownMSJBiUxaYfUDZfrK4vKj0i+ZbLL1wepmSRTZPE6+BlLXtiy1v4rrSzfdkU0bfSo/iLBwFgt1K
BlmouRGj1xa91RSj95larxGlvKwEVP44PjiY1Yk+IjcxhQaPO2hxNfboJVFGrDPc9h/V1Bnnn27T
LUNp/vHWnWoy3kERNmWLNKBwEmBhtRQv9KBzlCAvsgMe+kPDQR3nLm7kG0nqopdMh+BrfTCvKKAS
FD/l4qPBNZGXMXAMRJyoZjPY8qjazoPuz4Y24ErYbCb3cG/CYQQjjCOvB6qgrXoSGeHRy1aFDShZ
jx8hGD4W0S3EyKTd5qOs6IjGleFqLWFAq+L+iWn+QwvhIT9NmGNL+DyxDSDNq78YSb9+499kJUO4
/hPgAX/hEpiuNOnhzDXKCbILZVzOYhjHGc6PBY7gsKacTp1ra8caP1nvMIUDrVbxeranOXshep23
/UoWRgHXe22x0qTwm4G9jA5z+oAuDkqgVYEifqxRRcgzg6BlZ+9Nq3oFWkE88aZooDbvnyF4I35H
/flLZgH0maMcB+QoxbGtMwdpxKOQfguf1lE2KaZnlcn8r0PA+NqxdUhI9mkMiisy20k1L7OF0hLb
ge7Iia4fzn+cgHJay8w0581rKZXXNoa3k8DqBEFM+p9xeA+xrdrUxq6b4vMKbyzddQZz9EWOZQ+M
ANhx1oDk2Y4CqFSQLSGWDb7xsSNjfiuCafcl61C6KLulj/sGCuEGD9tPsehgRlKl9ocqvqTDX18s
Euqjln6pzJG6Sq4hrnW4z5gZo3qmAnEhENPRTM/sDcqDRwJJpF3SqnnlVUP6Udg6QjyczT9Bgvbc
+Mo2kEVwH36LvoJhJnFL0MvKpT5ZtVSDxtftfZ2MbQDDhyWfNCJco9qDTnY2PM5u3X7HRMHcALEg
pYTraBRWW0JoSkB3TbgZOFeoSSJMeeRtqY8uuzFtmniN9PmE+gabh3LsQQsYOhMrSRyaSRzPexmT
dQy08i1LWeNxgDVT2nG2K95T9QdAg249FdDBoyW64Xwgk3UAkdOfhmNOC4oM7qcgnNSzuORHYsoq
mFXmd/d9g4UAD+Rm4b9xU5YB+bGdaE7uoAdkMDHXds/5d32FlAMFGv6TgF3Akj4mJ/1ngl8hVGF8
u56/w6E9KsTRTDlAGN2gj5o1e1UnAdvFpbhMvZAiHO++N3TCS1Z7HV+WYsCCcexgq4nT6N+N80wW
lIIVHlh8zW2YTw7a6yR+gro0OwBc/OhVspDw9onKb0nlFFuWkaeeP9f+e0wD5n68Bqv6TX6zclkz
6r6tbwpl3L6R1dl0qppycjQQ/uXjVaS/zLTayTqjhSS+MFqOTJepNaGKFOzmq8FeiZM9RYKM6QJu
7oktQbvlNUD8xNET2xX3TCdCR7mC4rLUyt41VIOCbBHjnzlg3T69A9IW66Tjg5leUKNMIi2VnIHW
2cdUUc4qpEhc1SsM9qEmQp7FPv1oK8G5wVojm10uyYZz4p8tBVd30dfv2Rmi6AurwWPoa0v+td8Z
QBjqAYtxOAkSEB9EHr+yzr1Ja2BBXSpnlQLr/hvmG+cLgzleu4SItZ56Lt5C8BynbG9XiX7HMVrn
feCCjFwTeHuSZykXbeTYjnThtsEShLpbhys2Fq5MMXDkHDtaGE7OHibbH10Zu+SE8IA/OsM9NH+P
MBc6xKzbvGjuJ50DIEAIALxBM8DQYMxF2iNod4W/eC7ARqpmnOX5gC1cdputhNfsidEUbAAc6d82
09ChstKKMoIXKxAL8xuf9dSBG2azOv7ndY6jppELyi8y0IBzspJELx987cTXgKowNqvQZSpm9ZtN
nGqjy7TOz9Iu3lxbfd2zbyBFwa4Bzuc7hxmM1wAKB1hoc1zS/6i5ty06up5jXvBfofcZgchDCiXy
n00tB5a2vz20AyPCGaGvCLXXSESp4XGvNzInbDfxEPT/1PmLPEdwso/k+ScKGC7zPSPNblLuQAWN
OaHakq12+vsGZ2WgkaGboE3gyH/7jJmZ2VFHJyBS5VhWGrR4ZTCBNyG2SKC3vbJRQGtxllx2Z4px
vRrdP3KA2NYzQq8UEEcKmF3sCuCYgTotnNovXied5F7ChuyO2WH+LXYXIpF6Djqe45XUDHYZNmu5
nguNxWp6Spbx9zlFhgUBs5gmSGmDWF9MqFwMuGvvf1Rkjd7n+VNpW6X15bcvwvbMrDBef3A95qJt
RSD6rwow2IvBul/e+yD0eyz8inRvdLHdwc8KtfmntKq/hukCB58tQXjCn4/RV8BZjIUlSSG3rQaW
E1nI6uEnfgSXoww+t3B7MP0rRLMT5hPOcXVJXM8nolmx3spKwoQ8OXHVBaiicRjUayb7qez34lx7
Oy0SsrNwG4PhdNmn11ZlGD75lqsqC3cX0U44kZWfXUhuNY5PtC3ihH+QkPXg+F+NZA/QW4Z9swOf
wgG6Ovj9/EC/P5NpYGCA6PiSzgqVRMDqcaAu1rA+6M+H5Jo9oEFgsdxgv/bx5A6SyBs9GM1p5HX4
BEM1mGNmR31WVdcDwjdZW+Sts8vPCbCHYm4y+KxfoeBsztGpNxnqTUdGb4xqFLxiUH47q5JPhmYh
ix31hm87zNfpx7n9fHRaKIRMblcu4UBSQKUAvKI6R3r0py1bomzMn3LuzxzNuc52fggdE+xNA6Fj
61psnuZs1853G9naEOsKzWEMTMY21ja2EhQ8omYsaYcPm0YCFZvJ/AZpiYwswQuxDkSHqC0wRftg
xvegfsrvKazZB7+/4YDU7FoNUG9mR/G5xuJNWO2EwmXiY6YhPgKbkVtD2N1nvOP9vcZ8aAbMPpKM
epjHrkEfvq/Y/T3RqsrNBJPBp2E3xbc4ywIsO9ifGOnOxHnEQxFkHIGluzgWqUmw43tSvj+yZXF8
BkNiM/sM7QkJ9PhS2i16U+ajiD1JZxoC/gDjKppkqzYOfg2HgSuICjtPcGG3ytcyjtdNu4Sl+Dyy
fpoVnrbk7JBFrMsW9yT67ZUlxE3J09+Ln1HErNgJBAPNDLvzz6ZsfwZm0CNmLoAzxt+Lc7KI14dm
iZ3iLFonR8FsRipYlNuPndIvdiRE3Q1zOl0lhCpgrfTZsbWO9r3Md1GcGrPGavAKhC65GESLWONk
0eK3Z4M4De089DdS6m0UHEmZ4/R35mQxdrONe8Cf2kyXQEot9CaclHW7n+kXd8edzx7Rmo/MbdlS
2c5uJxoUczJ6SydbObGVe73XFH8izyTdefD8jpHDvcO7GGXY+L6MLFFbjRHcr3S/xPujuKbyqmL7
E+hPkGVJ1otGjxiy2aa08abHwwnDPmwxBhu55cwJIat5XCGvacrRM9MtROPG6BzcSx4Tqu4gM1Sy
GGPT1ABVIj5ckyDFkOHpHNZv6C/fjbS8N9fhKM7aDa/i02QkbqJjb9fVTGNd0mI7E32DcSSsbB0f
QhGrwdnbuXN/nkxLT/gaOOs7ggUMxT9WhNjNfIertTzxsaqGxmpqtf1ZxL/4Xtzc9HWmgGixh8W2
yuU8ANa3ZZst/PfevWG5pbbBNBXhtN0WQT6xGtJCnMloScmekUCQttUoQNTM7EM6HrLtvw2EhQww
r89E2m62h/W4tG8Xjgkwv8thZ4zxTjusFw+72wUSF7QdeVy3rXOzSnjhZi7MtWSbwQe1RmbWe30P
BzyutpBLe5WLEyLbQLNMxziDVYHjHHMiFcMzhlAzeD/Q7izUtPCGR+qQ50FVUo9oWslfsb6+RuM1
/FyZweGjyuFWuxOcQSB5ssvXAyPw6MAEFS0XsyB+DJID/05oj41dOLsiXMe7gXE4ADLN5ykkHY6D
p4EjHUIsSMvrCz+8j7UmY4Z3cc95JPvr22V4yD2MPQZKxhkP10jC4rIkCONDA+AC5PT1F1KBZezj
Yp7gN4PzGdJcDJUSAEA7Lw9vGU/SqNo2GXckmyW8xwnmdp0VVSi0/Fu6p5OrZdZHuWl/GwNpwyxK
t9PcITSrS+YFEyk4BJ9Z9IWJanbNtlNp/u4ckSwfeoWJ9VHdmgyfxk5JPDiUOJwuyqc9oJXnefgl
8vjI0pfqcYKqBoaTsI4v3KZ3f46eO0V6QPvWodtUjkHpp3hTdSV0Tqx4sebGFcvMjSaLl+Lt5Mhr
VfeF5+cT8SnieO6sVrjM4KrlBDOrznnt79K9n1fQacBJMTTl9mH+ym7VYDZArpTJERVhK5T8iiBq
kds3QS6fVIjot1nVL3sfmdWlB+VYFStlXvH6+w322hhAyGaJwwy7pftaY4KfEpNOypxgNcfnVrlL
JJdi25QzEsOdiMmIbpXFujJMBWAJAl2L937CjALiCNVgaAlnJVxguN8v39h7rl+Srahu0dtvUmp5
WrVTbqZo6F2qheTEM+ut9mDcx8HyQIO3A+qrkb4dciZvmauBUodgAnaJXIQNrMUbwp28XAkqE74x
NBmoA1AOfY+0A2qXHBhzVuGS+Fo3BXmqcxG0IyTpwW/SlYjqkcIMjqOBNvl+0/Bn2mAHw1s8tOuO
kgpAkY3wUX1Iq5w3boVZDuksDy4ERFJJHRzV1NxpBbJcD8XytnkuhRNuBJO93PgVlnSb9EsoFzd4
PQsVnOslrYfnCvd0vaU8EDkZ8e6tgWhISOMYUssruYlANA/xDDCTBhn2s52dbNfiGaY6Tg/vPBBW
N8hxCsUOGWBuzUz55k03TQh/v2erzTHS74NXC+MfWg5lq355NU5aU636ArYqT91V4Cq+xt+CnIoj
gu5/BswrvkOJei/2X933hMYWg74ECIrjB4EBbjH6Mf9LvzBrDZfIfK/ox5l9aHg6DptkEVa+NNjS
bZyXlN13qqgzY/sS3RuwKnwUbHdQr69Ltl3QT2ZXYNmrFgDmETlcx0RBkR5QfyiRA7SM+UiceSXY
xxAwmGTO+JLXYWOBEIBfPARhrj8IU4Hg1tkR53J/X0O1rvAfoTC3C2X1SZevHP8ds0pW4p3NNAKb
WGcy7F0KS8PBCekJC5GPgl9UzJ7ODptRtXsMtZ0aELcDsXHJ16OapgC/NICBfASczDcCBDIiVjCL
wbc7MQvyudY4MjIBdmCppRRLrZNzblJuoJql3STTmow1Em55Y2i8hvunWaf9KX1/TYFOq30LOkG6
KwUMDWFnPnFqKvdgMLjYmL1qMrY/k7MG+oDU7obtEooTfAncUefOr4SX28+EmdGpZ8AFi6HBPG2E
NSreaorcwTbPZiqdJCYZcmUHrj4rX/vaDqEerhY8de39eAMJfIKbscRoqGTg16uW/rQ/u9ubPMyv
HC4Z3t001w9KLe6PBnGz9dQYRjJsas5mYiOzyMtwr/bhEN/+4ksyvzHOPWfbyHK4yfGYBmuqF4oL
SmmMxUCjf2GjhcuqmyWKqUEmYkr4U6g/4tttmMuxPKRio9ag++OCSvv5bc90kCJQZQgcfXdA79Z3
aW5RWguUZEfSVfGB9JlkcTM4q/TG5k9SBdVWWY6DfJWXfgOrm/oKaZPuKPZP4vNyxhbsNDPcEq+z
LlyqugmiKZvPiOOQB5MDQwraXAjj/HOgbmCklPohc3DBFV7uoK8FhMiFVRIHV61F4ctghqTePE1e
TunMfzFlYS2F1L10KGddXkWg/aSfY6Ys0bgs3oWr9wGrOpZxZFpAoiPNl9d2+vz51KssW+haOfp2
v96+pF+kt6c+5wmGH0oDYv/bMo0UtIMBSqSGjBoKlRV2KtD4sQJFQt6mvMuLMNTpobHEevqRuJ3C
L3z66j4jwWts1ORdo/lMczWsET7eS7zIa04a8rEQ2+NQw+tvlI4smYxOLx22URyiUGfJHlkg6DuS
OdPzghjYnf59b9hGU9wEZCuTrZtTLVLce/gLDiLp0Fh7qv1c/qogow2MTR22lQhzc0cxB0tf91BM
cDobVqBMuFYo6VzG+xpyEpwhKAz8IpGQ6GjuHZNT3GQJ6updfmA77G6IvJ3XzVJy0tccPabEYWyA
Dw7m7hAsZ3SwBSMMPO8Q0ddU3rJm826390LDX4XyYgRZ+QqPh/OGMkJhNbh5YY8EfgxtEsY1o4RC
gxBYjVZrU+px6rh+NDQJM8ooiJXQXt2MEjK/C6axi2U/ejpljboGZMUwSIBHXesKDaEV5kdnasGy
GI3c23t+FlhoRGSEbr9Vubj0qEG7IBbk7QmR82yXQ+/2MRlaIyOHh8pKrsjm4CiEcAe3tHsynAi6
DlkAvaLZ/OCOs7pZPhX9MiM8+f/imYliZtaqrQDzjf4TjE/QndoxyGEU3Kwa28YJxwsNhXfDQUYj
j4KefJZBMKgtdmUWvnqYdO4ERRuDHm4IodXYbR4z/vdcFjBA4OoJbsReXc9onJzPfSxKr2FA+9Vz
k9FbzYZj6jFL0HULNGKskXl3QzNJXKWe1cQ4+imWStOxei8bXkKcLUEUrHKdUs1h/svZU99p7Qq+
PVchb26b9ChD2Oar54r9CfI/5XpzyE7FBklZYfujwpUFvv4t+EwAsVtWmdHb9c2GMSsi9l5+tupC
AgUYT6n2DxdamFYkH+KUKVbOBLwCkg7fRncbkk/BYSicoPsTocWVndhuJF5Ppgc3xAuOyEQzPn6G
2WLy9dKs5mvyk5TW+I2Lnx5PcKi9yngFdbVjR2qEa19p5LO6JVs3Q4jCSgaAP1ybj2LsySGuXS59
E6QdwdhoV8kdnBzeUMNQMsRHAPXntRQD3udJ7zxJskTsfLxBw15PyCmf5XZpw2qqLKBFxKImXmN2
tcgWt/XzN7mkm57Ul9pW96rm3oiO84eLtOKd/QFG8cligemBgNFK/feuAezBdg4mHybesDYNt//r
HKB9Pgrjfk6MJ0j5qllUB2gfJ+M1e684+0+TtbqffLF/qXhfHMjJJlJChw6DaChbErIG4HHCXglD
3emZqVoHSUogZxiSLpZIs+eGOqasnG4hkFeHXvjMNPt9VC7yriVGD2nYLyNU3C+qs3j5XKQD7jt7
1JtP+GeKU+8HIoDmkBz/Jn8xByEsDcISkaX+RRs9SL2bCwdsW3LjGPF4xuIzPaMEn+xiNo2rru9r
rvlbdIp8PgxjyIawL6gl76ztGvyhWtLNMx+CCrBrF9GmdTKSQoDOvHI5YUA4mU3nIuzZvXKBCLbg
MNjyPT4/k8HE4Oh2xc2bOA8VavNOXurXt5/HOyZN+deAOptBqUuSy9N8E4P6MYcFtlB26EBWJg6X
zK0L4cFi44l7aY1dLxfzNy0dmK4lNrojGzp3U6xD9Ety7tDGwC3CFPkBmYC5YOtJmyfXhxvhuly2
S8X8/AHTDsz6byYIw9PFjso9P1p2sZ9vAVI8hhJweKBuKxDCSEi7uhFxlOhub3Y37kKE2TlTBwrX
Url+NDyoqHw/zbGFEjOXn9YLx38ByriT4uPAikE0Nt2oG2RkpuIyjLShWTyUzmRcrDcOCOowWAy3
GZlW59fxuc6YZmyHPYYC38/L4E/nMB7AuW/haGRQQZ45fC4VMn/g6m0mkC2HgwdcDfDucvkuFtNz
N9Z+i9EZneBLDz4cJDeURla7zJcwOqDfxaTFMFHGAAHOTLKPoBSQN4pE5vEEbx585lefJetvPvVk
r3dVfGQJB8d1YBbvZKfZ59fx/mbneCkAu0O9mb2rWbeW5+k6hjt+Zz50Q58wOg4SCk2PZPbuU7pn
Lf5hs3alzsulsLlhPkKzcW8RavSs7desYhnrSG6stCUIqtgPSG+gqSNK2CTWCoYekDrRoCla7Bq6
Wpf+R9J5LamqbWH4iaxCDOAtOYOIAW8sUytGVEDk6fc31z6169RK3S0wmXOMf/zBolxSK7yo3WHw
mr3n391nCSFDenoKwJXNMJGB/bPnF0ysp8q298frDICPbgEfM3RNTLPqhKGH/A77CyQ5szFupSpW
MtgK47I/Jdz8+Ca1jSBYgi9lu0YT8TOhpF6zarHBHo0BY2XWwYbzFn89jfaOFsI4H/s5C/20QR05
PaHBBdwfivkn/8GJv2NX29MWLTR8HhpsvNoZm/0+Rjx74q1A+q9xOd34d9anGlEkSwpkqGo6k/CD
gfFCUu7TIINaRrJIl8K0K7+X2j3p9L4tzUbTctGZCMlbaGaSgZ+te3L7qXpo0wIzog/HJ11A8Niy
JJi4UUC25i394WYvC9pm7bRJ3z3Py8bl7q8vBM1PqcNVWPJ4jYGBqPgBhn3+gx0l71oQMkd4aYiK
zYQehUuUIL89HeyRUsTtpnAzj95bNX6ThfxJBq2Bg8aTGaR9iSa2hL6Muq2CV0BT+NEvCkRVt08y
zbJDFRMOLlijIdqiryAKdwBqKwRSDMxJF45zBDk4UjPOXjT6hbWqZH9vD+7rl+EoWvP4Ay5B27KB
ggN/D5RY44hSiLrtWNHRJxh4PD80FXCRsQlq0s2KQMvLGIsd5/dxnll/gbmn+SHvHCO+HKKRwcyz
eRjNFqOzAf4mrTC/A4++Hs4+2gMeiRDeomRgzDHEW2asw02Sdo/12xMe1WMYn1djw3YDYPBbNQvk
S/4gl0+aI9Tdlfm+eCjbR8ysXHbW2qHGLyBU0t7UAfSKKbJ9TWi94H2/RxETa9gyjF0uPQdCE3sA
UhI6rots/VMdDVHvAhLu2Db4VC32LOhTkCdSNfI1pfWc1egh4EqeoSQzqCXqlfASrmN1VgnTwRHE
qZPbSJgYjGUM3D/IwRNmn89Dw2T8ZGFU+WvoXaxu8ckYh5E4a379c9h32f5g6uLNta6dKh/BqMIv
Yj0e6pXNjK7H7zbmz8b+drAfxRPnyclPxsxljct8Cd/uaz4lgybwI2gTSg6/TH24yJSsZywvHwwc
jHvM8mB/Q4dCiDd99x+hm1gxYVJBb6n6TLtPiv2Yvo/IaH5sjK+Ryyy4CulGb97GHzH+7h9h/D2R
GxemDMM8U4nI2Ji8bFCPQJO1GZsuA2/Io0Ma6Yd/D35xbUDVtzAl6fTnavx/c07n/hNZbhDPYHZ9
dDY5qGvwcJMufWOu9speuezDADyzYpiOkSnFJqgd1eALZRZmrnmdl07jTaYMmYO+8MFlNNaZxEI6
HIhOTi5AOMyI84GmQteTn+zL3yno7Np4RAOPBkCAyRUIOo7wLYJy8zEbBYOgnoLEygAGupqDN6D8
p/Nvlh8A8vVn/qPcVxnveaPl99j6AqM/zSm4C9px4A8m7czIH8FTlPuWWmrFEU9VEhKZR3yx5IjV
oTbGoodx7bpa9ok79EHl7JIJF1nBshaOF7/1qbTfScFGCOsg+uBYAJsKo78KrglYJF3hjm9Fxl3R
GKNdsX7MWheV7Tt+0oQAmzLSnTI6IYzXbKzaAxLyqwP923grt8iBH0bfpxupdsPG7S97O1g8EiLj
r/VaP70m+5mSR1SS+bX5ErA0bB3A4/rcBIDrMqmjIdQADaSc0QsimEfsnk5kZTJmg9A0ayA7qRoY
4KfVHvmX4LcmmFjvGSX9/Shxj/7hKP/Sm76qqebFFPAwkBdgnD+g56fWDxSRB8QF/o4Tv53JXNC6
mk2W5ax1imO38cslExaRtcVYTyC4p4m4UXKnX5m/QXnKXmRbB+NW3CkQuKBZtfub2xm4RDw9Rnig
OdCg3jEUL8nkUSDpgfpEb3EDorGfANo7kjK9ev6LyoNK14xYIpZxhY2ZamLtgTnHAG7wntkrMUY8
Rp8lNr2aJ39gsW0sRKLP2R7kFB694Jd+p6NYtatMtbtVhQrI2izA7bPBFSV5BfCEbOZCmdkji86D
gTgYBJDMFtX+ETBVNSA9gDFTXT7O5D9d0w/SQfOCqzyDcg1YEOENI4pXhNfslFPyAYMMjPmzBsS8
xcBV9KsUoDze7HYonJHDEubshngH02+3cb/EKSGQ89XFI7nhL2H2fbDF/vLdYcaKVN3qIWhTtWpW
zyv/kz9X7LE4tHJszoF9XHmhvLmJFM8+JDOMwOM3+u6zPlpt/mTcOg74y9GnSGaRYn0gTPLAEg+w
OGr7HJed8VI5v3UchqsERkjhTHxSyB6zC1RVd+NMiOK77F/T7/G+xkxThds+WUGHY2T0B9Tv0BMP
+MlNgi13lcjsZtYNDwNmHj7+1fPrFOfnLcV3TFBZafZvIY4e8cjv3C54RhMQy5urOPfpyQNbZV2y
vKZjnRJHa4LGPeNNO+schrc7xly8BSoqN0Rs37Ce17A01iOnc9WBV0cMA+DKTqwRXj8jt+FukcwA
nqmdcTtAIeHAaASmYDiFb7AxJEXjfEBEE53SIa/0yEUaQjKkzKxrwqQFiEQIt0j5ApXffSgvEjVg
bieGin2/Qg1RWNer2TkfkuDqj9YGV3X1SungKU9Yg5dc/eM1urnN/rFie1nVZk9IxsIrA6eHVXjn
mF+H3RJMKXozu7Ue1skE/reGLtlqKHZ4ksw1xA4DUWcOqGYysZgXfhcoT2RpAJsLuL5kLuHJgGHv
SYcYWJO/a1w9+KyNew17KYI6swlQC/p4n6P6eXq10P2cZxusH3of+LfAD2BkP8UE8RDIwGA3cNiP
IAJAfo+kLSw6NIimpO/OceWc7FE4WEuEvhPspTIt7hj59J1/CDAb8HqwZA7zmN2nV2eijb1TRAul
Ts8J1GH9Ou0vz/EkUo2Hj3ONfzMKMGH5iPkGJywDZq8IB1HvOM4AA07za1hMhR9Fh6Nk0gZfbJp5
qXlsTseKJOkmfpuKeUeWR8ga9sMijBQVo4FhC8T6ZOO9mBrzzub3Ocu7Xd5tJd24t/hqvrMdteMc
rGnjfmweOB7UfSa6kHgwvCh4nw8fJiadj9pL39WqMV5IIcPSK9Zq5nko+AIVW1TryFdbHUVKZyil
KahKCIrxSjOeP7uePyOmZte0b0ESZcO+TokB8JnUQDDzwFMv1sSSF5/tZ/FBUckcZAQhOpB+2mQ/
WZWJTGCNPtY5cBi2bBYP6052X+syijy/vR4EM26nyQRLbZ0LYdxQFjTGm24bEGRwpU8jMxpj+Kjw
R05Ve0osTyWvdCv3nbRvr5MYn2rvGYgbjsnCffOUVm4Ne8qRxmTX4SulMakQc02Wc0osDdvKTAUL
/kA+0861B1V9NSDYeH3eX5lf08TlEvGAxNV9dDY55TVlGy1x1wL/Q8Docy5g5/9I2Km2wrFJ9kRq
FH7E4f2ODFSBT7d+/hXb63a0ggHk9rN+8JqWM7GrGg3HR/hJLxfBuieM77qdaFmFm10wtPsodANU
mgSf/tN7ttnDeoa43CxKfJCkv7710c8xyreTN7A4m19Qp7yazMRexFKmcwY8IpavSr7rhpXBOqYA
Iu+KL4A4a5IIYj3tsS4T+6pYChP2L4cWO5UAywATHhwY1+iWXQ4yJDJ6TBS5DIIN+Y/NsZ1JJtHQ
TVAAnS1e0fhB/BoPIRkFxPt4V7snjrlpacmK8Zl/GIul963y9XG3kfv2Mx2a3E8A3QeZgJXDu3qo
EopGwHTlbpTIGFMSWxBCtFiCIw6ZmByf2svo6CxBIA6/hDHIl5uGXVTyxE1JvDQNfTqSaEKhRMmH
K3HPZoI47W2vIUHCwdBlQ+A8ALt8L8sxGzYJAyjDkkl/e4VrVCQ9cOty4BRfR1Z8zvYrey2Ku5fO
3ZjsJtRi4JSXuFiP/B+yK+4fkyQd8SD+F24v5TDbuE/9RVQOsGtLcPRvLpsP6ASceBI7M0Ey+Ghr
p6OgfDsQPShh5PeBqog6rMx7u0eOy7WKIvN15Kbqx7ubwK/gob9CkF7o1M/5hXuyHAHTzRW4eyDj
OmeBmHpgXc2AjtE9f4OT4ppS8nM8Q2efcfRhDstoZA0DSDoWU6S8bEZyRjtzD15ukVzdm6+soRNF
MNcMkJ4h+AUvG/v/xihxC8Lq10BdC86/vBw+6zJrad708V+HUoaab3o+29SUZsnyf1G2Vc4wAwux
r8nXwMF+f8F7AG0DZc4CegogeQdFijL+PaMaZyY8JtWN8CBmcNr3zMZ4HMYTe0Q+F2xQZzeCOcRu
kH/mxdhgRFuYw1xNGFpsOOLv4Xn2pU2a8tzmF4M6RXh67Uf2y1WAdBj3OsMVsrYMNMciDSGjLcdY
hjC9Ghfl2wJMtt+aJbgEk1L2batTtXrKTvxvp2BXdq8IxMDBqQZr9lNFg2TAB/rYHNA9PeHZ6eNE
bPiMd0cOM+enPTFH5hcM6rGtVxdwIoR2SBEH6d3Gdx1UEfZZflb1k/tdDdbDQ/eEvGvyqtIWY3rE
DsDIuQqomkzgV11yxU8/WxBmF/QJtIanmMskPIuyYgrQj2c85Pi70wUDhFPwxG7+BOIMOzcIN4T8
xSt4b8k3eqcvtrWABOfgYygEKxB9sHwyuSdiedGfD/6A7zn96DDKp3eRaEcEOaRJHlj8lLuHo6TM
2p3hnAJqxhtnjlKwPg5Q3Cp4cOiTqdo4eM0WXfrAaIPPtpq90eDG12kxbTiW+nBc3jOppuBEuQex
C4RDzAQBa3thEbRp82+mVe6g2owPSsRUipKp6QBUYipZFgbBqvCx0gbpYI0p/JVi80Me6FrN0QdE
95EO3/UL4xN+hd/DLZJ+FaGX2dHf/cmZnJzmzGQu8QY9Obr2HQjiw3/4pDRQXIvWQhZ1ImE+OZXk
k/z4ZsjhS8arnt8t/Fqjx/ZlPJaTqNkp0SAqzYHk3MBHW1axBUIAubXALfIRAaA4UkB8iIqaFDWm
AfQXj+wyYnEZqBAZXytccelDw4/5varaHxBplKXelzkVmiIvas32bZEIMbBVWDzYp/6cFltO4HqG
gRRdHogSbgo347d/CGW31LMYp/Up95EN914WrGRGM8N7cKHseljlyKtxkXytG2bNRN1uDE6O2/dQ
7S4WXGvhfgSykyhR5UM/egSyfjcLTww0brMLJdWV5wVxUc4b0nipVVn8ZwPy0ZfuR1jpIf6IRWbr
0GNaqN/GC0pkBxOusJ1SXRKg8GX6o7VwOaxbgmrqkpCNztYl0KaRvac8xGQVR6hfBJ8hQ8IwpUak
nkwHoRzzj9Y9sDAMrSFu4S0DwUnS24eDAnh8KOY4e9utC8nHn5jKR4yD4C9p3zn2CFePiY/Pa3RA
dKVo1yON9sjC/eEdqzxYDjWtPHQZTm860fbdtu+BCz/Q0XKBHDxT2OAu0zNWemH2ItgCg0iJmqUS
ya6avZfj5Awio31CChfBP4OR41eJQsZqdDc535l0oC3kDQWDNZ9P+8dG4vIRHvndpkZt/NfPplGe
pEgx/NuOw2lDH1xmX1Jue+ZeHHg3SPNM21d45i+75Zh9DQYbeSv78+4U3sMLhhni2tFZaWMsAcQJ
2bdLn6kXml9M9SM1mIQP57x8lMvXVx/gFCvQbQhf0JIPdIWitHSoVXDbuvq0FLBUTzybgc+ZFT9p
86uEMg8IDVsPskVXzwX+Cw4XBybIVnj3Tia3HQFeR94GY3GkaP9Wh2DyvXH9o1WAzka187FFq8sK
gFdEJDBnwWR7nol/Bjxm12QYSH8NK++RDPU6oi5eTFadMaQfYnJnvncUNDwTIFNeMfGTGg+xDn9W
2KoBt2Vz4HQleYx/uzEY+Gkq35b6g+9/9US9wSTDE2URaVQor0hREWQLKmtIYUTn8KWoOcKeDteB
U1eeU/bxK3ZeNNwk3ejj/UYbW0rLpqLGX+NjtHwaBjDabbdXDb5WtMP/ihYSV/RJxPObMPAaxz27
WdzSN6OLL3hVb164TGyDdgGKRA3UmCV/ruCeW25B9NDp8MfiMpByY47Ez6iNDxDj2xssagM/RFq9
vt9pY1yPrJFHfWzjVcvzpwNDLhKTbDFi19no55HZp8DRvwtxC3bKSv5XSp+4F7urD245r+i/gfnn
d+8z3YmgDBzQvjqDUw05Os7tfBCOE+oLHbomV4sSgdvNbRRUC8HEhSaKp5+IVibLg4ZG5lUs+P4A
CXEJh45O2erxkv1/FS9XXP+vMq5lsGsMPLjw6cCYHr+U2ny7O7JULjswIM7CRR19og/CymDc97EO
JIDbtjm7CCG950/VObmYWaE5LU01ACpoaJb7Tg/WHWfmyXNTRceXbBNrpj0RNnEuJ6H5A0NCbOam
dofJoDbEH8tO+unGsgPFZngI+bdUuftiv0mYj6BM7Os9LPA+VcCGTarlgIy7nguP+7Ifguyx01z1
Db5366yPam1E5YtPbE/HsC5l90i4TfS9EJVtCy5papemjfUEGg1YMtzfaxaY9siEz3r8JcnybQZM
b4NWT86d6OZ33xdOgg6t2UTlJIeniCUTa7unQ2CAwNnQUQtjUDfjaWYxtDf3eByX2n5sDA2+W461
NQpxQGPuz93IA/Ue97YJD41AFegvvL6CUKiF1+063MWUrhDMC0OhifjCi/YlEjV4T+FLz7mEEDKY
DDvLaIcuPFlO83/NJdUHlywsFJG0zdlz6WVhwNLW88neVMEXEnSGrIfrsWUHlW578b1cGN97RU+C
oCG9le0iYSoO/7uv54wRSE/G060KZyfdqwvzc7deM4QVipiuzB46GnWckzQGA8wMSEqWKejm7WL+
1uYAw4L0NPPmvEgf7LmGbh1vWc+1voWdoQKXRx/uxiLfxCIUuhJ7XfahoHc1rDHJOdP2y7G2HK8g
RjUalZuqLRMbchKNMy+B4ULWp1wOpLMdNbL9jvDWingOY2OUqjCczGMfclHrjrcVwnXt5THcZIxk
ZDUvBhsge185PA6/pgu9Er9C2LRvqrXmrh2PiGbr6GvvJhooZbzGwneHY+XJ1FL7FxOzhhT+vLBP
9v5YLnnGNMrYw9gQYpa4ZV6q47kN3s4Iq84qKktP4fFAlzCoKuneDUnV49MENykGEnYPgi+tLg9R
+uY3CyzpzKzQ7PNB6xSaOPfFntz1UfDR6pBXJzsBYf8j9E7YlUxlyW7p0hNYFgLrr4Gfq80swMo+
84zHrWxWEuNgxXrXRwp9VveZpjt7cQ8xmgP+YDem1yc7vSviYX4yxc75Cd2UKqq138S19mcjdG1X
Uo4FkfCsWgWGQVD8aaykK0iRC27Vakf6uTc6rmfrwY5Ak6s9w8nQlfCrxWxMsZpquvvo8YfVC4Wm
JDKLDOsmBJHma9OU5d8zNy6Js6KYxeQo0RTd1LYXEkuuYUpFkPGJTuGmyq/2EA/egrE/mt8wja04
DCtjRfC4m47EI4sfWZXB0qDTemiZlsXcsU3+1HlRsKnVwVw0lsEODpwW3gsdQ80aYi8qfqOEw3qK
2be8Kwdy/E13J0R9g2lnCBI34b0OVHGV0YZD45/u1u8M6i6HCzcfaGwQPL1vFH8GHhC1v/tMVsDn
2Mww4tDiV8RJOtRHRTrB0ar3D7fuGb0dEN0m+81jIBKhI61lm64lvrPXaJDCd0PWDbyWuy6AN9Hm
/tZjPYbAHb80d/dP8uCiR3dOPEdJL0Do8JNmvDFqSNux8F6iTKNNmmgbO5YQNA8+uDFEErNj0eiv
n8RYX6PVCmwGuBJICPFPL2bnZh6iMw7nqOq4vFsiFXobTLQ+W8eXH93xa/5G0OCRTq9E1Mmid8bU
d4WgpzImtbaS9PqmhRWcO/P7TR+HuIeFTlKebElf833Zv8vKJZZ2BIQZlxZ/sn4Q4WFhJY0kWvuZ
P8l9aow/xky5H0ZRWWuaOsFeNYbku3xNAhQxjuW+A+EKOcPJw3+VdYRuBK2bx720OUJyQGnaYAy5
fmbBk/H4zBcXg7adzQT1r4eg9qfBLautB9NGE7L7CcYiASvSDjMPwCthCDWNurE2n3siboJQaGP2
0/CH2F6TbhIhg27wyaIdXUGexH5pBJn8toQRx53re8H4RIqVsYQLI9K2ceRkribbwQnPyKe2HLEz
qvYSC4wRfmxv0DdkEJCIPgGpSF6E/lMYd54qncyEdGSj8GhwsQm2ssFM2MRtKnng+fnhw5OqlpbO
fhwsKYXwjAANsYOkkvAoaiAd7ZH6nEf+BGPvt9WBCD1tKhUani8OLuZwD9o6fa5kukK4lDhYMDP7
iqLkHL8ZA7TeALOaHn/Y2RRgu8m/houenvkdrlBPBrZSrKTwI9/LQSqmzBP7loqqDNmJwFjV4L0c
Jl/KTZOCCs0D7SnKEeqviFNB+JXq+5aScv8gtRwPGLvacbyOs6diXm7h70CpDF4C1A5P235Y34i3
EeysSqq4jM8zOF6nqTjqJiDxdnHcuBixrVs+JzAJvHhadeZA58EPaTEFbd9CkoYznMTBlZFdCgJd
d8I94pE9KeW2xAFVh3Y2kk1UL0pJNii8PDza7N+cxrS2vxN8gfThUQJCoigrrOfxAqn9ajBkUWCn
NOZjNzzI56iDPLJ719azj7Te6lI5wWD9ATFeK6nLfzr2CzhLwb9uZrQ1ceNQIL1gr95hg9yi4erN
Am3wNvPlEZ2WeVt2RDIpgFbN7l+fc95TNBTmFeisXP4OQxpEgYN1OmZ7oG6//e9nAXog8nYJV55R
gvCnIGOoITkuyZucKevJvPLuASTPAXy3EfHSmDxquEEf8CbyBjZYHb/bQH+4upN5m7aMakc2TZbF
WGglmD39tWrcwz1OmHTBI6i1wPwjczBlbU+YXhMxw1r0Tof+4pq0f3KtKx7T8bSg4/0ZhaBrCT1i
8zTb+YCyh7p4dt/ztwzzS2i4wRDc5rt6/aweXc4IwlFrft3X0CBfvtRxvr/gqwPJMuR6URfR7ayp
lU9YnQWvQI07m44rojV9+2owgNCvKRMdOJ85h5xDR3rrA7LkMTqw+hX7Hh55tfnEG7cypHOyYSoP
jWACz4Z5+/TShwE1EQTWduPD3YSjC8HwHNPK9rDn/dlMMEE68WDnvYUQgl6Wuajdvcz6pHcyjo72
l4J6jVGm/KUd8EAIf8fiZrxnTCOZkSJEojhH6AAoDqaKGEeeArXnA+sdYEMYd7MhyiCPBLxmr26C
0YyNu2OINNF6nDDoID0QwA3dt9hHiX9evP7gdOD3L+vDuXLHzbn/XP3W8rZ1b9aLgYg0L1HgJ3VH
zTJlAtDM2kN59tGvDBcDDOrEgKMkGQ7qsDFcPN/6jy/9ha+rjXqxnH3XTOImEKYO5cZqATj04d9o
Tzr2ahhJEcZhM+zQg3628ZgMAWtgAVr6rCVaPFDiaqe6g+i8/BHFsfF51ekYi6f1HjjDOjyPSEOF
e4j+daSjF6RNn0RsX70twJR6ADj5onem9kGVxBqC4TqI+OLfAXsMn7lOUWckvrEj4C1Pciy3Wn/1
KcCM/np4ju6Mw9m11QXVvdTaw7xZ9uDipif7+SBLFIqzGhNjhtERn/PTcy6zO6a52DfIFo+XRpUW
YwMiQZOFh4w3YvI19KgUb8mFAWiHPSopcqIvYzzP/qOoFrgC/5gvvFtMR1sTC59W9HsdnBPQQaHy
ghZxPvu737xzpcp64M+I99aWlnELtPs1iboL4Vwwh7hTZeAGyjH8hO6sy/qaaoSfx9tjAhMYvL8B
0iBe0jkmsDBim0pLC+aN1CJgCpQN1Ju4Z78Ec5YFFRZixZ5EuyboyGLMLMzP0fPgiIdfl5hFMc8S
JACQlYzrk7eiQqCgvTqS3nu7ysckDOVn1T90+RiSjSlKcHA7m6NBwPgzR9NFDOvR5axelxRkXpqM
B+aTLWCZwoGfbDi2T0cQVmJojY7PyM8Rk3uAqAtNSkFDkLK3JH1mc403VsPeEE+DRAuCutAi2Rp4
+bI3H/Mez8da7jX2FtWwQXiqS3/SD3qfbfkjAhC/TT3Zy9lVf6Cv3LBttUyfzrMU+IVsPwCf5wVi
C8gRW9iJu4RT/o6PZFkAvVpW29TfRJoQEMVHulhqzoT7pa3raC3rlCrFiTegSgYGj59Z8GSX0ZLi
1d6dNTc7I5m92ogsuVz/ut4NdUwQTPkPL6EzVV6BSMAvLWYZPFfalY9Q5jHcQX/IfOmmXahkUCkK
CA08TUs/uOYi4cOB3swyxVopIldk+GMWytTxiRkDHwwSbXbDTFjrW6eHcQe/QC/GcOsyoH4be/HJ
D9eUf7K9kMFnTHwE/v4u3gPjceHbPS2NhTKDiyy8WcUxygxY0kOrOciIr6gVt5uRFYKNcSeE02fn
3nJKYRnyi1XDDcOkixdh0RziEdNm1l59zO61kQ2Cu3l3dgKFstBOpAUPFuN2NuekcmiIAX4YL7Eg
zsj/CPCC+JENdqJVudvp0LV7L5w+PbrFLnqRaTXU0DXyLnNnyBJYA9dTW7YZTlE4FOePAzOQ7OUx
l497S/gBJzztrPv0A3QF2cuVnoGMTpgpNUHg3E8FhIQVgYEZXT/qQLZ2mh0BuzDhOs1ZMvPjnZBY
UKqBD+AesSKY1TssvQ6JrujR0yd+PHx3YIHX2UHpmYndg5EFqsH9wCCm/d9KIZeBvYHCd4i4nzl3
S29S4XAxMH9IUkvnDNDcMsSTQkvWw4br2NTBGhGNpEtlEo4sYaG62wHm8n7Y9sYh0yWwsR0QbSql
cLyGvUKx/WFctHtYTDXFkk3TLw5RLgTuIfKzmpCHfdrwrouG0P4mNhRwzQxkKJ76EUTDBXnkb7kY
G7mIFuSoMbBLy/Oe15hBkHCc1jntG+mDkGKhPse7O41FRletH09zJEgU4qXlavtAxgiDmjuhAeSJ
iol5C0kfTNZx4/MX1TCN7C+6rAqFUsfh7EQ8BxrAUUH07M1sJEsCtPgZTMixJ4Z8CZcfYpQ07xTe
SGX3QnZoFOapdYkzYEaHdRI9wStE86V/5xmFGsMx3iDH1bRlMJmanvDylncd/uQiQqk8Kj9c6Uk9
RYz6BdkyXoL44hYMy1pTlVAC6Pcbrh3BXLWoUvsUR6DJd1+ieBsA7qRD3Gd+kwP6qOpnyLMTE8EB
0JawtANZRJIBKi2WCWNuyvAdktX1ybEmPnsdM1lAGvgtnHSoSa61cVfNJ3AyH/tfFgJjZ1iJ2jq+
HGgh3lq4+qEG84mY3//01XO7ttZlznYxXtDwQKUMb/QtM+ZAvGpDnaN/yCGxkP9YEFcn+4moco4J
Fhj/DoeUJUcV+3srcYbcYG/xeYSWOBuxFRdeRrtr/0OVTlrKe1Dnha25bHi0YWuWP4oy65ikPGuB
rev4R/lsPiuiSpV4xT+zgAPYOJe0rOuS2FIMeOk3V2uYKIJK8ZuzQk5D7Qh2SL8QXZZJvd8zIDna
zIXp7hgnMuuOXdeFkH9h048i1dFpvYKXkbhU+ynYLNu1lW4yBtlf2Fbi91BSXOAFkD46L3nVQBS8
/bVw6fVm5Ek50CxtBSIT8NS7wP0e/ihMjgMFMBW0oATEEyickvKGD01CV8VrBYY/CCU3seErGSni
IQ6tLLs7mZu6iqlB88iEb/8SNwUBR0Or4Fs87RSlEgL+/LyUZ4Vrdn+mllTI30chlw3KctX5vH3f
tUE6NZMZQ2Sa2n6THcV1DJzUTeT4FAQkJQuwkXcGlXwKRpebe6YNqWabX0OjNdPcvvPhVQZYZaOf
g4V2fqppWDhQ9ntjhymOECQaOsvXzE96dDNbv7/kuthCOKPwVdXcdN+3cz4GDzrp695p9czpeAmD
hOB2052Z7nlsE+ZIF4G4tJmNzk9ksQChsc5t2sGHln8MrFzzOvkhsQLbydwv5gtZ51r8qyYm6CMU
T0jhyY4YenF9rB/ed2090UhiBwGIs3t4FAe/2Et3EDr0JmAzs7KjppjBcrjn7bNhh17XPAJ4epYy
D+wiMbkOF3CHpwcI+LS5Mn3Z6d5AZMNxv5KCQYtmSyuoCa8gqDRaUvH1hNhwTPBV4uuyyj9+coji
ED4EdupmGEqwCe4D3ZsJSGD7lckW2+bJUZiAxJ8pW9zDXxJFpIFgVw47FWxS1kSlCsDuiNiZ62Ai
VyWUckfXRhXL5mGbW9XyTDNJ7exiFUTK+Pw/P4qWTtHtc8TdZd9iGKQN8+O/3v7BeOKhRe2W2snZ
nvJ8qWUWTEdpkSY5G1BEQoNkRFpigyFrdh500yAgAsTTHTyMoIVrYJjPMD2CdnuPbRTJmqP7A5cI
iEqP0ADdGw16/Vszpf3XiGRDx1PHOGBCNh3kozD4BAEl9RIUgp9yMT1j2rMch5msm3cmP8RvY8Ph
Tm+9egYCXMTvOdal/iNEgskf3MwPC1Hiu54MfR7lS3SH2/qmJ5rLWyLzqc+6y5qxTTOSAH37wCgm
0pDEzCcen5wOW+DdruqyWq2MW8VBIvhWaaHbNusu8rowyvOKqRyL/uFFbBPcy+JiElqTpoJXHOFv
EuS5fQQHZYWVs2yTA4OzUIIISYfhvcO/UzyLPLNcmPPWNlWNo3XJh2ClQdunGWFZbgLXfZPEA7N6
mfK1CKKCKN8Og/4xsI9smWjqOqrFrLfLCuYNzEyW45jl8bUGaztlcR/lQ6MFJrXr0MrFsr1ZWT3l
HTJgMjAZcXftbEd5znlgcnnsC9HZz22NJXpB95a5CTrdaGDyP5tP5jLot9zldzVGr2BKBstKi9uZ
5aaVlmhenWxzkufQeQWebpC7cqCRmZfG1NFxVMavU4uwQGvsM3kud4068KzNn8Z2pPPmbDQtsFMX
qG0djvVM7BEdoCr3Ac5UfDFSxUz/vSHV8nhsU6gY5FZrS/ZBZZrr9cGkerDNV8bBeUsjJgnkUzmL
q+YPbcOYdXPvr5j9efrFGZhn7W4Be82d6QI82w4HVvzR1zElqfnn+C+zMsKpTho0rTgGXBAWjcH8
om03KzIpAs+Zqdh/z//86apetLQzxg+kbmb87EW47mlreHDRHxFhZ5IafZ/yV2mo4fpGF1gu566V
7ayxJ4w86hQaFu/ie/ayv8fs6qzvWnhOnlAs7prxSxXjFjqsZ4y2tWpeHWc41hMw/Ieq4LEWOyw7
5vuFvzuSnlJzyOvhegwlGadYVappQRDQ5SnyeAxJg5vuRY4+fS2nnmdCgNG8i7g/3czXRXzQLfVu
zmw2PcicljsRkOMLX43QJ0sFg68Zkbz6b8azMq8ZT96rY4fvzIgi/zgN8Sm84LzONu4zGw6aJOCe
eX+/3c0WoiH+Gvq+g7yJrIkpb2wU8U4uxdFVLvEEsEW8L+KRw6nSfE7WiIjL9dv+++5E7hCgoiYH
PRKZi5VztaaXcHrh3Dh9tS0uoZiGqB2osGqv17/tU3ttiXoiWrcNPSQRPDbHIVDNJ29VX4mcKseb
S4GuGwt5TaQqGcCHw5Rjp+KG9oi4dfrJvTSJ/TTg2UQLOSQsdYL2Z+rc+ACz2STRZ3Xs4YU9I1lb
VHjfGZo7sWy4ZYvWgl7kLhqRlUd20IbZFvHQ2jXhDcSf/W4oIYybQJkuL39Qf9hnidwlbHSOPIOn
oEcdddxvtQQSS3h7K0c19nW+pArJTwdwJ6ZTkDYY4lpLHps3O8WHSSCijOq/m9uSS/bGn22Kn7dD
tOjWEw1qp/dCurxSX/6sreeg4hqmX2cqO+DQyLiCJdvY3zDm/AIsNrE7m/aQ2OJONtX1r+uQxbk5
flmQmEZgSo2SRudm7tdtYO0Yrnou/Djwp6xPuJilaGTtbdb+fySdWZOi2BaFfxERiIL4yjwP4pgv
hqapgBPigPjr+zvVt6NvdFdnVZpwzh7WXnutceRZ3tMMUG7GbdTEmzavloCWMG9XfDlBlVseqtb+
aOULDtrYiMnKcaxaofjak7GI4/hiO3Goi6MIUnUxccxmMtt9UwW5T0iMqHREUEKAs437QjZxhc05
ZAcca1sLZVYsUujSqMZeyHe/x65HHnllQW/kI7Azc8HGorER3q7xSrZXjHn5Lpvt0N/zZmu+TEwk
9SUohiFO7OdkmDg8rgk1Qj2eDI3M4dnNF0OOXhwzdaqLGVOicnaBMREimd+x0qjzrYcpktgzcZdE
wcqP+jIFRQLZmNVq8IzpaODMRHucomThpws5KlFN0zy74d1rHajcOJWIIEV7/bGaGahh0vplA8EC
QdHf1eZnCGt07NPSB5zn/SvkvopWmq1wft/794R8+x1JHt7VQQju5Phx5x6TXmMhjDXNlfwT3sPD
KzywaAzdA0UQAGOrW2J/yXYJ7vVBN+OGVrNIA28yl1LM9IExMrUFGlPUAG9v+segm614HhCpisYr
pkDLkqLMzQtlIOqSF1sDH8MlAPMA/W3MWYbGdYNUnQe195wGvbdnuusuIJejkiyNbKxjoNtOjMX4
CTnR+GaqFun2cM0QoxOrl7gE0+4QSvQdCoIyMp0INaVBXQfzeuhWa2VAWdkcV/SSjJ82EBwS4F5W
iAM7qfEwk9NsKm4XdDoKp2uYDd0IR9OlakvQ+1hcGtDQMKM9hyT8O0kXsGaL7Ztp29/EtSdush3M
r3aPRH/leOIuMtofJr9vUhJTHhBgXiTvcXHqRSIUR+hoCutImXrFQS2PSkiRLIYs29vFYTN4O0QV
1BSlSMnHU93rwP2ayqqCgUK15umwE0xCRPCeB7d1MnYFpc8cfo2lu6Yg/STb0x4Mk0VdMgLu7qG3
wM+Hk+/UFe6WsLQEJwcQSWQXsmLr5CQofqj5/HD921tDI+a/QOmEHrAQBXj7c2XHwnikgcfHHxQa
R9W7/smevqt+A9mTl6Di9l24yCnLYD7WDNLu0DTRx/c4iHLeWkqu0YMd8BYBd1fNfAgqNcSiovk7
dMb+06EshoLDY3fohZEMXs15mV/jS4GgP1bzxuBmFocJZsOUY6zV8q5HzMuOqSdjcvTGgU0VDIA6
LL6M0IzxAhlQ47190B9bp/0pW8utlUAc2ibCEw/NOnYT0W81yikBuTbYZzVN3aHGvGBSIiTSlvQ3
vDL8wLFLjnEbhzHac9KBTYOeVfVxHNnkKXsJjfbBsTZ5MCzDjUlblhUkxvL5SSNbjpKI6j4DfIyi
NXcZ4+I+1Kd5Yc4DG/4h8tsWVBXCyJYw889C9OW9wtxUQkoX9sdcdAHeZhTZ6/nFCsxo/TT+tOxv
bGcsbR0iE/u5wNtfBvbhbBZs+5La7Whs/04/4d/RzWwTV0AekEtCPxKpSJ92+fP8+/4hvmjYAJk6
HwJrC2W13m7bYD5aFjdnTi/GUCcXSQnWzVZyebanVbDuKoOzX/CzSjOF2Cy88KpUocvDPGWig86a
Wzb5I3OYeV6Bak/xRsnZoKKz7XXl08zMpexAUUA87ZcHUw+TZK22RmArGIgnl5lg3C2X7RmmD3RA
S2RZtAWxvLMjamh3Sltv/y3t6AyNxvzExGObOHU1MczD2zs1A4UfKrKzeufalPL8jJRH1CbefpDt
i3duHpo5vifF212TRlG3g6STTmkkZw3jOlTlwD6mgEeUpvNrXsxJEufg0C070EqvCw8HVHD54Fws
Kkq0DA0qMLi8lLCTWd4x2kFBJh4iGDSnPqP3xU7H643z3BqBbhv7N5Kie1jqMvWAlO03zM7uxp5J
jjDQzcsgt25eGKMOaj2j3o7ZOeuZ8vxLetdV+PD4X/BB+JX1VhabQXqAaQ3dq9bI/0AUfJtckpwU
YK0UJs8OyAssEEbu0DRItiO35Wz2PtvaQ9vErRBi+4xphWqG3tUNbk5A2DY+BwrzLg0U9mZzsi+4
Ccg6PsKBmNg/7uZqodnsUCbctXkwcrTVtpD8wt6WUzs4sBGKZFXKh3iZWIHezVhZxI3PjJ4/wR0K
M1usCFLCAFfWuK56nCLg87BcsURcyzjChsV7qPY2TPcogM5g6/9K2yYudM9uE/apE85F0Jqtiz5c
SPr2YcQOrPC9DhGPu1j2tt0mxOANMQmI2zqg023tcaxCjmH1U4VpXMOiqP0htVl+KLj/JgKyMLKm
5+l3QXcqXl1uDfhjKUbOfG38nLHWwj905tO5hfmGbW/dPu3KeM/hO7RmQgi2AVoM+l6dvkCOPEoQ
HpwS0AMAn7k3Q+dt3ugwqKFDogA/aFFzmgs5PIzVjCr+nwcifQY+frbhPo8woyjlixK55fy8WmDs
uhKkCY0wjhTNHpvnJh/aQ3M73irGiPSJqRRSz98jmYGKxZB8/Wgc/pGmbJPakFdSuvv+bPH6vEPw
ngaEaqh05vYxo7cnKHrXONen2vS60vHyeW71Z5A8Zgk2Fn/ETmacUMsBzrUUx5D4HBypC0YjV0Xr
HvYp+yx8OIcIcfF7pvuQ0QGQCUXvAA1J84YpDK/Xubq6PfEkeA06hR6lWyw5VFfoGTDXzjbTPgQp
w5UX92Emuh2GN8eL+bWB9iVW7sdkApZxsbS8Wb2HnkF+Q39ygf3IsnQf4Stk4ROenKlgHsD0OGaN
XZi669ALEAVhd+8EuoH3kXW2rzGzxQi5NA+JTffCQNXT3MeiD3jA/9wWM83+OMdEcmq397r9KzoH
6mJgc6UTJnP0WIyb6EhZHwIkhGhh3JzG7ZbKUmVbcjn0Rz8Dh8USaDYfp44+We1e5+2L7mExCp4O
Pg5hhygDahJOS/F0YMMdlx8pbhe6d0lfae8/6EyL5q/OT2nSAVJNhMdNORXuIu0chRUG1kzwPNm7
zoVJaVgVl1QL2YpGZcW9FTDk6vyoG+XRfCD4BeeK0minLCcnm/Vz1LspldjepMxMounfBFrEEgG3
l/GJZW+CzgA1bT3vjXvWulUxtjS0HDAX4f/ermIxB3fvnsYemIVYQH7eMvmmJnWGf+0PooLOlaUB
gKEWn6h7KIXNL2IRY2YNJgpMUgDvX7aa4Dkvf1QEe3GopU5pmE7CeWUXwjnPVfS4iocPINOwupDX
wWRdIrQgmsfw7KPr6ojwOmQCgU4hI4Othod2E4tcgRAU/cyHk9sQwySrjht6D9glK75tlY1gHQl5
gBJO5Y8E3vpw36rVw5vPxzxRLB4sxE4XRybQG4P64Y0JDWxRLDCDLqJava3HNG8bCDD9DL/N1WkG
BreTFqdo9PtcSMEn6RBFdke/0GdB0piPoL8NunZz7zGLekyf31Sa9G3kRRTOTMzmGH+pGcQFD8dJ
ykvIt2BVEnvVE2vOvTNeuybejlJ+h0WPkLOnf3ES1Z1vsMkkATJnMc/LZleyv2RXvs47OVAbz7fj
nNrGluK1sEjVGGInV3M5gn8KyxQTECRYDc5qbX9iBF4AUjF/Q/skFHxbylxECHSnobhB+YllxAkU
jw6mCIzmSGFXVKxYcYM8vs7pPDLa0ZGsyQzZAgve9eJD26XZenIskNfHRXImAVuQbyLRCp+sbzzc
SocXVnAEegQ4fP6CKI0gT1ZTacEkgzNy8yBRcGFKBC2+7HNdhhjT8UJNCUPZyQIeLiGEjaTtCiWt
EAO16Yf9Ip+kcaGCR1EhuiaDBV3LKaXeQ1aJltkR4jVYyzlnf9FS8qFl/NlOAoQ0bikR08ZJSzgp
Yhb5JmcJTAAKT352b5yki9NTTeRC8YIdDaxVK2vxsDsESivrldY2fTJTyo+zENij7rGAtqi9AYsP
prR+zsVNYxfDukN8AY9k8IEp822pMPIPJ2BJF6FA3e3q4A6Cb8ItuItx/iRB33DGqkcNN8v6Ahzc
3DM3QLXraYcg1JZ9LW2FTBRea6cMtm/1dehwABAzZfUAPJXyKiMoV4jW9Aayysih3GwawB6v2T4E
x5i+Zu12QKxx2bdwZeH92qGhcUBBBR+lK9jeTF2IwoDQybgnkubqD+O660HNO+5SjjUIBIAIvp55
o5TdflGbQAGGPgUu9Wo0sCBf0CqWifjOM2AFTYC9gvLjVrD7CGxpRfue10Kr4IHmF9MdKGn+58xp
Q0vaPntDWPCMUVBnuyZ3sEshaBJ9t81Wpj3kR856BzoRWlIb47motxJbJ+yKoY26PNpMSrk3Yw1x
dmJ9HUiIWBibnjL8yj7YOdkUQ3r5Dn+4aqalOvK9dAfI2iMxuTqVFiy56wKKWv5lu/e9VLI+G62/
YYd4Y8eGeRU/sWy6kZCQlxHeIpo3YpPIlXkOgZwOmVZ/vAkKkMbIJ9lQnTBei9215v0e2dTA7JAg
Vnu9LxAtNIBCLJUCsAh7Li4pqb901RlYl6UlWI25UiHWZhTiFCf/EbzXdBtjbJqUvAbsOS3utjRD
9eluJFJ+zG7iGQuD29F0Mmudq/92MOtiOar8UWA1jXPsbam5NgkUs+gFSPHsjIa0OAm4Qu2i5IQT
Wz+LweJmPd3nFD4VDDgqTQ8ThBd7cSvZEQnxmT+ZY2IaY3os4EEEexFCDyJlHK12zpuE/OyhQEko
29gtcm8UQ5xBV6AST2djyh5W5hxHVGF/rrwgXIEOIMEVWV1LKFawTKQ3xaK4J8nUodDhwcDJqv3T
tg82MQKijmoIARiNjSj3tMaO5GgFlakwTxlSsEiImqLhZic8yIKg9/CqZc0zvdMDyMU1fGNOifmQ
Cf/MlR2JMa1IbwjQidkf3Ki9uiVqmI17jrUpvuiFtro7eAnGDQXtB6RrUeZz7RflQHQ1y/xEIBRq
hBMPJqaddI5S4MPBdz3uznzXc9D+YapplEvEKnO4k+wsUuK4L4JtKZSw3C3dvN2iMMKxdq42fTG+
PaXBWrjR/hCkzOEsGbSkMdphyG34Q64womdXsTgWozEGNmT2TLeeO9jTfJNt5YCddub8wacl5DUQ
gMiHcOMg+gYSakBUeC7EOhfXykKyhN0TZCdr6A4OX3pc6udIzmEr2FUoVpEXx+mHnQ5jkB2dCyiL
8TycASwgstYk4ouzsQdr8A6YfJzwT8Lj8MlUQR98C5gdxFSEsPEs2inhK/uSR1hXhsYCh/Dmt+bG
PpMxnfpvCGZGiY5OLCqzYAWkLd1450cuKHWl2eUPWyc6Y7oArHRjKUcF4Pws8Dq0FBIrjlVOY4LE
XoyfHaLD7sdCQ436WayasCdDuzS0v/Tdvf+JgfiWQEyRlGIXz1mcq8il6vYKKahvVrqogJqlj67a
v89+YyLwcfB88SmrWjpqHF/XHHRz2XikGmvC7wJ55lvlxYVivwbIHANgZJtkzG+8RvDHIMa4xSOU
Qxb8bC0l/uwR7HOZDaEub36mcnpeDGlqXYR7uJ/jCHlEIHFtio4SlMp3wFu9h+psFBMfRH6F2c1B
9SEncmZ4HJhdmP30xKmD01S8luC/4BasLP0OTM3pDZ2zyjPAdXljtlY5o9JlXXKOlkTaT6GH8N6G
LtLJ3OsNXyS2xD+kTTp3tispCm2yDUjW0MDieH73FHaD9x8J9T2HItflpk9xvEswTvJeXu9OPLSE
0nekOtWyu3nqn3rHYbU3n1C1PpTCZfxg95OR7px3rHjHFNNUqvh+J2rfLYkIirkt2lUArNkDt266
L1CedkHMRKJLtdgYDQbRG846dRqX2mgQAJndOHm4HtnFFvDM4couhza7YiSXaARBvaDurqfjxQW3
osfythTv8JXNI4440jmf8BlevYd13j78RHOW1G8INByDP6os0ErzVkgZQkz0I74w0YPU3UaLMniB
a09S8icfQtQsLdcHtXhg+RMQwvXXu9pjHizdmnvzNnPdvkD08SilWDtcQDRj9fnIxtTTaz3uKspt
ooS+sefKprkzyE4pRh3ZBACG8AS9L2ohrzhKeGws1jsu6RtNmo/BbGZf2+cflPvciNjCxBGJEnc4
RTmT/Y1SgIUuMZ4KJWFZ1oNYal6j/TW+Bipj4w8mSHCy3Ee6AWa0NY8bRwHinwm8vAMLHh7lUgJz
DL0Bah4prCPNRnmc+0XvzCvgi/LNrts3U5oiHDnrQBFejStRvMEoZInBz3UibZdiPbi7FEN7Av2F
CgthX+6UGqiUuFVx5fmAnni9c5yJqniCFlqDcqMoFJFg5buMDv0WWvZrWoUXmnXSjzNcNk4Vvn2a
2PtOQ3QZbQI9PiAdyoaLDUqsLdt4Y4+tKn3xUjqPu2Cesw+1jj8pOFKPvciKcHmS0eG1XRGvUu4A
BLZb8uHzLxCLs4/T0p9kFKlQlW8Zsxg1gMD8/WkA+SkJmeLDRBNUvTaClIyFcsl72l2sa1zHk+ht
Hb/GChJeI/rYHaGIzzHT8HcV9qJarruCR/agwXSeuYZ5QIxzjc/3BYe58nS52xT+QfVb0UVqiepf
zZYSpp1qQijL7MwqUQ6qceDPYxGZDndKBRcgwhcSEeAWW/YwHjLsxx0kfdDMMCAIz/MrAMc/Ls/I
XDE5XMu8jHDAjm8flT+YzT7da9JMJ9ZwzVhmwLohlxTQjDdGU8aU21DGxuEFCopC1bpytLD3tRVS
ayyjfZm08gnZ2OEk/chUTIKBffp9ugBXQ3bZX3ZztT4w6PavGU0fLexTtyoKgq99m+zqKdh3ySI3
g4bP4Zn04TirQMc5AWvkEvWEFIWNJemWXqJM9T2CatFkrrDSEl2XzVLDqEwG5fH02WhoPNHSYZ43
F7u0d0vaslpOR+XCnBbLnjDsgVSgFb1nDzY6xS9soVDTNzBsQ2WRAMtyfHw1wzPYWR+OQFAkYEdh
aAQmKFpDVjfEzEQURdxle0n9T4mJXSjOngBaN4fxBDsApmp5nRNBhWe98w7+wk+wGxN7ibFZkwyp
w3kjDriILdpFULEfsRhu4klEIiwDbLA23oXFbKF2kFNlK78PYYWAUgbgC2RTwcgfmn38zqB38KNW
2ZDKBnq8rfEZWVwnBfIKWS9lrxW8VfeAmmp7oXHLUZxH2gvJUY4zgxLKQEgoqBS7T+Tjanr/M27V
d/9Ah+RqIINHPre4kAOastHy+gviAKP54j8AKm/4wXKRB+b+zN5Ox9qe5O8JkPhTct7T2nxajPkc
mXoJDjr38QW++HFedjEX0RC0hYz9suv9gN2U7LJoma5/Vl3+zcg3N3bspl8uErqbVCFMVO4UGb3p
XbhMlN1BHZ19GRiHeaN7P6yE/Tmk0UhDJYldGH5MWGqBHFymN6oQewS5mW0hWKu3xQggFvv6gdE3
CPcbJTYpnVuz3gpfdyRwjQ1gDGn6mOrhM2cAzsOBs/cYGI9MYXp3oA9zTs6luNNJH9eD+PpzwqYI
JUfy5SWkCau2hNaj80B+FYCYvRPQKdaqf+4MuZkOgNW205Y/FZVWWwpJ0Skw2ZHbc5sdyb6o09Li
bkK0GRWLdis4m1BVXTmEiDCc2PruO//8sEZT+uNtWcXqgcqy8i88xa1WnBgMQshLUdGeIcGLjWZ7
BAs7FddgUyJWQNp9+fJK++3ZW0EFGfbQQV+NVtXsy74ILbr6987vGU31aLUZTbX0BT92JJZ7KKqK
pzsGMw2/doWJHHO+70FzPkIN/kMaGMyplR0g10BbEliOr5A9DGQDN8vn9GsjWJm/Ibay4GKu5WgA
s+RqZKVzjz+ePdjy8ewjcB8lFcNE7d9fiqM5LUSGbt9RZ99Cio7dlWqm9FWOFMp2+fN3nN62k1/M
N8ao2/haT/Nxs+WrR0h8jiy5FjKMOgdZNy4sKxV98WJPW0sH9C7QIMZ0zbSCzL1aqg0BCUL9Poy3
T/ZkUGxhdYi4Bw4IdzsuP/mQNP1EChlgGR8ENCx2A1afASgBweo5ZaHwmM/Rk33/fXT2pCyBz/00
0JDBeKhtiEVHYZw4yXAeRPdhBu/7E52zLnnkGttl7PM0XvV1x7DWiap4pPKLENZ8GUkkueWaDKzx
Lh0bJ/JmdJl+nh5AyWKSNkd7SBbtGVtTB1mIrlinosbrt3HQSHRqOnoiNZjt4RNvqMnR4beO8+fy
6jwWu2kHK1D5VYN7podNroUDLOiO2ZDQoEp8CgOUj1UfcO2WY3fKzlNC+hvxPM2bCHKMxCIfc8RL
Tv0vZUyibP6ImBlUqtE0rp5ja0SR7g/jmu65rcyaMdbhluGiTINy8jmF2m/L+e/w1dRyZv0qCjf0
Jvuisz5ogyEceos6+myM2xng03rMddiHHW1pu1DJHjMOYLPFkHnxdTVfLjp8ioHdCGdoWmfioXDr
Dm/Qb9minuYQIklrVKTqzlMRGzU7WsoNkBmRKgNWPLvJc9Hy7cRYkBaEOhwNShTo0LOsDWgtTF2d
I82taDYJE4k0m1jUARuS52W9YcYHEO0iAXosOBwZv5uPO+Agl4sLTBim4UxiynxjDnxWLDMSPcjS
Kz2u4f6ScqiEB/RWIGYh8pghuK2FK7k+pUzDMIP1NdG0jtiHXJYBIYU2TwKcoZ9ypb2EqWjDugQa
o7iV9gToOn6xhuY8YTAN0ua3wRHCKFEX/SVcovzlXSk6RY1+Slm7lQjK51WzgqTfEp04sisM10bx
c02zps64cKsh9aKreyA970AeMiEwlD2NvATPolo+2ft6W0PkNL3TvCVv8l43GGvL0YslefrwQosQ
iVl/NuYxv2FwJdbaRb6W04dziUpmqWd7xLz2tw2efy2pmcrwycgcdYxg7CI9Gj8Bjf60UMJujEQI
TjYJeK8eAwItaV0F5YU3suvBnWobTAVvczU7zxm3oO3uM+DDKwtktVBIZJ9gXVlcRV+LJ8WIT/o1
gTsQJ7a6iCJ9yLJiB/ca9xZOELMh86Az9ROFv7piuwz4OGFQNNEIK+rIeC0H6E48rfHsC6yx7sLz
z3NxjJ/eMGHAEgNilF9Tn/D9VeCBfq3P5CtlzDE+RseIcbCu8D0V6gKF7Cq6XlJC/OSuzikqpuJv
+lLSPMW2ocwQATHwa4M91pJJEX+l9r2nBEimZgBhdoGrFKn7p4oQzqZqqWOstZdMeCh8voyoL2Bb
hGAHlDv0xe6FBrzDcxcRDIHp8OOeGRuKUqKd19Tto/S1bvFpAyMTqhS4hzq9A1QRktjHvCXGFtWM
dU27XR7BGwcB9nBN+GZX4ZWUBcvgULu1vUDtGjb7jwL6Yk7E0KFm5ofigyd2CsUNEzXFwKdMnfJG
aVFzUvRoSkcKD432fMhgdNrUMOBgcpVzJW5Xn1T1Ow+TaZ4NOBuNF0rpKEOeqMFh8b12Ha42pjSy
JHw43g6tAsZ/J25SCMfkDR4xuxS9w3lmyxCZfQKVi2uEYt12zIxA0tuYlPgzXBxZmbDou0U6aeYf
0LADoO8pY2+f7aAeggcywoyQ6E0PgwK5Hl6Ungo2i4/enMg3JFE83FT35jMpZrqOU+ji/nthFv+h
FjjTcVUQnQ6wOTQVAUaRDK85GUP1lYRZ8iA7u1h30hx89/C7ck2KRiiCJnJ4T3n+n6vFlFDfbdAz
y08o/hRYxhZN72LVSWQWveYuuAY6+taNhWnvFH/EAKy26531GKRKi05+mZx8xalxvTNvs2qvgkiM
zWeIbSoWbEeXxCy6Rhl2G0I23/CeI6aJUQ+SXkTPl88ugLV92nfLBN2KpfXG/mZarMeoqKZa8qAM
1gRIrdniX1BT7r3tAwKBDifg5A9yCpc3N/Ro3T1Vs/8HD/Sk4V6ctyNQeneYy+kkxn8AjzdUpa9T
aKaBvDtDg+CoupgbuGVxYbumCib20aX77hyypvEKL79iltaHNeMVSJPO2ALwJPFMm5igenWH2ZBi
c/nGOXNXQcQ5Gt1AZP7BeujL04fHAJxx4u6YypUDL+CCpaCOW5HzWJa4WzMa5KHPL0uOJ8w6aS9P
JxCsg+vDf4M408bRFykevuWjG4LTXv3HOyGQqZQHgObZDdEXIUi28dkpgiw+dpXKOLI3Kc4TXAI+
ECrVZC0cnIAciIYCYB4wfLiierBkcZU/YEASYEOcu4aSaYWiNYiJ1f9DGa8Ihj+83mS30L2i8bCW
LNC0TAC3D+q1+RW+lwlD5JTSNE58OgOO6gveNj8Ov/Gbtb9q8QYpErLlZFX/m+ngSXVUcjKVnw6a
BNV7wICVQU6LfP0V1qES8YRWH6BGOiBW6M1+9mbI/wGF5M1btCsecm3uKGyD5B0MGS2/Q83X4NNH
ZFwfmMhORMF4mmvWr04sklFPnyw2HnrNAItCjFlG550Q9rEHC1oY+qgeXt/RYdV2/QhqVBuv0ZNO
fWwd0BNhb4a8iWuBDejZ04Rv/uhSoFXVubpl0GWhqVt8MFmYWDU4KjQPoomFqpe8Iv8c/v9BdDzQ
oHx4lBdEsuGA+qWxjzGRrzHl1Qb2GddHXG4wDiWGxsZEceCObVx6mLFRN4YFbAl7ztgLQGqmOZSz
XZBjcAUkCCdzNabOHw8NRoA6PuKY/363m2Kw1R3mPCM0Elt7k5aUXzGph74Cr1IZOVw4MAy6svoP
rJpGUU2aHQdFok9B5d1vkIicdojwKqkO09cTs5h7xKCKV0PFjium/fSEL4d8t47udXdln2mtZGeo
6hWa2aKihDNHySh04HT+efyjpcwLGd8FqjV40p69JgbQIcsMGSFJ8vSYHwsYBRGTqsKq47j+Hlpb
i8bxOJdyUVThZJUeV7LF5HiTDoJ2MQmOFNEMQLcQR6DVeH0IYMx2CML/aNnTOdNrXAA0RXUk5sG9
L9M/Pd33lEHf7/Bw4eZMHz5F4OI1GzF8ecNkw/gpUOfw6pQI02639+muNgqDkSt3crEJn3GrmdXv
4CDDQYyGhx5nlumNrE+d4lczpstoEmgOTb8DvIvNhbUdi3sYMfsBbgu+bmepW0q2YOLfCbI7ybqB
QLucjQUKUYcTGubyegigkiLqlqCiyuHlEiTybLhADl1BSBXg8huM441zcTd+hqCpqf7hvA1CtEm7
1ThuWSaJz3d3cPE/uJclpUNBxwUVDxRJznnF1gDiIsLqrGMOy27d8J9YIRAKZDk8UbI+IjLjV07g
buwlTHC2buHjAGQ4BToBgvTQW0Ki/2rTrkPMUOcPamUsKYErG6CgiX/bDc3HEIyOD/2FXj34mhek
yBBkYI1/k47FvI6KCewVARpHYoteiWSCmqi2mbhgyIJ9oKA66A940l20PfNl8C2gDwtXgM64e3eo
JEDTM9aDvhQ95fweFi/E5nBN8J+BmPfBCedeHUqbeQAFeBm3TmfePXQJjAcb6nKARBsq1Jm0bym+
8VynMegtUWuXPxr1VMErolOHXqpRgMIheO04tIQkZppRT1qg+pgKRu+gAHxf4yUgcL+PQx1gdUAP
T56T/4GNQGQAf1xw25jvsrt0h3SCYUWu7Z5Mf8AoUIhDWJ2pFzMHJtBYfyz5E/1x1jACaxOAbMa5
sD6ZyMA/ouF50OWXBHV68Yi6hOxSq4znPq4SNVM+GseezClBVNLs01KigkA0ETyBun/kYHhu1T+P
9DW7Z6xYM70g0wKfVZgF0eOKMcP5T7UeUA+aObCEzyjcLbPPChEUWzNlWMSgvz4jbNDsO7Pvjcv4
LT3drFGuQbS4WCCAilttv3CfbkCRYZlzhtT1JdTml0O7kvHZKJh5d6vPQXRkPqPt1xDpVlPt7TKp
F7cJ3h/G/RfCBpWgSCyV9c4l+K/SHOKnI2oNevMV7Q8TI6sZGQpw6ASQ4ZaeO7MPZdTIJsJsQae0
S+oPfgpU5MMVHjCEnzPDTsZjiseYiFOCEZx9js7A18Nskg0YQYI3m9+sZgUmZbwVVqUj55t4sHow
q83VX4U5FjzsFDGPD//lunpao6CCHDEFRHIlD1ALmtVzTSe2OyG9PdiPIV/ASHJumAxFn+QA/mPK
AZTvMxS0jakAuiFwjRomAw3zvrzbo1xxNbfx31EbycEzanz1YcN5fzDz7F7QQs5wrKBpbyh4BOlY
h5X2XkGF8niTVO+te0OpkYAm0+hs2BcCH1/WhP3BXIbDOFbNE7tUIQxTdg0heXvnXAAPQrnAvq2Z
JL724+BljX8Q86NlkD0gDN1bfqYXKj4xDrxTljTuIJYOKiMhTOEp1in8w2Y+zu7LyWy8Pg+d5iw0
QNJHRPUQKs4mFcur2cTczM6hvL56m2gCrLnVGWWU88675god8ds9OWuG+JD7OkFtAQOBkLeZln+d
JxDFhlbhbGxvFjdfteasTK9eaLxClj+md8hvZ0FvnTPuJkVGpynzAVctbvZ3DTsq1ZcMPOWw243X
Y+sSvl9EkjK+ea/gQeefqmQ5g3dtnufjmQ5NkS+mNWTo0Gjm5msN+PfZOaB+bq/WZuIl9wj/LDsY
W9SftcuBe86bnKKXgshhjwUZ/dWZTF3aZxdwD+AHL63wqJuXcDJ7LNEx2yScFOcFzhbiog6tp4Jq
heUaIr/zEsgxvwz4bU6PrtQJA11MIBGCMM8/5Q4xFxz6wDJQ7HsF5Wuq4Hi+Md66Vd6wzLCUhzuC
1sujZd8AsXcUF4lqn5g5A8Vl3hMzIBkkTOygVyd3dgiYkh8myH8YZ3AuoGSuVyXIH/eZgmsEJJCM
Q3XCk+FX5amnDPBISI8MBtr4ao9I5wxhZ0hn1QYPYXBE7MJqD8il6Juf68KuyaXFqFBmE3ibY9YC
xs4maNjFnSDhJzrL1n5Z+q/mvDA7ZjbaJKIgf9uld0e+LYQdaLE4ucnEzsvdYY7E3qXAhaCQ0ElW
fxM6CQhJ1HZHS6V1yGVDzBfgRkyizRQ9nQqOOxMf6o6OBoJgV/ILIlAzArFaCsbK3cDUTJi6TYeU
HWCeD38AQwhWAOXLBw/n7ZtD+O9wRfWflNFdZRcmgIxerC8rI/ARcG26kBxJbRrg95OTDZzoXcA4
QESZog7Wd7v2b1v+9cOpyFANp49h2rFQqX6m5z1aQQ3S32U0iV4M5ZQfulFysM3Pz9wGBuH5aAOx
1TH95hMRVZd8QXybV19IiVxzzLauLAFPJ38YDO1eIZwiLgpkQXAgTJYalkVZ/oF1Db5Yg1HStAC2
g1tLPpCE5DNKpYITzVE1b7wl+wPwGdBjByqVDy0MXiXm20szIrJLveqqTCIp5sWGCQZzu2v8gtkJ
hAicaVYM0F9BxQCdJlyMVnGniua1qySSf8cwpluKwe01etlDYZClZvXHpfUezJHq4Wxybuc8AfI2
GS9UktvuTiJjDpIM8NeC9hUOTm47xRxPw8Ex+B4mYlz9thDZFQi1rVJUsTexoHJloZCZEXe54aTC
snxlGlnpGnPBuWpgWeM/agSaOhpxYID39JmcVjwhVgPDUYTeJB+/jvvwIZBEPfliBcFuZ20x05nE
lDZwjS9ON+PuNtZjV8eEtJSqXETe/SihXkllj8AYTjh9+FluBR/9mM3rP3WtUvzmkDFtaBz7klCC
s3FB+gWMEgzVDUhGS6bl9M6r3xHtPw2fYO6BWlDEIqVsHN03RrObfUUSuRQiJdCrIi88ENUjwkWQ
GyCsUWfYfSitL8UZBuUQly4IavwNjddjnXbMmPLFfPUdP7EN4zOZDzi1xDS2IEl7Kzmqw83yLuLS
zUJ04uIOlgh1ls6TaEyK9vAZCzfTiS/+RAEsU9ORtBtXAkBHMTT8/eK2p4XVL65UZ4gD3hhy3beE
ZJ3D7XIUDGzf04tDGdX+QFPtdlQ01oPbiRUdIerDaUOaEsxNMGqurGlMFgzx+IR4ga+eMFos+uwJ
MkDze/Hh1gIM7Kit0eQmLY2IeJAWQo4QY22zAa5n5DViHMGj8CkRvWcOhgUl4WN0KON0XHowgZ7d
acZ1KAQwKa4cRqbwfnl/ItfR2rMNMoSd+bEZoLNY4pGnYG/xe93LL+TrWRmc0rMLlSJ+7Ci3fY3F
wDOIILPfsF6JuXMDl2dDxpas5zzRoI6TJz2uLUOBOWMefhlmFPpv8X1beX3c2Zft9/YfSee1rCq2
heEnsgoFCbfkpBKM68YyY0ZARJ++v7m7TvXp6u6991KYYYw/DWgp4H0VePXJ0fNapUNODvWI6mcO
h29VXPNnKO6tAS5Mc+g0sR6i3vj7oiN7L5bPDG4ZaV7MCdIlgDbF12RGvcNycVi7bLy/QdZSt3wW
zGN6pP1RCbWNqMWm1GRT0vdDUU3OnDXuDpESXA9nJNYUWrzjdY9uE4tAsEax2ThCdRhUzkukfN7m
kLwgubrd93qAPRkR3KvzX89hzqsv8R6B8LgETX3/JUSX/kRECn9ccb5/OB/8wW496Wjxvn4vuIVw
BIJaYxA3sjou7aUMcMIkqRx+5gCmTAwG3+c84REkHGwUObyPp9tfPW+jdx1pU6BsiJEfISh/3UoC
yeBbYiIlOX9SEmc7tDjMZoOoDOspkkpGv91QCa7NVTv+Od1NjKBmXKbTl9FXCN2UoIXxbbHldvfR
k0x6MENXYoeVf8waZLn/k0d3XukBB1zdOpHnbXYLOdS5OFOhEh46wwVjhVkDbkt2s9Dndux044ga
L9FRT/UijnyLnlSaCkFVjdL9ioslH3odC5jjQlxD7jVDWPBFogDki5/Bz4VwSZ4OPD0tOf+Qbx5P
c5WBC0MbE/z0PtEz1HjFSBpj6GBSG6WKZt/A+f+MmOrwHb0WzxpPGzwF5Oww+SUSzOtv+RwPeAr3
8Dc9AZvkn/B1sx/kWAE7a2bzdAdqiK6WgTceNzjV7yd6b1mW3LqNVwPTCqUzgPBnUZHR/6CZLEcl
NjJtRdvFgyfAmzMBNB8QfTxYckcH7wDtdeuJX7OGOu+BYgXqGCKF6p8T45Wj4K0ODTUakseUo/qE
sLDn4/n47QpeV37eqOk7vEddIhodzp4eOBWjOzpQhwDi81/kWed+09/ydbbKaRXrqeRJYxV5UnAx
GDK07RLU8ePXNC9tefJixAkeOk5uafyM0DxRdoDHVm7LakMQY3GXGkfJPi6l/yt3Dl3ijp1vinxp
bY0tRBG4xnCFS/BtD9pRsKrseMydkBXG4/OxFz8seZWi1OoQViz+qSzItKTX+aAR7U7IBwS+lOfc
YYBQE3AQG4QRCpTUXfq4I/MVcf/5lAH74Z7MD5OBnXLnNqi9Fsjq+jI95To7kquLqygcU/FBq+AJ
oXpGpAcvvX3HlOyHAF34lEgSQpIJ5DXv/mR6A1owM6K3p96vtW/zL4lrAfIUlAe6XwILvpsA7QGL
zmyhHAyTAI1JklR+9ngGWWPGyYoYgtJk4OAIYNNFS42TjVG2+LpCdYuqkBSGt+2t+jyqWxgONxiU
x9epYHzv8eJH7i6eLwyL/r60sQIv/fToo4ExPvY7mOU920/tqD+JIixRIcH77M0OTzpF8fSSgdJ1
NhvbCdHvmUemeIoNY9ncRz7HcoGB56dbG1Re+c373zH+mI6iUTQ/dioeck7vkH+qbxijo46X0IPN
SYzOy2kVXjgrrN+BMyLGQHgUtv8lmh17OU/xJyEPEM8ElqgPck6ByAcXbnn8bEDVCJ4HSDSUKEdN
MKN8F57bGWkDzwTchEe5Yeol1lAz7zwBKzpDfudGfKCruVS9iLs79f3ZyQqxOdA9EY9hc0PMGwRp
k2s+5lutaDMxMYSPbPOpfUbpUlEHK34GFbFq/Vtj1U5ctHyt0kLOdUST3Ih4LnW8N1bnPLwr1jit
3NGotUdLg59t+9Y7wD1EFodwN0G6k+6GBGOJmnJOlTnU47swvr9WzNctTZI76JCumHZJ9UBMay5O
lN5PJv0qMMQukjuCp0zzsYGgm4/HITjSGC+Y3kWrR8bGeBJLugi70WZtnvfkeAqb7KogGOb+ttqL
zxe6bcar2cBE45imWOLxSnkp527ed9rUCtPbrJ98uUHugU5XumbT8BRBFemlTG42rjAntHIggBzs
lp8ypsQkvD3uPyOauCPg1WiYDcg9mOU+/SJ2Th50tQG5eO2VpU5i/Q7Hvhmcw+AwHK9jvp5HuDWr
IZLX7PiPafGhCUj4AFV4Jl/xy5h7i+APeA2Wqre7RYm0+j6YWpPsYtSHjveGWaeBR8Vljh9jfkt4
POXsGIclvWJrxcKvOr74G6fIQvChY5pK49SnBstnsAvmRphx7nMB35DlZVcuLy1n9GVo7z/cEaxo
7OLIiSP+X9jYwcADVny6T1kHtjZRMyafoJdDYWmY3RuU7wZ1A21tYtV9NcgEc9D+VOiyS8ziwmyr
y1DlREtUYVj+XScwqCtKdwhui0/9Ra+B71Ws0ZyvYvt7eKsb45MZdKubOYyULJqW/Cjib1PdieTp
cn6er29CvlE786cT7eF4MXBDyE8eppxerox/AkF82wtH4BRG759J85FCB4835A84DtaGlTPuhZt/
yQo0t7L1WcZO/8ircCsAOjEc6pCJxPPnE7Fk5qnTw8HIiGpCZYXhF5qXmCSCVcj1gZXIraPItJCT
/YfXKtLIUUAT+8MWp+yJF4zRNnfJ1fJIyZ9OmCEhMmeI+6ELzohUIi6HNCBz9plYlpMMnSwjk2ua
kcnko9FpGe85WTn4lMkKgwKCmcDa6xy8jOw47rAxjgQUjdjVm7ALO7L1YyCNp//aMt9tWtFZ3xL5
6r1EJmUXPubNXPQRNDdfW6p97hjkdOoEZfry9rIaYzzQA/bBE8pm6H4BECvX0OxT0v/YN91SNf41
2ZQPsBs1EBQsbo4e2JMh/hgm3nLk82oqq9h+9+jSzIY4QMyu2Gg26rKiPqzsXgpix3zwXb38Tn7c
HesnIZXY8ghdRAROiCbiXMYToj1+BQwLCH5/LUXP4YIDtN3QjWGw6eEW9C6zd4MYjq72nbcZ/4k2
CCv3+EQ1pVnJjVhbObt6a/sNGylz2QB3UFZQPok0ml0C98xuoVwTNhywDvAMBHDH1hlMYMOYX2Bg
FEe8aArt2Ws9WeeXOQYCIfy9rhQK9Z8QpPysNzNvGK5hzMqvfYv4kSMK1+uIDd8w/QRZgy8FvZme
8xsjzcKNwZs4x4wxUaYM4BmsZNA/TnGcDoy3ec/WQX8sBcxY/07IzqW/GSssp5PZLGjwVprGk2oZ
d8WIQfsjcso8mEJ0inIshgJQLCaFfXeIPXQyMgcAzotxFw6mj4WU1KsPW/cDNX4oNAgdXEOZQs3Q
OS067cES6kpWSOYjYqevwW4zSeXMZQ868WPA28U9AYBBGyOUgtqzpYCmoTFdmpE1SeWAYT3iv/Sg
xCfGL3vCQq7OI238Ynj5P0dF5yBCrsnmU2Mlx1hzJ8wLNgbBqpX0HJ6ZjkOO+Qc8Cya1AnT74MCC
0GNFImdJ9ItjjMtogfKk8ZJHbb3IpnsSerV2acfY/MoUOTMQq4qahJYGTzzQiCvnBdaYljlldCmg
h0KDylJChGu2FlAjJJp7gkTE2wTI94o+KPbhEY1Zy7mlxMgcZ734k+JQ+StgZneyeRxrQzjEGQVV
QVKUuDHg2IWe6jS5I4oQsRaDXflFVXJh86PSAG8URB/9TNDbC+28cCjGa37+097XyO2efn/fuKcM
jcPf28o3xoug/y49BQaSGkpEjGZo7cNF4zcLRgsCHPBzvy5OQ7o2Ja5Gp0nX+qivSmvMGkPvwKeo
qJRnfINsiGQTrKA4PDLIBMz91YgyXEGqFjkNXgm04WShtcw0Ov/pJDZXzkAI43dgang3IClxcqHb
xgNAMMkdrhdnu/c1N/cp+QDfhHFI5saAuYCo3Svgs5X1GAGzXQhTwM2HIkCQQhBzyMQemTAAN67i
GX27WULVaYVVbk7W/BLTr3R/Hej029f2J2TZeW8kh+jaFhBl9p1tB9ZIBIrkDbznXPcQdFjNmXQf
haF5hn8shVIW/I97DwUkgP5vScy23ezJFI7xDVg/SpEvb6Odc0QgPrhRrCCpAvJCdgVmJREejwPh
WB+ZTsJaEeiJAqKoQNGi3vYqjlEwSauOPic+CfHmXN1QlBRhEDcJdL/NKnJ6P2HF5AR7OO0IZxbS
BqCjVBnL9JvzlnxCbGj52ad5+uEJMBhF9Jq3nEB3GgmBIvtCMA9B4EPFiT8aqutrO1oqWia0RfR6
XyRgBeAryDl3wF85RkXAwq0oDxqXN8CSbuEbVdVZIBnm/FqTiAtlfXG4Wr1+QNtbITRBLPlPtXWC
O6lsNUd4hP46OwVqzgqQlrTsHKmY9e7B5WNVbT7QrOHV3Uvulb1a+khRIMwghJnAMvkYXLpwGPQv
qTiHG8jM0xQKPq3AKsfisBXKCnqfLMeZSsF8XcgPN4+ZUPXigy8r73F8INKi9D3nFVmGwAsIPM7T
Puv3iqFIyYqZND4dh5N1qtkDzFvYOeS/AWAMLyipFyqzFsWEU+obT0oJokbfHP/1lxhGmKC5Q8Rl
aXa7QsRT4BMfwvOsFChDHEdYz/mUqFmkXJkMU83CRlu750DzjKPBKfpA+rfhjXJEEG7FlWbft/jN
YWlYyUirCvs5lu2hkMbRiQL6fFioQjBKAf1AF64AGdIXD+2cFU+bJfnQBMjVh1ODxaclQ1vyyliD
RyqCJ1tNyBG/QMD57LYZ2L9jd+T2cpjPuhGwloyg9b0AWwdHukbM1TWHebm7ARpfEsSfI4ShGoY0
XqFFbRnVlHVdghxoqf71Twig1ZnCTzvVZHb3zkxK6Cr7su9aC7cBOT6F01/eN0xk1hHG3dxBhb1H
uos134sF42IB9xcQv7LzCQYcXpgDoEfZDx4E1RRT1ETvTNbxdSuv3ouSHHIwizcPk6Nyd13k75hj
2FOyF9+bftYf1Cji7qALPU8oFCagz9v1jrOYp1uB1mPuiRrBUQgsAmkCCHFAykANIn+LBL75CPfd
ZF8BADPoz6VZ+XogpnFFr3oNGVC9hDsDDxX2oiFBLs2hzO75fQrvDuqG7oJbeMwE2LA3GUARMsMZ
6AsQ8eHNGfooLDuMpGD+LxnKdhfyl89hyeoYjgyL2V3MjVZMze/HXJRcSli8H+LMYZBtmV/TNpfI
fmsnhK0+8fjB3Xkt4H9FGfDX8SXfxE3hKHFRWgrWdfSx1qRtIBY9CaLnDJY73LcrLbikFbljb6uH
UkxDhUikG0Rzx4jZkljhD8cuEU1hlSuzjr/UuRpeN+eNwsDzh31znzNKrL7/EtOfn+OfewkMU+Hj
JG0sY8UNJatCGa8cGZ6dDrngCV4lYAALeHAiifXBfOg1zA40xnPTkZpBisJz8oOvFRjk+wi8cv/Y
GrPslshIqx0YBiuFXCvuTZiOAgrjPGfUdGXD+7LvISrtJxVN8gAyS2pmgdLxAvPDc8RGFbTLB5/4
O2npjvP1hremMw3dGjDAT1ihpfm6cy7rkHyKm/NmIN5LaFJ7jWT6p6OqWQ/DxGinSThRoBtYfisW
T3/t/2AcuKEMG4UyokuuAsQRuJma0b30q8NNDLc/LxVXvjtAchcPhp1cEoBMkmC1tfvNUJkQSAA2
Vc6wbuhbPDPlAT/KSMLOeVBZ1PjwfhMEP4ORtgdMvD8CgDAZbQf3TM9EE1YC1l+dAfDWSEuQd8G5
jiBciIuAZ2fKlqcJoztSswPc/8OCIX+Dud5sHS8CnfN2GKwj1Lr2bwLlYtjGyYaJkfMPvMuFSHre
mjnI4Lf4X8/+YhDYM7yQrYlSAbv82y/w6V6XFyRtVGhg163XMqJiNnCp+5xiRMlifZdEeohDWuOk
487YvHETcLdH/b06/npXQu0nN1ytd/RFN3pKu2LoAjLVAIH5h0PZ54I4o+5gaZCarzrk3ukFMx7x
o9s9HDWeHJQ72HOoSqz9MuZOqIKPeLJIr/0nLAlaBgXgGw09DpEh18SEs6DH4AMGkphf4vKTaoaA
/I7JYIwvgS8h7rd+IMbWfzEgfUI4J1JMBlGFM4GufTjvnk7valPsKhgydFvBw996/U2JtxJYmKdr
EJvK0Ld7UMjBTZ5oZPpbZ4L2JaQ78niNeyAQhmZOKHqSU2LcUSlIuyf3w3vHDDpHZ5QRxvxNWUOS
X1e6OyA3g5DbfzzInVnOVFF0KwembxFM+9iWklVQapzN7ihxCDCSjkMDyBrancd55NZtSEZJ134Z
nbwu5O7HPb1R+7bEVArmrGBbxJltHJ9kDhjMabbKw3v73Laao4wNH7GJLf1LXofTnSqejl6T0ELQ
Qqrdi9XCaSg22ngWhoQqA6+IL89U97SXyVhgMXt9lAuXtAyZusStQMf1dO7zb2FpOdjnQahi7VZY
k9bLi9+RKyXFz2lNGAFkF1RcBJQGe/f7G7TWM+kdPxPWuff28XwiWZlq02I0TB4e1zzTAhQ4ECB5
IiYqG7iqnF8DeiQuYZi8B261y4E9dAZnkBC//Obw2xWy2Vf0ywmx+dJ3f5C0EB+huq9Vj5nRIuKR
bpMmHjLbe4qnWfg3fMDwc1yrxWjGFEWb+H6NXOJbCslEe7AeEQ1IPjaXIT7FJwnNURE/0Fxobp0a
IExRB1jSCdybs/BnypqpInf2Rab616q/2CIfQT/+bK7+2Wm5H17Wz172hXQPsMV4M8WowSI362y8
fG4BRfymjCWqMNBIAPyEmokByJkg/uy716jN3yMZCRjJw71JgW8RW9Lak0m/edj9WJnxF3MOyMfZ
vVG0D+xi30wxO4UlWjL/wzDWQE5uoxezrXAtYAttUn0BX75X4isGQlhU7Jd42V55EXXz+4AxhK9/
tivco7hJ7MvhmjcjblgMqiRpTO8wSLm6fZM9qGL/7g8Y2uGjgjPV1VQJZZDt7/G3O20uMYPgcYIB
uFVIkF4Tzu8A7i7GUILHZDV01fTythSPLKqOhvX5d/dfmBrJSYd+QjB/s5mW/WUDIzX7+VXcBIz5
aAI06jhqsasLiy0IA/71Nur17O7BNQ1sfu47zcf6oNCiT4XnKYlc4b4KhuLADx8X+8WQ1vNYLSZf
tAIwvLLPjfBVRurAbzTn+fKGnFGCOcf7w4FUNfarv+FgHVBHMsdTNks5f6vhUMC7HP9n0vgZNUsR
eeDHwWtTedMVST//ET+BvCnLh2GRXZMGWcfV4pjX5QAaY36BSuJ02FH6YXkqvRqAuniic6W1coZA
jiz0u4U2PEHdKkIh0EmyPUPFRO8v5ehJcHXDfeKDn4aN6DAqb8z8gvsS5AfpfeEYdkP+QxFjw7AE
GHTJHhSM4lr5ZhdvpmKUwUfY+EAB9jMx5q+JSEli8i83X+VVOHaY6UdPFxC6NEHEQmNNucMMS1Ay
puiRqYgKG2gJ8bQ2w76YnfcPrhTuKPYLTqoNZis6Q1RN2WllzJs/KJjrUmF+IZppKTISRJFnm7KS
JcI+pukiCYbaPXzH2IzI+fsNOH94EpS89JleQxtLFub4fmiYI4t3yr5EohN4bteHApFTY90TACVG
YgoLHkJo6zxDP8ivFEjzOgfdtddciPEaoHF157IiWgBlXDwURxqqEIC1C7CysB9d4yEuVQYERDpa
pod5WhXYksSOoTOEaakO3O8jXESOPO8Y7rnSjsibHb4adyz66tmzL15YRJ7hrHKM9Jpg9sHp7yHp
szeMVXLXPfuR7ik7xHcWw6vEp9Khzb++hnn3uvygiKBRJdtCiZXtb3S5mzogRMThKZndjEJayKsp
NP5E7ga8pYs0EOl0wRhi0e1fnEEEuybKcspHYme6UTvDS/amJz/owlJIGSku/B9CGyknPkDFLoQj
KYMwakYaZOCvduu4H56DnoXCSYycMZgky9Og5OcojnvEmg8SKUB3q/hFqiWPg4KtC/+f5K7hIVHJ
cLAbwX37jtDsRzAKYy28LiFGaeZGhOVd0fh5Z3gInXX0sdEvdY7I8hXiN8OinH7Omqg3A4i9RNQB
4tCqmKyC7uBpr3oWA/9gg3eAjeh/XqsyJVhn8N3rDrsQ2Qqwv6OgETncUgR+1QHJFmKYioIGhpik
rcarzMUFe9XiV1v9RTNwGEHT4Z/72QxQ77btliYfdXRO9c2OCJXozNodsW6RpyDtUMmoe9Ey4JEZ
sCek6SPsZmQQ4c4fpG8HoY//wQSxGChMlusx0QIpFVeXsL9i/6aLBCPg5wxcR2ERyOjDFYFrfE0J
8wAim/xyQHRG7yMvSXfx7wcDMtGYKhAMCPyo9/37+H38GSb1V+eiaBqk0dPv7ff701EoheRAz4Df
d0WKsGbFZ1YW3y3Y5pQLgBBFHsmuz3oUNSYmBnBrdCFaQhFEZpyKJ4D2khJMyDQINUDQQrnDY3bb
PwCFAr+AYo9Rv+0UHxMqkmAUr7Ea3z2eaLcFqKz8hDfA77/nJ2byuugdACwkt97TZJNlKkAxsdMF
BgW1Ukc0iAiqiBCjmD8XFp0jda+y7R+GWB79odjI+M05UlFmYK4+YxD42k1W54R/Dsg3wtm/CB/R
uB3hkUXF+LBmQtBPujVJVuBziDY4TiKc7Gg/ShMB9ALLDVGllPhc3ZfkSdW1v9litowYJvrKz0uK
hzWOHgqOreE3y1d+31K4YAfqeGrg20fGwVM82TfmcyPM3/8vPtQwBBjxkQ1gwQx5ok4pRiED3uHw
FUQznfXAbkLNj01nKPBODnnSEyx9QY6XyNfqto+cqcV5gw5jvZDn+KxHZwqFew7oXLg7EGentTTm
piDfmuMj63dYdMBUEBfX8xGCHep8XLGi9Pf367QKePvh2ddIG/khfM4xAzHgUBHfkwikvLvYFFhh
nzzDkTruRaRdvXC3imxZbMaf4wkdt41DDanVSYWRvUUnGa3TAO8nc6QhCWIJWG0QDWc7gA5Le1rq
k8AANPwoIjZY2FzSRYkWfiE3Zf9Q0Cw69EmVRyCFLS3QasDXCGstd0TeWxU4u3ATTdcgBRxsQGDS
AlFQXOfXHfq3EnME0bHIGLGLbzi+YOmeXFBIQDjmCLchbu++GE51whA57u7mYs2hxc2KJAew/YuM
mOyfkrvpPqEsJ6EGRyWBIqcL5olFN/mqdD2kuodn1PXYZa3BWJ8JOdTqMu+QwLaAwqh83lhASDOD
b+an4C0RL+GRPjARk3PkbqQcKVRAYAZp8hHywOWbQ04oN5Cg7NGMDRN5pYx1Z0ZmkodZv3hZl7ng
wHDwIbQbCA2VvUMUCoNUzWhT0PXCmUSEzYD+AT0CD8Zfi4h4erPj3W1Gn4v1mlOxYJO/T5+FU3EL
pkNPG7FhJffiPwPm4BVwKUV0iWgNqVXw5pMBSjfKjgaLRo6Qb9YuQ+jBqBkojES/iPboZcWYNzzH
41/c2RIDpgpbX0mO+nU0clzOWUv11wBtzdccK8BcDkMoQ1Sbme63o/7V1smdyXFtEI7Cx+vQep7A
Op7Oc1zG7fIeQUZMZG6jQ5nekIKstzBRqMnvkba87StEt3akLEiE9nX2y9cdzhH3Yb8B5L2N5Q0b
EuagjmmjiCTAHOeiEQX7/4jZfr2VUK0XgeKppD2iYvNrjCnVUWhFP8tBPERGhXcFenB+o4FvQWwT
BXuBtDgvzsQwCwy7+KNfiGtavJYGj2gw9gokBRCjEiKWQzfsUPEytZXcRsMkE2T1CMiN9PrAQGGO
R4JwEhSPbthRm+TVdO0JmQjq8UkPn+6x4bGDAp22yMLsd98mroygYNI1uMOLiB9kcfYoToUfDMw6
fGa194vqkeG+mKYQ027bGNgPwkgltGR9n3GADmEZzFU9+zocL8MmGdP2dPSRuJVudj/jQyYtJAPi
Uqtm7J+Y2M2YV+L1ykRm9seZ8Q6l+xy/xqVINZuCR07giV3mpzzHkqWkmvnZgGcANQ5Gze5+7MGl
TQrFWYMkvYPh24EYkEXUDsJ/xm5lzeSy/IEfo86VFowB22oCQno9ndObKoHCXUTw2WvuhJa4mD2y
dNgTUqO/Me0gXRxnTp+BMTcIG2ALc1lnMvFll+kAP06TUTPQjSP6cXIR+YSVkeOvEMsmH4boIvVl
QRgEuSuTFhmvMx+4AK8i0fG5KlmE03qKsLnG/nZzyc7BwahgA4eCno2b2i0iksvFgPmvXWVntwzq
jHfSenS2z8kXfDZu5ho3smAd/6XkY7tA2/txfn/MG2UeLGgt+v3oNe0zprzNIFtAmrLWQ11N7Ufm
z3rzcIiBvLHnmuwb/3BNcWWMr6V5fPnhb95kaWufyXgiwQz4+F+8U1wLueY7khgzvCRmM1hnnKRm
XU/xfSxeAY8NaIkv+DNQL1LsU6xyjE651N2lGP8bGaKOWxqY1Pg3HJlEKFIUotyl804EYgfqu5Wm
1LNHY6IhJrEKnwv0Qth4A0Qi8n8J7U1lgOonn4nRrGxCyCQU9JEyEtpDbNsWZVcGEt6uPpYyNE/Z
GWqCNDHf/i6wV/SEHFnwUTdHjwzhBS3/2lRGyPqdyEOz5arYVwvKMrm0J+/DZaLCqkTCzigy9jpc
qCiCvujnUBgsMI2Kwa4wsH/KVLHXMeJ3xAdYOv8YDdbjQ/gEWk6Z1FktGL7JzAIy4ukqIComUoM3
jXpk94MEI0Fd8bXNetukG157QnyHxXyRyoSOZsqi004+zE1DZHJ1Jn23WjFhLmACl51dnZMDuBsr
0GDavCaqV89WqMsZ1sLdzKWoci+SPleuXogfF30LpEUotZBDUhnXoEoM0/1uyJKB6rcYBEsLwlrM
bm5nQhEyYh6uFWeQDL8KYk4HSMsmLqg9xoZQZPF5g0hyRUYifeP9gJh5v460w3nVzbUv/ftgeWNM
HYSA2c8GjhKefJnP6x3etIc9OOw+eob7hGDBtBeg15uzG3zsZk7WFwfCtoeVlwRfayOU4TKME7pE
MtNRt7qk+P3Dx/s2QTQD4S4aYBHoQa+WniQCEHMmpdcJHvEemD/xsTW+mL49dMUAb+o5PCQfS8Yk
/I0GAepCT0HmgWtvJZkIUKgmw+jjMCaULCM4BCxpYrWQX7QRhtbPVMRVccYzQ6nPgmYCBO4wD6Oe
yHypHfWozBkHloMNh2Rw4Y2sTS77pwqcpYzAzmfVDLYJTGcQngiIS0lLA1odAHG8/RaXp5HQyhVM
gjxwjEMt9IaUt9DoPVPZa+MrVv3hCFlEJCzQ6nSFyaLnNWMCijFrOeeQAZlTgRiSX8ucyIvbJIDv
FyJ2BBt6Icetyli6qIulpAn5OnE1R/nElxGAcxf9Io56FkzrDFNxmag6Foih01B1MNF5ojkft9wQ
WfBj7KoOlHSWnBeyl9klr7DcvFrQAam1RO39CWqs1zCwtPdkS4L76eQp9qZvwnI/SYlw/JuscW02
4x8qi89EJkvshRcXSzX7Y+1zVAZwdBXxD2FLKqkjxhDQtQRScEqZlapOdVjPlhiw1v+uPu7qRR9B
r44AbK5wy9Ng4An01QyPJjr5N20v25RhBaRbn5EHruCzGZlYoLL2f+HQGaC5qBOKgeyEgEeK6ohI
HSY7g51HwhPbjNZj1RcqjpXBvvqxls8ePRUoLqNNIM3rZcJmnFMAXRaAvSC3JZlST5iids71Ig5J
LlPayAF/2tOq8pqR1OiXYEJ40HdiabEZI3vrgXd952Sd/TjNScv06ZqeWyE97o+gRpXpGUHqByMg
09GY7kLjXETNASU428t/msuLlTcc0DVSz4zzG+eBX40bR7hnOd0YR+hBalNwrq5JfwOl6yEFAPOM
Gdq2RtEgdOvEGR8+24eFRu+H4j9Rg/uo/9ehcljf+Y9sEQbIY+wCag7vKxiJW3rOVV/jR1zcYcyR
dXUKYEhGoakkP2GUYAvcaEPXI2HcIXQLhz/2QST+eDm5DiGJxaV8zT4A/eLe7IhHpEVHtfz235BT
j6Cc1psmoBBg/EUd42YN4ZYCktXBrgAr18hMuZTIvoho2PjMPYfbiIqWn/zDHCiSDmp2QHjNZz9u
WInIwZrLFbWfKIEBMZ3hpB8TBS3cAS5zJIH5oN8pSn/hjyv8RebKkALvt/oAb+oCYLBUltDZ+iFN
5W9ovweoBWKCe5YfV5mK+AthB608GEQ9EiJpZGsBsWOQLyKLFFKN6WNhKvlq4ZXpDKe8RdvOkUjx
IVTVL+e6OfnXaOijzA7WR4NoHd1TcEzAOSjhI9jfYVSId6JyxA/iEcy0ojIARWxQfdQ+CQbeHdLn
dqiIsL0Iu7ywNAvsDGXiiSLAe0ynXyulKyXW+/riZjwtpE0pOIvqyYkuLP8f90v68InnpfhYUp1U
RS8LTcCd2DnXganvCkZmYU3PSW/3hE6f9UCOj+j0L6RsSy/gcS6MhJvxfCAjBzIwLsmnwja3uMNo
Fway/To+McQlY14HF1Jl8SPIJiFlQ6J+LYmfE7U+yYD8WIKL2S3CtmPjGQBy4XcgBWCWqtXw4NhA
yT2vyTK8jBu8Y1wpa0wXiJt8sgc5XETkW9zPTqbh9k3qb1ApzodqQ/WkpXWMxw7ll1BwXwlSEN57
adpjqVFtzt7QUUg3+HIvGYn4ifQEHjPeitlldALSL8JP9OXAOWH7Bh52Hv4NzpZcdWdzz9vZOxHx
N3zF8JFoMLAsVL6M31xMTv6Xi4WJiY9+N6EjpDxWh+4tQSsuzX/MSgP5hmDpbN1D6C2FQPp7+BS7
x93Ypy3rbBjSHxkjOLt9vFKg0tDsrX2fA/ODbc54Ka8zewDmJb2N77hx/qmMWB90Dmv+PJ+uKT9P
vov91/o60mbtAThhEdQd/d8FaPWWn82JqQTi1aZPLDoAGW/m6fqAsyAYE/L/0nbGMck/+uDKZ7AG
Xpzu9WPxZSHuyBwV5Qa71cMuk4qAsMajJCvJ73ce6L/myGmdz0TfIsoHriRMDQDhxAStn1Vy4VG9
eL2pTFGh0/thdJ4BFgMzx8JZh5CCDSMyVrmWX2PZP/9hKR2JpyasrmhYZohlIt0Q4TFF2HgEIqFO
gPgcPXaYSIlG0FICsKx/BhgIGvqykzl6j5CefcMO6po9QeIkKzMqEFnbEZLS2dX9jfD+ho9Rb39f
KLOS8JT84jUHenPzsX/suZ4pbD7bOzkBuLRs3nqiueVEpref3NNuKya5CsBzW06Hy9ORG5PUppwV
R1nAY0NWgLsJ+rpyb/jVqkTDPe7DBYPKrhB2of25mbufqPxFGJNBFBeFgzriuKGILoXcAT69ja8A
qi3hkfivbJ4vPqS8m2HG8/ZXH62myxjy+WX1BU0AXMZBeDLp5STDgtD7hwXa3V/198pFYGYF1Lrm
WfdykaJHbkqsWzCr5nXapwrfdWZBoWyvIxWfM5mcAZp8cQSy8in2SCpMDOaRRRVGcwlsUkPASmuZ
6+MhPWWVMClZMOHf2iyWJ+hc+LHWYu6t3blXk1kI8uyzf02uOEJQ2+EZuXkjzYcs49u9zHlBrhty
qVB4CDgcIFbNX8AfAADFkgHPSW8pbCgEGiKo6SNYe+eMkQdE/nEOPh0BabGZmCgv25gzfnuob6di
3AXWBysf2CCMuFHoBH1C5vEa0guH3g7FLSyZ63e8X5AoRm4wxNyudVva0Ot6hVXPFaTjGbQVGWl6
2E+gQ7GGgtASCcVN8HGKlQaiptFfq94bhsKYXmZMOiA1msUT9Xl51O+/+Y3kkrni3ZKvGOEU/XbX
jeqxIUA6fm4TkFsYEjwCnU6XNKQ9ucwpH8/JD106Z7wjIsaEbeq0a8dKrONfFnUPcyRIvSsiIyCo
xoFkGYYfZttzMDbWnhx6yIIaE9oJFvZrGazIR/jCjIvQFkcDYRCIY+LCVoPWp/xyv9MC6w+TIQTv
ySrE6UrkEYoT2YQdvy/6gsq0EaM6gJ1od07Z/9ngROex+wkimkuWoB443p8+ElzwMR0jI2wIhwZ6
DOscXRKMRaixatoi9v/HUqGtUOXF4KWkpQLuJKCIrduebMLFKBI466fa0BqQTfyxelNcMmyoPt0+
Us4vG5nOum+ua6/SXDxdmnlmesa2TwG17yFTysiY4WsbgIG2auMWo4rEHdbxeBqrO4g4wR9J9C8s
BFrWWXBId5JtdEZn4TueXMZF9gkWRnaiheQa5KSBLhLERYNGsSVIfiVm8gI5s3koLDIC1CahBjgn
phsAn7HYNGz8MBEVtjBkDnhtNsJ8JvMRyozYuYB3hTMG0gcKZ0vhG9AxOwJOgfAk2fHiFdBgoGOj
d3ADmOQA5Hb/8ShKk2bl/CciFWDDUbBRc/ltxIRoUvnwz04E8jeC2EC5qGY1zRUuWoH9aIQyEHRL
uE7jfhwV4SjzUNA02tQDgkxalKMrhylFIiT1ddyQ4QHyisLuoqDQoE2zryPR1hIPg2i8F5x2A25u
IkwItCCzYaaL2HWDIJea4BxzxZ9KddsHWBXeCRR1HjNC7BWp4YR4tePHoRRzohAOMC+Ajv3u9Rzi
iq5Wn0rvnzLTG2REF3NJ1PZndY0vmzbEfcKAYXwCEX25WRMFSUONbBZlh/e0puI/6T7upgtVCPMi
6ckLt4sSUB9vADp+HxBgpTubAW31zZuz9RADVgj8VEeE9MKWBjMGz3DDs5R3lFYWZ3pPGOhCICOA
JX6NQ8S0kdzdjuEYb457gyyIkrAoUpf/Y+m8lhTHkjD8RETgza2OvENCIMMNASUkvPdPv1/27MXu
Tux0dYF0TObvEv8y8poVgd/cwKOIbhudI5WTTmAbFaPMWeKqh2okBZhHIRTsVu92FU41gKI3qSYX
lh0BvEONO+G7MyW3/ks9zfWMpgvKj1Rl9V7trLRpjJg2rq6uSPr+ub6BVgict8A39zo1CSkMpFJS
/smDH0WXtXrjHgQf2wKfkQgiKjrsujgxcQYxLeXMwHSmKl1Xzazh/9CTozu+toxSLijSjZDTw8Zy
6CGbGV+NbdjwPX2AuTSH3iDE+mYZUBz4HcZiOsI9oZhNdkLWm+FM8mLmSAXBvGmY+ERwRZ1oY5hW
4SYjneNC5ihSTiDNyb5cCFNSptlJ2y35Ecw0qMGbGNqE/EXaDrB4Mq4V/FTV9fo8PnCBjNBQaxu/
gIXaPFR4eTs0Mhw1BuPOqFL4VTZMs4U6RIRDTIa7iGah5vH2SDO4YO+yjPUlezHt2rAMNxFnStXi
WLuv3nh6ZuwOtxgy1ZsowoOm+R+jcL9T7iuKW4Kodx6crJNzbOErC/Bd6swWA+KA8dKBud4auoBY
dwEifPxmBlkmDJv9N1vZQO/JV8HhMlswQc1wCWTUsUQ1bI9SjWlVoPk5Ucm6DQvTCthK3FhI064D
4jCRBKEnOmqP1cIu2JR8nooXzZJFVvECskgYMciXiWGVWRuAnohT3RHG8jJG8cF7IatDq/MzDhsg
GN5FrZ9X+M9wtjE9TeNcmU4s/jc0GOnkEpDft5oS8AE93HPuLjHwll5CzTH70a5AYcBdnxRzuIF0
cRl27Ur8VENVVnbSthMSgbw9cxSQXAHzH18mawuduILRA0uZ4BeDbp8hCkYtidjBxGb7vRgfdtlA
KyEjav9NPz7QSJG6kwqyy/r65q62FhPJSQD0IybY/WDGwPAc/DdPNrOiVXuoaOL8mLPhHF8ON4HV
MgxMwpNJHWvOS8vuJqYi3A86U/D6elTA8Vt9yUX2/1DUP/DegFdEDHceMiPDJbpTJ5kkvmIHX4KS
MCeWf7g+NbZV+6HZuAMZatwKNWNJ74nnjGSL396CDeyBScyQ1Ng0IKyMDvJqbF2PGfEx6y8ZGPwk
VsrEhr+yIQ9ek1q5KmZ/UHD01rKpK2aLVlBj2mjNargRMGCThosQHeV9RLQZXp8Q/NW9jn/BHrnD
zsSfB4d/RophPec3tN5o6qR/T27CXw6K8uvxfgxshsyV4rbAkMcZ50m2xM9s2Mx/nc52nriUXEZx
/Qn37JXs5J8eNJmHy7pkocPFkV7BOOArliZgzPErZHJN1XUJS0HRMQtfKSKqqUBFrYAxaZRx8zm/
Q/Z9mSRKdU56jXpQuTo8RR7c4CK4ARkzSrG782YAEa4EUqjZK2wtRynw2vXEHfsw0zSuaGpTfU7l
N5faLkBZ/NRoWBJsf5jdtizto87K6zGc97SzykVY0U6hx+daLJl1m8D8U7erOhiQe5EJZNWYTGXE
ev9lfDwWSD2zkIpE2H5I/tQB4MR9jeEaLqj9z9eDXZsA0r8R5YGoS+jqq2NZk+ni0EGwNVylwhGr
bgG9R+LE3ayLk3EFuLc3biWuxPCNFAGMCxdXhuuP6eCw+7yhtv5Ozk+boSPQ1cZ2PztPiSWDerHd
RzxLaA4567lj+C8V7rGIK+POYQ/iuaCQtEazjsUI+t8kynyfiHJKbJVUFVOrN9Ztp3k2VGTlhgY5
KXv8hgb6lgQEtByd/mldDl5D3QSr+wJLiBrxrbEPyW9l5lFb79GLjch6OmvAIXPcf/bVLivXZuyl
35OQ1F1YXB1mBeDS5m7YxfzNb7uMyZck41R7NLgI0qClH7DPSOlt5MIZjcbkjwSogLeIBgUv7lq5
BF4wfWfITQTlEn+z5gpAtHquYrzesZt01tLJXqhiNZ6ZKwnTqNDOIup5pScKgDr6/u2uSuwxqYwk
0pyacXlb3MJyqjWIjRpjlIPFh0Zq4MX7hHAqX6t6Q+ClN6HlPBzTLE/2z5azEPGwjSVbT5ZMAKeW
Yrye/sD3sJQZHi1//DNzKCSZG9yIPl2uD7s8Yj1kZI04e71gwPG4x3XLfmBPIAZFt8IHIVNUkyPy
nCTVIKp2uJNHiLn7dxwqFYgb3EcLGghvJPfXu6EzTLqhJYcgRh2IcPDkpym8t4duVxgDvKy23p08
k2oEfnfjpuPMuScX8K+P3bNhQfRbeiE0eU/e5i6LGN0MTepW1BvYpsG9ueHxfyP9O8waeslY5K+b
pzYWBYaOMqazkj0kZxHIy1lPSEFjnyn0FuKcpgbL8a7yLWGQActAzHH5LgzbXvKvCTulTkjiOD3l
nAC67bpM4WI3UFXyCPjkIX5f/KpcHgyqiXl0FApHZo0YLixIcSBCGw4cpzKHY/nkjoQh1lI5jPBe
M4uH4hH3Awta3NS6TNziqIiBwWzQqhMXIkEZaCj1Rcuw+xitOBRKpkmnuFebKDOc+QpPtjbS5ue+
dihJF9POywFf5GHya0h7sjbxiIB4DOO2ODHlKVDkr6gwXJXE1MpIlIEoZG4llbgXILgIeASsopuV
4LCVwy0fWgMas35ms85AM8HojvxcmX7If+ONQ9MgSCGkFVx4xt4RpyyJLzAda75HAkNIZ0sR6QLM
2zGe/wQXAPosUns50HtMJR85PE0ynGHmKQe2CYbTg6Jcl/KpuWK4GeT466h3/wwLGIATAzOXt533
T8qqLctgMFfBn+UB2i0ZIBTZHge9ohTwo4HRjt5IXDRSKHjM7DF2Ess8vkukP1NLeTEy1Ji/VqKZ
NHiIlu4D2mfQtHxkPQYP1pgu6vHYOedJ3PkCG+8mhDU4cdm6aCVfkuPIUH7UTDSD20XFHpUA5mKv
4mOxET7o5voafyFOcu5mDUxKYIwtEa2brMP4kEM4UzbHneg/4bZVHCfim6dXdovsBoEGOYU1s2mS
JnElTRuT6Bi4NONLj4AkvhoTC+L0HV90eiQbRYx7J/mC2m7kD/T4reEr8jw934ZsaMzFKZuXJ/6Y
LSbHn17ZHLfUAiPLz3hgzLqNt39ydsvYTAY2JJXUhYxyQVcyQ1tM33Ut7mJSZYCLqlDmDUfmDMSH
yoG4x+IC0zn9md0vA8ex19crsiMUw8aJACKL9awVvrV1ok9MTsJQ43HAD2szDABMNNfZaRTfX2N+
cXIv1iu58/6dxs2NWcYxwlIj2WAXrrrc+LtlX7Oyv8leRbuWWnedScYjW960BDySqADXXQ61+0tb
qgT6kqpOQmZJpYDVRb+6RyY0g7NisjM9c2uDl+cJI+Wcg0/mmJO/iyf+ZRYRRc6ZJwFIM4gosbc6
VTChOxxd1u1P9P5Mi8+/Kn9jNX+qRyFV44ar/aKn7KRbW2NDtYOUeldiIBJOnz+X53pS1cLgYpDT
iAGP5i/aQPeFLTDEhpfCUef4wNPTwCgxqbEkqqqZVXYJnl2Nijhuf3Wkvcw21/PRH1N1n1ha2+bA
6q2bOixOSE1otTsaFJiV+SfbwvG9bj1Bi7G/0OrCLzUYjGnsWx7DvPv666awLg/961tRppMuOJjX
/uS2WkcDZVk+gQ+8KcIrPI46OhYm4q1v2Tr6s5Qoqkkm8fE5W7ij4po2dt0KebuWCtv6LAENsO17
pngfvnXXI98Pn9NZMbB8i5QdzdmMB5NR6Ps/tuwzoiqImYhM72I5P82x+A1ogF0jMyK2Lyfi1wYQ
R3DMtFGfZqtZHH38yMYkehaRVoA+8Kb/rWcmXE5RRnFmcI9eLYfKuGGBdN0g33D208ZhCcE4O09c
FHQPzdImuJEVFTQPaRI5UC8uP6QtlzN0OPLevXeccjTudWGFmyMGgjLgwTUUH5I/XCvH4TTSQpja
583iOZVle5KyezD6ucuNPUsSEgt+6wQ92wCVEOi33k5PC20+f03Hz/Qamjlb5uky6xeIFFceYwS+
Gg01VzrUI8fTBQKC8m4H9dueZhZX1NIgKMet0GqyLQg5YHvnecsMfv58F8GVmUHOlROwnsyga8zz
srxmv+StftwQctdxl3FiHSYh97YLK8RxoTzAl/lup431QC+5ujDKPDVyDBIKCyOUWRyYcyEUcIGW
KefKvK0CDkedXIajhmVwpOlv2Wda8qNkxf7FqcS+puYd36I55XhAUg0d2Nf12nPqr5QDHLOtq6oq
3q8G/25ufpqw8LDwPy7RYGGLQo7TWI+JukzfFXz70KE/r5lbNXVlfaDvPk0MYhkE4r87xCjyx+1u
WHKP8A/M0DOBoSh4vFSPE2aW3KcF5PFXK7bTM7xJhzAQu01bYHc0PTg5wOBNpTMSQ9eZ9M7J/VD/
5sOXFI9xQgfL0urnBlcqbiXmtowQEWrSV6dfTjsuWGXPeLDLRb6k0dGSKpktn77BrRvTdXMkkI5y
pPlMGBJED6+nQ+PXpXvYeUiq2yjUUiuCMf0jRno4lHChw6y6dYFK6MpQYtYznOoE2hB7vHGbGHof
3AIQpV8GPoOuYX+XXXlZL8JFxm//au4nVLZEx0Bd3948Q8Jx4lhPBxstLWOliF/wB/NoZB1J816E
b+MkzyvgfcYsR4gwQlvW1aWn0yt/AmWXnn7Vch2BQRV7I9978xxi7pmYJsKI3nShhnIrAEBucrnZ
waNLQCEyS+5IoJWt/PZfAfyc8HJS1sLOQc+m6zbXm0ad8dYYWiJqdn5Dk9XFQRdDvYrTdRHaN4vP
SyPCQZZnZGv2NHKvSKqodkTmtIoYwyFPApSfv4mtRoqFJAcNiMPZm25nzxj1kYXSwCc8o5h9nZlK
viteGW8CPTV7m8sxBoqI4/hEDVN2LtTX8duOXfve4jKh54GrrYGr/qXvcJCN1MTR0NEc8x0RYs6W
GnBA5HQHUTt5yxRFT9umvb4zS77ywxk/aCeEs002HfASGptejHXBoAfEuvfQFbMclAxgryiIktuM
5BLGQM1iKm1OlU4UczME8C5vY97Q2Fb//hf3Y22+4y9q8F8C9qPuqGUZki2V6mLCA8+KMLRtVufd
JkfSCz4k3GzTPN9Mc2AcWlhuOK/kWTLRI5/1s1lviah5O2XEbyW9IjJXfzv1O3OrAM4JIZPlFrMQ
7iMj4PEmlEFM+DUE3oFGiGczsglHlqtIJMShpt9hRIIva8GOYe+IuIjRL7xr60pUHjlUjBTGQuDU
DKcCyKi1SbT4F6+VEJzIt4bbGjO/iUen8IzL4pJSgAK8/1cooCkwPFxTOBmoP7+8/M9ayMB6HHP2
NEMqk7v7jqHQIH0TcuRct2+6RnE6uACsbFTpNr03s8HG8/kX4Vha620s9eGDs3/P/czHhpdQ8ZU1
dcJRmJx1VYjKKTT+nUyy+IH9AUE8Kiz29mCcX4BT2eYH6MmvalZPgyFkI5t5Bobrct5BhNCMN80P
hMkLQhINEl3vdmxLzhDo1ABuAnbP9soRRQANElh3i7KoqRYb0pX0ARW0w77fZteMdbEdXxRmS8ai
zA4GkjkgdbcmcxMU6KYxQppv8NWepPmRhXMxnl7V7vKg7OGKDr0C/WZbPBs4NJY4zTiyhvwAPQAD
rQJU+PvVPkP8Ydc4tLSHtLvbJRRfdScCF1TjXyz+CB3olst+gSCIqa3hbVHC4pcD/dbioZPvaf1q
F88Qt8YbzG+bSEVdp82eNjynPZl/+D2FNz1ojPvuIh1ackMtArQSXe7zZYNLGoxY2XVCtgSsAw5K
eKlqQdaxT6F+siQISX9xpus9mo8R1TawETNAaKMI2rGr/Th5n3gItgv/cSE1aEYbbgF88GRG6wek
I70h3ABa+9u8x3tH2ycKRVp1HhoriXLtMIN6Z0NJ2YYAlqf/wVONwJI/tmZ3oxELw7YZUqdQrv47
vVAbE2dIT2fbyWLVCrD/+8ghCdynKWWcd8XrkhL+sKawuMsIbwW9VnW59WdcgKRRzNyYz0/T7SS0
5/SQPBgS+uHfOZ6BI8QbSgF6gJXpaRBTuYfvL6CuYEDgWV8i3ODRNbkPeQzx9qHR0myu+fYe4hD9
bCVI9aJv1Ncty4p1xCko+NrGqODzaZxtSfOjsNC5Kc4GpzUf+Z5V1WlWcdxfV9wlNxRFh2hF8qMN
2NbK83ltBwFtk+BjQcfk/6bQinESyLUXtJWe02MzwzOldhyDr22mACoCSQDY6fwKjs2gVbIyfpy8
lCO/P279uqKv1T0TTC4IqLaBXMmiTi/c3Zh3c28AInNpa/OWSW4PONvROM5uq+2c2IA29gAUAX7r
ZgwOSH6/+oVuDzjFZLxE328yBc0/mk36fnBdbu4mrx2yJ6zLe1uT0XwZABZOrIrYDkDLv/Pbe2yd
d/4wGjFJ7uAIlBuCieyF9SKokYzg4BcAhs13I1gebh5Q2g/uNh16SvOLUNV5Ei5uel2EaFCx7v/S
AmHuUP2+8Anvvzt6GGeouUvOuE3MSjA4IAgVIRnO3ZpouYlq8l/Kp4ZZ9iS49EfaNLcF4BP3aH5y
gmB8V9ONPjWDIEgbNGmY8L2bmRKkDUrDH608rN9laVdbvdo2dZxZ69/8gTIRwLdlhAAQFy3kY5OV
ghSMyJffxFpvzI3uUHR5jvPRQNz9ELSTsqISSMUQKJrAL1gpLgTs5zM7GTi6t98BnafAMmnacjxW
IPhYRaMYnGLgFKICmaYb+Xxvd0+xTKVNSbABrEpLCeoDnfeS5LTGMMUsEjVLRpyzXlVV7jATPGw5
uDIbpfnxeBSnhwkGWxSjjSoif5P9gQ2EkOcQi3PG+VIEucu6pO0cxVkbVRrxlyGN9pW7gN6fT+LT
RfBJQNoX5kNzmE7Y4GtulSUPXsYDXuDgGwWwhoJjIaZHs/x/VxEWEOqrXhTXSUW5OK3HXRN/I+O+
DfrizTyZyUcHjjtnYE0ejaKO+4AK1iZJckoFTVQKbJV9Nu43TT96acyNbAuQBHDcN6iykb2zSQ4l
bBtDo8GPHyb4KDC1d/v7WuimABwoKigCuSTBOa5TEAzKDDoUarsGQUU8JTNUIoZ7a/rITocB14z+
VCmQDMC6XtKvnhyU+CNM8Oyhb8PAO9ya5vlvHOQd9lXOviNUE9v7PybtvCrBplhPgEIQfZBAbdqH
vpFKdEAZczA8sRHo7fALGcYbo/dKar7caMznDxh/LCNB8xuKE4aygNj2kM++4F/5AMcQmqqNs0K7
IvrCnMFdkCLEd7y4V4gZiDkxU5rTv8zPwvDpuAPUpjtkxTnNxGJcPE74tnmpbg9ugllsGRd3nbCv
bW4foCqGYOGpUuGv6fyuzJdGIER/L40K0X+cUzGMjw4XSJl1T0k4pJv3+hOgFOpKbRY2rCVsA7Aa
KGm+D/mBBmaPpr98tkkbYCZgrXBTsty6+LjliVe6x19gBWbTqJsY2XFb2JeAz6HVI/RotACRx8Ac
KFMOXzt5xW2AHOaZY83mWiU4g36VS6MjWk5xbICkz9SMS/HsFDdAJqgukkVlCElSxWk6H5hjKkPO
WbodouR6NWpdcpQNylSLA+vssKD5tUAlVlwO/BhCjfKA9icRGBwE0vMoy+EzfTmz64qjGoS7B2MW
d5wdxlnf5XvRB8Qb0vWAuQVj/YH/2Q1vkCDZohlMb9CbOPH+gYw4owggbhEUh+1yZBFZSd1z+eic
szOWLYjf0wOabdr8FdQbpc6hGVPTM9lpnN3JtYhqiwgoEL3oQDLz08zIrJPWnDrwqLvqfFTLn4Hk
i2udPrum1WjO+9yQeS+n5RTcy0YwBBgHQuSS6kgnT6VKpCDHN2lXbJRKDmpWst1NrH8JpgJY8kwS
LgGOBv9nrSeNcM18cHWx2dqZ8fTDe+QW1KAG2AhlLSPpTPloLUX3ymkGZ8plLikzNH0nP2eXNysU
9yjKNRNoVcXC37IH+7NYIk+rpI/afEY8McTEU99OO3IycRx3qpZa5B2Omc1N/eOvwTUm5t6dfn/a
2LQsLXz+zEVtwfud0JoCt+wTyhGXqFoV8jNnIjIwvGcAr/EdRoUI5AqOwvKCljkAk38hhYP35tbA
0z89dTTOJGkMQNIBF1xhsT17caeqIpkBH43gXlw1dIeIfi287SxDoDeQNp4kOXyw8Bw1bHvIWllK
DzINyDw/ou/esKSm4WywdjFUcxoPOK0AHwBb9xxrANtSNLOjYPyoUHfkV1r7aUa/xpNQxrLruxyp
Z2eT3n157BzueFOjkS3Jjvl4JDfeP2r36SXIDr2YlveLELHbtHpE9GLGunEC8mnQJgpwR3MpMMhM
SUuJey3zezQ+DTAiX3GUJrwWemUAPY4dKjXGbfBTb5XaMzdsuWcIAPoHu+Lt3+E/nW7AxuvDWQJw
bPgdTVVPRMrFaYvzHqsAu0igi626M4l5uSnn42c87nZxM4zHvY3+8odo+/KD07fIfMmZAUtKEX5T
YNZa0bmBl1NNeYzEuJAJgvkmsb8IVw8YTmMGmV0Q84TrFg1U+81k0YVa41bAfU/QM6BaL9gxqeK0
QVF84K4OOQKF73bFZkqyNSm5TRS5G923vgflP4xdg4fyYrCLTiBg2DR9sUhG/2Jqa3+NDWUyQe++
Xm+vGvuiCXQ2+QhXXTcA9HG+vFbRJrM0p7mWgkGLLjYHdrGZ0P5Y7bGA7Bj2XdA/zZpMj/EIXQTb
kVHlS5FowGk7YJWTiAuYsgmNezGbgYfZDJBSunc1uL+CG60XYG/oGrKoeir5l7D73RqMa2CCDvQV
NTPNbjdF1smDhaYT0p8TNFEQvlQNsEJxucPapMNv+r4YwxE9hSGSUQLI/KUCo1nCxcPG84HWwMJU
ECqsc6nbRUjK3ngFZ9+yfnxVZ+VY6z8DZXYIwjlxpoIK+nw237A68wySsp1r64gIPf9v0/yn42Au
c+wXvYpd00tD4jcZJ2I5zrTRVUDRNHWC42adGGWJMhYjjVBPTiyX+DQUHvIbxgP7rjmQwROkyL4W
goY9iHvk4CUrTA0BhPoZICIK7eUS8AH+KWbV5wHaXGQgcFv0/qg4AJkTDgoSRZdAt7SjauNSNrUO
Rh8DiIJvOpKsoG7MeNDnQc7tyJl6NJMNHmXhMSUllBDz2HsVZdmD6XGbPjuIO0WhSGzY+xBcko9P
85J7rUQ2xLwe6g9HKiG5Z3gxmHRcm0qCTTT/OeZ8O5F288ChK7cRLA3q/eP4DownFzUfXbb291/P
fqZXbjiKE8Olr2ZXQjnxq/seW/voU/7w3dqTTnI2STBlcrePaCdrxRT3NOLwH2yHV3zD+JqcaMHA
rmzlUjxZcAGWtAD+FV+E2ECZ4o4iHP+RnoHbFCiJwhf3w8IGpBVoIqFN1TtUiZwhyI8VriLBR0Rx
Ae0o0brEIcQVYB1V5MGzwNah3hmkUDINwuO8oQfhV784FL2jZ7MFC1J75px/HQIhBvi6eMGvOYcj
f5bpABRaaToYo3dKOJqOS8HljgggyALPPcFidUoFbrqCenKf3D0GDxybBWTZmDGuFmh/tmVSBjcO
U9y+ZmYs5bhvyu81fCtykKtNJiNlZQaRQCA/LgV/7N15oy4uXD9cUgh5hxFXHBvRKDpW1tW2bCOK
b4wxftEl59cAX2bHwYcxdYOIgZ2FyfRT8EU3rn0A4tJQHAvpii1LI9OX3GasipIl5H+ZSFaA1xhF
5r9cSc2mJQbnYFTSAAWwQod3sSOfT+Jve8aSfQ85zL29ICt+Il9dFe3cz545eJ8P3WoYHyNEPe8L
sAwpzMibTozrxiqQHiiwL247UNo8uAqDJYwxb/NOacQonvAQhipuQzgDB1Q9J+W6UpS52HURWs1o
qmIIaPi715V2kLnVCrAhhI7XM+SUqthPuemoNGqzkhRw31r4keZ3XEKPKQVa47zkxQtJRjOBfoqe
6qQhQox4lGDvLutWgHp4rT3HMXQIX5I2gYKm5idsb9PQ5HYgkzBs+7+qa/K8OJHGG+Xg+uPczrIm
S0hWFv0KBVjRzA12QGjQmtxhxmI7VL4RWa+j0CUzhM3SJbG4laIxjj9Q6Kvy7gK4Yv2YdC0Z1Atj
ONLYjwmyAdFQ2chW+VDIbzaOxJdfG1TvH8qLl5kShoBiuJBw+BGY45YCCzCzCRmbtHOxjY79wudf
cmg35ywpphLrvkF8IRur8P/hjixNtk3L/Si6vDOT7qi30fCJYgFYSM6REeg0yG8F50mz8hufGVrj
UghC4cNpU2nivWBvv1xWPgm4OfNCVNPahz8B1ACwEDi/KGYkn7s1G1Lb3t2LdF8cQmyvQXJ3N+7Z
+5ItwSjw0PWLFogQEtoGc8CA3Mmp+ESMT9fLlAQ/D/qFYw5z4EqOPQ7N5hzHP/1P4w+BxbXaLkdj
3NZPguoGwOUIfFqqAd5g3CkXEI4yTgvAvD0fleqe3FcP6x/0zSRgaf8FHLLpi5jxxd85nDfsnnMh
8mSJAVJl7O+sNxeH6W7AUUVrL9LpKuH7qQ4KQ4x+iK+lYB45w/AfHZnQZiyLH7krPapJym3Metof
I1nYiOSahBxuApJLTczZtfV94rmtifRzWEhMZ2pNyPemxoDlM/gjP8UfyAR6pr7jOpJuxAKJotJL
2yQjETIv9CBti0t1QQ4+qZRcvSJ++RcsTTGB9ekP5XPA9RvCVIdklBWU29AMhf88cGw1ScEYnHBz
HNNU2HyK8n8AtBenzTitwx4H03cCqp08ZYYxxM0BKWS8aRj13SHqs2MQScCOt/cZErYb/SIInvSG
Bfp2IR0pDpUqGrGs2lKUK5V0DqHFiQIAfVMhVQvxAkAkfNqpc9fMyWQtKzZkVCitHdQNikbMrhT3
izH5DgtOO34RSruEwVO0zlJUC8bW0JGDMf3R//8TdGEOuXe0/kaL5PrPPthccgQDwQguuoPpjRi7
tOGVHgUN9JwBI7gY//eRue+Z4lPDtxLDQU3Fy69qyV7ikBC5yz7NqbCJ9AMGhhb5JkvKsKOPqLQ5
XaIt9Pta2ET/QujCn7Uxab8QqS6oCqlNmDfqfIO/p5gOs68Zhi9oWq5cuXO5JHh7UTR0oogTB0KA
ErVqRHKXcpBw3HBHSvhBy5b4oz8kHVkj5crgjOsvAixVOFvAyEA+DY4+DalxiH6JPsmGcdlBJrCD
UTV9hB4ix2UWCeWgqnhUbl7A63pFz6OsXfbQ+HyYVzLAdqKFiwc5I9dLQIFk+Dcka8uMW5WNxicM
+Supgl2ErdJZstL4Inp1XgnOke6cBVsWnMSmohFRxkUDsfLR5++Ctv300Bcre6msTpxxRRda9PeP
PK41J+qWVpYBptEKEemWoIKEGoEJRwVB/WFQ/BI1/mPJbU1p1qjAoEb1eGt6adPKLz76LLgLBDmI
SdAPUqudl0LokkMnswgb4xpIbmJO5wHGdw5EOv750OIPUCRpdHbBuKVNrWNPOZo57+Xzu3a7ALTS
ftCTgMAMEsQJF/Vo4EFqLkdgynKANpIdxhnG7vS0zUgDxo8ZHcnxn75a4CNA8nNTzM5aHW94tIYD
iKrG+IA2ek/OSYSR+m3NHUfjBZcBJvzGWkvB/uQ/9lUyz8qznQb5/G2Z04XuCEhJjw57ioUPAtjD
TBXHrWgYNsNhPNI25fikjzHl3tUlmuNmiUjJ1Dv5wJyexmOOVZ2cGA/rHGAMoznyvnKmu4R7b8An
fflQ4D0MHowVTCmGcvOqjac7QiXaxjgPyh/RJfGFrmDjbG8agNXNJI/5ph2mLV+gH2J25WGOko3P
bDDWCtWdoGfCsgvGOp9Txp6rq9GfA0Bv9LrikmjdsKYBOZO/YF2pnJmBBfkMjiX2w/0AXeFwTnnW
R1q1ESL7fuUP8AZpSqniGJQll8Y+NJ93bf7E+0lG0uiPv7yBvbNhtpLYS94r4XJz3QxWY8YxjMdt
A4SuZQpQw9kOM2CuHuDn7qFn/F44zfDz/nAOfNUL5p2I0W1rygPHOrEwnk9zCFzV8sFZBupCeDN7
63EyS+xUOyJPkEH3TtiwYoQsO4eHiZ1l/aN5E3tbm+WIkhlrF4o+6h603c/MRhJd9i+80MbWO3zz
mjCq6UiuNWAGISqOVfegP90ToSMdI308RYCGN5vhGdx2NSiKGvmjJ/kz/Bqhgt8XA4UTMpdDjnUa
nk9ECSXJSuTncP9JwmETjwcqHKtszlF7tt35fITRpN/Vpo9oo+ZfA1zT/ZGmuUAwQ3SD/OPtbsBX
IHEjWhGRxIIBJaie/nZN7wZru6O267ACGnvzRF9MBbMb0XCgo5RHtK9eNY+z6ebc3/LC6o9+xWj9
4qGjH+hRqo8FwXxAg3wperXGUY3RkILy68N0fJ/vvTdDjHEXVpsNd+GVV0Obbt4Y3tY2cKCSqzRk
ckNPHVeEykHlWexVwvia8Y1WRF3heoI9u/YNbto6otxBszC0oAfzBc8YtP+pTg2CfE2piF4ExOoD
n1RZfLuzFICBDouoZHxBAiyfwBsOOQVHX3jKxrjBTl4eSbFdtmoLtcU/8rJ80/FK8z2K4vJ9AzmG
GaOcRTR7CoQP8mAoUwFv5NSKy6tH6QwenrgNNCOi7IdRJDqwulgob2bC8w+NrqSsl9iqzVNncvm7
pyfe17ixYg7PpEZVs9U2HYP9fO5q8BkH3dklPySBZAqseqRAs4vnh1Imt66md4Q4pALQsKvV6nFk
7oUaabspQ3xwHCN20amlan07fvRVmxCBDHHOoEB7mKFnY/FWhMYdcegzXYmSMG3OQT0fnB3E29yJ
B/qBxyD8/e9t51dB4TmesczHn66xozgUZo7SDQXOu3r2TKIbHB5scTK3ZGBQI+1DDkfGdvKD9NIC
5X947wCkRrN6MYgkz0lI++9+Js1osiGoN9tAkEuGe/Pm9QYGHxiddgIh6jYQCHJhIFNAWBq03QbL
jc9H5CT7d48ahEPrJsDTmyx8uAXpklmloy2zwPsHI+WU2h/1HbHQfNEWw778I7DyDCcEeg8DlOWN
pOeMo+NqkF20m/YDcowjXp9CvTIM2hDMmO4gAzhjftoeqztecOtU80QRp22CPvCaw/0F+12xG+NB
mzSu88nbTDt/x4bRYgf9td/6HdkzeAVTONDPHfLHW/sNjLjHUciymncuPj20ZNlrJUjeO0OA+BU6
ReZCQXm/jTv41IycYfvCZDPt9DIGwnBr/D09/fT3I5lWZmQRiznb3rxH33+TS3caLA+n2e/t3joE
L7lMYNV6DTSU0FLs+G2EiJTrvh9c02D8DptBk37U3WIyOSRc6g3mb7TpoNWiwbTPn00o0Ed9CQfX
bmVTAjlswgseOAlmM9Y7TwWrpomLpRTN9H7IJjjNL/EJTIS2/0bCh/Zb39xfn2AQABT0PX+b+XaF
kx/hwWpog6X+ExEhLDY7xYgaBp8jy7hN7QJw0KADOWKe/zx1F+fsvC2kr5+NAqAiipEOmBFYn+FW
PD76LTWj8z0sDXo0lVwCGX5NDS0FQAchMLNqVXsFe8P5iizYALf9kteDVhT0xRD3TXuVVGyWE5wK
0woDoXSWqucWKNHZ6lxIvTIGnlSUo12fMs8/VYW/hGST/nFQkC+1wGTzwRGCNIDs9Gt+Mxo+EUeo
oZ/odxlbTRrA0xGz3kFGpyExEUP8nqX4tYjkJPGqEbUnYuxvBw2gz212yVvkJzXd5gQOhLRlH7nS
gaDkSyAJz6cZ2LDfwC86gPjFK2oTwU5iyMD52idiJnF/yp6HY5mc6T3Igwv6QDn4hwukcvox2Cj6
suuKcF9nH28cFDJfSgkGARuD4O6cwgVRoAxdYOTK5t+U6J3PpRHV413QSbrzZjyMN9OXdVh2UXD8
LdoKJXsErmaiapbUudH85S2KbvQLr+R0H81B2YiGHvNbGO44sLoescLjQXnOesVhskg2k828GyK3
BoUK+zLL4IBmdOPz7WidqCYX44PH9BG+/pP8G/QM3BtNvO/lIsCRXvwi9iUdYnTyW34vg4+ol4gv
Ogn1ZF11UQQURFLT56MuHUxvf0P3U5yzr3ud3fxr2o5vfj94u2+83KiJky9K/78LU0DIzWOhjYmW
OY8XSJ6w/3uN+dnhg8KpNCetAnj8M75zAqXtySUgQ8rfVcxmgLPp43ZkMgpKb9Li6invfMYevbhv
4iZe6S09T7dk2z2ZqdceN0aMQu/FX1pu9cbcOd5OuyRFvr2mfvQ/MYnT4ShqRCcGGJ/JcWk7++I8
ZhwsMcZ7m4AxlwGpyHkP8wYBF+dVk1CZAZOi7tyt/h3adAn2wjzHKQ1wM1qM69nHPfunlBEjBM48
ZjtCaykXGx6UsjMgYWaTPv0hzDOhyXzTsJ30MaQ3cd1txpcH0YDDKUmgdfSmWvslMN9XxjwMg0vA
z0zO0Xb8NkcBGQWeTG4g6dRfWJfZBn7mMCcdAaDogMxyxKRsoBRm504RQE9uMNjMHpR8FFL3rKt7
BHL9rDfzQdndESFC7uW8Pe0nw/+RdGZLimJbGH4iIxRB8NaJeUZRbwiHFERRUHB6+v52dZw41edU
Z2WZsIe1/vUPWKcN0itZ70vFyhMMi7A5ONOx2XVQGb/92f2uK8jkg9UVvtndRHrnnWcf/c14tg3G
wsVMvzE13w3pMc8rSRwJg0m5ejtoLOGE1H/DgHUieapf+7n99ggEQLz+cofLH9vrF8tuP2wRjgz0
od7HRFVBibDi1sWLo9lzGfgf1Oq5wQaZs0zHST8ivH4ucQzAW/tyexyYPt+O5XHwW4yuE/92rONm
qYmTnKb/BL3qyvV+UBZ+j3IDKzscrIWHZLtF006nGAmKuHLC9Ohv4H6TbzHhXFCGk+ceplZFVTJ2
HzstotTvR8oRad8DNSK1J1wokxAPoH+k2L9JYw/DWp3g3sVNxuNDcUUlhSM66P9BCAG+9sOWzRdh
a/jkYgnlnP0RN3Fvgt6QWTXXjTtTEynqb4dxtf/1Juc9UplnWodlhAq5xEqFo1FofrBu0h/zJ5sv
egcqPiVukyoY9KKRzfzCyIPbqbZEHWjfY+VIiDvW5pc9D+/i96NHWO/k9XlzdW+0472QVevn23ql
LeT90HwbCKvoX9w7+bCQUyxlrsLGrgzVVr0MC+fCKmxwITxy8VbEwH9kd0lPA3Kq4Jfxk9TLMb7b
8cWX7Ww35DzCVms5NEeM0wo9gzGrbT9kaH42Y4OhIi45GAuq/LdEGv4Gk5JTdELTkUcNNP/uy+XP
76KPQ9DlXCJa+Z/VRj9VZpqBYccAN57+7uveAmH6jeTXugMbES/q0UqhYZUR/eMqZMGSfmJNq3JG
ciek9/R37Hsyn+zq3O2rCabnkwzmPPBg8vDqVBPO1zMWOtrhZt22o/01fAp6zVXnM2PjLMOrEgGX
kveCv3fxLqdvNIhJ0fDB9tDJqxOZV2w0zjlWExZHPcNyihX81XOjxjyyr7/Rt9AOIZZo9gQ4LwmW
/QWIVTHfvP0xHSz+QIo5eU3+oUW8wPSxxoDIl1PFIu6dz+b3ElQZJvhPu3stsd7SG+abf0A9HOJS
SIRtmFlP2jwi69YUNniyHHJMHjTjEaG/j8/8aKpIUT5+lpy85xmh8pFM1qkcNtYQkujQfHoc5fAI
2Ej9bb6qTtzvRKjECoxm7pISEPG8u+w5sEuUua3OjeLxMRzN/81/pyEIlGAOKYf76rXp4VLSc0bb
p6iC7+kt/DqPMPdfnJfjDZTLK5ZC1+ACIYyY3ki4UkIEtF5ufyaFlx1CtN3b4iHVS9lGJIgKze1j
ptfH26OxOy+31dnAffrC2knFPZj6OngGBZZ6OqxKnO6z6Jvy57o96apoxarw5twgElvcH1AdR+mN
MHOQWKMLP2ZlvGIN76MMk14tLWih+GtL8ZCeKApibqqx2KwZ9zj+rikWu6hglQ1mGnskJ+RlJbyE
S4zSrZ7ghudpVuc+KbkRBIOf4XBqdHhviBhkdoQpIaP5OiS7RjLGqPzHH0ZYMXKiu2p89jpLdmWX
cfpwox5HyzHUj9+GGhqPFw8LIocAXRv3VkESwQuzdXHONjCejhrjG5EIlLbg0oPdLXym8r7yeVWS
i0kFvORj/zwFrAaRp7ZWGZZRKFEbUF8rk7KYFdLkeepOsluKGL478UhABl9aMpKTJt26950WfdTH
E87P27xFxMqa/Ow04lMnlAVInsN+eI20eLj9RBxcEhDAgWvEaXgYJFqlZXzbfzePuPXrWNlrm/eG
4OPxlhKUb5qt6Vmyg8rQNCptDRx03YaXGhJcu8IjiR/p6bPPbn+vPxHnPdo/wo/HDr3Ej3C40mzS
y8Pz+ukP5uPokXKxvkLNbmJIEe4lHKSjuPUI5qaIGJktqehfNIQYrcfnRFjwjSl9Xg7uleAjXrPK
LAyjsWzltAzrvyviViy0ltUO149dZxWBSAUBF4Odpzq9xXvfxK/V4ESdQFZ4XPkYgszUtFniwb+U
0tF+hC0usDjpm+YjuMVE0rD+1eDpSyzuyyxfv7ya6bzwiORXKWUKlz5YIOKB2OSYu6IavbqI+K3W
KdBjskvL8MZWoiBPewkuQDgefjDBoaNzhUXwgQfKXefxHcqo2mD6pT92vRN+/FxkUeNjjQVJByMR
SrSVshq4LSgkW+b1xy0opzcqmbV6njyCnJ+bh3xe40UVMBDGR4bhIqTlwS6zh8uHUKpuv6a250hN
zt4HuuYG75nhAvcqvDKTx5nmqHX4XhqKfSwmsKvq/PYz6XiD/X2NQX9Q8yr7e4oaAKBYST6BHI7T
L1NC4R57UhdSOD68krfbnAoIh5hUoiF7TPO+aCvp5wgoSPrJy1P+3rFE6fvX/gnzhdf2svm5zbGI
skO7Y7rXJOMVlv+RurrHDfEkdzY/gWhIAjncqU5qt/N/u+5428J2xHj1SuEWnwl0SQbxe1VYz+Nl
/dsitvgtf5D2uO+J/Ahf2yxVOZlk57Z8JPJqTB8Y9Ag9p26yVLiWIqmxHU8vPr5TCfZ05L1w2zlV
pK16+59Zbp5utqS+Q8mJRTstDpLJ/Xij+NIpWxbL01MUPFrEgfT6u8xU80qnXf7V6/KorrGTX3cr
4r55yr5KqA6mXr+4gocT/rBRCutEWpWsONUeOu06j5670n2ExfKHjWduP2JO4HEsbSu73XTWK2i8
3prcoegb3Tls9hdOalgCGFU5TT7B6zcY7dqgCZtogJV9Z9MtnMrNfQQPpTgKTmDSffnrB900Byji
jsKYNkFOlLJ+ZsbYeCQaDfCxC+vj9nNQqZBgfVXwsdyB324aMLKgCEeRfBqKZwhYjH/uc/U61FcB
53eSUbrwj7Fzw3XgHxVrCSGXbKuk9e/WdaNRqhmfrbRnZ3J950DgaRv+/r4phFwI/5nLpb+qHawO
w9ff709orHoG7+seARtAmVvwM4zcbD9KQW+Ava74jCZqTO3H7VqI98yIfcOl572dJmn2anCBfhP3
uc/TVyjvpeiJseoHFtNYh14Poho9nGx/W8phP1IPY3PwN151/u2P6lE9vHf8mMOYH4yrAQE8BvFU
Yt+0xDi1nAyWH+Zd0DW/EWczjx8UKn2exuvh+mENV3RFWJ5cYiWuPAaPmI6NGRapx9Ztw0EsLPJd
qvaEjCWE7euvwR2/H0CTpQyk/mYbnVO6MVp1CYeGpZYiiEhF6ajjnXPGkU1dDyhrFB7DSt1QPUBc
vZ+qnYxtBFbmcjoyRusuaf/uaevgvhy3Jg2T/6CnVePiqPEV9bJdq4aKcu3uUZG/cYI6gaAPAkzw
ua7Bm2sWJve78T3dEqWaft1nREkvf4HLaTf7W6prSvHPhoeiV1DIRP/5tJh4UsaPJ7koc8pNZQy3
9yW7FOAz+8voy+EO+ryXbNcPlYDb729k49e/yXCBQYkYj5cqBmL0tKdmg3Ek0QbZFDVRnjEl5A9P
kVMohCbK2PvN38/p+D3tZzPocC8Zx7wZkr7XfSoRK5FPq3qGKQWeLBjas3zO7VS8Lr6SdFam4iDV
zaLlNB1MrzIIEuYXA7ShnBw5HreT5sgCFTcGm4Q5EoKEobCIzOnHpQk2Evgongl4mbC1M6SfFVj0
ZDxaXNYNX0Q2Ey6R8jTv1tCvflzODmqOcyaiCxucro93ZisXcG/xYcDAqNC/jLUH05ZkEXiyNwf8
eohT21XANx0esgiZpWmDTJTzkJRKuieZMfesxN8Sdy3srV4iPK08vK4R7pfj6Q2CGkH13HTAie38
XE07+OqYH1VTmNKvN171U8aBWkxJ3VFFFNP3YEZbLjezbzcpy2kJ3eg7ZWJ52bz7E/YYQSn+E9OU
Iyf/C6onulZ6yh7Pe8YkHunpndTCzwTAnrGHkondOYS5xPCMoeVgQmwd7/c2mIxQpXwnw/70R0VO
fgDsAWilW/BhmYkoK5628U9LhVAck6d0AIR+Uk6/VX5kVXyTpw9Pf7gabkfDSblvge0bQc+f94vZ
ZzfaU1cMkVzDun1NRshSlAmoyh0DNi644ZTrlvdQPsXvf4/jHR3hlcSo8UQgMZwhKGM238OdSG2/
Xba0z7DV+3sckTh9wiy9rWQGm2dNGOB1hExl9nh7QJa7msLX6vw6fPrFFhPQANm++QECgUUKtK7Z
uHYBqFWb3C8SjQK6C17Lq8uhQ4Mk4SiPIpnerG9zJRPJaZaWcGV7w2Qcb9Xw5yneN1DDGy4Kso/j
bVS5vVWfKq5enYMyvKNs7WHO0M3G20FYrd9QPwbQ3Rt7I9N30noRC6iZQ3dA9ldhvOYDu6LgkjAf
u6MGIL3DelljtxfWqy+NcD8tjJp/o617NGtPfISus6f3MznEI3ne6HnwNDPjEmAHjift7hOdMaS/
LceBslkqXi+SY/KOmccQm7RuRcOBQDOU7atXeO+gpRusMG7JA5Ua72E9Y3jXqOipBP17LO9v23au
Al0oHEMvxH33+EO5AEMSLR9AY3oNmmjMg35hZoZXjD0MRi5oHAAIyKw73GhbJbjTSlLpu4Qjc5Dh
qOJct4A6YDHobmdLtuxkvJJ4fbQJK+Xw3WGkTR8HKmLQGjr3NJ9h3ip8q2cgh4mWyuB59I63P/GS
OqwsIaLRgvQ2kvXC0P/skTNkPyhCG8xwYtmrYiFr+oL4PJxL1FkELPh9NF67wUGKrn9k54QS+nPF
x6yz4uAnAYYfeWRTXxRk/o311+oSq5s7PUTtVgFeyfFri9NoevfxNlw3QXaAQQZkyQH6tJ+LbzBC
8pUo4Tmpd9r6IzC3YxmpHOHUlnj0BHlyOd4T+fDxyH073Lx2V+P+AlYnQkEMkgzcof2xVYyVO7O/
yK2HAbbrv1Poq51J4CvQdmloPNN8SQDzcqC/g1FAKCvW3mR/pNlC4RsPPNXLrdrvYV3of8JydUne
a7bXbSWxcQ8to4AD/NNvcPn7OR2xyYPTdz1yVOAi97m9+heO2SVnym//1GtD22jmYNUkVXJjlbe7
j0UG9HlZIKf9y7DB/HvxCc9xscRnS1ei7Fh4d3I66vjtAuZlQQ8IKm2ZW5JGDoRnjtEVsAbtZsF4
w1dsArf8j83fs7jEJG4QFIwfG2A2uUfEbQC+haPZza/tIhoZvaC3+B001tfDvS37BjW808PpFj+H
BFG3CyYQsHCii/0kXFJslsz6Gq9tR5zV3cf03FN3r6jvEL/k4+JlvW0loH5HB+08vb7Rt3Gv9Pp6
cayTa4DEwi/0MlHAhO8JuACX/JXyEUQ5lYwhbkb+zSzW1Ph+BR+o8t67Nx2e/l3yc7/1fNXYAOl3
fy5j6kep5FPFA6WP12K6H30JNda+k1vwSEBh4HvLKFFkA5YenfPT6RLNLkKm4afKq3bdCptLYdFE
+BYWN/SB7eqFqw9Dzkm9uyeXTd/Ok4b1yZL3MdKa5dYwfc40Og82jd4Yl6jxmqg/p8ay6ej096q3
pqz6mbekmim7cymIP4uv00/aUFlCwufsK11iSyJQQZ8DZvb26oBQIcYXH+8NyvqILnEzf3q1SRkH
mWHsD5037Xyrf1zsLRZMkRAfPgC4uYH9Z8DRTR4TLm9xFo2Ta3IxOn28wM4Nr2ksT/AQPpWJuj7b
b6Cu4V8m8oTWNX8JqQDrF3AupV/pUvGVWFChCv7sP2l2ZP1EzUyNLsjPPzSh3/S6LOD4wamkf5EN
hmILldmMkPzXoAEAbb6E9u8TDxxSLIJmdd00lpJSFADJCfC88W7+w2Q8P8MFklg7KHf8JKr58PK4
2UO74GhY0o/K+/viQX5D7kqmfLgkXDveD5xnsKoJC6D5fKc31xpHWiBwqx7xJBz7Ona40+F8RHiY
gfUgP3sbPsIHkSVP/x3X5Jy8FmcW0j26bR68TkpQrl03szm58WcdzVpPwtGvZ4xOL7MkXJF3br3W
0oms6wvoQyAh50zHCwggtpo+/77LLwadW4kRkMy4KaQjqOLr38u555Pe/ssEPs5WQ6AfIq3dcdpx
pjOJLc2+OBpTDbnlhzxykZR9NuoAg0RDZHkymu/vFOfnSPzEvaAzXom0xHIo7dgHpY4zLt6tMB8Y
9DThaPdhMzFRDz4m0S1Buf4urzSwUZGM2PRM0ZnR/JjhLghowh13SBCW96tnQzxIz/4NO3M4hRRZ
KoTjPq7t93lNw/j0ZHbMM6gCqkSuLAZNooSWrBbVUOk+sSPH9ms1WuXQGbnn0eMoWGHKq0dwAWwe
LunXQMd4518bT4bLrDfvIZCAr7DAbffqaq6yLhedXpDyOCYXYXGJBk4bPOKL0Xjn5cXIjZwK1T9v
n660wro35oEfhv7IxWLQ1CxElYsrrrTYSeNyzcrSpZPCPPtFeNZvVW3e/mCJPJTOC9KE/TF5H110
Pdbmz30G50O+zvYILJIzNyHJZAvSwoVjqfX5kyyoR6zN6ZWEnQ+WjlXw8ogdgcbPcD4/cDEJ5Ldk
EtKsFOe5/RjnZsrxQZ8J62OjOPLfLylo0JyvdQvfsWi/Ky9HJUzpdRyvP4TpvBPivIgXVjd4qZ/e
uybstqK1QjsFJlV5/Qg0Oq6YHAEd92ZnQhP2LXExAu5n9LggglOOBsFQ144tJCqKYc7BYsu8AiEH
XCCUHviV251NVK7zYdrvMqNa5mhYNuMjdRpxSv3NLxytxwDM4MZA+cHdJmvMJFR3macYREMtG4dc
uTN8xPfFEuzumZL/jfcY2/WQnxipf6PjUC++iIsnEKzxvlqOvF6ce7l3As45Jzca/JLZrTrXaCY2
xBPQMv7AXWprnNQkyJfzsQG+bJ4Xnw1A9RCv/JS6zKz3Y++N2yn1xPSGWxZcCIg7amB9fQYQxQrh
S8QHAtywJTsPBlb/kJsKc/20vxl61xUVJ1zbZwqPaM0C3IP8Rz0H0gLHFaE6en/PXErZgAdg+xp3
e6R7xiPFrmJ7Idd9M4hIiECKGo0ifO6is8mR90f8B8pFMaLcVJADcoEmuD+dUArhKrYBehdZ9Azp
wUznA0y+ii0DKPsdKGheFGonzjz3OgdR5qx574FSeiJHmqqV5hfcZlqinOgQ75Ho6ObAZMRymWrS
8NUtpgIjT01a736scV9oVvSml90zuntsibjlSRxHKXBE3KMG7B/qJS7qKL5qJu7LyzLf/tKbTeuQ
+W9/xAyopfjp0h8WPvL2t2YVB7Bb7CHmxm+H5EhzfFB9cD82+tNXR+QywXjQ8XteAOpkXs9AL092
OF16z8GodH/2X9RX5Gu6lKPYo2beBfeNYjWOKE3RoGA4OqU40tVkhEN+5nSHKxESAg/vT/pp6xI9
BDE8ltBaV9HteKZMWrHZiX1/7cbWhWHACKoz/c7YOq/fyfP4AVv4Gpr1S25BHr1xpHm7jGSmvcMX
LH6MQ/j3VCTdCuo+NvQIke8B9iTzOml2OK4KBfoKbSrvEJiERjYRED3+7Q52/ZGCG3i7bOLSBV+r
uJBG8/Fa4zisOVoZHfZIIJx0y2HauD/zx2umj5bSx1/JdIjcBvziufv95ngPuviD9kZ4ol/JCDnH
jIvRg6iI6G6YvrbYtsOGNgVdTTjoUqW//m6sMgK6AlyM53X83HYu4qpgyJjpPp6SG/TyFeNHiu3b
68JWPKj6qEoTIM0SIdi6RZGw6aX89tsrAjg1zWmwlue4i4c09q/o4zGaQh2fCNHezWL67XP3yM7L
bd2XW9iv8MeQtyZQMbPFadJSqd8wDO/rxDlDTHzpNfo+yicCsF5L0RwUkex/ONN7wR0c7jvrL6ZO
a1fWxbwaV7Bz0jvNt8mYyGBobBBKx2ofspIYuju1M158m2lxfDk/cLNHXFm/GSYotFoYl/F8NCub
SjPhL8LIYko0LxXPwxzOGuvpqgStPi3wWSqoGzRUIAUuOm5hE2Jh2JpF0Fv3DsNFoasL1QZN63bq
urPImfcuizak2wuwX2JFdLuCb1Lwaj7eGQwdKhOCIhEP1gAEgDw9rdasospSIm2m2J+4WF/svigf
go9PZWqo++ZvmP7SM6aAd5DUofMKOq+/UmzM2h3YmO59f+UCZl/71+1oT6WH3KtmVSCMc0CbbsFz
x5zI+ugqkFyWgsBHmIrD6MOBPgZsiJ4eRSw/ShFyGS0aQqUKjuqP18OrDL5IdDY672JsXwtxVtTU
h0N2vgUBjpKY1hHo6xIBLj6oDx6zwbINP9u3TyVsXYPPDPQF/KvA3yOmtHkFbfyOYNrAPwRw5zk2
nsqQkSdgXJaZXuLtBEy5+jiPuBdd/fuKQEwLnSXV09gfNVOs3pkdQcCi29VvwdsjCNuCTDorw9H8
bJTxkH2be6WlUgJhQAVR9mPfoM1ePOy5ty8q225SRUPnY0orWidCMr/Dmewo9LHEd3rfHTSC9dh+
BWe7sV5JZjWhhApKhEl+d8+wjkv/lTaWikL8Bn+g72Y4n0N06gHGLMXVefdvfIALeSL3OSM+FLiZ
PrYbL3PV9c95nz4HjkPmKViRuJUnrwas1DYp1t2y25L0nIz+1Y48sqTjZOgdbkcoiI02K8B0NvLu
EQAtt0n9nPXWHDIcQcOY0cNoJT4zC1E5lAnelsqhots5vK0CavBlqzEC3daLwuFa+O57sO2FA2Id
fnbXXbED3BLxOIfSbrdwshCphvwrDzTunnDzqyG95zBkMtaydi6bAR6KSJPuSbsj/DvKkPm/ls+4
jl7uv2/bLoV9eYbUoI7+j8HzioQCpok0N6fpx+Ee+We3qkYTkuQGjA0jws4EMRc3Y58FvWpFJh1V
Iz9dhY3Wd6eFgma4EoQHj+DTNRzjPRc6nNcSTilEQsoD8X2wJCVJkdEWNcp7wnj2wt2nTEEC0XrN
RluYrOom1KAzEk1FqXMTceBEP1PT8Af5zYYvgPFAfGKpn3HT/ff7fJnC62X6iZM/wF02/ZUzuA3/
BuUial0qkf5D3RM3Dsw2OiT+5v0DT6EygGYBvX57OZDaND5RaWUMw5f8kzkHc6B8MBn8ga6C9781
GHDMmLTJY4uX1Wt7hl6copwDYCBN4d9FIMFMQ6Mfks0CoeIP0iGAMSh49aM0JBBIu03PS0JJGHxq
71n2M/n1TfmIuZ82PZ+nMhYCNFPdlOVBzrhI8njCT5AO3VBAlA+CCZUJMOtwxydg5sWv+eZOnwms
GcAG4sYE7T+ewQ2OTSUAWe7NButU2Klg3zwcxigwq9JzIh2+vcmDBwIL8Dm9/8EVlDdycqcHBpms
mcbDNTq0OhyA+4y/++sDdt0iUiv5cZi7YtnP/2Lx2UN9tKYngzgavNesVFZiD24PtnfvDajmbcG4
7un+7NYgucuUfeBO1cOHxzyb301uSkHh4WSMCEf2GybSjPMJzmpROkIbdGXCGYYYyZFbNSGiEHPo
Z6oCCWRQ1kYhjv5rAsB8hFBarIG+rP8Z1DqScNoXfuw0wHDsZjAWSR2UFgNLRP+ckdeRVjUXyfQM
ICnKevy9WQJCo6A87BsUMYts0TPhjJrq9O3ADuG4vVqCbKDPlASB9WD9Y7wZXla4vhwUgTn0daaw
J8Xqw7foATPATqWEfpvUQhyjAAJwN3oO/WiE+7SNVb+rzoudCqWlxOVX1FeXLXUoLhEPj+AtMtk4
MoXJ2mvXJXRhDEF+DFNGVOeCB5EvIFdjklyugLDMZ9KZH2QeQ2zmSnsIyx2j2f9NQ7AZX8GqC4fY
S98XmiHTCDIgp4H5Wtwy0Wf1IzO7oTOqLVj16UBAXC5jVv3H5Ke2aMTn5yiHL02wT1IF4DTP4yti
+LglP5v8xr4zXL0JeKznPyvzNR/DZA9u3+rJF5fe9TRK8j+FKDsolC6AjXPTc9SK4w2IWzLewix7
TN5BdiwpAl6U80PMwxt9SFYR4WtGfwG4Y5TGc/Gmtpfj+/Jl5C6Rg3phfOxqruA/8DabxcePK1R2
OSAwYyJ6ZCKx1/y2q0Vn+seBA4vnDGH8Rpl3Bib77KhCgPuGJIzTzjmQuiC4vYkCBtUNRqyQ1wqf
CjC3Iipxf/iRRqTpV7PxNJIQcj9HoAoFzBciX0ginoweInNzj4O0j0Lk5sKHmT8XlwCsye4tGhwC
QUtYBORLGHeizSQL3EdXsZEa+xKYQFBFWdhzLoyDr2JcXu+Yv/DqfVIKAuX0TABGjZ4FsxAiHR5F
njTvidQ+62K/TOCnqMVHeoytTT1damgH26gzUUcj2WmCvvFwrkGxea+qiPgk/R5UJH7K1nM3Xkj6
zzlHqvH2+lY3jcEmYUp99N4JohUxyOybBYElaA5Vzex9F+Qx4VRh9TZECXk3CjiGoaJChMHq3OEW
LxhJaxAPce3gICTB44066pywzHj/rBRyZABlJgqsBNIfIRz8w9DAgdr4BrgLk4jby1JimDCWuGPO
9sUeLlQKhFtQBm/jBykZHxX2+4LUDYcYSxxpGnjColyXsXFvlyAwJuEa02YPqBJfQnnKhSfT+96W
GjTATNeWH0EqaDzp1OyQLJiQGRycfqxviuUiUYw+rcF14s7yiKokAMdreMo5DQo0o0jTFbtkzIgU
waCmjrvjgEnr81RFCtFE0A/ckdVSoDIOZRI8slQH1GGmiHH0YnbfASMx0h0eLpgY8GdKk9z3FQc1
ziAjBE/Ufuv8SHKEfjEEBx17TDErXmzz6N+HaggtPv6PRjXcu0+j59z+OLDZled/PFSOaGNKik1f
l+ewXWY5INfYVGcEkbHJp7VXcrRDS9NR79APlQgawb6FEwhKsasubLq+Os87eUBpYuUDrZQJtIPN
xzzT4FD/FQ5ZcdH49FmRasSHfUBmI10+ymDT9R3JPh9fugbdnwi/1cckuG1fzel9t0TAeSOvsnkX
/eh1uHuf9QPmPYne4zBjwXA84jALbZeKstYH/kjvgbOMfQUH8K97twYzDiW2Ity6aQFLBi401vU5
tyQQF/8pyYy4sSUKtrC8/jIaC2DvNP9SAwirnX3FnzMuG+YK9sOF33dqVjA/19fk47wcSNsBw8TP
6e18AOKrgFQbVDV3XHrHzo1P27EWpRVtCd9mBPWLmEQ6mwd0dmryXR51u9aRrSs3iXjGX5NRaECG
0L9TQdNvTm/9gMtTBLiHz4oAnyiPcR0oKse/OntDxak8QkXtYp55Y3p8onaJCck3H7I7RjHPG4CN
BC7kPbC6qSJvyQs8+1eRcvllpXAa0JAMuZyk+ZPXT9EE+TBzgWCtLoLyzYyrmg0PPfFmseQUWdds
Rh24foEzrVsDn2p49sBGBcfLrUEo0R3eYdFKM4mrpvFrIhIpF4hYgfSGj9kZYuTNpEfGfx/o1+Dj
CB8h4w6fSFDjNLtiysaVBLKOnpHZT2/OJC5oYNFLImyZucY1GnG+C7hu+MccBrtowtJ3nfcMv9tH
IHONdf4Qno7sDCEH3EKGldAlakZkCH2GB+KO+ic2WZFcIj4sWYXn6D4frc+cuoRE8VjGM3IC5g/n
MXua0J1pBlBPhQWz0QDDZxuT/9MtqhmXZEQ/58d2VUZcttFr1ZC0VBokC1s/8oYKh+M6Kpzcq7ze
gYPSPgeDVXboH8odtRHdvv8IWy5NOKLO9UhiHUCDaOUE01j8rTiTMr8T+3BgFi5Gg1alF7HmjGAz
BnICK9wjQmX95j4Rfr+MqzjR/l6kWZGJahEzpytkUcHewhL3uVIAZCULo2fILPDzaGRIxOFcN5a1
d/Grf81PdrrvSgyjHrvfLkecZsO72n6sz76IPriySRDCrx6D3nWevNz4aUh8To305oZU9/OfZP6Q
rpNFP8uZzdX4kjNpneIrgDC7s1CmodLqz8ahkEO0C7SXPYz7rzxmFdOJF9kezCwuRDBRTtKsso8Z
X4GbEYSxknQBLZbuTiZmgzk1OgZY197ZYc6gt0xJagFLcIePJpn5XYuZAuQFesb+jImJByV+fkHt
wPTYBBdG/MjJAKem4SSUw3YKFXBwugSl0XInQWPXafCwC2NyIlk/52Xe+RUFvj6lCeg7RDUtsjkx
CTuWUbOraEOZIh6V7yRPqGjz5HdiGvSGOwC1EUbnjPYsUIKf39g9DNGplfHIwAvbgMXkdNY1rEFs
oKh+I2nb9x7r21qJ36ef2c0ROu3e29IBWST0XCdt2u8taIV1Ir9hfI6szmsXMNPoyoAHYOfyjQHM
nUIHlGAORbzkut0ypqZzlvesNAtS8aIFzASxg/1asB7kf9A8Zr9uRv2XcdaqiZJU+xF3+wg5H/lL
8MJjkJwpQnoO3OIPddLfd69FNE4PUWg1DIGySKTawGkLM6KNLxBqvxiZYaFATwMUegUwgcxljrEA
OstEMI3xCavmBIeBh4320p7ayMiwtrgtxUwJjNWHTfhY0kONYPHRhCmb0mwRvUj2PRMG4UN1Xg3Q
+gsVZYUmNOzxhDHeOxXWkG685iZ6m2KvPlYqJSbO2FD50MXMO2rtfDoQQDX69eciN3lHccPDaBxO
rC2EIFRX4JGMsbHxW4JUht9FD1pQASO6Q857Z6T3Tsf4mbEq34L2yP0fXK1LAiedJJ/f/HFqrQcg
hTBiHDA7rgi9afRuSVAnScqdrgWaUxsKTIIegHCbju1uWbmwBgngUqdMg/MAM2yENYc7xkMXkQIC
OMsgy3rqrY1KEGWHxmp6ofYvvc7h7iCX/AekWTEYuRM/+QCnQM+w4oKiCv2K/3fskoweQcEWfeB0
EdGVRudQRzBUl0TiMcUZ9wvwmSDJC7N+biUm6WxW/Q6spc5mII/gaL200y+hknbwrsd2Zl28gSnv
iZuJuDcpkfspHA1PWSO5wKsDGJiQco5FW2J/a1O6wsXrBG6qk8xD/vKdYQqjeotCNv4hac6jz4IL
CgUB4b90JrQT6AQU1iHTm/nXGDIFRBkKOfzDAStFzLgmGh0EJwum5PDT67kGoZtslBUlh04SHmwT
BFAcrm+0RACEoPmtXoJTUuin91hwjIDYoE3gJLfAMQUWOIM9MGAUfjajJozwwU901oJeQGVg/0LD
q/x+CgXdfIDpXMic1/BpzcBCO6gafC1oyWvWEYGK9sh4cKcpSzj1eJUWjH4f1H49EqdbYS/GBbCp
3PuUZAH3TLz7bfm1ydCkrgFpJjn5R7Y5nTdQuTYZR3IgocmS7Qrru/sC6h/IM9IZS6X8FtcjwW0Q
9u/WbQGu0eCNJG5MYIannwG6t39lSNYvVG4VG9TzNGNSNYKkO4Ko38RwNOLXnyD3tszBqMfih10t
kUfBP8/dHzb4A+M5k4n3Ogx4mTnRTo17d68LOi9dfJw7kWwP8pkQDuHkkPmS2eMK4gqlFKsMiDk6
abrsiqF9Cc9ht9Tw4LjNr6FkQ1iJoIkwLC7DJpaR1lADUCldAf2gsFCk90xweAN2E7nNF/eOwOPD
RECMkOEKzq6sZMbLtEecjQZJ2uD3jJzRP3xoMDVnzHxQMmsD4tcsRSfEQMP+HCFe4tDPOxBSAFsj
IZDiCmXagwEUfQXETz4R0zG2Tx8+DSianIqpvI1lwJL+jEAy+NGLjw7+74725fb2xwMQJ+mmtln5
IQ9+gHftGS3FkIkQM7PKH/zdoHlCUtYi1elSKfpCJgPy8x9/klNBbclX59ODAAuGvqQd23gpfhj+
k0jhSlikQBQx0KdBlunjEdrD7IarEP6NrR1gJ/wJGUfa1x/Jheut29f3KSrNglSSvTioYjrZ4GIz
Y5aW+X8sndmyqloWRL+ICAWkeaVXUey7F0K2itggAoL49TXWuRVRVVH3nn3cCKzZ5MzMyeywQzw3
WF1HlBFhHg0SDGWz8edoJiYYW6B4VdKjJT38zqxQJNjnL5tYp03leTomT4LG8Qaf2y0v3sTwn8Fg
rJ7fZzNRJ7RIUBtiF+PVdW9beiXly33RHU3UZZti2C7LBctPUHQQbXMcatrNQAYTlI/AnfnptUDg
CuKenTRgUFKC7H9DJtr+bU3OFqrVt1VGLDnFYakBFOh842KOr0vGefUYQBJicTf9rQCw6XLFKmys
9FDBRL8VSHM1/5zrselel/H+h0y/Wd32nynlbqQk8Z7NC8vvuI6amXhNs6HpSRnY7G2fev11Fb0o
1kwPkNpH+b4Anx0OZo1XLUpwiEH4mrZUfI+lxp9z/8N03m4gleOf6ZMgoeT31vWY80lEX4BGH4yZ
wmDgdoLJjN4LY71u09BXfMSAjDE0lhAH2CoMYmrSUfqXU+dwaoPvivWU4WCYRpQjgz2PvMPXPp02
qyLk3+Er8Yb9wstWrEGxH3OWAK9ThG/38Te8L8FgJtVS+DToR/if2giezQL1iF0i6h4164FThG8Y
GhJbRFgj7b8tllb+vGJY8ZK8+CoiIwj2FrwQ5gwD1lhq24rMy6QTXwiUhIcMcrISAtvjeP0LmYEF
UNdHytpE+iA0r4hlt8rwOdV8lI8Nu57MIUIVmo5baw2Cz0Lzxbgjhbafow18wrFu/D6xswR/gl7j
3Va9SbkE+Yk82f2FRdRbs/KOogT+0Zj0N/oln8l71B4HYwYdW9ZXhqBwLSnmwxU/NykuUkyK/25I
Wf5EC14PhQTkn+5wJlNvxXgP5Gzmo4JCyQrF3VjEayjIO2i9/Vm9ixEPz7GJ2KNahu17uf5jMX+O
n0WCWgzQnPv+2ZZrGCePNUVCxuCytvqt1R/Y7NQDfAbE/vGPeKTCwkYmTVQJTmDa2dZYNzuIz9lR
w6gphIExLg7VDNyWB6puf2dtx5T1cF8a1MYVkQk08f92u91GwxNAt+KDwTyejywBawk5kIsPX0q1
NS+VKVl9icUbts5xxpixRtVvD04Ke/8m+oY10hBGl0SNjzaC2cofIzbiF4NqIyHphE8UZOh6X+EL
kpTr9ZE93UIMipfW9/KhXrhUEOhPJQkcaMu0IJ5Sx3zoZugBFxVUkaOY68/K2Ud3IKdqpxtrDJHu
Tx8evITN9/hacptQLsU0zNts9zhwj/ooOFk9DKM9tZvzh/UQj+hzqNYFqNAWDLrBTOjG6qAHkR4i
3GBhrn8di8cExPBeZeFv2vrUXDhUfzz4Vj9H3uuT50oaIq+1T7qfb4Qa7bXtR8oKsgw6W6G67bOS
CPJlBEQeR7cN9L9QvILs1VoBes+uLEI115+Q4cewgR67qZwrPugLKtZ8vkZpNa6n7yUpaP4lWgnd
r0YjD7q0wlFhJgEfm/7gIoRBrOZmmIe4IWzx8Pxi3fGGZSMDEeD8i5CVogOeQG9PSw3ETVFK3fQA
tsMDfiGJo8S7e0be10N3pmHxwUTqueGp13v+57erUUOhcWWxMLNrFglslNLToV8cv5diQ8Hs35Mr
+ecP9GoQ1bv7ptjxpBlBAU8LBe6y8PKw1YUFzy3UbJUWoB3fKX6A3Ub/DpG0VFY6wCfbj4y3A5r/
eNsFRPer3Vzknbh/QrADvbHaXY9q9AxZ3siiqXdYHm9T/liOWib30ASX0vjRd7LNY4WxhFBmcQ3M
uxDPx3PNBrqfZQuxAl52zSXcE8Zna4lyRZ5CrE+UZbPj56VdPhOw3xdrZw1+mORX4XWBfupfiYKD
gWNubgF8r6jbDSaPTbzUQoGG16OeZ0SAxPMsVJc8WzjCnaMu9cl3/uTyPk6xhZnqsvw2hPXEU39O
8qQYayxV7M/u7G/67F5huur7KaNgaBqTAVxZWDjz4s9c4ULmQrxHz6vD6ycQjp/HgaOcjLXMedoV
f7+ZUFil4NNo8YWM4DnNjtX4Oh5s7rNyfltrB23SX/YjY92bS+O78549gsEqOxo82d+BlZLTO1uv
sUpnFTt8D4CbZ9jOlDlaoV0cPrYsZIAdJ2Nyr3qDUYExlTISSv4+A4XeTIIYQG/AqpcTFwuhP4D8
iq40HPwhziDGLVJoF+9AG70Z9n1n3z9me0pEkJHGzPGYibFM+DchXcHXQ2cA5oKTF2z9E64sxQ7Z
w3dHlHxOXyhUgHubo3Jmk0sLK3NVLVnoQoCrF/ddeUB70FuhQeAcFUAUTFqwGMjoDrt5N5Ivn3kP
ccLuyryTgRxzuvOjb31wHFEJl3/dyHnytnc+jCPUOQ0XsGKciBfA74OnHdJrBCu4cuDEMq+Rgb9s
dUs8JPRzJVRKyPVTIYU1puOxzW0ggCuuHJmMH3MbUpT+s6CY9VkMAtcHufPbMn+WdO4tK2LdkqFZ
fdFRskFhQVyIl+z+c4oTxn3K+kkQPTFoa+Yd6f/0OqV7hrGfWXkgP1RJf9TuY5bd7BjalIvfEUne
Bl4O9t5irqYf2TEqprjXeayT8mHzNZa+LrkD5CcTPQje8OkJ5PK7eZ+61fukXxDLGanPX5fQSV3K
t004BnZKMb1DhPG075jz4ORzqPbPncnXPKACwPNKhwV/c+ThYKqRJ04Fq/nI3PSJWGUjQVGsHj3v
utlAB0gYLa9brofZnCRyBWIi6D53jz+Blv6b5ef3Uk7UKQyoJ/2FtEKp/DgA5YqT+08pBKMHbIPn
fEpPGQUst02//I58m3L6c7llSTuHcLT/7imfkIS+Lgb+cMw3aFvq8z+5e7oUOteEN7GYyNvbutoa
gizeDd+zbovACdKutouXrxNHiVFcWLEt+DYZLDE+Y6wXz2+rrrN4hVtGp0TAzKIaK9FELEiZXB4v
aXHuAwh0iICffBjV1ZFhygi8CeA2S7DqwOMuUvYZghUVYa3gokIEXry30hL96x4KHdeDCqc4pK0n
J9zNoL1owFLfdcGn41l2R73yr1D7IPlpFv3KapfmhpXnyppboWyyvwblaL5+HKoVUvkvBWG7hUxC
ZdGzlH91BCsjDwh8eCwM4vAf4vz26PjukWZdAVKSdibcJYw/dK+rDqWSMKcbzJ97CUpbG352H5gB
szsJGqdKtpGTxNDN8LjIILDsUIkByaDP2xp7Delrtq7W/YW2TMkRS0W3jD09yLXHtmykI9q+d4JX
zvymGtaHZk0TMEn/BM+2HD33r1W34n6g3QLo0RJxB84GNC4WoMLYou/AlYsJNvLE4/PvynARyA19
CiPiMwzfAYu6JuapW2RULvRorK04M7yHqoHypFexVL63IrrWVoVh7oSXtv1Y/73pGVPiS8tCja3c
t54Mnl/wA2whOv1ZnGzsCqhD+M+TtrTeCAeTnbxDiVr9PY7MKQQlEsAMVsipIrDsS0owrrZbfJHp
wErGJnWem3azaRZyyD8py5RuDVRgbcxht06682MWH3KKLGXzQWOZbRCKDrMVU8JpA8yh7Lt58yfP
B7sOxhHCICx79Hl/Xl+4lGIKqYwSVGBz0Gp3TJ0CCY66cPMpwsqFNIGDyVRa6cRTggLoFO0ocwZz
Um60RQFjZ0VmhwQkL6u/EtEP8noKBIIMqDRwTPynwd+iqFxcwbRxxlw33F+x7VmLbpd8A12AGcMR
2X+kom0YADrd4aJSeeigKx1DSXynIEuwS4cjSHHbzakpgK35e6NiLS8A6e7bLy9WFIOZTmXWZbQJ
4tXwo9tdok5IEDsYP4dfJP291rSDKz5KRHQOFyxjbIaXb7ht1VyPlBmUcrz4ISMR3JaUybCz0WxO
+fnHDo4IBQGk2Fkv6U2/dNPauoSt9mafN5qJct5SryJNRZqP/h27p/VbF0ySm2kVf9ePXf5R3MNf
4CH3DuQu5TRAzzXV1mmCQI+2f/K4oAlDpywdn5JlHu8SR4C3zDwg5ylbp7mK2oeTpC4LQLldPWVQ
V4sYjGKDtHYWhJoRI4mVUlokCzXgGNeQbUi3zZkSnW9Q7tQLWxMPIiocIKmYKxIRVy3oI/cdA0Ss
VlnBFDV+5yijz+53gZPoAdS1/FQasRIZMU8z+U5Yq8Cp+486+c83ZENZwIIfgi/jAbGyCaqupzL2
V642+3kBrTlszHDZslRZKvY3VIajwbxxGS17clS7cYT2f6YCZGH7h4Vvb6ixe+P59/hZDzQTwGxA
6fzB/MV6Yub6b1vbMUr4TmvTZea+KnIXoJK5AxTCNX2RtjAdAueUsx8q8zSUTx+vQv2pNaSAlpkj
45D8wMhgVY4q4J/zHbOoblhrjMEMVgfBtmVa1trwOLgASAUn6JOidClhwRtTCB0uZsX+x/7uJNY8
GdPcrxkHMwfEwK9yi1D1cQYk50LxAP1mXuZLyxou92csJ0JR1HKkTj8YpxVSXPh1fJdjfAUEgyzB
x7IPU6AQzH3EFuGPjRxFA8pALpPTrSp4lqTgyV8/5vbfRiqGt2MGfCjNGbWDLfXxFlUjRGjArzxt
Cv8Z0kQCD/NjPobdxJEO7/rat3VXs46FTbJ7TG7z8p/qwtfZEn2HHozAOyAmYinxZZSOhLfzFDxx
hGHWD2tSffLo7JT72/PoCv07jNSA+pk3BoSKwCfGJEiohChFhydQhJv5ExAWp2/hncP7nzRg5Ens
ilum2ly9DarloRAAhMKiA0dDK3fq6OZhmgaA2pu++XdtQBFm57gjDCzZRh6H9T/UAoH1ZTN9YwRE
x8MPrR9jIZqdy3UxgJMJCIuXWxle9xmB2eG9n+D4NmTUu8dmpGN227JAqIu+tiD+8PNLAHsck0FX
b8PuHzfjM0JRxrxGSFlLtrnd+ODMYcYCkiuckNMFBnGWiXOM2M/SbYzNw2NhrdO38hU06Z7/3Lyh
rMpsi/r7QUtowIw7WrO+V+wlLk6MgnBW9ngJNbjc6COG8vy3xEK0HzFjfLmQQwAuEOZ6mMp7LDfq
81E+y87hj4asR8iEnxBrNHhl6R1gPmK/WISiSgWf060TZZ77xtKs4OKrEOkmGDf0TgfVQB9VfslO
QcITY72eex/pSR31eB6Q36hYMfnAgew6AWi3Bx6ZGdu91lXEGix2VBCGaRRJj6gIWohq9uufwLdU
LVRAP1qcgUPbj2sERHTQAbxw49Bq7PuQqT8GQkv4VsvKIcm5vWHNU4JKA/EHCzSWtFi6q7Jfzc2i
z3a9lamebKgfDtuVbPNCaTv7w1KDBpqHwpvOyG6E9x1rhwWii1kemyophfAj4XYcUp4mh3CIaBRl
xRyAnhcHu2peWQ4rumCM4Izhi+3BQWOj8WYZNgj5ukooLmtI519RC1ARiOpNE6DljY+DWwnMRv5h
bMeuC5zenl6fRScxvnWpU4OIsUFr2wtONJ1T7qzF44MeMwSIJkboVs+Vtt8ltAyMJBEwDh/DzkV+
0bkg/SMiKWN2E8VIOjb48cxh85SIMWL/F9Lfh3MQ/tsMzZwHrlcFXNWfcyJoR+kfNdATPoBh3Rgv
/76WfmbZ0RitGxh7haEvUwRgWBtittJz4K3XVjtBPgxqhf3l4+Z0izQxT23AHSztK6b8KEAKdpsg
/s7uwDcoRlOP4kmcXrgGghjNx0FWROJlYBc8A+9hAgF03S6FqQQyFTfHhRMOe4nviulVE6AWncTJ
0d/gHEB9sXkMFetU+IDglycNZxq1MHjoHcY0boJ/cN20/4JkzlRD8+iYtwCxQgWg+rXOSiKIBXh1
gx6lKpLSPbNzgjO+K2E+ojakhyzZ6sAoejKHXDR7fZ061ObaBKc1jk27Iv91qxdssQY6QA+x0IMZ
UQnFCQMJqFHVEbJON20PIlIpGOwYfopu+2n3yR5zjXqW28EZAhxvHCKcNvBTBjQX0F7VrfDHB0rG
vJKxr2fM5RFMKz7Ge23M5QARy3ywxDNwTPmDygJFQsLKN+Hbs2zC/NTbQK1H2aMeG6JXFlGreLjS
csdbrHGwFsEQvfBMtlC94MxWAV0gO2ysseDOIwU+nNhY40Dnn3Apo1rwx/BoJJB+Pdilk1+gOBCz
hlBe5ogZFxK3UcS3YsKcaqQuGIQzU8elB9pH59OdPWyUOsevQUrL/9TphUmvDZ3DAguwbmz04/A4
jAlXL+fEi82ABkYEHFpH29Vs9mW2RubUMfu1Mfx3Bamg9FNI2Mhze8ijFa8H8QpJfgjNxe/c75J+
cPmNVLx8lBnDm8NHtFV4bIpwyMbPp2cAZxmVzewAVZmjshj+YsJc4MivW+r7uwPaAMfNgCx15R27
KGICa8kVpQeBZwPhif4lm9FGd/DbRESB5sAqhQ409/LOMNrlZIMwAFuzw6te3Fw5dm5nYAX7g5Tn
JLFNtD97BfXuxpgcLhXkuhy/NlwECIncFdV7OQjV0FN2ocy0ED7OB5YZcVkedytoPJSOPBAJQwKL
LyKslgYwXPAMcKUh0k5e+B4fMhhlsMigyw9p3JXc/q0bl3alxl/n7wgOC8lYQkTNNtUwO2drFeN0
jYPLpPrGfSkv1819iL/52Bim83gm71UnZHoy1ql1Bv5VNPHIz+Oh4aSuklw5Q8/wmB+ohu3CFcB/
jwkWON/P14b5Ni6sP83iDsGHWFfh3902XQjW0O6E5Uc+WX8cyuRq1jozFPB+11pEa8ODRyh0VFNB
zKgnt9Frr9hnyT5vhYOXMNZHH3KzwsG0Px1w0fmic7YLBVOql82mnCGSQkK7imE/2xqZ7FBrMEkS
Y2XUinRvQAncktZBe8Tqyp6z5S31bh6uEq6KJYJj2ldHDMYNp3AhJX8+0H1RwI/vX/vZDmMGgt/x
I7p6d8Z6osaEGBPe/YdXHbrzGXUTfhY2+szt239xnpevebzHmgGpIGv1Srh04W2K5yALuwf+28Gr
QYHshRnG+hsUybvlAiqHw+IAsyK9lblMTHaxgQXhsZsA6Hl/QyWVhlzNcGATpVGjULyfYTHYe9wJ
pyZi79efTiUmXV5If7kl2T9XRqIpDIgr1GF2Z7CvDUfkqrLpSthfevXgdEQvJsfLryv/xcstarfZ
h0S6PeZobSraenP/OF/PF8pLTg7hEEIFiyicDbV0UJ5ZlxpyzHmT2nEpBBN+/RHKWe4082VbrDdh
dMD6MR7EM4Rdj7/pDevoh42f4m0hscmRTY3Ol9wOYSEo3HID8RhqQuY+otT9Q5s1mn7nhhPPnjwI
a1ViYu1nc/Egwob9AjNjZmIGqsMrYKjN5sbUOxLreRtQEDnmEC/J147awrm7z7kY32TuDJnzFsIl
jVxrvc5gDfFQRSZKT+nrU3X4RaLrSz8rT4yZhmM/W9xXnffHrNs33R9uWKIZ4WnzGtCe240L78SG
VLMM/ysVFVfwV6iRDMi0J1quXwRrYUp7lzk/Ml/nFVPAhnGe/HwkCbypIaO3BC8RyuMtZ30ce9kQ
opAcxQHf2sUY2AYpwVZQGE5AS5J53RWbu+lQlvDrSf6UcGAD1/lRdbJh47I5D3mwAk+swNNb9udP
h/7q5RBH1gWnk4lbM6Xd8SlybMgq9qkURpm+cupYxim0j3drLcbdYgfunbapCwf29N7aIIcgG6pT
uwPWMdBkPBjdYaJAjsHhxCp8w0bJBPhpwzfzACymX17izCEqdcDcL1HsjrJAvZQrrKOcZpy5ucPr
BApsSX8/eND36cdFNEhtEGlM53X2TdaLK7BomNubevjFVGtO4JUDQKuM0ZI9Jw9Q+SPvwUYR+qt1
EjsmYeyA78QLag+aC1z/rmHt9D30LwBvmn2fy1/bU8YVhQrUan477t/jPvZb1xVIAgkwnv94aXIH
pS2auGE6WtVhdano/Cnm2GIG/53kBcUJA8UHeFnhS+ETiKMNxoojsdklEFGXkWql+S0NjSiTMYvh
ZUHq1E51aqTUQ91xPWwq64EwjItiN2sW6Hg2j0ReQSv35ZdzMyHdFVg0lciLVWwETWbND/6LEw95
X/fGN1z1X7gIMAZfqr4oJ0U1qLovGv0lv1K+BpUq8GSAFlRO2/643JIeVtjISh6GjSEWvaMHpTJ0
VXqOeF4Mu+kgyB3Dx2qXEPq0H17m9mmunsd0qh4AUUTZJ+il9LEs0Hm77w0ee7wErIwNchTfXCJv
Fx7XNpxgLx4xyOejEbMtyf7wuLwIUKXvMRj3YVBDL6VtI+DGQxB6WOQ/7zW9kz5DZjCX2yoV+kXG
uBt5CwsN2qqodj0qbZZYsEMGEOIxElWF3cFIKob4oPmk4p7FPqdqRAfJd4Dfyd39DZM361iu2zp4
+u35PYr9bIqehawqMPhsabhggtbL71sHpEGw6OXtf8X1M8DWwa0DyU02wrOTWaKFgdLw5Rde6r7s
LwRYOiaHcSPDD3yp4UOOIUR0+LYVcwnSUGftj0hDp/gy1o536ENsTXoH2UdU8/wnT/JpZRi8X8/m
SXC0T5w/elsJ8zy75Y3HoYZB5lSQ4IEi3Md5LVOQYlNgIYtQCfpUvUMiUaO7yozua02YmLCCRIZ1
VGBx8BRsfQ/rJhRIyz3Nlp+tpUVm24RMkBhq614iW9tya9pbbBp5VUfAQFe3o1rUMOT4EBDeNNWi
o6V0st/Tkgc9v7r4u1GKFHg/2fUfzTBekADaL4fqlFSCNhzMTmJeUln5MmdhtaO0wX82UX1D8Pao
xFYp2fisrGXhXVoy5LqOej3riYWuEvygX6xvk+Lc4jRjwKXFct3FnYiOCD5PjWkc2IdDWjNPfOtv
xCvhTJ52slOxeANf4ef8GHADhxjhXJuzho2lHPZgS7PKYh8AhcaBYuk/Vsa/VaEnEu/GiFrIy4+g
XRp4jh6AgPnm7g1qKOEFb3VLmdHdsm3UL+/iO2BdhW/p4rG70j0fRZGX24yasB+DCK6OsbpgkInT
AK7o2PRb9+h6Rpg9Y9exvIDsMKHEf42z5A2OQmCj8PtHNpQPoEQKISweQ8UWNMA4D/BFxXxaVOC1
w5gP1buBHYu0+PFG1n+l90QLD9iEk7Qj8BBIFdHLSt7rJGZ2x+YPOxt9YQXAY0HfARMO+eZjosw4
j6DOJQovWBiS9Zpk7j0gPb4wH3zenHTSBG/aB5WV99YXrvUZgykLQPiKVvig8f4PIrzCqUwoUW/D
vpN7P5QONw9jODZ4gFv+g85FNEacgGfPw8NrBsMxXZxPQcjLQ7ADw71F8erFY4GhU4QkkpYqHTkj
AqSMGglfMeZ8ieGItuB9QctkwWGgBJJsKl2fPROeuRLACojZRPzZd1hEvyQdJQC6RGRmb7jiBz8b
aRWvKvpPrA+ebh41ZOHt4TaEZ4HjnYeC/I0SqaZBkhbxTEwl6O9xMqM/LyGZg7zLCxPq3HePqSqo
R0b8UggI+xephN9rCJiad9QAuaNun4menXQSPZF89EYqFDcWwU+T1TcwZsX4SyJOKFNvDn40Q/CS
315DZ4zAnQQ+cD5ujyz0nnCRwtFNPnAJxFBunbh7h3ifx06n8urYV+/h7OQJwwKeqHtjBPQcN5DC
iT4XSIrs2uDR2vriOzYX0SFep0fEg4EmcHMp+ACdvUiOdcSzpyQ2vecopW7qB03AvMqNJyq7weHe
eB+6vnT6uUgQG3ru4A9JNEc8J//XHnsUljL7Vh5DCEkh0/5q/cltyEgNEoTfXzaNGbB+qNFSVslI
JswgJmFsY3evE1aBqlAThYOCC3AeL2jjbRO65j3ojXhRJ9kW0oLF0/yy60En+SkeyPzhG/WhyLDr
A9IxRIPbGWlmFVDKxLaxJUsm8fEX0SUHxqXKbGlHqcI0Gz+e8BaaQYGhHQnDrWkmRL0g4IsNFm9r
sZjyFnYLcYzgHL2sEwwaYiku/3bOK35z+luwPOoYGAiO7D9xI8A7or88ZR46liVFIK1FiYc/GnUH
qAFglzpAsGfEDdP5Kw2bxulTHIXVC5wuJRiEJcfVsC8aagtWE5KVrZ3knAy/t2mcDTYfDM2pcV0a
8lntVRcDOigQudMd7sGY6R9zDKKbggrL5YKLdXsXGn58yTsI99AJGDWyobEHAHs7Yw3Z2vXySSNV
LD8fh5wEiZQ9HA0qb6hck+aAZIbP3JrDQkBUbCVhx9tv+D50GIFLdrFUnE07Znvs45D+xVvYySyp
fNj8FlIA5n9ygPPRukvo0lsb10Zco6lQGi9hq1zSYfC1VSjVwNDGkwtoGnNegBqMAJbPu52zu2Uh
DmxMTiUq2lu60RfVNbZOMAH1oUBVQVAIGRUY5cfnJtgiIghLMIT/OaU4f9GXIIz9g7GgCgftolj+
AmpPAlG1pbrigZd+h9l+h7EIcgGSD+TtYlKC+2qgxAUdj8r7ypoWctiPYqXwHnA2iT8DUjGBwYJf
mnIcccUZ39ca3TKbnXRrsb1Da7YWuLatCF/z75jQNsusw0Y/GRNwaL4nbLExUfdxxj5lhkkZSRhk
UmRXFmOME2Fw8NuzkMf+jiWaWxomhuWUaF6GFAYpeYKt40SmO1Kc++gOjThneZVr/gMEM1YspssL
07M9Y4o22Bw0ze4nxJAnNQStkLLlxld0hNxEiGY6cKN4kRQ+RHy3+zb1tCSNBAsfDEGfbaLv3X5h
FNxBj2K4hPmLy9aiWTaCueP8gjssHtxvGJEAI5rcX+7NqKRlWDwx8++d+9Bxb+wLnImUIDbNkLLZ
2iZPkQ2hxBU3D/7sodnqwX0ucUTAofx0xO30rxH1WwJ2znOWSQcVXauyHziNd3geCP+cIBOX5wNf
hVMEPEcMfp8ll6bRpP4U04IPwrcDA2YaIXzfCMn7l1si2AWJ5vACnfPize9nCQotP3TgHvV7oilA
toMZAl00+859UQs2Tt+RXaSGRHCBNg0AxRjQDaFJ2ZP7GPgyj54TBkO0xi/qZ5KqZ6yvbGgtPH17
dymScSdJMd3Ilnhv4wy1i7H0BsdwjRMDM64VDS820vZP1O0VtTQwewodQ6QEjnYCdhDvU149KD3e
AWdAGyAewzcq8WoEDUVZXpGbQaDyvuPPxNgzns556n40oJkYgC8/nBjwWRqTPKjLsWdE28WiqYnk
8VdBpdlx1eIHubhjO3bfiLzZjZG0K8NWx2xDJLxH2NIQXKP+9vkhF8s2Ck+KHtOhDCTX/0t1JsVM
kjDyHkPQYfTOrbLuLrkLX38GFyyv42C7oowQhS2PbPZOYhGoiMz8KjvBYomHRbchHMn9AcODJaA/
hG0cUaHcm/s7N7cf4H+X3JYDZvs++QsUtGczvhw9wWSJsuYQQOnAMWNUgeLOHsaStWJ5Bd0Dj4Jz
PReA8IvkVnotVV4BEZQSfjEYPlAvgTEjOSMkfy3KlTvqQC7eiUiXzGx7PkuFcBzl9MS89bxXf6zx
hJ0itE9v1u3R+bosSnREi3x429J0wizDSV7+g1appfiSbRzP7BbyQ5T/CcksleAQrRN3Knqvn8RL
AFyGxy5eTD1KRxAEj8hF2mOhr90mEHj/ETN6UxS/yWdc0WMzcrd0nbep4pgJP1+ZePRc544uBAJs
4tQZdVCFQRqAdg4UQi8p3jaC2tWWWPg2GPPyRwmyRR+r+9EdosDT13S73xcevxJSU7myGd/kHxA7
aX9rqcZh5aDgBvti2ABY1yd7QE0TzZTdx/uEZsL5OQ5xCG7MdaLDUw0E9M60D4QID3W/RIypjB/L
a3R1GKhrABvUilTBY9Ci0t2jFMBCgV/DpVdBCoMA184FAjSyMWkBTyWmL5wSMQc17F29elo4HWDA
EsULRRIrXNQpPulBj1U9iJeYPoqo0w+SDXZ3zCWCK4JRsSWNrSjTw4nhtbTvBpM3qxrebus+2Zc1
fY2U5OZJrxGvq3vfEqbJCu1NkGyv+CjhEO101ByaNYltVkqk/EXs7QHEwC84BtQklCxMz1gflSg9
6wAwzFIjY1pRafIZyPwAQU+IBLkyFPnEMADIiIQ+IwUyO1PArR0xbMNUGhKG6Bm2kMgqzjTk8cpW
qamYUCJMyRe8O2Df7g5DMqj6fCtWQrZiKPdSAn0FcD5XaMvrlR58zoOtROCctHdf2T4Pd/YwAbLx
f10Fjug3ksIHw/6YQLTkwddrBZc9vlWBBgUhlyvc+cFbuJDm5qb5EOIhgJ8oZIOKEj4FSHiQ+PLM
S9/C46ER4AONvi+qW5JVbquUIS/ww5bjZmL4xIwK+AKvnvVzjjUDuvx1n1NGqQIkUcxSsBVGA2Cj
MO5Vroi0mCyxnaphY9A4MTUj9MG/ZZ9q4b0nwB4QzvrWDoHvFrMqEjop17mvJbIFofDG04Cp41DT
i3exx1nghX2uNVgnZPxA/G5cL4Q6ntlM7nF3OFlidoI/CsnyN6af4jvx87+x6v620tQA+xo/JwMA
F8OLVB+qqvM8G5QmM2UhYnzfec9vDse06eG2QefFnnj7zh3B+M7HS/Q0oPGgC2KePRLNBdEt3/aJ
vovnutzGQ1JAMx5M63EGx1/s2aidYoWtW0pJ9mapAoCKjRlgRdtg7g7muMfbQ8DrCP3S9G0fAHa8
ZkcAcmPhCTb+0XLwVBzYmb39sBz2d4zEgxKmwNcajHU24zXWdcUIkpGQSXYaGf7V/pz79IraRB0p
OIVYKn2eKXAnwiG3IuHOL2SImyR/JeFzNLI8rqJ7RbQIUFt+LJ4TI7AkX3V2MP+eU8RXMMbRAAB7
Btn65RO04MWLk0qpwT5UzVEdLmR5I3LudPSHnCi6Zt4X8RhKKgSemOHcbaDcfUpFVE3Z05HHLBDU
RniY4BvTd0QLllZWDeYPHY8FLVDR+F90Xy8AdSxkIV/PTF6y1qfM+T3m5qIOtNUqd8Ruz18k6rEW
m614ls45dIy/cy+/g5FRX11r+42Y0L6P+quauW3laq54b8RIzRSPL+MbUhYvNBJMOyd+UUkYZ54b
HfPwvUmpVQvyBegZrKuKDMX7Rga4Ttp5yZl6OF8cGjhXuA7ePCBrF8YY5+w+hR4E2satZ6uY6LL/
sfXdeCGwsh/rBDG79jMBcw1pZFD9hyXTSpxv3duwxZ6KXwP74OtpLByqwWRhRjI/J8EiBe4j2kha
1UlViio8rGY3DtnlEVs9vjrQ2sP+KWyDZHI/zGDkY3GAYbbBa3E9FbPOFX5n+EFicawHxNFqw4MY
QGJhDAxU/0MmPaCHx5SqGfIqBq8JgyqwtiKS192aYkyiIVtzNI5P/rRg8eOw2gPpf3nB1bU5cKXk
db79VYv8pJROXjk10y2svyRLraNqYDcUSJRY8GvfQUPnU7qvr3fdlKx5B8LNmXIRw5n14yLzYRUT
9UiJSc+cibHW2r/Yzpqhzn7Fj6fw/K6eoiIsdW6M7qApfbwPfOPCzb5+v8MNfWJkrsEoT3AeFYiN
ELRiq7o62sOGCle4ejfMwT/ZJSIAFVtoisHUDZaEk5D7rkzLjycf21dUSucfUyeTzd0NpmUdQ/oS
sQd8tBer08xZg9yvcUs0zCoG2c6L5SZMp0iBzAVRMowgUkCpAaDGVMrGy5U5I0Ze2AnBKIFMQj8F
Jh8M0Dt68AE2UH2pdu17uCenwb7TZzih2BwdZiV75N4joFEsIVnNVftIWliU1g4lWMkjFMgxsKU5
w2vR7e1UiJreg02dDaNTqP8loc2+so6ndFvSWag6YElvxnN/TNj4DTlgPfJvMZToBbg8LKqww7cZ
/52T7FxNGxrXdZGuhMgZL405cy2f2Fq4qtPe0P3C4ujcDygP7O0Pzm54p2w6lLbwxWBmdnTPUIUR
tN93micIGEjbUUvSW9LlwVtGxIwPef+BsLN0Ndx8RKeeLgnJYsH0EexOmPZyEFs2nt3ciieG8pwR
DD8E3SfAF5lWcfrkausN9H8MyK+uKTSMmNMlb1gf54JzhUtt4zJMLiVh3yszqZZhu4nrNBEG3Gf8
yx/q403HJj+MaqALnAznc755pg3gg1JA+HZ/LzqOvemkh7SCN2NgDQ69ZUEwUIfqnkRjLhpoGHOM
PRxe0jGDSPncIyBRyNhyBIX742BysuTgQMaOVxntLU4LiYlZ68NuYGwx6oEzpUC1GdgvgFHVro9c
NDZBzj8KGc4RdJ36OOWdrdx9lfoPyeWbyAyj3jZCGKGF0R0clpRf0MUTCYoQQ/3X7JkeX9g8lUMp
n8XAqBudBe1eC31LeCP1orudzuug3T+2+pSGhdws2x/mwSO2du6xg/o4+vSRlKRiMKJEdz8thZTb
kBn25hQ+8Df5nAlWd7dGeWdeHcV52gO3DPqLvn+7fL6e9AxuWx0ILeE+lUlGY0jOffngZhHjCmbB
KSzj2AGTCPF0Qa8MsgPF48c2EHnUp5RApLhND2Kmq1pCU1poo4LZOxmc6u98vYvkeQMYKFb5qe5b
t5Owkhbw7MNJ56QkPCtAdgxfIpxT+TVblVUHizcDrISigA+RX+HV9GLmdxDl9FFhekryk/7H0l0t
qbYlUQD9IiJweUULLdxeiMLd/et77HM7ovvaKYHNksyZU3KrwqaVbn5tiVHY1uklsIKmzLXRny0P
icck0p9CyMC3QFthVuhDC+DsHwANAlsj9sx+SXnm7IUO7XeQ9RYUBq/SOh9Hx5vkntNT/fbOftV2
MIHShC9l3uc04/tFJcS1xEWQ4ydNTLuqeDmlZOfDcCOIyrElZRcwV33NTsOXCyE4B1gEfJgtOoPZ
l3/FMbeo2BX9xdhJz5dESUkQaDz3xT3blpQCNDAfEcxH8bHugXrSGgZ1VqYruQ1jkty+f2jQc+xx
TRKzfflajLfJs2uxTur3mn/ODtRbjUdQBL801cBfNTHn1jyKb5yuvTZxaV7QMXn8ZwO1yyevfRxt
Fx+sQlouk7VDNYqODdw85yd/Lxw75WxuO7Z2eVAiKQ9eU71DsvBq4bkgCO27KVOrZCnaugI4TLhr
inLPUp1TjDZcewo1HgQMnMpeVabmLwxfgws1gFr0WK/FtZMqygTO30rfn2f51o9p6YLOdFNXkdyK
ipKAYHjTZU9ah/6aDv1oNDThWfNAsLstTqVNqb3N70g8vwKj3JUEOOFmpvFl1QzaNPSHxQQQbKq6
fxS2qCrMLCQbL9PpXNwIep/9LAVZIyf2rxZlchzMJr/Z8xSEnDvVIqVnLlFyqlJYndKlK6m/R8tr
TEs5exyLKBPhDlOM1vHC7YK3u9Y+79YGd87V9Z/KQZKG2egAFL7bFZKgisfrJzIwcfk54Qw06Fib
MXvlxq/qtMkVE0DrU/1d3bQC5FNMmZjzZ/7S4DX9LUed8QNtVTiZvTNew1TllaG5mG3sXEpgP+9V
OtXv1QdounqfJszCkliQjrHlPtue7ozz2ga6/fPo5j0yRlVfwUgopipJg7TSs6uU57/JDiCZ/b3+
LNJ5Jd62BkXIx2qR4lPdhaSAXNVKM4N8FDX/kZGuiic3TyDaJjwFCzgO6qEzRbEARfc2+cBy/GwM
zjeF09thwAXCuPRZjGiqviaTQaMdz0Urq79kK/MuxgWjCvE5xgJ/PcMYwefreGGyOG3K4oLmmXX1
e6w9zgXcSxpjVMGwwVGm/HHBLXZRpUPAZfPXD1fbxUbtdssFCBl193FI1+wdqyallmB+Jv/OaJe9
j562ZFFaNm9Hzm+GmRUTMr+aZCEi0C5sKr/Kv8UcLwGV+fDwYKoSKX3dPa0DpD5Kx+Q3acpT5TSs
AYwEhCG40P+xypqgJTHP/XqpZJwDtUszOj1fsqlnwTwNmNbyNyWLPKp4Ef+gnunaxUSDUNY0tJW7
A7TnMGBt1ZPgiMLsII3kAJUrOLxO9sfzQuHK6+9fEXOWaDh3S9Gdlsz8oCsZZ8jVuP8FrQoMVtOK
bZkxzZuc8GrE5IltYyh7myiPEr+sb9+V5DXXTzGK+YKFapPx2nhA9CwJlPliwOXk6qIzxaZt3lFA
3vnwMY/IRwN4zZtvfP7sLOTaj6kyJ9aFfuf5e3wUno9CMCmFFpuWvPOB7dSO0WwlM0OD47YYrqx1
MtjhXFD2IMJ0P0W69cXmzKuu+VwahW1H6b+4ciDuNdAbllTOfhnm8FXKh5P4QkmbfQt8GWEEMrms
n8nOH/X9rZU5j87hxik8nkQrmcR88867DB4IhgSPcz/A44k8cjfm9Nd85FreX/PgKEIIOfEmE3bI
ymjHlWYQoxHmYROuTP5C1QfTCELTCrauISulcVwy8Clww9TQ7x/55CDxdzKZPUyJJOA4t3CAwVym
e0HNj2m6vklmH0vem08WtsdutIKMxA9mdmqfR6uqBkGijsG4z9CvX/W/nf224HIQ9zGNtsmOLTlB
HUoqSzWTjY53lpwifphxonv5oA9IFWoGV8mVFSEY6fIxPMg+qdGWqYcSPHsCyJHpU4ui0mO9GEso
nHGHTQJnfliyZxm8m8G/EkhFgvyo7TAynWDYDZLLqK586ULbNzNwXu4xaKzz02JFvbNko3aNBl8f
vmYfkPP5hLhq9GrhMup7t0PnIkVfQldY9wG7k93Ag111P9dEg+eTL1I/1uH0IgjJ9kcgPQwNjDA0
8P3PIR9f7ueR2Xd2GF9/ffi6p9ggMwTaXcZ6u1U7NHyXyfB7TllAGHv+zqfvHGCq1tabvwK71H95
k8fmqRUeITuFR9tfD+fUT5gK3/rbwAaT8tA749vfDCAKJLrRoXViY8u9IRxAHcCcBJ5J9d29TzM3
b+DZifc/nKef+G+PxaZ10MMsdj3Qy3YmsiDKwujeSXiawL/eGyQ291sE2rRkWLYfrXXnwcvl0l6N
Pc1j4vfVi/feepLpa+FFh+sOKlOWyDg5utSRVaKLeJ8vMEiBzAT8Mo0M9t3bH05rJzH1K3bjZ3c9
PwIu8DhJkDLZyxUwvlna1OVXPzO4tOJ9fxxdMuqypZU79ccoPg+KNSW+U1Xh/A/Ep0uLz19g32lY
2pG+QuMBz0a/scQmucggGGK3tWs1thaPxWdxcwfPby3ZS5Gufvfzx4VXyFwvPdJFm9JtfsJ/V8WS
vn6Ts70zUO5Gqqh2n24HT/SF6TsoCeFITjoNvV+9LX56E6ijxIrn/NF+MP99Na68oIWd3QeHYZSu
XoPvmjKQt9CJbMidu2rmTO81yvT2RNiJKw1gLj3b3opv237mgo/xAJwd+1e5jGQDwwtfz9MvCKlw
rW4WXxLE3d8+Gojx47BzGxaPTBGFZRigNzn09hvZjYMxnXOmPLsPi2v86cV9UtPE1EetqMRP8An5
n0X+Cf6AKzXh8q4QRsKnc08HD9pg3XILaXbG/rNdYP0ApcfPznVEfjsRAmT13TtSkgvZYFDke+HD
7XPX1nRhpTWfrBE8Sl7El5wHujrzgs0FJt5QKQ8EhQmR6xAws8/rgiv9v4MtDd+XMJYIsNHV0mnh
9koorZToTg44QLj4xRvYGGJzoLAOpSEgbeXXPHJS2aMzjSz37zoFNgAAqRL9+2SuQ93+wQDOA5vk
sHjD6n6FGi68MU9EDahA2i32thW2znQ/WP8TNL5k8kSs8NZr+Gp+Rha7c0JsgK1WWcG33uXLwrcn
psn+FjfcYDc4HN5pD22LF9mLL8J/KZIs7uTX0auHr7AbWwWphkd5a53+PdkeRC8B43VWgFVX4+jo
7G814Md1Cvf1IXiNqUGSV7QLKNoXDCIpNENzCaVonirRxemaC4C7/vPXjwrmLnq9IKTvWhNr2s1U
Q5gmYTUnsRwSwV+MB1k7AMWDAyCiU4xm3/7MsGd4H5kkwGwp73xy0KRLX/fYWrnY55G/ZBTtGsnv
JDJ5OBkQWMRT/Ecyy/SMldTi1d1WX9OzyL0bk79dJyZDVyG1PLW3w7tLysxs9uw4Mt+dm9H9XBay
BmWpCt7OgX0W8HGNiYsS77CPn3OnRNGKhmR5dVbc/ffRs62h1QDMt72ooIAGqx9T9n/WvkJp+IrU
gYxBjd0PDlE3+Cg1Pjjhl6tAr/qZh8bxzlZcjAMCE2Qed2x0L63rb7R/bqbUsFTImeAKWx9yLvT1
3PL1Hy5LCOup/x26Ht0gRAn9ez6PASemcl9/dblxxjNQquw6mb2hkXdWmv7OB4Y2DyP6a/UQm5ea
M5AJjXcgBLSa1UyXSeBc/dwHN/mV9ZHx4T5nrX9RZyDvDnxbca0WyOqrsCcygkdepTR2MUo77BvR
NVUgM77oYoi1RA99LzrX7PYbtP/QATJDmsSoe16a6HEp8O79x7dyDWO55I7kBfPvWLVHGDcGZiUb
DpcjO2SUDCqlUEXMbiyW0yoqalbf3A5V748L/iFniSi6E0r2T3DbhR450osEnDg2s49Dl7y38vrk
ItBNUbbx4sPAv+xtTL4wl2zyk1fniTBUnyhXrCP/wHRbPRGMwnwBMg9sTyNnQvJSNOQmi/CmfB95
+heC9nMOK8h6sXhf35wX4PQ+ztPMJ+bH0Xvu2H/+PnC+bTrnibMjuIyU4dNL3Pb30ev2tx1zAzdD
eDF5FcKLVzvSFbo9e/7yFtB2j85QLY4lgXNRRJ+OHPnMnmHL9sshZ628ktmNxHTLldN1PAfVXk9s
1tx7V3MyQ+ftLwacBe3+45ZN/ln8l4Ij+Dm4T43dfbbHMlT+Gsll8JanDAlenlRwz8BELN3QVXJ7
FqhxvOWcCTsOdADU+d6mm0fGUFGLOOzZTM0sNos3jsk6293S7zjAuTm9s6dkLvUkZMoq9+S/D7BJ
daLuL8i/x+LYTITNBwmZ4n/HsziIc9PluLLXJll70zs+g9ecDcBtURzLWHCUqW72o4CMukeydJnl
+zg8i1NDOo7r9UlOOEwBG5ouxRacIcWQ960MedQV3s1wfdeocx9ubX4uLe5huAuR6oUxy4p12bPM
3Qre85Gyy5VpUmHdPwP6fHOpmXr4GpVOn1MoPZSf39yDzu/3U4oNcWNceJN6bBirWoyp2ap9ZAFL
BPqjkg9Unhk9CRq0pUy8oulGCN3kfDiuIzfnxdnjroaCIMmwxV0+cYEIZIzQxx/MIkXoLMMdoUtk
fFjGG6vpeZaan9w1sy9Kwzr4iovraraGLRFpQHkjeT/D1rEMQpH8eVcLWgemc2C6SpSzrAijb+5w
KlywWm95cjAylFBFoRil3BZJeP259D+Z/OQtnLEUlKuXn71EjYBGfRPhum8/ZvtBuhssg+MSqA3y
oxrVBAb/fmGl6zWjU47VHTIlN5A+c2DTuHVe0OaKM8Vm7kzKwIl5jFDzboBXHTHUDyKcT/nrDOue
0eoDrFEp8pfxY9qT33M/QYw9PuNwdmXYjY5cq4ZRHUjvNqOkXw8csV6GCy7N8NxCcoqui9ZpqH+L
MfDx9xQ5jDi+U5WX1DI89zrvqAbugJI+9qwEItlHMITZAEAh9Y5VJZFaBoLJVUYd8RE96E1ENUxW
Yzp460+frfGfEwhfC/E8E/wXp3CCjaGTkIE3fE3X9s1NTGtugTuHt7h2/Ovphu8x0Hw1/PiE0WLH
X1vjWniIt8jF9OFvxv2HSHYz2wwzWCPjCMYB1mf/62RVsiuxaEmedMHPS243lxzGdTGw/tiRLdlq
w4fj+xFkaxjboQO/s8jpUb5KIdsw6Mkc3clJTkOTuued+a9/168D74jw4UZLZe+voAFyUxD70c9d
Dd7MPwCd7U+b00PzMdVWRRucquqGCr+k1+5IKBdRitGQyoO6wy7ECRzEfZf2ocdgITkQYLIpkKaM
BOHhErM1Zas6GaaLr9qO2dG58igKKOKDxOxZ7Cb9Dyfg0HjdOHRjXG8Dd81UYNSo6a2tq7s5xZhb
d/5yAx2hi/1Jhr3XEzceEHPnQ/8UmsLPTXzUe3FsPXvRqZHH8JgV6El/tBTY9PMaeBpuxru5ZFBd
BJckugXrPeTbUPYdCtxCXN0D9KyLq7Njqox2xm6+KDOzxZ3JtB49vC5jZBkaOoCjfXYCrnPHwOwd
yWpRYySxnEzlj9csqGMQMBHcP1eGF7yQacPyEQrlY/uuTfz1qAbXl67zZa1UAwCnnOyaBRwWp1xp
Rz0TzECGSo1HILH0chMUNg6JIghWPaJDAyzH2pfAjj+Ia3l0rsmca81vhJioYJ0cO5M0pZ6mGrla
22olJALxikvSEePlivddn3IrmT6Bb8XLYKUxqZLiE8mbUbRswquLfrnzE/yx14T/YKI/ybk4Ymqk
R+E1szfWf3wLNgAsHsgKdOsJYWTEBWp5GabGROsV45VN13aKBcdGqBefu6HSWJW4M1RwI0XVZcgi
xPb+wMyn7hdY5u+r2fZJxQMK3FVrSGiJgy22Qi3xAmJXNUyuWki5evzxyhkapIJL66NW87YNEFbZ
j5me3hOJEhajEhg1w2XCUNIeTVPax+YwPgSZEtTUxnfhfKrzwe4cKgV0yMZedjVwHOzdDXvJw3X/
oTaAJkSzt9E2OA83o9N8gy5LibmUiOEwoxTohrwTCmTFix/99+IXY0rmJPmO35T00/TAmXAdvxfK
kf0iqibwsU3fgNTBLp3lbfK3tc/6+/ELznfJzifBRrsGZi1maL4KC3yBUWOeGTjAWdQ2/W56Gpjl
MXaUaMgWMtEMJvfaCpL7zfQf51xkbA0J7kcP9EOi1L0L13xVTz9PRIsLh27w8BjSxrtNMq81vO1L
YWqlBxuqs2cO4gnOC9duHQmZWjAtp1tlcMD5wXDwVC2rdDYARCGms8syNt8tkVZ7u5kX7wA6Ta1M
/HZ+jzaed76b6sOAd9FvNoHjtni17ANUExvwXn90z5ULqEsp05p09tPn4LDYla/Svd71GM8HE7Sf
S+fwm54SfzXXrRRjo6+VMWVfmcjGu3zBTjOfHdtysFvr03m2b/NHMw2l9DnPVjTt1RXFFQDPIMj4
rKtN07jaWf/KuckoOtd4rsrfPqeXzJ8pJvlisGgdHZ3tLIQQIN8HdUe71JnMn1PpZqqdTqI1kY9z
6UR6q2Z8Zhu5naIdxqYu0qhjRrkuA2W/dF+tFq7KeHe9nHTsEOdCApWFvEoHe8klltdk1rzyqpKY
35VJUKW/VP/975ynsdi+s6uNGhLpY2zlcEuc0hS4yYYAqdiwWle/qm/U2ulDIc2owfxolV+l8usy
x/t1LmNwreHa5rB5qDaYiBgp33vfucojQ1jvN3NZhQSD/AgIXFiB//S255O8ID2ecvQJ6UGExW2D
mDU8SI6NXSQFJX73TeWMr+FfWpTmR33trGjJRCslAoncuoYBMk4NlImx6fuH76qz5MA0/tS6w1vE
McZm91q4fZ09u7f+nvnFbPUXRAB1z7+fuiLr3UxOnfaFaD/5962FBnGOLlQK3pStw+b2LywAS48A
EdxNg/fhFAUC43K+coBgsd8Z4iQCFkQw1NWaYMpqvKM+cJM7dg+joAxp3lXbf/6LgKMFZddz/O75
NuSlb30yEAG6kB787615p+Qd7tWeH54IHBCudfNifnr1xzTZ9h+JIb71a/vxC3VcSTrlLv/rrE5g
sdsaN6wSniCifZ6tK26HMkqwHLpwThBEy4eLHnKcuScc4MzI+Tu5EcJTGyU0unWTUxGNLZZtRVzo
DgxzN42N3BdsYboW+fvPkN29Vw/2pUvjN1J79T9tIGU70Xn0z/O7mWiSCdUtCHuiFYqY/L2yoe75
n/efU6iMTlZlIt6SN5FSRapxAerKBLWDNk1M+Zf90TYbRor8NwzwlHeDK1D6Wk9O97wGCAtcvseA
ze0A+Qxoiqy2KPp4YhHh4UTUFJSDt66Fv69uutTYLK5v2J9nkzVfvTEhBpqk+YKcOskiAn/tObOW
Rm4yh6c77Ns0agwuNf7/z0WkeVhC5pMMZeN/n75yXgsM+XG5JwemELslFOkeWLeF5nFA/RIuEG6t
PgHEbFj0di8E6+ausnz9O82UrvhBRKOy0vUlI/5/jqlpSI6fJEdoSyroTJ+zyd9WvICEscZ9GA7s
AjTxAfMWqTIScdkz8ZYCs2Vy+hyG5haOGYft53Udhz7gDSdYxsvNSzXaC+HYLULTL6VLEHrWTgyj
h9JzVwxGEv1PP46NzGfqWnxoI0A5EA5oBlbqh0oFaB/677z+R1Y+KnCCrVxIx8rvZ8HK8xFljEMi
Vd1xZJt3hCdwUXR5i5vBTdp0NNNha7o4onP3Alk09HewHX6rj9KhEgnwqxJATDcZf1HV7saHHkFU
8xIJPqYJdz2gmTnenW4ZEBe4bvGv9qNokQFiChN4mi3BUcMBm85aVi87afrizhXYWroFMA/D4ewm
DRDK3yx6VYpqNvV/hVccfNHZjw5YDmhAUB4TQp27Fg7GsmmvGRTtNzkekcqwTc4RNb6MlKTpQUr1
39lqoAPGzq7jwMBwqScqNN2/rgVRdIPzK+i7lFpfIEX33DVKu7WuTT8+QB10cpf8wdFCCwwoVAnp
S+HE2zwYwTljCb5HmS7xdXDgqNFyaqYzmxBUaVXbJn+DqnwN57JJ1AhWzJq79iQ4c1QMmVde33TW
7pArT8BEgVvSWkwkmFDfJCxzHp+AyyBCoeUDgoaMtcse0F3HaeZF+hYJ2bNzY8WULrLct3dA0kZ8
Hh7tG3KdlgrpRXgQWdxbULZbd98/F3KNL8vrx1SNEY4U1PMqC1L6DcDI4bxIpxUs7hiNCA+i7/Ly
zB3bYTmPV0AkF077NeJisZcg0P/sqFRKCh2+XurJd/tBlzROjTOt6NC/JxLZ9MyF5wte7MxlXzdP
nVtQmB8618Blzqu4MLK2tRLSBvETWUFAHXF5DXWr1HhOAheT3sXDnTrQ7ou04UT1GYSkbRG8gg5P
XV94jzczRoUergDwI7ljUBywAh8+ea7pAI/LzB/f7sa1bj2Ga5lTTigMNtR3ea+vWzlKnM45ULvq
svK+Ajv4OX51vjQCi8g7O5mGu3xHf0K9aD5w1iYyrCgjlI//bu2EqxWPNh1EnvlIvA4d5sUAYHTo
xjtqg8KmFvjW31GBUuNT7cm47dj2NXA165JSvBXvuBF5exXCv5KTSpSlepvTiJ3a7DZTFHFgbsVr
PLkMxaqM97oxlIXkpeRGflWVjJq072+6nWl5Ca8O6lP8F0CntVLZ67PDnbfKGMDZSpTlMLcvg3sP
KPYYiPSabbq2qTvstoxqNwbIZvb0FZNsHJ/Fp7aqk9CZn+6hJ7u8VoOEo9U/Oha3QTflE/PrJ701
VBxkhfWnQWFtBKpndqbpcH0E3deCpbODJRLgcs4IHPqyXR5WvibBWK3X/Nm2DTajj8Jb8EGm9+FU
fW4nGD/8ZJqB5Tz/i3vrMT+4BPkO8rZMQyICk8cN20d7xIpnPNiPjaO/N2MPn0V86HoPz74tW3PC
22GAK/wZRQTHJTuxCqZw/lZ7/cSaV5qyy8A5GfPhRolhE+IpZNouRaURVaCfOtsztl3gzda+RHOp
P11p9fuX4IK9/plgzB3bMSE2yWrvmyPMlf74asemp9Z2dHLD+3hU1AZ+t1wSv330bm2aCFLgDP/7
HIvbZfQ3iNqJdtbtSP9d90w/g+QvVtDoMgsRQ4mLY03yKNtoHAscHzWpfn1dWKSt/dosbrN75dXk
3l+Jjybsflb1e1BM+/Jn5elPohjQizsz8vjIUGJT5xvUiMqBOVbPP5LRCqugTeeatf7DCETujZde
TClYg66Rt0wt1gPGhusG2/BaaOEM0inul9flhBSyts7+pcq3cpivgR9S+qIGhdordgqbgvr42/Dl
0Y7qXEqeL/ehzGDZ4eF7eW6IKWN8dahdagfS+lMh9PMuOK2/hTCt/SGfyp16KZy8dUO1cOi+yXZP
fLGDaFQOMuyxEs1I7uz7n6zMTtUzFhF7Yra6aJM/BKAtznTlVT4jmBTdMZ/4jfzSTslYe9W+hQzr
Zj+tkPqVVFR7k2eYtyGWBDEIobyG/EoJTMtAbEN0kItTfCTc4mECAgghYwWLLx9B/PyxWQeRzqq/
79FLNB+DZ48bY1MxetZmf4LZ5O2TezqxVC1BNXHM6f6cbYrM9Q9Ae87arikQqR0ertusGnrQmtXg
bALs7o+Wqg+E93jrPVOpKB9wMOz4qIH4wkaNjezFoCRiFtF7jx8djOZVzk+OmQo5Hmev+aXJwHF0
9oG9WzqUxuH3XyqP28YKYaBcJw8dr0C2+g1ETVrGVx7i5XT6zEKtWK9k0FtP9QLMAECup/9kbzGA
YOYaEGtvL8tP/x9WD5uqqnCg0NX7IKHDMmQfJcv76iPPMS+XKZEClikxxOPgXWkX2tFitBofIGVX
LHhOrKuOdsMFy8v/mnsrZkefH/EUlVDrY5/qEHKhXqT1zM3O/UszTdf6qoYq8QHSWO9Tisy4WLU/
4p3es8yvMiw1d5ZfS+4csYaJ3G24bcQDI0DPGE+3wr+1lKzEOWafa2n6E5jKz3oUYcif6jiz9kPN
qkLNcH/dY9HeOfUNcQwp0j3aEFyFOfgQ+jUNinN5dbeaNTi9TFeD5fs3yTtduewLaXYVODw+pjA7
cNOYR+E1u/15iAbXpRYn7QPCbqDY1KXkH9VnYBbevg1CxXUz2X7zPBWVNJCfjS/zygeuJ9GGCHYg
UvFZmXQltzSZHdVkFCHJVsMC5bE2abp3snquvTTaE0MvLq4oONKYmernW6cutG25qe8WE4PIDWPq
VD1VWRXDwQHTuWL824sytzjAVa5lwSxoxnDtH2yPQYAvcX77l2lzDuzJW8+/pAf7DtIRfo5C4dyx
lHSkqzTtl6aI8p8LaB2OXt5NaTt5ySQrb7Z2sWq6cp9FJd48KpHZuhASVZUqo+cUxWcFeRxkmiTO
dWHnlQSUF6RVC+G0BhmSqfJhwDLrR8QVa26tGD803hgGSD+vKYF1P/O7bn5n19Khe5NkLguqDyMZ
SZbnjR4jdN+W1wLEOyfxJGfy+G0tQOsCRx5nb5GWepWft5bzQFdzrk0IeKSk5QKZKd8KZ2glU8xM
Uz/f3xtDkbPi/lhjs1lZjzHDSqGfc4DkGrNibXTs2SuJ+nEUGd4+muJDQ8ubmF76kSCYyN6FuQ6O
s2g9Mjv9ZZDewuP0+A76c1ls8wkzx3MhhLArcPaUB8gY5NkdwD238lOJBojqC69jMd1yjRP8Gm+r
9JW11fgI1nZgOuGWGGcU4XMt2VNHxKvPuJVvmPYfYy3wb9OLAqmfJFuuaKMtroi/UU4BKwOJXCwe
fE/gAic/yNy+k6xykOoCwEGHjghn+q177E2K8XmipCBUeHXlcFeY/YwDm9dHzW+/DW812O0U6vWH
PPhDdtCSVu7ISCjY/13U9kXyN9FI1a/VsNh0CQWBIWb/5eBBo6Gn72b+rtPtNCDmrRvRmeJp3T9m
EZN+Vr+n6rr0siUu+dkswPXSjg37qrKtXM05guAsdmbNU5v+ub6u3/qZWqYsOjKvsHMO3HOJ5id/
Kos8L4UqifIbkG1Dcd9qHKt41AVeAz+7LNZnCM2aP7uv/lJnREp8z7M2RFGDX4znS8zq3JPWbSs6
OBVj5edoIkl2p7V9TTkuDQKvsn3lEFiuThFb22CURrwaIfiSu1qzpws3SbHnQnAJuo+K8YZOG4YS
6u4ZiB9P+ddQii2m/aNM0PwjRLaWNJyiuIvIFoHQecyf2uQnxs1sL5DFafr4cYI04rVNx6kRa6Zq
xyH+4Wnpe56jMMfURCFTOv6EsdWv/Rj//ANAwZUS6iLQenP/Xi3Ldkl1kqAaPIF671G0wdaCT0qQ
O4jnKRtK4M8I7sMTex5tONUE9ckJY6ES++Es/JMu0Ql2t904GfeBNuqMZMvzjYYrzuDUJf0TG14K
t8G5Hmqu64Lem+vybnAW/O70LiUbxtL59CzZyACK7sNDJdR4MjRgfjxbNxMd1exawuZpuepHxxeX
JAiu+BlC4AOfv8BxKUiQbYmnKW2pfeUoAQUG92GIfjzw/ozWr7N0xQrRyPR5b7KrL15rrvDj8Cy9
/VXx/1y4ZTcD3L6zNDOaRHanfaNEGCuIAyTA1YBdsGokft+MxleDzTTyG+zP3mZsUIzskTSNVnWP
4H6f5nv6RKVAo6mu2t/Ofai/B2uZH5oVrhdhvPNBBsRMZ1ENL72Q+JgBc52sr3zssuoM+NWBzudc
/3SOrceAZiRQWg90UUmBQM6abXBmNkLV1fTVOg9fS2zp3ql6c26GRuvxyaWz6caWmWv2KTtru2Bm
SgRyKvbEfNfjgeIscNvHVdUFx8foZbEMKtuzk5luqjEHHL6XwYQnBYJYrv6EZnv7I2WIplKXr79f
Ff3l9s1PUsF8KtCCRgsRMrIAy1q3nR7vfjDhM/IfR2efzrUx+TnNPkMch0cZ1hWv38rGkUSeCzYB
f7qKRBN63Q0PYr2dBuDQ3DeQSAaH/IiXW2VffefYlctclqn8Lrxz0TkgolxiOjQPHEVxp5Svr2pi
tM7+l8CxYpWA1A4xKfGQHn1oVO4FOWfacQp5gRyHzn5XYmWWyaVUhlEM0Pxn+C48fu/jTz7OXrfI
7TZAbI/9Ta2xK8Zy+8a3cqxejNmCLOBiELj0KF/uBW3ZZ1+UaEmGazB5LcRTpX01ooAiF/3XBKik
4vMLZsI8hbZP4FcqZXLHH++D1Y4pmvAFmNgQXnyqafqZM4V/tj2N3EsntR5LZCakzXQhJgTWbjKA
+3Hx35Pf0q4eZx/Ku/yR5FlY4U+wVJH3b//SKcOtLZtHMlR+S0ifFvrl5wDHvFVSaMTO+1a8hVDe
T/fiLffWDG/zsS3vGoEk/FGgMg8MLCeyeuWXMWtK71mgXVtG0G2UkfOk8Q5T4EqANS/iExn4hU0a
nEBcYdVJhGwo0Ov+JPK36S4PVCy+ijfJ3N8gOKP7LhHySLy06AW7I2oIOa5tfkK/dzQKe423FqU5
IXsQKFz4tDn8NxH0/8ms6V4oHY7N1I+BeBND7K18XuLaPhS5S3yLYxcR4arIJEf8IAuslonO8tQJ
MQXp3aa3wX6h4zVB0UH07v2EIPB7YzJLm902Vzz/0lV7bOx38b++D216Nz2+C/oG0J/8TcY66cY+
l+LBR8o1Yc5Bv6vLDU+yEbInlAtVdCVUwZBpphQ8zDtcGKk1YsBzJZkEPt63/zxurmdPE1nAdc8e
Xn6cH3wCOpHOvrZpiBH4zXTCJeSNUryxhsVOU2VGqnkIQcM3cYS+IlEnHIVJcok1ydOHdmVS8gCJ
PTswxMMnG2zwTiLGZuHiVyuoBskfi1zrYg7OlS4W0MLvFa3A3CfoU4wPT1RrRn9mpu+ZV51m1WUM
68Ca70ZXUVkKC0VBGxZgPrSaAllx3j/EQUZJTeywfLyOqyQcrztZeAWr6acdEtGSyldsmFw0jzDE
GMRNQkocznnIhrKtXXYZDJn3JS5bIwgoFA7SxpY5NccV5F1WTLY1Scav9xwENtp6Fj3Dy3K1zWI6
Bu9dA6aHVEjj/KNUypX7FpLF8x8/YkBTMTAIPOYuA/Nx1skDjKE6c836txL591EdisaCa4Xn0m+R
D4cPtamJUF0+as+ShLfBa7AtpSEsuEmTv+OqQDxRsS2YGNL4dWMVmpS16xt7w2NMF4InFCBfVxSO
vFio8PiFjuTeMcUZh+i1pIav1/lkK5KB4JQ3yax4Y1T34GLd55FkFEcM5AshltSoGY1P//YHHDU0
4Tbrlk9kmfFwFCVvMwf3amJcVjGv9pK3Xsvb0swo1PGbAIC1218cL5yel72te+vvyVx5fmps2hsm
I0O+d0CmQ1/BUQrigk/Eryj3OYAQt6oEKf/AHW6xGqtA3Mqn9sHnIHo4VtsV+DdUBa1lA4O18q6Q
qHHHbewBfWp8uhKM+lQ1ZLDViU2P9FjMkFa5WNUCepDM5G5MH9LBHDTd0N7m/uKDM68oSGH5AX4N
2kQuMPDlfzqdG0MvsypEb2dzUvFKAY6wcLXXgg89mckrDugMpBwEpgtscHxuFkNEuMH7np9HtFO+
oXGVAkMQJqlmQIuvsI/WY6SvGkMW4mY8So5L9d2MqR10eqdBrBuve+JIakGhKRF5CFPelsOAj3pM
OHolNjx2Ka9RQzcyUm/FJO/xDa3PrrdF8iwRfe1+QlyZZqkhiQKggY9OvJXWMkwqHHHNkskHBJVB
tODeRbyxV+H2Fy4IkHsE8uK8EmMjDBWL3DyRtuFQzcwF35ZSpqWG5/nJQBBbLqIbS5k4hKqbv3OM
hadpbGoeb7gk6k7b6rMhHk5FYXes624WwtDAJo9nRiB1Os7C7J0Ss2PZe2Xlx2ghUJHFamlc/9ru
L16KNkDkr4oEbR3Z2i80tC88+FPcBZc/awdcr3R5VYhkU5anROskAdqmnsxHO7gHn6b5b6KUHvJK
Lx8HsKqtIGLTyFuOcPDemfCiIXpLDbdz3GRShbrngjVHbIzMlfGReVlge+dT6ZLKbxnsV/RiQcZe
uG8ZFukpCxdE9ED7UFiXM+jyqWLUJCDHrBVX1s+/NFZ+WskQ4BcjeNNCxi28y4/6mstBon3+Sea3
Nmw5UeMVwQCA/Vi6uQGSxHKTLD9MYyH1SDU5gmoWmuefRxHFCMYGN0dF7B6nyPVYDIf6pLyr36eB
bdC2k2mgnfv978HD4JiLGz4uYKUSm66AeYvVYpEyTZgfSuEy0C82Duxe9+3IMd9cM3ckY3+9cwkt
abL/NO8efaNMktzaJYYeK34eIveeeamA83Slfu5eGuvA/SuXveWJQwrJn1c++bvuf0zBau+KsfUK
ZgP0O08RMaJNNUq8iYOhKgmogBRuGOCeTLzwzp//2TLz5dRjYqXWnE+Br0i0QfTXOs9CNTuWgRw4
0Z6W9ulbEny03dWFRys02Iwfq9xhTEmTCYyJ1rNoL/Kz/R0HtvbbUmDNxCtj/GwG4bAbXur1mOb7
PCKtKjrjXP38/T3czuov2kqPP61w20uSI4oJmN0Y4AFX5UmYwAxIOUko4801Q44mmvWxs+1g3n85
3dk1rUfvUvF1b93Mg+cE4ycm1eVH48nkPzX7/CVLlhdPtrwncq9+S1/wZqhBFsDB4fAn4TLwC/8k
7WCiHvxxjN1Wne5L+1SmznvwYjUo0Rqu87u+bV0POjDtay1citfTAnF+Q1U50/XAfVw8VWXfjE0D
HzHqolniN1pPdF03IXnIF3OfIDEiACQm4+cw9fspHEfpSub3zXBbrUL+Fvq5FkmsWGkEhmwalYNH
hzUaRVRrfpap4aQikxppsL0y2W2cy6nfbe0+83pWA2W2mWe6raHuBMafDA6Yoqq2GP1tFo/nTxRF
eHx2YNW35kaFTfV/JJ1Xl6pYt4Z/EWNIkHArOYk53TgMJWBCRAX99f2s3eOcL3XX7qpSXGvON34Q
y5JdJ020NR+HC8t77ah+eKE98Vx6PVxXBO12QmROzLRnpaqvO4gyiXDEr7yqCV+u5len594mXxJY
yohYhz8ef31tzsjBguKa39je3uFrbAo6fDvgfzrdP0R/Jj5o+ebQUerI0DuDl5+ilLVRSvombw0n
1KI7XUZ9skfZc43xmxKEOlQjTprfcGLwtj0MnwC8mNpMsqFz5AD8hHIEL8l7ffe+w+2bMCisHBbW
RVqKa3yXCqdryCl81uwtjaGo3ymiuQlpKb6D3IjPPK41v0hBfhZ2avezPFPr+ZzytCEu4vASc2I/
d2NA5HPj3F5ewfx8c0wEiDRBoB9akY4SIJ0h61AM6e8Tf+pKto88BRaiatT7rbiPCeVChFu6FVu0
dsLC8Zj1Fl+3ldyGruYdDxxZV0grthuKbbC7UqYBkDUiMvx2H3QQPJgawQD0DbcAlcMejxR6IuXh
tntah8VI/95Xgbapg9OWcQ9/eExLqqh7HwMRgd8aITkXfKxvyRWOohWWLXaHHRfT/WPnXP7QutSA
0gjBAb5EPfyQ7C/UPW/ZJfpMcTeUlvslIUMP8p6j5tMWE18VdP+aFugfZTas0cRjzUAlJOFPJYRC
yI1xcB/VZRdDVFwRiKhkjnEv9xxO7H5YbjiqJBM1NqchLvghgmMlQtv1W0nxw9H8rS/mC165W4Tl
g+yl87z9OcW8pkxezQhMWBLgA6e1AQa4c7yRefi20bqQeK2AofVmbXaftBBN5IVgOGMHRQlt2R9C
EY43/IdzAmGRwAXb1d0tHbFWoawG8CXwj2hkbDD+m5mL+OaXzwhDmbINSd1jHlxd1pbpPIfGqfO1
5Y7HmZV0dZ9U67PgNdUItsUgZ2bVd0WINhBdAoqA/dYn2GBaCpeHSZTDgrgCW3IVVKH8DVq6o/Pw
9vbPOx56FUzrHMNbQvtcEk76KilnUB4R8pYxCUC/VPca5ErHOtlOi4UyBaeAi0ggbgCJ3C5G/U6+
AHncRfBxP9E/XFHLkPpRRs+Z4HxHSPsuiUV5BFg1XD6YseC8QkBwE+UL7wDzKLvGSsrQWkPg85FZ
frx8kgd9fNKvVQ3XkbKCCf4B2E+So6pw7jvJRwL7pdEGXlpwetSpUOXB5FxEpuJC2GIKwbd+G0Fc
sB7feLf6rPQ4kBZ9Eg6KgL+Cb7t/lEe9h/uRBH5KIFgEmbKE/IQGt0LJk6EnrvM65ulH/PGPBHgR
hOnR/xuRtIPyLlOTglF32D/ovhnh6rL4/BnB55hTp/wlexZENwb3oD9TtBj+yDkgQwmoHzjuTyEF
iSxEWsEZUJEwip+ed2zQHvt/qIVJbCKJjY8LfsE58youooMEr7MBMimiI3GbSFzoP25Is+WZRKAz
BzyVvP6Il5axVeJe+QfHEEADWsLvIyUlfcMyyojb6DYSy1raRMpDGCONqYlu0JxjSfaBMRweSs07
PZ2U1mcbJJanxXwP4P/kCLwYakE0PBGDIuTRX0cGJj/XxGzywa35aMZE6vu8m5xwHGDvhbzirbfN
obwWLyWNIhewuMtIAQMhfZ/GSBtRH12vrE95WB36Q2Sg0rAiuUEboMRIDVoikBBNAY4ef1QooFps
AlhoZUL62F5Ii4g/AL+kS5mlK+Y0g/CbS6KCQ11POeuBX6bQhkJ7XAwaCXqlQL8CqspdO2eF2/YG
HT6+qBp9FsIXx1+qgAWhoGySBb4O9potyFbh1KGWEGMP+bK8UJzKx9EhkZj7l6WTCErKeV2Nyh37
tjZXPU+CHQSXAAbht/Op2SZxoCDh+R3wk11bVwAkLxLmMTsj2d60pfeOEVZ4oh5TEhzZGinknFc2
nwp9BNE/FPGVRN8XlGsoGp9zVCtA7Ny5HC76kKdUmm0n5wiZEYPv6eUq04459O5CqptxL1AZfIBp
+w7CnyJFtsJwFiGGKneUtHpgy4z50hG/+RxOHpEhMo0y2C6rjPRvqti/HnszcTQ8uRaIPuU5ZNu4
SAr5JhOEsZTGsZghZ2Or9dvoKcKGfYgNBD/XqA2o4iOe1VEBsZRpS18XpwzaTI1K9+0MqFB0iHhv
UF4El0y0lUfy2Bo5iIgJ5GrjPdjDfcyg+LnRsCSBKeeZyId+I2LVhxjD0cGSNf2YG4Tw8xPEV/7b
bQla5FIoxVXFcAcRQKU5H0u+Aq3VxTN2WgLoy+cSNot4ORe6lN8NOgY/Tya71wBVCX0uvYfTW36A
PEykEqIAie2FWB2JQ10Za+lv1A9B2JSKtOsB4bJ8CKVZg9gNFo9KKPhiPhQs39TKBjxKVCiY5BE/
iV/6EJMvUDYpQQwrZ9dEsa0M5EjKHtxI5PhNK8oKbr4cmGSkokT/u5ISDXTMyIy2btKF5ccxOC6P
NxoFCDQECeQfj2Yr6IE0o7ZL3/NnposdmovOWNYMJGSh/Gma0+2rzkbhReA7FVacALyBKyumDigp
MZEQfDbdLuiPIlMr/MxYK6dt+li/5Q1DyrdzajnEgZ4pbnV1i1Wb0tZOByhyzoddj3/LJjViXFAM
9D/e3D6CB/8zsrw+mG+ax5fgvPru0MmBlQ27BYSzkmAid6Wo9oh89flswnoSFqZ73eIxgBQWszJp
XPiia05X8euCoxHjXaHyy4FPSZT7srVJPIFPYvWF1//t6pEpqFm3QRZLmhiikV5SNk634Dniribt
pw5q9wn5PaiXCKa3iP7rLF81ip1DmU9VxB93txXQsBKL/jlcU+kjKmjR/YI/pNTGDV8byCyQD7yv
RNysFWSUHOQ4M8rplixOrnlkxXQrxAr/R7Jh93b4A9MGHBnynpePryDtXKzj1Ukll/4Nd6vtEdjM
D+W8P6E1mqJoXCbBkogrRg2MrUM0AoQ2xTduY9PljuT3Pa2RqPj93f3qo/rENJmU65LqVMinatTt
erMSb3lIsl/83PQk+/PXcgNzKP1GzdUBmCAehDVRnd5Oio+WYfoNrJnkzGua33FN3OeFj2JmQQ7m
kKG0cxCuc5R+fJONtnUEXQpMDsPcXz/+RGAvMQiY1MgbiEkyFIaUc8qN95hbcDo1SWGXwfEeaT2u
BH0IXMsR9KOBWR0B1Ejr198HI5nq/KiRKdDL8Vqqay7JM+j9i8iJzudAikXQcDdo97efgzJMG/bI
l33TvwBSWjhYNGTne2pPasY687F4ja7Di0nVN0lTvP0v+8gNOmAig5XWKZ2rl1D7M/I3OJOB8Z6E
vYthD6CHbobIJFmADQ/knaRzAnkG8rEbQbo4Ukwd5AGCpHLH16CIMMecU4hmIfHkOB6TzAWRDx5F
bp8UoLuk5tzjyz8rdAmshAv9hMl7Dn7X7mSPfEeHp0Yg3SS4jGt+8kOhCETjjAyFpR3Eje3C447n
wGiCB2nW9Ly34LSimLDAV2Puy1WTIUD0t/CH0A+gYpNb0qNLGjeUOUUFSsSYxHzDRhFzVD24Ukm7
R69JqY7pmavX4nVC0gZEG6CB4gsAv5Aa84gRO7Gj4AnefS7+qTofIjYIJOQfbuk9bwJIG0p/YDXr
qB5zfHVsKc+4T4yrUFuXhSfUlVOohBfnIDcW43zScBxvd+TR41GVc/d7QgmPAkg0LOBOY3990yYC
Kp3f/Oqkg9qgqHVqeh/MRBkBuIxv0WukR4i/XFgA3pRriGIB244+7B95lfoj8tBhHluwmxcvr4+Q
zSe+hbeG3770uvSWocGRQn1SomKOP+smRt3cQ2ZOtu6GSHZi4h/WADZq8uFZbgLqckJ5/RSR/orf
J6TjPRR9eYaIPS3+tKH0r6Ulx297fJbxF/iYgWz8TBDxIBglNkhcpICjkCZsRUAQzKMVmaI1GYJi
mAUoL9JFQVZ/7aqHDxUkpFvPp8ws6BKI3swaWs0JIdrOedqXTKxYPgglZXXfRvIzsEhugx0iLkVz
YQ6/fRG6vsO7L3BhZutVA1Rd2pe7C3cnJPd0bUWPBAL3Eqg07AGitc7/7YGMmahfbXIV+9R+hLcA
ycScz0JVcW00aW/eodPdGHEZA/oUELUiy/nuYc2JkAXHNxc4yPJI7vVZ38leYtC293ja5vsf3QGP
Q4nioSBp8h6qhHPp61+MMGyi/2H5i8Vbr7j4cEH1iuNj9sbjG5JDyKPNOo7md2SBhLG61T4O+26P
yjr6kVzJeMMw8nHYqK8z8qREH1ei0PMqcaHmdL62EyCPamgNMCDrBDxW/ic4M9HHv7jpRBTieVrN
RUjivgxuZITJkwZE1v8t+X7W5Me/7SR+fR5V2HgXU3COqei8hCFB8gh0MiFWVBwVJMz0Q5FGDDlK
LE3QxhJLx/2wxedQDnN+HZpmRCsDnMXfh0/y3aeclT2IQsmgGb59rMb++fgqB+TL2tLA4n4NLkB2
RDUC8FtUtdyITwTn3Rnea/rdqERYb/nm/HGCoWKFWkjTvwCzEtZE8BOfUZCgegjOygr3iVF/s1/E
eYqnV7QO+IXXG73iyifkjUo4nj3yl/PhbWjC9jUnDXSBmoAI4NTejhH5aySSaaQtlS6CRmgoDykP
AU9lJCoPSAen3vIV9gEAWATZ6WSPLT7gXIMqFvmlJUUt5+meYxXD7uQzukQZLz+K8jFAAVGO+F5m
ikRGLoi486BP7XviK3mPMYD23eusm21P+snwnhkCHFQCv7cP9rWSOsqurOlTc/GPdLLz/kJ3GqSC
9yIBCbb80NwQnBdUOBCNznlwT0TzwC1gmCIX/u2CE1xD/gvn35ZPZO1eCxfwHoyR98qAYaDqTQT2
8HU6WAvUIZUWYgq9omtls2rFWbC6EakNb8DPf/UYnXxSrIi9qU/Am053LNYCKttSxjCsfEw60XuB
z4U3dfpMKmD+N2CccsIV/fiwREGzP6BpXmR4tXb/2PMvi7fNAYJk5INBYcJ9A3cyQZS5+qQ3MoxG
NXq6m6cBY2VKLBFjyWHCgPNmGqFCSO7QCOarl//xmxAVni+F2EVdflz2vjflr5KjT5CBCcU5+zPj
PYVMAF/Auj+7vLu3oczaHZ6P1aToPHPB37L45HbLPHqnYjZ98j9CHqLw4clxjuWLOOfA8OBgReR0
i2s7DzoaSu+zLhTJaKRPKZTdCTL6fnjj33J/64ZUup67pa7wO+bM4gQXmdVbxhTyi8h0p1CHUCET
bh9lhHHAFS1g1dF7eInLoNqcUfMPL8jXx9u0NBxzDNCM1AyjdqiNAIwegTJ78Fn+CdsiIS9aiF8L
ezPVP2T/if9HOrnUWNVt4tUpQSx3PT7UBCRNCZ3g1BlaKzjkeiijCQKGbnuBHj0TKNneiZdrdVkY
GQetNVWz3ubltG5Fr9HT4ix+Js+ZnPBC/VG2N2vWGrzCiGMbHYvAHtHJV0TZYPaQyWli83RrRLWG
3x+/D/lMpzUWPEwQe057IKwNLIhgiPl1f0lvKeM+18kLeB4E0WHyNkh4A7PrmNiJqhUvHzTJbaKg
8HSes+fogY0YjcCIhSRF6BIyaTCSRhZE6XlGSeVvoJ1kjurtXPMFnU2eyrhvgQbg9KDoFlJxDID9
Rv0jIA8OMIK0gQrH3UpBGDxDGkuS3tEakIiPzwafIXI4lkAc2JwP2jgfVmDmvxneXEcH/pAHb16f
r10SdX31pT89e8LldeKuLVDrwC2+1jUZcpqH/K3RvCeY+K92+hfv+wW6rG8ODrjbJdyiyVmonAZk
B+J6q+9+teCxgk3Xxjp/b3edwY9OFC4LKVBn5xCxzqr6DS5gQezMITHpT7p9zQfYCtl3wOEsyKKi
lVYsEqzIur5cnffG8ESRmQz2/lmJdJqU8hFQol+WD7HaRzoxEREhXu4bOhjpYUCiLPDrv9S33qmy
bP102wmXXkpIgEzVmGH3oTVYtbj47mD2vehyYjOVQ6A3zrh+8sruTh4ZQ+Wo0CCwIQMI3grqyUcD
GeerJzXUTGHtXhrprCu4cNaURN3iNuKxBL9yzuM78k5VYAuI0UXX0fG+IoR+9Ibi59eEkUZYhjQG
PnqVO8Ar983lcI0U0kQ9vh7HkVsupztYJ7h5i21dKO4AhDITfctvUa5ERbjkvxbbDCuE4aMC0Fcg
SkXQDfvcujMc7dpqy/NFVe6iqPyz4t/B945VRrQYLImRXRUHTJzuAd7s1W/FAVj8vE7QoYS50CM2
qYf3kHMIivpGoGDSIVtgcYDxYJNC0k57MFq4q02Xt3DblWwyNOKhxKuydqpilQbSRWxdkj1BhwnD
EZqHmRHpFG8fMeITBknXnYzIvfpnvU0/tVdBivsXLoKIhm1yjEk0GDdJE14YrKac+YTrs5oA1nwD
kOHQ2HTEWp7enjkz3Na7hZL/jGS04Dnpsa8TGGwDjbFFyvizGyEvx8mJQE9gD9/4mrIUOUL1oiW5
HeG0s6U0JxD7GSwRJq7LIxL4y9FCXo+0L3qH3ynejh++jOAyJaiJU5rPsIfM4TNGJkPfJvaprECw
0oTnmBMhra6EpgE+IcPG7gJqBjkDfH0NZKZPhNJ33tYeIoYyu86f84toUjXCKFI8VMej27EfXZnW
YdQH1UzyL+HjpEaCEtAk+/dXHnTaWIminolCXnPQRYVpb7NqZkVIITeUTJKNScOdHkjU1xPgQm8n
30ph0bcisPqsXt+QXP1gD6FIJs/Ja9wg7OQifq1xkDxZCLilnqhPPbSbyxbWniDTFLkNbi/35l1d
fokJj5Fj8AgoQZ8mTZRt6ukOGv7iR6JrDqRDwk78A1xGKbLdsY2RCSp0+JgNQK9+UzpAUNfO+Qid
mkQwoob/nnHeBjq3jrwS9RfP9PGvtpagCTw4OLDZc09UKXqgvYjwXcFdkNMc60PxdSQbHlShGLUJ
d2BddmG8vNdOSRDHTEwrrMMq6cPliv5cXnhqXIkFv+zf+2aPMrgK3tGdgMpmyB3mmikePaps6B2j
L+oZCiGT+4LwRhrj0XlDBCkxkJykNJGP5RD9Jqdfhs6cbsfSQTBsAP1xCFlTKsgDhMLnFDffGPoD
GNcHLyTr8uozLDSs+ZyGEFxC3EXqjncddUSda2NFtFnwCjGOi9z9W/QE7hgT6OYSleP12RFuUKSZ
Glhese7CPliV6l0AqzGLsT039BUQTOHlMWZft7ErXzCDoohYtP+2romN9xI/Z3UkQ4SHX/IWvm4z
2S56C0q85O3A5NJ4zMxTPoR2lqflTnTDG/za8kG0pP/KBZkJefaO2S4huviYhwpugHxK6Bna/vtB
lGfkYy4xh7ZBKGVknOWCwqa03Os45UWZEKIpoQYPyz2BLTRdvRfaWIu+i6tTTPE39Lk5cp46BMxK
+OYxmsHL52NeCHX5nJYR2XkPmUfANUft2cUcYVtDYnnq+TUjFTXUfQN5CDo0pOokyzIu/8j5l1zw
WPQJxNuF/ewtFB5win9tasVE2bAlMSEBHroS+i84NoXL9ruXsGDhl2HbJs/Ff8fg35RmU0+Pkhan
CtfY172JsulixLv+80p+7BdL7de+z9phBxH28nqImKcqNxRgJJjymJwQ8E3oef5cz8M/XS/v7Zir
5ewTtI1tmeJBTlyedHzODFEIc3F5mgFpuA5KAV/lcZToP+SLKyAFzDAvGspQalF+zW/9ZUF1kPeH
3xM4J/96Jc+nQ71VAowNDq22dH0GrUw+Lx8QX3wYPnO0Xrya/wyjZ64Tmhh9UkWO16CDURIaQoVa
KA5/0Ii/xya3P7vr7p0Y+LU4Yse/FIsJX3QWbpJ+2Oyv8wt+KYc/TEGq+6/oQjnbXI0FGD3zRGyg
/Y6xLKfk7SUAZIMLsoc5jA5ng/5zevtzpO+b7LHhf7/3yIysWRWIPRMtHQuC7PQ9CvHGDK//OCSE
QkZorfWtA4RVoHDcvC4uuzvuBp9alazOfqQ6AJh7Ev+ZyRfk5NexZg7k9DFUuH63Q2UvOZiS6Lix
AiPhx3/v0YQAQ5tD4tU3BZVbYzYUBwCfX9+dc755RcK/2yfEPeMH1QhCHamG+Qm9kzFSSYsANBLJ
7ESyIhwOC0QIpAWzumDyQOb7sZHzHs6zcqiP20gdMXDMeAa3Priv4qLsyYDa1BUqh/qEA8qa1otq
WKyN+4Z4K0X32qHyx0INd17hO0THOuqRy2CJwOqtR6gqDBrpmZdJn7AbkvtmuRJVp98BaoJdjvVx
Jns8j2j0V/rJysyUdlcu5oTZDrG3FtHB7ChpE/QQaTbBb4qqPsH+s36QvoskCj2Rwoo+vHoE/HqI
2ZgP+yQOe70hyJpC9kWHkEkdmZYjzVpUnNsls+miClVwYI5YfGJmSuIM3ibB12r7L95fdHfimuKN
onCmcM1Y8whHwMSJt9iGI5WHVA6cVByUz5C7n3mXK4KAMzPkRtOyryf40QMkakoGxXlCR6/bOjwR
HCQH7gRmaGVA/s15V4WYnBzcCCyopv/vlIdKQ9EqaulL6nMrl8PcmjUwCM1im77xVGHEt3sLU7zJ
s8dKYoenoRIpmndPMJAMFnL4WqFbfxEUjG8+QuyXLwiCexwwpZXaigwQxIVA5gt0a2BDMS7wy8MT
XSTEonJiY5mHb0SIgNaSHJSQyQNnAlLHJkZCwEuEuYRKHARjQDCqpwMf8GEZPgX8BfutsWre/xRk
qECO8/Oco4OH3yVwn8Joa839OKiJ2LqmVz+A2NlrQ2QJvTEa9pJt6zpDnGDh7ed8OomVRX37deMR
LI3d9CZ2PeXEUIhR6aScWDTIdYem+aJHIOJJ6oWQ9GpN0BG/ElFC5RpxN+PHdmXsup216Dm3MCcB
mrV/VSesOr6Yw6rkgYTRcOT+gEVLEc5PvfMYssxpL9tSKI7VUXYuSc2wnLsPdLD4Q8iagIGn6po3
dijTMwGBx3q0bLMmrPFXdj/g8hLxFwfSrDyaHhHJLq1vyR1oTDg7r7v8+CYc7tSMXgCCDnN5eoJi
xGD1GHb82KXLat/hfrlHFsOF0XGSCZ3vT3Up5QJpAjMH3/9ppLMMrijiiZLYYrW0IjlFW8cvJkBg
y4H+4L64SJxmj7GBZg2jM+AsBJxTvdKWJlPEnqdi2KPsJbxPtOT3py+/yy15wNrHxln4YPSy/M/u
O3uy9BGHC8aSe7cjbmYC29XwbKH+rzxz2QveLFIcabjtjIgR9ce0Vnmi2RabO/1TgrO78OFQIF+J
oMbYp/H3UfH70uzVt5/Q6cFzbrydKYFHT/uz6f8Zi0azC92TiG5byzS+gOjiHUQq2sj2fY7pi4+T
ezmQTPJ27izApBHgOaHRjuXRHHBTwFiLdQjGD1/TY34e/y4+QRWCOURA4qjz7+wKPchNh8BjwQc4
Z54AU0++IWWvosT9EbGbP5FxvJg2z+NyKqTWb0ebPk9rVsaA1zoRD557cSD6gcELl5yKXU/QuLwK
gEe2NYLZJrEwGB4+AaZJeaimaDrCNnyQ8qSvtlPRO2EwarejfP7Yt2uqRNSxHFHbEG5Vu2IgWlVS
2vCJZS9rR2dCg0pfwXN+Poc3smCSxvt8nY5vhaVhqcws6Hn3h9KSoq/Dc7AuEx01avgmrkv+OsZE
oSkFN8TbOy/VlNh/XB72dtYwAJKZxWDo3RKc1avzDt9oD+8Zbkj/7RUQL7gdeLZwQWF/pGVkj979
iqr2mrKZ5Q6MuWOR+sVhqnjG2Bx8Jj83H1FIgTyk7hHycY6Aotxy/2IDJSfcEbTEH0A6ugTBFXHL
mugh2Kr2SCF4lzmHyeTIupRLcKKOSCZnwcB+CWIaP0mZoKRuiWXuPCfZiHyTmlUn/k7fWQ7BfDtY
C9ENcOPYsZDE4D85h/U/3OW606dl2CRQ+LDA4rmFx2bEPP6kgcZaEBZ//ELPlEbwSMGpdGJ2LtKf
wcHYRj0EExiM5Bc6DCuQM4hegK3R71gFpKxw5hVjk+fTL1LOyibimoFNMGawxAHPHqMkwgc8c6HQ
L7vS+r2nUItZjgJ290YbIsQf4+eczTo/WqecQZdUO8GoIEQ4x7+USAU2Sfc2ux0hOgOiE4dvRE+4
bre8W+BBcxhd8iciFuEmUzgsGOOaSnSwoXcKpWPhqjSiwDolrDxorvcowba40jitvF0P9oO2a16O
C8BTcmdpw5ev0kgjlBKfU3sw3Ov+m+UJQ3Gvb7+wU/whfIPIziPuSbu/y1eIOiz25aD82Ik8AI03
/wxMYYgrnMPy3nj5z7NO9Yj0i8dku9KJbAc1YLfj5dlOoiXeKTS6tJl2SYEda9dMbiDEkFMzwIL+
CoBYwY55ITyS3cL+/FO3tgkVMKC15OH8XKx+gDA8tZsXh5GWPCfV7LErJhyurhCicL/aVlrQcMyY
MH2vu8lPhAXqK5537VAQX4fEQvYRES4INiT6F5wE5Sq5VrX7Qj2RkvrOa51cVgRUoGDV5z20+s/w
RWAqkLwxBZgfE6jo8GBANbGsVA+XQdkSOCwT3oBSk3J+j5/Ba/nZk24WdIiafMhOv/ZJqeWGuRsE
OCGw2mZ1CKntMAAIBo+tGzcUfxHJ2qkXklJcppAq9KBa+8f6S2/N5JEhD39uHTSaagk0XUWXmDns
g0QMU8iaCk9HCSdy0PIHP8ELZhUVTBETvjMw7HKuO+JjbkQK7QN4ffm7OhKObnI9SZg3O+STlFug
uyV+INCocBL5zTQ4DeFNPvEveK7lmblQSTqCCdRs9UYj7CPr9o+pvtOw4qBEHv7Y+C/oDT4Q5KTw
UMqF2PYBx3MPoIiCdt6Pa16QuRwXnsgzSBE6oB9LyMynnVTnv5lQcgjkl/SZkCcq2W/ed0ioYmpC
7P1LjUP++9zDW7CnvahZo6s0xp44uAUXsgbG58wamnRckFWu4d/9IqSwGSVzgppi84g8m9K9sXiJ
OsLqCjI0kSLS0mW3HqwvZZhCS57HjU1il38bt6zKR/gI70e1JlO7Lye5sM6VZJgKzXc9p/2CkKb4
Me2mn1k5QVhhkAKzZm37brbRWQguqCj9mm6DmuNBxnQ9YYSO4UYQG6NPbockraK/va7Ps+1YGf/o
XUGNBm6tig/DbceX3Pj1fom6alunP5Vl3HjIwQlTBjaJFd/0r6M7iSMsvLBYtmhMLBBT4CX6ORZR
cjhN2ZerygM6R5B+zkp0cPxoo7vg1qh+JeMhrLGTjMq4H9/GN18bfUf9NCczxi+GL5H/0KAx/5x6
B3VDbLDLp1sjDRLn7Dbo4ayZUGwUU3rGt8HgyTxqm6GMiy3l2/Hm68d77H8zY6M7oqC8tl/xfakn
1rx3QFzgokCwqacZ8Y2UY4P60r+F0Jy+5nAPhoVoZaEf6RX9htf4kpQh6sTmPX6KJEEBuzeHnIYo
mlnkyTfDJ62O73E7amunXj1Pnwg877qwwPy+N9tcAX1xPzulDyGoM+xRPv1x33+wVy9a0IwpK8tK
FNkgvY5g7PhA8Q0cbaVnjdeuPygzhQIK42/8RKGV6EhG+EkNsEeLMLqWXzfWjzk3qjU2Cf2owjKU
/p744ltHHfPDgQXun7E2kx8EBqOTq8CoeuENogxOMaD1e9/3EPZ7yqjyzRCZNhrOnfDUkTQpXKcR
HiYc1lOq0kwYDRTXmiMt7jEfDqnnanwzlP6PwAy75Wepj8ykPxSujNqhZzcVDSy9kAyUXnZdaIMJ
H66/ZrwNSSGHQeu57fAfX0Ci4C0oI2qDQz4u1IoC1cGzkqgY9oNfUHi8/j6lh7YRUEbtd8ELmZqj
ZXmohDCxAdScd3b+RL3Qc0mJCilv+KvMoznTZsQdZLXTrLCHJD9fqL1z/7XsJsxgkmPPq5CEp7fd
H79MWwdphitZaBArPCZBHQJTaC5PJUd7tdITY/Lkw8vYrYmAImtDRkk7usfWsKPd0aDqba+maqSs
eocyJE9Gp/A56aroW45y4F7SD8m4QWN4+IWS28PQG7MD0Ef1E8m0xRJOA1vrjazrq/M4fV/+E6mZ
MW8PzErsDYaLglfD6KhD7tcjCH5fZsy7zYjbJnNn+jpddyoVZlBxvFxgOhUIbDWrZs+h3kNF+STd
SUCGEOTYComf4uoAECbSOPu5uP0WVWI87N/4NzE5lMzwzL/AiicXf3tUKf4eC0qoczrhzXLYPZCM
tF6t4OYX9UB5KO0o1trVzsW3SJagjG3E1QtXZvBpjh+0OqkrPeqvLjRAmc7H7q1gXhgqwDtGbwzs
mkcUmA0uxnsYX1Jxei6rvwms83n6Cfru2/ksPoslcQNLcZrcyIkxHQLWHzHT6mUb0KAHO4Y5Rmg9
9MH8y4B4bQOZtQGYSHPIXEWbQiwHCSkZcnE8cLOm8BhkXpB/9wDIBbkROXpA4zLbquJs992wXj8m
Zo4N9TXXgjNY/33+QRyIMBEP2L+LvKWjuw0+qdjwoZ+afbvXG/tDnEWxYSizhJD19E9DeZ6DiaE1
QfpkhdYRuV8DpUCyOVJc8JmcaNiZHKL6W5a1+wAFyQgKqWDuHcCGmG1w1hC3wiPEcMGNPRFTD17y
Bzqd9wo5NpYFCBMGq/OEEDUHXZLLijmT5wISs2ZEFyREZ54eK4iw3EF8QATjSg7R4AifHLLLi30j
HQMFG7ruDYl8D43owD5QshAmo2rjJwK4U5xzfB8SufsbWCQtEKsxKpAJ9bE6MvgsKngjob9lelIy
ZWUREwSY5iAzY/ZBpnzxSO0q/sDuZKZ8INtMGcPHdRk2Un3+WlUczqMLB60HQ0t2nf4Ej4AFxd8e
fv4t9PwsTLYoMpAiCrEEqSqXpTkRgIY6Qk7zj7w++2LzhGgBXb+6W26n+OWXL7vFKEwHPUKkNmxQ
cdXLfAoWlovFyob0cy8W4Uf/yvzE78101f4rLnu4X48pWkcWev97EC2KwXus+nnCocoH1+oI8Wd8
/fk4tR+cQm+O+mEFlxk8YoklBJshmUMGkmgUL50IZFPHIAMMhixMZFVgzkovhGihzVoyBW3XOUQ0
zZAO5ywXa5HBMF8Zz6flX3X2mY+0Gf8YpjrOlIKMZb5q9oqMTcmLxsXgsUaCt1yHZkY1YH8MQ9wm
+A1+iz480DlgtsCtljTI+Pu+AZXor4GQFsbYSjXQAeSk6Rc1JWRcT4RhqRFy+AO/LttjVoad7nC8
AhXepkCcBVoRBP5OzyFwhz8ZdcNfSm8reOGeNBk+CdeNEhTxawe5ct2RODiiqI8Vw/C1jLBGhxRL
ClK9nqchlWbF4j8Vh+DW9DEnyJCgC/bd5Dl8Vix2YhkhIARRM7cSEeAO3rKv9yIXNMX2r08fV4cS
svT2l3OcMPZ+o4LWhsu4mlMC5l7jZ+Vsae5ybxtDlLPiTYgvtJMgFKrH94zJpUzrl/OGPQquDGdn
Qtqc3G8OHM8zkPxL+tuDc5WcStljmlNkH26xJVacSB8ut4vfdMwOgJH4zbFW+pUvMeU/gqvqftNy
U22wncBhUxqnoDAgI/adnlca1TIIIF5YmwGBbTU4W+MZlhe9suvIgNJkzYvoRn3vkMw2k3ZCWwqF
AUxdl4+jSra6pFSdYmSauhC72SbXKM1Bm8u8mhNEyynMZGS45xMmRJgUgTbB6/HUrUqk4UwURDKV
6dtHiGffkjzVQ5qFk0eGoIGTkTiSCWdrsZSB7odXbj8cjr2/c6bwMdZC5i0dr+zR5Lr9YDZb6DMK
MaT5dUkAYqKszhP0k21YRCx4q0vSrNXhY8k5n245gjwefOYSBohnsB1tQ0uEBF4Qom16dBzalPX6
4krF7cSpSMzJzZFHIJeJFFyoRwOQxNrw9fsjyMe02nOkt4yzOnZlwgmJpKmnqghxAVLV2UYVHtzr
rsefIMaLEYypUkj4OZVeF4cV9R3D5PGZuMwYAtjd4J05ZqXxHaFbJOE+R0IP+PecaPig0EhIthBw
U0Nka1gl9pcpWhiwyCpjJ8OD4eyaRMs+rrGz0I2hQOZe6vs5YSy4meDBcw/ArcNc2gkJOCAB6IIP
bwp0gxUgJHYOu/4AvT9eCWTikKFAnWiFQ4lD9yLW6nZPdl+oxShuuSjuvjW7Ag12hLF0PIS0HcPL
n9knLT5TW9nGziA5DQgeq/GY710rLgFoceXRmY1p5LkhDYvhCHueg72BHrZ7eqOLpdigMcZxi70j
NIUkA9RXGGCAwT9BE7+D0xejhuntHoN1nzuY1w74K9pyDhNRkfYOOujch+wBTz9wPf1oOyAAg1g1
VFbnREos2Aos+gde+LWOm+RmYxJa8GJ/E3IcvHJK8NmVeRHHk4B7OwIBiw2ps+x0PIuC9tBRthIH
yDnok6ggJElk4FwFx23utRgXxmtzy9p/CFAB8P0jdeFsn9DfIiQfnHP7PQU37c3ErcxxR5gdPQN4
QMpZH7hOj/E2UASPvyuc8zxwWqa8QdY4P0oRmUSh6veyFxetsfgiDBAwJH4AWB4DAOqdNZgB+M5b
PqagiF4F2Fa5surCYzloMe5C2NtlCE9/QJYUZ7Ha8IFy/2PpzJYUxbYw/EREiKDILfMgo5qk3hBq
KuA8Czz9+Xb1iejo7uiuqlTYw1r/+geowsbE/Tg/PwgbUlWY0V6pSJFF91ukODHGHXTKTCcl3hBI
uFuGQKyvrPPrEJfJGdFIxlLF/Uu2Ca6u8PQ5eBMHsnB/xaiAWpBruEOvB0sGtEmwSy/+Czt3OIZD
91iU60GOddA/qq5aPLC8N+9v4/3HQ8VgyVDhXAhKVIJbmPC9J/Q2eDJj3j09vAhGMCuASG+UsWhN
GSy/sX5YT4Re9aR5WFCcsZW4++eOGBPUeaIGeMr2jWGhbCKMeBaYquRHPuEeKR1sSLlzbkMelvXd
IwAYApODEyCkgxFBvd778haim13lxPBhjs2c8BwzFUZH3gVkgaONZQzysSnNVCjffCXJvHydK9UN
oqxy/17jKzZlzNkSyZy/oyO0qLN9StFC6791ejSQOfc/Qxip7kF4bYhRzsS7cyR9TCy3H/EtmGDP
Jl+pncJwGNwR/fJdVwy7fuml4wFBnm/7GxC7goiX6hPQOpis+H76x5SeFn+HngB58gBvml8EWwBC
iY/uBlZWMigQAkXCaHeIY4iWHjw8voCJ8QJBkwdThl8O5+cLvC8CTs/FHtq/IIWd1jfeE7BLPMQf
RKL7g7vESAx1F+XwgjtNwPd1xjAYTvWAgZioAfsZOmIAHCkD0CvOOEKe/U+AK/lMJ3YB+V6orXGx
gaBU72pOtua3bw1NpdIeMOuosIMiSKHOoMixPO5WPAzXIxt5n4WFSTLDcKeJGn7R1zmSxcvkaPq0
yumBVKGpaqxBTlm1pKJQ/EBvY1Jw9sHZyR1GYuvqeVuUywkcOJU3UTRTxb1PMUsBpDRePwv0LCif
MJwjPALkvUzQTpi9i4HnjRFT2Abx6GCuvgEU53rKjG4QYy+OExJ554JzeV/Im0QJ3w/osqX/KAa+
nHF8DecK4NUZPWZK3U1+s3FB4kY/+iQzpk50ezciIBobguWlGNncXXKgBbEwo9FXPLn9k1jlmjhS
rej/G+bf8UuzkUF/bgHwzvlonSOQou/y9HZGRGVKbrXruDIwm7BUAwaGQyit17woyMxzdM4whAKC
0m32Mdu4NCCBcnl4wArfqwNrACegBzapEHu254n7QFL3tAeHadt7wjKJ0yBT58yclJjnMsDnzTwi
XQICaMgLN2rY3y20dbIB9xh5HHN2W5O/UvgTxZme7u2o2y80j84GEVjJWelcOM3ml0JhTL450lSf
Eq04AVI21rc34BYew251Y4mGF9moGX8VlWYOmKNEE5IVQJxEw4wkG4ZgZz5I22oxYgPLQXxqK/bY
qMEtGrAl7hrBhsBFgI6DlgkvQbywuc1skmmDxnx5Slz+wcemvKpWr2KMcZBFhQyUoJ0iKP/eI+k9
PScY3OfgqpNzNNoAKyI4nnPHy4BZTXgnRimAYQIx5kYU54vONCehj2Bkd+wSM29W62dNrpKD9qDZ
Y3F035O761DMFyCQeqFO7NL/gDHW5mdamz0em2Q7f12CfROKOIjSk/nEagt8A6jGSFjzhNwcHM7E
2iY4r2CGQ8cBXNRJpPbE7Y93n4Vj5t3C1U54KZRkVCApmj3QxnnPNbDfI9UpW3goTBih7E0VZEJk
0QayIJ9fI+glUGfDF+cM9xp48OIYdIvh4hk/fy5zZuwDjskjvBgJRP4H9vQxLl11jdM7hhuPFM7x
4tp6owLfg4l/dkUQtBZ28WH5jTsB+YH0wceGVA05uzZu3MbAITAkZgco2c5woXjXqII6jTMG3SBy
+fFSyzX7OP0YiYIM7QPHWweLhdFtUhrzUxj6fiLBAJbtF8aNR1veQOp5TcjC6qfCcGCI5YsiJDbl
Ui6I6maTd0DjgohEku6IuDdylqjh+r2W0QmBvDNxUpm9esJY2oUbOyXrQZjzWmAPD97BwbtlNPmr
ZzK523ZpnRKq7sHRumbf/KCIcLi5DErLOKwmZonf0wmq7fXkvB3Ih6QB4uttQpUhoRfznesInX7S
eo8NDZkE1xgIXhc2Dzm3K+46kMmBcu+9DVl7grNIaYFkHVeXhGof4g6Uay2F3/f2Rn/1AmXbDCEn
1Oz7nAFv/4MJFHracXwuqA9m8GwhAv7QAa908N/fe6BXbsmpGuMtAImXoPerKcVVxEAgJN0Aw8nK
u4M1gWq34Gk19Pv6VwuhW9POPDipnC6RWZKo6mwFUiuj/6DG2gjoNdV1qlcRqSLFo5x/o089Rz3K
gW+uMkFdPKO7e2wF5g3cc5a8xvhtU/JvfdLq6jluG0+othwmJ+e8I0uM0SD1A1pxoK5TyJJHMQH6
flm+ZlTbrA01Qqcc3d5CHQwJufI+STvrepj8XP3CvQrAD66bqVo76BLx6GMK5BQaELg73U29llYN
u/f3FmrxZ9MXt+SbS5RtDhv7BJ6k+jqaDH1zNY/mpQNyBT72JJgV5iCS0SNCeIZpXtd2v0USI4Vy
gj1nsz7G0M5wtx8SqI7kC9YL/BCzXqrByUcbKFF/HNdCmcPs8e5VvIxwlHK/xkjl6H1/VYjyAE9i
BCxHOlr+LmTK9wHfEk6REIJRxOBhdIbJLkhdktdBIZ09hFHWobKPqtPsR3PB4gfygLGH59ML73NK
fPuDcwdVcnBe6M/wsxn7T0f/F4FDj8pWotyHRyfEHZhkICKgOvMg1/fkpQiHEyydiWwcpxym6PM1
9wntpPNHJsRZYwSRazNYnr/eHMJK2mXQtJmdnNnb3x3EJar9f0HmXGs03HeXO2D7/6TEM53J2OSy
GyPBO2wxvSnGB4uLk34UAlzQbl4wEDfcEeSlpk/6ldmTISzzErwyMNCdiYEFihxCuRvvy05Cj0VL
hiXcI0K8Vz6cFkWSmJ/SBRIQrhJBpWZ9Is3RRv2itZ2pwEKdJ/kILbIJ2gR0oKi4NJR4Q5hs2pwQ
bah1DZzOayFhcXfc9DM4JCNjNGsdlLGhYsnwUUTqdwdd3rrvqrdF00/GC+j3LewzvEZwwRR+5fYY
9vmN0/e7eAjHG+YpQlsC3YmClLMCw9f0nMNttFuPUdWQwmbi0FXTYn9CjSIHY917dA3eq/6FeJOn
jH5lWvMrd8+d5sBbmWCBy21zWrbkcXQLdtug8sT0b3gxKQw0vFFUA+dXyBjGC4WZk/I06WRn1BQu
MWaaO05u9m5++MNX07z9ASeUbrfHDsccVLAtHyEDuZ9/AA27GPDi7t5mkI3wfag3uAaH3L3gUOfo
3/7VopEtcUQD56d8Db49SADvdRSXc2zGEql4uviZJNA7uRaqbOz3sTrjgtdcIGu8z38ms7H4DVyI
ct5m3RZ/8I8N0OhI0X0quZ0P1iqmHkf/SCmL3AI8hijcZkHldEheG64TypLL/ran5mtSzVSgK2Kt
WpTUmEwgBeHYfoEm390vd9vY5fAYQhcbuipDgvUZW0BBKL26X/dEvsxg2efoI8ZTOWdGELQZ3hiA
cAyITmioGIu7ld9BPQYdTLq0j9uM4+ah8cQnCaGYOa6vlBxAW3XcBvC+GRvdbGMKavuJBOmwuOKe
i2fkCEOEL65k9CSQVTRA3YP1NeIJp8lPA60N8Banj0UPeIGXBTwisgKYitrMHlMWoH1IKGMqBKA5
AA0jttrZIFPYi9Ea3VXEE2V6aXLRVB4D2uRon5b3gIHTAQ062SqEiHF0f7yTbMt8h/MUJK00ZhyM
QHU008ZW9cdkgXhYrjF+5WB3bzzPAaDcMq12Ew4wNEvxeN6gNJZQtTi4ph+MKRUMR8X+8IMVGpwN
Ov5mypyKe5NZAdt5gPyxzFCoaQ5SCB1pG7ZfaGQwJSnO9oDyAwQsQ7Qp7ncorHj+oz8SynSXwueY
sRlDCo8uHuP2wCB8Q8kwuloget8lQOhADFnK+XBO/fsqbbmPBnp0mJiiouRtMwmbvRDHx7zc6bCy
JrIhPxwtmkz1GMD1+LYURlBSTj2Ob3lcO8xTVZZtWMU0sqQKTwWdrMM9jPtImDXNMc/jYhs/OJ0U
fE3XD+YE+B3pNvlt01tY41c09IfJe6uDEwXUcNeD9WRGSo+L2JYJUdTmw0QG89EZ37HaMKiKui2f
lzIbVh8L4fYDXYaIPkx2j3Q77frAkFcQ3kn/eGUteRd/x19gImX3xWAGUj3y+vySozgfANZ/QcGC
Fl42voW8kKe5ZM7EmPKwIa7o61QrpaDYArmcP12JXTP5q4uLt2xj3Eexc/FZ7Sn/fYYlUcYmRg4p
kl4mIoRYG+O+xqC9tIT+jfFdjgaQkle6BRVdzdiUvR6nwTq573hlfQHS2b2t4wrtgt8gSMWR2uUk
G+x46NmEiXobVgvewYPHNoKpE6mctRE9EmWljKPXhl9Pj0LbTg/EKcRHoOZ8FMLzWc4OnFmSrcUj
RkNUpUeXQgXPNbucijIbygnUExCvU3Rx15r5tNYYrCaAX0wJZ3TaYDNXRvExuU0gcxb+zyJWiekH
Y4HX7rHojuYADFoNCfRI6ozhARoRd/wyulsA9geE9GFF8nfIYEcXWu4jUFQogCaUsgl+btFpZFwT
KHkxb4Vl8KfYPNf77oQ1nE6Bj0m7N6HzpdK6tVP0qS8szpSQKo2K5OoibySGtSUox3jCHGKE8u9S
1hko4J+cXyWjirr06Ryh+FNCWrSpvf1guhuwwTk0R9nE0syiAdQbhGuSF87W+1eJXsEJdSOz0cYX
wG/0XNQAqvjAj6esbocij0E0FIWDUzGx7cAXuBPw3AJAjc+2HtPTpTcnOYiJv8oxRluoZKXXsNfZ
unyLCn4ZvloeNf97Kbqd9OUxrSDSIkAWwoC9WiAs9lXKS/GT5AALrvl4LuM9BDRXA3Uzm1sTEwSc
N0IAosD9xMNjjqzm/teBcU1CIsmCI5Zl9N0LdU5nzge/R5QVxZFQCKzX6lQQe3EwEMG1sm5V1EFw
jCGrkE32JLXXui5YVMDa5ShtPTTLISXJffdesJKoO3xGlQXrTV3WH+eCd0Aqx6rP72SFsQDpScsl
5y2HiM25iNMM5l56eOBCZ7+PeBNagFfW7xeSENQiEmTP2ILZjwPMER8BGxPLlI5QKKSBC7ncNnwu
uDb909Rwvl9coyMV6siifqtWbMHxcghZnKUIXULLIeD14ixhlzdO49BxrDS3glpYzd6Y3Us+YBHS
eIJO3bN18jBk5flRu+M5/h9BcOy3NKavEKbfEDSD/I2FZreZEunR4BfSxY/OHXzLkO+bpO+keLsC
tpgDOtOQgaWc4vH1gPN2dh7mkrDOSBiQ7/HIltG9njJBISDnUSQZMCo9RW/UNg4jPGz9CcQRDNQX
hWM/H7QWfnsNisjnHvE/n/yxu9CRIF1AOrsbbuDqg7KfhzZ4N94tX8OTlnr6xAedeSZcpscQm67h
vso/gM8/JfDHxQa/6wHcoDAuZWaWqFOqNd7QQbmT/evmSWxpGRMWQQPYmM+X/TzDCu3mnzX4tDRy
2v1YMUGh4QGzo5w+ANNBEHVbDTa4nfHBGBQUB8YzbElWEasLhhBzYU7iyntdp8ybu2twY8qwIZ0I
OiFJAxK+GFD4H9i6Y4SGpc/65GEqxNQBCvTo74i6nZbBmhSnTLLOGwxS4TFhbSV5wMP6VHvPv4/w
odlArLC4M4Q5HqYxpa3GqDFw7HxTfG8YN+NCigx2ZGSYjHAI5EIfJswXGnjr2pxwpeAX9FGznuzQ
RAXTJJMHASAiNkVQ/Dk+YRcjhoFNncFr5yDLG1pSYRuyWMtICDBQEX4+8YFukPdQRyWGTRTY5Gfa
EpnRBxt+JP44tOLUdiSKwewqQ5n9VXNLl2bfBteCyPLww8j9r4YTFgtNwoz1glH8B4RJGP+Q9iTE
cqaW9ujZ0bCcptJsHIwRNyH3G4l4ORm4kpol05YM5Dmu9YqF0cAiiauEryNh1CVsOzDnOorz15X+
2q/RE7du1hEfdJTyhFlSAlL9bh78MCQyYxzd3uExOZNkgSeRRQArEZAbBaRfc4fcF2UIZ4N4FnN/
2cpLOW3w+IGbRz4dD5AZORZBULsQjBOqwDCXYcUhgiQBzUKMbBc0vNLqjIWamL9xo7tICFeP3Vlk
KpJAhngDtmmEkYZgcCqU7VsScVxQfMmabTmWhDb2CQX+jW6c6x9Ht3I6XDLSJM/6Grc+WKZwphRO
oEiX25yRG/TDgEwnH96sC0nWHCHncgeKOf5VfpQ9dEzkblOqWaJXGMQxi1rBdkRV/CQBiX8c1ufp
KFLn5d8dV6j8uHgebS54kIUFeC+CxYFVhu3uFggaqjD3Y15zsvrFcXYzAQXxHAgqyOMutXkTHdDU
6xu9mKxrEwkgs5PKHWngJFAH4YCOlwqHH9c7xxRvIDvitZN+4jHZL5UjzGZrG6jnl+Ieex/r6zM0
oQP/glRYnXsNy3jhDpcUyhA1Cekw1TnP0XmkOCMgStZmoo2r7DHRrky/B9sWMcNPHcN6gWSF8RyD
ggy3E6qPtri7nDTJAMubp43CFP0ZEeMPkOAeRToltDg2xxCbpUXl11Bnmjl/IhuqGrkNJvmviJHS
9BArtCBNKkVw0oXDpPUJm0VVeYcNdDfNhJEG2kf9msorJaak5rwrqAIqX8X2OjxttJjbofdo9Cr6
GL4YVcIlxA45Fy00gL8gzHAV6ZhK4Ke26+i273ZPac+tdxlYkAb90+yChdQpLX+oUilqL845UnIa
NpqIF0p+9P4Fb53+5kiuF3Un9oG47v8OkxP0HUrYj0f5DU6z5JbipaG/VnJgZgLltJvLsPebwoyK
eUa08eSKXOPrjxDvwfGlkKA4MU66JT60ePcjBO0toKYw2bWx2C0JKNK5CjLE35ze2lbaqsIuw1Dt
4fpC0iRAFw14gHJbNqqfcjUmWmp9E1oEzJigycBNIIhaQrWszygtgTZbp01oJILKU2AyeDglNJAr
SyB1OaPJBvlSpp8pyL+Fpd19Yh7X1zWDGVQgxLwO3TLAeMB5zL407S90KRUAxANEuOWTCANtYBia
iHLOm6vxp/LVu1VNr5J/GxkVB930/gsvCrsv+xoZmE0yGeiSxqVJobGgR2dqXrKyOG8pD9+WlJNX
jB9qMPG5TVjGTYx/yhByk56XDn0LhJKwcid/Q81W8LX1T0Vt4Ttpfq4+/r+5kg+XPQA5RS0Gab9l
ohqETZ5jPudqIjvMDWrmhoxjJnxvguxRAgGLCK8B7bf3vxF+BaaSdTBG6Drwsh6YAJel/95J+aPg
OHhjqi/BHCQjRqA7egybfMWsf06lkN/Chy2OgBHXCVvJY0EJlphOd3eYj0nsuIMpVtHF6+NJyr/Z
192Eh6XZ5d9tQ71I/gK64BuaOsJTMIgaGMtuS998txD6ouqjwGXBM0t366LPqJ/M1Tm+zHFWDe4L
Wl/aNraJj5ebRZk0tO/ENjwh7wkCDefIp5AxpVjAAibgmuqPfo5WW/F6TlDcoDa9K4h/bp0/p31Q
wSvQTfaBkn9km+aBXpo1zCHzxn4ZW+aQ2Ys9PVHCk9h6NxYuIwmA+6Cdn3N9W3lvt/eOi95QcIK+
BihVmWCbrYN/C/+T9cdpPPTTV9BMG3eyrHaoWP3SUTJNxGFx9+AtIkFplyikuSO0xRjnD9g/LIuP
MOvlQj//NIAY2PPazx0jjHyw1BZn5s+0s3+wQfScEpdanA59PvTbrJyqc4V3VbM88tsG05qB/97C
xWwDSKSxosHSA4lhT49T6ncl56HI8fFFPg0C2gyAOPn3ltzz77Nxa4jkinkgsmKg46WL32E4NKYM
J3yJsg8mR0PnkfIzZzxnfd1qRumIb8VOpous/GqqUDjXyQvg4b6orSpi4cM2xUnfXH5BnQRLU/mn
dR8KydRlPcraL+ReHayRK32OFEVk74osN/UX4jd9FEMFCuTsjFtG778SsLE5a49mZviwYVI2mCQ8
bGV1/NIgjZeIZWpHeKiD4g+SD4uATD2neE9oU05nl3OOuALQMiQ6wXALsx9mSpe8UAhnKemYFFZQ
WkDG0cp8ieIjyWwNn3z818fDNr55lw2U1YBrlTWjYtCxgknFwcbn7zM0MOamszngxvhQn3HF0WNS
gDKYEvwCCPPErwjYAWIOCrgpTdKYbw7NAA6NOSHxL4Y3E4lZIsxC/+hdZgypM7hFuZqSdM5newGW
wMslBkh9k/cs4uCdC+QvMASSGh1hOUSrTnNyhj5EUWzpthKVXjntoCw60FvvEFHZZwDEjxCQYsQA
1tfyMYfrzfhiPrscJgLkoj3waHre5Eqzs1VLX93sPte4WONTIdZBK7TqxoVHxfxlkmA/gCCVZa64
CrkHPS6u/22yct6otGGah1HUmqEOX5RFOLYGieKSjABRy9ay079gueMc9E+PeuEADc9YcN+YUZ/i
U9zMSxxswXUClr4kvNgTvFXM3hHnOY5B/JnWv4nt0B8BoNAMw1g7WhBH6aXOLHS0UaoP73vGx2Lk
8cKJwQPYtrXi7A0IQZO8gctCAcDSc0Z7v4Kizx2LE4WjhW/UGRhdu9gD2uN5jZSdx7uWUcDi/2bD
afdZeXLe573g+DVzag7+CZ/cpTOlElF+seaHI3bfMXx5SRauRqA79vknZGhSUbKvVYpFdJIYi+A1
A8mdNakbyM+JYcU49YpVCD7604pgMpZt8KK4JVjg/nCGqiPL1g0F2tnCweSLr1DrAZm88f/vrOfB
pldG0IEtzo0p62CGiw0m95M/wQ27OByC3yXt60d1ATcp/BSL4fb0/KU974ipVVecPCxRikXZVv/k
gXm42fh3yw6T4IPDuWVJ5E+QHY4tCEG/OzXCWgk/HBtQKLxh7PslzUBMKLgvcSjhaPW5ROdb5qNe
W9yQR7vUloVSO7xrpmja4sN33oLGArtX1IwjG10LdZIKk/1tbaX8xEi90HLgkbON1T+zchS9XxvJ
ygOC4YIkNeQHkIbhu3iNR784xgxt/VxX8IdTuIO28APDAp/lD1ZgMrNKJhYaXXfA3ycIfLipoSsS
tgnfWGBezO80R8EE7BEq8ZAFyCxRvO7BTGCdCglGLjINk1KH+yC4tlhOn0FR9ZzT6WMue7MXuSi6
TXkH9QQ2JmPAihGjuNMYE6atuYg/MPluhZD9QZ69BYPp3YdgSxQvikHQbXAj1FQI3QqaF3xSpuwS
jVnVwD3s37+c82yYP4a6ARUL+2DkjhHcDHxtIdjWaPb4L5wVSFMdxX5ATFPzFk9DwY2mtdyAZZHr
xHy1OtgM5lVjeTMXJH5iEgUFDBWcoGhdP8aWj/GLa62pZ/yH8hfM0hxZSOgAJJg7pUfALj1Q9pNE
yyofNiygNpgtLVFryy665rT/+SYwqyGUjTAPEXrzt7GQ9uf0EH/24qaBA0ylasJMJP/CWh8T6pFd
F543WDUj+mFQPubahBbOebRkXEA7Bt+EpJGJvSc9Geag5pJaT0MDd0kw5K8IKqTss+cBT1szPs4W
vOSGuo5WVOh9OwsQhmvn8Hs309Ye7UlHj4W8dJTCkkFqT1i5dd1eQsjrdJ3u9pLsOOJ98+nj54uW
GJUtoynsfSYu1pfwWr6zDlcakxWfMiK50d++Mp4TAArbFyiMFMcLHr8XmA/kqYodjyuUAzE6a1OA
nLRenaDM4YjMZ+ucC8GMQGOAOlR11hvWk70ehixV6IYf+w5yo2CVvB/jnZnRrE+HljAW7uizO1C4
Zl6PxQgSBbexF2QippHZeCpFfY4mHVKR5AscAs8uMXLhGhOYEtv4n9i8TGgBQCyKb6rkzeLlnUIl
A6A2LxmiSwf0OhlheXp3mAgszkWXvemKtOBh/r2cMqv9jgGoHGGbvOxj1j80OXjGIkS2tL8GOhKb
68QEQMIYMDqgNYVg0sfH6cjV3au1LxeASsqeCxMXCYwmRvN3gPcSnB40szA7T+vudz17OGg7WQT8
sUf/sv7skbOA5w74VLRFcyJ37O17CQMAE1bN3houu+2K1+eXr4G1A38cTpmCQbWuMQNGVXjI+aVm
VdxtYdb9NWZDS3Nh1JTwNF4/1/S6xARFwFwXdxJWBCpIIcPe+OjLwXN+J+CKknbEHBc3R1TYFR0+
j9ctoyFH+Ex1RExpx0dT+OpbOYRGYuRjIjWkDN+f7cAaeniDRkw4rf0iwJUGs1Wmy1w8bzsioXKO
hBEgHl5+Yx3wthW+G5cAqwDqVUArsoJQ41G8AlEHpRHIPywJGFr2nQrZ+Uw14w9cD59sfI//CG0z
GVvystGYcL4LJgI9/dPmNwn70M5VaXOwtWIYOdhz+S0OLiho/DCI9TvGPczmli8nIfAnX577aoR9
0J4bS9r+4j4+ZUyFeMGFqM8cTucWHHIR8o+Hf0qx0bXpY+AcyQ6M8uiR0L2KdBA0r9vHdLSlzT/g
z4gR8HBPcsKb7Xw3bxxIBM6t3yztEGsU++NrTOHllBHK27xZDNoEzog1xBq3w5cz+uPxsTwwuPqR
E0xQhLFPxPP0h84emeVjC00D87KHdTZCZlVcxfLvi2NJhOuUbpmFKz2B9dGZYVju2iX0ya9hZQeU
ltbwGWbe4YsozsXDXsJKNOM94BbeMEdABjs7LWosIo4dlnXhGQ6aKRz4YeZzqaPBqUOVvO8zCVZl
OICea7ILarjx71CiH58QAsGfFYzp53BINvAhMugo4/ffaH0DwiSLtYXgIg4qRAos/7d39fZaiwDi
sPgnR3E9D0sFHcqXgpWye/wD9EQQ7ohJXYeQvkk6D6Y2Fv1IxyCJ6oG9uFDZgXR741+UA+tbhss4
iAgDKoskXXjFMjadC5BP4phxi0pxKzWmS7hy+HOjUOYSOTqHCFMWnKM5EkDH+FiUM1hX1HzENhVO
8jgI4kDskda2fUIKvVsQ87qHo9PwH3z+XfL+xgW56wVq7oqjjOOfwJJFZymw/gYbKNhO35gaDlc9
qUkcW+KVw4rQJ9GbbVdZdzwTVYdUH/n3+6OwpNK720TS7uaV6Ii+69aXayq2z+Y0q03cMwhjRUOS
46Sa3DfDq/VkZLGclOYTOYPOhx64Ci0ZulUDDojsm5yTzByJ8kEUAjfOHf7RthE2bwHmN1cT/gUt
OuXScM711BXH5Aryj9yEP7ECpYTiGXxnYjCUXmJ5DzjYEG/A9BT0ofOKI0oLWk20CAyqXCDVegHK
e4QY1LocT82yWl7ybqbvDvR+NLgNBGqJkbuvgILLggpQzSlcHKDeEErvIZh4VxzfhG8IzHKX9wbb
4OcSP9MSgBurnH5iC1b00Ca8msTRO/Lqr/9ZPQKwceQX6gSrduBtjm7B/xU8xLigsEX2CDnqE4xc
CZs/7NygcEJIOMSD3zFX0sUTzu2yECY6pdclKjZjWlCiDkL7SrpGY79WgsaO//PQ5on3+DbLNoYq
ziQSla6A3DcYyAG94aQfXIFu2STO8GOYl3j4q/7e56/8+BZXx7DADejODApSY4sJCxFK5AHAD70m
gWku3rDA0EHjV4GIXbN0NCTrZt7uuQM8cjRcKSJzHGHC/hK37oXMyzNLHdlPoFD+mDCx7v6dPGuR
e744kGjwMMwCcJPgGa8BJEYV41yYNBILEGMZ8kGsh0c7j/EVwdR/RCr2ZYecW/huth0/Ba34JW9j
7WoSaOswJiLuwEIt8EIhc57ysHhNX1qu5JVf4kPckUQ1bUhvHhcoeKyeMrFlQCb6GsLour/DD9qi
cnbHeQVqOfCWT6MPnVS0k5SH420d6yu8K6UFkOvAvzAeyM5wLjhRwu8vAJl7gK0OJxdKy8e/behN
TxugGOZc4JtYuo5YzsYLDdWqLxBrf3m88i8nXJliT8qIlqmADSyGjJbqOFG4Hl6mMPSxrTFziQnF
0cSUfj8+40wdYt2/vyAKQQKaMINnTv1yPudFyZwuf8yT38nZrp5i80IdGJJZbhF4TBPojJIvHOoE
J08uiQErs0QrZ15xXpYTso8g4iVcjL3VIOXF5D5/Zj3uoYeUUBwuDOh4OC9UTIVAoNYAkTKk4YuL
gfCIKEZc30kSY2iQKWIgJ/pm4m/s9wJ+uHebYy+cX1vuFP6g7gc7YnqejcONoLrqvtvDBhThOVfj
F7q6ywgHAT6Bd0+cqkezZ4er1shBsZXRhojbxTl6r/l4L2MWTtWRvnthOSszc/e+cUNj0vq6w8hS
8xwkOvZtw+EaMrMnAGyE4/BtdkNTfvOUSIXlM5npCwlxAOwkJqgXf0ICyQGzoMrgJ8rTi6N5UN5B
B+/B0e6ZU55mz93NAdQWDQ3tM+8V8IlnaNFKI7alt/WgwSrT56r3D8BRH6/KRt4xY/7v4c60o4Eh
Ho3PROsatTN+rczgENr1rPnamHM5V/oPZsJTBMLeaXvOwOREj4Pj3erkqFBoX9Prup5/bd3RN0AL
3xU/Ruj0D8K9+fb3XlXMe9eDH37IKOQXvGYn4bAByn2PGvvyJ7hQWsGy+xTD5Xnx6a0PeBF9Kr3B
wXAOMPQgK7pC3BW/6YN4WiEMdJPG6+reQAHH09PmtWEHC0Acmo7+U3GhQaT3pA0Zac/V5G7krbkV
uuzXDxJrdEgUVjm2ixS9n8X6/Qt6eseaExYintYv69q6wjIANQ1Np85tZsPtZMAJu/xsU+G5mnMH
9SVCNG/98fppHhIVyBcTAppNwc3Eg5n+K7iaWxJfKVMLqCS2v9IdZihuzm2F/tbEU33+dvAAYtgy
CHGv4YKRoADe3RS9anyxb9F1ye2/43HNVeu9Hbl8IjIfDWYQzMAtdg8RX3czz5HPc2NzoWIvZOQQ
2qfSjs7o5nJbUFxTTc/XL3s6DG98+9LYgsXuxlOHTBCLUIh2YEDKnIJmcQe8f8d36LL05lQRAnD3
qzl0m+/2a3UoyqnxTSldy8HI/njcjEf4D2ic4CIrED5ao1irXrB8OhJ0+Cmggzt4WRiFw50eocA8
kRL2tUR9QyK8d8UMni5idANZ+s4AZVWktadFvGZ6PDRcHIqMR3bIbFIxlBgXfVsOaO2oN8rcYxha
E3R9Jt/hsp4kOlGCzP99rlCB3ACPQQawB2bn/uJqSx+CyAGJ69AJ7ACBIj6hIU3gtGCGBemggK5l
Fi+vWE+KSQFrREz7WnOMMAi/o1zjyn25L+5k0HOJVWk2TM+FTe6RA+JE7duEYDTCNzGo/XE8ttHK
tJQ/mw8jMZ7N5hI8XCm9b/jdjCsZW46ZG32NLBqsapjEqzNOg4yW2G4iwfGJgGWqexnj25qZDVOS
O876vMtT9oIyCHQAlsRk7ROoeD+cg/EjOoydjg/9dsdQvUf2kLaHFAndUDUPOWlJiAO82K81Gf4I
o2GGa28fXoOlsZYoXjGtZaui/r9imN3kYFi90c/xz+UikgMqSfK41V/wiTHzshoJKmJTPE/uIjdQ
yN2J83LvfC+ERPDmdbH/J+l5x54+Id6cS3GTQSy24eSN8rvk9bI9AStP2CMC/Z2LWL9m/fAHmAqn
h78jcswj1ORrPNwTiYwXIj4LHFnH6ImoCiSKeEZIwKjyoi8mz5/k8dfFEkPbSKKv3zUrzdRA+z6J
ePNtyEmUvHdVpvolAw1cCGzUeLBYMFhnvx5NCEbpqagiBCJi4GGla/QAzJsOW8b2JmIEMZGtHemA
CQm33QS88UO/Wf4y/2AXc4CyyFOJUclJHEazCc0tFiijmPuZW5nPBH2RogPMmPmhueN4tHCLTcHj
pFxwXIYBWA87UPgsiY/VbvifjJTuu9cGtjWO+lWAqUvS0lpC3raGqR6LLyL8NecvnBSWwyU/aIAS
hlPJPRVQLFU20NBb8I15h74YPMrBnYndWgRWjmlPjv56j1pmDpzofApoj1hO98EZuHp7yNu9sobZ
xIh4JahHjT9J6p5sL5hNWM5Qtswah7VJUoHQHUlTWYIk1UekG+C+ioPjsdi/giWmSdrNIBw4hYSy
GzMYZsYEVYXb0U45djii39OuwNg2P/7dsF29J8SXLCFvzaASUXewCXE51PyZangYPi2hGjTOuvJB
W+HKxj1jrZMRlLHHxIEni46kNNMJcd7sEE65HkcWaQO/CRlxJNkwMN2Hsa5jTtYRfJiKRED3bqxa
H+EJvy+B4W7OlX8S3MrdvAHTYaVFRJA599nYeeTINp3amFbC7vPMGpBonVvQpMVJnIKL96Kyt8V3
+tqLyfZ7fp9zF8elcdvRHnhfcGDO34YZHdUezr+7ese8miYKuszB2APbcFRPklTPeYUGOd9r2mLW
l8hTqLjjiv0zDE5YCN4YUE/i6QfljMKKqAI9hgPPsVwwJiQxCZmbsxTKpYPD6//+A9tJOkY+sT05
yuaffytFG6p2aGg8kdtq7GEZm6HyY9UzW3CQydNPdzzUQgqeBKBPF3uS6ZnMEnqbDt0xg0SBZAlL
TeA0m0uGhCwQu2IC4Ztd84d3IUgvXIrHSttNIA2ZQ7IWhwZa4uppDabXmW3nOeYBdMFr5WsdGeke
/A4c8n8k3ddyKlkSBdAvIgJvXoHCeyOEXgghA8J79/W9zu2Imelph0TVMZk7t2ngFKTK6xgbSUaq
3sGqGwNqKKAA9IPbPA4a/Fm3HzW82d0k+f2qSmkHwvMm1HeW/wI2DoXq9FLch+jDa+aP6oez+CW9
WnTLNA6MPwdJQwNPi7NAaHrMLCUdTWwVS67VSIEsr82aTzfagwfLuc0VM6Ncce6GE2OYresLq6Y2
FFgL07N4PYxS3BYKkpmBEfEx7KWabnJFmm6DCUEvDD3qJ8Iz/LzejMwuXkm30q1N/7OHVOp4aOVr
mt9KOJbBkayIKqFcGQT9jVkEm5xtez1OToNQy6B2gE9W4vOn+A0xgXzVwKLPOXsLsS6baDwBgiqf
5o/xFE1PxinAHAxcKohpKleE3ORQ5SQ2KSDpjYI6TLB5jGvzUhqXATK8GKQy5ZrdPLQvnaCdnMId
fNS5//MFkse2yJSmjjwfcFRg80oMag5zgGQP1vzX/bxXGm6/TSmKvREHmh7yHU3VWZusSn0FJlsr
q0yFIprGqVFd0yqIJ9D7ExTXHx2WUG3UO3CIcyYH0lp8WgJOjryd+x48ezOjISR+zTDtafL8Nfu+
lT7/ymOjbr9ertqJTz4p0YCR12bjEHUMV1ZR4psgGuY63XleC7JNNX2+c+QoLl7sp+N8qVK1zVqz
igg9N/d5bjm7qGd2LF4PJw7xHeVDWNscM6phAakgIy/8WP45AFkV7oRr+PbnCrB256bqrod2cr5c
GCzavV1xCMkc5n3xUm5K6d5p8Gp4lMDnfhCgSN7awmhs1j0zt1pEmD68weMOIrSq/o+aUUf+rDhV
bPDW14x2USr9uty5lju1k2mV46gAR5T4jNMljqyRHjzFba1741+wWRn6uKmtBnuFXNgAefZe020F
KSBdv02MmES1bku94J6x+wkWfFwYS5Hu1zC9eytO1+UxWsxfxYGDU4mmWZu4ttyig2fFUc7bm3GI
X2IPEr4xHD+VrMRBopSohioUiw6fMdlM/Lx+IsYFfA7KdcK0hNtPLCIjKioO3Hb2884zt7A/NE3u
/rGFC6XP+2TZZ4CLN0BH/2fcu2suiu17Az+K5XazEDirWTdGuthh6jNJlG7V8cNVYVB5aYr/rb7M
543K9OS63XdE0J6ZejegM1Otx4KdYao03akHb0WYDQNbTy4EExo+/NsQpyJ4l58tP2k0VZRr4gT/
r8cryc32Kv683EdhM+UGeBtMnh8WQmwg1KP8GZVT+Fsunt4WWt3WxFaWgr1/8l8B81rxWAEtNZ3p
rSdHyqvPhepdiqfoUSS66mV9M8hJqzpPjvd9rheO9R18t8hZGF5BiqKACAf+V6LUsmTLd8Fr1Prz
x+RnW09+HVv2ho4CClx4W/WDwjdf7NVB1VMEv2pW80CTGWpkkKJYyraxAvJxC8Dm24Qhl6FwsfPL
q7ixLU2mVW31j0Q384r0MPY5q0XRzlW5rpjCGJ4PJhcEg7u694EE59sV06ChBot6b85c6RToVSb1
sk/fwu0YBjMHwoj6GvWI1AZnawqaKWe/Vp1QjbsxR4vS+PRxGxPzNzNliIAarnIoM2QAR4MCJH7l
HV3xihe/i5Lk8lwKgqxYsNe5wTTUisSb7Ydr6/vyvv48iwcO3nG/ty+AhoOjmgfWBxve/WTZ4KxJ
c1V3gplj3N6YLoUVSqRiu1XMCQDQbsH3TSa68LhKi9QBWFrCme99dCD+57S86M7s6aK6x/BUIphw
FeZhIUTrbiLwnARXeWTbjGCxx/uDSw5QgZrnqesxqQr5jZzaxmK8Om4skLM0SXENOYOxxVz15au+
lIDG6GvMNLay4ZhadP6JoRjce3vbURZoW+g9PelVU9uH5PvC3bZVRywHwEHGHulq+wWurC1H8ijr
iJVM8ZXycM5De9e4eeJn0QQOWfVL6M5AqHWt2rK/BgIHI4i79K1rTZTbGzVFHNeKIrS9jta19Ntf
jYtoPf+xawFrzr/XEjuWdHnZ115HDlMHlyDW4tDk5/V27CkP+m5wZ/2m/nvku7zhd+sHTzbhUUZY
n6NliQfV/ySxEGssNav4Ta5QYXjUT8fNbwJ5tl0R1Aze7Mo/YRN4sPh+89XFIO5V3aOneGu9Waq7
5KaU6MKsDdrSbWxZSHZ0/z5W6BKj9/DbKsoUAkhdq9717fwGkqrfa/I9eQaoff2et3JO3XYtNb8x
LmRBxd63nzdRz0CTvfljoiK9vC+Cvb13yBV8rdl4hn1Hy5ks5ZqP1vXtQrpFH0DJfDJ3/HxGlxHE
fogsuv++j/LNjcBBNNpNqWlK//7g/Bhdi+/PiAKsMeuTq9S3jX9cUW4zJTLMIoNPNEvcV3/Gx87Z
8Cw2729e8aqHEdG6eQSzX1mJwSpa2CWrSr9mkwrVgK12HYJ2iKYfldvo1kqgNCSE2bz98o5rbhq/
uLjR9U0MSpFnhUWdYLn8VzFW+4wNYXByxrJSXrL4163XaD/YVXABHWvnYH9DT7ltniNUQNsIks0V
Qe6uaVUwqbzU47+H3m7k5dSyZ3OtE5MP6ETrAXQUzVY6d+06Xwj7/PM0vdUfQzFs5M/bDgdEY7hN
/XtT/b7ByMJLP/MmZuBz+45Hi5rPDIOnePWha+bt5X8M8ErHqS468bMrvSWrJIQK4RyTDdxnh1EG
uH/5HH+nvp5sNofLGpUm0EhLYh9T1k7Dsl6y/Cu8m3X180j0zqj3DyDcpZUlTHx9b+f5wcnkxInC
GPigENkL9lkRA/85Y548TjbRnZHNfoqLjDt2lGH/fg9nTOQPm9rGYDfjBd1az99DS2zvx9Ns7N88
61K505NV7m9LUGc98ZX9SP6PIszQWS4VtObeGuuplxxgXh8pdmDXqd9X1EBnGkuZ8bkY+6W3VcOY
oFAHVVQMCA/tTek9L4TeZvlNopCxP0IX0n/iGUYLC3lvxHvrbxzpW94pC7jB3ES7lK3uRltfqdTP
4atgtjxlN6XDJK+SL/2uncmfcQ/u39oJY9jy+2LAj8hfwo5sUaCXKN9D8F3n9MX7zBNONy6W12O6
8yTS7PkVa55EppKhrDMeFSjgXMwZ40+283in2cRV0DcbOeBRIYlVM5nSORfybVvKzVnnPrcpotQR
xdh3L/ffGGxDcdunPj8QWtJEMOwtjNw3bH+ba/M+6A5jsdWPw2pxJddexfzQp5U7+wFFlk/909jY
5bqvX+DluUaMgZIK6Vmd5SvLOyyl+3coCwSJ4Xpl23HdIo962ihQ66KeT0QI5ot07ZaPFmLwKKld
UwI9MtXNP9uf2avM6md9Dz5nrNiSpZeUjUWQUgb7MywBkedXEZElvmjP4Z5MEfaGEeUmyZaWokBx
Aw4YL6d27hmck65uE+OCj4yNV4nXnT+TACkzUleTIm4XT2+fag7GIffWqsmnF+v2O2c79AN5D2Gc
prhQLdAJmofT2xlUp8XhGD8pe3e/s8pyjne00IEth2KxS4nJWk8WyBgsvbglBlKG/07zI9UsumSo
Lg1d6BnGO+jIpHMYLyS99L9FslgSebucCKEMPfj0MSVqY1XVvue2Kg3Rka41V6grdV98O7gcc+W/
4a6N5IF6ePJuTLlLOydFOcfVTwZDXS7IKDvI9AyTNrQ4XBVnCr5wfmsgrJjCCLi/HKd6+3nGXfYq
Z62+eB8JgPAmUc+VX9OT+2tLkBs9TQ9j1YNFPD8RdwhBfdayx8p1VcMPuPJWn0Vk4uGcWRGDb2ZG
xVZi5bGrxHOV3KV9LZQF6ToOFZHb+jb2vufClH0754ZPZ/P0+SyfsviZ5eMhSt36KTvBzY9TOpWA
q+498xO517c8OxOV/ICGoPFgRPbX3MYjk/R0tI6QseYHMxP3QPW+l7JVOc8X2Dn3Ljy545499px6
KQ63jAI1cfyTRAHdOqfO7FSOiTO8NsgN0l+Rh/8chXj3RzsvuxkLnp4ZMWE1ftbyE3xwpZ4BVyMe
xK4b2M0SCLOuZ0wPcTNVowaQ3Qt4Fs9FU7EpdkIS+8qbcyyX3zD25Sud8//iXsv75o4Ir5j63AxY
LIn2zr/8gBDjR4jvjaJQWJ1vj69d/aDfKH6Lpa5Cs6AH/FkH1niQRh3EW33NJNa5XS6lC+qhLi3P
90RXn2mYquuZoLoEG5ePVf8plyYZXdpVCDDzG1gIdHqQiJgnBE/nR/U8YlqPneOMPjPi+Pn8wcUy
jZt1XQf9VBiIX4vpDzZQynsTwu2I8ViL8YUbA1jyu+PX4LLwmvSRx+ZMFfwYU6gIkTr0+UtJFlTv
3g0Nto0M3+hyyI/e9DeyaJS43tmyz2oIKPCFtFj6ksTK5nb1+YoS7ZnoK0PM1eez7MBphHciDLaW
Ge3nC/kAaDAOpzKX5msl/h1rF6pMrzzEjY88VW+v4mJ65Jq65c5k3qtI/usqNzFakla+kGtkJivr
a/25anG/KvYvbuMrFbcZMdK6jnDzw9SiiwTCQphSoPeqxKTGLWRlNb5Xtd8EK4VbWWKjjUriwpFl
+5b9eLgsT/XVqDCMU/Wonr9X48x3pleYHkcnYcbCIrzy788tXVR8ktFIy1lfd42NX9wHc9Qv7h67
FkTADHVT+yt/Z/EzTNAvb9d6uCTQ3sJNHjUflZTi/PsSLDc+r/9m5fpt/tUSt1LFZ+OpTLx/O0kr
sSCbykzHCw1SjBRL0/dnONfLhciCRIdQPojdQ4e2qV0Ny7G3io27f8ldntTDsUFqaINedD6z7s+x
QStRXPcW08sgppiI1R0GwXx9Ww71+llwBYAOZRG6zndo5pUGyse+nCKTfzjsj90DfL84OTRb268L
IBVoGje6HfzZR1+U8hqhuH8gV71/ryLu7PgYMMmGr+O+XUs32nd25WR0amGZ6z9RGj/OpXeDUBRY
1/yqtzd8QrHBbKyknUNCLflE907vZeCj71ApsO4ov8SNrTorim+m5hcH6iOrHVAszOSnFIA7/cu7
3aldD/79TsK/3+/p4tEMTb4TOlXnq6FatyhFAYBi7i0i6S4ymmpUgT9KNQL08Kq95pdgx2sAFbmz
0u+Md8EThzayAA/yUwhn0MynQWqrovs2HCaEjOXFx+pUXXLkMxOvmny5kMJJsxu8dmXG9cY8s+ES
OQIIkWlkK2MtkE2KMBUpBJetA9Jf3/IiIZD2cwV3OqMkFNOJxI1rX7WuNEAZZJsfsrlcK9HNCWd6
IxCv3w3Ysr5ViLneR2eioocKP/N+NUauwYnfT37q14Jl77V+HwaAqU95Xj5oZLm8BSqyVSCgsXJw
Rgiwbuze9TothO/K53rpTEs4GP+64jmq5j6qxsZtcCim2n/oZdab21MtWQ+QRoFZyrqxrEBHSqJ0
mkjSdwLcTefY+n9Alx8c2qLtSovffF+cVakPWg3Xb0b1djcj3FZI/J9zLRPUN9MJUzmZFk3k7gry
4qydMjTiTtLdjLKfSac2Tl3JpPy0Vayt6t+gHMnQoTkSOPWbVRiZk7tl71Ct3VhVlOcRU93Od6iH
oggAFcvI6Tn7DpY9YTKFjJ7BR6WiDz8YKFGOd2K1m6BZw3bGLxSI9V8QJAOgSr5lRnpp/GtDNaeh
3UCNnvV3I/WhGULxWnp/e08MtdAWdkp3bbHK5w4a2nNzpQ7pUY63AxwQ6L+LMTPhYFHqUTlAu2mr
LpDyUvciiCwu1mpRcX9GoXs6/KyqAgnqx08UtGG6+tCqMeNqb2t5biE25nGe6OmeO1RKm96NlMVZ
WMPMe2irejcUVP66+/I1Xco3d30y9iB7lBxrR8riK9BrWgAkkn9dN1yLsxKkRBxrZ990e4dQk8X7
ergeZm36yZ5VXwoEEsvqVHLVvzrAmji3G+OKKuCgsx8tengpM1/qb1UUb6LqXA8JKsu4a67axZAc
t58bxQfHyXW+NFc5A2MRXYArrXjr8JkpMSW0z85I6Y8Qh7jWl2bp+AIZLMTSXcENrcsUrCsZg99u
+yS0IxvFq7d324EnZkhIcsySYMaaqemifMVi6yL0/ElcJUTvp6HJECDAQnQ24762kl8miBzHDQzj
AWw/VxCW4VD+oRS9bfVvuOC2WVx26CDyCeYU6fIf8YnpGJ8BDty1B6+OWHVyLJ2ri74JqnLWABiE
FwZo+Sl4C5MTjjyrnYjzJwuOdbF+yG+J65PTg83PQn+WYcQ9E0idGhxq9C3GDbuRxroGlmjGXAJM
E2CjHdZ2kdF4JELMiIC5eHSoEoqu2pDSf+jZtZYE+DTpcQvf/DYLPacXWfg3Q+juKrrXA/1nE4uS
BDjIp/bf9wmQtwWYkXHNRAKo29YNtgQMJaqHCgOv6k++uP7OFyechfs/ZJGq7GPpKtH++07DMDPz
jhK4YbAdBwamfYVlFI45jU45WTkMcHn5jP8StehsqMhDJOZxeqqy1jYjKTSOeFHPuttuwyA7qxDc
dJafufafOSrvibl3NnAaeHKuZ9OlX8XhFVklDeTtJPqU8F8p1nWUkYUoGBElh/fKRqxG7gP42gdD
Q7iMhjpMMDhO19MBv7+DX2H0kOdoI7Qt36VGFy2pQutdojB3wmWaZ2s4540QI8lBtMyaG4HhqSTt
pYeGyEQpiLCgbDlF4RddVa6mG1X3cLh0DPaztUaOTJSPjlrs7aWT9ukGCY37pJDCTN5aYbBeCY7f
Rh79pcnCjyW9KAfjc5dYztinEh/Jp1mhM2khFb79/EASQlsBUuXsggLqojPdH4SLMFdc7Uofi9qf
szIpqTFPnAEq+iN5XVb7EIV6spPoPr7SGNTpasG8hNAyKgx5isIgL3W2k3aRTCXmDLdziVOiADoY
8aq8E2v+KHP97T10MGWhK9PtmxrGPYBsjn2AefO2+j7arCVnZelWLkh1jfoZtfkCp3K8+2HYbR7A
cAk6eVUkBDVbjLUGRzJ2M0+3eLYjVa1Km1m9S1EYxPGyijOWu+NFw3yxnTcWT1XExP/VsIQyFsUw
Vb6+3XzqnX3pEaT2GF0h1NV8n0Cxc+Pg6ce8ih8FbVbz1lPkNsKQKDVJlE9MrXvrmsRK1a9/5iYU
8t7Rkjp6+lR3HY27DmUElYtYQs3BpD982aILM9L24T0zopHvxeer9rH2rP69LZSLwARu0kjk8aaM
nROQguLqGjHk3RGo5SsxiZmaJ0k+eLOCNEO+lHio+n4uhTYzCuHCNQWSQis3fZ87Okqs+ng3lM7j
j/N8m0dBWaF4nhHJWLy7JWyIBw/vSzf+GuzT9f2tMmO/uh+okOKiuNI1DUMC0Jourt/Tk4d+4seK
00+OGQgdE9Hfq7w1w8XV+cnOT41YQ6jT8Xt3dj9v3l5ucdwKhaFT4CzG010rhvfa5Jn7c+06Ss/D
l3+0geNBuKlqvb8X+hqQVCyiGDPA1+XVTW1n3cVoM1ipNRGuy9lJYA1HaRD3o6oN76tDmo8o/7U2
SxodkFQUqD3z2cun2+NeTyaLt88Ti4PFu1thFsk7nDMN7afn9+5GPdA1Juv+LaO1C6vvM15vy2Ym
7EzfZT1aDu6iatNNF92t+gDodTqJPwQCZFZigsFrEx2NLRIioTKmZIPXJz4rs/7uzSkBu3i2Gvsp
n3q5TpK5Kg/9apgbQM4f7kQUVw9YzXzoB75AkJo8Omk23f1rb7hscCAs/fX0o0qWII+Y6YVMshPV
2y/lefk8mgHfBM7Vlq0T8oqTgMjK/DoPc7u3NkQcs8FiyE6sPvPGzWYQZ9zZuR5jYnvZgmMvcZSy
odkFgDvtmeoHRwVJrV2UrOjVTfe3ToJFEz/oWXoPDOkHhQWfhVTd5ZnoiSSc04sNJL7p3c41Jemr
t28e0bNg6qZh9i+f53Gymawhwx7QuVe1pKp406YvrB5E0Os7a9q+vagg0onmMVj8H+HGhe9Yi0tH
Jc6a8VaOxcp/88L3k0eOlrwLpVp8n3T8xq7NWGtpTlFKTz51Pad5WlAt0STEqx1OYTSr/nOSna8i
DaM5gA6FEvCGT/ucFHoZqZf/BhKVUxsCtRXINZllqleHEGfNXdHSzwIMakszsCrmEvmLJVbw235b
mbH+5Q0boxSSjuKVRHQdzuZ6B9TdeGvZtOzMnnrWV5GvHftIs7Fb/zZe+OQpxG7IBiNMTQLbKtcN
3hKbalIh6xGFbmrTSTE0kf72b1RUe0yzA1oeI55N9YBMBXfEn8AksYl3Yw/kPEe/QOlP3srri1KS
6MFUiR32W2j21mF6P6b9f1sxvpZhMFBuPGkN0l9Pc+rJvdxJG90HVZJ4sHG8xob7R2m95cyh/vkX
ZL4ZB2DpUO/mCsXd6FLmXGs0mWssencW2U8O3rvqeZLidbPv3HpZLWdFvrnnb9HH6pjsDt3e6kdy
rOoCHPr3JXq9lLErVdWpaFnbDNKtFddou+IKnYDjrEf7FvPHuQH5plYI9P7nfEjSHri9k5AM/Mfs
vqm/Sn7F/fXjOMkcuIzid+zFYXuhGlhceWopUy/cTMIoLkyAUj0HaeE77EmDscHuc9OJ2WDvu2wx
cy/n+tfK/ivZnVVuNZQiRSlVDJL0W7b2GAvkBQe7Y6LYt3lRY/12/l3Wcar0U7ZRk5NeSYRJL9e4
Cy2J4u8vmTm2MVkUZcBnoZr+ii1LyfcFRrbqYTs+AvNIanmdiBpIV16/aR0mgzqFRZCc7aqPMffl
+ap/+XDTI9Gbfd/nOVfuJF5LtO/d4yjPv+XIRixVwcTXWuaiwyQIe6k1mEUxbTeYrF9d4xez7Ak8
N9pMCtFlzkIwPf0ykY/+3uk6QiEPqPtjTxn9xN6Sl1JiQIW/NMfWnsYrYNg/7BeyjqA9v4yTdTDB
kmb8UcK3Kvy+Sr2UQTTInZQGDdaIWUQCNch9eCSCOspxyIuD8nNyPRZDQu4DPA749GmnRmCynrCs
Vo2dkRx8QUP3KOIU/6FCBPEhiGBZxJnk+VZ3CoRZiRFQ433vy80GpJqlVCPfJdilgMTIMbx3WbnK
1kOTCSNTbePZr6r5BdlpD9aFimMnHxVay/qiQytY3YzH7h8XQW83Fq3RCx6ZIfda7qlx8KwVpAMy
wN79Eu7nH908V3TIa2+rSMXYjvDT+J4V2vfKqtO5a4b9y1DaiJJtEps+HUKJN4Yo5awgBTN7pKva
cwmlExMQugtDTr+UV8u6K9wYlF5NRwR431RwAhC8mjWTbaSbiYeG36K+Gu3b7KDkVHf7a5Rgn1Nf
FRFEwRNBllLLjI3OJpGYRN2rajD8a7a3L7Z5Ozpzs5NsJenlBMEOjgwgKAS6rj5MdRtiB408/hk8
k483JSMh7u1qSA0rxC7Z6OLqx8xjzI2qNPozMHdeRXevz4oM3NYqew5Urq0rquCyu0ER3wG2Kk5D
J2YG2yqEB3H5HL3ay03ky9AX7D6ScyfvATZ37tqf1WT7an4aQlGCJII3O/0ckpCvTRQSxHT5in4M
bpDuin8aIcgSf/OBEFBUXvR/0oxjZsMckkWWTSCyVZXOqPUgf9hjd8NnxwDVSnDOF5o4YO3fvk82
4/Ba6/wRV21NB1Otv+qhWYX/s9VPS8gQgXCdEHJszFtLKZzmeTHZ2ddYB69ceGqdzrESnwgdw87j
mtHLErCOn83c9DKezXd+grUTxqEGHcHWKfBQJM1QihQqD3WpI9EQnMvNvnxQ0LGJ2Zc5cqvbNdAx
tmysahY/V2253IgB6wOqg3JWcAVDBVu1MNhyjokhdZh4lE7NiaNlpj/cGP97yWFYD5/xaZH+1Pq5
tOPNu/mJrmPiagm+btjEth45c0K+90ybhFrd7Nl1FW/JvKALNcFpLNRzI7NEh0I4xZODcCeJ56mI
H+0AbpipFyFj1S/VkadeczHR9FTHE7n3pVPJ/lSXmL39mCWyg8gwiltGR6teLrLNZT7hOgV3ILtZ
RYGlCrwOByeuZXRrDrK2oyOyHeupV6/z2SDWS/SoyV98qrKdwnTHSFLY64QvEhLBqsMQshICOrfD
AjyKWvIGjQ3wJFYYdwJU+gj7opb4oeepLAch+dONDK8DV+/s4us8y7K8dPiC57cUUqzpM4zhGAoa
eqNh5vDMHTKL+kVHh7jfvu1L+1ipAKKjuEGzuleS9VSHPTdKkDc/3rZPk7BB4uX8PO6mfb/8FECR
K/0m1J88OzgdaKK0pb4z7LzpkKiG+Nt07TRAQzEeMlNRg7AdZF/ksVLuKooSRoeTkIepesFzRrL7
N8OY1XIYRhx8dNZWWcAszzzI8E5i02xz0b0nlI3jYwtEzkeNP8EiSv5w7pVZdxBbI60W/C+J4WfW
yUxVe9pS7GkTE/i6otwHSn+EQyx6yFPiO8JdhJIFGNUg08a4iWaD0899XmKIMGfvCeQhA3VoNDdV
aOp5+mgQ07vHpvxTmkmHZOc85AWaVxtCFNbt9N3yXg6J52wu/JjmXxd2MRtkO4/pfmJsGoSg9nLD
MdVMOFzyLEODat7mFX5nKc+wnAIJiAfitfiNFBOt61OzkHBhDbLlVPvQvDrPHf0BSntlSyn36Dz4
eeNUnacJn4SPV71EUNJgtJVpyAvwyHNiXqWoaOKKd3nr1zIwzOz1PN+pf0FCZRbzX2dDjWVD1Fao
PrbN/BhLvuGU12VvPmZW9qbJM9pkBA/qw21TPs0Ds/sUFLsc9dsNyF8wOIQu4Y3VPv2Ncc4sdwiy
XI7Fgc/XZcY2aeVuE6eu848H4AKaLvud9PfMsZtzmXFNMGX2GYyyessxPeOu9Hn8EsYaflKbOo9J
W7lzii4Nxw3nxmqsuv1yYpz4O6XrCiJFLUuup0uFbnMSxuexXfF3PyRtblwrrIBJxpaf4KRo1whU
QxZrj66HnQk2on82BdeBTZMfj3I8F0gFXayqD7p1NaQqpPOrSqfaJVuNu69ME9xcxPDlzwm/7tED
v+zmhDJR5dmgjnKbWS/aQ0zdan4SRlqnSraa+FKz0dhjetc3g2eL/1hNr1i5gWkMdAOJjszQCDn4
0qXG4y/y/blxiNe/r+RBYt5aJsJL2VZ7eVjzCRr5+Vf6+lTMwafYJTI3K07P9XRlkmVYokE1YKH5
87dJlOanyW6SK336ao/S7xVgA2zp74fJyRN2aD7nVAa9sLYK8pmvyRaaX6Lgn+oyPtISq8x6DWzh
6uUbmzoru5qZav4JjP9Vm5vBQ5USVg8zbsf5+EDFGq8+Ib4tA2jK7mUvaJ11vWhYV6jJ1VnGtyWp
dtrwFX9UTrhSARo29i+dhrfhI+jBNOTdR+UfqDO5VnPNzCRHWfZSs7DIx1Y7NyheZJ0wsuBH8pps
yukHbRER2Qn3Kz5e1yjgMobikugvYAu4KQcPBBYDLRGecA5YPwncenDPVBaDiw55tPjc5jESsZMS
5WyfOVBr3TGPuNBwLzqH0a0+e7vLhc8Ml6OkQBoWuMGr4tK9QGWOUax2Me9OJ6sIash0pFe91XRW
vZWvaj/xxtFjmG7EuoCmAUKGsdra7YMt8QQI/TXXTYq3w2hd4wY3nf0eB7l34mte7wzbyPRwQMbP
j8tQzOogZdGXspGak2CuUDlXN917e/WeNOwnNJ7MaO9K6XH+k8vxpaszCwT/+ZpHaX4aGxz/kaWQ
KZoINoGWUk8Ue6nq5jNoI5eVbZSES+vbZNNg7FS1SXeC7r9ufo7UJFCvuJpmWg/vCJML9Qapws4y
c1bXDQMUkI+4GJXjUaZ2/Zl72rTnvFBgb9IjGscOIzOygH2udN52CnmSlhROVAIJ6/YNyHGWx51y
AQZ/9Tj6V3l5rvqxaeC77L4PFTA07yrasbifkUaiiQ+ev2Ls8b2OyEuJS3lzq+VaezMZDMJgMw89
vCog8E9NT7v+bMMte/xKl/dzdvQx7Smjp8phtCuff+7tZEqvn20cG7vK+/e9lpyrSJ61txfSel4r
eS4nhLEXj/04iVHwLXpMYDSRiiIxdTKufgjxullJUecoZ21cq+vm+TPR2nz57d//Jvq9/fwZTDlm
aNLYFJqnNNF9cACYtXUiFZS+aU4ed5ivXcqwzerzUVoN1wbbu388qWfj8C61BijeugdkPD8w2VqU
oBGd2Mjj4PZc2TfzgwXbvT+D0hdyNjbVZ0oDuDQVHS9Rby6V5CDOMOGwLXkAwx3eQ7YvfXuQYRdx
Lx6H7nfNLUL2GJFaOjeMdF9+dFldLEragnV31d5PoCRpv+iZMEyPHe3f0sziqJ3Iw5Wg/XSwhs5W
3/4QXIaPz8RnMF84NzVN6c4eFqQTDE1/4WMNAPiEVLQvP88JdRdLu3yVLFSHZYw9DvDENNROPFra
jdgeQHF1AOzKqfmuEgZLKWdHji0WyWLvysKvGRcXwB02FDf7Hyb6gedWugccGjzgQY5NyefhIEpY
7fxuU7Uc8d69sWGuEFwpAJP5DpZrmy3erWhpHa4lfrf16ydml1OwGmsofFRHp+rv0SAgV9+0bFw8
v0cXcIXoGSu/Xd6zfaw7PhWxaWwUmjg4RiWMcQHkJxOAbNzvi1bV40zbXrYPZcBqPdvIJcppX1B2
Y8tEKVW3rDKBJVf6a2SnR8zYbCNB1cRpj3dhshTYci0Hx/Ht/HvDbq2eWui+IuJKpifU+jiBlXVH
MB6kZuXJhsyQQiBL9oWSRHSnfXKq2oFqiUtlPekOC+ZA4m6MiBrPDn5JK/YlpVSdOKBjS5mU6ogX
1TiywzUYBl5pgAVSERQC7LL9XNff2YyOu+g2ug+yGnBu2pMtd41hrvnK1g/dQ+U8eL5Kp966mXV1
ervIvQ5CTrQkM9Cq+qXnYO1nnUTLUnoWMZycxXEc0lTlpWU9XvLLLJqzt/mrlQSxQe/9p5H+mH3e
+0+WWgEFV3sDKWqCp+KNZWuJnOX6xMtaMhyPPFdkNlg7WtHrffEGunQGTGcDTBVK0DFt4p+hZU7e
Sar1aOUUGKDhbhajp5Os/jlTkIpqdx6LsWFMb90udBN4Pr43X4zvN16nZgD2fwcInu7MTKNLcXUp
3LW5anNE/eLo+5H5OVjcmR5C0fhey4LmZx2XQXkx2I1EZGFu3V2wqqq82QoMZmx9h3OB9KXEWbu7
/nxUvg/Vc/c0DmlwIStKHwu/4a9jnnqMrqVNO/i2LtvpzrBQff0uemjjl/Zf8p+TcDXjUJlfPobZ
yQKuHmhjm9b3X/eqBr5VVUA/Nkb0rD/rs/mt+goxR407QBFThKo32kf2cBhI4wdgDXGXaRzGSYQh
lLDQ2CZrBYddgHL5yjkjoFWwkKU4csJG81VovOnMRmkDV5FIJSSAQiAlVX4LtdIilb+F01USciuy
kZMmVk/qEI6t7UiGYX8LWFu/7/Q4IqfrsHtDZwfeDZSRbhUan9l5Bs/uVRrviVP+4aKb6EY5Fjxb
HoJERMgzKFXJFODQ2IyjVPf8u7PXy0wesBbLKsRdZFmVYt1z54Kb+p2lt3H+fRTClnpP9qWRFC/o
f8diR+bx59WoLl5OjXmilp5VfaMdXUqYbS0HqWriQx9TZTw0XhnFAT8w17QsKsSLpmkxDuIILcCY
3g9VhDuC8YsO9D4/jNMTfcnRPVm9l1Lv8i2muG/F2XhF9H8aIYCVYz0+XsUMRxlL/xndPw69vEa3
IdMjjU4Uji975tCyRPc82nC5/zqcYISA5MHvf8NzMyC62X4z3fyHZEB9hqf2szm8D3/VTYni+s2t
ooS5vV+upWxjNWUnD+jN+ak7Zjim0TVUcc/VYi536P4gvZjopb9O0BiF2dk2CAuia53XMsOk4aHl
uGBckyPR1bLSMC1H+Prd3PDvUwnY2v/uCkXiuGm+E+utK9NjK/tuoqMP6b0i8opm4tMZjFyV7x9a
MkVaBWPcvcCXR5n1W96UZCO8DaYGen1FusAwMDU3ZbYFViMJohEPj/oJa/7Zl7oQBf4gUcMaRYEH
drsAjhMTfRzrzXsGxWo1UqG4MjdsfbCFgQkcHSoueNGFr68sYIW9jQl1NF3jziGtVVN0CO5FnguV
E6mCoWnd1uju2iw7sOXOIHaKCES22PRcK9TS7Qym1rZbmDLA8U1Cyk5MQ3cZB1b/KaCUkgKyjTBw
ZDQQvco5nhzvMwV2OzG8Fz/Nrd33lnJxOdq04r8ZVeEqoHy5aMtdL954KpeTHeM5FYSct1XvyFOi
+Fd0hMa6jIl2hNe39/NSEZ4uhXE4VoyS9fZOdlyGE9aePU1pcQwpeFZajO+jfP0gzpzrJNdUcWi6
hpVyPdlQslOCJhvL0raf9XHPBg4uMfYdl9y93bp70E+lo2TAR0FJ+SjnrkaMxeWGRfX6bdZ/RsSG
4PsULd/fmK5a8F7w7Yp26xLZHavZ0maYQ9kONrmVZ7Wg7n5GH0lBXUrx4YGaKFc5lwbCBH25tmyj
YoaKYWYiuiujH6jgaDkDtB3xLs4RGn7sq5lWqvaBaWXTHDzyLT9piuagIPZvZAUkcWDgc5OqdJej
M0MGEikS1c2Qd2LmWOUg8Ji8WqLVaKNOYKge05AtupWy4xDts6VNN9MqNAtKlr/GvXoe/zk6mumI
jry2HK4b2r92HMOtNpMhS58pVwmonaoxBimGyTbnhTSNkrQcrIbZm6wEssNTK1wTPMqtHV2GWkUI
TyU1WTcPvUPPJdJ/IYmdS0vopZU7OIwKBpv78H7bFIz2mE376jkDrfe/Sg404Zrnnq0yqfedMOU8
v+XRVkGMDruWF+VFRipGxhnKqEo8rRSHztSr+Z/rOKVu2Dd891ei1M6V5UYePfqVIMEMpedNWzrD
Zd3BxW8B5aDEFQ7kySz68gZY+I6uouy31dg/scEMc6VmzgZqP3ys1aSq+M/n25V0c9GmlrP6fl43
55A8QzrD4bXYjBX/I+nMlhTFtjD8REYIDuitIjMCooDeGA4pgyKKiuDT97erIzqq+9SpyjRhD2v9
6x8+umT/jlD0tRcDNhRvzOxj+rNbZT7hK6vEAUNFWiq4X2H8DtWpJSc4Q1s1F8xnvs65QxaC+f5f
S9q74Lwhd2vRDPPAuOV7J7Q4OmbFWCuw1LG7XUgUbZ34+7oQ1mIUS3rOxL97n4CXuxGiZ+FjPA0z
oo7IKQqn8X2bGoXfQSzMGRuMDEJC2H/CjuQnEz0sPPof5lgvnF84XSvQEiDXEud9WeTmA5Z9Fohu
QZwHNKiUdtxhLhftm7UBb/bYUi7MdyOj7SFgIXWBfrQnMjJ6S+C7knOlQAt/tT4AYN/ZtSXfljco
YVEJG+B0dDuXp8Zyf+p4i3hXd2K+IEJjxsCZl/SDK5ORJVXYa692kqBQYxdk9C08WwhLkAFTVNz5
5wWWYxIaQQks2bipJQxlut1tz6CvRtI73CLRFfFDuGW0jB2SF7m5tJnW5wIdGd1UUv1MJV1wQfdC
Litxtr+Nu4Kj0E2sG0BLPniLXwfXICxgmx/I6J06RpLN7AH9L4RTBESIs5omrIdoZKTcr6jJNvtN
hXCqXAyDPesAXoZBjR0DtDMhoV/AHUEEX+gyK4ZOaXd7INDqnXGnCPcM6GGMbb5Hju8HeEjMsOQO
CeQHmUaAGhQUCybWKrMRIWbDi4591p5zQ6jYxLS0D4LELf5HAzohhQI7nAaxUqH95X+FyKxuwtrv
ov6lMGkCdZX5EnCW22wpAuNC76EpkefCdhtNHPPUf+gYF1WB6Hz7MSKFPflxOXBnFJnsgw6jB7AB
T1i9jQxOuIfGkWCKp5s5/T6T/FTDuIheHvZ1n9hisaKIxiFAoTNk9OY0WLnREj1XsOrUj44lEcpU
Z2S/NuJcslF/ITOZcGtBSuXuAw/luOSMaPF5tUrjvr7BHuQNG9jbSKD68oJP0UJRb+lXyiVJJMsb
TW+qtWsSEVc3cwqJpZvLO1i003Xm4OHhSGFG6gDsAR7qSgwqRpjKzevhjGGi+OHJEfsXNoPSo8YY
utNZkvvVmYgJjgsMHu16843P2KO//9UjdzM1KrwfMvxPBW0HaUUaXtEwbK6LxiepgtvjgdhqokNG
9ZlUhjVf+OHI8ZvDkn10XUD4dpn/ITmhMAcaGCBZh4HHffJYMM9gqfS4j26mpBXnEZquyxNn/0Ib
Dfh2UyAMRt7el19R4XKwvPBPapwbHiWt2nh3j6NKYdLFsB08wSYy9MsR8gZI4je1bvk91Ovm3Eto
zXq8oLdzx0WI2FGCozraJjAxmGkMOHBtC14HYhYjpvDFAO2K9iJhHcQI2Vg0Srg1+5j/TQmWnA0I
PkPl3s0pmaR6AXwqr0ihoLf8o8n/N3dMTRJ03HtAv4qXi4KocQNNhfwr7al18IqZCLJaJ6v+aqru
V4MvT/5jEjdlcKAK/VGxhseqTrfnRqXW+JZcIRFMFsrPeXWpNVK6aUxxhnIm5Lv1BQGK/x4lX+gC
1G3JN0CRtRwuFf/xJ8fofR76MGYxQDbo8VsQWFxCuWPpyyjlA8qNSvxm0egI84G9TTL1/DqZHSYM
bjHa2c825F9Rnzbuw4WYoo3Br8AF+IFpZ0jP2I2B86AwSeiIwOSFR2Q7p8xhbMAkgTPgpg9XEDP5
2UUixg9ggnJ0MwZ8JmADPigYepwtDjiTkQNxt4Z43PfmYbt7wwUKUESCUQu8Kbe7uQQTulnnNicc
Ie1Cz82cbyQSRKjiGlRs6k3UjDAFPniDRFNsrTkL/xdHP4Emm/U0JiaTTXrDdGuIGnxPAJwFNrST
F5/dU2fr5TsIkfZRHE791Zs/ivgYpvMRQ66I2C7WjRxk+svGqtDeH0kGgVcD1kFhLeNKJaSe1s8c
/g0xeeHBwXtvZyPIMdc5NdQ1mGqiseDcmQRcuCHFkJ7/ZV65+/JtAsybmOyApZg3eZFanNsIoJn3
DH7qFyJzjKXYxKrBiHm9Og8hEFonuKcrvPnjfbN4g7lQ+oz1dCku6uYqPoMErFrj1BeKdDIuhEJ9
8kOLmFT+BNxbjheiHzajfyeNPJ1308WEizJsHaHBoy54/mFCBbTMwtcYfWHxki4EADR8zqca9U4P
4A2BGccLkb7eK7h5MkkE4ZUan2kNo1KYHDzG3UufMi8nC4u+VZrVhAdRbePpG+IE9ySdwHpA6xH7
GL3K35vM4GtwD0Gkvn8FHvo8RofIzg4sRSa2baYkwCbcgBV5xXC2Znt8x7wGKIR6dKiNQunEq7p1
GmnhCgHZrTbZIDe9kLOaQYP5CpLeHvcphTrayL5zJlCPkyJjW+hdP+QeqHn/8IByveMvT9wUBRga
b6gISHFQAbD0kC5MUQ7leNTSQg0xJ32t+u7IzoPioZbBmz9o7nUZHTvQVLroCKuHLURsPC3VPwLu
CBHSYXwSPBNEY0v0g4zYeJpQPo12CfZar9qoQvOWRTXAspsdSYmE1yHjvew3CNsg42NYwAwO3wdF
cAwqDMrxV8PpYAyX/r0jSRsEgCmHQ6774k7vEiIeXO3xwoNaPB+54qAa/Qt3/zrYKufMOW+H4anE
4BAPYOLlmNtbeN7OmYrjXHmNC/icfVhZBMtYV4pn9e2SrFRvoEaZL3inyIQK9nBLB2SNDk98e7AT
3PRBMVo9P336aOLvYAhXqHxUX2/0qdVamHmCyP7Jx088hJ1eCQdm4ig+GHeOmK8Jfg4haRGfCZI7
WSTG6PJmgsII2iodRlDq1wO1m1FWJSO6+8eOUf3uTAGJKzPXLNJ7jcEehxxn8LJOBEx0g8Xf5zgV
Bl73hZAlDKIrGvdt6RWyhlxT4Ihfq8CAL6jVy9ec6vhQSqpCjg0TXYHce9/jyy6PNAv886Hg/LCU
GNqgSlYJpaMmrf3PMjkjO+MFFZvJRwOAtq4HBPKgdNcDbPaph8u8SdKY3yDoHWN7SeW7LxfobFEu
z34nzhSWeruGc4dtM50NkIafORLCp6mHu2wv5Nth8wAxpYnLDcaFbyQhBH82agZ4QbWC8wsK2b71
sQZhcDeVE2H1RncBpWR1fgGI6ZbgdnDBWb1TcR7nFO4/DRexzQCkDziJFoouABy3o3DumejCGPHp
ZyyxAA50ZkKLZwioFsscloU5TR4OP0dFXUkRO+cGA0RpTGk9bplgga44k6Cp1c7q72SAV5KrQLcz
SbvfnT1cvWJBeJQCghFC49epFZgLcusADjEnG5nASypkIe2qtaLcBA+YYHqmmALw/gdVY2oD/bQR
XC/oRo3I2cKsl8l1LYRKN3Bn2Xh+FnTk4nSVsXbpx1g0GOVaKBwuB0bdVgVBnC5mtsKm6U/5g9eH
ScuTX0HiAQoGgg0M98gt8GOLuxiqwC1o9DEB6XZmiR2GJQWjQYfKhhiXXWNJ0PqFJJGaBB6iRGAG
1jgiCSLACAQO3sdH1Uctok8Z51ssR1UUrzezSVDs8I2ggq6zDdua4txitEORcaz/GvcTvmha7Jc/
xGvro4t9jqh4Fk/OJ6x96XE3viDBwR+qRaabGtG0iNEaE6/HHwsdmuLUgiWF7vWMZ41Tr0RVIYMQ
DbwHqhAhCDTYCXxnmJ9/EPFnL/CfO6x4mIG8IHx8YUtcuW7x1i5nHMIfiwnURy299HTHRDzD0+eF
qPeLCEsmbq/yhjHSYQf4msUBR38h2MBUD3uKCtbWPBMNyaSjXYMPElMZBhISGj4v/HLOa+bsrTFW
gVEhNHxg7OFTOzz+WgzBKt4gkwziyCrw2Te2rTrhAoiX8GiNHlbN0rUp5ha8vXD6QQc1NhwAYOHU
VQfSEF/rP+E8QQugcssy5EDHLQx4wJvu8PlH8wxasFYLkypG+Zye+sMQ9rV9tYAkK8xRhAqMP7ro
oZoEsBTkSfGsF130RclGlaagxPrX0ZRqCfWsJEESDbqegUvKmDBUhFjsMVOYd265lBEA3/9Ik1zh
HABQlGvlhqLBHc1wQBc8Jv0jmmf6ztas/k4nymT4vjTGsNtRIelgYWsEAzG82S+k2Jde7/p2RJdM
aQnzd/N2l/Fp89Al1yF5AU94LG0xyxLFVqXW+hmyDAWrAJUfEPhBt71ar6HYoPkD766A8p8dfhED
bQJZ1/oECAC+ouV5bT7BZ8UgEx79aEbRinInPsPm2d0t6k1UU9+IJAfkc7N2SwXIfTee83ZvWDND
Ndh9oEJ/z0x9WBlCFCU8y3rbO4vjxZCyZr7s5zQRW2TMLjc4ZHvJx8V9Nlfc9jFHopNFwxCoso5g
kS4H4sCoOC6ECma0Hu7GqJYqxo9T9TCy3pEgGfbXDAAhTFQOLme81we0Ev7+vI/KWHH2yx+E5hfD
t2O2KOxmNaSdnk1iGalUC3lnYorFOEGTDN0Tsif+KLAg+ktOX9SricR37TO9fEHyJDIVjJRhP1JY
BLEPrrQ9DPRamyC+EgYPTBpdMWiBV0HL80B3gWuIfSNlbp6duQZYRgJwxzU6GoS35OeTD4jccYgz
x1B9WYThWm8y7t7aFPVgxkSg5UcZh5IO6Rw08L0ocJtGSS08+u9BsQMFyf7gMRsc2TpXHeO8pKPp
elrAT1Q0+7+edh6cmcu8LGIEmYW73wsfRtKImTqSfcsldfdAGEuynGC4fXWa8TNeHpYSP4OG4R8D
zeSd3JKHSst0TzDEVhlwdALDpemT9fSgnDo6HPQ/L3pnYXY75aXTYtgk2THsZFWoE7YOF+btQ43m
ALvKXD2nnkeYHwYugjv5rbHYoTwrCxOVPLUVrsjwn5jsZ3Ma5LekVhFmO/AX7vmsRFh1yTKVMC4L
bkScM9ETGwauIgasqEAvAIikdvP/Mo6ES6penwv61j0NRfbn0Y/3SZbdgECkI+apA2McNU66RILx
N9ZlDM5qk9EX1r5M4t9/X467VpVmZL58KNijPCxwkJkrfL2oD/dCFNceENr8cyROa/S0bt7DAwRT
NWG7E2EMLGpeSvMXE1BaaIxfAAhgYaazU0rI0ijGOJmqwBJ2rBmYYO/Yw1v1BfT3dtqkTiRzuCKu
EjMxTHCBmvqgXLKVHnre57BHrkSdlTDGtEG88h1VBC/yqGO8DR/Dxmxtk1o/IFIU1GwakKxKVaCx
nJlv+5xEtOXETbFjVv3XbAhvXeMHKjzIcfbq5Wbe2P/ZN+jd0qqEbwEgO4m6AwJfvc1n9RrQAaDr
58DGcEXo18OswK04Mt+bnnrGFbn6F1A4hGxs9DYTtaAW+egD45hGP9G7oSceMogWTj8UKGB3yvJn
iN9Vnio/uKZoMF+xpRmJYCBMOMH/JOBxKWYbmZg7a3vru5MMIoH8GxY5uXV1CcN1h4uJ1b/w9d0U
LsiEIDlp/UVBdF188ZYA5+WN1+uhhdM8Ml0J4TM15thqgNEHcXvkO+59NErkxf1jTI391AKXEDnm
x4fzMwf24FiRh9sY3gS6zB1Q9PrH2OFOWgjved8aED32NIMKzVXKqbpiloDNTG7w9VmV3YVEMNrX
RuZqaZjm81MwemiIYqo2IDScGddDZ7HeNnTM0Q1XpRLPJvY6HmVa3yLjzhgZfFP9t8rUe1h4DJkJ
rkZhLWBLdIx9PHIwDyMpSfSWTci1g9WGVaBLgk+7gDRE8/q9iMKT45YnT3PCR5QXI2dkHG8qMCFD
MJio4H28hPEFlH2CLyyxPSp2MRqaL+C99U8t/Ma8IQPqmHzwiXWeOwroG45JcBEAagGlJDJMHrVK
drb6uQyDQcgckS70yWyE2TJHRx8Bid4m6ZK52rLeMg9/nAWCdFc7IaXHI5llOtAE7QjLUhyTRdk7
SnbVIVUYFlRWGTw3bMeRTRj41JY33Uh9C7RLmTHCH855A2W1yFD5YrWLRwMzZY3cJoKyyHl9LT4y
CZc2p9NUMUtJBzT6YUXw86FycQoNiKf5qlM0m/Bz8ISnQ5VEH7m/+5xAj8Ecp+83lR6wV3UWT8mC
hQgNwZfxJtzmhGb1fVlEk79w6NG+mnC1AKN3mMf4KUXjBLbcYogz496HLrwYnz4nZdP591gUfS/U
xc5HnkkRXnuQiTmueqsJtdNXq4SS3GKsTEUjBZiqzO+ICRmTqz8G2FR4Sy5EQAh8c+dwKDVC0BjM
ixACtAknwj0lNKvwzi4DrLwGMAUnGpFnSeVgEEFng1Ju5Ci/WUcUV93NkEz2zdtxxKgeH1SGt4Rq
D5l14qeLVHaBkzim8KlOrhBVPPU9ak8DfWq1Y2gxJW6SPE3YGeP5O9eqj1pUZn7Vv39cNq9Z95fB
QKbYhaOnXXeZBkHyZ/Qgv6XEXWYELPU3QCyYMA2gbpSHzE+Xb41Rf/wi9Ef0eD//emQMGypiRrXA
doXU42JxeasUxYxlU40aHjiUKCCU1FBlJ9jlibZvvBHy+z7cggHu0jIDwinoKvwJhrQIeehVYAxZ
5fK9fpjfC9cBIsMG86ty8doMMAUD7qe6kJeImlmed9itOhcasN6NMa0gv4yP022PjEPMR4FDGAly
dAvT9epvoIJSwA4odKTmpE/sQYSYEIP7e3nUD4A2BgjXjyia53w3eFI9E5SXEiazZAMAZS4DfrNt
lqIi7ZkTQoFoKe6Q0gTBh21VmKIOGGjUwme5U3lOEL3BNDwUUCMQygAImkAJDbUVaDJN1Rktm470
sb/DjhfM72NyKQMawveQZiVJHAYajb/eubLfhfqjwBWISV+nAXfHG9RPb7aXgaEbMLHHmBesuCJz
kOaMBYq/S85CRiSPLkiQGgbY6Ao27Jh5JNqB5Ie5prKByD3kehCAI6W9nf2BbnZA9gwxqGgFv1gB
nCIkisTJhKKgQeeLJRoqM/POTJP/42lQSvxws+BBEu6Ev5VClojx7cwRRCoGh4E0Nu/ASO9Izta/
zAcBeqDZlWhZN9DSnzG/0IiiPvdEzUpwiT3BJnJMGJWqmJM5Y1yapq8wrobYqsCZb6Ieu7AGna05
XQxYFHBouPiSV9QLhaId5tOClzxPQ2wB4QSQ0q0KXZfwHySRlhIDYcAaxglc05vZt2x0RTwk0UDC
2ltHtCLUWmx8ApTpL78een2XohoXo6MIfFAw5GLouTgLXxIuTjFCR7s30cV2aTmtKVUMjkLWrifZ
kj1ukRfjPm88uRrD4d+P0Y5WqH9XbuN0NbGu9mfzHM+HW7IbcS6LGdmO0/lnBVL4A4Dym7XgU9yc
Jl3Q6bHUKAB5C7LA0hXvlqmQSN/MW+5v9RuQ/5ZHwOvYHD0zAHcVisOD6g6MJ6KyEyYqT4PNAT9w
1QMjXTdb/heWYyP15/FyBT/7g5ERjpJn3v8010dnWLkFjmmdeoPf9FnIslG1zv6hl5UKmZptdmcQ
UlkDBLyQ92kdkWe+5l/8dCZaKs2vqCmgjyKngNIeD4NsS9kCPMj3RRgyJR4CP66hifoBo4QAOdww
7h9Tb2pmYHHFn7yC9sh5UwgAEbJZCdbBKKE/6wi1piHqzb6PhQQhoIKNZvNdHziMcKdDBqebYlYI
D5YeF6APxGkmNQs2y1iZCYMf2nR+NjB/zCOJqQYi4NTASU620wS7sCBr5xSxX3yNCNsCV0ZMz4kK
TvFTGc4xzkMvgesR+xmkBIYz/7Dbf9UcT232+YsrB/yhmFXngmYWbS7zQqHGF+GdCmJlNHfRc91e
btF4/Tgy4b+6H7ocsrLIyGkN3K+jvv1Qu7iEWWeRGsP11VqS/XSfmHDm/sch5RkY5Qab5+NQGLJ7
kOqTZ4LMrHEn2jSkS6BCWPGg35sfgw1MseMaw6Y7MVck82I48vRGl9p6+UJwfIKFZQ+xd6jcgfAA
IGZ2fHpzztRYcfSXPH0m973erH8U84sdLagS/Q6grphUVYzJLw/9p3c+vv5kAuSehITpxt9FrG8Q
bk/C5NeZJITfmfd4uhmG9UL2pKC/5Rat4+E2DT5Qd2k1CMmgKViMk4l3Jy4jW+fLgSsFIoGtEZMS
Dz1LIBLK5LC36diooyBDpIVHxO6VSFC3w6eN67lVIojFXXMuozufgEhg++/UML0GW8SN7tQqbKHE
UMzKLjY3FlpplzHTpNuO1ya5rzM/1Z3LnZxOgA1+4Fg2qyTdMHM3h1h+p3+j1WCZromW92Snj9vL
YzN1iKiHOD8+jakS3kdo/0HlfQgAlIKU83urYEU9sp5oEYHsd0O/0YsV1I36mJqZ/eZSF81xgwRl
unwshghS8RK2UBI6mXeC/TWhCvmc+zat/BKtM6s3JmrseA2HmHwzEsSdcggNENrvnWOjTToe7eYt
UuOf0cCf2GMSYNGQ4zO4U87sBC4xMsQptQ9tAg8M75r3hqEpTejk2LpVyPwTkBDyRlgEL28PHQ2u
sveLimhsQttExnhfNcHXqZc1hk6c+fHTYyUNjWE8JlwKjYbzsAbb2hpcHpf6+AHrfno9Ag9hHPmT
ZHS5LcXyu1lj9+o9YcT1dr1dtsz9KbQpWQUzplgivpdB/XLsN/jAgFPcV7Lz9Fq/F34t5sjJ5FRE
5B0Hnf9ak27ktbqMoDBbTDcYGCHIBAlxiiDbsA+SvYVSRb+j4X6squ0kBikMX+bYmJBSK8UZhpnP
EEzPFtrxNiEuTq0PFI821DCzjKfnAk4uPBDAzzp+czBtSBVnvODh3OBNnav3I86erRdPKbdFD+fi
iLEcIeR4ab+jsmpSdv+EMmN7Z9qX2WP00D1ztM2PL7TiJDUa5UZIga4+qj8YjvTPi7FbOwqXFz7W
a/KZgN66tQXGbfZ5nc2pWrpvGMzce4pfL3Lnjl/S8h8BzZssRlaut0cePTQ4i7gylg2MaGq3wv8S
eUH2mZsfuFZK3CJOQ9hqOVhYbuCppL4d1qj6sqfGV99vKxdMxQT02A3WsEbA2UMgJBwoqKH6q2yT
+w/4yvlZRlvNCWfIlz636M0v2dAU+waXdcfEkqvZ/+qQlCAfM/h9wygn6e1PHPUvlhgYPQJIHFrU
XzS0e6fHuvanyWRZM5f0ep7k1CQWiDg32a7nNbzTiQ2PVr8FL5LviDU33yckFmtOPRJivT54P+8w
wA/JeCzfyzE+p8MLYg8r3aKaiZBiw0WkKIFmut/BYATqmGJ11XQMaezzAP9OgtOTXljX6tAV0V8f
Y+wyb+itUWAd0LytqoWLrZY/JWq3xYsFKXyELserjmIFIhdk3tm7dJjiZv8CLrBv2XJ48vErL4s6
Rwnu0diWj1K4d39Amtl5H6The/WDv/ta940QhB1+9WrgI7jivhablzHBgS32RLy7VvB9TQjEWvQO
xao81cvS3x+ZMncrbrXge/qY3fF1rOwW3m7YJK3ZmvVaouiBAzMK7wlSGa84Z+YbAtZfFowSzD3k
qDxcwzoo7QETBPd73Hs3Ss5yla5y+5fk1PJHrIh2EJSYGrDY3JubLgnVXH+X7emxmSR1xEB7M7G+
wcTK9CYYk+pW4EiGFmkxdduL5AJo9dH2iivXLiwFwEhe3sFgG+dry0xbA+4ZyQO19V9mx6GThik6
cqtF/sZ9JkEAwnzZ/J0xX6DeSS/SmRpkgIsVzCTmHkwERbbYZAVxWh34AyLeqHVTcHKc3hp0Be3i
cUz9+oDKyEid3iZdPxHxlWjGW25TcaYqzsC/rsneI6tvBPNp+w1yeALuOAEXD8Z4VY1tJJ1Xj7oZ
X8A/4DfOVQT/0Cq2ryNcED4H5y1fkgMelr10QkS7+1l8kIYbBan8/UQNFZY2X5dGQz6Otk8PETrc
8Ui275EUMT7gZtdfahHNlhnRR6NdDxfTArs9rFRPk+BtomRklmtkUJ6cLinPlK6gWtjQKZfbj1EL
4948wvzhzDdhp0o4XRifGZ58CnNeq07EmsKVdxIMtt0K3UQzMx7cF0/tt/1EP2G71m4hckxPg225
LjG32XxABDEhBIwCX9CU5HMYJCCsr6g0Cu99bGDqgf1h5DT19geFRBwCIlFpCJrViFwInKCjnjM1
78zjIKsnuV/6OAF6gh0EzLL6XtKo9Z+Yeglj/D69F6tw4ENy50NKp8mC3so7jCAsccbQ0AFSQwdB
XrgsiSTZm2SWay3C2DEl097Hj+cfZ2G0bhlGmPgYmxPuWEK5HKyx0DP0PFee40kM4VZe8fbgkPhh
ZQwgyoHaOGyTujc740pCI4HaBeVB4ddrLhE7XyUaeOf6gTEYa6a3lrZ9/ckSyRa/9dXeByUf5Dt/
ke7JXJtONg+U0xCm8cN9IfvZ6/lSsa+ij1/+TvmydWSdtMMeFEskJwZEUUMCFKax8dsCXy5uYSaw
DrKLA/RQWHkcd1PO/DZ5Rg+810U+5zMC3LmtRzQDlF9YqZZHtlY8cbvLhG+6d1/uHYkUkKteJ79Q
dhUnj8nT9HExFX7A6JHKaP+H9WqM94zB7JsieXoubYjZ5QGo93NhOgqJmlQxstCBzif8OgSPgD9v
MclqBHjKvL51pIRz84S+32Df6v1levz5/ZXM5OcZw2WG5YcPlPHlI/PIAOjcfTCkGEX8z40wNVIe
L+FwVzu1GQjDSdFu61c0DNJjAfWdWffIxCPEvZI/NPLYg6Qn2wyHL6MXbNQpVKkEh2VWuIlbMV/m
wtzleikEp0DlDTLIPOQHZXnTfn7PuFqk2gUyLNE6/m6HYRG11htC76peIw9MZJ0MWRHZZklbWNt0
6D9WppYGDxsbKwS/9fGhwfMiya0x0Tx9BKTANcFMeouMDB0MCIvXR3emJLgh84OAWK0Hp3z1M/vR
4PQ8kCXH2Gni4hrt3v1/DR6sRNnNNrgrJ9WlvKRxI3b7OrXp/dZ0KcUG7xHKTRYLt5HdnF4Rf2UK
5X1gXxf7zY159djE2wMTnfRvT/YjhvNQE4amspQRM8he7iD/rdzr7rp7ezh/U5+ML1Py5G8hLIya
8CWgU2yfziKXDlD5Igfl6roU2OcTJTf0YGXF7cO/XyiZIQP+PULJqHYP8AhIK88IaG54+TAcAhiX
Z7ctqp6pPWK18gXlyx1tEcMTjEbyWZsh+YctPWesfoWzTRWCvIlZENygKL9wHrkDD+OYlRLCf/fx
qcIdHLsUMcZ4Rp8oj1PUsn7/+Iyx8I6qw8h7nGDXucqy8/vmk6bizc8tOHnlpreUfYpIc3z5rLoL
Czvl4EJZsbpa9zh3p8lrKTnj+VqYbenIbmF4bX/H6+YRZ17K6yhtQBLewKdTUf0ByaQsFeO9pTcS
ppF1s7jhpMe1LBjQ0G0uDPYT3Gv/8JT6m2LayZ9XqInzNVN3iJ/ySt613pBDFShzI53bE5asrwtr
OI8Kn+9NlvWa1lD2Iex9l7cztQ3PJnNAS69Rg+siw7ZbMmRhhilUj3V+ucZvTMs48J8XxSDZ5Brs
t42QFT0vnNxD9+NLLgITmBt2sySmdluA5DjvhB7gxArjNguHRECtYWC+vd/6eeBUkRnyuOPdz3n7
uCQBJCDVQNqyBLDNttBP8evdFejamBfBXSBclAcbCxdUoAZsF5zB5akhJHxv+Q10exH06ISTKgYz
WbXbkQZsySAk6pZMc94Lbgso+xAiQC94EntGpBCzMZAO+RoksTpTqAH6LyKaRoilrkeMbU+pvz9w
nfGxmK/xrKJucw/hiYO5bLpDj+pOZRgCQZ5PdQbqNJDHP5CFuowtRBiluMRuM9A8XhzTAHFu2dJ0
1l1ISY6kEw3LCeWpPoe8munYg4bwMamwtoNd8y+EVYYC6XOBTO/zEpSJmgGx6nf2/3/Qh3XwI5jC
ItqHxHaa+kLY1BOQCUKubPdcA0CigoTw2T+2zMAem19U2vsdxQdsQ3Z5Nnt1sxZ5Z39ERVh6/B6R
ycVZQpoFfwNCxDnHM/MnLvEmInb8Mj2RVMAmmqk5HDtcUAB1n4QOGu8TLjrYP6yUNXyY1scTA16K
fd89PUa2AQ/gvR4S/M2rHIRsrtsm3z7oN3EOsiSPRYfy5779bO4+c4jywPDia7cuJ3mfRM05Ck04
NOtfWG/osvnM0XddB8Cp1REwptjlyJrflBLn64o+4nUYR/zn4XlEsHEp1lhg+k8fPu6Bsde6l/BH
rlG3sjWgNS1PxdBh89AAqzCxHC7/eSwNBNzbV0ATz6zqdlsj8gb7wVXgC39VQET8NtsWWAhzbe40
4E28CgBvUmh84pVQfxV/1Gz8Bs8b7gaYJBL8sbToIG7PS2jgVHPo/ptFTtQ27cp1lmJCvYUWx/dG
hOXiWnN8E5KDa/cfHBv4oZSHLJGrBwfa5j/1H+ZnO6nFGnn0x79e0LohMgMVMSSezMoTbNIMtgUi
lb8cwzH8LZiAs69Rfoi/NBV0E0hVGLFS8qHlYkABiZnK/QCwlPHJD0NHUIYHwlCfA4GhCWOg8jf/
Eak1wOoIaGyu7GcSY0tGLTwyuF4wEWZEfvbRRP6ER+UACh6pfH8IBDj2U5xwAEHPXw54KJJb2GE9
SGOMcVgDeGvRzU5mEjPKf4TFFOI/ShbQwB1HEfi8DI7Zzh74HrxEdBSzCu4WBTCa6etfllStEJxw
YxQTdqKYJQHvWSPtg9hJUOdjgamxWVAPVPMaDjYyT4BSoLyr+BWm8Jegvt68JlinT9q72UAc5okD
Q4Ti36c3UYEJxhc3gCvQ/DMeeI8XrOZZjkwBrgYMPM4ATu6k2ZFmjTTfLiWR1ThAe5V8zylgJiM4
8o14agf+7P4o8XkC3gquPeB+UOTwvgAR+0hzsb+p3Rll/ltVYnwAO/T42w0i3FAnNpJCJunr1KF+
pw2vLkg9jUrLta9zjz72x06pMbCFEmkhojHVnhEip2SE5ne8lPA+QM0bjUyoDP/P/y/XQ38hi6Es
hy+r6PJaoBoAAYfDPDrXFAzFtrsIuVwX88U5cvMfh/gggR4tRsICEPrEVTw1JC+/sM2+m70Pb7aJ
H943hgqGXeNx7L6iqQM+weC1IvtzdGrtsT/1Oijnv7VEG8+5Hty4yrrkYxabXsh9SkVWGIOwdxJz
Ha9xuK+q5S9EFR0qJpp35x6QYHGgPvWoF2HJnuCArgjxE9oBPjv77xHgwgi7pnPoOI5n8BavPvWc
8Wqw7lH7Py2Ja+25E3OqNhbnHFdy5SFPd3GI1YR1zRCNEo+Fr2l94n89RBsNT1ivBxwGj0qj5WZ7
bTGRSyMleW6G28GSy7JE336NX/ojVKgPuNdyQ/b3LNGIX/Y+FzV0cQqV4kzO5apCC5YfqPGlMBfE
2n7UE/VBxdHbBYCLq2s4WUnmz66EJE4Cf04GJz4MebaOQCfz4wffhAR0zf9RCUqh+OJGc5RWTdzX
KVU9LsaemCPe7YdWHXigVdScBrj3HfOjdLptMCYCsu+dMUAUfhIUzOWRogh336ebHsY7hVkADRRe
/URwNzA3vwZzFOTAsg0TK+kbb8TBAjVBdWZxlOHtTkDtwFPWmfux6eqhnzfbnpmtoO58VfIWAHpA
XDYPZ2+RS6OTAAgTyRVuI7n3NGv3RSBkbw14spHM4g9NvfGLKaNQ2qGEgwzsFFGf++cZf4R355jI
qx70uGJBIA8BKDh7AUpgHY6hM67l8SCkdof+GhFdvurt9uF1jaE82t0nTpVw0CGlJkONYcV8gMKf
UHpU8DjWuEXM4yd17XtsF4r7PXFHv7jWDoDj7NNI1FeX+vTtYMN0wQsikxx+TlmUYd2DCtAeYtvG
HTI9d6spYUODNd6AzBM5KphwHrk8uDAo168rzEC4JUdIt+xxs8S6a43bZIjSGnkGpvW4K6ThMH5H
EkD7+69AolwkT2uAFSR+y97P4TL2OUCHEY6udp/woDFDJjzwOOmvIYK5ejk+Zbi5cLSMl/B6FsKw
i1JBEeMZ3GF5Y+sUd0DFLS73qB+W7pDAKEyRbSmQvWp9s9KwO9a7D6RDps6EKPCSodXyXjFh/Mx5
IyxB8XvUHmflM2tYuYMZMQ599WeRKn2BChLDk77Nn0eeCvSnTR4q2/I4XP62afRvfpQeWWY9Dw4T
YdvYBC4Zd55qmFlfS8R2v708GG853MmA3uTLEtLIE9N7wZwxlPC7lM4TeAVQqqwQ5hCAYO31eeTV
UrJfkQRiJS/F8eRmp7FFNfMzP5fWHB0z5xVcRagyRTtMyqH+82ArajOv0Ih8NAjFIYEWMxY8sTKY
J8jldG4Za4hCldMN9rc4F4cuSlf9ZxQhY2idgKOSeSoS7BD5BkATk05T0W5eabCHAwX1E6BCUGED
z3zWhYcYTH2QTYKLxVEk+eDl35i96OLffkHrva4O+SqnOr2ux6cSG+tixV6ylLCvg3MkefRI0rkU
DD0W54tzcWyM45eNgAif68Z9+U+vi8HoOVjRWQvtSuMIkJJB3VKsndIiwBqB4DvOobHBfGQTl6uB
2W6Yb66ZvIgsw6lBpe1d0QD2YW9ddwN7Ag4yTVpfJFuUQGytS4aM3Xeexh1m2x3DoGlAYgWiEoih
REhrTo7wnTRFdag1KDfw+NZkbPuHsTA7fUAB7ehyBmKe3kJ/fvxH0pktKYpEYfiJjFBxwdtM9lVA
EL0xtBD3Ffenny97ImZ6erqrLIUk85z//IvL+eI34WeF42N4SUi+9fZuDy8yJlXrQ7ZfY6qbKTr5
FcNuMhDIPIcm5G/snlIbOlAoGAEtPD3Rw6MiwMGAveF7t4i+K+UZoLlbt8BmzKUQtouX5WCdFO/R
+usWfvv4G16KA2jRAc5OH6XrwgPa9nD6/YNmB82H3DDyhNrOVjAdIvGFCjjmGfgmP7IWQ6IT0sMU
WTGwISqj56pzsRhTO00NNxHa6A4NT46mNCbMZdVLscLiM3ScnzOyWmlHzOnAikv9KJkDe+1Q+9dP
xRyrG6S8Oubnx7Equcve/EI8XfBFRbgTdLPnEgeJcTdhEouh0XaMgmrSrDR24UumZ1cS0LtpHxXt
1sQ/FKN8E29ov+Xrc/jufwNzmJ1DwkAZtD19VPZhf2eQfYrNI24tYPz3kt2CHxHxuCu7JPBaDwLZ
/Gz0UjVQVfbwHJb8A1u0wYFwkb3gAZaj8JzyoxiAMy+idJv8ZopACsJavv56EH/vpO4Qd4Ehxsvt
Z99UhwIyByKEyvmWcBP3aId/Fqz4CqFctpugdbX3zhFBMG/oNx4GoAB75IJt+7HCtjraTfnOTbTA
jk5HST9izNfNRpjlnfF2fTv92WfcjSC9c3D6h+ANL3r6S97jQQx6O10wwbsVfBRtxqsDOaEKwSZm
QsJMDog5BIDslEfmD3SvPyYDrT8ITpw0DIEZTw/ODtkR9AN7u4GUDlblL1KlrxhEP+s3PVugaf8o
87QRbMCnGihC7T6n/BtiuJ82OQVb2qO1YIS4BoGcX6ZQmPhIxcUfVozgUTqQbXS2Pb6CN/aa8VO1
MU2EGrqcHKb6/QkaDwA4bQIq672p2bh/K7yfxw075ARl7Ci7YFtzAunoJa0IvHX6DQHB/CPh9mfj
7v4ID4C2eC670SiGcxBu5nc/3oNU6SGH3mYFQPX620z5+dgmuG9kWVihsiWqWomJCWMmt7xb+HjP
RsEp2TnqfhQth24L1yVRwXQ4xryB5XHCXpic8i6XIh/AF9OUmubF5aNtmNJPd/PnUvXUjKVQws7p
gFnm7DyI+Gbb8eePZhu3/ponj9KImS49S9TPmvQXYHnKqLqZUnr67Yi5PRMNamyax17K8sF+otTq
i6VhwRUxZ1E2l9457GuIVNkcnwzUWDe1Nj5NubPv1cHqrciuywf+b/kojkt8bRHxvAgtHnpnKNZn
NW04Eza0Xy+yVrKJj8CYWnbxn8Fhshk/appe80xZizyIWfZwVrEO2FnZl4e8K8WPoOc6TYHNkCW1
JhQKcLi/K5qDjlqILBYDguZsVy/Wm+n1b4eP/2by/SPLh7Io31n3ojvtwp2jd2okB1Az7ZNvRbsu
oMvotPqjgIuLbc+Npr4daZN20gOwpA9/lbTC0S8lxnc7ORSIdVjnm6JQK4i7PZhvanCD3VI9qlp8
Sy54T12hNETUYueyz2ywT1KZ4B+KMd4CRJBmSvnd3ysG05uG9jbGoD37Tm/T3fK2/ExGMWOkPzh4
nb9hfEMSw5L7e4FKXEllUG21GqjvSadWdPn2dMhA+uCA9lABdwiVhISJPwO+Yknjk6Tr7UstgMrl
PlGqv/MW0cln9H2X5a+8bg3Ob6Z0l+jhQtr1b+tnqNiS1BgcZZoPPNXHYYjtk5cZ32rVhMONiojp
c5v6kCLjT9HbmcNpEzZMxi/zZ9iZPKHm5ngSydEERSn9j/OzzgHlN3ZAzCRmrdnIvdvHcUP31ESf
rB/Q6oJndNBBLbFZI6/A2gav2SB6rs4ojBU2pozDI2xOJ5S+ULsZtQ2mT8VsYl3tU6h/PTwQgi0E
eVvLmJzoYcvSyk5AGVNqs+38RJTCaYw2heL6m2K3Fv/owAY+WhUmUL+Dvc3hKPmUi8BAEPMPxQ3P
pF6i2yjJsi6ydqxIU5i9ym/S5TJ7TdGkJCP5sJb9H3sONLTsafYZNutQ5hiDZAduCW76PsX2jKlb
eM/I/rTZ+tmWg5t3d5UnAl5+DI0xEM727r5Caxzw2JLH0FnvYsRLJaaHEyxSRzMGhdSTgGV4q39J
vcRSg2EsFV3ySJRjaXelm5rBmcMyPiZM0HDoapXPAkX36rLS4m94jPcBo5Mb63vk4gLOTz7yZomK
TMk5D7Tg4D/GTdFl5ktGrXeeLBI1Fu6XI9qOX6GXGJzNW2MuOqs1uM+hg9g80z5eHTALvitovCmL
rvjEbETdUM9v9T5HdlRQL2CJhKtg1tSDEJLtEk1l3ctedac+0dsynLEWKfj7XJ9zttqDjkE7r2yO
dJ/cNAeTUBx5jiX23niWgk0grtKTYaljv71nQLMnM/IQcHyD778sUpAnv/ExwUgcFwKIOIN4W0Pc
HM0BBw7jc9rDE/q61LP3H/kA7mvO5JIZ/BEiwBAf+5YNO2JJKNBhMiKBt51wchoLuCYkOinBNR0f
ziojAQwLMgoThOccwOZwQ7mOrG3vJm+E1cyGkWOypk3qftZVBYDHUIRv6lsIQVC6HXEUbOxevHDO
MVxpFOEYHaa3JSDy2Wrln+TnkP4JQP2sQYmYP43++G5+q7uDMYmp4X4ydO4EEZ1gsX9wYqduxduD
iRFSvkk7POD7MIxs+oC8H1wG/9xCim7Rz9grd9N79HZ/5Z2pwbido+FQbwyPxjclBB/6t94QQPxb
AziiI0Nj0CGvikQsDF2TW9GZMocI3nnHua1JMbMvKY/sJb3kAx7DAns991Ef036yABRctaatP3jd
YbdolXp9iS7RLt1zM4LTSssWawp8wt6v5X5yrDATmg6ZMramjAdq+hoP1TdoBX8TH2ePiRLWIyHJ
2YYVk3ECM7FsAqIMmPQTRRLS2Gt/hH5F5+JOiCdjaTZSDpNgVyBiNPG6p6cwOJSX/XIYk8ZWfKrH
hK3QPtgXbzE7oGQaTQjNJH1dT/slnWd9WfYATIfZBtE381gV0oEcmt55jdHudDEZzh+oKvzdTXLp
9D6XYTC7Y36E29/sOgF0BdqgfkB3ys34MJw5JZt11+QjAPeFoA3FLV14nOHUS6pOC9oXE9aQU+nR
Y07GIKQZDCvhTc/JGk25F6f6XrIfPwt8GWAjkV4TqMnxgnPzSuF1WuJBpvZFRgMmmttiEA7GNDDz
z1iff/xW0VoOmBXrM6oWNRV/rzAG5JJMOXAikmmr+wRIC5yFg78LCnarkcLjDaLmp9Rf8kBUbt9q
R4A0jA9okviN9ofi5QWR5J0Oxv0UC4UQXPQf5+UZYnVZcCF5RZPZ9ETRhWnmIcuP28sFDw/72ZER
ysb8QA2FIjMU5e/BUdqW9BGYure9k2jd3soLiqRa/GJv5T4glrdfxntO7Bb6pC9aypp3SR3Q2nJ0
d/Cz+Rq3jknWEIMIjDF9ZzSrScNEY/IQtYaSEtPCA2xT5jP0tm3jLQue7BSfz4UY8RueMvYv5gap
c0+eQKfy1nMUEvkRTraf9y7uCeO0Fm7bjzA/m1D+DXbFCUjvE4cjwuuzTHaFOQvM99+UzHSYJV4E
WG6eRU98BmTUEx263Ivs65AUszEcZIGYp9Qy6xpe5yYjBqtORIIQVlbWknikGcCOe7/KcRDl2VES
3+Y5uFo7WOu+MbuhBoOCXFdHbFTig6BEJ3nqTM6mSPZhhgyTt3fhfTlnSSBHv/JfHVGppBgirVw0
NBiJQcR6GRcRAyPLk3e1rBBbUMx17ItiLIVlsZdVVbVmiTOIkoJOBckvYqeyAFMi/acV+L05RX6m
it5qITFwFKMzPGfex0hckOdilGIQnzw3SurgojPerqvqM6sqh5QL3Ohj3hhOmpRhRwRPYclaBwhk
r2cYlAzMooHTzoiMoV8M+QGfH1zxpF8f7ZqdNsEcD4EjPWd5EqUmfANPyiajLrOcareCJSVBew/C
wGA+ozeCO5mdJfyboo0+jZ/zFf2NgTej4jWFT2kofalzIBUJOGg0rkAVx5WTZAB8npFwj3kfgAKK
psEzr8s7lRTCIwnZuL66L6MMv4lffqi7aL8V56lkee3w87Fid5tN4hg1W8uEze7v9rIoB3Y4qL9M
S/HulU8MKlCwYeA4EnPcF9tFH0FwdXVDxHQFMxu5b5wh42KIJ8c72Ujtlrk7IwwFA+aU2X3Z9Zju
juBNZy3o5BgwkinECoBw4M1XP5dWyHA38OomkzAsqWEXec+mw8RUka5ZfTSA1l3hN56vqCHmnh30
Z/SYXNzgV2vPF6JBnGl3N1sZU+4T6lqS5nfxBZIwghB5g1PBd8kLfodNDC7a+L+LtcCqBqYSg6CR
wcwOXpJu0iExSLpNB+loEGDFONjGv6HJX/1A27Byw2LqafUXzs3XIA3xMH92iOOHVXcvEy46dNP0
H++4gxE1lGQ0h9F+kWItGe4fsd51tvvoAn6Mi+3HJspJ46r5T/qmwWO8fc6ujBHbULibU8s6A9bt
/n4wuI9hj2WsQf+uMJbsvIihucO40Vy8h/rw1PPGeR/LHQh/+9qSR23a0dH5tj70pGCTzeoNjHdU
kK5qmuRJZ4iFdPBwkCwxTEdUo1UDjJ0lzkSQqLBZxjjL+O0N4rJ9nwFZcpUJw03MpWz9a3QZIBbE
1TRH6ImPvz76DAgKaoyKXLX+4ZYWj/yYA2byGIJUcYN+yvcJZw765sP6TsODMUbrLi+n5XcX/bDh
v2W6cb2anwWE+JP93HitaMjcDTO8e99mDu5OXLIC4BxsEsBY0CJ4CF8i4xoCLaG6m+lIrhnIZT/h
7swedGpaepCZizOZ/FbMmUCiIXnb22xnpvp7wpfGO+/VtycTd8BnepnpTqQf/xIO0Inig4I9S0d2
kB0wrEcNcoV3IE+n9DEUdweXs63FBAr77LGOgTzRBPeXNcE1CCka3ytcl8bsJF0WdKeHgd1Fajf6
10RbSAwBxzoiBSLYbtI9Y4s2pI9u4y9rMEPDsWIElGD++4A2HoAfiKN36Lq8pz0v9EPpw1Al18jI
eDs4mLguzlvrrbWefPx0/aHFdl0X213z8PGevTHBMS/MVa09RlucBZgl5p9Ur/qoMahYh2abzG72
/aN/go6Pq3WfTKxZD8ct0onFg0GpQWTDhKAFfA8iFwnhsIfQbB5yNlUJZCxls0ugAwR738dtyAox
x2XsPG9L65qxa4eh9kWb9i4W3seYh41Z+oOcGTUaTgFma5TK3kCWRMVvRenPdXuuGRqW913JkJvB
98HYYcSyMDRSflhDnbu9eOLRfYx/AveZi5yAoSVc+Ev+E5OhvxOdFWUcGD1Kuz0nKONJ46ZYrJK7
uUEx1kNFjwgMiSPee0wdYQbxn/VpvWPdrNMt1hfyvUA2n66HbDpy/X7zKzULaqx9/HHS9MNZIrt7
wWo7hRf5OHO3f5DTyI95D01G8GIaDMRU8Mf3s5ig6uD1N2teSim60rUepHzRNF333LHr7q0JysK0
O075AK2pi1326gCpKIVj/H2L9YCzE93oeMQf8QI7c6KAyAn/ddfXlT1hoxAuQ0t5nq5hwbl2etvz
la/p+SH4CS/x1zdtN+04wl0fLwbEZZke1NPzw3CZK7pJgDB5h59Vr288lf4do0EmtDnl45pEO7T2
Mc/EspuTea8r+eFHiWwPJ+eGTdjC7m2s77qzMH4XF+0ZekyEi5iz8Z45wO2NcI8Wfjs8f3w8VIGf
7HFzPjvjqBkfws+ojY2DP9GckT8/v+TqQbgrxUjOhdsxgNtWXXC6DRsYI3wOocvvX5nmteLH3d21
TFSl4qjcX59D48WwBHEec2mbM2VYXhC8nZnKoGUekKW+YM7WnIx+V2wBB0kP4ZmOuTcY8XScw9YB
5w+U5d2EVfdDSqsZMeedsrA8+KvbfHIL2aC51moAaK3ekHY5sfZGyqO/TtvutEe8dAb7YSj+2uMe
Nexar0Ym+4JaZRbm4e88HZnjsy/GTysgjKjledihii/mbyfhyJxYEnZIboTD9ToaE3zYndXCw+xS
TEjloZFamNOeMZK8/nr8aMtxP+qrRHj//TJ1srcWSHVaTCq3OP/hj4CppTmkJkEAIJs5ucGot/g0
7yVMLY5lzZpjtDhbNTpW6qv7TEMnR9QfQ8nGiD98tm844c7n6hEhimJhbA12UDfGG1nfWPQd2dno
TOJuMe/jLypaCgIYxnCu23L0NwfZGV+htZjHan4yLRcbcxNV00HtXzh8S/eQ8xDwyMjHSdi8ZfbJ
KdMbPOgbEcffgk4WsRa3fMgNe8md0xL6Okb1E8w3HwOKUEX51gk/xvCvZJ4jO2W7b9FPjsR9stoM
ARjfNrcWGosBySE+eCmQLQ8nH6RlnliXP27ePVb3mc6gphOiTBffgp/VB/f0RwhvFTsDl/njxhhN
O2iIXigwNWcPee5ovGL88nfwQ8T5ZF0xg8WVtWJrpN6D+CbfH0Ovm2L49ytR1sNa+8yZQxGnJ7Ty
bc4ZO+NSt5qoByRdGDy3rJEupqucmphIiZgPdjibdB0MOo5G+bHmYdxaiNWKVY0v69Z8nVAgt+vy
HFCucQ0wqlz3BeRH+hKmy8UQqJZryPLR8EQ5228Hx3CLduIQhRi6+tTUlHdlgcrdSa6GH4ZNFB+I
ZKFHMApq7vBY6fZH9aVCkR8bv4LpwGERqfFjwajWSX5ZgvMsgy9q1gq2elUDIO6MN9nvWOtDz8XQ
7odFo+Q76yOF1qMlaGzaNnfsVypFaMgN6AHxPny4ICevh9XV2+K2oS8Xu6FikTzucP/PL39LENvI
Pw4j0lhG5jOmhzLvUHFKjkbd3EJ+NL4rRJmD6J0U4S4diZWCDG9cAJx3FgUuoReJqaNrxcAxi6Hx
XsaHkY+iCR5/UHYw9CU5mHmuovFyuOlDyVt1EgaxX5ASGjQEnw9RITTjd5C7bPAy1JsLnIcPqhOj
Xl3dZT0c1yiZbyKrv6uz9F7zTCaKwSuYcw981RhtjEo3F6rhA0teZxhZmLShq2qB2QBHESJa5Mxq
X8DP5yidvUn0D3p4MGvdbK/gmmAxqQKy3n6yFTyMzvIaRZ9QOo7f/Ymk3mUAyODlFSg1jG9CpadJ
clxDCbI9b4nvNC7XMznqieHBALi2uU8YFWyymhuJYIa48jWGIiJ506RJVePhLIXrZVVjHpfBbHLq
hfS786J6C0m4QHYPM7japHd0ZJI4zNbuSe1kCZ/1LXxHRubLnOrZrJVEnue8p3XbcZwabLCGMuPl
ioawFfnRWTLhsPc/8yo8D5QwU9U0X5lFQrP5Zhg4qH++LhIR4Lu9nTkfWzoJ8TKVI5eb8VWYbSEz
hHu87snalNJR14ELcKMbC7NTVqMSTh2HaGdyzGAbXw82FEZBP+x5UXcnoo2UiDyTASGwiB35xG/B
a2GuVHPLnAKgKak2Rt1Fc9UfpVhzZ+02y50v64wTZLrTM88H7UfFJIhhudIy/G0FOoQkoRNOFhEO
2DTByXCM4dj734AKxw6oXmRUcinesfdZeoQbYqCF6xF63svVeeIFI6LIg8qkEg2BLAFdKx607Csc
77QXHh9EPYIZbYV4JdH2VrWuaH6ZL0l4Y54uoundNCGIzfA4QgxJqy09KaMgmGrJ1GxbM5mxyta1
d5dSmic8zl64IvXt6bPU5iYJT6TlINfp5Cerx64o8l8jll6NQ8kNLeXVyJLe1cx2Rsb1m12XkSe5
8E+WBH1uvpHeOfJQJWc0GnsPrALJnBeJYDz+rTbCHgQkEEJU4SY0/LkuzL9OZHM6Eof7imR0FsGj
hok7wmrm5i5JW3KyLRgaH7YrZq/iS9DQj74BXe9sEYspBK+W9bSmAKvo8kwvqwufRgjAgeBV1uvV
Wy6hdEW5zobRFXn0KnKJRLg1qfPTX85U6KiwjQdBgMbiYTL9MbmFe8J9HnYWYfiu/51F9JwsZwNN
ztoGVm7cCTzLROZwMw7jKHql92hJpHG9MB0f2r+/gPXFxWRvE/pRBmgpzKXHO+MpTpIdphSK+klr
C4HArytoixWYCR/QM5cfsJpTwPKfLVGjkH5yTLDHgVcdHkUEteAlTRxWnnI2Ixea3SCpFxFa8HEC
x8YHEYJVoaN4hWxGtNdGZpeYlKnlNY24wjM9HojP3WL7xqo88m6Wh5wbDip40rymOSABEbwH6v7u
Z70hMHQXoYoMipYP6R3Ze0bc4qOtcqNz6kHrKh8h82IPFy9jNIZjUiWAeFOMezQfbtBWSWLh3XlN
Y5zT2f0mj1DECSJT2xcGCcu8DWnuwfbC9nfH6+phzjZjk3jQTr4XyzNfo3YLLssr2fOkM2h75ZgV
Qbm2TtaCFCNz1DeGG3kyQMa2GJOal/h0FlAh6HDl7q/HmG6L+yyjmY11e0Ygb8hTzW8L8z/W5pzd
wq+fDkN/rFiV/weI1JDsz7p+shv7cHlYc1sRDR5m9EaK8Ebwthf5YOpJExzbQ7TK5/mZOEIhA6Xf
tsFnnkwcdjXYkPvlp2Jz4B3hQvgMIb/SBoELvEFXRMsnv70FDALUzWBs9JGz0ZcZ+D4yuTNOTeBU
tNyNZ/toh7VQ0pFcM5sRPV89tCm8tyF/eY2WXXH3FPgH4+4NH+IsKyKoYYBJTkZWDxsZ9KW3cB5Q
PyWGbzsrOyp97E6FSH7xJetxjQR7ZQtMgDAcBDY1w8G3wgi4Evd1TeXxhoFQc/TR2FNgGZ2N41QM
mpBDM/MmVuRpVgkXt4b+zY9WWMJlBRLztBpwvv5bqoMPWmLMyhztTYJyntMaoyS1o5GzzI85tIiR
mi5MUId/5cWXwJjNU5DTuE+c1rh+rvjapN3nqWOLRjmScPiLe14zwTQePaMadkA0EI3n8mD8Qm9r
OhkKmxo3gH+nOWdixg1yFlFVwQAr/fJplgWQHsmgmToZyF0BBqHGUYcftlFD5e2GeWv+eeHPBYsQ
BXqnw+fRryBOT6c3RIaIGx8eE7BDT9DcD/IF1Hgq+7D47i/GFFgIZwBB0/rtcEYtiKFmY1Vgy00X
u701eFn4op/a6U8PcErXz05yudsjOaAf0pzH9+/ydptDsf9W+mmV/pHGThydHBBROfKuShm45Cz4
DUgiPGVLlLdiR3lK3h7kYALeb+6sTydDfEBXsFOj+q1RI2F8nB1zJ5O4ezyp0iBNPLH4YOG8ki31
wibbJiqmrFKeVn3osi0naV4WN50XIK+QKBoQ/ju/nJh348O7H4MiqXV+umLjyCXDNpxFweNTI5mn
yOFPusAjDh62sJMQe3KAj4J7X/ZVIqvf6zpGDSiVbazkRd/jVIWBLmMActCQZwmrRyGQI9TBT7bw
iBjbXd9EDQ/3kBRBcCRjeRjPXmYAmn0YiXHQGC8mR2qDPCgbmE2X/3l+yL274EfWbPFvMXtYoLUI
0EV5wi/0b1/zat64wDZ2MebQpjhwJA8yhP3Kr99+liH740OqKhA7OvVs4JuROR4CTGLcTn/eCQ96
zHlbiRnwrI3H9pczPbQXk5dY/yI7+EgA9310mizE8pVSBJlSLmdXEdjHujFsXVy6IgjGC+vuaOGU
zZI4hMdN8gXvEoEIURWPCNC+bxMjQRHPwcjp2LZGsMBcb+h5HElqo+P09TSTL+RkiNrW4ClJ6aW1
LmfsElJCQnScXJrBs2TvoUrgEkpS2og3ziC5C3pkNhL5sA8Wu0ZN6sxnXLw6QO/+AbJmpVyGt0OX
fOu8qCAEqpBEyBGchTLrrfhUTjTjkneP/Ag4Bmpn63gjShV39qnvBdudG2h3MbtRXkR57gAHqT7p
9/cFQQeaV+I549b1AIaeonwDrwIAD/bORgff958Ska1C+/2i869OVRQWeJ5MsD5k3Zc+f6Ug+SJk
eMVdgSKIpuNKylpxmmozn0SSwigtcBTad5ehQhjiQHZWL1G/8Gtj7IzP2KWgtRIf3hI+b3FJhwnb
HFj+DZYkeAXYSEhpTK7BVZLeUXAROAhfVgVFgOtCEzFnjOP41ELqcBetjs/GkBHS+cfWOMdyLoq+
O6HKiE5If8Cd2ouo1zhcEgq+PJIXNwg0O3gaI/BysYdKR4gFto6Xv57B0O9ijAcBk5stpcX+xoHy
kbYN/DPGQOBm7IKhbGbjXnwUwTaaSeJxVFOWOFBHKwiDFLc9nbplx3yCNfzl5l2l94yxq1hnHY5N
0qeoa5jT5NRnwm6PRQBT/muYY4AMHWipb4779kD8vWcbN7gXx/SOo2eWR0FT8oBpMFChBPJg5K+E
6pFbElPBHGx4kMm/6ufLDHe/Br2mNKFPYf+DgkVaLFbhM6VchuXKY6Y6yhoWgeAxrivA+acoXtwy
IMCbjK2QP/Ao+uACHbA8wscGC9ut1OjCDEaSZQOS+92bUI+sn1hhqxQzjuob4In1WxL9LgDVC4g8
WNDiLxuHc2ZHVLdef827SahGHONuGfTLmhVusZ2jg/PnmHEZCnZgpXFnJWbbc5YaEyngilC3acgb
k2/BsrVvzsM2/+q2wfCr0lxfly0fbKy+8wqtGBhDRaSE8ciK44sNxBEWX7BeiQNveacTxUpWlrqa
SWLEBZgDTfzkxT3zwkjzwOaGnI5eH4ewLq+E5lFhYoyhaDSyAw42BK2mDMj8YseHvAYfq09KhIYr
4cZZaUE8YSa/AoxjXxXzXYrgoVCfS02f/L7hY7FRy0+eqQzW97RvFDx5YLgMSFglLe81sodcuWPg
/7Jiu8djhpgLbGjJ7jk1aEzUrLPDEj25W7tovOvfATO6+c5BYwtse+aGHLPJp4N92kVasHQHvPqq
ZpxZ12gpKMu56XTKVH3nxOucDShTnBorimUD51fcgOQj5QRjLbNF9w2exa0sXrgLYYWMOl1e4Kwx
viOxWbCcqhN1CA06dasO+icoMjYMhhgFUa269WNdJ/T8JVN/RobgDe7nj6rA92l7WbzR8q6sTHOd
GefGorHs/XiMKEWnx6+YmucoetAYRfflTKpa/DinoRqtc8quzKgYu1lwitkIICFNbvZOxEPLMpgJ
0pqoyrMLgy5H8KM2hox3yBvphRWWAIlflKUG28EOV9CpBdCM2s7gFOJ9VBYtq1DPSI1NPnvHwVAP
YGftef2fpKOkJii0rq0tD390JxCUPmwgJlbAkuInqcBjFA4Pu46HCHq1BeDEMC4++PPjGCDeUp6C
RlgUSXb2OmHmPdZOclvRU19oaqkNvU7uUV9Epm3aCNnH48Zi01/8tSk9egFiDpmd8/ofmsE1qxKt
SuiUHXkX0px2J1MbcGCmGi5aLqlIx1d6UE8oG6h/PSGj6I3B9Rlym9gUML5iB+YXRrEb4RQMbP1w
1TMfcRz6CUVn36DXr5izYW17GAq/hAnJNqmGwg/WAA5HKKSixIlkAJWHxO8pPZkwGwPHrOghc8AM
zs6hzA8Uj8AjVMxUyJ7GGqONbxaSZt/wF2vG+th6JZdVUmNUgtOvXkKIuosomI4Dk4ZX50ZiUMDO
BWpSVb+MOS+1pEPB8feT7MVXugaM5kzBKsEFjK5FRk0wy4lX+H/+BiCDCIptOsOiRl6YYQCH7IUZ
dbzAHrMDgxymZmByX2RW10RRyYoTjkOUM/NiFk4CKqCuhgOnPxyKeRxPOg7rLg5hrqlCam51LD/0
8S2AN1jQyX1tyIycmmU4X1kx0UgE8nRNq1sz2GPM7RfDQOVwOh4IABTqlptUipYlkICDZzYRO4ia
yyuBOVDhlFJp5b1UrTLkZMHMCzDF2MJlGo1H7r+xOmNXEBXHAfXQTJYCdgjllL7d40oCxQCSsAsc
JQMmfEH7Uv+xsXU5qdXAkf1aCRyHnNns5Y4BdtHFUl1c8IQWEZfTUfu2Ku27KBUhfzBtag3to048
ZXPmfxBO4YiVqNE7P++eSra4WnEWKoXAtXF6km3H25TZ+SO8i2HOun/0ewro4C5w4IpWbpuzj9mR
0Q2bADHL2xwVjr+BWYguSyZOTePq3fDt+VomR+I0OC/N2c8L7pwAzE3NtzWlNI+WLzsyBWzmxhiI
fwWrfuN3093WpAx0xutR+hGLgChDHyOhzrzH8xFMdcHEe3YZ96z9SaBBwyGbwhwLf34J3oYCUEDA
KD3ucgnjS4O8Qa4V8ioK9Jj9PH81AuQt2yfyIaNZrwy4C5K2rSu86DZh9CmnIEdnYdLyKxQE+HC5
VCQQtFmCTq5Z8TRpUDD2P2tUdiVEAswfogfbE6kBXHd1MnE8XV9ifhGcjoyO5iWSn0IpNQvnbmds
4RTRFWhi5bRcagATeI7jS1VyUBMeXZgGJ45RdUbOG2ZHnH/zDrsSXIBlWFL0ES4NpMbpWzbLrvrS
T6BjaGOFaF3n6M3bkgwDdygGqriEbzAJv4vobX4fwUOFWp4nIw5M9H+cfvsx4bMbhXyPsodBj2fj
VhE4PJy19xUG0hi//KepJZHRP1ET2n7jq/NwV5SY7c6IzcH64xkWfeP2xRzw0iPL2u19jWHVf7qN
FndxapolT78iqPCX9lsKGEfrRHFzhC+LZ50q2+9rvZFga7IiIQYndXX+c0EJ2OswyESdO19RZKjM
Byxa08WYofGCyXF6wyFyI+g2gTrMDpNlYHVEhxs6HzHZkOqGxeoG0b55YoihZqRMZ5/R/BQhDj0o
aseTQzXiilNDGJd02FARdKkSRiL0H0bRJltlrmVbCn6OWBSaapNhmqAcGo4M6XZKgcXgzFy2twZJ
0RSMD7ICxGyQveTLw+TyVA6xU25KsJIOGyZoa3+5gALUNWaXk2SNqRJ4TlR0j1ki8bsOewbEYtLt
QSfDhA0Ojwzm4qgjqQgSaAjQvkFZchoOkMj6CCpED4xrVOPSE5rR010Ckc0g7i/zHmRN3MCsm8uj
OrI5sa4/EWkSwfSBNxDNhgVbTtMHbB1YlxdGv6DQd6/zoQVSwOWc3h0Ik5KBypBSg6sAhZ7Ck+2o
0Oc+mo9RY4bYAvrw/jKKbAUt00+ZiLgUhukdhcvs1uWUtPH+QUw7MGxK5sg8GZ4CI5KEVgFaMkdd
xYpjNVBgJfkS+rl6MD92rtIT6QK7MGoEARFFTyjDJ2UbhyouHxWsnn+7E0xwcFhVqnR/1os7MuD5
xRMt2LkAviShTcdjWjIaQlDTsffOyG0Hf8amWb2CN6Id5gTfRwHdGoT7GLTRTA9vMR2GA/q1oCPb
uI5MaLghkfQ57J5xDr3/Itgd+3m+fJmfs222X2KJgS3vETB5yjELxLjl/Oq9pId55VcQ6sgV4uYm
BQagIUMYymZVSmvif+w4IxLDc9igKYDIlTJC0t/EHNuWUl15TB9DShXiGlDlUBlfBDQCXuhiKh8/
TpWzne3KvFXnWz8HzoVW8f23L04HTzJBn8a9mGn1/cf2jajaoe70CjI7Et8ot4psR9xfWZY3MCEO
+Hx3Fct2V0YdINkIGFPNFrZ5XWNOjkEMkqvzxfQSJ9lMsdgZpAmv9jB6yf+HjH8D91hEzjXMVF8d
LbU6WtJfg/uDKCpEytEoSbNXnjmMyYCN3z7X5mSYXYPQyAzVvLLHzz54e7WDrlDvoEdMaoZvlliC
6nPMYKcOUVN21nn+aJvIE34y751FnikBugL/lJ4pgSynjmuE4y59x1CEiMEFjnJQ406ryn8zCMSc
mab1/IfWm3kFSFt2XAMG924mveB7QX0ljQJrz4IhD+sbxH60lbPLZJkr4JbepuBozgoeA+EAkD5J
+f1XMu/i+hUCpU4VgpvvfyLnYW3/R9q5NKmuZEv6r5TVuGUNEnrQ1vcOpNALECDeyQSDBPQAIRAP
Sfz6/iKrB/eatVkNuk7ZPmfvzJ2AFIpYy92XO1xRIRDhufOYbXPFqcxxsth2XILLdRlJjnbT2YKE
og3p0F0ApyaQZsZDas6FKvWFZCMDHx2fbEgyGK4abWmEPiNqPncTXUeyxSL86kPflA1pmGZEFxE2
N3/7+oGWi+2NMiLakuQ7aZcTfNxXKNV9T6o9Fk/H87YWwdP2RRtY9ynRjPefSRnTo33C7c4naxR/
z6fXPEkyLNPNI4NB7zNZ+T40rMbHDSUMU58h817yQvdirjgdm9xUd2fVQTtr+cMN06geXjPQuLvt
RqD9i2PSkmLG3P5u1RN9HgUbwJr7BAFg8kGHAg9Q/kb6x0cVgdLO0bAqR+9NczCBuWfLp9M9fI69
FdmA9uPrWucto3Yp39GHAOY0xkcZb1b5rpC+ymEu0kgwdhWv8iG6GtaAmV9jNfb5SfFruHfoF9W5
rs4BBxkUYVbF1GxoLmLuNpL62xWhiRB7rKrB6hlAMkFC4ovp72WwcC45QVIvApifxxuzrCvbQCsa
tyh4KjtCHe0HhhyTZ6UL6E1WO4P50DDZ/AwGcbGpwV7EN1NLSU4tAK2Q7DXCIojyag7Ny2D+lLZ4
RMk6obylyKD+Bbq8sV6Qe45iASG5HAxuM3OwN6+EdQWPh9gTmQAER7M4HfP6oKYVwRoSjzvf/OOx
9Vcbng9KF3m3+FeTsdG0KwXpi32QlQWPEs8OIbGcu+KoYcJqXyNJHKQRT1w9ZK5o8HUHQOoSV5tj
Q7d8ThzAzSOSREhVSRee2WPjZhncTthNgHgCoVe8aym6nQMUcYC4ug81iuoQhnIPlDdQ+Y9xNZiz
dR51+hEaJJ6fmx+TGY1M76/pT8FQfLnhzHvBoCTGmw+524y1hl0ncfbZccd7WgYSDcLNz0YXzWe5
blaMcsU0AgPJDH+37CYZsIzT+fjVNZTwYHdJr0FiIO80Rsc1xKLILgOgrwBSrrX3HFqqzQnIbrVc
ds+uBBWfU1IdVQJkI05nXhGLDlp11NAgvjGqAJimzDtfJtz3Zrwf1B+ydC/HZUU5yIYo+yLXXzOC
79IY/IzBuOGEKPFbr/UaN539aJSkSPK5eXZ25LhHqkxF4Mexzr0hsJ7BykctshWlGnJCcKLjey17
I067QbfHUhUZoFw552fcZvVxvKN04YwagH4pU1TMiaTp4DvOzF/LtjMOrMDgioKfglUA5rOJs8Jr
3v+cDZT9z5APLzpm1uqZJomjwo8BTf/O9hrDZmIiaHwkQcNr89do/WNYMG4zelQSvZjFhNQFEfiD
CpcVQZHOYxcqmbPvcQQIbVX87Ha2FBJLPE3MH/wXDhdMPiKHcKl6drbD75c8hHCbVwwCeLQcNYW3
TX7g0eaVf2fx0VwFpRi4o7WyxN1rNYJMBHpkg5bbfP9IPEewfDKbmHHrC5hXuJcLpBDVypBmsUCS
zN4YZQEwdI25GA4wEYPAnOL8cX582Baq/u1tun0dnzb7pSziKWaT6oA0d7+Ke6a92w2xWkF4qoiK
Io5VF1Gv7M0TzzpYRQOSwf7w/UoOljPs5sDUrtTx6yd3LBfJtDsAeJFG75YHJRiju+YpCI6GyxSd
vN5IFBOpuQeXxfdRDtoxxSd79gHM74DijlPtPcS1heM3mlesHIl3Q0LFaHOvTqxM6UiCsQv5vm4q
+1dWMxSJHN/0LnffYYOyXQQKtO47Gz0XTzJeKpSMBVJ7MkTA1rsOLDjrA+WEjss5R7fkD9pDgNHj
3ypUA157+ZnNYbapLukcV5XXxi9hRSbwBe0rrRXhfIXUYFsDOpRNXtpDk+0o2lbT3UBq5HqWvNJM
m507DucnA6Dhn4ITkp2M1XAbyUEGHR+lwl5pKNuIdvZB2UcTxkLsx91b7MQCLaUXge31IuxwjzqL
fwjoP9Qm7HTm7xajOueQbyblTZCeazjVFMP/lxc9iR0ZMhtD9BMDBRLM3P6tC4YRZUFrOZnkHCls
xnT6KE1+UpagcQ8gjS6yYqXGa8AckH4aq+1jz0cC5mLOjyZlV2P33lJ4uOkUCOzBmMb95W47+54T
QXpwQmIaarkrWgFTaKYLLsMksstTxxoFM5gitXnCJDKojuJcLr43j5KU6zN0yhu7owcX8k5ZE3ZX
KcGYn4PhyxMR44Ps+aCkYxRQjC3wYo2IVLmwmWYB/6Q95YdyNSsv4ImQ2PnlzVMC3407DD02ZwL+
GsiP7jajOQ5bRN5Q7yL24yNLOgzbVBFgfE3vB7zatRkZU37OLHS42LkpOejCu4hX7FAPxkzhvgc0
uhZLw+lQXT5lUdEPPj9HOXkiy5xoaw1k2QN+SzZ7tLp03RI04gJFeU0CkM/cpnuhdkQOwK9rSWKZ
0LEqJw8ZbjPOC2CB3XC/B/M/yAIUYGBHya9C3ozZKPAHkPcx949Xn4bIcd3nxv8BzgIVrWb1CCBh
wICDnEQQG/zcOIYpE7DxxpV0I5C0eSjMqN/ILPbQ+qOg226p61lxkph5DDnBhrhh8NuO80DvQfVC
QErOLxFzN9w0JoqJC+A89qniDuQ+baW8bXHz/tSZ+uiQ/xCCYXceNrYNLBzXpIW2D6q70IYHBJ0K
uQklS1QuJLeYNTjd4uJ0ww+JbwPrHCv8umW2maqIlm470W/24RVOoNYAuSjRUPcnjG8TRzZKd8yK
MkvVY13wfLamICKlPBIBR9azXRP2KEcXCJbDqWt0VzzcvP3h0aSuyEcbE0cYhy9bPIMvmWP7Q333
hI9iVk2VRWVrX8whfkmFwkem1sPv05ZvJsI+sleLiE8IKMT/oIFH9kP8hmGPK+JZfE0KtKWXNtdX
ln/09MB/hNo5W6R0W2nCJA1BJcL9/leDwgNkhmf8iygpkHwNN+jn0CeK3epAlSrtcVMU0CLCz7M1
eeZ4gJiV+xdenBHxLRouT+NtFOr3b+1Tff7EcR1AHDQ2HfvV6ZEpOlAA9O5MALM51nTwPK/wzSD1
5EMxvkGqETE0eCBMTHan+kzsFI480cH02m0bTUgbvwYq06UYT9G+ECWM9pEp6YZG/CVwnoi2ExWV
ogRzZCn4mHnfUTmmZn4y8Vv1w/znRUYg4kj+QWiMYJWXYWBXPkUf6u8BmOdXakHlEjBMsTVly/BH
qMgKMLNYdorx215oaIiPT8nl7kmgSpflk9uB8GsA21nu6LyYtKAlWVF8DnDhsoliwqyiwS0E01L7
LEtcnvbWpl+ioIA+LIMNwctM4WxlLf9XWDL5hav/c3DBpga/LYAuOmMFUgebMPSgb5nE3HKRIuSM
kBVshpwISOhpGUDjGAd87EFk7dRh/0dSbL+CGY2Bh8YapmmXOJMtrmqbjT6R+s50xCSaiKnPoXpj
ChfZekQPPKOc9x7BLckdDvf+g5lCZi1M5lqlVgBDGgbhyagq1jqTBQAkbHrIG7D39UB0AwYQER5T
NqbDuSNkJQ4BJhuw3YAHGhSDyMMhHtP4KEjJ0xBO7F3ZQxxMhwp2CbFRgLaAwIKPByAC8qJaMp3y
QIMUUym8dIrU5XI87m1wxrCN9RwFJDC7bGpelOvEKzZXovGkqc33yLEq0X/yJ46QPVQMeAyxGQ5w
E+rYGDbFR1YP/kgwYYST950Kqj28dDHXe+ezBL3n9oJ1+9r8iXe0YWBA6xhx0Tl38X4eKANq6TNI
JA2pe+9T6BBywrrAFU91GN0CCyAHW2T7DKRtv93W0UR4zDJveDA174s8bs8dxI4Ws5RVH8B+RaFy
HDYTsen/4t3FycMUBbpf70s6bUH+rqy52GAgwzfFikxMfFCZ6/WuVYQ6Z7Tj5yZSCw1vdBk3b94Q
jeJuMLmFHOWfPtce0LKDPweNcccC76PJ/bppihfslkGk7y+t4eWMLQhtIVDccoyCjUBRB/LmOLwx
n+Tfey5iY/ptBIo7VCcEQwsWIiY0PMvduWYbcHvMadlHaTQwzZ0Xw2oPDIJL5kN0m4cDDknUn1Vc
6n4My0NwDCOBLJzC3rvZZj5HSdPiFU1JRzdDlX5z4ENaOe4475PLTDXIaX9kvRCOs2KXZQJJXmmy
p1qG4Co6//4GRuI520r0oEjZWno0UrtJ/gJPULWYGM2FwgOQyoeUEwbch6cPLybHYHbT3lbkzqi2
lvj5VAEn4MJ5L3TWIE/b7V1fJUMk6ftDd2ipnrbud+yD1Iw3QG0IclyFlutLLgRd/myCFbpd8Jyp
DnVZ6tCnksrsoXZHkmxb27vD4lnVg5XlMPClUmwdi6EFklUMK8XvF6OXwpzQ9LHDmdxkP41QIMnD
HKXvGq6UKp/By+6KorTiaenYmoHWiBCTQOVw8rFLR89RCoAiWlHcjCk/VbTI8vgXx44vJI7WzcQh
iuCP0DzX65jIQsFKikjpYp+gyOlO5Xop7cPT1hVHJ34H4fQdAP3LobUbbGmOk5lJpfQSLVEzFFpf
tmeJh3IQUPpUzuvh0c7VdLjPACX6hgtOvffpeN9F+7WxyeUUXLDnU1t18VnE6XtY30HQp2qk6KMi
dz6ajV0pB1AlwEpyn+4BfUCM5wOzvguigBy5TmDlOnIJWkVQDPMG1ow+x7TPc/Sb90ghQt3wXxcc
kqu3QIyNHsOkP0MLNlNpKdA5oRSAPeygss1K0V8gK3B2s8ddMLFKE4HiTrr8YVbVlTjw66djjiks
nzNojxUPFk0YTx1zVoMVrzuG/MRmhawUsOsF2Bd0MtHPfQ6GFeOJimfqoxv+16bDa/G0ne5cNIY3
Kw/D4gX7sEwmBPYy3A7XB+tuwW1nXJyok0/c/dn1gDgILO8z1SX4Pe8pP3Vl4ai9Jn3eqBZq+hSl
Zswwn3yC0GoSLz+5w4ygvkR1jKGC4uAbIzsxRCHpSe6R/aBjSoXL5dD9OUJFRMUcEiTAiqIndiUy
e9RsPjpC7Fn+1H2Yvd4+btuVUr4z/n5s1vS8Wg8le3A+8o7v+ARfuDW49Ekqt7iTRv7CW0nOE6CN
BmjJxmx8zK4y1EWzeuuJQGd9x3cIKvom9voLKCEnps5Fdbi/D1pxRN39JKgwily29stwdgwZEAbF
wTGjnrVxh7QOf1945ER1ApE+vAeiqo7bdsST7rLv3kpn/jdFTeOsO6QJLOlMLnCgHvwtg+vOTZYs
DusmpYQlNNNwyvn8zoj8k0qmA3rpG8G4WSGTcgbVKRPf0/zY/RFo+OdnsIfh8QyU4nHJqOepDnhT
awMl5LAvhULGly4bjGEBoLI0AGTQpfOgRPK55BKaPzW9UkbAElepmA+sYGCSyaYKDpu8EeMWj0To
SBJHnQJQfztn5Lu5umPn3oiByjDCYKxZDixICylapG7XgtHbK+c7gGyGmhK9UA5N2NeB5y9UXMQ9
2aNsAXGgIhPTMZD+dH3tG6ZjHSVUBt6Sjtcd4NfRDY8SL2m9txl0B5+r/VMX/GikSrCPfeFDTn4d
RM4dHCHsdQ7q3jgoeWmatVXPY8Bcb22gxesXlTqvqW5+uljS2NVqnct/w3f81po91SIfbl5zSvR6
j1iJLWK6Ab7upkO+RG/4p/5AZnfBXQ5BBssFCJ29z3VwWJqsXYKiaNEpwE8UCZfNy4dlOcYgBNyI
4Mh6JxSELJ4QW3gUjPY///E///N//zb/KzmVuBW2SXn7x+1dTMvs9nr+xz+7nX/+4/6vPw6P//FP
Qzc0rdvVOoapday+2VMNvv67n2W3RH73/2jT5H3VSr27pDP4EAwUPBgSQK5CxgyL6O78f76c+d9f
Lk3VT2f3STrLO/VjmdjPSAEUIRFincb/7qXU/8dHU1XDsjqabnZNXX79v3w0Rbvf383j3cFWQ3Ds
9+dW37nhoER1gufiCquWKOvZNYfrTmS6UDqAf1TwbU880J5oLqm32WP5qvymnj7I1KJXgm0vRzlL
qEfeqXPtYp3vXJ/Oh5sEjSb1+tZvskh2g3bKd2kzC4VjOf2aKEuHRubmZ7UrCsI3FpUWWxhjfO2W
jYDpmuWjnSnvEOvfOyWYab8IhWp8QijfCSgugWukq2XrBukfQcAKGYnMfokL5jjwtneHoC0Dn6oX
XkH3BqKxG94rbLM0yl4sexLOSugsmj2qDhYuoJF7jdAe/ZsLrna1f3fJtf9+yRMrrepaLdVldpt2
OTxgA2bFHUfC1zFbPTGpeY21OXO0d8tux9VvxcO9uBOihu6m/4MCOEMg8T4XPa+g8+u5BkpCqN1R
HhmVfwEJQMDo468Ki9aboXR8ii4ZxcQreFwEwBd1rCGiwm0l5MD8nm6mc18aZcioGPDJSAXdLURv
n4L07PPpZWik50viKOvHuHSp2HLV44ypgwtxozjU4MbsdGUhVoytlb4uaQc5KwSOKM4V1SIWZZns
8a7i+WvO1J4c1/0OnzETnZn608W1/4oqLxX0VFDwvPNnQY3gVjeMCb9Ow3ftCA4seWVGtGWG7Att
YBW8cbknUKrvfze6tb+YwmodletoGcPG8p8rHA7gWLS8cG76TGnQ2+KCFWGhczlbN9FhTuzNJFss
KX2dWRwuqZcOwQTNyq4XVywwlnS36lqfVk94b8bznUd80QXz6jW41uOsv5wWiSazsWXAQD4qVc1N
qBuixMKB6YHZBSMJK5UqKbQw4HJ4I08Q2d+MDeyDZBn5CjscwI4B7qZPGEX6bvj7eOt6ijwhlOBJ
6jWuYPTQephZQA61XxKpmotkQFapdJVH9ci9yoYLE4g5kzCDgf8VAr1q1PYdHbR8hiUB1Xn0xZ6R
CFysoLAZf5PqMdBfCCvKc8/Ntv07WYIGOqwpATVhhmfjg3bYLnrMCIh8fmde0vC13GMYuG0HNTZh
HVFB9VtCOv8vIKFyTSSExK+bZGQ04a0fmPgIfN1PeKndAvhs8+otn6wLXBOggvQuvq1bhsBNI+po
XtkuLta0+z1mhIJncWc36l5xAvNfmTDfw7y2P18KUmIueo6e+B/coxgNeUF8cIubV/hMX/isrXs4
wJOF2X+GWHshSm/jXhp0TneN0XE3PfKxy67fwblVG7yeovox70LtDbqA1MqyBvxPoybdEmuaPgWa
z67u3qzZlYLrIrpE/OITMOvcAWZTxsjYHcqJcvVyZfmM24trnBrgB4nTvd4siiHe6fyIin2HYObb
zk4vo2c3uOGcm7ktUpbWK0hGgOnIpJMGsFF6VOjrNW7om3IcSISZfI8e50u7WQGRpcRRELnh0xax
OtEFUckBUzRSrHOlWZJdW9cMvpuNEujYAuoUWJZvGUK6bdwUIER2SYIo7ZfHX33l7uNA/shJnz6H
FtGHfsNYLI8w9pmgYhFmDx4KrPiF/dtRup9UAjoRxycSd1DySM4T6/B0YbJ6Bba7cQEyILCadbL9
Bn8AfBgSnCYYLAbS2vYGfN882r79MBvMPsNTNWRK+O2ePmAYswXGA/8XuLLhUzC3lIhChG7Ua+TX
T/09UQrilFgIFpxf0/Fdxb/j3429lh1+yRNVQSNUR5orObPZfX0KFwePXnnTfyKorOld4SF9SSwy
sAtukgpsDzrSsSGEV+yT73ENEUgiQsovnrV68ZgzKPZ1D80CsPoqZjaS6J9soaTOyD8l9gTwsHzA
TUp8PTyh6a83/nTGsO+EJFdI5HoMCoVAqpfjztKdDGmTa4koI9Rkkhqz7XqZzGjPtjI8mJH/VNid
8Pcz8Jn4XyxuIqMHVVfolujwpYsR962shZwD3QjBT5PM7keqoOkp2Vn5eKgAr7DbvZqPF6bSDSBR
7OltR5KpS3ESfQskX7sJluXhF5Fb5pCZcTnhqBEylcwO4y0W+TwVHapVVDIOGnDIekcfM8sf9pJg
1ub2B4TbP/GEXZb+jBjaDHtCpCJxjuh/mYvMfkeYDJiHT+VTErAbQUBsNeXvC6wGSV4nxC6CE6OT
jS+DhXIw9qnzmJUzbK4MT/PgumHfKT3BM3qFT4oZHmGk6fZ9g3SK6wA0zBJvJqV7pKFwHJJ+8OGe
1mMC8sgf7zNg9id2lRho1ZXRwu9zVoinC2izg30s3MttvFtW4vINuXicA+kzIJ3jfRuy4PIFAFvP
uR4lwvZhghlbhKfTHCcgNfKHWz6uobJFXZDLLLakNuf25B1BnfzBk/2ew56SadHkIgfZeczvCxY+
rA5iSgleIaDgRpmVUCpxY/FkCPxRulMyEZpicXU+d6EdEhcbxN0P1/3m4F1xcYH32FkhRhhnBqbg
WQTOstHhbd8zCJUX3FoAjCvtCGjWc4dFET+XV9FlUh5UUXE/IwVpSC8DPu6rAknchmcBio+j77cv
s1YfNUbDMSO5knLTHeYmvSPmRZubnLDQJ0TUj+kwz3RBwbEbyqH1517RXQU45O3j3iJmWfTKnaIG
9dgJ25tInrCfQObv4m3+caKrFRTjP5Fb6iQlX2yQwzITIkWpZK4YS8W79kRvnGAzbkEkloGiIv7G
PAEZODhhrKF3R11Ilwg4GUBG4+s/gGKPziuQjojJbylQbQcbGv2NmYFhWI1Q4Rm2lzGtdx3/Ke/7
gOFy9puKiNuBRu4yfiPCTzEfZvvEBm/IxhOFOr4ZWXz1kIkAx0pcGupr5wPAQbLvTebcgSFwGYIz
3rlQkoDVKfu+Q/8PvcBOLmHmen9ox6xPe+HrhT37gtFK6BvNMrbAIFne9jAJPwfP88jAlizPFh4j
TJn1Hc4SGfh8OnUQ2Do+l/TnROjN0+uEMysMUe5C+kmEmHRy5lzYZBb4gKTzcLL4aoKQKbvFBZg3
DeJcd8IXVwOzN56jAY+C9DirWMucmE8bCYrVCd+q/xUK/s6sR67rtHVbKq7CQ0NeeOR7dzi9oCuz
PTrbl7PhWm+/HxkX8SAN5wpNBwPRnvnBHghPeGTiGBcsOboHghid+2KFRvk9zu6OjosLNR8WAGhc
pFrlSkIWld6ARGQJx6Tbyq+ZeIY3XMl9DSWY3g63MEbg2VJQby5MQuVkw+GDFezcPjTbmF5Xd0iZ
LJHnwDID2MLYTEXMyEuCepYNgcngh1hS8v4LmWcjBqR0nxLlN7sSsQZRtLtScGbaV1V0PaoobhMy
czICg+NzvWKJwRiMvL5lc/V3lsOYBt8DzGcoAXOmP/rbewX0Hg8p07wInVOjoM7eqpBIOCFjKCal
2gLXdBYC7O8mmkiDGBbXhFvOtr1U/liJB8uLe2syCIAjHIItjltcGUwBJoOJgHm8mYD0uY96HTgQ
FIVZzBaOPRHmjzSsqlEbtrjjeZhRcCZsi8BjZyESpyICMiGOLXoJsdsPN7A+L+zCEN1COjDwBXru
M9HwIeOynNEIJQFIx5paZPnNh7yy5Va5YG/RwqdUR+KZZjD/+iQ2CAm7s+mxNuYdln1/kwQ9Z3GJ
2bXIona2Pd1j52SuZXm4ittcBh9Jj46wL9mLHv5dYTjxJA9ndAcbjV24EbzdBbjqUgXbsTFuci6N
NG0KCr/gxO4eHg6zLSRyodehuIB4IB3tmPuxHJngqJcDPMi+UCmsMrBbJuOxjuL8WabCUnCbmkQP
aGZu0IA/jBfF9tAlj4i7D/2DpHkCE84+ahcoMHG1sncQRzxoF3cxITtyg5omxizige0SWrJmdGQO
TOewT8E4jXMkB8vAlA8wLH6Y8Pjf0YVQQbBPTzNOejb5gJxoBgZRmZ8uPN3QN1rQNojTUMH3uDSF
y4+CLNpwaghhzlEKDKCtlzA7XgV1xAhaB/Kos5WY/FZeLKxgqDsO70tYQ1gS1VcjAqvPNXB4guMQ
KxFfCSd1dvIIYNvbVIpHrFrFmzbYNqWH06SeYatl2emmcHHMEYAN1PR0LFjvL2Yn5ibbDZhOiCEV
ThtovgfU0jzYn9HkM8eN8oS7znvJRXXrKzo81cVtZltyg7KbgCpHa+ZN8snVW0RbqWjYdrJA9x4z
ScoBi6qwsFLIrW223Ldr7T8GtIhcGLHlDCVdtIgpXOk5EZwxPiX0Yc/Nb46GjlCPaZ14/F+UPuHD
mRxw2uek/ojvr5x5khIKxeaFE5LvyAnMJyEQvaRPFfa0dmAwasJxyC3DIYjv+eFVDceL5PQfN3Ua
UeFxS2j5whBUgwWVOtTkUQfN+xZ+uvTDaQH36CTL2cJrwglLBH4PnJyPQhUcfnfYham8KZZw3eO4
f/u9huSDlnCsxukj8xborod0MbcfFohtduxFf+dQTr0pUhvsz14vO/f6l4VSiixOhVHyWVBQiMUu
CfA5gkO0EX1Gqv+CD5GVrlwSZCx7GnnPdxb5YcIWNPQmVJm9n14uXa9eNrWqiXEW1Nbp+wSmdjAJ
a+wimvEmYDVSsXgR9L38aIEBa8gWBzuAdtlwq6AEq14YquN/bHM8s6byo13cpxTPsW1eEWvyDGNm
xoWbzYDAnTVYLvH0xujDH+Ti6hH7JB/diF012eMf7RbMmBw+Q79V/OtamlvJMtiQSjxtbhBDtokW
i9SyCWkGmXIafKNq+1dZASyuv+PpjAcZxeCCvRmrc+kwuVtCLc8Phy0V1zmKtvhChRScfdOeXVw+
uo63H0Ur1mDQrFJV+AGxlkcMhUGLZfGQdSHYo0Ol+PsY1K08rDuc7RzjZzaT9mDZqaYktvWvfa+G
8jnmPLU9uXe3A8mocH5StC+zpYIzKiwHog7sLQ/vCXw3Ax6PMEW+SjNpgzPtSwSLmttZLHMX6dor
7qKwA+6SIRNItwphMj5sySkYdfPGHTgrPNQZ5SgtGHXODbsW5YJ5zOMXaskZJ/3lW2BKy0gjnain
Kl5STnq9mVZ5RQhiXN2nZGDrnsoDwrfzbpYVpAFx9N4TxUfyHe6lKhPdlYyu0hMG6QTyJuwt9AG9
A7VQ4jbl+Go5mXrWWqem2K2FWQz7baQ17ovl6dz1gfa0p1bXXoP1Xr5e9nG+6J7rIyPeqtjnhvjM
lvvH4uMaVw/BfljZy1fcNxxGZp2ehxdFB5aSAggoCdsEfn4tLh/7O7CoK28TP3+OEty2aFLUdaH8
Mndvug1y1QonR990847NmfzQ1ljkfTvOa/Durp4eK7Yatrn4BHrPr97Y0AFRhqbTf3gVpybaDFdx
MCrsJvZvO2VKBm9wiQW5D54K5rqL4xjEe9SCkXs9YVC2e8r8g9zCq923wonLVoO7AqsxnczwD0tF
iELrvtlEkRRiEdZ4wSAQJH6G42Rc2wjYpN0AylKi36H3wiMjvJBftyBXAqaQ29lzoMYcimiZecTp
Fg8cKqcnb+n7Ya/o+WU5ut3Cux49Sm8mH0RFm7z16Y2LB7IhFJLCNjzcfObsdNp9cKHjOF0Wsomt
5AAt5+qQQ5VvoVINd3gx3omoRnzoZHWYC02P/hoLaaw1o2eGQXOkt9UL6RkPD1vywy9pl1TvTi9j
9hd3xpeWXfu5xe/LSQH/suEnpJ/enb8vV6/+ylIaOEVKV+RBvUK6rk31KdFEILXhc6AEtASceCiF
KFIfg8N9TpgLuxRRZU79ie8EQ8KFAppxROdDxblE2OYBSfMJtqWDgFw0j0F9EZpKiSZPpYSPxpb5
WdP5nz6H8MI8TblMJ5c4nWgvfNUW3YM2pA23e/suqWVy+/seGvQdWKEcqnRkHsrLtOmIRFllDJh3
TNvquCS/um/8h3vMIzr18vmeFChG9cDamHEW3SYd1CpdwukoobA/gSsLsPUYV2yvZDpMIFf136/U
FidYURRxYQ36P/SsOxu0qcHzrx5fDPGupo8eNjfigb1BIZL7tKlEwtF8AaoCv90nKNKWX2ivU5aS
+U4gTuca3tBttz5eiwkFQqzfA2mzZwlY8Gchrq0HxNrpLB6muFzXJqqXvRaYum+ueYW75pDXG+Xg
hGBK9SrHhgQfrpk2+5pecbpNeqvuM0yP9T69MYbgGskC8ZLKAqjdnjLrk6SHJIXIMsYw5rcquO5o
EZP4dngj3/1JCA6vgGqiPkZme5qMZ3mywMD2CXsIpRAZo5TOs24bsI907fQ7/rBVG8RUJHtAMCBw
JLXAOW67BIi+KyJlFEbz+vDV7id4LYAL1FO+bg7suNdygJrJeAzVFGTVBADLJeLDNNWeozv/VZNB
j2Ldv+N50PNrPMJFPf7gqncdNgAXp+4HkJybYRsnTu1OhBziiomrr4/Sjrh1HcpYhYLphh8FJnyP
5NRehs/t10BaEtw1oUDnPUNC3JPD7j785jpVMoVY6WOe209F3wreTea8zFlTRcobM44q1rnyFoY0
7ucZGsTXPcMixyBcG5UUdZqy37a15iX381OHde2E5Y05rk64uyLvKDmI4VU6Jb4iavzoc1nqzE0o
DlIQ5Ye5MatYqlWIZa21nVf00FsYbIXIBpRm3p4Tc/hhiXYzACd18ax+y48ldE2uM1IPR+0lyAu6
tQ9Zm/yVB6RhShpOehUpnjnF7dytU6H0umPTPLzb7b0/Kb4TAPNnh/O7/YYf7sEXmPveepcCcVq7
faJmu+HbbrC0OzvPbC9YnjB7p7steuPy7gHV10nt5Lef5H1xL0gttd3AfNvpA5nc7WhWmw7KkO4j
zKmQumCjYY9NI/cgzTnJCS7FNHhusjsNYd3Lm4tmbImqoTdgWg+NJ184PO/O81yqPsQLjBet8ZuB
f1RTYzQwuL/SsXKm8yzhsf/2rTxgOfFX7yTWyDRy8UGzCLSftK6SCESCFUiwaAv33hV97HX6w+IO
HfOCT8cZ0b1YcwtOVZv3d8FHCZEhdOu48/GMJ5DxjPntnEiBzO9kuGuKxw8HX97YndzLNrgqPUDw
SI3nql9JaKq/s6wXwGBngLg3ccHIpjPY/VaNmyfrNp9cNp/LFJFA6TGLwVFMUsRdhgbfA0o/w2sP
mMLh6fedP1e7t2e4DxoGVB19ugNm20sWP2S1B0tBcNsYN0LlumWviyuvHhawOI1zJbkKIIB7Uh5L
Oung2ZGl54VA5ZXu0qdSIByfwGhwAIgiQHpIzyEeO7r6xkFhmL8MW8urGl/tEBxo/iJ8DRgYTqsw
IbPG12ZYIqix8rtDIrlp998hSxt5tsG2ponrvJc6OTqoHgLi/DfFQMZRZrB5qKI8joQuN8VJlQHh
4YNeZ9iZ60SAwQcEWAD2kCauPySNgN3fAX2J6OMoMhRyLBRe9LUBAWFz1ddWE7KJ5RUx0gklyCQl
NnL+NmyCN5Eh3llme9yajmUAxvX14BkaTZBCAsjfRZiDkp+gz5ZMK9qARsgIBRXypWQOEEEq1OIS
mKWAXH0Hj+2r72nGwKj9Jyq4kFhbIhwRRb8c3CdB9m4hMEWxRk+OTwbSiMzVD/mkPRFeJGeGUw/R
zhV9wo9xfsP7e/q2IUdFkfJHJpaGLbAW+lgwwJe4Tt83lx8JlvU8Z4h/2LFtcgOkFDFn+KwSJRFS
9zkfBzZqdySIbH/91boOux3+pWyh8Ia4JyPSwA+JhynZd8jwDJW5Alf6q41MLdCHBKCIEro1+DK3
dnxE9VS2tj3aPym5wheVXpGQRgNslPgPayDVU3NrZG51QM0xEJzm6Klf4NR0pD364kDM/wnloGsQ
RNTIH0YKxqDPZfc4Jy2siFg6jMbyXtojCyB9+DeYM8p+3hNSz20ZtabbHbJN91yiyzCdR1mKQsVv
kMuFihVkGhBoa3gf3GCN6ZtJqEAeqhwSxgoIXwt62rzX9fI1m0JETXAT6UJSyOzYqOTs9Mfc+V8z
ygahhAnfgtlcM0caG16FUTGKrwePsdp3zXFx8TtoqFbFDB1r4+gXKH0HTvSCViyH5P3pU9jwgUzu
K4fTDSj4LiMWvwENT0O2zGWmmmj72BY+QVM5yte2btzVKRsj9ef41rW/a0j3ArbW5Yr1LxG1OL4y
Keu2wjZGs3748Lr73pQnI9ao7UdEhp36L+9yUsPepGWjQVEY7jjTN03cHehod8vhC6Tsa1ck557e
Gf7WFPa0DgmeZJ3olkTybbCsEle5if6sMnyzh2U8/JW2NreZT1kCPXkV1s1uOvY3B5NrTOpOunFG
e36+V/H6Pxyd13Kj2BaGn4gqcrgVUSgHS3LfULZsIwQi56efT1N1LqZmTrtlAZu1/nit/Gmrj7Y8
ON02/jcgrzcWCn6FfZJ/MabCgXaFS/2mq36l/6KBIb66NRzD32BtKbCStIB4UKIFFbfPGw8gp82w
oP57j3/O8HRbCgzWMqQ5NmizzLRhOBUPoLoWwCI7lKELSfiOEAcqLkJrrXJi1oSQfCrggw/G6Lmk
2ES/aJJTbVOWWQjmNb+X7kyZ3SJod567flyLkFJy0F6jz+xPOBYHgpozjAUH8HfZFnaJOx4zr0Mc
DihLxu/4xy1BG1RC/0ENm3V4+eKGXSpaGyYuhWxaUX0K00YF+KlcWZto/XTkj7cVgy514o9HmFSH
UFlKLHZcS+lSIjrWYhfAHc4dePA6riOIoo5OipWxtoTF+0RScxTOPDPlUuQyXpjzeLRmksLZmAzA
WAp9v0vmPPQBbDTy5JquCrYCDvbFVnss/EGzG3ziRE0gYqt/IaDJQNJOJK+2qv26YHk3eUsscrIt
ZpgZUbfhWiBtscQMnnBMbLosQ+DS1esfQIhwj2FA0GlROPFNMMupJLjbER8BRYy/bM2N0646GmMc
9T6wQLgDH//d/C0F3GLFr3ZvUKlfOUXmg7mcNhbX88BNYVVu9fzRES3ux4O4VxzqyUA7tq/V6zIh
L8fwwQhZR454MrYWdzapRpxaQMzbZ+fNq87vaHxE4SoDG9v1tZ+dgUuEyPBtJjiLIVnZqc0iwpPO
4wmO/dhEpQs22oIMr4SSI3yBIkZ6eDr61mVChpRbo60MwcaIFscsiYj/UPI7APKYHnc4L0RBe6tp
J/fhsYCm1Lvl/yfH7zkXUrqagXWN+7xHzax4cApm7rG+mMSIkwJPP+PzqsC+4zJUHXCyrLXZDqqD
+k5DVslJQSUjuc1EPI+AvfKbO3ELEtdXh/nxoXCfW07x3XFeqL8yINUm0uyRwpGdCIraOVJqc9+n
IY9Psy38ZEOWoebyTiiZpshhzJc5Ys2eKnu+MX5rIkpRH49hJoEUhHW718GtHdq4qEUauOVOCPbQ
OJe2tLVeS0t0NXVT+d1WRJh9yb/rd/1Iy9DOyV4v52NreqL1J1hOWtgyXaR3mXC02U4PI+3oq9hl
2dLV8Jm47DPJsZ23Ji5ku7/1Szoy2PKDntfKnRxpv4RqoYI1UFt7vGrsktsegsfnlQUNw41HutSa
zkLyjm5S4iKuLn+GzjGuLVZ1+beYADjZZWLVZQHoCyfaS6spc0v27Ddtz0mu8aEKp+Zv5685QfR3
f4ygGfpEHL7tOss8tMh875rLm3+VQ2oFNODaHFZWyPyhqa6KLvw2TG5+Ntk8/kqBQl7ZtLuXW3yV
EvNoxp7Dx6BK0Lhqmm8yHJuswz58vPFek5RvLoz8Y2zL0yvzWUzM8gj4mTd+HjslHVZe/KvwlTjt
kkloooVRWD8JuL8/3PmiH5POKyjXYoSeVRegcmAz5r5HLz39VTTluMlGPjWa0+dL4h8oWdb8Bjeo
7KVjoA4BafMMfBX9v+jqG88IyvcMEHDavI41goqHw8Xgl0k4WhqKrPVjV7ndm0JqNRe5hIZvlIQp
5jHUr8gGl8D8hbgjkb75QozAms9IJjhS76vgU2wtrPYuAHcbChhAkH8u5iYUH3ZvLlnHNHqfd+O3
4T620WcZKP+sg45xsLJTOmI5GJIlT9YriJBHlRuqj8EF60V/5pef8I8AtpRBCjUWTIIreeOVLOmR
Lp6FduS1ahybYQnXz5vJ+KEC6LkewbnXXdAi+d3OEl9V7g1QjKZdwL3bMoaiLbN+5hdutpzh5YQt
ww5akBwFFd23yH6W3MrVr2Kbe9ljHZ1LPsCLm9rX6ZEg/XF477LlT399/M3T/SmzMAXmI3gIn9Ix
Pky/TFntjhexrKEehUGrCSrn6QoYCwpf2fCHu/Wdoyv1WwYuBGJ2an9Lvrmfj2B1OoTSuqZb/XWL
JWKx+RP6WqZce7i8Jr+gc3fYRLT2QswQijZ60lpZoYXSeDA5UdHlsFvXN1733ewyR1LqkH6UK4Wh
BSJEdvvTvM4J32q+rF1Hk5u0o+d6l6xoGShXPIctOjK6HBpf/lJuMxP6mkoUjhyQsKdMOTVFgmTg
z8T9BOmqPilFALtSREFS7OZDh9HABUudj3RxmEJQQZFUH3ydJrGcaKc/5I9i837erjzQMwNq7chc
C1q+fRRdZWp3/5j4mNwDYUudRqpcE2olrnKxzqL313V6ntth1bRr+UX1iw1gAOAjoZQje/FQNCvd
f3w+6fNx5xe1nCSgMa/HwXjtHwuFUM0cpM8x2QHOg2TXAy21KUokiL1j+stbgD4ckoyrHc2amIUi
ELkz5R2ACO+xP6IOuHHETUOh1C1iypYv6a/yDPqaX0BEBnnsGhcndYFx4fVVCIEeB1z91+gW8NS5
y2TE6pEHLDdM8uYyChRC8HH270XFjoIOkeSpeLo5eg+me38+DnArGSbAAr0xz6v7nHbtwyOwlB88
QHSzkAnYLd+E0ezIhxoVMVMmzMImM3hxpUctyAPzHgGQU4K9HEHEFPkjr/16p89nw1qWqo1akceF
AShf1ndaQXnJnE1f2UcfvTP49TdpF8vii/8LQGcHOQTIh284YN1nhHDynbKGWhLnhT6doyF4o48Q
7zblF9OezQhxMZqtkl4le6QunuSL8wNLbLNVjs0/JXGKDa0Kz5nF+9o+8T4YdorOsrI/dSFMmkDJ
fxPT1+NjTeoewRHWH1Tl1G8ejmZ6ivj9Em9ILKzDm6V6v1htgayGAhwOpguQxYeZeTdgGAgJfrkS
pbEpWYXZ6u8FEx8FSsYKbKVAo4ALzHQ5i5na3pXjYOSclbH3+OxGAi+RiCWD84Z6TzhHGJqP1GPS
7bOtWUxu08sfQFk3w4tSgvQo4sq0nNcONxlnkpsEPILdxvIixyd52N3zkgoANwPhm+Z2LJ8stIcH
lgzqNzIUnVzWJRJEHpvYA8bl7PjJltUq/UJ3eZDJD+FVSq5i8pfisQxByV4uZXyFg6z2DQ5W76bg
9o4GDQo4DWFp2C4helCPqw4dEzYecaByhMXlOndixEX68nmNN084k8bFahcyFy2SdeU8vns+ZwaO
PiMOZ5qkWyv1c+WDWacwEJgVay5eaaJ1tRxr+JGIemGVPbYrmClpVZHviS32kz85roZPYSvyVsZq
h8CxgXxWTwbzGsBrDzPhJHpQmqeIF90tfrqK9MUEJPBUpWGNSUmxB4onCXRISQN+t7WjAGTVCR4i
GSGuTuxQsyzOyPHnnG/ifTon42o2mF/dhqB3UNsz+O6Y3CBPBDlfiJiHuEG2KRqsD1wmqHeRY5BJ
FX7Ul3SZ0QoveuWlWkc7XXbYMiiiU0itQF19VtXfPg3ST/TJUukrtN0EgHEDbAq03kwS0FMOx5LR
BZ08VHSy+GrDmopq05bnbRf7eufHrBn8DPU+IbRFGQvcwd9CPN3L8gcn2lnTPwmXAjUnt4iOCP2G
l6CVfEGlCGMjkdZS/CTVJqp4oNUfZlf5s4dqIxMQReC0MHI2UP8RXcVq2VqOTqjfpw5lDdb0xF7L
o+4aaCMvMKJVRANX2DMc4tJ6eA/u4448CV0449jX48UEOzGEdQJyusDLPeXBlC8faBAegVWuo3ek
ojQGza5G4UIW8JcR3+JpNWkygOeiZ4P7lyvLOogl70WemerKNz1okHKh1/A63rvTam49ZXRU+maO
+ndc+9MSrXf3E4/etJ43GFsi7gOv3kSramn9k9foe8H9ENWCOn6gWydGB5JednJKaHhv7qofzA6K
dGiQCCVODcTxOwVxz3yjIV4wg9ZX0eV4j2rbaW4V+8l44uuavkZInnVHHCiTGWXyfxndN3fjohLT
9nJeZ11zpQ+itU1bxHJ/Lpaa7PegvKdqKV3iH+uX25A4oFlaPlHNv8OAi2UfbbuMu6hlXTaWorRm
Qe/zUK3dSvBY0+tkKQjshVXL24AtT3WjycuRaYQzpylL1gfWFirGG5vI22e1FB87IXGbZ6i3v526
5EucN8ltvFS8GS4Dkm9f+7Bmu+1J4XaVv+lMb8fbe7WZ+RvNE0vz/KNnt/ThdUFOVNeqHL1W+25p
HQfEY0oSwwZmknug9Pt7UlFA/gfqEeerUf4l2e89KxJBF06iG5Mo+pnoZA6O5CKD2BnWLpJCfVpG
BofBrnNTV9vK7F1nkQHaH3ifVmSVLsB2H0G8hLEVLhRBMZpTMUIWg3kgaofDFwCIBFJ4+cfCRJiK
cLHemG8hJN5RwPzPVqxgITYmXrRt14NBLflPr58m84rn0fgquOSz3yzz4QMUlXu5m07xeT5Y25Jq
gZqUvdUzzAIiyeLPGFk8nR+XhL+EWlw8PmbA+5nXtSeoTh0vzRJIOXz+kpbepn4Jq2C4Xe9V3wy+
D1SD5oJehsZ4T0XcpKoRPgYw5cUgBx26fpNMrFT+nB9Oqt8eexCRedl8zAKlwZBAGn7zLhzN4KFB
yaWM59MezaQWMZgofxYDHKyMZfcvL+/eUnsp9mvObtUuCl9DKYKlHsc0ukDCJSXPWJagr6wfUHXs
P6EBYXg2dtYNLdALaoWz4SMSbtoeg9kUiK1dwmCcqHJHgBd/yC9Cn0+vK2B43jkT8CDfwbk7wxfP
m252NGpyicdhEg+yX4UxhTAzhV7lZ7ZvkWrRdlDt8G+9ioD6NQ52Uvd4OJEwy74KxaK/s7UsXw04
TLrnSc1cuvmsgE+FPjuel+q/agXULXVuJfoz5wPPw4hnALL9xsuwMlYWIAw5x/OWhL6sJ/5j0Xdu
069r1a67UFTPefI9ced0jghwcHuy+X/xZVpo6x9BWtoCQsRCO8dElR/gIAwMhA8099GZ7keIYyHk
va3I64EAw7+S9ZrZfY63LM7V9vUVP5etn/DdH6NV89o8w5E+XIqsy5U0OvrTm7Fp4xAxP9m71uLn
y1pwlqbD/7Qoxxw6ToSKO7Vxyy8Y92Y6VVB9RK3mPv+Qb6F/xlcAt19u5ONg2BnLWbcsDyPf3xw8
xeXA9cB18833PLuDEKpEFwn0rtWeJTlq5kS/I5jyr9xfaLp4mGt0pOy/hBFZG+lPynFLu+XRwBiv
XrLYS6hjBd1BrcKVhg/FkYsUn7iFrx4E/pr/yqZnPr3XLoroNQh54xjRaeRuU+W1iQgCAUEDvEfB
IX5zE/cLp8lDdZrvdxdLdU7PBqVVB9l7Fm7HT4XVeTlW5swTUDO0JxH5Ms/JJqMi55ofpEt7KWiB
Bfj+RkLSrUUqYx/AGe4jR7i0UHK8Q+s3yw4uJDHEVcjOKjddgfgC1+l/orQEgRAGia5NJ34c1JDu
6SY0/w2Cm5lLC6riUG0bMhXo32OFfvpF9PugEQgCDJ0PreVArMIxu2aw38I6Zj8wd2mfu5w7S7Mh
DSRZP98+FXsqD02xqwXiArt7lp2EOdDQbXF7MLF5EUMJxmN9ZWW+BG8FeQYgfWkmT9V5XwXK5EZ3
GCW+ZI7nXseb6LVfpXKWq51pBoPlZyLA0ngFsZErp65XJY/FXaX0owMPZ1xCKDPszVNFr2i/SrSg
HtxU+ShOLTtzu9B4GbNwCm6znLSgaJymtbk8xvPSjgt6ePJxaaBfpd2GOomvJvJ0+rjX+ALylfCP
y48tU/Y++YWMJ4fXXT3Te5hXriBB6TrAp1YONUINKOSPI47LmGQAti3kj6MNzvzcdcP5NSyz3tMe
nqyvu9Gv8jWwU8uRAmWh+2A9j93A6kx4ofQtUwEdHccBouubTR9U7MX74vupuMMvU/f+ATYbRua2
Z4RvvISR5TeFBVGpZs9PxfAJtMHwTdkUa1KsOnIVZM06eiHTxTL3XIq7iNuzEJY8fS/Gl6fNwibK
qwSiI9Ai6OCZMYxKD9GVHivl/YBdqCCG9M+Hk2L6lN6f2PFzkkWxLuZhxIAb8Sp1MuB6+KQDyZsx
YFzWeDERG+sZ49TLBXtPhMW0N1DeTADOYUNBEGi46ILbj9ot0oM+X5X6ao7cMXNk0rozRwFhy0Rf
RR3Emt181+j2wImtRW8AMKwExWe6NsdT8vPSXQNGDUTG2owTVGwQox/AT5aswf7S9xsL7azbMC8e
mAgZv67inudOftkqGSwJ4h0668Zt2tlm9B6qrx3Z3NCqx0RZ9CxH9nBWbxNnCncsY464pyZ+o5Ez
ULgS7wkUVN/sUi20ahPWOHgNR+aND+UYu5jJq5JLvgVho9drJKBAPk04Y4TDGDu4rpCNF8Iq7bAM
y66BW+S3QLwPPIAPIwYhtkVshwhinoumchUUeYNX1K72CjlH6ose+3FLaI/zaDwW5lkK57/x68Wc
9C+1AvOqkVvVn1+I9TQbQ9fEPPXc9p/JXzv6H+2/OqXHXDLhCAihlkImPGmyG2U9AyhTe7B5AS8c
OwWp1IobL+NN0oHlolMwsMJPy37eKKB8/JZkHw1++baDh+yYHfPHi/jpaaG9fA5q5taHsdKB0TT3
2XgVwK7sGH8l1LB6Sci97r5bfdUOjkiuGqGMDPjvs5TDLer8VNh0NHg/nBd6gXfVj5TSP1y+wJjy
NYbJyljUbMwlfF9g/SBCTj1xnX3B5eg73Vp0kpN/9Zvh2p2YcQumZLxYnpItXiabCusJfeuWE2ue
+WcWb9wyVs/Dn8IwDCOEseuGSQpG5Zf7vb5CraHqxChlLtM5iDCkbXA/8pvaJNNuDSaclrg95i6F
xnYsIvwD/EHqY0Gn9lZDbseVzG0JhnpG3OUMfHbGxBG3mTve83edPfEqMYWr5snBPxVrK0P+EZjk
ue3I5XnBdqAh91Tt8Gh9rqmuO8bbY48gHPcqhhzLmRFyfr/4wYNd/bUoJAYOTuwXLPV4Dy+wxi0Z
CcETuBlolDZBauWnm9a7Ao5H7o8j3xD3vZ6uWUNUOmCd7kTZk4ysh130nsCXVK4ke5ymLeEC2NiM
X+vP0lewoN060f+mfjEo68765khnqJ3wuJJPk8xLOT315aFnnc/XfXastJWVrGG/WiQdO5lWSkzZ
CPHKS30zk4Db9WkEcDd8D4gWeB4U84s0venANxFp7CkHHqhistsWHgStUWSe8tgt3k2Hu0x6P1uC
tdGjfTMjo43KSwbrjR5EO4qoQ3AfqkypjEKZR3yuyqWCe1YnDjxgmjaEfrMI7MMW3/n8r2JKeF57
ThvuBtJAcZpVSyygfMm6yDUvWhsgAxS4PHEicFVQn6dfyh02Whwd4968eOliNrxrCdPYfHx8CNqV
P4hGO2kXDfj+4Jgvd+ZZIPnDe2dq5qusBV8yj49VL24eaGiZVkq2Se4lDu8f9gBabwjLJA8p+XoN
TpUs33pH1e1ZcB79Lh+D4RQVOw3hGno/AEmgIT6joHi9+AFvKiF+mT2dLpqLiniy4VYKSOpQSjRg
ZYKWdgFgIBc7TNBpz6O4QFTI+5uT+0G6wysoa894+Vzu8kuZycPLNgXBEntRp19UvbF4sD/kCZXp
AI2jC7vD1k6a5++EtIT069FrQkoSquwQ55v367+y+2lRXjhbhE2hrJufZKd8VogeWYl4dL6GK867
mfxBiimJ0P6Bp0Qu1LLk/kPPYsRYA8717d0MXYScA1J/iBRGfE6nJdLtnuwdMkrUH3FeptPuQbsR
WUL9QYD2+Y0Qrwx0EvhsGSPjBpkZAmIkO+pW9W8PWY1/DNydtzHev5ePgRs0sbg81tyfAq5hDTHM
9fVngX+Zqt/yIBIGjoZPCSqAt2SlKE555+Z+PFyZW00H4SJmg+3tbCIEOlUITPKtQT6JeVNHB5tW
lgNiLMSv5HUd0zVCJCQr0x94WFNuc6xKR1hRcA7YI8Toud1OJ7RfogfaCT9BIop+eHtdihjhbfbL
lquLXzNx9DDW2DM4iBTmFGgGaIq7lGxr4KO/0cuWas8tsnjReCTafUe/NQCdXfLa/UoQawJTubiX
B05GRqo6MHjHUjNPlh/3BWeJa/5T7qW5LDQUiLzZVsV6MJfyrSU9mx1kX44xXx1GFiwszymUMM7X
mtMOn83phSznTDRVle5IvjZGHvnNq3LZLnviPdM7K3zVvvddJgsC7NvLKPu8P6IbSiRkZexFoy1i
Nv9QAeuUxSO+1vJNmzQb5VH1017k3Qwa1e3jz6mzpYPlE6uc7PN3qBoBkqyrC/1k3hLMSXayb0Wf
Iuzz88L2y83+EV8lfDsdbSZN6VpLc9ha0JcmX/0Iu/MCGslscR9TN8Zb+iNZjy44Ce/1XZbj53DI
G6BfoLDV57s4NJxYoIJW3rz26f51Z7VXeTrbNy/AMfsUTrl6NrVjROQ0olrM6K+j8QaKkazPTg0I
TZwk273DK0zDV5AH1bQmhDzWiQiwEUoXbaDiWhKcnGzEzwewBAMCPYr/Rjf7ispzUcNMcW8ZmR/7
Uh4ahpfKJ5rE5+wwjIdIQlOofilKkPx7YTsrnZHQvmqdnax0l2SgUou4/8zEgz6cMg7SSLuX806+
58+r3IbPYyQ7rLbDwxXbMDWXDHGvcgOBNdcrANrIQ73Rk5OGHPDAUZU9rw0tYkwN4LR3Vd2jlcra
fVs4sLEaKD/GDIvrxStVIIuX2LYC09Wq3zTrevvQHOknyg6zDhWwnb7F/k/npBdtOG6DLMwqfPy2
+pq7XA5McyGQ687jnWr0vJ/42IBwIKk4eIZ9dGo+H3r4VP2GqojEy0gbyMxzpnPmdedKeku4jP5H
/lEZDE+SfBjpDm2/hzNmpETbcMYk0MDXAUkzxljV4+lBMU3UirjKDtpeRCwjujNzQvKTx0teFvJj
zYkn/eq8Anh1tKd2dMtX2P1kUJMMWV7ikW+W9wHoAb+0ni8THf7leeYsIYwowSyT3ca9nK86AiEQ
KjH7MeNzJgwXUw/Vfm8i43pG65KQhddjGwNDP5XwIe3q+iI+gYozJkm/ffkICrR69XyeNcUvAEc4
OpMLxD2pTflv9R1MyvJJKADCOCWQMO0MG6aX2PyV5X3ShUO9pIbHj++0yVGeJJwl4TBjvJIPkIxp
oEcuuNmz/CeAGY/hAEfOXz1cDOFPTc+Tvun4lKZ5UJ4/Rvojm0RosRRJ9Z/5PEpG60/TSra+y/pH
EFl8hZNs+TJvFbdHAISVbnydZiKfAIlf6kUgaJe3GXJ99qLep/5JSpCrCKExsNbhGeM+MhxD857G
hLTGN7JTz+GWGzdr/leyxwv53wQuqHRHfVzJ4I3Rk64USFX+M995MZ0k8Atd3LfvuQ4DjI4gFZty
6ybK5fnAV4AvqfiU+bdCdLXm5Wjh+41mv6VWIYYBMKo7oGamr9QWPLY8vFTXyi+vOkiTf7Fij+w1
84eRuZXy1rgQB7PBSfQ6cNTAF9iCu8y9kaKbx1Up6O8oL+pN8/twIphc9JrP8cCKF+/BEIIa4b49
7qurvhVoGCGnat2FjVtDbTCckFL/Tjr6C7EOoDBaoTcgR9ym3vydt7xgV/MiV1giW6LHEgu1F3vw
DIst+f3jiqrvT8BWF14OmeA+3aQ2KTys736NMeTJP9pJiAjLT8PYVR3jIN/yo5ksmCua/byZDxBf
am7HKgz6WxwENVm6xFSmzuhrYbWnN/OHlxgkJ1QusvVXdGMLhW1Xs3C+tfcqmH+wHYYGYoUkcxMC
hi+auLU8DpcZ6/wMj+G+1O2b+PyedVfSfCnCW+DPifdOejnpeEUwETLQwgOv56VSLNPSw6nV+Gz2
6UG3bPqg5zJ8VEFxNL/MwUV+Ra5EO11UmDr0gTSBIk7KN2PvISN4ARUk3viNmuVJy9u0nsB4cIny
G44LmNUK1hCDzL7fdRy61oEbp/qVP/Sw+UMtcB5P8QFGsPgYUIwv0IQiBGRXbECXTTReBCUtYILl
dIWHoVZJ6/ei2OPfP8BiT+8pE+Zee+OFDI4CDtDzE7V+5oIE8vylJnxuoHFv3ZHloQdOGg+R6FMj
7GKFcNDykn/FI4BAfvWOOQTyaOMjE2RXuYJfqJ3TZrcHFRfuLKEpcbPOSzgLKCysfJN4WOKyuXTQ
IpcKJ7fmmPv0ucJLUP3DxodKClarUsFMN8x+6E6wcUluK9pcIUHzlXKpU1eicwt4D7CoUELrxbwM
qQgH1CQBzJr8Qj0kXGY0oIVfIfyVsHg9vWEkbeA7Ht3Z8tlr4hpR6xICFT97/xMNy/xkDd4ESMkE
dmivDeHvsGeZZ6RBmfuEhc/EQgSFsDOtj2r2TGDOc89ABMjzB8UBW8K8C0O0FQOixJ4Hg6fjyyQc
40cuA8BtYNiajJrfeivy7lcvNUJebBGj28zraMWLue/Wzdv5lPjzikH6b4YZ3tYEDuBvHT6zMBm9
CtCfaQaRgpQ6yBkY8Nl3M+Gq1gHLcHQSf3SoRXTe3w2B7WE+Y93w2MqZ+xPx/Sf6di1deg6G2bUu
Fgg5T+WK3B32GqVznvWx2Sd75ui3tJKmaZK0TRNTo2uFGkdl+47PghPJAb9Wysth72bOf9eh3OPG
BYbVMXKCgZjOODjDXSLKYVXF7vSJ6VTe43BiXeebfG7fqwM6hQ674vAvIZTnrqQB8B5tlqJ6z/7E
O8QbP7pL/6WZJ6DO4pn4SdAXty5hFfO85FBsmsDislR7Nk/tDzUJNi7cjfG3BS2PpAB3DsED78XD
B+1tPspfEoZR34X1USJWw29mT55P1iskrtxUdxI5maEhBFMRquhSsavpdnI373K9TH4Y6QDV6f0r
rUtyAuflghmGEwlem4MrOFP6Mf/r0WFCLcU2DixR96fI62g1Zdwh1vMLlLLWPEH0Y0Cd+3AuD6Lk
Jt9viBhLFxu4Z+TuqK5G6t8wsHEvsQj9NQRNfnV80JuCFZl0XtOp5bCHnds9tRU0FzAZpF0/B6Ie
FAMzIckoKK8isiGea0BU/mNiqsiul3jCpGPiN8+V9ti11qpWltaXWANCwhHD7jRuirrgxhtlil0G
7oI4D8WW8Wtk/xQxiMWrwdXnfm/QZoPruHprK6RhHq1x12KXZvBs9gUe6kXNaNRsgARUZrlqixFO
3DNVM05P7E9hSwRv41mHdPI+Db96eWN8yNRQJZ1buxTlcm6+EtLnMpe6A+QaQh8ifOtDRQrULWdw
+RP9itvHL7BJhxz/Xz2yei0BCx5bEL1nbWfogKqSCNQJzBmQ0WW6zZnlGD1mlo7cNyWn/Zeb4LGr
gn3+QYShzwWeBzdDEkzkDZl9K3EVcR40tAj2QHOZ11/kBqzOY4qL96ikUhybAIUf5jnFXYTHbo+A
o79IdEjkx0egyKF2kP4lRITdC9MHX3yCb3PTfDAPVHeeSRCrmRXup0tWyRqoUTdxOb0hToHiUai9
6aQMTgy2upjumCTgSaBmFcCIwsn++CHqvZyomFsMcFk0DMyH8jtbqTyDPDPFbswor3ZzBD2EWs+2
pnwyQbeK/x560mtW/lQAGLSCWo66q48Vo8Hv/HSEfR5mladZbn00xACghm8kO0As9q9jpOz0kuQg
supdWXbb8hjrfspc2q0mLgvvwP4bw+dzZodk21TsJyMk5A4nsgcEqvwx+XPzl1nA5W0/pu/EA8i0
quVGw9wagwoclT1LX6wGz39RvM5DU3RKJB+YILttn96b78FypBM+IC68fpz3xg6BaeRL96y+oREN
MMtAsJFUydxLoP47SCP+VhD+l+H4y4qIIo8eAkK+XicFRBcoBv3+hkmjPRCg8XwEJH89PgbCQfB1
XdMbI2H0Ta+08nQYxGmE5tO90JTu8o1IaAxa7HhbflFh1trVtyK8GwB4nrK3sg2uleqB73bT8CQ5
qCse6MDao3yffrLqavC1S17/ZBOIj5AlOX0QBEm8lhLgrrWXm09h/mTJASM1iAYBkUQKD5Dwy2Sh
1KcsX75GP1Gv2dXC4KI4c484EYU+DbwKjrN/RA8WGC9JyP6ACERxWAC0xeRDLmboBuLofvlNOfCK
aElU6LzReSWXyBcAHxYjZ6jJRU+6wIzO0uTnGM0EIPHdWz6wmr+e6KIqDUOSA8bDJd0PWLYwurZw
f1RRwFCmiBbIAUXpc+7ebgAHz29KbIa1ldrjMIMRsY2+N9iHC1sCEadqrkp4fM8GtIFNRnnCZynx
3YjLp+BW8vp9N2UoTi+PeZMTcZMYlDCMRHru2HEzQNZ3I9Rm6M/9a4kmkC8jjX/Kyn995DvJhICY
+wubwgOjvYaR0jW5TPByKH5KG5nV0wyxqbP2XoqQyQUs5XXE5CeAi30Smn9UAlYMJXjcBpKWf5iT
APxgzmbon4cjl3/Dn8AbdqsxWmCEu1f5SYmJ/tkP5E3zUuDOI41mdNPZf00O7ElJmeR0Ky0HUTyH
zeSzuSLkLtn/kLh+ojGRoPPZSNmsEOQibvs1oHx4uMPxlt/l3K/3Iqoc3eZPqS5vqGKFpEzDqRN5
c+lgVNSIZ7gys8T9onUHRAmGF2XHOD8imZtizLLdPcYFdVG08GWuGzShJGjui2O9Q88lHTEv/HZv
ttXmiNAOSgg1I1shOwYSzBrrDMqjUfOnbicObtle4YXhDJuvBgEqTL20GW8WBOCivHdk5/HSYGnl
zDrW9wej+ZaIoWyPhai1FjRVKydx2g2AY1nQY8N6E+J2vTPImHXNEqeDh2eNF3qY8qNcuK2eBIAd
pKVHtUPz2wzoubP2NDxCBMOov9plmS676MvaAMoAOIqdj1aTCU3A0Iy76GELjGcOu69plwXvgLeh
vE1PIiFZdYgltAaHTwBqBPt5euf3/XG+o6abGUfLwHjb+KgAfv+btsAcvlClvYmxWPer8edBaKS0
QgtpYGjHWY1lefnkVU6f2w33mkJyVBwAvcw0KijoH+yScKDHcrIObPg80PFStTzOzLo4PcXQEhmI
CWIR3mnITUJab7WK433brSPzW2mPWmXz1nkh4Mdz/xHhN1mR8k305wL2IP2PsDNpUhVt0/Bf6eg9
EYAgsJUZwXlI3RCaaYIDMgror++Ls+iorq74atPxRdc5J02V932ee7we1PssvhlW9V5Wn+Ddzppj
9k3Tamac8d9pvASAGRageAgQxpZ4Jx8j/EiJ2ejhk40dF1zt3iuWGT7Cwz0L0fQk01ENJx5IrLet
ip2hQA0w+CXz+Qte92f8U2FWPmNkiSPcldLbr0i8Gvn9bQPc5Rc7Rpjr1RrXLPqTmAQIwTZLCGdQ
L5kb2dNxqMZOKe512SKDWX1Q1R5yGkDYKQIC6IlYWDrBPrhFC089JZ816zlvMAzzftzu4zkvv58h
+u1/Gw2xhZeeuKBr7TRI8iTRMowlQlloH1wgeMOcut+1S+Npq4yenILqoWtdjZRAxKOp90GaKQ+1
J0hYyrN8JCyI2Yz0wSpiT8A0VzW2znpbkvOHZK+guNnU4EW1EDDoGdWy2bZz4+MS5CE54lSgcFKi
nsYTPX0l0dtZPNxOdHKZw40NwmTEZGgE0+EYhmGD9WkNW+Yu3QBACeTEjExlg7xMeltEbyBRn4kL
+WaLiz7gvmeeRRVQzV6LBnmc3fY2AcoCm54rkK1hISjB5dmN50JvfdJlOTfArOt1K6NQMJXoVnnj
egLpUutO0y31F1gPUMU35MUdovQ9LX5y99V6rKIKSkdpwooN74thkW3y+p73Tj57EowZqsbkoXl5
8c0bc6s4afDjvLfPTUdNpZPsqquro0L2wdtbaRpXpAaY6DzhnlROUk8gGfxiEGWA742jbSqUfPXc
oQl45NTUogzI7FNHge++m30Ov8DX7rXPcn+QEA142qO2hanMlQuYecn2MWsthHvqMQqKGHOe5azn
NAHQZVQSNFNcf+pZghj6LC1HJNVgK3k5z/OtWmM5eUAtS8vuiW6MtYeHlOioNUMBy0l9xQ10NDJs
zQ7wDthqmi9IGn6jqYN9U7+AaN7KakwueDUhFWJ4clzm6SeyV82sv4Xowxlz6I/5XOK+4hK7IKms
zyAuiB8Caf2aXsuAU5PnU0REIvLlMB8V2LKDl2bEd4w3T3ce92EUw2mvVlv1wqyHvrIb2VzEb0dM
VmDVxemeusXxva+JwUSuHrGY8lARtoHdonFVosAomEQ0/TzcKaIjK1meZI+QNa02EARWXpxYKO1I
a+lS70loDynKHx90gwQtwhR3PJH1cLVjarZijXg7HMr38tvAJ2UjH0K625ElbzKWPC8iXy+WY6Ml
pSoC6ewX2FZISOxXV319JaS6xwEW3tel6n7AV7bSD3osGW/GivOp4NBMWX1CvhIlHig7f9ldeWhq
h8WzHcR000vBNpxbH2OKvZI875cLhv0xHx4rS27JKCRZ6bHVMHGJ8YmY5pcQ6allPk5Ms3CVn4U+
mC/es+t7pmY/I5gQpJ/a1U/kiYaV4WmNgZ/z78T4LdFgkml6JxToub5JrK2kp04g6kCXkFMVC+29
7kjYZStFiAm/2wIQyK748NLvW79L2ZKfE2MWO0z+HzUzK1hbYNf2g1eyYoenimgM7pY7946/UW3U
z4JyBCVdor5RVzKQMi5UXQHpYIW+dJfis8vyvVrvwXHyIuTYONz2JffU/M1TvFbpkSfxYEcICIC1
+FVxI/Obpt/xJj5cL60ncekjjuYZxF0F/2yXEL0+tsock6sHRxgTOZk6mmiTvgcGgehaMEd75pr3
KQ+4LPlLNccMQbz4rr1MI80GVaaDjUIk/YAzgFHfMBk+MKhln8DQGHQSkx/A01i9Q6njZHDQ0I4Y
jS96bNMFuCwQu1AVjCCqmxjs5FNyfXiL78crrqzSRuNDHq90FtnVZRurJJIkMEGM0DcXj1x5ecwl
i4A2NN0dSr0E0MA18EYx9mBR702mpEqbMOUYVChoNilncAjoy+qoXKFXwP2D7qOZpzLgPzej2XEl
whXwbNEQJl+Ip8KKhjcXAxf4bX75nMvlmHEtHcK1YsVCPw86p9t5P5jjlN57YcjAJX7h9Hy8fJEP
6XZ5bTXQGb0Is54Pme3eFHryfRe8aMyd+Y0vIq7wec0sX2DwGTCxJ7fmnmgPjz397VZ8ciAJY1Ia
UTWbBFjiHlF+EM/IGlqQKZryaxfxMnCEjMgRAAMhCJ8A8zmv9ZUGhFMk1NIowy8jnVOmpEH5wg93
hIumfGk8fszbj5D/Ox6Zg76M+D+cPOlMFqdk0MiC35B0Nb7OeJOfzSzui8nqJU3x19wl3nVblfFN
fRYIsVKkW7l9AwlD3k+2FIxHhNmwL9CPmFfVfigbdlwhqoF/MKNM3zC4MzSQt0g5VvrurvhPXBhz
hi3AhRe+iLdT/yDcfSBF2xA7gJi44nBt/PF7jzM4j6PPbI7bhAARvqEYTZFDpKsS7hHZPGOeYbUv
x7h6ncNh/IYi8RWnnr8RtTYQzz/1y+wcwxVYnFbxHH2QsUTRkiBDId2ecoanWS3jbx2HMBvl+YX3
EsIIipAUm3zz+eqWDAH6WXX5he/KAI+N3ubTTgYvQnXdcuAos+rSR8UuCfFGrWDK9SnqE9HJHGnd
cz0dxg6SM80inV7x9FtQfJMCH4JHILTILTohoGsmBcQpegfUPmbjtqdB+kyOz6JXrQHLo8KYr2Yo
kfYvz8gYqL61Tbev13yaXIAQpJ4edb/IfmwZIurMsPP9OPXL8RzbrB9v81+yehr6DKgFI8gwt4Rl
9sOeFDX7lrDkyYORYeTEqxfKgO/7ql+oByD4p6kG4pySNecOdpNsZKIX0DpF6qI9QGhrpENJY+up
oQKVF3lYLppj4oizZCW7icH/6L8w/KkN3gkBCNt90EMJYvhav/ZjJ/1t7eZYIbj2XvZrdXMbJsGf
el3pdhrJx4Lr3yHFwUWO9PD64aK2ag++P3VTNOcAcgae8qm+FGAfyeMRnBgXnM+6nh5Hi2xKbEYa
oj++eSpYUKDuuO036IQm+eFd2+g/KXBrwwzm1UxWt7CxPAFpkU+8K486nbAE9ACScQg4wncaMdhq
hzqQvkTiSuvg+ZXzhLvgsN1ZWT35AtsyCo2o80FCn7thxkcXguXm6RSROEgh5K9soYTin3COZwhv
lZ/vP9wTjfsJetF87B726AbS0DkVKVxzPnzKeabs/BURhFttfT8NHL5Zzp4hCMylJIhlxUIGc0dO
StgcYP4YHWxSBQxOKgIRgMonmWBmBwYccqDJH0x21/0TxdhSn97nOVJ33DDI09Fb4WVcF3xJdC4T
RMThO8j3zBdFqK/gFsvpQKxuqdabYdS6inTIcf0DofI8/fmwBE8jgxU/VqjvX/vkF3Kl3j4XYmsh
v06jwcxglbhoBb88f27ulS81nJxxt7If0tOhGk1oY3RHKJ1u85sHmsU+N9oVS97h5a1fko4JAtJH
d7if2WutJh76AKGbdJKtbtILMiPwKy1AP5If8IeUa9gvIrLD2tOp/QEQt+M5K1/tyxv9XN05B7yX
z+maEx5jP4G1ahMeZUdb2nK04w8+Scq2+feJc4XwEC3J6sz6Y6WE7uGKfh2rjUZ5666cSl/oxziq
LsoKs9mI43AuzcfgqRTTUq9DFP1vgh40IG2KQ5h2Hu4vAspBwogmT8x22dtjbFUyQwUVT2BSqo/s
T3mbceWXvDq72WouTEKxVG/Wi2HiUuqOdqhcCWn9WtmPrgx8HGRncpMkF+Lgsyt/MM7kTWC4N+7l
zqHMSF30EQkK6Pw3SJ4ItSIbYYZdZVN7pQel9QxB2cb0swGbc3YjfEnvlm5/vkqE3K7qA/tgofBf
tCU3O2AhyWp9Ll1pzalVmC+E2uA34G0Pmwb1nOefX3/GP0atcM3itsnfK6RiLBOZJY2dxiWYNkoh
oVbkspOux7v6PDA+hniR+eagrqKcRupd7eYaEovKEGD/9mldXatBtaU4AWXxMNQU9Bj2M2PBC4zt
bI2ciLiz1qthrCddKO7jUzNIycGzjryzPUfY77tyPt1SUd3qmNPUyUM4RqVhl02Q/NwHTVWx1RIA
SQAOAcwf8a8Hae30aOgw0y+Q/xBnWpBcA/4NqyJkk0w7i3tEXM/rrJxqwUeeK3O6yZF1Qy4H180Y
iw6gq/g2YWMTr+QYXBRg5gHqTPKZbXUpuFA2hguiXAQHpNyqS3fQLIGKtQty8k+cfKKvHLCCPUpc
fC6PM6at9RuFbxMi7uJKYurwRsWikiJulHdp8adUNPubGwyc9wjHEiEqeWzVitce8yKIFdzlWCU4
Zrjvml8x1JjIfzmxwF0w4vVDZARW12oHl8llsRzPhkMQoyT6WZ5Z7vFu0xzb7tBcBpPRT/fNbTpI
BFn0KQQivBNwY00/Njo9CkS5ZTjLP959tBsTR4EQZ4OLdFqt0n4AU4F1m8uThB99WBv5GVIE6EcC
1KE/S3UITBmMZ+Isfq/eQXOdqIf7vD+Oeqv+Gn/l3PE69LXBGfUtzj87Ligq7s3XhVXRNXayx9PC
qPW2i8Ri9XoEJQ1sKR8XyOK8WiKH8PllO4opKYqhO68BBYyo1qVGeV7Ki7cQNaUJwMnXgvVdTKYp
FUKjl/v4UZMZkRL4sFvOxFl+FjDY1qc4kgi3KSyDBYgSgEkOV4BvX/OuMJWSR374mD4wpL3sgIn9
EZ37nrMEy9wYrBzSeF6Q5+fzjS9OCJ9JvYHGmiXew6e4aBvvrxTEckOXvAwA28fs7vBVRaqIKw0w
fpOkVrV7Xh5LNitgnxSobVr7jc1OoHxLhC+Gb4HUpfr8wuvVeAgDC7gXSoqMwIjQoV/YLNckfamD
eJXJ1e63gt+W1tMY7uHoeWrOUmFWiCAnnf8u2D2zg4bg4RckmNgN/avAtVSbpDsWe2ObOwOzg98M
/9AoVMKKgKVsFxvrD2LqI4o6dHn5XqENjuReLql9g0t/DwrFgkiALQKYIX9c2hNenpqjHz4znTU/
UOwnfXNwFJOaRQgF4eT5UyCe45n9EZX5A7t0GXyQBGVLRP79QFG+1jikuVUgoyJCJElzXuBC5bmd
IY5Ow+bhkNlAswS2Xawo5qDhGBoLiAKtOWpchX4FIvi7HoGKW+G4YYpjop+2X68jgXMkyMGTAmk9
PP5LBlDVErK0KFqXdKoO6ocPfcWfdihPH3YemXTXDiQUvJ/v1USXpkSlICDIETvC6+fzNpne6bRF
fC+QHOKNUJGPvz44C9Dgl2+eplBHsp65YwgLWVsn2QXjaz26glwGqMx6QFI3R0n/crpx8BlIbhQD
bqlZRGgMDBhMIAF3MNmxeZ0NhYqwj8tsTzcX2X4glj43Ga2fiQXO2bgMhzJCzSm96vZ9j4QUiPIk
INiN2EcjdILoF0tUJ/WGz0NG7bkgwKuaoekDpDxnC/1cXEaHBB91CETr3MHWzjWPzbErAkYekDnE
9J1XrsmTwTsNDxxxHe3JiZthk9CRrkBaQBbh7grex/uJEfbhKq5GB8IqXiZc7uRSWLpuG3MEohiv
5aeVoYzmEeftQdFO1AJrGg2f9VzwBUuHQelsHjZg09fQglHNcrKwjMq6bUun1TkkUMB4NNOUZuHv
0AYxrBSBsLjuDa/mfAypNriUXrbLz6id2gL7qJ1w5zVESK0B3Tg+rgyud4tZLjHpmeYeHlSyR+Mg
MWAhJEiXV91hAiZZIeBuEgqHw7cO5G8schYD0BTQEoinOQjIazE9dWch1Oa0ocg2TJN06Ncy7TT+
w3DScASWVtot6Uuf+UCI7SXci8gOMV0CtcyvJ+1H7udYAbjCsvnDFYOEI4OzB8skJ4LoQ6/fojT8
VF4XYFfn3+vnb6ZbBEBbcqreNrKLLOJNhcmgf6+S7RpBH7kGS0m24mU7sh8/yrZgnngTM2DiVfvi
QhzNmzJquAk/xL+4mfdcszjtktRvc1++aCRGUMyjDyGLRju5CmvlHvBRjOYEY2CTKI6vH262G1eP
El3hoVg5t7AO1FDPiiOXFFh6bqcAX1sSQuJdBmf6PhLlw8rbbbNtFvC0vLYEH65iv1fx2Dyw2lfc
2M4DQBlQFMWcKzbD2ojljdRFb0TIAfvylEu9RzlCmAPY0kGtyY9AJDeaA3gMcONnWLNvyCOE1+x9
6X8w4UAWIcodY2xhGYWRgqr5YB8LEPnSJaD+sefxZ2Rmh4qUglxYSMmJdzZ7OfFWdIlQoseFFIyr
D1Z0VY74AhjIOhH+A9MTswr/ExhY9TEFkojfMrfzlBBE01losAHi/DKz6J1ACUM63Rw2dainvTrS
7k2puBHWv5/aydb9d8Z9TP5vmKyZ/cXTmEJvwsimH0SCaFtnlPEQ5AAGf8RkCcJaE+E3bAlEuL1w
7E6UHRlJdVT9kFZ3Y/TbGOkq3cToWUj3atnFSeZHAEnTiWnofvrYPhr/TjDCB8KHiQRxF3g7U007
NYjmua5ogEHeNO9HMDouFgy/zXg1FQe/Vfg9iGZid5olQ7CjL6M25yB48hTSA15TnrLZiasxs1XI
nUrmVI2yaKeeW18/0pPKLKtqIem1iHVG6JBxAEbPMKl2xMI1n3X3PhVAe/Cm4gjvE78hI+bdfgxz
MDGcmY+wNyc+9e0kobh4xJYkTNPBUBJeR19UVHxwpcucwDaFUMSWPugVMmCEalozpA1IWIm+yH2s
P5Vbj5z+ByD4RWoH2ClZKZ+AGAupCMZIA8q73W3lGtlIoGVMRrOsChWJ0Nehy0nhfdWKQ6Gtuvqb
YJwyXeYj9L9wjSINgJ07vk8Vwo6bNeHwiuQTMKRfo1w9JCX+v4gAhiyGyJwwr/Nsx8zIKpF33zeu
zGrKidhLYctu2Sy065n5tKX5QW5PUsqlcPe6CgDGl0j0q1Fm4UNUV6AhyX6EDkA3xx/wvIajLxI/
UUUwYObhTMWCII+O0mjREYBOFCY+itjOM2g1MeBHjHyBimY8AmOfftZ7AROI4jbntKmLPTaPK4Hg
EgJeF1p0VnPrtGR2NwQvX5FrstESzJciWrAoPGNqrOfiHlZGRjsVNkM8Q+X0qHeBN04SCgwvQQ0m
+SxzY91hAmRi4aYCPYAbFr70p9vy21LFRdCRge8tgzbq9/3bQbwOBCaj2sAcUnqsYnRRPZH/HAgF
GXza8DKL+uZlCMGFSBsUEotheu6X+VyUTUVxX3uRLYiU5lY1ESJka/YwQfSzbwleo12M97cuLI7i
BsV3hvqYSthR8Bi4EumUbB76ECONpRjlKdj+6BftjyqEWLzE2kNycSvX2sidIAOPheNdCKTKGWnW
s/6+11FGMBnRg0zAHeFrhAsxIFQ2Bj38bPKI794sG68Q3d8IutXPvTF7xYjIkY232Dn7xsw0/9VO
P2RdjvlSm4V0KlpuyM5tu2NBeqRQj30Bbwr4b3bb3QnmST2hXhtn+PBH7GvDoRdlR/4DcQqPLgQm
1OqV8kLPD/bPDk1cPvwTkR2xn8Uuoiv1z84qqQimXB14DtVjuxZkN6buWXRSMDZOIouuTeMVIdal
2zRODbPLd++rXxsoK9OtMRzX+gOLiKXjDMnfyFX4CtqVSKlZa920nVTRrYbU7I77Ialba5wT4oNz
uh3NUh6/9aDvYOgb+51PzFlHTzsBotm5n3u3CJMWgo/bJf+F60YQ8JQt6XYSvlJt9WF55oUnFnXD
FbmMMREf06SyPW4LnbMJuN7tF6/rHHMKXCJ2wNas6GFscVAi2LCVI4atezPLm8Xzu8F4+A3W86S2
LQbLA9EAjHo8UKOZ5TCnHa7vsOnAk5R9AUzYUKOMfwvAbMyIC16pXA8ZodKq/8B4aDzPvdKaH4yd
ohWDVt6/FW7BxskxeNKf1VsNEEC5qV/upMeiJMylEkvaAN2y1360aVU7ym0LP1Q0q7j+wuSd8FWB
B0MoVjcW8PqDBF2XHEm946/ztbZv94DPG2fo47pRnuGrjTR5WxE0tNeDR+J+fGwWo3rFxCMixqL6
0tJHO+MeSPkMf/j3E8WvgzOI5KLN/SBY2k+ybg/C/AOF5j5/ZPeteHycimTqK3mlyoPwtV/w5i5f
IVoKL56n9OxNuOfujtZNMORcqogFc4W1G/ITboyN5+6MBOBXFupqR5IEegrhd/wNeEkqRaGZ5U83
VaV1Pa1M9FjkLrOSy0gLlkDUNYzN9IWyglpuAieJGqEeeQf+wO37VXGU/HK0kPIwWsitRVNUcupY
3IHy7O63Y2mGOoTRBdXOziMMUrjKqIVEsIJHmlnMY48kqUMx9aXE4HhFcGh2Zxq1GdssWbZq1bte
3TZ6exTukjwasG597PEe9VUWfkZRIW3SWXZIH9N4StD5NOVGq0088ycQCUiZ7aOj7wYRGdqGCGkS
C/n5g4bSlL1sAWrGTodTnM1TjR6yJ2yJzxc9Az8ZslJxioppepsWO7UDsEZ/FmlHqK4+w98zvptg
QLhhTVCowgWA4RkdHZgNuLTvATra4SX6qEYoqYR+trBhDYMLcSvQeR7aUnSn59fcOCjeK1So2B7W
ElD1BHc8cVT88Ux2te8XHpY/7C+2rIHovCGVEBHkMxZZsexhjwXFiqgDRroJT7kposQM1MrJSHEi
WAM8+X3zhngbhzxMeIN556NdRF4S88nf+UbwcfKfIVLbXZ+7DBjZ1WkuSEAA51WzJUiKk5WqQ198
W8pQ6I7FEAcNygxsioOsBMGB3U3llcZxMaZ4vvuGtsicN01JPgHE589BsgH/GcnAA9Fq+zLfr0CK
GGXLOYAZaQTiFBigBRS6kLrO/0vWENBFVxYuqjOZW2ruXTTZG2ENoPQOOJvy8/WUi6YeSN+CI1jS
gnBq9tkjifDzpB/SDDGPLMmQ5TayyLvkhqfxUV0bobK8k813994w/mSq8HXCEPdFS4Erk5cIcQji
8GR6IyMCux6nCHsnQAbRYfMP1BF73jiQNdh0NHrrBknXBvwTxcC3SjyvWX2lPp7Wd6Aj/ZQChiTW
++R3RCuVDaLOd2sIbtWWJZPUCQgqDdg0fJm5GT3WN48gmBbdjkEr2EoISIQGWNTZwhwArbvh9Eis
Fhg6VHAcBKXgY0Hu4aV8BhgaEZqQ0KUe3oKJyethS4sbEyz3Plvgy0QDgTXnscVH4qPEE5ZoalKK
Vc0P6ll40qn2k2lMJCAJKBAzlyEHgx+dH7ueUxedLhSOxbe0wxI9cHaTYX0krch5bBEq8ITVEwKb
5DlnDID2B2TpB8nP6EMNHGZMCiinfdTbpTOeyS6yC+beEhv0imFkiAPAF//1wP6x6wKyU+61CciH
yL+cqoUDOAmrUJAU/oS2DfC7J4i6Lpwfw4LaeP0RwfCsw8/W7BIHkdLPvSZee5mvc5VQJZrVfCJE
KC+16mnPk/UMH19PzRtSzWf3aT92ix9xaRiXtnOzfTdFo/tunett0JZUNF7wqzyX3GsNASTBO7a0
SzfkltSxhWcXUI7NacbqzFGZoVBzJfLF7mC+rB0M6vAL3eSG5tnV0hN7kQOsxKdGsmLCnMHpuVVc
4KAktth/U57F0aWJ4tX4bSGkSN1TddRXGR5OxKfz8uZJPv92brXkMzraAg/iy9i/cBIQXJXR/IYY
8nNiSYJJy4nyR2d0zF8ecOfTRVqKxzyesNnny/QA8E3zJXyxIzPEx0NuE6j/y+Oj1SQrlwMeGJYJ
xDx8lQqMCCFSSQ2suPuqQ+rDgKvuwB4IOB2D1AuLSYNglusMwCe1s0POZDmsIlPsYpi1VyICrXlH
KtB2JFwGYavNNVgdIdF4FRFjIpKibP5sLclWmBQoJOW78cTeOH1NwUUYIHp5KNroRgz6ZvvFWSNs
GqyWOSaD5oLyZ0MkeL2SA2VFRg8HBNvPdcjEG4pKjA1rAbSKyuEDgG2/dWwVBKPaBYmAAIW8OLLe
A+PtawglTMyPQ8XRDWx6pYzQLrn9bzHrAdQGllYnzoL0QutFLlc6KSHh/rXJWv3v//p/TdbyX+qe
Ff779+l/m6zvUhsXryyB6UNkSCstyb7KoiFgnsmwxiOMQ2B8Bj/qyS6Z/vd/bNHWhl7jv7doyyNx
JA112qIk/q3WOlaERGve+meLzNbpguktmu7AcicEx43CM6Ug2mKnuzKZqu0kmVg73fQi5zrUqzhf
7wiNjWfQKtQTXVlMtZkfzsCUbhO8Tq/bxA0bm8LzkdnYOHPM8MAbCXr2O55RUXejorv7lyJn4x9b
nP/y2+j/9518v3U1a4Vbt51GiunAbppUmjWLje83HrmaFHvdLB8fpHuBj8Gnwwc850kXJz4+TfM7
FAYDJiHPE9enzKlZbz7eJkFBDB2v+G54XxSToHUDIn2PnUdNBTAetmrunsohUBbwZUNYK4i6Z1bm
THCDQcxt5c3kZyou03CZkAT9L7+yOnw5/v8HONJUPkVFV7Thy/XXL4+YpspN4VcGuH2E13vQWF8j
YDsLlcgAdvaWc52e8+XmZq1WjzP36cv+7ofqoDzcS0F42DNQ+Y+dPg/zkRnmvt24aw9l5+RnjfTg
Ofn5qYPXv7xqyfiXV/238vaqqvM0K3jVlfVVnqJR6E+aids58JsLhsh14lj/8k2XpH/8kZqk67Km
j3VleEl/eaNatS6rvCnIcJNJ6abMQLaR0Ba7mK1ok9pG+J+fLOkfn+rR//48deiv/8vPe4z1Ynxl
SdleKTtlSzKpbkDGeiIEfSFSsokkh4wsdMfwOPW/vb//+CAommKMZVGUjNHfjpT+pohGJvHLkhOA
APNj4xnEyCo44tfThhdm/nq6//ILi/LweP39u8hJIkvqWBsbo78fJu+nlok3zRhvEmxGpFMRgTcR
7z6xqer3O17r1FkSW/kgOvY05mUYDLiEIJObROIA0kEzyzl97eKQLMWESCDP+CI4Mlsl9HUNYagl
c/7i2TkJJglyPWEiMNtgEWMpHFa0odxCe19oc1PfjBAIVDXXmJK6pj6cmLhNRqzWktM5U2s3XmZM
ez2jQjeAscmue/oxErJv2NpmfWWaQQCRMS+6cmx/CC2hlZ7R8UUUnjsow7NfsV7dnnNm8PhKeMcC
au9N5FeOhWp/a+dlv8vHhA9Z0FOKbGPX+EQoCplyekCDxQfOjLgjw3zIjoBfjTvUen4/j7doWAdf
AXo8+hzCF51iaByAj1m86FFvNq1+hmZp/+xNw/bXWDAGTFCPr7erlK4c3fBVU4z2mlWBungiViMR
uraGF+70qMPZY2mYINSWUQzbpuZcT8/GvF90WAwyinPXkBf1lihj7vX7NjX5dRNuSKQWPsUaBrWN
O2qNC8GETSuj1698QMQ71NUh40b/e1QYcWn/5q6CJaCSxEoP8g8gc8uShjyps5/SQjxhacBV++L6
Zshi/oDmgxfbixckZ4SzqpVbIF7ZYmF95W7e8wTlmRVj5jsNY8pWJ2/ZaXxEloJxesqhHMMdBfCP
yRlBpl5PJfJRv3D8o9XHnzfMwutr9V2e2MwVAMTcebkyWPqpBF+hDAv/3QRCEI7HaX9QRJInpXTR
+IZa7bN55D61VUDiLeElhaMBdFIyxaAI/h9Bgt0wkoGS8o+kASH2N8lsmwVGV+wt1SPqy3UKa+oa
bysHYdOhf24ggWbD/kPoNyMUoZNppItLeK4XNar5Rl8+MVtmLmk40sDkbkjraNBQWJoGzJL9Qlt1
+LPIeeIkAUK8TqmyMSaxRl3enL80knePH31bD1qCAp2C3UPjIewsFkD0vAOdW+HdnqDmvBeUNedv
B7vjdftB2d6Ery1suKJB502EPaKFZ7lRQ3ohErhNVqrrNt6k3zrtFaa+TmMLYrQjag/rxyMqZeZN
UxqTAt/7IL194/HsjTNLujoldtxt9bHAecttHN6NgQ3M+IqDQmMRPzQUUjaIOCRH3SOdROtanFms
k5DQen7GfQvuwoHZHa5L2ingoOAk3Xs4+hP62/OA814PriOIweJE4BHWLaQJV37MEdq+/saSxox5
eh3IjhofysRSdBfq19D3/NRk26LM6M0xGBOv7wIZqxEbqVvCfJy7lWA1CBI2t28UQaREjKZ0mAD1
dQfkmkrixzsDt2Q5vJ98518GX1n77sGVAFULqxeAUsQ4ew+AWNRIv8h8vfy7m36jAtXOT/Y2cpsL
C4dPO0/XNIUMFSJDpxp5s+IJzQhRAVRBkTpAqA30+7Iz7PYsoMiwu8VnST6uNJ52G7yXDO7p7LNs
afW4usq8FxZ4G1jZ9UXzS6/EoRV5u+3brAhY/msMIei3T2+w1h9oY6Oz2F6f5mfKfkOIVwRHi7xs
ldL6SFbT5TaXZirAh9eekFHj87FhdNMDwlewzveBd1dHLYrAjSVtSmdGh4owsZvRRuRrVVgyJLNT
DcnQza90Arpul9UOmChWTDHDwOJ2uf8YOXiDAbPVm08qT6IQ2WaLDKVvwg4jWidGv+wkQLfvpyMD
v5MotSIy4J6fkoAIzYrgPoPl2eLbjcT4jyL4cZBYSdFDtk5+HDnVba6SAkYKran8CLCep9cSjz5v
RKoHo9Yp9uTEPemlRnhvi8AEZI3ZzQk9D7KI5+4BQpWZEuPg2xo7mCKX/WDkLB1DPhR8um8blLet
w6vmk6oA3NHccZyjQkcsmGROizexseEYsjAlYvkMXksmTG7XLFSf4de9kvm86yv8aauPsean4lZG
tyDft+p2HM/Ru7dpVPRWf/dlcImnFIkjbhTzNtoYv+j8eZ/LwzOSvlqCvVJj8iGKjtyPVTdHVwme
qB40FBOlYA2Um4ZUjIU3L6zs5twACVjWyPPXJyhrLtjhdB6b+Xvs8lGm9kjnzYjtu+AKQAqAj77w
9DvNRr+HSJQHE2ctb5n6JuMff4z9qAHXrXTHd6kAqaZUErN5O3ms7kMwElZr5DMY5yplihhG9ZHv
tS6mOx1brhk3U9Wvp9mJ00ecsq1+qBmh8mOeBgb9S4BrBJ+hVBk4BvT6a4BkKbotb3w4FY5kEzgF
wmLZYnsmsXUJwIULtd9Sk0QqUVi52niK07BYoZ4thXnpKEf67EQSOOxqCVLG9zUD02xq7xPSMdUn
034jwqZ+g2G8UYZy8RARFTxHu/wECMhoEKO4ARurvQzJ1RehmVc0gSBZf7LilWzKBT3wUA5rPQtc
eYBDYQAbs9VT2GLicMW1z7iCkNugqgF/A05OV1Vm2obdv57y9GtjBEq5dbuUBwFR+z6bo6Mi7+Pw
CwDTulnnoIOQlzGRy5DaOIAi3RjIEmlZzAaAySnIjkZaQhPT4jXg2pOXSehul0WQ3wRDEUsEKi0A
5jGnfj0RqY0R7gwCMGHz8F7nh69jZsZwmtLaFwNVAsj2c5rkpPUYfxB5u5OXFuAck6dGMUHGw94w
wazZzKBfyYaV7pgALAnRQAfig5NGNgFLebBg2/FPVYNoipBQjiGRRzEZ7LdvAsMlX9gMaBql3E9H
37dLmvDI4iFL4YBjBP3NEyF5SfBDIJURYDQC/M+NDYu/LRLBTwKPldHYdsC2hkyGfxGbFsF6JHZh
DTuLwY1Rrf2jyhAWUBdEH5GoLtjghKKVnf9lOP6n7UORZW0k6mNV18S/baZxMZL6VyxKWz36OLj1
lVn8I35BCOn1IHOCFPzPP1AeFve/z+KKOhqrypjFUJT/tn68+vadZSkblkzPOAgfK3s+OdKsTFdo
P3ELb4GTaG/bwboD1l6m7r/sW7L2T69AHYFryGwKY3U8vCV/WYA6rS7E/ip/tsaQzcoxAHf+ceg+
2/WWslN2TAcyUl+DfOOJce4GlPC2SFb/Q9h5NTeqZX/7E6mKHG7JSSjHG5VkW0I5IBDw6f8P/V68
PhqXXTN1pud0t4Vgs/da65eYq4FqcO4A7tkwJK1TqFpdHBkR+7p6Tx0RGxRdwjh3HSwOneUudXob
rzt3SHZFP+ASQEWA9Cpq9jDWceknyWXPmNCD1YRAg1A3PKO7LYZjkYkqolI11k1CeT9lihkWy57o
QYxOV37Z2/M6TFfETWBeB2mP4KSk9+A/uwgNK1aihz5Cr+Bu518NQc3Mv10qgCOZDfc5nrJKjyP/
nLwom5IaE/qx4N2TY8hgspij/buGC3u/QvGXWIn/jJLGnvlacsP61O+3lo6GleIEF3LypG6zXY0a
2MkJ5csBx/pz6zXGJjbFcPIstYJm6aOJWmCDfL3Soe45Jlg65c6x9aVi2nvDa6HAwwfQC7It+oEu
vzJ6sg8CS00/X1mTx4B9e6BAdqH5NogTtTrkFwzyWGWgibBtY/ZBv3mjGXnAGKfAXVIuHKwR028W
kNkH0BphGoNOPYtAiFf4CrK3Y+/m6pgfZiHb+rT0nP3m9rIGnF/KkOhDLeVXZ6Zx8DuZP+aBsrOK
DfzS/tH61BeIPN3f3wv9pxfx+6psO+dvqzLrvFStuGbiRM8Z1yN/gNgj4gZC4bK4rjmKDOaAnztq
neRJI0axaMMvoC3bYsfIWroyqBaczqzTpI9mBMvmrnunhTLRh/cLOfRuwbQEkj7Fj4Y3mkN9Iavh
I97dB8be7Uye22w3eOGCLKYnE7c65zXLOq09ojZ77ALx4F8o+DQfJumTs3DIzRlnGMRzBjL1x10b
3drxj63ip1nM9zvSjgi/3ZG8vJ7Nc8EdEaLjKbhHZXDD4M+mh/5zRPDTtPH7R72NJe7CZf94MJiY
rJhukiTTy4d0QufuJUZNNYWwai7U1x9P/McJ2fcPfZuQ3YviUhTPTjmZ432RynNUn0gMkw7WmS86
Y/sEUQd995RWGBYq2aFjwc7kRFXYrXTrbi1JYvbbbgO1woh/rEY4C3GiUkhW8aFhb7AZIAnBFSni
2TE+DCtSPqhQkmjwx5MS2037fVP//lXexmbqpXg+OhWPqkHEUPbqq22mda9weFbn218fZrZP438+
jY8zdUMXNc18nw2rx91TrmV1fCT+wpegVH1WsDkHbfcxqgGwiGmhSZiA6dAXQWqCibG3wO80jCtd
cW6ss1EGjk04ak0O+XEiO6BwxxgZ3TECN3pGKBcBoM/dXUA+ZzsmQ7YLZAiJILxPnoTzjIAvMBK0
4XqN4XmTPgcZi1ar8Qm46pFmImOczhgD19D0zow6Zlsn09bGsBoC6gHqD7JY67JGYbVsvGpGcAAb
8mpTUK2NodPXZEGVKQImrF6GxRYamyNOaSH568woYjZLGcW87kzQThBZGuFdwuCDac706K30QAqE
tAiKXrEh2N1B/4WRZzHS1zi8sH2aEdluFkk1a5LeUQu/eqBN0W228uC306Tin+LVMYAeiWJ2HZ+g
8wiEWjcfxYjyvZxf8Z1JOPMYTLgnn/HKnM4w2Pfr0QG9kqVWPkZNEmxykBkoc6g/Pp6LYnYIgKip
l6kzX62hKJ2IMvx9F/1p0Kfqusx80TBUSX2bpd5z8yncykKYVB40GTLsOSk/Oqgxgt8/R/5pjqlJ
KoWMLEmSIr3VEE/p9tiVxqqeyBaVgDiv7fmDk74nWmOMDWwCx4YMBWzXvVk2QvR4NMn7dhBPf78M
7ac3QZMlWVIlzTRF5e0yzvnjsFI7TTVpqFHgajiY3UKrY4wCIQrVZ5tZKsJpy8k/1cSgHO/ileRL
ZXK6Wb2xFTL+mEOsWKx6p1SPYJCHqDV6pwgTJdTsg8rHVovGL++ajXv81JQthjPH/qQePwESKP9H
Ynf9oveBSBuPRghpgU9+/4qi+NPerMmqromSApzwb5797RhoTsXzlRmSNGYMVfOatBTVYoq4x1VH
Br1LQg1HD5PtLfqUruJelxpzDty8yPcxLW2CIx1ZDvahr8ZAg6fedW9j1JofQ/Drg4wlMflV7VGa
zVHXr5Zk8Y0zezVg+HsdMoKVppdQ8B/JC1VAa8JBBvvivuUqOmpwhiWPmQKIOLEVzq61zLgPVphf
YxPbVT3KHT9/APsDO60wJ4cZxxCrjAlG1CeI24kUwmjeVrAcoQFXuCz7QcbzzWrV1dhcSFFtrplH
sKMRDxK0ondIFiiwdykUNchpl1cg6u55o+IBMfn9vv+8wnVZVTVTVU3VeDudzJN02h+krJnQ2KIS
YPj0fIzhAT/ngmADr+JJcrUei+sS57zd1w1C87LcPvY20h9KwoM2UMnRqwkIpNGFX85sWwmp4szF
668lYvxU0GvfLvXt9KmbnVQb97wCK4SUDl0aZ7uomJIMDSn7nN739sp/uQwi2LZu49Nn7VaJQoWa
No4RPUPZw6llXKOtwwoDpYgnltaGwvxMWhYeiWvRCUN/F2Jl7PZn6mAmR50B5nSIXCJCpEkfTYki
dVLmZe6K/XqteLAHydEMcerZLVB1ErfyCveLyxC96fDuSUlm/bUf/YPT3s9EzRAUyTAFWZPMt2JJ
1AQhzzgzx5x8NPrn0+iQh0jlMtwxMZdjSjvu9ATFw2pmd3fpolUYmWPcxggUi/LRDl0QRJV6AA8I
EuEA683bHKLmbrifarS0gPlAJKLJTMTW2vVQ4fIyJulABQZuUjjRMLhv/VOCteET5Q62MLfuPpAe
nsJ0v7dCBX7n5lNfmrYk+xUuR48+VSt/i3cMCOG2eCQghXgm6rjfoTjgZVQZ1Nqc3GAfrDXMH/dr
U3BohQs40ghurxbKDOc4oE97wM/GG37L9PK0uaavLwKhiy5n+GUjXkn3cZprjH8EAXhl5h33SVkl
BMYi4z/k0A2J+GwF3Y0Dx05WQvCavem+ZO+8rNfKKYSOqreKE+x4ui/U/DgZNy4EcK73YvrI9NlC
EDaebg7pD5hbku3BCOb1aIcSMKIKdpLpk/mKY36UH6uLSz3xhL5cYJ6AgDt+oXGk9ivda+5yRcyx
5CfiMKBpFbIQOhc3e/hXFY8Z+2UkEqxPZbSfHJlntEpiV0cTcGOM4KjBiiCMVBZscawPab5qxquq
Ty66mjJ3LEE+aibuVj6uNwWJTh+dM5Rq606cKEO5Lda65BkwpSUf3sDwnp3RlqQvJmCUog3TTwsB
F5DZ9eXA+sd7nck+o5fKQTSaM04GW9ERnWSNy4F7wss+fmxNwgtLpGF4ntiwiETGddtnijyqY+16
KDAhoTJXkj4K0h2jB7Y+z0WOmILNmzxIUjgcaozXmLYERWXxiVM6/jfyivQFqMpWtcQzEQdhqIDH
yYtMPl5/LINJ+fF2OLdnA31xCjOkZBaUVahcx4d/3oJMVVjB8LCxL0FS9eTWWLA4maUZUJvAefGP
QO6Ze1iawU2rMcAkxRrnnOmpgC3v3pD4w2iHl4abW+Xj8MxEclaJQCmtTJL4CEhNOCTFrSkj343U
xVm2bmevZIzBAUZhiS+XGUqPAXZhNLGotaDbKbyKWssWU0f3HpY1u9H9xuyyvSKkHLsRzdZdoa91
YecdsFSH8trOVmFzUt4zYYS2fAG+6Vi/HwM/jmt0SRVMBiUy//O2rxxPWfHUJCoqmj2HFEDcZbEg
8iC0ezjXhGUfhwYzJegj2CXmoOxyK4GWIiG+dBEZ/7HNSe2h877L6arG1EiW2OyEth76VgsIL7m+
d8qDODmmeELbeGKGjbeK8gEVPGG5ByfzVmHHv7In1wm6USeL0WAyBvj9rvyrOf7nOnRNkzVRFwX2
1v9eR/FqxEN9hxlD3rxq+KIR5ETtuXtXW1B9X1o6M4yzOyIN/Bb++OyfSk9DUnTZ5A7o+r+28ts9
kM3X8SXKF7mP2bR1dvFtJa33Q45WMSbyo98/7B8e//5FDVnURBEih0JZ/d8v+nhUZZYfznK/8oS1
KOE7DysU6WBDfW09NLJ+GErUPgwy8cNsT1htejAsGqmGpMkK3rt7ZChdu7QmjHkrRC2EUmKE0nvg
NBAc/1it9H8/LBAKfwaa1CyKLr0tkOYmavezWFYTAGjmii8kzmSYDZ8haafpoa/Vlj6nV5M9Ls/L
FqJn+Ejs0T+zm9rOwYBEZNK0jVvOx8zVnP6KGMqbJ02qsBw3CYcAh87jA6kxKNMVayy/ezFDUvSi
e6tLXvXUA9nvTpvNPOdeyYjd28rinmKKd+tln0jiegwDL85GmHasniB7BhntKTFbHuEl6zv4ow9e
Q0ebcTxQs0BNQFmEcqJ1w6MRNOw72kmX1la3usW6Ods9YAKyYu5dAHFiUUEYU8VHFv1y6GAxJoDd
IOBkwuyyA6mOfEJP2B5XKSd65fROi+eKZXQMsD2zQsM5++GmVyYtD9LqHYNytFlqETPMmCwOK9gK
QRRd3EiTrDXe6rlf9BtqBHrG0ejxNbLhunprkdArgiKZFUKPZ2gNxxLR1SYbXiQfi9zGfZRDqB8o
J1C2sLk6JVY2jbteFw9ngXnUmirqxUu7uoUX13bVWzzRvzKM1bHmeNrCGP18BeUxMqedqA4zUt6D
YO+9rM/BCYW+Nbj4dsC00FlzZm1pX4RQtLGpBd+kP/DWgpPQng99pjwXa6zONmCrPexfrGGoOVAe
wETtRwCnbOfuLG5G17QEe17S4anWNHv6seLPLyHEM6e9bb1x5n216nBE4wfK/lmjWjOMWxMXxGor
eSn2bPXZe1htvRVtX7OdM+gksA0bIvGKgDCLIbNKjm3ySd17HEwL24k5UCBl66QhDBj6EhqlxY9j
cha7z+R1mtWrNMudayo2nmSrNzym/KKNrOxCabCFHWYcCgFu1jPswpaLUce4n9fZ53TaZfvOmUtf
xm2+CTC+L936QsFcG10+VeMtNFR+Yva8WZtjsHlBooMRywTZUlU4DaCrzuM5MvbbogqJg/kyojtG
j/gXvXJLWWMm204rWYIhGceLa249xg9QDvZpCmpnHxepRFdESc14nYEizFgkPw59KDkLw5XfJKgR
A8B+VjTLNRTWLwyjPqndBTdPV9u2GKepaxJp2pu/AA3Ow7aMb5zx+NDbu36Hx6bJ1nDlrBzsJWx8
iVzkJqvxMygt43OVQJM4zaRQCfsrT3dvQa1PCZLufrTT0ZBIYqG/t5OEtSfaL2dRsU5vkNWBpfkX
jMPxavYhfc7BQ0H0vBsccwvZBHGbhnXs82+fU5q/EKkxRjF4fbXqgDkOEEPCuqYv52alrzALCAr1
lTZ8Sd1ex5D/PbPm57L4D9aEn29f0tqpXAwPtzowYMinxIJDKlKAxBYbBZzVw7S9wkh2MdIhwMAF
OQv16Eb3TrIGLww2Hh56GsEhHsdDCAuMzkUvKowE2v/UiTwtp/q2XL8c8PjhpXF1oMHC2Ozy8A5N
+4xPSKLhVgYcFQLiRk8bICZwan8uRGeAX/d2H4sHDmDVCIVt99Gg4UkogxGaLnU2JTBc+3P6YnBv
Rachu4F4jfNCiDEg1mgiFdCA9DZUbRW0FXfkmLIxfdr1qGJu4lQIQu3GtO8eGqDWTNg9Loh4z7lu
0T3JvmF8ZHHFaPzWEzESaGZaZ21CXjLqEb7DgLLYscRQ4y3Q/X/3r3Zgm3jgpS5JeGwfTMAt2RZQ
+K6zYHEO3XM/i/ma5Zp/nNgkJshJbAZ8Fpo1AkpYA//sIsdFCJ/HwR6GNKbtn+fWj2f6t2PrrdnW
LrJR3guOrTzqdovpklkj25ONiJ58NydPibHura5+x2qPhByTDUf0HmNMIIZIOXhRMzilHKzpF5Ha
rZP0a87Lg+mWz/J95NZanUANhR6KlOrIe7KJzrAkLCm42RN9ze/tnVv32Y3Ix3zaQbBlP/rzbP53
9P5PKfHtO76VEntBr57GqqgmcynqekRZQZUZ7n0dc7m748LBrTlgkLzAvr0HfwzK5J8G1IZqCiZV
gSwq2tuHq/eXkR2PnXpSoh+y4y65RRBQL054tbmCxH057oQp2OxD1BnarUcDoL/x77XUjy3692t4
G1tfzPrVUE6Td7oPpsyVSQZq+8DD+JLMUSJ15GF3TtwZo7rXsNdYIR6V2ENa0niWO0npJsqITjkR
ZKsl6wili7OtnDFrCJSO9QUB4isUUwu8biHb8N+h5zPC49nat+H6NeIXzLqd7a5FwAStu91xZOaB
/PnXeF7+qUb//jXbGe23+vR+1M+Hx4FbfZpDw2hJlHMmpJ7X2/QOTktups0izMsaKo7fudma5ZbT
FC+vUbBztpn/+Rey9uOQ1NBMRdAVTQF3fnu57tm9oVa/NRN1VGxfWoxUe3enKQXPQiSLRnV02DMi
TRukr3Ckts2cN4ysdQMRNWMHhim0mdzPNSejubl+KVW0w6Zl01q+yVE91YrF8xqcsRnDX8B0d6uo
fHgSI+DWPuwRIuvDchXK0Z7qUPGO/CRE7zidAJzu4g7MwklOevlsf6c8skg/JlgZlvNLH2cv+/cl
KP8EqRnMxk1m46qsvtNvdx3gftFUaujNd3c+99g2dl/PeFWMV4JnaO5Dt1BRE063hW7XbiFrOxgF
et90IPkg/7Sy65gRzMHmvp06/qfc/3wufr9GyP0/1fDfLvLteV2uRlmWotZMYJch2kS2ah9Cc1Q3
lOj0GO0bgnUVoFy3RAzKO2IrE7Vj94y14Er2vPMIa5uMbgTSHQRXZ9tbyknPl8bMX/cdtknTHRL8
5VHcwLAOPKotjhZ73uuF4YcUNunTwpK/oYvDJfYmDaBQQV8ndB1U/ProgqodCNdEN0W2/QcEKUxu
RPBqzOuAnSxMhtsTjddtJMQjfTEAsimYVb/wG8Y3caj/Qef+sSX+/kjfXzddO6tNR66B3phHTY/r
pSdaHsguo9dh+1XMLqzAC2h9EEBftj5/f1zyT0/LhLkumvC5DUjU/33dy939KV5KhBoV2rSiNa7e
DxV/x2ajoToPWzm+/oyvX6rOGEqovEsMBmaMdWSjORyGvU3kRbXVUE5D7a3cCn0ac4y/Jgc/ogj/
/zKNf7//bVfal3W9u18v0qR2MzNiwqcsyoj8bbw8WOeDerPCPM75/d78SO03FVjnkily8ulv90ba
na7msfNAXIUxaWJaB4fSBphvJM1vX8UfL/c/5sz7AWvSo5uGwRBYk99Wwiu/XVZPVawncNKnujW/
JE7PGwJJ+tJ8sbKi0R9f76cTHQqNwLEqizIDCeW/j/6kPPNOU2JIfKWvvDhESr+ss88RFWJXAbnN
WnlYOs/pZXB90fufALaWPv5LKvTTjEISNUP+p2lQNOFtvzBe9+dNMvje8bwbjlfhnuk9jeC0u6TZ
Dv3Q39s+xbxsF2Fqjz4ZUnq/P+cfb8T3K3h7zo9nR1upN24EVn3Ped5CC8WaoM8DlmwdG/dSxrrM
RBBN7boksKad6BBDo4D7iJSL4BtiTiB8/X5R5r/R3Nt6kEQkJYoqUvfo/0Z735Z8czCvh1uWa2MY
cRAJZOTXpJgOmLcfAF8/7sSbpmLhvxBGZb7wz3/bxIu7QZE+uLYm/Aiqnxf71vEOFMiG3/GQ2Iuj
gkr65JALv9KcvAlEynQpMtgnIQL3JC0ualc6YRmdYKUi4OMhr80yIDDBXJD7cGjtuHcj6lDwg69i
o8NaHYJhm1T+RisPxAQd6f7NfQ5AwPTavwtDpqqYfyLIR4OpLzoxctNXdFxDRy5NTJXpdIEBd9KY
SSR0fFiTxBBxebfGOzzB3aJDh0x3nJOvLR/yCBv/Q1x1mdoyGkaSP4eUToZ1cqyI33RUop9WhNQn
h36b2TrTPyDvAg4emSLIrmj2gCrgrVfIlA8TtOVnqH8Ie3ECQesK34YfxblCsOSLxhkuaxsEn8tj
Dflp5aoE43SwT3GECZAF9F76UrhISB6vjriB6YP91AH2NGEKKCfoiQsf9r1WuVeYkxjfCGuj+BR7
EnE9jB1HPBWmCLCTTjhCTDE4pB/4wskfpUA2u+Ff1lfCc2JOdtehykqDzJRSPF6X56NfH1yJRJGB
AB16CkPigqE3iuvar2n7maviugtGyQ1u0kODDcRMKHXb0NpIVhFDeD5ysr87NyzP9KRcIPNUGdBc
QnTZrZcSjqAiliVDfD8w4MQMiZ/EwB97mK2YqJQ22LMMbxpy41GJdJvHCwcX4G3FpEWEljYETRgf
d60hn+zvlswSdMPCV3c1lbt51TLhgRVeVmuUzAw6ruKVOkJsg/wBNUr/ZnqmjNWLhaXJVydd8QgC
RU/00jP0BKeZAvLZ+PlJSwWugwlAwVo69VsZdjV5AAMc2tBtWzpFndw9HCZqFcuJiDhX8E4YbX2Z
cKT7mrXHPmFBk7b3tZsHtKIg2W2sG5SSTY5t5UidgWDUQITacy4PVFSMx+iBdLim6+FPnVsgHgAO
7noHW5izDciyezgVAdjd5/ZGgqEMhhLiiLQ6uteJmuy7rKvT3UHkjU/0bqB2C6a/TwJcrWO468rw
7LGfW8qD+1c2EocmpoEjaUR9DSiTf/KxWIVvzvDZ4QJZ+Rxzk2OyI7nez2n63Wq2Gh8feCTY9ee1
i/X8qtU6vMgvx/RgpnxVwVFFQPDPPqA1/tbwlgHr2Ors7ZlTzI0FJLTHCCc/6kRGP36RO7vPfWtR
yKk+ExLoc/kIHEe17/i0zu+sUfmL91k41ji0Ok09eREJPq0VTGAoqzpfZ/qbFwVy2OpBKNyU1hUL
5k0Zr/r6DNMLfl2L8Y5IFWLxwJWHVzypecvsYoL5shFSzYI7MZiRebExmGDAde3jjJHcE2FEghJG
fS/q+e6JDWTFNMIzIcKkjdrNNqhBqoEJEyw0U2m06mFx0GAph/dGxGOCQYUgkZ9HxANgULGHCOPA
Dzh2qSLNi1UhQ30hWOopwyw5PRy47pAWz9xTjOZQ0mPwRroDykxjiLk++S1YAnVB16r5KoUVQ3iO
dGBxIy1nHgZZ+opkGQkVrxc6aePuPXClh2o5lUPM+uoZprdnkMU+Wr08NoPrlga/wDgeJ1esTnAU
tvHGfWLgzPxXnuFtshvBJCTLAHe0+/g1hv+DmyTBq+CPwHPpZXIuscybQ/1jazngpZvsnHJphvyA
FT1ruAdKxuijHIhkGASAsLjv4tqMQROen2qXFQ3PqPsgRNd9DXR8JEf4v762KnaNNn/muaB6lzFv
vUWwlA6g4XCtlVjbe5oOfamDkx3NE3PYFvrCvWB3YRzQgSq8ybE2KcOixjJOiXmqihzwB5Gpx+QG
ILvPlhq2hddj0uysKxqDHsQLZZT14DfWwBTcn45vFGGH+1K3EVvIUCBYCaIF9z/DXwJvRoToABXw
SUii7+PkifxL9CkQOX86iRFzGWQ3MsRSW5wLa19MY4/PAAf2rLU6IOIJkimYXbjj47FfXV8rbzdW
0AWFqw/FKQa4nJakBEIHUDBgR0AEolKg7lVGgugIn2a3g+N8ojid6dW0RERQGeZlQYUnB8z34EoU
4t6W0fU7zz64+tWv+5fPa0RuovD11LoX6gv/ef0QcSEDdrw7pAZV92k53DO0nBdj1FFYjbyg+IjO
bZM/MJdyjhO2YDztAcNxBOfEHu0HOHhx/V155RRLcfNsHH2ze9lGcvUp4iWszjwtObdwK/eG1354
m91gzi81xxhfHb17uPi4DROkonxUCLYcCB+HGFhES7XufWq00TQWFsS8zuxxlb3DFE9AU25Jgzy4
EIJKQNYX8yn0rzx7o00PuS8ywGMosEFOllv/FQsJvfVxrBtETSP1btKmxSQA/8/4SCo2aJM4lOZw
lJ/ug4UBTOLoM93F76uzVv09P9yElYF3kCV9HqbVIQRtl0g2gTEZYjUi0B73lXmFAqDw2arUwSE4
pfKyrkbaJxRLeUlreIBCNyMUosiDPeGVWnTuZtPVR4GdO14SmlXxYZPHxdeH5iyj/oNkdHXMCRes
PzAzJNam2UcE1aiVc1jC69GsenxwSQTk/yFCtB9IcdtKiJeurEgEPXuvmN1ussPAmZeqHmjQEnHV
MWyTgN9ju/VgztFJaJENF5fer90GK8+v4yYDqFjXUT7lJ8kYuZz8+8wYXGcP3xgKmzsunKf577Xn
TzOg/5Seb61I8bpfZemeCZPHhxKdcTvKsFUh8djTm1QQlzvGq4XDG4D9eHwY4W6Y9cxzsBvnZPis
OZGYWRZYVO2xdSD3Wu0EwsyuUlBznlPz1fw5F/lhPPif633jDT6L7KYoBQV81RNg04L8f3VGLwD+
2jvD50Sfxvt4xUTvVVuqR7o8cpcxyQzdCy//bSt8mINTevfIC9LS32/lTwD890v7N9n8VsU/jpUu
6HsuLe72tDWKVPs+KYGrmGPY/ofvu1EU0WxjBDALIBM4098/X/0BUYXnSAfL3FRQBfWNANB0stdO
Ne/VZIrtqUu63Ke2rRLRYyewMSq0gIJLBwPZxPBfa9Hrjn1/tmh4jK2QqR1bLqAKRq4PtrKuQ3w1
MicPZw2uC1G0HcR/+Q78uPS+X+9bU6o+MlVp5EMDMxNK4A2NXPfm1FHFVSJ5ts1YbHHOVYjWt+M+
NoxIpPGKLbfV+BOSnJZTFcZmgy8Zm9Qf2pOf5m//uZlvrWpzaHaPsoKpBqS7LEPC5hJlakRX9KjQ
qk6UXQQQusfwjr7En4wGrV/strZAV60JOdNdejIbSyNGuYM/Lu0nVQyXZiIEkgxFVsQWovi2zq5H
baeYl2c1gTKNz8ucPSz0MhtsLew1SW/eZbeZInhpmOQe3dD66it938ttjwHazVkt55UD5RH1trXE
X2a03Gxgd2HPcZ1UFiRrHCgRdFhX8K8rgjtiB4H61lQ/zijams5gEP81D4GI+7+DxHbMCUVcUg3R
EN6W7sG43oVzxVeawm/CeWIpkikNgH9Llpz+UxlLoiG/wymR0Gpl/cphWjveDaGEVlh8TxGbg6m/
XO1BLXUZH8an8X2dYWgVnfWYP8R/jxid323+4DWF3HaG+/SRY+O2lmhE+bkQx+YdIyxyr/OMZJyS
Xoz76y16jvZfo9iDVXrqw09oLTRP/Wd4TXcUXX3TRF7uVEV0uy/KZnR+etI5Qrh7IjARh0NUPTkA
thpTqFpkm9gUI8kZhuJisY5SZPVRPqf0lwdVtAB/tDpLbVR4Z8LIR5CjVuIWuqkHzOH2vz5mDyyl
vs5hTQFCzRGhqC5d0Mb0wuG5SLEytLafjn2xPhD2ADi6NJbWQoFnW/jXBEEpfvU6FANAtjxR5u3H
VQQmLR7gbuIWYusKvO3BeLSFUGv+ruI10xVMLqvEG61yF2r0SqBPUsb2FU/xWuS1WptRtS7XVEhE
uzhZcLPW5bQAQIX3dBpCG7ilAnge0Xn/2JVgtSl2Os4tJTkUVBWGW2ldhjirgfIpXorf05g0jyGT
C8pVz9xehimGIvxUfgZIKsYJYTl9JfcxYSTMvTUrWRND2WeIe/QEy7a4zZUV+nYiwSnCtMK17WBg
2DAx4L0GtG4beuJrsF/9w/XDJ0JnCFqAjakcYmNFhK8lL7KJ3Cc8IVBD0zG5DykJF38MfeR20vQ+
8/m+5N92v4Mm7Ivs2WkmBRRKFCXz7tI7xh4igfkmt0LykAf78JBq1qKet1BR7eCK0yK8Azmsh78f
HT+Oxb5fzNtuJ6u5Wh5axG9atFSUJWjKsnfzQnpRn+VaOC4hOIto9Dcd1vjrPrxN5F575SEclboF
VFuVIb0VJpxEArNc2HoZM5yWO2WcZT74wXk33iD66dwc+i7eAkrsvKusZUYZN+C3c6oq9qHjw3BQ
5AjjcEt9OEtIQsMP3S+ekepbIfFMFJ1tstv16mdIX/EfvMWMjo6khZQ+G4vpC4glDkOyPh4MSyR7
mVtm3Fj/4uXpbuk0F0oRIFmnHEdd1dI1r/Tw49ynn0a9aimdEXT2CAfKOcPd8hFAW+1JLU+He8pg
i6Ram/rPVRb0P1idPJ02WvdZ80ImzVavLZqdzg2vx/t4fXJbuPXmo5D72tJnMR6IIdMcApwoHw2u
SHRUi852vSAmGjdAD0DDfUxnqxF9H7RzwPX11ePt2MZXdw6FqrTmXVChmDYr3EpBpGGFN0H0LFhb
5Cb9lf35KaSq5czND69Iu8vVoCALrJV9ckj4Y81eelk/w88X7z/8ngiDaqkgS7bQqzWNW5j6gTqh
Jqr46ZVXzNXjGxUimuULOR6pmHsMCyFdN2usuT7NiMZq7Jf2cHidgDF/aM6sZebY98x12a8/LtaC
Ls2wEsVy3ZPb5klED3uSwgdYcGMowKtulMDSv1j2qgQ9v9vr3ScWbvQyCa0bJFG8WeH2lf7Tv7XW
Y+GOaJJPzYVuU6LmKh15LsIgxxGaBpO/RcOz8wvX8JdtjYTzjejN1V4cB9Ep4GrFbYpgcdebnuFE
+S3XE+8dyX20ca9Xp41x/tIMa41hSnkK2Ziu2CDU6pTbULUc1kVxSApnR+7ryUtmdLY5HxDNtFUX
yRd5tY492g54On+83tIP0I8EKxQ7HxHcx3zHVJSqvkgXfSdMzJm37FLKxdnEQAESz7O+Pl8C+CBo
toR08IoDfpfMXbBUa55xit4xkaBypIhsJbVHRLWfmU9DM0V1Z3WpPHobjKHuSss/csPhrqu7CuLR
/pfWL61h5l1tT3JlZzz82nV9L+ye11cLmpE1rHtDuFvHpTWEyfKRbYeMFinxwqdFriOnGMYFC1zN
iRO5O5oOpZ9gdSw1z4E4ZJGwH1Vbo4dN5KIIj/OWNJH3oqg42+u2im25CXJ/5cbTuGUXLo1oKeSW
N4/jQTC6eiP6MyeIeDmy2A6iix/E5w3c+QV8b76q01MDb3kK27/aW5a9Xrdb28jOg+D0NRhcmZY0
PW6POdKtGJpCHFwm7MudcTC6DBDX/CMCMyf6/Sn+Q7//58T49hDfTozzpbwdBamt7wVoJbnLaCR9
uRk+ZMPdsGNt2FJsKTTdc8v9Hew4B/0PpITrydGB4rNYFA4MnR1Dffvs0MPTgwTxHytNa9vF367x
7SC5a/ndOKgV81nvaM0V31ma8lfjdR/hRhwvIZBxRyFdZtiyt/N/nszytujl3bCKw/4jEB92h90W
neoMLBcTPeuxxq58vCZqe2evL5VjbvG6nKD9jW07vaTARDX+gYOX9cc3+QkR/M8r83YuPfeydK0u
+2aCCeicRRc/WIwb/FkxXKGs2/z+cLWfq3okkqDs4P3SO/fhcTu/1NXtUU3I9Q3VHqbHGO9PSu+Q
yD1QGkb6+DN06ygLp8gSoTi+YJI61cfL9ni14ECKVm51aQZMa7PjpCGGGvVpbeuA5u2ZjgeLa1BX
5/+PkcoLHFhUiDXNFAzIdDXSl4VTOInZZZ0sEo6idASHdFG6KXSk4JNPDQaT0TTGg6h7qREgDkgD
y/IAkgYkVUaFynZFl1Akxfoybhx0h6Q+YtMLN1VyGChAj+x8SGB6ebDyQUSQeWF8/0ltf8LAJeu+
4OGhqecgGVYcqudlRnYGirXcqeVIi24YYtax0Bk1QorkGqQHNcgFKwBwpQbm4g2yJBbnkehVDiov
OQ/z9aUv0RSwKWMWUrX2T6QMoHp9dAX3MD7q8eHzgLW4jWzM3Wg2dF8jms9ZS2dvwIZA8dHeTYRF
3Ms1V0NVVBPCygz16e4CAr68Da7rsIAqlEkSQA/z3hTTFW8v2Ow2MIjRnLmN01PsDRCSTxkAzkRA
CWznJUTe8YGwwLhOO5vxsLI+/D5zKlf3/4+w82xSFOq28C+iCgEJX8kgYG7t/kJ1MiGooKL++vsc
5723Znz7ttXTYUwcTtxh7bXIrtkE2/C6tqIys8o6GLoE5Ww8MwxmdbF+lZMV9OpIvzduV+MgPaxd
eaK40F+gr7WNL2rQfNUACQYEH0YTYmzwqfkGRAO3nuQMZsFgAnK6wmnU3/dftH9ld2dstB7xp9GK
03IMhLO3Ul1FEHydMtkDwQmQDdnD+I1U9TdHNuSwTBeGq/3sDrfwaTmbRYeJluRgzXFaQEJ1oW+0
YWC6vBlmhlASzgZhJI98VUq8t+MSkpuZbEz4FEQg3K19cnW7S6zRhFtJmdywIyDdFJoq1HnARnJZ
XKqAmO8BnDC8ogkYBNwfOYF9PgZ8yZceauH+7TA+knDKmXH+qoo38AFANpvdGDdiQlXw2gGdhbRI
OaGnRQwLZq2uV2CyID587XVzPBTKAkB2cggOMl6NnvUNwQN7L4cXz0AujLHxONBryrhPyVkJ2JhA
JXY0JKzuqRNcG5cwp3wOrpN2mSGjg8IvJ1aGkpaeA5YUqJOwR+p7fsbKxWN3WXRexkBX9uz7OxiN
PNsTEMh61DXhoBWy0SZkWtDhlm64sr8Ku7cYEujp9bbO1wm//ui3ztlX2Ve30dkntUH4yRSVV8a4
83kGQwdqXol1MpJe4+2TeeucPFGDt8zmqPcAw5nPqRjmzWA0MYCUIA2deOwMHXyqKBpFXsJ4zs7g
73AYM6VhIE8+1HCwPsGLgoMH6a1IAkI9ocEPwRH9WnuUaN8Wl5h5zJNAZ7NgEPVlx598D1q/8WtG
BI8YHh+vxmrgPUkQfH8f7YTZ42XZFDBuzI+EGO19qgBBOyVIBdho9AAj//p9E/7RDRLwM63TMbua
2X0Ihq7W2vEsKdVN1PnDeYkfoePFn8jrOWw3Hn41mbUc6h8KGKm7xpTE8D/Yw9+bcS/YfDxETSqj
RTEHxTPqw0FfbdanTa1L0CR7TAzZOb2kSrDzzCreu7ex+YZXsaQajGJpm0U9oQyNvAFked9L8FJv
u3Q00t1LjS7wjOq00kF5HH7zZLm2Z6/LyaxIkGC27MRzVG9cYSe1UK32wqsNoY4Tb8KYB3FFMItC
KIZQ+5xeIRIfS9E4HG6fmqY/4NyUv+/1wWBQ9brId3tASa3zAj8+Oy5SsHa/cmHKF/OOYlbmE9tE
N+7gWOzcGNJhAVb0fu/0n6po/2nIw3mvHtbl6dq2nSm4A2w7VMX9voC+RhO4CKkvaFJSg86IjsTN
Iuk0xyCJw8pZmM7t9Vl04MdYsgXCT1FVUwaP9FC21DTr1el22JRT1DpIe7ok3yfH5JwAgkomS2xt
OmbvBUwBUkEoDQI0j8fPsLgd0fmPE9HqdihgUkTl+t1G+ivSuLWac/dwsbbTbtiB5FVP8gG0mrdZ
1SOZbbznmTVpP7qy//tQaD/F+C2gjwDVLCrJtYdl2NGvmtFoLENofzieS+JAaHgAaTRCnM7tq4Tk
r+Aa988b//aBhoZIanlWdkApJRCSGmHbdZHWATNxIWZ8cKV0F1m6T6Jrn6Oxcxeh5Hj4wOV9Fkrp
/tBndJXWkTVLkU2+6dO/+mxzqI3z6ty9Tl/SM9O4D9FA0ZuoLvTUntVrnI8mIFLbOB2KZrduk/aj
xFN68dq9LzN04PQQfmA4gslSjIH0sybxV2ROdsIALMzf+/qH5fdPa4Xj+FdrD43UPSybCzAXEgUK
SpaTkwtzzHb6bH395IL+cyXl3yspK6veqe2SeJdnvm9MDJPcnwWelwkQ+wKfDDC5d07zJ1mZjli3
D3NYJVLOWHRJNsjaQ2h5fwT2WKmlPMU0PnIIkt1KYWPBuzx7XQ4t9pPfu/QnBPs/V3zYvpsTCExV
5ooivEAxqFdFBLTcZQgpD3kNGNBs/OGIxYsuKIYCAVuOFRETld3p4vfGdH5wyKDltlTT1BTV4FR7
6PZGKZrLsgK1EfeKLC16Gx/Zr4E++cSG825TmCByJ3xy0Z/WAEF+ah9VyyCk/zCrtI2l6bCHXqeE
CHa2m7aj0fqb/s6pIZGIvzy53M9j/Nf1HubW7aA0Z+O4F5k3cNL5qwkcpJhKXvkd1ZXdOU6OEyqo
LpskX8PfMhLM3nuqRo5n9wiMoptqKjASMr8koLFh4I4ZfHaIRCNnCIXmutfVh5/Xr2422u/C20e0
eb2DdpVQU0fWLUX7ar0Fkh2qBmGTLDnBO187eh2MrRYqDyS8wlODwKK96oCqR2/J8szU6iuxpdjp
fo5O6nA/HcrduBdaA+fmUc4YZKUffqmvxqsLWgJA3LBqbROQDqZUsNdRHlQuiQnsB8JTKJ3SJkTY
d5ZnTwwRVYzTw9ohZERehkpe0JrWQ7K1OB8aRZMkeXrq2usNiMLuvNiNdec8QJ1Td0odSl5ycZug
M4LrU12cJqiLyL1mj8QNMrTnkTw7DfYE8mAnhEoRZULCttGT0f9hhv/VyP+q8JWW19wEMkyF74u8
oHzzG0Bdl1rjF0AvPnhluC/WAPkjM1z35ayZ/X75O1b3/+8j/Y6R/2sHNa/bZrOptu1US3vzk9f3
DzjkRToyJ+vWCVZuVAyjlX/sqSPb9nYuFTw+6hDx0HJDGB62Zw9T/vcm/ZRN+6dHHpbDYbk26+OG
Jl2HGkQNTgrXih0ZyCD7uf9JfZubYdgb7jPz+ceR0BVSk5qIYMiP08XM9/vagjCQ4NpmbbPhpgcA
7tsxazIaDaDHN8evZHMUtrkhKM/eswb8OF/1rqWqXBwlArEv/TUWxup2KToFDegJr4qioS2exmgz
w0uMnZUXSoOw13V/721VHCD/NQH+uuiD4dg2u6JbnrgoZB3sdrj2b8cJrpSIiEMjKFjzUeoj7Ze8
4mYSPiaAjNGNLudX+Cxo9YPlpBl/teWhcGlnrRSp2NIW8rxpjk7gOs5BReS965Mt/idX6Z8ribnw
V1cXVXkgQS66Om29Plsg5vrSnoyCT5sM43oQOxQJDb/UJ6v9J8P4n+s+zDFTMsrqWhTt1JzOrwtE
5BwMLDb9MqAuWE8+Z1ofzzMThYrAzBYn+8kcg47l9/E2Hww88yS3Rr1jdUEFQW1QX44NUKKIopEj
xHGoojdqw0mMCLcehB35Fr+x+4d06/qpa/IuBn7v9tLmhXy8T6B5ZB+X9rfIW/qEmdeLnlg1KG1a
3pVQjH0Zfa/TunfD4t8ZnvI1O8cl+ZDZkh/JNnsd7OZeYAVA1R1QcRcbSYqlvXU/APl5afHCKtzZ
H4pHYDjYl/anOpzBNu69Q5e6t6fx0h0Dx/JxZRaoalQbz12Mz4GHty38eCOdNckM32IfLN21S8BC
VQVgv3LW4yFhh3X9ZO/6CXfx9/iaD6bDoe1s1rKYV+kcgLFAX0Yk1EivEEmj9tsbVbN1IFAhA8Mb
CNIuzSea4pQm0Asc2AxyYEhk5RlAhaeSEz+YNf+07WFfbbcXa73cV51p0/U7cCJgyQVdOIud9eT8
FuefjRCkLsfGkx1GebLDmA8m7LFtt8ZSY87vXWQ5/LkPvQiz5ZtpMyCEW0YJqy38QtT32Sr/wXj+
5461f1f5trvqyM2SK6tQeYndreO/rZyJWG6UkEdyBIKIzFXW9MfDQzh8ebK1/oBo+ufyj/t5kUvr
NRjbaW/ZuiRyiBpT/h3XCXmDgpTspVcQ2RjMZidyn6+Op15thAAJoeV9IkcKhTRt+GyPVZ/Ngof9
flcvV4da7PdU/7OAdcf6AN3M9lf1I6p6P2eU4pObiCFJHodTGN/D95hcC+ft8ontoTxrysN2f64v
2u4oFosmIojHJPUN349yZFouowTBrgzvgti9+dzG4DB9sg0+HABH69LsLDE2wInmc3aG3eylB7mG
3d+6UC2MuiM2otEHnBfbSSqxtZ39NFUpPVpS0IWhTSI86sLrwIu+c+j0B/CdJpH5Qj0tO7kc2TNp
COTGVvo4ieR+2c/bkCXedbahU30PN8EmXfpg6dZuONRHkrt1AP2D8PhiAPhX2cQO4w1MDuT8TOfJ
zHxiaZgPx1ApGZtS2XH3LQWWoEbct/TjPJ4Uw8kuhoOs65G/ErFc2X8VoJVTh6Sx29rus8K1Z1PA
ejiNtuX/mjzXAMhXek7IqvWJOwh1ojwJBuRvwKtmhPo4j59i+O5Ys1+MH+thu85vh/J61XcdJOkk
OI6cSg9KjSQuYuutCyEtlTaF93vfd0Xf/nbNh214B6HM9myxKRHKGZ4/hYspYwkozkflozOB1hJM
U71JjdlJMjnIMsUlgwXpC7NH8euXZKbi+8oRlUH2N1m9kRLNTv7rJuvGAi3kDhG+U1IpQVLtifGA
S/qk7Q9buVmd2uNNL0XbzbeTl/ofk0N6AT+CdsgI8lFQeIYnEbKFCssVWMO+LMgaQPPXNtX4b6oL
4btpw3tYT/oCtncpOAvKwqM25zKbXOxR/WFkF9vKnehb//qeTOTpZIN9FFje97YnJiXw5iQJdGbI
ORyIKMyg9qqXcxx816RVPBNtiYMLzdanqMbbz4Ka8mjWEnGo0m8qe0wItlmRW/JI7gzWwbVyBte+
nb2Ox9Jr4cJ3ESfUtCQJedvoOALFkgWwroWYL/uZAjJ8UjhHSh0RCIBQwwMl6Z7THVA14l/WYGh8
3RDogS1NMOCfW4ovQKQRSTHPrjDqXwwo1ktBHQMyhwxIE0MURh2TChvB4YO6jcXVXkruYrENcDVf
D2HXvfVfjLFhHySoSOa1+7IKtuwl8kfLpoxi6s0eUlTCFV09E4nVpybNH4rR3ybswymal6VeVwab
RWlfUcKZz/sY5vBObvjpp4KvfPkOxEZz3jAh99A928OhNBhiaM0hopNJHvodEuWrAZAm3jGHvPYV
QIqTHV8y7zQu3bEVNbESvED9BDOo04l6ZtYbqhMBdiBoniVqGnBOe/FiN5NE+mj8ZYXkOKiF8WAz
EqCkD0qGYBlqnEl0/ABtv9tQQy71Uo6UsH/47oRrD4b09PY1T9uX0u4Z0RfGCMNB7f2fFDMsU+6X
LCAinb1tOhR0B+M4A0PqIPdYcNVeTO4oaD5nHSeTYZDIR6ceRos8Otlbp5kNT7GezveJYcHX3gcC
N9p/2BQIUcICWsr2P1I9BqiCRb3O3lgI/uYjGJUplUNseBwvbq97gMEd5I7FfLdNN+g29iCKKj/6
LjdM9y4Tym42LK/R5DScLL3vNSnX3oBc92rksEtnzvueKpWC+jvX9K8+81Z3jyjROoH8FSSgfBRS
d0sHYC/VyDLgkTB7TTw+I5iMbnYLifsoHzSwfJQBKxHl8iyZeR1nDbSTtGXrbsFqtX7yic0y8vs4
aK0HpoUj0vp8M3ofl5BdAM4FQO1uRLyArH48Gg3g+bZn9zRoLGPSVN9SFJL+yrxEAt9uJ+C8svdp
DApiNxs78auXXGLokSBZJJ16gkDlNNB9jyzqazy9NTZ7IVmf8KWYaaNhGGIxx87wFDIiT7e7J66S
9WC/bUzrdLGEs3bw4BnzCUP08f6jgdeJMU0wj9zuM1v5iVnyWOSuWKfDbldxSSl8mYNKO5BP0h1h
FB17K3f0bXgJGVyEJuzOVARhnuYQnzXgwSZTm/3+dNrTADf1cRPcaMU5BHwYywW7JvftJCldfNO4
ck6zr6H6pY+e4amVJ2a79WCbHfLqsLZM0QmgNe74JwLOOUvA8EA2VzY5Wg/SH7JX4GaWH+EB8+33
Q/qZz/IYOrwdTfnWilCMas+LDAglDu1EDaM7pJQIQbyPx/sA//z36/6UxuvKumbqagfiQWqqOYD/
iktYN/1cbTvwDlIuCvWbAlQfx5F6/rWHzIJ9npyCQ4qgUciitYKrCwsT++Em1sLNsP1AFo73AI38
vVXKDyYLnIy6QT4Ijl4YBv5tlX6opaq5dG6weSCkAQCCunMBnWxHk8K7AA7Hj/E+k1kG2uYU1bbx
Pa4Le+w+8efugfeHkwgmREOmxrxjyIr+sCDzq3lcShd1M305utZ4nZ3dfVQn+ygnMyGy/7dEdclQ
pJAVOpcQikZoEJbB2dYH4tD+LJMLGZMrcDKnAGzCHhltw3O2xTxHIcWHQI0UFemcZ6Oq/2Bu/9Pu
h1G95OCmlhJkVjW4N84tzkkJPqX7rnIGucn8AvHBlwDXwGjL7w+oDWBshlbj4oBGPAsQQck3ypyH
OVg44SEAmxfW+dIBtOeOF4BXVzYlDsZTM137YVfQVcPQ5G5HNbuq8TABbvm2PJJmu+HCd+FFeTm7
KbjLc25/6AQzIBVYJSQEZyB1RBYif73ZZgQcKDDZ5k0m6Hrbv6DWDARO90GCX8dTIAjuWBCWL9wn
UcSfUpj/NPbBSF0Wl0NpXA6w7dtKgLAxDNrh3tW9FhgZuvIBJareGZikYGdkFgu+N44ty8l9fUWJ
w2jl2oMBBh4gH5hmYY2qKZVUBZydMgykRwQmETPNvaE3hsxwNX+WhP15vf3V3Q8W1+2mb5VCu9xw
jO9xpLce6WMRkk7f+iPlVX4d6DSIPPDLeiD8SYb/WfDiHmz+r7VG1s1AqgdBS/lhzmqn61rLWxLB
qFKfMY4oJ6B+9z5/82H6poAaa+wJoQOx1oiclql8juCegCaHiuqO/51DeTU6ww6jVI7lnPNec3Q7
owqpVciSdzNUikmJr6NPwoAXqLAuAWYtirI2NLnD8YK03tLFvGp6yy6I+OimuUdEngxvE6AC3678
MndU2X/KsCFm8m+3/XD+7QrJNI0NxEXmtFuzQN23CWK/hOzWQdHGwifGggol2gk7MCHE33daIBI/
XN+0LFjGgc8IsaR/t9rNUTkqxa7bTgDMpDBVx6WXR3W4DKDB8Peh+Gszq8M81KNzz8rM6BKewzzK
77/LtAyOvTI4BJVb+SjJ+51w6zdBGV+zdQjIMELYE073/jKrIhOueViRATdTiuChBQLScE9FCZCq
TVTPIUTy9bejv4rM6R6Rd0TbA+goYwgKoONNtdikEtUMxG8lhu9iE+VTBK4i3TNJoNS8r0rO/jba
REv8J54SH3H0Ea/nRZJ/9JtQ96hD4GuDKrccKj1g+X7pb7w6QKU7rAPxeJVCBc6H7rxrIAdKsE2O
/jXeJgiV0UDRnCrqQvLWBhWiloWH1FpYULREFTzP7LxVsAqgufIocoVMEs9AhYU5rHvbmUaRCqQK
/CQICk/jsVeHhgf829339mHj7711tPekt5Mvvij8RkceqJFP9f/0xnvEKxqfcvRAHu896LH5lMsQ
nDdY78bvBOuo9XdJC8jMYDMhHP1ZILfdUPbtU7cd8ZGf4mNvpPk6geB8hyLhU1xU5Q0lL91FaKMG
xUBQCjYRFV+BKAk68Mwhoijpc8dfsk+9Bwrfmi880TrALguupEvqaUlXlmjaBaI3WVNqVPtqtAqg
Cg5OPb7DFi+oG61Sye9OSMVeR7fx77P5JysKHMz/Tea7mstf1owiGxY8QiTSS0wGuDkEY1Q/yOH5
sGdldHOAP7NzKdgUGAu/X/unI8uEiM0ggd9RBSvSvwvJ2hdHqzTy1dTFN73CZGHAyB4U4RbRJglg
VBGT2oq+RfyVtN4Mtq0mWVPU5ZxHU4qxzCOlEVqSUfe1dKbjMVJ0q3gN4tIxASNHL7+39icLgdaa
SkfpmFAtdx52fP1U6+0uP7cTCN2CLSTCKG760IvHJ2iukXrZ+nuAOCzo80TxZE/zKvfCbL0MpamY
SuhY+UwLMbf+zJwy2kXUn5fwUXa8S4bJHiIpsQ1W3/ja4SoQM0Hy1zOxsKSw9nXvvH8KSvsJNGPK
Zgd7ls2si+70v2OwPd+61m21W031FOzKYjXQkTi+gTkuQPnnYbVooFeFmYAQF/S+eli4C+mJNdCR
f9jRTcE1p6mmoRpAV/5txPm2Wl4O1XU1fblYqcIgF/HJaxdcWSAQsZfBJTvIl+DHKos3qscE6evH
Fc5TW/5uAkg4vqM+PtCMYNME7RvgdOgdiMWPhrVtvRfOd+4KXsxOSMUxcS+IqRJPJVoAqztcDVSj
ShCUZlNCUCiLrX3c4GnXuSbOFckOe/vyemURb0avlP6HVHOmAipF/LE3pMyHeCTBvOHR8BAwXvm/
zzpDzKqHw45yVdir6Riw+/dw31/r83w7L63ztRaHTe2L/ZTv+TVmP48g/hFbK1y9geovQ4h03S4O
oeIhysAmewg6H2UABRZbaB3+2UjFGXThLLqEZgTxLVvllUkpihh3LgK5TER0K/qXhdizrEAK8nkz
2Ln1cB/IYRtug01gRUZ0COExWXGA/H6vHeOn4CW2a7fDfiQLRvOHoPf6LK1bs1LPSNSfYo2j7Ur5
U6Sn2pvuHbEk4Ewpa/sFvnGQnMSjtok0pg/Aw+BkaCjuVXdnY5+gofWpxMSqcIWosunXpM15/XK0
ia6xOKRER0qhErTxJjLTbSIOPnF+CnZBKgQpg9hEGst8w2OrSI5PC7iy5FjmXFtmx0/z7RpfY40P
Et9VUiXbaJ2ZQy0Qr5F5rovQBZeKN5yD+htBRmHllgszbfkISAxowSk++uKw/HPtlv+J9jDMaIjz
8PmTxq3tbaJxgZxCKPyoxOqLS224GHGsPud80u1LS3cTbSNx7ENIIiyAOkHfsuLl20ijlRYvLLJt
VGRWv06O/C3HVh8xnMAcClNBi/OACdRD6THu+nAmwjpuxhoSKWJ6ldn15cLnTvT4TGX/ZkBxxUDI
qly99ci8z0BhqggzwwzyYZ2s76ZLHmDLZKcFypz/6RbUbGki5dRUSKxtLRZN0uLVRHSdGDqFAVQ/
99zvhjsUN7TkLlG+YeRqX1gs2DvU/Wzn7Ih+CQ+5+vV1croTysUwOo1oy7EpampBTHPGMl/FnJUi
YboUfXGmGqi2Uuf5ymtQ4T6E1Jaw06LlygNScugdehAU3x9R7yZNg1kizKETo6Lzl+4t2Y9r34g2
7M+6J96NNla44/fltcN7rjRFnNg8xuuOFNecuCvmKj8x3MyAnPMeo24Jy7tYsedI8NFDv8JxRyes
qPum0oMb1r1VQsZlontNKHHzJ7rh6FcQ1AvriknAvJL8PfoGfPkFdYdaKqbVfq68ial+RJPBfNNS
ObDC46t0RqWw+mSGDZfQTPmicaLXaD6fT+FLRE1sj+i2FG1iKbqGENn3Klb7Grq+ayjztYddiRq4
oq+g58BDmDDSoKJ725BivU1Kz37zRxty+rahFO0ph9R6hb/19sEm3vBTioRVI8qe4XXZpG3Y8N9t
ylvF1nKwQfvSr5vUzNCYHzSM1ibd8gJxCfEyMZriryt2UcVfon3ClmppG7F2ntmmGnRHr03IhVIj
2n0w4AyycFK4yUPImcrIGF/CtkLMLEbEfSg+XcyWPVdittA12NbJhmGQWUP3VcUCjMQyZACraB1W
yDvtAihLYnbTHgc+5u1xXHqlV4EIahlb1t+CUYc1mpUmjaFtZyfQ2RvE/qDV93378MJqYHnV9y/V
vyQyYjcmc17MF7HmxW4k1pdwA5gad6tAzL5WrAheycoKuACOLsvwnOhxd65c4ZqhxEIPTot8aPRN
1v6W4AsLE1+A5vkbbHCViFVBY8VxUbl7v8mWoXxf88gYsAOofpGx3fFPLL1NojOztvMj01kmB6gF
0lgElZV4y3L9s3fkQb3mA1QXbDQ1tD4xceHf7MeHgJ4KYYKMjqE+gGALJwnXSBw9CI5hqYM0+ewG
wijqBp34FkupGlOfqwZFhJwQDwizafNeRgVf5wXlmEjMw7GA9WRSdH1IJNIDQRdzvMt/dpSQnDj4
b4Hm4idwyKGhIAEOO/cA2YuDb0c8Id6llx7i7G/4Z54eQZSE16ZF+1CJKA6s+c+fAxP5n9Y+c2IS
NRduXAHhXFDEO8G4QL3eJbxRmJ0uY+HcHXuwy/O+Yzi4vh75dXdUUFUTf+8C0ENxEYtNVvaWI/h3
2C/FqY0UmL8M8lA0Gn4fH/mASHoRtPSa8CmpddUjI9MjClfNaI//o/PwPszpPWlaRMdFOVHjXfTe
caCJiPTPAoSODGYlWk+X3xJFJXmkEYs00QPB7/zTQIi2hTvllQSvUXuFtQZvSHQCvRWfe1JWYdXu
8NaW8SG9hZBO9YTYO2m7e0/19K8/FoVJzwlvd81bRT8esTLoxZ6wLOhCjHA8NfHJ3MwXwKJI3FbV
0yA2EQ1YI/ArxmcfbmarmfDvrq/if3yXqPc0vNh6/+Os/VHc0tyux9QRY+VCJxrfhOAlw81c4Xce
dvjdDcz+LhGzxuy3eHG3uIDaI4KV1+8y5/K7pwj91t0z/OMFwvcixBpFY4SrePrkb+8W/5mSYmqp
MXwascH07MTxYY4TON971lQM1572r3HmVddg1ai+GNT2nSFme5dZYTsMsCPNFeJ61CxdaJf1JpxU
wxPzgizOh8r8End0GYo5r3K9VYZbyiVkpu+fgdHoaSr5DQ/XGIsuFRdd4uDWOMEV32I65HS0eEw4
vqcTfS/ulzaKp1lvosuER3zjRbfRyVfG5/j+PJ1EkIbNuv2AcZ2N1GBDxEkFuy67mg/XvgeQKxBb
pIz2AKw9fpfOEOtX+NbiU+VoMxNDL26KlZMKP51gTGqR5WP171LRDYjx4NczBcVrLEYbXgLeI25t
l4oAicnMFs3vZDmfK3z3ci78+u1CDe5DQoCF6v4v6UWsgz/XICbAp+X8ZApmW0SQU7HWwXFxpu6j
5UhsukZf2HIclxwF4kucBALjo1MhiinEM3pQU6Fp+MIuLulb0SzWS2hkYpIeQ2Y+krNsAT0RtjgQ
khArgYlKREA0VoxHkdKI++0JMB2rlqkh9oD7FL8Phmj+jZsQNyNcwmWkjWGBu1vnYkGIJSDeI8Zc
jOSFAToR1KAkmHnc+mIeFoQsqIrjU+ueWMfQrt1XABQva55UA/ZPwg1iHxQ7ojDvhee5SzqQU1gB
KcJDImafznamT+hsniaaQehUrCTxEZe4iDpx9S5+Non+efWb5ECcQ5sL9pUjUipSgH47uqDk/RCW
0BCWaBOK5mLhPzRRlalc6n83ZIogI0HQ0vAJQo9iE2r+NmwjPHZqWSPVa+GB6r6YRJ7bCOkSvi0E
tvh0KSgHlNhOpKC7QG6E+AzwiZILopRBgWQTnRJqboIdmtXFwIpvnkUgRvNFUw8RydAVRZYiCiNa
UPL7vBAxG4vIDDWuUQOBDDoOTO/9SPDC6NxH+SX+L+H3CD9IXKbONN+IT9zBjXtbhTLKq513AuSJ
+L9KK3XuCgkPUY1JfGcbwsNPOH3HY6ue6UPyRufDrnkfGgoSEzJCSeVtwp1/Ds6BzieeAzRhCAAJ
OwuTCmt158vu0WkicbvihGMIPdm9QDCxJuh2vFu2eXYgOAfHI98bnAXxLf/HFsUGajGK1v41PDHZ
hXlrRGso41jd2MfCCG7C8kNYfyLEYCS1vwtxRebCIcFjwfxYZzW+A54BJoiI67FgMJj+mIQ5BpwI
VRG5S9QJFyU8cRsrkNz4y5lFq353C3+qdvnbKXyEw95q7UiBzXI5FQrd8+1nV7ZvubuOJ0syb6nS
2koLqoQKRbx69Nt92OQovw2xVo1W8CqfNv0rsS0KQ544rD+lMUwIvXUTpm3T0JSHkNA1X7eaUumk
IMcXv0TepozV3nIIzWQUrG3LL94M0KTs2fvZMpUjJdpNtyswhUpkjjnSYn1cBp3eyjcH37AuoUAC
ls/WmRuXtJ5uY8ttGqf5IJJ+2aWdwUp32pk1WAW/92/nHrl6jDEAqkcRUoa8Xb7HiP6OMZR5cT2c
rcsE+foenDilJ1V2H6Nv6bXXUO1T8KvYa0QTEe5DuKsPUS4URzL6CLN6HUAUoJeheXWvm3gp29m8
t3hxY4geb0ju9rdIkdgYwuo5WONqOCVqRKHl6EqGIuHeQPhoUFfRrYrVJmsPrtJfdtzRYMOGJBrS
p26GapkW/zDcI5066sSGg0rPfuXIvpR2K3fzsqr9cuPlVUKaAvKp8hhKJBeTrXeaNNHWE/mK5cfS
h0AFuDYhNBOJmxgb+atGyerYv8AS0HWy+dovP7bprvU7rd0YT5IG9xqw/+pi1RRSZIraIcDxb4TL
WuV53dnl0qTbJ8QGaax/WSWHaQP+CuYvtTNAfsR83Y+NsKPYgKyq3ual00FpVCZuPr853l4XyoWo
DgHXvsF7uY+hHNWgyxzjDX20BAcoNtvbz+LDnR/SimS6/6/hj8WGh/xmGOvGouEU7reeMoS82W5a
+7PjEDOKY733jH2u81NR6J2pXEPTTebSDzFJM5e66+J2liYuslW+D4dlgHgbzOLpyklTHtOCq5O6
yHW4qe9TDkNGdqDHcxeBCid+t4KYIgx479O3FFKkW7THI0HQwRLFMvUMQ8MVBoiRWaRvB14C+wG8
YF4yA0oDYMF0Fs77mNJ0NnHCnceCeiPSoPCZUFfhALdFATuJ49Bxn5Kb/IDd++fGH9Kih1tZ7/f5
tRlohIek9EzgZCNDPOVQlrW5PFn3+g9VPF10Ey1KbxWTIvD7OPy17k8VqcVlx9hN8R5JVsvudlIW
0CFYHtLnURNc/KbXec3xXZA8pbSfmI+32VHVj+RXfBo10Nm47K8qfP/tATJxCIw3HE7kz2FzaD4K
4kYWCS2kdktH/ybW4x2juo/CMpFLK6mm8qiNy2zLQdigthp2ISuirO296ms4MnpkFlCjubhpofSp
f0MxW8Zb8JXQZ6Nc9IZXt37bNEGBPi3rPjkXTh4jzU5EPu2y+SLijEeaEP9rMzjMCRbzDhU2R25T
9aqNj2vXTrksurLrUOfTejpoYBLSsNxY0ersCLZp3YHCTw2l7Appyrh84yrQvOP2wUayhYc2ytN6
AA/5RXKWSyG/NDu9nN4wB78O39L31tcJP0KFbWQdC0m/dcwhBhXgQhlcv2H5y1/XGCadOCeMpyx0
MIOEbl1ghO/E2zqzumcUgBSdrldSZbx2Sri/L6E8rCfSJ1lEyEYhEnShMSSmVMamanffbu6qHhbB
ZnFNJS40tkYokPnNBou2GqNzfEhPBCU94omUeMMz6R2yPDbfjx17d+GUOg2sxTGATHe0h4l6hNGb
Q6IM2Xp3VHxBoiA5lzGe6ApPp5OIjCG0w0glwbh1DJvpenp5ucTSSwG5Fa6yGZl9fZIPCCOoPSMX
Oj/AseuJggd+DdjpMvWjmxFGWdqbo33sn2NNs03C8YtbZPhLDQCGcxGKuMePWwCV7hGm2KR4234c
3Ppdn1T9Q8wWeAJjAe5JxWWEN4eS9f1s1S+3Th4BdFBgWkZ6kKq0iJOkXXr7K0BRdXgeFJotDpQQ
ms+X1RuWtXteoEmCaMk7dPEnpkqov9ZX29Q8mAqXA0ryoXGBy5Q6nNpdkg0gZu63ht2ONyPeBuUz
pRkHVajToglTfu7f834Ns1jbk5oEqks6NlXAYY4xd2sbee/lAMDCvM6Wlr2unF3hwCgtgarjjGwc
OeSEhZK3A/8N/CNGtAJufbUxl8PLQIO/be/AIiBgkFOL3S2hD+XF7UuaGOgJfZ5Ke6/ZNWYber8n
m9ii2i9ku2IWZbC3wOTgAeJuwIglV9Ag4zMNggDJPvWVvWvKDsXwJ7CyxPeaj3pjwzGs5A5QWXCL
7cf5DZWWK3T5HlFPtFN8QALyjpW/YsmhTOkU89s7oYCv29vtW0OnETIaUp4tiQOjL/logEvAqpPd
166vwsJnI/LbBeaZlNjeiF+sViFavfEqw+K/UdNc+pA8c4sZZZbUflrfy1aI2hWoa6LaK8hZzdES
FjboIUFZXuwadCsIhaHu5EQxl+hDw6HuWKgpQemAoY13cTnY11z8w6ZN6uE2PKFLDBXMhAjUC7jL
8lP9Pr8hUzdb9uF6mVferi+PthMY6dLLgiQdtu+4+tTezOHyvf6ED4i8VGbMQVDjUKJVPUcwYzut
hkr2P4Sd65Ki2La2r4gIBAH5y+SoKHg+/CHSTBNPKIooevX7mbn29+2qXBmV0au7a3V3pSDMOcd4
x3sA9AxAo1VXQ9Eyf3JYm+sLliV9OobYYOZgvkBvabPWJlJ9QNWb4V4HD/k3KNIM4AF14bDAsTwQ
pO0cV1aKI8jr2c0JjTjAM+QrqKMjlC6u+8EL32OQhbF8dN38pnP/gfj293Fh/l3DnG/tu3rOsxdc
yzJSKGPp7sU5OLIJpE4QjJjNBDf4rK+uimIKKYXojGqnz8LvXea/1d7mfxcmXE1L142OZjKQ/eLw
/3F4FQ0uK8fmoUqRjJS9m582YmfNWeg+0COij/sc2i7D5B0dO1MUfyQlIbBcHNjBSuEOrECCRzsn
nqvJl73MftS9JIJDfYGZmLs4iuG4XJF3jvJLpS4nZRoeN7FK/y6/2/894fvrRr7UgH/ciJm17hfj
xNfak4wnHB9lCGtli4TDKinHO+cFgWcUaB9yuBm8H0Q8x6x0D7sUE7qO29VceBkg1bWrUr0g0Z79
Opj7QYL89zV+E2GcT61TVttbbDoook/iCFiibUNMqDpyLNYgPJnxGpR+jRF599nXSGjwC/i/rwWs
KPwQ9KKPtdWWs3mudivk2ptjWs1upqfOOPKPTWrVgwp8Fr/00JBO/Ra2nJW/Z0F13ONVYKWuJDr4
3sepFVb7EY/trAvj4KQq+x1WYEl99gj50qhODj27HZgfjxZRKp6J46dJZLmrgGOdHKsH9fnUGVbo
5rHLxKk/Pmhuo4wPbN+w9yp3r3dhO5PHYXyW5eBK48KpvPUsYiMHh1PIsUmCQTXeT5+I+J8kMvgZ
jvxGwPhXbjOWd1cwb5mVSvDICH+Xhmjp+aviOU1IxcHjlwGPDNDd791sc5nzA2WgQFpdvN17mYt6
jAVnNrIMccLI97dJ+38XmH8/x2+Vdb5/FdtTO9sOT5wo6kCvexrbWdt8pUTdG4fJzfosqRLsarQv
6VovdrBrBidOhovy9J67ed0uf7mkL3uIvzsjeUmmZeMeYcAY/X5J6MxfhX44TSvYWvnotCAmRiHO
OtQo4Rn/F+7jk+JJSR6WS2bR/Z1RLv8fUcDr6eO+etu5MrG32ORdIgsK7JJa1IiePaoIz3O26xZs
/qg2cDF0d4q/3UevB40lYBnGoGWStVy6RR79KffbMLZx3If8uan34t+r/AfCNLepY5lO3Jh0bvkG
FWhFvu3cldt1WhKBAzGRodGRZKzR3WfScxSrG7wEPVQBxtAVvAb2ansRGCbj+XU7ubfhvvvx7wv6
8U2wWpZpd+Dp2l8q2T92ndKy7tnFbq7Tq89sCwgTSeH5F3zkB2sQTOJVsyUpydKH/RsZ2FAfdaPZ
p2JqDkkNX1wp68qkCmxBnoKwRuT+MuzJETtcwn/fXfu/dQF/f/K3s8q2b3bHOFUvSY3UhtKZMMdY
uz1b4U6vxzjuttxEgtMj4NuYbBC7/8w5o91LTaTvHttH0vvibgc3kU/mg0h3mBT/BgroP+38QAFw
XtoGdIcvq8s/nkH2qiuEyNV+uAXBgnKePr1bZUS58cBV8aD2820TXx9EQ94jtSJj8ZE2jae3bqm1
N73TwXBLdkCjrYX7+il0e2qxdDWtDG5mOdkW9eyyzanl1TZAGMTME6HNxrXyVNt/bi23tn55xX9Q
6vGsVcOCqyL5ZN+hgnx3NjtZ87hMpenboUdLtPW16OmrMTVfuWmSfz/jH6CJvz/v26F0KvNav1h8
nj4m3LkrPW+sG63GGaT544nLUUMiDz6eFL5i+O/PNuX7833X+vNev+1aj+O+MnLtKOPucCFdYDi3
ansRPFSyWtdJcovXPu8XBLbJAyQwOvcnjkKBlD7TIIBwaON2QmKX8B4x+R8vvCOkdhLN/gKaJl8e
lhoz4svBL0kInf9q14vX3A/Xb8mQRpX3qmV80Y7+ePWK693Oj8W1NdUC1LUrK1wtihkSNtl8YcO4
GyCqjRcrGVSIdTHLp7+iH8dc6tzNe7d4sThnELTlja+enuJgOnUJ9v6NOmkLvRjS656/yYjX1muk
EUl7IO1OfcC8ajMCdUYb6XjGl6OscYmU4hWmQASZCNR7xtndFCJVZpDTTZwWpIPihbmfM7gHcOeV
dDwWg2UL+V8reFlihy2E5mBl6Q2aQXfZWQy6eiOa4Iqvq8BftDMYht3Tahwa6YHUN1JPMO4Fsph9
VvOL6hzzMBNkoTxkXgrAH0FSehiOoT/sxjQuZBATmE4Bj3fdAe0BGZ4ztw9ih9CPp1WFQ0r2cGyD
MfbUX3ylCKT98SHh9GWqsOLsr/3jj4fUah/bitY2ieWBoPaJC6nl2B/s14WvaA5uo6unJDe1Im14
nimFv724tw4pprsB92iMW+l+1Qlt1B+Y6DA8gEjrlZDoU7YyryGV7ila79nU7F4Ta9GetdFciv1H
5yxzVdXKNymHZro+P539Tta77t36sGj38zeF9uzS6/TxPt6LM8JGYpEYeowPY4K6I5lf2LPQ6WLd
SaxYiD6qPoTaK9rGTeU9Wl3WCzwqwnBPA05zF08LYgVBXjf5Hv2BLLKLOcTyDq2Mi4M6oaWE3VF2
kylXiTsre3SktJ9augNjg1aSfXqgDvVlRjK70KESVd2Xn/dOyXbvM348HFy9VwGnQMp5iJd7JSBs
cliVWIxXuA3MEGci7YQ+T7I9wWszLrJJMkQ6k3rAZpJ1W2Rm2cH9He1xCcmBimErClscMaOd3aLC
gIxRvGlo9hg+urlJDkRXnbWn9s3bP5wCWkvLaVA2MI7EkA2JWk8lzMdKrJNjjzOklKvXumyJPd3/
AGnDCXpJ23k2jBvru7ddY249w1r2hFYVWS3pscND17xHB0B0HBpp622Xv2aJ5uKyNcCllEkppBPB
uMBylK/Utiv0LxltBOjAaQC2RRx9+GCY4LTfEFJbqyIiZeTk2kZidJzyIErVBQ3b03Jnvr7zjZ42
e8zutahpK+NWiHp4t6qGak0V5ZxYuR6hUHBR9q6OmeUz0EC5zoihhiBIleIU/TtklCclPNpaKnth
nLvEDz6fQVtBk1Tf3Db305AHq6+OyGKos6m5++RkPc7iWJKR5Zl772wMar6XfpPhHHtKr1tHeXEb
rzh7OG2F/Ci/o49bN4dX+ey+2iGtwD20hpfJ0vayQ5ofeuberRiJ9WEmECSPStMFooBcBBTchnPD
ZFxzr4RamY6NqxejyQobYd/CBLPNluAeb36HwJjP1wpAYInS+wzPJDnfPIUyDSfXISVkvqRmJr3q
vTy6LwNIMM3eb6MWyXEsLNqKc6C8hL0bX1fFvUda2I6EddLpQhOLtng/Km+jvMYeV5t17Bv+Uv0H
kKHOS7PRVYQNDq/u+dk10+t8T0utOPXe2elCwbiZoS7KT1Dtq9Cpf4eZd67E9dG37312rVzj155F
uOQFwOMGwQpQsSVXlAHaCMS20WeaEdLW1EaoTsjHg+UK+3dsN8SqrbN2qHE5D5HZfv38yG89a/mq
+2R4kVv6iI5Qq6ox0Euduacu4dUywe2XnfDHQslqgVJbVG1m5ztQvWtKRI8nTqvKc/vJfkFbfEw4
RdCPz6+f0g0DMw5nXGJblpOOBeKVzsLw1A/dfx/77R+PzT8u5FtZ+Wq1W6fyXLawXmTv5Sv1s2CL
eno9qc5iAh/IIS1tw8AvMOO5Y+wjbGZTNTLdU5h6peMJgC0UNGPMOnb7iaZHH7Oq++9rJM/1p2Pj
j4uUyMkfx8b1UehZrTxrahM8AAz85hsdfRVU0qcoJ4YPUY1cQSD6uxUCWaEYypipwJJxIAlLmXaJ
Umzrr4Ei3iuPER1MFtyiGZtskwdECaa9OGBXQhEs4F1soS3irRN2opK17R4R9GW4ZUbv0lwAam4x
Aq0Lyh7NvOne5/zpTKK2w87OczvNqjq4vrUlLV4f7p9ePjlHl8ltkGnuDW/r5cWnQ965rBPHHD8Z
sR/83CW6er/a+e2R8UtX9CPQ8eebJtumP767/HzXyrOWNYg7Of0LZ81JCpxEXReCmrqvcESGJX9A
BJMeA72rR4YHf+y72Ns+nNnH8OqQDqG4v62Blv4T4EVqvYleAuez9nfZUW7fDrfb5fJE4EcsAkbZ
oswcglSvt3Bd1s56tf/AGgU50VkwEbmQCcTTsnl6iJNHIwhA+H870as3qRz8oo4OwzG1b6BiWLUv
4h5x6H9a+Ff2+1nXbJx1hWlEBMEEU6co6jekEWFWO5ls3TQgCqjBDKp7ZUR2GY+f0WCAOY76vqTe
wgjFHYdNUEfTTtglbQef6z32IKoLxF6KkHIBsWH4mH+O22i2JeJ9ddowcm6RlOyPZ/9eDT9vHX98
a98Gr2bZ1p9mcT5MzUDnFQ8v2FKJyyhnKSwvQ9Ag7qyLu1KXqEAS54w3DChygqA2TfAmKXsiZsVC
JRYcpr9qmI1fnul39c1Jf/CynevztN21YFQcBjXCLriYb028TbcQmCK9d+9JHU7ubZPKVXDVKD1j
KFX+4MaSxpPD7JGkwRMUwrtnd5X0ERoQW00PyhNEFAvXnjq8o+h6YtNjJwA/wS/f8U/NtvW/tP2W
9Z957h+L5mE1D+1yukoN0T6mln5gkoCrSOKnZYg7fNMbje4Cm5jlGxDLm+pgp/NLP/Zjv//nJXzb
mHUiwdXDgUuour0j5k0vEr5Jd9fcPdjVTD0Fckzsb45rSjiYVfNWKSN28WWoSN6N3rD0uuKZiLjj
HWWR+0l77Pz7S9J+LObJRSF7oYPY6QvP/uNLUtW7vj/adsUVUkvuXo5qi4Uls1nJuIFBeoD3Fl8/
KdOYOj1cyFRV2qw4WPfTf1/Jj3269ceVfNvj7Ox1vlbP63FqAf2xQ7wIHDIGd0FsDMEmyi9n5g9+
egYisv+78W8r8A57oM63qtxSV5CHhfSWJj4ETaq01nq4xNm9CWILj1Jp9sHmtGUj/eWWf2rXEYUa
GoJ04unb36CC8y7bHfb57oK6m0voCOyLWo7OgLXtznPNfbsFx9r91SThxy27Y1u8ewZaF3IT/z5N
lHaRnXbqrph2VucOHtKuVQdPcEhYjMwUK4e5EWZ30wdu+bf4+EH03z6tOuIBvXknbh+X4ePp3GHc
YLpCxeweCV4lpwnRTu13COf9YjhJ8v1lmzxLRljMde3KYw734th6NyFGk/dG5/Sp6+Ixu9ErfVp+
0b0EantwP4cQqe5u8ZaVjjUnhxvB1cmzVLfa4AG0tHrnla4SIJ6Wx+FWEdAeEbuTbnr0cAQyyNHZ
B8XBPSV0OJeppPX0rrT7JYatgl+YHxxCNcjTy80xlek/kjqutm4RW9Oyx7w2859WdNBFRgQ0naRT
DbcHQeA4fd/m1BIqFQu2S3ENii/J3o/F+aMR6gd2/+rd6fSYAOL9g/Dv2WsKt/VwddoyhCVX5/J+
BcfgIznxSJBY5Ssbbx9uMdCHRPmeRobBvxPG0zmQt0FTwXGA4T8lvTG7TvXPO6oyj0PANpm2dubF
uGEADYVprnxCKiK7lQkxOcW+ttIJsO4xseT3dWldTzmDDOJWi94uaaaFETWB8damJ+kWaTYy3GNs
uO3e5UORv00Jlbh59JgNzPHsLc+iDatmvueVCMg0/bRm99U+tOh0V5rqjK/ibc+7MTxR4Na/APDm
T7v3Hy/pd/HdUTN3r5fVPKfPo/uQFpNt8NLGN+9v/W36qEcvlzrj+VaEcoiGguXg7m8sYvqxyWHa
OKbBOi4z0RpddNT41WL5UlI4+R0r3E0YnmTv4u1I0onzmr76HkPc3RLPySFbz7zsM4HmTJIJeEdh
ub9Fz/44W/jz1r4te+1cNvdOUeDavCXtJotbyQ6Q6+5CBtoFm0m0Ql/YXyw+sKYZgxFi7TZjS05W
66KLi9xwszEJA61yT7t6cwIVL3mwPO4EqRkQjP69Q/2ghQUC/r+t4mv4+sfxsL3nz8vVlpeqj4kn
6VdU6dL1bQH+i5MGuhNi5iK8maLGkYDZuwVfuXLeJeExXWLiMKjH3puOUc8JrIzgsjAMf6ulftpF
bcSieof5hW62vx2yUIjM5qDoJbwPOD5vZfwir+XpXRxQPIAA5w6favMKN3b/RnYH4Y2ii0XmRyiI
bibU4opdgI2xwy/fnCRFfYdiEQ+rTFXaGpOV75uslrU148w3Z1J/aIFOFEk1w6JuR7prFcClg4CO
g9kRPHZEw4g5zUEcWn5wwy2ZgBevi/uFgbfnEIAJ+ImmnKy/Xw7BH6waDPyC/99FGuo3hevu8ai2
pnl4TvcxLpOXi+gv0LEqyeEEvBFJOavF2vIjDJkwUgYInaTvu2tYv9cLppaZJ53cwSLc9/M7nlIb
NZpXrnzqXXA3xPlj7BiOwedeNOSLGWPWb1KLYQWSufWodNyhPcnEL69D56cR0p/39G11FUf7ttVO
SvPlvbRAG1V8uYypxKOSMVl5NJXrV3QfVzTKuuas6yF+ckU34l2J47dlHKet1XvsoScQb5ozXcLa
djGBw09ztnCVZPEUlVe6hKgJsZw/yCgdDGQU6YVWEH8v+7O60VJ3MXli6f5ST/4g9v77eX3D92+3
Fq7++v5JdmYtDqfeiyyhuJi9/FVBBN1OcdIcZuI6WSnvK9gGtEUTPGww/Auw+2rAa6pucJyZzo3s
DsCJ8k0YQsjdG/M/7ei1ouEDPzobS0m0as5vHlWmvLz/WhPo1DuazqZC1szfhcdFe3Zq6pGT7Hqw
V4M7RxuPVg7tg8DCEHEgkYWAb8jkjUlbwKbm/TslygDrCleRiEGMrLqfLduwOfJYCaA6wczHt296
Q1yRdWmHl6RORqRnIZTGeSGWLJbHHOpS3SsSda24vx1Uxg8LXbfhz3Z0GB9oxb/hGp3tM7Nx71V5
32Z9TLBVGXxViWR0n0t7IyRKm85yxLqufHZra1hEgTOS1SYThkjmQHQ/T/0O8/aAqOnJrD2YsRvB
aHJ+2cv1n0peYgnIhLBaWDKxRv7++okbPVbHAgQG786WRIWxgtMeXInOYK90Lcza0A2bMkq48GB3
b/3bGvwoAWkRzVEgNPSfw1Osj2+ELt1g+uwJlMUox9VjfJyLoKJnuDMTD+2dB3xD7Lv2FO2XSPgh
7mN4xU9BhgMX08yF5aguIenwVBvXeLedW6oKnEPwCFKltfUrXAP2QjES67xrQGc7iwo14ZElvAtv
ad6F6/d0iykzdvIFED6+2KVasAID+Bp6YG5dSIWt2Bp0UrXtvCJNWNBxpDr77kLVtOZNSKY2GBj2
/fsTOJLh2aKz3C7OOWwRrXbvqXXnAkIiVw8eQDVWj0sPMpZrrRj9YExnuoQtVCJLi4ApEr6ah1hb
nMLrXuyRCx+9u/1wTk/PbPzLbvo6p8YrhGBmga27t9lJC+pz0kIHbjsVmor35SVzqBiVAC+DcwKl
qurZj2Dr3SCbRlo55+uiljmJqqcgeipceDafb+MSFtMetqQSdlbSGurDWD4D3E5Og+rp2UyUGBAT
5fWJPr3DAOHMfg4DdsQWZrkQQhADg8Qxu4X22vEwGOAMItopzCt3m/tvZfBWuXrwNs39Dmw2VMxw
5u/vWl8dnd6hI1NWnvhK6hhzwFUTeAokZNWp50/n1kf2/HHqTzHsuXodDAC6F59550UabmcJYrLh
4I1bGkEN6whzChnw6tJLkKvGV0yfRaMrnkOTs0j77M1y9zoah7+5S//gX88Mq/3F09KYV30/oe+n
Mjt2DjdQU2kyQpoffu5fY9GIkURq9SsOY4ymWaJKUDqG6HaH1pKJnLAnvyUXWD9sIn9ci/X9IH5d
nraRPcwbSzND9v/4vPIuOwsCYu6YSOa+5cpwUun4VVJvtQhZv3p1IP2FMFsMmDZecE1vnP/N3mMe
is1rtYCa+lhcSIR+xDseMvI4uowzIXJbxBxXMQZx71DG9XoMSNmAVmDUfAaBIcTFWAwPmWK02Ih+
QzN/vFmTxhfrCNLGrG/HgJq1y2qXP9CSLPTElu2Y2W18fM30hFFOD37vqcIWrkBQESJMMaP3rXtg
lh5XyEg/Oz21t592BtbDUT7ql1vM/125YWDx38dUW7M1mmNL06GJfCso623eKa8nrZna4JUXcXLP
xHdK79T/JCZWYJxZ8AKJ7SssOvAcwFgoGSfRwqS29KWVUKtXYcfJRorLF7/xwFAW2Fna8jHS4hVH
7I6tvLbOmFwrvPwq3/sna8BVvfPwCBpgY2I/BkgVVwzocyTOEMqYpk1lEtLDa7NHXgg47LDnSsyA
zbNFqGEWzd9jPOC4bN4Ep5dxpRXxYlzh3m2DgsuxOYMQfOKOLvoEzDoVfp0FlJgAH9IutxH/iaUz
goaCxgAFHVWQ1wsh7eTuUFSoE1kUF37bw7t4D096eeKKgg3UEcbT0T10934BHkh0toZ6juBVRGh7
x6PIQjUkpJ/qriuB65wdFyWw4MeCWuceDEgYOPh2ykS9FHiBNoPGE/+jUFZWpvMuW4wTL+UyoIR2
0xc/3JlDm5S56jDjuFaC4QP5eThv8Fum2PWRU43oLXg3nWD1FUnAdazbou5zV+Dnm7b8iXzkHrlF
xs9QeVYM1Hn5MdQe144YvMSUtFDy4Hbu+40DHe+8q5OCbvJpMqjwxueSHwUlosUfb5yePFuVj6f7
5+aP3lUgguQrkD+B4ZjP0N5T3MybAjnSjExDnj5bssHrxeYO5ifVQdJU8BRkntyXbfcjd4GhP8ZD
WTUfgcOmMgoOjlLudn5pXDDn+6FMgxOGkaQJhdU2v+qIP5q+R9M5HG2lIBGOxqVPNYP3EgXLnJKF
CHnn/BL91a7HbAQqYAdqSStc39OVySLBAmYGuEOzPjCiDxWtMOWcM7uXjtsrPvN570GZwx1sPrZ9
HIdPYVENXuNZpy+tMnmjgjLZux2N7OQd/e5Q8T/O66OYFVvRQ/v7v7F8GyXKfVx2hR5B8Qa828cU
DfaCwKVaNCcxyzbYs3B5bG37ySpR5gkHDytKuhCzsnbegpS7vv/sF0PJFbaQVULKteeTe1p9MXb6
B4gmWP4t9txSb6UdMRi/sdSHsN9bpYMFOymUd/4BtFvGmsMdz0TyYQxXqdxKxugxpNp6ixsLWen1
jKh22mf3RuRNc+9/SnyhK7ztYMnLQl8x7C2kQwaoi1k5n4AugGkOJlt8jpDAoIHEiMVsh4RsGAt3
0aSGQydJFICcobS47z5Gipfu5BKQANRCslAzknVv7/lautDpsc+O0+b0hs/ef/l4oc/MgeScEIZJ
uO0Qlq7CuRY+c2fGh/AnoJvlfDyGfOnD3P3kCbj55+vO7+zgt4/j8Av9jCYMDEMdvv/qKRZfo7qn
1+9BZ+n1cPh9UmxQmsn2y2KyAw1pxNy9cbKUUg6nYJWsjzKy4p7yEX6ajI4pUSgpexzGard384du
eGNzReX05RfbsV2+EUgW4XgqPCMg93wQYopEFcEIxNlyxjk8EOaw28V6tSCs2045HqBZ8VOHinSM
bMusx+FQHXygQQ0/ECrkN2dYM/K5MEth0T7CIXgXZZPk2bifSB6ePB2ssivnQwa1MTcScxnIjqtw
fP98uB7VGmau4AfphxENMxsAUloKK+4MPDdY7EarymFU7RS7EGgSgGTnR1iYkzeeWRgjsqFfECaA
MDr1+vPDQGSCbSHzuqsvY45xyDa7LRyuqtCW/hmW83rf1kJdcUpzNCM3Q2DCO7infPb1sTYE/uDI
WWD8O1NnTN2kv/VlmnfJp9E2mBFvwVi1swCvoYJY9ZXeHYrMZIaW1oFuRXdMRvpi5g7D3Tij3uOd
tVPAb6vpMp/XgFFTaY5dd3kuYpEND2997u8V8X6ZXTZVU6zrPjTXKUQImpsrWh3uGdZGzoGUr6CQ
ErcKQEs9DZ3EXCK/itIs5FleNJj6aYnhmHNfM6ZWsRTTnSDdibnnnTwvhcSPa3hn2QI+hTKRI4GX
htazu4hvXnwAQCXXdhk0w7mElsVSGp4ijtZcL8bcIwgyd1OewnyqncSGYF7HZBN6Cs8RSjA4FU7X
w556jtgiDnZxiq0WVsGvwO7HKX0B+ntWE6bSLSw9J6NNtP/aETlOjoXoc+xybGLf8cKbDO2ZjICg
Ccj7WH0ELYKGHX5BW95WOGu5+3Nsf4XeXF/uIYDw8XA2IybV0+O4xtK7tb5saOGTvHfu+ljh3/2b
1DVJpKgYTkBgGgsGW5ZOVGgoLeamCIgFCx9iRYfHzBcry4IEwweqk/WEBkV2mhEuxEwJdy3xoQ56
i8UqabkYcGKU7/Lh4d49MTGXOrbx1gcElw+KqfLowMlcLObxcQaxvfGefJvzajHH2PtJSC3qISce
IWv1+K9HWBluILW4PNiXI6+5JYhjn8q1Xksj/mqzHUcEFq3ICHLwWlrxopDF7Je4p7FGcLBJksLz
iSpk8kXbR1v2iv/zT7LAT5JI4a3Z+xOfeNK+j/sB3L1RFBlz3OSvQd3x8GjkLinhk6KbrDBD3y8V
+RaC6bsTUoFWi9a4T+hktAn0l7MB0CIooe7bhHPwlT5lXSOturm+cnkdJ/CRODRezuqWrlERTfqN
P3ugQ278/mq1RrmH4Hsun1XG6wDxCe0RD9ib8DokoAAgRWEht+6rFIt2Aja7wnv0Ewbki5l97iOU
qikzwE/7CWI+54aoQnfXAKsIE5YProQ2lupCLnB9YnBpxjtqHrEjUYkQHHTQqw7K0mdAobKv+Uvm
gfvPlNrrPYfNO9NOD+SLFHLMjaOEwXnCfJne2STgNfdkLblo8kDfMvsijO+CV+iBFto+u80lQL2W
2pVT1+EJ0qN2c1nFpthIYwe9T8wUQ4iHG8ej6OgyqifTswkndk9xXrEmqzw2OJf/OLvDRMj5YSpm
HJP3PL5tRerwOOozGACjFSl4DbTJO4ghIU7PqMMrdgF9Qw9LBxDpAPv3VGMbg6tHwWdAunKqBkNr
7DrWuOGkzTCdF/ELR8hdpE0Cglcylz+iCf+L2g/BajnvpVuJIJRjLuO38cy7wNC8oCBdzA38KN6+
JCuQ+xKOktIUUwQ4HkS17ZnpgjiFc3YRr5v17oFygcgTKG6ecNg4j44DhJl3nM8QxHAXxyC2wft+
vsk3G5jbuFyA9wRmenPmxEG0r253t+BHV/GrwLhPZoFLdtDyNHqblgzySYGgJZgfSVzHmeoWTOt4
+RJXqEvUknve852Q+V5LDAReuArFcFBP4abjth+UL6Bjzq575CldgtqAAFN4q/VhtD5dXPXmG/HO
mbCY3Bd1crgDieF/2VI+g4tYEyYQqUBrzLQC0Lijq4cnf7InoIKqgoqD6s1CQlfgizWVMTNXn1Av
rEhG/oqMLR8bX+kvPlmv2p/rRP5EPumdzNww2roQi0Oi1tkPvzwb2XCIcsiChG0tn+JIn2wRS1P8
9ZN6FEnY5h0NucOKioB+/Fk+I4OBDWOknn1g8jEyKXdzWpOtQ+jB6jBasSeM9usdKd1YwghJBzlv
AK1oE7eVJOoqzirvuP16xOYC+1pwV/BH8Gr8CiojzMlm+MP3dwKCkSWbwr8ifeFYOqePLcShin4F
WJLXjf1VGd1DiOPuMXkMksS6caB6TZzckzW3RCXFCcpmAXrVcBiWESkNpB/yAw2+RySN3GRCmHbD
u3xxjumq/XSITCSYHGLnTqF7yisWH/8uWZ+SSQvasWOQSSL/+2uSr3UuLx9QU1z9DyOt54QvIwPr
ITEzWOqEBctjP6kDLpTNd7yDKtJjx8Fo2wItDRTYU0Nmj9ek2rT4Kyr/SbJa2FwfYd+0qYs2Y0rn
lcgN8KlGdK2T2dWd6Sn1E3jW1KQyfAHfPzEr2NOaWfI27mmi9ySz/P8fGK8m1poAEQvnmjapFmk0
Yp0TCIFjjSgezi5+Z0zEFXa4r61YEfomSeXnUB3M+jX1IvKHgmwx6WleAQhHvPscnA1t6p20Gs4j
ALvne4uB4MJJN6M7H71NJlTBa/m+9nWli6aUPsL2J+chTjJ5P93OHxj8zhVhSYNpNYpbQ9NNS1Ll
zmLVk+gYNaxP8HZ0DjDLujOrKJy0gU+lJYdo7juJ3QEuJMmSvjHpm5a7ek0qKUxnmxt14s7OS0ej
ieztm3gF7is7itGLFrm1iu/03bNth662hRBRnl+l3CCZ/NoIjFEpiqRa0VrdzrDPOeGnm821cEi9
Y6/mv4FfXLu7B0WRMtrADrGHMYEm5GKAmmfUEizby4bgc2VdB+vRBmcgR5mpSfW2WhjJgg6X4+8+
3zS1rwiOdflj9qRMddKgZbsjn6Y/tH1qixG2VppF6MdSq8U83XTSQzAiXIzKil2MGgPF4i1Z62He
ZTO5stCjDek3m8lhRt3XuNdJhuC7BfOVvAEILVnkc3a+JdxrA8AHR3S9ySilVimz8JjPIILPm9/5
jm5diy5cc+bvOzlb39zCDZtV4vd5J5/dBdJJ3mXnwLoe2SJlk4ca02b05AVg6NAFyR2h4IiS6wc3
wt3SxdFzUI+VF17M84aNg+fWmqyz4Eb8sT9hDNgw2PVwHe9GAUUoVP7dxHsPODtG7NboM0BtnVeX
XB6odCqnUpBCFaJI8itADtXZecXqa37HM1KFUQYbvtoNNZ1Bw7gXKCmw+Yr3g/JtMHgkXWfenqTq
kmrWwSg+wGhnWUeD+D0LSSkapY1YQsl+q/15nbtkyi3hpSHBiHHaKL04rmHYM00zGqAEjVmmv1T9
ebtmzOptOGnk4mJDkiYdkSat3R2sYSHdxgyGVX9pkrjCtyeL8MxFy3AQpMQNSjwldoI1xcKU5QtF
9juVAKBLe+GJmwBgKuiW+MXriMLc6OJaX+3c6ZFp5Dn5mvZzTnEIgmx0NVqq4yF43JyyT+QOwTBW
FwuOON1+BvFS/7Q73GBnsTS6cdEGZte7ADN8M6/PuIONCygXjpm8FKXhn3FHoHKHMnsTW87DIeRe
8M9rw68lbMBACjb3HpVERBv2/Ni2gIysgcJN4ENw3mDjdeF1iWAPsxj71wI4jjHrcY6EY79u9hSz
CFb1kOPJsTr49DYAYByFYONYuzRD+Wod/WVaepu7owyu4ft8eXw7yjnZZcI1TbvF+A6TICF6aAdm
VEtVVslzquL/cLYGaF7HzfSRDG6oIGqBOXEtinhwoBBOIW5jReMeJodQjwusRUOLLWth4WKzQEKB
K/69LR5Y3sJ79DhF/YglThDzaV6bMUV/aXaxxu8gSghMgE+PEhul5jI6w3vwobnY7IaTwyb3ipyd
QUavUBzgGUZhzBR8TharTd3NjPO9NUhjAymBw8j5fHNbtZ9C48auZn9O7/xj/s8jfWcHAxoUCkZf
7Kce1RAfaMGPaUN9KQHtTDbItnNesJHe3NfWb59gk3NQ6fMdaEa9fB1wCZGymU7THdEbbV49ey8o
luVzOsenuaZEVnul2L3Scp4f2c7btvv6dmKTXQDBm7ZrjNT84raegpS819NjPTYe85P77OlWmaNz
Tmkuy0WrwttFFIdYsQcnTGhqdzvIkjs7rLiAj/KMng5kiQ7a1jK95f1LHSzhxuN9UBOqwbuH0Ybm
PBlSHGHwukbjXbcCMb9kuZuooKLy4RpKfHt6zSu8H7pKZ3yCfAszmNJO592EnjLKnPoeXDph08hL
Yigyecatt8x58ed99qDoqyjfF0g7t1iuw2UeYA0mOabF+7kOIaKwwvZPUWBiUsrYZooQUos1538I
O7NdR7FtTb9K6dxbRd+UquqC3mDc9zeWm2Vj3GEwYPz09bG2VCdjZShCuXekVkaEjfFkzjH+8TfC
y948w8zWFukaivYLfPJpWNhxgQkWgcFIyHtEV2KbMINBagPj13ohJoemhTAYkVkwadXX8OqDm8NE
tH8W+p85H162EhxJ6eWxVIaCyRNTIh8uB5TlksN/nx3v9iE65xbes0eiTbSI3JPoeLRHNJGbcYuY
XAbHkwNw0xneTDDNgisTW6YCjlYTaTfZRJDnbpOJ8fRNMSrPq4LU5/upe0J28gILfbZJWNg/ehMY
AqpDvBZssJbpC/ZjBlihjtTKbQ1fj8nJTjX7CCJjAqQdtNQ+Ui3zILa6q66TUrpIo7kURyP14eGz
S0cUv6vumx92JrkA9LZkxTX+heVcoSEAyr1lEFsZMwEzIE6gQofyruCgpo0S3O1I6EiegH2Ar88W
v2x8IJI300ceZ2Py3mMBZdgX3dHZSBJLGnPrcF07981Dass0deqgtjvR5uG+oOKvVD7KSLXWb+Jm
hCONV+XVFIoQfphu42SaO80ocz6HggZUdA252wGQ4Bs71sHRHJ6dUQfRCe0PEyqLTaXH61O0SJQW
enAT/cauTIqo/OlU5fQzALoDmiH5Z39h2TLzLC6BipikRT7pchsI2reA/lKivugdcK2+U0Ra5ZHi
DpsEZFL0EHThOv8IJO8lXdU6LVAu3O2W3W6XoWxdZbvysjaQJuMKLEFvFTSnbfuXCiFYJ3Lr7EEx
++TrVBU3BwdsyyzC33oMQI587GUCbO6c5o0/souJErQKieOotCMnlr3dMyxRL7CFNwC1L88BEDsK
UfYFwHd+tXHsZm+kGPjs90sMQO0L6MdugolILnsPTmnJPeKP4R+v8WTy4f/GeAQlfNaC6kcNLw+/
enjpV7BxJ3c//WK2yMBjNskFRBCfuIonAcL3Y/gcKj1ql0XlY70OvKs7RwQqk0ny5lAyxgb2ANA7
UKcca3xuvGP2FYwOp12nh7CXxeQQh8y1Xx4sTzSUdIpYinAXJLeNngI//ozVbmobcJZu1tvk9rwH
2viQo2zQCDpsVWoNzkZYL3aXZmD2Ult/2XNqcUiMznyphUu+mvkjKHANY7mWog1YLPN4lGH0eOBH
chpTCPUiGXmhI1sf02qTUpsjRTDO5Q1yo4d3qCFAQTFrDTVnnzXDBHLSBAha8N6CGfE7jZfP27wg
dt6+OyNV9nifoWYJ3Wx+t865w/w6mS9qngK3Y9rvMakUesxRj9BAs9pj82YTsnZHjGRt9au1bXvg
pr3axfHkEe2yaunrh/ky7gzimBzVYKSuDgeZLod1Dvf14sEs1Vm4jX/Qp7X1rOdP7JdXDeondjWE
fscc0x7nyjQEg6TYpGp5jNoP2GLOORqPeXS6sryvy+jAAmZz3G6WhhcyfAkE6+HY7qoHNoA27YXt
fgdA+GbLRyoU94NdjiVvK3+m7WZMr+SYODyMLRkowefQ7SFE97ZYIjcJFr5mJxcHRJfBDPZjYGMC
cXUnUJkrE5wPxhT0UGxYGc9x+sXmRdzjXLYiJoiXMaMPw46g+IG0j6J5LNkedlJrRt/PYwwAtsPA
yIJAjqEJDbT38XSrIzjzDeVtUITGLVJGFBLoxk3Rzid4sAFgXeyCqpiGmwK8BXVgRdBXX9wkD+u3
jfwX+HewllEbcqKv5wLEiHbYe2ZG/yZax7rjrH92Ar0KJh3HZGblpDx95vT1csgGDXiA3vX3RxKi
2WyDyxLpodkswvWRdbzvBGD3zQ7LD+nEq0ITdVccpNwAhjB+GHIDjL4E5LCodHfEUwi1/UJuT/uH
g+v6eNz0T7j22SKWFbAbmPnNJmHoUj32QGxc82RTkvZ6D4z8QghoEAgsso8XLDwcITJrtWqWPbca
lV2bMrYmDnJY4+F9JC6yX3TbLAX0HldsuJkEJF1mgruaxnkGDx/OZaNaDqmqQGUdGsplETJ5c3Iw
wjhdrWPgueVc5ejDMcpT+rXF8ceQ69PBZ4fBx2vJWAY7uHoundm/XhD+OdItXpNjorTeqm2qNo6E
ZXBUXhYt/Aaa1WnRTtnQLHZhDsURIyQnbYW95vCYEpXH05JPRmeKM7vBxSZzR8oYX3S6kFef90UV
V/1lAKj+bfz3Yzz/NDI9uxfqeyYx53sSQ8n30l4/4wd4AW+vpEiliafQWgGkE7EOVHLDPYHxK/SN
xGo74MRRcGxrjV5fbsUIk7qKgwlNs31ohwcIV/6mZFB+o2Qg/U76jusQVElsf/+fU8vUQKf4wrAG
l8ga2RcIs7M7h0A6UAzm646VLDVMtICooBjcfIr81tq4t6o6gP8Ypxo3+3ZAcAEeN8lmPIzKWEbF
/F//43/+3/+9f/+v09dj+B+u2/+4l7fh43x/Ff/nv9SWY/WDAqcKMu4hstCSC4Qf3AIsKZ5lp5Zf
syVI8dvROSjXPKeU/KBeggvyhQk4lIcpZQJ4VBW1dhR2gxsbYhs2nHaWDpPGPw3u7DWmu69sd3Lm
/oLSRctnOwOrgz9fs/SbO8s1Y8hhCrhlYG706501NuVN2EjVB6nEi1k1o/nursoAxlrooHUqPNkz
Mda3GbvIFaPCP7/9N8f437fsv9/+xxf7ucj1R7g0wqytf3KSBhhgdPZt5F1Ci1cQo80kAj9ph/HZ
fmUHWxKhmMjjU/pwj3+5lt8oo365FT8odLV+3dSn/C3M4ujj7dbeuvRr3whbhuwYiKKy4FlOv9yF
u32iAfXfoKbBFSr5adKu/T9fzO9W/C8X82MtZcYmeVRvLoZBM0PZjsy2tR7sQLLALO+t08PXEMAN
RjGICcxcv+j1WUKTlB0Qah3b+sVJ3MaajJw/X5n0G/L+L1f2gxOJ7Or0TBJsZTiSN5ojwLcPSR4a
5Auth+ZUX+MKRf4kJxP+cTZmL39+f+VvX9OPLSwx5bumvlixhHDiBUEAwBrxlbcelKOKbI+dGe3G
iae1+brvqCvMut2xblu9a//ygs7bRnQm7TkoAZFB4z1xlqP9/8vX9/vHSjHYtEztOyvv18dqU8lq
dTeLfFaHj7lpOZTxAc4dZACYtrmVJjcT2YLMlELx8phaFW8DfXr+W5TPby8DWafR2m0i5FR/PF4n
5aErqEtv6HKfRwPC5uj0sT/766Hwz18FZRO88+C+022J4waUgd+cl4fUdM7cwL9sNWK7ZH8+6yQ+
cSHw5mVZ/LFw1LQj3avWPMWgN52/u9O7c904ArmtWAbaMyV4f0Hh/du7Cr/b4f75tj/I+oJEsnpS
SfjyLNuQTQqqYt6WyoeSHjt6urBGaAEsGsAXf4AKHeSvBB/j+W8zoK6HHaImmKLRp7fmN5h4B/gj
MqsDgGJlDXuNt1DjPRJ+MN+z2+2Wqy8AE/ArTCBzF4ThdWTkLK79nmh/24rI9vYyxMyRyTiKHza6
htJmY4XbLHwMJkl4NHaTET6HNOdpqOUwRtqOneL5z0+S+Lvz6h935vtJ/8ep+ryJG/FeX26zysNF
4dohuzJUDtlRp/S078iHsFoULHWKoZp6/8sTIrdU/Z+rAcMkRYemiSWM/EOecNeLR/1+17eZfHI6
E0CwwX2Crw5neKjDRmBW8vDNNTzcGfEHLiGb2Jtv07MtnqDjvIdJ9MLBcveGOhmmX3++Md/v/a9r
+49wT9WhSf1YMpl6k/SWTT07p8HNmjPlxfOXkRRo8Hk2BkFTkMBozPpqBwcMO6BPpDv7y9ejyb+7
Q///Ksx/8UaRv17lhqtoGSNY4yyXxEvZ39HaSshZ8CFtfYfTXILNNUNoCAsvkoswGPGZtUy7/hdo
X3Fyzr2nc+4uKrc9IaSN1w8FTL7At1asv/6WonmzQB59TOO/2SrL6m8+gi4ha1A00WwDen/sP2l6
vZ/VRkpnws1Xbu7rcMXaAlL/rX8xex0GsSifATn08JKNi5OtPW18KBQudV2d3dqwHyMiEDRQ+U/v
xWm8lk9wi5w3j+/MJK2RnplHijzWg34lebRGSyi1rrJnwogjsE1uAAtHm1ZMq5nh7FARij152VzC
rLLOpg28IWwZnt5TSG3sSnAXrgMIHq+umoxTHIKheMylrwKfJ7P11xBmSKNOOK6wDJ8uhkJn9vXG
y0gyG79gVuBhgIfJBFoPZi1i77XAMq5KXDHIdUukIaCUYeR/se+HzagjMr2/fTEbfSleU9D6WCmM
v7BhM24QXc7vBzBWaVIoLrPCZ19MxrCaZEx6ncsdC+J0IS64brO0n7X1CHXTgtCGN43YvSFzZXzS
q7N+SqNOG9XFjtpoXINc4wHsmIfhZgYl8+2NU/XJvTCwy445CqCHr4EUxPLG7YjhO7dVnH+C105f
V1g4LFWOBWp/77lrkVlGJJQ9lY0ZjCA6pdx6It2wMNizd2Btptqg2OUKJEEb1m2O7pkGApT6qH0T
nDqr9GMnXKAUtjCrHuCA+LmG566KXVL8/tivbQr5bKI/rUBMApEPsb5z121heiv9CqAc+gpSg9GZ
2df+ClOsLwAwphai1IvhJaKHneHzE1waG6De2J24x3iFIH3oWBVOPVUXmE8Y1bsc4jyzwz36mjfO
yCYuKAzqNziqbqHMlwNdjaojTn2m5EkNUwyEhHPsSCGxXOOn4gnjpHY/8eNhbZj9X7vZ1zVINoCt
j0UJtsEd0j0+g7kqQN20bpHa2axzvGOrj0k8fylxdDk0+ibpG/3bQlIGgJp6x8ci9/pxH010XolP
K51X8TV1C5DRMe4qOD7ivH7COv45xJTohgdtjXebVS9eiDojVKTmQQg+cxQKjWw/Bm+RUTxs/JqJ
4Zc+1A/Z3pxKEFpTB4hF6mVvmD021swfZghYTvxNLveb4GLo1qpOqCAaGl2XfxTWMt5x7+ZTprMH
1t5fLwxyn7byxexqk0bZxtHP0w2FEBOQ1afP2rsAfi9vk3qhbSKgEKBdYfr6uOVCHJ4Su4S49pca
Qf1NV6zTnWltjLWGiqbdxv5xEJbl83a9ZKdkphchxtbvj1dfgsL9gHFQQlk14g18MoXHUNoslTS8
bB/XsGm9P8GXmkiUwEa7txN0zWvuXED+Vyqg78vVquDSsQw8sjQGVtWWDszKdef0ggPfq1fGy7QY
MyVlrymWT2BVgmKoIQpHRSx8e0fJ2xExZHefADnyX3pV8XenC/mOokQ73cor9R9SOqX8lLfkfT/N
BP87KcxF/+HgDGy/gjJmIywJ5rwOxV6nosd+ugR/OCcKfsqlDvFeEBa7PB8bcjoyzHgT77ku+oif
1aDsv0kOE8KnS562gxE6WPAHYsbw3b0F/FZlvbqlr8KwnhkrYSiDoRwI1wH89UVwHcaII2HwIarB
krpVqPd1t3CgxaC+cRsibe/utnTMGGGLLVkJM8rO8EXGCsZPzp66AVEBtdTJZgra6nbeCFOzuOBV
VVce55zXOOljphKiftEhMFtYiXslA9gXVhvbW+8yzfudlYgB1PgWAeyYPW2cztrhQhfPVuo5uU/g
jXsP868kTkat+RiA5PzWVwgxQmPH9O4v7c5vHh7sVwRUI7iVska/26F/rM1qI5+lp4bpcObEUatB
2w2ggrT9ecse8hdk0PTDWZs3iGUNjlzBX6Rl+r/Ldi5AUQwBGwNVVNUfZXuxqc5yVhufmTGbX74r
Z75OpgDIvZA9DLqcnymCgzfIzNfY7EsZ3+StJThVhldX7ntjcxjwrYNLR3XblX2d190xrukgfiuC
bpjPQbO3Cx4niznsIQ9B4gHwIcwf7ooz0qArP6MsdQ5IWMB5TzYdZx+NCD5kU73359LP/Hd3+e12
g0QEkYiBevbXrUARb7JiVHjDSvh0cbZuJVRLjf06ORlIoG5naDOxYAqlg4CIzXsvtBrXMvu0vmFq
ZwyJEiGICaiEETpI2gfk2IWdwvGo3XvK3WP0yo+fKH2G11WetCLVAt8wWGNb9o0OskgZ4kLwjjc7
CGEyQx3GaF/lmkIJRsjZvpDQ89meEY8xV2HCCCxw7hrQms/uaX+C94eJYBLLh5toZxfn8/WamSvU
/6fJjRgCfLt5wA0PX77NTMSvgdwfopFwV9sgNaB8YGDG+fjnO6r+bv20olBZUmUZD6EfdzQzL7fi
lb8eMymmSlMCwsDj915DrATX13oPgfTeSyOs4zOhcFovAQkF00WDU9BPsa6CrxdUJIzkYsXBuwl5
/DOWlxdiqBj7yrYyEEMioN7xy8dQ4e5KgbQ8DTVP6CO1+ttBYfxuefz3hxF/OiJdO7l8aoQXDfWY
KMUlkzuO5DNW8H0NygjCAOt1+OT4JBKSTmIspeReobulruR3gPvNXd0n/0D0EWc9jx8eW93udCgC
2uWVwcHBaWmfzXQIbI4EZxKypxreac6Za3bsuseiQNE4xEExZh7GUPa2YOq7NNPefdrBUDDQAJkH
6bDum4sSo8FFvS4KS9Ksi24Ls1Pwliyc/RIDExCJYmioQYkZvD+OjggmIMF4rgzINksdcXF6ep/C
1+baUTheu5+BcBT65/45gup5HpdjyeXTs4SiayQyi/4i8AgVmu6ZOgGUGpMbkO/VRbEgZVO+Gr0T
7IoqUOAMzwgpCor40c+R/lx7m/mmvUR9IpHkhvZz8V4ggR6bC/xqTkDRgeznRDxQJ8MGqmzaad3W
+0IaYa+dnVfQIzblCiqCqa4VnkioFJWbL9QCR2+pCxnxidlHgYw4GWQLaVgvIThTQzeW/Bh+xBG1
Lw7bU8IbGmZ9u3Nwm2WMlwhIMncwf1mMFO0pW8DhFFfR48sAJKViZ3TRawZUi0LOuZJOzn4zeIUX
5oOT7DJpIFPim5m58q4cn0P4tgYaVXxCpoVknQh0UzheEQSBBfek1oekaOk+xjRHCUU/q/VoKC6x
jFyp5R/lD0e8dcm0IC15DEnkPCIYRGLux28dxVEzNEdCm5BxDxJiwijvPyPloPbZLhgUwQMpGTBj
lTZq9he9yyzPOOjjtEMjlBDlMCIeZfFafHpGFyrvBMrE/fhpnMyw8/l1/iIras09EDRb3F1XjxiF
876orPvNQaXNlGdz5IIvKUGC0OFO/nV7LpzLMOm/gZoOWSDHGkqeY6m0loMLxvSPQTlsPCWxxDmF
/EQZXzttxS7umdZ3jhdc7wsbyKGZijFBQ8xKyDiAdTB9yIEius/F+95LZlS51Tb3CxJp3ysFs5eO
XUzTsEm8DjJKwlXF14DFu9307/6nGtwG2RdgCi9efggrdrRA/PjyCYDLEhQOns5KmDaqSwOSwHJd
6m4qWOztWrdpkzJ6D2Zzki/m1mNVTu9reQWlQEOwdEWAlgZCx84gX8J+GCXhBJXQJCb+BWdOv/Jz
6wrl1NVBlJAYBplTUY27qXuednzzUIbmhBSqnkgLHLwqq+ZJe36sDEoC/i7PGK58OztuKMTkZT0/
P+1sqDI/x6v/DqXjjo/9ZlT21SCf5i+GOEXXfEet9d7Jp3/UyYlkvXT8KzUo4YGKf3oEsDfwHBLw
GO0z6Or0VCgMhwwKu33u2BwQHZT5hDin0zNJsjqUKSUu5QDTBQZ84SvrYd74wjhesw1UfYKzebq0
lRHZichoGI4F5vC+P3+cq2lnjODemPEE3PU0Ph2vCSLj9+w8ePXFOLk5fA3NghRjbHLs5lj0y9q9
vsIix3nHLjru9XDv4vB/YTKOOFel+srRdcOpnNwWmEg2rekXXqY1UR0OVATYCzclwLfqyfFGUxyJ
6lDXe5fKw9aVxGXO3NWfDzWxRYB+RYg0xZCR9QqKqpii9KOluZyLh3lOrrd2IJUTLA21CtbsJno1
jgol84veTgg228ci36tdg3WR+k8IBH++CuR8/74MVSDdSzQFUTWV77P3H8XhNX9snhdNISRhAM33
veeeGzOup8odsotH5kD1smXVckakMPGx8sSDydpAFh1gEpDmjjBSCHbJPXF/k/zsIAEbRG+uFxDD
9B79KqJEKUfXoRA3s81KI2OBDUJyDNWD6cERfh8KF6ezeONOXHgAUCmzdnQBV++KHYtkSaKfFa0V
r0RXBxAj+qA4whGhQ308EWfYE+Ypq0Szs4MYSLPz+rV41C7Dbn2nfNVj9dX6KTVYBZ6tbPpYN3Ma
KB0cYXpdKVuAo9fhrFuDcv2c3SuS72C5Z1gHJRZep9v3eDPlEAINYosVartkMylafKas7QLnCK8F
hWI2ZuATzUknwiqLLm5nDFXRGMijDQl5mLRrh49/oynrbibC8HOkuBXQAVrC8B1u2k1XWJr9KmQK
NMSWIgYPGDSHfA6VyyMT6UDTXZXIPR8Tc3VZFJESnCbySuqrq2wtxrL7wYdwel/oa9CmrSHbuWaV
e2n5gEVbOw0pmFNtySEDJ+/qSsvOWpoo041p1d1Sthvyt7fX+dOrSIsaScwTEIXrodqtltXoNMU0
6DQ9H8ruI9isZej//WJ/354P2qAzSiKVHQKdzatP3mVpSwNjqgct6hoarfYtaHtdq2688mzhUVj3
OrWDX+Ecx6kkuPaBGDC26qzTyTUqurxU3oeeRt81rxqrvX2KC4iymUC1o6vNPzanijR43ZzbgCAZ
kyYRAsYY91kcNhdpUJ+tDqPnWbv1Gy01TloQLPLsvbFpIjV3cfPM2r7Hp77k1iN1mIweu2zJQq/u
9otg+NkdsD53kqkwh5sV5cSnzZTx7UOuLGlLyoksWVIPg4bWCLYGINF5q8WvZU4agpF7Oal8bGbz
Zlx1a3YS5Nn43+4pyx/zfPmGqkc1cQphuXVIpjp1i2ELVM0rPw0gyO5Oq/v8HmPvN09Gf362sXH9
Nzyv/fJw/2i80uLSeT8M4TGLnJxpgrWcK2vMmZgj8+XAqG9zE5Gn85OJtkBGlzGZTrskUdnm+EWk
MlLAwS7dDyg9mz4CXA5nS8wxTtaEWGlcSGpXD4AS4n89g3JWuviAMB3htHHzq0dGGXBd4ZaNJeUe
ThdQzkTHUODtlBvYJgFTgUZwtVklwx0bmd3R5AqN0YR/I3c/hxL6EQQHrX+YN6PNdr6BnJWMIL3h
ffI5+wiEDS8lJ9TsYo8ClSM4EkUKl4JfnpkzoRs0du91ZktRy16B20UVQxbcp3TnGxujDMacdffd
p1By7LqwjxtYXCUmShekAoxxkL6azjOoRxr0DiAdtA14Qq91yOt3jGgSL/E80g/ZGm42/H+cnenD
yHDkVrbzIW625GO3zlk/r6F5rGHTwxxp7BT6USc6JD4+5e5BGcN5QA0WtYb2rVoSwYiz1FyuGRH4
rXV4It/Y3rjP6FAg6frPuBLT2xBBWAeb2jXU7O56jewtgjPEX7vOWrYj3+nVglU3CiBmaUtGQym8
UIeZd7TU93xFE6LHQhOLtAFbNsqc0RT9AtAK5T3y55ZF2IT4eBTcB2z/YWEhWyn9tYdCDbMWKiWZ
VHbbDJaQ8eHWIw8bkFwIzWU+fywOG3prwy5vVhQEPLMh5DxuBMLvOKIIsDS3SvmDEBK8LlzmdUum
4X7jTA/CyIGNXT1qPWgYoAARQiE0ipwo410cO5Epo2sjvgCq5Br1F7A40sTUS5zBdL1uVTOMuD8R
/Cd/Sh2PvAz4YIyKbhDzwYkAACt2vQFC2zFodMf9euCy6Ul9GbSgN5eg1WLFMItxD46d+Sg4st8E
Vz8i5iBuFU35RATgn+7Qwl6Hce0jRMHs0mt1K+0VZotut1u00Qm0TKAbZ/77m4u5uYzbaVWDbDFG
YXVGy34LdghibNH0BZuDTqmRTYv7T+EyHWA3IVLM1UaUVnIRtny1t3c1fJTbsDFR+7Ek9GFLfqeH
R8aL7mwk3KwjKujJxTuO7nueHpFb3Pgn8BYeyTXv2eW8mu7eTlwjaidyaspXy9QQlAQIrLEoviBW
Wa8ZYrfRiGfvap+846Q1f4aQMxp1giXkpyf/sCvb0854ekHwwSbRqoVYb+4LkIZAs3ZbZQXOaxQa
JWuwFQQjrcy8+6TVtJzCVlugDDcwRKYeGo5IJe6yDuHzOUt+lHvrj8f3DC3TDxK3pVWW0QH657dx
Ow/mXHWC42i+JHEH7cagixhiPM287nis9lHSgmy5466IfERxwPvwcObtkgmqDzqkjpszl+bf4zGV
us03YmW7sceqxtQInjCOAf2mVVUuWU6Xr8HAROHfKt7Z0eDbFCNvgPsJ5fmYhw2SIfbASPRJ27KW
p4DaexPCIehYSKfyHlL4OhTJEmtZPJc+T/98l/GouN60WiCzxmTCerF4AwWtU9wJ4hhdkwVVxFPs
758HrUMXWslxd8CeM21VuYgX3xbCW93yUfbeGPJYXxQkbD6S68G0O6CX5eJasq06eLJBx7exZKM7
Sr3NcAP144lZ9iAvrbVcWbs7+r4xUVW0iaCb/g1FydnqK61c+nToqz6coiGCi8/add0HZfUT26Ry
uTCsBxiARbbrPKmdzqzKbdOml6zp4p4+kiN/TOvIsTno4tUEpfi4vgSeR46k5X/tN57fdkTFUly/
QuHw9azhELh87MdMZITLArHGQ90V+z3oYXZPJT/RCi/LEBOPXmqFuLtgmQHREj6PGmp7dClgOH5+
tfhfArb63iDlvB6bwTXiNrF5tJ5n0LvsaXfMmAYYjciODBOz8xRf0KdTYAmWB9/b+AaHRR5Vz9dn
C4QFKFRsF/Ji/26tGN3xq+JtX2CHneFRomt7w+vkAawDe3JF3hIo9+4kYOLdnkVNhDPNDpb9qy+h
F6HJmL6EwHz19Cvs+C3yiD1+T8ImLPSAIlHJ4pMxu3yGSC+KpTlbFDDFczwqN4evW4xAOZ88yWfn
Jpv2PYLO2Ox7rgHrAfrwYDI72fxwt2RYdB1P0339il2wQgXJhHN39k+zL2RyvBRyL8MpSEYWkA/b
GUBG3cpB2JvY02TBOVvTsdIdd758DTRcKi1UL2hgBYcQc83iRveI9f7gPijPwtVpuFL9F4TWTcd7
22ULcuw2QZ2hIjnHoA5jbfrCFQbJjour9hZS5hX0pUH1SpCZ1BWGpp0mtoJP7OD7L31jvJU9tBFx
jGig6d6hjkqIJXLCFFX8YjDB2qrMTToxc7R3p5V79Hrnh4W8ts/o0EPE4Pbv216vstGe3O39OwQB
vbo+5CaIO7m1hd+PNJdsNOs9y2d4OjB/aP+xjQi/OxQUkJeFJSmqRzYQ3V1YIMx62A8fHizUOxZs
sMYeYQpUj55lzYs9uUEUKXC3kXzs7vHNaA/gx6Jg8GQf2YW/WRjw10tE79bJE3bwzHOcgVrBRm6F
b3flf/wFz1R/hdg3ddl84brrWO1DvoJt/eL7sQxvRnvcxyDdm0DIKqLouhw5E9jnI/xBPsge/m46
9buxASwtWZE0U9YVZjy/4th5lZzfJ7V5MN6J4LbG6MimiAgDRJMXG3oKjo6fsdvD9ZmEYQy82fmf
Svw376v/+Cn9aJT/eR3aD5qHWD/vQpJiN67nLuxt7Fygmnq4m8x316y7a/oKMVTWQP1Ej8xes/8x
nrc/7SCtygOOvkt/cMGO5j5JBwn+MV1UzrUYoTvEmAYlhMOOnk6XFAFjACwJnSLR8Wc/u1nfAVsd
tDxQbKihVhmqd82dnTJr1nr7IPiezPppf/UKweGQjBsTSMb9x4oB/jpsJtuyqx8/Ln1W11QsqODS
7ngkDl3WqUSP1HYllGiCTJ06YlTRcnTq4PCqiPYR6RHXf2kGftcKiJKp8X0K0GXEHxi6nD3T8+Wq
ZLj26FSy8AE5bKAA0g6zz9cOapk/v6P0b5afphICxLjH1EyF1KZf14+m6UlSvbFzFHB7Udzmy0sB
URuPvIZu7QleHTGj9PAWo6yRxn9+c+U3oRe/vvsPAs7nlV617GngFz7BN2wvhSUFCVpiJuCJDSZ4
eGPIMC3BtDG5QwjaZlhJa8b/ReYbs2cO891gZ+BuUQ7LPbyuu9IYwHoACsErXOCrw0ZBo9PxamQ2
jUUTychnJEICK32ToXpEQFCMr/LNvZ7BgPsbajo3AenfZlNjRJMooRmTHGYpAHRGn/rYxDVVxO66
LjzDsBFuvwfYYyewWOlun47eUwnbxbNgRNK2vHwsNtsMcHQlYDbIQu4+Fp/Jbd6BSTnVDDsBEAQ/
hGQ+UqdqaQlVC9fUx07vEdWhPi0+Dk0yKO3+tMU3sHdddqBizC+XLtPWIVIaAnSvlcuhVn3VXXHV
GWpycCls+uYPkqhPS5GBQMWP6dd7/943YIAQj/F7YrYn2x+euJUO92uhzAxEB+yTBfH1LV1nbUbq
o9U3YSKbFkFCBZx2RamnQyLn4wPhvT3kGdhTpKvXUI6SiXAwmqEouMKq2j3f7SQkU/0NrtMkMBPJ
kdofHeCI17PyBfWEhZ02RTTG08cbKpVImiao+EzrDU8HT3C0TTN4dcGmd03s6+4ddTDuik8jzlz+
ULPSx8n4MSQwmekQYHjFfGXWrKCVlCTaTsqno/Z1AHlCDABx0EREF8p3SmiOI2UA8nMkW7rXGjpi
jn+f171iUJEMYp35gkf3KA2K6DEs2/a4XxqzwhwkjduhzMsmeoT7RRFzKJM6faGVG+g7ldqNIV/w
DOlj1FFD+4FWlTBYOvH+8+0LlSuOP+MN8l6zz5l3mbV3JzqN8sRKZazE08Hlq1md4s9I1R0J6KfH
eOK5F672rXuLqXsqqmDdfsF66VJ9qOF194El3rtvq3kS6d1PrNo6LKiRXDqMWUk3ljiTTT8XAggm
9WYgtpJTqXCT7U3CvwnCyJ1lzqsVLE7u9bZYnqY3UBLW5JhIwIrWcI+puT56HyUGTuNmIIfmUPG0
3vV4iRhsdbVBtrvFJ1aCq49OboexLZyKQJyeoBLEt4PeFd2HU32RcoYtSQzO9IJzg7+kZ6cuzBfA
etGFixOZB4MivInMXuJ3Vq/ZBufUSMfylaPbDHGqLG1lrR/KXf7Vkbw3vC+5JR23FRluDrNLF0cB
3AUH0l/CgTT5O6vy57GGr6Si6m26gvxzKC6Z+uVUEfIxU3wi6uPSf8w+O40hZhGfR5uwfUgvo8uM
OeEXPw/RxZpePjTInkfE1E+HeoSjHqyuzvI27ux5WIQjc4PiaolL0m2LIxDUQJ7oPWmsXKzz5DRR
YmSKywYhQEGuXCeSQgY4w07Qgi882eOsl8bSuBOct6/eDdeWDJugEgm/GFwCc1AzbDAHefc0zruN
rfmfvTnRJ9UeuZ84EAePY5nYj6M+Sbhdc2XERPM85xd9cpnTxF7m1fLG3G3yn1+O5zm7x2V+nrMf
qhN61ONpLo34gQ10kO+xPEdkOypCbKuoKED4w9It3JdXhsRyhXqvRHDKt+K/unWIsquHBM6/hpWP
InSIb2mUhvksj4VIigy3031ARhb8N95AEmx8FZUUdSU9LTlovgGQVPlz1bv2OsSNcAN4qWaXxeWu
ia7/j7AzXU5dybb1EylCAnX8NajvRWPsPwT2WlaHJCTRP/350nVuRN06FVURey9jGwNKZc52zDFA
056jOmrXM4SZeBEXKezg4oCyZegPWgMbzkeCQ9m9uy0y3Td74YElWVGIcpmEiUtf+kMWZqMLAOkw
zQSIEAbfgP2x8Q9O414/jWSyRCHxDOExMJi4cGEO8S4hxifq85Zp8Ibl51S4hdttwL3EdFx9Kemc
q8VstN3nvKb7jFSfC/R0r/G1ULza4Nws+DfcqwOZtQetotNYTdwCszcdLVDxhGWIpwJnc/Ah64No
UPzu4c5jSjnhuGnjIoZB1J22AyRIz6iP4PXmkRa0n+BqWf3s9TVsH+89BS/Wd+AcH0Jz88iUrAoR
gt2Z6zrW9z31Z+q9e/173NXxZbfgt2aoekpsbhBX/JA/tBw1ZDU9f3XvVUQFGQa4gVyQjnLxOfwd
tsp7lYHlXXeJ9qUFd9oI9RUWk2d0Wd8jSK6eEeksY9hXBHRhHeFywQmJf6ugCWieBhX/zsMqUHfz
8ISJDx4b8SsofAMMblYFTJTm/+8PprzNcc8/5815Q6dCfDF/xs0U/+NHgFbOmxmF6k2bP2hWpMVi
Wf557upU+gbxNPup8ul42WghTYlLeo2LYMjprm0Q8wunI+dzvse9czyPTd6lX5+zTD0vb3jP13e/
M77rDS8iQcW1a9EbZE78Bykqqsv9EZyY9k15Th+pLcIIoO35RtvPaQtuUOTrj+cbr218/z5v8Y0P
Nr75kbb/38fanh8NvKv+03CJ9Z/7jmtp8t8v3YYvgo1GHHcQwObSMD1edTgWEIhuuLw/2h4cC9XV
7+cPLzscDfHWxp7fj5N33Rl7QKplumCscqXteUZ/5O+1fXmxHuWK7xEQ4VNfd8ORKyS46Tbd5ncx
m7z8OKUEZ2JtQCB8U+rw2iOQh+Z42owpH/ybkAsJR5bl+NjPVetOkYpmIZKBRx7yTKIvnsw4/Aio
1OKJz/GN8AcVHe2b3/FMfsZv+BmPH3u+0sTCSipcgM0LzAURfHWUcHdqxD3JbiHz2t48Mewp0uwy
7C05ODkjx/3qmxHPXK9WcIggg6xijPtYY+a2OR4y9sH+dWNS42bPfFRGVp03xAOx2cyZ+VrSebrf
+jKMPr9uyTcz8NiWZj99JaE7gWmmisaLPpd3S6c5rWZPn/OaSDYySzvTAeDgTU7L72pPzQYKkxLv
MLcX9hmbo3i1M65mPuKZLhABZwbVRefZr73JNd2+jfVizQqVpgf6cIe8Cmb76QD/VBBHq5crJoXR
cTKSyqV2FUhYzHnCaCcaWoprgu0oVwNGpEOnEiYXOJqB2pBmCf9whgDlsAKMGUpx/1dBx1J7v0aI
JmdK+PDG9SM8baT93dF/7rvrjo0D79FxpEFy1PYnzeqP7GX5pxaPaCb2R0PsdOObCPE3TDS+2+NA
Sxe87rE9cvOAy+06du9usSa0nmUzuKD16PatZov19GNGc686shkTneWTHZUIoPROGwFwGSCj7dIu
rYSc0czHULhYTOxoG4+I3t6d61ZzD5nizl0zq8Egor2OzV6sb2HvX2PTXwSHCGfEIyM5bJ+Oad15
C+Q048/WbWO0EY7M4pJwvrjm588hWrhKegrnOJbBWthdaPr9UUoW0PA0/hBBYBaf0iFv3Ety8+pU
C6fokN7eFaeNhqzF9FeARjBspndety4qpcEAs/iwPVDJ0+JL0P4l+FIBkLnVtvIANIUH++WfjthZ
SHnjezhsDsnDn61l75V3wRuQi3k+pxa95e/Mj+ITY3taNxlBY78tMv3jkL7eoYCPrpEcnVKxn6fo
8VVllW+fRAUX8bV227KLx80CuG2JpuEFOHrS+8mAB+GisiaC3ziDx8S95sIUX9JXWEAY8lagyqmE
d/KfJld/YPAFRgPL5xzHrMK8/oDemEEw/CqQko3p83VTBGPK4myGuPxz2sg/w04RZxUAKTYLCHbW
+mDg84sH/ts7p89dkSuYwTq9hWPSJRevA4BaBI+wOs69IZBpaEvrLppQ4XwFVCHjc2hmI8YISJUv
4+Dknd3Ce/SMmmDuGnQrMLe+AjqxyaZoHjyjx58maIChGnta4N8tt69wX57GT040lbXAwFMPsYp3
bv2702e9r+IiYVorgnn4Ch/hAqjaFOv+c/cKJ9AXmntev2i2vQIgU59K0Ednin1VJFzf491M26hb
N2w8gzCh4uW1QN5eo9YHtwEhefO7QBMVYLz2K4Sd2xvyKb7weIjv1fKyuYXkYqfN7z+nTfnnEfa5
BC4xHvIhnuL7kepJz5+UH1PcpeVHxz3vY+n7uuNP6IQdf32O/AM9wJHln6zmSBZdbu4/pMz9rj1S
Dxf3s8qhv7q3K57ecE6xvnVp/drxVoSAOtk+FZU1fSmst7JX9jyjEuDIfscPRlAFn8SHP81OZNIA
IiAqPAj8wbeyv/5c9o89ZrewFKKUPS/Ef7/R42X/v3Fm/6N+Komc6dtXMvnAvKFMiJhW20lrM2uP
832ZVq5GKs929G4Jw0LwnTWZsFIEZYQF11whSnjGmO219q4FpF3MffvP+EXUNdt1aUGK1jB/138i
+eQ9Nl1a/2lZQ/wYc171H2FY6o8q6HOm42IK7yJOIIjgl+IpmL7Z7sEWUHcncNHmD8frT7f5NYj/
8MkGDvAZ3yMCxM8iUMIrn+6cvL7q9fP3RCrv/bZLlAY232tmBL9BT//ZZgRH6/vfNhs+kZJ1HxiK
hmhH3M3ZayneCfHZG3AtrPGGnLAKwOxNbNz7cQJKeNsIXPV5fUirv9W22QJDqTK4OcW4C/xHF1bh
tKbLdVpP2xOkQFtSES1++WpwjhiISJ9hkz6/q1CLpv0soWMOHqA+ShkjHGkTXnwlBx/nzsDSlS6C
7vHlR046pG3fFlTrJX8kVes3MDUiQjLzlLyKTO8UFN4iOgVMFrrPpHNv/isGPfcFbDOoonOA9Fv0
8KXouueFBRUrLztHfO7qTVBotZsBYQ/JPyRGtvjsvbNv2tfwdIRbNTsFVNGdOq6SFunnu9cd9URN
7t+zRPZm6c03k3r3ch5+wycqHLSgrAKZRSB6PjwPaPJC/P9MmW9xzrHhoC66Ljw5uflz/xkO4dkd
A82imG1s5aSMF5m5Vu1zTlci5PN7rUdF0NeTOwRzQCVTwQE+Wi9fJkIuNuMPL7a5/cCBE4kx2M5V
8sLRPd0m98hqVwJ+JydKrH5c3CaiOiB7SCqAuLxQnL/bV8x+5Z38xqYdoQfXsPhT5guoTXTbtPvN
GM0CJbpyC24xQs3pCUCkBNpkCi+oldtjLnEFxR8j06J53obqfgqZlrOyP6aF/Ai/v3OX5z9Vqv2c
UdE87CUQIs/vFxAQKXv4N59yftytiQMg+ThDxlDBu3DYP6yrvYgXlgE972EFlsxBeMsD8OTUwRSU
zkwT0cdH5zOg41xAaakhQEWbzIGZIJ71dF7w39uDqyVVrKQjrl1JyghSIcCwkR70laVBi/taymH1
p7gtTSpcM8GuNSPIoIRmrKDt4EEHCUQMu+YBLO2KjP5aWiBSGCQCDdukEM5ddsZ9NZTWSJwKYgEB
IkAndB87qz7EQFlezPpQgqCE0Vl9acnMxBirprTacjWn9kasDOFJaz33Ba+c9UCMW1RojaWSUW2p
QoleF5s2R1Y5Gn9QkFMy+KReVARBoKEnd1meKfFl7f6ZlD+MLiTXDwpesfxHyee5/FFt6V22JHr9
3yGS4u6r2Up5BROfnh7+MDWNLr2+nH20DlcWTcQNRfCPUz1lD2/CO9p8IcknMAtkZFG14PVlpmoK
kNz8OHxgB93nrhP+UniUqAGLq+HUDp6amn90UXt4oeh52HTuKRAZmxmevhDA29Ak0eJ5Lr7k1Mek
/JRc41e4sJn4yqttn0nAbEWsIapn41e1vaqr8YuS3eu9oyUvaDBPa+3LcKfjwX+Eww81gF+j2iUD
Najo9aVcmIKbMrxfoH1BwOjzXuf38ztGqt2O72CCMVIQ3X1J1o2zB1osAKq79L71tKVuUvk1JhsY
V2TE9OcBxA5bwJnV37GDMfkRaEFFFHb7EhADJbiFnV1F8poElntVRGWivHMF6UjsCxBiKVkwp/la
rK8XEMuBlYqAMl+YD0se2SEcnFLghaNyN8d03VMto0+VNOHdngDUKtnBPbvAaqhXBkCd1DWDJhg4
UGKEbFe7SAcO5xB2KzTtkZg0kwGT2HuGd3XrTIfhQYv4s2rT8hb00IlLEfIN5HTmzbxH1oRzIEp9
yALFTVRtCw7mKfiHuEdB2WPhGc4BNO0Dml41abGGg6f4+lrxodNnMgU63uDmXiwKAaixL4dV7839
IbzRi/MVnwZvVNIQrjaK04cnlAUmt46q5Lwto7s7xgDC4rswGbZgsbvas2SWLD6lqI4tgQc3ojKf
g6Lqgi6QPS0DcgOgWrPwDi6s9DxSHIE7q61FdHYpWPog594PIUofrLQZVsgrS2B/kBNyZcqqZYao
jV1aJ1fy76GwW3U+/8HjZC3RbgO/7gzyngfjqiDDmo0mKA931UYgKvf4JwnfMdGGYEeHL9H7TXrv
Zh2EKYf+uQnbkN96hW96JjK1mqN6C4dBU+cZPD3V5kqZ3zlbFb9jOCh54WfOsezWVI111G6ddEHz
mlfGlB6Qt51zEwevCivn4Zqp4rBFbSGtrYKFOAcHFzgdK6X5/WbhT/CPPnwWgYnyrRbJ3pn91/rN
llDfv+57bvIsmbyTW8ePkcLnnPco31nUdEFve6CIWGXsh3WL/2toDxr+BVKrt8vPInuBL2eOd4+F
z4Sr0TKKnEZ22oHWzkoAxt78U07kZLHF+VLAMSKUBzkDdJvfNYZyKIcCuhfh5RkoAdSBFmhbhD9g
EkwWdJsL0ljJEpuqCg/4QTN8+J1r0umZW6P7CvQQSOMK8WWKZSdXdRe+cL1G9Io7t/LKvPJYRgdh
ue/Dep5xl4xMTWZ78RQgiqH8rbXknOa6F/MaDw1FG9aSO7cvwnY/j8zwlRsxZVILwSWUF4K7M8fI
tf51WydDNG0bv/CNnPw0Kjl5M49ZLlflxuO5v+eczu6HxcxeFOjhguzRfuNz3TlcRCqbSwBvn39w
pag8UvRP5HURXr/5eMkV5mpxl7rg4r/ymUfhHVDj/Atac0dxDcHMkjVwM2nwoF9tLWoRGEPdGD0T
4C9O4+kuMRQ7ldmyGF1XD95Drwkb3L/YOhg3IgtzbUQNLOvCXTdoJkvR7FvL5G9x8657eDtRPDMo
vokd04TlTmeOoCJlmSLYTf1yfQt02M8FRWmzHcnVW+dEyqXiZi++xjuPAXY4VoLR1aAAIX6xmagi
XrVfnI/WEeejIbMk2kFVzRNr9nQHt3NOQOdGR+f+li7jbNHVhtGawI1gTaiWcjzqgDAseuSKq1oH
gh4jvhMRatkCMMchZG1dTmw4S9lh3LoinDOGx1l9+3gX0/E3X4R26npxVDKFCKfdlDEmZXewoSaP
pKiijHhmn5V8jgdkQgeOJpxI0dOrMUYqu/2ZmLyLKDQW0fhVrg1rlrwcQqt3VvFzQQRzocy2x1Bv
Lz4Cr5Fu09zJmArZlozUnrc94jC8LXJIC5dRAejnQ8o0+Tm6Of3G8E+55DD9RJkXHXhfwEhUd8Z4
88mtEsO/2oPXJuSaqwJzrFkyczFYvehFceZMHSYHgO/ebXW1cE5YbimS9ziAZG4xzUnrokqkzRkb
O24H7Eeb3hz5XUoLpBPp0AlpWSLDNiU+gY9k8kz7lFGtXms+tp0Y+UZaOV+pYHBeru5phHAHXrFI
ZoFGe+YRzVx4CQjdz/FjV6VYrn0HckLKpKyFNpOibc01TF9mXKzrN/2NoTAcio57eeA0OLFgShgL
cOD+lJaEd/HBVpx6VzgqsOYh1LF2ConqIwDuLNbFiGbCg2WVZ+ScPpvxBxf7z36kWIGGTsMFAf/m
BKgYXdVDUsifWQRWAfNyhPWY3WDw5g4hOi9qpi+Sc6JNnv/ARh1SJTh4VC88SkhRE+mE8sKznjCv
7CxafUPELKdLCm/PuDsXp4sWHzN3IBpTmZMxV39ND5geSbi+upD9A220vUWue1yYh4dyze/RfbiG
xSx70BDfLgjbuS3wLTfO5MxRK+Kuusy0cxpmby9HZtSz4HmgmrPWBnodjBZSAOuDh4t0GVaMUHAJ
OhhLSrfYyHa/ktIJ3SpukNtDeShmqUxPOCgFC0DOBKsKjPJAuoDRuqoNmNXv0F6/vp/xdXJIIRAd
mZOl4UIkp2WgVUPS8PpV+6RGnLb6XV5BmZfNApoaGR5UZGLWORYxRxeP0Tl6RNdwClFNjNtofDfw
sfegSNgkRCckWvhoOSHWj/UP9gENO+w8LbvROvk0RQJp8wSJe+aUapHYmLxaAKqZz47jjCf7YHeB
ancZ/jtgzoUZXKFtbGABazLJMugs0x6Se0jC5D3wIOJfJQMf5j1TM63XwPArvNQb800gi+qYgwLL
ycOvmTyqtvpGZ+qYoTBf9V5iiogqKQ5Nh7F7kTONYzXJ1WXaeE0z2KE15HZftHBjfUMMGx42GBHm
iR9BQd53JSNipG51x5lNnEwU2Vew2q7on4Tw/rG9JszjCby+4lyJnFSex/RjaCyZ2YhoheIMB+Qn
a3AfkkdlMLjSEbqRLpZ0jsbPq4fnghAxB61Cp+8iwg9iodPuLGJX7sfVPiRTiMlJZI4UkU+oEgn2
Nikd6/qbynpmwP5Bfotq34K8GCZhfmAiC86GZfm1ZY8ZpyPsiR73gcXXMpWNqfitJ0ZombKKdbtz
LrmgC+tXnXXKUB0KGoBFBXlxlSw+KtQDZ1+/bcP8ThtNJf1rNi+CLDMhdMVWEsm7OD1rsPsER4C0
5oUe2PO9SaDqq/Ersw8jXpD7l36VlJ/l72gmQ3YfF5ueHZoJ/GFK4Oiqe3ON6mixMng1EkUcWOE9
3jHZQZv1EVeIcmy1Yc2RFnwS+siMso1BvZtw3nPwaiCzIo4ckdiNxXx/4E+7gIu2zJQxVRstmBX0
nmsiRnQMG7vzMZlR+TnYA75Dt2k3Bwsgg9HIcBnfiCdEZaTniBKS1AtHgzaer36bCTYaTBkuGhM+
BlhMqwz6sGfoEYfNZLeIxalq+GIj4ks4BjQpg9Yr43aDm4gJr2JcckLMbUspn5tZU2GNu+hE1ii+
E6auXRFNIoQSKqiC0DykxP97muLGvlJ+HkNENtNTdH/v+b5dPzk9ZW6wHRfZxAfG/7uNR4QtzL7H
+I59c/GYcSUKEGQag3eLZOIOySudU8Q4mXP1h6DnDKsu9QOqo4g0BtegQNOoExeAnWw34nIGlkcl
OZ+Y3WMo2VFdDQJTzPfozJiBR8MKpB0VGZt9BWx9zhs0dpGIRuzVnQGo2j7psMxTCR5eKdSt0lmk
2A6vxEqxu5kwKnLoYldX2vuGI0XUC+i7zAEqnC1Yfq2W+6h5qlM7TOrS8Ciji20CTJ9ZPUX6pyXT
JZ75M9DmNwrzVXxAR9aELhaZvjd79E5e4dapThFC5Vc3ejK0dCJYg0G/SPRoVQdsw5K+oIsUhn/2
DjSHByiGMdgsWOlTd0BpTwxrlF63eiEy9Nf+hJYPooKHfQlVZ+AT0JPmM/XWmZSrx0przFPFXdRf
3p4BA/7OYoV2p6uz6gobV2MAULD1IeEE5dnd1bwKU0UJAfsNHgwbP3NGZoeu4ZmvpBFYfz2iJcRY
BFKM8Fjcg9KbAZXm66Zw77SgJe9Aywkq2YQ5hdWVVrNq9TSXGPFiJ9VQvyk0hhnkJKgx45H5iDKS
My6VKLdwAfHBXXe1Bnew7ktICawr5tQEbqHHukPbIWAKh97QjGu90Zbqg9G+c1dG+0kGvlh6pNBY
yYsL0T6LaOvOLO5d2li0q0q/WIMcYHmFOCABDgJfBdudIMe5BmoEyCo80OGvvTIVTTHD4xGvvKBE
BJI9ppofVnArx/PwitNtM4UwXwWZG7722moWDOtZIH1ghIB4gKlwyKT5dBSFSd2a9SI1PuYeg5Wg
gH3A6bMlXYTw6cw/FIaTGTlmxmK+ZjXz3pXcIj+Fo22sNU8K5Yz2m11jq2R3/sE6pUNQR3UoeWb8
SA6RDm6iZULgTHR/cTiXFth94RXDVzIEZjy8l2iwvYkBU4gjROwxQZwNU2c0uCabaoRzBa+eXVjX
RVJHp+iV0goMlA/ga6kanwEgqARs0+YOCR0ZYFi7ZXBbLhxYXXx8Kv5i9FWiTzU07ZsjbOzI+QIr
7RcbMxGFQAa/dwYlUsrtAKkfzrSRsirtN8RAxLCHt1MOwvSUG37tnpE3oHgXUt5MHlh8KTsfS7Lb
8XgeliDES3yZHHIEWW4c8WawT36XjRHn/F0mfOkizaNWx22r3SuUpSNhDq+aX6n2KjuqkWkt+LWp
Eyj+ZVcxrTFtlaBBUKv3mgSAK5UCUNUnf27Vbr+Zwp70T+RAIoKm/6lsnrjOOlkw9kOtYP7eR7mU
t38LevlwsJO+Kv7BrraEgK6cHAikDLwEGflvhHfD5baUCEbrEswwaiq2WESEBQehJdpukhPA7mz8
26zHiIn5al1+LtJDXP9lm0bi9/JX0SwhD/cmd7TnrHQRdKiMUL9ibwt8ydM6iKERkIFWuSI0tBmY
yuBVdl5pHyw2eqzGw5een7b139O225afYzQkF1KpalN5hKl8/ik85bV7c3RuYZ9cCDiJUF0abdbF
AQBvPd78XKdqg/taDR7B3RIdWFg0LljfC1bt7EAoDcwF74KIJikaIOfeA1GO6dapbDcUeWr/6g42
KqCOBCX59Q0UKhpGpB4djF5PGzVVZw6K6onVhRZrCccowf4B38LbQZ+ysN7aqEJeE9wYswMHSmQU
DFd/4a+w5g7FFvyeRS/bv1NMalczrCbmCjS/aYGOXJFz2DpV+t5uoZy8LBfxAMrk9l45EwkeIg/+
JYKojcAHBhCn5arApAkQONlYYS9S4hneVSSwODtC7DlXOSR8+Kjg0Oqws+t0yqflOVTIksCv7wem
FpgzvDgzMvNyrRB9cgJWMHgFAtgDlR6ffCT2fkI9OXLFRNO47hl2mRNIwKRDuKqRUqFlTYvTAPrT
2hVZpyhc98EKH4JBOztkdcSDE9chJKtESHd2FQLlZyAHD2cWoP78SyMD2cQT63ACggMggAFQAIMQ
wzxXC2Q6RHBATT5oEgMJdJE/vCzhVAeC2YVHZE5N8OrVRNRtQkwfzYw3WvkTWYDYHizTco6c8hVK
l96iam09VsyHYZgymdS/WTKS371zQADoExBGd1ofBKjETD2bD/ZicorSbTYFx0bJRa1OgIlqW8M8
1MT/TdS6BhNwjD+tABqg51RZqteHBZnHk0qeFJYEm4yx0sYo0nsoE8GKRswA+QgECsw+XoTdiwyK
Y8s2YW/aNQHuglKtxFl9QsMtDBrOkTSE2W2GwefsgsGVPgruMdV6Z/DGY+URewlsk0f1jRd/eoec
W+LMnSoVqZiK9WHluajWG2xcqL2ghMbHcWQCDrBcsUhcurDdMT8nwBklyNz2KE7wPPltco6hsaJU
hXs6bQkgHZ0isLKSARQYOI8F79e7kO4ntdUnmself5cbupbu05FC40NLEcaKitUM0zxuiTNw75DZ
BMLM6xnzILSkJfaqHt/JzhXvDBfQYUl+duPkkRUmbPjg7FeIN8gh+aF//xps+h7vdXaBLQSHZsaS
PfkEcIg+iHxjhnwumsREXiOfDicbn2h2G7gyGYCKlEjJsLu6I/2yO4hV0sNU+zDSIunXaHkmavwU
Ec+miBlxzYwElJh/gGcpkFKTLoLqz5MnscaFZGFutXgqWneh5kucA3nFdA7dJkq0t+hJVlSvaYYx
rtPTJizZ8X1qiOMUIGKCHSa5ZVNXAMBLrJAMboWxz/yQX98JmLR0QWXMoCzdsJ/Qnh4j8gqvgK/o
rVh3WzFo0Qc60BlCMuZsYsMDspKLKrcwX8+gDHXKB1d8hGhq0reHU6pOH3vg3NKms0R8gK/3FmHn
EHuCdyFqApzz9CVXB/RWuNCVCBRPlT/sg6PdmOvqcwbYEDF+vNGtQMqVCAzkS0s94OG/fBGInFO6
/O64ntP4fwAAun6W6TkVzLaCYwFghENztgNFQXHOLdfUfSwBPxxDgEjlpjkCayg3UL0qqydTVWt+
qmcPAUuX1noGzgW6HRhYEVcB56JmtLuzefIA1TPwaJaZn8A9ExMcTBketoD7/AcxxATGlTjCe6Vz
b/Lhy8+ARgGeCe8+T3ToFpYCysjw3dv0bkKJpBHe9EHP48VGZp88CflaQkBRzqwTCpn2hdlDTpJz
JurHSAEfYQ0lkY8EJNhs5xnBPmgpIuAp0NHoENWFDnZaWBxgZOMRR4iyl3sSSRaIoxGIhUbVjAl2
l/odaRBRy9pEURNhFJ7xJE4rcI8j9QuRoegU2x8EG1VS/8V6RiBaQSKJkas6mt6JufYj6K0ebosx
1PYguVyyAyoX7Vax641mz6wJR/NwVYBSL5f+kA8BfoTidUQsESj4AyPloFsiKZCBaWKZiYVf+Hmw
UJZEpPb05/vRYwoSgjLVIYq2RFHtvJqsGS4YlCmU57Pl1QErBfL0TGxu0Mcx0vPqxGPsMS2AA39/
sysoM3izie3Ss8K3Vbc9CxIiEalfPBD6dgH+OagdY3X7IAh3Z46IJoCxLq8kCAX1DFIICmQkBtYl
nJMw1jbEMS4irwgwts6BUbovqPlcncFjCCedW3hfViSfEEDaMlPQaPUi9/hw+2hwlNWC7cmkKeeB
CjEVKywid1dmm2KYwA+r/oWZayHBwlmxMYHkJ8WuiA8kSA1XWqwxRLaxynYX1vHqgjEjA7g69erm
KgHnwz5tOGuYLI4s9Wzh5LEnjig6wFn+t0ikdOROm7GoMYv9ZBA0iHlkrFgLJHoMm/xJIihc70i5
zMB+6XG1rj8Jz7Purwl+t32/B0h0UZ14JioYdz0F3Q8PHJk1JrX2aU5ToOvJzGv/xJzVISj2PUo4
N8t0ISjAfGB9S8Is0xZ9JglDKj4HhaOooSxSJRWU6vg5xBjhKyGBVLkdTwDC4n/JO0XVWg5IFyk1
PaFruHNbyQ08sjDyoVNSMc8L5HeFpBCQ38Kd78lC/Do9AyKC3sttoWhjQM5h3AGg34ileZJ33FCD
oDZDDSQ4U8ZTg4nPf/LPGUfNn70/HJ2SWOcPCcD3pWh8Vs41kggaTj5CSSvFv8KBJzMtWGIfCWao
aFA6DJ5u652oYzSkjZQlacVQHNl2Ts+mB9LvgNbpwifZGmQf9mulUaUsHbQvufpuW/BxzJx8lvB4
Dob9BFRaSqHajZS/VBa+zJwwN8Y8129GKnztPEWThYhIo3hIMWuLS4u6be0LAyJIBIdfg1FvDY+S
pnUmUSoZtTtHP4+kds4OVI6PFP6FxaZm15yoaPBeGepikrvSl171WTPLXIkFI5WjjmOhATIJ98y5
Y96qX6O3QnHgTMKpESWxzw8EYpDJ8lRppVvXn5p5QxqYBNbq+5k0ZkBhhZOzJOSwoc0U5HwHyjBQ
uQGXpIZDcCWY/wa3JtrHECwFRy6rBxaTCEAcL6IPnSHSmjJp6TfgtgWskma+Vx/vXm8LEA3OJOH8
k9rDw7uiCUOMWxCrd6zNHVenAso/wcIhgxhvmaQifXaGSPfBJDKqHB6ckloCEcvqtr8yNwA1CDtx
eDeAnNcQhsih6NCI206Zhvjw6Z4RBKJc9GQdIJ5YLRK0ZCBd0P7IKxmCRNdfuoz0HRnczxh0dHRy
bdFMKtM5B1ii0wDBEmNdwfNdRM7iSSXRq0wWxfyiaRF0UsQgs+HbLqK8hCoEW5jy9p18UKfYPXMB
kjgvv4noYbt0pt+I4DE08CGSK5hL02I2hRsijhxn3ZqQ5G6Tlh0DaxLQ/i56pAqx05noykgpIFFo
r9Z3ShOqC8Gjzy4D1MIjaNGRWLHQC3OelNgPGEDCCk7S08VJUTwRWxazxfYaiUUasqkruYSMHtaJ
4IY2F15OlJuIrqAG25bUP6jP+JM7cSnccqqYLR9ZwprqMVO+bOAWwA6+aatwojm9lJcWRBuT21Dv
UDxt3VL/OaHvvvicQiZUPg65YG5nAIsmDRyl7mWvEJmUf0suviTOedJ3JNClk1V5VJV4Z+3jBl3T
dk7xCDMKSrVIHpTKRg5fyWmiTQxCA6AIwZmoRzPBQMtAFOohHfHF4XYJGfGXjU2Ti8uTqTvN95V7
CZW1RB1G+Taz837yGYX4S1Uwh8S0xNZ22/88pKf/O+6hfx6B+ZcJwbJU9NPNLJ5b8McMXhP+FHj7
CbJ0imp7eJGCvX7HOx2cnlHtavmpWsmJmXUh4Xg5LG9vjuyl+lPo/EL3AvaFrsvitGJoeTauEJVB
9yUMrecK6b239SoYIURQc7m0oYH8Ka2f1X8hXJn/X554nTFZQzdh2oYzX/6XGctSuRjloLywaJ6O
/HlByFzlc1gIwZz51bK0ASjRSbi48sdiCYP223Ja3YBwP1n/BbVQGZmOC8XTKvnPC/1v2Mh1jSkj
xdCNxUzWdcFe+08kT5NeNeNhNjBhlNA5f759rr6+Ggs+MFC/kZdXS6Qh4X1emnvVjsmztuvFCsqO
//wpFv9uIHSumLoyM3QNuqn/w0azuF0qvVS2MtBqDcC7SEim3XS87wREEbrp+Dq9VWiGgYAUdZ0h
qtdgj/SPWQqMaJE3fxc5YyZ/qr9IFG97wvqOxoNE64VWBJPuEsNgMUSYPrqDGYTK8r7ZPH6Unzq/
Hdv0dbzFxu7pXfIJqAVkAgQMIqEQ/Qok+mL56/klv0PPrKVyDMOVER4ghQho90IcyPQ2pbg+6L7/
mxrF72X/6yCYOoM2eL6Ymbr5O0f7TzdnMBUIIbWR/PDnvKLku5JiSV6OTMCn6EsL92K+FyudoKH+
L8Sa6r/bsOpc4z927Rzi4v9/X7SL4XnXxQGE3wW4+uktSqAAACrxlv9V/zi5N229nJH8mIL0c+Vf
U3eN4JGa/3F/lnqwclG0+y9csb9T5f+6GtoMjmcYyXRF+dep89t8GJ91d5i2gp+tg6h7Jf/MltDu
TEtGTiNESsEN7O4MYMfmmwE85X6H1JThe2/OMD80ad5/3rX/dgz+nz/Qv6zRKDVyAWnniTFmBlRh
e9J9cp7VFKPiZLhMo8Ie30bS8h2+dnj8wJrOB8pyJxjm05Z+HDOjFl7N+s8fa/7vbKematAuy/MF
ojv/cqQl6VSrhxZq/12w/0SnGQ3bV5jYCG6/5efAcZzYopLqQ1PsxVvalcgWdcvM3f3njzETb/N/
bpc2m2nmgr0r/37Mf9q86mKhv/6Hs/NYdlRNt+0TKUJ46GLlve8QkpaEhBEgrPT0Z5CncbOyMk5G
3E5V1M7aubQQ/HxmzjFffTXfMkC0QgmMClAW5oBsIn0OPK+TuYDcPPe6Ya7DLGcjLP7xEf52E/PY
6KRwGKKKl/I/b+Je+zL8SCribbPUp4Rv4K6ABnSNJhXL28ML5U0w+qTkmvk0lLVHHaEDOldX//J0
Sv8dVaAqv3+Q7oP+di3SsijV9i19OWUBxnxdPEpWMDhJ9oaE5cRSZlfykgubkzYfzs65SyqaN2bh
svzHl/LXE+X3D9KxAH77IA+pF9bvZ5bwpdC2DrOjgSApiWydqWZjFwt1HDDgHdNn/it0SOle2X/e
D9yRsizonCfABv7zR791UNNZmX229gFWGFQxXtlq5LyphDuQXgfcqS+Af4b1HtIY9kELj+jFZz8X
81I3rx4JE/5YuqXrdZWN7im1uv1ajsDPjcBKnqCtUEubA+bI/0ol+mW4/b8++h/3kfAJW0PU0s82
s3fTjl8OH+2zPBymILYAZk83GJzsl2CtWpPQXMSx/BrSeJhYHhnzDmR6GA8jPiDZbANEMyPnNYOM
8Ssq9R9vUuFvd9rvV/mPO03Mg0e/0oldwR/r4ZVqtpoG+gUaqdPuMq9tGJN91/94zv72qP/+Q/+8
q9ReJL59AU+EI7jfDSDedIRZPRjIw2YhkwXdTMBOR3xhDXvFCmHgCujJP++wv0LtoImrpACIgsp7
4j9vserdVoX0Cl7b/J6zHgEI7T1fTvChZpRccVfR8CpuHkx7uZ0kHU0LCGpvzUxo5WfWcwZ6/APM
cgkwuaxMwAgFDsF01nsP8R5m42qHBa1FGaddQGDySqzO+i5eaD0i6nzWqmN9GTCVfRVmKNrM6nRh
JNCoGiNFHRpkIqUjRbK1HwHiXGonza1BX18V40Q5Rb6V9cedDWaafez2YwdwZLRJzCIL337zJR28
fJnfcv1Qzhqr/Mc6SUqzeV2Sx9sugdaI7pdYNZVU4kFMQu5JbaY5IEeZT3LJmeAFn03vawuCFX08
MFcp4Rt7FYkIVjJoJqEyVHpjyXArbHtPV6GZR0+OCJus0jcY4X5jflL3QfUdYY58GKLVpC+7bXZG
OvpW9zbcGGy4eoMHqVfP6zM/Gf2tom0w7yYB0wneg+R4aIIlbpNlBFub8Fq0X9gnEOETUiFPJNBh
mS0eEniQT0cH8IBinCTEoRDZKaflT4n1c/QpbB2s6xyt46Z9WAmusREeGAjOUmK3TuR7/WtEsQyT
Zfso+Cqt7OsEx3gKErIhA70L9TDJDNcwic4qrhoDfwKZRWZieCVFOLZWD/6i99qjf5V0CynwJNZt
8YiwEOz/LT1BnBLBMJPCDOODNplQ7p/HGRomH/l5rC4gPeYC0T3cAYH1YlczfC3rlQJSWLWYdODf
pIvtgcPBzhij7qx1rvRR2mVbZfeeMVu6qrNqX7GCRnDCZ/2h/iRxzbDQmhC7zUuBvTgT26awqnmJ
AVgiIcWJ5Emx4afliFgJYP+aQe1VpMT0fKJaJpG0kzUysWBcYLkLlg/ePNPOyFRfJGg5l/wEcI6d
Dbv3jkOXzdtBVTviJpzrdu/0+joJDkys+Ng0Hj/1QpkJI/BUORZfh7EpynfsAhgtMnxDEwMmCqa+
b6cySmyUM/zqD4H9DHkh286KYfYh+A7Ug6C4Ar/QA+2A4mk7frnHVocPO1c/TiiaCDI2Pbsm0GIl
N8RlWLpuljf90hZmbxmfnlfFsNopQGZ9pWzUZQ4q9eKPlbVml5Ej/S+FBG+F6Eg9OFGop0719HGr
BfOFR24dH9Ix7D4NgsksI0IjtfPMeYROGblA6ooLXF8+Jty/q3j2vaqxjY+b7oKzgG8f2NmIOXkP
xSHRRiwnBLsxbBa23NalzYKi7JKbm7F8gc70bcySZ88FG3zNZKA+/l6ls+m40iAcP0TY+IBRTAki
Kg/hGKGl01bEQqAIKQ+fVaNbyvyzrMGo8ESUtkSoDzkmfEe3alQfESsUgNYyM1z0R0QIkMfcP3VY
PUijXsEkBeXgBgxLQnwFWeup/dUm3T9+oFOhX/hA/kYbS5ruC+D34MnEWR6SSZqSn0qYN/jwt/WP
10RXD//Xa/S34/mPCoC0rqee5l9orNYptkhpTs0duUj2RUVUsIEWedo/zeNZ8QRra83255//j5+v
ExKg9zX6cEP/AxdVfh+1L78pjDP7MOYGNniPT8neWtHUeN/ZQlq+zMmZe3LdhW7F1r/ezb/iNP68
ALpGy0AuCol56h9TDbVt6/LtR1j2QJI4sQZWmumhwIRrcgDPoZmYG/u/zJClYCNnIRuiya4f2a3x
Co4BQB4i1WTUcSnfjpssf3ELy/2tlj3NWUhQ6c2vAkgNT3zgwGmT55NJ4JsGVE0cAbyvrrRDgyvP
OTz6xXdGhml8niBKNM5Xz2E8OTt3Sc0DZiIORLbvch+b4W6PPHuhbRcJwxN/zj+i6ysTEy/EPhHN
Y0Hl+JwQF+E5R//aMaP4Nudd0gr2gj0ETNxwZwqz2vveEnb35nsLEclaspUGrLms9oO1/ZP961L/
tdD97VLrf5Qkahz26k+fS/12d98ruHr2oOp2pyHlIiiCNCe3YtMMeZGUGatzjv7KG5dwZoGXGwgH
8gy1NebTaHYCiE652nEgZe/wvAMKNafl8FQzfhKu3QqqJdrmEo1jjhoTo64ZbYFgW69ytohK+4Pk
YdqfE4YwKIhGSGQHAJ0ALhEMEdZXs8qWPV5KTBd1D5uY2sUH6EyaJSt3UZSs1/4YfM1ZB/L2ctYl
Fy+YNyYbFHafuQ3djeY2vRSGDWOzstQX02cQ5rt/5vmp3RX78+Y1lL4uCYZCzqL6R2VZUXI0kVoi
Spk8huzCWSc3bMJ0B9Um29bmzlZtSLCa88BD0LBuTk/teIMk0e2SbNLZy60QuCtjBTt2hUiivjyX
wbLsRmDId7FrSW45/s5idGkhymvSGlz0EZ3Ar0aGgFxz0Hfje8+rJnBW2D3A6Gd4zM4tJidIHqFe
834JYzjZUX1Ue/IOMAFogCTxbC5YGntkZdVT1tBu42pWPZSA5BRAlQoPq5aNJ4OBfIC/KUB5zLuL
iS9L7YyE7z7bIWPzYiDaMbct+I5OMmkmXdHRjPsuSwovnrAbQ9kM1GZWI0R6MC0BSMoGFy9Ph5hA
WNgbSlsEpCgrgcF0K3g29to/ZhLy37qsbjoiGTpRU/qf35LfSFFZPSoGjVgSDvIoQezXcVLIxcIC
WExVvECUdi0QpecWTb1d4KACLU7lguQHfma3zyrYC8MdGgO9R0jrI0qtbBga7N2gJpg9RsXpP4Y7
/wu1/6/b67cP/scD6xdymWd9Id52mA1M4QbL8c5Lrq2RJtgJxfXHK+7wPujl6RWnn6VwxSaOEb04
9xOmY+L0iTkLte4mpbqg2KO4Onwrq2AxwePLoVMMPndYINI1wdK3N/oWYLCnbAPOkqFdYxUcv+BW
37DVDnVcb/c+s3FoXAW5GowFhR2kmntLUA7+enGtrxkisGo6i4f+4XOlLMAaFZAs7h8/U4Tpc9xH
GzxYlyA1q0mE2thgai45aOkwhObcUOj18O+U505CSmX6GUaQ0L6mfEFWO8gvKUuTYI5MdRl66EwC
k30Vxes/ZiSMYv72XGvdY01cK1OKLmLn95HANxAelSEnW21e5SwXVYo4cCEwNSDUVgNjIF1xXEJn
iyePzqXE/y6vYo5F8/3DwnKAqb+9vqUOHBwHjt461FlE0RG/gNbCE08JtilTkYCumfVK6qI2s6kg
mVk5YmmXnFEHOYBPNaftDJBPRKXbJLZ7YPF1u8Vy1NoK4ezEyvAeNMPIel9eH1t/2u+PrZHsQoAN
XQ1sNNHV5CG9UEkoBKkes7TBXiJAJuqAs6nlU39NybkC/X2D6zGQWZoO5NZGCuq97BwBK6l+BEC9
iEAMIBzl03ZN12gre7SEwTbDxdVHrfODOkrdvIkro/h82kYBJNifoAxjCE0dCA9t1qcF9sd9BOdE
A1BjBiMBGGrHeqJgV1y17UJyZAjDX5iRIO2tonB7axkV4AN6FNHyi3z/YTAVbGUkwwllshdnFOqJ
Y1wS73vhLHSABrzRNtf70G06bjL6+h2Z4G6Kg6HzDek/POWWamNqdfuElHwmVPGQ/1MgbwgSJTon
eC64WgNcaSaW3EPK4Z04UPOaI/4dbEKfyvRFS5ph5+WXcHKPTTESiA+yB3n7Rn9Ab4xKzTWcYIhp
2esjS6J6Tt1PaPslwYydWbyjxlGzvy0JEBRna2DJ28hj2lNztORmM/sO5A3XKfxROsBd5BBm9HD7
nPvyULsql2hK/M7hawM6gRWsXJCEDLE0x2N9Vw++ja11BYo+eQ4xExHKTB6WAvV7paL82Sgr/p81
3uYMfwGKdJzfQ/En3jE+Dy/vGAPd+4yy0qk6qxfieh5jlOX2c1+iNNdPzUC6oXNL4P+bfXA9LdI4
dKag5eqzAYY+s/jysTmK5GFQOjutaifqQC2t+GPSU1fYipLNkwit2n6TwgvcSsssCHg6VDx8a6x+
e3Z/Q3Iki5W+aGJHRXJuNy/zOW9oJBEvCcP2ZmA7ee3eSHNZA/FdgjCl+boCJdlqLrbCw2vns3ZH
ocosjElLRMSOtCNELrKK68cwNUyq/R9+BaDCHus98BpOzs1zYrXHpsz90JVkByiXTcaC/OvgI/4i
35mll+ROP4p/GTYfkTHIl9UDa2KDRCdWvSgPFa62KQ3raz7gI7WsGD/0xWcyxi4Bx7ITVSZ5Dk4B
KgPjk4toFyTupZNWPNfKhjiE91q9Q0JC0s1z8YahT94UKYaUAQAqzvUmA8m0azdwJYIB6DiOFyCY
T5jkkp1c4HqRnYCgdfVClkblhCIMzUhrUmKixF6U17pnvomJCq2Gyi9mBjEGDBAjdYJYCPaurCzF
MJNVb5MC9HSMHZ1a33staIYDHmWybCyZ4+WFegNl9DaCawtVKjY5s1QNXquxE4HGRl5FRZBOnneC
WE5SRP1Q2A1HN93+m/H+Da6eXeyDcbRHKTMoXQVHA1AT0hyTp4U8hLcpSwqc7D/oRN0ecqGtvH/k
oNaNWwUEZcK92XryxfjFwuC23j5tqMdmeyNlZBxvQINifuDZ9iFdw7dgV57vAWbBSRlJV16j4aKZ
EiXCqnFXoCSlWHxMQGxWe6YYSFldCUS2mx2jVT3AmUmp9UZJvJdveWHmv0CjH1IO/KlOLInXEaYy
Zhh06lpDiohFq40IrTh/N1JJqgB4OmiADyvkoEECNX4eEoAk+FJeG45f32sDJ7g/icn94e7WnRgN
xWPxOvBNlY1JqNxn3N7EVYh5+w2Sj5Rb2SOlJ1ijNbFLavBhtYahjXqXwk87NPcETO2sh3dC2yVY
rIjEGnVMh5u2wIe9a59WBp/zCL+Z6ZHzGMl0AXddA/PIL8AoLvzpHcXlkzAJ3ul7IonwZKERYHFc
7mS8JnyHSGhNEO4MePa9ESvQMWPLZK6c65N/kQjcRWMC7XD4dUMJNlk4KZhtUDMQmjoKDpVvlqfo
2HkwMdFduVjUl+uQWlUlzndfOe+N9GMgdlKAoPIjDFNfG6twTk0G44pHdgA8ogScXZ8x62CphDsK
yAT+DZqSx+bpogLftqSy9slW6YY3iJnzMXo/dkzqHunIkN8gH+qMFQJ8L6n1aq0Y8xJTCvSdyPpK
8x8N9t+rT11XWeOqNNq/yJa/1RJS1I8/la8kWzoEXNayk8ySnUz22mvNq5nIg2Ef3Wl1EX6QnJ3i
YQ8JQzklIIrQz2G8qIfh4U0L3IkgcOCQ3mM/fbM+4+FHLSgNJVD/ZwJEhq2LwJ4FaLIIkdlxmDCn
uctLpSvoI2zc4lXm7Z/1TYPQdfrREQpK+c4Dz0PMtnDYidWDU5nZ6QlhOYyc4EbY3I/fcWt5N5Y8
1PCzYjDqggXXagzNx8HkvsXcihchwzoqAwoTbGlQ0jbo9irlDxD/IKtvbIKF7GardH/HlT4YbzvM
0T0EXSs8IQgagppFRsKgpkO3QT6p8EoxJGK6h2DF5b1sSwtGArzIa2t2zBGyF7i1cFgvsCcMC5Ip
KAcdSgX03dWgcqol/ZYVzCkfyQVbCjcQ6Hjm2W51mUc0lhj9ArzV2QrhM1MpB0YY9g6fwwG6u9Pf
o3FxwlUny8T4vYsW1doY1acUk0PsdMaj+IAOEbG/vu+joHqighEW8ome7uIvwVQTArQK8atInDo5
Ci/G1/bH+79vLRbPf9MIGP/v3pL/mN7o/TbotaoubAMUifJRgzjKfHyVg8TrMlCUuWLTuYy0dQBi
KwWOh5sM1Yg47Rw1H0SBYJcx2HX0k2hU79tLukULukK3bNgkf+3eV06l4KIs8vv7Wh59ggRmWGwg
O2trHhVqb2MhLJQfbZB21tZZNaJqA2i1E9ava8cYRSaHWq8Yda4ifaqhuRXmyYzQdNI6eLnYGgJ7
AKTA9sCMMt4bqU6AwYCct8F33Yl7ntzi6vKN+8jlsHgsM9aFJeTFeBHBbsiQNSMyXasIJGtX4wRE
dwU6B6n9FHcFluC+p2zSsex9wewR7D3zt+1CJNtIwtdSjrqCMeN0ExCQghKh6WX2jewwZdCJ8vvO
L/iBo9Fp3dPVtzteV9VOgKYWL8QlFMPZe+JPq1G4laA/L5E3Tp6OMWfA73bw1NcwwAbwXnxWyIcA
61V7ldszXgLYm77tXmHF+OcAez+2GAAoWWcGQ85hS2KWw5SFrKAJLf+WF8Q+usir6J7x+zCnHsS4
PekipvL0ewxmJzw0k5B1ICC5VYgSVVjTqTrCnivRn76H4xCqKQkGgICEX99G571TZxiSHMhms8Ik
mFtYfOcViAyoeqWbIwYvPy4aI0ZvutK1k3j5+VrfP0p3FHUaLHlVHpORcIkIhKn44qHGMbpn2lqu
MvDOyz5IDmCzT1AWzTaZadf8TEXTOwh4h7MFkzsfQmdl8Z/fdk0TCkSTHxP+8C+Xot3TBj5Llju7
JVou6XHuvQcIvGkKOhwmO+uiwxuKVNt3fmb4I10F3VMTL8itz8N6wFxjzA58krkcQQeER5sMggv+
xtPzLq4gnZ34H/xyXOU+X/mamoDDMO86aZCP/GilKxMqxQyY6GAsZLtyZz4dH/g/yB/rS/fxcT+K
mV3Rjc/jAwMnZHUN8GcZ829plbve6Hl8rdpptpIHDbo/7SeZt9P+Rb7AW24uFcyfWz43sHVvnsh5
PtP8TNjaEkVaa2Vb3oUS9ED6sGl71CbSWmLSTVw0YgHeXuWspOs0NsjPF52bRd8K6+dO5uHrMLj6
9HOnl9fvyQge7JLZEvX2NRob4w/B5utu7iE62oKnF/lHvg/WzMJ7P69bfEguqGbKW0E2xu1zwR7z
vMjcVWvxQvFV7LsPLBy5kNJBDyzIioPkInHD1OuwI8Ty7L5uVBU6zqZFvVTOlLW8aEh3htmqn7DH
zhELxQeufIOo/vw4GvuGHUu4YMW0KojK7TYTCZlkOF+X8Uo/FTNp3iSU/CCU4U+PaSBgEfUvZW8Q
ganjvWcLmH2AgpyNu37Jxwz65TuX8ZbAL+nNH+uWL9MlyA4f3jZc69h0PH/6XiRLhiMvlj3FLTj5
kyyy0m3OwPA9kcblWt3R8GopOrSC/FPa73Sl/5C12ts1xP/8MJcLD9KeUI4XNXCA14dm+nkCi/Qw
iyV5tPku3PR4MHLMNIPeIRtDlXRJbWSqJt6SU8J0n2vfZb7Ck6q2xp5bub+UjuXtuxCO+YWrJh3R
ye/9ob8xZu0+hjXX7sP5c/ueA/nkRGb98T0+ocUfxSlTBHmV7strQoQrB0g21DbJz+fSuhCpTpxO
HCkMGYf83OTGK7iLnaN/KDcF+qnQ41aLb9yHjwnHK0X305UW3UkV3x7YKvsXCqOG9nHOXfKKTJoJ
jClH/qUMheWUf6iAQcJBT4nBN6eZ2dTHbkTPB/QBG9qFpUoTWrRIyQpi74YbjMVUtxjifFyRiTxk
hHxvztFAHIXLbCRSCM+1gwZJEe/n5D2lVcJ0hp2nXn4jO1SIGEvPeCquieJRrvUF3vGx843NfI3i
9FVPfVi4Vu+Hl9FY2GYohgnuYg7LYgiJvWwr69eymhd746e4EKI0R5kPv2SSsvZ2af56uOsQiz7H
5SFAFs9MkouBTngGU4ijvDfgD7Hm4gbjxKdAVvi6SQ0g/5EpVGxxiMAznjSknUExrrxk1j89d32I
EXQ0SmizWeKSJZykcIo3NS8yXlgLgyzcc8T3cFXRRp3EH9CoBCP6VjFKuJ2bLROIZJDOeIpTK2Fy
J/AIMrtr7tXIh+aCfvygLnWyc/QOdL6mwo1yh0C3/oXLx7P7XcQHTl8Wp+zZ+ar8h0tzQZE+RhGd
Xgij/jKqOWL3SVYKZREdzSYfVHefEa6xRo9No0JzPpM1G3KmsAZ9OaX2vuSFhbuEbAVhAYJ7z7SM
r3ea87rHD7NmwhX0mLRyv6U3g017OkhBU79hmeEPmtURGd7Vtlynu89dPENM1HtmrsBrlp4OWM1J
oFn5LTzCLJ0GSIvFqTiqlq95NuxyWDF/Ifd+iHReBnJopDKRKQzSVTkP2MiQcBCOH5Gds18n/Dud
hGyB5gA8Yay9D9iZl0wbneLp+tsAN62x5wqXX7txvrIdTpLT17f51NDS2cc98LGwip/xJlgqK2bE
XE/fjicFuWJjAu16N3ISjE3Kk8KnjE4i0q7QfnDT44zEQ4jEnWzQFWg49ou3YCzPtA3fIDPXbMMQ
nHeUxgBkShCGvFSXuNFptTflNV6kX5YZTohlxQwrm2crKskVJgyPJLX3JF4UdwWbEoNHwYrnAlj2
PXuDgsjuGSC0pWzXqc17FiX6GoCtgI8Oq9ZTZpWq/GD/Gn2jTZ17/jFfUlZMqhkcfaaY4q0AHcvZ
378ZE+ou32Ywrsz7odWus4O4LHbtQjpmE0rDjcG5yTUm7278Ar3agCbcC3v2OcJE6ihzEosuEv0u
L3mgw8n/jKCL9BkfDHVohvm2J3tcy7h240tJDaoSPTmFVvIa01WONZYhFC+CqTjh+LWCJnyTz2+2
w7KNlDneMEHM0gEzGoGs9ZV/Qgt8e0zwJnGrjhDuqlScX99qoNzWrqo5Aj/Y7yauFc0zbxGsvZBK
qrke7Z6GE+Z2H7wx8yHuogO/LBtrlaXSnbuzNSt8tVwEpiyXt2wx7zBCmzWdvmVwoE1ITj2qO23y
IoYC8N88ZcaIv4mDwSsqmInm92MKXBO+P6acNGN3Dhv5Em77u4BRUGSLeH1orBOGAbz9qDBeod1L
zV5oVa1ZSgNGxzCbXxb3Q/hmvKld4jlvqIfi5VbBDBLjbWDCCvTKPUBhOlrFI7AK6EvHUuP7pgnG
uBsMVaBYKfQTZB9g7ZJufhxKdjsWMijVPI3MD8bv3Xevg/4CukI4llvOyQhqbrwggdYzRAbVaDFK
xW5hbCO5Q4LTFbJeDZbaQRiLqoWEPMDlx0hNtR5nkFutHcueuPFfro/ddguUzOOScHMw7iN4EoVj
OPoKXst8EHxA6zyp/6RNIU3E5ySL7acVwoZCSNp8D349eGWjJF29SuJUJ/pnlBlLqeWaa1MpOLWl
pX5iMy1376ddIHbK7/14oIO+/QbOg0uUFYH1XD3a1islwaqLAXHGAsfxgyJHbCLnGRIzxvdmNAqS
icJK8qvxmRHtHCT2O7b6oB8+PNdezTnuD8rSDhsr7U0KJpjkdzPOJ937FJ2lyP22bkhm6K95fyQ4
3Cv18UlfW0yeylhYSxtF7IZB/FrtQRDMpm8RgMPkkBmJwRuu5N401UsPb9yawRyvpaUyDNwIP93L
AxxfV3wYNwIgwTIEc6ViJVQrlK6rpCv2EuROxCBa0VldZTc5tfuvQYihlK9pVdEP8FfGEGyfg4Jt
KTrLeTnlhZbQIJYUy6j2oIZmQwKfGA0QOzyRpxQoxewT22Ll6qiyGNTMy13DAW9XmZNBbT8wl0y4
NZbkBF1LZmBrsrDfXB7mXu8BWRYrccmvqK055bQDhfN3y7J0kK8AfhtdfCNETEKufQuJEHGI/sz4
gQYcT4RjOmu8SLNFwjs20Syc06YbOHC+BOsAORno27qxeKu2RwmvLvB7WNLgzsl7AcN1eYB2Z6e6
fZ/h8Iyzm3EkKso/0bwe36hNeJmCf2g9qh9Ss8lrCVsr+VFhIXksx5DQkMqpjpkgUMzQ0seTnE1Y
1W0qGnqB2mply1gTZFbMe6N2yxaImdNZx+BT3kKtAyEQnKtNaEj8W3Am6BYXpGCnXSgsvxxrO2CR
R06kTkYfrvweDEP5CiBVWcYz4d4/qAfGWkS+Zed6h8iqTxRxca3etjxH/8YfWa9ZCpNOn1cQauCC
jcMvo2kC2a7ALgKLTBnG+zrL4nzyYfg8Kjad3obiPrXim3CrePBp+Bh6roy1uPyu8wvuGGI9N9H8
e0QakzXWg9d/6jDw9aei4//0FydkgP4Nkw2WBLKSfIbc4+8+pP2hsvaoa4kdIx2Uoks9dViSlqmU
v+Q0e3YdTY7fBLI3L4EOtfIYslbAbZNTRG5eh976OWgC601dCHEGFxvOMV6siwQhE4VUvDFAw9Nw
e0oHwcZ+tfvuqKsxcwJv2Pc2xbo3IXiZ6YHX2/jT5wzAM04outiaEwlf0YcpV7dWuZfMOkienbIH
4TMPMyivvRnv+/6x7KgqiAsRkfDmh4lIjBWRBAwoSsgt4PRJbCHNScqw0Ikj4xBDWElo38Mbg90O
tQ9rZZDcKNyn3Y2bb5+gOWX8lD0oW9DdHPZEGKgRO62IZoHhIAzEu4hruD/6MJF/45zmZX9IvZao
AeYHLrtDgLSvIyfhKrY5chMI7HhJK4v6AFklbj0J65LuJTuC3RiFIOkYP/lraxp+O9qWY/IkVxof
GWrCZ8tbinwCFt8trzlGBADroxEUH2QDPX5BeYRK94RnllQElg/ZoT8r9tVYeWLHfCz4vgH6TGgA
xRPLAuUH3WwPG8yxpS1dVCPth94FqisAJdHNRNc46issoRcmrHLuyMi8OLHtgun3msE1+5zMft9y
4GBUbG9cujEPFAFcFmYuYAfyBL4HmYaRzT+SpxyCwZoBgqev+gwv2inYI5yd8aBjIWhD26gHdeo+
M6yXnaWPTpIMeCAx3gf/X7qsN2wwmG4DnOCOIrRYGyHuKu2H1+9CqimrOAwNhuo14+5gB6NnFO3J
u0EV61AwLT6+hbakm4J46f2xkT2l15XT6kyZs+oVzxXt601GJaGuWfwEIzBCp2SJ7GPyPcrTcsJs
BaYQnZ/bX4XsFEuaO7Djpy97DXCA73G2r4ffo7GJwDgrHKSst5nS8FLikNoGdNWSaaA28MRdvX+4
xG6xcCSYbRQMOhGtxXp1gWaNuY/FQ6hu0fD6sPz7d45uleAO4Och0WDqsTd7r1u404KbTx+ZGRe2
xgJ2WAejGExXw+l/NMYsnFLCL/FlOJ0jVWJwVt2ep2BZbWGeU2E1bLzoX4Y9ApN4KOmbFvjfnXYe
zSANU+NwMaEo6FscQFt2LyAyomXChLUDHVPMOx0I6/FD5tfMv6Mw1vDS4UvnXqNQZ2I3B/c/EjrT
N/O3PVbOUefJbm16Lsz5h9h+0BJT8NiJ8ybSHn7DgjUAUBEmTuN09AQgoF3BzPy8h4xDuLvFFc8s
NkkbGVAKAJHX8KCFbQXzDVGnMnnxt4k7FhbF9OW2x3za3NheknrAQsIVFv6qR+7H3Ng/uzHUpzvQ
iExgAknAx4Jogavh5rMvlkZqHb44lindNuZhyqeGU+cBYCJZQSc4yhhsNZO9UUJxOVNP3znObVqe
xm4YcNM00tU9NuIy2BuMHxFRrZX1d1CwQpu9hu2w2XHvo1QFqwCldk3FCqkRwQHLfEbeBDKMkkux
xQhPMtyEX1iZp+eEsdDz8sksny+Dun3GwIxycpbzImccw6IwtDQYfj3wo/CJ0J7xFaD/8vwZs6Y+
Q07SjCxs/mvBZW/Mcr0lzbl13zYNkLjiC5ItInsWPBKMmqHkTVGGuGRCOrw+EBUSr+WQ1ocVPtlD
aYNhwPZo/0UUxh81o194HpdkQVgLX5yg8kDci9xPHMRE3Q3Rp09pE8byMhhEZ2XONp5hJKcYxyR4
EkKlLAaN1+rOa5HYZzz/7K0UiLtkryx7q/deYSPEY09/u3xwJ3TQtOl7k68+hFELA4Tq42BER4rv
BrRyLFj+Qj5+vcjq39oxaiAH9LBLDemjuHpgNQ/gIKGqxkIHH2lkwO6U8GZ3rA7DqsfEs3qpp5vn
h80y2itmb+RZIZ2vWdNu6lwTgIuANTPW3WwJTWj1C9XO9v0t2Fena6C58bzXmk4xuwhMlTaC84kt
4c78CY4kkMIJa8Fh5PUXElAJA3INigo4n9EUkuyUVCi3t/rsuDsLqL42Q1/d+wL66XZMTKeYAAXL
D4BfxSXdakvpgAecYNsaxABGQWWWeyHzo8HbQajAq4euCUIliw3+W7hTIk4JwGPHbVBdWYV7LuZH
XqEIVGRkJXBbtthlIEVdIeRSUVNJ7Eqn4oX7MsETbkGuoyUCeosSkF/NkzcACDtBZR/hmcaySD92
02761kEHBEnYK0Gicp4E44gjHeEbKg5bAaokw2kI+JNomBHKCyE7mDwZBtvgOGWzhBPpv8CsJ0vW
VDBJicwCZ4VwwUZbQQnLLcC0Gbpaa6eeQkdNoQ8OkfW8ipYDPcb7hybQABqEK2BIOslSbSzmhHDk
kU6oFif3JpqE8/JCfjPuW6u+gCe5PQsr3ed7Zh4CafdcEC5BPVjxQnPxrzY058JY7Zky2HYuRLAE
+8a+fS/te6tOsiKGDos5BXp9y9+Ppv/Iv8fjATQoslRmTqRvHtKptkK4xrh2BjXRQ16DGLz7WaAB
LaAcdEtcX+KaYxQpuUVLDbaZeQAAWFy05B92BU5KVdGjjsWWcOPWtx9wTVQL4jzOWwG1LUuBve89
l48XzarFkmxpdJ8JuIYGpSycw903jpCfxvSVOB9V68WpsBKtaNfnYuSz7sB8gFGU7Hid3l62Nid5
yYGSgl4GFhlj13QUzHiZIncCuswIb1tTCkpgc7DAWB/aAJDp8bLPVE5x8arcOUd7UNp6CwbgdnHr
QVLinTlRhg3V5HOJUoodH62v6KV7jkzipOHzd7FkiCmOtbbsPVylb3HHACEfhmOCJEgcem6FmTrE
cfiCBV8chQ53zwdcZfP6wvWu1+qiNXDLVk4DPQYu34JGs+Oe1nv9hw6BWKtoH054Lb1YfPZt6IUT
mfcRCUh+xsdhsNU30RQ1R5SyZ3karPJOTqkfy7m/44Seh8SLSOMXXKRyr2/IE+qRHPLmPsEoxIsZ
Qj8J4nskJxd9Wc36Z62b23aZlqtuZP3FKZ1gTEG4MpJXUujw98PuhjaLummaIaXwtwZ4wHL+XjQy
0S8qDBdESMwv0nNwqdltTtSj+vO+RMvqnIyMuUBXjomXGglpRWAm+3aOFnMVzNI9+rAmdRmTDurO
HlH3sbzQDVQNpgq+VRIpz7hF4IgYc4m0pWSa9hwJ3KMCA4Z1m4skrTuykcWy+YJEeHnN2wnV/YU+
jmymF0oMmnjDVgCycBOAqxjyX+9D4TwHJA+jFuEFz81u62vuSp0WDmO4ZJN24rYDpG9nwJqL3kJx
ZCaONzr4AkHHRfNKNpo80BIlIRsIqiAWPjYvilV7BOBtB1uBcfcAVkY3Qw8XYYXvSZwVdHGLDmfI
mxo20JRAtgTS4w4EHyuPlNcpb3MH284ABvctnldbuMpsoqCtiobN/Iew6bdv5ssPoi6OnMz+DiMK
kniuYKrgAEFpgNq3QQ7AC1je9mc52ZyYJESzWH1GyG4HjEposwpeZA9+eTJTu3yj9kLm5VTfaLMQ
Idjjnn3M957ST3SJ5+4Yr2nkPNjh/1TXz1Vn27zueGLZnEHZWCS0heYCAWiL9fdE34E6jrvw8pi/
12EP+Sv5AYsiGPCgEIwaMU/5H8LObLlRbNuiX0SEAInmlR4J9b1eFJZsA0JCNBICff0d2+fh1Mmb
UY7Iqsy0nbYa2HvtteYck2BBmJW2xgwbOQtYRopRBT0gKixB7nIvBuM4ymFOMxFNBxlKBEsvm5YG
Rm1gv+c1DZLtoHMe26k+Qu12AZIz6Z37ZyI/VL70cjLVsDK8lNeQrB0yp1g0Rs0M6ROSmu67VxKQ
Qf+qieiPHxMbXSDtPSpw5x6JPcft3uIA5b/83gdYMA7+BX2pQURDC2G1GlGVPgSDvNtc9s8JvUoT
71NUfKJ+YBAWw0fUJ2ggs5CjNPXwpD6/vAHFxDofMOUhUhPPkrD/5CE1HKgkEKQJFafyDt94JJAw
U/A9KbxNT0bYDpaDcBDnMpVH12WxJDgK3TsdkcuEE3z6tNl+oXfMk0XLLqh7j0boHKsZtMXlc14O
2WNoYAOJnavUlEJP2PviYEEY1p7giqihyHyQBlH32Z6vH/Wdll6dOPenU6yIGaPXQzcFlhkZwVSa
pY8kjuuOgo1DKBJAnrICSb7Yo4qAQPT8YPpI0zxotmg+v/PVe3r7IP/q8DiRO3JjikDNS79DSNCz
0ZGZaotZsPeh+KRCMiwX+OY3dxdnnTG9hSnPHGldE3Zj6AMF+cM3nI1PJBmZK7LBbm5BRFa2oMJy
3w4eNIiktX/87O8vADwFqogNi0kC4tlyfKOpCT3JNpg4kr7xCOIhBDlqg8bd/pBp/cbCtjZrR4g5
fVAp5Cxgog5VNto7mBe4fyga3sS+8eMPhFfyqLhrQQwTc/D8em+5dIqtMntsobJH3VnwzplkQW8E
AwTLT/UB/6C3v6GyWff3gtcukb0pTvF0RCiBMh/Q/lni8tEIaziSJME3ownn6tRKXE8mOQj0Asfa
Kl1fTminswvRCOhhVpSVwNYpNpnfpxRSREKxhj22yl6LlL0RfqRevL6mHuu8OPB9vvaPGHuKQCKK
mpNkAbLslpcPspYgr5gcTwSVOx8lAgdOUEtO2ALlwCdE+wA1dYedTfVI+rOpHOe40C6jNHH1AzrQ
3vK6fYjHBtqaNVqC4mjMwHM7cLR3BmOQwba6OpRNMyhyS4aCrd2b3agktgXn4AvH3Dskgf40QQ93
tOICQa0x4k4nGJBLhTYrjXqciJDiZYsE4+wT1Zc+5AKkOoFkOXnPGcxqXDnEBD06F93pgJn+4Rm7
PdmpdKdPv3d26XsSLQ7V6ZWBrzcOmc+mc99d0rAmdfzhNF1oIPolkTyM3WbaZ9dFu8fhAn+KT/cS
khZUdDw4ArQoStinxH0OGIHIVl72IU16IrGNT+J2GP+m4zi2s4tTFMO4868D/yWPBqdXQ4+VvYSu
qIY707CupqcOfBMYTw95mkerHe8mPfzH50Vy+op3j20NeRPtK9V6r+5UoQgakB/UQhibBrn4jthG
+zJKKhR0DcsA/OOP21inen+4aR+mSMK7LojuLKyIulhKFIRNhUWLoU+dQtgU7crMvx2ML/RXhZAx
4CbBfs16OeUG1IMbzwRJ4MW5Z+RyyLIQsCIdnvSWR8Q86ywi7YB8HgLLtsxvJMy1N2a8bkI/hpvj
YdXtkD1HudtU7uYVMojH8Mrhx76IQlt10xKvkLB95h9d7NLxLxiYu20XlBKWXktVfVKaMuZBnH44
iZAvNcKtqRF4SgWlOJggOzUyy3MHkDzGvf74io9ec7jN9I4B9K5BoVq/Z/nHK3FeEYjvE5a8hDkG
1dVnvJM4SZlnWiNb0t3xE0Kf1VPmPPYDafDHEcUZ3tiBWzAbwTezqDYkfDz8ErciKunMG9xGummr
BzYSnkahhri+klMDwrR2pS6UaQU2TmZy9KKbepvdE1r/Vk5cIL3VnWQur1nQY+1BTMYz+U5ir8O0
mNJFtl5c8yRr6O7zOr62w87wcq6LNFBgcoVEZSeFfSfE+EXT7H2oyg1pWBLqZa7Y1/mo+5VuXTpu
itKJOrFd2AMm4gUvdL3qNXaGotqn2dYnaYvE2Rq1pPP4Lm+eCvuwQ02Hx/PYjtqXQ1B5jwGblQOJ
v1JRC6FnMymDF/yreoNjh2oQoXrmPD87SGADG7Fkdeg/XH2NshIqvscjpM+vW7CeJsdpBx1oyyii
Qq+3l+DEcl78KhXhkOxjUxomvLUswai029GFUDgVX3CYL8y7jZv4+kVP/D7FqTq8oJb5ykippKeN
baSYdLtX7NS79829rQw2NQXK0n0rt1a3vM0U+I3fDIVYHeqdwVGSaVSEQhUM9Ii9BXbIN5k32eoa
YMN9qmCcBzZpdFSMdSC9kSsqln7AZHJ5Od2ZxUbGVM2GoW6aDd/qsqkQFm36u6qYqL4EBmtXPn3j
ykbp59+vGYsudUPsiFirepeqUZKBS1k3qd2THJlj69ezGhYtT4iOerNWJNHpQNV6hF/1XZr+EYiE
Mnxoow5+FrEeR/dBxxrx+oIql8fFjIufz6xqd93mpyujWToxJ8wZ1+1rn4Ul5NfjpJgY5F80QkEH
AzIOO/JzNEiE14M2UqLOEzlC2OGjdAtUdTpYp3tDqJmcciV/s8SyG1WbOy/Qe6PsGEEqZxUxMAFC
Q31+D49LCGMTonvHTyRJj3Uxl8fFpE9QBa989TEAO60gOZM+H+NroOwGQyXg0VFd5KntyhugdNPH
x2ua9e3rh+o263yBPFfcKVmANr6feUz2NOaWqybQqCsdfr1291UXtR+9qPhK1nSR37v4I92on8kX
Qo5qbe45dhRnpjfbVoNqZR1H0ne+0VavGeuXOS/mdVjhFoIePr7SsdrG3835eBDz850o8+Z07Uuu
7NJSX9YFpccn5zbyGtxipw1IySUgc8bxnBs05+d1hG/oddi+wlc/4BYQYvjcetLZIemM5tqBEZy+
Seis7Us8xRRWQl0PV8DWExtR/30FDuR+unDykt12X3NeYbw/b3bv85PeZ8yt9Sljxuce4IbjS7Ev
amjkewv1Fd6KoAbzSCme2S8Or5xRvswy0pMwM7mInQx6OjDDm1cC1pOmb/JuHkGfW+JtP6UPw1zf
ij3pfGYPecyHUc5TadjozoV+LZPOYmNowUsW/pzTcdnzMFHoGAo0rwLA01lStu0TswSmt7MpCkrT
IjsP9f9KWt9W7QeeqxdtF8olxdFogWbDTvKI30ntN0IKFnB69ZUX08lRVoNseWnWsR7IZI+8Qxwd
9T7WXZy3R4D8+PI/StVSANl842Ti6qYuolRk9oAXCX/KqjvCFQzVbJhwpwD6pOAiru6VRq/eiB5O
z+u4zFIYCMwFOVHwaAzf5GBT2Boo24uf5cKbrTwm6XvBjBWlB2c3HBXHBzelyTzthUrJPrJNx/Zb
EfBQur/GOuVevLvp9qZzuSHVGRAczXHno94KgcWq3b+E9D1GXzPnCMiQ485M52g41+uJbUiRbVwR
r8Qq5un+OHrD9k2+5Fnd2WJAenV68/RjsMSIt7zSotDG6jKJpBElALocEJZLRIu373hTY/O4zBiy
aIcnidyIS0qah/LVI4C7ZBIOBp2tR3E4s742CBLVHW3y++a9a8/KAQ3uiuEdMxHGBbcTp1eACQjD
T+VWCKxGg0+671NcDKXbLfoTmp/x21Gx3R7R6/Qn1Rke7gTN6JlY1N0NIN/PPXSztc1AxLIj7fuQ
lg+ibK/RKScFj8NA/ymYGhWIKdorrzVRq/tyYXxzRpHPj9pFFNl6Ag7ycrAL8wqgOtuhmRw3dHyA
ui+OnN5GybldmYrzmA4gd73chs4XAYgmN+9Hveh/1XR8jg5inHCw4zTMnT0wraIcI9FMVsy3L4mD
KrMm7mVVwlE0LW5npRLTuhh8N/JBoj/Q1am+CihYCcvOafqYHDnSnCrd1SoId/bF5NFwyjHBDEia
aWU3GgHoBrUX+J344acUE/lgUnS+niGsU9fGbXztVpdDhlAYHx6xwW3YvIcV1/Da1CYl0xWtCAqW
BpqzJHldwyepRTCcmBgONoNn1LBHsY4ovYn5XNxvh9fNNln9y9nRCONqrr6DXPZJa9NvfsuM4z5T
+ovyPXtXp4JALmN6lCMFbTtTJlKN9HnDs0q8Po2+Z3BERe/ouWNikNyTb8n7TJEIiHVfr8vDO9Q5
vCDgAfVNH6IUzrjCpabmbjRJUPzKe9ajoEPrGk+3HNjSh75+yQ7Rq9Hlg41E1Z2ELLHnPsPHuCZp
dk0wCujz3lLtcJE4GRJm3RZBtcaKkryd13uVZVN8CsWTNEeU18Kxp+nCXvZcNT85qCx+08dXPj+O
yukVHgizQeRLMaIC+8FdejBQLDXUtNRKuBZt8Yu8FNY9Kq6b/VIs42zST6Fbu6vAmLMyri4bFjGq
gYRMTScmPJKD9fzhv6bVRNtRB97Rl8Jie4zvU2qwai6V1qAvLEbV+r5U6BVvIHvewOGDyhwjIBxR
XrCxEXvKCJ2L5qg4z9TpUwfR5sucLmzflkYz5eO4wwlHfBQphHgIZbLZyDZNNjXIUeYUIrIsO5Pa
Q/KZgeEBP9LbI1uV4xLfNKXaR9YIVVJkA2Ts/0GfBGhNPOmnitjINcj1+2nlLPlQY9gSOoJzS27n
2z6i0yACdUEIRfCCzjXKh8WEstngrBLbbGIZyz+2eJ1nilIXcRxO01XLS8EEdQxppLRLhUKh7Ntk
uaqyz+7Bu/bEIIWtJKlwzFvHmy2Pq2G8VyGXzNDxvJ52XDlPmisMagFm9veKAM9TRGM0TgDVSAdt
ma3ifRe98QqW1KdPNG4WlxHZsQoYa64LlKnFgldAInjwRls2ZJtpb9BaXEX/eCHfTR2DCQsVLVIm
tCKH29XjRWVLMuPxUw96Zyq3/plyuL97SK5Ue1w1vRHrN9M8aqs9U92ucAf0oNCVPVlBKdDt9IX5
ll7Spmf6kjL8zxtaLAbfOu0zic6UM+D5Pdxrtblil07cKvcphq+Ai9Cif1+4vUbHBbya51Lp2/n8
ttcyOwVbTZ8WRiteD6aK03JmnKqXq/NlmT3YXBf1A7Wn02SODvi7soHg4C25Eb5ZbYygiyb9ERM2
5W31JsY6P9NO/qoGDhfX5Ro+cGTRWx7y7iIlSXR82txG9YwjVLnvZTbXeDaj8K82LfT+/COHadzD
9sB1/dns66C3he92+YVVogpU1B92dK3XU1RdHgzMvtL/045uJOnxUj5va81/fSR9+7npb96iR5RP
6bM21ozR1kaeiLVkoZLSVxKcUn7mi9KrxVDvlodvKFiO4f67D0b5C9xPg6mngy8ZGIZs/umCGRwT
6XFVsNFaqlU5unWzDpxul94KRpp/tiL3Udpu0LOWwdz5hR6nCCv4ny+KAi7U1LU+EAjzD4CL1rxr
ubv3BQJifPC8474waPy1oxD304zrn7gLigV4sEvELBw2fzEB/Vh8/u3nC/jZP+xlSa7Wtf7g51O1
bHAv6GQ3EQek2VOiLqsRwiziBW137zYTddPDZB8s5yB1N+lmpIznL2ueYU0KSH749zelL9AX//a4
/kBjpLkZK1p+VNfiLWm88TgLBDLkbu0YS1ty5Rw8YHdog8ehn5zO8nzrRjg63XV6sSYTNo+hbS/n
V//zV9+U8hdqh6ZwJWvmwNSVnv4Ho/LWKD01MdV8jaUAfKrdQz5u4YOxY+vruWeQFu3BAFvD9fJ1
ms9/Y1EO/mLa+ueP/xO5kyZy9dBiGfrTcrd70PZu+vZJdVI4UxnRCDSi6EhbCNQKd8FgkMVkQQrn
9jLZJ6NhM5Y1Ymne68qeX9yA08XVzt7Ot+R8x0u7Z31zTrN/ucb7f73B/vuCGX8w5N6XRCmOqtyt
QcApBzOoHJXkT1Rj10iIlt9nbKu8hNPW+mpsWlkUeHREr+RbNTbB3oO5Or7twIvgYy+Zf/dpIWcR
YZJTgb/C9Lctg/j07P22Xv31EvzHw/7j1nzHktQUOu8z11pqUSYeYKK61bRex1ZIqVSNvmjGWsyU
LDDa1mQ5/BYc9hdF0SlmmRo4vxA9tL+toP+48ow/blalfuosZLz1CMMtpvCphaVLI3ubo2/hrEJG
m9ZBvlsHxQ1X4YwpFx01jK+TFoDOzf46D9wZgyxg4xyDnGU1HPa2S6rarzny0SV3M2eXqx0Lm2uK
xIaD0/iXpyDLf2Fj/M/l+8eNnVed8nxnarc+riHxo20xHHnCCWzcDEltt+knqvS0sMecLgZzBpg/
DLqZ9yzRJtOfvK/RB7EQsFMudS4hZfxk94QAH28Vn9MTtYLP//Cam9YC9fd3wbnyyljqcipOoIxn
JaInnHUTnUYkpw8OTAm4uiVKlJhGKxqMA/qXwrSaM6eQeMMl6ocLJAbjC7QIsoOZ7jMKkDzaQskH
0TcRZDuicD/omSds0W8bVYLBucGroyNgO3K6C4BzBIsj98I1hbtCWCpeNrI3pMBJPOR8hWSc4yeH
kffzl83tbxbP/3m5/9h0++nD1I4Fl0w3d1BcJnYVjbnVaharux1+aasrYUcsDjxIK7bXPDo8PKkz
P7q/vfO/3U5/QFGuhnaVNPWurskAWsEqvQWLlMWShCTP8DjS/HL7KuJm+H87CJzl3mCgyz118Mcz
l9JY7Q0ybt+7u8MHPpwOAuo8a7GQF+cHZFasL2B6X8EcgNxvru2/r3j//dl/PFctzzvTjPnZuEqt
fIVEzZsiAlh8gURj9GNtW3cIgM76zsejo8v1hCLv3zdQIM6/PH/x+X/s7GWbpo/ylmZrtXL7CJFA
d+afquxo8Vg3Qo0cMM4w9Mk4PREVriNjY6qX0tknInBj5qsnImTZpy3x7jyFAJNiVDLqSZBI+flx
OHjPjvL8UjlK517B6DSWRDSf5Bocn2BKQOdQQRJPmR1ibYVM0gQSoqq73SMcgcg7EL1PB7MS+szM
7gB9xRF/RqpmoqgHS3F0eiYaZFfCfMrJgexu7j6k8Yw0yGsh/OLJaEjAoE1iKcgkJKfw4eakw/5w
FMVxl9HlgzjZcsb5p6WDJzpVuO5a0BON994O0PDNpRpDh6M1ofmcSY0H9U8GGGYzkJNPzEykbUYK
EqJQhGca/KmME3xrtSsQrKqd5/6gA/qA61Icv7jlk290bKuS85H3PCufyAnojDFPou1JcpdhXydw
RSYPUHE7XOY4BT6bNf+2edk6I5epcih7VnvoCxfskHbv8dN0zXGzITaXfjw3CE/q84J+sOF09ur7
RosZ51FEleHGYAY51YO8b1wpt/NXAPZ91WEBQRVEp122C+JRy4jTjvnaS3EgK0zHCH0z1OA9pv9K
RjSYmikKO3l8/eLLoEeHdc9CrC8Nj8wnCZgfvxTRuzIZlwBPK1Ah0vKZ0kq44MXtXDBEnMyY2ijn
oxqRbE1cVxXm2k57gJDwCo1Wit1PIpob95qBg39tV207fHaLR++XpWbw263/BxTw+GhZaQZpfz12
Dk142I3xzKnWrnEONCjE9Rm2Yvee3ochjZjEWxjOe7Ft7ahHNiOdA1sBXb1OLLv110uyV2zENESK
WlD6R89f1gr5r+UkqF9dhwGn/T+EYnFvr31NyVUoXZgND7KX2KvwfmarIKFx+H38ZUdQ/lY/QjCn
UOgBftfMP9YFDjvJLdH4eSLd6BYgOypl7zVjxmCcu/C6ZgQSyNgqWJaAOTwQ1Gi/PYS/PeV/PoQ/
3p9HI3e6dFOIX3LQW1pv71DbHuz70XH1gDgvQH7RkYJqKTmfOjuT8+9ro/bbS/BHBX99pO9nX2NT
7Pl3VGGHxyfayqs1lSzyglYtebQrhs0fxF8QMomOA5ALyofZ+T2hoz6N9sfpXvGGw8pexh5HIO5g
9nQ2zmluv2Mb88FlvrwfHRF78T2f//Lo1b8t7P999fTeH+fVPEvlQV4rvfXI6UhtR+RSEseDHOSF
ao9SB1tVWB9KhEXKPrtSQwuDFHLKnmq1rZvQgbaY7wbtup96wkirrEXPYy/lUT389xfa+NueP+j1
CDwghIITrvj8P/YgvX99dXmvuq3rDZh4PIfPobzXcFc8njYm1jcDY+wTd8iGRNKBNGRet66p7Uo/
BSYWqZs4FCn3jOID8Fa1j2LZ10cMpp+kBpEdaZzwfI3lAATKHGlYgKln/4oI2Ub0T75n76wQ7N2Q
+HUc6063gueTWaQFDI8EGObDx5o8s23pJeS5EqQ9ofCTUPSRyB38++sgq5r+t9r9Hy/FT23/z5dC
7V7yPVHua7B6NvGRhMKZXjOqPUDeTu5kiDUVLEkUZ7WL3hkRjTGuUDCifwnIUCdFEZwscafoFOE+
toSG9Yd6kI37MvLbeC10bmTkerBogJ6ZgcgBK6aP5XsEWwqwKUNG574mZA+tXPiO6omyYbvXvl8b
oAzEMH1337ppVT/Ehuf3S4Bd+Au/+MP9EanntvPwQUPV+lbPF0H8e31jCh6c1TOqc+JXis+bMn8g
muMXDjPq8OGx8p4c25l5X8Kn7pSXEGLClcEEhp4PM6bR/97xESLkKgeCExmmm97NbXeML2jW427l
C8Q4AMPOz9e/d+kHLYr75rbhW1y5ZJbM+7DobTLxrxvSO8R3u29q3eHr2h3fGeohX8SIwlwex6Q3
t+dm12Gd2jW7uvv5jVlibNhABaDDpjq1j0xokRTxOzkguCOXCfq0KWkL+vJxlqeDpbFW5vL0cX4O
mMXI0CA0MomLXRLBeLjDG+njQErB0Az3SLJK6FQCr9QRYHUl3Q4zL1Iwgku53uXQGFI9kXZa0OLA
lGPDswJYB6aHgEsxt+2CmlTBXARiz+c5/kOgil5CMGkXkCYGpkkmkZXyjjxKw+X53N053TsikgRx
F3EGSzdZmrSzL8MM7fjAP54a4tYwfa/JCB891vBohuz/BMPl8wfRgfVJhbkUL26T8uNCnGI9gYnm
SCLSnSo9IyUKHsYEL8GE+ml7p99gzODqCdccVyVyRh/bGykI+I2Qig2mBpc1ICykKAKpzKtHmCqh
kj6mGSZjnlD+KCMCeVEdD0WWcb0lztTrw6tEbT4hr5F4cpG5RzbmjKETcvvavy0IAZ7cFimhgvoS
2MzCjNCPnkBBzu4nLAILdU8SFdhv8rDmiBxcxTEQopO+ayGNH8eE/ojXgMG9gG2QFoadl0QwAEHY
8DKm2xp0UoM8VAJiCZgi72rKQGCbzIF0LkkJ9pQIpEeUT1Syrgwy5YnsDMX/GU6RePGcZuA/4ZmM
4W9BlCIYzG/9HKsZ+vYhSaokR+UEytcjLEdo/w00CdefaD4KriHZZSMGC2wiDe9H8RVPyRUd1eNy
PCDjWQ9vMIT4mm0GqEhgeW7BZ0NWIxfFLKdNyMoGeqEeSbTkHiQwXkPyPUViHCnYOellfb8In4uX
fSRJrh6RE2lfuDhSrEwSIo/jQaMh8/xOZjr2mauIiRghbZ1htomUTQsyy5inUNVFPBgp6EONw7SE
wH4AJvEK+oZ8QofqnpdNPBFi5rY5kcsIHXgqQKmm9eh1upJkd1nfYHcKxIu55DoQoXgo60kCB0tm
zirydCF7kqwu/6TX82a4/SFvG1fMxX/wD0hoy2fAJl1kg9bDN9Cw5XDvyhGTTSIMsRwBoWlRnRo+
4CJEgTxJaASow0P0haCf9IVJ9+SIIrXAoE/PHf9hETKpxRJBS8XuD59jiD7D906apgtWXZcikFxn
HpRI+SDi7jlqvRRrIJIuIrNiAoufhDJWePGySRsVPLr7UERlxrxLKGMJYedpEFSoBBpXxAvGTxGK
+yXf910Vr4+Lq5CoUrKYArAKJrjfdwg5b6gjvUfuJS1MTPSONn6Qh9cAxiJMFU0tuQJT7rbJbdgE
d1jAOf9OoBkTz+Cn435xIS9z95m8Ivx/SdT6RN7FYPMEXaePRPpww5Etlr10goM/4sEI7ghJfKzW
dp+nBJ6K3FBjKEf14TK7kQvP0NWrcHUhGQ1i4uXeZKn1cazzjd7AgEsvB0SAD48Lp/44DuNRNcNC
ObrPX2xK3Vj1dF4PXrcoC7JgEJleFlRTAkEBMByHFaGhBVLewjNIh7s4DyhIOq80AlavQMiK/E7s
fD/SfUi8K53OIWaMD5hJPOTCexJV9RhJiwQfbrIqoiSqIiHoRdg25EwnHnnDXpjNde814UdO0lFK
WiyxC/yQ15jEBr9YAofz2wlaDl7IG8G2sTBEMBAfMuetZnGAh+mB9+sg3liMJ9Bhmul19tyoFdad
5DNbpAu6wnCeVgzEcUku+t9XXg3p3BKMwYdKsSNJS9xNyJA+fnY4VlCs5xgr7xtG1+UmWfGb2Opw
XImNL8HQpDiX1SX2BSKGL5WWJGKIfTXD4xXENEPh6qN+/c8/rL/fu3LD3Ft8NfjC4/yy0s+XVbzg
L1huRdibecaXKb78sgJXxQFuES8Ubv5k9nzb1xX+v9Xz5lxm//lYzcqfLjoMjMlKJbSuip4b3AXf
9M+e3yYupV1/fgR3MpiiFtsZY1W24AnR702R5WJTG1iEzMUbzJ8VtmXc5makLLibs1N/ovWASKmz
7ISNdAIYaCb+E8s5OJkFJsiJOjMQ6kYZH3jvlYkZwWnBpbYyVChH+Q6pwJ6PTeDNJKyF16/LmITv
/U82IHlMGlm3Cc3vC3Hm9yUB6D4KLLQXxfrJYkvY3vix7gWa20TXkBS+8BX0Rw1rUYVRlMWZLVZn
VbsT5Elf0bmRLVhwu2OBJWySMFiiJ3MiqGFQ4osU62af5UaQfdl0cPpC/8JdWwCfASRGCit6Gpab
F6iymgXiHcj0SLi+MDIxqBSqiyEylaBg/e6oGFRYe8WMWwKTmbgTMcqRC3ohZBp/BDfCG8tywyZV
+O+lAZosXQBiYSN6Y1AtQJMp9pg1aERhFfZdEYmqI5XWub9wI3Ij1/6AVQ/YTMBaQrItgpuheMjx
SOQQ407kEi+554B7nxW8/TjiSHOkWRK9neRMDCY52pVPlw2QdcNPUNGFZ2MkVdqQ25p1owkV++qb
GIaxc2KBiecZIZfUukPJDsuhikkDCiDOOmnKfo9LlQ9puKvEYoERcyTw5uYIUFQgavySLQ+l/xSc
8whDEQmwlzV5fvBdjHEeGUPUgyHYMF5pUYrpmEH4ak4NLQs9ujC+Z+kPWEoqMHEw7tx3pHsDlsiU
pejJCohen6efTZ4WUxIXlNcPvZuc9wj7ty1yiCEpY+RiIQLtp7DINHAGa4jtI/KEifYdeCnx7+TR
Oz1qF0S5Vu7E7s1/QlVMJz2xaI5Unh55OX6PmmqCYp2k6wEp6DS3oh42JxYqlvGMt4hUYF4p5AAs
kmI7qHlVGAKiNZCc1slItGXwQ1xnIqCwYKRh2Gn4g6qw5ijRYjQpvBZGHXpXHGz4QIc9+xExN3Ax
lHB5KEMidfgc6YR+TM4QYc0WUOTUvXDVcKhkxMDrteYdGz/XAzTzg4UIhAsAAXiaR4I8n25HNOe8
9j8CfDvFo4j+OkJID9VR9YUrbkFbzhWI5ZSY3NjHrxzEvnDe1bR+b05D1gEJMUE3ozE5yb4uy+sS
tX29Blz1st7b5xizy/KK2UcdrfB2qCMddDGmcULdpWm1enAXMEEeI4kniw0z0ugWAD3igq8ibKOT
YlZO8ln3If5vwPxCxb4rVgBbXxsVStumVRzIpxsFJfLq/sEFSI+zhFHAYI2ZmjgaZbWn7hSUVRt1
9/zufFjisLbwC0uf2pjzAXtMO7tEuZPO7740aSm9MAlO2Gs3BqUYEIfhlSRl/IBcRgiBojbiRQ54
2A47toOt1iXsnM9gEiSmmMNskJFRn1AFE43OBiNCiqF0UWoRdeC+fnb1fAmbYnQEuU8NsSRQmqcM
tHcnVng2B4xzpPkVkbRkp7ltpNjhl7nMxHmp2WVi/7kRwMLfEIXtBAWdxeP+ffvPMUycqPhUtkGy
nPLb/VuM627fFYdBoKBw2zgJ6csjc5ElX6dyCFL5e3Mm6YlT0mAZbxioDFqvoR9xkGjEDqGoMlqZ
Ir/rQx7Md+9pmtjvqTRS+Khy4PexumqnvQlkwMTDDbVQP6GkKBNlMfgEMrFqOPts6Qbdt/ct3JXy
hDTrfgI2TI9zf/26lhahtFtketeh7peRCDY3MAS3YzQibjpVyGPtwsZnYbRbGKOXoPL7Ipt5PNhX
43woj4HuzarFbYocZvGkg4mEmIz7qy+HJOkwGFuTHPuJqnUELn+s7jgGRaDHFoNd0XBptLuKXQjE
EaEN8hmg1vz+cd+Um4LYMm7o5ctvQlEMrPqAEpetRywG1Rg5zEyIO5/oG4R+8D578/hbItT46i/r
YAwDhaNdL8hZ4xDaeY2HkofDn8aJknj4QGbpJiSKuOLLPJteh5wAJilHN252LJNE8ArIQOJ3bH9Z
AnVsILBvJgRLRIs8Qkr+rTh+VV/STIoKXhuuarzig+VzqFItUkmH7VTnFEfjYGIMHyHW+hxyGwLB
UJohuuRgRMrWRKTaEuo9Msk5EGG/10hALEU279XXgMYI7kRveOHgQnoXayzZDa7q3SYURiw990kF
qdbkDKGOiLFgzV9xV3gZMzpzaRxo3hMED6OFvN3XSbyPIpCeHwvns46M3TPMkV5hPpmVInf3lHJC
KqC26xODszIIiIx8YLjRw+vXCx0yqMg9cZd8a4AVHH/ZBxaoWlHRCBYnu3v09FKU04RjTOMQhCtw
UG0sXkLqEYCghQPsIpD4k0quKmes6L5Jxi1s0pTSmh2EJArQFYtuzm3Pe5SO1ckFcMExkhf98CbQ
BGz4vNlghdmkSk6s9Wgwk512K/Osc1aDhGoYlxwvDH/3crgI6pSmbChjyhhlG+zZgAqy4QWrGO/3
KJ4Pgg6kLtfjt1BoHg+44dgzhbvwHd0m8YfoDN2nTKdZuO6wWzMO6wMOSDlLEzBaF97yFFfAuIHi
kPNQklDfM6cPgaDgikqWJeks0CFwc5oRjx7QJ/GxvGGLd9SG0NZm6UI/SwQbgCRAHFpOmJ2+9xC1
RBkJovF7MD2OHys8Y6FA1vW+Ya7OWWvCctL7Rt4p8Kg80HoChQDsaz6G7sJdo0ZUB9TtnBWC8kse
oeAa34cgsfmTHjRT0n6wicYjdYsld37nK2pBPfkx54AdL5bJlClMTjyJzMbPlophb9ieitExum6x
P2GYxkKH1UpaaLP8pAuMC6b/Bf+o2qoTI1Jmzajbq6CJq9MAs9R7fgze7PtMLp8iPtqZzUyiS45T
rOpsZPwce4KYPZLGMl+lRfef+PVbdER7X5EGZM5/BH9YN/YMiJ2+1V/y7aLbCxN0fyVP8NsAGlkU
d+ylqPqLbX+Po6aPvbr3cI4rPpmuIc0dOXIwats/Tny22lZb1Ag9MgJwS2p8EJPacW/sW5xXJ2Zv
6Ba2/Pn21Z4w9pAzgLe4PQnkFRae4+y2bk4N0j+a/agwvso1ME02ly1K6/Z03PPNxL80GhcNKBSP
A5/G9c73lbc4fNJDeqCNmx7krQ6qYMusTN5m4ovqtbwl8rhew+bjDVpil63X2YG/0eNdP7/4hNjn
ZaBvoAXY7sV3VI98j/TAIPC9xYoLPi0dYtAqluro5T9oATVhuUCfO8w+kpW0VHeYvIF+P1i2TP5c
+oK6ULkPyhvBqALpO1IpfXBCOoQGBaLGSoeSe+E2qwhXZy37aQ/QE6EubKChtIFmd0PQHpiaL7R3
GgLjb6xP4mxccDdrIdHSNtPkvl1wBmytO1w8OWpCOcgwAJbRa5eROc1N71zDlMhlvuqkCHreAhjQ
TEC545FJW/AZrVJLoRzkAp9faASwFfgKhyqq5mUK0a6P07z8rAluKHgmL0SfdNs4lFPy0XejwtAo
cLBY0zA4oSXg2/IIWeTxjUm7ns1hhXKynHSTO65y5pnT2xyfuDYbjLHlBfnyRp5kvKbkmL0grQfY
MYc/ydmzctVQjwyiweg4O65iP3XF2TkHJfL2u911ws5JF0PyWOB8xbmt5HXLUYm25ZBAqvEzMqYd
ffc0Ug+9qTq+n3HE4Dy7jl773kxeJCcu8wV2gGKLtKM4Pe8eLIDqZOJ1/MIyysXJ0JgP9aAgLNTJ
CkVjyK7J6ySfavopw2TJl0FS7PMPtD1++cECU6ErsUy+Niwwgbja3uJKrNc/jk19UVMujnQg0kWk
n+/sZPfFjRXkfiimxfS1Lqblge7EmJTHwhMfqg+vcX2oph3/L6b3+fFud0SddGMOIoBg/4+kM1tS
FInC8BMRgaACt4LKKuCuN4RLKSKKIijw9PNlT0xPT3VPlSJknjzLv6A68I6bBZq4gbSRIWdtZf6P
shJ/IX5M/FsuBF8U4E3Ars0ZACO4QidoTd10AoGOTPaDbLsN2vvoGz2B389h9EPVFVK738UPr5SO
OFfHbXCH1nz3oCYviYf+cH33mmVNRwNJxbBCD8nkbTbMS4qARUsWRwNv/F7D8J9/5lBYl/+/rnid
506F+/+Nev7DBkZPZcfxC7u+gM9Ob4lk+Ucf9zFXJzh0say/TJKuvMKHyJye6WDs/n1FvCf+H/gE
8wHlTfSK5MOTrgiExTkiM7QTvkI1pF3Tz0HyuqMFexuheIZQMekQgzZjCyceSde5lFriO1rBUdCQ
5QZ+oG2NEwmVyNHlQ8/vr1WkDhpkHzRuA6B0cnuqQk4pSBxRQf5VH0Rf8iHcs+zfWrSuazxQ0JVF
gSXFqOnuEm+CBw29G3Jaz43i3DjR0LjyiOokCdIMtk8A8zlIbIPuV0Phe6fK6Gxtzt/hFXIVEvs8
Lt53dp1miI/1kA5SoSp/rT5TJ74r6uLWb50CHqxoUjMSz0ezH8dOfhi4P0emS5bFtLgn5epJZ8LY
0ep2OghKmFHg5eqkcckp8j28ZveoPPjPA2S0/ABQPXtYAmm0rreM/oeLdP1gorHPxH/6i/wCBOPQ
R+g2EyiEZH4Li4WguK3UAcFDaJjvhpG8S/w3J8wsWbZswd+TL8XhNpgpkX7WGB6ha8ZZCAJ0xdeI
HGzYVOXm1/9HYobuUG5QFOksTpnqCAP5Nhnu4Homu2THCXBl1EiovseEFBHHienv1W3/r4R7r2AV
EHJm7U6BAy2GeiskULIREssQTimLb6v8yJX53VzmG/Kj7j+9AfcmhQJ+JwszVuJvZLgJXJv6tFO6
Dp1V/8w38oF9qxH6hGZ1BPVo0DSeDZe6/1ERcLn+oaSqWz8sS4TqBUf4cuirweckh6/LddlOOtyo
fBj/gbbCjlXcpOVnYOpLdVZz4HN/LMAc3bRzn6SR78lrbrjJ9hbdo+bSYhFzJ5VfD/89gQ6gvXjl
/iJRzEHwfZlqUFH4zir3TgwL3qBTsaNrt9lB29/8QbAhLsZaUN9Gj+UwRd31dpbBOjcz3R5674iZ
QCyt0GSgJJbDdF34uvM6akE668EFL21ujzC92hrxdSntK/jk1yVsTcowXlTa92nQoEgDbfm1VhDC
J0OfYHoCzKtv12hQqFQS6INFb5zKHr427U214I34yxgfNiVEssURqvq9+Oo3ON10rr5grX22cvi8
aIERKNth+PQaG90WRHB+KPbfZmBg3lazxTuMiocuIRYt/s3NQlikoSjIUSXiaEaDadV4DBXCAoO4
W/ymsVqjFSZ4/2J4O9ggLDqiCU7iyhJJF5yxxiKNENr84G2DiQX0oO3nQAPI7kdqkHsPrqqL88u/
XSFz5AxmjGVsFQnbGyoAf3DnKDRovfn0ZhwEr7a129Im+wnDmG0febqWsUcC8qILewtRl+p8/ZRQ
7hDzvNQfLJmnUEIw2r8uejskailt+AeE7Rb+l2+cvs7Aq8LPLI8GvoQtaGOK3KbZSAiy7q7KBOkB
7z6V1FBGPhyHG0j7NOtw25WPmrK6IVuGegCOAe8Vdlsvkmfzqx4axodXh0ztfWOqSkJboEDEwADG
U99+/MYvHF4eca+c9iRTb+KO38mP1CmSGnDCOf4gJn/jppr19ElXR+ogQPW+PzRlwLLfEXwf7Gse
+9u857UAhFf9c4My6mCD6JOEFr26ql/ztPP1bIq4a41MZjbu3hvo7lgdG6p9/+3awSZJXdKJPs0s
qnUajPd1wlxzEPQSDwo/7Av4t8UWkiyH+QOS4kiQkqEh5IFww6khIGOEQVkaSjv6oeMU6vDA7Z/6
obSqJ3gRw9pUHAVTM/R60WMYLlDXUOiH4bJpo+bkKU6G8YgxylE/o5x4tGOsC8eDkUp12wt5Qs92
InT8IdPJc5h7qAJGqBqi4fIbDwNpAbXse6qFqBY2JFeMtP/Quc3QBZgTOD7MD/rh4+b98LPIMI9Z
3umnIQPAr6fTqovm6fS/YwN/HBBUyuqOBtI3eCfrjBwZeVs9HhQ2ps/pZ1OCcUHKha6tPM8r9P3C
d7sccg1D84cRUAM5Z1T15jp6jr9I/4bvJmiySa4FLXJcfftzxbc9PxrxYI+uy+0+QpzX2MMoHnQO
VK8Xumb1hyTKa7DlG1oGdmln+ICfWYW9F+gJXg2WaD7LdVdFqeXmft4TCTJ4Om3OcPRzdZXDL8xm
RNHkNjNajHtX/7zG2mzaopbs5WBz0UG8RW+s9bQlKgnX/gYIXUGx84KnjteEIwuXsV1KfnYffxE1
SO3ffc3vr2RZ3KdNgaaAk7xX32Qpv+by3RoY4gO+fmztsUxaK1k/wgWz1KH5Bf/95I5ZSCfeu9F7
X3+FCRpkFZhLRoaAntBCGDwctXfoZ7Mrw4k60MBhQy58uXoxeYGF62+aziqa5Rc/KU4mmtd6jLDM
G7OWCvUDASC8N0HFdqJ5ToaHSeNz+6CeLKcvxUxlP2+EgNk9UIAtakuD7lEzlThzJ0RmNKsLp7o6
yiOoVE9GmxkfGYDtiHS+nOHLqpEEwfUMtsLNhAalfEctFDICmLCwBnxmXbUwHVCHjXo4L6pmg97W
ycB2+PBC+OiQnF4MxS7GH1Sf6xY5iwpBFcU2Yvh2LZFcjt7I96chGjvdtnsL5V6ciiu/C7WzetKA
QZx+LXNCdgmQRByxdYXZeY3gdHRtx8lcDQ10DR9AYbcGPMOJQAXFyWf8vTlVPWnPijFHaAwDV9rJ
AoqdoUZ/0QsYo6asztGO6V2uugPIWfpTJjCgchy4QEm62C7+3U4aIIM/Sbfu56zy6fWA+sMyEHbx
RXPzC0S1K7dDsVL3g5SUD6Sxp7r5By2I3Puuq0tvPzyz+pA38zWEPYUIQP9r3mBmHuAzAynsh/Vt
/qZ1IRj5zkCdvpConX4Y/NQCTr0eIkZNZUz/Ox7OgXBA7hIdanXWxMPS/RjzO06pSILTg2t8hGHw
NtcsPow4PbFr+7vRAuTO4WM7fmEuQmLCLbgHz/ljqcUZYsD1AtrWl4V5rliGl/aUIKGXzW5R7Wvr
Bm1eQJEP8w69tk9IGMG0etws6FdJMWou5UwTqdtS3xS4BfUB4GNV+TZJDoYLSOLpASx55pXDET5l
ElZhugmqMqlNhD0S1SygLdbw5zGjQpWvhdtqVrog5ZWw8Ijvxgj53xaoM7LnLwwcRw+QsxCAI/bP
e9tfoEowRxHbkqioNmyi/Igoh7yjzqIa63GcHSnIRL6GgwEo3ScpHSfzdaUx89wkO6J9PZXG6VFZ
ppseSBTZ/No6PoJXnOlHnHeNPLrv7/uJAB1VR/1MUDsbc1oqXwTeMckRsi1E9af9PlVo/iBEN+c1
szA/MpIBc5eHzxkxY31dCg8+JdRWUCLjIQzRr9dQWUtxf3uPSJj7YRsieXhpLojWIHq7ELzW0RuW
JNwA63UB7gtMv3+GRYAskjGntHwuBug3mPDPSX9Fuot3Bj4HSBsK8KrZ2yN+BIJfH3UXqPHQVyHZ
avRa8bbJXXK0PpTUn4XzswKMCpjHw/ooozdyCey3f4x+vh9/+4I6B/AiE5D8Ul6QpeGv+QVv8/8l
ULA6TipcbQQmACWAYP6axtvE7H1AWx7UNL86M2Pq36HFjyGECYUQviWM1iSfICXACyAT8RyO2hMP
XiBwMYarxrw1l42SBlTKYTdrxqyQ9DlGCiSHXlmL1fIzhEKI/O9chqXAq/CZXrLz7Ez4kayWEkkW
hsksIeiRfFDIsvg7okmBNDjiYlAZwTvxoUHxAgyjdIXWDSQBKNNeMEf3754pa4LcgNGHNn0iTUHH
54EUkXULKhqaX6/+43l/SfGzI3UDSvefOFmn8KSpgSDKtqYOmCPBxGX0xvQalhDvRmwQJCA0s01w
ZmDC4KX/1gj0UKJgC4lqQSfk5ukj4duxJtnA8/CN6nlv9PpZL8zeAJhC271cHZbGPbV6eyQxH2eF
qQajRhDRIxa9svhhSnx00B/TMreZdy1np1UJq/ARm4eX5ne6JGorNg81h7p5Lbh+2i3yX9YTGrlV
hCYidpfcLO4ON7qHsMioIJSeqXR+e/TIXguw65ihaRvVp1J6xCga8I4o0om6aV/Pbw8g59omxR/k
KJ+rwQidj6oc4R5pHJBkkIVmHg+KLKqmn3EEvD84sr2IUHzXzZdDfUnfRNn9ItRwYj78Y4sai34u
ThkEEySF0CMoLNIIDRm+Hhh3bc52zzd0GpGeev/R8RO7FcAJDcLlZ4U1LNr9XDTvhHoR2Pfk8oyq
iDSzt0WfwNc+5mtnsIkIdMtk3Zz7lxc3aj44qigLvPmkP7obEKbQL/seUSvhMglzR82TT29CHBN5
cOGIRkiIKtSCqw3VOUGeGMLEQMSK/HhdijX3xSTFVJCexWmpEzoU+ZCgZUF45gtEzVnfiEHxkwq2
PkgGoV9sjGAWo7ZBZCAslhdunBwR6NoQCStEK0LCGpkwK0fbs1+5gynamXjPrYrT48cT4Fbw1Kl+
uT0A+btZugY92sUoTwEjQdsFHfUXVKWI2pYG2jGV/7Ws/jnB65SgCONmiIMmDl/1jhhWaCK4clcg
u7IPEA/FNugPL6Q+uNd9FSkrPIHbv2Lfe6LrNzy8WFdrznOMG5rFe4//BIc2u2W4Zp1UALSyLToe
frMF8EFnSrRKrjiKEKNHWNksv762IfHuvPsfWhtxiydOQBuMLisG7ucsfG24CMRjBfA7W/cXg1lG
p/ms7ilYt7elsuGO03+oIQ3VLOixJgTEx83LrFiOhvlk6xsIJggFy0YTWpVUOtF9T4+gv6Igmst/
Mm689Ef3nAvFio8bygEYGrrO0rF/H/Pu/Uh5iQegn1UcbQ+ljDhEjZyL2dCcZ62wObldCamEEIeB
XcXiac9IabFES2QZtxnPvCe2RMaCpst25OhjKSAsVodXksZ9Sa3+XjzOnL6fpXK8nxkPVnFn3pdV
bBB1lkbAAXALBzsDqvkSaw+F5x3L+5oDikgmvHqyv8+GDPuYzGA/DP56+MG+zB7FFgq8hl3RZoZx
oTjDym4MU05G/Pp90KkioZ0+UERnpkckN4TIFGkBuSByVvxCFeoJXuAfm+KrI66BlZnV+8eSeH8s
zoKEMEyrmKw3t2t4kXxBqP6KrKL37zt1onLfbPZQ95s/1e1cZQt3YSZCEEQerg7FQrQGQOf0RRbK
r4w35HSaIMGDjAQ8NWQaIPMno6JvXj8W51w1hMIRPLsxdH/18jOw2zA5BkTGlcx+qv9MZlJNp7aM
n8VFwiZLDnppUNTuoxr3G69IxwWJab9nsap4qLfSui85FAmlDYSzP1YKxwxPKZeiKwa0z0iCxQIo
QRWybHwXcof5ceCL7s30SoCuWYOmksCom8CMf5JdpnbzmqSKx+7Wr/bvs38Op2iZGkF+KkT8rOef
3PmhS4vujjHrIxEqjbFvuiLv0h+9MMQ1RoDi1Y+XJqj9TDH6OyBDUkbfU+dQLABUYkLBRGMwyb9o
doyg5wEqQjeeQHumz/j3/XhXwKnw6ul9oXIGbAaqJCYSwM5J0fmJwmqlkTxAIdu8NVMqKxQt3xI3
2eLQ4j1QRG1X6pEpCjKYX4RegVvgl3El0SRw6DteXt2IKUzIwUD/nt6eeUVWG18YtmgEfIZ3IwZA
P0ZqjL4Ihx3gKoGKH6md+JVuCF3aHnOhuSqbAzFXQt/ysX1sUdbc8kCu0WtGKpN1Y32rXmqH8IBN
TnQDn08RQoZZhM/yxDdyAg5v4w41fECsaLTP+RINdz4OXt0VVsAS1NNxxgcHpotrETITb6sAW3Wf
6JWJ8F6fEsUQdU57Jm7Kb4dTiHyRO1SCr8o4tHFocCY3iFd8Ntr3xEX6Nqjq/Ym+0J8xf274q6m+
zGYD4LgsJgaTiKaSqG5vOMmocT1BB/tY+QG+G3WJER+uICXhvh2hgoq4wmBX79UjfRmmZH/i5OVe
8vZ0MCusq+gawnT/mDyY3hFx68fhy0S3PoA/Wr2Yj11XKHE4lCpEJE7hXEMNAhNkFE4757Wg4R+/
op94Yt2RkcM1fvwNZvQckSC6Buqcri1p7yCm/Bm/z/dzf/s7Ma9bKTTRvmvgoCGkro3096WZwd0+
QXqIOf6eBx6nsiA3oPZH+2ydLMbO22JL/ECJM/4gr3yZlCipbpZsOL6PREE2RQyniREytWOtEFHJ
kdCeQtatyi1OqxZpD85TPsBSOckL8qghsyOaqNDsE/xomKsg6c16xV0c4TQGppDhgOEkPxNJUJyR
NtypLx59jBtQKmSsAe0lhlGlHn8NkV//q6LkAnAG4xdzsBVgiByiI3J5A2AnyQUEJAqcS6CEQ+EN
qfr57o1ay0G/aNv02F/o0ZAOokY1my44eott72DE3yPvkobyGqceDoFtxtZYSSs+MUp6qIUuH38w
Sr16VW+VBQdWd2ni30nInK7qWZqM0vMzpPWl8vygDYC3OnFLKPcojtCk4pZV7nNzGztdXGw5c66F
SD2Q+OOupWv5lB/IIdIDSUKH+NslO9KdkhecTI3YFZT/PDYhx+bwXMpDs0om6UaaUV6QvlGOkcno
k3oDgWywe61Zv7TgkJ2Z8SPotPBwnwdsi0QpQsqzzi7SCmlNLuqrkZpxffi2ELJImy7sH+mPWSut
//Pvj1wm25AIElN4jNAohV4jN54zck01Nlw/l781JzF9c2mlbN9bisuOgpsmMQz7oN5CiyZK8IHf
dNlINjlA1/lfe7zrqFN16/RQo87yL/3k5n1b4c6E0E134cjlvnN7+cXafh64cPnES+unDzJu6+G2
JeqX1DT/sjLlhFLnjOX82HLDFWTdTp3LmY1iETUPzxDII0Ur3uYb5cQ5L2pgFKVoZW4oSvuYZFGv
Hoka2UaLwZptMakfwlIH3i1kroihJs+KwJNuWN3S4QZWuh9myNFxlUP7Bty3wMmkQYqock3NTQ/c
QBrzPD09gssq+OUEhRs1a+JrsZBuoOGtnI3SJF8r4maZ0JLm4kHedObMHLjluN5+x+Z3XJ8+O4me
5oYz78b8sASQIaTa0VSLmYDEZOMNzcoKWAKIM6ZWhpctSgLSHJPucERpCgwufOMFUFu7m6nCSUKX
JejQxdWmWnydPsMPAM3SLpYNigj98LMdLtDLXFNjPpx0TbAICmrlJxMNda7te7OUuQ5LTNrrC+7j
cFssr0sZsT1mutTNKAOxAAgdsbylcKaj+lFNbn69IxGrjm3wQkZthIjcNlmkc+rA75jjm8VZWtxo
lj2xnYDy4a5yhyAtA2T59wDZL+wn1khhiHPoV4sihcyO45ycubfnFCFbbqNT/8yK5s0+v9EX7QwV
fVuLhc4wh4OE0o2oTvxR8CmgmQBEAGzAiqnRgMlmYrLMOXrw1gTGwMAHNWzKDH79wO9TY9GLsnT0
VJsRjXiF/tumL35DYgY17UDa4qzMfzGtO0uzx0qna2AIiK/b3wwuBITiJEf5RQeFcQvKI1OP5Ttq
1uxe7md/8TzeffrRi8ptLvq2CZ6za9RupXjgin8VRHPROGduBeAJ9be15LHnAUOh0jF9HrFksY2o
3mjLhwfkzRaTh593X+jH0lWZ370jSur7kub59Lt+OOUsY5qYGSadsebAb926Wl/P3Vq70AigJXQ/
K4hAHoZsJPDMUcc+WguxVBEN2SHk8oO5RC/l6Wmzh6+EP6/2vjO6VnncbjJ3GN7Bv5SbfMOEDS3m
H0f09reVHQE6KI9TOWR7PtcSQbQXY0C2pGNL1HioZn/boA5J//lSbI29tM95+WrDJNV9YAhB/BSZ
RQf35jWTWI2wJxmyvrzSbtwyxpfZKxjm4dKA6YQRZ7Ma+x5IWweEkw6IOQUGYeexrB10zdboS0Wt
/1gSZDJUWIutCgEGt+lZNpe3gxhFsFUy642/62KiXtD/DAuHu4c8pbS/LSEtewowTbRU7XJO70Xf
0mytkQ0ZjA1sCXozA8FKxUJEOezF79Ngis+i34yp76c8LEQJ2kltjTqxX7oDIqa3U3eA+TOTlgPs
i3+QD1924d/ErddPRMALZQdndkrH8p8a2E+UnhrgPESW6M204xbGOCT1fII8V68N6bTQkHliSYGx
Fw3g3LyBIeagR63iOi7RK+2hNWkSptLMlHfoHcbqsRGICWpNMkrSTE5tYAUkngjDc0KzOajgx4+9
5hkUjTPSUjqAgLGXediukQGOBZ+r2VZLbGncJGZwdXowRoc5gIcESLvwC4aKkoGZnTGjGkP8utum
0WMvrYnM0e80vUaJ9x2D8MWpCngTeUdK8cQjByTLW37EYYai5IL2RzO//Wm4v32B25R2Ej83wHo9
QoO+uO65eWP62TbnQ8Xzvq2SUNne/I/PnDYAFkypeiFPssgZOTC29DY5Rl+cXvDtCd0RIvBR69wc
koVzMzdWbF5qc4yTlp8tDTnOJ2UhzpklGZvKmU4zkKqDXxwbXC6nS198izEn5ZbBVv2iW9x5yUSd
A26Zfbbq9Ht5EUrpSlAPVQfjwrwuThYEAmay28/kHvAaHFVieL+js0lblz89lq89h6bDhL+O2KiI
m6Fek1R4zZlZO+bR3g0OTPOz47qIwhR7iBXVsGxeeMsS18zr2/qibYeI1xfrC5p8H4vykdKQyo96
kU7h7WvShERqje1Oe5ElJbIJmiYsUQy2Xuam6aP7yaKli0zCkyJDTEsQAulBmrYRxznX01KFQwKg
hYcuNNUJgtgi8cPLAdvMAaBy+loYUOE3ibzdkRlqJQBiX3Fe3nCBxEzPF6Pjav3x+9vuwCPnKNiJ
7Odyj57rAjg2b1RdeHpvzhDu03pos0JoJ7C/0VegmN+wcZdsTI28lx4qC14g3R5uEdN+YYaJCzw2
OCwvn0hxPQ85AtFbZKUJEWqROHDcNzxIHueB9YY9ik+oVsuJgXT+he8jH6FhWfiwhxBRGMRSoNPr
wxrv+6anOzIu5CrN+nGuucK1vKWY4kDjHOtmdKCZiayT7YfGlIt8W8+9osKXzt/YKD4cdHV72Aik
s7dTLGv/wbi88Mv1wMWfcTlwU7TZNLdx5dAI5NNtacTNJZtpU9Xl4BznfmKuXiDUOvfmgDTlRBbY
AFYwSkxigp9ymPcQPCoYbV/9dJN7fSANwBHO/SiJygXGubCUvl4Pf2AsOsfAQ2A7YH0TCCImntWb
B9Q3NnYoBPCfHqIPXt/CMGgmoU3PIHc6mBlz3aHUchlgIgH/8lhuVgl8DbJCIBD61ajDCTwFGwqC
fqyjywbkH9l2ZvxmHzkLTIegw2XTmwXEfVIF2TgZI/tBqEfJh4jKCTFFd5h8SYvw/RiDuEEpvrIH
LiclvIoU9gs0Zo9VRq/UFESOfJzZyahx1Rg1TJsMFcMQfVKaD06IgtNC3NkbsBxt2ncA8rkq0ITP
5OUN8PEh92E6QLxFNNKt0Mz4TbqphtGPFEjE9cIX1jZpSF07/UBMeDuC1okG9HiAtJpJfTvqbMH0
R+bEQtD6gBZObfXG8HRNrO0EMcVSmE0DBXcVr7Akl2Gse42MuFwL+6af8/EhdprXaAheWNBCpVjl
/wsiDT2bw4BxFOKcoF3AM8CxMBkdQxpRxkOHGf84mXQHplD8V+LCk7CAE4Lyn/PABSuBvVv+o98h
Zc8Fs+KczE7nmos/q52DYcdbFJNG+LH/OIGpSxIecrwTHHAlGnLagWyJ+s5gjsMTBmoFlMFJBcmk
s2/M0lA7sW9zCTQ6lqN4rMDm5aM2Y828BsZ4GJKKrMXc5e2gtjWpAbMW4BbT8QCjAy3A1onkp/az
ucr13NkimitPxu0knRM7g3QOcCWsAPCCQ570ePaDKckEcFkRV01dvPuUz2xRLQCqbOzaby2SagVy
ZTsFRASvJedJ0ddCDgOZTED9fD1quT2k/DCv8nEO6fbJs34Eja3zHT33Yb0sQdUc7LNZ4bSTDxnO
legOTJO3+nCyyxYil/yUAX49nSpAjXFo9gwrgXbfMzVA8CX/qHC7XjC4tKm+kIIHEBzse1DNvjuV
TZsHAxA8vYxgMK0wcsd+aUq2NJFZJt1Y9mRr4L7WtW+4Mj6Ebwd1y6nhCrdBYyH4mx1+AhhrIjzw
YPG8WevjNze+hJGWTWvooT0onBgYTMCgOqkPMWOtuG/IJDCoEH1/QXFG5dUTDJhkRsvNEew0sWDa
6TX8OIV1w5XGiCC9MoOFLDzVg358X3NHcYwbRP9eA3H2h2Nw+dxlLO4EaW89wIAmB5k+iDTQ50jO
OogJrFSnxiXoNvngj6c6xSZb8fL7RwjmbPcIi7B/fIT65uW+3DrEEsGr5uWMkEpGG93OL6SxkokO
w6fPcxvaQif1C9WCXRPptuwPOGlBzpG5Lr8HYvyWn8vm92VyKmfVGv+TeT5u4UDAxotAUS/uPmAf
/74ELOC9CKsiTLwJwdIepNYhCfOZvsVOLUjXV1+nNdCP0vA3wx9m03cAS6xKB0jjVCzUYcTynabx
FVx8D3zwwLT1mT7vgeKuwFo17seBajHRQ9IBF6lcuwp4LNACCC0Tg+V0Dwq/hQKRuT8SzcKCZR4C
9YYZXo5ZQuzQlHwXEBXng478Og4efg8oeRqCq50gZGaTSURD9CkM9+t1wAmxThvJREQWNUy7QfTC
UFK3eaQQFeE7TL6Cfwfl4jGpXZDAzi8Ymnuo+qgQNGEPlgyuNZAD7XNmjDCN2mCv6PSiwRkIw5I+
5nvz3iDo8t7AZsG41f5C1n2OocsTbHQPljhSm4pdruBFwofkrk+kRevCLYFXDpObO92yaDM7n2OH
4Ss+urj+cMvByoe8MtBmBO6+l3QPaNFNJRc/Cx4bLBuUuHN2hRS9bYjogo3vsUe83IXkOG09aZIF
OW+ardIgD+RN6sr2NeLR8qJMP3GFIy6zexS7cO7Ltw/CmB6HX04LrjZln0I2JmZkq5+N9vrLReCD
n2k4YPUFWGQi5A8ItR6+5tDH3R/vK4RlUxsYAgtQQA1zG6UA7vA1FOURbX4hkkA9wJGersUDHJ5E
uBpMZX5EFWHORy6APAwcHkpHwP1/pKO40vqdh+dchN5CXHK4jBgzXiN9a5AVpFSELOKQqmxcQVv8
Th8QZoYe/8cWd0ZAQwGJ2rUDSoU3ItWYJOM+hHquE8OyN5Sb+4IWxFjBjrYXtlhuQgQSOgNTfE0n
xZmfXumz9ybn1RXvwT0bTj7QSPG8IzLdUSTUTf4EhQhVPXPgJDyJDHLL2yPEoFZYQ4gsoO0UuHvR
vJvc1zVc9zcQQsg+0ImyKXP10dUCNIUMqwR5tZmgWICV4M0q+amBdcX3LpkVTGC5lJoF+1wPzFzc
8qAC7kHIc8rp2x4sSj7cAw4nD556azghgR3DLxnneMlDRh3LM0hX8GmR2Ys+7sdVl4JeBkQPHjCY
vNmQjVNN81VGbGyQa1EJUzi7hfjYYq32BbvXzvHGtJ9wjmAUB8kUoupC+IkNYSQL+Q4szmCAgyfG
gUmFSwOn4K8Klb83O2jygJZUT0FJQ3bvU5E9rCRmPC2FMKLx5qIGb/meEiRgzVNIoyEQM4ioMM0r
MP8w8knrwuYkIrcgBhoL9dSPQRNCv4ZpDXTGG/CBoBtdivUwrrhcPsKOJxz+42LTwlO5vBc9vyVG
15hwSgugbAiMzH54oCV7nk/8u3z9JBZ4Ri38XQTrTzZvs+v8ixtp6fT5P5n/Be/IibOFpRjyatKi
j9gmkpuQ9dop+vSYCbf/fpdnIPsIFRLcrHucwNoVVMOON6j84pBGSCMghCDYTpxDnj7GaoDifiiy
SO5dPcsiNN8pISH1ALBLHdSTudd9gHj/M/uGKwzOYPYhGkdzVwmuRyTKCUzGEv9vg+jU4uiHf22D
tsNGRoQejh+TOHTpd33+dOyRuGaWmo35yxfrEIQmXJXNZyNT+87LVcU5hoce64DOk4WVOhQnuh6t
Z1CtvwKEnuynGfPofB5T0J+n09LXwuCN5+xHsAjzQAkk34DIKsJH6ygEBLbRBCllPovqSEtipCct
WwiDtHEgXyDBBkFzODfgwXEtIvDu6g2GDc/Vb4NpirQztHFHA+o5jLRiIu1SXFtGhPFNykxng8/A
fYGCuFBbfBEJ8hjURLHgzznQQRNUWbl/h7rXrQjS3m8BtM3+ha1TdSMUxDkUks3DElovU3Wb7m4e
896CRaOe/mnbXA/8576+Uc2EXdjfy7E89RCpwaCOyhNl/j6ILMVLFiBoZuWarri8fZTWdfm61Abi
lBaNjYuYoF9SMEZDyqbhiYomarg5ODGJJnA++2HakpvdvB+9A/A1VxeYBzysYkVeO1W25XgaCTVX
MHqiYIc1rC/I3Z/415A9GfMbGSaFOfh6WyCNVVeIo2gokaMb4lwXMtm7sO9qbMqNPvQpETs5O5gR
XXEe7cUobXPMk0dNCBtTHb4s0MeZQWZVsZSpKtFoaQVOGlUKQUQ0dlqUBmrEITEBcY2h0f2P4sdW
COwamNQ+Kp4dme2VM78Zd6SxOtEQZdkJoCByPNkCjkArVxwCN6smJoqIRxLJM+gIQYavLsSeU6D9
6dxvRYQtsigWPlazKfpNrVtBO0fGgWv+2A+oTMU6A6A3RIhF8r89NrgGTw8NJzDbFWRVsl8XlpKd
+gUCUDSfAB8nqxebWuyn4eoLIHQjtBAyJAT9aifPmnCII6Ayu2666I41ey/67pQ5roRsExmbGex3
sBrVZ40ECzQjq4NyKjIEp4QKxcwgLk/INAz3VzotxBeImYIYPNwLE4pfzLX4Mp7VUEfRPJI8SLyR
5t+OIsVgKKyeNV9bij8qczQd5v+2MPzcjQGMYte/jpijo1L+2bCDMAlipF6DBdj9/t8RkHeRIBRf
i7+CzcAO2jGDFztH6az74oEF7eK1/wZNUC8adkUNfq516sj4+7czMAmoZqknFOSvZz2k701qIhJB
crKFDLCYGmaRwPyF1wYnH20VMpMccYeDDuAQGQQIGLWP51OgeJ9QFFefpUFhk+FNdguw7vQfJH+F
zygFPh+NAdeItCWuQ0cDh3djh8JEgNU3RekV/y0D6KCw6/2R3qONokIjxZuWbj9eQHxdoNFUIv4l
T0pS96H3JaW6Uaxeqcgymo8qhRIUdsqalOJJM4dw7SVg+h/rzfrkIA0UYMuNXY4jeaJShtErdB9x
43VuRl2LXJqoX9ySOhwZztGbapz6AIGibPoy7QSnVWWsu+dq2qxQs0Bno/AKT5CTjPADwRtnZbjj
8HyRhHts0gALZui32XToldRm2gL+AN2DHiQzqjVKd1KaKfMvkoMBLOXcvpoNcktYh6F3BZ8OiSVh
Oidz4SJl4uTmzwgrxe1o8QooYKx8RraIShNmYV5rG9bPe02FFm1OpZxHFXTiJ6PZfwaC2JT/uNW0
yC3UmwKxu+k3Oy//Zz/hd0Erhir2nNDSmCRQ4H/Qo2/r9h8HWpQ6kp9i0k6Nw6UOyU4hAJNFNSR8
9B+mFBseKlATWNErxQMYwsdRPOS3YLzxzKzM7ouPbJcmASG18VByJT4LpgMUdM1YhnYupIg+lOkI
dbk3DiF9zNZCbKqGMayg58FgHDa04C7p8XsN0hZdPI7YJFB3RvRlhCBxTQhOBAqH8ttjywSGo6Cs
0rNUPpfiPpdCeIe+oE3m5iB/gBIQBobOkHYNSYZQ3pkiYTYTMegBpRH3dBcoryX5kt/GL8tC494q
FrcFuIbr4h6WK7Oc/mFa7ZR2Pfn5yF9ycuboVYlS+E5OV1g96lrBD8/RrTIl5Ks0H3tt942CDnQM
rwfZsCZZAi1/6JOBMQSxmElCdnyiQCXKoxf6TrSBHTa2UF/GlMG8LhCqs54Is0AlQK4kiekgO9DY
IVt/2Zt9dkECSYB4jaDJG3p7KUSlOIxx4o7v2Mtw+NpXG3kVmAxCnea1THew3mbf5Q2FKKjOJJjq
YhBKpxyGsh78EBvjkaDGkPmMBjgNUC3xGCM4Kry53Ic1h1wLp+RUA6pAcwWDNbNlVS8A3I5LMl28
yQEvl1PxLzn2RKKZRBsJhOz0GZRxGbDcpjw6Fgx4mfCHpbnqkCJbn83LfMIrTabBcIpfBg3G+05o
50uXHJqpuD1X2MOgLF1sqO3OHU83BTeepN5dwKcwr0gWUyOhZAD53O7jRl6MSXM5VUCzIhfAdH5c
+fSYWW6FLagVPy/ZD0w6lNRQ+HWx9P4j7MyaFMW2MPqLiGCS4ZXJWZw1fSHUTEVQHFABf/1dO+ul
b0dHd9S91TVkpQqHc/bw7fXJDZFi4alTLque0oEgFB+ndv8x0FKKYGhLYa8gkGYMG4QBAYM2u/SN
rjXVJKxfGV0jBvzDlDw8ho4yVwh/FSaKpF4icTcz8HzdbQEegzeZjOR4yVlQ8uC4A1wswmJorvIo
bZdLXHDhFOAEgQM7HmiYezrM3H4gHJxYRzJLCHEX63bKENAWwF4BFCLAXme8ps0rM4tO1CZpW0Vi
mYUKO9udWt15DgMG6EnSdmfyCQyGfXi/crlou2XDV5/CBc/oiUsv3GUOxMDBM1R4BHRa+i8/oVry
4v5x6bj6Z57ZMxtGxYNoQ1IzviZl353fOwzUU6xhCha6pOCCyFqZgWX/+s3mGK/qux1VonVibxXg
D/scdQLZYdhRPFYVSV2QyivxkHNFOmVnkbC3leATkhC9Lg8QTq4AZmyScDumh+ABIgh1lpDKk37C
ERVn82nFvkT7kcjo6F/6Z1ySSYLalLSWD5ALDfsniRG53oMRZxtuZAIo50HGYVE9A1ih9I057I1R
vnowq8Ym7+LEzAKmY5gN7TmVoC8UNAnxAz+DzAazxnaUUZHB1HYl/DY2nHG1O+GQ++WMwBNwXLiA
3x6UnG/cwgRIqs+n44G/8LBSbSNz1wmgJBRi+bZTNncckcGTHRkiAKBDlzzvfAaKNJ+2T9Kr05bt
P2IwlllvhnSHH5hASlwwEyx291ofVBgCILhdsGBS5FqRNNsxcp8/+hefDv/MZoC6FLgP6B6NBQad
KGEC409GJAxH1msLsRoRWMr49HUJWzKbK/sSfofMjbmxDbmrHigkcPn2F8glCCxAB2ALlJgRDMDq
918wyi81xZxgq0ncBFBFmd0PQFAkYNJi4VQ5dWhyA5T+Z/Z+/fET478IgHvqSEbOiL8+M8l5SU3I
z2TlVmAOEdBF3Dq+DQ/9JCcp7eFFST+Zs3D+DgjzRpXqN6p/U7iNVd/Hxa6N83FIysYCq7CdBhIR
Vj11whrrMSpUwqWkKc3SstenEct0BmSRo5LJeLBMMtz+IFutDqig/TfhoaAWLZ7x33c1uvfrsRHr
BIyfX2ZLPdZHp51EnDjnTe1vZZ4t7jtnlJL3WUN1Ag5Gn6iT/IC6cvLcq5PbmtCJhZeE37jJUUzA
dT2kML2nTnmwQMxcDvIPbr9rtAXWD24FO1A9JtSGYoGjcA/MHsCjnIRblrQtqBpz4s5+M11l9jrc
mQYWAF3Sy/tav5gZLINmKdC5F/CKU+cFGQ2MGYqHuFrWg/P4QW+UrU9gUKPLVhhsxv6GrREPDTHv
kIvXqyP5Y7nXOALuBXljkBd/1hJ2GPgb2xGUIXhfyv40zeZk8kDbNECkNUiY+xIXtiyRhSff7rOn
sHBdXpdQOybHaT6Vu0Cbtvv7jBB85/xekghUiCCmeh82Y3QFC1k6KdugBOk9QJloILgo3E6KG1os
f+8OpPYnX0shhX/FrVkJbk1uOanEM8hXCV4WQE/YllfGWBkIYg3AmuyqLRyfv60pP5BMrhDAtr5a
XzUNr0W5ImLAN5U8YnqvlhrHEMNwn+nn2Htp/iuRPQLjIMyDXIksCvmPMkZyS4qMy6B/mjU7Ya39
AYAeg2pHoMe/OM7OMCIJRNqUPil/Mg3IgZhzuLJLx2CLuiQKj0W6wSx1VfwUP2I9+qV8/abZKqaN
7QfH7gTlUqzu3qZX/JyIbtSdMHGyzWPoYA+NEm6TTThpcMz68/Nz8RwSk/LnlK9LIsmCL5Bqdk42
bq4S1ctC/zYxKSKphfcclrEgPMXN0u3RUxrgDxZRiqUOVUWm9AYiC4YMxTl2sTL69C5ztArUr7V2
3WOGfFyM7vMUZA2uWLFDHvHuFX2UJp03JDG73WBCalEI1TlvJPxsjXFx5GsLxBTJ6BQThEIqrts6
+YS8C2V4pjKpDG9LSWw+EwbsoiffSWujLevQmaJ+ab78bCqlyyc2mq22p7RBllJSTruF4GfQOry6
EnLnAScZjy5bs5B/nsjeWPE8T4MX2xqafToPkOWWNe3r9XGk96yJoNCyrkocpkI1YJQM+MJp+o6e
UJ4N8HeYTxKNXLYVjAopIB2n5Lps5Wrv7N8ZQD7TqMh6tDI4MTFxj9Nu04N/yNZzHTGCP7B6Dogb
pog7t1kW4fxBo5IOUTtjizcCh8MCdC4oonROmsLjpvJrtmHO/4HU95yhFMmoMvYfBMxEKd/UDEOe
O42Stt5WKPbfgb/x3kPgIt1PVJMtCB3ihBZCgocC7hPpDlAJgTJfRvAfJOuiHvrm9cBhDs/MOOvh
J5JC4nGqrYsB5B5qgjaLgdlBpAJtvAGnVtvkhOOyzJk0BaBUsE+8hueAJI/dDvpfn2IGw9RqmGNr
josQ1c8POdMdDyirC5hiW46E54KKQx1izRyh6c9Bo9k75j+XoIEW0iO2xkw1Xhfo3KjDvHvmzGQY
WkfK5C6Qd9mowZxZBZSDHzN0jC7yU/BGvzP5aCAuCxTH1wWc7Xm+QG/1c54p08uPDR/wc/LAKT8i
Y85OTaENtiftG50ciW66RiXgNG0x6sFY6qy1ewHnMXbW+LFSvx6rt8xAP1f2lBGzMdqPpTW4rGnb
Hy5r3vAgWyERq6ctREkr69OhY+GSeLB9SzdDBrHltGnNqfjG9wMFU7obLFFpYrS+0kXaNqegIQVv
dV5Y/TMJg0P5/tfBkkrMGL8wfXQ9MIo+v/L9XDa4et1aiz4SRcpzzYAPAaK50UcGL8GBVVGbuy0e
P9LQKmeI/Ks47Z+oJSi9x1RqSO5ciGfIiqsqSJHgM2XJAKa2Bzlt7F8HVK7aXttTptWpjldBrQU5
NjSIehhR5uzEaXd5ZokcR2lXDvrjkg18+aA0e1wmCy1OBwUH4p9N/jOuxwUzTFM2/hqspTY+rbSx
Oao55O25PX+iJYeZCSGK/okC95TaPEl1CqCK8hHJFlh6WFtDmL4RY888ASlFHndO+eurNWYPp9Oy
aEhm6Q1KOqMECaGl0mdPmEKnChrijtvgPrKABfKIUz2vCBwyHjXhBOs9OD/9hN5i1WmRsFxDizD3
0s88f2aQmj8HTUiCxzbRcF4iHWbdZ0RuQGpHIMRIMobJoup9OHUcYFVQeSfvwQfVSd214xPi68uo
4Fg2iWvcWNLJFNAPhy6WSz4NSKBkDcnwaXQm/nvTbgHQC3fLjnXOSqXfwBW9/FYzXhLVEs0w7M+x
6RbEQym7hiE4VYu42xpmJNLZuKBwZ8e/W0l07JzHTuMjaqBm55DUCDcXXyEI04II08bXlfYlZ6X2
xbQt0hlCa0Jkam0Gz0LGZB5nbA0bkBKzxOaHFshL+ZMSYJjkazrfU+JJI364ntHlHCXDMYdnFpGH
aiq8AfOswnKo98zJkX3TgcnStLUuTZO5lKgJpOaIJ3ygJwMk1gd4WSBrb+NiLhHLA3yXTfHnNiuH
+QQK01AUj8R9PJj3HuHy6EOUoxMYlUtiYG1NKAvwUop98ACdoYQ118OloXbMlrdksUN03XxQTcED
lFhQE167OxPigwG78EE1NAPj1oo+A2JudkKaG9wmHtiZENyFDUhwhM+yRtsh2ZyWEr7eSOVYVDQh
6FEuSSS5UcINpJkDLFaulhSjsDWEUvfhvFEnUogyuQ5VT3Zb4ruEUra2ZtQpJlanlqL1taAiYyvJ
PBlh6Eq8KPoBpOesxZp88rLkLtNmYUuPeBZotSCOZjlUw8tQODCPFSrghQak+AKH2aCR8x6c8HGE
UTK2SO+e9EC50zxDxeION/vVt6VyOXFGFs8llrqDz4wnCEyd5FIuhVD5oQzYiKDbjtzvdIHf8zCZ
sm9mC2sK2fbLmb52xY87LndV/zijMvLa0UpAKA7GD7fhXbU6Mq+6+w1z8tmpAG2bx83OHmc/gq69
EDAd/ckpoIomSNmS/jWtisjEAgB63+DOqQ5brke/hDpHRSYpGxBSAPCrs4Nkqx0qgaS2XKgTENxm
xzm8Qf3NT7G0+Iva01fMdj6HmAX1LvEZALr5+weLmvYLBZlrDHu8d49NYPJvWHpFeFdJmo0cOYrB
JBhc88eQaRvPRTr06kpp8A3gnuGSHtUVCzt2FNZRGXN96TgLxubNRM3kyWcT0jpdY9DU3DZ2CrqT
UypGPYJIqjiSS1PNIg1NptSk+lwqypjNyh0fo6MEjriYxrehrvlUq0Afyt8RzHIHAAH+VDt4h0xw
MOS14CfuB3wI9kS2Rmf6vkbJFJsuvjGGtvzzdENI+wpoIq0K/CKKRdm/h4s7bRjkQLMy9x+LfMZr
3DCg5s2bKz7LUNMjCThNLJ7p+06NsJklCBYIHlETMNYBGQh1A6N1H4rKxqgVosiPoFaiKstoyYiA
6kKPVaE+A8I9ttlXAPthEdAi3KUe6J3G5eAyfpGKqwOGCeiynPiXzaCMwGfQSBFVEFeJ4OeGZIR5
KTb7HFMB6XorRF28QhtRZITXG3hDSNr0lFsUcBz6ZXkMhyYiSA24rZwr6Q/6UCqh3M/QQWRSDY5f
+ApQE6OC3v4wC2qFzhTS5BB3D5Y/R2//tXqyIo/bqseq5K5QSmuXfUpJrEVakKM7rXsLPe2flsKL
84B2cCg1O5vijjTpyFkH6YL+H61SChrUKii6yKIWsQX/jKrTi8bJlRhPyI0tgLsmLyLNIBMyLJPO
XESqcaLcItOVcE6g6fe+PB7mFPQLnT0pCVNmpdFOV4Xib41KjJuEooCK0gBMyAAvEhjGEjZqMWcL
p6QxOxGqGmt3XS5VYgzTLz0juNNDxmwZdNonEFmDPb92Xqh23lS6pBaVYaJhDWnxciaRx8PZP235
2OL3rnXJ1tiiBDAr7NDXgVA12Qhcm82OEvFpewEwDY+csBDKtlTtKLzExGUodaq+jd+ASsGNBHLJ
wGePPb53I3nH95qd2JrU40/lmVMhzLn0kCqQCBcy1TrAKZf8X9rE4Fa5VtTlyPTz7QPesEb3V4lF
dUQvfnjvPPkqDCcoVFNElFOVm/uEuMxBJiWEkt4zqC0G6i6T6yLpFrNqKNvoqd8cLlv5is9vZ/rF
2dP0lojbJi+oOQ8GVTEXWYPliTk5mCqek/QeJOHIR5h5UWbg9rCt5yNOTYba5iXyBwPjSxiWrAEx
AoAASE2E2AkeNAERhXB61TOgql19WtCkrzkTQNauWUdkBUiY+kcqAfflk4Z9tUzH4lauUS4mKuh9
Yqpx1ELOA6CjQOqTNskNGyuu9L3T6E38c+fPl+9ITkEOH8qNRP8BYOixUI5eFKekaZ5Py2ULXCD0
/TVajfaFPj8VfDjuDhz2U59exoiDiXwHsBjsWBtiwOB1OHGhqsOtO7TXv6zY1oshqvM8h8t+2ebb
bK6tpf6PzyPFgdNIiZ+iEWho/+tSxFR9nFTSOfUy6h4kUMDclZjrvBT47G1cczNqOjz3IfBvwdA3
BHhHWPWUerqwBIUVj5EbeRT270DqWITqIRuDdDs4k/daI0SfPeketGKCkmVC/cP6U27R1q09+vGU
xCwbGxzZV8ITPOLWCTUTl/IlIR8GPC4tHNXX/c6CGQSeOKj66DJcUPLCcaPAhl4Yj/pf4jAgUaJi
0WnceSV8X9psr2xICFpIDgkJYyXW9i0JTS4UhojIuhrVbIe/Ek2EVP1d3uaNYgrhHgvbpsWH1hFt
G2+PXDUVhh13C7DgIO9dh0VsUIBqwafKO/LNubKEM8vX4dUreeob7BKYVkXhcIQtTmkXUpy9doDo
frgKwE2pTMsTIu1fnStPeZ2HMxtqYyvHzB6o+IQGg82Dm49yFB3Um3npB7dWYhjZ2XT2BpY8uYRD
MASYf2APcjTDPTpxSTufSqrNO6KMeZ+gng1dsC7PQQnVDlzWVxozcASr0I3uPUnfnp18/u7dOkju
W6Pn6kPptaShbvd1BrGofxVjoK1oM09txbtwhS/b8mDsS8e397B+rz54qc4tNgbSC6ARvHX7kD+H
zPy5fbCaa0O8dYglgaxSymBUCZi3wa1x2s8IQAOWXlK6cqlk6zxAl6UGimR73BZd1ce6YSGOn0Xn
M7owvobu1R0K10wZlRR3NXwz2HyCaMiJE6udB6xfCvztI5u6xIjQnUA6YZ/EroY6hAHSsd7vHf2q
S642uaO0e1GcMeiinHwX8eh9cN6ae+At22JZ90z63SRiAAGYYENSM3+xQbLHGnsaG2y3r4O2V2bl
wYLVzh9bEmyyHqUieT9cD8nGnpHZwcre2Hc00i2wYQnWzVcE0D5oBGSMEkcnG5ZCy0sWzoYf9CCa
Kfq8rjpFvjO50i3WyFlevWsoma5Koy5lNztOs24euQS/9hwIFQel26kQFklJXZ9SX53SCKTqlUwp
gK2gZg2JEGmiC01QeQbKGJsVfIcoeC3SibqCgxw/FzhmPxfZRF9lxHTy9eef30hT4htcRsZU6Pgl
/3Omyjeh6VWmmb30h1+64+JHlDUITwZMVtBikJKetCWVPrpuOahnNQtbnUjcq07cjjmlsh0F5NOo
+4zucy0XrBVz/dwZ28zWRn+kMpJBYZ/y6AgPJbwijuyMnzX1ctK9GfmIFEQlf2CLx4yKY6DBcIJO
zsZELsWxR0WE5IIWF/Ox5KYqp7IUf6SApHXFCshlafAc8r4qykTsYxRCJdlEPTZBIca+SJr0Ad4G
FDZ0+wmHhUis3hwkTM2wQYleyppwBk2Kcc2NkcPGmrTWNsVmjdNXJUEkx8Etastzb/CESs/kQs6i
fUnmoszvZDQcmfyKOKf/+UJaxPFps3kYe2Rne5mLuTHrXA80rgXsJo5kHF9Gn24OK6+m8A7E8jS3
Ok6UYm2T7wnmOhkCQpEOUAkkuMrAlh+J0iWjt7h3KTmFlEMovf+5BHLQ12uiOrrcGdLNfP5Hp6j2
UxIYm5a/Mih39jP4xl0d7snXrxyjhTMFwLYMMyxPxEw/FQ7LK0q/PTrMdCcqnjzJzY4rXCcjmIB9
uK6oWZNOEuOx1Ctogf4mLc2KiDif6StkG+cJwfwPRIkJ+iYw1Bv+T5gsAqjfL7rM9B1x/42sIW9X
bnSmVZgHNV4uiv+oQq0aJpp/qqIrPJK0w5cZeqQSaG1MvK0o385gtm/4juiQySz47o+huXvfIpEo
mzt5QdibE333K7PaPIfX2JLybrFpaNuaENCfw88CfQbuNUiroqxv0NM1aNSj7g1ZhVUoTbyEi4Da
5bcMQB3KmqYLmPO/ORoP40Ia23gdVTsULKQdgh2n4h0X9G7jw7c0yG/BKWq7VEyYmCAt4lN3Xjl1
5ws15/PkEvPhs0k2sWAUzP4kEQVvVkrUb/RrZz8KamAhfWsl2dKb6rXZB6ZPbnqfya/NVVl4NX/8
HDorF5MHjWutVeH76JOKkZLxkW8b/BaGaH2ZBUE42mv1/viXZGTIJeRUWmdfpy0Fpd0pOMFQ1Hoi
wC0mBmpO0QBfqENfZ2dQv/UQJXCPmtlQ3Ulq8RyqxN9qpyGZRDfPSq26LX8UUqfvpmgGVYI4jGMo
GWMbQH1fTrB0gH8HLi0nUrfihxYBr5DHkmvyYyJdZfmvSu7d8jHmigDaYNwlcyW0t4mwTQTGDd3l
PBKvFiY2+ubgytj9jIyZmgyC13SIeJojRFTexSJFGmYh9jAWRYjKB2HtHanNh5Y6WcPkhiDgtaLX
gPhB+pM0StoiqaWNjvolGTUIk3UW3J1mwEIuwW0i6hNJg8vYkrx2gpyaC5OsFvKL08vjd0efLLfD
QAIjoz2LFZbvX+j4gIeIpK8AvDV8PshUzp0LKgeWFS1iJsDaGktRfnX+/b1o/mRxMkLwW+vUBxad
pL64hpFAk/Yw3WNF18E9SJcyZcEcMcIXdEyDUzed0lCeilr6OYIH2k8lry/ITIueS7Uhlvchryhv
Tt4iaA/mkOXnx+TdLnrGAkd5agyu5EVt4FhYyEGN5OGAqM8Dj1idDy0XgDy+s0D580Y+x3CIb/cY
zAmO8EevXM+E4hYzGz5IkAjQqn/tsE6g1cpnPSOPxlW2GdRLyWRpl8DQTjr37okBoiI8d2B7kYtK
jbNYYKcXkvt0zxQkG0p+RjeQrTajr9SsePQ5ryro9o1MVHgjVj9DUri94QDxbL9JHdPOnaXaUPvI
QmbA/BbyFxYXywpZE3X/D//iyTIzZeuTYoIyhr05uHWfDAHIquQakWWSvKJm5gaQV1oUY3kHrPHT
CDlKaI4UEutfUTvVkXt0H9MxbzOhVyJ3xPiYhSdWCWziwWPAQ0eq5bQh/JMDi2AEDz5seOXyGFxK
8dt5RKIAl/SXSiIgfpc5gGxSoIJjsoQ38US/lHOtcBbjc94WGTdARfUoX4OyjnoH2mz0ReA9SW1d
nFlclD2UiOU4Z/rHiL4n7M2BNcLJN0gW2B1MxISCqIKY4ulrTJfyDNv02k8dd6YgYMSXIrggEZLa
1ZmsCFNCj6QZ98yuMjjRVpJhqUvE7AHiRezDgnt4wXCAT0fLjBHJX+Uh7X8cTOhNR0hBOvVY5Cbu
nBoDwQQlNqJ3J+QBlimBwPmta1EFjUi5McWBB8oSxOVvQN11IXqe14rDkBK51r0sTVIM9wtd8b9b
eRr/6OOpmYahWZamaerfvGs1+318JkfdXPRx5xjS3fKacBPHTMKDjEzGU68NGOXtM2HYDns3f3a4
omDzOTb//X3o/+BxbGuq5jiG5ti6qorH7l/8RAur9XKe50+zoF8odYF3ENMn67aN4cpDyfjFLJUI
6Dqd/7CfdeUD/s1X3dY0V7WwT7cMx/z7C7/U/O2kvHDLCzCM2DQhmQAh0dL21nA++DGfA/UJL37t
MTvJ76OIWnME46G3gRhByZkcdB1HXLLgp/baP8QPdtjuShNqiIzY9FBt+HuR5O4ZksaL41ACv0uD
2/K2rEMCE85QxitCVlsStihbvFDQMp3UrzrELGcyzRqMAJoKEk5v2V8yJEWb+b/85cXD/e/XQddd
VTN1zdW4Ev9/A45v/dh661q+UM6U4+2SVgL6PGZDag/YUIVq+gJs8ZNG8AvoD2MGVd0xInNINsoo
A36AMg/K09S6/oe9svMPrru2bup2y9E0s8Ua/f939rGb0ilsWxkbL//ttmudQdp+CtEdmSZXf580
2ISZ4EjZ1CZHxX/K5AZ1No1DibvEODotLj04vqafJGbUgQ9ilB1QfCT9xNzbpoeQZOhSKYA81bmv
r9RGSsD8CSOCtl+wDLWJsmRcc/GZvh++C/7Nb+y2jkVceJvs0xgG8YLRz+dzAMW2pG4BfNU7IV59
wCdrQzoEgggrq0JnzQjVzcuPfTCd52mDecu/P0bmP61m3bIc1XUNzbBVedz/8hg1pWJfj4ZB/NaH
hoF0dNZnO9oo3k7z6OOCw/Oe4M26XYZtd0xoezI/u10RPwGx6IanOTy/DRimce1DdQqwEmVR+k6o
pnHrO/+vzaf1D87ZNmvOsTTbdHRD+9vb1U3jnBrNDYo6AA7GeWCbLG/PoJVE74UFRE3tf7Tg9MQ7
1UDCCcITsb3VTy7c/uCyq5IACyWFnswZ2gZmKDu+TVqGysu7fZdH77N/FW2MllMGpju0hYx78Go8
xQC862HRyhdbIJ7eFAyqxrfj51i1oOVGgAZM3Cnxz63TsNS/XnlP/3Qqu58+uxdteOvqtNz32ttv
mNUsO1cXEbpnKL0Pdx2v3ztRneY97E6Z+qeH/4GNyZ/DAkGXjWNX6LL8cr+BagVl90j/OjAQMIOF
P09sKOT1+Ayd47q30HadJ68fvgWuCMYbVwbHGdx7uRM4uAsQyCJ5ZlIWB+iTr2j+A7UMFWRa16fw
Sp0BIo3Sq1y/sUYPENXA0uu2mXQen12dRmc8PyhbUGtgLCaNKjjSjn+2/eYNmKDncmhev5PWtC6j
4yt8voNzEbjq8G31M31+Sqefx86+R3nl5/gWMs7gVO0W2RyjJ7zNh2fmfuugAY/4AtpSvbzjOTp1
z9v6FTR0PFRoJlT+X0EVl2nooqrxPWj8p5cPy9REmMNf7rR+urqPAdbdwgu9D0ihzD9DZKJWW4TK
u5Nu3KrzMsLjcXzZpzlHI5qXC0hMWqCuT8pmrZxYo/NQgjEcMKFfdXOaH6waGhu1RwyC6xzYW+BR
0joBVHrag4+zGALBLgEUKa3qQ0m/DerM3BieM9j96Q5U/2lzUX1V8YBLlpUP4u01eM2rWCZdtnzB
tsb9Dn07PvOVX83Lcan79d1X0FIDqWqN77gVpP4R80NMVKDdgV7iwQN87Gsllz5MnPa79hpswecX
DHKZRIM4KrmniVwZoRMfEpl653mOMHRLDjqX5HClFOkCDAy165DA5pwFmcXHyTbMXDLv3f4YnnKN
CB3eNZolC2M5/EIBPAmvjaz35XjMPj6YIdQYo+ZE21p9gLBkFqp/1gLGl8zpGWjvJ3jU/pEnBwnm
AcpzDd8cfuSZKktBdeUYGHPmmvJn33r8x65m6P90Nv1lm5C//8uu9n4lyi3PPp/FMhgOsW605WAm
Rpmn0RRT6lU7HHyNRkW4aLyFs+ogFuz/+77KIfMPNvVsVabu2rauq1brb1uVeXZuaV0UxwVjIiV3
s1NjsovLhuJRaE4O9f42QF2iL5vta6vtE4YuNfq6JbS+k3fbU5ToONMUEzmEvXnOjnpcAnRTof7B
/TyC1Gr6z6jpEU6gyOzSefDhTCp+tdZWwNmOIZXgbrKBfAN9DZmvLnNh2BxIJdIlwt2e7j7VVcQD
Z/E5eYDEID+vgdlhAyhmvDUYVM+IUqxM1gbkCdTllFIg62IyxpohB4WVjvuH0r3ewubau97bVT65
XQcqj80cd2scRcmE76gV6/HDCe+x+2MSmT9HNcid1/q+BzHdO9LMD1j82/vgyCb8A3r8x95mYbPD
lbvNVFkORjRIbI8pjkHZeKxxRrtOhzqC19xttgzzjGn5KcBBiXG+EbjTFTnjFopd2wjt3VIsxahy
AjqBQgoZtMtM7ewdNgNmbJjwNIdXJLfvAZOcbXdAGWkDZ0FMIZZN/6j5HzB/4M2wQ8as9+cT0B7E
IK3PzsnkCDDLtvtdYEsOq8n2sEs/cXeGnCMKjAi1bV7azz2/q5IwYYPscNvxUZtkogDBSX127Tsj
xIHpBKUGIiT57mKv/v6iWVUsGGVqX6Citxu0L8w2UZD8xlEcSN/MCvPgvH0w33lkq4MpIDumZ7Bx
VPjLMrK6OU1cKehF+Y8TuDsF0Y7jp10ZssScmT7PbZDNVfI0nlgUB0hyiMw+v6hHhkFTOehYee+v
O1wc3CNMH4ktzA+xVB0892ZbXZKtBc0Okm6MhR3KtqyX0FjtoTv4bsBkAQzDTEGLsi+QKkH9YvRK
5VCOajJP1GoXTsC+U4PTouqZgV5cn8++QvvRpWZRmAGecLAqf3ScXNg5QrrESuMl/WfNxDHDNufw
OaKZWvqPn2eBvyJuqv51CIruCWyMqjaWFiUxKEaTxTibnWAqfLCWMw+gPEfZgPqUMU7a6MmWrZH6
ZUe4+A4zw9fZ3cPL6Bxg/4kOTqH5M3ziTdBlFngFa/b7E1UT6sLMjiGJXfMOjTlyF0sYze8xXGN2
+HOG7zSSJsxz3v3rjwooOAXVxYgeCs1npEUPApYp/L/JC1dRIXIc/fcCrOnXa4+XJBNoAxg9aRnp
TfRmpnj9ICqtBiptfvA1DD8cgQZNsSjIFD9noMx/YhaWDJ40sCd5J2HesaNgGKMvrmzoTS81u/ho
2CPsnDvP3a3TcoPjxFnmwx1NGYR9mwL+P5WkL2iHhRaeHc8G2Xj/AbCLoQMj3cmAa7DCvCQL3FGG
j+04o6pJM0gNs1twpjuIkwDkGExLCU7uQxzUbis6JBNtioPJ8cfqwVnmn8BriTIMuCBT2xuzm8UI
9hbvAU51XesVfHaf4OLDzPCrBWq/ncIYJagg138tRL3+4AAbPgkqM/IIaIM5c6nXoLUhCAHjY31D
S7sOyyGIHrQTX4AsNRgbz8M96Zzm1e46c9ZKMibctjeVFigb1XMG9sKM9fHtM7xBhTy0pumBCw1c
CjLN8hoRcFT0i4HBBsYE0BAi0phUnvk7nazWjAEG94yKPwiIeCFclZ8RYZGpU0B4rJ8uJa/W7l1t
rsY0B75uDF01bOBHK+DeXKLK1h0ZXaeqwiutfch9348vQj1zybAcPfseL/gA0JGPK0hm5teZA3TJ
9rGzTA+vLJ7s3eXH2OFggq8dtW2te8YUSnjik1v8GWTRY3X9OS2wDXmvxKIL2kp45lbh6E6e0WKI
Bx0oJt/5tBAjPI0G0ghBN4EpakTg7lMUZntdFJG6rwVYmYg/iIHvB+JWjqtQWzmDhgMdFcc3Yj8k
sUubzY1H2QYZlXIyMd5aDnEw7uoktiymYWuCD8Ixphr/08zOQ3pFK2cOmLh7myyePqijT8hc7/HN
oZbHcBoAsNCtoTo5MJjI55qoPkxKMCs/rBVixrVJH7wNv/c1I7O60/LdQlYEKnVng7c9Fzno22wr
qp8ElhlQcOoyUtnRBYx5A8B77T130qvL4FNlvgSSwR1vF4hiK/pxvAde6wEUKduVDFaIpRwxt+DP
m+8ygnNVonv7ZWE+IXRcv9UdZfoW88b0roplE5x7+c4Brgn9t8+c24L1NH8MkXSEVQSdS4+I36ew
mvR9NWNqP7L6ANqfy6bT+kb9RLWaQqRFUHX8fsXmGiyxAvBurHcZAAzVdbbiKdUGwI9m2ejdM2BS
BhVgp7v36OWD4yCdfBjc2Rk/5U0K3pkUiayiS6UzmxYtD0pY2VWFuWPDBsRFCqurmQL8FF4HPgDp
1Oocvx4/tw1mMGN99YEU2wQJQ2A7Z3UO39vzUWazYRJnpMgkqYN8TPOMGuPEPTgdc/fQEbq89jWM
24nDaa98o8TfknLd8EUkmI5Oc4BSPEfUh+Oi7vAWS0gaiDh6r35NXbbnbl5jtYvx0gJUB6EtoTlr
dgKyA/5DIWTOg4kyDdaXtGlgVZQ46yr9i+OhsK9/DN6x5rM5v7+OWwY7IbOOOdpaWagmftO5UA43
24j6b4uUFhQF1G3WRVSkR8aXlDjflXfh6WcHafkf3GfvaB/x6WWAhK5TywyMzKsmwp5hdhFBVoN0
kElJ2pWX7gVuEZaV5AHPYCIdJVSvqC6tzZJg+HeKn/eh2W2mlqkAhgUSXMrVqIrtrjtxxzeqVYt/
D0KtfyqEGNSpNFtzHUf9e7b8MVOlcK5PfVFNmGxFp5J4GRaMNzTflD9oqB/i95yNWh+3whuwMIzR
3X3d7YIivvyU3kan9U3j23ud2rd+GpjdamzffPBqle6jIyNRSshiQMrValfvAoz/tIEIUrBAdTgr
QpaypwaDJPGK9sHGK2BjG/9REfjHMuBfPqLu/n+kryWX4pZXfEQYd4E1IeZFQyU+xPaez9sxOuD/
afCSTq3dNrArbBoXt/8oCbY0eZW/18IMLrBrq5btOprkAn/JN4zj5V4Yxu28UO+ESJjv0CMt2abp
DlWBSSc881uUmRMPEcAnRFXAzslY4sXXwCdRA3vN1b5TtCv+DCo4PWdn1mJyECYYYgM0Tsb4wbCC
2W4IgxmpdwOT1im8tGdKfi52G28mME2v3N0ou23Im9XRqREvLPtJq4AoEbdp13/jQ81aXgG+ppXT
BPYe+8IMn5YBbDtg8cwXnMvgkYbFntD5g1SEPVZos3Tk3RijZgWXHM+BAopo3iKv6KSwdweYQ7q0
Gz5xw7XXfowsaCH3e3jX+4gxALMJTw1jTeonTOvo1YTlIUNuii5GAtm3mBcNLkxdGjMetrMW8YTV
7XJdyHgPskS8fVr0jattnVC0iRPOFUzm4sIKL1s29JiSGNi8LXO+PkJ8diq0+B/Vs5sooyykRM+5
tSmNjnprk4QZSnQC8M5ECcN/dZttCYFBvaGVrSKzRDlKPDpGmU5rG5xuGZAoa/hYwJiDksaNtINW
hxEmWvaJf1le5NR9YVbrMZi1FlYgAI0S1/SgVEO3DNNHxzT73Lha9zJ6JHWQFKHL2dmMlNNAgQRV
+cnCAJFoBWfT51q9HUohgYa7LMYmcD17sP5b1fLOEOjH0y0/n5ICGnbnXESkjuUQL6wbWn2fmJeQ
/XQbMTIPGn/lcJWHudJ7AmAeJMctlUOGKWmE4YqiDu3rqHn2FCqg6I9YhkdmGQJ7eUo6GQkW1i9U
dpb44LFgmtCiosAGAHEcXKu+zNwIt7Uzx85nerHaH8p902LMBTeGhhsApVlcnbbB7LTrpQeixpPr
XZoI3ybl4ZswtAsPgIxyDi5K53TyW/2Kzuacmsl9cYYTdw5YUNehSXfj50w8qoSPvCfGPsWnC0pf
WxH3qeiSzFD9vg/Nu7QRqYswnuRuLiAQY+qmj1akJz2WuFG0qS65CwjGACQ5Yp8DZeos79SEsZ7Z
nKdnxt4pQzteQkma+w+eFGYX6TGkJ4C/hJaw5wq/2n22hRLCWMD4gQI8VvV9ztIqEMuaBX27R3hj
toU93iQPjks9MI+hjk9PJxtR8eKViVk++BwwX9p4me3xmY+mT6z3pLCzyCfmvKYCeA5sQsNrVNn/
I+zMlhXFui38REbQN7e0Yt93N4Rbt4CKIp3I05+PvDlZ+8/IjKiLqsoqRVisNeeYo7FFxcLPQ7Ke
uCLOgNMpPRSIRYnNl6Q4Qhwe0CDHBaSV2G0XFOIaTpgrjON7D0euHeMMxwlnfZkZwbLGg3VjqJ07
f0sZWHRG3rmb1m7P8FT41Q4nXosytuhMIbEeJlqaKKXdh7E9tdCJq8fUHddRM/dItxqwEFgs0Zld
x5jyu4SAAAXMLj94pc+vXxJmklSAVQdOUbhR7mtMMifyplm/yc/42PU4iR1+mrzhx3e21YrFoA05
MjSjnGPYf5MP8XHJMLnjUzupeSwzxCjlgrPzHvlpbkWZq2H5WXQhQIWJOO9xg3eRVQt1QxxKsfz7
Ear/YdylK0wRVCByTVaVn+dLUT4+74/wWT/RaTdeK1oJ7lEPGwLIOoatg9EKss0keJL2R3YD/uqg
JIfcQ+Y54cGMPws0qcKiRVfcmfbBRqOuTrB1IfSgDB1ca7UrhecL3ZGJ8TL1OeVlBPDe2Rbv5C4W
lRjMl6ORhpKNKXcJlsgvypTNP7/QGBdsH0vMdYXd44g9GOZ6f78B8p/GPPx83TAUU5JN4ccNuLXi
9ZHEt9saQQMwRnHUIDRi6j9FO3rRhyknUGgr986rWbPEBQl694tySs7qhmJtaC5aO05ZSJlhY4Dn
01o1E+wkxnovuO/+fqnqn1A/hSNYouAxFKqC/57Cepldr1LvjroHyrFs+r3CvvWZAZEggy+Zp2F+
oNv09erIIETx7cMZHOvb/Avn5th+z2T8fNHEYYsH0Z96eYKvKs1JPhHoec9pwiTc2Ma6rXxl7CbQ
5c2KQNHPsAAhhrGD4EgO/v6L5D+NO377RcYPDPHzeYuvQilua/r1BwTfEdENbTgkqkHt53j4Yv5A
sfVlpiAeuIMi9HArtdvG7ovGT6cf1a/KISwdYWHUDkuUIkyecfZ3KNvDfun/qsb+VHCqoq7JmiDx
0vwqSH+rgx71jeFwdVfW4934y1sF1mK2GI1GE9fu9+fzefUPnFf6Ncr7WXipkm4qcoe0anq3en/7
wkzL5Vor9IRHDnP3DmkUA6DHBEU5ujNAT/1Eh91g07QL/ag3M8wuRxWNvEAeIRQKrNygpIFS1PaD
2A6GeZPQZxIiD3tuO8Q5HcEcPiXddLdTh9K8i9OK85o2vMvfwOjv5V+XIlYouHsw8mafBOvaZ1O1
SzcC/slm2sMX4G+qixRUx5XhxmPNLXpx4jVbmSThyoGFB3JrGfhT7NHk4XTBB4tfCgMD8jQCIsig
wi3FBYFeNRVWbouDfFKQU1a4WJ2TdwKg3mV7JEzecQdlIOKYQ/UZxEshIPAtd5E7AE2c48apUAWr
yNwwJxZ2z/Nz+VL6IJpAthh+MC6A/iaBPJRu7xsrc9Wu5803loR0yXvjEE7Um3O9OxRcTCZNziy/
vhKPq3nIIovKx8T7OsEN3IVfA4NsTjgS088aI5z4Dr+J6WpzutrlIZlC1GNQ/TQsqC0Ton64PBPi
i36EUwMPbixvCKmbC7pFr3T1HwejT2+Hc945mcnYA1zilPi5TW/QHEhEOL8QHv/jvftTPa8JQjcU
NWVV1rr38rdlpffCqIjNRlqD4voIQLvI7p5kHUycAlhiSLH0ZXkC/dqQum37DaTOA3NkgWSDGTXH
kd25fg6T2QCWHTCmHtmZjVvfP5b/r7bi5+rXJEVURd4M2VR/juDz+0cp36m0zmrmGwi37ALiDwLP
cNTY3NqX1/Eb03/MNoxufv4/XyvrhqmKgsrp+GOfVYWouKm3WFozWMiA7T8YXFUvm6bmhW/HvMfO
qvUZLiS6A+5M8Hm7+kA6+vi56r/WBhpkNO6EHmAqQwW0IghJmpboxEj1kfslsmKonmeRwTkjz5bS
ODBoMyh5Mxdo777N6Ao+dpeEcws48rF3HMH8e09TuOZIjdDXx4QhOMmXjOCFeAVYz51fc78EQCNZ
lvzSrF9WTu/qQ7rEc86wsvHFJFqudfRVtP3HUhL/dCppiqJruqDKivhzD5cf1+hdqUa0/qBJgbRv
+GnrQqkEwLKf7CRo/5g+uE9f9r+Tfh6Ea8bRt0kOPIEljB8Nb2PlTHaW38DPf02KC951aNiENTHs
TC6w37gIB3ztR9ns7hnOFXbh5U7e5P1C1IQxoqXA1UhaRiCUiUPcGa0eRgdlB41V7yADOISbxLOL
uBYM5+iPHM1pmQxlu9bDaNBRwFn7GnFO/Q8kQxNpduiXW8xkB8TaIR/w0o1kl4EGx6czZQ0daYY9
PNWMjzk/jQdTXEy4QftXgNa4f9HwLkOPohE34rO2bNkiMj8DbMHr+SvayPjzEjgI2qCUcNNMSIDF
TiJL8OrwF+IuYriZ0cKLI6RE2UPwI8gDWZhMOoZXEOrd4rbMJ9KHQpTBvAgcCadBEaUf7DAYZRMi
OdirCPIIAe2u3/uQtPduOZF4MX30NXpK/AaCBiOymqzNaqrvbx7/6Tqxj2w8TKMJLjllHYdwxjXA
9pdXFyyQGrtnsxgtwq9dzUlqTmxLoGuBMkinOsCEzUv5pNsULItrejS+XDrFx6GMLPfylGOHY0u+
21RXeYq/gDaAU2NzhdDjdZyJgfn00YC5MTMb3RLs3mnzBq7sdk91hX/I5O5Da8hxnMloJ+ycXX5E
c2r4V/h7wqRHtiVjNBFeOohEgZDt/SX0pSVlG5mPOOiBXElegu3fP96APxUFpqwZEowNU1WMHxVk
nGVi9lYrab0R5puO/fS0xqvVIrU/JJCSoSq8YUrJk7s1A1lcuZNitbYHy/6m0KG7vLJ/bJrSn+ay
/385qvSDHVRdDUV8397S2kFLNPZo+e3pqhgH4Yz1+T2yucPNWl7b/fl58/c7If6JbPP7V/8o5yIl
LbLkGsY4F3aPJ8SjdtoCoU2vWyrPqsdgn9bu2nSxeMj2mEFAwRT/9Ty67fnn9m0quihL+q8NvNuw
fjvcYl3oPWroW2uAcxY9uFmJv2vtMHF5Wl+p6y1OTFmIOhiN9sw4a2u/37rPKQ6i/fO/jpI/bI6G
oGi6rpp0F9JPFl+o38RrE93u6xZ1tu4IwlQimBe7Wryx4ZJwcWRtEJNBOhQAjf2KUJm0zz4Tbmgi
dKLtPFwpn10JgFRaIOMVQnXGT5FPgsBRw7H9W3ezS8hbODAv79i9FQ4Rm0QEGmQRqN6L2gvzILtC
6kK6MOOQtZK4ReJmdNAgmUDhZRTElWPECAxBmivvGrT7iF0ErfDVYWqPb8w2nT2nlVXdnYqhY2Kd
E5yaFn9fO3/qw+hAddkUDSoSRenest+e2s2gtk5ltV3vHs5mPB4f6hm1hwXmOlzAqq+tE07mgrMW
7dPHc48Y0T6tCn+Ey9W9j/+xkH9x+34sIRhjokKTpUJu+EXT+u1iem0SZ20vFNayNeRSCgtun7Vq
tg0v9DfxgrETWTP3bXGaTDD76vcwPEHO9HXpOX3kpzw6euG/36A/lGz/uaQfnYBUX9tHkZb3tY4b
XOXGxGfc5X5TAxh55usIQ+Hv3yf/CXoG6dVlGg8gX27Df59IEYlPMRUf6ZrsQbZwDj+aEDbRGdYq
sPXgeWO1xGF5G+h6vwJ9Wr6OCPaQTI5VkZgvOzzClYm81zICKABz9HIinMadMvA5eU8kjRA5+fTB
j6XwoY24hf8c1HgbN4wycU0xVsX+vRfJ4qRHdTPMCHgrUiaxvQnpaeZCxNpnqml2ytxmFSeYH6SD
KKJHincERkH1EK1yRRLvXN0ywtVJmlwYpI+dTa9kqG96BSdZ/45qMHQU5+1FvkFheXMJJ6Qgwfz/
uultxDknfTQSF80XzrbXpbGHtSTMpFUzqD/WyyF7u6vsymHyrR94KRdEFTNl2rxnZLzVg/vmQ69h
nLCh3zw2jG3679KOh6CLWuHmFAbAjBSVI9KX3Afz63ogLvRx7qqkIvd77suH2vbo6khO+M5OxaS9
/6abF+yU6e1Q3MYScruKlNzVimgPpvvNMl9el+VWnWj0cf1bANNL42aBIY8SvDwwp0rhzdOPjKQh
pAN2hftB6avHmthdn2ripJFx8DkxulFJuTB2zPQYjT/XORkhNWc8lD6DM3eYz+EvTNpT5+8ckI8w
fxlWM+7iKeKFvCF8AjF5g0YP4zW8jwgqywDC4mE8x9NW9QCHC57JGdNnTSeN0ymutkw0Jlj/4sZs
ct+56YZ+ipgSwV0Pk/Nky2wAUn7BmWFDd6k9/W7rS4a5uGRSGqFOY2XF63Ah4bKYjlFnhDii3mx9
X2JLoOAy0J5y5leKY0Dj2rV4nDKtEZdd7SHCEPP//vr8gaQL2ZSmXTU1RZCpDf779vTeUlXernLX
YonKInoMK92pT/xwAQklv/Gxu9b9m+L1ahQTtGCGc0MB2Z6ZR8JPA8iINvWus0cZ0zEPWzJLhzfV
STRHh3wRXp2USJgES+R8iM8spSEGbsqA8B8ycyxz3NjSycgDAoN6OME1IP9dwtubqgiwuXEYcUWS
o89xhmY36aenFjwIpuRaD2iUM6f2doD60eaJFvve2QVsYT/0/36H/rDJAmVJUF1Nei3NMH9UC2Xc
K5/XRpLXwx1sPeZC8FOR8uqWd8DICarHVFlPWyt0Fr7mzNzRKGe4fGwB3PClYaC+nv9r2/8DwsYl
cf6Yikl7bP6cc8VhEhe9RInWIj5Q4ghI1KOCsMs+4wtKSrR/HlsbWidq6wMFrbgzGXDjYfpy0Vq4
TEGfLp0z3r67h915W7zc5MjEgi6DHjvFcL8aVkyG4BV9XJEeQiWLhefCQ5tX8ARIcveg+g+7jLw9
ytkrzM/HcPvyMw/4RcZ4fwBAaT+mTx/xWaDsCJByBRKbbv796/Ythw7h0vEp0q0KJ+/+AxbR+nnA
jNUVTzxh8J4h8ZwuICUH6t3BhQuNrH1jLG+9Ua6A+ay4WoypEj/f6vZz8OYI1ui7IlyVwWFeTteg
5kMILoGwhJRQD9VF2AcefTkP7IzDUW2zwggBgiyAiI6u5w25SkeKxbhjArwrhm5jM6I/lfAphMgR
J7T083QVnbsGSujyELHJqC8haVczvE29/Wf29qAEMAKiNyNuhX+9fDAFX2DeTMHv9OaG93ZGIr+M
rgxEotq244RcA+ysaXUEZJbFDPs6r7VLG+92O588Z8Uy89fhaEtczQAmnKOtz2+CIoi0I2wc+zII
hgwpQIieXo5Zh+5zDty3Cel7xgmu3ZpJvpVCXMe9rnbYYnDEvbNywSn9Hsfd1Y3wX8T4tcNFcCbF
f+DEYK3x5hjsXUKZj4XlCOWv18f9B3kN7mQD+H6YQiZfESD3lU0iHLdehWUfndFAnXUNULTBi9Q2
SRaANse99ERL7JvIz/F2wLUT7txYtOGZVKOIKMvIzm10OBZ9Lhvsl2Eb4wx2LjLOeYS+5+9vs/S/
tf9/X50f+111l5o2VXrRGhuLbFTTWXLuEGi3zMjNGDaFrS+uhicE+JUlDOefIoPO7vRL9kLNTABG
YFu7xgfm7jesFR2T5PIfUL/5xz3599f7R6em3kOpuLdyvGZMbODQkgcSc9DPUsQzCOq0PtDCXQ4L
7XgtIPx4huCqr0BJ+8w8CnNYVN6959/aPikRtY91w/s5KUNLhW20bmPreuJjqvvyls0KCDhgsnrQ
POchjTfzkzI81DtMxBLDeZqTCHBRGqE0V9LgEzLUYrDslY1fVuOUBvezEeBoj+MbCdpe+nYMKOHv
aN7kqxe4LvVAG/kirtSa25jWZ5HcxhWWsXBhyWooRgoWwN23GLC5+SxXLPqMbZvCiYXJo+0KntKR
Yb0g7kOjzv8NAwj349hXyWV8TqntUB68CcEgLjx2qS5KQq/uaybLnEpJy+B/KdBTU4xd2i6EXrJ6
uKwYg1s/r73nu5/giohVb8+SQMTAUjm1hg32sUqQUOo97WQuME7QBtHNrUsGun0DS0fwT2bBpAEx
PpWcN1aMdx9iuYE6eqCWQVnMP9K8DYznpFqAuDEsbuimAwmY4mEVxvCKuck9iJi54kSW2BFpI6p3
Vb4pUBXDDvHSiRviomWgXZs3sUau1lc+U2QwTJQ/rcsdECVLwqFEcyGF5TNSErvBZnyjKSP8GuHs
h1DWBSOtfRUBMUEjZo7ufIgWIR4AngH3piA6OnhlExiT1TppLcgR3Kl6+UwHXTC6U7WH66y3bbK9
oHo6rNbYe14DWRw1vUGUTRIqSbAXJt0TeLAhogbQJ04VzJ8grtxhv1sAofWukS9ywdoi5dYxCg/G
c4p7cGxp5ycUF4gTB7CuTBqF3yCU3bmzQM9OMumJyjriqlI3ZIBXjqT7tpe7Mnx7WBPz/O6pHjcz
HChvJ1tlBbZisKNv9bFSrQh/lIZRt9U0Ht6yVbVRhHXCEIEpYGIlgl1gjjS8krMR9mPUWc9yKr78
Gkinlzk9AiU4Rl9Qq5zeyyWwMfbeRM9yg7c6DN1xlxsaP4KXXxzBBp+YECYuE1rh5l4f4xfBrMgp
noMGR5He4t4b3s394hahgBhEc0V3PxyOGNKT7kcUI730UfU12areq9vjC0ZhCytEZOjcUVNfyExg
qjhCQ4hI/0FNKpEcd2U4/OwnN+cDmy4dIy3JR49zAv/uaHA06gMQQiLvi71UjbUehtfGNsFuiyQN
zgmCRJk0wUcHrpznOkaJxgYmZ7JC99pzQY4/o1fk8B4o53hibqCGMSvPYKa/oZe7OtXeRBzI8Rhe
rJDB7XIaBgwwZmW6g756DdLSrWaQMMtyYSJuYPzyVQG9QV/E9h+P/oVyupFzgrYegpXLxFzf6Lh1
FL7EtqqMqOufksNHKdvoC897BRmsPI3X0rY5gumxyaFRjddlZCPBB7CGiia+rJti3/uESeDaCKoc
E7zI7B7bGNX5fDXTzlsWzutYgaowLdu+LhIRiGX4LehB7FMRigBIIGXBrt+RIxxpOxf1VuhTbWrM
Eico4NsNJAUUwRh7j8iQelnP2QslW2vfS8/Y8Ssb0c+2BKHGcA8JmqvHctR/4E7ynZPHrOzNDXS1
hsMx9UAhyxd0xC4a1U2hKcDrHLwS53HoCHnUJRPm8De8HTmTEHzciKN3tFOxUr/fKJ3Q55DPgdPY
TfUgmRvu9SC6cC64uxFsjkzyr6pXEhByYebRbkwyMZF8GFtoASXmy/xZARgPrcRqyFyyG91Jqdc5
/aBwchavP9OPl+zlSTIjAjReEI7XeQd0Oe5JAPER0l69MP0WwJJPXaJV54/nb8BfbFxSr5lc159R
dgAve80gDfA0lZHSQ+KsdLi1HT98gx2tC8MMc1dsg/dIwXQ/SPfcynwA3vrUASSxEM5L58UyZ/A2
fSJy773ZbB3Yg0IX8pJftBNBzYzew6mCgdkcmW2/gJGcDcLXWKceetlwEYrnSr+D6HqEgKVeeWwH
GhwI0gbW3HZ0yg4cvx6tJR73xvR2Lmbyw/1guP5yutcyHpei/25nyJnePY+dmBmiPOkCCdKl6kcB
zNNrn/gnhNlsuMPnDIK4gRFICLYM0p+OeFaEJB+vB3NT0/JCNQgE6ARf6KEM9BHwLkaM4qXdc8bT
0J7O5wqt1pG+BDIFb+xsnfwwhkKxgk7Arf+wxS5SXMbG92h+Fdz7nFzW6qIsStw1D5Ac3xD2SRLD
/YO5KC/yHV95thOkbelAgQ7vZC1q12EV0s1bYe0kx94phxY1horHnEg+V6N8DHsYBLZyIFz1GGhj
68SmliKPl0jFZEtMqcVPtcr5b8H1r5lHaLa6UXOvJDr5GGMhvyDD5FgE5aZRWGfoKO/evXXz1NX2
xNptC5I2MCcLyTRDh3bQB0Vl34eV4lJltj5LDYPWrtPQbzYz1xWw/Ut2qEmIOUkx1aEcC4mMCyBZ
+Td7BjI4TFbJyNgjE0wO5pjWMtyHfcax7HePPriAgXP158Jn+PzXCZmoNYHTvIHhMpnd11QUBL1B
utE0h30iOsGAMdmpWIHfJm9XX9D7InRoNyEKApG5OtSvSyWfPhBR5bZMa57YyIF0+KzD8FSdekfj
MY3EWZE7mTh/w3ntKOVvR0Jjnjof4yu7lKnVCyHZV3v1Us8rI9BIN+yegDS63rYC2pOGZNUIFOka
SMqp4UAsqKU2eT67yl5zH6pJP36NxPUrgbLmspZMOhtp9Mh4toEhwax1UK9U+EIog2flvku4biMD
lBaLXEoXTK9it8de39p4cvy9rNb+l5/TldW6IAumDDb6kwBQ3Y23/PjU4rrSGRknmzdKKPh6sk05
ljJZftkw1Edt4byPGmQiqN2t9zhXC4YsMn428UnGPnCfT1PbBDsqTgwrF9ct0585LSDnPCxKpDOo
24DwCCDxxUsvHgNNgQ21jaMxXl+U4PUEJz0WgAuDzxd0izBEUJyU/5hK/xrn/hd1/e9v/cEyfT6M
R2marUzUG7sfKlYQAU8mWDsYv33vUDu7Haf8cNfNfEIf1bU9DRbqYtH242nAU7Z+reDRqLXZfAdH
u5xP3oxBSaWTvAnt0ACcdviPcYv5v9MfHo5iGDByNLRw5g9cNo0V4XGP9WhNcXQPZCadUZ94XRzh
cJgKug4ZQsaeNsNhrgu/373Spgp7Hs+gtrGSXt+/aG2/1MXNrnasu8+0IKUba5YJSeM2RxzYJIYd
AAPQD/yHXS7wfkDfBWd9CJg4QnMBsTlZYMXrQhcjHDWdnlXr0u1wjMOoO1N7E3MSdy6AykDAlwVF
DFPles59gbmMaeM/oOo/jKB0QZEURYOVrcvGr3v2G3yeZh8sBD5MYAyM7uqZ2BE9HiQE+qkNbkFk
bWAeTJJleSSdBdijm83BKEcUMsWSNfj7KyT96QkpiqFK4q+r0n50pk0bJ01ehDyh40tbvp+29l4h
FBbIddlmz0GeWpAIITdCkyR5NRyGoV0p/fg7e+BYR1zrA60QAr3jPy7rf1kGXI5mIkpXFV3CcuG/
AKEoh0Z0re9IUVIf7Ae+ceO0wYvItBmQ8kz0J5wxkX9biTZG6sgE/v798r++vxtd/faQ6vvrFV2N
RFlvVGs8/kympuWpD+uLRxUyW/kyh9NgX7vxArLohI1gXa+pkC37H125ovI9P996IFLmhtDv8Nvo
Ht9v1xFdC6PJlVhdv+kr7DsxZZV7O+7GWEp3Wicgq1WDz/iCQZktnWezxt4+R/BsaUf9rTYd7Q3L
lpzlc/mwH/68G74wp//HW64Y/ztUhPquKZ3MQAXSlX48rdc9Da+xXkbrIrOBAKVxrtrJ1YYzK4uR
lUAOBYDNOSp21CQ6HkbggpSh8uqaekRMvsVBZk6vhk9HBM3yeeQ4wuYMmcTd01O840qQaGgKmU+P
De4r+tKBQ7R3deXrRkNahusSyc2ITIj/4Owllqnn0u0q2KRAgScZAF7BB2eprzfqLbxwaVjbrmFk
WWH2iar7CIH93nqx6oowkdlZOFDp/A4tbenxRTBD67bNkBo55RDooflyr/IIcmEmOgZSkJuFJLRk
WysXIjPuX26Qxce9AdYXA+0zvuXD5xcT7QwsrVrHdCL8Cc4PmR3ONXw+P65qlfKZb4VniQ+0Ma1u
fQOer8FpbNXdWLSY68CkT3wk6CicLBDWpKApjtJbtI8+85x6+sgck0SKZq4Q+33ze9WsCZ17uE/G
D6qblZSghICf+7x15I/s5cIjhICao962DEeX+4jKkAHC0okUSykdiezCb2VmrGjbri9fVcalOhCW
ejoUJxXtGM0PU5FNzp50G9CTPUfqAfcj6gdwXCpfymyKyKQMdNHX2lkEOfjywEDDCEhef/i0epDE
UP9jr9MyI1LIpk58Xafnh8KWI+Ig11FJ7DJzw3AR47LHQkLkdhuyCSj2Z33dSbSKiJfg6N+c55it
i3oO4TKarWos4FqWLl7jN0YaTHOnCpVaUI3f+AlLKIqCkO648nrUlLYHqxqpZwutpIZd7CZ43EZW
3jp1NVHoaqmwm8YpF2WX5bvKD/A/05kx7cEF3U3qI4q/V4A/CzG/SLV+DYDqBUSPEx4eMP5phQFU
2LxsqtAk42jpKvUdL6iBxoOsTioUbCWIuJrrTze/vFaYVkK/o3NissA5rxLCfM9cZdkeDLeGVO/h
+jWqONnmOnQXwFRAmE2J5PqX0FvPpyAMWrctY4YgUGkORHzmcTyDq0vENW4GA6Pg6dqfOflEJAUU
NkZsGVNtRHE3KzI9PL4iXlaoLs8ACzZg7bdbnSsMHaOjcJLNLRT3+AJF642Bq+oCRtIB0uthY0T0
eteuKeYUg4YbHss4OpoLWKmvk1G5rLBmUZMRIY4K6PKKKxEKy+qInNdJTV04+oLkCLtsWGYD9JiQ
lUJEauU0URxsZDiSoI3nm47ViFMnb/LlFpjfH2iX3EzTolqDe/i4wNpNSInqt6WHmOHFaixB1+9X
+wXT/1s7mYO3gf+j/8ITBn+TxJ4jB8ONijet8xRxbszqcMYAybMKbZx3/PN63YsGVUmLKpkW7ef8
Ru8nuO8LDFGzsgTBVRq3fHggafAA8E4wGbq6iTJV636XHkXh/gqE6+7vhxSzf/NPO68u61gyqbgM
yMaP4/sZ315i9Wnv6/BbYdo90Hx8fZ1zZ+DG45zhjc/bxB5MhMe4Q9sYZbi1l5+YGo460hjZQOh+
cRs6vjpy+uRFIEi2AuQhu8RhUQn+A6v9YkIs0MKYqyS2LT8XAWCa0RMvL9C8MuGlnoOhISrH8P4E
xbaJHQZk1VHr7ifTnAjLichlfhOGM+NXorDxdtDIVD2+zZjf8S+u0XI8nbrcq9roKboYedz0eaoN
3pnbkAq/TTAxeyweA5L7Ok87ktLy0eW1fFDYroUvukof+35iZTecEN1dUMAjap6ydzMdGePX6w5I
ViZ2hBMA/u0Ma+6cfhbf4qOMVxNOtGzc6aI8d0FGstc7PQhHZlBk4f9NSVgNjEOMeEe0kPOJU/p4
HSESCX1IK2OaxIeTYEQndPiJiD8C/mWoU8clfziIwQvMs3wmnQFfTu7urPHgc9v1jT/EB62PblA5
gKdxEChMucACF+WqmGjHbPXL7h9kd/qGwE74LRywMw6oY14PNFjDKwb8gq/i9Uu2jAshGCI0yzFa
9E4cbp/jc/EGiFGJFyvc82e7ebk1cqVNvmqCtK/9YiwT8+yiExmK1FdYPRT9g+nR3JIDQ0qYX4dW
A2DDJoGL9Y24biIGZCZihEEbHys7awNUCf51mM5M0BEUtcQetAGCEUarnO9BEajEn53zSTVSTjhD
4LLMKW5LTxZDwAskk4MOur+v33YxTJYw0Sa4wZRjRFT9ywTHlefZ3DwBLskY7r9XknVmhshmA2bR
LUKQ+HiFezaDdRVAqUsm0enDU7tnWjCsQMtFUs5wWm9JX5PsHkdQ4nJnyhlmOA+/RWfCD4RtN6OS
unX07zkDdXx/DKTWgDI3D+sgcieiLRmJFr5uTrQkBq4fft9YJrDMabbpX8KOKF5tqBU0GkZwtCDc
5L/sVEmJHOdvxp70Hp4+fGKjnK3E3OGgv0G13AAAT24DYFb5YSnHHKsFQoPvXh75GoIzwwaPRr7E
xV6SBWsDNR3asOKoEjKikW3XGarT7/aWzGqabIwpb8lk7sDShAbDbwDhQnXzgGABM5BDwQWKYYU+
dBdDCcZeXX4eQqMzgxdikIS+GYC8+A3EQ1K7810XAMKhQvLLtNb7+KLvbhtMpildwAU5VwHRgvcY
R2jduYFLLDRbwYYbOIgQGD1yTHHUq4cGMQaLZv+ZEwRIuG7jVoOY0dyZl9VcJZ0ErRPQBU6E3KKH
+58wp4DkJetosEdGv3g40bdXG6FcfIwOKccBhREFPvJsbtWY3kkgMjKgmTxqGf7w8q52XhvI/+qJ
B6Of0iP6qML9kK5YBtjQbOthiFNkSpLt42hUFryPz0mDkzR9bIzlFr0NcDYEdFgbZGsxnHx/33HC
QEyOoSJdqOrwerA14Hxn441Rj3BiENbGd9g4KAsoGuO9CgWftwTFX4rKxyIxvawtXHSuUEw2DB1w
nPazgMwRbUAeWjgnlhqDnWjy4Mig9CQRUMNZAX4BPHLW70n1igMLx+tk/tw1DxfsxWfTOCQ4EtHM
sMLmZSTd0sFzEyfE0EbpDY5kdKKIboR39xBemszUW4zpCh/jhuAJs/izwX0R/l9BbaoxAo+OKUEI
I2xH0kV1JDD5HO/zsxfvWYW9ExxhDMVn2ibD6S/v065LYlenMGFAQoxsE7aQgFisAerlhtzxS3AZ
+TDsyc4qQVGjBFuQelnNHzMJf6UJCfNfTAa3xDu1/ccUMXiAeDOaJ9/l00EVdcX4dfgac7PRSw1/
CeggErnPA0Y3z0Pvq1llvI5PvyKBQ2Pv9FiCcuTzfuBSAkNCujCAEcuBLkNYFi2CyLSgIQivdKqv
q7+hGFlx35GFUmkjbWX4k3EO/FrYLG8+ST9dVRfilvCIreK+rHF+3yX9sLY1NIfYn0vT+1fWlcyw
nG0WDXZUxfpeDJICy+rutSEdDy4DT5ZR9c1L0G9wUKyTrTzrstkR+24YhExVHIG2GnFc0uC9KYko
iXHoB4PoP5fz8pTisZ8u3hNhHV6042ciHR8rXgqapSDla962NIhnLygri/sei7FwwAtSvDr4S/p0
p4lGxgGJTMChh7ZCjc6SQhrzQE9IPBdHZOMBP1I3kISQ78J1S3YXZGhOUNm0SMn+KhYYirGDviGo
x27OAj4WugO340ottZQWvRGG2ZFHwhRW1iL/z7QeEWPokbwAv4OI6IB7g7AcrnhLVk6fsRpywZQW
VmKQGuOFk1w+H5vShTsGpbJrAD3SJgbwnxwGI3tRJuRKZ9RAWkMn6ZZIYxTm4bHNLDpAMJsMHN7m
PhMO3onAERp2PxRjgMx+C53IKfnSq4CJeb2vRajSAvsN8VElhg4coUIH+rNDVwzVV9AJfOGSjahy
abasd+x1aUukIxExxbxdVu25tjbPcKX29b4LsKodXGEGyBIx4e+nX9D/oksXsdHrM/52ceTxCpdr
fw86vzgyI+jyXv2Gb7NK4gCcN8cy7v6Ww8Y4bHc4yyzAsVYx9mWcxgoHe5cPK1uYRnksWxebcwt3
7tq5ronTtS8V4TWZ/XTW3SfmTo9gliuZwMM8cljf0Dtwx5EOn0XOvSPX09LhQmSnXz+cHHSqEGQG
BFTwd5T2NrkS1u4xi1eYfCsHpOnUv3Ct4OVfHUzCzNXtq8pc+oaCnJnr+NIL5iHupJpb9aG0Q1fu
XFnfhPkITG8YZDHxYHZev1BGWq8ldPTNMcfUt9/nFezqn9gdQOJXrAFYNL6viEIsLKMsaCYYB7jH
I+pqBy4rbsX2hQ+HEMKHgAyqLv8C3Y1hsW1igjkQB3h5gcC6yy6QqCO33ya8y4REO3Qk9ji0d7wg
UOZRowTQb7i7w2LB1ItFxf7v3O0NslprXDpjjNb62LJY4wOeYI3zHBx20eazqDsnVYJhebSvLTLv
xdKGKmhn/pxd+HDYnfGiMAOCR79uHppAS/MGPWxuL/b44ADYELPL8go+W4FY7N4gdebOYTxcMhQa
mE7MB+1hbSF66IpF9AS7yh1WLDyCjfoOR7lVeli82pyH07m4R6TLJd4DaPSEjvTBpaarnjUEhrB3
BAcwwXxa3qP7HXjxkthhS+7XgVsOM4YfiYe7BY3QTfrUI9wBfrsORNoGgLIXHB94gQbqtPRQDrAL
0GKxnZBhkTk5+WxDEjOpEMDguJh+bi/nVdczDEqnIWWt87R+gZY+KUSHl6fX3dgzrXcATSAo3I3J
P5vBcAhY6I+BWW2SdLDW2py7KOLU2tF/eNfZF+ELNhfJc9upHLGlc4BkNj2IuKj2kKho1PY7AMEP
l8E+7N5cxNSufqISITuw+D+SzmtJVSwKw09ElRIEbslgzq03VEcERHKQp5+PM1VTM+f0dNsK7L3X
+tcfbDy37EviaiZPrh0SGCss/x7Gccl34xNCNuJ+Cr8D3cGnUuGi/GWObl1ENyUS+ulfpogctEDE
I/8U5n6ZGRfYRj5xWrjx4rLSL3vjwjbEI9JzTxX/8dsvidS5PU1uO14vnrzC0ytIEGGQ7olDOVR1
46exSI7/KSwvGE3AasW6/LC7ESEUW5+FEUCKZtejoYcZ9TDwJLeON3pcY1opncVz4P0QujL9HAU8
ehsNwtvcS23aTAOuW+ZuaYGPbGV0eQzBcVM6MaT+xFyNsped0cE20CSzglR4jPk2jfXR28wHcKIo
A8krjY/aHpzelLhTBX7ET4uQbqs5zaF5Ldg4cAMlItKJyRCjNJ5aQJhyx/yJoUFQetJPk9gDAkYk
JekXKe4/Mo+oYk4BCwhzdu0V16xpKnJocTbAMXNgX8aAhez1Y79MrQraomgcQ1M69ub++LliUmHY
lWEY28PL22yAVakgDSK8oeaZRyazIKDTk6Eb3D5aJhdO4GkS9AKNGB+Xv4vqt1cSDM3MgHzLRsho
FpkSE0Y+3fRYL6d89sqEg4bdsmote8pYwojs4QONrHKM/kSkvKSY/TASfpwRErVka5BnD8MDKbBG
DYapPZ4xz/tiibUPJzezr31BXNi0ludYgEdw6eC5AaBYGOuYYK8QoAxcJLjXe83+Y266Zk9rnD8I
cHYgOonxd0QIVa8Qnjx5sv+OF44p48599Y7EPbmMaNBpxAd4UOjlArzM4EpOG8lynRvb9STimIzN
6uXbO14o/B3SFO37qTMO2xn7u8RWR/3rtGTkfJOVbJyBiJkoqBbmcGZBzs6JRUy2J7rLPc1CSsJC
xKIn1Axrndc9RFw+W1WdJXERvoXIfPvdpmxtcdXhKbCUqZzmvgiZu/Zx9YWgEP9g9INIdMFHPdQ7
gaUDd+YLDZKkWI2EQNXMaFQRnSyMdlcdot7oZnbFjPOiwIQJDVR9lDMZBMTnnnjbc8WbQlXrafeE
RY58I6aWwuOajXFmJRugHfG9gcGrVk66grxyBTfANh/ZxlUgJ1oInUH8iZXlBLkmQS1jakXpZkUP
k76aAuD9cDICiVQb/rPS+h0uDXM7JYAcAsxrVQiuHO9pZdoZ+r11V6wjlSlahBHEFf+OgrCv2b7k
6KGeZk6I0j09CqkzD4OH5o/f87mVYElCqW33He462P5mbkkLCRW5mbiKKeEf780sw+IFOM8bNZfI
KNV/Rp+y7IQcaqi/5xZd0RNyZOZS0qna58ztPoBV4NMi5JH5aGYy7sTQhsFUph4XSIoORHBiQFho
Lm8hq78wH6G70/UtdW2l0XQVGzlaZ8AS40ZLybJN4V/JP6q4mmFqoR8b5VDlWzEN5upXh4PI3K3S
+wuIOnP1hD7zF4+ViPoYaODVuovwCsMLLY8eBoTM5K8/QIRB8wvlMJutP/gfr9qLpUAerFdrS8QP
cjAUB3F0y5imEBuOYPyCAhexPcHhwPYKn2XFrZVNuNjFkFMItSAlQndAuuHQSayvtwu2jaxaEnUz
E+CE0WVyHCB+EKxBC+o9zmQSNn4L9003G96e4amLiIovPyvBfBOixdSkWClqIIyWXw7mW3T0Iogh
DIOP05Fna7XdRJzLapCoQZruSpzZUltZrJ/NsYqYgoO9++gsNEQVsccFwQoePn7sQeUKSedtrUjd
zTQbpaV0VWUvZNsuV2FrVYQIz1YtIT1aoBYWQ4Uno8zEEQtn0W3TfitQ4FAOQaHFIPy1HmpXPufq
tcRbHF942CWKxc/Fg11gAIQ9f7vUHoHaLJPeGaPVc+FirhOe0mH9mFmTawunJURnVFR7CZmGBr1Q
8ef1tSUroji8MRrtd4PiK68PnIIlGlAMhUhSEy5JY6b3uXATQQjwADbldOIrvrstf36Ejk5oeGqn
fHYoyoql0aaCmEcrQfyChggyv9CYwCzz5yYeXRUPg2GdDUwpzFHxZZrp5pi8f3Wi1aPVDNZKTLz7
4EnYC85g5vs8FUphvQSYZ6ewn35NFgdIwfrBR68vIlIpA97NQMbhP2+aLjXDRzCv3DE1uUDT/xpX
MpOB9y8fKxp8rsEI5w7GM5Bw7+hfCde1h8kK4Gx2M2s+roac3er5jUNq8lv0m4W66yB4JcD5rQgL
s10+CKaO7mmMBWNqzAZPp+lKJLvZcifocmR4nKrZEAaHGdrTjp9Wp3jP2eo9GDl+aKVdzabbpl8V
bfL0y7BUna3k50YR8Ci1MKl4AcY9sHfAxBHxtIjvJWfLYOIF2I/YN3t5ND3T8Czf6HsglirYFNDL
kDFJuYUHJR/3gxlWR49bev1dQHjLeGkL7RLp612mNxywIv4a8uuruLpN8LholOiD8xq2xdsUQMBN
XhEMQIOij6PoNuErKn7R+IKSqS0DpwMfoTXhYuPgxugiQcY0gL1TFy7c145QSRd7tGsxmDM8A1mC
TOqRIieORN4gh++eL5SFEUtQvDg/2sycRRvMX8qfWLJa6HWs5hsHAoaCj+V8PV6IOsFrGpUtFDrs
QxnmTLgVb0MG6Lkwb4FEaEwCtD2MU5c+k87CJhsPjJBEh+TWbAWYUJD/VQT6zvvc/mKhsXvuYIV0
EEQJuKM9ozIWzNCRSaO7PD+xD0oOEOEWODvZoWym31HqYMoTP01Ugox8dc1qtwXs9KfNyY8N0Wvf
HMZztRdisz5Wd4WzEmiEim4/MCAECKlWKZWtwGjR1NLJQDvjr/gpg7cmUJqYzz13euH0xJ8u3FKw
Wi3AUesXAJTr9Z6uMIfm9Is6S/ntHn5/ZJwjzqySiaoMaRwDnJIFCphH08mJ/1s3Jm+aof3Dna0k
zRT+mEClu3CLZ0H9ncFtw4uBYSAyaspXkG3QogWNsVt9iuDQnTm/6OiRhc2sDWYAqhzWXCVseIAw
X0tYmLDsxkBZWLPGncyCsEaduw0+9uBRhJ+pbqEYGYVrZYZe8TALunrdnNOVAE4clbV+f6PDwRXL
axQjpjajE9mPbzP560urU82IsI+Fz4sxb6wwJuqOhYJz7GYeXzUgvH75qhyojfnCU2Yn6R46hJzx
m967yFf2uCXyUSwonz5A2eRdll8ITvnGbpbekyw9v1TsxdsRvyMf21SUWRrDnCD+gbYHZ/Gx4WJg
HmDcSkJyKGn48Aw3+cyduUNc7kFxB2xSYG1SsFwskGZwcizbwWVrRguUxsLPRaD6xhl2tOQgxWi2
s74iW4EYaby/85W+H4z+89TY0Un+yE/6JCOHNAvxklv0HVH8YBUgWhxreCrxTwrfh76BJ7yyxO95
Zk/OP1htEcZY47jxjuxaMjNIqkgS+y0auyEyuPQzBFNc/Kg4p8QI05jRC3cepq/QPFIow3OG9AwG
8CSifwhPpWBAtYWCKd7egCwBsjoMF9Larp9m37hM2UBLVTyPYO/A1aGowa4MljNnVTY5b/HFlmzi
PbMA8aP4hP0VY8Y/2gMhRlg38Q3oG8HDn5aYOrxVCatMoA/q42R6q22PKFzHK/nhqiASqkEna7PL
Lev1+BXeNF9He4Jdidn9EuwKITxIPHTkBsKgk/jZuvE+cwFR0ZBQkWsACtBWT2/VLhNXQoKyfsvk
BZgiRf9oYRdKDRDTusyXGp4IiinvRHxQNvinVkDRTHLmpj6sYrLAZV/pnI6QzGIlITaG0Uo8poYd
Pi6o9qN3weklBYXxNH6QyrUAzj/BYTrBnxKGgMDRpEbTOoK+1d6sWT0bG5ARLK9CLouKACcByOrY
Fn2/mIH+yX8Sn+1hjbWvApUKAWSDONzIwm6WXlGU8lcpI1GH2LVwy6OYiq7EoqwxOl2WI7utOZI2
yyhOtPBC0v5eGIXCxZVcxmAL/Fgl9/1Z4h4Dw//pFZrX8Jvh4kJDTr1G+m3KfSFeMmYTFNbA6o5T
sjtq/pa0yt5iIrCSD4S6AoLv57vWY2MkRT31W2RSGEKVCq6CyvrtnAVrMVmXH2i22e5nE1E0VeAw
2CFT1NbqqBwUf4Rj/cT2xpuzHnoncxhD91/AjM5cPVPr1n9wRBgkThOfi7Qae+cJj+sJR6T2GOAw
GsE15xsbTTa12h8vPI3sXuFW3RN1wP96ES7HCIjbU8BGxX8r2cJRMWd/GQSGbTq9OlqCQgOA9tK5
C55YfOBrQluhvn7JEOheLpJA5syjeX4hXU58co7cksxHqnEFGSVk8GuYuUn90YFpltE66j6T4Uj2
xGPAsdWfpcEIFp9iT1oz+GRGM9+jEEbqOVZeRSAfFoSvZSWuyh4krXFzeNGhnb6WD8Brxhm4uLEN
v5m3TxIK/b3RUbMgehQnIHX2V5Nx8HbQocQQRzfVqp6tZ0AQPYzhCINWn01u0QRPHIiaoCrNPHIZ
0geZH/0svtlvxkBYvz4LZujhOq893U2MnwpFhamQR9mQ5AX7guE4jOLwU4XKsCxnPsKZgkiEU/IT
ztdMZArFDnsLys2kUIlcOFKPkbv0z3o8a1YP5LnMIPC2TAFNI4+wP05MzQoxcGEB/Q7Q3yArc/4C
wy8wujYyDlfo3OOWOR4rhMvMSMcawoD+BRHLPL/B1WGKXAlrRCBVaBTYBkTLhH/ThpbmSzZ5XGYz
/0E+MWFvVBglLY4vflatcUfnjFdbaGhx5zP/lildJgW/XZQWg+LviFOrsyo445zyfJTWryWXPywk
J8fckSkj4aI3+bOFKQqVnukpsLQ0MYYS1A6IUHF14A+DvW0q2ihzrF0ptpTYno3YHZoxDp46b88N
oYxRW0SmBhzzS6tS4HnCLH4weVPv0eXaUO5THUrEKwEVzFb8tSBRJLXGCb0ONZaBOwinqGPzslAK
ifqKP1CB0168tIDXK59LDY2R5PAJe33qPN7nfgzy7JuqkpK020JI+u4phQYzqeykPVLRy8N6zi94
4rrf4TbqPyWbEBK+YwbbnGhoQsU4Famx2GKpqUFSSb8hIhM6pm6/JtWMryTOAt0JhiWiWd67H1SB
PqPXV2LwkhEzRBGrE3wIjTk+PRmNlPHokdBYA2Han2pHTclns/jau7nQBwmQNXAE+Xy0XveTvQJM
MFPEMdg2VMyTXCIA8tzu55NqZYH8UzRmoB2Rw7jqRq8pa1bNLoEQ54C+hRd9YC3zcF/aIZ7Zombx
zDWQhAG+Ucmja2tsyAMzZAW5jTJMMHLl9CZf87OqLV1eqahULL6txUw3RhCJzShlZTIu+4k93a1i
JMyN82R4kLsSqBtPIKBIuYm0ZfayBmjgC2cEoNaWRT3NCJnEvy9dtNRm2wcmPSx2V5ltZk9PRI7D
489YOJ7wXSbVbyl47dLcldniX1iII74JYslF4D/Ue7431s0FBzBCtpAjR7SclODV0lxkx1Z0BUQA
7BD88sYGAA/KdXweoYeLW2Fmz8kmfmyeOurnI/XgvDBr9awx2K4r7wGjvATu4/TaUQUoncXRc81V
b6ichIKFDW37/NNgcr02QwiFztBKXxJIuPCTypFek+eOjmrotUlm7oi/0HuqN12daeTzUKYOEqBs
KtvEkyK5zzdugpsYHm+/KuT1+IZTH0kbvZ5qGXQYWuwOi71amZ160nkEcIoC1QKSfn/AkR/yIE3c
bHBfw6qcO3Vi1d1pQByP8bt2GUMzowB6HdSHQ00g5+eFhKYgCH9emLDx8LWO1DqV5vDXN4M5pDVw
URggMkIESs8OxUoGYo3p/plD4K3mUv+a+rn/SLB+fSPDKICmU2cozEdiyj/ovdqexUGB5Mr1Nu28
Jza3/Q8KZkF2C+Ryqv0A4Yi8t/DDGHFEl8Hbyg6wn9LIawFNKVTgxQBIkmNCEs8iaJpdh8H2mymc
1TeAaVsxO8wYKJH84735bXO7Tr8w+x8x2UoIAzOh/zxHRi4YA6A807DTwsLzucb+f07htwheoVWN
hwj6WtmtFcTVlGM5Kvx7KXh95/FvDRJyHnBRQlBqacu7mKVfPb4ACFcxo0qorjaialMtvQAEE5iH
cwgWJq+Vu69tGjwcairCUmFl7rGlMOlYHTwmsD8dmdLE+/R80CwFQLt0KZXtnHoOrwk8J2Y3yI0+
7k0+aY+QQJYLQzWLr9BJLpEbubWDCdim4k5Eu8W2C0Z3KqYzsvkCCRSU5uhLXlVuRj4U2C0Afkoq
YAWHN9CcbMfZp+9rKGvA7wlbvBnOL1HlzyKUtrsixDFrJbzXMnufulHEbUmoWntqQ4+O6UV1CNsc
DU3n9UjL5vaD4RfPbEZTi/G3F+Urrvz/8+HKU00JCJf+orsob+qk0MkF4w3MCKMVGQgWF9r3Yjvb
PpfFssJcq7C1o7BHlrnKP7QOywyOSZSA2LL7eDXYrRMjIkfGjNejfBQ+y49UMll+MvTSYyzj+Yq7
10fhYZjGcF4ha/obyeQ7mAooQD64kRbC+kuhWjPir87RlBSMsTGHMQ1ctefbOv+9To7gRJH/ulDO
6xEzbE/9A2dVYKZwzXgppLujo1HTT4ICkOGEcEQ81QoLoFHwUf7M0QQ3BgWBMb8OIE/0r0A/v5lH
nNXsc1FuXs+V9sf8HSvibF0rFh4+HawLLDEEdvIgutcuEl5TYOKFw2GAWTnBUYudCsCAZ4dqpxhX
UdUWSKXgbPBkz7lyvbFI3PFrMj/h6UaNYo6IYTk2OM3rc6bZg5f+LnZkjJ9+cMRiJHf7k/F8h+jH
IkEL+fugv4a0wYJa00m3TAioHXiaLfKGBbeWfM5GJsavuYOIZzLMSNyZOvlVMwXNczSupB3RpE5D
wWnmWH/CKChoplcv57HVN9KSo3dRGkjbAGKMzosDRKeBFoB9rGUEHeRBV456YpAC7Q29O3M6n2ol
pz20pBXHbdM7C9rCtKcKM9ozUry6hdpCP+OQPgaprvlAJXKVbmrntfBa0RcBDe3RYpvdB7JDfJZt
aZvbwik8CLt3YyRnYtNQGBy7388O+w2veHtQQAmyzbf0UQxy22t+bUi7QSCYriOJYB+6XOhGkK86
Z5gYXLiaMQiWOFxdCU5B+5kdsCM21V1xJkW0MH5SIqSAKb749clEAWJ6/5jG+RsSWQ6Pe719n4Tg
Yfy8MHCFcxL+qV62H686l/Ymdl70qynmjLU3WtnrEJ/LyMMgMEy/Xs8PVlyeLFXJnxo7ZV1GQans
MijJkl+Jn09l3UOq4SVIX2CDEgeW3VdDDISyTtfifCnBQ1J2xYw9bffCkiX/VMRzyF6Z7KbusN+P
Eh4wlphTf4AHKesXcm1MBMXPbN2wxLSJX7XVyRiIgl74mz/XSqwYffL9kD5F6M7qfoDs1fvVG9I4
pqCHcHCxrOLHZMGTX4fpVevku4DVOGcXWj7aTQaY2EDXztgp2u4mKetZt05TW+PG9vzyrcgS6Prf
fMGcbtgDasfKJhpObT4ar2JhJot1DozRNA8zqY9J5dZQ20qyBkG462WULkc8SMnzTe0RvClMLmRd
GhFWA7xSzhohw/S3nJR5VNwmP8G64Yde9bHufb6bL0IT1+1v6GlelbqL2BG/xvNwb084Z62k9XzD
dWEvFHclZxKpYLvmOiw5JKqXP74PKEDp9wt8Q2hTEpTsVIZeTwbWqk5s3e5veW9qgl/QV8J9jLBC
VYhcCfQCwT7HCAdJ59c4l2GvoSDHwlgInxrwaPyvOUQ5NQeGmQ9HPVMjF4Mzo3T459w83qAzkFmF
AT6cL9GnLc01p+lseIg8o7PSxW4gy703M8qFCaORhrE69njGT904zC54NeNHNKII8KQK5oM7ES5B
ZUDJASLwf5oUfrgWVNwqMoqkZZ04imw8aR2IrSBkN/ekLSOf8F6ysQE4/0CykI7hYA/fhMr76u5x
L7cqzFE7tCfyDBigFWJe+dvBzRXtSTU+djsp2cYPPIT8sHrTSFoxkQvdrph/1QXPYof3LXZBVRVC
0+OBkKbnZDeXPtUKzpOXFp9x8anz54Kirn4HeOdo+AAVVglnRghFDA5gY+QHhh94DygjX183/GJV
ehqFGjQ5SC9e6Wm65AnkzuBCXkYPtApkLraAi1cBuCpCYpqKTpjEZstDKui3BpZV0zHl2GZnaTxo
0nGWr57piYWjUoBEf7G2wioQ4ndCjKZAMdTd4vygK+sF0eso7YDSmvcq5uFd3KVaID0GTBpPl2yd
M94BBhXlEs+6WzT7eDzxkYEt8MI7v7uxkKPyLFewydqtDi/75bO8q/RUVFcWZaXtZzLQfH5shGXf
MdXt1pGyqViW2exjEf0ipuCfKN0xGqpa4hXcATmJKwpUkreUdCfeVfYVIebl2/AfQnYxCssO1UJJ
cX5jWlWhMsjCSzQAxDHG2rCGUi5Xk3JkZF8wXfMDE6Y2+ksAix7hLRkukZ31GvIFFom2KqRzCZ6e
DSeVH4nRCKScVos1mavpsBf42lhiPwOlpQUZtaNAgXCsrboKilLxOYa3piiZuUjg9RcxvCTAX2MD
zrzr6Ujz9DsHvazh0NXhJWXfeKp0P+W5zL5e05+gpxTj97OiTyfBqrqyPZBzoSMaeXLlNiFxJ/3P
I9mWBAIQHR4DbBylF1KL+yM9sXexwU6bGbeUoncGNwxCWCv8PZNtoeBmiYxekfB7oqz9Dl8oWlAr
TddLA1lnvNr/vjDcaXdqdcx5oCJ0plveXLRvw4tGtuDiTRIcT1uDWXzLXjNLvzXGJxj8KLAGmmV8
5xLIXK9n5QrVcVDcBzP88BLmTtnbPVMkzWBK1uIPgWn4NH0M5uGNOR8+CghCsCfAs4BDVscikCbo
yjAvjkB/11piCcBda8Y4DxAj5Yo5RjpWy/GavV3+dc/u0te/e2WDGL7THW4MJaFzFVGk63L9SJxx
GaNcmhklmpve194Byp0ePcrwhyQl3qNokTy82CIMYNmGsQX5xc7ckLx8DOp1tqbiDtmOjRrBtKc7
w3HKn01/n8dsn3x3icM7VfBFEp08Qg7/wWRr0ZuCje8IyCi8OT/jETTzEz0jI3ECtAu3v0oTG7sl
c5p6nwJwHrytlw1CJ+XMNZIAAohD9p33cBPSsc/AJ8SVGADvlOc5wlfID9lk0mOidobUCydVuFG4
ua2zWGHff+wtUGqHMFSKg2QlqybxbxJ54IIFKyE2q2Xbop+gksWL1RrupMk4cx+F/gB2eGXoCWWK
FsYoLREXPNpW6m/Zqq3OPk/mrK+99tXd55EJ8zzUeI5xinDn6/ZYzmHnMkgx4tKSzg8W1bGFsAG/
5AaeywsOm/O4Bvo8JAFY1xbzIXxte5OrMFtSXJoLUsppXCAkJz8Y5rVsoFb5KX3UfxWC4yfUPMxt
SXA1oxUBRAFunoC7GCOvMMf/xKFJ/QNjK2ITSgQurbCo7o0jOPKBookBCOaxEonxSGbuoKeGW5qw
7G3aZH1drtBfc/kIkXqfuj2S5SX2dP7P4o5uXr4XpW9VyFK2WeUog7NQTQ1mxHCDL4FXwOM3u0on
kUycwpodKN8WeMHyLm1Cp5wWw+heMWuiSDBmVW3R1z8ff3FslDAGmL/4+vk9HZNmxXvczvfkDRSX
9JT+aA4jLVEztK/nvcBuimNyw+/8Bsldy4d6qcEMpbtwL/OdDN0kxN5XPVEj67APQd9Ds4Zbw5zy
dy54OgMokXAs6IMtZCp5E23JddmueED3IqCIoSwYN2+EhUl38ea8ehjmwImHI1TBiczh5bf1ta+P
9HcSRh46KTJYRNW2r+26q4Sn6TQevpJ7O/US1MFk4KIls8635/JfjTsJ0x8BrKT3FzvyKC5lNRgK
2N4waF1Zd5Ten7eWWLmRaI6Fk6Y3beGmtCYp0jf3jX6m9zpGBOiXgbT5h1gLRiiQnVhGZmvPoNup
HynTKLCEcUl7g6jfBp/4FLYLgpdGT0+dEVzlCGf/+VHXG7kyF3ifzB3qdxWRH+dQE/01uUmf8qjO
BbsMlYNsLNjB8eHSV+003Xeyym4ePsISdTClM2uAzTPDw+Vf0taMvixxkiAWLAWC5BrTgZ4CpbXo
q9vCigSznVa+Zu5pEgA7JMjSL+s9sU5Bmtea3X7B7Cwo9b64Mo89HE9SkXEjeOa0RgZ5udJOcAiT
3Ez6leSj2o5L6NSb2YfLhsW8BPldy6+iw4cWMneG1XBCMAP3kh3t62lN+iMYcPiAYH2Pl3JrzRWr
7jcpvmQiFYTNyLdsPDhBKO7qbQbXtP6SoaFTPJBgqZInRDsDnHXDsqG6d/cy9KMPjT6RnXdJVvr7
1HgAQDSPFEtx7y2GoE2WOu5gsAESSyR3U1jKGB+G5kCZyROP/0qzw4unaMh5ZHITU8pM+kiqkGX0
+zhSelBOJ+wiMUZU9iDaTWoKTM7O9T7bw/fwFgzwm9jSLs0J+0loAnDselzKmA0px2wpsntBaBxW
/abGHD39Lb6mupVuF1NK6jw2KXaeE/+l7yE0oHju58w6p9MiTu2Y6t3qfzERE00SfwbjcdQPlLQQ
PHcASDJ5eCAqnG78wJrEy1/hGmF4UkyzMg9EqlpitbGrfzsdgypDWQLj8SOQ+6U10N+q8brC1iFk
c4bWuOWQcmzPvwSUWXx+Bsyorbz3p/xH7DVeCy8swGeudENTEhmhTTswGc+8NpHpdfjm95PsqtuW
99cxOXZXegegJIV5EX4ymB01xCATnZx98J/JuJwNnu7BJTTboZMxhd0IUxC0vLSF1FZZWDCLwa7P
TM87EOqVBifFePtMqjbax7ARAhSHJDihETCjW7Mn6vHe7PNtcn+tKbFXidt7WMFPsdDQwRhuHkXq
fYyrWMisLVBzAQ3cliUz5OBvE8Ghg4e4J2EFJxLmfQpmchwhlEbVIX3gxbXhBB3+htFrLhoPu2a9
mV1yIRI7PqMMwD0VPGrJQyVOcZs6UAFg3Dm9E+4ByBIQ+m4pTJOJpP4nNi7g8Uqrx4/8B6L7wuoG
vAdXsYfNGFswBpQTVPa8SnpOp1rF4gZRt7S/6lV3oqXwgTsjjqwWAnnSMyns1vL5vX5OfAh98q58
nRYm/qm9ya1UlvVd+scDfLjtl5BYGHq0+AQa8A2NVkZlbWL+RFeY0vBuQPyqJSPieg5TyfjmaVUP
/dx5fY3QYae/cFvDHyQcEj79MOjO4S5USdPgdkb5FOI5kWsWsBKMjGf3vPiNl4jMGM8QncG76y+T
eouClDefAvlQV3wtIi+m+jd6uFSUvTjQDgYMr4rS+JeCviYkA37VdijtnvpYcsaZVdxqsP79+463
LbMA9Ccqs33mRDhVpmf0InNCuTIHozrmrohz+M3NSgUaxTUw2WEY47Ko9Y2849kEPRVBkX9L0MNz
fpZpockltHvN5srwmeR+zz5AjyTAOntNS4V3iW4V4CAbplgy6YsfhbKW78F83puKUEmoqDfUmENn
zj4ZWckvG+UJjBsy338Y0DIIExeG1LE7G+We+VDz05yoO6rdjGqGMM/Yo86DSJntC8LTv7TeU7/y
uw42c4ZFkkCmPPbnOflDv+y49T7fywszvOT71qV98Ga//XTbexequNQZc3x4IHvgyJFvys1EVEA5
apVrJAIWJg+WeMmJVY42A8EikVfnO06p0hsTY4rae67Q9sBGZh7oT/wKgkLWAIkiqNBHTMBy+Kl7
+TK/8pEn0WZ8wVxQIkNq9ObfykfFrvha4fn6Hf5KCPzRoenWsIPftl9rLl7gW8D3nTb571jKHwvA
0h0oYVT4LgVXA3TEpAttBKZwxsORDgtc0nL8UNVDZLNQT7TZ2ITEfrparEgUsGK/uvQOo4apZByC
2nnfGPXYiADXUC2c8fCtQUfGhfbK1o+5BBwgYV/9vVENQL/XjYZJg84R7xRLcnVRqsJgp0y5Aruj
lYc4ziO7r+/PLdnwVKvr6I4Oy6NPvOkHkIXVu0YVhfPblQebtYDMnB/XD6RBqQe22ytKrXt37HwR
u64QpgNWIHbmAmxEhKwy9QE6TrbJETbWeeaTsDL9DHt2vGZFYkv6qx8KDxOx1GX7n5SFT4c9xZYn
JkP3FQ+GcADSFew4+Oqcfo/KZsM1tgQTosjiJu90LvPMmRQYjJC+onOcm3MODCD522v5FlxOvXXo
6ffUp5NZTRkMwHmmdov2D2e+EXeAvdIBq+YltusNenuaQYL5NjNftRe73C3XESwQQ9zpG7ohYdMt
ce3jZubUGL29AP6Eqn6MsJkGagYUHZY52Bmow0Y6SGvRhx2Sw3OGgCOsZYcItoDF64oWGMeH6kKH
Q8D4Zg/yEdcG6h7CgbXYRM65PhHEcn7Yn+8PFbK1tu2tkjSqjbBmrjWlVdJ2OJvdhFehWhX25WoI
ePsEbPRuiysL9xki/WRLUHg4BQewAXEJwARb3byWr2VRsstOEnOwCBDfh02BT0wb0ThbDoXF9vFX
f2CyxqAByzMQXYphD1VQ+Dv36yv1LruFjQaGYvzlKfB4hr/MZ/S80WlVGH0oJpZ3iJDZFK8sutIj
o+4IU9eYVAr5MiMSZ5J2Nk60qW3Rja7KqbyqP6hxrMpQAphe9Eq7K7X8/T3/1/ctoN0ru+l9LsjV
4B4iNthQtv4zZO2N4UYWOk3W+1typ2sYHQXrVixnPu75gH1Tp0KSixWuUIH7zwt2U1C38OmjcJlM
sB0qQusAzLErPhNo/4K1yT6G4O2QSnWZWcfjpBQQfGoSnzwQ8N4St9dHUH5hiUcoSOt09tSKKkHt
A4Ss0QVbnathvDHRwhzdxVMhyE5EAaKpsGX8f95WcxennKtiTZu51+/FBX8EbC8UBAStQ/qgq/8m
NrppmA2fhDl3hmKm6DOmWLZxV3sRT8FnbY2u/EOG3hiUK/EbTyfMRMHM8+PTY4jtCj+SQBwm7glo
j1hF0maA7L/nIcAWYoYGDnEzLWzFexD2SEXPYNXEHqsWJPUVz+WyIWQ3g+yFfdgJw1FeXF5OnR5K
pt3Uj4dHuEY8noOJTSedGAcodlRUUP1JsnFC4ZFqVwxVaMWReDYfuseW5LT+6zD9zDc5jlblMY1l
v3NfV2Zj3FBAye1jEqGjMerM5OtBKcejutAnWzxsEo5YCxXmRj4uToXH/seXTv2K/gS/N+7yvvzQ
YbgeC7vACXkDI2bZrGnShTsyyGGPNeXmkRHUHO+iHVJauIHRDocyqKwuvAf/gfrqaVFAcldafKe+
q+Xz+lzO3YyEX2JcfrjmdMPtdbpxalCewOvd1i82vNbzkwc386U/3CXQodF26ns1wI/PJwEmyHcj
O4D2MYcAARtjPwTjgRBC8hKRCfwCcAb3L2Ermy1q9uQHOasbBzDll+DI6oaoeHGn0AGuhTVv+XmY
rQrW13TwkD+PEK32hQCnL3rxxi4tvJxvqp0Q8uQ2f7ine+g/Ghda4e6xrzGOguTAdPsiruSVNKD3
SGomyZgjWAucyxu7+NxgGAbzjfDl6m0/LjTU0gZs0XuiPTgp6yd65NmutuITRnEBgapO9Rf5TSCz
a2aEbad+/k3A7jbEqfMm+9USmiO+0v+RdF5LiiNZGH4iIgTyt/Ie4aFuCKgCgYSThJOefr7siZnd
7e3uwkipzHN+dzjk0u2sZaIOZPoPoM2mz5/EujMyhpFb8RupJhZnRHpNZ7XebWX8CTYVThL1D/lu
YgGIp3iUKyFi9F2zlNY9H4orpORaIk+hv8sV5LU5Lfzexz3rcBDBSi90mFz8XLjPbcNRwn46zDaR
Mb3ZzINGR0ykC9oBFI4fbziV8oe7ObGHIFf2xBd9xqprpmfWNUVfdKfHL2nOtqRXo3bBECdT8FNy
oj+uODi/AQd5+o3O4Tsq5i6UpCPUf7SsBT+RbYnHnIk9AyhWaMYYculSQsIG+mIvo2QOUZXgccPd
HH6s3TU8z+kqs6898igqLuzHqOJiooLRQHFbni7nhN9iX2R20NX5OLsuEM5EZiIhJRWk51GOYF5P
TGtIWmo4V/ptkeWF2m9zO5jq+nnPq85D/iCfQ5m4b3X62HPA61M067GI9jrcHDwnLl0oK9DtI+Is
rQEupcqRcxNURrZhXPxigQDI5hlCUI3YhixF04luVveHh2AHO8KIUT7i7gWJm/CnYG1Dm9OFOB62
thEqXpSWbfgg9CBkTrxPtWsbHJdwvf3Q11VLMiH03A6DyMDN9CNBpQbRQoQ2069pHtninRGQuarg
KqrtE4VRAzoQMfBba4IzBeVj6PcswS8CCdkuIHAK4vEUt8fQUvBM3VNkfBwcPFpkRAgtSDAq0Cj7
V5OZtZs3GeM8u7R2OdYTn6qEWN1HqNjD+DJDx37xyNBhCvyKw7gUk0tZgVG/2m54534PCwcoS8ND
2XFP+1Xxc476+Pmv22WU0Dld4SzjWNiA2oFJMs+A+8xaQ1FQTIoJzRbiDX6jDLiYkIhNwJh33kJk
/lFffKcgD8EwvvqC1d9TU4G9/lQ/mv1ZooUpps+wiq8Thux+rLNL9rVXjgmkz0QM+wcJJNXnYDWM
t9EdeLbJ4Xv5h1SE6ByXUCDgT3JYr9DAYWIJiwxpFN/l9+PpPh+Hw8Bg9laNMOeaKk4RGs7JI7yV
6ZVXzPNdqu8febfrw++sigerNQ00jkDcXRirWx/7T/iy13gHYl7STJGdsZqGPmoDzjuCqR2Tcb1n
jokWNtRuM3IAGKEe8AgHPyIfT/fon05cfc55ykxK1NGiw5ZOGHQqfvM6R5Bh2qfdm7cYTE2AAmpP
NB7tYRuq2fUAsz01KVUvfCL2YRc8IdSYj0E/VC/OB6avjfs9bVsfIEFG7dJCvU9LLKtIZBm3xVCT
P8IZgJLQiHzjitw+eO/WhvQinyg43Cd3ezRWnE4lZT/ENE4LW6VqVq70aQvXz/gUa0C86NsVj8wL
dYzwW+pMxUPZBuoi86NIOF8UKOcDaSRI+B8TsrEnyZUyq7GblH3Azk2MY2bULwF2skfWTBUU4kMf
lfKTPCAPiVbH+QcvEOOAgBYhCsqCyXdBG0I9WhEQGn7WbGhsP3eITmsbILUEpKddoa7RvBfAdok8
PqZY3jqtTf77ajBF3eGdJwgTQIxk7+Xu7za0BXMetux4F2uBccjCqepfqIuItY5R4tHYcEQwjKVw
YVGYu7bRkT0TaEY5p7tGWKRw4c+ICEyPwt8eOkSfuAhRqIuxpfrIhJHtQl1TTnJ+Mq047yNmGVTx
CVtt6Q3cXw5nT+eMN6Ohy6BKfKXVBERwKUbPFW6u+qaPEJEiY+RUznXMMHMIYfiFg8FnQzbnvmNG
wIQcolR6+GlYmoFJN8B4GJcpKzs9fSH8+vBp6Xddcs3ggfN8aB8GGTOxCVviNVBb4QAgHkLUlj33
8eEzwp0CO+qmbcBYCb+zMkY4bQDKRnnl72WPftotnYd7QNbL4wPrzzl+p6QmD4slc/ZHocKe3OjE
9nB7KLwdzARhRrXp97MWAIoykjmpO9YBT8wj1ubb+WnFKT2TOaTwc4ixCMQbfKIB1aNsjXw8m55E
uS06kJqsIsZdexQzkezri3fEc5J3m37SrsXou0Gq+x0rcWsjRvPambJSiIMoeQ2AysvCyIYh5mS3
8oi94bKfybgkW2OMTkFly9Sound9ipaD6wv5zuE6u7LxGDPD6iwa8CHa+M0HI/eFEF3SAcIaJ3Yb
c05yFqQtXxYC575aMR10jhPB3VEhgu3MeMbguUAytjkjpFS7ZPJDvSfzoA64r0bCKeJKSbXuU/ye
2Ew/cD3iY+shZ37WRKA5ALiEv7w9NC8inR+IvwZPEqKYI9M/IyI1aM5cdNtfe6FN+W6LAmKp/Cn4
iVfULPS88OCjGP5FFOkWfzW9T8OECPKWM8Yz2hsx9Ih5jdwC5ofGcJmDPzWcIWugBaSOCBhfYWQt
/21dVisjuDKW97Pigm4u6QZDCd+Dl4s6jPyC2erYJVGOobG0S5f0HMIqBvmIIjyUJAEaD3KctH8I
Gzid2ZpNl8WJ/wsUgipRzaFX6n21HyQU4/4r3rpsP5f4/m+FrXZIbfhz0oO2GS4HPiHKQgRrou6B
xQlwR2OsVZEHmY7KRAjKMo/0ApGVARIoUGE51DJGrxbjx8KkFPN74gh5uR7oDRk9SciuEZzIXug3
A+8SStEg+I7B/okxJdS6I7Qj0fPz7Dzj65dUNSPcwiZzgnA1I110ykQOB3/4rz0j5qMGI4qemUKM
LxXeGHD1kV4WFbnF9NfV+MV1o8PSo8/YWDWLbnU5aNPB33n8OJi5nI9MRItcC/Xtbk9eu4IMKFok
p5YOMoEgYPz20euCyJpcdgRNItqZ7o+PkXMZUFnc0mOZqpgvYJVQYZTWcEM+BcYqMaeI6nBa/oDr
EzLMX28OJSK/xeNg8Po3m0nG9NrguYPw7ogdn3h7PD8WwWX4z5/Ow69+IZcfP2+/d/kC3oIlweDD
dvbN1OVnfIIRhOxb1DnuqC+/f3Jpekks2A38e65Gxi+TxBg+b7Jxpkwg9/s4x3FAbXBzqvDADDiY
lkD3ztbmkUFQPCEFLYSgyrhItjO2z+i0U6Pi78OogF/9UP8hl/vMsEHfx9tVNTstuDkDcLHXql7d
4090I5TtswOsXB8byT4aLjZ79W9I28nSgH1ieuLTQ/3pqQm1g3v7NRPWopiaSzHsjfyhN1iPlp39
WhJYWI8f6SuAh8X+XgQ6SNmdYS5SUIwv9iu4LGhkHj8ap+EHETZ4ulNQI2AxIDqMhr0ilBdjhSUi
drlzTuMjh7stjAE3ZABnyLy51uZJ4UmvDeuG9nwPn8qEYKzb4X1ecJxQbbqGTAlKtUZ5050oRNrk
HKopHZ6eIdS3cIiom2p8d6pcSSows/wMZBVt17gZqYo6R7L0nPFx7DJsbG4HFgBVR0FJFkM5efsE
v+fnXOk8M6pkIugbHk+sjzVKaTFr51GjEbHY+rH/784p/OGi9NDQuzR+X6CvK9CNaAeou+wBe9ix
dY940QeU21QylM6FPWOrzmriHSgKwGlIGfa7sM1hFmoKVZzoRKxRXDPRZLL1jL9tUK/lbEBqJ8Wn
xPolMsGHdLP5ujqMLi5EZlX5W68HszQ5oAvfBGjjuy1wlVOndQAaEJKI4VH7PeGL2ESd9+KxuKCV
q5dMDPJp6dl+gU3OTCd9gIhsaWAa64jljrV8bBiNRFugO0/oOJBYjGrMNSj9IT2GmFb1iN7ZyMMD
wqcAdxiDaVF+Eunv3CUgBS2m42ZMx/z61+wYsZxIVHcMpQAfw2Hmo/qmnHjxk5qDcp4jRBbFExfl
SmbGw1e5nNCVkeIMUgxkw5+3fbWLiJmoVCvA6bRdLrkt+UmxFnhN6CrwleFDcT7rAjn/WPotsxf6
3xDqJqUrpFjAJ+2QoIVzs3QApcAWnO28G99N686UTHoFMwJ/o4ZyTRA5qmhvBZTGJDSwcDY2lBbM
rvNpdQFaBOJwYxyRyP2Q80v6XDBhYVpOtTX2J245tYTDTpEY2OMgXIjV1YAwWsp0LA7eKcuJ+4LR
nUMC7XFP6uweomsV6k8aGxC1IjxReKDR5bu65FAHxGB8ViIYgqaUjp5Fw1d7cs/AHPLrbBCqIdK0
Ba5KDjax0AqGzan+c6nx5g1IjliFn9kpuIZ18r/893ksMzafDn0scCm48PfIJhcjMgfAqaF9hv6O
8x8/os0d8IsEZYIKJ2IVsxIxprhFdcLR59ND+pfpHZGvNLsmBSMy+bpverZZeQR8wL/jPSPaOf89
Rx90pUirUsBk0bj1AT493J/8J5AWhXtORaOpBa9xAl9J8bjoaJ6RhnvfpZJQiaw65Bkqmo9dG+Jk
Gb/yZkLJ5LGEol61tqwnjfifJ3jWNanXha+wf8fQjSEj/kAAyfdKseHQFouDffMEUqSP5HBtPbqb
udgw+EuMFJRmVKueknw5btXJUIgJHu6FRAjzBxhfTBwao3U/h+fktBut4a1duMRbtBOFBOcPI4eN
mOC5sGWvxtjI3dLGTCphD/4yHgLHh/1YKqAsIqXwu1FSNbz5xCXNOdhR0SAxCuFGREduUJVUVDIk
VX3zBwUSM6i4IQxTpgDXMqEWeYU9o1yAIKVpR0VCeggHld8BSbzTkVOHZSAQvT6SPJYo8Vvz84aV
igKEConVxVBBHji8RqIaUqYv4byGi3Y4ZrhIPsE0vkr8zm0tDpbt8ZM9xu3iMpbjEXj7I2FwNDrj
+75B0KPPmS3ax+ZU5MXcGB5hNeu4OHJkeCRZpNCsOgHLNVhyFxr7E0oFegihCvjEgShcICMz0nJO
LqZitgFSOZA7kgEGlnzzvz/KvouNDHGHJ8X8aVDM2MVQSq4Y2sWPtiAdO8ZKruSpqNMA86lSCOhh
uCFeiXAAVN6uBiEnLJiNDlSnzmWMh91KD4c5SjtONB619+Q+4iEEuoyGu4JQuqzfaYGxp5oDNZlu
kT3cBSru4/z9e1ELq7ya2PqOT69e8YGEEAdBE4UcOc//dgo8RFS7xMBPP6S99Dxg/yLboIvZd78E
o1ltwjBAT0P8C/PfO/jhn1/h0q5K69XiZ8LwZBnkARL1h+cP8oKQvqvzkhlGwsgS11iD2oDByEy/
xcaq2LIUlPBE+hQ8prtyluUKKwGECwfMJWI+MJ5gldQlwlOBMnWGV8goQYxFRZ/T8nUoXRifFhkZ
0BSRn5IvREYtdSYqa4RyhCww6Nr9ZiMgfgLR7hAKF+jQEXMDSOYjNRmOmd9QGVvnTu45cw0mSDK4
i5P3pCOhl4Pz5j1zZKWtX44PGhghnmaG8oTd7BSb/otQQOJ5FgOSO5nD+dwPqfbEz6D5qyZbIAEU
CuA/3wk7ls1RvNEIwKS/BsgH1ytwWqaa5krMkuBZoRelFEYWdY+uZxwYtRj0W01OgN8TRnAQrSWY
WtDKO/AIxrc6JcwaAL1xTxlIImw6Mh9pCLLC3zXdZ8Cn+QZipxxGwq6VFAlYOQCUBgA1yESLvJ3p
bOkExVBSUdFwlSjOWVSdo8SG4HHeWFBUCsVq/gqHO4SDzpkTipPtDAx0tmErQXw+QiNsn2OFjRrE
hJP9xbAiThFODo9MiFyOscg5WEWsOhtCbTLzz9WnnGhszFRh3pYcm9G4OZo/25nps8ach/NYG/as
ygE36T+lH5zslu5vZxi0htE9pN38Qfye1AzrkxdQmE7W0hq9RAXPxRjilKkTzJDEsFUwFBV/5lOG
sU/dnUuEEJXW9RTrh1dlQzqJ8IVrYACUGXNRwBke8kp2Sv7XRkH7c4uZ6x5zKzwC0T1jduXsFEfV
g2cKAATyEmgJHLcHx11B/HsbIRh/rvoVrH0xwZkATbj6BnVEchPFCDac21FnmqBoebGy0J0PDghR
gJ8us6XuIIahdIIP/L1RQsCFUqB+/C+dJdQuO27w8kHcclb4mCEYJ7sXI8WH7hUYDaWZIx3qxfWw
JUiGAboPr199VyqPvHtxmjn6LzCAzxqaI6f8pMLhS1swF2NUEuEjxmeEF0f1EfBBq3CvjKWgVgUp
Iq2xgR0uHxSIMnhujscl2oaQYQ312xRlHR8NuEsJRyHiJe9GGR++A4U4NiYIUXi9fk0BUfzwO6MN
mhxMF7A2sws1jeCG3ist3CaUqROKbWCNis0RNGZG/4BokSNtMrpz6IwcYpDZyZ5UGdav6X84OEZQ
Bw+XGrP0bmNMJsDuXGKxrpDyhKdxEysg2yMOT8opHgMSFohuP+0OTPhy4S4pei6/jFK1V9zvRBAu
Cdi/e3Iq95V90X5Q0hgeCBja/R++pJ9IMSknzmWpzHSwpgIVpLVo7CnRSj8HnC7BFr6L05QNlm0C
YZZdzn4ZZ2k3CNGhhXS7olQZ+tQ4PIdcT/ryDV5j5zYmY2iQ5dl9TNbG0F5wQe4pxKw1x4hpqcxJ
gor2oHxdikXAqJLPkw0zFHd0D/Bp8jTRYsp/gB/CUKKBK+oz1f8kvIWVsWH1bj17xXGPlVMSUW4i
pY80VTgSWsgGqrJbm5nLwZ2Sb8jfzgGSK3tzAb14Hy6MwYAV22JK9w+yTSwBfPIlIOhm/PXvDqfB
m4fxgYzI9gWBvoIgPhDQvqBXsegFizEtc8mIInqMZEHtu8Lw7P+uoHbARxq8D7PreJudFpATs3qM
pA03nxQPl2xSUZ2LIMIGtyqO92EE42wSks6nFxkR5g+X9qQ7NKMJVacLg8mVlqkuFxKIourD17LS
HVgfsScyf9LBZsoaF0U9FGl48Q2ALfLHHBHnJ/mGr0UDC1wJQ57deKdIWzUTNgoGORkkKtgP1aN/
K+9IKAMi4VWirUZOkd9uPjm7Eo2Ctq5r4BB1embXhf6/xW3n3TRI9N8ncr4meI2WrFIFph59YnBK
O3Yh4Dqg4geROBZpXejlnGv2oqyz6z3Se6RMwlmhZNL0DRgwp/yK3iCTEVI4r8LtpU9RQLx4BM94
2pCqIIlBKRowZSAYUmpd57jakOf2rI0RHT1z5hwkRu94hPnQxN+D9BUPi5R3f0JbgYWhscwf9czF
EkrsIgK23g9Xpn3xDnBPTAM4nOmT2KiKaMAaJSoSx8pl/N5zBtlmdraZiNocpCA5MzQBttzTA+Yw
hmiO8b55U2XMBLQxRbcHu5L+Xy4SnQgLjasjg/0tnM1vLl7xQNo4JwG/s+CBYBvZOjlx2u7HEQWk
Sba4gTSCcp6OZDgKesB9RJ3fcHQ4rYnpnpRrQoi4Dqw4Qiti/5dt0cqphwIUD5/0dehSho+jIgFE
JoaSTbELGYxMxSm2pvkX0gahy7yY8Cwnuivqf4aq+pw4Dn34IHraGzxzTkV9x3RavBQ5872u7pSt
Foat4DlRPABA3o9sGfraBauKt6nDm/sH4GFxFic8BNbwj7LG1Si4qXkxPUDwAQKxSpC8VC6bq697
WAN89wujSQeD7KGxoNFQ57Naqil2iOCBMJ7NSYzBHWTYT9A+Tis6UzTtA3oPQb+sOJSo5gRdAiPL
H6So5+AzruKp/af+uMK3SQFlevR1CdYA9TXzCTW3CxVjmVSRk46gSD0hUA/pg83pq7obtAI+o8V8
BlmAaMARGE4uQzJwDu0HbII4QxcgMfGqC3+R+ztT5LYenlC3iW9U/zzAEciitelXaibmlSOy4drQ
TBQWe9bu5WlWfqKOoJ9mNgQaSD1UN12wGcHNguii8QhxuopDhYHKUE2RtVc442SvthpqUh8ey2dm
IqohVGEpfGquIFZoQ9P/1ULRDn+upDGB7Qwooalpk1FyBEHkM5CfnlFzuIQ2sHCKpPT2Q0Rq9RQq
Jgasnxq/gjk4CMmOORH1NFUIaW7ALRyd9FPVXuRXzyTPVzOuyZ2jb+Q8aX9BjfP7jELWQ6g5OVL3
7Xn4od9pc0teTfT488rVws0I8YYPCUJirlASC/6lTQRxcOeEIUINHBExi9tgrs5hG3gumO/Vwbcr
66S2x+M6RYrNj7UOAT/ldAQy/wQAwvM5Qe+47KerT/gawxlrHpEy6R1idtOtGJ0FV0z27uNwHl9n
YkRA5xtI4E/hFz3cafL0mVMQA8Z/OGMf7NTbBAH/2UNqhssCRTyGUpJ3E8VFyLMS2a4E6dLBiAkM
ggkeggOtkEv9s5kbOCsKuqHvGDjbRfNgHaEO6FS48Bnnv+hCqhDeHkwSK4Knswh4/n7OCZjNx5c5
T/INhQmSvjMTfdnPzJQlH+DiR+0UDlLTJ2CGVKRX0AZoaCmunlQfyBjqv+QgZkdT3UM8KKw8cqyM
ABVGCtaOFxuNhP09HGGISblU4tOkiRoxsZJ2DxD/Nat+P2Pgspf1vTnNFDPWbdp8hYEYmV1EnTDp
oWMonK3H+OrrU/+7yCSkO8Qu/YtaQTQjtmb710Ccxubq0i1/8JS8HRF/TiQGaP5KwALEMk2F78QI
GigJkgG4hmVw/vsAL/xioE/Jf4nMyb+jhXfXI4BONl82c/FUuhyBCS2INOZIEDQfm1mI3xtLek3N
2m6+U0wuE3i7prCQMnCq8mttSIGD2NpWPZkySaF/v9EHCYyfLai1ft8I4VByUWPkfZZfptfwap9Q
71E3ALyTcA2HIPKixZNEUUS2l8yGgZ7B57xp+EWRauhmREnNEc8VH7KvRYmooRgnw4xxUnwcw+Mk
dPvcZqokEkctv67v69rJLinEC61dOJEo8thEN6gImCK5R9bhYZFnfwI234xaHjkyOkNtTR1E+Tm7
LKtQ/dF/Pr+oicqPA4om2hvidg4Cy2Qvkf37mlcpHSSI3d/Zn2OT5Wj6bAQSww1bvggdAzY0Bd4H
dIF2hKjW1Ewpt6Iv4Bs6qmMZn9jdaPe2OI0h2Qjl1yfMbKRqLjC7jDiHeEunoC0K+dzKHKnV5BQw
+5gPA9eOTgRBMGMkdTbDBLgerQyf1AFgYDND10ahhXKOEV0yIxjVjtJwRcvKjk4ClE/I1yBiWNUc
SvlO3CcdPwEghIKhm/EK+p035GsRDH5bDkREJQ7JYMJzv2OuDHFRVNUGxSQjO/nGlRiFrDAesEiV
nASZHds31ZMuMKTXAAUNqpfg5JFC8d6LGfBqVMYPyhqXsA/4Uy0e5FAVZukameGeyVZc/RMEhpfg
eUSjhzspPS1IkPPIT+HrvWZYXYCPQIUZrC6IgSY8kbzHRjQehIDzDIA59j/sSVPufGw6V370NH+K
mcjPkMx/jofCQ/qcjiDHRFLffdV45tPeflkTJo8xL82Vw+RAOJD7gS14OKdEspm6AOjTBermPCPx
acAB2B9B8NjIByAkH/KtUeI5pHge39l23zkVN/z8eyH1GuaIwAXuVIZ460zaB4A1Fi0aEHC7d6Ss
/9fQ3UnCZ5aTI9O6whAA+BInH1GI82TDEzMwoedzkPWxKonmqz3zAA02LX3ysUPzF98LzO3Havew
EWWqYPGFyUn5nLtz3oOQUjLkyqZ1NuzcVDPskc8YmJ8qfwLTC8+Ouk6gpoQ7kK0KjcmJBQjOc6I7
3b5M67gfk4zpq2B6ZKyNZdSYtTtcN84Vv1zJCFdP35Q/Tcrn0EgN521oWA7dpmMxU/Sn+ma4qXH1
kmoT8EE5Trzr7HwSlN5zwa75XmxjecdMZBAjQSaxjtfvqP6tUg59lGnUG74wGuDIgyv5MjFZNBgE
AaCHOyOx4V402Rdh0ZZiMTwxQin4AMMhV2AAgRhdsm8cZqa4F8JVbEi7ITacTb1HBQjpGZfR7XCy
knJ/9hHJSGz3OzSmM7SDUththhOIEhKqTb7DdSWuuBg6o7hrGGC3jC4+mvAxF88k45S8vTtq1JKb
RaIg5xWeEGlS0G3SOZAYVq8I+FwrPWQxk8njGXuGX7MIlfSLX8zcGNkTZcncnH09Jld4P59omOPZ
Gubn/b3DD0ryBqG9tqKL20tyot1c7Ntvg5Y1HQSDeR1LWbPuf7fpbT2amDghPnaxN5NqVa2uKKNv
cLyKdyF9/c7xW2DsQGI1ZzW4yCnFmn/Aj9Wx/BGBBiMCVDYspGKvwVc3NqUAY7dswKBgSJIJpyVR
9xs6ofgCF2Q1/oWj8wuBZHAAjjJ8rqE4UIfZI6DfWorNvEwbT2PL1hr7lAqa5zGwkfIjCCLqqtp9
TWLV+NTD8XMzu4eoucZbF7U/YfByQFIBrkljYrjr4fztqDMW43QYQuhuBEmGmpGH+GXPAMaJuH7R
HGhQvwQ2XymUMNFQl0B/TG4oNgCkZXYNIQH945U86BWy5yUWO8JpDiVyLixEJWBUaHSRogESI3Rw
WPOIHsDYG3f3sWpC1zm4LINZOJDZzDGm3s1NbuN5/wrgNQM5NDJ2AOvDeIXem9gfx11A4++WWzT+
Bl7LrQ2m6pAvDiH+cCaV8/dx1ZnSopYiXrFkGZQJY1e97Q9hE0ywMB3SFQ1GsVjy/H6POtMZvTwe
6ILqiiOeC8zfBpoAj8cWaJtI7HO8Q9Z7wL1e7MCoSftkJA1bJ+QovM2aBUsBT+gflFlkpjy4BcLA
4UxnaAofgxML+nGqMYuTVCr0dqMU/GbMULhkGU86YRDtoZBbTgShJKGZZ7DTS4gn2pU21RbVkU99
XSrRut1/9thuoS6gK4iKp6ee3oMLrL3kg+8B7lSJ0C8NwtNUozfqOT+5/94zayDR7ySmmxsdrU0b
A9lHrBO68XHLsPAjfheWLHYmH6Oj0Nyi62eI1xJ83v6pmATQulD+TBKQIjYM8XUlcDrsSdRRin8J
sfl5YPpE23X2DTfcyduazFfBDxUM30GLbqaZDVgub4+nbktjUi45seSStV+MX+QEGMmHmWNkNbHE
MJqSDQv8pfrKKzeLfx5PLJRvKuh6fIbmYAxkaAoNY5cY1pGo/hSbESVtu4foRFJUjNsZwAmUA5D3
DyJbA/T9AmaxUkJcd85jIu23tF1MlObCPUVDQEfBbGp/Qb3lPv9RqSoY/oWKDPbH2gQzdpBTBFK2
JLIJC5v7YUwsgUAUQ6hbuGgTE9k1T24AcutI8wKGEGyFPlwDKaAFy2pPpm3vgi9c7PKZSrwTbFqZ
oj3FcsoiYNJ7ebchONC0iCEETVrMLqgemFDKorulLQxHyl7P7rATqpyroyKJV2IexPDM3szMn/hC
ncdP4AxABGIZqJwuPK/16sKoDORlFIU8g7Q0Po+FrfFvJkOB4Kh1AWdcVBHWDTeFMpGQUp+Ct/9X
4qbBX42ST2FAzGOOTDPG1OoNxo8zI2EeawnMzt99oyu1JlfeGYY6E0/4MZ/gnVg8padcm2ABZe0P
OD+E4vDDAKrLmpdddXFj17mJvkMDk4QdE6J/hrlMVPy/Kg8QOsLslLxcxjBZf+qG8werIGJDf3lf
qQ4DDTgtRILj1oFgrBCswYU4j3mfePcMNQTPLbGZ8zLpbM2uAmlHuGAXPfkEkoucdjXIWP6+GcOq
L0B7mANxtg7Uo5ecMM4rk3yh8NDtmZkBR0U8OfnsM52Nkdn14eC398qkDQb5IHkghlx3GPt+txPz
F0cY6Zm4Y27WOi4BTK1thFgvvIVvr5ucqYF5hBzSZUhINkP2PG44NQHzfhYDOz0lKT/qQQ8v3jHn
lphZWUWk3/277Pv7guzQSDle5u3y+7KfMvRHZJI2NbTqq/vpML9aRWc9OH9662U6bbRNayC+aBTd
DZvUSZGbQ/bkEUc/e5KMskYIE/BW2x1xx0+a86MKbSO0M8xnj6RoC8VhOJDh2ua6AHbziAw7asx5
KemPR6n2QyYfwr/1kbklFnXIbP/l+GfWGKQQ43D8NiJNiMFE+P5FCHXNC5IyOiI0mIEsjF4juY+J
rdJRXXN8ybZOQ3uUfswE0/dkCx1DdUpK5qQGXWQ+Kupu+uLnrz6TMYwtObvtB3Vy8F03IVOz0gtT
6o73k91NnRbE5a9lFobkdMif1PkpMQNRfDAtADcpsrmJFK/LdZueTniWth5qcZSsbM2wjqJwJXYX
dKidkIeYfABAa/uwbrx1CqrKP5hEmLizbvC/8UXY8zt8492R2X4W1m2d3q5HBs+aYs4JUxYG4wG3
WOKlODH2S+YLQRqVocJVAUXgfES1Qb2ECNDVUfvWiz5QbI9ALuZzCEkXo4qvHptHzUNhAGxltcM+
IOb8MNnExl7H+BrO0IlgMx/JAyyBMXQDMBANWRsIhqND3JJb7bAzIprs3GfCVZ8MBvCDVgmoDae5
tQsYLn6NMLdzKKL+qC+dKLpwOR/rT5ReKNxQTsD9jZlSkqBAeuH5461xGPHwTa+4iFCu+Upa7EyL
iIqAXpvQsC7Cbu/IYyaIJBoGsQ1yXD7Ke86YryElMPLznW5aW9T/STMvpuaMRWHqPp7dEDMsl07g
Gb1zzpg0RnIn2Q8Maxp/xzxPHMXTryfuzsk7I1ciZBdDLD5BJAey8/34DTLL3jph/yK32Jb/CIO4
DSjEGQs8Ag/usSF20bt2qBpMImefxClh9Z+UGDUazL5t8Ip27+WIhpJ6iRMYDkd8nk4EN6CLClh0
b+vVwWETnHjL78tLMpy1VH/p9chTQrzC5rrn5BtRrj0dhe0ApfoCuvcTBLRtVA6G7zSAAMLD2iTK
pMhOc9YUFS0hyqotI1NgmjYsH3pahJyEeEGhPw/aE8zksviwf+9f+BFGbo+OafuINMySnsH5iRSc
GkZDbzhTUdYgplD9MzbIzr/jOX1tLsSpck3IeUbuAQTcEIiB+dQ7VxM6IGqeCrbg9nbVvyvlciKP
JQadDx2dypqHV5kwNvJHIWRWaPKJHLBu6AmGXv3yhn+DmNE/4WmD9EMk5x7bjMEzkKQaiUWmg8eQ
wJfFe8wEW6+NIX8g6Adz/W/4J2XEAzOnEmC+xT/V0PUBLsBz90uwXg+FmbXFb9F4cE60X6OZ4BJR
fg+m+HKUvw9DayRfEGg+aryl6QN1umith2mxvo4JG+elvL6MFZEySPgDOZ1BjR6Nmplfye9U/0xo
ZfCg8b4gt8VMquZXaTp6ZfU7b+7Trcm7j+IbxIqOmRRes6548rYU4ODEpKZX2FS/vRwY5833goJN
Bang5Z52Q7ta+T1hBagnGJauBAq8KyEpmhhSKdXuvUje1HbQpXitQDsxZxVhX8VVnzwPSOQM7Bce
GQy42WWDweoBERLmJ7jXUQv4CwHG1snXJ0w9L5DDsb5oFFkqvFbPobuSKvujLPgJKajpTuSK6SuT
LVyJ5hdDImZsXkDRxtetSJ3a1pGIQRnYj2ZHEASZFaXs8QpfqvjSe57hU5AYXVxkkNp1fpbdkgzc
b8CHfKLfRR8A3fgNDBIU0Wpjclad5kchsPmAMFOunDNI7kohaP4bjDRfwYoMLEgwrOx9TdK0Hgya
prisNlvNH9GEfXl5hyEAw3PQEToj4+mzegwTR3DM6q9vPUEgodgHGb1beJu8y4rs0dVobMAnMok6
Gf4I7lzenyAncVahCIR/Fd2JQM8Af6wrUDPH6EL2eS/6ETLyEPCRK8jRm9SM1oHMTyjggdMQ9KYv
Dl6mlKrguILyWBgoxBRnBNkC4fWvpQUgGU0l5tuyIYk+ZSa0wI/d0z6hoRPFs2iGLimKqDFSFei5
74+EVIDbhaRgCgCRgL+/1i0YfUvdKlTfd8Q+T/92AA/gT+7hJxF/8eJ2sYLTnKR89zQZknwxgnT9
umeMY77mXVzyLsAYXvFjwUMlHxSeLNwBamACUJ4j9WsVr2BYeLJpy6N0ANMV6HemvgTqNbo+g2Zn
/J4ybK1RH+lQQx0dKtFpqJIvSyIUqA0SevCJ7AI1j7GKgpJhYhYcMDI2zCIzLFZwATr1ANpVHOpP
53WzPx7HM+gW8DtDvZ9L0Rk/EcUIK+Mr3D2RbkHacXTThBbWbift2Qvdk0UMPYhyRV88cvr0TkNK
7rs9MSe7fqHwQSqPoST0pwOnEoLEmysvWyrEPzn6J7chpRNpzxLgm7TPhNeB9sR3Ctd+TUXmCJBr
dM4f2XXz/fkeKM4BQhX2DOKEHssv9aTq8a/yq0I+lsnjSH6t/AMQSaLn1JzexUxR5myWs2vlMmwG
fYmBAHI0e12YByB5JNui6ldCc0rFMQRNwOqA1PdlS6wrBOTW+wYBh8xnIU+Ikss/ocKzCtQQkFk2
+3MJ+X8JUT4NAkc9kNM1xPNoLzU/FkuWOCK+EOQKDW7E0W12OGnrUINo5ygTNO8JzqUgUNFGrfD5
RTragABenO7PEBY9Dq8WLcxjfF+cvPETUkTM+8SB4p0w/uDWhlouFoDcJYI44Y2VBRokvgOWD8a8
M6RW31/GJnQZxgOw5w9pqv5lfIVDK4KemlCeQpRBlkKtPfHbCxnElURTYSPmqQYZfAWsYf7fEEGI
WA7VH5DV9B3RAAI7YjpBk8aYkFAl6tGdcOgKQehEx5gAVcodfYEAImFjiTDfgML6n+IuA4qjv0AB
ibIPtWnwAL5lahjNq0ALbgllJKw7u8JlB0SGDlC0t/bwD5kFzymLjFPBWhS5lJj0XCBsZvSYMrXb
/cClMoGeQFf3iQoIxZXdUvv5Lb5b3mjFcA3/Ltw8V6TLI0FRBewBWRc+/T9RpgHTeMok4J7jINGE
GSKDg3OuRxVZPmO050KUd0spDCfsCsXGeNktTC5awRPjoKx/+i/pZf9H2HktK65la/pVTtR1Ey0J
2Y4+fSHvkPDuhsALJ0AIJHj6/mb2RZeLXVU7c+/MxVqAmJpzjPG7M+o7qFvn8MnZtDwnMrZ5oEXc
JS8SQSBl+iZlIcyft40ol4x04SwAiodZU28748r4r7GgAjThmdvqNuY5wN4rRtRWTmA7UIf5ilnq
vwYOJETeZ6RWseHta7RcKl0uBATc8oXxww2h/504NYooIRxdjHF5xf/4CIaLQTh8IeK9QyODYIue
+IUuqPecdEMken2ZchfnroBAnDbqmoA6hU+ZgG2InysUlDqdJEK/kDsH8xJtaO46uPEs77E6Qe05
Y34Ol4oLPcYySJ8S/I506orFwBm9JourHFQBHtroPuJO/OvpicQKxUg7bvYYXAhDHOySst/wRnmL
+kb33/2hDHV3ga8GkAyfDRQO+sxbEEwCMe/FdHF9Z9oFz55UuMtICiepdkPexsfCvVjE2AWlzIxY
UPcxKidcy6w9LAYwIziEMQBG2F7srPEF9wqeM5t5ldXrIoROTxt7JKSv8JH00n31zVz+A3zz1iNW
1yXSR3cW84RFQDMEtkM5OKyQk6PpZQlSWnMDiFH4F2oRpJlxvVGiKuxALcBDmlq5M6Lh5+0jsVsK
PiOshQHJtbDDHXVbeXieAlrc2U4J54pFVIzzmIhKuLkx5WaRkWnGYgYtFKjJFxk3JK/dA8X810ey
AIUBtqWAfL9M9+BLM7eSwutE57vB/HhRkOBf0Tt9TGWiYLZSzoib2cQfFppzYYNsh8jHe3rO5gHh
ZvLaCmUrHJ/omgnCUr2vIGN+xwXmai8itc8B1wBChByDMKNSYCKc0EKK4Zfzm3JoycA4EHQx7z31
AB4nGsA5tyzjBYCbNoaJjYA5wW5HgW5BLQUJ+jvHbI6h7jmUfBmgkfIq7ibPQYv2szuEcjYo0L2V
2SuFEMzJ9uDy3iEQal6nBykEwEogT+CTHIsoZYT2VukduuwnBVOaK6xqEvQ4z5mrspZIwlne0zW4
AogKIIcLGI+mAONeDCUksqFirDMzNYHfOTgPqGIxdAUB6ridMURpR8uxMLJx0fdNRjoaeDsjBS4/
HT6Dl1bIS4S1KmLszOp1BiCvmc4hj8S/nDxnAunTB0VaIzkYij2xgHJnzzHrg6sETfCP/CX6BI+A
BxDsfcusuwigjhpyLztbQUF87ikgvdP6Z9kiwZZ2dwQOIjObOvc6fXV2Q/Alxrh3+9EnaRjTh7SG
yzPUYxods/dI7+vnGtAmp1/v8PK73mNba45M3vFx9KPhSitf3raUjlgPy1Hb11FJAKXR3WISzKKy
BOeH2eSckIucAeXw5d3WbXpeQLkkhvOcGqk1pj8hdbh/BZ3BE2xieq+ZknXHBBhH5F2uT+vXASk4
6xzptIOCC4m+Szp42KLcpYGJlMNlzTTriqzHv9F+AFDUboXChpdsrIavNn23qV73H2Q9FWrWVV3r
MwCfu7wzjRRIbE7f7U479793slLGJyN+3ebMOVcQL98ZXVlDjPNx31Qt0c8DWjQqn/s9RF0FlbLd
VxOkTlGbgyTs3+ScMYG3GCgA/+GnSAH4nn0aBAQhWiwd3xWqBCBfmom3vQBpYyj/wc5hyVTbHGqu
GtzX7/V7ajCWJ7+0ca5zltGug8ENQB6ztmamiLqn9MTkFO7bVCQigQuwsK6pPqgYSwoMsusp/GQz
n7APJAolMlxVUViojLOoRWrnPBDwjrL8kePOleKs+SzxJBm8EwpVj6FNKk5ztJhMxdnXUZpJpJvW
/s9XD3UK1TV8AZWEHVJXTsJXFKkydoUJmcJn57fQMyYvsTGS87aPnGKHC9zyPNH65QTFW3BOSaam
9tFDhX2oJ2omnLsgr5aULeUaOT5GuafNaUUtLgWrnjz6Mid7MPA0qQ+Efv42Ntk46j9mf7RmVLQ4
WWDtgZ2wi3EtLgKVTwby4JqSYAu0oQ8QojKjKca/3d0ziLQW86Dah6/h1iMJp6OVZl/YevD2aH3y
hAckspAXMVUOX2wi4VpZ9pNdk0s2JW3RxiXXbecrbN5EMAipY5ZvbZZ4i7k5Wr/9q4f2hR0pLZgR
nMivcyyWBK4DVOQEWoprhhWlyDD9RHpwys7AbhsNjTmTzcvwuzZyvANlaEqHNofMn6z2Kp6aDAVP
qU6ZNK9ojwgEVnHRZAwy66SUK0GVrnq6p2IECd0NtzamsmknZVpwhOHJKYx045VY6R2f78vmHLXz
51RG0N9/7H5j4c7z7uFdHYtJHjsspJ+LCL0yYBXPTQCdtfH2bsBQanAEcGfqCD0HXJYBBSAtMB3r
Xl60LVOdWQNxqUoqAKIEln6TvFBUtgvyroZ8kxF9ma4weAxPPnla/jX98MsckHKDdRVsybYvgYSd
8qIn9z+EECcqu9kd2qDRODgSNjKzJ8AY97YxPeAYxJh30mFVlv/+sTcWmOlgEJYers6Enp/xH9mx
yOVWFLYkkrvJHdeP0XFWzWtCZGNp+OcGxWYSfRXYVnLf3EMtL1NGShl85ewVSkP2NPQgYACc6a4w
xOwuFNmzsIp/eBWq7n0HP29MDBSvgTfLumo8My4jlfq303/0fvsyxm40gGd0HjBmWCFWBPIPm81r
c59N2eHCa6Tl4FY8Tdt/YloJ6ruZCDXY0cUgyZbdm7es+E8N0tuE86HEa63m7O70z4QfsR3CaYOz
zpFm4J25NorwibgaWYAlGhrgiwtmbK6BoO+3w7Yad3CrCN9nX3rGyD9UdaKd9i/mAYhtRmxmqAoA
ezoLhBg74ScvYc0GNVhzDXl+UhxzZl2z4ytoLrli+eyKV47Eou2VA2WGnTzbIDAP5rLvi2OGsFmQ
uZ8H6FvNIUunSWDNMmn7Ue00BLvgw+EoBqNTYYxtJQanxYm3z5bTbwD0YTyDAY004sk11jB2ljAC
3O8GujHSDoTbp/DCBIzTurXpopmLFIZzB3IuB08pPRrBBz42lxjLU5yOOmS6hYWBs59HvOAbuhWk
fnLHnj4Tk5axOQ+YMOg4zS2UdE1GAVfQoNHSQTvvMVKRXkEVa0X07p9w+2W4Uk8YgzRsHxDuQZyP
oGAP5tgf99p6EjiQ5Bpd/4amo7VPbdZevQovVw2PZQCuB7osagN2ls5AMocqOuJbWJELcByvoPUR
MICz7EkISUrTrRk4zKupcQkfui3Bfa4mdKaY+rHlcnT2IP1IsF722LUX9m1b7x8TWAiMmMijYOXU
8GsNKyCsRvqRQOOqul2N2bi1NjmS3ICn7VTniOcAFnAJ03/ToA+ytiXl55b97yYHL8hN03f8G+ms
vgNx4kd4TGsN37xKTIit/ENHxQyGHp5ObPuBiZYrsYVp20Lpsa3cMsIQss68AdyZGtvrWBLOgDKu
4i//gej+7TCnfU07lm3GeHMRJtQrd/efhxMmxR8aGcg3wx+dHAkjNYxtkyb4E973eI00ExM4EerJ
sB3hlkfMWet2IQNHMCKHHTzYxm1SbrCtiEmL8L57fV3C7qJa8/TKPV/DG3+AvrdtD8wwP2WCy4kE
7JtquCchu6rc7/YIVQZJ107z3qjiOXLP44/pEzRwwZh/9FxqswsHURFLnIqgx4xw0HRv5LG+PoV1
iiubU+Zvpima25lJ69WhGjfZd3KPz7vT8BiucCONq/4Hux3gXmtOWsH2EZFwEX3SGtoIuNVBB+x6
AgDYD8Ve9Sx2VtKP7kAeR+bT9ZFjpH4HXXShI8oH9lLY4/EqPr+JB1Eh2WAIqMYfNn0hLa8inujJ
sOFw7XNdFbTmoHZrbWTlNHqr3s/XGeDAgGSngoWdXQ4neJ2rJXtfX+yv4TfmJmAcj4dWVPlou2H5
UM9HXYgkT9Pv1u5vgcWzDATNCoVZjzQe84Ilc6AFRVl8DSm1gQ723aMj77nPYqD9EFPByROPUhCT
Oxas3NIFymz/3eGeyWUadTb0X6rpjqoH3Oo1txm9C7RFEuPBGNYrZnw4oVl9oV09zbvecyyUgEK9
RVPHnYpraHAckak9RGAGcn4hSroDt/c2vSquZe9nTKPkeA+SNGT9ci+AW5Xz4wz0AbEfqaJFvzPS
e0pPJi6emfyK4SeRVeEbuynTk8/Ts5KcL8J/98eLhLVWLx/Ia9Sw0tEK2bAmZl2hrx/+FsW+hHEQ
csmR+atBQbUBPBa/YpiOuyNoAesb+TuhDU/vONKzZ/jSqMNWGfufsehG7/jMrPMtVF5HBmceC+I0
Pc2ABoPujpdnjOkbwBnNSQnFc3tNDbYxiwkUGCHgX3dkLn87Ufm3IdUAw/EC3Vv8WwjDZrCm5wYX
1RfU2CPZlDMIEY+Hv5I3fBrma3Rgv2We1aoA9BCU7ZES3nJwd5im0kZKRgWU9gt/f/KPfgmNqeSi
k4NLsjdwnD06UhmUkEFfELBQZLmsMqQIVydJTmqAaC0hixwSFBBIwg5PUwavjL75Mue08C7bN/RT
BkZxiRAVjIReVrhHYFIe6PRzN/Tk7QRqTPKZYMSxodruXZdS+OgBZ8CdOce3/BoLvSJfQVPAaAXX
FF4+RJozr/sREBujYKMgRI08DBQE+mugzsSXMX7oFfFjT4MH+6SgyhIiihVNpMCmGBgGd9g2ODHy
J1GrPhnIkYGJpC3Y7UCxqD2ZPU4+PjmLTE/IBD+txdwMgyY+e4OzfjUgtcsBB+/Di2Pvq9OlH9n9
tPYWjYtf22f9jJhLeYsU/RmtLPKmAK74zbGDbYBiB753H1/FUXHob4nYYjg4HLbMW3z+t9SDeQ+K
TU48xBTsc27QhFFyKo4fYUvZAcs72vlmSVgEAagOKKt97tMU6jgRiVdl2T3ZXeaSo8dUjsSg0a7Q
J2LWeUAPwP/fdgJvwibgsHG6QKD68jsARuQRScVSxCmQD3IUNvZgCozLwzspxuIUPkYqDbnH5L5G
wQy/UVvAtn9uKJmMxWt2Ry8UHE12hY4gq3WgxECJCMpHWizhUBDoc24dk9iZ2Q2l5h4Q5xwT8O1d
Y2UGLkMRalI4EphNpRoA4nThDQKGbz4TVE7LDz1SESPBEVVVzod/y+95eMkp1Sid6j2gCfLXThOR
m+MA2/xZ3C7mwQWKBcTmNFoUXrTS/MwGKAfi/ye/CzdlApzsBsUwvdhdTMxXYgkB5oDqnL32KEgt
ND24X1xc+QL1k1uGbxYvUg0NeDQMyHrqplxyn63YPDYY8WNZjEsIBw9CPzEA4yvhe27b2QtC2eHB
TTmgQf465qDxCOyBPDJtoCRx86EOHMFOYsTaMT1I2M4DRvsFA4q9QoXmdtEL9bjrkF/HHuSZwHEc
N/nya4AxzUhPNPY0XJe8Px772Lbj143C8BrfYc3xsvG9ySWGjR58GoqlyRNOm1ctLdLC6T9hoO9v
1LMUZ8e5xI4O5ODL6PTJpMvBRdhNgECu/aL1ul2fR0l4zzIVA73gir7I3Q5XK1GIfW0MFLqMK1ZQ
TIqoC4acadEHg5FIMCwOUD5um7bf0oreNmIU/6UZBjUCJYLUgvvpL+li7iE0ZrgWDU4g8DCrYmsC
3OEAGHzpKMa/IeQzHAO1yY+77efg0dQG5EUXX1Eq/pr8hJMsI/EjBIOqD+/3uejCgH762p6R9rZ7
TS4MZFndd2Fsfq+8EvUjkD1YI1MutJCIm06cWG4lxb9li3R2ZRvT348kE0/BZALpBizGhQnIM/wt
9ZdbUA4TmYANIWpMhnx4SEDHJOfuEfD4H54TOClABrnZx0Z8r45gi0uK9TSwLm5yFM2cgFiKocEF
M9yWeLNXMXUxnyPtBAmt0LHwHKmWNCt6Zt4GQIMsOX3G3XKU0qKIVEiuONGq4ZEBozoprpn5czWw
4suUXJxSy8omQgBHdzrBGWO1chpsPs7J3UDbTeYc6KxGRUvHZH0WHar41UeogsNXd/18xByfZ2n+
5RB9+AopIdY5OZ9I/Vkbx/hB6s4NYqnLFAWts0ne0ok52GlR6/36y8cS3T5Zg/WdslrIpAU1avi+
5EC4GgfWhgKioTOiCwLMiCtyAsgdN226GO5tKgNuTwVJEKzqDn8EIxUPZC3y5oFGWb0qzoXbF4Rj
DGOxe6PRYlhPqgiml2wFtCxTloTKaBjfLdW5k3RaEm3gqOQxUl9jLJweselsXUmBcQ4pGrYeUkAQ
CZIgrqGh+c0j7zRuaSQ6Nnn3BH++W+1RkKKP5rbVPeQjTNO0MRU8ZzoVVumshsaCFlzrG24F8wTC
GNqjlY/R+ikyGTcKJyuoAzItF7UawStBh3kYWwqhsa5hCJ8WZL733memdChRQB7EJH3/x3cCRR3C
s6AVRia2srtv5YFOBLzd/iLAqS8oyi/q1gyyVzO1STp4R02LA3PW4utpWAAbk2Yxpqq3T3jPV6hj
AX2hP1YHdXSMrmigcXxS+7jFL5sJgtOvz96DfPO+/CWwIpizcv/uXxMCA60/Vl/If4SSDpnsY2My
bIL7MDnjSYGaCJfGDyoTCWQzJggG601IkrhL/nFeN+ZVH9Yk7UKTFXOhJCPlAMEXPKJxKdvv4OIJ
QOCMLaAkPCiHmnDOfwjtByZ3EPaxh1DYiIX2D8kj5gPT0u5jb4yUrTvF/ggGNA0TnwXzkv41Q0SW
wAMALyRTArWOmM4Sxzs2gg5ELrpbe/JCm+I+4H6iFAtKAX7BAf2t6ww2cfaE/6/18TwRvhBN+sng
WMafIUm8TAtO+XW5gpL7hfEDmpwIJ5tbj48cHIDl+gmYIzcjBF4vlzu/C4O8QpqF5pwCSQ1f9L74
po4oSuWWkkz3oJSjoBIzbpFdNfnOhd0LiS2M6Qp7UUyJrwTO5ATFMOoOP/2aoaGiJJPBFU/uQWcj
p+xhV3z1hTiHkhrmK7M7DlLTYSR0wBcP7xH0QH+OYAGUng5FVh0kH/uvHqQkj/bSdA4I4TIEykhE
KOQ4pfwpUTICHOdkGr1DyKd0DgxLnZE0Z1BO2YMiZiz86U593Zd5gyCNkaBdgTsTWM0PyQS8qEWU
mLY85XX6VkQLicRP6AxlHkktBmfgkQH4C7mae5Cg5soLHYb4iSEZPGmviV8HE04l9fUWfixv9xq+
8qpHlMAU2kiTFglbVYxhJ4wrptigpr6Rr3ihgwLjF3a8uEtTBeRwEFl/ePZQo04r9zMXEEKDkSFy
Rrwf/gAQiRBV4qWCgJ6bQehMUBgApwqXdlRhVBsxVg5I+THO59x6+BYUL/9OMXTLLegmCDXBI14p
7EBoBia7xXEm0mLkh33A3Y2PWYjSUEDBlQC4hWEq+sYWmtiFuVzl6wPy0kNM7CE/G/YARRxTbPQl
gkwlfEqQ+6u8Jp6+TskuCIHZY1pRZqkDiLOzcvJOlCG1F32HFMP9DlW6p6s31yAdkvnVU/d0p7BS
B2gZ2N5ourCniI1c2zLd66nwxxmQeHTLWoINKGNlFD3M9Knxeirw0dvmH42Tk8SFF7kXCerhUqX9
dpFmXMth1/COWtCqmQm1T4/hJpfQNt6uSaz5Eygp+d4GX5tR1EsjGWlA1kQXYjplDyhOFbDxf9qe
hnk2tNUlyUKYfDzi1Pvmb/c6/I7eozZjGY2l+XFcZuLOuviIYv4IAM9D7kDkuASuDr74FhpUuASB
UMWSU+U9SCBwDAyCcaZ6Ud7zD7DuGM2MW03fESxoTmXxJzFUVAYmhEm+En85qbAqGKDAvzMOf+D0
AduM3cSR8ABA10/FB+zoQEAAvVsbsFogVUTYvvFvUYWvJbYqQA1wTjE6pyQkSHv6mb7HSvqjoc5V
pEjTefmHMNQ3E3xIRsXgDOjyZR75DOkfNRoZCEo8J8oJawnPzOE4fOyP/oP0AAp+KQB8W+UqegQo
iEHFEpBgUOOLhI8Ld5j92ghKvTHuhLXsThHaLxnXQ6IXdz7x8xzfAJH0ybA4XuAN9fbsKOiFUFiK
tKpQHT4FLaYnKjeGaoJJcoSheO5f4BlWWyn+pC27N4r4qRrwNcr3Mq4pZ5WNzmb5DnGoCeEqThku
VeD/TQ/EiTYZIR9TKxwY4A+jtpsa4gaHMaf3bkLXeduwq8VHX6EiRC8a3kxAHCO/Te/gCWJ0yV1w
da+jwmlgThap3OcQFlee88ieYa7Tg8nDSFcbA4sPvodbVkd1/xfBdUY/YQ4f9KUw2OjgEfos8Ivv
5mAIA/IS+mMruWfv9W9OS+gaxNMEjxhlqcfuw37RYGrDXBkJUz3/kbDQ+ubEQgjqfJ/Be3OdqEIT
9etzl7CQOCgO8HDzom/GYElIy08jIuDFzo6c+G4yA2FYSY1+HpR4bYLIQSYmYZ6H7sAuUzSN4yPK
GeGejknYUSTOQJgpRw+UbXD6rpsvRyNO+OLQOI3aTlioI0vrm8qkwXjp7ms4GbKNMbW4RzUyRjKU
MLUdUf1Cp1NC2PqQiD5OJjZng82xE2pMANDXMkj2zKQekl2GGRPVTySJaJ0a2z5iphkM/0aQPwfP
EaPfo0VxChOcW0loBDq+PvksWIwYIACWC69oYU/FZRw0oIbClYxHASBCNOajpTGqCPr2BKf4h/LC
6MPHHRoR5EH27i/Oc8JC4eXOGpgrHDa4QuHEFIImcxJKvsK5rw8tpOvYnLMTAi/EJlu2moEP+A2L
8jgT1xYOMEA9nfUbRxFUaeygv/mK8mpa49sH7xSqLsuLyelWk3l3dMFA9RQWdAKHlcGVUYPv4eNb
odxHFRUpCavt5z5lnMobbInYapB57fhyZO3uMyo9dOKuiq4GtMTw+Pr10+N3qy+3sbUrce6aYZXZ
s8atcEmiexwJwy0hXUX1ML4xvYcZEwuFGBqxoF5/XQX2BqZ3nNt0rkBKRD1GNS5/qE+Qy/mgJ2p2
ncsRoCwc/+1HYFqMOv0L/dX0AfG3dF935x18vU5u8fhB6ycs4l13/GJ8xkxnsyLtF5uvr3vUcKTy
7jBjF8oG033a2JDM4eTFZ0ZQG27/YmTz5RgDlRyCA3I9jCnDGzzzABSQUxDVYQK3og4CImJ1a/0X
oWoACHwZ6ImJweAyWg05KyYvDPcPjdsZHBkgmbYRMOn1wSgePTY7+zmC8B7jUZczN9q/Z6ecjuVH
ZjDuWNBUfeLfA5Q64OnWiLiSgOlYdvPV5IOdCaQdev+oHBSDcsJcDPMU43AZf6np4PrODSgqVM+Y
hgPjULY8iAwusgIkuUZHAwTK6AoeUu/LqYvqwsIIk+jZ6BuIiVHGmsvYnlD4cUKPzN5l3ZTg1HbN
CBOGVFaOkW7B/29mjTDycpQY+j68xd0RmdVSZZokb5FdBDcO4gtr3bJPQ0QR9+lFwP1G/poq6CA+
9HwYy3jdVN1f+3TbVXrtv9m4r9zDo815YaGqfNhVxNNe1uB2peq90QyMmJeinmBCjb0b6J4FaEZJ
/vasMRgcSgIDwlpm+V8A7/lr+EsNtr8zwpRnqs8/63r4wdRU2tzzKqa9W9MEtQeOoE9Fu+/hQv/N
mcJjmn/lxoPfh3XHd3HdEOwVWwHXFWc3mYncOaAkXEo/oa9gjQJyf6NV16eAOG2M91g+ZdrD1gu/
C9nz43/a4IObk8Hw1vtiE/f20UAdkQ6KOs7qt/uj8Fvtg6nKTBgRwkw64oDgVh18MGBegwLGmzkR
OQXBE7fZG0kzg83Zc6O1sUyccRN1QHmL3Rc1rR5DaSaMVqlGX4gETFMfcGaYEwGwmRszQe/O2DB5
9m+Q25DCBhSKohr+TdBx4mbLCZDV229sDq7jL3pFZweeNBAKNiRcMQeIAIwxXLVBdrdPgO8z5rIh
t4Oxo2rSJ2IfAXfDliCW0A9BtUO6w2YRdAXSCovkmLO+v5TOnwlCR3w9mAQ6OJoiLz7N1J4x4rya
gKDqtOS2tRDL/rEmPDAS/h6YTSUHKutgBbz7y1cTJtIoL7xi8YiuKeMDQP4Xd2PwFYa5oL/J3/7r
f/6f/71t/9dxf+/fr9/jvfyv8n3r309l/frvvxnq3/7r8f/+Otr99990Te8akqHLsqV1lW7XUjS+
vl0PT+WRR8v/o6nPat2Y5/NEzgtMTIJyjnKCkxwxAHjOJbTmmm/hHpC/6G6JP2PCRihAYGD+MSBW
i2A3TroRHgrQhCBD9p6RwqWsSTcwQ0xXWScc8QVxSTCTnz4edZj5kcagPiPj7h0jqj4cj7uRKgxu
IMp3EI0Al/ncKbf1Hbe5G17h9zFcF9outF5uOZf7f30JlO6/XgJZkQzTkC1FkU1JfP3vLkF7VEzF
Ulploiyncya+Y4YpEe5bp5RpYePSaTgjd9AM/sPTGn/9tIr8j0/7ft0el+uPp324rjuv0l6uT/3I
dPdH/Fa2XurB80cjF4TA8tO/fm5Z+zfvWZct3ZI0q9tVZOmfnrx83X6d06+RJgnoccL0k07Fp+lh
V2RkkvSW8+XSHwvb/aubL/0ps+RwkGiMvpfsiE/b3xT+0c57vS/1XZ7/YNdSH9r5coP1LnIh9Cp2
xPfzBdyBxifviPBLRLANL8HFiQhlgsnXh9vX56TFZEBlWi/5OO7b2ToG2QjjCVPvbESBnzMew2zW
WICCwzlVMN9Y8bE0/npR2vF6MhpMeWHJweFowP86E3x4Am7E2JOJmZNgnWh6u/9wBbtd/V8/Pl2R
uoZhmKZkmpq4sf5u1Ty5fo1SGNLkG1eFp3XT/GlPJeesOpehRbIrO9Ar/GEtntbsvwG59RfSyqpF
udOd8dUf3sIjnec9KWhvmdbobdhV4DRWeUHQdrVo1pBLJl/sABkTOfjjDFuccHZXkYx+irthJD2I
O9CFmC38pR8Uo067wRiBdpCTAjWHTygvPGjs1eH4uMXoszsz6WiJk68WJw+btYZP4+b8UKCi/Y7M
ExkoZ/+y/5CtZt8gK168seFrfk/GvwnU2CfN/ZrfGXPVaFob58EdGjOy8j5hjfxHhCp6e3rBwotZ
t5Smiu0gUr30znk9OnqfMnqItIjX/k7sWqCZ+K50cCMR9P/OHjONB4K7eRzcxyqWFPuZVaLbrOI7
RbUqJhct+eU25AMe+d6RJ7PC5KlMTmC8NPGr0ZWhEAYzaJYyVAJZA2dtzXpKMbeIy6y03/wFvSG2
K2+cmojg/OGmMms9XMYs3D0Ycw44Ow4tDuZn23uRo/UYBoDb9bJdd1qnSJqcxN/8Ddr3nJZjRDKM
C2V6jieHkLRBeQSyFfP0Qle+lMZnaHsr+zCgzQN/yHEQYxhBCxMeVPTxUkj/hft69kIJsaf9w/0R
fi5EYzjPvfaFDU7pvdJMGte981Ke4Irba5hBQ0uDF4h9NNyI8W9k0cSNf9vnQ7CXLtCq3Os9paXv
Lk7nHNwGmgoYD79rCHD2tDD2Gzp4OThibTWpJ7DTbjDJOjueGwDluKWTsRmD0eSIM02/9Z/hnVzK
2X/YfBTt32x9uiKrkqmZkqJK/7Ljrj5PWTmb10nlo/sXRXAdSxzNsL0MoqVz/ZU+5ZjibW6NkqLr
lDjV0E+5KEQfIHAI2gw35KREX+ILwVpPj5e5keTPPVsQY55bNkfmndPIWnG38ppBu5iiYLN7Fa7i
nfPwOSwwmHoH72BT9yEXxV9POTzXwNlzw4ZC6NwSLjSE4MbeJXpvStVnVkyr6pfXm5oDJAqMMbmj
hRcwVj6Q+X/c4uUYu8VLimAYsVxJqsoB+Ps060D+mSCoRd970LaMNDzBGM1/ipN/yEkEpr/jDUGS
iX0jG47Qevuo2yCOL4/etPZrduU34wPIJuQULt9PZ1lFhhnCGCEpDHxsoDdupbgrDBHaG2Qb/KxW
olg+72T/9gKnxDygI/XVmNKbiRRo/M/9npxqscFtaBRZYMbQ3Rlb2WMiV2yG27vHzz9aQCSQKh7I
n9/wCh4Rviv2y3TBnRR3WfVz7qHaziOewVuq9O1n0iUgNa4LjIBgUsC3wH8Wd7C0Bwz6tdHJniTM
8Oh1evlb8vATWPPjWrwxUJ7OVXGQaNteTU0fMc6qdsti18JYfcMtpDJ1VJBegmPWbIlPe6l/gX0l
FLjirBl+Pd10lnCCXvZGRq1M4c7b6OMJYJAeMh63CDY4gJ72sONEx5hFYoEVsKeSrZ5RVzsRueBQ
/f2WhxPXx6Tc7Ae3HvR7ccwx20aVZstizA3CCxEEXsgcXnAoAejgi+BKTg9zySeOejBtXlzIgH6D
J4Uo9OffRPsmvxAxkUiYZbknedfNxeoJX6TN46+55B2CaxHOJX7Wz12q0xw93xIBwehnD4dqtG9n
vL4QnjsvLuI3ACNkJ8YGhQpBPWQKngZP5zGCiQIX2otueL+Qrn70wCXC4WMGJIiyGyunM+xXLfYm
sYCUqeo1bB7em5GgXHsnEswEQhqAOszSBSNSKrQzZXBpO6NrD9DZ6oexSETHkDHDjIBfEIL6J+e7
IPAs+Z2iWSqikk52hpNWPLrkI0wIs47CtsLw3q17BazZ7NTPJlCTYVeO4i9eejQKB3s2A7IS9k+z
/rdvD2+Tn20LKygUfxzt2Kb5WZFALYOrFFa9wxt3AHwPR44jnr+PEhPrwWRmLbmpPM4VraWzye5R
ml6TfrDIHIspoJ+Bjgd4kN3SFCVswNcX9ddO4dDKZMmcQ8qH9DVH1msvXqlzDUcjeHRWn92dJoOT
NFyv0W9mI8kWKYvJaFVgmx4veHXEupBKanv9gp+HN3vFmNMIMu+5eEfZCuUsYgHkdR8chbwrMW4z
qp0SKkKAEUh2DSltDuFgZ0TwRBjSje6u5+E1htjM8rbo0xCkpZ3B4mE7guPoZAv73voocVJJBCp6
ddZ10FshdbEGokX2Jjqjlzsfa8HJ0ySDnTIchLUzWZDEhkNYx309QpV3xEGzI5IdzDed8anjoR57
1XoB0nvebF8LWlyZy1MRDJg6MTYPcWGDddtvHFGEnWKARdnbFUpWGymJMp7pTAaUOYd6cFyIj7ly
wunp0LUZKPOeMIwr7Zn+dNvCWXyZwceIBOOFh9kpTlOG3Te89ExVCHN3ZqeQN7Iaq5mYS/T2F92Y
A7TjHlTeGa/hBEUbdp94ryMQFkPkGjWbAYzah02Dd12eXHUmCkbWqljIY5AQlmUMlUZgqZkT8omW
fCYQ09Yf01mAITPcnGQIiGJg/wds/8MB5kU4YN7BEsSo8onbzpihwcmWjh4GjHHWxcWlejpZFh+K
t8vo+BqMCsZBDKPFfTL5rON3PhHEg8xODccejlcLNgU76l+TIF14HjXuKI4dpxgueJNkEZAwSq4g
s9pov/0FXFD0YOvSC/FGN9zzfhRm2e8QLFqYsr30d+DWXHfvAfNFn6VFoE2Qphq1EIVV5RByE+92
4MkDdYjb0ox5uZPeEOexZdqshEysG2FUuQh4Q2cNcjihex5pH6zYWVrfwBc8kFnbY6D+4vKoN8ez
ATdv6ewyfhFU0HVYox/xts72vky4i4l39D6xXGYPXtsqX1iidJu90G5x/R/2urJHIvgljjOPZ6Uw
m/5W3vNNFbc4Z5mQqnaeYD/hAVPJRCAgu1acxAc2C1Gbpd6MJbn4TE1cdSVnMjq6CfjZIHQ+9Eor
Z9dUglBTO9PdQHyLB4Ej6C52Jcs3tgks9bLJhGXk8J/CqvPHTFXz2OsAILhdju5A27ngXOyG7BM1
fml8tjUMHKtvIGCv3SNbyHvc8btdRs23DeNEoAzwJk8TDmxxZiYjZnCD/9AvGsq/azhUWTO69GyS
1bX+seEoX+rxfr2av8mcAuVFEUHCdbkrmBsa4ebpjMUZ/gtRWQSkh1H6i/+2UKIKfzjG95xFwV51
Z7P0BzUMthlm3hgdHv3dxZ6789qd4rLiHFha5FayfepsfZbbpZei68Z6k73/r+tAy/zrN6RK//iG
VKMs9MfV+tEANzSeKoQptCVpuXgwhe+6p7BZU9zEXRT6y2KBCcp4k6Pc9k8xvwY48dhaaCSiBRlz
MuJDjFt9r4WGcooo8u0Ffp+4ICt/vCYhLWzPYLSLko2M+zfiVqGLzItEuIZw/AAvKyILnfFDcghH
v57Y8UkSES5xQPmIKMAEYeEBDVa4mpFO9Xb++nqo//4DNlVV01RmMqroOP+uo6zl9mHVzfk2Sd7I
Ep2iTyE7tGBVQnXj6cFtHYwpOrTj45Pt35w+G7ggL4zeKxJ9kID73KOW87xxu9HUyF7thA4ajv84
ufi3rS+zA13uml3D1MUH+3cv1Hq+Hu25Pv4mjfP2CMyzNxsKHNv2bXp7oHU0Zxy3eD0Le0MsPP76
OiliXfzTyEpX/v/TG/90IzxLTZdr1bpOmIlHz/118RTJhCCvxNn3iWekRbyG8ORhudFxMcL8v5yd
2XLaWreFn4gqtUjcAmrpjA025oaysel7BAKe/v+GtHed7CSVVJ1QdrAQ0tJq5prNmGM6Xfz5i86f
m2H+xoXiWbWa79qu7fiW/ZMD4GA/jMV2nxlDomSnNqrnAye324qu9eus5oYGTui/3LH2G2edZxtV
z3K5oWuYmkE/dPyqUjOWt8nGGFowsxEpgA7cwuM/76NfrzOhlU2yXT9oDaol8JMsnRzBKtWX4Fri
NQqhXz9Ca2AExvBIOBtdEjQGOmmld6ZoHsrsK96GU9a636hH2VhA6kZFNZAYi8aelUAWMnsROSNP
Fb9+93Ha3EC0JFtIFCnO0ll0yPJ6kJ7QIW/nmhzBvQHCIlHDNECDjw8s2NWTP49JhsX72juCdKMw
DOEWUkxJJnvGjDIH+S0xN4MVUTjCrgCVXGqKw8/ayMEEkEu1aPjz5nWVTDbhIwtrMPRQaCy8BXeT
uO9yQSoHvscWWV/XSwdv6x23uDvcwyQ6fOQk2HuvtW3zNnOxqADarEX8alNtpdZ5eI0MTQGGRQqW
vOzmhHRyqmAG6A5+wLZOhG51J08UlQO49Jkus6JqlpJVfPaGD7zm13plHWV0InUDYSRxe9WtuIAo
evyO8bQAMZpzsUeXfJEsIJ6+gV8DOmDYn/06J9CZp/HqJvt//wLhmLtqWdSgjVfzBhQX+e01r/Wv
j/RghcR4YstubIaXHfo7MO787QGgxqee6F/ks2PI9/vTQvvPdNMK+GG63feeed5bCCQD1O2669U3
bSDP93R1xfhy+tCkhFjeiydCwxjh+ezyamDnfRxfl7tg3YW2JDyw7aCJjypEVRqftxI3a4HWX8f0
R5olFmYYViN26mHgQ6zivMKzFt7aj7Y5qVtQZceETZhuxwhIGegcyuclfnvQudbA39dA3luB17qM
l60c4u9bq4cBeB7iiqaBVuDG9+8bkU64tNyW97buXyITVxvxFITUGykQ+Lvw3xDlJBl6kizHRG0X
vUoX6vODUQf25UBYBAW/T+jZq9/mZMvOI3vMM3HN29uAiGq9/UiXDbEfUIbkzSbrM9g80OvJ/L3G
FiYmwLD1MGuZx6iKU/1teazvh7opWRj8t+gtvzHU8Il+X9+2HT69tbyGygHHldlchVuusK3dByCk
hIb5khG0aFG1vUECPDTADfeVGido3PcX8pP8ltChw34l7qeiHKAEwIgd7UlVVfH7ROQIUTayhfVI
IXMcY3mvGgPbo37Yt//GRDQ+T9+rsfVZkhbb9dEnyYz1oRGKTLmWzAs2xBV+IxS65j3NG6RVw0EN
C2QtgcidTAUM/CFgjlWEHgwo7eXQOXSAu3TmaNPDDYADqixGwM4oZAaelmyNe+AZTRNYXUZSY/NO
oPAOluvOVjsJNoDCiHFjl2IjABjNk+4C8ox6e0HpUtY0rP8wVWJDGOH7HQQ1AUrUGbKqGQQIhptX
SmbtyYYk1aFONYj3rheBHoF1uH6ADA+w0aGLdVOYk1J3MhoF8hEQJ7DfOkiqF5lHKRGbt00fhjpA
ag5ACYYW+ws+jt589BgDnQeyj1YQ3sHl1+Cfc9/xGy06c3hDnylRFi0/K3+J2fi/cZ/9Z13+tPMY
Tna27+v1dghSpnnGP8LCwm0A9RPVjLJkHlfJYQGQfmvuBna4fnaAxh+77FA2hUJE07yNPdwBY2t4
enHfVs0kirArgeQ8zxvKXaeTcaoSuJG+z+CLe18z8ESK+WXw8SF2/2qYJyaVvXTcBndpNId242ML
wmwVr2IdxRua/0Ukub9u/b5FLIZQlavoxc868Cozz5P54Q7LpFvvjAw8aF8jQHkh2c9BE8fXbokH
bXxgZYZ16/309oxnYPVKfsrTnXJcje5H1RFjafhh7esfZpC+NGZfShXGfvjzXl3VVvxf2YlK4HpV
wzMsSwr7f2WnfTvni5VvPobsQvDY4dycdEiSBXlzadwqAuDcKVOKU7AGn01wYF+h5W74mUc9dkO2
zAPuzQBUwKre2zSJpDxnQK4p7zG6VYJ3sKTYfg5Rx+adbWX23tYOCBVYAN+Ptagz5+P+X0IejvSq
Xx6p6jieX+Ohqt5P+unxdM1v+xP6eha2OqsB1HHruKd8B7c3ujY7uL2odJNggzzqq9EAf9sweXRv
KmH7oGRtG9D7i5fXX8gsIJVyVZ+97DGya0BL/L9oiL6iVz+31Kk6pkU8j9iX81N06+Hfjlf37t0G
pzALjcjipQR/8mTg/DqRBG83zwQyjrj4KEGYbPmhEhKV+VzqYGAwTJ3RNjlTeu1KzR4wjfB+7BIS
7xMlVBuBSY0QL4AUn/pZj+jWv4TUVVzDtr+lWIARyuoQPKSSYEzgJVIBCtCBnyS2d9cwO5OsRbHS
KnDDU/iXWferZPAtj2XhuVU001+H6DJ3/PVttxw2R+N7sEvwJGZJpT7GcQyZQb0HoxaVTfA3U9oa
kVjHq9ec9fuNVBG1dlu8rVeYRt4bTB/+xVg8ck8oRQKAQiPFTxG/NP/caKuYOD8P14+t1lP9oGfc
jFO1+tjnt8FhWg6WEZGeCnKLIHTAAKaKqrMYojnYHoOhNEikUyYQaZ+8yLUERblJLjP9PlHhDc44
8voajHe0nVkRXLBAjQ5tsbriRg7NmCIwjDcVsVP80RTRqMIocoqz2HnHa/dUTarJIT61JnC6u10B
sg+xR22vAy9I04Fo6/1cdWxxm/NldlQCXUvU8vqu5QzAWHB5bmHIVZtRcoioLmcwnXRjr6vfqkzN
RxEQ82DXOsSrNzI6YR0BVAFjBzweEKt4EQudUloJxbqTO4QkHkRwpFngl4BwnbLKyySH0CPnU74w
voN+uDdvRMBcUktI5yM328cJwAzcqBpAcm6BHIT9ds/MW4BoUQ9nlM214LGEdjkG3wWz54GJbsAs
Kv/mjjKjql94gRdm0bGiXRsOMxaRSJBWXxNG5KxMTJaFXnCvdbXQFklF5MgJCLpDdCctjPQvsni2
ISwf8FvIMtUC2bA942pomhD1UHkrIMFXsTGlmanx8Eknk26F8nZqyQoeFDdZkCt2f1Ym/J8nYe03
K8fGljVqpuVapvWzyMj808XILuZtkE1PiOnTyAKfnJe8IG0qW7c37UUhAhYJCnApDJiJzEeQgItk
7wJFu0M8y6KeQpHAfNtSckdyhVrT4TkMvEZtfKH4MWVCEDfQvc2ZG/C0IEMgqeQMIK+jJRXCNcI5
33HhxnnMqM5EjUqVAyOOxTjrk0tIVje/bY5Rt5KiGwwttAAnIH1/7hbL+k2/OIbjmxj7rmEhU/67
Nu8r+7JaT675YDMyIvNl086mCFNIISVYlblnRRCRwqeplUtAhPofpxCi1u+M37tRLWYexRUDhnFg
hIDzTuF6BvoxIapHr81y4miFVK0il23CzW5oAX/bUUkCRsugQj2FUPBpA/ScHWrWuSFstzFOLkSz
OphOhMCNknHBOTy/04kElvWX/7Ul8KEfvbJPrTOJ7TkeVq0wdaDWGTUzeK2TZdHxOr5MHtGBztZx
HdWyB+BC7Bo3pEkEhRuFBwJ0DJklxi8Kjeru+uDa4PKs1nbOaoWzOjFC1Fn2FH+6TawRNHvLej66
T/ftoqAn959zBbg4Uupr8jKmfs+juKcWcM6aA2aZPN4177V+qVYM0nfzDRqC96sOld8jN9FPhaFX
zy8SMhUiVTOsBldSWSvx5EPrfc/I7IMFRBbKp/zLJKn9RtnBenRqWj9ezbN/2m9Xc3+TZdvl44nc
ZVjbj6vYhfj0it5JqPGR3KYXqtKtknPerELBfUoAFSOHKyRPYyDiV7CnFuRrU3JztxT8JBcIXfTQ
fnxfx1S1ckXnKIqNyTfQ4SNpKXgkXLgoozOZ/Muw0ra/LJCVgwkkwWawqGB+gAZ2qawL8zIE6VVo
yHprnPXYhBQpJq+BsmEBMdXjkZzIpkkGPvYqNIs4O/oOeIM7fNtAoU5Py+eLCwerP8woV/AYGRQk
qaPLrRZB7oPhtskfb5lozCRJQCZpBzXyodDCXhaniLwbNg4oM8fLNMsjDh+ePJKOfTiwVocm3IHX
APidcQkqw8k9fBBKoUYftQqJM5IdGqx37Rt8k7gE8HNOHIgSGidYvM1GhauQBdrZrSGvat7WDQ/b
k7SxbePU2wBrb5yHx1qQk9zyZSFt8Vhg/XTJ5MYlaIHCtd4mLTelyE8tnVSaZFEBphSJjB/qO5cI
3zrq2o6Cw6cWNRVHpFxMevvpPpmQm8dVUneVTqCIICWgvjeb0LU5WbqEiBJKQZYJpVAGWMrVAbbz
1mvbXY94XE66L9nK1RbUbeQEYEnMSMWhRklwgEG2eVkHLmoyJgiAUuKwk03XPL2QlfZ+uje2o2XW
vIKaprC0W2lX4bMhfxv7sLehauaycf4inZ0sd1JSM9gtjGb+dVgk7tB32FlgB7RhWCSmSRCismhA
CLE/x9uKnh+0HkBRwJiM3hR7gvIJvgHPGUwztebpGhw/8SABlViTp/kCsyiBqFV8PddPpI/iVJWv
yQAtAL3L34wH0/3tgvJc7IaaY9R+sR68U7Y95vP1Ygj9bu8aUl27TVI9AInU6Yt+p9Mb1IKMrnPY
QqJ1p4KfXzYcKvim+V1rRASie+FgPyTsTAh70lSSsmLgN7HINZfwTnfc+NjHEdUkVg0726L5XWmY
3em3Itctnabie88kSi+6/NvU34gtHZhLE14rnAIt41MFpebNGRFB9EOiS2AVU0J02Icf+KYIocRp
OhzW0uD9Y/iBOwfTMoV06Uj+CzETyIWCC2hdsPeIMZ9dbNVokfzwviessmr8Rcs0f2eR4VavsYnV
TMe3zZ/cxtZ2P6+t1lk+yFPUQmqEIy6lAF3SPclLk6GUFouKCFZ0nerdCeJpn+3dYZvfB0A5Ize8
9nbhObIBcp0Bj2xCG2Y71hu2hEl9T73boV3uKPa2C3fsZFJbd+GGY7ia0sfng7oVd+jZz33o15v3
rj43m2eCGTimCG2oRuiNgtJ6aatSdVV2ENQiCieiEt1jbQog9HlRYA5F6UCaPXRD0ZaaXrBDkHZS
oXLyCfATi529h1pLyT7RlnIGYLfHQNFLn1QiSl7xY5A8ViF5jfSDLzDrKWTZqcWnFih3k1Lduqp4
BUjuRxH0iq3mzxtI9bdKxv8NTeHx/8EA8FaXinW/rhY4NBY4CvHl4b8DG13vAJgDXHirB2nw9A2b
39OWuX6Lv5+fIigrvwe93iCMgvfukHi9Cd6g3xx1WnhuPpeUV9g1ZmdgWoS/QcUz3/7cavNXb7zP
4gQEyL7nGMRC/qsaGffq7bgztoshjCLdnJF/vBlP0PBAtrcPSealqEX3z7cs/Bs/WUqOiUBw7SoG
EwjO/95yefac482tLoaXtIn4aWDUFcwxFUAvi0ZvkFSC5yen+fTm1KeI1qc6lAdWmH7sSOrfsE4v
nyKNeP1zq0zv10ie/2Ozfh4/bNJVZq0v+UAqIfZWRwYEbGyHtgXuGv0YlB3538EmOVDHaAdE6sBP
7cVU5Q4cfhxyCnPuMpt3ZdIZqNibZNK5FydLzd5B1CW1G/4VEuNObTgfUzeEBgmif1E9acUREGk6
vNPKOverjQwM45kc1gN1sKkgEjjtI/i3KuuJIg3YSI/AwVi3sJo87P5S85ZSeEalU3r7NT2H9pmS
VlwAw0/2mcs7k1wvVD/VMZQKaLyY3AENfiSVknph/D63Dx/75PAhHVCaICVzUQ69IH/Xqi6V1bWc
BeS1UtGElY1aR3kVrek7JF8W63pNvXGjtSW5Syu8PC6Xwor0tnv05yH0f3X1M4JmlahS1fIMu9iQ
fliBE3N5vN8MhKOMH1d13JRduKFDL5BrYtvBbHfCr16DD6c2wgVCJ0uoiU3IT/T7X318PjY/dwxM
qc6TjokA3PPIQG4QN5TsJmBz7ePARrS4ACspCoSwKUXSg+TURaykTAk28kAQbCSKkMGC+ZjqNyZk
azEm6w6awP9PF1g4tsyqYfie9ZNXNTsanlk5PRZDZwwAkCmWtYE2LyhuRRi2Qyy2vrk0RmSzbRtA
CeFQ6FxAo0i4+EFr0QZHve7eXwHfEYFMBsv0+6ay2xe3QdYuyVCV+pORPAF7Ie390ngzaunp9PxE
5kTnRnkhaJgoQh3sE+FJIOy91alwu6i/3D9FSbj51rK96U4H68X+4uaT9p8f367+Gs9kCtgGniPX
smy/+pOld8jNecVZbhbDTmfRaI6+Zq3WGBjiKA8e4aldg8FkvID2/ho/D44N/x38bBKSKgMlSwZE
ETMQeYQvkLzD/ozKDRQRJimLdBqvHn5Dx15PerX64FpPBkn9+dHAubkEmgbItg3KDohbQtpaY1Sr
s7N+ksjVgB0mar1SU7jxNUHlhY6rta2PH/XkAKvHO3OuffiM9lPK5R2b7Xs97UYHD+3xVgeRRCY+
AKI6Rac+0FoE6fpOdHt5N5LkG08qSLhnhzxpziSUAw66fjqAmWsQ/HEb336TiEx0e9PHt9Z3cvpk
ljcrlEekltipNe8sO/OOx/qHj6Hy4QZP886VO1J5jwhVX5Ii8OmkW7wJV6GqPTy1GzOcQlC6LZvp
BJ0XLmQwJQ9S7iC46/okzldjMv0Y6j5+35e8HrdGvcGkmYyZZV8zrQSS82bNYmMMayQ638mzBK1a
9jpd02y+30NQLH4dxAqqIMl/cZ+8L77utWGOeb0wU3cRmaN9bU0m4F5MDVKGT9SyODXd+msrngGl
50othu+LEvKsMQYQRy5oZ5LX0dmkpU1InVlEX/JdQ2JTb8YvMARzL9KsUO4AVgVnyAq/suiFGErt
wNBhsELqQaXkvwRCfqsm/zhlpVf8ILVW9vawqXiHfCACIczbhKzxYq844KZi+X7MYxgW0MPkSwAv
j7ZFEd8IjhReANnx+eGQiewZpc4oEriGxXUAszkmOsZ/riq1pO8TWIZ4UJ3xN8MZTMfvFP0fn+An
HWK5ctbGZlnNB0rppA4EGinZ3rxW0FPibEEa4ysBbcZhqamnERRiaY7KKu/UaToZSmHVSw8vP1W1
Q5UwfKeiG6PSnHxRxOZxymXTJcCItt8xCm/Wrv2vH0v/y6u6wrOll19stJBprpIdri9t17yDK6Q4
R3/gZz01D+zZBqcvu/Q1UGI26PKKsNxtGAW5Ar2e3slFtuHibCLt44xr4h2r9ao4EfGmF87CDWqB
mG3Z9FG24RqObDKWq/hsd3yid9IJdjgYDe4HNxt/SwfYoaGX7ZCeLj1CI6+7So+AjUw3o1YR4ep/
nMWoIla6gOYosUjJ4isqZGjRPAvKN93E4qVHkruYEjEDfeZHpO9zMz2GbrBr29Md33CAT/AhW2PR
FrKkHR5tl0xwOcPF87FJKCSny8GSKu/ofaYHydp3r+n/Y1/o0iRY69GWXQAcuhY3R1DtuP2paD4p
itxsl1CpiqPrrvpPn1NfhaOl61UN1Ke6waHNVm3MiK9zKZ1SniTfGc+ruEDZ4jWPaZHGrGtT72xT
P7NgDNjf57HP8lGwQ9/ff+gLBPl1qZwytFOHPnLSSq+8jMWtnTQH3K6GHdg3dUQaQzWi5/U86lB9
eJk95M4vXmiEHL3PTpyoFpzauGT0n7p0zSOf2vqqk9oj7q0/8dcwnbh29cQggoU6UXuEibeWO0mf
WOl9pvvqgjRU/x0SD8y9+kvefw2ievVIiUZuaYk7dtllb9MD8Zn+v8zK1nLrO1ufOp8pxl0tKaqF
JlTjyek4YA/MMzAP9pSma8JQrKh9xUHEpzpb+q/6wi0mczk9taik7lKMihJEJ+V4otNqVrEkisEr
oxn6ni6oO6EK98spTYaEE1UoNAgZhJRibs95RjF3511ded5l/ejG5VQtx1bvy79JttC89u9QHpY6
Nqfre1rVAGs6ugIrWDRr849JR1NejVXvlRo5hCpyiHMRdYea6ReN04rVUc4Go03HOMwBxWTKFpIF
pVtIz+fyenp4g7ENymWLeFklSDrCOtfpTgJMFgDNcnul211ce4gQI7rhf5acK9t85zqlwaHTJUHI
/k5dWPZ1ORkNNAp5xBUlnGD8Vt9RB0WWvmSs7BXJSDikZ7q7hkcXOs42Ym1wKcylLUX3LGWjX0g5
RKlyi/GEZ4WoNqLDiJKbeLvPeJIIqmThciYhnIXX6XqW4WXYjcq/nfGd4wptGbRBLdCu5Q9lO6n+
IXJ/BNcux/W3fPpAzPkNoxFuXMIf/AWfKJEGvUTVrFx2fW7iJtY5lXD5toge8B3KcUxpFgInZ+D2
1A0r/j8STDnHchzLgeyQwEl8p4gOxQokcFhfKH7kZz7jcpD3mUqFboOzFdX0EnLDz/EeRfys0Ay7
45GkcwAPFCKlZCj3Vbvt5BiTm1/7OrbEW6wQxZ5HBxZFo/99BDWRckXJFT6ZarAZybzBY82DtEj1
fa/w0TnVV8/p/O0OoEIubsrNFEmqcUbKFHsnxWnIfC+urg20GNjxKXThdW0RaAiU4M+NNVnoabu3
Yg4fZzXWgLbNPNUoKS5RzocrMRxNoCwExMXwtLVnMk2ISyp2Vg7CvkVCfqq2VmLtoJXYp4Kc5kPB
Js93qirhplHejW6XuqqOaVgXkH+qfezQRFT0Tq4nPYJuqsmgI5pZmnWKpl2npsl1ypCUZmklZsck
tlk8ZrH1l2tHOhDKwczsrWfauaU0INMin+fmWWY0R1McGALkpeUFKYRVXEDRAeZ45IEjGuqBdR/N
45w9Xg+lxmShTY4y7jP6tHyMO5eqMSurdIvWWBbqke6cqVHaoK4oJOQPpahQhZbj8rmpG07oN+oI
wkNU3yVJWwN5CrctkBFqmvlijLVOIN9kpZBCzuhQUtdiWWjBqmnqwTKKqRvSxeos3UODpZdUJj3w
fmYjEspjXPvGYY0YDNlSrRS8ghavEBqlvkGx5ZlkWc6etRlkhbeBjSjMtLOuIJ6GjBJBIWkjSeRT
F+kA66w2dQh/2HfZfSgb2WN7onDgM9U+uJCOawtnG0WrgIGf/UFbo/YJvahPQqHIC8JT95AA1PRc
Ux9W8r3yIo3tFCIpz2ItkLaifWTe9Xo6GzGO4G6fcJxxnTw9shNKnlNw7gXZKzGs03ay5Kh7QIE3
9AVt9S7J+JPo8qEj0igUI9f2TgCk3ZnwENsuEZv4+rJrLtObT1lNeVvkbyGoIYX6jPOSqo7p8Rt6
5+jyfQXPjePZjOep+bn/VsroJClCcRiPoCSJsyt27gWLN49Y+qGl0Bz/EwKnztUnsfVYIbwVny7e
wDg3bULhUIgUpagkpiT1JCQkUMrAmESIoosspGLUJSsVJBYAC0GVx3c4LQ7Ezu7Qlu6+KwkuF2Lb
OgqneHz/pJ43f69wdlbgU8JXdAtKP6nC8Mc2tVjwoZrg3dzITu3UBaRmhZTjSMWnZagICK9KpKpu
5LnjS61Fy6cjJT6o+5ccSdzJcX+csd6wERW0X7fXhHqd3kM12antBnKkf2zPYeifwwygEvYUlyfM
P3lRmD8P/d62vSeoWOuvupfpGSfVCdfwtl3pUIBlTDX6AgxQ6QgisE1gzihcvdycBhNGxgkFXWEq
8MKBJB05oxwqHc0BQcghpSPm+BEZLxM6Xs6sMjqqQOYaUIw13Rb/uxhEUAESzJxAKNLVn8eE4irw
wYrJY9W3YuihwlN/A9umEcLoRRXhQ+AQ6Ymqg8rrOcRkTg9kh5zDB262SSwIzTxRe+RMm+Aiw60W
K2S+bluw38GKj/dNAVd54KAl53tLzlfAXD96gXKO5/BSyiFHgbTEGjyiHabdCXSFPHfzpLyH3nvB
fmQlzuAQW9Ty3sW6tqK9m5mupL/44ziyBpNYl1E3PagyZfJT3k6ev+3oOHKaCiIrXOyO9UU1zC7O
WrfL4wouzwnpyqNINxLw1XFdR484CeVfpIgJ95snGlB9Mon3IzWivLZ8jOW3K0O1QZ5FnV36GzVE
6kybQZwzXZZcRXe89WtDlzvghiAcrs49BOoi2kdL1YVGovsL96Jvlh2s++tulD0Az0hTdDndSI94
DvWhZkvto4xz6zMBEPS/wTip0WqM/lczTJqjh1DX3J410x7Pq7dqYrxr3mUk8g9ufXdsJRWI45NK
4WoVmGrTOgCsKqP0t/75/daft40XuWMrr6u36bIhHI68qC6gGX2BoUWSHFr6kpA6xEwedbsLmCua
tN2u3DSbDDgOwcznTNKHglHCXXjPFjgfvZt8rTunuEbNnDXQHIFy9M4HruM8lUez2MaVBUysmnjP
pxaxSpFB6gxdgQJUQAihvwKMIFn3wOtjx+e+Hdrw/iCu/9E3JZS1BwkaUYUcS3qMm6DboImhIymG
DzYMrUsx+uUbyIl3bVioo9iToKKb2UsVekfyjNniKGcBn5UzlmKpzUt6Btp36ReH4429KwuXr1KK
pa1Lya72J9GS2JSJqzaLq2D1NP0ZfZ5dcORbK3/X0jPpUwf+ogf9Oo8ogkV/baMlLw3dOay8Hvhe
eY7mmdAoE45YCVFa4qujpUQ85TEVzAJ/QQ0txD7EofxxBe8iwNQyWuFIY30Sv4xZsQlDWGwKGkzn
K0MKlZAsJ7l61HgtX4f4zsg7Sf6O303ePk7W3rGFcSLRdkFlJaob6f/yyvd3AFoHbvMPUosHYqgZ
Rb5WNsSHaEqDTdlNBu/RWqb6vQndz11Tobvy94o9jkF9OzK4oNDG8+gQ001yD6XWVBCdNXO4EAYs
IT0ejPcc2yeq4Cb8FCzFuPUhr6QwlMf5OkfTR35Gna1afUjWpkNw4izyRW0v/HYgaFzhDQeS/K3d
SzuUcpqQ8ewiWmMP1pqERIlV0cIu8UVLeuIS7mbIywCrfjZnWlIslxV9HgEpGv27urVmC9RKNVnw
mBjwmM9wr0D1cQCRI8iNFVyfiGnGy0Auf/nOyqFdkH6yKvZzIeY06AoCKPNMq4DKWdG+f8bbVioJ
UhQUj1FX7kJydnAAC+djN7OnLZFSRU1V2fr+Crdh1w5xPkj7Yk6XZnBhcqMwyVVD3ZwpSk1hgcuK
JRsDDRS6SjuAYK/+4abEVohlsp3LgIk7R+p0o94kE2BGCuvCroN3ojSSy3fyOoAcbPu4pVxCSdvY
+d6i3UjZsQKDPnyQ51NglJaxwwdroHuSnxKDksXFbjGQZuPQG7XG9+SrnGsqSoYAKnakC2lKDPgc
eSSAoA5v3qoDzWuWTTnVi64slmgW11gH+oJD92rOat6c+Kx4/3UBrqilqptWuTWi8QmwIovzHFqD
cmczEfpmd/Wm5YwqRZoSyoA29Ur/0iZjcfW8I3PsDFBJMRi284gk5nJ6lWqAtgJvLCFd6/DNAdCa
tJZafEXx4cerw1SVrqRYM7k1TG7FnPVS3MtmiaCMFOoOd2VcpC+ZQZVv6XvytErD07fsqDLWhqOl
RNGyqfoV3ONUE9ZGjamNdeSRqsc14bVflYoAexqbhIJzklnVgTq7XGLbaJ7OSRiEXY055hB5t5tX
RrGKhovXkiQS1OEDPg/p8HMcRKW7SiqwlRZEh4WfgzkoRxAOujWkig5flnov5wr+riWa9xyvXGk1
lBaEFHO5bPA35ri4Sl1f800eG4ln6f66qDw8muqUQ2FWFtZB4ei7Y4DYU01tARWqONVVakeIMJnZ
ZJ8WTm9MqTbIbyAGWpJadlqeAhMAbubRS+Vb/wsDl8VXlugEqaMtQLNIW2KVlAbmo1/MRx3Q5CpF
5OEtQ2JLSGoX0GdsdJLvUn+kElvIK4Kor4dns5BLCrPWUAqBdCK7JiNJMQESFGgV2IDKlyjNN6YQ
32SBatrUiPlPpaAu0ZZKVQJNiF2F5HImt9Q6TWnt9MbLAQGntaI2+ey+AvjNqXVutyioCxrDCeTt
d8P7R5V6UR578K0tGZYlWthwS9LN1ZlEwZKjp4RyktG+68xk4mh121hDbnh5plhXE2BrIQ3BJrar
qRHU6GbFDpBx4MbVI9IBhNdQ92oDuX4uKPUonqMjnc9gYBBJWrKlLDjE/gKVhEnFSkFClunugElF
HdKxhowzlNvK5T4FSJ/Q3RoS3YSLkwuEVqI5rb2w1AwngMpiytFQVVByvQSja1NHuaxxWNuU1kOJ
XpZAkPImnVCwRr0OQQ3jQX+5rCzWICaHtFB2dMoJj6S4mtFmtps5lL/jjNNMgEmdk6PkHYl4c/Mu
k4mppekkUCPsXsCq2c0kVSygK4KqKLxNCLul/0/EcreQgUHYJqYDEJVkmQhWtIg1ffI2hJHF9oft
xarPRyS+zbTFlSplETLVRSnbyhbM8wnD/2AD5z0xd0+SnxByBoGUws2Kva8+ZG7J9MkLuWOFlJaD
SXoPV6NwATsQyMIlSyoJJSOJtXqVeitZo6wAXVXxoMLGY0uXP02MZHpBgMzWDk8ysgmtNigUAWpR
akj+UYmBfOoaLnKSeBPAbmG1dT0vckCGuhH8aUC5KUu8TowafS2wcGkxSAaqz2VJlNaE1PJbesej
FGQuv6Ce0CF9qFepvaNR8KU5WoKgDcpMUGz9wQ5pAufRI1+UHx1KZFNNMb1DcM999cTqa/1IAmtG
SDqrDXnoTNWPksZ6gTKR4TGJdzM1cA0bhabSAzNZX8gL8S/L1I2u3EVfXXyY/E2h0OKMLb8Lo5jn
58PVh07y4CwcWUQoi3voYdQTMiwkHXigaTkHK+NjG3i8DdE4395Dp0eBPspH177OeDyBn7+fMe1z
DP68ZwM1KEcWwxW6B2jGtQVqGLCfuamZ6rek0YSHvrMZ6W9duNSyJIpKK0gWjRntZhdIOdS4dVvP
zoAdaIdmjkzuSkcdURjx1HDCcl8UE3Bd9I8WXNnnLpujSqCWLZHlrkliQztJx+j7oC5xD2iWqEHl
Oxjl1ZMmMyWbSQbr/Z5WaJTV79ZUwOM7F7gXkx3eYGSxzRQXSAzebBAVOTqp8gIEvZNn9ygjBO9m
hmMuw+qQ687CZVqLtc9QVhKUtxwu98gZn/iNl1Cmh9xuJ74iP7Z8jDlRaXyweD7x8Mphq51LrkH9
nBkUiujBV7xhOGBsp+81tDfsRlmK0kjnPJn8FaeZ5gm6Lb/VlUJgS6tZfAqDo0W/jBZvizcHI10m
jNOU0iABIaWgVMqAsfJ99dPqo+yZcnORn8HC5pBWJYEq0cULAUIJ+mcZgUVeBhtfaYXoUxkvUm0B
C8iMAcgnp5YsBWh+WgWWnw8Ltd/VlkbhdUkUqfCaYjwkcsEtDBQ1XTaJtECZ1Hog7XCFi2Mgz9ft
We/lf7iEtz7oWiSXTGqtBDqLxaZOIR9gKv6zYnmoH6WAam1dplKf8imCWPkErA3yB7Sa1OF6X87M
WocSs0gsDO5h2TbtqCfMMK02AeBlklyD60wCpDIEvzRk50Gvmryr9eqeUlpADwkFv/TKUu8r3VDV
6QXEYbnqcBtRegfqNhpbYKpkH2mj0Y133FL/z4uep/YOLBWITmavJj7weWxbpHIeVqhDa/EM+C9C
PIOfkviyYitDSalr6nY2DJoGz/+Sy0CONk2dcrpIe7li/ZfYytKiLG/9ePaCy/uc6yrrQotSfj4X
F5vQW27RbxIH9ALr+t/FJ2yXBIT0W/24ONvYFSHXLzqilB8wPkfn0S3dtpWXMGlLe8dpAdtadE2t
nsZU+3F92Ta4kLxrLvOVFJ+ie9dtD5b/G6tjgrmR4SrVfDXebwCTOaTnyt+lHmzCC3aVdAlvXtjV
sjh2sTqqVJK1EiQptG3fGHb9zMlzQJQCjVO2AZULUiNmj8aFt2KPMBh07stwS1uUDS8l53SG/JPp
Lrse10Br3akFcpdoMsiFy3RuLd5wE0yLtehSaUePLLtw/y1fQrlGJETL7epKc7T8NeP0W9aA/MKs
Ema9ZjqCjKbv2Ncl1LRlQPE0Y342s1dQ5fMIlNU2azqrptl94MlY9NZDqjfuG+7nJQ+2/Ur91ibH
gMqsLz7kPCuKTEBPdSYt/TvDkH65UxavEoH1BpSziOYfUK8OwHgdX3NSAuDgL7Ty3aRO1mBhrcpi
XQfZi1TuTSjVGkEQQ1zaQF0D/vXkrKLttwcHQeyB0Vw1yQJYCaCfPHAB7cNjf0UtM4ShGZhZk5zs
CSCjarz2+pNTI8uaRaQDUatYncSowkAKNAiHvHzD991ScKwMg8hlhFmAMCexO+Da0HWxw0uzUv15
KSnIbFAKhAKMyB4o0LZvCeNHXAYrWgEEAT4UUKUaapngKAyGTGyFv3QDyGfhZmztY/Ig+GYJ8iAF
KDHGRWkugmpcQpFcohhwxXd1RcVUFCiRySMjCzaTD1lIlJEldCIDSHYScSXAnISYDEJUOkA0F0eV
wstl0AoqPSKtnF0iQT2qcPEtKEopm9BXVF+wjTLYrGCvMyYwe6JusuLYugbhLzYnu+cUkWa5wxRS
pvpEMP9UTE/RXFxk2F3ysZXwgH8jO3KaEVVR1b4VX1JsadWmqTRSkyIj5DOJ3FDYIrtJViE/siFM
okQKBKltMudk5KlrFgPBXok09+HlV4ZYR3EqBfHLWLT2UeJrLxXGV/EvjQkM0w7lMap9yo+dwNAK
/XFItt1r4gQHsGXHDmkWWHYsLwk3vEkdizLmLEznSZZbhsDwulqBdnfdqSa31g3TEO8L0oIljTFY
LaCb17gGcTZvtUSvLFltTRDOzxC3qNFmIA44TLga61AYcnHNW2i8JqKjAtU8Uh5FPwOeuaWG3LYp
FePeWgT6ewuDr9DkEogKWmhzYrVzE4kWrZ1CosiAkhkqJ+MEWNZaCrE3ljBE42f3odY8m0Qpt/VE
cuUVbl4sRWmryH+2C3+qvULGh9opRQ5/BbJcKlqV1CoKoBeGqiwMj6NrCokfEF3a5Ncd/ymLce8q
TEWXAXArWklvJi69WHaLRKp2PvRRhDr17hHupf2UAc7o5fgD2Y6mesDSvtboyOqezxvC+Mv4kw9M
luFluA08ym1eB3IxIVlIdpOrCebtwhaVYwCy7OgBvirBe8W0s/A9aFG50zJlTifL4HUwezUF9V5n
CqyjBSL0BakMTMlJpEudP6yZPGDe1I9wZ9yorUTfRlwEf1piCDVTLb6ixSDXBCWS+aoihUss5mtb
M5xSmHyqOa7ZzWJjXu4S4pJaM8IFSmCV2I4SN6HpLFGj+LYDYESICuEzhNjwx+U5RDdZuTruj0ss
Wo345x2n+ZXQMgFhU5KAyHTGaZIJuqByuh9TE+xJid6RENNxrSmtovJMybpCvEXnmY7oJlfUXGLY
o3+kIeeqieWthTlBMOCskShSRwonpY4U3oUh4OHk31FUlVoFrEu5FOF252U3L2SIHPm5vjCmeBSu
SArtHQfGHu8oa1CYdbkg9e0qjiSdUcJ41PsTSmSrPyU7AMzzJPf0NpUfXxAUtZKogkQozSjzJzmX
Fkm++nDDO4JdCfBWNPNDD6Y+JVZeMFIIFGInmxGhiBsIXWIRFHlYkES4p4plgQeRr4la94nMpxp1
UvIWBceJmXKkdflUNjF+KCwGUCBB9m6+lGF93U2dA10Vc8wbnegQ3Cavax9yUiOA0GvxLikr50tO
IhxOmmD1RE365yu1XplixM7VjQhPpp26pPyfOSlZew+oHS6RK/+bJp5+tE+VG9IZL5umsSapxaLa
xtfeIcx6lbddaFDKuppSZHcS+SwfM4TBRq5lTWJ58q64d3D80CINoc35Ge4huYQ0GGoT94FWi2ZV
plpcaqK802qOP9M7NUkXUwSdrKGZg+zXkQK6ZqUFxEvdU0KiFInXDqiZJJSkCpHL/SxYfR7ZTcln
KoulR4VOCq+P9CZpSNKaZHxKc5Ru+4/xhDFaKnryHEjXl/olqSlNq/yR90BySmZjEccu3stDa8nh
oA+kbpVmtgRqaZKAlpZF8IjwMuAUQm3kL28omSs9jQgpgV1JZkWFrIHiQjLV5PuwCZRA6YlftjbE
yqBSHCX9UNgUgCltIO1RV+Jt2glwKhYeRnkfLWq4/BPJqaLxYutRxK74VL/ldStMNtzjwgw4UDpj
PBRRK+JTALJvfTmvlEwv95lCSQ7apEfP6HlxZvEYxcai9CrtceQVxMp0l/67SOdQVKSa/jvKV1EL
JaEUIpoj+bZaJiiJbw/hcUr5AuoFNUPraMGikM9hj5F9xMgtvQ4uDNnzdPtdbAKEBNR2tPeY8Caj
o/7SE+u5tv/j7EybEte7aP+JUpV5eJuBGRkV9Q2ltkISSAhJSODT39+G59S1bUvr3vKcbluBTP9h
77XXXou85ZZ9yYNouILtC899JYjj/zpU4B1og5JCkc6eenqgUXiAnj5IvGDpNuiMvJPk71FyvBsc
IznQmXD8+HEDZdDs+ZAilOyT8qfDPZHX3M5HsHgZDLKXbpEQA7nFHxj+uc69EfSO1UDWBG4K3Hx4
YIIhQLHAcmSYvAucUCJ0IaEnP5TXNa/qKoNOQVrFwJHHT33qz+0BGryEJ3RLwZOVGeo8JUG+pBOe
0tXghkIL3CxN0pKTmm9yJ9Zv0s0mcI10rQngfKJ34pYwKjPhZzigbIcXqNyS/8vl3S5LkjdwnqQn
PzxzvyTLFThKIDDJ4vRHryvpMj+8pY3k+1HJdJStegNHQm6inEIBk+NAm50AM/L5YBdkXJLF7pgW
MiiPcAzkM2RqCEohk0Im6X8d47eKkDx8e4k4uRMhObZb3bItaSikVMteXvU1lk/WpWXKusYuf8WO
ZWGQiXACtmfoXNNaiTPQuiK8E9DbHdB3g/oU0SFhHpKQAk/jYLhF/HtCMEJNJB2wT80ceu5lzRLO
qBCMbtINsAb5EgZN0VMxr43kn1daXxxq8OmEcXhl1EFElxzFvj88yk4lABJ0uJFASbK/VjDphNYm
HZU3bpZQr+R7itZXCvrl7YI9B2H+bbO+7VslvFHZ4uV/1NqiFMdfD1r3teLCsnocWW9ywhKkyMmb
LOvCrJawXBZoWaJtZL0ljEJljNAqjZquNLxKmiwIvCaBMD0Z3DDRZhZt5fwdvWYAnsv1NoLa85J4
UI5jyE289MJ75L2C3RuvQm8SNUqB928VF/lEbSiFphrxB2k2qK8FT2kSTaMt2ivXF8unC3x0C3hl
XZII9zbniFqXGM4zKsE6GVD/BZC32BM4ain/yySS7F+sId9kTMm8kuXutsTfEuvbQiBLgBTvYj6S
ZU8oGjdM+z8QQMBLmRIshNfVQ8BJAUdBGQUIMQYq8PS5UwECydIpabss7ZwEizCYwDtzgouho3gP
08uMbPSxRS/nRtDT4VjKric7oXvdSGX7l+hWIkjZM2UkwJFlhMieyOMlJKyIR2TkyXKL9xnvleKt
jamESZVYbmw1kbYy+fetqwORaH5j3mfkYjJp3IFk6xXVHan5SNArm7ls63wOX5uXW3p7zbIYYpAq
GCBltymo0sjzlWJ0OZcYgZcwviTNkw+OaVm4Ra0yiHcozcil3SIFGYPki//Fmrj0XWnfEjfewnAJ
kG7xqXalytuI0Bcz6USR1Et2KYdHKQ9L8iSpiMkjlfyEnXUBG+58RftkIVTuhXYhXxcBC6/PXl4s
XwBluxCkD31UNgFZyGWppNDwWFw3Cu1B6nGysntdsyOtwrKM5suCFu3/9f2CXvJLr6t9CAQnWZTg
XLLYnYSocK3m3j5csC/zDbdPQaJbRolsJ/ImURgAzhJcnroIn0PFYyYSwij4SiVwx3Hzfjnazhlj
vGv9xj4MvOd1XZZgEJob8mN11xM5ffll3t9My5HJdi16MVqE4SZ5nsEgjZeMVzktbyYHrEeyKcqb
pK1Z+4inxmB7J5NMQMobuC4rNoAsN1t+LhNOIMzNcr2QFf5CMqlQ7pZXCYLnjK2xpKCyukt+mkF7
EQrVjVsmaSTh0IP8y4Lwxit4JpcuElF3kI8CNi7E45m7Wa98AsReWZHK/JbYRerUUl0l3WZjlChA
uDlSyt2/g7PJDwUSFo6IHFeINsKJy657i4C165HsMLclAQLPNaQwxuueMLUgd6Hm0D1j4dFXJ+mI
as3sBCwqX4JJon9pQ/lLc+Ih4SJ6XWEfyhAEbBs50Wno3dlTwRbot/sjW7UHjCB/KxT9BPmWEy3H
6WDPlDSjExPOe4TlSndMPJc+GG8XeMAt6YM7ltVe76YP8qdkPjgRLCUvku5dgTDM5QmCItS9oc5t
lDBUBzxVxjXj+GM3lyqylO30UGgHt3ryAUH5D/qtQQXjfvVwG4KsXkvBiWnkugoAm3Tj4gjScWZS
NxL2gMTGNTdHcndiVI4mS5rUMg+RTX2Eg0tIKwuw3PtqIEXnZCWMHbOv3QDWGxVDqBrM22EMzUwe
Bin/cPcqL0PyUQR+eJxDopy4Kzdsza0kdkXkETRAcOAaSJvZyvxsRt5g26vusv8120tjsBQkwV5e
8KtgTOudZF4jM9r1eEwKnEsLvetyIt35Ur3kX3caIh4FSIxUNe2O/Fyi0B1woDTRipSTSjWMWLbp
qUOpwR67ek/vVV3cAglZd5EuNVhBdTTeKZ+SzVAeeCbAo+GVHvOhMpIAWNJD8B1Wg8uAQcYuJbcK
tBTR4WsFE5mb0Z6NrH3AB3cuiwr2hVOZxvXoRhW5Oz4Iet4Ojg/XpWKHEH/eN6hbCRdWNiQh3coh
bruZPDSUNpmrMh8FQtKYX7IwXuGYewn/CzYU2e/ZkV9pDMfwUiBaKUnLJ8qsls1Oxv1tfgsiLnVR
KerK/ZX6aM6NM663rV5cwSwi3+xZPDbVIZ540oJ87JqvR9Rf+YfcVmnTppezi/wld1MQdDH31V+3
/PZwVc8yVeQH5KXS0317k8q/kwhzl4Hea9HljXgOw1yM83gPHp7wvCqc7aX7WT6/ehc4DRtXGGA6
moB8FqafY3mpWN0erp99e+MthZHMRXrKqZKP4w5aCBMhPZ+HFOD5Xz4mXQRIc171vcQ/lI8YYrOp
o5NsJSGe5Flxv0mDjL7kvJe5I36iYCdd+B84iOfGfZNMFPNu+4zMZxNxbsc6VCufYbXbfOzelWQY
Y9A9K7D7Puc9RFS803idh3zEBk+zIU6Dpq9gek78FW6fuZgNTIgwsadnZcgPz+cRR1ZO42Phq5i+
FVFeIXSOf0mwbXoWBC3kc5K3Hr8+kXy5/jY63B+61v41Ro1TvyDcOsz3Y5RaDjivcFv5jlft2mBx
9uP1MqVF/f0oJpcHWCJFhMTLebi3x6kziDP/vJYfHxuczDpnLEUnqH5yTWE9POEkY6waFuC5no4L
6Poh0vTm/IxCermnr/v9YYNt8ApSOkpL0vGCY+WdFKOvPS4wdwiph9w3JpEA+coIZF1InxsUZEfm
ndBCDRpzJfAxpg02mXyjjOQDiiHCqSsQGr6D9z4qCcb57VibSs75v04f8Bvp8dmOpQOnxNFVQnaj
7428q/DTuSulWzmplFPEnnMD6xQHqrGcacHL45WE/FJ6kDfqgvoDA/Epco7S9MInIHwTtbQW3TIC
ihFDF1fqmtfKq/hfjmhHFy4jH8pFCjOfK1zJIY70fN0J3MRCMpZTlJf8dzllT8uCxsESx4/x9gBf
ul2mev1sbiPfUC7hbkCSlV9zJ+QGCg3jkvCGyxMfOjWm/IC7YN9JC1PBs0I1iDqKvIunJaiVF84k
U5WVTB6FvJlfKiP5AeaL3GNOTI4jj0LuMkfmpdwn5OA5rMFreU5D+25NagRtkhciNY6D+Th/5eNF
NP/WR8XDufK1at5ZcwyptddD6TlAJVYIXc6Uf/LVsKZuJtsCqw75AmMDf8OntgB4qIfru/UdzlQY
e03ld7eXO09KH3k/fj7mat55jdg58ccZmhhzTjlxGCnz32A8SDgcBVOLhBeIph5Y3vWtXh8T1GSM
D+qODxLFMbnW6998j3cCblNy0lxIMsayWRQoGH/cmetLqyS8DTlpKNuOaQZjqMrAJXiX74YHhZsu
t1f+IR0bjIrrSMmH1lJeer3fDDsGIJxoqG3klkKClu/kzw2jVQhvZJaUo6RNbI/2FMNKClrSMSaJ
6EbG7i/KZprxnTLN5/7sr4IrZmtnal5j6o4/NwJM7SM992B6Hlh5OZ8gXxZjIpQgEI0ey3YfoF0d
7kX5bI1C62OqTiykNqVfdYys1AAHo1oQ913f8ctseAxr/6T5rG40G9ozeISP+LyeOigtdLA18DWr
uzRogES9eXhJgjkmKwQYXqhtO7vV9Oh0nGCPCdA8DtCRiOK1GGYTzL/hir4PRiil4w7yNLInT3sv
9W1YNXVonzsQu/r76dFfD+8HhesvkIFe74OXy8sRPwTUj8XmBkvN/eKDFXnGqn4SXQIWeNi+vWPQ
/BHzDJToAqZNaCx/lqHQnG+0W02xBnMc0zRcz/1yx82mbBtPR0tGapxrKo4ixiFIm6AHQATkh/I3
jZ/3kjkK9PzfT6TGecsnFelIu5cBgvXWVcxR3i3DRGBvqb7Rrk5SJ5UYIXRcgzSJtaXEI6HcDVCU
YFxiOP4nqIu7u1epc9t/EtQEJfsVSsENjiTYk4jQoxhOPwCyDNag6snLJae7zDU14NuhFK+EuqAu
2tkNKpVUQGAtIhJiWhHClORG/paWmlssIeIvVw4d0xohAvB3puOVt6PhGs7swTrzBj2yxrCM3Ca8
lIQlApHAQ4KCBlfFD6ko/zpJtG/lf/7vI/O+aB1Xu3a/ObS79v4hfhiOO5P5JuovO4/nrl2iKsEc
QWZ/Yi3Q/d5ECPdd7Uv0AfrBsY9M8LxbgK5+TLcJkXfN4E3uMNoRwbIs7PeXc3pCth/dvvwAW6tT
bzmp756TP0i9L/lhv5l235W77vuIJqvRW7+vDbtvWLHgD7Q3+MCn0aDp45xaYeFDYwtadIio9Baq
vxBsF3mMNZssaPNv6lDfmdyhp/LprnwRRbQOSeZ426NI6kilQuoLzV09EzTxRkbOQr7j/z2Rq/zk
VhSU/gMBoSTrkrEl+CA5SO8AxVKAc+GhyRiERUIkbHSBOCXBR2lSJr/k0iCS/EnXlkfaJxUCQIGn
Q09FiqOLDI0kM+qTfOwNhEWgnlqD9OldhgJm3fCptge7X3BDocuglHIaqso1n7nOg9UNspX5Iq04
zrNDri1lX/mS8UrZF01BIAKKnHK9t6JnyxXAECHVkhhesmvho0hMfy2nEp8LhUhKtOJxtScFycML
EqfMBz8nDiZ8vcZGSueEYRW7gcxoemEfN+wbNwz+FrzIvi29NbINre9dvCRYEI4diW+YKexKZY8o
A3Gw64QRtFpgfYlW6B98Ss/gnXaUPf63VRGh8GXh+RO/Sqwk29FewjAOTsCz5I38LeV7laKAhDoS
WEjAJseTd8jn2b/sTvp34iGW5rqGadmWZ36V3axcbV0ppnta0vlqts8q8pof7SLroOC3RsHG7Kt/
9iQmbzZKZFISR4BvE6K8LVLUPy/bV7OTr8Jkn09FTvWTEovnZnF+1I/N/bVUNs0o6B2oi67D40rk
27CtiR4V1P1eodkZ/npE4gfKILhPMaL3YFgsDvfeE3UXq//zmenWd6vT51P74mKhV6bWlnGxuc9Y
+pPREdcKy6eWnEeXST0wMGQ/QJmAdBoU/gQqjm8+sas+nXoKhZtquA0LUPSiy9/3RdciQap9QBXW
IgDH4MKcaFHjxCTw3u4vixDrgnBxIKPGhY4VC5eeJpyKOdGhN8LKACODdwTQDxgqcLGHcTz52I71
OTFrMHMTXNxplQxLluotNljBE+/MAyXYLtJuogW0ntHYZj550L+e1/3kgnOjgWloN57BLYDVEeCM
ML70jqsCf1PEjFg21viq2f34XpgTeMj5Ise+vdtznHrY2/uoAqHdyEaPy4LbqfunO/dVKBzACgFl
JlZLBW9w5NtR0cRVCeBoRO3PP4JfvbEGcJA3e8oZ0T2H8xA1wZg63QVLpvN4DxYsUUz/fdq94CHQ
nfezUI2Qqev7o5EmfmrT6IlleXEeLhYuSpJEqygJIWBPbj2ryeWoO2Mo7t5tFsrSCfOoHGweUO6Y
nd5oBN/2eW6ET6KJkBP7E2auSVPWURJg3UKG8vNAunki/zPGTdtAHcuy7X800nZp3W5OiQdXgwr8
Y4q6Cx0jYMRX1CEUrCFl+cwo7EsZBFrBs6wQ5FOURyRQQUsCGFuIN1IKLLpSJZAawScVtWFF/aAE
IL+1XumRCEhLk6NAg/t36fGQ9bbuJKCngm82IxEocnvWiwBCqDRH2li+ExBICGHGu4hsCxQEDARJ
3V2JttoC5c5fVgDzG2sGjKuQ1TQNlf/cLyuAnSvMNIUVwB6vn91Z8WCECVwvNj/QPqge1M5lhzmt
tmEbPPkB9TuA4nA3xs6ZRf8iWtbPzgxh5Dsq1IHWv/z5+QHa32nc4XeOjDWODC6O33+vUae2tozk
qJzuEV2Jh/nAGTb3G9Iq5cmds7KHoC7YsGt9CEwrd1x+eD1z5lCsyRb7XrY4gdd5q8O0Wmx8jJKZ
ayjVmqFgXneH1/PEgn5qT5rHpyoI79XXMwswNdhH1HUHbuc8simYwighwf/5qjTtuxTl82V9kZDS
duckcxvlRJwhwiXGDrVjaWWCfYZkDzIKqEGz90kljTZ/6oo8hl7J39LZVqDersAEQvxHxInMAchP
mD6LFyp6llshTPDDNf/E1x4Whc6fKfGKhA63vV9wcCKtk+hhS3ybdrW79IpIU3AHQ73MaROBriDk
eKkz6B0UedcsMBWMRXo4Qu1h86TClRYsU11JAZ5mfPAxCV2LSTlpJpU05j//z1ABhkrSbRGJ/fk+
6iJv93V224aHsZ7NCDGut/nTDpY2m523c9bKsn1E5TBHLroUF7aqn53QsVQPwTOGrCc0wMPMYjIC
w4vZWo4CbvHUouk8yO5/c0o2vpPk+3xOXx6tXTSuU7acEzUrN8imNSYHL6d94CEIfAxhbx0npzI4
UkZwAcBTdNfs3r6fHWlxAG89ETUdAwR279Sh1faweHam+18k2IzvYhDbRKUYY0LNYXX8e1LVx71S
bFr1hDxHPFsv8aKZnJ707oES32G56XlDI2Ge2FPtDtj1ROcChtRsJhlqwMdgN3Ce1F69Kofa0y+P
0/pOndV2VUO38G5H0/JLUpLmeVZYrdEuRTH0FKT5sCkCHQ+phaHggNE5XwAKgxRg+CN+OWy6Bcn9
mzVBy7DboMkXULLo2nGgbaMG9LGDvBWmpf0dZuaqG+zBPaFEOARUbP5KcEAWY9LkwUHBfb3Tf+2X
75fweAybu20xSBaUAyA/7MIXc7Lx8CAvRAoCMk2TRE4SmJtBjKa0fQ5G7SryqJROsx4A+hRVbe3c
Vyui9o7mdCp7AFvG1/va88ENsDjP63EF5o8HE3ZPmE6op34JGLH1J5ei69ojB8SAPtTtQoE5VBFJ
7NzOkUj1aTOYCod77JznyWGgmF0EoNtKmnlxactW8Sla0+vLPjpLn/DPJMDxs6avgO3TnBCUo2YB
0mOGg0d7Hj06p3GWj0B31eHjom2D4bH1kXDn+t/JuhLrLl93mtf7x2P8RwnDxWB4XlnpHcDVpuMA
+j7u7mPsRMPTWF/Z3Mngog8fUQwEkbXxiy17vUFBPMDJp0Pr6UTxIqCJ5D4mBKk4jvH05PgDKwSk
qnvmevg40KapT6xgjk2W5j6WjrsEnIXf40gWANCdOuvTx6ajKsMWg2Szl8qzhh/pgKRZf9Z3yez+
sX6tcOWaJHjBvPwyMP9drj1VhqWBnKiBmc5Xmc21o57OB1e79wi/ns0XHMs8M3hVVvvnvrgQZ1E1
tx7W/n6KVe2u+wew1v/5FLR/IZa/TsH7Mmc15WSWlrbHvxGSmrbStMB6fdOCfIJnbZ0GPx/tmxXC
0zzL1F1CA1Ad+8sFZ6cqNbduq90foW3jBd55XRI9jzMKo5gNEyV3EZ4DqiJExK0Ro7IB+BIaleug
gnsc/ub0oX0joswJ2aYFuISP0T/2lSdd2WXVOdbvm9nl0XpMnvIUI73Qo3Zg+uqGoHXyGL+Mycg5
UdFBN6csXCax7js6A29W1I2ic2gEFzxG137UT0Kjp2Nau1qe31MUSt/fbXRO5wxwv1+Pl5Xm4806
J4/m3dO3UaQcudAgwB9rG30I4usDqwV+tN76q6fq4eAPqjm/jHq9nv1KdP6RjT/+uFFDWFs9Wqhx
9sLs/jCebcKD6WNSxsSvfLsMUj1IUhIoqIcsLc85bAp7jgnmmUVJNOyz5+z+VxfMf8M+7LjwGyKk
cgyHyOrv9X+bW3qR2xvtfocwP6ghQodA2wN6yJUxLLjeL4PpGqT9vU17uqmqnuVapgjkf9kSzVht
j2lZXhhN1sQA9zqihFpH2mP9AakTZFZYo86jtg31DxbwrrcAjEPCF4PBjhkoj+Jrvw/UIFn7yC5a
b2yiOGWyNci2ijoWve+lrz68nqP84j9bj/sYt8INy8VD9kcgnGc9cgewGEaXta+FxeA0rZ+91y32
eiFEbsjT+YOyQJ01UvzznTYSI0LKF9F4PO70507wzrAwcAOMkk4S7iYohsM4mTViAQ8Q3E3w+rKD
zfC17J4WeHHmeJivss5xcSrgIWUdXCLC/O40unRK5B0xXUyxfI99TC5OYUtaqw7G+CzG11GLIi1U
ARGEyJJA77thi2LGfXyPI/z4MkzvBcjBnoGsrQwzXDImGiJFdad4I5SrzmyYvjNWnisagYCYkqtG
wA6RVLzveu6KqiTfmXgsYFXx53jx1X3g5n65lA7acqRBg8GY74Bz+2Z6xLwWq1H6IOklBqxCnSj2
YYJkaHPM74LsGR/vfnXXvuAt53UJJbvHwHkBhh7aWB3qzLRiCWSNhjjFZEgAo5LtCMhzmF3808sG
q3FUmGhnnTTkDbYatmN3RT+Tv6KDtePSnA+7Mw4bap1IbY/tlRKKl9GOKdRDCxymZ4IFejw5+yZe
4YdZMmAhwL9ACZ3pmupD41tPcBntO/LQMrAOPlYjXs8NsPajatepsl8WTP3fPAVBeV2MVERaXr1i
LZ8iUb046ZpxzM73iKH5CE6vm3Cc9joTfI67dri6iMu8cFwG+D8u1sEvU+yqIf/XDDNN03OxtXU1
jROxvwROSl22iVa17gxvisCmHmec7KDO4TOeyB5KZIR01u6drU9it6vpM3dNj+1xUF/ez1jPnxHD
N/fLXbp+Pyn7X87t3xQOc2TVcVzHMI3rnvL3aoMdcRpvkqM1s8+MC85rfygizSthFhdPiZNERfPm
6mWUGMkjEpebetP3PCJl+LDhBcFXtQXvSfdBfnhTJrt0tDs/WLQaJ3Ru5Gnlq8iHaHCdj/M4Xx4b
rBKLob4enFNsLzZv5e61baMLKWJ5f1D7Df1letjW8+psdZo/Z4oBsMaN1m9Sq38q4gvdIyX8myMu
KbpzAju5FOarvdn79enou4a1sFybKZOir77Bp8S1O0UC6rI5Tc754Od185/khkBDc1Xb9Uzs1+yr
AcOnIZUUp9SxW8UEutBGiExR+/v5AFKV+TJo/jrAl2X5lNdO4uZba3kOSCbh4HljvCTZzn8+zL+Q
JxciGvWu6lpk8F/nxk49ZYpbZeslnWSsl1tAFwv/1yPaNZs+XAgYbEJXxEhogkXysHn9zRHruwvl
6Iah29xNdr6/R6CXHxwtTk/ecj0WaY8XC/Hu4wf0mV/spf/NR+VKPx3oyx09bG278bQLFdIR4lC0
IbK+d+i+HAvLiHoVDFBjLlo7NmIb+UTgZ0rKu0FyX/8y67R/9vgvpyL35NPoqfdrs3aqxlsiLljM
kzeHnsWOhTMdnNgXZ/rLI/4ncfvraOz1fx/Nzcu6Oe95xKfQHIik/GEK67njsKnFXSBH+gzACK2g
esC4F19S8KXgV6tt55+8lrMwNFfTXVkHjSuq/OmarYoApMSlfabH1izZhhvin8AoN0DFm7FiXjqO
c556NbvS5iXblUu1Rb++YKGwdmr3mCu9PZLAXrnv5WkNtepiL/YHI/LomDmFO9BhMA0IsUmvrjer
uE36m3mxo7/OG5yPMJA02io2eXhoVutdFRb4PyXGg4nup5mHR7LGfflgE59sC4BkBR6epc2qph0l
RIGGOHk3geXEq0rILPk+VLx1tD4pL5fjJNHg8l+QUzUig0Vb2bxtaFJtd9DhNveW92ADoOpWUCtg
Heu3vDqG2Wmg1XBpXOjlasQStrhUTaCeVvpa6aRQSPLzca7VZpdoexQ7AKAFC0wzNi8vpVGGWFNl
1cpTYeuaB39fQ3XaS6g6MvODv8s3/o6SMuom+vplu50Y5SmKjbuiGB/x0MZ2cF+wXj+op266eTbJ
YQ+s0vn5fWc6QaM6oYI62AFDqkOyvTecmQIQkzdGd0fql+3bu1rXCQmtaWZZgZu0gbs/j1vv2E80
FDy93bDlqBZSnUWczhX3jElD5VuJFjka7DGALbL79SGP1h64PuBFVngBZIHQ2kXHnTHKCgRmDBQ+
SSlZWgFqumUWD2xVC5XNJWJ3ydDLOMNCTrcB9VE/2+5Dg1hv2wAqYVN9Yj3e2dMyo2qnvh02Rue8
s8JiM9qmmFe2858nliZp3dc12jBc6uo6/oaWJ3HHpyF9spz2eNzG65l2SjCHG7j687aIDpTjcMbK
1y8eFb/KDQsAkTja5b8c3vonrJEZ9enwX/LAanc+Wsdt4i3B8PsFqKo22b/qg+Z9+5QLvT55b6KY
qebHz/vnNPXzad5pX4v39VM6d4a4daN0ExQTrOmn+aIFEkyX7UP1IlzUbc8dVg8Ehphm5ItysH9w
n9vpvmM1fjXedX+5j98th4aps58SH3nYEP99H+3NxnNOduEtzbH6Ugz0P8cPRLQifa7/Yvfz3a79
6UDOl5WwZIGqLvvMW8I4X9gLPbz8stb+m5vzTGzLvAZ7jsa4+PtSWq8u8litYDv0zPeK9ub6oXw4
xr6ySh9s0vLxfq4/GKqPmx20XLgrHyiGVc/7t7ofT3UR6um19/vF7v1IPP3zbf5uo7WB6TEbBpR1
zS/73+UYu2Wya90l4DMJdjUkZqJJ67eM8rtwl1vwf4/z5WmuvY1xNo5bb2ZamIbb71p9XMYpjf+Z
mk3W+Yuxw5TKxX8u08OzQsFNT3vJIVhXM9PARmBbzfcq62qO0vTO9vyfb4ImD+DrnP10dldD7E9z
1naKON9ZZxcN4mJgv9iDXXiEAgCbfpG+Wb8Nh++mKBaOBB6gzq56rfF8OpqjZVq1PznOsqK0aQzX
U2UuXebbUIkobj1vQ+EGUDpYlR2exjDHi54lg2Jn2rGm67kOwU2ForK+ayiH/3In/gGtGKqfz+0L
ncLeH/ex4hydZUp78QWfw3h28lfwAia7XxKwf/ksXw71ZVbsT+YuUfaJu3QW1SMGbb0afJSwAy89
LzLpYKi6H+D90W++1d8NeVzDdc228Dc3v2Zehltoh2zDkCfY67X9zczrJjh5O08/30rz21tpUMAk
myIZ0L/cSsWiXlQpiTNTLdWPMbBsPWRUzDejsgi5igwvMXIkrQ68ph7UKvY8W9oSkSXS8kNAGW28
jzEhoASb6Ulkx6WvWL1tC8PGSJdVtWhNHpHx4oK7ym5pZFYW7N1LeLms/yhKCYHUqoKNC+XS0AYb
Zz1R0NzJg7SIXHtQHV5+vlr9u23P/XS1X56mU2tKrJxc5E/Z3Bp7swuzbbhd16Nyg22iRjXrgtZR
Xg6KQww1kn1egdV5cbc87Vq9U+P14HLZRBezDZy0jfY5zOQCUsMeOCUbq8gF/HzC2rez8NMJywV9
moVZ7LVZs147S5XSm0ctHVm4CGdRf7XaBGbPxFX5lyP+g0nLgHfA02z2AEolX464c23NKZrGXT7S
sIxfZDpb9735ZmwjjlDjK+8YPtarxtNvVZrv8vm/Diy5wKdLtbXirG92JZeKld1puA28qAheeTzM
b1wsfChA8BXnSCXQpleOm/GhIzcCqSW4TvMdLeUJ1pZTpHrg0CdYJ2HphHBpg+tR4h+6MWQHJVid
MZ5sWJuEUsvI66yxkoCG7i+Uzm9T2P0mOGAKu0QFhi1VsS9zS40TvYi3hb0Mw3H4PJ50JpMs7Ey2
AS7shQ80t+z0+3N4bUv+8qfz6Xt3HkXBU0RJjL/FYL036/WCReIHL1XwMgiC3iykXsGfD0nQe/jl
0X8z2P463y+zgwxT89o2t5eH8PAE9T6bunVorIzRebp5qvsAc0Rii83i58O6snt/2ddc3QTJtUBy
dNP4kkY7tdMcDjqHHYaP4874uTNZ4vM46Tx3xjidhWH4+Njh7hnhBCu5/iT2rzeuG61W3Kanu6eA
FpVo8DJYBL0Fd6s3iKJu1/dHkQDrQbAAv5vNhr+AHN/NzL/O+ktMsr00maLmB/RaA+gefW94vtdW
KC7FS2WQUOCkSkUOHpfBz3fruw3p83G/7svJuiiS0qjsmbKfeNZcyQ5BacwO7nu61wOFNLzQO7X1
6mRdIwaVJcE6bGep81wqzJcwMX6JS797eEBtoBMsFpb59XSq/Kyd1xKX2mOlp3WUORrdHbP380V/
sybBn8QyS8WNzwOK/HtpwBLUXeta7S29STWhhPpHe6/VX5ba7y6EQWjx6TDoqCj8fYydtat20LtJ
HHvJsWdhSNcOaEdHzbX4LXz5bp5JXKVRs1AN9YqxfFrp1K1SrXdZqs7qdLEDA1Tz0ueAJGCZnUEG
B+PJ3myo3uRe6nFQ2scgW2OxUv824b+BV1yCftXSLBu/P+/LAuVacay1NmpTl/NdQ/eVAZNFS4eH
zBkoYJYgnlZjROdz20nPuC/nReeixiOr+e3ef5N74DRo6zaVUFW1CPL/vvmt6ZjubtvG87azWxZz
ZJU2vknr7odFGTxhc039uOcefWuUu1G1UsEIlvEW2kV2V/zJ4vH+jU4Gou7yENjzzaR2cR78eQj+
m3/ZHsGwKUijPLMva6OVOfbGNCzMG5D/OK7WmGNTAGj/3/NJx/Zs5pJpAyzAo/j7RpzytbHdnZ3j
XGZ38nLeD1x0bSz8E4/h4RCkkIm2k5+vTP93dskxSflsGwKpe93GPg3HVs1NW1Hs05Ii2PEUsIbR
LuwS/lCg8QE2N730JR2Wj5SK9r658I7+9uHyoI7qPk7YNG/Vr/rcHO/e/39OS4rEuom5LWf39604
JF5zOLZ5NXf34SbHu4esE3r0vJoAEBwJIe8aN3IO/QvM911KB0LQ0gmih0o7tlCZ0cOtNm6z9+3R
b9OwRXFEXwOo/7JqmPLc/968uHkeXBeWPvx/v87lNDcyZRsX1bw+pv7aGl7iQ0BXh1IsPUJGfz/w
GJUvGpnJxHM67crwwopSES4jNAjCItl9uNkmqCks/6ENUg3Mx+2z7fafigV9bdWz1QTx6+kUHZUP
d+iYYa75dtavfskCWEq/vQxXxjYUYs38ssKae9dqqtqo5unZt03fGZ4W9ntd+rtpgRlQETaUVSbr
TaeKw1KN6pftZVitubAD9qMPyePuKfmTHgPpdYFm0XacfVAVk/pFo2NyeX5x6qBdngjkrGg7beZW
3HEP6AKUsGzLwAy041hBHBiSmRlU0KruMs1Pq85mjkgCG2ozKTE7UP1NG8SIwuNBegn3+FB6rIoh
bBsFCVvu1bB6dZ/sg99kAeSVmP6Wtgug5aqd7BzhunraheYSWchLoI5271rfjicGrSv3Nryb0CyD
zcJYInyIeDVrCRqldXjqatQtkkGzuo+nCQomqm8N6j9YJ/eaaDc1oJwcA+Pl8KD7mwVrI4XOIfT0
RyqH4w3FpSekh+fnfn4K7uvRofSLbVTS0lD42jR5PhSdNqbsE0GTydKwLsMEqtx920SKPiyrAP6F
mwbaZWC6voGcZz7Wi0ms3znQJJAvqxf1cVAssnO/7e5xS2p+Gdia6n4zJlyWZZPhYLmOdw3YP60L
VZzmtWmes/mpo71deF7ao7kNmqgMzhiFVp1CPJz75wd6ldzu89keJoH00iAl1hGbesQ3RnFCBwqt
YghNTtaB7VA5PYWYeYfnFXsLD5/HV0IJTwnVGx08AwxZOVdoFp59Z+v2d/euOdF93fcG4o1KTzpA
8Xwb1VqgHGBto27VaTteRw/KCPgydJY0Mb56GYUAc02ZV0tCh4ST01nV69Dp56u4U90z/GBvP7mI
9ODPh+Zt0Wu5vM3cDlSoFU3EkKR3i4HGh5+jM6yv/YOFpSm0hu6rxmCDyA/5P13RNdAEVwHGARB/
tcXgkYL8qO1bPYoU5o4AjEtbSX8dXQaJfyQNnqKe9Y7yNbwAJlkbeMiHpPCjlzp9tXqgohb5Ic2H
O4VOBekX2f5BVSK0QrExpVvsscaQYdgMuGNA4PRvn5BskQYm92WzaVC1xBSJqUiCBntt4PW2aAQe
uRLK7lB8Lh1l0sBuW99DD30UnTFkGi+d5I9N1Xaszraj8ohXcVQdxkYR2pC8bZLksUrpd7kLNmHc
Od1bLe0z5cANGuxpoV3hYdYM/g9p79WcONe0bf8iVQlFtCuJnDFg4x3KURFEUuLXv0fDc9U9w7hM
1fcV48EmaGmFDqtX93muUnJSLh/FwW9SPbj7sBn+DS/lYLco1PvkrrM+dat17hEWggg28aOnyL9Q
ljvS3qlE9MkCI1Hs9B751YGgA3nxlwwQZ3ZubfXiUxQczqKnhExBYb/dcSuCg98Ep3MkieF7j2QE
cgcysuUjH2ZsbmtDHnn0hCA1SHx5Asi02cISjIp5Iq1TtOw7a2ueP0P2BD+znzzJnifzTqSec1LB
NnE3Oo4oyY7aCQzyNDzTD65KHXHKIfjA9o8+9Va8EPnZiZiguzqDC6JTU+T0PgXE0pqbQLOR1OFq
Ldm1FCj+ZtrNd4nLUQGsi2JiSxdSL15wOanuEUUGFYGDroHettsEWoEgK4a6RvmTPiC3w93MNJKN
AclHaUwOIwH1OX6mSejn9ahobpenVkQBCEwOnjYKSYBBTM9+7pnTJgT0YYesHGO8Z09ckrsLsSGU
zBQaSB3InvzaXWfTMtdZRglMk3c4OCJVJnLfTTd65xpPRwp2Q0Azs1XZ4vjHZ9tDpVIClk3UugyA
ZgsqvRNqNWWNg7TctvZ64dZaOCmb3wtkexpRKhH6CazXF0+Dq77F8ZSHmt3Bvlossv5hdEIlHLyE
PKsd22RYIlE1Fwa1GjqAGr6GDFSD1J1wYXkxgcimX3glGe5H721KQJIMstStvDOUPKBkeAYZJ4Zf
tm2zQ6DJAIVHQHcAWPE/ShJJqKQk9SzhFsTd4fgwzfzArl1syrt1IbCgpxPVegK2tRXBbN3SVibw
pHlLIdUoHzCqpPXsfPNZYJ9JgsCqf1TkrUkyj2S4TPW68I/q/BhorYOeAOkPOBJ11sfYHaXGp70+
cHLqZcgIgAoG2AUtZZBz61Pr4jZ0t8jaG9a36ccOVSbMUdbwNi0kzFfg1q69T/QX+ihevCobVx0x
C1kf4ywJBvEFUdgc/O2WWmbuvvhU3HAomVHggy5C7zDSu1DwkMOGW01m2sZ0DWfVbJCXRlGI6q9J
zGVAmBQ5U3U/LBf8lP4awuA3GTeys5+O2NDEz56AC/CI+b6SUxba7QscxKDlF8xgK2MalHHCQABr
4S83rj5qWsEkBtI5GW388Mkg0Q/z2i7Ib9S9ZuGqw71brErAIgSEWF2owyYzdKG9dKZMn2Kw5Yyt
FxdkZu04KwSBYcqK8459YnFUxUC6xFoyT2S5Kp69pcqmwYEwN/lsrnfLTQsVQW8JYL8GbWonNxT1
u9Ue5HKpAG04rpSJ6r3LWvkkn5XiakHGAOngePrSrJXTUPo4DtqEDCcWyySYEhE8zzNCUsVXNtll
1Fp/kvl+JiQIfsq5VZAVyEkU65FY2bzgDUnNVUbHlcF94oKgTpJ2QUCtbAXteHSBwLJ0T+z8SPSi
/ojSSNt/0coY9RLYk5JsWBWUkCG7Mucl/mzWbt06jdO1ujq9qd8NvCwVq2V386UEy+xZQaVc1dq8
pI2uvmqsqjcwc75NpXXo7ckZWumEP42Gf+GgWj/V3U0RdwNgoxw/P/tlNNhTNjLHldrGfgim1jS1
rcQ9SfWrIowWzc+wBOLGydZ1eHiP9+Mow4MKOlQZN3P3WL3uEyalhqUvJHGL4xICD7Zv4hF9Yt+D
BhDNrsa2l7ytkQ4+qNK9GP7huYjHh4aXjgBhDuw+mcbR5IkkxmTn6oC99A1jucFQHccNzWyl+gju
s1f8/DXnEWMZ4BoYI90Tf4jTQp/CKrXhWRdsV9O7ajxkKF0CJYGQqe/HpRQURH7dKwsSF5St75BC
VbwZ7Xyi+gX8JLtW0UmjLqgV5DQTQ6y9aH5G5euTQws616zVbB2eg/YOnUx6Kkl3bf+ctC7kgZkF
RktgO6K2PY1IJi293QiDhiGCeDBpObGPseAvqk6jNkfR5wM5S+Q0u55+GG4OcNK9UJwKUjxJy4Do
wzIPiiG8GBUVEpJyt18GbZMRpawXTI7uw7jlv3sB/L6mVF2T2aJf94t/+H1aVm2LwLS28x1JhVE+
zyjj5BBaO9u+YY/2WfAo5Pxv6EUCvzTZUK+1VHe7/0gxz6citHbz+mx7OcDXNj6AeupFFRQMnLvn
G7ZHpbe/OD0n7Ws2SVgNVylHjT21jvvnyj51rGz3oJhG+zd6y13ZDdKzqarU1OvJyR/DcNKPmzoL
D7v5HmnbrmJzGKlQRp2LVqbGXurMCqfythzzVRlnFjF3tF8RRHKtsvKVU9ZLjpSsnhUvULYkiuUP
QmLXA6C7jedft3cXkDioQVQUQVFR0ANH13jbrXyyP7V+RbVF2Tm1iNdQ1aMZLnsnCsx0qggaMyr1
EvCvNgv466ZEuVpwhtRT9aVex+Ood/APw2hhudpg17IGx5E6cKb1O6ttUgtaQ9cYOUNtDAsuNaw4
E7/v9xv/FmfKwQMZCRYJhzbjfdejU3Ov1YTGKur0LZBbbP+ie+nihL7aevXogheypLQ+flYVN/0g
BKRcXCX2TqDOYcf4Tc+6TuydVVfDioEG877Hf5kZoLoYLij7EZhU3+Sf8i9X2hqx2S/9OesXIZEm
v7kiw5YTMKN0bRKrEOqdBEIOB9caqoVrzlPSZyYo/eeodZxEX87SeDlSurI6f9vfzsoYEnjdewcK
PWf223Z9eYs+k2k8CgBRGieEpkgW+c7WYDYV880znq4We3HgASWCpsfhVqm73OLDeWzxa5uiXJRU
sKLwKMfhecZvJOW8/nKeLByiefJc4c6szlPFdo9P2hJf8jTQHdc/tIzn/NsE7xcGq2yuzYJ3c3ok
a6Z0G+vNnFKWJgZ1xD4V62a97pf4tlXGuZdnjAvTA/Mne8dIaqAVs8VxBATfehTq+yHzxGZ+VZUg
V5ON5X1Kl5lreuxYQTSncKmRve5DPP+a7LnEb2Zbt7HtNvNOWM92NikceEan84OAtfZv0LPZYIlJ
gZKNvrElOvuHXJu7rRqdDrvjXDXaQSPshluia5WFR1mc3KYKkkVhQadT42ccKyCaDICZQPzHe9pO
DMgF4v2pYxbknF721HCeSsrdlOnRqp8MfVIUvcs5mf8uGf/G58h4MAmvWyYaWXfuAmGHcm+bR/Vk
zrJtJ03nh3B6CjrhcYkP83tDPyT3NQ2nQR6LSmIteUGiqP8YmiQOI3JcCmdWVq2zMSfUuW0C+LGn
RgNgMriHA3h/Wem/N/tvOPyvVvW7/jXzY1pUGv0L8xmdc8C10R/EOK/Bwr+1JW2Ymk42M7Huf+o9
62wTb5S4qS9WLy+vr+wzCHJ6c6D22JJE7nyueJ1Kijq+Oh/Djva0fut/z6L29/d36snjuiFyTTbh
jwpwfprcP2/sbsg5Vd+Uu71jzZqgReszrerW4CGePpqPzlD+NbJ/jcB9oPKyK6tdvEsNWUVB1nG2
ywYiELbMamFErd9n9N9iRePvxu4OFsxCi+Kzhsu+WpG2/vJ6PbTj2I7NZNIK3K+KwhjHm0937nIJ
vjJnuzdYk/zB0rqeHf4y7/c2RVPrXDELboQtL/vJzJ28hp5saqVsXyp65l+dzvO6aMnR9nrcX/ZD
l1n//vykTOzBzVxrqf65GU45TJvymAaJd3+L1ya87I3jlpuhqILtI9nxlKO8chR8rS0CntdVGJzF
6+tr2RotPj6A23G/Cna1PLpS/V9146dY4eki+7brG7KNS+AbSbxhZzgee7ELrNmTdOGbLqw+PwOf
EMUA+wKYQPlcsiubgv/GKbL/9N1fvi2pKSrdh3VlP6+AP/p6p2VV7RwWdobAMf/oV3e1IjrywtSz
ofxK3c50ym5T1kDn6embZO3Wd/fz90X4wwkti/CPW7jTK5yq1WleJwZHNnu/mT6lnA5FxUdjW8+O
YeJvOE+K0qB3xMpE4fxcpF61BVMvqWeWET2wOj9Kn2VRUYxH6XDQ/ffUa7W2yfVSsWaxNgzAQ8jm
u+wTuSO1Mi4eSN8PKoV6NvQ352mqpG/93VYcRZVt7Gpjcfx0gBkiOVsbNB/059/YcJOzS9WyeTIw
S3djW+7z+oBoGQs44qkqOg2d6e+z96gB6eQfpiiqq8BuHA42U9UyC68OuvvGKMr/f3bjTvtqmpPn
myoyFxfHhVcD5uALjO+/9+SHqf9rqO6OVjanwFbOF4aq7Nffh6X28hH3a//3Nq6pJHeq5c9G7nMD
N1l5riuVRojCJXPDi0HbNCaQzQMg8qhq8poT9k9jYCdwVKRrDnujv+fmsgl3JFyfSHNunVp5y3Gp
VxNtimhL/I1SSJgRCUJ+fz+yljJW/7bMmTWoEpbtGHdi5CRpw+HM2ljkrWrIWRCTVfqa+/T7aF5T
XX9r5k551cdLrpzJtF+McBdg+MZuZNiMBcZiKGbijbrM7wdtikn8rc07iVLtg4lE2cZCjILGydh7
bz7voNOxSk8hKn31e4M/qUfT0f83lncSZu7qQ5GWNEglLrUc7gKrnHgUGqvu9yNV/JNK+rOtOznj
2DHN99K5LQZ4sljM5+TuvC2/Z58P0nK0RyvkTtqyxEm03Y6pq8TofOJ+2O7rZPJORhEEN+4ULB7w
Zoa1P4YwlVGd/T6qsjJ+mcV7OUw3Sp7GqoVehNP62I0fbAUeTZp551iVF700MvTxguJeKSa9egFf
0+f1GL/lwVg+mDRT+1vMAzOqDrGiGgurvx1nI7tT9tTu78P1047jz0Vo3tmqY1GezkriGIt0qPd2
k/Pzh+2VQ+CGHyh67ceJMcgjYNupktp4twLtrFT1uGbgXpAsgOYqVoV4oc/95RP+z+Dl7a12u4/8
zx+ytcRA/q/Zu+WYJtuwyNmKLgYvCNkrCHaI9HA9/p49Uo0N0X3/LL3/NXW/9JqbhnbekEO1AH0y
A4NyTh+/wId+Atnu91n70Tb/0dLdIrTrbFdUBi3pkw3JltMy95ovvzdxdcz/7Q2OkqVxAm2pd9op
q8icKhM0/W4q/EAnFwwGQqB6aw9mxiOAvp879L/G7hZHWu2LzeXctGdl1grUQU75d9FKlc7vffrZ
bhr/a+ZuMcQXWz9ut2fRgi+j93fwDkXjcm40vG6C8MM/Vw8074/q8H9N3u/6UnO/2xxihjGeXjil
I/Ttl2CPPbIl/8ZKr37gf7N1n+l6SZq749k0gW1/aXqHN3Nw+DJerI8mdda/j+HPCvCPDt0ppTC1
1bOS0iEOvHhMADebTtlH9kFJeDB22oNlcQ1l/eWDJnluRsyXKFvbRXOQuoEZEU9HwCq+aLeJFdm7
zN+3AKRxmPt7f3+8BVOjwEhTtYZ2Hxu5nLd7SqgRNbjKpoA11W7xYET1H+fujybuJA0vQM2iGIu5
WhF55HDR4dS3x06tg7szZVfJuVzrjX1xdzabPdoTy8X/EfM/Gr+TPCts2kWls1e5tM+fJ8+Z5Z+P
jjOuuUt3bVhktzCI1HCS137nzVlO5tRnhaR/YwP+UA2uyZ4zaKW32RN40AYJ5zGHmDNdJZ3sQQHf
mV7gnPo2GU57aCgbVD+qY91J/OLcu1BU2FR04rmL5pFUFbLf9jrJm9b+daNN0uN6G5PEmYDi5oTv
x2pZFFvylF4uu/cqO7wZzf3IUe3+hSSrbUiCbh15SmNW7ck1qQakEu/2W1cJyJUg/qY/qpr5yTX6
axxkrf2xnM9WESfHjX7dkjsuWdYXd06eVpfQARZp/fb2NJutmOHBgMDB78tYpvG3KbhbY0WzoZ90
oh8LUoJaRDPYI8T9h8b2BxvPDtsyNaw8pzbGnTNxNutCtQr2JVs0w81pr/zK1zzJmQB5xci9bP17
x37aeP3VpljlPwb1YgWHnS46QmPj9ap9HJ+qQePdHFXgEXAE+chSPeri3Vrm3CRJFZMu6i8NWGrd
3dfv/fnBXvzVnbs1klCCaChkZC6itwsQjVDfvugcF0wfLcZH/bhbEJe9llQnRbaQb7vn/Zv9QHU/
uvydWtlHG1OvHS6vfYftJvupB+7kD2r5r2G6s+TZ1soPVc31lZftiDxEgVv/fSIetHDvzeX7/Um7
mCYgiHp/f5lTfEUe+u7/Q6joz37cbyfinLKLeMN07xb7djHIFim8Fb935Opi3Mm+7egNDi4alLM1
tDsJKbfWtijK42a2JX3jDHBYuUoowXbOLp06XHzr4THGD9rGdpqW3gDogjBF424R2/vT+RirkTUr
1bWZZG2A2znKBxI5jbzwPDxt3mMFS777PFbDlJTgjTls7mZKQg6W0a31RDgvfh+EH8RKqoOxQYI5
2bi/o6phFMm2Su1ZbrXDdXge1HATWG1zHThr8Ot/b4w+/qtuqccgQkJRX4Oz/DtFWOzPoVmTtDzT
CvVFKWAY3WHuJOGIY9LIqnrGbnXA+lUpYHjO1fptUCdR9HrWSf4th3IiV2x27Zh8mkZjHJVso8/H
VaH5hxBGGJIe6vPqwlG4SRZ+rZqe5YzNXe5e4uHBmFnAJgXhATaNdL7bLEsb9BVlrMWJ3zBhzCF/
chdEPSd7KUL4Yds4OJyj+1HzOUqV8UWDHyY5AUkwVBxKkbHZlQ7g64YMtpqUyWpiNPtBXHuN+Puo
QjXMB3bl0IbuKwE5JeRgpwhkmqtd0kop5LcKswvoZGn19P2J7GCOjMNpfliq4Ty5NFy9qa0qY729
lO+RlneCw8F3juQfcMxtgiykRe/7dU2xuZJ3k5yOn4N6lp8hAH1PwuUWtKWtRpp0uTRPH8a5W1b1
93F/8LY2iLRbP2023bix3m6WafYexquzQ3yxSY6qWvdMszmJTyq1OUBLW+FMCT4VExz0CNJY7H9w
ao7VunXcLs94BGUDnOlinQQfaayRlL/cBaFbXLK58TDx4QfNI4gqDmUYwGpxUvq3RaMyhrPPI/g9
27plAaW0m+8aoyR/oEF/WqL4s7apU3VKsPpORi0135XWzhH0nh6u1sn4iJwHsZifOkJRKRtI9vt4
BXeKp3lJkzqhPG8WlW9aNWNjp5Aivn+EQ8Oh9Q/ixpEyMADky5C7cL8nMbWsPqVNlX3ClgcwTRwx
9p9WtffCroG/JgbxvMoH/msMHg7QYKBLvy4mBPjYo7+/k0LiCwD+u4T+2BXOU3f4DGLs9JlwwRxX
XHDkps+d9XNJatma7IaX9Xg8Xo7Hz5Z78McA5M1Koq21u1w/EwqakcAq+6Hu7Htodt66s0/K6BLZ
vzjuYDXI3NHri+3P9N7q86k/BodrmLrP4++n1YMA0g9arykFzBrHMKrJLP+9kuqLXhFKDYjhn3pn
sinKhHyUcan0LtpsSwLGeac8UH0/AEs0myhZKUhjx9RUZar+cMfqMDuUsbVRF4Ob/8dALxZBa/FK
l5mJ3hwI7uG003t/n3TodWu4cYfrymuNl98vzNeq+/Q0Hs+A00tJbn6gln8wS3/d292Sr+vT3la3
AFalFTSUSgHUCFlxp0nVA1zGVcneSQ6ptzFmO/XiNcqyb1qDnCSXcEsiSkACszM4BvGDu/pxjsBG
BQPREpCvOyE5FlR01WG6me2iuRZ9I+2nvJuRnRF+I/Pn6MGS4MT9XliAf8QfAImV2LOGivl7huLD
ror1y0EFcfGlBLhJcVywPiz89d1QAA2bDin4QUqEpBIn3nHr1cF91aPWiQwYicEH5LyVHvlg1JM4
/nw7Ikvcf7/0JiPImj37AygYoHG/9zoJPKC3+K/7nupt+gdw+ib114H01+I9A6y3D+Jn1N+304/X
ifIh+djGhtOMqh0SgockcnrWfcUF+SIblyvSnReb/sQZLNKJ0vDAUh1MeGu3cXO1h4QfPxW3AKIV
XKZmf2LIpuM9JO2GGj53kfQzb5Esv0Lw2dud4WlIHhBJjbX7XGTjRumvSdi1XtY13jYUZHq/6SZ5
Jxu20rS/3XrHFdC0mouoF14M5SFpuXWbTMflrgXMRMLxbtoXkLtS85aJ3/0uB7MqbpFoufMcxf2G
9crVS29mzBNKFkBq1QJ35pSkNqHayS5dGsOja/c37uYsDU/HVtux3PF2ar3s3oyXXSsirKH6YNWe
CrJ+g8jfTncW949bjY1vutZEIHzHy33/CaDUb/Km1jOHs+ffpaf5T6RAYENVcChYOWCtqHcut+ns
d4Z+sOsrC8zIccnhWASvi5P3ysEdR1DvSR9RSUhY7p1m+vM1LZ28FVIyu6SHCcAiyVyZhypmoXCo
k1OrMZo0qMdGDRufAUllsCRRPdbKHfejQXqvqx2AuO+MSS+nrphyLOpIjEPHJjkZtLElVSaMKzu8
YDLDZaSW/PCcuwco0uAma3/+3n28jh8EB6w76l8pwGco7qFmtmqV10V4bkwBIaJ4QyhS677QvEdj
IaDfX8lwoE2lpGMHe3oENKTVD6cJ70TjZHweFiDUU7m1OM2PsKGDLC/I3wPCHKB3AyPS2sR+CcZH
QOItfME5uM37NuCQI2EV3o7iSQa3I2QCQIGEE7iDn4L+diRkpYW74RNkdQsT5AABW8Koq7qs+tc9
l0GKNAyeWrnCzBpdCdntttAXQwUyyPSOTnFR3IvG6SJzwNg+dQ4j/DA47fO+rXsWRX2OZ0duuRRC
9iNk7M1vmyTHqMtvfROJk98iqN7TdcCz0CRvvuV1IW4vhlqLn1UE96uQwctr8lu8BrDp/74rpMAw
wr7Jd+U68o5wxd6e5e9mX74j7wqPrLwrLV7vpR/waSGZNyipaEI62Ow3+/K3fAMYnbV8Q57BJ7j+
/l+rAd9vUi4UTvfAc/IRk8tc70g+caav8v2Atm9XvX36PDz3QEzmNYu2CiYVUmgIUtt4FYBZjqzj
cUKQmfzF2G2QeXw0VvB2AQEv1Ej7YVn6G/pyEeYL3I4eaLWtYB514YmG0TjvbLJBxFIhNaLoVc9R
P5xcBrISoq7VD+YboAsmwRyVTYJmMD8PkzG1RSyrIxwfW74n96u+FYC0yVxTOEo8S3PPfGI75usz
mEAK96i5ykSZRON4If/T/Pi/59tvt7+USbygLT6ZsHyj8WYWToPrb2rtwv9MYSqvymflAeBrNN6x
0vdDeTiT4zBcBEjGSFh2b2IRg7pvwBZ144gSbuHbb8eXG1OU1AKwHYE9Rh7CauZMhZXRatugip47
wQQG4mHcUs9eYnUOT5zjq3C0BRNnysZAg+tdqOOPX7uqqz9l3RJuNQVKt4AygJFxGmTvckEo4ag3
s3umf2xfQEcX8lORTQaIqRaJZXjlj6hrtJJ++LKHSi0d7eFaExZj+I9b6ahoX3z7Kr7CeXxmHdnt
eql39W7MhMVN8LzjSTyB0HrUGFBe1k/4AAjsE6svdTAilttWfmUA0Hk3GxVoAeETEj7hqHeCr9zq
wTI0EK5wMLWQd2V8GFWDmKKjeEJdPHybSO6VdVOw/QWGEMogiD5YKzbLGc5lX1ZDRudkhtV+QR2S
jCo8O/DHUYvX0jrBOKY/UCTCuCMEO6bQ5/DQOjtK3WB7RpHtCEwIn5ZQzMoSvcmWVBdC+g0TmMyu
TDlcy5hVniCUZVSzVjkrZzLFMPH0Qz4kH4wRGdF6wWw7kl7FE8jPJ8EsGwUz0XAAukhVVTzhTeoU
0H0yMreH6MEbw3rSCSdXwnTclQBhbbAwhNfH9IV0jNuI4bs5QbRwhPwHjoLRCU4S6RksZp2cYURX
sA6FpFxmOehuWcfZSm4QhAMWg8g3CMMz6dWeMdiO4WVHd5pt0SNRN/0UPXXTUVH3NEv6jUHUT5ly
Zp8pkolPYCoX4W10D69Q1sOZPdlxEVkw5VwHoViUIRRQPTne3Y7l/9sFRc0ZK8qKREPLTw6XN5tS
/leXYjbEcOjdm27PO6KtMi6jTDYzZUK5IsmyTHc0hsh9fO7pAHaxjBnjLbaj8k3NEwIUkdyrEmG0
rnPHXB/RJyICsp7liyUcIfpVDm63a63klmUkbuZr35Y1JqYOzcDKiGYwB/vldN9ysPp297gHNUAW
4a2HYgvlR5bjZmYc0R+ybkQHiNTLyjzBKOFMg6fNGA/JmaYjqlcH6YhSD5QB+rMn0iP9gf2D2zjz
ZRVacqtVz2V6T90SLt2sfexQNIxesGFnk8vK0r5J+nYsgnFg7SnjoC/aV1R4Aj82PB1FW5jpspbc
zbkti1cufXkyfahj+A1iMnlb6zRfKbSNKAZMMPI3+yLzZGPURaiZc9LHkWrqdaAaxkpPM35kMGXa
4BfrB1DSIeM+xF8CAN0vrnx04gXYLXUtHsHtYbYOftHfwGgCIi2svPAhr21Y3qvhYXVT+jcDbGDO
xXDLTG8gPIYdmvQHud7tOmfuohhsRyJRMklmKxuG482EEhcUDhwa4eQ0olYJQ6QtjdbNphdDyNRP
KEPRimIolYkIioiHOAI3UQgw8efhZnbzg0QhUCmL6FUTGDqhlBT1Ij8ygLehFb9JPi22gs/zkFmS
eTp0pWByx6tWC5CLaCJTKF9zPgN4c/ejErowWbs2K8/G0w+n1NQiH+JGheiMrQEHlPQzu+pdHZUl
rD3CjgJkJlpHtKeMt2iP4kmMpM205XOjBeg/K0uEuIESRxMllHJSTOIq82KQospFng+oKRnIBB2y
HZ0HcOi2woie3cj8NjNxG4jkTo9rBVRj6aP1elsz4jHuADhH1OGD6RxQWPCt3tSudV1yQqUo+kuW
YfP6LURjHAw0xE3mF9HE6iOPNo7hlhfkZRFv0Q3ykA7g70FojTmgu/FE5lM+JYtO5xUxHDaURTDZ
952ZMovHppC/TW8Lj9OvOPbKaTVP3w1flC6Uc4wrJmwQ9FknhB8JaDhzGb3bxWRFBTOxPPEEm8fh
S94RiT8P9qzcCIY54ZhDIXTMTtk2fMha2gp2DqBzeBbjcTA99Oz+iR+hyRZ2JAK0XSGjKTr5U/P5
3DlxijM4Qootb0ImP7Qp6qXoFJo66YcYTP3aJ3ZWT4ZfzS0Wt/TyahTpQ9RR1/+JUwBot/BAnrti
bhoDMUX7tjjVh5E8/nvGgYasiykGBpUqHjRNz2YIb6unOrsNurlt7aKrid234SefGjgpZt/uH2DL
lp7x3NuBjFTMdHojmRPFzIDv/sjwQ0AiTJMMu7WQW5WfzSf0lJRV4sZnS1EV6lJmrpjKNkA0Lf7u
oqCyP8RyU9I9Ea9ZXENsD0pFVsIZU3LzxW/+cDEtpuIXi1OAe4mFwil5EpBOQZ0HRbB/sx6yJxAp
EksjKkrWEVXDHf/qlTJI0kTjKjURhk48GxkZWRxoE1gJZUivBIZosbwDN9tIuoHlHmhr2b/ISMoe
RhSNLCvhAY/H+dDVISc/DW2GzcaZOb7LBWW9YWvhV2HectZPo3NkiilvvOo0mUrxAoqrNKNow4nM
sSwzOJ6gLRfW9GIGvDwkW9oAPMSJMiVYGzylL0pP6+5g4hLCIxWC7AjiyRAHUx3IX0DXwvYNdARc
26PrB/2svR8d2glAMJfnIu3WkMxx6zJ5GZXu4pv+39e5gAId8OlKNZjD661B5U5TfjkREnOIRGBY
ivtUdPVgD4ZdGMZwmqbufiqPdGRTfdq9gmaz+uGARxrkTsvJf/crDGLCEK/Bgi4Xl2egrjslpEwh
LrJ0W6dBqYmVHuoCCbg2owKZJav20m/0b1TuSe8E29eFv4T6Uf6/kbFf+kJ9yrnAq7wu74C+zqeO
/O+8yiv/yZtMSIO/xP2UV4VEMm9z1VEyvH3mJpe89iKL/faJm3Mrn739Bgue5yz3LZHaHLqq28+V
UhOu0BNXlTmVH/EoILtBsg0/YKZvEi6qpZzKzJvwPXgor4yaMv5Mn4U5lprAljBcOvBepc/yqoHo
i6yBnt91uGDQacyFYVYs5U1dyNqST/33kFdvnxWVYfG9M98UKll5qGv5pqjU88CCTN3V1s0eYVVZ
47JCZZ3K52TF355v61YkRmRj/67AGczOvaOMmz2x2rKflz08pgU6P+yMPG6GW74qj5tLzNcpTri+
KZJQsDvY8BZkhOcSkRcPUxSUKP68oy6LJ1Eh4qLgeSLeezb+eUeUX9WlmhsVIg7sTcbFlIqZE2V4
k3mR/7xTf4l62GIvb2pJrr1FPYnxFU9Hen3qBC3psyhceUUZU+k+gnSXpSU+h9Lav+PY44uILpBR
EbssY0PHOiT1DLDRFI33Mcx46uJlXlApBTcinRHCPaZtduIdOgldJbjQkMxKl8RT/s8JOvg61iHo
V2wdjpQSG22oL3oXJls2DjJUzZ7Vk9UkG6yblZNbkA2YyPa2p/kA6Y4AsmKnFEyOkJ6C0d2H/1UW
nTwStLzYLqUj4i2Wy1wZoSufC7tKB46NcJWvgy8ZDVne9UfU07GBIlA3kQvHWS98M1vWUEZBFBeg
Xx3qrrvCJwEKdPV96R95I4NWkNYhDQTlFIHftkE2r8HGEOWTTPiBxCtjoyPK5/Z/Otr652/Rsdte
ip4Vy2S0T9ztqXeCkVZaOcH1qXTyYUX9NvMydsCxQ+ZsOoRy9E2MsnxFHvI1+SFsWnG01qOkEq0h
Ui1dkzGDbs7L29VcJBLx4rSy9UyFO3/lGEde4RMi3zfRuBkPWck3AbltfOknwH1Y+F6Ikr45AzxD
lE1Nv6gaaVIabnSUVxjWeIgdGZawDDT64RimE75PlW1fByELz8IkN5JXbVKO5RNy/ZsOlMvIvR+7
3KfoCJFQWYk36/Tf/5yKIp03WRa+X+GYhvU3AOoIocN957iR3t60qExgNpT7T1vaIPAlFhSP2MWo
V1MgevmmpxvgYfW1F70vXbqtNzKZdEAuWCgyEjb6ThRYY17Njy3nVVndXj3i1xUDq4eW27cs37qq
A7k/+cJNZcPxy3Ip93RLhCrqbD5FzG4bDfF9RIsKIeDN5ZD3pPPS5pliZEEzvun1qyW92gCZX2UJ
5CxyIYs+HouLI6v8hJSEXQPDQ+1/5OYvRV9bFDBFMYxyZXkUA0GG+mtcb86z/C9ltfjRJECxEkTx
UWDF7h8UErwQUUjifhw4XBA9cPNw5R1RR7cAAnEJErBxyCNKBkVvn9oRHvmR7jBIoiukd0QuCJlK
iCHpAW4vFzqMgMEIuEfZnLFbr9wbs/NlnrfRn/83ePIsRmoPyyeCAekq7N04FLDlMlUyIDIl0iqL
nF1neCFgIata2pWISYJOEQPhcIGbw7Nl3YlylPDN4aVkKesdOE8i2Oevv9+W+G2URUxPOJH5UARY
ZPEwvPSBykXrSYdvc1TN6adXr1H/M5u0OvQxKpF7lLtGT3EbaN4OhdB8TxK7cXA0XIV8qPln0KI1
dymKxVzp+KoWbM8ytVCvtK22wY4zBM8jpNje41R8l1H16u4lGicOu4nMyYITZ1aEkd/w5mR1hN3N
s1zg2BFHRW9pvugvWSvSiE0f5Nv5EGLwCHk2scCySJFF3PebUGx7VlvpwJI9PR6hd/AMn52JrM2b
v3/TPLI2xaywfj2ZInm3/hBvRvyYLZfO2C8EU7SA5qbsdvMh4yDvo4yBm4DxEjUqjp8EDDSYv0qa
bXCn4lDJ87nyo+n+1N5AazFucMtolaueFrUoXdH8CNgT6H078hVRWhYTZaJoDjQdoo5SBMakMZWh
EC/tQBMaWxm8TqYimuxwBOVRD27/Q3608ZXpfiRvxP0QnzHux33rnftjPG8f241Euwi6t4QzY2KT
EijJB9A2P2mwMvjl02FadQ5TQwiaxGYQKwVN4AQlvdkT3CwJlsiW/LYxly161jJ7gDx1BPtK3pVN
rXxSfsSwXNZX+uxp7W+HwWLXp0QebOaMiv/cTTddSdskvVmFrMq3dddebN/taXZ4ggdwF35qF1+F
Q9h6TdR55BvOYp9+BOZblA+aTlshwBL2KrjlbY8jrEvQbVBIP1Uh8EgAlvRLWDs4ExNeXRk5nGmK
9zk6u1kJ/OpW8brHoRdHvuwaZ7et9HDiAZf7Av4sV4H9CL8CLCRuNiTjFN874A+fzjzl72ypJxCz
wT9/cPkAn3Z6giUVTIJ26e46RTE6EmaO2sfrFIFVlbjVl+wXjh3jXWVaECiBq8Kfh2+ou6u8QPWd
g5u8GIUXvBwBZK8OMJl58Vfz3eHk09+2L6MZZuI6oUn7sgxbMrXqYN/hkzOZdtZG5/AZz2XN1pBc
AHQuXb9tAjitfJ/J6tl75MuO4Hg/uGDqBE8lGw/u4Iv7ZnngvnTJgQS8aCq/mr3gCdQD4MkymHjC
JbCNYccBbSfj2OzmNxCD8bN3SKaFg11esv3D+wY4sVsYDai2qTGXQI3dA7xtCSBb9zRobt3jchaP
BMgN6LPW6d0G6U3akcFmnfK6PK4Dz8Ig/Czl3E1wRWj2+icvbObAYLE3Yga60E37cD9yoNJjkZGU
cV3hTN/Xtzhk6ajs2usUCLAUMVB65XPcEVdNOik/8qrcgL1m9vmFIGJKJ9lgEV2UO6ZXZ3fUWMs4
cBuknV0XuCnElQjA7S9EoNGKq+tfV6Qzz/l/hJ3ncuJa162vSFUKCKG/ikTjgNvhD+VEFIgsiav/
niHtfc5+3V3tpuy2MUFIa80wxphzfiZnzon/qVdoz4Nfrt4E0IrX6MRHPsSZ6fLVk0BnfTA21xcf
mhPJMMtIPxfdO3ap7nqKdCDN0z021v+D4DcBr9Ocbk4jvaq0VGGQ+MyLLxYpn412IINdZ0gUSL7K
ylP3NJ91IHiMrkyMImSl0ttmgCiyz+LmCUaPzhX16h/wowcfopO3omNQMGt+5qW/pvd6eTqwNWEv
5954MSLDYFWTnj4WsCnwKd3qHdvEa97STeeLdjgGJA3fGe9JazbObby+EeokpmBcHYKBMUaLe2ON
24zzLMbrbUjLJoZD4WWKyfUX22Fsd2WCldHKJdWrn8RYx+vV2K3Oh25uvaAAh7VDlxzBiuPVSaeR
INMo/gUSdfgdsuzmNDYQG20l/Ggas8huTQYeQxbhChsrjGHsZeHehs5f6EHMweGdMYBq2MZggZzG
hjv6yu3jS6K5zYeJAHJoQ+ByH3pM+KfIN+Gj83vNId/hN7uCOEX9GiDLNaN2sxPxZvfPVnqqEkai
tegJth3s6SV1JzhQJpgPwh6WkTdu5RvWQKC6nFYs59/CjO/4yFpEMvdc4pv5eHEn0944AjmG5jal
d2wZUnk+oL2RvInBVAgWeLFiWl7OBrw+/J0iZ27n79ISGHI6xjKqiS7O3+dBXjqtc7HP2uXkAMHA
nBToPv/BHWfgufrdQZt17pvMXj8lrZGdFv0zETqcizeGMoIaEjdY9cuP6h+6aDv0raDgl39pJnfc
vtuAe6NMyWB4oNPSC7JS0GSRjDask15m88sfr9H+MWR7C7/A914nZf4mbJfYnB0TG6Ev+ZvGcLdT
/RVglhGOvRNDJ+nRCDsN56Xk3o0vfUUZmu1VAnHlAF1ubPWZlx7KmZv02Nq9KZLx02YIfE7C5fAb
GaACIuYf2RPGbINveanV3/TAW0kBNz2PZHCt6WiKoP65n8l46ZrBjIpxVhl9zMr+FXhWaZnZmxM6
ZjNSl2HxkQ9Lko0cLHbZK5JAeU1nXPBaeq4/Utxj9avES+0EgWb69+vs/EEJ8j+X+ZsShB7Z3tJy
W+WEaxcDBENcH4nJaUWYMqCdFn8WMHqeXgjoiFRR1JT4LfWXwDXxhU3pVd0lcx0rjMb5x+kk7m+S
KoboMEmWqQ2W7Xlu55vCybhej0Z+WmsZHp4FqKvDnJagmU4fZSt2zwfxzDOtvc5rwd/EBWasP/hS
Qn5dk4pIchfrpCsyL5Itp/5cZ0f2gxgTVsEr4T+XRo9Q3ryKf/4slqlavv9Rb+vDMNKVEl3PpfvM
N0HdmsFW09XCKCanxIaSpAEz89/n/WsXvITvJTDuvA929K5kmoZEG847vZPWox0olVKwNrjSicds
vq60oQIU6V5JSerkqDcfgWj03NjuzRlht+sunoDjiGGVEayTbWr0tvgfuUiDnrty4fqOXRxhSBqv
Xvv12ywllOKPmKT6GjOzk/95EGbXSPZdxrAlOvP5YI+dloP9YU3+pu37dpq+aftOO2t1yNxFOdF1
nMOIHEGz16BC4l3bobhb1GkwvS440Zy9V5HclKQ5ZkQuo/AK1JXZpOtEHU+1MH8aY/cn4R1DCh16
fLcRxbqdb1Wb++nhujTPnfLWVp+6D69cJJdDWtybX2SxV5LzKf0LGSFLb+3wTJPDM70PgyN9SyFo
O2G2D6+IQjYk8B+G09ujSSgjK0sROO+gqcxg76bl6tffT6v7e+0Wd6H5onqAkdGu/13Jjnx3se6Y
53JidMWG5oiBugYO9wS1fobjzxl1aML5yULDvLOh9F2mXN87r/D/w6K2zgB6SEFaGOKsd6hVAsaH
GTPPl0uCoLx7uN1Gl+6creYKsItpQokZ9TGbPherFP2khF1ruQYwwGP4GXI9xeAMmByTZonF9t3X
plp9Rq9k55ApzO9hwHrZRZvmoKjhURGkWYTpSvY3DKu87aQ71E9SKngfdFQeyiGoVa8WDCjng1Wb
OF5nQIuYmmoQHEKqiYEtZ7UzwOwuMe1z5drgw2JELuwy4AWewXDfPpuyd2Xn5exAukgxKlPHXXaB
R+oZkiAROth1Wu9fDvrCmwrt+ffjzvE8AgpxBJwGES4gUJwAOqiCMsy/BE4BK9ffhT3oUWseJSxi
x+OZBM0JbPeMWOZANz7EoH0716HjYryrUKWJQAuOHVhUB1S/HJ9a94jfqeigzGuBwWNApsnm+Zhs
9Tr1JZkm1qsDwOmPrthPhwu5GW6GclDyS1Za9ueYml09BVnmx+NnKvSfrqnZu3JCucA988MFEZF3
tEmS7Yj9cXcgMFJQTn7HPT7HC3uZ2hzo/OvU1WXI2clbUqgTdaIQNHKwBdvbTOa3yIZIuDJ29yba
paiERPgQt2La1qiFGBXNH3Qj7JQJqDkb3Z/Fx4dN1KKL5HG84ThIqvBZeC/snCJNi7hfnoVmyn1t
BRjdOokgL0CFwM24PUJWd25WqTE0SBw6pNcu0ay+r3iwfmYfI09xe96nfnLr3/ToPTlAO14/EbqO
FumGpAqG+EUOzE4VKmWs0F29Squ43S9+Lbu7HuO2aVCN+XL7BSWy7B8zsvhwBxJjWfLzO8M5SVfI
VGSAR3r/VYp93neNIaEnR4+ApmcM993LS3WvcFS/59huI9HhVcxd5mGKwps0Sma8SRVb9/TR5cHN
8a44OXRz7c5neqIuncy+vpye0zNwBPlAn/KnmjbL/IMX+B9r9c3zH6/79TTPjsvHHY1CLwkG5+4Y
OyR4q/DzF02fEjcok3OsbhvqB31VQywaPl0oYV6GKbUA95PJMRiNnp93SD52tBujhwU1BD63WlKM
mBjVc7xhmxo0fVqGt09PzFspoitCXAmJaS1LfWvUpm9uFtxSxBPwyrdUK4NJ0y6cCfJroOFduAge
aWJyjl6skMpeVOd0MN1Ff7feTUOrb8GDT6M/D/0/fZh+q17eFFZp791jOTFZGdNH9F7gqpvafoBK
3hDVDqzuNnKRpk1TJ9kRKcv8+eNawopsi7hYa84ba6lb9BmX3a/S9ihH4XFKMuiXHOuGrmgge7tP
j1+rRCxOkYd7PLA52mNzZK28ePUkk8ipow00/dYxsIgjeHGlCQscRkZvdIbMxsd7FxOtY2KczTN9
hzgqmuCitrTjdTqtKRjZgIaPxLb0Ra0oZltjgqvE6l9m+ltND4CV0oA6LejJ+Cxv4qfWjN56bwYU
hw3CWNKRd/phJnYi4gFgEn+Dz60Skz/qzrx3HG5qG1ZiVppXswD09EAbN+Wn+pLDMuqfFHFTWBYK
8wRVJJhQxNOODVrJ6yQWfcWbcpkUZvXlHHUim+++Ga2f9PD9gA33fmRMFhAFm5OnJ39fG94fgvj/
WRr6+38LNQ77Vmla+5K4Ugb2VEufzlwIKfh2w1ZfPtBBduAQ3DtP8gX2y4G5eyILFPyKP5W3E3K7
/GoDdMuRzdMtF0jYs06ViyknkMYWq6W0bHCFvTvXsIwCR1miinqwOnLEuAy46VxxQIcfPrBdV2z+
bTN8q6uyN+uynFuEMgX2E+ugjPDEB6W5P2ueIQpajkrYJXtcoNlVDKOo5oTFMjhLB2IZbSSdK8ke
Fe0wngidHVowBgOMdeqUcZKEHrtLmkwj2OEb0sscrRuZJn/TkxQeYcT1JksSYB1Kk7kqIc16NofU
AjzokFRd4Js56zXNvu7B0RUEGlqHWvFa5fodsHy8oH+sfG5BqFSQA8ItkAG6RLoLgOt8SKZJlqlV
S5w4Y4nnpJ2wRei6SSm5oKnxS2mAAoALkYMSjGtXIVUTRwP/12ET458jm9DJTRw04NqjOxSAc6yI
AhuilzpIEsWt8EcMlOnAyhuPYj8bz3ztu2nY+vDTfU87iHkfaT7RZlSm6KcnemWX3Gcmzsxm6ehr
95YDqu97Ff7fT3PYyJLnubSfknPf1N0L7SfoGfwzEsAvvguM+6xdHf6LoDXxf8w0LfO33g0Kj/9j
YL+lwsedfT3kR1rmyioycuCRS8pNa6PqX0g7t6yi6UjYBOtk1upbSZuvaapUZJpOkc+3Q6Ur0p4r
2rSiDalKi3EUilHpqxxCbUdMy2AFoLxKr7/k1/XxW7X1cvvZm8uFhm9QX3Su6+Le5dRp7+neBmwo
+w11IhlHRW8aniwUep0oaxPspD1HgSMR/t/NjNX6Q9UEZ4hWpm7bocbp+2CbMj/6xaXalROdC8E7
FQZwQ0s8dkPFTlAwQ+A9XmfB8hdDtWm/HjfpxJE27H1wnCVB+iZWEE4AjhBrh/QQZTaniwCeELqJ
ZUWHSqG8Vshe3y9zRGc8/ECRzCfQrtVHk9izXbIanOmMhbx4d9of8hKy894/fkR7iIB47L9aqft6
AYiRUbPRzihursmqSSP+YMfAJnWIJuk3Xoc7tQnHjLt0UiZJgkGRB9h+yIzw8wBJKynmGn5MX6u4
wCjq7Fc/ZMUd1Rn/bvKY4GS16btE0c7/Gvlyd3Y2nQ0nn9Mqq0W+RhTm4VGMbvasewrwOIzQZpZx
NcA/btC3Uz0hqcga3Zhw3HVMpTIuu1/DPNwlUaEMw4rTTIoyEYJgjue4Wo+Vd4U2Eyzm0i2ITd2H
MnQZFm1H5978RdZHqdKyV/ZlvzZIWhfdTSSw4YiH/GH1OX+Aglh9//8EfMu5t8Zuu5tuD/JydP/j
AzZIoX5qAo/GHDMZYtxJO4z4xPoCBoFMktuuhu1H4tbYR3ksVeYUQJsJtO/HOrdUhnTB500TWjSk
myELbXh8nveMxynBjhKdbf2/Mld/VPbd+Er6pkV55BmClHQCEE2RlimhKxU9ERyhyqnH0UiOt0by
gpCT12HxYfZIW4hb6pSlXjxaRLA/jF7JwGs23CdtmBbVIhaCIUhGEXonXpoE7w6ph3Ip2cOK738/
284foKr/Odn2/662g709beZLTjbSf05fRmxzYkjRAH+LSyS0+8WWxY2QxAJQLnFa694S4UAy721n
UrlUhAN/P6YmxP3bFvhWir9krKFrtYhzAKC4lhmAoCoSsDTdOUyN0XXGPtCGvPyZq17DhKwOqZDL
j/1MA5UEDCo81U+2Vg6xkfAO4oLugpjYIEXSamKVxBvScakDMA2fjUki/2fPMDQtyrD1R6LlFXtH
ug09TtHUHHeu4LXGEAROoUlRti1lmNQm3Tb+mQEloIz2xI23XZvsWwuphYedYvVACvjK01rgD8gg
L1wn60qyXW6YLBw8LwF4rRVnPApTnmPMzA/dr9WK2C/1Hj3Ef7pJVLMhg/ZYdQqG8951JsfLJBL8
iraxoGwepfhBPyiywI9H8itKOBsQTf4X3vFJ5RnZc4WVk69h3NPL1A85c3WSqawy52E170bOrORa
jNux6zBGAwqoE1O8Twd8BcIWrVAUsipSlEenGuf5hzVTI3F/WzPf0kjbmjtG7ucls96JCHE4Ag/x
0tRlVCMFPsKGFP5IF2zGOzghFYOBYfFTJz3goLbI04iJsRHIa0iA9LMkZujw+X4BldUl0lVeptt3
wTyq9qE7Q4PnED0BDBH9zfttNM11TLU7MmWF3j1o9q7IsZ2BKsYorgTRyogeJH47MaR1K9EctgS0
qcaGlzHC39h9r62LtHWbeUi+1l0kWqvb9xaY1a5rTyStrNfeBHEJ0byO+qDYPtWRz1H4CW6iKgmo
208PTIVq0GBRrA0yrN/F0CmuByemywRof9U13wFeACHypL2PNwlQS3h8ALNU3IaYhtumFuRm5Est
xK+7u/ODIjq8Iz3/gX30tUtl41agOYgZag1ADrqB6o6swhop2ZLEVi9mooqD/hTdAAHtQSmLFlT8
LszhAGCjvdtKfUpl4I5CwomhIm6FISYQiIIghi0MczCYGusY6VCYiMbNZR4WkozaUIHp9Nux+SqD
uk3td+wvS5/3ZwX/6Mj/FGcyH9TzaEJPKy3vGwvQ2Z2W147DimzsjGyTrFgFrK73r7BXHPtrU1+h
Whf59sa/N8hsg8fafQsrJIhRIb5CdK4nabluMiMoM5FIHrpHADaAtTHSWysqktWb0jjxW3LwYroU
K8kUKBgVVqbYp/jZf7f/EL/892Pr7/9JUo3ldM9ONKpJbuXBAjhnE8/noObxFIlg3jvsn/z8yV7S
2uTV36Z7qjydweJQ/YCj0Lrlh+P4liwXwOPmxcgIYqm2UsxZkhQLoyCEZ+tXM3jEu4yk8DBkYBwT
uhTBMrMPNewrtSz6AvrpXz5sHAmFtswLEaaRDYWqExLz/E5KuFFfQKWehBsfCliwc0Tn+OquuGSB
64u6NMRMr5+yfYLUBLtpWau8VK5KCQhRHG4qf1MhmJbM9FEJSpUym+z0QbSD6cye9fT1+/pJE+IU
hnMQIznuw4ey3A4VPSJMlclkpK3/xI8czPWBeitgTx+rLRq2mq0mmneiR3YYoKZHWtRfcvB8yZ4r
BgEtUr6srKfG29vp9FWH65I2Nwkx7GvD2IqNowioPqRtr5jtOLQWpdbwtPxP5SH0OzV74EglcITW
YAsHKinnhtDsH3Cf0h453nW8+lD1hG4Eb5g9Ai7ifDftjJuUVOJkMuePAq06pZcJzCtezb1r/iqS
VZi08Gs50fxjyiusnrz43gvlX2XNS+yxQC0KJ4hvRIFSi4UFZtYZf9Ve067Knhiay6rBl8sJyy3L
p0t7qfVEA50YFShVhVZEKSpQhK6drhsgCbcd/6v47EBlnt7IYS7boZezLqDFHwXOaQygNRbFrnV1
SOhsZKa/kLdwUalee5JBQ6/yru/2JlBVMoBfz4raodXdf+Vfa8aSSZiJoW+9oJDuVS9C+r04uN5P
SXz0o5AeVPH4BPmuE55Eaf4+XcenB6DEuoRsm7jkCNw40A2XgQYaHSoqhbXoCm6poIZkobqyMyK4
JkwVX4i0AUOKjq1Gok8JEE3nlZ4UXLxtlL+KM1FgM43uFesIeHS6BWfNfFS2ojc6UKwjWkUki1yc
IEm56y2Bl/BEMz6DLdo8unkxUUMyfBThgYRqRg81ZWk7VVW7w7Mz8MircMhof+eAhWjfy4VLcbgl
YNryGwYTFkKxmJgWL7Y/xWsonJom5oOyT3Eagj5EFE3JOGU9zWegFwCYvDf1AzNZ3np9gEOADrf+
nzR+X6OOe8wecoKNSPQsuM54/DgnMIPYoCgQxTFBmAsOKZWz3PJ52GaaJJimagWPLN3j8IJw/coD
a2E0owj+seIoNXlmo0EQW6NM+V8ts0I7+9lFX0/SIT11Spgu0XBrwhcRgA7e/CdmtVgVKhRxcQtu
/4om0prJTehF+BzXvvGqtFvhpO62ZjoCayb0Ry8iqSS1P3Rkt+IWmkvy6KiOCfhOxMA9zN1iLJgH
FgRkq/IWHLH/Ra13tMLvKNlRHq3AQiisZKutZP4iNPY8Ie8ES9LriukRv6PH5dEehFbufIvIC+5X
usKGJbIJQHiAWnDoOcKYRKOokge5EPGMEip6e4ihaXIrKYWUvkscKQpFv/mQS3o7JiPeZ7HejDe6
1e86eFXnCBiGHicnm/w9erX+DLlYLXq9OabT8szvPUunRmdfHc2tkt4WDIhATIDLvkGKq4pOKFdE
SkppcUv97USTLrWDZLKUgJ7TNfXQ/rh1p0fIk1Hw+miSFrtjQaDUUD8qwJBTWA1Fm7rjVa+khl/1
vGCeKa0BaEXArQXIrw2FqIbiWh/t04X7KMF+07bUNuvwiDaG3u4DAHVGkgZRKg5k5o47r9g/YaX4
sWMWHIjFi5mN7qrxEz3reX5vqSRFZa/Qv+c7ldgXb7zpcDpS+CO3pqRellH0WpOwCaWVu5PSpwXE
vUtU1nFivztRB+95YIJuu7/GkDlUU9qE96tbPVZhonyS4GHBBHKNvD5+3yb4d7Ar1ONRSCq1gWzM
kbMppyBDqCq9jP9zenKAZU3km6REkDWapkt8mZVsAHxNMubO48EJFNnJk0orqVs7Ll9YWSOW3hkl
Lspfup+iaj18STUnFEAD70xyf20fFjn36KdzTwvYrje9WtuojKNFC4VDisqsKz6QWYxdVqLCdtGE
8jQHguftq15UctLj+3xM8xVpZSXvkC/XeheS5JP/iimwZwYYSRNVZzhsf8w03ozRtYHQTxGkkTwQ
2VuvyqLOY1UznwpcBDvqk4rXPIG9L2+sczi/J4nick/vpNvSmqI9EtXpatWgMEU3BSfCq8z+Qdot
LZXd8DxjDNdhaDwooBeQL1+j5UePDB6pZ7V5ZaVoDni1JDOw6CQ1tScmllAKhHPDwVFWcSO/wJwz
ZUEiubcY/l28eW4kQSKhBQjKjbeR+Ne0ujIlsjakT3OUOIuIoZjQJkLDkSrQem+gHEp/z4m+xZM1
4qkMd+MM5C3PafU18brGO9X0yHqUKJ7I96vPS/+YnIhAdFPyvh42PzW1ru3elKBdjliHIVRA8EFD
zlHUTNyz5/WUGApcsp6sLpheTvEFtaxKMuUrVZZFUe+tajAFPVzeqZNSNds6bRm0mCl5nKIURoLr
JRxCFidi/nQ8nW1fjvXCV229QEPloZQcE6KcPtUgAKdPEKoQtcHgtC3ra1az4coe/Z49OACFHtLr
o9aydEaCS4XMaGUJVxc5KHxcW0zuvuD9rchno61jbVWOiox3SdMOGEm59b6CgS1B4nVACyLdRdyw
CvJUNeBz8ExkaqPyXboMOX/uQbmxQUqhvEh6jtpVxTn6dnyIbtpCgkQA20W+WNCRHvhJQTm1N7JS
wZobKEMfl9xKzj1pD053fCEW3MYlrZ3kZfJkjwfY4gM2jDgno6TWuU6G7/Y4qitvRU10Or/10uWt
Xqvm0D6obekV4IbCGkXniDpp6MfaE4O+XmvubTrMBgKItGYl7jjWZJCTtj42Qx2zVrHAo/WIIa2n
gRRuAJdEwB4eU05LXhUZ7jqQHkre8Pxg4wItqBnNVK3rQurPscIp8lCg3VNqPikvJvMm+171a6f8
xTB3fpeqfYdSvvXe2CW9IgL2rjL3xhsus1CFrK0Bw6U5HY0SgzOOYduP//HY6BpWQQm+VCvgo/1t
/kKV780VVbwOjanvOFabm1xsCyzRHLoUZfipS7ylCGB/e6VmN4Nbyjm54nVFS+r0KnIi8EpP1NsV
SfZ2mTXQ1pXd1qL5gqJ+/zWHh6oIeShE7um+9TCbXfpNVrBgGjdrQUia/rctpDQqCroC7yoObGyK
oB+Bxs3uauAVwJUaYlFw5RJUKxNQDiPDIFpdsaxWLSaj4RzY14IVWZ5cXD17DTDTWAmayHZLqpqo
HEs/7AlLlKiTm839HnSscFZxgxsCQ5vY6cDmk7dt6E2xQNpuJmEMeQbeMiPaWfQZOE4JSo0pCwfh
6vJEBsqiSD+jSD8jNJcHwU2wY+VPfFzIIrbW0U2zQucvTDbsSuedA/MLo9Hq2N6t+g1eg+KO9cJ9
owa3KVSywf6XihnVyoDZ2JIhAuh8bdPFK8JofttJJD5oOv40wZuCqg6B1uV+Bf2gdXC4o/MsRkVw
FPMU/x5mtf/En9PVsg3/R7PO34ZlWr55ztqXpYIsOyV2gTaAADxRnx8hMcYqCgWc0gtBuKCinfwa
XCbK2pQgYku/VAOGtph2cnIkongh8ViPsjPKaa24L93SmnOt5Ehhqxa0CuXPbFf0v5SgCzv9SUfj
/N5UG57uvx/uG2juM4vLyabATcoijVrnhDcnPlEHJMGf8qlK3m2yVEVMiI8sEKkWvwJDgCwoOhb4
t63jDAUUZi355boSPyhSFt2lE6YQE36A8FI/K/VvHDVv/awQTr8LN/iH1mNjnEhRhZzKj3bYCBLA
ycFOkcHhq2ogoFVvlCYxQ6fwqWxV24stg6hOTl8pXBs4HRlbAcYuoV7tBiIzdhH+6VOauLKSl5UP
boqUcfPkdo1pVcY0R5YtzIBJp+5rfQnxAZRHsdGWPYAEZXiiwmxOBh98sCdoEhyibSKzKHCTUOx9
y2YikagR7gUnRWSETo40l0ykn7VeRS6bhErLJ9U6VIM1692OWCtMzcIXKMXRkkGyAnbfUGxaJ+uh
FpfiFP9N5ki/sejozIFInEjmgihPrICMic6gDE+TFuuUiH9W9x4SZ0quHXCCBkjB+5LOVTDQHkvW
APhX7ZsTn+61y+U12OGYD5WYiPxUbjS9ojSj7RZB3/rp5IjmZQ0ISRIPIOMDngSe+vd9+vu8Ci1l
ppwyiq5jOzTW/V8I8VAdO8XabVeT1ubWsGfL9VNBTVTHSquqb9gOMtszE7cfvfloz6zaTv+6f1xt
3344iN9b/387im86gfzSOpZ5B0l6i5glQ78tJbbSrVVyeBBO4gD+cHZrQHGaMk+8XveKfXTR24+S
b5F41Lo/aWbFRkgYJVhQ+0YiPcXlqxHNaBFsK0JXisLuIdUArHxqEjwBH9aT3Mqp+4HAHT0ATk32
RDc5CaSgtTHSOhKtI5BAUic/PaCausZlvewKqtJ2b1Uy/bjgVhUnwQ5NWqToSptJtl8pOaxtF7Z8
MMeGkVz8QDh6f9IW/Ofa1p3P/wMPT5fzznGxR/T9LyyaDZdVUAvThs9HmqQItVSK2npttpO2lDhv
Sm6UZaLCIneojRjnMekgQy3v6LbE/rDSC7CHzouiPJ+9Ddwz09mRl/cfM+bhqBDAf4RDe/Af9UgC
CtAWKkJhRn6ksusBSd9Jqf9+2G9U9rpTXc+eQVYvGn/7vOjNyYWKmMa1MVtUMhFgR+Aoyqi5uvRp
EQLHqmr96pDkKuHZEpMLJBNrpFSh+XQIbIA2CjgWsbIqjaWE5LEFTMkQLb43luHCc6RMsTCPh545
k1DwH8tMMyO/W91L2Spdq1apGXsIhJZdUgW8HSE70YzMkCJn4qjCDlZvEiv9u+aslOnSMilChfb0
HZAH13dMmwwKX+hxx9bouENBtk2pclN0Ihfj10ofhQxYVxyLDI4qDn7mBf+opvjvFfjGb6+tzPL2
DizAKXEs9BSA1IlfJ4vKDhGQKoqzJ1oU8/R6L4X28kvK7JzAvGFqdWlEy2kbwsRBH67RhQmFOOLE
tOyElOlTO0QzdahMaJSV8GCCSLPUeVF41pRXCn9CjExXWVGjfORHI1EDP6d3Dn/93YLZfySg2nRF
1Vh6z/4+k/6UHddO4bSr28W0b3eO4claBIfOrw3aEbeTEdw85oewTYyzXNKRxy9up8uhu/1c+vAd
p37lzDxvH63mCEWOPzQyt2yZ8N92BuUxGHnbhST7tjN2l8pae4VVQPFLf1d+KNkUC1Pr8KT4YLqk
trnwKgmQDs8oL0kphd8owKAkjzZorNs2EPU1D6RNLZd1Zz5accJWyO6K2V1QXqLSsRbxSMZ20y5S
6GYRdHcuoaABXCtFNU33BeEIsLd3wotlNhpGoaHTlYdQ1ntEGYnUHfspG6r/EbkJIOZLbLtJ0iHB
nu5TsqL4T7SbZHPbe4W5NttDihAhij7O9e8Xnmj2j2fXo6s6U3MZZ/otFpxOrVNxzVeNxE2yGI8i
ye4OekpQoIyoZFyt1CBLxh1NGRN/AySjM6taO8ojmeM9NLIQPiqra/V2QDuQOUA6Kv3Tc3Vp9OXq
NVoowyTU2daKJF3JQ45KUnfpgk1HKuYSwKdnZFAInZE3Fq4gnV1zSf0HqSrVXU4eUMenjnN6fOsO
HRohEwet15+ORD7pp3+CeJu71BRTB6FD4Pk2TS3Zo6kUUitEdiO9zxZASR9w1eNDHWd6gr7ryJtk
AM7s9NGi/kVsGzwxbyjO+TxjqRU8UuGuO2b4fNxQszrQFtjUltTBTS6YFnWcI0R4PJNEWMmFpOLA
wmuwL8hr0MgWeBjlqKQZ0/RI99zsU5LdTt+XAyPvnd+24R4scj4iVJbproar1BTiUpd9SUmakX9I
/WZ/aNFpedHf5U1KauXJ0j43VYp6Fd2LfaK9WYaOHcThMJOATsC+ooQN/WYE6ItaWNB5RnEDIuyZ
dkcrMh9QBk92xJoi0IRPKIyuuSR+0iFd6JYoykb6BmkahN5kALzek5Rm8GkYTnUqOowVvcg3CbY4
Q6Ws3k4zol5pUXAltSyZDl3Poquu9KRROFyJkICeoBfEItJx6aHQK1Wipyqvh6m4k+pbHkpSlypZ
3UiRqixa50/6WnJ6RLPwgaBAklbaD4jeHuXG0ITzcSveSQGDvvQhkXx8+qjWlfdL+KGP63HYx7pP
RfYmmgS2ZvVm3MnwO7zIsi45FC1IrHEIhUzOa0EGaY7QOJUF5SCOUE7AlbtaQ6I3EFgoUEDAQ0Fi
Qs+y+iNLf+2kKgqV+dHnrj87H0AoE+nmR94TmEgDbh2vbFfdjKlPLEFl4e0J4EExgCBRqEHeXRTY
YaD7lGUBZPCaTauwK2SOrn7j13WitPxEn4pAlc5IH3/1vngXJCIjyecYtUiwNukKQDJdPUjQ0oSn
1YuQWeVeqouq35pja4QpeqEWIqtdV9dGV1eZs1awlqOYK72tNNBKlLVIz0k2E3jWdCqBcqtPMyLZ
JXLYnDOvNayNQIsVvkqeaDzuAFVpsPKoFUsk1JP8SphfC4X7tLuLjV9C06aJ8YsmOb/KO1XrClDT
M1ibx6C8E8M7B5XVhdukFp32xBQcQAJgKVmrZ10kGX2S+/2twDUJXYRorcgMT2Hx4GDcBbmIf6Ky
vatQmtLwFGCkgOaVgnNB/oy4AGtjjaH424/XB+lORdG3Y6VXFnU87sTqrRnbQg2OogWFSPN3qUcU
P6hKZ30iQ6MaiKIdf2gMvWGDAylnVWCnRqunGqqXaE4WU2yQuJVG/CzTeyJv1fupcsjt+V2TEand
00tF3C2VnMF7Uj2CClVH0OgCSHpvKO7ixaUnqIglSwtvzSDIWX4gS2Q+kBJDhoKPFNlX/4jDeAHK
I8QVS2d7RrK56G1mUhyisRjpUygg/fQiaXiUGQl1WCMjo3b11v/Uk8mY+Nx7VEJKzKH1bqxbHcH0
cftx4JStDJhzISDtazB9a45cmDRk0kAfsXWjqqbyhZqmoT9cP+Wcx59mPSPU/cH/fhOjrTeXzHMY
O0vUuegptpEAsX2HS6X6Xd6glvXCrUgrIs5OMkcJ6pRe6zD/FQgdYOwatE8BpEB3LR1RL5U4lgyE
Raj68W5/N48n4roBVQYaEwLKUne9WmB41QrOjncXclXavKfqPktmgbVm2A/ZBb9BoYvTE71FC1WK
ApYjlQoCiT5rd8hkykY15X4HprbVO1a7oLGgqzapACVs8kSN1sinJsDDn4nYFjyOfa75YrXgAVqM
bxyIWiULZiQIUOmCYODjWC1TQJuT7V32Kp3aT9GR5f9JYGxRZP5vdPRNmHU1zEO1LjfX28M8bu8+
1m5yRBV07frnoPO6+/An9JPZWKF9pPsGkouTG56wXNeApX0xUmsfmUd6vQXz9y2B4u2C2DOLjFNY
ogpYhK275YHNbHQ3g83MokrQ24YlMPjL/BjOq+C6Dfe7uKJpK1Hgaw55tB3Qrb9dxR5+jbAkWMar
aVS+L6uR9bp3ws4yqsa47iXTO4J27wyyGpYPeeqFtJvzjkF7B8tvn0PaRvSyp30RfOSj7QO5W2gX
lMu5NIhiykY2KpHq0hXnFJxXsbUKN8XdsRVYFLv17HawoOnzMXi/nuLSDq606L/fMz7pprUPzIKG
9xwXpm+NOscYV5TkDdGGXKMtIpU89HZMXopNGNHdOVgxb+qlhBQ7H4OzlVBPhhT2nQ5R7wWdLY2Q
HrDnXUDzugEf5mUCAufRUdpgtuHZDtbTYLcIN2Aen+YQraG1D17cVpBvg5Yx2DN4C7zaCvnVoTPP
PDp/7u5Xx8DOg+J646+fdrub9SQ3+ub1prTS1jMvly9j+xRnCFk6XWsZFpPlS3kNd/fW/C67BkYB
6UB16d+D79afYm/P8jRKrM0U3s631WUd3PbxVOTzx+dnM/zVjn8VYUXvDjeIkgTK8eurpyG28yA9
BfSQ20JgtqkpRCLJOKJjd7CLotkPgmrPsezfh/yAZnX4ZzFGxrM7/reEa710joZjGaBZI7ti/vA5
xj90Ao8OHybFlQwrw07vw0Pkjy8PFbPK2sHhnF44z1WwLdLCiHNzvJoG1Fzx0Od1QKnHOa7i67B4
u0RV6EUl/MKzc6il95YTvrbg/0EVjjSjBotcdk+HyFhGv9Y3GhvT9kP3kGYa47B7KejXUhHfnzcP
/ilsLcJnwv1nxAe4gn33EK2pw7zbDO7OlIQ7wZS1RbPCSbELM/dzg5iIwZgvpLIZR9ejV01E4aeG
OWPzq8DexAOf/HvmPxe/2kV0BF06xWcH+t8Ym4NTGBkMibmHhLjc24HViQ794+3V6TuX10U7uj6G
1ToMzacNM8mYDrVO7PtPKmE/CzosTdqd4PH6dfpq8UsRdOnsdS1CPPLgSpnoO/ML6GFZ9lvncH0J
9xNTRTzmOZw+bBh6E0Px03xy158yeKAT0HSQwU4ZdFweoHn9jGQ3Wqvw+uBNk07oLgbHfqcMzNfl
O29vDqzTiEt21pOqsIhb+3BxWybkYud1l2Y+GbVrnSskQIcuax/IOuzo6jALLjj7IR3QAbmpwK5C
zs8pWnvRcjYa7PzgckKxFDrnwNhHoztyJpMNSg/kDX35nVP47J5YyoM9TWoYA0RbmGMf144A0Iru
vFPY2XRbeezMI9KqTTReTHv+x7N7DrEqFdVCAZnPMoTI34XtqntehJ0RtsTx+7+WWTDdvzPXKXPC
44xc7ZXLf3ombzNQV8wYQkQynnVXn4tTfN1PLrz3lC48VQjZ0O769JpG0DuPruOS4fQsruMt6+O6
uPUmLBVqoYkUCGlinjO/hgPrTHejrj/s3Hye32dlK1gugiLvenRGWpwjGpanRXB9W8yD2L/b9+7n
t5vb8s1g9g8p9K37Urw/LJNpYNy1Prx+u8tMxMKM3vx5uIweOtfAZGsb4YMf0eFpT/Mqjwj9M+/q
COwbem+9mwP6crTu+d0Y0FFove7KabiBnT34z5v7TmuSk8PS6SnxuvMsOr6esex2suQaa3oT45B2
GVmUuhg6g9U5mOZhbY0PbuyjQLsr0s3rtpMQCOdOOE3oqzYdwlz1yy2uIplT7HDOEyPemsGFbp8T
P955QfFCYjbARHfeJqZxgwTEXHeP+/DM8m2F2Pb+fHClGeENs3fNX0uwWYbvvrU74fFmVGyjpZO2
L8NsF7zuN92ydzmNzhaant0mdJ4PyQgF69j6zPa9w8ez9+B5vTXy1Wm8qdSHbhoewN/urZfOzcVK
FsvBNCRObkfHh8790eOcebfHp+OTPWLkQXaMqe0mkMoCPvgyfj8jfXxnas4ybpFs9MlGfDo1EujT
4zPGPFEdzHW5nXavT1lUPrmn4Pq0CdtlaubJsR2WyyQvutNpNy/oGhq0t+H2fd1dhO120F7RDNL3
Amew6a+2YXEM1mqSZwed2cUOjiHF83HlhXkX187mj3JT19oN/Wjm3FK3wyi0tjOy54Hbq7Y9Iypr
AZrtR+ZrdV+Oqd+a3/vzqAOauB9llA35qYQ3XrQhFlzdF8wUWmJay2PtZRc9j8O60KbeDg1nyADK
VhFdIg9y8riOknsraLUC/xRUTPVKsnEWrfvFY363soIS0BUxzOc1chNvQRrT6oSalZG9LM3Q8D6P
9ZSgU49RQVM2WvVW4bG55muGOIblZLnp5vcjqxrk87p41KX7xnYCzIYXOMfueR9E5bMKA1/tV/Z1
bhGaYkeiwg879CsOtrugLdpoidv+P5rOa7lRbAvDT6QqooBbknJOlm4o25LJEiBEevrz7Z46NTU9
3T22hdBm77X+9QdXjl196UupC5JtF/RUexNbsR+CGgmZ+jBElJ3nZbDch481oWu8ODPsl+q2gd27
GKvApcyPQGzzuMCHzMQY5DGsuu8xwJCN1aOyKX/rjFppWEeB07b2Yx+f6sB9Di70kWYxe+Jc6tR8
AiNYPi2KH3NJhFCADa87mL55jVNPgBkh0zP0iAQIUKa1julKn1V4YrCWLAhGfU75kdnIeQZur7l7
TGDs0ccfOQ3rABPkxE8B5V9OJrl96FSbTVS6WvHTQrQROSSyKy+fhUnNZZjc8GECdmubxSJDf5bO
wvo32Wr86a76q42qnWtsSbZt6EvPSa3YOhtc3zvxN2DdN/c8upfrsZNctWhmLV7l4iPNynUc7VTF
1qQZD2c/gPhu6xA8jdwO46CsP/YOCw1X1ezwactfo8oNCvLL0+9/QJmTLauMO2TLjF/Edsro79j+
jK5i7wq8OMBKjXS5r950wAqZwrwwsiAudvJlPG0Oana34cf6HKGmQao9lr2r3XovIowtsd/UWrvU
dBR2yHWOdhA66LRY9k7zBcu+OKb7ZqadCMEJFyN4ePSZVzYfNjaeAOWcy6vYcgYys3R7dDDsHq7R
9+oV7kwaICcfqDPqpfJHAJPikJjElsoh1xL7PqyriNqEnHT9lw1k8N1BWVblrkpuVBUZ5byfv7Y1
hjIfh7ZYGqgZwh91xr60xost0YiHMql0J9UDu/nSU3DPtM19/nJ3WNPDtjn108Cxrp/Lc2Ua7ASE
R+EDh54kLb2eB/KncOpTCLQT/WP+URtQJ220t918NV/PpXFYhIhQukeReQY7PM28hEfT6Bh47utS
JYvxXk5ws6snHNROKbndy4lNItc8QbrOJrsonFvoytzEkSyXrLrCAaqMSydYjRbNVd4oK1rxwqke
yHKKW4or9iExvfE6/RmueGdqpv9nbAELfu7Y7F0HVu4Nm0U+cKaXlk2iYIKjkc9qIFVVChYf+L2H
aiVrdrRrL5Xsp2/HXNcNzTpsjY+t36vS1WWbuiIevPc3gcGslHBRc+/fK8PeDDSazxnZV07wcqXL
8GhOC7xSvWgXBG4EXSh0q9Bpounf82a9YJmcFzirYqaHreFWNZZ3DEBHbkOl/HJjsoZMX94+LVuP
XJY4cOyx9/wydgysY+NJX/pxMm9mrbbobxo+n/sUCvDesN+m0/6ZFB+/eoRemThV3Hzt8PKUucG2
9RG7FePdatKQTraL12KA3kZTJXUVzc5vXeEal+xpv06vU+I/S+QECnvSF1uRARSofDz6sj1NeORi
G/S0KXTjYGkS4N6S8/Z5KOkCRYo9opKOp9StCsmVqhM9naQg5aaDXUqEoouvV0nioqvZtrLp8kX1
RyGZrAtmDwDa1RTStvGHa++v0dvF90iZd5SnoZc69IAGJZrLgdDEbvKZEifwajfWQgt9pVgU4C7Z
NIo8Oj/qQP/ryaOwJjLy6amUgBZpJySQDT7FYgkeECG2+oGA+OCkaWpH6hw6A3akz9tfNcvk3uN3
tepPZUbSUaK6EhmQSjRzI3ldkSFKkVKvG9vWPl783Fi9EyGe3/S/Orw71e2XHWpSzenO7VLzg69R
Nrcmpg2+YJy6feqMSKO0rbVJbdxsw5u+4PDguG+pCDkgUMdem979HW9H4ubV5m/Dnceen25ypQ/u
ZrD50Ih0Y+YT4Ehtts5w6ezwtSQtFkYKzQ/Phum/dFfecxR42Xd4J6VRkPDH2I/77Sw8aiGoPA5f
waZlkznHZFe+XdlYIMbH009zleMbk0nVHtYGiiY7gLTFnYKvSIGJNTb46K3UbIIVCx48e7ydyRQ4
mHWa3ky/VMCdYHItjYQXLyBKkrk3uIwNrP6CA+X416CT8SPWQOE0GdACErnnA1daeBmjkY9BjkvD
Ec0b8iib3XPe7IKLZOMgerYKu5bZyrqPJx9AF/GQzRwqLrXgo/A/FDa2vI1aZ3SQiyMlu7oZDu/5
+JRUrnnrVKdxJfh+eG+3yFrY9alQUoeTK1g2xOS9/Ce1Y6bB3ckG+LJpakf9cvR2jNdUZVtw3iNb
Maj6bQ7Xbmo547s12E+mj6zOU9P4df5FEUDekm2RcGssxQcxuAP9jw3h2kCxWfi9xwAQmZUARuEb
h1N2QkC9xl1pCLEds/OOOqOgYxVOrHIXGG4RuUPmFKzgaFZiQL0cSPIcudChbad46FgSS5iE8ouL
27KymFepnd0i74BXauzjTZqmjvTG7Afqlh09itZWqbb8NDiEf+llU7mSMh99cQJR4NATSxgkYh++
5Phco5wxR3zSqe6+KGX2KpU3poqadsBYCiPPQ02NOrHlvcVkVXfwG4rsSXkPFDv/eMqyXkcMB8C9
7G4f+a8H0QjtzqLL0Naj8gLbdwhcKTkT8MDyrwUtVv2RF2ZiayFOLK5Zu1Zx6XK7uETITX1FJ5/8
YS7rZG4eul3qpJNWcy3zKOqg6FpABCwnG5sfE9r9Kqu8xFe6efJDwLyzfVtsHs4zmY65RMK6E4Y3
+f4dT4Zqj4RK3XTP+VMnVdUTtMR0iSF6tm+v8RA676cTLKvAkZUZi0TFu1bxXg+uEc7qI8bFaDW+
vsNpEvkjdVXRD241CJRU1suixUvaGb7/RQp9vawZFt7yt0w/MjV9p8BufSmStIbzc21y0nybZAs4
k6nsWHNp2Q/M5TvMz1oY+FuS61vSE4tpBlpHs0TZIEizuIS6svm0azaAzdJ6ucVnPQqo6B12hXd5
ykqPtRcn91frVcYtY/rWXRuKJA4NKZ6O6UXrAf/beBqUe5Ki8mVG/nboqxxs1FvgepoXrHa+SUBF
4UiMmeRd/l4WJCI7z3pi5ovD7dn5gTqhYc8NHj4BqOc0oiEVBwSQxnkrUw6hop6/kyldYTI7539W
suy6QzvarqrIe4Y/WXqKKHjWPhG4uaMPh+zaNHPtuzR8aQAVWYcMSzi8+x2YSANhVLXrrb4oOXl2
rMzYq6X7h+WzqAs3NenfdLfV1zIxtpCrKaTZqU7y4LLkPrfxd7IdjeYltcp9INnk8dRv0mupfdyQ
1wkBKudszNXFSByoKxTxtFq7eOwY2ux9KoYlzVmJyZ8F17uzk/FEGjsVYRsXE0oEd9unidLdd+go
o85+kRaAE/aJ5iNGy6jSu6GMp1OXTWrisCvAbEKneLtZPY3uyElH3I4RQZ2gqOY8V+mo/6LGaUeS
oxB4sDb/kveufSe2Pr5TD3Pq9c9DwlE8ROEkuheBTTNk/pljza6SfViuJWPRq0fFKcb39+hQBbVX
xB8wzrRcF5qTDJd37HBAVvLTiYs3fc2mlaZqAArGFJJeujOnarp8jcn0i3JbtybVeN+QIvoFdCq9
SLP8itWdrLgjoQVBmFSu5chNO1eVYG9TznzS2bM6angSdaO5rhCpYOaOJT0dPfu4wHLEulJQZbWX
bHs0BUvwRRswLoT9XWzC8IuWLDGnCT8pJT75ox41/hNkB609pdU53oesLaeaZY8YhIM98Y0JOY56
DsBHakMEKr4oHfu9Hq2TZQGzj14LhgIDAwzq5u8zxX6NhVDrjoniGhEgo7+dD44RhAdLrjpynyQE
6pQwuXOL65+i99vIkTWvH2aaTtHosy/zBDXGLOy9+NzO1YMkIY7RZ3/ZQ8aV3LBrsrdkD7L45sAt
MpZF6Abw0ANPNn66r1p1wLU+wSE1v6JrpeCs6eWljfQeQFsCzendDBPorSi2cLy7558Vh7FIuUYa
4Y6CU88sC+H4OTqiFNwBionZ23nwW3qAZXWVHv371oxVW1e8dsLt7+7VnVaMlswcHFCPuNo/8bvR
d+mCfN9jzJ7mhMqGzPFqic7JAF5quQaIJp8bPWXKYQMZ4MFMvOYeutrAahvc17pzaVLGyvG1jpz3
yXK0YzADajdNl7czGHbFNIRAJIRyk3Ts1G/WvKOS2lVv2VKfC6P3nt/Zc8HA9EjKL0sE6lvoSats
O4pcifeLbvXjmteu8OrCiyRbu+an6ICdKp257qozba/eySDcUwsGn1tVr1SK/Ke+1JfW2/0kK2KD
y3Sqd+uPF+67yDNiNlgyViPnmM/7Wzp92XSU2l8wDzQCoiXZV0eO2ElvMeFso9e8XkSu6Rav+TOg
jHYGlA9Wvwl+B6SK6HyAoT4jOzmMMdZTZ2lIG2z9Jekq46FQndRJLhxnxaWH1rCmD5enbMvAGkA3
r3SiFnN2mS51eG61U9c48nv6iZ3UcLJDeHpjFhffqYaVaB2NmPlaHS0drT8Ou0npySTu2KFH8Ui1
9WJiPJGs5Thd5OqiIneLW2F8Kkxz3Zx+KbrFsLfWMkdmAko+Gj9UahSzGOb9dwhQTq5fwiBt/OAZ
oXWngmeClNNd2mXHyTYoTsq8SFkVyfeLZlkGAh3bKfYZZeJwZsT9qRoO/PllEJ2wfG5V9jmGIo42
OAFQ7mfWgX5fbvIdJJO5pax6KbHhf/G0AlTxq8INZL9M1iNUkf2Ewoo1lNQXpZ83n0XE7DSbMN0z
acMp/AIC/MbNrCNr3TcCt37ihliPHbP6wz29PhqokaZcnQoRKTtFzGhDP3sfA86JPL+AtVk6Ze9X
MKE1QiSfOwyNRgAdc2LCw9UYhPQR7t4rpZsFZ3kZMXTKp0l4DmlVo2hRjU4WrWkf4QrCTmuUXizQ
/O9n8h1qZJO8QL/5WKTA5cdyS81R7zYpktN612mNW1bfbXamjH9BqolZNMnISZEKoiR/CHiO8lL2
zLs221yOgb8xl1U/Q/fagmN4A8nwb82ROeaAAc2FOC/AGgNnSoNU0qoFy9TR9299+2m8YsxIDjvI
fkIxm+oHVWIXZyrPCGyQfz4rWfrN55xfGZ9sAzty/u4cH0EVbN5H4FrpSo/88R3hWas7MkqH5/YN
V7sc/wS0MnPeim2/xvQHsj0+cOBpgGL/QN2XEyRbYKQ0cyoTac8jW5iybSLAc0PFjosVCWrHV+p/
rgFuVBRXr/lA28b3M19T0YObflM4cfhd5w+dtODr6G0POY3gPMp2UWQf961mf04WTk9jh8owUNYD
fObuV9ZX462+j5Ga1Do1GMn0telcFNZKuRsNhLIDOU36r/zjxHQhHDd03h6IXUaO8hO95J0J42/y
XX3H92odyGtNcdPIy0YwN5h0MCftbCNxMYuX4EM4UuXmiHZap+WU2eKAT8aFaUftkkgBCKEdbPvR
TALaueSHEgtHjGlWY8T+0hcLZ65j5DPyTvhwTiswmXZmfH87TzhEcO1lkf1xGCizJa50qs/j48fN
zs3n1KKr0cFL5sxXoGNmj8KhN8r7Ze4uip3QQCVPt3crZWV9loOxGMf7gICkryddO1LSCQsprKYT
49aDNr8YCbu5tQkRVEyUctVQVIG3H+XAiyJHlZxNZs9YvB+E66Dy0d56rrn4taJNLePiSJE9xLvq
bbdLmSAFSbYNa/GhwLllf53TDtsM1TeIleFK3UINlqF8Tl+23rPD04Jt6VXn6im4tFRNr3mwzn9G
NRuVaymLzBRIU7rJ5uOFfAqfR/kkgcVrxkZbDpwrIcSayruky7yesELQI+begCbhaE3eR93ykmb/
HMTFydW2wdeX27vqj4M0o5KuJgYXN+uXkrEvY7c8Ztk8vaZsdXYFDf95Zz5INsEzhTWudrPiFlwy
r9kZ8Vehza3k7x1Niv14qqF9gMhh30FJ/+7Wle12bDI6+ftsSGEBIptALt6XruXpFE8rZsHJcM0V
cB0iYyJ9F2WNVxZ2qqIh03NOCE/tT0W1tqRNxtSiWY/LTZzuDf4Y7dLYjSqnobwn+UyeNSZFC8Nj
6Wb95eUmvw9npnEGMTT4P+5rsKI/CYomcVLW5Jkrdgiuls60XwCAL3VNQpp7jfY0HDIo98uOpW33
Z266eb9JneBIkWGtZbpJTqXIzk+M3Nt2wptAlKETbWvtyYJHdZmgSp8WGmQiWF9O/6VXDjF+SGJg
TXU8Vi961owBNy2gyG3MrfuITqMq7TJzrH6WMcJW88ot20NtFEzEqZpZ9t9qPq0Tx0Sr5QazxJ35
M5SeNniKW2TQasV8SWZoT43UI7y6K/lSH+zkZ0iOn+vSfrujfvM2f57SzLQY8r4xzG/ZUz+qPc5f
vvSJPJ1vfbd0tS+7oW4hH6GwLlihueqqnmvHUrk8IROXDImvHe1htsgAQaHLyTemUZT13ZphDOpb
eFX8jTCelm+CSUJVYNkqHcs11zHkoFz6l/fIW2sd1SLh7x+B3bAFCZc0BgzWS0eQGwWLVucRgU2i
/PNlEBTbMcy/KHbMyK2+BdkW1d9/RBThpSjoZDgHStD+O+gbjFscreILjb9qbNfkE+Vu8w1f8M/4
684NlRw/IFnjXf4HA05HC6TCYdH5FcIdhLNyiSQT1ov4N2WZopj+E6w02i4YluruSd07MVbwqFcB
ptkDJMDADwjaGz2iSzDlkRa0umDD4bMxN/pkvBEuhZRGuHa0V+6IkJf9p18QR0XpimgJNE/8FBqX
hMQsQSHkli6rv+RbhNYKdavy7wo1nm1lFv1oEN6gIYJE6l77haRQsOSERkCQQge0FqUjrCew6pwP
f9ovrB3hxt3HttD+KZApFZ97w2JnG1eIreh/xXserdKjDjyHqwP3osRAWTD0rJVQVgr+pHjTQlQr
2HrWSshdxcsJzwvB74O0+Z+IkY+Ose5EexFtFt67M2Io8A8hBe3WGSzfeTNpJlGG1nAuMQGjNh04
cKHNLNLRSn/dtej0wUCkt1/Btxijt67BJBaKyG8LW6H33iCPO15qqdlUnfVqWMdLDlRgxgZ7jmjf
/bGWPek3Uo6fyk2CdYfGpbctJqJ7eQRqBg+ApCHnA3JHNEbpmgVpOZ/Et5hdWw65ajxC6WRP4VrN
LTwi5hrWUh8HDofmQWvV9onuW2BXyIJ3NbRhqIDQiXoDWN+CxeumH7vAikJ1NXMaRl7H+rshx7w5
1URxTZgwMhg+3RzEZ7KE8JwxHYZfFsNYKr9uVm7UEzOjqdn6IzoTYMv5Z9Y2Dj+HeQl9Z+6asN0p
ihkW1nPWF/wrk5LY7esvfU7qGbbrMDKaSXinkR3kWaFMOqZG57mUMys1McEe7cQ2pNffo0rcfniZ
wPlbMC0IlRmLbTTJqHeFU0mWHiBd8pTxNBuOaXKwMRpu5kbjJmc0FSuVKp6DxiBW4JAvZZiV7bbf
GvvgSD/TJYe8vD2nfbxsMtcYuy9130R+PKLkEXRb8wCcbk51HkU9cqp+M5aXtHna3Vi3jWd+dtkP
bFJYEBkYy75N/cgkcoxC0n3W24RBDVSjdYp7q6tmD4qu8YeGYzq+ikH6wQRBg3g0VUYA/v4jC5wQ
fkX+4aF51+xAeb4P8v1eeX3nUJe0qax4TbtWOOmUxUuD86zHfj/Yeecy5Iy7lVqTB2knoTvLp5+J
qcHMOOqXZzEdMlIMY3rmvnPHZ2CafPdyaGlywlfwMQ+Z69HcrDah91kxDt7Gi3RaXPnRA2yLtdHM
afXVpeSNGlQbdCPohkykpp7i1EcrZ1lsPvvSzq7DjCoSxsoTNgOOcdYiXbzRPJCwK09LRmTbjTa2
O9zOmq+y3JrlOeJMByWK9/CBOGopaXyLMUC4Ur9kXx/N62E9qH9FelLOTY1JAE2NdAqQIzHsaD+g
tcOPgtsLGJA2S4v9k85OzHEnSjsD+QOrpPwkF7q2mcsnZLELCX84F6L+xT87O+xIA5f/R+Z56oRz
8c+LA5HIB+FiLLwPLDRIA8Rp+AspROPyof4AGAlvjnYCBE+rLqwLmm07+UxKzIaUDhsPYbNkBDZE
xkXIp2j3BFsN/8w7MJaa0ysZP/IlT6HyBqTflVgpCPfHmDxKbVZyQCysdXAXLMohAbfOLu3VOMGB
R7MFt7m9sg3/pOhQf8boUwForDVK7q3wGALKrhkg6wwPUXtzhtE6INakdeGvEAox3EJXBBgq2Nh0
kzHEbGEnmMgOf9lxbAbYTwp6tnnvr4JqLZTlnMBCXC6Y4iIXEmRd0LrF+RgTkSwD4f5ndiHyIv6j
5tMliG8e9kIVyMlR2LwCFyOcb/lpDKEeMicIvhEVk4QZ/+ffDYCWLhRQglqSIT0rZmXpWL8m85+l
9SWdscn02pO498JP4o31ghBBipudCxGkC+ODhpGGXVhKN1xMcoEGjgmisK8obyIKvf1mwMHKZZi2
F/ZOT79PbQNmtXXpHyLwuNnmnnQWWU6wVSGn/pd1Hsz7lXhdATD+S8QRC0JQzmnOWR0PIcnMcW9R
ILIqHO/ndBpPU/EjCtuMEdl1eFzJU1wjBA1G+EdwN/GOYLLRzELwHOFHUVxzXtK4DP+uX3ycKj9B
qPAKeGKj36BiLvbPmQQZ0Xstu8127FhgpohAT9Ip98odbwZjG36D7pZbA3jx0/GwioUsXlNoR7Hl
hXkb8Nol70GodYWDrOwavh7ACjDnY4x2kq05Bx/kooScYlgAz/POmmN9FDcvnYLskd5MJfmfwFkh
OIjf5rypYJbhWiNIvHyfCFDhSWCaJNJSRr+Y6vwJExXljAUZlnIbLvQkWPtCsDEAy/8z2xAUYpnx
JOUn1CuAUnFfhU4RhJbLF5+3MAkRn7zmiVXQp25+i29CASIU2kLh/c/GVGQUvOb4t2Gwqc07ruz9
wGLMb89CJhuuqyXUMJGNBH8ILMbwa+ifM6jIkFeExJYH9T+fTBmvDz7ij8sukfj9A2Ee+pI36glU
5Mjxkvv4j0+nENNM4VEk0Zf+W5H/Pg91Kv8UHGo8hQD2vFMhsRR/evOxGJfUw4KEnYPUg9PnpkOn
VjyAiOzO/vrPswSjIQ41HpE5x4CwKuFD5IOMbyLpVqw6OAqMlMnobm9CudlsVfe9A9zjWbD4gtGF
DWpW7nDQ/XfbMG1yBbLCFQqzYK6RG7tTAcbdaptOAcv3oKpCHMoWOhXmA+KWi58cMiDM7lFg/3PX
Q8okeOSVQoCIkPX/M55DAic43IKMK0RH5Z/QztJvKw5MDLx3hA8Srof46fzzzk/XEujOl9A2qFi2
oXCIeR2hGJe8+lhHnvDg4TUQhv0JfwQhVwphZrAYccZt9z0WTsJy7b9nRuj5eSLZSx54n7Jf39go
+Ep9+sbkiXH6Mp9K3AuWJ0+o7PJ06v5nryA7Ff++90KmqrHCY74MeBFH62AOj5gbLJgziscaQifp
dvf/3xEFTvRZ5e2KWyUcAGIefO0cT0mjUMRT5id3PAioZbGg0c4NhwBfy/9nbMZ3vKF5/clsdeN5
vi5m+ffHdP7zuvtndPOn/krzAYMEIXMTWv76V/D1+33tQ60QTqMA19xf4YL0hFWPURRPMxts+PjP
JFYoXUibvuqommhksGETwkPqECEv0emK6JDYh1tbOPuKgj3ws8oWXyfiGEYMTCka0cy0AMIT5Yru
5s65wXdG7Kz//Q5aOhqWgl8DyLuzltrSUw5PuAwz4wQyTM4v2QKRI3qusWzHAhvTyQzHVN24iZdE
Ngzu/0tz1/pB6IrEc4Q5cEBpF2r45bfiTyglhcY8Y63chHSrBw6aC6kUXsS/Qij5/gqm6G6Qqv3n
VFBxZngIaYShyvOPFyj+0gr3Ap0McDBgDOaE0Adzd33S/CE4SuekZBV/FVPAGy6O/Hx02b9DhN97
4QUlFK4ZZZ1+06WdaqzNetWr+yL9M/LFIO+kzJGlCa6jdiNdjeGkEpQMH+kTUWcAxFTm1QAIT6aF
uKp+2QbnV3LXBZ6V9U5NqkKxZEQbxveo8mRMl0aLCijQxBtScttu9Ympb/da4Xfjybu/jurLG7Tj
yayzMOBXDWcVR+zSzxs3MIk9nqvG6t2BuBX7ikdJdirwyl0EW/TUKU5DzEg3ywFZHhJS9LGTJX5b
+goUCnYYTujeLX/TkV0mnsWU9DVnUAktLaomAVjd5aMulMcTaZHhKBScI8gYDHSXyqO8GbSnnWO9
FxruN7S62mRcbbSAT9BiaOBCV1Owzoru1Yc5zbSBgvMYYQdpnkdly9S2TH+CBuKm3ZCXWU3S0MlR
rsm+QpMA5f7j6jAVMMJuPTXdJHgDcKQBhRO1cxu30yFfVflON+Z+u4KhEYwh8Cw7BBGU27b1nkXV
kTqsW4SrINsDI9aqYNHxak/q2ezYXGqeh24ZYYmp+Gk3C7OJbGx4f4Z2GjGzdyG8XiDdPMn+GJZc
X1MvXi2Y3kG9ZIUrXz5U2y7X15qefjFk59h/OGD1H3WqX3IKq+fOjKasfN7KykocRVtzY2HwtYzY
vP7rvewmbx0DHAX5lUQ/xnJ8PdN9uGq3CDqpEupqNVQrRZ1TP7dwH8hoHkNOZmbtxu8eHslP2vy+
8WIFzmcmVGtOdGeyF6lcPNOH6mCOtsYv1bXSe7Wrb2A8wz6D7mxVnm4nbw8+35c2aRjBziVH/0KF
0XstJf6N36m++hsd1d/WkQ9s5Qqqs+ObY2ggsVeXfam8QNkaOiilU1Yurm+HbPL3ecOjlaba5X14
b6FOEr/BNoABxHt2ag/PE5FXQLD1qt5BR/zj0V61o9vlkpzVCU9p5wz9TUWydtcZW3yNpz1uWshP
pD3ZylDQfNBHXmsHMxYSykAbnHjaPtRuz2BaRo5QlTU+IhKYQl5JqSFTGb0dprycnLYu2UppR7/I
a66Sl6MzMFkibhpsz1y+K0kOKjkRNtk8sJf6pYnQ4f+Qv9ScaJ/dbP7G0shOdqkfjtxodw2RhOFT
Lk/ixFmMwIKzf4nUo6M1U3WHBCwGinmwMJ5LYFycZq5Z60VsSvPy3tMn+KoDJJFue2vyPaaCXp8C
dDygkm1t44hrM52rYOEk9xGUyxuVFKVGHDsf5jETVkDj5mf4Y0237r4gS7WfJbre3JXmrpZPzm8P
JP39hsSi3SB514e38yhpZWhBtWN/fS4GyJkM9pLAKdnrDZsntRF9RDte9mSOcGKst3Zoel22Y/a/
yRkX2elusDlWmxlkFLQY7nhV0uUxxe2ukDDHkqPembHojBGY1sIhE9oAZsjCxvd5x8vWpOYob8Ja
LqdHmssXIKLLcGxmlk1BW9FHUk/Bo9wJEXg1G+DeMtqEqzyejGS3zvj8rdo1ltY0OMV764vpIQ5u
PU0odWEAgymeKuL+SM4qHTbFm7wZ9AmfPTA5k6rd+8RYFubUkzEbfFnCJnwh053wTMSsw1J1lja+
kimUasa+mhd9X4KDbclz8HFjFxwi6LCemTnRuk6nkN5CNFWNCaVqNn57r3hf5+6k/X1fIQMwigVl
jeZcy2P2odBuiW/5fL+/eSYbu1JcVqjFvDKzb/URvQpjcpQlgZ20oKg/r4Lr5E1BqgGuBwllgIgh
jiPDG3dGcNvSiQLLh0k13Cy/XSZ7AqXm6a8FkdquALMrG4MB2jhbezp7qBKdOqPlYkgEYyCXUf+O
RceJ0PTVeN14rhX2XtfnjT1JMOoDpMDMjhoQ7hAOlO9TdR2L0h3uwhverVb56D2YSphu53YQqgNA
LGHR57zEgsWZsXL73Wj5XOWpo1yY/kNXJVD9wMNlzcZ748jjov5SG+ehryUIDSrV400muADB1/2W
/ZYykh2JErDBCbja9lAX2/2IBcLQkzOaYv5z1mA6AQ4v+/NrTYcHwxwMgKcjdvivvLnF+5Exfb0Z
i2I7+D6jwTAOH4QojggwsWuscu+f7/bbZ1yao+v5llg1FonLENCcz58gZp6xh5Fude0mkx05y+Su
JTdpCvlWxtdsNzKXr02POdDU4BT/LRs/xZ12ax2z1YEz+p/3O9+zChz9Wl4yJ3uErosXBk0Twz9q
r2j7RA8ATECNNI8gPx8wIYC2QxP7BZ3wY39RDdBlsCk44/ngwpiHSDP9rEtb6VzYMeYcspJCwbFi
PQlGASlQDGsry94JU3qcfdbPDxgiJT7bKue8W51G/PlQr0TmAimgBesFWccq3og0+OepZwbjjrY7
6+oa14ghAEfmB5Y21TrDYRAdC3wwdosjdM0ln/eYJbsxvhApWAE2j/A+n5tSmCZGriAETPj8eb6o
32AhgP+JvDsgq2NETUgpugAjm0BQo8eiFbb7h5Vc8dddVAd4OyVI0ntVdoz6Qy85JH6yoYv2ckJO
LgVzT0hn0DBZUQHDXpuJLH9prItLNe23IM+N1zLgtyFVFmvo4LHNr/L3N6wiBlQgrFfoW8sCgDo8
Ulm6HYD7jVFaPQWxMOtN9LRDrmEFdYmLfAhbL+kqt8vxXUbuzCiPB5JLo3f4CXaJtWFCbZIW+Paa
eCmbq/zfJji+WQdG3oNJ0u5PIm3Dfe+8MVgE84q29DbWAc5yixIvTGzokeklq93zonydzfoeJ9NE
dTajjmet+dqxazA3ZMIqH1qkBghYzvmwSY6wOvDCLe+w9K3xL+qk8Vf6gri8HY/hyaBprL9rCxmF
CBOPju13qtsfff2VO/BCQ2if498e5v0ndwOivfTPpOoX1IQq1rQ7up+smYAGms8fwZ3YGZcSSCPq
KJTgZHHrzVmJeidiKDMMU6OfaurjzZhhZ+nU9EnvzYFX5Xz6VDfVy90U2mSTo5N64cnc7MJ8H8Uz
U0HhthmxPwSeFH7rK0wKmtWgrSCktHjWwou8jw8X0F0Z36Llk662mLLHhJ+llMxjGno0MYqT0PzN
tQS8Aqko153i8ASd+55dq2tY+B8sltncUI1rQEA6wKWX9VgCNqsRJ6LbHxTNqSBqoXqiSFsje9Ch
wn1V8uEjOWjcdm/ev1n6wUN/+qHsRK9lFW/lrQ7i78OtG0l/L2YK6dyvoVn9/o+o81pOnlmi6BNR
RQ63gBA5GON0Qxnb5Jzh6c9a0vfXKZdtjAFJo5me7t27d69B3IjPaYM4SY/7lBeyqC+V9UcBjjIV
Gultc/y9mrI33haVNQT6YhMaHGnty1ciW9/3nvhPh9EqW+4t14MXrGCqQm3IYAHxhIq+a7AZ7cLE
rIwPuvz5a22hvp/DfK61rl+GyToVYHe4Fxmyt2gKBLPvDdU3pXLhh0FbQZb7XhZ7czbXUpnau0uQ
SJVP4yA/6m5aqUXrThIRRmyufdlX7inq6DYVShdOyQabcitZ+KCYRnLfqXotTLPbYA/lvfATqeHk
sqxv1LuJiH4Sw+Sxllm2r2ST26DBx/ol05v/ZRL1/QXpKDJdK+CXYgXbB+Xpd/dK+jkVrlEtWDdH
CtrMkcT5zjwrlN8US2EeDjIpmu8z2obVQb6VVRc0iTnYvm2bZ6jPpC9TMORb20xr17Mh83PzVkyW
P38/PyjlfdDLrcqGDicUbm3jWF0v28gaUECQfaEkLtM4cJh7srU5/yW7u+wX/RO7qUX/jipNBjMb
sNSSzTnJ2ZfdppoYSsKlCktlmuyz1/kq0KhqXT7Pq9wHAOTabvR8IafVLv7cqsjwVMmnFAbF3nuq
CWutvFw2yBgwm7c8rOe652Yv2acnQH9eK16qVOzc8uVWqv3VSpw68HHgja0WnVP3L4e6a/l12Yem
86yxaW2qpUxl882WSzJ5XR+/FU7VPqjG8jf7VaqnX+6UZpafeM3sfYfTuTJKNOrdXyzCfve6oJdr
mWlP8eaBC+8np4tknQvKPGoXkke9/COAIoaVrhffKEZo7fsFGKL3MkFqqUXYtwUlg+n2sn7ftJ8v
yeH6XB7zX7TF0FGOuu8WK+MAMU7AYaql4a18nbOE/rXd56zy2OCKl+fgLqThyVDBWEHtkwlTTTSP
ldYWxZx1mRrERp7cOh7lsvRyeoNDSQAR5HHpqDfdkVynfuH4bJEzKzRISi+Rr1HcYpOpD3YZyinZ
U5/cPBSmjhWqdrMwROvZdXi+lVtFuq4n2vc+j4kfbu/E6nnW1+t686iuzpALtgU4hRByEIFNVOBf
ZSfrEZdy2dYXsMrq1WO+PabUtEHw1ch2bzSVgSb3uS+0E5QHB2d4n6CHPynirTkUqyot6d5KvdOz
dwnOl0o23D3rZ3AIuCkAotUMRVntzSO4bMJt8XsxXTylKeZm+PBw4x7Z2mbbSqZeEa1+dK8fuymU
uBu8xHuNXPW5kqBzC5jVsvI4VoqVQ5ClyfG8l32gYscxbpVrbYuTQ+gxvrV3rRImrNidfS9RgaGK
I8cuWEkxGNdKsti95D5weKBL3h7lDIZnzmwPl1QNz6qU2PKRl+aT6tqv4oiOn7Ogkzk0vsZf+zaM
tu+i0BF1mDBS771iJhz2rogqTBbveyqoE7l2flN//u5LL5tlhTvROlbTg9sRqrjVw+PgWZunn1Rk
FSvLMGMJU/HlAmmgRTD5aFHdnM3Ui5syAdEcghjUUW7R7Z3uMeVka3FEEHOFP5OGv9W9T8n0Fgb3
Q2X0GK5qi1WFd9MrGfUSNc7slhxpSip+tguuFyoHuY+v8BIz4QZlsjJOK4nPtxXqvOiZE3jSovhA
ydT6OrzXdtPZopJ4f74v7mEW/B4S+GeyB4yWbx9StcW9AsyAPBWiZTQnNHiBvnqlaKGf/3054hhM
9/s+ZajYDYo6TtVVI1VZv8FUGO1+dmiAFdouI+YzMUCXEsQjKwv2UTfBmOFM1fK5fqlb3uCtIViX
B0toPG6NVHn3B1haHXfGSuAT0EJZWRTDZxtv/dRpbeonat4g/X3kUVu+DWGFp1Y1osJ8hzJQ3rKt
sjpYKXBjTq0tdaeTwqI6m+a3Xfzuj8t00T294fA9ywRYy+F5TrkN/ljqEMwffwVYasVfqyzv5cke
ePtQJdVXgDj2pLJntyZNDL2pfM0GpUxww3F8RYUim4XKVxtkC+XpsrNM1+ajW+vRovb5ROzJtrXo
Fqr8M9On/Dz3OT5WkojmtDdY713tLfkCuLZsZ7etQylZvryVyus+yhUrkL40mPSCskPyRNvWAhQ7
ST3eYPHN3nslkAMPryOlUby+XQHEJ/fxVNORKc+utfwLEy3Tp3yuf3hPMZaqYVJm955c9HB+34jv
rgFRfOI39UnBy46UWKqiQiVYxJYqjlyV4uxVEdStmvhkFxnyPCSrK3dqsm4u72VmNASwJbWRrWGe
pGOTIOdegUq2z1HcZ9E9AcGtlb/Ulot+Kc/ErBeAAKCv9teVQh9WNX3iE63iarB5/BQ+l0ThtAjf
E4tcJstOhsj9cy1+Vs2lETLc1cffWANsEKX0SHzMSGUXq/js82660nlWEz1Mz0ce74iVmCOuhLuW
gmx+XzGCJfy4UjPbWc1r82x1Q8Fg/0F0P6GwPNnNj24DwiEKaBC08XsxQYoAKHrfmX/NmzQLpwY1
2FQJRILxR6zxpUJV/mfWV6nOLo90zog6DTAkHdelKjt2wjjZnO2XRyPUdrCgDa7PrhgosPz581bn
DtzogglulD6gh3ujscANwEVFx1mPx3xFLbXoCwkLbBRre9sJxNORVkIBG+3mULCSPIKj3Jhdyxnk
p0ClF0DVp5oI8vIdvgywtynO54yspWmu7YRkTySUJdgNro30E71FYP5AGu8uEbhOfNK8jPMe031u
zWlzNpNHpDS5/NqG424ka4wgow0UEo1j+OBcF7XkJPs+b+4RuIaz+aVTQ6gcSdpv7E6CmiOeDLkM
9PrSfG/QUC985yEfqVyDoko185ahQ4j6qTv61s9uZbCwwEG2ox4iDzNV5F9mn3P+oAskYUZw6CF0
UzsO9gM/ELS1th8oKG+XFCVYb1QWwoq5dq/ddUBQkqY3dXpcTr3la5fX2aeKrqs+w/p2auRrc+Qv
qjYsyX1n6yrB7/k8ZkHc9IR7F2aC1JsawwpUF698NK/l+GkEbD4Q2sYN+nrUvf7rKD3Z4rlT6IUQ
sGWsSoPj/ytzbD82qAekxIF0EbMCX4zGuLXvsBNUb3XkPamiwtEAOwayU0SeEjvU5fE7FAtffl2h
vbbg+x472Ykys2mOsP3aIbiwbt7/TpTuriuHfuYCNn8Zj5Jsi6ZXlg04+qoCplQpb53/AF8QmN93
sjgq1JAiOO8wJpPl5DuwAPd21rswK/lNva5NX5ahThjzHI9EQSngIjyVQ6vUYELfMSia3nmIetRv
BlEqNY3vfYSXPh4vCrewyN7Zt1rslp1z7cQIIIOlWikSUrxoS3dPkkO0ZTm+ZPPVDTKBVPeTijVN
n33Nnys55s+PLSDNjuw+zKVcaskhvDDUyNJD6jxJDJ1QZbJrYdq+02acDtMUulHFQRo4AdcDjcI8
mk+JoaqFJPWaD7TLHzyyh9QaR4fz5+x4+lC/fhLO4njdP71nrGvKeRAgXYebCWujg63/O8HHdNkv
0dtaTa7byg5VrXmHhlOTzYThUE3MFiYqdW07dCBF1O4dvyrRSqPnsP7AjQfLEig5MlxzFMXOn8+e
pm/xTpuRQlllYxS70BFeod91JKfROi+D3O+Ollb0LqOr3/6HT1Lx6lTPYDiZYWyCaJlRPVjP9Qu/
i8kjhJFzxMod0QWzXop6J1jKXKdZN+L7Kd2HHxXruH+Wjdl3OgRPQkcAd+7+YaebeeNp47RhAeVX
OIAm6764QQvQsTyBoeUaaFPmLCtnr6WGBinG6vyjNMnVwHt23VzUGOs+jGkLMzLZt7d940pO9NwG
a+AuD2bdQo8o5YJSpm25TIFfarjCIJALdMYz0JjtWExHKZiKEtmapL/oWHCooFf34NGzCdFP+iCR
G/jnCjW7/FA9ukWkAl4Ikr+o+FEfiRWEIdIuwM8412cdwEJSKXA62nFNZpsH9XGbrt1dMrF0z4B3
QetlaRTIfkCWyUFXopZX8a913yY+popVJThzNRR49Bdd6tjWr/M+1dRUJ1HwXTGPvL2SYk59rF+9
0MMbGq2kO7n0MNHbvq545jivLu0YQsfNAj4t0Fdj20fup4ELBDGEuoAmadnv1Jho5g6RiWqrgF49
tI0xu3wHSexleumQG9NW7CzTA7lWEw2EsNAD6xwPOK8TLYKyzcsbu2bfziTgPSQZ0A7YvHHe4fy1
OECXgMoAzphKJO7lvrH7xq/t56fkRTiDxM+ue23f27MXgchZN6cKR/vSvO7LGAanbL0UNcRBkPqb
AzVRzW+Pi9XsSNjYEvA1HBFy2r93+iGdpijcswCdwPNwcWLS4iEd6qnfArYqTYZOzbdwTbkMEm4I
wLF00yH6PK7fNJIM406eS4AXR+uDSOsUCzfczSuz6byRQAWQEGzeWL3ttQZLVPKQJsUWJpupFOGM
rYxQXi3jvtO9D9szYNJD4Awf88q5xnseNDA8HJHCyw3RwGuef9KDZZsOrZ2L0PDm7YFrxkmkQ/5G
pryzbrCKSj3NCzW39OUZ00mQJkfkxVHRHeSbTPc8nXu2LBlSVE07TVF8C9TVQb2s+KhwGXmemXXn
dlWkl1MW8HxJqqYM0OGKLA3VbZ03ricECfdtKsq8bAIsFiVv2EGjJ9OA7oDdMVPcG7VqjygQZnrZ
8EA+AIG6FHMVUIw0+7MO18zmV/bwS0V9eIqcL82hSKv9pt/Or6po0MjhFaiW1Lw8F/vrQFH4zTfy
r8uJqXN1M891gDXSF0D8am/b+glNPLh56JZCDOHNkRg2vB4afKikib4mypcpmpYr4n1ugzxwn9sq
/c8xawmSpuw2SC+6U2RQRrBDgMZ5jT4ikvmIMqH2N8WGY1szSD9Tw4SlpTtUF6+3xMZlZx16SOFe
zMqpDIhkDlNLARt28NREDwv5SJRkwyNSBYwNqAFMLZW9lUm22aBySPdPDWauQWxxgqhwaBFocxBc
tj1b5K1+DU8YRdtM0ehmGegKkCujHRWgepjp5/qHOpvI+kN5Rvx2Dql8JDo53Ex34/wAaVvK2KgD
TfSeMkRoati4fVNIJBOjOAUZJwEOSvBx+Ya0EjeeUMDdhiWPkApFPp7WJOP3Hf6LzikOyvfypQSf
lYYIFANug1SwASfGRUoFi958AOaP+pttaZHMwIGzM8k1LLL/76IuG7hdzRMZFZj8mSZoBtrocE/H
H8nqqT3uLVG3VZxQ6jUlkf0tFYdqDubtv8UxFOm0U5bzzxvJNhY8GUXq7PE9bIPsXfW31spRgIAT
iRA/XKzLtkNfQp/Rm0BrrfaRTcmFuqclBlsTe3YRAeQbqpcXdC9pVs3e5GNlNNe0d9ecqMS5Y4GU
OFCpnvxK1DEKQaqRe71+Libsg3Qf3dUjJ4SK3kgwcvz9HJbQ6NQl4RmmnHfeD/U5RUSdaF6Pk5OO
szxrI3G2WiiO5cWErCGbP958a1uZ0j6MYELnzfHVTd6H9iWLnWRHniZDxRa+ql84XjlSAetb49hh
OiZ6tjlgq2kn/5a1zYBF1LpSKPmyeltRzXxrJurHDw3gx76NZDciQu4kMXUJfM+N5hLs3pJamy2G
iNEjhYYhRQCJwn/sKgEz8CGGMDVMEFt9H19pCAxLnJWBNoL9b3IN1t8ZUi/3AxQuBFHB1mw/9CH2
iXIK4wr6kag/fyBBdDWltDMFp1lqASlbzX+dfxBvzPGRhfaDNh5kEbYk6Kex2fY2asWxZNzDn2hd
sjxontrTQmuMMc0IXMcT/VhbvXM+c1qFqPPNhA8BqcheQ3PBgiNmPdKVc+tJMHUobt9WIpvBy5Ek
ONE9jntEc21SLL96mUykz0zv1lxMUVllsszenCy35gyqB+YyTw8+GrqwT0hJksxFZTisqmfbNl+Y
K/Z/qv3eSlhuhKsTaPxgYzFQZD5ij1Ll0VSjqHAatYdMHyZ9Phj/EQzHcqUZrkM/0TmV+sx2ESzU
rumlJQghHxju82eJHYwN7afUm/dTMxhNmb5m4QQ30hZ7APAwxG5ZSs4iKw6LjKo7TKzMQpgb9dvo
2U5VM7NzjQJET1oaIizJ2mPkyzKwOFP10ruPeAtZ5fA5kRg4a2beEZDgW3YelZLAJX8LurdLiHxA
03QzWDX3tRJ+EZU6DA5Z/MO4kxZMziP2jXQ4gt5IDUGVxN/7vpOVaCTfCrUSzV+WwalY3g3vd0zm
mMC9WCb+qBrCgX+xUuxunSYgy7xRPPWKYk9NTdM80aKWhgLuvwJKvmlN8ZrJcLPxFvVSW/oGaO+y
ucZzBIXEjpmEOGHeiIbIkO5axPY2DSQVNKR71neGBpXUPn4nq5fXUrPUPJB1ICiLPHbstpZq9i7L
ZAqekBiepguknBFGz4Ky0cOVrFemkvixJUn6zTV77ikEm6nmavPPbYOVuG4Uhs8fQC30A/FAaPcD
ftG4sIZxqYXWCuS8WTzH9gNWqR9x7EswoJEjzYYYseDWTUPli/elOYvMDVxJdg7u2tadI7KztV+U
ZC4S3yAXj8EBQ2ZIT70sYTZZQaJ8633ub2IIDjANlpDt2P+pqfwgxt9EvcOe7haE6DA7bIbmvcq+
7wljtWKLGpys+Zctbi69wvc6GLdO/RPmv/hBF7EK9W/oufSN0XNk8pGgrFF+9zv7Hf/kwi3kGV32
J+UuioXjvwNfTCn1p2vq2/gjDQjhCZLEhJ035pQTHdqW0V+NLlD9ZP04AKL4Phco8PCUjtzHBadk
48fjn80gDK1Lv5ltBUORoRSriggylegIFLsW0VXSPQUvjzcggiNM+mpSQj4Hw0IEpwehG4qUMT9x
SVskxJ793C9vzQHo7FpYwnYsIJ1i8c4mKgzvWhn+l+0iqUJchyqF7gVyJ5MtqjA8EI5k4eu8FH45
AyEAG9SQ6UJ6+Xc+soeqstPsJ+0NG8iplWmAeh3q5E8zv1kUnv60B4Sk2GP2UWYkOz11r0CLr6pD
514VbM6P289fzShiCqDXINsfCKy4y5E+pLv2lV0SN1/Lp9Nz/Vm3r1FL7jN7GZbUkCGW9kcYsEmx
B5RtZxd7BwrJTLZovqnUr4PcjJT/9VPtjGUPD+WOVyg4yaeHYomPOCNMJ233CVMT4C6NiOITaqZi
4oVRiVdCvQ4eI6owcGaHcM3JQ8OLlqtN/8nAljKWqVnSlAoOfTJ0gyMuCy4GE+FRzaEfPiOSo+ot
lNi/n2QpOTlL9SQNDydEpiepneJvEvEOKgV4LPLlP6Fmw81/dK79C5TjGf2mbedyxBXZE5XJB2aR
RT03hRK2RL/6GXoUNttxA2vRn3kUbVH8I4mvE0l/43xuQ72oqC8gFsseZhtmcIaL+NevAvs3w40B
H6lv6T6dxVhQPEsHHvnCFIWwyWCwa/SUYHKhvMpkRGAWD1TsxBjJ2aVDrP9R+s1hB5097CKR00xx
MxKbbkZsZ9zxyBvyFG9NesriPc3xpHKRgrlBm7uvAYxtyGwusYy6x8IlYnsn3OHVJ/yqPAiDbk/y
y266XH9TavQ5MkMGOmgsQf6NGzhp7clL0z3a3cw16fSP8KepPTJoLsGOSvDVyXAP5IHHzHn4VMhn
j8Fm4r2fWmpDGs47H5jn0mWi9xcI25FeeHjYTegsZQwT24Vfy2bcjpFKV62PHSbXX8CB9JE7A6Ou
m4kGb+HFW95uMKGRR5mP5Sg4Yw8uR/U5NLCwzS8Xj5Oor+Ww+bdwkkuE8BDnk6FaEbGAq0Uj62hz
dVQ1WIZgwO5MjqsJ8ihK75nTtio4QNEXO9B2Y/1/jMYsJnDEaCc7r4wfAb2N8H65G4bmjBfEADAV
Jik2Xo/O0ZaWfaTCo/CRjrrBnpkqq9qpd8DspjpcNIBpml6QdpGmZcp3CqtPYhkDa4zwDLJspkkm
qOgUIh6UuUY9OMCcl0GaUSY/TPY6R43iNVCdPK7WtBB01bhPd43nlIZY63KueQ+SlK7SCK0AR5qe
ExR+UICEm7DBCpxqN47ocdbBg8DAneZWxyNL0CnRnj4PHDQhZbFQ0fEj9+rwKiZMbolvu8BYd+mB
xz2AfGpicvTgFrL2MrwsGwbax1oPIUt7x/Pg+qJbXfiz1yi9uJpUW0c9qZ0iwtGAptWh8Rr9BmjF
uGFxamW2TJW43xI/+QAhURt1KqUOvbh6ZyETBNHVLlszBWB/7kRT6Jrg6XODa0IdFyFh4U+s2QOx
k+KB+CjJ1Ft+7UMyLOeRfzzoHjlvgvTOm7c6+dZc3yZ5606SZqOErctOsRs1hzUvvOzM+XMZFrtP
FPfZdCZpMdhTnZQGLq2T2aCLzyHofRABk1tYdnCL8JcLDTxfhP5NSdAbQIXYE1gumUnC2NO/r3w3
SyMC98ToGR6tJukuCsmil+QqeCU3y/f5/8XEbcgvDY8myN/umu6fhxY7lRlKoVE3U1/GC9Df8BmW
M859Mtiw9MUcLDs6hTazB90CMQEOA+a4HYFkImv7ZQRAXDCMNP6j1QD2xVvsJ0WR1N+uY6/fFDbd
7hnWpOw6zkIqceycos8K+ZzWv1uWJJVr8TFHvpzmTVTK2ZLKt3sevs7qo3NPO3zu0RcPC61tToP/
Feq30P/sKeN54Jft8afvrxbboILb8JUFHlOTihXXDbz20kGO+ifLd/S+4+9ZSwPgu9JRjRU0T3xy
rD7FGed+qho56X4MGsScTHrk4x1SYPwqcVz47FTDlHiZx0BrkTOwtGNW32NaY1MsLEmtUlTJorGY
0dbcYjR9TGo0AKBsuZ3o0YILsuOqe2bj27eLA8FxgbK45Y/htn2G7CPHIzptGDv5HQd8ouWA2kHs
gpvsQNiSZeGapCKZpc83iyfqRcAisG2jS0IDowk34USKK9zyvcMpt+29aASKlSzGtIvP99SplsW4
uWpIcnyxlu2C5hMAGCR3PGQWg6DFKoU5OEromqFZ/KmRQ04DL3ZNE1VSMDRW/dPwk4/p+luj70ZK
VKtv3hh3YChjdU1823RJfNEeRVpjZ6M7kl+I6hpu4nfhWaLDQ7hsyw1zgDmWoFGqmT7y+2z3W1jY
N5blxgcCAuZtdAyORCZY2+riM4Od1mXW20FeAtcBHR8u33wSzcpbMMVJ22AwO+jSsF1hAnAO2HmY
2NYj0if702bV1q5Z7vWkOsuSpxSLKldLUJs0DuE9QT9lczZcgUhFAGsRGrOetWCdnZidzfTSwQNF
XLD73xgLXDFT4lbkUK+jCIZ2IwT5jEgiitl1gGbv7PcsdGGfB3+bv3CcCdTQYydEwxawsUHCj+Zq
VKpUhpxH/ZNngchV1yNfX1l1vxYiwY9ALYs3pIDFgSPHCI6Z2ykCt8er5TaaRfVyxzFFqCzjFsZk
YOHY4cX918q8GIo0WIX0FhesaRpsBo4gkoZhxUegkUat1eLP3doNxtK76Au3cYtfeVxSCUoNKIIA
BdLx5NpxUR3u9CedzHk5vqVNiHZhydbn1v7twszEXpdiq47tJqD82ND9xk5P0RbfmAaGwsvRX6JJ
YdQAsxie6bh1pkws3bzhMT2INef8xPkYnGk8Jg4Wz0HAewLvQg19eNoTmd21TDU+d73scxINhQsb
MPyMJk2C2nbTzjS33za7Tk3NHj+ilkHXIBYXsEW0bUjYbcNMSE7NXs7mXvyIW/TiS9s+UrwRKUuI
x3JAbGHiEdyj593SAK3zyq12+6BMnbZS9j4qdfgk1CXv5XNzS1rnxJcVUhZOWSDla6iTDxEboP7K
jLUAs1W6V5HiaIRtIQV5xJnOlXasAUM+K+qQNAszM7x+SnjN6WypZfcjIGBwy+yHZTDJz9Es6hNv
0vDepK6KQ9v36lIrDBZcnWoLiY4dk/LIknjVxsy5ATIHm3YsLrGnrCKw//W5CcuFeRI37Eox7wrv
7Edfbh23kTbb+WfZYiFaZi4joyQKHoiXBDvFuPRts0D2CSArKEOQkXQ0sT7h9uMGJKXxBdfX8Ph1
xIl/YHv1T7HGP/nReISa7UhXTQO4w4DYc32ntcOndRHmw033Mlixa1GaSamtbvsjIKMT+FkYPpbv
MwVEF/Mg/gsujFtP9dvA375szuHF5IQM+f3lubtJLLGXSxKGELy+xWgX3XQTUMNdRC/ZF+ymOQA9
MzfRnkEysTAEu+C3b4FgZNSpY+tnaWF1DpztJhUZrSelhHk+iSXA9Xh4P0u0owDwKNgB+pllfB1h
4lUOU/xK1C0lzPO3Xnb8c8sxoOmzytJ4D7uotNo4057is/BOpzRbyG8+mKA/8bS81BbtLPGsS/0Q
PrrGJ2T42D49llGiOItBwYN4SaDY7gjeKls6s0dMbdXn6xwI42gTRQ49OQjM4ZrtTs9wHwqwCLTo
JYpjuCO5L/k7svU8ZySld+ajOe5gTAbLvdoCW7SQIxDBpwcOk3fz+ak/5rZEY8zIQ9NnwxXEtXs/
EVRdCO/MdCfq4LprbpdX4BFKURtzdyoga0kM+KjH0aOVxLuE6dFClps9DCYCTjV/s427Zdut/swV
sbcRarFr1SEaogkC10D/fg33ha7IfDh9kaNNjD4cAzJjFJym2Xn0vWY0fbcoXrfHxqkWst7bJEWy
zSt1tZnaTBOKYqCOkginO5w/xSipPw4ytGnV5mfYPPwAPSiqrPky3rf1q+Xi1JsgUmALPu9tXPyN
uelcJ6csW8J+GB9dby7FfiME7IAa4MWLwX2egaL1VoKQVAAywV/kPOgGj8uOM65rwZWGO1hN5Dn6
4OiJ2mbC7kjZR3RL9Yrj5mIOlo6MsYk4weET9ZhqrCGjUo/h0/179gnrhTawBih6UEa2kj/skQ4+
RtwkPofAOhidjtECH4n7tgfdQ1+De2boa/yRBQv1gL5hjZOlg+XMo7X9gC7y70aORmvyaHTbUoEx
j4bFCMlYMoGfZchl/6kT/VpRocHRM1ij9XGQbS/rUnkuw1OPXm6jHaEZyio02oWTElxfMuivlu/d
beTfiZQs6ySpACVvbT8a3ZDKqc/JcKL6bV7LEuGQMCnLiLzapvYgggqz9fXA/zpNveYjAIBTMj3Z
cw8Mw3M1GISXwZVyUXQb9ZMNzJ0o8YQ5U3u9Cijiov5+oAtSYNZsguKfELmVzjoZJfZmJ6hfF7oP
4Ob/OuuQNeP/OvbQ4AOS9rjguvHnV2Yphz6/zlp3XBl6P/FJMMMJFnztgTrtI6wB1LsrPq8PQGjw
SiY/mtWCQS4FlDlGJlDj4ChKpQbHoUXwzn18G2yQ1dexnRNR8TP1JJy8HklHi5Js9hhRK8CKUcw4
ENvzXHUCi9NM7STxGst0/ThLvkg2HwDVSfAN8iLMeKMJpeZ165jp0e1HtiiKv0tKROF2i9qeSDSK
em2qh57Oq0QsWF54+vZmpVMvXzEMpHv9BCrZtlM/ZkC1QufahZIVUuzavRiK0aoZk2q1tIiSXi/8
5ReQGO482x79ONmlsdcXXIlY8mmOmhOcdTSTYoUpkYsDZBB7H6JAxckKP294vP+Ouy0LHCDTFc2t
LF0E4jSdtlmbvCO9O8i2D/39S5Yd1iujs020wjG+nKzNlv0N/PKewA0WtcuT8TRT6JeGuvRr2/vL
O9ZwAm2IJAQdp5m3Ov8GLuLhu/a9aT9d68S9FKBSupK9or0X7qljpzy8dkQsGlh8RIkmxBZdO/yV
f7cizTVrLCjgPqHw7PLcv9hA+jggsGi71I20FtFyN7Aw/NDuaAxcPxLX+Dnw8t2WNvQ4gbCXCk6N
e+AnxybJQTA1c8Dts1sqIxolZhLh/fsA/OJFuTAdPfczLQtFW01YbOQiPAkv2YvOgCKRWuZToIZz
B4T+kUKCvB95g84sswL+fiDMlayaV1jWY2xI03QZ+jbjQ8YTTwhbQBqDXcath1vU0hQT9IkwGY/9
Z5exD8h50i7+Ut9BqnJiOsPcl1G1DRMfJmAoXhDidKvfQ+wR4s6gAZLBYaeelKSWAJxux/8fXb4h
u+C46+odaVGb553wodaNyxTMfNY9TX2uyDtY9Ox4h/DyTVyFq2L0rS/D63ETfJxunqalXrqJCDXp
HJe5SWFj9yILn2jelHDLzcvm2iu2NcQSOudWAmB91SnitsQbnO6vk0evGxEAtDSz1Vv/GAUrCOrY
kQDgfvN3CDfhprOKptrzRcUBuVMQlplsp8hfX8GjUpDhgP0cc0b79goUQdBcah12InR0xBrILuJj
mtXX8OjU6QJl8dlgxsjy4p0wTLjOPMwYX6Ufqj+ij6vLlGWMY7Ri/uur/HZEHZv47y2OnCEToZNm
dRCbShElzfMCENZz8Sh8M7K6pspQkG6b0XU82czAuPYcGW8Teow998CjeDQtHmlfLJ/m3Pus+8EZ
4NZ5jrGZgp3MlNHV04n1CvVsUyQLdAgjlzkCzHGXv3bB6l1Dtng3LI6ST+9GxEneI6DrcVQnURxm
gbrOcXIlgaLCxZJmY7XTx4WHTwyDdkA5P+KpEwHPcrJ8NxiK4yTVY04jw1p5kLJqHAPvT9RoGVYZ
vrHm1pP1m1w9PjrWyxD+1vRauGecD7gWzrEHjE2NjYTHNRQxjCxpC4i3jIz9gz8TbyZ1olgxJh4z
zep60DQhdA4ha9dGr5BP8t88U9/yyfSNHZ2M9XiFz5/4dOdqlDKq3X6SJnPotGvrWIE+lX9S9WUN
wRicuAubo9uc7t9WBIP7bu5ExRW2VmbPFUddGMd254ibBnAi88FqIrGD2Ip/elvjfFMSAex31IPA
/5g9cP3OPbdZXYJ40xZnS4HgKQjkhn0GdnctagHyeBoGBHbOMVnks2fWgTPG3gU2Q1LFyStWRMRA
2k7EyvtlwjvhZxyGuoXtgxURsG1xDx8pYmLHZO+t7hiCbFh5W85JpJTyZY4VWQtmIKlK9pwzOSND
EpBTu6IWS2z7klrzzEEYcKSIv2RbaOV48ef2w40Kpfx45cERHUHyYDcTZk1+yYkwIEjyfIkA1e61
hoNuzqnfOA71g2IaVr7jKjbdRLjRNr0p5TX+NGeWB/W3oYh8B19n41wYao3iKD+S5LAE9dU3oPaD
+2Y6wu94heKVND3h+J1+tr63iU9vqEeirajg8gUhZxA482Likjx/wuGObbsYn0uVk/lxosfhZJy6
owsZF/sI99XWlUoUPtKPMeYST2c3g3kfd2mNb94CpUZvEDtxJQ/QMWskh66I+NnDB4IvEfXe1cIy
ZsKrCuba3dZ9l6Y1nvjSlwVb1Jhx6y/QrNqpoEaMTaTZ41F+LKHOGScQ9VUib52t/NFagmZGQQfX
Tr+j32hoGtQ4mCv0F7cN4jLpQ6/IgZKIbfPjxTtUbmTqorkj+HBm/UurWpL6Mx1oWJuDoRWnAZ1S
hojMssiEXCBcObO0FvxvGsNUGhUI1+jerKnjAroQvCiCERATSyk2IGaGsrf9d39tRu+RlxHGjBe4
C8Yjz0/Xiew57ZM9X71Cph7Qh/clTpmfa4VenEvMApsXWJzSdA0gVdRafZmFcsMqBPdBPNqRAQqR
oCPsB1mK5atkKNqeGiDgdd9ahIBJAngnI8eIsqjhz/WuEUJsl2eXwuL9WNt+xOY/CcdW3EGZqP+2
Ai/JfKvDOmZhnX92iPhW3BkcRclqpFVHrjBT+K5fSWp+gIl6PybaPwBDIFHZCpqX4kJ7B6VebcEA
Y0tOhp8bwwd8xCtbCtuRYDUCeEbM6I84x5v/yoPfiDt5GNa9dDq/oNhx172PMcoye8DK8ggu2+yX
uEJ8OnCt4vP3T8EghwQey4Wn423RI8VHu0MtoF2OIBasJg2FiJZZZe+h6QShIQ7/72I9dwcmzv4m
6kWKzTf8fzwqAT5AQr9DAnR2udNCznVGqSnlUwhXBgUI6PhYbuxeh7/3EeYESBrBSl5GjEF59l51
nOJOhia43fWEcuLBFGCNFg5DaULryJz3VjvM3hXYd9gdSfpen3ZNWya9UOvof8+1xdRX3iQWS9XT
wMUjo2sQAS6bKUw/xo0RSEKP84riW2DewQuIjR/uAfCZppHXSh6GVYVDmY5spJfv2yAQx6gZiOG3
VCGwLqELYHQBFrejJFiyTD0dHo/gp8t3EGHWNdIp88Nj11WXVFfu9jaD8O2m5jOyIraYZV8/6zLM
gxvm2oHVYAvTzboggrq8InxwRHC9Bl6/J8lQ4YB57GvNs8j8xCY+w1yh1Ivb5O0VO9MIuW0z47wr
6Gn23LL1kqSzZVnmjy7KhN+A3yFyF1zly7oPq4AcOgkOOrexuUPNizAjtm1VzTbdMR9gMJsHTTL5
dY1cddwu3D1IuFxfpN0WbeGOmnR3ZOlxV5k4UfWISmbyQxwDv6PRYpS1FBA4oDLn3tdE7mj04Uqc
IDfjW6BTN9BryFeUVbMEAmDhNU2GUKQLyHiED46/puenPCANASJD9g/Ggjm9jBrz5II8YSyQNKTc
XPNAEFsIqZ9vFHvJnwvUmj3g97idjwg42LGODTzR4vyl3nhiGJnrotkT5H8T31SE4VGYsMDqTc4w
sZ/YQgrcof4JlKGJhJwejL/wRocwAgSvJXayoIhDEhdMlucmxraKLkRPCrv7h3ZveP0HoMX/V55S
y0w7nXgMsm8XMpgTiS772pV0p+lS06sHJHDG3J0YKSe0iNwpZ2H85X+8eylWAdHYgbxR7P37W1LF
jQZzixXTb0GRAzMepw0njGV4qe/pt0d4yF5O6RVoJEikmFmUXqtfoCRAGTdJJ2AJiIa6CIVWe6JK
v8WVDGmPRMqGtKJT8V8+Y/T8iMHO9LvYmv4CiX1AufWfrr77mDYZkpUmIIJpI2MAFRCkug29MD9Q
VtA0o8tEY+pP/R1wRbjmKdwQ6YvGsbImZK3IXRGHtLYQwgDPQjw29uUVnA+X4fe4K9NC8E8cVnLj
NiQhue3AEKA5bvQerhHWJSTM80gWzaqWbdFZ0sC6dQzvf1xq5wjD3CFINEhpjmEiuAXrY+hYwGrz
owR4lZsSyxYr3v/RkICXRafAwc980qp2hS/KkPglQ4Gq0SZSaAwXxK6/I0VV8CJCyiAJ3R/ABpwz
zzioD1QAgBGAAaO/eFU83F6ZHyzkcOQ2LwcUTKd58/brGCHSwqWmnCljjWAJivE7wIegEvFttIp1
UztRjtvEzRtl63dy2AgaVE6v6bbMkiv/XgciJ95vxza+TM/PG+7zaR6LqQiBOwD7aPQTDYdUJOw5
8n+SSiSc+nnmtkFfGPAYxRCdIQsOYgNVZuhvzqN2gvh2faEoBCr/GuZ9urbtSotbvxy/t90C8M8m
yr3dm8ZTVn+ST2tuGkiXoGiAh5qMAq4xCNI+SOO1jmvpV9J6gkeWflr4eWis+uvuHYbNrYaa4HV6
aZi+Rw0dOQMoNTUQ4NctmK4Y8A6WKKWQ/GWGWn7RdWAprO8QJXrgr8IOYrKKBvNq/nNqnMDkZq+m
AzlEePvQsxWRu9SOU5o3g9aZRoxUFE27GQkZKRkV6Rynh6WR0o8K85q0QVODmCpO9OlUG53OGoJj
JyKnJxlHPqqTIr46YTF11v0cgDSqB3XF1Sg29SMZ0BSvj4zRZuQcZRdx8VVhK5licTQT4f1MZktA
XNTx7Hdpu9sn8QKS4WOA76S3GrsF7vj6PamhgY4ByTL8TXczr5DpGh/yDPSPn8MzfpGYRLzfu5NK
gIkdGc2BvpKOlq8zeZB7JfghY3gBovWZOEfHCQAyxM6Nbl1uqLHxGLjY02OjQCiaxUwu2NWsCNAZ
ApzprMhMWNuZa6BwBUnq0HtgbsajOGi7UtMgvZAkBmCnASCJo/phAi7bjeOnFOfvUfEs8FN0b/cf
Fh85RFGhs2XNjuJ/YxYzFflATp04Ukqqn4ATPKcrOrF65D85RjqOeqnFL2MEHT6tot4brqVxAaaH
Gkodrji2wwN0+NIUWGUHcagbh3X8hB/5eNHTLvxavkmFPEQmEmlRpAq5CGceHDe6s6bgoA1zsQ6t
CK8OrHGxcPQ/ghTvpkoaQ9zhwlqYwLhiRBc9TtXFnywrM9OwKnSQqzoLInMJHYs8EWchJtk6TSz7
ZrvoIInpcN0w7Rp5ZAX4Sc4oGjuOnfsFZY5ox/MQYrGH8hNJL+URG2jZFpfPlA4GUQSMestP7ZWG
WKs1H2BdEaYin+IxpI4RTtlEL9+VBc21OEvjm4UYieqs7jRG6Y+mfrLuot6dKBkO5hR8U1+Ve6gL
ylYWhzUmy7w/zhc/0ZMxQebGdf/UpZYlosssmm8QHzNvH9M9/JUNqcDCEi1zKsWwSqnQSkx4FSCe
iAfREAVl8xkSSDHRQpLACrgkA3pMHM0SXk/yjXsEcd4nM0Sj58MnnN9lzeeU0c6hOYy4NHlClYKz
AR1c8T6SAWwtv+KUzxKHUpdDfFZHFQTlStGKFw9oiYcNJPuj6K2+o5BwnBWOCVS4rENKAl2+a9Iq
Rr/O3Ttqe1Ge2yhAP9eVFU+0OIaEtg3B5dxGCg7ZFGFTHAY8UpW5yW/iKZm7gW39cm/PonNPs6ph
kei5c3MESNEaxLPFDeo8iVwTvRiOPrxx66aUfPKKInCoN3ANqOx7igN/Cn3qxeuI3GszqqWp4oDu
mvmxRbp+MBRwkRgXq8kY54Yeiz6NVyclKhkSrcbshTmevJYIw8jTJXLUZrOpiLEazPnvHGUF4N9Y
Zu7ejm+FJg8uQVb3yZ1df4Vue2Qyo01VbQHK15K8j7yL5eipxvkTEgNAhV8UaEbUAylLqdfIJw2Q
4cPwMVhnZuyDInhsIY5iCw7OaxKha4TniHUeqCQ/cc439ePvGbljXXZ6afMzjzQfXSmJ8eOwMd8p
fhU7Fq9FZOBm8lEeRwP4QFcxIi8SD6WJgbYRn04KAnj+NEup7mMKW8G74CyiaKmzevO+SzMmE8c0
Z6L/Y5VsOrK4mOGwS/S91bm+Q11afDl3/0fTmXWnqi1R+BcxhoKIvgrYN9EYt8mLw7i3qKg0NjS/
/n4Tzh05ZycxCovVVDOrapai3SEPpWTECqUAalQkXAiInAgSDn3cClhsQA0V+q6wTbK8QDZpt5Vh
pCv9+tq3f4svQR0vMh/r4HllylfHQzhoHZmHI56DU3kGkMlf+2efjAjQlUn6q3yp58QJaNXTqY6u
KorIu/x50chYCTE1HCNDX+ipLHVh3fWXMHzyvSqiegGyBcuhw6igKPguaTVKEdc0iBMaCUBqWz7R
+VRijUqcRmc/UbZNFQyo3Sw9qjwKp6/wPZXaB4pqRg247zUrFiC7fDudsgpc1KoiqarcVkza869w
QCkZbWzOKEaAkoubG0pbsH4UMNPWF8YirdP8lIuqsASt0wGe5VkqYKRVrvNRpOVV7iaon+6twE2C
k3ec2Bc+ecJWVjhRsSqJaeXaIocp9yeEOA1/rwDYlalPswscC52IgiwKKQnpxzqq2q4wOQlUCH9k
KWRjlQnu9jVkKnC3RtEoGym9ZnejJLBGf3dob6kNwpojED9vTU9DGT60blkpbVLlVorvy7KjvxOP
T4AxJ0av5kAy9aKRXmn0M1jrsP1KDMnTsCQPoPRf0wfpZvrSpw0yGltVfLXgSY2/gqVVR6HQh9JO
KUsWLKAXavkiH4kCBIyO4Pd5d2WfSAXq327l8MCsBIkKv2jiUJNwv1YunRg35NrFrNtpLJMcX2Qi
n6bOFpUPg1iRa/EDg8k/8kFncpskXfQ5BWjxjCSC5BakpLMo8/SJ3W8Oya9wj9KbqhDTAqjWU3HN
eKkw96WqSqreXDG61O6ZDEcMCvIwiqpoWIpY7C9KD1VZotQrJoXcN953/0fLntm9cozoK49sZK3b
5Hr/7uaimbnMjrD7AIAyhOoiNegrb0zSuE5oVUWIypxk1MnL0t9k0yiJW/ng+JJkku/mKGQ6aHMZ
OXS1jq5sNv7OZy4zKKN4rx5D19eDVF//2b9KMGJ7TXWP6l4feqdMCI6H0sqrT+qo6JOd+ekfS1ab
JbpMe14PUGiurJj2nEtBYCVt2B3GW2Mik0/4FBYrXb6Um4m5jvmP1CFnqz1KJ4C4mO+3GX/7gJ8W
HrhB9C/6Ukbm7oO4C0r/REOzHhUJPznvVDBJvUBAhqmrhZUOOSBk68Jpr8lHZGQqoNkG8dGXMK0q
KWIMZicFI7S0/pJhLRkv24CDjdKsI4ky3GXSyi+Xv3nzuv8sciNiRIxqeVTzYOI1aovaCBhhi/Ux
VbJsnWpflZ/5Mu1lKWpraK8zo1icF7JpZd91MMelWrsLcEvUrFLSNAbl7VJ++FfFIcqgOgNwSXUJ
GEZZUuhRg3UBEVF9ovNTo9GIOp6DBD4MC7LJZdAQ2xJ0WBkXACpKxi0BFgWrCctyqpibQyqMklfU
PIa0Y+AcJaIo/qoUFUVihdIon/dNW7Ua6nmB1IiCQPmIsq/Yt1inF0YpShDdv8reabvQ9o4gk6zw
IUn3Blk48GIRgpZqUl5vYyY+4oDSgdYyhtJBXo+w0DporkC67J86oFunx5M3A6rJtTbCiJQPqEwc
vdIhaKcAu/6XjSd6E03XHV2tQIUW/9lXngq+GCdGekPWq5BNYaA0WkPty0Yk8EjFXAUc4otUw5Hn
oh3U+dHbq+Ar5ULxFMMZa6A2TVAZnCUJl3o+lFkGOkBhiRzumyfxpnMO4SZDUC6k/qWKu+kZbDh5
h6KikqvClqr8IkVNpOHkMeIyiL9HiYQYYpzuygHQUcVlmKjIjIOPqyIBoIMPCMNBpvyMyAPHGFqZ
SfNbmFEt/uqaHR3pzkqSWFJC/+pLskfSAxdQ5WsWukxXlg1I8E9RCPxKZS1qvaRt6/kMGqosr4ZP
U1n/RsmlfkckYEzKJSXjbtzlUfTcelA5qlD3s3P0P5fHlDImtQpUVEMXxytR0El6WEug9dR3hbv0
Hf09hVhwLF8kwtXRzf7vr9ePUuWS/MLlpinOuH8FtlMqd0aVw1A0u06UelxHsIWxqgQyJcFQ3Fug
CrN00ibJVPhCOjRBGFqAMUIjhFyUVVjQmpVLhafIfeF18i42dQJyif9zBr9QFL5YxMMT5N+rOru5
QTM7SL6maoxn7GPKou70+8vinqJYKsBskZ0u4+yGYWnPHTAfxkayeIlxS3scFK/C4IpxK94df6jg
U/OozaMorXarAAQ5O5VjUR0NnVgZUF3SZGQc6xRL1ug3WPQ3zf+yMVR7I2dLeLYA4JOL8YlNiw/G
8D4E4+hB9RWOqgxsOHsrUEgoN3ldQocEBCnnQZFRgTjhyPjhvWRDkPoyRvQgZOJRjn+SgpjonNan
Vo8GoYeyPurDJROwg5EtmVT7dXWAA6kmGiPsEJJTdCxhV4FqmWCETq3OqowpYIYpLhz7lLLZU7V7
6slR6kgHrgDl94qFR2EPJbXBhbBQYF1MFjqBsiSF1lQ7nRrKLq9UV6DEAVOIYOFMQQ/NvsSMnOc8
8Ro/VVifP2kYGojGJ5YoXPG5rnfHc6lTILSEhBoGGWUUEr+SiBKtDYAWbBSwO9l5+pIVSwxZqVMI
G6kEnT4BF/JGVcNVa2Q77rlBX9VpOuK1itJpIbQWcaAkYAUjSQfKWqvMZs6nSkWV71cLEhWG3TCp
5foJ3akjZTB61rE7xD3PIgNB9kcNqolsS2NRgE2HXviZDrTmQmcWaq/p6fuM767IQovt1+3bk+yf
ilc642AFbRLvOROJ6la2ublkRVnab5n/UhrBuDUSFKoNJkCUhBU8F4WOaz4aBQ1qzd5dSEvi4E/P
K5kFunCt7e9VCBOjHidOYJ1EvuZCBoty3xUgI+OJGv0prQOkTKhrQ8gTbvLCH7LAvvReZYNJ9RQb
5aTyxUmsE5XpJzY+c37k8agXmIqr5Vedx6AiMmCICp3xxOQD4d0RcsJ7Qx1e8Nz0mrw7+W7y2RS+
EYWIrpYMYFtWLzjdgO6qCIiA9C8lX3MLLq50GqVAN6sBKUYT4X3KCVPhjAqFlEorD9r0y1Hlflb+
GuO2Ki8zWtYf0KtSqWwXnhvniA2q/Cb4JmQdVGWyBZJDKvq0LqG6+c/awIIxNwXUVrI7FPChZm1W
0SbUMGCbtLkIRzEdkYBWRSnZ5f4uh7MUDFQGDhPPNqyR2DqkW59O1XWrAI5IoWJI6j6ufCGqoj4Y
nTK8qtGc9zOp7npzc4ZYFBk4iiMqJkjXLUoXTJSwYtnS+wqLkyzB/nt/XL8lXCULZGaherTBhZxF
OHtckqeR/NR9JXevrFj5n3F7I39PZfPkPVX5UpL64UgNQPVFqifMMLOqxVA+Ftyl/5Ut9CL+RwfV
ZPvYCuAW1q/aeGNDM1iqYTowNalCqOsH/5RGRKZ7RcAkSO2J1nj0dUvVJiudkBZ9VRJWgNKghyQY
ROV6Yy+fxyp5EtYmAF0qRkrvCs3k6VeKroVcl3WtdyjLnu32C4f5ANqa+Wjxoibz8pnQ6qqEFJ/G
j0PHgysVkg3IcvGCOi4MCZDLFVgyz++EYMJjYH3et3BoeAXcxwh4Y/E6YuIhqgJaQay8DT0sodAT
SSOUsKw3KBOaWw6HHCSYSxWwipVlO3x+4XhiA8sQwIqHepOVa+AlCy/SGraW+v2NChRxF3kls3Yl
/BXfZjeM4eaCODv1IMGf7n7uo0lr5iRevJ3Yyjgirf/fe2ZOuwKtMNVlsMvfu/xc5YH+Of2kZN8r
ppbPVSWsVH1ex3tUHaCCifqbfqazgS6BGwkhK0m7TV/5t6qujgjsKK9Z5VbKBaTkicXXxoj3tXEo
Tk4ZYbKxyBbB3ZCJ9qlEXBPnVn6DqodlRRl92WjUxPMBURQqI6v2H621MxU/FapUygywTKJAbDER
kuRCR4TRpd+cgB0pfz5ZCnASN57+FfRUA5X6qZZOQpUw2ZFQNDpERQl1UmM9Vcc9P1WVW1HM4DfU
WZYKwqutWIrjJ89BUkSZns+1pGdK9bUfEfGny9O64U+uf2k2Po4AXW6rZr9PExKIbhbw/NItwH+4
a7w8cf7SHj7q53yj8Xp3bq8GrY9/9FX3bbpOGv7D8em9R+Poxf2AVn25kxeMtcHCMMAYDC+A5OYX
P2J834H0QemX+bkn84GeO3B1JS6Vlbd55ger9skFtjXH9ObwVfnEDnE+MxduPnPwOj55dOjW/bfn
bR+wAs5ay+5nfphRJPrZ+aERBw3Bv6BoMpZJcwzltzyytzdrQBCTAXiFQ8iIAfTib1jTwxU6id6X
wwVSqU8zk37YGM4gufvo9tidSLkl5E8v/2L9g/xv0dzKPdQLu2UMOy5Mw1TuQY+9IF+D5aaRSHTM
3Am2xXXVxssqvI19X19T7/Ge9o1e1ENKJvD+8agN9/TBDEwh2qVfMFkNjw2tPZaZ217CpCdOp8dt
0D3LfaX7AjeJiYePTiDgP62lOCtBwWmP1Y+YNajC6WgMuTc0dx6ZRPRlslOBWJCJZy6+OCmrNCwS
9/d1uqUzhbegJmj0YvYgGkxGsJfHtDyBoUV8qt59dtZhmg1FXgNj+pCcuXYvG8HXepqkqw5Y14m0
tHuvPSlgkB3KKacf1pfxneFVW98w/n8kPuT3Z+hTGE4e7JuHByff6NnwNgE5QVUc0QeNzimg1ef+
haRzItR7c4iEMZtuBkNosDh2IXLtzGnQPoKZGDrsqffu73xC517gQW/I809OkLXHzuYRD1pXZS8G
OxfGmBYlZFCwR/0XgA9AFPX8kwfdRd2h9XEnRX4F5rIKftO7K8w7PLaWk/YM9vEnDPr6p7N8ehRM
FZvco7kmfT2mz9F5kvQoG5/dcn99puA2H0EysfldNKfpx/Vj9steKXr01KUdkBrUSDv9zGjpCwlz
bzf+nak6heYpvWRVeguSWvtdOugyhS6N4FB5l205Wrf8UTQW81/3D/aDTe8Ke7iWqC957URv8h7E
Yy/aJ0KfB9My/OdW72/gweZe9sYEuCbmTUzRs03jNpjNmttg5UChSb+bnwW9mnvZgB7nnOFR53uX
j2/uiP5NQeBG/87LYCl75tQPliTu/QufXvHRdfmV3pBf1898aNHn4+E6oUtPlqv3mOW9gC7BdIOj
HxBNBptkvyDXpn89KEZonfgTDqM9LY//3L9Sa47DHHsIeCQpXB9O3zh7MC7g22I7BT1veHdpSXPu
9KTAruIF7P19f0+CHCY/Ep+SI80JYIk/NadxZwCBIKnHBC4JBJLYGEMqmXo3fIou7bTIhvnZdBv9
9nziRXSZhbr7uPM3V9ejh9tHpyJ73X3Fgd9Y5c1+9OuhPB3fANp0epMnCbRkZbhe8kt86as1B1Zy
3MX5+Cb3rhiIZf4yYD++6cY0hxrSTwqPtgaAOcYS3rSY08jpbC7oBnG4TRrnNVxG0KlPniadCWg9
Yhie5wlPVqDH2zw9uUjQVTo0eaeI2sevV3HaexbCu9yYnJbhgqQZ2n3Ccz/2T6FnjMa0OOvQtQIN
9Bdm6TU0ac3UnxRKFEXVuPZnNg5JIiUzLPUmkk/Pl7ut4rkUBr0ncGP+EEmnd87HeSWWCAE6gtdl
ZtVfyfFNollJUtn/v/SeOimN92GTC6bfDXKAGeSj4mzM5Lykn1JrfKsyhtKRDHHym2hNRQ+l08kj
fYswYDx6HWXxKQgsJESqkkpKASMPTEBk0DbdtjA99bPah0mbivWi1qmCelHLk6KaADAVgXltqCWt
tRAkQSWPifG3mhopcFF1FKsd9b1yGBVgl0IX+C1I25xURGb+rU8+DLaCandkQATbWz+h5E65I3An
TFUnE1BLKLx+TmtksoiNgfrW1Yi+PEExmUDeSBUOTcjHMa34Biagv8B/1QypomuH6+QJ5L/BA5NM
KwYvGSDKXbcoA6gtUaVzwOcVUmml6qr7/EKpTs1fANYO0QnFiCRU3X8EpqeYN0pOgll6UQP42Ekq
D61QbwU4lFLF/hFMLxOJWkaYfKpKssoRFW9hG84KjP/akGcn97ER5LfJSBci0SDWJAsDyLhHTyjf
rHJHZKDSZnrU+jbmiiXLAE4xV5/DGGL0DpjxCQI3sYWQxjcogBZppEwti3ARJT5IqstikoMs9Eku
aXQkcApqygnn3jUSoiohsAZar55xGWTJqGrAqsJRtDTob6vUyM5P+S3GqAYQfGMiRDgGMxaBKVHP
Wf17MURPKCkqnsEAwZ6rgDlh7jaUp7WTIzdZIJbSjUmfJjNX7FIVQgbTtpJCauzsupWFd5nZH7uV
MDxlIDD1XFE0LwZEj8pmUUK88J8uyeRyy5PJm6gR5cJyajlE5x7NfnB4uZ0QRozpaQfGGlBE0ipk
fTY/ookSNEBNhMjpf1Uba650db0qOETwhyxMxZN1gt+EnEVlpFC0vGjBtqRb/+cBXmHFa2BfRoA+
CnoS2sVzkrP6wpKs7E/syLLTk7N7xs0scYqLL/mronbhO3/Go6iyDZ9/G1Rw0uem84ToWLJAFlOL
ssS7bH2eU8CsgCOxWenvdbGSogJy6xtjWppJ8ghfxJCq5gUkQ4+lL/CeCkTTvzg4ygc5QRouF0W7
hmyLrwgrvE4Px+BkVeS0kK+vt4ByIBMFDmhLk5lg3XsCPI0+rWl0xzolGw6qE+sQ7DUe4VCaugZT
poIxMqIZlV4r+F3vUhINRONbxKvELK5OxDvAyAhEH+UAXSrmb8lJOb66pC6nD1Pdxc/GgtSGYwCB
gdIAiG5CEo2fXOf8dH50gXuVeSBSmWQjR/dMUESjKLvAIHVpv1APISpvD7priq7QMAJnQNHo2IKH
rKXQVzhvcppw14lB6EtVdoo5yAEXGuksNCaqSKERV1gA/4Dzle2fNFoU2sAk8ASAL0wKCAJpwUr+
1b+tMc4koJ8SI7TsNeAvqCxYtVKyWTpLno2ic6aRb5pZIQoqXai3LKa8zTooSxyggTQQ+6DaH22O
OglaeKFCBIrcgIIryabLEdVBVIDmCj+zDxdMSDKgqqzzmSD+fK7uDvC/EG+lNnJ8I/2t9cZFEdgL
WvxfnZS+q5avHKioQTQVQglUR2QP0mNz3DqouFVMHzVzlkWDB4eorUKx9tjsJ6TmmV6L7+LVkhyv
c+NwOJD9pf9CJcjtzCASk/Np02nCRPirqFbvplstcV/Rgj1wZaaNfvOoGG+TqG/9RqGzt60gblCI
cc0laQ6lmODipHJUhd9XaspRMCioHB3UxbO9zB9ThZOTqbjGVPXiLO3BE2RYSYmdhYYpdg66MI9v
VRq0EvtUJCXs+P/1NKrDoS1zXWOVTEscDLSRHjuf696tfhsdyEMybvnSNd2k6mtoSTW4zOnmlUxb
B/vk2vCABGtrsMMl4Sa6fXcWcKszVboqxiMLm0xLzX3R70WMGmoVXmIRfBGhqKBXlCi1t27SQoRJ
47eEOzu0Khon05f3J5nWC2axbAXLQac/WFPGBW2l9Vg2d3iPz9Df1+sfwJhyndS1dGHWc0iJFDKu
wMJ58Po2R0qIFN7zdmA8fFe0QFV16D/93DFI0RDAlBI/Ffau8YYVt75IOWFbBGY5XFkIdkhfrtKD
Bht3IAn4l/wnWa76VxuWVjD83PpjDlV5X5j+haq0Ri9IB5lBK2iXTOIwBfraB667u/XPz9G3lX01
raXdmDWIsdm9t/vOvFbUm7v+bhGg+hP35QVrI3ZLVBFuarR4+0Y5evrG1Yupv0CDp5A//O2WvTYw
UzppeZc/ZwqrgoGiJtoMWqNp50X1sLbPjf16mzbEYPPo58vs1SuJswgeA+3twwwJgKIYjaZOXcDf
JNpQPZu69GuuCmgpufsrMK6ud9ShE3mOjlGNwejY0LybOdRqdwfB39wP17cqk1UBjEeVvJr1I3ar
SHW0vlV1syCbekfpw8rCrfNwZaAVKNc1LUn8BvJpIDKr6L/i62TU2eqAmf03ZLXUo3OgtDqPvzBv
c25FzNDmgFEm9sZiU3KG7qibySpTVoYOs+UrS1eiIFqLs0H5vHUmr6q6xaSly5KgTPqrQtfKjBbN
RIpNVtdy14XkMOW5+RxveihrUlLLPsrQtMYWASvt9HpH1/0abOYt+Fv6zvgxxcCsKtocHj2ick6n
WouncUbIAI0O4VSZoKIAg3YcYSVZUajc29Oo9D8dvU338flmWb9Cc+5Y4/E8TqfPDuZrc8ZGbbt0
yqDXz/mY+M8mfSsHd+Qw6AXmC6TZcKknht/cltuk4xoB+Yevo+UM0YWMqWdbxzZ2WhH/fQEPZV/v
1GtuH/Hf8nwFphhc1rQEh7DeoJrY8NFgz2RJS9/rbu+0aBo1z18DtCupOEcQIXwIY7ydLB5tsE2r
+GluF7f9Zc1oEnO5u/m/0V3k763MU+lCCQGke47nnWVUXTmBiveDYuXz7pOB36NF8/buNaHPpUPU
EX5l/t4ebO80xMSEyP+E8wsp3cmM7g400ezRLTGjbJWEPqChdUyv0Hf0DZkknSBA0miTbG0MWGI/
TdeAaH26hVP2sOiA+W5S6kGc4ds7md772u92afKJdizovDq73Nz05M82QHAQNJc0XsO/T6IJuXXZ
nZ5YvUb2dW6Moo35nGJgGOmIR0mwadcW/avyskdDP9B652AsbGhYSbaxpjzxEpVu9xYOrZ48uJLX
jrD/2fF58lvXlrvtO7QquJ78hvHxu2Va3147897lHG0e3n3POdAttAEGj1dk+8mGx45Hs8yf7DIv
gD2R9Uo2xfFkzG6ly+MHKzIlbeIza1j/scnL+cPwJ3Q76yzB8uhAx0KUw9GTjrAPn36TCf1o6RjJ
vI1Oax7ayCd5nzZqdMvI/HBPAIPrP0rXm5gsDCNqBq9eF0jobrbdFITFTmZPsgLpGUir6be3fZ88
s709Pf3d9ZMujLilEY7pmx3PE4RTQiPTpcwPxhKF2EvciJE2HK9xvHSG3Zcb0Q6xMXrdvPWsOPJQ
mD++eUy79AW9957qhXhdZ6SwEDF+uY/dfPe2fGs7w4oresaBTdCg/yKrlZreg35uMC3x0ZTmgAMG
hRVu97eNVqvH/J6ttU2+bAgCn+cTDo9xi+i25d7TJYubB3BKsRNve2buRQ88g660puNliI/pxfQc
KNZgLaXD9W6WkRiXHlgjbtrgwa7jdAd5LLe9rJneJjttEcDswE6iHcTRIqUQpvNsb2+LcNhpDvhM
mazDdi96rdi4IK4g9+Mm5rh92C1H4C2YYUIUjjpMuIfbMzbcBsss+2Jm8pN3oyihZ22PnFma2W5/
t1fI4uGl9tX2cmQdwjlD70T/kAEaww68MGj32MltCgteLtTmzrBhLpkSMLbTB830OL02B8uyV890
yclfzDBtq7bmZf/42726u6fFpcYWZTRsAHLVxPIKN1jvbVIjkaxpTARlAr0nTK8AJGOyGu5tHpJ/
90AfzZvp0jlkPvLhySZlZtoTkOQwOp7bjDHa55wBYnOI5z3csdaWUWNjOx67hTaYAVxrIMdXQi3X
zweEErnpNlMc01WRfRXPaRZNLs3QfcObsnlbG2ajIIeoF+4+2WKPvWG5ZfeLDB22fIzkoR+guUxO
M8KrN7/zXMXG3jitWtG/jvFhO8Nwrx6qbDkeIp2e2odO4V/WHZoC0KKXnfy0V8WxTQPnVzhksI1j
szMyWv5z6sQXDkXzMo027ETmmo35iCaxMUZ4YWLnn5K1F7J/0yXPHcRzHjMLh4i/BN96eo0XzWhh
IsoRrpGZ+JxUJCHDMFmf5vZ0XjXzP29EVwA7bkrTH9rW0lOgBOgMBqfzPs9YSuv7nf8BmL/t5o+S
voqNj/P5OkxpTwmSlJ37LbPoX9JZl4m4nvZPeGz1mI/X6tL5NXYLxITdvvTKxke75Jyx2pcWvdq9
EALe1LsDUF5Y/ZTveJSgV/E8hIYyjz2TNKyTy9xnp7xnZZha1pHnTZKNpgHCpDefKxhrBogWxX9P
3UEn/lvcj29rem3EfpuU+Ef3PUZZtR0PTWQ7o8Km5U9yOBV/FHluBLNrq907Z/tLyBy0ab/oOi1C
IzQXPJtkevMhqLxJHLu5N/YOye5eESwjGjwv4i7bLXx+hJkpAZhf4qHZnTvBPmnMMhx4c23CUfFs
Dk2LOsgXIMzBjLAJCqNnNgfRfrd8BLnvMDPZcxWEf14mKaL3aMxT33J48dG6T7r0dH49NplUI6t2
26OdEaiJe10Hq8uahUOscwDZdmwRVp1DbR/OMIsv7YJu4ZJHF96ap95lnWxOax6QHtEEdWiK50zI
5l+W27JFX1f062l9Wlvb65pVue3RkShTLk3z2NXLR6Zf+DNKqF2O7q+BrsWBfpNm9nKTTbLRcFgW
/kNMPXgBMQuNxvqxuawZCusWbaIN5z7Z7JYJLyLpeQBuuFvulimBWVDaNRejaHXtFH3wesbYMHzE
ULiny1bg2QsAInxURCiXDhAs3m5pM2AL2+Pmho++HtWx3GDF341DSYfykjPsoWjRBLvlaW03vfby
jPGgyWipkVOwwqZguDTxjjbIkSd/u/Fw2DbGQg+l/2ktj/dT9PmXHxnvaW185kz7MliR5b6+7YOV
sUChBCvZP59s22TTKPzHETlrfGpaHxvjYBwwBt4eyomdxGrxLHwGmwsxvzrnnm4FAEHuG9dOiTLx
LmaKax8YKcnyR/OoOessacBMRrqeg2uYx53jmSwTV2ejsqQvN051jyLjHYxWL57W1/XFmAUr2hzH
c/aFhFEwYLwsa+Jy38uaX5huVo4R0gt+ZXwyfvBm/mhtLx+c29eehSn7mCxIj3V67e+W/LGzbG7p
Sm9pI6lZlqa3JKCZsUD0F4URf8UNFSCz+BTPv+MJTmt2g4IafLJ6DnSN9hiD4BEdZoOfmIJoY3wa
nxHzzgA3TUlymkusuPtZQ2etdC1GQRQSwXbMTRjqNJnCUOgmrmdgLriwz/pVd2K31AdIwyOigsfA
POvmrBzKpoPGcvm4Jlq3kBVK/2AWX/fVUJh2ml+zH0tiTIlbbW8+w4+XtTlmbXm2RpNjgtCupr/7
8K96NA4IvzO7xieD2l09kxqL5cvPcOoYXHfBEegeWBsNkG9clPed9wEnj3mtDwx2BUqbAbI1tUfQ
J4+NLGPNIK88tDMaWnxWtpobLsPr7Cku1rlPmBJ2GXPGE2RHBsQq0Kmcy2tLM0xNarJ5vgYcMo2T
W7MF2WfN1Kt2N5RB4U07lHsxi9ot1cJlPoNGINAMoZ4mVG09QeUWq/kXFfeL5rucV+/nuGjMWpgB
u+VvmdseYeC8tLyH/+vQu/nU/Xo8V7ToQSftdhxg7OP2BJ1uJMvfdzC42D4WWZB7GF6XKVLJjC/k
8S9udMr2Zf+YGHws3G9sTTENn6d9HC065N210deWy1+wGnfRPM//4Ikg/lDEHNnC8XLUsfFxfp69
+25B52zm6Dc+7VEPv6jdB2a38dkqfviUTWW3zIg+5iBqjo1+2z8Q1b+cj5v97oXRhEOKxn3vFrcu
jXQ7MdFdL4z+IeV/1d3E5vwD9pC1w4F0hkjuGCpK/ADaS7OLctugB92dipQECx2eqACLAfsPC99q
/YUPoOOG5U+7AeSIX0Kq3MljG3FlrIHM+Cj7jesn56UR/rntf3NsxGjSNiWYQ9pE4xtF2Rf2FX18
L+maqcw2jKdrTtuP34Sgxj3r9mJUYRGjye5dl9Z3nfb2TZfsBbo2ZWydckQqCk/LnLdCmhG7OTlX
+BukteDddjybJMvGB+5R5p73O8Cf/M/t0d+xkO2J2QD4epwHlnXkPCDzZSq0uG9p/UvxCzAk7OvF
fXeL3r19MNvkstNR6nRyM6yQFzbB6eQ3o+9XueBpWcz75auZLNvFz+KJC3Mrf2RaUd/cCWbt50qT
arf+4tIU4Z9O9xN7Pz03cEQ8RF6bXfh6Tm/sjVb388LhephL59zqZTx6e1xG36cP1ia8jrtF/4lF
cv1M4r8X0s7ty1d4afewIYuLqf1nPHyM3pS0792MU4DL137v8Qx3jdmtMXqEw7yPVRE2RnhDJg/B
1umWiYvTgmd15gzt4G4ou/QzjI755au7G7+T2YvXI7vvqDO9fVq1SSdhIyDHsbvYyc10iPHLjKMD
O8uH8cEyndIlptPFopfk223aqwTD1vgTlD88PgYWN0O/G9Ry2/0I/JzPAuNjXUQT4znGT8SkvAK+
RovuZVrahw4NnktcGO4WM7vNzov+mcox+OK2jfbkxnRYU85lRtd35Aa3wGVJuCOm9tEgCeu5zbDZ
eHYmn2dnnp75n2D3ydhwek+yUZ755NWe4Ndj4bKmKHDwALrVY97klpuBjmH2UoRsjLFRMOZvFKCQ
KIXXhLoofZxBXGEEKscc+5kXHUoROeh4vSevRVs//MTu/MH+JC0dgcylJCHxmZAQ110PN8hOvRj4
LBwaBKoKH4MHI5nJ4owxFjZAROXTgcuBzLcnzoH3I004oRbTVM4BCNioVmfgkM3TGCE9cOPzdDQj
2wUdc5OpyJPjcD9YqmjCSWgduzh0XID2HwUBYI9dys0ZbiMcyu0zPmgunybrIJqgRRh6mY5aO87b
mLvh9b0gecAATb2y3yZQD0pCoqK94mGDxohWoy/MTUA5RNJZMIqKU3FlQLOPrPrdmL1A3wXNmM8V
2uw3oC8E3VA7owWeFRu9ZdJndnVeOcaV4Db0mmgfTse1M+KUv44cMlkwlaePZrev7j0YYG4hLtlF
C5auoDUm9nJnFDVGaCqjM8LDQv1gpmCfvTaon8vJ43ihSlhCmkdhPXYHD3Ey6EqRvBpUOkbI1WU3
oFeNeM2eKzg+O5IawyEvgf407jRk8zvNMT47coh1dnpoI6TPYmsHgwSSXLYvs82GwPTRIrYpmZr9
bvHZ8bYXaMkrSXt3vzC/LyefC6N5wviDYbJH3idfriMVXYbP6ywmuASLz5PxCuoA9z1HZGKFJPH8
DRrQPbCpkMlx44ObmY0ZvmGn6J073nVdQIy8WLQcj+ln2pvWv3N7wmydyn5o+JLfrOWjj1i/h1Ou
wbI5WONkt3Fsyc1/K0b07owCa41mMJHziElj/GR2KQ5995jJCAcU0Y4W4CMtf7bt0JiAzggYbHaf
g/7asPlZJPZc/hxjsdBtqzvnXhHmG0BpOsze+2T3WZjLNl3bnyvmjVvHU97NgUGQB8nGfo5bsMNh
pcOr0Z0j13kmTpZjTvUc1zFo1tOSKcHzp3jlwUxaDgyZFKsjtghGS5lP8Kvzd+/ecvEyEXJNmoMh
T1GGqIY3m9lcX5O1Q7SJYFTxg6jBlrvASsZPGi3XRbeesy+r86WZZ98iz9v3IyICKWp8crq4HqIC
+WHBuI4XDKRauqwfW+h+WgF4hukBUwUFiVJvon1Qy6g2vGoJ287r7J5wfRFLWA8n8DXz+8SBp3wK
k+68uhqzKh+SXQcYwh7i01faxsfhj6wOtA8LxLU50figTKNtsqz7iL11KecGtYjPsdEZsO24nhnM
EJmcAHRHtEeUM6et9pYzdc8n0r2o8s296HMbVPhjY/UFbO4wL6H8o/UKEvx+dPLP5K6d1NxaRv9G
PIixJqwBzcC6c6whpAwL8mhPmthbZ5ykfXvnY8ppMfdI0soRtA6zK8l9R2zH6vVyiyjGtgRd2zNn
fNtgM2XHclu9jffYB/vAzsencQ7W1j7ccPwIZCJK0ZL4Wchx65AdqaDGlzvauEa3TXsZ6mrhHvPt
gImU7JmF22YCFE1W3h71B9haHPVlgU6f9zRFJk1wG22sQ7TBXT0Ux2iPLr0BQPTsLf/c9ro+U7Jt
bs0Ml9baJnv9C2GR45335ZbuvvvzXpfQ8NtLHsCqrpMdnUP3k3XW69UT0ZIo5ZGbSAqPJJxwH+4f
Gw3d2nIqgZdunrW9cU3czezIn7HdkFeHXah2k7j+DICXdlg1PPOZjzdkSvIzf+GpHO7Mg2/ua6Qr
h7BDRiE66sBE3zZdzE3yCG+bkNG/NueVvcV8lsOK3LT4FM4Bk8eIt3ZnoNvbPIZ90ChzFoDhsUrY
I3rk2wZ9wBKe93E533aYdz510JTe9jc8/i2jwm8st+xEYDRcBGJdmj4QpH3BxBhU8OCQa+pYvYM+
F22yY4VaNbeyd02NRte0D8anBpMdOVE8ue6F1CpZNnwBYEUuGO2xQGM2GyPg5oBXGoRGyoyf6X/0
edszu/aheQjAPcCN2CNULwMdbllHnozfEd72gYGW26YzzLRJuKcGi52lzYGno11ZbQ7uHG3K7YvF
zI5aac0gdFsZ99CMMVPc/nVkHrqf3K+pITPzB72fjZfK8Sp0HvR+JoiH5mOYJtW8A0jikmfco3nI
uRBD2sp62yAFdFj4K/8BL3BpjCGuXv3IBFnMlmaUAYbau/xVU2ezMfjEbY/pwHdmFzsy2l/XIMFb
lKU2tPYwnhrz3fQw63hqVDGqgwnQeWCeuvkf1Gu9F/i1OnosHVuqHc0fDuubHZnw7mewfx11sjQN
5729UHdV7ayS21iA1GDKHIaTx+0yh62Ll6KJqe7OC7SDvHJwAzYeG6iadB1PHEpNUnNb7XXtA8IB
ez6rb9WyNLeaLcQDM8quZyM02VtaKS5Ig1eBM2dWoV4ei/MpWJWF5c06T+QbMCKmBKvpxm8oH1Cj
T3YT/2U8UjvtNw/scJw3MozZQ85Qw8mO3NDSKee//+Za42MLcF82KIKQW780TrZ5xIzxGs0Rtm/m
iJ3Npdl5mkv2YjXF1anFzdtX27JZS5AbD89CabaaB862LfHHPmkwZK6v48L8OEMuUUrQY1kdmU/e
oRvzpwNnm5stiJLUu4rxPhAGEgkhEyXphJZvHlAFiK5wj5OvN+JW5tpkPI5OqsONyi1X1sZnCqlM
q5AoPTNHiZ8BZbGideRBPpZIbmQt7JUl7+atfPaoobIuN0FZTH92TLBU2TeSLuxenUgSu3VKkKcX
4gc814VEUNpnr8kM165wDgzJ+CzG2Mqstd1ddNBUjbzlmeWwu3tzimhV2r65hXtpfCQvAmDx305n
5zrvbk9vvSSBGxN7uYqa9PpZPEglfZw9C0/jlXgBYcUYs+F2PF06sotsTAxniPEeP8dtK8Su+m2V
9Cq/v5o41PSHxbfEqgzswrvbqxsxhm4xN3d/XtfQu4BNp2e6wePdcbUdo8h5ycS4M6OPGLs4IcMm
DgBthW00zO9G9PGkaxKWbElKC1bI2yEBwL3iQDXNzZX2aLTjxAAy319tHN40/4M7giX1oiaACzQH
TyB1Eok4wZaARxOG/vYkpmN4dOk1eat5DAlNAd+HP1jct3CMQAlj2dncBjsbRziN12j7XbFov79C
7NybD/TeACfBzL9fPMw1nInnChh7R4EuvusGTOf8XJ0s+l4WfdYt74P5JKimdMjlGZhx/04ApcnN
xXx/lEPHgXUkmv869NRCT3fiTQEIc7KO1sM3admNAG9v7fPN9fI+lj+j4N1pHPdSZ9g1yF//BixH
muZbPFo2Do4NQo7twF9KrE8kE5lfoKSW+24hNFn662PLjtk9VhQ8YcTk/6PpvJYU53Yo/ESucsLh
1jY5QxNvXN0wOADGYOPA059P/HVqZphuMPYO2traS9LSWqweAPU/NMFfLueh8ZUmVs4GGCI3fNqK
3Xf/TYpSUEBXv0R4C1B4HKfVfFvhPn0+T84yoeYBVleBWe7OVCo1Q+5QpZPrljMZ9K7Agnva6ppd
+iG2MdYtxCaU6WWaXOHTfS7fj0XKtKZK6UVgT5al+rWoIIc43Xv/6c7aJ8aDs2lI7oIK6vmSw6Dl
zh7Kgv484F1JBx+yZeZ3IitJDHnMjdaZlBppik7hf/Kfwp1liOojIwYV77K54rbF5Y8DivyqxZ51
7zNLWKkVuVL5j9Y5PW9rjFTjBEnm5+2SdwDc8SFgrli5keoX0VRuqF7Xmb4lbf4zfNJtrZ01huUJ
1oWWcKcfOmXmp1u86uQ/blF7atj9RKbHkfb6WNyYGI3AyccZqCJ5ERH+vHrJdRTj4IbiU51+im6u
bzW79Uw79IvHOdW1yZ1zSQ7CAmwV4juZJKBlcVYEN6cfa9ub4et4A91Ztb+SYieWoDmymx6hzgXa
HvGu1yKmblL4tzLttnTrWfypkDM9s39NO/u406L8VXF8WuOq6D6Lld76BQCP47/4iEnOFwnDVnST
du7GjvciIM3Vts/Om5t5KltFL3M2qblqsjmIWoElYJw1gtprws/M5aseh+qPns0e0VRFsqpwinPp
/iYkYtg+zpk+yfRzAlbJWCfqNCEAF+An2XAroipI2yuzeVneutEnCj4t/ClA6/ciAUbTPNcKvU4Y
DWKloWbz3ddKUFcDjIqKjdTbsQZ3ik3zDIQOsXnpW12ZZCxE49X6Zf5jG7pnagfb+ru2UaAWSS9h
WDpIqt5RvaT4UxycWNm5hEbxTjKYlo+yxuzV4UKNYGKnPEik/7i6BfhN0CNC0uIAyK4QzVhvYm1T
H13sty1Z1qb6Y4aRr+XTd1qM7yU1RWLoJenjDTez8yRZp59pHFl0dg2FWHyCcCyzx9lUHf2Z/T8s
NBJ6iS8kDunxIkCAnNA62dX3vlGP75kEbJBpgkk4KrQliwjbo/b/AE65AwrkinR5vU9OPt42QmNa
ZHXGllfS0zzHibWXTiQ3iFALVkeDNzebowE41McLAS3tTe7+OtoP6EXpzjkfiogq+llTXD+kCPcd
TaTUYEKtl5eap7RkdT+r8dUk3q9Oe47R8VUb1cAQJFen18L5s39fia17YMDqMRgeUPu0pALXDYTD
VJe3LPIj2nPlrk6eBOROPwFXCXybZyaanF6RgFlHI33pGKr/UkFEMlit7qUfkf6SzsqqC05JDXnY
LdIj8aP4yPsZSiobawYAK7r9WNw+PvJlVeSGuLDB9g1zlbLtUaQuS95g0XPd3RkGJTwn5b3y83on
+rh8TjNxEhGMHOT2MEE3mcuCUhedkPSFlghgBNsuRjaVme2NU929ZFvSYFf58Fhw9nDBndFCWXrs
MH65Prm9OmhbkmXemyTc4WZdKGQ2qs5ae7BKqzxAmReF7cmoqxUMdKxCEcgICbQNasIbUdcQsScx
ybFIDCEEUIbaIM9N61fon5R4qmdJWICtiYK4sSMXK7nGTAc1AXv58nPza4KuMfta8stiihcxieay
TnD90QpNOVZBCnL93oRoPwmTIFMrw1XSzk3GUSGxDJThFRhzcrMxSewNKVcoBUofw5QbsO26yaT4
TDutaFwLU4WitbfAJZTDhuUEZ9npZa6qFyrTBDgaPKVgOqZUzHJ1vTepk7Sq3inWIGMgb59FboL/
NN7nVAGjvVlmftrOXHBrvMTa6GHuH/lJ5s+ZcyM9GZJ/wiXpkV0OlWtQ4lp/b1Q38pmoViHOZJIi
Uiko6UxV+x8KUqUDRdOJcPLD7OEnWBPkSV1ffxTBbvLpgz26mNj6WaVpIeWOoAiLN1gWW36JX4T6
F6uYOWXVXMMFqWpcnWTnepl9Sh/NVLdzwq+rAP2tZoub0tOKp/dh6em2/7kfXGV5h5wiGT64/YNQ
BKff3oIsX7akgV29j/NLP8zyt84WmXI04o2WpL71/ngOGiJm5A0/RZ/ckAp29ivlvt/qwY06w6TW
A5JutCiIwgWTTlN4zVwPpux2oTQgSueKarKZ8/txS1YmHvpBUUy0dmG1Q20e4UylWCNpDWq/KTrB
Swve6SCkakzFYDklVUahBCPIjXlQn1H3meyitpu4u4poJ/QEg0RrO4x1YZAmxfdSNKBWEBR9H4c2
USHjV4QZBSbULWAOJdJsapBpnM30+/jzHKYwX926Neu2ITnwrbBy7F+3Gt9yzO/plYxCPf34r+fw
mfs313uxB5BjYPsZuQXNLCVptQH5gNKNLsfO/KkeHshGtohpL315wtTw2lfGKo1WRrW7E4bxWuXx
Rn2y49i/ljp63edWuUly2b1xHmv/PsmEAW3u8xCOP2hfX6DZy0wLHuWvoV4ond4Os3pMQtVdx3Yf
KSSPqab3CMWasj2TYPQ7lDxk6LTTomJzhrMkm93T9diik89m/n7+2cVzXKeFZ8a70I78Jz2sS5I5
b4cMLETbqe4ioQs6kx0et1G6fJFNrWLTDm39lJaHe300WaEqDyIpMVW04c2ZZxQ4vRITS9rU869u
h4pGxt5jqs5UGEagWqIhSOGHm8YQz+oDw94aRJiSC/A4FQ1RVuOU7COYI/Uh2WoRPQ+Prna+3/6V
ZkiHqDxTnh9wFbXUAH+447uuevc46rnNIu38KQj4e1Pfz5/O1Us7IuFke8UpWojPgpb0nbLaWcgT
s9j2q2rNntxzrv9y1/LbB6Yd9BKkgCkKzow3OZeooxJCzbjz97heOsUhLgOzZX+7/ypWt4LSIB1Z
2TZsp2071YxF1ewzpR8lu9bZWRiqbrQtRHjjWamYvZj0vw7E8SCnz/bh33LSBdl2bZWyyIiuQZTw
ghIDElUJDN7tJIGOjut4JFhcbc/NvMZgBLw46jZUrox7CGNK0J7mYaG2L+6JhIKtioSSuol5cm/9
3GVr9yipruAymjJPzsaYu4Mi93mxgtb265fP0qb4xJI3a33I89nknncvOyU7W/in28EHnNcaFN+8
wSuVPIgJPNlrYy0mUDKgfbXq51FQweB3eO1LouhJZcFzzHGh9gpSIQ/cG3Z/m4W0cn90kg4I2856
/P45J398lVZwMzQK7W8W3LG4e9WB7YlB5oMI/wqJr/l3CGrvSUsKT/9414sqCYTNIbowRGQIBlxz
CwcpSasF/lOOSl119iRcW1aDd3+Nq0NleDn51knAFawV7T4pD9oZwv1Vh9QIbaHPqszXSBki67fn
SmIi2dZKUB0+a/NoT647wFpxxiEpQ/XYLCIqylzMIzN73d4mV0LoyEl5Xz4nBt4h8kIiJJylM1Xm
pFxlVz9b3Zb1IFlH8xuHz8BZQTNAnRBIYIXgzNmE/+yJMm6XH1pikJlRd1toN2f6FJWa/CmZZ1hd
dAPK4GMN8hOdjC7RTlKaYAUg38X40acs/OVnXo9InSbVx5wyqdUk2jKuxk8xgkSHfA9rVIxuHT9l
O8RnQrZB7HMWgYQArkymn0d8qyWoR0a7kqhRmUEkgYk1MBZt/G9BJ+w5IcGT/pW026aXJ/242tW2
b2WBc1+gcG84NZCxbFtiaL+65rNHmokJzbXaLZ+BA730M3i0Abqdi0uC6R5BDWMWu9F1C+A7uF+Q
e7HSvoLqbGrqe+irV89pPBpbHe47Y9EZNguUMe3vQCa21hafQ+enPLAwEKwsw5D02yUrERCh91kj
JOid8B+yxtBlJ4Sd5YQk2knAHDIc/Jy8e9aG7pbkAtMVV9oF703tdX7UVXloFvZEP4b/RKr2ZAhz
668oZ/u89rRztOONjCD+1GekHqkMnEJpNyqes912ULW+dpYvrMfhPxrIk9VjDDF+691Tn7X7OpG3
ydbRM9boWa6GPgm6wqENWcxrnJ8eMPmQZXlK/qI/46c66MRwj8EUbmmQnWT+rzvjTFOsTbuCQAtu
YXLRWScFhdfgX6/I8izLQJZiEo5NtLDhXXfER1xVD23XWZQHGwfXAGXYWfAeDL6VBgbCORNK3+ag
/DirhLNM6d3/dDe4/7Hc1NVjB1mvQUI6dM5YhYRSn7WDTtqvtVJ+GtKFH2NjATPgEFWwld+Ee0dZ
aMP72ETcfiQB8LMwFpDLcTHUwUN78dwJISuchOxUvj5FyUOm9Nkjm5Awk0ilL0l0A+jZs6sBfRFI
u3WW6cReR703sdUdL8FdyoZ30eaM6B7upKn9Ewme+bg8ARb22hw6nlk8BOkc8L5zRPghEnpeGF80
Dvm9S+SMN5Ntcwo3VI2BsPmzRgNigBMkBIQ4ixxfHnubvAmJPEH4NsngGd8/L/qyszaX1rQDHrYl
WW7/2j8uJMhvybGUW5SnfJ/ttfWNV44h1vHR+upRFPLk2XZpRh585g6Vh1AeAySOZK9HN2iX6hIe
p701laVLSvAtIEoeS3upzdslynMTbSWZrl6yAgBJXvtmHm60ufyB0mFqrBk+EsCj7RvG+ItIeyur
3Vije/P9e1RxbGUJH91BZQ0wac0jC9DZmEftjcKtl69TMy+vPd5Ul/XyBqvT5Qa7trWpqfNK93gk
qeIb9Mwg2prHQu1HlHHjFk3XefZY2uGGNfM5s7KTy+cc/qJd4BtcXkFy62W55wrKzVALCk2DIkrM
3hZV+rqiOkQR8ZdliSLKTlyAIniT7rSsTqy56JJjfKKIsYzxU27QjnvaVy+NdUoGJRzPSIxwlIdu
11hrawYIhsUjuwua8XXiYdGFSSxPb3LAf6yNsW5XdumTVa1MLM4fB8pRHdFerGfz+IGtDvFQj6bU
H4dBmNuoR5i/x1LazZ2Qps8egRCVTY/eG2sS8M/hP/2I5jGntLZeok1myliFybj02c2vrY965zbl
Af6HmkUn1BP0kOehaTH1eAcOCxqLIaKtr4Tdwn5/pLwjtCzs9NgK/6IL/KS7z7qwe4wESpEdUW6R
ysCQY/9ZGz8Gz2VfuJWBDNof+q06WIVsi0wMf1X2OTfrRdvqgHI23t2cnP0EnVIewg2KCaYb1FV1
gJaWIuQ/bF/uT3NgCxVuArTGfYdWZQdPdi7s0Ny4A4ITPGyPWme2fFsl1VddjWWzJtQ58yPVQ3kw
zjAvuGd2VzTI9e/KrvYYoGmiEFDRQwuiwwDDIAiE8MBYUAZnqvygv9wzX1VD/7F7QXDZ7u3zY+fM
njsmJX2ipIoBOc1//E+7/3GDQuui7WDOuIJfGcRyAhB6DXbFH1BNi7kIL00UQLKwEDZ1tFGBBgpn
8THuo6oef/Y5+jBnQecAbAVP6UbIOtRxtXF6FWmNxSEiN+jlQ3ATcHDsZd7Lf/k6OYMNeUw5VWjb
/9g2BnwaFMFkg3iTNn+RcnDpmWQgb193B9Df+mpQw7XY2UZni9w3Th8+xC3QqFFqeMEmDCfDiyJc
L6rMYhF0r8HNByj29AExmN2qG3pKcA1UjwAdL+rlAUnbPgYk/4weBifcJPceOYjkPg4kq4rTfZD2
Q1/3SpLSiIAI2mHOKwmGQ6qxl4NdESzI/uO+JPLbo/cQAQve9CX38R0MS6+g+ikCwx0k/R+iIxR+
NE+CfFrSaCAMr+q9vTcNJMbDO9/JZxWOiPtaI50L38Dm3nOHD1L7q6kkZt57vrCN1F56fM90/93V
fagwWJukfrO1++2YBH7vNXnCCzKFyAImlNgbwA/gxb/WoIQAQuXuHTbSBmptfYORTyYI3DVNABM3
b9b+1XsPMF/IcZYCLOtrkMC5EXahwSZl40llZyGwg2PRb6FnSb01FoK3qbmnM0rGsM+sdEqDSkm+
3n2Fu+k+e/4+Z+GFzPBxSLZ9Z5CQFd76KJ8eRHCB7ac9qGo4S08g0Pevvt11u65PIUHhCZsJFZTW
U+AEIYyPgplQAAyee5anR97yJYLl4jX8QEVaDqG9GRKn1gOUhdQIxlEeAp8JFBovEuqfXayaAJLV
wIKiLeqa/pH4B78TvLtagErwrn3XT2FIlX0Y1s7giLYYKL7r/5iQuMT9wNmgDWFkGtNT7OCafCI+
CXQox/b7T2D6IHIEBUl+seVDghLo5J0nv9lkT6lI7z7SYPUhvdp3yWUiqBxxBGWlWApEwfOYsHcC
A2Ky58OhOyNE1serxoNmKck/UnZUuOsBVnxMyiHUL6MogBeDIksdBDrz8w0nbhpjjZJBIfyHk8dM
0qhhbu4qF6JYkTVGaSzJ14TssQZJTuypHt8kbCxdtMw3oCLJo+X05T/WgMlL6k9swXwXzQ+ysfzW
iudAcI564UzdCceyOWJmux2MqMGzS8jQpFwzkJClFX0FUgfLp0bAvuwhmlA/3wMTCoVn1+k3ATS8
ZCq6C27lU6NtoPVuP/H0yS7E0GHdR7O2C1Kq9coAuRub33V/GwHVQ5ylwNpxgwxAZgEupqCZNIGs
7mwJXddIH9ezYpZwUkGYhzmEE0KuQl4PXNEdCmbHhDU7fVw+fKtk4OIRXK1dGKT9XGi//Dd3Rdx2
wvInnJmUCm8HDdmVA6KLWWMWzSdLA224lb5AdvCrduGvodYSqF8QrphdqP0MuHyAHvvXwPwzvA9y
R1FaJNGXFM36K1/JmHU7q4WNpksePfRtae/pwwyOVLq9++g1/+AmnN+RVVAGLxndGVUpsUnWylCD
bjBe/5cnXI1I/vCrQeGDn48aGl4OSs8KpAwlkVS9GOUZBuXICcoBAeOkyOTM531GVNdKiPXcbwHW
ctJMSAP8LYc4L32LrHAq/OqkpraoxT5ZCAMX6o5mAhfz3buOm4m7JwCtIRRmFo7IfOw9ZzY3KifV
sIS46Amnhn3CvRqtWpJVyJ26/iYSV+8sI+LnHKgWKZQLZ1s0KyfxT/R77fSuhAwQ2SyhNxVo4BFr
0lzi8reJM5fiau0Ic4vsl2jWIabauQECSrGHPV5lU7g9J1hD5QkXIpQGZGYMlDWaHwV0keewDbcY
nukEcAzyoiLsxlBaWM1cGZjTto+NY8LfiQUMfBnUwkkAqkuQH4nluIQBkaVsChAqtutb7OEaZg1n
er/ILfl88n71viZMRrU7ApRh+RiBpsv7MGwQVF/DeyxsHNlEiYKEpU7tPqnf59h+OG1fmOz0BbgQ
htsW+B0GImp7v2mQz8VSomLC5+73qzQACq95ChrLg8EdaVPpO1Ou4pEWnbWmYggNMIWtKUjHhLGA
2iAzu6m0h6fAtvjyCs5gA272OhH3hmlajzDK5AvYsTfe4T9lgDuIJC31h4+KEVpaOD4xR22x1oFo
TC5v+4zf1yKvR9zuJjgdH71HjB8NklP3f+0iLp6H8EUL650HAQBBqVqPuP5BwWiEjvdTxhk+Hehb
5eJ0os2xvjnAxGRmBjB3sBHIvZmihDYacwiB54VUN6SLOkORXPgcDfLyCMxrv8MoNwOpzRA2JtiZ
huw5Iixye+mLxmyYU2mF9Jh75778J/1yB5yjhQc2uvAhRcAI7iW+BlSJ5Bompf2OiYwID5BBtLFB
+tisbd+ccorAdBWSF5kE2NJPHC2gKXO/1RVhP5ZRiyedCNcHo4okyf9CMivCFlpBbPgcgL53c8vv
1xAYEAkmUwja5L5Cv29P7hyB04nMm0gmc8XQ8zV4WwBOpJijPDKWQdRYJ81ceJTl8TA7y2wwFvEE
caDjxhzgqPUrjfYKdst/1hSsiqbIOoEmd6w1PZ0fuUcuFjS3p0YZbMvyD0EEzyx9ZewKwzNPvY+1
IaOggShAFcS3xKCHW2rS9u9jcdyB2EopEgBo+i/C3PYtm4dxaiIkUapKko3M+FFHiWWCXVIigpj3
iNCm5ewis47NwsOkMfidQE1WQKEM3EA9yhNlIqVBcv4S/mgaGntb5JwAClpHNSEroJMjlyJA2pA7
cmVxYynevov0GkIIRqO+wukOBC200BUASXSYGcfR8N8AACnDS80xpe1fTXSxDL0MGRVW7NlXwMwp
iO4FcIy9hI/oEJciECQoclX++HnQwBayX2myrAB5SH6S37/LjvV4NoYwYEv3t5+zMg4xec7q8Q10
JeNfjGgLhwjujk+1z2FHgBduAOr/T+FjwBWQvO/UMzsgwP2CB4b/ZITeUBgyDCBUCj0BnOFYyHhP
0GlQEgxNwDf0JAiZdPQBRsIQMYa2yNVXMHUsfD5yIRkZgK+6UkWGAaP1NBVJUOSm/GUwMbEgXAES
mSDQlJX8l5/4QMaPO3CPgm7TNk4mLAMsfFARzo4yXfJPn1GbIuVXubPLBKtYLdzkO9PCR04pCl/A
F2mwO5E51oZPjkMDbnKrfeAZmRgNPaMNBepEKKgsiGuZsf8OMEnXUldJO8dpQC8cIlVAvAig0FW/
KoP23eNMZpxvTR8gibNZbfadl0+FJ82Q89Ljr/PzpoRh1dVxPqyMhWEGj917Zx+kvpVicOgkVSP+
Fx/Lp1fW0/JfvXMPBScyudidgBhmp89aPVqbZk5HzNln8dixUMLfzxzdAwe2TlPN1XusYyMLfY7U
yRQqJqnYGm3BYXL4rsiNCwlojRfC9gMf80LY1Mh920YzwlNg5yHf8Lfo3gkYIuIr6rpRt9rjEhfy
VDYcWJyXaIQtfmRMREANTOBaHbGE0W28Qn6d7RNBCJJL0Qp5JNehCUE5luGxOXXW9lz2rXWyvUbw
aJI3CdhDfA37ByGMF14icZVDnwZ8jruSeHqYnXKflWGv77FfHnArVvuGip76sV2xQSBqnNov1el1
QgPjBeXScl9h0TfisiMSCQiD1FHJZBTVzl5dJmCTLLnwHxdcWX4sn4ZwveICPgBOZE4R/b5GAIdv
sN1x9OTmrIKS8z7U4kv0IChKU42zU8Xmj/F8pA2oWPorXY45YdAKVBy6KbnAYvE6sQYQ7AKmTaPL
96NtB25C25N55cZgNhwFY1FnjKiBV7fjNWzuHXFgoY35BloHtQmKfL2gDhlEBT3zHHwMgbrVI9UN
vnyaEAtam+x0v4B9cpaAYg1oC+BqTWueXZBj4PARm1JnHW4wrvRjdmLhoIMIfqkCE6yH2xk/aCBI
H5ftkn5gczBYLM/PGvbyW9As+AMr4wQ/cbgB/ZaxUmfhb7QLf0sbjmx0zndroUcNfIYg9r/wcp7B
JmII4cC2jwwaGI295kqZR94QyBJXI2AXmuIzv+1BvwWoSy6q1Jqrl/hzuGl5QElYQG3RjuatQI8Z
UEGzSFrgleAPcAqOVgRIeKxToOHm1QWZAoF/VeMSukJ0bCswUcV6Zi0yagd6CzzCVcw4LjmHCq8v
H2CJPaPCxfB1GDGmbvDOqf7MuKIkhpQKbofMh4D8QAshOe3ic6FnNBNFy03pEjIG4wX9YPvf1W2A
cwQ3ibNBb6/x58tOy7pLuuwSdAwdwl9zdd8lO8DnAQ4kXE5AlUwXUVBHhgY4CPcR/RLAGkD6a7dB
B7nM9zydiaJHXAbVKFNKw3jneuEqfpQKaNdtstVB91FhhTyLV8B11B7x1ltAwgOo1/UP6/j6h16k
1LU4N8o94d3s4vmJbyQ7REGCYNDOmBdiELYy6jmIpPFzJcaph2FDqNcRKPctvWrdwIZ3nVADVs0b
/3QP/xaV6XA5fOYdrDVkENbYA93BXsAhxiNlL4ZNZAJCzVw1b64ny3Jz41CmIK64GvbGGl5PwrQY
caA5ayOY4HuEMUMSyqrzg/rNlR4LjKnnVlzyn6cDYJAWKEk3jSRYhY8YeyBiMZFtD2baVPGwQ8Dl
Sucf277MaeYrlY8L7+lCFoO/D8XfZRfCuYhDBXFRigBxdSsfOli4zNFzAXadg+94mxCfgSuV46kr
oshKAaPC54NuY10TvH7B5BKRQjVxIlVkUvkcWyqGr1336R0CCJDNKKNSWUVsi2RWD5N0wLAgok3T
A9pUAGNIYbAJSQ1whoutxraE4YM5ydEASxOdxSu6DrBTIE+AARx+DHWxaO11Aqcvg9sRFxc8uvjY
MpEPWkA70GN8L7KWhtFFsugH8CKSoq4+5wIirwin74BZYzmwIpvDtVnR7hoedNQRdVafQYeqPlRG
QJs1PXRWCW7+7N3uh6zss9D4HhPFMPMDGyz7IR0RScRpRlV6bN1KRkTkAgT6j9gTTkEMHvb/MhNh
Q4eBTr5YHh25FkrmDsxgHXF5gc9yD1n2L5E+1CbBDIw2E0P/K4oG0wBp7Y0gNqJJxmgO5lw8Q+ZR
x/Sn7C6p0kf2BsabbyETyAqXoPzROazz8pBcsj3D99+buF0ZOXx14kEjFhhFp4sI0k5eBQFnaSKP
4r/EtYNr3Lfu0NhCL8vpy4X8iBNJcqG3XPdZ03S5I09t4Romk8fDi3ayf/CTYaAzTSwrvenyGl0A
mrUzg4FAqBZ+QxyLI9BzJsVKlrj5uCfN5wdahEuR5rPiGAwWKkfbr/GPaDAgeDx5OO1Bf2AH8vOz
Hf5n4COLsk8RkgsrHbHJry4bFrfEyc63ZESYLNyV4strrYDBY9BoO5/IDLOT3yc48MHbEyhPM5/T
xIOsnm/gCK2B2FZ0HeEbXMyCJAYRvB8HOF4cJpcYPnx98YIe8n7cLmij5XaRFEb7daKJrQrhxHfO
vrekufzlS7yym+H0+2/JY/PRHPWIKmT2Y0AngPbcg5IXlYXc0Klnl8lHfnk0e0q7ZIj/ayaDglBW
aA+1T7dCV3ySqEUMH1zjeEGxpNmJXyftLPtQ4/FLA4ZUs6vaao8B5akYswbZsagMa4O6Y7RoYf3y
eTyCiQv2jnM6IuJT2ofGJNwBocFWYFRE6ODqxOd7w/napVPcjbgY2cz5AFtErI3Rc4wvkiTl0sds
ptt8jUv1KU3liaxGWzuLYQAfTUo+p/hAkCfe4c4cs2kM0T0iBFMs7AVFUQNI52mnNWAxsaOwINQj
Q2vUfXYkLqfqGyPkWl0klsYyJd8d3QywpfFiMDjmy4+IZ+gCPDwvmIYkdgLB4ERUfZY9XnbtjELV
KMPCyCV/9Icv0XT0D2v/a/He9uFvfvqcWZEyyIpXuzjTBzIIqQw+llCmEMAoFa4/YPhUzCNmCYWF
HKtikIf/WCeoF367Oz2iFdh+cKK04Oya/1alLPb0vUsJoDMCwDvgunwYL0Cs5A/88CTrkdBCkgVL
ERcn+MLlhdnL0DFT8APj1MIrQNgnECUnFgCyHUDxBEcYdpoUQsihWKFwmrmK/yUfDgLJH/43sLOt
fuTSH+hY/9pV+SWsJ4oDpDH1Lyn/gYjzhywL6rBR80w4GLLhp1dTAhz+MjwZUcAha1oJV+mK2pyC
RyziswmhKCAUm2j/FigUEjKCb4EgNsqlspYUHHeOmSsADJQb2KwYmuLAw1gkvIMIxAlhfP+PT4H8
HVWhEiiHy100W9EGCBPjS+kHZIFpD/9R34EtCTvoYm1YsqwelF+NmFGnGudGOiWs4IQAMd8ixKpo
dxSFrPfGIyqa3ZPZRRDY/NFiKJDkPmTHFftGyOl9Mxvxw38SZ0++5QZZvxgEpUFwpryyLtOUTGz5
gQfwKfs2Coo9nF8bCN8BFEBuFdoLKeQjUHTSjER4eAgbOq3DMuJnvtk5I2UVh7lcJIvdhUWFYm4B
lKwjix4KWDccMO/qioGj38aZp7JTE1GyUVfNgsGipBZRBHITnFhfMw3nMXYBFg4hDFiirHykGesH
3m+x7j6HVg4IspI/a6wjqCNzhDn4roHAPjMoxDsh49rBWTGwuIlBpneEdCCI7KJ5MkarsTbiqkvX
mzm2/Y88nwMLhh+L9XTlWErMGb++iagy5TxLcAJteOxiagw++zgBQWXYMT5BVP2zCBFQzmEyf5Cq
gAbvEJPBk2ZRzekyHRcsHh8nbRi0DzK/Ry4LvupWRAQ5S4NIo4kV91pjAAV73ojbkXgJsma0Ry9/
oG0GVjZMNPZVCXbgVf8zICr+Z5MIAj1wC7VytH712b1/1f1jYs7J0fDCMXlAHqkg8AziggYLAGSa
sPH2ib7stdB3U+5jjscEV6VUgYtmVh/7OXAX+vg9v43UoIGrkFwbdodpfIT2Le3mo3SWVJ5XEmsC
1Siqd2L9tfBZV9N0/J68thSxwjs5y7eQgZ5uW8d7LOrJc+JMzAU1WPrFkKBZE4cKxdT9fNkxPcKs
lfeqtDx7e4eDb2vNm9V94pwcjqIQM5A2QuLYnuwcs/ChXX9oaGZO+LdRdVQ9F4ZlXHHU71PHbNV0
zQ1gr100oJdE/0CbyDWsUFiJRzmFpxGWnjInXmONg7nbIX8ypB2ww47iDdvC40JkOdzFjXfbuEGy
czbaGhetuYxx/Q1eU2unjVJ8K3N75I6gR8vUbrqMiDNKVztYyCkQFc1b79IJdPIemx7nLNujXDWP
CpfYx93OIl7eGq/dhStgsgEcfEKH7NV/4kS18ccoByBTPaivmNRd3I7QJCDvGNLzuPKJzrRP7ei6
Q0a4SzhLODe5AbVgVmzRS/fwGDur8k1a4pjK10vyOV6Texa0s5yKDaoq+kBdQrrxHCmk0Cyfv69F
MS0ppqONjYnWczip7l+YfhSbEpYcNBv+xmb08T99yMRj38TRRqkpilFmcwpOjeMFRD+ElxBv5aNc
/WLCjrjCcT5W+1Dx9yNKUEk162dfqhVw8sTBBJ015eWI34YY+zp7zJ79BscagTcDksPvsDGVJ5Ji
X1DsjFIGhayOOTQFuEBwjiZb4sIEmjYD4CCyF8bEv7mHN6ToiV9t1E/A7kRi/4as+XrAQHxwwPbC
MRMG5PLXAPBva0jCgKW25YRdYqyBZ1OoA98Vc6KRqUrWfSugILRIQ2ox4KShdu9C+SMnJhRPcTsr
nhRehgLzGjjbjyO7zTg+bnFM3H/zebLR0/5nZy2iTUbG20lfZPNKAUDzTPijVAg1Pl7nOsnuvffM
cgSJTfsvgvNE6W3I2kOfvrtvEr2CaPxahwzbEp7sEAuPoJQxTp9RvcqrvlOu8KfxLmnzLYU9yByU
jC8KzJDI+GSb7kfkm9+7BP2TBaO1KN2vG6Yd2US+KD0yRBTyGjCmlWSifsPs2dy4w5Jk5XZhUN3l
c3KfwxzZb8nsIqXpG9zXNt2nWPiegmdubxPLTYwPcbjEUksmCE0iNH7w1H5I/EJ1U6IPswT6W45g
1c55o4OUJUcTp5l37LlbwohxIvC2Jdx/mYUjiZCHesAe5ETuEWRAHhYseKT2J0wnlW8kX6v3oCGY
wJtqbxJjNCVspzO2Yc4g8vvFKts8PsPiTwrScPKHPKCf7a3O2JhjZGKLVPoEc41DcebMicDGdqXa
A3H9JeHXRNNEwVUjBcoDo6Y/HbCZDwdL0Hds6A0BXNS90SQ2CciKPeTT+XtR1anpsdHp5hiDmIaR
PZARXxt9USxC6QkpeIEPc0jEC6KsKYQSdjnUYQuEHH+rveApU3atzmNZwx5fZYPYlTDvh7vgpH/f
vYvFFUZmSieBC7Jxfq1aQnNCjrYDDnpmtjXvC3ZohyP3oxcQksPxM8lmmKv2mVucw3pCxBE7aD3C
zniny2LMLP1L2IPwaZAJSWCgCn89hWoNrwMP8pt4czHV+Yxd6LpWJiw2fqkpsUUwLQV0JdIhxi96
6yeBg/OfA7wf46i9TTFo8bhHAygm9s4RY6U5VSesAXVpND3yD6xsZFD84LrP8JWzOKmf+x67P6+e
O3chgqv2nJi0oVTMLQbiy6caOAXMaCclMirwGcLFfA6BGHAxBTEgHvhFh/wKmzklsEiSnsd4oV2q
bb+7yMYeuwwt4cx0Y//oPjnCE8VFvkDpA4S6FiE64BbEo2vPAUlB2OAYyIBNxEmCFsQ9SuI8Cjn7
6kuNmPEuaiGqiTntC3qENh2E4+xD/o9nQ0L9rx3RnEFypOYkPBjBbY2ZNYEMDE8jBQUIWEh8iJ9e
j4P4bjX8XSQQA8c2c4TlzeuJMP2Mo0aUzbI3VUYBAo15StzbqvMe/mcgUZEE40AhdHcNfJSO2Bow
AA1SUtRe58Dp5AarMdTZRHcu0CiAOHc5IWCWlfZEq4aK3U3rboMHoe1Zhh+DpRIqZ3rV6ir4OlZ5
/A8NVMAbh6PWfxeioIh5AqHHPv3sOWXpEtwEsr9XwEAoXgYFCxxqAEQeaD3FDTn2TpOeQ4TNWQlS
SvxcDqV3YiEHG+KTtmhXen4fY4j6a3Aln2RX6jOwpKZUoS7w0mFiIw97mt8akE4JIwQ1HzkXuGJG
E3tFWDmg9uSJfhcok0VB8Kyvds0LARQU4yGC8H8k3ddyIskSBuAnIgJvbvE03ku6IYQM3lvx9PvV
bJw5G2MkBN3VVZm/y2znwcURhJsb6RjFSx9gn2wfJlwE9du0MKJklJNznm4tlzSmWR8mLeqLZ5jp
3DlLywGf7tF81nJfpCBTyXJkJzTHaROo9qPYvWje4IUYKNfcj3b19QhLMCvn9Fa0PolgRD/39hbA
3vxfMQErVvBF/RAJhSCsTDi4pTI1hDh3njLDW3EYS7yY9RMCbn2OvAIuw0pgTOraO+/3pl3XrYiv
oyfvDAQPzvy3a/rCFXHk5M6tQN3z7H5f400P+9mwumnoc0NeY6prykExXcpcHCYFxm9MKeDbSXmo
CMgsFuZneUAyEYFX+xPuQAeCl9an2lIf+aky/Pi1VL/rdGafGc3b2fytAMqrcUFXTCJPz88HZLpQ
fLT22Xp83c+v6g7rgk3x+486u5b5jo32bWn11VTJYVTOoJhIz4pCT8oQtwpDRWNWYakzuRvV1D2a
52BCyesLSGeiRO7bzJTipnyZktIhHt3mTq6n3k/1lNTlZCTC0ygig2uaYYj0NkpOH9MbJpposbE3
OKttukxJ709kklMvbcr/tiuS90OladTuz7PrjptI7ve1v+liqBtRS+06RwPQx6lnsdCLNfP9U/0x
v3T5rtT9+fZqTvygLw6QQK/Qc/evP4t/84ozBqWJjiz/NS8t5K75w/d3z1esfBw85q5a4X1VPfRe
i9IzZ0hGeq4lwGytm/nTEIaTD/C/WQvwQvHHHofqafxq8EziZqCj2ojdVBtFBQlkoS+8/G7davmY
uqZQT2gtTd1S6W4bHHrF5bt4JdKutWdtV5xfSnNADjXP6dMw1dLJEPIFLRSlEzqz5pGsU1t9Zuq7
MdmzfZ1uExrXtgGX900hQ5Wnv65evxxRnXy0LH1wi44X5cmzqpwun95DX7EcOy5sRKKdMlUt/rFx
MUPdWCJtG3zP/I/DONsg3Xp7zqksRiQCqfrhZ1e3mWM7ZyVcYFbmT3W+0wbtqdvMKgJQwOt+81HB
wN+DcOZHJLLQRSgS4qSLmZbYpvXb5llG5KmiZF01D46vpqFHIfDqFw3cmU2PorSgWmo8NLnIDKtJ
O9eUtCzqOWqfaZH5CenlFmuSIMhnI1t6XYt4wdqufiUU5JxR1XbDrIwnd4dKm5ioQMGWZccPSjg2
B1uDntDm3NKxWtMkOQbukNip7MoogjqMqDqa6+B9B5ytxXFnCJX8tr0xcBmhV2SJOvtFSdnnp591
NiPnR7CTmEVQdCuo+76YxSu80SVYEoMCsDcCRNXujUzTnkJLBJEd3TDpsMdmRlpurrnoswuZNrPp
3+d//BFWgdEyhhe3khpqHeDKU3MtryoGdFTmWccuoZMfuu+FoeUzA1gIPCvEc2L0E0Om2+rfZHEu
/bVpujalrFjnV/met2MnppnWXhU9SdTzn5eftMF4md4qhF/0tt3c218b19o4jM+qKBeLys5Jf+4q
OHRZdG4VyKMnOQjRgF9kbHEzV/5oJLckh+kKyK8czJVa1WRkQ8xVL7VT7TwtdHyQBn9r61rJ9XPR
anTVcRqcUc70tXUlX1XaGBs3YOy+Fg/R7Fh9Ih4/s5K34c3VXd3/YZTyzDKIOFDAOLfil4n3WNl3
kpwYt3kx3XuPXzB7R0gH1sNFW4jAfRbFE/3Ys0pZn2n+6YCOocxA6dlw47j3SFmJhsifmmpGCM4f
ie+tJLBRZpXID12P9AhALVgD3eZoYweqJ9qP4RXSZx3AtgFcOeAj266T2mkOCnAinr/wtR8H56//
SfeKDddOfG6h2JdUAHN6VR7LssR4NuZzuvRCE7o15Vccdlg8JsO+wptAhK7S8dWfED9zAa/vATQx
xIyb4VXUwcQSpU2a7RqZV96tmve4oIHyOlF6Xt3n8zcvosFG5XMwb6gqzOIR3F6DTJrxlbXKET5m
SWUjX5cVytfzhGZ/L/zhFmHlVAHN9WYVn+ZC9knA2QpiO2m/VveTfA8oV90zJ12/lPEUgpXXlIbP
7/gzGsdbyR1ZsXPpY4/fyV+bpRZAaMSp5ASUxaAxkRrMkZyLVYWECsoQDBuLgpV9E9Lb7rC+2f9R
szoP5yoa4WndJ9ljw06MaxfB9+AxFYxnz8TUnRuqCv5FDmNd1/FSOadKfs8Wqx8IkDGkHwet7zqL
WS69Hs3VJC5kvMSPEPq+Vfhm2R9xQApK/68aNkf5ivuwpx/bBOVsMp3D9DTHloCUHTOA8JwKvjSz
YWfDf5MDeSxy3D+1tBda3V+L9twTdth7NUJKswycyaOTU9H87DoIkO55fK2l65nxq30dJNp3wxrb
jylpvMpLsTTJfa178cmmee6ulVUnzuPidnjuecRCGtL9C3Ggpl/MVb/qSvK86qb99/4kSJ5vfnb9
WNdsy8BUK+JAowj02Ftsuht75rzSephpbTos8tpRN4PW0BVjzlZRlz1F4kg0YOl0dXaqSg3JZwXe
lGGJOQUFGuEPqVfxR9WyLwsXellCgdzSNeL9dxM/nRS/KfsjMm0hA8Ixmm8fDRhxbwPfo7G4TNa9
l9FYOds2zMaQe0EaCngEC5BxXyUcWUxxQexvQzOXuqefpYAwpngEof4Xf6gA8zDfZpW7XPF/b2d7
bJO8OZY5st3xQ17pqWDx5kg7/FKr6VNRCV4AfY591CFqBa86RPceHLirWCbXP89D2dv0qn7BhJfZ
Ofc2IvCmd8qOL6zGWC8ZBTYY5bI8lmfwa+yfAWy9FkgfG2d5LwBJVhGVJ5eYbOKDVRkIcY6x13cg
symHg4r4UaHwaphtAvecMEOyIMCYyL8LjaBVzneOZdFFd3Lf8/jRTA5W89U0iI42AKesc97xPlxV
Z4Nl+9FcwwlNVCmHHfs0LTQYr4uJEqb6g+o66IxKm65uNgwSNx/PHIb2gomxvYzW/W072CL2AUJB
xmSKkkIphpORiQSVR9PcuJ7RjscKvt2TL1iYaZ9sR4puJ165OGcdgxE1gp6roNQP+jnQRSRc9vdp
5C1B1NRYFSfWgXgb0GsfkqNuFzm2xG66xiXrd9Y7eXXX009G+IL/9ea9QiXeg9uUC9UHoXyu+XJO
Hmq6xiL0lfB6+R2E9MvvpFHt5l2XE87gsxmjMiXri6KSO4z7CsPFwoxbOEA335hVL2+bVsbZeqkZ
+Wp3LKkyS8+p/MTmviw0MOIUU10BcMaLaNdWsFdkGtc0w7rxP9J9fvuJsbfVpF1RJAXZ8aYkWbIc
jlCVYpBvSyqp3Iv35qoWFPSLCamgoWHcBR0x8BNOHJXenI5IEWPgcXH9naiuBpT5o6cr6zRvYoq8
4aAgjgvQN4U4jE8v/6sYQ6vPVMaacG3sie/tNjtk0vutf+onRpvmvTmjnM/T43Oyv69hR4YUtIwt
dh7ZgShTmP+/zyMK+smzEW8D1VLTQ39VV9S9LXfVkGgVsJ+/kFnu2SCKrj91/SHknrw52w5eg2Mr
r9MT4l5z5QekXar4a7pCYG5idY8B1mGS6Z5qorTVWLRIrVSZJau+aduDrs1Q1doYUGihgHMhDWiY
DLlXGDQoZpS7nccnRby7kyQyTdeWPRXkvbxv4UaKYlZVESnz97Ap6rtgZHg2Z+8yQMBWu1Ls7d44
uVwJSwn/bqqYOuxTxn+aqa2lDvXxslZLFzfmiMkQVfmoAo7AzmA1O9N25NiZqQCLBOOnX7uPBlKe
8WkiINUIilnYWcCT+8ZTsviv7dSvxWdBqU+V9iuYQX0iCzKE5C9qCVc0z/SwDeegf3sSm2XxkqUM
5orb6+P6dX2jInswoUhmy3S5zN5CuMPvDGyneUQWbDnIKqDCxeH7bh9FQz1UyTY2oZSHX9gYqG02
vhEfhGjPkkLCO8CBhY0ogSaD0dT3LU7Gdn68f/NFQiIc4tB2TNDqV1GTDuI5aZsj18LPdc2ci+Yp
Q/y8oEt2fVtMEIC5oa9zOANbsYr7N99/UNvRYz/EsIf3yxGLu8Q8axcQWAoqmvLfrIGwdi+3zAOS
tqh2AxaPjqazlKwbE/hCGeSA+Bl3WTZVlGkFISDGz9HcsfAcZ0qHm5ZjV3FgYaWoF26vxk1WYLJ4
miRr8X56iZp1UaTMB8wCXm3DXzqLTIoJvCEBzP8nxpHy+K8iqNMnlYDiYqoJiA1AS1vpIZwrUjDM
yVGiQKHyQ/9E8GLPJxYIO/8/Tc6z61YUYGVf4FSHXfwj8w2eoseYEPb22MlGia+rAPPPB+WajZ24
r7fI88btrladQB9Pp7d6my/Ut6N4sMHaQNK/+9ajr+FDboZzHCEOwSVd+/XvbsD5a5Ou8fD9nL8O
n7dPTdVQxZbqOtEVOjBnd9dlxh27q2fXG3DY2FYuTd5WihTx/+ZxvnBNybaC7dVK//I6yBx0NW10
fft8LAh4PBwy6oV4LSYkddNXb28vAgZ+xgf/un6R1NmP3Rx6qDaVwfkZELeZ/aHw/fDxGtteYpSd
pGua8/1bbqgkY3K2bBCnZpvb/CbXL4vs+J0zECHkASrY6sdasg5YmSwGUhgVL51rT5otDwboWXJa
nShgCcrb/pwBCWF67KwYJvuZblxlhunOKgm4+a6zqD9YU1YRBxPzU6EF+qsdlK94kKajpk1YoiyO
D7aNW81XtZ/1WYTXKu/rGSqnyCppn4ex6SbadlWmTSlz7FqvS7mQLD4+dh/noaMF/pGANbHDOMx6
sbdVM2Pbfo3OvfAcd8viQhrb7qp/KB3GzDGDmVMoX9sMEi1H1vulv4rkrEWP9qmzGWgXmuK7Onpx
1dmik3vL/qbHj/a6m6onx4f+cwhd2H/fW17aTUrLYx3F25efWT1XS0WUvO1z7yRvz9fMJktN68+5
biAtjUQbbNU+RbNeDtnUhmJ8PmSuCpycCE5M/+aErQzyk+1RHl/58Inc7yPh0/3cMEjKA2tMswc7
qdjmKvu2HjpKVgwCM0RzU3GFK4m6rFGuLuIDtyfZv024oaZ/xMyw7g5zHWuZFLLL76XzlWqvGmFg
7qzlKOilK+amdrflQ21WxlAVl9WYY9u2XE1r4kGe8KgZP9CssajN+IMoniLr7P9xmWbhshgBcLsP
4/BCX2J4Sic/Nk+3ch6la9zZwDRt1d8vHNBuKL7Sf+8wwzfpO9WkoYm7xnniQ9dmjdQUUjZwnkXb
XmiCZ737tfi8COkqA+ySP2b6rGgz06XtvfZK2qdiXyeOH4c2I9GJG2jVuXHsyERg1zEmt0KD0qCk
BinYl5ygmwHEtyWdOdb1du5f+so9HvRYS9EDYrurpt3UkgrCwuhvoFMpgwZdHgc8w86rS5OT+s6O
M8NF81VPV2blfc9wAjRd2FQMRDeKXBtmsMeq9DJ7Gk0dndi+1o1uNjJwZMTe0wdWBf+FdPPSnWT/
VM+N1hyXvQ8p85Vn/eXK5+ab/iF6fMTHt2dpOTzUYp318N5MzJXdgyDELuj1w/zRFNj01Qu7AU9h
ZQYuOLnhwH2fYEERp4gEfMFxeEWrpygswE0zzR6Qj9Zlp2g7URY9HgWLld3ZTOC+d9mjLckKj4or
HeNaVlv3A3S9dZXi03gThsvYdmT2PMFboGwODCrOBllG6V7VpxX9kMpDWXBrXwZPTKqclRoR+3us
dx8fawAMBUc4edKb8lVNeIcSclTVbhyp4Yt5XKuxBv1saYmRV9oqJunZEBlHdfNdTaUE4JmLDXbt
nWssHKXyaKdau8GDi+0xzXbk1TflcjZ3/WO+uOhLvmmH6ZGF0nxRlxvCtR7cVIfQzKTenD6KQiaf
oLvXfJ/LhPCV/eisBgTrcXQmPW43js1ZZDpOI6j/AaNtEGEl3EIxgd7CygkbHpMV8dDEjvsmG7l6
afo0vb+mKe/Xhk7PBxKyEL3AVrGJzokFMP25iUw8NoX62rvbMA+fxrfMdM3oMGEEyGZH+7Ic5vH5
3YuSDxhLvMQq0sqCYLPNa/vWPDbWKdDmtZwdrNucKMrVv8gUoMammYPrH6ykTGtJK/p+gRJIIRUs
p8SK9m2MeRh4Y/wQkOAOKl1HsUbc4G1q/1oKauJfqjmul8PkOLp9CCPyuGmiqoxWoTCiVay8WudW
ppzuHOp0IoepDrR3tRyfQKZBMsq83VvX3qm2Gqd7cLVE8xRm9lRi7xyjtcQ7+VEtVy00C/PbovQ3
9o/G17OW1C/1RyXM2HGwDpKTUEP3rr1b/2Bo8LVs1AAsFhOu7MU2uAG3zr177i3fz8QNONzykhCt
BirwxC1Hm8F1NPu9dW6fsmQ88VufHLSt6RMKUt00rz1Al5L/+/i+ftsP4+OZnS/XKDhs7Kr9Y3f9
BX4nM7tWC/aSbA26Eh8Xmvve36oUzrPD+DoXN9nZ5cvnUfbXSAndgCsbkxdaDP7M3KDQeTVvNQGh
39nfxyRDZIII8LQE6qTQVIdVT4MTHFDrfqsVmtc3zh9uLjKpOpS1vu8dv0Vlc7EpqNJtw8VqDpFS
vpXpyMurb5qbztV867aIT84HFl4wRTZUGYV7kW06CoPTMUfmw+Y6iflxWACLUiz0TtHKc3Nrxuc6
W2PnC4GB7cKWtYhHX7Eb+BiJWWhe4qXQNs3oS0yD6Fxl5/IcrygbTNyuH9rX6aK/iTSERjpeasFd
DJUzFPvSvADj7vzh+ejeSLWu3/HPJFgl1Vy+qyz9As+CvQf+WpCOAqH/4PuG5Cgnn9J/rdTP7fsu
WkWx+a191Kbg1RrP8gYrYvNSHnnyOqrsN2RgeRUFT/aqEiutTH091W5tjvF26DDNQDPJPOwQs/Jj
rvttHa8VFUAJfv5+ad/K6eGiVtDAoq2qFtxzePjIaYwI4ZvnkdWIELi2T93rR65HH/Jrw5ksoYwc
Vrrde1UQh63KzKTysepSV7vr8rWZUVeXL+1lmVu9khhAqUVstGfldIMxA1DOo0vnPEg32GzhjyDg
Osh74Uzf2LqHYYlvaqKuVlprQaOmbruSnvRn9c+nYQJEGF5B1waBdeK/nEa5N8fORBr0VHOmqb9Q
+TrTV2Nx+bjm4rG7aaPlqRXzOvfVAFHw1G0HVM8dLnxZv1FmuoSvlRzG9acbcyD5syXWZ/Vr0wKv
Iy+i8H4u9b48RUtlVjk1Kd/WBslTys4+Gbqytvj5pSgIxPKl/Jw4u6yZmBMK+2GDUYYNrCMvRBRS
z3XOzPnHpt6/u9NlZ1elM/BNYhoPt7FpLWtBYaxuCBbkfkzmkgSR6nfOOUS4qaPorSwHFqxzRcqR
ufePZp5l9di6Np4NCLdh1cf6qn33KBzar1Agth6dffXYzRrAUzJX5Lj6jL9YOPyAfSNhZoOlCSdG
oROfToyCMTVSTzkLLdDiUz+0EyoqAIHu6c+0Gx8vFmaIbkfxCgP/t34rzA6fMUubfQWNEXHXCeqs
9MS7TdD+8GtWrsNLx0XvSiCnd/HkLsVnMcG9i3xR6j0wx7Hy0M+yIcL/nZBaeJUF8asO/IpT3pX3
/C6Or4axshiANldv4wXQLpQevbPPbfpq2zlFA6BXrcoksb3ztyMQKx+M3DCddfllwW0qNBDdLiUN
3uGOuDGwthQrhRJ89c+Bnqh+jDalgpWpp6ngyMqau8aqfyUqpZT6d5mxJk5qdUs72xPH6UpoL4Xt
lW6dYy856YaKKLjH07XT79EJ/CzfJov6s5wr9rOVQ/1ahecFT37pcaiB5XPVx+RFvQK6dTB+xqPb
bzi/tyZ7/UXocKPZt5zY3F8GvoTKDxWrTdaml4K4Tfv9UCTma9Qgnstl+etSVaaWucLqSMbqskoE
0U01kRb7KBZGsYVlufe5QpxDmsIrva9k97Xkr03qZCjYvsZFfX9bu8cbdcmiziNf9E6byIfGGvqe
2bqm/0oMIiSjCbFZi0EhzFOQyxqXfLty6TICLpKVANaL1+2IQ8xupjTEXJL/Wz7DyU7nBXl/dXD4
eAoDdijmrEMoAUl35zI5XqPgyVP51rElYcSf4/j19ba4h9RJqbxgfHCFuVuiYPdmN1VWn8p/UzqE
7UoMzsnAl39kqBmsXkTqXA/7q4o1CUaUNPhG44zS4ghU+J4w/f8gx2jze1cQ0xdFYfNIRmFkhSEC
K+8g3WcG/AVlpIMRWA/8evUUlWlJTn+RHnY10Q7fOefMnAAl5Pt/DNghewlPgtat39+WjVR382pk
hjJzaZGd3Ne3zPD1Jc0zpJQmykHq1IaKyBUVLtpq336ZHFo23n0HuOTWQG948pPtTDnxgO+vawwv
yvqZZo3MsO07QzE9mLWg8M/S6We3KKU8CHbXdraRCfXkRwE2Wp35eAFVtZgthVl1Vl1OY4PlEPv4
mtqjnQsCiNPFy0980bhuSqnpY7wjlM5NM/Pbz/1SmvXyvXMzMTh6lObP6SoKynDFlNyG7NZUVJVi
4i0UaH/JS+XN5qubckOVv29U/gmjJrL98FdHaRzqwJVtH3ghsCAJxDAIj/xPijgdoKCsVWB3jFk2
PzYZSEAezHaoHpSuEwMtsrAslV2mwLF5MpfCMLna7jMd/cm91/1zcs40CLDVPo2CH5ky97FAh0E2
w9PgZvKTi/e3hFNvtwr9hYdX09NR2aFzl7Bitz/8MStQC6nj1qnpWxARNOdDmyRvY1UP25Yzs2+x
GoNdeyiFw6TKy8Tj2Ue1MHkKOjB7QNhW4gsB9su2jfeiMcSMWX28oK8uUM9nXXVyXdGGDD3wLjK/
2NA7aYko3TOO8Y3S5szaFo1fUvklxSNCclSuwfElHBTvALhaBeDt37IUvdhFsnkf2b5ECW8yrQyR
svvwfkzZDWY5UcKLz9jQQvVQqScnia5lSh/o8q1N4xjmP9L9U2g9JRCZcXEX1T6UHdK1ZF1kydww
nwhTENRGYRqehwvaKWx9eNfyoGOOqHD7eSOgZLIInel6nWqyJr84nCMkOrM2LEyGNBOcK7sMIQRL
Wy+K33+PrVlbp80Gn+xfovub5w94FQHcPGJDnxlNNZ2NIXHZj2Mh2E7tC+uWxya9qwnbzQz9LU4J
VfPnmXxxIlmUioKPQr4b3N/HUGO48fe3/MoJkmzf+VCrBIc+zmIQ5/ET6vVhBdilL0BPnpAvoQEt
L2uwXwg+yEv31EMH33TwTMtj/wXbie82LAiq+oHsLWTtOyEmx+k5+2H0ocgexiM7fLEgYIym/xJJ
HfyaseZv30JBHo+eVZUf7O/U8CrxkIyWFCwl07W/PL/h3YSKPlySxDCR7z6zEiFPR3Z1DYhQSL2B
NpT3yQISy0CRO9TURusaFnZdT5iZE3ipw1EMDYdLrBkPLva6WMRwhvK0P9+d6m1kBE/GiGO/yqVF
f9XyfTK0JbWCX8VuDZ7vJ+FacrMwOGC91/ea/LA3M+gW1JZoCFUKehh+FBEht9L3qlooZ0Y8rBq9
2Se9eaKXBRvmK+R4acdOQp70IkPG201KgOxyf7wlP+KRdo9k3SKyJpMhksGvjLkECmx5WLm6NHqh
E/TVLka2bac2hfb0u/pHikA0dayp0pNTMm5aBPeZ3cbhMwKl3MZPaX0IvbMYPAe90u6+ci6EhBX5
KxK1uvevZN83ydVA7fkZsw9PH9CacMvbIdRkC1HGYOxi6uS/SCiciAPGHHES+XGsEKWGSsZdIlqm
g0KSXzFRiNh+8B4oDScaE//QS97fzDoU6SDJz/jsc3AyJuPRbtUAgUJb47/IISbuYDrallGAZ8Rq
mnTsql3JS4dI3OowY56O433oTqQaS7ncykBhRrLWkqUgpSu0hOgSFEkk4FgU3boPcXIgU7K/2WdS
/G4S2z/8GxBzJQvlRKwhtP/5nkCDtDaoQY7ndz6O98URfvJy9wAgqtRDOS3VcTPnsrq2050sljH3
z34n7nHXqONuE9jud/xzmuVEHFvQWg7YxslMBWepiS69Rz/ZkRWXTtIQeRKWNUec8vf7ZWh71eCv
NxVEH+POweXBOk22jdBD2Z/pX6tZcG9v/b69YF1B+enf7ehkvKdFo1YNtY9xikbyGZ0KOpycTT4x
Pa3y97uLoZlAQjDngTPob0KxAJm4Bhxto7q9TIi3bxOkjrlqeVw26DHx5kdmqeE1quaAENE2vI2A
Kzn6kR62M+yNuRLGEOa21RwZO5WRlm/5acyDcmkUNv3nV0jMWgx4Gt42HQNJM3hGSKljQJBVELum
IzMV7LW+xXc7ONNh8myYPRSnuEGW2OvxIelzGNtqUpld7SlLMtiejOkgCiDsX+JYZbv8RbFhkCAH
ug3jku3nZTQHjuj2+28yBfljd3ecGAZjH9uKkkU1Fb5CjRQ6MfSYp8GGZsGpr5LRv/CC7aytFkPS
KNtsuDQOVDNeX7FGNXE0gdQEgX+UF7rGlyExnm8XbVwr6Ht425XCYrBCqIWwxbZnbJjpkm/kQ54I
3JjwOEZb6J3SqU3km74FZCvZXws8EzTGeP9XPYLDlqJQ7AZyGCYAfMemww9XkkVCJaVnpoYoET/b
HEZbxfMLzaGcm9gzVNP5Nv7r02u21tTsh473KzPhi07GN5lr4iOkBT34PKnu8e0kEJw1GKcWLIEC
QMCNrhfBsGvjW+lIDol3GWSdbF8k4HB5rttpNPGp4FpPY34m1i9Pa8DKQgZNvh107cl+kFBnPxLD
XCtkCBdG1s37clk/0TuvRIlJ6m140JAJIXmnJQ91vhzPOnm+EppFnZOwQgT+tnIsfe9r52uXoaU8
Phc/32dFhHqRiLmce0/OBIToKZsmyJXZKZiNfIx6nqwyIDYq15KdBzlKP6ifkh5U+StVn3Rbd5zG
vZltnFONGRD/WIxVdlR+2wRae8sfstHo+mP5UksyUkx5TOqPcejCpTw3Ygroyop4LjSrs8kfeMXI
0h4p6qaDiApU0fJbIUR9FCP1IsEvgQlvn3FD2C6NgjmjE9aZloAxhYATmavFgjPESaAGKXHewSIE
MVnaNjwFwkZVHLgozWWaiA3femzlumT8oTqXXQIcuILg7yATCsCOCUYHIoT9bwZ2Dy0gsgH8zj5M
K1c3saTTntP8HopwIwVSyAIJrVSYp65r+lwgKcIE7dyXcg/4/2GZp75WYSzivlC7TbRWVMP56osA
yV/1Tp1XIyBMaj+NLpHhYBel6q/GeYRT1u6cGy7LrnMZGBoHTIVVEUalS2LpWynqtuUw77Fp3ZT5
4v6aF+jNqiKDvKLeB/FkW9epaLNKogZnaeZb8ADfHgLMIEad3fiUxVMW8++7dHFD2xlC4mhiqrnS
qbZrH8bb7ra7aNyjZD1PVpRlGDr0L7VXbVfLHi364rFqnLN9djs6i2nZtQpaXYjJvXa9VnbZqpko
8V+VONnOM2TAYNFs18Ncg+EK2m5EdjluX03Vz/XDANsPMHQAk2W3hUh1RK8UN2OLrKThLdkshpcS
wArANHyMDz/LamF67qXFwZ2Kh/4L3XSfvlrxyrFqnFVl1zc7pwsO6lzGl1oQNRBcVE41wpHaYYwu
roIvLEdqoMBMNHMd8r5KoY65r53G6XeRc+2tCjpdnPWeAGcytJ/U9NLW3IzJv2OGS/ZCdqfQJxlR
u6lGflR4K1RfLaPgpCHO1FD9Agz9pD+71JxpDUCbApc+pXZu7uu5yqa5bBQ05UQDeq41iCfBeshn
VH/8U2nefmTdhMesqnAlg12XH2M25Mp9lGlc5ux+IbGvSgqvfPYxm3edDnTeJrot4ySiXPVO/XAq
v8rBjHXR4p/6u/5iDJWt3Juc/53zkKy1eaWGdG3MLOquouz7bLTVI44N9Lh3DaRZBpbbkRI2N0qw
eq4XRCVWPfdWOza4z41D7qDFNT2Xwa6SFySoh7Mg/6yeI0DqUQkzW671x/uscfng6YphnjGlkuaq
eMZmgV5GBQMk0LRmAk0hJeTIv7KU3MklSpf9DcvPtHYfr9bxvfB27x5MTklUE63kJP15qW0+1t3s
5E4zuEbiJalktvB3Cq7BrlPwZnR58k5frUSL5nSY7yFAyTQS01ufxKR7bxyHp49Ek0+gr5dt5Oo3
UX9nAZDrr9g019nFikeq3fbjB05HPqrq/EnMF+3r/BlG9n7fwiPxsezmR/FMKft+hnPIHljWZ5tm
cjHNPrn76084SGLWeN1LV066VaV7T/mq0Skd3XfVF/04vcctut5rRCQ2oZYWKhOIj0I3E/QY2VAt
ojL/dFqKztM0NcxGBcucg+/zMVFJPKL476q5o5XReleAEyWPZw+/293UN+ODC+QB17jfQo589zW/
N4w1/F304+9xm7c8m+/LA+9SzCzYPYoXjDHUq2SmTG/RJ5pqZ4OCfN1486Pw8BOmeileH/thrlNg
F6Rz7R4t7mU3Ud92r83TGDk4JIrqr7s5oGP2BzdyRrCsaQbvjT+UzVaSJDcJ4rOVat7ayy6qxF21
PzycAWIhf9N9uiFCPIi8C1/CbF3Kx74ha5Swn+vOpnazHDKt9eil9WEVeLs2sn0Ab91UT0dQOdUl
1ZmvWovxscq855kNlwD4bdBFRx4sxSJBqzFbjq6v13w7XHyYZthU3kVXnPrhw5kOviupoFCEzURX
cUQUmeou2/nBovn3cx2u6qcOnddw0Y91zvNn/TrnCom8389NO9F5PIqLn7Oyuvo3XDdXPSNvTJOL
6LoXPwXzkYvLTXHfeVK2I2KPgPlt7wHHvnbdpHXJ9On+wvOwM16nspUmEIxmT5iqOX+Vg6DZVYlK
YjFvw+mC2OTdZ0QiD0P3fa3ko804G8Z9F2M80lbH8ACu5uLHejWPv6lJWjOt8tO7pEql/WCl+D2X
D1DRe+XPp4YGumCX1ffamJzy5icFBmPAMIFIaWcL7e9SIkOdgTIAVMSYAKAHaijAKyCdXqoFmgFz
TvkoO7va4mPXhgA2F3ChV/3RDtauGBVOolnoHyurPhbIvMviq59trfr27/YdJP6ij/u5z++OeBfp
8iVTmJ9OQAG35Puifi+v+slepvMaGMbVjFWyoyPT5FmcPvZ09h10CI9c5XVQgQAsOLVTKZV4k18E
vvdyIU1XIGo33ljswT/CZtXfd/EAs9GyOmtkOrSVTeehuM4Mwgmx4q0PgMPjg6OLwjBa9POAnXN1
0yGeiM7Tn2QvTvGYd4oo351AcnbHbmAj/j1r5ZxlRp3Z0oaFOTxteqHgbC88QwePcvp9Q4s/vI9i
nb/3vL0nJBM4gprb73vv1bwKLbt8bgYQM8SYeYvde3f7ta5exuvuoZ2Zb5v3nOVQ7Cy0wvOkWAcn
FGbq++99EwtP9KNdIDVQVPTiCKU86eBMRrCaq5pVkBniRVFtAS3Gy/meAqG/J8zLzRcRfTcjfXM1
QMsRdsPnNs2gyONdaiz6qr6/n5zbvekLTGXzGi+7p+jQIRt3jqaO5VSsnH4KJCmGn7rqn7vbEZoy
SsPpwFcWuNQiKchsxfH3Sy3b27YAfbm3tNeAi85X/QyJyU+mvhnsGwd7+babauemB3u+DgnrJWS8
RnVfEsfaeCCHApp+bRy7JrOU9nR/l/a5caksotm7Yqb0iOaxyrV+GecG6feAVxJ8cmHpByN0rWFb
psY17oSR1+aGCBSxZn0s/cnVzDIPzBoPJ9MgoYxKy/mZk9Lf2gmAdz46znd0PVrhd3BTddHOSeNw
6l+JMSjqVXY0uc2Dd02MyR7p3IZi0iOcKGxSjt+PWMWctB8trOdikS3tfhCD4i5ZRuqJTiZOvOIZ
OI0v/YTQXrJ4lRIBNhHCupozdiFfTH/mJ/F2bB7/XL//IfDu3dx0xl6vdpR59X77RMzuR2QqUWYU
kh2NJcHuCg3ubyrwv6ptA2yFZS6+aD1O/+gDZDTUf0aqsufvkZgr5c17g9sJpA6lvPTh4MpYgnqB
EqV0IxQf6+pfBeOD2FsoYOXscWfMRigpAPO5nvbwqiv1ebN3j0RlU3s1SV0oGjZ9Us3oOITTNXjN
R8Hjw0Ppa2hY3VzybdXajaXA0+tsOjEVfIgqof3IkX3kkCr2x5ItuvxCTsx6IR57I9QjsCEiuooj
i6UExHbEKgBcuZOaEK9hqYRwa/fAUUTjIGOJyUYtpb2QKUPZYxf8OdU/NsraYraxxdq8aBiUrcP0
xLoQCkmz4+sXIUbBHeSIbsuHUC0dSK3y7/s6RjM1D+cjSPxHVQoQd/70PfWK4HdR3S1et2ZaU72T
g2/AffM+3X+pHn/+rN3XXCKXGvDePL/p3X+CSsgZxzYofqP+BDkcq4eS8/v28/fxJz5Qzr9m9+DK
PqdOQ/OdBqlmologTwuvlqmmGvtRarr7zE2Pxss4X0h/0qXsZ2i9OAaHt9qxfmkzBvaW1Vx3EV06
mygJjBXPfSoe52/Pxt94Fc0ihy49B8wfoGwIjaTLc3X+mr7AGGygPRaGIG728MQ6zLQU4QFGj7Xg
JwwihCq1fI+Hwze7hDUfm+FIRkBVTamQPeDVYwP0TFVgeDnXyQ3YlTgGd01Vu3VJdYD4TpUhsMF5
rJcAP9ayJc1PUYdSPr1lKuvutnqZnCyDjdrUAc1QpRvyw5QVT1vA2iMRA2ogMVjTPqTsEnTT52vk
1zXFrv0cOjpItZjxp+vhdcqTjP9P1An1qU1Sze1wF9n32ncXDUIyV/k0VfH7IfvaergenrtJiImV
3MrU0+NM02zq4qK9s7hg8p2n5fn0ao+waCouee3ejJMTmQTvKFOpryofLn4oT3XUC7n60Fc8uqI1
sJLMZ4L8Koe256icmW5caUqa0Ms5HSzvOCXz3PwM0aQirYNSPU5NYKujMy9UrKPElHbBYTo/lUa5
pigYodS2Ivu1LrNRIOOz5hNz6mlLB7+ZqP47CTUVC1fAWaINCY+LO9gmxHCHSaXQDqtOWpmwHGYG
CyaRO1r/qCmVNB9I28gVxgzoUHc1QGx1P80pz5TfBz3BqrYergjz09htyjbX9j+OzmxJUSUIw09k
BMgi3rIvKu7bDaGtgqCIoKA+/Xw1ERNn5sx0twpFVea/Zeai2LOlMUylg6OEV+3mJK0vb7v3HG9k
ifgMNRFymWb+nufyxpBi9TntPfCifa92S1Gb65dMW0t9UCl1/a6nlbZuJs9LMYPshgbeqT/rfiUH
Cj+01aHABxKk3TkB3iHN1qIHMth1nZC5wxQ+xvfacgvDtkpTt0/SUD4Hz5CbsWz8Xe+bhvs2pLLU
MwroDKnt8wGeiWpIla0nNr4OHwsM5/Aoq5cU2ACh86Y75phMqJh24BWM7GVMKk0/9Phzfjvdahv5
NnkPtGLJ1zEOL+y8mZDN8nefJXs/+kuACCBNjsuSA1Y1B9RotPNj0E6kMsBQZGuO3myS7FNiShzm
UVERF28bdxlV8OKBpcCw8b5BCxvQNgGdCIxs+fdhw/2aL1o2vHhcLMRxkIUl9mgi4Lhpxzes874Z
f8ec2SKmYrjhuKTI5o7eIkzVn+Vzpm1uO3QHrIET0BwIDzo/3h9KRyZawUgONw3wUh+SXUYoLh14
j8MjU9SPQ5dLBJfeWJyobGR0j9KZA+/+sJRRfsKnVC/62OH+WBBwe/Fr8URlmnSi5qCUK4FpsL6h
Nnfwr/USbobzVE2DACSSlLBUk4RFffQRrRFTIYHdcSnwoyGnEHrQGSEBXw8XwPnofqh7O83u8Zj9
t8JRg+d/Bq9EIS9+R5C14Nuvl0K2SiCLv9uuo3ziLSU99uJicj2qePSRtnfW7cS6Y4gbCph6+2YI
y8rYKU+vYsZG38XvqRXWV4TmtWhyekxjPLS7jM1kpK8AmqpTtu0Q+RhMbMIkAqgP2E128NBREUCL
JFUuMJ/yfeBD0o7+EusFc3VsqSLi8pJd6g0MMFxtiTPD5poZUJTYMiRTmvZPiHHYPJo5t09pLT6k
dixVn2uo0piyos9J0P+En8qht3jvKEp65AFwDXfDo7qulze0tDFk8RVsL0bM1KzuutXskV9woama
EtFZmP1Y31E5vsRfcnXUZZJPpIf7ka2hLNbDDwcwTRHpmCf6wvzwxuU5KwkKnzzGyVKdKp4kdtf+
g3tq3TtHzxnMCHRi0zhxx3n6jAp03apxS3OeF4SWWH/MS61rorgsOkgKrgq7YVgATnzG0sOqC7QT
FlSAuoavR2hLnMnARgKOJBz/DxT4nPmrNFNyBEtYb39/yuhGxaua34N+GB6RIhHYBVCS8hEchpsb
4uMVLH9EFalV953rO05R+A6cOee2RlQOfWdiBZgw72iQsdaVVilboC7X829WSqJ304hbIE4UH3Pu
dYzdUg5NR1B6qKlehXuQm1c5d/pp1HI4kV7uO8FiMph/AVjyYv4bsmdLBIgxvm/1kVlwn8Otaexe
ene1uxgm+2IIIZVa6ukQFff3sSwpVxkgL6nIyow7owAT4jb3N8PvXqMEMUg2f1YTtT1oyeH7ON+S
uEgWpTTdKq+Q4d0kDvVqXyP8nPSXC/QUYVqNZOarJ5SgPhaNArNGSM4U7tpKhH5gMMLP7YMjAHLx
8DytGi7wZ3MnafF+yH+622LwWaTFpvws7hRJRtCBJqEezVeAtLUBLxTk5OAkmw7atbOJYx58idBg
cfzg0BnbXRQ+c9Uf37ifOAwHZ570FzocowdeY5l5oU76/MtQ135crBp91WWaqY6EXqTX69Bsus0v
PBFwvExV5Bc+XlL+ioGYVDSElF9B3I+HpJbcj/qcKChrwBFrYMGHjcdGV1uV93OaUc97x4yAmfUR
sKpR45O4ziidhtlINwIJ1m9G3rRehrmucHkQPDUyTJD7lYzaDLWfteiFD7fv99HWAjvZvBlMcj0b
wtDXgmpVj/N9zlbukniFQo2pPXZNPAsAg4cJ0l0wi2HSR4h8j58L4G+rnvN+8Op9PMY/+wYJ4Uz5
C/uE+6EmnShTiXo7G9cEwzRhwpti2jzDcoZQwD0xYxhaAB3eSEI9IIaKMS/GRm/vwLjkyFNAOAHM
39Fn3AV9dF1ot1Hmsf+jnu4shrfljhQN4deHEKz8n/nmc4h/IpjPQSpAKZ/ve3zjAMqiHA+nYiIN
3mL0bwirEEKkjFa64ol28tkbinLTnlU3f/8XBaJodlW/WWRjWG8aCQrKEcpXbgzvxscYsUSXgmSW
CBsKJkYCMfgnBUHNnJf3Dfq+hA6XpghyIfEKH2ogeBIgYCcGBeagFWeswZybq3UnE5Tuapu36AeG
KgAc+tPv5rVvYhUzCVmC03qJrVy95Dv9AJL1mGN6DvHfjup9H/E0RCRV+xbC/B59cPWAt8uQHKbs
iBlPnUlAhy2PM6fivqw7H2EpF6qcvwPdvUh+t0H4QKuzh7sxDz8n5TvQgTliSk2JupxRPfRpiM6F
IBLn2h347kWDRArXTki+mefAV17QVnExM3N0c8rwNSPP1QY1ICRggI2RM5fvIrbCsk8FXVdirYkq
Ab/DwsMPmqVo8TAWQY4j9XZgZenp6MvgWXpB31SJX8vQ1ikuBNP0u7m69RjR6hQTlquh7nv6jN5g
UA5zAQCKkP6ZJJfyxLBYnDt4spgk9Ro/FkZkbPoRs3a8GlqjvSihcimo9VFiZtEwHFxK57rI9inj
oiQGTnUR/gY/3TZxQZCAxnClFv5+eCKYYkNIjssxOiM6J5LMjyemWjG803o5/VE1+4xroiNvKyl6
uIMwj8jetX4E3lVjjeh4eUyVEshThm4inKfjnmbEfuYEeAwZOohj/Q8R0ggvwEwe5VN9xnYBVG5K
9ORC78c+EdKdxVjF6TQluEbUBcrii4IFvdySSkT4GEXjg9xMs1vV1naZapYrbQprry2JtA3u/+X6
zNfCU8uzQppN7RlzJho5vYDsGl4DhQJZKALt4rj9P7qA6E7QGIaRRtksmSPt9xDooXJ9ETs3COox
xScE4BvMGA6OOIrLzZdGP4eNxs+Y8dOyh3znhOdEbLeL6+J5lOZ9j/mD9Nm6Bdjl9CfKDg/v+E6K
zxNpOo0db4sMIOACHY8dUnV8EsScsQ3mY6LOLQKufQjTMV6wSExlwXjhofSA3+xIaqnGLYrjq1t5
DLYPe3YTiXiAju2OjYfHH49ClO8EVoo6m2FI9OEOOCb3CTc4r7mqwsG6cI1Jj1Ahg2FIqGH8vqk4
bAdiibEfRgOS3gRkPFyQ/RnhAAl4PMwmOEG9I5MVRHzm8Uw+ZefL8RWSIxkOxCoFvVpjeMAhSvYz
wRkFokaUKyiHwb1BCa++PJIO1whx1vI2/U6M83uST7vLF1XhnXysG1bkNyk1NPoT+STcwTrBNPeo
idIFYHDK8shCsc0pTG27+TdHj1L4HfIUyAhvAadAweBzmyNRMEiEK3AlDbDlakvLr498CWaPdE77
HVfekyv4jW7I+gF7ouqMcu10ZcqP8odsoVq2aBSFtuI31Sf6fEhMIn425Bw6W/Q7Kha3VQ8GJico
dXDS59qUFS9PjXmz+UZEP6EHYhYLd2CBXoh9hTQC8DMY12IBpW2tcdPi3Cqx0ovFIEaoicy9btJB
OMkgSfCz3N7k+Ds/Yya9LSRmYiUeuncZXV7qDnZoRTwMd9HlO7u6FCAh72HXo9esINESMRmL+Z7k
di8UdLjtspvQ1IHivcmCaxyeda4i3S9PY0SkSUhKinsDjcHcAFLbMByUuEzymBlwxU/noSdtjOMA
HdZ/SQkKiQCPhq1HZHnirLotvwTF4FCM6rBakc3tsisRjQLqB0T7tdbD8wD1NiW1Q9ak1fkEXuKj
V6ZM3vJRDDDtqR3RdJnqyOBelrC8qPNZV699vceXgX1LHh0HpI9wkVcGj5DupRNQUpQ8mISQ0Ywg
WkmvvdL8sCOLdcOSNOuQjox+XHHJTeGTMzfZz0LdTa3czyO6Q6eds+uubrMbhx+VCIhGBTs+HDF5
i4EzUBv/x6YQRbkQ3qOhzd0Mvz5qqJB4TS+flZwrFSduuiZjjZOf44L1/uLhpxOsUCtojMubUGXy
bkqH2lpMNCMGWMPgztApwE6afGeNxdPtUJLifUGG8mXiVLLnRwCziCFvAj+C/hPuCpFOY2m46Bmo
7oFJ0aZAQPkk6njKRoExVe1NEZDZF/RjSfg68NbUQOEf3F7X6DXqr154f1q/JWkKUHV8/EHcQugc
UNEIdz5lCh4B+23fIilQY9ljZld4xxpY8AC3EYE7DiqFQwvzPoAtJwlgTRN4J9x3Xx1zwyTlhpId
0IQmia6KIvPGoDxcDamprtJZ69A2l4If4b1fg9daCb/uX2ouySsBrRJ8M7Z0IJirOQ/okc3x01yC
PINlHVXnWGLkL7goiG7fZ/C0/1rVjuES/n2braHGav83uYbS+eoNvPaQEnmjkHA1H0KQ0kXTKy4V
ZupisUgB8l4J7fDPl2fp8kG/PVOnbxeD2sQIDFJoMlPdGttsUvrvVUrxNQPite+4Na9gqRqEHiXA
kV4MSFGoEYowZ2wbD/A4DYdoeolUsQ0bVpWrSkJLVBLhA0m3Tc/SLt8kgUx1ROAPSm7RQRM0hSUY
2X0Gbn1fibgj+MlIAboH15p8zzdDUGP6qCJtfKLvrhBX2w/o175Dk79pjyToXnfXc2+jBmrwmD3O
UlxfyqN+Us+fxfAFJt9fXlfqMgef+OuDRbEkuW5H/WmSR0R7r1Zur7DaDIbs9jfwh1GzLQ/G6LsC
AxDkaLa5HTr0IZRQpR2q3BH/GtFFfRJmrFs/AhJa6wnSNrRk7uwZGvAW9RFvYDXpCQiDhpywLsLI
di/NQbfCm7+e6+hLx2cP76wPq4O1bCyDp5JHTSwjm6407ZsZODmcLzAukhow6csLgBOAgFEJ5Gec
yg0/IWcn1dwMqT/IHehmgq/URpvyeFo6KaeZ/eYJe1sN7hOedygXSEDmK9j0eAl4U2H34HBwOSAL
wBmDQ+EZEvg6ukYiq6D7b47RLYXbqYOEo+v4zBpm8aUWwTJIzBjAgFds+VpIMY4YXOYxYKK6Uybq
CeSfTC4UZJTF6YzHgasOzYBMCuk97r5U/AP+dmP/PScinSa/VIT37kBGuDOnN8QEYX5rJSIMAnEC
gWOTArGRqLiZQ2CWONY5aC1p8RuYD9y0qEPphT/I6iwk7uoa6KDhvaTW7a9egH2BB0B5kHmkAnA9
bB4FKPlBYd33TBzkBUB2CC9KrWTJg0PTL9AHYigxBOF5f5q9VYfftg834w4eyOsIbnFedH6lpV2G
hKgNmIBt5syqZNdFKsXIMKStxxTlDKoMRE7sIiMFdwxyFICXXbbtQ79ShRtmTcHIQz+fL5dxvIRH
NiEo5sIU/mErgDh524pMB283zFlk26cp/1l63xbIDgm+gLaGZ8j2h5mHmFVzEoVclf9OSZMBmkhy
xmyQ1DBOO0eAIYXDtYA1HvxHlO6Qa4YwXbVM4CBffo8he0AC0dccEu9LWgQxxfRtSOJxl/1PLahE
PnlGTlxuPyjwiceitGRvwh4DT4LgnuRwpnb2iDdCD+qSiNeSG80kjf86a6TgaOpqwuxJrCHegFAK
G3DmCuxPsCozaJ7MVyARXARtAX7SUZJcPs/oSS4DJlkPdKfiaSjsDngKrFRk0aJMf0Qv1UZ2Slh9
dgLcQ1PZ5yf+tUsBC+nmm53i2D/LPGNnzWA4ryVTm0E58KUU0/+RJp1a5fhZ9IN209tIa/bxB48H
QtDU7I5G9IlRGLZLLOkK9u0Phnt5me+QMKLYqmLwsAdwExXtkoUqnZ+sGqDJMwvwd1RC6JiysbQj
n5SF9V19p7cdGB+PipAdVkJFwAcnX/gXAWvhcSZGEMgJZPUkF1b1FtIrYOEKjI7/vfT/4OVvQlkF
hET6Fj+2bqwf3/41H+gKAc13LfcD8zWdKSXCDczR/ByzdW+ujL/ciCGYLfNnIP8tmV4SYdHTqhLx
LGO15VFk3bAp/gdg1QuqXsQEyAjQ7ZIwheQUjISvBoTm818NYQ5rcJaww5EIvhHZFZktXajYlGON
hPPUb0ytZ6UU0MzzkKzaMDuGsBeOvBT6R8Y/4I0lDSbiHcbA8SWLBQUyxkZ6sI8IGSvmPJc/lhT6
wY91WyANHpwkMF9QkgDlQ82oA5fbSFGEEJNfn+n/1+dbSSY9cCH5k3oGiL+dgKHRF6KdqGz9yVYq
Ek8wdXZrHFZsznwo4wAEDkXWnhIcW5th/FlitQdhWnGDi9Vgz9bFTl+eun1/ly4Fkg9SLltAzRWP
1gKBGIDoUnD26KBOypg/9dfPv9/sfehtFcAOlM0IO3AnYiNdsW28jtxXme8FzztzPJQcwuvvij0z
+7sdhmMGz3LRERuutVXyB9LNevueqCNkDkY2PTL+DmwsHFRIx5QIvnnbbvRdeUG8I2PDJM+cK89h
9xN5bZDu+uG35TkcbtlFmxQdbHrUGL1Tn0g/IfptA/ECwrQFRWUXZObwFwaHw4j967Y1Vm90Ny1o
7Lx3KWCQR7ztdpNfsu1zxV5WrLhHHIKv4xPo3BB7J1frdcLCCt9c7FE9hD8S3S8UcBy6rELBMaA+
WucnLnC2xY7x6wvEk+/gUH0zs4fZqocucyS8bHAxT+6SxdP5YJKGbA0Inqb/YqV/LVa1SgBhZ/Gb
/eakKdwX/kyZaGh7wId/jOoqVL4j9bMcfEfftfpyuSA8awUZVVwHNo2fe7856u65Eo6742s6nMCM
ML4wxvPbjfUln4WEcCLQ9tJr3rES4l5Evz9KYyVQtt3BIMN/g1QHz9EtQJ5GRne3Q92wTUJ9TYYR
0prORIxGbj6PEMQ6hjWM5uxfmhjyUSOPx8uhIR059+fCgyDb3Ck05Yiyf1driJUFReUYSofHBg6A
jQPt14G10h77rj4Sh+amjLmseEdRoww4LkasAOHwfE7gql6LbCveRWbmWxYN5+Zv/p7x3P+OSOx6
RPBzaDAJjjvCMoYMEanufN0l5VzgOdjydyy9FPk8u+tQ+LX08xBrF0KzQ7P/xb2tTqbCw8op40Xc
BreGh/nWt9hx353zw2xoMOgc7f4Ux1OAvOZYbu6YEFcFo7qFuYXtLsFWSdzPHhMcR/eErHAKhB2b
Nz+KBZzRGYccW7xj2KTs6bCX1pjZQcEYdw+/xCpe5gtFmIVJfVvxKRsW8w4keGvstLk+asPS/06N
3WOPnGttXB7zxG6wPuBSv09EAOHsiksdM+ThMxLsDbo0qIfNc9LbaEehwzxSprAOnudymjAqoZ4Z
5GlyGvTX/Xk9ei2frA3sIJxWAPxWjzBYAPy4jwp4Sg8+4V1M8vkvlA+YJbfJDtdsfB/rO8Q+FOvr
jPjGuFzIs+p4m5DHDot8rMTJdP7G0kgJGdPs1JMMjbXoeD5zsi3B9KFB6/elZrNfyRM4h9pvRtKU
E768ulQGnx4BgkSv9rbf1Wf0oEmLvihvpIAYW3KTNBpHvogIJz6T/GYc+30sh/e/NoSb6dVW/2WR
xLoH39Ac428wLqaoodgrpKC/ROESqkgkrggAwCEQXMN39B1jyUgIWI95CeuPpxIjgTShPxxwzTTC
WUjnIc0n91T7O3odldFj/zhrDrhtz1M3yfaG/wKu+uOzYV8tSoXYIHL67xoqR83B5FxRsfR6FteS
EHHzO8qj3+oDXua/HJ0Iu5K87nL1Odfnat8sdD8DNWnn5SyPHiftXE8SgGjcjWBvzA9bsJAQ5Clj
IFZ6mtp/TlPvOXstWDXua54y6iF4OV8+FUlOvuIIFKPvsjmHJHTY16kWpgDyagReDZ8tUgaSQDXp
lZE/UaK41AQvzyCMDhljlPmUXBt5w8Atj0IwW7xnn6Bhyg5lEfKD51pD4kxn8UMN9LE5MRFd4D8x
2Z2VMY4nsxOOeC42PwYtg3JENPb/tmQgE+1kCFnKo85jWiIBchhK5ofo+7gAZyROo/OHmySSbTSE
T8+J3IvqiCcz+9lwYjTgB50Rdc57n86ERIJjuHHViHqQJ9Fp47ImwzDQ7rN6ECJ+I/CNxa1Ft4h2
ByYrrJz7vkDcg2RMyL039GBK5aAQRMw8CLl/thox7sMvvO8noEJBZ+xRE3PoZkfl/JnznOk25K22
GVr1pIh5FJ6ACMsmeJ50sybYBX3VbIAUsPS74EM8pTUYowDFYL170VowtckpTs/TdXX1bppPaYHh
AFmU0Mui6jgNHtg0edArdIFZKvQnoQGU8bLQZlN1BcVy4Dz3yS7l9NeJczKKiWE3wf3cQkyq7uuQ
sCBuc2n36LkFFQG6w5E6NNv996+/pXiWANpYJahEqJ8HjnhqiGIQ2iAWOucqHV5OSYeEjt94SNuj
OsWn732i13E4Tz9Oi5bgfAMyXQNgUtKhbSNVkIABTP5TbkKxF/Z5EdGMfKMEWBcQ2mDzvPxQq+Ak
oMvKlpV3XQ//HhMQuY9J8G/nyvRNTOlCIbPv48XCNoY5vgjZLYVfV0iEmfd+UNe4nXgq2enJgX6d
aHxdzjCy1ryOZPJHxDZ7XSPj42FneNhecz7IgZ/nJNJCIxhGGu7f9/i1UO0ufqLt+58VysvUm0F0
JcOIIg+Z13tM5KcrH5ux5jQu803mRYghxAXHmTTjJ5kEHZhDGjCqxn+O8WjZ7Mju5TNOzL7/jrXD
Z6+NkXWiUHmiEuLh5Ys2ldk30SeUrBfoOfO51Fb3OPefLqFKl9taxdQyS0ft5jnWgc9jgmknyUW3
m1HnEjdM+ASh1c/Ze9yNtTCH7KfKp5vBgOf3jiwjfABeM2fU/B7JE2qxPvNDep5OxiYQCh6auTaX
3NpPArBKqwja6GoRpHoRMV7SGiHl7Bc2U/E671kV32cDa+ixuqLPRDm81s2SAi89SVcIr3zyDn5h
xxnVOyCzsHHrgBtel1+ug2HvkgVPbQiQwBE8JFfxGz+D6/Qu/DKjkhcFrbUzP/erwzVAbkHoI7JG
kr4dpNSEb60kco/qBZcVIo4HegGyCSvTg5pAY0TqPZy7yQSyWJhF3jgf3vt20SI9zuIPwFceo0g1
FUJcuI2j3G+9MnxMG7tcJC6hv/5tkgbUG8X4+p9d1LjimStEOby6/d5Xuz41SEj5E/2Azm7Ae5Ti
BdIm7r31GGOnmTcrJe5WSvQboX1bNF72x9anHH8cBfjtR2gGeKBzto3zhLzYoHMV+J8H+JjCLnVd
svfOULZYssU4PZtphu59RjwMCwrmmOSul/+NhQIOdzNM3J0ED9CWgFxrr3ubxgJxNSmR31lfzAZ4
ocvC3WHm8c9jpJGvoFrin10yr6IUVpPEPtCq21GKG3cw6zky041UIT3B0DcTCSyt+bOqA1tt9AOh
wupi3y+iarHScX0EwUDCkArM6OppHtqAhWR3mE9IOfFoxmYDNw05lnx4KP/Lv2Q20RsgyNKommfr
0v+jEkncJ+BgCxaK1+BMbN1EaNO7OVogv4qHG+LqUBCKCesPUrzUtbzscFlpADxFRBIXcHHqN/sE
KB4P2bJDpdd51U4PjRmX+gAoTww+agJMMpTk0Z3wNMF/PonqKKK7v045oCiKARuclrWKpgzUD5QW
7wiYJEFwmU3mj/UB4EyIIBU5At/xe57smN8tsnEQ6zLvR5tqaFoHeGPwFkD1A/tGaELhAFEp2teI
BDs7wZpReETj8DIpdAbSTpdYbFJqUJaiNEUhyksr5Fk05hnC0Nn1XTIgiboA+bXE1CtmPZgMN45k
h4FbNj0pvzc2o2vtxpaC0QfCBVsBubCSnzvs9T2vcVufBg9wHruUi5rKKkjJQMDlE+CJj8IIVNdj
YdocnO5nYsAzJuxvFT944PVh2pn5hgyvdEZkIDugH/bbzSN+IjkZL6fBT8WMDYe/tZWQem5+n3Zs
h/rfL4SW4MdS5lhvt29/XS18B8qsCEjHZyHIFigepod88jkUAXBccMdXcbMr5+cgbULPiLvYUqwN
AziQNzIyB/Ejcsjo3CMMCB8G12EQNuTudK5qf5whq98Ahb6GL792hpZYdpXQdFM+kGMZDMO/JzuY
4g+dM/ts7htYF3SXDZGr9RjBfMfE5fFJr94089t1FyihvijNljA8w20nlX8/lzEP/1R3b1xRKkj4
t9ZXg6drxKn1HN2Xj0CGA+uNdY6SKUroqM8ohKv1nQwiIxBy6NzVTdUtvHqBtNF52h9uCkgW1RrC
bOBLQFgA8x9k82+ZclGJ3eAzlwvhb7rFf+wHDn416zq+By25adx9j8c0UPw+MB3o5AbXH3Yf0A+N
gLg2QL3PaI5mhkjU7nnTe5hzz9lh0CGrfHezfyASxVwcUbEv/siXQhaJTdj/cBOGTm8GPeCilLNk
Fh5VD5JUlaV7Z8mBG0Uo2qCLYBgsABfC6DGPBtcxWxT5NN2+d+zGKvLU9xjUiWWGtkWIl+8wtvKI
2DX2ILw1LgZ2LGPdHgCeOB8wJ7bR+XtJNIqnrDb9FaYNnpA7vjxiRFickosb37pNOPXwPrTcxr/N
Z1Khouw8gzBjg6fh5nd0056ks/Kuf8mCPc8nEMD60HMR8+PmEzzK1ndkbAEnY7YmYQBAiS1PXhM+
JM9uweb9gbrBR7MdoE0ZrN8nrGZcTHJHvIGV8PRws6x0RdifOUAKQrAI+cf69rHLOBCnz33mQuKE
jWtw2dPwuiJBb5VQWlM+Iy9zjShfa9w9jVLyG7QzCck12S4EXr2cd4AmKf5YuvBAjrHW+bqNLpa0
r4oqjW0K5qVPmYdEBKl1lGwlYjR42qUgi5vx5wiM/tpw/v5RGIyQQ3m9cJJOB/Q891HCkh+GvXBA
dd+bS2wCy7z8uTk3B3iufAGbQeeTt6rdNPeN3CCqwiyl5zN4fbqTK1y94VR/pEn6Ge0BRbpP/DQU
NeOV0EB8Ke9ADI7FMR/3WR60HfXVelGHMjgGSH9brg0hNnidpSNfqAX6ajC9wsV3y8dJfJxtu0a5
RWf4mPZmjUsHtSDNOyButXdSJ1pAHzolWwHufmCnkHZCOaJY587ztAsvU34A9z0g70ffnLSMBant
J5FjXzfFGI4poHZfCf4uS0OOoW4rpELIWJhWCN19HyejJ3eo0mmecAoKHF91unV1wqIOAJeElFyb
l/MLi9PvIm1v83zdj4ehzFEuT/RY2qFnu29L3JbEEwEZrX+Tb1z5gF2AESSfzo2RZBeB2CrfLGN1
e/Xu4XDSEFykORm36DO7r8SqwVR10sUhnP/RvkSgTLRkAaADX/fm+YNyIzA02VHZOUQ30J7RYFEu
0Df7Q4+pihNYpmap/4GV4oICk33j/FzJG3Z/thu8jZNXXHBg5349Y48FWRvJDufG6DPTJsokCYji
w8DA9A+nZZPB324NsJJjjRuyOvv2Z9zELZt2VBLQQAK+/4yTOXx05vQotBHuAjozr6mzWjQ5/Bnr
T7GVi9k9nw6U4DkY1aC6GjONqfQfflkvmnoPCgw91CIsIeOzZCiMWyCfYkYqV4OdoaP8DTVt3KL2
ZFAjBlGYrUeQduPv2wY9UqHUofE+x27VTqEwU3RBpJHT0M0JJz3guOI5vUOMQnPhTxBODjy57N85
G96VbBXhpxFnfowX8ozSk3b6WUxVw8lq74MobE+wXTWtNsgf0WfAL3fBvfCoX2BR+NRG7Ut8PyQb
/YA8NoaewurlMPs5Sea0YF5zFuKbc/Bmvy4NOeawR2g3LnTkPBgs1wTF2AFy6/UTKGF7t3t8AJYv
ksU/nYhf2gKWOphh5b2oN9/jUgnSwegqR9U1vqbh8xVzuX6y0+Af08a376jo/CGUe4WWmwKnWbSf
9Y1WCCpV8yROi2ajvKJO31yVKMXy9gy77yytDz8gqBlKN5ARBHPklz+wJjzICxc6DSCvE1MXN3zw
74rBKwRzX+e/TRbDBAEZAa5Aqg2uJj4m4oDgpiOMAVRTvclgkkNUmYOJuFVxukeCz3E9dMk7xIz0
3su5m2mWBJ5OAAzAL8bNQ/czwa6BszF8Mvl5mc4Vm4Esmwq5ORKtOewlQzdg8sD/8NbuSMfmKpEL
k14IUMaLtNX30sXYpwcydFAuMqYDDyFq6m4tM1CBJO9DtrvPnx5kLLmC6O0E1s0P+5KQmSIANCzG
7jx/Dub8Dpfqz3ockNDqpH2hRmVjEfl3Y2X69JHU5OQ/wsWAGqMlgOoj+BNhAkkKMik2zYWkGxUP
CJkODEL6mR0uquMbGmM3nMLQLF4w+Y466mOWpFVsvY+lLm45jYZKHicRKi/qBRtjE7YtmYwH4XXR
rU+AEFzxP6e0tCE2wD0R72tb9P0/xBW0WEMxe1dFoDFjFDoTIdJNH9IOGWS7S4/ySnmaPwq4Pfv4
kBQ2XsOYl1uFMFrQ8kVOaipkgX5qcwGeaJtqKtpAkjsxN/nwmA8d/NnJObLItJvdL1DjOHrRtrIG
iKwQgeGdzQX/n0NN3BtQwuUHngkG+jOR3RgQWy0EmTGXdwTGRyk+7tUQYpFT4zxcllvuFAQWOFCG
extNP63btI0Fp3W1ssZGg80rSzBHoDUBtrPh0Mz7JHPY0D2omhiPApfD3Gs8fZBETHGhsUPDR1gU
0bUNk4tUi3IGflh2OwRbzQEU+Hvg3uLwBLYW4TX0UKQGaYy5ZXRZDQ57vO1z0NrzmxISkbRhSnBt
RIuRiwQEBI2GqHt/dZ9M+qrtPXyvvQUXtzTxqiNCQV0jvC2ZLxg3DG9UXJjtGrkPP6cVwyfKXTcX
fu+esBPhsGek3AWFrrJ8+5DfYYYfn4kTocGwMYsBPm8SgFUHSknEpZCeR4ak9QVJQ389Lez35rUd
Lu8bnQxr67u5L/p/NPx+winlZFGxTOJK9gD2NLgt6+ZkIYYSKKXELNwLH9G+icMuQOjv6DFYhZUd
UFp/nNt6gPgQHfS2N5bcDBmUtGnwSoixKDn4zf+8KYJuuRv8IpCSxQiRzr8yCWNarQhIIlnp6xEd
jf9VSDcB12nDyMAZv4/kKH036LjoLNgGHckM/YIyuW/X1BhGVCKYyxyP2x4hMHMLW8gxm412akKJ
+KUuzFcdWVDd1yJ3xRchIjJe0P9RlU4yl6e9kbLEJ0td2SOUVrbZERs8dGsBRP1s5pxyx/D1ojUb
PfxPTAhvqKKDZLyrrY6V4Ha+x+XquugfkwlThtGWYb9D2uGSRu6MQc8QqpYz8RY7n7COOUFHsOzk
P2Cci+U5ISFMqSCKzsNWQDajsPYhB8MLJJPNKPGzhPkXeS7O8zI4ifhGbSnKZTGcKx0roPzQGOi8
JMQ0Imk4d790tSIbRQcMINUdryVOCGoH9ygynPOpyKBp/3RngHCEiSaMJDHX1QqJNRkKQ/OxAAvl
924vYImMlnCAVJVjLKzPLWHBMB/kar7HKg55zGjsOMIoBWMn8Hmm5WIQYa/ePPYFc1E0oDoaEtq4
uDen4PA1n4ERxDNSONCZijVWhqUDK/3fBAYIRbkYDkA9Wg9ZK3WOwzvvzWXITRzl8XfC8+wu0TzQ
SCIyYlovo9ecyuloBb50pxtcjjSF2FHH6nQwHnrZekDWg0irI5LUA5Wdctt4MYUJHk8P2lK1n9aL
foxC30NO7zxG7wBNTLes5+D1fjvpj8pDM+KUft8ggq3qYWugyUIcjCOd6ikhIZhhmNi9r2EKQjr/
/SHvR6ZVAazcGN/0oAUlPBfrJ5U/1+oHcoV4GH0WPSyD1pCOeQMTRSihvC9XiJlV8gSFiOrK15Gw
AE5BQW3hrkRDNiBBU+AfJ2bNoA4Xg14Mqpf9mgko/lLo/khbsNgnwRKI+CM/Z86ANmZ5fFjPg//f
MaRUHrCo2WsQQMlcALYDsCRoCbCFIZgDQxUtAt+9ERiuQ3vMjQIURPXD82fw9bw9/kuoKKnyeBAR
mhX41IQ/rkEoK9NLgo2DAzyJ6FWATfANuqRtTGk8x4TXgjW1pKBw+MtcCwqxOQm6vEALWEKaLp9Z
dIhMe3FRWyHrvuIMlN1iTdyB2axBboR+mHEAIp+KFpcpNj+XNFwuFUZYiEL6JrIzeUfCpkrcO5ZO
gZj97lZfmfXQvBOuIU87CBHdldCdk1g7h1Tvp7Nh49c16d8DWbHzE7Mj0qitxyWVv1E2pvJccsan
8phsm0T27gR4U4wxx7cJro3LH/6fa5wzA5LrCy6rHpWPGLHBkBh+Jh63Ky1Gx4TnTQapxNbAbHJa
9lkHQ4BXLZKn0vG10vAamSne/SJOY9TL5B7e8VH0lr8xPKlbrjpkxkLRzMAg5g+yr8e9HZG4m/em
t0xQZcKi7LL9bSYHyunjfqY/wK/fIl18j92xNwU0pkJAB0sHBQ22K89Ib4kQjlWRpwSahXOWmBdj
jhUhuEbVCGNLEevHiiVvfY+/VYtXZ1GTLv2dE5UHVvwyb2cqFvjBP3WWkC72j6S7Wm4sWaIA+kWK
EMOrmJmsF4dlEDPr62dVz/VtT4MtHx2oysxN+2bM6DbaFstmoT0w4orPbEzVZ5d3Na+7dZPn9BuA
lT6VHEayrZSO1Q799/A9ASHbrPBG+8j7E5QZHFzOdI0Ec/ggttxWri3fc+whmOKQnlsRfF4oFe5m
tCr8qCHyEiUYvbGV1IZky8feiVBZAGhtQ9Oxm3y2Y0jcsQ/do7AnCortiHyltejcqgSY/ZQjTwji
C4KEbPXeurbik2NLhDfDnAWGa7JxGuwRdWHcPC9jxZ+9JTmTj7BBXhXr58q6xO21QSuQKPbWSLdK
J+M+lpiljTZp2Uv/E7UEjqaCrLzEPk83IpDX3mNw6ezQ4mkbwgZqCt/blfezdR2NjqW/G6Kb/JK7
4I0mq8QCnTP+uLeKjS7yxs4ZloFTfVHceVU+hsYW18CQ/pcc1ctYqu3rxeXIIs5r349HDycgKz5J
vC+9x4wu3lOdVhG/q9kuK5ngU0lQoiLiwuXFuEyRLH6jyPAJ4K3b6CaH8a45t83zqZANC68pUE3R
04zOJDz28BfZUCHiS2yEsfTj49w01YiOvq9BNmm+AOIP/o+dVV/GT20zynbXVimxR62tjKV9TTTD
JElHxUV5ilN2Hu74aVwHMBTCu1t738Uurjp5lvS7mCZ1k1U2RywPmSmfS/GOqFAQgq3Y3pYmB4DN
sT1+1wOuYZJpJU2oTEunaQZx+dSXON49VLpv08V1mW7auNyqbVDEH8+kC+27l2vbJywxDAYmubI4
806SQPQ8fFkiaovf5eSpevlINcoOtR1t3UaxxqZ3npyJ2rOtOOPwneiEY9XLNMmF8qlWpj2MTRaz
3EQCxMN4fAcI3nY57vXe9i0si9FzGrRMEsXoxT8rNA9G1laHySPMi/LxPltAcQ3xukyCKkSrGvmX
xKItmtsHmadmOgcVUxIPOoXHv/iNczYIjVGiE2qOVHFnrQFTlMStlN8cDMIWElZxNm+W1YxGaN95
hK05BgU4OXj8WSLuIOlii/HxrIcJoFXYuFVQXD7bTZuafHElNd5YyBW5l9LGG4aHpdvoKgPjiXp8
4Z/z2T3PIR3zZ2NXUS3kT1OYK1yxm5rQCxpu9DNoYXKDWnZWU17zSkNZHLT/N3jjAyJxpksCtN9e
jiBbgunDm1v05av618Xvu7MVXHWzoh8YeTyMf+nLBby0+QTBtNcdpizOCR4h+4oXw2wwYPcy4YBm
y/H+qV7BgswEuFCYTjF62vWeSjpM0hTu+qGa6Gy7keq7s4Ntih9t80GZYJzmo302mZQmIExL4lMR
hQlcWJSXNVtB9wIwe31oDdoiwXhDzBEZDHADN8DY0a74FgEqwk4d5pzWwhwCyjd6SAUw/fY1yGGX
Vrb7rrzdBevuDvfkUcjWcdD7uz4f8W6IvcBeYI276r8qBj4Bhf9KqhZOjSX/wcvs1IIuFFY1vBji
r+979TjZeHIibfLe3chTX5qBssj1laec2ZhfdC598Z8Dp6ZyFQ9rdcEcfzJM2o+kUtYlhcwhhQ23
kKZDihBgLdigkN6UPUnu73N5Dac5mq0BnNopUbHUTbJtw0LlnttUMY3CqNqvT7klkUDD1tQuxXyS
bsrZxCHHYQ58bT6sxLCNmbvd/DE2vFrnI3yLNn10pGBM9vp7jQ+NZes1Flr9Y1SqEzj1V4QTAZk9
ToJhH/nu/Iyk7QZkyuemINNaVE99eSvEimpbHTYBU+XMHVYwD3u4e/Hm4eOyVT+ZVAS/gg1tyrIy
5QtvHEiA+c9umTOTQo5nSOtaRDpo0lJ6smX5AJ+gc5YwAHglIzD2Okjjk80zk+vgYR5tfCxsIVtb
dzyKrB5SkHKBj60n1+RLXdxTK/WDlkcGseI6fy1LeBa5G1jsm47NnmwkJB4fQC74DlV7bQml1IkN
ybf2gmpQFmVq18qnQKVEHtuytG6F0fuhASEiPvwsHEdua46U3GbawbjYKIiVRCjrqJzsJ/SCTFuV
FTKD6Qtse5afwIJW7vAsSFWDG2K0go3vTlbByb6AheMMhwi8o/MAUnObbSpkEHDXWClq9r7kdeDR
cifuyxJcqzrw/hselC0/ijGAvFWkoFqAMgp8kJ6TBAfcmnGt5qFpiS8fMVeANwZ2n6AIg0qltZ5K
etUCFh7wM61MGVbqoF0yP9/NmkeNtOIta94mgk28c2gimcKPLkbkl4BJlUAIXWozOBmYOwgmYORe
oX5Q8z4LCPg2W9GkiohDQLwItVOSv1FAqll1MWNDte9HXK/C4kmzcA+Z1DYrtuNCzUvnxnKQa52x
X9bVR/Fs48rfyqjQeQwX5hEyMKRibSpHmcU8n0Ac++oXQhj2SpjaS2cV/Kf+rkNQ0ASYqBTU3Lyb
1O/OFImCaKE0DHzPqcZtWuTEwdfCraDmVw1o5KwC3IvuzhmA07IacqBkZYBTF6UTidnP+98pCqA2
bqn1KcyadxXDUAW/IA2nK/hsnAr2mTWkRJVvVQkd3Ka1aAYjhjPRGr6Jf0/0OXoAaDWmdpqz0jJW
jH2/6rnBSqZPEKFybdUza1kbms4iVEHR9DB6CCJVvrBuQY9jeVGO05QtysfWmHLGBYzDlzi11E38
WtvJrpXAh/CwFXZsQlKllB4sochJuDUNuwvDG19Enh+KpV0lw6XDAlDj8Ri6BY3//psMVvzl0p1i
DFlMt+iTRnS6aBDHAYDJbUpEMMNTaB56FhDSZW0jCVq0uhvcitnadnD7gEXVFjVErFVzP940M6NF
c1ND/UrUPwfR8g3JJ47+88lerJIggX35KpPia+M5uSCd48O+gtuBnRGU9xQIW19QAa0rkUR1HS/l
UgwOb8/h6tg/UC+8hnvJY6QXuXIiXnqp4beN1JFbz/7WOKUGGZgNAt+lcpZdOTREDYRh+KjNwsDe
uAHfebjgJmQWh3n6LEWwX57Oxk6OCKnu0TQ18JdNXvfR8JcvLCaFAA/VVzETKJ/FI5tRAVq16BhT
5/AXAkGvzeTYyju2LH7FOqd2Yi6Lo4kpZGaXmTxaWDsrUX7wrEz54a6Dii7KDxeVDcUieAj4/PxH
4fd5dyjNo2mTwQqBUnJM/ON4szyKfyhasquCb0KgXWWLR5/fgS70aVRkEowhu1AMoLHuikT/x+4Z
MGbRM270kJkT6axetSRTAxz2e9O4+nrqZJz/XCQwNgfnSzELP0rUF59EnFQt9ycUgSbjeTf/8wMA
N28UXzqF5W16OI/jaLLLypZ8jFvI6y0Rg7Uid12ScE8ku3KhEGuqX2xYdW6wB9RP7saLr1D2o4kr
63b5PxGBGn8jGM9PeK54xPINfdSDlMIKq3L7EeiJjsuyp4g4+8J9ujVuEybCYw4Xw5MRlXXp9/5r
LrkMRQERDGUFJ2WjJA3TAfq7l7VKzFxPy1MI8m0zrmAmnu7fiflYPxOE2YlheaniuzNFRVZbsbmv
jqLoq8kWQ7ryrhPh8Uvbj2sTNI3hO85aNN5gX8+pueSAEbx6Sru2HrHMbL+HieZjdh1kmB58bOep
dqaSJISlby9+pbuAoQCf3cdoRlXMYMhnRLhPDM3kKURHHe2hztVX3ev4zvucy900Nl7Vl6imi2F8
Kl6mCmppPMfM1X6NiDO426X04LNz8zxvy/FhTiuWm8jCNZtYVeLDbCf7ve6furvw+go7+YflePlW
PE7wcnpuc/ExieZ5HsWT3GgTxLFnBdI9PjaYlNwtS7k6XFn/sRLYigUgx66Ey8f6Z5QNvSEkLgsp
588RpvLv6p2ZXQzGpJY1c0cgtdY3d3XZu9U0mUbIbU1i8F4nr3IEZBhziwQHw51dSCObF1Fc3dWO
fi4vjkSb9bh51l4WV+BeBO/KXAGSkmrxQPCmr6UnYyNRaSOyhvpkZ6QZwX/COs2v68bpjsPhwRVi
8mz4OeXREUUZ3edqQ1uVp6qRagQ+MAVS3cGIWkKBMc7LFlFmFwEUL2HqviusCEKM0Sweogo/u7Fq
GDMxl+hnC1MrKeaFh7VwCtnI+c5aLSmqEb0lqPGNg2E5nGEURaGuZSo8tyWWJhL2/JP1XuGyqS9m
wV9T59KjYtlUrK4bNn3gPgXcvsP8j1PUstwNNLGP70PlObGg2H55xxLieZHGr9K6FWZVrMWxSbDJ
TJHvra8ueMFrwNdK10mkfbcv0zBKkhFWVGVfWQbC4ele6x8ccyqX2tHN8lCubP8A7m7VQ4iV7iXq
mVKmdWpOvJKu/w16dac5z2xcS7QJ8IRTK1eIdsV5tRgt/fv7nLswUtg0t+1DLVVCQf/ErKr7XT4z
WwyjxXh53b8i3Wg9ixq22fB32Pn9nkzqPJbcU9c8vhSdPv+Hcu73IWeR+QuWT3JCdt1NjbD94pIY
BkZI3+lyjGAE+PTJ49LWQiZUyMxWw/XXWcvEeGKWXhSTzMun3F+TgAL1U+HyHVlN0glO7vdq+M8C
2+eTW1WqfTV4DhhJCKzPFimA0FLkqxCAPHp77Nh9bSdDdVELLQruFjsg98pajkW8DoEzW7btE45n
Ky9bvUIMM2M5PpbkVv6GLKmQNRgtzfvJYvPrqjg8thmKdN9mxDlX8lQZpnnuvtg5Z4s87yKFSQxX
w7XyqCXzEwxYHJNtcbiSv4UvpJCMFc7qlWX1nQR/QfQylzOdUDW6rCZW5eizEDtXYqb/XH6q11vj
Myu5sJt8lE7velZb+ChFcr1P/qs7fVFpfaom0/j6KDMJ5GD1BDeQbJ0I/lxaZQq7z+Ynsz2i/0SZ
1ibG5zjBwiqJbptp3y6/b4voM5/Yqbn824YdMdKFDMtdM61+g4pincgiRkB+NdLb6kEEwkm6nM0o
HRmkDZ9vx79ddrp+T9YZ2D5NIErtsXOmVo90H4mP83Z2kHWpHkWmquww+K71ZKrMKD9z6p3es+Np
uI+0VoneMVsxkkyZc+/V9sQGSAmlJyIcFCkRwoUzp2JM9X4rnHNsxUwsITWRZmp/MX8KBTExefFR
/Swp5tqIljxuwZ2VLWuYz1JvmR+QqrR68DwhljgAxUQ32QpzCfIVtnz6YFQN0nGTs0gxU0sVD/5u
X7gwZn+I7Ys2InxiDh1PijVjGimOA15mClneUmnTFHUCnLLuOYw8GIh6zt7JPqW8MnZ75AerYi+e
H20r6/yg3aTOqyzN0IInYiSfyU9f+TGrEEkanI8U7z8vT2R7YIz3d8vPPkvBP6GwzMsBCSk017Af
++7GzzoPAZsOiKq0Tcd8u13vsRmziI03+T+9KA/Av2thMO79+WYPgzvSnKDwQzM/wFVfyCpdlHsP
a5/yP4/7SUBaGFMc1sZ+MGKKnLXH5O9YqP8RpZ/5cyyKZmc+rsWfv+5kUhrx4mWfhnF+xku75ift
VCHhdDxb18p9lPZcsqVwIJrkuaARovgHyI6hr/+mbONciJ3GXfmvsaz8jXgw6egUeCAE40y+NL7w
x2FTelbCULMyPhbH/iJdGjjATb7Xuxanf3a8qyV0ZEvnyLLLf7UJRsOkyCRJG+pvpZZ5b4gc8M1e
Dnctl//pGTOV59fy7Fp0jUMDucubgy6MRMaJ/M/WSzzyqNlZhwqC8mtZGOJjerlb3gkdDP4Q08Pp
3OTn4C8H1OjMuOi4doZXHUVffnZX4YxHgzAgeIR30kv426dOB+vct/pBs0x+bh/Pz2xNDsVky+UI
PjEugy1plx8PvB2jMUp9mGmhPui9C92rW8+wtDBYlQdmsWxDQ3a9O7wyFlZS2BbcCIeCyie8Skxk
PSMnu61SOD/tBNfP+XQ2tEtp21843gYPhb6n16bzDaBmbsHVjxdotpgpiTHF/SQQ9ANsjEGeUJwO
31hsm8L3r4GQzvZW6kDVqPiN0vIdQdUGYBHnm1k85TkzAnnfGl7pyylfgD2Rrz0VjveCdn3n9nf3
TcML9J/5+Yx6sdjqnKvYuZJ6WSn/43ceG/vJynQUk8c4eFOHjxV/3/k5LzOxaeH04hw0IVnKgkf5
Wmi3R+799mTS7IY8wnnSUnzPD7W9BXyh5jfOsAMMb6iPLxUrRSqAmgHcv5UsxnrZQaK+qmEZFWM6
tYWw8Pwn6rR5ID8fdPrC72f5Xc8I8YpAOUP5HLDXd1lkWw2d1ewx0DsFwojotBYHe8dUC5dZD7u1
qSJ0NletC1/8bfGXSTsr51U1NQ2xd53h5CMY7YSr8fY6Fx3tqunIWRUoQF2KtXOARtpmiGce5yLa
y5ARA+iYrl3nWPqgT/aDQL3AUBVx4v2jfVTxsEu7Kp6TB8DgmXVADGmdNN2uuR68J5se5rqONmF0
vS4uWscSBiuJ9EaLuQ3O+3g5s/hX8jf5S8xPIXbtkrUmR2dcVY98LTu+9VJ3kvGCufipvTUB+OLJ
b0ihYmHEBnZ9F+J/n7PDn9hkg1clNyuRw99LFatfqy3kOL4qfF9K6+HFtCiAgpFarJMxYr56ku5W
jFztiWGEkXkcLofP8gyxgA0v+9oxCbQHK7yFwJ1efrDpah76wfsjIxqAyqf49BTR+rC0Jes3x/Io
RozwQrJgwBwWDYG7QGTdGfrF2KMSbHaEl7VvY+kUJpTZCsRS1hg0oD47sGqZa/LZzaZd7ktZrVqm
/RFbLbpSiVYiZSqnfAFOti5fU+ve/H3mh+litJPoZVrxQbq5+HXNOb2p/t18pc/qJOf+zSjSjIim
QVXEDNmFDXzgqC84R/M3My7/50dYfripEQWozK6Fhd3lWLttG9lna7MtZtPlVfojfm+mctXPcSps
58/B558qR85SJ542OT7npG1qf9KUh/Nbm7yxRqZ7d9M9i5+Xcnxf2mSLaUOdBbcNhLQrJwXs40W+
TO/ZWcfar201megJmdgcKnEmMotyROsXryz5SEdr+wsfg1pkUUmA2iP15Lb+4Nm0bEV9RlXi6JRy
MZQJsQhf68zUtr6pcVPYLFuZROGyK2a4YEWrOeRjhrL08fzAxKEEukwUeARVDEQl+0cytFJGsilW
4W9z0mwJunOn4C3mVk3MmCUrw4+jUSKKmSzenqkFtyoSS2QU7SDMatljDVZUT7BRxtNR6Tvfo+0I
s250m2MlLHshTkvyJa+aaF/riLaA+DC0wNfRDzyO6W6kdA8j3MpicOKuJd4bOcOPgPWyUKqu6ylp
DJHyurUyRD2jZg3RKFSeR6pzre6pEinFQXAbVXrGCrMusgMt5GZn/UYYvQWuOdd9y4vn8S8yOgs3
tEZeNBBL796ijkp8aO6rJMkgZ84J4I2nJUAug0EWE3VDtlMzVR8l6TWOXymTJhgHByV+nfW9BwTN
rbKjddx+nS0n+U3TuLB91wfJI2T3Eq/Fu4gnhm0jag1ypuNgOwgWJBs8A/4Q4HCaTu5+lrhkEZxO
8QbDzSMyd5YMj6DZ2b+cC2uJLl5+QZf2UjNldiF/93r0OzfiXdiK9ddWHSvWwvkINA0mMHCP0Hpy
bK7EJK6kwPNcD4aBE+DW7dDJcPi7lz47Kc/QvfqLdl9JFIIKKJgUIxCU1SdYDsGIjcSeksOTU2az
9SrKh8pn87oZ88SwMAeZizIJtoZC7VQXnNwEar+lfL6RPhqvpYMrr2X+TRV0xUxf8QuWfQJeCqEv
gphKwY0qDJpDknhYuBJYGbJw9dhLfAa21XJjn5Y+QHZHDIjGPYM8Ejp+2haTPrx5I2rrEPDyH+PH
dne3CarycRnmzIoZFGPU2PcIDUoBMLuVhiGI7crGyPvM2aQ3TObitpehKmnZm6aqnZco1IeXfZaD
c9TTvpG0cUc56GOiljiWltzQXS492runZyOG/C4v15sIPb+wYrvOvb5uS4H4epYudnnailhpX9qT
c17tM+KHzNDDjbdpHpqrWqaVHHLH4RJ0qATzBFNKKltKol76O0W8RQ/SjX5Q7f1ybtinKqi1D/dj
pv7kSfXkOFC+aeWXNYO5zb24OZUfq+ppW9HOpBPlLC+fyPxM4Xyr3bmxxzqf7LHhnDbGw2Af7x40
lpHsdzYy2PAWWrQvy2k0O10thqt4y4q3R1nEiEmOL4iZSgyuapq/aCtOmruvaDRYexBpjtLB4q28
o8DYdZec6xLOgKxFBONN2Z9q8Va6hOSF/ATuA59PQjoXdLIW4JmsPAx8N6ZGEeQWo6s9HEnn8bLd
WQfxqA5vU2vC4tY/L+iUnTZe6MdIrchLjDGOpaOCCWlwVboBDrrdV9nQMXyxICy2AORQDJtfrXc/
yu+DwhbB2tCbzZDEm4HdtCRD1PhdpEOfcZeSLVadr9qr6rqY6r3KdxV+dzfafpbT21p0W8vQCkJz
nY5dNX5sPARNk5hkGpFL7Xqt7a7lCLnNfX7aBYfn56UnPOW1qe343uzKZo9nFHF0gWz1TJORLfrN
69bklOzk7gge4pWF9IZDJZGrnLPVT4llHroExxZOF6Pzq3HF1NvWfX5Kn6UK2QtPK2eytXS8frn1
4+9OPF6PoAnGGGDmKkfetrKIN83Htm5iubzURMS9hFFmird9Jf0o+pvjrXLaVLP7BtPR3aukVbxl
2zkPe6qwmBwfgeG3sf4xbSrjC/Z2w12XbWIn44Jl1IRWscqzlfhNEBGMxJ2Xk2Re3MQL19EVocVe
cZP+Irtr8DlZKLYBCf13Jy14B6BSj1dxa4rrbly182ynJw6qn1AnlVkKdkjFSu/OsrtQoES+D33J
Rd9ic1hlxesBU3iWD30b9bP2M06Ojz+a4XY5MV8P7p1E9TBjjnL5nQc0BNlZbTdVCwSmsg/6BU2Q
OpHgKlaAtGwq33dPtFEitU1syvp9hlBUWRyNdi+sDhEoTdKrgreqj8blX/eMkWxwCviq7bHhBKgG
R876ZyWNprhtRlnG6DSqbgXn4IyBAImtHnEsTNFALWwjtS1BDHg2D45C/kboSDUJysI0jxX8mDxj
1PK+8vLC6Zb59xVolig0L8Vl+84RLsqocMHGkMmdcg1lEIN7K3nY1cOO3eo4UQbFtiNhKawvdNgh
Pz35l2tsO5yePrs5MxjzJFrXLTpBhhvdsnVqHOSpRkC6CWEiOQ2V14oJW2ekP171Hf748eVNcmWQ
VJQmfrwGZD3Y4gL/jHELFjEt1kf0540fz3L7/s2LQBpmXEyE9L+/UA5Yi62Xt9Ghx04w3kjIttKD
UjLuP4SmNoP4lh/M+6p0O4wYwP9k29k+SCnq3IYQW0sFHVv9rDdXzaE/hkxo83ndug7fmbgxVIuW
yonmsRuBADUufUF9swQ7lqaOqZf8S7VWw8NI8EmbsrGx/F6wH3/95iidoKcQqb15Z/czHgxpciWZ
2ZNV6wnWiRW2Jlemg5xn+VU1tzJaEH5LnbiQMGPtLmvTxnm0b20UyZS43Wg9ShqIx9nalDfT1+DB
r/PVExANyHtLUwvQ1KUHWBYskRCDsB3FUZAhUhv+rNHGuvTzOLkCke+NmylZfo5X3Uftxeind1Wd
IUi/Suk6cyFsj7fmCF+heB898tf+4YOX+DdyHPykH0INXDJgQtXL3YSGpOuf7Xg712GNI1/SDntq
77QAx+7t68ar7jnnezq9jPZzdElQ25jWc4Zo6B+S3RMjX7IMe1XkVXzikx9Lmfny4ygbQXzdsYhn
vSgnPlCdd5k8yTfbDEQ0/cgFcXuUFO1k7D0Hyy3yt0m6lcRDNi8XaFBndXPoM3mHr8d/+ZWt2GsU
Ut1sT+7edGHeQVWfZ4OC53RvJBT88e5mtGmxIMtwMlIGlDOeEoDL37IbVKYM/uWNccQtb/KXSRz1
4CclKHZlT5DbHN5sGpG5lf7jM/iXU2RdJ4v+ynKJrRQfB9uDRPNdSzGxJQ21T9J+d7fJwh2pnAqk
Q7BSSM4izXjz1o1ZcEfHGZQp6iG/fS2HjDgcbJlNTd3W/Pg6/+gAD6PoTA5R5TG68oNrx+YMwuIk
i3+XvsyGebgpspX9NC3tZT+MfNP3f1wpAFqKN6jDaUzbgUE/RSPIR3kgI5X/LU9O4/ODT28LS19P
eR14ba04HJLfVvIRzL1Io/qKdcLbeUzkzU/mx3JuTYHIcbRBtdl87buH3stKue6eP9AosJs8yFh9
09Q0iSZQVsX+s10xATWwmr0QJNK9RBOLDLnp2T2VQLtyF9noSSG298jPWnkK7JXVgwTrR4Xp0WNM
fbX/ufQhfbev9zBKRfmnsZy/KQFNazrrDuW+gLfl962vVOhte0fFqAJi1UiyP0nrIpYUqwsmTEiw
K1Py04TtJ1HhXEZRZ87vo7uyXLmZa8efXDFOch+vqumItQl3PbBXRr9cXYsRhBM6i5QaEhPUy0ml
QlE7duQ3aBQWNINQdmVgtnKfo9iUsx+59mmkcmXJevmLDDLfqDT91HRZFqsasO3JrpP7CQQM4Sgh
vq6Vmd8q2Y/zPKu7iZSPeL+6IwOqELQjZG90H206qS4WnTdMQ16XoTWPs5k4jhbkzMhRzGWQqa4U
NjLBLjqSZ+MwSndJeWsKkp45QnPXWv0mydDkJPRluSK4PwuJdgrVa++MXIi/YvN9JyLbI9E5CSRd
9UnuCmKaGX89OIgG7nHgdAR+mZlVOcV+9eD9rL5C05etJ8p/CKfofILmLcxPgxOE3G5kmO7lhhK/
gwchdnAnN7+NEL6N7e+Te+M2yrRXo009Wds3FrPPrruRTPMYRLCF+BBwCjy4VIJA6JONTj7CQ5OL
jNVJ34hw2Ma/qTyn8VZueGtEugyy67nmfsSeU1Y3qJnO5NIIhryJ2ostMdp754IyQ6az6Ac0ygii
xQ2pEwgjubboqlFgcKeqCfjSu8wSqM1buX8wogtcKEbQ5Ww/IwQmhb2K7NUU7DSOTDeNpDaPTG9T
6JuGhiFHAOzqOrxa9DvgWbvKSVtz0sfxzKiaaSCgnKv36nv++YFQyHPikX8l8q+fZ/3dFgKGOTmJ
dj2hHL9DtXCTLS+2Vz2QKdAjikVZACh6aV2QBxYrMMQHnj9kjhNJZi3Yb+NvJnkDiTmTSyOQjBIN
xL7SZykyTAwkcGRHF89qB1jTOTcD3yVJdIDmBeYcsY/lVHya8xZ7jKV59Y9CNlchnM8Gvv3hWFDl
2iBHKsMcI9Z8zd7ATZSR/DD+UJavpwkeP9c6BDfBtehdX34B2xpgWrqva3f9sxlnGd7uK7tGpKOd
AKPPsDUK0F8Tvc9BClyq3MHmvnfuHNLUlaazLJMBfZGy7WEziTTv5sK/ezRcihoOIf8CoFxYDs7G
1rjj++ZtjN9tA+Au8AewmkkaqAuyksVHFY7diK5ltUxVDowogjIghk9xqDAVLWMZOF1Zu5ghbzeH
j/DCHbsPEnBg2ii4vUUrY8/k26IiQqjiYXY/FFdEEs10k/zTXkkMx8pnN9nMP79y5LGUkvlla4Pz
SSz0bN2GS8UyN9Ijh6ALNNBOWFtb7OrL0Xp0HrEvI4lZSL3PIv/Yodr7Il1xkDyAxXbVFBnAV2aY
ptOtrpuP8SLUjJzhlqXM9Dy8AoQFtlNlyg43lszWbM874UefQ7ou/VHIYcgR56kHR/cPnpOoH0a/
ol4vf8cyW63Ru7brb4eteCXdE7fbW4gm3saL0kveBormGT/E2/XsIOl6cmFR1TCIHm1m0S9OKl0E
FNtcMQPPFVAZ9iZbbaYjZbZ5aUfr61/e1Z9RVIy867j42nYFV34//nYIeoce6gg+R7J+7qAufIDV
xdp6tw2tjY2beKg5SMlV+SxEutees7qyQf5EuicrGwievSeOTWpw+HqNDOuGUZTA/U/8jwK9/2iL
Y9jPVQt8uSavrg4vN9qP9+P0gIkiNewCCbUzy/LGgiBSOVZzEjDaMmxsSc/hMRgqrlFT3sHhb/Ul
v3ecpsb3IPmydx5VBSNYuYCwgfbk6dFHTJ2LuIZnH4yQlvNUyEhMVd71/d+xsRy/mitYeuVZz3Yu
TYZMvUWwi2jdC7r2erqZDKDrucF7t+FKRtpbE5EANK3T+dUw0XqOGQndmi8+xSCZ5nrOzbb9LCW7
qxnW4/g51lXO90Ghuu5ntWQwaO4/Epy+GAX/xUGDYzN5A4RIa/km9882IHJVbsOD6E+uBCR+J6pR
SceXxvba2AnwZsmZEozXuF4G7/30hWuOr4iIFC3ySos/81GiArA2S4N7MZeqwVKZiD6lNrEQOFbU
yCsThdJWugIEgznyuZDeEbGWP/elTwQDAQKrUnRRzhAtL8rpd+mULovuOS8amVv9Fa2uso3texDj
RBNph97XH5NNakQBkdE4pU+ZlSw20+H4JzmDo6ZSViGwKyYirRg0EXtAUQueb6GXAX/y6Rk56EnR
M1lNXxOixRVTg/JtFjHdUpuyr2YEWXgNM7TGs71BzjafQAlRmSh8gssNC2B8iMsIlUrbdBiHlOuE
LLHzcNNnhcWk3IhKzPTHY0Ilv56dosF8MjGkTDWEYPRdV5TZjUzduwrwiAbenfS7exbWeIqkLTIy
Ps7kmIOH3qfPnLLzz2Z2zwHEHVk8gUsKdI/Xb5v1yGudr0WKzzeiH3dd1etnMWsxKh+Y3yEtlty5
2azCKDJ5Qhy+XpuilYLU/Q4D+EhLNWG9Zypts7bTakAwYIiUPI1rnr5yucyxuhs0g7+H9JU/vizT
3Mez/fi5dK8f6+59mKOmpaL82n48pzmSV2KsJdtdSizHh4+hLfo4Rrg5f5ZzgI/74DJdEib9iXlM
/mRyxYd8bJYn47uWAOYR8X7ydxwf4V1If5sOEy/Ohy8JI8pM+jkMmJwRd8mowjBjZQ7QuvyRD00j
1Xh70fnEmHcPZNtL/OTMB7/DIYC5HhlmZ8pb1uSJn9tYVR2ZBrXisqCErV3pLL5f+pH+urLXS3sL
+7xdHwGtiXyW/IP948RleYkng1EeJGYrouQfP0380T4iNrrwhhklGeAla+nBztplNokxWbgGm1O2
cnIomAVth9bRyDcZ2weJQCvdSfxFXtwQbk3oPRu6FfQdGQ50lO7iMVAfvEhe2AnwfjcNdx+JxVlV
sk/5DYU1er6bwqybB/OieEOkfRcyvDty1Z1H6cgSshYXri70Ji8VaHds3IdhIAIqMfKWRMic8klH
rNCdbqLVG4s7WP9qnp1FOiczMjlUi95htFaa1bx+PFdIJQtdDL10Or+EwkKxe/GvnNmTqIE7SXdp
a9rOihd97dxCTk2XraGRXMV8MJBZXZajkSgU+EdC19fDYvoy9QtzP+TmfGsWch/C72NlelrPVn4W
KEWzIFc5cb2/N/1N0mwn53UQT/6O+KY5s5v/f7UMCkqK0mXRkWXOxTdiJq8q99rwvCvshwJAv3Lf
nxW8Jcjdw88V5qKRSJSPw1dJPq4cOyGXK7aX4TBjQXlT1jXdQa+XsdnJGKQ2fvzLrjm0eSX++7mB
+HJrh0k1ckglMw2fwzAnfDAr8pPCRxC1UxKY8Xv33QeL0HzrgLpoBBNOAC7+T/iGhIPhRGElsTZU
vAH8WShwQnlJl4VleFUamJ8JEr03V/88cCPfjpkMInyc9SnmspmpJjRhXHkc/ns/6XraO7I3hf8k
+EKbsKApDne+Ran/mb/JMSbWNJfdlT3Lvpvi+h7Pm6WNw8dpHOl89rK9z16mk/h+TmPf9+l9StXs
Ix0SPuXlhV/ZAswfRK+wDfD+K98bBxjekLbNULNMZ06QYhego3Xd4M4R/8YtTvwK8rhTg+JwCp8S
RdRu/4q4BHEIihR/xioa1hb5YT9wlgMdnNmFV3+Bv03e/TkoL2funYDkhO9LFOdhkHdRDl3wC/xv
le+E1/cTOqB7/+//+rAH+KLwMQ8vuwII//5m3OmK++AGFX4tZZyzfx9Q5/6bEQ5j+WFnPnefzgLD
IhAaZA79Q/jD4bhCEOJWOL6dqQcKwhRIP53N/OBhf9PaFbwTR7AqDT3rftfvdysVx+KYEHULwU8/
QC3aClMbT4d78wE71f/Xwt0bbpZVNQOQIpXH6kXHJyxI4r+DaH1INe0TlDbBGJ6WcBr/P4XhgMNp
DoGj7zIwOP/vcj3yjRaA798L5PKz1nT6Mx67+4oAouF8PnTCAuEjvBoalw+Em0BamM7RDQINYZWf
h+sRviR8ka+fD39/UdaH8074mYEkAAyeJsL3BXJGeDMJz2uC2sLg1mMTRPryzUkzwyWDy3g9BQZN
tDcUNj7afTP/KB1ZuF3C82cs6fOiGr50aWjL+dsZCIdAd+YshJ87c03DBZ7blLxW8i+8noffOug/
txK/cj2+dqskkMS5CmdL3g88Pw5JCucznPusKdtOfDHH351hWLJuAw1KW+bt6j8UgkY49/+0eP8u
eVjNZtzbhrW+hGnZFnaOJ1bJ9O5eD0SYJyw9yJJOoW0rXP59Bnr5fQiezf1/usaNbGE8DhSZnVMW
eAVRkROBEHPGNYZVOeqnq6ht/QtjMi4ProYRMsbIKZBIwmkP3/hpGBX4FeGnh7cc/pTSaT4gYD7q
6yEDlWAHaj4GhuZ6aQ5IMpAp77tBYSOfzBAV7u+tBopgOM2c1t0G/18MdLrv/698OInhJxDIAFVr
eFSp4s8UEcDtH94X0zSnDDTpQMOHh8gif8g3foShEMmPw/v9/xYxmS9OG1QoUb8WxUf+7yfcc2GV
DxzDcBTLAoG05eanMcV5wQMKd0ZYEIJCwcjV1U8X5jFBAeBPywACSL9f6VbYG3LV8fzN57UAXqbz
E09fxarPKqBMjR3SchzGbO72DSfx//vXgMZpXRc9/P9/hHcT3nfO1wYqW1Bx9v5+euNGeE+epDCR
ylR14Xk6ttnMW/W7cLOGFYww08UKZJ6wmMw6rV4g0G2xv3/GuSInh/xfL5NvTf9/nhy/tVKKTr53
zn+xyCpicebrqFPj8E7DK4cPs5p/d224F51zUImTET7CSf3/jSAnFTzigwWzigME4u/n7+ffWeda
4tyFxeqQ7xDyOMZOuMgxD2c43cNJE9L4m690Jx9ZThHbPPe/sHaGq2727qpvmxkMkenUmQ6rbfiH
cAOGHxke5vnc2vrM/yK+ZSrNf5yz72agjoQPSQbUHpY9c5NPw4XO2M2TRc1yPDznUYCdqkVYcANx
LeTJFBsNP2nlTNNz8CAqh/MwfztyNE2LvJMd4OqQShJzqn/v+e53H+MprAX2VJuFb8eZeFtpAu4Q
Fo2wLACQfPxH1Hltqap1W/iJbM0cbgFFRUWRMt3YxJxzfPrz9TnXPv9G3bWqFGGGEfvoA6IUQqlq
J8QYM5YaGq0/vYfeYYspiRZihfTLASz43xDDfoaFo8WjqaIAA3mkO085CRKWUUHCtxAFFBZRVuKc
G+MhFdbsqgOehXbFkqvExITAbR4xfmYZ0ddBApaPRh+nG80/gF2KzhwsCUrx/vcjToKE7JcHvziL
IQ7zd5waQeY5o98r0BLM+ynsyUDBt24aBn/gubwdv/ZRvWWNLJWEk2wfcZNU7UXHD72WYHRd+9/B
e3Cf5ek5BdNPqo/jRD6buuwBkDMcO54vj8EpOIPFAHAe/coaZZShEIhWM2OzscnD0YRFlaD1ogjQ
G04GUDJpDu4J3YLZgyweXaujCaQHaJegTV6Vp7ZznmjIiNIECcCJxk9KWCdqtcZj36wKbSIpoBSR
Y4kHTVDQ6y16qBsd5l9Bb3CvUi+nQvzFQkPLtdm/BIgKbugJBGMwSrvBYLVaNTvIiJPT6ZGpYhFK
xeu+WAt2K7FunMEUoCBEG2xsYVBd7lEHakeTzVJGk8MM4MZ6AYDBL1NOyCb4J/1Qj6GW0iIQVorL
QeLI/lCnZ5FM8IR/YkvBGJxXREaPgA7Obnx2GxjrDIxEjwQqClfnNjA9AAq0fiy3iR33t4NSv9RH
FAO5Yi3vHZCuf82N01tNEVRgHCEvAUuDgP3yRJAiTqRt8NrJl5OyAy2B2JpAbfMNSDfW39wr9egY
plbABL2g3nsL0et9AVMijRmf0Z0rQfeL5NDoXkFIoQAEYbnCQkTGj64sXbLsXHpiVQLwBXYp2EAP
+JsLBoWCuXGnM+4Qb+MYzvcgKIREUUnxwyHEqkjxWig7MCE0qmHnnIGpUFMAzxdRS4ArSZJYwS2j
TpcSBppD0bFIyehgyGUjJFKcGy9KSg4AYo0BqGBcGLAiEhAocq03P2pgfErKatwlX3VjjNaAKm2v
FErOaT7gYjNfyM2hkinfkcRPcvXkQqpZy9Q6Pahtl12zWCxWb7DR23DtLcAba5mDqYOSZSK3CBmW
AW1KDQ8mLYtlRVS0rYlYaKwleLgH+okSgMYAwyLRMamhDy/uAdD2ze2vkO8LVq2kkayUWwPLlJ3+
Rtq3wYxNZIdyj0BIdTa+Jg5l+ckwPbtRzOrW7WKyZ1jN+wmN3EmEUi8A1mJPBaaqCvmTliHOFP0q
abVFcXSeNXenOeigBCyMyBBbiOJUzz7ZgjyMYIUgp8HWCQa9xYCNaK0w2TL01oEM5kyBAEV/yMA1
3IhwnhBYV4HuEZQQ/W1AX13iNPcuWyyFTZgxg4a8rjjhwWOD0fCGmmI5KAgqnT/jfckigE8xCCMZ
XDpGugLA0hXUr94FZIexsksXwV97NgfXqjmDlo3OhNjHTh5I7bAH7O6RMyMDizw3sXcjKGVpSVhO
GFNj9csOwDxkXjGQtBa1iGSAtpMl+pG8i8VdszRt2UnZAwIsA0DcMJQS8v3yJD/eZDRgQwGbZgmT
mWHVAVqp6XkluJ0JtDtoKIQDoxpYNAF1LzCOAU3r9JvNSJtTwyyT8YwlwoZJtPHPZC801Bt4LTfo
0jBhTSC+6vqGxFo9QrAj0WXMScaxfFgvGy4U60h2vTxbmefXKIP3foJYZCLfV+pT7ucVam7rH5/k
y4PXkOeCvQQB3IaA2+4vC0hh39LrxssDz4esHBFDWxvAD4PbKNMvwwB1DIoIvcahBZgLqa/QvfVS
EMf/VriGmJmiRppWrOAZOQYLDDREtBGbunYiXi57EIrK1RdcBpYXC9HKCODaLAUJ2YQ9ovnzW91l
JMuGXSRvSQIhSbD2wXg60drpLltDvyt5ojHVorROGTTOjd88TQk/PVzVno+tjm7BmyAkQZN4KKyr
397X+VMxBlvWbA4EEtaoESxY3CzYHK6JbbJmVASzxZRobdCVvjXttSvkV4q9fO8xeowulOulow0k
nuw1FQ6skdJ9YtLO36n5awuStefYVG/tI/11NzQuxB8ss8BSlHFQ+2G0Hh2/ObBNvUO7vuo3Z7PZ
xRmX/JMzk2G+pklpiV2tQ2tTAOE3tjs/sSdUAfImFLCpGv1idagqI3boVEH5jcq8YmMWiez8F1PR
kGvQMHu2ZnVK+WEY5T046IUJJvTldqmLdtgw2KjyZ42ZfGUxmm1m3i7NAVSyCXFyS1Y+Bmv36jJT
IeTbZtSqiZTOvieQJGnXWvpPQkVNxGSPEetF4yyHVKNjs7WYd6lfZQxY66xzQUsAISEmdMPye3A8
/g2FRo/0DlKHwB3VDDdyi+c6XS0Y2XdTuhiBgVPTZzBVFD8jTkymGHBe9QBpkGaLadrzq4ppIyzh
uXMr9RSlNl/SmxBkYqlaRziuxfjoqAvWInIi4eo0YKpXh74dU1KhDEUd9m435w/nUSSBUOjIgNyy
Pu36BngLRHaN4mSnSsLI8yyT+YK7zHicok+QiS9/eQejiOTgl50rsyxiPqx8ISO65sOZUAtCJSSq
jkH1gH1k+MBwMmsUQFJMIEVuQyxHNpgVgyOiDUYaYegPMjQxLVfvda0UiVzJzaUqKsoeGxABbHW1
FpW2qw5rfpFcR2JharFltQ0/bFT2Uw4rtVxF6zxZeBRJm+hAguhXv9Qj2xipHCdW7Qk9/sKqwDdl
VfdzAAdetSykXsWePFPpeZYQWvLozh/NaZ3CeCwURr5NMh2GBjJ4HPaNWCH8be+eAt3ytFagLGCu
xSTJA09Bf1+1loMc5IwXThiDEG3Mf2UmqkKqGvvn4XRjjSSDIA8/WmISua9mxIxLREi/S08Rx57Q
tsTsRekRygTMjiSWZMJoWvAS+jJ5AOCgDTgLJ2dtRKwiWRxsOhVFqAgj7/gJBqBcGoltrZTYp5wR
cuR5ZOMJWOboromqYTY1bHrIez5QfrGMmC/+EFK7J+WkeX0587xgsK2i93Ai5Na0mYRRRHMUVij3
qGXxwTuSkuJ+o0hWrqLAwJ+9tl06bHoqP7E55NVJ72eFbJE6lIes26W0zUx9HC2xE3GkYmO0wnuj
W2NmuVnKCynt1A5ARuOmS/Sg0aiZuLCLuegEOQJvWrQxHS9lrsrE1pa3moqWLE2w/LutxwN8/zni
XzTzJCdyjr6D64x0zwWcPc4+unKuphT5Tqaxxkxc0xEGjeRBEgGLTQYACQXuoD93IzJOhF9Tc1g1
PoC1AUFQNgjd1L4BiGoKDR2ckjGZGSoEaUkcKyL9xEN7D0yxdxdS/Q45U5LZYj6QfQMKwBzbaBut
I30CTxlWGxVxhDQcDUEEhYc5XEqwvjy6786je+ce8gPSpbzl0+LKyPx3uTsOau3XnfLVBUvW+rWm
0FeBvMryT7JlxhSD2hfXS9Y+rOTsN3lNxkR2RpoY6egMnrf8YR0K8ytCORpgJJo4hgwl7S2sOVar
LGkZzexMnNOJKndkeErnaTKwPqZEROkH3YEEtvbQQtGa3BNvFl/BgepUdO4o3QQjgPH0dNQEV/oM
Xmga/D54PXsPN+30MY9lx0lmWZuMhSKXIUE/yZLQfqKusWaCVE9WCvp7Dk6V7SUcOZbghZPSudzF
m4OThbsfDGTKvwhX6lh3zCsLmoI7SZ8FcR5inSYwYEdD+Q9VrMmskC0kD3N0rWOKaNPryb+xQCm2
A3TBVxFtP5jb0hDLSNC43s0gYaOzXmWdJfoVlTqECOR9JDhn6NVz5winELkXb4KkNBsVX5l9bt4D
PItPRstut+sP5QW3hvM5+040W7L3d33Z4M8/4g49TQkcIDwPJjyOvdmF+BevbE0NhqDvZUiEbAwa
CYRqVcUPgAws0w0weXm1yDjzZK9RzMD0VunmFYGKBoVJzoc9Z5IArAa50ZRv8USqy76l94miIAr6
6K8qTdB3mHg3N6MBpliZ6IYx4eSZahXJKKZMxp3PVdyFN7mMIpVMMGTGHJSlLgGJzcF921CFJAX1
H1yERKgOqRZbkiDHXO+TfKdgeTx1xkM+i3WyqS1ledM9ktdLHUZ3PqYeupIoIn3aM0pZIi8sC01H
EQ40cmfVOJGHraWgDVGR4Ir5CHX226ZsS32bXGCwCRz6PVeC+D2i5jWgfrc79BUm0jFcLpfqqKBv
ltDjn8suRSIubAIIYkggfV03LbT4eVpb+/kGrdnyjVuwbm8p0SP9D6BkCr0/c8/8b2poB2euinXZ
WLKsCj4Oe6tFuhSJiyqklKYyudD+gMKt6tbf+nt/WYlEBkfnGeJ7H0petpBFfZtT6n/WjRzQPqoO
d6B9qAMETPBJ6bEtehmgBuCo0CyAegEXk3d9OpVC/fKsl7CHHo19trF5+xkSbzB2Eo6HxAxEVhE4
pP9SatIHZP9CMvxq5XvtuYVQ+r+DwjbmkCzYq7Urvt0fuCNiGTDkE3zVFpPFLOP3iVkn60fRdln+
NpBNnzBKD+D6chTqt4pFU2IXklSKdqzkhiwUAoXVe0gEbcRGCzD9dPrBnhJHrdI7U6zp3nsUYkP/
xBNcV8rrafaluoUwy0G5mYNpW/kRGsIYO/Xao+EtQeYvvE55El14glwKF0M3k1BBN8pUZS78HHJS
AZKsjVuJcosjDihXOQkOCmqZaVOFpxxFLZMzt8Z5kRs5iDeTJJG7AkUtRwVTQIZCpqZ27spKoQDM
8YPGVAFUvU6h0pJaOdbVW1psPpRhAOCkg/PfZ/gZvoC0qUEGvaFxNtfEuLbNTHBfUlFJnY50g1JC
XKtUQYO8Gdzt/7Y3RTK0zaZPTEzN4rw0f0AiSLZ3Tm94Snl7qfAS36MXfGzfv2PvRKvL699vCFPE
+IzUUtpA6YO8+ya6RbmpsxwetJYp5epd+rewElCvWn+QZLs19p1bqxLugdxqFrQPdWGK32+rSIf5
fG7E48kZUmAqiXf9U7xu33xSaItzqCmV6FYYQa/az7nauk6eiwReGZCemsMYX8NsK0pF27DCEfDY
bajlw4BwKgntCk80iXRgxClAxaYc1AaW1G3nRIuNN6a59Kz9DukuYpcEidAaiBT7nTjDAyJ1Cm1K
qIwGhEZX9X6v3qOOXSHWkjPoUeN+cWbjlQ3cynRVjpzc94zyN7LOW5FPshTkfN79/1I4VuCx9SEu
oVru6UECKKNRDkkiRly5pmdnQNwVzcU1gcLmqrSNZBuT2zf+rb0MpQkUMAdyi/pDGU19maO0B2PY
tb/wYpA7cbvknEg0SKHqjky1Bx+Q9tOmOOC8oZEQi8Zd45PsCBnMUQTrLS3VHD+y8S04ISGS8X7N
H5Yngt4GQtguE/w7aYpYNohWYTQejuXUSwVoe0mvKA5o13sKCjlFfjRq9JVg6Wj56KpLROTunUSi
QHECBoX1hgAm7J0lrhImRqwf2XI6N0a/TirXwproFHcjOB/gRx8Y1b8E1hgjr9c07QOLgh/B0DP2
OOTUvzI6FZ757mMI/g4Zjk/JoEFOAZ9r3qGyo0TtK7wTYAe1mkF+MCUyRsimYERR1sR614YWAgI8
uRnUKUDfnEkBkU7nkMKXjkFrouGUINNsyfrWBCjVbL3nNW4a0gRDQEOm6JJCah/owG6y9VgQveYs
A+vCbOMQk0bMsjio2jGb5EzNHVU1/V4PK0qmoyY7wwJmpRAvMfoww0kxaFgn8oAQde+ZYvAyoIwp
I6mq6JRSWXLliZzLRSLqesQRzI2Q/YXRffBrXMh6sP8BPIEEA8HyiGl7NdsUUabvyVOxxzvQ4c6p
U3T2f9n5gUoAIKxpoht0zWqegYxAW0yPnbBU/0X7ya+5xflegdjLApFi+FMTyMbg9Bzh8kn178Ub
16SXKCqVcKbbYK3pQsM80XZdvPXm4DdAdH9Ju24Z9jx1jbdqoQcbDWWFLIPmZNKe4MNJkdJ85jgp
DG99Cqf606J7e7iPh+i24OD6XBpHxo0Wo7n2OSqgfruvbh4+UpFVK5y0D4AzgyA4jSkPjgEyA0Ac
I2Gb4Oh5w6Ps96UOsTaPjLTMSZlAzLuVbMiWdQ1xA6CLEA6lHsxRUO+Tamg21xBf2DVmveFNV2mx
dWftbVf3GVuYWFiBprMbpGCxcQYjnadohcohn+YGtCX4Wy7nrVbLZ4Akbtm+5AS0hyFuJdCm5ahU
KgSLaBzFj3R1iv2jIlCQWiEKb7Ln1i4dwtkn9sPDocQ1hmbv2oZ8kA6RJeqTtNmhYyAuSQcIIHgf
77D17i8i+Krj66xv3S9nv3Wz+fjWBQtAHXdlQ+HUj84YW2pwqr+s7LdHlZtIoT0/9Apyp+epA+am
SLPsv8sCZE0RHBXAbvA7hDWLlPQSRcOR+To4eG+KyoED0tOvCObUATnF19jHjT23VUNh8nf8wDIF
2fWF8ItCggLFnACw3C/DghvJAzIFDC/nA6XV2qear0wBrWmWAK52yg4tVM9gLc2jeA4oYFHhQXr1
XkHyRdRe7CI3rpFG7q1z2U1F+bJbxDvMZ3yqB/obXNsxVHrUcBxhYKUqrF/uHWGGq5BuooCwWWpl
O7nu7G9DEKsvd0U20AqvCwMLHKGzMvH/fzoB7/09K0IsBACX6ZMUUUQNLhfi1fUMpbFwiHA9FNgB
akG248/AZoS1A54zglMQesEV7ZS5xnMFFocpqhPgPlQDsMxz98B03T2kqFNNKv74ZZxfPLrXHzUl
7y5Q4QHUfm96XEMaCRIjKMzvne/O8e87SVTE79HfofUEepD/goMSY5OwNmIbkZXNTjqBTSEHhKUW
RUuCoxm6qP0oRmPJzsamqEvBWxRAAtXEYfBxu5OJNQisDqGKkhPYzMrWrGBZkFTosfK1+km1+z8I
Pe7Y3nLlpBG3TlfxkrwzlzfBniTFRNxFUJg4WjuNJan6YYsSMJsqsSC1DEC0E/HnaVvgrXJ72qag
w2VRPFcfLpfwcHzqp+l+uyjsHFoOFEWGTguXTu7JehJ1GW1NaUuwdYY3kJu1IrzmMNLRk3gNT9l0
bN0byTkYjSi8l4GrW7HQHGtu0BOChRAcru4NwBmRsfEZ/Cem5ehDbxV2KtThtHLpngl24zghHkPa
fRRy7nN2GPLH0wByztqvBy80PRu/k0IrC3oXprjUJDcEGvoKS5vq41B7E4ikwUXMZB8gtkKmzMk1
D7hop9JmHakV8gHyiA0BkdK81MF8b95gmT3SHei0esAlisyg2Rp4oVwni0N+ZY5SiXUCNeGyiQRe
ECBGiELhqooQqSr5daU2lJ4PdZ7uyDMSEgXGbGP0WIyA5PzHIIwIWshIu1EJcA3ugz2dRUneQ29I
T2cgKjcHEPP9jXGRjw8NIMwHfNJGaYMoPbSmDdC7FbDHzgV7oHesFua3gEHKg/YG5uIjjRBSL2RQ
2X1QtzinUzC4zw4VvvQwiOlNNXqtMsF3BXkoTmErt4AykBt/JR8avTrH1TW5IP5DKo7gXg6SCZws
DiWf9ReARBUWCsqJ6HtThfVpUYXwaSHwIPEGsgnegMeGACNY6hXwTGBlq/KK/yFzLjgPciCoeaOm
5hanYZd8wyb+JqhFnx8DzYLPybs3M12qbkJoyinDV9jSejSyK6Q3E+hJwEQ+WjTQ5YT3apti2Qa0
JBTJwIJiY4HkAe2gw1lSI3oOy0Wv2elUx/cFdRmkl3j8/q6DdJJa7PuQaFBvgYAGpvm5UlOZHSKP
WSJhap6eQIke8odSeAq/4b1zG95Fxg+992WEJKhD4lAJpxQJX+Fuen7piC7xDv71RCHinQowAI5Q
rPDmbrZ3ar6H2yExQrYcJak54kNQYa2yvdx8TZOScR7g+Pyw+HWYuid2GoZz/KRXe2F0gRcGqPOY
XxXHdFoK6Cb1pTaQKg7oSct9ahDbLAVaKtOGF7qh5ilgi0pQU8dCDXUlpLS9+wHjTJdhmPCcHWbB
3Qdr38oMcwkZkYDFQIlOrnZsU/kM6yB44X37HBeaOa8ED8N0VGlf/0pzPtza9qYYp8f6d7kO0pN9
dHXm2JG0Z6VYEW6ZAvXQ9BijQSRUtgFBTgQE1UU0Pw5z5Jw7FLWN8xTUQhXRyfmZJt0TmdyAbhOt
crfkX//y1fT80LnNdjSo3S/3fy/6iW86tJolx905e3Q4ISr9AszPFVO8WKVdTG379+tcAoAv9O6j
nTPW8S0o1ks+jeW611oxBttMr47qLXpjasDJMKMlJNXDawzBd/KKHr0P0IkF/QAh76CR8+AqGn4i
BCRP/zodsAlPuEOGV+9Zu5Jp+XUyEbQ4O38aZ8eX4WX4mbo/86BhOY/yGGYBiv5wfMvEbxAfMNU/
4M6DwgUH6wFXBFlWAad+9fiAVqFHqYmty4tTSjk1ktYtQOt/bFTalVGqQ1+f+DZed4uwLP42bms8
HHbnwH08ohBslFeCMK4pSOQP85B7NFPvvywKKdeuzL4LFBz/+FAeknZ+5CBzUD84VO+WwLvsvCmB
uL13xQjobXtY/LiW0LtOcvgUmJLLDDiz5LrEs8DALdA2ipKcB4UMFLZ+l6kkNXxTqQthe515Ax0R
LAQIJt1n8n0gpKv0vg0O3UyTtdQiClC9t/EzG7fh0Y0icEIGP0J5HntNm5xCcoJjaZMClVWHUW3C
Xbh1CR4tQdFSkIWbAp1OD04gAhmqvSCHolBTnMZEpynXlGUjLkLhrosrCqChCwaZQbCN0Age8jPg
Fg/hr1EZHcbp0X4JxVH1vHyNinDG4YKHO7qfUcsOKJ86sA2xYBgXaNv6CLGMDIoTp99E0inYhJWe
GBXtU/JVmjF3FFW/R58GZQNwJLcecQ0UPkXL3TPGJ83HKUSf3CepYWpIUKKJt48VjsPP4w3b/yJL
jfBlgcHJ5yvH2pMSeSzVl7/N/e+R3roFMDE3N0slJdxWYEZIq6xVwEazbmoUiH3Z10LWO5f1SNOm
5+5RZ0hyhnDKZlv9Ykd/PMqZeWCKUluA/uEHqjEpzIXQiEeGxQvEHEcL7B8hVYhXmZFfDY1lTVd+
wFwljQHiHqAZSfxDXBgd4hMBmy+inq87RqWsR2s3lU2r4QOq9ugVzaNCOzyozk8EHxDDByo+NlXs
W6qr36jxvOpZMIDv0GbAKUt20JjQe6qB+CYKW1r3GXDUeWq+WVRGX9RJCoAxCuk8s0cFxC/g9pfq
upC51D9S+VKGtxRrkYZK9CDetWDEgoBNu1LVAOQSWufVCY6CIi2cSEYxHdNBfvmcFGg1rZjctb2B
dOZFKEumgaJ1OmQOVKgoBOkDrtSgfgCdgK9t3aHsxpCgMgrqa+JMJiYEZkKHYiFyZhRmvGLUKGJE
FFz/OMQfTIAPrjDbyARTaD6hsIN0pVjhofjFl8e4XpByF5LgMunXF8AkN92Q/z5e0BNo5QzCBMQ6
X4HDRlxwSokIljMkncJoKFShdJhSAUTdli+n6GFewN9GXJeSf8Vg5qUqv5ciVuyduMURvhsbbVK8
BzNXuzYJwUho+4/4fzIhUyn32yJY/iGkiSagwZXRUbpNUZpllzQ/Fkv1iPlLuFxPYvTzeaH9L+L8
qA7pc4wXKAb3g9OdL8kKI1JJ18rT46J+dKXe4irfcRGTRMFVE4aBNckkQISjNNH5RgwKh9/pPfI9
MM6jLolH3fJyXnJvpHoIjhMSb1QotoKEQ6ZduVfE5yHQ2N/E58Ga9q9UR6g+Yh2pcMRm3PBFWX24
Y0AxccuwgNZB9gfttc9+oWqHcLSY7SrEfNnJGE1ZPTA04eeujPaRKlYsVPNNS2aGEaOChcwJK6Pn
j9IV6s3QTqeqXfbZVXZVhNJr/sPjGUDttKV8Hvbs/CpLxRj7rYP9QglN5zq7zrIr7UxOygOricQE
FPAR/A6zFNySG+89KBkjDMoprA/KL7my0hp+H5ntJTYXtuIsveLTeK48CvxQ9vA7S6PnoMDzzmth
lF49NlX2f2p+ii/mEJhU2/PKc9/B8FCA9TzLUUJ3nBXUCJDrtg9GwhagXDnbcUbw3r8PzrND/Ghx
L6SGWtnV++CkV+RZ+VxhdOUEV9hkbhTIqEgGbgXeTy8nXdAhxmF+Ylfq9iUHTuDUMIkV3gVUVMFO
WZMgVaEOLrlKlV4O3W+wufYEWzf04rgSDuJHBoA3kISdslO2kS7mxZO/M6KVeXpVmp+gkHOyMHTD
ZtHh/Zvuh0Ty/DzL407/9/icHd7FtW9PVV7T+O9llxojCrz+e6wJ+3BPSM/CiFaL3CyvuwLctRQq
1nnFPQCUi1PEaKs7JkVbLHTzWFNdRI9GogjmB76Kj/Pgq/j5PqBYMEfsK8eIcYLrjDMzm7zyYFiI
0HSmeIbl9q6V7RXbX5WWw/i2qx5pVf4a0y+0vu5vWtxOMboj3NYBxWdorSlun1CZkgrGNCcjgXQg
qkVwz0I03iZirTxshpgJkjCo1DcvEsbfQEADYCwqabBomgL5WNp/gF/FdFCICaGnmDfJb469CimJ
98Z4+7CbT5Gcf5AuiIiF5nFUGied1lhgLGSKT0Gu0yKT2fL9lCsICWFYbI2zH7XolLIOIIGQ90IX
WRboJ1DCXJ1ImQQmJL+nJUp6lV7dByWto/uAlYEWeRr2eX5QKCfjp+6U0FZ/5KExyRma278fAGWF
ONHMhUKsqVDd5GGzwSARz12OUsUb3qI8RpkoNo5s49pCG0A4RvX5lhz3uvMbpfpfSjGEiNAgfWqV
0IzWOrLYB8knTlH7NsWaAjcZM/X1Ny3hkHT8ukDqYRgCesSDSAn5bx1/fzOoUQnY4C78C9DsKK0X
HOJhrq0IqYdgLcruSJV9PGZUswTjTsXE4pUv0NViCgFuUGQOsVNN8Edxzx6Q7hBE8aDM4SmqaSDM
xr5V6FxZdFY1GCHALgaDpL+qQkh1eGXD7aPvmraf6LkjmEuV5Qn6oZDfD1tZ1TOwn2HffRgWaVxd
jC3yMT4kn5ZmlW5VAksgNWnzL2P09Qnvwb3zCWmHVf1GVzpO6mZ1XapMSxL0L51/GLgSlW4yxlFy
MzmUZP4wfci1KaWtxINC0QpuK+qp8M4ZGAzhSMxwUGP6k63dUQjbKngpS+K+xtKnDuhsK4LIAFPw
QMwfWxYVq1CDsn4CTT4HlGmAcCB4AALhgLvLigRNR5V/p+xmuneaSdJn414/Un9suOmk3HWoNIRi
fEZG35JikgiLc122ng7yQn6jGJYNl6fYIwqayxjQnlSmRreu8LRuna1aIbKuRhzKdZFD0m4FyKGu
q0KN/VcVoQ/oJEo5QC3JKMLgxvspGiGUn0dQqiAMKcn0yT4YUfJiQ7EbWCEwJDQCggtAccKWVRpa
KWmq5rGhNC4KhmlmZQfpGgSgE8bwCW7s7UK1i0WgLISFBzCZA5D+vEMYRwu1VfGpmUrJrS23ppOB
a9uapDvDAGCuo9SokqOx5lippytvldUiXFOK+VJ6Eb57VqLGWOs3U7vOlEdRERkKXMtO6F6LlgTU
Vv36t9qFpAh1rqwUglFGeiqibQw+JZvtpWjcWfmsJ6wo4n+uhoXicXj87bQpT6U6NEKAiTAeQlBq
r24jCyHIjE7Yd+g76l81kYMBlfuA8YNRIOtM5lhIljUUgHCiAgTrf2qhVsLjzAa1NGJ6ZieSJWJN
1qEkeYVktYoJLi4s0tThY5ttvY2zoorZubQpDXmzKTxAeAI8K+mkrQHMRPhsQmMBWD6TH+SXPCAW
wXALRVas1J1CPlgoDDZXJwuXTIRxJJO2XMEGtpzwKUzN/6PVJ8px2xwg6TYqJsK7y7/Je+MQuXNS
iQ9iZnRsp0GPDFqh8oijkgdHPYI/o9sxzMHKitsD0e1mvlWSDzI6dQhYIfQDlqmgGKKtn3rFLvFi
FqkWnDA4Egl3zReHKgVV06k7txspAkhRTWFQC5gtBMad73zgDN+qkL3wzfqtrs8uPeg8vVS08YjR
CpxNEKwK8RP5NwN+wQshNUv5A9Y01q/d1dBFCyZ3w8w9Q7hik994wzMJaoWXbfB52jtREv3PbtdG
MU/YfwiuJdQToL6v1TZDjnaGg5qymcFisFqJmVxq2Ao79gt7CLe7zee4d0afLKyytljzxF7wuBAv
ugSKsnHLAdx6FAeFIQBDjYjxacTNTjWR/JMBlWl9VNTNbTbrTZDLPP6BnkBxjiaaUd1s3Agpr5O/
ASbQH60EjVrXlDwMOA+Xqqoe3dtW8GweYQzmiRi+IPiJiooVIdEa4255QxS9QLsspx6uhHFO+L0A
QWeSscoQ72o76IN0h0Rr8DQMApu9KDwU3UyIkpCQs6knSZ4U81duVaA+FTgEB51hASjOouNQDjXW
PAhFh7/ryURXZlY1lNJbGg/ylUenTWyIqwD3iDpgZjTpPxTPJqT5DLtFl2EFt3AIupsNOWV9pZZ3
ytzhIwAGVPTkzjEhVQg/WFHC/Aq+pdVBigJpJTzfdyZxfSNSIoD+iQqNEpQAL68SKhebp2P8rpH1
s4S2ub6FhPo16E1iKi6YSx1WOGodKUNrU4W8lRaH8KQyHaBCb9CkyUzULXEzXD5XQhHJZL/8dTaD
XXifXSf5t0SdrnFy5vUTk449CSChVBvtn17DboYJIi1kJimmQo5NOn0C3QTwQZMOuDrCPJ0kHw3I
CZu/1hXp2DrC9kRdwrUDcXBMwuA9QDynj/18dbO4dE+Ir2uXtvBgL2mB/PI3vyFhEN4Ce8L3NynM
c99+dtc4QRSvQPynpUDBlHDBr3XZmjMDyJxCnXGLiXXwoWc6pLk8VM+X1Kw0wpzEJcNmTFc38Tc3
3l1wzeW1PSFSlHUpkl+cFTpo0kYMN+NGaDvf3PJUHf0uxgIa/UZnmOr2sxLeWAnvguD0fL1v5ABp
4cmQ58MTIHFwApXWeqcb5UybbGGJ4iwsWEosrgNMffIi1rtZR1BiYZvSVRfTX70lt7AYYXw3BOKm
D2VP5LbS7Wsg6dTbgiKaaN0i2JAvLDzsiJ1HgVKOYoYC2p9GALyTpL7dmAK86R3SLIKQUGWCiNQS
BaX0zzEAbSUMfMXrAVCB+EdQvgT9FAQw/3jpIX80NRxokwlfjlnGboQuU8umaogzOR1mvZa99IJ2
H1uGRjfrJm9nYb6rlGArAiEnhNWIPhqsodK8+Refwh/JMjYbZXhEPnRXPyCGbC3OoP9vaax26OtL
OdrWohAMWWNA7j5MlG3+BFrIWtLWbDMpZYwCQaCwgQbSBAbIhJQk6Me7lKdO+EYUVhKGshF1sEMM
6EkCRLu3McHeHk0a2tnlBtoQPUMBNQLQHEsCJ6gGwf8ocxWO2iBaLEgQWUC3JMksvo+dqdS9TBQm
EZ0IJ5SkaKJ9inxH/9PhVYKP8LwZQXO/5Mg+0CqbEEtEvKWrL6I5HAES4JNzvqguDSwoiywizbV1
BBkIYv/GxqR9XWVYMIn5e28fZJx3dG2qRBpORbBrJdBQBSx3i+OWNfdQzRZS3FuMKNnBMkBoE66l
bXcbw88Y/xJTzOSCnBjNNVSomGpc/NXAC4DPo4/IpQYoRKbuqIILVVbTG9iFINUoL6p3BwH3bQdb
AlZ3qwGzoBwJUJaUfrltapkj96GC4JcUkrc6GDvNTsuPNM6KhmlBl00KVBhYyWPpfiaX1lvcn57S
uwnMelgCWXcPLJi66Hw1EfCH5tEEGyVqbWaYRhMoHb4aw0cbDuATe+VelREGfQ2HYGWCVihhjnYW
3cG/pYcdYNQEK1jyUctOKCRtNRY5RYdy86DSkpGGSxkEC8plTQwsVjkxbJrnniq+tIq1kTTFxN+0
rj5ukTI1GVMWOczwSdpjh9asbkKPctPKb0uBjZ76HhInp7ZU80gaX+4D9oJMBs7CKmanx1gaWG0o
1TCWMXpSCxC+ZjmXGeSrK4QspKLTensqxlGHKCGPl8OCP/SZAL9LFcqS2TqVJZH+bUKTAUDXKIUg
WLxMj30VhP2zTbJCm0L08LgxgZAgZ44rvX/ox/BrEOT9Sz79K5bT7eL84kxMM2sOmk0EW4pkoUXM
0/4QhlcqLxpE53mpgyFowWLBq1hr6OLQJcZXXAkXphprrVeFQoQqDwZlN6BQsR3KHbODT3tI0+GD
HLX76Z9o/iw0M2zmBI5ZPHrOIDOmERkZgA+FULRoo39c7RE/Yik4KH7Mywd8/gtQx60hAhgo48kd
c8g3lhMiMKvWQgH2hEE7YaMkaHF2G91UNHJA04wiFy4ZvNZookXEamAJsQoRyj0+Ihsq6nYxv+1q
0JxK8+uZruqvxrDTIt07WmC9VV241j5NIJsWLm+x7Njz7Ql1L5LW/5lcmGJYNKgVVf5TNd8cV4cQ
Dkj+gbvRD1M2G9Yc60SWvfXEGhSYU6irvahFr/CAPE8bCpBgsftF6bQXoRLmgUtMiPsadyHW2dNj
azPJalKhlKDiR1AgcvAAWpNcUlpJHTeVm3r+aYcU6hVakHwaLywAGRmf1numDDjBqDl8Nom8GB06
lyhlZNJXzFHk50JHR4mjSDuUpRCgL5CgCHN6Xm4FEZaWcW39sPC4J+/GbV9qTzjJ6fzhgwzm2NM5
WdBH/hKqns0Cy9ljieZXVlQGgme9R0pJSD1tbekzSWypGV2W0BAadiIPsPvpZvdNnR1oCaJqQp2s
gTLAZfMJVDPN+CFZVTcMvwFBDtULW1WoGZFKjJMJowvguDojGodVrV9qNASXweD2lz4KRZ4QXSpk
oMeoI6033TDlpH/f9rEKBpY7At0AIWCNX/2lkhLDn5Oc46CR6N+1l26r9EXtV47scdqtWC9DG58k
IHvnI6qT4KDNDUEX6UnyAi6OhOZQ4QF7qvJS35wgk6h9Jy8oD5VYz5X7YiBjLVM8GwYU2oA2+VM/
GFT4R0MeJ/w+7jLGJ6FStNuNpEn5pc5cxAaQHSBcs8JTsomD3mpVh3jNXcHVof2oCpYUNUKK5tkA
kZonTBKZ0DbugreUqFqBQjtDECE5wu7CYlJ0QIoD6Zqgxa/yqISd1O9UPaPZPiJdQ/hF1rVefTDg
veJIYkfzjiRmIaDgZT4tfSoCpN0pC5NfhMeEjJfUnvoKoCkgpC/Tya1U094CsUgSiJFCm9aYWLK0
bpdMkdj2tVWZVHZad8jBcjAUIQgRxhHzSnacdhvQNp5UTDQu9TWZlydYnaf3hhxziZowt2WVx1X/
IGiFf53E6vahggy6+KIspcD/My+71RZdFTudWRb836EKeQpR4OHQjyJNVnzyNJ2aOJlTGFQpNVli
4Oz9sZT51rObyP7QHKNHWSxE+7AK9VUYAl34TPxWy8m4+oqd0xnOfVJSKaKcSsQzDgwi/7Wmjtuh
S2PaHKAHhgofLIlJi8eie6svfZYLQNlw7wNzrI6HXaoENXIyAbg0LTmtJg0lWm6pYJR2mEwT6bBT
H7FEUYl0mlxAvUefyZBn1A4hueX7FMEuIzMZLBDdUaJbh22SNW3hWgcumvJvnh8gqmBE+AJV5SA8
EBPXtnJ+mPGIJSs65GnKWMLh4nJkaepMNvEuaJwKlsUfo4GTWa574cqWEHAaCLNdG/rth2ubd7vM
i2ZaGpFdxAiAmz3yUQ2ONUgkvxSVzFL0LKC60MHaMTaWXCG3CYEL0FJsI8rvgfpoa2mRnxVkY3fi
peefIfYFzFvR4/WXXldfdMTl2nXlO0AkuTpI6SNs79+ze+pfYCa9Nkv13IbMbQXhkBvKbjhARw/L
NdLx6X9hdj9Th9W+99KgcCs0/y4F5yZyCxZ5F6ZQOg8guCWcjBbn9Q319WbOE1gT3LeEyNMEeEWH
RSsu8zRUPZi3apqmonXdR7DosdXZjujonKcYRoayD6QTwggDcUBgHwIVodYlNM7OiJK0AXsb/HMU
J+jvHm3xVpjHDC/jK5Edj3r3+oCdqMUVevB/8Q1t/Z38npSwE2N2Y5mxmJc+lhadxthAu1rkt/xx
dXZyeFvss60OyuAiAU/ItE6n1UKep+SRMInaDEbV0G6eFRJiIfdUK8HCDffNwvBkTDOVswjFr8yH
DmUbZDGVoRyR1pa1q/CrjgeMRbI5ik0aejUlFvb0YPofPZSxWHBiblIE8lMTlc18GncHJPFMbfZ0
pM2ryJBIg5TrzY7LftQ++0GCLFuRC2PaFA/VUQRACjKnoeUpI/5bPZCqVT62Ag0Vf7Z1ElLaSBcV
o/0aXxreCyiYhsTvZvAnoDAxwNECSlPogEzX/GSZohDqDL/Kx7SBrRXzaihMpMiunKWs7CvWQwDW
XRcSjohqQyFFtp+5G7UnI/Xso74PN+/X4o3oCK0eJJp2gJxurD2Cv4rFoAMTlMmAGhGJuUTywZhu
0u0BPGS4xr2Av+mQVY+y0GJBdEr/s/RYGexexJg/71IGVoXzsUZtTN5pVTtN/lsj+qpjEPRw9v4z
M0CSta9tAEU5gENMG3dBRg9G0z6U72dqcV797B+8/cH34wjL9gqfvVeXlVGlDwEVqVdzqGR1//X2
QXF2RMHrUKO2HZncdTTt0YVnnid/VPbF7aWMkgUR2dkUvp1NCaZXrp1UCMBiZtbGkiSQ5Mme/8A/
YYSWoiPWEZh9XvU3pQoStiCAIbA+Z4p+wJ6xoOHPhVn62oOdveDs1l6GNBXglRNtVbwLsPtzpGzV
hU5Bv1ZNVuKHoJ9FDSjhpdSCBXUosqrCf5HWTF2Id2E3V8VnDs9B7i0Tgk/M9OMu1VJMJnQkAzxa
bHjiEXL5dCPLUxCJZCojaappegGS9iOZYPoz7h6T54uBENiO0+EPNkjDzSlgbcklXt6lpQAEyt2Y
kljX2vEniv66kbxfmZAfXAcNI7oCnf70S4HsrmO1kvLyf2tIQPGgHt0Pz/zgFet4APq8z8STqTSf
YMkHmAXk4YoBQe4iQd9+n0qlIyl1SXN6o0GbQo8NJIFsDUk58ZZhMtXkaGjF6lVJPsaHtRuAurX1
nzFmDEudG1PY9q08J7IUZ4aKQ7HFiJLNhm41drp5MlPmwFsGG8TzC3lSnYxJMhkRpRolSTJC3q4W
EwrwvOSNP22INLzgBtaGt2qPye7SoCXSaRhAOEuAs40WF3LlKDbIqLH8P5rObEtVLAiiX+RazsIr
kyg4z764tKxSUBRH1K/vHXK7vVV3aEsRDnkyIyMikbWrdle0URBRCNR3sQBxScRwkDobXZXtbXpF
d6lwpqxyb3dWTfJrvQEvI/5MX62En9QFAVI2hfm3S/3cXIQEZL3Dt3n079Sxd+TNNUXn5nA2mUgP
XfzKIGNrsrLWqRX+0kDJN1+VDffxx1GGxzbK2zWlEFZqdvSAZnpATwyoOor/c5EThJIL2uyzxQJe
PDuQzgIpKObj1tOViuNouUpKKAGGvyzGfuaQm/2St8DEgRTmNAknbrhur9k/SLXYYki/OKHfJVt1
mIyd4/TfE5BT5gWsmIh+lR+8pwqYzy/lWvmzlgw3DP3Fn/GcBgaTF/Drq7GE1IZ8uCucxp4OKTb3
FaXOnM2WW+27jcKc5Yfz1ie59eC7foINn5SAygXlkLULa8HQW+QmzfuPxGcMdL71RQSQqGdXnMhi
NjbnQmuMkIAfjvrmCT5GLBJK53Hvu0g4I/qk+s6t9ts07WZ3MiGWhk3MEcYtFVDYhw+1vn4Ny4WU
GvaJVGAqmFU1KRG0GKB9YPsjohTONRxlYvMn2BAzhgViawJcvng7XTcMZ+hjPaoWLgYXgKdGdCq4
KNpHdT98VdisuJOTMSNTkpmGfxko1vTGLXkr/jDlm0NR1UasIUVQjtvXgudVnxyCcj19oo0y1xyj
0WqvAGCojaz1rl1SerIXOn5uXDRFusn1gGgfEtbIAvM4xtpboDlGy1Nc/OuQqYpl5mjB/mWuHGv/
GDCOoAuPnXNRH5uoqD7dKg0QRSw9SC5FH1OWTvQncaXyBClsf++K79t8U+38yexss5BTtYA8g75K
6kxups6xV8M3PDgMsqrFr8bNhixL3+H7UCIpP83i77mNOX7DLv8+9xa/EKeUf/fz/bw6qU5KYzNA
2MwvnYGNGbzZ765IUau/lSIQEGkn2WdwZ6G0zaAW1sI989/QbUV45CP36mtSg3SZArcYVUZmyUAD
yKjkmmsESq3jiTEmubvDvX/vr6bZMluWxqetEqxoqLMtQRJrkBW80XhvAQ4S8gmsP/VuHdJdvC8V
I2U81AC51pfU/OeBmsXy4sLsCQPXvMmoJCn32KrhRFHzZA6WX0T91PdrcPzRuxjcM83iBIVaFWJt
T8iwGXxa5NJMXYFF/P0avkalccH0I27SYbowpjhdG9MdctI+s0LyhIhZPr5RR+eGQ7ZjMnGPZPAx
rLqvkflFluWCoNQ6Z8roPl/Bbd99jXQlhnv2KwwxvVztKEhIlZDBwQ/nBBdJ91FQVJzHENwP9m6a
Wths8Mgw3HgC+ugRMRfoivvHjbTkvq2u71t9x/08cs4AdJD+6EqEl7Yk0a9WKXyO94s3Nth72j/W
Dfb9/9+x/eBXTrvlD4wB2tN1hscOGnz3+M6vtyHPkaPkzFAL+fhGgNQPmRr84KTu1VYWHa5aGBcm
b9RtZadq2HDmjuOM/WUM4U/0Jnley8PjydxWlH8hqrddcOtC+b11Obzvv1bXNaSf3JB8KbWqT2/I
IDiPMrkGWkTSIfs1poZy4YWnPOmyKcMt/+XQY7wV8Em3K4Uu3BV7t71D+CxnkgdUlJ2Pd5vqHeGW
4sErFWCAHmxGGHZMOlL3ShYnUoZcx2qyqc32bAkKFfrKIbH0FDXET1FrRwVCiUNNFzLRg7R8HXOo
fKHVg2r54aLnKbj8sKHTkH1gHTAUTVeFpAATEX+qy8+CcV4w4MZvsqewXLeuW94FUc3kPKou4zk8
OWPKXKpkU2pVfw0kK0jlcJJ/W2VkR/OPIWo8lHS8/VcFK8N9JLNWMZW50LW8gazbSbcANA66IQqd
wt5TNtL/b6mS43BB1B3e+fvFzpcvSxntzY2Vl8EC5xzC+76KGv5iiC+oNHoCzg/gLxewxupmCQmV
RC8BMplTjFFq8Jlz8Q1sRYAmnTRlV/kXbV0mL2oynCoG2gWMM1HG9RkZw9KoxhCsFbNYGVzC1aFV
4GVBqRO3MVphSm7WZZ0fRub0PkGPNwQBbxPqkmG2WXWP43TxGZs/j24t2I8Lw4/fKnQpqmdAAd3d
kuS+tSero4nIsFzvBJ5uvzsN99WNFDTNYPcbj1b91GsAHf6mm3M3Hp3HUevIYKaIEZpPQl8yKHvV
sN7KmuXfpHVq2MmACUq9J8M1Cu398Ni+ebffV4uxPP1G+zkrjgqTcOVfu/Hw3s56xTB3s1CXQ/wL
gbPaOAxGZjGJ/tE7ZdRkh16GI9RMHf/aTFgIpgzEwjzXVUGhCCgFqhpbe/uOfIHRNtlSaoDnSD0I
hRNGnnCHMh+UnS1fuzr5esyrHbNVHzTwtNF42zqS2FMns0tgD17lYBf/TGe/vPYvbWNwmGY9Uxlz
8zIwOq+mwZQklsJnQnNoyHKbnd3H4NpkYkyLmqQXEbQ/68xB1tw6cEyPwW6Qdj8TTEnmlVnmrTav
TTIo/tT8A7roxvDTNDuYMkwMpuLGTLFNfjFFnc1++geSOuWEqisSmAcXZmXHyp75uxYypRiSWrLj
HGNSaa6mlh5vG1/nxrg4wNDCKXi43XmQbptxU6OkoOB29gyqaaVDRumwI9H7u7ULEHU7tJVDCsTU
NSG3pP5h9PbOnZqXTfZ7a+9feo3me7zq84zP+NxhHPnOqjQTUFenZlhFJvE+WtEA2OfTQRRXmVJT
7rvsru3zpNorkSEY4xS0hmlerhGiOgBGNtlOqi52EKF2WoYgzPc/BdpBx0VOL6637wzOrkDCK38z
UrW4IZ1vhCCdgaIl+tAOGC8keVsxOLrEK52EPdenr3GduZQqg25DJBvPMV5KcFDL0+N2vzhu48Vx
UavaR3YIsY53w4RekpB+PdjgMRggskHUGN7HZXjCFMR1AhR5AO6/bAjTY7nfuLv7xRMxMI7A1elx
gep4+uy/O2aQkVt8u3tqGaAd37EMVv3C0OgfUXIoO85TaEXD+uCFopFhnFh6ShgMx5zGqYZi6fcY
YnCdfr++UgdBIheL0ufWvkKUvDrV5b61hzNfYsd4fvcJTTlQyEX+t2rKJ4FtE/Nx6ffOfNC4z9gF
mioa5Ak7WbZL4pvJh7libTHlfTt/qu8c4AtVx8xMHk0Lvu4aILHN3qa32FtSFKvFBsLx9yc+K1We
KCo27EBxJWmf8sDYpanHyT73q8MYtcwQG5iOOaq0SoukawKV/JobIgvDmnMsiMhNvM4xoZR+4gP4
7oG8Ugl9xcm62oX0pQxWML8AHXEASx57WXlQ+KlhzfgJ0Otlfw82ocO0xFgtZOFf0F1pvgqbnPrI
Fk9JmfxrK8kWTgRlLjgDVLVPYj7W3W/zrUxkXJEnc+BA4EHu8Z7RQa938n4vEEJnBUtvu91zqz3+
mIdC+2eeucRCxrat+hGWPAiihjV8VjolpFhlKC0ourufIX92iySjl8FxwRieJd4kDENjLjlDTZJO
AVux/azC+O5dk9ySUFhFHpwthvAKAqNZc81uw4tHJmn5t5MGcUJN9hwf/t+xHybPD3aY9L7zDbxB
q2WjglbKIrVeY9rPKh7UjxcqQ8aOD2M8IirRBcw7gXtuPMZ8AzkIm6uBiJRowKlcuRCq0IURqk8O
3snCF3NGxoeSgoxmX0FpfiOKqrmU3/kNchKRhvKZG0o8tIeu2uq9EhW+nVjxxpX65R0/DG7U8SVY
yR+twVadVZpHpplfbTrAHyarNXCde7LZlxiriWEKsyIvWOzU/x7MU/RoShl/JPZc37JDDE/He3IR
6OdgIZFzrRCwMiI6uArDu81WzO5kG0VEg9nRP/UZrWTMSezIYg3uqGoJjyRANbLy20+BQbSMPq+7
j5cDoajkkCGmjLZ6NmMTLPQ2Nf4YA5LtISi1UaacX5NHA+knRTPnPESrmY7vnPfujZlNMIi+c0TO
X/XuHqJUU/1lkFjkCdxDGnLbPjK9hhAiLhu3FOIJdmoNMBkLf2PG7/cHvjNJkEekNKhx8YF4n+s2
coRUcJAcUzWlQCSCO9mdYB1Vg8lfwX/4583zyy3SlrPRlA9tpNp5KKt7S7DRFzcdYwxVlDy695/P
T4L648ux+QdtggsJQWbDBQAI4jB5M/4JJRif4zZRMoaEyxaZXm+eI59f67Y7QJOgJj20s+mNN/zi
OLT3sW6hvQuKINdsa0IFKZtt/IlyKTBCN2vRZqQxv79QwYq5YTT1+vmL6QUZ0DK//jRG0bAwpPZa
i60kOiD8uam+9k3QXrALvDk7d1TJqN0XpR4i5F42uPwdJ8mGXG2y2zz+6sxAxY/utk7gJDDiJrys
38DtjH+nvsZShCRl1710Vv4e1SoZCZy8qFVsIZz42AuzCTVOZAvMu1ym/w3/AUEUxbNa8+EsZmHz
6lawxAWrgR8CViNVlmw2uus1OMV6QcKAww6MEbFGqpY4s8quUHSBUpFeXX2lWAKJ9FCj53tzC06J
vicEMvCG9/v54S3YzLtqnmNMNmFMFvZkeRNdDcOcpxuFUXih9JcgjA7c1576X7ZNW+ewvE1KAbQW
Nj6+lrea826wdRzd29M5YWrknmknVduXd+dCVeOUwVod41cFRtm9Uh7SVaGAI+RjEpVzMgTNabsR
g12/g5EyuxpDUa0QFhotZBYEmOPtS5fIL/PHq8yPQHphOdgDeI8RQV6USt8uFtlM9LGZE8Ug0+rv
NxqLagDSDsoknrsWDydEZ+saqIOmMy90Ts0xFiBcI4jG4ublXwp2z1E8B0Vgl2pQjBd4x/J3r9LH
0m6lfYqb/Kua0v23377ZTZSz5VY0h1k6YdDz4jk/DE7A1Xd6dEJhhIJjrur+0qFTMjgUPjnmwwrn
4qbkrtBgB1X/Bc3AkHOGEHa0zkANb2pfKThIAUDsYL96q8EHYYykiEf7NoP1yGlVgLnbL7fg1Jwn
dSdJF6ADQynaCGawBL+zmbx4k6Pz9OvNqMvbAIgvYbJVPN2f/38GuZKXviokKC2J5Thzxnf73EBu
zS7AcH0wJYV5Dq2b/4ZvmM9melhzKiYw6MyKWzsH3hh1LiI/MWgYfgCDdm3wxpx5jynMoBw4oqHq
MZ0q3RssCDiFnCj1ywNSU9KYlByx5In6opG4hovZBNwEJPHEmBS9DfTY7ptztweqfHDoLyYz0CPi
nji1gGoQmELR0Gu2a82X27Cj1sXhb4TVU2/l12jaPzllInMzB0CdEk4fvtBNjbxImk/ZSfF/9nTk
uJnAYClzWPQFrLteEN5hrNp7bk+YL/pU/kxOrIvIWQV3bjD6um2NrbhajGoFK6Dle0T1WrBnOwyM
o1DWzE9e5S2HXljbbx/Yn5v/APtblJKnPWFuCS0G2JYECb091oSA1FXnRyJP9pmg2uKWdg1H1GSg
vC8nQOzOGEfzo6Nqi0WFVo0QSfFrQ0/BSIlFHYmG3aXRMyhT1ddAwHB8A2+cvTgowBRysczGK5Jo
VOAlPhaDovlIK+fmVGh7IBMtem+vwE+kfDSTz0PiSFXEM5AE4LzKpzasHyYJWj9a6mq9q/nPyE7+
iSMHMi/yvLr1w6VDPfDExnmPTVHBWUg6YHKLKbM48KlKzi+0LZdhaQQ+UA9MYp4Ak7x4l8XEWTlz
1l+Y76JzZSfgahltTV6zFr9wJx0Q8owfj7j/Vw4wrg7lJ/NenK2zPWvPqo6BZLX792apGZz+kU41
Igyu65qy+mcGzAuJ7kdx+Ktd0DJWuNTj7tcXkjHnBvCvzd5LqE7vX/4ocpsgwv2f6muPvpYoGogj
pK6ZHmLJEoS+5DWxhtQfT0enkfLlHPJ7LMsTwYZcSNiQsIWYOs9fRGTSFCuCrayphNhBtXPufRnm
UEQRgjc0bsWeVNJGMWNv1MPVuZF5gjlnHjLnl8nJbHBq86kp+wQXrRDseO2pWijY7I4OJKs4+rIW
DTheOGH5CT3Ic+fzJFWVASEExi+5S/xkOFRAn2Ni6nhTJrnQ1p5zEBRoxZbPmhvA2o3+h4qBB52J
9+91RGpP2xyciFVJFNxgneHwD6r+9STmRvZKwLkZ/kkMDVQ6CH2s5gt0FscLW0JeTs89wS6QgVzE
RFusQbgpo6DwBXNIziCbwSaFlQUrinuhACqnZ4gsmFAn6gCIvhvFWfUcdb/oTH5jsjIRaWsU/hs/
sspF7g7aAJ0CLdLl22+/uduYZEVc/6eHiy4hphR8IIQkzQ0WJWzgjDvMLzy1vzwvh9+WwbhXV4eN
nsHRoR/CAXAYSs40ho0D0oGJuKUgzsGoFQKPgIYFLWxmawcbPuU3hWrTBBHjTMCUyaUmnn9jObsk
AZEsEu0B+wbNQpFmX54oO09P+2MdrEwVQOkb/TUSCbqk8lElXPwrZEtUhjH8ci4Rihmc9cTigCYc
s3y+iSRxXhSnG0uoAmNXvnXgl/ykEkG2c0HHelPWHVvBw6J5rpqrJ+toxVwdqrJRFWPqPo4Jp7wa
1R3BXW07VHdcLzHkOEOMeeZMwkxgp4A8oQiVsNaBdWlsIvgGHTzbMMNNXvHAQf6AFgts+F5Tziid
x2WJkWKag4Fl7lDXV7dKNoRcDRRKfCQHfSMa/xpekEtAs2VvyRX/1LqcHM79dxuuAjXuF5rPoFMg
WaK4qSAh7DvifeUCSj3/MmS90CxXmiEWGer+bxqOtpDzP5d2ROTT8t9jmv+YfgiFCxtZvNCqxjsI
g37eQwxN+f8r/0Um3VYmrNfTpRBeq6645h/ut9fWB5E8J1h7MJu5KP2651UCn8Z6Vsm7tihyBPFK
aZ6rugV2i1CjY6rwBAEP+i5tRTRkkjHz36VBDnlgxqBGAfAKsLt8rjNaCrB4GajIa3LK/gp4Omgt
6bUEjqurgHvR909qdsgqU0mfrq4S2oQrqvaqAiw6ILbDBt8lGdNj2DLdqHMNIIR2D03lrHoUuvve
qo+oYXDuIISpUmpHbDzfv0sXyjNI6xuWSDSr/u4fewvucMmn+yQrVT3ER0jaYKfndrnK0sFo5P0L
ELiH/Fxkb2amfTo6M7H5PLjwuGJlcgdM9Rq+GbxoogJaxnNwRwGZore+wJTVMtAnFrYMuoEUjigu
cov+QcmjrE1FlHkMwRZog7xamJDwDSyDF4Q9dWAxAtyptTD9JB4ANTWz5Dm0ERgNsK0z750Jm1rF
asuI0Pl/kqr1mK8HMaTetAVkF3Vb56PbBLXIzpdK/IyyR4/DUG5StD8k/n8wvrnw9QOJgdR2XHoR
d75TM5OhOkE5PM4g6jD3wkxwCmj8YBX5cylI111BID+vvynILeYg9F+jp/+jLAHaOiGde1i35R59
wGFCtjXTIBWhIJcm1wQ20dfk9kJcaJPof68Rl6sEewx9BM01gMnbb2WTojDskWf3KuwJ7Bewbx8d
eGhV/rluuAnMGDHOxDn7/qQnnxt4M/yPnh7qHRbJymkipjdoaRXDunM2MU3k9bELhktL73Fn3yCo
3Aa3QcOAmnZo2I/lfv6p+dXfOo9zKgB5WBrzB7qPYm5cGJ0z3sX2Z5wNjSk2FS94L+opMmS7L1KA
3EqUaVFxTEtKyvwyVHU233GVe0Sc+EuXqbWIYSkhXqHWi2pjoEEWBwp7sEC1lY5braDqVMtLnmq6
vyXrlnb6y3mhHf+dvkIff0Ms85ZPNpHW+Ber/8imq97b/B9vtKl89+IrgwyhA7H57nzxvs1eqfWH
rwC6NUpxa16whpFN4aH67U3mrY4Isl0ikjYfsqyPtVRXSBEfEIYsERX2m6AnctsSZ3vi/LTb3Vs4
6jqjrWoOdbHF5n06HA5Cm5IYXUgilr+Q4rCz3whEgKrDPABr04DrkjJVI2ZPIbJyFEfYLehB2ACK
NroVPrB4YFLa06qFk1WguGE3wBuXD+tuYArcvqPqKA5pZ2/0qUxrMyNwEF4zRMfYmRF/GxL9vyiy
Mpp2apDt0BAmNrW6QSa6+NFtR9bFRqFUu09rnRb8RpIm9j+eg3DMqTqLIznwknqJQ9AmsaGrb2ee
yR2Q98/o9XZBI7gf+/gLeXe0tcoTX8x22Nn2xGb2YAkWLTmJzck18Q+rW9yBBxK4PbeqcD5ltj9s
cfYPxNlZQqRk/rH9Jo5qut84LJOwX1pFj56GW26BPbrUiCSy3BkYNr69ip2ukzHEhjAcIgqEOxLZ
MI+ZKla0YOGuu+vcSlRa3hyyKDTXXTALeDMiKvz8Xv3ygvjcDBdiEE8wR5h0qVfu1gknHFMSSh6n
oNY9bnIHe9Ur5pD+laQpXyKs1RKWo32TtarlylxUPjA4CQALrzrpTmA36XAW+X847dcdTrt2DRVp
fZ6t+TO8L/rxHj78IDG/fdPmJfix1IK2wc8gxWoWvhsN4gE2BzxjqyTtzzvXSVI1vRQfCb9qrgdN
rtkdhh6fsq164x9TD/aeENYVy15wAr1LUg0h3pWNqL787suISxmqaEfK6QWlaqtWa3+pnCOut9Ly
8IIlQeqIlZ48Vl6aXTWhCiYj5Wmz3sBV7Lp3CuvPMPVL3SdwvnucSXtKwq2XPRPwFPREpQMlXopm
K8kDnRixb6XgURFyFGErx3vJgRNX9Fp+Z7+70Rkg+J0ceh0cbMq2Q3rNU4qTZ4HnwDSAjAHwhffW
97u2pBzJfdI41M9AStmx/ekhPF9jnvUQECS+Cjk8fTwBxXocK/j0qVeU71WKsHp9bZkfRo+qEZAC
uOQuS3qBL6nU2f+I22B6UaBttRR+VUX0mSK+NLQ0CjD4AgOu7JsP0YOYySGgmZzptDXAfLd3Jo0w
jYPQG1YY6k501eQRxjpMz0O18POHxCg7uIew+fEPwWjtm3nloXbnZ+tnwi2v3DHtyxwiVdlFZBZ9
itHZ9GX0wp8QLWurThOFvoNQ7rNUtPk3XIxkg1NHbqRwLtYFOTe9ijzMG23cjYCRQ3rAmNSw4eZU
P32X/RRhApXUh3Ocp6m5Hx7lG6+XdI03wHNCNgpOMsxNFSJ2zO/WoQZS3sovyMyIVBP/MINMst4G
wlWyqCPgrHC8dZxqr9wDYCGmMJ0mfw3xBs3NEECTCPfCoITIz/F2fEw1rMz8wTx5bVZseBOYj+GO
xJnEpYx56Z+bb97bSHXv7WOhcwcpLTuvm1+9b1KzWWdYTrlduzrY9Vxu3uMc8I+Ve/tdD5JzsHq7
0aGFK+89Q6V7bWXIgYudu9Eyrt7n3o7SfsQP3Nufa+vxdz6OjlSUDR9uGhAXoeRoVxjkldqvB7Pn
rcr2lronkjuvGJQDXA298uzNI13u+DzsNEXLZLQqjAQ2EaCiCqZn9huOCw6voMwVGxs0PhdqZRgn
GZomMImHVWdTEPP5YdGRWHA+qokDVn8utp4PO8JsBI82XgCEo3ertFYJ21fk3UZlmL9vrwSO/ldx
085xkk5OE/80uWzM8XtYXZYHZljvxp3yMIPPOawt6D8EFdg0/cb2vbP4x/rVfjA0AT4nTIYtFial
hdk/NuNlBI4Md7jh7n+TosWvJ1BibPPM6K+4LIAlLVeTJxh/PGZO6dF6/F2m9zDeXrrU5e2sS191
exrT8iZBMBFR4wLbuo+hZ4XVP5bJKN3Sd06GNH16934cufe7XQOrIWWa7NrXWq929g9Zq46T5rn9
eniPp3ujOXC0X5FdI5cqu0dICbiGIq6nCoqt6tkrn73D0208nRiYv0Y5gV0dXll2NYTaUAR4W1kn
w67ihYiBysWrFN0X/pQS9l7psDqPu2FllVGl2kuYRVuZNNJ2vAuNrBW9Oo1Dr9zolxokevbj1UqL
Yb3erYF84cl0mjXu/hMSTal1PjdNqpWTi6de5eqsICUwx/U1pwV5/iMsH6bV9q4QvlFen4OLb3Ay
HY2Gi/2sdXJPbqNVc2jNDg/+EZMiMFm/0vt4CUQOwZ0M/QwT7zx7M1/nFFahIzy4y5gQRCJfHWhg
Vg3LU4SK3UOA6emsFFx7F5qsFY/022ev9+ruhXloar0h3CFySwYBvUOVoWbr2LG7d/eTRqvSgyAQ
vrzDUAOOKPEQmJutqNfow2sgjcEbDCW9uF04+HCsaC4ho+CPhsp9DrxNwkjXM5o+iQYImLzK6NXP
2hefBnbnGlsXKPzlK4M8sRkOCkG529jegmRWWlxml1ll8W7e2ofZp48XFqgNOM0sI72vg89lXr2f
uKs2JUH9Y3uA7GT9NVYuWVv/nFmYbC5WJeueOEUc3t7WbAcHjCY0yny2soeVwF0e3fHOA/I72OPH
zuYw8Csbwm47UP2WezdyqqgTx8MqBTy0q24ZgShdSDR5UVh9Os4nom9l1yjFY25x+9m89JN+YXFL
rNf84Sa0iPrVIFmw3IC1B9goDp/DQpAMb8NsTcRfv7vpbDc4HTvHkl1nlGuPzfAmq2CCo8kbTXHf
Xi2N5T5sbI1NZZKwuRjdV2y9W9Hiwgth4WYX2kYnW0NE8Qo4Sl/DQu/cS50yKZwXB2mH1psU0PRy
lQOV+E7uB5a0yCZRwFV63vx4bJTa71rw3A2zxzo7dZNT91MaPeJB2nDTSjc6DIxD50T2vmsXwCH3
VjF4+1FPQ1LMPl8iI/BQd39li39Lfx8KuST9BZ+KeAZ15MtJYBYfD44SPOnBY4sz+d/kjA5aVIEU
sD9tMjN1oJ6CpG1cTagGGa8jE3PsuviZN2QocRJqzh4CBP10q7bICfo7jid2n50DBiRvxuu+AcKv
dt2HVDe6NxOcBg4eEli+TsjVcdg2nYyn6ZHPfcFXjKxO5jIvEl6G3VjrqzU5uvHLymY1vC+WZcig
BEMAcwoYJBZgeItkRt+yOsDtLoIlCG9mTY1H8IIdip1dakNAYKbOvdE+Zt6JsTpnl5ZT1SYmmEbz
ioUUqDXufiVtDk/Sytg6MboRpI49BqIuDcrJJ7UK2xs6S2ZI3Ow7qDjNBspaZn6c7XLqZCUbclQ0
RA0BFv5wyMJwHi0SDH/fv6dtUm4eGORX9/fU0NsrrI6nm8FNBuqmrpg9evy2K9jnkv384X7NcL3D
CT9St/u5zabp0S7d7UtqGyB4AKUQj7jQDeQV9m1TwqmE4Wfvtgm5pnMER6Ya6qWIgsDopzFW+RzI
2amdQp5Q7xbBB4/hZXbevIMrse6+s2m/rZYXyhHyXsR961oJ7wy7ksEROY+ieZGdYHIGB1kX6JjE
VoUZdpvi7IDp7egyJC01MCasPawPCw6NOgvtYDeo1mK3fnY+sXs92ZxbjD5YhIMHzZGDc+bsYe6K
Gz7GKg33hvoodo2i/VjZ199ofqxaVSgDb7mUXmD2jDBYpxn4wYZzsR/DVrnB6TFnhc0ZrnFXZ4Sx
RZnL6Tz0bsGOrBCcEsZnbGVcHaADbkcA8YO94sLV7Yx2Qers7/YucyPqdk44p87al+3YsG6UWXun
MgRhwgbgdrXvNwebWGwsy3jBhmxu5XFmNqsYFgzqvevs072E1+67VWDS5nXWmMEfGRfX6Zh86zx8
NM+DDwM22ofWoVXDWicecSANJhdi59U+D6qt4rzSrnSes2TS6NTa5EntwqTKyCW3MnjyiXfWqn+d
UdRwLr3D4L7ZT5P+p73rsK8Pq38ku4PdAXVZqx7e1wlpjBN37+1dmNK3i63a8IoNGrXtzX5MEhbL
y4L6VSgy3QH3iUZkpThAGjXrI4vFw7A+TXGlwNF4U2CNb8kqL7hcTbglopJdg4zE4i/YZFl+NXh1
Cg40BEZyBsUm9KiwPLmPSSIYIjqFmkk744YWnf7c0y40qz+fwWr8iJ1rCeta676N1vR474vn4jCr
tBq9joPtfv+4vQ2LHcZYDZKq1aoFGroHo/cQgNgd3OdmNym2SoPi4nrsVG+91QJckAYAqmHwMww/
O2e/RCNgzOo9qU6ATzY4TuLlY7P742Y+d0nn6+oXbtA2FuugOit6Vdvzes4qK9IHx2MM2tOmAMTR
JbPiZ9IfQj2x5TaFSdQgm7TPQAloGufMBhyYjHZKCULibKK2NqaPbrK8YJ4PMbNNI2d93gH2Y+cz
iMqWAXy9shqY8INKw2F5O+Wna2DjX8JSKTkwKtFPlgWoPLuwcXGjl3sBSMXj/+6fxndoNHWv/uld
YWU0Ly6nrGYfOyfiIdpNy/TRbYTxOA0fqMBeQaV789IZXtlkFnjcd8xu0pGcte6UW9nCMsb7v2zx
7htjVuYqfPfvkAWpRk/BflOBdRoYmbV72dxyyaBGqyUdQ0v+oQnOgLDmeZqGiX/pvFrHBeed+Hqg
fwoCZ79vwxU1b51r/3Zq3Fv0gzr38RM74UJw98rUhMcewCsUhGSy2qYbg2U1WVWsA+FkwTq9eVbh
18DLnVUKY++nbDhY51MCMdb+j0TmGw0IxvVJbfvpX9D3+yc3dtm7O8emGZZamO7NcB4lC1LHxsC3
4t09TzD/hz/zAfKKOw8/7dT9ZLQbnZrHDryQdmVEOj/B2RMa777zogePt9MYal1wGOLdGFJI9yAu
7fspNRU+kp++OTa6hVbVL4fpwNiY/YvPWfG5Rz79T68xerfrbiFcda/Eld5udN7UnDLqO5Vlws/L
zbqbNsmInKo3KW+KpJr74BFQ0vgJS8h94CxFS+JH9kh/p/7Bf0yyLmT3rGsSMCKAgQw9392Dbrg1
WxeXYehBpWV0pPI7+FmnQiNELXOo8oB99xbzVsAtIGk1mSuDM0fDv/YjXoklijdUMri0D8tdu9y/
tyvto5+0iqHhXd1qa9+jK9Q5eqvWEYQKvx2G5YUmJOHT4NZPhyRU+7XmVHQPLK8zNOVzeNjugYT+
Kn8RraLBOTQ7n27G9SHUzz6z++ZwcFfMv4Mp1zHGUXjc27uw5q7COtODEEFC/SgBLp0skHh8+W9r
XUoSGDKEPRasn155eQwro2KzhiHfYQgJIzhCJRaL/z25gfoy1zy8c9jPoK7eZvvGh0u35bY5/4Sg
8SF2l8PykhEt7fMUHR0piDE8+6QNJOT7fqHHnlHBlxcpKr4Tz+CKhX59VBvABxrduN02jeFqHE1Y
tVC3Z7v2sSfYFmYR3rnEesByEn00f1yEU4+2WpBuCuuam4Sr8X0m0iAe6pPL8rFE6gADVhRJOHD7
yHmUm1doHExU+MG0qjLP/lhr0ZS8Zc/vb8JklZyTkLSJO4Vx1ItfNpUhBoSgJ5CCB5emRJ/MJO4k
s1e/1qtS72HvEGDBDqef4Dy8BcUgGRle1YO2EFSV+Ntn30QWVnYNSGL4p4RZuxAWmdlQa8c+oYhE
DtvZ3iWI29Ug6u24fTRtw+ieOtS7u43Zu3SLnZo+2HtyGjEygUMaJQOIBx1sDMKVV8WnMh4ZfSMs
dGkOTPCRGZ762VRWbZfmKowmO7TV0hcXwZKY7bV9BcdRsXNuI28dgPfjMt94SsJwLLNvOLiV1yfZ
xiCZwQjWGLxwWIZTB/9gBKuY5g1X7AmriY5why0xGdwm5ubUIwAQphdZ/zZfjQodc2B2Vl6x92nf
vFrn3V/5jJhySyCzn+YxgEnFUIZ7QJbdPbRvzeovyBr5PItDTsb0Y8DkVeqd1zRTvUrv5tbws43w
x8VXPaQ1DuBdd8EvHEoZDZswe5WeOTJHTy/jzlaTmRYbvVAa/lNdoCd/ix0GYcU0RCG40iqDzDW7
+wUsWvyo2XAb7sq/gTrLOAW6E2yJGkwZCHEk10fHOFmEzt3yE7ww0lhZVURxhnOm5H7aUIkvfzHZ
YUyw2GFAQN5n9o4hAQpm4YHeC9KPrsy7L+5qsuqwBPwazt6X6Q7wDhJg+zMsL06jrHsYxmGtxRLw
iwfnSEOtyg6BER14mnfoVKm9Nu9J3DNxCY0g68DzeVnxorg+Ld5LRkQOy+v9/Lqt+dw8BPzTjI2m
Ww93YXGU/XwYHFHsm/R3XXxgOrXmaWoyb+wSvgY1MgiYyJdfUpjKza7RdSeXo6IEVz6OMdGG6YZq
Y1Bl+BVQBeMxya5LDuINQP/UblTsPRK9pFk8tPEBP+D8YtKdMipOcW4YzQsaKVhoKzvCZhfSHjOZ
mf8gzypCFlvje5tSQocNqEZPzvVfBLNxXrraCb2qt91I8eG34r9LZp02HCS2y3BAmsyRSFolkoS1
4ZC8xbFd7J0Y6TPbkWPHXCh4GNpV+3sSWdjWV58iHT4BjHSs/ShBnyXboLFQt3dMTYVGVbQu8zvw
9zCd4lROh+Zql2t2FjvPkstJO/zeixbT7phIwelRYkPr+Er3KnEV1T4h90axYyiHvnTusx3rfJNN
Mgz/mZf26PADDZjNjc1+no7PWN8ZnRPdP422jGa1xZvdcEen7bnhrc4TDuxBp+3FaLf3XKcPUUTR
y3qv5sV7tE4+E0JWolKF5qDQSUJjXA9fYAHYDKB3hXu0Kf8a/eKInzy0dqFi9jP4tOu9NHi208DY
wudqwbCCigKDOHgFZpcFz81YY9MDC2+dW9ygE/ytxF9kOJa36ybNU2C6qxbt3FYN8lJ1dHMAqvx3
a48rmFNqJ/P39njyC2+n/vQZDXj2+HmCFXOXQK5fW24bRnocmPjZuXPpkMl0q9syRc7mfp/tzSXJ
2A157Mmt4Ti4WkZ/pJrctGFjc6E7fN0yW+sF87Fi1562+o53dPzdx4s/2zHJtGmjgHvXeVMWotNg
n2dvphmVuGVQkybm2Y0fsrrrT2lRjG0yunOteWAPhJw2eE5W3erwsKEGJT1nbxo+e1gr/ZnoOq6w
YR6T1+bcuZdsLs498r5xoDI7ja7+iU2QqXzvznFU6haWhSX79ETkFfK7j38fnXrJL3zBVmFdb+0G
/L3PzUO5JdfNd9v7RRoqUTPNxGWApcKg5mAYjA2H7GvhHeQDLEXmpAkpffetiWzeGx9A0gaSFA/I
6gANJOlRTzH3UcCeYQDcgKBqKqc2vTzMTrk85AOJ8a/hmWKRSszA/+DXWepwWXx6Y8ATeWudLacz
Fwf57mHgg5RawhsEt/zvXCmuJwU4BAT0DU/2diDiiEjGYmmiDUZBXpBvwFxTQeW0KKXEfzyd15Li
zBKEn4gIEP5WHm+Ev1GgwQjvEfD050vp37PaYWcHBqRWd3WZzCyuahGdXdA3Ai6TwUdRaOAH4ybd
GWNJr0JyH2x4MdDJlA4trIZQnakoHcMg0bZUohDIK8gdjZ0jCC8CO/+Qomvvr/8HcZkLGgENYuRQ
nXCZMVRANRbQyYc9KryLjujlqkChHgLTWvIt4gyZnSgdMPRHPN4i6nUA21YZQkFPef1ohJQalz6T
JJjeUONFEZTalM5VChe8u8Z1WDYHK5T0hMul+ir1AEqOPh/HcHNmHZIOqfAu8mJASUes3A4FO8mZ
NNZtKPFkbqm8vS1kTpzp9E8FuCH4J9jDQ3D6tvjJJLsu8CQ0+NJ60iG1DTTvLjS3NAONO2ePooJO
E40uIaM0EJyfDukK6SqjaGtOkb0QchZOfN8bFlK5jTqnrPK2LlTav2jZ9KcCVV7NeXc8py7YL5nA
RdseCkgUQdEoupLp+iJYmMkXUwXk1Pv9uuNNm006cG4Q1ozNZR145hJS+LJJY/SviViTN6w7dx8J
o6LHe/Lv3xr7QKmVuB4NMBE7dICepnIoCMQN1hjYE6p0eDeUu3BFqdkmHYnZ1RGF0CFgo0BKKj6p
5K2bo9U1UvGRwRgyR2hxqToUhHzQPkIpHfvnPhghDo0sPxfYlUI9BdZZC6EIbs0yILUqdXsl9+h2
MuByQVSYTX9Vti+IXjGDF3oHBp3uP/xPDCPEqWGsp7onaGisNpvNwdXMl+oDKsSSeFgBuYdSxPzW
rRBsT4OOVJ4W7If4r+KlK4PJJiHkVOrGGvEpEfeUv7rN/E+wME3WSH0RdPM1p4XuloDLpMXz6Hig
sKoXo9jU9/os2+zU1kPKwBRRwf0iO9WnlNu/2VSE9dsUy6XEyRaOKNtQNMYXWF1Vq0WNlz6TllP2
SVyA1nik2yVg0t+0xowuUpKfz5fzMQOIQpA4Uq3EbI6F5gdSajH9JfXR5xyUnvxjprNghvMxfbkt
JS01Z9DD5E+wwcytJgL863iwS+q4EoDXreKwYpcabIt34L6VVM1dOzme04lDaATOlZ1ozWZ7YeNF
Xh/fcO8WpiLO4tiinxzhmaGNL5SpZJdv3r2GSy1cKkVjSseQ0r9IBKtuXUQs+R7AsE11fKSuIUR8
9gWqlDItBd+haPQivSP8Bu5BNlBdtyXNQHVCY1VQebCdDhuQxhS3GHGXwWBiK7nv1LMktCelA8+j
r0zEyhXckhSKq7lCblETh3v+tZh+Wu8WdXUJvrYWgENSe3gxAaETg/N8bzS8YJbAtjDHgY100KLA
lmm1g2qR3hEw/oZuZMTZRVfApr11H0A1KG+vXTIB+U4xB/Pp16YHxhTsw98LXQ4dFP9zC5X/5wVi
3ilNw540sJZ4RBfhh/U6I3HMAUgsmwHHXKtqTB9Oa5n26y1aAIkLTtHpgltooq2WJ4CYCyRRtnhp
jcy1gOOl3sO+2e07LWSa7+a2EfolnPjSSI+EHg7iHU7F/qs7BciXVSLue6sA3LFxjAo0X13dWxTD
mB/CxKkJZ324QwIEZAW7DkAPEMrEBQjehv24dxqnGOXtYO9exjuEogEmo8uwtwHCereF8AR5qvZN
zQuhBjRjdgtiL2ZLAiBO2p9F/9ozsBCDpMOXIAKA5sZP9pIiFiwXHURp/e+oo1BQJ8CkruUXyCmo
ZC+Vp3uPbFf6PVUqjhu18mNf5fMdSF6116XL3fgH+WK0+6IjBYxqvoP4mbUfEU1CllDAy4zTR4DL
/CKEtRYtnJAqEsVeYW9WG/yLcA3QCfkJbJv9YaVo7rEM3SSxqkOcnNKcRhpjtaE7eDxGB+8+1c+e
DOquI4kM0sm7sQ7sy3Dd9ohLLuwpQ5Jl9D3djSu8mnCAuLTBS2uNd4sbMY5dxt6iIXWrPqz0dUNC
+4rHPsdbJwhgH2jgj9GkoY/vXt1bQqOcvFLCTXv75Av5C8n2wc/fbB1a7bU+giRev1wDIRK71DLJ
ljyjOxYA9o6wjtkOUx+ql3QM3y/XxePXHMCB6+/Gz+lhnFMWG1BJl9QHUSTf7NacTW4Y2gZqFnve
ODcEEsOs4bmUh4iaJxAXtlQuuT9EuwzKTWM6jSf1jhaJuBFaIxIrRBEFNT15CLt1DheBVCJDJdU8
WSzRQsVRkJU2G1CjMZIpkJPBDBt0KuQC0oNAPSICkiXONE2R9WVjwG0UnkVeEhQL9tARkmx4ALyh
iNaguS6Wh8Aga5NzJToecye6WzK3ESPKh3EqHS4C0RME3thasu1Gph4Dn8r1gZhK6dkSjGfr4TNt
GZLsX8kEg9WGzg7EDObmWE9K5uPaO8M8EsFbvqoepVeQZ8fiWxxOBM7Kfup/7LStnbpSAUMC7OEO
1/hY+HPqJpGiwnFk5PVRrOBSm+knI1VIey7WGa1+KVThwYg01KBbbSrDhEHU9srVOCgN4RDm+EAc
Rj5IpCp8zOPuRGhhVshSn6hr0jA8bqrdxBmFWb7neK6RY+qp2MbPpxQLe1+kxlo85BDA3Nr7tRSj
s0PFwpdPuYveAez+VwuQgZs3j019d6WzReyo1qguF/KqVV9UEik/3NGxNi09XvwaRUK1FJEu8yNt
RPOmsLKRmIKggyDEm+RA2jk/BwhxO3m6BcoctClF3zq0VkQXT/vcFuP5RR6iNs7THOTu1oBS1axq
m+LayxLL2uhQX0KTXRgrNUKiAOQb3c+cpIZbpTAOSAetdp2JSpU8jirOboqKgFMdkaQ9RBWn5qhu
yb+84XH26eul+tyMfAsvsoMrhuZbSP1rcLQoUNJV4atAgJ5y449Ur9PtoOJSnDTUvj1o+riWg0Hr
4Qy2vJTvJjbt2AE6LmYrhpM3wHWSN0zMEqFXxiaXojkpKoAhU8hDwMQJq1EI++nL4RRUcZUTJ3dN
EUwVt08cLzAIeFwSs9NOKYKVnEO9j5Dhp6XoT0fg4AKOauQBaHIIRCQwqXqqiPq8H70J7EmW6EXJ
Bu4xHxHCxBTpjVJ/1c7o/RUyyyVvRw+UPDR4vnB4usU6D3SAbX/gAQIp+MxKHsR3p9ijlyuUUWgU
iZX38lABvnxxK6hN68Az0uSRe7XZBMvlYBMcHUCZ8jTHbLdBoACSJwJkkgNc8vS5Cc7h1m618HOR
pVoNAt9B2RRtvcRknGb8FOdgFRDPaQLi1OI6MIoEL7icVcHzDMvle5YRQDs8BlTHe+xpCpJQLaT/
EE8KAKWB0ni8kIguDeLGlwlboVh+t9UoqTImDx3c3S3FNS/nFhv5YdmujmKPmgCzim6MziXae2g3
RLbodXsPAEW6YR25lbSJplDARpWW6XWik8SajBNNNf10T4Ku2NAsV0Ojm3MudkOKn7/TUstv7yCE
QmyDl/pxDHf+aJyH7+V7WXBC87LKbZJGETd0CzFNr9O/TESwozQFZWgpWlJLpzNs+nMptebNkk+G
2cz7Gnq8l3lNtfY7P3p6qtob5s01eNnF5c5AnUoPpv7OJtCAGzvn1UvDbl6oY+gTfLJbtI/Vp2xx
lo4U/fWrMiN5kzWDt0QpP09b8GW9mbfB3CqQvJqXxpWqJRK1IEyPrKW7B9JUfLMf6RzAUZauQScS
xE4wRqCN1+0dHtRnR2/BngJ0QSt0vMyCHZClTV3Ilt4pXfnmdLa1l92Ac49N6JQ8IIvAiuVvDJDn
SilJrERWKdMSS1Q27Unemyg4AnyUCgp8CVzFzKA93JDQNRVgsAmKLKURNgNmrbTSJl8o0wBP0vXM
ygWULKQFb8nDzZm0uLYiyAbg6DzWPWhtsYmxaCFvKncnbwkWuOtqsRMdzwx4Nq1WwAnPu4k9n/PV
FS5i/sbl5Me6cixN2sPIsDpawiyQAVrjK+K2Jr/VZVXo/SesnII7m5Gf5CWsjCIVMvDO1It+7dJE
NBYQEQBNRTgQ5UC8KckLl9juvp2oQKwH2RzuUkrbSgGhcDdB1ItS+4/ZTSMPLl99NHZdsalKAx2n
CaC0ibq3fWbb5UmotZMdPtpkP+N4mKPRY+W0IZH+aOcqfnJonuu9SonaiNE+gXS6NcKSW6fIkrTe
f3sjNss3+10almu938u8sFWb30e/mCPFCZa0V2IfKSLEUaVYZ3TVFOyCCmKpm2sX+0fW2KN1RM+z
s0IEmsZNAqzgnPUB8PXOVrzQhGANYIVWLRQDZLLMT+/U0moVkKaIaccQDVZVG4Kq3YKNzlgzb2J2
gMFgbw1k1yQwLQu3gmBLEDkgmtzZgyDYgBnjO38AEqlFfgkoNvVTfranxU9g2GwjV8vPw7Ys0o1O
keje4WFMe7rlknUT+ywhliCBnj0O9AWCeqkIZLOadLKM1vjFHMdEavtYXXxMS0PtIWIPtzmzu4np
x86G3lTayQcMxQZ/AAjRptp4+YNyA6kmX/ChKjRkrvNoodK9tYOktWHQQBo5cUdSnKuQfnBpTzgz
fRVP8kKaQ9MgOuAiMeX+asKGyI/m3Xlzw+Idn7jG8cdjYV7sLFpm89w4XQeAebDxibnTEycJwbgp
H5LmuE60qnc7kxk/5VJCmlYoFZllGJnNT3vSkiuwIuO3mgwmmNVMuF8KTrz0Tl+7fDfXuiGtNIqh
DPRz7m5ao4qSmPV2zo1L4P8AkF1al1bZPk3fyBcyhfzYe/NiolbijWK/Mgydl485f9HfbVVtEIk8
WgwZ1Vs91htHLyYV5z6mWzd0zpQXARJ8I33zncYQuOVC7bE2e+fTOdh3HKs71rgbIlw4bo7Z+jYr
xufEM6XWsXnrSZl3TOC5VIfCMk99qBvLnN8JP2VsabCOYcTSKadVITM1hUlLygPEfpf/kJCA2Xw3
8/ac9AXB7KY1GwQYUEpZuvM+v8Urx1+TCTlgircUYZHBSBj3CUO5tVP7uHM3cVNuItiwFKalU0fU
inn29NhWeL8nZwXEAXMPswFGOUxnm/r4sGzF/hYDHkpj8YuKOcrebSjBDtnEm01qDfVM0nUB5/nB
1i+bY1IwTG/OahM8+cAqi4McLGPDsmMlsedjL7nJLLpWBzH+Db9KgN9lGGPTZxnILZpAuSPL0GLq
EcZ3GVqUZFH6esLfI0VKs7fM+//Po1aKAQ4mXju55lEDCJmJ70Z8ic0WrQQxU75Ty4rJZLNhhBg1
soMaRoMdTSsy5UdsJKTBx2J5N+RX00QbxniAPxhIR1PeSEQeBAcEXWLOnn1Dmy8rPJjMyJ+9aTAl
dyv98DRLt4gW5D0JNQg4yHQ8TNlm2WT+Q/oMjLY5k+unnAg8yLCJN7MDiquIhAuVZ6ltpLUiE87Q
SMszbbio/UWpWOplgL9ni3MjzQhi4DmU5pFPqRdR6OI73o3zJseiWI1oSJsBP1jIcQKBaqupn7CH
+UHeu9rbjQwnGkhNCiwgIa9oF5RxzK9P1lkJi8yXY+A6yWWqNqqN3Ir6NrY4tM4ea0ZOMK2OtEZO
LnawqXysdj/m8ddtD2GPFPB15E0wdv/55uz0YGYazCY2eFFKuPHQSrpz0six7eBeaKC1X5LbZFoE
zY2PNHhr02TWNfF/lnLbpbSrS9ZBb14eZYIYuNS2rMhYZwq7vAy54VboKA3BQGs4XBJ2vFSIya/8
fgmpMg910/E8I2jPiDMoty8u0CLRBAOjyh1BrZpcPv/F7E2AqRCI4BuyX/Nc5sXufG6lvAPdNbkY
cv/1QfgfqwKKwBKIynefcw3z2Qq0tWBtZVM3Gkj5PZShWltQzHurProR6pGixI4pitNFK/bRLImb
bDhB6l8tx0uIP+Q916QK+mLQrMkSkFUjuZYdTyfzt2p4a7xUqVJyY/JCdXcwqPb45soRlDOmLyrH
bnYYvuHnW29Yrq29c+nJKgoaijfGYwEHMvGfb6dUUjEMzJl2VW1Z8CXto3N0Sv4LqQb/jUU8Ok8L
s+lmQa8e+QT7YtPcPXXt7hjbEx9wsOWYUuZqa3v951besWg8H9w7OMMY6Hxrx2gpzj1brynI2oSN
gMjYT/yjl2tk0FV1+AydkACyBtBm37i2iXR/CIUZX/7RId6eXColUymQoX9xn96nWyWbSDFq1L62
vEAqJ2IdiW1UckTDOSCZB1KCbKxqBCXqBzDYAAzqqKVJbFkp0uVPWz1zP3ySQjuxbHbIT4pmCkib
AgOpXpK9GAtkuiRMCXdYSmZIs+yJalTqz/lbuiKnUa8mVHbiB7SKgGwBwAGeYt+hwxiQRuN5AnlU
9TVVLOC88cF0oQWJnhBqo3kG7jwHnp2eeHTZUc9sAkje+Tq7OMWRsEiauBnFWcTWVEqXfDNyKZSc
B/pSBCluojEwBr/ehZ4B3ivt4EtvWo47gOOxPubGB93AruQ4bq1aFy8FvcBcI27SyMy6DpgKPWCt
g1Pv1Ht6Ok4uAU3n0AO0yxPNxxl3i9scvKYVsNLT3DyZnse0TByTJoFEIiLJt5VwIIfWSFoHOj8L
txw7V17F3o5te3PThTH72DCxuR4EBcgOaV1LiyCjvIlTw2WROF/IZ36h4CHl138SaXC17edItRQV
giSDyY1XjhxjkYlAnRslNL+lQvdFmUAmVaub6Jg6KntAFJOujyJ+gxTAgsJaHpUUkheI32Ny2Dh4
wbdLeL5MupqEjLXKcqmir7qbiMSnBJ4OEfCzE+HzpY2QbiCi7RFXazvIomOlGVT11NspGaakMTXO
lIYmBVxtFdmWUUKnXAmcivOVxcUrHkwqYJGO7TOqgehR2PmOggtR5zLmvd5XoyGJABpfrYcnC31N
k7JORgdUpUZNrj5WaopIAlq0DKIwt/MOHunUVMcA/Q3qIgW/GkkQ+IBUomSBxRWW7qQ4WQeAYCH6
TwnoSNHs1O5Ch0SDRVjTQespFHoU0oi6mOZW0rUogpvqKEc4x1RfgBaRbh+c6OGWR9VeErHJkG5Y
/pm5cW5/mzpyfqKsF85HAmteyYU008TqAMi5MUDy1bixSlvV8bTBpqeHPCttVSEtqDWMsaceswpW
co3Ex0KvJthsbU3ZurpSBcxyQPm0qZqYZeB+GouyOuuyi+AR69MhZjFXq/B2XtJZOhDSTdM0CRtY
7CpVTRMUbVN1JEqyUnitqbsv+h/1QsJGadUzO1Sshdyd1fLohEZmRY6B1JGBBjJw2axh08P8cahI
TZ40VSfEbSNSTrkHuEtyPJj4qvHlmIqUkjGK3Pg/bv2x9ffXvzvT9JaD4yIN7yv9Lpt5IcFMfhbF
lR2gY6rAVFJ117L1p1qTNkygFiwiyVTkgjqdhTReOjlKUqR9JScvSpSUxHk/SuBkoFEcoNsmldzd
QGL+WbpX1wExhDu99U9DcXwqmx1iToi8/Uet0/j+3NLdvE0qXmGmbpKKg6u9ck/ttO/EqSq0Ekna
k5u/g27B/Uu3EaxKsHWrc+kx7j0FVah9AiNLw0/SnEqs6S0UWmuZoyjMNdRgEEo4Qmzv9B5zm2k/
SfpTMyUgG4Jf2VziD+EjaQ1mvROyrnn6JZEZJUrBklcyW5ZLXz/KfJnvJ4q2vBthC5AgwkaoUZRA
DT1AdhiMAgOX3VrdDGX5Vb1M72FsK+Ote47no4qffClKeo6gFy+lKRZMT3XUak1WyDKaWRJJJXd8
FmVCIfoxXJOJ5rmub/HPDknlQ0uziPOrtDim8wgmZAbEjm4HOEzZoUtD9QTBQ2S9s9/VI+ZNcgXq
7oi391BhFIEdTUEZO0KBC0Yu+wj9IGSyZxZej9mHZj/R8lDuFd4aVNEfVXjOUV2m6Qcm7yohauGy
yD8tieG+NiE8eZtHmxpz3kbFPunxDImv5pjgQDx3KaXokLCGFvPOlzVlsZARh0rEWOAqcsE77pee
ubZlbxUCqAireH9P1E5gRLQUMKaEIMoLpQ7o2WXDYJ8wLBq1pCMHXzRdCCryog7NO+n+0I+xKTGX
rA+n5krmDSsrzA1gsWgRYP/tXesxRNSFGywq9LN38ilQSPgiQhUIb3XWgRgf8an0NnFU6EfSkqqu
N9SqpQbTi1J/Fi2Zl1LR6S6nTy2R8To2YAeUvLBT66TahywgYnyE/8im4KdmG2LZfEHho181blBi
YWf5ypYYnWA2+RaSAvhw8uS2rAelerLahTw7JWcA+GzIOCvilmOqXCjDwOlq8su3xkApYQITiLBE
v0UEClCbVC6PCflo2ILp++sVSpjgTGe1kKO1IQNyCPThR0vNMFpKsmz4VYoJaQHFVyLoS5xz5TQ5
PO2TopHKxVACgXwCCQ1mdSb2OhH+IptW3OMtCZ8V8Qd3ONOJyTQUmb8RAkRRpAgtC3GZLAcnIlKT
ZyCzJzP24Box5Scz7Tue9k3SBFLeU4AtBYXcwIpH4V2TUsuMffoB3Ia6k2pnjhY2LkNqOkGBIDkg
92coLBblu+FQnRaGYFmwAFlYzXl0CFdQ3rFG8nfTwx9S2XvZdLPs8yrmBI0UKOUNgSolzBndBgxF
Xqr8TC5kgUhFokMsf4nriLScNW3VJYEgOPVNtQ61K+q3JfejQ63gFVb/uAiNCs2XgFJkX8iVBPpO
nDwJ/usyimnX0DPa6oq2qX8jdyi3TQoSOjL5KE1uDaeM4D4tcaZ7hhmlyIaHbI5WVWqjGL/UAAKT
8IS3KQSybWnUrGnGX80nzdCd3UREknQLxSeWfWr9MGm6pDRCl/evsdNwaaVJf1eLUOehW6LdMLs5
2nfl8KXdoynQwmcCS8IOGxNQpGVJLLR+Wduz3lbl5gtvgBsrrTPeUE3TFbOmJRSNtgy5pIrKs1ta
ZTqQqP4xV+5tkiOzCSkk+SQy70jfYpBuJE4qZFBIwqm+JIUiGVdJful+4icAONFp62RTW5GZYSH2
pB3ytukwLTmaa5udNDUJsWGWymbYIV3c0a6qICSnRjPkPJXSZ+FdO6xuBu0f8GygtJUW6wAw4wxh
BhWTsoVsD44dFpNPjouc51YIg9VmwCJlH1LdQnUSELjUMKhG8e68sVa6FuKRq1PKQqtfXpsWtsyG
2ti+OPu8JUnMZ/s40s6gcdFuqhAf06zbLWdP1Yd/n3Ml36Wv8/hMe97cHFq7TMWeqwE2mpqHg7tz
A38cqMRD1glDT9J5tSpSAwWiicGodVdbF9PA7bgxzNloniALxB4EZ2eARWO24VqQEFbqQv0/SYex
p7BSNa8IUPHZyDipKVC62MmJ9acvt48P9l9flMyXY2ax6eu31utM1ZSmLNDVQDUAs1TlmrI6foMW
tDdHeYRCVWg2SVg2SU/i3v+bxvL3NQPDRuovaIXqYFKk3rmeHkUYB8xJdo6YA7k8inJ45CnwC/32
fEomEFNy0hoAT6C3FHRKOh7qWDg6U1KntI/T+gLhqP2Q5mC9SFNfh5Bdf33tTidg+C9EEbFmwl/E
rBv4UIotEEYnplBHOK2s1PvFDWbxqxmoegXyMRHWVuucOmRdm7XOP7MPgC8Aox2Iu0pI8P+GCEWm
DhMD0dKZZmcrOII8LdTXUpUjtcQVvlC/i0QhwEzkDngXiKkcujJJrgsLdsGLlx2A8wOzQH0pJBoh
ACHzTq6UZj7bCEnNLNiHvZCa/R/mSFM63e+yDUpTUd+R5Eh9UUnwqgEdLmZaGLdyI2VFdGzt15SV
k5i3VonRoPypavtkIssnh1KdnSnh4+pepnLsqLPhjp5wUlTXwCc6g7+atslDaxFpealoLIYK/GmF
RmmdIURSMhwKdqCUlY4y3sqXi5Q8SdaKXS5ZyZJXW2L+Ys4J61CNAMyCXT/RqOXgiA2VBduy6EK9
6f+ZZ6tA9r/4DrXs9J65NSA++voAR2cGoJNII1ziPvRpCRWA6AimI5BQrQENQv/AfhdaqI6ePFwI
IDMAinJpLCt8YopoYZGlW6MmRyQEaOZhKuejCLNISa2IIoh0xrC1f4pC9QpdHMpS6CaWuMNKEohV
BnnBy28KUHhkZxSeQVChmZhs0A/UhSJO5WlUhf9/vOEmfq7x9WGP+RjA1Bje/Lub95Km4X2bEkS8
ksOpIrGkpGPF+7ejzma4PlQ0TFW4oN1xV+u23lb17XQr4+YeXN1LWka4KhpoGslh0p0tN3T/5CcV
Savv23f74iQDkBzpvpD2e+YWSNILgD+hVxacA9wRXonFCDkRUNy7FTZYfAjHsrIEPvqvfSpgrBpH
haMKuI7VRYu9B1+wzoDdXflZnVyHVq52So00XJC0cY+IPW/cXgynjhu5vV+/ZhWCKzsM6TGSXlBc
LagaWlHqp6clpFS9XOS4sW/X/VPr0QyXF0e4Fek/KEek3nu6e8jWtrJkjzY+zbMyjhlZB1pJEWGS
tdg2L2vNMuBVmmUQdrWyJf4qX4VL9wmAheGXUULJFnBzZgwkKw3TAbYD9AfwpioClainYLLSo2Ya
rnCJqeDs3bmjYVW1rjySzH25uUW9k+vUevuuxK4rs11fr6QugznsY6EY7LinAQdQ9qEx8zOq4zas
39FprVzLzy9CsjojvKZHVEQ/tGMVxgmngXWfuWJYaurJ4A2JqIPdAE/kUJEAaXatWNWzCwcBvVRZ
sS13Sed3Rbs2j6DL0T/6NRfScevtFR1oHFyc9hsSBZnhhqcNlNZoCE6rFIbmysVDd44bL5m5I/2b
Hh0YSQX/jHiAdO7hoV570KBpxCJgtlqfP2O6KaPBAW3uO1b7DmTkwBbRd6raesGW7mjd0WcRw9Ig
k//IKizEJ3dqG9JCkBy5dBioc9hPcqNKZiqsUSr4g6gQVkqq2VrcX3oCQOhObZQE+6WgKn+LqTre
Dj7TfXCTfhXmxa70hf/TDM92Mll6mTU1ukogAErc6QGvHuFyad8l9LeoEXF1ypx2CSJDC7mnz2pL
LYuWE6AqQEMgvA+lE+jY8j5/r6gW7VdM6x9pmxW5XmZnCZUkqMzD++g+Og23W+QI1G+pgqxMxXxU
zAvqu+lffmePwDDc683xbRVOFs14eCxhTism6vi7ncUj6gu8nN+7hvpV5CmNDb9jbN6x84ntBK7h
DcZe44fXT0Ia4jaQtuEJsuAdAcNv+iP4LsqsIJaBiYMuQ69ltnI+eFDsGYNK59Fkv5iCrGF3UsG3
0kHkhV5EefYxhBTIpOEwQo0coPDehKZ8bB9JkP07DCcJZ4fL9Lh1DugVV8ywjH7Ie/bk6zAp/hVm
t5ONHVbezEICiAQaj3Dj+UvXo+xvoW7+yDZBpidrsPcNAAMFE6oOf99/l01l8f6j0d7gVTa3X7OE
smznwWuBqOG4f/XNAUDL+rGFrme+KMhghqY0V5oX5yqPUSBjA6z2tzS8OXdku+khT1b67sGwde7U
YFVMph5sV1xBggrA2eVvCXcjGA415OGTJq+8dnB0LvYDQQZHy+rsKNUYHCjyOlkiKpnWc3ieiU/V
v96oIu0h2576BgwoNXrSM7L8G57/mgSwlGzwgNnTaTSCdyl5kBXlf15JmUm5jZI3UWww0UakNFbq
velB6rUha4iN3GKzyiwG+zrmU70wlEtWaKeUXhnE3I+E9Mc+/Ze1UvwQEafO5FcrK6B4QaVQPDAF
hvwmoUqBJD3RLr4i1AL6WPsDumuAlrXg+5DRUPFUwC/Fdcr8PCB2Cl5+MwfjJgC/5VJlNDJo1MM1
DKoGAw0jllTco1TKbqh/WxNFHHJ59Pna2EcFvJPriHosNGEdcA/TFS8JNS0zSRZLRlnbuVJJF2TO
MldA/gz3x8ci8PMPLdFlRFD3TEMrbfP6GB06fYotXMB3+UvV0nUyOhElqbA4bcm3Za/WM8idkDvl
LVWzQMqfQFrf6Q3yZFZCAPgVwfnIl2oc0LbjUXUfyhVcscx5yTu3ldL8kZrQB2EDsE/S482icXmb
JI6wioIayT2PcNOhq7hZvlq/pdqIxlyPggzpzgGg7fSodgt9O9JIxZhbZZd6kT5WR2e0zjlkCrJ4
lcDiZNHJPHaH/XXVEpVHKocgltvoKfYLXr8CHteDSUBuW8HGMCUIaXt7OnMgz28Laob/ViXEkUYt
uYDUp868aKn8qQupkmZFpBwTdHezwt4XwBO5MJ0oVhSNYSlsz1S4zvtisLwbur1ZVK6AQ+jhIoqg
8uiyBqLCvKfYqrTqcmViyAcl8kgT4Cp5aIcTnelnqTS9BPQlIXN002wRC+g9QUkcx/nJdn51Xu6d
Siw/nGahQR1Oy5T/Puy784CF8L6b0lN/g5UQfkRqlz94xFsoXDCLe+IUE/so/FGtha4KoNs6tT6e
awcl3kAquwjwEoccmne6VSxOi6zEkgUokmnVLFY/zEwesELhSZ6/NhIN452QUnrgLEI0NhhT5UxT
lQLWEtlNYDpZAzqUOpU6oGlE2tOVKBI/T4tJc5rsJ/6ZzEaKX5MxMJBI1rJW3D2jOK8Zpcn+DnYn
c6+mXusC1Jhx0a9gdoke29/uHcjF3/dh0ijqYXjhoPxi0R+GEF1AEB8b73ZtwxaFHjLbFXpZk9KY
pOfiShNtdEDWPPDtM7hR+aEd28roJ/0LFNNkfp6e2seu0X60r86PtMAfl3I+WdWtF+um090RTwl5
mbIN7LuO4hI0VKriI3rqsSrbbDkXcpHLy6b4d1qi4vtAk+f992ieIowwcNLy/FZoPo/Wk6QC1n70
GeXHlwUF0y5OKtvU56KdFrED+sai/nbospNumdo7sxh917/R7WcVXlaFmwhpAdHkshvmvTPeKQHj
w7xNj2uQ4VVmB4Wnh6Re8jjq4OVCG5WhS85Cvece+0fIv4AvuAK0hMhaDwoBgGN0iOkJNM79JRPy
x11o38iElAOys1c20QInjdWcHOm8+WshQ8Mt+BSsIwAoHxR/D+JSIS/dmXdNjUHLBeuyqEwOsMYN
HMeIgYLanIu20oHBTXv3kG3s0w0b7U6ME7dzZtDb5jDZbqqj4pyKPZmTGhEifTIubkIzNNBFiVXa
WyVo2lCnrW8VtSALZaJjzrz+kWKqzy705J0/V8aS/vNoKoO5XSI+R7B1m+BmFF/m89bYx+Mk3+RN
3m7ta4fr73e4vdjbw2CLjXi5RTMeYbdblXn9buX33hViNiEfkk5POBg2hHkmTxXxBJjg8wPKLhmN
3nqVzCLCOuvDugADeBoHx+CFZiM7TO/TKwS7m1VGVRDbv0QceoJAH6pE47jHO8FT30dGwX1HtbIF
BeScN4voKW3NI3tB/zCmr3xUbRWmT9rmjW/LelDq5LuF1c3ZXp0DyoiIKp2tOwTTaWkQdn79i5Pr
IVtcQcrms6LFYxD//RrGpDaBhfCji2TeuzgxPYOqUKD7ULDAf+82j695mUhN+tANF/Xeuf9sIDIA
jvnmX1o53yD/OvvNthMaizVARlMMAD2Ih0jP++o0Ny2+rRscgOgxuPbRSWPFION1NEwWLG7RNsIV
QnHxfjX3hhPuvfhgFXHz9nYdcg1Z+3meucssgK+w3oPsnRljJNWqiFEF8TocFl401LPzxU4B2YEZ
b/4F/DG6guoymnc8VZguIJApI2L4Hi4s7iPu9tHeEv2RJNxI6wa6+4M8F4RjtuSYWXJFxY4N7SQa
E44HOlUYapoBoDq1kyjkA17oX/GviPrACu3vB5Zwhif8Qg9u9h0fg5KDY4q6R3lrl0IHqa+3Ye7O
zpewEgWAJee05zx/FuI3PPPIOXvI308rhw8Um3WWG+15Oqz/vyKr64ZuPtVBSLcVGm/aBjJmAElo
QLhzygVzj5bVF2NjolddJp4+2pe79bjRaq/oJlXIQs57lKO4FJQDUtIB6VqtWdRRhwh8N9TKYddC
y6qPKXsbdjx/LF5DVJQmT3Dk7JI4ulXrd7PrQCWvIBVrUWl6is0c+o9V8zgukEpH8GFrlvEnUc5e
vbd2rSqpNXz5L4rkl+GuBYsviNv0a8Kwzniq3PsyY/7C8a1uP+f3v8/8EB0e1gec2tWpHqL9xX1d
nbDqouL52Zu3KFzj26+IuouUvr9LuGtbcuWDO6yaqEB0+oPdhqbiEBTLyWKy4piXjxZRAfexMGNx
UwtnhH+9fZuxQjl99Z08R68FNp6a2lnaWR+i5ZJtAGYHrYDp25p1WhtUmXVOmbmzt64Rca9xsQ70
XQbmwfU71dD80e/1ZxEZ8U25HQ7Q5YzxeZlJL7Ow2kUgSIuj86xwcLcvt/60agtMUbj5LlCJKZk3
8PsLVEnrL+tTtG4Al8gqEjlPP1UPVzQHzOfaLNIFza9VzRAvFveKbDvBebBfn6Ji/zatN9CDG+zH
xSsYVmYmcm1L5P45B9RLQfZ8Ua6zWGVfwp26eTYU9+SPqMndHjxwh7jWFrwx1loOu4V22pwAFgQ8
nghhWl27ZHlGhMZQ5mb7fn6JVe5jyKsItSXmPc80N/N8OHma6DvfB3AGh8akQAe/dw/7V2YNb83q
0UuA6JNhYq+/mKW6eSXMhD3wsn7s9ns7fPZuHV7+/E7iuF0M3e/WzW27l2srh9wR/qduJH7tffUO
bihtVqfH+Ts0FyFshG23NCngqpeRpPVYYqdrK0GDifTsq7kFa4eoTcnaDb+DyrDef03ZJMIl15bf
1CaHAanfx4XNzrotPkgMv8mz5/1HvvH8tIBOlNCGLzpITnFm3qn3CLJ5zz0qg4SD/rI1Twws/fvO
FkC2pFVHs28YrxMQw5fpdprziSu79+DXxp6GOI+bB3F5L9+kj4m7G8CVI3/4KTifm0e6pADLMCEB
bPSnYfDr5rpoqVTml7WSJsYSy5GrsdzNN6nv2KsdGqHh7WMvPrbLh3FynJ6Kg3rlL7fDd2mf6lfu
HNv+dfKqB6xl9A/ziwPRpjEM7xazB+FZpD5Cq0ICkKxHZCz2I9oHHGnNLMVcXAlmJbp4MnjB+dxL
wALdoVnd4UXtnR3CW/QP+qsRXhTM349o1yyBDTHMwqCwuO3MhLP4mEcSu0WmN5qDJvItfFNavAF6
7q0KMoxFc4shXOWXWrJCMrH5o7FCGiek2Hi1PyX/WEP257TAfdjP6oZ9WL42rOxwwdaBHXxVJRnE
m+w2iDc+Z+UZKZDH8Ii9H5bda5/82jp22TiYhR8KnVjTaQEJlYtVhecLQA8cFkuGK5yRI8nhveLT
P8xk/MAzpzFfyb6hqwNY+M+Yw7/N5Vp10vq1No+X2D+jGWUX0IXEpd25eZCusV87R3D92Exqhnta
1Blkiv2oL6JSePQRVHIKc5DkU4Qu+wkU1k44OPfz48f4kVqdM7s1DO2A3Q4bdCVIiLAS5YhzRgRm
ioKhMTpOviyH5X1THaO6wmsu6FPSuy1vH64WLbLv2CJ2KvN6cs9QkMFoIi5bb1fnv6CCe4exfro5
WjORKhzQrvWAG2XuFnxysn4tHsMcnPB5+YxyXi7ipErz6sV5cPb9ZF5Bmjg4T4fHiDT4A6DvmemK
0qOFt1L6WGei62ZCmPewywQ5dSWImDz14Hz3sb/YJhbdnUj+zQdG2+j9kj7kDsDfhkTObkig+XcF
zN57Bt8uLt8nYCumty+w1sF7Go5wfjhVWvZ2iwPj7w4qALDn/L089H+DqxKnJeCcH+84/bI0Q3xB
OKp7t4BAtiR1X519gDsFBZhRQ9KvsECP5m4eSy7SPSWicIKSP1RrXmyknCYafmXz9pegoFdJTC6z
DKmEHDZMN8TXaCtEchJPdfRGgoUEF9eJA0Cf0Oos3BiTF8JUj3Vxyr/raoRU+uwwvHnFITcQnYkT
Dy+c8M5uUc1DPrB+OUnJPNAEJgewd0lHJiT9nokHGiXfRiOvRHoUTW6kkLziKgehC9v+bO5/LmLd
5/m2bhmbeHRjzwVtd0MWKrjn3BARLwe1KGP8jlDfvWOyvHj6BjZb6oc7u4ZCHLKdeJdnZHS4PHNL
cERQSKaTikrBDCfYKzqXMJdZhM+yt0fxEwN1dcs1M0eaD6GL2KGluvFul49tA42cD+5p6O1RG+Vs
2S/YQ8oUUWdInl6f3m6yN2xdxsO9swV08b7C0MmTs4odEoSoj393VjIpwjcmDfjzCiX/Q022dSDR
ffeeRadCsIoPMP+h5ZD46h6I9jQZa+tecx9751EZH6McHMWyt+POg6Njh+Jqds3yacz2zJaN1nBY
s/ekxc/oZNr8F+3P/M/5IgN3dpj65D+3VyjvRFdPdwd4sNguPp0TLuD/SDqvJUfRLAg/ERHCCbgV
VsibkrshVOoSVlghEE+/H7M3G7Mz3SUV/OaczDyZsckIU5e7JaFDUyATaHEMrLVFrdo6kZ/o9+ba
x44I9sBPecqzd7+pJ1CvUB1iY6Lg5upFInuC3nosuXOSv8u/JloZih0KNphieq5vemD2zCpFmP84
KabWIZUxVEZka40FwtlgPVvbXyY6X977beGTFvmSlYNhOyk9sINh7Ruv2V+jtUo0u8lsuGJqHfEN
aYv1e2rYdGaJSirRXGxMYc82GYF4oTQrCoNDxdwJzQ6BdoizKz8Ll9gF9P/Gr8r4Fk6ARzycJUAP
kE+8RKVVd9Klo/Jlb1tkkfIntIuIbVJkCQ8Dayd1PwSbQeQISvZNcMjk5eft57SJIqnN+6T2+E3k
ozCfxNSspGPLWIUOGy4rIFjcpvWd0tucWf1VuwpsfuR0HI6CJx8bgjkqxoRZWKJqtnAm/YgEh2ed
UJpxK07vRMH0pfdSD+V0ZYhU3i7n+Lc1w3/KMj3IFWipgBm9P8E9iR5roi1r0AbKt9wgVGJB76Z4
Q7jMZFsZdgqmh8qSwwl7WX5/yj1lMhcuZJ9zujOFwU+u+HHzlhdZmbpMAPSr3BI5q73Gf6SUUh0u
fv5Bf8qxFQ52Rr5tveLS5m/xryuiqpj11n85SwyGSgOMfTkNrEH3Xs0jz4tZgKs+13rmT0jBAxZ9
OZ9iQ9P4zc5Fuf129zDzta8TfVzOovi9Z1kpuUtD0tpig90kVv38h09j55H9LRZTYo9hGd42u7HC
4rD4y5DJSlYLVvyfu79K5ad5lP+sbk3waVFq6G+qMOz23vu0WPA20xjh3XTB1d13iwFSMmEVBfZ4
mwf2IDjffE0lHNOmK2QK0KB7WTfvyx/mrfprYFjVe6vz6KYWvbdIdrTQQMS9r/pOWlGrAnZQt3Wg
SOtY3DQDWcJLjZDBxOF64rTQSI/F9bAxw9/Rh1R1VjR+6hE7ZKQYC2MTLYXcERgcYIY9ov4LRE/g
HEkBDTah/VFdbhahcqPPOmoO4CfDTBNAXlbkiFcmqyj4mmSccg/xVSqL3MWVnllTdHHijPuqwv/N
okIcI3UfcD/W6y/+2G1ovRdIX2JSvt4P9fHaIzDCvCsxX8Xy3SxU5Cbw4yNw1lYmGyvDpr/GMbHV
rVzmuIbPTkhvGOblRjxTG9Llf1GgGeb3AQWUWQZv/JmRO95ZaugOfDc9gc4YzLazxpNE4oA6sUR4
xUVlSsOclxvwnQ2XzzO0X0na0QCkxBXTBH/umnyqBLt9yptCm+n7DJifKAjNeu0//9RF/6udwZay
Aripu1ftXq6tsvXfw5nlXho/LMIit8UEIkskshZzL8CQaUmZO100mkVPTxNCiSwkrvDxKt2pxxlL
LXWKE/cCc58sllJAu8ve5fbiUVZe/yjI1kDBUVsce+yLqZn804J7CysBCs7fQV/U05GRzInzph3v
WsUai3g0RLyTKnKmP3Q82aUCmcd5LbKNwQHmq7e81Ulv8Z3lcgNfwCj1kg8lI0ObM1DKlxXeK4Cy
POFYN9OcuGSFKzq3eeVVYIsyLugk2g6ADA++fUsXDugLw4xh/RgLxemMwT7fgJ6RGbnri0IWyHbH
waxptsgsoS2h2o1JADvG55DDTJrTmQoLRGuofZEFfDEDNGuMUvm3BGTvKiBpVAI4geDpoNsffOuh
uCFfNeqy6bruwLJpmXJxNBtOnooF2tbzhkngwCFF5eCUPB7OkM/fgVklLujU+6yhG0e+lZm0XoU0
M5jllqyEVpcb+FI8uqtE4sZ4cQXP6T0KHGC56o+LFqcU24A5eLtfArlb07i9hPmgzfp9C8MyccSd
QM4T4xJ+umJvcVA2q/o6PUk2bRoRMLZM9MWyrS1tVahW8qiXHXwOJfwLZW0ABie7uD5yv2CWXJ6N
ew+LST2bbV7byYXiRaRquisPw5cAzqEaIekf0+MU4QHV3pMWc5RmJFZDYWDXpSVCcegrOobps0jn
YCevF2bMHIGL16+AMO8XzFNFVoHo2riAI9TZLvYTlFj6bFNue6Y5VZsqJUJGU2JP7sfnDrjDGG+Z
r9+zjHOybGnHwSCznZDYgerr+1b2ACHVf5PeTv8rxlqbgRboz4xVAjMbkRRFDVevNWKbCnvamzTR
nzMgoryvn9FT9IXezs9GQCxnkmxGfFGEtvQq0ck5B5JTUvGl5hhkSl9qHIu++jUb1u17fPNTSM/Y
7oHg1uqtlancReiYmzb2I/rf5wg5azR2AULF8K+vbcrcZFr6grcIuxoXYtmvPnuKL53GXLeGuYpv
L90EulkK8B9xrUjma148AgvZ1H7ynOzoX2TiFC69aAU77v7PdhJSgJss2A9ybWyuAxKztBrXRgUQ
3LCjvWpTpr8TU2TwqHWmyQi8aO06ia+jE+uUaUDO1s+iUBbFOLl7MQT28iK55seXJ0tWOBkLeD8z
PHU5tvdLvV2WFJ3TiJsUgE1ytbabTTVLmfBGg/tLdSIuSWacsEsEcugIerV6gjwUt6Kb62YY3sfd
ukAFedCubEmMGbV/8mbynXEbTn8m5vRn+jU5awmGl9J5GdnE4cAHhc4bgLWfUWTSS+I3CYxUbpNL
aNiU8wDd7ZiHxx+QCkdQVuL6C7gMQYOLG9Nkg5nviyuHak1Ztm80W4DcOWvK5pu4EgaWzYL4lVx3
usQ12KoyUsjjBxyefuC/ov2DtzxiHICg67xquRKWubEL0HDpM0UCZ7K+vJYzSAtOSbXq00lqJK8V
O2pz5e8tmEA+zcSUDa+q0du+Hapf2IZqsDVp9l1HtZ20IFOzrOVtLbp9IKwVijHi63D9yeYc/SgM
+ilVRm6Hd+qz+Fwmbv6DI/ZtrJ9oCvxuzyrxqW3CUQjTweCAMBV4kycH4bWaFHvcenkkHN+RXcdz
vaOs19klsv+hYkLWcNL0Gb0kjQ+ng+wb0kz4nvWn2LjNnu+h6b+q4X5f/lghIOGhPkKTMXaTJl0S
Z8pHWLFgFN3qyQvpLY1omF1ibGoKQJYHAPUBALZadz/Fn4TvPE4ZthysuDKz74K70xB8CCKuxq9x
KENXZLLLmBfBuv8eWF4oFSg1SKUHYww2nC95431oVxG54NvCPpP/hu8hjtnxNMLTBRXt2Is1c55Y
Lc0Gaakp/6Sa/GSmIidziuQG6rjYsNA+ybIYvA4q9uuU+InyhYpr/nU0Y9O+lw3rqBDOYzkYbOVo
L+WL2Fjzv8qLAxCvr8yn/i4apxjsEetmeoQal86WxfCf0yhdHo7nZFbco9oT0dIkvEwzoqYeZ96z
FvtAgmKgpdLFh3Xw7xMBucAprLkY2WH6DWEGhBN7hsF9hXoad/DB+64/S2kNaYJ7OgzVEVPyA/si
5P7yxDO3V/z1qmE2GWbTyVyBvgPSw4xpSg6LQ5WFNOTFmcZzjuh30ns8WUlQWKozyiqg+mg6beDU
1/n9CH/l0BIf/O3py6Lky5ft15QlM/pr/OhjD4qVXigUFhAeYkkpP+t28vUTbTk44ie4qXrkD9cX
avGR+aP2XGebqeBFjC8TkYN+kCa36WxwNgzhg/DCjqD/ge5I5euL9kibyf05Uv6i6D6+S8x1+gPv
qyB5jVY29Sf5M3hnM9nANR+Uj1MEmiIP7U5xvsOKYpSPr1QfKLdFk0csRAoBsC6OL3SJP//AR6go
idOausXvZKfx9V8HuEsQufbJJIT6gGZTp15NRRq703X5M9zyP2mlfEdOg0uORcraTEe6Ha9w5kBL
aGqM8xCXVT438Rx9LIWEV6ygfykD1JLb2WwQrrlvP3phS63hnK2uiXYqqD0rW/ojCu2IpnZXDlaM
TcqLjMvXj7StfOORXCMuOMLr9emiWA/jEUJ6HfcHyFrjvlBQvnmdbjhX7ZBdiI4l3w9PbVU9BOlG
AJRyTHVP9l+fmS0865qMHQX1DcXqbbrkYg8SOwere1vTcnYUAOBZEqax40J5nyoY/a2467aZ7khX
UdsRtABOQLBBsgksnH7FxXi1kN6ULgJrUN2KmoNC65fS4Au8SMJk/qASzyyFOIWX19wUAn57D1wA
CQawwGBLY6wybIOdj/qO/SjWDBdwyiBT3KivH90S9gKTQAw1u++x+iBMgZ0jz5pTg47tgsxDRkz7
uXzCsRCVWovIMT4ew0fVLQvv9fc7fhMi2oGiB1u8iEvpyeH6JumQc43+kC6zob9DfiBQb70vysuS
g83YWAPnthTrSxYGxy0N+Cu30V+95+wfWCzjl6ptwvZMOY1dcmnC//aZesjmqKPeSBwmN6Pxb2pk
fdM5rE8pWVBZwgEKl5JYhCzhJnjCHWCznWFAz0YDGpi/JqAOJmjgmzRLlEYI/Mb7r+tnbezVnStQ
TyLcIkEzaDjxmlmp7ksSwQmtIw/AVR80iyWCyUT3+EXpVnE9ltQFraYCGCTVkIwxNHjgK6sMBH1i
nj7jTA7dKnNytUiOGSFvI0cl6h5pDTDkI6/++nBRT97rYTu62QNCroMdXyPvzmiLnlTBBs6f/IUE
0UZnN4w0Rg9iFmY5hAY6fiDzd3aj2eT/88Y0eE1lJ+HGKM6gm6jQ9RtPo9vF301Jv1ZZ9TIzXCyh
OaDaJ9o37oqBaWiiDhhnN98vR6Klnni5RJ7MppV2ROKF7b7AWnA6IYWFI+spSstYsF/dj46yFPXz
boq7ooTPuEXbVOtzzrd5uq4kP0EoOJeRoMVIfzuaL5NorByBmsRPCe9la0Cou8gFaNTbfMEba9VF
DA4Dj8kd/cufRrmWaRi3GYc4X4DBSznBZh8nIvdhJWOkrpmZsQFNEafeO3WY57YQsRHBwB0EdSmt
5ENnwqQjeLwSfRVY02STwGLbdPBm0Mz0dfdLBNAbZPMIHzKxdU4WUyXXrHfJsMr+yvBQ/kUpQV3W
FxiS7mIzdlkP2mjqwx28lFaNvzbZScVzYNalfuSkVFMuw0K1d/ZaR6QCGqaPDYqvrlNmHDkH7DRZ
C6ecA3k/MuFU5GtIOmMPe5aixi3Rp0O8XBGOe6REUZW9S+u3BwMKNAhBu4wsmWsiRl0oiHSa1otr
CZDBpgySiR3+nvNmnhIhsRUjW4BLbpwMLWOCdfAS4GHGNY7GIuYNQWJ97k2BuhJ3/eaXevpNjnd/
GADjymD1ggx2BSKl7xUvmrcgkzOwfEP4QbISd8ZtkUBdooAkuRelLRaT1/EfgzMbtZT+xO4gpNRn
p0oDR0Ehc5owwStJxD5hM857LsnEoCcJO8jLQzSHjlCcItgaI3jvsggafY9fPoRgf+mhHvS1IdvZ
EpFJN3Gnic9/OFELNA2C+i/GllQvnjjKMRqfc4AZfQKtQvp2aad3ULzUdHaReLl4ejGnxwX7zu76
quzJ6HG/EzeoNUKEqHQZhwbzD4Z7xxBqt+QHkHtSusbYTvxM4FOGWTQ/CAvwHwqQ/jogXidxjVED
yYtuyeDjjv6+TeHgB7MpLahiGq9wRsf1ZghwEWLxR6/94fP1+wjL+MOFEogOYoWixsqW6T28p2s8
7ei7nIai23qdgBZgI+TUUSoHpDyMDTTKTEYiFybMQeFuLfSr2q7oDZLC/KJQxB0xnL9XQkoF3iMu
/Q1vX2wWYJfvk6Nog7qOyksxnBvz10bJPZmaXEef0pzz1RRWr7WfaudOEY3XDpQ3z7pWGPZWdtNb
F9iUblOf853oadFMf9RRQlQ3Xo5uNX0CrUWJLTIWZfGAXtWhkD3UOrJiJRirgPN2tlR6BREei9wH
pPS2xcjA23DvnAbuV7To7vWHgCBb8Asmk4kGQKyLRz84olstmwtNWYHBxeQ2bGloYwyK/2FH10pe
0y3j35If1drCsYL227yTpfiAO0ba2/59fqf+eJUM8AWhDfhHZbUCySWJb4S/ReBk8IVVSaExNT+q
FategQnZTTtFC+NpkI3uVkSLAjrqniL41ERPqV4pcB2jAcZgxnNYMyK8zfiY3NsXfnOyKc0+tyld
fWtVDiKlHNDeCoGMt+2iLDibgPbBfGovvLOlxYfkc5h/b/ENcNCTmRyALaT/92FKoSMYwHxIEhOZ
laOLW0D01NG2oJQ8cqNxJdQkM/g/ePrQeo2gzsdB9pORKC3/p8yih8gvowXZVSYWaj5ZkIdH9e10
dBkz5eJl9x5TahxW1wmIznL8l041lkDmhIDC7wKwRc6tD57eVrGtfssRGoXUpSpT5vK2XGkh1a6r
aUvV7y5aZDbbGjoQzRSE1pm+nVEMItfo48nYrKFfuHxnn6e6I6Szd8dF2f+AOUmNafjxywErydYD
U23O+wSqPEqFj3zdkjZ0JkZejS0ETfBGZCjGnRCTYIaHQDRfMj/HoMbnnV8jpLRTHtfUYU7NTzff
49tcFsf8TupAZlM24rbMJEwKpsEvDRTDl6tvfN2BDvsgrnSg5HUJX0fvsI0ouim9MbTdVfPOCjN0
gaRcQ3THhK1NNt+lQv0+vFcQ2DVczQ8akCkii8d7Tf+Y8it+3PBRZLcwmAekL8/ynYKdoA/rfUpS
lwidmU76qnDV/PJW7zhTFlPmJn7L3uRUSSgAYmw+yNfJWwL97NcZk5c/TBk1DEhA4MB7s/48FtH3
F2rNdAl2Q3/McioGAMN4H3pEcaJ8Z7leiF4aI8byY9J4v7RH9YWWr+VK/9o6AMo4N5kgcBdRye9j
2J8TTF1vERAfnADVfymdIHr1HSCTrM0HlLwXNpo0Bn7yeVG4+CzTqQPyrt8M4ktHPccS5k9XkDBK
z2eBGpgvmkF04Qa1+yxZ+nxnHX8m7Qg/XtyLPYoJBhKeE32tgox8LChZzqAlWIZ0R+v03oyN9W+c
/pOZhmhpxWkVEbTMSit9SitutPaDWQaFMkpCV0CXL6HpbE4SzfZojUXV1EN8mzRCaA1J6FT+8Y1g
b9gj6oFah8LDLbGaC92wXPdsAuboo/HMoEvu6Z4kwUQwMV7BNM/aQ+Txv8MFp+JpIq7UKewlhHX6
9ZsVEcu8ikE5vbiggd9RK7fPjAKNqQm24CKL1yK3S1FQa4IcOugPhs7mrU9+OZeAzv9A597BHp3M
xIrBFF/znxYic8vJReYSI2/spn3JeA3AMOozVFUi8pNZZreH921U0JvfQ3bLUks9chHF8THPTUtY
SrWp5k4RQ7EPhyDj0VelzQ98E7QqHhrfOHK/5I8I7rzxiac2VpgyMsRG5YsAbfk5wGg4hmKO4oM9
aSXE7CZAL0R51VABfOT8jfeaZGmP6j5gb5JT0vTL33S6yAWH1hABM6ajc+lL6SBlliD8C3+Txof0
AqkVDop6IJZkUppQ7fxZbvHA/voSqtALXaIpN/YqJaGcZam890k6Hp80nIXGkDdZzSBqOpLNB2RU
mrvTW+G1YLJcpiGu5HvwNNrzhGoPDBQSMn+E5+/E/nSgqC7yAzqZ+pi9HPAaTCe32ZZGhRInXb8y
j0XzS+PBhZJcFUZEgBiDCCUHQAyHRU2Yzwba20LzKBZW+iP/ohYnCQyNMBoiIPhuFDCEz6yxDfou
/Ya9EJFsEx+HlpZMLSu70lx1uUVLoqTzeA9NS3ZXu9Sx1ysXJFnLF1Ag+TFSrzahbUyGC4yCVkzt
7Yejxp8mc7heydgjheACNql9gTOdp8JcYhxI9iBlCE6CmdFmcTSv2KZ3fmgbrwYDF432j2v+h5ET
nGiiLZswHXciEO4qBSS58rzRmVs0CVR6zI8R0PlIn1TiTBj9aJthg1RvrKxMxX0/WrvKsZEBIWN7
e122EKuN2p8iB6UI8cjopm4tcA53a7bsiBRhCpiOUfET7d9L36I9YbJpHBCaOAZjGIBzO04yRgh5
F8C8y/7YFXaBSgo9NPuzXcbhDlbLi/C+AeDc8CnRhmdTHzpXCk2KrBeB79U6LhcKt3VjA8QAsxPs
26xet9E7nDDpM8he/tR6YgwA1BXUJ+Nv//I4EqdTvOIyYquD53szwj07yfzyJeFWXdWfWkhdulVK
WHwyqjiYV0LCiaaZ+ltFgs6025jzzmb5TO1mcA2Uq+nidZMluwBhZAsT0s3gXzyC9Y5cXDvGnKDW
HEHdFKZam4FDCrDxIgqbgzRIrWnvvP3qIu9fl2nroQsJXQ0kInI++Rx5W7F6/Y1ZWD+c1eWBFu+W
LSBWyLUjktwjyRwqHOVBfJNpVwYqm+DAMlZ3Q2YFhyTz1S+itwWUGgsuOzPB50/4Pwq3WMvE1FZU
ru2xdw2YKUjhQ/hvWm7qqRNf87tMX4BQEVDbAikHrPvSxNoDyGZOOWN/1oafXqC1bhTKrNy/yB5y
q0bWbsvu9CBdyKSIbKqnYvsZbD1EAu4qj3TYov/mEEOy+OwXzfpDeKDuq0tgfjik4sFrrJijpzDm
EzUznIfH11X4kiep406kb7vvugrtfMy+EjUH1oKbR8AEc6PHtjGhCaMWeRc+E20i8mjbmCJivGcL
+ZZcpalp3GsPoUl/FtZ7xNKUFUS22tLmMzED1Wx2xHDbxrn90X6/OLk9Atm0NWLCcsCYh6E48bFz
vsAU8JeY8BylY0O0QsaMIoYOSCcRj2K1DltpiWRBIZqVgmdPiApt08QwVdlLNCIR09IJS6CcfoyE
ikvn0xy0j1M2h8ptMQXrj4jOUnv4bFPYmbJxum4uvX4Lngvabp/IuinyCM4o5jYlRHxMbDOSQPNC
83HkuSiCQzwV4h4J7RJVnOKkcFpqtZDwHNPstnDeC1m031AzKrQDY9xIGgCGWgwoSl+QvU8xD9RD
3y6mvY7wKSsu+Lv9TMlhfh1pb0TEJ8RaRdTUgEdkEN/EYxvLiIVQ+/M8y/coyqLYtGppHUFoqqcQ
hVw/B7gRGq/5M9bonfrf94bUEHQj4aylrnFep8DFPwbkckR6MLm7peMHDIA1sQd2Dw6abL7kDnRz
FeksgKtq9h/MpRapAbzmVRrg2OSuix76GO7271N5uVQHxZqpEaRSSGrkhbAnlveUYD75aF0JQIlx
TOuzNBbRQfReO2Ylx4uiuqDAbX5gknl8pQ2Mp9r8CH4jDfJogg77CDyibRn8Oo2eHRiVMzqCj7/3
/ifirDd5KibTk7BDTJ/cJkRDjul7Df8dpz2qu61i17+V35408ht7BPY6GGVAbFja81OYgB2PIo4P
9HGppd/BNEHhwFNN8Cl5DqAPyBdSAPjVfmTW/OzwJUOU3wWbpoNKz7WiCfKnh2Kc+2mOCeO874cY
rpFipdFlmrtvXTBrhZEBBjHKyZapBjgxkLOD9ja7BcZQLiPLtEAO/lE6gYi0hjTJzIC8l4CZnTk9
8XQWbGbCOyKHD9avEEL29PJey76E5NPKT6od//Avn/lvSr0HYLiKVZMszxojHK/aGKeAuSFU45Sh
p/pm/DUMHYmTI5BwwgGRoh4kCeZE86GOqqxZdNJWMrqfwinz+ajo/S4nHxuuamif7+8+lg9f0cn6
R/XaJ5JngIKmGGaIjprZYU2Ikp0yTb3tGGD46Q1LIQwU5aWO5A1i6CdMsSJBcqOKLJ1bm/7TicTL
jz0rhLXywaz4Nq0YHUHPNdchAT5Qhj6kC7UDvBRI32c7wnkthzvqLaaTEO/iJz5OvoFJdiBTcEoE
K2H0R93++qmPzOtUa7q87uVNTlSVL6ZlsGKkxEDowFAiECgMPupXVBqn9qZesg3uc/OIvfsCK8eK
k1SDX6jbzsrOtKseKxap5eX7tqLYgefitngTfEq3df3IloAno80YATXf+4tY9rtgSmaFn5yJPB+B
RGen62ilom2W/OYcMfFP08fX7M+caKz5pjNjydH/eNWIUDm5ot+E4Ip+odrVkiHdP2wbF9Mt/RwY
lVOsERIvCJgRVgURnB+fHvHtU6rAJQILRzLjCEt1yQQsK4tQ19R/3dHLGxA/zLXgvbTmwRLRybci
JZisdEpHV9DXJcOpiJoxPgumi/oDiTS51b1kp6iJY3dyJz7vI9wVTmLKc2C2UYB8VRgAdhHR9YKf
1UfIMsRo0dvWtUsR90BXZ7VuXAOANpWPv2mPvKH7eccBskcGrOCHR/L8aw+JMBZBsHyTcCWVyUxU
gJmX6Rvor7Am4pFaNwZc/SKvYeYD9TnDisoEgxXBysiqB8m9dLBcSOh3CdEr7LtgXyHITBbJdEsN
C9b1KMr1W31Ioq8BdG/Sy+enRLQHg/oTnI0TinU2y/cf17e460uXZ0qSqGTMPj5iOVYGVC+B3h8v
yGfR4a05ymZy+GQz2qv5Zx06JWO2H4JV1cPX0565S4XOBMP1c8LgGQd1Y0vvkv+ccMY6djuBhvnI
2nDlx2TXeto92UMgoNN2PrcvTYyHQCVfFotwbzCwGd6ZbjvDMwQcu5w+9Eeb1quX5T8eWLMGasSk
Zgdec1D8OGRPMoYoXqij4Sq9AWyjPWPUgNZhnv3R1iLIwyoJg4MQDf6Mkp01IM/C02TdeiAk4qPB
pQuvVL99Vvd4rW5r1Iws4+q3QvMFwF1aFeSVChi8nt5Q/4ROXVl0YLwGxUW6hnoRrCFY8DDm4ckY
KcPi3u3wRlzCFqtLrg0I0zHXUl0yXbJnpu00vVCexAzVR4g2mZdhEmhqCbsa4KHGSaFzA3JkyhNx
OWY2V7lzYfYQC4OhWdy+LgrweltvkFqM40T1KP9xtDMBmsyejR1+f8T1Yw7Rs6IfQPva3GkKDq+/
HLMk1DqzahXhuVWsCLBMLODlBe3wlb20pihBDaHtDQY0q1mGrfv18/YmdgmgZtjcuUW062NLFvxX
7hqPwJcZ99cstFYwvMYo8oPw01IG8USoR4bJUB+p4mmi0oELjS8ojAOAShS1AzrZZk8GcRrRH5ya
n8RgOK1f3Y5S1t94FO7nnhFBiCJwnVfaVcelFbOW8UxLzh1jqW52Gf711zjfqrRFleJOPhjTtw4r
Kwdc79zwuwcLKfwsOtHEiQx2aeCZMVTyoocfagDoPsVdyO8GyVYpw49OkrhIVlMFoeVc5Nn/NLqj
cbKqvfuV5wpj5RQ6mq+9Ke+KudZavsYti6KVbADuYawoiLiRUMn+Ay3PfvIO2AMZ4fyV/xXVqc0O
wL4fpKaDye836g0o5//jvKLIGj2hEHZISPupDwZjrKtlFvGtosXHSgpZXHN8obaMFhNOQfw65Yua
zXTVfneMLV/VybwckFEs5RE5fsjJ+TWO9NhvgGv5NmiNqdOWJtabX+QfhS766OgOWdkE8EmdlXjk
ggdmwYwdplCVnex6Tuad2ptCz7h8iGQQwhMJCOjaEPkMQ2hft+ZIYX1/sBKlcgzNSWk1zLwBACLF
ab1eXDILJ6WrRN2CMCpQGljt5GgIwS8QHSwwdSa/Ofu6U0ZsKVwO4eWAr7KX+OW+BWSBTV4lq8gX
GC3Dfp+PE2h77tJZEe3WBCOb0D57PMvJepf9xN8ZYCryWX5v6hb8DnQQgs+Y4hOspyP3OgsDy8j2
YbAIiS0jICxfGrHbFlYfw3mKttJuJygJU6Th062QbmWY19T9erWWoFHGHkG1jD+snlU6K4U7v2SW
4uUExg+oaOSVZNex+TDUm8zlYd61aKZ/FFT9jNKiEkbipdggkCUTtxMiD4+ai1YGzwQY7dVkI4B9
Eb0K3IgNNEDtknv/1B6+luQV/7ClBuR9mR2if6t3hR2nu6kjDHWyNRV9a7LemmV4KbYdAkcUMq5u
fZ3PT7ypDuJdn6AUM8VxSo/8uF5yZT+46It+L/vf0pKRVqOvCNwALSGA0WTLWo4mHvI4JQRHWYW8
4Xo2nGlnRksD8F5r65Kh/Pf6Qzck7FtLgA7Pb5VkJ6Ca0a6wNFN6CG65+s65NKKF/ggW0e7ljGOt
kFG4bMOgpY7uff6Sn3/MFO0DMn1OGXlfLITf4mr4gM6UJeIaImrMYNbI1U3n3VLygoPholVYDbc3
qdHWB5L/JKMt/wsu9T5H9WWOHaz9Pk3eCH6o+Gw+ckAfhDDDjJM7HIfezIPHl7FNSi7dyxjd+a5K
bhTgzMwWrM8uvSqMlPwJ8UErHYnU0MzSOJCceKMEs5687LP40wlm7qvFoZ0w7TXjL2Y+zxmr5lDe
x7FbQEGm1nAbQT+MYHqIKE7U3TSfBWgAOTYCQLGHAMEF5QaQzxREZL7/Ebddmt8np/MJxjZID4hj
mIE4cZSg0WMwMWeoH4CZNXAtrGBDWMFDpP/uoFAww+ldacF5kd2TGZYbNLoo1e4VP2iDMmP4kR6M
+fiIMMj7o775ye60Ch9bP2tufFV/FFzklBuJ2htQkPwK3IuxakmrAd6FU8pAY5BsiGLedyeKrTW5
QnMDHiE+RQzVWTgKHav/w6XMYX4uMrhuto3MwqVnGTHyGSocJztyPJFm/zXje/SPMpiP4ggJ7wDC
bL3/qBfwPboTAMLl8BqhFcnt8QSY2AxNxL09tjLUOG65JY/SRle4je7s07G5QO/wwZ68dSFeM2Vf
VvPQSidWBKQErIkDCsNq8ibYZVtM/+df5ETgzW4HF4DP9a/0+xKshqMPvyVhpuP/EM6B12OkItgW
ecPq/ZMRfE/ezDH9N8hus0kpYVch8RScHrI3XPn1p8ncoJwbRzYjIFvTkA8CqB/A/T7C+UXbjlHw
8NZf5A0MtoClLZKjcREvwgKdLSpbYH44RkYkHyHgwL7bJmsd5hJLd9ahP1mml9ptz1Bda7XD6kRY
oNulKtUEq5zXyG6GvxZPELTg86E3Cwwab/wanOnAVJzdMF7kxsCVjQv7LMCwXDnXJs0Sfki9DOSY
bXAx92qfgfSxkKqe3JTTW3xu2LU49kH7VSfMeGIU6dK5o2IBfQNEBefVUMSIq5gcJTQ8xqGY8HWE
a3rp2aHgkAce5WefcQxGvPvAkZiywrGA7Yk2LgQZgmAx631Lx3eG1wgvgs9m+VRL1BUUoQwBmBNW
h2THUDYCQvlFAbJftOtAWdXKmYtLWTfxuar3H9FCUBAyrTPKuHUslMbipIbintxQTevlWlTtqR/K
PspQ8XsOaK7Lg4pWH6/80SJ+9A1Qoe9HMhwsixmfdh+3S0YS0CJpDUPJ6MG2PJgeODbzqIiYEfVb
jkumY+Ez6kfC9ciY3E4VILkoMycY0UGhRdCyLkq8limAp6HNP19nLA8RALZ+CUF0yFMTOKQ/4gDt
R28Xoi6eoXgoQRYV/PE0izauElddcNAQ/A0dA3+vUfBo1EeU4N9nB0z0XUWKzfhC3DilsEr+UXfP
jLn6wwkXMH7IhPAuw/eEfoZGDH2KNIrHEZaHcLPGXEG/YjNys5WZteHw4RkI2Ez2lqh503w7FXfA
KrroCm9/BE9B17rVq2WWe5z7jE+E0zGlGzHN8GEJd2iFz98cKVk9y/EMOyaobv9H0nk2qap2afgX
UQWSv0rGhLG1v1B2AgWJSvDXn4t9ambeqnlP2N0Kz7PWHXHlD/XqlazOLXJAxRoNG3wTg4t2unEC
c0FmS7gZoqxQ0b39oneNqxL+UJJgY8Vq0BLj6p0UZ5NZ0vzGqVMjPkZp9F6DAqPcNa5q4wmY0Kbc
Ck+qmNfw+LRIy3tfvdvTu02UzV6eDLgFZV8SGKktmF84/e5nQtxwVp5U4Qo2iFUL6IR2iwnNHs5a
T7Bq0jvs8Xwhs9dyCAS8ZOU5IXQCv8UrlA4GoNCuW8IjMe3AISgeURkH46oT/JHMx2u5TuL1p046
QAcNeAUfjn+0w/PjseUXBoGZhn2wX8TGhuYo/RTAgHyBAIGW5ESaMfdQseZf7ZaUPyWEi+0nInZf
Bs0WSFVaPQ6S1/hxIFLvmFhadRRJ7BFBbtYTcIia4lhMR6JTUyNaM34wB1YW+71CoE1yGs44194w
w19A8shmMfcw9CPf2lM1X+IJkRf97pYv+Ij41sHT95k3O/Tn+1pF6HeuAw2Z4V77BVyMT0BNJCRg
k0SQuriF4xG4iDQGYt7JTuAPVj8Rwl6Hj8kvrJPBS3dEqG54eUeCxu4sZ6vuzBeFsGYYPDzJ6iZG
BUiT0zNQoX65Xi7F048fHyQhGAkWF6d7rlTV7zqL4IB+SiwJniYlmayzddjtcbGQbu5mz/39WJ3F
WVgjK70f2hD32J4gE7yyJxQYt127LQ7arxICHb4NSAoc7fX1udFCYXFbt7tiA4DPxZOylI2/cD2C
/geOl0bp79vl+VhTQxvS5IWBnoLakNVpghzbLfJfyBn54cKsjH/1H7+YavN2RbNPhOdQa5t3gLel
cB/H+GRS4PeGlTg9sTjdj1oILoGa/F05mG8I8Jm/oyTFONwQesB/DwNagMFxvA9gXzerUieyxk9W
rIRlCHqqWs03/6r2lGguZ5quB8gxS24ERMEgt+xq8IzlAs70QHrLXj1nsc2LjnUHUJL5ephU9Bjl
f9mK9soVyFi2Ae9QTjKnTtCNxH5xGe4HPKGY7gAd9ZVCgp6PsJf28n+7LrjFBcMAH6u64OERkEyy
R9GlsoKVVZyyYAt/43DtBwuLogxPuBlAkKvQoDt1VlpidjKRnOET2T8Q6+DkwEIes8MBiMrTlLJD
BtqeOyeBt3CM7+63jWb4goRVxtNzZBr+bpkAvBpoY3r8sn7+TpDGr4CJ+GDFC3jI4Mrr/FTWgRKV
zAe0QW2QMVBKe48eW36q5+HuAfO1gMoaUkrZRjn9DzBlt/DSq8rZQLkrhqj145PU8QiQS9jVsGtf
sTt4FbYCcL2Aj0ddi2e001Z7Gd0XYwY0Lm/2MZ2F7z9pi3vBfqU2rc8EzYBHfMP/oo1B6hMoPFCf
tIx6DFR8LsP+YWm4gPkjP0YyHjULImBCvqH/uDEAw6uAz/ZYn8mMJqtRIwylsIcv1Ul9WGNAO0t0
469hnD/XjTcNmDmbQ2lj6F4Uzi0oifwdVk8eoRUU+ZqS34P5J62aK8NHqH1XTCF2Hb0Ain28xtW6
Cfld9LBx2iXfyxsVLHLwA6ArwpiRVQDRyPuTpYYYsI8JNCnRFrWUcXGXPKx4X+h2NTp3aJ/cTmsr
w8zri4BszGf8xKI/+xZVZxJknHpX4C2xhF8+J540VliJd7iz+qV+kk7PkwYeQWJyEQnoOQc3Q+Zo
32YffP6miJ/lXMClJJeJQ8Nqfvc66jHMw8D2qOLk6+dI6974m0hNDXPmnRIgWSrDpsbejEK4Os6K
XZ9OSqa5FC/0EaRvzjWoqh6mtz7/as3T5H7DncdKKNeexktmADCMPzmmvfsG5PPV+x2nK1LerLpq
3UXijYMnYmXxMca8VBBtZiVwNIO78JuXrSCxHvJZcSBZDGGuMv4A1ICRCqUtE/DTfOb7/BUA4A0f
dRIW6HIf5+xTwiGu31zDPLW/KR+ffddJ3+D3SQWbdxNrESOHJp4N1Z7u3MrFPJ9o6yffCnT+zKme
1jt4rQCkJ3rlE3P+XdzVqT9TOECwk/lGHunm9kVKmhVjNje5wrXmmBDVwc0++olmp0BvXJrmM5iM
0Af14WaI3FhRSwfAm/lH2MC3r/JzuiRYHxHCFJO1JdgQijy3iAAg5H+nhO8Az6fpllRdtLtmiRuR
80+28/29ITdZozND+aQHhUl1lX7hJDkSOiNxVKMPd5rWepxL77UuPeVH2Uz3j8Z44EBNKCliPDI0
cYbDNhG9ZueTFeLu0o1ym37pGKcSsgb+kvEOYdL5OxUkT4ek8h43Hx/AYPpl5XGLAgLLkdq7sL0C
lSCIEEEMZvj6GG8wqWgaslZ7Jnv8FY5UqMppZGDM0a7Ze84gZKae2k2fky5s+GF6PGePwn4d7+fW
NOZxGmRIv+CM8KPhKjziwOLDSRgZyCcoIrmtJrX8TXe5j7S/WPKGmd09HfPl3c3j7b3pTHIv5moA
HhdRhItx/Ff04LeUHWOoxtqhWwx++IY4KvC/ereP4gA5/XbpKmB8/U4wXCM4ZrQK/oHDGI6fJKb4
j4PgyF/aqfnCcJCgCIciw1O+0pZEZ2jLh9cntraHnWovw18JU+ESiiRtTY+Z/EDYm88h9M2ERYA0
PxoSvFX+h++L78jhgYKXWZt0TO9kD15atIutdq7dB86wzoEGtPUo3nCKxnNmdjezO49TAMUngQJW
QWEyxyE/wuDdDRcqR1IW8Q9a/OdX/ATJMFyNKonplux9c3bE7MX11K4I0ekB6nhxb6MXt59Q64M0
OK0evT5J3HxvzReCB6/vV4zgkJoD2xeS72MmkgTFtgbWtheP2q9ZnXPtlHAm5UuM130xqT4YHO8D
FMWm9GFI1o9T+mmshkjv5/LPRHek7o09W7b7E3+2Z1xvn8+fjEF78lGbX8oWDQvGCD/bo5/VQv6V
erOaXiNGSk4L5DZEerEmXDFYHrmceWt4IRD8fxN9BFoLinMuYYMxoH1OzN86+WNjLlYGsdhoEk3C
6PI9wNapDeVI3vDlU4Bd7sY/oo66n/de2KQYgQk+e/jJlhzaXyqL6DcXgzgSmcxg2fU16S/EBEyv
KrkJrx0VJehkWu8Z1b85Zov38h83KruoN0ANnfTwhYXgxdXN0a6e1L/B6r506/9LprTr+LHq3tVO
gNX6HsI21lz9vYPkljUcvG/O/hPyiE4iqJXzYnU3t1rm5ftnT+UjJlHTTUW7Ks56dpi9NlOHvcRr
FI+hkq1VwVL5Mb32V0TT7avAYbBwqbgcESElAd9lbS4NMElbNuZCFczwq1KCgM6LnZRkYnA8fovx
IspevW0u4m8++36lh+an0zdkLpBMAP4+/DTkQnOnqAHjFDsQfm24J5I+tb+091A2Aw0QnqNo80Ty
+c/47eFq4w/Ki8+cMzD1OG9en48Jb4AvRCDB8kyP0POgdlasrbMRmUnxDWMNecO/p2DEB194bc1F
DAyOW+7BRUSFQZ5d+SuiweF7vomotg8FjNw09BL/gFtyxEDwdtuSpWV6RHsHtxy7mIRg7RWmGkQA
sZfDocqXJBVBWzQWFAxhFMynpaNUvHz2O6bshpW4MH30OwaSA8NOha8K2IZ6sLfMAvCGqlG2gxmI
ckh1sIJih9t2NrHht5lig+dqObspofZoTwkAY5tWZtOl5JLPwT+u/dxbftEWC8rfrL9W4jrZ9T1r
G3eUfrs2ceW9GAxfMrpBolhMSxZWAq+0Cs3/Epy2gaNSXTY4jCBP7SPJ/Qo0Li7+shG+nI0JdS27
Rpod7z2rnuhzIGIdE+pDnH0oMnMhQQSM2HG+ZzfGXCzJf+oZPZL57Ofa7JAiXDZBoFJHJqwQS5d4
D/BImOkuTZ1TWf0U5UXOPl+SV5uTc52VueXl0msasefdO+rLNcFaQMbMHe1XXNOAyGYrjNFNW7xI
01Z2aOWn/BvciCZCVNSii1vxE/+aopvfERBUVAnHeE1WwPJLEhFVm9DFXYmNNSDAJA3z1fG+Fj9Q
6hZh/ls6uQfdCIi4nGLd5nrUuPcjXaZntCOs5WTH3sjj7f7GZfWZFPMKqSuQObbdpe41jgqgWLvC
Fg1/zY4ubJ+WybAy0E3xWojezW5OIJwZ3ZqaD1z5nJD+x0a4JGfxyWJLnJ2be8031mOkV1uMFxEw
MT4/IgvWsO8X/fDPlcwfPETxOt22+/RTh7GJ8l9sSXumumY+aeWkQAwJZg+0XzyW9KZGqkd1wTSr
k3dT+Qil8MPxay6aPVz8AHb4/nh7RsRdWsPUWnSg0SzN6AC0qeFImqIZJk3fFiEZ38QLW9IfonE+
dDQ/ZKHeJ9IWbQAZAZa6GQL62+iuk/yYSx560BcDFgXUIFjE3z4VXD7Y2fOHbLKcwSKOnj8Y4pkJ
UMov8uCxEKgXuk9/A8cvb/e19PQV5vl1vm8e1GsLIqWl6QWV7JnoA9IJv3BLaVusjNln68Oyk1na
AfBbmPSIfob4/nuAqgPFZH+o8LVJ8SodOlS9ZPsTJnHbPQ8Ml0LP4vTyjL83egB5h5srMjcx2/Ik
BrmwwvOzgGg4AjFoqv+g/WT6cG4hCyD/6G0Fn9Q4M9QWEuvu6wha0XwNH5KPc8XnKiJM7s00x0RY
oP9FFYK0BQL3gH7BhQUrbIQUobLWyFgAVwSSHCfpywL5DU8x+AlEbMKyEYzrKgAKA4/80qicjQDT
YIPvL4uxBFkd0SRcKJOxOiOEMwZdZjfvlqgWCaT/pqWcDxR0xE62SITPnJBvuIEpVXjakshVJXQG
bjkH7Rz/hq/eeZxgKImWyuaz3QRit2H9VawK3dEvxTcwGoexT43k9HXT4YWoYpvs2MbZJw/DIse0
Z3R+scD0x5hebFBYMPogIXtKJCS6ac0ig2pMntJ7b4H8cvkeOJpBkvbsbk3EqgsD6qMIJtKfxBqS
fDeoJfF+QkaPgK6YT/opHhaJbIgtTVqmrgAUupq0NU0UE4z5vPCk1l93vBelr2ybJcHePB4wpnhv
sSsB08DLRKBPDA4txYKvdb1DUExqc/ODwGM4sO6DihmkelAoM17YCZovRYk6w8WfhJUSW+nI9PAu
g0e34dpM6cCgz4N+y9K7yV7ydNNLkS9H5ZCSu0rcBXPoqMEXJl7LC1vSKsQOl4eCulNyNPogPJfH
a4dwhe8hHd3WJKtj+UhW/V95AuJGKwkOcTcDHmYs8AaqcPOqtZOk3KQMQHVrljFybeCwiJx6+kOA
ipvDflqYsGETQJGuuNmbahMzbrO9DFMmEKhFh2H/vZxpkULVIcshIeyn+6G67QA80X2Tiy5ihqA/
E4LDxkJ6DxMm2IrTebbN3g4/FOiGmLgzSPpbiDpusq6TOgj4qCDAw9EzrWWVfctYaaQlgrKiCXIO
H+VbLKPnfVe+Q9k8ZMpHpa6GKnz1BP87FcE3GbbRBREoEjl8+lWozzds3ukOv1Urrdg68js6uZN6
PzT52SThJ9s+a69bVBxIJFlDDr4tu2dswU/b4NVZ5U2gtqypGK+xXlJKeLh3oYLiRrWFKXlopanW
gwCJ3KtGogt4ngFrYfhG5HbJETF3DMFJkHfiCOYKOW/DiiCFdbsj7cM4GkeJRM5ZcRp1iywQ7Nuk
FhboIRP3VmGqpOZAvq+yu1OTK5UBcyFGQ1fTH7nTBcQy5I+49YBe5/mjhWQ45DM7Jg+PReYk404Q
LExvCOhYzU1C3sZ1gqbh5RJoB+KSK8wUdjFzWlhUPn8JXxbVIRPAbDZ+anpMztUP8R+oIB9HACOS
HXkXjTnD2ewKdCuZASg6CyfqjTwnxLEnDIGjfon9QLefnJ8oVYmJtFjPWcQYaUBH29+psYGvloAt
XBKNpaQuc0uloPoFAXP4IIxPlCjvb+h9DVoAD3yLvRV1Aao8ut+G0cVeTOoCzwb9OGTziXDHNo/O
pPDA/jdJ/23YzycOPXzCjyAfdyhHtH1vBLPWAfkwcBLN0kPCUfWI/bQJAVE41bcAsSZIsGG1JD3z
dWbKZKt4o2l5rMj4I1vvxbA5GT+c7AprUJkekyXxUDfNdrueuciacerPnBRhKKqIxNcJ5+zckf/y
64YtRiByLawYXpu1iQ0mDma53zG4w5umWCYBc9CBoBdZYRzlEhJ1Kx08XE16YpMNyldCZ67g6ezB
1b67rdPJCjjh60ynM48ReGBcTJGknXB4E90H1IF9ktguyKrw9rpifhsdaEeCGPPpE0LiiK+aTqO9
iAT95fS6W1N0QlYANaE/3GOIsie4ENONMB8vMc5WfxZpylqx0bC9DO9FP6BxLU7yX3zGvIWeGQYa
IuJXVkMEsWK/HbDPESWeRTqmDAa8bGWieUp9jZCZhG/d6uM1zzQPpzbZGNGcuLrmNeUWoOMlfQ7Z
jrOiMYOhvjyQ1HK63ttASHdkVEHV3PBM5+6Uh0QgEF7V0ZkiXqBwVIc3QS43jJktJD7RnxVE2HpE
N8FrI/lfxEexhnQ+2j1W1rE6Zs0kS5i3lLnOAHuP947ELmUulhZcIelEWvTMD6qI2poBcXZ+1+ac
cL7qsUzgNKuFhpGDhhBiKd9T5l4iRDJDIXkOb/qFaxluNGzgXBqL8JWyWYjatoavNSPcztdCPxLq
xvbZfnKfJQa+A0CkJjvqJuuUJX0pv2LvB8w4QKtM5BNBFyV80uDvBoDSE0EqE64JfBDnRL0iAXFr
eMNjRvVnZRc9b5OKelLCGOzNYiZ1HuoCf/KWcVk8lbJXrniZkDwx/zAwwMFK6DbtWj9I6FlIGsAF
+mrc+LGISdCv7bfuy88QJUvzOe4SFdGKuufU6K9Ix+8cOGwR3FnELcQ7obDF2C+frFI3d/rtEKw9
/mXcPu/r7I+mj1qI2tcOe2b3nT7tqg0bgUfZxrGH4xbHP2mO55QxmSWGvZ4xkRABbAY3qxtQG7ef
RrcB+btrnwpcOIrkx6Wc+bpMGAP6y7CCy1LWhQoV+z3c1/rNq0XPFPz8dpIYqu+wDni4Nj0q6vf0
avOL3D5eb/+GVQlJQOcMsZ/x9RtuMmLqPactx9ADU+68+OlX3Ydp2n27QfFZwlo/8MTyM+M+ChXS
dsY/MqIeC72aU0DNMfegluMMqanqPsKe8iPGlESSYmBgWMGKyHUteTxHMCf9kdt92daBcXkYDj5m
CJOWVXtVENYHN1VPNmjmoT7x8316aeA9MtckyVr08QBD3ZYz8I1lyVsr/DT3bYJP8eVKladvhSdQ
uBQlMqHlXxyH7XdLg+bbfmqr557QBKx7BqJHDRwTcFgHabV0bICanWP1JgbpaH5MAtTuUuvLFjsn
ycMPWxKiFMF36xgonuBijE0MBvD0+AFmqPHhdZAE9qdWsWX2d90CrZ4dJHbPopiiBrXk1xQWMues
4ndU0knWiCKxdBntk4qgUldjsIawL+t5hqyaWJ0JWmwQ/I6yR5YIZb2oK2mpJwxMPog0QjGej59Y
3uV6xbjxxj4CdFaFYhKm9D/ATX4rsyVI+mnS6ABRYf82IzJN+zn5um6BfDH3GMv5p3ABaMD6ZAZ9
8Oea/Con5vH7O6LBRUNIpRMWQpD1RIvKNjYbDsu6XD5KNm/Q5NrJen/XadhVWAygIoZDSQjSdy+J
SMNzEdBX8sURvvTCdF0cWDBS8mYD2KZWvhRvWrmU5xKLPrsr9i4jd7qWgJEFyQEc186U+x9vpkRx
IqVO5heoDYH7Y/NZlkvyg3LRm9HALXOjQOAuWcubh4exo1KDMnNmBaY/VNqbHME7IR/kFj2xx9yt
QiVH/qpUi07BZMogOhuuwxN+4WhinYJGJ/CgLHDj4w+4WYAp4opbwmALpyGrilKEuukO8JLEOvKz
fxkauAyTFCQOIom6JBynkDuyHh7qZM/wNqNVNuaTm1SIS75zQ43EYjdo5Kp1jMxzccNvccN1LxF4
xYXmxgKRV6gz8hT/RfAmXkV+BAxQPyz9CZFtkl0g14cGVTGsoaO99maY/hO+N9r8spaIsHhbjkRC
B4eWTTqyLbpXjublzuss8HOvRKPvDoortb+dAuCznQTemYW7iAo4LdCP34SmoE/5mFGBtukjjcP8
QYLFAYbPE1atbezJiKCT42U/loOF1M1iSHMFTzpWITbu/d152Axd/A+o/VzxxQWOyPlU6SM5M8p7
ZjRVQmuA26Lktab/VnjtKikgs9ZKfSE0XGUprRQXTzRWp58nilo8tYfOu29rmCNUawRC4Vc0Pp4r
JYYP4nbY3BJbRuVlAxTwr5m5Bf6hmdvbz9PgvOzbQQqlMAvuJ9mrnCRA/kgqSvDAoAuXQtqIe79O
fzx3mdMv304W3Xdvp1qX0RiU0SPql4Aq9iSH1dwG3SEeXPFjwCdBDk696nX/tsSA4XUhZAa0vzV1
04NgB7joXgT8dAEq80yCf9CWs70IqvmgXkDykgOhodf8lInsr65W2z1CX7/yJSaoORwenH/ZYZIw
gfNfF2jxV3XU8RN33bwviRfzOH2Am3sM0PaXSztM8Dv/nS8/Liyz3tSV8gjmr3PiYd6BkOKE49J/
/HbzD5mYwe/y0C7NsFgPuf86vA7SKfuRVsP6Pckrg9kXNKzbreufdAHn6Q9rmNlA/+uuavhaziZ2
cuYKK510CylMcOeq4FyoplxdP9RPGw8OTq2GJRebdup2t02hrnoECswjG/Oz+cNHFX+bLPM/zQ7E
6vZT7eRrvGgj/YR0j9eS7pNtFaYL9OM/dZR9Z9/SYOEFS9ulcGwvLwwA8kjflpPJa60ggBt58K5S
Nv3AmKxOUettxlF3bLNTHl+Mp0L4ILVY6FrcgTGU82/yPiq/uuopBEwLOBsccXQIFh7HgGu6pwwD
rIX0rUMO36CgSUNBtBI59VigyBtEFkwm3iPKiGSd/dyQ02O4YbcnXk7DinpmTmNIk1o/WcSnIr1W
DTsD0WGkoi8TqjwSeKZqolxIYcEfbFQYFvE+TRbr/O69I0a34oBx9kWNcBHUv9kQsBNV1QdRr03K
0zq7qiL47A7iOPFRbm8aZuLwvkZAzsGAr1ecMwakPHDAQV+3qFM+xNh+YH5Cy0xCMy/Uaymiiy8X
agsWDMUqLB9jVPVL8ebpD3jD0IAXuaHSJDyoXylEMah8txAstELHnlh4yqQ52CbkzGnl2qQvYNYu
32eFN4Df67Uaq/04Ihe1tU9BcBlYew3SE426Yt3xPbeUllTfAFUQFLr2U6OkGnDUwtrdNUxUuVgQ
UPcEoKjPFE2oxtFEwQsdSrQpGh60dVVrlfIHxD83EzFx2rA1blycHbMtuovB13Aa5Oo1F5ekkcSE
tooPJBM1/V7DT4rKjzy8+DgLEUi5rLpEEpKVJcnX5xMd/KKmzycjwtFjTmZUZTAZSc3IHS4+tnjm
7pbglY6ZRDokmO8P4rTdIIr0NW1BtOcj3Xbt6kWhKEokCpRgZ0h20all7y2GQeM2xdHUD6e/f6Ck
nj4cERbjCSLuQRDcIV3PWX95ZhuJJGiDpPaOzLQpsWBSGVv16GHkeyLXYs/Nn4uGWD6wCDAMY/W+
QUN48DEqTOfbKYSNVi7eALesCzdyQ/o/lC/YiInAV8/9NQ3SAxI04ZsgNUr0eJYIA8CpwZJnDVBS
YGUzmqcZDCA9un9XxVTWOBU1gn9ZN4/4Lbv4gBlNkeqH4hqzusdY4Sdu6vF4ocTki570EX93BgnS
HwRXI3+nZ8sF5PLu/eJBSAHihb90iVlF6hwm/BKEmUIuLn34V7Yp2FtiYN42WvJJmOKbh+I3PQoY
5YTAXDau8mAoI6NnxMi2eK4Z6K6duGg/Xk5MRhjG6bWwJLJBvchUuyrrqTu09rUddUkeqRVo+ubl
l7mUIvnnHckR8PF23KZLOKLlbEuS3T0gaWU1hpPaOVmgelpJS1RcEBLttV3Pfpkb+Y5ov8R9i3EK
5x/XF0rvKUx52mVYcRuqnidzrFtJpJXbQ0PmasR/5qrFL38/jEdB3j1Jr2Kn4BXE/gYbQb1y4zAw
zQP3ELjBodq4h6mO6uC2c1fCCbyhYOo957uhE/jA/2VOcJsHQUDjTkxItoXSKPm8743gtnr6JSbI
zOEgTNiIsDb5Lj7L3+qCNXJ126prfVcGxCz/6NGwmi3LzT1cT1rlZDPzSQLgzG987h/IUdyL2NJ5
68rf5oNpVlRsJlsAhXJVe1PrA38qVX79lO6KoSth0aba40uLuNiGZMkiT4YaBBsACmS3/NH3DpoD
gaKTB4hsSvWNgUyp2LD0Q6Nib+0ONNxUkXiqDuP1eXidWJLAeVXo7JYEWAQdc5UaJvUMBCBub6d4
cO7L53mgOQ8LqYQTTTeoE0bf2iM8v2M4uKHRlX4V7iecbzN34HFfyxHtQh6uOJpPlR0+Kp4qHjv9
R6V9AVvWpd92Z5YZzCoKBiJhys6dgD9KrwpPJbWOgexg+jH+I4QJxjFZs10S/FThBWGPafDhU+SI
Ct150gZieKgKBgIR6ymQAI8XqVyvEGCXTBYyo+jwGfB5jZbp64GxilfGsQ/zM96v4Rx/0jtLPMKd
XyexMSwBFn4SiZ5+SggNiBs37REAvWLz8rgECHY1N9kHBDMCSzKsf4n47ULzZguEgaFwT712tFVc
ti9fBuWawp3BI2wTNXrpImJFKk2ZRvumscgRAsSinOEKAnNSQdHZHaUpEWa8aNHtMFsOq4erfKsA
+FTVsFvve3qN+Cd/OEgxgspktg9nUi/i3+o7vg7umwRApl3bhEAhkgb0VHKJ2sG+xievXlBhr/sP
iniCN5MU2gJL5hWGEKKeh0FliYeD/pzdNGZiIlgXW8OvtvEOZnI5NQtXS2PNeTHGVGXZmHc6fD93
h9+qpPdVdx5Q9pUzUzydQNlnJHkMZUyJr4W5HC6kPXiLxwmxMzqlY3EiqHwNnycfygW7O2GrF8wl
hF/SQDHYwuIFdQNXRbu5xJ7ANmCN5OSCzQ88kUV5mNIrXDnCc5Swx5jc+5wlONG9ytfs5wfvBH0J
H3gJA9FBDO4a1n4amBHpL+4OPCUnlkAeEOQ7zyZJOT98SuYSCp/qEwLjyQqhmwgyBeIQHMPYkrIP
1oiunh2C/K3yT8awh/LaLaBaiimzTz+jQT8+gmRTfgzwbCBscNJIBqZMulbHtGMSWWtE0tsTkQYN
fjql6Xeflc3/m+Z2DzS50Dl+c0/xb98k7lTkcKIecUsIFEC/t3XnA8W76sreN3Lb+cWKmPwQhJHO
fAe82/eJo/LLwlWNvAqky80JPWst7Yc4F86pkdSd+9d7TRkaaopNQf8ZyzdkBTM7tjUQswcZG1gn
UCADwc/fnrJX2AJGm92+JrqQJPbRZu83LfRN96/y6YGGGgiO5nBov4A2Jumb7D7/voqpJppMPWsq
Pmb+DIQEE1b9l0YZAZOIV2yG+/qc8CaTOZfP58bmCdlJ+FANBARrpLly7r+lYIZD28clkl0kdMVg
xIQTJRCgxLWAEtp4fYCs9Dx6IRJBZcueJdoI8xPoop94MQCmqZwCxhNtKIpAFJK6tMrzQMY2MR77
CwLDgOSHm/2KxGUZpYtq9zoUO9Hudki6GKjZtY7UqM6voUCjFve+FuD5mdmP1xmHS/o+MvsVCHFT
vLek1D6PuKDfWTA8bLF1YsyMbNLF8U7ng3SZIR4mFXzKxv5IHGUv00rlAaqryVYiZRuvzDDFVLhP
6nLeBAxQsug+J6AN/Zq+bOi5abldR8AyTJw3xZdw2MM335ABG9MTEjZbch/EZ2CJh+HY/QvVer7s
AZ/4c96ERx76pbC8k/mxrn41iWw1m1d3xnZs2mjzePQfpxt55igp35rTJVEjUkYreyZTTGYsECo0
yDur9OuJVz0DQOoYtwGkn6hj8nb7EF6OYoCNAyBkrL8zzrSuOait32WjU5kz2gLZsMgo8uLnDm5N
vDIjoY64xltOb3Da+88L1kKaEhMhIdMlIMeEYE5chUqqAPpD5j/+EU5IIEj0sNfXVUfjD7N+JXl2
yyzG9IXYQfvj74TrIuOINxbZjcarY+k8gVfzWzwpBijJlMnOHfI6KVP9MAijxpYFmd7BYFny2ZBW
ZDiTip+aU5gzdxRCBZ1oL+Q8GczYRPVgOCAzvxT9pg1EWjhANGjNPr0evDIuQWJk89TszTkZu9PP
/bgyRbatS0zT/xNbQUs8nBwvL4j09Z4iGbchE1sCI4ExcxcSaCSrgGilPxIIyfbj0Cm+zb+7Hzv1
B92/y9nOcGD+PdNHWG4/NzS0USANYrbrH/Nm8LhsE3HOgvWWp46P2Whjm0F+HINi/nVnxB2Ydwgx
OMQ8Fdz17w0XS7zDwJD8JSdj2+6yUCFog3bJNVsWfys3wKBa6kE98CdgEXx8zNZVVO1nq+ZfxzXn
/TcZ3H/FOd8NJxpbcOgjcEbLQ/BepB7AijqU91ghOTxW7XU2TdDCuYm66P7NgZ59AajyvaTezMuj
JiK0Buf/7yQWhdcilhqpwCfIqiuueORIkTGW7K8FzHBDkxrfHOagf/9LEp9yQOaW7svfbCR0ykbj
CbPukMDytlEtoUAgqXLm4GAgv2L8RdbP+vrIvZacSxlSdN4tqbC/W+cTR9z8DCHx739W5nw1tfxO
8+t0yJE2QbQV8xE8lYWE0FN5FJHgnHEx8wzbr5MwUdLlnbCV6gs4Fn8OsXcrBd9S9GISpxIMSTbv
kTgPEqJYsRf49RqG9EvdPY7yR7a7R/KyRMCzIPgE4UKzyP65jNXzbHvbdX66MfBrQYWTr/ybhaiB
Gp9nkR7eu9ssUvf1i6YJraXyq34ln698Xd986CXJpiPn2XlqG5g8o9QzcAkcSEvcPxaPxYjNDMW4
fft8bG9T4n00UPhabcwFxekbOGvZL/kLcXQLm0D3+QtrcwevfoKR/Wg+bkd+HZTf2oXRrreQOrwP
RFuob/dGuQa+mI6iBzhOlM1O2SxF8eUk4JAvrp/ppy02zzA7YAd8125f0ps2ct/e9s24eiOKIgNE
c57IRDV39nTeJzC3CQELsk1/aHZqiOXOAp5aZ4G+Nb6RHEaSC4PLB6X6g088hU763X0hhPVPsyau
fi542jeSiWsd3CLwnklTwIPiyAt1+VV/D1tvALJZYh2xdoRFYAWUVuvBmtDrNixGnIkWQcDCnIRk
kk9wXJSdQ+xowi/nGlE1CWNGbLoYtmOr+cqODPHaRZd9rfmMGffPxHnEpb3VxkAiunbFi4UPQSEj
j1gGCtQIIpvKgJt9anfWY6itXTGAPSk4OefFkG2EgbmyNRZEvbMHHHHLMRd5ab8QaTZTf8jK8Ib+
ZK4RdljXHDY6+tv/7cMwvDpWRu4PGJj9EkLZ4576HuYHnkAcJYQJ3dikj43I8fhp/Fa4x+o5DD+i
5addb2MXXoyUSskxuPmz5XusoA+mjbxz0HmNm0klZWxfx1GVaNIik2V+p6DiKGjoVUU67Kfs1GkI
IYXyidvokxyEI4KhJ7oXHtfQdMVrHWp/TFeE/7InwFwQb8sB8FqbVPmOx6r1e4GALL76nvVrY4Qv
pDGxd6odKaKQJeIwE1wy5VZwKPmvQKg6Al0q31zQeULfAIOZZ7oPaQmXziQOcj7b3fSrBp66SmG5
Yy7Lm4HSGoh6Ka7Vb3D5T5png4Hd+Z4iJnNmSFU46nGb8awSjpPsCMtLRMKpHVhV7GmzBRHvv+C0
p/KvMSdSrf+oqYMDspJweLNunWqZSAB7VjFJEgCdQWE8HoSV0VyJ6ZyulTfZiS0M0rYi1byIfblc
3Zna+iXR3reGCgBHRFyBlX3Xjv6dVOoyjEf7P6LOa0l1ZofCT0QVOdw6go0x9oAJNxQm5xyf/nzL
/LvOZpg9Mxhsd6vV0pK0tKauvgnz5fnVJLN+TQZ1sOnAtV/+K8CCCzkMnKHASS0ZcM/m6tlqnOxv
g14w1H89WqVSAF3ApQ8PSP3jVr5t8jr2cITDfU4HdirNr/Zj7z6AhE82SE5pQPkIjMdQwX/zFn9Y
vUk87JLEXqRJXhkT2CSZE1RrPYP/GDCgELJ/QO16A6MPsd+CSe8xOg3zIaZnKc71VwG50AhDlnhL
UwIyGd51gAEIuU3+Tr83cidrILpTtdg8Sy7Zw0ge3UEaQf0S6UwX/0NpAx1Oyd8e1b7O6W3dxRGG
yBzF9rWGPAe0DIMTwrsb3QVJr+STqkt+qVDqOqek/GrWj3Z9CkBIyczfqWYeiUW/6XrlkLDxIPSd
7Oc7HyDpQgxsE1zQSdTjUJCMJU05ZAJKtztaxNwFM+KTNQtkieU7769zecYPmjKyTVUIxFGuVbTe
FKHTCI/GiESiMGQOpkIoVaOGnTW850Lo3sGaKjCh0+AVO5IeHQk0z10qABK8qQIcc23CiPkOnsgA
OoRDTFEAVXEkYB2SWosUv3FhdoDS/RTg8bkUIsXbv6d/dKqU0JGsTLtf2gOvxo24QTalUYR4q69o
FnnpA7DiqBquuht7H1Y6m6DhwkPm3ptbKOMrzZq/s1fe3W+QoWzcbdKRumWrvHWvBJPLxhqFQUVX
n/6r7iG/JEuAZAyCfmcoyKGFPJuE/wEbH69WfYXWLQhtNW5q1ga7j1rafNPS4BJVEyoRH8ndWSWn
KUzJzdVgNdh06IfZf8fF1rdTDLfLwxBM2Mt72ERUWlXaR1T+kR7Kl8UxhPzLofeeX2reiJCVKSmw
kBO6blH/lYd70GSeyLuqjgGM4Xle+a+knDzJqc7Rnq/g1wl4U9OUVjnBNSz3ryO4qezCn3icaXZ6
i8tUCAGs9GE8pG+MSTLyY0GywHNjMfWn+BSR708SFTlylxi0q/NubXyWBAm99/ktys049/5mcdC1
V8S0/Q6L6+H71vuufISDlN3tLShU41vVgR6T5Lw3THlUFjNwZx8YGAyYTBoKPohp8LWmcZ8rfp7k
3NITDoICOQcWaSONUsIyaKDhpxB90WwCCTw+vPy586GNBZ1QxGRNyySSd3f4MrfmZd+k4cSbrAH6
Fm3ML3Ve2NeUBCHiRKYA11qARXtkcUbSbgVyXUjda1A6mBeSfsk7fAHAF/sXbMqaEaY9ZgL3z4UR
jsIODEqj2511F+TL88Dl4CmgU99xJeybC2eo0VMr+mKLe2MrPJgL9P6UajxS7eneQbOnFXylQOKc
TC09LzGeAAsedwMKSbhMWVVkXkxAqI+0/bOLLwAbE3u/ALHcuaMMuLp5f5jUlu+mZXW+MUmXAImG
qvdGxhh/5ccdnU3o3NGmp1mx6mOTn0iSAwofEGO5wX4EkMEyx/0vWKxc1MMjOqdFcva/6S1ixk59
YPCvyqd3PnWfHsHRrznGC8pB2Tlx9SQXs0sOafaEpKlXcF7Ubl7b+A9F79iquzCCVma1WRV2cT2A
Yz3SWl5syZiaVJo+FPKF1t04t2SdPsiPoOw6e4kqIqzWXafgAJwN6WxCmiLhSO9ijMP0ZqbhmifU
kxCmwqRkETCJIZoG8yWTiP4E4Lp2kYLnF1aujOHxxUh7G4WLmBl0lVVvMTPBCgx7a13MXsrrKRgY
7FrZhJqAczwWeFjW04jXVuy6nYLZHg34ZxjdjYnZVjZ+D6wxA31vAIFgdSkKyEZkEZV3DjD4rDGF
iD6RmfM2dsHEytkofoKnb5OJNDp/f9EyStAUoEoGAWA6Ayw/xt9aX7RVyx4KbuoE+OvZG598py5/
eGg3AqqADLwQg0hmnR/1ApwzPGczyR+mnSu7dueWuxR0WwfOzQ5rvTMBPloSYEHJ5I2a8WJnxjP+
xRJvaqKapM3SjunNY0HjI2Ox6M6wRTwSdrzBgPFMG07KP33Iha6kNKWFUG9l9xjROO4OZl2KmE0o
jiJUMadiC+WDy3YaBsNh4ou3moli5InXtIdphmlj5HDxG3O2GMM3YgFnGhetQ70bJprsBhZ51pZW
ln7F0GS0NaZAkwaKkVngf16H14xjGIXm01h06xwHILThQDguOWjr6IrXfH82iebxJAWFWWO2tg7+
yN8p+KLs4Qv0+Qk+JsjxggJRgJ1X8u9569F/9I9/Zz1C4HXs2S1+m+6UKDOkTmeQ+oPHlvAIjuE5
rPiniObeRIDJbcY6Pdj5BanUHmXVFlrf2VORQ99T2jiQL2JBgGtCO2VdOmXIQZFKa+PTZBOtfQ+P
1isALIN/hSIi6qWpDHFqzQqPg7d+ELrD3Gm92PYnoO3kPJD02CXNoSjPXnUZJSgDRCUHxbZZX77b
ZFsoK5c06KJFowCytNddPYCPmZ1sHRrztQumzd4NRHZVWrm6CLK8Doaf7AwrehnetP8yfP4lQzzQ
od42bhjj5dGMIt/nuCCPe+pHzcjfcVykf1jd7pIcS5Mjhn7ZhR7BGAYYskbYSv3hcDgOxyn3ezNS
Akr8xx5mZeKwYGl22932ccDuf1pUQdVIjDRoaJxN1MYjN53Hw72ZekCZxXCROcJwQSDSguMa5Eg7
HawezUKbwlGeeRvm2DZ71btNHcylcyHCvvJhebcKzjBPXeHLLsC5VyYWRHApyduH+M3GdCNRCB20
otC25lAz1wTxb5U9Ksdbq7olurJpY5ib3abkp4PfnFt0vTBWMcXzIL74kh0SrR2CoDw/XpL4RBKA
2Nz5fwOTsMM7DGcilz1J5qVWzZondGSxoTQCSg5/q1fL87fmD6YWCkvR6oUXIwANODB1ehACMtZO
T8sboXNuKLu9VcjWKO1+UHp6aJ0tut1B24PQwtHj6kIdYNjtAWMeL74GC3VlLDYuekL74teI30a8
WLhdtzu4DyhGBRqAaQ8sAVYBiIYxhcbl/pdSkk4eCd41azBaXjzS5yM4s2E3k3wXMilnCqxTjAWK
lVdxaP3SxJBaNdej9WjVxJZAjsmx7/KEXa9DrG3X2VH2wzaEsVyGBviSUHbFIJPynvd2yZv9BNo3
BmweRTkriib2XB0r5kkCBoMwk/xGWOhhFlrAGy4psXSD0FDNkcw5gVeAEkl6jQNr7D09Bu8WfA2H
oJfZYjSteO2wVQQyDtB9DIg2mXq3ju6D/qAlDfj0n9R/oJKlofaoniqqnEJKo7uIF9LKjCtfZWB2
tC/7zSJnxtJn0uNlY3C325nJ4VFZax0wMDD4YLxh9wr12FLMhiJDB1LlzveDWW7p++I+0Lxks9Tr
pSHLET9E6lT3wY3oNMxiPOHj1jRC2krHcyEzJn80aN8N142zszG/JFj62AQI1cWl+Qi0dXrsLcmQ
1tfLTctmmsokuhHK1v+wKTl0VYQmkiiSkeZtEnuyHeDigYgZFLMalIwx+ecuZCEcxA58w9zQn8sm
y65NWymW4I5FKrnI22VOtPGlCqQPf4sZ3mab2k0oUOsezuLyYlxbvI/PwN9tbpob/2LQmA+posBw
BCU56DHGg/TI7zEhyM2Y6B+FOtkQ6TtrpUnppxPgkfDQItJTUNrbGhfNgP0pQIYsVN7BCAmhG+4i
7nEPGw7yH8ayYaEFwx6LEWnhs7ExQhkjea5sOP4pSSpmmQQEqVcwxlgpq+b4a43X5ng8xjnmcnhb
R/+/SI6j/JlCOf1tPE7HKEl2YN1oyblMuaCSg11NGSLVouUlZT7OubcD5tp2ZSMVOenE0/cnIbIS
DXx1HCxSPEvDJ21i8tT36PWSw92xJbRJQ4TRm3wI6BipBkx0CZhvmcmljyR7l6X5Sb7Wuw3hLXU0
eget0rOHQioKpxw6tRlDRcMrCuDoikoDesiHsPJMGYI6hs4mrZMxHOuOZJHs7F6qZQluxuoFIeaW
2UlSvSKzG4MCi0DZBTrfx9QE3WxNT9XVVJF6bTYscq8MzsuYjsOb0eNHHSuLY85uFflsM5IBNpaU
14YP+zfaSKGmEhXHKwxwq8B7E79mzP2SkQzzdsD2pj1QqoKJHw4REMQHJMSIuS7NjgRnnKld/ter
TM7wbg0LDoBs1WQdFpzx2MmRX4mDkS1FpGRiLVhmNouRRYaSdVrITMr1w/CpAmC37FGjz4jl/v4J
o3bfecK2i2abA/++sCDnPhfUMBA9LhTpfJkIKDe80+/cNOseCw0PBgsNld3FEI45W1g2Od2Yy5WI
khNipbryn/3F6BeckqNl8Xsc2IgYRc421xCk3N2Odj0amUw4Q+y1HoonjseIDWVemPMbEVHYnD5G
5dS5S37SVBYMjPldkwkl69RK2fCrZpiOy+Z45X8huCBbxZY4at3JTai6JKmGgrBo5WhIzUvFl4Mb
nkUlhLTaSObkmtiX5oVwg+Z6LvODO9/IMo1XditIkokdJZGWM1qd29P/CXFrM/H9wP8wX7JYkEhq
1JhJn4/hQzjmY/rDD0IOKmCEcdeNCUti0+tuQo33zfYZ+kDS2ovR/k/QRRxA7cmYXRwl6bqZrNyq
yTEPdCU/r1F4aA6+JD9ydxhwUsD4Jcc1NjhzdvaELQl7gBOx3n7hS65pyGVrGurZDUmN3FBzjKt+
pMMEiuPryLwozOABZhVoXyOljU19Gc15K7fG++WO0cLe21Fl97HRQJmkN/OGR0KZ/BGvZE6nfQ+L
DdpOA7svQdTAZyKfeLex5PckmU470bDoSYgIPmRCqKHMG39/f7wxwagbMsVUutiowCRqLiM/Ww8f
zk2BOE/iE7wP/BEtLnHTzks8O/vEgkMUo33qXHsNMFTWhfl3NT2+/v4o9kP4NRD+eMhCyxkOcoXG
0DJCKnE55rhWy431l0kErSIwSRUU0aWO0x5bpXs0OvZo0CUHiWn58lZSbbRR2otdX7OYbdf8ps39
62tbJGrKPkrqS54Mkp37Yon9DOdsDX65XsX0NGcXG8lo4OZWXQZGqwu9xA4dz2IXWUGAdJm6nAsW
aMUJx6gGDuAQdEsccyE4ZKQDoTO0lY45nFtDjno7Ox3npHwKFgtH3hKfpvGVMT5mv5JZPmR37uGu
8R5yjhlqnUhPIP7lrvm1MKGZ+H2X/KUTLQKlz4El7DyVonrQ0YTveRMwmde2vSMFNrk/OfK/I7Vr
5GZVwi9SFJJO3bv8es2dftYDxhIeMrzAL3hKj7IHONLb1Asjyxfb10vWCZ3OTwRLOaDEg9gKkSsZ
wj81H63keLBsf/o/2Zr+XC4JIvBTYro1pUrlTKxWHDq5pQc30zoPVzNMR26+h2kaAuy4uBPIcR1v
us0Eyx6WdsJGdrJjsXXCUCtUt5ZHRUhP/CRonDdxVfhHXg4yiLxGV3JHka2nhSjKjmAWDiS/Q9Kb
CbYGQosbb1iVxCWY5GVI6XREXrOXiqiY38m0B1bdPSjJx/yGCQqIdAXWmPZSws9USrmCTrQtvShR
pGyH4Sao29Iwa2DRbJRnSGFr7cK3SkZNnZ4n1ISjNyQJrAA6F7DiemU7k0ONndx1PQlWsy9rQSCD
esiiwVbM2XHOhqMY9rJm2ZhVbBmviKvwDoKz0MXofqirM1K+UgKYbHq663sPw4z9QP7X7xahKWZM
y16RSl6Yu4q4evsRHapjAC1CllwjIQuDJfwymh6q6Gx08DeTOY4jKhl7XbcoBfwx6WVnsCFpkGQc
ZM5TdocXLiXGUbn7CxRMIs9Vbm3VBgLlvdKx/yRXRtKEVct5NYeZinyZUnkfE2tpaK2mNEJtSxK1
lnTt4yrmFatv15QhyY4yDmSfZEMrHzIzAwRPoRiQHjYuXkNwpEMrBoKUSZA+/G3h+Ia9E9sgS5qL
wDbCGPlpQ+3lvj5Uksjfak4YOmOO44z6M3+SwZvjdV44WmFYsMJ0I9Vh4QXousZrJ0azhEhspqO1
OIdD7m1vLskPMdDTbHdziY5GJcR+4m2yYNgsh4hIii5NIoZcCzjx56h+eesPLdi96ddNbCW9V2Hm
bI2gaodDbGI2muTjvdiENG7ZFQ+HtHFDZxNJ9BhtWb0WxyYBNy3de3MvLpV9cCVhytNPAioxOln4
d8ApVi43iWjJzx3LIEW1PVvU/HHNKfY8Ig3HnYYErJBDJt742a414eOn1rkxLBMCJyIsjwF/ngN/
i1sAtLZgLW15/dJfsiwlqDpGj7x97cqcgW0HhPJj0wh0KP2X6UBwG2E2egA19OT2451BoSJdqn1d
NrSQTQGY8msKDsAqRKeYySDqrDQw98e0hBaH2qHHNbaLlHVd2/CaE+gGWIVFruo+gAzezmYqLfBi
Tz9bVydJNHdM4HyOsPrj33Jl42C4fw4F94VBxsgwbq211YNP0Ga/OFqpjo1lGApQuODMCXCVbBD4
YFZu9nAS0RWIpLPWByqCczuXSSfeAq9qm5Y0/OaWzIIMHEokC0PEHfFh6hGODP15GRuLnRgsCNHm
hQATFflhCbD7J8nPLEPYJHK4OvHecNuzmbt4N+Pu7LdPYl61uPYY15dQySYzwNiSuYUexuN4XKNc
nlZIZAVgTe5BQjILXNuxdrwgxGDHvx2wDm5Mp5Yl7T+6ug+teMQWV0W4jPSo3AaV2ZPzZ17IAkzq
+C/SGPVAt/zTHRI+aRCaLvM3qR/teL2UgUX+tDKh6XGxZdFiVHOwAIaaBF77ZWZotSXzuj0XGkFq
Jx99xrdsRlEzYakUURv6eB025x8q76exWCQZAMRWaSX+UPvA0xGCUWpJIbLAx5gZDEuPBZBpE32T
bpOn+TMEMEG6Pf05IGCKAwQkg8OOVcoo9zDXuxggdWvBpnjAjj1hxwIDYNTfTD6ARZv4y+gvyqxI
bkuzLTWv/YMsfwAmNtfBALhjQ+6BMGg2Yj455XLA/jHstbJ+q0u7jfYM/HMtEc1hlSVKW8FMfLHS
HG4324WQVFnTHKtdlKHUObVCw1Z3od0qxMNpcaIwrLGB03CG17IRyNQkSg3VYaU/FfGbH0Qusx7q
JtZSdmcoIvYYMkEB4teZE5XPFDHjMwZ4c91FKw57IcdeLcwBnymI/AgJzrvJJ2KLwS1z5wg3A4VO
RyVRC2OOkWreorOxn7FaOQuvAtFgQDhLbF8UW2ZOYFEz+1wL/hMpNwZp3vydzUH3xWdIdnTJmTqV
2sMafLhauppOvcY+5yfRxJyz1lhRMEvgLZX+HkbUnHpTBRr+4GjW0ZJk5hDp5FoZKsQB454kdTPC
12HBZEjjN9Xe3gIC++0g45+RLwfc4tMfOAo2Vhl7Myo/vSArJxMHeocbpr+imTBKx++29C2TJms1
jgWC7UDm6+SaPw0SO7DXsikMpTa4piC7ZzbvGGDMlY0BIKXFroHovZIr6bNCZMaatoStC7/3wyzy
n+5aZiY+fM2YM9jLiCsb74wlG5i8IJ8jNFYy6YZoomjJfsafIxAcYjOYGBoRPriXA+T7Z95zXRJz
plRbS5pmnsZPWzJ2oVs1BvjXPWkbGU6Ltzlwudb07KCQAIgSf5yJcTxo42eEITeEJ06uiaRbg52O
dcG6ekYYuYW+u9VDLILsHrmckHOGWGtlrDaMUbZXirWh29nC3FztkA8GdB3gwRitnbsgvIPsAMqi
H8MF0SuccIV8rk3W0T/YtztDnJlcoYLCIjjglIWAWhIG7hJQoocUxjthv0KtMoHGdnBXkci3CwaS
98kCfNICGhlWUOZjZoIlFTcXmiLs5mekSt1yf9niYFx0z/zKpI5ZJwqTpOCBNhQrtCoXhnfvARJI
dJgSf/gyLWbnbCUvcqcFFx18Otz8F1+Um4IXpUPBvm2dT457Aw3HnARcDDaPDC7ZJib6UzwrdVoK
CN250XDkZU4yWIHceJtjdXVSnLpCbb6ySPWzDAXNM6VwijYYY3+ugIZMNNSofDEGEpmedWeDgaKF
A1Sq4nDwlHVAdM0qIIwAZClyRGRD7YfQVcFAEggUHnY4yhh9Z8vWueDnCbonXczaRFtHppAe8u1+
mpRYC+ntTAU/IDu4gtwtiAfGY7RxoqXuvMKWrvXOcEvdyH6SmxrwGqvup0Ew6HwKJyid6DYsWKIz
AO2nLIUqEcI2MzOwOiYjLqoH2zaRdcYtkJTEPU6t8e4tnibBRa3vAwpBy0A38dsWNXY/j0oDxnBd
XPg6/HJCbPsZTka5b7ypDL7PDjVP0PkWzz4wMM3mKva5QMXpmqQqGoNYW3y5GbV2ZJfSV55ySlid
V+671qSiAuLuEtWKd+9xp1ciRcZgsrnpl1ZVlfWUlJUq3i+kT7IXHonMOflqgjplrAkCPRLc1t8n
7iEugYQBTUxxjRMZiiXn3YZy5pvtLyB63Fyh2VsjB1948yHKLcHrqOBTqX0vWvcKvG7V4eoBPRdi
tsPfPCfnnFcj41E8IJYYCb7AgAf3kry8akQBwSQg3fH2UbwCPvxm1b4+7ffLJdeOuiVKG46QOymp
AXpDQ+EwMrVQ8yPysR8r4znbhTvSBGdkaVUZr8WFNKYhPdC6j/69R5kK8a5HRCLmplNEnFEivXKH
xDPxgNCZod7c1XxYHzA67+3HN4QknNbwp5VD4J60hPvsZF+H3wLLC0ce0u1nn2TlCUmlSTGutT4r
40U/dDzVivlEPYR00+ZKG2GV7OMVrWexrSm7KvVWU8pASI3gI2FCo49UVKKvDqyfjRk5TKSlfCmM
RE4wad7WmV6n/re9KUUQxu0YlWa+X2Sy7naZoqVp3YO2cvmhEQOU7RQMEY7JDe6l5JacLjJNnuAd
z2n91MnRrByWv1Kbmp49dBYQU1GwtbZJwKjsndUdIHltPj/+YxXRvHUV5XIBROFQi7FTdhi5LzCY
UqfNDcWusCbS5AFyZeh8XlUfjukYnsDT4juZbmJ4rCjR6Fz2Hi3aL0qYu0Htjuv+rszhga5/QxgZ
aV51rcYbqqBf1ra8rK+CUsPYNf4gDFtNOef6NWjczWsjgKjlhXVKiTTFvVd9bT5KUn54lAoR+CoS
e9RjT/X9jselc+zeOrdOqS0PKh9QOPu8euQi3tvw1a1skuNBUA7ujZZ5B/ewg0AmuN7tYpU8cJIq
fahuSlCLdJ9hHnKpuneGT+MyRQBuCXnl7xxJ7gfgfYOO8o1wQ33hiuIoiEYsCnCqKzhX4M0wPxSe
UphkVAH6ihGr9TqkAA7WBSzrUKHfLS0C8cdgzINsqQqdC/sC/IygQrk2XSGK8YtCv+/LWAd8q9Nb
rN6Z8FgHF5/yXQjEBINA4u+QxWFDJscD1ovxyoMAm+dktHYm1nOwAnoEYqWBzKtDoW39Ql5n+1N1
7pBFkV0KKoLhDXpaMi7+yW80Hwzp26mCv9P+tSUY/IO10cBJzxGhpF0klLBE7WlgC4PLAwIq6ppX
4kXKNXO56FAzqM1SVwJoR+myZuWsldWwQF6otFxDHg0TOpuNQpT4HAS4SmQPKFfilBlObwz/IznA
sxwFGRGdclV4W44+Hh0OaGelR+VPLkHmqeJzvvF+G0TdyAhw5IMqfiagRdALiAo8KyRXRORK+jW/
XnTBnXEr6RrrXjf9zXMFWaHS9QpDVkphxqmoI/N20yNR9VqT4oQ1KVxFQumXAPaSG37x+gHe9Ms8
os5suvqGmyq23o2WXTkYxz41/NJSj+oi6h2rMYQwzc9g5xxdysRKxIHqToXqS0hblKTVp1QBApoN
vRJW1BXYcM+QhP+xV8vLx6DmNWeV6fjbQyjoKFMzCdKTfbcna8yhaxROdq1VPZtbak8Dap5aHyiC
4CVdDeiiTZ0GXZ+sSswHPX2qM8rRIz0PVVXKaONyh+WPWWqxrioKoU7IpKI8tjQ6JOQ5PuCFIcfq
3kMIr+Sb4G67eaisKg5JgrPaoLw2H/0DLCd5UsftEoRQpJp1d1NY3SmPt6HHgTCeqK+N8np1uCmY
6VEydfYHekdhMr0oaTa/bH7QjJil5u4KZ5FdIa4whfKH2vWCNVG5BRsaPDwVChPX1mfXvM4myxy9
7KyJp3JyTBzUgHcsmSv6vUQlgHTaW5nHP05I36aju3PRreSww67Yo2ZjRZ9osZcyRp2XRxbncbCh
Lpb2E/QD9aok7g3pV8QGyeicjWOXHLV6QH+vxuwwvdEVCAr74SR4z17GNynXqJpwaDl/SvMJ/Zh3
4RXPbvQFWgnWlBpa+Spm1bbllfrsFB//jrvWzw1rQITeLXnTxw9uQIuS3A8hSpTiAW8LNyk40UiM
elgKLTa4BydzB/sWhS4ecJ2yxuhYdSc2Fm8oYqGHKPeZbMCiYRS+Eo3DYSIwWWqXR8zxIUFGJ9H5
RpT/Mq2OzyQoQDS5IfXPpoHHsb1fvPty8K+OxGaT7HhQBAjmWnUrMxpl9i4J7NQUNnTYvDB00FlR
JTy2V+Agqw78++17mwQ9CmLIzqsML9Mz+azKoiFLoU3bCfdGKuuBalyMQIX+a+MX9AVmfl6e02mR
0on3oAoltLVPiyPykxkRykfvBTqWr7Hp2Gg+dn55paJ0UIeW8ZRcasaKqWw1/hpO4WqfFwdoyuMy
atchnfGzvBXs88tYpbVZ4929kFsZsZnQ7JjPnbHpHdwcU9SiKdk+RBgPVO/YEGEtEPbxdfAGGT+S
136i4IHeEoe18yEjMEA5vtnpMdiuDtnd0DHeaRmSUq90KqvClRLRN4mLBxdiwf0C6+sYsiLfDWhe
yRN3lT8cXGowiRtMJlXKz7TePcHGY9+c8plS0qP/ZUW+6EdcGcA9AN94np4LcLA3yYfEJTtYlLS+
3jbZ0tgW9Tj/6NQ7xTETWBhCNnVlI4ag00PGyClnzNhwThGL+k4JZq2VK1sUkG6hwv9SFUQdWM2u
96kn21SC5+JKknl6bhhUh2IklWvmtX8gVqZfmE/aHsHGth7VSM0i1f5o070kT6oPXskDf8Bfz3MD
+AIaw08fwou+mqIeXXJl93fj3IOQK3r36mPeSV+AEQWapFnfr1axA4t2tQedAAULg09n392QFgPB
1fSdcwpd3RBNrHBRx5OmyCchkKejTdnGRiRP9bR8IvsUokH8jZG1OFP/OGSlVolFIrUcUQ8eNkSz
byyeglH6y5XgaYfD0Tw1t+Rv0y3c2AxIVd+0IVeAzgfFA8gPSrzRioCfirJ1wQ5CVNKfa7KLLiYh
TRxGoCFBr+Nri12m7gme0f7INVLZGAsxFyipiCxLilC/erCRXEde02NAuWqwN+c4Hri2Ea1b8SFI
epzjFcrPJh+w8A9echUcvXEB91b6Sw+Uz/8mk1IxBflEip0A68sDFxRUahaMkDANToT8VrJaFoPR
gDZLDgSCrDplJEIGmUUuFkoGzLeOTaXccE9yvh6BQK0KeeYHauWx4UkV0YPmoxjwVOjiP8tXqXry
XuQiyXv5ATBJE/CcaCa+k8CjDJDPfMvlx9hZbBjAZIn8rd9bOGwOzoTfirkrOLAIxPzPnwT0FMwF
2JNmQIxQyKtD6OGMxQzKIr+LaOdOTqwgFj0U2iM6p6jQFoD2B1rytmz4ZSM0MnhIUG+Y6voY/gPu
IJeMw2fhSq9bwjrlN+oS8ZuJwQt3HA9Jz85wJxAmQo1hkgBSZhcrvJAMCi5WaFwPBWCtu2/6cAhm
PuCuk17MJP2CQEJahbUKbdWFCkdGT8uVVu4vmh+xI1ueEBi1uEX3ogQQIvmvSPF8PaFE7H5HkWIg
y+bO6pOT1iZoNxp1PA9t5ywBn/7+yJ4zKy1hTUtapbqkIAKGRBpd5QPrKXyHG+dj5iDUvxCkANV7
hvfWDJYOY5ModMZUaq4JogAYkr/zxulXvJHABxjfEH1oJiuAWk0hyB+fynw/DEwqwGvADWJXoIDC
ZtgCXV7Q2H6dYQAuQm0TlwXlORfILSx55x/hQ8L5HCVYJJuFvD0OFMQiwKC/CG9T6FHhUk2DPlyT
rIvdtpEHIC3hxEKCleOmOeXjfnggDjmfOZwDFgFYvoy/JaVVbeUutwns/ynoo+vjFEEUgdbPkbEs
iPz7q0Po/pewAiJM/uWgPSCFBFjureBzAOJGOZ5OzwcA6aAlBCsqiBvwzYIty/LnDBvNLgyCkIrW
S9gIf72dgNHSWnrwaw1QjhkCv9NSIuVbJ43JsOoOurEwkhtCL8TDb2BNA4cP0R4gOQB4jM3dKrq/
JcjyYIA0YR8CL3yU1ibojCLHwkRrrVqLjMA9uUbZcWBcOpdStoRzE1/ITmYw+uQUECvlLqSmNBos
TCFiui4wmhPAOGswRzxOa4KYvyc4o8ALvIwySVMwFrQYyBaBuJ+6AZYONbGAReF4QqJOBXgvU7cc
oNTALrUP9iZYKIkvZpHRIJkoMStYmXAFKNhXZMORF0zeuhJcOYUWLZ2tPE5tKa8VG+i/ID7t4Lgc
PZRg9+8VqEZbEg6hlBmYfomkVblevrjiHHfa4I6Z1RdjuXVrLUVaswADILewHgnYT3X9ZjND/vBg
sjwWhcc0GACIjCEoHwqavtKE6FIpLQ2ahjh84YsoU5e1z+mV+iHNIy2htC1BioLj2BwYQIGwyq/S
YiQnYAY4Qi7sT8R/sc9U+wKNlVp1AjbKcMGuICT1W9PDoRY0V6OZlGLUXDIqWBy8yWJWgwSRoPRX
cLimGsERuEwysnKzlY+caeVsUQoe2pCi99Zq16fpqeE5MWTSNrr6n7xolLX+KIbie5junTT8dOhL
wHnxeki4L/lnglWaI5R5+ttjFKCkXrMlzan3gzdZgoD9IUAdCxScHXWinUZI5Bism2lCO/Cr8EdW
LCj+TyFkUQ1ND2DfeIx+CsZMMDpBV6XRls6R8PJeYm/KJ2DIfoAnR/0Xv/jFjACkqSS2MmCefH9B
kEqyUwoPkXB94J04/JhokOJc2WJxUKHMzIYTZaMlfFJOJIuSNynZm1AKiak2EuHxcQQoyUThcjTV
Bw1JvCXZFhNEmyM5g7/1PEagcgosfPimBIHo70j3TyBYZpyAm6YpwCTgE0Min9Il2qzYXNndxk4K
kq3gWPiLSPz/fOzNSVRinG82P5JWBgnpL3qXaKfkr2zhSVQ32UdIqLD9OSd8OtoINGRZeE9GBOeV
luAUjCp/J0REIiGzoMAyk6DDiaconKKQzpi5FIL9kyLJEEd8IIdhV5QgK6ik/UFvI7ZDdn2m3bVU
SKLXJkTM9d9K5LaQM4vKC5KWWdIUXiFEvyvihGxpjLBHuSwziHyXyF7XZKUcmiqhhZGTLOccP8n0
OE7jHVez4pRGN8iioe3vVuP7rIiDDn/tysxN61QVQ0BCMskIeAo6Hix7GlCqX01tyCsVVB+Uf0WK
2cg6WrLpH4d1OGPFZgD+A8fEX20I/lh+AXtQsrXBSCa9LMjRdnqJKxGDgVwQoinG5iRZD79tfqjN
3lQL3vorH/O/VRnyPnol/+17E1WdUzo1v8T5ztPHPaPcMTe79j4LvLcnjaYNMOUctJw3McjD34TP
Sw5KDk8Mb+5iYqPTA2A7/CxKFOEsIPauJ9jHZzoml61tOAEDpzmMsVl8Eevg3T52aSpOmQcN0OAa
vsUnmOgvY9xdYqbzzeDco+CqNMgl9a7Y7cseVGDuJkgLrYs36ZXc+ujrs+Dj9d+mXxjQ4Sy4LC79
S9TA7asdjX14hlX/ED3DRkz3Zyj7Q4HyEHYQPXg3UZwBja2bEzJFN826eZhSBuHvmp9+XVUjnZIF
zYd5b1MdAE5G4SKFtvsQIkhMLbLlvU1Q87+DUpPKqObJWwV46KcWlEHxcVCBQI8gVrPgH6FvKHU3
NBNfh+DjwWNxAwQ7OqcltT2jDQTf2z+A3f7O3fhgEzxPnXxS8uvd4t+VEpeGDfuSeaKL78tZtSAD
6O69CSa/R1Ol9taDMDWApNE5m8dOFYZqGp59HNoZ14JaQJFoJYayMChbDchn9p387NDdtNd2NczT
Pq1GR4LyxoCdb3RqV/+eS5rVewen4pXmufal2xjnOjgCo3Pn1rv3i+1yeu1celW/iEuysraLiS1j
AlIycx0ojqaEwg9FWL9CLK9fsgsw8oCO2V/7Y32sd/YdjvSOfofkxc07Hyfv0NDZLc/Ksw+/wQFj
T6BPKdJxiYLT/XLV+kJGWbaqVAUvPvNj8zbKTc/NYuvo5ykNbtfs/YAt323Yk16Vwq7BkV/3YAM7
lzzTOEc900ChRBU45ZSQCPFjux2zi+IVKT6vB/7MxuzGPXaQG3qFP2QvYrK5gzZlfRglJ+yVeAGs
QuWTPvRAdIZm2Gm5W7dAayxaQEFm+TS7gFUwg+6JZl6sbtnAVQe2GLxwqIgW8ondAXQ6LgUb7oi8
rLP55+3tKx3slEckqxcjvD8VL+gZPpm3PZrQ4dhSsVrDLZjcsdHplMzO6GgUZ7WoSmVZgfoyKPZI
wyRQRhSVxIGyNRuMbChN9RmjszHKOyPF0VRBxxG/g/DuyEGjyoICsiZVkGaJULFuiwYMO5eCvHad
+2LUOho5l3sBNrOp56O8YtDt3o0uqWe2Puxh7Vrtr8kpOqMR/KrtBTtRFu9cxF1O7/WXW1s5AUtV
x4Dpm3rkjWkbalTe2G53zka/r4yBu/1y+Ei6ffBUYRodero0EnFmR7/e5rcq66FmN3jkzHIX7NHS
cqyTmcN0ExykZyZMtC3qdFuT1spbefCsnRbPCgFXoFpvC1S2JhMV3lsQm61DEzRq11YelYetdxP8
GzAZODkLJr5TuPyobVOpGsYOCdlpql1RFpjq6BSg25mzwcPp3lAOKh/UPsnO9MbwZvq5kZcj8Ark
PxMDmjCBt9F8jlubKbmjYU7ai6u/UA0f9b7Q2U+an/Bf2YsmTNmV9Jydbnnsp+XhqdVwS0tadCZ5
lg5sh96hdcJHTWihB4frw7q1H23xut5aK3PtQx5uQqFrldyHIzpaQj4hpLSOHgUW1pF+K0dWkx5n
fxXoWRydB8XRi5u/AXvW4k2/OroP6iM9Dot3+k6J0qTQfhRS6Lhui8eilFZfZIkpMF5I6QjowK7R
LC4OqMjzEYB0R9VepfkiiWw9qzTprVDz6YzH4xZwLHU7DuXPVAreghIJaxyBoqa5Bk+96+Uemmwr
79bJo+SP0r8dRVFVU7VteRtQaUnRE5YwJEpsMCxrwheqT8whtVqp3ZFHEja8TrDqsidaEF9kz0vv
PRVV7aNVd7bNi/N0IahzDlRv7cc7Z+2d3VcTuv7OilaOO0vvLFpwZVkQO1kbZ81P0H6ZEP4b/X2T
HtS8Ze3l/atbsrfNhvdqr5ug9pAeN0t23blkj7O7tul49wevkHt3OZMNx5RNF3hoZPtbe8v7997J
KRq/i1zx8bAiBndaldNxvflqlaZ5S2TAoI9Mv/RnzR18HGkANEVlWTJLJhrD2jcr2U/YHKboe+nk
7l1YaiqMLUB4Qlc8Y9r/y5Jp5rDFQWdTN4UYCHXamjDfKteVAL9yq/T8H1Hn1Z260mzRX8QYBJNe
ESDAgMkYvzDAgZzBgH/9nVM6+35Hx2wHgtTqrl61alXVgdDJ1Yy7KGFFYR4kVltf6a9qdvKVf2Oh
3pPo731kJDhOU+72h40h9mpXjzNvk1gzTypZXXQ8sQMn42laWLhQWnTofkzZTKcq9oZU3vBS1QDk
3QTKLn3NkmbXI91ZtIqswgShcvKyeuG43f75WpR/fn6QvDbbTQ3eQ3P8SbCVIx6CW/NUz5AtNtv2
0tQ/TrLrZEP3n3wjQTndZ/1ef9aPi9K2lmymqw61j5SDrpx7FBiux0e+kW1cmqcm3TyabMbQFI1k
1TtwbiyCXyieIDuinTVziyYP7L/nwDmzKS9xnjX1izLJ85ElTNLom0oF2ETqQXL4JuBARmrGWw3b
FfOfNYpUv2cn8Xanq0ds/W9pFaZ6nx3GF0NLAWasOiZ9EWLV3d9ObF4nNi89x/hgr2MzTNGS1Fy5
T+p6MNYetBz4uVY2dT8E474Ise9Ws/bxr0tEnFF8BKs6NYL5erCdkMdZ3dRTABFOr+FIuz9Z1frM
vkOl2fct0UwGa01N4ahQ9LrUpj7Pk3fckS63/Xl0//Luv8VOat8hWbu76aXegbUbMCtx/ML4SO+e
6TEodIka5cgjBU5V7xQNMFNuRyZvmsThx4BWr7RYMhs4vlq36+/vXNk8hARcgh66VNo/x+2lca9s
mLyLntM0FjCoQTWgSJUeprYeVJz9NHo9Q8/G0x5COP/2yyqA8+sreNGPtrXGgxwM00HMVfijZMIf
SjzKEY+Mfvi1aBsSfaA0pLwp8UtKfRDDPFQSNeL79RcKx76YnBEuammYBrNbzKEt8F7ZzxNhFdNR
XGN6x/Fn+AmxJDZWYsClk4lQaMR5a3+X2ipXvUTJyZs2PVrynxlqP+BOwE1QUK0IW2ZqC/42MdYV
RxeXUgrK/UtfDygUy00iHai0qGrOyK17R9ON40ttN11g2RuKbnHKekskyeKMF6sn/FGUnKiRkKjo
x/vJ+tuq+T1LXV5ZTd2wYj9v4hs/i790eEkhUZM40KH6eINs9mDvxdNNucnwKKfgF44XIcEWeJqa
C364RLdKoMd40X1wNeisajT9K2VeocEihly/HNqK10mlyJjPowtG3Yjr/UJnxTdPm99B1SZb9/AS
5R1dKHNPpmyV2FR0nb7QphnIq/lQHcZ9X3TgCUSXQB0nVhK2x/X6rP7RMlgId6oTGyzl3rXFNHjg
ew3eceTXcRSjNGEVwbM6/N13r44Hj3FbliHiO8fXDdWEwR2dkAavmAXX6w7fANwH4sQ95BMLb9lw
U8+GYkNtnlaPzkTRyqTeboA8oAzIBB8+Ku2ZwIuth2rYlA1klyuO1gCHs3/27OCMRWVYmEoq4Ont
U5VXDyuzTACRPMH0/AXjbAivHFsmT+BSji6arnjhZHIvN8Wm29IC5wiboyHbliZjXj0T9y5LQzCq
w+FbQK2eK7yZH+3AdTBFmwD9FxBdYxFJv+IhZ9F7z4noMehxyoWZ2laakURkwMjSNi9FjkjW6A0N
r6JztVvXKO2VvqGUvc0F97a3EwgSTeNYtC43pnHIRNIAxbm+B+0AQRoem0acAa60rDjG94UYcAbK
F2pwoEvgceQYfT/nNYuiOkcSQMZKjCNjxyL2QbinmmTqbH7EUI1+EKVTNKyfnT0lpY+vMTJ0MlGv
Epudp9MA6dFv2mP/lq5vX90oX8qUZ+OdtNjeFNqahLTzqjx+ML4FXv5bwdcq0wMAD2TboFEnel0a
T5fWlWRp+CzB0KA3HzbaQHrx57D/rBEb6Pfb7X2peSs34bHhsFlilR5652Y4GSYj309K6cmmhk6W
uzpsd76hZO0dCq1L/+FDeBpCE78dQvB6x+RNMseo3NBbE2HzaeYGxjs74c7SC+4ugJ+9HShnGMpU
btb2K7kN8M0tIijwvBgLsTflYdEXj0vNZrMyaVcanDhTOF1uUB8zw8z+bQ8PZb2MaOpPKE2Cwrqj
J8fLV7iI/BxPYWqHsiboVkbMCEe3ZbzNizoGlNxij7bOiKNCnJ/jt0K9THEFOyC9JFhjsfeWrord
edNxsk7CT/X55fexKXhWl20IDkThGos35gjhQRhqJomJVvwbEl9syOs5dLug00EL6Wtjf8Adlo7x
JaKOpT3u42w2S9PAgk/OVX2EBYi8RSEi98mxA0BH4kiXg++cevXj5ewd98frrqULtYxQFXXy+Z46
KBGE1k3R09njJVKXiBN27mqRzUtlBAEcat35PzbTGkQzxfwpEQDaghPoQvRHcVcYEmr5MCMtvqLt
iv28qR4U/X95sym+EiM1xrCAWKeAwxhWeMnRUeOCDx0i88DkVLBtx4jxXvZOPPCZsWxgsAhKpR0m
ZrmDRZwazHQb+B34LPR32QhsyU4ISX0DWkBEz/XTyKri1eeAT60A3IFvgH1mUHvSi6X935+WJvBq
zphIWlP852SJXjXqlDDm7bS82QbmNj4bmpRx6pN8+G9EsHFhxzHOUaclvs047M9yG/d4BaugW852
9Tb4/pRdAI5h0D0M0WI1fktj0V88IZkoRfzI+EgERxTu1O6ABiTFfbXDaaegPKD6WMt0Y1BJGdnI
RiwGTxppBSk6puFI/v5IxtyrWhnUCOw0fMwnBsozsL1Jpouvib9JdS18kTQWRYaB8kd1f/8AVFpb
xtI00+q0eqwt58faKti/GkVej1deGHXxqdjPIbb1NPRKvDf/Rn5d2X8ghepCGvB16FtagzJXbl3O
b+Y/7auhTmiby+J8RneZ3jIlvSa8qcqmeq/fqbbtnfbeuzDcCNfUJroQz8fXeHCfdoN09UmnjmQZ
czEcpiqnTgpXMb77PtIKqUetYr7j3vE5GoN9SGXIOhHIGYaG6nKl82jiVue2lQom42+M1UPinTQ+
0cCiRDfm1x4mizDfYE6wBTxC6r5rCZNmYUf4iJWrlBzZK3VALSFEOW42E7GV7xDJ+JWZu+9syzeM
aoO+DrRle+nvkJHW1qPrtJJGalEsp3YQGlbpKSBnp6gbM0L7FtunGX5OqJ8Yc3Ge845lmQoWoPC/
IHK9cL/S/Uv1wt3Lcqdogo3/lStLtYE/eKT/Q90vynXUpvX4KzPnSmopHk8hmy/kprWUtkkKePOC
msY8ehPe7qVMm7aKRISE2RUXx3nn1pRkayqG9LrD46J3E9Pi0sw2iqEDWyit2yKaUz2+nc/yIng2
9ZY82mfIpnNwbKxLw5mzUeOi04I1maSrkwLWx4vlHevparMNFTgGbdCT92vDNoVtg//BZ6pt36A/
+g5zBEhhirXKtLwbyg4pldC/KvIYX7djYGmKePeCexzc6F4RDVi6fptY4OpJ8TAu3vnPKLKgWEsN
9p3fxvhzQQFSoBv0GvUFP8aXCDBpxI9cOl5+mYq7DIT2SY7HWliuGVeZi/PC+0mSUhWXx3xw77xQ
wW89PteyFTATza4he/5CGsGH2t4dYyAicMHGqNBl4aiKvnLEDGMVRwL8oyciBlKjgnzR5NJtfV3X
kVGEeapMh8kQwV/tXM3i2GTLqS9pA12ce6DT8xJu8Bcyb4au6KEVuUkx8De3gH4XyCceVRNyTRDQ
fTFwl8TRiV2UO6E5Ys16zNMgX0elFJD9EwWB9Ct8auyqmUZm9Ae1m9mtX8Spb1G+qvUtIgVGYKLv
Bo2h76g7k+UZRQpnm9pLdHsbEkOpn8b5Ok2DIGKnlQUE96JKcYyWGtRIj8MLPJdTbY0IYQ1nsg6S
vSjqRNiQyJKnYUhzx1Vxlng1RKFQFBA7ZK07i4j+kaziyVOiBzUQ6li+9wtHZI+e1YkmftQFiz0n
o7pGsFAxN1J0OFgGVOxbXHpPkgi2BF7nx0ejEOQni5VqtnQe+3SYb8bIQTA9lOOukC9J9KbQxQO8
r+trbMX34lpK0tIppPlcofJMUtJ8q1jspZV4zadQ13Cy7eXXY4rsMll59C9dOiguP9dviGKvx8aB
XGAkqmAJHBJCVTRpJX6PmRql+iTzhbStPCA5DPLwfz8bSgh1R9z/9zXdZX8MROLXGTbDR/Qa0cyY
bPwvvk2Aklga8ogPYokoFH7Jqk9dGkXqJGUSVURruVbq82j+LMWOelRaobYU0RhgOD/H2W6Rsex8
j79DfcAVg87Qv8pMUkWZp1GcjMUtghe9zyMvklMx0H5i+MFGLV+yxyJrmeEooi9QUcQ8ub2+1MWo
RZgGEvVWLOdUiJ6LslKPUl3GJcJxvJthbg8D7t7lUzs15Z/Ef/5wJEXGl89wKEGW6KA/YOQi6Gg6
aTx/oZoiC8GqWF8/yLPXY1myaDBRNQmRf4qhG9kWfqQr99j8JeZfaNGmNro8Zxiu9Tv5PxHR4XLz
5KLTK83N6LnzxXrpS1rwBVcCUwJReK66wFy7kn/QFSq8cZGMBmercxN6DSHLBdIMmD/BZKDKpYyV
Ou3KIcQvk3JHfKNHywblLmG0hg7IjcMwvanQz+QOQ7Ss3RaN7ZzY3+B3fsE3oBlSK52rTPHuLoSw
UksM+xUPd9rctCwB51eqjOeuu6UlkWwoojSQeHCYvUD/IhPkJWtjJB1cbikGJjYmchrenhVkjFOT
6o3RHuybw0u5msq/ZFUpL5InihenpYbiT4hfHS1iJtgummJ2BdIl1TWVIWAngYrYRA7j3A+evwHc
IO+g7lbwc0I+j8TwpZ6iFuESeDqt5duFe5gro4TdZAO6093gCCu0+X7SgjuVKtO0JPV5Lr6dWeSp
EE3L53Jy791bmbktzYbPyXI+TZaTyELCG/HmID9HCtPIkybUypJfKKG+I9ahA21UhEJd0f7tznZj
7MMX7jxtPef7fTcXJBfBJoeQGBclt6hTSziHwcR+tlFKs3OhuUNWNqMAdaJAV6jOFhz4eWumieLD
vR7hMZv35hOOPAP9nRzsK/c+7Uaqm/dHeKpiO6rXjwOUeYHjXl9Dot/qxcaNIGixQe/nwW5wHV1H
21m6WLqTdv3XWc8ucCD8mKQF0yhpxgYN6yjqy34HNsafM+YkTEzWjuGztKqu6MGACDQ8hi/ELCtL
EOY/Qp+skWDdOLb2rWNr3YhJfkqnEeFEuVCjQVtVh7A/nJ2BUOKOmdHMB8Dll55yqUaitWvumodm
PqQrYXgjgt6NkaYu9+LrWT4MBM10Rouon109EwLfNvX9SAB0gwD/dzyru/qzmg2J7jSWoIjOb+0+
fAzSOBwvtPiq/JGHtAgIedF0o0iVeNYpHGGilGflF0kCKmMy72DNbgrVEZsdkr0koc/DIxg8sm+r
bHm63pSueN2n8D15HC6KZ5vRPXaldAEVYL7yRy+RwXKcbWXzNMIs74uvf2zaTcb8/EMh9FX90U2F
RKyIQ4v1F9T0Hd721TRzO1EttravGYqJXxblX1JUyk96udRz9XwlkUcV0Vm2c7QGuehncN9o8FfX
fTpXUl0DjSdKiR/5SedRsAj+bIqcNii8qB/TWrWO86tdu6+ve2pF/8cbGBgkHDvI9BAmA7+28Ac6
L2IlKhg2cm8MdO4t39V10f+J6Ix/o72io6FRaiAlbtuTuxCTZ0JQ4ehfJcGjLibjdMUkE4w71bM/
p/qpfqgnqwfudh6iJWNQjuMEyEyERsCzzKgr/iNNH3k0eHRuJV/1W1bV+3hRXVRX1ecYnyJcVZH8
8vM0yE6W38UyKV1AEFIvon8q00q2Mw0uVAYwCG9kKo6lyrcAevVtYwLCCSdiXA3W5I6Vp29CR6+4
2HoE92oWoBTqqXEHeLww2rn+or5qLuo3mEpqOpfwbYaEc1c4BvQV69rKzL0NR1/6Lnbinau/lenb
9C0fCtw97uUcYUpd33yDcXzfdPxe/xpS8/pXzh/JF5z/QeUYvqVtHDUj0vQgSjcu7J8HMtxJxMgf
3k6Jyt/n7iefGi1oojFak6e1r3vEtHMsc4oVZCLA/5lfTfw/TZyGfE4za+ZHIihSfmUxJHq0jibM
eaxpY+vBedl84ysFlrmNA8G6MYQlQyKOpCsZavD4G5go9Es9TLe8K+i/GT1Q/uRn+bXmSLxPUd+Q
0sCWnWmk8B1/S0cy1i5skNM93ZqCwpOKPcv65mfdpL9bI1G7kzBTrCWqh1qmnqln66datn55zfLd
MoyLcvmYqyjpPZBtm3g9Vf7eKITfP1UeFA4ZmxrTfx5Jvk3UNoc2mR3pl2qysa5TvppkD1G4IGDa
Na7xwj6lNEqpcJLHU2UxOhMVeJYyxKSoPXhBpJigvH76NF+GZ7rblO8IohiyzU/6NizkA5Ic1jWe
Nr1WU/UdeuBDLd0TTivLnQaE3qiSxRZlzl4XGdihZk78k/ditpeXlNLtG0P9l9sFmsZRQJ9EfPFa
vXcPlWR4fM99mCGpi3HD97AenzVa0M0Q5HGDkliQc9FndOrdcYR6EQNF7qxWVOoCykKIRsXsiOSK
/WZ9GzZ7NlcVG+o2su2YYoTHEtexZQXWh1z2H6+xsy0Am7NN5xELO27X6vHdwE2a+3dHamn1it/y
ZlYIM+96NGKmX57ls33+vbv4SdTok5UDapsyrbQ51852PKY9vs/UrgWMAttQKYurTO4OhkLCQTIE
5igm/BbBqZqpwEmV2HlgGyYwlW3ZKbxdmSm4277mwI2O5pOWRR0uCDJqQ0grhcykpif9Ct5Wb+yB
c7II9sMFe1CytA91c3gW5qVYv9Gvipx4/CQl0tdPbgJ3XWm5B45GuRiFixOOxQQ5KSXlDBWTc8bv
zQo/RkEufbpHNdFPfeo1GsbyEBRa4IcCIixTb6a1n8Ec5RTMavU0jCQZsPcsWgjhVUjRcfiqNM7t
J7drQ+vYl/J2LMutaZds2v9ksOi0D/igxcIFRumXncJYMYn3O6C4VKdHpha78XOL5sUVVIWnFIfP
kp5yHZj4R/ogClM8EGHZyw/KTwvBUMaLwjIqPoWNT1KgVNBaYipWsJ7LVxZnFjw9cuKaf3MLrH1S
bDqKSB9RqX8Rau+qED/UdswFgTTNzkrpdhHxGb3RIrdZ8H1BLo9Fa/hoZZUnS1ZZZpG0kdMsRbaA
ulPBqSGwmDouvs7jyBOcE+WX/8uEXwAyLccuUU58HBcUTXFUSg+5qEkfaywwthiTwY/QHZFHYSzE
Q2BME0frTL5hseWx9NLkopYovgfcMKjefkz8flM2gfoyO5RSi1a0UQA3gCZRSdUeks4qnq+c16rU
szIE+e5+NNUVexBb/J/FRG9a+jh+BKhtXAIK41GBg6m8+l1s4zL26uOwMmuiVSIqhDOF7nIwQA6q
w0ckgHhCl/JlKMBRIGFqKsYNnQAMAMY9pMFzCZzd6TAmb/NF2G6kS4TYiWXN2jPAWbD72veuoyio
1ZzYsxm1P0RRIQq4Iye4GdkiKFOZvFRZgJ3POqfuxVDqNySogLjnWqL4rz92SpPGD22Sa6fOmTgB
jBX9j7Pt2y/ntoGWJ7e6VOzRnZmJ7sDpccb6I0ttW+LSmtxKzwxk+ZwppJK+0jcFxuMrvq+jJutG
PONQwS4OI0nkSHSJBlCLlAnm0VcijCGK3DNBO/ljmr7Af+F5RFRy7HVoBWV6aRXKp+7CZdXdk42s
9q0b7JFeE1Vg+2w7ztzV+dyV5dcJxwahZCX/Sh5hVKJ7X32+4Mhar3tDI67g0Hj53sOw3BA21oMf
008ILmGZys/5Cp0fkEbzFx+/LRHTtpGuPUsbUNK9tg2nlXxZS0SPI0pY0MIeZokoPUIU+SXJBUsT
WSFR7yxesC4lvlhSNOdl8Wax5aNCRC5lyzI6dPmKOKZYzrhsqYTh+zCNrIkS0+Sp1m61DVICjOM2
WA5lonwdy3mEiFwubITCnJ2PCjbYXOoh+wZkjbL0k21S0Q8j+DPyCHWV/8pg9pj8+KdLwCEnzu9G
TWoY/JCp6FZEQxGOOBzL4uVImWkJ0ICTl/HTJX8t+57BEKyH+XtpOTzNSfNmeOh5CX/F2OqtFDsL
UCZiH/0ekSLhuTMYj3+Q5VW6q3KNbwGPxPlK+DfdQqX2s6r+1BDSdLvUCfzNtKeXNp0u849Gkt2C
pluJYA+1cWykp0H5sg7oAwEvkwy4A1wheTzp8nnwRwGu82C/qhSpCparFtCa0d7CXmwk+zMkXNC6
d66TlDF5ztgMop3ZvIL8OIqLzSnegYnS5Gh8dliOFbMcV/oDVoclEaHRR+k8vtaol/GZQgGL4OtT
6SXBNvis/+R3n0lkLSx8t/Zer6e1cK1FEm/SQLSEKQqkUffKGUzOztxJxLCb6gBPV4JF/cas+NJU
iRm/YG2axMLc52WWCK8fqOiP5vcQ5ssUvQqjTCDv2ohRZ9zLP3CSzpZN6TUdUqaI0lVwWWOmDPeS
p73WaAr/w8zxSYUKLi2diQ5sE6A/8iEAiNCs1eTHX//MtvvsmsxuzpITPN1wX9pBtAJD2nmU8vKg
AEoegZpkVViTJKpLAhHFT2hOrHZoIorcpSg6lnKYDWNeiYNBFdr/NohF40DZcu9BTImxbUCQA3EZ
IO/2h7eFJ2G4b+ggol2lRYkbjKwvil/qKXltysu24RZfZwvqgGQFedApkwib8jqjNrtqbryrXqAO
q0fCLKuoCkCifH/dtmBkO9N2jrHBK2LOdzAHIkkBzwJnKQI9gcXc5F7xY/XtFbjg6vNGZyJDZzx6
7lP1GkYSvpYu1LN0DtOvG561hPStURt4TYnzItgJVpheVDj+69ai+kOnvYWL5gg4y+DV6NfoD8ah
PmCaoSb1DKwuD/0xKfY1kSM/RWzmpxvh8m8GMBW+wU8YcDT45S/VJO4r28q6ZJhya1Ce3qZ14tiY
cWURdwQA6tX+gspkNhwOJ0h86e+Li8fmhBCXsjmPCBnp+P4XBmks6g801ZdoTdjJB7nYTV1Hgfhx
sunngyA9z3i8vGhpcOwGtoA0EZJ8qAc/bQsUd0mo8htuqClkrz8EXICkhOIit/HJu/h1ReSYLOXs
OctYcO1hbVXmWhwNuBQsOkO1K/eTqCeffCmDuxPhAQVj7LkVdFXnNrtBxLNXk+9hvTxobMIQAkyN
vtTbopclT0QGUuIvPiL1xYqODkbRdN0QgcylS6ldQLkZD5GoLKELyUzQR9Vloam9Y1t5Q2BfzCWy
NNopDHdkE6ihnpbJh8uPwOI/MjBNoUH7ClLIIYoS6Pq4DulIWNWjwfmjqexL5X1B5P6vTYbIA6XX
pn0aeQ0ZbHv8AQQDLOx86WKQHuQ0zf849/mxg2cLRo3y1TgVTp+y71R04/Lkjjkd/qddFs0AnmSS
WQcuGSB7OVne10MvKkaNV3Kk5I3/YT3WM0aRHAlL5MbxRtdvtLubARfl/7BLYRm5xEU75pWnVDtT
URPV7KQKENFmR5Rz8L3nYkaU2KXBfMD18AuSKvjLfA5M7ZEZbQqstwoIoeDrXRfyxsL1Y+KLnM8j
4Fb6OJLCpGDv351FNTH3/lLAjIzGQ+lt/XxdjvXM1cYVQs+SfTS+SPlc+qLI/dtFzwOUSLEWwGKP
E+l5mZzev0grQCf8jdCXT3VgUtg4nRL1Eto6rd3brkKmVPSMcECriAe4mArHhAN0KQv/uZ3Kkn22
dL1kPVsdeAitXOghLX4hD+WvFqNrfoKW1fyyqyBaZ6fjJnx4pRb4tGtMHdDMd0BGznxDiIPP5awI
O5CkBNKuLyk85hXxP3eLFKguafRldncWcx6rRo0qsjp/6BuL7VQwC5ZwhdZYoCy5N5JIakucRd3F
CDRgQ/tsZD/3131Lk1Csd3eGEExvxRGgPviXVhz49pOYrPrkEOtuSpfq8+TLX1DD/Kjg9UaPU0GS
IOULV9KixJjWr9cvnKYDtIYZuiTTyiP8WNDvfSR409OyHqXutkrIuHImpidN4qtOWLxbu4rNWGwx
x9zGSSx2MtE5KbIRUvyZqjmCGQIXsuC2hkEJyKx0LxMwum9kQXU//Sn4MMtKNhP6RrNsAWbMOLln
ihgT7LGkFSI2VttiwFbZUSbIButXwuulWz2yq9DP3SumHDPpMzz4Bi33aPdFSgXaukmU1rHq3JqE
sZ/lmbo6/p+12+hNjM+ecERuzcmMrQIDOuMT280xoKTTqczaQ56lvV2jVcgGw+G24nOGKBqUSugD
eBqFaroZKbgicQ16w+hEvO9ibj6n3SSt+hprvtxmyDZpwCw09qSqQDBsK8XGX8V3G7KHDhtJ7DoJ
df0/6pzLlypXvgYN34bPac8aw025graFSPMdzX0mSJbYSqGIhpQ9b0+Qtxnq5jq5FhXthVK0kSp9
yfIufOiRaxmqNkS/1T03fkM+uDRzYNmIA3YdN3J2lH2FvWcfIXZKJ5X6jVkDJgTsCygQc4AHNBJO
wAgGM5OpxCbWorSCje7JaBt7J727zgFngrNuyYaQjTLv/RvQZSCAEciQCfe/d2PjNMTAbYL0CwgH
TN8dKDZr/uX2pavnmTlPbXbJGXde90vvS70MA4DwPDw1ucHT/xShqIPw1xg14/Kwt7zxYzT5qyBq
iLJ8PvHdFHOwdbcZh3YzHIdN2CBQBfeRqmdVx0cumAgL+INMQ6rRx9/HeiqFEPeIvYW3ha/NIY04
jxRIZBEKIgCqIDJQY8PwG+h4qRZJICzNLnUc33jiTCaxkiCWIh2jtCbRRKwieAS4lJ+fW0SL2Uqy
zg/ROZu3z+iT+9MMexixQU/RHDNHOJTmtqpGdf/vM6ZejBei66f27oxY8RouS1bBGBZwZSJ09waf
jjZI7Ch+cUr4xCSzZ9vF5tF9WfsDlnMqWGFD25EEQ3hPY/rOxz9kCOnG5mcxdv17/6lO1sCEbOsW
CbO2scaB+gR6ivHB9AEhds3yvtS6S4watg6DQGnhaG4JoH5qywpelUZz3friJL6KNZwq3UiUDVqX
GK3mkQz4AYXWnhJa1OnOEhahsJIzUq/PsjpUpHyzTqOydXfdSLROsZkoORawosPo/mioU9fRq9Dn
8BNEA7Z+caeOHUtd4zsucWwdE9Rgk+mKMdQDj8KVcGNd6ZvLTQrYGHmnoxoqiidFOUZAXlRXYlpv
md67WPf5KpLErjR8KY/81RsMrQnY3EyuqHXiW+xMZVEoiwa7ClcFrTuEprHOTYzsZxK8LFOLhiNZ
vrbTfO98F9PLF0SAkT3Iqp55Vj2Kdfqr/97KGejUt/5F192yKsDYaDZwY5gcxwBoC74tdlR1Rai1
dW0xr+BTOSvWrutsMjHn7TyP+uBF9Sc38CEU5iGD193e4w+JDQVsoKatkLKAaFLt0+l4NYU3Qy+x
ZkdN0qco3EwvfzD8QvZFsGWhfOK3ann/KT2PpGd62e4o5B9p+v+lkWCBtfEYPrPrhtjURv+HQoZV
CkUgkrF0q/cLz54Fx8XiccW63JfauoItJ8rJbrGu4VrwPpPIKiGIareXMAeNCml8YkCYojWiX3VZ
2XCCrcJkj82m+fzkyrZ4G+NfDHmulOmqL2PLcrRmk0zwQuxriuV7givrZM6wjmW0JR44r4Zretvd
9X9PfLPBiMMrYLG9A9SrT7PzYAN+qFAS3YghFqKgmcgQR+OsSw2dxdhDEKbgDvI15fZqnxUp3Kko
lwxvjZHGPVP667j4RZYegvX3f3oHoX5MD/1bK9bbiERHsYl37doUxXr5PrkQxnKcRftiw/predG+
wtvAClOkPl9aD5YDFRCb2W60GiUDFDoHFOgnnO7kMUgDQZn+qzq14NLERMj7e4eDAHriR8TVlSny
q6MiylfVgXcNNraQAmnxqE3Ql9RPAZha/zrKkcADh2C2X0aU2GCN4Q/ATYT/eFcdfZeyrkVRyO2N
XQmRQJU4RMBL+vagurE4PhRkdcBzAHf0ALFq6bQtQOvWvn7WAXVk+kLB/9/7flzuzDKa0+kuKrla
w+nBfiEEG/38MEfXpT5lF6wRAeSsYZeZp1RyibrcvcpEsf2DFaJ5ChrdttRWOnk1+HrLyAdZ4evG
dUiaVOv2+ntHVUWAtL+tgwRTYZK0d6TukCL7z+O9dNrXtr/dXGWfDQoPynweCbqFf++JdZPSW4+z
tTHTrTv0KfBhHRTaf6ilapSvQjnVylJl7P1ERRp08iizEvTJ0l3BD8MDGOyrsOYieG+NniPOFGS8
+hATCfYIXSRPrHohmZXDJVtRfvV3YF6Rr4D0q1oS945r9gFwFsRzM9RbgOF7m5ZSmO/F8Nv7HJK5
jLQIDX2iWCZxGNPQg2zGcZEVJxAefHfMKMaB4XZW6qlXqzvDKupb/UU3eUEurDcbpn2N36AqGyYn
au3L3ovXE0lKZcmZTdBpS5o7GgiFi+ayYeOVOX4PxMZiog9mB3XkKStDOeTY9/2I+4eORnOvzvll
bas8X8Yc/VloPXdiz4skXSyovfJHm0BHIx1kGT23K1OCEu+x6+4WFNNKlCzk9YZfmI5Lm3xJbUmT
Cs/0D+mCzHe70isLVninDY/2HiJa2pI+9AKT8xeS57d17L7Ujh/X8BdkERvN1HeaskjbxhlMQc4n
L3fT0moeqkNz6kWgUlD3UjS75YQJ0ZYX84K0HGZW/Z8G5k5pAHdZC+O4147QVt2pvHcjwLtt3rER
F7LDzJRUR6mdQHg0s37IuRmbE+uFMLqEJU7Iq4rs8uoudz0flVp5+F0cOsPBvtDr0tnFeDanjeRs
RSkKR5Vhdti9EclgPS3daQ6PNdpF2Zr4P8h8qKnAFzdFJwk3+LfUM/TjfCUUzAXEgMG/GwT6Y7qt
gkWzYz+XjyjVFmL2jzRe6VDdU6mD2Lu9UDGEt7aS75z/XCpOC71Q3/QoOoq+s9qS9lbUHX+cDbFi
NESB6mdozBE3TCwk10OxJIumx8yAl+hwEdcxRiWrAU0SB+sxmZwN3rYlPLBi8eEr8JWJC/YU7SEE
cMHFXryrRWpzB7FCgg7rkusNca4JtESrB3I4vL3gTcNAQ2TQTc6BZj2wi3hKo1EZ66ZN/FFcBNse
uQZGQlP9A0m1/w4lpJrJmNJiKBSi4oD4s7zHiGJPX6MslG3cacWNyEESkOqaqFd777sn4h3jPOfL
uDXR3q7elTXw/no6hHZJ8PY7nPKYMadC+cK2n36B1idUUOqTNUKOchMYNpuYTqqTiLN3DnDiduUh
Dt+QbK82mc2Y8OGpqiyKnfc3zJHv7O9k7PzXA7CE2xrl2MzYqQ/os1VsR9Ae7Mb2H0Maf9W+4+rg
4fnHc/RIoQP2dt053ocpW94CLwWYxcaxDTIRhaWQS00U+7vXr8rsF+IAAZEfTyWS19j30ePVBSf9
Nkg2yYMm/Rr9DYm7HsnyXyVDVYq/yrIWK2XMyOPDZ1m82Am40wPHm7HAzdSli9XRkyUwyAS4NqCG
jwbJ8Fexmpfk9iUEw8uL0araIUN+8i56Mpwjb8m1I0P3859NpGPtF/KFG3hwvpljag6WQf872fvZ
CFtHH8QWuydL69zdA3viRPZrkKumKpe6KMvP3LdviOQ9Wd6TeJ+JfBmuKUvi+qGcapH4DuLbR3+h
v3tw6CzAUWY1iKLv9RhLH7n7Z4DmbCi+pswojIKg7RoUavy+lOP54O0qZwFmOyLj8FhA0xZJlffG
UK4wuL8u+vc5xC2RumL5NFaslEe2JDxjf+246DWaekhmUUjaX+Y8q3q5lvIdHSO13i4L8ZwWwlzV
0Qsum6shTlLX6MYtqwH6bN1Ewag+bLTN9NrUV7KXHzw6j45l8BRdGJUXpqkmvtJFQ7rVZeyObrhJ
G8BOaddlrZYILEN+4Rw1sOqEKpWPEVsWGrs2FbMjWyt9JBow8S8/jy0odWPC/Ov8RlH2fwdlKHjr
IiAs15Wpdid12zvxSZpXzRV0HbFp8ByWM7bePmfOzomV87zc99lxFZ26Pbr9RXrzqLlVHOKMWQs3
zHXnw4aWKi1U5mqC51zH/Nw3+k6lQVRNVOzGBhKllnWMRDFsLSfUrn6w/Lh1F+acgV2PaK9pVAdV
DCU2gP44ODHlqNIgMrZcLSNHPzeJTT9LM5zib24f0KfIO+KszEcENH4hOyPsYevcTsccM7GM4WVR
0YLSPSk4U1+uGIFSOVwF7xldihvKx3Vg9SUqc+no3tlWVxDS5xUmctqNx/ifF4y/jO/sziuc8AUJ
9B7ab7cGioH5gjheDFiOtzzvSewnG5GN+cZY5hP7x3PGLNKvDbyv1EemlLcTy+itQy676CstduaO
n6CbTeXUyw3+KOCcY4sghWW0LZ8ZfHqtML0JIU/RZ/sZdHK4U2/sr2wjFzYwdxj5qwU0pxTEu9fP
q8qMMjG6EFqaMl8LbhDDVdv3jZhGkVFzkOSdM9wk/q05hwzsZV6jqckU5ZYZ9eR+3bqWlLuFaN28
dicdk+2uT8H/rY8qfbHmTASHlrEiQmKxRE/M0IYhdPIp6pnOEmDusUAR5N8kSU0evzeMuZt0LtCO
6q91v3DvFoVgVaDqnBjPGxRfrp/xka5Yt+0a/RLpFWckQLqAQs3Rjp0ZMHvDJ+dwybh58aSbMz3i
m8vMQE7jZ/rOK4YlN5lGIr9E5TreMWj+/p1NnIIwwbRHs7exezS+C7zOf1u1NCFl4xgFmEAurEit
TOEl7pB2rEjuiwAmSqcH6BmEjVUIBkzecKLsNgLdDmMehXo/PghDRFEaG05yed5UF5kwKck7OOEk
nzx3x+7IPl+ovPSydc+N0a1sqeaurTX0uSqDWCnxHYHfPtUiKOE6HpfwzbeVXI1SULkLV0+leCeX
Mbr9iWL4lUWfav3PfLnbCNt9fS1pU/7aaNDSsT3xW4rVh/nN6+lHKq3f1/BL4sDkuPe694uuZZT3
JA2aBPkbjMdQkTgHTiBCY64hgTrFYXrjDmQCOy1YYAo4mJYq7ZQBTY9bc91TrsJmDMeQacAXI6Kd
vi3b1JcICG3yfgPpRglRj+ZvJa4oQuK4JTPS7Pg50gF9b/Wm7SIf5u48lmO+Uh5pAtKg7umP+8c6
6EIhVDjzHEoeiFXgR4HiI9co/14K84ZadQIsmUk7EeptLqBL1rUFP71UKRzD/zG1DkNq/JI8RYu4
uF3f626Ybq+F2l9reCQljS3dpNRL/Vm+ka0mrzprFMjVNV+Xd/hHjcigQbXXGN8odpquXaE9/Wh3
4TiqimSdEuXEx/tU7duwFUufnPbQnOsKeZLlwxv/sj9veRTTJKGPJY9Mgo4O/nLg9Za6ORMD78d3
VV5Vbfzx+xjyrt0UHi1YI1biXIMXypikwSiOr/jqNPC7bPAEOcj8i3dMhr2i2Va9vYLOIq4BGcTw
pGvHYB+FoICdjMaMyRVzCIDXQvtLQCoslgCKjyM6fSflMCKmoKTUSssNobonvhCeQVDRWAGr2qap
i/ccxRg7pUs/iKh511vtNM924MJq3ddlKPUHSnYdsuK05O8JatSmkdiBrBtkof1oKeR7sQq0oGTN
a5C0QT5FY6E7altVHSUMmSk05ffRuTyKu+X4GPMtYpV7EMkCMSAxZXypqcUkbo7ywViYlBUBsFeR
Ufde+/ka0e4nsac2YyhPbIxBDHR6zZcz9XQP8pKYmW/lm6McDJOhDoL1FTU8mMsYGsQ4yceYys7R
mkAGSL/cR+1dMjwgQRQ76VNp3v7b/bCetDZkrCKjrKknuY/r98vjDAb8Le3fNjPam45+P6+T3Mdq
V5qSZjybEmfONAv1RJ8diGYAh/J2cGoV25febkipKHau+b11GaZHWZpsTD9uo+LrjTSzC0WcsuVE
nVA4HRsKDeTG6TXSw+yhtJ6gOX7AnT1n1CI8ksTwdqwf69f3dLf4WvyjN+aeslmdxSF4ggfPQepK
6knpb1H6HSS+yXJ/uw7ybcrgvV7Hz2F6cn5L9DIhBfAH9EexYP7feKJUiOIBEXlCwdV/xwWtwzPM
zPNvt1kS5JQ+k8MLOno7tNa0Ck9ScIO+DevBor15fcypSLBoT8MrGRmDPYz88EQ/mtNoN7u+Jz6z
8/14Vzn8kF/2umym2/vBNEy0z/1H89I4jF7Y6gqTZYd8DYoNdqx6Il/yVvgpdPmU/Gvqk3oyzXs7
8kYXuKBszXEMEwISNIGLn+gfW8vBmTpLo+dwtfH2PGg4suz/jdfl4hVJ6LKaqyfa2/6e4NNrrhMl
r9KDm/Ac1cq+uf6OzV4jEKb0sN77rfV6pU8ZKOoB9YpBmCt3UhBTklCYcx57kZWPUv974g8Pa22o
Hxpsqyfk85dQ0GnRLsWAmXK+uqpd6/T9fKBb4EaDtNUvGLkQmt/IHeOanKNk9pESVprbr8t9cfl1
BA8JsQRUL2SWuo4p9wnrKXq31umy/FuzRMSicqLXk6fplwg3xpHQeAOF/KkyGA0mpJp/h45rn6gm
f2qvO1e6Elybm/a1yaDu2tHRO/SOnQNaPP9UwOjdyYXzL0e4rGl4rmeq+gN0l3hPjhD5U8Znz/zc
120pQ5WhqCzmS8NeKLY/Al+/H9or3m3X3rRZSht+WPX2TKhVL/++H/h1Gx3r90r+PftOE57ZuWn3
SB8XPWZbz2M7oFXPdrAdrKnZ6ZF4y/EZfh3rl1HmnRL/78vBYeSR6Ctetivmubmvex0ZipLy8Rve
MQ1nlv4/ms6sO1EtCsK/iLWckVcEEUTF2eTFlZhEcZ6nX3+/Oqdv0ybdiRN4hr1rV9Wm3eY5lU8R
uBPLLiyQv21cnL1n+deh3ijSgIIRbf4yU7/KxeDyV1ys8f/4yr+es+UXrSToAJFP7jN3WB3q3x5N
F4oz2p4UZ7e/xx+R66y4uPxtJu6wAgjeP86Tde7TmOLIAgs5j5c4ZKe/98Id6sDVdFjql3vFXqlf
69Q6t2SV3pJLgqSh9rmjC8msWmocZ6XPTr1T6lzICmmNeI28U1BeBkDsxaX+1ul/9Qz5yt8rnURQ
RhwbvHy51rp6/oMllGGBHRXtzljMC02+zr+cS1D4nH8tv3VgbHqlqM5axKIODcB8LSDupdXHpXd9
oMJt8LX4Uc1cWo2wJLMzlP1X3tvg2jouP/ziOjouacvx6ZaHef5RB3g+7r/rEDEZ5Hljx2qzDiuU
jSoBLSyWhZjmp4DU+LvS+6jWKTDUP0u/LISXr9oXw/JKWZnSLbyZ0Q6+hENnjvAKrrULCqQsD3VR
qdMfhd2SoGy2qvj1gk/t/LM8Lk8K08L3YdMope7oPnvOHl20GbMdH/2pXUmXXIvhDSFf/7ryl1M+
nVUDLc5sNfayY//SqnX2mZPh0qzNzMJVoOeUN2ToaypNhI5jdqfZBDusnb/HXF2Ovxh1/xC307Kb
9u+i2sBRcawtu+5AZlNGoW1iMvrP6w87P0/VpaKdUhhAy9ecUE19+A5IQR/TBf5ABPaXvT8n24O3
FUx1lVdWljQccygYVr1r31ChSQE8mGMp3H2dOs7QSd+985jzW3656ZyckjpY7jt89hf/DHN/6Xss
4l90v+A1DMCh6qfqHNTNdkE+PLQfLPzPnoNfNrjCgp3kOXMzxInZo12D9N6sECBl+OZ2YfkP3zPe
YLxN8mFt8JpW+u9WLSqF+5TeafBQV8yMamv+SceLxfvj9Q3F8MWnsercSVfSJU6wFbPzbCCBr0b1
Dn2per3KHy1NxkdMr06TcgzrpvpRp0MSkcWD/19AT92MubXK/YIatLDx9CDiBrW+16MpFGb6bgY4
w0VXvRBFBQnGHJhywlrK5vMpBITODuxC+p2oOiQuhAXmr8XmFUO8eDiwDDFJW2GEYgPFSLSLIsf2
zJpugw1BMhbyKYPq1LpAnSRmQsTFeMalXH0bBInoQQV+IWb3jScDtxBCYhERpZ5lJPbn9GE6zUlj
TK06MXGcBchVS1AV4Yl9mvYM/VrS5lV2mxSb25Gs1etJLXFnJORek6ZwLU8moKnb22E1yS/7R1rJ
r0ckTNE9rjZXcR3k3D34lS/66yG8R11VhCPWPgOELuj/wYy8DM4/RabM55OUiQ/t7nNX9Jn0Grln
rDrkPzQA6zKrMKr7K09xcoYVWm446EsqzaoqS8I4lNXr3OWtcIdsB4jbw2XzHhdZrN8N2hHdBrTi
4kcFoeus/5e/21fe3bS2cbV1eeFNt09fndqEgXPDk2hWzKSk4uX5wXW0XuSfzmz5VxvvWs/pYwLu
sMSxaOI2r214y5VH44jXHr1foMIgDKz4K84QLy/gzFtjzabJ65MBjfD8LC9qNJX60In+njOP/f6v
8rcnqTkGqx/YjYW/V/82qf9UfjbPxubzmrntO43mag9UyM7s1IWaNhp9s7V/z/YZp8mnDIsPXzk0
YhMGFOm4gHm0HIQ6Bva54bmmqyPMTocZoYwLAAwiEWpomKJQpTIm7KoNIXundnTG4ms30Kj63NFW
CJ92lwGt+FyQAf7fMp/A+FqlU5Vmlt1ld/tsv77ypVaEarvExoRPJf0YMAwq+GXYZ/FGkudjz2vn
9AhDh9ryuruBeprdIoe8j0D1FN3xtlo1jwRw2+GupTcHATACAYNHzanjXE7Pw017nV667qiWMBw2
4WPizPL2bXxerIY1mdFO5ccHzsQJruu0ANLLn1j2h/erXwbW5yzXDWIlfLj1mRR8Z/r8fl8QGPrH
H7YPouDnDI493ytfNDk8EyR9n78fAHDLxtFpnGlTNzj8Hn6riGiH259TJ2+fV777TU/Ec4ba/jI+
JcUF2o28og5E9x6OEmn9Y4NhdTU6Tg+E9bhe/5Zw25f6+95eDcsDHGXhYbU2uL2cOstIoOYgRnlE
iQnMENSvOJ2n1bDK9Sm3Oc92Pq52Kxnm4E2Pq+4/YWTuIUbAr2em7iL6M1ExvOKvfUp2WAx0DjHO
NpCKVAOlxZcB4SBdjmUlsGpmEOSEJ3xMeSrARNE17747QNcZ7DoqbC5EuRBzQTj/Bt4TvAwMLPX9
An+65n8N9xSFrcB2zg4yVPFBdwZIkNuKHv1s7DBnwsv3r9Z7NOdDCRFF4xCZQ8+l5wFtGGrnqcY/
cP1lgaoDdQKKpgH6Jcq5kiTbl70hxJ33JMhFnCR4FXYJ7NM7z+RFl3gPIe4R5KN7CNniSyrjQnPb
XV+oopzSC3JpSaUv0LkeUNL3VCisE9mZbVCs+GVAGZPk2IIIonMPxUuXLF0mO0dfynW5yQKzrLun
dNU9pJt4E+ex85l6nU16fOFLQ0elqIiHzCa2Tj1ip32Jy075xZhnNXkHOILm5pF5jJwYB+8S+zc9
xlgIUsn1ilHx84Idjf0E8vhDYI5Faqz/DKR05HtGxJfk+OLkRqVZyGppDRG43Gz02xo2xrKYOgVo
0zsSievn+nDuUHGq4bmFeRy6wWV6TWRZJTm5rtINzyEdPBO34uDYetIPtyX7sYq/zLFN17PIRgcT
nVFttIzcsJB5lA3rSIglVKQq3sigzk9h8YjwU+4I7JCNVbmv1zYm2p0lojXV6HFdmkIDQorocR8e
JYPV87+3Uflf2R7wIm64KviPo58TFcP7YjlH5sgpo2O3frceT6hDg5ihDW5P3VZj6GMTi4ID2mIJ
RstYvoB6V0bfap7A2uZKPoZJUZcbB3MTW6RXAOOU+hEDHJrPTMNRZCR5Ct15Amnu9fbXkJ0i+dXL
3EgiNKehAYqeBgpqBHzGnIPTp3kiApf4QbVgITPCKqcuJZkIC5YVDbNAx6aDJLvr8m7qQUGSbL25
Gqbem8aSqbqSGoddAofBKeQHYMEE5JH+O0KVNJV4DXrh4RIgKagY17LTXiz5TEyFlxnP+2xgnGc9
1fSQ6RQ3SVR4gxq+7os3s5BvKvVKZci333/vzIJXJTQVeOvHQjd1aMjJekXnw4swrDTp5Flu3YNR
HQerAeoLJZ3q72xrSSoyCXqm0J4ttDqI1aaZLBMISLFU6qjEgd4VWqsEejUCs7l0tmEN6D6mqIWN
XvMVXQUEPzOB7bJYkgzXBQCWJoZefkBNJbCg/6vpYicKXLIMZm142/jIlggsgq0iYDn1BiFIRPBo
3FigYDjB2hE71wtkMeAFtCJV21DFhdXYaZ5adyRFIUIvNOdoVVWEkxJEUaSiPBGj1D5I0D/okQHl
EzFdDOYtBrVabgNqKcKn42n7An2i76RbzuNA2S+4tA4oziWOpncpz7SjBk4Dqw+uQ+iiK5Ywlq7J
0emvFBXRv8tjShV2XQbRyM2boRuBLo2qgBLU5mdU6LqbEgxi3H83e3c3frTx+I7x+m6I8ocMrjWU
6bdcGF5TMeGtHoj6JBdZ+CNba3TtiCqyayZjnMheTdFoJQSS399LLqxTUBpTflksnglQRuOabEGO
ZgstMbh1MkvtOg3Lm5WTv+I4ibNK0d1UibUiQ5rSyzHgu5gwaMiTpQDA42xHsfkFg9K63B161lD/
RdahiquCdXsN7HUo0i+4mNmhQr0AUNQS5ZA2dlRV0BWkemOu2CotDvfFwAN9xhugEAnbZAISKDKS
dywFagBXCZ79V6/aKbNSFnoy58g1l7lpYdI+KykCM5fAjqKGCKiqv+hQ8ZMyDYklygV7L0pYxH5i
9avUoTGVN6FQtKT60WDUiLGMXRVCAC275J8MhHW6TvUIKdt0Tz5J6LVuxslx0+OUUFoFnM09EIpK
8ykjc3UrV7yn40xUhL2R+Hp1UzKVXuYONiWtt/Ao1eS4s/KVRPPr1FIDsnxa6DowLTUslb7q9UQ9
OjJIVM62rCCRgs27EwsTH3RI+48AqFpUfD5pSI5UIIQ9vtGMXP19692thmKVbliQFltKEzDwtTtT
NVFpQySB3UeVgYI1Iq+nnX3bWXdUXD/QluMPVv3HhxepPwRsTcUfevkhlQ5RNy3nXINQ9gmluBYU
ePIffYKuWcwe2CY8MGF54MonS3Rrianx/YY4IVIBRAriCA1YZcMqN6gooMGpNVkaYvozYLPh0CNT
5n9a1OtBtTtPTcuOuID9i0v0R1tLc2BC0ixHCp8ezdesSmAjs5sHP7uZFgXvCAa5bI6ZXJYEy8sl
rUQSNQ1lTVBRIozsQW9Ctyc+LdarRT1G5KCjJ9Q+4dLtEZzln+3go3nApWdNbFVNZNS/bhWoYkwR
P7fYvLR5ahNd4sCUx+8kZye4wtEl/jlD3JARv8gk2MJg7CzpXab6qhb9A9PAaxxbA/hBBfLPM/Zb
BUDObyaTuEYuDpyf9b2/TI+szLyMpxv7tHZpeR7oqAe/ebQABeLNlrkmLDUPzsXGfo8mH1rMXUle
L1Hlaw90eQD1O31hvY+DOaAGfK4TT7WJCh+0asYtV+8qG4DmZvhK801QjDgP39/f+odcpiN28A/D
cKEmZQYbq81Hl5+mEbhvlqlhxzUEmNnjs0swu2VH3fsfYvuIQcSPocmU8eTipwoX98TD2hulS+SX
95BwT/+3NTzulkXQF1HtU+rvGN8HLp52T11I1oYL0IDsuPmONTlPp6ed2l+XWzpDztNXbshSA3Kh
1UaHdh/hFPxQ6DLAxXGEw1Wjp26XwFrNT2nrRqonWx6kud6/WZoWG5xX+pK2n/OhdQErcApsldL7
5oPQg7Nw8MLRJv4kStgoQsW4iOZAi2otmLeogGYwogk0fvkECSsMXYJtoCPbfIVGi9JQfo+ch9ku
dP66jjo3eESq/41R9tArkDfwJc63QmxALkpavT/VX0UT0ogXdQfpqC2gKoQmoePSl9jvFno2fJq/
kLkMEwwOmLN+8sfuK/3MB/Sruk87INx69DidjjIWshryIesO/TK2nG6jnlJ9GWiylukw8uARdRb1
aI5UMXmRk2J2VE3UcuSSlhO6AURL3KzKJkGRIdY7dBMZd9Vl7sXGuqcDBoQo6VJYeoJTVoYLVcI5
iTq1JusZ7YySEdnJSobCLHkO1i+/NNzcGqfZu1se1MsBkOcm2txbrwf1/DMDwWntfitrOlH7z20/
x42WDbserpwGtuytPCHZTsRNcVun5LSkrTTWca0N0I/XJHOHWH2mTyedvhL9e8uNlsLV6a4vB6AT
xwVPEh3qLgI99pdGKKxuEgjWaTNzbV/JNo7tUjxvyjTBGT/f8ZI4i3Ff8g9UwXaN16vtlWgf7Q6q
NP7K5kOvI70AFhbBm2iq7DuTHSrOVbeUrb6rUKI3ncs6PBBsdV69V1bIyoNavDz5ss+iPTddFx7g
5v9WAy9yk3NXbmrgBFAbsdemaw3Wga1n+kzxKEqdHt2Yu8BZhpms/jZy2naUlnAl99+bdeQBr3Wr
hOO7dUAzmJb8QhXYasHJR+fJbnQYOQksQOQR16hIwqG6vIY07dBOIAjn3rF3xqW8BweIEovaZ50/
Hmrfkux72x5y8ENjPTyMdezGy753DHHob8MgUta/7NOhhzuteyfawpzoB0NzmCG9vMY0Ou/Tl7jz
6njtcroREwupvYxtjy361WAlXoJ47/Xq/U2XQtgxhvqE0cShQ55DD7P6B3VBZ/Bue81le5uts1KC
M0/LSWtdUO9BZeCNKt1VWono7WzspeQn6c3Oo8Mgb2mUqF51o463+aJ9OXARAPKQemq/2sP9B3rv
EWCMbxBW+Zr/FTBDvSVrCpcgoerEtk7rHYoefXdI44XhPu0UkgKEgG4lei/mn95QLSHuzQcFjjn9
pB8JKNsjOTdlN0G/ajpuVgbFrDQo8dULVgSiYh0rQFvF3FKn7VBSBI7G5qlI59nyYvNVi/a7j2Ow
dsPT1Hs0vGJ706S6un76lat/gyqQvIjxTili6xK8gfsYn7vOY1o+BRRQltXZFuwsPTCjT8HxPtwB
uQblWvikGXlY6EKNf0BMpvqJOxR1751qTJvW/EUARb/xVYZx17EUAEtVZ49BZfxgYS8fWldMQe7x
wU3f+1auzJbxvgSjXWz34eaDYkgpqMDeCnezR5nSsX8misVhswAdhhxsHS0xhmxvh/VNYNs4b0n2
k9rfGpLCu3FT9RCrLf65T8twfb+eOXCyO1tnlZBCqGzI59QHF/MAHi8EKQL4xAHCenTe389784wR
2SasQ28gsBlfW24xnGfFbadwb5WLoVdUrz54Q+NDPQSlqu5b5XLsDGoZvZEyZ+ANni2HoJ+1oZ5R
We1iEprRjSpzXJ8vA57xwhCkwrD7xWwM706soDcdHXnn2vYYpff2k5vWk010bamnlVzJeC2wt/vU
GeCS/2zNWXbuLZzv2lpsju1KLJDj2LoQIGziMs1oqolc6ipgOsVw2zomOp7Rg+X3YZrWwLbl2Hfz
jC5v5ijSQEytInYsKbv4xCLOwnJK8ztf9L9yUqD0xD90UxMhuo716DjQq/bdjtcp8a9NWqz6Hv9x
OoRG7IngP0JcZO59pqPMgUeCUrHpvBuiqOLXxX6Ic54T6ajBV6UHWlRqFTh2tCSWlYMCaIX3Et4q
ONftTrNkKHUE20t8YF5YP1wMc4IiBSpy2afKxbISYjKLrnoTauneNunKwXqnOEEhPdYYvXW84hCp
nIkS13HsquE/zChAnn8kzVBarMO4sbVF9FeGRBpejPFqSr1WJRIXXzz6fSY5g/R0jFPzBJdwzwqk
wvCy9Qr32YsqRY3FBSVpUiJ9nX+qdH1M3+KZXHg9FVg8MbPmEJHFNnpD29GOjfAgQjJISnyjLKBD
CQu6ABAkisESDlQInARMOQDh3wp3lGDp9XRCENIw2niwijxa8wEyRRkbu8GEaAj5M7ucyIKgTQYE
UB8/rMFgBW2aHu9JJgt3nBDk0rVLVigDBGPoOPNgUo8qfnOHP8RdRcy4L3yWl39OiOCVgel1B5hi
PU+VHir5BR5DqEgYS98yiMnqqQVPag9De91SEy4nWbdcYH4Cg91ieQudmu8Rm3hRlTZfzV0pyM8d
dzO9HD+OXx7j9jlHNuwQXeRIrxMMZhhJqxac9iY7IscuFpC5A8HcpeCOhCaywVbHM7oH0otEUX0x
uWHQS3xdjQSBOlGFnmDy3oCxRHYlASPQDPajj/TCabrEOhcOp5+P3P58WOk9k3syb81be26F+LT2
9+1rUiDRwZq2/e6+oEy8sneX1zR3ydM7D6jc/DzNU7dzBeO8JpcmWfWgQvj4jk4LAO9zqF9UO7oT
vRABVatYNxVME6rbSKxxpWSSVOus9zDc5aFaZ9Y7BFEkCxaSMnw6YvN3uB/wABxRtWVeoYJgichH
qrErtwR3VsQv4hrfY215pcllUG1u2Pq21LOZUSViIywQaaNTbC+TgZIKZXECKI/Mc8Fgt2ZUPDYu
TnOTrmyjF6w30wKBy4Xa+Yfyrlqgq7Ftb9tPFzGJPfbtc6sW4wxPXKO0FBA2LvSUeBno899vFgtQ
vKtBzBQcyiy+hqJSoLkSrzdxq/w2S5z/kgT13Ki0r6wnpfY6WSe7IUavNGyrobvBRQs9McExcBq+
sp/OPVxXgzuF1Lp/hQ1BP7t78/iKjhBo8Kh6tB6tW1uGeLf26YoFTL277qz4+r4GtS4AFtvmihvt
MiVKc1IYsPGpzXpBEqr/O2mlC/4CSTTdrwPs8fgBIcf20CxnlOhrA2e0Gl+ml6kDTx9R7fg2vU0f
0/34dWkc66GT5b3lMRAmqFBAAQGo3K3lUHJ14+cq2dXlR3NgcMyD8woMYdnaAqfENwo080nV8d1q
w3nN3lRDa8mbdQbhx9N/TaELYjKYE7nkYX3ZdpFvftVmxzeUvjom2fSHIEo1UoJJdXwbvbF2mi3n
fl6e3IFzMMsK54f+mSa7nQO1RVaLu19buMyuQnyohrtquKyGczp6HhF/F0OKQxQu79+3x6jisEXm
9IiAvxfzcewKMNHpTLq8JbXZ4xZ5794lrayCE75noLL1RkVlR6oUTmffOhK1vs+NUy1lmp3bV1bN
3nEbPPBohtU6WQ/kUvpgQNyAsDU8VKh5MpZUJzgFe+zwhXR4jXfXJdPGHo7UsUOT49JEWmoVjbXR
wEACJDoY001QVWbJykijJLTSnNnQDkBVaSUL8OkJSEU4koVhPVsRmDqAN6RzqFUErIv3CWShSlAR
XY/V/ojq+ABwBE8EMoIhSbatwtUcEB0eFtC+zc3/79smgDr70KYg3q0YDYh+pK0EFiIjJddDT6zz
1tnjFQC0LLjEmJQJB/whqRxjyUAKzgUQ4KOeHE+oKK3imdiI8krwytxQnQOOoTPWRcKej9j6QF8Y
wXUYMYLJe4TUq0DMaYH2FWa07QtRHgD7hOtpbeSGWvEUnyglOrfrP5re8q8T8iFs5E54Y+MWoVCq
MugmbH2TCugQ/OM2UthlrDRCE0W0t29Bbq22k0SOTfa5lUdUeAB0StRpNo1zC+m1LobaI6mMo7KN
qiamJPMPmlStmLPChlydPen3MKT8P1yDLqyHqx5F3lVv1cPdCqVkkcS7B5VObURpkEO+5xhUS/dY
QQIEsaCuT4xBFzCW0WXrHXxLFG5PSamVNetbkdK8sFfsvOmy82wfOnmyhg9HAykYcRVaWGrR1X68
bVanYszJcPYW7cIji3CFeOaCR7rCQVnTbhLbHbP0e0ge0QF/8V0Cs0ANNvfBi8xrH1RppbnvkT4B
b6DmDW7cTXDQxdfIFREOJWgPeh4W96RkqAU0D6SH0Paue276BE+fVbp4CoXRI3mc4fXlfqwHEG2g
EuB3fNPT6as1j9Td74FIGqVE1HxV7G3VXn6a5gX0Ir7X1pPKguiC6BHNQc+AxfLxhahPTV4910XM
n1A/QPkpUqR+VYsg28Dt0PEtwQo/F9ojDqsYR/r3DdGFM3zDQXIhpZSl0RMrRW+TJt1gQo7oR7qf
/kNnht5IUgBlDPYaQAIFGVLpXUD+XbWb7HcRMamZbGn2Wth6GRtWchWQY/7+Ukj6XeLvWB6cCdBp
EJCpXEfyEf5iWcn0wxJApTv8coQ9Lf0mLzAYGAWM22Da458JBXMZ8nI0MGT0A9uBkz+B78DmKLUx
J9bNgUO6IRcgBjZ64RVGkavmPCZ5qfU5Ld54rPcdD6L/6228AT2DNCI6dF7wnejt7LR+fzEINyvG
jeqkLEkWC2HzMqqX+EYy5gproEg1j5B1KSKMp8qXRqFOJYr8LKXgFgEPYsLp+R0RgGBAdbnmNHBA
3f6cDqaPICwnHylY42iAw8DX8O+nGq2SfJTq/VxgearRlaxIjfElZwcTFe/W0TcUCAC6VXMA1YM1
RODgDr8jnYpGIc9I9MahNiF9+NOoyiftGX36tsxu3YMaIh+kThmnPi7MkscOFHsSeTYEcQoPiwhV
f1cAPFsOrQtIaTp5HwyFCY52qYhgRk+Ym1bAFz/+1nz5flLa7kUZq87i1w2jwdKPkYhfInd6iapI
c3BBZ4Z7tJdjopkpKGBErWut++z+5z7KW1VWjjN8YNk+qowm9NLOG2m4HghddIoYlvTPQXtSimw9
ReNco/fz0C2dGLbGrZaPSm/sHdCZHtIT0Z0VqYtapTYGpYa63skD5J+HbE8yGXmOQXc3enxbydNX
FGT6cT3qiPkFjKp058RsBTr95qLqUvK5KLc206QtfBnkfzDjXUFdkqur/LV/BxrDCHX/ub+KtGb4
werVgULkSsxZAZjtMem4i/YJfc7acbR+52QO0I+1g9+TReY2AEbhBdI68CulBM9oVOn7oz6s4j8h
iTzIKd3SbO1dfo/6VzZdiFhhmyNWIxVHBF8dJ3UCBK8jrobcPuS5NK3ync27h8legGiEFnwsLDxz
pbcTKrvQduWGILaymOS9WMD0FhywKzkAHAvFpchD2YZt/X979jpFnWDbBx0xFoeST6pqUWvX2+dk
3V61a006z3rJi/4G9EVAsSE9p1gfNt0oJ6JlPOGaQdD4kl0Qb+7jFH+UEzQqFAiFxdEAoca7ynTF
odzgToYCOhZh2w57RSiYzWI1wGSALwXa8j3/AI7jAxqyqLRZRNhlAB84RV111V0URimokge+dZO1
k0ZqFJ2fyqZ4qLywbf2THb1OUJVM+d0LoJZ5iRqZ0/SACH1HHgO0cEgdwAKF8Sqq71J4IkT+i6mI
Lxh5SrfWbDLqROKyy7vohndUF5vJvFPrn6HUDXesdy9TelaVUcmv8lqGNqO0FDJDZaEmRroiCIcx
qOXQM8GGFm0dNcoTEGz6NzqYK2N6Q3tExcDqAY74d0cKF/Of858QjflwFxdmIt6g8v0aQ3zRSWJa
0Zn1VacddsM/grK+qpYK9mCsQkeFdsoGZkrghaSMD7Z2pFrkDYEQ+LccstfxGQEJ96sDbGCnxbUs
EAwSDWo8ClMRZ0SFD4ahNXlcjiS2QeUl1ZWYG/r4aauN4HpjfkU39mcDcgccJIoIVARVnbM3wlIZ
U5FPZ7akiFY6LIdjmK0UolXZu5uCtPiuqkCr5M1HTAVFEjP84TbIv/o0u/6kgUHzOD7fgtWnKuW4
Om2aL4YDnTUYEqpaqDaoQ2IjPln2iSl9f1nCmeAjFYDBfZNiO0+04RCR8WHBiGVdkBueCcHaI5bi
sRYFOvZE2O51aOlOyzFVFomwWCAUAYpPVvxXSVSqrLRQNYRHIJBp1RI8sRo4fY+sfZltu0+E4NJv
dd0E06yvcngGP5BWuuS/RvUmNZKzf8g2/E62WUq2bX1LAbopxKrxnK27aFbYXgjYlVI92aKjoLjG
xsTfC36MvW8NzTO0fGkcjvHpC1KqOWSTqB5b6kZaQo1AtoZBpWt8GilpUUNnsrPPa8vSoqjrpkRA
x2Jhx7AyHNhQfnecMJtUXmPkFENddDtPlyAEaMwLgWT0yPyfYRqmEX9YFPAzUHxnYjwTlME1TZXu
nwbP+HlvLNuQMq+AYic8+V99gXFY3uOJJiH1A6Gi/PBQBmzR7cjfvRblXUggXxIWXNNnUIOaW088
WhMLItNmJKMG4j5CTE1O00vNaKtFrFJgryxChdDaqBYovNct/weIXk07O4XhCnoIeeyYoUGSLpVO
QlQC5v1o52PWg+QSe9I/lchlHUtSzb8sS2RHVkYnDVFNRH6oBu/MTa1l/RnjessruAby7aj27FkK
OETUCd+XXfoBCCcAUGYcRkZimg/9Ox/elXYvfVA7U8fXSipgwzIOLfvHrqVSM1rmnbANAWOGmkaS
Ks6XDpMANamKmIXMBmRWnq59/v+gXQPsSdwli7CbAQqls7WHZXYIzZTaHsoLX+Xbao85PxepQfQG
sTQsiVtEaw1S1aw1RO1rqVGWkl3lTsRgQNQihNmETJ+cAWxUNTfAkOBfla4vlPHLkSgFyuuEM6uk
VE60kCrpxfCLFuuq1qsmqE4p3SuqP2ypWD4ofqJ8xH9Oi5gJvhXrMh9wI7YJsuZIETATW1GKPm0N
XutDQ2wkWY4i+tVPLZGESDMQBtRgj7YGvCtlqKgirycimunpMwOM5zwg/IW066vRrKYe1xma3kDD
TU1S1SZVi5W61z5poaqolYFHoMzbwJXJio4GEs0Nf+BUlbok3z9bdoR9gyH4a+0SUPo9DIYNwMR2
UVpirMmWQc+P4ABJyraYe3/oU5MbiD65WvhDr4D4x+wq8sk8QKyCzNzUR1ZIdhN5xO2RLRaMK5ym
GzZSnKFk4npzOhTBmqOf40nAmhp+91C0ueym1vu21kfsptoOcDiz2zrWaDChPmvMP6/BCs9do7Ng
e6vGk5/+H4JMthSbdrMfbX04AuIf6iNXUl/tazUWDUBblA0hRNOAYQD9SUHCcKz9U7wZNNW6aOYk
1X7iwA0+uD1FymYcmo6amEiE9KubRIp8AOSJf2eu8kTjWLacdjrfUN27ozcMnRDP9s5PNRYTCpOq
jlhlupb/67YtQ0m2eJrVNprw+GANxrPR5mSWHPif7Dzu4NryaIO5nxY+fmtBKZun/NcEF1v4y5kR
0WUaUGRv/h7CwkHi8Zd593Zeinznwrdi7ilY0Frkjso/lS5lB9g87483fiAd6xfDNRECqQVs33gx
ZCQc1YkI2rFtOnSdJMhQyisEq8jxJhBSwN4bSWKgHURwkkwVLLvCor/vgByPxbZATEDUKPoJxavB
PJtnqyE9UKbv6fZM9Q0+9rstDOPdLrP3DDd9pIR83X3exsdhdXoeVttU2Ntu+5TcDIQhAKMcHJul
sBzcBtrhSoAd8kbA02iyGwh5fmHFcUXbBkWmKTsPcby0VFUxCSEeMkWgK3CCCDSSdfy/d2pEC0JZ
B5A2sLIW7YKG6KoziD2lbp6IUKmFVwdaR22jH+0cBMD421G1V1FiCQN1ORaqRItkQKoVSlIwFvyK
QWjUC1Rr3qVxJgscP2/E/HCyriFBGGsRW62+E7iCRC8Nt+ODlUwD/DR6pPKWUc8jIrAusijxv2CS
ENf7K2iDCiRY047UOyWY1m1+46mloOdU3pzKMhX5SLRZkcEcM5ZUUNGKA40F4koejnpKtjV0D7gi
fMse7thCzkmeK/bdiHbxNCtOByxv+AJjY6blktUOxi9iT+KsX869s6GoCKDX1Wgl7YIHxMYVafQq
udOAIN7QudJohfM9mxYX1kachoyR2POa4IIf1QsqHxVmL7jkL0hd8+F2Ajnm5XN220m1ryVB5QLR
tr0N3CbhsgIka9BM0MChzqPZrjkEUmrjVKPFWnBtzUfHqQsosKaUCnOBw9LMeIM6VoGajwAVfvC2
+QR/9e4Xv3xgF0gZl2CtpvRVusSINb5t05DCZ6OBwpRHhsVEPkcGsqiGMK5amdK7itm1lTJsVGPj
q00jNKXF9GIfTGz3FEJUJpUOfGDaRTwqojLftDNpBdZfKEe2UeOKDF2QCkiNyZPlHfftoPQSzlxp
kGfr0GBX4iM9lj6zPOzcmNsmk9DPtce5ZEgoUEAXvr/t8s7LlY1qS4QoQW3L1jEjmiMlIjLSXs6u
KEDhW9k7aI6AkX0T7YrdIvQODzi9WK3uPzc7E62ZCMv4fF1YUNzmxd8BJXIunI06GUIBASgSQqCC
krIw+MXBRkAAZ6//r0bmdHUXJWiclzwyZNuxHIB/xKXwTfsdtlcSaGCt8fl73ip/OmN0L9SZeu5n
rffqrb6LlO/OS79MSPJVH62n9zaEhfg0qwwh/VEtSJ/j4VomF4QPTLmxvOR3AbQpNliWUTwu+BU0
8j96Z5Bo4WGEiQK9/kDhlbTgMtCx1EJ91U8sQi+XQrleSE4h4iF2GMbY6cz2dRk+O+Nam1cFjueP
IhZiFmktjJmSCcVtMG65XG+4xntCdPY+7Klk58nLd6QwtAn1uZFAA1MILzuDJWZQN/wzKexZutWa
qmhf2Y0mmHKdcyhtw5VKuxIRARt1KsniJYtFZVQayvF4Y1p0XCrwOuSwJWYnRDAfeFDpheQEepC6
edPxrr/MtGV/mUtpfT6m0bx1Q70hmmg5OcTq4jifVQwZshjqlHXScEo4ubH7e8ZJrARn9Gp4sYqC
4KjaU7uNrCXGy1Cnn5yOVaBsQTfy0XGyGYkf/ySFU3TIjf5zvIxq4zr+b/GtkrWQFEEOwvRu2bp9
7z67sgOx5yvDkCenw1QHONQxAO9oDgZTm7ZNMStBYQCkqRYhauq6nnqQYyngguRLfqHiRj2AJNXA
Lp5AdyoFgFCvHiP9Gdwm0nuzMZHtCGgTBucxQ0QzZKYLidBulfuPsSYak1QTkkbbqWCq3wHrsian
AlG9OyUOWve0Tgl+eWMpLWqeqlmiCmcClLUwa3+jZR0SB61RHoslVEQjgJEMRgtdbajmfXoKgVO0
KP+jWqdnEubx5rtFYCT3WKRCRiTP0GLHhinreQUMF2Rrp8aNPNMcWjF0FLUYkLArbdeeZHBqeN1a
iPW2bOqDuEIInuQxek/PhjiQF/xjFSeaXVRboaiAe+P3ppH7PxnRiqnm6RLbl4rnV2nYAMlFFMQ1
W8p2wqbyaDqfNqsQi0VKjQLImFiNJXOrzc5fp/h+ahRWgTi+y0zj7EFgrEOeV7cIYmDnEh2baqFw
hiMqe0RZLm6hazzooffmMzZruNDTEqUNxSA1wJta1V+e6N1AMQIC1Bz/+Qk//McjkeTgZpx8MOzq
ykdJ9ou2lChI/R0owiRUJ9NCeEkgd8S+w2C6xeYTKyvFOgK0hNraYaXcRRQYZaK6eQTq6gRUMBUT
1S20tSAHpzsDQdTNbBZq66JnPfhN1Ur0orJMkGuIzd9FPhPl5Z/ZCEgWa6XWOXtoxbQcciQdYuIr
YFYRkwIkjHupwK0SnB5/osDriYx1yIMITv8UQ16XQr3N6AkLeqBIVVZJJeDl2TOoswMoA1HuaQNA
VCF/ajtUpcUHYb0SIMf03P7fCw40rZB44H/i7DwX1wBvEDZHe/10tlwVNjo7E4HpNf+0F2sjHcEI
Iou9jDWI/9U1CQAd025u1bOFRv1c4iQNZNU5kSmZQxNEneXghKvs+LOMyl1qqBoT+nCJr3rbgI4g
CruJt8C8NTHUK0JT5PT7/lbwRp3MNNOxwI4mfZh6UQqgK4/pDNs5q7D+7CiUFxRfjzyT22PpoM1f
p6iKFtUWKlmcqTWlOZPWajCoTea7qeFiGdBg8UuWd8I+MHaqZTzHpD0UVCmhrUSmaKxUiCIo4E7U
ppDng8grfbBLE69u0I4H6IKAH+hIidXs00CWj/jGGNHNDAuWeCUoatvzosOp7arD7gubAgG/sjwN
rwJ2SfJgFZuZTZltQd14paDQwGPPRmIjJ0ojgsGAPM57Gol9Fb5Nk63JECCuy0Ot3kI2grcCObUX
tPrszWzx/bbyRjlpMXItIsv/NGE1iTRx4AgKONFQ0eenrqHfI+o2rHd4o7FQ3+PvXAzuJTiZrYVq
3QNvgHpe5OJ8a0Lp+mv0KqOTDY83VGMapWMPBCiaaMiOj6kzNLUVInYLr+hDVYsyPdi+TaQxOItq
neEes3sqgOlqlChYXYz0DvUBa6wd6YEqxoLyKM183qXSO7uBsKcQL5s9RF9f1KeUQ3j/GpbX2OEq
mTiGWqsV88O3TyiujVXzU1cni12qCwwurxqxFuSQq7EiV/ykB7Yj9pPq7WmgElOvc+oS4zEF7plq
W6pyyQOZueY72A6+Oje5/lDDg4kCBSBcD53ulZbpwZ1QPP9F/jcf1uN8XFQmmh3x2ar8OICBZ4gE
XghTlXd8BLUtU9rb81sCFPgcYguV2ElVdS19VF1OxGWzRlIsNxpqqFDCuRQ5c/jKB8eV4FpE9SBH
/QclFMlhNE93EAiIOlvLDrxPIxylnsYsv/ISCyoDbF/IGACyOCgipUrOoGuxElC6gMnCi0cHWF1V
eG9aG6rcndCMt5ksUAj70vR46sh0h3RxhdaMrUfghjTNDhVMbduUb/L4LkUxqNj61H0vG+P3xSeQ
qQd/70/jff3P7BwoHi6TaPR07ATwX4flO2JB2WxuIREumUM6FEcSjxIBEYq1mCgK/BT0YT9GJccW
Pyhb2syyAkAPm3ozFqq3I0cmIfyHXSqftsdCxaVdbHdnBWvXsELAYfWtpUwXDHNtNnlofv6vgAbd
bBlOL6N6ni0EbhkbYjvA5P4XPtj86TXGzJDSoHgRqsSq2ComhIURHDqLlSAMrPBZKHZX9caF2iQL
TnP79f6jckOQI/0d8gRCVuvYqjqcopxTWlm4K1O/UsCrq6BfYKnQsQ8RX/D991CQsCcEWRxiCKoi
yBqBAwVB/oobKzbhk9WpKxhTbbltsKEnpQWLljId58ahWUenMSzCL+79D7dYvFtzYh8QHNZgFClZ
0k3zWHO+gFCIHkdfWr6lSfN676a8LlR51wqlHNHmiexoVKXlpwl5Ba6KicGYv8Iim+x3ijK1mGNU
1RwNyIEVeynWfPqre7aL3he2g8/6Nnqxd7E4VmHG+edS8Pq6DS5PLHkg0tL6G+OugYPgcd6o1Bve
ojzbDE4JxgBOuG8Xo2pSmNVHzqCeUi0rr/De8ue961/J85ejO/UTeBrQ3M9Bsaoe7Wc82tG6Aguf
ghewyqpxOMXLY6fQy+9hbeRMtn/F/v7vhb1G9Gys/+PpvLZTR5cg/ESsRRAgbpWRyBluWGBAiIyI
4unPVzD7DGNv29hCSH/orq6qNu37jk7UVf+9lcjJQh9RFLUyRlDRKE5qXYXG25bKhwIYMy8eKJx9
ebAPf1CEolz4xkzOJ+PjB02oPTu1sEXeMyYKEzPv2kCFo3JkIZT8XqNCadEvRRLDkh438dceN+3F
EFXVWAVfjK4ZyA3591DehmWf2z+2j/QiudBSPvHyYyNQ18oDDET9ZDeTrd5ZPe3yAdleuA3zEV9h
L04CykPWfORKw0PwbpXXTx/nNHeoxjvfhidsh3qZxOuDkebqhzX9HBFJxu3zRwpAdmrErLRz6my7
ezzyjeiXi8WkRDu41fB68fxtIW2iLjgFoR1fndvEYG5TjAW3kOZFaNfxWxD6zd1fwK9ahuZx7j9c
PG4qHlJlQpD4t6TcuAH7kM0DZXvbDWzDb74iHbgyKoCY+1g9fn+pgmQ0mtvX2R1ednWME1vh40AP
TNbvcQqeWjX8GuZBTIuOmbrl5r0cJTlrXnJVN/aOg/mEzJdlrWo9ttYbGjf3I+ufIcEePfL+Q5jR
y0/XSu0xyHtZBOXt+Ht8K6h3pEw6N6kVn/AIcZFo4LmgWQLCp72SRDEh/vuhod86JVfpgGCPvRHu
FKX1BL4EKmah+JsoIgYjjFIvLG3B3/qcIDcq7ExGxv7gZyUrDoUaqQl4VThukjGqMFgjsN8O2P4V
Eip3kt26eLVMICq8jEtO+Quj/8qa+qy8J8+ivF0IAmCeUGE/QPI1tvhTKmWWDODjPr60/11wCJQ1
10Zpr8j10qA4t4+OmlKlWDtWcMF/U/Ulj+5KZMyFHVLGnzF0cG3U6GYIqar7BUe2DOXiWCrdHFrb
HCGgOo6qjqZExgCp+uK2nvIFfg7pUYUMdbBENMFPlZ6AxWw2ulcK+LZEwGMYiNhD+Qx4Kgpzy6az
iU5VD26r4rcfMixNux7seJSzbkDRTAj2PMWO7HyRPheZVzpvxZL55W9P3H5jzScul/LLzIIT/kcj
kgxSjLwvxr8ymF9VjHMT0q5pLJWrPmBo/nALgTKmh7FGfSgUQgx2aU9feH7KavvgPvrx5N/kk3Oo
qscvZIXKbOVY8B0eakmuIrgiKyHMhJeQ7TQPP0DNsg6gQTlz8Uau9S2UHgi9hPp+STI750Zko+We
Shw1dI1QzWI9xM6TBlW7Lyim2ZfkUKXHi0U5+wvlKDoQ5rRlYUgRMXYNum3+1+vATpvCwsThOBF/
3/pG8IBMSRNeoSzCWH44S8oEU3sOIS9mRJP5ptgszyYjxr61ZT169s7Oo601reQajaJoIJjDEj9B
3qFBTIvC+pz2aDnEifmG/M6zAYXrobqYA+mwi9LTCxBpKJN5stIuiWBXcTxJwGbYQkndakB+gMJv
F1hvVEqlnCRYTYyTHcNdLud5tmat4dr1tdwLNGOx4mLc6jJJebug1dTE/z30zL4jF3UhCC+2EJPZ
lz3sc/365Pf3A/mcJnAsOFLyjS+uDaEW4vnewNzk76oAY85XJfvVAH8QV+A20JG3PdUENCRECp7z
Su+RWASZs2PmlnhVGL78Ke8A0WD9uMptJInIQQ161CFMf6GwN2BYjV2showWGhBRiMqrgntUPBCe
Lt2NBFYqIytxrbBgy2XjF8wpQlNI/HteSM8PSiIeriMtWuZsEPYaGfGTCq8B2mE6wXFc+NWkTjZq
mEASmGNUZibB88SZQuZ8EuRjo9V/euTk3zq0atEAFg0z/DSe9TcIr+E+kWMVHFVp4yPBf5lqUJka
0FdNQ71KAh6DkroBRw1DUBHj6u/GxznTV1IVLdWLqBoVgUX0g5/HuRCWJ2yDXecI0qLvlNT98DiF
VUqVaEysvEsQgXKt1NniHoCXGulsRlsvKlKjglfBsJGU0AgPA71QgTaBcbCd3qFCgKSngy88NMLC
syeQ6DOQJOb5JbCenCPBqmwutbVpi4M2rNlJVQIXDWfNfKXLDnP7v3l6+3pvC5IANJi96Q0jRY5w
gw/BXuF7/dLGsWLtb1bWesT2A/rF3ueLNA0vaXgMzLedp9suhg/t3RWB65k5TTge96nUHcMHoJVf
Wn7KeDVh/fQDO8i7/o8uwm9isGmeqp0AnZhmqX+aHdvMaRaAPNNvp8HIGpogtXqggzj5+qkaANy/
pr9oVAlrUBdNeRIl1pLcG6EEbv54CpegoIvtpSGqOZef5Cd7yDXfmAsB+Zi4gE4zXBphKh04X9pr
Vb/ZkR3EwRl/zTmqI4XJ6ksC17l5Aac4edVIFGdVG3gG2gxYKlcVkhfRxKFfGp/6Z9SiJ3S9xeHR
LQ4vfIW4F+bv4Ga9/Ft32R4ULDTgS1VP4qDEKBLqp5sq9059r8/ao3WDheZWOQbVjW+941ftSIgH
erwHdffSdFKKTaCjUEkP3WgtwL+9XFEGXjgdMGaRColB/r4M399vCpmBRM5nDQdABxBjJsl/mNWJ
BV8PwckaJMoDhAH83ClUNxVXWp1YxZz+DnumAP5w+UB8Mh4S0elDY/1X0Re5Q3/zmwuZfd18Lee8
67drdAl0sDKUpeXnZZvsjjrMFZhQ2InpS14rL9MXScu3fAt98zSlWUJLLqnnHjaDnZJ36Hia+E/E
xxU+66tKqDpvMbw0Lo18WG2XeRzQrZbbpfauoY/7nzFL/06T0+T+CKqJW2jjkJdt7T00ybiJoRzR
Qv22kMMp6vOJwQGVHP3mqhYGLPFK7+hdhMFnPxlc4Rs3/sdI7xZ/t8mkPYOQpdpYEuVd6qXLc7j7
UwnrC9Jz8QM54Q8GID7s0wcIdgj5VTlQ8HhGbK2vvxwwERg0PZgEoTpJF4MjAegJgKKAAg31JVuA
aGbIyeDW1691Ac85qjb7wRuV2a+ooRjtOtBnFTiURaKXV75ql4Nz99pN29WouMZ5j9XlyGa/BYsQ
jlPuVRBViBYlrejevyxVwaVi6ydgC2+L2EIBqsyHEpY7HHMkQy760DokQ5RUucYH6mX70Dg11JTC
7KKrdI1QoJQeUlrq2gpkUuyqUmLZq3pF910/9nAD3Ecm7QJyf7fxHA7VNaDVRvvCBhBjNgvS1c+H
8QIbWTxjzcyOF9i2vrFUzKwSm6JdQ41enRw6Z4RbWMWWvKQFi0zutRx7Z1WpqfVKzhNio20ML5MX
vivPLxui4MKDuFtGq5tVnEm+lSdSgXVwcEZX8vummnXynsDJu/ti8E784hkl8nhec290hKOFHqZA
aoFoXu305sSH+p7qIzAzsThz9W3twyTETBonZ6OMls0ypnfrtcMlr3b3DCsF6Q0LSf2C9yFeoXjW
G+hI0KsP8y8675ZBfMCJcCsputnVSnMEZih7g+TgFY7O6RAekc+E80kMgZgKz+g2yIFoksgAaiw+
V3s/vSClH71H8dQtb5IBrMWDZxpulSay9CyrOhXDzWVkvY+HvUePndmV2K3Ezv7gGbGbxU4hs+dX
54NfU+ZW6RnOstE7LDHCjte1vM3QoOo4fvdKve1jlG7t2sGZ/xE8EO4F+VUOfq59V2mdNkgBICRK
bvbjOignymwcXsa8sVPwIgDYsdYVSwj5qsMiSB1Xp0ly75Pjg3o8Y+vxB2ySwgIpQL1A6V3FjKDg
lTA0eNm99Y5A+2VxDfmbatU+V+ufXKOELO6BmOwefsL0Yj8rDpf9Fa8KVWt7Djh7BnlQGfy9gJDd
LXZcOOagIMU1ii8sHLqJmZpVKmhIXMg7yZpgTg7ujKNR/kpjsSSKAQSnxxgwklLW1f9AIC12iquy
nFhuf7dJbWj0r3/FAQYe/OayuDotd8vL+A6EAwdmOdh3q8tH89otDjOMWGGQGNaHVX00Hx0YsMGp
c+2Zm5QVkNEVzkMcCQYlKGZAtYQJ8oiOAwBd/JNYNp8NyoYJrvOm4WXdQv06d/EA9w/okT8staPX
Ju6VJkkrgUR5XvAuLqlTfXuXS7NEFxbqPDWrYG5exK5Ht4rojFoKa/9+ho9CCnhxpLABH0erxq31
alVGpuzIm8a5UXt69/Z7cG/XxmxpW+wg92suMXr7/MXabcqzZ+odqs4JZ4zHonj3c08HK7otLpMl
K85ZR1B9HJpuznYXbNGp5DzgHO4hgwlQZzve3tBIB/MT9y+cMw8ZJmw9GArvYNO5j5O4Ha8cGWuJ
M6bjDwtuZpXhMZW9F+0gasMaAsKTf0y711IjHZk33lrPzLz3OTJzmj64E16JAUYou5jg1mP4mr1q
hKsOTqu0XHxtXeMFWWXfmB8N+1D5q3DDC4X1O0ftaR9WqX2Z9mGK4Soenqj57Ut0ccuogFPIXODE
0Skqu3vYRCU/qzHH3dz63TuDPbz8U55xFmMhzJq5JWgLXt1PZ9usuMVZ1k2BzHtpHSi+aBUalxWb
YCMZGU2W3YSqJXEDommSVRo7zD4Ejhyb7i1/DyzGqcyOPpP9yS/jAfzAq0SGefEgaXDvblYJl/TB
tfcCDCjU08FlNfd3UuRmdCfCV2IOi+9GJOS9g+Kr+3rbKcLMl1/2HjO+uvfP2JQK0slN7qusdQ1r
y62dLeQkv3sFN2LtCC/oV7l+X6drM2s8bv0qHFC/hjv0bXxtbyG2BXfDukD7sZ9Ckg7hBweurW/O
rSc7DJtgyzSD5Ohdi9YTS4ijDfjHesWdPdNB0JMz2XVM0/vMqvXncHtwtjjizo3j8ateBaiDHZB3
XnTUgHROrTOxzGg7e3ZrmQVdB6049Wlg81Gte/PmjZv3HuUHyd+5XyPoY+Ku75Qi2rkOONAdzJO6
GvEWrgEcCQo+faB77ynGcbMXht8QAT9NdqMSWxsuvqX2E2+usOoUm5+CxVQybla8iVOvSqiVufEn
yG/mlG6AMTMrObkpOiYGH7EyTvaniGIt1eOB2duGVTr7ER+f/gBR40UxZHQUm1lYaJdhGaYOb5mK
2da+Tw6JdaHkywiw5mzNCLiIwEdEOAW2W8g9V/u1udHm4c9IPWxo62e8psym6WebvFujkveXRJd+
HjYInCvsekF0t5j2Oo+Xcy/ZW975yc2xBPv4Whuzy8nO06+YoUcICAoCtnVi5cEz4wQqTmMA7GCh
dZNuBKzvZ0JuUgxIXCgZ59P4PsPJt/Boicp36jwH5UZ1/BiSw0ABG2N9+ye/+rQNYEHcmmsVeka/
EJa6l2jeScLiPkrJNBsGN3FF+pJS3J9mw0KEW3mRXRRsiZJf64z2dMpzz9XlYWWL68dOKgoXWLwv
AHLhaVWjTkIjzkXerfZf4XFT8l69chR/S0Lnv8eUGk+FqADr272dtWKgNMRUN1KxbgKe7b0bBdLO
W4up5uSHH+hKsZsfXlvooOkQBZ7SqdC8tcKoszHf7V2bpZpXGJcCGkYsr36pwaC4n+xic7+ZHYi8
sQ2K08713L/Rg+3VOjxbsVVDxFY/ll4e+NucLd3w6B+zmDO4i8yAj3evWGW64rTOR6+KTzkAwt0u
gejcrDdi5YeT3uAysFme4CS86lc6sr39faImaABeERptIyjE3n7fyx0sjqhyBG/YjC6FNpDJylw+
cS/ixuH5xG7pHFeXLpBZ88bEjZ69fMOc5MfvIQ7j/FJl/CbnZ1t8OxAizJL9AElfvfrv4fxuveEl
f9aIlG79B7krEF3/OAXfSAbZhEYviOHtw7rS3I+I4BhfyAGO1mf9nF3eVoH0520XyC3przjJ+qeX
W91Z55t9vFvXu3XOU6Sy9nM2MP/0splm7+l2XQ0PrcOiSipe8OcPvOvZF+yEUZPOqgb7j3V9WAZs
JNM5ABOQ6VpHiq5v5zpNWfquNlWaOb250/oZV4y7H1MVf7u8oQx+JZSHrZX8lagLQxl62HMcpkxE
8C6ryutp5WkUyBRNnbMwZOeyZc9yskn2V0it56ZatqxTzqWasSMYw6j9Yb+pBrNVVBSr1V6Yz7hV
PuNATEqWWoe3nS2rgG6wEDInBTYEqcQpmio1ty8yl4dZGesW8DmaBxqCrJFNmdYRWDO1s/7wkNrJ
y9qR/LE18ZLM5syCpbMb3SalGYWSbEVRBHpdI/bz/fzqTPR8swi7VOJ9dbZwj/PT7fhATtfHQY+r
NCvDBoUR4D/QgnYoZBVGoE0uaHA8LTIUuljm+Tf8j3KNDO1lbO1ZsAltL6yQMt2ky0H6sqoYGFCT
/TDF7CrkJNhkwMDLV//ceTQq2DzQh4EXa35a2FV9rBcZJ0U3vBhpdMJX2/EnLE4K7qtvjPPj+5oW
wrgbYBZFLLGEB9/kaIfmBW7LeBvbe+C09Ruu3hvwvJvBp5sv50u8DQ579gjrvLzv1KDhtQsL1KhH
+w37+QuHEjbV0nSft+7TT78IcfpTwlbdeqKpgRpfCgCoEpKF5hXCS2qz3B4m8egMBcl/wAO2Tw/7
OTmO3oTTreLoCu3i7FdsKvd/LMh0ltgOjbPzGidwXteBWXAvKOvPXuFlYdzAIG6U46HRur+wMLBu
F7eGe+l7Cre7m3XP7hO3gYMdzQ9O9cHZuC+iPlwMoITVryOxe2olG4vuBDs0YGBM3LONAVQ+wer9
PqC7hlVeYrS9xuDb6FRxPLMwZseCO3m5B66Kdz5EJC0PiPZjwtnP8r6Mlb0MasvK4kaF/Iz0N6XC
DMwU1sbF4XNr5SaKTU8l6/BHUTUsj6/DQx/3oYBE5rI8U9Cvf4JL+4pWHKqqLwMdirTtR/MxHKCE
pWkBRmrQBOVc1N3PiDsue/u2Psby1prc6Sbx/BPvIRlnwf4vmdxnx71dnhZIWw0WSjtHskRAyNKG
6IayCcSEXmkKvnBaM77U9GCnyOoGA3GUGoTP8y47yLazbx2AYCoC/mBKbO4Hj+1uBwOFcKKZ9RIK
tVCdyt4dz4iFCY+qXgVaZyup8BrelSYOKa2y0F8V87bh33rmCCt8ssQ7zCQXi9OHnWd/JMuq3yFt
+TmsH466OzhYFZkJsAhu0SMoTGtOaZWjyBWVB9UBK+67YlO/uwVZJ2ODC0izqjWbVYjIsex3TqOk
Po73jTSzcpAPU7cwy42YuIexGZwLVhoWFqxIW9M5dgqL98c1yY+xrDw7uU1t81Skk3Qw3MTcjJRh
ckyd06dehlxCSID9Qu/9dlJ0pwSiuNU0yt1P68mKxXLXflWDIuAb49h0dhf7Acf96hzJpM/OfGdf
FDKxNjFkAXeeL2aO+bb4P8Fy9u9Az3bCGhY7eJCb3Sp7O4epQZWs4j0HV8wDyHHYiN5WuUH3o5St
1+HaV7pH7hNrL0BNjyDpsaGjCxayTDmmYe1kP5bzFovhCfP2KdvBC4nCqjZgZr6JZaHfAkD/oYds
3f/usGE2J0ivvXlzN7sP86yfp7DWvbBblu2kU4Sb3cPeB297uiew+JrOzQzii1WC90ju2SU8Pbg5
w2KdyyV2NfN3gDQ7+0GOw1J3sedrlpMUZHP86cTLOSxKDF/odEnYhRtA7znYoyggEQ3SThLto9yy
OEzryegY5QalznlZWxkxcp08n1qFaYEYK7VzOP7d/Tz5LOkM55/Yl8483AcknElUGGSttP1OSMWq
LFNtY12NsNqf0vxnvO+zlBQ4F4I5lqvxYVhbsfweJsncjtm8kHMRzrOz6RJznrlB4lw9CsIR5fUw
3y/N3mGlXRsiT2bXytesHOkbZYldi+roefpqG5SX4w5xBmUJijBYSd+9p280ni3K16yqfRU3Mvy8
+HMKjbeHbQCcE8BoZ6bU+qY3iP2cVRdzKvkMPLywt04pZaOpTHOzkmnzOuUNcDEV0SM9Z5x5nl3M
xWImR1scb0s/L1hf9Pxyq+vkj2F4JuRGllOx+fkj2g3Lq2KPwJwLRyfCy6DiXzjxirWFrgIYdnTK
uBsRAJIJMJcFFe3q9PFJGHjMlkmlGXtQzsJ4ety65iS3uSVKJWKqtEW3kKsTauTaN0xd/SLh4BH8
kxQa22oAIOI+/zkBk2Lfq+Gg+7DLNZTF9F07R9VGecBSVM57tzAZs0pcR0Y3JpsrzmT7Fy8fmb1f
XCD0VZXJTeYLoKlSPd8qDebDbn8VYEAgUhcm2VbUD/svJL10pqlZHvD1YLB1Eguuqb4mvKJkoKbt
PWJLHvKSgTQIWo37hj0YQMajfQR/+3HwcrQICvhj/hDZBvLZ2BJhT31U6/yL4oOElv9l646JhGrI
dcqpfGaU2/zyGlFbz+90kDigpqcpQw9HC3/daGAE62cYdvn8qTrMf4/F2alwwZlxZLECeV0A05Mz
EKio114KHZ+pQ2cThuGSR7tJP1YIhspCRD/kKTq5WJNmk2IMCAVP6UGzDTHhXkD3zQl/OxApkSEG
ADkRVJtxq75/DGBIkXwyY/AnoLahgMkJQG572ZyJG4sVAVYMOE2ipXh6ouBFdCeSU5tAwtNwbkem
HW1UQd4KxjbtEZRApKGiwEbYgpQkF0NWtdkgNYOit8WFgbfzPUUVhiGu2FAkq5xnpVvmzYAhv1xo
vkaX5mOtJpxfGl+QTVywYns2Cg64GXd2ORNDE9tfyjgUFXhLb6/oG02D8kKVLq+5vhqZc+DfQ3C8
6UP2/Mo9pPvgUjVFDRTcL76d3ri6FMIO1LeQPSy2NF6Jgi/9RAAfQbXBszU6RFGIXTrEqf4gFhy3
L4LzXqGf25cA1MMaRBUKWg33+A/PBv1e73uHude40VKXgAYWh70tTeCYeweyC4pmOttJJJ0g2g4u
oCTr/HN1ueiriB5Aamx4i5Lxr105z07QMkZ0d025nRLwC5+NJImP8n7UdTZ9Oa8j11BlfRHblHtT
q1WhWfVK4kD6Oi5CVOl3u//l11hUgfk/8SgD2MFGVKs+k41u5oHZwlO+3+93N9GKeBV7bbcq0nC4
axS80dYXL+Hsjh42ry0FM87w2IVEUZdishxDgI3DQr/oE1e8/4j9QtndgyEEAb+ReLwETa5oMtXt
8lMeNE8lk6OC+xPVP10Xeh92uwV7OkUdBr1GalXcjmUHAeVnIPdtnKVd6cYwaqBQV/dRwvsdfNOI
1Zh3nY5cipivqs0StWK+wPN+r4OWUBZH0hzU6LTwhwnzj6mCfKCzjpsYTUffIlrFWXOMjlxqaMJq
WJSbKDqM+achcvG4wRP5CWegk8Y44sY5IQ+Z7BacaUMlZM6/hZ/FGL1mYzy23DH+AXRCx0zApHMq
7d3FrKO5yNvFw5z7g4JtMZRIdxu1kJqMzCjf2A84LPksx5i2WmMuxV/Hn+JoPPUbNDrHtcOwfJqp
TlmAetAt3U8IiOhPVRfTa1N1gZ70CRsNeq9OaUULM2TKd53O2xoPU40UPjM+SKfzgwuVjB2d0UEY
4ZOI7tHv40HBv/KhoKFBHwNkNODfp7pqKYqI0uvza5svk2DV7SPVycgvyaasLr0JwKb9zCpGwOjf
/mUli+HdZSC/7FVmhf3uKJp5M6b+hMmO6SrT3GmOLs53WZkQTbbKeFdyIEb3d5zaQX/vYWqpURu3
eSc6w6PHgfpDjecwQI0UbLoBg6vbZT5sDusPDJQoIM447oJLHaTOnrCGskTQ7bvof1t+s07pDAaD
pcRUPDNh3WqWoPnTM7qZY3lF/IwAEweQfVdr9nLJosAv64M/1EI90Wqq9c1gXcrsEfEudq5amSa8
wZSnIpZN3ll0d0aTW/h9flRitq+YEpsLBTBRdDI8H+D2QJ65RV0JbU33GqC+X7G+ssBKTk8ZUa8k
SoA2DJ38ZBJNIi3jiCoaqsNq3dM70eKpTSQDsKrx1Xc15Q1qBZkUfZG6qWVxP3T4qjNarSSBXdET
g04VfL+d3fe0CeEm6xbrkTjciz4jdfiq83mxQGTO2MI6Zip3COZxDIWHrnhhxp25dPfYscFtCft9
LE04DmiMxUrWrfRK9OCAPj/6MYUCbt5mpeujJW9nj1ZbvwodqlutryCHdbkaNlJ79N9N1Gfbdblz
RTuLC+CIVVDvgDtJJ+ybu13RN0r7Y1pHAPhxZhfibS3zROveUvVcrfsyy+LOiSYxg/ONxwmfuX7Q
Jfjxva4/Yd9xv9upDv2TCeh66tpxD7Qec/9o0DfhyZE2QOTT+hsGA7dGkhRMt9QGjv9/CpSSl5tQ
SW2I8/DmNSrfwrjGESFBfUAY0ZOXRJ2q+gA/bbEYJEPR2ScBCT7bvF5C59PkoHloTBp7386dEVsE
wVGECGHC6OZCrmAoSXAW9DeYrhbqq9HOV1cI6D8VV+SxC0ONWw5/bO6uNjv/YOcGcwae7jNzWhOf
m80Mc4bbr6kPq0WxAQ3JCm/YNaFe6eP1WBm3CokcBq8iJaT4utGIs/6GEv7ytPj9jdcd3PJdOkCb
FmshS1lj6jami4/LuudivEPfnLcLk6iFprfFwoaVwXAT9LUm9g+2xoxWIRHmRJFbbVZVJ+7n0ayg
02/mvFXEm7HROTNqR9eAnMORDyy5irWh2zHbmtpF/KMUb/q46/T7dByhsTXsJouXO7j37rupl5GO
guzHZ9CKu3VgPTTGNGYIisE/qpdEhurVzSGmY45P3RRqG9dZnSjAlAdMCSwXvmu6+idgkGLjI//E
F/Jq3xflq/1sLhbfRVqkKKowGV2v5Frx9bDYQqg+su5jESlhmUSHeqSjEgzQ0Sl80mg69Q9NGfvG
DveO/0dk4V1S+KqdoMPciKgggsLTOdUxEUOmQRNJyVh+0ikT240aXXBBLxviOZiUy/KhSmY/7oIc
G9VqmYKvw2ZPv2T1x6E7Dcz42Ms5Cgi/rHmscFs1PQGBUDu5eqXs+DBZTkBviHPmTRB7tF+ftsRK
ek4HqXEXFQbooSY3v78qEQj9pPcKDzWCq6y8YiSo0IctcCMbAd8zG5BwwFrIEwYr3svorJnxWqfG
gX9FztDp/4iSOrqUVPqgk6gdsfp//YGkvEL5JOcgUZh+hA6tlzpmjazZ2FzD/PpTP7pU3eTOpchu
vZ47aykGYSJR5YYpQEIAuauXcxX9gUz6b1yqKalSEqMpcVH8bv2qGATLr18e68KT0Jd9AbiV0JX2
p9yeX/R6d6JKE8zVH51dousje4k+62cK+Er9vG/an6F5dsnrSJWAOe1Rd8QKqHXzt9CwHbCyVa1u
qb5aRZMczposLkoL2JQkKzNaYo0ebO4CcrOeRg9Lwo2e3g9isi4aJEowh2HAzG/ROCfsB3028ti7
eoCzg3O0QXQqg68WlkjTBaLUkEnso4K3Q6w5i0xi4ppzHUk4kdF0igFXo4BHb/NFSQsIKDn1b2en
Rty+Ss/hHQvMZ516OfNwxzSEIErLGsmXNLgZHyz2AJM7y+jN8ZzQzdSd+7Udf0KpYIWnx6REEOaC
fo1QmQqNElEV6zrFicSqTiohztGD7arUqHrmSHLSGoQk2BDfR43BpMdloBRByd+A9Z8tvchIk43j
V2/d+ZlnATiy+sKK0wVmjdde8GtkrmheMjK8tBhB3xX/I/CTFZXqwIg69zU8h/Q0pGT0VakXXbIw
qz2ngGJgKDGo7N0njJQQwXgI3h9KOEWCywnxpJQ/X4tUr+YWODyOECekCfaSd+GSrkieLrGTVGZF
uznv7o421W+MPRqMcjaL36np9GRDI85OjkqO/kz6cY6gf7RJNZtcUCoj9ZpT9AGiYI5EVIWKa9qi
TA8Y2tK+8WKbTyfOrCe6xGmlYCdQQnPwQumATtLBPUssQK/zDWxX2l3QDct4sz/gQm/N0X9MCgfv
QzWPZA/iGRacdOG8QRElx8sF8abQN2FYLMELuOst1jNqh3CZyA5DgLTBlR6dVJpoBq2fnBp7uDSV
o1NtA3iZXVhMo/2CNWc8gsyEnN+EJkMOio1ShX2kY3bxKZ+Z/pW16oCBuBEWu6d6rn0e1QoWbAGW
EWP2+eNMIfiAbdwn5fZvbuqzXDA1Idn99Wmi8s2o4sMIs/oEmzKioVAJHM4SKHSTTQgt6G+do+pD
6Zceuza/FEjVR1DrknmpAZY2kR9pWLzALU2phiXouuy6G46p521m1vDpQ/ANF+GllQsXZA2Yj1En
sVoFd4HnXYvdjD1N5uESXSg5ok4CEVb21tVwMX3g9CfyLr5b6op1aUENX7TYrco2GSPxWsgMZg4y
E0kuwuHBDZnnix/xmtd6YclBViMF1Nf+lq8gCmOIxosw2Xc9HTrny1/ogs39id+TdF6Kgd3Xp0O7
ob4789PCRl+xROj8joP7qAY359sLh6yl0xm3ZK3W4oC8cd4akuZFK7WmCzZJvTO1wcmQzSNEtvEQ
r+96214RY/Ocn/N3AeSxMNd91Evuc0HJsGNM4k6tC3bOy2s7jjsyeIP00Zly4rCo5W+uZk8cXZ11
SOxKIXaIV95Erjsl64NoTd6n7ZiFbcrX0vZLDoXohQwxhjAmGlk6SpIFDs+vQ7vwDpInl2ZKa5jW
i6m0eDfPzpdUzQVO/p5rri0sbe5BwRUDruzmMYY71Xf7er4CK+YSmCUA+MjMd6mCnagrp/6WGG3D
oNmxBHM5UEoNZYfCIOnmYUXvnc/OfS22u+iuLG4LwtemjIbkk8CJ3mynJg84/TJmyGPilQHYMDCH
+ryb6TcfBH98TS6ixBAB1oiaNoFdQisYkEMWvOp0/sd2n+pF9XckeYxdPQCprRRSA0Ai0RH52HcF
901X/kAXR2E6M+cXSGvpVGLye5C2EI9rQ3/CIdbjSUSXda/47qcTuaR92hWqdG9Idu81Jn+U60GX
MUF1twWOoS37+Q14FPaIoQneqyhAD+3uRfw+r7SPBrX14pE5e3piWAsJDlIn0wz+OoIQeGxO9C+G
yby1wTT3UIn4VeKip1fs6vPTm/PHyejK5i0vN94WeFdAM4NmDirDvx/DKbPIplkIDo0bTA3Ak2K3
0K40C22jeZqAlmf+6S+j5K2QS1HIxxPX6VMn4sAs3nBr+BVXYQlWPXEFd9MyH0nwacRREh0g1vNL
JlR9LNAG7W0VW+NSkOGJkF+X6b18YUdE8gC1Vw4hoojLKeh3rRXg6Fp9Q0RhcHHQvtfT+mGlglnD
CFNYqZCOYKaKxG2gqxElFqCOS1Fk5ZTI/UobhTLvkThbix2CdF1tXR4J6mGqI6p/2VpPvQpx5NZP
lgrF1GxC2/vW7ZKC6v5rexVkx7aKxbHuvJJcWrcQsGEa8A3bqESS/uY8ksKqs/qOIkVqeuTtbecG
35dUvYwAXi+t5hY6AZkE6F/1o/txdTU2pNH/cdbV00Hf66cP8Oy7U/GVU/+aY3zgx0M6Yx9r7ehz
8+PFvh3QA2X3AhB/xsnt2XKAVOkANPiTMg2kbb4gtdQd0MfNHiyxF0KlNdx5NI8J9SjR8RjtVh99
Jp7TDx/Cki9t5s3ON9VFiT/D+faEvSsED2N98Wpj2VjXIJHUok+9BI//wwfKcvjNW2jdV6KG3+CB
Q5dEhBn8Tv1mV4NyJBmoBGliPdfY5CtweeNegWumOAgKOC9LCMCDkyDyuHhwuzGVzmaf+jWkNkdc
RaZa/5rUEDMQ/ih5kO1tu32HFiUPwppHK2yUCffVaarBeetVRhq9tEDAsqqAGKHksfGSkv/cdspP
69M4JO4W7meFQu25V4YNzzhMCe1r1g7KrD5XQsDkQSWcNQse+PaMKIcmZorQiJ72AfYAv+/kS7Cs
BgNPXxAAE+W0+I2qp1dTsq9ObjLwuXfKXsHJWdKR/SaIQsGyV0s4UtGlUbcmzKWTdx+tPP/GkTGK
ozvMwy9jd2As4qjQgFAGQe3SubVurVMHEszmZjrlhKPqATXo8vRRccMyRntMc9PBZZCNno3DUbEK
/8Oo5hmoSBRYeSvQZm7WycDgUfxu48MX2ah4JSq9DOiCXtno++9xYyzJiWoJPArM2FrROazug8rH
vg/y/MKpc0tscSlhpYSnrZ89GubNO/YOT79MixROhM0bwm7bGHK1+d1So8DOVHRub+cEl7bi7ZAI
cXo1f/92qqmTPBqPQ/iiZQFKBJjVsND2jZi4iW+NwRFvl8X15n3u4ePkXzCwLzaMWv+TC19om8ve
HAAHf8l7mGatyyvKsMrAdTcwevAiYEQUe+U6ddQt3LHLsJDe/qoG0aVjQom5UF33qrCmYzoUMLZL
BMmHtpGzT7fhEco8XgmQyp+OWfM+OEJfnMMsn3i7vZt7BrRpuNLVaudvz55x8XNIew2vmro1ND1g
0SR0DxuqJ1WwBMrgyYfMTHU8xfeU5jteemiUIBfRnPUBhco1idZRFRAuEOKuCWVl0kZ/ok8v3VQz
6zPa9m74kl3r6xgfAxosXZFNiMFDEFh/jwtLlPrUTdmYy5S0M9O9vQN018W1Rk6+FCZG92k0TCxx
aVgLq2J1GhhhrV0My/0Ce3apN4f4nrpbZnkj676n5RV45vZqPZYvHgkRNpA/l4Iu5Gh48dZhS/r4
pyQ8wigD3XCvFKeN8h3iRNky6bz0bMYGzYYUVzMZ/ENw9W6rWsUrNk7uJUy7BTSkWTdf8V+Xnfeg
hfNw1zWWIjfmrUfBhoBQBEMipCRKYHnGC3t4dQlRrhsi5jy1TpR5hKWj4sJcPIluob2+H65RdtKc
U7jZb1CUcBfjJYCfHZfkukOMeqtOuY+N3B/83MOArK1E8oIQhUIjpUqKJh0zJB+LQGD39hvXTFxT
ORqtjoZlZjZ5DlZM0JxVJH+yuu+c544UE/gK64PAaFEZpnbO/5CoLvgj2NRVy0RFOKwED3gC0x0c
1tblMnzQ1BZ6LkspzeJ21m1c6pCMGIQ7ebt0sgtlm3JmtbMNd+v4VH+Dm1H05EKsn8NjuxJRked/
fgYLI6taxGL/I+q8lhRXti36RUQghAC9IiGL8P6FAJoSRnjP198xxdlxD6d6d5ehQMpcucw0Bky/
m1NCiJy4QkMGQCqH6Mk1sHIG1QteID4udr1XsxZ/xqVk27MDa8p0n7uKFjBX/V0GrlKfL6uX+hF2
BC4syStgbBOY08IgRccD6dVu1QOu16sBAl/tW9/muWMQ3wv0jmnXgbocPVf70W7wZOg5V10GRQqq
M0GWq0UkHFW8c+6jGsHOfgzegL41Dnj0uYJgjO7TK0Pl7n5xpVbucoW3ZIXrTfBiPIHugox5kGyQ
alZtUGl/ewCLr6Nqgj1IMxsV+4Bw29/uhRfTfI63SalfnbF4Du42F4Y+NV/wbsdz740a2WOFGy5A
qeklOTMgn6XdWpiCiroyuAbYR1ZNglI3xzUMvQogqOFx7F71EqDi/bd5vJGRHNl2pccdPYPL3/EV
3z/2oHQ0gk0JzOvyY6HGDCT9jIcbZcCKuf1jAmbCbqKAkD7KjfPrE7yrhcHnSt34cI6szs52VTp4
D9Amu8a5UnLvgOLTN4CZm3Pn3EaFAitf/7ms7MQYq2DpbcHVekMFK7jFvR1hIPOJgauxeVhztYNW
VfUfo/Ji971iw9wBmH7qtb8U5P0mt3nbuGW4oSCCv3VC9nfT4PMUsZwP3xIHwRmlwUq9+Hfl9Nm4
NMnAvnhzoiqCEi3wntenbjIKSvAzAJAY0AQ/Hr2ACjhdwh7+F5gUc8KBVU0bT2gcBe+IZZ7pAI1I
yeQygJQNw3CB6hYZyUJHI5UDrmzSpsIhjzc2bzETxK1uoFRpM3yhsm7BIir9lSh2AZKD3Sq2Srjf
DNMloLgjpAXLeZjBfecX3n6h2rgQRV543ri46e1QLcfNnhQCtnnXDrcQXB/NLbUm6YGcncCJU0oh
r3ITpScoLc9shCEGkCErCsEV4COlOvCVK93kL8aaiIhAgEUuAOmA1EMgy+NWhFlEcEsq1fotznx8
h5COp5HRupGhmx2IzwGDhMAM6RzjMWSF1Sn3LSVKjw/9SoxG97YGbRcAXRllusqkGpVoTpXoolYi
VEL653UpBnM5X5rEZb7ZqD9nJu1Cci2AsqRjT4f6b08uSTn58CDJw/9PSeeQPw0tsK90xfAsBiAK
y7bEAM9m4nhzh1vEG65B1cHFvUzBK7WtMyKP8LEgBltUcasHkuZzRCRtx4BPtQlw+nVtHyYid6wK
g1WsarCC1LwS1t7A6gfJLR8mjLk596nYoAqjPL4J845FozbcNcGC+mb7zQyK458PtWy//WoHqaLg
Ftd4DkaEfjGoMt5hCAhdcU/P4xJIr1xGcp/g7GewGWkkREe/4NZaxx6YzDliItOHazolJOk+Hn0L
XrWMhKF+d9CrjA2KHvyFmqBucJ+mG4EqHi+wBCmajkSjvNSegtFAswVOs2+5xZ7S9wv0dFKJwORF
FN2KZ9HuhpGFf+I8ejXO4Yt9RDUEYy5ELIBceVlldHZs5gTBIINfa0Ez5QT1WISoMUuRoXhsbDDB
JKRyFF9DdGSRqQbOQJlW6xYC0bwAvVMX1iAIkBhSah5a59BaYXMZw5Prkhr3t6NCbPaNfzcAMBwd
1INAHVGX2TNy0fA05U3Q5OwfaHbSKWqoCc4VRhSe9rh35U6JfQ/9k03F59BmYPexD2lzkf9y7GF4
x6SQYQSSM/TlK61CiDY3KMhIN1dTilcAKCC5Jlmjj9ZGfMNzrYg9LNJtzgsi9bsxrtKtubI0nvQf
1K8Rb/rGaPoODRsT5jJ22e+8OQEk2GWg40rWHarri/N2C9kVnl59IUXCYgxl1d0y8Hv6sAiANqi6
ooUfHtyat4nwMngPmaEE2eyYPIJrkrbL/Ivsgk6c2Thg31ZuI8pojPbhMaoEp34ZLcKiG2FkS5vB
wtn26Uiv0GdcXfVl1kvco1vFEvfNXO7xSWG5C2z/wrIEqHJO7LBLYw4nE5uZEYgDJtW4K4xo3Wo4
wQSVjuMo/vcPKjzO4qikjSTi9WyeoVzazT2dCpWxAilkocU9fvN+5qjUnV20FwIbDTb4btS0TKM8
sFoUHuoH0BXgsy/Cy4ZuYJEymWvB+KqfNW6R1cHutWNND2DFT2RHoM15e+jAtqqd0gp0ea11GgOW
jcBat6qry8J61A8j8u9b/BkdvVLykRlP8J6gotyyVqUP1CzF4kKQDVg03EYeb+aKInSmFGRlx/Se
qwJEcwv9qyJFyb41B+vJ2olfzmUJ38LZt4e7qOZJVGDvPsZZJMO+1LWnRn83YFxKUXJsfnyBxYaZ
c/irDHeJ3XkA39h1D1OO5u20OgULNzt1Xkt6TnBOF+Apic2w8oyvcxtwY4/d7+Ix3uGa5hzGJSZI
VP//SCUspJJJoibY5pFGtw6jZ8dYXYDXWvDhBxxhaOScY2SRkVxsk1ayqnvwF1av5AoB77Yw4/ML
odX78pI6NjCrzlPa7RQv8Bxq1NTooPaM/r5HUl9s1BKoEqijNiGyctH/VUal4aP1DC+NMkiixx89
ZcM7k0vZQY02+iXK/l30m02XpPT2hTjgnLeIVJLFInocm4ih70JrMv8D2fns0+/eTHf/qNs4ne1J
GkNNgu6+7XlHOqUALVvkHvt3/Uz3kxqOgUOvtD7NSi+4XXUTMGWt/ob+DPLoS13FK7134KgcSWfW
hXMjoxU5rxcF2nNghQIQGPGtFiripwWQ0khtivLiEj1DWtnz2ZGCsPL3Dl8+1Axr9VicuhD7Cehw
Ts//4NgBn9xN6DK0n/3n8lOoI9jVQjWmf0lOkTW4rj4kFe/6ZWmQX3WzztH7jlEWKySf4aNbHp3H
xLroNDPHaRfiX7V7bO/66fq5rDrZGJ3Z898ZKAR3plx/XeqvtYGPVml478Cwpj9yx6KLwQkKRXq7
9OpOcCjb6RLQeTouhJhhBmUmI2QgxR6duA/w5Ovq9ldtQ2oBpfz4m/v3ldl/XGmj4dJL68HuA8j2
zMDGkfH7r/qPSULrc2Upsmrptp3iLyjz+6ra/7azDqUHqsYH6NOf+NZIe+9JBsls2zK39ScVyL/N
v3f/3mFAPzSa4ttcA7yTWyf/2k/h+sRvbPcOM3Df3qYtEzdaHxiX7bhyMpDPBvyCJlOO5oODsW01
3+GNedXsBAVqCOvnhmdu/7Lez7jX3zmcgzvp4fqJNDg6B+dxMclcbw97zUQjv0oREbyXFnFnCm3O
BAPc2/SfQcbTstjnL60ZM/4IlJ429oFoRlxuFhjCcMYSfLu+a1eHzbhp56/+tJ43kSFf8l0nZExl
+FBzP+gJkkBcvZdV344fUdovozFzc2obrzrd99P2JixX6++2OTAHheYrenoHbm7ri7UqCCuaqFP4
JsfkElP37LB1LQjba3fKcBgR6MT0rV8MyKJsF3WcmsdT3ZbnYda9jUmw2EkgDkAVF5rZ8BITmVj3
FFZrjstKsl1UmL0m1X/f6Wn5pGFqd/gJegc1+BUkGvux7Jtv8bcNh6B/ieeL7Xi+qPVQ0qAiJa0H
vI6wtAGD/jEiQXaufSp6mjzZ6hLtW5dWtqKX/IyNuDjcx2THzBYRS4cWtnzNyjS9xmy7d/+zuIdW
zE/e+ybtbcY1ndsMZbU+hgb9Hde+W2hdl0X0v83WBU7ssDqeA/r/xsaYFbPvXpCEq3D8x9e+2Zz/
ZQi01/xjc05k3XX2xwaZ/nYhL91PDfTcaZwuaDZxLnevsAHKXduG+Ebj6UCDDET5jiqU232kzLOa
N6Z5SIt9IWIOcdgyuJ7Ne1whJeLQgS003M7s3tavvKhOqFoKO+jajoH/JmZMw+fyjFIEUN29Cx/h
My0DZMdReeffzcCsIhRV/5TdJwkTsvGcLA93uwnuRCmmE//QNHvsG9bVf6NaRBLCLMB0y0Zg8e7s
IEPDj07qiQSpVPKPneonLlyTxz48bxoiBwzNwZUK3Ks20TLqKPvctsp0x9M/kPOGxwX5dBnutb4d
OvTgUmmUh7vOHJvvtJXGUnLFBtyXEDb8wNW+1/4kN8CJlxG8kEOvEu0XNMtDguCfDkeLcPKJqliG
H0aPv0IA2zOwJqCPTn/VCb+rRJ6HKqRMqdcFBu6oOuHmlM7Ydcsal1xvfg88lW2M4+aQa3UPKtO9
fCq7XH00tOOXn43hwfs1xlrTdLhNap0jVFL43di4x/PpOzoHVus83iy368OwxkQdk3a7dxiywDhh
vC+rb0/Pjp1OcPKp3416wigVWQoAIr1XlPay5kSDEGtV7iK5EhLu3OWLc950wW70cSxsHA8I6FY9
GL/NB6IHdM208mkydxkr9HarE3HYCK79Z+c1u6DRNGTt7tdzLGUxZ+xCXEkV0JPTkLBGKotgwlgK
q1YA+dcCbW/DNEEFBEUDZzdl8vLsIBHSKi8QGjCb9/CU9yAmdIESazUfUt+aq88fcgQ3RrKcfujQ
vMNrG64MQsH6JRvYMVJa4F+47910WVh/12WK32KKOvQ9MFrZOPW1QbeNF4DTxsu/NrFK8C3aUZRb
M3XSj7hoGjx1Nn2PrfF8apAvPGb01Gf77jMohUznkjeOu9nR2SOS8/W2tsPBTNuVdiddzuzgHMG9
S72Ave8VmFmUW+VD/Tw0p6cxgAlm1+E2vrbh4S+/EuV4wobf9kgE0LUpsEMfUcYk+sOgbcfpVUns
9rzLjwQ4UmmszRMyOEK75wARPWOwMGeEz30KiCYaDODE1D0kMtmDRorSTf8bcxhgn9c/DfGG8HBH
aeMtxnVi7wbQK91jZ987LdLFG3Dt1aNdWH/Vi+wg5s6NrkXJ/vQ2GNqDxGESQAlBPMY/xQj5e7Vz
WnbVBBswBe9tGvb0BqtkR/Cl5KW/ZwelQ53/kwMRR+0mLiqRAUDoMoJ1lRyRIXk0WJNpcGidWjCL
IgReogvNcmaCqN3jc8oYwdl238vD2p6LtF6bVqDa9a5LNDu4l5yfvmRpyhEjtlrjFdd6tVYNC+At
WlMHj2u4rvROYzP8Tnkn4wuV+W5IlAeaXOnVepf46u2puYIPaVoFgNDde0WV5ON/ovdq06H1wU44
hzsaqVlTVTpN7ia9dK9MUWiCnKADTIs8enbey/eYHcAByYGL7ee+9erRS7ksigjWVTr0eoI0BhVC
F/eNQgVbU7jhWqF+S3Ztk9M2a7853jVDyTx6/Vy7Hpvo1uLyaDr1ZUIiWAlDCxRgkaNhVhIia8xN
pFgA5Y91AZ9qzxhjVMDygUKHjOCF/JO/6isgTvl/OLBjTVdkODibSeYSSUk+ZPtB8tMTqFGQwkdr
+WU2TD8TAQoA56E38LwZZzzPpkcbjCEw9U7vHj/jXg97MN8cH4b7WW6JlJtHsfTGkkDjM/wbcWdG
O0LKfF0kpcoAZRCYau7+vQHdMLGhUMo696YGsBVf75hGZ/7BSeVRSjHbfE/08YCfzxdo6iInc/2X
q/DoIjjntn4DlXn+O3JFKu+0uIxONYTB5Sf/ZqZoUUjVAJpTVx3GlNPg/M7UzBpFapp3y6d8/ylH
c+044RloLStMVqJ89sSA8Dfq09BW8tlCPp5pKtBHcUutQ/w+s2pODdaQX8w/7ow69VHKRciBaPGo
4DV/xJpLjAypbIHicuM4cRNvJraCN+BXt9sghqkTkySZefxvEHqzqkS0WQrJLOFPj3/y3XzvcgDM
MwzhipzHdkMOp1ufHBwJOoxth+IVcA+o53Q/Ds4zlmXwO/+XpJ1gMNZZSzJuufahj7p0COshPIOe
x4332vxOsK3C/ExmYEKFOuI1gvYBMpR83baaIsKPTvhcsizUB14bBGrIqlAF2dvWWTAsH29pe9wj
uiNKrwftJepNrChZdujVMVzh73AckwKtWUTI0qAS6fFunggPUhM7LczJYVEC1Xhg6FvajcrR4Ikg
K1SIzwuOvrG6u3T1aCxDlvBuf+lih0YLn6YxafCf50SP+wTu2N/h775677274VbNxqfY2NHK7H3R
iKWJtj46iFWip7jpntd2uW6hw5gcaDMApa8X5bAo7gqQNuwU/WE/opHQB7RDGyOHL97ifxTDLAMc
hIDRPj1Mz0CqQ2pwu4ImAksfSRhdWKoqzXPBvHQbvyiQzD4NEgwaQRPG4DmWgG/VgDu/0VgZz5Cq
5s3rbiSMQBPFBX0IEcETNmBN8NWRwGSaYWvc/Gn8ZximU/w3IRd+S2uP36jbhJACf9Ir5oEaLmNn
xZV7m8kic1DCVP4CTQ9XbnWMuMnLXMYoOURGrqq17Urui+kwP7jheWsoPN3DL4mpNrvkuqSepaXz
n1ouUxp02ohxPB/rA3wad9/BYCQSSauKfV2ZWb7enETFJC8GiDnllWFNDgVWg+if9rW2vWRVTEAK
JQblAiqAc/i3T50DA3ytSNm5Wp7eBkxKooUwcVp5KWtv48o8m8kc/34l2gSn7iuxl/vGCT2CzCOl
qnLwPNzHJtjO9MtQ6g3I74YUX/y5jUjoPy1AEURWJogEomP72N+tXr33ALxmdAJIce9TOTrg38jy
SM5OUW1EfZWYwZZGAwN3wmNSHu57Vc8IiuvH8Ng+zciN30BVgR86jxm6CH9vDLbeE7oxPQvN383g
iPqIvVLD/DTadLhtxJOzlzLVpzqOcURnH4fFxrZ3awFCPAB328eqKS3vGO7JaaG5ManHTpPrskS8
g/uut1fg1uruG1wQlG3cbyBCE+VdLoaWeciPywxSwub60E/DY9Dl03bX+0xJP36rabDHy0zzfrA1
8Tb/XcvljF8mkKAQGxKy0joQflBDdN1ryVAznA5YivlqIhSWHEhoYNHBvHLc6ZXIbE43UYrwnIdL
njPH4esptbCLjo5tba/c4Ua/cbZcio3F7Sfs7Omav4ZoS7EYtOp51V094++d6jk5ebmfvJymTlwS
NqLS8i2TYUkkMif6J2iAFje74dBo8wXB7Hkh20AoSK3EJf8ncurdLhGiPXooSnFx5AUNpUsXsKcL
x4//7/rGWZ8vA/KAgHd0Z23LQ8EWXAjnt6iHQgbrCmu56idoC/Hjgg5r/3JQY3/Ep38bWfuN6oY9
p3cugb0BEN6lNq/gG19OW32ZTuVNQwzOJLEf7qChdMTtR3DEJMQIsYOMTZ5AQlGzJHnIi01uGaAj
bqTSBTrjpJvBDwH75IkV1fSnLs8+YOuJQCFIgr5Ft0roCq5wnHlLVo9eqJaDHgbnGhUjd1sPHZGM
vsB86BQSLvUGHEPflw2Q5RYj4sdgQUruBwX7XW4iQnCBEr/rV2PQGhlPRR9lmIojXxi/ekgp5SkE
jU97dezc2xe0euqVRQlm55Z+mcWL84QDhincP/cfa+JAZW1RwbHgFza6aNxXsTOAWt+YAnAVtdj0
oZgl7Imso88kHhVfqn68ul+kJpLzf8YHgHl+YTRfJ20+qW/RUOEDtpwzfkb8VXTWYw1afK049ZMu
17LXJZRmubau7kCOx+WiaoWxAiJtX7phYHJ05LIa+K851nJXeH/51UDRsAxi7v81M/cBe4RdSy3B
b9rS8WDR7f/3dNo7ut36pYq9Uqf+PdC+xbZe8zWlGqxIdAlqz4Z8Gam1SH1blInMqOnAcriT0wX3
+NS9dakRZ1kfjfl+bUcIX947YGwvLdjF1qrQf5ed19pe3gfVyal17Jc4PtQBJMuugmindTPdtV/J
vU+7irqs2Kl00Ki24nf/1qP9om5K6tSImWMaFVRB2tR56GALkQXlhx6ukVzcAYmebgvZPcvQZC2T
53IipfVeSJLr++PVWhusnYOOtr2Eb14qRxKVF25fZ+yvw97AQCxKkVzXRL/sp0p58/X3JaHgxxIi
/T21lIBrUyjoEjCUog+suL0kkaJFsYP2Ts1AIW82fxuFJ0usmHvHvSV4SOMb1zVeH/ATvVKFMB2I
8rY1XV49gYZOqsKNbvgvMtOY7dWQll3xop8YeGEwxIi+bkbSQLZ8CWGKEHlr7lpmhBxKOG2C6jUZ
7dGfE44XMGZRFJjFMPetFdNQGF9lQ3qQMOUWIVB89Em+ds2/imZwCjfmZy0loV3D2XcuoWC7eojw
qNcB/BWi4Sr18UAYQ4xkxgmm991YgCmAQKDn4nlNBjh7ZBjAQoY7PCdg3vPipH/60z0WR4zmOPMu
WPB/5HFwXKQ8Td0AvjVtHzbUrdXBjk9/AkTj16Wta4zuIyabE4gFm9aDvPnoS4gcER26Lp03l3st
H1z5JvxsoDB8ukjPt76FniTTJF07E2YROkOfgT269XfdtF3rHZbSr5aXKwgR5xEJ8chcsSNKzAks
6wmZRooQISBBr/EQjUUK2v/mjsUU+Yf4RskVjDlE3jo8WplnjkDXkGtOHpj0gRFkfjT6gfPJN0GJ
i4eVIhCL8jy6r/KmQDLbK8a7SNr33/XdB64DZCed7EAA++U45S1EWfAJ4fZ7FU+A3V3A5C9/MDdl
cKjLKmIhUGG8K8h4xTCNhhFd7saw0cJ/4wryJLwmxea7kXaQXmpbiPdLEv3j7THSqOqYZJDj3IOy
S5ECd5YtGFwgLr3g40ZnH3R0VgdA/c3loPVTL485rmv4n7asvcSROckhBIFHjgFWPDGDpliulYwK
58U1/S3itlgHAJyQ4DTiaLlOuPDvNDpZOXq5d9aLTdLeWgjD/m1MDYDfwERyhLnWNBofgOCdYdR3
cqZqXxTTHEm/WGhBAiHXxkid4RXHbq4F/4vYG1AT+X4fTthfKT6hzJ5FtfjpZ1GRziRG3fERPW54
wDfe2jdCHx4CxoUcRBnje7wflqdbJB7H7yUdNFp7h6E8bX/plOKWEdxIw245Z0N2gIrzymIRgeHP
k6+zgZZPXumpoqL2Wqf+zXsw8EevrzFfFfnbqWn5doI3R1Ttzts3TI62HeRRY41gX+2Dt4tOfaQz
uOEnD8koruFngCIcSihIgLCLgcEv7OjbuKF9LWO9EhtfyHEeDTknSIFcWvV6tLC5nDbNa53Z62Tc
3DpSOujloRTsFY6Qv4IUf3sCciV3TqNkJY9JI6k072jdoT7Mn3kbgeCnEkN67BZgVMFjlYrqs5Jh
ZWkABhzLMee7lCHydoY4zgw1NOrL3NwAWzEAs4GAshIjlpGJZIxloKPSwXR/dUIRIPNnVKBxDNhZ
PRIlMfoWZY8sYSlDrP1e0xdpAax8/iCQrWo5H+EQbgeC93+JJVUfkxMMSfaoLssC3YjofA/kFPDC
tuaFXx9+NgQPhUHg+yylI0v0F8jKwdNX1FPY1EKVAwaCT+yXr8OoNH3H32MshXE9nqz+n0PnhY31
eyB+/DvkSDSp5lkQAbTQdc9mxxA42IKrFexzCFeg2+BaGRAMSx6UQzkLcA9NRuLfxqEDlhNsH9TF
eN9HVzY8J7sofdSPmCOW3Mc/BV89kHk5gD44uEIbSPEfyje7r7IUjP+McPy2f0yuvhTos25piVfB
ELQeA5RhlswbR4puWekK6W90bjkWo4ozacmFpjjcdA99NhTC9We+1wZqv2lWcbK6+6dpFuzBFHZp
re7oMFanV3/XRUTx5hAFYaMC9BYLVc+O9xUAiLPT70sQv1iH8dFXMFiUAF7qRIFyAotD59Ivolfq
EPtrbkdXDCaJ9ANySgf2ixLq1iF3dSKwABBjIWi5f1gesO23bqDVLw9EHYiItiRSy39fQCal7Wu3
EpSbSGd2ToPDYAMgrMftTa69LDCHl/Z1iOySrQuTEpP6W1fbsRzv2+cEsW+OfjAAWy5Khj/EsYGl
SFy0uxXSsRPg02b14pSsxgOJSmAOoDEq9QX6i5fBLdyQyD2i71+FMb3VqJiM5UJU2MoPp4UkWwXa
w98BKNgIzaLC2fky/ADDcgM49K1vKslutLs0mFzAv52HBgP1wKaHXoI0EB3Ro1hzZiOMgGACgRTQ
cb1FP8wBcA4G5OdCKyWBKcTd1nSBflKqpcIlunic6IzNkidXaNfIItmqEKxFF4KqM22iS2D6e7QH
no7EF5B08g+TsltYQ6X05x7SsDfXaD3Odd9oVZpGq9gphe+0fmPKRbv6495grwCYTDXBMmhGM4Y5
548d3J1hLZwDGmBGE/PH/B/mW417PHe3kDN/xrt5wk2alddbCMmrFKOOIhz1vyS6irJmjDYf+bKy
7UeCECW1mx5qoyzbxJL4y0CDBq2aH7lZBJmgUnUo3KT76ALM2iiHqCI79OTapQJCrFT+i2b+Y6EG
IeLJfKipU/E/jviCKhQg4uJdjZ8ZqMpS9AQuBEd3NyA29PQNs5lC15IEXxoDvBp5hy3JXGfwR3H8
4hmoYfLKZEIB8yMiSLCAgjtcziajfwghdLu0ICcVX69nhutPNKMYlxSKtA/4xXmPZkLj72eewluh
qslPpXpoxOGeKkQRMxetSfPSBD1v4tHORQ+HDrLf7OQumHJg/nhTBbhLCJjFw4yi4kEMW8DxZh2M
HxRkKDINUMVofrxam714ZqkxckQb9uE2RPGGit2C8uWTmbEqjvE1OAfonbXOcblTAQGqNpfyeF6R
Wk6UVyTmSiXy5oGs/V7OrK32gPQpVe4MxMXQD+gHYeuuEexxVnL83DYNH2AqKYseq2Msq2S8PZq8
nalUysv5F5TYwvoqeqxkZZPgw+pjvp7V5aSrkC3n5d9JIK9MkvG/D3cPPOwp/B0uXAOIsIh6RGwW
qHsn/GCi1kJGMh+wjAayCUrblYKCjKvVm63cS2MRIbcgRxFM+gIyE3QsvlD4QTENSX5OLlFvF8iP
5qoLSZbNs+ef74uTLp480DKIXD9+NSKCOWVWpo+/JNQkr934I5QLxWKXBckz+RSAcl278iT5OZKo
dPhl6JJzIL1EHY0gu6PrdxWlcHHH1g05XqTGMgcC+72RPnyUs9OHFHB6XG6CCjmi1/G/pDL3utXg
6qNVS4ypsRrm/Cn2G4KuIBR1cCrz17u+wkwrj6+J6PbRzS3M7NkZkBO3DvTRyOhaSWGIqmVwWhmt
PIJUBvrLZvwoAJ7YO56725Lxsy85HZVinv5VoMoQR9A6I0I3ruNC/qE51ZuWOnHSk0O5TOkVEPaM
PI4urTunNESxleKMzgMF+T6QcMQZTsWi9lc6Nmp/90+8Z/TypCtHYGAY8low7EZAgnou71i2adhQ
IcpYfUd+1OtdAyCdmOZtAIzQwuyjh02HiCgVKKvKP5J8kbfbNOnRavXyDhBek7BQ6DyoIvxiF6+8
Sh/KubS+EazVgIDMfEWJ00RaYYoFkJ2MtfDJFeTp3mj6lUqwsljPfzeC0t0pvOt+FW+ZyfLTLjfv
Vj37O9waXO0T0u6Z+0KUfvdXrbQOZuMOzm5YwCsZh17y49R74uNX8TYVbz+v30F4ATwjYCFvZ/u4
wyGtd2HvVEmcsIWLsOJL7OHqTOYsl8/voc5RVMP0EhOlAzmO9+aeHJxVgYTxtWbrxln7DP5w+Fkz
d1OHRcF18q3512tIXL1K9ESEP4KlAlwaIBEffsDdKUC3bWZ76iYZLv0B/UVE7ln7jdOjvkdngZpv
XDZuhppwmpVxS3CwPzi93tztSQiMRdwm3BBLvpTrXPged3AfUaNv6N8tuU3QsxVkMEgnjSVZW3fW
ttORQy+ekSvyM3nmSfRHeYks1pTvbR1ukSpS9Il6dIYKrbnhHZ4nrUIVAQ3S33p2bVRq9B3UeaAt
N4GGRs+qgLYviCZsHzSCAqeGc8QHWKpGBfLbEK9JBgefd3A7VZ2SMfseZxZtlwJdsUPjyzX7xy/a
B6ekQJurMjkFJYZ2aicueZNhiuXDM6iF9/geXPOH1VAhku9c7d7tMOUVVesfi4KQZvoe3sL2TBFg
BbXgbteci3mrF7d0R3XC9lZItIIZhTpzKLbuV8CFl0Jozp30HyDYOWTfIqCG6qt5tMO91dk9bjEt
pl1vlzyLecn4qx9wIqF60DVXvF9eNJyhq8xV0o4CU1G5O/PBkdxq/GZm+fk74hDpplvn0VU3kz47
HU2NSNX80/TEBjKpBqW9gvzNv/ShHqgWDM0kxC35hL5RvEfRUVPPLF4p1+BFlcleIRcaUAwN7HZU
Z2h2kV24LiXZH6hnpG4bRbPW3Yx5HyU+i1ebVz0+NB0xX1HLWtXfrw1M2oIJnNyi8XjWWcOVk2qV
ehQqG54N1Xs2zGaMu0XmFkqXcvfUKaEpH9ye/rPQv5D5o8PvPWmJnBdsQ37gEGIiyCmLOvLfa1Wd
WbNi/zEt/XvlWRWosvtyvz7xQIN0eOgecpeMPQTTR05ru4dFoBktgxF3ew/zkPItONB6p4aNbsCb
DCAVNN4jOZ5iFYLO2XUMDRqtVZlfzsN3nEbgWrYRGJKcgpj316j/aJ2rD2C4r8/QJpdiKKbLrUax
/IrgweU9Mf3QthFSJXobr9AALe9q/r6lKSFhL2WWOq3Vf9BpXSIjfJvAnMzcOqTiVbP6oQP4nMe8
nQ4QZ+zW2rvWhUbZjfDUuoCHlmYR5CcEKOCMw8+OJGaF39UzslGbVm3363dRvH287NC8QLf6xid8
Sa3mnTSyhrS0M98mTyJzLR4+gKE7p0vMP/dW0/pCuUpK/6rbpINgHDEilwAkhRksP/bEfvrMnctk
vUCwUsiGQc27PEK/WgAnBhqh8ZjZD8e+YrAj51v19IF55P+V6slvMdsESMYEZETkZ4Pzg50yTJEG
B+H1WX1QW73M65dr8EAieb73SgVo1f3rwS2huDZN2bNz9PQuhkuWQubemu7DR+ZxZwFaGjH7qVRF
IZa43pgBj4Ez9CF145S4O86DDeVMriiYEkuQEzlgHOKBRsQtg4rJAz6a0aVPCQ/dK4AN/m79oXwJ
VMc8YtX6rCxeF46VO5DBxbtXtAmDxtd/d77JGWWGuvWZbk+JsY3uu7/Tl7rDfzhIpDaP4yLS+MvL
AzwhfemjW0Ls+yYZIvdBLEQ0qtZHyZqip7qdFiPTap//jqdZzfAgxhqcVv+8W5nJ325Zvbl3aBn4
MIGD3MN1cl4isODMYMF8q7nnW7FxraLz9qzHhlkv1J5wPoMM4CEe2eky4xVk/1j3zd1hDo+wX8Wn
4Ti+Mp0lnOwa6Zsg275te5dtDyfOElkLwXxzTJN3cXh/QS5GPxkRTw/ji8j49G/phMMlP2++dZot
1K6rDtDw9A7tAW7ZpqdF/vFoJVyiLyjiZ3tMiwoyvG/P+oDn66W2toQiBzDlIE2UPV/jMkvy3Kqf
b17lVX+fW+XaEp7kHnVa9eCa/pgu4uJdL02yD8Lrnw0UudYtNKvgZpFekxCc0sryUU3kXbcRzvu7
+NG5gnHpICvQT/s2/32NbSQGHrBr5o0M+gcIQmhwt+UjnrfmLToFfGQ+vBq+Js/dX28Tt8VX47Fz
DPWEy8/Ol6YieYXcT7fO/Nkw0sS4SsC8fWUJvkdV4k7JA7kITsxmTWEvAzHIQKTULVFZAjP/1o+M
JvLZ722WNt7xk1Bf8EvT4nwDNlwRiQZMvMNPFqzu8NhXDMOBmmhGpcXtoPOu7pQmIv8NStlWGitS
XmmL6aFQrmFgr3eZXFbZuVVh5giNf5X1H6ZzL1PcZKM7ZcmLsltJJiO+wcD8uhyclFSE+EufYqlD
zrDq0BNkk6eliKzM9GtuGb05F/Al2N99IodQmwVaZXgj4o+j1s94XEI+bPkEorhfP8ETbtfVtM4M
Hnibz48jG6MB0O8kWv53mAkXZbsvY3DZgvb8FnzDJqsG+bfzn5tCw6wtCnbyNhubbeezOBtg7zKz
+WZbXEF8PwfXltkqWfd4BzPsu6wZRtMaPzfF9gMg3t1NK6Z/QMT12yk6xnF6nZfDj19CMqhre4hS
ndeVTZsJoNmqQYJkaSOeSu+hc7Q7GRDADHQAAQyfgT58BdcGYqJk+8MhqzkcTPsKQivHprrx0htQ
M0U1jh4/UoyqGtS+1CaSzOS/Qve8Rzyw2Ko2X92zKzUrNEPBlxptmK+wkE0EqS6wfLLmJnxFRbA+
Bb6nglRFGSharVft1FrWdLcm7AQXHPuEDpLeQ64VQJ4gGaDPKA3UewTIR9qFMPm+/kmu/SJWFQbw
2+S6d8IXqmoFJ8OjL4KLAB//5jxvfWhG7EXtcpLGzkpn2TsfpnD2d06YmZrMPLqG3T+q6Wj5lFhl
shS6dRG9m7xLCRnHO1OD6kPmyYewsjKRQ7H9G814+cXxLzqYSjt/qacqXch45CxP+oBVyy+WGf4I
wVyhrT8GdMG72qCpgo14dEguIwsvDM8GS1dvzqeTd1xBhay2nIeb1+LOSHdXIfd9QLuguzaH6krV
4JYIVA4A86rfowg4Ot99kNXXaKT2pKYru/SCs8bDb+tX4VwVX3RjUNUWyO3XfmCDsdMGYTbYXMdW
lvAkOOHchvC40CCzF6N/NUYpvPpQtBw7h+5oFcB7ouLdwn+qdjJu2ZwTU0CdX0OFYk7lE9kd9QKa
fDFCeP8u8Sl/0IE0Qil4SArkpwTGGB1mASMnsxrQzoMx5X0KHSP+UmgncCsJFRqFq+2jxo8+SAc7
aWGlORPZ2+pJur9vWtBowmf09UthmT7GNZZG/DMGUZzMQwsm+WA7JMmhoA6PeFlGlB9E/XXZXRs4
r0PmdpVIMSLQI1GSQPTShAEMJchu0MPOnedM19WPm23DAp2xJ/6/ad5c/414kTGhmySdQQuooMoF
Ja9SghO3Ca9C05EkhpB6LyeWDgqoNnKLaDJBIp0toUU/kiYZIpbeCzCrsFA/xAGdYkx6AooSVPQX
FGPkuYIz3V00+IEdlGh6MRPn03yBv6AR240R8Sj7SmegE/BMV3dk1bsP59+EX8K3IWRpMXXjtein
AJ3M0Fnaw2d6+5dJocdKtS4UThxcVBfMmd5IxcJjIGTWcBmXIJFEiEz5P8yx9rzJY7yA/kBD3dHH
glRmd/UqJfraJbpcD3WCn9GmXQqLqWtG70Lj3HptpQZ/hNqWRdXoz9hLy4++FXK0bwdRoBptrhrz
JCRpi7gDzyclpjSGFqrkjsR9wjxYpnV8lj8lskQieaezsoTSikbg/xF1ps2pYlsY/kVUKSLoVxUR
EMU58QsVTZxHcP7193nhdN0i2t2nkxwV2Hutd1oHD+s3szog+zFAMvKJ2hVhBDe0fHl6P7rFtdNr
oCozCnr6b83dTvwnwipwI5opn3Kgr4GlOEpBot7tXrpr44kev5rUrq0rmeV1Vy2Fek3KiVldG5qI
GfFTbA8zZhGIfNqwIht5MUD8Ag3Hk6MMZSSIV1GD+M8dqryg3kqD2xD+vn0ndZ8oJsKbxGsoB+nZ
UootIU9anvZd9THmtUHcbByzX9Wp6fjYejunWZlAODyx1mazfd8Mb9EhsCDbzq3Jy+OT6VRc0Zc/
2+YaqJ5yaEBRMyr1jwAYwaSCu7o+WXfXPnfZ0m4J3KeGKmvrFO14c3fTegRul7es6guAIL8ZAdd0
v4HEux8o83IA5Rt8106Y/jtKe98Sq0JPcW3FswcNl44Ck9sNz+Pd8DDc/ipSy2qXum+/Btu6CVMs
rUfS4I9j88tc3lb1efa17a67Jb/WrdDXDcscyRgPgL+PpLVVY58w5lsfs1oX/RU1Ogu8u7np8hyL
s8ng1nUF67KtBOVg70NMtPVIMWIyNvoIOfqB7qkTXWUiFvAd0MYDrH9GDNUVhlB01ROasuKVuTCy
dtZWPShIAi6EWYnwBC4meuqrMo0NeBw8FbcwFTxTUdiz7o343r4Fj4BJCb41Jq3AswBlM4zUxCzn
eP6LS1j8AOOkmnqIuBVRyTbF7sNtUA00cwGC70ZEwKlXD55dEf4F22QiAYb/+67+ZL+7dYMKRIN5
qxgF6DcOEI4p925Bm6na1ZGP+ewZDL47tx+sNEzVYFFU9qKBg1h9M1sYvOGng4QFUkkGHuaxMT8Q
8QiMZPCiOQXX+IY0MGhe56a/GV44PWZcGV7JwRvWnbaBXoMJAoQo22Nr/Bl+hs/4pUlZlP9oQucW
M8AAK7HkkHtKht1AB2xLxePJitWaMqsFKUstTmI5Ow4j5ITIXEpRnW5aQAHOy+F2eBjj7MAcUO/f
qSWcvpKhFK2t4ZGiCC7ddQ+Ih3rEnmvNfTZx3ftokgNsQGTmb69Ne/DAzz9QhP872GsOpX64juyA
CaCvcgv7nyaBJtG6p5V+PXy6KaDRtpfPCh2Zg0//0y/13l7Fr/yWLw0p/I8cyoRNMbdi9Kf0Uhsu
ckCqMYleBLqrPQENIyN9+FFqHzUNBat68nrzHROgQjWiS067X74DQusf4U9Z2IK1n3SSzgkVgQ4+
55aNngCUFquM09vz2Ea2D0Rr+7ZPnayN8vFv7xMRjJcqvEaU6+FxfhnhpMPZTu2eeXsAmEK3xkA5
drV1T4lPDIThS/DNwSfJkAf1+VyJpq/+c2CE5d/b9+N7vVjPTl+fkTVnzNeXOXBGNkHMuK5Sptuk
zGGpLJ0lyftTc1Vf8lzDdFn9oiXOpkdE6gf/1b6vtj8HP1tZXinY+NcVflCGsTr9Gqf4QxqWttu3
e8OHeQ7qqKNpeAib0qOEd1QiuA2zJKRJr7acVq1pU36idImVrEq3NEncLMw6m+iaz4rWedp0M+wO
FUa9VvvW4MWkmBJO10Lfp+miqKoYcfoYyfBgUga5ym8q/hCLESN/VQ2ZXGtMMCTT4ewaHR3SvmvW
vB6YQ1h1iijOIup13b+Otwh9iV1Q5ZXkdTg252bx7YoVxhTcImlFoc0bQt+qLZsHMfEhw4VwsWtE
qqJgSZVw6UU43tJBi8fJ05eR05Hxml9xej7mekFhoEkgYwQVcLDjjIJi9sEW1r0XNuawkgLVljbN
Eo6prEMoLfi5GazMYFx6tji7TXDzT9w7d/qsBc3pRsUjhcnQYhAOEBy76RZ2ag8e560HCcgPiQhG
QE76jER5wbSs4Gyf6uCKnH9xZMAtcHG3u3eeIHlz0tGWoBn3NbOoZfWdkntqvISUe4D7AiqhYRMy
bx7u6xZ8Fq8A3PvhtMoE0R/4Zhuu0mEqUMbPRB/NBAKUjuoDjItvYBhsQjykgtjlq5+UERJRADTy
20Uv6O/j13PUe0mr5rPL55pDbe/6Pl+v+MGcLgsfm1e595DaH9hacOtQW5Wplie0j/zw+o9Nq3Vh
CO4+X2SRY+RQ394do3p2pcrYEvGDSV6oXbrGJVRBVV29QfOB4tR+wMeMn80sq2jdbuOIS91Zl36P
eRiEa80cLAywyB6wSUifIxmcXvuHO5npSJEEtU5HB57azgPPnypshf/Snbg2veBxildvtC/5XAO1
ckewKhrbYjz4sfmnlP1vFEk62Kf6Ze+KqpO9jtyMBB5KkEfRwwPcc4IFtD6aWbvsUboP/95/lAFH
swuZ8WYYvB43d8+mesSItyotK+yqKhKgEB9Ebny0zc5TkK5pZXAD4EogkKyat2ezwyknmVJ+aDVE
uoF449RhEi8vK3rkdau2ULtx+aW9P8zuxCldXPubmZy8tqP3d6Zs2/V50MxLQwV+CJ+zVIViNf7Q
EA49FHffCPak+5GWToqfarPWvjV/aORDRo4jjyBFgwfyEJK89y0QvDsxTIwOxhRtdDMmTazbxJ0w
0aj6cLdtWh0YxJUC30nQYk14e0bbih7kQgRZUG19MGtiOu9uujY+t03XjC7c6MQedK5h1WetCjfk
H0T5k1xdByInxTVKWCIHxppXo6LH8ESVqtC5o+7qnXqHnkO57QT1YNO59cxuGuxCkywXyi5kF+9u
feWsKHpKeXW+H+/H23F9sB2nzGPdqpahBnwvNz/3L2P+/Hp+Habvr9NUx+HnyjCE277DV7rvnNBF
5+WSniuB+GtpfJ7tiudE2241OoSM481RZnYozhnoC/tU3bVzZmRP64b1oH/GAsa8mQw0/xk5YT18
+ZjFY+3yRI/k1iXb09xZ7eeHLpmG5BqCRLC9ythU/ToRmqOoxRQ3BemFbT0XQmu8AojSyTrC66tk
naDEwUYvKxReJx7K8yZgMSd+yqznZbDF4ijoElYf6ExoxUgd4zo4jJhbEO0HWPRlL0TxRLl09e4Y
D7RLIFjNmaMTbiIMPQUPxa2ZeeMd0DvcGFE1klI6ZDxVhtq67VYVMOHi3tGpgQNwNetSV1V7agAR
q7iFo+BmFFx1c6GDPVoneiGde32bjQhTQCWjkGmSNzDwp2erHhE+sm/P7L4ROYNNrwyEcfQ1LVyM
sS4aZdz26MW47vUHjHTI7zNueYEcuu1/AqXelFrKdwe6UEOolvCJSlL3o0g4cSLKPdGrkRpBxwsM
BsB1+Xc5hqUqPBtthborHdS/XAm1ljiIm7hKGNwHVIc+GmxQ3J7jcY4JSBssQiNleSxmtd8wgSoF
EvuLLDAcV7BG+W0EeaH01iKeNXUJnZtAiuhT+HXkOuC70PfuUcLpp4AlWfUNZkrrhUhIrL0gmyAV
hl45A/w5roFGR2Bh8R27liR3WPBBNsmHBK3Ik1cpWhz+rQJZeGnfUSUKJxDxrb/3jBuXkpnVRrPR
JTV2mp+hlkiuPj4inWEmsaOVUMNEGUdorToMdTVrjwlIdisfYs2LgP4X4KTmVM3Cm+as1NbqzBeQ
M9qLvzs7QoPgkVzBMNEFIznnB3JLp1a9EGKtsMrJY+xLdelcls+0Y8yNeTcZbX7M5btd+nJYpJHn
kdvBXW0MbtMj6qz9uBKcubuPDIv/IdyYjly/k2aQ4VqPCjra2uwwNxeE4/brcV3V1jAjdmUzsYdW
j/nZvXr3SBx6UQ49gTIEZ+h4gIiAiWA7NfCjVn2yovyd5/h1n0gldLskwwmTD+jV2sXjQjQOwjoE
ZcQyMZSO0CR4EzM8DFC8EaYkYavZKiN8/bj3LNqc3eSLIWElpBkmnAqc4+y9gOngC4UZX9urS+QC
cQqE1hFJRYoMX/bihhjrEVkIWDOc/QjhOGt/I9DzC7oOqTuy/nnEiwvR+KEEvMzt2Wdy5S/Bnj6o
haMkrHVSUqW1bXRvvWt8hjo70OLepuk06X+vx+aytKyjx6hP6IBesPpr/w4ECag4gjNwl4ztkRAZ
mW2GyNppannI2tev89eWBG5uIXIJaQBMP2nbrUpPTfeeBmrbfVuEKeqwiCGjtMt85zY8XRkmCA3j
bRiGDIP79f7menQAt5+7VkrKAY3W8U99gUofxpj+W8ngU/5U/1Y7uvjlDFIPCAtO4EdEIxgmvkW+
B/WHiIBt8B8BoMhWrYJVLGcVTPM3knDNwMlrbEJ7B8wdNgfqwd5Bcmm+g+30jS4cZyqx1c31dNcl
plyNnHZFVed2dMXJ3tr9linUK/wCwhyQXSiFswEVTzRffWmuNr/Rc3r/SbBLCk3E05G/iEuuci13
tgHNbM6f4kaQWOGv7lKhqcQUOy5V7bX5B8Si9XQW/xnNhieFc7HdSnUvFYbukA+oLDLl4RDTxOCR
dSHFGGFMHZGjlVRBW68yVPkKXkRYRUK5C78h4FG99qsjYQDxLjw/QoeQPXpxhUwkfuLvBUjOkPCy
eHw6a1DBERhIeKd2b1YWFfq2I9LdakepthX4ctPddmqkDNfIFr7RmKZdNaYaP0F2iLejGzIx4aox
kU/XBMYXUHsN7d4m0l2q5EOG3fnXzrmT/BihEWbB4048SXlEB0OHsSOi5MCea9EjH6fGiFKRRCAS
lmVbM5vstKyIjYWWX1WPKpJlefnPoqOCWRYcPavMlhNEThkejcVCghJBk4n32o8lk4Bp8y6dkl/y
b4GOj7f2dZS9F+PQj4BOax8WD8iKgpTbwnG37KR1V1gQHzJcuQRAqt5BNgDcsR6yykqMxMrclnuk
SrKoNupis85IeCTRlbSf+7Sw1u5/ECmAuD6wz6lh1w508k8UDpfu/keZxorqk7NJTqcjEdyucuz5
Zpx26mEtBoCorBASrEBk/aIXAcr1xumGk56wHR9Kc6o9Q0jGrV8ihyqN0/gSM5+dZNv7FOibwmyV
gWKuSOjoOf11L+1uNDih98JPSsgacdYWkiYHpZK/DuFWxxqGUwu2GXJJiVh0kAXdgwluGuEinOKQ
IGMLI5/XTtrNRhCDMEi8o6ZB1TsDV9sJ2lI0eZEqfB1Zy+yTPyR53sVddyuR3T2ESMSGtXFtnIwv
M+FxOohn5aoWjqS6xuG7tVtpu1fNUSKhThYahd+jtBh/WKCFK+86lK9Dq/vqPXoZ8KBWR/dClfkJ
jl0titK76ZLAD9MBG6FiSHI7gOQe2tgtmntrUp/VyHSmfXOC9WlRIlxrTyM4IL/22mZS9HZ8ma7H
p+kGmR0bCPYSyHZMYfuG8ZeCjWD9xUr1u1tYKKC5zanq/oB3t3o6RnvZEZLYGO4nhrvlQcwGbWlh
Pti05H5CxalODrCA15urM0S55Uh9cXGr8Zb0VX4FXYe6EfTQm1ADpfaDhbetB1KpP5aKcsdZlDvH
XLpPfTlTdYQql8LEQgmYstpovg1kBx+jPtrc/sMZbm3RgrEVIt0Jyghp/oy9l87TeTLbkCof3OmW
XuimX97Tz35rqNrvsMXvbq7vYPw34OFmG6FG49/fJc0H3/7emVRAo1BegeWXVy8m3aKTBux8tquD
99IeWSNj8hq8Bs/4Ge9m9vgwO83M7wtZLxR4i9cCf/CAjCXmszuMLt2D4OFC5HGJVeErlfk0vnPV
V76qy1va2v8cf24syj8wZCAC3AkEbT0R77AtMY67CD1QMW8F/9X8skYCPsAemsR+W9haqQfpgiGe
qdePUb1X7zkcddfTol9j4WDj7FzUysYpUgwus1OHCwE1tc8loe3W7r6JWi0P7FE9qvWTfo2Dxsi0
XPhDSqTTtIw/rPR1mV6m5VqTL+trz/5eNFPWUsfzazNNWM1OYdLVoX3a/tWrQVqNXPHKMiiXoarG
8hOzBwUwV1J+lVDGMudYcdta3GukjGvyihBPJmusyPrgi0QbntkJkVTxXHxlq89Shv/PkjnSfO2n
TDdkIX+zK2x7DHglRWCb54jLR57BhbFvE2QDKEL2S6HRVOb4g4SMGike257Qt1v3QHp3pbvV40g6
ePtFiItC0q+BEzohcAMxNDp2feJmAG03fS0LNd9EkSOh+XaCoCmHftgC2X233NWkXcO4fOgbZbjb
9ewlqI29/KxOeBDO4/P3Y/gYPseIIzuSaemfT//5+/aNYI91YDNMKaK/bljXLj/ptMYP2svXiuw/
pq5wJbNTAFQyvEDhi2uWrlq31q32tHDhZAPFJsCJtx5mUTk8U5BTwxRbNOWNp934FVLrvGbEUpET
uGv75C8H1Ro7oLm4pUonuc6P3MAhkT1lclE0PaeSH2tylh6Eu9x4WAQ47HvZVGn6J//AYXmkJdnk
3KjnV4WTsElQYXEWGQ7A1rGiPO7fV89V5es0Nlnni/1KuJVC73WNq7RSBtBpnBFHnE2Jegbwu/bM
prLrdjHhOMNNTOrzJlY5pPiBDQ8H+Gs/qPCWBanvmZ8NVBfLVlYfOkM7TkPUvSknTviXuC2wOu6j
K8XIq7OfJKz6WvtL39zlRDkuLOnfcBvwU2Vm7frIYmBRWaaqUNIzgvaQYchIIuzHiPbP5u2NyOgU
crsF5y+HxkctzQP+T8QfVOPHNU5YfikATQCxJ4aqw7yyqlOsbktgXCnDmtOscaygw+qvDz9YcazY
vMDd3SD+0CXfY8rdU8tul8zGlYBPeAqu+613663xDLTW+x+wTYGU7613Pb4azz2LHRJa+01RzdzK
GDasASyP6TyKXkBlCF2b87sbtVohYWbN8CtSEIjPB9RoN8gG4Stqt1uaN/tpI75TVInP//HRZfzR
qm+bboPtFtqzydBIpp7MzugJjIEsp99Z95v/3XA9L14uLR+p6/LT4yVgueRfts3YI4AEsUyeEzEk
cqTPQbAIv92PvbgBEIBJdI26EuANbWpkvJef2efDdPdmdgVLM34qSHyehhGu118fPlEbNfIuSYcf
KjdYZvTAeiDuXSDlZWQr+oHhcOjL3RVjTcCqXELWsp2ZI+gb1ka+gCXffKwFzIYup7ErNWwUyMCU
pQZJk6dqmbuLZK/JelIdVodmbMa8Ofoa+hWnaVNHVKJSvxqJkKyNKrA/ySgZrcdH2pPK8fYtpfO5
e+4aUW2kw+a4AyvqyFDYtcyR+KSsXXWT9vFLG481fsbv2Gkm3aLJLhSN8Yw21XV7VbfWtbetDXQa
1xGhax/Tz+xOzfGoBbIlucC0duQCdtF59SH07JFYuxSEcTOrfPRW2SXWXNWVId9Wig8wIeK4DkwA
G5/qrRdDlqChw3bp9xRe7m5960otYzC02Yw+o9PX6at87ZCyYnMJ0WYSnk3el+PxvEWeBRkGE0Y+
85ug5/TrAmOSTBwaUZLU/7J1A1UFcVNxSkJEbKdNgnb4Ou+aN9QaTIwhjS5rnJa75uveSJfH1QZZ
NSLlVWUP76WDES1LIkIP7Fq4aNi58Wwir0WuSx8m5wHmGRLO6/AsjBPuo7XjydoSicgtXaPEuOLM
teg7jfjMlnxokoUVQW50P8Bvegg+U2FMtQsN8h4w394t9xXguule8qkmcrXlToqR1Gq4pF0MaKMV
o+vatSFKKnKUT39I38LiG/8/Au+OgEHmYakc0DksNWHkQDqD8ooejKMhfChnW+qd2/fte7sw2rVP
Y3rtZFKilH1yKvPgIfVD9dFm/EJYQ8hg6zglFnD04HXqcXXJM3+ilSAdgN4Q5eL87XGWUnJYqOrp
JmNijSqakcjXjfPwfVycF5Xv66yC5JIA10MktDdX4rVIw2kCw9jtn1JjBPxb/+ZNOrIjz0RD1dwN
KLBizHK1DJ8xaqkOwxSYCH4ASWb0FV7SAMtGL+Dkn7MePRg7w/FfRsWrTYPR+nxve8cfCLUfxn9t
aGGH2qrZ4NNW7fD3awqFxq8CII2uZzPYDQ4DOf5OAyu0Q0J8UOK0rQ5OxLZN9O86JkOa6vHdqecg
zJkBNICk5E6FZSKbja5NWthmUhseJuaueV04xPYb/j28h46vkTXipjBwA2sTR0j+4AbRIonMOCZl
jCEjKIfN9Xcwph1I/A1s8+SZW4h/ImxEcJRAg1V8o12aM5+68XtGQGN0Sl7KB7NBhSRUaEf2QfgM
BQ3doktQ6+wAWh6Dk/sY7p58EHPevTCoBCV+fF/s/tBNGuQD22ESPnrvbjVAuDDrnr/ZPwSIoz4I
LjjC0+hECmEun7A6p8DqZNTJSZj1r/0dINSO93rwbLfkHbpJhEg0R5rzXAvabpOjFDC9OSBn+ofr
hnMJG8zHZg0rsT1kCELWIRedD4vgaZTs/obftfFVlm0gOC1uuSqoRkuiOtLeI6dbGVc59rPjzO5V
4iqYWq1nfG/mJiGf5mw312HOHhN87PPKpD51pr2Ky+rCuSRxzzO8q2+2r7iTmQYWf1yU0O2HZ3Xy
UZv4UTduZk1AmBBwNHtItAkEy034SgG7UqV8iNQTQyTGXAKifeOGOZAhilWaHJS9IN3llqI9bM8M
1O9aRHuJeRV7sfEuKL/KhPDswxtJkur7j8ETHAXcVlN8CAoimEQRbE8m5AiXEa6OhoveaUIZVllc
/8qL4/w5EXelMTgvWtxrL2Gk08tnuWIGD6kdMapq5JN8UStsV6fl5/dJK7dTCLIDVE0K8BMTZKP2
9Zquvy/DLL73R1w2RK5zkOM9l7/LXhwG1nKdjDkrJJIQWZOPFbjOtmjIvnXFO/FuomvKiLejbT+N
rA5JDnfUIg4SDQMZPE1lMtr72rDKAUNI4j2C3hLX1o6rK+ujLr6PdLwmDD/FwiqglIjAaBOd4YzK
fvKT/Anv4v6jZs2pdosXJuyusQebKPCJW/fk0wUxQ+rNYCkdFiK+r+eUBipmTGM3ZY5VWAJsZqIO
wAKnsELMxiaHrfWBJQGBSbFGwl/zzAXbdVoZ4fX50utdios/ZC5GX9hnjn/ivtYiwUq9Hxnxc3aY
IFBmfWBeAJkSb+5kkVATE11CDZLh3HUGd+YiQCRV6Y2O4/NY0h45CC6EX7WNoERuMyzUgSr+2sYC
DLh7iVbvziliNiX3hxgv4cFFNsTZ3bGAISYUSW9A1p9DgKpwE+2iO2vAO9wEegDgPsGLlQ6R8J4c
hLk11DA5vovg0GH0SA53Of4WuNjMaTMQ8TWLD6tzbtvHbssoFUBmvmNGgr8rDlCPD2Pe6amJyk/c
e6eGopVYVO7vlE2FlYC6ez98MQyJt0dHj/t13byQcOAuFiq3JfqQXnCBx4mmMQcH9OfE/uUcrKZi
ibTnwuMEcfnzW/R/iu0UX+nPoxWuJtfRuY/gDRqTV8hkm6B435vBZrAdbQb7/r5/5GC6iRm+GJ9A
BAFs/pNY8GgTNJVar40VKYH7i/wGaUQRxqG7W8yXtnDNsy1C1yRd1K5aYhPXLlAk90nzYeXqYX2v
BBIoWcd6HzfYmRLvCKNt+hjrFBQnQSNj96gcZVTXbyzyzJxGiWg3LSSUNugHNJB4RIDGaIJNkwnX
/KceZ07UfSSWVQd4P6Z6tMmDDQZ6pBQwADqRJ/fcvscmZpN7rE2AwRqTG2LEE0vhCX5AeR17Nh9s
+6TjE+SAe17/rePY0lWNvkWvSyPjHgB355WsxFJs6JWJzT2wh9W5oOpcVtJiICnJL05pnEnDZHod
cXPX8FfSzhulj35LAQA+0HayJ46Z/MCSBNMr/FV4oD7yzNWayfRMyEt9lAemXhU+aFxy50gYJkAq
eLE4LOkpBKzSorl5bgTYFNQ+5P7sEJczANfqJTi1UUEg+8azfGyEwJI6uzoYxcEK/kYlqXF6+6ly
rqSBqizViQoSWOe86jvQ2q+STYmQ2r0PnsEy+nAN3giTcjIYadtNufSFJ6+nyXz9k63IG6w0P4h7
yl/go6CUKc8iWoV0SiMrjPNDrhmdcSvB8ch8Pn1URDM32Hl4yku9QgfTK2pELSwYX7gCVD5s+6SW
zoyxNdzPquPPqDxyAJ7n+9UDkKPeN/obet1HV5l6QK4+g755LZ8vuIX8/et5O9V5ebW35PXTvRPy
i+nt1SJaPL73yDru3UaH8EKrawDlISyEnb50NqXGZ91QIsmjQ1YTblORLLfgNUwgXpK2ujVhSUIl
pceWLlTST498aEjuwwxxeI+WYQ/WxM+BLQlmWvvo4NrnJVgr/aY6GAtUj3knkJCSNGIyAQTXAViU
67qE+CHUFaia/7mFDYWY5H8gkkhpYq5ymOsYPUJJJC3/EgI5oRB7BPtuPTp2a334PkGqmBL4I3vd
yr4+A/ol4HO9twcHyj4Sq4Q1bgfZRGEhZCdRt1CS96lc2AFVS1L4MSRcV0G6rCNaKyLk6WGYV1Vt
oJajeaC3qOAbzesD29Nc5jCsNC6GXzd7WSPqz9/IpHWtPdpInlAyyQfwaTuc/Z8nBaT0W3o2OvJn
4dDHLDIXemLxy1A3a/artqAVKTM0EduWwSHBuupKVPiELmjpUDhF2szFF1xpmhCiY+NpBdRVXs0F
74fc3I1YjJkhRRWr/6ODwSdScQXMe+C1GvQXdcZfVcekqnckInPGldiC4mQkViyS0+wlZEV28RBS
1uVGCDA30cQqoexId03ahghVbVhlH8tC5GgL2XsQpOWVgKTzykwtsTSIYpFO5+mu2Ypg80d8SlNa
E5xXBq1Cp5w1tlhhEco8upS5SE4eWJj9Cu1Q4+blO5tnvXkXrMAM6NSaL7UYOUm15pTl4YtVIpxO
f5nZUfUHh2aeCPvF2E1GYP+ajElqvaAW+tXGio9wMjKxy09yW7wiP4ju2TOORof23XX7zpWix2A1
oJvjZ1YUDNzev05r8Gxs5vvWKG2OJqzPTKAlVaiGy5UF/uC+kCvnISIobvgbaqHaBQDsW5Odmbm+
/C5+we+AGXJfIouvOVGcdeqQPEnzWiVIo/meUedtXLwoMMBigfd0YvlF0U5YyrRpa9lOWaxLVKqm
xxoJXBO9iXF7VbjWTrQX1c7LbKallvyEwCFynMrfKo5HOaXasVgIOZiV5LBtI/bMeolLvUgqFW2Q
3n0W7jxdHFweEoRyOnWkbAz5HdMuc9qNrkoYhvV5+UemC/nkUREOE5wyCmWGNueqMntTEIG6ZD7e
rcqmdGNDkcRfTa/YJe0k3A78c4foo1PdtEp09gxWWbc+Gf6WOzrIT3l0hv/eTu0gvfaP7yPzJJ6T
86pOWoxX+r39Xr7vPeAfCRoW/cVCLG8ud4ELFVVR+PdPLeIAn+hf1eqr2VcPrhegHaU04CUtZfZ4
tY/sLjuWhzsNj1K8ZC+q0dVxz97aU3UZqg74oLi7NOZU+lFd7SXusg8fNwi1NiOjv2eh3iK11d7I
Ry23CadEhlbRWqdxgvGixvoiV7GEvjpBN14CKdcEN6+SSE4kLCh02Woh8U7k8PcJk3fiaUey87J4
TRpBzimRHcnqd4Q+BPPFbAuNhepiS8J6Gqac3u/aaI0O3EbQL7mNVBUXjAsSxEgEj72eGJYtygO6
E7hA0ssGGuAs1quEcA3djrJfFFIkTo1wDHh9/nAPY0rEMzOWJe2TBoQEI2gvg7EvKXhXiY1DLve1
j1wcSuzYNSbG5PODlyF+MRqtkHyV0s7n2Xqt9rWObcHUWfAZiIfZLAxHcdzryZ3xpGAYt4baLDBa
ZivbvuAs6bGK3eVJZQjcZfo6LmGJkJgTfZiJEAakaYkwrNLTDnZdrpGGIeAOZtKdvHj3UgsVuUtS
uOSaGRhZBD6A/cVxdPf73nqOAZaAqopfB0GAnZX3WYEQVM4taX3EtiqNVwkDiQfGGqmWkZGFK5Qr
QAEwlX8oq2pW/bciYWTaP9MY6X5lgiI+dKkcJblm35ALEZJz6GMGGoJmkmSUhoCRiofGPTW8dTyw
1r8ZUGvqxiCe8PaPhj12XGwxS2TYcVzmj7Zoc2SPnhVaLJ1+8W+S8GApzw+9dXBI1QO88TxHFT0B
ac/9MZR4LgagOoisbykApNGU2xvh2J9quzURuYqvEF99nUguoJ/QsUU8qpdab/79ifGW/8D7u+Fg
tFq8WgWP++UemkeISDSbr4Ydo0NFPSAqHEoJv2lbalvepkzxmKaoER6h0ZO4Xrwm41cQpKnq0UnL
ixdQeV2QhROhThgdoXHtUhtNELUEEwg9E4fDq4cfZTkDf85amBm+3W+31/sJkgrE727TP5D8gTUF
vyev8I8P08IZo+uOdCEf6SvNzhMtQCHiIr+jPeS1//FWdT1e3FKfWyHXl6WEuu6aQub/VCYpWiRp
4QLBZUfmRQmmDpk0VlAcNqh3UPwibM85HeLR8qPEJYU2+Na4UkEjraJa+uSKFdQW0Z5RCeg+uLgU
5eMgC/wPy7AQsMNGsuzrOLJGXimwM4JDbyOTUZjIYirUtbffYjYxJtKWpE2ZO33my16+2DF46hSp
QSuFx746EcWBMaleXW++Y63Wrd/BQL8fjzWv4gqZsxlfyfwAfaN4wNMB6ci06w9uS3NQpLRr2ccj
R21twgMdvpnnGtamn/GBwdbnof70Ft8Hj1EJavw9eU6qLPrO7P1XX5R43OcfRpvg4P0Td8X9hcpy
FxMujl5G3GkGB4lrMa70Sigv0o6F3y7t2H4FgByhH+qWawNWnK8jnxucDK0eJqrFdr6fbzmUdM8o
YmQ1y8JSVsSz5VdU0+yX+nh7eLyGm5k1fg1fw+r8vjytdNSj9I0a6sEhfRMrUceKq1Dv+wkOTvIS
CIQ+0uuc584CGp1bKOOoAhPtAYrWYY0ZMAW/eUQCfRzklHo/icVtVYdWfICe3s0+w9OsliddUe3S
R12xMzKfovUeXiiXAN3vQb0j4FNmjnNYp/WoxMZYkrbqdza7z5RkyPBQRUmGD9rz6+g2IbMMgEi7
uN1j3+kw+w+lMOCeDnMgLZN+LelsVEykWQIoyKGgjbDG6JaiPpCF1h4YozpNjXa6D6Mp3gxfYTAe
J6Yg/3hGpq5AW4Qs/WzyIT+2zjom0SKn6fcSXsIHhIGfUQSzlDMTceLwEXKfE9fNEAysHnvivZ2Q
oT0wuNnwMTan5jQb3uJ3793jwmEO9Q1lU9q/jJgOQjdAtPmkuGvUbyQx7kn0/bSnudSR+C/WO8Tz
pN5CSiPWh7PnEKsotwlxjdwor/g9LA2dscPUoysKJFVBVE2qnMBFkU1P1lRrNoW0gx76gI7pMN4h
EGCQjCsqfxsggmLaCZTloU8eL7Ykvp5/6YYUkPrMmN0HR6B0s/FIGg/SBRopsywx+ViMF2T6BqC0
PnGS81roFCn9aXUZ3cpMtj4m1JOpMZ8mlTOwwrj+dUSJk4433+b0MX6Nb7FmhV+DZ4QPWUnIE7Si
fPCv2WN2JgiOVgtj/rr/nAmiTScn9IFpYHV1bAnSH5ots1VxEWFTRL99zguzKXuK3QN4utGuFPAT
w+vS5vXLifBuIQ005ljscufauYvgABktXwx/44uM1WX685pmY/noLmDYZJcKCBrtR8e+2VG6KWC4
t2U6mFdxC/TXxPSmDulJao1CmDRQXNH2uOFZABfnBrMrL94uOPYvzQejBJk56bKC2+ElqGIAvbnQ
qpvw6R/JBKm1eXQCu3MJ7PAR6Qb4h0zTgzD8iLeC+5EJvqy6OB6B+a+NCwsGen1oQLCfxXvERuGX
XeIRnODlOp75lU7FA78Arc2W3SEyNHxqLB7lo0gF3Y66cnZMO9z3d4MznsxjizQDXOsYy4PbgcFm
G9qvY0jP0xVSeA0/XKVgB9eZbtt1H/U8ACw/PbcW9syeZaPyBOxoWJ1aXDSokJjI2Lr1yqQ9sxwz
Dp1ItqS7h5x7NRJACWiUI7G2kpsqUffYPravwKUvcRGh3pGOEsZCMBHX8AhIpcqjzvOV5lYmKrJC
1phkOwqyNMgerfXrxKgoTmU9rg6svpRWn4ETqeJT5aeKin/6Ur8JYr63cLVSQN4ZbCol9x5+Hz+i
h3hkM5RpIWBwY8tcsM2AFdoL8EJYHYlkt1z61XwWphqhohuUNE1Ftv5JFgmsUuGPY/0CbTXzntbg
k7QhgCQZtHslZpLEm8m53KzS+/7XWKkPIARczYHtMacv50MIVnKWtZwc0JaqQ7iTNRc56IzKfUr2
9pRhQF2mWwxTMGyRAmxKjC59jLW9ahAM0VlXwV15cJHYA2Xj5xpwckYksWcpjI5zCU8YVGQT161/
IeKUB0ZqxhfI66bHNjj0pXqoUBRI56JfpXx6baHrjmQbSoFikhiS7ldbe7GGR6jDKNLadbsoA1XS
UgVlFc3hqUtlQBOEZ4MOE9i0VxPnlvefGhErlbLu/uf49fP42f+WpxcKH//pvzgzOmBl2sf+YWBz
kjwxExcgXsa/djTuFW8YQQIDZpdzbIBAi195Z84pkGZYAv2WUFrQORBAvZXNElc0o3jIUgPHgHTf
P1XQTt3M5xb1Uu56LWGn/rhHhHiXHqg8a8iBuFPBJQK9H38pDSG0EGw+FApARdVHLRoWySNa6uhz
oS+qdLgYH2mLMVb2XvHr+8x0IRgYISJmvYUSGU0clGnnvKjx2TASZpAuXzFZAFwk7CFWAIsJ0HV0
k3dTghkTL29wnypHap4EecXFeYnmAslBgXLnGspXDE2ihqodWQFUsOiQblmCKlk1tOso50oSyzdN
gkBetfDVnMRS98n4W2FGmrxJBaZcP72LAvpVi0+jz6ozRdXA/3KgsLUQCaoUXkREAtAEeoJ84RaN
tBoAVIBT3NnYtbWD6TDdU5J2sQW6OBjqjszddl/fJ+jjHBl4e3WsgnfQolpUi+yBet9jrwbNleSS
IWl5peaVG3LHWM0dO0UZkq8eYPW99K7jdNu844+DZyH8INc5nlCjyYgjO045eLY1SVzxujKhV0ks
PsZaeWQ6NscMdXERLM+sPuK6NjDjWJodHRirmlVcVcrRLZTlcllL4FyEQ8lHXKQPylvwmopx1Hp0
JQGKrBMSp3ccl7mitrUCAcxw9aZ/RfmrTx4kPfc0bmeAMmBe587l1NTCpNJJbbs4X/kBYKhy3rSg
fUX8viFARMmSHhTgpj8Nrv1XlG+gOVOTn1V+v4orB4ThtFyvio9ZXKbwfaQLrD1vgMaMUVwZRZn2
DIAaLnNBOHWfofCgiVAFEQA0CbZ6RrLAX83BHSubvWq/4r29G78rhajg+fol5SdHvQjuIe8nHEyj
r/lthziDKY/TPbN7zqgb60uCRm3YHebZLoUwFVGnwkDlttVrxM8J+2qBtWhJfbXFmRS8CXwDcP4Q
Z8Pk9vVarn/KS0mEGbCMtu+TQ+0Ke1FA6bHHBJBY7bCGGygATOgOqyINKCiHQZhPg1moBmpEpHB4
knwsMTSaSjngn/SDZGjwRLij4GmyDvhReWXkY0q+Zdq58dAhdZhuOvFYEptZzVN8YmZBNi3zXosL
GHiHSNG1aw9urcpyLXUayL0eUsql/hnt2uYb3T7/JeUckAHKZ8y/mtwn1EtKDREtWF65gbOcudTJ
Kignrbo6ijSklNNVCjld1BA6ihvTGOt7n501c9EMxA5GKydk+Rn9XL68wjQd3FooyQKcG0yRuXjP
AFcNBAkAohmVDTHNuhIo4xsrMnPyZVwQJvHowUacIgv2qUkoKJfRAAhzxTUhVjIchOEU3gjErKA/
OsDSrUH4CxqbRP/N+hJaDHbIaoRKiB3I6BeOmTo7Eita46QhXw34RTY7arf/8XRey4lrWxT9IqrI
oFdlCSRyfKFIBkTO4evvmNLp29huG2OSttZeYQYKOfpzMMVAFbMbEvaEID1zoJkiUdpo3oi2LrmM
NR6qzuTBtJYSBlCaiRwYQkm9RA/0dop/L/hWt6b47Qo9ELDN3wuYtnodggvk0QExON1/YPVQtMF4
QEBuXUQw0gVWkDq5yCuoE+9wEMwvn9jRoYuNTnTSkRIGdtRM9fJyM6Bt5hSG0o0bSCdD7eATsztN
+LQbPfDc3jPmzLUlHv9mF1KXVamHWvlqIaqZ/99RnSDvhXmqpoRKZnfso+gfVi0BjtKciAN6CbOh
oJ6fNr3sAujLheyRgSfAPlWhlZib1fVFrKsv0Q4ZC0M+673HwqMlw3oPGmsVsipUyYwzadD5G0Ow
w/aQFhbvMu1lpr7pB2qefJC5l/7uQDO2fgjRVFTT9Emw42ulXtb0srEc1zNtKUoSy3rIgiHxxe7P
emK/4oVqKbHZZCFKw2k5uXNTTM6TdB/bm0BnxqsVIBpihYYr4LoQKa4BUGTkPFbnVOgNVZjT6RRd
Vayk2F1bLQJSOja0+bsn61CD0Ke6+G+SC/Y4dGQ5YHm2PYFGcjyiGOw4M8BW59xDU6dFXyObzqIn
R1DUBQ+wIcOGL6I1Q26bDlzwKZ8ohyhwapQwpb026rywbAyje5YCVd2hM/JeadHKAE/udHox2bRI
6gR0pOkcqpahikGbR1mi1v2VUdzPfx0okfdOzXD3jNS/4avo4KLDKBbWDK7k5I7q39AtSWfuiFCO
X7ZOwuHZJy09MmgZtL5/6Efd3QTRQ6aZJRJFdVdK9gsLQoj2BTScosycTeaz6AEKjrvta7r7WeoE
02mmU0zv+X0u/YJSgZb1rXk03DHMIu+82NBEhCBJFl/HIT6BQvuzzoEBbJbxDpbwXzihajturMnP
0Xko6iCNGHP+hIYpOvJMWZ5YACfOKupKxI3JTt4NDhvhh5CkGIUZyZY5DvN2DhHr50QxyK9gBTBu
ISPjhNuaygHx00aylpdtJ41PERGR8GsaHaODg4Wz6b9tKasAq2C/T7oEAisXSblnXnS/tsBHYklf
GJv/YSAf7gmqWsca2CFox8FPGBfRAknnAlRpLLEknbSThdFoN8++fkx1EajUcalkLIcSGDsaLWLS
f/VzleudrUtP+XteTCLr6GuPyxwKEO2RvynyimhYZ3xe4SqYq7NS9n5+/kFj+IV6bYF5cBrzQnDZ
jBSUadqRHgytb+GzhWZ8W8C0hGhimlLj+XGORbynJQL3zu7RyWO4T1n/JYoNlAh8iViJGX95409W
bzc27M4KdSzcnO0KSDmB2irydSPFg4JCIYJuJ5xSpEACPVesBBcRFCV6o4uqBQvaRrRJr2zBieof
qKybFYbBoKUBSTD5c6pXDwPQc95cEQ9cJKE6OEwT+Ow/jUHjAXCkQ4ySDcTSrxmfbar5zvHuGd/O
ZU3MQX6+4oOOg7zwmu9Wr+GuvWnf+0a4pA5FX5pssSmGcC3MeZqnatnhQ5M376tHAUmagvNFkIaQ
RvWcJ8IXKTF6M37/NZ05m+GqByjDgQBsrW7eg4VGFeKqebC354/4HWxR6WTBdJlpBMd2jknI164M
330MCUivB8R5IhLDPpbMm7Uww4m1hBSWXfSOkhQpATjMg2fog8kbH/8YSOeAYGB/7d8pMXGdZ+0M
i9N3OOO4/iaaUWkgB1SNHfgO4uFDbn6xj3+F1oNhWp6pAdQHp97++bOJ2ob3p/1YbFu5Ll1jODjo
+dJT20Soq9hosEAaeZfMw+LXrcQJ9pT3s3Woo0hwtSotUNQiciPmDdnYwHKKUfmDU9qVqRsS1HbL
b9V4RDAzYBcwIQNJUw2P2KaDz9oGIOh6Z4bdIqLVSQVL/Svgo7cv/t4X8AnJJnDQJ/Wp4ETS1n2w
sHYx1Lwiax3WNI5WEDyZgRTpSWvtTxsddbATCGGac1FWc2XeCrqbBgU1CiEASKiK7xTYMtwrcEYh
tMPPb4/hW4EbM11RIAOvCHEhkFgBWardWE04H0h1iC1a91nQ/2tsnYuFlCguFJRPgnmKQHSshXlS
vOW9dWok5vIG1+bGQURtNkWG1jDhsN+gdKh0QEX5Z8IYjZJnc99mR4Lohru2BaLrTdFi3dAqo5DB
67LglFbvAobB75f7ZdTbQgtr20w66EmcrfHm6li3wf3mobD8bTjzHbSAjY21i9NjXoq64hOyAxME
kO2+NhtUUZYVtwZZsGSXBzmOKB5UaKFUvUezHoAWCcS0FIoHyHDSbHzaILhnzjaxC5gToXZ3c7WP
RJA46BNQuYIAO9O1ppcaTksPnrypnn0J9xsse61H/yb/264Ji+ROC/qxAjJCFt6YluvsJ7eNR4v+
TZfiG3V20MBh7cD64ZGD/ADuQSO6h3vsiusfE7Rw1rSuxjRSJRgRJ4PnCCTYF9q0YjFVGHFeuRhK
rf6ZBOzdkxvJERDVfvmZ3lsawP+iovl8qLYs0v4DfgZF2i6Ovj5okgvQ74caFT294TXn77A+RaTB
G7unkGd3fNsm3O9aucmbnGa7b5+izhHguXUY2J8fZhvr8gfGvChE5WvDJbAZkiAnPUWWW3TJhz2L
tP9uA6CYvM7hPWz4bAng/gYc7OOodmp+ak7x1pucBrnJa1142lhN2cWrZ9cHO2qxxJpq31iVyNoN
NivrCfE9AVjdAC1PTjq/WcPOyv8j/wc9aiFz2LPDnDukFbu2ScgrZmQPV7bf84c2iUvUwDeA18AB
VUshc6mbkoO7/c725VXPcc5xFw0bCBcvhHElr4gP2BQAMKev4OwYaGC0yMHl+Loxh5+qt5zC5MAA
z+V+3OmU3zHk5DTTetE9dKy55fPGtKB6TPOcd9hLRMxEfwxIP7aLIy4PBf3WjnhUmCrR2MZA1/6z
x5FsinkmjZ/d5cam+8TCmSzJwcrUrfM4+iX/dIe0Vvgfzgf3KCoLsJWK6S7dHea1KMESITgnBq5I
ISK58L/ZNTxs3mCIpD8UsSiA3fy1g2P8QUPtCAMUXt7ohZLmosoIwi6y9dNM41ESOkDrbYXp0gOW
6KXBYGcX5U+WAE2bKdQraNg1730dnKhj60Q1JpqbaHTEJRRyrY7q6jjaAjuhQDalS1mxT1Ri3X1+
sAP8sjO/H9g8Zv+c2pjfB/vph/kpT9SMfyZvOy9Cs56U5cKVzIQ3TF4Tmyf0MWnBJL2ydXCNx9Gu
97u3PAOMYNbW9LLPH3rcPOBOUN8M+A4kHgIy6ai1Q/eR9/IaWQEZ4wZML1ldjuwLSCvAVAAxnY7f
AA/hA4jwaDV1KEc7wArbPhKrj6gXnl5+hUVfM5P1pmf5vmXz6Z8sC6OKnn4CndNJyJ5Jgukn2KyH
adFKU3go816uJWrfN3y471jFIwUla3G1+sQFqqlFicEoGKMVQe6wntFj+Os09EzIwRIqWJY2eIwO
7CZ/aOA7Yhs4Oc/scsffkn6TOfZ6oRP3rF44czjDb+zcm2XR6/EbzTIRR/CR+SbpIfWkFc/WT/Lp
98LQ6lnMbx97swySuugeZk2+Ry3HaKN0BYmGzIh8KslebMQItNOIGuzd+Pv4tm+PS21eeCOK7Ma4
gRXkWN+yBlvdc6xSJhIRauPzfuTMCBNg3GOKViviFLqbnFjcUjQsPikNMDJ5sk9eerXFeVpG9eBk
50asA7mGdQEXR9TSm6bWj0ulQT6Jqt2SUWOqpltqyG4sz/zt4k7BrGNufsc4PDUTrZEzXiB7eS4n
ccsNvMCG/YUcpM9SeXoyu9Dzcdf8GLX6fPIQC07YBb7VW3I9BRFZXL7hD2OuRTAoWgvO0YLNXh2Y
xIhWhOk4QYTX5+JZw0pzbZ3v/ONnvUxuhE0mvwmIInoD+BO3FYCP4JfcBW/DQhy1qbvQzYlKJMZu
SxtT5I6jVkvnfjANWlP5Z/Iu461MFHgA2SWbJIlDAwbArLtDdki9MJ9Fqc6n9vlVxV6x7W+Io2n/
kzDckdI19b7b+/NZDyShIaVKOI/jm+k4jsWekjf9eJ4TIoxlEjJ0oXSJQ8dPTaSgv/yx0HwS2D8e
LKQxzVoKedBeh14Kv2FN/pFtQJMh4+Ur5wzd115n7/bCPx6Stov+kAUYsg5vJg8RWr7wZOQZlk9g
p46VYM2Gx09U0fIiY0ysw96JcZb2wwPX7xnUpl2/UdJRB2OwYxo0zU2+PpWN92yA2rLr3UqOonfD
efymcYhqcsyLoxqmfw9eu/WiBbGjXgcvFSaqyXwNoZTGqUPIVkWJRttYrWV+VIv+ZB1AtYMKQ+I7
a33S0re36wJlL8XD2+QO3a1mfebfhrbIvQEmMZjF1wVMgnjWfTGfYKsb1lpVb01/vFVbwFDqbYWN
AHhKLy/X/Sy8RyOHeMIkF8MpnW5CsCMRrMqBtHRhzZqt/nJr7xHbYcJu5RG6EwmV7Ur9PbXfkWky
WMA7p7T4wh8u2Xf0jxDl6V0jpAyZjPrX6OLe8et8onbqo0XbJj3xrjwIZffoGt47147YIRU05Qyq
4mrnS628iw99if4I1iMwj/YfxBE5NU7Imu2F5JGpMF7BdzTDJcSzWKgbxqIX9ZKzlBXfjTBAcFnX
nJBucXp4mrXBTrE/sfs7B4A1H8ExRESccC4CPr/iB/fKw6U/u6YJ+JqCEWg1V2LfpJk22xOfun2f
OURf1nvSMc/ur1+yg3Q64fIuRX12bUSMvODK7Quca2w32kzdgMfvcy0eWosWt1RwCPiW+0sfnmdB
PlRrC9Wmdu+b+oW8l0lEkbnSb/VbnZb56eZPhMJMZvHkPSnY/W27rKL6sjp65UKL5EN5iJIo0qen
2bmjIvhuAq9k3kwTIO3Hm72jzbrPhj5qD3Am0JSij1Cy4pwn2szXPqFEq8nBNfViOgaSv87QXpKb
2gFrLqMDkOdieF80HSQCJbu+OuwOvNnokbNUmZhqLI19Xe8RbRgPpL17OviNPa0tiCT+xcNanpy9
3ChdseGEokZRenYrA5RR8I4s+0j8QNK6cGPOSFzp9SfiZKh78Exx3i+widLpMHjtdNiZ21FOVUOU
v7ZtOsmw4zZdcaLVcU7a9TA3vqL9ocumoQuGs5vGYVJzX4hM5Yf5oXKxAhFVFA2FcXXT1bL/0jgQ
8QFM3Z+6OkUIDWpMvSE53P6bAooKl0EfhVVW4MyGfTwG5Q5lL31TJeKSllFrNA2lxDBqXgKsfOHQ
+4pl+oo/H7UREWyAohGNl7kwh0RSMRjuPdkKZtvuQMfu59BB5SifKaEK0cF/dKXeVeGS9YgyLShp
wuqaKyK8ebsKsLedTQUvklzmEEqeIw9C4WKReMi6VdxL4T0lwUmfTE1E9xiDKSVbVKN6yMu9MdvK
uZ+JoNsCtcx44YLvQzlkJp3NSzST1hHExI9igvjpEuHA895B9f4D6D5otMjakG6f+6MqF0r85f5o
pl3/RD3IAaIt/0eK06zNmAhOI3KgLol3HiUenDtirj5Fb0rWRFP8ZDe8zad0xKr2M/pNTKrUvpbg
8pP5WDyYhwP1Y6H7oL6etV/parLLSDYYqSfeERidg/DIQPcMFqLYrL7MfLM0P04ARcxrQ43/q64Y
KFq22TrXuoa784gg8bRuG0u4BVY5V0aZH6p2BCiL2klmXU0wTrTINELUuFDYYQYgzVrL4HIeXocl
hiqHfm4pqSNjnBu/jtYRe/tSs5RqkJUARRHPAfkJ6ifagqBBTG3QmNg72XxGUrR4bbHBZ+A2Co6F
opnmBeC2NERNL6hSsPTZ4MCLZL70KV7TMRiF60SR0hLKFC8Mowo78xGI46GRrJBxNfQJuIZWRPMa
n+NC0fwOjfH3h2UvtTV4pkx9Qhgu6H/IDwvmKPShQVBRaIHBnUJRHxot8UTOYSq/5pX8Dz63xEXg
YMR+doYtX2tI4uRTyzC1Z6WMlKdbKIBAOhRx+YMbVWwI8PvCdPDKoHyH7pXGhIC4s3Gh6D01+iuC
fh3RQVJ36RmKzvnlWDCbtGeDX0vcNKnLMjvibBUvSVOGE4sw8XQPFxa/0EbqZgtvlNLlIKxpliny
mMi/jZs7bKin/aBTIOFaBXq1vAuTL22RnyPQ5RakdG4Fp7HQ+7Vm0wrCuq9xaVkYn9oftDc2fqFl
NCFPtw+DEg0tiFiQXyQPdI9KbNraKEU+mw0/QalZeLFz19xFSwZACMkMJEp6GlFNOZQ6+u8ENHLN
WmLTE2o3VaRRRz3tlPMWs1WRSQgpXiJNVPdI+sXa3zaMl1DOE/9NF90S9XY+FTiFxSVgAhXmD1wh
fNVvz8yg8hg2Pp1ZR9RxBVFEaFNG2ofkU/FG/CXFlzoxXm+qTAo6mYsKYP8LJylDE4DE9h+NWNVZ
lIh6H4cC6/835tpSyvwYu8KdxMSi9yCoLzU23c0fOHyx6nlm0GFCGPot2PF4St/hTDbzHdQ4p5fl
FwoQqhGLWu8Cza/i5ucA4eMK+PnubfKOjyAnc4siSIXpcbqZvtcVuoWl0Wtr4psCSO0+ZT53oEp9
Nc8flmKF5s2tnZ9XsX9Lh3PHb3ShJzfZASNrX8Bj7ehN37gIYCKEs2bCen9e8M3OTqGnZCCjx2Qs
FTU6ROMkI/Xr3YSWJ2iRvhaeFqluo/GYmHwZm0/kAX1m5AGR0Z4OzFJHJmgzT6wt1H+Bwwhdmne2
F/PVlxva1xGZa98V6a9EvqZDqWF1No7RaCbb+3R2CO6QCXRmhy3XLHb3iyqGIDqTiGhP8wufY/Mn
ttk/OsM/JqJ2l9xSultKBCWWrSWXrj9Oc2nlkJKhlnRoAWRc7D+W3AY3qPtq+CMFG7nO7BDV0Y2E
+tGsYDMwnMLiDXU5qgBHW1xaxzDBkQLNKG6BLFzSE/L6LMNFUMgAvgV2+OeHVWEUg8HAYbgLcPOT
vfZ7LI1TSTFKveQ+lnyfNLnBLvcF4pcDibq/yCSyZdOdpOghKfI1T/5E4h+eqJIlL6uNOPOwvCCp
OFry7P4vxI6ZBxo5FSeF8zsF2GNPNC/umAOjgyEtNNTQXjKtxxBpiSrk+O2WUo2MDSQzR+CxKihb
yUnu01NaZgUz+8i5ngPpnV0Ub/Fr4LmD658hyiLsLbQx2IhhrWYx2TyBNdytKnMEDmnmF8kMMn1F
pRFS5X3bLzxTHql/5xs351sqU5ndDdJHfr2ZRxu+SLfnMtqs6QpNdusckAPM+sCfC4mQ4RGAEcv7
bBOmisyjg/u42D8ciQaIFEU3HEnf671fQcXHLQ4K5nVjfvHHc/Z3s45JGNGDNwGah3Qe8qHgbHQS
+BSCS1gIoSDU3WYU7C529OakyylY+nKJXLEoEz8PuX6hXAR/yEwFFQeJlzaIUynIoSP4qYNyTW2z
U/hZusMwxNEwMEOTFexdI/Ox0zVClr2a5KDKlaTkpDNM/F6d04pxOhd1RuNZX3eEO1Kjhn1AUU8A
AFqi7Fi7Lvvo1koK5raKx7z53NtPOO9+Aq8p5FeUafGnVz/TuT/Qth2UFpXRdXrq/VA8BqN9uVup
otkMd08E9WAEVjrS5dGKurtSYzWsS0Mkh1MDMCGXSiwcSA2245XfytFCcG5WT+HLuYZKay9xCyPJ
VWVIeuk/IoeLUP+uA8LOf4LJlkrAI9CW0dX8DYWSVJOr5Cs/UHagz11DSr/yB76Bur3P7/PauPz3
IxXZmUX9n7RPCNO2d91TX58Hvir9FoeHt1q6g6oRpV+3o104s+EIZE9VEoTCqgg7CJUxPfQabtyR
VkMXjE80n/aUTpz4SFluW5/GMZIol9SIpYnFhobckqTeUX7nCRcdxAcS8xXUh9kB1jIQg+NXsBL+
Bqk4NPeheFhLTW5lzXsxyRVd5AJUEoGW8DH6QmX3HdTdjydRBl2UK4oKL9kJ4WkFJRU77tWR+NW3
/+3f2/f2rXvrXttFVHtBuYHMKlvnsvV8mXzcsTLHg+lrnl/mtbmNkVlq1qIZJ96sX55UJ8eB5IkR
+t+atYd5p1P5W2ymsrx6LPYpkXRHrphdcDgjFMAQbRncSwWdnm8LvZ5YPVpdRHoVQUPigKOKN3qE
xbY0ofLtAkrGV2w/nramwUVXk2lKkiIFwKUjVAcgD0e4kY+Td/f9DEdieEUcfItUM5qaFiVprHdN
Xp+yQvkRXHSDsnvpVt3SEAQt6Nk6r7KOu4VIKUVX0OEKF1m3pCq60GUvBMsy4Azm6hbk1cVhfRg8
G3WYekAl5Zf2pfzYuOCCFpQObY2slMntGYuQS0BgFGqHaYbXY8ZL5i84bU8QEoHBTp0jX8+tM6BN
ZYDK/1QrUL4ZVByID5Cn6PIEenSCei9MWQmoZK5ZoUGkGTijMKAn6ZrQC2aXQM35HZgfnA/ZHxAm
QqAv8XPeCzz0gx3mhndoIIJxF5ciWtC0tVnzwbl7aczpR6/pSIszpK7DAuVjOtReLTYDj1+Y3XaO
W5PZAeVacydQnz7msuv94jKCTAabnpll3B6+5kgRL3denZOdP8ihLt8iRCLk9UDIC+EUzM0xGqMx
uUB9CtPVg+kzwDUsROnXXcm/GxbvO0Sfl+WpNZBj+tndmKOXyckJPRrOOrsbCluQnq0RcwMCrmd6
H0vnS/MNuU6v+MOesxsXbVhxNMtHE/9vQxkLRMGjOZa+fb05Ay6Tc/2YQtXQcH5OusZvkVB6YetH
0eEg9QKQ3PA2SIrb74O1p69BKg036e+DGMaydDC/JHTDQ8H/HO3Z8m3fm5f5207i2zyPoMUkLsKf
5GKib+0glvLiLQDi8wuzyXgl3LRnLe4fJh7UqFQPRMt5iwPmrVsa3tuPzg0ewCkt0A90I7dmj7QC
wTNqMowsJxV8bUqcYTks5SuE6aLVkA9AXkYOdHC0ZQjVoF0sot8fTU+rImEvR/O7ZnYsO+IwS21s
kU6MxjSOmOVMx4yS6f28GP1EwAa079Elg+dKuqbU7RIgZjYkhlqRtqE8978tmrR87/xSUMQE+JV9
J7FHhiAV7eJ1311Sk/ZoXbO6TdMxvbbpBYiWCbeCcplqtcz1yOA7HV/KRV4mDg5zUAPd5ZKYyG9q
1nK0HN0c9hUHrVztslJ43VksYM71vPu0R00n/lgIXJsT03LwXmvyz7RGZrPrNS0oZmbQdE0nJgCU
0T7jxwXVYjAo3cwmB72KIBqDnX4uPrj9rR3zVAPOChTW6Om1OEdwaWaM43ZN7AKZ0NP37npdlnHN
8sw+r6x74M9NljMvd+chySaRN4s163EnTL+4SXPJ7XnpJrBaHg4KnnbIJQej32+pkRj0zTGNdnh9
m1CpBn3+PixANm+M1WGyp4OK6RTX+/TjZUdvZwz26JE13tO++8OGRabOH3xxencRZSo9Db5SBQFG
SS8fZv2ICDqbWLnEw2YK1CRroB0Fq578XrWDsmpl+lL1YFZkVp2hAA/Kzm/0GLWShIxW6UnesQVW
RwH1tiTxcQkkV/hzodGIi56phOznqhO+aWktnhh5hhWUSNZK6BKTk/AlOod0fSUEmeZOSr8zYQJY
jxQ9am1q2QliUKJ0nwIJA5wJK/7c+K1KgSSKBXvP8O4f1naPqIvyB3FW+gNpKTMbbIOEDIGC+800
QW0ZtdGEM9rw1wnE4NW2WQYSDwCezQXxojf1pdLBG9xMtQoBN0qMkexqrK8/YBNSyyk66j4LhIue
ps1QCqAap9OVNEyp5CfF58J1IDFL2fm818hZAJiY+mzANckOm9M7d1AAwjYGAm6O60A7eeiSyRFK
UbywMLYed430nDDdHiJyMcwwp8ThSaze28w1h8OOTTULYLPRGAs6Z0N8Hb+dKec7JTx98B1hMqNd
0UBhaW5MMVyRA/aViNSZUMLhI9YnvD1+mcWtznV73V8ufgBAkN8kVpMuRX2gcuZox1kS3AebtGh/
wIBgigSGl32gwMsR+5YpESOkFmAkQUlBk6jHnK2fKUO4ccQqPsYaUU+/4Ox4nhpla+jNhEuzJwZU
Lk9/SqO+RZDim58dtRbMmRlg0Rtf9Nm5ugyo6KrveHq4znP/PDFN6RaLPncWTTcmEc0w+wsxMIqs
3/RAqc8AaINPfB7siEdQGDX44xazUj1NXN/VFWe4xoiQmRenJQCYnNnV8w3cLpEWgNWNhaDMXOfi
w+Y8+dDzIeRzKskeQny8DGemmcUF5kFucULAWT2mS099psQVexyUEJoayqBxf2kwxIZ7q+2POjSk
pHCPg5ktpwOxFTg52G6lIoJvE5uZoueeTVS7JxGuZrX1v/yf5CYn7ni9Jc6xLuyW1lIk7ofJ7bmZ
0/W8pdfcWUQltCFjh4MaCIkU9LsEP6ymFPS0UFgYgQd5GKXhNQkC5SCLZ295vLz21+4GwZpFwo24
rq2nv2TXXyKA4vG3SnHXWaQHCoBtikeOwA7fbS95aHToHYXKLsGxaU5ia9T0vBEWQKNmzPjPERU+
jsP/Mj32VSrkL1kcSVCMAx7mItxuMmqik9k8WuWlYU8mX7dpeRNz1Gyv2Qaci+Z4IWNAzCR9y7J6
zRMpBlfDQOb+m6MJ9RwbQWKXonBkTEFANuEqt3egZjo4wTUvTjdY8xx5d5i49GlGMhXVkiDCa76/
ftXMeZF37GV1vbYOy8n/wHPHVo2XAgucg0ISQ67LAWh7bbaL0YjnwK/YITkC2sjafLC1URmzgzme
do6ALIj9SU/A8VqctpBnaZipZ7Fj10rsxZGBERuIihfZ1Px3WiNrRubHtmbhh4bniHjQcibamHC8
27uBEkLB9dVApWHAMVo2Z8Gp/6WFCYmFGZCqTLaSG416/2mN1VAbIv5B2TkEsjRscAUiRVcfvA0d
NhS3PFRCVkM8nJgqMUACJIMaEoIlQ7YJwQdAIzytUg+wFrHxbZ2HZBnoq5pDBdUnYQyJAClCiHAj
9g32CvQokWEgYDa08QCm0Q4EXnKcKL6qy/8NT5ivCXmuwcolEOKWkR4UIVrbMvyQDO2ZECcV7o+/
5efM0CO9PmU1vHyp6GhB5whUmt6kgUrGYHlaT3WnBCCRHQ7Mcer0hnBfKFRudnYLaVlMPzU7KiPb
W6EVReRlqxbU+EdihNUz5SRhMds22TgF5l/9aUCtCoI8T+McJg8pRlQ4UcY6BFzmtiJyCcSt2iJz
bqbfzzW6TrV/ygmmcXd1RJcTevj8V+68xjKp0UauSKRgJ8Cgehy3dC9XwaE5k1CzIGiReBFmm3vt
CTaOo7q6okJS0QP/L3e4kwyEbJPsMfrrXFNHGSYux1ttwhyuFzwFHZN6Rypnp/4Z/b0dNOvyvNQU
bRhIU4OdXm5aiAmLE3JGr0r/H3pZt0RBfJHRQa7xqZ0nv/w6YDNbkmxAsIQGAIjsrvr18okWqSTX
lfYGWu98nQXqC9Fh4IjS4aObR/OP1gFsYEp/NZWTvlqW2gkMjrM6/vRnnV036V/BYCdIZUtJZMuw
T0hG0QYP9hH2/5X6Pmnh7MrOIlcf7vzDxBoBENBL2RhCVo3v5RHwf5zQRaE0VRGPaMe+XYPqlCdg
oZD+cbbdJN71xeO8Sv6P6RvEq90LA5Vz8436930sqVqJPG28ZCSCNlqzaOOrOagK92nX6FNjKoHF
ddpLvPBLHpqgYzAzMr36qsJRSzeDF7EVX4QLDluyCpEK/BFRV1qNqnVVQb2Ifsxj7V9Y6RgCuiz2
ic3Z8sScrOK83/RHdhGM8K7sPx5wWpAQsg5UQwzCcNf4W569Arz1JNjgZtmuQK0owgbEmIJhRmnC
CmLlRcxuIHK+mYzkfMQXpV05i8TTgbTeFw0J7gjwQRhq2L+D9+M0ugQqZm74HjxwIXuBvzbodBvA
TkXErCh1jHDe4UhwzM/QiXLoBz/8/GTP8KqEttHqh0hb+4OcCZtrZhhkcHUCYmFGf+O1EDNJXY4P
7TkFBWlEcCeyBMcc5+bsQDWoypw4k1t8iY9Ihxsd0NO8aaP28u3i5MnReDlGVOrsmpIKRyAexfYa
Roo7LDk+I33ewKXxJiIMPrO7H1qVcjxJx0oKQIUFYAmBIEQ+ZN6WtZ4l3K+L2tPqQpWaXwYIJdE1
smGfdVkzmWSCSe5KiMjs3A01FBgbKGrA7rgwbedkRoUxDSAZhQJu9Z22vzDS/0oDQjpxmRNNp5ei
56UvWqvm4roUXIBFZDwUh7TpMd0JixFkMpiJOtOVNSmEqyBQ27Hoabo7bHRqBHmjzQt3Cm0GC4Bw
IDz+gWBTs6OrSaVYVdKB4om1DlE2O92BCWI2DctAE1XNVHVRrEtpAOxAmrCB19bsGIBDlAHsswJf
N7oueF+EJ+a90c/ZHzLrSHso2d2lwLhVB8SL9qRylwlaewgUN6rGM7q5FrvVwRqyehnHay/UWEiz
tneqOqYNSEE12wCYuDgLrDlI8g3KZdJACifVAQvBBqkdkTP4gaIhjSNiyIVW8gd7RzITtJPPFl/I
Ilr9mrnSTqpYq7vAsQwJcdjQKa1YmWU22TpyC2EXbjb7sERW1fjVLptIi4tqDPzgcFWx2YkZaQ3l
5TyGFGOlmzFFAcCOJ7pHDC+aqw4cm4ZSXa4edpjI6+VCQORqtmBlACu+wdiXowtQpvHgJU7ZViSc
RGJeSA++bKW1z43Bzyy29jRNw1tTdnB2bck1WozH+RDhFRFK0AuUVgz5+cooW7KmHH1uKZG1KruY
IPWUqMAy8l8zISArMBfBKqJtgtoCPgaOooO22nr4s7XXK7QrPghjBL0XGrdI26XGuUOkgO99IcyX
ucjT556qIqo/r2Tpzrb9axZsIyVpK6lSWs4gCJEKJd1I3RAx0n0FtbuGhHWUOm9SMKr0cvT5WGjX
+acKog2M2ofmCbkh5ROcErYp5uj6fHpqcIt8nPklalZwHz/dMuLRrev4hbPv3dYsRBMRoitNp7f7
Xe6QkXqCr61N1X3XoMYYfFvf1j9rlWqz8EMq8O7uKASUZZJnag70ooqjVcLmv/50X9a3VebOX0R+
I9Kwqfg0mWNoejHK4dk8YmJFi2JUTocZiJoHa+WIvILGBj6nzEzk3aRprwQDbws4nBZ8TooRUvkU
nYsbuq+0ft1ekuSmWa9SXEJoZg4jpYK9FKlSRUH1g+VJxdOfnvwnWwXJ6I07OnrVCTuQVW0radVw
+cO7r459dw0EOO0zqi2TVkecQ7tQJ5WmdwW8CjRhpqahuZ/pIDTN81jaRAxp6EXqHZy5L4A0iFnJ
Ff7ifyfIdglEQAKoTw229So/gD6TlhwN9CkPUXRNjp1L79ipLAoY3969WqPmM1WqMc559G69J0AD
Ca0o7WCMSDHB2S34BDUg+rrkMsMszBIxyDsk9qrfosnConh69ad9nQKKow8i0QH5Be468gwEHnfl
XdBFQyZNXV4bKeOv7pPc/D65T+R+VAzOJB397Wg7Kvb1baDdX6WgrDhVAKaO1jj8CY1FL7693lvj
9LnS7DOa9HxYuozJODNYTzx34c80rF9MAY6Ph+KCKsgo8oAqJAxpJK+4pyxXzRmV/9kGrRPpwRgb
JICcEDVw/aC3tzU/i1SrNNUnVW9aYlTU6oar46bmhHy1dKxVyaz/yVlWWQbq3AIwjOp4POOFwvc6
izeQU/SHJ1oclMZpNlbCYRYUUwPpIT5+iN6TGRgOOWJ/l6abAG3/Koa5nwscU0D7k9SDjx9YeXUB
LtYRsZCkk0vaWfat3UlcX9Ehsu1WprwSemVkPpk5JYoeYlg0i/MXR+bBtTYiqLXJc5QMkkG5Rmav
TVehl3gJYsA3etfFO8WAqXWQjaeU66rlilr4M6w1jeY2yiiqQj/BwgCHJJS4FAWkLWCQAUBYRg8Z
UjJDCknioOnA5iooEDP+VMKwyqy/1s93tWOqwhIERaxafT2LNAPjBoAffL2TlQdATtTlZer3Gfdj
y14x3cMlpPi4DC6e32MMQVNdELU3yvvC1SXTPPjW70j0Wb1J+ltGIKkhn7QmNu49bwqjJL6ZWKcS
1tTuz7vKA4lSK+50EYjUD40JjWdkmoZp0F7jqXvzw3WaeMuUTyq9zFzIJBBkAKCg2kMiuio9KEAg
SmsHQewKi86ih4Tmm6STtBOPYoy39baW2tJHr6CPPsMdNf3swkbF8bkOLFbyCxJgoPsHoaol8piW
uhb8BVSENqkrbbdDU1nBja5carrK8T149wXqnFDOjkhX3H1QtXyjhEfYsky7UBVSvqPMSU9W8Ae1
VkVNF66ePIZVoicmJg52a/yk/io4N/QOlDw/w+I0a8KqpSWc1T+bFsko6aRRy45+wKK/EIpG0iTi
aqs7pTI6e8RMQqqG2AbNR3+l9EkXVZSUnigdif2i2nADGO6JhUmGjEn39LT/r7JQXOHhv5nzN+2Y
PdEJVlKid6oYSdo903CRaLGYt29n29ZSFxZQcgM7X/00DdlVRKtBBihXkwmloRo8CE6C8kXqRfMD
S6PLlnn8L6CJltkFluxPv2Df05KwDMRXEYyMim2cT11ULijKfvr7hirLaZ5WI/xlkMmSisyez+bJ
zpkzcNOg9RZp25GsrnYBRZgsSVOUIa5z/5JGV/DWhXaMr9cilluGiDkiyHFGkqP+pxcg9u8WrTU1
CVR0ShymZqobPM6E2dRZ/28RcEr35OPA/PDf5PDsCh/4DBhlosOSiUNKSimbAZfRURIoUFBJifUX
JY7OiZqb8PeZ4kXj4QEi7N0Gl8EJTfoEQTLJkilAZEECMhkH6snR7vViOmo0xsgI+MgcZetmKdT8
1PDqDB2L7rM5gZs5n89B4McgTR/WJy43L+EZdKOQo9lFvpnF/5K9HZoYOsVDIPVxLGqo7BLFTqaL
BxhEJOSMIJ7aHv+t1BnpAPUn0kjKG30lqumNZQxBqjL5RrVbMNRb/KkCQ333xf18dR8diUppxKrI
vesBwUTY6jbQkFbxTsEFmQDnC7pT01UUqqvd62iPKNrkRtdvUplkiv0bOnfE2zcRTXFQsFbpk5zd
BzpXCTrqiDoxYnjAqCZdq5s/aI80nwoW11SlELWoY+wJS3a/fK/eq+fKGJbmpfkXHc/VcXJdbWnf
zfeT0nA/2UzklHbnwtQxBLl7MWNUPuXQdg1kuEvqhHoAXG4xukmjahwEvW0XynsHlkIKzYbfAL0Y
ebj0BFbsFzRRX1URZu8hwZWjoXcC8r+rkkrManYN3g3hYIV8FfpLJYDOXzW79JPQYLpOu4dItH+M
oXtfDobghprMZxjlDAp+M3/zb1NY8KL7GjJOZcTy37SbUkzblnpOemLZTLajnlfn7f9pSKPvU1gl
fQM2VOiaPJLqBR6OulFVbSZzoLbKTCRjILgJwIVqq9qSh3Seglygcl0+zpNp32t47hfdA+T3Oh5R
1q/a2PWTn8UHSguMZflAeKFCyYkrIIiYHcaCjgMtPkaLAl67j/ugidA8SUvqbXDuHZDy0qICC8DF
mOTavkhXW7PTqdH/3JtVarrFcQECEAzmb5UHDXhbzgbjBxY7DJ/2w/3Q6H3Gx+HHxVfGVThmuxih
/EvvTQtf0HQGOMoUSrAQsb5l75bFZp4hmFfAneaZ+rI9nY5qMyCVG7Pi7ru3F27sXvWLMbwqI6mh
VDl8gBhL4xrNFrVcaq1UoONLwSeSemNYT2MSsUgHvKF7Qxg4UEFIhFodYaBn+kWakcF4EUxfjUoV
xv/K0HrEUgFy/SKGaDPLx4wahXvlUh9ATOV6PVgSaJioa3lj5F2ji3SrVfEK1fR0ipiRZjou0kV4
IfGFOjuef4CjQNzTvix7+5FO4pJT5JR8BkaITrERVl1dFCYf1n75EI/AfcIST/yKVW4WiUqSi7sG
MM45qpr6MTmk8teq1uMqWWDnat3RABaeVGlZtt+/XO1nee/qNNgEgT5/+RXTP1Xl/DccP1yoniXm
bShRKLniCGojffrbAYsbnpEEpn2Wcci/Of50SLtdCbBCB074p/OdwUYBDg9EdwAven4qlfdueXGT
IDf0pr+T98fyJ1PTjz1sD8JQEihcCKo3lJMeniIkoIFXpMRtC3Uq1iCBKkwXYBVNhilMOSaARiaQ
7icK9M4J1m5sRHQg68tt1UXWy9M7ifHj4op3MrYdt3KvVo5JAfdgF5HPNqE8Z6o4wFTSLo36NZwk
7AdZXKqbj6EkAOqsFZ6kqCPKLA9oW+0XENJhl4i8HkOk9yWGXgnKdI0gj5GPXRfl7hYv5xkpJEov
hN+EFS+PGByrWDZiWlcCTgfX8C/QHZa/1q/9aUlnjoVBvnQgwdyiH0FeLLZHtOnN4h0RMAkLUd3/
H1Fn2pVI02zRX+RaiAzyFQqKeZ7kiwtEAQUZFeHX372znn5v09o0Q1FkZUZGnDhxQmmeCxXMoYcI
OwI7BRXNX9E32i5KoiSQk2C7ALuuqY8gJMOJ/I7QbapmoEizw6oj5S2DZqL7bjr6pFPEtZYa3vkY
GFmTH4rCttV087f9M3yIz8MMpS3IJLay3X0DNJS1iLxUA7S+l4mRir9hWa3kX7VJ7g6z02dI6qnW
T/urumncWvRsRbZsX5fMLqc1aPPA5aJ326a4wrk5RwVkNOGEPkbb2uMlPqPclSmf0Li9XxtpqnsQ
3wQLaNKG14KAa3nT/oVTLavamx6YbtVfjdLyv+YTtMEhxOsnukFeXpBle3m9FzM4VvlKfohaZe/b
imraPGS5vJ+Nz9GZfm+UIVCG1tpMXntCgt52xIUWDJhzkFctdR0JBkxLntIBbjp6/vhSX2DShxrJ
2eK760n5NXXnbIiS5AFu5VcAMTO8iZCLFIbpFUtJdKrfCI72TL00ri952V9AOIJWD/5d4wUcmazx
T5+iMPoBgfmQEKEPU0j46GQ6rvmq43tt43KiBGKRmF6bSRw9PWrdICjqX/6LkQ3IkzjU/CYZT5Hj
SVjXUIEqLy9vJmY3Lds6C2QkSELCkpeESGTNReREkkwRuJHHTpBDj33XSx0itEMNmogU5NfAsTdE
9nh+qoAAacpSF/JV4v9bn3wdIYFobZ1go6zmJNUiqCy14uv9a+R9TmXggYFsfoukYruTvxJZUTCb
tzeBHA4++lvcaavxbpzexxEWGzjiEzPY22hBGaqw2YmxRV0PNKTQoBwVSQxwwJ/WpkymBwJ2fEYK
4Hux/VFjpSFfF1wULAlorXFCngHB4nGvOq18nOgf1/tif2b/pIdkalvJMDxg2cgGoKMwXbfQSC9S
9lEAY8+3U7gMtTS1TtSspF4E5xKeIYXk3MyX4KSV1u176YjatNw+8x4Q0t7I7DJelGPfqaUTsfPy
Z5gG6PwQc1zgr+8QRRavkYAbJCwIpZ4JIktOYCWfbVLB3HN+T8cn9gUU+9nMyJKityZOYpCOYi31
G+yjgKwWJhmlEp9STJCAuurFCKiC1qoZaB3scjCA6kdecK1EINA5sjvLDw+oSj5ZQn4EG/D5iqSp
k9uxM0Klx4paf3DTfNU6Jg1r9GZ+zxY+HkR0O9dXbJ/AT0csxPIDnDClOD7r+4GFc9aIebsgZ5cg
8X7olo9cAi8v84SKj5+gtg9DI3ngjXf3hXyUa+u+kZds8cP3J2M8JXugRvuNNKToitGov2XGnOek
3lBzo0sFxoJO1Vgl2RSC6NIo3KezQ0tjMpTcPJFhJPUIrWeN42nTItKQFL65b0KPB7dhq2Wk8JrI
VyCCwpbc2NbS9fvb+WM/3n+YGcX44WZs2vpfgNkoiq3wUS5gMFSQUqCWQVsEgaTlz57g94lY/MoA
/mCdlPkATjfUbYyTcczW9GoN8RkdkrfLJZ4bLkEe3Q8TI8nN3IAzi3rAeiqFxUEQHC2PzOhUayAf
5paNuiHfLBugCxPLAmmu+deIDL0l8WXEEgIRCNeNTJrpiFKujAKhux8qc58kMb4W95fHlxQ9/1Al
hMUkMFGo3ZCcPeAffRNXbLajb7jbJ6Z3hig/U8xH51d4d6lf5gqtHhcn9Oq4m0PnSzzuWudo3+8o
v63ZOh7fsv8lVVDpQCNN8MnCyjQtyk6tVCPdOLUC84oww+L+gOngmJzCz4mmqsXM9IQXDodvSzPk
w/yAVEy0p936D7Yruy3Gu2EhPuSKR1gcKxrS6a+UoYsW38uDZ0STLmMkr05F/mZppPbVLW373/17
2WJEqcJpXMNzbYmCMfEeJ/Npkz7aiNDNs1rtRfUqfwYv9RKUkkH1X3lj4pXhmL1cSK3uMBQ2bJAr
Y5CqL6Mg6oHv8M85o8hcnEzXZ21uw2+4Iur5qWUq83t5Pic+5gkX5gclRstxD+kCDIem46ut+Uiq
bIWWoHRFLbQKetVSHemCBnJS+qUJASIPjej/18psTz942xa4A6rv54tQQAnUiBkEUEt/8iEvAyIL
B8FEibektdIWHvhbfsoWyo/gCk0xaCHlqvStU7JDDdWDFPwVAdtNaLmg9Wo8dROn9rmPPYLlzCIb
zVORziutaQmvyi+Gra9E82383J8OMjmw2FWKYUmCLGKX6vUtuB3Pnop1OqK+PleBBJ/RlyTmWOO2
nKCZvN2nufg4fo7/kae0BmIq/2wulW+03/ysIWWj2+76TSyuxZ/fU7kqn8iDaYMPwGouqDG5PezV
cqm1VLysDmaRAguAZy4/+IuTFAA9lEZ0IniBSpRUEv6WzLik3r5qlshQKFMxwkxVmMBj40uVyyxz
firTRZ3DUf6PE78DJPDmfci8LG3rPxP7uYmQ+yaQYvAGOqLpKFO5jzMUQT+gjpitFxBH29We6tbF
JHl9Wa+0vo1MTdBfIsBRQt77FqV2UKrYkN9pcdA36ZMhs8FvZFnNcfhbGEeoRbBFvrj+OU46jATw
G9fKX/wbo0KGMN139FQoXe7F3Uu6CXVhDefyZmicGf4i6qxAkgu0v59+UQk3u0BxcpAS34McEFmi
HVl08wX6BZRHBPjN9BdphHVHx4SkUYlT7XYn8aQMhDSn3RoC5I/w9KHGx8/tfA1AHcd/Qwb2uZzq
s4KrdA4Enyw0f2A8jpAmQm+pvQXEsvvNuvzYypYIEUB4NpV09FC/tNUF++pmKp+4akOszU9QhEI6
eEXIxZa5L12hm4MlVTJ9QJzWb3xdFNjeruzP21h95ExDPPuKqvlD7ZlenIUgPJ9qZ2bPLfSHnXgn
e+Ie3l7n31PVwJ6woZ+xvXceUDk6UayW5fyWmbDEchS7El4Ct1wRDEL7uPtQOwIO0xttBE4wydfQ
pXrCcP++rBYnelI0dwhCtgvDLfKVh9FlhEbR4HNEqjqXiX9x1LEMT8UdgmKr4ndhvFtkiP6X/Mr0
QUz+YMifSzdo2Xki9HTrr2us3cwfyMQ/t/+oQv1m3wMFsLvP18eaIZyu+q+n4s84DzxUlUJlKSFV
suVckK7/fkmNfgenzus4v/gcPHcvqGKfRySvB49ksO61C13bPym1QtYNEc+3Yx81ECbEIDMGimUv
pRHlvfPQ2DbBu99ytJHcDo9z2y3AK5g+DDZU7qDZ2j/Vju2vxhmOw3f3q/9NXQ9dtDeQhVCMSBWf
mt9d4prKF15jqoyLiP26N2nogLzWGhLxiZbkNJAfXFvosDV+2hsq8+FK6MtD3pFBsUHuLgv15waH
HY4mpeGVTfVQOzUFf7eha0I2+iylKJbM4wWNWLZKBdUK1XQr0+N8uN1Kh1oaDcZCh0664Bcrdu0V
+nykH6JLjUayzf2mtMKZkTW0K+/rvxRv3Zubao7qT2qsljv8cMuY1stDDQ01OEmkC0lNU/KMdhEc
/bfDMFP6tRINftmtzKO8++ENq4+fnqPH0Dfl0781G7t/lSnSogzn0njq3/uFWa65m5IA7NIlvYoA
c31FvtgKwAuI2DnKl65TXGJoSpkoXVsRKqH2ah8doo/Z0GDG1hvalPe+JRkJzQjz8db9w73/6YOR
BgidQGRVRwOH1DacdAlUrIQaykJGXyhqaJDecK8T46MZg1dJf5d5m5bazW7M85qIIVIWnYUwPKp3
oupIZkCuMkxJwpUEuD+TYLX/q1Xkz2NL5a7tPLQ+giSDIy0hZDHYF2whjBw+PBf8X7GnBVyQykic
wrJZ1VczKULrCil7iLQGPjIyxPNhASDbkRAnX8nyas/MYpva/+M3OWBymMjKk12k4cweVk3IydK1
pL6qP7R/RhsaIh2j18qpQd44aB0TjcNBuEM25GiNZ7Lc1MfUVq2nHYykh/EWd8EaySOdGC6zHQyI
gtgffAxSKkvvfawsDULTxq2WxtB0gqcXvHC5qLC3184NjgB5/+Ou/1rZ/E6Oh9aOKk9josvkt5rf
RydE2/Bc33czWq38LY6IgMH+oQnLjOsHckBaA0aKtEeix25MVx7osG2bThnFJqrd8p9ub0ncJLOg
Kz/ZH6ikkqXIy/+xCA1L1wMJVf8IfbbceGDVk9fdte6AJxBGkPD/bT9du+d17UCbslf2imGB/MK1
Qg49izwoLl4jTyME5CRPpXymtALiZLqze71fjctzYzrXXKpr2pyvqp+k9F/xq2wl6m9v9K/G7hra
y8jP/sWFIeFAr0E2j5EgzMI3F8ETcmyMeazRO2PBeXxJ+EWs8t1MXHY7HEBJb6fwkaBN4o+j4Xbp
plrwCyDLv3Y/B98VZHDKMAJofPPY+GZVqjfz2Niy5WqVHkrfuBdfEaxuqPG9Wwsbi65biD5MEUli
eWYz2dFE4TnWT0vXFVFO19d081kP7UOij6OXQ4wI6iuD7lrPzSjVALxMittDLUCIwqCpdj/jp668
qldoYSZoaeswOSF0TviNfJGeiMEeUVxDJtaK2MU08b3r74chv2F2emwpRkYYCSxj8UVSgGFNrKN7
/A8yekRX33zcOpDyKLplwVos6bKSnSm5838zAhqAq/LnHaPMK7MTFjfqv3+9A72zbfqSLgPfpKnw
SM3vtSFoz/j+Wzp1n6JC4/krOrMay6kVaEK69Dndr7gq/9VUYpskQ1MwQ+cGvmzjlWqSx8Z68DvZ
vB/KNM0sbprJWk/wFZGdBF5Sy/c0zFDZyk4gvnSqpT+M9wtTSXCPlcNvqOH4GaNGsEKhADleet5u
i1fcrJ84c2lu+hAHCm/Pr4PXeycNkoF2dB6dlfQwTWUIufjOWD9dmAqKM3xmiY+30maelOCYlE3S
LeTZS70lluBsl0e0R86TRI/ECxUyYwYU9VG2NL+UBiG6EFsN0HByXc2s82I4Cc6ABH0gvRvCfi6q
SVyZXAJlwB7az/e+FAxTxxYELzow/X76KBRvX1h6bkYPTFmhuGzzTJrhMboMKSeDMeUFV0bD/fWr
nKZ+bKK59tpDcqL0+kZDY9mzluv8S5WmS88AbhbnB1yvfIUO9YjOGhITZnNN1O7rZFfZczwlkSZv
4GBUc3gz+yofxay3/WjYEfhvdG2nKS5KoNEDrBovbnKhodth5zTuiWn2fx1Ultys4GLno6Vp9zFW
AUwfjBBpJnK1xQWcX/LHTiqmlWeQ4HxWz5AqXLCwJXAJ0AFlYf8ukwwoQSvxgT1TzzMBldyWPAyV
w7PvDu1Rkwwy+qBrBgcUzfNbQ16hGpor4lvZnkPu+gDCpnTBY8M3CRe63x25MMcidSf8SoDJhEUk
UmjnuBsNh66tn5bvPrco4JVZapmJ3EMH4BWG03vY4vDJM1CgrPa/AI5N1IzOxtv2sYmswOTt/e2d
Pw98zxB1MAiua64Ydu87OtIsTPEJfx6HmXlmflge+wq/eFPgWtxWaNUgUy9rjZ4IgCrU92Npxj00
Icautfs6+jtF6Wu0m98+7tDeIu3jF2CQOK/8GOGimc6a+XofTPgM4Ymm0WEvVV/TPCClLe1RrETg
bPC8Hxc6oE9Q8SuPQMFoerACMnWvtaxVrvhUBNyg2gKvTzy7QwQBUjlPwR7nahZaVLbSWSC156bp
rf9OAUyXKpi/KsUl73E3/ivh3vTjh9I72CQ0tmy7f6KKBx7aOxU5Fqg048kB8h30usnkq5aD6JeE
Z8+oYj8Xd4R+1or4I1drAh5xq7AZW9ZyDs03ul4kKicnQLTNY9T0ZcKbxnckkpIbKbp2+6eGq/BU
mr+ww3bZ0udPpZf5LaIdX3Qv3UgVnWE3pyqrYfqz+dkv1E3C38fXzDj99ld/HubzNDCKvo60Z3vg
mmeO0fWzWFhX8jQ6fo6OI4oSKWXYEmGDQb/TP+tn9kpSEHvTlaWGDc+weG6tCw0GOvDlmJQYi7Dq
ySow5fEgAzMOfWOpFZSkYIYcq/ite4L3R+3Ptw/BDWNo48nL5IUJ+Ui0Dc4wD5JLA1DjaF6g2Jhm
ZizpBaValHrNqMsT+BfMEJGlxmxGJZ2gHLAsuQHmOlfOwqput9nFJ00uKJ5vNxdRlsNH9oeWJL/n
Yuoc4MNW0YjhaNMpjODG8uODXN+uiBLsx7KHNH1jzEMI9JHfRkpmvCRFiFyQTob02wQU5t1XEOIp
6E4Pqm5vzAMcYgnWC4yYDdtsnnf8Vl7pDf5LhLIBHL4hKGOjoCyAn2CP0hRCzdZnbun0q1uwpXs1
yrpkK8VLXRXehJOZv9MxRGzPXFhI3dcZUNGUZKWfSOuris+RGDHB4VKgi68+kignhaXTKUD0Etpw
D9Lf2Mwup8w94JSc6PZy/LHMtEVBeVAkfAyBeOwR0d0co1zey4E589Ij//h6qkR97b9bNmxHMIj0
eJcg0ZJRELIADyMVzT+vdMIhT9t97D6zlT3VLDp5hv6tPMxDxd1MOWv/zbWOZU5NotsTcunA0glv
AX+vkePElV7i+gjYHUpi2jIIQG2KA0ffG2QmTgOP2yEWbrKUyME+NB1QG4U6p8CIkRTzDeQrea2m
xGexM4wf/4Lz8jorZrzCDHyShPK5QrBISIkH/9NnZjzPX93RPCkqD/kL/gtj+5k6J5P79wpgszlo
/5PcyMt7ef8qr61MnOt5Jg8Dm74k9sqLx3D7j4U+V37Gjx2VwZ86SZqdstO3b4JZ4fXHzhUqOzuf
jidl3DifunmKgt9KqvoqjWKrXE7Eb90I8+JWQlz1FDVQR1/CAMXWKrtswaqJcjIhlXGGK8LSeS3j
VjMJEU+PWRkNGqjLfbJjAp0ScIXMvFtlbIlXMsMTcDMRMvQ8nKspvhzdT8jL8xUqtIOq6Mkosp9Q
Cg5vOqyIaBeZRlxIEy/UqTRz8B/T7UCZANLWC2JgskW5TrtA7mMB/EaF0Col07uVMiQXvahJHagh
rW6EcZ/7JpU1Ddoh0lFVsRNyfXdKHL/RQrD+8oGIyB+3VijSkFApqS2lgG26+XaoKqFOyNjQLq5P
C8pAeq+YvU+6t+6pPMFvqFvcaZqOOhRScjgWtBfGOIV7mExcCO7qPuCXQGLXFwgPE3HnIgrKMaXU
+GI0+cv+nqEUnZyelo7/0VaT+j4LlLrUp7PHbNhtLAYi05dghJQ//pUSASOa9lmbOHk7goOfymKJ
fOkyR+sT3Cdx4Ruf55j09R3kGLidgZrXc8UUm8tTfKI1sY/noSBb339oWP2Za4poSrP2lmFw8n0J
1wnpmlAUai/D1Wbz+V2oxWI8vgc+1AdLkEWymwP8wYa4gT4iLTvrxxKybjE6nE+TINb5hWKmVGJd
JnvcDKns976eZcYOHN7sXq24i+xAfMJhP/htjLlx/tCCIPFLIxgOxNgLa6rpCdjhyiXzxz9oRzJP
jsUaVGqyiby5Quc4PmbhBbK5JdWuF/a25iR+p6KWERvW7Ek2lFe44KwoMuZck21IL9PsrQ4XvsUL
CZtum6CcjY9ESBs0hexEV7A3JrPcfwi4qt17A1saDOcIMryPL2yOFHmCb6B3hZv6riIR8jugKziz
X3UJ2bs/A7ToPLIDk2ling2CWIRkDBfc8zpuXv2yJmfF4GJR6mscb4LIjo1U9zN+T+it+o1ksQV9
vKpn2AvYRhBPd9UGjPZWflJYZBtP0Beu8dNX6UYmsp7n2V/w2MBoMGUMhb5eQIf6t7urPg6vcWaU
mz/PTy+598+3c+82ugyOvQq6r+1TN70pXbpPzdNPMdt8ghykFOeZLgRZBNJO3Wv7wu/H6BNq3/gr
Vco8Exo8Na/tNc5549TdvtzmhXR0m5/bp3P02Dz2f9rH/qG7738u18vMR+bjOv98+X65D3PjY19i
p2z9EyWlaZ5bL3/mn8vXjxWR55xf/H3+2C6JHZ8/oGAkwooP0+cPxJW+dnWiSvLYaC0iX3jFSxue
51tyfkeaXO2JDdrH9mH4M/5BlnFPo0w6CQEHSKKneWv5s7tFtUjdoi9u2663wtTbdcyxaBmDkOMY
FLdfeFuRXXz7HgKbDr854Hm8n+ff8HsHeB+U8Jh7FGcL5uKb+WgUxQSlpmPF2iqUkW55E/t5AaLr
dv9Ynix95J6aTLVsXIBeV2jZksJc+hmDYKKBRN2caYmBsAtc3G6PmjFTe4VxwAjgsqKE0WWeHoEe
D2X4CdIgJEE80BJ7S7E2COu8Xq6Hou1zNHl7aglB4SDj4R6Bo3zbG2Xq8BI8rN2w+767gPf2HMXf
NgrBOVbz51DsTnDdNExmPlA4m3Qn+dKt80pDOmwTNTVMGlxnVgzF6lSlYPHaTbx2CFFYOruqqxhC
IV+zeSrjqedw2O+9uIlTjRcuUUtvuj0ftSkhTycJv1SRJB+u9S2az2WYSY3zRkqcTDS5PNSqR6VS
HS+jVE8OxNFkueqCwNWag4uOCOSlzJIpI6EJ/2uA5rR/+eUXM+/4SkOLe1kEtbyrwU2EVcVZnEro
iY5Go4f6/LvsZ3rk4NrQBnIwCPzcEcgAGCJ5fPOWlJe/UMgIuZHzNXsnG418XXuEHwQrF4Tww4yn
xuYhtllP+PakjPhEv+pLLrDWfCZbf9m28ceb5Xm57CiWyyNyqtzx/T+RjzeL6K9M4pcmj/ESRtGx
Rsq7GHebsZOAcSbOoZY/3PElIY7htPDwQTvrMC8ZmzrzxIGok14vleaw/ebtT5qLORRtBsQuhQfm
HBFCXOxyp8RQlVDULvNw+4VvWicH25jPv7kapTZNYtDWatehPyCYX6qXS8xGx68EJU6lLVlrXGyK
7bnx6pIzfc4oMuYcoIzoDN8EOQFmAj2TeAMYLTWWyI3zkB/L5zLOL06l9mBQJ+FX/Yj4qPmIzPML
15c3c1zOgk9JwrYDH1nna7bJG9cDmcGJ8huPOJkRZ0WidXKtTMRmX178Xly3fYX0qmded5T4Yiah
qbOMAIv5KC4bZ9jmyz5XFA8j6Unms12lBo+yc9K4g0GpjBhOm6XENfou1pnjfM5LIXZJ1Hk5l6LM
oQc83uQpnn/h2xOChUzvi5PGGYV0A8oQWJBmqtJuh5z3oP7yW34hF25yPVV5OfPSdpuXYmQsQ2Iy
MeFKTV5FYEwdGTaoyzJhBjBqLOCYXOH7O1IWKAURQxtr918jtr1uR3s21Z5R5YBwTngOiR6Wdzdf
qsX99wdK+Qnj3FKNMJNdPGDUIDVC/+uBrgvdeaP39w2gzXsCZxfKoNt4OQTx4e3swciecxRuQCf7
mEPa2gGT1I/7Tbd0xVN21nCuzGwU2IFFwomT+8N1ZFyLghal6/r2YA3UHtjmo3On0Y6S+wt2/6G9
92pD3AYEazkQf4l6+whEgBQ8Eu5fMGBkdvl3A8ZgPZfhaQwC0efonCMB9DpiJKzR0n1uwaBjWIDw
vT7NNgNMXKu3wGEn5otpxQEjEC+D93KCihHxncSeHCtJJ9Slbiu8LLwEP6ICZ516NofN78oA7LDn
/RxOL4PX593rirkjXKA+yRaHSOgoZkDjSx3zTxDfbA5AVuhmSL8p7JLSB0jtUxKgb9MkJ9xuBw+K
MZBfhqIGZwxwp18VPpYNy88Jg82GoGscdCDJQOgy4eIwlEp88i1mcNbwcOi78O8WnOUzOgxglOFB
nEqcvTsem1OJUjt+ixr+8Dw3MGx5YXQfApwm6bR4gBspHrTYVIdxl/mM2DYkAv9iZshw3ZGoysZY
NIi2TXZS7tYnMRJT3GNX3ZQm3Rf0ythoNHYJp7+MfInARplFfg/mncVeZxHB4Z2Hf4R8NRIYxLRd
FVD1hsgR819ot8a0WB8W+RML9eMDpennCvuD+xTnNZ+nmiVWc5kc3Gj0HbaRFy0rYy6+xIZQAO7L
xhhiUKYu2y0oDOfsjgXsAlLCSf9U2MoD7sRuH12RX5vINwQ9+R6DarGpMhiYFU4EOtrcD3O/CjuI
FR8a+GQmlm3rQOmAlBCGjy3JXtdNa+rDqJTZiPnofL3MqOYqz+zoCYuhyTCZ9Tq4OzNXUhFVJEwb
68K0XXovSKa2R9j9UZ3rkqb6ZIT9JH2GXYPtMYDe0eYd5MLZ3V44XR6x29jkxZ3xxo92p/kCIQu7
pYVDz57N0C9yjWKuGfsD34YLNddAlkaUoXF0yzaw3dzBHJ+KL3NU1YHfMNxzvox7B3sBc0Nkb4OD
oZuCrfKmT6S50Ybswupzsho4PBTBxI0+qRUmRPmcWiJ6a91a35WFlU2KbG+jCQd/LFNyQZ8MGCjT
LAlxjU6XYl+upe5T09xhudl9oxgUK+3Nz0tKJw2QvuB5YYOwpYa5iYy37iGhwZGl8Y0uR+jdSkxK
9pcUS4DDEV1l9biOArSNV38ZBOi+9ET/hwKS3qwYjN3MNNeuPcvVv/qbPjqgVXN0pCDmGsWWcIjV
9CTjGj3mDk1hQJ0awEj8xWDOtJJaNWAPOtcFdYHPWoMwPoT54zFsJR62E6ogiu8hGS2fKU1fFMMs
B/T9PfNQzEJZ5j7RcIns5raYbSkq11Jbb/KGR7hrTp4CbYZt5BdLTjxHHrh4omTUQurnCDR8coxW
yAnx/B8P8EMDXAydZskY1RLwPbqZmyDxYFPxL6LSXe+rTpj302KUUXmIqO4NrIQkK3CGPIuZ6eWr
h0r2fwVulKbBYCnzy9DmSIpjYZCpulW6lKv7BXOB1fUcr/qKVhVQU/e5JBtqG1xxK7HzArmmHKow
bkHqlykrIARj3X+qlLzL4wp8CBr5AyYIRK74gK/9KrZ+6qkYjtq0YN0aOgCqwBMAA4QeokKVfwQ9
SaaOH6pPg7FIoAionZOhxgoWmbEEX0zFhwjIFFRxnGCBjcfPqHCJBqCE4lziVnzOTqEfEKegMPTF
Z4x5LzzWCLkZemxB6yo2UP12Wjgsm6pZKWRzGxcarZkbMotoKtgh2ZIUeEI2TOrcZ/eVGr0USYJk
0Hxs32bf5OvcGDyf27Qhh7RzdFF2QDgXIVjuTHmFsF2m/hfRDVVpjDToH4+imse35O4vxTPjQEnn
i4cRUQ+px9j5tXJxyzFbjs9VwDCO6MT2DnfHTOVwb+aJnkJKYw/AAGA75pO5m7w0H3r+8gbwtzGq
D+ynSwA3yW65MsMDlrcrQjgEAxzD0R0vx9IJODqNYtYwdMku9saNpfsvdxJljSuVR4CtcPwo8sHz
HvlwqCBDNaK8tD0lZSwD+MgDOXTSXFeVARauGipAxcxaTgGqmx8Eblma/FX+BT4s2iI8AlgOeN4D
Al72aD4DDO6AgE3yXKPn2UDOgqvbA8gTbObkKYQCP1QY1W/AkeycTKkY70ROSg9ihegUmhkSd3ht
j+pq5s+5TlHTGB7jmAPzYeDXVp1dKZ+pfoDRO4sF7cMQIJcS1C4i5EG8HaLNQrD5uQySz5v93Hy0
BLz8jHtcIFAHDNU4W1yKNft6hPaA01fjdDylfIq5cC5zpbgKvIgp3GLFBEiYj0U7g1Mnl6CfRsLK
Dlp8bb9UjyjBzZNUw2uZ9l3wS03dUzxXWRMG8H+54GGDvVlMNLrENgIhBKwPEJsdsC0RH6Wj+qs7
lPHhCGIdOz77wtwtMHjieINh/ws7UlvH3JgQx55aocmkzJ4WosCgGvcCY5aWnaMUDHQsMheOcZAv
gbKL3cnMkAXa6dgEgQMP6ZgkwBcEbe8n/5NDwFJlkjKPwZCd8ExpLpy1IYySWQv7TGq8fTIRI9mC
hSdKiRZ7UCxPmvACVUuO+GzdddHOFuYWbUkhz8P0nT8zjxIGnZ1nEex/p/OgBKAagu4lcvzZV22i
06Efgigd4oQLZAt90GKLLB02q2ROSaViRvbtrH3x0tbsg16Li/vlALWdxFy+HpNTF8zaLBuAUOUD
5Zch58EyPaVwyMIlGzB0otjudcpxsSMIAHIGJJzNh9siCYsfdgM+OLFhZKkXl47JM2BHairc0Y4l
3guQybbB2RMNUQHTcJoVkGlgx+AxXkAYQVAAX8kdOtEeX5g65i/vcI6yCZM/p6aIrDdNvKBMYCTt
W8OLQjNCRqy1CN7Gv7TnW78zXTKVuVBwt9yfmcwFdigfACQjkQSHn6vIkGGfW4wYLwnbxhO7GJ9i
NhhBdiBZ/QbqXbwomZINDflyJAoXtCszTHqMwpkUmCczzoI3A7saLg09vUW/Xwn/54mj08HVxdXz
oOK9Sq2Fr2umnDFlPyVD6LAMrXYJ4+47sZVcQpeytgGTE9JF1S02iwepi5ZR7Hz2sptkY/b6vfja
efNljZayN46kS9p/k/WOgU5SNgVy9Rh3/sd7DCHUumxh08mOYGICA0lLwfX4rfCSMPbYRkz00j56
2CdMzBSjxytmY8wgD3A0jsI2qkX4wOJieviATHylhSWNo291uz6QrqSHMGuTyfpkUiqpwgrJP20c
Pyxkj+f2Nh6rQmByLljvbSn6sE6ESa7RMzn2zfZgzQV8gnIwCxhdCx/yXTSrMWP/pV74tK/iSPP1
QFPMkDAKRjIaswH+lFGk8zFaelUWN9KryAkpk8qn/5ewZXgYBSZ6X5/RjhFSDFd9PZaEOS8lHmvC
KJJEgrZ7pQPONtbUE1OGdUi3oI8NpjPh61vwOaCifs0eMCCZi8XqbegB1+tRc4HthWRHJ9O62UUW
MxeF42rLSDy1pYZ5ffxt4jEbWfjCfiW0dmOslMDzlmSkHL3eBx8yni6Gwz0iS5S6OdEQKGBhQqPE
aweAxVFkjbGOmOsSF9f8yH5Rf0hwHvc8UOqOZAMMQ32rFWjeTFlYCUgHsOEwhqb3XXzT/zT81YU3
e7SB23l2iYOTdGRlAg+wzEiTD98R/STlAh2RgKA/id/AA1hTwwVLDD/LTY889nMZt0OTujBVQUTO
2rFO6l4dzsh6a/7D3rXkHsPG/FiGOYoN+i8kgKUZacTwxrnGTE+mPwfZRiRBmueYbdRMMfNrDxNn
OpuB5PSFSkQwtPAuJUfOW7r8VZ0tkvvS8syMHmp8vULxZ67gNS7TEBcWJlcKCteVfKVzLcQViCIn
5U8PVbOFOrTmwykmo8qAOgOLoMzej/OYGqsirrBLkk4yrux7xFcQQ/fMTIUGLUr26xHOULWqbQg+
F3Nm3BvTZobu88ycIKpc2leNTXwn6xUzQI9RA7fEkS/wVgYboYEg+8gYJoQ7XGX6rIdsNdusOVj3
DZOWp8hzx2hiIF07P2yv0w4WzQlikaJ+/ALjBtDTN324h3CLeGgXPEmOPmhOgIUmE5Cdfq1PpCPR
E9pFxqxUTPgD1A709N4ftoY8/Rb3OfVOf8JM6XRA2k7Vfve9qbg8GUIxGdppDvtgSmB1f2w4NeY8
15MZBwT0/g5FJuYUmD4oMg1fBcTQkyIfCVLENOAt/WFnJubkFMOkMVPcVTDmLhl3O86G3AQOyhvv
6ZoDnCHrIpVOQ2F8R1SKpzVFhTXm22SKTVKP4HbwbGE6LR/ITaNx2KUR54UWg5lRgbB7du3Sx2Cy
732NVs1fcLvRavgHsPbOwgAT5IvBiw0EYuO1OFO+DyV3ujrdWULWEE2n2lP001dazDZaEgnd/pxE
ZBY3xdsoudpPkSWFxiebqv2vVlU8IbxGFtu0gXFrTY1UeYMpzlURK2l5jxVzYeJ0SBFTXMkCZuNP
ughPdWbY+J2UMjsK7Hrm+0JgzfVKtmbe5FbKxopbRHiMJWD9ESVBzspW/mo78m676itCpo+VM7x4
6bP36K+57Z5h4ZtaS40fEfQayq3+aT/yJEKMVM7RMwpbnIuloUgNOCG99jiEt87iyVYKdJrakbI6
kLyS03pq+ltJguePZ+oB9m1TWutuup4iq9CUCq9VkyJ4bpsV881Zmp/ciplbcYsWNVOX9ntrbrbj
+xy+9tb8bJGMzRDX0uINise9c2QfWc2p/wkGGfgIHihOM1h4u95bumkLMiiNB76gQTcmIiIxeDAc
6cwq+SJ7qbsPjno+mur/afcJXt2ADXYMZ1Q51AiwSxPAsBeztMOst8OjzVnZg7Uc7mL6I+K5MI1c
ktwDzw0CzQVSXG/da4UlwuOyyYBswK/5Pya9+UWuS6TGFDjVswhE5hdPVbPP6oQdAucuQ0s1Ch6q
f9QEvDK+f1wbGioD/NH5hLKO3sNgh9yEVk+13Y8bEZMOBO4435593S0Q8Qr3PN0MHiRfiEnBn+RZ
g0XCuFIvj3U0IsLE4dDpeMCUDrGb73EofTkhAvu81s6QX7unSdRZDhGTlBW9izGWcIYkOfNew4/P
zXDPtLs8Ij0kF+MwQl5iTDX4KgMxkGEbWqAAMLpPYBSX/sixg1E/SYwMZGOMCDRF1sjR5OZ/a+kT
Q5TgxZ2FB+NTEdfCueSybABttI45ap9JGADfeBMgEjJKiANfdURpyf1vwP4TCqptYM6UNYubuSWu
OAs+obcfUQzA8TyuxQ3MIL/BYsgZYNtqj1X2WNGFGU0ZMA+zhd7vT4w5oSSGZHrvFfoEgpGvxQIO
9PgnV9mdlrlD9zvXXz90YBZn1/PjN00Kr169BiXCao5wUdAl12m8QehxCRzLN8pHvpvoCeC86qzI
hbIgLimVe6J+TqxF/pg398As3hTxFgtBwhuODjpNkp9/I1lkwYNRBz25UVnEximi9Ff5ReEOsy0C
gHMWJgevThxibQ/FQEqve2NiRuvlCev3GB0kzgd0TL08p/NPLAvgjk2609nnMUns1/KQBvaQD2yq
U1OSEbSe4nH0Uxc2ffptrCmBh9lyQTjwDUIO6eEyZFbQOrovgVbS/wlny0sZHBGuByOHa/PfrBXO
gS+jgqyXDn3GgVtRd1cjHRG34yZXl40L+geTrb8bcY1p232FjnDuXQYPk4dJerSe/g3S8L0A6Mmm
UtZL+vNU4u+d2j905DbRIzqEzMi0f89kz0EeiSf//T7QSRIiTq54zRWf0sUnHKTuU+WEAKt8dE0y
9UTc16nxEjVoCAAsglMf/I48jtA3+vMsNsMA2j4cQKPOapnwchhN8Kp2xYor8QmAJfF08HVUaP3Q
WRn3oAtysWmOVKIGLlnQutl4hIwNqHDSkA+/wsiTAbGzEUIQ1DFZpKNos+vRdWB7AGI4zKjUPLCo
Agt8X0KVmCx8WF1GXvtSYcB+DYhoFIrfdyYWZoVtyevsY9YKqwUibbMfUjPstuLf8M/ZZi5sPWgC
s2bh+rILBbEY6yk0eFAlNqWf8Sd71Tg/pZfrx/MVYkSunoKfQb9VJW/EJlIQwTw/kCfhik8Ylr8V
ALKPJcxOABym/EPVET2D/8nFfKhkr/HXX/PGFnCBdNaC7BkAqzzhA+ZRBIZ0twnSwUAsVAImq8ad
vdEgMVwV/WgJSXYAE2aEumATfHcexooGI4kTTE0UewmEUu4zBG72OtCGve4kgBZJ8F9TT1FOmjdS
mExS57giEqIEQNfsLBs2Dyxe8KO2xBLrym8VahXDr7oZXRx5Hqn+mW4pRE92RDxw1geKJBouT54P
1UTpbwWEku1wiKXxKeEK9qyNlIz9f4kLeoCGG94tZR/3xizsliInuiBYSrKMfK0OXslj8dryst7p
xUyTsSKcFAMilFurj01SB4i1a4oDPBImGZgItv1zsEfKW4O8ouiGnER0JNng5zGtCOr3YAfPMVGG
9hvQP0l29BfuzQyEfzpDOSRmP1jsHAq3CiwwzzbH2RrDbrAcsvUgUhFfMQQt8C2vMlwbjowr5gGe
Vd4gt6I3iwv759XS8IMecZUY91UVSMXB1ZM7NT+H8iszNJiTLSZ+LOzuhuTCe6wkaM8/zIcqrV/i
H60tBgQoLEPPkTxEszs6EUTBYM5Gwqv+vfLVvjTROTmhff+Pz47mAb1W9kz5f9RT9hxbbSQYhsx4
Zhkk24bV6wfCjCR6tQy9ZxxtNQTLgC3Yxi8YlSs7y1fQOwJxCKDojeEK6wmYNgDKsD5FMzjsv4qh
BEgIG/5PfcWHEjLiZ7DICJDwH9AesxTawEsxUdM47mOshuBYCBl7PYjcwozjlBtkDp9IZvHhmDor
Npip7LCPduJ2k++wBxp2sWpZgHwiyVBRUj5WbySkIpy93kxCzbycGvxCsXWmH44HJDU9jmYWWxxL
Mxwlz6/BloYqCS0QXyOX6AUDp9EEgOSzBJl5hc36slhFVekJ0Mj6IEOvLPA57HAIFpooCIZaMztd
uCZYQ/ImMyzKIckhdqsNIrYUbRDM3eyL0ieTB0mQeSiKRiyPy+FffAmOtsBA4zjCCYTELrDwyJoh
TUv85goaLoCJNKe4nYlLxIdyqGQEuFBB2S3rQ5xxiPITX0lLzHsgC9B1UFe/wDDJSNzjWmlUTDIF
MC68KXwPvkqmtGrweUAMHNHMEbReLuu4NWONnPlYR6njhsvwGTdgD/lYb/3EinmW2puEv8uMcICv
4vyYWUeZKzHDTg4JCuFozR7Jly1ifOskYDIo6gR+BoPGMLEbMXCzK8A6F8lIHdue0LnDuJDhw8xA
lhDCDDP3FjJpLkzOSRsJp1P34bOCh1je8fVZbZ7GghhxYVkg34HhKy0IsTgEu23geWj6W+MH7Ar2
fEaLALZnPh3gS+iECYnqtufs+nDaYYVvrINjWbv3HtyUAKlhkCpUF4jiLMBu8LKZ8bTLWI4ZicXC
Q4jdsZTFAdk4mBekP/iaai3xLcozskLs3eQjiHAWNNyBb14LnWyG2fDhU0k0oOPYZj93oc0PCPNi
QSMi4pspC2xIgp8Axmnh7Fsk0BV+7tAQlHMa4nNBSNGj1gfgInE8gp1dTIiMVs9pcn7Ztfqbr5ju
ifdq/pGmNp+dC9Y/XeHZFJ5RadejWBfRpXgLEhITiSdH40Iy0mZDOyJYnQUugqC3+1RypXiAhdLl
Si20uKhqYqwJewUQhu/sA3kUVBBKQH6/hk1WioOtHIjOV6s0kWKiOtWICzpD9tPkxua2C9skG0lg
c+8Isf+LDtSa9rQEsHqraPAfVDruiUn6ERpfNh22DGMRztAv80BSOWbmyGp2oaTLPA9Vx13lPWcX
yv47L7XJkKsFWXV3HVE3Bh2iD3ODQ+ThNnU6XHXKT4DQ8A0AtcM5s87e3w/Vd74oQ0JlTElMrY+w
kzQOYksE4c6VN+jibwVImcle6DTv5vWfX5eFMOX/j6jz2k5d6ZbwE2kMcrhVFjka8I2GARtEFCLz
9Oer1tr/WVo4YpDU3bNnqKqZYxNWPLUCvFMPOdixv8sQl776myANz3UwQrFfQF/PRWUZiq/dGKDe
TXmfxWLmCbdIuGxs6WxPO90d1onbq11Y1gGhP3xbGRK55jKGukqsiJpy/op4rTutn2KbinYKBUt8
OUWDSrOwrvVBidMc+s0qJQyUS0AaZCrnQS+kBXzTzdU9Ny8NJt7CkmloBYEQrEsf07EmXpMuDPeC
1ySCRo/RvV7tOHE+iVtJnJjO2gt1oFiK0UhDE9IVFkspbsUtI03YKzk4+LLbUrnVKmWC4lyw0VFc
kJ/FiKGuYp/JGWrVy4wY7gXPIxEI4ZP9RjnAGswJ6Br2li3dqXXL/ceqRI6jhG7U3RDfFBXk98x4
kpgBrcIq1kVTWeQK9SZ7E92w2Dt0JUuY8QrT80S2rIb+hOoPnYfCigcoe07QpgQrFFDs9+QaTJb6
Z0i1mFu5YhOunLXIVNQ4KU7WJNYOKpqjBlebRMxkVndkhQrEMsDoWSh6kHocbfGspBBvFhZi+lpe
N6FhNFIIpKFvYoGIgQvARxqNdU7tmht3EGeHmJDLd4mPQAcTIL30Sp5VEaiZ3mbm6/qR0xnp3DBP
+Kpchk6OzGXdA7BR7pl3kdMGyR/cFyg91pNOgQyptOJRUmE36DMR7O99d/N933ubl0PDF2kKAMFh
bn1o99LYwdUQGDDh+kkTilaZgKHRIS03rXttEoUWhWZSTDrWqsDINYJpgyegDL4Q/0LIxRMRIerO
BYF6tYV+mBuqZ8gqNBF/ueAg3On7sh093TecvdPXBWB3sI/UzPncKbckygtu8gbhQupn6hqjgAvd
OYwqvU5n21v7AucDzP/wtrVLL+eKqgNdPC2nnkaN38f4s23HxfD9nTBojGmnHNvvpnMhnF3TvHaL
J0YThfWRRiwvZvymna53IKLj4EUT3ltUSLrblLWwaVevk3Rd+ziHQRIS9D466XWYTRL8dxiuA5q5
TIqN8P11ezjVedndPYLtICbHNzgVSe2RMkRqcbTvHT/e/YvuxfPtYHNoVWIPGdWR6i3b1ombyTIR
osEEKRhJPIway2ozq3fUE3nbubca1LqGKQLUqSvh1Bry2RLtrhE/qwhAqYakiNIiUqOVDpqWHRUo
XghXlKESqEDPWlP1lj8sRMsFaWvyqBeGOfVVHFb3A002jZQMzpYNK5/d8hWFW0QPApU+s1AgCRtF
aTahytPOZjwFtqTiEFWCcGO0QlhmavVGBIJChbung4x8zlyvQiT6z4yEPpoTTN/Wq10p+hsC8K1d
I8LqfrDa7etjsUv6tPAbvG/dEgI7yLV+xegqdGP/vqKT2aAO+hyFb5oFfIJy9zMscDO54iDbheVd
eEzsW+qUg+3PtWPRMmmIFNHPZZ2Ao5fI0T06fRepTACipMUT+A6kyl1pBkhpSQUKaS+JpiUJ1afa
ieDtKIVo7jMWDqV84me5/jS6QkHsD3VianUpuvaVmQQ/U3qf3vsgN4OSnbZePZIoQjKq4zlawm6p
U/y59WKSoJGOdye1C+gmP1FPLjqXyRsd5f0gGeww3GSAEjSbFp0mKmJWUPGRNt13so9XBvw1soLH
j4Xs0tt9eRWKPNvulmxcp3x0+e6CbMrHqb8lDEx35NeBjnFSG6ub45A4jXnJ1w9KPJff8Cf3juSb
yqjfzT+OVMqkE1Xw60GDUpZfbp2jO0bYB35xQlhM6M8myLO89xLwwoXAGEJ4In3hHBcgNigujR2w
OGiZpk7FSDeI6/9evtun7vZbkZPWgh4IK29aoIw2jtUqdU6ILr+ji/8IJD4FFLIFsqQFx+Ayie0r
ErjNvzIAzKz38Y6DtFflLEYNsI6whVMUKx0nWetm6tj1HsTWo7d7AhrydHU0CfJrdolL20/2kwfg
y4KfDFBPFoj1eASYXlt9nDMJtDqSVunPoVebvxCK3vW4PMH0T6MKJGSu9kcq0RKiKgHjB6p58hpt
NbpHOQzxuK2nyFSiBm8S1JSe0TUYNCNcYdWZhfQ5F0jR10yrg0PQABblPe36QL9Vs6CnmjbruSjy
I2DPkTccsiZoKE4qG7uK1FLd46O13sQu0kmNDU9+hvdlk79rUz1GcWH8FpUDMA5I5Xdovj8Yme0T
slPUzv/GQ85IyAHUqGhaBEKKxhH+2cVOkW0XICTtMsf5TmKyUv76SxkvsV3/hho59YT4gwcsgJKS
7E92f1jBpr6s950C9X1GIFLB9wI2BVYyrdDCsGDXELM90AP8FuRBrvBCfXWDkgijmLTlQT3aBWH7
T+AG6pAUEK+t/azSrY7pf7Bw58kPebhxtS+VkIb9offFxnlMnRPeiXt0a74UzM4PAK37ddETBeVC
V4fS8haQ0Bpe6NYbZQhmHbpIZdGGgpbVAwlnFZZIeKE18gjK0A4Q5evuvBtSXajm8lmNJbLf48ku
f6d0+lll3JEM1fp0eGCil+wL9+4RHEJJyfO1fyN8F887bm+cCxJfN+gfqMx6z+gZXQZx+9E7hG80
955R2cGA8Y5a51aAoFVkROPDK795ced2TobFIskh6syWN5K6WBYgV+hOa6nHMFoacM26HWrAWUCa
guHVgIqtkz9EpEmRcxOQIJ+dJ6cM+mB6ZApX7V0ZBmnyd+pcyFTwjoQGa03DA40h7ktNS4kKG5FK
sMEUpjKGk9VpAF78CmlFJs1sz8bd3w53pFPNpOEMGPKUtaGhFhSs0M7VirctnU3+83waSHevYOf2
AvEfo2osbXWtiJieJilZq1I8upEKtj/D7OhdDsi6JYH1VZlUcbHdq/+8R1l4QGDsaRfOSGzV36tD
/3EO6zSjPaIuVVjYNIKDMVCrOo2k/WRt7mg/h+zU/O6fwvTtbIJNVO6qmtycXpp2SmA8qKzl242U
mTeO/VAu4nUqz5AkHFhheYk4WOyC1s5BoSprN1I7Q+zRU2V5ZFgVMc01NzxDz6MQg6ekTkpHCIX3
YAleWakT547yRTbWiylJKh8U+SOX3/BmSi8omWycW/29eSWcPqXtVFwjmM/TI+DL5OgS7fLcPBzL
MWrKBGl/V9FdRSAEDUKVg6CeUl9WsQDs9KX7r70u2zl1A9wEETFH+98XXq++zSMkvC3+Uld0JFy5
zTa4o/oDecaS59BPRSOG3EJLOvgmnQWQvzEWE8nvHetiZ1fx5PawpLRSKnAKMAuIDAUntPEQpF6/
gqwVtw/sCXG7aswIotQyuU6Kbrh6NDxoHSE0oeZNCyv8/7/FGvNuR3oGSC8R+YjFz8u7oqovBH3M
R3HTwMKLAZVpmbJc88ZeR5p7PbrX8QPj9N+BhhU7uYuWlc4ww6CJU6YDX5N9vOJf2aDyg3UhBkMK
oD4/cAxYdLKosqlsCWQp8947NNpZyG7vfi/wibqVZWmWYOJbbzxiyEv/vWL+Tr3pWJvC3/hHiP47
Zg9mAL7GxmxEwPR/2JjU5kI8JG3TIqhVh9kf7AiDeGCnZgt/idQEBYtrn1JnhpLxjjQCb2yO+HzP
iZylM7bvPb45j6HUBs4oROp4TrKRzGnNCNRvsU/Hdc3//FhQs8rclIK7SfFprFahI6PfKmOFS1i8
Rqh32GMg/qxIMgaySxo1bn9+IzUi+ZkrWIByysdq697Bsam3tAtLvPJNYzEdN+8cnaNkwPoK1H3i
2tn1tr1ycPrbRw/uml5Ujhcy+1hIVENovYN6CAe9QAg6iq1yq+DvRnpVuiD67/nbrwaFeZWd/gOr
S+ylwRXS6IkOldBIh1fCm5cDnYlkp7OJNrifnyDGXqhrVYHhj+5VKOInSOKlKE9AKDIsBpwT2kzB
e3Wnf+XdLwbF4EqjM9IYD6f4rbQE5oZjt1TAKGa+aOYJ8VTCKlJ4pwQH+Y3BbCF+XC798I40ZGe3
/qubqy1F25Z6Y6h3EQJOFaC3j1+6qXhH5ClvQ32UAL9QbZaLPafdj7WmU1D7s7Mv7WtYXFwROWg4
b0jBVAxMwx88YyHGbmrRLfe4ROmp2CekJ7AXAC92bsSLs/PsMrvPpN2U95iCOyNWjGFHNtS1mG0f
YVIQN1CLkM7V+FIzZIzl0UkPjl9xs8SYrWLgi72V7l2uJUOY3OIwnUOt7gOXWB0rS3N1EVUv0See
3xv+apXp92IJ5HdIK1T7SoGZtuXB1s1Z0HJkYeThYEtEWkJyC4tOvSXPrg7N5jRSBxML6yCDoPul
aSrPT+uJ2J0FXvCPUYZKVvTmi2NU8D9YpzPKm5ITftPDig5WPTpZLZo0z1KLLS30XRePA0Xp7sbX
XTpM2dL6zQFpyRpUHmAMf9OeBMtF7f0ZC/jX80iLdyDQ9zrE9xEgIpRqWb8vGIiiuZZbdFbh1ERB
g7nj9qbGuQSPZSwNsqhgLwk1Tf7GWI1p7sH+KBIlfAG4tXFxu2i+grU6Vz3mLkayYcbtYFPQSjHh
cWfTlUJEzFk0ndVv0z8AWTm5BGXnuyfuFKkHk3642eIr61EaB+QDVq+heP6CJYl5zSIKtMoI0Szo
2Bq24+A6KHvlrxqekQIHpjJ/gJi06VO2Y0ojYN2HWsxQxjN8LDOX9+4Bt6YcVBL6Kd6iYnGe9Omi
kRGwoipzadgFtj3ndA9Pq1TwOOI7XFL8Z40DNzoE+8amoIYWoMthskIYmE4VnU2nh/Cn4ffGmdOa
MjchOP/AHC578NY0ffRRW4WOAoTnaYuRko9CuDMEPED2HZ8WXdz/TT4Zuqf6SPO+KG55errWn1o0
3GAnAda7Bfenndyd5gl7Rci9h/kdns6jzZ4+BB/3sYUB2vCKl0lWDYoE4z6FI7gT8+Wy5KSpjxZq
9JSEEQApEpMqGNBxBLzE0W6GtM8cak0jT/NHlhcXqmfxkS/pbA3J4u58gbClFr/nyVWXV+a/qjym
lEQEMBZjT7dfM1IXkze/HKPrqNu4d6fjEiiO8R+3cjxcQ7CAtMDf9X5mdCoMsKTBChY+6HyIaSxy
srighEBszmZQA8kDk8KyeuhNtCp7TwKs7huZG0RS8GuOAFo3lUBEvie5IzqosX3DtjWUNiiAsNY2
bCliLGdQgdcUDdZDXFGCLTmpQwZ7N/0DQ8x/eDhfnCZBKT4+4zFqRofgj4IM5YSqDYhgyNvwRlNY
dgwm/7kIVOsJLXjFDoz+CrNfZr2CtUK7kid/0AapuL9Xp7a166Xp7uofn78NrNWWdNjLf9vo3zql
tiQL3wQbQh+rzJHyke8xwYqdLjMLXojl4imwkPWcIeW1GEtG/BGwtlJSkxs7g9Bq1+qdx5FWvOv6
ujn53j283gPIjD20mPztu2U7m+42cau9yWVU8+CVFEZKccgvB3JDmp10PqUXMhqgpYj9AGgDpNBE
UKsqmCQyEqbKpBnwteZ7mGxknAbP9sKDS6HGORQvBajeRlROVXaGRkDyl3nD+9WBFqtLnPRzsGds
7fgYjDrbePD0G2OlQEFskr2ve8XejUWK545pudlpO4dYoPACnHPxwrmvdxO2UX0l5WqZecZfr8mL
SuRNZpIolckpN0NbvW6eAgVMJ+u6x8LVpFVdiXD0Hx7VGFblKsymJFx1qZ0449Ca1txq99T0kowo
7kZcuKe5irwVgSNwgoZrcNZEMcOnHQ7JZjDZuW3qqSPENFOOOSOiCjeNCpkD+v2P6aY5xA+GFw+k
E4VjFX5ZbVW7jRCX4QMhb08yQRRyQgsCDgCg7AJ0ZR1pK1ytmk7eFUOqr9SnbhSKRtHOJY5ANMXd
Rxvk0w4YxpjllEIkXVitT1D3nh0Sd0jouAMjDxZNltSK2l8k/6i0UO6ncCw0gzDTqhQr/4dzruCE
gGEkrDSlF6q0iCECaTG13YkkaXIQBOHMCpifYgClyYFUU6/XH/Ia/DRBOe3ZJXFOGU5xjuKMJUAQ
IA0q6irbTm4brNvkavAPCmrIJSPVtyE2ASyIosvW5RudB8UjkwZXPUTnp0ekOq64iBQ23RJqMEOr
2HqgXSsBV0rAoKHOAbdoxP8BiV3+RCDECcjYVcXs5qLH8gscv6vb7O47iNmWgypbXubtI8mZF/wr
l4GUN4oipEIjqJPsvXIDemNuZXfdJtsF+9Zh4ZKegrALAbfHHIHEhJ5CWLFXqw7zAWMzHGq2Bgh+
jzWTZFnoN+kd3Uu/1q61yRLyfkZfgh1nFkAip/0KRpMeAu5sdu7gcSaIjoC2ZPQDymyoINWpfinv
z4JhNTkrSgRsznV8J4SI0BOQzWUNcGZ0H0AahJOFC8X0/cNZ0LRUqgBzx4RFCx82hOhbRkozr4yg
HcQtTvgR+Gf5YXnWTxTmx9dx0iBfiG6I+ONk1ri8H0HO5Dlwl2p37fn9Gep+tEc8wsJUrZx9Scya
vK6k4uKEYpoiU6FGDFOJZ2CfJPFGOUf/9J3gyHCXqE5z1+/edjI/mTKvqlNCMZRalIS/v4Uv636T
UccYUTfygMrKKvE3Cn21Ly4l4wkGSaqYlH2ZbywfcAyqdqqcDK51MGK69dsk0UFTUYwS7gSJcOAU
nBkbhSndq8TP/BWojJPKJRhNmVMSdJxAF4yOKFu5ZmSdvUWLLgd+S7CVxjwGr/biBL/c9Td15oCK
rfr08D5I3H1AWL3hAYj/eeX0KRurZscl1LG97Or8jG+Q/+N0OTNq9wJOJMgaKQWhUYOE8CXGAggG
Snkvl9WmZTPJ8fVCN661szE3CwhHAuOnK8PT24y4JErepgrOEvrVyFOIwa8jWtl0bszHgdHEInLh
Zuk3YtpXkZEYKOqiXSwtT2c3bwZUeKBtmv0fgybXujOKQHqMAuZoLcpodqOlHrvJryAm6K9jRn4B
Po64yyxa+BRnrV4B8HVJEkdQ1kF/dkFy9QOysowO2RmMCpJbLlIRF3fFHsI+spIsC/9nCiBQEif1
MFJ9Hb0JlTuuo8eRW1Q/dG5Nt1rk1u+d58ZPww0oJehT/hZsdrswrn78KwkkjzoxuxO1J/sMzvth
r8togB2mgwJvQajmkRO6MuiAODBYjHsRsIEsFTZj71BLlP3i2gC5BAMKw+iivr3lf5kXQXgrNiZz
WfDQRcO+asJqujLy5roZ5tVnC+hYlDChzShqMC2UrhGe95vJpVHXzWGwZpqP874SQ1xygOKtsGuc
kvQ1DDCHV9BvwaBSysZl5H5jfFvb/r5CMVClQBV2Bqn3S+FmFMxw13Ik96SveSMzz4RFeUhSKAEX
P5Ll6sx+K9Q+QRlgkX5X/ENMzrO8KksUjCtYMkr8v7XS4rE8fEhmCes0n0SQ+9hbxGhTucmmvAo3
Z85zIaZHkjbhVQ0og1v7y1hr/xDaWeKkFEQR71CgLB+BwXj7HWLOfyAPrl5qB96AvnEBXggGVUE4
mhfMTtgeK15xw7lKOVZwuIZbIZPubH63e6dY6X+Kzjl41pwHUV+kRbhUkV+HDE3eTCkOzj+NABRV
Zwsy60e0JtXyERZ999La6JhwZnT/BR2V4eudit1BbY1OObSlhmnHrp3qteQjlTLTCxplvW1/472W
rzazvat9TP1zyDKyL5nEX3D0sJpFA0kE2SdUcgOZxxqHPsfg5nR+4EzR+ReYq4SAccUT4F5aaLD6
eUU2Tw0zb4D+PjrgT7vxtEGjg0s2yGQoHsAYGbP/GRHhwJmTFnaTejiTlKSe5vdIRUPsjQAxCXDm
A3usQIkXwUxIZwqGJeUF8MlMOcbUYorpvn/aTEY0Bin4Bg82/PqQ4oQztB3lWxz0JaSsg2CMAd6y
k86QImFjQQD7tzHeDReehECQjLQ9FvkAJ0d5hTIF5aZqfzqqwd09Qw7WLtrsVocEnftoH1FD5q9i
9D/YKOvsoESQIS7n1U89Ogl1y8PkMrq1jt6WLLrdrOH8t1+/zZfHConHzcWNjPDTvl3wS6yyd7Fc
ftA5d/so8DBiXvR0HXsz3tuUEr4o9vk16mxU1f4u5KrqwTHCp6gHdCV5+yWasGRfT4qmuBsln6pW
axeeyaRVyUWoc+p+8EMBaxSjqfKhw4i6A6l8cO9LZetAsz5Vx+i4iB9Bv2oe/7pWk+9U+WNDB8FT
cI/p2kFlI3q3jwDAolN3R+Tdph0SPjz+u7xX8f6EmRegWPh5nHt5Cj+gFSUbRpp/yrc6su6xr0II
7oPqWRSFFPtmjoNM0+8vKBQZFoaXdSpVCZJXU0rApLCMmBGiWQgibV08oQfzRpI96K6M9JA1kwVT
0VjPbfJbSVEbE6C0g2TTOH9eqBHxhOZIpWg1lmKf6SyEFUZ6bYVGCG6aMiiXDl0bjMQV94oSHeUY
nylDsIBHhNBI7+ARHvRIfKLFZfodoUVFPqAlybhOD0Woj7dA0KnXGq/X3AgTT6hqpRtDPwheJURI
peAj5CKWOaHoGD+vtQgSB+drgY/11/4b92ay+PBhpmFvFswUdxg/b/rDvA0UyaIBg2zVlFQO03uB
zsxMhPapXgx2VXs4ljoLnXoQzxqNmGs8rfeDTBVfSs2KXC4ZCkXjMOAlktTpyOFsIfXicZJ/+GfK
BkOQJ+s+JWmMmBlqKimTu8U04k4lkRYJ+zm/WeAj4hi2nijCkQ8ZkxzW++JvJ+LQjUbLPv4gYleK
yVstrkX3etsrzcst5GuQNYaI/3avEZePnk+RtFzeGllJ7NlgtEJX54cnUGXykd4b9H+9nzHXSAqB
P1wMOi3812j20/qMqohg1Jzvya89kJMzr4K1/4a1hpgIyEQhsMDR6aZhGsHS4anJOIMfxFIJv6Jt
FG9GgMrv+RKHrI+jJ06AqY8IHw40UyinHLOc/0mT7/D4sJzyVPnjbtnvymfCeZ0Tv4mbzjPYYRX1
yBAbcswIGqrmNACcrW8zIRkFPBD2qhG/WNHDpCYvpD5Vho0vcJxGlpd0EZcKCO/kzMNJHOn52E31
pzi1SfeqE+CKzR87xaSacceZLJIVI0ta2hqKdCnYRmIDZCsSOFWzlqExsYZrdBK1OrRGMOlb4UoU
lwN34HtpJPN01fd0lG1Jb+jIzFHu18elIEEPQuQCvSidG8gHVOgGp1vIXqBDrqqQ8bjw3N4Jt0Wg
WMPtFBWODd+y773vPg4tUZpqZIiPy8UxA6AB0t2HCMnrdYFFcrcFahYV9rvO/b4Aqnl1BE3b0Avn
FYmqCE3RhcUIvl7sG2nUSA/0oNIYXk7FsHQUL1x+Xm4KBNF40GzJIniosCYHCmmf9gM9gqOX9U9Q
Py50R5HPI5TKDXVcq3funtHcki1jszu5OG8YGQXLUR9SCxoOBDMistzIh2cw64SKypVi9Jvr18eP
hxc+Sl6lEaSRUEBFZpQIMQX6PZxHSH5CRRRy/glrUW0adIjTuKElUR34FkxCbiKOHgkxnb+Ageyn
SOwbvB/8aMBcsH5kc6XqK3dT6OZXCGoUsPyX5Ws8v2CZAvvRMAp8J57Ii4/i/2msWBJHqCJbsHak
D+8ebGZ15pNKNEhfmKw69GQ5AF34WKQO60W2lsJfTDMjCclICILB7EkyQRA9PZqw3f+OP0QcaDHz
hP6GjucI7vAFmj5CsQvertHmDddt0a7rBp0PEuoJ8w6IWSD6D1lAMyN1q3PSM4hg1Jl1Gbrp6ggJ
up8E1nypKE8vIzCxgkLBYZl6okIyQZs+k1ROs5p2iH8hb+RDywI8rjFopQhk720mwvp+Cj5VzAhU
j0ePUCPfBJFOLShPzJCbYXeDNoEzqodeRj4NL+ayfhH9rdMnE5VkDkK0Vzgiv1kYZKQgmhFTyWyO
KxyTWWcm0TuTx5E7xeanbxHEIwZyRpFt217rSucRbG8UaaqiSXuEFK/OSf1+t+iKmub3ff4PCzR4
JKgPx0r3k1jacydQffh6+CrY5NyBgoF26w4bugLrX90tr+0h/AfQfWJoPzEG5B6RrFF785szKHYL
32VyGA5qQd2vkzLZNONgABQ3HOFxJT50CiCimmPt9jfdVLWM218ktF2SXXpRZBvW6sk3B4EmGif4
tdYbcQedhVrakTDj7TXWwoaePZHdSZBpkN9m4DWUAowiG4XzxqiKLF/ih+KKC1bOo4mRziKF3MLW
5tLIW9hEWkVa+VpFGiaGSM4JDj/uAxTVvVMnrxL7WOXnAsXWEIhxpxis8AZdFerwPSUVS05S9QvF
NQM6H8yeyE7zE0lFKxWZHyWAU8dIlRnSRItz1FmwUcJDz9swPml7RM4JB0PCcyte9OkrsZSntNgK
HkCnxV5gzwA+wV9qsgiJfJ7yFXHAhESaJwUDYOFL8HaTpaJIMY8mBMJsSP8+8YVMFpcUVKJBTcLa
vAkvoAnGhKcF77ZvwnoTrOnDqEk4RSwnbyxtsx8x51e/4rgLzcrmZNtkc8zfEMQS+8PFAmOhqmUO
6L17Fj2ZlWqQrJf42FAAJTrsgQPVORLDyF5/2i8OLTTDUfKJ538FTRc2UCepeCePeQSGVsyfszaA
Giq85FRx1jNBvYWBpju0hScYExFa5pd8xpRLf5u8wskB4+HdQqFTtwhOotVdBZN/9dT29vKv66Jw
f+9ROTrTLfLSPs70kQKoPl1DHfWouDPNSLfdC+XRS2j5yazZaXYK5Ni3AcUVUuyNngBQkh/JoLBi
d7c0k2YhbSCv4idTdjoF1oJu47OEzjYsL4+M9HqNNgIZdIMwZGXRgyHvd6Q6jVljAlXTRmuIiZQk
yb3FUmL9aZFK3eUS0hggFPEoZekKX63MGQn7oSQXXjBc88Dw48MjkAqbYtgSBlprV5s7m7l6vOob
Fqe2f1V1laGmmyHegvL7EsECYYmx0PLXwalTPjTncAQP/g5YsDLMEC3UG0gEJnJ34ilTA6EkJkaJ
qU4Zz4F8MyWLDe3+DBvQKNqY/DD4bfZClvMSYy7/QChvs0PRol4RSh6fyEbJWj18GTb9tAw4rEhv
hTtiJ3k0QxwT6StMi6pvOnnui65XZ5NvU/IZZTz2aKmDwf8P/03yGjMhnM2dDKg23Q86ggcau8mM
LJfX0Tc5RFaemHOksIvmuWy6SyFw5BDyonhCETdF46L5Zb5E9d85dYrj+EfN4z/j8qS+riP+3L4u
zzOImceC3UCwjpcFhxKrP2Lh6nOrQ6o0jLhw+MLw3txu4s+73Tb+8Pz7xiaunfXTLuBMxS0fx0ly
Ruyrddv99r99vFnjmvk+9Gfd364k3/n0zf0W1J7GEEFDPxNBbhex9fMWgnq/mVHSvJME950mkboe
3fwrCON8sxC9lPeRTp42l7rhpMmzkURSCVyUAriEXjJ78kQ1Yr8YyANLmFxYQIKJfCL7ahUbK4FM
YnDE9it2qf9wyNHPKP0A5iJ+wlaSUNJyV0QpYyFHh8yRTBoJo9xVy0NPhZ/GJOL0CWRF+i3xsDdk
ItCNF8tX6CY+yo3iDYSG1/ekYJQRIYQ/E1XmpubDyW95NjBcBluyHX0yiOS+GnIJmb+KipYYSFBu
srhyDGSoc09g6w7kGJwxn7mN5y9lo6OJ3RlpHaoiQdyAYSPdlp+DYtpPiIcvv5bQV1e20kXnF9fX
HWD3EiZb/kLCC764byLfoTCrXMbL+fklTGNm6h8TlfXumdQbppyfMDlpbfJNBmhDt6v9IXh8Om96
HB3BrJ+/at9v7FmFE4U1Mb4WbCvF8uVWbxtcaSRdHZRP9DS50Ju55l1CwOaTZngOm+G9VaSL5Gug
PiW1aeafvQL+5s1/0GNcD1HtecyLq9wo5YZJ2bPcK1ab8phWkhLgUMOldIDWSObksiP6Yd4hT8I2
Yu6ryS6iGtsJzPGfE51kZGN0wLb8qvfrndrHvfbL3uN3U/L2F8rUt66wMOA204r9nGVBg07lA4uW
opfEv4Z0NoX7HjulXtUt9XbOa7FzkqXCJ5jqfxBDobHguOQMCHHTX/PK8IGzXBnq2EWoVf1t+XjD
4bqxjOTOSLtHu6OIclprL7cKREDL9eEmPSlQos/YT37kEueutrTktJ4o+8Ppepo+USLNa02iPYEg
fm797nSQEQFAj9LI1Fy9enQPqztJXmjQru0Pab3epV2jeUjNu/mFoPZ9w7cnbjS88DE9S+LxLrZ3
a8hCZZzJsmvNrnd30zpS9WRfGqZ3+zZuLi10m+5u0381SBIWZ5Vzh1aMStXI4eALOCa4KbKaxXZ6
ojWD1oOSzDKi5VCfNb2VrKafJHoTauAg3KHUaDCVNfw4hUVy3PLAjwhQ1nTZP4bGduUxBWlqCiAP
blAddpB+pkKQemTplimsITxxzBW25GmqGUq+/egWV4JCSz3r9GxFKOx6PfWUbvIKGqAuhSbC2dUD
JqbCW4QlXLNfYTa/Cx5hhBEwZQC/l1RFzRVRY8REjIuXoBaVd06zhwdFCllRPFUF1S4V+CorXEOz
T4kGpQ8g9vAb7sHeG2GNQlYltMYlbrNUoXRFOja95OdyYN5ovypAoi6gAipGtGRN8xkly64Oav/2
dfR5Ks6btIlIeUTPRMlEvMTe7G/LZf7e2ljhbPaeeJ9eBp+71Lp7xRWhH5sTDG1NTzlxN+5CDZJ3
zuDW2+nN9BplhdrOFjFf7Ziq8GqP1JH8I7ojdyH+sAaVVc1xmGgm70fiiSs7vQmtuXzDLFI3Pr2M
JGGI4sWMR0Rh76E3S8SunqdxFCtb3qau061hLhvuppu2407aTttJEK9vYUJDGDhYraRT7da7m+jV
ApkHXqzZrfRr5sjRfpdOZXzIgiceTpVoMhnXgyTal+zalQ6k4QOpHlyar+a0mILx20SPo3fjty/8
yT6/fGW+9bKhnhTf4YvJb2FHglfinHbkq2cP9kN6zBML5Ig10Q1XsY+RJiukk7YUEuoecalsGsvG
oHgkCw0PMWN50z6TBSghkk147r2/LDOkZN+1CSuo3U6svtUvzzViBefWUf1hu47JLXwSYm0Y9qQQ
dHOlXqQkAt8xVssrfghTwQxWnh3R5M4XDNQuGRM91CnzagRV9jQPlfRKykeVFRqB1WSZSf6IufJX
aclGy1Q86GiZkK+4RU2QWwxyjCnndJi5Zs3hDuTNiFQhfZop8PTioYzZJtSJ6yj95Z8rrTu7GGLA
ugAdmjmfjlk/7Fh0ex1pAkoLNw6scu8MmXDXU0qluiWD0pWa8Mu14G9pDfPVSpqaSqdcCAg1xaj9
lju8lOazbmV9JTtCWAv1SuqIOixf/nzNq2D/73ZxIL6VoFFNeormz7jzLJLjwdc2gKeVu+iHzpfs
KS4SaRJZ7pyZmLMTv5cYjZSzUEJHWTFxabEKhDZLowmydy7d8zt4zazReRpb4Z7G9TQv3Nrnl11d
Jq16RgsfePWTk19FXVk5tJKXrZO2eOPS49JDo1D1D+tN+AYxAIuTH0wK/CJXRVEwdjRaykaVTLuP
diUEjLB9uOI65JDkCT2kG8wWlCcTVRAQkuUP0kMg7JfAyxBIcKhzpqdcQZla5Xlkp7il0qiSEI/l
y2F/LOqd//KLivy30aHzZrxyE8bTd6YP3IdE4OYnz6zlr5fP/Fqgzl65GX+DPlWTrgf7qx4y74pl
cr8232MlKa1ZovmiQ7eeZVA2ZkY3sB5KnlTbD6xPoPf0lpTDqJKozHV/+e4pTyShEuU2v8kSIwNK
fMR/UE2w86J4yuV1yjQe0/5fRrZL0l0PP19CFZwT9bY7Rbgp7OIbBCD3vf9MqCi3Omgtzsets1eH
b85RuWTtlvWZyMDHVpGq/4PYRN1uyPRN8x00p6QCw9FqR3HQxG/GY5dc3y7SUaDfGdsjCkqSF2s2
iSrcO1gDVgMl7JOP5NbyqBgmf2OaAnO57FlQ/IH5q5yXu9D6vB3r3TkXmA4y8ecu31GbLM8O4/1Q
+7qOXV9Nk9nw8s6IICngcI/wiCfkaLnRZsrb9baGQVf536axaRVnn1BOuRxwa7QdiydwJFLQZ/IE
fK3GlKk3QOIOSRiUJgAeCIUtJK7gBeTEhX01RRRTiVBBgxJ1lN39Zt1OjEiCnJTcPZEfXSRzbIID
7qmksIp2PMiqXevtVtiy0AmBE7kPDpV+Ax2O0afobbo3tp+bcbqVDSE5Yw5SQwIsC2JQDgTsroxT
WCSwybH+pBt4otx7WBAELOJAWE46U7SQBzK6OnGJFTRI5EusCrn3ep7eRvUufb8nL6LXIWySh08i
cqTL0JMpj+s92GuIpHQe8daEAwLaofM+oCZKOzPKMMpP1WnNcqdIQ+Ep83g2RVNqSLSuCWa8MBdJ
RqdGjoWtipfWOcYR75QrMPJeRqRKu5l+DWaDJzbxdhouRJskKGL2PKVbGm7TydiUgbPPGvCei73E
ycBt2Kp86MappZoiPfUPFapI0KgDGKLbV/HvDShY7cFj0BlQKmLIDWIE5P3CBT1ieNVOxF5VwUoP
/t1/xY4KfWBD9GHuQQAFr18jjKTyzhuTMlJGDeyFkkEMbreEaxzVN3azV1koDSUNfJ23bjrP56Gg
KqFYzOvw0EfdygtQRoGuqe1Q0kOJYMAr67WFOjkarmzS1egppIMFw4hqZmsNiSuktZWvr6JEIuQC
TlglGknFjrwWlexfOrgMPDUmErRdiNkr4MmavfvZTASxEnmB7lndD5ebg8CpslFLcUVrKQJZRi1b
mGaWxBtcYQqx+kfsCvEUM/s4oOj5SZz3w85u/iu4EbN9x8tzo3Xr1jfRveAeF8dFEy1Z3nGU0Zep
tx9k9fki7e0b4f7oHKoAZZ677+xtX1GVRAqI1lq3YouvdlSbrdYW0PioSAGfhmC0vvxESefx7DR/
Mpy2EymOp7MBWDn9QHsv2y8ahZWdB5JYZadK7aeVzG/fjfC+tSswwtsltkciiw0FxWdkUZV8weHQ
QzNErBvqsjvA2RcQm0Jclyj1Ht10qAJ4jt4shbcgfxxaOeFENF0IEhwpnL4dZCGDjEsdWKmOauja
5abg7xYzpryS+OQDdqyHY8BqBZZJ0p+kASkCGiRqrLVWLVZ5ZVFZNAbYkGavzpxvGhuhJWzCeKWU
FAZgdB3MInuPKUap+TTFKVomKpmhMtTGs3oxJW69fLYUVOQW8uIDIVREpVdtEI2L3AZ1mlMBF4rg
KDKQjEIzatbcAGLps8it+phMdlfDmThH6Y9wCGK68OT5zWuMbzxdT06OTmme/6oKfiL7O3YM7aJ1
pJFarX/z8jVgZl1faNwiTEZwtyHFZArBMngJK0fWWUdj/Jxb309/+/WErAPTPyq3jlGxJda/8BmU
nf3LHO5eIniAuYsyrSCBQ0olhg1TGpzaWagq6CYoX9HvqCEMgEUB6ph/RWLXIHcMeoce0Gl4BwYc
pW09Uv42a+Nmk6bu7oQw3nQrUZVZkmLt0vazSpL9MMtf6z2oO/dF1dMbC1NUZ/waZhGb3JBQCeYk
AWGzjHOKuxa4oDsYyy2VpGOX2o/I7rklkbETVjwHnNA25bfGuatz5MVNwdBpw9CdETC6GtSDF2P1
AujB9Gao3tCcCr7u8YuaAcRmgAdT1nGDhS57WAD4cTYPcZAxm52PV5u/ITltKNtoNTSgzIktIfaP
5nyMXkOr1IZ36b+4Ju/IOXsssfahdT3ZIpKSHYGvugMZIDS1YBPG6QvEiU0Ak4izJgLFxr/PxF55
kuFW/bjmlUbVifQJPutCL3Vf/bN3Jr8OW5dM+NMpDUtDUkFzEiN0lMibsqrd7ZbOkzhtQSG4tyxS
SHpkbq2rJDQpTyrVvAT+cNsim3T2PuP4NyW5fuO78lgJjdvGvSBn3DrN4yllJUAf/IFa5VL+Ikud
Y1xBechWNMDhnlCqRG/NO/Q+XxmI6ebvdZwFj7t7uLuFKygZyNdtUl/3cJ/4ZwFniBStwYtk4dUp
nN0PmNty+OaKQ8jvgVXx31fPemPvuMWLEvtOaQhZfuM9B9uGfWE2qE/kDAxsCxndPuqaBgH1+3xS
Z9pCOgKuPdiOqRey73azdgkKt+LCO4yVQdUrs/luIKpm7U3FjROvVnL25F4z/2ENrmXncJ8WxqWi
vYezxJZ+cWrAYyfx0SlOuaigEFYh0hTcCgSnNrxqyD7clfEFXn3au0Fh9EtuY3YgBfqcHKzRu71D
mu73VnOqFsn/ZPkibQ7vqVs7RdZnXmJb3JIlO23D+sVu0M9gRlXHcohdiFy68F0/lyBr1y/jY/dR
9D4wyE7+e2c/YgfuwolFnIaVdY0VegtTsJ9pWGO9cqEEyLADF/9H05l1p6pEQfgXuZYgILyKoggo
DtHoiyuaOI84++vvV3Du6WiGkyhD9+49VNU+j73G6mv1ZffNtNKxG/cAFM4VNRF6GtLgib0QOOc9
iPmC1PFCxXjlP+Wxk3pHV0pig/wwpHr6iLLoPLd4zXJa7m5H+9H65/19ig9m7RRfA7QPWKIqEx2+
jPH96/kF1bZ369okQu14+20Mt9/W13qRdc+DbMCja/1tF9nk9pv9mqPS9/b3/vP82fWRvTymlw4d
GCK6HtD+k+zZ1Ju//7gszy97XBnj3c5Pf4e/HSObZ/Pz3JyYEyt8kDumeLZLSp0HihHJI5qR4Xhw
aeyG3bhiGIRks5uy1Jfw0wBHlo+s/UoeyRuHqXcZPFYgmfbtE5aAPHl0Ewc2ObaPbaHJNUSn0m75
rIszKTOj7eHCNc0aMiEFRUkU/M/XvnFsWPGjc0mPfWhGP6DSwLVl+9r24t+Ws4HVrSZ2bofl2GUc
qdoCY2TdeBZzQoiLAlLgwTMlPlKICDRSb8Ne6w3F3/CagsKVmptfM7jHdxNftNpG9yLctratahvv
pVu1a7Ays5F0GW5gzPcdjWOn2l63DhODM5E7t6FAqWPQcEKZZdrfQYNELXv1tWGDVkpI+8OFIUur
X3bCVdNmnzzFF8a6sxmeR5vhZpiNkNrob9J1f5XiV7VPpN/au/C2NClBaIidIo+Y3sZfnwgMJQ/E
WzlF1EpATEZnUvYsbo1TQnEC6qIcSWY9R4FDDdZZM/7AvgSNjkqk2gQrXspleAlASZv1NuRC8+4/
LWfptKUQeouz8NCXmvQmurTfyXlw6BljdPF7pY6beh0n1bA7dseE0P5o7+Jdvk1Xe253NSz1Zt1t
Z5VuO7PuGlbsKS4lpQTnINiET2aXthc5BuXgYtZ2ln9AhcFMbO63++0tnVvrXYH8C3O3jS8pZ4sN
HvDeH1SSHO9QozHUlwLCDzxxZIR6+0FlfBzcv84DacuabEKDj1vLOOg7i2w3/cxX08fY6+su2f0y
8jHMIRfgt4Shz8SkVXI+SiIp9+OQtRRK48TN1I2bBWzM5PRKySU+hSuCFVSFjOaR+PPYrCCNCl+n
rylcpRKC3MFLFi/Anu2CPbIsmTWYnSDsiDO4Zgtct+8Uuaebcv04rdzrxi49TuH7wPXZuLU1rNl1
rbRF1tR7+je34RmRm1EPADQFcsoNLVqEg2LYhtWs8cGtRu4CrMSrdmyb9L0n7fpqWTNaMZxHO7yD
V9U3KGvS5KHSuoF7o0wxZV//3v5cwtUZpSJgibddzXRrbMLl6Mn+lcACt1qHbgnOIsJfwaH7eSF7
cJtWno1je88Kt/FAoGijy/tTvvkeZr5b/MeH5M27eXT86mQ14PytW8emrHvyr1Zr38bWc4Iz+EbD
bfK41T0Sf1DoCUDYj8YWpUjQuSe2HyMy0/UtvUIKf9a8/oomnb9WF1OQVevnrtVwdvVj99o8TLlF
0AZv9AW7Jvb4+mW+m1UqRxTwtwC9GKQ4Lh2JtRfgpu3kMbRG9/4tPUOeC3fRqX0eXJkgxngzZX2N
DzRz+dru/G1307smSs/cBpUWrZuTSlSJTiv//pWbVUSEBLB5jUEz8Fmw4jxT/GgJtVNlExGAjtg8
q1W/Tt/XQNPf6607247QtgUY9w55+MCGMhvcEaXCBQgKY/liWTiLKgSgciDCuPuNOEwpl+CpLq+h
iO+wfXPny/ahG7PxC6H7hsCaYVXLuE/yOQz/sxTdVtG3g93CdW8QKu+a2diarGl1gJUAWiSfcONX
EvmFSJU04CFhhtjaUvR/MkxJdowehteiYQHzSVG3PFY81IYx/Sj1rWjbd2Ps3WLWkl8pzTug0xYe
DwHyAoNIdjwjJM4aDx+HvMMvQWWXcs/EDKD1NLjRcYWOucc+0SFntG7pVLTuQSWDTb6gEHQnVbDu
q+3jWi0Ic4WcQUZQwHuQfSCrQFSuGm46ROoMSl3V/+Dkr5D4Is2O48/8OYThHuKdU1sNhTlV3KFw
QsHKk8+6Vopg3e876rH1QyokqRWsW7rk5fg5YH478139yVKpb/siJMEw4n3FwiB9RQpKUL68FsWz
NlWlNIphYUi0tcrnfqNqpLttcn+FjtXpKJZmUuasMLGsFe/rfxQzWwH803ewHT2Dx9IGxV3FYS8H
iqZejd1QOQvd/YqkD/yjy7SqviAZVaJrckleHES1o5gElYBwFe8RZUrK3XLXTiqJNgsdvVwSCA+h
wDEPQsnj2B2+03d3FXqJe6exn6oaxeODBz3aMnRhP0RnBhvW/welyZaB+J0tPMSLMDi+hKWU+iku
rS7vCrYkZY8W6jJAyh30ZsxAf1chr3CPne/sR1fFgtRe5qSsQDNDiQSXTIgSNxrXb8HzifNyWr7i
lwLFLp2qUlN3TEIFTyQKbCQ4Mrr7vgePXnl4JD53Iy0eG8EKk+ObiEKQmwwmN5E1kdRjDI8PLsTh
68VCf41X04NiLumlo1z/t5vqDl/gDKmto6CdIgvmuB8WlZdHWBuOlOn+L5YqIxWgW3YKcyGsE8Go
AlGjvQlf+bIrwmkEY0JniHd2bh0JQsVkL3cFApNDVsybdz5/inRfkeyDltdAfIZ1KRwSNR7KVxnW
MaN3A5rvVPLZx2SkFBhqsV+BmSmZibDZNdCrK3LXnFRMrYn0ZhJJMyObStbhVK9wnY6NrM11Q864
VJdz57ZezfvvmUPF027J5Tvnrp/TMhKNDw83+qDEGL2SV3LsPZLT4NiTJdJUR6idk9ovjeYLz8FL
DvgH0sPQgw7dspYlfngB1LkQlcJoX2IF8BX8NFqttq9kAYeP0Wm47+/71+F9eO5fYfKjX0QuxiWK
PAWfP+3I1xBb+6jZ7dNQv4yBAXtf5qTUb/wCIv/IH9yQT7KIRGFKJ2XCsFV31d0m1fq66ULcdxsS
WoPB/E8VCj5zufbgr6NKWIor4TV6om8lJkQx3EiKL2fIlkStIK5aGS9qIjekxk9aZ8r10cdFedf+
DKG3Z01MmMd4HSCHh8ORRVaeSzD6Rv+dfjrvLsuWnHLMdBhY9TIM0w2ShNgbon2IPMU4ABomvjsk
68EsPXzN0lXv07rDWSqRpCiynrrRWqjbj8/lfJBO1BXXlb3QdfqEjoQWnonBswInqCAjsG9g64w/
44/du+3vaATZdqIKVjDCwehdupfuJ9lG29Yd8sgzloLbvnNBBwUNOXzA3XCTHjsetBL1zt63ZtEs
+iTXLgmy7suuH7rbdpmEgMY7Wu/QJly3+VHLmm/bhwE+DfI7IdiAUTlGjSbOOsf+Z3Tsv0afkb3c
s20sjdGeiei05F5I+UL8kmdUDLSggi2UGvZmMdDTVXeTj/K4PDbzQa6NFNyOFEUu1IUx+hCZyBRp
htK1dfAZoxf49Zg/5hsiKGuSp5cb7O7zLJIBkj+t0LHad1IK8NV+NveIDP/IxLELFVdd5kqGy0ve
38fR+VAvf5cX2TJb3paP5RoHeda9cunKTEiTDGSR+xCbXJlDs/U5SU+M1AkneWs+pmh7EZn7r07J
ZVWadWl86WHlGZRtfhmeLS+sMrzQopSIcts22Sanm5xFwF3bxO0wvdNq6qWzjq7PALZQciZkR80L
4jlqBixoCfFsIwkHVkfXX1IDrBapIuGq+w5znBQPyZoiuyHjLC6ENkRq36SGtbc+yerJ7CnnV+rJ
3+e6vsbOJrZ+T/fexmsi+eEikYHc3+ZFGW37e/15sDVUeva1dfgxkOq8+A8QYCTzZ5LVPFMKetQr
XrB5+aeT/361by0FXPLlVacgN0qAkG/ChAaqtDz/rs0LTBAsN0Wjf/Qw9VxQ54WiD8yTAEDQfg3h
fR40Qi2+PweHRqVF5z8MqbhpOVEOOyvXSZnQql8O0bVFb+SZvnon6Cxq66QMJLWZBf4UFBPI0kJH
ERjy4Ad8J5GZsTWAUQaSFSUKgVyhF1KvApoCTEz1L2pZ78SLSDXKZdjuWp+sxgd7MT68i37mkqQL
dajlaQ2ZlAzTxb/jGW+nNgRju08ANrgAHAtjh1Ly2n+e0+QOohIQ5aq5G83ADJ3MiQM2giLBSw02
TKqeeMz09DpTRqXACFLHScrNT/c0Wsfe4Bzf3w1TUTlxthPZXRPshkmNbwsRBMhlW+MWWNNyMyM3
9m7uv7PgDiRViqIC8QkcI8zREzDVqV+wGMVOcJvX0XUEF+PnTsXY9Z1b/8U2Nlz190M1PBYHY0Zj
HpfavyI0IwenzBI32caqxQoFBVKbqqMqjyZC/yY12HPo8PuPWM5/NfCoXitIoO1MjgGW9qdLlS8j
VUMqhFytMB0Syz2ixHxsnQBPXC91J95H67E1LP3MAu/n03zUj/ExVsn1DvKz6yZ2d5bsY7uraudx
g16tYFTPDGyo2RPI984okFT74Zlt6HufKsxUbbwYZmMV7cjeqJVUpf7uvKcUZkjSCzZXYhoop6GM
L363KkR43hgc0jSz4PANHmSL+V6cmlM8mKQKpUdiugINqqhU8kngbRLFutGG7J6yzzpTtfBQpfgC
Qk53KgOUJfiFJEct5oZQco+ges+xOFV65d7bHiUnznMfz5IqFIpXzkChFS8Fd+iLSxYmH2DjT+RG
Dn4VbBi3nAP/sYHtqy6+6YttoocB/qZgpYgtSp38W3dUNeoXAAoBfDQKxozORlUPpXLAcLLoqOIR
bFT9W/vVl4tUFDmEcKRWDCz/g7a1IPlCP+S4kaa6+GxD7s1roeI0Xwgrdwd04iFjW9TNJQqtu1Tc
qetI+IQckkzJHVQVYGkefikWr8mlP6/RNaAoOb1yvgJu5KryDzr58HH5uf68R9nQZTF1Tse6mnG9
R8/RoQ/GkamoblMo+9I07Ba69PRSdy/6eDFe/5oJqXR/DN9Lp6mmFELCnGOhx3T8+3CWcEdotVDA
3gvMTRlMy4ElJdhKwQJe52iPR1hobENiAn9gNg5YPNGOrjklQUyOtV9Oih4i4ncUBfWiaChjmtcm
8VgQJSHtpkKIrJ2qClXfySviIq7Kg1RLdsQLFx4gXYKLVbyKlUnUVCVvR9rV+rVC6ZIpNyU7CNdM
FpQbSzrUmmy+bvMZ3OzX/PD3mV/+NtNLvlSNyIgUhmvcUazjVpxr7GQWdLCDUPEpRLO+07E6dmiH
FR4nQKGCf2pqK12vISWCV5DVBZFgYuvTLHm3dSk/iy1yhInoSQJ5aMHKRIFE446IVgW9CjRfuSfj
pWqCIJIQf/lt4f2EXypAUm/4RMIEqnedHoe+SwkZSOG7IeTZPtU6ACv4gIX0gBxWGEBNvFdQYjLJ
qlS6Zs8eCMpR7mV7Fle9ghGaUsJovhYmGFZhTjR7KVGAwDyDS9d4BBuINrCr3pway5dXFHJKoDeB
B2VpZHHMhqzMdgESI7bjJ8nmMjuMF1WjrPtMipY4CoQ2DSTmT0K+F3gjoO6T1fy2rRnhY1s7RUZ4
hScgsRkql2QZ/FlXytqEe2SQyjTvLYqbyDwh8HblgQ4WbrA84jcp/FV3n9yjbWID5rW4cV78ZrfY
LMtNe127CsYbyemWNJHbMDuftNz5dK0k+55NZ9PNT+X7kW8Iq+gRVlnW8S18xfef+4+1tJbe4ghG
4VE7mrV13vVuPbQ90Gtuz+2Za9/tOT0wjTfIiFzdttWcTd1p9g0w9fuy/CxO1fp1uQ3P3EiWnNAz
VptWMGZ71al2bcz9sy1M1m7sUms6MEX6u61f7pf7OuZSrEcdkgaQV5exTWYdOVjXqDqsDK3p+fv8
XQLss6e7FaULbpSQS6WgFFe5Ek7nM/lMXpPd+DUpBesmwYfKTuLGac8x25+7/wD5UPeAXB76Hqm9
/DJ84kdI5jZGUp99Ue0EhXUWzE1Q5fdS0NR9vI6pYrVeAMGER9Kz7KPwUuofTXGM3YBJl++d2tXV
/0pDUwlbOLrztdX0BkAFMUHaY4vppbbRArjlfVcJh+VgyVVCUINEyJqisiy4G27EsYlUZ1CC4cT1
o8R0Ch7zHcWHG9uTHtqMVzzbnQpDqWWoUXlsi6b8XIeMMskjcKZaDZel2cwqgI7gn/Y+XTMpd8od
oefWTV1ICQleaTJFtRAGjJeLQtkU81z/EGWayScQ5JeoDG2E23MYl6kgqm5YLCiKfDmL5EY1UOrn
69hKyqzMzag6kLvxAixmNfe4H3JC7C47vm7SMd6DudpjvMG2hoL/bdjU5XuoA5vdwu3kSml7d5hS
3kBLXnht7VCsazaC14ZWR5vOOX6/a5sOnswTWyR7JHysbFHRes7EsoFvqx+C2fjWVPSE+85QnfVM
vZTk6xeyXkML+S1NJgc0Y1qKrEStEGxGtatNZ9ex8lx/xkaU4S/JFys8Mh3EprPrZFQBNFYtQTyN
QG3rbkCZM0qrItKVWu9meWpxke7+uzn7yYJ30+GiWD2769Be0uGsNFe26T790JNO7bmPwfPr2pzL
yYUXCQxYZNZPUMFVEFJQM7yAzv0PS+M3Vc9JvM4uERyXKcQUkwevaYeaDnvpK97RHoc2ZgAN8RSz
4TG9dyrxBSgwzYT+aUKsSNzsAyEYb/ndkQnZteSAfYYGozS25wbZnsf8Nncm2bjanw3tvtEBJxsa
aG1SK6ztEiGhlEkxfwUuUqHeSr0+tE3yvgrvnfwhikdOE1FSJth9na++YMROKDoKcCUyr0dAO+oW
AmFC1UQ8/qEmuTYWWYYn7aEEghzRi4XdzExe3XstyzGN4mKJyVjQj04t+ALps7cnuoNjJNl9+Dp2
TVZT3aT0u4I08siBjA/hygWUpd3Fhp4CBfVczSP15kK2f0+LTllMcxcQLm2GnnUtewcv5LOQ4Sx1
NT1uZJuXBm2EZ83CvzPwvxyGwCWg9UhQqBimKsqthTfq/rrUYAFMk98ochzHFvn/Y8vML4u8vONc
v+sAO1F5UrVJ6k0hvGgunoo/gp7paklKRlg+cZTnuctIQv/StiMZoU8LARC6TUrmX1CZEjPHSXGR
O7NhpV9Oyax0juTYyuGsNWudcVSu30bz3FBS6oyPDfDmTxRapE+g9SKSmJNpD2iVlDqlDjB7HmBs
El6p8+lUcHiUyGKKkNDTQ8k9CdaTqEIt3mhYWVK6BlStS+1t52CkFgmREsVH9Z2gbeH3M9iPVB4t
JUpM3xFV29f6FJOZFIcrMHYA9t8k7AHf/o/a+dBidtd/jnb9bFjG2yyPbkz5C01n1Xb2RY8J5+cV
nn8d2r1U4l1URg6NMh9hj7LSWNvmhqqkgC2fHggZkDKlqTMgtKz0tqP79/17O7IGn94xkimmZNZR
hC0kIQsQ3gVQIRCNBKpHQiurcaZcptfdJLLilB5LP6Wf9ZwqfLW/+cK3o/JG/ALKTY0lBaOnTNkz
u9e6kn+CypeS2/IOayP/MMnjk/VLNnGV/6AKnV/GCmlm0tG7GsrYTeVDdbeOkd0v6vbPSWl0+Lan
9vS5KC9uS0oY5YXO4/69Hn16p+/SqPnpPyfbucIgJ6QmZqXXB5xMKv59d6hFrO5E4ll9wysit0eS
b0Ma9lnjeUX2JDX7n9TsWPgB+ODgLu4+8cR1+Vq4U21CD4OeGdbUmt4Wt8VpWWJ2ksywazO7tnIg
PWgcGNt0SwvfPbfrztq81Z4QDtqfcaWM30Jrnn0KX+8X9ifC5yABk3sLFwKfyw6tvpEa+ENG2NO2
ZCZ3Wiu3t2zvWwbun7Yj0T/PuKoAUaJKWoaemHpDs69BC5D+s6dRBVNeuGbbpkeeSAnOUniHtnON
1okd7sY2TsuzZwx2yz0Q/9O/j3VWx2fe45AKCPNJT2MIg+u/z7bu2f6VLedI1Aq0F2XVK1szvrX0
Ie5tESTxIJ+w1ADMQXWCXY2ADDhuC0/n0vpM1s1TVIzzE89KQ0bt3X91n73d2jeTD2GXRdAl54yN
iebjN1ofQ0BQcU/utGzaQX5rT5RL4DegjOqvhIwbwrjZX7lFPZYaLMg79spjsukeE3NWP/8d/zaU
XDl/Eoc4qPexhFrzoK8xa9jpaebfOclV4w77gnpnpXGgs1gZwOk2dQ3k35Ob2Bj12bW2x1VHcgRg
9Sm+TSwg1sD3W6eGnDgTQoP0KsBeg7i+4ychcZ4Y5OOQXJpNbuPbnHba9MCVC6Wi9JEmNyYRnXhJ
pGjYGeUHFG3VoeEALheY28tZkwrjHXxmhDzDo+4o2T237yLCUWHGmB2zY6T0euioX4vATFkw+xJN
TGSxMlx43FBYaFtUwOWoKwl4IEkujBdQzFzVEiViBHiQZfkSuhEV50Bqy3LwPxM9y+MSRU1rY4UH
s+s47VNHqRuRbKA/MJ5NGlRio5/NgpMEM8JH/p1sHA02JcCBlIJ0n4nx3A5POzBK5NcvkTGx6zoB
EZolFLrptorGFtwv0vJoSbNCFAHaofzmzZzeU7h3ogkqTb+Z040mrNZLvzN/3bRBaDlEGDNC+1Wg
8P4C8uvd9JijpaASvlCjbrH6ycszI5mGXY3KYPaVfbvEIJ/vUledtOmdGqKFRpIRQEaLijTppXti
RzYtrg5E+Q9EsE4sdxJXbYD21E8l/qEJUPg3l5wmgBueZx5zyEHuNEtpX6QpQvYPLAtlNUQ+LHgT
cgM1RJsRQ/pCMKIT0uCGwgpQVqqCeIWiXHnv8vKF/s/7B82WlL3778Qw69dRCR/N7MmzJ+UQSxRD
XEHRr9Qw1yBYFVmLZ2hvL3i6BIV0L8dlUs9sZ6RsqQRR1M1LnphRM/9uw+toLh9YDjJxRT2So6gh
X1mHJhe00t29a1tAw+1dTloswlqSToNyz+iWe1bCvfjVPSk3nzA28FvwOfSSckZEQqKFLS4cG7+I
FRILU8JDCBY8bnhdRp5CyVkQkD1EyTu9a6jK9LyB25MRPtGaXV2YLiDkqtFjzUamG2CIDQC+9kFh
f4MLAAcMTwP+y/yNG74PNz9KixaPatfted1Zj1wqEZPFuMUXqKwaujDClIhqVOS7/r8iirPkNROB
wFs9RO4VA3ElcaowQNG7jJguvlpcCYiyxw5cemAfuoXoDIcotC7FHZF75aOgphDkKmqqJFHCJDTE
QbUo9Tk4o4K4YGrwhiSHp1wO/qePfNNCvbq0lYuLe8IP7afIAgk0Uvrnu8L78MmYyoPe0R6pOqeD
FQwWUSuvPuGMOh3D5r0wV3kh/AGRLfBiwZTL+YVeDDtDumyQO4DN8099KAr/jV8LRYSZz6fi/Xzq
qFuKu4QYMo4oP+vem/SNGA4lUdHvb+skxuX39SWDkhZZ8/x7dYyn2TGAeJQg0zRF3xUCyJ80rwAN
SUAyvYI6o1l0MlaWSpyDNl+NQQwInkA+vsDQq3KQy8xyKhy/UpCikMjVEcmEfBSMHbIjOJ3DC8v5
PBCvRP2xRUWsoHQock9Oq5JbqgblqA4aAecwpIcza+lSo0vVhf+bwpDcIamc5q44ORrOGMUCuGAj
u04oynouRQifQH4SNU7OfEEo1WrUcElF85LvxrSghvcPPpcYXxl1Mt38VSJAf7WD0EjRQosSROfA
1269Ckl0XXcmQg9X+TuVhVU5ntVv491XkT5eB6UDVZRicMsKBmGGa15QSNRfbkUgJFybmaKYxZtz
Y5HGXNc9eemiFGg8xoRrYtJEPMO/VW2mYCYwSaN8dXF71aVNB6fnRwTgByvZ0ZvrNfVSbNJjHTVf
4WVS3oGRp4CQw9dfi/KOy4/5pYFJcv8q9HUIA1AmgfvAZw0l0/WcM3CIBEW/OkyLpcF3aONDlNAf
6B3JV+g8RL/X5wP6gRosvPYa8jEJd52kWCj6IY4w38C3z7/tqsuy7MYR9pLGNsjjFl6R+cTs1Gf9
hLehQWxOnYEvwweIj664FmJ4CA8hRIgL/gNcCMCUCwQLr1mgtCvgiF/1zd4/VGoUArfEVhjnfdto
VEc0GUqr7ef3mb7E1ZD6D5wJqBCl3nW428XghQ26SRmNWeQAiz8iPP3EXX4tzz/bs79a1Y0v11hs
2y+UJu06RdiMlkoI9M4gF5WfzeO2dXxLYPeKhzny6Dz3aYDnxbNP953NL1iBmAo7wvTq3rFVT6pL
wJOASc8wa5sEPKCk7frKDvc99OFQAUY2SArGE6A7Emf9G1tZw+ryLsbbrzatCv01OPNZjo1BPw4B
98lYgpoSf5MNC4cktLvdKpG9Ec9hWgqTK5bXDGUU/I0TwpMAvbqvnX/fNURlW3NDCMoTGw4sGp+q
LEiGk7BP5Ks/1Fz/uEcsfN0ldZ97MH9zhQOi9cUq+cspPRxrFT21XR7I52j/lgEY0qtDAqjgtnHv
6EDZPQPFBqoy/nudG2swAIf4/ZvBVec+q4KnDh9vYj+hL3SX1ZGCrj2cLagjUtN5hVUEJBTsx0RP
rJdQwjsA3MSt1rD8F4n+e08ET4Pdp4x2b3lUgN6kxblqrX83br1y9z/kxEhbh2q3WVCq5USKF1JF
t0vVF9k0rZFiGRx67IsDMnXmkwrTngDlEJ6h9cCJnHjjU3sDYt3PQhkp9SpWrkHoeTF6NdZxVje6
u6WCEWpIxQ8rJBlyC4/dK3KQosIWnFDJbCm9rpeC0hzggIEsx5n/3TYRi/TqoMj9M/7oAL3owa/q
AXaIz0hZBlNZK5H++LUL1Rh//WWn/MYqoFmYEtl5z9AlLIYOOoEIHg6+Wsy+JcVuiKU0CpO6jB6/
vMKdtyw6VFyjFak2+okpseJyTugi0sChJ/apXlUVIUQa/uWrO9tmZeKRBNYx8Tp0PeAYO1aVbt+t
/CzUY+1NYxRU7LV9Hmpo7aP9j+Ala0Zi3bTGIG8pgqu6KiK+gzDPHlV5kV4Rmz/77QHhjdsY6f3h
AfPs4Pt5sY5GN0BXTrmjEfuJsr96aG8tyP3qcu6hw2IgOuDA5S4qZSt0DlC3ghYrxqqKjzinFKiY
EZ0yPWOnTDgVjd5f2v4opLPG7JbmnowmuV46ESuMIXxOZLhL4/UAAQXN0127cK12pEArUY7SJjeT
bxAtj7JM3p2JjYnsQgZ6WWw2WOkt1YrMUBU+Mdvy5ajNg11qrvq7kE4UiYFsUWbDr9ZhEaZCajuT
kbj+bFM6bEIgo13mpVMhoQ/oLZI3Kx9D10XXCR5H7d3UNVOrZ2kESf1CSjJ3FDZU6KHiYvLjIhF3
C0ZKpEnFjs+Dx8Kl57n07F6BSkcq1en5TYlI+VHxc+W8qkREWORLQ6hobSFFBckeqUCjFQCepl1a
HIckuL1/YgrFYtT5oLfc1rMipk1kURVmkcaANnINW+4lDTx8ZhIg3maESlNkYp6T28LqXUcn0Fbx
TnGjEUj84M1tvSHYUEQgq5Y+Kx6ZFyt/fm9WRQfOr6muLIwMSC18YuAVM8jGCXZ0m3unNjIwndKK
MqFrQWXIKbjykHpMiFwmUPu1kqXaotn1hsj5En/9shLo+iAie0Fqt/ms6ypVSImy6ereAt2ZSu1I
I2rpB6o8p99RkU6fdZcYa4zFLDnGhxEd0zqqork9MjKKjsia8jQik0LJJn8nCdEVTGmoP1S8tU50
j1Xyu6vgl0dJYpBrSCDQhfutOSP/DOzDMlfoUFr/Fp7TWVu1VelqeGw88OvJguHWzYncpPK3gT/N
mmEtdbWoplKD1GrD8iEFGuC0Fla2sLf80ZyAD4EANenWX4kQL49RR1WE/Ggc5UeoI1WeoypBqWet
Gj5rI9cfvdALQEOA6txohMb+YIm9Gf26/xsETkk5YFJRbKpY24zm0TqeFxnbolgsL5ZAg+V6YsLl
ehgEosqzHqlaIQApmUsNxR8q76jZG2kMToQyDysTHyBBvhKZOyW+i7WJcCZJf+fT2A4PPzYdNOmF
RKDtVhIJ9YgrZYSX3DL/Pxn+P0BddvSj0CuQPDtvpyBF/qH8xxkCa5JZw93s6KsSCJoHOms70pqr
r2pHDqrn24BbhecQYXofUZMmN+WLr+h9vXrvLv2DrpMr2r1CC2/8dBWOKSzXF+jWIQlcSKg61Lpz
gaM2oQXbvqriHASuHD1n1adaaZkZuJQNIUBADQK1UJ5kdejKy/c3GmetAQGs7aWH5Q2qbqvcOA8f
ofr7PiivnIfPkUzvI17/7kkLqnr8QkHCabvvGjL8qiqX/R3FIBkvqc0ABUQriTpybqy1fvMsUJ4R
oscFztCUBS1LQsDB/LswNy0q/7QQD/5ont6XlyrvWKxg3SZRDOXKapUX3+EIYce53l+62i6sbDDE
fZjekbBMeD9/XKdjJDnCW9uqlbsEUk59nOKTobzrtAbtL0WYiz6e8RB9RNyzFaYdyeFrkEIoHqMw
jCqyj4fbhE8u682KGCI9S7imKG0MxbkTd+iRQhOTn3i8aCIiSEYcl3mB3P9t6XRPd39/aLjGyFk1
LLByCMbcxb3fvQNBTAU2OyGHLb6i0MNqAfAa4UXn3b4MENb8fCTMsSCpAqRbcEyzvAawHjmLXfz+
fjjRB5dqWj37YK/uz+gDgsJq7LgnlBV/HkDmfqsY54Ujd7W6q51he0YbLEsje8buflKiKFXpZPv6
aVFJVgbg5RwWDOZX8F7NOj7DDP1j0i1E3Bf3GwZI/mMHl3QD6kK6vhqV6SpWSzZxODWc+qtX/t3b
0Rt2FK8Wiy0kMNqrJx0zixfD72yDP2w/2oJt0DFUwoXaZPW2i1XId7i+4qMKuEznAm2+8OTqgJCF
tNn4q5gW9aHAbOmCUOUvfRv187tW/n7Gr87uGRyZpkF28UvvBlLh2MmBxYbdPZ58L71cfbNae52C
aqUGZvYQfX73CO17dVI/m3ftw/Uw6jNcxk3zvGmSYF0t35l/PeBUnVDMFlOzkjWMFTluq1dFe+TV
oHa7Wvse7Y4GFwNF9PZqeVyslheKZm91ez9+0j25XaBKO6ApVK0L4qfVlH6V2yNpL09VG0ThZPLu
rlPfm6M3mfRPeLBrm7H1qLvJbBYfjYG3aZgodhv1A3q2hxEHbYSfV8CRZ4E38Foz8HHf5qyBdNmW
8rpK5buRcDq8wFQNsM7fWX0kv1fEUDajDOf2IPFjSZMUYxtqf4p6CJ2MolFWj0iaRZBH0TXPofKi
zVcIoIpRjt3AvDX2rdLyNjrVd+kVz//+XUKLC2gelWSPb9u04CE8oBfxtq8VAK+XGS4ilqpLAmYC
1yzaphBpSuyeFnDP+mTM8gOviNWkOKbWa9KR4GfEpqmDHoEsoVIpC0qW0oql/zs2kWlT9eEKkJUh
F1BBOVtxVJFWSZGRlqKnWz/DGtdXzlChliTkNAct8ENVH7vL7/9hWWdDUIlkJEr8LkIc5BvgggnB
pq6nipuL+p8ciyJj4KR4kExLz089Vsof0rl9nMQIjhtSo88ka1FBAof8aFd71+Dd3aHC9GiDgwde
/j81Wu0bdhTuMrgV17oLMFO0Bi9RmanS9KYGj+v3+G7UXxT3ThV/E67p/fpGp0lVv00oGD/qDHjZ
edMcqZmLnMCarIaV6gDeBPyJrR1hoKqJAXoIagAVjeET9wUANyWoEIV/zMq+yoFV7BrW5NP+gMKm
LkEB8HeTQIaCex6fsHKDTegMshkRedrMb8+C0IqGAvtleuXmsE+hEYsoPawR2qKM00tdErMbf0wr
7C+6U/TDbh8J73RxD8bc67Sfi6uv5HijiFiAtHhdq0YHSmLjtNnn9RYoX/AB1X7yNVjXBmoByifq
BLQspTUqfYPQjUc/foK+7MPP7XxM2I4OOaZ8oWSb2JD3gPA95X6DGwxKI+29gtDSjS0FDKv/hZaj
dCGMp87h70ybn+m6bgdnWjZSlwL782A3vQbaXDu7PirX9c8VuusuUtd7BweH8sIOePQYslYlstzG
DeFIM6LKtr75xvCcNdyf44SYwKxZt7hKNfJVX7XudPsCJ5RWula/gruOPKbj7xDqS/bpmQa+HIdN
kLFteD90ITzUnrRgoA+wlTA3ofbfqbxzd5js2NLKoZaW4Nxl/s2pl3/X2FF4l01rwt0+Xv2b4e/J
dCN4yx+q/vhqA4Z5YCofJDkmHgHlqu3RTnMTOChKbYKVVTN4SRn0+NwYpyi2c8NrY3jIdKegUQGr
hJzueVlNrFm79GVArArxOSzE20au2fxc6+bPmpAR1tzg0LCQWOxuwYehKWHWHx8VcPHEBs+XD6t0
+7ftfubXrzPY74yq5Km9ImEMvwZpQgpXIRmNwymmcIrCIfVoMOKHmoe4Mi+2T1xEIyfnS8M4Q1B9
jJ/Ne4VCCMRw7B/seAu//lI/jY0BmMiWyZZLmoyC9s6/km1ve8Gxe2rPWEnn4JUBDa/reVcr4whf
YK75x64Ntw36lYVOUQmO4yc+U99BVZUaGjViJWu2bBZTq7Fegee+zYLXuvZCkGtNieBmtzZ0Rlyz
7Qg6vsND5SWiR9sdir9aSo4HBJedRTkw/LVbPzwkCPLkux+HTbnpAeYbGI33YAP4ArVolI1GWZbu
r6REWp+f0+9ucr3WwWIXHztSODjRoQcsO7x1zBgkfXzrnNLr0MYy940RIijX4XV47OzSTbpDb3W4
7u+GB6jH0l0o42IENrQpgQhgr8B9sdvHn+OPs9jzgHoKiWNNh1r2FpqiejX8lLIHdbQPQjwDB5jJ
G/Km3nR2qQNuoNjuDMzumSrhwBlsR6r3lxcU2n9E19CbXOjybcPMEomlzOYjIZI1HIQdVUCRW+id
Ds2DjBQzXHvNNbyH5diMH9faOiq1Z5sal0gMCisQseqCuAusGngZZpQluy7gpK4FCfFTP+1oxr0X
2+Psb3u77hY2CPTSr8eXGELWGLbDgzA1/yizbHcUlCHE1lbHWnVbm/W3X27fQwR0Ys54etB09+86
v8/3KPb9VSav9Cw83+LZkyQE9FmKlWbdgc9COrJ9ToBKNU0cvivGSGMPnEBFgR2cOjtnH0kgxAZa
cMZogu6hZALDmqmlmI56bQQ3tH1JjoMM36l3gSL2GAsudC7XbvDGJPJc6bhxmWfnXINwaZK3yZ/J
n09cQKRzr2MQ3UChfvC3swm26gt2wfySh9hCOAGVAy5nUSAH9+KCQvhyqA8rCOLRk2D8OkDUKdDb
yUMUmkOUNYGlAYEDVBL49prDloRIsXteor5D6iRMpjF3Bp268C8ZUgAUiaoNpfKlLUN2/F9kKjGY
EmcjTJNIgnQOwuV0Y3q9edhoaicTOsGea5dwQuo2f4VfAdRBivxH05ltJ8ptUfiJHEMBBW4FscG+
jd4wNJUIqPRI8/TnW+b8g8SqSlKJEdh7rblmg8L8A9DswE6RKYlAieaQHfvPLQoaMRSOdsY7LTj6
1/6mj14hh5bJH97uvhf1uGjH47mYtTxoltEh/h0BFgqe498oS1foFzdyaffBXYDhVkIfYbahWjra
NsRI6VTUbOJQolpyE2pzUbHhnoFW7Y1sSNSHvVFvhCUHBxpsdDQfKRDeFN2PEq6z+ahwcQ6QgF8R
RBFw7CQH/QzvwfwX314QJRrIg/GEqNCbEGUDjsfpcWvPvXN887ZyRIfOWtRNcnxoBq5wYJls33LU
Oc8x3qkMsIWIQU7TuDoxWGc+DTr9Gho8jvzDHdtuZt9omgIOxVVQYL0BTJz3uCIk3JhIHHMzDd3X
Of1noFYVPZGEy6j8diJzG2DPEHOjvVbZQSRQDUd1e/6E3D3+T2fvH/xDfgoP992TJ1sRh8ZfIv4Z
7PwN96y/CXadc0cihbnbMHpVP294kyv3ob5/nNS9vBIlNS+fAFBh4L9/n99wWiE8beUYbNNTegq1
JdyEZavZnzDilYQRS2hzxza5vZfeFs2St72v/I3P6uADz2pYyRTWJ8c7RuekuAPuJxelvbwMyi28
dG/dW/bzfow+/2OGgF5eaFl4xF5Gc7OPkko0eBLILO8K5bTyCU/WSVrGZ4QwuuRHMnF5KjyZwHnt
AodX6UNdriali4yKU2RsFTZo1qDqFv10Wzv66azR6UcLf3hat1DIxFZHCi7xFxByqze9Q+iQbCpy
4riLBJP4WCrxGQme601eF+xZhAWCfQO8pD76jju0OU9QFic/5Ad27U3y8TZQcEc5ycxKVCxAc75j
oDLvWY9qQnmCUMzcsK0m3GUqhj8bbx1s2LW3CUp/Mx+Gv/cpImgdeg7rH3Nlul9OHdVs/E2Vqf0r
lBX8WwhDvdFrUfXcrL9I9bnynqhsKsyPMawE3+aSBIoKh7C7essXnDban6lsUPL4XJYINMu5mGYw
g8LybJYsX2tsv5bZsjtnT4QCN0ETSCqZH9niv5FSQr5wd8xgh5tr/0AFdja23vLOiYjYeqDPIRFu
RyaEub+D3aeEV8duROp776qwO8n9i5eWywWzSRbZohgX6OSKj1xNRlAp90mOqxcXDpGrXcnQKgkM
T0857529BIh39p640KBA5Avfi4E7cN8LLE1AZxm5gkfiyMzGeHqcAu759qwttW1n3tmra32qvD4O
/X1kzp83GE5wxrBQR6qgVsO0O8z5mejtuFqEmUM0zmDpI1WU+Cq5IiWG/u/IhmaGBtEPQC/0MYYT
HNKO0HrMxWajRbApxYCILdFWf5SRETu4ysdFiS0Wst1dd9c51ITMv/h6skUZ8yGX4WSPaL9AIcRv
S3zM8Bycp7ws/F6EVjOFQ4UnnKyhTl2rDTFviKmWuLTQbcezAgPqzpA31j7tLgtAeWtOIS+83J+U
1yNSS8WqQFiPOUrsdCqdpz4WR7CMzVaDlQDv0NX+eWAOeFzE9mBfSK9ZOt7bCn9fU36laQl8d4ox
hsHyiIKihw48RnUccScXBIAlRJx8XtMO4zXCkD9rpCyTLykTHsSz5Tg4bLJxdCdr+XnRTtppwLvi
lhhNsSgEGP4x5ficHVhGnKwWfCgc1p9zJ7ShAXKSFDq/qBO0ZdYZvk7m3tznXDLRwb9kh+wg3lTy
Lo5vkt0NFRabzOCCMREeEX+cJlGHixvQfeHNxSalmKHj9Sbl2T/Ju7JPv7Fb4E29dI4glbgK3yGp
QjClA/rBxPKHCh/Ajin+iEHnDx9iSkIvzD9ogMeywEgU7X4Kvs5IsDNc/RmNkmR90E8VT+RxCTZ3
DhDTdYGKNbndf7x/3MT0FNQnLRMJyoyPfBKK7YQq5o93K6r3Hq4YvdPTYG0Se5loldbQQEIyaz7e
cyM5c8FcZQPmT5Ys+QaYIGwem2j12rxw0FDdOrHFQAMbbjjbxscLQURBqT0SJ5jeTB+L4lYc9dqP
7lYaaWP4d22Kp4UOkbaHJvxPnSwKZc0RQ7I+W7rYQ6QYRPRnTYDEO8echbpZVOJyhEvKY0aq4ZKl
6U09wF0DksJnelZO0Us9PQSkFEDzw4z4SBPELEHgA65R3AGRB98C/6hS/mECg48OC8FBTSw6fWNV
MUrC2LA7aUcxMYJYC6nHfI4VovIPsjNf2SPhsLPkb+pWdgEiBwOo6Dq8sOhDhxdu3B+fCvB/f+Mk
AnCCsxgrDGS+iBk8is+CWB+pG32hrKhzeOyuoMDmhMLkjrpoVoN5bwmZ+aNe7ENJlp90J0nB9dad
rbE21rp4TP7rngd7qiWwCrEXijF10qhxynUmem5MLHDOGibURsaEu3KmzMvADpl7JcMIWtlylq47
sxLKsrzfcZn4axSSGap+6vdg91wgw4JqyPa97KxFZ90whv6sJzwGq8eqmYSMdmjHoBWoDk1UfK6p
7Fd82iScyFawgUpE0+VfusQI4ZYzYk8ETRYQ7Co2nDIWVxxjeF/TjHMO/5TanY2YZBRH0R/jJ4JZ
0IHRMCdOBqnMWMkGymxJ98ESuN2VMqn9d8Q6uWSce/zojFDwoOixWAVkzuvhLiwz2mrYh7OJ0hk/
k9zt9NdlM0do0R97y+cPfcjfEhjftA8luF0TjH5W94PD4GAcEIz9/xCVocz/RPfqbcpRgkYElQ2P
dT4abLyFSb4JykrmhJB4X+7L1ZaMsscy6gbg+ehRObcT/zf8BXKiq3vSrBwjju5X9uLuMDHZiNjo
ZN+i15qwmotW/I1Rl+xg7GFj0YenTvA1mCSz/s9gQtk4mAwmYu0gJA3B4Z/kEnLAwhgMaYYw2HWr
Q3WIN9mqWTQflVg1fn14jd5R/qyIwBUrKtR5Cya89mOkuwM2jA8ZUsQasujJjZ5wn4t9xQvPC7mL
AW2vzXfzrV+4jx4QvIWBD1ft08f0ycMNAUIWYAuJOklBxNVJf1kjYfIEachMuzew8b0zN2DQpjdK
OqMQDGn5np0Zp00G1fQBtMrM8CfHBIUL7sBDKJw+/s2nXo+Rx8XgvipuIX3T/vrp0hwjn06n2E8i
RA8AoDrLFL4F8xPMKfelPvf23j4Blv/XvxDiyb2vGOPUbjevfNSgNeuzyGBchfEFchw4UWMKmlV7
iUnKpNPFi42+FbJQ12lJxVwFGG457TK7vTkZeJBqNgsEJRx12xsYbwyKUQFx4OEB2GYMgSmePdBS
A+hH+369rGjg4Mujp//4CxjFM10OnBKW9bIpxoIWPoZAUDRtPQeuCcAGIj4q9BXlxADv2Ks/qeHF
BMOoa/moySFxXwxllGi02W6JRGWpnyHKnmte/5CCwNLnWWRlWCTAsPxJEopBJ+ZZFW6EVcS5gJZp
OOWN2xh6Ftuz19r07n1/8j40/jAth4nuxKucPpiOK5x0xvHKZAj3VYP2D9Wf2HmdE0vqH6nHwRbl
LgY5ES9U7IOwipQdNgZoBI8YnsXi5w78JUCydKMiPS304bNhgB/itM4cUlpMBh8zsfG8j9naWLQn
KkIyFKhTgUElWQoEkVknJG1G3ADTk6fL1kyiX+CWywc8mG1qM4snzLtBCTM1SWETzYMQvuBvBZxr
mO1MkDGNFHle8Mt8IPv2mfoydpB7O5rH/ACGYv+Anf6Vl+dOsK0XUSmr+pYv2u6HXSNkM3L+bjhQ
r7zzfYbagx9yYuDmsPtvhdrGNkvopuxIIONr6f//JHUd3Fml0/9wOcdy9+iWf/J/1Y2Rj2CeT8QY
Wfptzgq+sWKhLDRQcXkTGjIkTfoR0cBLMo3MTxm9wN0Q0qP4bH9Uewz038WHuifNhvgnVD9iB85V
irPiQdiyQioNLu1Evcmn83HkiKFCNRZS8B//VSjffx+Tj78mf4uI0Ifl0B1RL9ZzqLjA6fxRo0+V
b0zcMNWC7MWiCxSlkEfPX6LcZb71Ii2cGT8T10n4lAv+gX0Uo/IYJHarMSUigBI39XZqZk50DWvM
x10N/xAAKs8GTISVm1ngnne34McBlU74YDywMi7/9fuW0B90ht78vmCOB7wbbMxt5Iah5ftW2ODC
QlNkp4AnES6AAPeR2y6rdcX8o1nVG4W6u910Dm8I9jsPksylD8QEWoLrgkzX/sgFTKuOGQgfQob0
iLs8/cwxm0PUuT6uAcf92t9lX70dSoqGaL0aeaO2cEWbKBxhBeUhWwZ7wbzyLX2nootoPhoLoRVD
BAot5NA8KuWRDW0EMgKJQmgUIhKuIWWjcWZWcRRJlzIrPuJ10QOKm4NookXqGqKbF4nAHylZvAy0
sRC35YcNFgzgeAtlYld8q6mtXdqdBJOlEzkg4S+oq/vT1+l1QkTTnvV/BhrMfzVe/GxxyAURpHLr
CD3Gn3Z6doO+dV7ARAjsO9P+fT+z74FlzLqGVf3mj0n6iyuFhpLm47jQzBjuCQkbZYoM20LiIysL
LjLkHEjaImkVygTMNHb+v4AuyGR8RIgeImCUx56jkKYlk+e9XPXB7DP5hhjIvLyxBhv86VbmKpn7
++RjbM/Pkt8e+jo897HyZJ4X6RPzab2DIZQbbEu8DKzaqpn9zlElK9T1kFL6PdscTND9RvP8aZsT
ePZjHV3ZUS0h2tSUsigYRUMwWD/G3xpopITc/ykLP/CciOMEThCMD0I6qMDzcxOD5EN313EuEV2B
ELLgZSPF1VAQ9WzdrVB8Jat01oNHLgqMnl1Mg0mBJsGY3ScMB4zf6nqfVNcXfAUCtyAH5VexExBd
UrrscTMKpYVtnjtbUE+MqMkm/SvhBS1U78OSbvA+rELGCPbd7aw8GlB4IoooFoqR0Y4KcKlf5NnP
IZYq5RgyxB24h2KdFnRhHLUjZdGYvZjzBwjJlfw6Kn0W9GWIy0Y5ex0Hi/s1b4b3X7YjRsgPGulT
dJ9EgMvVPMdBQCbBg0WO5UY+ehzvy/v1HrtFvOrDmbuW6NfQOHRf3B0vXvEh0UPBb/O2NYKJECxp
noV5oj+wwoFVncC8ogN/3ICcox/AgYmCfUT2UbKgMJ2abrPATxfrXZeXm1MmxDPhwEnPJRQtBlHj
8iIcSlH6lkjqJUfhv4mljCeYlv7cF1DOdQZCdpdzjc3u4sM5YY2Q/axlpCcuo+J2+mGhsuts/waf
VDgkLw5vQkkSUh8vGs4EwrCkMsLbQOQW/x0pjgfpSIGKJlYsJr+JyJKTKa4cOkLb9v86cfESEARS
xE90/Z11mDjNKTk8TKcruNqpuZnnPjBmD2F6f1/ANoRpZYAvWQQ7hIgNRdWLgtbtwvKaeqSxikZJ
hOgegvfnl4Iarg8DGV0KWjjennhDN0PGebBbuBzeqPRphv4OkRKKWro/aX6o21QMTsH/SXT6CX7u
dK7Pk+eI5eC8HUds6sZcWVPprGNkVPmiYWU/6adiV+zeO5os9t6U8VWyKhewWFe9k+xWoczUoLEG
iFsoGiAZ9K0y2BkYnQFGOff+EEVe9z69bU0nVJHYc1WzTht2D54sXlh28WLfYJVK/mnXWw6AyRnP
h8YsfrKXBJPoXBp2eQ33PeK5mEYOxuVgWPBdMEe5u9G5uagugR/eWdeh2HaJ8RkpA4eP50OKGOh6
92W2V1or+cfAjqfif4PinRlXqYZjbv2VuX1mp/pW5wCFxpn6sYuOHnnAkmkjPThzYRkTyly7/hBc
YjIOhAzj0wsXIx0PphJLb+mdyrnANBpdawdKuVAExKdXPJrErj05UlOKeZOg3/LJvy+RZlq+He15
wHyqskvVegbWpzmjmpyoB23SSedYkILQwh6v8YHWoVBRFadW43QyXCVf3vB9lOdQARKKZ5j08dfY
hpaLF6ZYSP217fIkpekzYELT1XXGf2HeOAof30f1V+wF+x8RqMh3k1ExG8zFDFg64JrahgibdgJx
TXBXFAUHY99uBzioBfjUvnCba3A6w38KiK3BEw25LiYmxC4xOMGjfdQg7P2zXitm/cXHMVEymXqg
ADoDIdEGU3/hov0Al3vP2NxZm0WVLsrjP75rChBifExyNXpJ+loIV5IRLKKs43+bEzfvTo4GYebz
a3CQ2dX7W9wNet/JZ19md8YUQAKFalZVyZdtSKoTC4j+F4RHKEewkoVcktjSQg6Q+BvwXyBHZuyN
shzgTwRnVSxF3o5wUj/b/0fpJaqyO1uCmNJI2SVPn6gBKQtlBsWt8jiY2+IUwKgT21x9KYnEgvIw
PDbW9CYCMRRci+BJlEqagA38ygyuJNwCOA72PKjmLsRK7bl6bJgX69Y9HCen5OTtI97F58GbqwAY
T3cwV/PhfR5N5PYWuEVKXFHP43dHCZr5xKWowN9AWhePqAPRYPcxtuzh1/222o3GZFPmmmKe7F/9
a2RYz2Pz5V+rr4YjxIUMaDXGDPRBSyoAivy/P0ZVwO2DaT9OyZx+Lhed9/42wQ5KKjxUxjgu9bGy
IQt9IV0rJA6smgPMRUMDtkgLRhVdtS/jq7jK9VlzPHGy9mVk+jEQZSBMNoX7nIjzpWQ+wFDjkBGj
NDOiwmEO7tR8q5r9DmNorKH3OCmjgB6sakZ20sFkSLe9qcCKIpn807mIcQ8b+/y+DffB0mS/G6BL
C5YZW333GmAM9LEe2ib7D6VQVJlSaQeEmt/d6tr5Kq+d75g1y9h0dkFqcd3BoeUtJl2GrZoAH5xT
fMtDwwjJ5ap/yYEfWzEv5lhdAJncnQaFrRi/ZKxZI/3cIG4itJZ96zf1rUS17shIaUVY2bieKUaj
sa/JNzV5ppRfx+e+vA5+JTFb2I73yQotB/2ZEKDl8SYcxw8xHcpqgkNB/bmAB+gBZScsbAlrlqNE
KWBtAH5+f38fq8DxR6Y67ETw59H25u6zM3nRdXmCaZcVOzU8MJjArse41x6YNnGy7hMVLBsqSPJv
Xe2w4QHeUqTrDdnabnwvc41ffYImgp39nGK+/K1sanjY/FroD9tRuizAzxZC8mznrOkYtfu0K9de
OUyRaMNRlsoy823KIrEo82aiqaQdcv80oiIc7OBPviyXOWEmbLESQu/NxCcsZkt7zUowlx7O1/hi
zKQO/JMaCsO7GiENC2CWi56iZKnJR+buvvyTTP/JJuV+f1GfIPU6C2n775BrKhiprnSHD/o3RIez
FNkqgWF7+RskhylZKm51JJxverng/3J9koLV3+k78frAIAfEBDXBqoEdyBW8FYlssI2XNapIwEX8
OGjJ2N1LRMDiiKKzPyN753ouwIpAKUi/HnUOACKX11c7bpeDebOOdHJ7WNVDWwUkmPqnditDBNZ7
VCC+Q6fWC63BWfrc+NA7kQI1Y9F501T3buqNlpscM7M7TC/NncCCYbFiB550Th5ajkpeuJ96l/SG
ZsfO8Dvz5s2lvFQpPd/7BlmY3rIPFwuQoHG6/qg4MnOCxIrMe2ngVUQ4zTYaBWusLfFmMqZPJrcr
jIxnNKH1LM9H/jKYB9QmUGQbmHjKFxotvkFsJ8tqqr/sAR/kQyTV6ANXApH0zcNcMU8T23zli9ZV
gxJGF7Hv0Aga4wAtwh53avrVnlxcmKBuazh0M66wB2RNNDtkpxlcJj4gCuAQFOOAE9m9BNsByhLS
uwDLcAVMLQCKAgEeQHw7ej4Og846E1HQtQtcdg62HawEYZBAd6RvGFgJODBk/GSYbxXCydzwq/Wl
cSFyMBymd0pf2vuFYIIoaXm5ox2n4vA6iNMEETr2ayqAO8P8eTCXoEToNpd2Fh0Hqw6OE9Tkc15q
vLIZKWKiyKrMiHIJ6B3/0xdSjLxHOf0qScNMwjF5gUc0M6lRh+2y3Taf3hsHjg3kloClkLdpSRIT
aelidN9D31usxe2K53j5qENwZHtsI5TKim/10ScH4AdWDKEW92/gt2rqnVPFyZmCPfd8QG/tR23B
ICvH/GIdKz+gy12x7LYzzoRxLLkPQ8UqaeY3JehXMsPVlSCJF219dWboxitQzLDb9cAMumesI/cK
r+YtO/nw6CEn5Zc+6BOwBw7kLYQQ3GJO0ak597ZYD/LMgnFFm9EOu+sQg7v36P7ThYSkDQk7raMh
V+57BXqCR72Ats2Mlg0J1spE+LDT+A1LCxU6VEj4ZfU0XeL4+Eph8FgQX5UFfg34QuBp8WI2Qn/b
Bc/4wrkippLxRh3FSvw1jgegDV42fyGyqr4zdvHC0nQrM1dQZFd1wlT0jQME+DwMLPoa066hHrCS
b5OvFnXmfTQgcZagBRhKSG/0YdhB6qFjgU1Z503qs/pPg19x9hnY1cMuG/2IYc0m/9J1S0FjBPea
zqMc8vcaj1/YLBWAD6o53X5ei5RSkoMRD4kYx9wJ+CnzO/14bxjhfMk+8uFmc4mJHUjg23SpdOew
gr79aIQj8xu7kditAIh64xfmDC+8asXeGFWlvE3AMY0bCTbQBCjSd29tGEfDfjNW0IySfcHjxSiX
r93DVibRhgkHXxmv+LIWYYgBFyGldp10T+nbuZsOwb9qz/UYbYUsBUxAIWOUN/WMPQbnIPat+FcF
jYNM9Q1duQW3uUb751rEWMk6cFW7ha5rsbMsk2LUhxzp2+bXE44amr9knW7zbQjEza2vA6pOn3v1
q/0KffuNd0H2xQkdpI4GxYqCz7SfIacYa4jHSUOGBFikO2/ux5znizP/oRj30X9C71v3r9Tx/euA
m8uTdHAeCemKCcW4f6MRHRiOsVXXTHB61bhfYjCCvszNaYgh3ENHeIw6sD6q6fO90rC0KF2QZ/UQ
BpOOOc9A/VYN3XPPUs8lPpKPITslcAvN/JKdpLPSSByg2sioav3pHbryvLPjEs6PXMpUw2x7YqL4
h2BJ6St2AdHcu+S/YhmHZQO6GLQerFMf1xFzLzQU2GPhAa5nCO8F+zWevQx7zYnU0MbH5rKzeu59
rFqqY7yNt8k63kZrXtNoXVEGYd8SssGJI5KAY6RIiiWKgp2GZAaJVBDxqS2mFKUrphrEtI76R6Hh
EH0jQ39XnKajBcXEoX9Wz2Q/x5CBxPUOT17ADtv6M+Ul2kcIErY2edNNpY4Mbt4bCpNxsejYgp6/
nF/RTGl0VwNerfuW1jzH7F6KtfKa7fMtsTJE4ay0Qwma0wNYLYjAEcLm+kXnrLJCymaczh6uOi/5
zQQG8qhTXkfxXKgxV5VDAh1FOKg6gjD5WDwlRNRARGEFGyNS24juNnJU9z4KGFEe6N8FFdYF4Sal
mJAquGt44kpGF/epbV7azQCqGK4744Bt+c9LqCJwpDc3ju/cZoOLXo7+7a850b3HPIakcq1UJ/rs
2Mj8WKFBStxgBlf4otpc97XvsibHM5bp0hylAzvhn73czpde4tY5KZR04n2Acc26I/ACCWvnOT8R
dAeoS4RPSHbm4u+BNyelUOjQ7rjA9MQ/EBNiwcilmSXtVDuWbClAWX8y24CxgQA/3StQdrZP9piA
Ytxy07EWS4A3HmJNtn1/qu73x9PzP1EXQ0EEutG/DJu1ZCqONhl2WmzrqpCe5bLGmG3PyNTF6+wS
LxjWrurfj0YEPAxJ28X/qqehZjG/2KixbZaOnsEVb85Qq7HCP+W0ZNMaNL90Bsqy3t7hNnbp5qLY
zu9s35L0Xkx62lhPd8o5jfFUenTGGYVPwa12LY2p4sDTgz3Sbl89Jzs9zXOv3db9MaTltJp490kP
El3v0CuWUVhhvOh4nP/EPHffo0G+orLzkBnWI1h6Qle177CCDknD4vcev9bfd4uVGSaRXC+Bvyuh
WPbdgmXTysdGf+gza8WvXMJD5+9kj9gCiFGhf3iPH6xMyK6IunC8BQDhC1hEObCjGQwFKF8WtCHQ
d4yT0WGHd5KHRKoEWOcVq1expIJ7KZO+yhrqNvnyFU39g7mHv+bHKz3dP+qDRzob58F+gkP8vhtq
Xx4CbWPiA7pVRiFzkADxXGtOu7QZc5BlCE4oPdlbqU2+MmNaXmsEzAT/lLOU9p+KvvBYvCXw/G11
n2OuzBSntHPYus2xuSYa2crNyNSsEOitQ8uYrIqpZljgQ7E6Lqa5SMoAx43XqGJv+PbnrGpP+vSb
uNnGo6i07pSA0mCNHssGYGT6ALyCDdqbpJAKe0ujvsZEdHuzfKuyjHbJ3+4tSnUT4CFLz1DaGiZC
re1D27gl3Aj4aXav3Z+GmJL3KHHzM2NbnfkFjVVi0aliXw5QFBnM+sXTKXciqAXoAh/zXnfaBVuk
qXeyeKwOJMq6nKfeql9ss+eu6W8N/daP12Zv32undWXffRLhZy9j7OM2N3CRWGnQ8SAJgLwvIMk8
6wt8h2GzintzE+M8GD9O1ZlSNLZduChln+gLp8XWIBz1MB3soCyGr0auahnafYyMQIZC9ZrEE/7x
GN/BaAGhUGNHVrjT8Fjy969l/mMgBHhXxz7fAbISJEgn9ic9Bo9cpPj+a5OG3QBjhNei7RFAGt9n
vWIdWMoupxxf9+phfYi7w87rWmsIeF6Yd0NPYFxFODhpFZ2jUWKZAQTZGRkVzoEg6pEVA0p6VnYi
1x6w6DEuz71mmLWWSsP92me/zXd4oIgPJ9lgksEuDMb0qjqiXdDvIwVMun9zUQo3gKLxpE27XzEK
WzBduFoFLvWz7tP69n/h+wwUib8EmtGm9fZNFd0BNMS27FtjwgCXACM4ABFSNe3+c9RArjmAooTt
BLHMSvJIvR2kHaQraO+WLA/Ky2qRV2D9i0SOr+x+eV+kklj0QGDcv542yrAv62aOPjeWnkuWClKO
l/2CK1RaFG7k1ym7NcANbQOgIr02hdm+KWatbmtfAb3SVAPu7rva0ymADjTfLo5K59pj9untOtGY
Ebg5jmqQBacBSgaa0ywatPdgGL9hCJmziC1pS8cV2Y1vJx/2Y9Ybp3Q03sOhPIzqVaCPCoZl1ZCq
uu1aMeqwcvpsYFVSPzoE+fZg2lUMvBxMHPPkoD4WkBNkcBq+nUqzq3DY4HgAH5krPoKGf4QyGVsV
aRkVAXO0k+MI12V92IltuqRtC7FTsZjvF4lNuf54uOZzoz8XSeC8uS4Qv8Ge5lLgy9/9hXH2Eebg
UJ8zh7eizh5VBP+lf+reLY28pR0GTMc7NyWD8kOdjpoHoyA6s4LSpJ6ifmD1ipdEJik/BsIJSOuj
knS/Oa/pz9NRy3qI6Vy0YtYLMF2DafKvjh1vuu0sURGVm3OP/KZDf5Km8wyaXPsTALlDc79bbWE9
GEPMuC/ulOjLN5big2VPO6DaCNEMIw0hjURzB6YVfj8ZxTHHv1M+pF0Cv+wbY5R/OiBYYHuk1qAC
DiaIUJ7xpIimL6JhTZttZ4DgKbM1LI8fE26Kd4RjPejZHaldFzGtnWajACW508yDdZvSXi+DwvKf
I4QGJVVOMzObWWo69WMcutXOeFgVDiQkv5euFzrN/mFOBo9D1l1ltZ0MX89LJ5x6OS3x6VESAILl
fz4vgmkftVj4i4JmcN/76Jiot6DZw1sUcp8QGtcPrA8fC5BPcNMzOmhAjcI1sU0kQIxPCTQq7ohM
mJlod1i6pkkVzGBdgpglmzQdRQkwguul45RE23VKd1sUK9YQ8Kvwh5q4KMYt8MpTELROOeatikaV
OqNSwG7sB7oaTWVwIGKboLbJ/ZCStQ0JTL31uXxUp6jWRmx1r8/9+4tMKxhuTEfqiVJbyg8nrTLW
HrmaOPRw6qnUIsYmyflBsCdt51GG1MHyhpL15FvZXp3ShlKqVNYAV3EMsF5LneWZHW0wzJUxsuyb
AZ7A1gEqobB+UL2R+Kbb2dN5PSZlZQ8058EUCLo+Bh6p3UUJQr+2CXT7Qew4t2FhG6zY/lDB/qBn
ab1RGU9KPA/jeU/bqfWGzqphxgUq/rBVf/YubbXeFw/33cyepAtRFOsz2jMWPzq0e+WQQqlSzyF7
OpFiYipOUVsevtnInMxRUzmEnWWqo/jD/k+ejwfoaen40fDRTtVr1QSiYLVIrLLLqHM8g7nWIxlg
sHvgVNMh0BW1DIrX5rHS/YmX2K06Nih+IfH07QH0QnVkYCGazuv3yqeSa3Oizs6ads2rdanPimrk
S8muIxFc9kL33l/01WVH2ZXxTMqRaEtz/D571iNzU3X17rqEKniMeVpcKJoNk3HA3nmzLLmLHO9X
BTPV2JgX5j/MH7Wld8ADzrDgrXCJLHorCABf4ZP6vmBmCxPRXsVb6ACDhS9ugK0TPueDl91XbD8Y
GQhnZoGrXMOzyajczv7FphVkyNH73+0O7n8Pw7XXBPznC3j6rP103kP0ZjyGtj4pGEnQ1WpbZYNh
65CWnfmHL+sle/djnC/qOd6mXM5INd+wC2iu2fUh7v3C+gdfbnmphhqI9L6lC6EKwDKjXSXT3tfT
HGfwSo7eY8qzHMRuAPuKIFkqDMpvTO6hNYCQK7bxmFTtSK/dbrsq+lu7SBe+t3jnsze41iUaTFR0
NmiAuzNejWb4OlbxscMNnn+9vxly+uxSX2/MjgZ2f28c1MhJoYLYKaFISEp7MGSg6cCtwpQmXKYn
IUVjEhk/N2ZhxxDY2C+4DuIr7ORuuYZRXUKtJ7kBruEPlPKisFWQHBg44f4ZrjGwH6rnh+C32F2m
T9ynU/f51c2gbqCGBjx+mMzIBXZVv1H/Z7hScGYfy+qYMzTrjN4EavVH3dquwZW9YXWscKw5PsAP
lKPpCKDOEOW+KdhKXE9cfGBuwKGG/oDTJJQorAtqO1qbN0eBV81IgOG8xbfOnyelXXk0/NqmnvYo
78TdgDGyXf76/4hvlCWDDeX4FVEFo2Z0mKpPARmwzgE5ar8gR6UgfdNuMtaWb2gi5joaH7NgCJHj
8asswx+G79Cy4xX3TXEpttzziF9tQgpX5r/eP4gwyttm/QuxYODlWerGUE9sBXx32Kd8OdDDIquo
3WTSusqo+uVSKdbZDtCOntN6T3s3ULz8Mar1WUmVUL+XyS46tcN1e1NYFn+g/0CdxhvprVkRpIyA
Kj1fxgM7f46zs/HL1V9RXR3T2RpA0IKR+Lq8NtUWF7d2H0OHJz8TQG6H+HIAiQN2CCyRA/8L4AB7
JHPduIblr/vA//66c/sRX1x2XyYWHjbZCs6ZeCVxq1wSMINiDEZwCscUpphG4eNczShvRmz6t77b
YhgPzKYx/fcsHQOqA36Z0xbNDRIE/FVVzFXHhkV+JLrAeJR8oZcvkDwhijLGZbLMiFb7LfIpFwrs
jNd2QBE1GHbBJJZGI34wCGNHjwgPCuXYfUJJ6hLPk5wN9GXv8cX47cGHpUV+bW+DGd15F2/AaYtH
RGU/+tA7Un5lk1CJEiYAolRyxEyrg8swKfSNE/fG3WbSD+zYcHQMGdSdMepevA0EKAoDJXH1B3yb
vCFkeGKqcB23zw6Vyah5nSgm+sUofGxfdDn4hx4zEFgDaygG3fb9YnS2IfP7S1pbaT1UBvAAypST
r4LZZcvCSjb3FXtJpYyyelgczLU6LUfcerBV1uXvm+nNuQOHfwvDIT4Zyxc1u6W5+QquLHheNCvY
2YTbHW7LnX5+FMNmwv6jpE4bwq8YYFWLPCRHLsT161PpcTsiOJnDa8yxAXMyw6Y90L4NBV7TSPPG
0EBj9eAJ9dN9xhZb2w4QKhVIsVRGkCvjneYmW0KgljRDORKUCbKOKSBy0kfIoy8gh0PYcaon/9cZ
1E6XkD7AOXJ8ML3FA7Wcx3ivqLOM+/Q7VefB0+k3087Pfe6fulMTEWTfqmHTcAeNXweTMgaRBq+X
ddeOSTvKSThtL6CiGtlv2bKOdn044M+Z/kv/SEhv33rXdvq2GpLXSh8Zlvee9V5ww4OcGmnc2byZ
6pVjE68F5qPEXOVzen8zPD2b0V2fqDPQY4PZm+2xjuGLMuuPNRLIWLPWwbxBmNWdU7l7X6LMS5Y0
JUxOvukFBzSbXQQ/R8YWcMBA2+JdrKOiyWCuZ//akL0RyvVKfGg7k3BeztRV5jz5E3YRRCHIW70V
yQHMrVh3MBrNZ+Wsu2k2YonbwalXOJ2P33YV3WkKhu2O3nv8cgXRY9EiASY4qVjMEv9wMufCdRNb
Zv+QVPDrgHRjEcY9zH1tHpsJ8Dl0rftvZswz1gTTUd/To7q+QxpCAWSA1yD45veWhgnEOEgmjauf
g5WtnO6r/NT+i/GKAKlEfpTerhAycMM+Mio5Jgxml/U4sJ/MOXwHC+Xnl15uumyS56ZYq4XdA0qf
scs8fxo0t8A0rP368H80ndmWoloShp+ItRBQ4ZYZnMX5xqWpIjgLivj0/YV1uq2srpODiQh7R/zx
D1WyLm2syBX7tVUxBQPNx1QC1hAS6q7ab96dFlTbjhVlvoR1lDMIyW7bYQZ2klN+676gMRrLM+nC
a/dByKLiolpj3X0wZC+6a9FDGFTG+baE3Fy7x9Oozvptq8N2XzIl3mej06ptUUKxUwVX00VCwbvY
snpl5Rp/N3avys244Db3zXNjLtZ/X5Iw+6DykJZp+crCV5lMY5G0q5l4MdhlaAY+8fUfhtM8RaQI
Az0YTQ9oGh+MCgMJHHPIqIbtN2MIyzj64tMuK8zCNJd+ESb1+cf2riZ8kbVxljPcg1gszat+MBZ3
9sTlCSH1DM60SVQxkrRGaLV/zBYkaSMoLcVEnpICfYYWRKcCgcE7tg66Gp12LQj2x6AueldwbQyq
0Q5Vc8jVGggIs6ZVrkP7uP9BSwM1JqiLu/kSNB4uniCoEG/w1GbHPGggRwh1fKhdFIcF4g12mqBc
fYLcHNbsZNMcG2RmC4/Yas7bpkfhasHmffjv0X30+XKmXAAnx0Tqcg5VbKug01Ar9g0iTVuhujXg
XqLs0RyJLuSHs0XeqV3OHacIhPC1Oy2q5D4Sn4cPm4bznH0YfW40pi76obXgG89jOgUNks7miHxE
HBvvdnwOG859Yw7ecf2yiQVHKtw9M0yF1ANjNwL3CyS8seJBeB3md1OU5+51XHcvy+bXUdDVRC2A
E+D/TQP4/IuV874E2kO78SHPk39qpl1pzg01iascxPmysNCcM5EhNbkGT2kNvzD+UWb3qqNdqe4r
Yb5EQgY0eLLAI+YyTC5uMH6Rfnztcnn/O+ElA8nNbl08q/BwZUMdir4CZTA5D9j17N6TGui3Cmi/
j3+vcb6wFMfYr2cNF6aYjEtfmPDD+lJnNWarwnaI2Tjhhrb/zpMceQEILRTN+w6u6HNCcw7zEsVF
H7CbaX+9Uh3Ca1SsxWpkF9UGZGtnEf99I9gJ4LgIbxuKuiPZuMEHVIufoRFyvsxGXYmvaiH71gLl
6WqH9uCDPSjEPcaQHp3X0YzSDZByTVOL1YjZp7e4Np3bJTK1qCSUAXcdmpyzg2HJ4LJtseGygIhX
MYhqixV5fGZYcgtVOCv2scueeYTH0mVITdthEgmi85ae8Vh/wTbsiC9hin4TWohzDVLTxs5iXs0P
DDPQ+j9JG1QirMad43+C6izByFu0NzzuWuf2/avPYBCu0eQb0SX3cKhHEHoZHD1UyBEmAesGml3F
XffvD5v9OueSABAnlz5CovdBjnDxE/kG7MFX9Nls4/fgw9VghLgOaNtbu1c9A3TDwU3zLgONEjtB
QjOiH1dQ7Teww3gPTF8NNSAT+1b1kTikC5CFKilX6YNR3ydAXRxyYck/0d5QMxBO8Gc8vGxBoyiS
B+Iyw7xestO3Bm9AiXtEE3mGpOyJ4vXEs/9TPqc+NpWMfs6BGEnK/qJPHsR6tF3x+BavIKQU7meI
k3wg/8ZHBkNINEKcLVZx/Mof4Qv9kvhWilmkKGczFyLGf49/0lLNzSEhbSAc/jThN2ZJ5ap9c+Se
4kaaH98ejYpp/g7myg6Q+eJHyf3yO9Ny/kWtKrosyad8oCoy/Tqaft45QxwhwOEDyUhbXMQKUjPc
TzgRM3N8xrCEE1u4n38u/xqja7yGAJeugeKj4fSJ6P3ncUTzbsesBeLveXUO9BF2DLk3mIpAadP3
+BJOSalfzeVwMO4M5ACvzoiRIUQeuaBE537voWYhCzRMcINyaptzcfQ03CieQT4i83PACwstdydK
MCi0/xLxzr+aUKi04pCHU9+qYeN52RNazj+v1YmIHiCSdmBh3HAbRlNh42LtjfX5P/kEL1V0KHxE
6ufp65p/avU4ueUKObuHhz6uGmT0cETy9nBQdsz1g4AZ/a/4CwgZUocc+e8BGZMdbqHXNtX1RJyc
hNggTrHiaiD6fslS5v3ip4AIoG6eINYOyvGHOPnrlMCDASzMy4lR4rWKtM4XZ/MH+6Cj5+41RX8U
3Pdof7l7qEGNPlSuKSEyWb/pW1b0mSil9+OtlukWlOn2dSzMn8ByIHrX9scKqL2J4gRShD4BJ/aj
ue9fDA9NmZgMYmq1G+FeKlLrn7tqZXdwuYY/JOcWQ7gxf9buu7MHNLf3ky3wFisfvoYyztzNRIR3
aON4wJyaO0BcTC0+ZELCtu6uVg8bK0VcJWcX8blDRLlaB3huS8CCeLtnofbjRmV4gkrsEKNPRLJI
Q7gyxUwKJ2BGoQTmCqc+AXD98h+imdlbGF2Iz5r4jOYJqk2nvNrrGfRgKMCfruWT7HfB8pv+LsuE
9ZVulC5KcjwnTbtjjC6b9wIrMebO7eS0acWPvjHF3AbjLVRKGP5GYot4z7xL7X7hLCwtowsKKqgJ
S6YvCC7SAG6+tyeDAqp/RlXdO7fzgk22vLLVOkTIZG4ThWzCFkl87wLZS4nU2ywdfOasTVm7jBRg
bjr3+adB4+SAzloSDLngbTWcNjOmP1jevQY4Mdq4ystGRuU9EfozT4PlBHkpbEyykEa2tUmrwfEP
/T9cY0vmKbbBkPaJf3izGSMyxTUDqzpAXxd6F0APoYlEK8CmwZJgkI141WDMbUgRzlkRIk0j7WrM
sXxgJ8ZYl5l7IXKjOTxie4miILfP0za/An8BYnK6zDComIjdnOqAeFgf5IqrYxYKYuri9FQhbqk8
YE8GbA12TS7egpkR18tI+bo+gEfdZ94GysTCiGs2XDV2eGvAX5ACVBLYEqUdEYLJ7L89gG7LtZ3/
XTDCwSOwcMBHFORzqg0bNh+UhKssjQ28cDr08LVi0y5Ryj543QYQeWOi3F11X0wvHgMzEjzQU8rr
Bus/MS2LMiJN75Fli9UrKCScRqH0nkJhNwqHj5G2Xe4UU8jgZQK6X02htfMHADcbvXA2fvfVKS/v
e0eAcE7UKXNSvu2I/kMVGYfu3ssQQcdlrKYLio83tagAtngMDk0AwMzVOZSYQNwjyqpTEL23r327
89wdG/g4uBbJBYb7avgYWtWEA3mfeTO8Rmuv2KIO0LgDkWGyQNRjbfxiBwczungljK7+40rOAblx
mnui378PTDXSjb11RgjQgH/UCKpvD+Nd1tMnyAJD0Wzc1p0v0eEs4pOKUgimKdErEAf7EAjB974U
FEdAifcrfmvDO/JJF4rW5Rx8wMwHaDpLNlC8cD7zkn5kAicjPYcvLxs3EUO9GagFpPUkak1UDeW1
1f1I194CSqPU+9i1NYeSmj8JhACmNhEZjyuVHLFi9rywdzkWSTPnCI/SZO0QmXzecxWqI+DkI/eI
A+78Bh8qQS7t69NVz/HdDNOvp/Oqnm77LwPgraYWi30mioEmXlLIYcDiUHjg6kzbDAHrjwC4ftkn
QB28hwiW4gCYyBuGEoHF5bhsBeng1bDXpq3B85rh6MHATOvinHTZEiuTjZmDxDVCmpZH9X5XHaXl
lNguMvJDu9RVutfKRlUNHlkQCbweVnVoNDsVROU0ME9xu/DeCyAnLB++TJIuqFWnBbpLrHfRkGre
bYDvy3V/3KeEsEy+w8+yTN3bE9tDAOdWMX7ksKmj8+KFqoAIMFRe8NAsOizXatDEyfNrhxrsEBui
/vONwMe+0V9gEMxErqtPXmungTATCR+9jY3Vws+JsYC0D+sBN4DJMwFRA0giHrgSmRrDWBzaYPk4
kAyAEGStmT4VInmYVsBHrFogpHDoyoZdFq42LZMHswHS9q7wYuAgh++tiINN9P4fIh50B3XoAzRh
eDTtN3QRgQGtjtzR/CF5WMImi3MCl65pTdOwdxl/keJZwRmZL9RxoOs2c4PKf61eCHa+jPYwTXsn
6uzSB1gzEFwg/7NClnSmc0zjWh8HdmUT75m8c0PiDUkOK5mgxAaHO+vF3ZHgkLC8jdIxgxF6AnoD
vOoS1p4SfooZYDHEVtAH1LegxmrhrfNqO8aoDgyDgaIIAUbtZ6QMNMSUQh+BnMAVQa4dBEfsLHF/
l9gVKwHIZOEl0Tn7KxrTc986hYCtzPbaAcYtY2YjTemSmdCmWguPVWYyTqH0PrPNk8nqqLH/fpzP
1AJ4azuofKlrqYEJnk6dyxA5/gKhcaYC1nqPtc9hjd5jC6AKJRjQIFRQ5t8+7fCaCvK0S3eZ+DNi
thSVI+YoGA09b04T89b07Biwy+fAR5Q5KsQ/V7u5lPjXv4rzNtWXx73WZwrNNLDpMUFnXHvSuSkD
jQug7TbBxinO+u9xwVQdekIq0uwB3kDXlbplPKgsj6OLT4Y9KMfuzowYOKuhDnLqDRiFqnsanE+Q
Hg7muMBzF6XYGMwVLAbrkByj1TaWLyJJRUSEBVXI3AKEu0QsDe+AIhzfNNyo2qv34UlwNA0FWmyv
Qrj+jUstPLGZzI2lMBUgOK+dCnsZDOLBBMC5KHGa/tMDLyue4fkLaJdFP9fBlIm/j2Ptgc4evZOH
+UkLo8DeC5/bDug5qaowoiL0bNTwMNzrOYcT093OM7dKICBfyWAAp/Gx+uJu28G1vUNepCFX7IvO
cIb6Mfc+Y0x0Nctei8ucQqk6wAPtE6Rszv3PS1SfS0XFmyBnboDLdcTb+hjy9n0DeJLPg8CUdDwo
M6rhY/EzjUTroP6Zf0djcuVfUZMVL0SBb+joO3BKxDE3vgXvwXuYZSEHxg1rtLvoSTjFuuX+4R4a
Db80OoyP4ZXh98mcjd1A63BMH+Qil+jY8MwsaOrBO2ekmXzThdra6RDqmxA5PNX1bsMcH3sISOdB
Zq2uyJmQ+xe2FyuHM6ZmNH9M5M/DK4PS0StR3caInBFRItOOQ/YBdp/fB1+MLzq3gAE6csFh9nKY
+rYUaFdfvozp4eXjvI5h8+ti8Hinf/7g6IYC7f57k5kUP5ka0LFzG7AcMjhCm7W5c7kdmCAx7uKO
zxyu2aIL7NUCLu5mSxyzuV24AWFUvJwMMfG9P9QbOOo8unfOlNfmSj+Yi/OVxtY7nPRZg0Sn7qWI
LOyfh+8xmBr6NGwu/54HY7BmVK7hntG+dQrYxCQTQG8pQ4N8t/eTeovUPYvSEDGPX+SUZxAPsOpz
L4rclQ/mVLX7/ASsQOqc0aaB5wHQeO/mvqK6a4H7lIBEYh/IkoX7H73aRseDJZuI25BgRpqfDTVK
MURn7QMgzEx+6F/Pw+0JzLaBSxFJnzqdwl6lKfq/YRc4vvPvATDmHmNp6iStwRKnDLpgqkXJNvvX
MJuO1b2R6aWuGtHdrcct4k9NvglSJn//e1Cg8v3XnrTRxTaVdpq29sFWnw4wJIvk6YEufr9UA6jQ
wt+hSDIaDzE8ohTnxcpnqfDwAfpngkSMw4ZmGuMZkdohqqNTk4+1/ZpIl3YasvO40rGRh4K3CYg7
/5azICzm9QKNQbcdQ/wHPONpRAaX9//J4hoxFqvd5d3u93Evwygpt/up08fwhDNNj0gHDDQWCfHU
BGOGSEK4hOSg8TdhYaITK+L7ZWyI63qT0Xf3e6I8s9d4aiTAj/c/FseeDrqYQlzCvQJYjrcRIyVa
Z1714I6zM3i8sFBNrOdgL3PX/L7jxLiLe7ov30cPVAbvPVcMb4rgzEQZMpgyCSZ646sJRV3CBJ9/
an+Kmd5wTb8r/hlPWCE+fxUJSzGGZQGI9Qf6Mb9NBafgl4FbXPw8hMRRJI3pv18shwfsl+hMSr1z
E+Z4nbwBcXGNIhrnGnNtTh5+w/uQSvPp15zyvMP8Obi5v3N2OOwOgAAAIDwkWUASSO5449cM1SUH
4kW+HxSxPhdToO++ScG1DzwDVILuRHWaWcArzHuEOEdl5bSHD+52KL84yCJrDrOiI5O53Qe/yqiE
nrpk6is2MwLu4AZNzAGKJdpcPjq4+HcQ7HdmCzH3FwACMhJwPPjPa9xG5bUViwWEx95DDPGxj8iJ
Wz7FTE5Di8Ht+xcTJ2RoYelSZbs9+bRAgzAA4rfPPFki7yUG4XJ4QlTu3Ci9dopPWeRITrB48bc8
TPlbvAhaoiCdP4kHlHBBVyWfrDG4LuREMVFZiNi/4J0tOpI2TNi1N1qTeV10DgBYPcVvEtwnz0sm
oM/rnIgOWZ4YD71+OuAeG1LekrUoJoDt4StsDpFn8e+ig8/eELwPp600sYZqWJO2fmc5yHkzAYkF
frqO/iFbAkLxTmJkw3DDDCVn6AbrDp/Hn3W26ooZqXgdxdP+lJuGKB5mTCIrxesmhCLqs8LwuO0q
wMsqMn3dk4Xo2BHTsbq7kW/dCBhTdLHZG2p+v3b7Sz66mEdh+Jc5mF7PDZKIsMWwl2IqL/en5m/k
t0KX4hfKc1zH8mu/LIJ8YbPZsEroHm4s0w3uYZup6vY3uOEnSWtudr57QdeQO6Gpq8l2TpP1eJT6
RahMyMy0utlchlUS5ny3bBO96JNIalLp4OOAXS3eCysR1deH3ou8bHyH5MKw0AIgEgF7aLhYq05y
jiqWvlPigkRUCoWVi+UZSXwyki1sqLjbQo2qPSa+4UKwK9QQKtL4gfUteQBxRpDBZfycyA+T7vx7
mvtQnWlcjrBc682/5zdnCvN6zWshJaMYR9bHOEp64VBfB+Xujk6bXwIG4iNa0jYXjqYLbRAEcwlQ
cRV2m0ikd9dlFkrnvZ7BtSZmj4CF+DY+7yRuD5kTPbS6uQ/lFcGYhacNwbsDa4DM+wKCVLOL1tCX
/87I72jimgB08+/hZfZE37IPOuhff+Dd1Z1AHkGvK3HdytYi7kaE/luMGiTIBKoToCZ5j3TdA1Ju
thNU+Q9nMkFDB/75U2b+gjJ4Hn6AP+TAAVRNJmI08S+xhsgq2DCSeXB2ibkb8Kfp8z2kKLpkJsBQ
kKyDhzD8cD5usU2gmLOYLS+wkkno1q/Dun/q8M6UzBf4Ayu99hF+3kfXs39HagmBlLknEEcGB6Pe
NhO+BdIO7z7Lb+1/jmMdtC1m5FQ0Aqgoa7p4Uun1s4O9tgUfCDOkqwvnw1pP2zWWm3+f9fZS+sUl
NpAxwAVp4f/gPS4iJzujxdG6jA8+qYuTvtZGGwQ330HTTHQCqB1r6N2xaIgWdxpXzgOfgIi/gE8A
NgNzRPuKOA0aFAf01Ck37CburazCTxZNXBSJuCbhVTIpCUnsVaNsCz8C3PfmZeCosEpYXViiJQFm
rS+sZ1yBfLH0FlBJQ4XX2yCj/R3AfjjjgFt4OEYUB/Y82vyMdZZQn42pzBU4E/Bp0Bqoh1Jz4We4
jFOai5Z8N40pbBiub1D8Iao3zDseGA63/oAPauSb7L28L3SOHHxrdcPhGZDn457G2gHrEu5VC8yH
tFRkydh1LTXwarCDI4Y9mXMxvNrAKuvIfbdVdpt02dJdXHCxGrQOKm0NRWPU3iNXarr5CmwbSapF
tFTniD18O+znTwwAWiw0b+/IvyCHJGABJe3b3gCjn7e2kKsH1qiVpKWrNuzKPx5KSgb/843ebVcB
W2Y0taIWxrvp4Rw3yuq2eINZWQnsA9w2Sg8v7JbPOzMzk4ySn22FC2lmcVphDfbvqxuhwyfPmKvQ
6gDWtscVYxy/ecj7SnAdZdbSQjqIp8C4nTuX/UtoqmYX+xCzsj+MpVX7ZbgKMgV81fFVBYxi/LGG
Yyo9ABzvGk3agmarolB6utAMIPheCDPCAmb2BQqhBsM5hTTh7f1QTGrcMXWvDiFD+BsNcgYMbByD
4fhWdl44aoKjKXNtmkRGzubf5/DgHC/U1DMf7hHWy+I7Ph8uXTWqhgq+TZTmJjo8m4vIqlyFEkHx
Wk2KF3rG9sfNw7SK9SnN0fvjZC3gnExG1/dzbJ3towXd0SE2zzOh9wsxELAdmxFAWexX2naxpTX9
IC7pMI+yiBHuM7FihlN0mH9UtuKCnfPnafdjIhtsT0z9/9DNCFB9wlVIghYkJKSGuB19g7wmPK9Y
FP6JwcbhefFSCSvAQvnSbXoVCcicTejfk2fu5Nu6CTwS5W37JbkCha9wmCYQn4seevaN883JCnRe
N28bBF/CBzevstfw3iPIksBlc2rFJ06r/6pDrDEUwpWp6eAF30PAMu01zG6hSAMjFFG0fV/20Dp5
ccin8Fn4j6ZHj5kNIZ5D323y++k4gxbuxQz5dU5vg9STHz71/Dh5fEmu08tAyTvWUhnqN59TSF+e
kpmKhgWDJhIX9m9EsK4SPwbt4YnO103/zjHwxDm8DVMnP7F1uU9lbpydz0iZNfsqI86n9PD14iYK
32xiPN36OeIQ10XErZRinO9XTCnHjY141RqdB6IDRwgdCX0QVRDGbH09slS39M8snpzeHf+vvzyl
y4QVrn65vIGZA+nh/98QTyclE27JDRLhEB/Y8YVqEWpJ2+d7GrrLl9CpPfACJH2kpfI0XwSWeqQP
//3QjRIWjZrBFtS9ow6ctSriSc6R0WP4OX3vi7Ij9TL0IaexPz3iqsN8pw2rZaBwNQ1V1TYzP2+S
oawM31WkvwQBOXttHKXhWWAhb78ensGoYP4MKgWNTjVIaeyDnOEknQ/Dduiv1QCKU2lMNABfpoKY
Dr0WkB2omkCcaS8obVr+3XTPyFbx1GNMdUSXjvF9lnY0K9BAg77+dbxsx89M3nIwP9OFa4Tuhllh
xwrU+6AZ4+aJ+R31F14lE3AGePh+13P6p8nXU4Iqs5ff2WWS7iiQeYJwvpTqzgpszzt4Mebk0mmZ
VILkUDxtarmvs4w9pogaribiNRKrLnYkLFa+ihgbigcoYoQ2ux9vmk6fSmxVJ5ddhRn4AlI4GZr6
0dFrD2cGqjkoTXdS3SfPq2ddYS/lIaJrArI1l5gNYBKeTIpUmfL9bmDuYW6B17zivr5OsRFgNk2K
EA9xe0QrKI6P0jLRp2KmqXJTchXIRBxkCEBJJsVHj/G3yxLGCiFLgzgKnuiHVcpE+boizwn58l9P
3Bpj/uUZY4p0ERY6O6nuJen7KRV5BMYyvswZsPEjcpSZe2AgSRF6mCbMXFk/U2fKKvXryKHS/mrl
C0hhgJVnNQcOIHtsTg8ADB2ee7CZTBwq9jj6xxfOaau3pkJdGduqSOpt6iNPTGBmXAY6VofBccRV
V/bOmJgP+azRed3dNO3itYBg/zNJkxJp5GUgdpzSqQuV4OfRTUcuD6QZAACH80hG1NpcmgR4t4kM
Vk8JHz4/X/48oHNPoAP5srwPGYcik+0q3LG24hMBOx3/sJoAZu45Hqo3MBwswHoL1aF9WjFXpEpD
BeyS4sv/5HtkTtm2V22U9yVxitKrtfmbtg3MO3Bni9nKYjQJu3S/jyJJfI0YSjbtRWcrHq9+lNmr
bW+wksJ7teUpB1vMewF+7K20a/JcIEU8oG9CPJPRpzSnRiBGLuLrRGPszzqjcLZ40qrKoFoKVw5I
wtPY1fiUzEalVF3NhC8wa9p8rsdLWpEY/CFQeSJcbHnIi0npH5/MpW78Jl6FtJ8rADa71xkddu5i
wVB1QtwPWV4r+r/FoqBiplZmFO7w4jh4vvKvdIZsv8KhJS4HVd+YGYeciO2r1zC3datz23whoXIT
PUOz7ZRchnDlgK0l9A9CA3Q6GIHuMcChtTWWcf6ZNxqepT36TEEnswrHSPAhubEOvMcH3kD+jHa7
Du8jgyP/6px7BzgfCUc9mu069J+deJrwnzA9qd2+g3qkhBJWikbP/ixEgrmQs7kioE98RyRaT86H
xO9tJ5PxeEzZBc9ZJnVcFSszlnmdxag5/Q2vqdx5p+VMVt5qxQ/gD8nnGi7FvPQgDYzB5IIpnK24
tGy3aFEp8OVTchXJW606XGJcZLRHJ0++gQrYl98nP0nnwjeteFMWs91uRhgqbysLqr1ruryl8l5L
Wip/+1rvCMKPMNFhiMkls9uJi+1sx+P/0EbTPsxGM4br7PWxXMFaLC/3XwQkakvGiPKQJoVFKGLa
AnMD4t2WAXjvnJxGeSLkB/ELoSrLmSVjzUM4huLg9tMe/3IiyH8glozyk0Gxo6GLQy7gEPT0+xjQ
APGsvtiZ5RKazBiGh0QxS4Qzn/hdTHIjFNwT3DM0TpNxMCbzVr7GqeXcigRemrrvr7ET7zXpyxo0
S9JYMm/me7k2abSAL8Ud+3pbSmhDmIyuzm60u9hKSN0d5F28Mu1S43TIOzBAJISOE0NmlPVIvsWI
iy5XWmLOEKyFqxVVs9esRfZ8K9boE/h/OJ9Mtdz865sNtPLJOapMGmvGv7fdo/bef8wfmRH+czq8
N0hEUDBxJCcheLKCMTa9uQ2MbTrnKfS+wlEq57hii+ZQVmxSbbxj+nkID9MTKhFlooL7FBQgKH7c
NXUgZNWcgPvT7MJD0sdoktCui8kTHoiL5kAuDuibfDBgjNGN4OjadL9Duc9cpioPpkhE0Xe4FRW/
llIlLOCWwO96xRYIKrdKLLdL6d88pqkB4+3RHbqM6Vw6DMbc9UaE7qCqYI5rwlaULvsWocAND1Yq
uNc6rOF+clXiSEH+L6ttwC7Hi2gOBYYVOBbNQ0Qtyr/R/PXFktmamF4RNjiKAGIt466JgGUtD6iM
Gz4RuOwfYPeP8lSEaxKbWgByaIRoFHFr8PD/EXJNMm1UdoPt4ug/bjHJAsO2K5sg07Z3k2e+wcoH
HAUclhdBjzloRKetHFfTbQyPgMOyAQn7RE4h8BkGBA/vI+eHNloffHeMWUEemnHe6qLQBGRIYH3o
g/VGZUGhuJ8/GJ/SJvhE1jCXXugLTB6+S7pVptwgNkoI47/LMs+qK7mm8liwUN+jG3CMZS/a3OZa
AFWPYNma9/XfziAootIVdFcn/9j0iNbgsBkksZLKByXRv2P+h2r+S07Fo4cdikA6aS8WPTCJCQM9
V54dpLGPS0gfQCm44q/E/YBWi/Rngwv9djB7NQYA6ebtI/3lCOVv2Xig85BZN2KU/wHhdlSsp9RV
aywyhAF4L80/9MDKTVG+M6FFoY91N9MebGNHqLxVe5vjg2SvmdztX/vL6opLg32Fbusr86tKOqUB
j2/R9FuzkwnWgfTNpTSAHHlgx0KZVEHVNV24ShA8rrtbI8x3TIijG61W8ECwcBSfTSADWWb/7XT/
7nWWEkxQfg9EMyHCXboo6aROztBwh3/zIf3SccaYExD/nyFdrngFF/zIcL/x8A/5DNEUe0bOmB/o
HatwClyNikCBL4G6DkvPanz179hhkAEXFpS43Hh/EETvhnPCSsI8FMiwzYsLL/RU+MgxHjNk3dkV
6xvE4sFr3b9ssFCCtLy2z5N27Z8n2G0xTY1UFBiYL3lYCwJOS6xh6SLUTtaGr9LQIzlGtc9otV+0
fAgF2s9QSzY3QbbFD07ShxF3sHx93RzcTnzl5CFJ4BhNsZ7KI2MFlZVUVlEJa5aF3nSl1/w7OfM/
yegk/JPlCFkwav5QTdb+uXAYIeJOw74eqLgO0L1Ryhg2bgzq1x7gu4Q8A8kXPo9NH+sgGEBDBb9U
zBcMsC7v8h5XX0cYGEBQAgLCL30b3rkLfqSjLcIOAP1M9C4WRtqz1jHu6co6rul/Nqg1U2yVOAOx
MsDuhG/FwoxlEW7t4Y7Zo/WIboe0X5wSJTRX6A7XqwvA1wTLZgv+b3wsUA56r1h7s3tW8aMJ+f/z
sptgNoz9NAdWtnzjWFtxKwCJY/8S1HUPiKoBnIL/CCrHVm03rAAvhuI7gAjBlP0ZibUPNleyfbHF
pYjSLbIMHfzNsNCANMz+K0BpSaCwUncg7ngt8Ff0Szi3gLF0C6oojNxmt7F8K8psNm2N+/NffQAq
KVvov9qCneRXyjGUiXDJGKKj8WX3kh8QY858UgHy4ufDDWHEckPI00jRIQ98B/ioMO8sZulYkOMv
gZYt7D/EshAErIJzOoHAUaEYwWjk7IhoriauGHEzrGHdW1vOs+moGNK3vS9bGUzyrak6esNv5h5L
oHH3NOB4wITc45MaigT7IUTjIzq3r9rBfCX4Jm2kZMyvmjgaIs5g4xBgm8RQHGOS7JAdGoOcWPkz
HtwSOW8EjT9SujEDlpqOvYSFUfYTmWyI9748Aeb/4pD67155/azRql/KLgAoL1rqN1kfZJ2Qkqqd
tJN/hscSA02sN9T/EWeADyuRO6jJBvtmaCJlOfTR2azNqbSQ2/1uJHysCQHupIyFlpKsjFkUMLJA
yb/4ZHzWxB22jZ2HhCqL2zZ1Cv7bUk5Bz/PI9Xk1+8XHyQck+dSMTO1P9yTOUtX0nGQ9NRKT6WEr
efy1unYBLQe4StkYu3zeHOMUv1PBBZf3+XN7mSoXSI2pEFS06QVBf//GHY1/J35m4JviWAxIKXYl
aWr37kPdH6xuY2kcAMCpZVFvA2hLnQbaSY1GDPse3wLX8rBfIDSToQcmM+4Nz0bglL05wdW0Wt5x
K0Yosu5K7rLYGkr4SdvRmebTsn9eTM3Tl/u8ItfDPZIukkrUcD/zPDGXHLCOkSkOS70WAVEDUwnP
+A7rqBVRp3fYIPBhePQYfO3lsKQaZfjOKvVlGZa670QrhC8W7DiOW/iecuz7cTAM9n9X21vbDG7m
xR9BuGXMEvbLzZTX0WV208WjwmG1CuTL8y6JqHwGfYotcZV4M44bKTuE5RlDIER8azCdM5dEm/XJ
YxtIHr3EJMu2ImeLgyKClP+CX4o5HSQ9imWLo/m93fK2iwX7ZY+XaCKFKlIhFy1YImHbsU6ADMWy
lLUyecjbvS/mlXOC43DqeY3fXQSGiea1w8vonbQylAHVWO+Ug2KM5H9yXerdxxj634/yZ6uzNGTf
4T/yXT2rZtqhmMFgrKcFzCov31XVBn5WiZKpCAnGLCLoeOuRlXc/aJpGVAXOY2pMufFVvA1bosJ9
UWtvmBFUG+2gE+hkhmhCrQVkYQV79deXsQUgl/3Bkco8vKPnVUr0roJ9XYwvYmj1T9zR28tCXQDq
5DPYQX/mAIZRrHNKyLwbZtM0es/aI4vAE2tzbQK02887OnaH6NQX9zh5nU1Rq+UUmgBwUWN8QcVv
Xxs40jjPu0eSxAMLqiZGA5E+xhSWqBk2WVcdasvL/tbLiGTBZ8c99zFnwMtUEY4G7EnMlbQoP/rG
Tn3B6s/JOH/HeEo8oOcWfl7Cy7z3oW+UGHI+Z8cxIH76Cj5Hp9l71t5V8apPp1kRTUksY0AsDGhR
zbuEQeyp23r0vo726N3v/fI0fwH3686JsXEd8tKO6Mcf6CRn6fJmODdcQllSKrcGcK+QEjv8olsa
6Eg9EHy4L6PLRMAYcGSA0RreHfwozgVVR8cJAlYYFCioeixRAITduYYzvcr2IZYAba8eaDuDNnb8
8rWu+Yedx5dueIzq6CWhEdlUT+02/7zCkG7Pm4zG1hGxfqwytkHUE6425EFObjF3LMYP3dbASGBW
RnRl/gnPBKoG1lUoBaH5oOplOEMLARa3Q0aXMKzBXuvsGRgeB4Y2KD/+6zeEai+wJOdadl77b8E5
dS/V5IHN5mmU9bDZQLL8oHnuFLaCfTU7cquwO+b0dDBG7PToVN8uQvJ8ckQO1uf6CF6MiXFpOYbJ
i75qh/R9LAV+k4iM2+i8qFtuhZkhWCx3F46IhU9vzw0T4yn0hmututR02Lw05+8E3uEaC6brhC0P
VTm/fkA5p2tEi7pvWd9hg1I/QatjlPQZfKhrKIAoCeFfsyA+8c2Bv/xXsLcUMYHW7yuwsdZvYfzD
9TzSpajzcPxFrYP/ARRl2DrIpA74LT7aDHpEtM3tn7tfY3Cs9o+Wo8+/N5e01SepsadtXjKrdbCx
0ZYws6thNWzicP5wmZiAbZ9Q4c+hnxExQvJGFV4VrjOnAk/x2FJIT32MqlUDJSi8Xpi6CPRnFL+3
vxKcAHSmtvH5aaWER88b4AxnrDjkBrwySTZZDJk56adIZdL9nOG+Ozv1LzMhcFLiYLp17Jnk2p/E
IPszOXVqpNMhpicwNhnvABJA3ylkLIvyDVSabUsUFd/Ok41jhA/KY5/F2BbeCLUJT8dYyScaCF5A
si+02MhCp+U2Jk2/TD6RcJ258BbW4LygAYPksDVA03fqSqW4giC5HgMnck1QIXFJonQdlPvrFECW
2BLTLzgk5JNpA6PDbjp7IuwPdGoaC0MxZlE2Kxsj7Tbh8mDYw/cQIqfw1drhedlmc4B9YyAIh6Cm
9N8lzcwbwgDK2m98bpH9d9REP3BMSCZeURZAVP/s0DOr2IlPKu5R0PHUYWtQ4e2O2efOyXOQkW1s
jtDiQ3o72xS6r4MGqWGTzcrFdXEVPgk2HIMntQZyss5tCZutnlCkJUhgexkhaAxR4uMoHZb7UlhN
kAABpbHZFI1Sa35yMSlAD08SLt472NRAjdg2GXYwG+o/aSFTyqc8wDOKNKHXwOh84GwZNDt75Uh+
5hudzpa0Iewn9+r8NNA6xlZGP0sVVULlMQYjaw39Yie17BybrqhghuFi/x7fys69CtMBNP+rNSNG
yRpml157uR5zy1AS6qUrlJkhVAcIzJ+Be6Eqo3yDl75tDJm3VvCfNd7bIck8mzpucqqOkxObdCKd
Y8cvxlxMiAy4azjJhEpgG9fokiCBwefqBnBhl7qDEzF3s+Ro1PHLI/AC7AFDeiSM7TDFYypWJvXc
HJMD586eR/pL9IGEAeCJUtEbgcPi9zluQOS2HJ3OifcLrjFjFcu/cGfdHNrDMzGduXt6uRxLe34h
U4D2HL8MYifXs9xvNLawGc07buk+zVHRP7PFsKZk7hfYg4EKTSMy1UC1/sfUmS0pqnVb+ImMEBXR
W/rGDhtSvTFsAXsUVHj6/5ta+8TZ7syqtEylWWu2Y4xpPEM+DuEWdDEhKjl1qv70RQc66OUaYHQK
LYmNmpsKlJSFktJ6QSEXWAaFcuTxuqLuhuBM70OAS6y47xL9o9dAtNB0GjMVeV50DfXOAcR9/NWA
wJLitvEvdMbg3O8qjy3Ayo8rPdmVTLy/Th+jO0hn1PvTcUz/w0bCtNdaX1Fj6orkfcWFfJhsfF4R
UwKs9Pahge/qOjzBNmqLQAOkRXTMVm9QhQbyBOd54qQbQPqpYtDQA6p8xhiVdhPjwxJfIddlvojW
wet0iZDhcfOSnPkbGK7NFdCLimROqjOAa6lOGTjsJ2RpbB+AbhCp8Ul5lxd2SdWgavmA2Wg0YEK3
BfoQ7HMqCNxOBgEQuI1bYBvGKM/dwc35HDgy2fpj92kZaG9mqRtrQC+NRmqodP3OQ7l9xmcH8YMw
9L5orIcwo2DzsBJclSsBp6QNBka1qSoTGZVMzDNgVfgnFFs7fNKaweNdJ6u7JI8XSFugvOWSIS94
B9pyYXqIWYyvoCm2V/K57rwDP8G+MoiAdKBuAMrJxk1603yMc/xDMTk/4PZbuaFx/SHQ1VgibHtD
QL+vDTHsB6TnsvvRU6DKaHUtq3ES3elsz94gcCZgRFcu3XJXeTJQT6aRvBW9C4kbN2ijE7BH+Uqz
UDD1nsYRvainlH+rQfNoEELBOdoQ8C9Y+SxLyXbvLbdeGHtSk83dU+fJongbyrhqmwzxJTdIGfsG
5xjJXaSCCZKHzz48KWYIvtExIZxs9oBZ4N+VM7QeXxtSLWlTBTjTbW05ZdisgfqltvlZdM2HHeOV
oCAW5rERIAC0ukAQtjW4+K1h9vduuAypOc7TiAv87ON/suP2RLVxXKgjdMXYNYNL4kIauGEiXTVI
GthmqmivYX2PRunJfOWUeXDxzPdAlBwSZzN69YEoYgzzWavlAl5v1YLLBO8PgvUMJJltaXQUa5UC
eHsHYP801WjOZZpvc8G6pSYYw8oy6fbdqD/m80Y/Nx+MPgEHA7EXRwqPDdtHoVBx783RdVGh6AdJ
hhCi9TAe2xJtD2aCPbEAhGz4uw7QKBx+OrrfjLsPW8ns9F9USRiuSY2Bj6vrUKvwAdcZl+508yn8
NllARyNfvOlfUV28mdq0uWiglorxoNGOCtOLOgE0lG74zKxs2A5m13VnCwQgK10EUBpL3GiXrnVd
X6Fimlk1L6He0rH8M6FDUIxqgGDvbZSLDe0Ft0SKzWD/GAmr+jUYF71OMcX/aaayTltLpacA/rwh
8aijGeiv4BJOKWfhWhcaqhrD5iSeVKk/aRVBUzXrK8bsgMUFTv3uqUa2uKCKUDcABph+dfFz+FRY
c/MhY2eF51LQOZZ/bNuvZRWdkEYTKCt7HwIvbcgXRPqurbFxzRVyYW2qdVwcOwH4TwsDDnZv9ddC
4YI0FIKaW/URFHkhtwKg8+81j/JehO1UbsigGGilMhuXCtCugA3UYvKn9ekdcyy2mYwaVwuAAzi0
1y5N59fU6hZ+KWTLfAT1681xMgOrFaFL3uy9JkinZWzlUQp31FJ7tzGSLK1D2oAjBXXEXFGZDp9W
GtEOmB57TRvDCqUVwAbRH5hHGiSHzuwzpz9AKb425DTcdKiCLgY2c8QmMhX909MWl80loFxO8bb7
cV7L5+ixvMNXxJXvVn+QiNAmpu07ixlMq2BJ+tmEO9O7jDRfid5MogV73qdMG7xmj70G+nVTY8rM
lQlXrcNtgDTThZNGeqS0MdTMRmm23aJl/2Bhzfk9tkBPPcwHSOyuXj2whfp1nh0AhVGw2nbJg54e
o4mi29kl4ufpJ2YZFBo+xDxXdsO4AJ6Hq/Iw0tIsER9PjA8owX1qtWj9QnIFynqKWrCUhzQ/vGp+
6hjtDGXqkvCSJsSbFkbao85UCxB/u3pqbZcct1pu7h4f/0rew8B1ZlfGw3vTAfx0wpkURnuYNXSF
KcFElj4KbhkkbcA9K5Eu02jxE8OIjG8I6RvPO4Xs7zOK5WIWj+kLoSrQNH6nkFTvSWe/beP+K+uB
+oXWh13j4kSQ4/FgfyInv60GCj02Jkor3sdvDd9z9FQ7HYdpiKSSsdfuveFsDJmCiQ/ftecXCAQU
eFxoBUTwaOh0HIRXC9RfoZnqbUCBwd3psPmAK52dugmevPcadGxmH4LSSfUtVIVb70V5k6KKI3zY
ExOoYuu16cTC0mBS3UdnNmI1eNoMwDDqdmcuI1yB2h0uHRehvvsAgW9rDdgC+sKBsx+AoxHODSOa
l8SDQBag4DwhpeC6Ldq77+ljcB3XIZ+GlWXMfNgRg3ghb+tTnaGYLpNmfAZBW35lWevBnRMBFmy5
CBDzSzrS+5lnzQpzvQCI0TTkgl71xQD4/G+WDCLmOihgAOcWwCcUPxg0C/THRDl03PWRt2cu6oCX
9NAB94hL+LX2EOWDOepNWECP7Ai98aihjIwMKNyRfnNz0VVsaDeNlXCXah/HvfaPe0XUB+DE9FEq
YFIwuHad0jYxF6ptQf4y85DtBEiiw6hJk7g8Cb8EnvrdrxG6EZ+AnEbitzLxELWmTuICBFIAFmDH
QXfstEVsh42QjNoDDQhiZ4Iy+Wd52ha7ArFkvRhWXQPdHEbc1EH0rYYNG94QAdghQzqQEme//bEp
MnQ1I+0p5M4kAiOWYWfbmXO3GEqQRyWS/Q37mZikePTSBrXw3UNGJGp2zOvgY50qOxlfB+m0GQIm
ZAD1h2ta9Fh2z15rm+PNDjLls0F1oDGpQy81HhaBR4weL8EdZWayfItQ9I4jewIZR81hxliZFWNl
7CZUgI+T0SI90pS538z0Mk4So75TMYMPhEwIvJDpIm4zG6B6eNejWd8BOkWD6Wi2U/PBgAsdmdr6
w+VUY+g8K/tG5S3VcwoQvfe2i1GPkov5QeaeKh7NqyHyMyW4R43QGVXV5wTRKKdp1WELJP4bqjHC
zE75994wY7pOpZybCszfLF42N+tRAEszMal0qB4rtzpaWNE7h4Lsy2MSDxlQH3z2TKe3aygy+cDJ
VDO/22gTXlAx29yJeMCP94sNkKu/1YAEqCSmomtKbRxoxpbIPTP72lbKbNLBg+7XugYUprUhIcCn
sJ6wcQEA3a38Zoe44xSgyDN4AqFkkxjqBLEi0RYCcuNMgOv8Id3XxKtQ7WHI1qhaqLmZ/aGBH1K0
rwHiKWjwM/6rsalvGn+cYEOkNfAG+GGW7QPEHwL3zqWXssaTEOX0RVoz8K/gNEgSn4p8z9EJBCqf
R+yUwfmENJZ/m0L1ULk1GD+YP2f/MyMab357tF2zdE4HGljavL7OwvvoNT9SvmWUFUxZyiPSjSnH
gmYGrx/JwJpqDoY4ocjKcK1MuhFNxhOY2mMOk3Ieg5uj1TN/h5832Ke7yfTB7BSe0Vac0ICGSA42
/N0/WrTVQTGpw9uEi8qoh+ucy0QajLCX26JVhixf9gfp7z67MygOZQvmFYADZrjbxUoPjf4L8DSY
2kFroDDG+G5xz7M/BTX5xvi1IAkS9oIkLoj6Z93BCkEJlUJYfBtk1AlX/WRK44gmHrkx4Hn02NZU
rv8ogKX7+s2umKzMG29eJ+4kFeLO6Ph3Io8yr/Deri5Fvc9fG8sJNmas3XzKMjICxctAPSBboiJ5
tz3fvMudGGv4LobMwd03kTOHSV89J0k+eUF87Z/hlTDKy+62kXGnMWcTcFRT2jwogIKz+KYWj9xl
oohqM7YHJjYSNHfs+OhV2vN0LHHLrjIf08vZRcOGqAaYYEoLGxItkRfK5qBTD/H6Y8J7rh+kNQfI
cvX3PJC+b5miqCJeVlqfE9KBRxCy5z2tUHS+8chK70ElJodkYwWdr4x/RGDDooi/ipZ1ZlSySOSi
hq/t21cXx8JQtsceqWMcVbTvKJ8gx2ZXi2qnLMpEmk7YVNz6cU8FIpVh8pjeSQhU2D8KwfvCulZn
6kEt9fLpMrPOfcDyujzDc3SbMl0ZxYw/jIfb3qZoEWJnSoDEQX3l48s/tCkPlfwiUNL7ODfKXjX7
9NFABuLZ9FgpqgdOggaZhcscrIbQmRzqgFd66WZa6OC2ESpGYQNOVRFQD+n83WfqqIb2DkJgQbPS
i0WnSXPjBMSq4f09TRoq1zH0wa5DlpSYL/rG+G9QZOjNOQlYunSFyBJ43GwI1AS44qjOtYH/3Tu1
x1Sps7N9PVxd5WGomt2a3ktT61pNvAKFOuIrDyZkP217Cq1waK9h+d6r4G5b4P66Jvpit00jsRld
QDjRQVREqp6AVPOr3aDn2E+os0TcPAaNIK6GpqfZSP6ubJI+4AtCwgGRKyaoDtLZwbA02Vs0oRsW
xK94/lb+iP8vo+RKmROrZ+Oeksp6z+ujt51NO3j2rPdmYt3bLu3VUGNOvAymE66hPLJe1tMczang
7iiGReOHGrpdQMY5w0KEo0NEQPysd0gsQmVxNMwQqwtSFlTuXotAOJ89Ugdoy1xdNPWQzq75SoOE
ZULnIfdLhQnQ+BPK8NRAuZJGAxCE313T2qjjB1wc08eokJxhsKOMLBI9kfTbEBO1E0byGm3GeVGw
JaVmWja1P+ozJyd3X+7JYeKwd3HaFLIRfoEKUetdKBVL5bJ39L+iLmCDshez/4xbfdRV50h5h9T9
2zIcnnpwzGg2CLMTiq1PQnh9erLq+zPXbNgtBk0AkSiVUPvZ5NPXlLE1h2ZXv4Brd1vhsafEVksz
VvvX2487dt4yKcmgF3cd1dM/ivvcxy6N9cxWprfz6E2sQgzC3G+0Pik+d6mTIWxm1g0KQ2PgZRQL
UGZgPBwSEeYVCeHO9HY0C1y7pj8oMT9BjsEtIq656rpA7VdWk6YLN6tp3Qu7a1WnOUnuBkAAvvQ4
uKgmBq27oTX6pOT2h++HJwM18GW3F8htd/MBIBN0ecgg0fXWmSz11m/KpAB85XAHvNxvtHFFzgtg
1IMNGTLHAAjptkRQh07CHAjxvGOXEgW0E6d7UP3H+GIiI0b7dHKBduC9LNXpbMEm3wesDa3DktVv
NPo8gvjXGq/XeDlaVM1qHojVIcB0zRM6G5T/oyxzZseQhx+R3jaPfkUb4yBoRkJ046jPvgEtiGUB
EsvXWihtR33d9dfCWRN1JPDFKFzzb22761NbIKZdEbne9bq5ZuF9H8lYxIJ+j0KI6PGU9iZMB/41
GQOD/rY227qV1vaIlYNmHMe6NwWKyu4zgN7RAeY/epQU2tHo+U4uTft7tKat/Ziopf+dGs1CFl2n
W5/msD71Up/AQ/qWU5FBUoLfRLGzCar1h5AVQGaw24HhOkwm9YBswJc5KMdZ8Xfuh25sTq7GJAzp
qss8wyj6QaJKQxC20qEHp0npxsiHG4GdQsCSn662SiXAuQ7vNYoPKJahw2wdKa585U+uDyvZfMg2
8x6acg0KTrmhANuJoEekOPUK1hLVtHxK+e0IYfPknUkaHmY7RA91rZwMdgtVrngvSRQ2LiOlWw0+
h26oDpigneuNKEMY6VUzW4frtERHNmVExkqxLxR+wcmpA2RzxqfEbCXrpqZZN4A0/QoGTP/ipB/9
vmOvWBQfqaK+kVOgtwQmDNiZ82AuSde+2y9CwgGyv1Oqx3QrUE6J2iHhTZCrVjFOIaOjActQOCZz
gNCuoy8UtNCQ1j83N0HtlNYo+lBIKsBbVY3zd4w1S5acIT6JTb/tKqQeGC/OrG+oPyfnymgE6Man
0WMWo1YDwWNfD/L9B1YwwLZD+aC+6xxpXYBVivIBrvlvNV7Funo1YLmuoEOjlhB0juHljka/WyPw
RYzFeG4+/TzKNJeonFD+TfmkYTNwiy3bafceGnIDK2YEU/gkk0dOyOz8fSCXGfVtzXpcQuhC7TuV
P/Q0TfZ5bpIiFFQwevQbms0A+W5GC9WD2WzGdAFg8VSsXiReD+fuJFYMTxvyMXItDNpJ/6iEfUbo
pYEMYZnNBTlCLVmvO/LM73GhfKhTDfFg/QARJAwHkgLosjWgwdn/4unRy+o8qBt0aOZxYXRAutS1
nTogve9SFXiCB2RaoKgYKR7ytynDm5kbTCaGjZKnmHj2D2FFtZN8n95Z0BzLnzpAK2Wcob1HSxof
RClWBpNKMw+8PCmbPK8Zo+1+vJ+iww4maMkgFIcABzhLZc/f1Hs4CzAt9E953CzBgFIF4WhlQrZQ
RAXMgmCOMc9vKIa3HTqYKOuN4b8jIBYqIEKpbQIS6PZKpOpEpu46KwHyg7NCXCKGiiBYwgLpPnUh
QEn6VK5gMAWEczZ2ADHholsV/pUoVq4mkBysQIt+w2eLFVJw2ZLYv81Bfqd6adWfVu0s+dvx65vx
sKep6qhO2r/0G15919qVO/hLDdbPjnmudrZ9ksr068OCDLdDRe6+/PTLSXOGIPjitLgusxFlheVr
qczam3ZwXN73jQ1EGE3hOjCXIqHKRNHnSZ8TMuCSnxvcFLqB9MDvev6WRIzvNHWJ3lpPnaVAbvCY
cQYVPIZQgetCZIU8pZQVE7dpJWAIEpcfFAu6EL1DW+k/HMXq7uVVbfjKdUCVZtPKxwSHyNE9P5E2
6kIal49aXCm7HBpOCp7YPJ0nDSwCR/b2KVuDNS5pk1QSRmYBWjdBusk1C8BVjmwXgxCgWGwe2I8d
0j330yBlekagzi4oM71AwVpPiCy4gpqPoioN23X38AqpdZ6tRxtyfaNuHiH3o3VIwRe42KVfpAut
JAvi7sfbR4hIEQVsTIZUbIhXO3rycZ6udrVpFrZuVvMNKA6VXNphXDa9HuA6IZG1EEt4hWVDryLg
C0xTOxG5NUyUQMUhP0odCeB0RCxM0M9cVs0gRe9Sb/KYuIoqAMBYuj9erW2ib3y3NEBUZx2r0Ker
8MQfOauJ9pBg0GyPXhsUoGFmLZ/9eKne/QpJaOT9Rf5tQ/MAHJ5Mz7wBM2nty4q/yIinOnPa/kDp
IBq6pi2R/Klh2muziBmKy4TCbnhGUaxwtNse0dh7RJ35CUSO2AuueEIqE2Z2SWOAQi7EQF3GpTxt
4oLmewY0A0RIffu267lTDoluaKvrGpxS6hx2wfzxUXfQJA5SjGQIIgOZImI0IEBU0RgidzNSlO/e
TrtjITpCo74RvEufQT77pxMvPbTPNPAXXatYdrtujDYd1FbmKNA7h5sMpKhkbDvNn+NwNeXkyt3H
56wQoCHDI+Z9ISgig5m4ARrI7fa8QgYIAADDik4uaQFX+blA1lZZ1mEVds6Gsn70Y0B4ozo9+x2b
ADdBCkCAqI1KhxJG9zquHUcZCoL1gIlv2fDRrzMcIVDbNKjxL3VkXtkzdKM1zPzZKAO0OxG/AOGU
6W2WNBpxdICIAk3IZS0a7xH5FTKdzGeN0brzmGYVhyRlkCqPqCKQZ9uwfOjob2uHmKYBiGyq+yRD
zRBa7RH92OkLGeA/DShgClz+EmRBq26Rm2SbmneMjVe/PsUTZkf7cmRIEfZLuEYiN/ikskbCRY89
cSBFe8KaooA/EiuaWeSYw8yCg9cXwgVa04CtBdxeLbo9yvf6AcUwi3uDsISJ3tNXPYR6IJtCNsYZ
2vKb0pHImUD6p1Mx8aU3Dm1MZHopdcoD22iRTyIXcjE7T++5qwF3Npuz55ALVhL6oMmIQX2A2v9P
ZvEQQwBLTfcQHjC87gQam+9Org7PE2+5GO0JbNLJZK0a2Cw85exsUXvUEUci/jwIlUp+5Eio8tg0
THzfn5BA21BqfJ4yc4Pq/4z3Cd1Sp1BKmDqbcfz8hqh1ossSHhILag721SPKm615293RCduWcHS4
Z04YwoN6mXBvRAUSl7ksLfKegToXqgu5ilkHRgm7FITwkkaA2QWUKuBU0N5gNYUb8x9x5Uud2tDc
14UAQj/F5AdGUdCiI4OAQKLZP2I+0WwinvfHPsmE3kWIC/Ge9A1wJuR7GDsbSDrL+fyi22CMAMVu
FBtazgbWvseLl8HbmM/7915hiSoIeHr/KzrJSxBL4BDGiTnOjH2X8FeHNwahaDlfCjtrCY0qdgVs
C9Undglhj6OPiRY0wOuPueQK4H3nc1wjL+HIkAu46TYkABrkIAuEAzMV6QBOm/elvGYMl4IElmtC
W27N9VNsZv7x74z7YzovM0t1ouULoXZh1ILoS4eAtZWbnFyIFkwY/XhkETIgIPiXb0aFCRNMQMAn
1BHknAEqT/mNAoYMN0v4TT+umADHl0JSkxQPoDLfXwT3ID64n/IlGHMJ2CtOgUhk+DK7w8ISDQrB
EsswwRZDm0vUVV60oipw7dTxEC6mIAzauLLBgwFrpzCgsEr+ewgqV77eQHnR1ez2WoPdVzdld3AP
E9Xj+nG6UcSqj4Qvt6MixjYT3oYggkWGJAzdMCw4/9Locwpc3w9HyDWWS801CnmH7x1gUUw33DQu
i6jAyP0WpoOCpIosRbkMQpOTL6ZWKwK9RgNCyFPDjVxBYZFBjrDJJZHqFVqHXAj5TjeZTrWqRy9b
/hmNb/5ZyDm/h/w9R8eDecr87YwhiULhsoVBIKcguZC8m1yHqxcPblEBLBtOiP8LOD8wEf//wT2t
7xmxh5bDco8/KdGlZLniZtgrMD+M6cnnXLEkhKPDk8XaW149QYALHDqZCmniDJzOOK0l+9JQkYZv
QM8LLYPSLogCL2bpr/q04YVewsR5pEFQlDh6Z0++131COYUhdS1ue8tJOe2jV0G8JuiUdFA4CUJp
kdtKR7+f4nCsDg1weRRcQSFmVtuP/ZrzJL8+p5HHtyNVCuAicQS3qnj22nT3/CfAJ5+qX6/Tp+mp
DoUmyWvyeT7ndQAQ04OQvtLoYTYnGazK3CaqN+LNj/L0sFH0QdWnbWlTCfNFQelIaHN0sr8CHf8n
3zUPQJnmdT3WFbAoAmFHdJbpnQYHsex3w/dn/mA9WHd0QlpAf/QI6OEDH946DghkaBk8JAOncbVe
C+NYknXgyF8gNc/NSPl/6bzIRWGkZ9z96JtafDihiKVTwOGKIlTQiLJZIGDo2OjyRDT/LTWBsYsV
ZQVH360vBCYOmy1RsBXkrIXPhTjZd/nH698CZ7Yqt0I6xPKQ9z6Da5e1wyr6/poeLigvzGY4AhGb
Kr4LUu7enI0qv0TgyOL+8Y1+K1rSgZ18quxeSr0sDrnVsot/QH22XVjqfmz4lKQge/6XUeCAf0Qu
xOB6nAUDeBizIMpAFFFGyuS6lZMW0ya84BpfcPOoqsgXIRiOiC+Uwu+UVAbU+hb0A6WM0kA5i+Yf
D5wsdXSgeqDYF73BYjCBni3OmdFDcEHwdZBMQw4+2v3OSWyaMCdli7FRZKfzTVg1hHPYCI0LWlEZ
52kxDcK3AytMdCAkBfnn30M68G+hTfCcGNA6CpBihn7OD9KtOIV0/MHt5V6Xp8UEalhR2YI/gioI
EQh4wmqAJMHVlzcn0PROazk2Dmq5WYoR438cFz+KMZNj+uWCwiN+YWbleOSeyxEJTuSBkQuwDw0L
E3EbNxjxCgW2Zo1/77URTqwcELwT40KB8oL6FP/0NFCyobsnhuVrNPOeeCmongLNhzC8kc+/ewmF
SZgHNxw9ve8JdY0Edcume2Y6+KCJq6GJ08KydBx1i0zu6L5gbhnjMSGd1GGlImd6nJGEyVrgrhT6
ITYPhBJy9MwIlVYQl0fMNEEF60Ky0A5sz5C9edjtdm0LQqyxQ1ursCJZtVEQrAz2zY8ZzM//wpGf
WxXfL7cF//gw53KhhB5d237wdCAEhuLM35GwZ+WuyL0RL1GKbM3PfgVYGsC+MtH5M3yH163QWYTh
SAlJWkN0i6pFgtI7+ZNZmwp9smNd/jpfbqQwJJ+gD1cW4oCmtgAuafNl1kbpUB4S5CUw3xFesKW+
cWJEMGJRX608GYJA9rHS4d4K77Y36v1R+rt4NMIXbIVfYVFiO6zQQqzUP3s0UCxa5oPBuleYvQWF
SOD27MOrwXO93p9Ds0Pfj3qU1fNIYAb8GuXJ2eBqUY5crweL0ceAM6E5GagxNhSbyJ8cTLFfBBri
v2QmS4O1Jz6MabMiCvRlKguVe8dNkUVesqHY2/DOJ4cQ8yZLuzRWfdlRCPHoc6lMiqOVK8+95N78
Io1vdPMLKP9vg0qV8GgKuQJ/H0DzJoCSRVL7bg6WpTDqqSXgp8V8icN9usGOP1kYb4MjJ5SQxSZk
dPkirpUQntqiuQv5aHGUEj6I+aOqIYaT39xlAd+l8xfx2+B0R+1Ba5z9yS3W4PML1VRorsyHmSai
nEYNn25jcyFK/6xUzfyu8a9X4SLyPwnCxA9Z72Yka4SFvaNEaAGv5o3VkRRecFZAguVQxZFxDsKs
TwgikAXBN3JUk4nvXjHqHJtUPuQMA4KEKArZGBIi1Wwxuh2DbZVZUTi5iv6DS9gUBHKZWr4YEPEv
cyifZyMoMD5SY/oKsPM+XxcD04rLwLP0pHnIFRZLA2BmILxSoaI1IJkj+UQEm3sbcmvMxTd8mm6k
dDwcisHoI2nWJ+5EeQAjQvTLrYVqKjdRYvJYH08JK6XUtVzKM6wKqaXJF5oHBNkS4t9tOPWyWIiR
l18LtVH0TayfLII2yRjkg8Vo/ra67F3xs7ICuTbUquk146GIMUOyF3GgcuV3XEKk84T3FRBEAg1z
xFBQJgyi4GfxiUe/Nvdbp/6Z3iioU9B5HHU4yrTGxDsIGfdJUEzQi5h9w2oQz3Pq/P8glvst65+X
ZqkvoesSYnJmWPiNhHD8Mb04Qy74HNNNisIvXmENi4Xi7D1RIxhzQajhC6yeYrx+tSkXO8N3f/Pk
AqBEsCTPkuOTr4gz/i48YXLT+dgl/aPTNclmz46seQk5fj4ykQTRDQ+cv6z/oOayXtpEVax2WbsU
Yw2yPlmM378iRRCyPKhgwNRm5YqeCZUINkJEeVCW+8r6apzgxglWkOUUS9k1uersOCkxCsEbHRTZ
jRLU77Apu13MJtxhuSWN+a05WWlcD/GQMn6OF6KbF+6iHTtUrrfYEi4wIhisqhjWL1mOLC0Ce+yO
/BrYSaiE4iDaWCjevDBC7q0sNVko3xtFakfT2ILULJkR2Rs/yu345kWyxJ8MxmWziE+v6XPkG0qD
hSvLjFdOpyKAAOyVA+CmkeulOvVe9N4wU+K85gFnyYnhKrgwfEk0xgfJA6Ft7rDsQLZkYcxRhGBd
azZ5CPefBPWG52Ubyf6Rg+ugmCanR3kdyjBgBpbr1zy2v8REjlluoFDLfy0WOXqRnhAm6XIetPpU
a8Xxi6FbsnMujiSGU/yf6KVwuJUJVx2shKfp6brOSedE9t81LJkqtBZZipIkCXBW8vLhEltOFsch
wSMjcJKshusstpYIgdewlUUkgtV7M8b7/SjXne0IwpkckvhZyb75YC6ftxGrQDWfv4+nm69L4Jmv
kGbAdeGd4ITwkBfQuxJPwLh6sxkI77LGu0MLbKPSAgGIz+5DyLO+In5Tqcl/e1oQ8Lmm3LYmkd0v
vNhweJe+Nx57XPRvrMMHkbWP9z10KiRcwoR9TCKvzUYKE033Z2okfBLzJ75LBFeEb1tR7fqDRQKd
A27Is/9L2Za8IWeESAtvRvz0XdRL/vo9aYcLwrGPOQye2siaYYWy7Dek7ft97o6l2UDHV34btZlf
JFMxcJqhJCnRGyJ1DAqgIoLVhCJkfrN9udJy9NKkELKy/FMqZy3NPLkVv+1Cr1UuIg+MEZolXB9Z
G0RDlsiOiu2RzfhlxrJqWT47yj5YT9EvOVKt+tqYcEfhsDMu3AMVt9FqwEZnzUc5Kib8Ie5Mtr3k
A4h2hAyB2SFc8kGlAT6xhfnlhPm/7ot1/JfAG2IHZU31uVCcODtCaLb0ANGv2W8zc7/d7/cdcz/e
DHldEMzZkvOAtxE9hJ5sDHk3zGBTnuaicmE33AVnTBgr12K4Yc1YF5nNbErBqGUsuf1iQSnamMOL
K0a1/93tskU1NqsEjldPyh0NsvSzJ6tePKKs+p8tYm3JQAgOW35DfGUDu/PGxuF+IlqhgLIwdsJj
xnxScvxtFyoFhEqI+pB+2KtlK0T2hU34200/3yI3QT6RSbrfnPprD+a1SbquTTBEjF9hHy+5FOTv
hkolRiyDPCiPsGenDMzuf2tjy2Efi8ncFl4hdQmRi0AFaJfbGCB5Sq7617Qp+CEWq5RLpAKWgQSq
cDJkIRsZ0yL7/fsBX/vwrd79cgM5dRpCnDiHIx79ewcxjkJnB5YkNuQroMmaFua80KxLqwHzBsKM
TP4w7pNc9argzvC/QQs9xdm9Bov0Ar8JVAlsgjpgrkVnVNitlqkQ6TCXuTM6Bx8Ro7EgCtOLcNE7
gI+dWjKxSIoiUhq8sHdbX1UcxVTtjKwoJnBpRWBlkDCVWV/iRdFMGOTeSfHOTTQvmFPnobraMRLQ
JOd0/UZW7TjrvNYUU7rDOKd9l8gEDHBRdZ9ZtZ+5Sr1emYKtqLNgL1ZjCXfeUXYq2tWQB1fMlTwN
EXUnaoNaCM+RxjHj1JFGybTwrtjlw2j34z/cFn0eRjSIEHaXfDvGCZF9D7NDg/vm1ZG7PbqM8HmH
CJfM6buG5FxIlhwBmDytJisMzGg1KSLml6H4EY/BsstUk2RSzrJZbZz6L6/LODB2nPt2EPMwL/0H
Ch6EEEjgrcboPCMU9Po7DqlvGlmQOAB9bC7irAqALBEfzz5BzOD0D4QHQgEZ5DU6z5RFbXred70W
LW/y3153/hw0Tege4YMyV3ML/S2OkPUYvTvBFfwUSfvJPDWYpAFidPg+BnQWKIgu1KZX5MPmmIns
K6/4TOGVPGhkb2gYwZTelocGj9r2RSuMDj+c98tY5Gvz6Z33fo7fg2Te2pOVCiWS4JjBVB09ZVBK
B04YeBedKTdQYquKaaOgypfKH+wbzaiB1lrpR9wXBYzcKD4wOnS1Y6+AAVn5tjus/oAZQLeqAnUu
hOqlqjCtXj9uy5n0/9GOAA1EOnUJ0w/IGaMF/BUsLNjvI2+ox07sPG1ttrIr54KqI21REEVAXm+Q
1N+21gfwDR/E54eRitkF7fEJOYvm372NhAsdJRPzBSEeKBHeOjFuYz6feBuYFu8JLfGow2uK3RfD
E2VqXSNi/gUM8OMKQYM4uHuMJGH6E6KoULmC2vaGPON9H49vbZbjeKX0KWLkPV59g7nYJnB7Wsko
Qe3PrAlK/2WfmXv1ZkJla0AfvjX4DJm7PF1F/ZT5nvt83iLpnzf8RpRQvqPT+WGACqMfVBnjnLf2
TI+5cgDg+9NxSZUNpZOWs7qNWic3ZjRN7CqJRe5eXpxaDHXmjl5GFxxzx2RGR6ODeFNFDrhDDqYZ
Kg8BcjIvhEESUYGmAiQe7vJbf01P8L/JnND1yfzj3c0+ev1j5B53VpkDz0Tk9t7R6/va33PwXLYv
/olhdbWgtcjeRu5qCE4SL1zmUIqY6TsuKXJlxg20lfNUHbpccyYON1AGoFm0VWAu+dm83QMLrdEz
hYp1k0Egb3s1YXhDCIIXTDScKgT1mIqQLt8nBzxLtXkzihONVBA67/6Dgg30ShYORQU0V0EjJm6S
9CDqISzRXufsySuAZ73NIb9GgOrW+RSWSQwWyX3mu+7LOaPudB925yuZOgOsuOpdRTH5uHKYTWVC
mezOYaMx7oRRwIUWtJgEW7OaDcr/r9gBBjr6AOo3VWZtosdK6aaEfPuiGRsyNA3bhogvFODKfjR7
BZaQzI97HhZRy/+0YMzYmECB2qCUMmiCTgcrCgOzq7npOsM1ImwlY0npZ6uLU11vPlhLb8YdDp8R
OLI9y5fVB7Xv3LsP73TuYNUwJ+uPlaoyfxxgT81CSudTOMfEaqe0IMgg7oSOXSRnaXVTItxWw3TA
gKqwtYaO2Jy34FL45117vYrgdnPLrx5w02HlnaLH9t2/Tt/Iyz+HjTG6OhEAZMZz5oh9rqwPzrsU
9uBxt1o+Jhom88YYESH9RdnHhG+C5HIaVRsavhRCK2EKv8cck0qeznDB2l+D2adOXPdwCS2fw07H
RaQwtbl/9k4DBIZRFjuBYsQYtx82FiRhVI91Wj92jKCpjNfZfpd6TWFKr/tWgzMjeRp6SRUfcHFp
P7IQQOylcm/Inp7t19lICuOFFh0kCEqnwNFZRpV3xzM9wnyKsDM0Twg1KhE6CiWjDVxldJcQZ4ai
2GtuGV4G4auMUsF/tEv9GTKnaN06oNrz5Lek5g5LszllyhNVO3SeOTaWw2UNRJgF87Y6132HoRg6
KAfcDjoUXuPAjzgf1ksd1Yjtm9QLT8VIq4uRrpVJi9nXMbE+cOjDLcxH7yWcvI/MBmJSlptFz/Fr
01pokA7RCTee4I+sHPINDe8omWt/oMAYfwP784KyHRFWAvvRLCgmLZEKwBcw7Uzlbr+ceJ3cGfWF
cI19gQg3vj9NmJUd+vAnMznazz5GmpCibWBcH2AgZY4PHHzG5JjZkoIm0lWU5W/GA+R8IZ9fAPEH
by9ORAdEVt3cK3gserc3ezXVNhdYxReok44CoPzJKDjrWjgK7kDvesegMJMAWbK+al/cji/T6579
k1sKjg14R9WPt9XiTbD4V81KTT8h9s3ZzPHnWWacGk6ycvieMfn+wqwpcT/xy00Ls1x/dnimxmI1
ySPB4uokPskED7VaXCfpEnuSnZ32zUGK6NSBQ2aoV119OaIj9Om1nig7myyP/GVkuV1H+HiU7Jhp
2uKpHvuoO78Mliq3FovNOEAdk5IwnQ75eCKCt/kSWPdECAxIJ6Npx6sS84HgFasNQHliam+ktCwG
hQuxCwIRL+Mj27IgciJHVB6OvYyeN5+QmPdjD4DxDXAoASJbGoUtZGpTmSinbnEh6rxE6KSAaQBu
pNcJUVowb+PV4T1gMNvk5L8m2bhNMA4IwaHN7xUIR53G6O6UswYy7IlZI4h9CHGYJdkIyV6YhLAM
hbgJG9mI/0fSmS0rii1h+ImMQEDAWxkVEefpxnDYooiIzPL0/a3qOBV9uqss3SqszPzzH3Yn5uT5
e15TU9fVisQftLKXD3Zv0/YKBMB9qOx/BtYhJqdCe5WOgNQzjbkYTh0aCjoNBFqEF0HmR34JD+Y5
+iDf7kPdMzuoz/TLyggb8N4ZlbdRWks9s5e9GZfgky6QzfiJ3nN4KfGmavaQb2Henn4jhMOtBUtf
lK0zfHKOdjTUhY1C4iV5wnSLhiaz1Jfd/L0naQjj36+IJwddpQNMsfJng1ZWSC0+mV0Upsb+Z0yp
xLtTAbq5ZzdeKhpgYaDwDoDcxs2Ru2QIrNbCLxwlh/zAj0T/JImrqs+yaPN62S+zPlmqZvJzQ7iU
eYeyOVBNvGIQhZ8IhCaZGSGObiFmfWHbrFn6ToFGOCIt6HGpJ+k2OyfnEyyL/Xcqr750fAOzwCfo
CP9zGqmjmNh0JA8IE4mk3HE7kjs6GGNWSbzYyWL52dLHE89TZUtp8/aajQY5Hqt6OCd2EZmwC5e0
wsgnWu8dLOPwG7yCR0hJNw6vDY5m8aXA6K83qhqT9C6NgYssvMLM+L55DEA2dF5IsZChUhOivp5B
WnqitkMPF4/fqK5OdhaPZfYbEB4gdxAODKXyH9+xQHZNtfTT2WcNfb/dNuvB9rcy/NzNJ+nyg1L2
fZBgZfHmlvmiDb5h+vdGVlQe9rQEVt+Vwv6kH1TrcvbliizWrzncZK/edtvh29KIcwJ6wcadz7BY
P2+na7lNlt/1gzaUrAEGePQZstDlNFiPcLdQ/e/t9uHHPtbts25bn3lCjRwawV578goxbtK04uOX
Vdo5eMAU9Z8nTXuT0myhuhVriaNt254r3Ot4sm0T5ufnLVkiFB3zh0xtyxdPgmR6XCN3HNw/a34M
zKiFKPLApzDXws8a+g48ILomNJbsCvi1Lbf11tgr2C1SZyHHlGeDJWtpP+cVWqScnxM16j26pXjz
ZNtsm2xzwLh9AbsxbOFKx+f4rA1HBCo9OX2+Jt8ET4Whz5BsiD3BU2BlD5KgRAoXvzoywF/rDKCd
1+7f8Qe/pct8y6dxVvfd/TQknVW7VtSYmlcZoCVUTCJYG6DkO7+rk4HdBuolnpBdSySG0ziT07r1
Wo95yn66pa1PHl4hjwgmWKIt5gCY8y3kM+LTbKAjVmvCC6BP4ujTS8FbXt7z2F36fj2GyT/LPG0l
XUmDb6Bz2tm2d9T6VrLtBfH2CeJ21VFht6MqQ+RlNQdEG0JsoAQ6TiHg0AyAAzQI+qz9IJkeKWww
KSjj0/zJsYRfDnRH+LyUQAy/K0fjX6bK7PXXNOIuUFlcE57NGjcS5jPqQDhe8GBtfq2ZpaGg4cEB
DrXRuIMh9xMuB/hByytI/KN6x6iSXjBs4r/rHSUTEYDLUyFd4KEMOHJjKliDotsqzCUqQX4gXpV/
ZmyK+6b4CcDTwIBwLuHBI7Ux+ZP2woHBSSTkE9GCQ6HkFSj6GPEg7IHd8sdfqS8aopJReektY+6p
C+YIvQ+9p/gJmchAuuirkd405qmHXj84YbStC9sx/gVzFzUe4aXRnynu7uFLVm8LcRqPMmA1n6LP
obUbUgf+Kmbd4ivKK9OnyNoc1YRiYbOjYeIqHEJwO8MIrdud0BfCseIzh5nB6AncuuyYcTnaNvif
zXlJhk1eQeP9/3ssT/v54+BlDLzwDvq7h/M8CvOw4o9negY8Rbd7MaD2vSLozZ5HnjZaUG/6FIzd
c0H/VP31/fexnDO8YCmG4xx/h+9MMA95E+IF2IxesCJrNv2Lcmn+cB0L6LVX6yx8L/peGYpYFPos
acMji2MWYviMWVSxGOzyEM16aKjcZPiudGtREAbT7PD0Iz+fY5rBxMks2U0/kTPg0lfNN1Z4ME4U
i1aT0bhwvzOqGE1GR59BCBhXImoX6H5HCbUdKZs2LRsNdlghqDGwmRCB55Q+OsaKc+GOkA5OVDut
6e0it5Qt7eW9ZZeuY/BzaDC0t/2CbwWZ57RLWj+p3BxJJROJYdYKVp0inqoLMR9EtXulp9IAhKDW
cigI+u0PLgErmiuqcWZGRgrUMmSexIVdIedNLPivOs7BSFkaSM6jb+aqKLIRVpNghSvr5VfOJWz5
GoJmLdFKRKMKOAsxqyrUvsRiag/mcvOh20/Dwbv2c7LY/T7ZhzyC/+mJYilwp9GAS3OoJd+A+raq
WL/0VehfRodY00yAEPHSUWgKRr0bsrXfTt1VcPvq0WBbrZ5Cy4nUOAZygAH916002m4ambdFA0nr
zpsbsA2k6dpmtwpztedfjx90U8yw4PC+gTE/Hbh3S94Im0G8UBpxKyuAjht9iU+fNDIsNbYYjSPY
n9zxD4frlxsb0O3f4/q8YcQrqfhnH3eaG1MzQl+0O8Y4NrgwhGdNz+TBHDUSQqiLLOQ9MgE/cIk2
5BlHssOrtksMzebJRb3J6xKWOQcDPcilpB1hyuDsRzXGF3clz2MHMhOvtGb0WnyOus/s4gxNOaym
it3B0NaDwfL91+4I5qxqUm3FuYW+Q21EIGGxyVePkPOnW0R/3JscMtzGrz+ekpMBDyoPii2IDYcM
x8eAPwJZAFwxROvPvnEi9/d6NikeXqyRfjB1lAsRhiAmTUALQKTEX4lWIQ16OwaL77FZNst6/l7w
+v3LO3N4GVpG6Y+R/338HCva2OH1BJnNPZ1zZmMby9kNWYM4dnObc3pwOx/LSwnPonepw/QGbnNm
TKc3565kZJp/jwW727/ycjrwBjgAwUztN/GfOHP5WGv/RUcDfRryle13rHrarvzL2STMHxuFWFzQ
gFlxea+ky3NVutmkdZt1634cdRfj9fRea1dp3588tp89EaBjDjQWQz6yth2o664/i8Sx5PIZageu
rM1wFq84+b8ug1dypS/r1tmtXONIJJP2bSyapYSHBHocunFxRSrrH9tUNNCcITMaXLYKFzkYrGjA
+3OUn8/ZY/5efmfDPaS42XdCV1qv1Um9TymbtZfg0M3Izj6IUwVxOxIDqiwDyD8wg3ggg1HlIWbg
SPI4LhJyLTDgjdzPl3tTTNzyawKzUSw+mOOBrhVieSuXebuIx73WSfCQwgK/dJMs6Pen6tcpsH9g
4uRw8drv3pKOIBq+IYccCxwB/bm0+HjRTA0yFqMUIuoO1ZlLbGByMNCEg1NBvoYxw83GOnHxImWO
+tfDn4YsvOfLMS7Zhoc+C9yuTBljAjZWm/Lvc+mtIh/bzwUS4k52VQ5rdge5CNl9zA337Q2BazPq
FtlDKIovyBCfA+Jx+rPvVTf1WX7R+yYGZfDSS0CuIzNufshvL5SomJOfkPCZmDAzVfTXP9yhfj5u
z314f8TX5E5vyJcCJoyN4eTBp0WrQDP/19exjB3pN+x5hs1ocHvCU1FwXMkWSMxV633hgfiSnDYq
QWxrviTtHqVWN24v6Y7ugPPpjzkCt+WKQgEaD43qOWvpwYTBZTlmVmcLUPqnefWX4hPauKfWo7Z6
ulOypgS16K+rY3sDtFzLC7AK9uI0mKAUs0BA04BZ93gcUU7GhU3Qk1nNdNDNv6/LLYiPNXB/Pe1d
8SSScfOz2OzgJduYgUAtJhS2Zgl8SAlNVqr98vNVd+FQKC8iURxcomeWc8LQzhEpTfWEWG+PIgYn
Sh4RUsXV3Qe0qt16zBUKI+kcf0Is1wUc2q1KUPUBcqAlb2KCLpv448i7aItT8GPMsKgyhInQne1e
p8Pw1oaqRp7SSGT+Ec8FyMJbFFPwEEoiy1RfY/XjPzYY7q6Ua3UHcLsaCxAZBFFIofw8QPDINspY
8Cfk82Szn6fMtU10PtHTMHifH2MlfG+70Fgas2KSTpmzZQyVlXlEJ0bD9xiV+3bfcFJVZ1DYZP06
Rx63XQ8XjTkfn4RD12+Xw4VQrs0dDBLhP87D7Ej8PMQpOvtaPR7NRaZY6fwBU65GJ4dxG4Lv7eOg
2uVUATmGlxUaxx76D92sJsLMPg76mMPpq96KaPFzMtfFRgGNJrHIJgjICWONUXNMV9+gWVYzvM0U
/sjKboMLnMAPJMS/txf5svlDIcAKgoTXDmtKxc+8DjSVYVfH94yxGCOV2+nOWwObe/kFJznqyQPm
XD4LBMSQNbSLZlNtOJfp3CXEQ3i6XeNbu3ovf3fw72YLMoCb5vdscFUC8N0FesKp1+MjU1lK8aMu
gfySaT79BlzyZ66QRoBpGB8AsCdmhlHow4y4RxJrwMrzAdbKIo+PhwsIFjX9jKCzkPXN5lUs67b7
wKeyB9voDMQuOA8QKnJWeVtpthUP+X8l6rO61dj+C66oYAphtIz5fWH7+/6qhkWG+fOxWWRP3HSe
F32qbdDPLds5y8px7QjCIwxvZGHKWJ3hprPTp8VEC9JpM/l44lHtXJqRb4Qhl7L6IrVIAuRlYGlc
aQ+YUcQYWmLFRggRbnPFBL7MTl7Ks8LDaWI6mHOdWzgJokfobCqsidjDLZ16KugRAwjkcBlhmgCV
juVJBqU5H8dzpGXQ1QXgnc278WCHw9JfEsaQYT4gIJ8JUK9fr1kRzOppPVVhqqbjfGq42VQPh+Hz
zM0eKmE/HKwqQgDiKYGg+IgKllfPg7Y9fQAE25KrBm8f9KQLpZngFCNWGafuYyO4xSf76bzC3wUj
sIOCAJGcUDixFZuyGIcIZUzAo9MThU2g5ez+tCXJBvYb86wYIqCwIhTLc1o6QoCIA+JDJ7NzDD+a
D5z+lW05HujkOrA5d62EEM7++GTz2aJ7GXqnwAgkrA5ZOfI0sfkkJUh8/SJd9Dc6R/yGxHIE+Rak
wqfT8Dq184HFuG3A8obMoQTjQUfReFuQv5KgIrhAbMyZGSGZYH1knsbCv7iPwLHz4rDzBl7mQH1A
YjUQ+7/Ja/IJCBWwsZa2B56xJWP+2HlONGGwKv10h+ERBIwfBhXFMQ0Txojv4hPEqwT+es3mDQse
6GzYK22YZTiLq+C3Uf8GF262wk0cfhN7TRgP8UqMMsVfETA0meWqCk7j14I1CTdhfujtUM36ghLT
ZzvNCghOVHF8IVbGCAPA/8SWM1+9J3S2LJk7i/Ebts7XfWCekYCW6T461D/VVlHQC1939mu+OPAD
piWhREm56Su3EnfrsTp+Jo079HWWy8IKvM+zIUOZhJfe7jerliIjBkaQugUj/LjOWuW84SyRUPiy
GcEtmf8w7vHhHQmr7kDslIGHxO/9tkcmFPdLsELfe07W8qEOOZW+Sw55SSDqFEPKzFY6YzW+l8/1
rToy6OILQmPas2k8B+UoJ9OFEIMgDZn7voyUvIXP5rWhyEbH3G+XqYfEcsoUXl9otQ2YWOGHj/U1
YQ1V78qQ5wBw67GHZV5nLI9TsZvt/k25LRooC4STXUiLIwzVDz4vfxLgizz50M+82JLZHLEq6ybk
quyIl9LhFeABvsyECyASvk9QX1q/9Z58qoyqAE0LbX4ac9TZQ1ufpQ6223hvilkWrPDQvyShajOF
Bu/Fd/JdGGyLpIChhTW2zKWzVfk+RT4uSz4H6s2XPRJNlvg8uzHY/Fy9v5cvr+9/UQlyzKchU0AR
9C/NTLSTL/s073wJHN5YaDwiWQ19LK6p/sXy5Q+8GHPDxmUDVePhqZo/IFzDwgdFpERxmIPQq0yd
RMhbJejMwAmiciqRrzupi8kjHxscgTlHl+B2wIYt0Xb8L42ARQI5VrVF+1lOtUlWjFH5qJhHsXVv
R/3V6z5cAdeSlHjLXk73nL6I3DgDXFORAc3JuQzhgcA6+jFSkkwnrAIfbKwYvvfK6gMD+UFW0e3J
kgKO/Ixg5UuEsSODD4w3AkSxquAMKb8WVZ3ejJf+AXmS1KGyyB/CICYGglm2tt9I1sIBHnSoqvFt
Ii9H2UfLEx681DCk2KqHxc7KWKVI2mD+uLis3Nkh78uZSi0FrB6awzuC3TEIMy0VvOqtLnPtOHyc
uoyzkojDoFWiquWFne0tNbFOm8JvdkKdTAiZnS4BHUEzrTd41T7xGFF2ml8us2NylDH6263ShX4G
aOuEaccIeW72NFESgi92MJlrvM6uCFtpsxiQcXDDJ4lB++5Zix9Enti8q6nHuN5ADmnsE5RrxKMc
P5jbXovVEBuwFHGjcCN73aIDr/G5xRqfFv5n+p2ga43t25swcENEBPP6Pw6ylmF7ZJysqkef5n4H
7oeUlcx+cqmqVgqG9TGHf8omOfKd4L1UPGjbTrSZt/b4XhH3usFCLPnnTHTCeZ+7O7YYAPoYo+ww
9a3/FJ5ikbRmjKaeMQxjTkwd+Gh/JjEAKvR6FOwobOlC5ZGBRykaUBYIN/nLsI0Xh8PURbMW39Rt
c4+24mrL6OkTS9KZ3QVlRSgiE7EuTWK7H9sGSmzC2hjNU7OkWuVmtZNn3WqwAkp5nduVpFIUert/
w4Q4uxfcchZkjNZiGmOdLNJLMNUASflaezaNcOjfKBPXUAgwUjDLvtXimXfs4S4n4pBj1apjAhVZ
+Y7//9wGOvXyVXPVWEOMfjR8+OyCs74SKZFMHXyPKEmgowNgHHAblFr7DcInsWcyS9XiSXrYQlUA
5+KLLghmGFh6zFJFWH9GA1dh85DZLTkWvVEJsAfUhZGARnbTFy3VBTLVvD3Aufm/OcOUUAWinnMC
FfD/wOL8y4f7B1ITWxWIIWP20BP2JN8jaxKqEHYGxAaCzBzzkIFfHH6wCCkbYg2IDbVl+UHgBA55
wWgWw58dOhf+A77hwxR0NJE2zCYUwho8UEiTPQiJTugQCSJcYwUMikQao4pSIKmgGGwBATa0W+ob
nzNFArh0SAIJn0hQRJN8JwGvxtiGmkAh7DypBKCo7aUH2MMPGeQggtpcndc+6CM4YjSBNUN+wEi1
++xRABdFZbwAQrbeA50ZxjNiOKqCz4YubNG4OZoo2rBqw3kbhqILE/3XZ8k16grqcUVgE1OYW4xi
q3DL9RvPGKiJXCVMnHsWvNo5n7fccsshvu4jqiR/oN7JO5CEF/lrS1IBK1ncuha/mbytpyfcMiFY
ORUUi6RgvMKUFlHLlvI6p5tnqGNzLdOzb9Ug8usbsK0m1qOgu9URz5tWnER04Mna2BqdKeY1iBGp
28e1ZiB28dw78C1WxYwOa8pVADuiDqm5LPvPLLlTZToQKbawI8ROjS00leh9pKjy8RWLapGt2K5x
uLxww1dFAdGvH0QyIpobPkwjojuYEyLICM0Wd61psWRP361Pk774ZIgfY5+OL1zPB8HsX8nBMdyn
JyJPCA6HnEdjzUQgpKagBPD6oOKbnCGO4ovt12lMAqcZA2ldJynUWWKEPRAcr70A2OR98x9kDc7+
4cfdRJg7XCj7hdsEDD8OHpFcw52PoQisUT4x519StktKzKalsoJNPY+fv9OhN3uB+1DaIbl8afKw
PFvwCstaLPNnj/C9IUpIA2evnNLGOJasjaEtzdkpvP7+bS94HuUCvg1CmNyQE4Wg12F3kTFIaxc8
gv03lYJ2aDCV59/p1y1m3VTacEHb3zUmjHhAdpDh01D3yzWzVzyvZsDEy8Ig0McqsP0AyVBtFul0
9Rxx/ueHPS4HH9WYSfU1k2wlpBQyFbDdtQYrqAXvO2gUuT2wThk30Cwv4nF/LI49bcT1xMHWezl1
ZMdEdA8F6PHq4y/jpHs5M3E/a1GaK4SJiiJbYEcAOR6UJ2W3gqcQwhmO2QHhFkGhWUZ9TFsePXrj
HYBmCTX+Pb+We6wjYO8CqByGlU3qWc3Nuo5BP/CfOHlQBrFAwyBYSr0U59sTC1bzg+2IxrauNKex
Vx/Vwqzb0fcmY+4fiYUgUcsp9iN8CxDJKP07afd8mfHxdPmtu7Pyp+Gt+jI1Vi9mdUnbCRPEiXlM
GMAaSyW269rLoeTlZmM4b8NJyO1uJ4MBGLYMioWZUm3HxnTQrKl+Gj4+EVFhHum1CzV2qnmGk9Fz
HZ0A2l0j9964NNFW4lyJty2Gjcx43IAdAW+I5OlCYLxAlXEwCnsAXezZJ+IQ/KWfRRAI4r7H7KZY
f+f9YDAprBrT0iHryj7eS5BmplglzqBpLnXwXJiRNVDfKKeaT5NZTewN4ZUQ5PBk5prqQAJtTbbI
6tAL51Obn87hl/aaZhh8O4k2ejLOsoIHuniaRWlXt+dhaIhWQ56SmHsa2F/mAZyDIHQhXqxFWAhN
kLIx6BwHdm8SHWhhUgMrLKtLXYI+9JeHdYORBQPWyJ+wygMlHuMv0aUUylEreW/EodjYJ7gtSsNR
HyPL1CVS5MSkQvOYOGVjGRyD9ITy9kmZTWeDdPJF5KW6cmUPUW9C7hijCkPVT/yrnY9s5GCmvdnM
BiT4bgrCdavxw5OszRnJlxi/YdO47C5NjdYrZlQV2lCscicifDV3Zf9lbSR8kjMTQ+ev83U+Tt25
d9XHVm8ElmOqPp0g8RWcCquOy3gXb7BjTI4doHiJiC05kumCzdfLxqU513cbiZEfl8nza6+cm9vw
rxmDrJ72Qzgf1Fjye2AqRSNcTqQ99qY4352Na7osFwDU7LUhAiUI14aL3kLbS9ZpNQB22cr755hP
hS97uBB73sSTfJU86mJKrordM5mCVur1t2cXQGD6FCcip+fi0zsauK17hlTjDCY6Oj9bdtQrK+HX
WsEvt794bHWd/cKHjBX8uM8ym+KI/fpVuSdLZSOWAZCSRi2xzZ/QcDRPxgZPcH4R2Xglfy5yiWHw
sCUeBrU95Ay8Lg32s9GRQvvesOrIL8YBEGuTrn7B29M9ZhNfmbZrKC7z3u4LxYVpdf49E+s2rgLs
sMdURinoc8mZsHei91gwRRlcjC2mBNMnfoCdmdyA4TG+Yk2oMfvz1fxFlTU+qZbBfUQzSdeUC9+7
5oqjyW9OVYD+8EV4QA4MRWfD9luGhoa7NzTItwKbVthm/tj9HDnVHhuoy2h+UHADBvDQfQXKf1fE
EGKrUFVQwTEtA47VI4PL2Dy8x9H853zo/zH4gwkHla1wKkB5GC2MyWTcPYX3R4/WEJYZZZkoObhI
EGWZwKit0+ea9bx65Qs+XV9sDcz2Hs3jZQYdoVxCiph914eh+wMBljGNJZ/DqayEa4Ufw8MvFSdw
manbVBjtNfszl5xNnc0SbHCfZnmW1JJ2Xj9C0uCHfmMvBwVAgX7Q5ws0rjwrRAD+qV4HC92dZmdp
D5eFpSIg0URfcEVws/4fMM8/s7sUYqhr6a5wmXvh6nzyBhCAuYiIQ2y92ocQPFWCaKoHz2l11dbS
vJwowXsfTVllBF+rc3FrYcbq3N45o/zDElCCz14Ke1sc/NML9TL3f3Mcf+lBp71z6z9WUaDdsh3Z
QKmwpon/leHngkYOhgowQLI7rdOdMpPX7VLCdUmeSweNH8KYEvhG8h90nL18xZkRj2opzPzntFBG
BDiRkdTN5HF/1sz7S2Wmz0gJyi59V5hZ9d1ewJsK+cy4ynEh5l24P0cLX1NW4SFmRiaBgpg6v8cD
F4MwP/PVcY2FI0sW62ex+0Og2ngV0tgfBiZF+Jg8JuXs7Riz564/fmwyl9hp78l99QoRmc03jHcE
gq4kbwWhz2bwMlerlffzGO5EPv2I9boLwRJwP7upHPwgicVZug/3MMVJzYIjSe1v8tHeCIC2T2eg
simFWmZ4PJCxDeqMx1/w8YlO9YcYxhg4I+AZcX3guk2xArDdQ/GXFwzRw9twrM/7YTZ90Ov26G9J
AplVF0C7MSTolRJKmHRgPSPsOvwbAhhqF9JDJnfLWigj6+YhTBS/uxBC0sK73ai6i4VuAc0tbrhd
oLgD5rPAD4WcjuwMHsvQH/g8jsBkQFLMDU4mkj5PoHqPP1xr68bsoDVBpkZutxbDL9CxoDmaqs6P
9yOQ599/ATTwBpRRT2FaY4/zZXXHb7GesItLVfjc5MzPtAMsrJ6htsPREWj069EsnWDSw1iCGxJz
2DecBio7Upt3F5EDA71sN2xIGxpJuviT+DuqAGAYT2KTf9dR3xbmAwCQosCVqVI08M7uQcvit9sR
bsp4+qR4CYGzstUWv2NKkkgvMAChaFdB91mIAHxhy9MTjvaylxO+gz1c8Mkn39T5SSuFfbBZk2mE
0yL9mjSuDI97/Zy0Vq+xvmwHKxenVUoM24HZD9yC3g4SLkaIhUdEVx9/N+CFO7vnRzJppDk9yiAF
kvNlvDP2WIjW2+K3ijCQMqA/YV31CNIz5xdNzS+y1XDHeSDvF8kZmOcHFWFW2zKrbBjqOdZI5JSR
SNoWTvq90ZS0rC2xk4dGSduqW0uOvxawAQiktiV8raefoRtBi8g4RTk+OVmREHBTgZkzlsrbRsJU
ErE4hTCH0oSVac9V8P4yeWMlxvrMXZErK9NCHj3XHGTRw1b5eLZ4pvLK54YzpjvmEj2Bgb8CXK/X
AOvZk4v72WMxOPfcRlq9pNVQbIjHJeuPbNada4BpXJtJ5vnBX2p5Q3cIWRzkNDEaLwTcWsOmjCD/
kHgD0jT+sCmq3Yr9HQ6wNZxExjP71wsTw+/eu05ZdNn9hLU2KUBQSMYUqTuW3yHl5UtVDE+Ep+GX
R8hHZ0eabeTBz/AqvkqESxM9tbH1hBjxBQxawlSbnfa/h1Xf9Z9NQXiNewGmY1i/YzfIGY5rxIBF
p62wvrq/zCzel4B1mZu0y6FklzhCMDgyeMCQpqc41631vOl3WrofEXxMCq1FjkRNpcjt3svKauvZ
c39kZ1KbQTX8NOdSth+62R2pNykifMJuyLRg3QSHFjBsrUPyZYN9+YIXTUr3C09w06zyoA40H8OL
1muMQN4VAOZMd5ppyDYF7EZPP4Atw9lz52tjeLyVC9qu047i2W0TALMDpagTl0FDwkdvDYkEeAc1
UY7PmiG24fQOzNQM2lVC3pxDDi9BNMAYQBo9CGi3amh+IQgOsW0YazTeiaclnppv4dmw0GXOpjWX
rdPXZAOX4ZcKnEmFfbgAo2/sVLCzbC0ewAY5+oebsomPlqBPDLM93G/xUqlNSMWnBXsvuM7bbM1y
jJ+GxNjIhThvGCZPwiN0HLRpLJQ1qzHBJNYEbMiUzRRG7pPwtAEiiPZfbjz69YGNsoG+55l48Zyx
usB9WZ7w9wgDkrmrWFfI7km3xOofKUsHlES3byKRaQiTwnAscWLZapCHgQB0MyGPMMYSRNbp4BpX
k4p95HADu6hgMRgarkwRgcn4XXPnvXv2CbucoatxPQHGdR6pt/CgW6IG8KZHLeRCkq5sKNDkwvGD
M0GmxpgFeyMBNMr3Nx3+WYWvy6WdQ7gZD3Ov0z0D4xxG/tQ13u6Lu5jPg3YLI03uB4LC9eEIYUTb
R/7GNEMwYrk0QKv4jDHCiT28tmUc0t82m0kjdzBD7UALkPDgyAYtIjHFdv9t85QGuHTiwF4vNF8x
3A+KZYA6JvUvEUGoZmyA5uxhk+8EbNGTp9rbLfWLDgOwz4z8Sf+qPnlagmj4hE4DtQDyxmNwHQKG
KfVO02dqMW9VC1v7fPIaf0JUo6Sq82BQQYjwPLpZQMuCvgHOU2yLMxHCfx2UX846axgv6F+Kv4bl
jM53ZRkEVfHzyxZX6+O1KX+r03Al/46dfC+HZwQTBp7jw9ljbGzkJQjqOV0UF/moPswf9HJAZa8K
i3uhk2tnclnSCvO6hQehBrog2a0vAoutArCutFG+JPN0XJ25Z+JCwElANhqAwr/kMT5IvtEfug8g
BdxXFwQPGxtUcAt93JsanuFnm/5cpsnmWiEGWl2084iFbX8/IAg2vkrE0H+PIHcqTL99OlfPNCdc
8VwI8uJzSY7DAwT19y4KHzjfy4uYTOxeWO+HHnD9HDPHLTF589bv/KcXr/PpyUU3hCL9kl3qHbCY
XzCH6QekeQQTdjuhwKA72T1DefY8p/PnQgqKu3qH8DDcGYfnH4ggnqwcj4BCf4wDAgfctBcAL349
mUqSMLuggAFEXNKDQmNX8D5vg37ArNYQMyGNIYzJt8SnU18PJ8b0PZXDwWIYpOSBfKg64+LQHLR/
XFT4kPyCX6HgvJavf2zdAZRhV4AywtiCV5Zf2iWRtPbQZUjR9ox2KuAWoFMz4oJ4IJni+ttBX/3i
IqnCfVzVNoHekLDnmUeJCpp9fbIb+C+yoMy+WhcNaYesI+SNAWD1PmPlAu0xddp1yUZkYhBELZQu
aBTIHIVE/m5H5e40XhNxAYD2sAQWJv7taS+jzRvMFIP9BjNFgaHBtxQzFmaPKDGu5S25vtjpsDVF
5AikvuqPUJFzTjoPB2Wp9+9/vjY2xlHwcMDr/NojS8vKQaBBYaiWrHL/IXxiuahYGO4SQM2K0kQE
mFwZ7eLDE3+LM3IO3utF8dlF8fiBI5aiFDnQ0YiD8Bf0IcjC1A8pw76xznb1RSxxYY1CJgwkdKEd
ytDCVNCGgVhYMFtUeHF4Kvw8Qx1VLWswAMHT+AcX4jTVAVtSq6E41O6Q9R0zES8P4AEHGoY3tYA1
sPWJFsC37MxyAquwE3ebpX5Rho6mYg5k8bQGYEA2jgAUINKEecjNAGcWajvxTE/CktggFE8Thpd2
Jha3/xbpaEltgvJyG6IdY6wEJFhX3LkHedPB+waK6ERQej2Erk+EudXPFykE0BSaC0WLcyMBzs2r
yQlsz8ivvwp1YkseMWqKmmYFXkzqNyhg5YUs9Ln8nfa3y3rnbwdE559685TG7QevX+5zbiIh5P9w
Hjc/+fWFwCOFiF6R9aj5L1yPgye9A4fK83PnlC/gKD2gYap/qob/DjfJW8afMoMipwJHSgB0RUTw
rBPxs2mUhM/A0T7zcnCtogCQEVlv+0ZbyMSsbJnuKSoq1RjMiO0bmdOFwyGk5OO69VkVcpRTDIYv
B+6TAtiFECV8Mrmgr4WK6edXfSwjR/9sG59uHPl+OIQppBwSt9h9t5BsJowBPb/dAWRzMf/+Hhva
8AIqaISOL4I88/YQr/FK8S07oFb/y/Yc4d87JYXzkKoECfV1dvRrcx5euClkAhoWEko3lt9UXwDW
+gDYyfjw4cDlVp5XfrJgqMoZBmXYNNX2OenRJYvA62pLOrFufZdSQEvy2hZbpFu7/vK5qR0tYK/H
rrNlBuOYfeH0ygGKLuk6uL13KF7SST4pJuQcEXA8vNZk4uBdQkYl+kkAVRRArFp5ipo/isjsaM4/
Mpalu7xBAIYnfQCvVUkn0tygobBYj/CXclOtbSih0GAbnA0w+AT+Og/og+DroILZ11dEcTUiSoHm
6gdjiRnCRD3TI30Sl825GsbLZl4hrtyo41/woRDgh/3OzJev8kOyQNsOb8xmPdQBjxVsXX2n/nHK
tYtuQQcOB7kVOx9BV+Ub/UMOXIbDS33jDuBWi9e0Z1zoA4DU1CXpWa+QftoU/P5QdGBPoJy7cqh2
TG4Ul/Jw2vxLXDSC/hXBML6ABjWrPIjYIygrPsruvxq9SLxAf7Mahr1bD5YwUBGORck0BkVD2Dvl
7J4gevTkCcZgYXVvJoh3YYj45STCsETFXjCev3wDNmp7gX+gMrQenovMeS5IXYKFg7mWV1Ho4D8G
cUCO3/iEIcnQSaaXeDXwyFF3TnPWzyhBBR+XTUW9+jEJMl4PMGHdasse7wn5+S0Zk0YToGL3BCek
nGLP4aAu9krIW+RdsqAgF8WBUu8Ol/oSLgLZ5WEK9wCBt6/snx7BKz7aq9WLTU2FQwDyZgj+3JAu
RBG8q7tJDFwHueBvgE9GMv1MqiASK1klhG440QUb5d+GbjjrYMe+sRogdXCGd59V+U//MRfJb69F
d0lWxQYbKx9aD4tUEY9OQxWxR6ECcuG/iOL8nE9HQYccC76SPBmE1hDyUs7nnUF/aO6n49CnUBNc
OxTUQ75ceuqucpuX95EnMRt2eApHA8vufhgzJCFtQfdn08c8NvmGr/R7KXY50SRKNiou0aUPMRq6
wF83MLEt48pVCZIwZknw9TF2vKtBz+mPm13P6s8xASUMuB1zqLu8GkvNdmVgYXYS7/QwEMGDPe8/
ls5rS1FtC8NPxBiAIHBLBhUD5huHqcCAIiiIT3++1fvsXV1dXcFSwlpz/vMPwrCcsGVqmCd+lPBX
QYngWaIPTnZxNYHLgjEx9YuGmPoSlKE+u221CdAW5+W9eq6V7YdiY1thpTHRk/LQjdsNYsKgWmWL
3VyZ7SbPRbXimkADgjMFHZsHqcUrIzL3Br8Q+7flc/mYw9N47iX8jX4+/OOHh7tx0sAKxeInECKH
b9ibaSmZm6hNN92ml2jwni2ocMf2KG/kCHY6aee9iCv3pzjlWMbE/DbiEhFuM5ctHOxFDkOKACzD
+V68ijYw89lxPoTBepyO5yOA6tBjmevCHQmbto7RHYRMk2XyignqdcQRO92W6pYqGO18te6tZVER
/47FXhlD68QuY2SM6+lr+04vMTynGcWK/4LFhC3roB10A7zZ4EO1ySO1kv4mW9QLlm+IVu0eHlog
ZJ+vELEzc2WcIMbEafjlSjvpU7CJJnd2KeVVuyblMmYJ55K7Lcl6drGHCHPoTJcpHsVRL5DT5/qN
A+Pfa72b7Ijx7APeVVgGQUOhp2kI5cSEiOaS8Rn0SIor7lRdRt6DTsmmM3ih4M4g0yBddKxtN4bO
/RPOEDRR3fI140Rp088fUamYkcRQcobFzDh+OGG4AU+FEAl1WBHtjvdEW/f+8lkTZ0O2CeqdJWqi
i/3edwwrSUK1CIvkNjU3LJXFooRAf4vzlNqLWSWmCOxno2x6ITgCelqLwba5QbbUh5D0XnGWiWnq
k7VALdbzkCRjiE534RQUUf/65QeznMa5wNjKfANiU6TJ2w6o6R6TnNTU0Zvs8t7wY6ypJ69UJf3Z
C+fz1+gL4S8X4UmP3KutdLdVt4+j6UlDdUfOk9hitVkGBIcpPlIKAorBvpk6x1XUiaDd7k8iWnGC
mYnfzNEn+WXK4b2Fu4Bt+sMAP09vgWIjP8bYhsv/jjr26nOFQthj9/lQlglq1yPtRWz8BNQSL1QI
/9MU2CPoDshKsRglxhVXKDprl0wIMEV8ZTwoHV4vBROJVFiEaoDBGj7AME9Q52iBGdyjElqCCn2E
Ielz0EH7wVfGgFmNxbqHlgO/pCoqsecRrk9agFHk+Jlg3uFjyO73UewySseMBNKhh2ghgbYTXeeE
osVWeMdNpHfMEjZReNZqAInVM/EeZkqHUxGifIa9/9LbxbT7iMkRgjwuFI+cR+ppwtlhXdT7O14u
xHjgSEbMF8+9SAiZn788nisvGvehjMMo/rAuYAP0Y10jsGhshNaBmIdRMwCJCxFDejDbotzNx5L3
hAv4c8cty58hjgM+M/MnfLcnjpqvxY9ynV5/TJPrAYSNhJv71afaHjD3xE7p4fyRXRxIbkW+xT2+
+Q+4s8W4G1xc2PdsgzLoszBJEzZCpfs8tCG0+hHpVly0oMBYR9pi/HYSTkLX4ERDQFqD4JvBRGWQ
LSy0FX4T6CnOIaKFgPvovAK4FzwjUg4d4RlF0nF4Z786SwmY/sDAoX6ErFDwJVmnBdceR1naFmF2
xgumT+EB5+Kx73AgCeG0f7MfeZK5LzifRI6MMKr3e+FYwcSD8RP26lSGdDC4F0DEBGfCY0P4l6k4
bQh+AjBAJCx9KxevOVBomzbGKZw5ERjCvqzzxHuCx4XP0j/WnykuN/8K49fwb6yc2diYfMfwJNii
6yVk7B+tWzV/Trknsq/grDQTWKNnQtT0GR2jgfbx4e82XQso7GTbx6lbWus7uQ1URkA7jHNSdaTO
GAkUh8fwwQ7ze8a3BQYK4njORKPPahxgnzSQk+ehPNItdJC4aZFBgv76nDEw+jdmjTiL7lmB69Fv
Xi+e5zK9wHoIeFJ88rquEf/cJ8+pNcg3hFXfN4AB+2IG7cDP+jbRd5vbCvO6EH8Z2J0oEc/tmdKH
eppllawA6A7sL/B1sfGHMArjaAZLdQurBhaEoMrwwh6TNyqfXcJUY5iFXALc1NBrB9ZaGkMuJdQe
s3tWDGYfODUf8Vaoedl/fAqyFp4SfPZxpHDAaqgU2Rl4pSQUZwt1VMe/cR+muDqVA2VjocDYTeGh
jgAHpMTaZsNMpEBm/zSLTCaI5Boxf4yv6fN8wQRHmWbzO/nz9+lrUi13RHYctSNbUMbVglkpZDHq
x8wrsGDZEc3kk8n+htlpCj+fGkkedgOAZZzaX9REb/81EGsLB25QCCbK4rkAz/ja6sIagNMxJYGT
hJYKLeiLwkootRiIXbgnqwk7aUDLeZupf7/he24IB4Hlh8YF0wdIk48JK04MSiE4MN3+kvzWrLrp
bqItWG42shp8T/96aQUiHXEJw7u2FPW2FbyzoKgBE70cBr0k0EYT27HMN/9yHFy49J5c/iCqBnS9
JaeMvQ5N5c7O/n2qml9PBiYvNHtkH0OYbOi4xfcicwAjRdcERIdbD8IdrpYebPtbCGgIgAjcWl0X
2C/QjeEhBcd7DsuV6Kuvr12i1y0EpCQBHgiNFpfmvUPP8BN8I0KN8Vxp/7TpU1D5z8wo4jbU53Jc
JEAi6GuypZoIw9o2/P1hdQowihrtz4ylNZ0dc+cQttTkCsXqOXpPoIYHtwS8A3WpI0+/LNXlCmSU
tgYozOthGd+wthCiONTBen3ExNRnVK1DevSkPytWIDIjeij0AtRpvwHd3bj0fxE+e/PX/jYr59cJ
uyKuJcT1jdHHTJkX4lrcRMXsyYJPBNoYjiTIJ1UFdbmgXVl+EcNeguf0HkOl+lOOHbO665DKPRSM
dnzzB2+hm6GGhJKNLw03qH3h+d6wnYAtThkqT5pQyGP14SfplrfxNzB5NS1DM1zIh7cBYBnl8PId
ceOv0Dr2Bmw00PongCXSWma2u0uRM1Z/N5wlKINYp2h9O7sbVwcod/XoPYBVcidY5Pgtl+835kyk
mNFqegVx7rRzhdNPGZEz5MBvimkC0K0H7URhfCPFfBuDoY4BwXd2eW0NanbcFr9B/R6j0mOGnm2y
+XUFExAqzNslUgrE7BZojP1wrbhCic5ivRt+Czho0MIH7+GTGaqS/KYXKkQwE8y6IROhkzcis+dd
1fD9iHU1Mndhd5nk9J+PYQ3J8rA76EtGZfBnqGvq1e943eSgbB2rOcnfkq1PaEERkMkzcj20tEP1
wmUAPo+m/+08TM94+mUjKJwS4nCshYgA+QT2m1EK4M+ka0Y1amFofoCr4PZutfxCGPCliyOrtvz2
eNOXT7IboQFjYnH4pfdpHZEruFTd3xmuboPOR3G00tNbm4noFXmnQuYIQUJPwf/izqEqBYsFQ4FK
CPCLCRhEhh6TOgcl0X3z2JQnCdXZhr5bWn/2DDF6Q/QuWIMsM6AW+EUPm/W4TlRPElUui2rd2beV
DD7yV+j2ZfU4Nhtj3p/Cb+MqzdhbYGs0rkBu0oLK9ZCP5DCbc9wrKBnbqmZ6xRhtbk2ve0pNvpmM
a/uzahVHzGQPN/6XJj8GSVBSEJFdVt9xtmyZxDLhNmywDusE6gHzjGFxJEX3LZQmHnJTcQNPW8XO
D7Lu/J7wOgS88UKRQrmfAMaQjIdrB9SbonEYS2prMRabwW3qom5uhvy6DKk1nHiUK1YqJ1cKSW0q
LPGw+BMediAC2dfFoatAQ1UuIUyadxcMrRjwzJn5PuIC3gADbgKg8v1lt/+SiNt5MJ+ekTnmmn4z
RaUxISGabHIl6KGX0mfXfQ8WEJg/xXs2gok4bVG8GH7ZucrT+80U2Wsqx3DqC7pOp/36cjPQi/Ax
UBKgnAvcRBRuMxXXWGwKTLLq72sAUn2kk8C6BQiVz/K5SjvQXwUuL2YJAm1Z7ZYm41lA2ZxtvE4+
8DcRqJ2AJevEL09CstolD/eZ/HyczsbFnioq7q31o36U/5R1GY0a8t37IM6sxFnYp7RtcRCWgE6M
8Y7itj+Fpk43i/AMcSdSfJcS2hM2pDuUTEKA9fLWMPwIzLXlq9fXJpcs5rSZJ8i9VgI0/0Y/+nZ/
BgoFV0dOim1sFgGZaGf0Kgu69j0vRzt/01ceveltWCQsIVSrnXZ7u7ulmiC3LTfy/rHpMRzfiGwM
/Pf8V/KYMA1pgxfjgy5havLYsLChcHmcuAHEeO7H+kcSiLCbA7Y1l+8xkDZAMumS6BdIRqPywAyQ
ghDaFG9v58lNTU4YcEo/sEDRt3So2/eOmNz6zF7CXbSl126pZv8phvgAfvNtgfuEFt0PKMxh2i0u
c+saMTjvs2AXDqtktYc21Gvd/rqevxl1kyPu9uGgwjG6hW9syzCZwjRNEj4uRUSc6m7Q+xLpRe7X
0+sKn7G1xbWIXWGfbj6kvcy/LmPzB2lNIkmJKau8JhxKRxh7scts+joxCNkNoLA9N01wWWum/frA
wcIqByWJ/UZZncdMdD/pbmWZHmtQRvFFZjtL1EJ1wdl4vnuF8SaRrKfv/u19YzVtYvPIsD0xD3e4
IixeHdMQfVnGbdrisEI81uI9ImE2LhMr7i2qLYyC5CdS8xKNpxx+Jr8RUZlQ9Bgre6aNDWH8RJxR
xTjDhLi8jAVmA6/Tr3F++Y1q2hLNFyObPEQOMe4tuvltIwXV8p5g2DdEBsFlMrzvVZzG6Zi/sbQk
rPFkAI3qMKlMYB6HRcYSGS9Nz1YW76W2hq60S59zXFkUgDlaSuyfkoYFNpUn/eg6/owAG4ZcMgge
TQ4smMAfcvH9Z8GY6Gv6JTlMmYPgN+I642JDH7W9rylLoZk8ztm44spsFwiSAEbvKTOFiM+sJLTC
BYYAWgQfayRPjEU3NhbaXB+xm33W3RGCAYf0RebgZ2BEVJmB4Df2BySxz8wBawzCbPe3z2gc+rbg
U0BwAGMGpmFIh6wGwuJIG7MdQqq4LxlUZboHEaPf+VLnfVS7msE/hYSBRw/vMxabDu2rb1r4hgqz
Gs6k6ezWXLZMFnRs5akDqPMwzart6keupf1OpD8+Ig8LimTOyIfK93xdPLbltIJutNoh0NpeELet
exYjF7eUvQSCAs+SNFuZefGJCuItBA5cJ9MbEDF7F8+GwrFxeBIs5gU2MeyHX5vvux15oQbFKnN8
K7JI9GUNU0bsrSrz8aDQPW4uwXOD12Ku++T1qbzoUzdvKF129rtvXxHBiTGOYO/dNmQ/llzQRK4x
vTCZ4IhfKLJLv5z7tTx80r9RAITYaihiyaDIETQkoZ2/uh0nB3nDtB3/li2C0XwkbdRV79yeXqcq
KfAq6FZoadjADQy4Iuvqwhai99JW74VaI5VhV7ffox7CbYIDHwDDHbY2pLCVomyAbmPiMD7Yc04u
cwkrQSt47JXf+Is1xlDTxCvVuEIu0AXggn7jHSYhiOewJ0h2IcsMJ9VEZgMs0Hm3OecQVoK94fDB
9USq7Yj/YRjzafH/18mT1ocFZ8PpcLp1v0uMgB1uNVzd/4XHeKsW4pzIl/nFq9XHn/Dn6xz79hDW
z2oYTFjboAUxGiNVbzisxRf5SYh2d3vCRw/7uBGfYKWxaURsEtQoNlG78CMiv0bk1oingzNXZPLx
hnbKTfh7SIwKT/zjiu+AqWnaP28zJNom3i8WBNrEpOGQSsvVbKfXEGqATdZDypX6X6bYFAIeOQ+d
HULMu7kp82JHZJGRg5smXFfBQiVwBm8FwdzbxHGyEMxkJyHlc5Es9ptks7Pjq3hLRYYMv5RMC8/Z
xBuidOKE//abyhaJL97ew9PB2/BxXIr8HfGEuS9djxPq8AAO0T18Mfl5ncuX9z8v2fONCQG7Sbyz
cY4q7aEVWMGG4zPc72OeSQn9OQ3//ngB0+k0naYPB/odntXtgH9Mp7DzxLs/zrxIjvjjTzoltwQj
F7Jl+Nf04aRT4tn46+/vgnYXbIcH+Vv8/aUlD8QB82QSabyUHCiCrnIvjMXB49emfEOccihDGioR
MhdjMYWDiLNP+WBB2+xzOMXBJJSocDmisp3ycgh/41Pcy/yAt1mg+933/eQT4TgFWWtnP7x4Lw7s
ZN+5eyBrXjZcI86tx6HZb0in22w6+JdDbjB/8/UI+vh6XAXi21p34/37x3DIXxw9nsY+XqScslwc
rTQVXHCexZ4hrsMphYuXD19l2F59ibzZDNhK1cKX6iGn0mDpBQbLJS+XRadyWfp/YLiQ6ZC/1YFU
BrrilfgLX3xFC65QAtF2YYetRdUTDozd2wo2MO0P7jhMgvEjzPxPg1sFOjF87uz6IDiHOnmzXgZa
wclENEQ7DHcHbQ5tdQC3ZqDOvmi1n/r4IjkmPs9Er6iItuKK4iiLMvoYy/vC8WhcKOuwnDW0UzB3
OcAjNm4JmydwKGzG6F7Q2L0YVxQT5rSQCa3KN+B7g5fyS7+Dz21YwOFi7kYtbyM4+Ku8vPBaAhYx
PnL1qXTWGeFtb0FO1UkI9O7UY4XjjgvB5YQadWyinlu3+8f8kpjLeop9dw8vlx2UPgw2kRjSsX1A
5uuAOfrFsBt2dFj5oHHY4iB4+Te+B/tjuvp1Pk8caKc/YL7v8pKH1nd5f3nYDr6ZzChOHwwMtQcr
hCk217bxPlJoiQh77Psc2OLfxs9u7peKmSrvk8h7+h66H8zv/N30PcwnfYANoUylX4JFxXxRP5Zz
dnDKwSvl46SJ5JGKye7Vz5mWq65RR4ygajl8SQmRQcidHnOMJ/l2dX/BZZg2aF4nBm4gi0tYpfXU
OOiwRBbwRJARU/ZhbTBl1ERxbKyeI8nrT4xHKKGayp2hPL6w41xdfFByybHocFI0OmkFCwmPLcik
0DlSJHs64zkMcs0Y9MPIUf/F38qFmqYY4bOcXPYMQZuPw3t6lA5J8e5PXvSX+QkGERM2Xn8PpvvJ
osYEe8UcCC36PzGVQgd2xYjB5ckYSoziZ9D7+D80AQh3cAJ9hkxzObyZOXz2BSOf88IHYJF4j6JG
vw2+qqdB9cPYskb1RKVkmyzY8D1xxgUyWV8/QWOETRX2kKCDiFLbAvEgpOSOa1zYDpjZYsEJO648
PVwd+LaMHpHGHKXFZUPthHIZahwKFByLtlASkPBhBKtQdvot2xcbYuvywWNu+IBUMD4gtvTCnSSy
s3+yzYAGE1eU+92oNyxBzSrnDqpIg7VDkOL8qAxOW4xFv6cSLFDyHqtOhDxf6UXoJHcuBKvmGV4I
ciULtQ1r02OYTdI3uCaEnPLlqW2kMRBBxVaGZEWbBPHCR/k6JX0mtwVD87VAADFVoxdApMllsHNu
JqIoYfD9hMFieow4fjwATQM8ExAOE2IgXAxHg8y+2G24NQba+Yc6SXiR1bUgQz5O4F/ykurzBzGR
QhmWxhrB4Vj1moEc7cJdCHH0AX2BAQyxFfAuwSq2P4xtMCoTtT8kDls/oyGmzmKUo5ybUflxTcVR
Fr1zgTSLEgXxxz+zH6nxXsxtqP6r4PsZPwn40d3ahCDrSBG6VoWqmjp2XdM1mcTm2gidlr0bREaa
C9TGLc7tP5GxWk7V1SsFLVFuAauapPryzemqoEcFgM4IvuawVQ/NDfZLTGl32aG+cDrZrd9OC6TY
uXLjVIkRw5+FN9tdPN5j9diY7gviInChrZohReo9QfLUeDB8e7/oDiydudpc0gagV4ghDIfmfOfn
UCUpcwAU32G9i/ReXBmDvD4a0kStIwuvWigRGh5cz8e4wqCfuGfTzTDJRbSYPrIR9VXeuioNtj2Z
4EVrH487jL0mjb06Hi3neO67+II6Z6pjT/cm/E2v4JpuzkShcIIbodvH2XtgupGgaDGcgUVt8xbN
5jPftmZg0ww6gLfJxfgyk1DCGY9x+zeR4Mrkc8UC7wS8AWB6feF5iTmP+FuMPXjIkOobGtQ8mzJ6
m/UnD/QYl2iljtWxgaonmzYDddKL5aF5eI4hu+eLTMaWX/D7p39O+BeLggizE1Bxp2IvxvOEomZn
J7wXf9hV42lJsfAnyilQesoLIF42f/ZcdtmUmqFyxDcsFlQaFBiUWlePZFaoI7R2/NDFh5ESCN2R
KC/Cf1F4fyd8S/gXG7G5qrF8+afIuUysgLqVNgTPTHju8nGYJ44WXmeVHLGZwZ31ykG+VBGMMHbN
kf7cxB123wFzM+fhR6P3oHDOknfmKHL0OZT/zkGBzFQcztnsPJtMJuLU/fc9DZ8y3cnNqfg51s7g
bAkZ/Y2nUD6443yWyAhWX1k7WOl+mPowUKZYpcOT0zKf70BsgjdW27i41BFywKx0ubGqpBH3mace
XtybL/9aOkjtUJBYxwd4jAIaq/EYBa+z7PDze42y+/CB2uvryUWAo32m+XkTSW7/ETW3yQe5G8Mx
RKVS8EIxdh09SHfWXOniakxLSbNUoGZ52SMsutm9l96z2AIQc56v4NeMUOVf9FEBjrCbMZoiI6qM
4W5DvXrjrfAILRxnaQCeoblzZEISqDUyQUV6t0RgItwfwMXgjB+QrQGH9oPsQ0hyxMOVg6zYqllg
7sbNLrno3hVY8DLrX4dFTlTE1AI3VwMVqkEkui3aD5paHSUbDc4DtfA9+tyHd8J+mkDSgYsRXyGB
4B5/RYTxDYEtfrC+N4+zNYdAK+wVP4F6C+GeNVZcPZyKSsgYmqb/pUlUnJuPAKPU3Wwt5Hr716lN
BbtFvGgz/DrYGtxkV+e2scJH5r/yQFZttJ1oGIe1FbLw7ApfxlKQGxnb2+lE4lQPuGV80yW7YgUm
0ArWGMBOMaIeBIMEIn9JWFxno5LZJBcH5AasDyl/ViiqRjlGDrVAsr8wQ2RYLLLzqxzL8m7MEN/u
nS+jkV/tAPS4+0/P+K4H75gFHWIok8DXmcsE0fZnIfN8QpVsEgKIVZ/aA9xPQvKGweGp2liERbBX
/UP4y5ThDZDWtIHENq4QdFlkjvRpQdnMhOMxu+aTdLhvwAOzM7FFYduicJ3HlCMtq8r3Xzz4RPm5
3VIfCE4rM8QYjoI0uEtuI7sNOeAgfv/omPIz6L5u91cKgpwF1YWypoTO9FrJ7zETyuy3VprlKwvV
3awwhh1aqwqfGPu61OYQLxip9RW3RfOBrUMRUUe1z1n0vs/13fT73Dba4U6+R/9sSO7bnOfdEa5s
p7k3eQ1+SBVJIAaMCKys3NcUYLAVRlwv/CXeYQbFZyKgzEfhU6r0hbkhT7m7CWPrHhEYXXC/+BaU
O42rMyNpoWNDvReRipUS/tmYciNxxoGKkRgh3BMwavAAFlBVH3WrX+NNSbwmZpv3DL3FwkaNz7JH
4Gj6RyOUXoGOWRvjJF4kcRwieaWrEyGusovw9V/3x9fESkuXyHvap6FoKk37/29USza9D10Q7VAC
QoaCmDZxM2y85t8jbLwhqryPK7707y0RvfPPockffh3xKf7J91PtG+/hHU9KrOs4OOQFuda5i3r7
ZmQts7XS82+YabBIFaF+i9AQ3dWp8SNRYtS9EYXbFtKO9XNT4ckHtJB7nw++0cZSbJaic5WeQb+O
QKGAgUAuQYw+jGLYyVHTDPXzOwCHn/e2SBJxZgHmuW26tB89R5C/MYoA2Mecs9heudTPwMOstztE
vpScT0fdG3hjMRKGwav91ft8jgvblQFdnrJ+jxAiHtklfjPscEmLv/gmEx4u1kU2fUxkh9wFw8X2
mynh238z5Ro/XGmG0PtI7/YD8PoHxwLet0cUn+tegEcUt4FxqMYyREsc8p+hTNOLfQ1ecP4nUafV
GkYhPhnFFNcGQBd9BjUnvkTZ4odbAKNgt2La+x7yW9U+sxgJLRoFNTr8watFv4XeyVFFQYdco0CZ
hAS4ILEV2UcrmM+sHUQIddqqfx0o6qLoYjMLIf4U3KeZfWkjHbYEhRQ8mjqPqYLv8Eq+PlYNexxA
cOJfo3qiI61GxStR2z3ShedMZ2aNTOjicByvJ2F/cnH6C/grEelAaTMvT4Xl6KCAsFDRDUB+mGpM
upkUqS4GLVTznRxSi2sA86xFeCvxcpDscckA6Hwwsnexkb9AB+ncu+Xqfbd3DcHscIl1n5ZNXwlD
GVALD3AKUhPZNRsVjqJYl/2837IHhLcWeiZS33AkUvCktxtW2IeDWLS5sh7FQFvSsn675YF18T4o
IZS8XQHqhpXiXcFhidk6sPpyQhq49KDRxLbyDKHgHpoD9MUK9hJOJP8IjC+qsO1l8YXtLJia4Po/
aJtQ7we1+4z0GNnsKMfpm1JaKYPLiOgUX5u8FvS4KIuQICEi6iSPw9JWmAEgE3EaGik8VQymBf6D
ow0ABccGm04KpTbuMbOS7fqDBSO3BM75rgonhTwBeveFtsnOqv8e5Qtjrs3wNtjf1790d2aszZgP
OYr19QnmyB5B781tKfxzkfXc6/AlPB6hsmPghQYaB4ev3WMLwGll32ElhswSzknQK+A4QwRb0j0R
jCtDLFPm13VPdS+WI7RSJy1zuq3a9/uvRLciHpC+Nz8Za3JCPMU24wFY8+g6hhuSk6aSb4w1nAMt
aGmm3wGpPu8MRxuCMaD4Wn4LsqkIXvur9rmmIa58GKZdAuxz2gN6zet9QOwnKYvcBaQEgxewXnFT
jCvwKDSTykh5BjqBMaIKTcpbBMLypdxAmbm6L/QGYY3dfSY452BqmuzglKLIxt0Lehd33CtR5sLu
lGlafIAh6JDlQjyT26tx56jhD+ajLxLiboumqmUy2IGUG82qLQaYS+U3r4fQVhtBtSkqQoPeD+fL
ldiCtezsJb+MJNUdClnJXt4XTuyg63WnrkjyNq4e6lXUQ7yhw8S9i6EqVlll5iqpcDDKRjAYtMdA
RufCiNOiibfhSWhb+M8ImGDeceoEgAIsstKH2ImRbYApAd04ZeKiNG02Y/OKpsqTcr+vI3YCMxH+
w8+5zOgJAOJAVQ9HVqaNB3MHiHIxyE3UMW7toFxbZXofmEN5U4XZojngxRJC9znLNBw1bp+qc/C3
wgaIWdoZv8KQauTBiHqLiRDifpeW3xdWchQ3EKE0D+KDfejx/WMR+QmXDGFmeMDozvkKQQlMMrZk
JexQ0dIbbbF1wy6N8KwhC+RJ+C6ij3DbBUY7GI9Tl4CZxPm4t1IOxFRNfyL82W1CC9eRKQw1/P7e
IZ1WHbD4/nx9nU8QkHj9+LkXMILgcRu4FXNDPpf4d0LJw4ZQm/anBsHefyZbMvamwtLpsTYXPbsL
2mk30+cWEC0ADR4nK/ywtRni4IlZIGKuYPOV7m/zDLsZ+TgJjf/8iWTpes6nUlSNypHJqP8gDx4L
NNWLx+KWYoWbPrYy2p9/E40b4zPgL4a/KxWquhL1R7+xFUrDnJBWMNvORkR94l5xyOBDIR6Svys6
KpBmJyUS13DFmAow0Af8BYoFffSISvDKoIVU24s+HiqWQR3mI6EF381QW0NP/yB9DuuVSDInqtdp
McOUBqcuEJekktZxdhAqcjQNo35CIA4EdzkwoN/WoclQh6udzK5/ugV9Ls0V6NzKGkqkzTIw4M4O
XjHslLRJlfk3JVUSHI/JyhnfoikkTgREohNDAT0SnSmzMUA8Vl3eLiOc+eBr6g4AGOvReyVBCgSf
ygVBnKuDL68IU/TbkeY18+esWz4TAsCS+wSkkcLKU9Zs3rflNWLR6Y3VKdLHMXYiE31iznQ43ZwO
nIhP0tya80p4mcAeCfQFLlaGOXfvl1aEciX9xW6vnG4HmgZjrs/102t13T4WBeOGf2vTFqY/PTuL
6EI9WBstEyOb2/g1zgd93/RVDrXFscXMHLRvWcfWvHfSCV3aoOjgm58HIiS36kxhxTi3WLHXzpvW
AGiFV8kUmfnf2tzqa1gWLDEZeoqCDDtpfjv0F3webhv8GFZVkVvEvt1CthsWMURtG3bagtpcp5YQ
qrf6fLEjSl/Nnj9hcooqeHQJM/zvv0NpfZtxA/zh8Ih9qm1gp6aOLqvfJjvg+OdB1xSXHvKcoTX8
TSr/GWIRP73sdyMuEq1EzffG0JSfHY7MIFt2U8m/L3DBcK5jqg0TSb7IFGOHphPipKKSWtFQY8t0
NiMocZJ3I8mPHKMg86KdS4AwwWmwOosgd41XgK4pJ5QjuGUCB4YDJTmCPsjegnrsA79kwKZNi5/D
v5WXPXhvelidgGugOB7uk/sERiTUOgku1eG6wRuXieYSS38UOI+Ntm8DbcEVOrkQVIckeP6OLjTq
/2jfjyg/9eNXQswfdPQuKcd6iMuzfxt8Zt3WGCgDmHjYi97owCLCUkvnN//M7ptuby5f0wskrzYg
MG6A9savNz0MMr4lmRQ20FD3co2+e8UVCxepvysEdrq/fxCQAHV2LnaYYBwRF72EFxC3zYIoWEEa
+EDfY0M2bYgEFFY8ZYBKHGTZqfGBi8krcOAUUq5YzJhZBSWKyPvx0KLfQ2py1LARBsme55vb7BEJ
j7zbHr4O3Q8TwpjyRpvgwwEVJwV+ZqzcQUGDL4MICH0pHi2g/kgQU1GhISlI681nY2EfSLHmfPBp
3PQntLrm3JxQXclRgWiyF5AytkFiyczA2sNK6efiZ7OAn+KtQ0BgCOS+xf0N/4Ovw4mlqKVP5T0W
q6I6OJYsIOa+YgFn5YUQLPJ9B0uWqTUlHSGmJVxuC0IytPTBe/UZvXD0NAC4wMmiYoEHZ3qFMZZN
fzgi14GOhKYOCAOF9ItfC1BPzeifEEof22XwgB0ujxVaoB3XPLZRDNqgYmP85GohS7UO0GF5nzrI
724LmQDDJP1PULbMcTZXj+yvj+Vj8HWoX3uxNc2T6+xLco00vc5eEbbrBOE0DIC/Hl5HcBekP0hI
yvK3V5b6333/XloxQm53Ny55QGsEl3R8XVpcQahGtv1xGYK8BNdBGwF1+pfN64R9E/PvctYwW0dL
/5yXyW1ymXc4AFH5RYyBmaV9htWyHlqx7H+GBSE21f6eXPck0nAMxD8xnsHp6VkikHSK0+X06wtL
qe8eY6r5e99fYyQT1gKOKRMxhyLxZjfOQAilabMs5iBtJNFI04rXlc/eZNz04h9FD8Suf2wna1QM
m1gd71AuYdcSyakcNbRIK+msbFsSuYeZGHhgQmU3sQYImS9vw47eqvTk9E2kZBMrQUvaJHoZ+u3r
0hgZI0h8Tm+qj7ivmCVtCYbyX2AJRQD7Tk65zTIEu6WnwjlRAiUohtYIbUWeQMsyx2barqs/Y9Qf
tz4swI8biMH1wxbv+/bK6/H9v7g//sXZPE8u0Tfup9dlMVQQAON51BvdB41Thmj8sbbRPSXRYJyb
82pAG0k7FqGoCJqQXCZEvBhYYRnuzIBlwxkXGwAvXa+fTZ8BZx6WONgPEgnRdzCl+ArruidGIynw
D5G7W/Y7yJeDy5ZC5+ayFhh475MVc3OMQQFKcwMDNkJMllyd7kyZV5OK6NDfsIkYjexs4R18nxD+
vB31/LW4TYQjEyM3wU7nz5g6EjtbM2LLFZwzPrKSG4nC2eJsJLOMl7vzH6HmHrmkpxhNBl9H9ypP
CZgcekWEXVgAn4bpeRde44svh5fxO3jETVCSNMQgF4dRXyJSqB2CQgJDFNFriA0GChyshMYYuXF1
f3x92gtqN0/0QOEiBRhA2PrPvuo2kQIFZPRGxFPnvuZ5iBoGRxBWcb9za65shavOiDUYP5cJ1yMc
Hs7dFFhmsJvLG0HSB4lLCjQyqKjCYlufyzE+Qo5gL7xx3sR6Dgf7f0JugDVaPjpUxi1UksIn8p9A
77btztSyQmRlX1c354LQt2OzeyWGyEDakMAbKBHEOzj2/eCO62GDKS6iAwjZiIgDPCOmJsqQa4SJ
ZHJLLonM2FGFTIiRAfbT7NzBF8277GHkG9czvJfL+XN/S9Q/Oa7/VDDDvShfnt7FhrfhmTy+QaTt
b95QIEOqEzqTNT8PVy0Ly4i0CQyCAHgxEAR3CJ4YbSF594tRb9qtL0N9BGkdFPKoJ8ZCmWkTIykH
5cEgM9vw6NTpicnqYHv9CkkocuaOLeElSIN8zJRMJXHbBFALc7gwuXtDeHL8ATSxv9O3ZvZ1oflN
8g2uMUwA38DgWPGFEgefBry9CWKM8VcVFTuvvVvoAyr4+wDr5Q8Kgyl0Wp+mkXHOsCmRt1x9g+7E
Z89Aw5nDHGBKZleI956D/sycZdjp3sba4Zl+SSRhevA/ms5sy3S1C8NXZIw0JJxKS0REz4mBIo0Q
IqS5+v/5rP1vq2pXKaVI9835zreJRM7p+2kqTOw5+dD94CkyPRxjkIxEmAxny2zWIVgAr5YZIgsi
I5jyMpDurgEsdNjAuJkck3ln0d/DON18kNRUQ3TYly7Q682E6nYj9SAx08p7kOlXWCXMFCIKMyeV
J2phtQHxGkoz6tV25yVmm+CcPkYhACqERkh9WM5iUIeenD+mguXPwAiY3+J3q8eoseBjIW0w8WZI
NO99sB5di5SfBNSTcISDK3W9lF14D2Lou439YmtR6aOeaEVSZp65N1g7sILi3Zbjatyzn56E0AoN
ReY2bxuYZoBPOlX7e8xc3tMu6Znh7PdPQzvSDyXZQfpLfCk2InwBKZ2+X2kJnxEC+a9iFriVlRZH
wOtIjNGTjDwIizixoLC7i8/Q/DVdOPgyue3h8sELw7O3sXUM/9IRsESvY38P49d7Ut4ApXF0MvBw
2BQYLjF7hfpUmh3sJe+w0OwsHr+6bpHT6HeWvSc1jBEj5KZnoZki72+bXDna5DPTYv3cOVPxV0e4
y+I1C0ImlgXvfHLTjOhmgYYxn00XXbjWCgbvaCyZ2CJ6hLy3+PgfHyhRvYcH7HCZqnMuA4oZxea5
4cogAsDyPWghx2c+VhAV+elZIMd7Cq34zIlCPwI8XG8a0uapK9DrHKh99DBb64xyTxCnu2taFOhT
II9gRDYGA2yWZ+SwvUEhCuauFFkcnrHV6zsf2Rl07Cafae+J3ExJUH3dxs+uJbPFXoJR/YaNKIs+
tK6EGH4wUUdsiJIuUUeab2oDk02lSSJeFCNilT6tdmrdwj2rDyMUFog+KUFRgcjwwWLYQKuFooli
EeMr6uuXBfdM75qAFOwUTJNV/szmJQ0r+GjwWH7ktl5qSepIIyO7GtY4lfEeMT3gJanDzkSa3040
xkTUYvpfndKQKAV+mfY2YTMC2IqhYOkzOOb5mBPd6JVfizhEKbFPNmjbeYDLoBkytcRMojYeeD4Q
ZC0L6yxi/JxbUP1GyuA8uVgNh5+/dl2u86XAlz2Mu6s/mUoyzJmkQbg1chqhP2n/mNyvZEnx7x9H
/XBsd70F+VrQNcDfOgPhai9dtWvvjG8uDZZEnaIab86/2EBTJOn4dRkvUccL63E2TYRmiZkc4apY
ehmgAsBoXBCJdM0GAt7jt2v41uRfMVATVqggXwSDNszbOfuhD1/rJdd7fcCQTDRyyGdAwYT4H9QE
kj18XtQ5dF8cZTAioNsXQy9GTPTXlbC0hnuBVRwEWYccBqJbiKlIJ8q8Y+d4sA1AA5507n1Lg/CU
2+Wu3N6uyZHD7dUXGcmcMe32fqRYDztewoV1czimtEq7ZJOfAAQ2nQk5fcRB9KcaQQupoCHS/XoA
Yf3NYJzutRM7oAXjYeaACxpbAXJCSiRDSv4mVIULu5tT9k7ZwumLmGxzP8Fy5WCNTrgkEGjm4dpw
ejgwJ3faFKEYXiqpKU0Hbr4Rum2OwjI3pFNJ6jyGsdh51+N+Oe193Ta3e7JNGr0MTQaLaA7+YvHo
mcqm+ASfAWpWA0xFRl8Oj2RI1x5m+3vwdfobbZMvut474F3AuorHiv2clhCOmcPu7jPEr9tm2wmj
v9esnr6DKiDwZhX78QTj+mgO6Xsg4EzSqWedQIAMx36YrAV6h7pkixX4a829XIQEwHhOpvlUP7+u
3CVvDyjLSvM9Rmznkhty33SnKnKzOnitgSl4CHgUu3NBu/8Zvzx9goPObfpcFktUuphT6Kc8pC3K
+qIJBAX2VVGgzTEO2twv4CcvjLrfc1TA8/uUXsmuERgRG7pCou8SmofZcevlq3pTnBAUm9ooo5U8
Rat4A0ROxDgDy2ivgqtFXmU9Mf0TTgjk1DqvtTRmzQzi2RPKO4ahFCTzmEX0fUQXMClJOXlN61E1
fU/TWbpEYzVSzQ9K08inQEYCVI8rO3JmrbBdnEokbMEekk9wX0As3wReV/NiyfNS6JCLzXkQ/wk7
q+vLb2bqNFlps8x728R14VmAA49LYNecrsB6uvW8nb+54ByzK6oSVHdxBkCebyvo0XUoU94Mjr15
OW7D+Po+55MCbGhL4O/+pQ5VmA8C7vfQyieX5ML4ZspW2RFA9vc9FRumJ9/T94Q+fnX3+2ZBaZz7
CPa9xKHLvVP3p9eH259oC0VMlJ7HGFx0S+Zm+N7S5eq4LUx6c54cJyLGb7KIm004KCMDagAjGya5
yh8P7C612dcTxDeF1dwEtaG+/1wYJwnQq0UFh2pOdNnqPr5KsxvFGYfFpJ5Hq/KE6InNyIKjw+ug
8tq8tl9BAU6WMHo0WvYljnMZI1ZGQRPZER39nboB3jowFyIpqLXLfHbYYC9iNIsOHR38GHxLoThH
hSmTEIvLVhN0I6J9zJbkDlCOJ3GzwwFTPdRWqZcSD6B4dWKrLes/ugvz5ecYgNyYshgkpIBRY5ST
cSrSbjzMO1JBdcJcgNmA8APSDPzgWb+53YZroWq+DYE5vcbIh/ulgpIefGKIcHdYjvqgzrDnXNwI
EYrCn+Rq9zUxaUG1ffC5YHdDoiRQ6YCJYSf20U2NAPCuxUXcVIBvMZ5hjaJMBebjX8usiGrzj3P3
wCmMsQfita181rd9FC7V8R4NVY/zLd5yfM4k8lMUq5oik9IZGJPYAZnuCJL0RfUIdW3b7Q37+/tU
uqJxJBeP1efUzB4ehgM4AoKKKFwBdSFn45AAEHlXwy+uJXgWE2aCmvbC8aaN2IdUHOxyCc4mIwvO
E67Os4cAQGWO07G8EQ0iuPqlAtmQLuWs+KOaRKYF/k4pK/gFRj/cMivgMpJtP8y5wGR+bztidRUF
019xVgPGL/K5G1LtUne8j6pL//cYQeX79oeDk7pp9ky/SfncSewDWiHd/YCdo1d4zkRph0HBkr+k
XJEJqZN2EmGSsaGURMn7XdSLZlXtu0eq6nrZhe7JBvux03jUe657Kc4OeVinxlvgrTaxlIejNI/9
5+oedN3SKEJ0siB8v4XlFXzg5NTD/knjXDpBCsPsu7hQC1JmgSqZ+gj5uS+ygn5AtyGzkrw9dcdC
8z6hHNM5WlORjIABKOYmT+TaEA5Wj5ullEjm0aHvS4dYDk9xvyxisCuewLH9KfozYSqq7zDwbE7P
CzUMv6CdIMU99oygqF7ay1fIfsfGgSYEIkm2ohjAD3uXe/qMVY8lk2nQfYMawqSEnb3gYtATUW/7
xao69Wa5rQw/p/Qiz4CDU78JIfeCD8Ma8LiDF6LvqLukebujrnqPD+EHc5/3XPZ6mIUhC8ZV6JLZ
3Uu2AF0nUoAT7qbjpAytARk2cClsXRA3YVgqZpccZRsK2XzP4cSopXnafO5NHrv+lVZIJIx/DDI2
Ig6XWZQasSywxDzk4oRVGSWySCjjq/slutApMzrnjMdaDMBCljFDFIxKlGTnDDkheTzLZnUPv5t8
RXaPuFL1wbbhFmJNctE9Oz0rq/LvKbzplSMTaHkJixMsdtmgCBeBOeWGw+4N0ipdsjMeHpPv8u2A
/0xB3Me4xLEIg+iARtSegn6kjuevfNZv/Vykwk2B0zEsmg7+ukDtc3WZTjSnRu7oVbwoxrr56uXc
xgm4ACcUi5RXkDKQ+NDFRkAywC5srkSsqgncS44STKPMQhf4pbzvrJRlTsGhimsg/K7eNMUGgEsr
vsDTCh4fRmTCUo5mddGG7cdm3v0EEBnY9emz+vitYrVuU7vPjwsu25t0cAagpdLuxJMKHmfxl9JI
k+MB+INRCluM10i3IobnjMawJvBL5m6TfHfjhgEnZG6kKBpTfLDYYYpFpos1Fy+b1oXQ0868PD03
8+5fZz3YJyS1/IylJZIrkSDiFOAXgr9CNKZqqtPCPWAz3uxaQH+I1Q8DK0aDVONc9sBLBkygEZMd
AXGBgXWwgb8mkOcP74OvPpN8yTrgSE08GKkuYFIYi7L5/7p/mM/0GBcB/uNmwWiIFArWIbMXHC7f
D4N8NAh3XOXgpoBIYcREX8ywahJxwtXYFytu9jHfnnBoWiO6o0omKPLEXurmuFtgX6LZNPIMdstz
D3SaTtB/rFnHeoKTw8uFqzxgIkG3AJEBagEV+sdoz5xjOigdcSdwc1l4WUzUE9dZVuBeYusbZQXv
gpYZQ8kPXfs+umorhNg6BwHqAtjqoBED8zv/oF57zXBqDb8hfcd71uLh3g8+GNJ3p8m6BUt4nt8o
HSNqSFyQOMu4OIvkUPoQ+czAYbC4rTGroQj8bj9XvsI3Z4xV8xLzYExGCCHkwXeuwMUErg0QD6aj
Ad6cqJC/ZnzHh8WkXeAfa9/zZ41Euao0FqSALzOkQjg9az7TyRkOBZSemiWPWG7VUbvrTjuTlBEl
HvPz1yn1M1yrtGlMzdu4MUETIvcN5vGeUdist2S4GQ0bFydPNiljsV1XFk7qj9Xj8rwkAcPL0YCj
2sBWa8M1cCGdDtNsFYeD3WD22nBdprbF5HJcbDsupgxkPQUdeB8T+DxMvGqaD3knnaRTBAsP52ew
F7pLjQWUYohlj8JXH77p5iD8L8VAk4tzBtGASRzNyXPV2cG34ufcAXntwnXhibTs9F6oVtfLFyWz
1+dqsLsvUAru9F2yoFlg1zUjafmhK8iwkOHzmNPf5BQbjBumtwxIdywEn9NNdJH4bHsyJke8MhYU
VFy8+X0RypfoPFgDwzsy0l4kj9mc9m30nL/QNTLqDZ8+s0GykRZliE5xA2+a9a28tIpgILK0yYB3
Z7CN3/01jLqFwjkJ70km0oOpHRMXAKh9gshy8/DRpLCCbOQZnS2rYIOptGZcy/T88fAPy3E8g3dZ
T8WaRZ3pFnvMi3XMOTlhJzq15u5LmGfw/Zjt/qsO5eNgUgKEgyw4Au1ivvjeSFNM9LG7eYhIs587
3HdBmJkyZJGoCZTrG/qHzlEyPsRNhwAS5cNWrhUFXmtiXD1tTQBQppM4dNARgz2wXnNBhYeRbPC1
YvYgzJFkr4EAP7CFG1Rmxyaq3XSKYJY6+BF0b2ZaWD1O8d4kJVHFVokv7Uy/nmY+LfRvQOiwRoDh
C1HFf92SeRwGlZs7iK2+KRflosb6IPJg+u0KEHEQR6c/qZhyNeQD6XfcQbmsMljjX8tI7SIvB55E
abis8X+4TyvrxomWLuWJjgsRjEaMbwj6ZtrYNevxyyScfqJjI9+fAdDDDtrfSMr5rJqV6jLI6vPG
/h67YpYRNa5OZPP7V80JKYeLr9vgGN5tjB7avQka13dWkgwqbPuw/N2+jgDAv6Lzjg2C4HMmkLoh
ay0oXpgwcK2VLa7wXd3SWI6Zpces8OYdO4uvHSvY9DS58UQDz0tcNVgZg1EXM+ENJ9BWnHI9lXi4
mty6iJXo64rw44TpmRCvysQJMppnKzJnVKjoTXlJyvniHn6IHMRnFOWBBI04x4Ynxb7m7lM08iKZ
4jHJD6FWQ8lUN+9V5TwXI2Z4T46f2/4e3jxpfbhSp3avgHXwZJUhOhQFQDJQaNKn8uTt3ADKod5c
bj6T2PF7hcfdohW+V71pdClODJIxMmTRZXDIdmA9RM3Bn2OFHJwAp+l+PZZKlndE1rcLOYF92E0Q
m7qYdIpsb6SiH+A2G6Zrq7oQcO98y4ABrgw271+rDyP/acH/k3gLWKDWYtPcvFvjYGeaLUj46Y6g
5qWUWRw3q8q/7ZlOeixE7AF2BXWVRgbyhY6spdCjSKxFLaEywc4EIYrDeNfZvvtm+pfN4j+CQIn2
HAz3+N6INsjni9r08+EWoxHDb6y+wz3715DDRVBt9qega+xPe761Me/u7gAch/wa4aRDfbj1fQna
jf97Dp7E18nhNv0t9+LOJx4g4qEVQ/yIn4nWyd/u/S0Kd+vOl1j/BMlUc9IlAAAPEL8iXouPeQ+f
vyZfiy/+/Z/PdF/i8dlIdGs8dmtW1tbciwdJGDhBdvK2PkFfgW3ae/LBgpFtj/wl0WC2UB8Q2Xwh
+W1U3IxB344X5WCZVG7lZ4toHI01jnNqpVgxsgWEXXkp0scUnL1P4LB0Y55QcYlei8VTIGdPJK5X
5tqzDGnAX3Ms/k5YzXqwioaomziWk1V8Jt2tRvMQiZpKnStLjSExw2o6Zf2zkvtTmIGDIzPvGqon
Kz/4nOg6Oui/rSZyyChimhqdK7Ap3FJWfbcZvZa19Vx/Rq/RY35jHUm9zzKed8LyWjIW40hdpC5l
wuaziN3vtHeN/jowTG+jHtk0zLA4IJmBQ1K5Uq0AI3xMZQDTGfIVzsEh5nY+xTUldrLHbqs0JCz+
gX9EHbjkIOTQbkXXTxzH8jHNplqgQDphzJZPek4y47AWLmc6piJrxoMMzoWt0MAjd/Kob+nl4Jhh
CAJYla+1cYkxwwX/JmYRtSJiGtX3uOtopIZgeNadSyS/9o0nPig44x2ehh60JFpro3dtK7RsLqBA
b+DN5Lk2kaAXbpu/ZNQ1u0PdxzjTjkFza3ReNGmM1UtjsKpIfzjx6rsk8o0OI0R2S8AD+ubqcvMw
mscAF9sNZIkBjms7QRgiMMgrvHaaXhFd9ifdVLQT+mZABhrHxYfKVJg2cFkhXVrCPbEzi+Y4q/UA
2j3UZ4MBiizzAG+2tOGpMs8gx1EekJ8N91tnTaMg/YEFoLQ6lbA6TMePKSmJXrKVYczA8IbxPKRa
JPShRy4FkXzdoaYTdPXFqhk7qc9GX2NVAJDIeAWF143YhO4WYwP4JvAztpQiLNS4Jsp4s1RDFU9E
dIPamqWDtUgQ9/fVYBeHxUUiqKi4NCeqGtoC+BCmDueZvIsnNFDqElFfoTM/5NYAMQTR7YMJlimU
PSssrXJTEJ0qF245sdmIGURERW9EFHaQQPutjsEp+Iep4N0zElcLdv4kE3ZjUL1nAlgZALPwEK4b
4kT+d6MvxcCtBwXj4NM+8pVM+jDORH4H508B3ZBqwu1HnDBwgjQRDtm/vA/ocCLx4+0RBUXMFmRc
5zMWH2tpD9hpvK21PqztBmLHmsVjqf5ACyPZ8KzEiWAKR1FiZwhgQbShV9/Mu6m5QsU7XkG8RHQk
uHDiViARYr+gTCKUiQ98AodHDpThAlc2j6CR9bo3XDd4AaLM5dj6WOy/aWNAWSN3jkMZOzSRrsaH
K7hO6kj9e7ni1hvpvxtClhHeidweq86ocRWm3uiSKSsJd4EhSoDL04HJSdxUjkA6tfIAjirzS0J1
YK8cI0if1OhrnDlVI8V8j1kf/EgAlSutWT6BXJ5gp8TbWmNNM4Jz0j+RlDnYUeapu8KP91GAyI4u
2rsmC4Fg7xUvQlA3pwjFGSD5DA+tCZmQopHZSEO92fqt/ww/J+piDr5MmCA/Vu9TsaI3poa/Y6Ye
T2oxCaGhmpfnZq5PalnA9Nr+dgQfo4t4XW/rw+qwoodZ5Mz5o0UvUBxGvb62p5PJ4IhPu+EbpSF4
EuRhYthLmtmf+ZrK1DpkbLDh+bnqfCfCaOaDJvi7fM3TLfaj4DgIsdYVAcqfC8Vm78QyQAOGi/qr
ssA2WHvpf4m6ABJgbR3d3WpfL9olyhWGcbv6j+XirRsFF3KGcfTNBsGOmDLuy+DjoEKFHvYhHVnF
V2wowaKiAHrzF16rBBohVwLASQiqkFfxF6SXF7ffibEWHFfcSd07NwgWphjc46xsNcIGFjtJJNjD
09M+4ZqGq59k0QDjUYrzDRaPGNXZPeFTastAZDJDxdeUjDWT1/V7LQSziBKK28sRr+g+FkxahlNm
jCOjbCpQA3hbQKUPU/dQiPIa6pG4JW4ivlpqgKgtho0CTIX79ftATMpXGa/7bgmnP8XiA89BNDd8
iHpBrP1ESiED0AMmX+LohyBJif62cCN5W4MF/S4/FeWCzlVAXBH4zWltPkkCx9mNIEwuChkZRf8u
EYPfg76M6/EI5bP4v6gqSBviCiM2x+d4cFS7g3MixHc23/9fMjZmbveCOaXXZFZ39Q2+ASENKGYZ
tQIlYViKxRHel599xZLPfSxgaKpBjsXaNsAjEZyYAum0B1MxUS7YJbaDEhyJArxYiHnyKahCChOQ
7pFfEj+U1l8sSuzTCQ4k7ImIz13jM+dCbIrdCBgjAE7h0pgzv0ln30kyF1ugEijAly9kW1wmxTtM
5pW1F7C0apM7wgsT+0HsjWImnkqYeiIFGQnYGps2DgBxmAGv2b8P4/SAw1qtWN1CaOcwozNzOZ/P
nZnzFDKgxsQn4W4u8Hb4AvjgUIWew8hnPaNnLMRVDbeD3Q4tgsUAztCIhumFdJ+4TFFFVDYUG3g0
cFuGcMX5aA2sgsT/xxtiDaE66aHw+ciGzrwczhNj/nVpwIeTmbBUkMwpBgzT44oMBV6GCpO9MZ9T
7Ll+9gvCgkE8M3ohjZtw7jifL9/hBVfN0XK5ZIURt+UyGo7q4fzm4lQKwCI56zVKjd8NjuE0/+1B
sRcBOAQMxp5Fse0K81KgDzYmUA92UZwwlup+cPGlvheWsL1T+aQ9FacxlMef+Aa7zk0mLLGplYvg
FcJ9QXdD70g5wRT5t1vEroEHFexFnHmFjygetJBI6xFW2TSKVEY8AIOy3/VgyaQazmmE3pN94iDn
3YhbbWx26v59Vvf5Nt+20MvesNPe9tvu4fM4rDFFf++erjISt3Yekb2HryhMpNj8QgjrwPCMucEq
JOMCld2C6xBOoJmtUObCTXxzqTqJcl980A/7JJaapM3SgCkrce2AK45pVQ//1YxnEM+BK8HvRroK
7FmsgVEhEsgA4osH32AODcrqm5fIv2iji6CiIVCMhmLX8Fl8K/xPD+wnOh7esLjxrDYCQ9589Hv4
BeUT5N3EiHyEsBABzJIdfsavRXaYP/wOgrc52UyNFWq2xd9feHV/hygD2PF4gf8J2rOBX4+FiwsD
LnMjnFpIqgpQwZs1z3heztvhCPoE/GV5CLrHFYxUIut06nCK0x3txcXmX9/CoN4RPdMpeK8O62fs
dHEZUrfJtKBmhVhtKWSRwF2YsQD1zjg+1DQTGNIfFQ6DCcteZ1cH7fkzp5tYaX0DPUVvEY8YwKIg
mLOCydv2zJqmAggCKhJv01hxxxcTDyA2JFZC5dHg6DiHg0L6EtIcxDqMFc4drwnzjcJaXYkJE2qf
zvLtlqnT6hZSi4HZh7X0PlE5Upq5opjInMEMhgtuK0zubLSBaQr9VB1B9oZ4/YGOIlLWulPclXgu
dJhkSQtXF+HOIixZhGRa3BK7Y1ZuxPPglPm7/QlIp0/JBZocFvYfcV8rGB8uXs7Gdyd+WP13+z2S
3spmTjGpdEFogJbRnzO8P/AHkbEYVddpd6kTO28R1MadImWB1z4KUWc3npA03hY3W1Q8d2I1ST63
cvsdUJIZCzTdlDwGD7zbFEQ22qMhRl5u7H2nFcEabgpXMHVFudYs5cvh9GEF//0Tj08xY7/Zye/W
bBroAg+ncpM+GaroucmoJHWc8itZNJtowXakNKPYywxtPviDqjXT5r0ZOXLgte6L7Ddes3kVmzse
Y9bG/8W7O7BJQAuMgdtH50Ds7egBDX/SN+BqUKd+xtUYBJWcU+rDdERJBMwsIGGH2R9DN/7dUSvj
Rq/gUWcRPURg+CBAGScRqgzbB9dShvEotKYQmd4YTne8Q2P2gVpVPHNPvR4W1F9LxeF4hl/iWgtj
P5tDLn6u8DtMTimaudR6YdPJzD6fp7ELrJfVo3K/GnDu7LPakhMXdI/v2HAaoCC0cUChTYPfNYBO
4io9N6LnOCJRj2UXfyvFeUGF/Dp0n0q5baG/NMP7TgQlxGOZZQFaK8Ro2Ymn7fWN1o8rJrN/CKKU
LZAJ8QWr0SGZ0G5plRFGJlwhoIQxx2AkSyAWQy/SC7FIzHAQIwNtEPZiIyP9ims+ecrRGEeR8Yv4
1mzKQKKcRtv8r08Z+RwS8IsWVGZY3xmnd2LwhhnsDPmOLYMl942yzwWkOxjyf6GMw+O6sAcQddgp
iLATrFs6gqq7kkMhZCLUkXfjVswQ9Ked7rt2/3RfVjhrghnMsZS4L0Qe430z4DxFbTPSrA4HgCj/
JUQ9L/BvuINSeKAxAUJvA0KSf6eVbsIVi/23F7XM8zktPhhwcrCJw02fcWa54uzC9Nfk7BLnFvgn
pzPlOY0QxxvisASia9QdMZskVKraQHvj2rDpzeQZ1y+k9ORaEFLxApQAHqfeTuwD8gvKQtYQEGNm
d0grwzJs+sSvAetirbdBnT4cXHRh9IbDBoeQQgA3RzEJ3YCxjUj1UwtY6iXYG4YcjNDW8bra8oXO
oI+HitYVqWvP76x6IQMUdi35tCgAzt2tfI2o/rB4w5PteMD6jWsfi/+ZPLtBDwtfE6sDsJMvVwMM
fvkrN0ILz+zxknsYUchm1jdeGA9xAX+Zn/PjWrJGXzFdXdyQ7EZiDlVzYBCpDO5wTP6iXXuE0wXn
y8fwDWHxE6y9oLH2+k8zOivkAQGeTvtu6hVjxX0vpKW6qp3PrJy+bIa/t0USVCe6pQ/tThrC3mQU
gN/IuFkWmLE9xor39LFYI+2J7pnLz+/zl7MoyO3aKafI/zPWR/sRyn6BXJNSdyl48beZZFf4D9xh
KHPdWuSb3l/BfmRZSA3Oca79/ekhN2nQsn1/0zBx3KnH+ggVelnuv2GDTclhCCRfhJn1CQD8B4T5
Ioja00ieykvm05ndEBqBDXAlwmvD5vDorRNhFQbjbPkZSSYIh21geT9WLYi6puKKzNG3y1ySbrvd
JTSJUAtAPgm2OayiK+O03h9kgBs0QDgpyGMxFYhEowd/DzYbMiiYs3wHrYGDl3Z1hhHEQ5+8n1YF
rIDoDQyCyBZewh6WKwfzOmLI1RkxhonoKBT6ny/nzovSuHLIt6FULia3Nb0/QmdQG2OrB0+TF2iY
hnk1XfSQJifF1TBdl3tCQEOXL93QqwgV5Yfiv7VpgjjYpm/6vm/avu/xtfjCs7n/951n9wT+yANN
0+M/8ZvumudgxQV14OvQ9PhrnHj85A8lZsizu+IuvnbR1PH3eT3XkN8M+YP80bX4/58hfo81gquP
E27ph05o+22yRE3vMYKnElT4zwqLeP6yeCkmAClYqIk45T7celtelOd7nmnCavFMbupQvBZmmdzn
et6Wr8Xr5tO/n5s2D+XfVtxt8usguFtza/NZgLHiJWwF+MoW2PJ29aG5bQzxx/l2yx/nz/IqeBbf
8/nT4gfcLwBifkkZ86DGENvSQzplUoyLF6U4v3cptrQXAsGE/G1ROrieCGfNDO40V+z1+yZeVXAb
UoZinw0W/4vHqrWQVQPJ9GFdfFx9hKJwTCk1brelzfHD9YRqCRAWu3dL7HidXRJhua7zG4cpzpYj
vXZixR7MogB2RLXhSY2rIIrS9qNip8+hwAfq3+fBLUjMBIcrih4iKIGgqJY4G7peffMiG9W2GOOC
2BLo7RaOBBLDvZZQJGCF6T7RJahWSwfzHOvw/vLRe/IxBw7Eq1GNH59kY1+KLqAm/XcjGxiPYh20
ITzIxadBeJ72vdIZgEu7tQ+Wk3qiH8N+FEGC6MgONFhf622e0d/ZBKBVE1ZEknZQJbk3gz4Adv2w
+mkD7/aKGtVfhxjrmIQpjUp1+IS6eiQriV5IgAqkMlGRkATLpo2ofZBzs5ww1R/mwQvPkdx8WCLk
tHYyV7WkiexXIwaZk3aNvatk1uR0Q47EFK+xmUNbPNAqLcnmXoO4OJQc3cXbPp+14LDoyzzPx/xi
7YiDramiHEU2jIBDZKkrxBXnC7EZn048zlaHaXOK95X3CrIQF1ZIYDSeBSWZDwHKwhHCbX6+hB94
HVv0GqPSL+btGB7ZHOjrC2YWSl4VSJNqqa6LeewpVBUKNm1DFqriSMnj6VNUYZopREykayOy7u0a
8tw7TnfL2oTGqlizimHnpKGPkp/G6/zwumY7frrPE2ZwDGgOqGGRGmyIpZuJfPJ6Q4483le9MFnG
+MMga/pMGhbGoId2pJ5GqMcZqiFZeDh4SZPFAKN/itB1rPjw+2uu538UACWxMBRx2bYJn2ZKlhAM
ncqj6Jw92E7ZmKu8qHtF9HzGvmaeP9xAp2erdhx93MLTH95nQkvFFGFXTapJRAy7SIARkhh81Y6H
RbbGTzPgbQqq3RT1nE05xYEZEEGNVqbaPo7ptB/wEJUqCIER7051WVr5WwlNaLxW9zXFD5wHYzC/
r2pP3sgb4gsu35M6V+fZqb98nKSdMotPEqHXTdDSM5LwRDcfjQq3IFqbuOxtxoz1Y5fjw+Rgolhk
3BkRGPXeEjan8SLRpgVtKDvgDHfdpWhox33uRuQ4L2gY4dGTm62HAsOUJregZVYiW4zSTzosABbZ
7NJglsFZ/fAF+0BDf52sv2d40dTWHSC36+vKNyqe33fky/GoF8QQC3IiriHQ0sxIYRMiRU6xWB+y
3MK70kc3SPipqcOvn9G40B1dKozIGOwxsdtjNrvCncQ9YnIEeZTJsuCfwJ7OF/qRk8xmZE7m022R
7u8LuMF5IJBWRB5+490X3c2XouKzyMZPzIa/08+saw8cOFfDzhjc2ZV9+D1UiIwFMOHBIOJXCtxO
LbWcqOlSPw6f+LhEIxXvj2TUOndifCNhyAb/E+5f64mjVQxhe560wizxIsSL/WXC3ieAXVkcFgjk
0KQ57+3bppqm6+7DfCk7eBbEgRS8qJj08Hul7n6sk6WyvS27Njmq7m32IpBB+ApSf3+vLV4uQXYE
ZkbUdsTCmLhVOI2hFnQX9bU3xo95ms2rERk6K+QudnvpcrXhKkV85YChRH9TBV8kOHtt8xFffKEz
3GYZeHXmUSjn9rEDHdJRoOvoy8elWeIhhqKTETZHDhCCZhhvEBqU/JcsFBexZNeu03nf5voACod0
Q6gSdafPJIuiYXLYd/ftIjrdFtqp9OE5rERfgzNY7CdBscpoJ2Gkclx0WUvY8v/IIVVrosxm3/Nt
dWIBEYEzosTjJMbRLnWhZUzfS1z3B7dhF0zibTAN5h8kNahaxddmnzCU4Z82gz/lDXB4Gow1+2Zm
494Mp4PR91ivn3PemN7FUspQ2zHGCjXzqz+2inxRu0MF1ha8fIBBikAK6XMVNNjl7eK1cxjlYPoI
cSji0PKxItHkcyWFkXfB/OIYg7se7PvDlsA6AdiAjVsLR7s+I0KyMpALfYf97/BN/iy2TqBk20ox
Ys3ktdQR2WnDbmb3G/uJo4wwBcYWdPXyKE4p/oh4QcRQyOa7sEsMREAYgFKg/ZI0xG8c/ByNYDmv
aGlpf6+kvGIBQaQ3XFrZzDNcWGDlONSMyhRCrWRAiIGc+hBmYopu54X3iu1710ledE/MiOwvtUxB
Z0+dzrblexhXX1emMITU3xs/oFL8bARYAjtIIlFL6MarBzd8WIAey6bKXIZqdiByBf7jx+LCpGES
7yaVVTDxaSfIb7Ce7CnWo5o9WjEM6JwYGreSiVsnHhm5aseFxfZOyexiTCDZUmn3NaRIzg0wOvE/
xJk8rE/f/BILjQS8O5aeXqP4wa3vYT+BD1BilfpcXoI16YWvNp4m+5hEMVcsSuuxzGK2AWqou60f
CLLA4+OvZ/ewplOchEb7F6bVi5nnVxgmE+N8LSbpAWk1pwF43g3HrIxiAcSpLJ4kza8F0KyuH52j
qq4RWmlOOTponnrnBMOI6CFZlRLeuBjxlIh2iVfObhNN8pNsDC8Hw56IxejmyuW4p647UF+kkUKO
QTJ/YBFajtGLETncVZZvAprj+V1dDoDg08nhsJEy1LPMh17LCIpUvdDTiYotDa/njcN3PD/ks29/
9BistHYEItbPZ5KylF5nkosPCJ2e7TRT15k6KV++1EBPs9TzEwrl7QnPQ6uMgULmsvXszd+3TfbC
Ea/pUNvNP0QIPtdaulH7q/xxzamFWhjsnQNT6OjYeS6V76q5OxWI5xK4rtN3CiDQNZPrBpZ3Yxw0
4RyK2Q3mom3XIg9ajyx6cqhDBbI7dpmL4q9jd+8Wi0suqnfYZDQtNN0sV7MXkC9DbJlBP/WFoYCA
Yvsh0X2L7c2ewrEUog0kfKbLf+959yo4O38VGg/8VYmqKXD4hvlFnAY5oEY8qyxsdzhgSQmNPBVA
DWgXXmFQbyWnP89GOClg8m08F4SB7hljEx3pc22KL8kG8l9vmwYtzgzMBQi21UJiGY7M5Msl9gaT
avVgtAHncX8YabMbOEVioa4TRh3EiH3INsa2KyyR/qiBfu47OhyjA6trG4iKhRyKFYdbdYE2U5Kf
p/FyEJttYDUzvSy2zIN6sG3v42Kpn5CWjICcg6iGF6nCw+HCtkGNTFbm5SOYSu5zoZ4aP5v1TIxw
iHjIx+XyOQJUwHQBWaAL+SXffy68Q1Ivrf/RdF7bqbJbGL4ixpAmcCrN3ls8YcREUVAERQSufj8z
a/8rWSnGgvDV+TbjjIfIIRlXmO52hgnIUBIQSDXSj9aRZFjUAXE/QzyS9l9TVCikzkBCv0/hRzbn
ztlohPFrNwB4eBhBzy+WF3akyAC6fsEAbPTveaAg7XszWHlGHjhQXZfXB1bvARK9d+J9CJukeE0G
BUULR6St9veDQEmmbDbFMAN8Ag7fDbHf7gPQm3g9hm9YE/jnMUjvGKm7+KADC6U+tNoL2lSIaiTv
Yuo/h2mENdkLVrnpQZVW4VY1boryBuRkq+PzgkEz6wKW93D7TC8lEhQkhRHW9BBXEREKhiYQkkqx
/w+3COBcCX5BGZ6PPvz+GczlWT5L0Y7/RbOFV/8PJvBmYBlTAUvwyAL1zALwpZBZDbkjlGy5N96K
MCgSvhbgC38YQwyNWu8TVjfBN4jHtuNkjmfxlmzRO87QrtpdGjCSn5S5vOKbEUvjm47KiVwAZhGA
JKoukSTZ86nvdd0ttsoMyv9VhG0dCohgqhl1SQhf2plb+fMKt52HCKQosWu48dy/26eHniBZI49e
i0CKa52PQY61IZH3DKwCs12n2TieUmEXjxJMRxb6LP+MEFxh04O/cZedJIEirIEp39N5ME7aJD8R
PXnwGBKGuohr3xlBmyjE6884qZRGKVcAL82vpBYhE7j5l58HoZdMCDdc5UI8JsI6ECyzDkTDXQ4u
cwsSLqKnmbovtp/z58zuWhhRgKDwoMUzBGQAcHRtUykjKfa6NPfMdeP3VnBkQV1tgv4Y9ddtcJ1a
eOTUwW0AxjpsiJyt2LQzl41vA87NZS1bddSEVMSkjuLfOAuAZZRowB7RZg1Y4fZeW+vnte240Lda
DlUCp3K4wQyKAeP/jT4ohIrOsEvMClpDazYpKQOINpwhK/1mqokWVk//6VCZH6N2XlzW+o9UCQxG
jCeXGUk0D62pY7x9JgvK3g37erY/VMDHXDVqmkh2iHBHTcPGvmF/Cmrrl8HWRCz/8sl12Zt/VYf9
Xg5bzsHB6cFnA68Fab+4QF4taOESgC3ylr3TEnvbAI4Y4D18scNhooIiY8oHEM27IYfvj9O230eT
+BtKgnEPnzpMjgsjo8e2wZoJOeUFzgiNhM8GJgdJ3u5otP2426fUQiaw0w41UbrURAQEADGhbqV4
5z4us1SC4MDJKWBRA+vTePak4pIMBBxPt5Sa9tDhKPizBx0IZDmZBMFhNhPAl++HA1k5vuZGNB+V
vN4/Ip+A7XtG9Da4ED82aYN9N+SJIJZ+y0sJ44WX0YbSIPaX9b+YSbh3AnRJ6aw7lPN16ABNCyPH
HvKKx9mMirNLPC8ii8FjWa7bcTSUxHTNnyg9/njQSYPxOM3Uysi6RKCHzYsdqhyztKe/ZijnlAo4
sgiRMKLPph2j5r9O64DG3O5pINTzhhSL9tkA11U/nnLs2Xgk9EHcWzyDLiLHXwVsejjlctuEOpN8
4rJORQxGDT3ZmrHjGPISPN/bF+pANkBUHzizbADahvfWdaoND9yZMwKq4iNDB6PFt0vkXTZdnOUP
h7/gYN7+ZM85lFuYqISXtN/TS/cT/Qd5x187yelidEx6hrysPP2ef9IyMOyUeho1xIMHx2MikKKc
A64xoU4z8wc7oWlFS21IRZTjM/EIk6skvZMO50eTxqU+I23f6o0oy0kvPXw4Jv5xFBeE4+aMaicT
nHxsOQ+8LSFLMS5hVO8RfKJSSjewL/h7YfkqXYIQyd6BZ6egRZeN/ip9cnjCWADlvLjHg1SEDhPh
89EeuNIvubhAog6HJwPOPh+30QZ9aoqgwlQO/3CtmForzhR8yLsvvWwszjb/0C4o7dyGYe/f74gB
ADgwAcOhQcHjSS4Vfx3KPewJGZAUbyP+9uJ2oZLIkXx8fQa7llnoMxGqOCrRHhwKdH63EIcE7i2U
CNR+JJ3GXuplIG6y8WZbRqoS8Z4ME7JJaHnMhWPBzBA9xZNjJmreN2cm/Czy/3i9lo83JWQGIp6N
uRfwHDoGAOj171ExW3l5VpPGBvXGm9U7wdgFc8dLyiVvHVbMP8FgDbtNDl04PnJL9PckcrhygqTN
KT2okPxNKCbIOEG64cn/5Z6kvB0ecZDIWBla/p1UOWn/TrF8x0uOx/57hnyMgwUnjjfLiSx5YyC7
vX+PlFPwGdY/sssFZnryvnF+8OyFnPlW3h0rogvEnc/fd4g+Xj0QkpEcXmeDefAfUaFA6yvEI82N
l0Lz0ZjKmZ45T3gjQQ9gdOYnSI5/V6IaYAZD8C1zFA8L5DzwPoPoELEklvGQZgPcy/r572DYygyF
ZfCPqRBDfAfi5GJ+OMR/NJ+Gem6EnyL6f86MeftrN/In4QD9oxlJB5ff5R1VTg+ImmQQrpuctg9s
G6EtSRuRa4wEn+fyHZoV/Y1TUbNU/Pda0hTePqlsa4YdRsihnCe5oYuq+u2rgtrJ2XXGFgVTGhLo
rUORWH6z5s4cFi8APe1PAHPxHycBgD/hmccbsDgaiwS3N60SoIIXkpdjKOT5Jeu3/Ls68jdW43/v
RE6BXCVhOUljQnbKqZRrwUb878zLegtaBg1QPi5w7ZNASA3CZ5JWrHIlVa4LO3HOAeIOWCrSWzQ/
+TUkiKIJs1OLf76nD2iWex5DNTlmpO+4JrJHqlxhEjq/ONrTbgzOJvfAa+jiqQPp9cZfP8GTg75F
zZNqMrojPi4QUIh+YDyUwa7DvaSPM2lB+oD4MiOiz2u4l4wdFRwbacDSnBPug/ULZ+tJZ5HvVygI
Dj9j+8D7k3FFHklLREkn3Y/pxGXv93ccIu2QcyF+9mL2CDTOfxWntpniHmF8RByotEySFeR0sVyl
eEerUgkDSWizYnaEhS9PiOLZFV99JB88deIVvNh/rJr7RJnKYEIoiocZOkML5hQYUpYDeQtycWqY
0DIsCdVI5tF/naaCiC9/l9+lh/z7eBI38W/U4JgWcBv/xgchyhMAiDxE1mzSEP4aQ6D/SEOR//I1
Rj+jM4PIz/8aqjQqZ2bN7P+36Hj6OUNAFRIqt/4be+Tnhv4krySP/K/z/C1y5ImlY/x7kX8vJD9D
y51FEwqdrPFkCKp/hNP3797Vj3yXkUU+pM3KSZU2QQvkq4ojMNazXP1/X//9JhRC4VFJsLLYRckJ
lZFf2oy8xr83JN/lg17DgEgyBy3m36v8+2pzPH9v4+9+cpwf3prcJiO5DINvVo4yaf47SXKcTJ78
PYeXLL/Ro7iPDM0kqHIEMTUneRXmjQEK1XFiY4rcV6L5++Vb7eTmrD7Od2QsM2gCT3EHVjATA2U3
2IqzWAdOYPnGJHJza4ged09NBo+LXys+DP8cevu3Pox/WchDT8mm6tn+ubOWZhzBh+5s3nyLFO6H
h+wGuZFzoND5IAmGBfRV6nG8xuMXv2Izdp9nH5Dd+LkcdbYhiyYkEeMTS7l2fd/k7MF51gqEg/Rb
HWkJDiMgVbCYIcK6ZMDANEFeO8J0ZAYUC60jDu+fIZbJXU8dd2lO3A0vnp5JiE2yiBNfKbHZsz0V
elEWVDhlgfqHmoD2uOGArGAgscTof1E2/WJYN2mgJ5/gpZN43SIkejJeUehA0nIz8YsAYIHNgXgJ
cArVmPjtuE9zgDsr4ATU+zqdJdmE8toFZpXEhbPFK4afyR13vceB222AX8Uj28cxB0nemyg/9yma
eq4CJLlb/8pAxzF9F9pANBwmrOe2Z2q9vHKp9xBlon2/4ckWU7aZbC2xZ2q21UBEwToFXIISIrkC
jeUj82Rzj6Sb9Vs01MfZut0/98bkgQ3yuWYmWZUKZ75XfyUVjG5rZQM0QNcO/Ogn+smW2VL/fg7T
r2eL3l7aB4FvJeL2ptdlpNw3bIK+n9/KucDf94fi7q2v8ntRoT5EvIHlA1K/DPFnO6lPFKXzEwWl
gsxNF3zdHDjrZll+tbPo28AKGDOWgSBX55JUQNZLuIdnZ/WAauLxY0Mb/4E5wdMVvxAmIHQeqCF3
j9WGmhD0Ax1+3a7d1BPn9HST4eUAfUz5/ew6RyxNNvkJQ5peF867BlGhwXo9/6yezHKbGPXeEPVu
Txk4THvEs9cAlZ2MiaCdFys8VBxoS122ymi7qouPujUtp4ZuupmeTm574K8wB+xqxbA0P7U5jCNx
4kH95HZhKGDHzehr9W4kJiNno2Kr+Y96UaTb6kGBe1RZh1uOSBxl7jrD5S/1Swezr3lmDy1nUdI6
PnP4PYeYhxNTD5yJAD92KYrHXe9NfjWJ7F0P44Vi3CYwZdGzGTWCCWQaE3XNtp3KDRKhFVwKRJIo
zwrq14H6mbYR/Uesrr8V8ksNzPpo0X4xJKGUEGx2yr/GqTvvzGpsOnH5HmhDFqHjasVzwBHSlg4O
sxw4O098ilYiDEAFzxjAJPgJtHTEcT/vC+MzyLokwmTow70IF9MkzCMPYVny6Bs48CU/HcNTwduY
cKp+GnaqAR5zejl9ONsnICOexAlC9enbnBtV/xX3L3TsTz3sqKOamp01NqBLxr9G3G+UfmUHDgNW
fpukJHXAFGLKfnEg7Me/bIZHEx9aCBvFqmA4sIK4Wti3b+wizUWhQaOMfe3XicbxwGbYrCHopHgY
bTEu07D0nFzKUPscXniGWMQT96INtgwFNtgzpztwADs6QyiW4dUc2ZjM9TCxg9OMdJ29R6Dv2dvg
jtNXUBI74/g5Kr+0ZWK68e4euUSDb3SWeADupFnj9gxcDykKl+QCFgAcJpwZWMkXYVwFTRHCBph/
oNFphHm2XiJWyLBe+IM+V2fEMW+dVbZX1u+jXvX1OuzkPv5VJCv88RV9HX9QILlarK0wiXixV0un
yugBacFmh8pWioVP5Jk1ySgurC0ensKGNGbY+sLghlL59/dS6dv6QLXkEGBDnu9bC+bDsQzL0Brg
K+AMM3wGxyx2Sp6G0rHeig/T0yBOywzjq6e+J8rFsz6dULmTY+a9WEJYPm+9YouFqfGHzAP0vqRi
LTSq/TLk/DqtW2ASB4y5RZ26Vun18ZHt4pMd3jbVCcV0tlCdEhRnjPDtoomC+OYC/jA7vIBfaZzg
7yMdbtqKQFU0J1UIBj28DdE6WxDISIPCfynZ3CafHaDnqJ6rKwNFeEnjpibt4mn9BQuo/Mp/0rM6
61B7JN6cvHc9DnFwJ6adp8pPjjJszKBIB3ln2ujr1jne32MnHVfJ0ngfH2iJCOZi9IRWjrIEeZdA
GRRA2JgizxrcSUyhVIbRO8Uvwy3jecdYqOWgNGl79SCiMIKlaXHzo9jNwN9xQmNJyTYYdS05Jx/a
JnMXs/jOshfc/riN3lAyfHSmVFcxLGg7roFZI6pw9lq4Lm86nx5qzyeByCwfy8UHGBmrQX2kronu
bc5X3Oqwtin6SNreZ2JDBPObZp1FXW4wtX1D9iHxHPVgO0xHCnw8e93qgxdevFo/l1Q1DlS5zVhq
tsGNRWy9TriItw4JbSzCjfccX3Dds88PpgwlqEllpUxjklzi4u5gtRRPO16ndhkuIuIQeAQ25zi4
3n7MOx3L11A8K0j9DumFhYUxMLrzCzSH++SRbE3c4O2vzDhUn5+sLckWxN2dXouRx66ljtjcvjsF
ylrww06U+3WXFGYAT2b26N1/fHrdL33SmsM0RIXX6eC8M/l8dX9LmIeQvJSe9cSN4Tqvyql9BwDt
Rku8HslLJSzB8eMT0686SorwnvjXR5A0QgrniZwphdVmVpN6yElLw67SfzbjV8mafVMdo6+a//cT
4TL2V3nsfuGYesqP3Tl+Dz1sK8DTN3fvDt1X8PhHoPt2gIFoqONM38UQF+/WmbOAjoh3q4DnKDLh
2cdhHMJcQMgsLPjX5hECHFD0rvt1vxpV/AdZZ1H1V0jvUQxHBi48+XjwIqlBw7w1H10nFsanNkpE
RBD9eiQf7SgeFrivFpPXBEuIdIioMARg8iJKaVEoe7gMRThknwGhPzASSY7Cz5rntj1lquA6Kh/K
Uj7iBYbR1OWZbwIROFzAvoYENeHURqpRUFJVqthtyq6ZbJW+ExhsLqjPIrp74nZZjC4Te2rNMUWY
32AkPEMIrNAyIP2hd0thB8HBC294tTMn4OyeTNAMJhPxOLC+LhuMzjHlU0bIvAI0QaNig/JpUZzU
Y3Fqj48T6mU8ufhsknkKU6Q8qsvWDlpOhIqjcjXHI5oKPiWmPcTmG3avFp4N+FiFuJ/sQVTrbALH
Hp09Ad/ZDDvnvw6LMrxJRuiuyx0efK4z1UCAj/fNE+GJSQit2UuOeTQia/BeHAjNpGnpDXtTpbt4
VAst8dGVvyfm7nm0jXnXu2NB0hfWzhvusxdr3mWbPRka3Au28eKkpAJXkLr0IEKyDyXbYA97hoM/
Z19PPxjBbMQUqAra1eucrPFaAaPqv75eROB2RtIJ8Eivlw/K9jek/aSuZzvtEcQnLJlw46b1ZMPu
gF2AVqvUhCA+t9MuQSqD+h6+VM8pgxKeTB5m90E2ahvPuH+fFBdBjGz+WTOhsZCot3A3RzXxDsJ5
Z/BDn0FX0hmwgaAZMhvUlEQnfE/+elN2xNogWudgpWHZR/7OJxyn/vOYH7F3IXszsMeVm22h7yQu
Xg5X8p6glD7ZQS1rx62n8IQ/+SDdRzu7nw2N8dOCaA0qU/ce1OupuYL7PVnoUnDGEBdc+YFlis2p
EypDtfis7M7qyjZ0/RxqKIDGQM/l4h6ok5e5gWkMC/cy1ki7W3QOT8gLuKZ8Mdd0mW6hxWTknvqq
zPeW149u+240IhTpg9PgkaSLbG6OH0PQmHL0yb4fvBsSMHlDhNDR8EWxc8VMIh45P+AXgD4DipBs
IfGOOL02oGzFIp87aL9npEzBMGanAwry2V2GFvEo96y/Mkx0tvY4+fTLBzzHnMErao+jyyWBnrvF
LCMJm/6Iw73xPSI2/qs5GsqoxSEUyTtRlu/Rbch6PPeeOFNh4uEypX3mUAi6M6JHbmjwwmhnwL3D
rMcsKTRIGny5ci6oOSeURuo103ipjW7xynG2Ro1bMC7/wa3rZhOIdmh8SYIzAmWR7hMWzzAdsRek
BH5GnIJzB0lTyc+lCanLGbjZCvkWQ48+P1XVV43WudZ3tg20CmTzntx3TzSSpjFvX/eA6k7WR0jC
7ugzVOd4vibHOupjUNndpHAc6qVDxY7ZoDOwSAYxhzV4A92j/CrqsKZHMG2alIaK3QfAA/8iOnF+
xI6urE5Ec9XpQofNp4PJaTpAWjUp+5j5a+jTSxZklFQ/25sB+Y6qLgpv15xg4HCIDzxLdVQZ798/
plgDaXqvJ/tdajlH8i/58/qhBVeATKRXss3o5avsGA0++B+woIPFpmzzYwfWNDpUSNqp3xA72oTM
iRUbQ9ot8GU0/Jwek+fs+fteGhsHJU/X7PH5JMTk2U8o34u5i5AE1N2t6WlRl3CTFIhQg8uzI4mz
hAaKus0aqpD2dpXRj7SgZjuQ9vAPaE7YWeBgjMxApe5Dme657py5GI8lFaS7B1tCEliBOI8GrL5L
5hsv/7JMpo2HEfbIAMmAQThVF+9AW7PG3DywfMYYzUEkepuDPIWCshA1Nvi4t7UxVGneCE5xTmRq
e7p0mUPF2HDMfs1diqlGgf2jBdHP7GO50sPV8IsJdoGAdsPdjK9rPmZhBNzpI5+cYrL/WF4bCu9S
ekfhDpQ17jgQtoLX5HpSrV70qxFBDDeC/meLwP51wrrLMDxuk5yt0sMWI/p6bAwAgXVmThghny9k
LocnCWmwj/qOMTOyZZ0PaU44EbyhH6gj0Z8BtBbXLz0f3tOQry9sl8DrH31+sGC8Eq6A1QIKzaOO
fWef43/J7u+FD8qTDfNS7XgZtfPKZWFZ3d0HI9bFy39zLLimwMnwlcofe3LdXr/rgb5Tjx+EZUaP
4aU9slx7HO6HshhCU8JjseMlCC+XeFlHFuLAG0kQ0G9o6M81Y0P+xUM7E1b4EwiffQsFjeJa6Bxr
MV8AzEeom63uQ+oR2NGwbdw7q5zrv7nXa8oTkeEVMMLwqRuSW8G01x10v471CMdhcqWAm+OFySB/
0CSwz7V/mRPZv1VHHeNa50tx65GOn1hCk28kSfj1GKk/ERXcJpDW1QTl/jJ57J7DRyL5WPHsdTTE
b7XpY0eUVZPiif8tiihW+KzVzjBUO+lO0zZXZXJ/9G8DnIzwlsYmCvJKPO3iDdvTgcusH4FTmB4/
f4ZCH8L/HLczSjYwKVnC/uhzHVVLp29L/vRXNtEpXMyK1cODPD0yIGQW1L+p64bE6/atdkpgUrLu
En4xTfEgrYLb9/3KOpuS7gJXlC8YsUj2d6DNk+hAsg5jybz4ExbgqERFZ0MpBZo35YUXpXEz/LyR
OjwZeBLv+QjYNaawUb7VH5MHfilE3AAthc3oQWAN7+/pfmBtnF4AqUj6254y6t5HijN8fkaROoSU
YSE+wQQABxKUcEi+8ekAz97VsxpcZBhfQ4PmQPTdIMFbHZKWMoMJRPtgQwOPoCJN5n0mNvNp+Tqs
9S6reNQ82IJdHGHYVV8pzkzPD++phkqJEcKLin3mqsUB04aX1etO46Z1r50eSzR1rv52P9QQoSz3
8ZPE7sCtAG2Wz4CYnc/4doWl4LdfGjsntrRNeK3HHTBJYsTqEPIr28p/ig1xpLL+XLL5inXh7wNm
7ByDYs4WLyUNAZ7Jw1N+mYMXXBdAog9Ee2Qu1gB93OWkWH5ywqjri+aUnB5VQLgnlx+XgxFqHjIM
tR0rzZio05CNLibRceky+hs7xfQ2t+7KMPqvdOYko/RJ7NCDHhCPM6PnYFBhui3T45+sBMKVNWD/
T3bciPa2vcSrHH8x1m/QwwjoZDTS6jE7dAoDBvTLjK34uADuKuHScoM+YBYjVAe6POaPNFHhIlLg
I3JCZ78Oa+vNfnf8ikaFETpR/53QOq1107BA7Old/44ENBunRmg6y3eXODCIgWlgPHylO07R7kD/
yjJfZxf3sCl2wZtVIx2JXIvtRq9IhjFzRpGsYOHQkCHkWHBOGQnMviA4JKuP2oEFPmsh/Y8hXkVo
0PEuxN9fTAEy4qeA3fiQ1b6AxOxdA3X2dvO94H9S25f6eEPF/J+2noU3cIXwgoCAYUMC+7E1h+dz
9/E15/XF8ooILNmtgK0SCAGNmc4pa3p4SMVJsiSS1Y34Gino0xz4Knwf8QUQXMTG/EM+7BCqCx//
vsp3GyaDGAkLvFgNriMGZaIE2DpjFNXyv97Vu4cK9UancCwW9aY1SNJxK6Wp/Iv06fv7p7N9lxB/
XywNJXAuyeExUpXvWJMcNqY50xhwH/HgAb7yCmL1EDlMgV0lTNVk2Oj1INdd7XVbpw5TrbXJKrYX
e7NK+mn78juwW+plie4uyeyZWVP8uKcTgyyg2uo/K2iMyu8vbbiEAfNsqJewFmT93OYnna3/Q/Hf
LSlz1BQag+Q0lrs2fEGHXImvzm+bSyn4toS2vX+c9dUlBCb4fozrYTpPRta2oyGJf+P9qm9bM1A+
XrK04CwsuqgJH18ffWyeL51Z5+cBT7cmahV5Sdc+PvX1m3JAltJTLkunHdiobOC+verwY/gONG3F
XukAibBbWSVgHBIvYucnjUdvTmqB1Tf6lxR/dKzNX8QOQKZ0s5wKZvr75ASxHKLPk/6LQ5KKIIwl
WkYlpWfN1cugfZOSPe8wkLECzV2rGT6hv4OssfiKXRMuJFPcbqV0p8rjeCkCCO4xYb5hhile0c8h
QmAGRoAXAGYeWgB7SDKB/bCcat37i4Rz/34/3Ne3adbtXX/BRqrtm6wP5ZCOqbOF7w01GNwdlto5
m2PrsLmeXqBBMfkv+qS7QkP6hDWLGyVkCfa03zX2eVCQyINRF9nWHL7mehvWetD1OBq0jkrtlovy
QAmNqD6qwjokyv11dFsL0UZb0MtrnB81tyJ2Ag85aMVsFWPfYo+Iix3guxl8QLko0EHhhVWNbi6e
od79pqOT/R0xteY9Fsjld760tq/5c4n0rvunT00ZX88JEiOSZYkdQbeiUbwv3GZMbA707CLqIZUl
iPBpe5ntvQgTqFzqgs5QTwfX29iEGvqiTO3VTJjO4IrqNPMvBNpgPLX94mVhiVvE0qFEtbxH6b/h
B7z6ChxAP2c4IOYBUvgdHzMXxACwavyhuNb0ym7PoQ+eO5rHEvMCqEwi9rqeKL+IvXePgPEAP4iL
x/GmY+2XQQJf4YVz5nCRDDm0fXJ/fsQI3eI5YLu6wCCMxvc16YCmrJkDbuBJnQVFcA8iMLx9lKIA
YBYS+gZyX0A5Wj8T56rBxotDJLYlgY5UXnwkSp4GGQgwR/MIREKcVId5qPv0se5eP8NURw087vDE
VwRXCQEvneA6Lvbq4uNVyEiIgmEjMmTJYwQIW/NX70bCsuM2hlRNma+Rjuyb9WtlmphivXqby21E
oPwn7zf4B29Sxcvh7td0lbBLHZqdxQJJLInwxfg1xuN/QG09TNwtzAJf+H7KjMQX5O2fUTIkgcyj
y8R7h5yq1M/SaZ1MNfOgEX9geI4xjz7jK6REXPSegaKOI2rqJHcIg+raEieiNW5p+Kgj4CzGtmeD
qf+ae9pkB/4hrl6wEmySKcX5tAUHu+BPE9f9bhf8QqMV3d1bhSPBtfZYYpDfbX8RH3RQdxTOT00T
ltbwVa+beKXCmOmSqrDK36M7HCk2Zs1aV9Y1691q9LnsKnuZdbe5TsGdak8bJFf/zRAPlq0OKjBn
nBKVaQZ5mBbBNQCKfQ+taJPaEJdGuvIdA03Z1r6KNu1fPbg2zgoKh64ZRGr47sDnrV79Di5Nl4nq
bExJ6tsYpBk+ZmayMYu1lu7MctiUy7Yclu8Q7jZnUgqVvc/5+SKjfNCBTRL58LuFkE6aFByhbQUh
iU5M/AEadfKb4Gr/cb0hWU75BfdTChCVx9Qq586DvfbYJvQB1szPAWeuYH/7o9ibtBwnEM81Msa3
t+j7LSGmyCbWGQK9ctghkmENss/1fsweGPyW4wZz/iaAEpzEbMfqZKxks07K1DODKH/Hp5gJMhoq
8XdBtE87QD3xAoikNdngdoeLfo6qDWTLFxOREe1UmEzREGMylaOqR090MfHkYiHMHznNVPmsOs4K
E+MagjOvHad9Mxnb6gI6F1Or3418Ox3WmnBjiQlJi235mPFat2KiERP6mDvZzFaHTbUpX3sO6c5B
vsZaeE+HMOuRcDR3nzPL3Ku1fYNNVfzNq6bNQdFOGW8YBYE2brVTanmvZnZJNjZKKHQkrXXMX5+1
WTLsl8O4XFrx8unMeKMc261ekZNULC7W8WYdzc+u/aw4L1G6eqM8uodVOUyrTUfUVPm2jCYcbKwN
X9koszfRe0PKCSeFUGOCTrV2wF9TNXyRipYvWuOncmY3IHWNR9vEmWOhlw4rtu3GT24d4+7+mm/v
JDuphHx8adH8wnmLWQvZm6LaPPN11E6SYsEtmdU3X0OrGNj1oXsj17xfktC0zxI5d7Uz6+Kn/dl1
i6tXAasa8Fde49yZ6fki0cYq6vB8csMqtZ1zYjvJLiYg6zG9OLMkX+fZV3LdXF/HumWRvo3v5xQb
0fy6MeyVwXGbZQFWvHKYeiKwHO1+MpK+itLd5P+FzTXxLjRXlpxdIzDrgEkrBieAn2AEVzOAt047
porZoZ6oeogcnrDEI8juHk4lvBeNaRzZAlx314A6SBCTWLP2YMWm2OXEHuvaN+3GcnluWuqlmORW
X409AlBKYprhp39EBcSjSvLUu0cSZjKYd3f/CuUBP5LI39/ZAcEph61BY1eC6DqI4EY3U4u76i4J
R0+yNQwf5zyyL5JbYL571y2lFe7LgxKrf7kFnXuoxv6bhWIsn/xASjGfLzYgiDgXD5p30n9iWm2H
ZfcYt/382e8k/Yv++1bXn8j/99lBGWeO6C58ekkybh2oBwqUoLZ0cyX1mnfuNTGuRrqYTEAfumB5
O0AXwg+8S07GpQkoE+jqtnl/m/niWm3sZMXlKnIGRSHrv2/ni4Z0CyXx5e1Ztwpv466n8yIFJP1r
yUJcnriiZIXw65Ehy7+d32mEJWtfy69e9xMFKY9IPhmJ0ixwy4t3V7CuVuEHxLcX9VI3AwBTuv04
2cmipMPp7sWXwHksIoJgGih73+/XOIYvqo7P72zeOLsLEVDJ8KYwdwQU9FpAP7jonPTPDiVXfh1n
+o/Ssuq6h7ccl4IB8ikV+HlRNBhp+C+wbRy+TzkOImJyjUkMXnpizSdUP9v/J8kWJiUB4d6H0FL5
D56AwO4664yeE4OAO+F/ArCScYw0O/2tiEtNv6+IEDvMv56+xdoRD4kOjnMq1vy4rLxnQFbAkIbo
bISuvTUfAXtUBjB7g/1hgmcUJTxM5yS5Q/82xKXeZYPHkN18c0fzSyShnCRKFJ9lhzTmpveaphOY
v/fv61TFUI+mj/coMz/0mlIWQBrCxGxCmiEeTNhyHaGrM8FYvDrtYk/J//NNvg+VKMV7UgBlm95Y
7JLZOf8dUELM6HfOJF+4HTA1CuBS1bXcDyGxJHDSVdEn/qUZEKbdskDvPb+woLO+yCh4npL5C56L
wlkYZgfK4ys4KDGKG+Lh5iiGx/gEnMRiaPq4Bs0KL4p3H1ZJsQZQxkcvn7+/tcVlI4KkTWeXb6sF
a7jnNy6j7G/nxTIbo8UEHEWLoR3gCxEkB6sa/Wp7Sn/qw3t93SuoqRDmO/P7kTRigmu0iWTBXMb5
GjHSP9qY7T92XWIhghSjYy/5yue8C3REzrFYdr71FWFyVi+ZYanabAt428JS0+fI8JNaxJVUFbhG
VB2oPVxOxBmf/lWMTG+rrJtdPb8N7qNoI/RF4IoHZl2wdrouCoMJF92EdpLOOrDrKXW0lOxFf2Bs
k3065TIiT7Jx3eQM4OCyel+gfl3JFv2OTvcZdgOMb+y6JO60JqRipPwYYUQIwvKF60C94eq/x/VL
/Dlm7XdLlRKbJxxAsMOJPOw/TuLNsb3BTuQcPkQlfj9YO3sIikv9JzmRKibpPju4FdmxRBeHWSLk
BPqatHh9kMDWHKTLKOSwGzTIre5iJPdbADjDksE3D8XP1pjaU3FjGWG/jak867V8/lw/TIia9Q+5
wOx49ozayOhZGrd+DIZEo+W+uKd+UyIq4a+u8D6VeFZrwEo9n158SieYTDE6sFd+b5+b9nCd0cRf
x2QOveX86SNZD8FbLDbWw2wBy6H0P3O8E8pTd9fgk30qsZQu7F4Bf2pRrAlPX1a7Oa5xomaNf1S3
3CrnHAfYnrmOt2D3hBfirMC0MADRKAf5732aLqEKcQDWiJahHymJCFp3QbtA8i/WkXDyMBGAeMFx
rO0J8rfmW1ZcxLeFyrw5X+bRIj+Af6gwy8J8+l7T4S/IpH/YoXU3DyrAKxNbFus3Mfzm7DASneFL
oNmNOlilcJdPlxoruxZ4aRb5tkP760PaxvHVYER6pRqC813tlag12bodKg0xFJeyO2ios/58xrA8
vCz3KpVgYoII6mVOxQ8oHNYHEMJXFwLOlwLBcf7A9hyM1IY24EXnyvRLJcDwi56nTSA6Um/C6XqE
8y4qD6mZ8gS4LGzOYu/z6d/CggqkUNgxvhhdoL1D1fVsFAWUBsO4f/XReRIMmgVbWPWAkQzg3uEJ
YNOSS2d78Pe5B9XHgTYnhQ2+OMZUWERD6p6ITyT78QBQ9qj3CZRGnItegCBEDPnHDNhDNF2cx2O0
vE2UAZXU/nvUoaSDhWFgefXECN598c1AZgTuXAbGJEFTg4ggQceBUqTLjGDsQJUDfVj5eMmwRexh
hr9ARGNRl5oIP/YyGD38T5+mE9IhXcXbNEEzq3rvYCxxJtZACS5hyRvSV7dBASYR94lgh7GJ3xoM
0gqGJ1zGCeHDSNbEdA8feChYVg+7uPfsjnNYgzcalhiYkXV9e5pPhAuAuD4NygmM44nzyzp2CiFx
YIArik0DpC6fvQfpJFU/D9rBCzhKGMgVpXSbk0ca5ljMNs05fZ0UTivonAD4gWQv3p9NHhq+neJC
QQrhMK2vuyNcaMpkAP8Q7SA/LAGU0OO72oBkNlzpVOpiiLR2W2iN3nUUL3HCHmHy7r2n+NAF9JSC
FCyS5gHnS6D5j3tdsh6lCfW1HXEIYUOZGZMU6P0sDTH0K0mlZKuY/Vah3X+Qi7DKwucpnrG0HebQ
jS28ErsT4QoAtA/ZsC1hgSOPS5eIc/v1GIoJt+ZokR4T+39MndeSqtoWhp/IKsSA3JKTiDncWEbE
iBH06c836LWrzqK1e7W2CkzmHOEPdNBz7xfndkpvGanHlxjnWstorkGuM5IzIqaIgwZHp2WX5nKz
U+EMEhdOPz4z7oIB6bSo8aHBB4vw1gXhB3TniYA5KE200X8I6Wd2udZtMLDAEAqE4DPv1sVL5WTs
xEY269LoyHZv/F6oNuKw5aGaHjcG2Ke6jY2KyOXVQYLM0gdnp8clJDyy3MIBETg+ZDoGKGnnMFwi
bkw3GilegFx3qpWFSReCAUZRBIUhDVh8k1Xw5QvdoXRmd28itLeZal+CZTISHiRNJyQjoa+iXEgL
8uSmY9X/JlzeCdbqZrZ+gO2/BwdLxwK1Zh4dMPscGxr14U4dfkIK3Wg5NpFteKD7t0WaBAVEzVb9
OwYELIQIPJZ9DZfctPuxf25tUHdPUWkiBLb4YUTbcqOiMt5prSk1wY5JIzjonyWencGt4R4p6o8b
PwdWIjpMPENYk6Dzb6FadmjupFT4hvVNPmPZuM6Im2CRzZU8xsYcy4yLuaTYkNqksvCtqWsRtBen
4AZl+taDd5wfozTfQnomTk/vm2a9v2SVOUv0iTUpoD4mu/4PoTYOPCxHsHLYKNGHcCXqQ9Dv5nVo
zdOjLpnWaBko8XP6HeWliTIg/ROaqPRZOvCicKcHk4FCzIzgu0W29jMObgEsYel97KKHKocetQHN
QuWtm0Rt6l6bfSdQFme062DzokqRpASDc64FnAghXihGnSxmRnJ4x0npDbLR+pDbczXROQeCTe0H
xV6EPGA+R7iEFOj+uFfUcBu6i4UhIm1k86AZ32uiUwqeDQrShCAnO6tZ6A08yKUI8ArrjaIWczDQ
Iyr7i+fqZU3eFU+RQv2wOQT/RXOufjGaKPtr4H80Dw6OwdkOXsMcngSdnQjqYfxJEGqwXwDvUSKZ
Z07HVAK0cNZqiEgWoiUIKbSsJew/nAfmbeSp8au2Vikijdv9yxXB7AzBHmJz82vs6erAwcldMk9K
/7Bq/BaIIQJfIqMGTGU6z6XTDLCEQY/6ABcUmmx0ialiB5ekjQoN1tUYQpa7bFjOL6uHf1l1uvWe
7tWs76iNNGO2acwhgCZK/xAdEnUMGGp86gIsS04xDkvo70UMdFk6aXe/PgQBP9qrU9ZAxMlVkQpj
tGDX8e7jR2ahqek2F5wbFshvjl2tcYSxuoNBhNAVYgmg/j7eeQcGkV/cvS4uHD36IwjtAXnA7HMF
8ieCGjw7jo5o3Q1wwkB67GlqLZPT0+ye7V8wJ3nuWKPMbpjgMNZPAlzEvz0NGUiwJmHao4AGVuxi
yXKWzwk652HTRlR1CyXPObp364D4E9oIIUIhQwJNXViXrYTeoj4C/dJcofeLYu+a2Q4wlxaqyLTc
ncPwkXSCDL31Gdz2+EpaZC2JH+yXif/KGbRAxBXo5G4h/TOMhX2C7BZCUFW0QFJUJ1r9RHhhQr/Y
AEEBG1FOr1G5oafr3zwgHzPda/TqDtU1q8Co89xtr1FkxFW72esgbgWjf1bOmjbx7jGBX7p0sxAS
PiuFMqYXnfVhci+OUL2oIwKcNeDrsUoQsS2Dx5YxzqlaoYCRoqjRFA+EUjWLt3Mcc829waELskP8
O/XREtPTd3W5QzhaMjUz7seEcssuu0QgjbtCuTToPIAeftE5Uiz8UtVFIyHOviCRRy0OvXOQicQ0
5rFlfacoKww6OF3q3jE6RgRnX3ETYKFuI+Rf9+7EMcQ0ZFTTz1AMfUEO0TAF7Ix8Pw0S1NYOi8cb
RTiFBjDCPn62om7bZI7k0n0a7wVgBT1+rI9blWlDI55HuMUgbNOZPchQV1z/pIVgZkjqdB90L23B
lByTMB94A2SVptEnH6ZjgsYifeAmagAkYZS0FpfKKo3JgcbrGmSl0q3RT6b9v7TO2BaQUNKVon8K
b61w7gjQdBw6OF/ya2TQ2sYVbAtP0Ky65pKCl9CjWmZJm3nEMMPh4NDlUqC+cISxSHEHSU5x6boT
p9JhqIkTLQCzHIDJhgYekyKJkDLJR7zvvXca0kUt1qLbYkLqva3y7W0H/EGpQK80VUU/iVBzzck7
EJRR5zDu61oPSPRzr44P6A9j7GZ1Ek0Dc3Pv0P8i4swMh55RafAFaAdvlxw9nFHKgkv6ReQ1IaIB
j5PtFKRa6CUDtaXdg+0kNWtdxBOuupGzitWtNtw61aofMApCPfuV+9+O/T1BxdK8NbH7j871wSkB
QVAH4jhSszOXM5SUCHc5oQJoOwEiyRxBhzCMKJ0wSuB2AvvHiG2losxFC/QdXV82K+B9kgG/U40F
JJGO4n0ok4MJ8Ruzq5JQ4cIHvQWPtwm3XW76UL5TT6XL/ytopesUH/CI9UjTtIctcak+fDhNClIg
2s9Rp7RJUDhL6cVtKitAwnUlvLawLYyVI6tpaeSv3hIE6sNEieQKZhOE2Y30Mkf/8DTJmUM7794V
WepvCeiyXiOGf7t0jEMMYZDY6JysYvAg+aNdgMTd6rBtSFOAHJIIc063P8hWoMrF8QRUzNICI7Im
AIkywKzR2bleRvAVmiB/6pjmoTaBmLpmvh/0T5HihONP9gWWskcJmsoEOSpAwY+rozdjZUSiLOSg
B6Zg+hmZeDESyvP5mjsV8AHNp5D56nT2z/Ni8r4QiCDOI/AHhu/F4xT8IMy4oP7clOLavh3c4/qo
nLJg3MfLhNPWCO8x2eKxvUMLzFwzGh4jnqNayo+VpWPWZ5STL3D0LyzwmMNz9TXjEypQYlnZhDGl
U/dZ6MMvugMM7zLi41yCNzIqcNIe6GT2tMFxv4w+XtZXd9oHSBxI1NRjCePzI6xyoP/OWaGDgFZ7
dMdAkrECR8siTGMwYV0J7TWHMvcb3vaXON+2MjtnDnHK9WnXpN+tTMTWB6qTuPoc0BJnCn3gABaD
Mn9MO6Pm6LxuR8soG2NhI6pp3aejd5dOCZmm9IgZR7W+xioDjBG1Y/oWiBhN8GfvpQ6ldZveIZ84
M4+K9yRrOiIHBuwkqQ+0oFiKM+sJWZlYg6pgKAVChPceOrgvOryoU9GxXdR1kyCIZhq8pTpm4rTI
ogN9MePSNK+aVRysBhbWQL02HRT/uDwLi17dvYH7pU2hICdqY3W/TXKgBpqpr74U+AFAQbenAX81
lOGTdIwJdaBsdWgBrQDL1wIC+fS8Bh/+OZoKGT/ljKMppQBsSnD2Qs7raXbI7smn6qig2lewCMBp
p0jdoJkCnHgNKI38HSWgC3ivm1VCx+iQXntp7izTICtNKGd5DWyd4P/yk3lCa6ZtFoV/gWwOEltp
yhAsdiCD8YJAMR3pd6B/DOU3+Rx/QiSHbZRgywEKDpVhqw+hZlsfdEZK70PzyFhyyS/tNym1bhwI
WPdNhPUJBekq0bNFKuu+pfnbQtaShYbDS/MVEprmdXBGpFqHqaKTh+0t/r0tNCARjt1+CD9hBlFU
pzWlmc+3+cHLrof/TQNPdfge1ljEb9Fl+7kHRTC8yryNRHG+1/u30T1BunFYiQO+01BOYYaCsf2p
2V8lsetqgBbyi4sgaBaon5GdLrsl10jx9r5tr60hC/G01Pl7Tj2DefUL7BtosPHi6iU2grQm5xlR
ZHZYg9FDn+HoaVibgDU5WAofEHrGyG4F7R6Ig+cMTPYFWgO1klAdwS/Eh6hESoHCL0IcXXVUXvy0
Qr6dLco3sd59btLK6gYkDc1fKAifuATTOn9vGl0QnldSh352jA8kiTgSQZ6kea45udemQkKXV3Eg
VGZHe5CxAr6sFHCXbtUQU6TUfbSWl5WWjTpq3GgFtYarIEzJfpk1xb7dHBe5tgbYB/Ze76PuA5j0
1++AagYcEGdj8HEqsezHZhTnTIV407SMMminNtTHGVybm4HOoQan4BJ1UouMjvLyDH7jMot+xF+p
D9An3yOO7HQgv5J45m6zTkopUhyP0XHOUGdkEp4T7iUP7/Dau7kRH4y9SnEv/Q0QMb8GEDCzOf+/
j/LcLo6I8EuBB6FGAVPIUOhsQa8vR1r8ErC927ZIoa/T1gAvBPuaHOYXsuaPedjSGECCoOZy0dPr
P5JjgTZKTCqXe04AI48zp8wOAxVhTZ6jqpaQj+hMENmiVHcIpRxMFPDa1XzawyGtQQT6WnMAhE/z
u/5AgALLPyLRayTEY7VRbUvcl/U6a4Ben/57m84QmZPy7KOPfPIQaMRtC/AA8mQ214LrgGK1FpST
1v42Qthyy/ty3dSl3881do2vcR7bQBL5E4iV8GZvIwKA6+qAvpzRGSIhyW6IPbhmNp1iWLcB1+Tw
KycMrAbl9wf98LHiKwmnH3mbJyn3L06JF9r+0yqiWwSTo5dFF3/zdJRhaotXVIrbX75u+lAPZ8eJ
OkT5DJRPQKM6XHrf2QkifNp9hJ/KFh27bpeWYqQOlR5af6t6nINGBysRf7tUN8YgySDrlsHDu1un
BL3yUUMzNc4OU0DSGbW334LCcYdwC7A2QULBqzM8cVClHgKPA1RjCMfvhAfDa5oWfUz22AlKrsK6
sCQcw6nh3HIf5D7wR5kVqTQ2xjnggzslEuKkhEIGxXTEPBf+Jfj4zRW4QtYsrXDAn3UwyVnimlef
3sR/LqOWNb9CUgsVvyHwQ+u4Lza0aC7RNc7mdZFpLPd1FFbTCLJBjpvgMawh4Vv46jf4ova5PlBD
bUI8BDxb9z5UYFRWH5iFFuJneNH0VTBDgtBmQr4vCLuBfJJfIClAVekQFKWpr3mcJ/eKHd0FDv3w
2VcYTZSp8Hjpo0pmN427RdcwNC4mB6bh8RTAS3j7DQkyv6XR+yJgxYUSnQaPpCQcppeEw88atJRT
W9/jk9ewzr3TmJ6rfw5LksWrBxjcI6k1SyBQQHEc0CuUwrDnQMueRhjZtn9D+rS1yFklrmFrIOUq
INLIF5nEqGnQWLPWc6ThsdRArKJcTKcApjQnDFAMupz3xSenxWmyGtFQOB38q6Wv9fC+QLmM/dvi
gN3t7B69FxsB3rt/6+thue2g5gMFKGiR7hEK3rH3xZ/oZEG8+awl7uCDEDSyuILFh4ilbNsvs6SU
8QY+BFjeJCzgDMIjpjPw6LcHlB5QumjHevIlsFCmqJkH9zkIouMg296W4My/KQAnN9enZ5ocH0Bu
WFAH+e5OrDdE93aTsqShhMABv4N1pBgjNqtvFmnxTv2t6rtDSB9M218Hr/ie3JhiqbzM6D604R2A
Cg1e8WmebtH+HKDtf47B+Bx+LMrGFbM7rX+HzXBnRbrMuMALhJpsQEouZnlxAdYHzWEbzpctGi4S
EV2wjxBcne5SDUE1l3vY264SKt65e8Z1gtZ1iG3DGIuvBdTQ+BtK5VrDr5aWeMhv+2fArFQZaW/R
rvSlkkjXzaFEbJNNuLondMcr0nQdXDR+CUI4JCAlb32kNnEJhc3C6kdZ+z4UZVqqUAFRhvVEUofZ
F+46pA2xKH/6xxjRXhaKdnSIn9Fv/6CkQ9+WieEaoG1LP8d6B1jvHsWbnmqvGhwTqjYxSn9R22b1
DVqjX/IMYe6LQMzTXA7e03SYDY/9mp9a6A9A8EKXtvcal+jGl1er00FPjR4w+eM3RN7/taKg/Nvd
h0POJqxX+CJSCGO1JnPFvW30GNxHGSwH+KVEjIiEgkjYaezvWJtnBfps5nN7mj0TvDh/xg0xiECd
6kE2gvhXn8AeOqTGZVuDR0ytBX1m3pwI5JwGCuxVHO7gwQ0YeFNtfh4zQz1Ko75tPkygoM8D7Yb7
F2/D/vEW3RurxqentSzi2C9ZTBbkzYDV4gfiqmNf0ggElJBYzKu96hAqP0ZqPVGo5yPbVxt+D9js
jeokiDMCIVU1ntFxwpp3tJ9FQATRTG7oTw0k9NmWt8yq7Y57wp5Tfa9Sed8RgjDZRzy8jJ7YrYiQ
w5GaANMoXqrQVbZPmPxRs487sktYRYWgg34Cif+wAe2fhuzSaHz4Mpl8zhCCVBPRuPoIEimUkOJk
tWELwVQnrWMyhmMKJNfBMneDQ5lLKkVaVsfAEJgxDa3VZUBehR3VqA7ijHDzYhYg2GhE746FkWMW
+9pm9LWaPh/707a4l3ime2Hk4h1xxJEjw6VwAtBOmRHW4l75Xly8fEvX68eKuqJMU1tnQQPC6zcq
p7lqLyfnJB0Ai0KjUdYI1P38Nrv98knm6vfeK8WWlXy6uIIv8nBopdqLbVMWFNCxqDDxafSYutUr
VOeUj5WTQ2xbA1RC/hlzhx8Eagj6l9KSC+jvyHqYOhdab0Fjlb38mupqE8agNmkB8HtiglAAqw+4
niikEU/4jZ8Ndu8Ik6oFvI3wwG8TOFDa9RmeKX35CQw1yM6vBX3Yptdqk7wjTIrc46lOGUoov5Q+
zkTGZCRoo1Dd7TjvuvPUEOvwABNfmSF0gZLidJ5GtRwDSoeJqI1KIPH/z3xT/qNYA9pW0GV4Jqez
8lMTqUs4Tqyp5JugphcUWaZL5463Jow2VNmgCBudJD26V+IMHNPD3NMGrbjjc0sYXfpAKd3jx4Em
g0f5vfDfXDtQZ6504uo2NZaOQ7KDLKgeg9dD84aAh4pnbrQW7Qzar6ENmgknn4wTTHcthghxJxvt
UGfdFglF1v23R4Z2nlK/ocMJmaQSAzELiPfg/lCEqehUBB7C10FdntLj4LbhUMC34rf8irSWE3tW
bT7jGQaldyNwKcg2xdl+SeJGkYfVx3x2/PwclDSNfv6NMAxNUnX4KKP8lag1N6s71693w1ny0ddq
ERzJ3w3ICVkSsTaK+ApCDtgtHXcXSPTgMU3wgpW7+KGLLhNz9RcJ/BtJ8RVISuGpHvoWASxOWG8H
+2oO4d8Z+J+VNgjqO8ryb6EK19yaq6PhTwwjwuUMpeSCmH9ZCdzffDE6a7l0MQngVy33GX3o9fgX
tpP/sdubl/2x5fa26u6HsgdKLPMlaNPc5lkRIiXInQP09ptDoWkV9Mm0LtnU8eDUdhm+bklLuKHn
8AHNsSWJ36+0OfwpJbkH+B4IBM4FVSdqq5r5CcgacalGuwjbVuIHTAzRLbpbZCEkHUnCDVFRNjEe
SHa6uZuC6rVh50Bw/gTMWLeZNmYB5WNA+ndVHzSO9xCy6MtLmknabSYZXTfCx1jHG/sFmtEgiDzt
CCsuQgMQJjOKl1LcxvdrgQ5VL6uIzWAz1u8dTWVsEMnP7Lp3QhL0u+Padr5jOPUiVSV1WtBk2EDj
HevQ3rSwsKMqBXhkGfxJKtF+o1UhYmIiRvmn+lUbPmnKlcJymIlrklTiHxYOcHEGpDiU9RjyEe6e
hPd4Ud1D8QXFkVtE78pINIooQdOFHVHsEocz0XlC7YlrkU04DOQdxt2lG4uYVAtrOPkdCSglTCoC
hJNyrOWIc7QvxkbnJOu2muimMIk7JFNAFSDdQhJzSIokqTS1uGYCieYRrN4YGOJqJrZ6cnIoStL6
k7/521DXZ+vwSu1E7tXkYg6E6CsfKzPWzPzV5xDluRq3tEt/2bi4u9LYfYwN6A0H7Jw9RX6F15f3
AQtlPS0KWfKJq3fRuf97H3mVDhpXWsyFygvCptMHWbdDSxoHYazbSNh4yt+WdomliUK9EsO6KDfm
0+mHPRLuMaoD/NaN4yBYMX3abeDWEn5JAFbjBmeV2EO8xWi0775C/SEWQurL3ovlmFyqlEaNVW6Q
aP19bHGOKKy6mSaHQcFP8J6hDtRtliMLCjBbXgVZIKtwZG2YX5In4OD4ZbSI8F4mTRvsEgjdYLFf
2M40zM/22a7T+ZHHXgR70nEhizRfcRs5gLZz8JrOJbkkZyyXz4O7LxHl30aZyr1xnRfOw37Yb45x
sdEW2qLY5PsTVz8qDqjvn6JTtPQopEavlgFH0KWSSK1vT8HqYcBBoXzC4rp0aiumQbb8bFHgSaM0
gsjK1nCv+7dTd1mhIpEik9NWIvrEdRyUJvLDxLWUFXwFUTlyjkOcwlWv2aJccIzTJE3OEgXTPHd0
F0Ifc5G8gpzsiysbhgx20/ommi2yBtTc28h3c7W/vA5KA3KDbKnL1U3a4C3naQCWNA0+IT1htNNk
KLQtzUYthxlGhll7KFPa02IKjn5BPWi5Ld5Y4x4vkKARaC4B7IRgfJJPvg7WQNSxyZHIkswC+yzW
WJ7c3mjMqfnq5itOOpJtKbQNRKHYBb2/7Gn0rntMtzTBsDdgL9nX4mA39qWtOip4fjD/HCcZ4h9c
JOQMkbm6MlfLuaFzHnzYlh55Nds3YaIL0bwA3u/raAaGmo0hgsvKTilKYxfb1svLpxlNeqp7iZK0
I4oH1S7j2cFZ+bv9nY+PbR9jPoB9wrG7hfHYO5Ihg3vTlrXELWjA1vpkAn5jL6dGwR1GcWSXG+KP
cPFLatYcqRvH78c9g8jXF+KjIkfy4oMsZZMh97Dp7mII+TdfPx1KqkzcCFX83WQPM1ru7OZ9g/5W
9bwW7gItTrk2blrVd/LVzC3moAeafklfpJpp0JYYL5lrNk0rASfEfPKYvqhegFMAnfKnN3GoBPZE
ehBCfYCfXKWeBwnBpNhi9Wi8GIPBzp1O5/M5dTFjxT/Kvvwk2/zrzDtiN2LMWSGp5dnPqMAcprDk
0SUAO9V5Ri28c4Ape7GCRyjP//J8GTu1PrH54Gc+YcPsX3B2ZOTIH38oT8uhT5OSVRe5HuYivGnk
CR1mv5YrPqXgVEA/tIl7w6PiQwWZdQwZm3KPqjoOJeJjI0eZiyx4Ub0IGm6+z8jkq0kz4Drkmvzb
xGNDHpEbmHIHvvnibvEDih+VaohUCZr+Bkg1IwwbeK46RCpcWUg1ACwn5laKKTc04aHaMMFyJ5Ig
NxdvenQcby4caCRGbmPRdfxboPCtCETZ8G+hSm1ROkRQiOlfpm+ZzEUNUab30jxFMtk/2aEjudhr
Po2iORdahJcAFVvD3bBC/G0wnZnj4VqyCN53t528uix1ot33t0r+ACPBD3RyXySmEYd3r34bwgJF
MqCn2YQcBja60wTiIZq9Z18JlOCJjIdIV7fd956ya3wWLM2qicoTWlibn5NHIMqoycXgSbRe6ehD
2AkVcfGPuij8cbmJ5Krc14eIJFFlxl6zw71gisV5soYYJ4EoSAm2RLfE+U5+I4/KJoqaIIuBOtTh
20h8QD+heoaoSlLoN1sGwSu/Rz6dDVAdJn3yl40tKjW00NF8ImgAXcD3SX+C214n3vIUoFItkmwR
qRZtYuKKBVrN+O1J4NAH/+n9vLRfRUQ2/V7wHbQmdAjwiZxRinNsUkYjUDoOURHnhejX323uswVA
wvq6vr6UBoInODe3iIwkOrp4ZHpYeUgjqW50msZ3/BgW4++4GKvAglQzfyFYLz/QVdVVm/sSI17o
5qVR/Fz+4NGr7r7oF/A7bJG7pJuaB/LE/9uohIVF3Ije8SM5zr+rlmp9V/Qcpe24/ft+3S7339Vy
v8TwzQEhOtFJ+0SEHQAzaOj7pD57cwBneq/7nNwny/5tcsNy8oK6Fv1PzWv3afpj+I2TTMWrpwXN
14PKzqeCe+bRA6XxZsDLyUiDtQPeTyHCY4D1hdequnfQhUUuZIQfDfOo2X0Gv57aVeKyhwXm6DP/
DTvjfFYEsDCiN9T92WeGahz+Smr/pQPo1PAXb5xN0Xo/YvlziHTvEDWG6aQ1PDfQzRVQdtBePGb5
rKxHJ7gm1EyAM75mywVuJUgu+OVGHldoF2J+19RM7rpfFBR7UG1n7UVnkc+y/RkVVo96xlBxn4Hu
AV+q+1TJEBFkAAFKs7N9tj/ta15zASKY/Tnrxt1udsUXUuLXcv4Ap5hv0qkMWIHyiKCs6OhKuASS
xRAvVgoODGukw6wtsmeO3K7j8xgFWiBBX0/BqExdq1MxjodXQTn1ADjaBI8BIKuPK068RCSCrjMd
AeyrbZqv8Ab47zMWR/IHXtPU7h0gAEwKiL15VBSQT4EwEIoo+GuUei96X0yvyI2BMfiZIOLRN9h3
9iVExQgoO2BwerxAf28xlQQec4tVA5GjpZv7tU2H74iIV1th01X+OW067kw0V/+7l0GAWj/fTyuh
N4teuMBDAI+D7iMn6Lh//s7r9bq3CCdHt7p25YDRHYP13ARYW+8J//k/VjTkXhf1dkZVe/xymFo+
cCVATcLwGLQZW9CYGHcQxuHP5gA3nzZcgWp6kplAnKRRGiJZEQjix3+TM8SvLf1oECwtyqJwjhUz
g6nN/39+E+dxbra4QKfM8/4pbKG9B+yDPnACz4Lm72uI+K79dL9j2jf8RlScZEtDnVTDO3m/UU4v
C4SDD7cOlI6n4vv+wJ4ZL+uPj7ZxxHmjd4TLUJKGH58MASQMtW/QFza9xPBp3ir3dxhtkL1T/N6B
MjvYksPVFoFkycLQ6CPfafJ88h8i1s3VOvEftCj4xdWSp4l5PAYgpljAV1tP7mmdsjKRotrcSKjI
7a3a9NuttIipQ/N0CLQp3d+e0r1wJC7skuzfyWvCNheVDHl51ZaxJp+kbX7xjZDsUO7lCL37Db4r
3ePmKp9FFKxE7iozBu7ZiObzug2xlfSANAH101iiAgkcC24SckoAhqEsehKglLGuAgSEZAqVGUu1
3j0xilpiOkpa8evSHeHXH8KPm2ykDMhQUOkHGaOPKHN3bH105KrD57c/PBgBIY5EIRIHSmSuzuTd
JFMBVkQYImHwhRi0cM4TicXvwD0RBSNM+BFZQLMmwymJZJZGEYHmocYg0fCLVoPEclcidEkECbtt
VnuJD4Is+HlnwNpi6i3nR5Sdb8G1Iu9XHu9HSwIxidUld5S0UZJylh3rxlpggpFEinhBh42lH/Vy
In0XaSrvOJTVa/SXE7Z5w9aA/BMRKxShqo8hQQZu4wTPOcF1zq7Uxs2hoA2VnpQU/hIUoGBsEnuB
UyYV+rdldDsf+3wPG0dHHbuKn/g0PaAC3x6JEnR2mqIfjOA+AapVBLDkSB5MTnRyzBcHorb7L6al
ueJqFPGx7HPQt6OOLcaChPB4Mn69fEd1Zw6t0n6Q/kkiqHCi5XRkBIh/EboMBTnYH0mRKYgQ8F6I
pySmohQgON1KVEsOz8dIqFRU+7QCOfFvk2FxMC4W3EtP7gP8p+WfRCKHrnfoguVjTmaedvd7Hh6v
4nk8BbUqCTY9QcNvDBqxZu/OBoEy3TeCZDN+xOC1OXTwl0mCiZwDzM37V7MPcJPrke1hDsfxnE/c
NBKCOJL9nBdLpvMYwOdqPKaWFfOXd381n0e0FAgICQp5z8GALL4ulYP1+m7ULdXu9UYk68luN/BH
I59CyOhs8XAVxLsuOz2nbF7F5XyQFZoV9phqIZtk3Q8TO1gDzhufCTobXZUn2VyDcYxIoilR5tXY
SOicma47wHuDdx8twPjPRACbRQ5QNaUYwX6vq890tQgKquBWTgPZBzUs+Ws5MS/0VXdEzy4lEKw8
Lm4NtaK725/0wy0esbOJzMptV0EjGrZB3QFyyCvjbMA+8bYwnthQFeSi4L+j0YxYz3+GZ1cWUfbF
/askPKgkjClcjOOlEecmtq0hGDRw4yKWAT4EEG7DqYNXV21ZC8VOR9wV5IKSsPivMKWYFoCk3tNc
t821PEmixwnl9zGFTw9zcToxfSg1f+7q0vABA81aPOa9Ka6awYrj2j8ZuD4AC1jlfsniKxtQM+Oc
6OD/5er9WZkHP5HZGCsnhbUA1CQC/pBRPWZunJMcKVq9mSPqU5kjGsTvKl0i8UU6VBHV0Rf3CoFP
ARFzJc1b+hSBqP1Q/QGFLslM3ZWLXLYmiRR9P+PjyrluYGgps5ukTLTHHTE9lAlBNpSubbAd9ncL
xoOZzpeCkswkGegDZB1JsFPQ/FTDvhS3tFia2IlMbk3En7ovks0aZcbUlo2JDCEug/iYpIiA2b4O
M/D9Z4cVhcGM547cKC/ib4gyUMjMGKbVjZpVsKzkFi8uvXHqUuGt+6PV2mVfp3/xd51ZtDUFQFcd
KSgIvIXUKmHI17261+BhKVXmvKf2MvjSgQF1GzwgR1aWdSyeLqzsqKXQjrkQRrdQ+roOT6KdQk1T
VveL3aHj2f8MJQSQX70Hqk0YoLLGqfyiBYFkMZvhLBPMegxV3925g8GAnwDR2bJWy0mWBRj8jEvt
g5Xz5KXhcY4mIHPqtqZaDWYpX1kpq9vgun3GMurQ9GKwLt2G8/DRktw/YM93uC8mD1/Fs+W/eqr4
EFBDpXaK90BX7oVFg/iVIRrp4g8Dz5Fwr8fXGpAll5RQV7iIyPT5YnEBkkY50NixSoQ7fp0ZvfWI
51VPKdmhQbQ05vTOzbkXBDGVgYh8NPVTkmcpp5zh9qBZKBNjxoUv5SWZi6ube8GggLEBDiOBdwaU
hRGqD2SUVlVKm8XKblvIvb2MDUXUQAqpouoh2e97I3WvfE9LaCGZcaKZm4QS7W4+Zt0e7vuFsd2/
PZkEhmOMhnHPbk0aZiCeuzKnqcxt4+Fw7+33/bPJYj+mrskOxFE0zcwp/UqL4ufZ2CRMw4xSbLTY
azlAI2bZzFtLrCXnDrQrSA+pKYv8fYNRaAJRpmTy5oRCA60maPAISUq55udKPYfaPBIxwfkBFlPB
z1MKOX8b15eXugCyPLqO1V1VfDbpDFVL80b5jVAWUmF91bwDqobi+kKzv7r9+cHIYMD1GwugulPb
4GNVPaqRfWG3ggD+y8KRCGnQSYsEY7/l8FSrz3i8YgXssCTEh0Edn9/D4DBAUtilSDOP+9stgB8L
sg1hXhVBS10eZNmsiaeWAjxbCagZ7GUGOvt5ZWyAogfxO4p0PiLhGaUdlo0Iz6oHEJw3z0QAg/y9
3QUpTPyOB44k2GxEMn9DhOCYLccAmaHhyYGUxwliGISYQC10pt+vyWuyKsjPDEsp4FPC9/TBaSw/
Q9cklpXEBrZg1WMQlaQqpYKvplvvf4zlN/bTKHa5T092kiMj0AAWF7sEDUKBtBbLQH0xt4gzhUQQ
Uh6TE17nHdYsveu1zOOyaKDcxJV53WWgTJKriTYXdfEjMQNRg/ijOPC7p1Vl3Dwi/dWavyFVX126
Zx6Ip2oBhirr0JhjoB6NfR8AQXXGyD/4UHCOYePSCyMFkiRISh4khVXOyGDPWW5k0WENZx2/2mCy
ILrQujZbPp4fhLZUZghfUhLNQgxVMixNuGFCjB2mLSsWXfOqrv9FUVvyUZ0nFkTG2IzCR/wrv9Qg
AUqKpbi/XpOpBV8w0eSypagidROxCGELZAKSaQjVM7vdl2qROJb9kfkgEdnpQFwyvja9xYp6cIsz
pFlGX5xR5Ib6OanMyZOEtHDlLP4tDXKs66N7IBPxq3e1viQeRMpV3sYzoL4o9nd1j2tCABeHszzK
0eRDHDHodJcI4zMQr37OlnotB/gAryDJUYPQqQX6F6we4xaUL8mrZM2YJ6LIJWky8Dis6mXWZAbo
yTS4222aBFpoAjM614uZ5JDYXbU2GqMTec3qnEE44PvdoI7EHzGGS2Nw6Uvxb4k3CSqLTGaoEpEg
SAVZA00mCc7Topht6/bJRZ8YQ54jeCVEFWU2YiJaSygkl/7FCLfb/lZGx5/wl+jS/xmf4S026vky
nzONJVOduVWuC8nk1mtiNHGRklEnEcuVwSH1Bhkicg5lexvbM0NYnsBMIQ2c8XhM5Za4luCaJpTE
12fDdV8GU1vC7BGMmX6PvIQMT9nwckQqgstOZqocnzrxrZMR/VfZkKH4t13HV8RUpZAhbRvIO10a
pCEIW+og8IV5vvBe5O+4CQkIVM9wLkepabVHEpwwXZ+N6ZwCdYewW64gGufVq8sVUoSyIxRNJN5e
Bat4POzv+/1tx+xPkChlk1Bxtaqb/DlwB+JcabFNZS8lhWPerV6Ry6srNkBgUOg2gyMI5O/kaj2E
beeeSPsKdSD2QNy8T47EgZDHqO5ofstvIKB+Dz9gaObPsBMfuy0gRTJIJNSsIsAqlmgx9uXCkLU8
9x9RE670mSoZVmAQGrHopK4phaQQ9T2/Gs7U1SRKRRjj/+yEiKCYrOBFyAwG4Y+cXxJwxOCIGeVV
Rak9HUhZ5u2qJ5DKIlUATZ3rBjEFlfmIw0+n5gP4GXqGEET4OsFUAccF+pLyPxAXxBFgmXwnKISG
4uchXpOX/pfqJSxFWTgBXBdjlEV3712xa63f3XcXtBtfTRLrbt77sPJUf3NHvJ0f4HlW5YkTQSzk
YsL/t9iiSmUgC9sTkcGW2lYDCxGpj9BRjn7Vz0DqYPiY74Eoz0mjWR5qOc8ASI1PVAXmrzkSPTv5
w64mfnPh5K/KK6eAWm9PlyvrG7etRc1Buc5ewKlAHWyKUvsF7XeMTIHGUt1hHIbX8O4qXax8xdbg
A78HbulpUKecd/KYunDWgFR8hzSBpImFGuQT6Y6aKIk8v+SNgU1kMuaC6ZNb9oeZ5TH3coUxPMer
cQC4CS0qpvEgjuNV4DFY+wzeIQEOM3WPbxdrWA3BoRmMzeFQ5umjK1fx3yZXdA2VyYI4CGqmgxCj
XMRQs4NPl4yI6f5rPLrkeiwCci9GH7R0cbdiEghljUCRCZ8rAVjADAdYkcFZA2k3lcavLBx/2ZWs
M3dHcix51Ybf2ra2t/CG/XotOnQPoinuHwKAhgdWuUOgeEoo0pBFCDavy3XpQa0SAjy8r4GWdLi/
T+/TxvxB55GifQP5xl+ixlr0HZS9F5eAbKorK+FpQkSDhdHjaKd183gdtJ695QHBz+CH+8FQmZ6G
SIKOs+F1XEzfwGZ7EE/TXgpTVVirJ+7Rq5KPxPIrkyATBdOezFwyi51NSdGHucvZ4Tzh97gPwxnW
hguGCvM5nOeFatMgAHoAD7myq3yDRWLxokyI7ecxwfNicBmck8vgOhLx9w51UdYkjJY+TjaRvooE
SZ+MomhKN4tGzCnGePEGfLhgYVTMU4zuBxok8DSrhZLkl5BjNBrsEpdsztxtdoINWApCXFyyJEoF
I/cvt5S1UyIT9OyAeRXYTonJnFjUSe+naXZQmcSnlLkgi3PWxaP/D3HhEAqlluTghXn0Z2Tk/cCO
54xIqJPbCWvOBFwuhi//o+nMllTlliD8REQgs7eMzvN8Q9gO4IAKiqBP/3/lPid2d2/bVoTFGmpl
ZWWeUTvFsp3JTWKMvCV2akVogcMW3KYzVqX/cktUk1LGJ26LkgCSGQy1Z/rQhV4k8YoKbHOfSUr1
saUawOyU5AvtjpACEDVaq70nYFSvGNxhAQgaovrwydCcc8JzKwEIMj1CWIEp5KdkJgfz39ghIbmW
He1lpPrPNmDfD9NIAJYQPeCzLz7kV9zdJGpiUudRGvCT0tAHqgEyJmRJKlMX9/fAWqoEWSKFUP0w
eyE3SPQl34jb04WO0otkKMookqWLpYplNW+JggDBHIY6NkrgAurnLVlu5bU/8MBzBv9Cuf+PLjkX
+We0ZJzJ+NpuBYCTf2ewIIFwrBBkvrUFXZJ9jSA4U8Y45z28QX+V9pVpQPp02dJZfkoo0ZyGxHP/
IsvP75ZL0CsJs3///v39X/6L4mB02ly8UyXUqDDHlDVH4ruyo5KuoRfoLmxaiHm0grTH8SPoUVBE
NAWXxvezVXL5EllIUyjh2dvv6Vl7mXmNCJ8W7ILkiKJ+IT9JfPM85kI89+yIlcG5LYH5v5hE4pKU
YB2We18+NfayPzmyNDF/mctzcqk1FfRLSazAgMTfIrJKbhDhCTPn8Ui+TyLqu8v5S+5wf44k7uHz
SCbGHrRhyLKItXzGydK4uArFqGrmIzinI17FvFq6DarsUIobXo76Lh+YveLm1tPH/rrPtskCmZqt
smL1pJK6m876yBi9qKqZYyw6QSNlApWa8kkA+D8cyxOoo0SvOzEvR5S6W8zN9WOlrEiqmNOM+ksS
HlRDo2CMrx7ZQVKllIl36nY1YJtJrcXgDDmTvUjfBi45s1JRneW3ThRzp0QhDxDUf1uDhPL89OKS
L9rqW7V7n2pdbfkcorsbKh3qljrxEIpH5xxo1OPiEEjYROVL+FxcFtXYxA1BadXExs9twZJvdXMk
JlDOUEJtfGPlSEO9bL9v4QuMU05Z958k6tGGSNrN0qdcFqseMmQlK/qclFjBJhkfNO4DmfYVBa6a
5eJ+Q4mgdvLyV1gKj+xRujdgUzKI6EoeDZvyktsu/sBUDnTUXgheWdCerezSTqzw+o6QhJEyQPY+
u+rbKxnjDBXYo6is3vdnSM5kxRHl/1ZuSthI0DUzR8r6MX/1oasPKCtDrLg2fM2mdiZALrjAJ5yk
3jXQp2QoxxQTda6Dsmd9wuJYUQw+ZRsPn3b17JXtYmIgeQU+3U+mMKm1AY1iPXsIo8E41aDCoIx+
9yjDQ2AnRzoJrp37IbBP/WoFM5/iTGvK/8x9pW8TgG0V1G6yXWOOBmy7orWgZDkuYtTb58zLR8Xg
RpB8H37YQOZdDYcyo18P70enn7HXaN27yZIEOSFeEb0uaDy4Fzpo/xZd1o1jKgWAGF2Jd9kdj+ej
SmIQBS7uCiWO1BZRSPBwn1Rh0WkpLKtcjnlDARX8DLBjaBBZMi3MnyBZ/fhQ7BLKDgkmdpKnrViH
BkD09KR08Froi8fmNk/7byaniUEV019FAEAsQDX1gz2IqCwgHmMSQB/iCWZhTIgoBojsGXpfzdWL
W8aujm04c/X4tqanIAGnwUwBWYMLwt6EqRpLoCcCeDCf8VaXbN17et3Ro6oDch49ssPMcNAHUdR0
Kf/FfvzVUxFQotSEcmeMJqHuAW+3lDRQWF2pHzx1mn/UnmzIST3HVdRAoeWzReZ9lmxZrMvtByYW
qMT+vMo3hLRzalmuKGJ6EG1jBiu0fNNTJjEZI/YiK4tr3RclfG3dT5mNOrJKK0t4wrdwqLjQC/4t
3D8YnyJyvNfN7kNqWFJS/lQnvlD38C5GN0G8j2kq0hX/yx4eo7vdqwxSIr8zhapXpo9tSrnuzFyp
NkJIVSWpeApl0VAEJUZYBv9D1UMF5hYQKiOBidnZB12NLwK123KBH4bVR+IADUwTztfgvqUs/LXK
to/Zd/aeDhvkBIie5ySVJybMOqBFWwxeinU94xDsHvKONgfCHiD1ePx1Ce47wh52773G7wtZNd2J
+snJu9HS2LGhDku5FkPc8JKmH5qAP6NsQM6oYyAgpnmFxSv6tw3VAnSUV3RLoqbuGadXYJ4VxpDa
qohUWX4ojxyl4Mq658RBQds/h8o7aBK8gN+B0ypouRpdW1TJ3xv04+5oMeC7s7/vP22tV0dCCETJ
CmfsQ7JyMs94BcXXfZ08+3idYPn3DLGGVEj7EXZ+pCzXBMCjlpxNYpiVgb1AaAhhrtdEKOnZ2twm
dfj5ozOfEWb/BakHBDAQUyfYxQUvIw9CePHCwcPcFidP6VB0EbsQyQ2KXbZUd9IsMGhYCJnSTkI4
p/qNigpkjg3iG7b7G6aNRbWCZMZs8YKAhoJwvKqG2RCRmKm11Ntq4p5Zx0oPL7MrMHSzhaL/oLm+
Hco/ZPTzP515cK5NGmt7lneJwE/D9yOsMCvuNQCad5XjfnGbQ5VZd4TpTt2O+vQ/aWSSf9IipWNn
frwzmLRr3LnChuO9ccaEMq35+TV0vqP0vT1px7oefpBUPrU09Io691MPunep4mGHvVPnekWvbaKt
6mOT3Dyw1aDcVwz+1X2q/hVzCODzeICIHDWFzBkAa0xTfwp7ebjKmwfaWUsqEIuDCmpGDmtOKjf5
uwCuD+lqcESQ0qVENm09Z+XeePjcXzT3ULpDSCFfnpESNueNxWX97b/nzI/NEbsFyDddWudxSJH/
GTEvPQ7cNr6oXTEG6gB7w8EFvf1jM3yzBL8OFGgswRCX1z6kDh3doe8uW1homxW77Ny6rVLCd0Iq
jBk3GUPr5iuqX4/qoRI2kX0ZKSMDATBcZ0GyKQLEfmj7RV+94b0hWN9DFZoJ8S19R2NZEPmcN5qb
9D/x9xiy9xLszdhglcaOnIGM5A9Wvy2dBNfhO7+E2NSok/eaqfsz+YzRc5HJIBsaYT4zmIOoXe0Z
VIyCP7GJQSqBSnVOZPzc51II1iByQC4avi81kVXXPrcswtZbqyr75mNpmBDXI4fis4F2DqhjZK2t
qCRfUQNA3WxN7pwqCdw2KYhBIrrYvgbxXw5RmsQVeZd9afkI4DWAPoTj7yYs+LXHUFUVFIm8gne+
XIuFZvBaNzhtCvw2D7BcCABxl2jihP0f5QkEjQbWS96lQBAT+SIfe4WS3PXd/0L9JVAFO4o9Qism
B8PyIfzYmofwxPPjIePQfGMdiaAKmpCnBRgHsQ3KsnH/eUQ+o0H5/cVlCtWOgB1Y7KjkXXvPLfKq
OuWAl46zua2IEDj4C7UO4E9Mj78idWOAEEvQhpQ8DgwPapsufR7c8doAP44ouMLJ6EQDpV5eoUYZ
3EhQ2392w7/n3pd5lQVcCXLudrMdn9vOd1jeIothyGmgERtdnSjLolx0FMILTjxkz95jPCHa9ky6
6vQDsxtnBw/pJPnMCpcg33y4RDYMkTfudLMcKZUzXKT652Ohs1eQW6KxerP8PpBGke54OhKywZQh
DhzZvXh7P6KAjvIiardsNxhdiPUrQuyBD/SmOg7BC1guOKKC/DIrUXkI4QJBDdiMupfgH4V0GJVI
6GzSsXaIgzJCTxTQoNdMB+7TlI73nSIzcyYyQj4C9B4FCXbibGqRP7QD/7vPPu5799qZ+w/sDqZW
PMoY0CZEFL5CzptrSJan5XfaXKtITdXoo6CM4n6baOeK0IjBTPNBnCefmGSQ/+JjlXuEGSTduIrm
6vZwEY1QHJdlFdIPTz9vfjlHjZkEDyAW5L3S1QxXO5RzHWZL7FcH7fDp65CMqDnaEKEU+8dNxA2e
kuQ6jYs9hUFPV8dZe4fwGIsc7mK+7YjfoLm7LIyPuNUio9l/zO4LiJTkbai/XyVPt2g/ZhYsc089
Aropu4Ks7ISAiGow9FIkkCFFyMJR+CoXATYVLQyAhwcWuaj9sCDf2kB2fMA988HQSrQJMh8ED5QP
pIJnGoWfgoFDiPh6Tcov96jQsCCzRN9J28BNRcYIbRT61KzYO4D20CNQ8eqkQ3DFqOigMdFXD/HC
BPqbkBG9rs0emsxpdDN6joW65QGtzffiBJCDKEvWT1m0ocCh9ABR6YseryhQ4lSCEyaKX9VPyRWt
0PtvMX5Oz3DMX4MvW6J8ebt7MS5RVCw6zIbd+K/Zd1YpBdBYB9tuMWeTboJ2PYBPvA91PH+pheYK
UhM+/iBvw3cmOnluw0dVB1cPXEYbJKbPXkEOHxYsRWBsJtXgipGH6r0wpmBHezRTUaa0UC96oQPg
MaCJS+ng+iz5YxEx4OZ9wKOgB0Ih31kskqtkH+POhoVJywaUxu2hhRJfT9h6SC+0ir7mZyPqCWZx
7jvEgiKi3Xtnh1InkzihXCiDBnvF5FMq88+opTFT6d7rE9y5DWz+LsJhdoYWS+rVV1fKOGc0aT6C
nwiZzswjTOp5cXp3WbpXTOUs4jrSww0qG4UeaPzd5veQNdNAHRMZK//iAEZbQT7OWp++ya346btY
UMJ2FCZ+nwgUlpMUAK8gT0IpY+eGIBa2E1AVAZCIm6mEIZhn1aHgy32ib5UcMvUPuuNrje8EVRvK
2FpB0f6g9ggKy3TeRrLImhUUKeJXIIX1/LWaNbbWsgmRj/DTHDanAA6UU6wvKsubvjZn1ubcRqkO
haMmAtol8BnbgJvWS6ECk/BkoobPx9Og6ImPIPaDE4DaOce8pVHJ8s3F0wM/X/9m+rLYUMlM7H+I
A6YLFpn7EgaY0s2DlCNAabi1qLHHIR4K4dJaW+xeKKIExy72TffNamb71xj8IGY+pvB4d5oQXegu
26Zrn4mIz+OwcuQBwqRzsl5jREUpDrwOmXAq1548wUZsVx/ogy8OXNc1+noQLYtmmxyYXUYMbhNz
FzNgzifGJkzXleFtzTi9ahJ0p5pfZb6GOAuZXxKgd4FNLvXkyq6QbQ/bPc27E4yAhDc5UvAZOyeK
ISjEBzLYv9Wuk7XKovt9zxhyJXnFPbO9s0GZh6lvz3AiouanAzoD8PPHrMpDFug7QdjYWj4SL5k+
/yjgxX2qGqPSpowkgGD8z535q1ctPgtlZ67OTjt5DB5xnwBUwS0HMO/cuRgh5jkIqWv0vPcWUe2b
vlcbswe6nFhuZMNY7dj38fvd1UiiWC317acv/06VzTlgedeQkTG99D1Wiy6rWtYI8i5DscH6dV/a
lft99zFvYbJgo528R+aofvcVvK6AsvJAOUevquVgQ3SJEPNKOw6oxL31roK8KfZ9jSrgceMRNmED
QuRwCEp95HaesZuhsQs1SJEIhQul41dT5O1Y8VmH7uh2oaeDcjCmNV5zfbc6VasZTxKlG2N2ChRj
4kAl2sKsrdhqtq8YHFGAWrvmPOXJw3NkzvOQKSwPk1P0LBnTxEkI9mALr3bFG74f410VZtNXhEgC
Saocw2evQTXiknUuBlbMqabKA1MfgCjdu2z58xDjJ5jQ0PbpiTZifEU8yTFaJu45LawNMtzNVt6t
/rRWLZQ+cNi+1cf57QNC7Yz1KerKE6X7hizNomtNCIutoAFzN0aKIN2DCBA6la10fN4wa96Bu9i8
L+5jZAzGGiJw2+uM4A4hvMsRAEE5RSyNFduokFGxbc7I/7IHpUBpZ86RDlBinBSYoelbnyVRFC2U
UyRCCNjsZsvrZqFtmr42wVHH0wgZYAx0WaIY/O8dqzsjAxlmGLK0IHTFZbNBTR5EiqKb9ZFGZl/4
QEyaiQNCAtW9AB4QaXG4BXlB8A1nFQLRbYKRpsjavdfOEZVNbjLCJTMb9TSmyZK+sEkmlunfCEa3
lNqOnsdqc9oyLJfVyGLpziY6PiMQql5d5rgYBbAxdZQ6WhBIo8Gi+7oFAg0QE8YEzVT7NtQAlZyS
nSwB6hW2qLarx7gmZpS5bOqPx9yP8giy8rBlGrHfgEpy8xwACkwnqK+Z4rXWkKr1nFBzeSfWZof1
wEcRjbNAmZTbZjc9WkOdcIqNMmWlGfVBHN6CBGb4OH8yB+cvvwBjZDYiTETf6eM98MraIGBzrPkV
ce3KrZHa6TN/GYZ/pbSZzlxE6CpdH75NBhtolnQlnf7rl1TGUshFgTKXguYUODNVC4wYUOzSL6rw
xDz0CHlwfYHChGAYL7LlqKy6tI9rUQy3JvcHkz1xRvGpw9ddG15wX2AXf9/o5bTOeidrZt42z2ry
hgtE6WnLSMLkEaGo/mC8Anj4lRVWX1cTMnFCSzEds+bi62t4NTrKias6fvXoOgszLCNb7LUQl1SX
SECOuP+xe4Ky3IkvbVBI6NiQbzilFgLtCPe52QRl67oN970bd+htWaggp8GUHfKqhzI/U5Rc47GA
8IxHGAWhEPfjyXWPTuVeXfAk/Z3nzdR3rp1rY3QdpWlkPY6YppzyAcFWbrk6FIwJYFaSAMGg1yc0
+xwlzC6QTeMC6jYmy5gGeGx/VzEUnHR2uXbQMUsaLV6KdwrvxpWCMq8TQAp6dtm1kzf6yrPNcwqR
+UJF0/7VIe4DXiGGZKX5fqaM0w8crA/ydwzSDN2TZ8soduBlhIGmOjpNSAQTOmbV1tY9rvLNpenY
Zr6UvgSKLA2YI6U24pFE16ivoiN57xrVHMyc4DJf1NfQHj7NkFXtzix4fgwJR1k9EZozr6E85VyW
zyeqeMwTOtT+1eWLUdw4HoM2A+ucEQOmL5/QdOiw2XiyP4ANDvkfLhFoFzZQ6oifJoyT31cMhe8T
nGkp/pQGViaP2Y2gf8tP+ZKnE8Jcx8utLsLsyN+ebolLHMGmhEmBB/yZrVlR+ATQfPGATYlNjPj7
yWPn49nYtX3wE5XXp0qHN/IYBTl26haD+COvMQrx5bB+P194Mhby9dIW/MTGBAsWXoOD2+rls0m5
0/7srIjU4Tlf5VAJqXwo02iA4HNFSPDDwM0k0AEoqvPypi3q0xyIE7zOLs2WPa1Sjy/iIoJVaFcG
0rB3PEsDVmH8OQrirlTr2QndkOnM44s93b8Hr5VJgmqD9vsHZUaX3RI/ecyG7kzgSykV6DQ7FPaE
zL1Fi5+xM/j3GpSpcf5gp8Vnx5TKyD/KaPrWGPuqIbq9C3Wc8K1Ps+MbsaVdsQPq5Ss+fPcsJnlX
6eU/L+pmGz8J6LTUuHiS/xJb+nsoxP1zVyfjLHzqZ1sSfZL3AtnmOZQwSc8J2UOB1PSGLn5DJRfR
CU/+VV53sVqtcPxB7bVf+zxelV73X15JclHDIbSYPqFPsFIlxbuCHbKQlNRK2DXC4cFfiP/jSKjO
kkiV5KrQgtjb+cKMFBaQcNXebngQlg561bB18kgogXB2/mCvzQhKoKodfpycw243qoVUKOwmqc1j
78/3nZ8IdYVCPJTfco83Qt7AhpSjGMGfUHjuv2JtdzTaRRMh9JCPJtlCuc4HJjHhDNQnw7N3zPpY
tki6q1wAbfA5IBmXgclG1Igg68HLgUfYAT8Rgo49tIfWOO5zN594gg2xcgpZ1w3ofvk/gl/PoVoK
lKrqKK1/3+aU3taA0mdPCSj4AtP4d9+L1dN02X/z9cWKVTL29lBYiNd2Y4UYMZWF/wgtr7DZYu+f
ovgqxYZShQgAIK9AUqqTnuBs8Y/gAe4EKxL3Hngrde8UUn0myRKr4x8dDUXh378rhUUExTBHfrRo
SWs/A/snLCDsMykuAsCg+EyKtfCBQ3DAIvMuCXfFPbXggA9y7C8+gVQxSdYewsxMh13zr3LpzA0W
1XGtU/zq2QjB2WhLEv3Vgw1jdb6k+3rMgNeRHCYf4MYSZJMPMTFR8Qq+bufftxAEal9Imy++KbbC
MeHF4ziCxrmTn//cH+OouZMqzX/fcHd4XthxwhaX2iAh/WvQxFkKtxfqhuQY/z7hDJouiHo6us1E
9R2Q4KvBNhdigho8ZsIlLnG2B4gkr0K0V8w4QSHzoLnJ6/jxtOT1EMHJaJLTXKC+1Tr9anweM+fI
TK0GTH/H276q/Rv5z/h43Z/36Z5MBN/KCunxhcplfyAJNVeyMcDYYvJFhLXRLmbyD7sc+S/u3J59
S8CPoi3nCUVBmPlCvdOh/LCzXJv8LqVscmfk3kiT/AjQNCjUS0b5zzVT3DNj3DOTVkkxmvzp1Lru
Re++gknNKl6ePM5W6tic43VUYf7MGj3C3omSqxMx46gYVdRJvjgnp8OijFB+SOnbb/FnA8mhAI22
zTSo4EKxhksDsA62nfx3JdJ8LOsUxsn5yN3+8If2hwbPJhKlihcsqbdBtWDAVgt7RTwAxUPSMLR4
Xvus4/h2ZJMHJ1YtntvnVtlpx3yrskCjGQRXkEwhwBQVeazdIPHsgolxLm1d6ZQLRwzShEMijJJs
a++y7X3b3JGoIYPNm/nJvjX9hsWPvlV+wZ/ZUMlPkDiH5eX3pbMQXdrKNeQrjtA6pWSUbZxLrxfW
LR8MJ9KJhKtJhSrsc0r+XLA09UiBcYe4gs/XCPeHvNzaNXecM7q+LGQjAwEQtq+E78w9AbyCwIZB
82FGTRA55ley2jd+sHrPwGRrVDA7pqioM3FDZUmizy2yPyGX+BFepoOSkBuPBbMSphpPvxHa4vPJ
IJ2LPqHEu0kY3SG7A/wbWY0fMfORbuFpcl7ygW9rx4Z5i1FFZ4N00+84N72XvoLuatgcJhM+GlIP
v/x+2G6XwKULbw78LGQ3wX+5Sn/kkrq80oG8B2jjO+PPkYirTqKK2nTAuK+Ab5SScNCm2+0P376/
Cm1AVQpjz23iFvv3MRtik//9dQjf4NZ7FQgw9zg679TjvkP1AZS8ExPRkAdckdVRoPLTBDp1tK8J
MVWMocUVnkKAZi5xHxULQtczkdBgM8Q67Q7tpksejibsNu9r/C8rqMUfZvpF4xOe7gfiGBudOinf
5XkgRKZ2ZdRE1ise5gtmPc6QQ+jA4kVII6L6x/66d7lF3xcSxJsww4yixwc3wIHTQGXRkMMQRT6p
Ip91ORsEppqUoZHDcqJLNZc2rtD78q9fVigm2e+Kd11T8S0DIOajOQ4S0szAOcw7hKIRZUKxWO3w
J4K3N5apeD+E5o6mofuc2zfitQjHgF889rxONUoyCQBevgRsPGamBkABy9/yETzH2fxCZvgo/E5s
AMiScVMKf1PBocJ67LTlhnCivOkLOYqT5G1cVnZpQY2h1pCbYrceZeTw7i+vZEM5BCEHbuVCTMm+
EGFgKCR/JTLNtvqKsYBFUcWLMfeAEn9uFysSDL+r47orTxZqTm5KndUzoOqdD/49T/ksz9vDLxzb
FwX4XLbaKblEQkz5C6Ei2Qn24Iua399AEC4hK5kFxtzxTLaDbvsLjnmMqjGgfkn7s8F+wLlcANLT
BICkpPVWtGR1JDAVG4H3KkGNkHUf94fFh0IEUG0S25E9lGuQmIIglgXVI5zli6FwUzqnV4+Pk7h5
KJ2FCJv98cAecuB0RqpA3orlWJMfL79bBl2JFZADIknCgt18RcIKQt7ZgHZUc9S4D0Uo6BKnPLif
8kkVdFGugptgFlSjy6fI2fxaSh6wstAb5PAAUvxe/yh49lQfgiUa4xIG+4939HEbO+4PLVOvMg0G
EtfTFg77OyQad8acCN9YVckhyKVM5YM5jzosCZPxnSMY4kT5EH6lnpmZckdyyaer0fMJqBs7Z3PP
Apqb412vIbuLo7QdNBc5Ml1IZJBobNzqdmT0KCbh4tDdYqX/DXvuDLsJ9hYQYXClsBE+ZsbsSsqq
4RMowfJBwkDey82EwsMVSbuKrMOFLkHN86/tAIZkzNcU1DcTzoGTpoeD0sVgJpm0Cag4pGKPfsPN
2qJN2n+vqMsHZNiBmHCO5C2AQKnXXzXsFkMTb/VflUiJu4QB5DhlL0/nsIeMksYKQoEGB9KKKPEW
RvEnHjB537efTmN3XzhROtLDdPQFbIPoTrcore6DkLCJLfiCLnpjGAhv61xG2QLzOkjN+YwdJX2f
vxoRT7DX4SH7zOOKhqZ5eeKNW4uwD1KZRP5tx+SpenUyQ64MBITLwyUTcdApw4NXQHmTkcr2Cf4O
mx2+ki2fm49P2xezNT2cmyIv4mVc2E6j9yzePp9CV50SNtOsQNjTMjhTe2BLr4X7xLCTMFn6vRyC
29Jnnmdvx0I0rFd0pA4NTOtzC0G16Fv8jW7EdCn47q/zQwLzm/QOefFvsDDUGIDblKD3X1/8cgvk
mEnA7MXYU6lgTLZXygMdI5SO/Aq57Seuh3j6tOCNcSBHAIr3GT78naparC7l3rvcZQOJhnpVHitP
Qxc84CzYChpjNo/0j5W0C3MOuw4A7N/wqkPGIoPvQ+UHDU5DIRpM4tQnaKeTg+5Df5Kpjr7MBKXT
SO+QwgBqwcXbsclr8JhF0FNoX7QEfdv+9ejq3JKtab+AbGC3lClHRg5DWGq0UC0fyZTHKsUepKYN
ipLLuB/Zv07R0kTN80kio5aJ7LvjBjPBkqtfMTCYX9m7beX99hAhazKR9GuwsYBPJ53AL5ePa9dM
djJwaAtHCCy/rToT9riRt4qdWAIMUaMgNdVjLWlOG0NAU30HlRjqPpgafgIM1FuPs+ejLbw1UrSc
fWp5QBM6yYItWE4LkHDmUP/mgxgSIhfDC0xyHCtQlJU9ZG8FDX3fgJBXig6GXFKTnCSiF1B1fju9
YEF7C+uEkELeLaxNeixmTbtft/23HPAHQTdYVBUXH+vU4xifD7MD2ijM8zJk6Mo/ewbWsqrDTnGa
9sBa2X1p43pXCW8zDuSNPaY+3oFqI1dJDobDkCd7r7hE1s4mPb8xNHP/taKzsl5M+WiOD2gDJZOG
JCah/ekWGrOfjvjW1Xc2OBFLrQjcCcagrIlvZjoqxujKZGpX7x3OICxZNpPk26ezM7uWrMHoS2wQ
7/iMm8+o6nAur5BhzP9UrclwLcXUu6bdGc60Du0BmsN8z9Rx9UEinHPntePlOVqVdGdsS42I/l45
gxeJVLLH48Tm+Se4zZirvzdmqtldyMFydpVOXwVBJQBFT+T0bXNJ753V16Dm1etGu5Tz4TN7zFmr
tG30E8ipHVqKO/7e0VyBgu0P+jNdaBuYmZzd6zibYi0ckcrxSEnrNDQdCg8QYA0dKzNl+l1Z/X53
ygYbAoSBftxS35u+MtPXehte6ekDvs7Ki5TbTOQi7FYl3sn3BXPHS+gX5m2NKSYYjeye8x/TkUdk
DYzIYS66srZiKIyzAowaZFBQBRI+XSSrrzJlzI8lINCHp0XVyY7qODtiJQ0xc6yX/KCRjc3tFWVH
3KhOyKMwq4S/KUWOKe/mwjpSIKbDY5WpDYwIceKnLQGRM7a4cFn9ddcaQ4oYq8yetBvm7XKGNdUw
/+ZLmTOhH3Autx5dJCZEivsiLKON8avHhsdEFyZtk+Y7xmiwvLiB8la5jKpTU01QBgzAVWOIr8Ow
Hp3+Xut6TdIEkAH6Dr5QA6ksdzx7dFnCCgB7lD8pXXuESwzcI3hxQby0UEUavqNSD5zuFU/UR/RR
IfSeUHEi+Vy6JVScB1dIE8gdIP7N0v59UPtDygcmdTvvlBHl0L6BZOn8ga0g6rZuMc03CFoXAObI
HX4j9UC9TI4udDUgZ5iAVmQDMXHDEY3DxB0gOr/RTTZf0gsUFlP3jG7HKQBbknJxkKLHCFcWdiEf
2T8QF6M0v20O8aqYESGy2ZtWR0I+NuAsP2BINA2zM8ALEo3yCw6GzO+QFCR4J5aSKEj+coUVLp3i
t7TR1ix4CMegYozl2hDxI+4ubGnuJplbnoEk3aaMlXd3mBW4MzJHKi3pH/XuxdiSeyNvR8ZlyG3n
zqAxRRfVqfeQ5/ShFDc7dAuWy57cT2ustEQI6NOpOqeF0ros0h4p1qHSIrFJhwHxWcmRXiHViL9P
+Fm2oNHDQa0xk2lbDi59SfqWygkki2vP6nOWP8zry8rEYP2MAaFS8dpFWAgShRHeCfVJ/7WBr+kz
9BQkfls45A6oK0UakV5DeqStWrh74XfGQ/jRozu2UGl0OYKRM5+CaUGHHthIzG7tb7cyuuUJz2cv
3+jL+hzCIDUo3iN3gZrU9FkH593GOLXM7nV6799xnkUg+d6C5fiXjLl1KtIsNsl8UMIGCn/Dc1gi
u5JhTe2pB+R8+yb9BgFhUmi8Ugd/BeUpkYiv0CMY2MgBNoNSZwPlil7AhWikg5beHD1AeImuFAd/
jza2keyFoD0iIVB7ou+W98ABXaX/Y/phl1Lu1KG9QXHWJ611IPFlUIaAb+O2GbxgR1wig0p+dHB9
IvZJ3LNOfnmjRnzH/qSPCqm2neFkNicPh4ELuAEhaXQlADH7uKtgqIyy/eHdSg4p9iK4HMCbvSAt
PxJNzV1NYySdGeIoZiuHLE9pPcDO7DVDOVmdn8MZWfgb0vzNeWODCKGrnty5Fj5n930GhupGAUTs
14KdKEAMqdGdOS4ZfmU7B9sY2QHkgHM5wE8mdKhhV/gfVwBkFpqTxMH86XngDE9O8Aae+4Nkg2ns
JTg30bbAjnNYzmFZVP0vVctjbg8M42cO7CsyHkDg8JBzr40r7Pgv2xRwsqeZJf5RDP8bxDXFNwxk
7utpY0bVWS/Rom/PbtW874qfSavaIFwlCqxsFbw7AlCgZ29229Swus/Ja+oczNYzYmY4nMa54c7e
SzwLIYpOG93vMlUw2UoS7xQgal+3nwPAsGrSmL1RsYS3g1/T+oRVDgJRrXIgcj1orfOR/VMnIU/t
4iCC+Utf5HtIz5LNA5TsMclcKTCYIlERbAy0YmU+IpPJvfx2h+gNjospvfuK7AFOh+5pUjHC0IWS
re2trU917HoFIGDCBLZuceeaj4BkJO29lrYSjYiUm8/UuXIWl8TdIKXkqQyWTgM1Wxo4Dd0JLUta
/+/7p6ug8h/OESWn8h403jBbPZUJMQmltWofmPf8FMJTdvUfugunOp/Yklz2cDz2pSwZVEW3WJSU
UOl1mQIRQttqC2brZhdJtvMUsQlQZMP2V2S+HqcJUKsnVfkPhHsnAKYlWW8v788Ob3RhDwZVwI80
pEQ3HkFcJ7fs1KR+YHj5jzXe4DnCXOIezBBhA3QKamwJ3tQ1vmcEfejvomQ7oCjRhHDrpWtw0WMT
BPc2QgsGdA/A9Lz/ICDe8F9ZiN43JLg1UPZCar++PdBpQLbi2VcXHJRmIHl9HYm4N9grRWRALXt5
tWQXmTHIICExwTIDtJljLUfauYeZShpgN9hj6AV/Al8ObqjhGCiTQO/HPptcIVy1fxRKkMl/R2m6
UFpqH2xkpZsUWYM5862TsnCQPPH6WC9ttaN1lDLnp8Pr8H3GCcq1juYqv3ZglszyBaFvSGYNi+yM
8Ih+86+l5cwvCMo/fSxVJ5w6MDXgPi3/77MLDFmP9s7ckaGkRoJd078V7bv69TOmYkFHXr4VESeg
igJKRvkJ+RR5oWwcMY2kIMlGedAYQzVq7OOAUJbk/N9VC01SQu92PHh2ypaUw72RPpfNDhE0MS8s
4KhLIomil5D5t+6JuEgF1OZe5giiiKnIieGFmPTLPS+B0ZBvuo8b4X2LeSsCIHcGH8xF0FLq1G/7
NmYu88tcm93nDYqduxIRMGS5H8DVt1GCZ1Sr/LoT8KqJVfunZhd9tcOT/QP8aclVXeYin1P21Xkf
UBpK/zQlatYGlWg1nAZgdZJiyAfkvbrUSuBG5pYH5FaUQTwz1jt4UYz7ple0FDyvvQduIO2mp1NJ
04qYS5bC9Gon0aV/EtEys4X1eL8Op/gIwUUkEgBEPLWQTWDqo/8gTIex1QP8/9tr9G4wraSbp9Ds
gNkRU2pxUSqxJUCWlCJd2/qOSCSKx3UP7tSXRPUA/RTWJ8jtuMpgfqliyPXtFUDBKAuM0E5ZNDGJ
p/PBSblJgp354rrmsJgektI8MTzQXwlrZs+CKVNdMC/T6nS+pgvNsmjrPZCJYn/LehUkzALSMcC+
FsiZNoXARW8D5qbfDQDCLXIQjdB+U/fxhTyCVmMfuWyUVX/KbX+EZH2i9vF9LvIGmKaEQyatS2Dj
0jyU3syymrIiRowaPQRopRNbRygCW7IHeC1QtA2hwc0eAzBkM5+BAoO/U9QoJ+CwgUUeGqicBcBp
52QKgNi4ysFlwKZsZVFZSv/zSaMIrxTkfUI+0L9QN8Der5tMYUXuiJ/7z1aztyKwZoPBFkxKfXB0
aZtTUtGkPQn6CH6AAdlyD51BfECB7+OSTnsNq/nXfUy/LGrojwFG/b3KAbIe/Yl2356Cu0HfswN0
kIu/KEDX19WGlLiwqLerOnJG7yUd2H9P00tYbYrRXSgWluO/ZtpWp2wFOStqwGtwf2YMGEEqExDE
g4iBDowkspV+4vglMkvGsVwQ7XL1PqNA8iBoo7jVNqaxzqM/gwKTnkEJDDskYHIBpxdEwpmf4BY7
umFtTMKBiccQQqwbd8oBQRj5MhoZOwbEkHUaE9wfQUxw4euzxZsbTCmSfLxiPnnZslycZ6qXzsyd
uISoAFiz518cpJfgeHHn06NftpxJqyOMuyBn2HvoV0Lf7q781hNMAuGdj7sQhQAhZaL72aCXEMVR
r8CEhhIn4z38LhlxE/TNqgnqQGOUKUfqRJ0gkwBgW5JRRz5hYPBXCHHoHGFRxy3BDI0FuLks5+by
Po5NPx/jO1FG+QHHSpFIE4UnhvPAauPRh3SPruChRT6b8MGDBk3CiUKybslSMLwh8EQQAuFzc0Y1
T+s++8k4uwhnKdlk+H4fnHPgoBllAmMuMxyWTlEzUBAvfqD4W3jmIUfrbfhxEbONOlXPATTwm2Nt
V2Dm66bbLyiDm9qo/9DL+3DvVnqULhBVJmxCSw8eHoYXCOxA/yBmvTD7iNj9o+WgVhXPsOTSdpoO
yQqV4m28ot6RmSYRJbYGLiVVA6m6hMAEMWkU6bqWb044TxSkndmbWr6R1d5pMAtRx+vaE4MJ+vBa
Jtp/NJ3XkqvKEkS/SBHIAXrFeyGE7Iti5EAGecvXn1Xa98ZsM0YjoGm6q7KyMsMGHCSz0bSNzIHn
Rc0uJtK7s9QN4XwRXe1I08ATA53DOB08dY+zz8Mk/n5uJKCtw/ZSIqED4D1PA0c8uMRiVdxFFws6
wETEGK8UN0IC/lv/NPwQPOlFwLFk1edhaXp7S6PzXcRoQu4o78PZPdDcQuMSh5+XDXnswiG4lRpz
KjsiBABp9yHUBEXO+GBh+oGYgN3ZtO9W5fE2om1DgsAEY09ma6XDBI8b3SY97xnTr60GCJQ5D0Jq
VjLhyKIeAAmMBRwFCggVPj1HsGLhx6EXk91RhindNXESpbsPWobPDrJkRenhx0RzC5HcbanPaKgh
eSvMz3J3sNU3PhiEUzYrk91ueyKB0sPx0nwsVwcX3cSEPoMU6S+PS74yzxqJOkMpJd4vb3g4wS0W
u6wZkIfXTh6TjlVP4P704fKqZ0fdjw8DVs05RlN0eKHXaH2GFPhRzvbYDer8ObgGhNhtD6uluDG5
BnQUfmjDo3Z48d89m15E8vFytaMBkW2E7e9l7DSHPjxW+oNH1EUtnYiMRGMPkma/brZSjx54st2o
tzcwGQvZQ3Zv2UkI9Y6thNhau0C/LrrGve1qML9Ih9cLzLN6VPOp9O8o5pns360xWxbkstO6o/PF
O3knr35v+RouysFbtxRYKRS36TCibJ+8/O/JuqVXSQUWd/Y0KgGWUBEwuLRoOPY7hHqc7St/AlxC
R2eFeUGR8/Xxfnqhw9m6zeDdHbyrlMx/wSZ7NQ+Jx0Ko1BhiGc2K2oTdI+aj8Qf62E70EC4+kYTV
ItBgllCTo44vkjyQbc3v+OHvPEx/vWNK1f+LKR6kdr8TsDYBNefLHnQB3pFzIdg9rucnHneiaS55
AbEZw2KaFIg8D9krekS8Gg4BC+MUzsD/L+icvW3aJnI5i4+1/Fgi6HM3lDGbc2cMe5ucmM263SIQ
PWQSnO8yiYp5Z5GJevmQ7CS8ohFH4lgogTnhevpCLmj5tYkUMBVnGoy5RgJLGpA4Mp+JtfK48NiX
9muaOuR8Xmix0VnxonmUpZvad/oW/mAbMSHkZSl00Ezhyf4EPTO9+ULVgA7Skro+JECJn9sUMh6o
1rnEwLKAmPLcyVl+uUTOKdp32M+hs/y18H5j0MHT4RQIP0k0KOQtJEKXoSjJB4ic2SqQG5w2ZPtC
ApixILr5DZOMn2yhu4xcLO1Qy5fxky31FZ1yGVO4giIdd7lB0pBPGivGg7d6j69AWPgAcrCLT1i/
T2ncZLzOSZFBa+LblDqgxZAQ/B0SzrllzoWQAoPgeYftbF5hDNokstq07cQ1gjgQNexyzY4s94ZL
wFQVJeO/Jii9jCvExZImVjkpOc2KmBj1lgSaxO/rB8SPU76DWcPzyLbN2TE6Is+1h/gC1v1HRJec
ctgTPyID1ygHPKO00XaIgWvEBYglkc2n6/LE4PdW7P/iWUJigUQHAFgDdDZ6gFyT/uioROluA1oY
VAZiqir5oLIhEx+vG0gfwo4QLhZR+VbehYExWluEklHgkHGU/5G2xHa3J0wH7gcFExOmxdd+RUfA
FHPXjGEzsImQv9x/o/zvXES6kmv8sSnY2HjEWgRDcvPbDnwArks0hIj/6A7ih40VvT2EKYiWe0hQ
nlwiExiUheIxU46QEX8B0EUsq8AOTowsnnxcmsgFyZvepfWZOoSMJdxPp4OBJiKuDykM3LgQai8Q
VeQkkBPJ5HdqLl1OiIcb4QPN+ioxlNUjuptSiyRmVEcUNqRQ+ZqyVCIjor2N1+zxNmnboAuowjIX
o7orEkmWFu3Nb0Z1h+Uj67PqZKAvIsP/BgpoARD7K0GA9Dcaj2ezzTNC5M9p0iNxh52aEAprhOgD
ShkQz0htOR60cAoaqUCXNIsgwNCBrzgl2xMmSBPSUVd2KULVE+E3Zoiss5SvHogdmOB97fUXZzip
COkxySSdR7K0WDTt3ZP+ddTIru6Hc8Dbb9BePsANzAKhsiJEJfljX2OcOamNBuzFSvxOzonkmuRD
NLfbeG2Bz8bEezCR6EYJwFD6pRQScEZXiC7Rt7brtMlIUdaonSsK0GxE2vIwf4kho3HYXFsgUiUu
l71EZaUze5mLavDFWME8fgMKnl2MFd9ksY5CXPLdkp6yDuVlCmLzv4TmDnmt6xxwC5RHgMTXrJYW
mVftVDa5oFwKDFqUpNgymP/X8YXYEidcb99nGXTOgaykU+DesT5mcSCgJAJtInAzpvaa0qEIZN8K
AFjgVoOs0vSBkkYx75FHwgkFPaAYBryrx99tz4AMidx+Lzls8m9M8DGFIQDMO9Fybf0EkSdMvnrX
SWGFRNYuMwbI3pifr4BND3wjj/kxavZ3k2bay8/h1OsOeRCmnxyUhRQMi/LCLLrWAnz3I4HbAbcj
Qir0vUhRvTv9+OBxeB3Jd49D7hs0zhbIzYxszgE7E0gL7O4zkT225/TQMVQIUE7DrheLYhzarjaY
n0zOBUKYHA+rCLTfJrtR2jA3sOvtNoGEjY5PJ+3Z3UR5G0+0uwBiU2LChbW6TWDJx8dJE+UpPIEa
yWG+bP3BEu33eLsOWq2aixiFTS/gQFRbaZuwDm43QRjo33+oA0k4heE0UVuk4TrdRcUXoTOcn14T
zuwomQUhKfDgAR4Gc3/3tmmkcNo9sA6qQDRxcktkfnzWghZic6HOCLgMYE/FvCyf1FEnuM58nuLB
e5moSHmCEvgF8TKtLnh3MLB5mWELYO0TfHSfYlOiz7qhYubLIjymr1ySUpJpq/O3C6r4Jj3jaEu4
5/g45PGZb1YvJqpDsh/0bjiFEc9fEN6cK+kiJwPg/L1upI9Fwq9/dx+knqiJYYta0PifuA2bQXgY
TVpEAfbCc+TOgHqbNwPAOTs5/27ueYPDXxuAHkN02pLZVu1qfaM1iwCF+mHymYCD7jzIiQS/H6xz
fmNA26zXHJy8c/R1XNRzgbfkz8F3CRUB3wVmO8LeBeuzd/mDlEKPbqB9E7krOjcabUke2I+0UhO6
Jy/vBhOWer7dYvtMfJB9r0FGtovfwCDgifR3LNpGw+Rh7/jMnRWITPph1SI10GjRxtW1NXon9KqT
bzpgfQ4tUquWS457H7jtCWVLE4Hh7d0FdkS29zBCyF2i/QLOCqSLxaBFjFMzvSu3h1izbhUjdUb/
7HphzfT04mFLkh/8zScs0cNZotzJg5GLXibHfjXNw5OLAl8RG5RyyI/uA815/ynAN+TDGBgmCMTE
hw7JWu028RgSUzXxD9/52lx78eXLnKhcjVVnGy1bUEE4hZgc0YhJ5wBaiHKv727tkSeFRypeJ0Q5
tUnTo0f1PSrvLoky6c3gEFwHTe+hWO/R032PlBGZgKVQDLm7WqhsWqMCnaWvz3Ms1bLz1SlXAO3l
lB8BIQ86Pbs1ulHKBH5M6SjZKeaxbRQtX+BXAmiY3hTcAPUgpoRfpJHg/xJ+kgdRt67ZNSjn3U0y
4sbJZ/3abco+0g+emC3tnlYdKjGdD0zutpe3vXOsUVdccJM/qJgjnPEmFmDhQ6GkmC8FSRFTPkQc
5dd7uI6pmI6suPk3Dytgkh63NXt3TT1vrVuzK+IO1m0iaVQ3aWbULYrRwW0zayyew6e1Krcvs/BR
1h1SqfFrXAhbM5Yf/yRm9aQjNGZJJ9Ap/M7erNEiifi0KmxLxchqdRyXyQ5rnfPqjck3iwCFfVps
WULRPT9bR/4smzwJ3/4prDHV3eFjjuvQnbCUXuKscabhLvum1y796TZdcAmO1mrK7iTXVUFeIZ3/
t1D2smJzWfIEowdLBRtJJ2sjz8prckL5HdMyng3WsJ/nkWpVFPr9dhIZRayiQfw70xpqljnDFYAW
FK5CXNlg0Pa1UZ2dQmVG/xNrR0GWueQhA92RfNbCOZkdoEtBlm3gghSGccDCB9APoPTYPzm1J3/R
b2bmXYak0+ET6cM7UqJH9Fzu8XckgoVwqolOO9Q+JC6ScFFi96OTpYX9JHRprYucAhPmRGZzUMQb
ojk0AxIems8DyKwNELAL5CAUVchLe8tCM8X7F8OFk0N1+Li6zp8uTIe4CI4W9gHWkfqD1EXExYmF
asBD7J0og8lZi/I1kPFJvB2c94jT5YWcMJ+fzfxDS+z87FZ2E2OaCtWbZwwG52iT9/wyRGV1gIkz
bQjyvdroht9RFWghD8tnKM8W59RsWCwiDREpR6tcR9r4YJ2EzWF34YzRh4/q4+B6FPuacsrzyYvZ
FgEw2Xu5XrPRkFKkFvYAkNyynNOA8zDrh6kWzvdo936ssPsp4M/hMbq2Y11laaP77kJdStkNCs15
ta39rX+XxsIGSQJUVfPSxIU1IOkYX2bUcTp/nXEzorxDAz4lF1XA4iZRHBv4grchc+Z3qRICHVNp
IVvkS1G2VOwn70m+u/BPM/DoZya5IFQhXWpFvFQlsH4RBWsOvjqYoxbh94+v0UzhU/nLxAQnbkaS
wv+BUp+k57cIT+tmVM4o/ie3dXEzr2znBFS8SH4k4Likj0VI7FM7JaQZ4hzMCnOgh3ZEzeaWco5F
eE9gqIW3HBwCYfkHdVOJgEXnEm8SIkOHV3XGX7uOjv/484zIBXBTd3WSOcK1FCgDYLgDZK1QGqK7
hf8lHZS/qmSo+SUF7T7JIF5Ojv6384iv0R4HNvE6QadFogQg2xGI4odTcJpcIGknCe8Dfj84vN8C
yJeUvsXjcCdjoghtz6tMMAFqJlsKSNQApwWQQzz/p7pL0ScTzB5HEBLRNWRdyUHkQrmQMZj9WFDQ
r70U8jlUfQpgcP/l0iR7lQuWV1M4+aWLustdk1z+wZ2S/Ji80/tU5td+gLOAnFIABM1cSyHq+ifp
9D8A418u/C/vl+FCR4n3lFeBCpE1v8c82PS48QMYwp50BiEH2nSWkn7JXzmOjLgEDqTdcuXn5OZT
WAAjmSEzXNtH7ja/RPRPlfpKtePf7/V5lwtYm0DR4NsMgJRkEN3hNvgdpAO/oVz6TuVkBNOhUCit
iLDNKfXxHTlZmQmCPHBkgQ8kUy+h+9sAF0B8JGpURJI27UHF4JhfdGxZGT3pTZHcuQfkh3GwvMmW
DJ/mEK4URIdQXs5I/mpgLDzJzBUQFHDAs0DNNi+TL2kmuIPuI59HT51u8SUIx+JrvCgbdh2tTtRW
sGsP7ghEImfftUmrK5wenU+PHg86PMhJOHOggTLtTelVoPTxunuQ9NWfZC0pKGltraGeB+pyBGU4
5iTiB19DnK60eP8urY6/9Pmp+OUzoBQC235HR+x1fG3Yihr2IHxMi3ZeAixjbQGpH9UGmkMfy2NO
CbfMYZ1r/WoMmVE0nY8Rn8D4PvzxzxleAqVZtPwp1UApvfNKynxwQYVy9yNZQWyEYoqnIxVAYWdL
6RAOGQHC7ZvAMdGFePdBF5OuRaGjo5euUx5EX4A6A9Wvb1KDw1E84Q4K0nHzn4BhxJd/mHBVtHqH
xVg6tGDLlOYcKIHxb5lkkDAfRrchSiAk40AJoDgqd3AuRXbmBavUYsA5Eb6QedKDCbYTNbwj6k1M
yh49cIJpiN8ALTKypnT+roB5I8RR6ODgLCjAZLINkTeuUa+RTcTFvIbwD/5iXI0Iyq2e3VkrULCR
teDtgfH6K7EeVDZnd/9vL6ahr+PQwQgqHapQiHA9pkp2diWu+0G0J0vBTmaDWBrAeXke7IitWG4p
6dwHzZf7/fv+XQQHI7C5XSn5NKbvv3JGE9LO2s9A6+QFbz72tCU9/+h85aODdjosvi2j2NoSkFJt
4w/ACw8BWBFoXQPeK72UU+AdMfoQMo9qe/CY6xTxenjOUIbHDCYtP9fsToSc1v4S2LjpSe77OYAt
S6UPbszCqpfYwW30mXLBRLFfOtgcHMwvpeeUCA9lb4d0vMCNqcPAN0ArECPh8VmSua5ry2HLdNmn
Jfob1BM97SXdytB94hu6ICdkKhK4qHs3P/a7O0c0JizxargiIVfNGcUJKVQfPZo2xQNCZd04f11+
FVGQEYis3frD1optt+shuNgluJYs+Lp5ci7EKVyduxT7A437MyTgaBXmc/CBldJnQ//AdCucajdo
PLxPGbago4TsiSfcull92FClFw0A+gxkEgrDjY3JL9usjmwOc8Jh75KykbGkw8K+W3qAgwa326YU
XPMPbVrHlAVbdsEuAj2GYOuygTyA1ZD8Y8mei9Qz2MwY4JoN79/UFycVEDApg8onwoORv4J0XsFH
JQaTl39gh0nzXJXVkQAYbUd6tCmdBsf1K0KH4/cYbZHmImxjqfyH3crKJmucsBVk5+rBzJYqNtNG
XgByhxOHLMWkOzbr/9cW1oGw9Fh01+BjYzBeqrPfMf8QlAMG83DRowbILqu2xIusv78VmkUTkJKl
kEX4TSesz/O7Arg0KjBbQfmYyYSWgueCgl98lgwNAo9uMa9POW1bOuATi3UlWxsdsLIkc1QW38aK
WrCQWZ5/nA5iw3xFqrv7ncIee8mH3SxctcvNFXGgHQgyivit4IM67iE69liY0VJbNXioAanBh/q0
mTbpE4PZQlvL+NG1UXxSdJM2niOiTJQ5UGWJOQw475HcU4O5TPylxE8Il5auxBA4tvRPU4SmyE9X
L9ky1UEKZ5CDUWXFZkCdvrc0uvBDenPo6KEFAbdJSJwvdIZhkwfoPL1JxE2hy4rhwtWDgRftXZRB
DpMyPiwbTluWO+RXrQqxmTYL3gWLg7NNvQUGeg19lLhA31wHPAjNCV6Pks1WLTSOXlhRUL4k3fg0
gYOU1HBfgTxHNRl+FxdtJB5IFEoYtGrw3cNpW/gAh0BFp+Hi4hCFnp4EI//2dIkJmBrcwgubLHvH
bD9rR9AJLjljeNKBZ3kwYSTIJJctXFD4uwEOK9U3nhqfCIuJg6ELODlY/hFm8U+fnW4KKtIL+XfM
Db0rXM+NvREcmx0NIBjNxhIM4PKFyo2aEBJisK0aKHmQZjas69Nqo6iMIPuwQCKpM+goc70ashLu
2kGrYVPmAL8/du0nlQ5Nzdh5Vb3nNRqBvkC6idYS7G3b2+KoskcsFliaazoCX0AKNOztR+39wuw0
0mN7y4xgbsZ3dD9gSF2bsK2Bbkidv/RJqbVHe0dnfWgNem1a8s8hL38DhXDCqJl16XFER5+QqOd+
D/QsSHlfMri6sJUKQbHsiPZUw/5Ww5ewU+jIPwYqHF1aBhvgFTQ5ui/kLg769P1CKKHnX1tu+zs5
aNM9eg5oF5MdfCrvylWcIeos4no/eh4DvaLjtLzJ2Cll3Lmv7rB0XuB+aLJ8Q+Ka0/mMsg19iCen
282eCtV5hNCx4uNpV+kRXPTvDFuH75fddUedornPE3Jq/O1qWxEtj/b2fLJ53BqEQnX/0UPxDo/s
c78kWtF7iS6IUjPu1E9j3FK+3qOAUVzKMkyUWoPtPN/G4wDdpf8+b+DCPyFs9L6G8lguaJVT0qtu
FpzH/kZ/x9t6EBnRmNdz9/tR80XxlpdatSRgaFCeHyyOD1BMqp1Myc9nMlZpydifZ+duz6OXgL7D
7/y6AzA91PZr8dfoK2LceL/Rq3DGWBcC3q0RfFuz7pld8KtHtEXsKKNCgrgSXfWSr/aBEYs2HpKO
N2ikKmg2UMaJBhze6b4YajR8KmnvCHUWmPvY+Ls+o3tjqCyUeaU8smNeU0Gsbf1FdQC/v4CuAOYO
whjIWXQey+4h6lzHJRVWrTWudfehwtJk7aAh5nBJa5opx8UlVVlytDrVtCUtD4Xit+gIIoamFEKP
432pwWag+/E1aoEjsRxwrotFyuG42yx1lQoCrq1Olz5KavRiNQlxe/qoc9oeu9keWJ0aInO624oe
aNnWKBLukGv7DD86MG1fAQp4/X3eBHM0gVBnPARf+ghQ/0DZq/eegLS3xrdrfmJ0CmIfrQOpUrsY
BGrQl799laQCjY1v/9B0ab1U3O43+TRo9idhFunE86SEYwlfbKbbJTJdweLp1OkCjd4KrtpAS28O
a2B/sWnQj0DzmoIDqq3CZj4Or/Rl8a1ZL0VbpQTBhyrctfarGu48+uNDhXXgkJE9X6uA9Bf8r+l1
RrtARZ0mhB62GxWbWxU/gJLsyxJEE2SczILDAlfuLTRoiHzU9ZnuOAMBZjDSm3FdMxsL5/HX1NDx
tS8XVyODtNRIT1UkbSkuc7zDpjPtfMM9OToYNfJXqA++/7TL+Ey0TyMaAHj0+npNeO1bmCfsMDSV
qPZJd5R9+HwhbWfdqpu9oy746s3Km6t1/Pvm0kRJtPCa7ECf7bEaXHuIlJoFxSaIx49XshBNpBLw
oqKtBHj/FD8rsiAQE6tCH7P4xh+lNBiI2ys4PuIPvnZfVLcQT1NseKad2+ZIHGQQJvbuF7SznU/e
vkpsWueQG9vWh37vRs+v7wNIqa8lzMW6tBdvDVzxVg/fZxfJmEbXpmh9K90Pb/Ft+h8qwyx6d0om
Z/uL3c2K6Ij3QUqFNQHvzoKQ80VZEENWNIc1R2sgG2Xx3pDsanTtpOR3nKsEL7fbYP8NlYPfgcrU
Hnwa8ek2YGlvaSHN4IT3aFC2BoQTp8XoCf2pbsQFC3e5GDUp01fP6JDUnc2xnqBi870jneXTvV0q
CXTKLnuNyppDL/X5OCHTLtpBQa770M3md1ghQ5y1aTNfJK/yjzzwBHWQLayJpzsbr868Q7apOAY0
JCwwmIWD15f0VJsqT1me7Hdj8uiuH3jAHdn9k5O+jM83OInosFDpwYKZNOGAgDaBObFVq7B6rKnl
d0iJt81iUz9pHcMgpLJ02I669ULmiZT6wei8637T2tMWJVJvsmH6uz2LHcth57Uj+wBGx0hPGs1f
FYyt6m4+0CYjxGHd4TLl1jQ/oX6Tw3WtNlVVOs/f0o12/TuuT+TPkE+p+d7uHgxpKU2zgVMLP4wx
hIhgjEp/PLV98W0jduJqnQqpYzHd+BpHmHp3xC88UgWinYZz9xDGiivEZ3Vz3f5Jf/Sx+yjFswe1
e1Tu109zsPaGgTfEz4tVi9SaVJnH2ngZK0zecnyJfDeKDMPvL/u577u+O+EWgJYK8hv1nNoHkaLC
J+FoiIpwzEpPca7Zl6NgTbKFtWMN+IQdxxOh/WCWHo1JhP+IqP/z6l/rU9cYc46VuGUQNhrTEPei
kFxAPmgpD9dhSIaqOf3B2/CIbMUKR2rEovu/nooV947OdaK4Nul0SAkG5Lkw8im0MsfyK9P1YZiK
DxNALlA5v3vFMsy1pj2j7wyG2+EAHiDtv6CLLOh4Ix7M6GTMZqKikmPTF82Sme0zArk7icQxUrEu
hqGZ/sfLenDQbrYG4kzR5cMRcs5Z2CZVIi4ab6rtcxSUf+EkhkOoPRnFsLAGb6iA6MqYgANG3DGn
dEK2DQvflmA4nKJGGoTmMBmaofS2Ii3Ar0n+YFQG/iM7Cy/nqbSRLwIx/8gpKqnGakN1AmkYyZxE
LoUOOWP4u+PbkOhgOvUxmf/99EO3yzxz08x34p4RZ+mDO76BIu9nNo59UU6RzIocld4BaDJY7kiz
4HpvakgvlxsLfRzF3M/6FDeNNMNJVJqMSJYouj7BDshfOT8xkPmb6cZsJJZ6w7+mKS6xoy1vczDG
v5vLgNMdZ2KOY24DXKQCLDgfltzFgeYP2rQX0W5qi+fKz0KDCUIJF5BJ+914OdjBYBRqyi3iEdHw
wlzuOzkhvtGQN4wsdTN3jmWXucxS/K4Kw1liuJVtVmnGjGHgsiidZPnPO0smm8w+7H5yuY9CduTe
+/2rpKVLHxbexs+XczFuXJH5Unv4UAEQYZ7NRKZLmsnnhZH95k6Ukefz8TEoYZ2MyeT3049hRH9/
Yq2ZRpob+YUNU9qXDo+m94yX8xZ4IUKD3ObKWGuWZlm31b85ghQZt7/jzudgu9xh5IjkOS1c35lP
4znPAGuXkbkgWZb03uB9JXf1YywlHYZpwKeUErgKuaBlP+MFqyxfymXvjAg+Ax+zBOKgQcrCo0tR
ErIA4mEUq95zQGxOSabsgixP1ogKBJjS4jurcKjsMllyCuOQQMn2jB0R9VKbFpmU64mWcC86OFvk
Tfig/j8Qny1QKsZ6OpXnL2SaC6QyHfOED7jbrBesHwOsdUKMkIbDAQR5+QgHI/xMginesvF4gOnM
byJxEfLb8u7zTBwq5c7lpZlnG+rnIB82d8V1I9f42d9yBy6G7fK9wjDMxAxsTNvQXHLm8TzO+SzL
AU77mcyAl4GsgxEz1+XW1kaf3CNcclQsfrBtHT/NMfY/cruAoDh+38my3I/nXEsYiqvsvx+xvOQv
3pdFBmaub7i+4XAwh5lGqYr7JKMvH7Yv6+y/JXbCxHDTSeT28677x3Uw7EDkFMnpNOkajixaFfgG
NWTSMKP/bwyW/zAm6UK6hDIUmvkwItIh16XYb7ICCl8BOoa8z4eeUxeuBLnuF1Mf8CcArcGgZDP5
XQ3X3TAPI2vu+BiVOjxpcqPmvs8wM3r/hnY3EAflykw7xsQFhXbwLmXEI92IXB+/4dy1VYOUWMZP
pigrjJ338aET1+FJxCv6WbbqyHwsLcONZrabymifzWwiDqIMAyuvwborn57xGD14zr6Pep+xMycP
SpfMdgLDjg91QF7BIqcgCrAby3zlQbkbfgZWY8Z0c8p662g8M+38YMyn+CZlD4OfZbJHTOO+L57Q
POKZ+3WijIeWp509a8XiIVbbrjGzk+i30jICUZLYUbpBuIgVj20Oodwb5nc6GI7NIoriIodH1gpu
E81Tsk7ZU3xlNGtqzZvWnHnDnwHr40DmrmDunhkMTfhd8zjEOke2DtjEBo/fPMZptZ8zVfx+HyNl
7ky22TApdrJF5asPhVec7wxOTT7cIIE5a7febnPZpVhZ0gyFAa1X2bwXZk90Z47VZBC+Das9szz2
UcIeow/3e3Mjl9N4NFnpcicz7pYrKyTHICqgSsoZZEXg2zw4tu3mfMv1c2cKVwsBHKOfn12Qwd/T
eP95ZQ2kH4ofj8djeezHogMQhvJpyMWHITHCdmv14+kYz523Qeusx9qPhIsxMIeBaYb8ZBpq1no6
n3PdDg8yD0+/78sKjNe1OFvD+zWynZ1l7M/MOaaczyIMZGFEMkDEMdy56GNGk3S14U5m/MnwUJvZ
cl05T/qOh4SQht23NLyF4a40O7lxgbKYjLAo5l7KlvCQDU+U2TB89ivXnUxm3P1+nvm8pSw4KyN9
chdO3iSy2fOwrqKu3HVhuhh4b7Ms0Edkxqo7V5mklKxdbN75GcwcpPyCWc8tmACDvcl8GtGrYU64
NnaunRnNFCvhifIvYQZv2SEL4jhXa2JAtjPf9EzzJ+0Rh9BX8wirEXB7/FlSuwWdHd1hhI4E8KUL
dCMQLrgU0+I0vPIM2YcAKLcZipzcdQBxgs+Rp5MOYdoOVRMiuI3eAoXkNvOnCyvZKHlu3lSYjzCl
NPOzcParpjjRXoN29HZfitONCpBU+o4pcoYM1ivFLyV70zRTkelQ/fyjoElF28fYMOoCvVK9+/Vj
wiCfNfCuyChaCQqLsSa9bwjUUw1VgO15aaSMP9QsrwntN9IalLZxJYDWLC85rkEOaXCkEvh3TtQt
dNr1wz+lRNNraYQWvnXhzU9UK7DuBkN2pMsISDRBxEuURqgQpGcoxHbsnNKHD8zF/kl4rm+lAAKt
NadOyGrH+pkQr6NS9iur6Yh9vfLCu/mHrJzdk1veRGXs4Tem+racNaan9J40pvc/fu+GflyL2j6Z
e9B0wGudWI4MHXkL2g1y4ks4fUHQTd9eQal1al7yxm3nlNOIx2/TEu+es1f0iqqsCOX7yL8hKSYs
X7F2qxKSPsTCKGHS12aSf0n3kQCGBBjQOHMclA4Ss92hvQIsV4nQhUHBW0b/jkYb8TWK0gHZj/TQ
SEHEXFDyuP9JTbRKQDQqhosOGQLN7Y4TETE0GpDYcXLBwY+pBU9ZqqmwrgI5Kzi26LwBHFM3BP7G
ZzVUQamfQOuF9x7LQEDHAsd+CgTeCbgyla8vUKDVQP3CNQS/BLaM1IBGnoBCBOVFCeMpL0iFEZU9
hlvdqkEFZRdm7FUVXnCVaLzHg9/6EWiLrDu90X4FynxIxHRPVl3SfjBQbQXNEUoB4Q1cRtiNHQgi
KH9xbGjrOrp7wpzdZewmrIynHPUzIdMKWfdLUXcuNetEeM1yUsccEjniimU6761AIuuCQriMN/kc
/DnUBltmH302kN+p/JYwaTk85IHfF8x3sjyqVzfokBFn3tnSkAUQDyrKDWP84Glhumjeol0m0/2U
c7MywS/o3jxyCxY0LrBJxFwgSDAqYAzLx4qpceC1iqSo1Vuhn5c1oQRLAwZ7lBiaUaCkstzhXnSn
iIVVoufVBjgLAKXGlG25AW8pxeou58QZqW+LJk54WWNSZdjdPLC0lHFrVJH4aAX7/MT+K1qD3JCP
BdDPvYXT4M8ZB8BEXGh+xg8wvmW+V4kidTdKFjw71HSAwecq9X9g7+3JB7k+0RVw4TF4RPuura2o
zuFvAr53l1+CUYosWM6ZdafdqZgbltSNC/cuDh66u8uYxpDK6dJPec17zGidWtbh7lC4QwTrZn23
nD2GOsiKkYYfxQ+CRLxMG33RjuQwZb7DhxFqN9s0DOiz1AYZv4AfUVTmZ2ChtBBQ/mDGIQXHGfMK
Gd0WHm8XXw5LnALteTGA+fWnD7RVzZXv8wfqedgwbj91ch3L+EO6pWwz5Z/7mAvlfvekyxGO3H1M
C2wwR2UOhKJQaTTurtqrW6St+OLjPLegAqhklihPP7dPO0aC5Gvg/Tagi+pm4MX3Zgci/4vH3hZP
WqTbzUEYjxHIQHeDpjW6uCnZQzk24zWbtrjzoUTlIYiAaENYD3HlsBG3cCrnyxtJ1MsevhU11ou5
/QXp8t0hMf1wLnQFyRskyRezvjXaqcTDEi5Px4RBAhZIDlcZRLJWLE6+YswHR1fi69gKB1ZoESUD
Yuicx55DkbOhx0rcbQ0ETvCm8koJStfjNUkQWRARtmAb9DXMeSknB84hr+rPY08giMGUohhCrneb
1PEXkCHV9sMhXo4EJEQZoik4h+ggYZcsqEQdSyndkibGuithUU6sPeX3Y7FSJvrpx0Tz8st8iyX2
lPLr8+m8dmLSTY4cTmNCaKo1kkqL8zEsKgnNIdmhbSgjNl3Cv6IJtCDMYN3yAIRZI6HkSzu78WZB
Imp6Am4w8tw0VxAE4xKXQeGg/E9x6+gvoUQg3j7wzIG3Xg/GoQW2wwf5E0axgCgcRaL332j84kdY
giFLoZBgJTr3fWdJvO5nTk4qupO8omcaS2l3BDHvX3yuOsQKcb2+WNNl3+lzIV8X6gL30Ls58Xgd
jllDSO9jJM08MADEdo9I7P7L4bDXdRzOaegVyDbKIBN2Wo5QYJe/wGg6ZzR/qRtfSvoRA6jAL04I
yhk8Uj5AKqh2Qi+QOyDjVvMDbtPv0rYEzCx4ZEQqoiD4RrA0gbDgBO/DDpT8SJa+uM8U6RoeKlsq
J7/1tmPuxxwFO1Ketx2fKKjBzUXd0kAaBEyjjXRH16r7UzGqRgvJWNeO+JvjxWBupU7YYVdjZGlw
swYva7A9WIOex+/OCzYq9ISlq7nlUp6C5rEes9TK47WjVKuYdKyCI0vwrRmMuCwuMKMYVyGQUIqs
/oAjiPt/CEEIZcAth1Vc2NliTyLnFAF9r3wJlO6ABQwKu4IMuvkQF28e3Dxic0B+S/iNaRScIGve
I2U6+ToK5MK/YPs0jJFu3Aw+wbT7Yo63fw+CTmoCZODBy84mD2P2d/ZLDx+P6GVPnvzm08py8ho4
TfDKfFIdDhRNaAqFUMmJtl36kM1GHNGTxi9D/SBBu9jRhDrixbSfDjErYgCci84L3hZ2aUYXuu9E
wvO2EKVx8JaPx3YiWSsOUCARkzohT1Otws26tpsdXHo7msnCe0ATVvyFg2pILuRy3W+gI5JJ9kue
QplC6McSK7czLYGRwEQn2qfZkBbrUnqQKf6ByEHOBysiYGb+NRIaEKGcMhc31ea8obd1wtAGDXMB
NCtU+yTTWUavhl8MdrjenDdQ/5thjgKdvZ/uIN5pTpd4pg+JgUYXk9WHPic6mKSpTBog5F8R/aUb
xnoTAsnz9UQFF7FmCKaFvUnP1xFNBk+CAHJpjowEZb/V32978GyLjt1FlRCGIdIv6YL/wd0VgOnw
XrtvTkjDbdM9085Ej6YHBUXfoHUiUh90XAHpnax51+sQhhAJS88HUh0guBZ8QPLiO8JBDxGJ2HlO
F0jqIg7bnnQOUffneMzaGEBtizWCxaK4p8v4EFQUeZr0yakmTX+ndanaFRWOkg4pyL+K/8kXnbw3
5Y1UR6UY26ICgVcRHE/a11QHzdwOcPyMKP60WO4K46v0G1A82nB3UAC5vdxSp53wlRHMtiFetHWv
07uQl/RatA53xloBxlcMkJd4Xyj16yZEA+XgUbVqwTz+fr3q5tQEdBQRqx/n63pBy/mseMdhF4OF
CcSc/dPvUeYIqKnc0jlUJYJ+QQIhpfABwgmoK0vSkmQb5IQ/DbYiwT9l+Wc74DuAx4KRML9AiWQn
8vkEuBGypPHLn7NNSrpOvrlkmct4NLOc1FUYT6uMG8+jk4ISyisA2SmAQvZVoH5bum4/bm5jRwU6
rD0MDS0o8hXZHXsFT3zJRJcJ8qInYBdryUfYP9JI/YD8vXd2tK3sRvxG9z7slB58oh5GkTzOcc3T
AMDFv1RbRGB8sgNAHiH5Qn7Il94uqL0n5N5gF0ASgsfchs8Mb8FRzg5NHGzgw2sPQzLsAGlg+o+p
M1tSVNvW8BMRQd/cqoBir6mm3hCamYIKgvTw9PubtSJOnCi3q3alaQfMOcY//qZOZmF6qqopp5EE
8fcrStEciAOcYd+ekfWEwcCHGAadhJd/aQQqOB+j6+MrrsC242SRpgFSS/NebSTpamLGuucgF4gE
TEJKhapykK4cXKan5fSlzJ7YcvSNRt+tyzOmTjiDMaUxlI0puVm0pYLnZICLKM9SlirYCsRcvj6L
T3eIQ4yO4UfQJzBR0xjuP8n6izGxg7aAfJ6Zi/AnnMJxSZ5cNoXO4IdQjSo/M7LinQ1rq8X2glna
QBfLg6X1Dc/lGym/7fWWZch47TET+pszrGK2NJgQYg5MrlXGLBb6XAn1fyP13o1gN5nJkQ0fAuIH
BWe/v0U87y20DGHL26eTG+XuDZXfu+HIvF0z2UO8iccYQNOTq9r8ld0h7DBCg9dJ51vOmN9J2ZoR
0Y3/PGv4LXk3dSpc5phLSQ9OeqxdY66TX7XR3NAG/sC6ugpucENuECmdb4Vfat9+DBkUbV45XG48
W85oLO6sSZTdJZSfaViOb1UrUv6ukHYM5+A4o8j0mLSVVz3/7WsgfD74QCYcYiBb3ZLQ/mPL7C/y
rODMq/2+oiDWuOKfs9BZqSirSVNSJ7o1IUVOeQqj4DL/hSjyVjYkIOU61zdzOz3ZU7BnIgyPYxMj
9FoaijlexgisvmXFp/nj4xG7AJOBCWL7ImMKW4xJR7XA+dJ8vvD07XkjzFzUIzNz03/AGleAxYgm
suAChWjmwzGrSCadGPiTMYpt6NO6mejgEQ0YY4ulIZuE+pLzBy8RpSb+ZWhFGHMbyHdcQ54tozuS
NralQSdC9AnNS3QkgbAh4AsHTxxldm+CrOfo0Z6kkd+Yk8ds/slPi68c5DJcA4wNi0ANGWxXPccd
PiGqp015suI1hvoYmpuKmcDwA0mH2TLr3+eKDJuZE+YrZ3iiJMDRc4FgLDmO4d2YM2Y3UFBOG/Dm
XwciEfm/vyVK+XGhL8Q51SPtklluEpj95jHF3nCd3qUSSAQPIg0+2xRoE63UC+eRYalcemOMkv49
daKznXnJngO4yyj6BQL8ZxJsu0+37yemXfAIa3XeviafztWm7S4OvaT15IP+mkMe+Gz7ZFWRGzqI
tbu/Q2EogJyg2f5qsEoHL9eI1nOqubFgNvydHh0NWm0BBhQe8adIVmk9MTeR/7yH+x4cNZ5Ixqiu
Jg6qs4aEj7Oc7XafmIRt7z2xAQ/gAJckk1IY9L9qvVRI9mqnajzN/mBySaTyTG3KE3uRlH7CgJUC
BWkRlhNnpA2vF/SF/vd9EtPoazngPh8eFWWHlwPaOcqyDz6F4/DYAsNBFHPDI6QAxJY3ViiH8Qdn
7OapjDJildtp1m15mac9+oDloZxB96pPDcd7yhOlxAAQubnOIRQ5I8LF4XnS2HqY27+Wjgqpkjw5
5RBarvrcJO0ddsWnG/O2wk24UaiVsf3m6n4fP4CgmApRKdGKJzuKAEKFXufwWCDOnFmnT+Lb3VQ2
tmn1m6cHS97rx1p4gQW8bPMlxT4E/pfG6Nx9zMHw3r8GxH2cDIbU0ybm4D6NYxetCMdhRcUDAZLm
f/c1FjuEjWkTPT3FDK036bSopqyY6PqkA3hZvH1V3kvD5n/CWRs701cOG0poLEoq5vQksa6RJQV3
6yWEAo46yfI594MOw+JQaoEOLRyvLN8RmTTM0fPGh5NmkEQPzXKAyfpKpoKQ8CxwZxS6eUAtGnPh
pA9D2CiWPfhMVwc1D5CKJWsVgAnEr2HBGsmgP7tnH6HAB37qDNfWvqB3+VwqPE2Gcggc7/ncgTTJ
b5cl/LOqj3rp6Rmn+mzIzw3Sh10K9xIvELAidL42E1WJ/QY6mqEtFOJKXgcFDgflvgcHLYzoTnHl
gkHa8TNpmaTe4CnQ3qEFfD0f10wL2NQSkyGPM2NVfADwAq2AzPXxkkSfoj+V8ZKXUVLhlso6MVVp
wrRF4RBkBiBrsp1Z5ZTvqWLL07p5080N2ICJM5O04yOfqzDihec/lDoVKb6FM8U3zDMGKgkGZnPY
DXYAnSOt2OON30aQOYbMf2lb57Ug4SVBlK9LbsnX2jg+K01H6LL+TKbmsCbbMV935o8Bewnqgxau
U20LyPHW/27O8/AofqyG1dDxa1UWluO4u7bUtlxIMIOWr516IEP3601TGNjfrMAldoY0BchUQLZI
VvDfvx1M4nyinWyy3uQJEPfjr4SQOa/wWxxlqv8iFN4RSgGsinEQ2OJ2qsO3e47ea8dju4dXytE0
WCDtX5QcnIrCPFNIZ+A5Jmde5XOsYajNDNJFn7g/s3eN2VPky3tvG+OEhZtE0Lsuk3ZPkjJamgqu
Ov58ePVTa4EV4RMmY/IpPhbb2T9migjOkQ8sPc2pvke6iAvH7GRWKchNEYj1fxSCOugkAyjw2p80
wBSSapAvxY+9GCEdExDGFzJJC0LGCgwLWgK6L/KRCZgv7jBPaBjtsz1DPQ+tz4eDiiaUae8jxuHm
SdXEBb6BoTNnR47OwzGN3Qzs2J6F0UQ6yLQHDJHfUyj5D9wcSW57Tzt9HaU33nWtonSLUfmWGR9R
TW8yMkYGiBUGlslKmbPiDt2m7ITdlUVcHV8fJPFkVph0E9Fn3tFTLrtfYTYUfivxAgKmTfPweHxn
6qxrGKpDDYdNVqgAiTMFqle6fnJQHL9okUOCqcIPBg6wuWa2yMqKXxYgYrrQyw8Y2X3xpePb+wQG
hJQA/h/v+TVoih1f2A4OdfX9ZB/j3FUDWowkpFxkWXng0MtqkG+QgmDRHuMnDsJMRAA9Gs6YfFq/
XxVr6eFFr0lVziV5jKCy2xUkoxljc5/3ly71240Baxopzlhul7FntrNKp/xEuSdBNKtO7DPUyyd2
mZJE08Zvd4V8akD5+5WirFTaqYeb126Yz4fZq4f9FQhjKxQGANEKy8ovGWD4dr33LKoGnTMTVmdm
17uQEp6NmFgtQGYWGpW0+maBWKs491w/Ci3wYAVa42k6Z060iLoZlOQXh4rCpbbnVkhk05SCHDsP
QbEg3rp5Is6Z49Bcf/hd+HQTtm4TlFSbNcXcREuMLU0XdDdVmVfhuGCC/3T5KlIdTuJWeszsavx4
LB4Up7usXkvqNCn2jXkpVNx9lpwefQcq0v81BiRJ2rsHyOoK1S7vCeHC4uGa3TgFNDmoj4CCIMqh
VyHHdWIoeVS+1fG9aTWfgRDNZ17WwjHHKSf5hj0sfo4+Kk5LfeZWX1zsSPvs/MYoKjzyeDxxbHLa
m6A4J9okjL5ogoUar30jvAAFmDaxTyFaPID6q2r2xGjC0yr2HWzwMXhNA77sMt5CvUzYROqAtUI1
J+wIdC8li6llT6v0Ev+yGj9GVbJgSeH0teUp0ifH8WXiEz+MI9qoEUg0ZZypk69HucHcIcO/BJ22
vHplTL4yvIORhlIPyDQx4zi98Ihu0nzOCfMsRNTVtDYJ7J6xOQhhV81pMizS7topm+pxZfcvlhLz
J9D1Amq16yBRPlWdp5wN2aP76WMRP0HtLfj9dPfQt/Igu2Aryvwhvjq4jFMMWd3e2ZOZbXReK0Yz
T4qU6wsfaMS/8OC4zpla0yeGZ2RK7OQj5Ybrx4Wo1mFRfVyWBlEc48gBO5HFV+r20Ffxz1Vj+KYs
yIiYVv2KcOUH8x3O2BT9lceJlN+LaNkMM2UblhOMAqrs1KLuYfJM7yvWTVbHJH+Ps22dDyOznkhE
YMaRmGBeHg/iAH5SZz5ApNQm6EOliO8rnCWbXCWuZyiXySaSXSu6mfSoyoziB7WIrgUIPEN8wuV1
0vglrFxaWCEALKqIe7jwBfRzidJPZefL74aeuzzcCQlqA0/4nKngzPz+SFrKE7jinKt9iOTEei0Q
P5aRoCtjomL+4pjJXy2S5DHRYfWR9hlG3h77FfsREGw64WgPKj1HIOG6S/tlzQupH1FrfGTczXHu
bIrl87cxd2G+4s2nk4EqgawhNUCzoSUX0JeODQIIhre2lRFqId6rHv4ja/3H57dq8HnTvkoOD12D
+HWmnDseWV9f0TetnZjfvLHFedEv4pwCQdM0vytohu1EtYU4rh0IqDx9Knw2eR2DKsescYbqqbN7
N87XZbiSWYtFVVO5KpRJh63brnmLcTweBLNd++p6XA/MHWT15PMkBJ2T0PjjTYR9PtGrhWSwfZKg
CYW4ZxT5xLf1gw/ei8GMmJJkehQI7qVW+zLGy+3hQ65kDc0/N7R18qDR45Xe1IOaNSOT9rulsscp
mElc7T4Ut4D7ATwFnR8jYJidt8wCXCOQnXktht7jmPyuP5VR+d+HNYUDAW7BlwQl+diwxhMola7U
rX5Rt485Nsyn9z2jTgMjWA04lLIakc4Y73ErALFrGNTMrL26NM7mTvpt7y9hW2MxzJRZN4RPNryF
ZNz94BiPVl+6sosMt+HbApRDR8dUAitFULgTtYHGvoDBC+/4UoI8HKJ7aU6GRTjTdnTEWCz/At+t
pbm+HH7Vi0aUMrYq1KEM7LpRi9/Ck3OUR9W+HsTo/YT9zQOnks/B3Nhf3dYhxKD7YcxGmcrKm6uu
/fRzuNzDJDUmZTfuOXaOsDYDw2Nvalh63uvq/GRmDGFARDEzFtMxs772R9qtU7IhaxY0sRqFOx6E
foRFWRQIaKh+lZvDj/7MO+NiJsy4UoBhU8WAksoetpl4uNlT3FJBERQpiFlcqeH6CUx2uyfNQ0T2
KPYsrqZ0J+SEVspOW7xx0wAQGT9/6ItT1I+xKOXiM2rJpVWRTadugQEwOyOYXuhYZQWHGUIAGAJW
xNWzljqfyRN4w/ba7evK/LxcGaXwy8F820AkD40C0ibE7Qfh0SyHMk6h+LPpnCNCRKMiqMkm6Pjx
5cZP7KipIthFKfBT09klxPD/OjQrdCGBg+lEIP1Gr3EB5/WssA8F2jddP9wNsILXnP2g63BGeX4D
/42o81JyiyFnmiSYfqWzKmdLljbD62QRVKSOi2P9Tf22Kdt5zqjoKB1zeqF+3KEQeAbSCyhl1DHD
JuQyQ7QA+f6FcRBZWiN1EW/L0yvjWSb0nVo/S5zJkxWIKGxLmE9vCpzoORPqjf3AkipbFA8vsfDA
S2+2PkG5mTnHEDdCJp9Wsgw3Rr8oOa27sB411AsZ20S97rgIbXNTviZDRPokc/Pu3Cbzof8DIJZU
lxq+J79ddS3Vmg0meoG6pp/jmsZ4vvXfxjTTAaKyEgFizZW7qulmB5eT+yNwkId1QpmQNjsjWbyc
SY3Hix9amy4W8Ljc7iQuokhbNvDz9XlJl5NOjYdbD4fI2IZaIDTU+B+rqy5Ge3CqI++DCQz7Ej4F
0TguglcKQoyfLn1sf7UpF3IqbdrufJ5rk5bWRKhNwZPEIBEEXFjECM9azmJxBX7T6dJsUGzwPFQx
MXUNT7iTr/z0+UvPoh/Rjn+BinNdQarg90iOpSf59/F4EOajpPoWkIxY1dKxzXsQ+yrPCIuGK7Ki
vfpl2yHmDvy0QfkgJPjKv3KBZxUxtM0Xl5lDCj3GmZHXUPazLApAEevTsWG4dJOi/X67FfbJPLU2
QWMLUQbwjdWTggNXN+aj1OjJjI/LG0ilVccDzx1yz3BEUy3068mvfmwEU3+e7iyv2Fcb826Ag+Jb
hE0LVQ2dB5JWqAEg+aTx4cOAsAXKDs+Eo6sQVQvVeAV3rfRS0xOvQ6TvdQDRnQiN6AddBhpH1YY+
mY75ShBHPMle0L9QftWDmzJ7kKmtTGVJn4u2AQ4Mkk2U53deVcT9seLUV14MCIHboE7gfgAVgHVw
zRXLqnJZDdh/0KnxarEuEh353MgBQpp/zmPkClRYBMeBnUIvISQcEu2ZLjgXWlWUXdTLfNm8DiAE
1H7WF9abhI+UEtk0gfTy4JO/prAs4CXI7PKwU2A+gG2VUzRGfB2cMRSQfFK8gMmRU2Ftug1xRPYN
eUDl+Dxf9hnntOVQEu+PcJ+rE0J80V4goSjfYgjDaQV8rjMtMXlkSJs0RkNGx04JyS4PAsIh45OS
K4gKH/Cdl0UYjbnwsM4dny+gHy58TUiCYjAFhPUQLWik+CcQbOT1nbZAx8EzPAYXMNcmKoIOykF5
FECuwFIArRQfDls0OBjUXdZcV7fgzTnARMwmjSvWBMc5KA+fex3ANZjERJs80SYaZMCKwSgXEWOz
3Ad1dJ9j1SethNIEZ/NxP4XWgEaig3sCgxruRrWAEcqlF3MIEA2OgUsnh4i/3IRZKZp2mKA3bY43
FyMXDJmVk6BgEzQGSZLMvBV57hjP6St9Wd7Zawh+4o0X2iLiCxP1r4F6vNwVZ2ywNnBXIInRSQXx
/vOXXfJNvAFLmeOW8scmxMhpas9s6LLojmHjlDTwwDfQ63M/3ia8K1JwbtKs+UuC/M/ZvPbWxlmU
QXYsvrjOV+01uuCzFOQeFomLGJ0opDaGqcW0mn5wABKBn1gbQVXFj81TsEV9LB8HosLTPxMSobUd
3H4CHOaF7tvv55wwQelhUzWOgINwxo/XHxxOH4F1oPhiaOmHVAO5m0EdU4nhWTRz/TFBP/WeFzdU
PTvpJkdj68VGN6JXZfevL+CgYpCHaypY/j6Cm4VhOLvK2iaXGvHMFDiKzJAW+zRUgN4LY14Msxhb
2xMdmhmNFiN+GeqhydQW008muTbKhVuFJhcIHVwkB2nOmMLyVn00VCI3L9xSWDZexLT5UM+1dYdf
9JK0MvVO2ijEP23qMKJqZplwVMecDRQcqzumNvHMWOdf8pIGmolwdxK+V8kp/GUEbJ/ffIUgSBe8
rZh8S0tjO+zwaAtaP93i8otwjOmrObNH0fj02HYnaVdNHzN51nrS9nnUMen7/NF3QCjOVvbd+XG+
33hivGf2EsDxWF/Zak4KxjZY7at3FgfMdFx1TYvsR4ts1jBvZpBmXYyltSwX8dSCj888wKsgAjz3
DLNvj0t7eAW1Z3EU9T2IG3C8/Y8YG8OrUE7WDZg5fLlAK8/CpfEnCuLM4eGCB1LJf5vf/l8ZiK+v
epABjw79Sj/wb2xC7CDl1v7TUUuxwrE2840MY9b8x8r4Imtq3Qbvn88dWJwtpsTMJmUmH+JBAJHy
MUqP1ihaUVmD5X9WzzNGM1fHg42MMddrO0zVM1yEWXKTNyOFCXe1YTBZr2g0UVV83BgOY/DCHCDd
YraI4K6xwdqfv7Dh1uUt/Ct+qhkN2xq+HDRUe2atmv2XxmErz29AWcjQ8k/6/fgbaeIL6AAExSVR
Bf23tsRrwk03+o++DxfMh1EmttkYuBCHCh0DBAjfHcvPWGE2IAB538LJPBIQG6cCYLmXHvSzc31R
mF4omrtsgqlyjzeU42LYmyUEXY4BGmCl7d5c5pLbEEdBNwTttx/faCPgqgCywDXBEBeLtxuOGhMu
HagnrBrwf94QGevjewYadkpmFJHsCGyEmBBfmn1/0BY60chM6vFqZUw/CAIt6TT1ip6aoVC+JyCm
vsQ/4up/uQZCBq6qQOg/hIsCNTQ+eIKDQO8K+4B91adVpuIlNIFVyERyA/0QNQF2A5yPcBPdF3gR
M86XT+8OqDyCSwzaWFkBvoPRoZE5gCEWyiPza8AcjGYPM5Flv7bP+lrbqog7wehkxnTYQTvjfvHZ
PHwDABEHvm7MY0OGY2CT+9cXBn67aNEs4fHDZzoBpzIabFzzFI3zefhbyQhhR/YmOqAY5Sf2rxJ0
vhV0NEc0/0CsuT576jP8xB6NG9GDBNVBZZ5ug86POs6D1+ajzxzcLIBTmYAbswhWnuM6fMEfz6Iy
77HG9z/hpOaixB+D8fZsSALJnMskNUpuIs/e1a0AmWg19G3Py8s+ZBaiJeM7ysCisq+POeX/vyQ/
i34y2IkNp5dS/WVgtcYDWTgWo0/bSwHIFPJiVnbzleok36nXNFsMNHILiRhVY15eupu2wgZslrvR
5nkJd/Y8wtjJfR5TLBmscYkrCtYuQZFP+FryKbNXPMZIJ5nmq+Yqf5NGM1OpG0yk9JzcI21boJ7q
JwnW5vuXC8Jy1bCaq6bqppkPcxy0Xcm3hO0IDurmWnGbZba+NlN7I1wJcW2YOMuSVJI04Pr3u6Bc
fEjleboEw2AOEBKSzEGDs2+OrTwQRxsHceeLn76toLbdRzSruuMz3fbGyRJRjn1IlePCvHF2QwkI
HfC4KMAvJqNPq27lQWNiH61Yn8cUlJPHuJMWMU2tZFQe7AnY8qx1GAnuALK5iOmn2Vyf0ngwfC0P
hhuLvFdYQd/OuILV1yoDv+hfc2axzsNzDN8w/BQm7sP7mOKSf5Jp5/JGNBZ1nN7QdQ0TXGfqOGix
wW/R3c5ED2IuP/GU52A616reTH35tHYtFvfoPizcFlwdcfXHzbQ5cKrcTjFWwe5ek8Y2gB7EfJja
fJFgeMA+2PIDcTruu/VYoojwyfptrIzM3Hu/l4iLE2kCgpVu62UJLvcXJa54HlBNtn378uwp3UEA
FP3w7O96cVAsQJVTqHw39qVIvxIQ5s9OMRGUb+1mnb/OvfqNNLlQiYV5byWFHsUChMsZYngyvprh
om3XdnkAsIHQr3fLvpsC3r9DIFIOuTV6kC/1mbDVaw2DcF9mj+jxbXEtNrd/Rmy0QxLHgOC3x8R5
jfXXJP4RbuM4w82iZ9AOW9BXzBRT1AqXvDGxfOrGzrxQdzYD0obLh13ILFl5MgxFFXUTKpcmPZAa
VO4AStt7eFHW2bECKrwnqAWUGxZ2U+w7cGkBkwBTe68b4Wy0/WD7LMjUQbEeOLntQPnBu2xOsbCx
ppC+DsihmYymvubT4PnDigmsZ2N7qAS0xlWQzEuUbAq0NrjTvrzQvR/4ZAgvXMWlKcHiDzoZ9h7x
uvXxWLzZ+Cz+GOO327lY+KVLVrGDILJZS+mSu5YbC6sddlc2sUL+yQYfh3np34xXB3uxxbf7FjoK
T41ORbuyzVPN4bhoxEWBkb8981jZu5456ZtcnVFYT8Kjhu/LY59/SHlPp6+p9U3/QcqPRzG+5JMu
tZPVelRkZjRWq99KOT2Vk5rMPsVKZSHO6SFsfcvRsTDqwGeZ4LpE9j7ptOYom+4rc5n5WnD+Yapg
3vpLmUs665G+kznanAYGVH3H2/oiJX2VbEpSnURp9vwiCX5HrtOdRiZH2CHMtQXitwCD9NMdv18z
IaX9oFN1MFE4DGy6B8wRA4pvyID6aDglCLsiP0WqCmpM7go7GEcHH8MUylroaxT62AwfbF4VqxoX
BHr4xgYO2+Aa3zKmZUcDYcTjWgfJQu3Hzbd6zze0rea1+k3Zx9ig7syypkTcE83IVG35FLbIK7Ij
GGbHQs18i/fGLl1YW3rF83BjmUoPXIWIXT7b1s/PnPzyVfFwYUGZzS4M9VNY2qMhWWQ7umj1Hm9M
nz0O7LuYSZDq+QU4/spEqDOMBcaJAVN0L/YorBEp5aMzMqq/LzLKUGuS4z35E3xjJtr0Jwk8uyk2
ab40FuxFx/3ZoNd1xgiHXIKsJg+MN9mtK5IXsH/ExlrHRlzk1QyE6sWLGv488C9GotCLt8D6KOb4
7Qfc0HZSL87XKxq2EyK2nxnSMghqM3ZMNKLjNbrp0+m0OPPHhx3KKwumMBVeIK4qwQlDMhS8qK01
HIJTSIT0Ai0qMz4i3wkoLFUPUBr0YcgyfBV4TTE0w0KKsp5unrK4I68hnnwJPm48YyCHCFEQncX3
xtQA28fULXGyhIVBK/IUZE4PiANFd0rl1MxR+1IwJYjWmtGJjpELsJ4IaTq2sXcYBV7F/+9cmf6x
nyBR4A8j21F11e4tMNRd/ZEu1sU58O0F+hfOn6f3qeR9MRH7N06VoVjLAloV6CrigX9TVOat3KBs
4A9NcSoCxZhLQWrKMCXiUxkV4yq6C0g6FLMg/A2/UOFCNG4P7ZISszJ9lXYJw1V2KZwsmVT/u+fb
o0KHYVLjQdiBso5lZ8E9Yy8WCW6VggcWtglMJUCDRtW+3Fbrctuse8YlEQXlhtHidxxN4u/+gslm
fynOFs1uP8O8OddGLMUhjpc5vkLFhl5ypS2qTbOWl/1KJj5v3GzaXWe6JbxQmNDIeinh0XE4Y26w
pxquK+teaRNu0NP3IgVu+LqxQAB/WXBG6f5YNpsxCNnrHfAXRicPdcYtNxYVonBnzD3TXf7CvxTh
TGp8bqBU/CL3oF/cF/TqmSvrW/5C08FQhvXoBZM19E20NJBs4jn32O7Sm0AQqZDiqGKwDP+E+/9u
/Ig6gxtULO5pZlLcEipPQFueknoQUPHhVGCUDntsRHDBiIHr7AngFn+BzPJS1k/z/rLJb4PGMab1
4f6/W89g+f/dANe4CVjm3y0qIKZSdk0MMCiKFIGoeTa2QAjfBs8AVcGOBkM9pvTAaal4d7ii8TZ5
GwOzbX0BKVIpljBEQnnKLa+mCWsenxJExAUW47+Ml7gfDPf/bi341s4CESiWdgoJwYU9yQ+BvWBD
wiKRS4/7HKMQs97pOF/tQKcEvoiXNnZr6KAwWkI8jhsYrmDwv2G2MNSCqZYE3HN7gtFJECwLaQ0e
BAuFewAj0CL+wg0gDd8a884/SD8iqu1zlX5o/mFV8Nz/vVS2q8Axsl2Og+OD8u6xQmDzU1/lY3tF
JNf4DNkAAYVgvWMdYbSJ5WhKPlUH5QLcheVTNDSMi/hpexRWbiLaDY8ClGmG95iCF3vM58RDYEgi
Xcwf0uxh1bO4mKA6Itvs35LEck3HQ7Y0fxSCR2UEz8kY7Wc8Ohzsm/SlThs4Mf8cWUlgoQEW8db1
MUOqh33o1LxEW7h5Com1UP46dHDwu0PKawi0Ypv4w8Lvn5ojHf8h3/w5CaPkgUDMhtXI8TuEN/sg
HgXGOLi6p80PxuyUs8WcOfqGNZZKW/yJwQPwkveYpmkn7ZR4fN2KEIRJN3Sb5uL08/PzN9qxKvK4
vTLX5qzC/E/DqF3+w3/3n/uwwZci1Cw4g5G+kMwIoUB9cVOmUdBN4cKzrSSQenXXEtRebLAxXgOC
EQ1jCTBDIjVVBtGRVGWVkBliOHXs70KqB+8zyDcE75y7Y3F3F4uTv2Gm9O8phdRbKG95tPsi44Ba
A1MAC0b6Yy4O4U3Y7GFzNh6YkCOqnxKPSBkBOckTqW834WtxQxkiqNDosmbS1l53O/M9ptX7gGeN
GX5skzVEinKZr4t1v+yXLdiVRsoUs2hjmDvK2H5OWF65Iqlbc0w7kJ2UPnQDPpK8rNbYgJOmuv1s
DdZqVtOa0FVMsoRZJffhsb/0l+f384cZD74G3xxjYX3FjRKqcLnnB+3l+fP8aS8dv3MhiBdxjmfM
q5hK5rl/XJI9kU0HBLjd+L1P1g7gyNo4pRfaCrCbfJ+vs222hf5wYdXXqH1oRwW74KQTRxDP2Gb0
btwg7EaFl8w/4QLWak0D/h59ojUtPzmgsGESzSVSKGnmYplmx9BZ3DZdNdYJ+sF+6DOh6jG5hjes
SZSQJguetGctxoKoj7cNgxRMkocTUC3xkfrg2+0sJSAV3W59ZILHIa/C24AJJHNmQPUS82XykaHV
1j4oNClGSNcVloyAhuZDiY91D5tgcXJ2UC55x2/Lx+yXUcetwEceXinozWcJx5zCRQDy6lyRF5/o
9HrsB+VHIR0KH8sz1XF/MPAb2vTR2iAeYtgm2qaR92F/gGr+cr4j4+wYR+lzDsFkKhAeqr34+6lu
1p8dZ1TEiJV4tqtBRiPIhXF8GF+VcTSlPSyLuJqRIPdCSHB/7YC1+hpLR8Dwwbm1wHp1s4NnyJi+
iiFa8rW9DnkKW2nFpOHxWLI2mjTVRNFEPq61lvGHSZyI1gPfZwoVYhY0BgI37x1WbdJajZeA3EwF
QkTOuyRfMymotKMMby3bRPWit7EZhNFKvcrKVLpHhGvo4vfT4Dm6qiPUhQibArRbSDUvFyEg6BAZ
ZCP8e9B2obsSzrIIndAiYFNC/QYTiRVyfcHDZ3derVbBaiXqTH8348pCG7dGbiD+7MQzoY9HocBv
bjYnlrwRMvnFn8+Pdl+sZVR9DN3jwCrnoMFt7kGUfZYno5pX1pI6JDIncYav7gqXbwg3nK/vwpcH
Xwemji8aAuDX5PH+qT7TTIPMw1UD09N0s2RWF6vapE1o33s2WkFb/qzDt0sJJMxZe2ZOFsoBt8b5
tZxmXJKwg5nr9qbYvhm4FbLHfZTO1pzRVo/L2NRpfD3y2AFxBI+U2RueTeRFsKeNRUnGtomrsv94
B3Liq5hEmi6bbplOmSZ9Mp/hnsb2Y8/fzhQWlWFPKTxqaGCx38OLzOevKbuiWXpiAtYD2/PhjWSt
ZnNBG3sAprGLK1BMizH1jI2Khf33SsnG1Wff2UQ0Zo0dajHy8yiCrgRQgqsK9jiIvL5NEpJ7CVzu
r5ZBzhDML8EOit9MQYnLVGZlc+NdWcXXpyWH+LnjQhxsWL0RWcIbC/8t/Sw9rkP9DWOYJoTBXf92
S+hCPaezna/qGonC2saOKoaDc8Z6sMnXUT5v5Quvw1iol2cQJxh1fbRA6/cKY/PH9ZOcdHk6QI2F
8gFBEILvrj06P6grEK7inI0ZRzN7fFaajlMfQYcoVyj04QstkKsiMei+a4anrvk55qJ4MNxWhgEf
LxkKsXZwD0wGiMwc3yoQMQXIaJkd5nUAlRVWE4+MkmkLiaTTSUhSOTPgumC3SOXBVOtxfUTfXFpw
Set6p6qBJEMkCvcdkm6EvVVggtyGWxMmBrlkkDcpSEIhM0Z9rKGRKLbSD25gHwKPGI5XbtKfKjRk
RH5LmJKNoPP2QueMMZr2k4PLat/JF12fQU87oJIY1wIAN35eDGe/oT3Em+gab5RvaKToGGCSINHQ
71RGaKjGuIfFG6jDdwmJn/gHtGXsj5A3ySrAr2zZnbLlMKd42NImPKUJaFHKsMP2dGWe2q5cr2M0
WfE0TreKs83KAy5zRbFO0kPL4JlkOF1GeyFDFU+mL1LjIJg0vgXx9wE3a1lEN8Ni+lsMJBCTBolx
ShJwk6kyqTmwaE2mMCtqGFfRqgemqhQS2XwIUxzdXju3A+g1TyOvZNXHSFN6LRj4RRxNXQ0EGyk8
aGx6GwpGDiYPYxgJJ1NvrxwujluHHiO10QEEWrFtrB8egQknaVZUw9XMJDCAPmzDPJMcrU82hzPE
8EiCzv6EAz2sMGWLJBcLOp4zCQ8wjbrHzoCZ0WjH9O2L6eECchrXBoQpIIoCXuhn3Aeco8xaxRk2
E1zlGIs1g0L4C7oHSVDMQ+0JPDnI4Ay7UdBqbjR+efkS6uxj7cBKISjzc8q3iW+uJK8Cgagm28/J
RGV1+9ykX+2rZ65VLV73eGn9KhttY6/aufHCYuvJwFs9foKWohHviyv1Z/cNDuLbX/Leusi/2kqU
AMh5cMw25upBPWCbMQ8hMr7Zp9ySTcntqY3fOBt8VsqCPhjQnGjcMaJGlBjFKf2ja1wjzgi7sXml
mrFuoNNAPP+xI21Wt53RjNvKM6wdIx9Uh180K+8zHeFrzlVKuDyFFzNZejOaFUYW/zILq9hnS6T4
puCEDwD8ILZI0Qek+D5Qy9NETeIGB3kOAKITepr2GAkbY7woiiXiehwDuNyAgXDSf81q6PIrocpN
59U5nTyYrcKImTTkeR/Y6scoIXDB79j/8CfdOKAMVAC6ix0DRbAxj2cv7C3ws3RxFZiVgc4stwMa
erk82HsuC2r/Zm2dSM30BA9hCfzHR96/mRWiiGGlkqhFGG0s3t7DLW6YnN/MGu1nNVEW8KeZoLae
tnO8mihJCKFe6Elj6+Rc0kU0c07gBMhbqyn2lO9iZC8QXpIuf9DppUh9hfwyLu9C9/8lrdlJ+KKY
2kBrgKBAIcDInfWMkzbsrnSllA/JL5F7ErXSmH91pDWbRdsJCqqsbaHO6/Ut1QIOPiIJKpAS649a
nsryDF4nZRujVVZ+2j2o/+Ci/EKD9TKagC/S1MDdnB/WWCoNVk3IgxA0OChtDIr8P5buazmRJYsC
6BcRgTevQOGdEALECyFk8N7z9bOy70RM9+1pg6mqzDxnn21QqQPxwNKwpwUmVx0V43xt7dJhWM+w
4Mr0RR9n6s9s/0SpYLMQ0OalDIP4m/65/86LwjcpG6fD49lqCb7CHlWfLr5vmvbHp+8nTfsLLVBJ
Q8oVbx8pcqk5XVQt47VKx2WjX2wDYzDzbdAPINxdIo8KJRfXYVBzx3Zq9o8BgF8RvEpMNm3XuZpv
CMjHjOBo+cw2NwOPoH+eGq+/DsFaI7bouw/mwYRj++H2K/MdDzcmk6sxesilo8u06zMuDUtvX2HL
TpTlKLOqnk42JEEsBfNcL/AZMfV45bKvPlyr2Vc9WUSG6uNV89/ge9nelrOdwrcdoQqUrbhB5Ww0
FY+6KHvbPon4pbWpF7iIo5iZt2+wFubwwUtrWlJQgNHuf/HGvZauzN8hZJ5lFLDitGMk1I2/Ldrx
Gmb25+0vV5eBW8feYIuA04R/MG0n6jcDvE0lC0fLCMBL9Ba/iUa+n6rfW6u3THFePtauzRW2xCYi
Em6vWtuR9LNoXzk36Q5AKxq7VSUbxYTczb/WlUzv1c28303SYu+xSmFwKe27mfp+tNNYo0i2roxa
luVFY1Xlll4jIaynmiFf+9RCIWiNN5+azxAjA/sgNh/kbGXJO3bcuj/PFserEHHwahl5Rxcn5/4r
12V1Uk+M91+JMcpHtBt4AhA4ImfliSSkYrDlV4O9fIn7V7LqWXZiU2uqIKKYiqd2ma2GJ+c3HXTp
xG0W5cfT+oSKlNbqrXqukfyet2Lt1990nGknokJ1464OlqVMtISw3vGLq9lukN2mqjh9lQJlYmld
f7ZMMg9/qGmbH6Hj1XSZ5EtyLO+dRgaNchF3TGdJ8/njfSYHsQ9jA53Uj6ii3EeG+Ri5shy3Q/U0
47zEP4CJ5HywE11XPHdjf4fOQhf7nf9MzWLviCRDZbKp26Kbb8lO4iYbst02o/vnkubl04FOZTEL
OLOm9hF6KByK0jHOAte+LXg6TbhtgwYxxbqcpi/XMVN3lCNkn1CGTEkmuqXrobz4OJQfn/N8kccF
StiquPyjmjl936qF+qNyquybscHj465ATciJ4/NdnxMeYtEItMelvZQzPy/z3O5rFW1aSMxccMvz
yqFh456opy5v279HOw86mPcL5aTnhKXHcMf/IF8bp6tLl/Qj975o795OlXvz6HXfFvVXNzu5N/yo
HfiNPyq6ordng1dxBYaOl+KKOgYDjM3GpZKPsti96YnThTp9yF0mOo0fY/0Tbm11546n35ifvz01
9puQ5QJNxLHgtBw9h7lA3081F2R7VR5mb4CGCPljUzGgjAFr99gxAIWEiU3gIhQwBE6rUqGdHh+k
hSjf2pn+fmCXhr7v67vRtXKuBF5Gxu0sP50lBbqIUqaDJVXORYdmiK7OveHmDNBRokXt0F/1Y5Q4
7wVTztbh1llWTf4uNUQOx47jfP+Rr59GyfqqO22lUHfWH4CfQErwvIGZMx2z8U3x914Royc7IzVa
fGX66d4FxydRtadFyfr6YwVeOpePgrpOTZlPfZNiODY9eLz3LR6htGnqNIIbYP82IyX7Z7yQiQL/
Zl19VWMn/gdT4YQJEhJTYoP5eQnr8jgJKMPEx0/wOmPT0ojvyRgVGaLTTPuMUzf19BcI2kZDB/X7
BHGT+jDn7mfrl965f9uELfZVEIokgztiZ+WIPb+dfxdYBW/yLS4x4HlNy0CMus+RtdUzceeBFq6L
DAm3gXzAeeGjT8c4oR9CoLwmQ7h/GK3M3nQrHddMV/X6xIa3wZnIQeWnogM77vtwUhQ3zfqKEgQ7
jZ55eLsFtDL5F1ygvu4Gfk6MxmUSq8cqCyD/B4bqs3bgsLIcckVcBN+Z4Qng2QbQtBCSPJXnzqKy
rE5rM3ZiyGf5aD1LMcHa1s6mQw+DIYhbLddfhT0Umc79IJT8nn7sr5Vb/Yi9tWaba/Fik3D26C8G
8z52daF76mMt5coCuGvnRupdXmWX81EFRAtOJPn/BdFXtgYNHfU+Ida1TRi8G3lKYsV9+/n9vJTX
v9JzfiSfObP/Hh+nBreEyrGFI1SK/wR4cWqitcLk+JAqp1YEQE0OHjTD70vRnQRy3ftJtR65QgrI
VNzsSri0grQydtof1xkZZS/saph/u3zTuby6Yht+5Mq0TOWbYToamHZpEee7lqNymBgnvhXeagi7
0q6VnDy6B1qOduHn3kQKbJ0qx1GmjiHeWnzg7bGzmXbmhcqpeqruOCft6vuJN31URHE2GBaIk5kt
m7T0/7iQle3btJ6vi8rsFCKkb+ycx+wxO5eZfYzswtuPZA/OVyWsXXQFgusiZ8Y4RmHNlQVSStfX
PDreM52TZHhNUCssIsS2Eqan4yL9Pm9t/uLv9898SwfSjpnCl5IVJY+EQjbj/cJEIkad7svamYfE
zo6gO/PC8+/1IzV7UuvNAze8MDp1SSe7qTIRe+XUNUWtLfu5rsaxeyhnEMLMr1UGS0POQ2USxpi2
PNSHYAokn7JeaEKdPFNZ/IttO9tjxlFNDpZ2JSAuRoZEbpd8XgtTMzz4smgKqPDdE8Mx4u02Syt0
V6V6vofa59GD08fGHkvtwC2Iba2bPonv7gfs0EbaVflp7U4IHGGE4mfGIP1wF9zBn/hwAkFAWPu7
/slBAvzjZNL5CxtogSKjQ+ksvzZKjZ5qlBWMlw1c7dJzZv0dS7/3HoZXaVm/NAqTrD4F2fDZBu2E
jMZqbHT7uXbiw6vK8+/69WhZuZwbIDiKemieonFoXWf/jLtjY7CJrl7XGCYZ/gKpDKlghw9FCWXC
KpOIGBWKhTFaSx/f8NMlH6toNTVYyZCZTXFfS/VSehZMp1qqZtLU5DTUZt9gcb5UC4MQ0pn8y4wT
Zcr24MGGF+zq6HpsUOlG7hs7V33+lWPxdiViqbIuh2DoPwSvMDZbpIlT9LEaAfkpQYijyE2VRLIg
H3NKIFtGls3mS8CSaz5YAKTv/4UQQRXVz/ot4SmQDgTh+L9ada8D4xiu4eEcgc7KF4LOQVQHBYet
TgLT130IOAntrMIVVqbwwCz/3PaNUypg4KqAKUm4YfqxMV4JmSG3FPKXiK7qqTx+tJJDXLESOp7z
7FWLcTfl8FJHGyrlFK/p3v5j/yEetJSH6ofZa8FZ0mNboAaUDaomjqYyfVbFxLy5ejVNUbgavtgN
XGq3WJdGzTVLHLrAPVC1xkXomg9K8x/rgpXdGihb8s83eYTxXIUxuj6H+pqIkVW9fqCtUdK8+4NA
8rZp+HlfPM/fcLWvcM9h+s+La7dtvkZi4AoMcXcNjKu4ZCeR+AY6aRyuDY4GHDlHqfrzLTvJ9rd/
uXdana/AoP4JdHvJ91L79qVjO9Z/2WiNui2bd+qW5q0xb6W76c9pbTE8f8u27QXKz3vyaY2uvk07
ZAlDCEE0B0kCJblewEM3vXXt0GE63PTNh5+8EIkiDIKK3pU7W0RInDiMpcwlYpKx27TumsZC8ADw
ld3LMLMMbTb5q55tn2iHkR0rPF2U8s+gz9TcyyHDmyriTXBydAQZmb+QsPkvlKFWnkoInnSLPogk
aOEJnPUZfO8w1P+R2Vkk6Cnt82jaAbcgUTfXMaQEBVD6gDpfJTW5e7eSQ7BhX3ce+iDeytFrr8dF
104C2QKNPCS9Abl5oXgRa1RF7195I4vBG/EyzGabTgchMgDIxKlMY7s+/Fo2wMh7LNIvajMF2lwW
5XtjMdA8WjrukdUTFpt7/2VRFb7vf/zzEEJMInWQf34p+8Sn0UB6Ae/JzpCtxD5fKqgItbsqCRIF
i3XgVR3TBALGln5PI+23vXKwEHQ7FiXIviqABUruJ1+JN7ktjfazRN0p/fZ6PzahbtmTu8T/gWiy
GFOpDGI/+U6qDhfqrfRfjfhbvL8dzb/OjQfNF7mleFg07Xn5NS50oSVu9KF3GUzV1NmPQnfTenUV
6hsOYRSZj7EynHFCxQxltmtev1d/seEFb2K4+op/vzqIl/HeunVrIILFi7hM/VOuSJO9beNYOt1p
V2i+G+oop7nG4vy2+T6+XWXerwOGk/xCzomN03+ab5iPoJnivHsZnw0/BQanRvuP9VDDOFuKuRve
zW+xjbo5zINrezqYpoqpjnO3vtTMJC+l43e+dRnFwADSsvl3ySD8TbK2OH0eO4VxYez9VGAsZ6jw
q7dMiLehUHCoxMYeMfvoPdEG/y3/PWLindypwqaEem+HvDMnSBSf/dDymrum+3aUz9T40OVDOoJS
TRIzmjgJ7W/xj+yXgs9jDktgFuN5gSh43vwOeYQ3BT5DKaT8aSXgCp4MNWGGCuxZWeCWqPVSJbMi
SyHe9kiygPHA2KIBDHcHEBibi8soiY/YWXxsZ+vRbrxryZx5bEp6nM4JQmdkeCgmxquPQm3V8oTd
xnf8pEPv+eUc87ZkgcfhvHtsnr6TduXV7/3tOlu07hRg0NfeoSfJIzbO1HIIPPOP+Odm9urcmvnW
4itVYwLS3o9Tb7H2YYSgNE7WT7OHCJSG6u/STLXj3eDTIkWl5aA9ln9FQEahTfGo5P7RdCmvUZtf
I8NJV2w5uSDF5iMlyx3tvIkTrcp3dmpzMXWzxexv8Elgc6dYbyyb2d/TP0IKpAonxURGlgldbZay
fPqPVmCEga+FnO/owpF4m07WXW1gIxvBeOu2WvVhossWO1pUL5+PcZj7vnov2sDpm3XfwfGV76ys
xKtuxSu5t7XOCqbc2owWI/rf5KeAa1Mtli3TUupYLfR1TKlpeYV2sy7rW+y+eJP3XwTLlWFo4CBR
KmLc5x+ly08arzltIp0eHn7uX9k/FPXO48camw51GE7U9Loul+XQs7uidWFnDNbG1/8w3Y4t2kFg
6yZ3uAYWCtdifNuf5ION8PFNrcQsWB/oefHwfYUqgRVGislnIahOQWSPQWwMUPMYqDUM9m2dNlCn
1D8nU3i1/SdAUtDSr23oYUIQoRPx+pFguXY19hbn4Fb9ohHpyaYmBtYFtfNvOuQxPt2VH3v+YeDw
F9x17T87KWxVSvrLew7+7a4AWIZrggpqsMuPc5e+y8/GVwgse/ChlL6OromsUfHltXzwcMxosgB2
tv5E6HiMr1+8vhxlzhxTMAwbZaKXdT1two4txMtnM/VsTo+hWPNArHqIm9+Gil+qx1gl/3AQLytn
Ah8SH119cV/+yb5dT9qFWEWZXj60klVQQmlVLFxKr96xcm0egs5z0ZiWspMnNGLVmEb56FDGhx4f
GhuIGfvHStJhcf0jQP2nEUr+eX6P1WegpEUhIVk9XZ9LymDuVV62s60dDU2mv+vuGwlB5DE2xa+K
gwL3G96myvvIodWlxs9StjpbR0dp0pdysprTuFGWVrbgaWms/voMduvUw52SAY6iiKS2VGqdo/gQ
hsTZqhaLkPaCU/qr+C0mSfc+rf3iQ4T+Rgciqq8y/YnX9+HJ3oyIk2DWNZh381BL+sjJ7qOWriMD
9+KtU2c7Po8DH5A8rryufz8rqGIhQX1y4rZo/W6Ub+tGtqwqkH7cObxrHN+O5XPFrveVLs4OUHEm
dDn7GJIiBwQEOy1F9CiNtlXWjE3bA4yAsTMsvprr72oSUaN4+Vl/RHvJAthhWpAzPOTGunHZ8mVY
KIig5J+8ZFiXRm7Bz6yjZ2lkzy7bo2+VDnlajDLkMYIvK7Fqgp24+XllweWczpdJA+r7s1JoJIbn
rrC2sJcevh5V8RYN7lHN62eG0HyW/YmTKqGe4zzQI6yrcrpBENtJijkAgkZkYK2/5YJeIB1dQxc6
5tcJyNgpmt/Kr+As+pCFyrKJO5WI1n2ED4FZkQS+EcfkUQArWcuYCrT3CnpCoUeWOqBJgYVSZVXy
KFVLBmBB0OO1kR+eIKZikZe49wR+P9qZa6eAzLg7SJAz2+VFUNqTc1wnjsXbO9IkdfvvpZskgkEV
CfttoOARYGq+bVdml+w1cN4yxalqhslm2RZl9/EJk1/TM861oUARp+xfxulp4B0VWVKjK0onCGYe
apsY6zJazE6whV7jXX3jieWQShuyq+wDo1Ks4OkdGYdJaqK1qJw0ikvSr0UFEf3UU8Wq5FchodqO
Yk98YNwtS22FY9j5zuX8DlEkcl3uzH7+bA/Jv1ewgsbxSha/LiWT3ghrpLFUbZ+bwDzL9SPehPxZ
q0uoIt+11usz1/XJqQTVze/pBvy9h6f7u46u/a12N0eEIXU9UZvSR6G8dI0kUIwI6y5NCMenK455
rKaUUONVo/1E2ZPJF29dt5l1fSDsAFH+4Rx2SQqj2vkrGHOX4+b78ZJeU5lI3KkMDz4dP5Ibh6AM
1XFj/7OJ5CGSlx2q2SgEL3GGBlDA1/lGoyuSQSn2nGgho+nH1Syv9V4u8v3r0jrbzn7YzwCchGPx
LKgtPq9kbnRMcM9DZd929/BjOCnCBBFqq/iREUGCtY56KzfyLVihMqFS95QvLOOiZOXAYpEsxMCr
mnmKaL3VLn8vBjXjbA9t4+3mmdt+YENVyaJOI7Id4Of5Yz95flx+sDeRoG/N1ftppxzc94HWj5rH
3tGRc/cuFS0c6sLu06GQSIc+xBOPMKF72f0YuX17EKkdA3C17My/zO7MSebldOfcyNM7NV6fgb6d
+OQa1jev+Ml0jwEcMMGzKrghjXmWfyFWuU14jcHspLF9K7w/ONo70kAH68j2hZBZuXbQFJiarevy
4Iqf+nfE4d2MM2H7qEOd87s8RFfkupundx5dmpSFteUEA8KG9ShOXF37C2+axrGVf8/1Odp9ZRqa
qjKv2uGruTUA8GwjyNyvyqVY9f7+dW9dvtLuazE7Pgzng/v361na/N3n0ucWozTrynvplWCtmZfH
BGhaR/VcIgI5PYhKRBkff18zypIUjjr6W2XRXSORAQqRWGJ2dY2Y0UU3eY8Q1MhDgnriUE5S870O
Nf5xtBCKlH2DM+k21U7VVotJkLE/qY9DfQLzYNi0al/Nk7SPcaxH5zNAZH7B8Qz2aHyT1CI4NTcO
bfoxtdk/SqrfRHuKL9vgFSDGF3W7Au6eCHZJSmBejVTghyZejvYUOoTSYmC+LE7UwrnvsJ3dqgoW
U9Zlor7gLfxshqb1/AacsQFau2yUJEWbgGL5ag8lMtKywj6ezJQ6/CtBIdkhtEKFlby2WHkogRBZ
vHRoc+w+p6AKBhluWtaQRfjkGmG6MVeUfe1amXk5blxgx819q5+uUizLgW4NdJtk6fDmlC3IAwy8
atpak2g9BpSBm0nqxM+nlLrTYf3zQIMqTPll/kyrqCKQhQsTLL2uksWn0E/qBkUnxExXpdNxD8By
dkDFa5rhoG+lhOtw8zkfe4tpUEgLu/MpsW2nAdAOeby2Rl8sAFQkIvDw3aeL7GVcqlAasZdh3e+l
ND1oLeY382bCLBWvcRuIwpLffVAUFddAgajl9TMp7VS+hUvtOxqD+v/h26xb3sZ0V/PkBrouxrxq
NaQjhi39OL+Q6bRzfKr8jzzyMyURpCGPTrNeOGJUZ6L5un5KtbaMVDHNbv3saahgzd6WpVvsixNN
bNo9nc7lTLbPcEXjv1hIAuivoKGH0Bl7Z5sFeN4Gu4HqTQqaP5V0LRf/zi9qyBoXNerpXGdeAbC/
X/vLDB5nIMjtk+3sH+hiexLStxKd4mPJGX6evuf9lCPcHTleZjp9/nKwgFTC2DTXDJiBb7OzZefM
GNi2Lm+z1I3MDlKBZxSHi0CCzM0Z56gsU/RGhaoE3MWzCRkzYL9bQcm7+XKhmjm2E5tVSTZqLsbZ
jx1wab+qJZf1B5RglAC954vH7oZxt5SC92V30ThzPbtVXu9B7UQLknQePeow8CMWhycwaF8YSSxr
8jtCDwptcokVrCreJfXDPR+d35YQbTOj2ppJMdT2JM8QC6rMsLLzsfUYvse+8topV8MsBglUEVOI
Vjb7Z9D+MG+8hij48gWBflvBAUDGfAp4jQS7Ple1+IbpCKJP0a7efny/4BGQhPqB51ri25AfChsr
T1/VEIpnZ9mQ1lujfA/+8q86MBKDIPnFJzrUUJhu0YxC7jI7EH7OKHVUsJn62j69RbjVW2WZCJv6
AqcLAeDxaHOgujzfAzLH8iFZtfoP1uE9GCUY4ypWwEim97gDqEG4ZXFcVbnPyeWdcvBjSkESC+5S
F5vBLfgqIGk9rfmhbn25/1uSz+ttUsHm4/kFfGI0RkdXhnAlBkYYsX3tIZQgSmSrT8Sp33iq4puQ
6m1yE8oLJz9GvoViMZJCTFKn6rr5jKCgIKP6vK9Gv1qyWH0e+S0vPQYtGkNqtZjhVzHRudVGZiaI
EYyDSxjTeNfP5umHtfJ9qb1wYLozd2Ge8fLlUjpP4s/q4f30eY/O0AM0smOfjE5YuboQN85GtGW6
u1F82ooCmSOAewgTz6J95/CDZurSki/lgHW1ub7n+/Gj3MrUqOOMxfSmtijfyJW1OdlvLZegip9U
km/5D6a1fwgNT5UOmfD3jiwo276Mkiyp6HtJknrTuhq9fY5Bi+JhSLIb7Q05uZmd59GNdxP9ZXX7
nmxaO215t9vKvhx4HsXksnp1v0amqatM93kfxA6RSnu96Zxk8eYmrKsJWE4njOvl2xKtGD2yeL13
C6Wcthcrc7SezGXT3l0Jirj1sfLgXA5OztQ2ObTu26pCuh6b92L5fmw+ebH/XkYxw2XVfLG/Sbyf
p2M1OoEEOYkhX8qgolApjBivxmbrJn2LujLdSM5ZUpcXQif5RZ2Vi/vo7szd7yO1/TLzho0aX+tw
Lt8uvedqmqjdcZ8e5cvguGB9VY9vaitAlseCGcYsM6+eEDE38dLuNSLuSG5q8Vjn/sjRJ1fX6YEu
r5zesaPCVd1tPhSWkBHttr0ZU276xw/Mk5/lhpW4Fl/oxdPrpoT1AyyYF5g+i19mRLyuZ06CYOg2
nL72MmsKKMnQ4HuefuMPOltfW7nxWmH0+PKx76eAvwpevk/fGSmf1q11rnkkXsZLMmJWrEExTexi
LR4T0fW9NY/zmituPlIEfr05NL6YnMC+nLKi3PcdnQc++zHgPTJBjNwLuxKsbJjrSQLRAkCGh/AC
Pcpygu29ubS5F/qGdr/1W6YFWviHkBE8L7UUH7vfdHPrCs6LmZ99urIk+pdAX5wPWZSAy6cEMyGc
JS7o9VqFWTMPh2VoS54N8imP3Lp3ewyNfiC2eul4hXLQKTPTwWmGrl/HnJZPB7vBup9d6ovBT6yW
a3lFmkHI1Mf0k6Trsq3bUfnzXPlMdV+qdlTj7aPEuFAZrVEoBKPZcmFEVcyuc0OsrlXOs1alAyYp
aKUPlem9/crUsZr6836y+pcr/k0/di3lLRB6gunHuDcjpGE3O37EStuPhf47VkLt41JGm/I9A72b
bw1hJff+XDuXLT2TRhyBpFDJgD+EzzMIsFeBkTkf6azhC5c3DFJpoYgpyM2etUslkf+RY53VOKbQ
I20+GrhldOfYlNfj1uhD4zXo9bVxZPNyUZ7NO6ocD8rmZ9lXISlALgN+mWHWAuJPuFKndvrw5/cZ
vp6SMLREG5vkiqVj4oTMFe/AxUH9yY1YjXj17RgtZ+k+p13SmAYqr8cvPtR6hy05Am1KAWAGh4OU
Gvtw5w47ajBSbKbdMZpvjNx3+BYSSS4xJHaQXVI3iose6zIuSq4O4gX1fvsnd+hjLzac/84nHHRt
b8X4m6jbj1x3DzabZDfIV4XvhDmUKQcQg/8WvfUPsncBD2Ze2Tf8km4HWcZefg6GbZbWv8Iy/mE7
T77ni6+39M/JIAdR5vP6/extVFDEiGg3jekg1kn1uRjYAawGzobbj6UaOHimbj96x98F4/nm7HAe
XQ/Byvl0aOQTotBCxVHZYlck90hqzU38R7O/urR3l8CsU8qAuPHdphNSW7bPaDrx6r9ryU+GU8ay
MZ9sf0n9VsvKrXlMVk7xYqajK2xtq7be3WhRYU1BaJKIIRPLCq7Dsq1IY1CHLV5yN38o7e4IP96B
/5RrzkStuZbV2DmXk4Vi9n0/9u0S5c1wXzfIqnfmxc9YiRVIz5cNVmO6CleJx3iFy+lifPkp0CD5
XsHnJPXG6OAWYSzaM7xwpro6VT23FC4JqnXpNWFezFT/aLSlyjA93ZQTl4GsNydqyrWc3vqJS61C
dBfHL95SDm96zjC0Jr7Xn6Sijggb6MqF1o0uuVg8WA9va1M/cpX017J2ME/QuTACM2bkyIknkhei
4fUZzNWWiRqlAQYJJ7wGPpFsqgq90s8qPlpwu/Rbq1tj2rhco8MPl1UaO0adeYDyiRm6pgmReN7d
JurGogYReNvS6JSOdukXeXoZv35vGYaWp+oqJYSM+c++c1O/cpzsLJBjb+wld5c31FWVucyq5/ux
o3PKBrdGy+Hl31CT4ZZsGjbUTW/dOb4iydkEzDAVn5JhZmBS6DVskYpsYoEgLWgEJ5Z/7zD9S6YH
//5twboCJzuqXzbH6qIn4qPlTzh5KRU2BbkMBV55hdkpuwxGW6gEUoMblsRu1X+0/Nfx4uO5CzLU
VD/52mZg5lbYd72xJG2lGi7rpheYoR0vfJS05mvMq/m9VcmPrueqrHoYsBinzC0RzMJP4aJV6Q02
vUe2vxlcznX9YhiOfymdV9R0XmoaJu71RS+8/b/fOGeQqwx9W1ZK7JKM+Eaj4OuANCwZmWnp1yR5
HJrmxQqh9SunKjeR2kieF4cl3iYaP05rOodzeDm144GMMiAO2C37KxluXDOnUQz5L1tbAW0Gh5IY
M1OYhJZkdKosO4m6/auea+2jVW/9dSt4Inn2RM6rGqut/pW30oKXOcOBXryxHl2jIWFja943pXHP
Zzq9yvW3UJlPlo09+jeabWc/ed0qDlVG7EZV89q2v6WtCLan886hhRA7sGhLvKUWVY8XaEQ+Q/3e
5quxGtmGltHNXBhVOroE6uL64wX3+eSRQQob9hL7Lwfjs6crcm9PP+eJEn2WHaajCiTu1CLZqyaA
FlXer07mY2Q/CGaCi8/pG0/CTFPcDaDvL5ja6udS48x7QfoQ1mfkUE+VM52wHz1qz15m5qrqjKv7
WqJ3Hz26OPGwmwvOyunH/tqdfyAm44gqZN9iTfrzzmN0CwXfqnsf4gV0GUJcnAvdzWhb3yK+4rjE
yFWKHMI+j6n3xVbHmvmer4u73roBWizU102FULRv4/HaQrtiTiLT9vrRO706q06mn0fmXpQS0Xpw
6HzsJh7W9raXr+E7bomJWIoqiUnXTng60RZg63z/2vLQNHoanT9jX9NYdXPtJY68hDbsX2I1libz
yT+f4pkjOZOu3xD2D6joZ7i2T9tk6YAtdcb63XW3hVaqTOmnwyW2/M3jBjGXug0Sg2AK+ShmxHkl
hOAUOQQxrThWZo8FzkcvNloeqvnh453mgrxyYLta1jhIEgj5yxut3qa8+wylv6AltIxose4/V22y
Jf8ARMcGiGmPpfy1+dx9Fphp1c4plm0Ai5Ibn6vsPmM3nQgOZGgUBgg9TfQBue2tDZakTcaBDmch
g2Ij33/Un5uafzqvoSmcbmMW2topBJXw+0aFu3JwTqAytn80UToQg/2W4R5QY1c26cRxse/aEuc1
sNHZQLN5vM2MfcI+6CAHrpb9Y5t8GnXRKbCtEFaFP+R4989q3aa7rqUY3YZBFBcHLmANjWLYlDLr
sCc64hX6Wur/9k6qpTCdUzjv2bydHyEeqIwGc+pRTVsICAgWWx+spU532mRi3WwDgq2zerUUIHBy
O1bs/Qapjpv2IFqcvzaDI0e718jLqsUf/7Z3ES+XzcS29c8kUM4gqkIFxHO+hpgemSEl2M9qrwa5
NNATcnlnoS3a4kSUahyfpbmWuMUMu7yK1pVYeVV9VhetVDeUjlQKojvnNRheFPhfCTGa5+Eaez0x
tg/5X/oZNJgGzvAJJQI4AdtiiLY02BJUa+qo5nsho9SWmv/b/BjHobf9/39Qgs/Y2De7fs0Xb3ue
Lg4Qoz1QKZirZBBlwiBro58wg983t87RkKxSynYLexT2WRaKO3LEL6Z6YWZZrQdnUbhE+XmLMtkG
OqI/TByiwu2PxhZxmWNG3nDrEmtu9vWDmTJZ7YcibtlAmzmAZ+qx2f7VCJ6o0/IOwssr/kV4oijM
suN58Bto5VHEN9XEYEFnDBeOb+1k3UOiuMRjZnBFMcIx4DDOcDQwA/mvFIhPW+kh009/bToM5/tc
Mrl40URtcW9YNMmv1aVOBciBQDwHxlS8EjbQaUNxQdlvCffC442334eYMo1bGPopZLxK9thD4cxa
G00P6i3QIOenwALzmJ4GlLLhQH++e9S3qnY+8cGOmcPzxXbikTEu9dwT5dHLVByEZw4DTXobJQ30
r39kc15GWnmUnaDEf//+tcKi5eBVyYQF5yPaHewK3vY+EaPBRkO4bi3sC4YY/fgwrsQ9Su/671h2
WMuKbUEWN5+JgRHx8begPyUQMhY32Fdb1cM6to9QNP27CltKhJWly0BBJ7GXLDttWKThD63nyDcl
EwsfLfyA7MbOdSik/8tMoLZkx0dEQmjVgs1Y4fHon9Jo3sTowTB0ChudcahGzOH+vGGLuPPDwlQV
wElvoQAB9alJLGUrjyRRJSuMwlJdfPJbcBNoj21lYY/gwd0DIXu/awe/J9bNjZ1quRQV3nGYpQRD
1YkbJ01JDG5lU1tFak2O4yAkW/VajG9xMXaGaCXd2XlRxwXQ8T/Qzje9pPc3MvftOVqoTv+7AKHz
UBUCxROvmHBc91aAFMrQfJZ1zf+77j5m9s+mt3tnmi07NJRSvhcoZ0mmk+2rxWBtTrHGNJjpeJVA
DS4BqV/3p/TWYCrqJqqWUuNE+u/WWvSew3UHijbvGzumM5UsOaNWM90gjADyTFlcxyKMLnsDR/ZH
b3subdopI4p8dN83npnG6149biPhMC0tYUO9J5T4UnegN3fvr9F8chtt2/leoTNnuwYFrhtkhvAu
Xk/huXchTnVu5TZezHyRrcU7AVT75b+u7rJfGF8G5B2cGte4cGtcDSBWlX1T68aeTKxUOTtJodVQ
dsDTRe/qtM1zLvRzRckY+BsWg+4Om644rfxejPWUzwSYJT6CWrlBLjpirQCQ3q+VQ3T2w4esBmvI
ZTXVz5fTIQCPB8vVeYkHXplvjLzMVtKF1nWSf7StGM+623u6tI+ZwYYsPlwAWNG/te4ZcoCF48WW
v4q1c/n6PVF9NqZvHM1Lh/K1dCpn3s/RI5jsWSePuiqaSiylX//PQIHOo3qpqUfoRAUILAXc1CF0
sUD+fTUlYWT+GTFdJx40nIN2Ku/q5sQiB34tXClE9prbZir2lUddp+HZ/++pAIS4sRkJLeDn8GSc
zFoDDdZNccQ9O7bWOCiax2jYCp6l61qa3WXEdcx2GuPyc2FJYKvkgR7LTlbzVrBcg9LVMrPjb/wX
F6rIQpt3D7BanbropoP0+lKc7Ub5umAqtgwwN25F+R7wubcqJ3vHj2wLifBXkht+icdSxN1LcE1j
0bMyrB2WHcva/csmN286ji8DcR2h37t6GKU71VNn3Hjf7+g8dRuKEOf1sXcdxsYMPuY1iz1RuQzy
QX14SPTyZIaFD7Xtc/fPaBKXMVc+/8HqplG8ubwWhwY+Hqn6Gf/kYxXtmzR/aArpck74ST9eFZMC
90K6bMaHHl4xwYHF2UJNMwK+RtnfF6b4+VdVuYG/5FnQBJNKqSs3oonl5NRk4M7d1IYR9o3Xnzau
M60kTDHrNw4RRfNmQPooF91eZcSDM1OEImOr9d+D/yx9T/eJ6+SWofsS9HR16ygoRBoiFTLN55B7
6Qf5Owr58zfWfeF7ZNX8yzeXcXb4vHA5nf7k3NJz9VWbfqKbsj98dW5GX0E80gQbhl93WEKMUS9+
mO0WF6P8YF/9jac7649dtu1fzgwPPA3rN48u7HrgI4Z68ytAcx3PkTJXEtNw9hDF7S2/XuKXLc1x
prUYpCqXH0kNtZvU0lVPZmBrOpld4QK8wRBlWPA3Dp87PmjZoCVYtj2+Y8qCEuJhcjytXPKVe29P
Q7PjYlNErPH4TFss9mwrwS8DTnsSFSb/8douKK4lWzb31DXdWfoNwMYeVTfY4MleEfjpamVIzVfd
RReR8M1xPcDxEgrRvRSZWhSa8Tb7i3SElzRgSLjUFE6Ot5b60EFvYf3/JBcWbahvB1As2rtu9nwv
7LStO5/nzUUPHdsp0QllQDj5kNnCL0I94cDU19oEwGz4Af+MvMPN7fH2cUSCJ4U3w+F6JqyFw6fT
SWbD4nO9bKMqg6FLPF4f3VT+YwXpYiZDGJAs9jjj9x417u7I1R+JCeHPsoqqgnp3N3vfLarSy322
KHPoypXGgEU9a5nS+TSOXm8SJnYcXpD4VS1HfG7WQP6eqYElh9N++Nv2D7fA3hXD+Iq1LbtbqoUC
EbYshWbH+CU3vtjO5zUcKXUOswL6865G+jo8tbB0FSdInPkS9rshbRzbgOOMpRGipKNCGQum+IGf
OfXdtzO/vhdxqd+ftZgFVAEZj3bf6eqmp5+ux4esagbBuw+wwjbuMkg5ioKwIV7aXIvUFNVDnCLJ
to3WwTX0Oy4yOdgFwg75E39cC8Vl4zSapog04ofiMuWw/jC9HYJHmlIxP54W+jBeX1ZXX8nBo/To
MPcEbRYzfRgwLLwJuFvtKdSLknsUpw+nW6XwnS0x2OkpFt932zdrhs9yRGOzHEwrqdm6ehDN6BOx
mrTv2tyzqWahks31JD1hVfUwIEuxJmzyf0SdV5eqTLeFf5FjmNFbMgYwYLxxGFoxZ1F//fdMfPc5
29burQhFUVStMNec9f4lLq4pClKB3rV7ad3nKfKacMJzj7Qk+g62zxilPbQXcuglQUdKwca2UYuT
aIdXZO47byrwzIpDTJqKLjSiRigfHb6QQ4rZneLrz5pAPbkDo0UZOg49RKLtXFPAlLo/6xWnBLZr
4RNVg2ob1/wIog84H1ek1t4NvtHrSelViljxybu5uVaOYWmRxjbM2uZklRiRiBMwVS2JAURGCNj/
5DMFsipTceqQ1D2RylvQJ91925jSIXwKcUQ3Qx3DYDQ6+WVVS1aj2Yp1OqZqBh21ST64jHDpy/1i
Z9N9w6aMaDHX4TEiYNW4UvXGotOh7oYyS+otOXVGSPvTuQKBs+igGOrXR/MEeTaxe/SnsuQRHMy7
0XPwgACuOgHEBD0UkZk25jVOdYu7Pn9gsX/NPDxZyJYJwpGBx9YCoNYgE79LCbWUiQfAoSiDPtsI
6FbdBX/ROiMauhK9YnFevzLTUZlBIkcEVCjgyAPGdiCCDSMJbLT1gNHa2wGR6nCn4g1T+sACeJRr
ITtKscsb5jIWv6Yb3Oc59PxQkMCyhpkzh0Kn3MLCPnQAlu462FvGbIDBfLl3WVioK0zauBksrdDQ
3Mjucyyr5hwXuSZ05i2DIqL9uhaCiRwc4urg4+tGK3UM1d5B7oX0BxGbOy2poDQPISeJD/sT4lhy
oEsAh2X0HCKlOC8qa3iBo+K7RNkepBKsT/sQLd0GDOnPtUCvLP53b9M797bdS0wV3gJsIaWARBEx
D1CiJv6hJD39Vp0sGBloY5nAYKAInvk1uK0BH2865MKjTyAxaeJAYPmQGgP0Bg8DtcTJ1gVaw2V3
Xn7VaB0HRNH2RI5RZHHrV4Tl7CwvdUwCslMGdpjMaWRBAticYpLeb/HkYVxnrsuTMjGci12PvDRO
YgA++a0QBKxslHVQyXeL+V8y2fhwpZCJ3YZMisW1sTxSIoCS+aNLSpHi0lJn53B3b8wB/Q5srE3x
92gAAAHklg3WkYzOq6NZ/f4xow+CAfAmtY+orXv35cGlpNMtR9tg3575o20L0xZIG3UjxPNmwd+N
AAa1wGeCj/D5UXUcIBwYYAAxT4OsWqR9UlENjiWiczRsPg0ii5AZQC+gRBziQOcG5EP6u3voUC9G
woa49it+g13qCM5Z8q8DPNM/eoriOW8ve+c2Mqxd+O0lboEsNFzcqX1ule1b85MzR2QxgCPS367M
ypu1BeRBKsSHrqIE4rk6zwOdGSLlePSZ5D5zgkbUFYnGC7EZmPICyEVugKcVqb5RQIMnTfKp6ODa
4bAywwjnDyICeBwzWXVwRu0WemZz5zzo9sPg7kPFY+6Q9O1BjC0hGDB1ZFVnXWi24LRmIm7mqZbL
z8nwYQgAnyCFROkTwUamYOI6AP+wXB3AzkHNy0vKCaTEFtFqCgHHQwo0cQBIIc66RMTiXeezrv7J
0SQI7p/nFTdHqd4lLncXMPy0XjF16hcQ8WTmqHVC0OcYoJDX+f69uVkppIr/oNt7Wh1D9pdb0YAv
DvDK29c2VeFMXLxxg8fKuXSODkvau7m4c9H4qzZnYBLQoKbi7/6HO48RNb32+OTW/Hq3Bdp85B4A
n3Suwd4lvtk/QV4OEuUaXQNY/Ec47PFtCCHFZ0nBo1XuVyhaHlYnnxXXGFk3cnE2i8nrCOkiOifW
jpE3C4qwPNVtUk4A+Or0S1QFH3SCernWSaJ6eLk0XkgCTJl82elgPwCFfByQvdfHW6Kg2CrnjOAY
8o3oPboQoK+h6gZ9cqlJ2frFfUQKZhGqggevIxR6QDKPCbM0Rll0uEVhBvQH8/rO7iBXAnrdBsPX
PYyoaWxUQhIC8E6rzLXssN7Ch8byadUXO/hBGWHX+a0PFQ3k4whoUIsvvmqLkC9Az0Ya3ZARGnHP
/KEPx7snSnvfJKv9a3+LzWfmOB6dEcOLtOm8pru72X3jSV77aVChdmZULJjFyKCuBomPYBu8kMgZ
fkmAQQvBHFZKCG/PXKNnoPJF2egel/U4uBQgp4AmyEIq4Z7G79EOxfmU7oRgevaARQaC6VzvjkMV
FUY7GMtHXxiirfPg2kYlop2vte7trLdvZ/yxbIKd3tuz4ELpXQWfDvxyteYgX0TH0/3Y0TDBPpow
jipLfA6IuV0H5U/jVKPKFdGBwYva2dRF4A87hQ5t7iIcICL27xjncD+9e7trA9v7fbE/F5eI0AHW
hvsAbWzDrxSdbffxCnGc5RSiycM+in8Q1gKs7SuUR768+crbhn9L4VOmRvDa0iRMZZwNEOAUUcl5
ZkqHhZBNS76Bg5lbwABXxf+t+Bumeex1ffaqEtkDg75QExn5VTKLo+KcYUL8UismyNMAuG4CE8ze
J6qXEJIu+QTFOQQLJ8U3qAkztQ4uLuE8IJQoji/Lf/sGZKmIS3IK0OCUB08Per6tTaw8uWq9oEiE
iavUTBEKQcro6ZOHh23ubfKbnRh+6gF2xnxAw7xiHouKGTLpsXDktJNXUKsiQNSGjkaLynEG/bAh
cma4MBAjQBBYUvbMOKxAtPEdfHFHakPxqM5xDIj4zSCJ8YmWo0dE9A0DIJ1TtggSGc4akFco2uA1
1+bpFDuBeivKSEB5k32tDPkGND94JP79ZD9WtIlgfZUwprgZsTVkXmTxTMqGas8Wn0PYyLA/KuJO
QJ7m7/3ThEMWN1T8EBs4Is9QGxLJpMaUNadMNpb0DbM6VV+CdBN4yJOpBkZIyeZ316txhATtn7BN
ZeWs1GWlAlp6GBCGZLm6teuzAb4Vhyd2jxMCIiaP17lDuRByN5ap012Z9wRKNQhtil2ymB3ALGTq
EOFlZUCbh4jpux5ca1RsKv1MU2gXgXvijbOT95wDygk50CvI1XwQOZv3IEssEo2guBF4Haf0HB7D
0rOixAAZSAhgtCPjOH0HGAaYgZ9CxOpZolTk4XBQMlzbJ0BOC2qxHLETgtq9EpAv9VwWX1W3EtO8
vaiuwlO8xfUa2EDEh6PtlSAfpWcUhSZ8j4a/8yEZ0hNDmGWrTnlJhyQCKsSfTRefcH/2TiX1gEK7
MX1OwhaHjrRdG6sMgBsVaLv4QASEYOjMQyki/iTtLTXRpf3sP1UfjNzo3CPpR3SQiOzJYzKtklDZ
AhAitaP0CsI6EGWhbrYfsV0u1yZrTQYZxBvfoMcRB3HfYD4g+uECp8d++bakcppgNJmjavM7ZpKu
AkuE84ATPqOO+a7DH2sd3nVVNaMxvy3HyNfzVhkJkoPPVhWkXVjSs0/fd1/ln9HtMjmGrPp8eULj
QCgAIDnP4TPiQkONPWbwbHyy2sR88lN8cR+eyBbR8PJ7wFnlh2RfQM6e+gw5DLnf4Nk0hfXihias
TG8x4o/2lPQrvglv/Vx1xPmItRKCI1rNx0gUCQuVazMiaC3v3IxllsphqIDujY/PFvhdgoCH/YBX
Gl+qi1MxI8fi6hLUVoZ792kS8uLykfsCUg4tCMVBQgPkgWLdhiSySo0CnD8qZhRlWs4hTrt5lUz6
ChF1BFp34EEu4ZG37qUJaaOkwwutKonA5f6dwrF3Hd7nJKuLTMywZyUdYLPb93zTI3EDqq4oCCV+
AWxQJMORm2J8PE97m00ZwXeD+5+7ApgLJtZs3yBnXksHM2IeRRAWFyDx34jRyxDFRCRTV0M1Lqwj
AH1BKZoUGOGBVj7hhaO9uOP2o/yMYqYjg5NmM6LREGa2QIl6FnJ6xfMf9Osk4b+UHaFWjUp0Y4ts
NH3a4c6ls+jK6iXMf6NDzAisGxD81Pvfd1OEU0hDkYsegjUFybyrLQ7PVAW3lIC0rsPzMIm3tKKe
8TZdh3WES8eb3ubQKIxzKAFcZkgKfcmZV5flo5MDiX8OIRvEb8AYLsXgFp7DT5UMxbj2cWgF56mb
rtrL5zqfYiPNB6hsEeKYfWGQOc5rXWpVruc/kmuk+PchlyMBsMB8fFvubvHs2eOOB/8MUvbJBAQ8
m2orikqejV0Hli1QKaUGSxd9enwT1GPOQjz8CqXerb3pKRn4dYDOk/443QP48YoFr9zdcKt2a91d
kBDTwHpmsgc65dYTM+fjdLjg0GodHGtoh2OwWCX42sZpYxtuM8JSEneKk3JnOafo3SSaFBLMnFQf
1huFv+7r3Ckj0ordtYeDG3/cI1ICbOmMv4fxj8WCb9VWWSm4M5jMP3soxbBTF9gIsw62BIVIQN1w
qA4790sjBtg0+OcJGCEEh7yv+HXBrjp8ESW/wbXUzB8Qe+5hz6bTByamfAUWwSOiXs0qHgKR4V4N
dQ3pIFH6gru1Ib5IgI5hwsLHzSxsR24sgBz9iPOGFy/q8RvSq3sbpN6Tio29fYg8Ikd/1Bv3tuGx
V5yjlsM618qfUAA/DirUIhcHRMlrHkB+6nxhYyCTnQ7AOICgapPcahwmuLeb4T0rDDisSjak/xf7
a2C/v2suaKbqBGt5tsr1IG7fdhEkAj31WBAMIdLIJFscfol7YKdXJ6Xubo3TVBAga/FCUeXp1tu1
qMayIx56SleDevsboslNECWJjB4lVU9TISUo6I7JvDItTcVqTyTh0M4RRUcVM1gWKbWFfrmT7rwi
pMcDfGKj5m6gjqFIaHSBigrz+VbB2D+m1EubxoCvuUZYzpm7PqBDe9MU637JNaAzqIhvS4SX1CX8
mPivcO+CuTEfJ397dv/gqO5QcUJEu96YF1sMHyReduGeAXeDDu9ttTojr0PQBUp8So9IuJwi6JQw
Px/kAlP3lrMP39X16yWqIcM8u9YQUgD4W0a7x4WS/lsCo29hTtUNIr3lAcV2d1SKSpQmJmMyvFCx
QMKprG694kOuTOqGv8E6gYoQOpohDhHVAuP04pXnmG2Yayyk1NhdWFwqCNkQ4Mlh5gwBjgJc3gAO
I84D3L08v4Mdqc0NTpYYWlJf0uLVFfnxmQeaANQ7iwYJ9NNEODEsSO7h+LQyCC7iON1WpNRJt8LN
ing7dEdkhsnaEDzAPgH9AKh2zlJ/I6RDMNw/fK+Ej8B7FT1WxOIc3USCPkkJsZwepxBrlBvJD80m
IBfZTuZr3GMCnGCMlKoow6RYIHaNA4U5RuHv5AO9FuYkqrAbGLCgbKaCG4/xa2fbV1zFheCJIDYI
nbDzAa3Il+8hZTPo80DZDlIhQ3VQ5haDWuPOYp56EH6SwuHWx6i6w6/OoobONbbJQzYaVhEq2JrI
VeoHeAB5X9x5jywVMSPsKXikmK3wwfXku2wF3RJQj5hQ82M2AOZGpREEhHAg/f+Tz649WFxpkti+
9G3aUh8nExVl3FakxMQx6wHN0HkRM82DPGH3WW9oP0hr8nWo37PfUDLZYDjY1zDPqosqjEuNWrVB
3TxWaVx4wmYCVfx7wA5J/2LCU+RgEbTpcHmoUWIrbUAaeka2NUUOhggfjYObEaLcZ1oyP+W42sD0
IPaFkCSmHF/EroVvV4nDgvL73xa74TdGLcg+7B1G7bMxI7iYZbWfwx2ygCz6ygbT2S/VNIEnZHOt
H1iOWQnU/etAuoscF3i9tcTDJbdrGQxOVWVYaB+PAaEQCwQ4DlwFOALjbgcbD+2oQs0KireuVATr
DyxA8PWSXGtgBiQdlMaRiAYciLGSYwGD0YcaJFrYoAlEajZNLVbAte8BwX/+uIa3gK9DPHMENEke
NB+yRfGFnYohCkgxBABTBESLZjYMgfOXqhOxY08EC+nKh5SoCRtCFXmzoWKmEaTymYextukIyqts
qsuRRcEbuESnalVfxmDChMM6zkWgDLElAQgoPtzKOpiFO0+agwndxtwhuUitJL2ZkPdiDnpyb28V
HKPF6ROc9619Y4o9MIHeygX7sScZyNtXMObADzczePCPTzvd3Uvm90QEtFak+izpHdj2zG6+t3zP
AHRYhImLwmMAFxVXRShApKnAJ4hEvmXdJuJ0s5lRseFpGT9cQF55Z0aKHCg7yoXgzcCvEe1kH1R7
wSBS1A9clfwN4TA7y6+La0x9upMLj4EA5wMjCW3N+XMIqAFgP/kW0kaJzd8bbglGHZMEkGyYgYBJ
qNYGI4pd8PPgroWe+uFwNPZN2QxXjx/Z4lR6IQePJDDSEUsZd2ApqvoGrxxd+8hqyrgD+C975Ux+
JwOhH6OdnGt2OlAXESOFtvcCggKDes5vzpVXfjgo8TfSH2vSNcYYA9UYn+Lr3BhzZOlBMCJySyiX
QxK5aPXozQoL1Ck2cDlS1v38eofAziVEXGe+gbboq+APZQ3QmsKGtKY/8T9+Lcmv82tIEvSrpnTL
vAQjEkxzYzrLGCewpxJKT0gu4292ZG4OjSWWV30JNJQfTPJKnkHmUBp4np/nZMIopM74nX/9dR8y
Lrc94oHaIz8z8l6QPvNSYfeHmM22Pc5BW+g8dK4kyYgj0wl0xe+Ha0Erf1cEIDb73GOQQXyfEU7n
L536sgjpDCU/WqphV1WnMJJVBIc/+NDO+DYEi3dgIBX0jDjJ3FLeWAxahMRmwjlj66rj6XZ+uHp4
PBwDI/d3MB2Vk8leUzrwG+WWSLomsDUyMu7DOkyp+TU2JnScIuBJba4tLcFo5pUfLPpcNKM6a8s0
ILKdg0v/Yrkzqq6iNobmgVeGBuOJkcBFI0qCt4ULTqWknGcT74O+oZEu9j873IeAdrgZsIX5g0pQ
MnGcKXdZrq4v0lu/V04SnXsaynAl95DO99xpOg6edTaGdRRY+B+NUg0JYgenR6dzwC8jll9fciEY
Pbyq08CoZq4Sf2CNs1NeE2oPqJag+DIb9+waX4XD8wd9BmcM/90TqoCVjRsXtCJ1skMG0LbHtEbH
0kDOmT0CRvq/HwAwnAcxZV45JGf2mxAgzqWbMFZ5ZUe8z/igGIA/2PJx9zkbzowj8Sm75bW45koS
JOCrXCkR19Q8ErGFgwuxDa+7isMg3ZJ/piU0WndraqN7R0KevuPenkXslYlkn0DVT6BOP+wBRqXf
H0wzXxDpN5s/dlC5M00RAaDZ53xwaxnniIKkw7Z3qy14e4NQ+aFPq/luaQzsiiOoTTc1l1cNR7mz
w+wG/egu/ayvQz3OEAJu55WC/VzvKdwrN8qNrN3c2OBnQD7v51CefAV8TNeftUGEkQHGF/fz0nI/
38738/LNhJLpSAaR2uB1uoawt0CxXJcQEY5jGZCTBLB2nRQ6Dj0RYkZgCi6mKo/KZHVeXP1yDxRi
fB2VJuXwSwKPGsydVQ6LRJebd7+CvUatPBTUpAVtA/Zasjzs82vDdu1VAEs9muVJFU6GUlA4+aAd
WKpKiUtedHW7QpGxbUO3R6prh61MrSEbEnFb3Z6kR96EN5PlMefNSk6t0NrWqNsYoHKJc7BFuu0a
X2YhAn5DxIF6XJyvQJevGeWmTqncPi3wBkukbkegl/N717gwrKzcdBvrbgk3hLPmePZoiaMVYuVJ
8JbELEXZKlE0H6sHa+LcSZgk+tcFsKId5X3e92xdLKBuaDtbSFh+6+bl5NSAZyfwtS6rLnTjTnHr
Hl1jmAa37oE+Ao5OoJAFi/r5RqVx7JRuq8rwY5/tzyMot86kRuNjXB4b1hc3ZdvCNCXtGBZBNkhi
vYe3SZXEM960SfKJxnAHZWBqkvkzcUbzp/m30obXg47NMeEE1YpVXpX2eqtmU79VuXpwGaC/+z6D
aMSltYhWS/p2Fl96M9M6dyqNyhrFYwelUarHSH9B7vFXFGB8Uzb3FRs95ByXPKy+fMLz3wvoPHQa
/so38Guo6sUb6gJsREXdD4tpq9TjQtI2OHq/VBNh4YPlv1M3Zl4+9q4wSE5+j0LzenM3cwAHlZHt
HiQs1DGEBZ/o9fXvu9aZBbhqH8cGImV0D3mtjkGp4dN5PYebDTnzGulycGTgdu3ZA5AcntysPnyM
SiefykyONYN0gqVs/e5uSxZl0NWW0b67qftBBQ2Or2kNSn6z1JhBYpP33lbCCmse0+br3rpRGjD5
lO0URc8deTx8cMiCin8Hwgb06eHqfCjvL14Y63hO5BSw3T9ASo7hlNoH0CXNLSzUTwdhkWhKd2du
5EISP/IjeaLJQbKR1BNl1KeHR+BqWm52u7dd605FVorU8blzuvkQijp7s2tDMWc9oYCALNi6Olen
2gbADK+OROAqoEqA57uwKjX1V4qOX5lYyaH1aezw1GA6iaiiLUTFLmXF09nguO/vCSGF4Jk2MChO
ER2+XqjxW8Osxs5YPMGPPCA1GXMm1vRO7UbafBuNWvVirhFZ4bKaw+Fw/3YfRTAm32aaxN/NIo/I
m5PHCgQOSDED7DX5rviFBArcWdsRkLMKvN+rq9+EzR4dRRRhvZR88dNcUSvmaberJ+UcVA7yoNbU
PgW5VjUEau3tR/gKztU/IF4ZAOdnlHqFTjGEmcyGH5WD6HOqeFRFAbFRzamQiF7d/SsP8qSWeoZM
+hD1d/7WQWfW1Ue/B8ZwKtnZAvY+H5ak7nDnNe1hxWx21/vEexVcYd17M2JkI+KEleBato5Abliv
31SCfsaFbafmzJydN3Oe/gxK5dUsRNXYLgHpsoGXGkGJwTapTIzJfTTrVanV69Qx84HkEQSAs7Vu
5+y6nTCK+O9h8BylfrqgP3x2Z0GF156Fu3bSTs2VulIDoNv3B/3+ytmubN+3hwhKhN1KsKrB4mRT
azi8+itRQ3WHDJwV/xvWrJU/5OvdJgFya8U46apTuPrsr+oMM+1B9G/ujYs9PC0PY9wfT0OPK2Tl
3L3ZXA1P1or/I4oVwoLNGNxT0/hwb2Pqme1Sv2KOx4yYNxlH7lBeudrQOd3GIG38JEiC4zoJDq0t
4DJ+vTeQmoNoHL+XRv81ZnKg1NcDNsqYbt7M+aC/7q9Plr8+WOvVwVqtVsNVk4T+eCzVHorHXINn
zSMK2Ktzc9VxVoGJt6bTL1C8N1Q5D9veVJAfsvINoL7QBhoREIVNmG/oqVhWWFpSWb7O9ZOYWoFZ
BV8NBJdrLL/smDVbq2M9ejrJ33B1NJvcCWANCA+wyJzb2LZwxgK/XcEsPdoPNgQbBkxFIBQM8CnZ
HwoOwmJNWpZKN5icACPCB77LNJxzLIu1HVFg85qyqti9uBfHcRQd4dmiNMS69Us+eUTybg3NGOQo
eY23pjaaXs2IKiA8HwWnommUoJRiEqmxoru5qADGKdjRNIdmEcuW0r60esM3+fDOfBRFYLEab3vK
fvSIFnHEbikVMI9UyEMAhaTZow94yY8XBXNBvTshALn5AOWYEGrg8iSErYeY+CHaJdSiZ6Q3orxD
M6IoDmLkOrOD78Aw03ZOg1b+jhMrQU3VCqplU3fBeXF2RAHYQrKXfH+6mHKSzKa0ks/1XT2EJF7o
DyL3VrxY7GwAMIBgYOaxcC50horiUSTIK/JPR3PcHLMTYhmReoGcpfoiult0DqzGINw5wTG9QUdE
C7pmSl6QDJ56ZzplBhxPxwuSwmz4lfiTHtpwOoVvyjlnzWNTbnd3+hnW+UN7yk6I+p2s3U+URH/t
jxapt6B3oCuD7wqfVSfIC+lKKKCvZtnikEWrXTdfnEAe+gkCMPwuNj5gztDktfUuIJwAmIVrkCZ+
9SszjwTmnHghsABjBPcFne5AL0Gxyk/7E8yCGaHxpw75gs7PsWSBQmdf6JwTwuN0hzplNQWduenW
jII4hmFA3fU2//6WJ9MJcx6U+0HelrZ10iQBFV56ic+9mrd3/Co4jRDRdQsq9NmES1a23AWRdK4S
zHs0QE/oh7hEB+iLJHEnlh9oc9sweo4AensFLiHHbMDLR8B6x01wiD7Qm3BNuKrqSvU9+oBvUIWk
ugIkrU2EAJfLK8+cBbif6hz4JnygvqOtV+mVejnQxg9ziSJr2KLYiscGdAgYdhPggPWxj50PSqdm
0b0G4DPEfQSQmdgMzxsgegTLYIQTkP6wzg2q/XyUj6qtaouMi2M4Nw40i6XxSjkhaqs799S/D47d
vVPyATZ79ykgAU8lSogBwr+gK5inGvM8r3l4CEsDTSRdXQk1olFW0MjRNaqzUOmxR6R5PGTGYxDr
+p8CuFvMD3wYVBKE6El0Nz3YfoNTYJhSKYQNeE1C9G2nXEoCHwwU3bEMfenDLgoMOsLHNKfoLCCJ
Is0gqUI+mWKijFfrPnKOB2fHcwAfDI+if7GgaM1e4RJs7Bo3D7fTpCwSK5/12k/N5sE6sNQQn6eZ
zM+anXVfiAd65hXwJGQQGchgKBoFtXOvQClKbknYm/KKgnsMi4QXX63zz3LSpnI+2uMxZNH8qrOf
Nndhk6XFAKb0gXEP+mXsk034gHRZIo0vbhKhvUrD+6G/CWscFo+ZxxOK8Ce1CKhQoF5Z9iomEgvz
t4tUQiMBfMaS0mThmmazqsFhy4gV6SELCO4tzIpvVDIPY2yXQue72hj2J7Ur0RNalm71TQEC6gHm
Kd/ujEajlgQrNx0+il4OmC7njZSJuM/fEAMCGKPi4ze6Xo2Lk3ZUpMG3RiOqcxDUQQDc7IzuNkpl
JvSGLok3flOkwf8Z5iCQzeVyxEDk/8QleFCqzZtkIkaTibi4Ggl8V5Pbzfr099g3wcG/zwI0ygug
0WxoSOzqDKoZ2ijJX7Sj3Y9Lxto9UZT+tCekWwe7P+rq6TQt3vX+k8iEuZk/nSuSru1SUAuNzqkN
cYIHnYlLpIATezlY+y6cNdCJqdoEl6IFO0pc6Rk95O6ae/w+XrkXdZP8aXRrQBiskzRCneQAkQLb
Si2BrdPRQ/W6bwudG5tqGG5Uqu1MjG1YOPTYORqchEEYhFv7YoH8ohqZMIeFCINVsnCtrCo2r/UM
5vM5IxlmK+vkIQ7mgQUJkd7AKDIwMDEtHcwfTNmzM+RMTe9va3WA1F6axU41WGqa6f0x6zP7aDRD
juPqBtUdpVVG0FaJD2q0UHpLpeIJ1Zidc/EAZILHO2AQZoYoRtuDjSrt7dWZPczKxa1t3UuthTu5
dSlw5iTE1DmYa2aa1zL9TuqiuNC/xygM540BBEDuY7B3j//1g85bE9p8MilYUiwMG/2DdW9ubE6X
h3YLXIW+QTwAG7qEkwd4wa4wf5MZdU5OGr29t/fiiQKl/eAE1H81+h50ojn5mNzhzdTMIa8Af5Wz
FecgrIMb9AZQzGn/DgM5ChPAgX7UI8GkTabqa4BcGMU/g9yIMcftmrOhjvOGWonocB7Z5arQPBi4
/byfC1J/b8+gIH1AqdLWJiekQgCbk06F4KZbblYK46Tewmg6DFY6uKYiAKFmgbECySWtfjJmnnah
oeed+IhJ7SUnBIiDUz5nD2rqvIf3BMm4AGFD/8COyAnu0SU6gwZrABXM+7vGxcre5RO4+xpV/+Dk
EboFicTRCvj+N0Yc0VJGIkAC+jpH16w/jDXm0IQtw0H4scMQlIDVL44+5rrRHxCFCaD+cBM/53HB
WjenpTs3ZJSebcbq/ML1542XM6mz2NZM3pjPKyxY506/3280GgPEx4m9MEdLmvsaqB16QODRGmgw
MIp0f8AIykShe5tRBMXoaNJKbUfEh9lYStTK9dZOm7Q3LFhh3kQTc210nv7OwwWrht3p9IyZI5ZL
rKUNy9P0zoC/YuSPmY2/7rRNwY7NRi+bwCI3tBao31yPjA1r1q1FrIl5pNo9tU54ogDmBY/GVTD1
ZIJi1VhB64XLRHEcj+66kdoMdC1D6kmYPO11LthE8jnrLDerLozauCLZcvhbZcbjZnPcxL0ZDpsf
q40HzWn5J2tdHb0GRb8KCJrSNmZUIHuMI3wevEAE8vAGT+ZnkZt8Fimvm36us+nXO7PeoX1oV1K0
pZLBboC+Bo/0C/jXaH1me6eGnq5fv073d+vul1kTcPEMc4a3TeSqbQQH73VGACpB9gWJh9QH/GJ/
mv2tvV53OUGemZOLw3Y0M8POyJa7NuqiGF0UqlHeIJOL+IT510P44c8DDQAI80wtMGhIO4mo/0PG
HZU3jLt6T5+9fdlprAOnxRLbiJyCSaTP3A4eo7y4pph5zUfnTdUzZiq5OILFmIGyDt7y8NvUgnIV
36yjP61oBGhs1Cjc3FizHQZjDNUrVSefOdatkoOs1/+MGaRmqGzSkxwryUbpSkuL+kKx4Bc7REYJ
bL49JFxjMgHub0uDvy5BaVzzZOCCFMAG0HfPPZUTA7qnezLxZVoFSLqjcaUYiwYg1oxGojwJaX7s
w3JjH77Qe03hjyrQhC9lSEcqhIkDUmNEbRtG0O/rIMFpuFafMfbUuIkLfPaHTP3YXYsFJjtMkfJT
fu4MwCj8sq3z9VkC5JL8wwFAoIq4zC46t2WjknHhABTxZ71GvT9p5hKZ2t8DWUIsG/W0rCFAvZ5e
DSjdC66Ud65zKuzmhHIJpt+Hir6eKKqvkpyRbwtdUQM8oy4MlKh05n5ehfrm5wKTEwQtDrxl+Gjp
4knyWx1c+/wXi/rZgboz9ZUmP4oVMfaGexOhHgymveItNXTCYO0zC4G6IvM2sFVfiA6/qH3AhGQY
3AINiP+6SW7aAo+FG14GZkTPncGjGk0Z95kLhQs4VX9isSOBQUSc568P/7NG5YNoAzq7x5jPVn1t
9guQyTFTt8pCrQ2/wQk4gxzMBeU8eAF4B/bP3aVea17AE6UoBfcFxzcbgzqF33OqkFwdh0qP38Kt
kSBb/IaTl1vKn7oBd1RXqz8psCKrDQsBF1Pkxfq++lae1z+HV86vepp0GZ+kTpNgSlN39z6LgNDP
zElNOrabs1dNJitdrtQZT9t3ee9nsykjOTv7p8evqxXHvbcZ/LVauIU4phQH41UXeIVlPKBsHEyK
nDMptQuforx9OsTr86qkzuzymkwWpkkBEl28xSUZkS/jj5pyptCYcVX9ECvQncHQg0IdZgO/lMl5
FtiM0DV6SeA3JRnGncQ+1Fq9qSMA7P/P2iEKQLfpolOPhSj6m6dKfGdefoiMzpxS1Gx8g8PkNAJS
UhrN6jwNow/3NbPKsOLi5lBBQG/C9ciutVMmHwUaNUpl4aN71f5Z4b8opLpfxxUpTZ4UCSlP/q+9
Ehk3xw8bjWfFf+r8nVmCt4w0AkOMNTyzhPpbd71eZx6L+c9SKZn1FldutV6tkSpVtPOCmOYHsZcP
d4k8ip/LLU+GgT9d8I8hKJ8eDlHiDboN4ikhD6IYU0LhDF7Y8/0cLjQRFe4Ja0Z5Km96ADsY4WUT
cCwWygRSYtl5Wrd5mUxGy9HoByWSofu0W6PRN5TlV+a5twKWgJym+eyB2e8UO4YDwbGnp1TvtRgg
I0VE6cx2rBykB+QOA4WEtEIhGLVW3yf+T7t0CykudPX+RSgWiuHIv756uvkOmtd4yGuX307xhSjR
4XLhLcN/EMGAeL2xKPmaLA/2Ak9fIRLuZkJJfHp0Ym2K+8uG2oeBOoF+611iVaS6XUY6+m28B7on
G+db/2dVJ0QMFG9SgOQXJCGipLECkobhaHCb47M+aWnObE9R91aoJlpokZCrueBSxafJbYLeqvVV
FRr30m9t0V+/2/i3iulWVqvKrJDMItzuescAIlMEF8RsgoaR7jp9Rqgq1PoE9kUPZpyCTdkOAaxs
5eLaF1ziTAutEgteFYX6NehnH6l5WifIURBw0SKkACmVxeZw9WwS36zgbGoeZhrRJKX7TlvhtnY1
KpFR4R3xwOmM1CKtwZrC+VEI9nfLyInVlNPGoJBZ0FOoZM9w0KX/DQcibYu4TgHCtXGkJ9VgXTxZ
H2fr7w9e+pZX4Fh5h2HPrP8I6FKCbYSmuN3OJt3h5q3VcDim3xUR1ZjCuz+ad0d3MPOPvdAnGhCa
0TXyeg/T68Wa9tjpWCtQ3QwKDEvqueFNO8LXR7t6XtkcedkSvOh1PHnAb26aqmkyALSeAURhmiPx
DDmD5gzMl6mClz2EzigJi8Z3RyFiWjmNNJ7ZJ//VYvfvwSdTzC0+ZbmPFroUMnPU1hNvapnSFz2v
43mT0cVstZZeD05XixBi7Cr2qj0oJkUzBQjkuNx1uqMUWFWssWplWymUobbQJEYpt4IilV/OmkNw
dfRLR/rrvM34ikKvrm5ER0fx1SPCSBS5I1tOJl5CfFgn82sf9hq71UTMeVK4RXuwT6zFb2XTRDom
qIGZTgjVMLs7q1mxm2xatBakg1xq/mTC9Aj6EOy/O0pPsY+FFvLoYMfjbt1m+WIBaxLbJw/SRPyO
nJDyTgpKDWsOY453s4b9/QFyIlahVNzyr/fHCWkkqaV00IJ/+lNv/RFIvNq42CNvMnk7kxcOycT7
62UB2brV63m95d/eq9kwHBBTO6I2kaDa9oLYXaWNvxmPijGILLKZLzjC0//2qdD2mbamsJo39NfJ
LZhp79pQYBqALoxTuqYFBhlXmACkQpIn+9OmPg/GfOp8UFjofnDgWXDheiVERiSVCeAVwzBlw/rO
erUhPEB56hH2GKj0eFC503/0mTlYnTWEcIT0GI+HqYUV9e+hC6VhQPBf1pYshCyuLK522ZZXbmP0
T2LNW4ro6pavs/xmAWt4/5gR34FmQugpOI7sSJkpv93WFfpfECTXIksqUWtWrZtFwrrdja27MyK+
1cUEibm03L7jNpa/Lkyct8YRPgNmR6Td6UZiMpWBoqiGzDoNV9ltGn4sMJRkEmbH7gVfaVdGVFJm
q4MarNpA3UL5zBbTrKsO1pKBQQjQGqZA7LV/q8lvkGruol03G7ozxdFliIHCyFDM596efk49Sqt8
osdofmbR4kbB32ZPA5Dahc7bucgUMkg0BKCP5wHXIq8wPwT4RI1NI4YcngF/9mYTbVIYsb6xNdOc
piz8p7DWmZXMbXsDLJc4VTXQKBZXSp1olQYetdoesGP+r4cGpQbjkQGIwLWDhBlJRjDk9bDeo+iv
l/SPgy/FYxDkg6gYPaE1fMMhYF0Hu/6ZVLq0IcCd00A96iGCRPpuCPaBH4rkqBCA3ADNST5mQx4z
9IL1RQndF5r0QPPYQFj0r+Kn7YScT8EsV2x0R6GEh2RaPXQnRUJsnRplrbCKrVPP1b424AqA4LZb
LTPuP0TdS5DEgkMXmvjCkneHIIIFrwG433q2z436Am6TS8WvkvtvVHwopQb6nlQ5XshYMSbRFyYN
EIlHot6sUBhed+FwoAa2AnUidG6BVtkzxjRsS5BMUH+K4aeMUd3NUZbvP3vgjy8UGEPvguYIjwrV
anePPA7LL1Sk2luJeDwLcZJSwXrriCz3RkWW7sNrQ0sY4qBsBXeIj/40yQxo6JoXKCmeYRqiIUL8
AlZjuQZbcLG8Nql7ZioNts19U8+vQMhLg/o2DIs5ZWm4GnmqUH/2d+ZdsPZ/HDjC5RMzzpn6SyjW
cBZJ9qQMgT2VYerTHPFtobk+FFoXSg3eedEy9UYK6rrMhPKzJOQr//xlNQ2i8FXdVZ/e4cZWVgp+
MKYypods6oJuEFf2Fmivh1Ul2zdMqexXrdYD8k6Meiz+Hy0a9KYT6GXuIUw32EGyVhAnbIH6vIfq
id2k6PyPqPPsTlZtu/UvcgwVsXyVpqgotnj7xWFiQeygIvz695i6nr0XMSt3YgzCVc4yy7uLhuSB
M0ZJp6tX1bU7ohfyQnECslcyfXBfkOxAFA/EqYzWyO2pJ6EQoJP5nzKSfg2m+KZGcN/gNEFV64sq
2OIDCm3KEO4YhignVvS08qkp9BVhfQ+qqhhAKUKr2J/7a7ruZaRr860pNH3+3F5oaZRMaDD1gT/D
k8mgQ2/4zj/Q3msUooGK+WpMfrM5vbRGs1ZwDTxddL0kNguOdEeqnKsBl6cDRr6fIsqpIw2y9UmG
niCrExIlor05+GySFgT1A2mFXUZ8eR5n6wfNCwWLpEIcKo+odLLvNHcooxyg/lEvgQcHWlsMQ5Dg
MKRVIqhCt9a56abrNupK6loi7QkGXjc5/geyGwUZHYhL8p2Vf+wkvFXdAF7uOgb/iNvUOAVVjN4j
EVSQf7RFxxdpIcD7gkJY1LdZEpSwPRwVoLlOAM5jC6/DhMj49g8tBSoO8KJ2cp3gYlLvBZSJLBhg
UyIhTLpAnbPp3cegrcFc1wUjre0oBQTldcr6DPts9zEVzUA5LgxgwuAEN9wFHG8KaHPAk0EQIpaI
cMI/Bg5eQMxj1LjXgOBBpra6CHoDAue54OqRO4N2hoseV5fGHpXpUwdfB9QC0fDiL4CBlcI1SKaL
96CQi/cY+GYge8/5qQ8srVshFc0tcs7VAFdrD/gB2GiVg4CO02N8ejX/ZUddiDD0Nm7dp//sHIBn
xT6or86d5PlFSfLuJNqMuUmaIJQBHEh/Cgc8EIXcqJalzhkcFoqqMXnDC4Tbg+dHuN9WaD20vL8m
XAZUI7BoQoD+o9Np0G/NeBohPNnLxYW9wWKw7102KQj1UzcG63sHfkgP992Puhs42LTE6nBAzgSE
GYnzyic+xxKr6B+xhmqG6l293QjLL8PZkENoitKdyFnxG50n5aEEkE1s7U4dk3RWWCTJ3pkffMz1
Z1PqHtxmsCvTugOY2Vn1SqTy6LJgZ3p0V4QynGOIxDHojLpKDD5OizbKsZQfkJBGhEvbCQm/1YDV
nHTxb2ZZw32bdzxOWDshfJIgoGO8fbGWXUlFWxZamQ4iDS4ysyzy99D8heDIPnv06YZIzGxywgm5
AgX6jFlqzCWMJhRCe2fvOKuNgLz1ml0WfkAJt0nRQYjNTQdjmr3Bke0YWgu/YLB/HdAiegZn/zE5
9JowGmoOc2Qc47yzCqORwJKUOidVStF1r0QrIvbzzm2QeKVuk2QO+aLwRAcXe90d4KRe1lO7s0Vh
QOVQti3GJ7dGXkm4C/40Otpf74M3G9aNTf3vQnhExs82jXlO+1fRCPsx7l1UaxkCL/uCczN4IsAu
hwAFS2KVdwciA/cNkRFgH0CAiV64WQ6598d+vS79L+qECXK3ILXb/hELJaTy+XFGRZA9ktqZirmk
ywD95wAYPxkuYmPWEjUDl1YJI6npdU/0TnfwEtCxQ6PHuzlvvwwQDqwgAcOZNhxqIwQcT4xzMBWm
8+s8OMMDe2qCmLX4WwnSejc405gM+QZFJ6iDItBAcEGaUx1gk+o+vezR2U8JV68wIg4dZDMJDtHu
ZeJAKw0PQWtyARhGg8iJ+kCwwjIRCEnxH3oiTLuDU1IFHAI8jlpMSRg72uQZa2dadQkJNhsiyemR
dV3NBWhThJo0tUla47XhXXq1EQPGP2/3fhl5csyhCImglxEsQvxV+bwLchGAoro3pUHaatemKeV+
uHe/BIHNf69fpM6iIY7Ue/oFwxPoMhRoG70j9oHp7DY5LpGnQIxrqOj0NkwmKbaZxGVLxI1+gM7A
rdhbEPCjRW3GLB6J40SwAam/gskJNta9bAxhyTP672kVsuI6vliZlweyGVwRQ0PhCtHNwIm65ii8
ufoKSV7gPUCd8R3lCA30gI2+gWZgpU/YNUf4TDsweBACEAoMe26bybW/EURzFfva5J8UL56Bgcog
21LvMdL+r3QmDVjmiV7gErE+abcvsWe8prW5ygzHDrsaPySssWFQq+6gMVEiI9ETv3URbYHfysq3
ulJeF6RM2lUFMrmO36UZNhspw9xloScMEx8fVQoQzQE7unbF9L8yC4lEoMIHHCv0tPhZn081tlDU
oinTygaxxUZ/p5NR/pQuyCYYCjoD1WXwcAYoSqBD4QgPZX6iPCYLii5lus/T+gQbbPlQqnzKG0iW
qU+gQ3mXyogK76gG8L7TQG9XIZ7e7vesoE2hPMSmVuU6ILXXB6tZodmhu6Kx+uFOMfoVMMKhVNCR
TE9YMI9owajirFcfc4e4I4oXvgUhXVDwqnYMoQ4y4j8Fc/oO6g7tX2Vj7K+abjRU1kvmHHs6X2lV
uo5VfNJTPvVs3jJIQ+IKnY8iCDZdQg3OVQAUHeSEuFfDyisRf3/+oZplE0s7xP9Empp+y9sQlojB
WPLoFkHuAkpLQDMkwiTQ0U1a+acR9Da9Z6WmvHvMDnVGqpqbbnmN42k7XFKmnSKG8HmOfnofV/gp
/nk8SzewRQitayJRJRXIlEp/74JiKkIuvlPihmsN0YF/Tp9YgggBBBM9BJ2MBgQ7FPA/DQ6DErnO
R1GWhqgOYeWgCXyuvxLNbyG5xXKuEt0nftvpnRD08YpK6fUoEcYpXH1MpQZMxMeloazO9xTeUZqf
/v+zK84EmVDxqHI3fUpmGeVwlafjkc5PYfu3xPk939tU/FpwdDqlZHo3/Kfh4wwoZwtwGWs5xjNT
GpCc+gScyEYQqxIAEx7BSeMDMlJKbwiyyRxZ2SuCQhfnCSmpfw+gjjHejrC9cBJj4NXEIeMZhMz6
TBLDHcVpdY28DLLlEIYexMEnOYzDZuIkCKzgK15GBG+rXKb2BeMYfg4SWpiD0WCIZOeO8ipsuyoC
VFa8gQAF24NfzOecJdEMLJkMtwzQ7ogES2c2ITILX645Kvdug8ssBqsxPEwAF/ycABW1RsbIHN07
CYaGwIT8xi/jCMSouk5o3pA6YGgK6ASxNcZOlUSqgDr86mASx1xr2AAThjhyMOew4GQ7loFmpH2O
9hNufRQfQAFZcNPcUhcEBoUFFRX2/hj1SG6PifEGvHqLIjgCt9w1RpuDGLaHKCZdJ2ozjpCsIKjZ
mvHWZjd6t38p8bBPs25S2Ti54YHXNtgBQ2E58OluLy+A0Y7szyl/vUGlzWCG76n+MfDPHLGNaoiH
mIPHqMuZt0IqKQlj9PEuUHjXKsHUTIFUQLYlRDhRzU8JK9Dd46cZ+F3NHXhfjNUGCGIa+gRfb8yS
N4IjQBhnS7iG59kboIiAM3srIMjwDSIU5di0k5yyJy16IlL24RPhLxBZO0AMhzWDLdilM6+LTgtO
9XB1lSDlUiHnfoL/JejuxASEhBAk7N+cLoNpDquUUIDAgA4+Gso0KKixUYhRaEDJAlToy/pL7RGb
HYI2QE45JQgSne2lbRAUacU13OeA9Ys/haIckerBbSkEYknfwNrz6A93kUpFavXYw5KzHROoAcim
LqdF4sywIbhgPcvZl0/DCto1AI7BHZ7BVbTmmDHRWoFe6Zz7abfiCECC3zxIhMDw8r/yycoWKPWB
Nv2rTiohghQ83fQyTpzJ4O+n9UVKIz2MxiugGXn/tW7SvqXFw2KZiwD+2t0ZOMsrJK+w9vCulF13
RViEAKRwaL50EkpWwj0VnXIXVRdMaI9EMCnFp5e/ahvI+MW/laA+RdnTiX4RLv5pOdSUBsQ3FIb2
hM2ol4KL0kg8glss/IRxWZ/yHOQRsTQP8V8Knu4ZF2jMAbr3buxgOwi64+ZF4LGvnWxape3KVMWD
9OIUd6sa2VXImqg+MHXAWpH44ksPJfuv9vfK2y26yDTEqNLhF4mzctKOSdNebST52u91xYn2IM5a
ebsACYoFOkVJEy6UA7H8iNc9WQ3N9Eb7gBgKVu9r/nXMJK1QHl3jdlrympsrlsRgDrN2NcZzoN0g
oIyt12+ZHD+14NHDdykoVI6aB68AbAGe42dFMMoAsi5gXEih+m8DEd6i+yQpuPfTPipXYRXMKmP/
h8vjpf1k/nSd+jT/lxPknN0jOoo1+5atJBxQpvCXIfDkiDJDJEuZ+ejU3p5xtZMKK67E26voi4Ia
hVh0RTcHzProYQ7Qdd8/7VM8jLE3e9rNt19y4lrXpPQGxK/WPeIaAYMG8UHCeeo7NZgpNl/HqLs5
K2JniNn0bhDapLF9Y1mKkUFDvZN9xvReNz/NvX3U2VNHxL74bd0pEJWsK9t2GOFLVrKQk4fgc93i
lQktBeW/lGyAbkmKfl26t6Ny+7ltPdoZNTp0pFRgUmmWUimF3DsQBp5LTbiDvwzyWOgzHDD6Iy04
0poCFotQ1gDJMgSniOp7ld/DXvVMxC8OoUmOlPuPR69cH1XBYJwH0TksUfwktTaDUq0LZSRuUJc3
AXVVkYHvRJfF/jWsHYOG6d2PHsafWKvlnK5pp4Tyb9V1b1VH1CPwt7WOmb5B3iwjs5uDbrh2n9mg
av60VmDpELdxuvkTjymbX7oc5R50Q/1rwHm2UgtvExlJgapGk0+CkFiLJMjg0xCO3VPmZk/7auIe
Z90Q7mtilGebd7yF9ASUmy8IdhwtmSAjxgigGEhe2S4jX4zZM6k4DSh+92nHDxRnXQQb+SbC/Ean
RE6PND9qXYlXNAy4SohveIcDljDd5tO+0wEgICzZb4DavxWEwcAC2sZRem4oiz3YLR5t7gC3yWyq
shvjT/62yuAaeYsPC0ExXmV163OKiJGdSjY/rWdOdcsP69AMwJDWpOzLC3NuReIhzlUjiqTCgXOU
mx9tsyTj+orZrSPMjfsGzIg3TiPWsQHYmrdap9T+spOyXXA+JbtJU7JkH152k0YcPkdg3W7dk4F5
iofNHK9UhU6yci+pxwu4r5LN38eNLHab1LwNNzKYQRgzW2+K8KxggO644g+rwYtXrfPLljIZZLmL
hQEodeYS0NJ39x51kQB/4ROS+I3MTTGkN9z4PTKePc76SeHgjSm0F9071VPvkXqF2Tm8HQwLs6iL
fFkrc98mTqZOsXKzk1dFbMHFq3CZvuyq4dZIBUtecZC+xunplIEzonoVWy3e8oh7a9HqbNO3h32a
ORkFI2BWl155lMGhG+cVt8zKkVpY2N6wBTARlb6DYL+GsPLRJowhxCGAiwJfzJDh8jZ1L1MU0n6r
2xf6MKHxS26Yhtxb/nklPWfrol2FmD6cJAYeblm0FQBTN9vxH00p3s8bhUeEQNhHF69VeGHY8G3Y
8nQ2oB9tMJKM/5pbivl18hZWyMLDQ6XRbO/hPJl6JjfZLAGh4XqskMBOrCarw4aUgnz4ZD2A0pDs
wuV8o/iIvyU1/XzVp95e3V7Pbf1dyFmGHCBrc8ZWtszG0cLon2JOKPkXLXiNSt0xsbiMOBMcF0lj
uamMwWyJmAk/iN9uQp+Ys0JT+Sbry3ed9MjO0S5xm2uUIo/0IElDUZVjQKJ5iyIhufHe4oP3efrD
ZhwnoPdmhY0hW3fm8QP+DJI5XCv+Ai+cjXk/OdAD2KPz96YBtp2i+3iFwlkmKMF8FXX53YQEMbF4
MZobh9xqKb61+X59/drcLm5cDTgRGgQngHuAIgD3UWgEAMWv0Ye7WMm/FTQelNpKNmk31ldsZ0hq
/VFL53X5solqXdOuMWEK1gbYGNEzfBzHh1avvh/eV/2L2S8OzoqCOqVBvrhMGsdx1BhyegZPyyEt
z6pIxDZ79XzW3E9Pj+ljPz+u+vUDdRcuyz3BJAVVpjnid9XqoEBJrhKsSkFlP0KfN21Y+1rPuA+z
WnhN5yfqRfd/WT67lCeVKrL3o/wQlmBl3o5rszQzy6C8Z1ml84zCSjyunn+elaGJueW9x5/ZgwB/
g+YmGeRtY9HAdblt9gk2jMsWSnvU35JRVMfieXhqjo3nomLOz+a0HC3K+EGd+4ckON93j0f4aoxj
/ljzD70Udkz83GQlZj2bdl5e3iDulTuoWOCNQzMT051H94kO8D4E3oQeN5IbK/yS60h6daJ6Nz5g
UNorVt37uXOMB8Y+wC9sUE4255q/YrG5OnjKplTeTl3UX8hgn/pl/HokXdjKe+dTd1UeHg2vQek4
laI+XH2GYIoCcN2pH7tvzDFbHc7KLFxeIcZ8jpdqIg60KndaL2SLWPHNHgkaBfN6yUG/EJHAJukX
wVKByLfzGMXgthCywQABwfrq4JivcaR/PlzeeeVjPoiOTQmCAq999nP6tzQS0P2ru+g7/WK8g2BO
EyASiR1oJ1QsoTVLIyYmgTvWwnoBIRbogUyZTMcAjRWPU4gpqdvcterjAiEe2PWmg8raqqlfxvFi
v45N6+lH/eN4FZKy4TgZj+69xsjsFhu4jM85RQaywdfkuosQZe2iafXuvEYrStksBeva3ULMtVKx
7mHRb/yydZtlKitIvm6JN47MU+CpR1yAiZRb6xchIIsT89dOqNqRWCHkBNGxZCU0Zo7Dcz0otcKU
nlBjlCGPCewJn/Hq4krMfW5MnjcC5xvwrR7KkJDek9TKYBj8K18ntcqQNgLy01fUhtjrfpPjGGOF
TTJq7FErG5CJ42tXy9u3BbwNhJ6PwWNiwOIQrTQP6+P3MA2S33RWHzT6ZH0ehnjk4ffBcwsLBd6g
ytn0Fpd3Kgogtcr4Bq6Gb5jat92L4f/ToM4Z3MIC+fEXYe+1Y1boX7i3YSmkFUIHuP5ymjUITCyU
M5prfbYjxwCZ8GnCUi7qvZ1T8Jq/xtCKIHo/guu0ttnnHpZZtff0Sm8VwVIXb/Njy2EbNVMPf8bn
mypKPsOhlX2/5ZuPaZqM6nsKLdQP6c7FT9ROg/xjUMXKjHRmSZFNujmnUfu96pbN6TuJrf3FZ3Y8
UvtueHj5tVbeMQE9aexJ5i81yWzW3on1blSsV2OT0Ke5rBh23oOfv/DwvSMAT5WoQlGDJiuVhibA
itKszLqQHJxW63dPHnTIxgztuLFlbCL2fTh3XgVY3fo2vg+vrUWdyQfxqCz1xRtN/OMYP4cyfYx0
Wml1byxi5UmTafagAvdZzS8bAwsB5gZmfLXzzxGaWKXDfGSCp4b/RjUa+zZ6SPE655qWgkYavmmn
vJE5cqv44zV71E3ijfy8AOug7ZDZN1bsl1WZ3ow23XD2h7Rl0bKSeiUiDud26ZdJPil2ORiJE0Jt
z1kOogX/4p/k33MA7uVX/eKD33DKZfduGz53ZP6aj1b95uh6dc+32a3mteLBIw7JMZ4NZ9+al4rf
SgXRY/jo5vANQrrWreR/FWOd3RHeWU1bNK2q7mvfJ1RG6F5ROY0oYLn0/OUf3TN+zstK4hHQXmiD
PAfPAR50wAQjkHgG9V76MktK0q7BV2Kf0UnHahpA6SAdEJXqH+YPMvozQtLGz32Zz/gc3kNixA8k
IBuAhbkNn4MjaveolaW8CmK0P8L9EU+RpoMe8InzMvkMoxc7BBBf3hLPlH4boH8ZmYIX6LjyOPt1
0A+gCMrb0k/pt/QjoMBjWCZh18V7d+kqHDs0ik/UO1XrplShv8Tx5A+Yv4jS8jCAO+jdmfxt4sdG
TxgEXEL4nIavoR6vISELt4MWG+CVloOz7Wr+whdk+V6BbrjcbT5Ofyn2wjSb5sWDO8+n9+R7ZGOc
5uZIqfGJhnjs87mYZmPgDZXpo+y+DWZij8WGmcYWX0wxO35t6mh6gw1KbaySTfqcqC+Dl8E7AoQU
pIc1hWHckmtrJhoS+muq6wAEpqd/pX2QbKrr6vr2+Xz6V8PBmnWKvYN6EGnxFWFGTYwaSrXabh8f
ebDpnfJsRr2aBiQm2RT6jDTk5xhsMVEeU0rSVI6uFDlzmtPqGql1rB66EEPnQBDfpp87Mz9qTya7
SShcbBiCWRYKUa0UrX3CDtWprVTpluoQ+v5THqc7rqJoZBEcY7eGxDdfCN/56ZG2AUMAWgOOxH+L
p7MQ+FA4Mwouwt8IAbj1RvDbttumvcVS1foTLFEkNrY1cLHXBUL/nbu9oh4C5hUpBjrZ5JkkoeSD
rMNMBOWcKAvuu3zG7eDa1OxgPf098yTIUISmWybKYYkLLJnykg0MScY860iY8bOY8zq8IM950qUh
Bq46eBKS/MRmN0Ffg5SFGU4HJ+fZNCHfyH/rs1RFmWQwkR69bN9Nt+flle9y3q/gfXeI4rMtn8oA
fIn3y/p8b/VJ9hJ0NKAY8IufZ3GGV6YGLUxOa0ba9JiwYoJ6ZSo+QJMlExZ4XwenRVgIimrynGmi
PwcZk12NJLSRu0wfCp0Nuk1GT5P7M7OZIhnTX3NProqT70S8hzSqfswfMlswW0smI6n1Mt/el43f
+5I/zDR6fCbTNayS0w4e/GLK7CVFofQ3eAI/9FlhREM/gKV6zgxgfwJzCZSmuuMvCB+KkBdIOCYj
SXhB4QlBGwpXKgZAe/xqj/9u9Ihr7fKwNbtAg3KrJD2gi+AM6niyiJZmmOAMb7hXPd2na3gUAi2v
NRD882kj6QRbUUcpFJ9Sj8LJ7dFoO4Lj2wrOFjDC8d6ZxuAwhWoGeggOw9XoPrcfrpCrveWS+uuY
kXhq/4ndS1WIUtmgWSFSEdXybf3xk88P73bixPPnIltE63wRr2t/p3V1cVnf1vXFfvNYrxb7f1Hn
2Y3Zkqyol3Wj3qnz9uqdMtutd7lZz0lKTfoBny6HYHwJVmALOGEdouI9YL8hqWtFHxqjmHYiBoEF
PqEGkQNOoLrkfSl1gg3q0prtJ3u/f0DGstx+DI5l+zwsyEUYh3d9wF578R5IsKmjvK28F0Fii5fY
yCFpe8KboRz36odKH4rdLTt2cmFF3jReiJlvnSsT6vNxYcBG7fv/Pl7bSdaef2C/3NIv50pwQSEQ
vwhmQR1NOJSgkDebHUwt/hN/C75b4AfOv35Bfa6Pvfyy/6/s8oU3+tCVvNGoz0fg3ycpTFBSLMwj
qDmBhP9JJ82fYlbMRPds9m6hBfutMynZkMHcixcEl7YQ84DnM65yDX7fAIpWBaV1pEa35sPdbeY6
Pbj1S9DGXwim1rgP5WXOeVLHs3Y7kcyi9gyxbQh0STvqoF8Kva/Z5sXh5f7BuIVtvgVpMGYtaHv9
fhC0Xv0jWWBiVV/WLbFeUBRpjoHTRepyhUsuAhk411sR1ATa0mwdOOAhn3pwypBVcOwsLP/Wosli
F3h9QXlt2tU6i1fwxtbzbfNhIE9m+A1mGReO5iX5yeejFA0Irvg4gabfPRCYJu8423wwtPg4kUIg
Jol6EGzTwmoiXrqiNo/qLntLDRed3Tly8DrIYe/R76/DsRU78NJGktk7b0pelThVj7KLmz1s+Gu3
QRlVR4Rj7JN+FN9ueab/7Dd8dI4X35FscOXE/6+2ZzlXVcMY9otA6b1d+CEtBk7wr98H2T3CpWn0
4Dr+88UgziZXPp856j9HV0RK6eBMZv4BSmmpD6bAkyjM6sMvv4NhfpkfwRKJlvTmEFOBKXBQ+3Th
Pv77x9gSYPyE6Y7YEwCX6L40P7DVCEOs1+9XEUGuD93IBW7sMfqYhu7NEwGVMc/gfzMQB8ypZPDY
PravbewzHS7LUyjiLeUvH/ShvfNDxEkqI/RqGvRcdrsOQ94K+j/eeMtqx2JUsrz17MKT2fc7WcR7
Y87y7nTKGm0abyiOtRG1om6eox+b9yuE8R2CMdeY13GuqMz1yPuGlX0ueIMLf++egrRvoh3Wri/e
dGe5Hc0/iot/x2kpPEyryMPYL2cfOdkD3VnsbKwyFhanCR2IJ36EhPk7A4SOX6uN39j+EYxCJ94P
brtD1/DOJF+fj9N8NWmCkBmUa059GCNnh59At8ZdoZCf0wkxvNKy4kfr8l/5r8ROa5m51ZzoMHIr
njcnZria1If1YVQ791h4WJQzrAajaYQiHyn5ynn9ZSsH6ZeT9ZYnm9W4d2uXEVpFrz88EJvL11+y
0CNZ1JflsByeI6scZojVGKw2JTFFgFkdPPaRImhGxEb4wrv1h9cIK4CeUj+aH5JO/iAVAiiDuB0V
t9wre5f+rd9qQFVCoBIAzgHRTZBIT4QfCq5cCjr9kv+CGVUDif5/9C/e0P+E0fQ4tMsM8shaLGIG
+R1d09XNWQX3TqsTYTo4RHobSB7dhwFQX4SLAQc+aOHOhJkGXOVcuUis5Hv73KSiBa20NK2OqaFu
8nEeop/zWBzm1DL6++C4bvxd18hZrtFond/HRn+IpcqQqJ54+uIOQWgi/4C6EyAmc5q4eldVVOEa
C0FucIbzCDkIGWSV1Bs8sGNHb2F4osG+GmDK7bc61x5gY9scRSgL7YfHYbn3XraYO2RziG4Y/8qJ
HY/pAzHCMsockPdWAV2iZsurzIuD1j2TsJPCeTthy2uSnbdXs03v4dYHOpB9OlncsCotqeVtceFu
AAOkQwYBePFYoDn1WqAiyseJUJctiPIDW2DeRkr08vTqiVvlUtNFA3P4Ua578wRQd6hlDeOpqKRI
Gq5FAyFo/zDbFO4CU+iA8gA628TJrIo6NJs40017KaR0mO/rwmF9tivWKQCwh16klUKLjoMD4sBo
TnintTZ6bfj54hDZp3m+OEZ2ThDQfLYJRfyXT4uOkFVh63ZEn4xA6PaBcgIqpS8KqB+YEQhxq9al
DNt/8RvNqF14hffy6xN0r5lYp3kU3PGraEfB5fNPfasO+qyPNigdOP/tF5BPKKPQPj5qKIKaOxDx
CVWNSSjClj11+t8QSzFbH9OTIOkeI7vJfUZwf5TOzY8mZyqBSyQQ+SyC6eIR2fqRkgLDfclS9oP1
4KV4zQIv1/I8nwMYqN4tFFWP4/NYiGcZOzByPPbSX0R9cO6BRY5mszVib8RJEaBavQtXBzVskdj+
iZKu9W3FPySIAciKeUURBPO5zI7GknWgi2UD/+wfCP6/j1VnRDSWuw2v4SHD8lnqGn5EhYctzsdI
hSNDgmB0GJX1P+09OREV2xdyDX+Sz5BmBDXH6YNM/E7bvUsjlbOotk8d5KchBupfFLUsKnXcP811
1II5k0NfghM6/RwlC/Hv6FXaT2gjyER+WmRiw4nLQk3BwZUPwKQAnawHN5YTrOIDxG6PwSFAQ6qy
APG2q+3iTZNHRRAOIDHg5uin82i4yag8MIFtCZ0ufPZldBsJxfwF/t5wqEbUFSXIdbR5rivQpFt/
NQTs8SLgYWDWi+/B5yHWr7kAanFfI28KinTdeIK0NvnxfhxP42k61y9j4dWt+mVfHPyy/yLJGzaG
+3UJJYc1RxC9eBeX/guakgRPhCPA38VFq4xelNfoNrppJ+2oelb/6KEI8yqoguhmWo9xS9DxkT8z
/sVetFWb+dqrdK+d1C91MoRWMNrp42Pon7o6Lt0vv1n6XRqKT4GfsVqX3XoybfrXACTKFYNgkCpg
j29TisB8mp/HV44b10u4/RaPu58FNCqSsis4nIExpaBuOir9hGFHvgxKDtQAnnZIS4stLhKZyboh
7u4H6SUq1lT9Hk02yk4cf0pVlHgQiukBPgCpaTACCozqf8XuO0pbHnuWW3Pf66iDtiBbdt1FWqP/
YHWk0NADftutMhu0z0tQQ/KIWju+bJLSByx6H1TI4cRwwYqM0XYaaqz9iiqola3ipnN8R0C2wDg+
8K0vil5sishqzkGfgLglSPS+zMkveE0AJ3pd1l1bbRNdcO4cva1eqU9Vv2d0W1O6pxzspRPpvhEl
oqmHdsdAKngS8uECsVeKc6jnQUtEZO+KzcJt8UD5rezpUfUko1P3HsCN+V8T8q+g/tEG9JDWDfGx
Rbn4MihVuBCABhgt7ApxVRDTghA2AoHAJT4hlqGjwsXWv3Xh38xoid0omjPgw0ogRzdGF1E//U9L
hwuqhVIc2D1gWpQT2HD1lWji4nwpF4Yfw/ZJfkyjEsAr9UP6KIBtj0tRa/Ds7dAVpq4xVWYNuBTu
BZRZQBp7X0yc43ZlA9fgZZX8undgLBf3NpF8FcaFvClhC4XtMhcxYgUw7Xtw7a9QEQe/SxFpoUtx
k0WIkraaKms6LiBuriA8getC/yMe4cUVKpF0MxIVR+rd6BCF6vv7J8DH5N8cX65YkwKPwMV6SBw2
59aLyIxWAIxuwbv65gIuEmJIdXRd694FyWFuXR2xvSo3EdejWeprEvNwhBKPOZ6dxke/guIJQi4R
kjaRc3S/0i1nW3mthrhpVZyS91rXXKW0b/6/9ukKEuRKm0cVJjqHDKgvq1UZLEie/1JHUb4EWsfs
DEzaGy9jsdgagOol7QReTCusqglKfhFlRakB1xcgYhqhOpqORqskDA2qDpmldYlf+9K2RUKl8TeS
V3TVWiz1lxcoH2x4nCwx9kWnFU+2AFNMkkjxaso6wEKA7Nl0GlkwRAXJFJBQ7GWtLtAgmHU0DLnh
3HJ4z2LBabCB4/h8BhvNrSpvuZWhWvZ2dauabD4QF/EEIesqbTAm/N1SsYmsUgfKHdvRtoUIKrkm
qLXwGAK/oOqpx43fySj/UPLcqh5KZ/BzUBWlUqqKKXg5aqdfWmKL8ijefndfZEZx8CQlWFCywVKG
QyBYYlT7tHl/5A0Inj+DjfYSg02upWeLkg08SaJjUPUeTkWQIESrk+CFyH8ahZiB8EaxuoXky0mK
dVZ0lFx9jxggPLh3utFOOqOVQP18CzETPZ2QmlbSbFNiM8SNy5oOuqr3AQ7tfFwH52Pvipczf2gi
/DXczjcv+0LuRLgr+tScmWYIfwY6Ikhx1gTJu2llYMH2a+Chbh983p2QQ8fDKQ2kpFRn45eOFLR7
0n0S1V1Ihkpdg16vAH4cPVJKmNifkYXTrzMPo/a6+lFEKtgAqlhvKjwhuRodsBUKlG5d5jqak9qw
OqwBsRjUJ+bNOrMpLr5HaUYLIcxGxTgb7fsJk9f5K4IL3TGj3XxZ1Wn0U5sW42Kc85TKmJ4ZaKUX
YsSfL2jYeMQ1v/Hv6dcc69jP9rOkd0BUa79tAjeEF4H1+7g0Ps+iSTTBWui38ptuj8sjg+gYnkMA
/b3/V0InN6jNIEWEuFOST4TPcTEtQHrX57fRfQyedXwfi0zWnAtz/qWu4SnHODYYu7/Ct9+GH34a
i6s0aB69j/QAQ2MfimYpCTytrt/jM0iAYZJHMLpazhgNMG4bD6XjMClnAKTOMCK1tK5GpUC6hVq9
v9zYAgrFfQscpmB83cEYQgxkydSQFLsRzjifX0OdnnYVLbLidUpqYatR0R8p1KtD4EYZi3Vpllj3
IeWeqI2QUhA4Py8LcajvblMhF8gRNFPgSi1hxgiRqNPeRoeVRex77A7ufxWj2TpY//t5OD+XuUm4
2vo8Gr6OtNvwz6e+gYbUw416z6lSEHBCFJrQWtpRxMo6iLx60oOVQNb/ljFtw9JaTWzxKMCbEiyJ
Uq+HWBw6opk+E7ihalGyfYlMAUBoEyVX3Spn8XYUoBxh7OKySc1Gh3KNUnic8t1SCMq4TwmIeviB
7CMKVsMD/Wz/3K34Ff/IZ5VdD93UXbmpW3ipe1+kfFVj2OLkwT6MvvWpV2Aryk9ztBCLsAzIbt+t
8FuXHeN/WBu2BrXhsX/o35L2oV+a1SalWRG+w1Pv1Kt2t03szCvjuk1HhjKE9nhalbj20BnujKrU
J351EzXjRT8myR+MVIt9+2ixuy8mIpCivzrideQWnO7TVVx15kb26xM+1dokXYe+128tdR6twRHJ
Z4KuvhIOwv1BbXKittcP1s+Kvd17pYe7ByioGiUifZAb2wmYmf4LctOysgS3aBCAdoArKp+MEe+y
Tz1djHwExBh3Wtd0EOEfV6dndLgdLtjnzyRIbn3kI70cko1UPRpebaHK4opD+ZFqQOd/j4LBAf6p
fXH8qz3zndm/Ncz4DDUzOCp8Ln/ua5UgM+2m3WKNfliQksP2K6Szj8BUscgxnK+c2xUB0LbJgkpV
7eqqelqwqrqVWRJeKKRK/gx9FPsdoKyG+hvDXPGqyuh6aPjc1o85Da+PcGHhsK07Fb06MsaJj9ty
SMXOvronfhn8I8UqbfYa2YBcdDgTFtbd5tnZ0V4KpXcmoU2qv/2fETQtcVoLlm/pe3KTO28K9u1R
AHTATsaSP6M39Skg7+1WV9GDogi9dLmNCQeTCE3zPpYWtrneW7DbWJ2pkHEhik8voHCS4Doq01Av
kSJDaLTum/sm7lScZKw3EnXW1xGIlFGD1tKUXv0OJ1zm+/+E4U5MPLJE/SkdeuEal7/qamnQzcjs
c9cUlvfYxeAJs4AiMElXc3YGHS3vfMZ9xs4Tu8U7D1Ztae3JGuox3ltr7hRBkuT1VHpI8YqSSOTT
VjFNI9n0mshGPvkr+nuMc7LVimNanJ/OEIMR1OqavVqH6Mq/hSdE9DKgVfzfvvjIDvJzXSMoAmjM
Sdlv9fJmphVcI4o7pCH8RElw1NtbWbfk6+U/pVuuL7dtsttsUOiz5iioTfyqPWOZrHdYLXV7J9/e
hHqFyL9JwCBCmoBQiDREjAnq7JKpRWnIU0kGWzECOQWZrckbWuZhneNGjCN9iBKGYq7euR1Sgm91
Q9B37gZZNylPaa27f2OxpCs1ipOr8B35xeFiYdudSeQk3kQUTr2Xic9YW31iv1LHbBuTj7wCPSi9
UOFKd67mnXfnXe6fd7WwAIRsH+aieOqB+E8nsaGBEjiCO+5KGVRxM6VCCKJKbXWetAvQT7ApZRM5
fkYmGnSb4t/7nwJP84YEeanftIqP/DdIW+eM0BCbREdhM9VNe+WYEBuiQctOO+ffyEON/EdC4dL5
1jZwERzbkcRg8wc26megK7hGws9hEtj1oIXuux7SXdSifwUgy8aEixxl8/uQX2JmSxGy3tFV0VTV
ciBxTg026Y9qOsP1Yy15wXx7qZO2OLFvgU77yyGnMP4MrzZsDBqDo2GVZgn1fEDsA3Ow75sDYyC9
27JhZyNjtSgCdWgvHZM2aicBvg16nY6t//BXncbg27bTgG7drOqJivA9Gu+L4AymoX9Baj3+SRfV
yq56txuAu+9HVs8MkhdZwehIsrtvZwzkIWKgRAjEEoSbknRWuiNhZgaHGEJi8EgcbSn77G8bUjGJ
amRqNWv7UFQb2c2u1hw1A4/Oc6DXUb0O0tEPHndP+oMQ+54HaJwYqS3+j6bzWm7cCKLoF6EKiQiv
yMxJVOALaqkAIpDIgfx6n5HKpZW9XmslEhjMdLj3dPHDSTMwRJo96eUCzgNC3EDhCy6v4KLcA/4u
iBDRWCTidw6HMluCOvGN7iPOIGICIwEIzmb3QTuK/Ujxh424C38fD69f9UjStUW2oaKqceSKG9Dz
0dD/jCM0tHzGEdxXXmiohNq6WBorZVOZjrKRGe4cvzCq4a25GB/d23Qpvxl6TJyH6pTeNL8e3zSh
kaE2vx+0k1FaiGYuZtltPVEOni1VCCPoNMhAfl0VGhVTMepDZO9DwHslwSdkmVOWHRcygzCaoKbu
U2MdNpkShMXC8vUDInOyw9/IhSdHPCu/pSC+WAoe4i/h0tC2jYe7cxF/X1dy2H2KYQBSlP7ozKxb
K1tjre7zV/t4e729Tu/ZvPN0BjreVyWkO0pU6sIK75j98JL+VhSYn4vzq8ML9OebF2PMxYfANP1/
20k5FgKWcVsDzNjFGPaOv0nCTsTG0sHAaxB1F2veRSJgfiL3xWg6t4k+f2v9JG8cSiwgkWcLfbyg
xIh0SeTYqju+4oLmd2KvEw47kUoZLi7NJekVDCVhjqE2/7sI78e//F5kT1zwe0DpQYSo/wPd/lgE
QpTxl7f/FdHQIa2lpbh2QoYBBp9/iivRMqFoMb0nTMb4J0jPgmxshQ94BuKz+BLGSx6C32RU0GSI
mcBiJZQq6cwLM6PYiUV+gyft6XwfEF4kIeWtP7SwCHhu6NMetD9s2MefMID/sT3w0fgCgX1f/lar
XI2AzXazt78S2Y4IW9RLiWoWAlYqPnqqumIfEeFi5Se/eGxGDnrM4CEUNNcpW0nDqbFW9rhxz31Q
PJzaE8ma+M6WZ5EXjGvqfrd/8uIRGiDgKKfSrsh/7i/3IOeCE+zMyRxv0X03BRkFJUYtvAwUWOfV
F1Ld+BUVZrxgKlqPQAvVluHozDWi8cA4S+4dCWXlK6xm2nBYxjaaCl4ErfHtZIg57jZjH9vXa4+v
8UHsG/TUU0SZsza9iXyOe6KH8fr5Kc4G8cHo1lW8Fpho+/hYDO90Mpi2QY3TPtpHiY/bazGXH/jY
jJAjcCMd6WEgsIFSiqOK8kPpi0NIYFDHPYNOomk37dqbo31JwZg4t2XJh7QSQNbrdx9d1y21u3ZJ
jW5pzvul+DA/xBmSBOK0efApuMPiNBGsXtqOy4aDAnEWzdTjE6NdMJT0wLRlzLNhzBF8/3pXrwag
oxG5rbSJ8WcGhb64Ja932ZeYjHxWyefgp9YoCLz+8Qq8OPmsg/6lYA5VYCle8/N413tntieAFNGH
+Ci9ZHSsgJk2ngjXwNce/sI0X0SDimsuEEAeRND55E/+naDaLo704vccrn+BBqm5vRInq8nOI1Ik
UWEW0YmoRIoPNheuosqEkwxnfA99GWYtGEsdBA7DPJJ/go4uPpgBuL3uAAtdd7RARtILStlW1L4K
iqAokHVMOwa3wAQkATQRCilRxBSwS51HXGwCLFpUcX/59L2KMIhobzKYg7f+JOsOuv9ttVV1tDKi
RtP8atzsZY2WZS0M2sIFzbhrpgciUTtUL8WO5fxSUWx5wTUpCrziJaq0vl7ey1+WWRFoS2oq0BBy
st5i21ABOHa1rwgf2xLDDrk21p8tPptf4NUv7Yjt7fuGGUFUDT//72XUSC9ExoFXgPBPdv4Z23Ru
rWy3DUoeR3PNgz5XTnBBOLGazT/Rdq53tnSUA1F3RRGFBTbq15iw7ShTNjNGXw48TAyppJzJLJhi
+5TBV6IU6lHrLyqQKMSA+ZsYr/KnWXk3UQK9vi+/4PKSd0doSd7FKSHKy1Ikcy5c58NnsRIzBYn+
fuKzeITunLH0DESopmwf++q99O/vclh9NoFRB4hJGw6q5Ed8GynSjtS5mery15Xo4aeuBT3+9T13
KPMZPGUk1iQim9M/ITHgkSC0ElXJv9IhsnB+omiN/F8gffzQbmxo7PyVSSeOxg7SB/ALWpvXlR3p
5OO8izKSwDmIeqmAGDO/5USgRgUV1hqXVFTNF+NCQ0W1yJl8Ig7UoeLCiNo5hyIHrRiAkrwKWkm2
GhcZB+a4GIIZ70fYMstI6Gl4LkTcLiJ3IR6ouI03ihgPJzoyFUVUq5AHNYx/X+vgh39VQdRkaZwI
TtrM+NA9DG606ypfOv1FG4LWLpjtIB+OoiMn8g2xRn4/QIAgZYaVLj5sz979TaERJWH2n0ibJxdk
AYGowzaBed1oL+3AK9yYK3nTLsSniKvFWySZ4vbwYLLZWUTLIoRFP0Dl4uHgtBSlYZNrJK5DTeU2
hZsm9kU66YTda8q/QUmQcUIRJcq7rAh9r+/F3mrsYUnPxTJRFxV9b/Go/z3mYnShsCzTAi03JTNd
mxchghSNiL8P9qsv0QsS0cSAplg8/iggXmyHorhGVPlTUy0VN5/NQmwfzI3e2Fs6HA3yiR+LwdPS
0dwae2OvoNPixST8b/FJp/q3tg6GpprzcQNVCtMCzejuSUpJnzalay0+OzDuvGLR0ut9RpoOou/N
r/73V4vh4oMnYdZHIPvtMDmo+ZvFCntG+v3LRmM9nxnR/b0y55i3WafMvutpBrj32VzHiTrOb9fI
lFYq5XV7O+3MYd5wjNPdLkxsKY60yI3vp+E2tUNl61v6qi/KLkeh37PHitI4m3ByLJvQYqbNijFZ
Wvi5S+eoQjKERVvCekbHTr4+N+ZiLvTzjfiTSOitpdaLDc8aHZ29/+7C0zD9Dss4tuvN9Hbfol+k
EUf4gu4PQc+7+oMiVozs5sdW3g2K+6XXGbrq3Pi/iT9iiMYZ12+Ss/ElmrtaxkhOB+sXY4KAhzOq
GUIKttjideDdTpRUVG/oVk95rSzSL7xvuVdK7uwjrzs/tZxan2u7aQrb4atmWSGmZ0cm6LpvRkpt
VEPHZRM7ojNqby36Deg9Pmt2/mxVoAPgBwrrMW12gFsQgkW/QuDA+Debu+pu9ddfJsVGUC8ECwzE
GFyyES6MBKdUehOSbCGhbNeoRhPYdjNh9hOgEBx0pfjF75tjuc9+PX9U8PllVpFKrs5EbmGdwkll
W0ySdvB0YYlqHQTJFSin6kNHTNywNpy/XzheBK9g/Ce9X79Ew1DMBQUtTo09NH4jLiaCe/JOUO5U
YCkGhXQmNFAwRRaJ5nJHePgp+qASYZlEmPyXjt3WomwLgckzDxaJTgjqiC/4w8+Ksq2o6oh87a9I
T8YmOlS/fCwSmt82JiL+m3c2YCGQXv5qjgXX9LFgoPttN7utZuxmfx9C8vVX6swLSIZCCSnSYXM+
ox0944Mwbk4zEx+zRptZCGEeYa9BkAb7iUYhpaFy0L1DEEDUFMLlswi3hXpRtMnoT5K4iI8vc87U
LtdIEJmxw9Hntvy/iQV1ZPjywWIe1swTp0z3KYZYFbRP4Ee9i5Nn4jX9XFc1ZAGgWYwYEyeeKJAI
eSRQ0vXlhTQRKVgYhqa705G9vRkOLu9dgjbkU4z4EFo10W9ug1+9GlKExpe3tffg08xpc4Z86b5m
C//8vC+ZY8zlFk1I8Sm4NgqJCkbhXyggJXcCBoybeAmR/zyxMp5KFqHxbS7xBAyhaH9XxAeoBh7/
wOLVDvpjnMTx4Js1hc1M2Bd5xvAc4d/LN2T8kDty/8CyoGQKl+I3lxW1hSwaGS4i9K5D2B57bIuv
Wuxr61HQPUkqhLhFohpPai+kdFYkM27SsduVur1Be3YnniUEhWEJiqTwqLAOCyfexkcJhtXmwVb/
rqLYYkHXFLxGxDRv/Izya/ppnBuDgB2SZ4YOAj702s/h5j+6kO+B0nvBtkOa8Jw+h9KT0QUofna7
uzIZ25dcAjjqkHpun717n7PBK8H2EPLOqHs3zrMlKVpaL89KSNn6IHkx20OahBkJeezUFM8pmzPg
kcbMs+e4LMSeqGBsbRjiHKShBkETihjeQ8MvYnfml/3c9CVQ3ZojA6wbXYUIWZqrU0WKlvzGdxOl
b3ADQTqf3vJ8IyeL2c2ZrOA6C5XSs/1m2X8UlyfZu/7BzufZejiZ++mO/z8PG3TmS/bb0tjxTjGX
wUNQ3DLnSbQ+7MMQu2rmx6YfV8isgRiBO1jnyXx4U2IM7OsMlGvvSVqUHfGPq2XQYO+O787MOLc6
BXWekzJCZT8sWxotBI3Aqoj1rt+TPufvFt1yGH8Y9dR2W7zwuNRTunVI9UvUFSSTbHY8WLyu8zT+
jDTb7XvpYRIbr4sOfRhSwD39QW0I8sXDWl2TVbJoT/QA78dkj42aJJhWIMqDI5Zz+j92SZtxX+Yh
2v3rUVNcWyFlu+1Lmuho5duQMVHo8zM8KyNERwlRlrYyfuoxMr6SkPt/hchZBCzsq4m3vhbifbZP
6u6oEo78BJ4rN1+g2WNnNlPoYg0yuXdYQfQ+M+hS9NtQlKnbEhVIoK0JsrlVeO/JNBW3/q4s3Pgm
EKHbuhEumBw8zNUIq+PApWrfnuX8HpA4EL7TCUuAcnIcvim1r1Mg2BrZ6N5sH4t0rfyw0jILZzGE
pIwV1oGJa0dPYsvt4M/9KkfYkKlebMTGbPsMTg3Fvm761ovIommm+OJrAeiyOws82hANkWiWSv6B
P4I1ITpuHX84gFejDSeGSvx2VEXnjbG9QXYUO8zcxJ8E4BvLff2dozEr0Kdch12NKeN83SpoMqLn
8vEI61OhI6eguSvnu+yYEZzip6fIxOgNLtBark+2aPri5ii2leTSj4w9QngdLyWKiyt9ZtlC/KAs
L/ifIG/RMCHvB3oNp61ayYyIEqcIaQZvTnhGRFf3Ns8poBWvQkpGRCJUeM8l0ZbHPe3DUScowZ+P
AZ7bmmDk3xpwtwAEHC/X4IW8iwNv8biyZaKBhT3AOs0X5RrjBS3iQBTSUqB72RjQrzYvt3PHuFW+
CkaB9ktJYHfFBVyzpx2fInsBiYZcZNH83F/NvbmnqrKfATsRVSnwwsvyPLvgLiGTMy/w5fz7kYWI
zZCyHHHabyBAHFVCduEi8AvTCBklFBuXH8TuWAHc5QpWZHyP73RB0IBdMSyOqiiGpwBjxHuv0DEJ
QAww1zvD0sNBAmiz7b9L1DZ4DiXXFIQCjNXjmt7+UYvk3rPZlkndgCU0/H9qBwdUfxtm3Wc7EEN3
slUYT9PKWsDjAusCgC/K50L+ne70QArtXym4uWCSKH1HnS7VbGGGBcN4xxXT4jb5TgoN3Gzp1UEI
l9swJW/RrHlBwEpHecZWzmnMOXEoau9phEfgA+VZXPkYRR1rhxWDpRxowAeFzzftoFEIVTbdAoIb
bvVF0sNzm0xBFAmNF+nfgL8oCavIWE17itRLnTYlVjCPujJVVI3ScBaC4WBwB87xt2S/Ha/RvVui
Uy1XDPMAvwFqoyvnV26nhHht/cKewosxduWeDUe8sOey2V4rNiP2bhrOlJftS4BX2OEu2oL8xkYE
7mOfyXwP6MR78ng0ElXwnZMCfvP9LkRJE0XoOrxohM10jNgU1sg7F5AUvD6ciTXL18kA3/z+VAUH
k11V/AXkRQONl34N9CfknoIIa88KPf3ZG2EjVAmUYywLsQIwC3r9aSa5hexx4PI0KCDlYFgIJYf0
VmBLYTNC3xJhIEyJR9fDLqP4TT47+2iQdV2ePJpUQ8ABFrO5nTg9kuvB56josSiJV6p+N8eB2lIA
8QFINauTGV3IsiHa+E+cff75ir0VHgg8Eab8djSLcBnCVvTZi+f2G76qC5s3B8BwxDvLdsIVo6JP
Uffx/YCZCBVoz3/DLRBi7Nt+OELT0GkIUVWFiDERA9WcOnZQu8hihl2+sCvs8ciwEv/SXJ1h980P
tOkfurhoeZ7QMHTu1uDyEEVzxeguv9VciMyzl/qMBQlroQrsCyQG3g5v6+6DqjizQdK3ZKRmJKOd
qI5wjix8XCMtyOCxFgQpnst54fHT+Y5cmXx527Ow8bRwBy0GurjsR/w8+UTbIYCiofvC2O9CCKBs
vJYnXgPmauryXLbFX7SvROwvKQVvvGR094nKhEcaGuCeF8OPF0/6mvGCW57e3xuASfi7h4ZxBAdL
9Mau8eQ1J/B6N7xglgqa3kDsOmIhEQB/k7UBVqKY3RwRDZ1s+iX86Oy95kblRXhuWXpiGWEY+5bo
G8CafKuSM+sqNEVNW+W78g6oLL9xUxZ88zPvhr8ErHEpf4MOXECyuArax8b4Vk88FcgGXkkJ+b8K
kijxzRUaSQL9IS7YVhATODtNDlxuw+/DIFPQFhstVXeliqj98uIYM8O+iTgBaTpkXNbyQzR8xH3U
/ai2OcUwm3N8fg47jqh5yffGms6hK773Af+qGfBO6fnwza6fDwPNPqI7Ps3leLbf1JwXkfp/L4H0
GcAdEpTfr+cFmzRVgImsxdu/UHkPYbyxkwtaIygP61u8vzLlx5LAIV5mVhT0Kk6upUjZMqjzWsQR
0obDlnZDZFaedEFgxt7ahyoHDEO15G9MhzgauZA1+i9e55kXgOyLFwVD2jnwRTi1itDC9cUsARuJ
8zdVDB4c3L4BkzeEC5eMEdAHoK+P1AfaIda5fRHsz2aryB5LiL+dRnOwrGC14Rxxf9jLAH0hHmNx
mYHJ9sAAck7zTR+K5xlaywSJkKX6OD/vzlk+zejmi8U1IDV1ucO8OR7KFACVeEOsgwBxONoz8JcO
2BJauUBc9e/rJ9eHxxPzi1BD4L5GWASeS3xr8eXAVIEQMdMKiD+P6LB7rOGJIc6eeC0FbxA4GJwv
/pOvY5FGmswPFKJS+8Lbxmly4F4G/ZnsmUfoBMm6x1ZAuYB0o3PbQ8FCAYiCzZd3hj1ViJvE/WeH
NICdIul7t2kOMol3f30nwpw01gl3Z/pSnxBF8sLj3Yxh8yGu4cwBo5MaHu5iWPV1QPoFjKQ/3ANA
6ZRLiD62HG9ZgxjX4+W9UBouZTYh6fceZJ/IFD3zuWSrG0Msxd0aug2VedYwR7Sv316xc/JdKLKy
bd1ZazxWoFVI5yuyU4XJESrrX/ZAozynXXbdpd3Jep1BiuFuUTjh0B8PJEkIQGRWGdyS54uC/J2z
SgBf2FuAnABSezpXxER4lwfrAMak+jDG1rc7ZjGgWjO/hhqRnLqVrMOk2xsVh/owkK3e0JEmZGKG
9TENhgvlwiqxtKX7wswgjYIFtFBbIFRnkED02ABM0VZUJ9HL9/LA5LExZLEBnzUH4L24FWhepSj5
zHN87zfP/Cinp759T/TvjMyyo2yb9hjumHMwLNBrFEAwZCQHeBcDqT11+FKuAK29CawfRe0vqq9p
6mqoHz6w9g7uY817fax5Mu6BYYv/fEBYv6G3E08fg5cTNgGuhHriPxtIO1oswLMWylQuzIQqVxCE
OVE1d/jMOICi23KgaKnz7DSnRHmrYZ/Hm1ZG6vdZy0EWr57TvCsvWoIggxcpS5PXPP0UQRl5oEa1
sqE86pex4g0cKAgIkq05TzqnZumAKPkH4QFDOHZ8YeKYDx1bA0Pl0XBVt7BQRjBtPe2ZOoqn7yvV
imR1X1dqMKO8iKdHOZQljfTkDRbbrHhVjdadUaYhWH1QzNPUffrxL60yt7RJT3G32RE8h5GiImOg
K4wbJXm2U34MmwxdpctxeG5CbnKKXyjeVGvue7xEg1JTPArly33dK27CXglaK8BS+rgY2fbRinYV
EjZiXyL3WZhS5WBVriG6PWnJTkvjg4nYxsdT33aX/Lu7ENWlpSt+T8qug2A0BVQJjTZ5JhN9N7Ar
PINLT1n8a3j6Kg4ilhc465hiqNP2jopKQgPMgCPSl0bfQPasLQeofYi/klWNQ5zDPPsq0u90+rle
2Wu2JsNuWFOtU9Ir4aj4vP2bUqBJi9E36UL8u88f97BuPi1a5TPNVer1fa590qjG9bbWtvpZOSYX
86WnyvYhn2fURM8Tr3Lp13PNx/3HUlWjJnVLKWh1/4N8pe4WBSqwzcYcbzACLTNKGR/eu4Uaxu/5
l/SDzWpBv26EJnO4fSa1V3Zu2vjxpTqPtBYINggLv5pDlXs3KiQMUOc3uGF2ClnY8mq/Sd8EoVjf
ZzLEmiKAy0Zelp8FWgJG16ntaXSTrROEEukcS8zMJ2Juvjo9F4Fs7CBzEfCFDdk9mWeyknsnHG4h
pdaKEYQNVVP6RzcQyw8EeFjEgVoo3vhj/RjNRbL+UZumQn2m9Qb1bg6ShDCPS51rjkDHIA+6o3e+
kn403uPqZyOPJM07zsYZFPofrX6NuYxPI+g7cB9IkYZwhqdoeo3pk8y+Z+T+6QKY2GgzjAJcC8Xk
ju/igA3WFxhiGGBmirpjtQPZRU/vz8cEdQMZwcMXYIVftiibUzWHmM+WJEhBSKOxJxC15D5x4hqF
Pt18mnDek4Ea4t/aG4Gk8Gqw16/Z0POldGGnvu+sV/Ufv2FMWwvMOqBzf2WN5Ba0ScC4FrqogvMN
RsMTWsa4YcuW3h7fOIT3dLaJxXg8ON/pNn7et8ltowG2JBunmHrX+NNyn6Dnp7CE+vWxnj+X1hXB
921Pl/bSQAQQenRkWNQCvebrtonzqPzWrrxt+UeMGrTYZla/YGi4VmzEhpPHsittm2qrvc8QZvVM
jSrn0hbO6+j3EdwlqGrU/MHM/pOuvoEM75U2g6fLzPYqF/13ccxwfghTBaccEwqeqwGGBtECrDcV
i6oA1hHTc8e1t5p04UgF4dBDZaBKhEfK+RQ1fdJY1JKmb24MVGaWoDWYb/bFvlAZabYSQUGzIzfc
xZhLgNy52gr+wdH6vr5zaGHO4mRT3u5HyIwGka6CTDxfEH8sYo8C6DXoT5RaqjEAk5cuQDg2cG/c
mjzApvo0OSTUACBanP9kB9hzeQp4QcCDGceiUnbNV9ZWDUDIIKT6cK6vZnj/x+hzKtSUa1AEV0Kf
R7UzB7+4M0aXNyAhv1jft+8ZcXy+n70RxtmXdj8X6FTrlZsCHFhM/hbWEFqEIbKvwEKqWeCvgLUH
nql8TVIXFQQ2HzpmUeoJMgA8DndLrU3U12HOhjyjbTJXx6ijR0RHLQuao04B5LlSrxFpabqnGMVf
GumTOHDrFHZNoKFhD+b7K8sDbhq2QpQXpJU1ZwVvnxuZqzhMORllvL0UDKigcdnuEE8B5W3Hwg84
F3ucNkTkr4LARF5GV6N+wjq57x5noMTCa0vcJEKa4oP2zkguIiJEiAS7J0wSklviCqqlET/wXN1W
AEKeSwBT2dYEs5QRB9ZhrDmV4pulZ5XBY1xTDlRcw/Lt+16x9zK1mtunOrmEXSQmsb1qC4bPkCJ0
6u/bcfLFddqRntBMYQ3raHh0h/q4SOh8/ka/z7zx8GIQOjPra/iiEpIRa3bwbyMRKV652rgsAeuB
Q6azY8BxHg9pBANGerdgkcFM0lz1td8TXBIgUOGrvJESM9ly4hn4B18z+vWr5ot3bqEa/iF3Nt+J
HErqT5wwO8s62tQhjV5cBNp0stjyIHgxFXdLIZECNvzlLe5BzvsXkDJZ6jXDok+C23U/6SvjNRvf
i+T1ZgZVH91uS23aAfUjQIz781P+qvIPPSfUZ29iSYgyT/l4obhT0vle3GBR8oRQfxCnKXH+USHu
znlgyOnXZKmUlUZGsXFwVMcC9eApLTYdYh9zKz9eBnBD06v1jzUiUicusiBdDoh3jRBCpHah0oLy
n3x2tqQKmmF6X5Qc5n5WUfIg1MzPtBPIYTnwmJFBsvj3ycMaU624BjUvOBRzkyhU6XOm3Frgp6Pp
gZXvyB/DD7X1ucyt5G3xCAikJxwWCKIkhO3+VrIt9xShp50+rQEGTlB12MMAs3XzZwJFXPJba4D3
wjAGIciYw1Ij6HsF4fboV/Ht2EnbXjoyaOTZ+WZ2yLgXbvGRaQ6/fqVCGRgr8nEg07FnIKTsvCvC
XKLfwqVhQYSqJ6GB4OhwrRZxT9sDcBECE4SYBjC/IH2pHo6mLCzbMcxL8WpmbzymVuf2GqgrP0Ve
Nu+a4Cb/KKHEMC8a1ypq/n8qCPy7SwvhvjSkefc8ZCMTatGVEsr4MbsRJW+QlMoS9WQvEcPM3Drx
+A5PLmfnW+nBmr0WohXh6RjlLnqNahEZQcq4JPmgtFupDcvHqoURAzR/U3k6LOXL06YRxRjE2Vat
ouc5Q5O06+4eEeIEUKhFWZTvcmzBgAfXOYRt+ja9sbV5NsEkfbV2dPsoPyYaE5QlLS/F2n6Yruv6
5dHsuVJyt0hAHtHkK8EUcwFvhJ39v8xYVs+5lEVqtrL3kn0k65g9qJOv0VsTaRB3EHI87c3IXItb
+GwCin86oLdlwrx3nllpFwfgYlyh8QbWLYePxEvjxadU+HHrKSrIwDCjafkhHfTxJcbBVi6yy71z
ynf5Y4arGGP8gwMRQMSjOj97/ulYc34I+y9lWYkIqRVFZr4OaQUapBlBtzfpwYOwnEyEeRLv98Pz
cVKrLclAzaADe06YWijzqQyr5EUmOZT2lb64t7uEMJWa1f19XFLzNwFpxk+RB8wee27UNKCdytT5
cEqP92anXz316qsznwvdILdWQ4VGijdR+d0IITgAFH2jd87zlGXvae9zi9LUa/G3lctrvLnnwBOd
Oztwhz+iQ/zCYQ0ikAGk11cbzTh5GJu15qTEAzsdZoFYTJGRhibjd60w7RYDzj/2eLjEMJmNXY46
Bx3UyeRBROfOQmMCWnfhqwZE8Gg9yNdpsaeRnC6gVrG227DZ3c5cw55j9q2nelSt2PkTeyWrS/aj
K2BA0IM0/iH2ojZaDLOwi4xsWYbTEPS3GcG8YyigzwEFDGakE9e8NB9U3rovDUcL9fKVYkXPmR8/
6qgFZU0XgjE36E8GCmwzpOEPqI5ePEYcCxQ02DiSyc2O+JAG4wwkmW1GUnwg0O2wbzpH/iAy4Qmj
X45i6qChVyzWUJlhWTxO8ICref6v3gxfCRbBY8KoiJVxVnY35FZBxfxc+h6ZrxdriegAqhS2izKY
YUvtt1xEdTnKTqQRhoOJnwjMiN+PquJKmVMwADAl43aMajGcsjwsUN/VzNUNK0rExuL6nUCePxtQ
4CnWWd7s0+7dmsoeZzoUd9TIKGnvfl0saGMN8qYeuQ/SsVI2N+w9tlffgOwFAz6SJ6IQ1+yQF6gv
ST4XF/FoPoCVz9TIqCPZCskqn4WnLMrPAfzC5OfA8rC69Og8CS3ko4rXEWC25gxwtBiiwC5FS/zM
hKrry/BeXgqMeRlwPhLxoJ0tYttv9SDBFZd4AzVYssA8MGerGwcVNXriQHbX7wo6tuGqVM6MSGFv
SSGO6chY9VBLOC1aLrco6HTu+NYpyx5R8RzNpEVQHZFIPB7uUgbuxxbBvvKWX5QPhJRUmD80EJRR
r9pRfivWKG6AI1QFlPECl8x4D++wB7ovyyJ1gcwYU9BHKNkVqG1uYckOn14HeIVyRESUD0y4Ilxu
5E2qbGOp9WQ1bA0rRFcZ5zwlo4BBj5Yv41mHdP30UlqqsadmYT34egaqcc2f0K+1rSBmOLMCgz18
ZJ78kSH0ugviedxus3YpS/PqEjPt4EZnm4YLOdPQTL7FqCP1bSBNBSeYjns6xoZGR/pTylXPRu06
NT5CNfWBesKOZvJydj/dEGXN3J6QnU5yceiNvWXsGV4PkMSgWs8AaaoFQ9Teo/sQGRT2uJlAeSz/
mYdtt1SlZT5sWmRww+6ZzNmrWL1XLSgML0FrDGaPGRiO0QJGiTomGDwXd7S513lFXaPxYWJJ8HMM
7ylYi74ch2PL3GdGB+l4qO7+xFyHm6cwyCIlz/C6wu8RoeG/QQ4HXhubPJ3n4jLRzE+c2RdLRT1o
HwBennc3Jyw3nXYZfydb+TDQGMnX05b3apzKS+3bMJh89RCjKVumPxZgNqyTtVdzmDge7Q7ap+m5
/KFahKhsj5K3Z7JYhbXp+o9KT38n73VhXtJAq2lnFEH8MVuV3wQW1NwM+Pm3QEM5LS3KcllZc9ha
2TMYUo8QmFtSxf4Esy2L0nidMGFpWprMXbAi6ebbOWRHsLZhIgWa6TrruF0Nzbyo1w3lAd1tZr7M
D58d1HJ3J9NGpDQuhyYy9ODJUlVCk6Gx41KiwhKD5BZM4gK5U/4mWSdGwnWDW088moFF3x/2ClD2
7DiO85j0N1YDcogq43wLGv2k2C9x50omLKCASCE35jKGbIZfTsGzDk73LrBUjhNCaLh2q9iaF9Xm
roTPjXHzOwQh+Dju4YQx7uk2jPwgZYRPlUIdp+AneMoY9milcbU4MZlywkQJRHKNr1CqYR7ndQ6t
O2ncMhGwRZkwEElgGvRKYNdBrPkzwxtRFYJoINWmXgk8Degp0Td/kgjuHtj8HgxA45nIDSGp8OwM
no1NEqU2x3TsEds0VD82lrokI6wUlC7q2aTga4Zcn4FGFMnCFJmIfxXIu+cR1p5BoOzz8gQKEMAD
IiOcLbSb4MxMPjVv3p+NO3nmMyuRQmszI/YL9CzklSd+Twmr8h+MHeAUZ1QG5xW1DgomuA/ozDA8
/UFJN7Ax7iBmp/GGE54FwTc2QQmLgQCGLgowd2DxsTO8tBuK+63LwSg60OSChPTYL0oneU8G4ThW
sP8goNxziVrupO6cLAndu0vpqbPd2cSIUC9Bd94GmuVOkk880PK3Hj61tHyG9lF5MQ3GFfhW7N/y
eYk/buYDo6RQTg8LbH1Bcse9a5jiYbq26tO7mDipKTzR6+SGxg6ocbo9vTq3OxJvfTU2r5KByh5x
r9UEBSUuZTGDIsDcJ+I2tD4sE4vL5JCQDAxFw9c7+VcsoUxISBZa5WRf+omencZ7xZyFm442PANz
mLQe5rFT0S1K3Yz9/r2zFp30kT2uTicf0iyUekpw5eopLVFsg8MWaS6yk25rmdvZdVtnLFkx+bBr
V0kqhTfO0BKFuwSn5RnQlWjvPi8rfvoG4inaLq8JjLuAWw7OdnN/kYiBv9o9ebTo1Cj9UgKFfEbX
ZwdkdLeoPd2vKxraYAGSOWuBMkBJI4n2FY3dJzkT6bdTidY+c2lRTo97iEX8Gx54wJ2X7vMZiV/n
TBeqLZh2EOgx7oKrABRkoAvfZyFHSbk32Og+MFNRU0x2sL2g47xklKnxZiLtXmFNpuuOY7S++prL
sRCb8ydsJoUSw22OCKtHNkcolikhD5NuLyTK3WiA2mqdNu9xH2Vbg/uQBvx09Rvq5vTFaC9EkCAa
X1OkKt6IRJKIVw6f43HybHttQq9hohPeEEx4dZC+xZtpG5tuA0Foz6hKxLT9u1DYUg8jWp+Cq/rW
1J6WIrYur+6DFfSeovN/v0Geerh2TyRFtjZ6IkN2rX1OxNdEylbZsp8RGcjGSyubfpL3IUPUm9FN
Aj1fywcduxJMF7pXx8dKfSe7Kp6unamORevnxwYVhMZhMS71w/OI2xpKNQLebMV5iZegxUp43bX0
bj2izhnGKKzYWBjvbpcs+ihPQL7vNIdALQ8yoGHGunOrtcnwN0LqgKikgr7YOacCb3cEqg0Zagrf
7Ueno8dGen0HWEzwxYBLjUcMa24SljRomOdHx4xy2BR2WDpQhox+w4nJllUGJqVCPZBj/8Gu3/qK
NdeIf01a2j7FDFCnjHFIHoJrT5OupcVkeDOafYY/wqI3ETb4EpOtUHRzFJbe06TuED1YQ0wY4Sre
SIjdoXfVh8+uqSX+rKDYHDyweFJHCImUEMCaWM9v3pOyALs5+oddf7EqxCKg2RatGuQ8oFL2jDnG
5mWZrbpBBk/L8k6nHosRTRSzgz6jOFJ7073MBjaiA40v6CYbt+9Ms6Eg8uSb2mMlS+YiUWzGrXAP
aXxktFbHYWL4L2uirR+IctneC3pLrfrv+sgWjaQvDBNA2TV/yUh5R+s16wwucuJ3prlK7tWqrB5B
I3bTo97J84KDTbGL012TL5NCn7PRKQn117kxgKZGEfOpPieHjvtjFiUFeiwJXodsubnoadvdzu5i
v+0+7lfbSa6H7jl/agmGJHqE8plezv3+M5M5/e/IshRq0RplrLgI0+eCkS0MdunhrNDPw7iAIpeH
hREdiDRQWL9ymIGYlSdKD0SS1FDix0I0zRhWOIiTjvkAVBn5PbPrWG3pDzedetgdhjdxDpqZxHlw
zNLbOjHuAV5CDYSSRuQhPUumQ/EfUcqvYAMcIa1Pk5H0tC9D6eb8R9OZbieLdVv4ihhDRLq/9GDf
a/4wokYaFRGRxqv/nv3WOSNVqZSJHcLea801m7Pocwph4M5IJOYHZlouoSlf3ilUqgQSJDMsZiRS
1JX24oYjCrQMzgauVfYd+OE0vxl6HE5oQ2QH0dTTOWhcUWJfKn4HDhaUsTCUwx4QiQhgacvyRJn9
PBjzt2ndJHh2BhFQSD1wksXOJfV03KjY60uUpvWpVqB9ZXgF2rclKEENf6XZd4Rmjz5BLbuvBu+T
7QCWd4u6nFfcMj16zNLRlBfR3a/ffp5LC9kf3ol/oUr/Aea6R/UtfHzXze527AkpxHT8Yb83ym8e
8UT9BEtGC2N3JOrpTL8amMuDtbNujyHbk62HGGinFYw0YGWMX7dVpTnFqp7R4eirNmwZRHoxeSj3
SB8EWMdigqZ5byZXx/stZJHuxup19Jxjj/ZEoGYDmL/ss9I658+ktjRqasXGh1MP7r3b9HPJ3OM1
gCGeOX3Dy1RWH64LCTdl0zJH4IOO9sJr7T7DC/Jc7xjKQAh6HzKwkxg3aU9iE/QHIVX5wzfT/edD
Lo+j3glf8B5AJczOmsAi4SQOjdtp1Pm8FABzmmY6lPOtDXnX9H6c4Xz79xPgHrS1h3+iZcDdn5tB
2MT+hpt52l0FM5nEmQcz3Xe6Bl1k3MoOf+ze67q/8BpGIdi5gBCxk6c/4ljGG2YEEoMWdFp2sSfC
CN7BtLgzWbMH7VQ6QWrLvztYdFr4MMcy/nr0/I0tHQBOjcK9EfuaKlZSAmQvzLcT3/xXYkszAJsG
8xJylzL/rl4H8jLlAUdBJm1ur2hAtYm62LvDTsICRMxiIA59ETF7+VLu7A8rZNAsldsYuAruSVCI
bx0c6GmRhGyTbjbETQG/Uv59Vb7SLRX2LxmZ/dFQ/RtVwYAzQ/xarOyfPcTcWe7mW/6L4TedIdXK
DGAghy4ohd+MTn/WPiic7DJbfN4L1pWsQyQmpLl4KsbFojZ8I4+6Yj6QGWjQtrMwlpMbHCg9HMKj
8hNYkXglxtM43j9m7GeUyuhQsP59wypQ8SxgVcLwj4yjJnzrFjqkq7QmbNWcf6C7vhxZoV/Acs+W
xncyEBV4OP798KXY0JFCxL2bfr2KAm7JQnTA+xDU9EEBL+gcGrREzIlpIjCAT+xnJCidHxhjpLLA
KtTgICr+gFBEsohKB9RFKQ63bmqAgdMfqQ6kPzgPFD4P3F04wex3fuEckMmdYEyg+YMvYwQJ+j20
G5DkJoBxBf1+zJIaJ54ymiAEIB3l57kUlq/wADfohXC/Qyu0qnDQhmTC2rMakgL+eFsMx/DQY38r
ufzhsVy/5375PYt97ip/wCXHlbJ70zt0h5TKkAxz1Fluis8LHwbCshEHkKjKit3KxTcfNt3oJhTI
/3dJcFDSALqp+31CTpq8gLVKT808Emv/uJR4fzAs3K/C9LF1R80RLg6mjlG1f/7psf3+S36ojl8C
6Cb7iolYDFUT/kRMHg4vXURoIcJgHRW4lYIeFyQw9iCAweqJUjrkE/NzJLMhU4wEQ04Cx1DRwJcr
kXnag37Z43465UN7iQB1UYtjs8sVzMXgkQSA83h3UveIqhk4EoHBoks1XIB/ADvykTua7MekNK+S
GQG0kB9QEtnmbTL8ip1ohDAOxiCZW7KlYDfR73Su6D/gDNJHo+G2WFCvvH8Q9fKUxZpnhyZC+f2Z
QhRDvUoG9ZtB2PAuIlrQ0nLaFmaoIJkiPZh48HrCpPRfyYbzGtuCHnByvn/xmbBy0x/u6DYhgsAO
Og1P8Uw7GeN8pezqbXWuhOIwTUVGazLmeTEYauf8F8EmhCgot2TW62PCZMkfj79kIOM3iEsBs6se
433rNWIUx94pmtQpSBtUIBLgEqdlcPT6SdACIji/b6o1YxoJ03jK+M5JpWkmMtUh5A8o6mvYTAiU
31i3IU65SKNAQkhx33CgGjxdVPddMPZhUtOKYLqoZNllkAa9YcfICt66Pq42XFAY1hwT5i4bRvAc
OvUUH+kT03WxbjZtZvMPh0/NVnGKnQEVDA0735GxITBCdMmklaTVI5/RkykkMCEWv06KOU9KYn0F
aa+8GINDr545L5AAtNfUqwK1D5OMPhNo71LGU9a6+q8kgJY4CJZvVhOhYY1zl0qDg0SuBi6xrXUe
SsH58ZeKEbKwcCIkhRgll4vggWiS3tuhmeL0lHC62HO0Hyg2xP9ZFDf5GcVKcSQKS9lTp/CobD6c
6xv4dQDXtEpaqKQ+S74YA32tKVx8rhJs42HOKgcFq8Y3G6qtnihu0sYDZlbBug1Gj+cGXx6HAQoz
KnkDeqFOeGNIrEY44PzClOsxOOW6BsBfP+FibtnJOG0BON+A0b44g+gWSYM0oFx27IL2rfQHZDmk
++LtVIDBIwj8lL1rDn2+YElBkqVMks8ke/rI15+jzfCqVs4pE6O2mhUQvU0MfOfcCp/qGUIDkvFk
qkqejjHCZLRkK4CpKgUP8iONnTRWzuWBhieB4z/WUmajTHhBnTjkajujVwU7oOIBxzVFQiw1VqVT
ADk53BBix39gFbAKsl/FVsrpi8eFAXxvFWRwKDZ5KWXGufxPszVXziqcSRTtBa6j5nqAs+UPCkap
nNYjeMq2xAgLnQdBoRx29BvxcnqHckSHC0nJoqqt10SqMT1jmsLmTump5T5AB43skM2QDwQpPlli
K6N2q33NFYd+MHoegTgKeFw9NWtXLuCJPZ/zJnrge34eodxc3jEHztC2obcZhXp9vZk7zhKmOzTN
iKSkGWcvaTov3SuOTM9vggDDgdH+WE5ZfciK8AAgmhdIgANUu2Hw/OphmILwlFH7R1Jjn4T9H+Nn
osxuUCeYDpohn9/j93ML0WlKcw3ft3oyUD0wFkiKv8DEeX2Ac1at4YZzeJnfMsUFExZjD0+CH4Uu
VYZBAl6Gh6QwnkQZgN6EzAy0XcJ+EkMRwifH5kxfqbg4wfpmMi8d5NzuUk/ap4BBPZ9DpCXb8uPJ
/rO1Mwk/lifL0wdbZlgSMDW/M8DlIugPbxy8rumuYpOOIZQh6GqAZUxkST7F4Kj8GaH5oiqFdXRA
Z3WjtMKXUZcsXd0hhsE8cMIMFaCHkKyUBgGlmJ0kXkXE2AdjuO52BAcyBaLINZ38MS3lCk3Z6li3
/rUUIwB7h8QFBiV3V8Um+VdRwvT6TJ1yTPpJQQ6I5vBBGA7bGsMi4jpYj54B+xvpUsYvN6TrT2cP
E/LoCRBPiTV/jge/5OKA+AHPDOzsCZLq6fD1iMLF3ZF9hdGD4dAsqaRxBskPj4QgE8CYesgeMW04
tcxMqU5JvKYQ9WiyaJpYefpp7H/Pskei2AG6ARu4RQ8pX5IMSp3bP4jXIsajI56F60h4VeP/7aqH
wS/LaAatR6xTs9f0GaEs5UV8/HSN5G1rwg7ZsnlXtZgsnVlruAxeP7k4DZKoPMksrgwS5wzYoNDL
CCSQUY7PqBPUPaGE/Pm6yeYZI+8fPmCGZSnmdTqsLdLCbuwyipjqaBCe4ikrCUbOckUMuIC0pfnr
HgywxYh6DL+wFAER/IoaJicgm6ZybK6n0IWIk2HIxNjVg54IvdPKNxRb0HnsFAgG6aNqdbL12Juq
XZz1eSrNWS3YO9MqeuNwMLj7lN0QhBCxvgLOAHR8gwmLEaU8fpHNggPfUfDuDBR1y2HjPPBqQt/B
xBKirvvN55xNJjmznBCkdYn0aHJ2xqwSb+s+dKqwURxaZd4SZe895B20136HbNcQ+U1t7XXvKZAz
dK66nBNgDNuSqXU61T8RnyS7AslhEj7jGoW2kxDutQR542+s0tGu7cvLj9L5EYid1/2GMaxIHZjV
72flCzx2VYZV7GcrWV/FPoAJ13XGLoDEADkp+RXK73sLaCEEbD7ypmo/vPQkhyCaWZTLXvPNDCoV
zcjMmBfQO7+2QjeGEskxd2mQ4rx5MZFOYkT+npiZaen31m6ug8/SHNgUDEOCI17MVlkvjHXKdARj
9tnoOX0K2qZqPzhXfS5gQ0fLz5IOrz6+gJLKX07cEz9wy0s6A+YzCm+qoRWbPgSGER9Al0CvYah1
7CjqiIFwm3se5iPPRGl296UbusfdqCJtCU4b74AqS1QR4LO8eLx6LywKTwx4+peTnp5Ub/GxjqSe
Wb3TrcyVtLufpJm6b9agudkwEEsvrEE+PUj8BqnhJK4lcL+xvVYkXFtzTj0Y5I8lTNXQPPBRVyF0
t+AxA3ocRVxwPGl5SRdw7afYVDYMRRBkoxbU4dqDnKwgLVyfs3bF5SLN6P7JQxY+geYKw9SH/fLT
w+vrsnO9abonI5etEKYeUr4OHTBxOJyaJEeGowULGetFfBQyHjrJ9zK9PAAeheMIBRX79U13uMpo
IwQmjHausZXz08SN9xuWmQfGIUQtDQ7eMinsQ5+ZR0nTVPgc/aZHR6AdJfQGy/vbA3PH/YQeAlmW
y2VdeIym0X+RUk2l77BCIW0V88LV/YrNpNPg4YMi+xEMru2vvCmMSNWjzy8HC+oyRlQXUU6fWP/p
jdofmg1OOyqEk3wy7e/+wzARo5ZuGSYAwPMzE/AnRvgUPozGBjYNxOPG8eYQNYkf62xErIDPHRL4
dOgUptUyrrAZuH7PRMjtCIgEvyKpnAEg+/G5IoWcyx4qzIYr5L17ITZn0161RDmJNb5WTtU6y/7Y
GeHNw/2hA4ftudeIjM29+B+zopw/prxzMY43vDujByB5N9/D02C1mrd1SDgKvi5B7xFw8bXZ0sBB
Cqql9WsC3w3NVreBJ/jcPk26X+exIa4a3bL5a67QooJ03dwhuo+YFF/r/VcYcPb0IsTpkevuTd46
LBBNTLuxvFR+gKQMNgck3j9Ij9WpMa9+5WXNEs4+wT/0TXw/ov9lKf5grYH3d2EDQZlbJKM1a+9W
0Rx23v44yF0NTiqjVVq1eTalcnRFDvwD99QvTAdkoHgFfPA513YVTucjLHeFk6/IjK/mLZNY3IOF
6TDNiAh/azafHYVaDduV9ZCjvhkQDcBc7H5Oz/WihOqPBAgJLORQRDLHXg7uxwETRvLMrGQ7OPYt
+di0FyWcVkbTkkVsNMUaGxiGjYKyy07DsYJMUYbZTD3UobSnlMsP79VgN4yaebNArsfiDT2eV8S6
zLmwo5QUlPlNPysWwo8AEItt8IKWw0RjRR9zv/Q7Mb0m4GwwhYshPaDwhxswTDS4kMDNR4h2+5H4
DTYEy8+kxdiRXTRUl9r8tqlnbSgylIRrCYRs97EZHkqR13QeHI2NMiWGnAuk26m/78VoTBDLLGWA
TN1hMX5mfA6bmrsB6ynCj8hnXkaXioKYbXWvHFO/6iPScxggZORA4zW+rZkNBKUtyJp5cF89Lo9N
tYsPMYENOzGG4zJFukL0AKclhRaWsNjOEQUEfylKV8JMs5sSegNbf1JqXh8+5tIEjQKzbP3YW4Wv
2Hv4S5gELTq/2iIeZ6BgPSd3anfrQbwoxnMLJqAtNM6h1T74vG20wm9KJ9Yqenp4xdCTpo8QvlW2
aTDuSDY8oFIhZWfKteg94fDFecLas6tp9nHjIJOX2hwS7rUm0JBwiUCAo0gDOsr/nfTLlAArE0v6
kyPJx1WU6byjQ7pCCEIeh123nkqZzyAeV6FiHHPvJMxAMQmL5DsYmo2kyxe3/PclbkVaP+kp3hke
q/Td4lVrlsSYAMhXZS7CeMCC+2A8t1/OpjIgdN3Jvz7jUq5IIBYliEPOVJZD9SRSlcsLhTuGNMSQ
2Sy3+Wm40ftQgy9fbuJsUnF63J1hQhXllSPUOR420dgSLoaFyolmP+9YvAE1MJGA/ZNEI90l2J3U
9r7zWR4ykG/GuI1LIjycVCkG37FVPKxOpO4JZyDh4XN7kM0J+NQA58wRh/29tsoeN7aImTe23cL2
VPjFw0VF4yRCILB9csifwWnfGcL25MqdIBXqyWWTJbvAx1lawfP+4e7mCRQHj5D23/4EKfZyJ5gS
otb7DAPu86E6aHZIIDjZBFNuqaJuA84vAzThEz7Z4fk1yQmoetxozLdgx6XuYOLyrJycnJKUqfkk
A4AbQoWcPWZVWGwgW+O39wYo4zZ8cu4LDR4Vps2tYx6oJtPMPdV0gElQTV6/7cNhNyaDBIn2BsjG
HLfbTLeLBeFivK/37N+7EHy5gQCOH1s6d8j/FPTfMS7nQrk/fSEzPYlASOanY3OPKgl4ZKDtZfWX
7v61zOMvwx2TUOpsnRDA2JJk14UNqyXESoDCOIIsroZvHInJkAVfA8mNxT8y3G8HdA03HP/VRjpk
MuI9YTEfOARJ6jCgeLN3JFNJqDft3iTYpGSGJE7FspgpjSP7o2I1yK3qBKu3XhefNa4rkJ+J3GWG
x2G4VkYAKtiCUJnrArtC1RMM7U7FGWslMWhjinGnLyW7MAfCM+NxQhPDlquqP0x6k5+knCTq50Cw
vKr+fvxR/jf6/HAu3boQn/g/ijx6qpG+yG+bO77o8TF8c9aWC7ZN6N0UrtslG3bIyeddcsKs0mBw
6p1mumsmoNZucSSqky3ki+k/zkrYF9ondRz7p5zseHxQ776Cnp8z17mvOzqe3KNbp7j3X/wtHLMF
oDkXV897ugmvAnDu+SMSOtehIPGlbESNtSE22/FomaeQlNwVsykbdxhiptm58OG0H1MdDrjigUSm
c2nGVXrGR34vEhG6fc4ntEEFHZByg/mAziPS/uEP03nFBvXxnI5oLOT3L18XCQAuAjdkKSQD+dCy
gw5Q+4nzZu7hamc74m4lI/diABRJUSYU55xinNA2RQ229WjwdoAEPMrbSmbKXJqbZ8mj4aCXBRfn
kIr3Wjk182D0BUJn8MMYl71XW2IphXsfhHAspHIAdLwBgsZpJrkHzwVvI4AG/q6ZIA5tOJ2VMREG
LgYWXsumXofpAn2/t8F4AYU52AJHh2vVbfCMKiYsCQgu6fE8YylzJMCiHIKOvHJMI0E0i74he4Y3
K0ZhDGhCxpHWJwKJOBEfyjL7AYqA2Jj7BcJgZdLhc3n7AVdFHomK/oj1DpsbpTG0aOvcnWDbYS5k
vehXmXP7X+c1xLkLk14q86U5F/VdGeJ7dmivegq3cTgb/mS7ynvuoc3gzfXacxH7/fK5I+ibYISO
w0GtIJ2pOz67ZGy8KNnfQq05wytuhswbLvwWlZVQqByrOUZy/wSdCF5wni/nrYlIiNDVDio4XrB8
HMIjAH9eAbcv4SH58LeZSEE2xs7yTZyJ6MgRRNJM1hsY6fdj4QnQ3dbPSSBPvhwk0mYnRJuCqygO
ID8momxMxANxLn75IEY79DKoTgGZ8HbDrdfKMRE8KhPAM3yA48UdLWwxZo+1B5HQxBoUYVxRXjF/
+BnYjY79XkzOrkibevI34oT4t7KPYbsKiSwKdsIZtJ2+r9ew1e/E+aKQDL97meEruyQOLtC/jyzu
KbRdzjco1qKVpwSTwT8QMnG+r7n2uXJR+gpKi/09AWkBkQxHzoNzDiH7DXqiVdN+lkx+nRsu8WBG
+0FplYzuc6bJxDsKXUsL7BhmY2iVnFuGZbaoXd3B9v4OkiEWpQP2hpRlTDCWv9Ne0cmgPfdgxxmy
UEk906pPS5VYvme5T2SX8ZQaZl8smVL/haNxipsLGEIOljfVVqMVJJ8XzFLFvi+ev5VpaQ+fJRyW
BVDiA8I9Xd9ven4zJLnESzQjeNZTvR+g80mXgeEpx+9iNIXVhgcfC9L5RPlpI510lDOQqVDYZz8D
Vqt6/95SFgOcM0v/ASp66QsJNQGvRl6p+yEC6Ll+Yv2zRmkCGnZ+qrBqM8KgmWSVI5kS/aZA1mr9
ts9YgSplqRdvPolX9tcafeY/TPkcc2jvakNpmCS+obee2T2PRTGYQGyYffN78M6kzO5fWktOHt3x
p2EPCirrlmDRngZSBIXR4NxgbMroF0Dm7UnkYpGDTYdmECn4WissqCSTdwe8/IYqRoipjAgNy95u
jkcZh6AkwynbKckWsWX3+VG6MDuvsVAdP9QgQ0ptZvBaV0qNs54+L3Ijqp6oK6guB+U6G4VvjI8G
4Rt7WZbFylFp7kvULMzrCtxNdSYLco+oCcCkxS+WTf21QFWZkEw5qOOxCd1aJhjspWmcmRwHeszw
CAfVmh1bxyXlc+ANPOIo/dKaUFR7vXM8Hj+T43tC5YT3IqebT4sN1XxFL8sN4rvIXEDLYbFp850O
alLtCmtGiiNIuk2daR+PIpRL/DXBoSJI9Msd4vkx2xwb99gePuhJW0f8Np4LK8N0JgzVW6xohSUt
hB9YB9wFd39hrS7uLiwxP9Sw1MK998Ky9VDgIQMtzRemiPpydE42kNFcuCP8v8jJFP/Ga+GQ2x/g
WVCsilyRW/gqN5rkvYrTq4bePEKqEn1YUQ3C5RjqFEMa2a87OMcf+FjYtmJXljcAahOOvsKV28jw
KbUvILy0hZAEPYg0ucVtY2Iyb/oyFFKyG+AsqRh+UFgPpoU27YbHz/2n5lSSoCo0dADPGrdbDblV
91PBs0VH3RCpICIcBmf4YHI0Mvwh8g+8tYw1LK95OstCjYyG0TxmIkGiHZ7fxM5pc35GBY0K+W7F
AQ8U3CYi/0H2WVwSH8dqBl5UPIEOB85C8lIhWlAQdME6amcaj14JZFf2TYxP5yATa/Xnc27PXx+O
49bgE+7Id/54ww+VK+2wMAqDvkH9L7JbhBsxNmGO4tOLWGes0s7nF04JHvzDPDkCdn2R70JrJldl
xJ8g9qRCUHcabK48O8QAJjgUh9VJOB6RM6JiigRwhT2S6TKEdjScnsW/wiCJLjwo98OjENHnQHay
cWTJrenjn6zClaJS74K/PALFcFagx7wcNgwdS7DyqizVWRKl82bf7M3VaFGP6aWJPSHfdWo4L2yX
nv5r+/mjqC+guTyhRCYE2MT/clKEw540S3kJZ5p9nIzomClsHhjUCK89MlqBJOzblFLbE9rIFEXI
bLQwLhVg/Z50WHuSn+ZIrsOXMHuKN/d9wZe8Snx1dr9mTaA/vBg9/dP94hwGyPMIzwDkwBD/8mQe
/8B9hAajsAzE1xCOL4CT5Q4vcxQ+Pr+KQTxwWNJdIc8UgURsywBAeDkKhymqFbsMdLdfIN+EjRRy
ZoycIT5n+R5mkv0HL8e+W7R9mZ3upV94mqs6UPwOOeVsECJ0YohyvuPlCbXliKNchY8TjrQW2SEc
6K/NJcn1Gc/xSCc4UL42cPUk3/R/uR5ZL1yY8tBxRMsPdGWLvAMWWUcEqhpBaa1JMLOir70OqikK
DP/hLVNre62Qrg+De9RMr9d1aaduRIFv5xF/MgX6tkTAxHVdEcIBV8XTxutiCq7/LwKGX4jwidt8
OGb87VRLLmyr+cvUAFMjwmD5lVf7uQt2EjU+jx3xRPjxV9Yyt3RwNYIyknPO4GnedAEXfGq1ZKQw
I4ehOZygifarn1zfmCreK7t6ut4Kf1feREq2Rm3fef2gKE4+BnPgZvFOcre0r70FkY/WGpoe5gQW
eCNkOSa4fL08fAYcLRB/D/XCASDh7XNX3q5NCM4T3dZWnvLzdl3bEc80EE/Ht/XjrLj8KfLGSTxe
b7fNMvo1gkjz2nDofATctv0XChGRazvkUXmdv/FexNpi5DR5evBb+EjG0XaAXPsz5xkhvOAyR6KG
SAu5OY0vEnB5P2615KVVPO9svRQfSblMzqgK5yQhkIcQ8AhsowG32z3vYxCMgnWJ0TWZIKAwYzIT
+P26sNG3+BAk+XjFn948Pgebh9hWfBbr9UB8ej1fN2e9vmbODWPb4Z7hDWwYnvoX4o2X4QfMMR+L
J0I71U0xo0YWIoJ/rCu+2eIz5muceOL9gtPQdeFXEprEMUCH9FIrwNvAwY7XsZ1gnbo9FKDLVbwc
wABOBb7z0ERFT8vpYOwGkTDn5gx1xAn3dqLMWzMu52TMXQ6q+KCQHfBfcr7PtY2fha3snjy5+OzF
Xf77vcHZSCnBbVuRuHYPfmewpflKx6/jyOMmLAr5l7+wRKyR7P72jgDKFG5AgsfP3AHXQyo39foh
JfnQWe7x/t+tA4/dm/OGa5J0PldyZMZ2YusVqXyvCUs5GyzgGjuuGlU7UBzmENd+/vG2i8byfBe2
nnd8hJXLNs16cHSpDI5HLmFqYv+3YG8XWVoPEqbj+UT8OPA04rm0s7B1E1t365RsCM+J2JQRieC5
B6+NHRuxNnkVYvsFUMLDWMevVGUcZdcu3Hy/cj/AOyQZL2V+/kYiNb7jdQ/RPOuhsSbxmIXmyv0n
MYtAoPq8JRwgEadYZ0qV3y3IldtcTV87sBJVbEzQOshpwfzyabn7dMbT+eoyCydv5zlZHMHkeYQ9
zS5H5r9kQtw9mR4G7zPb2H4QJhPI8iynI/TXykyZyQmL5vCos85WgT5Dkz7uMDPL3Q8C4MwztQhY
YLhmBwGxIVPG8IC06fqOBnuESUIWUoenz4gJjzHHsJC5/7/36hB5EhU6YkMofuCwbBUbZ9fQLUOZ
koPzgLnm/NlPH8Q4KqdRj2II/K9yjPUTqr0GvaMLIAySiwhWJQvD2jGNfbvFMowuVdxE3h364TuK
XuxdnDfl9xfBNttfFC++RC+wDzPv8BnBrkYbqJd2EUA1pYYg3nZe8VGaFDPOK8xX/YTzceiZV837
LS1KRMLDxTkrTxlDHJ9ugxwEG5d2vkXJCV2M6v3f+tfNhsGv3U0pt9f2LELqyOKCANn+FwAvRTV3
+ly2ir0p3RHDYv8H6XFqyb/G2NgPgVLcsnNLMqyXLEtQB+zbWcVXQPPy0u5A2zrEBdbQsN4L6C3P
o8Gxdt70XUE/2QLLsjqyfh303XcK58cWzwanE5Io+9JkEkUwlwnSsWcYWGTHT4gnz9iMfovVffXa
vC7483BiUypzRU4Su4hIMRIJQYpbrCbkKGCsxP+NvGoViwWfvnRyY0Y3J/jW+RWZQEOvtLbFjATc
85DwdfZLKl1aGGxEipnB5SGcEcUpSyVCXTU5/zs571eNvfkMq8hGEcaaw0DAEZbg2QTBt8OFgOEG
mOE/g5ajhjnLzf5bUKVRuLKV/1cH3KbKrA7OnL0SYsgbd1BdRF7UbVw+tDalbe4xSbdf+Rh+Ilko
xWVQ/SAOMT8zQSTubSFA0sfM9tFUCzerCHYZCXUZX/kaDdAUSg8uMRyeWj7JNbAROLpNhUj1Jfwo
IYbxWmT6PRxLtrcfvCIz7N8ETQKuL4SJQQSX8RtB5JFGIdwT3tOye0zxdTq8//iQWYlN2SXM+V8Q
J04KRCkKU0mmfs2Y+MLCIh2kQQ/PWCT1lAD1EtdDxcPh75D80KXf/MECUs9OX2HFC0GXgnqd0Bk9
SCdDbML7kmkjFB/5SnTcM+LXqNbm1fU5IdY5Xn8wHM9DGY5m7A46NXjopS9HVSGaEQqiGED9FgwO
d8mtwJFCnWgpBrnvCXdnpRSL5Es7d89xPQhM7BZBfUvoKlI9aaAXv3bGB0iEiX2mA6Dv5EH40VYq
ye3StDKYsQutEG1Gbhx6FLKDsIcSEBofLhkNcg0l3sdZZ7izi/0p8+A1boUBPPZD+6xat8pc/7gq
MTUg2lgtO3Jo2MOVGIOKKAvhfWxOUh/mDobuBvbeyqZdtsveB5v0OtJgNFcENtysMS7yrjnZtTaU
SlTOP2MEcs4bxmIWVIVXeTtM8EE0yQhwbnTAYjc1bDR6zwCfBXAQNKKgVhVPEv+SY+6K0Jp009qO
Iuo/3OOdZC/Sanea+45Q4TooSJyeEf8HTehs5P9LiSJCwuIPDvqk9sRrN+xd6Yy1qU5azWA2vqQh
SsoFZDh31/Oc4lWMLxeAMnu3W9beBxt7g7fDi7REOo4KkihM70UKxZXS4eY5D4ucXYXM0h4yBdmk
kUgEEK/WsOUQNMDW3Iu8uJ14RH6L/72+Rsd/TcP2SgQIabzC/dqYMYuxX4F+4YTB/3wc2+YET12P
+TIVYIuBPqCeveRzXkiTdEo2n30Zzd6k8/DJOUspJF7LEUkhS25ZxPblYswoiAKIYQuqJxz5r8KU
vw16nEbyv35vhu/9urVEbNUnuCbe9bO/6s4ytj/BxeQj/xcMHfKY6FyS+ZIzZIEPPtXQe9+SGS1e
FRzp63svOXwaxRQXAqeAAiaFUnjJnLW5wJRmxlNSCWfz2E08EQtAxCwvF5E7kW+fQHJEqcfVRnFG
QZXxPsV3UatJ4Q2HiNH+5olfUtHNEeBQ+IrvKaUWt1OVA0OKMlIo4+zUdO9LkYzyoFT7jPMt8Q/L
NexRIQxaN/hvMqIjPTEFrmEUIMorSu1IIsjhPf4e67+UlQ3tHBYhTxeqWSUHCR6ZEGxgXEjRV1oM
ETMNj19yQ+5IEh2ZTh7Rcbu+tWP0oeQ5iZGYHwcNCVlI6PnOqJ+uSvS/nS37Ml12TGSO6J0Mhz7q
bv35R3ZLK5uK/0FYTL7W138eCu4Z06eJlOq/ex7cGOHjtsMUipCfQVT1QX4dbr6zZ+an3VzCxgUm
Dj4+GNXUcBKX5lZmhbjbMuhy9DH8G7M/Bg2bbNG9sVk6GPEvTasSk2aaZvaH8f6B8Sib/4Wg9Z00
CCslyl9/8i1kiqpJ85g/3mkExSfOAPE8HOU9ih9z83jiuIAWy0KO9aoX95qZnjfEbH407tF4jhv2
uqPmdnM5fJP5NtbclOuwbq0hJ4MSdsml2CoLhW7i6cT0KxjfJ6FiuC+wH3YYeriKrVhEHMK7JAew
tl8eJklwWUYRy6P5hl6NdtyuZ1/4AeDTmGtqB+27yBn++jrZQyLhsjWtktAQdkUmidM6+njnf3Wb
p04F8KH8NCIavu5ORR4p07pc93gcXEYbY/OQLAmSJHUXxpfogUNGmIPF6yAjbUb1BqQC4aaBtkxh
TAcYk0/P07VRQiAH1DS36sMbZZewD2C8IIwvhElzffqOc6CCP5PhAUJj7J+YwpNHNX8y2UQHBcYs
QrOTH+D/xWNqsMk2gTTLpjc8EoyQiQP5V08bJvXo6XVWM5o/ti29jsmHGi9Unk43jzIUlzGMVeBT
kR/DmOBiXEw7nPM++OI9Uf79rTYiV0tsjhjOwjRIRC7WGh/s7dNevabA3gS28kUIr7DG6rCOpKxl
mCeskPC1ZNKAm4uI1SY/ZsWwT8RywyFnMIP3OfsqQ9QUB01jyeb7zbwu2DAOBJmFe/kdYy49DjGc
xD5fpBbAMbH4UTwJD8BN4iiE/24hQLLhBpg3/HIlXoQ4RuK7+CvKgn8/bzr+w6OMufNS3JlfU1SI
+/DvVAxVxG3AQRQZqfNHIhhjaPGaKGhzHGmT19bQJ1iEe4tkaXR+B6FQOBTVQahjHDFmpolZOvMl
xvBowRzhWpwNcU66TZ9/K/4QKyMJ+zDiQqGFi/weHNXgfMDwX7HxUlPNTNe3/jLbWrg+oJO1Cn0K
uM5aGI4FyMSTBOIdcSp01mbF8KfD7V64a7RnnURTRr9c2ncgiQ2TedGnCdTUdYmuNPDmf5t4Mn8j
4KiCUvDIEvUObwsGnIADbmz9vgDfdzR0cAzMaATRR3X93+yyu2veY8FV/lj8yu4TkRKI1Qra9+V5
SQGO3fcEdgNsLkDh6TcLopyx6RPQOXwtuh8UuALK0B6sqMMZdgDlz3udFNMK2yauXzr04qe7OS2w
MJUU8hvNvy9fggTvQLVIMFVFqwIDArUzEGHIbJMx+PhtIMxHMG7pbYjgkoqlt96MWwBK3M94sEcy
ee9otr+G26E/QuRO0xlJN7eXqIn7dXJW/wZ1SEMxrv8ezvY4I7CP9s6938NqNTTOlEi3o+ZhsAK8
ipfPgC1xZEcdPJ2Z/ldBpZqXP6m+/1Lp0C0sEX9V0xsr08Mq/vTevjHWCgAc7n6w3s54WbT2QAnL
YBmQOhxRUgVLwAfqKxzI/G6qEOMpQAUytEiQQUbtMEKCujlO3e2D7ZmOf1svRSoPiewFTnCMOrD8
/ToFmwP5ISwRbKA/meltBZwiMACaIiAad8tuxXEGH4OMe+zxsfAlDPgh4MECIn7sWC/putowxRWh
8RHmseJnBJg4pk+Ber9Cb7oWVz0L5d7Or/WIVbMpqXF1+/zHyB/eEjDkpDGd4aXeV2OgKDgHwERE
u50wBRlc8tJVZ2YRUY8mLGaFvTBuvj6AkzqXoSO3Ii6gxUtP2LRJDwsqNsbwb/TTWI8xc9c+89pc
qohcF0JhHt3ncwampI5iAGGL797pRu75aT6HK8WsG0sZrhFj2b9QPjqv7UZwpER7wJLDwsZtWRus
Eobd4/pUMM6CodQ014SVoVrTeoMA66xZpUcuwv9IOq8tZbEgCj8Ra0mQcEtGzLH1xtURUBABST79
fOef6ZnpZMAWzqnatcM7RntT04TsnnQ3IxFKeIiJXp3VmR8rPDTb8POkMcLn1CU9ASNMGfE3wxun
YdvrndtJWoKoZgtZEAhMKVCf2EiInmqonZbUTuOf/FF2hw27eIMtB2O2g4TWGD77m1ZzxwnivZf5
KZFgmgtmPGQbczeJ2GcSqpS/nrEjV6Of/iWwu/6QBN6omNt9+Q2nO7EWpbXVpU2yuDHOq71xXLdM
QZz0yFJxF4In24DWxxCIWSlciDFWcWVC6964dANY1TzxUIowEKBI0qbH8jy5YvqAzCZC6JguzcZF
DDnAB6qX2hxHKPn4KAMFz8tuI/3d6uMwCelQRHWE1wC6QEZYkwUFkmktrEnQYjrA2DmngcV4viIy
Bd/4hgQ6vFuBudAdD750gAiQkHfjPIYVxJ1Edm8352WtBwS/Yzi90Jq+z0QUdqe3jhGBm5O0C4aN
7JUKTHV0pjYNZhnwQ/6qHL9XWyE57s3EV1Q1XR7qPq2f6Vq/MHJ1kqZbG6zghZ83IFO5TYEJ2Ske
yHTtcsVGqnxhzdSQ8/wgI+J+LHyZiDKHqyuHIUf2kYbpie00q376KVBfKCawdvxJ4Vsz/hKPezSw
GCszmGI9L320hxHniOiJLvjd4Ej6gsEkXdTXFeOyHRWMVHwpT2wrIHEZ6wbLKrAjFJskd0CNhjEe
v0sfhxwdWi+BZjJCqpO6TmEygywd3k+/OhevfTYh2AMCMCaH9ouCTkhX08/bA8WiW3b2KWuiAX41
nDAmXu+VWUc3rL6qY3FjO1OP98lyJNZPCQYA+I8DoU4zVkYWRJxV/6bACwjjERroR4kob+oZTtxD
+1jITAPcvlvKFG3YRAoze2wlmLfaDY7P6H+5hKbR8PTHmMW9oZ/DfXSy5fcPiGTJrmh2bfEh4dSF
DQ9RC1SJb7esAqmfVRL2KY7kF/IXbqcvMjXu6/SijkEmwVF1pJ7BnMt6/MScsgATQezi1FjKMepv
mbGhr4lYezfD7/u5pTmg5sApjNIxZgRcE/r9+wYUWWXfXAMdMt4SOwO0FMFYR+knFw70qce4slD5
yvsG2fOCq7a/hnlce3esmBTbWHDtT6jMl4SFUAJ7ykrdqAHuSoeGVoUeH4PlmzM558yWKNXwXwcu
p3FKbJgIuE1NtwaI8i9OuJgA/zJshQ9sQE4dNuRXYJtPJdiHVRI9do/d0xR+dBOGZ3DBXzZELvSU
Eog84zYwtccXZNoSzoqI13gTP1Xj1/EMcbGCwVZLDqZbPBB8AqG24C+pfqoPjL22eXNRb/T2HEjb
7JTpG18SIrJw5b27xth7aUo1x8GQO3HDqc8tZBIUXP3m3NliyZ3hFZK5RHwr+tWpY8GjrvznKzBa
uOYDDAQcdNrhnFbw6RCBKKMZaLgpaviSNAOTK5kUwQdheSqHJNHRm0Uwvfl6/fnmHW8UYJWWF9qE
/WOy07l+FdPwitHAMelzOs7T69nSLjmeMq+XjjcJ6s7HR1XNATaRjTbSetB+ZI3LQIKENQrzVZgd
xXuhPs4VIEqyeUgbWTp3r904AJpUU18vgB/0XduIlm85hdFbHR+8U08eZRgZRNJZIvGqH9BIX08v
e9JE4qtkYqQ2wDt5VfuyPsqYm6pm6hjYqxiQWicvf5QhOyFDLPFjedLmQWyz1edGHfw62QpXLLxU
SJT6KxAKAWCzAeewJYnr1UiAhtbSu1UzNySk5q4opF1+rd9CnJ8wc2YS8EuCBcKxDW6Ad7HXkHRn
uG/l1DLnnxLVt/nhwIEvZP8NAdipZOcJ9s3qlju0cSOsZwo7lMeGjpDvVN/s99qaG1iYL6oq6HFI
y3z9ETXxg+A+GsQhwN9M54nIpMJm97G1mEvAIoJZjcUM1ztnBWQACNIIs7aGzJ+VvyBACEST61Gu
DjhNpTj/4KIR447G5zuOU1wkfQQpt3hGVhrODtcvCpjUQ5R9w84SNdaicLUvTPRu+brIp646YRft
EB5GUzbdZfWIhKvVEw0q5oZVOMiAwQOLv38nMxveJdlIWHlju7x3n+Rbo0S2VaBmZsxgXj6XUrUw
vp7dMts8rvvqjpUPkqu50flDD1knIC5HROYIdVFFLgZU6efuBb2uugdkHhUXwl6gSVkglQlml0b4
2KG0bVAdulgxQm0aLw08tSRGMQoDFjV/9SsYUW3QLuFGOu2nFihETpB2t+pc9E0r/S/zNKc9PiLU
s/NhX+9TZ4CNma/x75o/f+7bV+ZeUQWj9MsKWylmOuxaWjuOlugM/+GuxiLU3wGGS1ZMjMZ4oBqr
Zrfr/j2BROyyVnDwzaH9Pzoj3yMUhELGxfPV9+cGOh/5kVqo9NHkhsdpgKzvffMt6vldyUhdwTtf
O8LuLsazZfnkeBBcHk4+2TEiIYn+Nv+SGNekBBooo2TFLigw7ttHhvYm/5nO8eUch4PUhAaaunqR
8dRlgKH84uLCOyNLt3DZ4UdK6omTYu/u3NYIsFE4Ly+jV3wS7baARcezfSgzzkX7Nb8y5fLbY4vX
9QEEbBP/Hf/i8G+z++vtDd9N3Q/V/uidzeIYg9q5BNwvPj7iuPFi/l/afB9/3LnpbvNw4h3l+zEW
P+Kfo0j0fbnxB/erwDN0SGoY2qVItGCmqICd4ciy/nLf596B+EBA7YDXzRkUE5Mr19qTIBiUdORn
ZcnauDluOKSfH1eaZ5QNNg1PH/fsAtB3MPVNRTQiK1/Dw5pbyv9k9zhkrCrdgku6/TJI6Vgb/1AU
Jmz/Pqu3uDrV+Mo7T9PbaKZfqaHRhZMnSgjpxfKBaaCjVSeC72JcZ9rYWBtRf2q+rPXtV2UMd8rA
WAn2SWO6FE/1BobdlEN9nG7GOKG1WmSrFFP4O7nDOLCH+eLq5L8ijRhg2p3E9C077BIOKZa0cE0n
lAWgj3HOkBdiKzd5HPhAdPLFyxNf4zzk54F42MeCPyII5optBmIZpZhxvjKuvH9BVJL2xloxQEKb
WF8KdHJ6nsLjjjgkcW70dvzRFDHNE4/FcyWrfIGdHXUEoZfcGjiSHTcS2aZi0JutxFoVgJHePCP6
qehHxfdWhJ0asacqJX0IVb/huBE+0YeJGOYpgZKC6Faemtl7XcbvtU4EnIF/qrZUllI8bo25FDdU
4qcKL3+0eUC16VxdAaFri5evE9gqxZjyvO4+i7TfQj13sDWaqbvrIWVpWuGixOcBxfem+359TDbK
xlyIsNrWq78nm+EbJZa6m5JZOeVDIUIdxd8fyly8HvKIlDtEqEvZF6Tu/ih95/s3HWF0ec8rcirJ
YSKDRf81fOFlfp/1CyKrvsqBsUi7gHFunpNf7YwNFeqWyZkynDZmTc/SQw62UCdOon7N0BObJebM
qImZnkOREdQoZZ0EycKc438PGPnmbtD65aWyRsjqFB/PELKvp6ckwhFCqUTXubLW1tf5ZM1UBRkg
g7s1sskhYNpCd5PMrMI2UGIQ2+YksI02leKDiQVCHEaSQ9BsjHjqy652wMzbwcuaECsY7EsLXqhB
ClyjBnLjyvNXNPW1zwHZh9sHKnJbuuD1K8I9HaIOpoakM6cdXiLCD4Cfan/5Gi8wLBH2OMUT76kw
8EaeXcDIEupo1ddnrzlyKIY6PLLiYSeWZTWmGzm+Z7bWzJFd6uCtZNSSHgC7YJZsn3PcspLlOJuu
0MxjgPUYKX9hFj/nOe7rz/kNG/pNVa7L2sYT7w+hnlOdONndp9v5IynFfOAbF5HzwcZCXR3cCCHX
AnyyVDD5oxXqqBWDI7Nkpg0vnzABJjRo5hbvH5Ya0ioY/rpqRANm3+acYODEobboZ/+nmYuIy1uU
zzn3wttcCV7EXOJq6ankhs/eK0BaFA+Ma3DAQNtIOvPLVxnuYATnXw+cjWNgXoo/cc+FeelnL8tW
VwT2kppOrvNcRDq3tc2x6httUxw5U29YAGPLQec8Q0Ik3gxXwpkbujDxMdWl/33u+l+ozaSojb8P
fxqTMMV35MEzvEP7RJU75SfNIvenX7j140jCbFGIqHOXO/ErMcwW08b/7fvFw9aoirkJ2g6I3tMT
kz8gTJp/MdQk0RaYTUZVmK84326r6pDuhhjOFxXGTkJ/tstXA302itxkJqBKcrj9khxcJO0zHVcL
tu8d2Xx8JJADolfcI31f12ESGEu+1BmXQRxrQHrn6pYzhJgyQGM6adtc34NfRL+g+/ocDj2pn2JG
IB0hWMHFuobp13SBIMFuv1/McUGtL+L/W8feBt4SiBPAz3G+Pdu2L9u14QXrlx3MwbfAEzVhuI8N
hEfHwXwYz1lmwAnod+Nr9Cgik0MDCUcazFwCwxQ+y4HnHWbjx/fpV8ChdXiiO7PP4kHgA847Rhff
c4MAywvcY1KCOeqUlQD0B6YagPkNx4qg/1anWNGDDKGx0V1S3pYW/EAlas5XP1s8w4MYL38/iZ8N
DHFwEahKKMYjNTgIL/7zV0yy7zAgqARD+zpPFgXfih/oa/3newuOEPxj9gkG3R1wWeDkQD1g49ni
V8y0IUPAO3sHjxChBwRyFke4jLlb76ZfGNuGW2AjMN5ZciGuD1y4hO0g8B0eznmFGoGJuM3EAFxb
7Pt+b7AvxO9vQOwizIBzeHWH+v0lrPk56bzVJfI5hXBrmeAnj8Z13RzlOZXVlX4j1D7rPWsMZPY/
BIxrcbpDhY80ZwUtGUp/ZV+IqmU142sxARc/gb7M7WdvfojDAvXiuET5yFLH+AFaoA//xe9cYs+T
Lc51S2jyckS1dmw+ZajSWx36sSNC7Wvi2VV/9NpPxcPD2X3NFcefoIvgCCguU26EVHWe/shCBCKk
IiIy943XNwskjUxpECvCFTp6g1ssX/NsW8Affvu4DG0Gd/KH5tOF663Ok7fHvy86NBHvB18/W74/
3vj43bmXOlmXOrJyDIywF/pjnou1BHxLR4f5zBAOnAhkkVk1WA33fS+zip9UbnXEY7VSAHfghXjy
x22P8FoTonY8kMd7CMUcROsbG5veI8XZjlvxoG/qwGwJfZlADqjsn0g33Psn67DduUcWY2PV9CCu
L2pAecVE11HRleB56pMLhInDa/RjjQWQ2B0PxrBTM8t9zFv0AtYKVJRJrlgLcUoCvRWT4JYx+LAG
gGCG27Kyk/3KvR9zVuXcWrDZl+Hr3AE0/mhgbF/0RXlAuPFXf6LUujsTZgzMLPGgxgMWXWATl4AD
+aKCtMZqwrOAwLCIWPCRUJRdj/ixl09UH6tJSz+TUlWSmEvLW2phNwaFFpq0dQBZLWSqL22ZoQEe
ES64CRR5BsqFrTEfSm3zkt54JWSkoAW5LpA3u/L6bUYIGLbt3+TvaZEwcscoFv+jpTlT3fqKddex
gTeUNTiKBR2WgKwI088C4cfrFU1E+bp43rfNkqHOSX0vEeD3wwHNdINQNlP3OYaP7TvCrVRODwa5
NRPXQHdDJ1rOpTVAN7aHvXExNRzseN2Yg1BgQunbMf7b/cHH9MQIGIQAoQmDg2L1N4OLuRjzlUKe
5u72j6GYe58TO0Qc4tWBBqcG3jCnFK6KWEi45f7+cf8GSVPCOkg4/3nEciWmFo8L8XCxEnYHLRTk
Qj3Wwmo300//yJhQ/IaD9u9rJX5s8hl9Kxl/TDnCbsH24wouoWAkltBGbxtombApUg+raslNL1Ar
wkdA6Y6xhduHlIfUmNSvkcHI2XCLE3+C4oTtKpSJfgO3gN2VlA8m9q68S+e4YTqTAHCEnTmN6PUB
1hY4mzJtDLTgiasdFWLZuxm0qBldKk0hMVxMtmF7eBaA1bcWoL14RC2aJgViomtwWuMRD7FCm90h
3wK9/itZTHxsbagN2XLiMHcCPJ1BOPgGwsBqMdBmpOwceQCxcV834kLvEDYh8mXyvtcpk42YjC9u
QPDM1vx3ma4KiqylDP8dXQ11FqLmfymF3risYaLFKYW7oFJvZBLk6EbzFWA9RjF4MwXq6f3FwDIG
RQEJy2bT4YcwY4OG4r7mcum4YgG0riiHMnuVQgRBHcXeTwbm6bm6b1jXDwpqxgS/buZZ1SuY4n3B
/WhJlSNu6ThavfeodQxWccTSp8mBS4VQOUirQK3sFujfvH2LHZYaD0+XMiPbFJdtBYcp9+8XvHlX
RCtB6lo93ClOTb8cQHNBnKRowgQFRtN1pmLcbzRzblXRQgF1vHbZuFFPag5gi/qMFet2ecwrjBom
xFD1YbdmqAHFKI2yI77uLZOK7bRxx2SF+wpOyx16YuRoxMcxRJtRrU4/alKr7BuAAEKago4THQxG
TOCJE/aSxm+gKWyuWJl+60Hng8iAOo1O+TlRznkEHqIh6FKCHBpMwTuH3AZxLiQUNZpCeDE9sUCm
e8B6tOA4jOC/YV40If8Rz6oE8PaoELHRgOwDfMQKeJs/P4YVvqKL1hE0IMHMwVxkpi94KFGbihKS
X3NGl56+UBYN1B5xwrPgQlRHtwqZB5cNLof3ugq5PPRleboCU0ENasI0oBdUtuLgpDkExlADepPw
YYDBoiI/BzNaSnBtKbBovlA7cYg4bVP6KkC7IUCdhpUfSKX6vCgpshn8j8m0iC3rt3nRS8+Mpw5D
Ah2yUsdD+f74sdDZqhn+6jALqKtLK1YUBPwZyzTqnyZ9RiVQPRcgWuvHE/UVNjuGzGIbydhJFpMx
HHXOddi9UEjY7W5e8Ya2rqKqWrLASuQxZVuxTabreq7POnjW0TPSZrd1DX1xWTUNiLkOURESmbWX
ITHUOF3jXJtOn+TLNYuu8UrDlbsUjxTyGZ4ZXshMZe37ZJFM/baFYMfqUP5mYNUP673CYsVMNNpN
mUUIXFIZE6+j7etbBLspGTjaJy5ouum2pSe3xA22S/2fq0zXULVg7sCrAI9hljYUQuR3AdnhDkaD
o5bbypFa77V2m9Z7Uw6G9LNFE0Z0kGvgEgf/SF6g5L7HOvaknOlJaEwXOZaTdNGP6pK/PvTpR49M
FcUtfoaY2yhkS3yQVnJdKAgXq+/kM71fMmjg1Mvq7H6P8Nlq9HiK7SFm2gg3rN3NegOmpAySg4bx
/2um38Mpzs1JsHhg+YGHJ6gcKFa2MZbDBnP2021Xh9mcbYpcH5X506yL+VT+IuROV9byEb7ATQKY
Cy/i7gjzhopMU1ttu10R1j9KujE/k5qL07mjoPjMGMyn8R13KFR4gNKynSF91AmuTeb3PC7fgc5U
VyegHSLeXEF8ZPmVRr5hqBhepzIntU3MJADPpFC+7W/Ti/RPri6NTCLEiMpl2idDeNb5e96bORAd
bErGp4kHr9C8xVhR4EOBqZpCyCPMK67y1Wv0nrAAXhNgcF//RgjNWUzaX31dtb/TEZV3zYSbUaUi
LCB4BTwrmpvvRuVtermWedZTQNMKIUZ+J70FM+UXqPM9vD+21/FjlH6G9q9S2LWSc3clKn4+vBc9
pkl+X1Y7CzabbaZISl4UZi3KjhvKMZ6O8Ih0srUQ8eJ8eGaU2hl+08+wC8YUIB2FW0FO4M5aAZ45
MSMdjXnaGiiB4tZcE7WuAv/8sujCMdVYZQfsmRBd42XbazZMIuuHRhTc7MZ26NxQpWlufXPAF3SU
sWBFuI6ydNP6AGGDJlEjXizkyUiPZTxAGY6HLzVMNSBJJ5lykYeFiUc0nNcgpf1rXdIb0HjKTSyh
+kScifRbZrT1z42q9LElx3SF0VCOFEMWTuAmNKESuqt/lz3tCX4+mxB0msX3R9Qls7sU30b059GV
5RfgjYIB2Jj6FBbTFSAaHpWnwXZX/Dcb/TTAaAtDsBd5YpDuTT/XgunoyvjZEDqBK/TTYVg9dNAq
hLm8GUEqsYfSVXMkgfDFsPQG4i+15V3als91dmRN7+S/7CiFGI0awzKdTzvUz6kZcOFmy3pOmS4U
paKjyPDmwTfPZ7cBnn3Q1IhAuiqQ+ZwhvSZJDE9HLuwvkGj0uJCGoBmJ5gvHEr4Wnmd8zNj2bX8f
7YnmgvODy4kvn2qTm+Qr9as55OzkhHBDZr97/OoFnecflWfx/oJqFMNYIs++i7PAnE+XCMLOxaEQ
ZKXoTYQ0AnHG+lQUdG707riswIQSHCgeB6whsEQeGPzX8kgYBtHOUxqMM+KBiLMYRhBqsgyeFVfJ
YuCJ7d9fKFb2+kTpgCKh9Tvaz7XQBub2N8wdJ4ushbYSSjwIfigYENIRWi6EXnoktABCkEaQkcDV
xnN+QoZVh5JzP/zmdP6QBufV9yOcrJNDdmA0mB2Qz4oXFEAKXN8PNYnfDr9ZPr900DJx7/i6V7dY
gbpQtmmDkxm3/YdQYA+F767oU1HI73CcYYk5lYdkA1VLpMqlsJ7KQ7YpF9UvvDDQ4hVBeENc8T1s
vzgH4YAzJh6LP6HJvAPbMnTcAgWhluErGo5VSXpBdcBvmh5Co728BvrM+OiP+Xo8llsKPc17rSsg
mZ4KirQxJIVyzGPsUmhqFh5R1pKYi7UKCKjgYKfzROKpaLcdlvQF2W/8m0M0QcCB7Yh2uL/Zq/bS
9LMfItkkfWSepVGTL/vFNWGoEr9Nu8h20Kxv330W4kRmUMhB/q9nGlgbSr3b4s358ZgN+/Zt30eM
09YUV4xL8Kgds48azW8bpi0869m7mD+q8M1wQ94pQ5TgrdZDV/6Q82TR69D/OnOgJazVDxl6S8oq
be5rc28N32r+cVM/lfwrSX9VC0bZuTpMJvfFaBEuaGEOes0QZFxqfGsNFYuiBE4dJpZIIUcLrzWu
XtkIR8gWV7qgWvt8EX9Rn2nPM9h5qIQy+wkDsxgkhmhwGRmwa5zO7NXN5Px+qDRtrEws9VaynOhM
22eKYq2rN9j/NVt2FIny8bmdmDjbGEwtQnTEs/eRUJwt5ch6dMvImJnkNh+REDkqel0Eg3Pp776W
vecyb+yzLHwZsQ+cp5x23OG5FEKFdHv9fv/ly4nPINop5rhoAzV6j3Y+nU3/mNBtmATueBsDuKSL
6QKNyEYjPRtFEolXNGtKDPkph6VLfBJ9G4b4yKkQjiFoEv9h+7M0ZorfK4zuNb+KoKkJcZPHQXqI
OQqoUSjoMAL+VOZpfIuxt8D6SWWCYYZ35asOIGLKE+hvQ/fVSXOsnDU6RH0xxhnjRd21MCChpAvr
I4Z5iJZoR7GD7r0G10YgR8w60nCK0GfiSvegGyLFIqZmdksjY4o5ljckUU15e3V1MkHIgEtmzDuZ
Tg6orbL4xWAATjP6PcwzmBlLxII58NTMGzEJDoN1OXEMPEbYIOhFAQYphwyafpdJrtSFKnCiWyGQ
bsHDBRRNwrHyR+QnFaIwBTGgdrf2ZT+cMg8cZMUJ4D24HhmEJVsaMmFjCLa15G5vX6ODM9ki8JaN
mRiQiyEjdSb+dtrgTU/lYVM+Dh9t6vRfBbiG4HkzP6HMzwz3dQaSKPDsAJ1hovXPFw3vS2CXBG3K
I+YENWDZAh52eAoIi1GDWnlHwO4LY9GRoeRi+M6OyegpuTuZ2g+U6Biah639w1t9s3fhprAX+NUi
8X+4PrM9f48jhfO8B4VCPIkzZblO0TEj5nl0HpNe04KGsyj12ShjshaybRKdcJU9QqUSmBGyn44B
sQ2ALAydeIyC/gNYc7CJsYb7c/2aSPsOzTK+Xkt2+D9efzlC6MFHo859DRAEyT3NhuySUHHECxAw
MfXgNo+BQYIGojyT6MtUxdWzIUEGOtQRzET6qI0t/rG4LvZvntOB1WDJ9r127jRgLFYFvhKMwvu/
JHMyBqIEugyUTjZ5WhmJl4NDePez9bKaehSnNacf3H9R2yrTCBaLt/cufMLkX16iBuNnm/HTxZ1d
qQgNit/PEt206d7kJW6GmBVbU9hYgUqgLnefLEtlobXzRFpq0q7ttr1u57fPQl5lapCfNd3viBAb
Y+O5ehSXHNgqwdFuQj6iSBtO95NDpyK1cpkx04U+ARCnESQUGa8L7Fksv09nt+GITzLz8Kl6MO4r
bnYfYbD4Pz/DmunrIoKCyF6KX3SRB/I1eFwjlZku3rn4qfn6M07T4E1q3gMC6oml7wKSyCAKj5CP
Cx/QpxnSCu0D+AEDxofzEy84/cPUhOpXr8rlmM2oDAd8hnDgQW/NxoLChJddzPIflQg9PKWt4JZ5
A65dcOwniyn4hIrl1bLoFmD1VOK5FrXaDjpO2xOmtS2sObGxkrQfVLeZzDTy+OCKQrOi78MjailR
Y1beUyGwDmfZoBrYGjstug4zWYswqKDOf0BdgkAnHEzGYolpJZLtniZ6qyhkEp3JFcqf1F7uhFkM
qfUDdpfEBHh9Hj0oW7AzvbokvMsM36tZWnvQFvrOrTOKajKrsYF0r6ptLYsb0Y4zrI2IdhnJncXo
u7OvdWg9ggmmyJicw7A1kMhbQ6D1gal9v8GHkcykl6TaaKH23sHCNW4U29pXBSMoSwL9NVMwwsCC
B0/mPMzSAM3Sg/fYkvdT3AkUKlxosOgnNcZdCUQgA5AV1R32CLtUs9YvtXcVMC38tBVtPTKLSgmT
cy3j/IQ2TA+hPOcSpmSn7U1DdfBJ/fokGA+CwifkSqzzmiR8x7AtHobdPR2VpbGlUes8sjZ4u7or
3VeQg5LhmjlCMrKhDuaIWjC+oqCgngeXPRe0Mow9bi4d1g1uAfsmJxDQ1L8EyKYjZYcignxYEa3U
aFT3wRUhMJN9TGb+ORCUgonn5MjzwVJKhxZCmJkhSZC9SRY07eKR+lMuFdA87GnnWiRv70yYMaAi
TvLmSV80uhxNCzENPoPh0dJZIEY0nkiPYD02To4c9OEozMSMTW2Rhha1HD2HLEWgTJaIzLAJ6OPY
aZtLg5Z3wfH2PHziQBjFgpDXnz9CUlmeivA05ZBLyvdfiGg0+hkoAbAv4EvjwbrKmZWD9Zsh5ohS
x9biTHLf0EANCFuhIsFG0WPMC8sUu92WWhDBhAjhigS9lx3t5nTMC1WHJPZkzvv5hLQ3Bk99kaGB
ESRAG/SEJBZMrTeEqOICc19SzyHBg94wo+k16lOX4YdzvlUz/QZNi/eEtg+o7t9UbxpXl3r1Yjwo
CjxRy06Ny33TBMYJoyikCFidKB94g91QvUwjhaSLCgTczoe1zJUCyHy1Dd/EPFiP5ALv7NB8h7nJ
5LXa4G713JN8CiTF9rSmxaOn45TmQsWpY8J1T8NCJaQK3IJtjF0UyyQULqCpWGaDehTbmkm1f/vp
VmpHZeaykhq9L4Oyrd7fL8YZLPNTnzUY6/rm7bSX68DajaMrSRR2ylTZhNwaPN9UgvOMKubjxdZR
u6zMHY4gMgwZkgAwG2PTAVWUKo8SeEKrQwo2kY7174te9IacUNIw3oosUM0MJCw3j7XyY+AyMsHx
xrytXn07myjGMaHLeARTFqFXF0yq4xP/xevnPWWteZGi1MFSho30Jl3SAN4rLr3J+FtqSGQJSMkt
OEcZDHXN5go9awAYBoqbjqer8dFJq+n9YLZbjXcY6zcs9FlYC3X2tgKVudp46pEidHOT1bQh6Rbv
vPVzb8XNhZOBk6QCTsU+vZg9tWMzPcvzHq99CdAJN+aK5OHCBYFiEF8+PKoU03BxGUo18S03fM7T
i3FEndXiY3Tud8pWgXQnRE+gLzC9ICaRN2IbIQHRkJr27Dq0CzxsBxYMjPGjMUGhNNmyr2v3mV6u
gYwqPQZkyvFFBBGlMG0dQDvQPcg+OiczujjM8RKPaVQJ5kwaHJSCbcp8LKELBnXDSbWg+nCLSeKC
zoHAsU+keyykr+Wx7HQuo9lUI8lJLRfPAiPdlwSAjhHvrhovT6iGJYQDieSYsvcHnVo94uVI0kVS
cKqQN6a0Btu9lrHRfLTC3I+xewKrNXF5Bol2EogONjJ/RQ7hHlLGPHJfgo+GZRmC9z1K2MW4qikN
cS34uf/CSrvPpLIIeYrBgC7L63mRiT2xVQ1otfqCnFjn+JcerqC0/dWBQNiIsDnvR/tKF1A8BTtg
DAlXLN3ly549AhmbKEaNoPOVs8DK25tPwjFYGREEKdP5kH+qE+tc0H+xtsfaZhKo0Vfim55kQ8pS
luTUgAjUHymzt+lOuyR/0z0Z2Ef4MSaVEic2GrSLFeYY6xieZhA256U4LWJcgPoNPhXC2hEE7hsH
a/lbVL7YrfBWkRmoOkCxCRYV/6IRyLKglB2w+TaDGokVsFrDgjWTJYGdJ3qcE3BkrZJyqTTzaR2C
SZK+KAs2u6uwTBrgTCT+uC8Q+D4Ao+fkn0iYqnpdii2Lmw1E5nht41eTsBlctn/GFpiQg/YLWi6A
tOEhgr4lc+m+uMN7KvGekuWDoi7RQ6TXPVm3uAL6b+Wzxo8Yd0IDsryodKB14EbJJMuc05+/Y46G
ZbXqCbNlVfOaPixNkrWdfg0RvuFBq53WRQ0lMcMTQijJY4BzY8zJ/cBgEN/LHJdb/FedO0ITamdt
NRU1NQuQ88Kvh1W+dic80ln74RChNBdEOzJ4gQ/ds7utG8NT9ngp3lHL/uJOyk51TbmU3ceVghns
3ac4kIpAZXSVgJU5/ApCbF14T/oBBjWwBrgBU3YYsmBRS/ZN69NgG2mFiDGr3Ya3LnVfvdvTN3BO
w/4lycUBE9chUmKN+e9rNAbseD3YFVn2cAywzFNJR3DyE5uuVERXKZBTX5Oiih2XLbYI7/jZ0DJc
3ULa3mBOYTt7W8Kcgx5bETLVEl3oZuh5ZbdLXCbTPSKA0qu5zhil9K5e+5bkL/oikAe2D8JHPXMM
u7vPVdNgD2gc7sWvAlmUpqz46oa5whw3OYPqIv7oDFumf9YCjrllbMesnS5Bc68/bOHoUAQ63vp9
Eo44UhP9Qt1Ax8ceLwvIMqFRZlghINNuUXfrjr97S3EwQdWUd8e6M51il/82X+Pptah/rbPKW+Wi
GahxCiTaka0S24Xd63fy9aQ6AlnFYXLidFIgZiTUzJTd0C/hsqFO5dpKbP2iX/Lf58EQBshwcqH2
GJj0UpugTbsB0FLX2GbN5IOhbwiT7kp0kKuTWoBVjSFyWAe8pCzR+rFEKfCVQQxJDwPuStxnQyKJ
aLlMuLEwo5i4K24NZAzVk83LdNkE2EDL0gMssTD7oA2BuYZeFJGUOdOhyCjeC5cKxcuJnacT0ULq
eOB7yjnpt7JskPjmF7i3YsDJtfadL9MT2/GfeWjgqUJfHX/ZkwC6Hiv1pPyC1GvYaML1hEFB60iQ
detquFXfRHkNSw31EHGJXHdMB7DuGNfR6wTkiBUAtLrNjXwiXJVhzDJfJhOYgWXLgmxTUFIekQZH
5jXiowIrkYq4JRvASSZbYX1lAAhVnLQy+B+w9QnHfTm8rgk4BGqRK2N/u8GR43rOsHOmbwShBNXE
c/RJJ3bKNj3aKEpy0TMgECKD2KWvyK3zc2KXEue1f2XVoeJBA0MuB+53F0QBxvIa3mibvqpFK5GX
AU5+2zUYlten5JL9AtdTCxcL9YsXyIvgj3FnHE+h+4SpQ6kvG/YNQt7LLSX8UinYHnh/Vgucdlkg
qEyTg77m5JUsl5R1lYVzfzuNP/0aFQ/rCGOKF3yO9yKtnDneYvizVrIoSdHYYaFmikuaVQ8DQnYQ
3F+19rvbT6fHCbAEpRTbLTuk7JYFCWfMW0WZdodORemEBBIzHYwJmFIxL+DITHgVLm9sBUJD1Cam
oQO+mhY6CkYKeApBKBgDuIcY2GIHoXGdLcRUBh6ZCoEWUQeO5ds3OqkJ4clAorz/CXTVm0NBRiMI
d6wot4R6Mvblj8hsg3X1zUiBWAwIJCjwgCohLU2d5BfTLxoBRB45xidhArVHolB3phQzljj0hpES
L2BK7R8SF88LMEvRG/LQ7CWUzJ3I+HvumDm3cLUlIakDRbh9gZtv6nW3B9ZECVyzhpLrwCT0bGYi
tUvl5GrtcsNEHWdlXmXJAIJjgndRYpjkJNDGAAthZ//cTgjHX3+ZKE7t/kOQNqVPXESgsTGo4vUW
EDeDPe6jnMFIDzndCdvYPs/dD1gNp6axbUWsOrOWEv/lD95vZLG8ABl4EfhZe4DlZYdyGhcAP+PX
FVaC1dOU6HQfD7r2px4OaiipkUXTp5X/0XRnS4l0SxSAn4gI5uGWeRYRUbwhUJQZGYpiePrzbfs/
0bZtI1Tt2mPmypUru8PT51beipBK3MtHT4WrtIyyd+CO3m8NSTZ8kwC00wIGaa0KalJ0EgrtJtvO
KBvnSkho2b6DbO6j9eKjdENTIK+olImVsOmk1/1FoZtWdIJMUO79QArp12ZcKrX3v5WcqFdWbLS6
g7HiLjgWACPCOdlGSvXpQ4CdnBsPx6w1qG6TimiC5EJ5i+Z20Yb9qca5tx6wsOTkUHqKqod1Lban
7JvHQwCx0LbjW9tOulYqp3+KW9LiC4mGS0bOA3xDVpJWxMhgtSVxNl5jtnx8VDGEIJCZPI2bRckW
WlGvOyUoX3D6V051+26eS54xW81BnAzbLVo/cb2qCGk2V7eSlEefFgUn6zlKwblaGubMgP3IoN8R
2iLYJYzDoPlDkkSATcW06m3QwHOZHVtJIl+Kr+7qBfzGVVVt4NWhcfIKZUVacHLhTax8VfATu0Gk
UYXhXT5U2T6r1mNjdTgcaqdifSnUao+OwXhM2FpAA+Qa4dpbRsnK7VmavtIeYs7lqH27VwsAh10I
F3LmmSYlMSHkFu/9NZy1vUxtoIovm2ymWF/dG63Vsm3DlgOaXTSJyEr6vuGb2I3vWHhfWz5uunIM
KD/jo5rOy+Kzy9VlWdFfyRPJUxRjUVFc8BZ1YmfCprFHymIHZsra4gyGSYgNKgbPSvNsnvCUZ14K
VVf2icqJVB3ygiJwcV3aaQFT3sn4qzZ6O7J7EMGR9WgzehiDltSQG/wv9LXe47xp0Y24NMwXxLfD
6Qp17CIit6WKGtx3gftSqF+iOGI6X+8dRjiB6X0wSI3clhNcaiTu9WjRuEoGlaBSaG7YypsmACxP
HQ+pKx2GnjfEbj3uFaxXSrwVk+WCQfK4iNlFtXpBcZtIzZC62ufZU/28bknaYjPjveVvteSxnqeO
cqhFl+ZZ7tuyzJWukJtDH+MyyWB5WjmxEN2pbvw8ALyK3b09OJh8f2KlmQpcVFNi0TXaKFT8H3Xl
t3rA1KQv5rXNnf7ivpYkFad+ylMBUQ8/Jisd23FA3rwcQFRwjeXXSAB7DqECVUa5rLBHVQ+TgMJC
LYh34Nlx6km3CEYKsQNOcDoQjsSHMxVmyl35hwjNqh5kDKUhl0K6ie4sHqWShdqr12HGZqXqTOfS
l1GUoq6j2METR5iJcZ3QbJRgRBAd2o9WJKRry5dZR7ZTIoNQI/Mq8YKvlZKDUZpwrbD9MPVO7Dxh
vht2WupKbppTt04r5FQ+hKKKsHVfu2F6HJz1Oq8WU2VVgHRXo5fEp8yieL5xkRDCAuERnQjVwrOT
6Twru0ESkzpYwWUS9qxoWVJZJNknXCuyY2qJoKzkZGFUdJBMPecF6NiAIMxzv1V+X0uSvNeycVU9
3Ihxvqv2+FCSeeEXKqol0sCh8BmMiwN7D4GX7E425FF7aOffKjjwl126DO0GBS4S6h28rIZQleVX
9lv0/vgtISlosNscQhK8OLdc0fJIzyl0xz05q++OtFK1jaRRN9L7r0Pc+QXIlJ4TBLZIaWw348Oi
HMmhlv2fLifMLRtG5dY/2cUmVETfdl/yyqT4m35Z9DMzxuHr/L+pNtDMpirrnFkl5yy8gcDAjn21
oK1SFn543Cp5yWIaJboqiEOHQsCjWfrOBIyjnI7d5/J0PRBCTCeb0ceOTy+UryO4KvQNlPcQw7TU
BZ8e90Ntv6UEdkWJDHWa0FV26Qav9fxzNwBseSkUkAgThQig8noqcv3k2P15YFylCHAQ216KRfyZ
PEuFm+tL5Zn+DdZDfmZVhTxcHUbQKWoFwwImRROMqtSxgvzpRDCCwKEIjoV5LVk8eFM26rIYETDl
EPLFmWHl35TMMZhe5W6VgwccZGgWh7Jsu7RNy6zDG1TG2w4a+OHIn8EWW+Oe5tccDCyZr91aSlJn
eqvtClWE3ENRDO1L/GidjcfxDiJ5W0i1zM03/cT596nEUbwn1MUrrV/3qX5OYIRPwInfKtwLb4PM
LCUZVtM/2g6S99pNuYygo1vDPQKqA388630MvHI+oS6pLTot+/glb5+oqFGOYAFgOu2UEAgggW4+
zIuze38zNRe47jt7iRhFKvtaREzrZGihvRVoku0+Mp8JAdGn/dPJ33NPei76iVqIzZO603vm1bV3
erFFnJ+jl0uPxVn6ZIzJOVy+K0v9ennGWolfLs/Lr+swNdpPpuPHKB6cBqG20Oio2LH/FcfCS3mb
pfPGupTbUjz1lReLBtb3YXJ+zo8z3bh1GITyptHg3p+Oc939BLalHI8eKf7YKOLRFpC7edS2905u
2VjuuoXUon7Zi15BY2Xoiwm0HoNldwr4JAmzrhy5bHYsgEBIblEx3NlcPn7uEIuzPTDXeVpL2R9H
th9HzX6AXpPdhggYq3tXrGYXz/pRhx/ZsOKKWA5oH2YkVVXBR9XGIFlqLRP32rWXUiZ/AywXCIY/
h4G6NhoO9jTXxH82fVFM9uLxmbfVXU/WE/tEdpwjxbtqTOfLcfLr0E/04vZlkny57FlENMtwZG3c
X6ZW3i4Y6GQmmxlh9lgYvtRkOvfjl/yM8QIdCrXqAwl+BXaKwwYGTp3+2L+m7cPA3DkMFnzbv9zK
Laplbdf8ZU09XYfHj8t3cVYiZ8xk/pAYeosraXJKw+RsPzmN9oODMbm+SkeGTAfnUqqAeK/wxmf0
ct3Wrv3sbGomC5lSnAJQ1UPGtNxcmM65nq+gTO2ezyISVDVAY77TSxD3urEzy8sJAftPBUZyylgE
pcft13r6lRfajPYfxWPfI2k7L0gepUXh4ayLtSAbfLHYtIUsShUjeOk/aMygLKJ11Up56UK/nexH
6mszduj5ut7Ll5/dLH4/1l7HY5JqHX935XGn89y5IsmPEZM747GUnxxpQGpPK8r5wywm1CQx333+
ykosTVYvyWMDunCeVpL9xKhomt27KTmEz7ZCVGnZR6WXRCv/Fn3cejRPaLxI0+MPOBS41N/giQga
yfOcRO9ynwPiuQzf/SzHCFEZ4G6oIeYJM5PnB19Xt2a8gvc6LlGbFYxO1AS47z+Fcls2evV3fKuW
yqtQ4QGLtdTaVef6uJZFWA1Jmc+5p/0lQH2RepEXZeBK4Pkhk+tGg/n3Kflzx3IvSocub9zg1amd
E+aAEC3K6RCmKh/UQ2NxK6NHELH0l943UEiPLFti4uFwAiJQqqSKl9UPKqOm6e2c8wN8+7Z723wu
zpXHQLIXedRJRgVXFu5dfdBySci+9JRtL0dy2ENJppff4WEQP60+VAv8LFI6eUu9ld5S3fSYlPjT
+qk4wAH9uPSS3yIc99dkwDkyn7dPB+WDx8Sd7PDKlKi6vHLu/R+GcHhS3ziYU9+XD3+e7V1FhckM
3DAbjnYTNoeeM4kHpn3iE7hy+ci+XodRoM2KiTwUSpF4Lx2mEAo2nzrx5w7T8a/GK7Bi9Ry/FWUC
5kfL8fkr+5Sebz8Fw8giHD4XPUrXxLV0TaBMPfr5bvJl25FhaOnP08yKTzy3ZFwLgVes+Nf7srl4
piqzKwzkhtifr69HD375LoR2JT5Ve5xEo3iU/9lPsuOdvSM4vd95YSyK9OzF7xCygqSy7Akv2Mez
98YyWc1jfRBmQQ5/XT7hsqlwHniygrhK/16ldn77w054tcSf4Tz/vsKGfppcP9Kv0cvxgwG4YUEE
8rq1XHh0c6gw6jje6otbbbVtnFAq0rXTi4hV4i1trucRQbFnQmq62ylGW5QIKa/ZkUKiM1tZX5nK
1fuvcuK26HpxbG9KcC+SNXvTdl8HchRnGkcTo7ipZtM9m8DNgX+pAf0m3rysHK6NM/hxVVWx9B7V
bTw+ZEv7pQMy2ytoWQhQyYYeQdPg+rp/KIwIjWZaZr/ZlezCEgLP5NLXF9nv5Lfd7KP0djgE6zuP
EIfCkK4kWfb0XG+4s6E8WLiOntirDXIZelwPtdzUTSKP6cHPt9ajdRsxVfCj0qXaY5R481ys2+S3
VPN90upLFcsPAI3xAfdx0F65Qg/Ze9taSk3hzmnCgnx1RUPQYHvqPBUpPuAc2ZkCUsri2IWf0rdy
avRXqgg+UiKQtqx4/T7b1wsdH9Ks60d2rNiUBJ96fvZ5Ht4/9jS7vay2djWNmnQNe7Hf6+hSZRno
YzuJJ6pTvyLrwySL3/lvXu8lVmC+Hr9EqHeOfQWGR8gD4dyeji3bgeMM9eU9/ep0MHjnffUyjOeI
Humxx06Nrh+PVqFzdapbd+tdV51inTQqjotsBUOcGknvH+9DGZOhvSqeC8OR9SifBrr34ZfhVxF7
Bug8cHryG4eX4e2Ffb79Ko690yO5UXX7dRyGc4g64kxDCiGDP7YF/9Uy9Wj5GW7ucNe8Dg2PNxTH
KzaBAiPbLyVtXx+j/OzajwfJ3rV/fr70c93TPOW1y0c0v70UpQvND5Ps69Kb11/aMldX2YEPj4Uu
W+XTlikwDdcsjlOj9Cw/0yozxiREeeGT0D8QxIiDMwIRQzkPnzUsPhGPFp3rMPRjxs/pWeItUmLu
xJzKzsKZOb5++FSOfEJx7LlSXZ/Wufd+/OTW9340vw49ERMmformfrJ9HSbXofP7JR5EL6ZKPz1j
Uh+fk7Np+9w/DA7zk4O91PGAw9P8NJGtOtIAdoNNcjr2UISYO7mOJ/hvoHLeay/dfu0oGQhyRoP4
RSgOfXZyGARjQ7kKuPMkb1p4jnM/Pc4JwM5jHD0s1GF6Fo28LSQoXxvJmdtkxxbbRl1SNtbvTLLy
JdTXywz23U3/Or4OGcKL4S9MoHcN9SL9r/+QBDBP2hnlX79sfwgkylfIiLVZ+FLwPh79uJPqP56X
b9vOdbL8TM+XklAXrayCD+mn3HPidftz+cpzatOD6A3om36K2ofO5cqzTQ9KTp7MFqkwXz90gnzx
laJ10EDGBqEglK7fq5k26ZBaUBKH47fO3QLnZmY4y/nypcp2J7cdvmcaQV33LElVOmvtVLtJX82/
XOr5l3P9VEs1kLmw2mTFMu5qgW4bCLe8xmpc+QqJrSGtlWPVAGAWlEIOebWrihBgtUCj+jz5UuFb
DQk4FPYsdS25qJAmabGxTFMQRpXz4ndBgth1WrLb/wpKKEpUSw9WjZAjmutDaeDnr9mBglU8aA4e
zgdaAf6wcyhvsmJbDzHnvfv0hp5EPVG+399Vef3UBUOliNV3cbInnEdwKugJwibBFY5fVOlQvao+
osQoO1p1uYZqUoKiimZhV6ul7V/cEKzq8P8R0w11lla3t1BDa0Sf4Q2BIC2qWUGIbsef06qM58au
d5OGTDXgxWH87/gMpajOyiIFwsZn66sx+PoWHZAyvahJdsDVUrsh1Oz4HlC4kwpVvdbTI8BGUEbj
UgY8F9LCjoByO07hadI7DuH18OLm2TJikQqC4KsCNF6OjfM3ZoowCtwcQsw4WH1Iy931wvnfX7xC
3gF08HkuVYwJKn9PDOOAQQleLOsvQQ8kaKEHqLJA2K1QzmFNXmrFuKZGGHnnX2O1xGOetoI69W/j
3AgdteutXzCfpQzTeu6lWEBnOggLnWuzIb2Z6VxeExHDJ9eJXpzZi2amA2fANNEBL5nP1Ccr0IDI
bJCCvpJn7qmMgeJN/jYuz3sjksFMDwdJyA++vB6fZam/XF65gYU33XDv0RLFTn/KVy4NQ9fedEqf
x2dGSkbprxShhtBQyPn6UK0TJcIW01PIHr5xGG/YRgGYDCcpfGbVdBJihzgVs98jASc/4L7RoSa1
CM6hI/Bkp/24vaTZJ8v3sCEne+lvKXNOM9+L3yfXewlH2/D+HQ0YIGg64Tx+yn8Xv5fv6/fid2q0
/lp/5f1r27n3s68Mk9voNndmOAu+GAD2VweY0z49s406GdV5R0sqiCE5eUd0I45fBzgcZ3Idvkr9
1X10L9FOIKbGrUrOuCHLyW//MuNAErD4YbqLywHotmWvbGZ8wPPsOMu8J76Y97mvbLvYSLzzMPmW
DolofvngbatYfB0e5uvTU+40+b3H7ev+izsc/aKrCuHPk+uf5XaS3s6zfxzJxbETXWqFuJG/fi4n
myZ7CJGHXQN0VO48Fz0XFp3MqlZIzu9kJpkb2XKL2gAnToH4hDRRlsD0mfjpfSSIJLwHgMuSNNzW
HosuQhLDcSmrdiuc1Evte9dMxxpuXp6vpW6UeKancyMRch0UDi02YWrZIc3zWIytkxLnZOWD1YjR
UxrE6eGZMxefG2d0gAVAQC4vox0bsaRCj8ram+oi3SwtG3WpR4cLkh4r5Ebow4m9fCMSlMqP09E8
mWrmusuEStu17aphNJlzj3ztROxzeEmyB2seHnyPM8oCLL0JSRZkLR/TJBw/jkvurJG+pppT6adR
PUXBEglmk25tM9VLvu74zzQcZBnA7aqaiZobLO/L6Tu9GxiffD0Rk5qECyoj2nAGM0CXeI/d36gu
k03MsRTidKyTEdPgdO4t0q0Mkl2wn3LjM+nuTCNakgmSW6bCeQVIBUhw6l6+YYu5z1tToCLzpjDr
E++i8CmJAcAVJBgW7fT88LkFz4hFBD/nC3HI7zEqTPScCG5SAlYv+sQ23G1q+U0/Ka4BqWMm5p/2
iy7uTD/bWn2vrhW7kEABKlrTKLFBkJpEzVJv6k96+OMHVz3TufczMDzS/LNNJ1bhrlAr3Lr7t6xF
EcqbreqFT+pqD4HCisKAbORMZ4e54TwRHGOxSkIsdQzfUnaj/1i1JwgpaLrMCime2McEUaRyRsHS
SJwmBW6wpbgqVTdR/TcDLqvqC8ae3I5yOhN8nEL/0Tm9SWxbFuTdAIufQwSAHB1TbldOiuYOpiH9
vPCyeNuQGYC67+rndKuo3Fm6lVjYc49PgVD3xqo9Ft9yi/5+2bnnnlPnQKVdmZ1R6UvA5x7Crt3z
rm0Qr9lnVxHU9j1Y2lHtcuysqH0na9KB01A/MmOjc//cZ+Gxfbkh5kWSgAPTIh8wo+SMCWUuZ7Cg
lV+R5wZN+oNLQjwKpUInu4/VrJj6KTD1mInhzsWOC0A4GFGusKOYJM8nH955/K0FjGYfggvsP9cU
DVCnWp35wOtlJiD57KgtMM7M2EO+dljV9D6rDDAnbKBZun0aJBsr7HGv5Phkmqb15i/n61ZlwSPm
+m6ZrJKV7Hg7uT7+HmRathojhWGtyWz4gPui+qYQ/eCUBDaS1aQicQpwLeoHhFm5FETMM9X9o2O1
Q3PYV2jjKhOu0AF0X2HaSMWNaNqIzhJBQf01Iluh22MTqea/8CYzefqcb1NboGtj1RzmQhUwQv2y
EYo8CRYSZq7eshV3sv5d2M/cJet4S3DWieW3vEUoabKeKAsFqdV1k2WwD52pheamD2FxOypSAQcN
a1JOcaKeGiTbDyDSTO9Nfx6hVLV+ER2wW/lsGGTVZMVuDKL1DH2jw3erGhdduTDLyQjZ7VaV4DA4
bv9G2RugheaaKxhWDQi/RXUm26MbmG65WrJU8RAY4BZN4s85sC+JAJTjTz7AqFQ+j4+z0ruNPjl2
Z/9643ri+OCImSfYWQIVdIMy+NthODT1wFcwsH66Wbti6isZvQDEivEzX8wRLQ4bqHrvRD3MBYms
fzPPpniR0Sp5w8RhjCdDRFW79bznFNy7YGFiixhAcnDEOOpRdz+CIs7dYD8Xwkdfc0qGpTHWORiH
mgrZ15zdvgqCtc7/5rJ3mCSHc6C9R1mnAWkkp6Sn0hI+04x+0QxH0YahBXNeHe9IfS8tZVaFNXcb
uYaD/DRAcJ1YYP7LEbnOvCC9Y54dQ6DTFVmlKAaP0XYeephVOrTUfIGfh8nxo1uoX81UrQmzTV/o
yMM8/hvyEK7i1s/u/hgzYAmAxg92Na+HcXDFdJl3Z5ZySr2iV+0CxxKushza8pFP5prgW3AFqMk7
XPQ0MupqkLAIzEmTN1PVOmof1tbMpTyndxlX/lIIUCkrwAUAnacrPWlebbFSm4YmpIjI7Ueb/hw3
uvnbybXUmmziIFTv5RC3W4fKEtCQSnVdoSxHCYQqY01ofhQKTAifUFhJAQ8eVSQQ+YOicMF4r8OC
nEPGsrzskSCrdOi9fN7eEv31S6nPibASqk8kUmrih9vBcbge3Gd0N2lfKL9akXUvwTJbK9UPk8t3
KEqX+LzW5mJD1lryFQ26ea7QuGynXmSeD8827XK+V2wIHyRoSz3oTrcL1YwnYEjLzkdNqYWCHEGs
BUJZXzQd71N1UVagvj8o7vY5bawbi+q1nOFBB59CWiVJGCmlKjl45kqpemkiljT8n0zFkWgApQmF
UZGcaqyC/q78M/64V6J8DbBCdiInmMmz4U7cyp8mU7nIdflG6a2+9XnglVflBBrRnZLyo5N8KrJz
+RjqAu+bPKP9533ggG9luoq59O71qzrkx2dlmMkBYfbKG4t6s6gZbP8iv+7Q4Y1QDCoMr4NE8CHd
zPndg4ZysTo0HZ4vjU/yUi6Cade8QLAeo0fLUsp+x6NV5zQAaqheK5ekXxRYWXQ2wrzH4fYrD0RM
dWMowHS8nhxBKlYCRcYgtWZTP/d/h7GTTT0EQADEcZga/Q5/h7duiM5EpMpseM0tGEEcX7Qj/2NC
LsbSleb54aGae/rYjO/j2ztxjupujKrTyX8c35Zd+sRbid8yyiuAIVDW7yu3JALhJzrEA6rL14jm
AmxZ/RUqI+La/WXl1H1Ui+1fNb+TapUf2/TqZY/2o98mStfpbUVoX64II2HxWlCwT83YfGv1vOnl
CRlQd7rxiqat/CA7QQybPmXrmb7Me+LPOEu8eN8bWf5D5yYPnp1NebF8lg8Y9QrtHVpXm2XbpuY6
vsw3c4r0d/FFyqd9pNv24yelmuG5W3w51C6TQGzsYOhQsNhx1sCwPcwbw+744t8xma4NJ0t+kGwJ
5Y3I2ApkbJ533aDLlXzZhOziQwdNdBC3c8PiS9STYdFLtPZqGe07itV1F/PFvPCoRB9pcMmuEs/S
7xclwn/W4/gkrlsJVLTsy+EeckCYnvJNpnOu/Or7+FXEoZpjZ1pkz8kXv2GCHwTl3zLDpDh+99w6
t6Zfi/l6VrBMv5aztCQc/s5XdKz8imVhHaerD9xxJsqqkjLBBSqztcP4ij0+iHkx75t5sqtGbCaU
cZu+y4xQ4r196R4pSAuJNVajA6kfTDi0KihFN/8UzVKzx+ywovQcj1dRrejZL+1pqfxbomZQx7eS
P3+JlMCUsrYbFhMtnhiHHcZ+eruvHeAVnWrbSQzRA+Ji/SCQq9wFkY/GtJ3TM8QDRd4qAnOTTENq
qODsqS3//zbc2ZZgcVJOhIDlfqdqCDd4BkkCwek6YL3kVDkEwpWLwhmmEwQzkENJDs9naeg22Mml
IXEuydmbRqaxHR5mMVaF+PtDspWqJQrIU+diD7ProQCKvTyvXyAKmHSZT7y1C4bHR+YsjaK+fYHa
X769OX1vwxMeOGivIHw55AF0h/Bn3mypXDjfh5lPDjnqERbt6yGBiky1U6b6uZf55FSNhPfacgRd
DwT+4XWSMx7j6fhN4lW44NtScaWFIhkqo70U1LiGSpcIw2AtoCZwBQV7qcwrTKPSJsLHoY6bV5C3
HzB57jsYBPPk/l04V7AZeOo3MPfNEV3nFOQ3tQsZf1wjbK/98/nDu+XyrLFBhRn1cK4qtGOV6wm+
g5qFsIXP3w8uKqyg9Ll/Kn2ePwqfJTxYaI2I81sO30Z27dcf6o6UenyMeO27j8Tb8p15CAjw5WJo
qxtBiMCT/Tg+axceSEAJ/iD9WwjwwA9e09/wgsJb9ORhgA/7p2zuWt6Oiu1kZT9gBEj6vvSA0/AI
vR2whPMHju7l4/cZ9o/banN9Sn+nv+EhwhzwYg2JXuKXw9NTsrd8L32mX38/BBRec5/rl/jt2BDf
JL84VQL+0ZUL1kJtfCLYy1cKErS2R3VqHY1ED6iu5VROQL3DvgUJutmhzvTOonEoH/4sT1zk1X2F
YqsKu3YADYX3W3XVKY7PhcqugIfJmc6XZJuG+IedftlalLB0a+sjIZiqe/7ibhdFNQLdhgnqY1KU
/oJhLJX7hyaxpYVZBFPcNqGI6V6wRKmy6j7q8RJdkXH5uNbZ3uz7dKmyKlh6UtEC1guQwVUV2wg2
sTLr3UdXtIGxyFKEhTPQqBeJArFqNLEgUDwqfrM3ZYvP4zk3MDy8c4s/xbVg8/DktZh9vCnU2Vel
qKU/RMkZZ5wleDdziPUWzw1ONGdaAdg/QP4Mb6ZVMHIparBhBacZWGJvNkS24yL87Hh004DYi/Ix
0DgK7zqBO8dn2E+YXTwu1p8PL1eNBzrzduJ0Zek9EB7EeuTL4bAEeZ3g/+8nTGnmqOgHn8ytJpwn
Rr8f87NS5zTP31iZmW6qqxZEx2e09jLMUKC4DKO5ckzd36GO12bWvGjfLCuSEMgcy9Cqe6opc9an
AFdthuymyWj0HI+uVKFkPfOo88j8OpGu7tRC4JENTnMWfpKe0f4v5HML+L4GnzONABEZkzHwKbif
kD8p8URzspWAtnAIdYXgMTgAVYX+K4i/KIe2uk7Wf7ch4zU4VQGkqSJQZB81T88cZ8j6wVNxL9n9
7NjT4KbkOrxSkj92W1zhObiMd/3zgI28QKwO9aHlJGqlRtrHhfZbbtBp5KI8QQ6MnDjm7jrPlatx
Jcyj+zHw6vhdvMXDtMztDF5JifR7dZdt7/lyXFOhl/G1EdygHHNnP9eX09Zvv1QvEczF9/it8TTy
49VixEtLnJ8Pj86tagiPpKHiinhLerymJ+wmde5Hr0yPNUgMiTsaWeWCodPU7y6qY5ezP1LrxWLF
lTa75m7II4oJx82gTawksU+P9WhxOeX4gl6O2bbHKv6sBxd0ADcAL4kZ5OvFHwok4nVxwJMySY6C
5ByOcFamrdJXxmAzNAB5EkJOMrv++dmzcxRzpKP5P2yI+P3xeOEMPOJGAgBWuncOLeP0aIF0wtyv
L1dVI7+QyE7dsH16vMirDiwhNAJSF6UW4gpfLoXWMEWberr3UwqYWnN875FWx11rP1425CQf+/mx
kdI+D5tE9EcfpFfhFpcamGtdappfya1InmTOIvNyGbd3wzxxbPVZebmPMo/yuG1aEYqbyZaT0WDy
sLUlg4dJZD/ISaSYn6Ja2o6aH1+xRH2kHxZl4nWtlme6d5onUgNxy9PohAcBWNlLTWbwboPLWty0
Fkm9HiYgMq/G3qs7Gx8mRCvzdu0JRd7CTLCckKgEqiRC2WmKPzus0Yd94CrBD/VDGrrFwLdPQica
ewHrkoRJMyN76FyPy+Bj5n8uY0kexROrKN3rIWcllCYQ1CD0iMv3Y+/LxsPg33L5XQlNVHIhddPO
fuRSyBoBxEA6ZrzACKk6Uul0nOuau4pH0h3q8AU0oUJ9M4T63FyJzovIT2d7fnYtW2Is/kN0ffpz
HuaSwA9QbO86zlQRjed0Nm2kyZo+NNCP4A1vB6aE62bH1zH8zacf9SWxBfYr0MKib+bJUdiPum7G
u3cBnzvP8CYgHX2jfhhlx8iUgtCVxBf/c0MyJVONWp7eujSOxgC1Gk6VHJtHnFjjZ+Oa/rhzxLhc
mZl2TBKgj3B/nWUiIMMasFPcWEkPDYuP6B1A6sdGgYS1TL4lj4Njumc7n26b1N3dw8HyHj4j/6AD
0UOFsiNk28lMW7dgEQiHjlJy5VODpdLhPP1F32GxSD0luIUjO0ZkAYpSQoU0s8uIb+INcYvIxsSN
uPtoXWeeCEc0GqUDkTE91iQAg4ivjxFJhZoc5tu51uqc7NirjqZFJzmDiQhQBWQkWTu0HtCRU0uM
tJ6spf2R/Ne8z0jPU7W09ZsfJ/Kn0m/boIug15yr50AZp0BNiVrT9q07pbC6av4Oo9a5v2pOLcPw
GjOjFfv9se+TzfDOh1ej1gPHTgeHD7ogGIZ5XH901Ql0YyAJgs7f58J7w99FM/GLWISCZZL8vS0E
jsN9rJFwlUe32HaZcGWTIVCxXOoWzO2+9ofbsnSMcHv6c+vyDcNDufK0rftz1B/CTWJK1IumvDSa
1Md+1HLLaTs0KW657aITnjp0TPhgrq5CAOvp32cf9LEJexILL2pLeIZwJUKeM/EOZamCJHbO9yBW
u2oumuF+4ffuIKmzeZivwtH51/7QEC+fWomvoIxtWXl30p2zYVgGCRJxzUMrRT/bqsy7SuavJdN2
eOemGdrIfm6p2FoPnR85W6aNooG4z8L/QleG9v/da9EsSlQVBNdloYnOqn/P9v/OD4359yf0vXeF
xmfIhacJJwaJWyhKLVW/QVMeVbZVFdQyVmbH5AhzJ/y7nUdErpJeDTcutql+kOQLXRCmkYSBv1us
J+G95tdPFiJzU/RA2SHN1Ozarn/ymTCbpqG1FrXOA96GTpz+qP7QDF1OY9eVwuCQFDeXPXY7ZXgW
f3rk/+4T3hcMB5cFHIQiD+FB41a4FtFzLbr55N+kdJ2/QeqEIQt3Du0M/fVvgM2q/m746JpLJl64
e5gycZfquRk4bVvb20EQHTaYYdL5o8fDu//N/1tXO6KW12JPFq5jMaeRHQ1G0Wo59iGMYdaGhRMu
abHErfXkD70KM9wx6Z3CFH0r/O/X/+at8+k4DE/76J5d5T4LEz9Muv08zOWF5zm18u7xr79CDxT/
e7a/J+yE6Ramzn/vGqaqEk38scCATOZzzi+Ttb+FF/rGI4QOA9/+9e3+344Q7rLwt+ie4V3hKcMI
up8DgmsTe+Dw67By/larJcUrbtuIQ4tsevbLaeMjLOK/X4QFGVr47xmStb/OA9K3wjQLKyUAROGn
8CesuHBtO6Ke9CzaLpexFezT5sd9rKm6IEyqMHxhffz2wzRyyh37gZQSxv7c/9d3YcQWnWk7LK/w
078/YWCm7TwhVyOnr8N7/8YjvDE8VZgOsvQbIq6h5eEqYWMJe+H6XD2Nbt3f/nZwau2Gu+G/zVIN
Fj+Fi4XpHQYitDMsJB/7CZ3n/aPT6DDaDnQk8Rz/nPxn70/4xZ1e2G54hXRlUYX7gSwbjhMt/jVX
T6Pfv5dSXSwjumKk+QfJ8X6QlgQy1u/XWbjKwd/f4RG2Fv5GQLhwGbXFGEmwt+FGc1ku/VT3hiUt
gDl0CgcoLhLN3A2J9YxIOYxcz0n0tFvUMcHlypwftZvEl+oq0y4tg4lu/rPpfvuBQzY+DYjU2GMt
GyRlX+FA/YuA0PvGmR1wu35JcVNfxXAZHPvOSkYZZxFZqnL12KV6NND90NXWGomTQPYPMv8m5Uwj
oQcG7hZoXDtXSqo5TqwZh77RPsQNGT2+KA9pqxAaE5EdGbwWkUVvyFYQq+VwbSem4d/dWQwumBxf
+/x4kvhqTFkQbvF+/clD4sTS13Nv9rXBh7WXD1iol9lvdhKiLjO5B25iRYouMAJ3MwqldBmQod+T
Pya+qMONgGkGU57/uEv0GThhNR4YBM9IxcUfc1rAofSe3rTuMx4F+19KEYmksGZQk8PwMxxB8RFV
3kz3OEwXOsJU9g3CQh2aPYy3wrl1mPeMUzzimiXe97s6o389X3XWAOvgxeXNuUVzbR+LGWWH1nms
EQObDXdq2UPejXlGRWlu7iR7QwYjW6SY6hk5yVJsZNbUfsAjpV6+HFxrks3qq2Hii4jSlYfBV+Az
CmNMKGiEUQ55OG0Hs89n/nqeQQrqFZF4APobm37hiwHMNMpvWqtdOzk7ryqZzasD4VY1lxKlhsm0
G0pR8OS5Szsw4u0Qpmcp0A90QEQ7/r0gscTMeyiuVoYFBfERQ7olEod4PMz/nPP1Qq62lKv788jV
UL3d7q9LmZ/uscnXGafq6lhlP3rMZWPGqUZY3bn3osF/JJ5+xUZFov7sTJPZI8sE05pcsRkaNPRU
H63EuWVIbumqEbFqt83Eu6tbLUFSRKW9CAnT5/ihKXrftMWJLBQlT5SXczknCSJCP+bnPitsWjMB
CGRtg9ZTuJvMgGMxpKX4rjPx1L3nPr7MdIESHCGHzXbOPn6Xf8i/+k30KZgYymmi5qnNIu9ndOop
TWVl00dex6GW0GJR1xG7fJgtkdMVoe7c8ljcJ54rzZrxgoi+uGhIP9hVTVgHmy4kPOJRSvJLEqGz
04naxRDcqnVPJc2llg18KQfsf2fgauhjNqyR/tWB28FlxvozvLth2OZsfbsKE9vKDzPpYNMpve+G
hxHJdcM+Dxsj53DavvSdPWzXfRcylW+X3sMGZjODesnad0hV8c2Xg+Vgb19NvG8Hifdb9z4+jD7C
znqwp2K4tmRflPzuMgv3021a9BECdmEHDiHW92PfS+u5XY3lL2/HxQnijNZKSqU1Mlz6Lm4jcBH+
UiQSUrVVhs3yv1f5sX9vJIO1jU2uZdy4Gq/S+9I1XGmwnt+F1dym9K5rQ8toQ4KT3d9n8G1d+KJA
gva6angEuTmDyzjbRtp3hW3IaVHM2QUL7wVCyeeZgKjaXZRW0Adnl3HufdNfDFf9MIRrKtb3hlpJ
NQW7B83jmzqivdXXsfWotXGRFRkqEp8+VQlkKcO0FNXa/ZzqS59KtWi7kPNvHTsplX1Ko0RXykKz
em9v7c3ZxlVi+tOqv+sfHObbutLLS2SvuJoliw5yagJZR8GSVMdOILAmT6TyW75VP4NAaRC/TNEf
3b0WqYBixPTTDSUKmpnmrhc3Ic1XEvzkaFv0RnskoXq71rV+rXdFOWmtr/qlp3239FKk0116+h2r
KxNcy8Og2IvfV+I52RDVYSSV6gVhwUvj1lSolfopy56cdA4P7daMm63EW665U4fZr+ip1kNhCaXB
Us1zb1kvqe+xwWpji/D+/tRdOb+9c0PufnuY8Nuk8tm4lI2H9g9LNZJAvUQthVr3p3G6cd1DLdNo
rPkNOI1xBcMpiI8u2lmSp8Ns9da+USetS+dmwaRrI73Ri0Qk8HI2bah6b9cr1VQCwayrbhqXL853
8FSC4cGRQbYLJUgWLXlrtTybgotXHRFwVQpbPZP/0XReS4pyaxi+IqoUkXBKBiWYw4llBFEMiApe
/X5Wz/6rZzooIHGtL7yh8jW0Xx8DJTij/aoC9sN3hPZrg34gXS/74b/dX9hx8xjSU/QLN5P78DpH
hXKkJ9lUG13n4mc5lJMf7cKzV7ElPIr4Dzgr1DjojVto9n1YDrH6Hl0Ci2ExVAbK4Dm5ha9Ed99B
7n9RurwPu+GiF3Yd8TbKMf5tnA9e6Su5jaooH50TvmzFv4W1hXWoR5HWuYUFywnNSnl4AzTqF4hX
KkPMe+N88EzrGMpd2hlW48eYVD3dIk3CAnzhh4gJczfSOzYdOhbe5gM8LVn2mbbD57RMX9N7ujXC
zvA2vo1/80fc46xs7ylD+7CKqxgJzeV9SlKfXscvYuHt5m3dYnX5HZbpJS3TYlxOzynvfOaXtOF/
drhP79OGiXp8Hd+nbG4rljsfHnH2seLPvBg382dg6JRYrMvHu6Tb5xRQ0fKc4kM67p3y8Rki0t4Y
0TyZa6PO8jZvl5tJvt1MFld+lffX+WIzuc6/y+u8wx8UBPirpZX2OH2XeKgPpfV3/12qk3xezBeA
ge3KkWbdkTL5ja5mdyQn0uzLmZ2rE2nWGy2USW+kRfvXngZdB+DdSOma/UiaYeS+1yJe0aK3e/zR
GO5HG1+dnEFFKxPsyRLulNF5iIjybzR8o+vBar3oSj9aTswWzLMxQ6ymF6W/uBc1o26sBEd6PgJ5
fAZjLCCzt4E8BQHrC8ObBwjk20C1z1Z6HaCTE3jwuNMakPGZdzsHiBWs043pVdg3Xx9q1nslgMn0
IpxurNrCGUjaCmAyagpAkjXnN6bcaRmOWEJsUvyNy9YUSThgzfxm61PxU8H5h0/xam4uXhKLC2Sz
OuXDHPTv/tbiBY0nTLwswNBn4NDq9Epf8+z1xgIM3Uk3bLnDPvV4/sX2JEpxUzrrVpcP/kC7dXox
wCl0fA32QOwZ5TG+I2rL0ip7wb4KWyDWFq//+y6WEe+K73/rsQTdcNb5/zIOSpFndujfmwZvX1hA
dPTFZv8tVvlEfx4dTroK080UjSYWF6voDCb/vte+4dx2/fFjwbnEdkk/yKuaZ70/BghOq38l8N2S
gwIQuGyx9cdC4jAgeTOAiI38+11eib/Eu3y3KpZBn4mla3So8CLi3M3+Fv47Vt0Wm8hm/1Yx2Pij
NsUWwYd/2Ed46eIDAuRaZxIbEeDyv43vAC+wLqICHZYXi9YLnekBCxaOWCwGAX41NmIa9zMAtkIr
egN3njdKr9phYbTCC+lvm+gOLCgGHtAfQbYWVITY3sff2OJ3Y3xhTfFffF2OAieNw6Wrr8RucTir
miXVVe6KDaM745dMLwieeEQCHAdocrYntsXH0qkFZP1vH8RGWGj28Zs/0HuJPLVY+d+XgLyj0MDf
AowuXt8EzYIdYqoRy4sdKDnkfzuqM9mKnRY7INbng3n3A5RdfJp4TUzGn93lyLr8lbvAyXNXvCn+
/O9LHAEOd9AGWOLflliSNcXh4/gFMDTjrIMU+wPpS2NxBI3PnomtA88XB8RhgBxnA+LA/n2JjWxW
LHDnKDBS+O+NgVgbuQ+U7cVLXbpLTHbZ+u41i8YvWEtsR2weTXrxOZuVeOEOfkf8FyuJbUEY4PjF
tnAtYyU2EaIFxvwurKjwvuJMsolAbEronucgXFk4d8XbYnN/mxB9d3EF/ntJHITYBkZmzNnotvBd
/MfoCu5KKhbN1nwk+t8YpbHxv2Pw2cdmAXZJWKz/YCcU4N/F7oqjyUKxUZrXvPMUG/+3mywjjjRb
/9uXP2v2vx3PEAT/d7j/lv9vi2LHaPYj2N78fQ4sBCTiBebo7j0BDLExcS7E8YM42P3QDczo9YP4
F0f8r9mN1juYYeTLxUa7O4IchNGFp4yQNAcfBe6WvQfxz5+o5fCDXc5YQvwXW0Q1PhTq9H/n5Yjz
g/86slNsjI9/cpziCFlJ2MbzYQIHIMgZl7U4laios4Ez50N8qOAIsKOsKc6V+NwMi/rm70PgY7LE
v4vxolEt9o89Ed///SauilgVTMLfTza8K1yOaCE2B6xBvEyoxVkXuypW6tIqF6+JV8Vr4vc/cgU7
9veG2P2/nffgOYpf8d5xxbK8vRA/AZgLvAe6/ICEoZ0IDsiZYI9pH1V+HGX5OJASQOD/PlCgISLx
K0rwQA044O+/84v+0PHLyRPrTXkJ+Nu0zcMXVMm7UEJCLbenhU1zBMMhEB4PDHHt+6i3E2xUZFLo
0m9sjWGVtj30SSB1x3oBdASlFdS1kPACSQJlBvAGlyY33D5Auy9QVLeFZtSGkhK0+hCIB8AHQwk+
Wqjqw88dcX9f//pFHyXn0a2PGmGgApOqB0YZnZ9DSKRK7tfPEOCIjodcNgS+oUPQqLzfw7890McK
kRXO34Mf1SktUhlVVQ9mFwr8VyQjB0A+OOlojz3xDI4vz6HRD46bi1fU2BICdpBxLH7YtDj7hXsD
KKVONte0+MZAAcAquPc1wr5wNhpCaclCqwSSJX+C69AIgw0HPElJjU0PL1cn0ywJE3pw6htk4dAm
s79I4qMIDGKfdeEg/Lw+MTUsdclW37bAjUBtjbrlVEh6MG8ZDhRB+JG/wgXwAHxigwzPx2ZHupIN
SIPWn4Fk2df5sHcwG552hYbAwzqrYOMnPSQrr9QWgGnZfVARiGYgbn0O+aVXoJfvFBC1OI7CfVQO
bJS3gbibA4riXA0BWfSwFd4wtCLW5/BxHDfoikaykexHhxKTrh7210IqiDN1rcSqr6fL53SvyZug
E9QQCmma99CjGh9IHEnHAB8EOxaFLFhkN4H3AAFC/1fAKSCfwqhG3Bw9Hg6sgJZk0UDm4DkqBIw+
KLyI+gf0YQupI45cK9wvIUvhVji9I4bbsfmucV6QDAQY3bFfHzDa6LuZbv1HeKGVL0SSkE0BvlRT
khuCdXiSh9B1uODhZCGwUk16uiCgckHRA0BnDGBPl5kBsLRQi7K4oY2xBq6C1xRbRiBNnTZjtLY2
iTTaJL2IXw3INnsEg9COLBbwnpBd4x+sKEIB1IQQ2kKIDBFhwFU9vGIwCUF9urYxKpcbT2gD4gWA
hwloLwQ7DLtAPBTP75lhOL3WZ+P56ZGjI4KOoAXCi7jxBQCWvuPq1waA3hBgyiS32Fh8/nkTKpnd
XaO/AiXh8kVxDvq/+Hc9PfpmX7TwTP3A2m0fvL3QbTZQmdWczQEJmheKyLSnC+HJgtbYCxxqK3Tk
FE4eHXbQxEsNicDkduoQ80tRlr4x4n2eUOW90xYdlvPz/Bsq+EPp45efR0Uk4WsIWsZ+YGnKycSW
rTe/xc8gW2lhPb7bpVt42h5A5KEaKpRm1dEda2BBUNwsv4EUiHwelVarDb8U/oTR1QAd0+BM3l8F
OC9RDQadbCNgEmrA8jpu44CaD38AHJUESveInb4v33uolFhvLfNtEQPfCxTMJPCosnXOsyBkm514
c+zEyKaUiHxBXuua16+Jkk4l1DDMM1gU7iiQ2tgaLG/734RfeqkCKCaWxz1ssaSpkaKa1IJS3Pfh
78ByZhJMlbGRCivmDv52+zemn0QDIIxAmpt9qsO066hy7GTUxJAWWuWza6SlUorO/wQNHJrvHSB2
DK1w+XZqjGnhdbk5smMXCtjLBsHxQ0OdF4TSAXGWXXf1g/9O0TU9qLHCXgMqDFDzwXb90J/oM2OK
OAxSZV0JuhDMFvOHFiSKsNyqfcZ/JBSBKuAmaDVfS0P7BvE8oA+SqeB8gBSWPDAQwUSiAcMsuI6R
NlVxC91d3AYyHG6hx8fx8TRvmK21YbE+Jx3y8b9EYK/uas1qg1/EzWZ3gyZu1tq2hi27Q/ZfRVYL
BQJYime/e2xzcuh2WsVXA2UtSBzmGVoccDnF3PAZkKuPt1A69U8GT4Rs6pkNOvS1uuaWPIHYRHZY
clMTnyxaEsF8+3YlzC2KnRT/cHfE4DWbyWknbVfF7ikkvf/kDDg+gnXGWORzFu8/OQQSA5ICYKY5
jgk8PLSSHFITEMqorcyaHRxSMForxMnPoApxowG5qJk6iNxzxFpoK34qqPlWvwgyABTAJQCaAvNG
oq6FB2GCB72AScihylkltVvkI+D14x6Jj7upL7un3ylLEVOVRg1iMdSA0cOxtLUcVOA0N6t8gpUq
FRKBttZd7pPa/O5wDk+vx+tI7nvSiit5PSLSUeGJZLa6uVloxybW5trpse0spZk8VZbl6gs8jIo2
oBnu87Mtf6x3ekfrAmroqFl/jgo6w4Cb7XcHRT2zxAIE8PbRAOnPmaF9Mn0ebmOF64Cuzak/x/Kj
D/mH7JQeJI10OjGMnGNcSl6y/QQyCwCEThb/HKjLIaLednm4xt2wG34D6iDL36kBhUZVZH4ZCrMh
wOJzPGec2oMwQaHwPrkfzqt38E7f098ss4uZuisG/XlN7aQ3fyfKropugPhROkYYdaIOz1FNZFf5
HXSjzR/Q4JiyR2t2T68z59YYaaPWbU4VZZMrJYbr/BcyUrCDNwA7rXum4t2zXjgRYazRmh0aCvCg
gAyCBribOV0GhF9uMGJtjvZHIRn+E6g41IhUEHKhzv0EmRZ02rEDzjUsJVvRIR+a3P8sDAVqVR5+
BFtL7FK0uXFkZe34GamLJ/UZTp1O0Z1+FGcLPcZ5O32lutvBjLq3ei/OE3XR8bCgnOoefoOj50HU
nKhZjZ/TD7xCk6MMs0AGdD4sfH1x2VdhFZ8DbdQNSzsffXdXhpvW/8TF+D18DZ8BZi/OgMmDm/zY
IOaww1UTeUTz678GmzH49uJ4nW1oxwCKfbhFVO60aSdG+n5Wx+3+r6C3vs30RbFVqCipA25BFKiE
FXuJg2sdYADiMEDitskHV8XgrQRfyjFj6KZ9KtAIahJdodW4vo4+qFOArLpYWKuCPX6AMIQ792ei
+kJVNULjZZCBFN4gBOlqtd3posSOB5+NMGPnHjJ0Xc7uLwsfDYYBQt6Gfz8oKTSFpjVTI4SGMinC
1j+LDkQ2liaIvOgj9IiQid9jQxveW/OxlAbfBYPXkUvYReOLTiE8Jlpgc+6E57RwjPScoECZTc4T
edCAvgdwDhViqycvl1m8kxLJQLiH1DzChoqKCtD4QHY7Q649o5u+k8GzZvD0rc3it/7ihlomncV7
oPE07lokEAtbeQBRs56SdddxXXJuD7dFmNBCJLi6OBec1mX0IVGRF4xBadrFcAAEN+RHHm34sLyk
oxqCqFmGa5p5p9wB62qEYepSo3dKo8Fvpz/nhTuQ4Uk8C/3wkuLM4p3dCiGc4zXk0JsZjhCbxZMA
7meXE8qlDnf85VCBsgNKkdsvjNapCyIOi+ozfGLcqLEWWmbECysZaM1UHSqTO9RQsPPeZXhDJyWV
D4gTjH+DR4LzvJCj1W9u56CeHaXnELwo5LjgtQWlexM8FiicOqS5857k9EOckbYfwo1YOjHglPty
gqQlnkkMQu/p031NfmC3IyTJTjlBy9dEUY4BEIm337Eh3CbEy81Kjc8d7F4flGsBtVmFGjMRoRyn
LDoLeaAPjHnRcUpYgXE8m1VmFbfDBtAdDVH0miEprsIs3SSM7eDOpdaxb6W9Gdz21/g9lBnlRCXQ
pVCLCsI57VunbtqkHWKGz4hhxAzZVAmEe9BEqn/F1TjobakGh/k2C5CWtN+Kla04DwmPMc8BV7cz
+KA7NSucfICL05mpI1RsmKOEpfe72x8XC0SXgkvwmF8pUF8dJoQ6or3n3emgMhhrQW/0oL7PUOL+
It1F+ta9CSNxLYZGa+uQke7zs9Uf7xfPoLvdYLf7wUb4uFkYR87iJX3iDsPwt9XClip232LgG0kr
BKF0hlxmZ2XxRpI0kXFEYdhAgU+mvRno0EEW11G+fniwsj0h1h9/0GLFS+9odAfvgbyQVrV3s9Qx
8ptOa36iDs/chl6z+WN+VjDL8Zu7e4uYyogY9M4QYbk2ls4uXKjPk7LoJ2xdLXwFjYCNmrVXTuSd
ulMW7eB2fHihg16ELJLp9TOSqJ5yH01wIYv6Q/roBfCAEor0Nal31OuQQuZ2zUl35dqqNChOQwRP
IfscCdvLGZhM6p5lBF8bqTmKWtcEWwUfJoNXOi/vsUKBThQNSs9DBbEf6hQgkeDsmJu+9UWZPf1Y
KzDfC86ZCbWlDrvjGncZQTbOmR4W2ClYdH8s+trYYYDfwHtgnS8R0vHInzI6XgNy69fDLUcqrD8h
mPTbnSmB4e6HZ+ZzXSxJdKC3I3DtveYo8uX0PKdgR/IDJuDODT4RwuzRHcm1oLXo0TA+kKF5z9l9
RKrWEUZJNLKBCbETcQCwHVgieGL9RAM2P9D7xNKTzriWwyGD0//XnAKXg+UvRiuTng3ehY5RwRlD
wHhHVZ0cDpnNh/VePmDZvK364ueAjjS/KzkaJs4vFy9gfWmEoj3Ccz1+3OzQCBVGjmFn+QSJgLI/
JxfTWjErdzppITnDnlf4zL/vqRTm43dQj2WCoM5Qdt/2fd/1nkMdwfuR1Fo3LP/wPY4IFm8vVzcg
p5rWhR4r/EV8VtzvJkLXvjdq8JPCez3ZTNhXOalO/Y1TV7QOGMy+qYFznlkzPcGeOBFp0mqLOgx8
YmbNLNVX/5QjAcRvMWRp5o/xt+dUI7zDGp6j7rEKNyCIVqXLM4ku5X2yob9keFCtMEkE5lqbqzat
Bsj9o5+ceYpNEnpeU11MemMN8ZVeKJ9peVv5Vpl0DshXyqvLLEdeHUUhPnTfE47M92N5pMaWq95j
AmXgPZKB1D0Am3hgJGnoUUFCThwRl/IDx4DxCRYYkQ7+FaNbzLm84kFlVqfbSZ5otGnyGOZP3NqP
CEgwE8vP6kZEJdy3XssYgiJyoBKEPvF2ricKSCmhrfqY0FFGyBs+HqIRc/xIuHLcfOACgagBj7EA
Kp8b29hjBv94W+WW7ixiP3Nj38OWgTGTEJcZ2KBKYJ0Bl+Tm/ZTRTAaiAvQCDyc7i++nXnINBLLl
YWZTnd5Q55BF1Q5ykyKu1K1vausC+2XJfYOa0a0HTFbuHB4G2tZkwKWzSQr/Ov6c1OSJeCn8ZSFo
fsNDBt9eZfzpm188MdwhpEbNY9jLDhUQkuFJCnKgOvY7wS+UlDkop9W8HNahMF/XKM+LQh20CKzN
YdELCzX4MZA7rO8KkYLWE0XwP+bP8/g6dhTzO+uSlWBza5WQ4coDLrGDHqqW1wExYwvZFFv4h9sg
jA1LiaTtDWvDfd1EII8wh9VODLQrkTOOSJme7lP1mlmL6475DrhkRGiGw0zXuziNaukMEGCMCOAu
NmlapO+k4LsoQhAz6yK8rosj+hThw/suXiQKBK2UQ9A9oLIFsxHK+Ip4hAyQjPUDkzTsTy7mvPCk
4Dp6Jn30RSCMItbg3w/dedfRtlV0cVEFTMqhNOMOR3IwzpP+7usxxvQoeavBCy4k7b+erU66I6qB
4/IIITQmebKAsp9eQ1g11j1p0WZNjLubTfKjHnfT68YneNMOJKQSOgqYf5HPNowR6A2gXO0STfZX
d2hYgo9JrKcdCIbKvgf1kt0n/iF41che8XZlbvlSbrLaEiYA7sakN2g8268doWP9wZEOFVubzBil
v5CykVsuPohEXhGBsQsDy+xfgsQhfpNJG96dzCVJr45YyR8qwmX690R6NPriC9ywWDscYCvIhGMP
x5hW5PLk//B6b0FVEA/brRfx/AVt+HZec9wpZKzuKGu5zxNpPi4ISO6l2eKXwEkbaMHdkde9P1FX
fPoU/FuTcpBdow+W3kCnMjI1yxgSBspjoj8qDRxjVgv10B8Np90IoO4MsUbqBCOy9EAfIZgoWvOH
1tfjwyO6u0/hN+lSn3QMfxOh0vhxVee+KGaE85cJqfpjjUyllY8vwZvcCGfwvbpckbVqEH78dkFw
ep900LuJfk4R84juafSPVynTJA0hrlB0mRre28UWFgYblPWCPuXGR/SqgzmXPlUoZ2hk2xS2ePXU
ORg/oStUdDCzgGbadHhPOnaCHt6RSNlwbCibOmryccjRImq1tEGFIUPt07K1lSVVArxKGOavgxci
CdPzkLlXzCyZMDTohte4mZO9MYUMmtkd0cSVkLUd4KVM/UQLsPR2YdL25iIR2zNL9E7obc+/LJgB
eBLmkwhjkpSlVFyUuCsqMk+6hEGBZGZhWir8rbiLVeT8My5Xn237l9K1U9XvQ5aUrRwiGNooZumS
dH9IXguFQaZZl27rY3wJ2G64GdSNKAZxZjuL1s8mpDqna2hQsva4uUccDKDqJ2W9605dUYlg9mVe
/y1usPWEVhDyRBQ7qTzLiK3sGkyv18wVNBslH9Gx4IUEGKgvn12Bjbt6oTNzqOLPuDdTEKAmpHqs
qYAQf32DdnFGaHHRP5xEFsBU5MpLnAoZAYAaGKEUtgEjgSPHEmXh9I4Kl9l6l22V2yiKD6GT7fLw
mVyWN28DJIh6DYiQzzBDCSRWw5dDFc7pDGoSKcWt55fpc/oYtwFceiO5xMayZfAxhl9rEj7tX0yv
R7fyGOAUMQe8hhX4qvcVuFedItiAqBjFbuvqf8a/Lc+2RzM9INjCAxBZYNGM3BdAKzB9GrWJHHD6
EAaDnIL2i7DudeAJmUcG9CHgwk9Q0mbE9je49AnpW/cVLAJMnDnPONi1d7fa0dI3RYg8/Qa4Qh9J
lGT/RYaJYYMnB4qt4qoqIn6/QGPFLWKiEfsy+y16lEYxDCKyXVFlgDfQcz80SY/PzJGnWYQfOmky
Spg0WLhkzcKIDZTXmMeAXNJRe0zaGSRSyuiCGYqQJCwTQMUa/QwLdDf8FDB0TL2/q/ue38f0ZHx6
QoSk9HeeVhJArqdIuIDcTYWamjfdyorol+pYxeahZkFUp3L6tfX1O3wOXpQHJuuO9wALB7TneD7K
q/teTvTJh7IS9RAxDGgojjP6E0/8wEJC28H5KyyDHq8z/baivNMlD0ah5fTE7lys06HwBYsBQjXq
Bfsyzc6ovdhct213ThEJpe4PqAUeYXCIoJ8O38p+kAfse8T9rTA2YHQDZTjY5LZI+Vh8xMPCFOcZ
fr2Xo86YMuZ5cZifFwQVv6T1UGNyP9F3IruPbXO6TGXKcMS4ceP0rLv7OTJoACYFhvL2nhTeEa89
qZPHiSEqNuIGC0xygAcmMMz3FMj2VaLtBBcJppEkoGZWI/jchCPG9oW4Xu53aAHRhZkxr5K6n3mu
Pm639YgHPzMGghpGfD4r6fhh1FLYt6jm6xaRrzOUM7DgokrwwZ94XjJWnPoJBTfEm/+vDf6rAgj5
TEjo+oXZiZkg0926sA9UlCH5OJgBMQV10xL3YWOCVm0f5/hA8vtTzGjcK3WQ5+LsitYEeSd6hBRt
1PEmLhO8XJGggEhsEU75F1e24e07zAEL7B9EcLrqWcoAdYiHecdtrDj2U4wtTPizE8bh96q//mbO
ZkLwT/B9nXe9Dyq4Z2/R9eoTJba8sYvxa6oML5BxqQpuqQ7qCc0amgaj75JbSE9+YS9UgQz2sCJ+
++XAgBa245SoGwSxh2+8Q2hOXxx58Ah7CM1sLyBZ7cmXq4wKvr7umXMtOLvQBKlyfG3GUZsPFtkA
9lkE8QCHJCRI4qdNOKyNqCuwDyUEkhW9FacYkXe+F6WS1AI64NwYzQjBuCBpRv6HwSfI5NWJK/8N
m4SQBsM7jLWQ8NhAKEOdkj7K4AtgZkJ5RkPdA6WLQIsUoDyXuyuv0NFQD7WGfi5jD6lSOaxOz+V9
SSn7L8fgWSGBz2NgbghCMPflE2rMK9qOjrRmFJCXzZxCzmYgBZsYA5wV3YgVcHnrm/TnPUs7aVyM
veQBfHM6vpTSbjhPlJ0GDY5aLlAhoqdB67/RUmmAWQrtEPFkqItmfZ8w23tdhMUp0V2SOmIWLPzY
CDLZySnJEmwOqvBDL5hORaL7aKJx5nmGCAwI4wb3WZfijir45F1gC4rdH1Fz5WH/zMk3ZDuz+3aX
60T53+ImQH0HeZ4QfZDdQ0SEd28ublloktxajoG6C7hoekTWyzxSxZqlmN2h+a04+QERBQoHKMRs
P0vVeXEulMVv1jtW0XVGxwlw6nsONBx/QyCir0hbiDaoAE2oBHxn1Cq/CEiW0X1GcxBQ4T3zGBEC
UNvMp+CKZpnQMyCBeumO1vNxk4ralIIk5GwckZMEYv7VBmRJ9SBjf0jbIXUlor+OXFpIF5DUBO4+
Fw3ISnjPcJsUSl8zGqmkC9XkwgSOuwGOQnDfiYk0pxl1mBrHOoRVnB+xNMIrCjVGRu57eFvBIIzU
NkRLYIAEmUKVJkVr1buv6eKjYUbkBDpySV2DDD1B9uB1fCE8iHjBFwkDIY92sxk9ei5y3BV5GCBj
1DgN+mD2p7WJsWhU5teRguwykADo/5hfzS/+mCLaspzmvgFNeXo5fNDddOv4CWg9pC1DYkKyIAWP
WX+qBWQO9t3VXWpNtAPQAjU4G8yhTNVMCMpScZuPrQ+KsLO7OneXkg9uhVFrXgkONmg9kicwd39d
nXu+pFCCxsYGSRMyIuZhoho0Ju7Cj0YaUwGyMFJVpnjrgAi0aFdkiMT9lfseqnXl4FQxPDTH70F7
WpkBNp3SjqVTTb1i8YDHhtmd1bTl6SGb9ZrMnPTja0sR1eVDD+ILLVI69mZ/TuFPHrQ78hF6Kp3B
SKQdtPFWGqp5u9ts8kyqxvwwEn1cBZcCBEMu3hN4LGKLNVoSTpd6LdK+AwMTt0Hp9maVV6AgEVah
MiRM8vtMUdwPYCiYIBIM4sz3hKIvGWBnl19ELkYhfkEuU1mUml0aJTQjHuNs9ZszRHQwqrOo+w0M
sGzHlvrt8eaIAdFTB5QQZQp+KHIgHmGteMYWVAuwzsl9SgeykDKF3+2XR4lKEy2si+5cZtWOGJL4
vJjs6x26L/iqnUEQAK3pY5hmE7h8dtqYCXFEZ4Ukm7qOuqQxQgFcXVIq3FytYk5z7ty1FUyFLi7Q
xhuiSiCC3h5SDSSkM2OcJ8QzI5psXGL9aecYHilOsXGqIrw3tF2GWeWXXWANwCPMIzcRMwgd+VGt
Y79hFo2tLsUksu2g2oJNEnHwz33EMt2Mx7y1Z4atIRYFr8Rl9AsK72J+T7jZUIq8HfFAjDFWAGLr
UHeYku8Et6ifdoNbQBhmvyM8qN0HEysKnop56mHGEEo1yYZpTCFQUFfuuNgT+SWpAKeJdi8svXii
DEViITyetBVTeeaK54JhLMVHSFQ9U21FGspN8ESCxX6674RB2KDfoVmiGvwYcWt2iJ5xM5pJKEgu
6zUZPrEjyUY9grQM1dea6PEm1r7mfXdJvou3z13D0G4ENHXZ7CZ3O4onTYtj6292Z5ui/BCz4cFr
0Q9Qtic8KDz6szuxHzfrufguSOuK6OW/QhItmnMbH9h1xBCgpBr6BzSFZ5nXIueDUtAQlEhIhrUQ
QS/VUvHBSMM698pGqMZWQXbTUZldjtXTQcmD+W7/BHFJJBPCzXHPhzagFBx+Rh07HkLsF0+od93L
szK8YKOKTjlY0C/PyMoQfYKbTzSKmRvtemBRn4E+5T5qE2pxl6AL03hJOfHDI+MCogYNsO0RVF7H
hNt0VL0cbpMUntPbWGdOLCdSuhkzH6OAM2t9Kgfy7ktJi4BqXx6IXlln9XEwruWpslQIThB2DXPL
lEVIYHOx4CFcrcrDbZ0CJRIZLqUgazP4bevtx0nbpO8oSR5/h8+NeVHxdrUlZBE5ZwidTX6zD+0t
QJmTYo0l67hLh671vuj4F0uMTXxkH1UE5p0fAn7kL2Oqrdegdn9pF7pB1+0PqZ5cBrcU5htESlE3
pvwbvIDIxOgmwo4l/ItRSqiDN1hvqmaPaT1FEcu5/OHhQkJ7j9j+s5NK06M2Mq+p8JHReh+HpMnj
cF7BkwOS7RahQYfYiDkSoNrHTx5D2VKcDa3G5xyCB+eHma9lIs3tlJ7OZ95Y9HC6/m3Cw11dpmVU
0bmbXUAHIiR8PFM3nSAGxiyosnmC/8e2D5D/NthMcb4b3oe4nWwZiOxX0niSR7Obx/lC9QiVKmub
j1Mg8/SQKd7W0H7MMTKRBIE+0ZetDu8UVpyW+IvoGw1wTkjmw1dBcg0D3RgKI5wNmnoUGMmHqGWT
ywgiLdzna6DjTHsbQNw5QG/SlpsRFdMKMieHqM5B0oQ/TnE56szobIVScpm/oLn34GoAwFpqyRuK
S0O/8Levlg0JFswnCH+tCgVpOe0RUDrytgmw8wpxIaRUbw7To/pxeK6qwcX7UV1CpBoPtUh4jx13
JThErCXHYOkZWQF2e/0IQDqeFMInGTtWUNXopA27cXfcplSoAmVVL0AaItXMaclS5oMvsPR68BAX
+YeI8XuEhWuYoaHA5SlsWj3TYgeIOTt+KA2RKs0MplkNP3faxQQDBIvnlEvk3MxmpE/C/r+wnLSM
hMjn4tK6oGzNFHROCrrypR2GdCucakBY7WKmyM/72os7wxcuiEFnX7dOAYMqIb+6zaEYCGTWB+jO
Lch7ViXard0l0RsytwkWyASTEFbIXYsU81532To/d6kSQowJsK1eivUXND2hQXYjLKGSnEj+gRaz
h6aye9/mzDqjt4MoEWwspOYlpKRf8MIyE0wtdFVCcpMauFVONcoBtFRSKn28R+PixG2EPGu1apCt
8Kl0UX2yHrRBQZdQltNHmzgkEPjSvf26vfBhTYRmnpSwczArUSYCk3bLbKYMATMpZOfet/lnAPem
rNOxmfBQioAvirNb1GLwYV4nlMxrFhSuns9I2xHJ3a39c5jygFO4oPZJ1acRthY3e4n3qjyqlqRt
TPK5wx5ep9gXHijeXVPFuY9g9sMre4v7/Wwey2E2lbw6/kE7pdNNzYk7Q14qUBYDEFHS7LnkCcUn
qbs7IzbhXCKA0BZZTovU2rOHkKZZ+2OgzKiHb+A64HI4p06eVXbP+y4prINf4XH0NO8eEP5yhZlf
lj+voPyw9J92FiyIyzwkFJOPf90pcCx0SANM39zOn0F5zEb34yv6Ul8RLFpL2crOa9tB+7Medpf9
vR6pa4XAwsHFpqZswtUHnCp86i7tX2VXm/9WG/i8voxiguw0AZz1CwzNq5/pdh/YxlzoZqDATvbA
cAmFkasUUtp3EPbLnvFri2saBtA6haH3GJeaAmWLr60t4ft9kTCpfcjEKkK8cBfhwwlN184Wbzfy
MaSOdFrpSBv+ec43wVfYSLVHPOCZ7Ua8d4ZMxXC6b6wQSBV1yfdQNTjzs294xjE7G9+sFxkTlVaq
H7nwUqX6wfwju5nbXWK3B/zA+Zozilfg1a70MMz7EEticvzk6vS3/bk2Z24i2cKymeiDIW4w6/CI
Fs7DIyydALYJaJeVQ2PWPimyK8kn3PjtqhO897Qh7N7iMqLvtElhtJCw0Q7DAAAeimFROwVwsAQm
EzPWgpQR/V4DZF0/F/27MzM2wEOH6tDmj/2Pkw2xyiDDvHdjUcZ6z5DsimvsDnZnSHaam+QHnJLX
2J9BaWkTNhDCNgKE17oEh/n8j2ezu8+Sdiy5o+uB+xxeKLKm1APR3wtvy/5kc1RiAiaibeIcKcB+
Jfq4umeQX0o7kJzMjILszr36OjbASYnKjs91d7d/bOFBDuoBuHlLD+HScvExJ6toiWHJxTyGjQU3
JYePBcXLfo0RYgk1H2V5+fi0oA8RZMvA3a098ce+ciBtU4cgYGDOd3AYp6d2j14Ruj43lGL46MZP
byKMKEmB4bNQhO0wvNcDRG0ATo2UqyVCiWk2JRneg+iUe4jyUJjIUgpZ7g0f12b816PjSSWvf8Pw
wpI79HZIP/1pq6APJi2RvktU73mqXYpy/teXMEvSKVzY0dqg2G3q3LmmSnUg7CfMaP39OSaaEAzI
l6OZCVe+dBrYeDhk8li9Q/q1HABSQZbgWmrDPoxJ/DTjHKnZs1DXBMGEnsZzLpiat6gjwGY9ydTS
dgD6L6JXMG6+RLi9A49k7lXubagln/1t2aQAHZUx+MXnh097W3nazW3Gexz1HvAzvzS5SyCnZMqU
z2r7awFXFIrXYLLNis5wi3QgKermfySd2ZKiSBSGn4gI2QRu2RUQcdcbw6VEcUEFBXz6+bInYqKn
utoqFcnMc/7zL0G5uO+qBfWeU3W2++UuETBjeB5rKJAX28WL7GWmcyL+TppxTYYfYmwq7/0v6ckA
ewLEY8eGdUdeJH20R67VtNc5Vipj3CKox9h81LGm2wyH4EtQIrTY14vjKMeGA6smnDc+jlWhZHDv
jVue5On3Fd63niWM/e3Lokc9wQARSg2SY/TzQBLu8+y+cRLRvIY3glYMC/pUTtG36vaTPTRDj52p
q4p5PJQ5igpjhfMAQAafpWXXK/XAErgujOmFcs7MijEabpb9jiw8nkxSuFq4GQbAEhBEMiOl+YLL
9GB9y+7HcLvGJVoNSBxa0xsA+MR12L5pqtwe/hsygjGv/FGAABiQw+WyHpSdwi6EXyGgDBtyAMbh
Xk+9p/OI9cMP+t2O8EF+5lGF+Hx5XyxntkGLIRh59GDz2MlOScXEfBC4WtQliL8FARrqpKdNjUw7
MH02BQbEEoGwK5aCpuLrafdlly7SSlRzVJ+0g8ZtDGeTUUpuU1IiTJkCUbO9bJHdwcwGb8ineeP9
9ueXR6i4JHvWSCHqdWRMblABCu8N1RoDKKZ7b1rNZ3Jn/gASY/fcn4eukpkMLBsXyh/W5jabdJJc
kYbDM86uOFay/mWmWEhCGbS71tfr7QW/CzwPxmW3krJz2AaMV8GZEErPQccCHTdRwXk0v6hiGEu8
XD0kzhjBB+p+985QLWfgES+Z7c4/wTVjV1gaDIbgefeeFOTL88/dzqq1muRGeKfMAHOAXfXedWX6
gwLqb1fVjCsGvAnbbvrMSmFa6cGbhTIW1c59jB//mKfGnbUlRJhC/036sI7QETHCWGR1oG6FqJrU
w0tsZLoBWU2Jn1hJxbIDGhJt09voZv8x5gys5RcEZQ4AYE0ey3f0m5Q0edNuTKDfoThdEGYgSCFX
CE9JchMHPCvcbCl6x0/MEdIfJdprzqfUkGxGWtXtWBypUf4uBGqhLeFwnFeafa7R7zDt61PKWklv
WizoEA+keUbL3sCYSB+fT1DH09yGbO4Cy9Nf6v80x7AsKHE1mGV+P4X3FORzSOzE7qHW1INiBH9j
A/W9SxmfCNvknPqbPqa1bVzSHLrt71BQZJRhvtNIkFMp+o/aSV2xa95msJCocpMyLIKux2EE8uhE
pOzdYin3eh37w+oRF8THwV9OuNuHtbv/EDvgYrC8gm3jUeFRtvaG/Xm+yHf9rEP6XuFkzChorX8G
DIChB7xCZqURuMJ11QtzH2i458jTz5D5sUKfx6e6lCIdpsMDf5kfDoqXydccNBBT8YjfnTWmFQ6H
sPlmhPahAAbUsNHFDx8DBsG4DbMvwfvdOmewjc+yKB2mu/hLQ2un/NkxKjA4edJGbPkhzQWSlAcS
aHpQQlyX9wQlkgHdGqjM8ilDL1eke6zhgTnA+5NrkVLb4sBqKr4MzS3DrnSARV5vnuPYa0U/ewl6
d3Hfk5+HbK+Y3jNrX09JEx9eVb/aYFoi2YtbAHIABb5cfguvibBdjIq7DfF/6lQ9G8PCD3Quwqvo
vpC85Ym0gxSIAAmCkjB77Rce2CqNDOEHiAH7sr9d3yQRE09yrrqnHMFP2hw8Q23aDtUJeQlzAFfH
CnoYd7lIBijub0N9Tr/rogoV4CnU7iH46Ccjzgsay+M9RLRSj+nPkd5Tnr+n0v68qrJvqi5fCVXC
nZhQBmhsSS29MB0zF/dfD4j1yT2sFu8ZDpzhK4Nshifm6GKTZU2S6pgPEYKHf8cMSF/C2er9Ee53
wlQPdwxsGKwD+bEe1b7H2UMvo1ODLkpbWMLgpTP4ibgM3HVbPp4Urs0/S0pSxaYoFp0y6/4uhv04
0mtQlzSjloO98lQClT6BwSS1NxbOTion00xFXEmoq3C9wMOO7R+ezO58JFPRxpeKpKNbKiwfGSdy
VLToyz5Bv4rPb5fD9R8xwfRyV4kew4cT4S8EJ+e3ui84KbshIo3gNrfWRXBbydMKckFbu8xEys7V
Nvc9R3F8WwNIpsw0QLl5Q99+ws1mXXxjWTm89YjDPDWYrGDtF109YZWg738cOvbB1A45YwjGNWV8
mSmH1oOPkDX8VjOJzpubV40V2gonbpqgbaDobKfg/Ejb2TcUdtK77cGBYi8ZyydtxRC4gxcOMF2c
E+Z93YpqnPJuUA743jUPKNFHO0/PgI3S8csMFPYB2RVt1OaCgwSdHH0rfXH4Tu2eX5x+HY74GIDa
WsovuO0uGBlBMoOF0G69gjqacqSz37SyVAVTk1s5phxcSQuDDzAync7wGZ8/V707Ht5AORJYKff4
PimZlGq+lLtfV5oqw4Rhi3vV3B+EE2FEirdoSBAj/WP6Apmo2M3iBj81NFvBdpZeJiSpdA49zX3J
MJGB43DrmQBGa3WqJOcCqrJ9vwze1KgQ63HLgPzQRC1H8dZ7KAtVYX5PyK8HpsigniLqNmjYnR0c
I+b5XJ0U+9ueCtYTrg6XgBMInAFlMQlc8HlhAvLOVcM5s+MAxRkecqMb1mYEVO3FbCUpk63rczHx
u8BniMAGLOiEcxvkbtp7pwaWlz3qkjnOO4vX9AUIQTNAxSgqz9/6im320+vjcrQi7ZOXf6bo8VsK
RlW04LRm3GlUvt/ImMgjhn6iG+HkpVAQZxDVxQb/6qz75/R3d5mcXyJsPCsGmE7DwBP/d2ATJhCj
ngDQZ/clJe8nOmdKpIR5ao2vaQUNr/CnNVeFURnFCmyGMtSSFzxX3eaMxOPHhQO2XWN93Vp+82ft
c1z8Qeyv5YDD5oJTv+z09jDeAWupQFgbjDTW0OezIm4Y+jOeg9a/0kFGeri0qMxxPggV7C81H0Ac
KvAUzicmLiOAAenwWsBJGZZYtJQgorj08LOfkzTFfQ/TsvORf+EYAFvf8cf2jKvkNjFkikX8rG0Y
8VUxELUzPsY0ExTOQryHEk8UqHId/Cufz7P2oF2nH4wyNwRTnyGpA0BsBya3oXdfMbthc21Drt9b
wSSEkJkRxKfBa/c+AgWVQ3nJPnqBpStsFgBlbHSBWJY9Y7hHVMswASn23TvrhZbgeejIf/2cep2X
g7KdE8XEO/M2e8fQkJwm2mLrXTsMar4T6MBQ9pl+hHVySSEk96KHJ/piOnELgskveQY5oEz4gTrP
oQeVIyVOKUX/Mn627n2mw8Q0Y0R51zm3DQ52WMi6kgObiUk07d82fcXUkY6J4/dUn6MEkZOLb41N
r02NqZ7qKRZdA3L8oNwS5XcmYVcGwYgQpphQGig1OfFRoEqBrLqyTK8zOMPJhEBxxR+VERaexWKq
yZ9KHes3n2Bt7LUuNIAAkTKZWxWgCcM5+H0lUZDCR+66k6bl4goVhcQ+YHwsnIwIHyosyQBH8oi4
ERnYmvcDaEUEECmjJBNVFpbJElS13XmFSPQHP/mPkI9/cY/Yqn1p7W3ckqGW9OErVPWBIwqYBOdO
CmKKXqzoLeFpiyGTzGQrVP7wr+bRRDWkn3ltEGbpYD5DoihZAb/wG7ExMGf80h1T6lAOpWQP4OdS
bUNorZegneQJkD+uwO51ANAbtKCKuqcnZE9xP4+1MZdE5AjjvhfvQbzm1/lMWRicgCQ/k+122aDL
/ufpjoJ+ri4fgvbiMogupmUCNRup8qVFF+oycoULw0hWmlwTxJrsRtLoM78kt7RgvsPNTAQcZIXO
x9kf9JRQvqWwZ38z1iJIh9KQ+XVrc+2aXwDw0zFlLR1Fs9mueZPK8dmBDaIPQA0k1A/58XJESqat
AH76KqIDm/bnTPYBghwoj7B4qE3AnmMoXVDN7mhJMK4C0QaoBHH7mo76bxjBacYXNVNqY1QsLrN2
cccRcaEdxFBwBy6EPgVuMsIznhx5gSqev6bt/ogv+CbPxohOH4LFS78eHlje72drVAxfpyZthVYY
CgeZLG+3T8lw6oevaZk+n84rZWBidYHGYiqil3+G+3jf3/6VUnWiwMpH881Y+Eo0FCTOR3jAXZeI
Ip4GcA1wUXGZSfLuvzvpVE8032hcqODmivfJyy5jLe3HsuC0gSfvGO8hXwJnfE6wxIF4goLy0JEV
L2ha1wH4MssDAcCzg/IGakXbyDXs04w9nX7aXsPgp7rd5sccw6OcoT3/ojMh1hZ2kK2gsl31hRUt
5nTw3U9aVvvAFT3cBB3CnjvDUbLbIKcOBXsgTNqA/8lLd7VhPjkfbzN59X27ZnZd0PM/8KDGwtF/
xjWf8qQVVqjCzlFQD0AQ8QDH515k8lIgV6N7SKnZJOx/OJfXYNO/gCyBCi1k69yzqxjkl0SY594Y
z+aAyy7PVUavG4CX3vJB/3o9PsUGVx6NobLqa15bDJjAimtXQzPB3vzjk8ZYkPD5GFAkb2N0v8KG
ieYr9w53wbr6niRcd6wNVj+pMfwazo8j6uYoh6bDmo18vzkFTj3EpcZTrn5ZB9KizRDU08xW+EmR
DMqgCylX5+g4ls/VjUbjOAbxgrdpgvFvHb6QJ20GZa43viNvZdRChBOvkgJrVcZmCmxMmkY/Hem/
g0ld8KuwNpaxpL2mj7fy7966OepAPSKjXL8I0ZmUEaTWL8f1vBiARBDs5PbCo+n1gn4A7KINXwuZ
6QxpKvCuGWmO3juojcO/igCB19CKhCM+/4dGg9sWnO8D6AGtCL0xni8WAjDQZAofxgi6/7qFb0pl
6k88b3+uGjc7AnY8pjxYkdaz87oFEWKtopxiHNdGjL2BrM8Dc5PvrovmBAD0YlOmxq522hBPP0Sf
cynWgjurmPJwB87Lazbnt1U1vJ6+K5nTdfVcgVSRCyuqcDIWrfegH3Dk90Gqbo6VwxfGng+hPf1i
0tHPPMkbFEQj+Ui5B6b0oXxknScVoRANDTidySwf6TN1Jk9zhoFwSJpxs1YGOYKBT6JBnLyHl7CI
wbRoDTlrrdUHpK1Z6uunqw6mJeys2lH2FwCBfT/7xU1wS8o9ZE5XjdQImMpX08eYsFQq0oeI8DpI
K5KH/yz2SnojkCCGgeAFAu2HFYSMeyJv5EzH5evZuN0BUAH9BCS6s31laixCgNiS0Y9A9GXwDBeC
Nov3Qa4FdZjYxMfbEw7tzI1dtmcxTOg7FTFQDFOzkiyzhkSKboGjwUTY82zXqLmZDuF8P8DVHA8f
2EWUG5iVMTdoaGBuAddsiGrBEwYoBCL980pF/cPU8xzLKeXn4XOidZnj6TKWvDIps8dYFxhiXOC/
qmP4m0/evpJwmlIj4E4CJCHUbVc4RUIsXM1pTmnIMbqAFSCG9MVMX5JiMiRFw+etO1p2ofJ9JWqk
c3KkeBiTA/WJcr/GDPEzOiNuCBY33mYvq2MJ0vnbh4+wvux63md09R5pmbFPAwMDH8DmYI5Is47t
0FSGpNsjn5dLm8mEqDIkOlY7/ZAvXpE2MkegrdDVXtMie9KvGWsDLTuBihkXC+8/FHCMTQKdCfTH
kwZQdEJM+4jIwq7PwcDAh9Ewb0CgLWwrc2DfFBQeekc37zBdLGYMBv0POfPOk1K9cAU1gQOciRTu
O/iQI0tsYN3jSeEpwJ8w7wEgaDJQRGJNegktRZhtfk71oYyoST8dVB8bSBTUA67vO6YvxrfwgfIA
7kkHZCmWLmuSpncGXO5jcj6+rWEX09vKMUpD73YXuR30x4qIo3ElxTMA7ZlNA+Sz9zaguQ4JlAY7
57KOlLW27thUpYWaWMBIMQnMLkoZyJ3Qzv/K+QWWjAkzmgBJAOoRGnCBlVt7bc7rew76J5yFF7eD
NIKpm+aThvvtk3TYpQMxMLehQzSFKT4Wpx33F3+SuQKdbIvv4/p84NzyCbYaWRHWIPyFYWD9DhTS
7XvEUB74Dcbe6JE1ZxtLNSaT8vILBNtOcnjwE9YKgs05AJz5lxciovamkNcoaOB9Kp9b9I3h1WxA
e1sqYGjMQA10hdAo5ph7dE3IT0h7knMoj1SuCvcWXGWmhriKIFNhUE17hz614LT1+sIy6bvXkazy
0c6e3KOcIa2whsFV5vEOrFfQn4En8iqLKd0WR4Qx7C2fJFp96asgsWEAQEsJRx0RF2Yoc8KhxnRm
N7glk2r1WpGOBdzDq+WBQE0JasYY47A/ejLKNrgGkBus3OZHLmRQk2QEy+Ufb0QZ6yNz9hO2Fzxr
h0CjESnF/KnDKWBl8RND9pyP4jNJJzVDcOnzTFAZTBDMq1dtcGmhxuPCspXhhFOYtglZC3hpXP/b
pczCxVeKd999zbhFC31HkXrx24sPlSo3Pa0Qfh860W506/TEhHnxBV5JsKiIq/1oFOxOWznCX+Dn
FhZcqUHFfzDsXgSSCJY5gyRIWLC0STa1ZI8rX0ypWHn3JDHzO0higstVY8XDbps7EA6e8IsgL5ke
369y54vqEccT3CSY/Id5IlMg7M/0VTTaIyhVQG9zQskONHyy36Bleu/lrFjUJ6a9FlyAYvfewfFd
QslkGnfsotsG4cNjLg9YjvlImlrT80BnE1/el0XWm5nsaCxSRghZO4cjCtb5nVtXBEuvqbasEzNq
UkF3UrmeaA8m6gaAuoUvxyiR6oiQKTZGUJVcfFh8pCRY8yED+675KL8wcDFbgUKjkmsGIIMUwDLc
hhoAkSEZpqS/xAWt0oZa5n0yMmpPwHN4Od3gNkT/e51eUVrXf2WqLpiUVusCt4tpu5PnzzmErRe7
AiQ6W8+os6lNhSB31YMrBKuvdYrWgXdcYoLxVyTguthetKCDTGMgfyO8hTfJCiEoChKoZGswC44W
T4nnPDMOaMcnmUILG0nQ/B31opL0J79EXA0TPKHZEwKB3Ka3r/9dYKYYEN24ImN9A0X5Ru9FiXJS
JP8Kwx5y0YCnl8Zsf2zVPhqytTSDo3aPKA/ueAVFTOAU4rlEaSxttpKPeJh3xgVh4rxdtacXBcfJ
OEM0Fh4ULb+os5sDrH0YfeURLiZuAMCT0BhG5bhmroleZEHhBmrG5OYfzMWwOMlTvfCK+Q2WIxpA
WC1L8y6k4yls0bGUyVm5knb31TY+i2c0U3gsMDfW5hh05qE41cYct1F75ACZqdF2jPXd32XDMqRw
roQkVUWQQMfMJwjrUWfQFnz37URUniQSHhkPsQuw/sXECblHyNrgfhLLYyOQW5kATO7T2+z375DY
BtcJxs/6iqbaWr3vQibRW2AMzfxC5mrxLnckJGki6ZZXUAtiUznvD4rlM+REmNG79tayYddLbYwN
ZXAfW4F+ahldXdjOsTtmaEH85FyHrtPAyeP6Bc8x5wGNASfaj0Eo/+eX0z8z7ea+yAEr+CHTQQeJ
d3mPE43RCQN1jBj+bofHmkYFy2T4JhwbdA569A3foSxnnaCtl6suPe/Kr2BWIVbHe7I79g58qeDm
+cvajIYJoyFeSj7vqzZaZy7+cz+BbL3n3mKvzJP+Pb5KvmE4QGOPxpVubgdi+bY1mQhcm8y8EzLJ
M/EyjLfj/hQzIpyGcgp4TrIFf7xWagL/QyCtBK7zIG6yjbq5naydxJ1WrfXAlOVYpQaCG74v55oY
TqmbKwSdD7Jl4dxCz9Co9oO3ADQ6gxb6lV7pw3Ilaqhrck2UDz00oKqeCbUGDNkDgu3e8Y0g8O92
eh3eqD/nJaMfZkOQkZdsHbw3ZlsFY/hLRjHKyc1fLH5gwqaCgIXzQBUfmZLyyu81fg+Xw3VVaXHb
Dtgotlp4mXZMGBDHbBBPzp+c/vNyfMZjJheE4Q3QEVMM+AnsjPJaXV/ZlbgP17/xjzQwXgCTckmA
fDmUnmkDiQGeFJthMzh7EIXrv76MhRewm7XE/Mqkn2BdM5FFzvcRBfyVrCufedkvgicuDgykO5DI
h18VNu6QKVqZtBO4h5ucK7+rF6zsetHuyPfecS6KUV29v/z9f+JpXFwuALJJ7udEO5HhvvsNHscC
wQO7pSXKqF9pvxY0uEc0t0/NAd7BuRt6AUIocCS+UIHR+qJo+XEL455OC9X5T1oZdHXqusfa6ffI
qXo4ifJafN+hXjCQ9hvQ2Av1SYi0HlD2NoTjB6m7Dz2X4gNK+HdSX109H8rtUHkGShdq3SDvGJ0n
muErpv8s8ARzH0Vk0AFIDrsLn0lOtCbOzYzzthQn2Ah57Lu6Cr7koH8x4QSC0PSIVPofDzbS/hDo
CsdwykT6qpaqkmK2P5KnPxi2IKDww2SbXgr98Z0lIpNKQjevQWqBiSDBCTwLabLKdWyAStjGeR6b
mb1UY2CEfYDzBDAVsKxgBQDrIVe5raw32pQdYhBulALZH4SHvcrwi58vhT9TC/jJQBS5Ik+Jyd+Z
kCyqNBtkt67CG8YAaKbYqWguQIoU99tGsPc11iKEZ5A8qKIkDpCVBcsD3PfjsJsAjfIdmEsyy+WC
Ez8bDl7n0J60gHK+owPdAg3Rdh/0AyCjxhCEh6VGDLr7PdwBKhbfMfUk2t0JiwjbJFC943lq+B16
gCqhoKSj8L8phfW8EV6DYhLQ7ou0/PuM2Egb4Dmc+Vb9P0VEx6FL3LTL67CePtIHRuKXqB4bmPP0
5s2mPv6Le1ZXF5HR8/RFG2MdmsVroQFViKDq10TjWcl4WCNaYCjxYzh8lUbN/BLBNyJDALwR5sHW
huLDrYwDSUZDfaEPfMdXGh5eT0dcFRQSwRaFeuF0lIxUnNMGiTxtDre0dnquezDtMbrkBGLzVaOU
CMQxEzb2XTbpdvU6GQfimGgwgHVQUTHuY0DXO/VO5/WVu236mJq791rDxe7w2ZgL6EXtjAMMEzoQ
yf4fU9KOugZOJ5I78NGHjyMeRTEIEZ4e6Chn7PNb0gAanwVGeBjzSAbplHuoSEAVn4Do/waOIKU/
MFKEgg5bgFTTeMAiczrRxRqV04BsXkX0Or+FkMruZd9w9KgcxjLUu32IYR8YCthDUYYw2m+gQmEr
CCxKqSPoH5RgvZ0ybOi0djp9MlNl/MIMMcHozQ2gw/ieAfHSMH3sx8GKLzx+0ts8Vl3GMqgP1hT8
Az4mK6nD2oOBtoLL1tl/Sjz8MrkPOa23xxuybbAZGh9oOzvwIY4Ag+6cBpoyid1Ptov74MmhwPeZ
VIEH0EXS0E8o63pgm3N9Y00+f/KS85na+AFOQ4VMuOoW9gv7jM0Y2KwRVNIc0Kl0dcqjtDV74A1a
Y+2qIx6vGsw32OT89h19taCTfd7omUHMmuFQS68I9Ywir3CQrWOMx8Du0TlF47b4Lkq+Wnq1SNIi
j8SWb24/R9CJv6KvpJ/Vx8f+53n3nrp9VZ0PmwbTcISWsNzx7DqeaZfAEahfXaqFMzdmHQDDGRsj
wY6gAnXm4uKqf4tLNbZuLgKJiiHAAhgXNFix7BZU+fCC90J5xBGrCgMyDiHcYGC+cLW4VP2n2PHR
mf0m0pxoX9wQJu/siRM9kQ/EBaCQlI7mxJywNRkY77ObMaZVJoghMnNZHaujfurSe9Lu66U+4i23
UcEYtT9ovWf2nPcn5oiJxmffn1S5/e+jR1PBd7aTMu3j8P4In2EO2PfEx8vayZm6gQLIYuA/HDdY
DfCKoCGrkbC2x33tj5v8PufQopbrr3VuGk7rwrn/mUwnsyv5Oh3+CdaEjFy+g11rSOmmr5TgQxpg
nbKiIcVnt5HUCQD7eiyZ9KNMLp4Yp7hwIxkXymNlL5Q3yQsrrce8Bw/gr18470T+K6dfrGqq6Jtc
pm8ftlx834ugccaxTt9/jB4McwV5Ee+0GdVWRbhGIq3NnAv2m3ZccI6dxn5TyMTbTFsoc2Xe+3tO
H0fgvSlX57sqT83dM6YvTnc0GR8mMdPuQWnxCXV6KkxC3G9SbJ5/jCD7glhLc/LE+5XFRFgxbkN9
u1rpGw27dapo0HBCwEefA/UmdeBz8VhQ6H9PFapbKFoqcaG2dQvUa7xdfBLWCD1VH0gDWXCaQ7np
jpQF5IjsuhO723dGBi+icpYKJQ2HHvysf9nxDXcJ2BmDLjKBl9CWOwBqbCn/hd8CeEAaIyNVoXKJ
tHl7hA2NUayomP8QHXBaWNPtRjl9RtqOkkI7cSZVsHVp4ThbSdtmH+F4oLBg66Me5pmRNOw4yNj4
2ZWLNXtlDm7kVRP+7fwE50UuHjD+WvAv/B5zoS3Y6rQd5xt7NSIIfhMDL+7wrQiFwTbLBWcj/GmV
k25BwS0xEdmiPIe1cPHaKdv+zhzi50rHMqgmJJ7GTMG65E4sFJWRJ4uHOhKp5Awrz/4SW6VY+kTd
dsEahLdIoD0smKpljqRXBM9iSzphyPbBuRrWcwwgg2wQiHh+DeSJUM+Qn4Ah8XbQdyVv/2VIbfir
49YxXMQMyITOMbUGxhBvHyeSEDzfgZyzv/1RMzyg+1WRPkMB7coQr1SorTPAa8bss9zGV9m7OuaA
0wpuAEAxoncmKS7cbqyCt65IjdZcrGc2fwwRN5I9ZnSIrIrazxFMLVzK4XsLwsAzkrwxOpUD9l6c
pjOGE27jp1wN+zd6hlwRzPOxzQiEmzBVSHwdskwP4CouliUgvdgS2YjpvTqCYj2mK5voGJc632gL
No+IGx4aU0PQH+fs4P6GyXhq4qNkwRRsHdoI9K79Abnn43ckgqfB6BxkXqnFv5kppDnqxkEzlocj
NbvG2LD6n7VgtpFj4sNbf0Ziy/ZYOriNYS2mchGZ6bAN4qgJwMedJtmm6lY59rGMXKnZXGunAHyB
LY3zTE14u4w36Q5wE2FUlLCdYplqeB2IMUz4+L56R3hUDqUN6KrDhw1pev2D9jgTQWBAZTFNhphh
WsPaEWxIbAVgxnizL7nntI4cfDgv0al+Q3UC02PMPo6TAcMIYcVP4u4ccI3rsi8dWmq6QNdnjMDE
g/wWyk2P7zOvC/ABQrhxcTE8nXDBA/KYmfFotpc7HeSLe3hgOuXt/rhHzs5qP/k6I8xcYdGo7h7P
FR5ZizuGOULpOrbNz9qspME1YR7sHtag0Uv6ow8Nzq4eqqNqzcdBATEohXTCgmrIKU4520x6ZoTK
DG9WAlNHkl+vL8vnChNUfWCF+Ym977ogntJuRHYMnz9+CyEGShN0wEViDchydVF2BGrauga3Njq7
CWQCKmGasx3tOlEv2+wbw9Pel8nVoxiBIkXVFuiMaKSQOdzOWMlIOa4RmTPOe4CNqQ3hkl3FZpor
M/JpXcGGkRGSEdUL8w0SNOwsYcTeJblXh3KgZ5QXDISwfrjZY6Hx1YbmsHJQoVGd0T/zGX7x7943
TjU0vcWsxuSq82tyFO5O2jgLggwhGlbO/obP99P/K8tJr0lu1/SthxR9SCEDy11Rb3gQpdHd/AHw
MxwO2yUvK+KSU2EQ4vLjkQ3vrvCZWdCm/pbvPVLC7J6Y6zaaDCZYWQzAQwalM+s5KzY7puXSSJmW
Kz0BHoly2BmpuqHu6CFkJtlC9eI8ZjBByfEdKgOqAlTnzN5N9ouGyi+Q+4H1DJ9xpAN3uMXsMROI
OhGQNAiDHB9s4VePr4kzAcUt9s9QWlhOWp1EJc3Sbd3bWPbfvBnpoAU9Rz+UYeesaqZqTC5n1xEE
B+LrPgRQKXjk4ubJArmDIKXbxAygxZFZsGWTZsiNnyzC8MuiXEBdhkz29bkRiBzOtv1/vJ4Bw9t/
jXUVbkf6w++2HrE7coL0p6PA8rp/9BA6VXydDvwKYBUtewjupJRWC9oofSUiyRoMJvBOZ+KlHqDP
/FbygSej3eid6KfOY5LmCMfkrDIFJgMyKR5OUJVW+TXa8BOVf/+OBV9QjLufwI/OYw6WlqVJV8DG
xyFEgvkEoh2PVKH8srO+hfrgzvYPAQS8h0bu7BVHUrfIPGOMdBS3igOCpcDR+qNMXRp8OihxKIMQ
dAFmnf3ORNAlRz3axYMREg7c38HqKFbNRJljhy28wDMjYtzMtYzw6Y5ABUyGWrPzQnbYErkeZ3aG
sB1/fUaNnPoL0EiC0geY8EVvmMA1lihw6oY1c+e++4RsCHPpQcQR+Vcuw2pH3pxPwDV0DxhvRb/A
wmX3SaHQOLdl7yhK9bk5rUlhHlseXtI9bOfgVQjranAgEVECaMv9Q928rHGRGFFW40RjjsVa/sYw
Q+tVvjMDmKLCoX3cm0Od4hBi2Q/PLifMm1MrkUmj2B6/0QvVENMXe44kE1cuaEKAhJx71DG2W2Mo
hcqiijFYFyqOb4Sb22QPds+KoQ/3qVSw4OrHeMl4WEQkmg+8NNPDV4IqH3d+ppFwlQPosa9MXqrk
OclIp/EN2A4Mb6yjSKXtpf+dmJ4+BtphPD/Hcsq+jxZoues/AyhqmVMnYdiK+mGAIh3jF4RXUNsq
qoI+5y+1CWxS2rvLkN2NdhvzfNGDQpznhGGWh8s/cttLdp0X0y1gIhvXBdkEKL9ICrj8ida6tZc7
04ZzxTVzzXHBrEscbk5/YS3FEcM5nSAyM+yDjNcPoHqVi+Go/w4rwlYw/KC6Tm578mYQAVL6hNAC
UGYeLLqlbYySy6HID868HQcZAPsXnOoBaNIbvZUnPcL7fDsAH7hQXKxL2TdjbfAhIwJGnHfDrZuj
hnLE2TBSZuNG2sNb1NwP/QFqrRyWd+X37QlaPTAByFiwu8Hl8iH+9ND1CndPGtoSI0bOsH+yReoO
NPqqQ7j4xNi//gQOQOVKo4xje34VVHe+7nsMCpYYBnCyiD2dEBf/7r0gdLGF4fgQqCKeglVlTb4s
lSpoaEEQNg1Aj6M6LXwKKnFm5/b+vjH2egiBDyDdYSaUEDORYchTCSK7GNAI0Rel1AweG8/wjYTY
lZpMJGjxzntQNd8wBPCOpFqN36HJRcVngfQCOMfUWvoEBIg/yc4gx2vrQpq4zFlpAZ4gr1UeQxOF
c0HF8qC2In7FIRiL2BUI3IyqaOeVwx83PHXnZQ6yh6b0u0QtGpnH3JNG0mis+AcOMKrUv/jhjSbc
RVDn3Rl4n4PZe6QM+Kkt3C5npdtUuVQALjrvN1lFuUeYWMwNyL0PSs+rRa76Z45740eEbo83Ca10
f8msCcWVPGrWPRioLHARMcaeiHcmnhdCCkjEkmBytXv4VdkDr9B/I6lf+JxiccTgnbA1RuDf0FMo
eONH+LfHs5KbHerX5IofE/s0EIJScnTc/SeUOTC1i/APVJDC5KP64rZI+O+ODKlvqCNDAM0VrOHt
v7gyy/54RDPA5giNcelJsPvPSS8zE/ALY7oyXDy1IGckOVLPt9iyhcSNBoiGhabiMqGt+HEUTxKm
0T5Trm0Jze+9gs5MhAsaD20gwJc5s17exTHvi3jD94U5Jy6b1EQ6dmr5vhfkpxLi3/Bzol919PEt
eaG9XCqbfNEFqmr3JxpdkfubaqO3j1LHvUFs5BUPYE+i10KssJNSAwbEl5C8Emv9B/oAjh7Esoj/
YlTI6VxHorhW3FGT0tdSPWHd5UUbQTMwRwvITLYI2yNmI6CndS+jl2e4bZqHyObYRSsm1G+/D0AI
/h60bg9Kh5aVHjZBNDr7nPIm2jqnR3BkiHXovHYmhy2bAHAG/To0fxR/31g9iNfNxoi15zBSEqaQ
ItIQTiepDS93uzGzTyi5wyfeF0cU5m7WRdL6lqzgOTJRLFB73hwG0PQdoBJECQyttb4WVjqlx3iL
cjTq7DUcVGf6sZVgVXqwE8Sebnf2L7nQRJkBpjT2NxXcipy/k+8bcvnbtMnasTyFlYupZeEBSxmo
xfLT19/O71F/pELftGSs15RlL3oHt6ES4hHtSmOiPELkChfXGPcZKLCcDwQUYouEXGAIJSNsUW5W
p16gjp/cWiB2yHmo/9Fvc4cKwwWtc5vsycijwXLijpZFKAjxiUjv0wt0j6v/dIwBZ4aDK0Nvbw1E
WgITAyodClIUGr6xtgbPIYrkJYa769scWN0Y0xFuvVtCkh2DUA+A2eXXuPeIqTw/xuQBr8LWF2aU
2cUlocSNZAjWmEUy4oXHoAH5JYwDmC2Ignzr7k10XeXcXMsRi3EsAoegEO1fwV4Qq/B2xTeH4rTz
hNErutOTtSrt6BHQOHMDiYNauPI8xyvLrcgWBEFxyXD04DuJDZjTw+Tz6OyjQlVpBgs+yBADcBpA
yH/BHkW3v0JTmKC3d5h1OgCiDjNJbhAuzFE8CTjZPy+GTwjIz9WxMHdSJhme1gGlrdudzsFR9wG2
Jx/2ESgK3j06bgPVLVzIuBVFKQqF+BqJ4HEN7XRLS2EOZT9j9/LgpdpQq1fnYe6vgDiDyjF34vAV
DA7IS1jisHFekivsPKCU6wYIloOGeX6+gQnAcQf8Sn4QdsGXOfDUmysKEQisZ/kL+vYBe60hDr4Y
4kzaiI4bUfbXOSirllkK1uwczcPeUd7UIQgcMdU9xjDnI77mAytCkCWm4XuQXPGM3GBM+GFIQ54Y
SpM35FpKlnapRnyqdDs8zNi3NFC6QJeJimG7vVHn8t3K+WzU6DbtRtWEChepVmDwxl/250/dq3xF
GFDL2qmn2DVF4CqAKcQzk7IiPIm5bf4j6byWFNWiMPxEVJHDrSRzzjeUqUFRQRAQnv58e06dqak+
PbaNhL3X+tcfXKo1iH7M2MTwTYOjdW3ZmiguI2H8i/0vRyg2bwzu+u+ZOFGsNnAMxg/OMiRAMaRl
34eaJNju6NZY02mgiHgaViHAMNFVrtjkkuC+AON2FYpP3T2aZIVa+JWIewVNELlJbA5d71xOuC+D
FEiF3CT2uJR9HqOhzSVfEUFKzD1t376FHv31EvQgvRrFJpPqFi+calwNYPuBBSYnWOHYCKsEWjx6
V9HJ4OAxwGQU+y9I+lk/Icq06a8gJeM5RHs4pT5D+VoNsf7idiV9FFLQhrSlJTUentziqkcDbUTp
gXsHRlUBovdNFpIXwZ34dPeah4OuO1Pp2cFxiSx/emh4uOcINXN5FvAwBFKmUiXch4YVmSpfFzx1
gnmlDWxXds8JBQHJemUwTD10FzHeyIe2h37qPdm8wGgZ2012cIOHavCqUT9+gkhxNb/1uiEpNuNu
xKwHiv5r4Awz8B386qeM9u/rkpDOThDuQB6a2xvLxM8w7VvB86LTRAI6vsWdJJYO8lRJTOuRxvNb
vecaCCbE1Okd25ivq5D8TcQzomWGhMlcHSaDrN/NGEARRY0K7DdG17Q1Sj8mR5bgGSzSbP5O5pyz
/qs/EY5pymwxrE/fZTVLfC6D/yNfthhjysD/VbMa7yaAe7/d42/AXndFRYQ8JrmaYDaz7O+u41/n
9Es0duLWg4zI+gE9og3F1U0wn6ID4jFEocKdvzPPsDhi2WOmG3OSITn0lkvUN5yLZYqXRjVhzPIa
trhfvwinewi0wd9DbmWPoXjvg8f1GpqdFayFG5FgTIgHeyoTOC85/rBZ31pbYEDCioLNiUWUilis
arCXbzWr5yDtMyZjdQjHLM5URPjlUYRRGRsjWIQ7iEMok8mG7yO/JK5ohkKLQVzDK/Fa8M5meNT6
6REZ24gWdClRUQHcsZM89//C7a9QWQePHD4rnQwwyA83EwoS90xt02NLpARgwMMijQWCi/k4fTwb
69HYWX3Vj8mrZXFoEE7KVIXoOZlw8n1RJkAkZXmMuIXF64Qy/zORoWjO3oi64Xx68UjsGDr3NS4m
wurSGZUoMY0B8r4xzy8cUlGCMB4k0ifQF0elB8Iv7AZowz7DV297BiOko0vcGz0yYb36zcF9HV9I
UM1zS9WdzJ6Uq+rgHbAGc7Gegc7GkwlpO8tJCal/VvMrWGQWYpE4R8CNLK6gLGVoIcZjLec1vxEw
6YQk3lE2zIbt7XVU1jitHWEA8fkxfKQz8+nhNqRRhe1UGyvrZlrPgYboHUr0GdAx7lEvPiyJ7Fx9
/bnG4Su7bPEITBIF0UQPmIEB78jDDyAUrhE72urDuh5xvJwoO5Qgd3DN5jKw5xP+px3ep/1mVYRs
TkzgI0YDEfMrMW9nujngESPzzqZr0UaPFQmUVOXpxJg6p6zpLY/G7IsKDGozF64hxW2GTYHK26/A
swyaGnWTLep5K+pdGbRv0pCl5k7wKuEJ4P7hvKguRE6qSgo1wN/+2ejtcVIbvgOJlYj9ODQG2riY
5ysBzYkTTRIe6kboTgdhdXeEi4Y1tyDLkGFIa1fsYpbBKPhyRY2loPp0fTpTXos3JMgktSKi4LVY
73DLxD9unqy+O8mfiSqPbmdOO3N7rJiDimEzFCG6OoQeWK/gUtDju3TRpcteMOvQg24+Rx4SQJO3
R4fL5RulyKGZOfER+xmZABCrqZ6p9d+Hclnza9nv1G17cgAO2KrWLxakfbWIebjf4lJfn9DbZ2I+
AL8R/Q83F7vvjQ2221EEUAdj61PzKXHQOmR4vDLM4vvmga4TPEH690mjeQryCoI6Bad2+KBi+sm0
BgdOrEyFrmEq9OR7vtL30LXSdUogMJU+5OX7gp7GbwI5qMYi5rgK7j4QIjSqFVIYl/TaVT00JiYc
Fe+L7zWOvMxMaLxphy14S/aVqREH1WAhhBG01CtZbh9EhPQqJqe4gIoHod5JL8HBFpiAsiRzaP49
m3NxGRC2sLfpB96B1l1otMEfoVixbx/xAFpURAFkIWfaZKEATIRMR5NBY7bOV49LS6pvFQxK5k5e
vUgv5fXnO2E6Ikl9+Bl+Zw4oSzGTbxazbvrrGwtJjhzGLebW7PtFLNKDVZe/3e4JsiNcWzCZT74Q
e2EX8DubqbXDLuSvXPKkUo91Ay4sIWQDShJWmrkaFleTGZpwGGkcFyIVA3LgODg3mDGqWPAA1jE9
AzmB4rI17y7bFBADbSBV0MqgJOrbDPzBtZl4Z+7nREjqvj3VOF2yCz5iFtZX/7H/XR+X+lrP6hUJ
fmWvOkpn4vVqPl41aYAmqBcgezOtrDbO7jvj4j0uzbJcGGeCHBbfVTMR6u03LHDQzUDvd5MvCRrv
EL0gJuBPHDGaaT6DBBpUIY0XxsFi7ZBBsqmCGN98R+lECmhHZtKsCp8z8i/Dm42IScSuWm7R10Ku
1wJK1MwYUSE2XLR8VU2UEbvWQtDx8WOC3/FYFGGBVC7fvCftOZ41o6ofudKIZpOFzdgBh0AF/mzA
QGKm9rCqcRonfeHw3rxvd1AjwCwElAz5obus2yVz0uuPiYrmRrkL30SYUAoqhf2Hvu7u530IwBtY
29d8rp5Ky33DUmDAQWd3+9zA2qDh8tjZFMF4CYO7vCDsflcXY/i6Vigt1soJVlaMpnL7uUL4NKFf
8JyfanoTholMD5d5TVY7FYx6dz/L95ysx71IdL2P8vmLxz/q3EJop7kt+FswHaDNEBddeuCMjst9
wh0i217D35g3YC0jHmvgH9z46cyxaWbnSxfcbrAtpCmYmGHiJJjPLASrjLtBQDvcidpTe2IFYv/o
gyGBf6/uR84lQ3A/54IRjbJ4DbFnAhnkuXz8JYlP73KWWV/mOp3GyOxnM3WE0JQopU1yhLOaHPmn
qTZzLukSt7I9lCD5ZJ4yms8992tx4HcDFUv7FPT5ROHFGPTynkt7LKuQyau0QewUGFZ8Nt2Ziv0D
PalOVdZIxn0hFnYBkyLRJRGuzjugHDFBWmkn6bYh87NZ0RcOWfpweqFCZdvS/TMdyY5y2HOwiiIt
05nHAU7CjFzTIYaSURawbELE4XTBPkZsD+l6xkSZKEZ6FagxPJQMeDlyhsTcIWYHCm3tGf0+e8+5
scfa+r787CwcbuwFkScra4Z4BrQBJf63Xal/vA5ykMYM+O3zuUn1FTwo4VADzwg8njIRcQBUUDqc
x90Tzns8raZYA96HFngY9Bw2zoxAjh3Y3eOMcJFhGL0PHZA+k4YYMtL94ZwEE1K/6pAolgVo52uf
n8qX+1mXY14o/6l/LB351XTRAVSwJgU1W9c9yA2spe8SlFWZMlez2VVY2Jg/3Ak0CEt8p4Xd6nf3
2GlH54hX/fSNxIrKHE4Y67O4pu2R209av7bS6nvRrvqku9xPGJYtxAQp9pfpoBuCvrm4AoVdECHh
IfNvKA/xVD9FQgmHqAI1tzrRuaWXzrU7lH66gCTZ7fDHvX0W2cK8AaypJ/Pvvbb2ierDd8+IK/n4
d/hfZEJlsGcghgBSu48/ZY15EoxotgmMN38u0l9I6NEhOnzvARz59878R8Onc+RPSzP2xdLLtVU3
rVwTxhzNIwpidokGAoMEDc9P/oiL+LLpyIEFt1U6oaYX+w/UGdTqWIFid5p7TIgmKbSPhUDTzEmE
HOs9/oJxMfphf6BioqfKQlXClaj/I2DieftZYYvDP5wgWB9Iy2CMtWB2pHC4L8ojfP/X2c5h98Sc
6svRTbUD6y/Az0Zj29w9N/qZkIocfTMPGAN0tBuxcPsktoyvXR7PDwMVHcPXL0tWQL7UYwGplCFV
3zQmz+N95QysOShRQmpt/5mv62IgKV7KLhuHJQ5ltJ62WFCVErPaoCSGEFSM8hw4sPBI42FehR6M
F8DadC48DkyS8nV14hFA0v2iTkNAylQAFgmlPT+buDUvroSvEnRCNUGW70EzzEG0MJeDWmeRt0vU
piXckTA2HEuKmNNxj8BqzGgtqZz+H8thL837ITb7K/+yv2St7X/5hOEe5yn+iPfnaN46awYwGHjR
X0SjgbsHsrvC6+D8ftwc7qUNc9NHtUYTWDCMVcIO3Ihq/uWhrozfPkxGhOlyXx6hCpxgJfGnXQQD
EK5027OqnnFQsMQUsW1oYvfW5bX9zT9/j3X7x6Fl22jBRE7+0/+Yt4kq768gYIS7a1ivFbykl99B
ts0EIwSWikBu2VZ+BiZ1HqSwQusvbQ2BpkvozgsTIEz0mD4BqbGKVlByRWqrwxg3nVBjEfnIsCu6
wzYgeg4EBsYRcBfWEMiZcpfgEJlACtA5VjnRbboqCwitFiYnb5c598sQTGF9Kh/lJd/UQDkVn7ux
Ea0iV8RLt/ooR0V5fq3AFNul/vRhmb7wk4h7BS0Wv/J/TQHkCWxY/tBzTt50P2NOtjPjhqDCRzFl
4X82F7Ki3+A+UjfvtSbk5pyTI3XtA7ImxccSsPZAUyTI6uxTKNaHLJ4MsM0/AHE2kR9cRtCXfXGt
OsQwN3Y2g4A+zBKBC5A//DMvxIdNwnZ4U22ivjpgYsmOAVAguS0SIiwIGFrDbw8fiuAbxXgym0Kk
gsoIelEtudAWM9gtiA/xekZ6QZmBip9tFjFS6pWIYRxOJSh9TMlQOj7bBg6OHBl/pPPjot9MWGTM
vs3px8ShnqsdE0gahx9k5Qq2gXhLjHFLeGEdx+QpqI4FZZe8kXbFrJg1R3lC2QE52oOFae2okma/
czKLBuItJPfbh2Lgc4MdbQzQgNrxAoIVuygff28ZYEeQDKK/Yg31a/2dN8eIPX4vnZsJGqM41KZI
80LHfaztSTQxFzh9/anUKOjm7C0V6jbDKAEh7Uk/xfc+vLOpOtPGXCRwlG5dgdWi+6I5usAw3Sk7
ZSltO4hF5qWi/VzGwq3vh/6U5qHqVfBbUN7zyGtugUyGwmnR+fnwG34BuD8BKm4yzN6rOxlGjo93
+LZko521GNqAClzfx4pEDpM8P9Qz0p8++oJQBOlGWUYXxexRdyGZEPzQUrDW2aapmdtbuaEfW1I4
vBUev+SKxAKLVTuE4sqdxJc0WbwWklYdCdZufPrtzb9I/AcbDGYUZiuB/cfL6XLxgRkDoCN2m0Pp
suwBD7MGBxJvW+SYJ3i9EepyYVDGl2g6kIHDSb+I2ZbtJTtIQwhx4QxHYUXRzQUFgbekHoyTACZC
vNWuFX6uCL5/n4nznn2c6f0dsrKmnYsfLzCPcJ2HTy0qhzVWOKw/9hByGn5P0OJYnPd3JEKstVNW
q2/ivf6xDGYfRvqccu/bBsU4WbPMsOSp9Lmsq1CvlQumGVTBsS0yNli++Elj9jo1Ph8MZFGwzF1j
xgLOkogv1ct7DF4vkZNFmkcnw0r22RW+FIYflxfj6ZbztEo+y5zVBhwJfnXEkAzZ9+STgCBSMo6N
uUF9wXJnY3B86KoQT5BS8sXBd2Sfo12nXKLtfeOuljuDeGS/Qx55dpWWj7gFfiBu+c20rMcVxenK
Vf8gXPOG+Rg2NL+dexR6BAqXB6yYi1X69gSagRnWisdidN+y++SeQ2PByjSAasEJHMkfefxmJMkG
+ugbLCKvkK2KSVH5x3YnFT47zmPw5EwyjO3jP1fjZueyTWm4MV8Y2W20AZN2dSLOasANo1xYgBnS
dMEZsyxwQ7aehenfI68iahnvTbYkYnPH8lD9I1ZxfN+mO0NB9lALVIRIFaZl95lQGFQYfClIs92M
rQjWW3OCHGIuHjQFJ2RYYIE1MlF6X2bJcy5VGz4xxX1OcH/dwp+/GPRsBCI68JJ7/DVAg21yeNER
HwGcGIbsuKYwH0jBPU9cSC7/HVOmV9zDJSp4hcpU4lBYneIp+x0vhUjVHZpFhNfpH9smZUK+RqGL
Pj9fQziBjF7UYM1zmhNofIKjibvAF7lE/uopjBGzgcrQeJMQIXXGCsNCKzWq0LSG3xmcA2PE+FQh
Af5Ib8v/s17/bKwkUSmKaq7CwZqR764FqnkEOfFCFfhGelPvITyVR6AEMTSRpQ1ql3nZWYZOEqKg
YP0eV6PHUUH1kmKzXjOf5nRc5SXpJsa12FObsNuzp5PDih+g2hNQMDpDdsiJSitjvNzoD0PlENa+
v22wfWbldRjMJfSCEb/xcTOnFQ8rE8kr3jD/gIEPBbiwyh7XAzYXeaPepPNTpDWAqjP04MoEfCQQ
GajEGmEtXByd0tozr5DkjWkz/4xpRxdNI9jT5t2731hvmO3jIaL7QBTsHhqJDbqrT0g8OHxW8o6Q
JrI62Z2zETO/jx521wTDnF1XMQJxGwrYJWiZ5UsjZ9bw8PtPpKobnoboZKztJRoQZfU6ocR4rlUB
yKUnVEVMO2B4EBnaY7sSnG3HwTm893mH5pCtOV+jFCJW8cBnmryvzGuQ/EbdEI/+b+pWN1vqodaX
xr/Axh0uCZ01BRMo3ZC4cIar0xJmjc/9jOiMPhxBskArnhcnQCf6/03ANEjQUfp0ZO2WOtPAzVkw
eBn1Mov78bzA2+bewRnk/FvdF1LuIxjGxuJYbp4HUjKu7FrRUAZQoW6ZMMbKhjmP0oQOWQsgrbMV
PFhVei8m9Od2VHHxVzwmmgdgbGDPxF3q0y0+VrE9xuIAJrevNWtGQSAhyGpzJp/U6X3dDpC0s3Zd
4qXJRifkvIhjeRt0c2YP6R8TrBcYMSjIv/BOoOoNhH7zEK0FeqUG+qGSegzjYEeHhh6KcCMo+BKc
qgHqSNq1hvFfgS3tDPKIZ1qMfZIZIqvB3bXnptdLx6BdY7uvBsImi4HDKR6b86jf0RPqTQgNSr0C
mFns9Fe6SSQYJmwNIA725BzvZzawCzx/Sw6R1ln4hfCU9j6ViyKq9GnSWf3nLRYxpUeGYTb4LKBL
lyE0psbryiA9yDBCrxpWwMbw229vdT8d6BVjG5LbB8ruJ/ziEsP9ZD5nlwihE3uYtMs2wHz5yJyp
5MRQ3WNgMo5WxRYN6N2n3dWmlrNLiWEQ9mz0BHQWkl9zMecm2/gere+7t/nBfWkY9HjtWM+gTuKy
TvrOzOJhxKvQ7rNBsG+xvqGEde8AKzZh4B6ADMz2tiDgEH8LZGS9ktuXH7gQyUtkBsq430QBqSR0
q/e6tGil+I1gAAQmjzKuuzTMEh/DvC3vj6vYgX8gDZSZz0nuAmVb2J4e6EGkombsAQbi009aBE07
yC2FKrEQxoKWmzRMnrV5QUWTL+PrC6tANfHfw3zz/WE9olxxufVfNDtXI7xUcEWNqTV5buHuq0Jy
vPlALtt2llfTZaHPAqOFZkRVFPLxbYpvTNwGdKkgS8OElXNyn+seN1w+yvZok1kHZrXlAe5qKEDY
IwecOqo0ziFKR1QS7y33B8JLnHwYIHNg29Kz9/YMsYwjwHWT0KB48Dg1l+ZiweBa4bJi7ttLDA94
ZRe+OdZq77dUlinHstF+vrK4G650s/juIsaGaFpXm2L0uTxgxC4TZfhb0GsjcRWSF2jVSuYznVYC
2HuXCDc1gFDHQ2BiM/94CPCYl/IFzw2N0XOXvAa1HhjHklQ++mmqA0A4eB0t4xBFD9TVs/Vr0M3A
gq7IirNSWhdh8x13nqL3e4UxQ38AfQpJ8kA+rr4q/r6o1ZiFIYKgTilwU6W+5UdQwCTTCutHD7Xy
h+DhPgmmCpHH0NFbcFjsI3qyjjWya738OcqIJ8ZGz95Fh8oEL7UYcJaR50HGQKXDP4lMEfECHrba
Rd786/oalM0i4HUctBgfxrW4LpY8wdMpXj/eoXhB148u4oIN74MHDxaZsQGpTfq+hBy61bkYlw9D
ZjvkzuDXcK+VUJoSHy4mP80biTodLYg9sPHXUyZN2Uf7kTz7bWBDkWZI+ao8BJPFqe5AXChshC+1
QuB0HMpjvvd49Ysp1XnX+apIqf4uC2rsaqmqvVZlifF4sFTPQi6I7RPk+yFykyBa//402KBlkEHs
0Lf825u3r3GlCorfRsZDHWQAJGppwEijdnvJU3C/ylzGkAawYI0XZhy+vn5CG8MQ7Q3Gdz/wXirc
cnLbCCNQhTROGiq2m66fyeRrBI1n0IjyeV+J72B1poRKuuNyGEzWcKvmUVC3BInI9EQFmWnjO9AF
VWzrz7nvEzREUDK0a6N4hh5o0hiNcoFw2Q4tZcHrHuboDRWFlfo7bPhJbWyk/VxdmA5CVlCcrtY2
aondvfpIFqm1qN9Irfvo5FswY5RZJSmrvaQY3I0gSbynPTC4Ubq+Atuxmz1IwIx8QJUiDquX51h9
C0jP+q2K30p6H3Q9eHdzvBlNe/oNflJAwVtTwULDkbC8rA8d+ebLOwOV2s/wdiGSfgf5C5FqjGjt
61avkbABotJtfz5VlP2aR9FetqaSM2nTYfcd/n5Yffpo1Dvc1emaENqCTppvX8exyxkASNvV+Au5
hF0JRFbzPkwZlQFsOdmNnv0HExfAZ+Qq6yIJNYKHo57+mVawkUd0wri8sQZqIZ5xNREimBTjW3yf
vAA21QmYcRbWdH1L9tB7PuqcEKd950KNjzEdkb538rJ6djb6JJPqHbbMmnu5NLFw3+6m5Rv3j4UW
FLN4w4AJCAX3Sx58CyNGqCnWP8XsXWjH2JWekMcAPYy9MyrmJuX8P1SDTw9PO2+DB1fSmSgzzZ4Z
BTOdgQlPBlzqJOxPmcrjWLCl/pfO2QmMHvnq9TNlxBCLCgk8nAaOfIfm1K3bE2YK8JnRGVFcoZN4
Dv6ZCxQF8HIHUPJmuA6ynx6BPqjcqetfbjeOOK+9mJ0G6/9v8Dw8riZ6Wx7fDYoiBV7iXQwGMmHd
ZLNNsROAI3/Ra7OY4VURmEIIW709HPT4x9jBTCGAIHGvxhQTEECkiUYd7CH6VXGdMwLNmdGvqUbv
wVZrY8IirJ+cj4fvu7yItKDJQ/OjDKJyBFif0dUwC4LXsoWdhoob7WUk3Izll/jbmiloELGzKH11
SCeR/dP/8q9sUtylsZ/wsYVVObx2GPXApsT1CXdJX0ZPyDP6dI3Yh2NPryKziTOGRlrEGsEYmh3c
QUUq0D3xzLAmgiFDwcf+h519BYLHO9FU07XjpW7jLqD7dJ48SrD0HWobUnxaP/3Xl9K/Ri3QlguG
/xg0Q4L8pCA+sQIpF/SosNXvJ44iGfDLPhQNK344t8kU3pnva1kum26iSuN3O42JdqEpenlV63Ob
qaGxh9xgg+b1ohtwAHccpwVoVA+lFV05TTC3N0OeO/65yE4KZLOuSUU0RduwppisILXAHjnVKwCu
dz7scl8MQZd4EL/7FHevPb6vpKuWvoHDVYk1wmUezRi2sgDBhz1HY8AhzDz+FD6GMPNgRyv4f6Et
9pOthqBq1bGBY+weapP7LUNmcshbt1IBFkb6OzDXCbRfYDqo8ixZBDgyDFB8ff5LgucfKGUaOnRE
HCOhTwcI/EbryhTHdJr4b9M8z20psGNfvrwtkXeopwG1QMYY2uizLnPdcpXJTTfTLoQeO8Jqgi4E
YiicNaoXuAezBk0b/SX5ZcAMdPwnJBF0qxI0JpACn/DSU9LBuCJ0h9MM2QRaQdenb6LdjY70sDZw
r4BBKhLOMbBe2ED/4vbzGJNxk/4C8zHEOgntMgapeyPy3jTiDHbT4TNMd/HsN4l8PM9yw43Pndb7
zVi8U5hkzBRq7zG2N/YnsI9m2/9eSj1gPTUKv77kxFBST7O0/hmaT4Zmw8kRkcnq04eRiYxEuwLs
MBc/33dNFWgMctYyzi3cB+eMUQayBAsH+A2MQ8sHPDK59jYg75CGr81gwfdeTgBtKFPxssKKKiBK
OA1wyVlwyE2PBxTzUyZZVSBdS2ZoMOBQyCC1zPpMBe7E5emMVz8jQIcGGzrickL8HY7PGzYz0iGn
vu7ncEbkXtf0mSU8F/mNo6jgFWT9lD4PbhGI8w8+p96Xal868FLsaBQGTGilYK6enWsMpQ57Srrl
jPv3ZlFAExOE9BqPXWxrOCn0MmdlzplCcjzUhEkCHCHsgxjq17uXvLe0k4YTzDedqencKEE8i0Mx
R3QiUAIA4YAJMAypjPkWFy74oLHIRZcd4WBB2rP7nMmkbkHTPwcwyFgWceCyP9jteQzFf2iR8HQ7
QPJE/MH25OxfJxa+957jf+Mg1+f4ckCNeoXCvVZ9Js9fejjaU+Eaxfi0OyOHt+iyGhypWF5Jm6fG
ACZzMSvndTej8+gI8VjCZhhuZx4Ad7ybAPIjInfAZwzN4UIqRQgE/cO4KmVk4fPGQNCvI9CHtaPf
BXG/5UQcxng1BHxwFbOfFUcF4yGF4cTn+TXBhC5ckzw+azXFaaxZpqSm8ORytmfP/WvK9I5TgaXX
Pl99FjTf7ZRRPKbYypd0j4yJzEDY3bBEUQoysHLzQT1+zLsgHil0HXjXBIXkOT3MnTTuItPVaOSU
MZ15OpIyPMd5etFQQib3OBIMZObKnoGPFRPi8GGf1bg8nEWQRK45H/+fTj4+Ip5wjBCUnf1e8vaJ
jNhRgEj7QnIdsqaY1dJG8htB9vETw84dz1NtBPXhCd2P2XEPJ0uWygfED9kD6NfOAr6Hx/jvBqlQ
dLCjQ8CnSLsxOnB6QPvA/4ipZhYUyewoSS6UM0tcQ7ZSA8UF/B2GAsK9MYMhyjVJNxb6k3LbLNGw
kbB2kXSXN7xjD6Hi1CV8KZoJdKLqgEmNMX0GBdxnjeEGBD4YPWOQCGsk5iqD5OqgwrNCPfEcGlFI
ID7PzlDm6C604AqMove1QSfIbn7XhpjcVmz7pIQSWJWgZfss8wFDVqF0JdKErU27MCINHuiSILkO
jC64l/jLrB+XtPNJJMvFeJk8k78k2jyuRJhd9XbDSBUX47JzKZns56ropswnYdgxj6Qkg4lGINRj
jKt54gHwU5HHQTmvtzwT7nevjr5TGZoPkb2/AAgWtFdlP0SvmfhrMc4GF8NehGETTn0EU3BpXGul
o8nFN2TNs4JXxIkJNlfqCyQYeUyhX9M3eokW4212dcVjSkP63FQHuMTkEoyUFA7Bf/azX988VZ8A
yWY/he0hXD+Z2dbIgYjHoA3yjd1vTRwX+TFrR0bxV52cHTNjKxfsQR4QRBc+xL1AWZb14AnDFiEl
5lpLmW7iom515A7dHNrX/gERGgznGTgkFfRjHPphFOnbrwyp7tdPAf6sZ9CeijmpLXHQTHDEY0Xb
oX6Gxyy41u+cOjmg8Hv63B7Ka2HADYO8wq2SL1kLym4ILoil388X27+HT7HkdVCZE64V/Bjbf5Yr
1hKRhIhhfX7+nUtaVRiI2fFuTKF/dCOYAE0yZAjFWcPUOg9bM+CTGA0knZKpGOQGyBLcA2JAl+s+
ftpMYhG+s4FOvqpbHCoIgiOWxYJY1p8gULa3Nh8rZF+d7cpjIS1DOG+Qyg+SMYwfvnyAQ7mETk3E
a5y7zTTKQqYwEDNG9Q7shng49i7YN6NqWy5ZCKyRTXznrWlw2BMIcXJ5eA3MuTxgCENb86LmRB7J
OK0VcxXYjSiZSWvFYG+RgAV9+78r651zLmb5nO2BpST9Zw1No5COahI6AopsiwHtGmpHL/hgL6Sy
0YLEPb3HjFYQMpt5Sf/1+OWT+BjU78TsOQjvCbYNIZ1xMXi56kcgzaxN/a9FbVFARm+nfC5Witt3
9OutB7N6ECx7odkLlzA44K46vfOg1/OncxhRkK1JJ3OBJEKgbm3HyoTYmii8YewLFfMnfPUB1SGl
opnyod1Q7uer81nDDnVGmp6n9WnwRphp9gaDXniDOYTiKHyWoakFuJaP8NtjUfos4FOeHQsmIuS7
heJ14JlaQ3rHE37Bmb3Vmku/sN3VbNnHYlPuHqwX9g+KJDMymmnYC8LmCZLZZ2mMeWzxwpmlbQIk
qqobLQf4skhXYubYbHJpWY0+Iw1BdQPpPKZEL8Y1DqT419QAVWkya78NzcOobq7AgxFD+445tl1N
yKFjklmG3/VrykpZyT6r8h22NQky0G7uiwr/c+hrSM5ARuMxPpOkHSO3q5nwMTlw3gM4HyYZKmfu
4vqMO0qSSQHOIpky6uprVK0zlMwaUvnRzpaD6APt4bd85KsKF+0ShLfAA12CTM/JwUSkuR8x9q7B
UH9B/qP2Q1SvU0INXmQ6kQ6HoelnEJn+55LtuwUiOCwuHJz+HrQ01xqn1IsMNGrA8YHF4QJvERmb
3UMiBmRGSwmhX9L2zUwdaucDM+eeAO8oA5nwLcGoLFo+DwoPbEi0p2BdfANN/yf2cjq9jyfdcAHA
1DIRejsgUVWBQ0H8GUWn+BOP+fIni9xhSJtU6/y4BTefaguXAdq/hiUf2Mi9P/yK6QHKHFBl1pWG
FoOUbE9ENbReBpmV7E08Fb/eM3I7WPEWB8gxgc4jVQCU3ZVKgG0bVb45MA0iWjiNzMMZU9iCx7op
pT496geLGYik6Q3OTjnJwcRrrwHL/YT30L7+IOQJfkvPkl0z6kdvYscBvRXITNBO4C3gxC5IOSmm
AJC3IhdnhbQeONTASI6R+DTCyjynxoD1D2nJEP46X+wPqe10Gk63IQwz94QxestihOxeSFLYpX9n
lmDkA0xYuKlgeKXHD7hmKNw9GeSnYQar7wNAJ6qg6sbi9mgC6ouZYAX8s2f9XlvMT3mskNU0Ik/o
fnysyhvMyw8jh3LCkPn4W5EQA9EAqlHMuuHxBs8VKznk0WrznPFDn9uDicMNGhJsumaAB5xy5gUU
chR8/ClW8q08sqLBqGXBnVhM8V/9HP5jsWKwgfChWcLvPiZRUC4sagwK3lG3hiVI5yN48EO8sPoM
9hfWGbLbSt7UK36Ggdp3JXSk/35+VR6NMewKiqPFl0DtnxjxQSvf1HOWe7ycj6IigoOMYqI9VVOH
RUbzIEFu78t2K/uCqPiZFthmVSce+PF3/Dk94anif1OsizU0Fhgd5Yn0r3FBfGDhCRFU4OyFJXay
xtZ6L63KrUUF9FzB2gyxMJ6VWCCnSyfQ5+qc+xd3/Wm0xplCRZiaBNq0nZurdNwtZcSej51+NZad
7GLLikLpec7P0TW+RVfoy0zILAS1EydDDGkecGTeSFM8fJDlYjIzb0XKvSz+ep9lyl+fWpNqYcNO
OuEXT7m1B298FPnd9EcsIXZgLdnVhcA1vX3PcKdrUtiRExt0K8Jjp1fShVFxHfT5C5qzwRF20+QE
mEqn+w9H72UIJxg4ACis6kV3M0e/6f1QCKtPth6oEeaM9tw6porHkqJgwvh2JcpxlPCl316cI8w7
35wZOEI4k3RsTTB5xC9HHpQHCb0KML9YNqLSw+JRD4BwbZTnyF2pKYE+lROWPuYoXX0RdfTiGXvA
Op/8mViPwFhhJ4CLTE/EQ8tH4Zs0WDyKN77UI9eofeZgD0ydkfjzdPGkI93SxZTsfUtX9k5OesbN
2pogS331CoOwOKvz39AMkAQeomW7o05B/XXSm+B7tEf6OILYhBsBLDYotldxgNm1XX/mjEvW1VpQ
ZCfPSbvA9BmEnN2ZPORdtmtmH/FvD0iTF1jo5gUfm44lKccB1uW3ynMjRMAJA+65IExjmkDQKncJ
DonPhdp3wMLluTJt9/e5PP5treF9fR8YE3lwH7yX5bybGKf3Uh7Hh4jq9q8cvE/dnwPlgvIVYJ+q
KOs1g+/EWavTD5GE6kQx256D8IxmC0HuPyekhykuJcpgCjQh89+zHNet97V62tK+wjLkZoZwaMIh
rASpiKUGZjN1Z4SQqA0TOlAd5ltgbboFI5bi70VsAkC3SvYAGLV8YSDBLKVBRMIBwUvAcUmcQjD4
+ICT1nf7PWXr71SZAFAkhodxa8eSAkKGCS0YWE5/BDbeB+CpgbnYtmh3+D6j4AtfAv0wHeEPYz7w
UDycAEYZ95Nxx73JwnXh82CE9tUJFWqv3HNsaeyFbE70NRlTD+iFF14I9ZRvP+gZDUFO1Y68gn9j
5yrYIg2WbVciyI9PgiyJeeY2u/DibK+9RtzxvCDq10M2zgQ0Db9Jmkr2UaJzNJ93Zt9lQ80gEUFb
B6cGIYc0aFHjDe6vUyGv1erRN6GzPpCKLtlVu6Wmzsh7NxCKFjTmvrQVey0zoqsOsgXX/qS+A57f
D0MoZgdVkDXD504QauXrC3sujN4gX9NTwaPkD2M65PxNb25RSsNE/7ddx5iW1MKCgo/Mi3hFjmfb
WbwS2eupV7GOEFt3J6eJqwdcwygTj0LGUGRx9ptka0ZBDGnJQqCv7lptnkA9VtD1va6NOs0TAlM1
a2qPbVhwm/v3UDJtfuL/Xi3goBoE7d1HH8hEy68D8oRXK6cK6PTSePRen5CD4oKD+kmAXIRyT5lv
VFVIb8SY6HF6gapSFOgeKMy5vHRi1sSblGNMuwDZXowuGF702IilbEjCktjtIZZ75u1MpwYBby1w
T6TPW2VNpNoRjT2R9hnyyliBJe2W/5F0XluKalsYfiLGkCRwKxkVc6obR1kqiIoEEfDp97d6j9On
eneVZSCsNec//3D04xRd21Q6wzaEJNiA9uW+Q6+cfPGZdpl0NPUynWTsvZXwwRQo3Raak7bJZ1B6
i6DukLBkCEGOy6dO03ID83csaPOF22RuD/rGCYUKWRFTQTaJYzbrhv79OM5VgimNEY8eVlhBye2I
AkTj8nyUu6fmUDhmNZwXKZS7SWGS97UeNtPuc5bu+x4W8vcV4U/4OCmHxpjIlEQsjJQH3zwQJhUJ
pGTZ/ZiesC2Tx73mmOeeLn5wQsuify6fZn7b9MakSPGYoYDDqQ6dIVqgm4ebuyCpDzKUSItXfQ8s
IuEpcLVQ5YEf98vn+VYr3fRwBDS55pKA/0CkUxBYQeBDuXvBT2IT4o8BLmoUO7Xw3z1enKcMz8EB
6a1PCKKlU3YeIC6JhvII978Hye5InV8zhA7mERurPFECgsUJKL8Oft+ztkMoOZLHb1JUG3LQAhyz
jB9LGpdo/bhCoEIrj1Mlc6OoG2jVFFbqe0zoLtomihssDkAFIYRLpiejTDdAAxPmUWFboHfS4OjK
nK1N9vGU+dNnZXzKKx37xexwJ7T77WbNRO1HmuIkf2CC6S0wiIKipnUYud/mOp2Qh+HTpNyzFPb7
4hhrswvr1it8L3oSPIcibGm4t6bS9n2C+PkBQ8B3TkyOhekZ6AkRNmG5RGcDLHaPnpfHSYqpaH2F
hXL5cWWU2ntcJtZ12LOb+syC68nTwZ571Oxejhp1lViNoEnps1vMmgDQ5XQMwIpJCy3VB1WDxrAH
t8WMsoeSQl/Tgh5+vcfku9Ih6wPLm6NyZeExNlZzt8XLT4txFHqdGhxYOOSu9gOByqsO7xV6HEpV
9gianDuREDWeU5j5DRYwyJEMwSO5xYDUwMcVuVkraZYd0GafoKOKpp8ClpUIWT94fkFzllaOzJTh
7ZKNQFoPgao/zZLuTihf0zUxJQs684JmtgSPRMptLtiU6ktdbqSjnQqoHH1pMXBk9beglMYDVH3u
GwhUlEFc04/1x/Iw5Ee+bS5YMkBkfBWxK7V2GtQSWxcrh4oROtWx7n8+MedHlm1EWGRkbNZSe+3T
gLw9QJj2cushlN5nLcRaUE4tANxUCq+FD2tOUib7WoNOqOO0z3jFagWGG5tIRDZgvD7wYLkBJ6XJ
VDD6uB1ycv1IYYoyQFKw3hzqszJWdf/ozKwmBi3suWG0OKEMoh7XAm04h96TGxFCsSRZcSxYjC08
LhiRYv4DPUvHREVZC/4rTDS35M30k+/OtLaAunQazLGzFLEw2d8yCPvgNVHjEqF3Paft+oCoW5HG
mlyZMYUBitrnRB5E2ZUoJouZC3vu9cUGXL3+9EXpEYRxsQKjGVmkkA8FRf6FVPgtnKJwDZvygN8q
vnHPnkH8aAY5Ovk4xHPLlxn3v3uaUspLSoBBu8LZEy4D7IRsa0z7v3sIzEbPET1DNm7mHvfRq4s/
AQmFMqzc9GrYLHPsZFqHTpvz4FF44NckfgpRFO1R+IYCiNUtBmILqB1UFjpDF+4EEkcOXwNfpWrH
gIjCZ3AY4KKLYg4Dd0xFGHViwMCwg6JDZ34vRkSDM98WezO2KPhIYDbLDfZHj9oFX8PTzn3u8f34
TStIe1C5FmR2ZPEOpa8ydOlxaU9bIdDwKdsHqkMjkJ74gmGqRXI0vk8vh/6bFpcOFqBPc3hfmAd0
Ae8oPaF/oWxQkbi19J0OF30lY0QEtRpAmlXbpD7IA/xzkMCGjLlS7ldIKQBaccvKjs0YDLBnyDsw
lIAmn/aVQ8fpoHvhUx1xh4FDOPCoKdJTdu0wEGPzGtWGy8sbhNK9dPvBFmYRec5FYkLtrtCXCsYK
HXzn0RO8b2FNlw8Zi87cZrBn9dMBGryHLUc4RWOGhIQIdIBVoCeiMMOCp7TnfQmOiyIj5mtznB5l
p4JMzjA8CwfQsCH94EvIA9lLcbXxqV57fjhEI8KAzcTZjdin96QDjZOmBHspVqjDhht61xIkg2hu
Icx0oUK9zgNPUDxGA/7AC0VHDmQxbmA6bXLBtqwlaEV+91qpIH86ektr+2EFNPf1BMrLK+x8nea8
8BraTc8YzofvEb3Sl2FU4aeW+6JI1bd5hf30jHdQHlAhLkpp/ejcPOdKXz5e2xyMIbHBHplum1+/
/QFkBKNgOUi+/h1PlG4kQ55n1WCovCgf25IEHnQ1LLM+LXiShPhcDaUgnc3fSLjYJHy52uko5fF9
6CcqLQbiSAADg0CbO8bWAaUQe8lHyMSenfsFXwaWzgz/MwdNw+kDDhwEDKdC/uYO1cV7nc6/E2D4
SrNbecpI9xkbdSD8eSqoI8hefRppNDK6MlFaR8a5j4jy39e14tbDw7ZlOr9sIX+Xa4ajqroVP/7O
BjbkhyJlbcfSTYGL815C37W+8+0b/kqxRcWjWCum6kM8GqGLYMR090T1BWaKj9S68Uu/fpQTCaw0
byA6UWhgT5HIdo8KHccXJeiAnSEDyqMPZuDfKZQUUx9T9sHvTbieoqr3DEYQBODhbFUtsL6T0qWl
uYNX3KLU58r0a+pOuGj5WJAH6gnKpuwY9YRJySJOsqOF2MiMOfDkmVpBU9hHeG7g9jygFONERqnP
MSoLxgEp9znQ13CR5IHMLOWFjq9iPWZQCUsdHuiuHL/Bhn7Z+VHn5iLO5/GeNfh1NUGd2T02B2Se
wBL2zaWxZqTKA8rAWlvznuqMqv4OKM4u1Bydevy9+VSukGcKbCZZrvII0gLjMG5ddQSeyx3tHy+F
tsyRJhgQAiwslNFgKVk0ZNHMQosCwjQ8xDS3MOm5xoUMp4F9hmFnhwczSBfguxTCB6ffTTUXPnp5
C28rOnBLiHxcqDpbmkvmql+G4agssZMdZdOB5n9a20ADeZtnQBI6y1TUo2WmxyArYvrVnDdoH0qg
ytYqDrptgZuB+rvKDj2s8nUqqLKUuC37zfqMbXzZh0qxMm7+UZ1q2bSioCJeCRqHfvR0MBgzfpq2
1Xm59cvMoCz+EoCdY2QuJChSw/2ziO/Joq895JH3R4C/ee0JGHT6FaVXr/jKI3pS8M1lciAfKTPY
Ov+tFNNNFWZ4qY5dAMolPzXXpRQkJLM0c/bxzk/ZVTB0uWH9KxJYhlS/Cg9onArhGt5TaBY/bp1Q
rsf6O66TIMclR+w3rPkQNt1jPUtuqKc0Bp2ItleNQDVn0udsqjuxUmMChzyDKf708Zgm00RaJpdP
tn7kYanPVc2vs3jwYSC8JMfmAw7bvGcgkI2Gv1DJaKrzByxtTRY31PUG1bkWN9IS7Ltrz6aEjIi5
ZJsEtwvvTPsEKUBCNq+sQ63F/ecgPdDmA3ireB4x1ScD60VQuOuZmf/mHzp09oAhFYMVqq5b798U
73N6birOpinKC5atF9/SQuNzTdrwhSQGFPQVDF+TuzLmWZI789Nxd2IS/rq7GTksEL0QZFLftzhA
EqjrUuw9C4+YH4qy44HBuRAPM2KgfrLYPN2H5eGoq0JRBwi629CmEVmiuSRA6M5Q/et0OPVa2F/C
moQj8BLJQqSuzrAfgmWmuCqP41me09KE1BOl385NzRGc/xcKk4QhvuXVaaAdt/QMKiwEVlngU9Ol
quwUl/m9qK3AVE0XeaXBGFkRnqaIsTEuwGON7PfC+1a+nO+JVG5hYnkN8kYm4rzFylcVV2bCNrWE
YxEjBoZujDqYloNrmiOjdP/PykRaoPN4DMwGnFMaL7cmDBHx1MDRCo/J0Y15HfcIU3ecsUxyqdxH
JhpUxmEvfOXxQGS74tjTHqBIxdGMAfVbiE85J0C+9AsoQ9E/sGtIJ6RjFLYAxUyjzYuYu7B3y4Kb
ZZ3EgI7yc4gATaApkEiHFHy1U6Z+hWiU+jN1bhgdI7F0GTvQ3MJbVknghF8ER2aN3lPWbcIcKt2p
7v4QRzjg+mU7G/4BUnXIMOGu/vNwuJ8V0eja7QJOEzN5sSscSnDAfT/5LLLoOcZzX6Q9MFrjvhOa
OnGTwDYeyddyglkfGrfVd52MS+ZZpAIR3EP0xqS4ZjtcmPjsDVyLLdoArOtg4WS0nsyvzvla/zOv
mPjdnQ8kBw4RHGiqX2QJjCIu+pIURBSIVEiIK2HZI3x6OqCaybxBxnSPmNVQCTIay5AC4Kvsgpcg
K+OgHEGRSpEcmsCu+7AiimaOANMGSxM+SC8oqy/BTyWjmUwwJkEsHh4i2QyVEZMrtHH0lAfpmsKc
G8FLpiKtngLYMQqSqVw+OX+OquCWmoivEHCOrCtEc4aJjwQLdetgnUEJn9uSKTpWEIyqZ3WkEV2O
VYMt/6pbTibU1/eVPjbdVVhiZLD4R1BcKyY3B7pDZQLUqS/gXB0NtwZFFAGPzRLRI1I19E/YrqQh
klSoD4APtLArtj9GpMNrw0RPDCWG6yfpNuKDghKm23QnQOr3ST1pG55CpoWFiYtqjNMRNmBGVAUq
c2f7jvMo/Vv0XdUGHiAOUqh8LxCefQ/FQT4xsUjJpwO/3Hwtj3R7aBUMRxmoEi53JpEU4SY1BQp2
KDjcFMAeQyZPf3mPA4YNBqEuBJL4ZfMnWMRyKPSB+QA2SSTH5/o8PN83sCWYFBe4tLZi4WCgw60I
u8OkoWuZ84kciuQmHCGE6BMRjYjSkUUYGpcSq1MqQt3E2AX/UZmEYZfmjquw+enplefmdbAdEOlX
zIbhICz3xRWRN1gdcT/wyI9npkssdS+WRRRKlc99+1S8N+NV8nRReduvCy4rDEjgcTKiuS1eUxr0
xtMjeJPUU+f0K6rg19vttlCdYUwDvSE2yJQpiggMUm6srT6RCpIBIy64db7ZLAqmEFz2sIu5likK
MVCEu033Rj3F8ACP6g3lb2OJ6R8qdIxFefSDELdRBtWMX0At35E7K0TsxsAteifr3ZYkMiaRB279
csfdC3EJ3L64ZLxx1o5DPTNPiML7tX7NYiKD10BoOSUI07kYYQg9Ku9gsM6CjjHWQsZ9nB0Ipt+s
2zzn9eS+Bp6mPxGQKVCWW7H2mVhcihWQ/YFTIMcQDOnuGCAemdMYoM3cwB+7u7IIJeeHb0zgF1tr
hg/v6QA0ffT5wTGDu4Ow4Wp71FwNpJfLhOSBBS8O1AF15DjGfyaw4seY1g/8HJzkPc/mcCMh38Kc
RJeHPJGlhqp6sH3PsfBgNeSkxgK93WdsnfmM7v3+WxBVQyZusWZF4reGU/18O72hAf9S51I1qgf4
dIlXTGG0FBxb2W6BVaj0ZZuyCsincD57lH28NKYnuNhZdJZLrh+Q/HKhbLgPHmdplfz2yw82brfT
/QTVGr7gYEHG5rjGBvf1o2G/kR3apXRCvqX+m3ehdbrILC4YsYGVktAg4SrIjXgDQ4c8x5z7aMut
XfyYSczVhvLFuBQ/Cu5v8oq3X1ceJEb+wIVG+V6w3NYBS/sdHS7Q9D+9d4aDYo8BgYPy/UNwxNOD
bSr99dylXHsKkwsPkSgcl3mFAoTnsB/EEvQkNLGWoxj6h9I2V9BaDJooV81NA9v3ZC4pqvXzF3NF
rmi8nZhqULFjU/Yv2Px4eq1o9if0Byz12N2QxIKayvSo0jMYcxSqR9o3B/bigzphrL+8DM/6f1ce
VzFCAJ4PWRtI2lwEXuHEw/iZRIU7Myrny27L2AzqysDWJIel/Q4lEzUAPODO5vtDYnuZwPcOiJtJ
olgvmMH0KHROjRLdUEzfA8pmVLGyr1RekvuFNaOpOE6FDUJs/bGg69ZGJnWE/QMKdgjrjL0frbjW
QbQGX3yVNp2DsaaOv1+/jFKAR5j7Ya2/7nFZB3tRATvsOicVBr6Kh1u37MH1TXU378bQuuHMSVzk
yaki957u4Ru2mlceXWjH3Rsd8ITSN9/TswQKhFDosdByZbZnLyGcsbNriiEjKpGPrr6wvrCBSmBc
CeMHhTosAbyx1Yu+1SZWZ5NwRQwJv5T/WIcE8/dGoIUDvE0Y4Wylk3ahq4Ww0kPZY9m5fCkJ9/0m
2+snmEC8jRSeCr5BiDS/LEXO606lKsq67suaHUGIfBSOns24RyFpSenhKJERx+IGSX99v8OBFHY9
lIt30820AP8VikPKRXXHk0FpwdWDgBxKJ4pWSlTKS0BF/qlCkGpQRAC/29TFAJOKNMpw/oCVOWUP
CKtDAepEcXj5MJ480a9X0CcLx8BMDVsbwQBy+cqbfd79XmH8Q4S8oJy1l+OBOoStbceY4/0KpSJC
rcZvd0YEPnqjPLh5uOCM+XWDVQCoAmBSEQXwp3QLDv4QB4SQuhaKIomZ9X3cpDR5jGJfIUeJH7yH
U6BL/Lt37FB8fqjFUL+gImCCjXkvr8Ib4SO+9dl9Ad+RGhH1ZEEFyw5nuuyK/4dqUiK+Cy5yp4TC
Bj2ZyvifWQE0Ht4Nu1aDoyuAbOty+KxXMOh9HgyQSdXKceYQvNKAr/WFmpjX43W6E7uk9XV4Japv
fpmCjM/OS/LJeAfU40SA0ifw4QrLawGI765AbAFffV500Aa0cpw8HpjxcF5Cd/rG4WBxDqBapJwO
jjK3NiNQaBQpQpCAE8BhKC9yIHJekdvfY0oqsgqUMYgsz/BY8Vb4rE9+naMJUAyBNpUc8b7YvmBn
8351h29SjqStpyUhbCh6BjwfKC95s4LW8Y+QQTtB5yC+0zicctzneFds7NJnLh5ZCMYGVwNfQXyE
oxbXiu50dBDvsXoSPJLK51f5OXsKjBMuFl6c06YQjIf3+Cugi+EwGOghfQ4aIliqkxmUU/4YwLSQ
47hKL+qJt03/ka4eMzXgMfRs8JzbOc//rXdAnRfIIKSdp7jMP7EPvC1oWHipaiapG7VEIz/Sigkz
F30HZbifqif9sX7MWIzkE/Tj5zfK4NTq9e7ONgnpRSVwiyLpxBd+FaIM9hLsaHcABxf/r/9pxzCQ
FZcOKH+vwvswLvptbkzbgg6+3pAq04wH08z8Ryn0qISwbeywcRjzyXBOTGWGEisKM42aSDDWcLWF
MLCs8LZlLXRx5GDu0tywWwRdmr2m9RTS2w6yM8eE8RLAGzZPyYLuyMBIvv15RqwbNJmQGW9Tw91R
wasL5qf3CVV8vpU2zz1OVLs7BEjovcqojMW+lKOYgfh4oen+Hv1+yxMrI6jB8FaytagMYLXMv6JH
FpJy+7kwf5GGZFT4cNylSTKrNjnnQrKHCcRp5nr28TZLp1gyL+5LcnmAPpkeYlX5jAx8I1Hm0MvR
WxpFAHEYy8qHW63oJvspow/mMGnilPWG0cisYAmlcaxcBNkRUg78IJqfZPSj0VbeVh3w2KL80S7t
w+W4YdCBwKKDAMRAZUwO8o3W4/TGU9LycNNcAFoy/MA+CS0CpcizwLqxYuf/UUBYYY7CKMumuKCS
1axOyIGDLBkosOfZfHOHVtNg3IjBY+0LQ7kPG4NzfzK+I2K7D5PCz/6ob9Mcfbtpjlna5kc5fBle
MeeOfrlYDaR+s6T+fQYIVEQK6G00ewYq9gmPiaJMLQa4vx/qq3kfV/idfiaf81sWdNAKv05GYuhi
1CkMRppj7ilI7s9NO7iBgFjwzT02Ml7iD0lO+4u3VwxifaCrP9D3DLZVWExwqDj+ADz1VzKVnBp7
c0z70xUrfnZHYl/NIFRCOgms45TkkKvillTIMVkZiKVooQgdX0IiNf6yBO/XsiD4r+aFav9LaYjY
zVcDHJRTnD/aX2EGz30L6xQ7YfcuOoh8BRGTPeynWIFm6g74FrzNTMyivqEAUaAQqwHmHbsHVjmp
U/6wEGR/rEHgpBexQ1GyMSjDURWsgS/UFv9E4FB9U/YtD348Ju4exDDHvOBhujF23YrlqWeFXmGs
iQiFWnBpXmsoAg3Li3kRpr3dhP8Ljj8rHwEvHnsHi5tO8guABR+PmG47LUKyGP6tm8aJ/G1YXSso
1CjH8fiH8BTfX+59qW1ZX7FTY7JMfggB9jFTtW8AR1soDsTiQXRCIL/HpwpNwqWcsuK+GzKkcMnh
EuPrur8wqeKt7AZT4ioXKeEC1AXsKOK8INSYIXGABMoZGameclso9mdmbpOxmYbk7wpuMc3AXIVx
yuEyhfZH3z8gv1uUmlExH271j/1aQFDmYCN/C5RrS5vt5eeb4vMZqbrwKDKdas1uSJWP7B47V0jp
qL2GVxnn1s7pBwGX7j0QN/RssGEgLdqtW/hGrs6UBgbaAlEjUVZgjp0gb69Y5GHQsajBx5Uc3qER
MDG/oV8LeMew/oQ4qRSOQh8abR1ZwBFgqIOPC75BF8uimXk9+wmL8D+Ke/Nl4/wX9MCN6apjy4Pk
jcwBk4pvyLqaUMMjxbTXBB0AycEZZCAKblTf2XmBxKZsANxDBF0u4c7ox1mx5jDwqQZT8DSI7q13
G6d7zXIfHSpgNPoNprOVPaMKfczvIq3ugTgLR0GAfDZFwgB84KU7lGOGp5wIRimspOh3J/jdMsKo
uHzQmUCjhX/NyopXXQvIYYUvEUpAv/NFdnh4DFGqutg60awBfB3AJPoNFQC1JKKclw1JRN4rGh+Z
75gXDgebHbswhc3zpxZXU38hVcaYt0uSlVlX2ZbgUVK0h6BPkSeP4Vf5jJx8CPwRlCaHWCWY08LU
9+GRMyOcaoPHKmGtJRHBu01fUzKKGEw4a7oU21tC4uB/n4BCe7SkkB9DScOejm77Ip669PMV1y9W
iQ3xTqlHt8yTp7jIpkSDITcOaDNHF1jm3N/8ZeH7i9J5xCUYlZPhaHc4jjab383kDxtKm33XRzI1
Qux9t/3P6DKfM+MhgeMC7pN6aFlcZH48jF7ArkZ6RI1uJ3acj/52ESbR7g67wnuMes62ZlONvzoH
ICKGfcjly2R2pLFSU7khBlK9H0I4gnJ0Ku1wNt0/SGzAl8dT/B6rmy04iG1M+DqSyGNgpINsI/FS
tw02iqMET4fXf7gfv/AlYiLKAE1dxHwlhEWCoWIyFtROSPWhtiXrAnnMqf+66RmQn8tuMGTvh0jy
faPxc4lltUAznPfbtXSYHS67mTiZ5JLY3DncFVyf6gTvnj5mffqOn5e0iWt5rHQRiM2LIhA6BHPU
U4p7LC4lDEYHI1Qa0HRYXbkmBst2Q+XUTL/v8QDXKBdHLmgPPP1v+2vQj7NCsxhh0sBiRnVFx88c
kL8jMOy7Bpju8kykAJ/Ky+cEVoSLFvBROqKSf17gM/MuUD2KolLhxtgAKz/xTQ5fP8hMybh/YMCC
msTXx0nnoooQ1eGOO43tWdl8w2/rGbuHiku3SVu2YF3EnZIYE6amkbxGEYa2AsJwnUcVZjJfwbcl
v0mHYUNQnLgn0Rh/RHZut/+uUr+O9Fm6znXU7z7m3BYjQq+ODYEHfifqxKAVYOqU2DPgbVYbPmd+
4hN+2GHpqGKgI5P6wBrNReq5FT+nYDVQliCsIrbCxwg1w+71A3c8uAXDq/CihtiyRAV8PkZMc0cX
jrht+cLBog4lnwF4cBxFcqwc2Lef+NBzubBrsL5h9YLlAF0L5Uv8PouEXZYpwmSibJZiwO/z6Lr3
lZa+ClPr1B7DIMZrXIVcXdFPvjafgIZOCeEwII4g4gD/rWRSuHKEsNslzeeM5cVSivlsJd5erO2j
UOTz4asTMhgOs2UVd9M3ZbJIV5s9f0oo1MPoGbPJTJ7xkLvPPODfAnJ3cyW3G9Nz3iMWFNIL+Rvb
bTgj2HDLY1xnEVJQgLKdojZCMZjhTFZhdUt1jw298Ghrp+lf7rWx5n7wLyf72Vdc+lWqBVg1uMZF
oIPo24m1IfssVH0VZgakCXB7kDMuX6fd18TfwMokvkabwzdgMbn7+C+IhCGPILbxjaejViC/gQQp
GyEJQYpPAsiJL5wDk4cpyUkEkvu4mTOxTjZvrmojvsFGJh2C7/M4h80qxo4rYHAd3DeWm4+Zs5Jw
AznMJsCNMVnii2Ql8eyfAI9UljNLmLDxb2NpsYJDoD3CAyBHQvy09mDfjo3Ycgfzo3cMOk6O6teT
pbp8kk3/MRYiZKH4MrB2btPk7ppEidL3gkJQ2Fhs2oAD3JX8Jw2VYk5KbndmeI2j8/MZrSqN10AX
awPdz2fG3glplohmknrMUXWf8d0IbV/iso5o3ZSuJntO4aGxa5WqlxKcgC6CY/xx+4xpFOnZblGP
kRGAp4o1Hww3FpkNArJLXB4yWtOCir8BTyjRGCcH3AQjNvx7hCs6MC8W+2LDmPHHo0W9JgH2uRgr
c2vv+DRHCB4Cax7DPQe2Vk/wiD6nD3Z8DH0+ROJxjsc4erX48ygZwcn/oANAW6GjStoghxencUqs
5vq4eZ0MEzDQMjehhwy6ysbB7rF/fLllh52P8gH6yZNwCpo3U9zuPA8zv5qsBzR1L+pRFgJMcvIV
Oang1DTmTxobqiqmXewbP9SDtOaiq9+0MYlw7CiQIYC82Y0lh8qBFV8EeaCPfIe30XttXjjc7NJE
T61buK4o76B+ODCzULHSDpeXcjink1cZHK0K4b3NncNJgMbnUSj53ImujP0gvDRamnrk6RjZP1lt
ULSSrdTjm+HCf1YlzjEUR5faKVG9fCDIhe3mGRF34OPHS6ULaEG0aMYtianQRVz/eAAFH04qRRwm
/AabLYv3uqf94cpl/jBs1wO0ZW+nNMtNMoFjVX8LvwXjLXzIkm5xebOk4Z6TucopWcOlbxY6CNCs
pg9FVRVIsRbSPwxPEr7G6WZAn7HUVV/6ZXpM9hRaUASnEJfQuJgrWD/DNcvt66xfhjtri/ezSPbo
/NcBswE0eybe0VvmetLRxZvKg2qazEC66DjwN8B4Q5bxj7vDqZfcCul11OA2p3sM7JSeyTtRPGGx
TZdGpOjLcoK1HXoAFha6ZCkGgkZ2431w4kdgEZejmTCtz+LjH9btDJgeEWMqOD0GRMs6wF5Fwseb
rs0MMGwxwClx1ltX0HoTXFq0Zi1X1/YGKvDGXxJir5JRvprcdrN8ARL+ECIyXSC0MBdjcJ3ArO1y
ZeADFHy3iEgCJmpSuM3XEIQDdlfxPzeCUHc4uuZY3hpbDcjAu63NEQWtRzDV6jnLo2YGSj0iSpD/
FbRXnJpsFIkvb1t8Lx3/bsTfm4pTxt+/FV+ILaR82eQu3634F9/85T9/ZfeIIJp0Rp7leUZB5YE5
27+/qhszGSRJmSJ2phQOUKk8zRcDp14BVaELm7XraJUyjnclYF2U5aPn0S/RdMade1fmemmbntKP
y7D7pQ/H2oQxArN+PuPz5uDynVZ2HYpjSVTTjZk1/uDE5bY7BPk3MIkNdfUpJ3dhloIMQfsaGb7l
54zpMLMdmQGTRYBDhsNBbpNU5A29jtRAV31GdahNpGsZvsLaUfZmMAiIUtkDtmve21d2lc/k1iUX
bKzRMk++bMSjmpLPVyGlRpBOceYY5ptu8vrVFcdikntzqhkGimzaAWsFI+i8AkBqBy57GxMl6LFn
k/ocG1wXh9M3ZGKo9dRLhyd8rJybhZJk+AuSIK8/obwe2C1cPirFJ1CXxjgWCif+odidfemyWVWo
MaGSrm8PH0Aq3euggEBRGKPZ4FHJD20lzHzsBcibd2+3iPZzjdqRpgkYjzcokzGh49kj5n0UAAYO
lbelPqFRB7eks2x+LNBh/I9BIyegZnwwCBsy0Orw6FYMiLt0oqMMGhwosfAwmSOFUQKT9uOv0knC
wQjnWOC3PVxmDD7qhUQha5UZcrxY22JnGA2u6J7Y3kVXwNbZMCoXscL0NtrZiiESEs8QJjBlbehS
YE6Qokws3X9x13FeFwiIf9gH/iYwpalZyS1apiTeSM6487ToMVcnTBKwAsHrB3BKhYOH9dbTa7eD
q9SQ3SXIxR8RIY1R3lr4HlP3j+Dl6BbmxsyC8T3+/PtulrrG38MMYNTjKklAKIN0FwMWhsXk0jK1
ulb4vZWErLye/gJuPvSpouHJZOaxPy/whHmCI8mDeg17SaYY2L8ekF//UHeztxpq8JHdR3turC38
7RMrb8wajPn2MIkwOBC1w0UkJ9HOjmY/Y6YJvkPrwtpPlOVov10AMRGqVdlBc9IPjNUgPEnnI7lq
+ERkG2gyBpwDW54XtDSwuZnf/RtB9kenwipzY+7gT49hL3zT4J8WqYrVTbEYBur2s7ixVLhECbuy
L7LNuDBGlnOFcbqWIuM3J6XsaL+CxyQnv0Biad0+ydkjkUa6ee2GK0ZiZuJW63qbrvEkLhxtwYC9
mA9IemFfoYeRdlbla+AyDIbp86Ao/oDYOzIFBFcbUYMijZoR3/QFiPQ5ASN8uG4pB8kpFokb0EyZ
i9wxSHqxHniQ5qlo+QMU2tFTYJg9GiSXbkecJVwaDit5J18kCOwWi+NcI0iCg9FifoC5mEetAU0n
zOpVt2NBAWD9EsBCIYMGUrYZp8OmgNBD+Q2SxXvgFzFLh+hDDEoRdbsv7OZEhOpiaIupHMxTEknW
IuWG920i7UQg1tKcEPcHOTsjERqzN94Ab5K65ws9QRpGTGwoqKKk9xnp8L6OmQhspb6iLJ5T4Vjx
e4c4gl0bNWg/Z+IOKRcdDlKeh+Voa1heRyglFAfDM5RpaLRvzJrV5QASf6Cd0f4dLDulYVnn6GmO
QXb9RB+404SOTAYz3aXRBKUI8+AbQ+MP/3gChuxTIikJNz9OIA5r69JBPBc2B0i55Jku6f/4ZEBb
rNVwAIKqwMKO4hajG+/rq4tvpJE9CmrME6/IR8TaDQzf62krQybZME+wWrtPZJwcw9ceJZO16Qk7
/hIpUx/ygZ9d64O2gr07mBngBOlOx/Rh8Y3zoJ/d7J1h2eoPLeOBdcju59qajwA/8XwkFZ3PAwnE
hYa97haM0eV4EGKtt0Xlzrqv+kDJk4S8TlHKJ/6blJVsq8zwS/R0t4LmiPSICCBbvBP0IMamW1Ru
x/GC4M1OwYfBbIKPA41mYeDBBpOKyHKDKPTa4XNBJpnNXX7DTq//zoxIAiesw71N8PtAh3ib4BLE
m8B7xtZmA0RK30j1hzNo4OKgKX/488B1iKUpBo4wxCENfRDitd49xDsrNkc1nVo/qeJ3jC9ckEd4
drg9d2rntpPWqcNyLfm/L6eyryt1FFB7um/n40FojeC/k9sgrRrXmhWT+vp29gObRde/j96Hoy38
alBI2eJXOsxquz1E1SRm1UQmgVht+3GYrct7pp1DXwKXZwabr1lkUZSG+8pLHMupx6athlvdYYTs
wXcMcU2iQoMKP0XgsM5JcuM7ETx+z5y+3MFyfHOiyPLNEfsAIJ2tYbw3HP3+roBVPHwiNhikHIyQ
3WYiHwoHctg2hRn6/ZNnpSuHra0sqn3ptjb1uY3npk86YBby/mb3+LHW+YA8xG9cg+ShlBRDVFN2
76PWDm/xfpGKUsiIfimNRpsJii0skrC8GhFaEIqQ4tXiTNRFJGI8M1Z1wzmy7xmT0jUILixdxa+v
Q78im6mhAP3B1s3Dih4rU/FKZF0CFFF9RTenHd1H448jEzApHsQEYm9g5DITzuNsFeL5pYnhYCLP
Z0Yv56zAF6HZUiM6VviY4n4YAjgt2jHnITBdy4GVkvqSZ03OKBty3s0Dd9jjAk0xEyYMBX7BOOyB
s1ldz+fHZHu93r3zubVz0jkRbohzPe2D63bLNVAgNn57+sygPrmN8kny+2U/ZSPteMPYEfuM7VtX
9hT7R5pVk3r74PjWbukOIRzLoSDzGnNzWe7qXT0+urmdsjktcH1HNLhH2SlNa+d9tfh6D2Gj9R4t
6yqNP9cGpd0o3wqGPUC1UBFxm4Rvt+RMtHs0mE9QRQRF0Ku4/vFQ1f3Wk6bDmTRt9s9J5aIoG2F1
7nWRNBVBt4QRX/GVJUqPNfIIRCgBVLymsIi8dAblJWC4RMnPrVa5zR6qMN2F/e9Fjnijtx7yTUjq
UzTF4WCPNhSbzv5PLGZDbshmAo+VarAMH7G4Sl6TDmZOJPPDjlUPmWVFOc3r41LiDNesjxBtBvwG
vhbwjHIbx82ccR0KCjgY5DkDmwnIQF9qa6Hbhhi/gakLxHDH8ObuV0F6ErpqoKIpim3Shr/Luglw
DLmxAImXYengWj1ytWLxE8gxcy5mkehrWGVHy8Q/rm4hE/9fYVsZI2HqaWmeIUwqCQ3lVsCmh43q
fn/LPwZzwYm6eXRRwIPqv/IPLwWJf+B+uWMbGZBjDrepB/vDgYA3RfAxUzn21/dYWqZMmdIVwAWm
bSAp5OW8AzVmd4DVHRo/+NSE2ujwS/ETmbOUg/ea9B72aNFBjsRRZno17XjU02YjjBlLNQ6eMH9q
VJNTPVH+kvXjt9hSsdOMYUHbO4qHb7r9CvO4iKHxoHMabZi821f8agUhfUvGFZAPRSjgMGMQ/1e3
m/knll2AGByJcKgCiXjZlFqUDkeboGsmlEJ9MqqDLWcNYJh+edyFGLHk5/TQTfBHXHILYPez5h5G
3oxnIWo2aVbgdms4+KX9R9J5LTeKbWH4iagih1tJCBDKwbJ9Q1kOZEQOevr56Knp0326bUsC9l57
hT/MPcdV8zW3k+epGDEc97IRoky4uO4OO//099e5GQpr8WpV7y4WQcHXyOfGebsuAsxezNO/aPtS
bQgHs20vyhiLw9xXAT6H/zLH/zLzId145ZUuz1660JZePBezMUH7O/nlbvLDdbAPbJ2iUt6Dy/WI
Ezlwx6vJnZldv6+klPizziEEUFrmkDmuutkOpfOBxSB8HqyGO2QVSlPowDfjyAsQ8nglAwFFc7kK
ly75pHuSPLTaROKAcSAvljcj6fDwZjoV/2vQVZ8tCZlg48XKMYG0D9/yLq2ROFhcz+HiPm9SILg6
OYJ24ojDcL7f/AIqJOPlhezP0nWO3oIzBPArAbd9r1do5VUuQkTU3Y58SkByNrZygPawoHuPnQ0J
2KwD87rToeQqd/jE8s9zMkY6SS79ud6dBhfYXLfwZ7/5R7YWmKNVi/fTsOCs2YFNJ6qni9O0uDHl
W37ca9vegOajEsSS+JCc/mA6MQqQDnDLVBx450Bo7lDEOSdo0eX+W/g1H0a6A7uUW6As/PlU7ChV
hqXGP5Xb9371uV6cRWzF9dV9YFvP8xQHUwra9h2OBo/YUekfxuR6KWM0czW3QJWduS05dBSAYcvp
A6bYD6kXqQlYPoYgJq6hgYs6CnEhIBLwtWAt0/Ct/XIWGCx9/Mn3c2RB8Z+JHagCt/73H4hBmpnI
azojOSwaQUswR0uDqtpcoSWJa5x6nT8KycvewHX8Sj/tEd5gX/FxzY/6Ae4R/5TiHhOwOoC3V/Oa
3c1rmjiCfoLSFukbXd/S7zE7lyDIL/pJ4kd212qkeud2XEKYkzVevzfYgTTs9GtXoPZGOYU+D0wx
tE+K+/xf6ZLqqp58NGqf/wiQJHBu8YCg9qSTlSzpCLSYJ6GMGztoUMTP9bO3tXMz64nZwATVIz/t
qV7swNxWaCSXCLrZvD43FPFvQpwACA7hl2RJmQxHl6TkmIicHLHT3iPSdOfImfVN03lf3tF58eId
pjF8rzFhcubSX8zgtuHCuQx+jH35mHN27WycW18/hrv5d1zd+BdkN+jvtm64oyt8juks8964fvzS
uoLlDJS7eDCBmD/ZLvjBB84WIZtgRxhcobR7A3aMygINfdCWSAowvjnyHDArpLFtruYmNm4BdJ0W
ylk9GjZ951VtU9svPywHHDhNotUo7rj1F+SUqFro37rzlI//a52RQkJI90BU9+YWuLCn8KLpTXF/
nO8A0H0Xm9DZhY5pEG+XO3wAY7ZJC354y3hnHp87ZGSIvvrC/gKWucg2WIStPtjsc6Nc/se0bHmA
wTX4QRzn389z41hIUAlbH6tJm60AB9GctdblgdsNpj28BT88N7rrZ37COv97s9a3zr0PuLr3wc7i
S3rnoSlnFihyOk75SB1+svdjSucb5aDDt9CiYP1DSZztEIVlzX7YBRBQHOvMBdL/WLXu7CdH2/8D
c8IVtde/9y/v1ln3gMxx28NfoyPB6H18ommf3s0jV2yHv+Fv+Wjv9QPiefirH9OdQQvnGP/iTnfj
HVPlQl+dl6jvBubCLRwMNFIZbXsh2e95Pk9h7IeMAiSOpQ9WEr/47LxKSPv5ZmL9sGjLdtkiPysz
rEu+pf53otQKVlbgv15nXcJi6pH3H5W6DwC99lBZbGHczrMEthSpByM7uo39bjCFY2aeYOMLw09b
X/Kd0P++YN/AIm8oQceNmLyFps17jNOWMWMnhUu9vA2UJAmsOBW5Oj/LTmP/F3gzVdykpYzAsQP6
aAfyOxl+Xz7/Btz3AfQ64Q34+/HlUlnPnJrfM+VucASqIzFIiNaQCeOfxgHxACkYmjynJyCxC7eL
UdCD32rV4/fw8/UAs56IZzzOaQGczOcWrfHLy5/bAhNwlFe5AU4JkEPToaRhcMtipTJPZ+whU7V/
UDOw78wAsgN4OqB4OXZ5Ybikro83QBVBFkra/EEK5kUhuIF9o+0B+1lol4EO9+kLdKkffqKMlKc2
89EEd9sZ/2LzwdhEdESR4AKNSw7i8idIsmfq83oKa93YZGsGD7FMo4HuAjp4+TsIkV2orZgoxoPH
pdPGoFGU/jJttCQyWBi1/zoBo8+9guTEBJzJqwhzS2X15b9FsCpVD/Galaa4ra+VtjaTYj+I0UD5
SdYYiPAarB20ekZmXeHmpX3mN/VDHZ2WSQzdCnI3hk4qNpvcXKyFuNw9nTlmC0KK6TVTzxHjYjw/
yI+eWwSkVKKGz36mfU47gxbHPIyh+AAU6dBP51sNE6V00O5gGYU/xixMePJfPkeyhoXVcs3cGLQx
DG2nksITxHc8E14rPVkIOtAooQf5Tx6L4YwMkR4W0j26GPsAzjIKK7dne4jmOPp6rpghFI3P8BnC
WeWYArufD9Aix4Ok4V0cNzRfcNgFrYu7DC0R9jInYU9n4UyUiNZk1kO5iP7EH8YQNb8oqSdOSAVt
DcSH11qEBglk4Yzecqa2p7SGazNF3x0WIvobk5gZNwScrLk1v+xUZCh4r/aujVui+r9mDzvhwD7k
ymFEP5/rcBejsSScNUTFrrDxdL7fZdfrHneIm8B25kmznRHqGlG+SwiBDnN8jsqnw5k+JU504aVh
Wbd3/F4LBAJ8VhA/zVeJhUQZFgL2uHu6UGpxVocFuzXQWAZLps98Ez86PyXEd2/crg8+BPRA4h7B
NVjmMBmPSmkTEFlU/A12ZOgyD8qdsfE1DeNwZLMPPGlGK+y3HOk2yK4PthqDtP7OLmDhsVJp2M1f
Zl6l7kF2dnvenI4ZCozYEJKNsMmR8qLhJ+xLGJEIj0BNLGe4Ac06AM98RF7ldUd+Z8mioEmaKTfi
Uj64wGXzGzsFct4IkCq6oKCARTcwxckhxDBNdAUmXlKMCrnPK3e/BAiJKeEEeTqCGucBn56QiMFz
PvhIP+cPVK6VB+0/Zu4n/lrdYPoxdwc6EbHJzZmpMQo+5oowCfojgIv88wnawyWKxNGmxC71s/tt
pk0eUm6B0b2AfgYyGTE/IpyheVDUTjdDy4HeMRmqpk01fDBgBJgNJJzIAnpXyU403eM1L8iQHZox
SrYwe5j8IiSJxeCqp489MxsJXlwJQQgIaEW2d8GNHpAtnRHGp2sJ/OUHn2ts54hl8vy5lXwdR7aL
hogLNRJAzxll9WAQyREKRk1ofEJfBw6teHrphuY/92IY5kZmd2PqgkjijDDHcGbGVkkPbnQVbQiS
PG4ukx/ipoEqwkYYcNAmODYMapc0NQl9kCjX4NbnygjmJdjjmSG55g4IezrjMJCAqwcsYPGdJwj7
MrtwidmBu8AFdr8FZ2POYJXXjTah7LPQ2S6ksY1P7pHdgy1s1F9jP31EcOjmPfwBPNPATwBUqPRA
kvAXC5U5BGHyzHXdYY7WD9a29GARs3jND6bO5rihVczfsGBH/yxN98KeaE54pQOcm1tYXDdUCXao
mz0a2cdiHE3Y06yMgWIe6Lxy829t5AAcjM8KzdJVR9L39LAsnzZIcPDAmGDziIKjoAJ83Oa/PJJ0
wynC8UQPej59mOYO2h28IPzMKLi+7lMK6X6VNPfgCNwMMHZ4Es4KMZ5j9sC6wXgZTeR5kIPvp5n6
c/wghBLSbUSqtvWaEasDfJJTF62/18DeXw1IBkssVxDl1a3Pd4DKAe4DIcdRGITF4AE0n1coLRF/
RqVod0FiFsG9VgX6n/82Ga/xugOtk/RdlB56FK5AAQGKeXS/6JAwFwfo30EYGGeqKtJ+rDUJzQJh
qWHkbZ3ibI8MDl8CAQP5dFTh5CXGqqbZ/08aZyzeo7adR/V8XErg6RSEF8BQ6Smstrzu4MQbVEd4
Xi1SmEfeElUqVI2Zkj3aagMvwFpDM3m+NvIvtuSlyyE+Ppjel7xi6eqszR0/zTKrVZfHPi9Dmoz0
+RM+/Aacxp4z6H/oPkiGN53eJNCPfZzu2fnzD2CE/swvst5/1KjXYD73lJRDGe6aCgHA+N7Vtaf/
Ke/Se/oW3LqJN/ZQJKjwYjVGX028AktOhAUkeOCTLZVM0FHOadbQSZCIbvZgmqpd3axIZ4sZjyzv
o22A7BYTknpRfIsnen/wz3ukbJjpmGt9WiK8X7e2CtgNIIICK76BgOtCnSnlWYDwq5COMs1+eSXB
V7qGMPghFa4ofnaUXNQta7QD4ZzCuhSoe6gCmN/e0sFLGPYpl5qVOVzhSHeyP4840OGhgGIE9dyW
IrJra/Q/QjvvDuBF4jWBHf55a10JIiRihELghwDNTRu40kyKpmyoP/XsMUK1BQJPPCeCILNT4FQA
2+H52wycM4v4NKgX9o+ERleBibHSfZTmMCuOPwHyxfSItdwpJ+ZefdzlbgdZoxNxYITNldUtDbjn
pmNlhkm0j8zLq8ARuW4wg8uaayGNcFPTqyQGXmudpml6YdAgOsUI5ilHCSupcOhUIxC0TCuUnHG4
LINy6dplaEm3NqBCHQZf0CoG2dI5HT+iCbS09EIQTNAYdheaN+qHKn+l/vPJ2VUCCGo6rzVoC1d/
gwqDLzQZrcqOEuZugKXNM2MgWhLmiskZhhdSpfLu2cT0aHq8fRpwe6L2XGbTc6Mnzb6tDEfnQsee
PTp+zV4n3DudpYZEm5Il7yXzNonOvawyti/7lVJeYrqQoYK2M5xWCSB6uhPjaFen9wk+yyT26/nT
1Q2g3IB8C4xdISCSeHsNs6/J5FqjdBk1t4qFjRxuaslwcyht889kGHsKxAyBQhz1VLVlDtglngHv
ECljM9kX6bWLAQ4lH32qbzokV/KEmVm4TRBK1Kl3S/TvnxazlLTyqgyJth7imdDdBIuFKErFTw7b
N2xHT58oP4PS7TQUskzgAoWEEkeNTksFYTPfCCLz3NpPOVhbIfRkFSdIJINSATpku8kYnQIwhB8E
lMyUGUi1x7LbznY3RtpitANHfALInwAe7B0xs2y5FNxEQ1G0hm5owE6rDzrOjc+SKfkIjKD+MEA2
5izqVHx0sC3Gol0PJazu9GSk+bLodkhONHAuOu0mB1/ytcozJxnPTSmuyzamKry91PTLEhAPD0I4
b130GYrFVergXzMMU1taUGjHpOI6e/6NTz+oxs2g3uPGBOrCtcRAHyN4jAyQRQpHVXab6aQ2w6oc
33iAoYQid8XQeq9VgDQysKeG9Cc0ghca5ZdJRoW6iii8NRQkgY6bYPClKOxCeEGavlGQDoU1WROv
Io6NeDpDpwy7s9BvIk6b/oXQRs/5Uon+FLodzeYaCkga7LKX5dUKssOqeKmwpqkRLhf03BtjUGAF
+lE9WxifkPpV3kUtdnSJMGSK+7QDTt39Q10oAtg+ODrV4KeGRevCFkHmKpuYZf9EW0SrmYSCC8JY
xtWTCqobIjC16hsUDWa+1vvF1J6an54kqo6/Dd2zADMk06ZEx5sS5C8tv8ca84uUToUYoh8JxMTY
vPDGIFVGpChMoIe0uAYx3gs/hW7mK2EdMqJ3HgCtt1QasMELBkCcvdeYO7wipnchAohhht27+W1W
8NK7SLmnSIF2ia8XhJNYcOukdCzwUbW6zbt91H9W3abotoJZbpL6jYA7VxvCGIFHvSqk6QP2n5S5
CaJ84v4la/YzNNZpJzqWKW6fhg0TGgVHEd3HpPruHIgzSok0xV5EeP4M5wEKJZwVMjJYz5qPr+4Q
rkU65jFGlBriGrgvLdE1qaatwflHB4+OMHF7p8BSYmxQtagquuzPZtNBkeavbevRehYUWz/J/Sqg
nW3yCewxWq0GesbxuWsWvAEuOPxTqK/xY+HN+t5pigu/V4Ud/JMEa5Ul72FBn0k51jJhpZBKySVZ
CvJjBpkleJYivsyBMZaqy8DAOO5mDaHXRY2RJmhek9e1s6IzoXeKQe+rL/pTbmFwiGUNwDmN5L0P
13H/KajD5kw5/lLR42NPCbXsdWCMIPcIh0jci8rGcDNI8mBHn/1SYsHX4pENRgBMpYNIuCobAEvV
RqRZmFlOqG6e+TdzfLCStBPEdpXgFwFNds79BgyznJfmhOM163scYY8V7m8liqwgw7xX/TCS9yDZ
isTnGkjLhFbEkwq13enPzm4ShKYFVydpViImSVCP4VJ0xxdJAjXW0whuY2LCuLtE8A2lG2E0bl+2
ZXzyaV6uYF35rkEEFs/4N1r16kkxWKnMJ6HCAUzq9iy1xRCAblxrGPLKPU2+nt1bGmuTPSVHgPol
pvwRybTZbyPsQkpAoVXSri3Wdyd8dUbgNc9dJs51CTcUqwRdR0xngeqdL8jFKjE1UrsJApji6cm7
WO5HEZ8TmB8lhOOaajFDXUeTaNngho45OJ5To4hs3eikCoOFJ3W//uB6WlhkXSKeSnOvVsVdoiuh
9sTeOManEAetJL9b0Z+AG0lRg9l+nnglvlfpn985KPrsyRFE0SS6sf4TxdUSSaIYStG472pEKZQR
8uRC0eb0FYxKzyyq3antJi8OSomO3ry27AlkVKO8KYxJkBgnRuUS2CFhpzF2qGoyJUTMY8c0SC1Y
u2qPPogkL5OiP+Ypw1TgUkHzJoZgoQ0GWKz/iGZCQt8pmYgoLBiEWgVkpDiI+eSSgrYDvb8CrrwJ
ST/K3ju5o3wle5F2kbI3YhTQpn05JC5HsGXesgqvVIihElIlOYlEPppbaW4gElkGRgJycyNDiAZ/
kkFfyZS0JmMo41KluyJ8ndphlgag5FALJ8CV04pEkC/1kmdm5QdTNxZtln/LOlQ165QG2PDyMkYg
OU2c7kYCYWgVx04f70FQb6QIxK6cC5gz4VciDGc5yrH8bBYxbUfVooKQnwzj+sybcsmXsNesnSGE
Q61D9g/gw79M6fgyrJ1JX0YNNK/F+kKUROcl3SYkTpBokXDPSvnhKdO3lUHAwHclm4B8GCzD3ILL
Q0OvVAHdZ1Dt5oI8br4q4ZxVCt8HdYQpsVWw+SYkFeFKKRWiCcWIgewhaK8GMIy+2GToAsflNYey
EOIgYmIPLqOZIJl+25PBpRmyN6ihILLQBDjJkHNI5CcxrLDYDu75mshjayTgcrNL8kf0UsjXCaqB
p7D0Xy2IdyCvIiPaxpJX4vPnVbIakfBqYl/7qZjUj6BxouHUonFhahrrHY05VmOXM0vhKeCgFq2G
/CdO3HYCkst+TIbYqUqyKtOrWeIl+sMoPS1D1mIHrjIYsBEmj6hQeqooFUbLaek5xqa57NRLVt8T
Eki1vAiMDtDp71U8W+tlSQxJ0p8htnPwNVZAA2nM3jgmW3FpKrhKwxrfhK9oM1Y/rdj7SadtdPyp
6uQnv1hodFmsBal615F8GeLLKwBab2zj7KuVBYjNm8i6N2a90fTTa8AxUYSValLWqadK0jCQySA0
kr+Kr98nA5fXKDGtNQwI8NwdDtVaEm1B1e5x/ILxFUz7WMydupfRI/aNulIQm0B4PW8+DJoUgwZC
SsDcCkcehHD4859uAj3UiMYj4KH0TRfPo/h6HzAatNJ6BdqWZh+WGvjmvUxnlDcThJKQIip8IkvG
ExwUpP4wLJw6iVTAJ16ZqeEqHUQ9/EQEbnUX9xtNzT1TfyRWxyUDrpv/CA9BXK2mjIn6+N71lBby
TuuYwqPx+7opqoISm7Co0BooZyfc9hAnX6hYG8/c0xW4gs9wlY9oeT832k2nnItfBTr39F+z1g5e
ZyGi2zDTjghTKdIEDJcjgOfhe2x5ZfVlIHZqDF+aCfCGfLv5lVrgQsZqnOzfp0g6/qTowaFaxLSi
Ht0MK6toZKYyjG9aiePZ8GvG03oysNBDeyDNg03fgmMrkFZi/cM2l+yCCSC5OpoNgaL+S8vr9lSz
8KaUzHBQvQg4Z2wxix+BD5CuN6zGKKNRhyi7jg1it0+rAX1FrgmDlnSv0qqScZYUkGxQ0ivGSdl3
V1BUpPiVtBipU1c2THeoRwzOFplmU1qAdBJEu8orfH0r46E5VXOgwSn0AQzcaSnrjEdAWtMAkBA+
6x7lLB3J0U03Q9Rr1J+rtVDHx6La1Ma5JI2uB5S4LW4bJ86Ufk8Kfiu0JCyK0Ey66cK33KN2APNg
juPlKK76FIsjkHtP/bl+tdT45AdSIG5FTXN0mekBjzqYGV/vtc74ghNDhHybWKNXFaPTjGBPU87S
fFq/0vcenK5B57sEQFD9veBSDRY9g1ZfG887eegijnhak2LX48HKbJ1apuLkTgXTTbv4o0rTzXPw
wjFbzQlUL6AGgurinNJSyE4kwbWOOU8DQWTTB3CZqskeZ370BMkBOrqVcULmGKpXYYX45XODWDxI
iPnbotw6PukCKODzJQVjC6Rjy2GZNvLnyELWjdMriX+tsNkUg7oJB+ZGNA4K9WboiIuwJco0/MU5
J+HWaXl4aBPZHXqaUcFnwOYV+m8VhebCQGqRwFs2z2OLtIGqotitpPaLgz80KDysb4tVbxAci66+
mtpkqxUEEqQTmcCQvpXV9aVN6yA/xG1nK2N9MlrBZBjUML0lQKJzX72riEUZ3xV7QGNeEkuv0yuD
lKHwtOkYGjGrEa7wWC4vQ1jY0yR5ohG4FpKsnTEslbB1n/gmvhKkT9TC09G0mssCQRHeBY562FAA
G5IUNaNVnGjHCEM6ju/3ooHOG3uq+PZS4idnjfzRl2gZZ8w56Vq3SKB3zJ47nCgyI3IKWstK03B2
lSli57DeqSlDRCixGxEivHq9qAm/qRTKCM6Wvp47XAiuVLBQrERdi/pxLGuGcsgNUVypqF2LNOqh
C0lg02ktagy9RMFOu+JNfDaugtzgJKAuXp6QWAxKVpwSeX1cgzFUKk9Lvig3k/ouVMP1iX6q4vX0
3jnDm91rPCmQXHPqTLZ6PtENKfC9RZQEBQGKx0IED6FGqN0rELGpf55wYVXq2Z4xqRhtJD33RQ0L
hVf3abzoP/eJeLcEC+6qFuxUCarqMiy+k1S815VDlrhgOitrR7X+nJL9E3HCaWuiAK2iZ86AJCLL
Z5TFsOvZ7zrhtxNcWqo602eODRAheC5NtBMWCTq7KIDCEcIi0jjlO8a2o2PEh2+JwYjg8u3f5oeJ
BKPkz1KFgChfQL18JrwNkDtpOU8/aYyQyh1MrJhX2cM8npVpZcUH4MsM3ozlS5lxGphRKWd0S5TG
xwnSnI1OGK6I+DZDSvDU2CdLpeBbffPSmk1rkvzxkPmWA1jPf25CyiOmTMosn2EwXwAzO9s2QXyD
seqjt3a8gWl7rV4P2DYsP/XnBW6DOAF2B/DwKt86EKz6O6gHauk3tkG8pDXsIrTxAJyywozzwF0P
Py17hDEqrQ/VDrCwtDnOdHLmLUDWB6A2dHERilZW4ak4cjCAzEXTf/diMB49RnB+7CoH0ZdrAsyF
I1BcMzuLVxBKJvPRDytN2AL+C6B1ZCuksAyWu4WL7aL6DpvZdppDBmMCXpNPGWyzvyeuabsZtGmA
QeFhGPsaVyy8sxCzxynK5IMo+4g5MwKyQCW2abbeT6sj40TO+gtWUXgFr/CYi9eq9/wNXBm2yLl/
ALah3nfUY0iIhiP9GeL5a89k9ZzZD9DwLe/F5QcMcSGnLW7lL+6MyNvAmHWxETAgOaQnCeAJmjke
/QnK7BuYbVbeMM8I53njRfNfd4azAPxYKW+ljywSAgIr1lOwEc4vnD3BpoSb3AU9iNY9EIPP+VvO
4YZu/s7yiRx2sOa4yKFJf4LXcEfGK63Hvx67j9wJXIDnAV0RLCmgFHIZhbx4MEdGppjZFxRhJsjg
YQCfhyFIc9ljBbQPgdrZb235A04X2ly2/I5pRPLW/4lH4oId50sJZ/RF+zcBRzBWffvIGLTAZACe
dx3wSwjW3Y82kwsX9WgrOIpUBxrDy2e9kcmHaUuBBnx9dYE3XKh66VphFHVow+UHXTn8QfrR/hod
6TZzm3rUAnPbuiiUQJYrAqoqljIB2S4Itwck01BOXj8Dp0Qy2JEBIqBe7KjSub6NjNFxxIztFn1Q
lJ3A7y0rLMNkyFWvD8GjGG4hSCLswO8OYDGqvi/S2SVJA5KOvvIrePmb9c2SB/+0ivxijx08hCYN
YVIXeuKqXv9Md5OzoACL/YLy3K/Dfq+C6zdC1/goUjsHy/gLEKC9A/xcJqeBBKojH13Asrh1OGyi
lzb7xVxAzhDw3rqlipQ8TcQVzQ64JtFCwcwpWasMOTYZd3QhgL/z+d6ZhwGYzfpJ3OJXR0nhQ/az
XQ7V1YvGRfOIfDoNz7PiRZ8ogkmorJAnD8uQ5/sxrvts7snAfwY8GUNDshbxGkU0wGHRqvkesEJe
fqWHUIZVkh5M8SGfuUzJg1e3LHcFuItDvwOK5qBYvOF/R2F04JdYl9xXiWMHGahju/4pf5WEfuBi
KDxZXMbkdvfX0TwFe2xiDoyG7dvg9soi+qSnujG2prnWem9EDZYO+uhULlCkYwyca49O+47XQdgd
Whd8t78HngRvEQFgyXxop7vJZ+VjuiNsYUZiCTFbHSfdMuQKaQZOUGYoVz9LZjTQNTA/2Qt/9XL/
XEfdAc6FJ3MLy3c+nwRvn5kWth0ejB74M24jYtpjXMM/hVvPlGO8Ni51WcVciK/cZrJa9psUNp3N
3+eTEdoC8TXNQ6pNfQyMvm/EudE1DR6a6LTsfUpvhI2A+7DzDhEiIluIgIIbfMr7YG9sG7v0iu0Q
7On49D+1vELmjh6hT/JA7tBfmLcRhgG7kQ0gaiCDU2OmRNG4J9ctvsPz6zvFZW98aHDSu6Wgzlyf
r+JLvKBQXqLWeIq+tM34Fb6Db1gnp3HfbEH0oNG2TG43BYk67gdw0YCNZnwjGsQCMd/1A4AzYaaU
pPj84FdJ53uFhew+g2zgDe9A/GzsiECK09n86Hd/tDGko/UhrINzpXpCsS254mux7Blv4799KD4z
bcXyRZjuJvoiR44fnRjkHEvmHPenHV/o5Tr9d4C0w1r8wprva4B/jyb9mW6r4jPBAzrS/DaIIIi3
eTgKiuVM8V8/EDeDJPJcPiZsWGmecBNAqffImkwF9n8roO009QxrgUWAF99NNLPLpXRAu6FF8Ean
gbMMTt0m3j8njGEXgPoBtXPg/wX3xA3Xc7cKXRL0s2dBv+eb+NZ8MsIFZ4JaG5cRX9olivUX6Zdw
xNR/KXtgmuPGVr0pXRuZLU1uh0zMTofdSdfzC41J/CPjVeuwAPGSWyEa8EbIWoTfPXNyOwZiAl9u
ifcgksUrY0NDO0dYeEXXq151V4Lu0C+HFZJNRMACKbUFhuMLEWPEHde2l3f/ti54s2tDZ+dM0XjA
qvFa/4w5sizlBVnHXUONsEjdYFqM3nh/VG+JJ5DfLJUfbldCAcqM9F2Fo7CTqXK59B9g9MKpuwor
c5ke+Agf5CXAujbRQbxkLzDpk/+yGXzgr8Lo5YfAlMwilS9CH5s/PA7vz8hm4Ek2MBNecK2lSkA8
znpjB1oK1FCW84COOd6Ce6bRhgcFhsAKNMEegg/rWK/lnCcsv8EKWXXHWaYWgRFWQsiOlNAy9qfl
2+Tq65aRI6BACWNHLgOT5HgNV1Heqzs0GwsW/p+Sxn4R7QK/vVE682aPlkXyqTKkpFag3T47jhsf
9RpmYblyMf3SHYbbMISRNN4/t+J6w9Jmh0Bj+4FI0a/otfyZf6gnOJanfvYO2+P76RE3r6q1MHa5
p71NfoQQxOuMc83tA5DCYzzDMAbJcsYMGr4U4RQqEoRmxS4dpCa/+pPoam+Ww6hjNW9MJOuthb6G
SpxA/pFns2jlg/plXq0FXxfWKMRrV2PxQLKmXxmeZLefN5racbm4xQeFHJfNxrzdWrxx0poz05Ub
AjL/q/1kS1rXfDWsChe0xETWQVjew7Fql9HecNDwhRd8QFSSKj+5EWKjK/HGrteChybcWwGrR3EM
50YR/sHg+v1WOC9cd/3kJn9aB3EfnDFMXkxXbix4eqRC3jQPIWCwR8f8SpX+y4mV+8G5dwglGYkv
PYyVcByPp3D9PLJj1H4HxqGUlvrPhIDRotnG78z++ROGakTS2QKcmUWH4yN91vHpkG3MLedP4SjZ
Gqy7RS6u+NV+orHwWYDijqFZ3wa/2IRYz7QQWyRQE9VZXHZwizbWIvseERAGRoWLEP4bS+lH+Q6+
KLZbEOlk/bQUNyO7BbA4bDtedOCYQ9wlsIOv7Mo6X5vvm3J3q+AsQPnJlgKEFqpHhEYAKsN8ammx
2gHslOxBsQ6oGpdNPOKpRuku7oJDdbxNFMtrIn0NkyC/F5SA+vIU/lnbGEI+urQ4W4Dn+gvhsLl4
slJ/w+cDic+Jio4hGH7rMjnJjQzESc+IgHDaVG56qQhs1OEw+2dg39Jyp+Lol8P1X0SaAVIzigcY
WQdbkPy92YJ0PlVoyrvIvR6IUhDb+KwaBHsm1zlMu+AAHRvZfkqItfAh7RR0/35aWkO4pkNqgiAm
uKWwoMfEk2Xmh5YpRELSaNjwtga2zDcu9A0gsiqecSms3WQ/WKF8H5X2asNTjlc6z/Wd+S+MrmUO
eB39IP1c8BeU2RYhcgbffb2KfiAwbqYzMoucjXGyRCfgZS2mP/HU3S03iejIUM0gYDpuX+hjsdnw
T2oOHHyZjW1C4pbU8Hh/XqHUfMtYJUAGD+6ktGs2x0ZgQURbNv7z7W2yn/b4QbPmW2HjQQ/agxSn
iSasQHyCRx4WoUm9DsB1wdhdu1l8Z+Qne7o46TX7Q30BbukysgHEIol16VBYQWQejtxtWs8PwQYD
1j5ShIA+x0dyx/uJju9fBtei2dBAE9f9ybxrf/VvguI3IAJyTzYpAJcd44pFwQ6ilXrVaXItyt+G
klTbSccw9MPEZ86ETKAkX0vZ4UDplU2lv42AWhjwPmOa3juUAbvM0XQH7QrOW/CQIUQXiLwMUi81
ae0fKdF3v8/OcbRSKQeBHNQcNS3FAipLEgQnNJi2gwNCB1xZRC3yUGWfwjN9A+ymxB+gSdCOYYGA
/Sa3LLaScVWlhbmNLqCOyD1Yfi3UGHK0Px43GtAL0SOHzBlAl+K7qn+y/uFagh8GN4iGas2meLTI
WWWnCQhot6aKyt9DXJiSJfTm7mNY0+7iInvEFF35eyBkQDMD87n946hBqIgUkg8sO2E3r+QWyMkp
PTDXc7HR4yLzXUwu+dV/dh6ix5V3oy1lsMmKG3sDUXdtN1xpK7afnMSr6k3yUPctqq1kN1tU6M40
yheqsVYYYTPwsF/7541OJxG2z4iu6UE6pocRTYDGFa8qmNzlsAYaTH8cibV9PGvRI4+ybp42Ap/S
lXweW5Hm07wCkMPDfbYx6N0QBw8sGkBg+Yxe7cR9emazKVOXj5edM9GeT+UVTT/mmnaxj1S/CzZo
k/KUph9NXMQAoNVVcoxVbKXrn2DA2cmeUKn6rrdg8dA7dlXntX75D7S1KviYGnrSoldfDSxP6Etc
UQShZYFLvdd85S74FHwMmQuQbeAINetyMURDSxie4TcAoeIjuw4mfV80+PJfvP/2+lvzJdxZa7mb
O9giRl+oACBX9Xxre+wA7de2QhjBxx8NMXf7P5LOa0lVbQvDT0SVSr4lBxXMrTdUG1oEEyDJp98f
a9c5tWrtXt22AnPOMf7xh2884sNa91MWQ1nc6hQMrCj4o+QwQlhUIXAf+Y6ejZJ4Efe1zFFEonMN
is1VIYELF1ssOokHkQETvrs7i0x+ui2CTPqMoYWH5AsqhX3Xw2LKU2LNBFcOwlKExyQGvJePGuDe
ObCdXNkVsDPayjvg1OOw0+ZhefzulBjm2CN4MWs3kQWvpTXPHVg31iu4GLtqoC+uZ0IZQxARQN23
uR/cnx+ZAwazgiaDj83PB0jZaMPXrot7qr0P+IO8wF+D3uHNXNHt/TH705VBl4IlrTEtcnpmRi/0
gLfEocOeYDw7IddpSX0IeuMiwTxhlIGJ2HfO9HCTL1mY2ZCR/XlDbJf2wBrE7GDCjFP9Gd88rPwb
fPPt5LTJS5v+czzs2bBhnoWxaXBVsG7TIh72gXaJsSsOnSWzGlaXHuGZr2EK91PNBlY5mle0UP41
lpulKkYQhRNytQClJfM4YHyUQfmi31Mib7Bi3MMTbXg4sAnUnQcYOVx9+INoPY+MtInvaRxuzw1E
DT4roP+EjA0jrb0bcqkzIx6bDZziIZZOX3pKTzqhSpgjK+Waln95fN/eYmjBL2b/xHmPdzQJIZpl
b8wq2ZS4ykLI4E4Xl8flBpIzJEBj4eyKPw8Wd+VhSGM8ZykHLDlAjub0SP2tX1KD6EOlSYBrORX0
YJMzPCoLVQetx86VorudYw5UXWBVqSEOrsRk/ihbHkh2XgPavWxhKMJEPgXhoWO8Wjg1NYoNNald
Yj6InKXqHNElmvINp6I8kEOHqN/SkPr09kSI31N1VW07SkSs7aCwMazyMqQodqZiE0IiQqjMRxjs
wHEJ4R4Kuo9LU5AHOKca0h+uimjBHIitL/d+KkQ3r2JHpMCHidhYg4kRljDswKiI+N8R56/H4PN/
wwgL8yNWHgOxeXvB/xCXCFYGJF9clCEFl979b3SSJBtLR4xLWeMRVj6sdkq/zsf8mQ0BL+g+aBEF
/PNIBnIj1fgHxBeGBmhOACv3HRazZA+jzW5nUF4/xhJUlS9RK3jZnNxcFX7d000P0qm6m/BU09SW
V5QH2HPZ7bK/VIu74l65Rs1lPG9pxdc4cD09YvEGJqh9YmtBEbdDSIVNEH4msdR4yNUwh10jzwDq
VNkWsB1Fhb2DPM8rAfLy5ZTxOADNRqaspjZSDPWJaGrIJqjO93nc/an4aiI5v9E6vUwEr0lpNeiv
LHFLFthougLccoQCmKLUrO9hxBn5L5oikoNbC9wyGN18f+EY1jCcigiQp5kWeEtlRNIQImhd/ygP
oIObXxv6nlFjr7za8PFxPMNCzG1moF9sDqWrcDg185ITMcFqz6Enf+BJWltoxQ7fIeDGqY530Eys
QAgrQ5HpPX8l7xVXUf+2NmQh598pFS8IDzAWBfn+9FgnVEcvDBmQaFNbgsPhLb/IT/t7UOLQ4WxG
xwIjN7SL1JBj4nkoSi5jvyAzTrdedkk1R5smb68rREyCV3vlcyqcR+Z2IgcgMS97/POyrw6V+VA4
FlPqhOcvjbt1D69rMIYLD49LPhfmK7f39Ok1x8rRmZGEkH0zkko2eQB8PBGAv9sYxFe1v/yeI1RW
DcWcRtVBGzi+fLZUr1YdJEsIfcjRsRZ1vsn084t3SzfDH+0ymbUe4VlNazy2AgDceA+l5ObS8sf5
hd/EUd59TYyhhJdb0RluMdZvsUP3CjoF829iNduhUkQsGsDiFYM7jhaWxvTQ6CsrxZFICMhQmqru
u7O4kmh5ds+lBrv/t/va4KvJTwe4DZYxlI0c4gOA93WzeXVmm9OpOM6v/W1PHNxG8UYJTBJ/vJWw
MB/M/iuI0nZvqNtkl0fcxgGR0ztTuzm0m2bMfMYAhcho6VKWD9YwIFXQqOgZocfwQNvl2CKzrKem
FgbPACOLmUhMBTqgI5tlqtNC2RO4v+th6OI+Pbnd3HwBAqx7f7o64fFWGXCiPWBtvQMgztdjRkIL
oSO75wlfiui1LiLVle0PVk/uc94wlwoFVJDSsrqkjxkmtNC3CYD9iH5GDuE8U7CP2qZVDB78oU+s
BkA4o/zF8x4/hNcPsMCDjwHdAbseCA8Pk798LmkORYcgVIdiOZFmHGU3YUbNiUiFhMGSAvtHxxOF
cvav2RYN0rt584gFpP+z/nbU0BlI9JijDrmZq+F7M8HbNic/F/UKUgYM+0Yi6CQWAB7n4K2zUe/d
mSXgT4C3kNl5/X4EvEeyIvNY7MKgK9HQbHI3W7GFM7kDUULxjecNZKGAIQb8cYoWhB24BosQghG9
AP7qxLRO/tl53gIV2cY/VUYecG7Ig4f9/46hRRPxc9c8Rikz9rrHDNMeShH7/ifj7Ec4MlgbIUyU
bAzDdCUosGmgYEZbcJGGrIFpdp3qb7gdsPKGov57xGGwY7Xk8ZWuALdDeGopGQ6Yt1LUkpWBSsWh
8IMZFtdz5D78C4d8hSAIyQRtaVRcaC3Jke6rCOtc+axx/EXiqZtY1fKG4wRoOIwAzKGQHFcbDvP6
kEYIwCDlmqBTkH55XRTLuKqehIjhxaByqe3tGRojTUOAR8n1aYnT+xf8xnj91vPXtkCFfgvRb2Ob
jwn60wZ3Ph9h7THvx7NSGHT8aYxoYQvqikkpk0QCqBuZL+uSNpUBZ59Odyoyf5LYefN7qxwMUhCn
z2D9onwN6H3giOS/oNA3tJqucCLHikEHkaaQWolxIP7SHM3u1UxJZ9XNfDP/K99RXwIRA3Iz9/iY
Ejx2woB4O+hvi0Dop+9qB12gfZlXNA15TNwV8htCFlFvPRYJAguq4fpQV5v7aCfA5oe/SpzanDJO
ZQdWcBslF0oz9A5rzi8HFAWMDVGamsYgFWgqeNq8NT+Ey6Ksoive1oexCPSBU2YyF0442Y/jfjJY
qRZEUFi33v8+1g92A9FtP1s926eTJUf+BFdS3H5d/VjMGEDm5eatzFCDkJKAQ/iwHDqc0YkDsiuW
DTQL0erauFZ5baeMWo5dyGn3iAm1lm/1XZH+ifRNqXGXSTuwiQ8ZjFKRxrBYe3SKhDzn8WSfIk/R
n365AxkaKJOYnMObyqIKDPlBoU8rt5dL1hMyUHlQft5mceaoDbAj3s1RV+7EkM6JJMuC8TJ+AgzZ
P9hZERH4ZatkJ2z3X/FXrcIbTCNtijgUzqcpsU0yx4c0NSbAVhjMcVk8jPZRpxJM1i7uNKLHhoMF
Y1kq/t5Vsnn2xPIDze9DtSHonfgdjIp5MSakPOv/JImoodn2lKm0z45otXQ5GJG+iK0IVcU//7TU
OqUWSX8nyhJ4Ns0Rtb3TRB9CHxFH3mHxg4Ggq2cyzbC554x7IRON+HFtDfEVQJdhL8nzSLLRUI2P
kDbe6NW5PfkFaeAQBkj56uqYBmDWPH8jJ0MaD6pc7rCkQpbNacqw6DKGHT4fjMARpFKlta9fFssg
VCUkglQzpMC0XVToFC94+quUVYUtybFGV9ZQxFwhKb6ReNl0/s8M3AQc6f6GaGkI3KyuqN0RhYpN
QjLFFgSdfzan4+4MM+c4RO+FnNl8sqEyZAWp1OOoltBtkbLBt6hEqpQuD97tUA9yn39qqY2UE/Xn
Q3WUUZu3gyK54Aww8ws7+CYlQ2QIC0R4gnYc91ZeFs/WT5jsaUGYw1GqpEaBZvi7Y+pAspUPXUBf
nnQbF4Rw5N/D4ifHDguDrcZYb4BDSIodUUnjJrgZu8AGLoRJj9hozM2ITeWOMpFd0ujMb5fB7wW2
wAQIZ4MifP9PGI7YdIoDhDeJ3yGUN3k+Xn7no6gLrnhbTYaJ/x9X8bZLtzW7a4vwMi2sDOKGUS04
BjILUUTmRLTz71W1qXHKYB2+OszK+ENC53V4R/WFq4S2eBKWhR3BXg/pvtLTONTpXTlNLrist0NA
A5t+f6ln/YztrAjYUPG639wt/NzRdjPik62o5ckO0FEhYRs32AZESKNhYJq3Q4TqrXpPievga/Vm
1K2Rjd0MrDtz1JTGa0GWm61C1H8aJAD/EoIImeGLhzU0CkjAPLQjIxbmpYfoHhEvWoaB3VCGZM13
xS7nxxJ1ivRIkKIhVvA9TR1EX7xMtVHxVh/IcD79JkK0EpS9RfTCAfz1+PTK7Qy5n8rsPWVeKzfO
se2DiH8fOD47AkiwVqywbbXZiCJek3USiYN7/dUmEByvfs4DlGVQqzdcvXawuCfRjZNjx55VbOAZ
POzniotXuBzmjRKNMHS5BWOPpbbSjyKD210E1fdNYhs3/+4SJZzb3JwPTjIO7tDsRbzc4/BkPQUY
4yftnjqjmCEAJt7mX3N1ROwKQSHiXvN/LrjexAquOm//n10sCP4uX+D8bwtgvSuMCLEaHVnDNaAh
SLnyqMyc+6p2VaaU9JXFge4JLeLqcdCIytlBXV4h2N7B1XFudoSrCu/aI8xgoe6gENagvBvRU0iu
QWAAkRkKCvzXO7+e2LIQS+msNZbRAaCmMw76UccoJfVpc2ecsfgoqsR5vJJp/pgvD/TDNygpwSzD
p83AP7MI4EWtudxG69azw9WYrbnOGBf3YxxjFNntRiTKI76y+k5zXspze1ebTTmqQ31cGvqk2L0p
x7+dsrxnnxBRQH23O4mH4PD+fpbKbtKPrCKsq4Xi106PV8KCgGiq04Fb0SA9BrSo3XtnPUdeinnN
HwDITSc7031ZohJW6fKhRxXw0480gov7OpfXKeQuLEzALFP/8V21g/kmjKMB/i2GMwKbJ2qCx0yn
AKuUmHMJ6cNnYg6STUZxPrAzIysaYyLTNwo2tkb0OdJo+8BsZraWeLSO6Rpuen7HWK1rzPzj0Hqn
p3ecwfXIfqkqCgytME1C6W7JsxK8xCOROeijtwGZAKA8VucSc8NNvWv922qgUlynSPAW4qy1qM1m
yJVoBSh8ffxVZboLsNbTF8Cp2bzty16aTnZ377V+rK9gqLU5PgBvYydIA2RKdmsfQXPOKrjjyKu8
3rt7+gzB+6xyLi8yn1k67ZwYZghNEGVnALGwVmYUyjKKOYPbPeaYyeanxuOYE25r5Xp+N1tYsIAL
mcUOV5klaLxsPjDuJK67s1TsT77uhHEymBkeTz7+kvC1iim1fDCJyR0Ed5usrhihat5nnvtQ3gEF
escVl6Smy7DkR+ETs7fBi6fk86J8x3n8941zRc4DjmPFXoorhhCyC0SoYo0iYWcGAQoowgBq5oDO
SfUbllRBf0m+Gg3KhwiSxgdg3SsXASTIVCQmyIOGFg6OvkygAmd2T4rzgXOZ7Qypentd5bi6dz6a
g9dsTFYSo05Gzi+PP6pt9kNeC2lds9fXfWNV2OGXsBQBA6WANCG+O76f2scgJDPeBDaKuE9AzLrN
SkXnOfrgOLLUUOTBmC8bbZtdnTGBr3fxPe+l3vxApoTCFt+Fq5WR/D4FxUhqv5bitsbIsOPxVlf6
ZnRKqp8X6P57p0J9HAvFOrs+/fzDjR0fBzNu0K66J0Xoyvyb2TR7rj6aUi4kt215WxfvxX2y/jyu
O72WjiSrV12ovKIXt679Xvcffo00GGJAkBsJyyTx8H7mDNdHttqdBoU7onZYVRw1ZFDgFnGEhlUB
DRAB9wN9rkHRswWzmcNcxy6RMUw+kNXfv0pJAM1SOkuq9y0dskkL5yVemMzk6yeinO6Lz+XtgMTV
pylGyTOA5/RG+PkzPhU2rw2pc3YqGWXwmg7lABi5n5xAhU6CPdnKS+BJQANfCHuEj7RsGGdYDOof
2O3iQYGQqimd6oqBzg0PS/gSUKs+X59NAUEXmtz3/OPK+JJOOb+pBTG6pGR7Eu88L9/w+4okuHZh
cV2gIaOwJX8WXIJ5vA0WzxK/IZ+EQkSLhOCRcYLCVhRQGM5xWuo80Sl/nuwrUMdQGzCnnaabO+wd
+ZQOsaHa+kMZ+fS7KA+1vTgFB09P7FFSgKg/Yi+H9RGwHQUD5SDGW3jye2cqIOEXPvwuZupMyQGO
mE2UW8h9SDr97FdGasBnu9mTP5zjXns5gGpCBKqVAH9CBYTJtanX4DVcHTF44mkA5dJVZ9xZlOxw
Wa5BOi82NPvCvDo1R+np4Kby8Aus+pt0cN4bMX4J+MSr2+aGF6i2V+18xlGJ6uPQYckMpDiXTlfC
g6hQ15CxQCVWum6JQe4ge5s4WPBB90an7mJWItuKLz49rj1Wny7SKJttCKz+g1FBY+DeAaWOzBnM
M1A6uLgGxMpZbPADFebEvSRx9odHvsw1xidIPg4DHXxXcIHZcOszwNU5V93E02GEbe74KNjjAyrr
AB11M6wbxS84FI4PW4uHDGOuPYDvipby6fQ0s61JiVNhfOzKc7S3Ea3Y69JBsB1sBbGsY2S45NUV
E1B8pR4nv9h1XunM7GrVHjGME3kf4/Ua8wKMDWgx+ZQa9jQcL0O3i+PfgrZR+pNQaA93hNvrZHzX
jBjkmN2M+CWow7M8JJ/xEXyOqttywfPL/z9eXSjc79TL4O9SwBJ5AcqcJrbmYnGpejX8w5HPpWPa
A1I58EU3+bqjfTwI88mvFLDeprzzeXFAtx7jpIybNkMD1jI098ahrkByx9SLqR88DrpEXNoPlGKI
bvmYtTk6MgcFmcZwGPPmxO4goXLvWGPJsFswIFPoQO55JNl93HkUHtJ5soVCu+MRM8UfLjyOE4rb
yS6vXnGBB/CJHRzu7uSX51F3Psd6ybtJVz0BCuzb4e0C1IJxM1AGZyx0FJdHlmmByRRT9Zj7lhEb
2HdE3gb68kS1P+ongR4oLjp6r+8M6gZIQ/eiUZqq2EKkwEtlR9B3E/dCshYnC5y/VTyD7kPcZqrM
OCqbB4YmMiRuZltvAc4awkfnBZnaKMTRPi9xkW2bRfqZbFDgcdaQs3r8+hj2PF+0G5o7sC2qQPyB
7cxugTXFlVEXfAYmG4gG2Xc0hIe4fMzfklfCM+TpyNZVaY5LKkCI7DyflFDI+A3cFYhRZAIzXgsE
MfFgSjZ1NqHBjBo59h4M2hnFesyG1rkH9jrikacpPXEHOuZhWZyeJoUpcVTNWSJokr+YOdvy6UOX
AwmcEVVqJWAUYFkQkFdSIIT1UVvwHDI0wRzF1E/AjdpiMDiA3Mz2v2E7IjTmB0Sm/hpasspHdvun
sSX5WPBr4I7OnX0Mr9nUlO+HB/sUzOO5thAdkBB82R00quOIYUjx91kNJMkxhuFCOOYGrsof4kuj
j19DKnTHa+xLfuGPkZzzCfq5dMb3hKKJIbtZH/vVfSNfWtzJ+Zp4aoEmTW0PEseTBLQy+0c6ZZVg
dYLztVj6RSh9idQqfrNPoJ7GFWLx4dQPk/lHN3AI4wSr8P+ykGOQipq8YmK58j8cV30A8TKzuXrX
7ZNQqfxXhEeJGx6P9Bj/ITCD1L6FaIvqJZ006x2LBVopuPcJMAuqOWI2+HivDfEWw7bnXIMW3qWF
t03w3HGfca4dEhkxeY9fRMegm8EjDo89fg73Tn7+64zBt9hxJtht38iyc7AwC7vzJEKzoVh0/BMY
dHqo4MeHmx0nw+inOaKro1XfPGxOs6GTw0dJKNwXMTRqIHXER6QmYy2HZoGCbU5og9Ecy5XOIFU3
n00AVXJGFgQzxQpDYmbh5IGS6VzM3ufh7oWtfQ3hR1Zb4LXmnDHjCcgxBn3itOCmNkdt20m/NN08
b+QVce6zj3Tk0zT6QSQk+qd5e/hJPT+gAmkgszIgKI5tDSjoAzgundXBBq/ptsRnko4o0Tu9j3qL
8Sk6A2yYhvQWBSjZLDXnBPcUi9RQ5SK+8DrJjuzRUizfZ4AltTKlPmphHH1H3kulZcV06eXzs4ib
8CKhzMGxyy9aD59G+NxYiEkrNrYCRiRbdkC43bpjiA+MPleeQ4qz9ksm1G8x43KUTrGlvRv2N0gB
2CmGFaZ9v+Pj6MYWUFyd69ekf6ObCZsjUtWdBrEOKBVYGnvnmApVpkVVJIsUgUfrj3DeUez7wy36
VTpB+AMBZuIBoc+x15vlMHbALZ1+ip4DouPDB+An+nPFEQ/xf2BiBhBFfgcKVNBuPyseiMkvK+A1
2WY4WrOW72y7X0YoxmRdCjZDEMlJ6LO44xzuk7iqPH4tsKFo55GAMxkjpGi8zGePMV1nPUujt/d1
x24HHaUMRGgaIg61g68tLPn5bc9wBYJVGYoMVukLum0xxWCcRD+JY0pYqafS//gN9G/zY6VTxRbj
rUL7uILIZf2IEVuIOsEVbfp6IE54GxW6taG24QDn/OG8hCXC29PAVk9XEdNvPtuEs1502gszyxK7
rOXD/ZLl94w4sQHwcnCdfIqOmyJtBHG5ZCqibpuZaDNht0enMWw8AlcaWK3FusH3F03Ek7Hp8/d3
5AwOuqNIibo/UDPBNefVWnXdC3ALVNnn+k66hyOcGLnD+PHpnYOx4VA/G3hI4QYrnCL2SQ8bN2cS
sI3j5BxJwdhpLJ684KjAeROjm0cBSVRgZfeLEboMd/SraGG5r9wHpVVl+j6jN2oSoEJ4pOUK3z5c
8cGGSCeD2ibFA/aDwbOl2VvIZQBRwEg5mlnzAh3bSk6QTO3UJgjEMzFeFWawW03muNkqNbcYkS/x
hMPKZ5Ibh+if9S4Jr28//XnHrW2R5sywiLrganOckYX1daCvQf7Of3HattQfgSOjJH/vaVGq4yDp
jz1ijDedd9swSD43hA2CsX482e44aIfnoZmT0rEhejsJe+sqMW03UhCAX1ihH3MPwRC8jxqKD8w+
Gn9DEDGWFM661heyGWL66WiLKdH+7Yw9nGj5vGDRS9W8Mt7bYpI6MAbcpYt2xE88KUIR+lOsqxju
qjR9xaBgZ4haPPPRhkFxh+bKgAAS9s49FDYMLWpXN5wbv3wJDrTTo2wKm3L73rPSu6G2CrEW1abN
3z1k1+TKq8zU51ePyUZL+hYC89XsSRCXenxas8Gb4Zci1Os8lVfm6PKASCA2RUMQEA/SnfrcF2aY
XP8gj8f6mltztdeDJRuFew4zXLKFg+xCijPJgqXSsMjBS2zmXAH4DZwZyWFjc7Ituh9Y2Y3Z3Bh0
QiDdJFHlj2e/DBwXekDlkkT5FGPn395pwoI7fqWE18gK8PwiSBkrYgFj3H3o/GG96zF6nwQcf9BE
hB+EIZIJDQfHsW49JLRDnwAOS52310dLmD3u4Ec68dM/KXo+YFfXQLGiya9WF7ytF8ROREd2LhjL
RETFi1WwAr17l3iMPzW8U2+uvrwuHofvLp9lQywbG+LlhUAfe18ys8jzKby0MMLW0Bj0UFY0zgvl
QGKrlrZEWErVcShQn/M0L1A/Bw+JNuy2DYVVeRKwL9hoM6ZVCSpUd3yug7HqP37f02Za293Px/n+
aGQumTxcHNE0b+tChRV1KJbV4rbAcWloztcjvz21YDkucG782Rkd9CNWUfw54pGGVKoJj6ohjez7
hXnS7O7ilOWei7B0+kW+lVxl9gK2O7xQ6MMazuelDw9kVmwqKj9mRN5rJxowGYxjfYk46v3erJdK
cHyuv77o8TTQYHIaAYRkf7np/yN10W2WYR9PMHGlU8OP52EA3Z3EA1kvS8LOMiMe3iRZnmxcCzUI
iKBj2iyAukmr1oIaaxEN4yoXMiePFcqr7+rt13PCAwgYI9PRwcWNoSTFA45SnOE4f45t3SbjhAdf
XupzF49KDsv3a+CRhRVYDZyjCOaGjaDEKcOr7UA1C/i5c7vLFv2xQQWEg6KhnuGlljSzjBtc/iqu
6RT9yaLtjXF093FysEYXzC8Z/Zi3+Th+zirGn7u7GQ5W0H9CnF1eR4igRFkhMHhfckeWDIUmIbpD
Dcp3cIwBw0qrN+GzOiPaamLRmBlvdGjBHbTWvyrAEEd2mnNrNw4mQXa9ovKAHuYx4oKlrPuCwD0r
/qRZt6+P0DhgBMt7ptzpAfqVxjR1z3s2RmaYLwf9gu5n4F29dbf12PoT1+2RFSd5zSKBTkxfTVBB
b5hIYiZgKvdZsqzC1H28iFRlKU/cZDGiyuzdu59BJZosRkH/B4njT3FRuULsKFYwpk2dXEd8xB/H
0fJtKe4sSgTjSOSEofB+pnc8OSP5R/pr/5I/Buatm9JnNufbEq0Zr530IQJ/wU84nrAegXMUP6vB
jBSh41FLt5QLIAGu0vijMy0f22jnNav0RXygNIfU4mJb9YJYuW2ywV9VgFMGFIKhiWjl3rM1REwi
UGpzDkIviJ+5q66b1uNHcQCG1VCCdV53LbB++Jy9N/+YbOULcSI6D6f7QUueQY2DiYGVGBSG1V0I
tMSGX1+p1ptd9eMqG3rQ8boeg6NN9Z7IlgUV9xWlpoZ+bHClGOzovi9K+AV21XDXZRswNYXEM6ot
dXTU1lq2zaCkUgCNcvj/A4lwMx4tJXkuXIleKh4M4eZjT4JBiAS+8evOLb5fkfyNHvPXM3TLB1xq
iHr05jhLXM0I4lSdcuKJx2g4q2EGsTU87G7I3e0v/ey5z/ZjyB7rCWd04YjTKxviPVR3IjnM+DM2
O8VqQraSK7QonzmhyUytup3TZP+p59rYyW4OnrJYrRq3C3sA9Chka95gwE8r7Sa+ccmHv8FGpuGO
rxDvsJC9Gh9wzLfFJG2Yl1zA8dUQjePU0Y3oMYc6kkBsG12YA90W0OFY4Qgzs3ipCReVpp/AP7KA
NoScZ/j0MuxZutU1iJmPgp82cK86g485Xo72PQWnPsxWP+FDslyBHQ52ghjJqiPFGrEdzEaXF5Wh
pfGIR2smhVtECOg+3ji0MM0tDenU/sQU/P/OxVWBUC0isNYdB0A56VyEMvvwB/Y7CQ3+jREl9HIT
RCDZNyHH93L/RYKz0oMXOQ3296BQU2DHSTImQQ077sBhAomE9T/Dotrs/wTii4nRCBeYK8P4s2hf
hCmSjglQVAQ7DBbSy9iSZ4IdnpGSPdAj7qAXMkrk+jZx2rRIGFxTZiZT/LTaQCUoCop97fHxQQJx
aQUhGjzeXVdAOkYlmGNWyAxRW42ge/19IANcbiCuWLBjtDHxgSKeqaNvKt0gJaPBF8nUF+A9b18n
7mpLt+HxcoAhEWW4K51qRiN671GVT5NYxPPXyBqTHMQtaAKVdbHgYB9gWnqakUg+ZvXzsSHUvwei
nmZQbHUE9cGKGz7IM7xN9Rk8IdnNpwlj/6lAsSBNc+eDCaTTzNupjDW9sGQOzIB9Etwx5YApYvwg
E7XIIXzZEVv5tA9uaBHM1CfRBt3GxAU8wOOE3SIEQFjdGaXgGuje0TOzImmASaypAxK8uuiL4uHc
wfZAKXNEkgmZ+wKFbUH+IExvGH+lpcEbhtN/UBaiIZ8E589CPzrH2/FHsXX8FL/GBBNwuPJeT3JC
hyvfWfZzrEutZk91xjxtGYPrPTYZUEtmkWnHrpeIq3x202ztimFDBA8SRsKRETdZm4AitP+5LRwB
qfAiXTCbZNR70JesjsVQu/Fo7rlc1QmIkSdhzXpyeBhDqJpsjZSkzKsfjKwp7BDHQH/tnXr6sKh7
TVKVkIEuUOrgZQd/HbwGFiqZeZham6T7khRoDjpRMlTm+laBwDe4Oi+o0FeTy8uNNeOx/yw+s3Iz
8UDBwEzMN6dSAVU/bFzFqSD6qtvJlJZ6kUXZro94YCgMDviorb6IjG9IPplsWfVARHi5yV71quXI
7nx8cDuzdt+kAZKpPZOpzb2Mg9XuYlyDAgnl7vbOMNFILkwpti8UbCNTdobprs5jDi9z8CGFXrK8
zktmk4hxpV27qxrnvB2veh7ox7Yfu71bA1T3JsiB8Y30KYtRxdWADI0rD6VVMP/mcwFDItAhCEJz
D/KUIemO6d0XpYhxZNvFbmnAjPl1bF78A5MfRhcMOV+LwqVM1YjrozRn+IsVOhX/BKNeNsW4qUJc
m3kWXPzlhp0SXkhj4O1+enE7XMhUiY/F4meHNms5OY9WGD6cvjb3kBs3f6LkfJCU8/16MdOKJ7O8
tLOSn81eNtU/GVohDl0JxMoYWoU9sdjFjZI1R36Kw+Ib/35+az8hlKDwBZXh37dyeBaolGW3gsQE
zDLLCEGgvKT0EXeqp2z1cOj3NCIZ+kglmefhf7YaxE8gXBqUyd/4Bxbyo6fdFGNhP0osjBZWmFem
B4Is7S5qURoY4A1sanKN+BJ69XPfHjjZFg88CSBbEw6JJQhyoq+ZnkkU3kfvG7lEo20LrXWqEuMM
8dalIjOjDoXn2++mwkk9scqtlKgsPE2sgqJxRMyQ8RYJZoGOkpy52PhsW9L6/o8j8+ynHCnYwXSe
TqvHHpDnId/48Sids8xkNEnPzSR0nJrKqrbiJxyExM6W6sRnAFnM5O/ydaGzfBxhnqlZhHE7qQmo
/eCnSBFW3TGvq+xduqzmiFijgJuygWHCafLkZjsYUsAXfhMj0PBtH0y4iZJILA4xdxnjbQ6hQ5ir
og8413aBxmMQ4y/OnC09stVP3gYRFC0eGbxbRqJHcY7dnnvnjc8ZZL85tDeY/SHyUDBEx6zTKMZ4
ahn99EsGGZFwFi2LJUbXOTjfFMqsPd6pR2zUfT7+0OxC56tcUpP3/AIO+eSMGzJwysBRtajbC+J/
mc7jhw+DhorlYXDY8K3vkMHIvK49bUhOG6a7kfiHBLQFaGM3yYEAki1cNnVHGj1bGaG0cGZvsxQj
nrFNO3r1CWqyWmST1KnN/HMQ4VnjD2AwIQL9ecAdTiyKv+dCC9v1I4ZorTO6lR0d9nyzEkNIH+Tp
4eeJVSG9ghiCsMNzoDMGyydISBh6EuxVMi6a1hqpchD7kzimHHBGmPFD1WoX6eMH0uKjD+Q6JmKA
OGYFweCKrgctjt780eXfzogjT/gOiO9Z1mC9W1uQVe4k8A7u1zebtHW4Fd+h6MJ6EejKY5TSX8CF
UnCE3GrGkPiyfVYB0slZWE+oH265hu70bb4hlmkyJssEu1xZ1ndZpt+pS2jmZjZJvFQLXhpDJGES
vkYteoXuVIsvvM84jHK2y1LkW+uPk98Rnip3Zfvx6vqjmoWWrmDMHSsA2gyz9BLD4YfulsnzfCvx
Rsa8vIIwnb7esw7gTsNlpfwqHCplA9SDSBGPJAG9tfLhyG1vjDPu6l/5BHkmRQwL0LtCRk6Xy2Eu
F34ubnUABK19mupY2wHuPRNSloR/xPji+1zIGbISxkhPzWqyJ/jvcy00UFmSWzSCEVI0euWO6Kja
UsTHuYoaYhyyd20RVv7tPNkbPbi/umBXDXh5/7oUL0DM+6kHE6+1iVW+VN5U/ljquNihB3pKWDAB
0sJxVLEDUC6v5jDGRxhnXsyLy5lSvE2Sth4DeOcnj9IfCdoPRhjjxk/W5ePrvWTKnka2Pkqy/Fwb
BO7MuNVWXY9um7anzMC86oiOp2/woOBDSBomPU/Nya91YuSP9+pTkn8EHUT+jvxbijuTdC66EUHu
HXy0XJOjWssBMtvBRninweERXvjAXktRBdsYEkNunJWTamw9inxdtd06e+JV+FYqDRVAwr2afIzB
mqsplV8+NI3dZ1rW7a6kuK7KzM2akTc+9zkbQdH96U05z69Q3dINSss7JXSri95dfs7rpwBzVw/z
z3PoIyuyGW/jUBZo6ztYbXIDoIwTVqqKQfl1wE6vIe0sQ7XE1Yh7HbNF0DATEkhqGXddsd9xs2Yz
v4X8J6Kc5jwm+/23YP+a4zWo/CIte+P0+6FpNj+xdMPmzpKYbNCv/ioEP5lIusC+9pi0Ij/DtEqc
8scY3M0v5rqRnZ+pSzHMwLT02+Vryd+bKXD9Ff8uC5NLHnPhJz2/qZeDCsNaMHfziQsezCuXARuN
FHWtOpmiB+U2PpiTYbCGsLKZoWC64CdEsTRZoYjwxd/2jBIZoHje+9xfNHSo3X1UyFsRe6+Hiafs
oPv4G03rNdAXmDVkfF+LUFBA8AeE+nlThlyZJCmHsY9u8D+mzmxJVa3Zwk9kBJ2It/TYi13pjWFX
YK+gdE9/vlz174gTe1etUhERJnNmjhxj5B7Sl/ca4DZSaHR3h3QM0xAjIzIux4RCuKRySOFew5+b
FsU8l6AwotRDzm4nYTYofM61n9NCOOnnsfy+HWnsLrWdD0HbAb0bwNLXuw3+WTAsxMKk9oB4xq2V
vq8XbUReHvJSuLWw+MpTep8yL1OjYaaDO4gPO80SSNogCr7BBRv6zd0ox/TyBZ72bFlQXfGkabsl
iqwLS80QMkCB2HNGp1VmRfjIdEsgKIq6tGfaVLyieagzoe0S694pZFPKVr0KuiaIHQIVVglaLLzt
oh1IFwoW5jKCqCneicLzttZ0MpdkuCGrWXBklNoh/5FdgvzQqXXL0kkZFiCHMGda7WERQt9F4Ye7
e4JZGz1jnyHRDOtq2ukRazeFz8LcnVcr0ANeQ532j+SJqeUFwIEOJcRKtCkgzaWLBQk1PbposUYt
kEiu7j0X2zVcXR6w0wLfiy3eVSTWLBX2k3paGlL5IjLEg4uDgAMAb4DnaenAB3FymG/uixj6D/Aq
GoUFDYVoUQpfHuYHOT2Lx3MDpIGLUf/LMrapKGjggHdYJVE5gmUPmalwIWB/pSkBGCixp4pPwRTr
4R5H8T7lTxYNAmi61MD4w/T/6nS78zKBaXA9PIyw051/KqQtS+KYO40dSu9ZzT9tErUyqvMNIyBP
ZrnpsDq8MY2mEpbjfWcNNPbA8o+4irfrctVc875/0jQMai9G/bDbCl8McVkQkQvch/Ar1eZQ0Deg
C8AHBlKXoQw7DhxbsQ5thWi3mnUh4oVvujCIQT+vwWvnSCsHqnCLFlXNoE1lKmEwmEP+L5OI2j9c
eb5+zvpQ+vAbU20P5lJfocw4ev/aO3sia6OZxew2yxg4b0aBWyF4mF57Uqrel6cMMymInVcXgjDo
ProLqotJMWaHdYoQyeY+MZIIjlBQtZCqekT3KA36rPawJIFc2ORFD1KUgRjWITAkEJATKe+DRLut
pvVCsTyqidxUULz4AA7gTvUUUMawFf4/UT+hqg71/2EGeteXcormGZb3wdRsBWcTQokGxwDbJkxQ
dUpyTo1vDfD4oh6+xtcKEze7Y4Qc33cBBf918aGYSutlHVoid7ARIk7B5BNrhxPhHcRDuKVklgW/
Yfp1pyhLCE5UmO0lvqa0sSRMQ0tCAcwznkJgg1TKZxclsAsERI+ODAQ17OSM4kr34XxCPIYeSsEb
LmsG0R4qL+I0eFMK5yU0sEzRvGzMhpgzUxHqFaU0a0goPlEQ//YN+lNgIeyV4mtv51WUb9jikQcw
ITqwyZlu0clQ+X2h9u2+XGC2uzXhXZghZijuCxZJ+37DKabHAVDKTb99WqLDu8NKjlYn1MCp30L1
bbj+YEjSYqw9yjo2PX9p6pkDLWBytdlSyYYH017UD+rUy+uSQmD7wMyck2liRkYwbqHwIHF1t0zR
FHvXqHSoVtHJHbI6xGaK2hCOKYbQpBcJN/6TFR5EGEx4GBW/VMgbvnUygIJgOCEASh7LFMtwTNCx
SHDZAXLPOyBM1uPh5YAWCIxOP3uV6T3KwHgGyOpv6oglAH5N88H0LMhNiO1eAc3k7rPGVm6+fAwK
Wg8mI4gfu+foO6oibrYhck07HxoethjuZw3SD7PUdEOqsOUK6qC+rgHD4BXRi4aqEqa2BMKzx/Tu
a/2zZW9HRxJjE3gJv1qnO6lXYlA1bYZK/3WqVwnLxf5phL/dSXei9I2+GWKFinNJB0iGbogRsBb0
V+c1uERlzwoIK09QhwANkcYqNncTl76z/24eIrLOA4xpIrQEFDGtqPrYgEQwy1/+B3HUMJsgfIKj
QPxAcfBC/136/c6ljacVCBb0Hkp+pvYzYNAzvDHcXUY0GZAGinR/qteUvZRxQ3dtbbKdfxFN/m7h
fRVkfcg5FDGmoRLFh9KtxVFXzGIl6xmdkulO3Q2fLMPDLcPV6sFTMZDvYmkPb5zGGtREqBIi3NVi
4TFjaX/uId56rD/vsL55zZwc90WVy618dYZdSD3d0FZui8JsBmuCnmhUWT0dgauI5WnT4TwmRfSZ
v0cWxJGzxzqohsoJPPw91PtNHwcy7xMB/cI1l3kqzEfCB3/soY59euq048GQG5YlDQP5LnSypZMc
WvEP/joPr/Nr/MBixkBysp0dYMMNbqP7BEakNJrW6bfaDlYTNLGQ+iIf4EOqcpU4MPS6tGzv+Mis
qDVQ0/2tSChpxhm8IMMGaIbHtCp0P5T9zINm1z7eloPapbXvldIr7usdT4uEUV0fQZHnMKlCpPfB
fQDmSmG8Y7dOQIDgj+UPuYwQAw7SZ5saL5XzguXh5jZ855sPpcdmC7gFwLkPE1oz4st7NBigI4gt
GD0Q+rp06hZ5DKIeoDRQbNqQweFdG2uyaBixrfhDY/DS7wwZHGzxADW/B6gxqGMPNWxohYwK6vVA
yfmwTyjYcLLbqxDvOxA9zAmkX0YXhH1J5j+rZJpyGUVGSW9uDBZfHj2nZgSBHFfjmeio5isKnEkf
8sWEQhhQw31wHxj2PonPI7xx1JsD/YBb2qaEfCZjVuG0Mf+uiRAi3ImxjGAQ0NWL3zR9A1m2RDJv
rc+nxBBxD+wcDAAfv1vVrscV4Kbq35fboc4tglUX39ectGIiJxpbMciL/W0PdZJ1BiIcywQIA9MQ
RaLgsm9ifVMeLq5Rzc3lvhxlk2beCZnJqGxkGssDHpC954YV5APagD5wI7QA5CjQimzEencIJa5x
6lj25cBdUSo0z3Bea8AdYJ+K1gc4ogOGM0J+DYp/ZAtzuEzMCES23RlV1O4sI8nC+WhSj4Cy8QZA
9t+Q5OEn6qD+p70UYSBoMWEsHwutkVmYpxW3vaJ4hHARXuzie3rSsY+ploWMi9WWVpptxWlGHTSC
tJZ4Drn93vjbrPI1zi+p5Yx+e9xE0YKRM7vd3TfCesOj+/OXKR575JfZ178VAZlfUugCL3747bOL
ju99wfvVrtqOWvZSFYk9/vp1hzq7c97nHVujcAsJFiwXjN5HaxZNz36XPsY3yBAI5c++ERtx0bJb
xzZsOMA6inxRMn7itYDoeVjaFOyePmuQbQRSCWSHzLqF3207bT5pD7UH0wpIFeWqJHoHo98/CZ/+
uc9dXoMXsdaY2PuUTRMaFkOxAFa8uHR9UMWBL/iilIZRQ/MrruVMWdEXUr161DpRCmNwgjYNS30Q
bQW2OrZOZ1dD+13BpRflgMjM7XJ/QVhg5H0Uwu2onEInHnw+QWaGbXCPnrmgfmYtPkA6axD54pAs
y8qjJfF8G9chlZv1p6QdglfrEesQLaw8mdZhuB8+WIaiYFjWONyk8TtC2IYf0hMBhUNbvE173ep4
D4pqEaeiuXhNydPV+oLjUubpmVff+JaEfuD2YgXywfaQjB2f0OUVOg24L7z+a+/eOPwPowMO4HaK
15japW4Fe9utaKWMRVDNviJEvHQygWCHqPOlQRVxSlo4kRSeUcV7mHDnGF936PwgfMYEibThfGEm
ItpnJUkCnjFb3psuo28HQgMSeniCfKT7Yr43sGPyzjGrJcaLnSj3blGRejzX+qkG6bFcmh1CF7tL
o5K3rKR8GrcPr7dZYbsHwpPvbvtbLp85JKBPinWz8+GAHh4t3fmjzH3SYLYi24Tz2PlXqrkcizbk
U9kQR3i0tewXKKriQ/8xECr3HiuUqh7ebQKWQncInMA4a9DbvrT2wN0YB27q2bNrOmx+aP/Y/rnT
9HpH6ep18zOaUSwfGNL3LKwD673ekkFS2an3pU/PtGZsLh4L0zM22qY1U4IEt1y0bLZeCs2n8EBD
8KsiNYPck4QVuMIygb6Vu21NbJzadLmgVtnFZSTgqt3uDuyJDamGbwiV2W37zDAk008NoIvgMLya
Pi2dLKxAGgQ0tnHrUWUa8X0SvjIndN75+eDMteTrZdg2NA5nnLOotf36V3Gu+DmAObV9n/IhwmKG
jopzJvIeSgGgNbVH8adN5Z4TMM732xiLO1xix50JDtvcreX+tci5r1kHVwYk/2G+QlPvwhG0cTvo
M0U4219r2d43fULkgOoU6OGihZfd1VG4vQLij9RcEHFgdaIij/HzuD7znkKDsqrgqJkO9PFlvgTZ
cui3N0KajlrI/2U5tUm7wrtnLIFrXnMwGGDJfjl8YUmLXhXLF1ZVahbZ+trfgkQ6F8iFjBHNtXqU
x8Y5nNBm0Mxx5vao09iEQ7vUQVPbN8ibpmeAbsOBeNUbUjzHHe66bHAkY6Zw8MoN5FuaAdkqnBLu
TfzJKOe722HhNn5rBkGZ5yi6UQ1VRpRiFr+k+gGMJTEs0/s48ED0O/dus1Zswdxh0AH26CEpHIqD
NX4FtCeETkUw9B3RESY7Fkew/zK2dtBiqSfcKAQ0+K26BSuZ4n3m9M2IbhQMz0y/ROnU7YogO7a3
tiXyb7CnD70HdtoS3hWjQsc/5CffJfF9dN59/NyjezcRqirhF8V8FjmnkdpTiH1Rvw3VjzDCn5s2
UotFd88HFNFzVFHrht0WooTmMqskbgBu6AdQVEaqi6PQACobjMKvp7pm7xyDmIMN/APKERrZhX0A
FMNe0lZEGaEMuZQLCFCUT19xdwnGz5Phy1Fc4pNphd4JpiqYfe3CmJjiS+WvxaXtdPEZBfRvsY11
CUMjLkLunxPgB9PakPIbHZ/FkScSCtXzlBJIQ6+Ar0uNgNwB7Nu5idoTJhpx0obbj4Rz+B2+N2oI
vkcGB/cb1mlYDj/QY6/oBz8zFZ9VIgNI3NT0evWm6xsLY3EnjS8AAAkd+2fFIVs6I0WaMKJRIN/l
tLYVziwc5DU18w61bxMganZbQ1WiPxTcleXr+KbXtfg+2PUOjom5RART77amDV5mcDrm8GqERDYz
Rjj1+uSZSPbPcMpYX97I1TIXBPEgGcdlhmGuV3uc9CHAEwTE3Gnb+9TfY1bI0GpxX3OJB6+INDIU
jolcNEi/7JD284jNWZQzsLYvSob2ANGyiyuU3bavy0+UTkr6yGO6FD6Zy0xu7QYm4zd8wQlC3QcT
/jUjKOwRnknVOKyZ775TTjZdfaA64UbRBMoad5ulUsO591QRI+JwLrW9VgDndtksn5NihCHcEqkL
Aj60cqsEm8rulMZSuyRSJjrUwMZ+7UGrYopEdRGiTQDXwgGKxt5AW+e2q+8fHArYyAbwAvzkkwXP
DXmF2r+5UIp5kly8go/09lqrcUExgDhsynAsR691Q8mTuG8D0AQ6x65aLgABvRlT3ePyk7aXXa/h
YYnFPc2fXNpUnV+BWjh5s3Pf7/6be2n5HKGqJD/FV32nYVK5e0w0+M5v++cGdgvqMSTjPyNKQson
Z713n4JBbJe4qjFXYGwdvEIEKa0T3x4RIS2ze0X/FVJjj9rDW7+9QVb2diEv/yhy9rDlu8Tn4yNu
vOoXWm0v84gwwkuICFRxk0kaawPJDl9EA8H3S+4DUxLHvxZc4km3p9C6BCCYKQLyLj0T+9iHXsTH
67NLabRxd/NJ5eXAv+MG2xU0V6mLRLy6e9vwPMDJ7/f7k0QUfJKb//olycGqHG9eBXOGt1P+XBlX
rKIU66AKzgqY/5LeYP1rQ2Qi/HeJXqAPQrRGx+CVNkaWLpU7EmEcXolcYC9PH4Mv6TpgRJD2wa1d
si7dgf9YNcPvD1q3NxWkoR40cblWa8SrdudFEwwp6Fnm4ElUSTiqhbXqJws9TrcwOTxwk2xvrq8L
ySQg7y6Q0QN0AcDiqBNDyQvbw8/dzjA+gyuAjhKlVStQYWYXS+5oKB9FO3rWU+gkKAkoizM3EmNJ
URgGf3xjCiDREDV6SaFXCpUEgTBEyU9AKZG4YzGERnxVhaCZaL1RFQGuMpRBrfmzEGSaYbhJpmwG
xgjwA3gLCgswCeoNvZgKmJu2BHMGKCW4nV033xOWpwoo5zXIT2/hIrSRTvMD5kReRMLN3Q6WxXSH
ScfpC8+KljgrpOVK6Rl8Nbgs9PxoBqjG8cxDaycSFp0mqHDFbIn+bLBLCoKXi08C0wgLzSVvApK6
T7G3MIEeV40FGSt4K8ya3Doq9ObvBr86HXs11jxU84VDOkqrnMSxSHhiCoMrQK85IOl71FlxJfgy
ZL3I12iUOPr2hKBiTmlES0H83OdMBQlz9tmbf7FCqxYsnNSflXD29MHeHThqtjGCqRVchi2qP1qA
I3d02aApjL/zLiIW/+V03ZaPcYRnEpDf3ZabnnTcB07n8W3TQk/OAfR0r/X7IDnkfqRATarFComB
Da0IjzWjf1egJfuEH2hVDsKL4BldQrwdVzdMWS8nUh0h0+CMvmTpZSATft1jKkrEnWrqdcivzyJL
WeL0jF5m1Jks4W6DFiMdAih821jNf4+v2MBpade+u88JnqlwlXOSvuhZOMkRHzI8RMhHKv/G18dc
jnWLOOfuEvqdQ4tY/IhvDEGvTkh5vK1bRFcs4qggDlsQh8FZD6zllsxnU2DEdzp3uKgS/tAfGuXc
uMZOtfJrL48T7ihbwxgdqaWINtwKoJ+Ssgu+zCoJvMkEykUH6CvGJdUtrh040k3kTw9K4ag4gAMP
zJtPWo0hLKJKurW3SxMQCFV/hyY7C4K1dzJG83TRXbgygE2yqpr2p0A2TUtuj0JSveP4ccLmKxLL
kD58NDokQeikCS2RsZ+etA58UkkDcednacSTenNe1r0PswPK1cT9oE3QHeQA550VtA8vSlCIJKir
8Q8ec/QsvMYES4TkH1eBrc37/IvbdSCtV67GQzRVhDfbXpfIE340ZQEWY1rMnhi/T+DghpubpfpD
ZErONP6CDwO5Xact/P0wNEhtjNZao+TUJfrr7vQgd7NfZB3hY0VTtN5tSWU0/0mXBczu2mHiVHtX
koUfHfcNOqjn9PgB7TyxNlFNovr9j/LBEwDyFLeomXDbtkH5cZuhNbFBNzI737CwgDPnG43FcNrd
s4hx+esKxA/3QWANQDD6XrFhlgdy6fo0EsSBMUE1WQ8x5NAVGtzY1QxHzxH2N8DEhKNJRmCKdsyr
jq/JtV+OgHMJtBWQkA/rHgJAKiku4z6JrxSzyUzAn2dkZlFi/9AuPm7RgsLT5y0c2OisBn93r9ha
mLQcuOfxxy8GtwmC3BBkw4MaTKRRRdjejWgp6ZLxfHcih2h5kLx6fwD/F2IuxcTZc4FNxJ7zoO7h
fG4nwKbRDUti+Hsk425FDNCEgANoaZrg42Ho7csMcB9fpovb6PKGxpcAWiqL+5T6VrP/N7HeUSe8
CDjV1YOe7Vg2evrqkgW0ZYe/R7UM0g20Xgx6zsgA9PjMItENXqUegRVyq/XQJYXXyfZg/Vw6/S6e
hN39nYx7ALUF2Tuuj5tqk88UzdFIHXI6SLyYoah52fUeElRvBM1tQjdkMPSfrGA1NgavOI2/g27Q
nXL8GTgVius28goMZ486WVXHfqwU0LasjygAhE2DSQ1MuKWBON230/vwfgIi61g+hUZzku2zPaZ3
9N0AUa5621n68Lqw5d3VOwsthOfiTxe1p0qERgdzpbAxN02fyqHs827flJj1CpOt9x1brfhLA2Bk
mBiSQDAXj6IXGQ0Qe0o49QzAuNDZsRpl/5yVyIYAzblbUKFJ+Pk9sdBRmQI7ZuXEy0Mod98FKxmY
+lBfqUhBD9CfPJiEqxay2a4PqbCzZxFi8aIg1ZVC4bciGPGoglHHoch0h4IF3xTDAftB6MvsepWS
jkqQBeQJO8ShhNNdUa6iREOPTKAwQNTxWA9b+5qiw56AdtrtX9bgFEYPcug9xN7s+F1gbvIcEklg
NUNFx9tGyTTbE4i2sM1PXT3ECwE8L/gGOkXYEhlGjYlNi7gWAlNP7cFU2c7MA0TcOTuKOsHXLydN
sPUf2B3FlKSZMQgK6K0jFlMEqAvODOUFQliyXiLUSFoEjq5QSXg1H1LUZZFaqjZKO1n+AyVKa1sf
nYefPTMG80Y+xJWi/ClhxkUaaBZDbKKML8t0ZR5zHBv31hFMWzqnpF7pKxFiFKr9/bQdIOy+2J0O
Ck4fzy+GPgVlcPx9Y4RUox5jknomwWvvXy5nb/dmf9tnuXFedCUpZ4RV8Y3OD3RiIE7C/g1XQucq
hXg7Yp6k2sCNQF0JHGNasBwfNHKrekHFrWx6fFOsJApFghEdoBh8YUl1iLQRHmmPOavetNGctkn/
s3H6s+3h7zcrY1p/Qh2n/jykjFUcYSFA8HiBb9mvY70s5pTxXUREimueMnjNf3WnrktMDy7xnjJu
lFO3v/+nmcIl0CCr2gMc4WuSwoa69g3qNA0FKclxzR1MWda0M+0tWmwqv6FFcQTyfDmS5xhFTdTx
USujwKrZIQlZh8jRYBsGGP+iLeBv+UF1jCDlv8dV1OKZPM7Z54a6Lv/IB/xt+vfmDkn432N5+99u
M0odsi0fzo9Ktve2ZScIHOTN8t9nIn/xENsdZA+RzmlFNQ7Nk43kz/E3Vl1/L8fSLdiv5l0Z+9dQ
A6Zgs5hWK/jdGUvJbKG7nkNG5IPkVnXJh0N1UERFZOyy42N95itRZA3pHEbszJ9wbuB6JP1rKBtV
iHfAzI8Nb0FXkvSLSNu9juxOI09mk1QnrFF2fx/fEZU03iFU0rQL8R8EEnBNn+ZrKG+Rp9AmXfdp
KBR+orbf/vdXG7sCeYxycJCE294nwjGaHAd6dzX4RLfjtodod/fBRFZ+hKnDldvBCeMV4BZ2BLnu
32sFr29BWgWMAR7iEJ2hbLPtPeGvMMCASmJ6c6ZrUDv53O1v9u9DmoHVkw9jQ2SN7KsaVAPe/3cQ
7xGv/FYDFBENVakBe6gG71E1wLwuYSkUjed7xKuovz8RsZhGwHyb3OP3SP57TKrBY/Lk0Tb3KxZQ
wML3KJs/RxwRu/jbrhlUjS9H8TbZSPZv9awen3fjrUxt8gxS3cntSDtcUH62/Lev6DbB05WN5Qdy
KrWs33+bQ9Xh+yPY5DdYjL3J7Q3MMFhNKJNYvN94JtmPCZ8BTPEesVS6CpeKc81vDVJ049bAWfz2
7jFGuvylc6blVZrXeo9JNs/msj3vwKsetsu/1+UxBWz5R0BVecvfRgplXZ6WrXQ/m8uJk7/+XuaU
IgXlTCbh/39P64dxA3XqJzMkioi2nO8suhzlbV906U8CCK4W9pwId7im5i+75k8k9TsoY71tIHv8
7qzf9MjQ+Pcoi+S5C4/lEOR3Er5H1I65ivJzOd54TbaRH66mfzlaqD6tX3n9f89pDA15sc0lk80J
8inXeu7fscgrstsnUkkZp3/byNCQnfz3PtmdxXCXw/23h7Zmb3/rpQw6nf2WjHkZ3bJjbFrCmjH/
N9oZB0eFRmNys5BC8N/fTSR3ilxu2SP7BAIb4ODIGj7hnpAhKD8MxJhifj7i14eaGLEheBZlYzSA
xHHysrDq8tGbEZuPUuCRmL3wImxeBrM66LLaglDwLPc+W1L15y3qIOPnNbmtvzkOxQ7qyYGxfE2y
yTvOJiaJRMzk+h2V7KccMU2oAzDca7j/mzjpAMesrA80GGRXIDCATZUyMBXoyTk0mN0grDAt66C2
rKsD+RviEPMc2hu26QhdiXx+8pkUPBC0FtZ/LP8xQ5NWkdhay2toOs1c9tUVqRzeDXgvsXwy+f/7
26DNt+7eQyC0OVgV8ylYonclYeHDARYB5wz2C9NCd8tYy235rDKumJ8tk/nVWuJ0yXe6hmiz2IPs
mOMqJvJ+w8P0oprxS/ZFiORefu4cGxgFSHaAmZlZ8a/8xztB05HY+n+PSdONBWyOJgK1xLme3d85
kiaqN3ihRv89Y2GJL8//vY4wVxbzvkzGbM/nVzNWRV4tA9lODk7O03bZ5YteQ2vH+ojqlIcg2KDY
8td//+EXIUddzfFDl/VHFk/52iWOOnIl8DadylchLmsGsuB1WfjIIU0gVhNeJi39uDqKX83kCuqc
UHkfspoJOSfHhB6UE8lSJedH3otUb8BL3ym/uEocqFwvdQ6S+3cp/l0OvkAzl0tScpllTABi/A0J
GTIdvohcH1kBZTDJAsnBLuUvPD9Ca1mw8JPOZscrJ0SWV1lkOTqWM9kbm/EXI2FNH0sa/jEmGT3y
+TJEOWXsylzKlcaWZik7l3MnW/+txfIv1uMsothHHfGPYMWF2sAzstAW0eP49xeNbnksNzEtqXge
l/nsyG2GPHHXYTGW9Vlekb3e1rd1dvxb7+XoWNj+97wclRyPfClWacnWz+GD3n/yVoXZRJ6UHw7E
e621nfa/VZt7DrRbwhGVq3TmRPz9yPuwMNEY1XIEEsxVczkKibLlRVSl/76H3MdyHGzB8f59nJxi
GVZynvSBPPtfjPJ3luQoZYRJ/KNTgMMuflwuvniqZevOVgApbhs8547Ykxg7a6nOtd12aewuzDlH
Y3k7EK6wEdMbGSQIFihJdiwfbovCm8k7yhFWZAd+YFssCexGxfi1LrHrY+Jh9rFORFbsk5ydHnC7
J/ShxEdAigX4mgBt9I2FmPCgfjPn+lI7pT0NuyHYwpxjKnJaa8lz/FpzadngcyxBFr+Zw+EwVk0O
liOEl/Ba1xs53moG2biaF0fydep7QPo7lX0X9Jz6MG1xC3BEKfxP+hbtLgfJI2D+QbU5vo7MakiN
LDYsJt0+I5oTksd0gOAq8iy2Ctwjys46VUcqFXLIX0DzNyeT4I5YjviaS8ynMBEuP0cOEUMgMJIJ
7+GcmjtjyUD5/caMKNQsOyScS2PJwbA6ZEeDgC+PgeEn2qLTr2ZMBumPsbgclEU1a62AL0R8OOS0
9MvFddqsUFOvqPkpo4eq5DMaBOSr7mQbX2eAaa/FNm6XdgMghDiaulx7/tw66gTbme6xM6m4XLE+
Q7Q8fqPy6/ZFQzotVq9+N25o+qkiJr1PPzM6lw/UQ3vWzNL5nXUL6+UehaThFmtTqCnT58/9R5s9
+u14e3yM60VnVW4+/NvMuWpljLR2yrW8HfiOgCaQH0+YBTEVcPqImbnurGJQwQFPGFtJ5siCBTqG
XxXLHTMdac78GhvTOqbpzV5FedwZg5i3+ud9ZwDMyPNj9aeZtAZmjJi6jzhpaky3vWzymgFQcT+M
O+OEex1aFe6nwCoBZRqwIISNNFxY5v0C0zpImIi9EY2DmP1iTuF8kPony2rSzPRJZ/5c3Vfp4DIh
LGSdfVKdYBkFAaz6uBMSthGVoqp6jVH1IVfBpvS6gcSjjsyZNsF7YGENoFTGFGDGGbAE+aN2bO0q
DE6Q26zaMcZMs2p1nkoNjqSvB4+QetsgR2tniUxfmdDAdt7ptaetYXejRBjLD98/eJ3/tBac+dGT
OuK5fzm8p+qchBAY6Lug8COUu1aMaUbv3mv652mnb/UgtxOk33usIlML06t0kq6tX6LZmkHQFvHn
yBIbhSuOedk4n775RiDSw/PJOsIwYLuDcmgNSdh/cH+bm+hLx+d5sbzP6UXSmZrQ8fQhFil68Og/
9mr8WJHLC/33RPeNBSk0aD7pLnhGCZmI/0lgWOX+wRuLzp4cGICO3xcYlpSsqBBAqaXYvq5wM9UW
lx/uZ14uxuqcCcfcmVAuEbVxv1KiTH/M0zdWIM5+BV+lDsmQ4/YrR7cDMCy+a7NqZu1M8IRNG+bC
RJ0/1iy0fACzAgFKlxwZL/xDMeNjmMF4iomLWYQt2I6NUrx3cBX7e4FVHFSRQiVv4jcTHA0/mEnY
DUk66giGurK49uUGwIR5rs6Zc9jz52jt/vbOYtfCi5EUfsQN8e+eOcMwgFQJzYg1ksjnSMDCasvs
fH16BSs5iyPHCyhN1QbiKQgwyyk2X2dpbaPt+Prs6rbmDfv7o2fSjoyJfaGcsJCnpN7at/bEVTzH
EoIwScdxEwxPDoP7kciRNYF9woJlL+27z7zP4XC0nAXr9DkW82zN0sC2fHtq7TLFHW9ckSP3Ms9y
VRDwSrL6b55l/yyPbMfhsOdCpk12VjHXWUtTyr1ME2xUHHkvH3FWPJ7jveyHgyFi5mP4my/IGQZ5
5fv8ffzfmoSahJPMQXBmqSajQKkKwlV9YH4O9/OU0qRFzal76Ao2dI1LnDkYxK/W/l0MmGRe26h1
2V2LAYxcC39Ixa9vUf1wy2LweCv2DWArO6mQHsFraFRuvH/bt4EqFbdO4nY/HhfzgbJxrqnRxzx1
oP5x9AUuDBjy3EUMc+32u3sKDCaBD242Oq3thsotfFv9zickG7PSKV9KahOQsqCd0O2ucC7AVNvA
bK8fTT9TViQQOpzDescRqsbAeE9ein9p0eFKvs8XF4exFtGdiQiNBnuWg6Sn6AaPpN/AGf1EnTyy
wKOTm0mPLo+c9S25fTpM4i2eNbowf5yrtm5Zi+vbS08NCnbWiLJP2zWKwTDfVGdLUK8H+hoO2R22
4wVHXedaHR8LFeI2ng2j8x6t9jWlAvgZfEc5LkuTV9vjkm6X1tOpMYpAMIizM3RXYLUbtql+G/Kl
AccgLUaVaCqR1KL9eOwTeDGbK8ruGBRv8h4yAdCMmrpFcRRYWyiLaFgQ1Mq5h7D5WLfG4BiQa+5T
okB6/Unbri5ugd+TKm9FgIztI1M+u9eBCGYMmCfYSYJx0xzSEBVLc9iimH1Dc0SQjua4h+Gfp1EI
esfkDIw0PDSNVx+u1XVnUNdHY4nbDS59vxYVoq6wwiCdlTjL61hR3CKjQamuMwl5xlTl8ig4XFDV
oec0dRVlhxUavUMgI6mY30XdgbGqA6zPCQji6iC0tw2tjlF6h9DRrGHneEEbcrOl425nkp22+C64
OsJe/GxSXzluBeI5tMUj+193HnTkXYaQk/pvrNhoA2a6yfwcNXHWjF/4XkDvPYmfT/f0HdC7GnvF
mZa52pvWDDYkZ9D0lr19Db+VD3aO2CbDjiUsoBfRPOax34oSKOyiC4ZJdp9/MFlUtgO9tde5Py9p
v2j638vwzVRFhkAzvw9sbTw8wIQemxTKwuOM7BTMO6HaTAOC6nK3xQWwyF3znXLrsOprVFks90tV
7ck5vFMfXJr1omsdKou2Q9OOdWCWUDQEsVwvzL9ui083xFnuilCaBn1bnHN7Gfd7gf1My83KAGr1
MMcJi4k6wS3D/L2gI2vT86R9LPtnKLZ9qp8f3zqPE3rD3dDaO+pPN/XSPLwoo6/lwEH8Innu4Mlt
axSCEoyLvVzxCDTbUD0wPLOQfDpbRJtATdiednBJxiTCqReaQYUGHPs9lHmKW7D3mVRboaHXeFC6
7T4+AMk9oh0DAR3KAeZGwMYcmTCta9zuSkhhx5ehi36sNv2U7AKoMTtSApRaYONc7277OS6+rvmM
aCX5m/dvP0Zm0zeXRSnQZ9rT5Q5uHZ9CL8zgXaUuh5oSIE5gRFL2u8acNYm3C/u91LGE9rOW/fjJ
+w8BSCINJT02xAiIT8XgGVwo0rdizRqAwyO2YZ3gKt97CEw+dCZhAiLlZZbARVRe59ET0IgY4t9i
xnuQykjRPokQ8KCZt+bPQ9YnWEJ6pX0hLEZJMYAdaSZOlQScSt5HVYEJj4zBuiHBjah8PgYQa18l
3WGxinSgBaFowmATp1aBuRWLbBytNtxl59LC8iemAPusvHLRNYe0nlKwbbgG2YyZhRUn39TXQOkI
Y1Jm+a6jXnYsWcxAlF2TyxCwABJSNnhxrbe4LEGQRk+djrI7Dx7w139Yj1Ji1+V1dEMUQEUC2scy
KeVrvKGlrom9qwM8UqvNskt7Q0a5y0pxRiBAKsk9SoAWo1/MmIgWdekmnHkcqQhY4MOiIf/aDeU9
orKfGgsRKg+TC8Z2CKbTqB1VB6MHLMDqB0uRW4r2xBMoHNkYORVTGVMASgu8P1GURzTaPftfy8tL
D5fbZgQjps8JohGGhlM7DMD4Fenzb//ZF/WFjhKQcGWR/jZ7fY+68RfLPHy4YMiYAbolKZaG1+fq
mmBUt/9QYus0M1DV8nN4nD24l1tU42byU4vQ6nmhkeSY4ZE2vmIy2H7alGkA0bJ+0Qryl8NAVAIG
HsvrgQp1B9+HX8ur+9nmdsKYs3cFlSW0MWmBA6X7Et8P2SihX1V7xIjU5qLxH6RUPyjrbXP38UJp
IVSUAO1oD20BPir7ZGoxYQLm4GhLmRo9LoU0JEEnOmIAkt9379/tFEMb+pt9MJSrfXOgipaEfu+p
nQyhqVdxq/JgnJ9TTx821IDRJ8OFcOiuhCOddvNxIYbVuMR28aRNtLGCv9KOBe0FoxtKAMwT5vjX
kN+YvpBmLLIV2gIPh8f7MBlkyFeyfYN2nT5mrD2Q6LkssHeOJR5/N7fOwha6MaQ4Q2ypX7TN29xp
YMyx44pkjJNN2yR2fPn0aXmszdtKMihTQocK1JXWRG+EG7ra2yJN79DUyQyaxsvhAdOK9VCq5CSP
Pe1B7kj6NtC+hPNCBa7lYAoLvsAtSAmS23l0nWKSm1EOxsQYJ5ntAGnNtNkzBCUG26RoKFUxNUBd
T2+PsvDM45PJeFUG9RLlwR50J4e/8lrdud0ODaBENSDJnX3CKobiQ7W2uThPZJURLYykowaKnWtQ
vD39LfpHY01Bb5pBPkow7HuHF2qVmddKhR/Uv22pclqTEmZdCzs7aMMxnS2ZnduqC89brfoMQQDb
EgIwHWlxrv34Khkivjirb1B3B0SjFDWYRPAitRbpHNQE3mQ9hCaNxwkZxmXcqd08eLPi0yja3JXD
ZMpdHJs7mkQgJETeBoqotV36Rxi0uIWR4P0fR+e107q2heEnsuRebiGJHTt2KglwY8EC3HvP0+/P
W+hI+ywgJPb0HGP+4y/VIU1ei32yHX9Qe/UwlDnwY614YjfeqlDGrVfjvgBa9Agqt1nuwS2CFCtW
ByMQ99T3b4vUkvZRvFt29I4P3V38N9av8g0RKosQ0Q6uNMtLy5KnRJkvmW/0AeQvlgYxs1W7wZMa
z55/+J3fog+RwQzB8ngM4QBVYpGLHWN6fJgO+TdMMmHMVcfcIYT2B3Ye/uur70Tavip/8rKLS7vD
WsRV8Z1FzNb9yP1Wf1ckO0rfCtiMhV2KdtEzst0xOO0zX0xsjOnbeqtU7hL/DKlnYuCMI8OsuxhE
9Q5C2lT31VWdQ6oVY3JENtJ7oRpunjEnXm74+2B1TANqHSYiNuoFTXTH3Wy3nephnq8zSRs/F9T/
lwIhBKKShlE7oUN9/yqFOzH9G68FSKLhJIzauvNzzxzQBaIAehrO4xXA6qodxiNI8Ppd8ApqGufL
w3hN3+Fv3gpn8cer9eDr2/wCXfqW33rmq+Z6eln4y8vqrI10uz9Nl8YN793ZAInr8I2lRcYJB2Ty
xJGQPxfQk+/ht8LkYMB37E/yvQGpGFDlcAZaabMttNP5JmKGO/DfHbD6eCt/6o9PiMxf65kp/6ig
2f5IN/jNnKDuQLEH8OL9CilNwDhMFWpgeI6+HmOGfcfCZITJoY1hwxXetJ946y9gvMPXEvQ/808P
7NVxZJLvDMdu+YcISrXj9dZp8XABdr/SFbOL3Br+jWec1dv/cETLP55cHEgpMGC4gido0wwvFQ4A
67umf//graxolnbg1TiHXsqP7hLe2ZEyMjuYQ59UQN0lEH1OSpHHizsyGBl/9nlbUcGR67MEK9y/
gmV3+kTOmPJ9vXjPG125/AXM9oUCxOORXkE7XJqZY1seZ+TxBOGuBYdb3w9IscfdCQCheHEGJEAd
IIGMlEO3PgGkXzhvAG6tF3gIViy5/kCCqd65yPDHyR/4WD/HfOu4GOtYhLMHrmtcSUa2J4ZKuxWl
50ZexuP66om3rq32J+EvcKGQMTPtWZHh/DSj+VYBi7i1DGiGMx+YP8mp+sZnVA4Ld8XkLq0/vv45
PjBnkP+Ryg9agPyj/OE3/ta5Zgr8TYIjkDZ+CbfVZGBXMwOa1wNYIN8l7ifD5UsLHF2QPQi5GrVr
f4s/5vWcyBUj+Iu84wBjd+u9vg1f/2tP4FpDoGu+5D84CqELZfMivE8BFsX3xUcUdoZl+Qay9JG4
xB18Is2G0d+84Uq8wUF3Lx1lX/W1q3aVz2gIrsndADjUjiGeAq/Qznx9izSaQQbw/uu45yGkv+Zd
LV/dhTvK6l75w8L7cm++tKPgYfr2rnnPB0x2Z/SgpzumbfrQrwnkGT1ri6MjuPbq2YpbwWfx1j/U
D4MApszFdJNEWBMrxNDXjsU9hcBdfOE2tk8u+U13I0bVlgeWisC08QFS0CbMHul9AsBZ4lPvv1eg
HQd2Ng+QUcfcY/njxWT0IAiF4y/sjEPlafvi+3kaXJMMREIUHfFi0FY6xkE7akd8FF0RzA0Xj32H
PyeenVso0p5oV0gF6AfJmz+Idmwn19ZPsFuO3diFqEv2ZmpLe8vhB/nxDpL0MQxiXyKfQnSToCQ5
puEpYDjOZn7q99mlYHC4cj3QEh4lD/9U39piVmhXB+VcwrJt7MZGr+2xOPivDjtv9DZbiOiHlXs+
7EzyrQxMo2ZYvpo7QCpdhavrzH+5Z0yjsfo758RQ4eBAX/KmnnCgs4Hr96JbM2AtHGTpgb7HBJ2I
Amhm+84VsdmUz+l+pTRkHg5qZJORZsFcZ7ARorqp29qrb+nI6Hv9CVDti/FYabBQ9x7V2/gwOQTz
5H8kb+SttWhtvkv4yKMH6n1QcPN7/hk+pwcbybddndJLeUk+oo/qxP8DnwoWtFGBuooh/uc78LTi
j1pCa2LmfMA1iVEVtDpf46ZiC8AKolpT44/Qw2wj+P/qcWWKVzikzrqNr3NJJLGw0K1zdhAQzjBQ
4UVrtj5rhxoPmNXc97zF6I22cWf5LZHV+9U5evANj22AQQFxW+gqGhsvFYdzcMnDk72p2DFhqYap
Mwlc5HgUWzId1xzsiBfPLgzAsQyOD4vduatLb33IgixYRSzPY+FR820N2D/GD4hAT4g69FS7ebc6
bNHLkCBOYMyWJFjiumWemGJNHt5wcSbU8khxuDgV3TXG0cd1KBcfWR92uQthPxlnHBMO6l7yJAQ8
EB39Yr3gbuakqIRGxt5IYDHgG3wJARJEqPYRozxgFVoPLjSAt/YAjf6cDxV+Xs1Xhf7GOgpX/Zze
zAXlMa5uhyTQzyAd0jtkYKB9OO/CdXGSXe5WR73eFkeOteMvXuRe565k+b8KmWG2m+2Y3SRHh14E
83UKsHCGE8et3ZmAMMJN+5Evxk8CleyWPVZRZuOMsKYRG9h8WFvbDJ7olL4ZVN7CFS33DARWWgCK
ggup6HAKno4RhPsRhc+ahkHrDcNt1Qer9GQKz8RiKyeeTwcGHW7STy9khaguzmebaJP7naPszYvF
njDuFpftZ29uo024lQPzIvw0j+6bmYW/LsRhS6INPwXIg+0LJnrEg/lPLnm4L3zhAm5Ohh0HMYwA
tw1Xeh1ZE32IVa+81/daUPOOZo/t8ZJiVL/+pcktD8sq8pA8znvjY350b83bKtx57kgewB1UsaHd
whGZNxbPfoe8O0arLIEXxjuBnQNtw15yTczaUU+gMBdswW0vz3t9UXiXh+yQY4iJfwDLvjySHuDO
KGnA73aJi8fHEUsIeCCMQyGNSt/r05W4ybm81scndbI/1UflMfwSlP0WfcJhvch74LUgQyqFPTLm
zMf8+nyEp/wqIllDqHIwTtaeRtYu95j9ygEIwA6HMGjs1tF0h1dIx2vq/JnDMF+QMLl+ikdrjpU5
YVnIRqaT5mcHbNev6V3whXMdGHDcsSA7gGUyUpHOmY0dFc/qajfCTPXCzJhlS8IQYyg6K7hPbGQw
QygYT7YzGY2XhG0nVPCAMJpdt88vaaDjiD3h2XWY3jVXfI9O/T08QiBF3Q8f0qnOxbm+1jhh/BKh
cO58huAQ+6UNRdTnUJ/5vVezgRAWhErCbdkyK3/EYEfHyI11d8AtxX7+TYfU0dCrIAHdI3dAcY5n
d7NDuuqQ8ur05+qnOEh2shePtn7QDx3TojoQSdt7XW1Dhbfa0+zYCd9ltsiLtTIyN1KwnOLvkpGW
ecNb4VsJ8gf82X3iP40X0iGYk9ChXNgn2Uk0JmBrM8ueRjFRWZaKwyxkYOGuUr91y4cQbg9vGjKs
lTYiQf2KT+TD0GoVhJSzsAMraB/WBXtn5PzmqXSebvSDkmZVhzBRh0ext2BV5FfDwxT+CJYyHooL
s7wbqBnCu8z5vwLuFa++jh5GLEHrrVs3pnuBeBLZhBNkXKHtl4hw16cXy8/dquWHOey+6rvUi52O
jGbQt8P0T/M5QnHicoe9eBAPuTPt26DCJRZr613qxHxZRMuRL3VasKJWAvlDvymX4UM8oUjym0Mb
FNfkipH0mxqIFzGID2Fg7YmGYFf0e9/c4bmHFar8Xt71Y/5lnA2qVh7El/jL8kOsXON7dtCPw7t0
bhippn/xQ/h9XqQLrGYs21qL3Bvzp2c0wsiQWyFjf6Ce9I/o1wjMfUK4kL63AoaL6mpC2a7RGqz7
C7Fr8od2id7yB3lcP/pH++i/1+KaUHcKvsKPhAcOBanklEfDGw+6nQQifYt+XgUQ0obRpI30CocD
yRX8/K5fI7+CzNtx9KUWezUbj8KzpZyjExzyS86X5PYuSPN8Ft4wZdiSLBEgTnmrrs3VdORD7JUE
CJ1mLCxib73cpgOt2yG4xl8e5iUMmocZREcsvv34N34TPtLf9E18TM7oN0fCFS/PrzqoLxWnPyz1
UHGNX9JXccIe86M4KW52Q6Yl+Np5OQq/hBe9qjfxZP4kGKMqfICa1IrkhJKSJ7Y4qTvdQah9EgPr
x7pJJ+sGPd+rkUzd/gYnulonYs6za3gp5R3iiuFb+MBUpflmH8p/UTmXv+hQcFLCVYV/nx446+Vv
08P6KN+iY+2jqT+v91/3qk13xJDpMNrDnhHQbjrGXhu02BHraNXKy+qnmzryJvZmO3dTb9oLLDeV
LKN7d2sRu+WX5ZBfJtZo8mO5OQz46JThJ0GAvddi3qu9jr7siE5+XrySt5Bco6NwEk7GqX7LrvG5
uBZ8muy4/nf/Vvv48RZX3cvd7JocF0/8bvnH9Fzbi7fwItm1dvF/9WN3ff98xy1t0bP2ZpC+GR/D
I/aNU/kaBuHFvETH4SGcuBCTZwbDt/WhnUj8CTTsAPRAuClMOSYkKUzR44N5Fv7xv6t6Vo7imRn7
aT7J1GfjxKsSnGNezABlnHqxfrjG3Tdv3xcxYLdO+VtyFLRXROUfzXfzXX1LH+pFO+mBGRh7OcKx
NN+TaR40YNaYofuNUx4sRw5W4TrZtUFy7bz1++oFVPYkB/i7HJgCHOd386yf60PHqaPeE1KPo44r
ny2HbHvaLe1YHqIgx2rWRIaVHtZ/TX0Ftuc+vESbyhncavt/eMArjuMvay7B8xw67VaxiZPZhx+E
dnnUoe3qjzK6BYVVcle+e3x5ukSHkA29Kx3sqckLAfbxMIpy08D8l4W0aMNB3Vmsg2aHPHEbesp2
tmdyRopdyX2RHzE3O32LP1cDeO2kcELA6v2SvukXtFHvOJFgAEhzqNpI6nxurcOsQ/dqF9U+ow/R
Y6Y3/67725o33/DV2wS/vcpw5ROXCT0kN/pyAHXP8lbuyWDjDnlmT2ALN2kRx1eSebD8pOztKvoC
A23uHjfjQDhPm2kHQZE+qvFnamaM9Lv3RjJ0czzCqXT6iQklF+YSnlpqDXEZWwb2m+crdXWXueEe
B7dT8ZvhU4zvHFvNqloB7POrA0YIEPXRUkq25WfEXTxdcS3Cp+nWY6V9mW7yoTn1wZPIOjwlfGMb
2cjuwJE5rJAuMTodio/EnmDarG15x4a2VqHI1y6kwnrPi8ptJF7EKQ4yktKVe9EczGN5R9ziCtSE
hhuok+KyUHapCbhIsOtZ5+QWHqNbdtLfSSZkm8lOxQkHwVNzainA6xPd7ed7DaDl6DBDg2ZfBnlg
2cB6LkXnaDqG293ii7kDT3MZMvDyii3vqlN7iTFcvI2X5tTdnneLKRXtmOX2l4pbN/pPv3Xlg3rA
Zg5z1fasstN0CGcI9NnlDoF95Mw0J+lrxjwoZXh6GQPlnn10p+hjuiUffSB96TuROqawmc58rzrJ
h2Wv86cZIbNhpWzVLVv2bDMK3KnOwgaFSfpNcNePF3r8zhZk85BwFBvY1C23+alAE3VqKVsbO1fq
qIfhGHpYCbEF4v9tI7V1J69zJr5Ep9jo1ODmsOwUeoGB4lD8k3wmxHYfVCcuQdDtp0MdVDcZYdgB
G/eTzJTlFr7P8AI8wZ02IKocVi0PUhfuZMRR4S64HmgmH+cFu+e0SD7UXrL1jXzqdsvOwAsX3wks
axWX1BMyhbSHAlcI8yk7OyPUAV9H3bjuu8tm3Xuf22o37Sf8l55s6uypR9kTPXZUSlPK4/l/5srC
e8PJ2NHZxcmmCQQ3O4l86NQZ7dJdt+jWXp9d0et98gB2qdvVm9Yvrvnn7JsP3Zn9EeIKUALFh9Ah
ZKy0y58SlRvhSYpaln6MOQ+DRqyHv0dClTkun1qv9NLv3DMPgj8cUEZjITByTni67Z2Kd8sDjsaH
HgYE7yh1plS4CpLfm+JWRaEpQZh4Vo4VJTvSqF9a8/TU3C7jMZCWvZQbmypDf0syeZkgPQSGl2Cy
PnnKBY5V7FVwexq5uAm8vhVTC6roamoXphmVuYnXOSV+MVEDxlwW7hhF27myE9pr654UQMvPX73O
dlPihUaDVRiSDzBwgwmdoBlADmBWKicgoyRVPJO3jcVxgxGxCgmxNxkv9wrKSubdrZ8iVqQV7Rm2
y5AF9AEfXHz3Q+bg4VdSRB+m9G+eo9s8nyUQ+4oxQT3S4uJzm3Hiwmw2VQKxNTeiNWNVVD06wTdm
THsjdVcPFYESHPgSLrWBHzGMpOlmQrnXmSdg7De3r0b0OcO/CKVtMaIjQyaBhFQfp70KXRenLdTp
4mESN0+ICQjZ8nsBjJefE3T6JHaHOP7j6ef1uMPiiGWgjyN3U6t2g4e5UJ56z/CilAfDwO3RJ4Zl
otLpT6T4DE1h1lkwVvgTuzz0S9jzpmOKn80L9tsIEy3cPKJdFporsQmQnLx4SAeMhrfDHdO5RXWh
08A1wo9BxlkMftFZwZXqPqPVBpK5ith0FVtB2Ubx62JXwzoonnGm0myr2on1VoSvKHkLzVG7q6YN
Y/QcY5/SbqdN/DwO/yYsYoU9MvS5sXEb1fqAIDGGliqjAlznt8D6mCT8CcK2wE4u/2q0g4xtWrLp
YOB0uzyiOpGnh6ULwufn1oo3LT/3PxXV2JEus3ky4xmujCyiY+xbynbCpw7P8ogRwwvHViT92Q82
G9eOMShBO/0G0ygdkkjkl6gAvkaExpgEsRZZwG9YDEOKEP+p7yoytGKTciOZ8eNFwYgC8BrLDVDn
L1AtuFrKC5VsEXdPfCq3GD8xGbejQ/54jpv2SjLIgNvrBxPDcJfZqxSW+G95DSXSsztmm5nsLSZR
ByguGcGgNN93J7SQy4ZrQ9FqNziFUDDg7eMcDM5rwlwfzXNkhxJHpSIAN35D444KcR3Jg+g3uLHC
bCXomt9yJMNPrc8nw5wfiHBvE4YtnuIayNsgd2nEPek/AkinuB/qY0TwDa/B+Bzu8nCUgFph66Lg
U33uVKwwWgYk667qu5DjCfLadjucE1o33mIzSKF9JWpCulu/3XXaxVeNzTg/TeTqeHjy7YX+MjPb
AHv8lM035o7tpovsZHBTFAuII1BPcFAeXlrfgkDADkTWpOypud8oOKpl53j0TaLUzK2wURFfQyTX
9gKRXbiONwys5NVlvOYYL9qYgioc0tCYPd+GT/LYWdi9J2coAFi5GUvVZo7cn8LEK0MCqEmfWXWG
cekPq2ngs3B0cHqkw7EzAlc/Ioz0ZE+Y2V/emdKBDXn9t37APuFVty2HPhUYyFbdhekEjKf0WDrx
HYLopmEOngBWq3v5xnQqwI8JSlENc5gh5v9bOLFRYPcwPpClSEcytFxW5UCsR3/ArqycsGb/k6/Y
SbT3+iziFE8CsGu+NApWgqgpjipnP0jgDXBkupMCy3gtQj86ST7PDdGK1/683IZD/vUEjMnXmzJf
pncUrqXiDuMGKX6BcFDFzWZxSmYQ9Z/0V8IY5EADzfbMoH9Az8K8aY3snh3olLBB91O8GWgKjkrh
zeZj6TlrVagHmFCYLKTX3NpoZ+SdCyA/WD0TFAjnbzhUd/2mo/UiOJuh4hczwgJBQX3EskJlJrjO
xxkuc4Zdp9q8BhQrIsElQkyYMbKJ9/wwjDa4bjCj4ldjus6WTzR16uHLMACKcoNXX1qUswjBsQIe
cKL/tSAUkA4rw4aOAjzA2shG23SwDD/E6sD8HXIyux3tG6fTXPtMsh+jZYkpcDf6FeymKhnzvBny
ZVcKK5NFkiG+4bSFo2ucbFsEJ32gdQzJsTlUMZBvgEdDeCCY9K/u5Nsp/NeF7P3pXqEOWeQY4Ql9
yaH5GrwEP9MxuBcs16J3waJH/Jx5EjqCB2VSFqHxKOn4qWDCfGyzgFPmRAyfuVqgnfNf8VOFLnnH
hCzeqwGlK474JrUCj9pD9098p2tBGots1imx6sAX96z19hMyVLgdSVYuiYnS/9jI9N+GPLn5NOq7
YbWpeG3tCBvXI0+19kb0I9Y/2w6ynJ/d2m14oHr0K5FOeZCxnHsW54rugYocYJnS+wZgv13e6Qn6
cttgfpa/sAn3+mZRtxy+jXdpfcDD4MlLkR3zC9EQrzBufu+IuHDAZkTL4kk2zvkpYWjm68LfOkzC
Rpu2hQFbtOcuvWJml3JckuAXHoZw84SnQEyp8hIy9h4+8PGb021CERZtdo+sPFkDSWzzHkrR5Es3
TX5RtM2YectFGT254fcMgmR/I0gBGhEFD5G0IPkFS3JYKndcSdgyuPfVGZcduM34Dp9ElCkLNnih
tVKsaEp6f3poWF9cRuxcIP8999Of+JVcOCqqy7EkCGuhgARD9Ytx6qV7Q09cYSHLLOkgMhcBqSF6
kChue6j+Kh31JemsWFSK/6r+XbZeqncIFVQbKD0zffMPkmA8prl5oflK+2E+TPllhrw6n7prejZO
0d/zH2h6qv3U2g9PDOO+Nt6Cu6+zTWzmcDvU/7B4uML+wNqmB1HDb87CPe4QvsWmIyAw0245nVfz
JO6c0iSIUMbnPxmFURYZrxPjLU3a0x+pXRgYfbGJqZIR6Uk9D4yg03YqjERmQHIqiprWvmHaeX7p
ZiNIF/YdrJCLbKaoxbaVia+FzNIuEcMVC2bFZ5WxMeyEEambiUOb8hbCwelxHtQiZO8yQTpdFW2m
Bd93Oqoqh+U5ODL2zSNps5aKoQ/0lrjFXjCBEtskjj5i4WaYj4wSbmhsDcan9nzj7adYA8tl9Aq5
oYDboMae0txHnOOE7C6ONvwVwnAb6ZpoW0vE9FsDGwy7vTXC6ZuRROd2YtFc4BmgfKWR/FpYoMKL
m6sQiruzitGuTg8oPC+m/FnUPa3kWy1+5+m7UN/pP/GIxu8xvBTZvYW7Z65lCiMnYsMqbWNNmGvW
u/AuFk4v+PAZp/xRQ3otr0lxnUOmE6qbGNmuzpN90Q0vke51EkQ8kbpc1uy0A3k1dAf4NlY9mpB5
F5bYG6bvynueHaIWt1ZbYrrHfv9MdtZwmpJ/OVtZUl1kDthPLbarUtsN2recYikQf4wxtH/Iwuqg
vU51S5yYsDG/aqQ+KkpPnuQONhvZAy8RAhSJMTvYFgB9shGf+NexhsflgbtzoYhOInRQOWypbk4G
F9JEwBEGY9NT/c4KJQ7JivYz9uk2f6KGjXJHS6HaITasqntKYuiUQeYSWAgd0AUbV1tJGxPjygpl
QocDYmpJNm2RNMSAGvX1mVluPUAzeELO+VhkElW5YVPpLhQZvh9jvj3uZGF5HXX8PYljWl98hCed
KUEm/cYLT8RuECvbSlhCgm0q477TmMhRVuIID5WFhe2GhVeP26YPBpgxcM3kVf/IcxqVb62h8f5h
9dF7PRdbzKDBrWR+9kF698k8T8O8XWP3lJNGtFTfYmMnfaoK3gUFpkN6u8kkYnyxeKyfQV8Yq0/3
gtdnSqFu4txJOGeVMg93uHat6l2ur2XFw14xXFM6X2otd+EuFinJfZSM5tLBH8rYeiXeSSdrh/Uq
ro/8JLvTMOxmGf5lR+Aj22a1MKVMd+JLC6FojKpzXP/FpDOENb1tpu8LWGYp2wLvjKtLXQy3+oz/
6shwIeMYGx3i6YlD6cL5w5NrXpBSbabvTfaoecX1KPc0TfQhz12IQ+cgR4dJc7VpfOkbTgJweWVb
kis7LriZRbHNJ/NFGUwIxGBFFROvrtyNyMGUu8kH4Cyn8fyrVOK6vtfPb0Pxu+ehEL+bMnYzzdZ1
wt20eDcsYjBqFleYkjv0vrLIMMC0bTvCPOrtdjkrkuiI8uIOExVNwi6IQ53wJJsxR58UpRVCi39m
Ju0nfeBg3A9HwWyduRg4yhnfk4J+IVGZ0UCiMXUT93Im2fqwycgzfLbH3oCOn/2Oyp9Je2bwdqUy
Ih4pEp2VXa1hwZc3WHidNMORFHT1mEFq0UYJEb94+CI2UWoLJcD8mjmT6G89oEwe70rSy9H6JOrG
aB5PaInhYuGQuGMH6qRiM+Mba1ATWvW5y9W/bPzse1zlyjO/1HbTS07a2ISNjgE/mY2DZzSkV4m6
v1B4nnP8c1qo4bUp2cUg4fmH91UGXqI85kXG2NctUmsv5Fgqdr8t5WD9yG3plm3ipDwPUYQ+ZD08
CDQ6ucyqFT2TRFyUQTPALufFUqQljPj0BVGs7fg24MZuppTHmMnDwDmN5yWeZxYUrq2VjAng0Jwm
0bRDKONzob0Wknkulk541dR0G6mmXcawANTUzbD/SdVqo5ifkgFHdsSEROVZpuXTcwymW2M/giOY
1ZcmjWRFivvcytkVSEVBI1AcZ9gaOmJR9oWY7jct830Y/7W0XnPr1bJ51aZ/BZfKTPyOrN2IpBIz
RISFEmEgi5lbuwzJNqataxcwOWyK2K+2iUbAILVfDZ+7htlNM9HhabhHsQIsfj2sZDLGHaihFU+K
IpwmTml6767bUzT7T3y9VLxTWZi7dbeq+ZCGDMSQwsYkQRVWzViEyB+cKQFrtcK3PrH2dZHou7ZW
7GQCd8H9SX3ei+7JmYy0Ri5dgz1WgSWMjOE/rHSl/1nEaiMVIUcDwC2K27P+KiBIM4bIP035NI9k
DpWfbYVx2mJxL/+sGVJCww8ZL2L22cgoiKHygJPU+SaBaJ1tR6EL5tSPJjea/1gjUW3YU+PXDOrk
8XUqDVzuMKvvcWnNcCmu4N0O24r4UvKTsdmLlUCz7tCbY5WP58v5K9IQrXJVFelQ7vDwapSDHlk8
fL3hmiSyQ4+twxhXnqRUhLXTzPne1L9DgYeCw+l8l5tyZ7KMFHXZN9Aoc3app/JlGZDwIkJY2Vuk
+CgrF6nnjIHVJU1M+9Nwiiu72s7DtzSG/r/kr3V7FJufVOqv0URnbpTespr0cNASouNiLeeodVew
rEi9WnFjTk9W8lA5cqQTOQ5BZ+2HwjfY5AR2rtBRhosJddyEJButpfGYZj8JqHaNAcQLhqFwS7ni
a8ULKU7z/ASJV5rXSsQbaPjXlwS0VvQs/0TD+o4RMPyf1bQ6gOriLiIIIHUMHKe7Ob5YZMKK5DV3
VORWe41kNuc04PBUKvPG4uEVaXBDOdo0+rv6lDdZ4teNWzN6nwN6AisloBMtAVzBGXlnNdFYKy6p
D1RYkZNEbD14vJT4qEmuEtIbqW8NqrP0zdQhSg/fIya91WWhFOQWs3e0WbyZiMLPi5rjK5dLBJ6p
/uVsw+Pzu2FYZNCnT8rdAAlc0rXLTE08+unGsV4Ww/eMFCoKDdU5fL4pgFBmflVkqrV86CxwQRMg
bzOJAC6CW4DKsvjNEn+deOHKjtsufbr4IrVJsevImJeg7uXniQZSJRNWTv7mGN08W7PUODWDA54q
kTcviT9xpp+oG3PDydeUA4W+NUlVuDdfysyAkQOVyhs0RSTo5lnVOszVkUrhKgpUNnfZVtK4kdq5
j/1KhfIrnQs9dDJMsWaQZgIfqqLYTJTzAbbA2KECLZB30XHp8abjWVMBZ9eea4YB3a8iJ5QKzH0y
7bJWX9ncS+AAtegPEQDdv1jbKivCGn2qIZ55Icrho8KPaw02TuVGbOBfRB/diIeAGroCI4fVa9cu
9YsUf6cKU5fnJYc/qA+5XdI/gv3yqbrS7aujhUH52uOI8rmR2DdMPyebDdvSwTyb0Wcm0/El7toj
mYASWdU69ewq0U8ifyVfg4btshH+myXULD/zbtI/NDxikycwHStVV1EqdCtCnbsdICFrTUANBNOg
bq5xZ1dNsdfSL0ES3q2c7N/8O+b7U+MU1cXUADUMWKsExEkIXFs8cTxFxUKQkjYrX8qI31vhb2qC
ICohPj7JR+tVg5jVXUZ/z7Y7LqlXQNtumu5kcpahLte0UM+oxyb8CqyOT56tGTabef8cbdNUXgT0
NYrmD2ubq2A0SEXXa+Wv7rhbJp5kcGXRu1XS+lB1+i2rPRFjzEnCz4y4IflZbBud6dRsOhnhY5mx
Q0ugR0cp9jibmUiZNQVmXUeyYz8BRrbHIqbBm6MVGKVdW5EN1r8FlrG4y/gYu/w1iS799GXZYyK8
ls9PDc3hAAbMStHMdG/2xauc1weRmMyODxfND0vHM09w1z5N0UdH6u+RYYHgtbYSFtv1rGhhaLiQ
x+qs/e1aog0h2o6Eohc5NlpxwZ6wvCa5YgvsQSt0n2GKmwrpVU+5EdM/iyFDeEhmu45lZ2AeL+d8
CpHeuXxeekv8aXtrr8F4oPEQGJakSuRqKf7VuIUm7XuaP7L3eL5YQrylqTNZKATaiaBsVSmip+t2
4fNLQ6KSQPJ98pCk+ORnsfZqEg7NT1JpBNLdR/1DIl1lklsK7ENPQy+mgZkK3g5Chsxy8n7Xmosn
1VzhGXIG6XTEcVoTMzulQeGNeLgEvwdmbvMTJW8wftmUQ/GedytCtW1o64uNhWKOsqiHez32IvTL
lXQVQz9NXYUNUwCw0G5VcmFxmikmRX8CnjcckmVoHaw5y+i2yXDOAZPBmPt8NzFMbYjNGo+x+BVq
1K+vpxAI2jXsMqSS7GhwrC3SdXIoQ93uibJpgYOt9ViN9XepS/fdDPAHLDUWxPCww3QWGWW6zwV4
CUU2CZhwwoArI9i3RjgOiXfaHMTUj2j6Ny98wBrUznL1CNBFs0uTYEoOciUiI+VLVuAuUeaGqlub
gCapjpyzE7aMsE33K3RWxuf1XaeVx2PUQXYp+ZtA9gqLMC6+dea7aG4A0SLNXRBGZNiZSnc1RONG
pbUWCtGlSnqPQy6np57FxehHxzO4EegG2eTWKvsEZ22UbsO2YZY+nfK2a87r8WfpP9dboM9+XF91
626B0GXQYuHDSbBwtHALZLA+B1MhovZyhRnE09bN4UWo39fmae3RE2bOjB0o8QqssPaSsupn2R1M
yMETSA/n/Gq+V/VdWE+26i/dj9blWFjKzCku8wrRCJAPJsvJBHCm9F1GUTTDBai+ChDw1PqL0DrQ
NgG7cFJl8kXtM0HCeVVFRDlD+LHCpsMplCaaUMeAKoZAGi9i1r/OA55A3RPlFadYGHSNtCbTjDAV
3D2jwNW/bXKVX1p0WkqCZzLH5TbeN+W9LfFMpwcy4j/y8Sj6aWfPbGVKfe1mfGL4hUbHmqsD/oCt
aaDpsH5KjoYSgcBwxLXodTJ+KT7PhNWQ4yDPlUnD/cJEUBp/6/gjhAZbAzcK5bYCzQGd1yXBSZlQ
jvF/LJ3XcupYFoafSFVKW+HWgAARbLDB4UZlfGzlrK309POpa266a86ZtkHaYa1//eHNpVCXwU/d
TCiyNvEUrSeaCINktaC8pPo/k4fIyx5UYL9yXKd6+NSwjlMmb3p748g3qf2iHPIaHdDIGLmp8nVv
csGfl51dji4o8zmORl8nnZOl+tqR9RB0UNG4Te0GVBCNeDK1uxD9NiXnDNMdqpOp/sun4lnPBTgb
YjC8yN16rWDrJCDl9Rt1zrdW5I32XnGeB75ScNAQC4VMnEzN8VyiHUcz5jwGzgO1XFpjt3vLFLAX
Rh4lRKP/RqDVK8vXy0OmNkX1mHLfGLq9bj0vddQUHgamY2EoP4TVo4J6rzL8gJCGBxEJNP+CRCO6
6jQgiMnyXZTIrV5l+8KojmVzMtwZaHkmxBbnUj1icD1yppzpMV0GbRZ3VsZEku7ecMlbgCbFsmMv
s4iUlxJnyQajXmwzGehRvxbcAARqTL6unwpMOiln0MCiyY04pYp6ZaGEd1FkyE3Hu4lUeeNd2qzJ
tE9PFt95BkYBxufg4S8Guz/q0U/UE2XGOtJrwgCSfQC1V2TVdjCIOi5UVHD4eAuJhWzwRVOx6hgc
2sO3CUZcaOTDC3ilAohGhkfL7J46DCsyouK5vY7BgCu9INqmOwykXZbhp67dYlCU5SxqwBjJbMWj
HgCa2lPTLympS6m+rVjbkW5+TPp8MMOaGW+AkchyImKWw3MJkksA0piZ4qRxf8lHCTyQzBfBmHUB
PNjyzvRItY2jJ8cQwm/y7lJ19lAX5pI7oTx3lfsvVK8hLv+B5Tv8XA1+fGNcmhrVFtCHFCOzdpOs
1HCtobGaXeW9ldaTUj+strwWHQJh495YJ/TRmkZwZP8+59MumszDtIAZ4A7ZVjHbTaDcnPzUKXcV
MjzCtaUUA9Zsc1jYBGMkTnSKu6Rk1FF/5sx9dfpa+l6jYGZb4bgKvsP2MlyCahVmQ+JRLR2xuum1
cME9S2SvYbbPxpfJPLf6XU68oOKcFs0eE/OiOChGSd4V0GB+j9myYx5ttSnfh/PvzFFYD8WX6jTb
hQ5gpSkN6z8LZIDFrICG7ZN2WHWkgKMWrON6XcjBG8VbGJ1z91KKajPAJJC5eR+t7FkZtaud7jVj
Z6AkNniNXSLWleK+xhQSTckYv8cRjBSkMpdeVHcHZzK5fwhlcnRfrVXiEK9mCilt3toOTT2OZDHj
I5V5VMx8o1nQ+e9KhH7Euww659y02cHKoV1z54j/H6PxN9+MFuMctQufYW1w81ZAFkAg/hijy+vM
Vazho4oruTqBA2LBwDW2fkspPhfExyTtNGLFW7XYBlgcpPpXD1WEUesC5FHbFZLGHQe79LfDFlYv
LkDNbjEBT2GZoj64zyRiVo5vGhunPKtBuyuJWTU5oGmg2TQtOF0mDFDKY2f9qfim2+M7hYYq3V3T
nMysgqMg/cBBHFfHflVhTlhGWyI5WWSZRYSCBjrO+rdtrM81P8PJIy6ktyAhGcmgrYWD9knLcZgI
biVa7R6sg5X6jrF9iDtEvwR4I1M3Qd4hNKv9KqPosVGb0xH36VXp6/U4tc9uxcyJs3yS+rtMypeg
rkgJoj5hGTnmH8M3WQjWxXeEFU2VgCuAmI7fCVemwk1IkxhwC5a99MzuX65v+4BAdPyy2Ha8MNMm
BiF1CQcCwqoNv+Mo03nCOdXpaJ7/q5rYzlzZy8kdAjaZ45/NMLBENeQM2z6b2AdW5tfaTQVwNCP6
pJSHEp4pFoYUQ6uFhiG/cuWHAQkv6lCAXXcmtd74ZE3wMWCrs8gVtX9vWHB0jG99qq0Fe6w1q6/l
6xoChFDnYVk9hLFZgYpQHt3O8mCUT+y0xmC+4chmXyoYE7bGT2SfKsZNaVcReMcJ0sTruuCPbACr
3DokfNflXGwgv0Rh5dtOeDabZuPimRmVqPyTTT01fjfCdlKJfSmstVm750KlN6ZjXi5kXug9od01
Jw6HDqVnj69A+8azNxKAk42O71Y7XZLsLQQeNagjNZS6ZQjtR/FgCMjuo8yYXbVXXTsy2HCKbx13
I+Eztazpm4P2qHGMQAUryQRSxSpq1NOyiurC55IfcsERgOT0G6gGgMam/C9ZN3ran90JqhW5F2F2
j1zF0xdh9/wQ5s1I0CLj900DXTly5doUVKq4iRicNNSKkwEXlZNG5N1LhohcQWgegXVXncslfQUH
iNSzKAcWGYk0w18SeS3DpN5E76m16BFfhOu8iUz5yXVjpwYTBgyHKCf8uKNG6YenfqmHLeUWMBsI
UDu6+PwDMcbJ2UXuqqiFt+z4ZrynrK8wInEiQodrvajUFQsIIrMHq72it+XebEARF1Bz6d2c4aNn
ANIaFGEkqWmvHbHU2CBwZtYjDS71aOBeAqSKANbbmIXU70YGIBxCjvzuW94WWgPIJLTRS0HHjzRD
9OPYo4fDc2JsbDxDophcy1eXBMvVEF0BDRLoazYIvTkuSb6KsZOjz2+sRuJdbBw8GLm0/PZegxCJ
kj4xiVW2a5zvqezd8OgCLJY6SRQKGtDmlRx1kohNz5xBo3P71AFOOuw8uzjFIHysJUY5HewBA9N9
xrVlZK0TZXrOE8ZfsnvW0g89gb4MvNCE8SWL3xcoap4HQnco5NSs9Ir4LSU2AWZ+Fu2XFpaFMAyq
B8mrJtTdyV5aC+4UxkCROE7BPXeQrar4q4b22qzQjLE4NKZlVY+rsM4AZ6EekjCTMtUZaWDGBDqt
+IuBLQETFf0GFAp8iAWEvEQAGpwCWntqGau3RJIGODROOFEozYUzte0Lvi5+dmR6tgWUzty45cDZ
EwwGPp9Ts3t0oRC0/d50L4XQtlEIdT9sdi4Ja4JQ+am4RvKcthyp+UE0eH/0ZA907lMcb2zUL43h
x1WyKWx7ZQNFxtIiWJnOC7SgabZNSPxgXTwvVdZUi/Noseffeqo3+nyGP1j74z+BeYx5USmBptL2
FSeFipaVe+kUW4dKKtO3FnA7/VbinqefeC9J7BuWrJT5Y5jBb8nR7ju/H8mcHDjQAP8MsJkeHVzU
fvbufLBd6CTG+4Ik0AffGr3BPKxG6c56YTPlWOMndLVV5wdW9GrttfSL6HTNAgMKVjVdWedA350k
G5M4KNyfYuO1eiydQEkRZfF8MwVfVwat0MXwGHTNv3D+Tpp3Q4WdtVmqFnd69MyKxvG+WDp0k6fb
1imooq3TtlBRA0LzTIVarFtFobjN4A2p7p7GbP4KuUoY4DhA6aLzeecKE5tWiCc1uU/R9M+u4xfR
44KzACQ63PFgP1vXRGxriHcA/atB+cvDmmA8rDwVosQaIFAHzDJ9VZzKYzinjmgeEYwwj0jpcyl4
Laxrlolx/df1f4MtfinIR33+5GjpxnaLV4Lr2MesayHE/YzysExGOglxFgyjqbqDLPqPUbHYrHA7
YbHNjCZleei603LISyYTUYx2gaFByZhV1N0p12ii4quSkTsGKHu0qhP1CiVSfGypW6qyXM61ZWVF
GrYvwlnb1ls2DruOaWuynHNgdCGQScKOKDsCOlLy7K9sRRotl59ohlebPhWmDYQ8Wno+xBOQEKAh
ds1UrcufJXivRMrNoAYybCSNI04QZbuRDF/ZLMvWXnpTsFrpYIoKkG2mPe0kNAyt8zpbkqxlqFvb
MuH1MNgvjPhrgOoh7PiqttY+Rc2QxWsBiTHARGcOVRhC2lOZ/KX4CjVMVK3g3+wat4pDuDPQKyo0
MiE6JndHxVWYX9oMK6H5VNXs1DebPv+w2mybDda+pqrJOhcGGlN/Wul0ZZL1CGoW1nh9afKQDcFe
x8jLLEADsRlvHymFVb7Ilt27Q+Cq1jrw4vGgwIXFpA+qEzxp1Y9eG7dqFULCZYBFzWBqABBF9exI
Fb/9gxVlX25C2CFXSh/eZ/hk3IamQTdLkUtzmgWcCb37ZArrIQWxLwHLPv2yRuJte1KRKfZyHdY+
8Mcw3TPUsjhZ0Y2Y1k9W4J6lPIOkBEbjazZCYXpwi16sk40nHHHI5EtSo+8qG+yENlhPld3W5PxJ
wNP3HZ4J9l6bNl3CZFVFmjJYa1jJYMy7Aq7qQAVOT1pBjINb2+ILVJp/bMQnTcs3uoKBRRdv4Q4w
8iMPu2gPpYb4dRymndoN/9rYuCiYXAPY2wlWsSXNR73kBDsgdimwSkyqtT76JZCs2om9rpHaSDcj
3wpIk2p7mXgYLjWtMrKUzYs1NY8x+qDxHsNLPkeeiXlfnsMZyV8CNMUBsR3A24qRrZNuPsVk08cz
BCJiajpsUyFqxIOys0Ev01vFKDkjJ83Sio1oaUeLzZyNT0oqPbfimJ58UEp+aE84DRB89VcqNzdB
QgGVI+QRa5zLgwtVy/gOKnfd5Jwd0Uc/LIFX9Ao95sSIcHWUnRo/zW6P9esQMmAhaTFtMcqBwz2Z
xYrhlCFRGVgSPXb0B7dloL4wEby5l6QvVyFWltZEkhO8YDVuXprI5r2F2LmSpuLCkLwkJmnqNLqj
KrZJkB5acbSGxPCFTR1mQ1Ypkvgto19SlsRJojQbDKdmUp+UGlCoTvy6SLwE7LofHQYLU7mz2L9R
+utSqZr2SXIgmTzVbKEg4wMY0rsDzai6+UnfzGShH4OVk8tjKXD9LdydOkT+SF8VQs4ES4apfa4E
ATmHrD6aSfAi4UkU2J/jEWVyuM0YkLQJ1KuRHLQyUd8ElnIO153LgTMB+UA7UPppbTATCBFBZDEh
J5cuWfLCQtwQ4eHzx63xHXKaLNjwkDhsbI5IEIjpPUrXcRXdcpAeUR4zcp8aqpZMuZq1eqIApxhQ
1jbtvJmeq1nzKQBWPdScuoGF6F5E1P3o458Ut7YgvQ7jk5aPb4yYUbVnmo6ngilmUfW7SKCLrxUF
M7ngDhHIAU7Hr+nsJncqUpfok/bQQF+p/Kpm4lbcCuovSciRNZN8iPFRbsMLNxdurf4+86xN1xNC
4fRJTq1bHDQOxQDHn+Ritemeiod/HUcuCr0394KdpZH5k39l5bUbCQ+SyqacfisJFTDucMLke8cw
ac3BeMFtEcZ5QPmjHhomdsyzwyWge/LViNgYRqBqBMlX+RxYD8tHMFzw5iFa7RZBgkjJkoH0V+nv
rvvN/bcUszCkejSPEEoMInBXCd11ito+dHzFVNeV5RzUUjnKcITWXkLhuTg5668ldlXdplHLaFDf
zOPHQnjRYNXp8hUXxHL8zcZm20X2NgGeqmlRK6ZsAxx7Sjg+C+3dbua/lg7u8lX3zohonw08jfog
6p/Y/SOe77+pW3Gysu55jt4c457bX13PlBmGXBQ+uejfwVhjdT/0zroPUZCGybojg4w2SyWODydu
2gQbo98UAF42i1mOzufoiOWpoSw5KIzI1qbZzSnsOrfZ1jjpaLA74ozxtrW14YbOdn1sERiJxWQp
nch/KgSjewzoQ2ZNUFVkg2wx8RZu18SqLeTB0F/SKT4MGF4ppGTXYJ09MWuh5BezN+rKxfFMRWVk
kthY4gZnDNDYGyMTDA66b73DBh8DVzcW2Gh95jb9/Aj33OJT2GrMF4+wiRrvc0YQVQWuiAyOCEaS
+AohVon7buCTlDj0kC6zIeFlIE5zQ4gPOohgyL1cG9aybLbFDA172MRc8YzW9nGvbiGXjEX8EtcL
r1AMr7XxKoLkmOCvVaEb0IrWWg39CRD2GDffFnu3UK1v28RFslCJlZiDlZ6P13m8x8POooKdwcF6
vfqUFT4wAOmgM2NT33X7ZTip48WZ/NqCyjh3hE9AvVIESXYduxhXuAx3D+iQfPkayoR8dV282PVD
mL7M6UCT2m2pSzdgbUOT+/zlBB7mUgArgIkA5cMeozAIkWvU4hO9zQxpCvcdQ/emJPyIaEkygS3n
GJ8dMB99Wb1aeFSm7mxSMI1aD+8dvxqDbJn2Vc1BZVSyri310LajZwxFvi9U5qu61SP7+RiiEkJR
2SBYB5SZGuN3sjAwbfWcphQca2DSMabp0S1m0FcGXRahb22D681txNi0UV6C7H2yKMVI0Vaw2DSI
f2pIUeZazGdGsi5kpl7ZaQWz2TwABNoMHZZ3BZhOHD3LysJEVqOn0rODXRDbVmKbFV1TLr08Jh1O
m7nhIaI7zHTSAe4BM+exGaGXA9wblN31guYWeJKifaRYCkbSSQbM6TqTudn4UXKIzwu3eyTlDXBg
1qaDwb2pZBC98MvKlfpiMPcMR46JOcN1Kv1SynkzY5RmzubXhP0zJsjOl5QTk5X2S4bBOm7Km15I
xoUoUFAHZBlpdnzKVJNAiBBjGbePpJvZk7tTrI/cDV9pFodbXc6XclJ9x1JOAK0uxDqClAflHpOC
ZVDdQ8T0LAo2N9LOaoroN2TMGEM+SjJckepyqcTDi2Hrz0thLTIJQoXIIa/v8mZDK2246HP2cgPx
LQViJukxgdIqEmfeKek8+4Sy/oblsAsEKGWOzB6hnrrvAZ1tviVUwJiZjFHtFWB5cq8EqGkINWSo
8q+AAkW13pW4vw9AFVHYHaYiuQcEOhkWpSty/MZ4gDbtJ1FwGQxvA5R29L7YEnDVcZDk8Z8p1sWA
sVzzPTaoRkNmpRouFy5uLCK+zqYG0hWJ51gAO8yIITBnFxfTvXcyAAclAaSV+zkANuIoQzHS84tM
SDuiUG+Z5d7EUnyR8Wkofoy9ZsnnGv6M5l3MmPPB2BfFT0RXYhEuEo1elKiftPD71DTA4ZV1mLeX
hpOzHMtbnP453PQVB4gY2/1M+BokpAGqUuNgrj+Gh87kp2APGklfsVGuIi9aDgY1hniAPyziArcf
DmHLVYSBXBJF1GrQTpXpmxddO9kxBnapL4ojb5FUvKxbxYCu4C6udh45qmNC2MsVUXeRBb2Q99HA
9Ep0aFvZmyotSEmjB0XXbtRN1LkEZY6rLsEyCqRXzBMfhFDDINzrXXUI3YzOnijWFFJPKU9go6vI
ocVLSaxJYm+2Zz8abRDYyLepjipxjOCfm3Pn5SqcXhjTy7MMmLxzgDz3EC+TCMP/ed0QLmrs2xD2
iM8/owprNz+p/Kzy3RzVldN/jocRth0Q1FS2fg8NbDm+nfLaYgnaooAD3Ev718LybYY2OTd/PSGM
jvFDXHfQbCrKODHSBfJ71Ljy8ijyYaHULv0B8nDo+g5x5c1W/UOZ04grn3ukWjZyGMuC8d58LTCv
oJwMY0yUOOeX3+nkUJDC4Gph2dSMw6Fjv2h4jZW+xpKDf2f2X6z5p2R8h5s8uJQuzlem4x8zz1eV
2jGq4XEb2YZloWQnZzzro8Ex+r4gzHn01+VvFjY6PaxKWLtVdu5JadJRtGALuQY0SvN/GOTYODcz
wQV0nWCmT057DMRI1P1FTUrUOu60j2KSI/iV/WQdjB6gvzXEd6FSb+e4E7ohP7yz7X8K49kRf9Ec
oFlkwp/n+s1AamKdNYNo5+SeG7gEbRubMXWDmxImf0TWzVhxJPIAAfvYAEMHza8GWxxbVrvJ141q
o3lZ5Q7itKn0Ajf2Ndcga5HbOuYvuGfnmkhCLIa5hVRE7HAm1CTcyuDRZ7u+flGXnhKuePJXhLgj
hXA/wSOz+XWoXxTmKjoms8MlhPBapveUGzFymLikB5gIPT1zixOiTNLPrCz2fYM5Fus47+eVoWHY
X7svaoUpX2LsYIJ/l/arAbigFowA+ZUqY6eiKk9SwCFXMZ7HCnVqpiNKnazCewbWjkCrI/ktzA93
83ir3a+uTr2WgLQgQDRae0IN16BkMfzSmYHm+N7p+ApjIgD8HRFZG0NLCOGS8mmbCKId7ovaXDMe
wnt3ORUGdCljcFazl7ok4UP3FJOQmpFgYxcQmkF5gmReKJYXDM8dZif0zkvrIbniRlesww7/+H8M
/mAnwIeeE9i61W+mwNt2SRbTMSQw02edCVV9T7k9+u6kouHI8vilIDXdxOJ8rqmJ+VhOHq5D92pw
TFrNZ0dpHJMJUJLcwZiY0i/1+KnN+FbizQ49pSU2YZJbJS9hQ8MENJlushGsAvbgA558ZN7AJSqO
sqq76BBkRki+/br40WsvAD1sSC+EPlEDyYTFoQ9us7U383MCb8Q0PlL4nKrAc5NHPEHoZtGitVr8
yZXOeZoVDJMB9XCfp2QZodaqA2ISDOZMY1WM24GTuKgmfxa6p0/hseLu18tpozA87YlvVG2oNdBp
CoTLZvOd80AjejIYa8vGKmLzWdeew1hbtfAIAJuiS8L4mgos2QROQjMLbuonBHNAXBcjkHf/LG3b
t0tOGaHeLMrfLrxJjNdNph3xaB5glDn6j4raw0qUTTJZ5epJu/SWAv5yy+hZOcjsDAY4iimRc4ol
PvytTUS8NTIW3TwsX1e1z6BTDGjgPAHIqJB7pX6SQA+rqH8NbBiHF4Pp+YjazKSesez02kEW4l7Z
Kdjj0pEEeMN2bG8s1uHPFj8m1HTYxFJHskvKffkzgs9N+mFwNkw6FrbPcm22PZCRcVt4fCgcpHHR
xN/ySlFKTX7L8ZryIdUYDyhWu2TxTmhi2t8UDvBAKxw06OucbhfSoJeFAy5+ZrTROe/teFBQR/Ku
RR3tEfmsQg5aKyLXAFBsKZZijhU6/UXy0B/aYucmjyjV17DnG7oa/T9Rkuqqz1K4cHAIYXgP9Fdt
YX+zfUrX4SS9mw2eZpOfN79FAYew9iKZeUH+3ivPNgCMLsL3PnxJNMBW3iTqRWZzsEwWnFLjYSrW
IQ3bvYEWrPgL4fAiDzgZ+FFbSrhqWK4hbNRqJLxxVom3u+vjafmiiJ/OkSgOLVBSZUfY+DNJkbxB
tGUakdFj9carfSrLhuQlZA31hwbAlAIgGHr7Vjo2J62BmTuuvRKJZFXqL0ovnooSA3K78bD4P5iO
7dno9sX4YvBJJcOfpTmqCHcsABoY5rCJm+ZhTON+tHDrsc9G9lr2sBmA45qwearKf6oBUsmVaKDR
76ZTJzXsnDFMIo60m3Fwb3c9int0Q+2xuev9tsGuAePlIfDC6ZH1XEnngZ+dYGbQYegnTsFIB8eF
Q/FcMGqsNRCDqYMeCVYIesTIy5ZYDzLBrk5hs5YfdXxlElHiG5/kD2kTWmPaAMPnKY7wgX1AUwKA
AnQBH28uLZnRdocXPPhwdG2mW9Plmwk6lqndF8hvbPJXRze3tnmCqbGq6+82c3fouNixjCEolFdS
aT3sg5QASGRSfoxw31f6qeRsidtTvEi2GKeAu5iL1lU87AqhMRQjw2XY5O5b5SKLcl1kZ5ocBdka
QQoL2tuLWwxSJ4QNfBhOm3iu1nUHTtz8LusNId2auFw+Piz6Tj4WHGnEalmkoVcFvDH0ez3DuXAG
lwY0Htpx2ys90jK/Y6VPsbmLF5YhD1Ydb9w4DlpdB76RNHqv6j3dkV9QJvP/rl0I0yVKDEa/xWKJ
vZEWXkjKsGtafP5BTMMc8oYRQYB4mY1XBXFibEKJsJWjA4+yzTZ67Nf1cFnKCYGgr6ZIreWXmjE8
RAXpGFRBoiH7+gsSLLXdlhT7vNiW+MfBb4B/RZ2q4ymxkZB/0vxR49AGldzaF915OWDMWR4qNKlc
5AAAkrN8PrSz8y/jrdpMV2wg6hmLe2fkxSoD9n5yqzGUrefkPSiYchd/JSFPLkY6kDHq7BoGM7Qo
tCRJ6Yclc/F0a2n2frY/EoubecjXLNZp4gNMVK2xjpqJ2zIbtwCrSRYcc86UEMXVGH0tU7iw+Ilx
zAd70Pi0qvFT6nhXWwynsK8hg8Bu3/hnLK8B9HJDW4bEnFH5M/d+CJ2zPY0FdGxWnrlS21+FO9DB
9g15dBjGmy6GjFXjT0owaHl39N9F6QBSz2SfK5wxXp48Si4vgKJe26bWb5L+2mQy87/T8nsZdHTQ
VCx41MyrKGCsC0SOAu94FnDNBVcy7xhrsDgC6y1/su8IIDk+lg7wqcW8h0kKBeGT4nwrNVKf4lyZ
yU4p5henKnExDBOmzS5G9DHgBWrVnnB2NBGyjzcOXWxoTZvGRu6lPM/zyxzfnOXWgu2WhCTpKDf+
s5ALoDD/2BCzMNaiByO9KbCOvZq8pyCTj2jw+/7P0ZuNg2qXsasBfyrUk10wWw9tPhk9JqgIZlX3
btGdJu3D0HLkzJtJuP5yZ0q92prCXrupeXRQRCQ2LYLKbAcQQ7J52KYlSOGy1GzugQZ+YPZOe3SY
ICWVUIbT9C+izpIdqjpcq2EArwRKOz3DvDSv1gSV8IzbCXE2jtFg6Dbsns+gq56zQD2XK1qCdbaU
TOJTBN/8X3OuLluH4kIb7uIbMryr6UPADOOlKTBnneZSM07tXRw5ZpZn/wVVlu2ILTGmJf+dLPpd
Ux1vgmpWwxCDH+X3OIau6swhI6mNd3mEEjn6TlFDUGz7La3ostmz4VvLNhCAwxQQib0U5DunMrdj
kDJUo5lqmHkigVv4UyDnwDqnxHqBo8rRNfWnqg+eTZxVMHURWvBo6nd7npApuLD+qY1Y2lV1j2LN
K5PHtu5VjnNUSPolgFZR0Dkiw2JOtPCi0Xq5TL0hixTk6GTlD8lTTKgXt3HudEcs5CPpZWq6DvHd
dZj9mlT6BWP1ghfbfWnll8hUzpfdAvfy1upAHni0wUJYYuSJGz1vQphAfVA+s4rWJKbe2PcpXjwO
c8HM/Ka6lcCnaJB9BRq/gGxoj/FeOdaJ4k0SAyHXOqhtuAmwNeBL5eGwothU+T5Ahm4ht92MHcQ2
XlYdaec0HKziCG9QKLYZyOZAxhUuHlIyN6bakAx9G4lDYNwek1Z9BoNQh+yAfO7VRj/QaLVXqPFf
OX9HJCUZ0JmH+VqjiLrgxVWANBIVSCYGuX3vwS3/a4MV4hBKXYoZVdvqkDSg5MgtTjOUoTvk/whV
lO5tRAeCxWK9jdJDGX3G5qkdn1sNNxrC3gEqYSe4eJBhj0UeLpSjBemxKbJIe+Is1avqReSwk2lg
+YXkEUarxrkX5bfbf1ZSblDEaOlhJogAchC5XKfxNyAFZPASBBrKqsRAUjvANoDUmWzr2EsQVYZH
JgiF+Rq4Xqd7HU5loc/cwcXnOv0osN+ey+8UU7hxn8MIRUQJcoqDHuw8TPDgeYEyQTOfwK5Wgb2m
/2NNMUEPNd8C9a/guJgQbxdMcSHqh2gMgYtY25ulSoxMc19OCKKgyCnaxXy1VYgPT7LddM4SeYAz
CRRy2e3V7CiTqzDfqg4a7naIuUhZAbn6Z1twUWxqOX6pQ8fVlz9MJbyO7ttw5vOcnAAwym4FZTso
P5MaeyQl2ptqDk5NtUpT0FL6gJNsU2b4apZCEDsj211pIZ+FEQ29QG3moI/h2oJxt1SBEgaHUc1e
l50KTAP40bAjYDYuQeMrNXumGoElsrRrjOJM5CqGTZl4aJAPGO3Dba6u+nCJxgjBgWvjoyCy2MXz
1byOTP4+0oHpi71uJf4GzW/DAl6OZiIJMfmyKjhSFFqUVBHHRk9oRnJV8DGwSNnqC1LYoPZhknMt
p52sNeau2P2RQQmNGHuk2zK74ghbTrKKSTWUgVUL6Vy6JSoC98onsAhmqim1ApVEPXcXMSc04RgK
wI8OirRUwDq4cZ8DEz8jDjSAmMJ6uQWP+Vc6TxVX3lP3Nb06BAVydx6GHZNor1pYEYvPKwZQnup3
HqxJ+g8EGsEp28/lW1YV24gzBMi8G0zmjls5bHpr3NDlNhNMvAmGvkEkQZese0tbaDWbgfM3kxhe
cK/N4pTg5EbKdD+j1LHwS1ahjRobp3wDZSRd7lA0y1RUvMaw3NOcx2An5y+VejmAM1lBF4Vm1/hx
dorPUXqMy/MEpxeUf7L67SIBTYeFasGQFmcsg3enQC/PudwXPEjvTlnvrrT2PTXDlZnMx5QiETeb
GtJ3EXUeDhIFy52EFVWCXyF1G7YN0QkNWS4JBjaMxjUThJjQBlFhygMhrK/bj0WeE/3Ej7n+gKKW
P/ccCQJcakGCMjRTkmvdcLq9Oy2CdenVfJvmXAFf0hUaOJ82DIbZTgD3uSy4tYw1pbmfmsFRhejT
5pzOhe0pMD4D1PwOE9PCh7Jihj/0jrysydy2dnksB2wmy8fASHFkzOIaVDt2so5wP0SKC9es2+nt
WolO+Ph16j6Z1RNGFK3yVzkYXJKZZLjvVSIOVcdTNeiMFuKDQcRKFOAJmqEXTjBA+1w4k/AulwmL
xXzWhlJHL6z3w0ZvUnqoF5Wi1LZG1FLmQIgAnhZrGAoTm8ZI3mEQxHCLEJy7PQc8pATVnjAXysUh
bvVNk7pbI30dPqKacG0yheYh3RSUVOwHLvmQ1TvAQ1DzZN1yU+ocnCFACR0AEM+t4DFanFOwLsv9
jEhEo9UcIejRgocQwOTWgUdvVbsFc1Wv+fhazwcFOXiC0YBTrRS2fgXDVPGz8lC6CGRYxEgxFkrq
jIgveGWETaeJBXj0bVnXKFCZmdeAAR+cOTYhOYXfZ34EoS8Dv5JQKiMLowVJ6cbt1oDF9DP0blzp
OXFt67fICUcibLNE0OzQ/ZpvdoRLU5WsvtIOdDpB18IdqObywTunKF0wvhlEB/4xdBvH8Orxwxr6
lUEiTgIDdlbCbZP/RfpzpMHlSNA7zfZaJ7i9gZzQjzdp4Qsx/VMGnjmjmqKrmIQZXm9iL1vq+yDb
aryelIvbAXkLFNZBDDE6WQ2ckFawib+pyKjDNZaHc/mvPqeNK/IvmxcHhzhhr7vJtwnQP4IxRzx1
C1VM+W6x8407h70HasgAo91oZBcNFSOeaXjS1a/opdrD5GkYbE8mSN3kGTir0Y5bhnXWn834T2A1
Pf0ukUruse2fw+zQWdsRx4SEnv7BYCMoHsxOqlesuaKJssA3Qjz5nuP8nGcYsENCfUWsW5O+ytiF
w3m4dYPXfmXquv0iNwb3eHK04Kxj7qV7GQjvdGdGYJJphdiA9niExYZi6b+szW1FME64ogZjNsPf
/4+j81puG8nC8BOhCjncEoE5k5KoG5SsgJwznn4+TNXu7HpsixJC9+k/JuTRMyXTwkUgA/ffxIXA
mcYWio0c/vaEA5Otx5fnfIwCAIxY9pLElTF7vuuvqXjyYE2LNEJyOSu8x2BPkUwYuK79k5RhoYKx
jxoltTnM4uEELP0ecP6O5HKDFCOlSk3YtwowCnhxi4EuSrbLPAThISEh7N9D5O7EjBV2xHgR71Nq
F4aD0OGQ2LDuGAxyzKMCuVENyKeF1XG0OCPyv/i6GutBO2GbrLUCrIvuqOm9rn4R+2rDralfZHpV
gM3BI2wucXaqhNekbIP7xLtEtDB+WPVd/sf/sDo9+R7yXw5SVrkqv2lOa2jZLHkFYJsIk0HgtHTE
Taz7ih30X42bxNgqiFwC8FJ63ZbH4iKMvCtVyFpermWTsSvIZPKwUF8C+SbxdsioYnMncjG5DZGu
r0UDBVSJbAmi3i6J7jJ1Yvx6PIHiAknmREYWG3QAkOHocNCLMAmgavsLpm2TnWY/czK/+9JoncOj
7C4wXEmoQMkdxhGN01MglGRRC6prRuRS4bINb/jbTNj2GX2cz3QWdGzlOoDRABloPLOMRSXQXSHa
DMYW5TfnGIP2QwRLtEwj3VWYixqT8Bf8ZnqtsihdK8DBornk87BQBKzNPKVB+N2RwESzXJv5myVX
VQ0DpzTJBR0IZVhFmbiRMxrNS1LzieCpVU/g9I5xdUqml2CpR51MxDAjlxXwuDW+Lb11g4goS9oT
g+/B7NcMGynRWNynOSIqMVsXUCKISewUkEIWq/eirs/R7LsDEgIJea6y6WjXVJW1TqE0enILqztH
HkH/Vy1uALC8Oo8dBP8xt38cmIvfI7CLynyTl8W94xAK/QT8OqsBCoytHAN5soNWCRrf+V+H4du4
txxCQ1abXH/qBuAMBQLBw+ydsl3nmMNSdvy2N1dm8a7m+4LeVJ+Lv4xXgYEMamEnkotVtk4LQ1jz
hBem8LEkwGlg2DBkwRJ9EuW2ZSZ2wZ6QwkJw+H3VcfhdVf1vU4D0h0wGlqjYavvP6hbYGKfONKeP
VsWkRA0P7TDyrzWI7wVnQ9m61X5zTGuEZgPEibyNUf+MDftXMjI24e25qYWyqpqvZayQZOMXt1Y7
B05PZEGNhq7uDq1MPwwxq43H1ha1bjw+RVz49PWEbvST9WsATll2IGdAnvPpLEdgSStT/wbGwxw7
rfpxpRZbv10TeteP5MJJo/2Ni4fAX5YrW16V4sYIZLZXdgUePSk+mDqvJ/eHc1oTixd9QmzRRKQY
zkTYa/NH3mUnE9tSUcmOVO10HSVb1a1F7ICg0tC1u1Tzz1kgQRnP9wVkCqoPE9VMI3gEQrZ/Iotc
/ieARQqVeqiFfchKW24uZMgiSV6hs/OyQ0AipXSdkcsxTKgUy4IiBsRiCKzPoD3zJ8kGC2KGywED
Obs95lGzehc4gqlPKzq25YUSOehBrbr74lGavSzdC0HoSv41wv3NrQOJSNHV11J0ykditqPsKr2P
Ur6T1HYVpT6sNBqDcnqPdBKW4OAbkSl/jtYpneABYx1UJQIGuyCsrX+axrPzgm3jUCEwY+QMXJCw
Rn+OCpaWEct+POzF7hXwXPkvTDnX4a0bXmW/7yM2Axw+ml0KpdMwruCMdFMBjSo0gvon1IdsJh9Z
o3WYSTx2LTL7lUO/RDkYa6wsMVBZXgswFskOhLVg7aA/uLvDZMcIvFEbYwspM2Q/cNQD2T7qEpi0
N0N05qNhEfxeuV2pHdFtKetRiiB2ViacShqZFc5ROGQN0BnrY1yW2zLyj3XBUocln8YCqSJJ6JU8
etYo2QidUPMdIjjDKNhzxJo4Jy7szrvOFhnFh4gjnKCJ9kAhUpeSt8bqy4B3qIlGGEOgNTI3KzPx
cPbcxdwV/Hojd4dcPPQWbr+ywaSN5Qdamu5oQkFU6sGRWzq5T+ly8ZqttZbcQt6Omdjv9EypsJ7f
0+8EgE9TnvniU4muycSZgXf3Eh+tg3rF5KmA+ch4uJd9qX9V/+AJEGUO/xjYsIqhgELrkX9TbXLr
SoDxFeO4BfH9jbT3xZ8hUMGE/vm1XgvezRzARPpeftZHlhGyXsmwZ737Fz+1l3xSP0lNSzkU/Gve
xSufKv7Jf8SC3+Z98VlfdIrhVgFvF1C/PXO2RQ6La/LFxFN98sMa5O5FLZt3LRzl5LvpsTsVxKGg
foJSDnPNEdmCrJBuAHUZmYl6MB7xkj/Mf6tnj7kSyRppfww0GGQqiePVeEJqKuRnJstBgCiF8sg5
AMbdzlPSpclaO7XVoxn0ozYgRLMGZwy//cy4zbLo6kh8MOcGZzMaVtdOeMxom3pOAxnSwnES4RU3
LPo9xkWADXSRtL0sx6vKwX0gU44EpcvDRsjowBIOVO8QCTWivo83wOaRxe+e/XiHQijJMN8RZ/ZR
B7egPXRIfo1NBzrR4Wllf0Pp7dbWtjI+OBE3JsLlAEIiaI8taV3qh0VRbwDOM1OeiNpT522ukt+0
LTaM6dcIkY1RXAmDi1l+6ZYTZC8P6VZe0sMGEsoW2WiO0leGBaveB0RGiqJdJE4Kg5Sc83Lw5DbA
sFUSoZdfar0hT0z9/9fgu6ZxbWKKEfyEWkY4ukIoSenYLx8wdrSv/JvIndNOOl5FclPJsC1AAwR0
dfA30KELv8jnoCkhmRLoF2rvYYLp2C0tywpHc2w+q+4XAJqfGnemxRT2U9NsS1AJXRAsQrmbmQ7l
2v4bsF9zpDR2ZpzEdewIaO0CAxVeCZIU03FUCV6rXIAbVXm/vPKNRuzXjCsQpKU2VXwxOIkI1qQE
YdhiW5xaxe6xO6Rk0taYDQxcdkQnp+Ztrc1AeogF8wbOSh+azQSwyCbDC+c/8oVd5hCpoDPtVWsv
Kp5EOaLJj2IoT2YCVhUWvpEANxISBNbe6oktKCgRZarIX2yRN6+KP02mSKF4i8oUoGx2aILoV9rT
J9frUZByZoEozYeF4W9u5owmGqpo7hPH8h9pQBaf/s2Qh6KLuRYwVPriI5MIoWFOkQM2lyYDCiTd
QFVXCkHAaf1NrGAelutYUR+NQX018CW42YrjWzWIm96kCmFRWllJsJc54tl+5hPLnNuU4pHU3c3G
KgGCKeRsm0KPBz2Z3dPGkn/D4KfkEs3SoZi2mqkcVQ2jD12XCT4ZPR2Bk1S3aL9MyyLmAjiF2S5P
mdWJrRsZ1SpMihUndFStcRyjLthO9VFLqQpvW8+AAi8NJgNirRDLeUqcbtr51aIGHD/VuLvoSn4R
jb8kpIOA86BoUQjLgUstNwFgCxqCqcfkXD9R/4jGYST4YJzI6seJKs/0z1nYKmPK5vr3PskI1mwv
vQR2XbNhDgtM4Gn556RdewiEPFFAUX7zyPyqwKx4NMecPcBcbpm5yXAYYR+kngcHESNjlq44kG9C
9H6Z9hgB/mq5OqkZD68IvS5/pwHbYatudc1Gm2YMXs8nR0wkKNgs6pri/CMkPFxOiDobvCn8K3Cl
kdg9nSYCk9sR8gDVjZ73J+wUBPSqjKrpzaAzrNNPYgtBSz6EHtNcQBi6miW3qbbYjQm6sIhe6Fx6
EX13HM8FV7YDcBKzf6IS7yIiktHDWcYAII06S5PBZqZrNeUEVmB2l+KjAmo1nqTHTOozEZaSTAo9
RGHSrslZWpUC30lvOUWne43WXsTmNKOZDuQnUQKyBY216qbVNH76b6nvkay20eerxBiqVidTmk+h
GFJQzHRqvERiA4cJKzRd4pFcn+C17wQ3V8TtUiWMlXNkl4Llfe/Gq7VIR4YGdv0aV5FbDf06mgwv
xW1gAYz4XodmNCVEii+IgRIbiFW4RrkOcO+a4Z0SakIz3aGwNuqgkudGLNpablzhLVYhCNn0+YPc
SJPe14zDM39WzpYIaDsDVhRj61mAPCj5lt06RBs2JpWHYtsR+/KwrBtibSHBs6P2u5/fJeMnS5Gn
n2XSMY2AmCHDnqKdPj+04LNHYMUcBkbGQZ1gIZDxGJAjGLeEjwZPQDDQRs5OipMr27nFFEk6tKPW
AJYITEiTwIh7aZgfaSHrbCHeAKnU7ANviN8seD9Cq32cPKv0n/mDN5C/1f+Nb0GHks5p0d4R3LfM
0jbRhTyPEVGSKEGZ3VYQzhaKGRzz42ECKJc8IseIzQ7CHaGsOeUl/alK9inFCk8cuICCw4DKYw/J
01ueyKiEQh0a3GDtcAbFA0gDg5hUR5i4Fkc9umR0nQ27WNshDdWOWXCbxpMaXlTKMsgFZoDhe9d3
+NEIQs19j1TUiPRWHIOSKxmr6nsm8BKY9l9bEunOt+82kocOi7RpkV68P5MTFYUh/lkXvIhyrtzL
taMZbOA3x/iM3Et+Ml7rb2At1a/40o4jPqRXws1jyuJIjzAH9cYfO0E14wNc5a+KiLIdZCQpz+YW
xyTdUdFFBskcVsQrvxHc73sSJSsomaEDEYZytNR2df8rhS+dTd7sNxyclMLF5gLdQWefuGb6hqS3
NLZCFsh8KcyhMZOO5sLNRldNf+gekInWsj5r1mh1ldY7QOnK8CJ5G8onpd+J1gcmybzbaP2uME6I
UXpikumRWBPNhpljBYwWzTvuhaLaguyc0wOj3bXaiPTdYPatsk3fPBL5WAaYpDaK+kb0SVOdWhC4
yAm7LUHeo0+2S/g+Zg+clovrjMDmEv2zlxQPhhQgvxFzGbQkvGX1zUFKJPX/YmWufjcftfWIgK+S
Sx0cUEvpvzNSzbEiRZjsPcittWUcVYsRZq9CBTb3orjpxSEuNrXpMfhb4lqDS2HLPoDxi1TlMU2Q
f825GnASg+zoZbFL41UZeQgIEe9FKJU5Q6hblcC0Zk+MpRB5QsNaxIy/5nHJS4d7YWBNwUocEp3+
Vqf6foosWrDnglMFw6SNBkHCD0msEysC+lhAe+w5ySFmeA9dMLB55GHf5MohEiCbtnl80PCvrjnM
mMACGWnXyD+5NnZHEpFOsBLMLiOpgwB8LM9Tvp5Qr/A+VjgFHf+ToN59oonQdEd0IX27EWKvK2y+
3bAg8ZUccTgti9OVpzaeUp6L/kboBqMa82fQeoi/o2JdndAdZMpOl3dCcsgZSeL+gwwOqyFe24v6
f+W0TxT0LGtcOzwY05OLFZ+jvZ6TWUNAkRe88bUGyKnl9CBwGEL2DIGGihEPfnEysOmRM6rh7XfD
YItNUOOwwpHjDVOz8mB8YwrU8eeh6KY3C30H1oRp3XYcb9eDdonTK9ZIVu+JDmhkIYpTGMSIOiEL
0VOhcpHM4MZBoItshT0W9aKarfGGwdhXn1bk1STyNevwG1AjuWKfRLEh/F8fCpBOmcn/meM6KNBA
K4WNBoCHBq0AOj44RfWcCTedGANhpb9WBM5Du2ElMK6czMaOYX1DtpHVchvf4hn4c1X1cJledkb2
dOP4ZSmEwCK0tJeS25hm9RIHkYN+yKCldT5b8pXwSSOj48PB4TqJ8OigN/iCFupURbYD7bUs5fai
7ZB5bIB93Jr4p5RXdie3CxcyBA5Z1SFBoApLEF1EJQc8id2S1RqmaIUYpTNcSJHkORqr/h/xGewq
SxMwocgt9lEGkdnuvlgqpH9oQNp/XKYjFffEuO+nn5BYTAO9xcoalw+HLM0Gm+uhGbZs8FjSwU65
kok9/o1YT0roQsK3sYNyG36AAiNKy8jSvITv4Z0JEZn4OlGdovCafhsmBJTvO902fFrMvRH6gVNm
wrnXJneFJIgpXteI2jh3njkOAoCyqFPFEowb9o+EBobCWcjON/kXuFzXL7WxExN6Gxw12HoMhfoW
DRkykpmIXzzE6xYexfLYZnjlmZl0hllO1z54lr3wn4DjiE5B/Pl8yJszDzqPIG4H80cjkfqDHZdV
vSQq8JOFge1jMFxYVrY+KjmAEv4JBuDa1jJWnGfZukQdKgTigFhAj6c1/ha5xJsF6fy03HpPQyS9
sOS834wNMPyC8JluiMWCzE0uBXqHDTX1R8SfLHrqeOTBNcHJJOVAqAExSTmOPeyZExVh7G6rZszI
ooCFIo8nCj4qsLMiuyf5T6t/lcgH5MFWZHzR3bzlDupy80+zfLy5wjoWmRnwDLf6I8MDOy4VH0+A
w3o5msffw7NchlJKQueN0i7/jx+GFS+4MvRS80FhAqtoPdPksvIv3MLZd5BlNZ1T/fovfi2Cn1zy
d/FefBjPy4qHJyH6v90DvQwBIafLF+HBy2WXsRYtKb7amGUeYgOskRoMYmXe2h9rL7337+0mfk/v
02n5SWrOZGCwNjoeQ2Yo59uwY+LW0lV0Ywcm6sD8E3XEDCsI5qC2OVNo6qEyAbf5c3YA17dTQpf1
cQzWVuNSj5BzDTvbKx/yX4q9lAALUq6wxjFyynzV8bEIqki+zuzhi+JyJKTnZpKuofZj3JOv4mbs
uePKv+7Z3+NX/BDu43eEARMT6iO65ZcA7RyFpyV1c+aNs5XE4/HGFDbvyCSwjjOBwmekBetpwxK/
xyNNdnlh2pUJ68ayyeHfYaeHccK0nb/YHFLOq9DeMNa9HV7Sn54QbB7pD2p+2IpZifkVf88PjzMl
FARIbzqZdCyHbSHHY4bTFWF5ZgMGgjGIKB0FlyuGCkv9gqRIG6cgwKQgD2EDccDH8Py3Pz6PNqqo
AAy/tEmlP1p3K7WxWxUsBOg4UUp+kUA7YxMnqrt2aJ8GA1GvEy7iD7Ru2l3adu/x1aKZmYlS+mtv
0Ixr5d6jn6BZoAFPQLSwkT74cUTwAEIVDUewljvbyyvjo+KA1C83JbmBgEeUlDyKE/8G5V4CJsCt
7xDDrEayJAhu2zZv6h+rHE3GKHy/gMs/lNQTOju+6KYdtm6WbLsvqXaUgMqLjfjX4EdDXa/squ4A
8MYj0r0J1ZEdkoSKJCF6kAHPZXkf3lS+kwfV6KV04QIFo8PvUXYLttXZPvPy/1BF1B26kDwFh2+S
9F8fYN0Ge+B9lUKXp5DDQ8xkv3zLlMhCzSJXguuYuWw8OJBX3LgToBX83YnUtTGESOQUCIEFGoEA
ZQVyyKfHmcfXY8zg31T4h6GOFda15YEm4r7gh+RusN4k9E/TV72dvn1ah3iYwNKQX9n1W8VwzPWj
xI0yAifInYBp5/8fhM6UnFfT5l3gn7x5De3JX0R4sseLDELk/PF+8D4vPntH+KhVrrT45mseV4aT
8PDFQfsLgVj8M6WUTUEvc8CiDsEGS5eNPZFApOdw88N+ed7qzKNfwsAYxMOtuz4sWmQjhGBY0DK7
wR5VOQZEGkU7JnnUq+hXeYdmZBMw3Wbc6MGx/+B74v0VPsKX8ZF9TRxyZKf5SkEPMnYlmO6ViXbo
xvcEwQamhFAiml3+CrcjuYlvzZcChonn8I9PLR9IeXb9FuUoK4D4xciCdL6/KBvkNFK9o/kXggos
FRc/++kJL/FGuy1FIKexIS92m2pY83uMwE6uvnXpttY2mvAKL024Ra6nzmt/JpWWWGhP0t0kIo4F
J/TWQNC+1ECtJcubVTqNd8BxoNiK5rZ47GScxDhGydfm2HBMwl1q7GpquNNjrW4sSuAh+Y4yrXot
2bNrKhu6xdvqFKQib9LpkJRMhbsq3BELovB11Q17pDUeNH8/4bpafnlU1ZNKrEZ3mYSbYD4C9S4P
D8JaOMiV/N14bxS7xZlrcvpN9jKHOB1h0wUzBr4AvCBdcQuzI/++G44qTnJ/RPF5xP6QjC8lYSQ9
W/0lSE8dfXawUt9yuM2Uo9Fue2aQbIcau2+upNI1winrb353yOTjEB3H6sxBpq/x0ezw3fV0Y2o2
cqemXccU36recrRiqNMGFBOPGgS/wbvLpiHHb8PABmm6mnHNeoTOLDUIiHtsW89scEquGVO7ybuV
WDYm4xUSMrya0Ug48HdaLblkK4M8RYUqPgKpOOfhAOfkR8FgKN8jZTuFXqMorKHkRbG3NSE9lAIC
oWkXDX9leciZvur0e+CI3GmbZhYgaL3EXEhamkKORszKAhrCrOTbc+ERpxj1J7HaJRAUgS1gbcaK
NaxVPCBjfiiYvAyqTvSDhUknvsj8JTwvKvEzxsHyN10E2osJ4VhSUZUAVbOgkLAFrMChtyfcdpV9
l4u2EJz8Vogkath83NJnpVNLAZ7PdCl9ZJTZCjauUt4Rjm3BvcyP9AQ0O0HyjMQNU2cW3iA6huZY
s4J9+rODQ7dm4I+Rbdhq5SFOF+EKKnoS1tS2NZemWS82ffVcmI9kPBBFG3XgpMg5LiU2xWo9qifE
gRUfOz7wmEJG/fE1abhTYlcT976dx2uj/uyTN034Jb2cPJxjxtGMVEP0s/lanoilBnwWt3Rd+IBB
JP8VJ4UfSgxyTyL2rWg5F7MBjeN7DVl9nuJtGd4U4XMqv/0WXqj/+REQ+nTZEkoED1reh2KDtSYU
d330A69qlPA5jBkGMP6jFj8w45XDETVjE74W5KlPCXB3Laj82l8b4VeoHEr/S1J/fIiZXHmTlLep
PUwdlGl5mqo3NhDi2evHeCX1igz7Bfkh93MXtUTQ2D7F9PjIeEcZ0khGgRsQL0W6Q7jUMeze0sPs
e+xgRv7qCUzkSZ6womg10+82JIh0dlsS1VLCZSnboVqBkpmZ7Z3V3ApOCfV+4Jyh6UpYWct9auFZ
WofhoctlkNprYjEfbXPjWBiXmB7XeS0OLhlFRUIKUULQ0zFQPFHZ14i704NVnivzXZ12Ko+aSR+V
8Kii36b6GpMzgZNlsfHHnZQ8JroRxVsifQwsLNAzOBFUZBsxZJCKZEPFM1+x/Rs+zhgMqfs+O6Z8
En0AFYTYKsNNgXkPLMlt1B9zeFets2+sCU3RG1CcH6zNqU9HF8uBh6myCjkiwyF5mDvhuum3GPBP
GJtilU0PPE9R7nQjB2c7Gc56XOCv2YvpmkV4TpdTFana2n4sN4MAEWa3Z3xpomgrNLgFmwwIcXYE
PJQ4fkkDmaCKsH8BkNnqH8EOFbosqhfr1Wi4Bki160CsCRf92z+/k1C0jEQsGtM9GC9tilj5V0RY
zvgVnrDZ9BNhQFBJNo9U4198tDhM8YmKt426Ahrb8h0XpSQW+yYVB78mvFlFKuVo9BxVnki/LOFL
0aUMYGFIWqNdQ12U3/p4bqcTkT8Hi8bA8bvqmRdDYa3LzxrQLNj1yj1E71GVrkmZDGzGN9RyOpEF
gRS32w/DKQ6xzxJvw2lsO1OZTtXU4uqFFcM1uK+RF8LzKAj07PJ9+pEVm/7GoHyOzR6WYrZz0L/5
pofnzHr41qMYf2jQ46Uq2rs6/fQBYQZ3v73o4yFq7qZ46waZ/NC7qJ2zZbjTnAQBFB727JOkXtm4
aZXN3zaiTZfCXB0orC4ccnR1ChuCtWb9s+QLcWkLvBN7DNLsxll5skykuSjIIaWTlc9zSvgqYwmA
w/cEauo7pCP1KiYhNP95fTbpn49/eyzTiKRKfa1FJvWfkH6eH5/CmHENaE4GPAiY3xgJlCU0Gt4W
kSGSgtFn6NkXEfHlQMYIVf2nhsAp9D+z9g2UiAR8NIF7cThXFUpAE7CBCu3gAsnfgK/ScEQFs+DA
yGF/ldB/sw6WnijZanQeRFZJXOpnPbjW8TOR1gbTDUs8BXDdqQ7uMxcMcx1F9DzcCuEevsQw2u3r
giSqRyPZRbTNwJfkA5flM4ixdDvQseT4KQj/ESGneGAj+UX/ktVwPb9Gk7zu1R7oR0a5L7kQimjv
Ucg19wmevyUE1aN7YGrQeTuLcQgwQfLyDrQDMIOet03M3kceaym6+DbjiB1j2kbFUYvY3eQPPCZF
dY6kdzItVLRIERSdAMkUz08/PeThg56hSdiPInWnfwImhim+QyKq4lNVNsXwN5oE5h7IPoXp5j+4
ShDkzfKFGStNnu20HyoqmHAybicD/e0BXkfhYO4DSlzG+SCVG2H+RQlNHAnBtykWzquFdyGbvoLw
moqHBahOd0yuMr4tQHjfQIeBpMdT4T+Xn8XOUVF7yHVSnSocQg5dwsehTqjxJTIWcTzfMzsbaX34
lPjBiEOuWdCeM/umCXTFE8SUgW9uYkN1jYE1mIgoN2o38wxSzdwBvCDiulNeffmn02IO1sxGlC2G
6/nD0mmrWSO/kGUXXaTGhjvtseXpHfmlLkLkpHGVZAcfh7Y60OhRehPKvcWZpDTxH56YWGTts8g3
04L8156mXtr2nGUfY3JR9XUAWGmzbMG+xCvz1RAYVTsyzTp8C/+vsJ11tLI1oSv45sEoCLGw+lMy
uFr/l0kBkupnMn3o5aMyfkKuMklz2jbXTkl/QU5fUweJqFPUt1gF+dMsLiiniIaUdjNbFqiZuC0W
v6NT9Zt4Bhp2UeOQ1kZsLK4QehqOvrQeu536GxLfZ1h3klfK8algxux2gfyti9+4pXTBriGMOsgY
YTApmPWU6KcCTRBe3fArJApbCJxJSn0Gb0uVXjNiAVBnIlXjeEVXHuKdER0UPqADAXmEA5UsUqKN
mg48WHUFc60bCNltRrFkABJGfOkiBcDybYyI7BxGPaDBisbdlfGbYMAndz+Es9lk9DBCIf2/Hslk
yWb06I4HIyRu2ObzZvgwsnl8fAdOUJLZDLd71Gj4oMubOD9wYVor8QzN9N1h9nGk2jMV17JTNLwt
spHorIDPIcKibLNbDr8DqCIVH9xCDHF8E4EbiJdpImn3prKqkxMn3+gK6NM3IfuXAuP0RMOkIY6u
Cx5K3G617KHBUumNEXeJ4JTGCXmhEOGTJqlsE6QHrb1hwNI5FRPmQNhNxdGIkyw6YlfHN0FFAScR
xhSklERRZUepoDUaKxB1Gwfo+yw5tMp1YpqZOCWietz6lmMIf535YgDKdwqiumU6s63fkLAMf92c
+TWAKrLlivxsaneCTdJ7Fc5SHEb4s9U1IgsFnwGdbPCOBn1TNqYhpGbI+phs1JvQrHFQa3edJvBb
LzmqSpifO5dH07D9L6Rf3FmMYZRNgR0hWKjQ9vx/ZAaJYonvP5p3+URCv63vIOk2xl55739Y8Zv6
vfsHGP4XA2jGZxbkYk+2F3nXhgvZSSoTqibZ8GBe9M9mU4HBNnahriMUboiV7cZY0XfH1lwsUOlm
Mr1AxkJLnhRYOKl+C7bE9QhAghd0zU6oHYhs7Y3WMpJVDYJwhGOOKm1aGSrk23rWvBb8i253vjyc
EomQMufsX/TcqG2lmKODywrPAaIH7PuiEQO0oN7NwCyziySq+ZkQ8A4XU+L46nHuskY6X7jsVCuS
ze/k13By1PcERgVhjAUx6/IG8J7kgPBE+vJ1HtBN4lPqlyLYKqFEwJUI9sJoF9hxa/vmIVliHhdO
FQQAGAI3EqFboeSUBw4mxoOEUarRR7IKmD/cEv0Iu8Ujo1i+OPMDqKf+2BNc7uREuYB4d6S5uMTQ
U4AUL9YbXEAOaiu6izSO1J80kCPzRWagbgLSo5Hi023dTLb6qT26hee0rW/edKbT/pGAPtmyzguA
7d7R/7QPfbNoNF/Zd/vJ/uoYhwHVxf+8zj8ursCoJ67yT+k3ecXkM0ROhh3+g6mNCvtquW/9k38I
u/kogr1ikQei0FfyQd+0J/0DCJDIqyXAbEejBtc/eQDQq9+IWnRlVb8jmotp4bwBxS/TDKs3PMc6
xae9HR4yMhN0D/hAVg0fPdniCcELZzfWHDLwWQn4jX+ktgkvMOdDu6BCNGQRnke7EwlMdvCdfMzH
ZXoA8iBTkm7axlb3aG/RHEi/nIFY6dgmDM4oSfsnESJBodP/gjMDjogmPYYijh+sm5xaGkyJ5Eut
CHImvXpfpc6U0Qu0joHBWBCJs0HwR8AwlnLIbub8E2wPoEvJ0IScb3l8Ma8tayq4DtCfxVwIlcjF
AimDfkNBilXgY/6I4GRBgsnTuSJxSwrQSjtFATHDja+Jt+neKYv1C0eknOSjuDPT8ihHMIQmu5cT
1eAjrqh5gFKwpSDmpGTAWvIoURFONQTIW2WXJLUSknxsv2fmQGBvZo5hHT/DXX0tuk1IjvZiKHCr
d+nMQx/+gLQi2YB7ZfSc2wUVjB8U+8KmCRv9lguL/C7rPVYgOjNqineSAyqdDxrodLzsTvBHzM65
Hokn8qhOqnoPAoClRP5nDcuYoZFb6cU0s4A6IUpeBd8pzYp31gi8Mx0hbPjEmPRbR0Mie2fSogzy
kxkfZxiRqhnJy1B1st1/hpyGX9W5eUjHiVgRsslX3Z21AJFFc9H3JmQ0Uq6b9ZffSnhBFp2GS7Jl
4ORTpF8ErIKwmSSb07+pH/Ff4tTiT42jrWNXb2wuOoUi2hPRtFyxLG84WFC+BxajUbZOMOmiPuwq
FPQe4v0KmxG+b24e1vrfolr6JDiN83VAT2rDxfvITQd87em/pEl7IOIZRRW+9Y2Okf4XTTpkILJB
SsaAEBt7eRZ5MCZUegsOSeDcZ0Tq7ArfN9X2HckpvSPAyOFyJKP8f1lH/QJjzVj6FILEoanwjGOR
cUzC/ohXmRdCCQAV/BlSgvdsRG69Fg4JkeQM2HzEtqD1gZlqBdrM/tF/47nj2UHv1P+P+w5/IOXY
B4oMRYQTc9AVUByupB/8BNlXsTSEg7FTQhSCgGckJNrlN2s2f0Q+ToXTv1i41RP/MJEiKlutu2oR
mAOveEFwQFbZmgkVuhGnT14dMV/DCEy0DIOx8r2jK4AOEdcErSov0rBZ9Lkc8r4e7ZgzBANQ5FU1
YAz8jDasw85HOP5EX4VlVQCORt7ZfGfF3U8uUFQ4iIsFqK0JJUZyRZ81bXK4gFmq+GmXFD87v3cn
oHMOm9kCry4xKsy3JDp9teRrozOB78Pldy9f/JZlPq35xIuusLACqPO83oJD/ifnXvfKOcWYLpHN
I28od0vVTrBxiCzC4FADpJUeIkIsjRzqED50FqgC9wcWc6HeiPus23uHshWkQNnA/ZOpI/FwkLx5
5VjXTTuISJAEdqKa5P5gW8kefKMsg08AJqyqo39JHT++KKZHkheZABHo9EhwFBSIPc544hzpHZ5w
JsoqfvR0bvZvqnoJ1JVGWCAr7wvxN7oZ6LSSfKN4rYgugUMaoXVXJD1+5zbYEVt4XBLS+Fkz/cI3
BZ9pvvzgXk9v1XSFniOoBYS9jNxFZiTe4v4iaxc5v/Xxuc+3MakdS1Obw4EcGyBp6hoL56Jdma/K
iUBk8o9LG7PKO94vhGOwfvqleHaDTYI+VtDyXwUoitey57httxNnvpX4TQMsEsyAYFb0uMreM6kd
JAR8ld16T3yDT+z9RTcEeCOSDp3jT8CiY7d/+r378A+g+CV1euEuU/cyEvwZOjZS71P92WL5B5iY
eMa9PnXMYcellHEfa5tsvobYLOPzGkoTCQ1s8DBsRe5YUVM9qJ1wOEEgGTphYkeB+DZpE2W7er6X
2t+xqt9mXkNSVvElFuCWdDLKo0x2yCEuz4HyoNAEF8YCosgb3MaMK7G4zyUcXZdI3k0d0xpe8YfW
iHZfflYGum4SuxBCtee62/QDae1UQOLUCeEJm3ObP8FCqXOIq6sRObz62FSEkZF2W/m/Y7GDJzXG
Q4VzH5OTsW1fMj2XwsV8g6uGukc8blZHHnaREB5CvNlBL2Z0RLGBYStWN6P+OaOFFqxXpfT2Y0hp
5fkq2R3+9OR7Gq+IsMT/SDqvHcWxKIp+kSXn8AoO5AwF9WJBFWXjHLHN189yj9QqzUjdhbF97z1n
nx2if+ytj/4dx7vmRe88GwznRdo2eeI5wKurpjfjbfejAsYTmo2s7mBUddSXdNUwFXU4dNPmM7M+
syZYa2aBBIOPQ7vYf8V8Vu2WpByETvhxBssr5/l7nCiVgTcguzHxVV1By0kyElp2tfkAGUqimdY+
eYt0E1CG14mgQk8Vl/37qVE+ahrspxlWpGZ8SZjJ8/cUm/dEOoXmjHk8E4Uon1fxNi4Ocf2NHi1q
JNtS8bBFrGO5KVt3yIxrRaAnBHlEpDqWtowsVJQ7j3aEGsVH1a9kf2Yos+i96bQvP1r6wayg8DTo
K2ScOBWaV6I2fYEjhlOKyI8P9O98DiWJn3LOMwMi+dhdcMQEIOco1PEJj7ZiN0d4znXro88f7oDw
qF+3Ny4RvNwWbLQANzgYCdKwYh/BfftF8VQT91svrdepBC1s2ss7mgG3yhCATTZp+x8HxMPmMCOL
kJdcDo+dipeidmt0GBpv+9N89dk6M9dCsFGB0sIjtFs1hC6HldFMlNdmC4x8IS11EP6GaIdl9sp8
b5XmSy6XqnqibtKUVYZBB4NtUzrV+jWjXymDaxxeI+iPDAxBnKj2DKB+xKX1OkpXb20+dDPi+yRG
xcYS5wCrXpLHaWgzMWY0EjD0CqcEIug9qZqbSDiF8gECFxGEiXASTdRjNw5CiA7aRoTULJOGFm0k
bKlCiGmIs4R5E+1VzHkl71XPQTLZuMobwInMEcq81fTQWSKRQYleQ5FmkvlH6mYM7zj1/BYWOUQe
qptsHtBQOtg1CsNMrZ1EnMXojQIkdhO22iSbV7SmhFoyHgshyLkj0EzaJrbMAtwTT/XXLYPccpv6
ngDXSttnjfu+J7pLOD2Ui2KjI5P9cKQj5bWZ5YbVCQEvnaqyIIC1/hUpnOuW1A4zoLcj7MJroxVJ
kpUCRx+K9xqeksw2JZFMsy8sr2VJheuysyUK3nARLogZpAfki4vo/J4JJDn49j8y/jAR0RT4b7pZ
PWfqnly1nejb7+GUEjL13gvyT8fUoWM4SQwZDEK8rlNtravLoL2QmOFXJJbPa+KZNTYRwLYYxj4v
w4CPv0ECwhzDA9BsiSpSQ8rnZoPD9SvWiBNWPhFMcFKnn2BpJr8sM7xjupaBOGLwaVhPMUlA8WaO
ozMkYhMMTzk3NfsjQVlB1w2HHtX5WBpYaI50CK72XHlhr0rU9OQtTFHKBcTGjRsm5FNfm3L+wDXl
l7VPymbI6i5kCYY84oa+vYMJynvxcjFnifoJrd6Czr6hzqaKpd/5p2uRcDogeAgOwTDBqQiihdJO
GevDeWC9E1vFc6j5uOd7C6hKh+lQoA37z45qmVJbhjcc0SrBqp1aGQ4bU5Lu9REDnvY761geIEP2
hJAxaO7Zq7Fn3NYfBMQ2TkFBPEdzzEf8z68Aha7w2rjQQjI8oQeGm/eBeAlzA57KzTBHvl4Ii4v1
gXCkmuIXBl28YJrMFyim0DGQu9fQZkerfhs5EXoXU0NTQSCLM1KH8T/G34XuBmEsqUoEUrRYL08o
ZJHSgJYJPspf4q8nGVZWnOyUUDq+4lMMBeDdoQsGuCZ0HIox7BYwsWGFHgFVonlDMKpGTAidyodS
C0DgwujBAIdRvE8XlqMjw9TQ0dEGY9+NOAj/XMqDHko75AgXSXxC1q0Jf4JPhYkzhbBb93tqK4Np
SuEkH/QyfA1aT8QWuIkQCzrtE5vwJ1TC8GVaynsGLTR6bOgjY2XyvqPMSmVmsxOa4w8MD6AFXo6j
SMYGxxF5kXDJ0+nrpuD0wY0Db0DpZWAFiPW2XSnuB6JoNFUo/hg+dlPGo0waegYw3MRlz6aH8gvw
/lrOhwfvV/Msvt8HkkA01jw2xi+s3hnITuC5G8Ra95P+iYG/ME3jsW2KA2ZTfNbkvZfOHFLa3Qdw
+4HhT3ONnhZy1JNTgZFjC7iAbbGXb8M9zUqHaeikwG8YOOc2ShOyiZcfR8GHClV5wrcEZIXCyFKT
aegWXEeFIOtB3dx/pU9KWL+xSd0h5QqBq/SNMhh/cChcqMcR54X4GujTl5N+c6bi9pWKW5BA7IRo
PBUmbLoL/5MXjjePl4wGh9ApZjANFHZIIsvxPfEQ6nE2QxBj7Zi8FjBsHwy29RNPD48Dkzk1DQOU
eADiG+9Bi4KzpyLCjpXc70mDAxueIPxznjQzwwiGodM8CNOk4KtyRksOIS7FgDBhpP7xXcRs9Fjp
edK+oxJRQ/sMIeeSCeMWrIM0Ut/SVejYXEGgnlJGQvc24Eff0uchcVPcIGlgEEZMMDrCK+1GebyF
SsMiVFKXfZsIKigfkI6Y65QX6EIkmr8BjgBE2JpH2wemzbasu1bocMAa6UhAK3g5kF2zXbLEr9la
no00BOBuYBmeO4Vua+OdNm4aoEDhGSYEGvJoxCTpg/lvgL2cPTPCMndUQlUKjSYvO4XTJHp89qnH
2iU+k8QR+Li8aDSK0BdhmcJh4kujibbAjzFvgUs4ASKBJUStBJaSH1pmjeSZ0muyUlbygaR2oEXQ
kBYklZlL7LaDYw5OETqdAwdHFZyswTgexu2sT9x/kis75Z4z5sU4ApktezQNOENAOpsHnd2o0TIn
iKMEgFaeLnloa+nLkJCBg+TCcphSKEjA9fWUOr3wbcOY4KZrEzTFY2YGzBIIIYrQyO5aj/ZPIaEu
HonfBXOvAh9ym39dtORwujQSKHh5zWt2LeI9v8sfKPgDr+vgDhI4hA2Pn9XQgpxjh8ctZ/pH85Mv
+MewjdkBmQzHSEYY5f371WyLDIHMFya2GGjwNSb8fP/FPyw0zM+Nj+ODK+LmXDsk6XQKwl27M70O
K4NqBgm3lWiqAHTJ4rTT3C3Ac/2RIhtzTTgUkRq7VbAfwd0uOFPpwnzlgzoWNlAY5Uo0dmX8Mj1w
sIwAqM3bBeqXzfAceUZgjFixsar+pD+qR2Ptr5CyLlEcHtRfhrQEyigjtIsegYoa5ueRxR/BKIU3
gjR7CZer2bE2mwftBP2m9KCMA3+C+lSdrC/1np6ZgotA+DxUQC4gnZcNu80ng++XNyVGVK7i8j/1
n6NImjvkL6D4RWymKPoYjrym4l198gmcHBB52VzQiFDWo5r8YJaCZg6uBM5wY6eLCJDTx/yN8E/C
3vhaXtm08ePiJ+MdPGRH+wIMKNh0WZ49WB3sa5bJFGYtPbvC2S6PxxPjeUwp4QzLv5D8S2UCu2KU
SKJHn1Y1AQ7o6WyEyuEfgcbsRqHPXkdw0rhXUpOwA0iFTbIWk6R+Cpuey9TZh+lsmO3AaMPNAdQy
G6+C+2tTPJ/wX5nHq/QKvYeSRt/Bei4eA0cpT5tfAHEAITT9Dlsgnf6BEcY7m3EU/Hu3wSTAAXj1
MZLmPecfmALVAhY+TrrG9X1LavaGYvyWP/my8VPsWPR6McGT7pju4eTC2XuW53QfHrEgp65pxouI
z4AKwFWMfcgvhJU8EN3Aurgly+hhHawD66leQxse7TYv5QZ/klPkJi7iiAMEq53MWXin+TykB+Ga
HvSL9Xhv073xlc76o/WovoQD4qDxOT6aIzYiaLXBNN4gK+xg/1YrzxbiAdgJ3F/qNG6B9kDuBWDP
dsBmz/Jvz7yMUJ3Zb/kbOacAlG7w7a/PHMdBsFBYp5t2D98nBOqd9L/hTbyHN9i7IRXABZyNq09+
y0O+bzflvRwm8V9P8TVqYIilJdkCXDvSMSfmUBYfwko/y/vgDr0m2Yl/kIhPcBB9m0oocY1mYkOc
yrcKrIUR3B/4cwDYTy/1X0ZjCqAszoqbdu0AH9JpeBsZg3Ag/hGM0zvo3GcnnOQlaneqisPg1rv0
1p60BaWzzkvz0137i7zqjvkWU8mjvonO2Zlkd86SpbCot/X2fZZta/c+40EBKK/hG5OOPyMMuR/d
Ehlr9l3sLaj2HA0CCrGJspJWOLhBJG7s3FnWy2SdnK0bkmg8AI/F/nMG0Xzv+3N3Am44W7/9rbkx
hGJEBVDI/CFZUcQDUlcI3mH08/Ch6VP5tFO+DgfFixE7GNXDOrVL/ERIymip0HMw8Ikd2OORhXHX
qB8X5uG3ugyHWd95pSO5siNfxEup4akBFRmAkk94bcQ/5Qe/xDkPaFZvu19/WRYT4a/fFODhzFAF
0op/0p9yN7AduS8+NthG+2wv7wU78UIP9BhR8vazfA9utII2cxa29ZlwkYniggq45gq97E5ald77
od+Y0PZf+KW7n5X+116CO6gnKPwWNdC8fjC7AL1HNAA9mUrbvANF4lcA6x70gp2OkRL82ALeKiYn
wz+SN64lbChf1ml45MfsW/16Hdsv3jOiaR9MaeSveMv9wKjpCcjNEyyBFCl9c5fxDoO8lPGtMYEY
JAkIfyf8Ly0IsQdmMk4LoxrS+gh4bnm3h29o7sys8fMZTY4oGXkfOBrY77AZfQAshtisXbMbXrOU
4JRQIzo5+lTAnBhPBG3j3+JvlmdxZInle+SqX/3MmGU785vOqLnK+/jOQA1qsPyEODLrcPqf+LfX
WVtr33AbdiWTfFSJ0/AHdcMOR/9tfficOBnSu3GVSAFkAb5m4iJbiXuYpahuoXkfDIYm41JnZy6O
LFkN6gu0LO4lle1JPjA369mckK/Bb1xSQ9d4C/0oT/y13s/m+X6+fqbMnmqUjuOcNt6qnAZ47FA0
VJ76oBximsG65kHqZ15jypjiF5iZ7aJ9YgdZf9MpXBm7orQJ4LIx+bOpuojagEiMki34Y5pLP1jn
9N7jzBQG1YB+hs0lsJMYRGRK84daSgnGGXDBRL+EkzMOZayHNBIOnFEFRe3GvtusACE54AEPRs8B
JqBXDhVk9I64a2+jYvB3uI0HwJMGuCkXrTCjXkUiM4n+KD/oX9gyGdDx1DhMaC6LsU1DLWoVniF6
ZbHFaZB6NbpDLiCMXg0woqOog17E5Y7bOc560agumWqD3cEflVy6Lw7J9CzfePjBgigg9FWWi4ri
024EA0dXpumeluwFCT+tZN8IS4ulpbmInAVxbRJLh8LhRzCRFEwZMZK6jQ0i/oPUOAjdaCIoKaw/
/4eh/3m44kFtfIcPTk9klSrjqQ5Pkgl1G4VGR19PNgJmZLRKqEAmqHB/og67rLGFpAVkiMsLBn9G
7VHoU1hNiaanzsDEhzojD/BZxpcX4BCDOWyHXLCAkjOC9mA8Jm3COSkEcmf4BlRW4Ek89Oe7dTST
6KNx9MLjgqSJdSahF+jjeUXoUgglR9ZAng5ddpk7r2WPTSX6Cbr80EMEAq9cYYzJzIppDxfNydS4
IBDlayaHsxNfhUqAx8Yzo3LlqjFOSisylhh8kdrC6zJWED29DI9TTZ5E1m3J31rE302GZaXE8pBw
QWYnwCvkddKYJ6jD8p0s2wHpFRbUZpmhXsUeoLhWEZ/bnETStwhG0K2z0R7g42KRRefHdhkwS2cU
jnS24gnasIFN6hvuusmIbSRSYDCDA8HduMTShL5zDIR65g9/dPBoj/mtXVF4viBfXINf5UxvWgtT
di4gTf+r49mQXaNM6I8JpWv0SXLQhgluBBUMEspdDE+dim0SWJ1BGCj0H5lT0b+2d9qs+3Wy5+ji
owjN8UkEYhmTtaiPUwLYQhxKpOC9IXRyMBIPiRIZngZHRYFybF63+3c0jVTWQeO8hANpzR/TpcI3
Xluh3sSQQOkPtHpZepk7bHTe0nDDkjcPPS13Rrpw4crgtAjrDScflceTEFlJZ3cQkpLp2BbDQf59
PyjnFG+4NgtoRcCAzCDC0MVSnrrsZpwFMpMmwa4Jp9KhP9Tk3jB0oavGgRvkZ97fzS0CEa9f6BMO
+5U2xa2C7Saf4CdZO5VbL9lrlBFIt1/T24YNQ7XbWXysj+1vwcRzLXqvTbNKTsnvC64ucBJYFXub
PtMWdNeoz7ihcHZRvDFEBK15kBrW2vkDWPYgerBj6sbB0wiXvahB72nCe1yBQSovSH48SWZe1U2i
qQvORW87YYbm/qTWaww+0mKr4AAJpZzGcVbL0yz90eidoKiBE30gAQ6XHBpaf6k4EunysUTJI3RD
EvvQU62XWrcO37Yi8EimKmqWFdC9VW8A8w2Z8JelfOLo8uOLoXloCzAbng3iHA9PpqAYL1hnCYlq
s1DfSyryeAmzvhqwLpoHdPSonJVp/7Du9Ayi4SGEMjyo+5S1ceKpiyaG4uSI/q6csVNHu/YM6sT2
KO2x8fFqsPN1tkV5NpIIl/rJn2FgsPlc6huDpXoGNpLch1+6pNSLsxUAWCOOSAX7ijGshHr91is7
WBvvswXDTfIIvwamNg6ME4LqXBmJ+8rRc2TPOsK3RB1IFGcAQNBBI56qdCyGYN1CpvKhXSG5YJ8I
KcMvmOpX0kx8zODbAHeNY+aJv5EnKY5nmN84RKr7zCYAfLwc9QKMiTUqyGyGfEQIkT2yoYBlz0U4
z1/G4EBNU0/VUVBhTTvV1oK3x6ZLE8nM2gOTfZ9qf4XrAnMPFp4f4/VJVyJkdng3iNJCCaq61TDH
0uK9bmRkvIAgQFENSRolBPT9izG1xWIZ9EsGc2saT388T5+spKlzJ96ZF2f8Sd84PcqT4zlaynY0
uSvYZu0SOCs6aqq/jjxp8NWC4le7B/QCTtXbn3twVR/IK6Ba9+aSFKd+QCIMfwPC9BJpu85urDqv
eqaYmFdP+0MLN0XZEDji+7OCnCn53FOufOwGgDbS12jILUg93/BMa0DpxE3uPlHmGyHf6Pm2q9G+
zAJMibkAJUECcxnE1SuwIZo136zlERJSgTVcDWvGcoo1QjGrG1sdB2/bEu4Ah/draQbnRiOInuHl
3mIPlL336wrfUGAavAJl4QWZDtmKSViVYgs80nfyFYFYgLhAJT7S7mP2+a7+stc8qOZEl9WRgzyl
5r5BlPeXcjunD30ZhFHNaB1p8AhJgnjSzYDC5Ndac2sQxv6O4QWpK2I6k4uDha/fF8IO0qVJ4lMd
0uzf7wVCc0JHMiYhF0AntlRHmENuQQMtUKEjL63m73JvxkfK8Z6HHCJhFtWTwgHaSvMcMAwTjp59
FKS6cNEWgetm5neOxokBvd6h5Mceo0FFjmOU23cbBjUFkJlFWZJeGXzDe4iRH+QYTgkLdcz04KMT
bvWvNWC0PXg+TdpQGDh+bAaWfVbNrQ6VCkNgcudmPfyU17LWIR1B6YtFjL5oMgpsNEmTQ9NULF6y
sgw4JntkYsSa1YBzchsS4RXiCv2UyzkutvhyMROt2gv5kItI+ioRrZB4ZsBC6fx1Xi59gisGwuRo
PY1mUctMzfBy0jnv00/n5EI4s+LygQmMLwVe2+C4gGV/DXck8OKexjiR+F4+uwxm34Exs1BhvFoi
GKPkbwBJ1logFnmRvBlivIanRK0WKq/7eBlYU7yM2FN5e0LxxOHeD8bX22htIwJ+9eNV1WjXRtjB
5yKu4oP+w6qeAzKYsrcmH0naCp3upeGyzPfCh4jxtqZwKJnS1nbnln73pZtzXVTIuWUcmsQeUEPN
sMvMTmLHqgOU7pv9B5JErmInOUaarcjpwExY2ftW8dVmnG9idM5zbZvoDHsEfEfeZbnBDYcSM/4I
jvGS9xbtxncNdlXL80/YbKQOq8cQzmDU78cv0uSU/gb5La+RAOmmJW2kAtGorF0Tg6ChFtev3lrk
/mmoCxSP2Oj6roHCMaYzhOypQwoNjZsCiTzCNNNkWgbxoV32urGCMKH2zFWptT7vh8KAsxztwMOv
oGdtDPumEteoXpjytfSpgP4ydn/Ybbt9y/FtBewO2ParudNlkheIoqtA1h99lt+j2vatrAaMDAYx
8j4SaLRfL4p2UUoFw7Y8fEaV6LS4UvegAQEujmoHsEp4RMBrEgjHBA1WGoJ4FBG3FWBHD716lzAr
N1+WUxBUqNQ/b8IJ85B+QSjptYU5iRSbulIwO/CylEwKWNMaAxhCDA2EldwQBE1kZBNaN411uEDE
RpN5FJ8T8DFYJ718lCHTDMuCUhl0rf1skhbdLTdFwC48F4nYA2v/vEnXNKnsxrPh0sbivKB7boC0
YMAZ43RB0UjitXbkB8OEDOp9ac3hauNNlUj9trJuJglTKG64zDbr1iS0MagtvHcf7dBMbSyeqwmj
/zOwRkk/jebjfYcekqabIp8DxrbKBr9yWwWPHP9yyQE63Jv6VCbUTALmix9lLkAQewGL5UzR63sM
6YTQyM0wfs+MdEm5nkXST/iuZhBc3pn6Iw2YKwzQza4mNX/oMyzqDPctLM0XBwwtKk633BcXMs74
Jmefn1fvr4ak80xKX7OL13lxfg0snnRYYdrXiU+x/o4ieVfle93AOJoHS3BXy4GAhVlZPLQCcgxF
WpZshbe1CCwRKb9lq0Rkm4nh9BAMfOOo9BsdtL1gmmtwM5QU6T24qIlvG/V2yk4kKlddNbA+HCaU
o6nsjNksfGgDmaLIsUVvr+NvMPS/AXuU0c/Pgn0aisXagLkbsofk5tWAKvmu2qkssPvBkE7DX1Fa
juZf486RmrAf2pugWaygjcEFEFWFctS0eSzjlw7VzktaA55rszO0xK5RiOFPL7MgBPxeNBoNA8uD
YB5lFfgYXvEmEm7roDEBA6x8MYzILxYbkgkJ4dMnU70CSBHU6ZBCVWpFL4m2LT1VzPwqZKjr+7+x
6RWKsnmjDdThkVaPd3JtMnnPG29bve5mCKKDjmaNNvDTnUNKUwhhb/MUwco1/ALrAfJlKMFCE1dz
fueraeHUeIO/YWlwrw3aVKAmer17d5DP4LcmUCGISjdJn/0XOEpBp3nvdqNtB/7Bl2FHuueHfmFS
/jLF0/7g35I9AuN2bOAm6bI0sGCCyoofx64FH+jhoSsBNKoxEFmWsMaRgkNYtp6il5iRiQfMHSvK
nkqDQYcmTYUKqtUJ0gC8Iwjr6oSR/FGRQb5QTW0uENSi6HOxxxVP/S3TDvmwawquKrhiNWP/AcUn
sckwbAxmPzKf4sKo1Ci7fdorppaY2kYWHByclb1a5i10LRrcGIqHjX0cDWDtQwlmQo6DuQ35hmGk
gT7SxsCPr9jDX+QZn7GbkmHpHen4yNhiEmqVE26CTOP93SFug7JGh/sbsjce+WexPJWY5QTTssbu
3dbhNSwxoAvx5X30dCsk+rjJAo4mybyEeBfF9CUhivGQeEYoBUWbbNxSZLxkx/73O3NehCbrLrxk
3aSktjs4PD0xFJsg2OBxGaBQgVCDyiGeFYFb0jE+9ccwacPN61iv2tPrSosEXVdQbYiJWClrzxSY
AMqfxsmD2MatYrI+5lyqifXazxsYYQSmSbaZ8gekCQEVZXmJLAbx6wubMS+hJKH6iZ0Xdrv6tOin
zTciL/5wu+8STSez9Sc9OAmhOloHAGxw26/0ZxwHa8g8ptL9Ve+pT1zu+qhEu9eGx6HS8+G08Ly/
1EuErwXzDP+095rPbIbF8HajggRxkpoZHbsm9NLAfm3b+liQZq/9VYzJJTbDuH7ZgUndmW5N/ANM
TVnLBg/ROkHkOGroHwaACBJT5mUF0VtP5yrHcCNfx42gI36O5nqCVwU+ICHPYXTHBbnK0DiHVz1Y
dk2znkJ+RFEkMXg2srqYyg3EYj8863l/EuU/HGeijIMxaK5iARmjloRtSFlUEIxuojdSG2WayzKZ
gvVMDy9hrbuy6J995JBsRHMFtwBcTRdvA61yzFAixNm9oyfCkwjvtJeQQCLoyVLTNgpxwhHz07bq
2Cth2RBXTDcOKa1HfGqWp7atz3EJk0wR51rCMStojt7QU4O+jL/PMIUNBUVcYBIlMATEwlFBXhjx
iLn7JlxW09jKKT62GPxy6ZU17jvHj6A4IvSQjCGVVgZuAz/VV4Ekdc7tvE7A4Eb6CRkbQtKuBDQ1
bNK7JOue46btN/qK+ApxuMH8aaN0IZDRPQS+q3YkGVXfbISTTARraG6WPEvzlax35wa8xSfSuus7
uxoJb11j61TqVfsM5bMJa1ocYDMTS2F+ApTEnH9ptKhuSQYRn00/UxiascnmwsykgQo7dU0CeMqG
KHDxOgZ6McOUJj3FEOp9OIdC+GEqiQv4+QX4nLyfH/A2tRVnSkhwtmiwERLMHJTW+s082AeZzcAa
3yeVOaaJYV4XwBMC9FQMiN/0Yi8uL8GdeBAoyUudDnxseJQ1PtzAsW9HKzBhaGqvfakQI0Bzawy9
P+3okgqgTxZtxFSxa4QnccK7wAywYLRAWPO1Ch9D6r7G4hWqck4ioBSEaxGAUtG+1PBW0HNlK2WA
oIi9Wrmpc+JnpRizbgxsRWsyKPuoZ5Fy+PmgqyGPWGoFmOZAZLgM6EXu5aVrQCC8IpuOMKsIXAwk
X4YrrQoFwZmBORiJfpC+NfrCKN9bxm9QQBzr4DiA6kOKXQW/xl9xqf5YT7DcTBD8ahJ9wVcBlIWl
m1UeILVKCftUL8lOeNB4wdwdW8+dtlLP9bc/TsoYDwInj/SP4RafmfWBq9TQAGgzoGe0X9aP/4do
+qh9DedyI34Pf+UevJ4FzMwj6E5MGRkEjtyJ1Th1ZeLGnM4bVsqZLt+41CeZMvKPHn37xtZlkh3K
Xf8tBSe0MMGtO3EOfzhEG6YwAeyFS3Vv55wjn3V5jBZ4LdPVT0J8MoEJR2CePARqRuFbgrAtpBVQ
qeGIkgStBlQDzqIOof7dH/43XZB4UZK7ZX1OCcygFEJAC4wj4oFQjy6Y3LGR6KssY/BXJLFLAlOP
L1jCEU2UkXX3rP1VKcHaABFdNTGbHtF9hDYPFr1EHaD7B2o4bK+iO9JJSpdUR4gNvF8BeTc+VX+z
LT/XQmL2HMH4MpJ5IuAgUmDX4OPpUIuXiGmTxsjBvA2oweWYZmgeEl1xrrrvsgbZLS3pKGs/oeHS
uDQ0jyn8+AHfhhfyNBPQ1UL6Qqk5VFvBgL4jAxWHRKmy0F7hsBBe4lehMm7mqRvJKWY7LHScV6wN
McZY0X6QGoaIU7PP4z2Yf2ObQM0FqQnZ+sdHGaX2v/rbcDPCqIA7e2Tk/WHAAfcNNpyOI6wxiUqq
vJY0dEQe+ekTBEc5YWgVo6ws9VUV8Sp+CmbcA/ttF+Eg0MmQ8zrykrgpnxB2BYDfaHopWusacJK9
rxgYxDd0FAEbaKz5Jx8qVZxJCylVDrp+Dt/dX9uUtvRiFin4+6RPOcs0bID1gpKNGY1kjoFLPpwE
XgqNrUjAMQpMwQScfUOfGSy3pBlJGWwmwOJvn25VFHUnZB+TIAJYPEZCOGZ6NTdhCBjvb13FNYdp
cDq+uP7sXWLDigLvbX6ZjF06hAo8cMMrgrXVHHJMpkqGtfpXh0QRf8De2Nfdoku3gbn96Bhuv7xq
JoIY59NUnXTGSrNwdMWy7ixipaGjWpxyZOYMWBCzMWBmfvcV/o3iCUyZBFRMtuGw3H38afS5tOcw
7oy7ljuStfuIHklJXXZu0f6N0c9eE4IR9F6cHj76vtKwvhzpJR2aOjJpX6wML1jzaQnyOLIPOPa4
vg4HijmbQGa6cKHGjHooC4wFO4ncX0+w7E9GEDKt2KZPrm2/yDQveEK4k5LKkQpHjTaAKPxGnQx5
ZGwgTTdGY174gCavEE8JfgUVckvoBHjOy5zxU1nEv+2KBHtGTubL+UR7KHf6SvHgzFn7oNz7IC7Z
EoZNWGyyEYthpUFW2yjpCOYGOcxFD8dg6mG2YJxFh6tw7qlF4E2cA5ckPokmZ56t/S9ssJ3AhuHL
QQInQ1MwIzhYiGFDQt+1eA9tR6pC5MUzDVOV3rMGG5I/vBBt4JTERrpcpEy5RljUg0X0ikl3QPyE
KUMPbd9hKMqEin6JScSXsRG3wZxuzImqL+OHiT61kqJtT7l/YYRlkVOkIuxnWClAXb763R4zG7Pd
CiaU4wt8JeHwiP5xEuGIEJQN0e2tbTv1KCn3Rl9HsoOCtk/XfndqYzByF8434NWAGxHTFUFG8/75
KbHE7591cS9jr+aVjHnnocgJ6TVjW4CPzW9S/JvazTpvoIgkJ3rPF6hm5jFYAdxpybqTlxBH4Lrw
SMVslb5wqhlfi3rZfFmWDciI+c1aP/F0qQF/zCOUuSGtf4iFwk02+azkYQHPkiNIX/BKAV4n/aqC
BYRvJGmCI6HW31mkHCAGhHgTB0e9BEXGUFU9QvESGmLWnBpWN3iFMEv6C0OzVJroKcIf3B+KexBf
5IACO3b6WYWMHbPbYjbyT98b+DttDKqzUeqj8d753Xq8ntiBwqNhW3Qseghgz4+Kt9+t6Z+QyhTE
UGhZAlBcinxw94ePVvY1K7ZqNx81AcPIHYeM8nlvQC1FYulHBc5w9gv2PJjvHPKuoo9gf6Th4rqO
MY6kzWEG+VkQXoGYlIkfQ952aRCKGa7E4kDxoFsrLXJjDHhhgwbfWUEtmmIMsjaEUxMC+2JIqjHo
Njm6E4dKlHmjMvwhXXhr9yK+hf0uh5/wzQkBlYrxJC6wvHGUmnmNwGTyLgCRxo5/CfOAJGNlNPGC
PEcnpDF0nJd7KIlE+2L+MVLlJY1EtU1kbD+1F/irpPYU4QQAZ77+IP8azZfPhKg8MH2NewauvNga
g1CyfJadfnz7rpVf+WoNZgU508v0p+tn4Brl6ADvlMgFCvszy/Qtp9ZQLiEHoOwjLA+P1bEqwV+T
e4+A6TXt7CFZISbPbxC97OFWOTp/ZRqfEsL+kiblaJwUJ22FNHGKsHcN2YxR94VDbA4jRNu2Fzw6
FdkWyHhv0aO62QmBJ2o7XFGjXYad2U8EtLEohHUte5rre8lvTUsPr+BI16H/oebgmL4H+/JbWpkL
HAXQvx3ENYN0KD+DQ+1GHCOk22VlrmFG5hPlh94JTey3T1WGc+Por0DlFc/0JzzIyLUOUJfqaXkO
eI7/SNKwpMrBK4446YKBYxaWMqyAcQ3JciWpNl1nNHjRgkI9UOf8n+8QwntPc3uYciLXTkkm6mde
r9P154BdTDUL9oXbnGrHmgOnHFQnfpb/0xvhzXDdINBA8Qf4lghB/13hyD2xlSPsWukqtYxTASWd
z5XKHSKejLXwnqhYWGLpLGXnn2PczJR8zdOHw6LylL7pzBQoiTYOVuJlNDXxyK3BJhQ3ol15ACaa
ScI024ZbCOOEe02icAWOxu3JoaSPFnuaq6NbOpUH8+7LbjuaOvpu3Swg0IZ3yzMuxgIOJPHguXL8
oE3Fu2DNF/0m/ACHuqd6hmhKs1G1k3FSe6y25aHcx+yoqDCxtWXmOg2WWIK4xa6YA9LCUmRRUn/O
iXpNtpxcoK24HgIw4b29tH5157PVfiAbG0dph7ZRmVNCxp8xcK4+QDKAImob1/cWTstPeyDG8LVM
D0gThz/eg5N0Eh6PcAtJRQQnmzer7k+dgv9izPxkfUoruCyVDZNrD6y0pGMYm3BzXcyZ/1yqI4i8
y8h0kt+xusG1zO4O3Ktsjrctf+ezRf1ImTLjK3RQsZfGD5CIJ65Tb1wFeF1t0tlr3+6Rn8/zqX4f
yBiYml46I6ETuMI1MBhGkzFRFxg0gxLM4Dh8ZshzYMry+cqsPIeVA2Y26b7ZbeCHngOnWlou6lbV
+XzR997gCe+Gc3Tt8Bt9IoFSZu9db4/CzvExeuCws5GgwCevu50/79afeXehB/ZCF8Bjlc0brA/U
I7LhnW9Dkb6qf8pDmvgsQqLPd8nXaIU67ZfUtDhYTwN22P5XWkU7xS7Xiqvu6zvfQLviyrQ0UO5O
MAV3mi0Fk7nrH/wnwjFIf7Qqk3GgMjG+0NQsuWE40W61KyODNdpBh7AHNgObDeh9zNeMCh/GQTpx
mPq3ypykDq2NtoRtgn+rtlR3tZfeOYwI07PZoaa17GLh/B9JZ9acKBaG4V9kFSog3LILIrgg0RtL
jHFDRdn99fOcnspMOt1BQTjLt7wLBnhAELLJTt3SmF12buEiJeg2JmQ4p0ryj0lxQ7HRdQwJJ6aq
x0gGJeQAypvnixfdMqOsiL8B6xDWz9C0d0GXVxMHmBXCU4RRAtHjTYgU2a2odqOjYl5gULDhKuCX
qVsSyFqfOsbSCfxzjekcKq71ZmjlIogTwl3o1wr9KMhR/AAyZpwvJASeHFDxfHZ8hrBjkOwv+4Zb
GmXhMEcRGMkpoaOWSLN3VsQ32H0Wsmw+1msgw74Zm3RUAtAzJgJ3e8ugpljV7OUP5pXfeRRZL+Y+
jlVzcByu0R91yrl8AmsKAUTgW167SXD2EF8+ckW0fMLx/J/iLkA03cnXMp193n/K85z28XmXO12m
CGrGBW0v63Wiq44yrPWZlYtLJMVVADYcCATSVQAlqDpMBaTfKqEgCIKJ7pz9+JsKlATFUutrFkGx
6byrSYnDYkLYoGrzDVDe/qhZOH0zJ/SjMvt6QJ3EiLqsGNd6ip/ZNwDcy4HgkEYrxKQ8DBaxaQBt
JBBot/Wjh4NlXGJ8QPw8YOeCGbi4TmlEjLaMIwhqH1EgJhxj4vA/z9sCSMijy5fI7IA6IxyaPdzj
e4ZHylrbTtUZ6hEeohRTIiV2xQkiciND5VUFYomE6yhRKmmXydici8hTi3VcOw/iudhgFM4sGjNa
/r/n3wZ1a0N1pFmJsRZcGr9KlY/pMlLHf2yQZpHS3V085z0VSATmIiryWHjfBfHVpj/Ohjdjf+FT
XGWLl86FHJtBhu5p69Iag0Y9XnfvyrrOPgGCj7PzDvIHT5rvXTpMS9B4zmM99kcrYUsFHkA0hmPA
hYyHGRH9aN3xRBsPxEwDIOCdMOrTx4zELQWqg3KILTlnDCiRqGBEBurdAa3eW8MshhhmVzaiP4dz
wruhibJiBvWOOPAe6ofCltAmtsbhOeY5/DD8XWATlXef7dejs/26IczInmQg0bKZhIWnRsqu86WY
KXwot88N1bXpa2aCsO0W6nG4uK/lSNB7ALUexj5wI7B4DpV+ICRvuhdu471pJIP+7vwbuq53R+ls
rgQ35DXPCK2hZDRVJiaC5TIDf7hEvIxX32fgUrqHu+Rui1swbGcClYFJ+oH6dGW+wH8jagbTSf4F
3T8JZckZYYUCwNFE0NG/n44P8BbK8n1sf86MmsasZ6PjEP6q1fjUsLqMeUuRC5UZsBI4yuKPOWcx
6yxHtgFRd9l4iSvCbVVQsZ1C4xMIZzHEaSVNJ3Nqe2RfwBn2s+cGkKC65jOOfuFwU3iuUeQxAcP+
FX+ShrEJzhWW1Dv7lZje6lRe0crFYRMjAMBHsxoJulG0l6xbKq/Ytr2CncoH0z92sHqmXDm7OEzB
CMPhiKscz+4LtIgEw+thY29gFMQgRfaYjZeUoSj9XUVQaF53OoVNS5ldItWk4vjznDLJdu2uCTp/
ELI6XAx5/UQN3+vpWc/e0RAPYKt2nh7Pn3uN0ti3sDsQVU/vAqFgb1bpfQFK5oec9VDjkcbbI570
A7Xnvkbffg44yb5ORzGz7RndXUTa50yWuwsH8WZrNCeh8e7KI/UKsvm3W7v5ikX2MmAwoKh1oqc1
BvQCgAi5rGiIhvz8w85s4nxuketLv8gnUJqT4iH40eUZHBjwY7Bk2vSbkiphP3MQ/aRNfmDJE8v/
/KhNFfeNHZ06tq/Jdykfb8zq3hGjgF4+hoELSrpUX2/GscmUubZCCWEwH2yq4OrrSfNBi37cm/SQ
aGtXG7BMQ188fKZVm0ibF9EIXEyAsLcVsCpQbFoMpG1LbWR22XyxaDb6H9J3kJxgVRn55exxvMxH
vwCfgdrSLAi/uJo0zplb+fTQIfoipkv7+OaADaxJIiBXbICCIjwP4GoCjR6YJ5Q5s0wHkJtS6nxI
gEiUfk2dlHb13QEJhL0/Ax5Nx3HFbqtp/vyzK4Ekr+QZdbw3xRf4ADYkVRxsdhgc2mQNvvqDb01a
R1+koHBYNhKw76Zm/8FrNm4mjQBDM38pCvKjhgSSM4jxMPavFqxSqzdui8JEgtkV3+n3mX9/f5uL
MT+MwS7CCsjtdk0PlQbTfWCN6bXAIBfoJcA/BuUb43AozM0fFusuGaFBw45z97yN+B8WDecMNqun
kW4PhZGmMeg/Y2z8bmrj9/dirMQxqB/wj3AdjIsPCwRgYO1NrJYDfvlGPGR9uDhxHD0cazD9/xjw
3eb/5wL2wIVyHX7lfkyJe0i92aCKZiQAcwBf0Yvhe28QpvCnxOkefHZYLAb0LYKXM59UMcVvaLxZ
V04Nb8kSJ6BRJV7LsQQrFneEI8XRTzIOa6RPxxsBwsKpzv74+qbeI7xlvoEg47XUWeM/+nRYog/y
FYnf7RISDfXwaSlSGRirzMamYhKz8rXnXrLyG1skpIze0gxKwfw54rx8bA+ihsOZkegS14hehJnb
NOP8+78nKP5NfJJbIN5uZAx5re5DMlWdwSL/q+gDghrDUrWzmOmW9MMSDO354dObaxYCdgIXiMYe
BhJBsYNpSS0DYQ78lCOofxeaJDin/eUPBKXNcnbvA1QJFL9CZkOQuXJ21k1D0XWLnhEoTDjTNYb1
VD7HhoYvN73KUM7aCMgZr1shFArWDSCNi/XDS7EpjF2QbYHYOx9fQrqcCvgyAzf5WlmihocUsb5o
ePAXS6MnUbvPuVZ6r+nj9zmvdFPfSIL5YUrp5EB/RP4CYzPkmYIPdqKSyW+ow+NSUW2EpgJIpFnO
DJk3bk5WuRtvqEuUv9wKsoQSUQKbtNRHJuAG6XUO+e1SOx8PqCAZEmGVm+++yWvFkqYt4W6NaX1t
r1a9epN3UnyniYLife5X9bLbvOLRwJJniE/JiO5gAm7dI3D69wigr3e/2jhwFUskCOt1s3i1DiDH
HIFsWs4XW9MT5U8CU80usZVfRj3VTyrWLLCdaEa0RplWVEIUlKzNOv0s9ISOBz35fYQRgSwkuWQU
bBkw+wi4OTkBP8a5947ynQ5dDAw8KFnKO8YjEzTsvVkgkK0jH0AJ3ihXd1BatpqiksnlNrWlFv5e
3+psdLwMWky70brZS46q23xAru8wlj++FADigdT+9GrRiA57tgWfBu+ZLkUTn8cHFcllcKh0GGL5
4eDioRAuv2atth7W01e76d+pht0cjYdFC673wjC6fjc9kQn5n7arSN+kKihJzVXoGWoLWohSzHZE
w7xC+UlDDR+azqMkdo0GnF2mOFWO9siZM7jPm8ljhb35+2o9lOlbXdCdRrRRHdnV2R9J/qUN3vBG
blNNn+bY4HwQ6p7p+uzWue1e6CJx8AMcmh7u34tG+6lVmB8s/+cz4hNfFvJ8+c3nb4UqezwZLNtB
MFL9W/KmH6rGdwR/H+trOz+r04Kq2Zgw56dHvFVZnZHjfSe35/dpT1QqqO0vFleAIeMLQ5suxaCM
C1gNlT9Av0j2gPsX1TwHzy1hKJOW1/kIXfdPgbsFrXiyIBvkB+48cCDZblWs1BFzuKD2bCJTWE5w
MBLVdmJTnLxpGyl7+6lRDbevXwd0KTLAD8XWjsM/NpAnriTIcII3YG2i7m4Bv1ag3QJpvYGARzAJ
Pe49hEyHlBkWIb5CA1IU1iqaOryEx9SgPkaCYj/gO2IYc1IkG0wTtI8n8jekBcRzYyrR4XfeoJSD
qLAuUJ6EgpAFOVBp6G3aUJXBue+5Xlb9iSP6s8A6aPcAVuKeXMF74Vdj3ajqXKEhmUjEwttkvrPf
SgClBagbTVYHQRnYl3DAvjqsSOyMDHSqiNAk2rlwHTAnR8eLjZ6avezesehG65B+YIEmpMNyNqJk
LAtOjRpUB1qLBFVEXxV6JYgMYjIncP/ml3tGwYWgFND8vyI7IU1Z2lCPesEsh4/C9X9oOoCrYpvM
xUMDxklLou3csQ6chyYkm4QIzbkPJB8f6gvU5qlAoGeIVQs5xMQ4ol9ZIZKgY5pGVXHIem2QjrxJ
7jAbJVWuMS03pa2GYtlVon34wSgTsZ2FKgUogKj677hHozJQ3i2xpltMaMz8DXTo1g6peA34Z+99
O8JOOmN0pF+jQFVjFA1uFcKnYd5xKUSaLpl2ibBRBrl4QnSdSlt122Xl4pWwiNFSwk8LKtr56tQp
JP8FYK0x8QOJblKFCiQM8Neu9EeNjIXDASbh9MDc2aAtOWhTobWPcgOllRBpdNTxvskzfHvQxY9U
ASuzTUlNKWUTT4sIChX5PBnRwEITgZ312BAQbWEzfBiQKa12ZJ7QuCdYJxoHAkXdEO1ag8Y1C7js
HNXt+/yXy155aiksULMNmlX5+SdWFmLLDNJK+LyfvuloCh4FYDSuAGie4giTEnUJPXMg8TUVFmrS
9pAwmrS/LZbcvD6hbsMSxCzJhyLfpfMwsR9TvCFwUD8LTUkE4goFMyKrfNsjTSgIDhP6QKK08Xbx
lpRGzsBubDlVyJne1n79zfJmXiMEC0GOotLbJgNXp0TzBRQ9xI6xq6D5TalxipbE3/4g98eOGmsT
3UYbFN/RPLur0nSgKZ11gaHwlISvbvvG+IOa2M3TqSJgnk4HiixyQquWjyIoJxQdRWv+QucOXRvE
4FFDgJAv3JOgc/W/lQoRy656k1d3E5MQnbHXS06h+JL2RycPSnglEeHTrjKaMh53GbN+P0zpIgor
ceSsAK98xlO52vZAOAbuCSzumT0OAQk4y1hwou8w5swyN4/qD+19IKwmOl/PDAo4o5kuFAZ2rDzj
yxbzVvjoVKflFibxPH/bkwYlReOqzcaPH/JDGrKP9xKy1+1qUzIeHl+H53pCpEcIXArlAqrJFP3a
1m5D7US1PEDAjKlKb4aK3cV7rmguyZaGkg5r7YhFEvDffor62mUtZCAqCNwgbvNQY12hKok4B5rh
yCXp67uc6iye59MIhU/FJUsrPit5MpNwU+DluJO2C62KSvCt/PYaXXk/RDxlwfAHz8DPZGj0XRtK
5IhDVFGnAC4OESg7Q5/yGqISZYj2kiNVESaC4zwcDQN9fj9V+pbicNEgc+MUAd+Gn9UThR5MFZXw
O7Qr7tt3yW1Uxp6qxAUpsExLHihFQH3uddvw1nd6eXZPl7dBgKIwRq9DlYcDVBrALGgL0qiBpKMH
koxfNX7R5uOUa4teB4Ujpz2yRI9HNmk3t/2W0hfuGOJhDYJ9Fe0bjRDP19FNQdPmRdMPiRWk8c3q
8fOlmVZig2G9cAWTVx8NT97ZiA1KuBdXRJt3tIFrS8Iv6e7SfRhQ6X4jONJtJPoW1SOsypSpUvbA
DBmswY0m/vgRAprHkwapkndyncRyfny2sdxtvwjVAIul2n1HF9OZZHDspI7szqejhgqDSqZ2PdXF
Es9NfKmE6Qex22+J29Lb78NJQA07uPxICYixoFt1q3ugbu7BNZDCdl4xl+Y9bCh2uBmUnoAqO2pB
0O7oa4l/ebKY8B7l7rUrkzKBdpQOsybrMkyI0xeaI2Sr2Islz2gE0+nEZUJ6XEGZW70WjwU+0av3
bpJ9IqTEIqAe/RkLA/OzahN+sXgvWG37EIbfJ2pDmhY06NqwDSeZktbJc4V89OKRQHiK7gv6Dis9
5SsbpIO0WmFiIGrpXEgyWMLmdr6pGstTKT4nVL1nZzo247SIavdqw1F8rsYpkoQJpQ7+zFe31Tcl
xE7eyTC97yiOpwQwLk4IffiJXgtx/XWiZPfdla8uA879Ta+7YTbMqGRRz/xkI/YXjS91W6WTJaCl
uRTnQR7sh8AcC6X6QW/RLQ+Y/d3WELWVSFnp64vLKhiNI8l/Hy6/n3U9L+LJT7l5HfTj6O+6pAJ/
pedy+VX/oK0+17SRl881KvK33xb3nXC0adZV3ETKTJm1+Ix94npexSU2VtB5q7jir5+4WTf0esSX
zOGQPd4c96FV9F4KTjccSmnDxFpftqNNfxiJn2Xcr4rK6w+CnS9vZP5dAVF+aPnrZ/1a6j9wz/Qf
1OfWQ+JA0bp5H+Q/FXkMbHV0LHn2f/kvvUD+u/3WB2HSo77Nx1L74wPhXvXTg5bqZg/v2RFJLCH7
Lwuu6RNDFlm2cGiMav1Zq38jW9pob7j5z99yLu5OOW/W+bbiSHlTz5/bmv5gm9Q8OiX7rCaO7jwR
UfgGTO0ua9J7QsQNLoCNaaYvtbhJ84gHmX4YPZ9IShC7ju5BH0rJawG2+Xs/fV/IIsJyeKHpeZnd
pohBrZTjh8LPkXDgAL3F0QOFEv1jOfl5EZQeKsu7GJpzd347p908lgV3suVWFVw/Eh3QlONnDOW4
iNWNAsYXxahN63Junk/JowChI4VSiOy693O2HhFs/1UdqcGf9bVKnl8/Lxet+HjUTJg3ACCZSeLr
tfgwqyDdvpBxaJP3gj1cDwCciXkugT3TM6i5KIvwQ59ICTON40LxsmrVJ3qmZ1eg+gv933xsw56J
xTInndqwDvuTOFV/qpl9EuAqWOCL9vSgz/dkMjDPuRYx2Sn5KZY4hwgjQq6xPz25who/Gl6B8l/2
+PeKf4cTjqUKS4WSEXxARRozo+4sJTSMuMYcfT2uUHwx33kbFqHstXvzxSHZBOTA7rnilaLXyKlZ
Ry7GDY3Pk5KJg5SsPfHbhkXj1J44/79LqEQztD1xmziaZRciMweJ1lmG4yvvwrLVJo8d61WbiNVs
yGrDNnrdjdM65JMktOUFgG2RvU0+UQI08LUTn4HvfLTX7rUoWVvGDCrKkrRn+TUrFl/j7Lp4nN6n
BxcnJYDXg/o05CPXp5q7K1aucieWQnHL7uLOsp/faY7iPsuyct51Rox4id3MDwah+kksTEpGAHhf
3FizruI7O484lmLtmb+CdKIH08hULB8sWoI5+U705TMtvHTrj7zt8Y4SANZ8aZPpCCxl10QFkEjl
n22NRfwOor4JEFRdVv4zQDkgNNRIxmbH1FaDMJ/ny/dUPUo/NC422mrsXtf7CMemGKZgNTk0ercZ
fgMYN/OWLzFNJt532qyG8Ok3z618KLaf7X7Trdrd5SifQEvyDHlIYhhcd45CjROWgFAc4NmwFj9X
98U7oZ8pNgeNHY9JIr5YkFmOy5N4WuK1T/aPlr0I+Ar6CRweMfZTNEQSMWG4EwCUWazfJ3FrWSzu
C27ilRs+yRgWNceyHYljWDnSgZn2FIwosC6IQbhD1+STfrhhWB1uEV2g+/PNGEQ8VmB1qRYPluJJ
3Fb/LltsC8KqjO9DoZVVsqF0KcEESmg8p28mUxsJyc5e4PNO+nKwLFRfIkMWpr7E/N7Z0exhtA+H
08m69qFmrbTF46AcYYSo4fUwWRU/5811ri2EbvDmEqP4B2d2c1vf1jAEx8fx8Xu8TOXwNh1EtNCl
v5595LGs1kX8Wr6WwweeevXmucZpzr8Ge1d1u5/e7jeKYfk370ElJvcHU+h+sxtgIvO8GR7pF/t4
o62b+O7n3PgBpCTW0An4QyHw0p5yNDPG9GnKHbtnh8fu773zgL+0X+GhoaI9OYYVAxowD2D+EBzX
D09+Wo/Hhuo2e3yJhZKC1UM8fCFA53boQSHX7cp1RHb3aG0lHdbz0QBknVAqHTXTQe2AQ8YC4kMy
9Xdp+tUDmaiO1ogz2oGowNNkWLBn5NsXUgrwoEbLEWSbjw9OGY7gB+clcRG49UH2AaNSeKN6t1fn
FxKsyTM8o+ciBygQFBNcd4BjGU/s0gFjTiCLhJUaAQ+7AJy5A0Jbk2ACR4I1wCKZEy1aOhGFQu90
aAwUBEqoDcAoFcIZHdrI5gUEeo/HMwo1EkAPWP7RdxJihwlw8jnAoSLu8giu5ttFA+n99eG9f1Y4
4zK2iQ5FuseJFWu8X/CPMnwPRHJzWy/8TnX1vYWbMmRSVJ/09OZ05xnypKgfkQxQmhuawGBulPJY
Z1g2iR+v6rwZ2QguTwgeIaZMX8SXaGirtJhAO8sIMd0coF2c/Eo58G2TYehKVLY2HS3QQwCLJAtm
DyFojTLoOMFr7vmdgYJlgQYih5ITnKVex3oEqehAbqL/k1U+CUeCWMOo8CM4PdDK7wOSiZF9v/++
w3dI45MMk3sKeqxKb9k+JpvvLz74an1kDyEDsSGJ/shgOUZtD46Cw9vwCcYZ05Kr/iAZ+HYRH6QL
rMUCfCe7j+nrAiTreaEIrcbnZ4eX20nC2fuT02WBhzz62AMUyLXPSaYG8ADPp0AARtK86uG50Zkj
Q9CZphfi9DM1kscgGGglRn53QF5RtWe5HaF39j3ub/t5h1rAraFsfn3/CPR/UamIC1bh4IZQ4Llt
gUZm1Xj7uXZJdaF03tzpPCk7nOl47lSMmvkVjHRDMWiUa171mQ3ReIFE0ZM87bcqbnagWhhvzm34
CyB2iNGVTX7WKS7SUSgA3E145zJ5SfRIjrRgyckZ+yyQ3CiYWgjioanNYEINgIdBi6efITkNjpbv
bEP42I9R2Ox9RB4ox2v28SnqZ8ELC9+EBe18F7RtSY0x10G1jfWTd9ffPhIajC90fdl4y26KYzUS
EFZ/8V4a5TMb0C7J7ZIaUr+l87qPb6CRhLOsaL8ieArQOCKgxn/9lOMwANtYM2BNA9sjuoEpXlg/
PVaCwx9UCFmF+f4Bugyp2WhdAC4nDgdh0xnHYk5FHjWHwC3QYHysQafYjzeCMOBzjq2VYLPhAux7
TUz2epoSCBfZY+8ioJQoxIiOGmgDavfkjegn8sw/tnYCzSSqHRSCjjDiFKjjJuv6nLzaZ7kAIAVE
dDr4uF1WGS8XVxQNgNQz6AxEqQG2QzVyzsnQWOfOmN0Rgx0CyNJhLECr1q1HAP/h8XNBgQRUBP1X
QArzD3P59E0GW/w2KLDXKNvsKop2aMxAvkCZ6eUNe1dNNUh+zRYha5xyOWzia5iO3F3MAb8g0ivF
qtwCNf7rdoLXHmV/btzdzRe83/14/qWPYtKNU8bmWzU+v1SSscbEkt2+4UrIWhlqLcabhlA94T6y
A5QKMNjtoJ4rEqWuM606cmJgLsJLHbqXuQdlhyxC4TWvqTwSDpYsBk+LzNBiDQD7Sjnnqlht74s7
TD85t5+qCxgNZRtqXQzWqUwzOEDt1SWW4lkEwEroWVYGDqRGF1JaexJqETCEPByL1QaxS5ZHsO/t
lEa+cHRHlcq97z79L0jeAQrxmJfno0yimKXOvzJAq1adM1NYaNnPuxC9NJbpEAnOAlNFnhnry4he
LGN3wVtjicxVIr4zuZvqy2VRB87QTRHWZPeaaD7L/7f/6wrQa2IrQN3ixTYImZeZwkNZMUJKVGxI
/OPPqtyxsxD61ztSHoFalYHUTvfgC1CVsZpftps70DKun3z+sVFbW2JfMinpA4AN863wrMq3pQup
MfqwZAJKRKyG9ZA8DdgNbE4qBzMmEhJ2PI2NuI+INn/5jEca6gfwXClFE8quh8vPY1d5dGgQYqWM
DEAuGCWfiP3nK/z7UO28sg6J6IoqnnQqPhCfKI4kml/uahbpQx4tq9/bGlVbcEEATag1/KJhq/6x
vcOTppjwZUXAbkvjjsH3L9DGUC0kfJSrA/uGuUvuT3kGxCZrVELhg7s/Thl6KPjnIxPIVIhUISE7
c4jWzdhud/yGj/T1GUkMTcYqA+/dhkK8ANbWfcuh93468QpiyPJzwIsDH03KqxlVPBUgXzP/9Cc2
J4T+Xx1oUqQU3Lduc1HFapy9QrxTBaoJfRSMSB30ascZVkeU29spWx3wbRV7owTsrJ5yyyshrzWk
j9gCXuZIi835usDj9YpI0meFcHMbt+hJT4sVcFRXb2P6ETdHOqFB1O80lWLDXrEQaqXYyS2VqOAm
zA5CWwuQmFDcZ1kFzDCRjIg5wq0icoAxL+onVLlpJYCMA8ANJp0Ke+G0ydVWvLv/dtkOjexsZznI
KNq4W/g4AOYpe6OJ2bEN0AHL4XELSfWrmOGoOuUBKR2qi9m6+WKMthe7CTELIQQJE1MVHFsGFzWM
2KhIps4zwg1eKQKROddPzSnFDIK1Hoz9FU+J7JjebPpRo/b0EW6+3p+csWYIow5a8IQ4RmUs2T+U
QLwRy3GbwC4HuZl9g2F2WblbX8vQ7gjR4HdAP5DCc6+ygsYXj4cm6t7iESHK9bVGvRvWZMLYBIOT
pKzN3QGZbbF1sNYkVzrKBllc5xG6cgfZ6Thskp0N4q1I2JKvGJLZTfzI5jeizoYe59CM3mZ0NjJS
u68H3hHfZJtHcF9EQDULjzC/Vs2sM+Clk29z6pfJMJmwbXwtoi5oz84wYOEkvntG2cvNkMxmJxDV
OXTaWta8sAXWnJYnFHKgFIwCdrbxiz3fZUwxQjNgdR9pSd2euTJOB/J07LF4ESRjyEO7ccpC9bRE
0Yp9G4kTl2WsdgH7JvlqmDpfI3qHpFbcq3oUvEFnjJz74ps5EdcN56x3sxvOp2bxtiOuvSIogEaA
QlDIPPxmWox4PQVKBs4jfNxRAbRktv10MEdwkOj97lL1HH/SiRKOb9H+fKKRQN7TwAZBL4dXWPvX
kiFNvAHFDdkfm2/MOFaT686dmATQVFmglKPT94+Jo9K5XhJ9S8Zw7MGaYqow6/cIf33ckvop5qHc
rwyMNJNO9hiVUU49EcooDvbZxWFUDlPywrxMKaeebXHgqkA7R1ugopcA7WtSkF1I0HPWBjTgHcAG
1jpAkIiY0P+LZYseAiJoe0udDpbYhDCLyN1iQhfCiddsvHj8lE1QVOiVUb/H79N4UHMHfpKeDYFI
gs/W+Q+XlK/7B60/kDNN/7R5UKYXYzBFGWFboq0U92zSipWH44Gxyc0BwADjPC+9Iil567SgL2OP
HBC+YKsSyhDarz5/RvJ6P32fED6LJ7o9vDhAyLhxyvzF7udzTf8UVRUwRogKHJfIG4EGHBgNJTFS
P20H7arZ7pMFmSNmV4/NwOMKXPoKazSO05FLazcamYjUYJBzXYAARwN5OQn1Re2cyPnNe3LLEJjA
sg0DHn86A7rWtob9RtIDQ6W7zTj4/tNOBVSsDjz6rNTu76fJ2YixouvopYJwsqgxQDgdo3FtHgF4
xo/wkz4S0uORYtK4AMdMW4xA2YjvYUzCRwWX9wKbebzA3SSI035p4+49OkDjeT2xtfXgQNNxb8UX
y20CUGL2kXHYChpW6aiGcaJpZVzdPENVrwnOodR4LiIFgG8qw9Wm8Cxo60w5yL1OJ3aRil7HSt0y
+irAqzO0dPDHvmRYLnPjeaHAztGrgLEBPAhxKg9qK+g/RKdo38Un956ctRnWOIjT7vot4yIujwRP
L2TEAZsO5ujfhNsZEuaj2sWLl8gdFTk8Mw354haLe4RnIyCCBVn9hvLj8ONtGmuC4szu4/wsPhYD
BUOX4/lh98sRBnLFzwJftNr46YDHmZvJdvPOPi0IIc1GdwzlTUsrXH7aoCwGeAiDssu2NxYtQu8n
aW82dGlRdCAXeCAUigMNBLzgTkWCpZiXEyfMq+13e0ekNKbxTcBtb/ZzCF2/ufsOvvHEwP8ivFpK
0hu+CsbXBsJRg+6DspVsatYjOkcGWpbxg4jZvMyaH2ABXO32lY2ADCAjiQOdVTQejW7dSkZIRwh4
3CJPWQeal/XthchvkdIwA7ZL2/6OaYJAud4g5FlnwbC7mupUi+NHwnRkMyFDtAdzZsYnHYfbrz80
/d77xoGAJ00WY2AvZcQ13XaQsPHsUh8G9ddQmw9m3KY9DVY9UAv3Epagl5Y1RBBi7sI6z1sa5QaV
YWeBGK37egEFK47VVqodvM8G1oY3GkyD2lOgEZiP9NkuvijWIBaKf+r0sTo7Zbp54oEH+qhOYcMe
Be+8NAC15C6SfpOho8TgYHqjDoR+7XnF5dyzGuQZIo4mFo2z1ghYLLx8vT+0C2w/NpNENoiawKfN
a+fuMgVGOOXQcs/YKlDHPF2ia8KuL1ZjIZ9YEwKbFCP3gk/D0od7vIIiHxh4mrVbt0rjZsj66NIW
PNtxZ6A6QjF2WaWlagKvf7hA1g2CkFgLiMARtVMnRtP5m2YYYNERNCwpkxlXg+kJZ2cxaPBjDSAr
g3KqrbzcgVAB0AcksU8bkpnEHE/B2zOILkzn1v9h2KFw8EhvrjpktN1mpV8MHZjknOh79l8k3r8I
sWoA7AaY3BuXsKK3LWMWiYocSimGjr8q1ma2TBF9gL9dPzuvyyNCfN4rvlqqjVBnb2G4bFMgskZA
ni2eLtEJCs+vGc+GH3rUWWdgGJYjt3NGJih58Olc16Za59M6fi55lB/rwqBvXHzS9NvmOkIJiCFe
r3RUfQVy0UTibg5plbVetVvDwjSI4VTi0DmtQqT/Z6QXVhf69221g40Pq3u5jbeQzS02ChdYE/5z
Cy0CpDNd2WhM7eRj8zCgQU/rteyRebgAClrHXRK7OB28rS3DCgTxKFqe44FrKi4QbQGf75h+OAYO
lzqRIiAZvHAXpL5uY6AtZJjQKKwtKUd08TpbZcu6rKZ4yEMV98/xdbaNn4dtP0U1K+b2/X5BiB97
x5e8QXw7Feb8arGb9f7C//4dAAifQFiwsO1XNyC2HsPNOg4WwNp7x7wY9tUpvT/JGYY3m6WhDS4+
8F8zBe0LThi8p/eC0fFyGgQMDGX6AX0dQyodbv/8kZN7YrjsRsbsPNXWPR14l+t16pkMQYCFW3J4
RL4OKrf1kIK92O9pCQbyPZWj1kKuPczt/Q+4Ri2AumQeyGfSPZVDwlib9MOQvEnLHHuR3/B03jhL
ag7VIj4CzMsluAbgoG+MNq1XhGeM/dMG+wzJDeXmYiMO4I5M0nnAL2EJI3C0sMOkUGRwHaWN4eJ1
9fZuiT570mfOHhSrrb19oYtuPs+/z8auvWAc58JAWVvyezkqZRRRWQwlyYQtwWXG14gc02ygUhA0
h306vrkkDGJhRCLLV/yRtQKKHF8FwNUE4oTvszcfgDZ3x2YdbzHcNOv1eYvMXHB3zs43mdeBZp6j
q4NwdWOsBhbANtXwLh1v75fTM96MmxtFWoys+E+xqByQdbe0lnf3VdKzkEH5xPlhyYDH1AhQK7fS
vbmjucDKEMZQBwbqh/qqtbidLgmf1UcN1pSc+/Q4ce8Ow+Ql7lHyB0Q2rMI9UnJJ8Dwhc26ya5A2
IBjXctlBcHN7j9UZ0ClUGQ925VS31PTiJyufNNHskk/IafTxCqUXKh7osSey9yTKJ6tYASG8dWFh
2pOT5CVAZOwmKZjvDvgcgR4UQvB2wMLKPsnJNpekSmq2K4sHPH3QN+ASGmdztX77VMuuFltJwqQv
IPNmmzYdNB4uzrq1+WO/IMJZn53N6GUFYu/QnFsSsDZVOKeAn0bjyPpFdh9b42y8bvjYJ+uV6dPr
EQUucwNkkPNuWDc5HzCM1eeESuetEFwQBFAN3dW87sQ/Mp6sOrrCbJPmHVqf8XD6U7JJUEM2GGeg
QjsDm5w21a1BHLRXB0wpGF1qVBYgzuVlJwVaxgEslkK9lEjzg0ceQI5gpEzvsDy+VKQRgh+Y4FEZ
TrfFPv3TvC329dXXbRprC5Tt50bHAuXtIAcKRA3NvVjHi+M+jfnTb6c55jUgidfJzX+hgHuZjax5
u6LkJCPupRgaCEf3vR3NPovnjkemBQRji8sCzLjXhUAomw24rH30Wncul0ht2T4Dz5acMSAn835s
07cDNObEcrkGvq79eCPGMUPCuG614D1gEuidaRfJi+A+PiN2MZiy55JP9/6Yv09OFXd8GCEQGV4d
NbivlNgjiT710MLB1C30KZ0AAJSWEr09gvsT+r8MlKCbv1eIKuz/I+vMmhOFtjb8i6xiFLhVRnGO
Q/SGiiZhElFkkl//PbtzTp2Lr7o63Z3Yigh7r/Wudwi5FqIpJ+/H3D4tl9hEUjAmXLZQwvIVzmnZ
uZnEK+4Y9DQUABzYR/7JR0DK5pEzUi8ee07FiAjGJ9SbGV2A3k/25KF4o2Dk8a6n3Bzig9TmYi8Q
bztdafN+TwLEnoWLlyb3cLLHMo3LykU0L+1e89K2gtfsFuCYNI13OEClXOYQc9xqo7n4g8SfrFm3
GfQfFAQBBofFevhlb1Qmv3fOsURJ6FQM+4yDFo5sfANm2A9v4FJBuZ489tBdhl/DG34kO19L84rB
h41/MFjBY4nJKMYPgeImFJOTD6v06g0TlmqKa9Owv2HG6eBFZfya18eGDxhTqQVkblvd1AfZ6dDI
OiN77MO2luFBnx3Lq5wyUAVtEcPiZYHKbI7KYsLJZPPYwo38qWaPLcabZGraySaRfVTWS+Dzftns
ANQXkDAVthHiP53Bebpqh1LnbZcn6wc/radbjTkbhG3gXPyClU7NyVQlVKcw0KHVuPG0XoiY9qkp
5Ef5SZ3dfi2Pa3NqzJLDifge4FVzOvI6t91Gn3wUDZpCXIF25meZ2rj7i8mYrX/dWOiDx6GeCS2Z
zMMfX6VdfI88BU8l3Cve7uhc7KzC6Z6bbJgauc9Y4u0yN4u/Yyy5OO8QG8k5AP/TwAKmuHGyFB96
lBb6c403+cvu8S6f1F/qAUUQfntz7JTYy/YwZ5VPHSQumkgQ7aJJMYe+iYvaHcnc070BtNwcA8lk
tFLPnRuvuRQrvCEX77U66zePt/P8F+QpvaG0YO0Bu1j5tLaYGV7HxHi9yskV41lcU/DumFFZIBTb
cj7RWQ1LZnQ0PMU8W5o2/jkNJxB5podfMEzfQ+2T+rGsf/UxThuwRjHDdzCg9FkZOf1hDZAywaDQ
JQb5bc+iEI7dJAqak4YHy+T1OW4wBidHYqqf8XPD5AlZ4PS9VsZ+ZysrkyydyDFhStppkPwOTHhs
jHIRuVa/zcijVtZn7/XLfRzShXYV2hpz/nbbacwS1m/ISxSasbt/+yJMCavYZzR7Vw5CtU/jjDz3
CwJh+WkSSwaYipEFZntwXC0qr2gHLTFWcTixb5pbI3KFY9Ev774VfXYQX0k0Igi0IenWfn5WF5Ws
qyNml2uohOmZyUfSrKEw3kwX3uE89ozlLTS2CVynctFqIAHFnf2/ddCB4k7I6wEKoraK3x4teyjw
SNFITs1TupDDguodHAWxarPsGRAxA5XFy+MPUiJCT9yM0HKqw2bShtdUAIkTgwJ3ncmOhHU05mkK
UqfxNyMgaI48oD5qQdas6fPx7KCZR4wISxoDe/yDWVIwOdM8i9qRRvlA9EBro8lqaOwEzRpmq4JA
8ZuWmjgxIuHWQoSIHIpPL/7hdeFTWuMdiosvJchBoae3Q1WE5D/lpLLvSMkpney3huR5MKbWtmYr
XSkfdNt87rTg9c3m4oO9LXtvF0EWt7Lyzdk1esc4G8gIpWqlLlAuflqw9jjPNrzn5ML7EqJPnkPi
4JhYoHTTvtH7BaMevdiwzWuvKE6Z5mL1wnxw3IZWDTFxWmU+0Wf85xqT8ApFJ1dCvCcxYBm5QriG
qW79pcN+51UO72/lRLLVod/k1OsoP5fcrofjeA7aVP4ofIiAKEACmK9tuHDfrBoZWXuT+qJ8Gxvd
qUMysefA5gi8zTVNWH0Zlt0nt32C84l0xQGOqTemX3NuSVw2WUKa4FZ8g3KhVuba24jTNRLMcHiz
GqPpL8qJR0hygDM8vWGZzzBUnaUjv7+za8NriCn30NgeoS9BDT1xYZJw0OLrPkb9WWNy/YumpGun
RXAPOdZyDx+VSN/kGzcL9uxd4l7pvKW1tR9/K62DTI1b/v7bb7j2kJ4u07mCTdQnt6EBFDtyWTGS
LRz4PbzZhzdSF9llzgl4NwF+9t8cSj1Rt0pAVXMh3SXk7ilj1M20AF5uEG1nZzSacJAzB4r4+zS+
u2AyYDMsEjlGmlPUBWOUKsQHTsdrePFDEcAof6AoZxdlnfwXEYpDSnwebeOfeJ+qS5OUk4eg9XKB
Pyywl8l1vLp/sV+yrb1SAAcNjVRBwaZc8XSclnNsRfVFvGOg/JiaiOIXaHYZbYKdtn53KvYMkaC9
LGNUCrvCKfbbNox27RFgFZPreWcbFM1B+jP48MTodv1yBj4PbApGie2PFoxPyZHjieccaP4Tt745
R+m06LfmSToV3pj3l4bjBdFg9zk5GT4U7B+WMY8bX2jN9X9xIwxC+Wy3wM7cWSCBiseMeJ0fkp3u
QiDDOpz4lQ0rrDrTz61fopjfQ89C8IPCV1qxE3JVa1CPpv3kcWE9Q5b6pX1kuG+TzyIR0sFCDhf6
7pp2vBk8krGQ1MU2WwdM7JykToIRcOrIg7T1Yg0jRryyiEJhg0U3OmeXl9lJCPe1uZB4dVNYlrAb
UIDLEJ/ddB8rLsRLZnkozWNv5AAn8EgPIRR3c6zDGQcSzH7B55oT60V5TXcx45B0A/n4bTv5vLVs
fIYy1vgz0i0m2sVcscSOdfdxiX/4NVsQHrLc0GvWfyCvrdC0Yk6J9pW2dlL/Dlg+o4NtrslvGgwz
CeRNSCjthqc9Zvy4wKrLYkMUsqdcwagdtWeNpn7KQ7noiTh8ZfN8h6E4QR03pGv78fU9J+R2twaw
ZkoUQ1pMtjjNVqyk2MX2PkC18LuPyOuq7LvzCt4uTQ2AkahWDMVTB0Q2cNfRCxKhhsgvled5RGDI
ZUASPR9buL8J7V/rAYpk3KYLoMnEJSHh4+2W69EJgx6DS4eWsgtGpMRVYkW1ZBAAgmxmskNnXxm2
ztrY+w83CtAlE5PWo7G8Ijprl9hiUmE0bxcZ4UErH1xGva/AGBvhEzoBcltmErbLdrpoW6HMYWDT
rrjkjow7lDUbm9Tg6m7Xv1whcdf4qD++MNNv0a3hXIxjmpp9YFb4JCpWn8QVnAME8xM8wVAVseLL
b2A/TbisUhNgik+wbvzA0MqO3suyCqp4gXf7uwsrKjHlpFcT41fH06WypY/xN6N2Et9S7jYaCn1q
eNiqIfOPdyTGrOpFsbtOWqebt0v5R148JmStHJnprEhKdlQv8VV0e4SRzJS5DqDG6cG2baNyTkgB
aZezVhuoAhBFLIdLg/RMEldqgi2ry/JgMXMHtCTT634EwRamnzH5e6voVH6W8xEf75o5Bf4YKEQZ
KbnVrlcmt+zfRJOaHn2zfkwBvfIQcvTPMzpYxSejTkg2/8ZwC/WikEIDJ0AXLI0MHyhnzHT+iU8F
lSQu5Kh+XNgaxR4v6PcPeg2iOOB2MGuCP5pj54pzENOA+Fwfx7t347NZWjch3b6FCULxhPG13dnZ
9i5tZCDRUkhZFMlF7h3DHEknd83FIgALByR6bEDm1Pp6gfOv64u6VbMF0rLK5Xb6q6MoL3EjWyIs
7Gxt9TSDa+tc37h4fNxwxNxcSXdrDjfcwbhhXYgcVwlt0+yqVpOiRh8mrrKX/Xa5ZqCmcY861+RL
mKGL+pRjGQPJoyhHSP/+7K5HWfYs2eOm59auD+pmmAloxQrAXf6Bsfu0RlhJwpEKLQL5O8kMQee+
Tiy1rMfD5mWLPFCC524yneQus98qlHwTehe7FMQYLUAAwkg8x+8LKqRjnQfUsE2QHFh1WHOQhbzX
BLEe2QdwUiiDq+qJHTKMjWmy6riFtmDKFFhOg5bLexF+rDJEv3/AwEEJL7OHjx+TTuUfKWNOtLgg
ZUDXgfWVzzlreEMgoVpY9A8uQ0I+buU7X/TsDAPN3IFdAZHkXtgeQvxnva19XeKFUR/a2QEHoMXo
wnhr5Egrpqw4ZpA9h8sJ+g5DeAGwyUPe0daUduQtjhR/RALPoj6ap/vRMFycOfFpr0J8hNCWvFaU
vxGgQxOQ/RBnQCKLV+u/71MNywkFDAZXuiJ4UdvmC435g3rkE08u0tjP0c2pC4BPnF/REEb+XfOU
4quHEkDp9bw+G9SHWP5O1NZOHk5192OA6GyhSCEZE2z9WDlohhezYubzJPebm6tAaIfG0w3uEyh1
9OYTnpQ0e357z1Nc6kVSEGP3d+k8h02jurq8Tflo/TEbmuVAx7WHA2jfyGZ/Ed5lrMPtJD5pnxZ2
9+Ce5StY70qK02KqHGS3SUlmRMljR1dyXnrnte5ePo7uyCu2lEIvB/1wfV+Odxbl470Mx5UTL8x1
l01ONKO+9pjhUOCr+PfFGECf4OtqNL90wZCRsapHG2k/NwYmF16xuCVum/823DK7m+yQ6yexz8Fn
YtEcpUF1YEnCTcNcWYbd/+Le8Zh2nzHO0+VqWJJWon1rJx12FDpHTiiCz9ztDBZXG6Ua21ZMIyDP
B/ZBbU20MFKtx1TFvoZ9EwgYNdOcNTknjoKMAA1dFytBKEwKGoc7dphSrFF30TpIkbB9gPma1p68
eX8aHq4Vr3VxBRBJlanVBTUOzUjhxqvCTt0uxrbEBreT0NQMYBfg5Qr6bF8HUjF/mD8vX0DyG6WY
AgFwtza7DMKo2zsWUj/6wrn08qV5pxBpMUk5UbrTyl4ZrXTdbQRj1GHvrB7RnMb4EZInpOK3OXeQ
7uw4QdhM4IglefdfcywSc/szZq8swmxZ4BTRBLbLyJzlNNfWE8dpTwMcGmYVsjzMZYkF/o5RKcUB
SqmudVj7WDMRiJa445oRJAWssTtX+yLtOZp35KcnvvGPVHcfYZiWzMilIEoKhdjkwQ0P93DkQ4XE
0Izrn2sU1reRnGAS656SMd4nvmemwO4hE+Xhw50piCp4+A2b1PMIj07ekaiUFiFqjyVMmOQ2jV6H
YYyTvUhDS2luXCw4H4X7+q28sUtZ/wKpeCKBDInWqy2PgyLHRi+mpnRWsVkdzhLWOFQn54aQqbMW
WrMkBDvWpvJBXZeVi0ZEucETSvBsbzG5XvefzSxJuKZc+Ex3wplXsBV1PoD0PRvgpuROBTf0CbcL
AgWjoJQQalr/+5YkAHRjtJ/vGryx25BUldGvW+nqRaWMUSSCMKn3xi1sKNJwR78xaGbG8TZLOVup
svC3IpnXFtpfcPwKXTX1qMatgrgcd/uc3M3ooMoY6+DLFVsIR1vdE3Pskvx0QrFyGgJcOJ2EYS12
VBGtOrPuiDJ/9rB2fereXx+WdBm4X/HEwiGPTPjEr1P4E5sCwqlUXMruNGCtWqLoJcuUF+wWOplU
fK5jiHqNOU+sDWSCEZQaWK1QYnAOZp3IH19Ru4iQvemLO4mf2YtbDWkv9dXc2OCQMyDVgUrCncHc
sZ1m8L+hbb08BZAwwfWe8I55k86QUUDZKcDGTYerJKnoSM15lj3hpf2MIFno8CNkltmXlC/xh2Os
pFxy9s/7UKGqh99cLEbtMsZaMR8gAGCkWrzaWZn+ptBqoM3WwzeVxtOigL4tISOP0KpA7VaEWg22
MdkXUNqQwGJKqZruWHbrpxeTCIJrB8UDjXzl0r4C4ek/RBS8ud9GSKbiD3g45Xuj+kUyi94byNy3
xjGTRcvEfnDketbC2IhCE/CT+Kd4aRkhSvEMLBJDKq6kNXkCZFa96GrwtgJDTm3ltnzgHtn5aCDh
z8J/S7faY/kCHyCdHsfg5dByI+Djzec01Sismd6GEakG7ZRAO8J5YsmhZJTw50kXo8KN22vUEw0x
kZTFm49mP0I+Qa4wM0iMwgJjX/sQuljTyDykFwPdF+vGAtVoR4gGius3dJTZ64DYayDmat2avnR4
SDgvhQ/knqwumEfMYASPPhIRUzOX6E2IJou98uWS/DICdvVJAh1vnuRphWR8FoEJS4KB9NqKfaYj
Y6G6RGEs5pTJmeFTtkhgjy51VLOT8lgchUxNm0L4XxCCIxXBs7TZXD+YRcI2HU0KphPQdC4WhMWj
AXgBQMyIhaGGtim4XewqgNcFkxWmHMBcMnn5AzSbgAmrtK2M4NFMxzMDvyV6xByzezvaXOBVVoDL
jGF/s6BnMN2HMCijUwfheh1vEEbN+iP6TYFQaYBUxgwnPtTfqB6ravZOZ7BL/TtB0hI+FPT6D5Ay
nPtYK7PbSec8Qt5vpwH6Nz77BhNEp/nNgOrOBoxCEBd37KCpN+w7nAUKjVX/iZ6tmltus++ZJSFP
hAGbQPilgBphVg4t6TW9UCxRsMiQbrCPhQDPCiZMjkOMOLbMrRbYoRL0jq8/nGsXq7YtpIHXkivZ
p5Jfvs4pG9wReMbneqC/Z44JWO8gXqoeWC69DlBCb+tuKwMVf0ODhakM3ct5b2675xnSGtj5fvAe
F1YyeSl9ams6gFaaYRKMUyVWYEATJfLhbwSkMF9Nhu8reIHFTA5ZVzIXTgx+udwW827fBorHrQ5z
kH7hObudTKQAGHUqDmVoqIdIJQP8ERdjcIJ8+iOHuosxoJAPY1X0Q1EPo0z02pSV4CWUof1Wug74
TE4he+xaLPpw10By4yHQVpewfpDntohyVZ++I8lO2fB9N25TOLnvx1ZhPNqEZTrDPS35KEl1QUKS
fZpkMOwp4uo5XIr4oH9i9SX8IZ+H/moWtukpHngrtpLtmTswr11Vsl12OGs6Ro/6xoJLE67LYs+0
XHh00BjBSlE7CYnRG5IwbF7t676O2Wy2Smerq9hWNgiP3dFqDI3oq12x41sTQzAHpSeYvZ9iqgdH
NsNFi7kZfZIgoJQ/N/jY1Pt8GkzjhT0VwDJQ7174uSvhhSyRFSTJxylzR8cHqsit4Fl/DHPomj8x
QQcYb3IIhquHEWcdPSUKLyw3j+gzVAgQE5hg1CYXMv3KmewbYefUVww3mQ3q2MQ99xVs2hmc3ZxN
E1AYVh8WQ6bdvNznVoY+RWmPxWDDfTSv5oJqX/g1lEGQKSxqmRhBZnwLxzb9WDaYOTkNN72nfcsE
UR/ReF8hmwElxx0ExPsobC8D5qjN8Bkv2pD3zdVQR2GahUZ3lXFXVPAmtMGakWizbw66V1UeNxAW
vocX8yIoBggjXZSxEzms1voVpIqP6XGBs/DeQ63z1Q0Tmwuk6QsXaghyClqRiG4Wju0Mm+ewcSHa
wmsg9vF4R6YFJxRCIGxfpZ9YF/ibK2laAwI6MSADmBTEk711xgoDLy48HivYafQ0ghmcTOWrHvY2
eyTVmi3wfwrsbY9/GAxAKgAgM1U4JE+RjWp7FCiYwS/LhR7Kn8gqpz33L9IcLEvJSsWZfwqfa1bh
nibMgG1rztFiE8gbgNEbBTdbmfFnhyu0B2jkwSQRueHQTricCJ9xcfReF36GalulsceEnXyTaedB
1VkhLNk3DnXshoYOzE+QMfj8gVB/n0Hk1iEoNrD+OiI7m1Ymxi55wDqR2vQO50WMCnJHPnZn1RbL
4DiZws/kE7hAGHdodUwcalOhs4DxZFsXmKouUAEG0NlK2WnCGvFaQJ27PqeRB7C5ptTHR7CcniGe
bpNIOJXp3qzzmQhACZiK2yFgphPI+E4yv3M1yBmJl+/gMOwpeRKvE6NRldsQk/tjunriiIKkH8SV
8tqXv2hYtCt+ewLaIk/E1ko/luwW5jZ2C6KeJ3sUfga8O1ev2a4UpHdnGUYO/lPGSYZAMheRzhUu
1iPDiSA5MgPW7TFx11A8TXeIfRymOlLiR7sYX5k79hGThFjp8eRXxncISGjPlLP4kI5KSE40CQQg
q/hK3xweC8/othme7pimwmRQW+XXNN/hA+LKeK8Eudh+G59HMbVm+L2W2eJaTx85tEckrxam//ps
sKJKwoZgzI/aSbaweyzYMww1yZzEs9SV/KQ7bahmyf8bPeb1D7GeJYIGlgKhCynUvTGa4Bod/nu1
3HThj5mm+75wnlTmvMzZhlm50vfPmsm2XQGMQ6EkSIfuJV18RHRFsavfnWSEAYDpF98qtriwRQgj
rXYqiRzDuf5qEqdWZhGWsMqsJ+A6+lCVHRhDDDmhZaKhb+V81iu7gsgpAj2gvr/duisYImGaBJXg
eGXYeQMXZxIAaGJeG7IAAA/hNuOxxeyfiMUx46wvIjsNHVisDMZhtQUxHhBWMO1hkmlAHLrlfnW4
QevmmjvRLfaHFyrvHdPxfX1IA3ksPDv7fEYLVW9lT/o0J+XYSb9xDEu+qPWTL1BKDUQYRtDusX9T
CEIVw2iDJpULjbPeLxVYbaEx0+YlrYnd79vGpkbIzhJaAK9hSWPQj50lypdJbpwhKo1Rt7k9wDr5
SP7j58nsfzN2M2Do9onUcMpouMce22SKdtAhDCJq/7oNTrYEGVU3klstmZ+Dz5rYB9LvviBSVr2f
hNkwkcfua23AAYAyfc5PhTZdPvDD8RCjPWZVPH0xvjvgHQinPoKu4DH5eq8wrYkm2v52JG7qJVEd
pN4diFpB4s1wNb8xFl7V9TyGqsnoqto8WS7HSL6hGVnRR2x863SWuUUo47JLHTgE6Abh9oMmSasX
q6sZEUQy+iKCSryz/XueUuwVlGwlR8QprKKl+otjJz5G5Cak2ze+ip0tAdF99tVtzYAbOyc+aBDY
MaTAu03Bnz8m2L0t4xPdzO3ARy5/6XsgAI1kBjbuJeP2FLDro9TnacK1nLsqsQrRKsJvmahqXv9T
ir327tHNV+yftZcom9uIVKEPTivZ2h1WuhnBfOdxvI3NfRd/tdmxe+xMM4j0bSGtH8XH63aWGi/W
8S6Z6sqMb0ZAxtby1p5T+aN6ssE1l/f72GkHuf96G2Qp9XtFXhb5VtLnNZmxun6Kb9vovumwvx7m
kE0SWD5mdsCoKMFyWgdoGJCg6/v0cbFGFwXmoYGqMvseqM0g6lUQ+e4QtofLu9hm6W50hz7jxum6
1zEMhxtTr7UxwLAbG2BdYQs/lnkmQ2CKdzzrahs88FX5KjNLRD+Vrz/dIQ0Awl90B8pcegYY5mTj
0ACRfEyJE2sVbxhY18MhW9DVWs69nIH83CxbRpOAXZVqznsLMHJs68z9icewaBFR1k5upBqx+lNz
Jku1RAbuvU5VNIWRy2Ek5DnzLI3LXPl9BTUepCl0dTCfit0Piy92o9TjK2ZTD9nhGXHm4RmJYLeQ
4hROHs1Al5rkEJ8pgjCTxLgb6yovVSYDtEnZe45maryQ70gMp5jxMXTJ3s5QQraYmhiCcFjq1HhD
UJ2QsgsKpP8yWAbyBDWMzV/j5jHXe7P7Ehjb2qObnaDEk0GZbIDeB5OHzB9pIcf76sm+w38rpD8V
rleG+9Bc8Kw4Y2WCd2u/zQNzdRBs8Z7+nZ8Ee9RdnIuw9EHxM0FvwDAaxyGSZXsMr6D8xHjxuQWt
bxoCXWAhJONaOvIh7HYY4jSu1hO2bLcqscEuG7gmh2/s/xKf55Eym2LsOfpVlX1hHTDlyVAkVGet
25kdmuTQzNbleP3oD8Jfplsr/YZ0XXB9M+Cl4vesNzeZ9lWNF/jnUCZsdao4iM1Q+eAGqPMaLtoY
03b7oTjNAg0f2nzLfVQIIQ7PzumPFEK8OSE5oaaWmc3hNq04zx/0d4+R3X9IP6CQYbxpGD3ygBDl
0g0fGAo347KIqd64ccS8sb2gFin2TOaOVYiJWBVKshuNAmDhe0gqeH/blbWbh41Xnkm9FFnKz5/m
3C3U8YImMt78xDNcxUOMDYj4HGywI/m2GTNdqcOGMdY9QEcFwNBPfnrsoJlP5F4sKn9qvLUymoCh
0v1XIUWN+Z0gAHiB2vB9a3ltyTOe0p1Rk4J5VyEr6JOaUpreyfI96W+7guj3ZTIqQpAL0SXAg6qd
tbO49rQA8SkbHWzqYkv9A59W6BLUrQkaUCnIEABYNJy5ngHpfcy148BaMIIwzlS3F+53hu1K0IyX
fbd+kULYx417w8ExGWfnvu5h12rjldDeYgNeeuniHnOpkIsp30NrQ5DgHaTxCT2RscECmdz+nySt
C8wOmFc4QdGuEKoKcdSBJouYU2WOL9fnRtpaOmr31+TEbBPrbvZSfnqbY8ONbatRTpZ5DVkh4sOT
ncRpgjVy24MVRMUbxpi+NUYfeT/r59/mbRLE/nm37ZkiMQ6KZWyImKpjSc7MRtZOUAe49yLqMX3E
XYt+1sAYvZ8/qmYRR78G0Y85fqEMP0azXndezcWEW+Pdd0/2CWpVFP4p0Y/kvX2qnJju7hTQ5Np2
cgNCQGa/YqqGCbyCTrCNP030f+qMnVPhc+HhIP9QBe9Og3iymRuP5ZepMScc4xBgUq9+jkkiJoCx
mqrQfAhvJh/ihjMCO+eIDfYhqpEIpeAORLPsRRshmDObvIFndk5xfuLYcOCx4BBiMUXEy+8NhIMc
Ah5P20kLhecgY06d0RXTtobJIgpaouMD46PDhFIEwE9JjFbWNNQasbfMKE8oayyYGDRDSHePtGWp
7ELm4JX1BYMf3WOejV2iZkKDhpS1hgLiyrPsl4EaM9c7bm278vN2oAqSyPQKAMCpRvrnFIPFI936
nVD1dA0/787MFWIfF0EMWQ832XU5p5Q6VFC/PiIcE4Byvytf3CvmvILAMw4Qc4bMalhfl9zCEIDs
FLtyfP38cVCTPjP/IbKn97T29AMutQCqoEVKPmKPI2dwbJsLnB7XN+/GuSGmY8oISijLqlEI5INY
zrawaJxeyyn30BpmUnt5YnUPRYqJwJGhJa2dgFv6yc3GoOtmc8f+YLChamQBCgcBJPykt3fo6tAg
04AyNYU9gF0WlFVknx5sg3KrhoNYpdDfAl+id2wWN/exkn05zEFNUn5jODBDVMUvYs7yGerE//xI
fFP8/b9/yj4wJbQWT2VOjnW+L6PF/O//lkPxnOKr+I74+r+/5TNVSH7/fb/xxNOgFOd/y6H4vuoT
RCH+gTaV/ya+kYPa/D015RpXJkUaTyf+q3gqzHegKCM+FM8kfokf/f0X9IviG+I5/vvtt7G+RelU
VS4Dnjno9v+O/0WcAEUlv3lC971vcNYGSaJHtY6qLf7FT2zxNNKeSRS71X8ebh3Fj0CVzv/9zv9/
SvGTv8eIQ/v7+523rDkvjxB08aK2+JO9GDCs4G8aOTDiZTVHcwic5PsAx3y3cO6IsPiR+Ef7oTlg
iHc6V3H4DDQ9csDm3HgkifAYZB978tD/vQvxEn+///dvZX//95QalgDiGcXPxaGKFxdfG6/9YNTG
i/4dsnic+Jk4wL+f/ffwX5u//yXexMN9L8XRidcXz/ufhxd8o/H+XlKcC3EY4iX+DlO8z3bdbP7e
7d9X8fO/R4k3LO27rThI3n/7wRfxmAKcQZwzcVj/zox4ur/TJP5ryhj+32kQJ4Idnrf0d57HkA8c
qhsX5Qy/9H9HO+wUBwf7rXiQeBftWvwW711zupKH/XvRv8f+vT/xKPFocaDi9dALiMMTD+GdgW79
fQwG/1aclGPkPe7Ev7jAln9/qgSxiP9OsiSfoLg6uJbFBf934f9duuIBJG0zcOTbrY9WzHk49BXw
78ips5Hy8QvXeL6icPfNQPwiYGgBvrjIyMgpFmbAPGOZrcyg8pVTvmh9imp+j3c8h+q3WHqN16ru
EdTRdMgbbSX2wfioCPEppRDsag9+YqW5ZEweDYi03bpxKXk9yAaVqLqDjKvC6e4uk2n8bhnfUOEU
cLdG3/dhmyn7W0evk8N0xTPxpw7FYf4dbOpF3+LADccMUnSJOW8j5t8WB2ju/vfmxBskqAAiKQeO
gWfly/jXi2MR3xe/Yv6mL4kDsRBwWK+11M2U9KLAkrTCZxPgHqxVq4yjpm4wk3X2Wsr4n1XKqoOq
AO2AER1cWtEHTqM7pCVvIGtQxGE+P81n8LyOZNK1gwcYutOsXzs6vTn1fQdvU7aJcBBcMg3lJPQf
PisT42VoXSeZ5RrWnmoeQe1pFGDc4KsnjBwnAMsbc9aHrysmtBjtUp1nFNFf0rzF4fqxYOi5gn2P
/VT2RdMMREC+AQTM1yfAgoY3K9F7u3YxQpSC1iWaji/0kA/CYWRQGEp/XxWUrdhCseqN6MlVmwYC
B1yVIAlIXLENF6wQkQt0FNHtVOhTHY40nAgiGg5QdqCCWJSCDNQh7UHRwm299GgY4YLDKNd/0+v4
M5HoQbZJ5aGvHmcO6Rm0Fi/IUZth5NDjSziss38NnNoprEr8inWJ0sI3XvNntDLKJYx0dDfq05aB
t0u7e9kShU1FmtrUwMFUnpHn2EB7wCcTJ+BB2ItgEEbMUOunHU0vxhMiaaLkjDPq3Bj6dDiDK1Uw
9BAS1m5lYHjryK2GN45JeACqMnY19L1BFIJciXvnBz4uoMz3LTSxMU094RX5+C78hIH+QT+q/rVx
sSUJeWI6/2CGbc0PM6rogCkE2kcfkh6Wm+zNxQ9aWsjxDTKDZidhxqZ67VLf99jTv4WeITSPmPDc
l8YSKTrKCsjqsHhQ+p2fQKuqB2n98+0CcY4/0rm2akhh7oJungdYEwGx85lQMkuBFtBIUtBH8+fi
tbFcbaZt4u0Ldvd4By84D1gc5oornr2za7EwzN5MH6BUvDDrxyLi3DFyGu9uB5QMMFRziJiCMyf0
AIR3POERIOiX1SkU3cej/y2patLlkH/GBgS755Rk0xonZADNoOMWbzc5iwuka6ucKTv+hMjamm6X
LbvTTcaWli6k5xaIhAQeKzYKSWOCbvN2W2BzChWmQdL4tkkDxGz+VPxUH31oqrQwvF9Qe24WGf0i
/SkvyAUpkxL61qdwg9pjylTt8k91XV94KB0MZFSuLkP0Myjs+V4LUScwtsQvXZKPdJHvix+icjpM
eeqQx9GyXmD68ECYw3RUGWUTr+nTKnFhIC4NUWhHJx7JcI6eSlvD1rR4Onps0U5Bc4DDxrmg2YLN
PNgYCexpxKCW0SrikFHkHu5e2EmUC8HLp5ESF1PCldQHd1D5phOcH059qtjW+ZXZ+BYQm5uDfY58
7KIZxTQ4CuGEcZ9y84H6DUACN9jfTKtJo35p6/b5wTBCrtdKeoByRPDn26zwIrk8KK2YZD4Sl5/z
Dyldpm1Q1KvU8seGsTbBd2tthevIqRpjrjXT7wH62PFoEqmT5B4oeryEs6RRyJqlS0VLRy7FPs6g
BHhaTyS06duDHcg+z92Hj0GCdQgtwcPB8B9Glek+yy9mgOXrjFG3FvugONAWCjIytAC3pceACOKb
p75rYMMsZVxwrJo49P59JMay397zz9yY136EzpD+fiVBaehJovjgc4D0xEkfATc3y3hjLaEmjyQH
n295+c6u6HoxiRSfVg96N7bf8dbs1xYwVdnuXgPDoPyS14SUY0tBMCXvaKsFZNTCHIfRAwiiEImo
suLZZn3qii9IQWQRXGvo7iXT60BaNQifAoleBH5FZaMEZX8m0pfFBAL5TGuCV3aB/4PGZJFCa2IW
9LYhP0YpzFn3pq5AkKBzJwgRFABAleD42eMecDACiskX3X2O/sHcGVXYawtIb4JPCakDO7AtX5BD
SI89Q6pWXMEEEyulKyt7HedLBibjWbkvaYV7a0eXobFG9knmYJUGuPAoFq20xXzDKP9RZqTJs7Ef
909MhXK2PHx5sT6r6n4SFwaQ46y4HXCewfqKr4IPIdchfqQ/uMMIlr7mK485pTYuIMZtI1/4wmdb
mnPh4tjv3qQDQ4fAjUPcdwxGu4DLIN9rOC3TTmlHgkXZ2Ppu3nW3INXQKhZPyU40wnexXapu3PY5
gtfoFJU4nk0j5eNxW8SWw4KYCh4gjD0s0LgEbhw3kxusBWTTvQEXYn6Rw6ER/F92RpnJqk1YLeJ6
FAlAQBKMQmiIkSDw6WJJcugh6xkW2oTIgqWVbBUm6drjR/BsnSLaNpGw5maLhF3bwSPjdkSTRMrH
0x708H5fVgrq7u7tNMZ9o78Nn3DrF4JczMuTk9VSHNl99SHX8JoeY78tcNt68AF3JR5t6Qd8sZG2
YpTVag88ySVYPhkBJtt28GM4GF2JXZ56O79NgCPAvFc5zK00BzeZEBunaGU1UXLihZPU6bPnpsuy
mZ4y9D4rBkISBv2vnNHQO5oocYweYWqxfFm5oLMxfOSeqczndowroJulGMy2S6zzHgr+b2D9+aHG
1xKPqwzeboOvf2wiqK1g1kbgvHde5fZ/HJ3XcuNWu0SfCFXI4ZYkSDCKOegGRWko5Jzx9F5wnTq/
7fF4JJHg3l/oXp2h5sgPI+sM7eZnx0ri+9t1XO3BpmYBlabhUgODlOWECGhAJOh4h/8rxBw90+AI
xD2hX2zkBm0YXuqCT2P1Zs3vur+TUQdHTXCvhgy7McVBW646C7Er9uJYAdJLcRvyWJpkevRoOQKQ
bGXj0wXLTqRdmpyNWbhNsjOenDohb1GM1ykRD32+Cox7TSKHRGwkUo1ExFnVP7vK2CR+ZsfCVkwr
2xhcp8gKewzKM08VI0/jCDCo4JPijgOf7GZhehffrZ0mYAcNai5tjqV2D8VdRgprq17NobpriOIs
FvA+3wDeKlHZF1p2biQTn3ZZXDRRPZSiQkpQ+qM2OCsi9eTyo+oDkoouYi2p/JQta3WEP+L4djl6
RpBAvJ0GLKUQl1pmp4DpUlp2POFh06NU5/Dz+nKRMc/XPDRikwqqPSSDd5VgcFQajq+K1EZRfvkh
mbst5Q6bD8Ljy7zZ5mqI9pFPkV7ETpK1i8ZIdsW5boyjhZRUzqhYq+rBw1SiDVIyEajFLqR46ZgN
+eIl8zKn8+jc87+0xdzsEysa4BMy5VXAyM7YaiWj4mDvQoNLlMgeinw7koYq5Km3sLz+R5Wsk6Vo
11iE46jPEgROcc3e033XhSBuBTf6Ev2OhF6RwBX3Rw2ANFlQ07poW7Tld20kvAXNwa2bmqw5za79
lehPOLloG6nZSkGxPahHKT8oLafcMMxbSV9YUmLXHfXW2CPCQnDmiowoSYMRra9yRC+B3LpjjSQj
j8IdInfsV9t7IFFzT1bPChWShL7Wco9+Ltr7BFVkgR8IBkGGqz5qll1SO2HyHZd8igOPO30qaq3b
KKTXEHaRyhSPykKu16I4bMwMmdo3HzpRBYHC9eZb5U0R2Er5xlowGLfdi5JeKZN/mnCqts0jhXiS
0RsPqJYskLsdXrmuRo/Nu+5nbIsbujaZLQDq7uHP8y8AnxrEmKNJJg7eNT0IFnqn/PjeomT4j3IN
90tnslIuZxGh4Ug1irepNd+JzsXUEgfM6WKSm+D9xr2/CuJho1vayoSnlTFdYn+qPXSptJNUXhdG
wMi33Y/x/2PM4ChA0IiU7KzKDzMi+MPT7Cjxl5m0c9HQemNREM5t7QLCiKShcm0xLqkbw6cVCP9K
1Lnd0O5EPXn1fYsGvXMsTYD6oE/vkcn72fA0Dl627XGF94m2rWXLCUfpGNUM9iI+2eqmjvx1lipc
k5TUfbb10K3EtE81Yv4Y5WiJv6nCeekheC8RDog62iriFiDNek/NAKwF6S/o967e/MUtiaf7PodZ
4SFkZSXtkunSga2yFFsw2X+2YE4BwTQwJfRx1ivw4rVxmWqdnRcbXt1Zhlok8y5QNmfKUqiqrwam
rmdi+kH0NvR0NQNOvH9UWArMENe3nAbwYNOuBwvfY3j+UlO8fpK68fBHJoVvd8BOMJWE0qasTzq6
YnR0huGva2EfjSfL+I7rbitWHzFPHSn+4l1P4m2P7Eka8KgqDAPEfC54MSWZcO8SbkxStYTS2yLI
LTyit1xEBaO04AsYhNZ6AU8hf1oqL4QAQoPcov9smvRXaYk97xyXx6Kt6AemlRfVrd4om+mY681w
F1NSq4m+DiGzK/vY+E7F5t76ylkEW5np71gBHFO64DBkcTWK+at3Oj9YDIX2rY83DQNbyo+TTgeN
kvNqsA8vJVRIPVr3sf2LjObo1d0yzOOFgkqwaKauKzbm04/ACZlxkqXIoOquJ1YDrV82OPyBZqB9
s9XT0r2Yv6O2XSndvVPiXd8mi7YQlr3Bkn38SY2OAsddykxck65eFugZcngq/V5CpDFSXmjqTda1
WZ4JyxTxqzc8PD4ZpCtwQ4rn6atq4r+Odjsqx7kLnRVzanxyY376vsLagAAtbD+DIaxjIAtBMB4q
NCgBV2zUmauCh2f6q8VN3vDqm9PDBFZwzPunQRlVG5u0FwGkhXYeKCTQgs6q0mUMF50Vqsh8uUZD
24dghdAr/1NMsEQ11ISRDoH5PBHlZhLMZTWGhIF2eRqqnCwZZ3Y6XKdjXS/CTd8xXADGgKcsy3eC
TwZScx6Njwa81+//JNzCjPyjNjtIavFj8AkLALIlenwsrF0Zvrs8Wpj9W5g8UAQYjeK3X0iHIBug
v0jID7oq/2nkb0HXHElEwIHSUS2rrRaKnWMECOdyyLXlKTP0g4E8HVOoGFmrLj0g0YdowHssyZ6y
bCTkfq22HrWelFH6gblkAjivYArK1cKKuf7wp2NuqkW0kNFKFVcmqVpGIRzHlK2FGZ7RsC0zDTlx
leBaq5uNHm/clnegAuTTbDxl06ExcOUNj14H9lSOie/1bU/el1Tq9U4fvlsyKhfFsMbmxKW3TO5I
b+uQwNY7OFrea6YboNbU+q5ai8acUpOKudWzDXjGubm2zPi3ypmEl0alolEvWHA4pmJCMFkXfEzg
7CYV14MFF4EPRtwf3HgTDdTCPAu9cPPrU84oIsO9khMop6OL41lXmneJAdmXVJxnTpxDJzdYeYbh
QQQShEIpV/liQ+uIJJW32r0S6rupQLYtjzWiQt0CPqEChG02Y3xTpcIxA6jPS/5XHElJ4sPVc8XF
g3qnXlxqHuvhmOV2W9oWp6TRPpuID9XVDKKNUeeItM9BIK35ZEx/eqzYDXgjdrbiRfHBYfb02d23
2dHEGxKOMsiIJaLQxNgVPZKnsXBGEX4c2AFqNtTGVlVuKFPskHyxzAR2nDOsDWlqVRGcG8Ou5M+q
veUQsrpXuadkeRdaHtZTzmY3LAFK4ucy0lViinarh9tK1rY+ac+8qm3Fm2dI9kRUVmg0SvQCgA2n
f/RrgbvxVCrSI89BU4vY6ZFyyUnsmPTz7SSykdJNpMUgcrECRere5O6yeOHV+FWC3osstJ+vgMxm
V2qR1iCXwcPjMma0rC9DyYZZ0JxxLWgt27oWodQI1claCxYPJvu3FB9w7S+9ZhdUy46RDd8867Hs
rxyFk9BjTFX63ZiVTlD2X9VUPFJwYaivMoSSCltEi4fZuLWdcLHi7lUi+MpZ/ZXmvg1dELkdQru4
27MMDaivI8Z0vRbudcEuJCgWmnjvpYKQ1Yz6oZG9tSf4oLwrLvnUpXcoxK2E8L91b6ZKtgMnxBic
Y0RJNbwp7rq4YqKKUz1OIKvyZ+HhycI/au9theOYaY/YiXMrMFF2MrrS2EHjF5dQyfQtRi0R3i4n
ekwThx5L5WyennolKlZ51iJg5OAyfGFZGe/p9RfH8TTUFzUqFiJCqyYtf+USZxclTUAVkoObaZhN
pE1P17zPNMLCB4549fot8iiZ1dHNSTeMME1z1AQaECruCBeHjzgd4BFqDi9Kf4chYd+7ddHC1fEz
ruK7GSLrL1NvmyanXnlbNI41hVEsqtg+0ggBI8pSr6+5a1xniFDfnozeX0+PjTdWPNhRBsa2ZeiE
9ZXPTqjeqtR7JnnFhEVaN9g+FBpTPuC9WhF4ZABJOHfyk2Kdg5Elbc9E9WTG1aqocM0jJPGit0Q4
rm3SQbQqskh2ipFYbwL11qQcTEUFp+FFOnGdjg4mDc8Xcc8xGdEDGwTBmP7L89940JHGtLOhN5ju
Qi22gN8lxwBoZihUW4GVeIk+C1Oue+nKvU9NOBBkbNQzWeqoCAZI33MrxU6mORWfZMM0Z7LAih4d
lUZ1igMCgSWkUkkCjVJAeLCbYCWP9VLHVl2Dqqz3XBnr1gwdf2Ts4u9zsCIt+N7a6Zjv+Pim2+RE
lqqybAN68T91QDCMVjlGIeJ9m6ZtUQKyjK+qX8MQOPrkeSjxlVRmC6rMQ4S+o/wbo4XA/CRG896Y
0IXoAdESBEeXTXhcopxkZq+iz//NeGlbbFt9VWz1eiAf4Fft8q3lndWKmFn5u4xLIh+RNCQnDTdF
7G2NeLCnwkoiVggBJHLOBj9EWCqUot/JLcXOw80n6hkzboINaevza90/9Fpa89SwVnBCCHc6qnVE
owier10okX73JhLBwhgvbIy03wqRv02C2vFDBqcon9zcNmM8oEiLiGLlQxLAjepbHOl8U1Kd3uhZ
vLE/psKtDRu7zNjp+9bCzDjruxVTgllRpYuQQ1AV2adOTuVARymFw6Budpk7YN+BvksqT20yJDK4
YOR3lnk7KbR2ll8vPY+g+wJxqlbS58Ii6FBPjSLsR6WTl4rPjIkVRYl1Ob5XnfEIvYjNDi8ulSox
sOxFAd+NJcM5g60cvqwK77be+BQmsOhyNid5ZP11Lv55wetmer9quOsznuSe3ZEuQMRqX8WNwZlS
4aGcsN+BhHTn4QbZiRJnoMQZanxRskVQkIi+z83FtZQxLWZTk4uRRCvYnQKTuBlttPHIDR1tesY0
VFq3DEJ9wENkBoJnFuLc9iplNTTxNkiUtTsU33q/b2NokIG1IMepsEQn8/9YLRpiszQSDOgDg12F
LpBXspdbtBQMjYryOiTdkdVbCyRDgbBRjcRu4+x39bvPa0Bdtm4a8RTHxZYP89JUArsbtE3VuHBC
USW4EO4QW1StzPRYUXeGTw1EmKZgfHtM5DBqFXxB4rVUpskEues5p6DMTSx28MeSW8GRyiHDXd01
O01j7uvi/qkmEEC3yBkS+EICRGmmpixuFnWHmf/To7Sn9Iotr54p8JlL/lzX/5t+wrSuli7ODhnR
Y0e/wGO2mCroKqL4Km8FtgmFPYHhfU+vhaygpkO2KsaLkpfUkvDw6RzHHH4+7oAsv2k8IFHkLaIi
XdQTki3TmdgQZJ6cOkG1axWfkshgVV5m8mDzZPUTaQB3eKK5G516mqiLSo3XvpusojSBpYlLgrxC
/nbo18qA5HkgOdjDZkGAq9Av47RZiVyESdyQUJft0YypdLI4KGHpDEeNKAu3O/k+Q5r6/4yO68Dg
Uay/tQkMVbqOlI2LfPhMnUN/krXskeVoB33hy6d84sMXWWg5ArNcNpxgCNwlloLdE13XTDSAiLxk
0TpNlQuuo9JfceHaXLJjYix9pjV+6F94RVzEfBGfFjFhrs8m8SgjrU31vehlqzU/zPSGBGwzBQ1x
Ex5grn6fPRFqpDM5YVQnKy3D8ktckogijv7eFZ00wCIVxA+L2IwsIESrpfzF2Akei3biX+3OOFOT
hEONOvN/JDLCbtjOcHD4wM1ZEOCWpB0ZcWtaznC3ltwV/ithbuX9hLXjFYcOrRUWrnhGyAuPlGE6
kXDJ3u53C1niWs2wRzAJaVZ6PLnKDJkAs1VKBitnToZjDkf0QYoxuLrg06idpGiXFMcoftB8UqjL
2R/ZKgpET4NZT8tvUgRhqaoau2L6Kgx51bqunLS8eiDqinjDZ5Q9BEIpTkYTiVySc2rAoCv38pDY
JeH041eVHxN0gD+dewn47U26omkCHfWnjt9b6ReJOLDQaOXfkA+WDpMkxpv6Df9WkSx47EvdybOZ
XC7Hyh6/vINhcvjuVHXJpzVnAWCy5fVtvmgLAAAcFtcpf8EemUqPIXF6agPWaFABoHyt8a2P9Id2
+a+SvsJfGg8w/qOTCRCmwpcHEbZbErIXLrupo8YF3F6wMlafftwVH+Ik6n9yP+dsrfxLCgSu+WKK
1KNbBgmOEpLvJmHqj1mNM48zJHMilgjcku4qXmhc2igdOCSylRA0M0y4ebVIq5OsXqnpG8gTeAbA
FxSegB5z/UWfV1odV8arG+dV9qcPOpbjbcrWMsFQNZseLmFTImsdK6dRrnX9lMZDwrqiyg8F/JPK
7vRtE7BWzbZFahOtPHFwhdB2P8OKwVpBDhHcOcf6gv7eHMGZFcj/uPxW2jVcW/+m6szjEJ+l+2RZ
twv9p4Ht3c38tfcOj8j6jyEPN0GyC75kDXyYv4YfSucLQ+oBH0DOzzOTLEZfCwMAvbqs0HRgGV6M
y250OD0pJSQICpTi2HiQY86hDHnmgpZQz5HNzrUHbUs91ztH9z9Ft9aIeGS+Q84Q/uN2hb8I01p5
oUUSvnKy2RubQsfHdYAeld5apq+OFuOOEJwlZ8NH/TNXegnCY8tKwLqOHdsG1NgQfbtT/aoAoHPK
VktKeqxreG5npXUSw6OsPviq8idhWDIvThB8GIqL08bOGKFnLvFZMb5y79k5bFf8Jg22irFiLeSR
bs0CH1nqqeMHWYzraVsO5YVNKEADwL6/LXMQKEsmrLn+D3mBtPcRBToGcjc8psiwGOexJgBu5S+b
0OZ2xHPFDpg9q4EnoXxYzYHgChZUtbYe+lOdnDBJ6RCW8W5S80NmD5cFipibCTnylL5YsWBCw6s7
gcR8x3yH7Vy+IXfbed+cAT8ILcRXdHOPjE9xlhDpfEKhjH3a/IcCGkUtst89uwdsEljiLFy91E5A
yjBHVj4TVTv4MPHnZ05WpcOSmhepXMG8YXsFNJ4XATp+zqcS5jevGyGO7BI3hbc2flilZVBQJqc8
rxhIQ5uc11V1MGAZwVc4WWz62SMsfseHOr0XVFCevkAKyJfFwLNnCfmwlnxBFg2P4P+c0BtrUkxp
YC5+J2udNVc1wlJv/UNib90L29/wgpZ2DyifJZnNk5ObvGIxfa92GB2UctOvs/vF7WjN09BRv96l
XZXPfPZCXbC2TiNrT1pezA/S9DCkjxRyVOi9EBow1FuzVf8FCUULyIIbktaDXQvL/Qd3Izg9c+n/
IEfPqTMBSWDN7ZfjweJKUmakE2GkQkRzEKt9zU58IWur6Iuh11uTnx0Rf7zhhCbBaCDBY9y5j//R
qbg2CdkA/ktkRGSnUyW9Nt1F+Y2IXlw0LcKSPe0Mu5cy24Zvhm69e0A0OryaX/Up3dsTZWB57sV1
xMCDFn+hrGAGesdRvdbuoQvPBsCFKd17xq6LIYO/GHb+sDDb1cZY1dM+WQCnU3MOEB2vflnn8aA/
vVcQzvQntWOx7g+Ct6eCyQnOxD6CxpmLieicM3qcFAgGg+Nzz9wZb+YwL5D+sPfHikZvyzHGd/7k
F8o71mlWYBiMtxoARoYN+Yp2PE83iYR4FxUG5kwMJQAVfUd+mpoNhworTA9Q5em1PJGzYYequ0IK
j+oLKtZK/mdAghFY2c8RNNk0LM0zUo8T4yZeSidjBZLDvDCeRqPAQ8XeGG4e+LvtVAp0tgXZ9ofy
zd3AOJK7FRtrFtOKvhnUA7UaFTMLb4wJtI58oqFCRVcITCJbrHgdHW8wPFmJ4KAVHn33Nn8bSJv6
li6r6C/S2Z/SxCd8ZfgI9hx448OfV5OXA/oe54fv2hiz2ApkzxKP+Z+F9B7J7Z/3ijObCrFhnrGp
3whe0oP0FqRVac0h6IyYjybdL7d2cPVNtoc0j0tQXf7Bf6NLg8ArTrt7S+QRwNdHb4Ad5lMcWfmn
5/G7WEdr2TtH+CLzfY+WWswH5EsHDciNv22r43BEf4DphM0/EVsJO3yEvw8kAghaeH2AtQVMX5O1
DHve/5KFdSBtdeUAs1ANbWQJypk9jL4gSzvxYOYpa8wSNdsK1sXlXEJXJcxC7rTGprdxj5MVP/pK
mNehl2JQcYqP1DRFcfTwOMcAkNjafmmBLYO/qBbU6kwfR7S07l4nD087Yjt0wmv7m+9EAAW4DshL
QPDGQ7PWsjU5HWSQczpE2MDR4VDerDh/aqyGOQIwjpyuRIk8Qz6SzAVus2RO+yZVi2haaXJCWc8A
P291S9guW0w7odks3XaNuLmj7WbXz/eX5g7nDVW+q6Ju9ZcxDlwuFugzkNHw7uI/he2efCMW1zDc
q07GzolKKjoATTOlJcoUCes1BlLk1aQ7IY9W12im6TWQ4hjbZMN+g0N3CBf4m2FumAt2gyzeIzTe
R2nHSLaaNXv0JNrcXGS35IRy0efNkr44mFVSRrUWjasAb2TPD49+BaoCogyuuBLNRERe2rKYYkT/
D/xidkvVh5oy3+Z/IG35GKODT9jcaJMzjY9piYizALOwPERIF3CkEN4MKOkrkWlFl5awq+HID45G
YwFMwUFtAOIG0hQcIjBOCWsCKuU1/CC/vZn9IcDZJS8goVoI9aS1DrwTCaHyghpT+QeD3/ynsBwH
EJagt7OR1edMO+mCr9G6t4XNuMJsvywumMjiJY4ABs+4CIb1FCNgG5/s2DHM4kS6RDsDpKJPaAYd
A3XpBs19BHEJKRC/G1gW5NZuPHrHkBbDcqrApvHmW3Mn2Qy3BAt/pjDAC6GpjfECuSXwq9Vko+Vz
7yMxHP43JFhz4647w9pa4cIzGMZ8gaqWkRR+xr1xp79LD7ETknK07A/jO8LwSZ1j8pwuB06Hz/jW
CFCA+STtW2nfyLB+doC3MnWn1jYDQ9hn/FO85BjHe8uRXD37Pzo/FJ7vqp0LNEy2gu0/mwB85q56
YoyQ6YC+0w92oiMgWRQkTBDINOugmzBGAooYL8v4r5ROVbXJh6+K4wP9LMAghn2/NXJGdqHQIFDT
bnEOagCv2RO0E70W6m1xBMbWMI8WOE8JaVCmjxfPEjHeTB5ejNjkS/fLW8hVML1yU/k/H744F/O7
TJH5OyYr4bumCZ/3m+5XvcDKBMxXwleY+V8K3j5mew+kSPKlkhZn+beiSkXHwjgusddoS1Nvj/0U
6ybufFQR3bk4oU8yHtWBC1y0/acwgQmtt/5U3kw6jE99AIKyHm6ht9Cm7Nb8UdFDz3RE09CAK2on
rtAjIjnKlLk0HWfNcy3+Zqo9/Haon7OZScODnaRc8mCVFU/DbKyW2p/vLd3nAC0Vbpkh2NG/cbST
f+a4rM/tt/Kpv3WnwFPyxu3SjnPcaNm4HO9QhHH+Dldw2SQVtt1MuWbIfq/WP5y/AaCLWSQs6Dwq
R6XOdfiq9aq8gbQfb9ItRqJ14D+nxMAhOyvyqTwrneQTLmD4nTtoVyQWSVNTk+z9L+RsUbWeQKHz
Cqou8EhMXHjq5VXirqb3lEuc7xyXsFYhUXjLvh0NW3mB7oRJ3kxfWrcMFeWM6z/d1GexnZeH9o0t
efohajyxOd/Kvbs2wYJJydvoqQu4x6NX5rLhwjVqj3fgT8MFhy+FSm0upHufrca3QPdy1zlP7pmy
oO5o8Qr9q+p1x9nzykXIfSLdHX6Kr7zY4f8D8NVxp8wiWvBPFS6BoFA98VoxD2H8NTA6/75QFalJ
sSpVrN2ZLdqAN7iHUbETnh2y6I1tRPfwXnKOr5WJBZnMIosIVfAkW9YkkCz3fEDuSbpoThkQ3QBO
QxCti7uk2tlb2jFnQOyrxk5JYXrVQVJTxb4Ljj1mD4QOAtJE5XuBJ2T3X4ONE4Y97zOEbm/NVAvL
kG7LoIbKdiOEuD9/6mP8S4XsW38iB6EgrEoX95z0L0phn+5QOkh/DNcKzcblWXUO4Oyhu6Sci4jt
pnElqviaih+6wId6FXVnV9wyYudoCKoLQjquFhxMFaF6WOj4F7mCvLQB+hhP9QnX0lR3b5GNSt4M
Fm2McpdQ2wgHqw3TaTL3eH8C2bgTIKA58AfCbENfxMT2p9uz+mH8DsKQduVCZKxmLZHlwUj+X/jr
npgNHU0EcpXjEl7wnPLE/3V77mZeHN48Yh9uwg+XbrJRhw2OLE22xY8ABTFnlE7QvUAc5g+squYb
koZ0VaC9XfU3tkjL6YhI5/LtLyWHzdv37uMVZlb3bg7MTyjMwMn8jdwrHNBP7SvAmTHFFqtEchB2
Zjq8b3/5v+Zb3Jf/2n+8h90+/hL3+hvTl4ExjUIbkOodVNw/ZibtNjgIuo0rjEzCeb5DuxqdrS1H
5Er9Y9gRtwigHL+dPUfDEZb1i5KHfFtrlv39K7g/VhZDhGx2oZel8jAsKjm7XzALUxiFVSBaLukT
azxN2ted708HjXcmHoY5BqnGH3xpls1L+g/15HTI8lNnHAl0mPPgBytyIMxR/K/zZ7hhMMA+VXuh
HDyTFzRsWm4NBoVM1RMeDYPZPuXZItUZzs5rxIGsxPjoC8cUf/Vgp1OfMK/u4T9qo+aP7hr76jlF
cK5T2TEdsz0UBzgKyEVRZ9qWRG3EqzPi2rax8MIOem5JVHC6J0ftsTHQ2KLNbQv8E2C3+H0/wxfQ
uesZNVP3QreVM80GPvf/3ZE/TMpxbBOEZ+95zdH+UXJpD9pni/Zk6tUhFv9SRQV76nRCE6HcoZnk
hAKZ7j7rC88l62b+BfBkdJseucX8Wf6GB9PjYmwhkFTolRZs7g0gF1SI5Uo4VuaJWUn2UKwz85MK
cAmZHAgiOifbltiZjQWkR45f2qn8yYi1uIvCERXcWNotMVAK7dq8+LFaJ2UPDUFuXTjqpjqow1z6
WHw4vvMTNXGKYx+W19fwCPfiSnmm4zJ/+SWfAI764EQ8vcv0k4Q23AIr1k/ILJllWEwUEVeIJhgK
mJbZjsVTeLCavwkzzF1pTTOXGa8NzDmVW/6sXkwXSXbF3AFwKJ+3pH35KL5DG0Er1SnNj3lN+cws
pYEJWAc9hxdZsZDBsswNj5rCD6HvC/KevbVKCJT0k3ywH9NEkT/MlpmIWol/z5tPw7ZMPviXqVQp
632WSPoeuzPgu5Qpg42jQuk+k5UeZKUIfilOTqL4TG66elCJN/5qsUaxUgf3wUzr5l9Y4IHdISaS
Q4UdjurAQvVAZH4s6+pSABHJ54FL04/Dh7eZorwBJPkp9mD2emguzRejlAxPbhAf5QhawDoed8lw
ZQTOGaUPK+PBr02bM3EB1s9wr6N681l5IEFhcUYQ5OiU3ZJBPN9V0q89/OmTcBXqW4OGBqIJAL+m
OGOZIU70Xy7x4ONtY6PN1AReFBN1Jjoi4TlML+I9/ysCG1VxRc2zvUSKIAEKmTNQyIooH7A65m+i
Gom7Pho/LHsZjuHQHdh5ocrZTZINeBwmR/7kILGCFx1Ty73H/uMcHt1T3S/LnXaolui9p6HuLTtJ
Vy4fQPOmjdsyuxHwNv4IJncRPPuDNyXkKYQS6XOIOJgv5SMMZmok/cocE8EV6ShfuHanTCKKWlnZ
JbRkVDo2BRjKV5oq9F7TOIAQg7vykQD5eDuU+9Fz2Akn8+i+6g1WffkIWMqvDro4Qb3B0UwIfoZH
49W1dl3eAG6nv2DtFgFNift7E93l/iqr8B4OygN/l0DwBza3YcUz1TAcpJfKl9xHU8AkzR1BKC8F
mT0iAxIYSJ0iv40Ck3Vdwk4ThAeVGz0I0QesHfiPnnLyw6QLyRw3nHLjFaB7I9vWQtOwjdng2c2n
+YxY5hFKghAiZLjDI3eRO0f74fXnpTRZ5zkaCvIlJlDcYRy/BTZTnG/zahVxw7OUXoUQgyS+Ityq
2TpeXoGeLfhn2NjEe9vXccavBPSepF7yXyjY6DCpbGNCeiX6uOnXAE3zp0y2UZzilInBnA34yuvo
rxcUJr6/q/bVh71DpB3K1/i4Xsnm5C7AQ5D/0L5LpxmO4NkDxjRH+13e6du3Mt8gyJzR8NMXTf+v
gndh07SAJ0mwSGtDr+X1wnUerA+8xQdAz/NircxtYIn8RuRoc4JxyA1Rd3iFNv0BfjwgXmbP+HGC
I7wBfDji4v//m/E75u1+Aq90WwxO09zoXf0zCJj5Ajk2iptY2wj42ZCJKMXFx0OyQOWOZIsxgrHT
zpaybrqTpm/qR0KjjGAZ3HbFxIhY5k/uvujGqxt8xqjbq9FxhGNFXqq76N0XXhWd7MvpNjmDFEsL
u1cdc1hdOavC6AvtM58v+FAOaswZ7zknBR8IcK02gdiILnnIOKnjaz314bfyohkbTgnk5RwXyoMx
PQpK5FhuBKmTtxyAU6chhv/msMizJwmjkX4ZWGZoFy+f85O7S04yYtu77mtk2uc95MCZ9lM3ObgY
mtPTZnJRUyrSKjly+msw0InxdVYZ41M8W8af1T5zZTFy6C0GsHj2l07psC9u+SsDorFtPj0hvQTJ
TtakWZ9v8C1h7weor1/hv8Y/3AlNQwT6FInpRavxUeMRQnqkXNp0XW6Fg7sTDlCE+WV5zZpuHb+T
cWkOy/6u3Gvqcuw+4JhjcW8Fa2j+XLu4BqMbzx4BOumZj5+qXBRuL4oS4Bcl3geB3cppmi/45YPr
hyu4p/7adO2rBBrEfXEAAoPTL/wTPuGZK4Q8rZX27R/oKBzuExS8LTfxsKr8fy5Nc+0uwGGYbbwa
gn/J3GU+tx6VN94enDacYsWNmbZEeQfMjWtGbfcoUSsSXeYeHjrw3lhom37RiOS+X1n4cOp1mP1w
7IKFDe+aThVCWqe/Ufo7fh0FhdpWftNLwb1gRj1MtIqeduPmkq/Q2ubLnGjGED3hgD7NiIvXffUM
d1kxMKHBGFOySfgpCjAP3OPdh7I573d69xTB9rjgyGxPW4SXVlslOGkVwDlbyIAsdIl/532AFpM/
pqOxxNbqbeQXPzIpJczUIRHSZXGeo5BxSubYYNdpSBWsahmq5yPhmTT4Q7glKkR/mdcct5MFV2uG
+BIfIPPUc86c3xaPDObFY4pMf+lqc05qwCmCt1S9WyOsc4X53peYvYXcjvZmQGY7vZDw6RBYPxLP
0RgOsgqB84/ZgJExPLvkS+q/IrBx3jlApvfA1cMQnRgLhj58pWnjt8x/eFZCTHb8SO0rzNYhP+3W
/OetcLl4wT/hALZ7bI48PpV6SUw78T4M3eemdhQId8NxSzmnktjSntqKWMUB6zzPZg5HwTAf6F5J
kemoy0Pbm8Z7oLmDHX8ixQt4FTZ9ak8V6q0nyTNPFhfHd3biVC8vUvqswX+wPVep6GlefmTO4eqh
1VtsIHQjSEX1/YCUvCO+GhEBXYnq/5lIrZAkz5EcJL0jWcvJgiLzeR4AQOns5AD++s22+uj9y4cO
AnOV/TRuFqO+tPkav56/K+ExUHWQG8gOU1lSUeO2vNObUot48UIgZwKcBcmF/ZrEcT7hw0f0N2Rt
DBuPSL2I/GK+v5GS6yuvAQR+w0+NNcICPvwNudzSuGsBzA8nDihNmPeXPtl5LTJCeuwlrSEZtFws
aEdk0kcYKggL7pJW+qm7v8C7GI9uRMKAjAZrItW7ok6NXtBN/ilC4aHlqlCypjEtxqv+gSOPtrOW
bc/asVAtsdyzpaGSY5+6RR2xlH2HQhzlHfi8qcf8nWw9VDicRDIdOaZKd87X4ltPFKKWJm/ZhJ3g
4S8hDBMyByw+IOsYbgrFGqpK8oon/2j26dMnxn9GsOFy3BJ1T39txge6UOgRUCcstrpTBjEeVFSB
CMtfTFwF8yVAgqPja7/SC78RWT08GRoZWmVaXP5Gb235Kj5ZiEC/4YL5AV1JKWK9TDChCFOpsqZp
EycqUEZysyhBrDvfqJIg/l4wxs28daFRda+k3P6N9iVLffZS7paqN+W/+ZWiUxFy6m81/ikddtTT
HCRyv0bcQDVMIIgxd1koUQJFhLBgMxt2GbkCH45IAZqTOW0FsTncYtWhACXzBZmB4VCDq/mtHc+M
kcsGcmHH28bl/h9L57WcuLat4SdSlXK4JSMyBoO5UdlurJyznn5/c51TtbuXt9sGJM0w5j/+gOnt
TRr2sn5s6XRwf1useCZW+GQE5w/ByOmn8QQgTvDECJLzyG5eTKfshrgjtR9xspT0jcVNlpNViVsT
lg6EUleuCj8f9lw4b/bxIzhjsuyq9+aH6UhfAI2mYs0slUBegp0kfB/qL2nefwELOt+o2qofrJMG
1HAvSyyg6PmxpDGyden8UMGwN+F+xRgoALLSJ+cM+OE6BTyVSURMwgIbeEZ6BjWAKQbQLSRBTyQj
AVGT+i4s1nXq+ro70gXiTI/P5YuBgl8JW8zYoROjjNha1owNDe0pKiQmFf6bYBCC7fQIGA5769QD
ss6ymzWtiILJCcR5KNw6LaPzL3jkJaAMJSXPA77BPP/IP6T25MUMU/55+cs4S4N3N3zSYSQlAPtR
IJj4/P/6MGX8B80d8gzp3v2aaqXkNM7sx/uB4wGfx75p63JLFJab1Q8a5DIGvzg+THt+QcqeQXoL
gQ9xFoH3gvhNglkZriIbsQ1+q4JZJNPDsomFzE1wMAeBigHJ9/7TmczSApu3vyq9w+MryTjL+0sM
sxHI1dgIYj5Fl5OagM/On6D65O+aciYg/1QcK3bqGN8k1k4lvUD6w3A4n25DVp5pvAhHbi0mvchj
N3QIXa2ADGNkqlN3DuxmrtuAbE5wbRCmOKW01N9BBnsCcLGXrmPwTxdFPaCfD1YSs4jlyGkkZ+mn
2txpyN5MK24QrL3QX5S1BKD4mejFIRsAcdtwL0hktUdtjxddgJdX6a+nErBPPnXE79CofhuH7tMk
EDGCJUPnOo9aWHvsqw5ycA8GZjUS1wFeHTfIS7/77Huo/48PhWeE1Zw1bNBhN5QwKS226hDFwQCt
tYMt1nq08noMnl9Gip1+/a8bP63KnAf0FhCvLdoyOLTpEV7s3CrMZQusN/zT/M9ePE4FUfU67zkD
8CuLeJmmS2/cKDpdkJvnfYxJt2wmdVurdMvHeidrCKDhhcAzdOCbaursNmYwFZakXKqpC0EL0qNn
+9vaqlaB7P1p9XYYxv2kVtjml6sik9cdymk2OL+HxRTh6IYVZmsx7PU76iyKJZMC8ED8nP/XwbQQ
lLDcYsJO2bn4l+vaXrlBXgfOBhQKpls/3dvp7mTlMZpo+Qdbi+PK1VY4kDa0lH3zVGRQ1sCMgxav
9KF9lJF2iDU+t+qmGCkmhbFNoukvIzhYpadTdljssKuYRuR2sXQOISf5GPbbduqOPmK9Trukpnnt
K/OaOM4KTR87/GbUn5akcy7vkS95Hh4GPmnavlouJdonmXWH+jaLDPoJU4aw2t92EgSTeniptn4a
fcZ0eGuZNyqEtwqpR1JVJyu+FvIKDuGfEzOSPGQE5IRm0LYZthXlBOO4FSpfNhtIQ/VXpvI6neCA
i9rc9F6BBZb9aUrv2vnTlWAjUe+BgFZNtEkz8q+8fiNTDvgeSYT13UF+Wlsoa2231gXoQNBv6QYe
NbqDD0sPqxcHfQC9yWOf6JaRCj1oLN2B5lXrDbNqoF04kR2q11vTyxcaNMVhfHdjA7IT4TRoHnVa
8V2UfmaatFBKuKCQFweDZARye1CfJ7Qo+2zth+QZI0bsuxCNKqZWTnqKWfFT1IJJi/Qrhi6ERhPp
USWp32HCmydNvbYpAHMlQ0sB3O6BJJXhqX+lDg2eYYVAySBFO6rInVb2BhTeUCK2IkBVXUic8jtk
s1jONshjNRSJSs8BkmA/QZOv8SZMm/6oeZSwz8zA+B/UG1kTHqLmRPIeJiC6/BIKgSrVVx3gFNkr
APWjc3Kyz9x3xWImblc9XsTAF7x9JA2pZhwkZVg29OBrrCOdCfPSfjw5UgTD8eUXFZbdvenPBw2r
EKhH4uHnxkCVuPTqF6ZWlVmuPOUEWVJPvy1c4QLAt1b76CMccs2Xr3XrMdKWMmqbpoq3Y4FrIHFT
HgSzIlr5DWHGIZZn9UUhxKPkgFtXBylD8NPjGRGOZ36Y5fuAWMsiichSSRmGBit/9sCUEhzR8yh9
JiRXIm/EsE67KGGMNIwakVM4XVifFlxDIhnA6Wi0Oyio62RkLUrbDfpeANZhpmXSirluoAyWlX6p
NTzWvnRrWkMOH4B9aujfQY8mw2Y9ZSOL3llB7wNpXJhS+HDSygJ1rdFjYKgXCu3MOEP/x4pCYJhg
/PWuU3oLlWNHWsKXZIGpWxql/EsmbwvP/6yZL6aC57axj6R142h3BeF2xJo+9uz58BwUAyzbDI++
XmycEIsYHl4RslNPA8d1qp10JFAdjEO7xyyhDpE+43RleDpe+DdNHtnn6UprE1YcjnmNsrbC6ugA
Q7O4EtEXpqtBHJh1S8ePdXzq3d6xNiHxPOPCL3CVnoXfeNk/5AuHCiudw1CMa6Rzb6c4DTZNjl2V
rmB/2jlsha0javsUh3Ibyu1iSE4Vrm02yQ9rJ0FwDQt9wcGfos1UthPtlPBfTBurjXcWLiX2vgzP
pvU5ouYglke7tkST5TdrPOHyGTrvTITukEnlC9bBqibhDH9ce4WPAeAt2EjeHUy6ifoBVLbFqgQz
Ucq7LruQmIcRpedvYhj32UVryHIpUcSAilcNU/HI8gzJUe0xlDgWhUc2FV4+6o7/J7PA2Y28KAUq
E2HcQ/hEgE1KR9thwHFOg+FVg0/kGNEm2D5ukJUpm6zEVNhGDLtWmu0g2rzdM4BhpikaVg0hYnt8
WVj0s5w4LtxxMjlZ9jg+EZbb7hxUWjrnR0hK9BTl6AM5ZUBdyrlv7O9qjFgVYq59HSmbM4y/IMHg
Oq/CmxGsYKsz0XDZuLlAFfOPg3fnyD0kj4Hck+mdvxsdF2ongqNvrmJ6sYwcSf8TC0PevIB/AqwS
WSjlad0T9OXJTAs6A612QMA5+LIrMZ/gPRvYrbd5M5MY/1YsgfTo30N3luTwKmacyjpUVcmPn7Ik
2yT12vqmTS3gXfoKgUYpsvPj+NKYyaZg4xCbUNbRbYoEo3ak1oC3hOBSYTEECB104wMiSlTSMmfr
Eh82hKbg46HY96Sg1RVYC8tMECARXOnRXwQlsXCQWG3L4M+adqV6csxsG5gMYI0FE3hbbPIKA8GE
UztoS1XT+alxaVo0pkFWYhpprLoTiqMpuPaSdSvpNtBfIkx9gKyD9zHjtp7r1+SmnfKf8JTvugR7
+/yizlEeXgl+jsBcrBntYtjMpB5R1zyts7TKv1kZsHiY4BEewleDue0eRPaoMoryJQE4+VV+93fK
UeMH+1MUdHQxcLgGCoIo8Bj/dODmdbDXztrN/0vWdGwI3UYpsDZf6rWBW2bN/MWEdwsdHWjmOCaz
peDuuK6kFVuPfB0BWDb+x/RVvKtvnBlwnH5XK5PQAeuf1s8c2j/dU1qVP9JX9qRFew0u+DLtCjd5
lY8ExvC2uEfzP1pBj3a2Q3t3wsvz0SwsSNgz1G8gAZBAB8y1qPKWsOgJFPF3xSm69e6z2tZrbHxm
zx/c8bGj81/m/GXszgaYmIhUpHqcMwtvPbFnt+QMO+OmXsZrLrqHv/lnDGZYfYU8CHtuPZOtShSY
vvXOgOXsOzhbMd6YmSK6hjYILdo3T5PzswfovoBbBTX5xf0fkevs01N4SnfZ3nk2J2EFuo2v2Fgv
6+/paV+M3+E3/g7+4Ywjog5FgIG/5dA8z87WM4DH8yFxsfSz8T3G+DFbDBCHsfDfOCt9TtbKGkrT
hrY51E3YCBuu1thx8l0QEDSrgWRgvbr5hWJjZe0Yp/MbqxtlMWv5Ib2El/Jl/AhH23RWm1cHU4tn
8w17o/8FPD6H3rXMrxCYQoi52FjuCG4D3coJwKAz1//nqtLOWEeZihwBpl3ySA/WLt4FHxF4BOTP
LxAq+JAk0FCUABRyHGRVSe8WKQD4YEFrVu/6p47tj7qCFtzfLWxZL5zhD6nLrS4+MOa3ADIWcAD0
7/A67atz/WJ2xwiTfI9gL0hZ1mDP05ZwGmLIvRZpF7uj0FPpqGst4ue0HQx6aY/xyiz/poqeA0X8
aaeRZmGypU0xzkY2snn/0+/QjuGhDnlyIR+TffeVjzwuCDbL4hxspRXN/R1Gvj9gG9wPoolPwWe/
ny4RonYO5NAGH9USOBHItZkBDMHd/ed90c3ATRPOHPk+bKSEEmRnpWrQkHquH1GgTHm8zYNHp//E
tbFKUYDmzHmO56bGG7WfXojpFpR+KRuWuqKvfFSqUaRvAnzwg1FeRED/KrtAT597MmDmmWeD8zi5
tc4qGsLbOBlzDkEG9ECx5YsVcpTg3o76uuBwm9YvsR6xhgkpsOeTasoLOpjsSncHLw/OmOx2DVuQ
fUzuUjeX6fU3e8PeRsFaMz+75oM5kfvQ1RqMclWK//ZfeTQlGLSh2Pes6iD+hqgz5j5eT/BEk2BD
wT9sVfUSd9qqHAjbaNBIkwup/HDwDyLcbDvO6NxUC1WPR5ieYL5zAyscxwVz+0HjrmUPm3HuhYxO
p+9MW4NuY/8Nq5WjMG2e5gQAVK9VUj70GWRBQAC6GG23KGDKNh95sqsxXiWSxHZJXwIRrK1jPH6l
6abNERTOqbRBb0AbGKkaQWOk72WHMP1UrUco34zhPHlbbdqNbGPdycN0utk59U6pd3YHBEw91hYX
RV5H3nlidcQqmT4CMRPqIGLUYKf3d/iHcbJtP9XwMNSH/ErBN5Dts81dmAHB1/hn/tXJGjQRU9wu
JOgJAEjQwux/cnGlmWqnBGGqAGfOYrIxy5E2HgJeDUKj0f/mjbyaWg9rn2JDjfUvpXb1w3UyoSQq
RnzCaZtWmKUjUlAtUsHHcVZKoAwMMQmbE+ypgD4EKcgHoQKmvnUtEaMbNNBlu/KwNUdDSpcqWFG/
DRi/aPPC4CFuHDHZj420o/kzNoiQxuA1QdPxWW0Hf6t0N0OFdoBxr6UPbIqwBAdp1Q7tUvFIMNHD
jdn7q1Y9aHKwDLOORWa0rdmI4FxdDOVh5ERi6m6aUuim4zZXyS+jf1DF6CWxKKj6YDk59aoa+G9f
IqTH+g71S2T9Vmq0ctpgpSHLzBw0Kuq8x6hJkmkaIvazitz1bfzgTHgnAZW9/rZozw4pUBR6Jh9i
TcCPDvypmid+Rq3iytMG+a7q7YP8rhpPZeBCCJN0Y5jcWFjiDM8ZPzj416Z++tpNtp6T9C37h6Be
SqQFELYVrO3pxOtVxl4Mo8lVy+uEqZocHsbgwL9xTEaiQ2waM7jEpCy/qsL/4t2nP0CyRumG3tOK
sNqs6KfBIyQhaCK+AEPpfARwCNa8eC2fpvgut1c+l626fECrwfTrW3we71vpcMBsnxEMHU06peGz
q7GW3tBvE9qg8sQFGNKKC+5AQujStwAka8O76bCg1Q0tAZOccH2FWw1fTyXaQlxIsOZR50N6IECO
NqRluJTftA6SBeWeP7mUej4dEzzOrBVyJDB/jYLYML5FPV2ULrZ0vGQlX7ATM+k0FzC5qQedYgss
W4ZPyd5E5Smt3iZIZFbgwwZKrZIBoeU8vRCNS/pqv3USnKTvuvmpzRU3oFYBBzJaUAkIclcRgRB6
8zj3Zn5w0ITckxZWzJ+CnWMI6RicFLlYBj0eWlxW4n2Dry9lFMOMIhiaWCGYw0K8WYhaYCq1eSo9
2qpaNGGwMyHpKZwPVQP7nxIRK42+hpKlotOk6s+G3s6wL2mM4fCQLeNphXlS1546+iB4vsquhyZf
dTX8ajLgilVaXQtOklge1EuEtyLqwEU3VEKwT54m7BP8GBFMlEvD3GdEvWkbfpyftYkdgFKjvkun
IjTjEtAlKAFixLODuDq+Yfo2D2xUUIaP0YF7SpweX/CjafBkCPCsahvj0OntdacW6kHbn/BzweBK
POb21Dcng7rc2BQVIYGryb6M1h4vEBws2xNPXvzNIzTYMsRw4pcClmJOcMUKSl285vmythQSywsb
t8seGOJ8ZothyrszEvhtvmBi8MH4eHF3Nc2V5pP5t+KpMlQL+827BdWS6RDiFk9ri2Yw4EF0QtjI
Hscl8OJ8h7dl/PrdqR9cRmQVnujX5MMNf2w4BsmzxzdHxm/0X5yfaI/ATW1IN9PF//zg2643ABkT
Fj4aS9glUjZeDVi3iXG9UDYybtrVW5JQO+xLY19prA2M7FPi7ZXi6kRvMGyd9FPOvv2pLjFxGGiW
ECsCQOyzOlbLjNQpTNr0ZUSmCqc2LO+ScQb3KLyGxKHBzukYarJaLCMhXUg89L2gA4yvpHmrNUGa
J0/Cpt2NO9f2r1OD5jiYmdo/XiCSN165CbM7L7waJ23e9sSRdEgGvHw5goLIdjyPGaK6SZsHsYVC
Td812B8H1dZM9+HgVjw/AiHgnud33rBCVA7ynU79p4XqffKthY4NgW7iyEAYh0Eauq4iiQYpCWwq
zLfMc2TwtdRjPAcPM7lBamfpxLS1sMMA/qF8QL3IYZGvxUjLVJhWQjxWmOSsRjiuP73sp77XBYNp
Ykv/9qhdc/QShDu2Y4GlFk1JwNaBNzT6p1hKjPga0M/uRIhOfmU4DXyGSqhY/Terk1hHy7uefxcg
qd5NSy4JKgfix3Qa3spTQwehVt/iApgqqFrCzZA/iX0cwp8WPwYg/1ZTwfi0OaOWlZNDpikd1fAZ
Vn908Sv/Xjd8CBDHYIMiz9qzMHL8YtsQY9S+TAnGMLzznOOjId1Sb99Nb93Zt/XdC99iKENh1N0g
/GE/aGOOWt2znO5ikROLnWpzEIE+Loi2E8ofdEKYvttvJ0B7oG4mVnQjFjO6p9OrbALv4tV3Ga/k
D9860jbrgaRzoCJ9ejKJCdnIcL8ePvMWWfpamXALOVg1KeLmIQaWD3DPMtJVO35bwDnleHd88HJE
AtT/g0IQBSElKjim0zK+YHWrpvTKhno94p1ho9UthKQEDHTw2J513IQ0g9IM6jeeLAHfE6YakU/G
DYHcGckTWrz3EfSESMAlCImOdU1Z9WzLW7GoZzDA0hFjrqqmdmED4wUDvViKTa8l3SPg/Bq2u163
d+J1EVhDtyMaAOO4ThOn+1K5EFRDjOcjbfcyH0GNTapeeOTMsHAMlzGEkjwYlh0BEj1T12f2jeQl
kU6x7CI2MnYKCwOFSPpOhMEfa3NKdglVRY1Qtde8lUUtYpkKmaferDd5Muwrfsntxs23p5ywYYZT
bBh8W2uh8vJfmXCfAIVicOUa2a19tF80rzxcIDm71dvcwu5QccUtE4WIbnT05lFf5LukA74ANVap
irUeW0f+5IJ9McRcCvImvOCGcMRSsacHzYrO2lNSknc6pbn0YOENtL2ZfMC1DaCLtmdzuqb4Ie5C
CgD6jjV9e+Kl6Irba0n+HQCSE7yixmHp0w3N1syDrFkPeJx0R8nZ4EphdWcz+R3LfRCRFmJsNNJ9
xuRcx9BItgkFZXfO67PRHoHhM/maBHtcZWX6vGjEj40xT4xFg8QJiZ2PLIudZJ8Wx0o+BvIjGM55
ckzx0eKitWWDKZQHKLHglZA45akbw9QAEKaPRE+TVB8qbX8l3jZd0QkEWvYjPCDF9+lmFt5PO9xj
QpaJjaweMuUJvNrWoVG35EcH6WZWd7qa8YXNqBKiUv1BBzazcO6jAbmH7EFX1RpIVQLMP5jeJkk5
XUGc2HsGUfKL1DsU7TWqzoZKPoTbWz9Jcy2lgzG9PO9gyAfTuGapm/D5yj1+wDLlhL/qjaWWYV/2
E+s1xk7wwydoxMm3V0N/x3/bRi6MzqqvwUBCDMaAmINz0hwddaOMVz88h+pDy885qeD6DSnQiEO3
vpyUm5Es+l9D2ArNOVVKzEYZ32NOQae2c4k8IxcjoEc76qAPGjQJ7Y0bqZQ/rAc1Pc3yXOlxcMFi
k82T5ew4xivPPtl8UEiDwqwPBsosKH614SclhHUAZuzIFW3P9Ku5RVK/h0sjOTs+XxewD01XgLwV
hnNgbq+qeuT+HxeTGgtuvo68geAwyL6YfRG24dMso3OeRqLPHiKx3rc9PD6jATl7WPJv2r5CE4Ct
oRLD2+vl8AbiB6Uf+tpBdk/T3wHvUmv8jbCGpsFfC8qRumnHtVQ+UhoDvKk07jGwtnu3jn5b/r3G
cFZuXwwERoTfvaTcJcy5DY+Qk+QEUt2WjxWVa8Epgv6UXttYDE4MX+ctyWtKsSbrBaYtefI+W1ZL
N7bM97rF8QeJQfSbK3zI+iH1XJD+sNNrMV65VppdBdp60R7wbmZ8luuX0p+ZSdwgXrBTNzxwGfXj
dDTwnmzXkrURIzo9Wwoa1n2De18b/QWku8dHWXsYxSMvX6F+hONddH91fHbStazhiiA+MI9BMLzG
RXdmrHPyGYMtD5vbqEy44Bza0cWBO6Uz0TH3o/4PEssYgw0enXJPm5MB3yFpwN4SeiPhDHG0MQqI
FlG0qbkJId2onGxz85HZByY6d6wlwJS2S++qyhq2UMcyMVrs/TzQdsRomyKRRV4r2IOVldr8MvGH
+DtqiUkLnn11TmiwSH6D1DvaOGa1n/wdrdBtTz8t9fWtJpO5ig8cfqmjae9M5KcsbixSubZhK0Ll
zHmR3ZUv5PhXBuzXlpN1A6KApNxkFFGoFKsHzzU13vSP0eEHUG/pFSb7dnyU0qmvCzg3Vz1+RegN
BoUmfAhDNjwiLGk+HRxcM5WjCW4NziEO7k5ztqnTkGYQPtZqn77HSMNG/mziGaRhp3OO+l+wncRa
dJEbFq+qvhZM14zRtgaMxD2KeeFne6+7oNuT0z0vqjqnPLsyHHhpJ3pE9R/fiTX2+wUzX/pvncGB
SUw9hjSzu17nMPRRRZa/rEWZ+qXBiMnDPTO3w3hJVRZcKw+TX+J5Y0SNTS+X1IQKSwz8s/CXFapD
/I6gFy4TjPgOvCJ02+C3VekqOu+kOg7yxqhpbbDCvxh/RBmLqY062Wc6FTBxU4kWmoIUojmL67B+
HO5gbJ9YURiLBhVaztzoOgR01jLgh8J9kcL1ReJe/5Xeu+1dPkZLSnV8Bjovht/R+PFrN2hpR2YE
MKY3uaGdCk8Xk6KhvRvetsWtE7BdB5vGFkjyA3w6EDsDw4wx51FcIXJamzB5kI7V/YdfXXvM/oNj
VH5o40EysSMPhX0JziPsqUx2G99A2torPmLpuGgBc8Q0MdAy7JoY5YATLhLOOHJbbY3kMGDypIb/
smpa0WUDsVMXo9IiQNDWU3jLEcRJQzsLBpDYFTzw48gpo51cR3XmLYXlGID0o/aaQPVtVGwt/YOM
uZBYCACx3tdIgRDYT68pAEZ45BBuYDmPxnlUBedhEcxlfU7ksxe7MbzHPemKaLE3qsSi4/wLRsFa
Tmjunyqtf47WLikfVgIkkL4bTQMKu/fUKJ73anqJp0g7bx9laN4Jex1/6fUlqLXk5kvr0KYA2mgT
WUf8pBRPi9Ah5wLnl4GdQG43Wn4MUyL3wAZ3iUO5hMdQZWVYpRh8jYIbly25+nO8n3L46rGX6VlR
SoTAHZ3RIXnWAhUffvLxViNg0MGgJ5KEuYwx+smMF61xhK9/qQSsazlw87Ho7chuADXOeHMb7vR3
jQIowW5leBcRb8FKgkB5KE+59tUnZ73cleW1NT4MKvR6WerrxDmE1tPhWG99De2Xnn+O4UGvzjIJ
x81P3l3tAFvJU9eTw4lZoP/WFbhK5mkSngg5zTkNw1wwuBxdqVgp/nQDiN476VyABrNJbUmuxVJY
7KyddbO6u88TzgllgzPNDmbanxwG4JVi1ec4uxyTZxpFwlqPHUCLHozWEDE7SGm3IltBMy41whuC
WbpbZX1VGqX6SeL0K+98xOCGm8Q32f/zx4vVf8bQg9iv8a+bt+oOi/hwQLMNZmpQ80vBl5d9Y44f
a8eEIiMViptDggJae7Ao4I6fxBdTe/DWJBBKAbLMpaW4HPYLesls+v0xIHZpoG1ot4sWR88Akkbk
o7sh7jP+63t7FROqUSmPqbmBjQ7QQXsQvBU/DlYtqI/wwKaFIn3R0lexOBzoOi0kcx1Hh/E/v1Up
306bxHY5/xMorrW7ZDjH6qmzTnn3qyX1plGJP2PiszQPHEDnGTRyBCiP3G1IYdeeag5Hct012yIU
BlVyOLc+ol86E9j52RPpsjtS+nxRce2KcxQu+BnwpxCWAYY16CGmVaTvC33vxPex+jS8u+LvQv9k
BtBgFvDq8MsxBMt100/rysD35dS0H5J1kMt9XO6lCNRzBtm+vJjc9CWHfpDuibtkrvEFGeOz0h3L
YGsY2yLYNxBLyZOI59wr7O6wASCLTGjZcjyloEAti7/xN9vh/ouAELU8xwyaMAZNAqIvKNskfh6/
LFclcB0CGPFE32RkQ2nuuCyIivK9vktHKMfRieiG9A5WLZFilODBOZ9ogK1Qskc4szz/Q/Sxb5g1
x3avnsiSUf+F2/86SNK7xFKfWEdpR3+OttDF/h1YpJBB5NvK5vHP8BT16fT7i+gPXwbgs1TAZYKA
TSKn4y0dbU3GJqEImQMFYdWg5Gh5EEvlW3NHHpoEeXun33QZ4bZwV5CVDyP9l+jw+3lgsTOzymml
W/g/UfZBAbbaio6/kEQgyMjSVYCbpR310H+AAnosFAg86JmMFfGHOk9WVbHDx71WKrZxcZfaT6XG
BTVCEwHtary0ANAVbuU22Z60p0KKzoIXh5MVhOuJqhKTbLQlufkhc0bpltvxXwBzqpN/Eoteas4p
4tBo1dxp3yOighB3lcG/ZPTe6VQFn1r+rtBSFgcTL6CElDpNXU7D25kOstHjan0BhqnxeC4X+Lkt
a/sew/3P1g6+I3L06uvDEFyyxB0SF7PFpd5bKykMzhY2uwmm9yoNSiVwE+aQH15yIHo9fA8xz+WX
fa2RECo0V5y4XIwVcQmcTcN1qKiYI6xu56rz7iYkdRxAcMuWKoq6/lLrND5REqfDmguATtMT1okm
ENbTwaLC0z18FekP4GnBe2eycdbYkoTAIv9GSlgPX7Eg98oW2MAipqlcVocYzWQIXbHzTfJmDOPF
2VZCPGGm32EsL43xy7FtrJPTWxCVRx2CC/wDYctGnUnxFZrQfGqxx9nS2yIWSJaRnlLdQncupJ2j
u06Ow3b4lxODYE0wzmqE16x4Ou8po8an7ZUhRwcPRp4Oa0/CCTP8lCgeipFnUFXL0CCY1E9+5Q6K
sVZ/BVg6pI6Fl7t68TlZW+M/xnNZu6qFSM0NFNqTPgEjw3lEQOtZD/gtVgsJYsmyxhd0MSCMk7tA
r4tEVIKocpBv7rO6yKptCoTNFv2JbYtWH3P9TdFrDyv+Hkz2ajFpWnNDzBM3XKZ/2XDcXcds3Kmr
4n3QQmmbKX8Z3LlKOKaAr+mE1EJJr0/oDgAEfAb4J4lUCrbAycrhG+RpfplPzGp1h11qo1WI6Jjl
cLIH+0s3JBpIyXqgVOsS3AAy9KWoLV8xB94WJl+cLEaOxVFmU8peBhOTM5a8pAIAri8xbxin3502
Hcvi0Gbyl60lS4ZSh6FNE5R/Vu/MbWpE1bqn2UvD8rEU61ONqrW94M+hD9IyiZGdQkYJCB8zJrq2
mrL08bax+H6R/kV8YJOzrO38WfUh1YjczR0IHy8j6ncBpWxDbWI0eOVUyE+UdSbB/GiDv0nVv+Co
ZOqArU26M7GoEJZ/gsqiZ1RESozPC+KmO8ysjU5FabGnRMEL0q8PumnA+cEAD+tTzLI4ik4s6F72
8gTOgtArxRd17ViXvN86CMxq2YWOif5KuwD4oE+AeQydAiuez4DqOkYhgGR8gfUUWbolov1mTlib
X1xNZ19TqsTrrqUemOfdqUSxS/8+3dfATIOQ+gbSMmJf8JBJEuu2xTmG2rHTVxIsTDCAbmvBqCyW
5KnJH7TcqeoEg/+OO4tzzX7ULxgOmGnxa1CnaQHDnm4e9KZKTM3GWYpXB+jczecoMZM0jBDZsPdk
rI2ROAhGyrLlSBW4drFPwi+cBZEEiH4R+rSBhOCVBrdcO6nE+iALzBq871e410AGQFMgGLHUARDI
OLrNkcmQ1EL6FFFMqrVHlktvkrw3eogqQj8Lp88lbfk0QolFyTvHtwe8VdcXqPC31t0zSc09eELI
JHJHydQYKRGR6ieCJUNsyiqQhPla7VrFliK2ZoVf9xq8vQ81QKHVk66N4wk2MfBBIN4E27Hf9Fih
mwD7noLr7E1OdlUGTch813hhalQSTXXusHWSAeIMOr5EWQxmjycLYqgSSfQiDjYt06qDtwyCCfpA
qRDYP5J36uGomvrFBCfu4BH4SGKx0WyiPTc1UyF1YbDSs0ANOtXyrgszxATYZ2Eak2OtWSZb2S/d
yGjo84870hdm6tgfu9TamRmOINKmmaJz0xufVOn+vNCuEMbkiETYOeQiDP3NCyRn3YF8RPTzzpQ3
dDFLOJ10w+uFYBKhr6kOopUWFn+O+dv5a9vcwTUibbF44DZbo1fNiKbYs6U6jFYB6EMdIfGwfuVv
5CAexFuWNJTSMMLQCZFlijvoOcHoC5JfvIE8nqScLcUvqSjBC/QuG7s4t2Q7Iw2kjtG22HcT4uTg
SaDge3DH5gcJEB22f6IHAR3FBJeY6e+xJwoA93cm7nJC2aWua21HkYgWw24ArRayv026s9rfQnAZ
2SAemLOpLMnrsKX1iyFAKXKr0fpiHEghzFRC20jSOHHEw9TiOJMSALcwpkNsb3x6ZNKCratI651D
YKuPKEMVOqu4XpteeNFL/GJN0rCwGW6wOzXvg3ZgP7Pgq/s1JSbABwLNul1jwVyC8SvKdx/tSyz7
iK1vbRaQ0Vo0pramUhBoxpAvC/8wsmLbiPwD+xjiUuVY0d6oISyhjAtcs2cry4i2ZIKll5ZbboNu
+OyCMZtQ0O2c7MWIluEhx3hT1p9qt6/9mw0WWB375rNMNvl00tJ5BtibnPLpS+0bPAPhQiOezNOj
4pGycwlZEuWH8IOHNCIf2uKzTjfaSJ8wgxmNV5lxkGn5VM2F4t3Ep5+LCRVB6I9YT0/IY5RqUwXq
o/QwC1okyocV3ob2O8FKLjxWzm0wTzkUD43U2+mz5OCCB0IL/30c0m3laa5pUvI29i+O1fsyNd9+
mrDEbtr+mojeAUpjTiMDJMg6G841N8/kIfDmWAJk6k+vL9IALcxvQVculN1ecy36/pjlFsa3NNfA
PtT6VQ47VAdN90shMAqbrhoSHGBiTg/Gr0/wE20orZiYG8MelK6IL47hOgHeVmjrNHCwKP+dpH3v
L/XhWMUbur5Wh8E956qOrI4QdU5MPOMg/Yze0fofR+e1nLqWRdEvUpVyeDU5gw3Y5kXFsbFyDltb
X3+HblU/dJ92wCBtrTDnmN4mDciPWhEJ4aLQV8ggNlEosYEJgJbYM1Hpi8J/aGE4VxqFd1LbqcEk
vZrYFTyTtWzlRRcfzZ/W/zQKke799+QNsvbdwIrgfwXiZcyx7o+H4kXRJtmENYCk5JvQVn7zCJqb
HhCEqf814qDnlIb1Cr1tEX1kvr4JZYe+xNu53QGB54h8BLljGjwa+upJJWqN/bRMhysD4Y3oyWlu
7lA9q1jW3VcfgdUBE+DFErvky2AEN+DgpjoUjgSyMsyD4TI9PVE9m9WDFyChj1YWDrRw2g6CD/ib
pJykUJvol2yTnGP0AQYTgiRCPl7IeUmo1/QNHSuqKgFiiK3ylhT9txoZH1ZF2Adyvd4rL6YgGkrj
IRF/qignemPgKb0V+Ac7eHeE0cydajjrw7gJdQMoIQwEMDE9+zcLX+QAXTcZ242H0CQbh6WWMiGG
HWCby876C3JMMYzJ3IRlN881cGjxwAgz4ZGAPNjJqPdYb7Faskml75pm7mOjobLWxm7mTqkTtj5v
/BEk2p8SXHUGkBarNB9pghshiapgozI3UlF1hs8KsjdhBzj/0rkTkU3MjywmaR1fIo07STQzzUmW
MSsylTFXZGCNyrl/R/ZRTCdq49C4h5ZIRj3aMx0srBZKWXAK4mirtyvUaMGGrk+IZNa8KA2IlRqC
A4QtpgcUKuMxnfIUvoZMWxlkEeQBAkgtWTa+ejBNYPv1ws7nNgVMhN4/UJGiIIegnlIYGbUZG33e
IHVEotslzyZTUIjn5ymWInBL5iCSFFA4kGytpPkbl6h5LmG6Dpq1Vh67ced5R1N/+eVBa6ehp9Xs
p8bB8/dFePNrj5A3YAIxvasHln9q+hxWTXvXvfvd1Qb7QJM17AaWhf5ShXRIa2C8xco5c/4p3tH2
1lG3HuhzcT/bPRhSfdU6c6t7KsUvMq8ifnRaO9N4U4SL5kC/EhLyplX477j9aqZ6Q3EMkKyg54VK
OuPiC2jc9fmofwv93msrOXyk6gZMNm0bpiROb+sjGbcI0AqsWWD6eBta/HQO1UX508pTWf8bGCoh
z+dzYRU/hZl5Zw9tVut8h+4Sf1w9jfWXlXmGm5qNZ3BXMS5DJvaSUci/qQP1Qe6R57FrtZXarqPv
qlmr1cZuv13qJE2AwHS9eWCH6CQaatoCLGWA0C/mpk/nCTpPS/z29YdRfWITr1oCi1Zxs08swIa7
Bg6EuLnU+Vr7XmTLuor3CS66hnijo8YRJtld9S7avwAgJGJHZ7oyRDbjsO+UtSLuxIGw3W7eNj3N
olAoZJQV0jp/gmsZznrEUsg89FF7EI0ddeHCpOChH8bOXC+fNSJIzQTBTo1txOGioE7X8Cz12UHv
TzbKbFJaOvNTBOojCqMTaJe74X+ZOusQ3d0GKVZcwSKYLjQt/Isd/zA9sS3zNPWH00gOJcUmS4+1
+zBtZ1cGJvvHaNszeE29o6Vhqz1jh5igqV7MviNamUbCWcW7zE0+gnsOkacOFU7pB3k8GijMyDrC
zFQBZlv1joe5DxPN07Y83ROFHww1/ZspLB+4xyC8EZ9udWmUU27uEI9IUDfG3RyPYDBBjU2MY+0Z
uNCe36vqs0R86Cx7nNr1dqxRpbUXXT/bkjCKVStJ+EKsudCdkxZufCplaAnqtmh2vclQbq6Ibdxy
XR5b5nTIbc1w5SDZxxkOtLPDJrUR2ZLkKaPa2fwXbteISW9KncGwc4wWrcpULfgXBUcIGR7uiG3a
neoI6PbVInrJMD+t4lbrO3Xc9+Kk++gzjINmgWc2ud8ntyQZF//ibAs41DG2pb7RPXr9zUBLmDwr
9WNAt4RjisQK7LDNXDjbCqFNcErTTU9q41+uHD0XgeLWHHcRVrCK6DbvC02N32Ay21XdQrWpeP/5
zo+J56Iz990ZUJpNe0FzSxvCA7w5jMWqYKynn/mleffjDc9y5MOgsT3q2VVTNynDxWSoUH8Ni5Et
f5DejPZfp50j5VBqD2G/u97t6CBdlx8DR7DtrkPjYlgm36WRN3dMn+3UYOy9dFtYL4uMe+Oqjx8l
6t8wFTMdTq/cpfVPXEAilNVBGe05PSu++mjrdyO40mptQTSygg/D+JjsmKl5GLRDrDjfcPUqHAPU
SJLxrXaNYlJIqGXkRjE8tlAJ7I1XI+p7hYTZ5MFseAaPJYnGVtvb9HkWu8mC+liNrWXcxlvbHbma
rGtZeHy8bDJ0WGatGbecjagNCvqFjN6c9pLUI1R0g5nSKFQT8k9FLKFTqEVbI6ofko9sejQWXOce
S4jU1w+Znmy0xH6Y0yNOwZyaS8b/KUTYhEJ0KhmRUZl8lC0BuXffug3I5306Rd99mmlDDtNMttue
WKQ8j1AxDEvi8K4hcTxNdJtiyNweNqGmHUdrZ4odyP05HihMhmF8jTIWfH0hWNsZH1pRvZwuOvQs
mvzOXUvD5IHHcBqJSpLlh2C0/pSeU4ZuRR2NtaZpG6PCKZsnq7zM941izCuFQVaGohPfu6rDoEEN
UoanPic0WdJys1j3ccMNUNMbgZECsTJbUbUIFy1nf5V3xNs2e46FfWF5nOei+0qBSgrV6FnBH8MY
yRGC3WCu9gg9IEu/pLLpw++EXZTNTiFna0hTw5qkL7g2mj+rYYVlHtlIGep7lv7jBVJ9E7eG0cVJ
PQi/5nzUbhF6v5E2qyAfuRPzQZ8MJj+EI6GSgNRaQC6weIIzgyLh1GdDHrb2/ydjHtdr5Jgnq3GP
tp/j8a8/yQRiO8V2d+5mqIbSsOlBLKIrwzdiUrgVo/U+eiUU0Hw4jdHwYdXsbfRe25L/evXGHwSA
zGrngtmCdarj77patz0jXf9T4j7Smtsg61MUBZsxMw3E8+5P7tarzsF7GY7Nm9L1P7386zztltF2
kBE32d+8Z0suiSk89K4EszOABNkVnET1jIY1FiSNaIgUcVc3opt+xS3gZzOg0ITWlzbHiuG7n0Qs
ljcxLg3Fv2Yqk4kI2d6rofmtRPaB+gVMbEHYO8F4RJOAs9JNrGHsJ5UV/4BysQ/Z6n4UEt1qE9/d
jpI+Bv78m2XhYcTpXCvuVQf2nqr9vzKcCKbRn2XwvPBInHyrzPiZkRxjhS38/cB510Ms4C7SrcGA
Qdms2Gm4vv2IUJjB3leCIzqXIgKaSeS6Z40z+Fsc0tF7xYsV73Db0TcYjK4YRabgDdcIcpDH953H
oWQzF8ek0ZdLX1c/eh70QTxgU3/WZJqQ9LQMSd2xGNKmJDxY1iGjX8/d32mRFI5AZyVyW0VZ9Blm
u+jvmuYOgy0mknyEpgy+NO+Y9QcL1USp7u2aGQE+xPzgI6Udq2+PYX4u0LLxnCkZBqd8rCocZyIC
/zU0PzZTpfGrGS5gF+L8MAn9gkrdhKN68AUUqzFH2lPE24Ywi6zsEBSwpZxcWgJ8kONs3BpO1zid
+Rzz9ifDubUE0ByjwGi4/htXhd7noegqxnWLPLVDp/42ilc2xOpEg/QdvLadM7BW1KAFNYwxOnaQ
sWv9YNOfC0FpDWTPwYHTZgpwCLIWYyAiEQ+mkrXigPVGAu+p+7XvItEkPK9W1YNb1EsT+REjmaxO
WJoP7rHU8y+PT8eM+0M9/mKTzCfDi5h28RRCcjg7xIVl9L8sF0mUg1NbHJpxFcUuBRGm+gENmH8p
43gxZNWGwKmZ42YrkpiWkZkctM+wHW99D9YlNWhMoKImHbmNEehvo1v2DDhb2t4MlnOLxz2rLQj7
xrGUPUOB56AoRM8Y0UaTP0nnrlIx7MuYil8ecbAT3QKDGWz0pwbTACZQLpYhfYuDVpjctwbq6PQG
4+5jq5su87K7DDzunHLar6MDxFhEIIYafWC0NdCl2KcEapVNZpG6bDVvF/OCKuwGupRzLYD7SniL
M0KLk+3JJ3S54EpxoK0EkT/PKn2eIQadtafAxkIjtUtcg2sDXAeTAzoH1oGAUWGpqjcfyFI/bvre
/vQt/PGefRjqcq0i2Y3Lbh7paFzLYVFm2VLFWU4SgUA42rFxI6O6CkG8eOrW7Mtdyl4kc5B2+dXB
MVzaGVCCVjxsTYKvsGNvcbd4Kpj6Up/HlIohuz67zpeR8RWm1xDkKz7sorMXFXWWhdtpWHZmRz+z
q4MMhBDux2tPYo5nGiQkoOdDYIcatU9ZeJEgnwqWQuNSBNY/lSUOfz/iKLXHsOc/1Ux8OArrl0HG
Z6OjVkTjwa6WHV/r76qBM9a6epSxDQLLyoGj1zlHHfuOIRB2GFtD59Ecj/lO61zwLBMlnj2wNWzd
wSUgqlkMtbkcPSY/Sum+6axOnVRBrhTNtTJD6PNls220ibJnNOgpm2T4tuxnnQywK6z6V6ZiWxqE
kmTiboTN2g1GwiaoScMiv+SlGy1xL4SFcm6tV6AkzzHp4C0SnjkiSinFVgkaOVOjS4IZseGWSF3o
FpCoZMiUzAZdZiMILKlm5NDNV01Ubi1uQa8Hix6qbwaQwXLfkC7X2o+sqVGE87jTBrAd7Jh68dW3
zipj/dI3xKlAdAU3sJDRkQbHNDG4ImFEGNIFkjNymFdFcrUDsFNj89F4+iKnzRFaDKbhMnT20s20
nWXprNTlNonN82Ruz9iWl9wy4G7XMv9nF95vXm7r/tcsB9bZ+nVk9dZOmSkym4/BSB662OWaQbGk
m3st3OOUwF/UflYSW1TNRmYAwcfXqSF+ysT5qiT9mAW9o+rGjzZo2FG6exFdSsnTKwS5p/pHLGQI
RMdbTE53l1v/7NhEhNowFwJrV0Y7l/ThskbZyhjPhQKsSeNiY9ByWTJGxBz0Dp0342AVYMKk1C7t
8Z43Izoc4lCi5NIzcnUxIyu9u2CWtm0ZJKHc5c/X1K2NbK6wvwOWEcxsGYGW2i2ZbAOIEkhW9pCN
sGlcxPXwwVW9sohqrKring/tQuQgkYKlmq/86NDqMINs0MPDKi6YrHsY88zv6WMsTSa+XG6iuQc8
JTk9NMtilXgl5DUXX54xbCvrGzuCjW6SfLzVAPLZI1MbxUwCucaRtMsGsSz/lFacJH5pa/joiMZ1
MZnkBqtUDDoM/Uxm2+jiiZfhekc9a13j9pKtmY3DzXKLD796tohngW1pczw1BJ304BiMgwT0obIX
sLeFdsjhBXGZ4UUMlv9rERb6H8mkmLUBpYTdglCYgNEbC1DeZxwZ/DSBYW1ulQvwSkDTdGoLwjY/
YZY6E3z4LXUPxPTqw8oYfqL4b5gCbLnIPSXbCaP4jht/N3FFPCxGdeOZbzZOOi8HKY0AvEEHCdTD
TBaMzaxzbT0M3ObWqhs2IvyoyCpGG0LsmphUuIm6pWCn+0YnaEJYF+9B6KKRcHbTkG8AiRe+R/7a
8M/I8FJUY96w94xxYVE7dRorQGQL9dEaCVLE4as4qxzZuCusna6pL6UcH5GKwpptvImCowo/Uahl
1R4OW2R1B8VY2TVlJ4BuhkBDCIfHtFBcV8u6ITSoVZbJ2K9DFQeEgVnZYFDc9HTcIMdGwFeNku4c
Y1jasv5qhLWtevVDHcpXFqOEjiGota74tUdCuJhSUs2jxRWbmmW9skcOxqMFuQh0YFPbRKCSUCWM
qHI/WGJN6qjUmZ5Mk23sVzKELesa6mp59xUyjvLxohI9KdhKpoRorlL/RJh6r5zgNsf2KY1vcbrM
OMnLJR4/0iyS6L33F2l7Fvx9mnclLQgOKlDqosF9tiwhgSh82gjJuW8met6AslkeXWdDTyFJ8sjX
8KqRkLObRykJf4ylFQhS1YIeijrk2yjPgbfu4TV4XHWt/8nz+53jnadA0TGs5ikKQm8RvByDcmyO
zcGF+Qo4YGBA+970h0LjduEwIKWruE9wq2SJ4tRIX33lsFR+aWAN+Ylwrf2MONStg+zTRnEFi7E6
ZsZ80Ha5QsYjjq+VXuCR3REs9PRwlzszo9171V3RUMAb7Yw32mhZqDFCiGb5MxDszngLh0nL4lLG
akihK/RriFSIGNJ/KJDS8s6bEP+pZ7i2f/Bcw4z4OAZomNPYfW2YesKipUS1tGtgkiCQa+uk8Yh4
g73BNp9TuV7Vf36xpOcEMvA/1ZvGTYJr1faIsFz/YQbz4KwUM+cPpEr7Kd4RKYBs/tCe3sF5FzcV
0cHBepR/A4Ckq/yyzyUxByflzrASjolGIo89a6FjYA5gqvEn0qW/T5cIabVVt1S27V25tyMTgEXy
RS4Brn3cae5xxN343rE4u2JQ4W/4F7Dw30YEuT06PgtIEco6NZcuSn9s7QGpAVAuw7tKHBgDg3IB
s6V6FMZRoPkqdbHK85Z15PgWg8jqTW2BJrhChsEAyP/iRJdIqcBEjj0FPNqYSF4kX4s+CkXSJQQ5
PywYR5vYJvGHxwbrxh8vOwADm5auYPvSb3Hw3rVHfjT+5IkNOgZsl6+zhtcImhSX9bCAmwe0t1C2
0Xf6rDjt95IL4lXEKwJahmyhNZOwnmuenTCfJaQl5ELchsW1m1SPxq/GlDZBXKba03j0oC47DJwF
7IvFQNoPHhQ+fuNC6A0sj3SGjoLXK3ry7m8tRXq7EuavfSWLgU8TNSz6o6XnksX1KdR8wThwQBDS
E9shB4gn8XtWnAoKUvEVTX7gwt+bubv2pviB0t0VmkWqB0YPPIkdhlzJUDKQ3VYT/wrnBBtCujDQ
DIf1BtvJc+KEbyFTOBnOu5YeaFI7cbF5P5CImKlvCnxWFRSbBMeuwDXb0wDwTyLYxY25LvF7SwgD
jh7N/YTYofH9/yksG720KhkjGousKo+tgGvOCr5Qp+mlBzjSmtthx6DHxT65cgN9nyjwL9QRxJzj
LJwsYUzI62dy3K81xZ2LBMdBx3OpP/u0YxXm/oqwh9y+9GSrRcSXAmh38P5xHLVEI9XvEhJ/UqJN
WUbNSUcW4FuMZdqTQaIPHBSvgzH6mclngYiOxiklrWuePxUH6etGgzUa/toRZuH6FuD0DnDZUeZV
PRvn2junGrho4MOQa2zVn5sgVXyQD019YxGPNsQgQxfBM05tDW3TuG/yxSRQVslLS39QJujVWWeh
7gJgrBEYFHhznMR7FLGx7PJPNb03QDhjAB0IdWMdkxCPUgRVPwqTJUpr3qNqawfyOsFOalzlTeCx
fjDJkLBXpnRxVYdnTUrsxkeHzYp+HrXjVGZnBAZlk6+Fm8tmyjqyMieI0YFrqdMgARTK88cyYjcd
2jFerUPJBioPBueNHcchpSkwQFANJtZt9kgtI+ZmfMS4r6wgPIEmgiMjsR8m86XHkV1H3iLjHesD
KAYuezFUlhnUQ31pw6r2HMTaxC506PoNADHLtFI2ZBE2krQSvd+llr2oa5w49IP6NWUg2ZjfSoaW
r4w/iK/8GInVQ79vop5a+FV47aaUwzA/RgioeiQZxrW3YHnxAnKNPaE3HzCFNKULMaqeTCs0mh4q
K2nUa4XuqQsSKE/vzDgqx/nsbWcjrHjjlON5WfhQx6v6p+uVFzc8e0UcVCIX5CWYIe27Xx3TBslu
JLlpKdQKfoGEDGkeAh4Phv771ym7AKwL1CmAVd1R9v8E313AfNa7tTpa2wZJVYKDR7x4PhnZjgf4
m9CLObqvk5K7uzAeuX1ae81HiM5wqVJhsW2Gfp2tRTqyFcNNlzGBAjiqGSATLZ/dCLhjljgdJRyE
4G/vOSnUojnMf4RFyKR/07tP/s8TsUBC9s9ZsCC+UAys5b946+JDegOQj6zJYmLMCORST9JRDy/l
HFvVd/HFHcq4rPHeJHfPn/oVP8WcayLiP6SkGDPkU94DXAC/RA/npBOR1IYApQLMos/g1sZoMqKz
BVuzX6Aqc7yFG7EQ15ZOohFwRiNcUWGX7sI5to6+tXkQ2hGzchwmtY/Oo+r2DgkbHDyP2ogOZQIz
mZqvS7E5Rz+j1JAxWEvmcqsCP4Jb4zkg64Gg3Tc+0IlEhJnuOpbBaUJeFlszuPdEKBpIrrThwQa8
DQesd6+qAlvKcg+ege+H0BnSTQksw1ORNpXwoMOAZEhgrUU1i6krCjrQ3CAlZqZw0RsIBWPPnKtp
T8X05XFgdjhrW4HVCU2M2jCq4GOJWFc16Q+RaKpHh1J8aRar0yM6pc4IuHghOkMvg42cVbDnGbF3
dPhiIJS7xZo97tncLpppI0u+XHySoB4CsQNlMDOO47CgQNSLh1Gy90cjruF3ahh2Np2GF/Gpes3c
gmUZcszmLV4Wdaf666xrZjnoQgFr3WKCWip3ZbQ2MSEvaPPsIMDop68wcMjsu0rfbRS7CRKLlB1z
lOaMOBcJOEfF/nWMatl30dZRyHzIezgAh26UC4Z9AFu1Ev0i/4iuTke/ouk3x74Ohb7yPXKj3UcE
v9C1PzLdntuaDdgOgVgKYyWWm5Z9pIKqLyoGHtFwWqx8T+Zt3yJeE6Sdk1GN/MBGZgod0E+grDA1
kB1PuqeLAmxZ2/UCLqMeXSa8yYS6qxyUDSY+TfY2Tb5FwTCqEnNlyUTwquMm1ClMW82ZM4bgDI8u
U4JwFtdLj+yXauiXUauzVbo7MY0exCnoeKoXbPnbEN1mLCkbzI6DQYBFfvOMGjbJvB60TciCElmi
0906v59n3cbJp5V1MWuBXPlKQygXpTViiEkcMQENZY9R+zIkWwe4oj9ZbDUb8Q1ogI8g1MmpQJ2a
QxQBYUaZh/Q3Z+MYAjCEQdmEn2wwU8QPlQudEh1Hi2hwWmqCStbxTVpUBzRJZsIAEiRdjsTCpJDU
uGMTdq6uy6Osu8RKtuCswjHpANlHBjIO/TzuWoxizo4NAm8GQPCONg/2H5/4pLagl6CiQTRWIMmX
89yz593o8maQwks7yo+b9ByW/40zej5fKiHhXtTeWNRSyYgaL2GLFzhu/jQDT/7OKyCaoJVw6jM0
M/z73aZjwd35ryziJ/svKuSI1pRDLaxxnIBO8JK/ISNwGUdCG18C31wwHcMaFRbhrDUfoY0ZNMa3
lhprveA50d9i1nJlQmhT88i6AxUYG9LSRjPIVLGnHgycG58GL12YKrfMwY5ujnKmK0RU8Yb9HW4e
FQO4RdX+ANqtMmi10Adm/qMyk03DKN8bn1r+0sbmiDqYmAbc6s6AqqlZSirmQmDtHx6pcrbKc8XN
0gLJaxC7wOE2oJr5aTwzDAqX/newH0qM0j7aFjJdef3Io2KYNUbH3YJ5w5aHiZA4QmJq/R+DKMs2
p3HFBWAilBkYjR+8EAuNvAmLgGNoTf62SnH7qdE6KafZrM3yNgPaQaqbUD+a5m7Y1S6SKLQ7ngGI
U1sW1p26MBJuzATK6/SV3EqHiJirCvEQm7lVJKCxIAhz9WvcwVcjFJUfXJLIhNfLQn3sNeegeHqB
9lagQ+JAKHqA2Khps+ZMVemSbRmKL5F/9pwrUcUgAGnWobEjUmnZAYbDbBw/bbNdTaDKUBGzgxGg
WJl2vJxbU33SujdXNedI15AU8yJIaS1zUpiQGE2St/LCI4TfK2AvCXYj4RhtW06H+dK1gTm77MMJ
9ywWDEw3JUoEpEbTt2bjtzpR4Xyxtwv1mAvnQqmwawQpSg2y09RjUWy+HfIYsBVusuSOtytOLsuu
uGGukZi8ks8EHQ1Cbm9cK/ojN2v0PICm6aqGT+5dMBoGLyTl9MdNP7OSi4OJ8lbJr7aY414bYWZz
FXDDw6zG4gN8GJDgBK9GexOWT1f96dhH9MVN6GQnMrYn1w2fMg8cIQ9TFeH59lLL6PcEIwk0ofVk
/Yh7kLKDeHSBtjGt4jfzSYxEoOhRNlh0kNHE+gnEWvJnN1pz7HxsiqhHaxuXUvuUrP7UnqcMjd/a
4H+gFBus23S1sIXctwgHAyO9ZlRKsml2Ik7XUR0slZ8WKoCGakfPNR5trwCAgTtVk8LB4kyCFzqc
/qQ1Fya2laOsQMzeolLessnUxLNGqt1npjRbEXzVff7/+6GZFNYzmNEkNWDlbe07MxsO3XXrmAch
qj+3UI5Kpq6pBWcu2LM62poxSB0zJVmtBlKM319hOEizZE9TFSYiQwfsxjCYtGa7MIHYpBdo9AL0
1xQfm4SuXltH6catXhGjS5hKOw1ki9MKxG0BwA8LcLiW8AT0S4ZlxUUQtt7IH5NBQkSXW8UQjcS6
w/NZmMmsT9QLUoG7013qUi6sgAlpvmg593o0zBGnh1U98FgxPWp4BE32kjBAiERUI30ns0wlAV4q
v8b4wVh4l9vvMa7sgNiM/q7JX8XIF8CSAzolBqmzVr5q71uJPML9wrlBok6M9ZAyjGfbThblFifh
UlAOwcXZqD4eEo2MFomeXCemIHnWhUmcCGs4BrjmR1gZi6r9FqZc2GO9Ef5P4iRsGnI2Gs+kd2cF
+HZXV6+V7X/opXVM7Q5c1MyKnaPSozEY5CMWEkhZT8KccbUQKjm3nFSfWDbAxhaeytYRQHlCo1YV
OxvWlh9Xa6dR9h28nMHWFkZ3LkARVtNkomAy01KB1/lM1o9K/8AGSW24KJJXyOOV8Kz010VO7Uf3
XLxcwXiJJV4iqi8krzlixABveZRkVyMgmW74ll1ySJUvtub8mcSzJvrBbpyFqOmzh1fBFnAqyzi8
F0oGiQsxCdI+jwle7CM95ywfuh2/aGSKZ+g3d3rIng31YYboeiuBsP8v5nHtmNmKWrWI7oP2XcWk
gPer3kFZbTw0QtJBqCbuOXe8nc46mHyILES6XvAcJQ8+bP9wk2S08UmTcGxDvZPNSfjxV2DLh9aR
tgIFQceW45UeMRGee5ZIrmw6SRdCpB+Sz1Nsa34Npxh5fJwwwXgxpm4HVl4OV1Vto88kCHdqFS47
9ASd2TNDTBa1NTFT2Wu6DeRQctHbgNmmLxa9ggxlNM+lZRPFHB2Hgn2xpYGTHRAaibmKNa1CCTWk
jAEmsU6ByDJVmLL7L51TgMxQd+DYi6Nr3uyGgLwGdvB6wQxnECwzvxF/utUjxYeaHVQ8NlF5UTlE
cKPWlLNFHFxj7poixN9hBytvmrLi7vXnZYWDZaBdyAJmFsbB5/Ozyz+H+ExtwuISah8iVTLV/RBn
h4BwQsvbdcpPjKq1xhzlKlOT9gjLl6M/Ygv2HeFx3revAqWms1Gw0FnRa9TwPdrnBIoI6u9eew6h
ubSLYRNNxe1rGkBnpMyYzaqejlMZ2mhNtlYPehv0DX9/z9o0EteQKGtoCpnEXo5c10HRKA6hDHat
45+Giqif9MLKGdk2eFJG96j9BEtZO7grTrkfJm+GxiAze480kMc1NZJfbzE4+N1Bjx3uzH66s0zC
nqklF45Cji3zOIl3riXSXi2UVQH8kHOEjsOFywqtNtEfHlJF15aTs6ttQiwF5H/NEzDKObL8Li2O
3FrTrcKouENOnp7aj1wGqPgRBRmowUbAYdamdvxLhb9D7w++DNELrkSx4EmF61HZBJR2Xn2xmevV
DSVYA1AIKoKDJR5iZPtIeDGRhqoiP4yhA68jWLH3wD7QMNbrDNRM0Rsq2ZUdfUGS+/DjYs3/GeUL
DdF/UQb7oMLxTKPqUmbQSLiwCfmCemC4Qn2jqdwwucMSFUm7aHd6lJ30FKt1OQ96QX79wnB4ChRb
O6M59G4JSBbXdCkJoCQVySlEDSJzc55CK+LaDUrylat8UStXhRmRE1WHKo52Fq1zisKIbsgvb5m4
AZcxxcmL7uRWvjXT7l1ig/B4g6WCgqOpg72OZkQedY+hTDZoC8WW+OQFMsFoE/Pj4iqcu9GWt25g
CWfnq5FBuB0jFdfCZo7y9o2TnzetUNDr5MtKO0x/Mgp8zsU69m+8tei+pqJNcJ95yNanE1HYzPgh
+TUNfVy156pBIOkmjAwDd5twExSYmApMLjXLHb/+q0PmUM2NvUNW/+a8RBPJeCArRiOc0qFbvfto
LagOZ4gsc5mtDJbvrr4DKv7WsfltaeXtlK0PjZnmYfVgtpU54RqC9QyRy1pPwfaXN45TLhmhZgub
bM1nzh098Per9QgNUl2U/GK34r8P9YW32GLJUDQF9bF4C01YC9rDFOp+JHg29JyDo+5Rm3MG6Wsl
6vcGGImgLoY5TadrHJ2W2plLU79Nl1sXVS7mv+6dS+b/98nk35gGxzpYl+YujQCMn7yrlDb9SA0p
bRjLXN8997hrbJV+OwTnUvlnCH/nFuUhgADDsChlKucM2TrqLAgqzt5kZ7vx4HvCsvgaNyP0ORNU
v2O+6nCiquoU4FlOFIo03F1ltOiMTmOLF6Z2CMrhteF7c6GNi1PoxUuDWA1NXWXRrlbJoph44i2X
CByduOvPWhUcXZZj3OuBSTU6nQXT9GAIm1XC03K6uMoGzyjfKOJXOwyLOIlpGSh7WdHypBpNjuzo
n7CjjcsCNtaQZ3oolfEipXRLWWNuFQkaRSHmMcJ0SniLjPJ1n9tnF215BW/KrWFssKRSKho3fQGW
clNq+KR98KIEfNMia8TW1cbSQWBOJ+Zlr1LZSy9d+Bhms+wZePrGwBKUWOme3sMN5Vq0zqJmnuqA
CecBq03wuwQuFWzJPGpWsfay0kdTLXW2+BH1SzmMZymyTZKdNRDOXqscBMyYfq3ifpfaXnc3iIuA
JDAzYVxD786w3kE5lqnkyQU35heQCblXJAF+6qO1ahp84l25GEeuoEgnQYZGj7UhVrUjRvnI39dm
8dWp2JedalfCa7O0nFgvRIwl4vTp51pFt4vwKjbdtH7DPCpgHcHQNFuPeFn9J3RfqtDOvcEHxh2Q
x9lnBBNtGM6WtE89DJTUx+CnLqZDrYoIZq/+eIKGwQFKAicvB6sAvEKfZAQH/kJOnApGB2HNtByR
g3ci3U6/qy8dWl/GYpD30mfI9RGM7nL6eBWLiYwRA0A/MLub1VRfDvWxl3zbrNnSjCwH3FH0hT0u
e92uP/hCj+8rSM2YTo/p/YjV3xrSfO1hbKEciMc71j4VVWHzH0tntty4ci3RL6oIzMMrJ3AWKYmS
Wi8IqVvCPI9VX38Xjm+E7XAcu9UUCQK7cmeu/NRYm5vcFPkCSkElKVfh8sX97xHIuyo4//FIaSLO
lKuelIzUbkxaZWgfTR8ZLlfJzZVIp/RkeXgJu3s7TWvOOOnHjM+ohzNKVsVWKHwup39u8aP7Iljh
MI/ziqSG6dpmtD4p+akxKhRc1OCKFOUr1d5ugp6sK/IBty9q1ChBpCgbUyfdTkw9Zr2PuTzIBlsA
bpiV4IsvJrM12eKZumfsJO3FYI8UrvKlLWYhb2f1c+4cQOJVxi6yXmAomsUFzxBdTcOCJF7zd9AZ
rM0B+T910jBBOOQw4j0bNZBKAJwp2BoYnSlQs/fW+IxwvkAJuoOVQ5HcMJH77rLdR+Iex48+XAEL
5xVLSt9xOz78KzUjEiLqS6lf+eLq5hKZZMsI+nVcl/HWelvsWlT+ATSRzGffsUckbMWygTXc+G39
KPGQza2h/iFCvd8U/RkymatvuDHFJj2kG04dNE4myR5PvX03agpEqeUhmwvylbvnfnwHQDA8+BZj
tRYmgIRFrQFlkbBj4v9Hr7okWL5nGtXg18UvhgqIahbtugBeyiTIP4CP3Sh4wARg+5ItbybOluzO
AyNSMpibOGZ/kJf7kgMQSEKP0cKzwIpzyBCUgEVO/8qX7TwrBuqZuY6QkRmH7zF+sxw/feq8OS3N
XMjXeocj+KGbfxzb3sSQd5c6KAokPe+7Ll6akRQz5SG2mB8FKd7ChlrG3YiDVUHGBxkOsk6ozhZF
0U0TjBOFMUAf6jvPD+CnU4FFhGkMgdExVhbO4b5uOfJcteQNTYPN96a3PX6FrevZJ+RZssvxoSdB
4ehgeNdsccjtkEyoYsbjy8j72SLO/C/MJZzh4VuSOGJ11aef0SDxlrP4cfCuuubW85i8ZfMeIV55
DobFna3fBQeYAU+Cv69q8BkjtUdDkMyAaSFt+PtYoGnid9dSYpoW1jU8EJLqY5P1K9hWUyeB3b6K
QUEhZZg+wJnWaAag7Yr4rRqL7WII0DTohXvkiZIjwvI2GXhOi5EyDZYtoHW599II4sb5VqUWSPyB
KljOM9zBkA7qZt6HOQaVoXyxkPp8/zH33Oo/iqfGRWlriWo5VDgnVJj7kqdHcyNlitKMq/WxyMUp
FhwYTjayoCe1fT48kESXcLAnrmmv9ssloCo4oNTnRnNy0cv2hNYCIA3vudxDW2xbRDm2rpVOCURN
0BXRtSUS3iTEP2OK1/dLDm655JRTnucye6nd+jrrwITMbvwvo7asA+JEPTnV2agBuDcsO7EvOUOM
9ZU9Q0sCt2x/Sh6WufFB/KLGOC3CfDuzvejMvWswA8U/bf9TcS7uOFXQaXQoQXAlyUNMJLAZxuTJ
sE1uA0fL5GTIhM9jmTjUSpAcoGIC+/iogX2rYHZEdP65rD4Ut+qR7QPvVcI/0tPxC2rG1vIOSSXZ
uXOpUro3wRSvtiPTZer/bXn0VPlxUd8dPn08VD530TxEkw23OossnYyZ5WEtXRcJyFrtwcdjwlou
wYyL8zL0c90DtB7WtXfX/T8WNR8uq5xZ4zFiPHqFq9W+5PzZ6jPJryqa6SHRYcU/sMV/pvqBK1Sg
42no2YWD4zG9uQURIULR4EIGtPKG55LHrLvwMsRgYti8SARwBOXl8E4EpCLsUWQ/HYuaRbVnjeBh
mkP1MtLPVnGR0nTA17HoWX1UcFFQ7bga5XyU7IASZOr6qgHHs9Y9X3CfBxg/QQyEJ+8goVZGe11E
zOVb2rxNzj7xviokRS1/YJvMU//JI/VgbLayqs7Yw7ZZ/qnxjYiz9AU9O4y1wCmHzcx9R7SPBegh
KMODEh7yQ3xkL1nsRm/TYE+zYv4dIbYJCF91ejDQpIlfbF3Gejn/kOQ79twg1e+I06otYDN35wgE
scH8tWjjy3fYLcl1N7uZjvOtF8l245k4RBO/DrY8FrWY+ytAdxXHUCKyAPgXgZYFHMiME2aPAjWX
RORAQJ2VaFd/5o5iu8caM9mjiieyJVNncrt+76IJ0swfrFVEIqku5BRTnHxxM1AZOdY3+MeckaYA
cXNQgU37dYL4zcN4VxKDUczZ47YTxyUc6ZdBBwsn5OrkFVThsPzhXcVeH8iaifAQRV+yVwdv342I
1iSxbaQ8MU3nmsBaSJxYPwxNGrhI/U3SfqC40v3SALEvNr4YNyZTYFHRjDEpsNHsbWDKdIgio/gT
8+jMj6omBebwmKvR2sdNyFdyxMPPPgKqC4kuXOhrA84aoN9sII5XbXUONw5fSd1mw3bNQqpztJu1
sHv8b5sPMHaQgI38hBHsRssY/93e+pa1WxZvpneggiW0eTzx3kXVYvk6Lg0pg3dG2twUS9vfY8Kt
Jq+Kp4lBesLnly69H6J0G6/m1kP7TTQ6m1YMzNLAI5K97pUnH2GxbO/c4mrOAANQSw9+hMDDacrk
SNMCCzSc9jnWOXgZsX1ZlHd7q9qLYoDp51ucvRjD/xZe6ZYjHHdzMsSuPm75NkQZPUjJhw7JhKBX
LLQjsrcdz1ClkR+pieEZvDwwlcnxm37ZpeNO6hcvC2ELBWmOMINWq5UnxssQLWbZrfncu8qcRFt+
1BU9GjC6mxARNb4bfXmCrLCKykfn3CuuApeWllbDG6zuc/kUVTfR0GT2Jvxz77vwWyfYys8oOmwk
DcY7JcJtInC3GDoJUotzHRJ0UtWnZTPaUaPWcnpzu8BGn0Ga46d64hZmw2N298vBKCvz/dRQMB8e
qGsGtlC+LXfETD2iQQejlgVDxndo2XOZNXC+xeD32XA6rrt63QNAKgSfSnePkp+lk8mYH8vbxrLH
wpkOLyGXPpqFHbhU2BgjrTs+dgs9PbIeWd6dAnMz7e6Uh7bFI8ZXCKaF4SJaJ4ZLbiSGtAU/l2BL
lANoY1+tPXEZLiyfclmjp3dwAuz72CR+Ag1ycZQhYij4gbzjcwa1tnhomNSs6GImZZDF7Pqp6FCG
CVOcx4yW7zPox1nPYw7PadzctEHbN7O/nVyMo4x+cqqBugwbS0dHpdxc+CwfD0be75D9PB5fLe/F
sj0wKJPDvdSMVECzwhu5TV98tMZ4sR2W5OEZR2LQVhQ7VgrY1x6mEAOQ9PVLw2OB4+w+szg6mI+U
K8zn5YA+4ccM9Wc/fA81/H42Z9xLzQbZi25hNM5aYWZ8HkEkouqZMG8lfgmdunPCDqsSxZHjJyWp
+4joH376AnJZhuW44napz88TLJD0y24v4Zv7bP2Vr+Hw0SKF2oisNEpwrOazKKlcMDOeQtyH9Ug9
hW76Hk/F1a04b0Svs/bC8ib2nVuD+KJFP/Z/G086ecYfzLZdAsPSeDVSvsR4BDjtNZwRcVgrxCSD
t6Lx2KdEC7izwzxCZLz4mRBI+M5MLVt767PNB3Z1PscYFKqLyRVElhABh/oopsj/PWa2+iLuMBBF
pDTR4Vpa7UKtfNWFdoclvNZH7MM4yGdhk31Z9mINNJn8GCXVF73UacsfNbOCwxsLKq1hHx1t7ezX
inSxstlH1/r4NcAXHkj7OQy3gtuOwuliRnQBhKjmPuRw1ufLPAU6ozPMk+fMBIQiPJsciJnxUvNj
ou5X0H6MdSV7mQtmwKreebDgdesGtd3PryEJRKn+cjTtxVsGHYVSrYL/4TCU96F/781d1uzDGEX0
5M4kml68IeiGLa6YLITkAUrv2LdXPycZcNe1J8jrPu3hh7k+mdOjEE+pcVHJpXIBq5374Xlw/nrz
KSO6XnDWJQXq0i3ixbzfQN27/iAYedy9KF4y69wbF1ZRjto1Ph1VD8MmrvdXr0/d4paMrol+ncsX
bfwgCpoZN6Y/6bNvjrAJPyOlcKf7qOtn0rRZeC+142CepftTo59Q8bkq7buwx1OcCCS7fZtvNczb
Xfhta08tc1oXw96mKsPxaL5p2dxiXGT1qKzXBp/SNZTQY1/nIlhedWr9ya17af3RQwD1oFK0CxY8
QBZICwmNK0B+1M2tICrz/DepPWUzx0Ey9FZQ8l1ozHzncsNYh1z9mrfvWTIvxAPEVxgJ3HnRaKOK
DiOSsejJ25HVok8ny0zea5YD9/lbJoIEQD+ULx/2NK4NChR5MpYph30GzhibPNbLdUa5hRZ/ASqo
4W9oF4eIC+W5DJj2btT2cLSs+T1rLqRxNLxNAwOqRTYCgALbXojBX0iJ03A0CNvEwC7c3456Tj6w
SkGAYpibAxfETjTRUlr9Ds0dzL4GupwOGqYahrxi3VjnjA9P0945WEXNIaq91azv65btbWIFLvFo
RUtlWeo7iD3I008xSwOFNTj0JjYMJA2wy46YUDXv4D8KfCY5AYd7XAUqO8Lxp1vdhuMEUEtcwCAQ
r9Q4YhGSImubw+t7irULqNkK3AEmkm/KKCrvm+jtqmCQGTSy9eGFHvOt55Py3dTZoVE3/x2fqqHt
FtD7SPP1yhwBj+4Zrafkq6JTQ75ncrjyhqbTV5HiS9nAFyj+WcD8xLFE3c6SL2WX+2HUccXxK1Az
sPbO0V1/XbS0Hxp9Lubv9AouQeBJ9Z9V96PP9666iy5725aw6iS2HWX/ybhEFgYZKedps5xCZBWU
nOQoTtvFBbduOitE8aa/VzEdP9S84jbAWbnKB3nQqTAY/SuauCmp/u6wDG/sClcqvXpypJhWXbX6
HtnPGpJFVJ5BZobmLUa6TIIw2iRUa508oBgazYE+8SxwQU3h061OX7ikE6auEXu+nfzZ9Hbc4MwG
HcN/DqthMTCJ+r3WqMxLgaNhSHPJexjjwRP/uiygwIJlgWA1G+8AFozRXZuvY4113ybVan8U8BTT
8l+cHtg5Q5KAXZfjmcbMW+/AGYa4Vf0z7elh+BabjwZEYYEJkQC68a+LvkwrKImahPZtbAK+7BUf
xRFYTVECH/gwSSDOPvRafKUJOL7kMPsvZv7SGgG/2ApI2tVyFTjW5pSSN2u3SgtgAMfOaSj/5Io1
Dpf3aCPmZMN2CVdPzkMkh9r02cFsY06VZqV7HKzpJTbAHD6wHYDBwYnXaPly4OYZ3tPYoFPg252k
FYESV9ceGjBh1FHfsK0mvYFpf9QZJnkhWLUaA0/u4JGK6M6QD7Pos8w4P9k8Cp3ptU0QkCrjJrlU
SnlvdLqahHOtSuNqwWYknHzI6PxOLePcRy+8iF2Hc2YYf5y2w+fWPs8UJPiFPLFK+60S56WTsFbj
Zj4wR69HRKOygenL2uOlNMq/gwtPSeFTByIJtB/Ziipf0yc5r5X6mdPgU1kTJYt/GMSbZS3khe4K
3WeGPYLc6qEAttpBK/DqFNMWRhioAwYTXPXLSyPkxcrKOc0VPM8ycCrCG/HRxwmUEbwsjy3P7Byg
jnJvDHV8KwHPNOaPFdPmCy2X/Co/y8LbPODsNZVOU0CLCTQqUfmGXuxtlexlwUmsF9e6/2uP/qJx
pYHN6KlzAzAVi3pnoGGy3yyHIzOhdqDbS9JzRHH2CyNx0UTard9/ify4OLs4t9GccAitQ9NssxDl
iof2DDd1gdkY0UMDyJybMTENVBIP2IjubWXHOi5uCvaECExjijOHpN7RoxolBgkWef2hZNqzDEtt
2E8fxt58s0HwyczGkwcXXIgnVstPVuJCap7f9dI9t03EWsf+44Yx71EeUkY1cenytFVktSvCvRVh
MRY/tyg/+5X21QgYAVHmINanEkejL3ee3ve7lP4xvCw28HD376gKesCG+lFChgWrU714EGcpHkDS
qiqbHDpgH4o8oiCSD2o3IvnZ6j8qxO5mMFuFGtR+Z++Z2zFT/+lbi+NYmckJqsNFoBLkjXHMargF
LTGvevLVms1AUM4tTobuHlrTK2LUTzWyQmwsezcV8Z/l5Gp5ySI/FvC7un2tST1oQl6WSGaSAQYK
Xjea/YqIW00pK8arzsbZqRWg8SIeS4VVxCsoWgCIy281fkacTV0aJ618ekiL+DVUFq1jHuUBVE3j
XcAfHJGcWO6x5sIrw4kD7pUVmqcOCOWoEtxAkkAbRJVNxpq5IgyFz1kwOROLGJGr3ST76XPjOQVW
MCVIGFn8mlCbZLgCekwD7HFBhxY7bBTUtYbNrw+hNRuRNKpUAlLwoQ6HOJRGGzxdXX+aArhH498S
jXZjT/ioDgM5FQlpsXPRw03T2hgxHnnPv5uaG29t6hCWRTbIpdGcPtMx/Hbib4KiXC3K/pehwhW9
9lqTW7LAnSXwxvGiFi+R/xq6O1X9ER5fPs4EpW5dvDFZS7iaM6F+jMprH6pfyho2WcxWdb6zzfGc
YQbHqzU5OyQR7E2M6zapcWtG+8sdWCU0ZSKx8c0bSKyDc+7lsYJf4qIh0CM4F2u9/5zy+xTismd4
n8rmppjxCyyVPUoZ/kBeTnZ1WnDBGqYhti4ZB0C7jI65zSBgy0Pn78Kh2Mj/Ti1YDexP6SXIuN5+
5qhEYMN5pb11s6iYC94HrQAtKxcWy+WTC4C2cQ84Kx0fChD/t8UIgGFhsaW2fbFJ2JQRnFycSgUV
OAuw1UN/iRdiD1s3JESv5/441vtkfE3dU+QRBxQvmn/IgFNxLh9q896lDKDVz4CgY+fqXUFBcWPo
RJRql9V/z2pNTq/RPw93o1nUB4tbbo0Sb/7RF/0jYRiGvMPANEgDSagizvUPdutvMxb3mj1F4/F3
czMv3CBuetQgkmwz28WUVhS2Pjaxmz6NDnpyB4MRFLuC54flZkhdw03PceTHjBVJmtFe4m8zBBKr
B7EThHa7lYP1DDIlAUpFf1ncsa+MUIta+AnOtq4Tov7Zm+rphxV8YypYqJXrPKoiGBrmyLpJX8cl
cpAwQul2t+tJDvHxSXzXS1cLx31H/hk4W/L3rJxpzc3uv90EnrO1MU1b275nfKfaAIrvzvsr4KZp
qXYIndtyWg41uc34JS3/jI7ST79Oy1Inzp605oG8WUGClqBy1PDucL2k4C1S62FTx2apV96kc0J6
qsT+kR8WkssClCjwH+jMMkzZYOsGhuSHxeI1xX5dkLExSxt7SQgX3BKAbtsUWJSzdbThe46vXsEB
LtF2M3nb3nPQr/zTUqumUKtrk9AhtR5hlB413d8u6q5P/0tBdtVEaVbxmaMwvyfA/LNq0dXToB6u
BcHJ6lnk97Qnso+EO3P41h1913vdwfd0fh9oulz4DnI5NQ9lcyQkzfYwmQ+CDk17rzsBZWNW/xYS
Z4Ne14rlCWNcllJzFgOcM40YqFe6JCCOVezQkMdqWhu2TJ058LHYfrPQzG0XpT1iT1wL9nLhSShE
vJxxgsml/dukzirE/lbYGSutXU97mzrQFegPQMT3ZhIk+mvmXys+/xE27w7FKo9uKSvTZpb05Olv
ev4juBjGzKG/ARcT/ZsJtBcmNkRUzcRlXLZ4feW1ZnhOSaL6KO0sIIA2cOYntdJtI985su08oJ8x
GTbJMU3Uq0gm7PcDt+DiM+z2Zv0bYYD0s6GhX71/m3yCith9M84l/gymzUhrrK0XzHZahNWFYxAw
bruZgqgdOQChGMfEcAb/2ubGsQqnf2GFUY2nEFJqiBFUa3AkTYV4iZeWa6eq+meIX2HJ+jPv/1Yx
p0K70mCpAzrAeCPYAY4hkJk0Ti6QD3LCK5Sk7AXMvbivbwbOTXAd7/48XTOdmd7gWql9EbQTgV0f
+ojLCJEhCDqgWTKLbN4krA7VBryTiQ9ZlOwVBoYpubGW2XEsPlKcnNy60ZMkJVr5p9MFPZxNvBag
kSXMKWgPDk6eiqHB+0hbLmou7BAtzkZ+zaAY1/2i1vvFsWq9j0mVNzh8RE5M6uYZ2AscDcWT1h5T
s/7xC59j3VAw+UGG6000AWYbBA5FfXffZBs20P+okXlNRoTQ2jiGButBmw2EqI9lBxhF2uQxJYJY
VKQ9+/DC2uPoAwwxZOeakodSRdvEYGdlIIiuEi6m7Zxb3lZv3/IabcjzPHMj6M4xXRKG00AlR25h
acA2LOofOZB/DHV1iCSnnqHaaXiMCNSfSz6Q2dFwexbTsx/LQ8tqpmjaG6ETIiTt1V2aKrBUyQYb
N0el/tJn0XGkFqFOuclpJvcna9gV+UAVXpW82i7HEPwiwvxJ2v6W4rkasvxSLE8Qf60K9VE3LP6p
tsuyrRAPngP7mPoVr4reVZq8mZb/2mT2SXXxWaXyLDHtOjqper6zU+gELlHDygaLIYhYKPS5MGx3
CcYjjizL59OSTRnQhxeuJNx0SdbLUO2Lzz0+Hj58cRnxSVet8YQ9ZSk3D3kZi/DdDoRZDH75OvqG
e5RXO797Es7jPxk4vTdxvu/zr0wUB+RciRoqfsTEyxguLstkDx9hU7Eei/9Nq4ZccU8nt5PAaMcq
AFHQq0qkmt9l3G+w3+l4FBX5VNglsXibMPkl2LwqrO9zyJzCZF4vYccZ6AgXaFxu51Ky2AveJjrJ
A21RhQknGx61S5Bj/YvCEDGoFnQVN7V0uEnOmf99GOy6J5vT5Aj5JfxmXlagKY6g1TdF9kgBwcO3
LgVL7eGCZgHXY0v38MqxP8MluYqQSxX53N5qnzhBu4Fmpb9z4nHlH72e2Rdul/lEZChtrOlS9aSN
87n0q2NZV89eXgc6i++C16T3mwS8KfunW0SQMsUWiq3WQhJenI8dWG9345L+6Mri0OHjbKPpVgaR
0g++L7/mwDGjvc4uq+JGaNAntAj7NB/jy9APY1YSSYWYQdx/USG1bYQIUrOYK3Pt2eYsHc/I3fAT
Kk7bE58Na2ZoNYAia/dgMeB4TTCwY5zLr454Ty159/nTbe0RIdhaLZFenhouN8yIcrPuWEZbQQUX
G4cKrnw+gW7Jfr3eCsz2WA5BLbXHwDFWoMLwo+yeNbuzsb32yIJG7znC4OJk+f/P6YfdSLcVm3Ag
UGP8ptqNZVvrduKzDfFCDNGlarqfDl+cDGn7nNYZkRw4MMzHvHez7WJN2h3qDO2G7AHDV8NpwpVk
IXNwMzVbTq5M2KNFwXJvjncdn2gu04PQljQM7L9LxkL1v63jk1tuWIp2FCTZK8s/2rwvhaueKyI7
RrjLlbmLDGuXeNFTQUdRhSwVWh2hu4vBAr1VPEduBhiw8r1Kymefd2tpJnDsgzt5UBBeSltesgGF
E9dgDdR1KrKDmfxQ8wShnhjdSFEaChxEcOReQ89PfdBufCpjdEbY3QjhBY/BBaZDSGT52pHQJKSY
EDGzIYFibC6xj5RPrbXN52sBNT69DYDHF310zcgT0fpnrFnx5ZS6rRO1admHsvCreZvo7dmcELf4
wUASZ2oFPSgrxzb56QP+HB9PtcOy8m+92q6v6/V6v97vo/Fnc7pcWD2nZHNIKHO8okf1aV5ULY7v
GHOKlQnaZGX+UTd4JsyybXbLmGxiqkP8bUVEXwVsRM1teKUSN12pl+wd/ZW/6xgjcYKwY2HGlbHm
nkb6ixlwXc6BuHGn45IuxAbmQX6x/8Xh3mIR/MLzuDKPDe1v3mHwCwiLy5s6eAPz/K5cPM0Nu9su
yS7YD4NQx5DQjaeGmY2KAsy/hLlalB0brhanKp8l4izxOLDRKo+CO5CFJYwkTAsZQELF0sJRrGTB
q+Q51uj7br5AMFTyTJxHg+HlSKxloNmy6wKvsvZpfZQVwJSL7SKX2/fJEC6b8pQtBwhnlrKCyipO
rvyrjn/jEqYmx6NqhhROcBlsrh804ymkG3L4C+vLTq1rVkT4mnCfhvbVKflwIWwZnMePWCjPg8IP
lTEUhXEeqEY+VxwpcAN47nNdclY2LI+TleQK0Vn9Zd4ENyDZ1319onCE6t76JWRpOvHFaSot4AHB
wYA0cXcRhBygEq2yqTq74iUS+MxsF4La7OoO3u5sA8BX/yXH9ppRZ4kafNNjd8+RCeAShLbkEqX2
w2K+NEyINFie/QmDGO0PvNdpionRbaiTektbPZjq9mY1F13cSBh2PAr68Mbtuy4QWuuZzx3LYS+j
1bSxYSYMrBrH6bMjuaiZS591vrcjIpR8WmXY3QYCF46CdEWZQAa4wvM46IRt+1B81oo7xgzQK58/
Odnxd3RSHfLyxaGJ01Xajy74NGDTgi9IL8VM18EMN89R+0VoEoZ2HqFuKBQdk34ym3nSzrNDmzY7
wnFCp2eIhto5ZRvPSt+IOIeF7A/nlTW1b56B6TptzVcAUcygVX+r6x+7RzokToYAEOI7k4r0nEWc
8uLoP6mjBWVGk7fJfRUNEbN8m6771KAdo9HAMSRwI8vtOPLOqMF9pFP50gDC6sDaxQczPg5tkDXT
acjCl8xLTxYE8kaKc1rDvOEc2qMbIXdsETxqgJcNLfItVg+/Sh8C2LcxcyFYy6wO/g9IJjeptGD3
hbEPtHaKKJfBUzVozEafWMG/MthQN8An5FvWFn9lBVAtG3adB82oupQhmHbSLmNJyBOQDAdXnvHt
yMxp/NQpOA30MfhgPMh7RdiZ/dSkz1v6k7PoGxoTriHfPGUtdhxsvb506V7oaW++tDxZCwg7EWLG
pO3gK+1SD9pmE1JzmOMkTjWGo/EhFX1eVQ1dllS4s1ukE0Ldpz4rjk4V3uwOi1/4R56QdQKHrOgi
c/Bp9h7d46h4M+1TPCosK7kIeiwrbvwzd1IDF2fI0s+3tf0sg3ikakP58d6XJAEn7T4SpmvgZ2XQ
XLN5vgrnnccKDB6182xuZyqIPJCNDtuaRdatfDqEGv2jLBH4JF8Eq4fmPVXc9OxkOjYWWXDplq+1
jad4JDk2UZfL0XrwuM4lXCQjnt4cQCS0y3K+mTa+QzESYZmFypFq7Ds5H2avOSLKp4H+Wmblrq/f
bHqNBE8/Y6Rm1e+uXbVUyA+vy5OQ7MRNOv9kaBiUTgG1SvU/aqqxiNfEOkr2du1ZtjPJcNp84SLm
HC4MDgEZeTgHyMOgbECm8a1iU9bI6a+jWy5JiAmZB7aky7nFDUTNMSblbuUrQtdM0vaom+uaqoRi
HXlIQezHBEdU3cIS1hwUXHALxHjynwMVnZEYMhOA0KwXVbUfYQ8JiRWhyNif6IrzKSSHqzFCZvFD
Ylrdj+31b2wKXitn/lpuuIVCtel0UHFVEMFt5FqSir1cxqFiwqYg/JTHjetRqDFfmqUFkJxAEUwO
BTcZ4suS9QyaCsUNxFtIb6anwtPgWc99aqZBFOMvMWAvpObwZIj5kpaU44H4bjtsGsOo7mHY6zhy
1a+lE5BTnJI01u0YkGKSBzO2Qv5wYYW/baRrW8dQMGWNepMZyDijxR6xdp2Lpdzvh1mGfDt10EKp
E98U/uWiYsVThfOFkfmU8q0Zq9/MZDqb8WRoQnuYXfqkgPC6Dp6KOq53bZYezOI20aLCUeHPcrdA
myEOSQKcZDLCWeLdMzoeQ8qmLRkTInlqcA3xkMRnLA/8QnAAZ4YxgDw0OnY94EP/zfXSd6l/LwQj
eq3emvHm9x1tG535a+eJv2slJUIGijEtrRHbZcTfwDPrS4HZX83dvlQ0yz249W6jyb0U9IuBMTyg
UhxFepKgdruwZgtOtdncntyBRAMjl2LpWiFidlP+5hDWUEP3t6QQtIwoOnTGnaOGP0OS3LWkuQ9O
jGXvIwcVlcjyPBnqpGd/ZyoqQ71Bg9HwAdH8oZm8FG0HSG6rdHOfS/zYdIDH1G8UXR3ktUBV97YK
jBLDTwcloKJUqXBRleHZhCxeNGgek4T1Eb1ZydaeSOTlN6JaCfzCBioj2zYqm68JzqIYP71I+2s4
HqHxbl2qa0z4o75O0gJ1a2ZLKmGw98LBmU0eJUQ20X1y7uhgBMda3mOkOI/I0lHlbz0gcs1MiFUC
FqBgi+mnX7XT/JxGxZOyqsPYajDaiOKX7C8b2zX3fapzRTcxKX9czV3f9NtG8zeu0aDJDaj29mtm
OO9ZLV6grV2GvmivOVyzWnOvsnp1QImCa2fO3S4+uTadXkbk7rVl/xTIB1W+H9KJUw0cX+614HRX
zpgEeivox+JUOGFtlMw1baVpbD0mkhIUG9isWLHhJzLFpjeCwzJGHzhyGDRuCkkM5tfsty+2lt9M
X6eCBu2dBfEMHplNf8FBrWmcjdnaEqQanwihZdFGx8nDwP2EoRQjmJ0+KFLDhC2Zc2e2JbJ2P0L3
0+ZWqyOtEkulEIenBImM/jVtSZVRc+ebdESMjsUzJb62UYPHEDiXjiukgqlhO07gL7zIDoiE7jdP
CoGKB5l2TzqSaFOzAOVdHFDZMeHGxqpwP2vOb2xbJzdVI5QuOnezPmVT2NLNR4/dkPBdnMYRqtab
3XwJ8b6Mcl72qEW6GRrnmKKX8YWO0BQbfaLE4ZOaTVrFFwKXgye7f/Z/NNN+r+juOvkerY8uK6U+
vA7uYoxwWU3UPB2zkQ4Ag/V74rf8yeRv03D0Ch3E/nqE/2XmghMt3L2E30G57zPwzAkIul5+FyDv
WET5qyynuM2Rh7jK6Pt1QUak2NG2qV/vR8KjIf9ToVlBim4wpC9l+JZU97z7arxhR+Ko2JlRephN
/xw3002HddbaAvRZ2LNQiE71YIP2bJ1/YyKwflhBF5tPxezs0C48MLERzr9mZnSo+2zncMeyBrEe
aMTpQuPTI0gfouQ61aEhnFkiAaMk82HnJDu0C8ltvccaDdCLu18xjHvj0SS/pSJoHk3nRWhV4etS
vVXbcFz4uk98Tt2lm9G/6Sj3gWqYmkQ6NC4uREBHPRwWkFI+50xEMrEu2jLVsN8jntX8tys1xuId
b+U+rA4xsi+zUnys7P//T14jy7yQJCtis7+kTdi5NUd/crepTk0gMw6+OdCl7uLmx7fECYv2CurC
eNx8ze3wvMC+KtJckcOdxwazMCCtleUm7+bbMrc2Z1CLWMpTFDykijIHFksCI12Y/y8o2hTjgbJ0
+OnobyOekzfXtlZDLXgyoSmqR55cYrAPc0EhxfQQOdsl8o90mRSQlCZs/nO58QFmxX3/N5G7IXlO
rN8By5dD8NfLtX3MotdxCA5XDKcFxv5+G2IgNvOgkudwuMYYJnCWw2OEz+SvQ0gwkH8h7eCWSQk2
dGEwcEtJzHRfciorKlXSsfQl1cw3CJBY7LpHUAsf89htO83926M9SVj6ffeaG5dBNNdJsxF2u+8Q
P2aFag5yN57dt4r4z2o0mOkQapCu0BareFG3oajmBRJtVd7mpoNlkx0MXTwNw4fb/B9J57HcuJIF
0S9CBHwBW9FbkZQot0FIahEF7+3Xz6k3i3FvWt1Ng6prMk9eVlFQMI7AiEWk1sHyOU/IWPLy6Cj1
ZsU6tLGwkkQfZfIWIvH0YdtLzuGSpaPFUNmssaVG/ACOiuBCKfjqM2Noppj6NCd12ZjOyQdIWeY9
NuZrL/I2dQyoxHQoD8qAuNh2ByaHp7s2HyUGgihG9wtls+sXdvrVvdbUElbj0FOX3MB8X/ss8Whd
IOpYJbjZmSDIOkdD5YYd4n5v6SkCQxFfzYm+GuIMQ4k/A81+UIKEtwiJdOq1xkWvjB+U8hpMJgst
rC5MZC1DCNSieFbstaHj7I0UStbr2DzJfNkQ2hb01FezrxNhEg1AKUfl6OTY1rlEHEGiIwuFWzFi
ps5o4OXhP0UWWTduMV8KzWU1BsSgcm02rd3z0OsHxmNnh53sUENns+6NFJfZevUk6vmZLHQ94ouJ
ZN9x7BeGqhPyHjJNDSJ8AwdCeBFUOJvlRwH3q2DkPppYhvrYI9dqLi8jphhep9J+lK67aio6Dycf
oIytzVo4TyvDdQAAWifb2ZBkh67VQ42MO06iYuWRcBm/h+Z5mg8dIwYMOk5k7OoMfwYrXpsnsOD6
ay1rbfguq3HqRrp0DYZzE8Q3GAcPLTMhapBprONPrlZlPXw0KT/C5+x6hGJk6cYhNNkpNgxD4f1+
WVG5LmSydSMCIl3dZ0LAmm9axQyusxDVKY6LeaC71BjG1T+StNO8xbQc8MwxsiHhZRH1F7XrNJpf
DU1Y3oKd8oBHrAI+IuzeyH9GaS5Tfkpm1a3LYOhlOnlklojZHGVs9wvZ7BAhisFGamTT1dYGo94c
o0boLeYAJDgi0mzZ99E6jMQ6RBMXCH/ZVNMSwA/wOPE5GbQ8LJsNtFJjg4ZMsDRCSIw4qx+x1zNa
Pab1eB+g3MbHpkgWWffeFzjLJDDX9DIyj07Ju2LP+CaoLNQLVOWvagYlg63B/bJpgJkdx+MnTBbN
bI6W8I+FthxYZWApKIazKqK+IdOApQGRxBCmN68ts/oMnFCo/8tDljk1RPZt1WzS5C8Va2n5H4Qr
OhmM0AIOAePvIXlpqffC6dHn2Urd2OjcVm0+k/8CkR4QgQuIUM/3AyKlgGZHz9FYcPSHW6uu16pN
5kWm0z6N+AIkbxkaQ/W8WZD5WytjOhg82c2pJoMs9KDp0e+yEQZpj6DlZ6zumnzcIzbOEQ5vANKd
/geInVtNJxmE2Qd6aFzOASdfKY2FJAiLsplc6JzIECeCMRh24kfXBDTSiEoX0hhSNtowqARklc8u
X2sEzUXPWDby0NYRdQaNBD1gxnK6asj6MTTks5CWUdDlxEFzhMAZbreNwSet59aNUnddutlzXfqb
UST3ofS/PFQhEkRXyztgA45oOZT5m8dgLsp5LwDKsgfrpn9Q+xAXILFUn2VB1CIUmWnqrvC5g6pf
T7CJghnXrzWs1LMYjCwbrVi7TZBPSufV9O2T6cdb9X7WPZt5655A4ELAwp705Lp/arUPRsFKYGs3
d9UhTWwYe5t+2InXBS/BEOnrrJu33oKUh+OqMZnr02gyFNH7vRTkSsIX9NGKcIW2sHzkbH06Cauu
LI2vtcJBtc38W7RUYToYo7o3NurT0/z2zfQ3TvWPP78lEjovWevh+yeFMJkg91HQFej9WmQfZABx
tl794RrpG74iLV/7gRvcYrGfm1dv3OA4xwGVxGcTB7dozgb+PulfQuIECXBmdGAFp7o/oVLZDJ7B
jGMRE/WOoP2LrxZqG4eZHHow7CfviJtBoLImzQxRsmoKCdsw8eKR6Fby3Rhy9vU6PkmVpbBKVLYm
gyk9pVIoqMbxq/Lx41CgTMZ69sQ7XkNAVmqptsfPm6UUzBu+Pvz5v2UMLp0SRjOuhHigQwSqyich
8EkJ2taZoVa+US8lw8HQIkxlS4YQA1zUlQdbz220KtNLgmg0JYvGt644mSL3L+f6jES+rpuQZBz6
LTC6ttasR34cc2QM+qeolv5wNxmQUgwxUIYZGSP1Xg9VvE5tZNUtERDETqMJRkdNgMBvDg9b59pQ
Qz4d+R6ys5UUrCXAc7TOvpvIr8keBCX7kwURaPrUCkyiWv/Cx1vCcu0yRmLRqgsQ4sVXtbcVICdM
csymr6nl2FQ3M9phC5pvcYp8nuvrxL7MMrWvcUDuNYmnvF0bDRnbGB4oh2v0mHmAYI70NpYYOIg0
WMydXx2oCyyp3er8heZkmaVHwcQgn3YTrnmIy6b3aAAA9DP1jzN+JLp/To0YwWm9MI38UqaVgaoB
gmLpXxrMtuqeN3uTiF325qZrfje5/zXgvxHutK055CePkYr+xSud9e59FP+NmhnbMLKbIOwEaUu0
VyF+o4SsV6Y7jcmSPydwOwbvCgJ7OHcTiXZW+Z75xHa0GwQAmGbd9Hdw/nWjSbI4Z1FBI4rHpvP2
nTcwOCaXNo3MYt1x1j1VCKpYQ06fAHrwckv9aDdyLcoDW3K2MFG9kxB5S1hjxbwaQOQbK7t6lmWA
EuoqE7jJbNTVHSsD9CUMTUhdg6I9dvsMAEdRsnJJf8s0u8HfIHdoPqV69mFN2QeIwwNV6BXlQd8T
+NUE9qntHOJBtGX2m9v+s85XNCweRrq3vGyfUCkL2kJuWTYLYaik3T1ItgF3cgmHjMBOvnokJWAw
oF6L9bNMOXAnAFLj4G7mkawtB4VKme1MBzu35P10vWSn1UB9P2QvLxNbJU/WVxOqjmwR21gsCd98
qJoWlKxJ0KX7oA2ihjSVYm3kzKXahTV/ZZPEGBbx6iWmSSCTkIHzU06KranCUScwz0Q8sBzT6jOj
91RHnPeZJum7sBSeTZI4H25IeIGqV8hnN0q+MNoy5tDj8X2QEilnjK1M64YP3GwsytCHGMDQje+s
TzYmzamSRKC5NSpERx7bgPrP5bBG3wZGjuqhLjeZi72DG5SRHI6JpDgVWNttfgFnnYIUNQrHjiTb
uDXcmk3NiIPk4Ck1Fkn2weVXvQgANFXBBQzRaNxEDlBlslQwAbFAuXoMKvlNEaiGeo0Wb8coD1rz
jPgkRVba0n6P/J9xjNi5E/W9EczgDRITY5982hiuptLwJtDBExbSPIiMt/JOfuXAaxPtrnEOJQT1
lr1x1dt0X5vzacgpzPgrDw5yBtT11KAbGF0rC72m5hQw7plx6Mkitl4Tmse6huXBPdgP/jWEJFMw
MlBNoje0i6yEWpAMR/UO+PG8CtpTP+3gqo76c9l9IX6DTgp9hz7X57pVRiC3/JQTTMl6urn8TxG9
pKTZaNN3i+mZTe6rT2GH0nKrXJH30pe37oXj0SStIaQrCqY/q31rho3JMYN4ZyEr0MbBKXGOukNe
CTqqWz6qIsTDwIP9AmyXm6pzgn9kjeRBkStfoJ+mCwcngosPQc8mglBIksWYMYnZmto9ce987tQD
I+SBtr378kFTO0RI3wRcA7T+J0pxqYgll2b2uQv2OmU9I10kEhKGEhF23PbKZ6yzfrPyh2VtdHkL
6Ui4TXyHdVD/NYU/7Ml6GyS4e0/4ktku+XGpA4VpJ7U/CyzVGL/l4hvqA84YFfWFKh0krdWarBfQ
qw7bWd3b04HflEtatcouKcbcgzb3GkdpjO7npyv3OPhAaam7wtT2lrMGYYuxsNrmGuJgVNojhVLh
cksLbNI99yIvuPi24ubod9Cft+hYghZox0qzPlp8JVjl1yWlbKoLeyGZGqvaZcLhyL5j+I3Zz+rs
K9Xz07qXvvnqJSsj8W5a5moy0PXyHLuVi2KCx7i1fD6ESbvGgwe9ycZC5FrrtoJQFJCJMfu0626P
+nSOwSzxgtzftApNqFs8EjYaxIocpRblEDtIP4YFCC0pGuebVZY3nKFSuA+GkkubKyZqQvbJc/tP
fKkxZ9x8u/WHHtOdSj16JjaE0pUvv1t/m5zEBmZGvplglUPXetaN4YdN43UIsXHk+ottC9JE8vKe
GLTw/xzo5zPInSA8CO/sQ5XRSdii8mL2dTKjcOkGDzCajhuC8lEUI6rsbSc2KYCIUr+V79B4y3TZ
WRcvvKmTsydjJ+sZRMNDAoBoocMtBgB7RD7Q87vEXMQEC01CJeyad3+u11ba4txFhohoiYpYItGc
0d16A5gKOz5m3rNTH13xrXsjs2wsfAuhlUTlkhnjnDQVgWry96/2lBGnxLR4P7e61h4KSZPGWvzY
sPMztIn9MzCWbpvwx9BcY+MBxQgjtI1IsVDviRZeaez5qmW0+kahNbzl20jY8ICmmVfjsZszRm3v
IQLRQf3F0sZhDWGLzseO/RVM0+wYG/4mwmdpFUnzBONXoefQjJTKW9kgVKvm/BbViBlibcs4fdMk
MYm51bMR29t5VO66Z/U6B5v3hxjSfnRPbRlDiwqOvQESoDQ5BY3iNGGi9eLYWjmxD3QNho4lT2Lw
f7XyJ8cTkgCJQ8CDby65Ne6R5a45tQTemgsdbxGIy48UVUXq4DYBM/oE28loKCDRsg1vsvtOIBRP
8ZsFUTnxNq3KQnYPule/C5wwjpj2HY1R6zqLXFeZQN2wK+cM/DuOqSR/cWBVrSTwTlNEV7OhrHN1
IHkDq8CUMRhiP/Lb8M7aFMu2/O56SXgpI6KGKXQzvjtRuypi0Ca8NCkp6NzrTAoFD4KoG8x9hMbF
L0aGaSLwD8wdvhI5bqu5u4J7zJYpHxgLzGoisVd8xzn5E/HKN8GLDiibEGIwENjKWoXE82rhLybB
jQ/qSWX6pdp74wVb3ZiXJdauLO5QCAB81etl06JD4PmvIfgZsoV4TavuvklfX6t/3JOzobxwLXiz
fJabuLN2Vm6RLAKvtlSx4eXEDiLyr1Rj7xHO6YL3xeQnjaAjnkStA0mPKMv01ejDnTP5YOoU1L9a
9MYXhzKirFXgpc+ysY+ixKqMa1MjcKqGfA/KpTgi1qdo57iV4qr75sv/X/yYxTtK4CX67/3wwUFa
z9PaNR5l961etNV983ur53wUJm7jCebWcEk66OpEkKBRi82teomCP8TPWeOIqzuoPER97yNYNOW3
RYzdnCJ5LbDlOTW6v/DWhsaT1sRMMROou+HTOMQYHhctg5iG4CW+BOrvqfGGMOvzGxu9SPDE3uSq
3ujQkTuH3d7GDpJ95qHJh7DJ4nI9JM6n+sPVnza4uIBsNtRITO0TK0OCkJiRh7cpS06sC3CJ06cR
v0rHFzYpjumHbQHYIg7DnclLoI6kNmPlvpQcHtxy/LqeS6hdo951jAEv6aOLzlZQLhv/YTinwQlP
ejA8g2Ufq43nEoJMDAWrxQBxVKlxRERn4ennSMeQ3E8d+yn3IvLqXmj5sC2HKXuKe9wWOSFxYwUX
NoTQMWPXUsb4qbRO4XgavWvfvWUo0jhlqIyfJK3YYPm7oYf2nX/BwEXamx5KdBAGYB2dofJEb4Sf
B3OAIPacd8qOzjaDVMTu9AHL2vjmdZb9PcLUYvxM0U9pdHfX5ZGkbLSxpLJYm5D7t6cwmo9sLfaG
zOUurza6BhJ5ssiXAffIoiUbYb95uIyze8t11nj11v1QFRWXfaqxFRqUymI/VNdYL+7p4F9sYsb5
foMfj+pFTSKaTg0/WcVKJeMogLllbkAYMI7dA8wJYQ0iatv7MS0QU6PCMI+CapZOyjXdt5aQgcoT
l6TJ1upRkl7AcWa/aJRCLHjqnE1BOTOEKLlQGk7rH1Q4xSsnfIVbROGae+RLVLK5ce2kjo7iNlkP
k4ah5aeAX1OktAk/rNNstF998tr7HViDNbM72Hz/TddZXGmL1ieaNE9ZfoI9HLA2VMHGrIAj1O3O
Tbrz4J/qxgaRi5gu778NO9t27b+xQZ6ojYeKk9GotEWKnc1krmVtev6XnxS0y5jIbEqmUWrLJrF2
ERp3vhwZNYgwvztc4OS48wO0KGHAeAEU6nDKkA6pd7klELMGFp30rOHOFRqmuX/Mc0mDHq37nGUi
b7hwGWYyty67+RZ2HuiqkUQ7FMegzuurTqZLLt+ZOPDeDMTd5WcdNdbYHvT5e+zdp5iORh0VpniL
mYtkjrnz+zcOwVpHZw59VvGZxFVQBk3hPlLnRAyrldZcw8/P41Tzl5wIEABovkslIzKev1hDm902
P37HQJtzowi/uYaeeJHqP8aETJv5rsYHqVLgudbTK2yLMHpoM9M3hO+lvZsT7EzDY4SfW8+A/KJ/
A2luWUGSb1gSJs9pAt+fs08HnVVkydrObqBDlsIvwTFRONUCQ8fL7Iptd0ejxKXvnGqLOoY3Nsq+
dyP8hCYItp32hgHOn6Ob7hGWxMAn1hH+zMUumVnVIezLYRhmV1QBTz1jbgvpY8cSXnx1DQpJ+UDV
ytfYZxGgoUNTmZZaEbK3+UYwt+RBbbx74GlLY3jrzHGbJskm2diNi5u3W+f924yyc/C9na6Dx4vQ
GcIvMSx4B9yR1j1QjCoqbLx+GbGK+LojOl+mRMl8JYSDFNPcAaY7TSfG8/xTfXxtsHY/NYZ59iLU
kWEFtExZM9SoFnjCtRqghzOwucy63Gg2zCRYBoQ+N4sO7S4Tzw1svl4nOgXV4dDqOMtWNmdLN53c
Obm1mokv2B/f65b0tl77KFL/w529/olB+ORpLyU3UNWN6wJdPKZpk0FdVDlvI1MzZT3sIPFpeXl2
2pZFPPl1auqlf3XUc8p+SSnZWIAemJ0GnDzTyuK6ERROaeDy5QU5VhukyrAggoLsceqwlfPD7J+e
1x+l0uWH/SoKnxlIZviLkGvrbXM3zAzOommiq820dRQwSxAEscYjYy1inXIcIJOgC8uYk0Tmu6y6
P8ugOeua9DPTq19mrSiXynQnKue56d99Dli8c7PioDFqXcrR+KvL5FOWJZkAUcPU0VyompmFcCR+
PMdetgMxhGRq4G4kmsTfpyb15SRe2rgG5xV+/PcIUs+OkukuygFOD8E+pQFLjBOyAFCVythYZRJ/
1BQ0G8LlunzaR+4lRLhVraj+DiFhG6wWuZ7t7FWlFFix8x7UzW/m6quozH9hGHnMWRWqmrwGnb4Z
hbJ62PAX9aLdu2gByrLelkaw7UM66R/VHFm6izSVeeq/6TsQB8imVXdMincveGN9m5gPNbSQ+JpU
TjPqszt6JHgxkbV2er78TLoN+a454O9orhOzPlRVwsATbqKn+8cEMlUv9rrec0MQGDK+s0XL52Pu
3tVZycJlVXCXOKm3cJO/GrerhI84PkI00TCWqvEFQ1wCmWHeugyGcHdVlL/8tHrHE58+fHIRRv+z
GbVVM/2u+FK/jpsZCaXnbd35neM3p+MN509cT55AUA7bm99ecg92QLsr5r5KpjXgGCxx5jceJ0kb
4qRwuuWI+hEvBtsQ4TKsaGfzCldkrUJ3mXg2AQ1HbZw9t1umkQcHCwmDxRwlJxViOA3ThhMMcY7v
H8AM1jqtS3YN0PaQLJTlD894tRFHdS81IG3TUbcrXGu2t7Nzt7A6TwHqOa4FFxXzdLMmiWfibhc5
PfJ467qZFiEnTUh82+yEEhIl2ZSc4480PAdxdkt5/ounljHRyMI5sa9cuysbH2qwHOP8D5/pXi1A
rHlcs8tiEpLx/jIN0Vmo69BzYIagMIYSsWdWxbiD5/BJUXVMRtYQyFJkfWQG+FjJQ66cqT+VhbZ2
ggOQUpgkwIZJi0KyHANIX40OckHPujKMJga5aolQAdUxekCT3fy719L33qe3K9BMszdbyTFZ2vVd
53lrtEfP97cUMC1gHq1Gg0AlBinKfsa/ayXb8ueaMgEoo82R1o3QUSb/oD6OueXpozOmRUrY81Hb
X/HQEwNq2WhVJ3un9yR7sB7LyY3kiQfOy1rxyYoMhXHm29w920WGi6i89/NNnfd1Hh4ms7gJg1bW
NrxnM8EkM3wPHivOEAipf01M1N2qdGlP1CRIJN9m86fvamauuKbH9BS1ASttc8VOr/JXVOgVYsTq
TfGAcqQP6oqqSEseA4s6tkMT3wyr0Xf2fte/DmSyu9CxhGEeBA6VJjAWUw/QCyGhxOkyhWJRpTea
gr0RoO7T/POI2qXFr4v88kydUBdvHV2/TSDho52q18yIr2VrrCNdW6UBX+n63K3tSq5ctOGS5MCo
CDazfpqQOzFi6OsFZUbH/m/Gg43iQgE8ix+Hirz2gTxb0Z70MoqfrWhqICICGi10zsIfnkWbHYgB
j6q3XrtGMnptm73Nd0y95WUhqSdDeq6KqBH0XcrxUL77SYyYR6NLjMABFPo6K+sdR9DE5a5pxtLx
7yyV8MiRmVBT39LhZ4G3asaDWmGPyILUq3dhr7AIUbVJyIfdlcSakjZPlPsUUtzYuInZu3ON2YfK
4e60MJdOKeajyDgMBcmWRaS9pUxTagb1HnLDemQ1nQTRhuAnZ+M2IIoDnaDJLI/zbRTbzHuGHHdy
Qp5ZmTGja30mKGAizIOFRRFl9n/hGi62CWbE5TQQRmezpQBvB/6eLTsTpITBTrIMUIWol4C+lnaU
1bxIT0MgXzIXXlToXoeJ2cKm8vmIKkQnYWzc+jYm59hAKZGSEWk3QP9lcYHUzPeZPJuQORLni+Bb
Hm/nitm4q/1LorekbF/VuzCBNSEeuu4KFioJsz9gKHpyYsPGFxrI81fpDevOQbgZEG8qsFzhIti6
VAZq+hIE3V4y7pVbm6+eR3itmE/kr6x6tsCZ1W0CWnXOAshnKiRIN7hafLDyJqIbfrd8lWAIFLjM
KuycqL1QfaUfASEIT4ZWrSp5yRso2umW6PZj5z/MqV4ZJvB1D7SrZ/6LbFEQ32j/TNnNsDf41+f6
1mfVNntlBOBkqxmD2uySvyi6ma+7/CohTTAL17eiyF7tivze8Fdt1SL77mr3yr1L9FEzMYfusCdf
EXzaPpop142Z2d2bsRB7uCtHTt91tE4NB4Zci9uyBQf9Eb0mwY5NaY5NrxvZaHHP4P5bhB12WI4O
MhyYBKBZ5NloHHNtBuZOvWujV0OXu8JPVg0W01MSQ4m9H1tGjcZSIWBGnSkN/BvfuQpvkKvKhIhj
NzigcUzPpxBpklV4a+C2Uf85zvBLImadQQi4h0/TgyrK+spgznKyabsUgyImTpl2ZNMXxqIeu7Vv
41vo5HuFD+qsQi6m1BZrj1QOeMKZhQYTYaLZXtlGU7RTr3CfpjMrxBaQ0gNHx4UdXzU80vEmU/8p
APdJxjKRYMdGYaKIiYeVFNI9tBtxERNoZz1fK8Iltnenfzhiwe+/H4EVoVx+DkJJa7TWkGlUmPbG
9OG5+c5sSJUhxU5oy2h89O5nhfej06BH84CpLWsvtwVVUGmc1P4y0IaDDMqF3j8AzrfmV9ESA6CD
Mbupr7TqG1Ja1z5AQjm9EdoBYNLGQKi6DezX/b9maP6bjPTxvJYlfSD5YBrNZewlK900PgGdlUH1
Grv+JSi+vQ5zGEwlfQw3E1bMWYTrxBD7Ul01LXKsWBA3eCjU7pLqjzbNGX6bqTtI6nayT9Cbg3AB
So3WNdqMWbtKu0eV+9XWnq3vDn9CM2zDDD9PFdBm5o2ighTEuTBU1AEvT2xZPMopFh9mCM6IQWnv
PTHGLzHJsSST83fdYXAvvGsEM1cmoIMsBv6phqWvi+dzTr5GSw4d/xKyfx4M/+bxN7X5pF1zMeuv
OIxSZ2P3VNoAl8QJ4GAk5K8Z0P/HzI5HRiD4U59FnLxk+kcVeOinsI53Rfs6HjJW8sbKL1XWaOvY
26FMP8yMcEpcXHO+DvqCT2fEWUmEJtgXcpKpjFE4wXRJe+tWpeXeH99KRCeZPMUCY2Ok4l7Mnr/f
H5YFaj5qowJ0OkDsGEUVY+7ceGKijmASoYdY913yy1nVJa9uMB5cIz1qtnWahXPRbknlvhV+yJTN
YnFjLIFIl3gp9mUJb5KxULUKixuFRAHjI0b7LRBBgqiCC0IcHD4Dse860t4FEop9F7mPJtY2CeN8
Am8AQFTvBXHlDhNBvfE2s7C3NpyBrtdwmfEgAGhmsVhQJgaT/mja8qEXvJ89X39+zRV3mPRf9SFc
DWp4ohdLoweu9nCs9E78w6XCojISl2MHzjENk6MBM6tqwwv2Qb5UCflfZUHIxBhl72aT4CbHXRdD
JM84HEIHWZcjY5OwStRl43awESZ3aBrT2uoYcyDs03PYa15Krg5LreizgM6+ScrxVokQ1m2KRCv7
UQWCRsz0BNcr+EiL8NnwasoWix56jpNjoae7SUobHBw6Up9VE8PLiaU16aZ5QxecoDwbWRh1DWyf
pPlseDx7c6W5VbEVE1PWMna22DxOQ4SFAM5+FK5Vfa1gdtiSXnWGMUEdfFmMGgz9h0mTLFREdwqE
uOnIW4/vtvVuZnjKkhFDTQszyWHeo2SxtmIWuliojTI7ZXG0cKr50xCvhtcc2KsE1t80/vld/Eic
ejna3OLzVVLIdHwt7Pw7jSIU0Xn5G48NqnVMB3CeWQbVAKd6e9Nq2VetBuI6pZYWjIs/r+WYqS33
o/7Pv9UaiyFoqDplnB44PzE7MwcmM9IJ+eymhq+k21051dD0NL04VUX/ng+k6TC0KfyTn7QAP5tV
QenV6Rw4qJulymU600AfcdBj1OR5ZnyLyGpi1JHRn/ZxuJYAXQ3tlYGVSR1A7haAaQ7RSO7KNNlL
ozzrRrw0qcWZm3bC26Fb27ZtdhO188uhMkf2a8CNb7AARLmVUaLOZFm2/kMrx7VT4j3tzefGPcHE
8VkXMMQW2p9DXBLHBJPgcESJmFFfS/zlp16DGTsOp1r/TLBFVThtWhNBF3b0i57fQvzeY0jITZev
s+gsld1ZW2Red0rqZutaKeh0gayyIe9qFU8gLvmo3PIWU1yJaG3Zzz1hjnWAQlDsKkbLEWs+FGHi
WJm0j+nBxDwpsdUnVk62gs9/k7hiFzHi87K76NzXdar/GjppdY+YGV1dY0jjmXpCQvvso/41w35b
ZfjsULHfi8T8FvSzjvIFs3HjasxYn+rmc9fi0/yDdaewcO2/KOtWpSBxOnkn/XYjNGIyk7jZhwM3
s2mina/dt7mk0dIcyCJUEWZjLNlzMQmxwCIRLZFWP6O1ceKLQzERJDUi4eqqkeMdlRGuPzyPKjwZ
77/w1pwXixkJhYu2TjDHrAZ/Vw4nPprOQt9CAd0jcDe101NGazqj5gscnIt4zpTwPJrx8a40vPQ5
vimnfauTHUmUJOjEccqxcQ0Fd635hBhJvsE61CNMYJjPwKUYSAgyxuAVXAqYKqEgKZuYx6pwtyNT
xTDkg3NpqFVzRvOO9qv3DzLnd737AjstzPyZx7Xkz7bZK2h47efUO0vqaNfO/2pTbiSTyz5EnFQ1
0TGUzbW21GKHZU/v0MVYgp0KpxA+hT6lQYDqo7731FahC6CAYbq+JUJvgwFkUdEH+ezjLR7UdCBk
bhSnvvyOvzIXOQDL9yUbBNL8CH2A7Orijaw4MkMKfIUrzlicl6ZAoZOZS1yq78lg4x/l6GL8PtUc
v1aK+dgAURKaJhuzapPM041x1ZOhpjhjgVDDm5/QzHDHe8x32o0LtK0lNd5I9N8oSF+EvqgkB3JY
GHcKsYkfSVTlGucA69GYlv68qykkEFq9iCpnxHdXnr2uPrWC0cJAxoQzkHSRHew22pneLvXDpaoM
RU70rJatIj9eZVp/zYyDEfr7hC+L63tbJ2CrrdkrdbrnOXfYrsx3jrWzC/3xn7A+hvUrAI4ljrYs
rIbfs7eXeSAWxGD9wyq5dcf8beRBz3QWFkbU/zMZstMgmECYHOcitfwl7hkN11ekra7l4kv8yYNs
x3Tm5MrfcgyPOb9NlFMs02Z+huEeAWTP6ANW7lqL7TcnKK+yAlfemu0T9T5Z4gzdwwEnYomt0/La
q+J/F3EPfE/hg3C5c92ois0ff9tuPNb5Dqh6r52yuctZYaMIm/RCA/Wh+rNqAxvm4ZT6u2T0HaCw
sMHcRO3MZrn8jHqCyE6NpSSe+3Aq3vWgWrLTwAvjJ9FL9uIQnhhTGcbIsBMmkYLFgodaduyCqzau
nK9UAIOlZ6yO5UTULG9MStPSDZuGRGLAjXSTOGQZdrH/X2oYBjKe0c54EL2Kr3qRjdZWzWxiFcJW
vSnQscsDTOezsHokAB57JQMFD+936a0LRlnsKHL6pZG5nE+g3AjZxdkxwgeasIxVM14xobH5igBD
almVVs/lgLLaRM8Y9ukexRSPGHmiahaK7o/n2vW75Rz2O9u8qDaoaBL6BZ44xgm8D2rfiMBTHSTq
r8EdmxwDiRQmOHlI+eKa9U6DRgougowPXSXYxQXM9L/zlq5L6i+8tJ0K7jItxlMtHqV0mSaMy9hb
e6wZ/OdSZR25f8icNEGcIUGykkKh9wBUotNr04MSSaNARd4muPD5pXzZfLKbh5L9PzC2ok7X3qx9
W1Z4dgBTV5rNMD2G4kwgUvfWpu7WLclu9tlNme+YG7GUK21LjWTmT5nOUdTKkUYErBFeC5i8hLlS
iSJ3db01GXMLdIt9x7vFDQoYNCSps9P/MGCkiflk8q6oia96h7yuIZ/71WCbw4Z0kDEXeH3PBP6w
gmVco0iS+lK1M73OMJOd4UT0WoImXGl2BkS/Ha0jqCFIPBNDAnnIy09OZI/XrZ7qqQo3dFimZ15s
kzuge8tpWs3IeK7inxxrsQO4z+2xAYM793d8KHPwbqp7DhmhP72QlYasig2iVjP5uHPrbVW3rL6u
jEG8OQWkmmfrpiCANUJoEsV79Jnq9Ee1e+VI3qC6TamEbNZWagxgUKghSfkL2bKU9p9a0Eiz3tYj
MdSRjgAd+0Xzl6JuHn8CinP1zvg290MM5NIQm96aWaN8p0TuAfPKnxk1YPPqNlkPyABFiern8NLW
st72Y7UvOkglQ7z0pg+4vSsT/JAbYE77Js7n6Gv6MsypQ832Z9aytYOGDh7IuxniXx4VzAWdmyfq
ZVshXBzthYOwmkFFYNLN8HfKeJTVx5Kx4gzTQX3VUciiGW76fDPx+UQpHiomNIz6o5DIGVwpvm9t
rIp+VvX1BiXQlIDhTh8J6ddjYJwxAe8MPFiaMC8Do4tkAtDjm9+GsNcI1y/8uauUT0FYxip3AmTM
05Fs+bMNBwzMHs+42viY2xgT5CDz6xhzpKc980Q7vNQa6/Xg2R7FP+Y1GilaVqyyQFnkjVyxzTnh
soxGALCVp17oqNIbUPq6HE1i/KvR8xC3gB2GpQ/4nVyDZlOfB0gUDrTQ/3F0JsutG0kU/SJEAIV5
K5LgTIqi5g1C0pMwj4X5633Kmw63u+0nkUBV5s2b5y7wN8wZaZ/DWT0klBDqQQWgeWx0vklMdwyC
RPJHb+nwbKoAvdxRQgyY+Bw/o9/S4hP4Telr6Z/qoQ8d2k9EUGRz6I7+cgm1N6JFtuCQHnRcyEZf
HTwSHaJq5KXI38tabisD7wAOFCQ2df50UYvdmlBAE0zIWK2rjnKYD6RIVpJ6eSKyPUO89QHbMcIc
3toIwFdpHq0a3QolHAzsbN+YwQqS0HsERxdHEY2G5lLz8A8abPSpAqbjIVdv/jiy20TvwjUxOPwl
46dBJkGYYwkCDKseeJ3vtcQsyB6MYHUN8l2TeOuFWkbj7kPkY3/HFtum+5LVH69RjbYRxsmVqAy0
CEiDwPFL/iivoL5qs58RUq4UxwH+8go/Bxcs3lQQKCIOOsu4GJyjAy7DCOVvMOV9ZEe0mIuVFCFx
e7eMEZtb9h3zQ8kkq0PpxElTbEJGx2Ept0mYPHJmG5JaMM6vS03XIshqCN8W08UBuS2ROVU8scXF
Tthr4JZnNajuRmYmHGi5ae5z3pZhl8sSOtYAw/yRIseqLdbCLwo4Hz4W2rSryIjiodMz+9avEqIz
I7vbMbvBfscl2ssCR1l+sTJIMszqJo9l4+XJ84v9PI3YGLxdKv5i3LFEMaWsMAyes/IJ3xrsbF1P
+lPLpS1ggEmX9WCHLxcE8zivMr4cIW4F3rJ0hncRA4DBjm3H4uTBrBedo3zWD+RIJGphqvdgxmNR
y5dD9kRw7LeeQxR/QuoimgbzqhT/VM5EOfiB9LkWbLqVrFF4lOTGkz4MBEIxdNsYRCX4lPNtWN7z
8jEFktdzoPYMz/9UpcYJG6ug4OLPz/Jg6aa1qrU90s+MGvy0zUbd/Gxzb7OQkLok++U41JtVFxes
uL4A7mAZ/ap6Y48IddxCHNPWuyoeYmagUz2+hsz8qAmkPHQdb7n7qvoA4CHR8Bn2bBTjwojacl3D
Jm28tX1+lgywneKrpNLojWlLMqtDWkWFR7wIX/Im3ZpAoqRF+0C1oX6Z3it23QxmInEODd5kE5S/
zZkRVeU648xRREzu/JWLWSyjv7X4HWKmwKBu1bnx/7+K/b4aaK9X6Bsuv3XPUDm2vaM5+LfkX6lN
3npsmIQLq90pdonaPoBGGUQUSh58jGqTM+1KoGnYWMqZxPfRRCZyCDzWf4gOLk87E/8C8IKrEYwq
OQ/4txRGDLLky9aHHeZEaIuHBARphs4rMcRy2qT1rumh4rdICAh3hW8zJMQXqUxC4Y4FfpDj+NqM
wd8PE0CIn6l+ZVdVW3pSG57d/6Vjvhj9zQxNDUfvcMakroAkcfhuEbyZ25R+y5cpSXj6jklAT4Wz
F7p/HVFcLL078cVVVrwpLGbFbFnJLfTTdR/hzebbHmb7wSb3IJwC9VXwSsWWoKFYLm6IOKsXOoGQ
8JSoIskH0Yob29ak8z1ZXHuW5DpBsW9jcFze1lTNq3HeTM1jG7ERBtniaTKvtnlNMAP7zFmddl47
BgInwepXQeQYD3xQTMBJdQOYttmaTzBmuuqvWdgEbF90n8RUihN1nytVVR2ZrU8Alle/I6+l7qFh
vez//yz/l+JmRDn5/9/iPyX/RfF6i5Hpm0ldPA6XyrqP6llpPf3kGBJXPC5RtR1t2+do5rTuQgjk
IxPABg9+f+zhwcHEYQ4LKHqA/qQW9XA6u/QReobi1uE3LVLWqzIDG29b7QZSb3P0xca8u9BrF68+
y6hkezC9zqI/wnG61QMPgIiajT5jGXGejPanNm4N11fHnbewpIw9clB77Rj/rYMqzxbvWR+8q4/D
TYsBf86Lvmlc+xTJ7Mmr+HIBNVQdboe+CfxGkR1fc1IQQlmjNhk9XwjfpRFIV1AYAG5InD1p3yd7
mpmz0L8RtxDumQCC4QLsz2Bt/N/eFGN9kgh5I9TBEvonAwmcQghL/mqMtp04xzamYSfALTbN2ALw
qk+9s61lu9ZrufZZBxlYlpqQUHuySXxW5at7is12SZiGUIxq45W0skNzk/kxqr4jycQesYwhOQ40
qlyuZoT+EbumDxOugjVBFB9iNQuohNrqmM2AFCwUkUk2mw+GhRkI1VKnVMVZ5l9qd9yWPmxhK7/l
k30HihKMVvVswb0WR1UyCnQzDTxfRWhi7NVEqOwbp9jovrZjMlLCPCIkFrKETD4NvBt2eCXJp2Mz
wG25XS6dAxxhFKzW1/ObM+TvNPZvRtefJi15kp55h6zk/l8GtFG5nxYi0XTaJ9Gz6K4BKLHkq+XQ
4Mfjpc7K8SKzZC1Kf1+qel+TzcVg+bwnlkOFf7lsjVS9yTmDpRbvTh29CpwlTusDe6/eGqM8+7PS
OXQM8OkxxRnY4RZwil3MFk8/Vkfp16cZ+KbKm0N4HZzPDiyO9RsaWOnfI4YTpizWGOI3eFDWnXR3
bu1/687LwAzOR7YS7rKftU/1nGpEkhAFRblBKSvJaFjKg4WDweN792H8t1jQQg/BZOVrH472G+v2
I5N6CX5PR0suzS9wWwDqw+LfEhHb3pfd1bPnr0Ychefeq9G5iNG7SvqrZszO/YKWWnzNPfbW6cQ6
RvRPFPOaLHCoZlQEAK3yDRE56lHTfgemJSkTSosOm4N9YTqCXkmJSHdm1fvMGT9KXIn2matoXMKW
sNaOC8ap92Na8a/RrwYKb9qV12psic3xJoQo1914FkNvbrOeMrZOyqOqXaT+GnISmlRgOX31hIeN
lWbcmOlrS2BlCMQghM0ErH3vsuynq9WLa9horOL1xj4vzD+nYRU5dXaq3WqiZFWa7dYfJ5gc6Azz
Xu+qPWFhPORMjvhSzpVhbyUpRDkKzcKAsjNeW0Gku8NCP0SXlr22ymbw0/H2OyU3Z6XV74yh84bc
vFqkG1nwN3FYV8aE2Iz0VfOo+AK2sRPwfhdcDKXxUqRYihxlOtOd/t6DDXS7h6b5cljJ7SuNScD3
1P1VHOoM8i8lONXGyq/q903Jrh7L7yaqbqIYzhW3w9wk32zMPtVFuuvRWlzqtWp8LuovQPkJVUdH
ht17k/0sCapDOvyM5M359mNO1h7A0ZPhj+Ko8/cMxK0ujWET1Ne8xWdrjx9FQ0hH3jGjn6ghJi89
9THZMSFDRANhNkcbXPT6nELhyku+6C5214gshAPFQQlTNIK3qaW+x878syZm8rC75T2esBRrkPB1
UjDCbMaVVHKDMvCJ/H9URccJRZgonQ3Dsje4Bxd/vjINX3WFDOrCZ2eBYUNM4ZnqZOK+dOVwNYQa
xMxsN6hdrHg8ZRQeklFXiMQoWd6skhObZ2wpsKuzbGfepYEbjYi8i67vJV0D0/g6m+6L/79gNVnG
RhJhyZdY7qpkuXedtQem8NbkE255PJuFR+X1aybEeVrNyQq9fR1Zx4pVqoQ7tqjNbYrwpHFsUMGQ
H2rtXU6eeTR3qpnuaN7anqEwQk4fVgdRum/sFdw8gF/jjIJEqii0ysjDM9+Qlja+2FzTSD01N6GO
MOS143OUzyeU6siF2s85PhKMxbSxijnByxETwUKGsrOXLu2vhLfolhFCuYNLAGQDw+hO/60Q5lUC
nCpaU4LTBX47k1XzyY3+mKoqqR5z0Mh3liKg5ATH93p/xJ3xlBpE0zf8j1Pza2XK9Q/LaSj/jNj9
NZQ9WFoMlWP0X3Pvu8lKOI9NNJ7U26Nz9ZN4q3vnev7XCqwlWL8zmg0DDTCVxWNUDIe2m0lJAhSr
l1dpiY0PgpfJlXgYtfbm8rhFg/2UQl5mHnMMM+eiNzjMuiDSCXcvurPQ5JExqzdae8W2FVS0KXVE
Y62URzVluA82qmyW7cLD3fKhuiwUsGwP6Q03m92/L3N3EY1JUHbyoce/EtP5gL1Js4vnkTmWSXLj
AxeuxdOQbhzLeKlQnnNz+Ofl0U225na2l3f5MmAu1Pid1LUj/Tigdsc0FDYMekNc7TWqI/ifV1bi
e0RofkRfB7NFeZBFIc1ooPTBwtO3OiiJLAIBTyUOm5JjWWmq8FgB7r1Uk2CnhMX7yOYNDiZwHhpV
IZl3/qSfs+RPnb0tHKCRvSkLk1w+BvT2nt8/Y3re6Ma4KerqYhcpDMuUFF/vyet/igqOHED2cB6h
Gladj80nuccaKWIoe/ZTVGgPKGMJoABSo4A7rW2Lsa52V7qTsl41lb1pCNww++mIw7TvsrWn3jpM
44ZjBTOn+dTONxj6zBGGtVtNnUrP4BSaPHvtVea+M+nbBxagbKKP4rD5KUS+Y2bLahGLBbwF5m6k
jDJrxtZVfO4jtMZSLTOStIeiGgnnNIzlXwHqrMkQeJZbJJq/Pq/3ImSlzzEv0mHDJHKCETdsEhaH
CQl7sdLPRd5UX4fF01foJTgNmkq9wF5SlJsYmULA1cgZsaQtIcj0HKb+59JuDQBFTJSjvs25syom
PCaw+zKCVmMbJy3zh0PI+ye4yP1kIMsU5a2DJeblLKWbDNplBRuETAAP6YG2ZOTjbQC7KLWiT9nJ
B+A4qV1UzCgTs7ZGDQKGW8lT2xi3YjZ2xiyCxSyPWLOtHhoUo0OkcOwv3SXNNqhmGPfQgchTSS9I
hw+DBYYgfjX0dmeYRN5Yzp0yG2A4yHMMfy3fq5I+TMH1yTVqeX+KQQ/q1NX8szqKGshaSij0SBWr
Y/E7DfFeWXz0FrSrviYAU/ty6YYaXJsJeTtt8lL1EZlU7Btm9Wgz1Qbp7/NYj/k/vR+xF/frobfk
lp//MQ63uZWeJ808/i8oobS52qBzf6ePlEOfjZTH0kyQ1kd7Z4+HmDWH0f23m+wUaXMkBbnAOvyn
pJE0yvcaS22qxVUPY4VzYoQfMg8ZAT+3RHuLlSz3f9GTc5dwJTRI/50ndrjywgpgiNY+aW7xMsHH
zzs/iJT/DfdNX2Ekknvytn5ybbr3uDIRnywhmcKy5t0b50QRkurw0dCXnYhfneSi0QuJSYAmBSDw
hQwS7gl1PfhH7WrdxDnJWXhFCZ0umJSRcfaD/0eQOZz4ryIf75VbPbT7qQuPTSeOFYj/nNoC0uCB
tJgHWcAm4aFUv2VawmEwvd13gqO15NExExVTpQO4fakXvqqBB4WdbuyoFm0GKvNMq56NKSwAedwB
+l6MZt98LQ4zB9CSkGnYu2kPDnA0zYbKp28U25hZzUNn53Droq+BEx7drEmpVOFwKLC7zSSuBxjR
zfGp12khpwfH+Uw1sLh5u+9xlGh6+DYs1Wc4wIGuWkgSVhSwRb3CU9wQTtR6TF9/87Bin4TF1LIN
yvFGAigD6fEyQf72aH8aC/Qwl6YFG8PkH3SsuzSzpxaKjsg8Mr/ouLvhggQZDLLtqd3zixdedE+8
pkV81cb2x0X8Zt0RLFD1nsvkZcZkNVrixRrY1HbG01CDEolg6fYWWz1kb7nNc3ZxPPe5m+q7SPjS
xmZZ+SmxrZLRhxukpnfRWkJ/EGd40NOBIEzHlVTaxj4FEz/RgliyQK8ob4vuXB3yHZKJaHPAtZpk
CbBhvYZSqUd9lCiaicPugJZ0xwnucqMB+s7ODTb91vJWqgFxp3ivV8tTqEMuSOFG+yQWJP7XSByb
foyWGBeYXNtuxXQLcgfdrcdmowcnfVAIZjvlBPwR+G7kBvzhpxWy0RT169eyjYN+Tj8wHeuuKTdJ
921Y/yhYD1pnPRkectXFR6FOc321Vuj2Ur0yY3xqQvNiC3vXg/pwuafmCKgHUM8K+phRbROkPL3E
/Zd3H/BK6AMn/VgPKzd8SeWz0N7a0mRZ/d+4bOryjEL2MJ0gpEL5OUZ3xzWhyL50zaMhMVCaZFI5
R+iwD+MeWNWJEKm1UyxoduEq53zWcL2SsLDVPdZjOweP2rLWsQQ2za6zCacZvJIsAARtw3jU83yH
peHUdu9+Ebd8apXS1Kyf1HaoWV/amtapdzT27uGilf9sGO2FpC1PxHPXQeHyq9+YkWacLqcZCaDN
CC0MWdhR0FpVkTBwTkgsL/Vy70gczLyYzVTch8XdL/5IMDQ1xkSYSDphyjEIerOO1jQEDW0krqlk
GNeCefgCTmXGMhPmr0W8d+8Tlf6rcpqz+btRh9fsmVuqJottFgFmu3QwyErsh0dMbOwx5rRFzPqj
NsTKoEKXNMNFYYBU1ENfJ+hQSWp2AlvF+4iYUEX1PTfuSsFUu1etAg2xyrtqk3dqMDWFY38A781L
jRXU8UhynxCUuVkpDDvUel4noYr4Fmtm6QVOufzwHgwaxrnSx3LGm5vDmFWvqME1Vj/3XfpP/TdV
BqkDDQvNsPIjGuWIsCOtwzbX1N9pQ0avyl2S04csJ/oJY0cnjqX6pcDOVmCbKWrwXmSLLdshDIDP
t9Frzb6M2zC+5MROCQ9A9FAjPE9ptQkSZzWmH6LAb61vrAPEMBaMEEVT6OzRzP/F5fhJ0uilUkMc
zlGkeWyArLilzO2MX4rccN1Ff5Cbp+FWZQYwkq21sHL1rv5JHfVtrGAF1vJYMU0txOfARFIdlZqH
Sa6Cre3JQM75s0YYUemInd78hoDbMnJx/si3oeUxWPAhBzZnvZreM1+dkWOedT+74T1NNrXcyfnF
QZydpxs6I9KylfVP/Elujc4zGUeRUy3iEdrbUQMST39EbV7yu/LBEdb0KnvSfZdSZ6pr7kfSnf0G
JbtY0N43M48muy04NBocH4xImuXT0reypaPrty4+e8P0Tnx2rIy8RAne5I4tJn67kku4SJATqgBo
26nxsC15ywe/PObibVNW56lh4UHH48GAN0fg7ngkYw7ohv5BRBl8/fSnn/Y+SyFYVNeFBUkTXoV6
FUSGOh+9Tg54ZJOUYEbnh3aMCYdD7a4EsjZGemLj1I+pZk589RTKqqLWbH6nxdip+b+Tq/tPdYjl
gAerGaD8a9s5KTZt7R4p0n5aXwssx91o6GdqItAl4nsZ+gs5iB4W7XLTc40WfDCCAstBRU4BLgPj
6aI4pR3e+Sn3TVUdMgsIkeNkN74IkOjQzWjiy4gFNAeISn73SLxjKf4BF2Bk1+sGMVlwS+VBvPxC
m+GAAc+Rsvj9KVkWHLaGb1KtkxwK9du+tWV5r+txNYm9Vlc7Qn+BzUZfYqqZS8TBgP8Kuum5lMlT
1V+j7EeCREyvRGvVEXHZ6F2yJPz5MWJIY9sfCkSVcKUPvOKVyQCxfxw08gTK6BE5jsQehUDm8OD4
rXTGsiQlsfIHmTmQFI1dgoNf+NDeeGjTcZMM4F+Qy4mgwRzugbtgPhqsM/6i50VoSzQkZg3cifgx
k9XMset4vvZA3nZNOFfm33L62VHL8MsQK699iubZhTa/gOwEo1aEaELzfpiNo+Jeyr2Z+Y+rFmp9
Y5ZPnYM2tKRBP3b3Tgy7nuMPIxFmD2afyaqnWUvq2xRTlraonzvlrQPfzX6bAv+gCNnMLZYmCpYy
PM/Dspf55zjO723aPAtBqpTcwFQcsbd1JDxvJiDNMdxtj/GgOeJvb+RW4eLLhIUGWVw7uoKuxNIY
sx0nn5a+DeTInJz6VFoTjZNz6HSXbJ2NlUmCUl9qjhMG3Wn7WjE5kZT7lZKs2GtcTIJ/vfoWms4H
G70kvtYprmXKFwrfaDDvMRvvLch47j9PQ3zo+Yx97R+LAS8zfJQE5O0kqQxFDx2a/FY/gN1NUtbR
dzBbNuQGMNH7zJx5i6XpHtU5GczJuIrN7DoymdGq8EiLvqu408teoy3cGKnY26ETgLZ9qDJk89k9
FIA0hml4UVdVSqZuXHGCOzJAECfoKkG36rHdhmpAMPkrJy42s4ZTZMEJyozbs994vCPKIjfc/y/i
hnsV0+1Wh1xRxTmiBRGB0QCBixl1PKCiU70K0Dg5KrphzEe0Z3igpIYahvKpH1yoUxXAaVN/ArU/
kQxl2me7Kt6a2g6AXm201DyWg4M9z1lJ1rYwoagRcmyfMuvgFEigdA3cc4TTMd2I/KAArqs77TEm
bjJ1z/304cKiL4mdqMlQZxEeugQmNM5rCV2hu2T+v6IJ+SDr48wCo87GiCjCwOQazThibBAj8/zR
sRwg6xN18iqxh4A8m5MX8j54mC8EjG5iXWbShW11AqrToBbfDrVuXaByVcVaWrDtWD3S+apZFVkn
Ij6HxV+ifxpw9hx9l87I46a38uszZiU8xdvZAV046VtmaRuLOQQzZgCFqJM1lhtISMZ5yagodcHy
Jj1V/+pkJosNPXcWnYAP+BR/JmNQm0ayQ0jl9krUCIJgIG2Ozg3ulqHh2mS4GpXJxoK+F4Nx4OpS
5uMhmrgEq31tO3jn33og3wbvtcmf0WUGxgCUcuYtya2HGWDy8wgVlIMzYLFYCQQEQ+/JxW4kzCFL
DLLf5sLyEDF2C8xzlZemro/KwjHFvaHYy3n2wUBio75y02tOpYW7BKhXRNJD6U7rykFBUrsYtorg
xOFHPFkZb+kzOpMCMn8dQI+rXJGCVPd6OCujgrrY4/KFlcGUAZBSZ5r2JRcM9v21rvWkiFNzlZ//
e615kHL2Zjo+1rqwX52oDPLI/CWGR5v0j4ZhbZ5DeeZMVazy21R6q9Dq1abSRirYC23DOOICTBkk
IpqrRoRPMdETpnq/zIFXNudAaerbiqVp6GCWMR5MGa9tHh6V5FTiX4MH9SAwhlfFDQ4vBfGqlJ/E
LxC7qGmIZYBs8+Y8TD6eEI3YrwLlgATyLDyqgpPCwOoBbU1lwE9t43kqcfU5HZvSWXyVAu4V1VI0
stbPZ6yGxC2EExalGCriRGh146F/AvDKvc8owDWvumVyfzEVHUklmGGKgNlIOKA1yvYFmCm/X879
bAzG0aIwzdsnxHcJvJFRhSOw7pKRUIxfIvEI1cb7MWHzBq1Rf7VsG6pXS1kK9MIsiI61t0kXrVmG
9gBQNZodtFwm/7/dpLKnEa2ICy9jEfdBF1vb+pLYarToszXhMEERNgi7nGhCvzNybwemNCMbguaH
Xn2yqakw2g82CW5cnorcl6ZvKtso6vG4hcZTORDhwbCI9A963Fn8sphgGBOnUsLNY5/E1c/Y8Jgk
Y3p69BRlTNNOIbSjMKLE449n3fdQa+LIwvL/5zir7fzQQL9MFDdBTWxzMC7WhoODFpIAy/llZp+4
yPXHMd9qpXo873oEM7ZDpc4/Ugw7iXUZwn5v5samGwE4o9D5+d/oao+CLSk7eR6zV/TQlaaNQRTb
18l8wXvOUnXKRgq7ehlWA6cbmMX9hva46trT6J7GxGcFyw54F6EROhtdi+GoAGUp5q0w9aBtrEDX
5yeiJlMOmuSI8+DRHh+74lQMX1Kke2/KL3M9vic+Ml4pDi6Fb6rCXwBvAPi8UL75YpOyMSmTdX1K
WL8oaqaBXwa/PyLVJq5r9i/vhpMGZakxNOnAFBhEBZ6aFBOBtS2oKtoSJkXk7SZyf6Wpw3SFLAi5
mmqdPWSEk3xKp8CLlk0qihdlbVnAp8zkzliHBPNnCK82Y5FoKKy1jCb2h9kYl9NTpnl0NOyO1f4e
lXYlNZTRzMOHOqJKREeDDxK3osf5zuYu/ooVa8swf91NnkVERP0j/YRm9CL1abNA0dSQ+eLNEpiP
Gb0xMojVfo3NP40kXZOkhjBi84nrarKBP+p+oGnfUROkNbkk8/JGYbBtYYZm+S4frA1ukRCixbQP
2WUpoLuM/fIt/Q0eJNbhxKI9iLEOUtxMBt5plqkCXSWK/bFlBAbqmahlxHak+ebJHf+MFA00RlVF
fUNS5gWngZmPemWekZ/YlVsUxH9bDwR5fBOUNxCb7qceFMDu1EMwI3VUFPbRTxbOB6z+yl5lJMcW
UheYI2xbLSujHdjj+EWFKhYFUKLpj8QHcqDGu5lcHDRWL+5PZj7t0yy7kUq2T3uJrXyVtmrfe93Z
0Ito/jXj6uJtSGiN4qk9I3uevc46tSTDdwP0tJClteZLG/ZGqO0L/mQOtLEpWVeL1lKKnZk9ZteK
4RWXG2OHj8T/NPDKW2wuqH2EK3lTQFpoAWhE3RTkl8VHEhFrwyJiV7MClCwjlxYPCk3mNIC8dMqd
BsE2zmBydLfF/om8C97YQX8vU2OXtfYbhm7Cqauz2+8Xh5Q20K35Mm0VUycu9V1LJSoh+AkSFTRG
qBEDqlJJ9drV87qXdmDzH0R6xcPEdwUma1MMNa96fI9Nkkjkc5d+aVg59UocHG1471AiWZNoIBf3
Sp0YistY+u+DhMIBcAMT+JI9Y/EsCFoxccn0K95BhaalnlxY7R+a+DrCpuTwT7gGcctOxhsWmdk8
pHEWzJjzlYCCe3Bgqkxbn13wdxGQNgVGzgpV5588JC2Le594HfKc76MQTyLZ2RQ60/xqQKiIHiUL
ADmMIj013xCbmJyw0TwPjOpYmyVtM0uiTTEakNoZ/hlYQfWjN3EJVOPVaKqDGb7UUEz0fL7OLjhS
HIq+ln9M7PtWWFJ0O6gt+2OZL5LVG56Qe+Rhz8enYfL9dUu4GdnjHZ3yEpYup8yhWYizIEU+ci5u
tZ/ir9IF4KaxX9CPPCEaW2eFQ7B1t46M4X3Jn/IBhqZb7tr62U6+8Ts17U34uHmjASBRAQtYsszG
ysFEgnQi029v1vfQIh8oc8osJCdbBGH9ahUuE0Yum+IEJhAyw7IFxMHTeavmHzf6ScFLGGi1BGbi
vlGPaxVqtMFvblyQVT5AlYX+rWLYJG4GSnSb4kykuDvaCggvjsqHMs7Zsp1OXuYgN2s3bBYq1iPt
CrwUhXGzMTQU/dapMUcSzVwlbPemR8CTIZxj3yS1mGtpxpjNHqTXU+HEI4NLg/rqkpI8jni9tkzm
P8zCGzxCZeF9c1Tj99r4o7+Jouje8E1pHVnIHmpKq2Pz3sI1hLfzufDhlFXC4Zyu1Seqt1D+ahx3
1UjIyQwZ6+xKDNEWam3l8IhzHbKMTLgSw8niyc7CtaHr27ZkaMFEiTCjicNn9D+aAagcsF1CH9ly
tfAzTKDIk+Lmc3lxLujaORx/MFqyFLQL4y9ZswRtrkUT7aNZQ2RzNjPRkxbHAWnmMKHY1AJq57rW
rp5+5gklHVGM/EdbJ+6AlTCR0JU0BQm8Nrs5kmCu8C5nAghzWjCOYT17RJ7fi/pEluODzXXvtPXN
W+LHYbEvnUTL07utbRjfBpY7W4a4Gx5LVo1GDMSRe03TVxGeMkT5nOVZa/mV1NZFRTYGMFdrTB86
8pmmmjmtx5ZI/JFx0I5lt+kpCcrG2jjtGPhVvQPizHeEEcssXvMo2VtOvm/S+Exzn7O9OhXf6YAY
AmOqmJL1MMT8yc3WEO4VFaYkxtQYPjKJeigwjKEkkmOwqSZwIXQyLSAlv7ot0ZeNbtxN783Ao/I9
YHqDEFgsvz0+8m4BxYl7QiNKcn4k5gU3CAkAjKDbdSmawwA5yQ+d94qRp+M1m0yKtdESPs3q4eAa
64bD1qmMx2VKXiT6TWTnRxaj+UjvtrjrNS13v2ujaE1CbW6qfUv2PBcOOLFpIfEldAdxVcEiB6SX
4EeE7xsbxI0D3c9rLnkGfuKjZn3c6P9+5axv3L47CJK228gHlpe95eFjou2glHfhrWufOy6C2Rp2
Q56RsWOudV1jwMP8kA+IioH2UaytpNvGOJXS4mQ7MDFmusuS+VTNMBu4oV2GQYpTr6OnSuZdSwGP
4cRik4upsGq4133xL9SpfUwDzjYDqfCq4QCM4mU1d/ThDKYxEuRhdm08HUiRv53sfqe57rmeiLmL
3sPla8DuB/fqyObcXR0UYfWu4wJovM+RgiMnd8hV4y78uXN4qrt+1R0YG3gSpyL2dCbI9BFlbT6M
w1aewvCa0SCRqQwvM9nS525jzoIqTtfLrMPo+esjuiWWzxOj34PS3Vu5idGIYtgUge5DjyycrT0e
a3dXSRYZ+ezcr4wJaotbqgbgkrt3n0sy9LGb2oLXmKMjmm8jBf6CiwJ3dlxduMMadN926MkotVZ+
h0cyx3lJ2EqVz1ABPcZgzKJNG/HND7if5+IZt9GjyVyWESWnoI8PnJBOARwnO1qLznSV5FA6+4JR
nlayMcyDmmDma8ejlp1i2mOXAMAGDqepNbc8etTxpIeztoGJfPW0IdBIzRkpHwwe6DTnuQUGw441
y4wuMTdEqhe+QPEp9qnDlo828Aq9Z4MPFhctl5y8xVgZzrIBhlAa3cFODfD5asZu7VkUqEsNzf1z
WYgZ6TmvfCcQpr1HEwpKyRqHmk7/H6710OgHYu4ew+TN1ECZDnhU5cPUsb1sOPDomhWDOSwJQRfD
3Efxd6aTE9J0IB+0I/5GrhTbPCxFEVjdyYQxppLMQ5meUhcGYbgqdlGX8D3ZLxVcY2aMtMvVT5Gz
doFtsc0ocizUDBKXzU4/dhOSER9CU2EYXDid44yF1V4DRz3suV3WrKh32SXmNBp9bCto/5mdHSCC
7HNIEta4HJruUuNnyDFKOAsrmdTbYwn859nq7q39GCUBwyNLnszx2JM1gBZusMP/2L2X1g+x5kxu
hmYH6JF7Hu8ShtB637Be7+Tv9cTq4bcrfjym5yXcR7FXR6fNwYUHG7MrGggLwBnZBpGzFYvOUVHd
/VG7xOJazKOxrrjNK8c6L0S+NCmP9FYFWPATRmjB3HF6321M5TTgPqONYXnbGCF91KfWiRDZe44f
e2PP0b5u+fmSi9wvYks4Nuobfg8u3MGGvVk9S3RAd177v63n4+l41T0s51n91x9dlMUkdKG5Ffsv
Uh2Y3uDe6i90T7gwchJ5cRnnA9U/Nk9y6pTo85ngX0f01+ZtR6XPHL1K1hmq5xSBbO7itZxSgBju
w0gWZ9fQZJCrkZo/KmktTFjRRWKdKEs7PMmtrq/IdbDyE0bDrcfLY/UtsLGbbQCHXV7suH5alO1p
YYiamYHuJg/G65iEq6EzSJbvLz1pfYlv76LxsTKca63NWNBwD/cqHNpeNY5Sr9nAQaTt8YpM+Dk6
gHL7oUvW9vy+JKvqccn+GCHM5nI08/q5ouA0GJ4JDg2Aj0whrP5A+t4GLxrYlVU1htcWamNbKNwL
xazN3Mx34AiI49gJZsnVe+e8FwRlUEboD7ktISt1d4aEb6EG5C/1DtXwPJfRO0va2/84Oq/lxq0s
in4RqpDDKxjATIqZekGpKQo5Z3y9F1zlGY/tsbolAveesPfaifRsNaAGuhMA+SDCwEnCaO9Zyd4S
Ciys+k4s1x5vrNZoMEER7DabAf3ukJGRTIkg8FFUxlFE5VWaZKxygkogAkt12CuBe25oh0yHwduy
qibDd/AjE8qQct0IEcoYMgcBhCvk1/USGcY5zkurptnoERwHKFPBhJfJJTNdSoEWXBIpeNIkPpdO
Zc+GzUeuD1ig/y51BUfYTSKXRWr/iRGBT+XHLBooPbvJxkbtHsr1LO6Ek5kwodzXyPS7+MkxLuPv
d/kZtaIi2uPQXfvoW2K67OmEW4eESKeZfxEH/2R4CfEhLH84HeIopN/LFjTWIe7rRFtx6auMh6NV
ik1PI0+Dx3qQ5DMkt5lB6Emo3HlI14pOoyQSedI3HVpE6zo09collJZZmr9qdfMzoLmoYOflbUiM
lHnWjX4Nq3Y3Pi1Dc+dMB4/I+F5DEa45m2VUu4LSLtBAOoWJIrXjaa0FKmviIaMd2OC52rk78PTL
WhuXmVHg4iWv+S8YP5L6pfOQqYyMZS9fgHuclcMAKapahHnmkAS4QDb1pyTVWu85t/ZCCfieH9tG
wjvLU8qx2aEkL4bAGVJjLhBvKfsEVKc/JJ90LRh5ltE9Fz1MR67Zlyre1PS3GiHJdCzxqqcRwOju
tqRbAr0mzYtc+2mPW+R3s3ur6cmVBPyFwklTP8j1dyTQMsIf6ImHrR6pTt6jqZN4Dnrpgj1+yaJ3
LSnCF4DYk89PrpY3w5h8K1p4FrJ2Nw0VVIJHfP4c5EhvuSRDhmW8PXjml6i3pEn8xGvF4DcnhtwR
jXwV60xoeSBNyu4cDnXQ/6NI07pdOkaXAOHrrOl/ElVqUDwRFIYEGW3CZMCOjLnGPtBg5mMlycqN
UG14504X7KlWsqKtwjRLpDFKtARQNf8alVFF9hlBl6quohtgHZ3uYJihJHoXgTLXChzlzCokNJFa
tNUBveqriH6er9szpREyMuO7ZBnqRDsE6rerBlux3SXVuBBVH48UqTwxb95QbtraXwnErnYTbMEa
5wVO0YTQmLI1vqhZU/eocd9Z3o9l3ttURD7oOj3L44wROtXnvMGOpZjM5dN8Cx1m7pFz1PgMAwb5
qjNKBYjPMZXzRHmH0ZV25Os9gjA86hysY3ws0YhIO+yZc9G4m5ynntbTFJGII5Bx9GT2RyrHIjQD
zH/8T9b67bhQNZivwXtwa1t2P2O61Ug26fA36WZCtCVbfApuCgPGfezSe88GrLitG/kZkMpDsQK+
JxNOvtqgvihmOtHTMRlciFhAD0EjBLVA3Wjhr/YYTfZ7F1mvXIQLxJj2BNwgZPsD8XQmJeA0ui+z
vioUnDr9D2c5uE9kF79egKyXIMKU1yFX+TRoCstkU7f9ttZhl6VvF18tk+j0O02f2ehfKJXmopXt
ZJZFXek6mQhSjB9sEbys/pATMNXBM94nyFFI+mDW0s2EsWLWm2NSXzeav7BUCsYK3rQ3h2qlShK4
JnejEJ5hMPIQ4oH57KHADYiOSXQ1Z2RyO5D02ZV/hQgYotpJKKybYDvghYoIBOakxGyAn7hDysaj
0vezSiVCRKxZV5gMBwYOJ29eGiYJFjIFcr9HQSKwI49QFlpQrkLGP6LFZKhnIozMJ83LuwGU2wNT
pufCGyLMQkqvbQhVtNwkMMNcoEaGijXZp+sogohnA4F7tuuL+qiG1bLOfiSCIr3moAbXUD1DXCVq
xQ7akQlVyEuZLw3hGNXdIYUIx2Qu8vZTo2xWp4FozJS0igEStkIBMkczKFfmVpcpdbOfOr4Xfe7k
3Dd+/y8AkhfG9y4hkwKjcX1MsmdprEv3ViR/unS1zE9L4RU/S63DGsG4oEezm6JEOQX6s26e6YRZ
Lsj8cW8+0Zk++hnQkDnCIVf2Nok7EmTrs4VaDFTacvdPhacuuOQ/0aT0IZusNfUDOTHRUg4Por8K
rJ2HTlNlpGKpf+jr5hEGy+o0yjCHqAoAOjAJQ+YAh3XrtacOSLxqAovaIQqwNbVmC1zNDNHcabzG
Sa8tdMx/huLDfj0HwpeEltOluc8USE59RQjDEnD+kqjrmcsbk/DOW1yz8vhRhgYNOescaqq0OnfS
Jbe+4GIV+MLGcNxrJdxH1rURlQGwW+Ir9hKkP1f71rFAer9JRuXN+kSWGBsyGxnEmVW9zBh0AmMI
yyL8k0OwyqkXsefQoNbGLMKgmwrHniFZi8uRlZP46PR1zUUAjIMuwgdY9uj1TYSENo3/Ev/HwNc1
Ml/myIaWo8Rrse+IGeRk4lvpOUo0tBOKAnCdUe5gbnpCGeWegCiEY2PfceULy0iRjmDzwWY0c9at
UvpA7pO7H5+dQRC8JOk4wowSh5GqgXFT8E5Y+kCeG/mSErv4EYhnhbCb80TljOj0TZZeBzZ/7V+e
P/Ph3VkEBEP5Y/xjUgMnDTqX7i4Na5ToY8R/qnEVdXsv4ZMUQ1hEZ9n/K/PuSL2KjVXVKSToMCr1
mfNwcKlHza4aOJ4bEghwrHfZISsPQ7QaSdZpWTG0PNdpy+/VY1ZGi/gK242l7wPhzVZFDsKtR21a
RFzoZXMscjY3oC8NpgPiQF4E5gQhFdaGxExafjMJgLNUIMn25pksOYJunKSuWnkqK97YaXHlkSc0
xy2Owe5DdPNUOqNLWPJXkXtMODq6lRFVG5+EJE9+657pePkV+ZikgGKpKQIoS+Qs+PbJVy79ycnJ
wZcRJ4WhKbsWwp6QbygLrANIzq6qtSFvOpyroGm3MN3WboDZzjukw6FgWCCkyQrIGq6sfMEPfC4k
Z6XZCVBfRKw6HZBrCxh/CUMlOonj3J9EpgZdr/rsRIYn07Jfx1uF6jPynrqGwLmEjWLFy0mBHCMr
+A15bolK9nOg5rxzae/oVTevBBYIw8eTMMuQeCAzHekwAlg5uBw2QaxueMKmazuJGG7R3rnmVqv+
PN6ZeAiWHvg8nVmVGswNiH+Y7MCVkgfcQ+pfBLIOkCq+WxwPTUGvAmtNpHwoEm8TtTsFPzttNXCn
TLI1crkG3r2BaUlFFnS9Cxk9GMlTlKZ5QuWMHliRR5ZuuQpB4MVMVAQfJkJ0TxlNKi8p3xkjVFrk
jPLdaLnhvHZj0G3p2i9b1ZFIALIsNKDXJrrbxuLq42BCsTjXcFvhQHBUvUWVZk4sDVoh8v4UomDM
T8jsnxdTGQBSC1R08l5mvMujHMQH1/rIkz5QZSgcaaxfIBDzStMGz0QRmVwqkH76idA0jSNqTFil
NwWJq/db5+uETr/XtjUvhJa/fX6CQtzgwmA1GX0NCOtb8gIaXDytf5XyewlKhX9DCgjUI/IhLzFN
BwQXCtDX7nr1Vda7zntHKWKNLth1A7B+Dqycj5TGtpaYBQK/VNsZ1wcjP5SoTIerfZW4TttKnzJm
9EAAhVBVf+6QXGq6ReacmDNZzij+oivEg6b8GQj8PQEFNcvrQQVJwNCdzMzEtygRqLlUbIXWaRpC
DfnBaJnH8UZr+h6vtIvRkThiZD6EU45o55JvCdOI/KiZmKeuvHdVAVlyNlMZrxjN3RQ79g0y2y1Y
Zh4CUs0Dy8SMRieKq6sZaPeMR6VxqSYNzP1DFxTP6W6q+VcL9AD9hm0t/lslQHorYyRQAwVBMF4G
8wvK/roIDlGNro4NrByfXdqvMX7J1pJ1US5M2ufv3iVkvD7hQUyw7Wp7KePLKt0m7bn08y+hZzJM
L1hnbxnWrRbvU6NeqVA+cnLXMF2S3xDpKAXuKsvliF2mCO7Jlq5KB6Ir0I+RN1Jvwdygzeh0bdYY
DRlFcxbGDIQknFNLFTVymX0nLXcW85OemkjxSJH1/0ZSk6ohX4rM4YrAXOQAHBE3LORK2ZhueAqA
JkZRf7OUY6OyQGVrEqKTUnKqfMIyU6BjbIPiZVArDr6+yJKXvsmtB7qu86S5vMpHcoH1PagrO1rA
A8Jzoc4QHtr6V0N6SIIXj/09fN/cW4h+tGu9AeQpIj9AsWW/MfGqB6A0IXvKJJh0OngPPmz/mikG
Nw73HPgxgtRGDlfWWiQrYWFcdbjytA7MDcMJ16ezl7pmHWn6sq+o7hTr4UK6JkCj9vHkJ2fTbTc6
2+Ukp12Izxb7AQu6iiW/XbM/VdgTogm0Kt8s/TKtRAmu1QVWZ2mImZKRq/rJeacxOSTM7uDB2uXw
j3gejJt/mfVJJ1gbUxF22DbfxEJk5SRG/VeEaV1FdqHgPgurB/aFaQqYjNCLpbffMb2Kva2etpvp
s8kRApbw+gAPf03JF0nzjmk3G//Kmz359eYKqeENSrmp8HFZw3WwRXQhA0jy1PR2HXo8I9LB8BaS
NTr4pWkCv1WMCCqrfv829ujHeplFssTgvDuojZMZqMTZLcGPq369+qoxOLVYq0r84Fzsp4PwjCjE
NIo313809cnXC5hKEkKmnhfsMV1nuXERtW9aPILgVLFjlO2hvCMj3r/nJbiACJReNdebdEOyMwcE
0GgGFB2cq55RwDLGyuPfNG6MUEF5DJ7Ewp6P631u1oupWpl7crLX0V4zCvFkF0mNSyYXuT0Wozb5
rkhXItey8dFFwlwFzOixJ06omePxO2wxEiFpk/jBshTMQRAXqDm3WnhHVIqVGHBcr5A6jO5KY8rP
Zk4lqlnHI+tS1QBUliHHdTRuJo+3sKc0tlqWSfJxjEhHRCfBuNzjNDY5xWJ8LIyPKHYXIXLreHwW
U+xOqq8S2FoMISvDsfACcvO4kAbz7GwSbe71H7JinVBwPCudKeTEqnjpcHTMjKEmOsphJboUhcoR
kuSnq3487hOZCOmK1jEgrLR1peUwKletpU0XpeEVWdB64ib9CSSyaEKqVwY5lZs/xtrcx0OxximL
Tq5eyXzGvXfiRraHslmjDwgo8pT0Mu19G59upIJMMAZPIVgbrQvylgioKYx6lbQidCuSyydDuULU
UYjmqKTIjJSFeS8NziWoc12IBZ/fmRqA4soZqNM3j/2m8EgmbWmo3d+8oD2LmAY0GicrsY6AdEr/
VPF2uSEhg3DlfNBuZieu++zfpbEovyjc5EFAHcVHVeCNVo4cRwzK2OqrPrGD3d3jbApqVFaxtijN
27R1K8PDwBfMRFBQLEJMDnHJb/YadRYb8m4kWIS4Zk36bdo7HTSFPKw2tDgetCSxIoio2sk9s8oG
sUV1xoa6iJisuiqCp4aw0F3YPwdUvXn2apq/NHsp4U6mBAC2iQuXhGLCUkWs4fk95SeHiX02NO+a
lj5CHRZHz2Qa3ua2gX8OhGeCQJXC328QYyRHzTpZJm+RZS4LCz1pSclDjQ15nO30n6J/o6JFqWXx
KhCQ4JuPqnnnJvCr/C8ZppY8/D9pQMUfczB4zQe0KijMvGlXQ9mqf3vK8GqK/CYx0WyMdttDiofe
w/liMFzC/dYg4lI6CH59tsmpQYGD6RJcC0hEBVhxOFLuv6mAlFmqSA3lq2Swyvaaeuf2QcCImEUu
9rTcwFbUuse8ZiZWooEoo5bpEKMzUWFxaZrSBv7LPKXgCnL05/klQhI2BCgCrZ3cflzkRTnjmJbU
J5BVPORgkFXv5ddPpB5tzc4dlnobAmbxv2DqYy7n8irNxTjeBRYMBlHd5VvSv1nSwtO2hh0T+Kl8
UywqXtbdClJeoAzTayTQubmQCEYWG3hup41c0YJgUEkr4pLpdn5zoH0RW1yVI+ZAszkJPZ21RX9X
ITkd14lW/msIN2DEXKqIZTxwikXmuGW59RCc5bq3G6JhlU9mVxZBRpI4/tgtJ7AJDYPgHVt6xUmv
GWQokFDRtdWF9FgoZTdRjzc56sUuwcTk7cOEVJn8ExTdy8jkK5j2DgcgirIt2Vh95N0Ca7DNo64u
eKUrliSKifO6Xagt+5JoibwOzdx6oJMKw2HlRYgdu6+U0bRw6FgU+w1SiM7iRWQjwqPkI3kOcCYw
DZ53cKpKzGYSgyrzF9+zIN3qjKe1Das/DVwWulrYa2wKJBRbQPNQs09qQn086vj5Uu9cggpwx5mP
SD1KkXUDpTCHlCWP6R8NSVu7GJL6xjHdeC5VX21qsMxnZOgzu+MK4CAczpk6zGW6VU1g7K65VwZa
jhgkeyP70sqFjxrfSIN14yHDwdCJsNmNNJyl/Ewg3GBGNhr4nBvZDLDvlx1B6BbPYM/QnRSDdDh2
GrK/Zeuij8OQrCSbyVsJ8i1NzXVxr8T4ivdyG4fiUs4QjGQRm5txM1nkZG+8Uq7MR4pT2Trw4vHC
5X6L3F6y2/IdDOjlxsSu652Q4q/vzdUAIEutcfpYsNwnGAQcsNYJmu9W20/RK8+yPhQouIA4zWM0
zOktKXFnolTBUBaLKBR4E6ith+qsNn8De6EK610ZOazcOJJt+iINzQGbl2gXNH/cWBLfas1lxEQb
XZwXYtBvf+LhGRnPKLwy/5j6MJWiC4h2yXcRKv+SslloacmtejU4bXWPKXcE59OHWgdZiyRPhUQH
4B0D3Rz+ALg6C6E7BE251hAjkWQxpczMdcNaC2gLWZBtxgzWSXLr4GTEZAgFQbfwjBC5AgAyhozd
NGKlcyjjQ67dcwKAkrqmCGLFIe0GXUTL+dPKH4bxES1EiY4EaQE6nb9W/QBcuTJRkrwt0A4iBYyd
AVmxF+RPXnf/qPDSsN9aVNUZkjS+FwHAnqhOrBJzkxCQpNfCRhzbDjzWRWzIpAnNJUxzyppsS2zI
PqcE1QEBmPSlbtqeBcGybyYDo6E2/mmojGJdPwRjcEK+fa2YvOsa7+6Q+IDwA0fpm1mJEjInzVFx
dyOXiGUmS1NJDzKxv1K6wlc4dWRdva6ZstGmIIHkkYGgy4hL9A4F+4xAMBCkqswvcAxHVblRg3wl
Btzr2seipJ4EPyN+co0xmExPCHmobSAKVeMy4XfaUbdZycJv2oOHZ3EyyeFLz8a7DNKVj0HWj7L5
9qlpDAauzCDnufAZ8ztjD0ZJaEwY/tFvfCvmQlSOQ04XwIGJgpSDcvoIJehKroVgFXNVaeGWqgWc
XCn2Mgk6PbMvXF+lDgVOluvbPA3CLy8n2zod9IvXeeScA/ICb6ieIwk9ZY6aMG32Itp8mZWHDgQx
ZzeZaOMezE6DvDyC5f+vznXsD1pHU4hObYjZD5Sw9wBSeBBiI6MMnNFvsRrRhBtMKoTpXA8WHOev
UpR/IiUn5bP2kRFIqEIYV1nJxOhhKTJiIDNK4ahRX8cNgIs0X7smWtUpNY4YjjW/UyApdTGvC9iu
w4Vc+n2IHxOrEzWEG+0EYlZVyIGFDIzKuirCg3xSIXll/bvH9KserHoFpGSGq8cUXmyNZFwOIJVd
J1SVbSvnGNtxu+lMJXbUPWGBzsng4agDvFVbCSeC/mU1vNxoX4p0W7DU7a1VyJskWx424t1AIY7e
DMlidR1HUmExrYrcI5EaHJusn48yWpfSCUIAs/V70v+rHyn5if2V537L5lcphEuNQ6yWHdhf9lRX
d3A05PARJ09qyh4eZi3xDwKBCVF40Rq34ydD7cveMIb4ooiaEyLm8lm86Iw3YyY6Bl0KYw884Ews
IQ9jkRtXPi4UY0BDNTR2HBwU/5SLJ6vt7Lrk+kofSuF4ycstN1UCfaxnBkqIfDD0GNAB7YlLiQEE
6gCmvBOZ3TbZiTSeNY/zBq//Om7P+KAvpp8tPeLKICOw2O3JANkLKblJZIc3t8wKKbnyq6zSEaL7
VxTsT0levQcKRDiEsZ3wDXHrzBN2MiXjrVyee+wgzGYdqESE4FmwpGM1fHzFm4njW6h2UXSnxuaV
kZVx2WDgHXtvUbWbEfnjqPhPAf27XmAYqPBwe4B2pvIkWKnuzQxMWyZ7MmSFwR5mBpvmnicQV/Tx
kuT7PEVm9GupCCbTGst0tQ0Joa5ZqypWU7PXCxcdhrhKCI5lX13jTLjEOXAFhdeElI6gvSFTnPvr
Io6vGo7mwNuX2bRRFXaj+Q4zc087E5ko53DwwtChfTLm+KKX6DRZtwLQwy6jCZuw2XCP9Novbfyz
KghRYIN/HxpQq8A8ZFQ7kcuexYVBaUVzg5FzJzO34Gow69N0pMLlrEcPh2cOchBWsLdAceolaCaF
mymgVjB9mkDF5nQrc5Tf2PizjDOjAjaY/yHW9hKYghg6w0eL4IZ47YjDPDAOXVU4Tcannzc7/eMy
5OjVb3kK7a7IQsOiDhz7qk5yVnKqW/EEQmnas6kecuvAsSAjdtS5MvYeiKjbjmQnze+5mjDZM15S
HgiMfRG8CcDpcFOyhomMS+mfFfU2Dkj5CU5DT5BSiAfttXD3ifSpTFaxXkN30c678NcnSkclxRV9
jSa/AIMk0kOL1on4gK7FwGse/41ifY74PiJa50HLzpavrSpSwqxm44orDSxd9GI7rCUVnrpopZKq
V3oQsBDxoBKzftJ8pdGgTxgA6G3QMqAsfDoUqxmfrGDcU89pmp1a3oheEy111sho+oi8hpuMt+zd
z06Kc3qfetspF0Q42O/3Q5idAidwHHPe2ub8/OEVmeEfs8/WzJg5jOhnyezs2cu1ZONls9dn523M
VNv+/uArne9S2+ln9m6DLOreL3ZvasT5Q3HUk3AGwGi/qzn2RRb183EWrYlzsR89X5x2yX5sZihN
bPv64csbs3c7O6X2q7Z7+/PZqfbh52dz4P9xsK/2+ro+naPZwylmV3txWazf9mKh25vr9ew4C99e
73T7Z7PZHDaDzR+rr9XmbzbMWbnxW7T2gJD4HZN4xM3JL/3hYFrkq3JVr/C7LZCez3v7vHb4r/fO
Psj2j/v/r87ORV2kj+7FPmxK1QoXAGu7dlGE99x/8ewa2j7IzoW5G9nUigwfA5SGhYQAjCubzmTd
1fqt6DEgeZjiCITqql3HZazHwUKj3RmIV1T5XGL28MP4zNPfTrco6qbIJuwxMe1XOBaMLFEi6YZB
jNhCL3DIqPA8UOkA2fyZ1LP6cOn6QxAxx57qJY5P2SN5w392dWf7dLNhwS6P3I/+0JYuK0L1SkIz
Mz1NRHVaOOyoQXMhKytMIP1czHV4Uwp9m4FvZa9boxqJRXnDETTzMTlkI6flkG3HTPmWPLbVaokB
OEXLELbvoN6E7AXZtjMaeCse55lsQOYP3RZtGroE4xVEzbqfXAwS3YLoTDsvs2sOZiyeq7on/Ya7
z9K7RRkHT1Ud53yGCCNcXBzTuBQVctfyKUJIGKVjWZ9rjsleiOdtXtPcJXil74N/i//a/juWXlX4
7dNsBSCVrQdkoEeTvgrrJ0pfVjT5er4Ki/PFfhvGRW4vXfbVFSv+7iBdTPz/xpXBhSy8Rf9upjfd
vwcMSfKHW7/oNyN1HpqvovhG9DA0e35+MR+z9FOar7A+lOElab5cJM+V94lCyD+/rI4J2pOCfQen
Qv2tpJNHM+R/guFXMk56jdVbni536CV4y8iO192boX65yTJVcVsh357+PGKdU0yH56BCdZP9Qeo3
jXmD2g2pSFCcTJbtkXcNafZVZAXKsKz4nAdlkT59DRvSrb/1457JEk/g2ioWxrf1IF9pCdd47V2P
fjLTLmSEj8GOlm4cUXuu4vRq6le/eeFSr0qnI2Wtn02V9oXmngUuZIgtUaaLl2TOLrFsV7RXw2w8
CksPTt28w1zeTtQ9wsWsdSOcIUtr2q/F3Rirv0HxNrN3dgX1xC6/wDpwD0MHVITQv9T+d+h/W+Kl
uRz0jT6+QaPEnd0pX3V/QV1j+YzdfyXhr5L+4TFLjRN5XM2k6X7lFCcFCbjiTDuyNHoHK16tt9DM
RrpZOzn3/L3kR4tn3lliU7rMdywHpHW2qLbyP3nV/WOndNOOhDQkl2Rr/OrYkGi67Gx7RxpAq8b3
Vm0p1cUHvzITTGY7QH2MV0uVIRAetdP+mOaTpc6gB80qtBg7OBrZTNwCtaNrY/sHIrZcVDguGhtC
iU4WJeJcZEoHfSUniDsuMVCFNfsCcvWcrlkKv330luOvNviNv4epzTnxq+pawjLtV9S/je6rZRM4
VWynrj+G+Z4KMDO+DPeco/OhyGxebfaDnhJLs/ntjTsrPPmA/dkfcX0ah3ghwYdG8QzgRdw1APmE
fd/P+4RS7JVmW+kvTHBqzCKEvP5TDs+BdqchHvR3X77F8GZgWyu+Cu8n8sGnrdggm0Q1PfA2hdYP
a3GEWd5KUM7iRuKogN718eQfhNvgYkRzNtll8nkv/wNoUhLuRQqrck+tm64/R2M1wheH11ld6TdD
xOMtPkQKEWYbC7oka3BUJFYmLhDankfjg4yitP0Zqn94xZrikPsLpXuI456eRoJX+ddt2z9XWcXN
vsOnzUd7HKY4yMtgPXSWsQ8ERcusmqVOdYmdaiHEUH6hPczad84EwM7u+zqZ4bLm8zH5y9jOn6we
+m4z8N5QXLD26OzJQX3sn9Jbk8ECzAeAt/02Z7war2H/jhoaMm9hwpLWYmaGS1hr4SFx7XxTfqpt
/8kRlvYcXTuR+onptATDf4YU/adGdvOH7y3OHIy8Lv4HOwehX80BUtWYCubSD0mg1p+RbZsTgMYg
paGoUasbm8rYjMP0R5A8KQ6owJ49s6qxtKjVgV9Zj4jYKGGCm8FLnpaJWyT580xCm3QIjL9heCdp
fyCID131bfTROXPiw//eDsgPdZeRPkxqnTlK2eFMjJPwCLpBmCAMib1Omqs4aAj5D+hnckiuPaeT
pjFAJg0dYvJ3qHZLFwIYZUOQXxVW/kkggOzngwbZmXZYl/X0WGfWJs4xPov/s3A6GYKTB8diHiNf
rHSnZtDOjbBqR1YiCvtCCfIirVN3ayfeHdAm6JoqUzCEUUTz6uoUOMJKxpJ+ywh9oeHtFXFScWcY
q9x5QFCgQDPrcx1Fd9H9DBiiwO2AsFlO3f2jzN+ILmwjQievzMuWbI4pzglivGReTL26FsTLmCB7
T233k1fqqu+ORrcOBJqQ7KhV27xXHSM76PgXVf0oFt/u4CgDn7Jf7K2CoVgTbVzUX8kk6n0YIeok
aZMolxaTg5H3By3rwB5VwOUOMWN0l2aLnaQUDKBOtplm0am5st1L2cUPpH8K0StYHHteHLkhnbia
AlvQSUO7GzdNPswngmrlk9rVr01yDyfEH3FtQ499H1mvrFJYsIjAyTb4NfGh+Po8QV5MUyLN3bGP
NcJXSDafxfusWPKGqfEyDptTxD1LiJIXqnMm1ZeGN0rB8lCzM5Italvh36Bupt+KSmaNlerbMOqX
enEa5CfSGex+9I4eDqORxVoAYrV6Bt+tCsUwJ+obXlBV8VR2HUXAlHjCnWV0q7hMfnJ2a3yvJds3
EFUm42kB4aUbr1J3yifH+op2eizDeWti4PwE9Tmunq7yrci7nk0qSSOzlrWsS15WF+iOHreYyxd9
Tv6OprqMN+2iIw6N4u8ZL/HOWdfSKOnZ5+jC6v4hWwVlmm6tcOFhriI+42noOFyU8CaPpl0hqKrM
RRomoPMJ3L63yH91ZuKpicwM/3Gb/zbFVawRi4E78B3eLx/eBoKCUqKMRxhYKoCYBYa0UG8Fb2Cj
fRgmjgy1qsXQ0poMv724DIffuGCyl5b0UIzqGuHOmPjsdmSjNMlhEIyl0QrLLFPsEvRCr66iOpp2
JSfGAMg0+nqt6+MzSpDIiOFPwKmnZgZ9/p/QKjC2JR28p0TUeWfHeAaooKNyXmbyKtXZ9lNOagyV
Ru3SMCOVJeYcNGh5fmmVCEEOS63hnPega7FoMCn9VjLkL9VTko+GCScnWREXw+6XYxkjeko2QNEo
bFf1bRrMfEnFlXcoB8dtJio+9166BxvLFISk3eUQYnFllQATTj96brsYFDYq0beKfkinTTU9B0/g
gJeoyZGmAW2whHcg4m6o3pTOMqB82avmA5pxSCBhyYXIQ/Rw3b2lbBjmpcih9G+fcg8dxWSOyIUU
ggo5sek1JbFiAvIAZfX/FVxnyk0sHAX4SkPOtw+GVJJhTlNZd7xWElGBO09wyTZfGuLCgwpkpB2i
vqPGcohBx1z3+Ll62ayoiAImvscoHTxJuwFLsjhssfRoHP3RNAn+V5oMK8KV7+H8lxQkDy3v6Gtg
NS7xGMKHcAb2Z4FI7AlSyZFfK/DJckvbA+IowPBmxDPrk1mG7hjmsSK164oELJ9lp05liqhFnlr5
yGmSjiQkCEXQVQO2/VXMscShEambXkaOGt3HjK1Z1zv9SC3L9En+dY1NiRca+6C7F1E7xYzhQVNs
mm5A4fA0vXcxGaDnEXGSA2NLOvDC8Q2g3wAxKkLjtY2PPjwKrvh71p5+FUIEPGhIdHc5Ct1CQUk3
xlc5gT8K6x68qs0xX8fPAVulYZAlxSocWhEpeHaLFoav6O8t9ZJrvM7LEaNhSeqGdRd7l3OQ7094
mYglBn0mTiN+VB5D/K8odi5R2Ua6QTWz1oyaEqFYBkD+5bLaSoZ+IlicRdk4E5mTDFxfHcQIj8T4
JiG3rl2aPmb/hECG9sg2beejpw5Z1ZfwjGC3l/49XmsyiYynHhFoN37V4D6qW2xV6yy21gMy8zYp
eEUFLrB9qr0trM5pdHZ5nYp4FcRYRQHK9fu2845lyPWSioQONISjWQeBLpKr4RRE0sowWV2UFPal
9AkI+KBImifTRBh6lxjqxBwwsJmyoFAY5/hvw/4iF/HMiNVz4Z7azEdaN+yqAns0lptuwp8xDUpR
aqQM6WDoEwm1ElXaRCirlVeB3Ym2WuqRDSBkB0vDAZlaCIJdmNrflvxJGTsPgBTEm9nj1WKdGenF
IkWfjVty4Sts9mlvKhYdLs7MyVAQJCrR4b4TniZluS84OYFBsaZBablONNgpyHPMaMIaTtfMWOjh
4PRBsS67pxUhLQDaEsPXVFD/0ib4WdxCHoRgBG1H+ir7gKkvqDoOYJjJNKypycBq/R9J57HcOJJF
0S9CBHwCW5EEvZUoUtogJJUE7z2+fk72rHoiplWtIoHMZ+49l8tNra+gr3zcHRYz9VdC/1alj4vq
+OrzdTPmbYotB0o6nhgW99nOHJ9QN5y0/hKWstQbvCAkobNleenQqPnqFwgX+CDYOfjn4KYbFV2K
axiHCdeHyTBTc/qNgzsGNugeG9G1ZjvE59536Pisp6K299Ip7i3UJatkHNnjrKFdHtJx2ev3ri1X
EaR/oVswvW5cbVhgZpAFJsJQ9Mqju6x5eeVZGqunwWgYj33WpXFsMCB2dbfM73Fy8WFmN851xGuO
cZJqjNy89q6K7KpFLOnCk8L6Sodx2jpYIhhf5z82XW3tepFBrDcaLFs6cjtqkka1KCw4MrCdNmw8
Sz3f9FDrhylZlJzA/Tjz/rIdCsptzUjEUI8D+QBFzS+a2+e+f8fvuMwbdJlwjhMUjyZ9qI7+3o2S
dY1rK4HHaBT7pKZz1P41DisaglSrgT6uAQA82dmCok2BvQhe4IdimLiyO9E3DdBCZVL2fTLA88Og
pj6C/lci7aaaz5IGMJLLeJgb6OftOxVqxFrZtVfKzlYJHqvOJoVR62j7zmCnB+7G7yFt37L4oGaH
iWU+tEsU7BTDnX4PISXU/fc0PZTI3BBftbUj4D/VVkGuWhqUWWODA8RcVHQfUcpzP17SIlmYFtt7
NDJ9cExARWU83fnMuHnftJ9y7N2xKAyoY+ZPW1X35JkWL2MW3LM8xY33LKSgD8BPpN8UaoiS4KYq
+xA4GUgQHWeAZhgHzc+CRmsEsIQL5iqtDrMAJ8Fh10W8OEN4MTXzT9bbOKzw1xF7Dcuk26EWAuvJ
t5J1DANDFrqSOBa8z8Sca+PZz26pSmRkuRIJHdESYBDr/rB4K5WjXMAZtb4EmV4upKJEwYByGSX5
ov6YksM8bofhvXE3YY/btv4LMNdHxZucB5uYxwKgkZX0PXYE7nwxpLF4euWL3zoR1mXlJRjeBraK
/mCuSE1c0AS54cVlO2sibctLrL6u4NFkVnDS3XWpw3F9BP51RPvZ6e6Cr9uJM8/Qd02KpdIhzI+A
R51UYh0TDV8Uoo1meusYQuAqI3Qu8nTrHKGylVtAhVmhSwYM3N7WoqYP55fOHZdDAkaSnID+3EXv
LVBj4rvOuvYuPf1oFoX+OkE5TSeIAuES2cqxBYkEpsKTa8KEL9IJYTjOqEEUZl9HCqsgQId/QmSj
RSYMaCb+6X4yR6/sbr55U40VNhzXL/aqUu24hWftk7sTZSMU8eC7C24pNZtF3cRdXNePwH749a85
4T3rmAF00TJL32PBFO6l91c+bZ2UxRrBFSLBi+ncNDSflb0qcjxZWErop1Id36OCXpTHcoy9GDVK
NrFuw3IbOw7tAoFJ19aZcbJ9u9Ow68I/3G46WU8BuT74leDN6oskRfSMjDKflJ2JPEfjlItqYG31
r9XHpIdx4Zr/ang+hI9VuvsWTc4tjp5VYHpWqSDOJ2eRRZWrYfdNZnWHK+gMpxie3TUfMap0BL+x
VcQSoifqxpj1ZcSOha2jnL8uZ6plxjoaerqZEPFUeFrLec+nMFX5e5TU0Nk+c47FrJ9OOeO4GkJd
h7FLCFUu/jK2AfW4rXmUYozrerbNRI7D5Wwbr110aNhS0hfCU5w3WZ5/E8a2CvJhC3nmxaVEQnnP
lxsp93r4pkBEtNZwx5kdMlNGwEVcrqQJGDTJi8Nnw+CJFBIY2BWdQs3+NnCOE/gZwyrxg0eAc9gX
DOu1VCfrWYducEtVN7KNb7uvQNw65YqtmFurkb0TNQARctEOZzNN+67yd9hoZ/stHQWjm78UgqFv
GziwyMMk+kx1vihSdxa5IJEt6YwYKfxVbDFURTs9i8ErsEr1JE3DfQUlCJa2R55QWXuD7zCe7i7Y
8MqgR07KDwnDqIVAGgpZFtwMau22QB7Os1PzB5PbIOmIP5DCCMTJoq+k31Vn1YDZza9ocard/A6N
f7VUKG665M0JfJoJLuLiibiEXToL5upB606XsE/0H6Ee8xbFpnp13O9o+muIp0RYbFMduvPz/yZw
jLWbSv8is0UTX0b0jqF0FTOCCVzig7l3kdpNte218SpkNI8yBJtsvuWwfLHZjVcTVANdrDV0Z9is
DLbBbTD/zfKczbYmQPP4zw15NJimPHNtmTYbMb/GuHaHiElaArbFAvPNHZDlyXaFMFQP/Udhh+vS
PPHOCChK8L5uFakYkkMwogBqQtL/BO/9NkdnPmCIVQuEWniPtFdzPg7+pUpou6Qf0ec/aYWY7JLM
PzBEXjQDunBt+lEUNnQBUI8B6XfcILIDv1YOW2hfaDtBQ39rWFIalIGyDKQYlcv2crrYPFVVcjU4
qWwCVZIRKbLCbK3DL8rAFxnvQds6Pdt5X8vQyboMcbeO2E0kIqYznCpsCE3PMoaHAzDuUiKspy/J
j8gaAuSBV/FFkz9ZjAd1wORk0eLrYBkQXpfhooRgLqEeRVSue1oVu36txGswzx+hGPcB7wEpc234
z7dWsTEdx2Yi069jFFbUMzJi7iMKkbErD11nPWoMshgoArBpHb2hWj6ELwNU8JkkQ/mAubvPlPB9
UNXQs7mgkzTbiKrlDMjmY40NTW1WdVOjMFRYLOmrYBiXCettKy32RZVg9PsPvXgLc6ZNdzrlxP8U
xSUsxcGff1viLBLed0tlHNW8dVUPLyrfZ/DlSL90UPY1Br5IiMVCwCTT8MIyovQzY6GxuCgwSUk5
hWVX654tokKMAqcU2CKsDYtuepCvGUR3GnAoS4tEANhiMqb5aACzjdStu+6uwxMvG3Iwj7GDhf8d
cz6ani01wYKMB2qTiIU8Mxz0apVWf6eNux5s2CBR/fEfIKczyIT+HaJxr3d43xPyrMRSR/QJeIjv
rqbkkilp2fzIJPWgZ+wZZPi9vuLukKq+50MKnqt6aQ/PTmWUx7+gDVI2eLKoYGrs+9Z1YB8wFwdk
GJJvguaPxzZFjTB/MhXw4xamBmrIMWGgP7DbK09NJPb9YN9agWnQThj+ItXWleja9PGlQpBmt9oj
Q9tFFXULpUgjNf1b0FJFDeexwZTPB4jkepkxlFDRgZgMTHyd9We37dKZEDMUA9Axa4PC3siWmkl+
PZ2Wr8PTMvDYtnn42SoISlk52rW/A0oGcIc9k7sNwCMHBYwBMH3M0fJjTTJArlakH6BK4rOpdB9R
UE9hwHnN5KFASzYH/lFr3e2QKptOJa4aNH5gLROtOqkCv8zk/JaUsm1TrKHub9v4TaJd2vKiMmHR
6LGLeB1gjnPmp9J8EVnI+on7jNlBOxSrUgXUR40duNbaoaYqdA+LOSMTadk4GAQ0p8TyojmXswPR
xF4gtxpmvjccMquxQDYmhVKkvs12dBy7+UOwjpmzI61U7T469WTbt4YJaW12K4peemNrEWKXCRnF
Vk5MZVXuE+3XVkd+Ja67kQEW7G5OCRPPR0sMRKdXpwDBcV29z5DX4jcVZ7b+r23+wrlYkD6SXBkt
OEa4cRSdxUmPi3S4qPxECI6UtkECWbLZhRUag7GrDgHcIbVFqRqRTiZ8TOrBziChDp75Sk6yVZ/J
KplpehZc4uiNpDt2PwXAKcHbZbfQeHqAxeCw+v4JTdrPBF06uxrsvbCQQuXhGkzn1He0BmsH+QoF
hsRxZWwDw/yiMn80KQ3Np/QY9taH4LvRrbvOh9GX2gqTTiIzaUs+plmOzpTsNTc8zoiFyXOWGfEp
vYWu+a9CMD4UyNmCOF1PxFLI0aGwNnHeUZR+Zeoygqs1aemrT7GiurDudjtYcYutzlgyLtqNks0/
fXjEB7jW/jPikw9QvCqEbvICZS/5dEgIpSpn0ihQG7t3BQxZ3KVMcvlxGSwOuadxNqHCw2V1J5Vr
L3OvplvcRk05aDNITV+sid6aS/0E+mc7MnNw+vSa821kdD/6kEEtw4QeDNfJDpccfwPfUR2vJ3HA
PoydrcL0Pi9zbp0CeQ6KawSt65bp+Ozr+5A5SouVOpv6nT6CKPhH98p0tkYNxds4+95IzRdYzwaU
k+s7K3caScqMFxM3UsFWxjZYz1OEBAzS5U/BXFZIN+Ny63TuSmB6djYSoMkdpQt0QhkH/MaabkNM
AikbR9KcCvxfFjWw40NLd2VGAe0cvuAMia6NYCRWefrHb1vqYyhF7Cm/0tXTyRt4BNlA4zsvq+mc
V8OrrUBNmULPzcdrGmdHJwd4uYGs04fOOXSufaBS/FOJ5CgDgfEkDN/MjAMsuUc1Tw5MW9wbGAXd
kzvXmwwsBILJ/RSyDOloun1tVZdck3qwCqxqpUVf0aD8Ogz1QoMkrk6caEk3SAC4/6pbMtyhyATM
EXKfIBefgFcFzUUgrxf2my6qR+YYpLYhCH6EzN7xSSz9fnovNSrqauy5470YydeMEkZq3jS/RaXE
XYuOeayWmtvfU/PPoMaEnL1qnFNTH9xXo7nLjjxIHnGJuECGuToGNopnynmozO9aTRIZcTAWw0ns
9oVsw8hH0o30jGUpWEgtmIXCR8Olee4F21vz5AS3gTkMVeRWmtt6tHj16LIZnPFq0u2woUx47jx7
QJoUBRfH58rAXqELQXAPGvvBeUlayhqvxAlfv9XWuGHNV9GWob9sgqPAMJitIpYbFr8qXuKNbg3Y
fRdyjmrH7zioXXkVIUiW1Mm0Y9fi99jmyxej/GCo4UVgGQVO2T/EQEp7ytn8UnIEWb02AfvHzA3t
+M/iF88xo2ZhgOEUCrzGG+iipshP9vg+q4hkHMhSiIYLFTQ+Wrq221UYORAE8/M1OaGsnhLOm7VT
fw/+K59L4PzRJr85PM6BXGskHXtboKVPpWppcZASpTUmILA/dOeDI7aNE+3mvmHMe0gKegjFohuf
aARRGnJcT+5R4spzxEyDA//Xnb2qDBZ6xdjYKmmtKZty/gZQW4RCk9Qu8Vdd9Piimg9sGwAV03Uq
3dGZvItAWZhIzwWeD5J57XKjFe1lREZu/oA4xhuOi7sbbnVfXkQhDrVZrUaWYZ0AYkm4AhVoi3ne
iDqv4xbFtQttoVWVu19yWI4M3Ps3SDHo4/NNEI0E1ZAJb07r0p0g1v8UbkjKppfjPDefU6Jscjdb
tNW4mrChRXQZ7WNqP9QuuKgWdH7UFHp6MHz3MbslM5J6WXpzrwGa2oXGwa55wBLm/CjkBuiMSbIK
K/VoVSQpE1aznMrUpNPAzBjATKGFzsnPTVgSOkXnaYPxnDHBVvEhGv1D0DYwl9WNGKolifM3K1Mu
UceDHy7JsFik2IbTgt0Ep0WRq0dlJDUAqmXaMz0NLi7AwMpmFd54apTgOweznIx7acdukmxpUAup
08aPAg9z4LIAl5voxksW79zx4uAWoUmqCCMPbKw+Mb8UjCm4o9dBJF4VodXumYMdUNFOGFlg19Il
Rdo5sWfwhB/Tb2wzckrIIMd8nYwrIwuIMa5uA/br2VR3BLHIsyD6mivzlhcxdJtpk/7X+XRL0qhZ
x12sgG0JN39LrK71O7Kj6sN7R9uZoBotmUNOVr6stzoXUzJKLcGzRZ1gJ3+YNwHJTh4GjUXjgAWI
BagxBjFhD5OGwJZUezMai6M1f5HEb6Gj+KvZMOMk7J1vKT3PCuwvePMa5WQKMnnvOLugeyFitjyG
JCoGK2nQkV59Allwc/tIpwZjXjETG77gxnOJJ/YTTNA+1cj15AjT8X0C+IuG8iKBCmHAoDccUUVr
R5GFS11Xdrn9M/HSa0ChFZTrMFDD8Kpw/Uhp4BDeoo5ketKLpZepuuXc8hK9lLOBkMvlQsFFVa8D
E1HjzCiD4X3SekwTfeI9+OmymxctH1RuTEvNhs5APmrnFrxvujea0CjYYODPFJCqbeYNFGaTR3DF
hmkmq2kGzUhKLdPkCy/WOjLSwrmX2as97i3irBpB1o17Eny8MdobnjKE6xBipvxgsCGuR40dO4vT
dzE9u37X+NeKEhKfHv+rlAsj0gf86K51WN0kfjV6prpngnW3UhhJhgS9sXq1z1Zskz3JL62+Rhim
XH60xvoCoXwWCKunV9v4VRLeQc3Y5eXgaTu9R1lWKAuogAu/XefN91imm4wEoEASnyI2l4r/MMhi
SUHuj5SifA4YMhX7WlQ0Ap0cZnh0/JrRExbyoY+YC/tf2C2ESyKEhntnKK+k76xDSO/WBOHrXla/
hdJSJWx5WNB+RuF7N++yRexj5eRDAVfMlUUfmkM9JIXqZQwJtJ1LL4cOqvall4Rv+fTemMZCxhTl
2s2fmP/hzRc54kEXfuQsgIPJyHvWT7BCuLhi9eziJ5NzdHei/87QobPNMtOLTbEo6recT1Kh1efL
bQysjYk0zEwFoFcg2OZJM6n9yfyNmLJWSKwcor509YcbnOpJXxbcjhh4TIYYCmfJhAVU0oCxbM5Z
hVy//PGjBA3SwS8PFaBThUTwpj3wr4w1zx7U3nil8xGSacSMzaLe2I58oOy5BvAxAwpideqWVmOu
a45+/G1cypuEHBw6cxQxrAZRLzrpmytTJFjAl5iSXMIVJNlHCxDUdzT9AeoHghSc4oyaEm2/UrHG
GgKv5ZAwoaMWWIYZwJMXZZmECc4PHyelM+ZrOwkwrmiy5QQ8FM3KteDFTDvJf5cVvYN19rvCy2JH
AuNct/BhozAkdlqGGcGfmvF5Grex+3MRcFS8y4xUGZH+CX5xp9J2is9kICacaVXNSBQ0Il941GP3
E99BWhTeYDH4KvcEWvfUXdKTHCEp1jK+zwznLG5gEOgGIxwZ5gLETXgS6kMBjxa+IlTi04+H2wd5
peynu60CZSfBw5BXEDtxuClIN6NZ7tEPIaWeoiM8c3YWZbjjKHgYPrPpUXCiGunJ0rj8GCxi4txA
Etly7tVIEmQqlHXI+RtXSEo08546O+FAhHC/VYt5FPGHgHO4GKgioEbwJNJlqg/5nPukzjGSk65e
cj707JOpXTMyBZCcErIoTLhKTa1hTeNFnnFO9eWPM4HsPEghkKo/IRtYiBmHVSnltc3w4lDgoyCa
B4orpFXQdd38V2aWqZqCxMHdNBKDYfzy3gblIaxQFVlgdXHLhcSluNM/m6OoucnRJqt3W5ZdwMIN
yoqB04P9fgO2Ih009nYU4CpDOzga3arjUKdBYiU4KjzO/70eGkFyDiUaf1nqXibjXYaijKEiA3Fo
16b0x2nqywgEOGDCVcUUbv3ajPqLZl1BltJTgRCfw8OA27TSYm8wf3oUoYPu1SOlWAEEPNroBv6R
ESgbOE58g2E0rpwWmVwZPGCBIWVjYS3qc1lErzG3QJF+GNQlPhw3i28GtRHjHevSOxOB8xBahExH
Nd7B/KhtZWMj0ZcGcD3DumqGPPg4EZitAWw+iF6HTv/SQkU0ulcfryFAIoYfCgDlej9WznLSQmTr
Oo9Hu06KJn4xSXnO7eys+Ppda6phmYtp47jrlCIqDuh/cgpytCzHEhBkmj7midc/Uux9GpJ44LbV
xmBGMvj5Scn6A9ZDr8qXlfWhOeRA+tlC0vEtgO4WGzvfmpasR/EOIH1mz4j8OV9U5tXFFNMp6KnT
G0jAq0pT2aBVxUBKSt6gX9uB5tuGatCmyZo883VmFaDcVmreHDo/BBIN43OinOp+R80FbNusgoQ1
t6QwddAr+PJp3kkRFjP4iXxna2KH3GgLgnuj4msRLP0JWP2XNrx8bpqumgyhIGlSeFd8IitiYm7d
orv2obmasYWGZfKKl3bjRmQtCHvh5WwvMpGeFfUR6fpSib8yJIUWuyU1EnjcgmX/yiiQe5yrwNk5
VHLOdO8c65yVKbufE6t43Nb3Igk8wbKgKLBZ4v/pQAyS3YcQIlR+s/Z35PDs/U9qLNkWvRgD0xOz
ag8anim5+Tf0L13rHnaG2LlEjAKEEOGp9DN+OdZziJUTdnevVmZvKtvlNJMTaSfnCfKA8FNPuP7H
HOBWqH4V3C9NgXwTKlwQwQKZ3mIdQle+6KjVMTQqSAiUtdI8dVYFrlUftOIZ0+EFxP+o1bKKzDXm
bPB77VFaqfzqNSZKlqKAynGrsuSc8/LZmNdSucsBhMDt5Gf7TjmkTbfruWqzaDgZGYezLxA47rG7
zeqB6CQPHA6AxHNPt+rbaPH5vDXNXIneZN8LiQD0uV1DEoGIGCjZf5lxPjfxMWdJoeJlm3udPd6D
/QwSOaJVeTHxdTaVxsXynZnXMCWktdpM7cEqPiSXokJ0KF1uvfj2uTkZ3puEU3SCd5s2P14lCnQv
MkKkWJAb12fd3ZR/LBuH5oeV39JSFE93HwWqkVqLAJ/NqyDyVxpAIsW9d0w7TCYdx0BHascD66tM
W43fyX6Cc4H3fagMgUc/vQWVvksGVgnU0+RD07wyKxnpnsD2/ycHmcUZSgL6PHAjq1LnLIw9Mf71
w0GzPoUGuLm8b1uL/GNTLHqpZQqf0nxXR9a9FbOnwE4veOU6C+O5iaA74mVOlwbn6AwrKCWgxfBZ
4ztXdVQ4PYD6g7dgjUJhUGjlTgW9bxKUUsD3cQh2A1tukm89ak9ffZgmSw8pcXEsSi7PbKgPK2Wh
TeBAGL3MFHepGn8GirOuVdMbEexJxLJqmK/IV9RAoNxu9k5K75KpGVgWtCZdenJ5IxpGQaPyqU0d
c3OmIvytHB5KAm8TaRmJUX/by5AeqUZuM2d/mbOJCW4j2aMJsK+gVJMUhyEj7QNLu11iCw6HHoWU
tnHV7jemt5wd3vbx25yrhUMAiIErhzEBm11lAi5dPzHVrUCaEZuSc7uze/zIFTpPNIMFgyGTv2TM
4EtT2jdDjVibJZj4JH2naSe0JAMxn0xi/ey7zdyz4ydLC9kAwqyKKCI2LIh0NkMWI81wFp3THrso
PzG9P/sjDn0y3nR+9ZCce60YvLm4aJ1/kGq6yO4OgHPoRdT4OY1iHYU/wEbWbUvhO4D0Hcu3Tihb
m0qNrCcvUT4LUa45CUb8ZBKrqyoZvjYM3BSDfWGQN0wsl+aUb4Na32KYvLyM2AflIPFVfihpN/wB
LdVxl6Eh6wm4ZvWoa6mXxdZ27sHXG+NWqCrQz/Br5u+cS0UGiRyqSEh0KbxSiXd2I745iFcd9meL
q1CzViQAVXziF59HPTGzZakkmy7qvVFHqEPVb2XDSRt1cG/lvq7sNW7u6SP2y7c2v4hW22RzujJy
403+nSiIFh2IAtpGHIOJfrdZThfvE847xtd+4hkYQ0yGFIFjX9Ks+GgF2BK0BZk4xRWfrJ9s/aLe
xQPCJcQwPfGWkxr+aO1ICTvfsUYjNT1Jb03OeQdfCdNnTo175zvhOhGXzIg8SvlB3Zh/fgXgrCD/
xrpKjI6bPemCAS/MNRmP5E4W9qMwWFtSWg3stbUZCA7QoRZhdumwT1YYT8FWHj+DboLXOi6zPt12
jbVRx11hsozAR5i8aw1DcaiNDK9cxswoMVJKw7YEfYDJmMfYUbCk9GyFDnN9qQXyEFrlPFPx4Obe
FA5kyPJZcW+wk4FpsrBVqt7pnk0K0lzeVvQsPthcjPsxu7OZAb4y3G33LrcwkQTwqCaKaInVn/xb
CyFSLtz12UdlAeTc0E6uyUCCGybWyi+DSsp2mdjhdYEELKUvSuWjQmI3rre3yUzWBV9igsULYzyI
RcQrYdNTQuSXjFsvMrSjliEk93/rIMEDSL7MVkgHaDBTb3Ox+hRJtT0yZGNWbLwJp14V2XhVWZfJ
rY9Pm9ozlgFkGzN2liZrn8aIMAWlR7N/hdJMpJlAzF0uoy+TE7xji9ow0OlIYLsp+B77dD7aTJuR
fW6k8Kngq6kSCrd22pA4hfh9PSDQsCks045vnxwZLEOMCAr8FdJfX30USnZRI3bRBFTXef8WJBdr
/rWZmcIfWauOS2QBbRIhJziQ1Bq81JtIHgMKEAKiSUk4mOZtZNVXYjqxIEbqnMDTaEGgwX1nMuBn
9k66R4xJhq+UwHipi0Y3njEh7tPT0NGNmKSyIiDM6m811x4JYoKpEYztcJGkpEkBE/sqoulkR9pb
NJC9kwZe7sLfHhRmEBMJjGdgRovSvDbEgU/Eq8l6Ath5XXgVsrQqZF7DXZ0na2XbuanULO1DP77m
+lOPYHrVj6Y+B615M/nIG2IAI/7DQLCFz1j9r6AM9Wnl8jojBLf47FhCVhr8LR0RY7dVA2NLCg4m
+uFlbC51TiZDgLGrNrysCf7lHdf9exF99yWaT3myMEMRcljVBtsYRYZpM1Kfw+NYOsshK7amC6Yw
bdE3dqs+AFhGzWtAyUta5psxbRsgrSbuL7nT0K/YJ9Zou473zCaw3Z5TQhjslc/UWfrtShNvH2vr
iHffqX3wv4NPRqrjaZ39lgT5p5XjXXL7c4CpRf7AgFCcDHoz0zYAqMm2FyamqKrfGPH4UeR0Io+2
V70GjY9I3pMcGI89HGcFakj/kTHJnkflL2nKD8HeO1HVf0GN3KF+zMZrFcYbU1Dam/z5wCNTMjIK
lDN59jFm6r7yIS8hV4TDuFB+TESiFe9IR0ytgfhoyv7yvjjHWfYtKgpZecaM6k0lP0gBSND4mNSn
7QxyFJgUYwC7uDoqAjrRHhsSL1IYB/amrzimxqfZ4KAHMki5Y95LXne8UOj0NIVFECAN2hQsrswk
vWqEVmK0ylN+435tvwHAKKZLiC+snX8l6lcjxgEyb/QrCmoBFchrRF/XIsnQDIE6DsFMjrgJDwCq
rWF+tsOIkDgksOMOfkjqp/h9RPwmSLbW22dbwrMlZYXYSQNONxE+i8H4yYnooNiy36SEKIaXoFbP
gIsXGMCyQuOMepXlMMWheMGGggkHZhl1zRD8g9JlDru57vfds+En7K7aRyQRqCq+MJPWeXRWgfI7
OYjIHWC48SubYj9kpc2fI6xtb/2N4x+pdYzBI234TzAl/+icZ3xAtMYSmEL1asM/zJ09XXA28P4Y
/rvgwbAd8CusYrt+5dTICpXhZZ7xECgB47YRlROrhoHMO3ajU/5sNJfjB8MCxz5MMZZRJkeCyZno
0gNDSnyxsY8BseZYAYirwhWNATcOFMht0bM4bN5BdchnAeWaLPXYyq8gQOt06KwJE8D01U4pP+vg
z3doAfIIASHjWBe+GZM/1+5fZkEY93QPxOeQA+MU6OMYwrEKHhbBfDPoAN1f+SdzEIMQXxvdU1Qb
x7griDBi62So/70PVnYiCuWly7vDUOvXokk9g+LQYsgFJWqthDXxJQaDHsSu9UNq1HvF2WpzfI/a
+uHDKn3x+2GlsTCMfZf0A+pq7To72rWjmKXQscQ/zHODmi0K9G8kqTL6U16NOrpZI1faqJbsB6Rr
jJAVLX+CVVMZDRs+x1FZ7920h0TwHWVQgXFbNDbh3oD//Cn6npm69ZnqZcDjWGkvXQ4hS4pYN0aR
yk2IxfjeGH8jl+nddPD1TwfAFicgD6B8tZhN2gJC9o42ddLaRciAuduG5zy2CKS6lmxiGmslS0az
2tT5j0Sh+G27rcl7LCENdhU+6mxXue+ufVSdOy+eMRzcfN4w3sEkyDOU/PVJu9TKk0rqtE+9Wzgz
iy/4gXR24EjbhjrCaph+s3h1o4PFw+Y7ANhDa5vypUaoNgD7Bq390MqIEB8MbOnyx8V9kgsIYWDn
XcbvJTSPVC+vkBC8LENBgzQg/ppggED+XZopJhSpWEhHBjTv+Lma/NNwiT1A3sJDWtA+8pn+65yS
XzmdiNVGqJf259IqaauU7RyfsyF5C4Yets4Q/8UFICAZPzkW0Mp9LONJEO+UTvsqQ/PY4c0uTf5e
6N2T6kLkBZo3Tpg6lr6hEhtNJl0z+U/T8fBDPMXJpRTM+VHcMz9WfqX6Oo28xmQgnO41/i/pFOMn
qOvw6TJbo7VhU58i8AnD6K0Q42NUd0b40ILPstjCTpAqk9z/MHRc15QuhwFuUW+WJ3lH6RjB+5JP
I7fXkwvEL7j16Q6XQkBtij2+5ZSbu/ibsogUBGZ1brAJ542pjCvNT08SymSS2qeKfcSlJAIdo3MG
pu7p1OqyYsyjGQMKomGpIsS3xEepXOTTkhARxSiP4f4kpxpRuDVHUFm2sraJMZryD0V82OozpV+I
SRJoFHNLvs5OuJ85+C0ZSlWuDe1LDl2ckeFNb54HLLJCSieremXU6kYLx10XvUZom1ukRqZvPoMs
WxZTRMoPyzJLe80iBFPkwavC2MI9Xln8SqZv3YqxerJN5Nb4atvXbDCf7jDvhzC4ifw9Y0ilamS5
cvu1fnXGZcigkwDQTWh1CVEwFmZTyu3Q2TUILE3/jM7Xatyt4bD20UnszaHdFGpwCbJy+Sa48ajt
1AeVALb8Z54C7mKmNOt3UPbLICzfYvChpcp2xj0k9mLcTOaqwIY0B5gI4zfZe5m0+XJvMg3Vi7zu
0ppSDxlgVeETXqNjCm0EzfzSrWDemfAho/21K7aA+B7YdE/YVxEmYBbqhrOLRSp8H8NkY2kykA5f
PLRvWc9G6PAafmQkpjkVBgE3SEAT0HvGwlCJ0rNXxowe3F6hBMHLpm8jrfbMUN85OOFpWJhdL4wc
lEOZLzRdubWjyz+5rnF3C6OkUf5xx34pvRTWsbWI6YlYGxgKewwG6+q0pAbOGViSuLDqJ+ytn3Sk
dKmrBsSazmDHVVkjF/Mx5kYOKZhcY61F6dHi4C1AzAG1pzWKD41yt3rkmUryWsuYW78jxxwVNBJL
p5MJJQC0tOF1jvND0R81R190lrFwol9mk22CgASISEcGgSNnlmNKKs4K+HLARYO8quxkz03zX8y7
Wd0k6BQG8UMIpqMrZ5VFFWQnA+S7Lan0QfhrxwAM1UZfRXIVENVrg6qpDNur0DgH+yK95BMjd0fT
FkbNIEPylIeBet/k+Rw9Xp0K76uTrufmVmCD7Ye6XAubhv824RavfJq8gW204vYCA1G3sWeWwsK0
D2Hxr2l5Y8Kwe4sbtu+2wnNrhTifGBwi2L2rdeWFLJ7qkLysXudA7JgALsSnQy0VkvB2cJCDB9aD
/1jOzMINzAU0cC7ZB7kyCxpBIMFnpbmgaOk1A5MmHExlV+vnniu9vI91yep3bfH0tsyxGDNzSlDe
9FLM2mdrUrP5aJS9P+9a39zI+6y3dplS8OqWLONyC9wsH6h7aYbmJgBDETi9SP5H0nkst45kQfSL
EAFvtiJBgFaUKEp62iBkgYL37uvnVE/ELDq6p9V6JFB1TeZJVbkOUeQzKb0m4BZcLr6pOSXFfELE
906ZfVIT2GhVFTrp0xDJbGzjLExEuwSoLjYgSZx+HjCACBnqwjoobYznRVuvyE0Tvyerkdpc26IP
q7uTEhnyD+D00uXRDsVVS9d/S4tRUwm1aQqFxexf75ubM5DQ3Ttvlvm6YKhKcBEz04ZAig9Mh9dB
pT++6TU4sbict625TxqNQBb0p3Mzv5Myv+ebj6O3Yd6qrzPwfOg9AkzIgDLAbmRyKT1s/k3yLLGZ
ro9WjWRLPzfMYIjKDVadjClWnXRndurfyLpViz0C+g9LF99TOu0HNzt6w8505jA2qmcHam+POVGn
6UDP2ZBxYOCTbd/b+u5V1ZMY0CiIrYE+Q1Jhx+bboeyDDTWr8TvQbL88TOhVISWUDBwV9AnFTQXO
rhaK1EX96THyDWtfE7KAx4/KZTB/RUJt1IQ5/zKmR3UI5bSFZEVzwL2W7nQmBclQPCIDD2J2NBls
j7m3blTjSjfwRKJorP76OZymncURKEhHYadEHxu3+n6gyjD1ZxcM1pqZNJQENv12MLvheqoknGUF
igfSEjjEwlGw5rS/rXSfRV9uI9hK99vZ7i4qHP0oLp9m1biwZb/N7rLNDPGSmetex9Zg9sWPMTl3
eH3gvyBQdmC4zD47Cuuv2HNLQOtiLzOrxKSy3Fja9GlNRajay75lmbtAbuuxf3sUNlapb/TBOLTg
CfKRE15J4DJoy3nt3vT0kpR7NX/Vq2CK+VWU3ybZF9PWxrevL+YxdeuzPT856KNnciTyOnQUcfYW
AoCN0l8n/db0Kwggrf9n1gQM1vohscgQXyeNOoKBeweKeO0QvdRbHSFqxm6rWpZXvo2feCIzzrs1
6iNg5VilPOVKLEEuSVHfVyf/WIiImIa7C2M5DyGnw6a0uYjmOGDeVhgGDc52olaW+YZ97aH7zX4U
0jFHzB1l/6ZMr0XDiGgqto71qmMtTKN9Uu2rcaRZ1FkxeUwpmBNjC9em7rGngUKwSWjJu5M9WgpI
TzRb68kWx27AzNF1QYUQOCnwcIIuvKykP+ioCc0WTSqRF8l1tThEy8i69piizeksw1zBsDFPQkQG
w8JVPvCXbBHQkS0PYdx6ynB4m5tRtXc5foDcUz6TGBzn6twXHnU2SgcUB5sE+SaCZr6Wkisi+9cV
CeG+dL1zmJkMwAqkA9ASXCjeBsE6jFVTr6XDc4969KZO33jgh645tUidxhHS1MwAciIEy0YtNqMe
VVjDk8d3HWrxj3i+M7zC01oVVwt7PmBdZmme/Q7UI8rSQGPtpbl9qNfYUqfuo4l+bY/5fMu2kDlV
n4cx/wRh+iYfjhMgLwcRXrwStpjnIN2m49qbe4OiO5m/J4/Fp8Ksf0Xvi8U96jYz36Vi3wj9YsEL
SYo4i1n78FgCCYIv8wjDg4VUDc8DHptoBL5POWRW/T7XOU6LHVh1XEAMY5f4xyGDw9ECl3Q7LDse
OgLBRMuNQ0H0tjpZmH2811ZP9wpTho6BO7PDByfdGwRX1DDvDKb96NARIxo/cUMT2cu/dnYpGwHZ
Anvj18TM3QN5nzxGp4sKDTJ2jhUCSpx5Iz4Op35X8WjzbM/2g4VAxmZgxVBfZtwx2bRJEni0Kvuo
Kecm+17HaqcRP8CVkbralsOjtuZz4agPSZocl57iy0ajkJ6U2AhtWDMKJ9lofOVMdgROKz6Y1cPA
RWfhspldNwbQg1b/EzhsESOO83Npv1fmTxZLdlzzXBjAvstEu9RUsrmaHLJDTkhuh6lMgxFMf/ww
QKZfehRavc8OemN342UeiGiLfiG9cwY9JA1CA9lt1Lf0zUKftVrnKus/F3Ibhti8pqQXao15kiSK
tiKSQg9nrvCehqkb2Ft2vqunzzrP6Thj+kvMElb7jgq6Vd5Ku7uO7AW5EazxA+kzben/J8B4FPiG
Ch985MkmxQ69sRmdSxaOKep6hgWMETBZJkfNirfAfHlQoMm/GaNkFvBUacc1yZ+UIn7wx6BJTu1n
N1KKjwcLl59IlX2WlOfZFT8ePku+vHivkXtaBS6coCGfCdNC58KZnznFdl6gzqFqmkj6ZF3KpIcR
mv4j+E6nsT2x4wkG2/nE7dU053LcTUrky2efbDTGxrpGk52Q2xZ6fNxJUgRrdSyAK8pIBSn4dBAL
UhQBdD0K8Q7CgkH6+4oGe6n0TQ80PUNq6iwfhIBy8t2ayOI32TXWDyPQOD4o4NSRDNSYr+qtGj1X
0YFMd7+TxlkL3+TOctFgS4r/V7VdDezZuRmOJttMl2nbdKjn7956RCMX06gwVddzIZcGAxb8wgkc
tt14M+rJ2yY1BytzL+uxlxG4ZCrAyE3+jcuXO5AujILT/h7Xg2LdLCphJFktA/dhpNibtwusTw+e
aNxyqY7fvVkgdDfQQKGeNfy19B6sFSHV1lUYZ6PbrijAFap/zkjGhx9O+QyLtoy6Pd6zx7pdgWdC
X9G95zw1SAnQD4rZBjVBwcRY0qaou4RdIk4Eh/H4ALaJr3NDgmyI2EWzOHWZ75QJ9N8/k/wT3AOo
g03nKygxaY8lTk6tVb5qu+THZQ+seablEC8oQpOb3ZMrVoz/uXgjA+U2GAlHwDMySOuk5fNL7ae6
d/Vzl1/p2jPfs1Yf9UlT3WA6soOmJN/qOPE8/VXG7Jp/VrEbk6s03BexjUoEXyVv3TofV84A2Ctx
kW1r/MpIttk9fSjLjfCsZr23JqFf/dEsQN3eCRDMMHLmaKbSOHpFzouzZ8Kyy25SszdGMlDGQh1d
w7YlDYkrdKmfY2O6anDe6CenHxxCCpBGlZmXJTok1KckQ2vavEFwMLnsbOOcYrbHBfpGRLORginj
rNWVm0bFYc/0AWoa6BB0c0a7uH4V5VAj6K55fqDju2WwGEdP+/x1yGowh6/e/omQNY09UwLkjrgb
OlXfOuyAigxRReTtVTkjrZxv5qGUO2lAQDs6slm6tAKVzU7DGAz8alZfSu1i8LugQrfdCwzNJt0a
gOwntjSjtz5VCCXEfxlZBjc56G3xb24vaAytdjgM4MYKEMV0SBnyqG4CqwcTOCrpApF+DxoMBk3G
3sKeFcWh/M/OFu8LZCWoef6aYfwQak1KKeNLnJ2mSxePhKd6TAz29wP04yTzkKgjMKl0MmBvIrpH
rQIi1d1S9vVeFhYZsnoY0D2mn0lHcxVJUEG/q5kdlxeDLanskZYJAbkLzo7gswphlE6CA7SpREPd
r45PNeSCvuJ+MJOURYG668EPG+jElNXZN7W4qWWDAysGMaffayaeTXXy2Pbhhba8Q2z0kOr1sI/0
F9cFFuVWvgkxRM8/4wk+dm3u48Y86K39WsULnsU/rGJj5kcEUkTupwZCaaYw6jmwOzu6FcbJym+J
OrJ/GfZr0/+biSVtTERwjUqssnFP1IGFD/NKsuQ9sukX9sFKU303HpgKl7myWZexb6RvCxF3qep9
OV71CqH9L80N6GE4+FGMljZurwhr9Qo5wtaRO3IZNv2hL1NC17DbiJiYLhV+qfh2DbRrkwSxof8i
k6MDqmukvNWlL+E9AiRoh6EdmYnGLdwD+5niLPD6LkyEg3ARVwadYqN9QgNhmcZ04LmnW9I1Gll3
2BwH1OsWvPW0c3cgQviVcB1aFgpyg7mJvrQny8yeeMy1WD2Z+hcli0q+VEO0bbvm6J7ZIKuoLfk/
F/rIYIQx2+SAzdiTNO9wWqvOtGHd4DslUexdsp14iZd+YD/1m3o3p7sIuzq0kLja6g1Ys5TnD0PQ
eqx+ase4tIUZmDSlFu6uZsD8KmQ7jO7E+MkLKm9mROl07/IoaEjw7RAqcnoqqYmS5kO1fDWJMGAT
dLNnDDeyQsoEjp5hDBioVjjtuLwufXZPEkKyBJN0eNTJ6IZKNoCD6rhBlQ0AJzORuCJ0PzI+VQJ0
FaSb4kVJ7c/E+LBwr2plz4d/wuz1cGp6onJjhGLq8Ky2ua+M5U725k6VHt06D+ZuQJRbIr+jktJ+
i5k2UPxFZEja/YRGLD1ULKqRSlFjCly00aZmzZ5cehtvEFCiNJtgiTEpSXBeDez07Z3DZGemOGuH
i4XSdqQFoFShfx4hb6iTsbHYqso8O566TSEJReKzUe5r6W5rnvC71/5hzMFDVL8764dqjP+sxdnE
I+1nXMDEQcxSTc/MVc8Jgs+hPThK9RpXwyEu0Cug4O0UhmEMYVLJC0qQ6xcRRLx+I4pvjTa8FDvP
Zi9l/PYNA5q62CeWh94mw7whE4clqNvY54yShoVgN3T1tYKC6aFlAR21r3n0ZerH+FAthxqIA9Mu
pz4wGKpm33SPIzDFnEhZn/82GCStPQMQsEdjR/hkll9SQUC0A+ajvctL1wJ2IfT9ynLJm5Vdmny5
BOzVEGYsHyMDglaRvy31T1k9atOR+HbmDrDoTrEeJNeU30dXIb2iQJZkj9T6A1HgMQYopSBAP8Cd
62j9UCkYDDU9++6wFC+hWTus+euTRRL1DNCiKx60/tqP99k6S0yWnrzNOhlFCJXXYrnx1ip4pCUh
R1HZeapcMWv5XqgfLL/jhFQ47jVrBINRH5X+LSbSUcZsyL/ExKcozknpI9AzChEJ49ZgGZ38KXgr
sxnwNn9H7tiNpAWsZDKOkHg+AwVOeYsyQbcduLrPtsKw4QOq56p6LPFUzFJBInKE4Ej/ONrB9dn9
xnTZsSHd2I1Ecq2cJ/PKcNyV8OtTzzBPbv503FKFLd6s0t7LwaaOzeahZIo4qjwYLMhtUfB9cqh2
YO7xwlj+v/JQdneGsvwvnz+Mnhg51oijdpj5GeNxyo5jxz7AYH3lOoIMmleTAl+1b5PqYIgiiZhv
OuLStQQrd5KWvKUIUkRpFTkiHH9Fpm/oj2vznLP1b82PZmAdu9wMnWlp+SgaPdCj6Wg6Bak204N3
1ygJHXRR6yHv/+SyUNAu1BlSiiqBRRUzPF/QlKzoqzyioxM2vaTipa19HRgZ5EnAziay0U/Zd2jK
yH/NA5KMTatwlE5sMwFIt5gfgaTrCCQye9w1v65D8mXZf62qs+1Q+PHOhSUeVJ5ek+QaRo4DWQdR
+ZLJ0TlSp+ah7mK/5pQbi/Ue8TGjUT5gM4sSgANPRnSpzNem1Hddi1S3ha31aFBuutNwKPOeLPHC
N7T6mvFU9HQbaJAYEhCPaBR/HsR8q+7YhxyzcfHHOfNb8sYwdhXDn9abzBiAlCaG3/VY3hYedi05
mIyPi1QNWSjSMDGw7p/xYzMwG5x137NXQwu3YwuIlnDezAxtEaHqh0ozj21l/Se410gNY86BzIJz
Ee4iSyE0P9YZhVJl/GgSIakFWMV1NLoIkWPjLcPl0Sj7qhL3dCG8vnicPWJEI06/767Z6zh/GG5M
a+s3FmrCF5cShewajArV2YJ4MuDd6PIvArxPJvebILnXmIprO5UHdTgbBrNMaAolc7w0Tc/onj4W
rr61LffCLvxiQFX0kxCplAys2bxvYC2W/tsWdSigFUAtlJMeUCd5R63Hus+iIockZjR4i9hEVfVr
TK3U0sTS/Si4NBsGlgyoMwdlPbNQDNZ+3DCTob6XqIPR6v80m4I6jXzKW5dN18q5CcPOlziCPg7x
LtAisMkjFo9V0ZDXz6qmHXhC+5F7lrHVOjtnzWrp6aZzBp4RfFA8xkHr5hdREPCDkUfFj+es4Cd5
pvSxkfkQD3IAGXXmn4rKs6wz7pPkDmg6su8cibKbYfda5VAOlYfau7H3XuRG1EB68+3yRDeKd6gM
QmKtSwKDPTHSoATArnO0RWVKmjqRY1r8FFH9L1j03GVX5Z/K+lib9Qk82tGbK6jEyXlwQGCU/aXQ
ogdj+bCAIi6WdCxDAFYBGhkKca6urHU7E8qSMxBt1nM/N7fMpsmb7HUvV5AtYOyo7lB9483kKHty
pvizyJTlIZHDngWPSYopoDDp2U3Fuseck6CtLxlA9lVfYdI7ymctB5bGGCxoQGI5vCa4Jz43yCMc
D0hGe25b84WOM9DiS4Epw+77x2XOXhK4cgLwi8HlZmcpnoR6x6wy61csJ/lmHP5E0R0WVUfKqF8U
IpEdborU1HZmk13XfvySbwiejgbZdC++tIyGrTUXIq24DFEESGmuYzY7s1SOXfGdp8/piAlzIMu+
CUTRB7P92jUoGOKPnCSQmZ+2dO0e0NTJiTwErYhOCglpbJ5WQv8GB/M31gX9nV1agfoRl6RYpi3p
o0zoFxwMnQ0t0kKFzjeRjqRkuApXGuoTsfDhG8Ytq5xNOUb4E4m5h0drM9BauBfQ2A7VdR2doJY8
QS5CgegI3jE0sJRorTJuAplJo+Y4YW2LLFF9lxGR5iGXyOdFArH8pnphM4mvnbjma9OwnZ/g1lTf
HsSAfrga3VuTf0+1+2Su2n3G5jN61Njilad3ZUmZq8TdLr+Wagarsezn6TpTE3t6cSRVBJ5hvidP
siqIcFKHnQtYQW0XxoN4UeiugobYQ1d89DiTrJIVFjtnJg/V8lSiZqwl8puyTB+fMhcDEq2hzlsd
N965rpCOLORZjWHMEt1hVIKmrZul1/wFBTRETUxnG5WoMCvGd1w7UK54JZlKsrFSHOwvmR1k2cUt
SDH9Bcj5oGXdLolqFiBf/fTL7djJUeb4+mynKKTTzGeEj/RTHAmHexjV8/yq20B2x7dGfI+YbMev
CvW16SlbG66Ppe8UmnwoyDw+sYMONpqI6cMKrXAOhR7YyiFi3Ne9SMGdBZXZHpgWri+mO9y63JKh
1FOASKiVAbg4o+lTw6QrN2I0H6zpxOR5eVPRfxYIVJKooI6kOmXkXzovzLkoLZ9sWw1jxH7FUG7l
85aTHJXY2TaCpSU3v9zNfGZqQou5PAGxI/4AhYYWqjz+S1lSzMo5MJmpiLAq9Z2l8WUBnIzhsg4a
kp2WZcEaDyMxWbaU0pVxAXjEdP2kLbOf0XmJ5CXtb4P3J0kINby4nuWsPrFMkzbZM555jCwiUMBr
eQ3uVHUIpt59HjoX2gC6RvOtli+uSqgIiYYxcb8QMQSzpZhmI+s8huCvdorEsyIAujrV+OI67gy5
+i7H1x4bgCOfcZYoGqKXrmiCiCawJOlpAHBsgvDjRIRisTe/F8TsspkC9Mii4atd2nBCx44RYjWH
Y5O3PiXMJtX57zJ9JQ1zSNdH1+YfDwR4Nq6vwSurUUSISobm4YVgETKfTc8JF0SPzjvLssX2675+
aSc7XPkJruh2Iw6VRYt3a0QN7sYnDXUPMbq4pbqdtXYbr4Al6AAwvLWOr0Q3sAJIkLeLe285Wavo
3GERnik81uwX65dTGMDMPGYf8HBqC8Byfy+LI0t0Mf0u1j1y7/JKqWvAGJB6GDeXVUVUJIZ4NSK8
hDAX8r08LvgoQx4wT6dFJ1YCpBYMQqNefxrtNLFFtuoWfH37KD/eMnG2KcmSQ0t9yi3NJkDoL8mE
0ocUJ1lWLVj5U+5psbw3Q4dF80Vu7pb02SjCOn+Rx6e3xJ+tw1mEN1/HQ7toymEkEWj2/MRDIIpN
pIKbaJAP4NCLS5eawsckdMYrrj9r91T9nuLn2fBCl/q4QCKUtRZ7b8QUuvFmE49Wjv33GDG0nxtf
uIEp+aPxO3zqvPzUrLeMUXXOEmnlvdW55N8NrJm5+MtJTSkFk3I0BQpDaGWmatOuc9LAFUZDr1Nf
L8WvFi+QXfA9WZgjNX3h50NMBrqn9tFBs/t0a6q/MXj1WFxMDDrZBAruLB3nCi9k9Q9SzMME+srE
TEMZ92qtmC+7V/JJQ7jvnmHvxUSIvOpH3rdrPwPZQHwke36zZs55k7RbsbD0u+TZuI+r9lrbHUlN
8zljtY6ruYutfUlGI43kvixcgtxLeEWPOJXiNiB7eJNQdZc00BqwDIM238VpXbVzCAHarwE91Stg
g2iDWjfxtfKL/gvLFgaYkWlrDiGEHqmL3T3fylZVYxpiRn62COfI3LqaXT+oJlzHWb/H9q13GdU8
Ww7orJPWOWFnt5xT/Cy+ko7d4cQ5UK0ODZ/7mpsf+jLuBpGiSSoutYkmqzBLIG4zFppSpiqgSCNJ
ze867yyI9NjVHQljEnNDOLSPnvDVUMfHqAXLV3JFeelzZN+Y87la7q/FS4f5NRkPaVWH/ZA8oi/8
yQr0Pgp+HYPtRb1X7wOROz2o5oLRn7Y8U8DQhLunIohsEFu5w59ukHN4o32KjPbAThpnxrTnQOQA
efov1hZAVb4+e/KgULR3yFM7b9U/VNTY06AdTHUAXjc9udiHXULg5d/XzM/ZFgg1zOKooOrjuh2S
eGsWknEISX0mLF3fj3hUbBDeagTursNYmjW7XP1R9Hsx7V0URZnxXpt40bjwAYOsy1+rRY9qa/+J
bIViWr1Fih7UU3E0FuMSG4C5gaV3YJgTPkWHuaVNh/vFBKrxKCBBsKuQz7xjYV6RI2u8x0jcOcOR
YnDmOHxICvIyPAlkjzVLu28UrNAEgGprv22V8ntGGGUrQGV9lR1OnKK4GtVrl87bCAJjCz/Mse+9
Gr0oLAJ0jlJnr3DJpRxzDZV/o4cZsFUdsQ5Zw+lrloQ1+ysd/UvZO2fDGjg+CSFA0DRxMxVCIw6Q
fhnLQEVI5kLY7KCezeRsihtQ2XPSOue5ONeIyt3ouaE0Y4IBZbmufyuGXOiGJ1uj6ntt1X/Aawjp
u1UW5LTu3dJnRuPeVS2jY8VU38w7ZvEGNpUfwZ8CC8oLrfyFkrF3kYa7foLjNCKpw4h+K4vnChBF
GmBI3hB7GOISh/5LC9wHr2n8bLikLkRMGmLfZuAKuZkMZJrn1k/RuAzZFI45Ku0B1xa92EWo0cGu
2JCvpwkdbWSt4RSPoULcvYllblIB/Cb+QiW1rHUwZBnaNC0oaGpqnTEj8UvEibLLslHX4A4lAY58
4UhUYI8fV0aWEyoUWCXEZxFCi5JBxx3dIfHJC2pCtMvr15pzqQtecCo2V7ymE9gzXkUkC6sdDAh/
ecAtlt1S3pfXZJOhZSmds41xOyqJg2a4qGucWWSE1H+zcoRAdo1Xe2M32lFntkPEPZedYuKut8BB
l1jqm1AHLDJz1zuoPBlscjcMUXwzYgIjr5oibpYmIHcTgDSjSPzl+YbgrQcV9too/TQIpJwXl00k
jBmKSov3iq0PH7m3bxJcmGUbDvomNr9yrT+ZhO3w59vFTDpZSTLNSp/zrtjXQJRLb7rSvM38oMlj
Rcxf65jwSbyRh7nevhf5CWkS/hhwouQqGL+6Q0VuZFsIp2OAfISTg+h16OyZiySUtUSKSkGdAxUv
s2FgVnTcp3RK9znO7ZrxZbfD+qymxlXg/LE8C+ADroU8pHfZdA5Z6BabnC4j8e7LZQ/Fhpy5F8Fr
Jh0DklCElBSfa+1PwE7Npnu0ED5O3TaJ31PPPqmsUCOUrexxqZUYL383BccSVsLCHsN5ebONg538
TTJf+Fuho+Gaj5G9MFQf+5dm+hZaFVgLghE2lyMhTVURplipbSK7cviv+ZHVcg0AOm0PmK8052Y2
blDYp8brDi25GX1Kszg6TFbSm+oTlLYd7AhbEcEbSpPfAIw7jfYv1utNqXlHOfQodESO8V0AJPNy
CtYpP0y0kQMcodr8NB0LfWJ8SohEmdfpICrZR3anrLvX2bSdV5slDAdxFF807Fc59WKqPvdVfxw0
vDXN4tdTfzZjMhNRuGjFsnG7nygmnv6xHd9tr710VXXOWBOynbUKYq0/57p4s3P9RR3cgPTHJyAj
0YCU23pbmsbHZ9Dm6iFujnNFw1fjVgXhwluSmKZfAOFwsfBw5K7LB3t1glcNXg7XqiGjPUfkw+cD
ezxizl4q3u6fgWOgMOibho+uv7bNHbtpXxB2IC6r+q4lyAH7f/n4pDHM6QU9nVkxBLpN1t3oH+3u
Gq3wDtXkK+8YedpsJ3DT/NowWYSyhu5knl1HYQqwbNeI4rR9cQd6EZYHnGeFmzAfP8KVfmBBaUyE
iZCPA/inBX2ofNFc3yULlynDOc4w81aMo5gCor3wJf3QZAddinJvUMsSBuxANxpiB2rL2Y6jXdZ/
iPZke+AV4l+iwkMXKRolm4kkRmFFQs92SGOP0WOCaThHvbCGRCxo1Vl0JIg73JPWGfs05odDWTAC
ETg8KY5XrN/USnMb7TpyE5pHDylPgiuJS7aPq9CC95/8YijYeBD0Ci7OEo2+Djuv7qonWQtWunuK
uhoTc3VGZWrb+8olO5hkMyiv3HLQvaiuIVsZ4MntFZJdfk4qb/efZCEbNtN6GtBPW8w80XvTnMot
42M33GYMMlTwDTQgOnJYYw8tH1FHc6kTtSQ4+1v8aAPHVM6AatXegaAxi2FPk3MQgICvgQVNML9Z
20YziUgTKqZ3fBw9wrfcOBsKZmLzY3D0QwfJetTHApX+SVHqlyZVHzLvj3AW3QqzBOi+SkTuAxWl
Rkq0YDYpFYB1WfsmsFL8Ojs5NBC5F8YV0xNhUR3310IDIq6nW4XhdkUtvwKWwr0aOnGzbzxItN0S
zAOkfS2cDDZ2pEXoE26l7FUegR4sEoucGNk93oXiha0M6YGVKBpafBi3xk8CX9hU9kr6KAcDeRE/
5uQ44UN0Y4RKUpjMbyiWzzU+8S90gHI1xwicnKtEHd4tcq/sdDpJCVPEDLgm7cf23o3Roa0TrC4L
P0p+pZ17Qn+W2B6Aqhez4pkhw9lkjWq/yGa4TF/mGXkEnJCu2SLOOeSe4VcTCAmGOPkYjot31Ceu
1ZWgMCrtgTm7kt3HlQHDo50HDLYgbGwwwQNDh3BHvwh71oBLkeJdkdLlGrqROqBhEEgFQfZSmJm2
CFrA3Vjwa4SwMYAtBWGFNvD6EWtv8bE17V+//uhKeV5qxm8kDhy9CH6Ac47JLwHg4XEts51iicJU
wWGPPKIIqe2F/UoMXqh66XnObAaeSHdpSv/1Lfy5XxGV57ywkWAi3eiHo4kuVB/NXVRpb0pnbrLy
7q7YExosKY13XNcW9JfyaYKYrlnyIrGWtpoV3rDzZLrs3mZ87Wt9zrXPKQkS+vq1ZZSwxPhNpUro
t2AWsgp761liB6Fg1xwz9BVwEp7c7NlVV452C6UYXEU8YzF0kWJ6daLHVNlN9JdwhdXuglYO3ybl
6c1wukC168swSZYMBvzRCBuVXbenEM/AtypvYCsQ6jfGr2A2tEMzobAbPAJuSiAwM/qtZkeXtTpc
jp8tHlKiiAEzMb1gS4dGedQ4pHAkej0GGoRApADtxfyrJhaiMoiUjA1SVd0hIhnyXz3518TZIz8s
Ul8gpTW4gM12Cef1HZg8GpmSI1vjvV80e0f6wxss/YOnykTr7JamrFiHT9kmLfGV2L0eV2ytQLBt
+nClRNkkih325StPg0PMkX1PWtKzmOfKmlgWc0Du1zlseYnVhuzsFH4rR5wz7Edz5h9SHzNCdZxt
jafAQ8rfVqdx/gdATJB5CBMpmCDd4hCylG7rSvg5Q5AZfaQ1FrsYkRE8tHRtjyr8F778nVVa1xSB
3JCV58T15b4sZvSpg4/YxchRFbI2kOQpnePnfNtR5+4dOAxJhSiOCoOnlsa3h+noyCPepufVlv7u
mMZlLWqQssa/dBZhF93NCo3sNJD98qnwFGU1os5S/iC+2bg/xODgUI/rs4wQwg2n9nu1Gl46PPZp
w6ZjRR/PTKRmad6hIlowxRq4c9N+8hfEYLnxXCBMzIv6xHgTSlHqC3X2gVQghrT5CxECirKPCkEL
UJu3QMpM7mFHsmXqFOcloqsIs515rOy9mz6K7mi5iT+AofJgY5jtMYMXpzFzkncHoJF8ehwy7tNK
bAbwExq02XUZjyPDqxT6nMa+u6Qsa3vtCs/zoVJeNlWjX238c8Xc6BTlxkUVmCKcgaiV+dmz+9Bs
CViPWpy1kGGwMWO4ltooJtJa/xfBZGaK4s7Sy4RrnPW+uJow8COT/Qt9KOAwlARw7R+aRgRUG8SC
ccloI00n7KrOrgMYrAxWi2ddvTTVOU/enMHg6Y/9ltFcawRu8Z4BkbAW8o5IkxK4yVXTO94qtvAF
Kl4VtFlU7i3j4gK6REuouL8wantW/60gSJj8+cIKSJTfZRoOiR7IbV8+kTr/0g1XBdO3W72q8BIb
drk1rYYAlbkMf1b3nSQ93X7CZCx905IbmRMjOxcMDejQ/PprVd6t4rdam31qkBdKnZLO8bZ1sMky
0smsB00AzsfDhHofDQpKnoIRUlJdMuM2lr0/FJXfTsj0Uz3U1fqRjeI2n04tTubcRlj+MbrxxUFZ
xPxuiD9sXjWngWc9lE/j6BL0jktIrqTb7oiSgRfmUCw7qnqWcls70QH4vffJvy7XAfJyoyYsQKjw
Ut6OBBiHYR+a4tbbzy61elWj0OU1lmpWBSLOJyA07EegHKu9wvs/OkgTSarkfkIiphMMaEqPTwW1
sKznoEErOwKvls7R5KfnKooneRaaDwqBVxkbit4M1EgmaNpGGnp5RSa2ex31dpPydWrju6U0OODw
b1j9sQQOkTAuJ5SHwAGiPQe+AYF7FsNjbgYQJomXrHYuUQete26BmenwdJwJgEsJJw5OPNto1LDc
yM4AW10/11Q68vejeRgia6OvdAFkei/9/BSpha82RwtGQMLvrS03h4cNhDvPA5Y27NpKRFQlE3C5
J+hqwFXMpHEszcX7NCBYJVANPRQGC4wWJlTx4j1KwYCwLDBV/OhTjnpN7FgX1HAFO1YGi47pGjUz
Cy2QL6DxWUYxqZADaFFXO7n59+DGQDTs4c+6POEdrgNbAkhYlS1x94Y9dlXQAfJpW+ujUD7jmnaD
wXoX07sAnGjaautCgOos6k+1RoakvroJHhwsf3KAl3YHWp5tw5qVV3NjcUq2a38tY8ILxlAreB71
44B1rxAVs09kWWdMN0OSBqaIqMMIjbX2nTYGquf+lzVgV8besBwQzue8++uYVbIuhl8V/o+j81hu
HNmC6BchAt5sRU+KpCiKMtwgZNjwQMFVAfj6OZjNvIg3HT0SCZTJm3myIYQaSVCIr2FGzxD9dPXF
ju8+uM6SPcW5OcxnPIYX6Qkmnon/i27KZoOrRr0zNHsazHw1a2FOf00ne2G3vzTaKW6YSfjdkvXx
6CIgXLe3fswBama6ciDGmcZRKWRRBgduoJZByrvADQhNYxFzhC7K/VCEXHrblZ5to+7bZJYw0cMw
xwki9TvRrtNLJjwnZdK5xVPhTj0hGJO7wb8ct37cBMRaEOGLrR9FK/w/55RakokjK2yzlieI2wkJ
qAGLt+mt6Px6yl6aFCapgeI6sbI3/cLQPkMmwRkiZeE/x0QmxuRqTF9aO2An8Y5mU65D+RrP2mbQ
ISIsmNKJCIjQ5wCsDtAXFcHf3Dui9t3i7/V7IgbVqYnvyoAUwhutWr4GSPXjTMMmaUfxLDOFcIDD
6DxwFwJHRqPn8x9IjoXYGsKRbnW8rKH3kULXw4a+sEHpYGHiybR2Y43rk8iuxSo8j28Kgt/TZqq9
XZB/Sq4N7Mwdz3pDgKh+2Ezn2GWhbz/n3W/HPdEW2sWu/AXwmYVjHi2OYiZygcZ7TPf51nLThZ4h
I0BR7E8Z1nKWo1VMS8m4DqQ8hOafGjVw7hZRLHiwBM2KQd9UJFUmVF7ZHbDQX61yROL1nywb6A9f
dkMyjpF/whA3yqtLETaggJmLMsoevEdDcaFlyaUdUz3g/4rgnIh3MZYH29ir4Vmrj0nZbYAwsDCx
CHPCnM+8ZI3neJpXH7A10GLA0HF4nvOQONVQapCM4XdaT1nbHHqJ+qKmG2KhYT03PLFhTR39u2pe
+uHusm/kONsbGsySuFtYwHPz4WjByxlRe5xrwnrRdCe+iZWTcBHArgrFi2N/orcQCughET8R74Wo
fsL25LjNeuZZ2tl9yq511AKXg194oM2p/h1r3CMR0dqPOL40yYvINiP6ORXy58ia1jpmnmY7sjlM
zjX0rh3P5Vxzk0d/jfMR0X5Sc87VjLvS/We414uRnA20yVkYIlEawpIkuo1OavWnoXzoOUNF/bPF
sT5JML8+ATkmg4bBKdVxYTF0GwPsGPMDxcwvnjgNH4325OIEGskmR+iogXcIRiI7OXB2tW9oRHQJ
CMmh35h+tW6PLL4ggQhL7osuo4CMBTe51pwZ7G6dDfahzDATpcmZkTRcXrHOa/rVZkyrU29bbkYl
s7COS6Ap+x09S4xwOZ8KeOfxpqADEXreU1XQT+Sq/WwYCIlT1c6pAXeIsRUxOz1644dkTjyQiseA
50VsG1jCCbymWD1m2y9UzJfZdNOofGtQW2FGLROq32H2eHNXE/3zF45Cx3+ZwPtwGk4JPGUY6Iee
aWM3fWLr9utjVLWvrQWYdMB049KJcxpxLjQD7VzFSMkdxwDH/JC2/1M597nibcCSJI3kR+ThNu1/
HR13hqZ+W0MxusvWjAw1TOCCxmTrD3sTbC5yPvoGhiTSG5YJb4+C3pADBb2Scc5PoGe44JCgqC9s
iryb8pAjXMbcz5TxTzLXUxZmNEVQl6L6jKy+5X7DcUDrAyekvrLhh4D1wuI+kDJfd1iz5yFdgDfK
vwo6MokvkH/kOEE9JPGanBm4zqU+pHjSxlwOVktXM8Fl0RpEJ9jv9U0jjs74qaXldqQc0W+zRYzD
QJcZMZJgNRc1WQOAeT6Q2Di4XKVrzzzjcL85HY8Xhw7SFvSE2PuyjgggYhCYrkm67jqxsG0IDcYn
R88w5CjZWJe06C4KhreZ0nco81dj3HEcFsyKG66GPcBMqCY4H5TDpRjpZiJUVvHqFvQ1xO01Vwn1
SBLBSSzc/M3p9LUa3tO5TCHrNihmS8sNnsewXdv095Gty7ptwL3T80qu+KhN7WoiNlHzaXqcBX0G
PT7kB+mj9jmgDzGn2cyEhx6KB0qRkA/v7kLDS7HlOFmxmnQJmvuNDGkSYPYgtUE0aFrpuXeJY4aC
aMOOLRa9ydW7kAweJI7JTSvlpo0S6nwqDrVEtmYZG/eMxbB9QEk8eRp9xAwnRqabUDt383ereDUT
m8MZe21bEJ0N1sLd6T3JJP0SqF+TXRR8gubcFSrQ2J3BFOoBNV0ZXRjPpqIhvodNx5pAIRycDGgI
Lp72aHbkeTz1Ojg0uOt4UXC/lN8u/i5kv30nsn1sc+omR1cVEH9zjbysWMP6Ax5AfG7ngTPW6Xl1
8lvmfrbsnjbNmbax83qJqUY91X2xYLNmogvb1KznODodHvapVbuWqvg2C5e9dZD6h5c/cyIh1xCt
AZ7hUedjYShuEScxtfZVjd7aaf0VFos1+ZulQfNx5+K6sv7anigJceB8YjA50JGxrprT5M4+GU63
qFDcwPCZhHtAT3Cg2Ah5DxVtQgaUPG6xjOpZF8BAtwNOUz42CpO5nw/YhMZ8L1LCfVCqKgYBOCAY
BtO0KJcdTwsv7xMCFcMdH9P7R+OTiKrDo1eTAWDShde6DcUSpH0RVTtokgleXhBGTyPLcWahlILA
rkGRhenSb9VhcK8OHU8NP8RgoCJ4PiiOelMFDvYMSpXBVdplupdD/NGjHFSCEgwM6zEpg2y8NhO1
l7CZTG7+VBjSwMtKq4p3g3HMhB7PzUFZNKtz2gCouDZ7n5PG5wwSG5O7O/P78L4EMKABpx2soUfD
jpapFSGkvzvq7owcbIMbEBqCgvSiR9bFMbgXUfdaMUWTeJuqj4bvv2XqJYFkz0Na5B/4NAlHpm+7
p9272LZ0EAZ8mhoX+Mnq9okgDjFCDsenJeKB/pob8CPsbxPkBGbNureBxYCieKiNbG+Avml9j9Mu
8gH8G3B9LW2YQPEABbw2mWSbZNnGYdig5w7mh09O1Y8J3eM9kor+icIkixe+FfVwLam9KKg2sbPP
eoj+OU304pefMyXEATzRW6TIc2vNiiXsD8NLuOrSRZ6yS2fBXlFNGovXhAcgotI5KvcWp9FCu+vh
sQjS7cTR39Aj3CjDHvbY/0tU0RzngVlPgHd4+rSz97GvGQBaCODo6A/ogBucXJPBFbRJj8hSHMYd
UPF865Sz2c2NsBx14zRUZW8iQmxOGTHXiJEYsdda1VBOdcjy9zGhcM34xFZRIkfZWCpHxOEofq9V
fbAbc6Ps+D3GqmwAFnNZ9yTaLXoRmNKnSc1TTHReehKySW0DL14nLR9hUs+a0kzsWBt98GIFzjnE
3jo9tUbxXiFqJ7yVLAq9QkQtlk0TbXWDXst+HfBwYnRTNhqOfR+IvRfRtZwvq3ufzt5wDfl7OOhp
wqGKsBBxEYtWLYvGeEmFs8er2zKX5IWW+XsIrVGOya727qV3HZvx5ITyWEOu6zEDWq1BRwP4vORT
G8INp9OKWGLJUalWwOORmysNqF9Px/ZbSegBe3YO7aF09dPcuWwP1dyfQRBh/FNGvXeq79o6037k
9Tj5GYHVwb5L7FVkM0IgT+LR2nDP4bWUM+4U+ZLlh73CvXFCbjmThbr13hd/As9H5YSol+3sloPJ
NgMoRm6fbPMM1sEfkcnDrxThf8XEHmvBP0EtURFyj3sJtGHvQgjqvW4tjXJnjGIzgY3M/mVuvvRS
BwD9egpsIivZRw9tuCSShZyDFFEeI3Z3AeeuIXkx0GqQTs6JVBDAJw2fV8wycAz6I60jSIAw+tgc
KF9hDvAyQCOIiWJpuBNH0n8ysQDWXQqbSYp7xBD5JBPOKLzCFlVnvmQlxvmlYwUdePiwkH1ZcXXs
42yXQz12Uu9pAtdB1FN3L502ECfYy6ZdjU86xK9Ic5eOba6IuJxhwy06WAeeDFZa9B7F08pz66Vg
/jaypFioY+H8ozKNDkYLVZIkNd9+oAgXQjiUWreX+c2LX9H1ZdB8RXXxRqqSTptt6XCtFsxscNTs
FfMyPG7EA7WKDVdCqG+5KjQXRThUt7ONdAEeJs6wTAcQmmBq22MpgJ00Ddz5u2S3NGPwaubR5TTs
TReTn6Ki4yikhzdCNTHnVZ77fsG4yIr/JACzEiGUmRIH7cNYdSuajJ6M4gt7pMG3xETUxGIqqk8V
PNvVVXFysjWCCLSH0WuXy3BDddgir7GMGhxRgPbBWzfcjzg9eJXktnhH2MbHczbTD6VZHx5p7opC
O9LsCsElS/Wjy7kmThIkiq8hTFeKWrIcLX2gZNdw0Mm9gRBq8KyScWlNqDmWvqffcub2jA7FywEO
PW4BXv3L/QUj54CJYH6C5UJ1DGmRakT5O4uP+Wl2y04PxdqSgWzu8aMo3zyEwqdK21wnboBGx3ig
ei+wKlhB/oqfhZncQk+NY6vP5j+AVVN/kDh2JpsAQnFqJFN8gDDm8GHHPugcTCWttoyRjXubKyqj
GiMx1opT/gTJap50juKc6A+ngq3dFcuO06TsCELLo+vwpMtLw5uMVegbPyNQM+RdmwNPjXdBwBFh
REJ7V9lx1sUxo1hiQ6ACTnVoTdg9RBiJ9X6RLHmSXXDDQ9InDRQ2jishJpmSNJaxyZ2PSv2j2CPG
1G2g3tcdJ80YKbQpfrtQvSB6Db311AbE5jTeo5Q9nRvrQH+I04IK85pFk1FLyAiF2RIjJ65+czG2
IIfVvE7+MdRBS2YvQfwLOIVDufX2riRJByudJ1JPipxE1hS7GqemRYYbC9OTY686gpt6ne4GS3Gm
cGBUUwLovUcoFeYg0AO+RgoVyDhKoyD4zfE/6bfVl4z/lVZ/KAcsMUxtK587H19zLxEj2foM0Npn
FImGmVZFDjPrmLHy2GooNv9bDPNnrpMqu2RJsG8if6kH21QCKUkb7ikcW+VLwS8fut+lOLBe+eKt
xOpWRbA3/dfO+Db9R4p7OS/+deZ29OgbSzcgU9bKME9B/97FMTSy1zkVguWWgBSXDds9tS0voWkv
QGLIc8F8L2/zgwuHykyxSKlVGXJiEQxtC+bLkdHtTf2b/hynwpJXTF/6kH1FOfBEXhJGqNI8NkeP
c4AjjIMg7RE22XM1YXYReFiZppURj8Cq6bn6pm/sVG2wDppxbzQTFLf6qkyPrRBr4eQYb4Qg9lNN
ng9u88iUAO8ALAZ2qeyC1JOTEdbUZsDP5dh/QfJDSZlDrNrS1FnPeG3IKVNqWGThS4xpX3l8JaRJ
4mpbROtMkqCunL2LFje7NKa1KVgqbTKoTAggf08OMCZ3X/EFJwFHm+JzVrWROWt+UmGVRImW8Xxm
Gk4KK5EVMKCTa0NVc9COfDT2a6ynrqltml4sppj2LL7ukCWN61k89iv8d5tCv7jyzySMC+QSvup3
796xKsY2SDovX06+Tyvvrudq7ESopaZ6C8Upx+voANZVO5OAqE2d8/8Y520y9ruG70yVG0DSJiOX
Ln9M4SFy+RNgfgj742CC8Z7vi3l8fIoT5ul2sOvFoSR9k7Mh6rwvpf7icQuhRIMcJysu/DPV/OQz
QvJ/52ZPDjF6lMRugrzfF5z4k+IB2Lwp6IfuiD5hdOCQUuXIEeU3vT4OqVCSMYZ61CTnPVv9mDbs
7oiIVEUWiqTJeDbCfSDyKwgguFpcRqjaOSWIEuj8TkT/KvuqOAnrBT75gEIfcPVKSd8ZIn0xQIXb
+aMoyHAiRabZKZp2LkW6dKL5fOmi+ordHz3lb5otI/eifR2c39hutkbHAP03GD6CkVCk/+xxeUqv
KYlUT29ptcZcB7LDGCiyY0wTpcGi4USd2JfcUl9F+zx6NLsOW1m1mGTsDz+1lhX/wVBFy6mu1xSq
MCVn9IbfOIUkahM2mSd2lhZTWzDjIrE9M7dAmyvnzw5xL+B2bUP71I/YcsCwDOmvP48+FRb34Mvm
gNRCt0K8CvI3P/O/Zs8HxnnmZ3woFeHzrj6Gc/O0zXmkD9dSvw9z4TQVMf3b7JnVmH+PzTr6nhy2
aKpl61i/crGzPIQkgp0OseC/FqyZJ8S5MyVpoIf0/gn+YMLoEWv6D8NEQxRPHfZOmNvPtROtZRuB
/EsJAnEnjXcyeh2H12ez2iFaP/Ur21jh/wSx9mY44XsjICH43xmSVcxeMI4UyhLcqxJ6Pd1lTtRr
sKBYCZ+uFvMccIRFncFEutCx8GCowOShbAZ3rr93TUzYBsBvvb9PpnyhO12n68Zq3DcL21QZs95U
xVUKeudCyWx8kYKX4UIhsfxYJhxrrdtmNcgKm1LpAFv7ZMerxvA2NWFBM+peHKLevO3QlZnIifHZ
yp0NxYSLUbz3LKImxwCP86sHY9MuOBWjF9BZBPIY3y8xRNZ9ydRwaFFW2hOecRaTdpcjualAzg8f
ZLezlle/yVi+uRlzJhtrlMtApd5ZQqx7VycJmGk77I8LpP1lJicUoHmDFQBex63DoaC9qsbcegT0
crzxM97Pi2L6o/snhXxrcj5Q7Nhx+G44+hnNcJpHVtfKj1bKzVaDZvz59btB6ZXLHajllazg9UX8
rx7ddfeRbv/fgbgoFGorRnrpQMdP5x6sQ8sKUuM9zvJhY3OblXiQUwY1dg+TT7dPscEXBYiurOpN
qeBkNkfJtzjywAZq53Is1o0Eqb/hqFOuHFS+3sl2BbJgQiEAQ53yMJcKWbwlbAu2d3Esb99ZjAiK
pF5xeudITVP1eFIga41uEzHIw2OMkgU9C6xA0XgbG7d1jo4yOt9FHOMmOOq4mIzGvpj0pc27J12A
wjsBtR8MAmaJYdPyq+8an/tAlHzFcfC51NS8Oxj8o+wbwi+SolkozmxrpTmzzeczAh9aOvvO7Pyo
FQkXP0t/y7nhuqZ9o/DuKY7cVcr6iv53xMyyDNHtPZLU1jHU3mHO8xapQ48FD0tmye0nRlNm6Ol4
EEvbfxXsLE2i6uEORDgK+QxoZeY0RXYzidFygSZTk7UfOXyY7Usn7E1bkCfvRtovLTIsED3IVht+
Ajfit2qZlAbu2mFrqaEHTLP2wFSpxUUCt7G8R9iZFExGIjyBsjatMW3kDAmarWISorOrH/pw49B6
E4PBy315SIwXZnyslS48oqpe+wB7HPlWT1hhQu/mEIvTsJxX8NLsXGxwpmHBO4q57aPwWE3muK21
kb6+Rb+4j7b9lWpcbBQUo+aeYjufl1cvlkeRHlj+15QnHGiK3ugq2LhjgIHRu0cfWohbwO/Prg40
Nylj6I3hcYyLf1qsfggeHYkTYJTeWZwAITEso96ldcBdFsJ67vCWO1601bzsmoNZ78K5bm7YZS40
HnuqvG3PCoAjd+3F4yvoKV2z7h0gnkWMPZc3+aHS9tUNtbPo/uhyysx0bVft2WX6WzDub+An4Jfn
mFSzZeb7kZxu/jqnuL0RHm6wnQRPDfcrX4DTgneKkExTBo9a+4wyoBFVwgdjY2nW+72W7xMTv3ZF
9EreZmSAWdvoc0zC9gPx4QSNKGIS1rvvoc9OXAdAe/GW/w8DTukhqPhAnQ+LHExixSvfQ6hzPlKn
Xeo+2g712ljhxCZjD2OL36hhZNCOLwwGSdkCW+qKvSLdGzTnDsZs1rpr8Osbhy8mV9u++ajokPOp
k9GScYM26lggafpdzgSsapM3ofINRzUTOTws46UWcZCHw+eGPzJGJgqt5CVlCv/k3Ap2ccnSljpf
VRCugE6uvJz+CiM7wuY4pNGuiSDOcl5JetQJbcNCD/0sJ2ODRZm/c/QkfYl4zEnAwejxxosuzSdZ
h6fa5TrNEirdo1dxfQ0/GmFsE/AoUaB+wij9EHwJaI9IrLCjNhYd2h1JzszuT3UIhBpLx1bPn1u7
I/ZbrjvTuTjkDKSOg7kEoCSmbzegOlpLPug89Z8qG827jQ8Vp7LRLH5sq2TYDRvPG7dVWB/M4oY0
DoOB5o2K5yWxd0RjOzdIVl5sMCnr955Yu3oFWnDcTL2zLmImx61OvEAiE7MmNDmsqCQtWaElEfq7
WaovdiQgItAtHCgAwE17UqDNVFxxlz3MD+juOGnkprAQIqbBPZdRw/zAcV5xpFdPGlsIC/I99Rgb
j58BNppEYsQc/Gyf6AF3MvQodmU+F8NzDqX4zdm+fCxDxO8fKf6qQoGPBxlXc0xDBIgAlGb1GSlo
DB/Js1mTsJ4RHMYX7SF/aTbGCzyWSK3LADJCBtmMrfzZlOa3nIDjT8XkMx6SXzmhMMxONRo072pm
iWI10q+gTc5aJekbjPoXri1wPA35PpnVRfoOsh8TdqXKQ+qMW8TJsYWeSTEYznWDgWXIsXfe1jzu
KAR6dTXAwbk5vIFdPO4Mi2YD5yvWOH64izx3H4Wbbosy3nbDsaTwacpmlOfGKrMlyxeS23gwWCCt
NlsOpbGWSLMdOmUtuejG7okx4Y+uyTekNysAPyj63DppeIpUp5YxCmjabrg0xXgXtOLiuPUj14wN
hDRNZV+dKxx6jKpDXu8rP/1Xowsl6fgRT2Qv03HrJfZa1MHXDM3RsukvRwwLm3jpzXzqitgn/iD8
oorBm1YdXK4tQE8Obhd+iZiOeLzNhpdth6FaRZx2CPgKt1ubJMMzIAW9oX4KM1gWVsP/QaBVcixP
y6PnPioa6P1/T2X+So9dz+8h0EXZELGcoLMamtwxUwGORdmGi2XEn3C97oOi/tNCUHIyuvgWhKBm
a/twCoaRQqzyneaKW1VYp4FOzLTa42vG7OrvLVBzTv5WZ97CTVauti40dz1pV5rnWHlCkAw4LYUN
XI1N6rcvsVOCqQ655htFedUgU7Ezsxneu5BI1GjyouFi1U+EpVbNgPLHkueIh22MzB7XgT3nX+Ij
q7CZTXj9cuvS+NN35Q5LLahHSrfF1VWQJuZhvARqRXvPMkluQsNdmWqrwZ0+TCAbgpN/xQqCMp/S
zAV/R96MlAkj6rLPYuBSYOUWzM3GUxUj0rXiYfJ0gR5/MZEqZZfugoyTuOn3NKXzaDlrr6LkT5i8
HVGvfv2M1nGfOOiA/YkyHw6Db7nVPwSlTkU0rnqOTHkUrmYlqkLt5uhJeQsDlkpcrc4/9OPM3LRg
fxTG3QymM0VyHcFHyESDJgB6+x5BFpAXefba8/ejn+gJ0iymw01oXDniLCxneIGy9MZHMEPxkLpf
eo6AXug+VOMcixq0t00JRtQdoHfRxeXSS6XLHSjrXu5gzyYk/WaF98E/Y2srjRsVe7o9fJRR8ua7
DqdLtDNdo8QerA5+VIv5LR3mFIrq5b5x+99iXlhsA4Z1pINuGbg41UwVCRU7Rb4aSOm+WZwDJaIo
6OQFHTd+2qwDi949ehNEG9MPxLcsgmWepVtjxLqMT6rAx+YRFqcL4abhuWffwE8Dor5JtyZDlRlQ
X/CAxz89lzxy+KvChyHZVS/Qw7DhEbzJINLy0SDKrMEBE2e4RtWIookZQjLpcWdiWCJICJMMpS/U
lFcfi8Gi0MOvqJcYa5pti8q5S8B5Sst/MVNEoDzvP/xZ+vSBVKdv2ipUHAT805gMOIXEIsxubruJ
GmIH8GQSO//yFEd/G0uxfvYQLDIGyPi/d0IKENZgeqoS8B+/nPIPVUnJYF8vUufeV/qec3kOgx9N
TGlsMqFmr53IfJWpS9/7+IxvMULRNVaaqR04Px4ywz6mApMpp1TFmTM0+xfPBohUdJ8QF5aI5BKl
fxweMj521rm1TrnBmSi7cLLLmdAY5YM7G7fBctdY3YubmpRij6sSp78WrRvbAuxTAuk9Zj274fyb
ezRaueJC6Qr5EeTpuTunrZ9ch6kEpnX0kuyf13IUIWRNyxC1LsF5IODsckcJ5lglFViKab1NlY/4
wuR0tvrgo6SpOlLeoYk9Et/amS2DYiBzXzasmOKfZG/GrlmCWBVY5b1hJfviSU7tahyNn8Ce2LyJ
A5inXNEn3FMO7zQpT6yh7whgZWMLi8WBil7SOmV4XwmvqQdGPEEAgwBua1y+8/aaeh7ZCZY8aM5I
XWjKPtfsOl70Bj3x4/D35P5RIkzmv3OZUTjiNAIol4yUE0SwsRGLGu6dkcNS4teBEkhZ1FC9Ig76
KymZSCP3CCZsDa9nugCQs/Ks+aL+1SLwkUe9TnWl824A9F34PYnyidkdX1cYu2ztt8GG0lVSa8aY
o2Ny6mj9q9mCJdV/vAoEuiXo3wn2qXWjzJNmqKk7BVnxYTF6Q2VyPe5XhDOyJuVBl+k3/D3+Y/1s
KGQlaEfmeTIa7zlQNdsqOMEWByLtiCNg2hlnmSC+mrB5jnI0r+C169cuc5LaGRkkp9ukI0c0sa65
+r4lK98NLWYXDw+Vf0RuhAXbrFtVkcBLtmAccewS/i/53TKLxE/SQNfYamj+GvG4kVMuWPv10Dtv
pHae4/KWSZwMBS4zsYhtRsi6vkWsXmZ4QpKvyFLoQPAjITyS9GLExHTXPWuO9llm9lqm6ZZjH7iE
O0aYZdFbvz4vqq3pm7mYKRfexWjLjZ8cU7L2WixvDdfNueswtW9NwE6KVbEQCj8HZzYosSuhbumE
SoJVq6346CIF/phMaMORAdLZSKERDIeHIYyLbzsnGjEQRMS/kJx62Xx77bALc4cUxLDDX/AkhLvE
cbiQzd1P4RXjKE0aPG7Vo7WHfQOkECSXJPI6v8ntNGw6v/opDLparHSVUj5ApFut9Ei91ghmjH+E
Fb6amESNzuB2zmNnqJ3FMJlDHesPLDOOz4ayn3IWU5M5jHBq9lVGoVSo0hS00FmsVo3W0zTI/Yhb
ac2X4SZo+iEwIiXxNk7D3vnnEs5u3uKGDX/oF2R6yoxJjqILOGuYvNe3JqcqkF/e55ISYhPGjjQw
3UM7/U6D16gKd77DvgdqctsENULjsRof80+WpV9WF7+Q8TvmFuXHLM362aoaImbFi9YVqxiBKwDL
lpj2Giz2km6HpasOGYJB5u8K67Ho6VUgFoOb1qfPyqmoR5k2K8e4YKndjjhM6DlDHlzCYVgTK4wO
PqaFCcdAHVQLZ/xiErRJ+P5BshoVmegKnaRu9JvVvtewogu+MB/GUBjUGzkOV88LN0UGsT3hYqex
GtucJ7v0IeL6SQ1sdiOLO6pgPBzJQRA3w+waz8Xg89qa9rf5mN7y2RecUjo6fMyIcIw5bdrx1qT6
pjDvg9gP6j4Dyas8OnJ44rRC5QcbA3vC2J9s4FEdkIjAhjuDhji3yuYc8thpO+M0SfCDcH1DF6fb
sOZWxJX5mPCe92azHop7p9A+iAVzx2IR50e/cIKal7QhXLq6j2RNO7O6aN89zsiA+Uzf7r02hXJk
P7Ed5NoznhnyqYu+unUzywxsdj6sGpxb8HGs6L12Giw0rI72GisEDs+3XrxyNLDoDKX0EjQoHd8J
fna8LXwc3sGBokcbyudET7bld7uuOA7oOczWKHEto7lX8dp39srfTW7/GlFl4bFh/jNbMGFHwzrL
7qHLo5/9dKZaNIyMdf3mksPxqz2P6EA6kmKQhoLsnP1ZRN+a9YgAfpZ3E0rPr2nzrFMLWjELIvDm
PImi2mf8eFFxrYCued6vaewGaj44hMRcJnMPTD9vqUJRIQ8y74R6aJ76QFA+Ptw6ARkh+3Ut4x1/
wEqfpxZt375DoL5BSXnmRd5HfOlwPp41dKnymhfy13Q5zCfJ1jI4jbHMIYIugv4PieQV8+0+bw16
dvpnG2qpYJMQoGO7+pFghJakaqr5foOrgjv6iK+kL7dWDbTac1ib9ckEL4XdZKjhE6+cXkJeWUb6
zqovCTJf7E9fCjCv15Iijst3d+LWz87PwbtLp6We0aDsBN3LAKBNAnkrA5+/OhUH3cPUQpK1SniZ
hq7aAITatfFr1l8MrSV9LwXxLHzJuDmbGrtHTINK6BOt5KTIaVF2R4sLWtXg/5bZftSgVKyMqrmK
1LmkGhsYnIy5HXpemisaARyO07U/nXO+HOcO3sjG8AvEal4MYv6d6d0sCaOCqsfBJSMAEdw0aKrk
Qeq6m0UCJdSW2YuT51s3x/TWXtL+OqLwArdpw+iMWLJoYrmqx27nG5hgGvXLHOAMuuEtCw0mygVm
F/ZxcAlB8/Cc8WjoWJHK9s9l6t9qz4agaJW23fFnAM0zYnnxguLoeCnhuAFHuf00ZPaFWDF4Z+Sc
Zlg47HduhJI3gTkAZV5EXEgcgk7NWkdWD8PlUHkLDGOC7p3so9A5PyO9B7WxjvOPWk82ZU+4ShbF
we6mFzMxJE4R89ZpJ53uWy/UF5PGHm8kt94JqRMoh79GgFlBuPNWZkG1k6UfDOIQyLQYYf5yBrHz
OuY2XwlH+4h7X8oN+VLDg05XFtV+eKa5KIW7sAVZ/LCjY44boc5BQmXatQhPkaNt+pQSF+3IomwS
BHOtBNhaw1vDquuQjeThBkmMV/k+xsZGx3+XOm/zytjZXz63B8R8/ssPAyv8xPsevEysVmQJKuxH
JnZWynSWGTPtKfmXikdMM7Eu2jUXukUtsCjW/DFb0GRivVdltywGvl/ch9qLbUYunQTs8lryLLxh
M8U3UqDoIVDMPH+vMnNX+w9rptmblAi7PPaCFHJl3MjQrDSwhoPnLJx9F9RYhuMCjYK7ThbDqDN2
JJdGy1kH0d7N72FxqSeH5rpyqddHx9jJPgRNzC8eMI/PqxUttrxN8jdpn7vE2fUIRhMaJ7Qmfq0N
ikMi3R1M9Q0/5kz8yKNDRwQ6dZ8mjgc+2ZMYnNSjpCkk5gTrq0OhoV92ixpknI66ixwkb9XOqh5c
XFR1jLy/eZNKcOzIF9vl+/CGR64eOZ+HV9kYiEdwRu2aREAjEAeJRlOSFDC9mWvwQI8/CkHt3M4a
pkWGKhFxRnNEQpHgBYfQUwxrEDKr+NYEvBZ2NzshXJePWPHzC4+ORsrBS6a7gWELesVKi/81vUTf
6hhP/7Om3z5YOH69A963jCIwMvklTO7zZ5hyQOXqRIsVUvKglm3+YmOxiMV0Iw46+ByGmbjpaB76
n7KJ5nMGrHUOVjnT+2GfzfJF6Z7NLt8FxqqR68Q82iV75HB0ef2qVjDJqK6hjvurLPc18Fnzjcs0
zlV/ttTNXVu7ybBgLkC8SUae5e8pfBvlJSzzvWExFo6QsotLbljoyUe3v8QpLBxsLCAaQHSC0vFD
ppk8gtner/+j6ayWG8faNXxFqhLDqcAyQxKHTlzpgJhZV7+fNX/tSk9PdzpxbGvpwxciT8x/lMcZ
+ek4uUnt3cp+IwVVrHyvcurxNzLKb66M0SF6RsfS3Syw9PwAQmY3/pvXZwW0u6jXI/W0ANWLnF/V
0dHvBJUxfcr684RSzHpvUCtwOi+Fe8tRGB2gXuBH+sdVobMsUeSq8r2ZKsEj30cxGH31smDtHhuU
wYqeAI4ogtb+BK3lcbc/BP+zCAhUl4HZ2vCQLxUS68PtUZ9U0sCar3t0ty9TJm9nm9tAKfaGaMsq
yl2Un5pIeamo4l0JVnpZyueYDiG6ptbjSWLaPMFBn+zt0AwnJ76NGWLRyDlvcxlEyIv1VJwob4pT
dtJ/jm+Dn+3WfUYPfkyOjPqTEPQC9YcvIQYRJKH+Etq++oyM7RHBKM94ysJ48/hIN1U4/0s3yBod
ygvqxuUl9RHwPbB3IUUcyO2MQ3Yo7Li/4XfznvC9ySnzvrXw+/tp59ZucC7Pgw9bzg2Dr3NQeFdX
dff73r2G0xH9LXaW7nBsdpbtme/6O4bLiLIeEdcgqO/L12nTBtFOPCX5Csfflzeoc7i6n7vf+gV6
2oZS3eWleVhAvNqufRn8zrcCJ3jCbsV/8LygGpTux2OLhAv6Wi6f8oKPj5DXHPt8bH5/cYt12ZBv
vz/Qn3Of833snjPv93v2jh/NkV7Ba8+Rh3z7CbcEP/Of9/NrtWNGYLr6u7zRPIqgPUrkwOGPzh7K
Gq8YDyzX2A/HFtT2EcdYnjDjVu/rqzryGR/Hd9fx9J3jEX8uyKVVrnJDjIJnAR7asz+qcN0mQeQy
YHefnqI9vpee/oP2Y1sEFYLDC4Qe7yVyE/fzNPqfJ8ndvczuMbRdK1yD/TNYD9c7fwX7r9jdt25w
DK9h0AeTfz6bmy/D+yquLOnc1r1/wYPhqa/sXTb11xjA97uga+MCl/fvX3kwhjru3y6KLQfeGMC1
7l8aUBR68R6FYk/ebuOg/y02fWi/9eHEdQgTNPoCPnNHYTpY3qINclh3jMneHt4jSOEg+9ZHzj8i
uPqcbdKgvOVB4SsnlYdv92iRf4Hk9tHtDniGe4a/qbt/rj3xQ/d70gEony/V7T3xIpFn3uSff39/
N8Q0nowr+iDIOXh5OG3ZB/3rDlAdkencwvH8YfZzB8XgdVueRpjeb8+Rf7sd3pnUuGAY3WbbbK0f
ZPPPlMvTYTnECHG4VBrhduJVlOHAK4Bjcx7cn8/lRB/n9v4P/ImDuo33y1t9Wg5gLeK9zPj8U/3H
csmr9/Y232ZgHvYLblruniFgmG6bn/gA+Ena4xxxjre8JISu1aN6ZDZgb5rNeXwyN0qgveqbeNtc
+7PypQQjwBAPT7VNTRHgdjuWvkFXeNkVXKBXnxHIfSmf2jPHw1t2aId79lZ1zS2gLH/aKcFXujV4
A+1DGcxnw+ORqqvM2rW6Ip4TTC9sAR8YbVhPlLhkXCC9KJ0V/Q7aBi4BX4imwq/GrIUE0Nu+ZWvb
paXTo/iIbAohc5uWuwcc+kIqQ5FQ1pZRJGMjjcYC4cE8vVAdozsIU4FKocMGlt02Clh6WvqGk/tq
hnJ0dZozFReY6r/uWF6+/3C/xCzXbBKMx4jMjMpUZzqp1l63x1293NaKTR/pvrznd7bGu0cQbXLv
ebu4d827n8sbppGefLyr4uauT5HPQDSAdsTHdrv1vLfgeDzz9RwRvue5G1w2OBfoPgXu6u6yq/dp
QMoD1nhA4OH08Djd3uvtb8vV9f5uWzv4mdw4oLsAjvhD5k8/kw0zGJxr98thAr9w4kTAFLk8kMpx
h+v4NJgBs0/otaUbHnMiIz/d9m5opjDzwSWHkQqn4OvjGPauG/Ak7eCWut4+rlhCug5qtC/GK86B
YvJeu5WFxWIAGExopW8HTNRdfSNzGq7NNet3YPj5tb6urw38D5XZF+fEfoeJeRWHa298yX7BEVow
ZOJCr68J4kJf/RdLw/6Lv+EP8OO8pqBpf4HwgVJjSqFlMMddAEBd7etvrEn8O5q1qOLw3OMDYv+e
hBzHz+NdUZnpYz1dH9bHGbiN1X7nFWgG68D6h9Bfvah4QXnxU/z0cPfn1vVwzRA0bPwsmFpBluTX
mTPuAQRg4smWuTyUb6BnwjoYCY7gt90nxPb9LCw896nfkomsJymQgv4g8W0mKYD6/pCISLv7tqcX
czxZe3hBDK32ZAx3Dj6IJsU3osxBt7P29KmsSq9rsAbmOxg03yCA3nGX4Pz0JCzKuJeGHBUjW7hx
wvpLZAhjL75S2cO+5keG5Nvo5Xgkg7xZJwY9rvX0TWbbMPR/BQ3tjXsUYvz1rL7MT0bw2DwBn/Zf
XvA+OJGi3SQ4fugbCko32zwT47w7R/nMww1+sfsYyV9zoHh0+cTo2v0adtJe45ndz+KML24eDu7i
qXtaB1cNPruz7vW71cfHPgR77FJC+5aLw3mY79TwtXBRMnP1U7thsrVpN9Kh36C+QxhtQ/YBbrVR
SdlMZt1htycykwUy/15tRDjO/PNx8M93bjCCNBqIvJ9G+GGFKLq4wDdEMr7xO3sEnr302ZOD7Gc8
EDzr9A3j8Q6i180PUYhp7dE4AzOVrzasUWoSCRlQV7yZ/+VIruK3FXyDK+A9pMwki+INc149aFpn
ppqkvS+S1RdSGSFJklgIaYiW7cHvrful+tRzYe8V/vMfmxVu4Tg0iZ3uiEiK98MGzON9gBrj4xm/
hRkUIArtIxrpDq61i/zIl8V9TF7x8jvKqptpW4blr8g0/MmTfPnf8obJDyBUfZsG4ydaRG56oO1k
g185W2RVjrTx7uN5YEfNYuvc7Zz9tPvizkHWyJUP/3soMhZe7QeekLRhv+3K4U9CztmfYZ3hv8AF
pxDhWqh8zxj2IRBasiiqgtiEEp/EgwzbyI/vjohy5wiajuv4DRKpfnrPQ0w73jD6+jB22kfu/f1l
/PDWU7e1J9L58l/GdK72mVfpGTsziEMQlJ50BMrjsXzimCCpA9dAfFQBkrKutBVPU9o8vsiJtf8O
aGrzDyz15vc6et9XzDO573BlcOVn607j49lHeVce7KNGiUX3cjbO+hVZjxOkBz++REHqJ7fOa7xq
D7jVX87DE2pd14l7LfghdO9O0QFyEMe1CcxTv2kCy323QxiIG8bxXrybPPHUUtJ//ctMKCiPcBW9
4Q3IlGsHACI9vt++2eE7RCWvcF9tb3u7Le6feBslvzzxn1eeJvfH8elwCewcjOSMUj8/1TzHxzHn
J3BRt1hq71sff5v95L2jdP48eK0fH0HUoBSySz0I91uY4rvJTW9/4szs76TfM3Ec/BY3lv94f7h3
2WcoTbz+4h7a/g0uT4t95CbZVk9yoG2WV9TWQ4Tr/zsQSFRsxL1bH3u/9/VbwXWANsQLh/kefVEU
HvVw3ljPjCBd5/iDMB6HetpDbvCdy+MWv4D/DYwL7xlGiF73aobIO7+qIdz528JHmXvVtjqgnd5v
4p35+Zp7N07Hwk2g/XCMfYI8M/U3I/pjQIBv7BIy0t1ZPvdPE6Qeyq981KG8Tfc0trC9SJI0wj75
8TnaSJRoKWep2yvPyq45OB/Tv+Ff8y9b/fTkXOMb5GUOrsnBXbZ9aMIcBGpWHeN9vJ8o3IatcTWp
1lJXtjdwuA7IQ7joQrLeQsIKnZN/8y+KgeYBjzlC3xaZ09+/v4eXhnbA1qc6lN+8WDWUw+lmBmaw
PMk347k7aErGg1hiwgvBlVpJig7pw/ynGcuuQk/BDMdrgsBoBVOBRPi4JyzZsBMvvqdsY84nZQbc
spceGHPWWB/B1HLR17FYIaBPi/tmUOrXEvKo7SCLeu0Q0BqwANlIW+eChgq9PQt0YAHTpUpPxXKv
MVSBBLiMTwWqYXLwZ3P4wPeeHT8h7N78xfvkhiHxwWVDThgojpsdxF1jeVdS4gYoYRUiC7EGkvsP
7Kc784Gf2845Z6fHR3JKwsrj34N1G2+y3+oeP7dv5o/6oV8x69jEG3K++y8J3NFzd6Bfvd9++18y
9cvD02/h8WCessWn2teO/+oNm2PvMoX4nvYQshjMs5ZjrA9zKwBV8mR6+hfOTlvU3Zun2Z/EEfTX
D0ROgvSIY8rOulqu6hmblyfJux579w2ftEDkBOuOyDM9Glp6AD6flCOESsBxHdHA3GAGx6+RhIIl
FYYc/wRZayjfo4aGDTVU3FNd2z4bhrTV6HIH8n/3NTe3WmZOOhiHpHmrp5MFIN9syjdRzhqm7Xcj
PuON/hab6U2GK9LV5sZBcOjRYn1e73P0tmQqcUv5YDf8T6vbgwQ0MobiD6MUXOVurvRNkgeqTq7W
5HCgZ6uAiugci5yZT9r9tZbuFvTs/M0e2mcx4sv7vazeTVx6snzLDKPBNaF5VZNbVgYs5hnCdsWp
eij+lCBDe8+TE1KVaLfYGyOBqj5n+0cdVoAHcMioU0Z5AJ5QzOIrwiz6FGsbebIDnFNxaWWuxPim
Kl+T1weg7gfqO8wJLVDgLTRG1eg3VtGcFrvfVIylDNwWJpSRk73K2DeLMM6cP3XzvR5xDTcBJ0eM
9Rm5WuceWQomBIv6mwBAtNEE+JDXHK0ZUI8KDKba67JPvTLYZ0Uer39gJ8+QrJYyRvg4lBWf7evs
1C8JMAu5vNjPqdnPoTbStGPuKx8si/6nMeC8WtatjJ9sSm1pjIM03WdNqDM1UkKLyNLt//Hchh7z
Q61+k2L9MKJaujaOP2gQ8JPfjmENTmw1MoCq2L/IFJsKU2+o5XenRT4uSm8m4iUjrAwolo8VQ9vp
V1dvI9wWJnOJ8cnc0pD/KmRKxDp4mb6HbGBl+6nakcvs0klORjLDV7pDCYQTgPZuLF019PPyzwTB
MDioKNb6I+5tjUI3HX9atohXnWyfNVmwgxXPHGJcEXn/YPprNCU59LwOnPySMov/a6XmHPXycRlB
52QhQ+BK8iOEW82G6ioT41TecNZUYhNWWOg1AGAH38dgOI2A2zhXxEzzMbSY1fHNYoTNUI0B8jx/
qAcOugVEzfmKYRdFO2vJfWkNUwbyrIYqfCuqForawzqBsn3qjAyjaVKxcn2oc1Ct2b4exq1+4AFt
nJiS2Dn25XBpOyZZpoWW6xrqk8K7xomIjU9GlsuYhUY97sYqrLkfY8x2kEVgRqeHEg2iJe5WJdmW
HZCvjlXIUAcV9mrO6vh9N3qzQxFmoeCu5dvJml67Xgf4Ku9q5S5Ndz2lZsKbJwN+qUlWUH04S+tr
NbP24bdU8X92fv8T1URkpko+y+JWODIMfvAFjfQG19oT93A5Y+7ZnCeWwcCxN32eB402fysIyq7W
R4/OsaR+jrP1MiTyVsWZCXJ22/VHMe12QHu2SGvJXJJ5nC9FSsJOsQyzgf8xlTQ/6uIVe9prYW3V
MRziZCfGzg0OEcw3O/TyuwKaeINSyCf7RAaPEmvqDiGntVZebPJMxq48k8zXcWVnNE9fCXsShswR
Q8ay/XWklsGX+SRgYDqwXwOUVpJ/lsmJ4+DkUcC29r+JcDMjKBejXJM7odau0n8wpUmXYJtQaNik
flvNdh1oZECr2QMe8LSoW9G/I5Wz1VDpAIkAZgEVeLGuApzQsXNiPdavqFUmhxasjglUaZlzzIWp
Awi2ZjygjvIUFZ9LlOPv/Ct2wIBynKSCNMtwBZg32j4VN+0wl37FkP1hUa4iLVBkpjdb8qWQPpJE
A9zBRmuyFliTYCOTBIRPtps6Zmu9/Foi6Lbc5ea1jZ6l+CZ2sCCTWDxYw60o8I2nsYNOwQh8dQiG
BjPf3yhlQBF9cceKnTDuCPtUPnRLdyFsjQnbmy46ygq1zsUGH67Dd+8j1Ei6GdEe/bca3pQ7YXKP
ZGAblDhlWPOxELZ8sVC2/63Nuwl5+KE9sDQBKEI6Q09ItligmA7j5Cjoa7Yh2cTrQFcJQIFj7G0Q
khmenA3KwM6oXx41ncaIwkU8sZiDRmCxL0nUB1p8GWJr8XyH6b8pUJiulzA9CWYNEp0o7VAaTC8i
Y1QdPpgAGaoeubQYmgXA2myER9qzemOfbRG90kpC3uHBdBmDx0+ridGaeXgW6y/JSb1p6F6Y6hsI
jQFkcgl+iobMC67CbAlM1ics7+pCZ5t/zlijp3LHuoXzi7ZqWt9HFdy1eWFphWAMfT9DEwsp1upf
qSKPTt0K4EtXcO5T52PP6EB2WDt2f2DviEI3Vk/NMviPx5/AXbFrK7tXS+twPJu5K7KDbTFpYM2A
Bw76PqX8jWD3KSFnagBE58Lw1aXGDm/ZioVI0aKnYzPmglKSAkzvBkC0szu+Pdr60g4cGRzFAwWX
DQGT7YfiRYlsMDTbQklulAIkeLSck/g9T6E0JqiHglNiZhGv5ZaSMFLmrZqSPDFeFLA3/TMS/ITd
/5abd3wxUP1GEpBD/NOQcNcEWq4G84+4LdZgswrIlcFYj9qbmdCQLzextG1wUF+qbCcupqhYSmat
7P3Mrxp93uE1Mi5/XAguUAT6g7RbUZEiJrWdUlQaQurkMvvpY9RUDPR14r8fG+uVFUIRSOme9pzk
0H2iwayMx0ZLBFNv6yxY6GrzSYgkVulWZ6OV5hy9NBjSe98hXzGcGrCEApQzEFUnI90A7hOQkvFB
KZXdRdrRetzhV7YIAHIH6QPbTIoXgY4B6CLXOUrstWfJ8I1bTsZJweWNG/ZhIgMVQ8MFADGR77Nj
PXaw3X7yBhSUnfoRB64bPjloCGs2m6Vs0DXr/1CkUgpsFVCtFsCSEUM2y3opJcvLuZTgeG1gDKpO
i9x9LoTIhB1sV3Dt4RjbQtrXAFwIASXXwErgzOPI6+G/G77ciyAmXk/ck1X6fy07q4yt1qNlCpqz
fifBC6APeJJzsnBFx/o8tjSWya0EYgXQey73ivUtysAarSV2Z7LstRO8bzAFnbS7NvKDmz1ayV4T
VGUlFDUHPDFbql9kE0YjkCxxpOdofKrk/jcxdJygu8ucXTrjWX52WM8JGRpNlu6FbnxggBCWyp1t
IYdMaBYq6r1qmNE2J1v5FYdWav890KIDImJxom1KQyVZME0m9oDesC7gf5TGRFvh3Cob9uWIIVBq
C8Aj3C90ICPWmLFMRMU7Z0Hj8WFuRs7BHP+LLEFSfW7796XUYJlgL5Egg1WtRDgQ5UIkiT1oQwkr
c/JntQjNIXonuw1pDVDsW12cYKSMKzCYKUC6rVS0vU5k6uKtjkZCYV1nJzrm6IZJ2NH06Xg3mnib
q/GuJ+bkRG4Juax5Ju9GpnrjqGvmb7ewqSN5tCMVjuEc8zl6j5heCxDZqvvUoehxpEFns1I0xmM/
5Ai6hKVNndiudyrsbkh9lYgy4p2ppldzpp1hWcLBYf8ozlA13VJD+EIs/+FUuLEMBqhF/j8MJaVD
Ll0bNYa4ayIxpHiLeU4tMBqwjqcVlyaC84AE5FSK2OEE1Z7qHlAo+CLCNJaDzvxZR4bLj+EsDwPg
Rfgr9YC3yy9dhG5R3hG78bbslluN2NIwAlSDPRCdRlXemxPeHg0jTpnKcWFZBzheN1CiH7g/3lou
1GpMPuLXoZ1ZtzVl8wwCCHfEBSCFnTMgQMpGKaet2jEffszUzjWzqB7do/imIJSCb1YHSl0CmZhh
rPkpin6pKZ8FVi3KCZHiQcjydvuS8lkig0PvhKlsKJolgW1IENuezRitDRBdccj6thksAda1wcZM
EWh9lFEeKcDEc4XFj77r5tswUd+y3IDIiQHOTtXOCJHwmVKtsWhp/fRWtRQjGVY9bBVgbvxqAEQi
RjfTA71xgdWSdBpy9ZpFyGwgzkiMr0Cm0LlhFXmvtAxB100m1W8YBINWv4k3j+eaCowZ4RVAgQAV
DsnEMhzgGluQKfos82Di9i7Rih2lF3miOTPYILw/ojcdfbd4/dWgNdMFEsfs+i4Qz3A4/AhCvNZK
F7lDvocKSF6LgC9qre9ins6V+vBBMZ2cLgOPa0Y+2q8Adg3f6hU0rBmcspgwf/sUWxdAOZRJnkhN
2qrtHsQE6aGeHMfhlOUVwD3l3IoiY2F70WXUgxOYsdSp8JEfUMBDujvBvpBljsAXxlAmjLX8Tjmb
1GxXTH7AW6t7rbuvHbiH5Dei90WtEnJXsAJxM5cPAadj6IICKaKxbKBUThftBwCXeJCDIvtFadjF
jdKfJXTIoGhT6FfAQAH5ate5rIHzxONmWkxfL4anYWVQNnBu4KUbo0LNjhIiJs41swLyxsGQ1yc1
1rcyawhLeAXVv7I1+CKWm7J+6AvkUKLPdJXvOpNb9ITnstvYEDdmxJd6aIoF2BwLLoXozuWcbs7R
3xXD9KjINtxeTo4lJ/jMUDAsTcaIlhM6Nr5kBRuZaV1x6yv2XUujvt46h2Er1buOuaIUQy5A/F6L
i43dH9OWTedwa4jOoBocDF5bBanQ+wJutY9n1O/vcMtwW+C57HTtL9J/1Vbc88IREI8AdIfBFmDa
LVBZAASeaSItK5yj/jYv2kaN5a2RYLbUTBUNGUQMQzuYwEvMgcs8NWWYwmyqUAPc1t1VtBtdvzWX
xWvRDqwunYx7EFu9rmckEcshnZUT73QkK/ocMgf7Y5sWN/5KMtMVWEBQHStlrMPGDTEt8UeT2jWO
x+OIMpml1IFGDO4K+Wuo4xdHvU5LsgUJHOXLTrTl60Cx12HikKnqPel7PKNnqtxQo9yRZfECb5wc
Zaw2lQm4kpa/ab85OQtzDCxTFWNrQv5CR4bdpGhIBExwqDD0wQQO9qnzXjnveYNfa935JrgTkUlB
+9J6AO1RyImQJdFnaacrngxieAcbq4DcxLXLJ1RA2YS2MavYB6C6HcRG3EomIYKVxYDZrPgiIc0b
Y1ciOiMB0tUe0DOK/CrrgQKNJkIMVCRW7qQdRs9nE3U+ZTQvjVX92SlAaS66YHQoKDeTRiIsZxw7
96wCXQ3AZdFe1Jt2zlQt30SgmPQySl39wYS+aLbO+vgn8ri6Ar1IX5tZAbmUWqEx/Qhlfm4F9MvD
stax756RUNIvklbsOlVGfZBaosKULnorGHUJVFGvYdKu72OgxRHY4F4m7I+o/xS7NUfZlf8LSJME
oVXGYKgBME1DvQLxsVuZwMASQ4eKIqzc2AsrKsyhibtY/03yULwB4r0RhWKJDxUo+I1d5/j46O4Q
U/dJbzJMjdpULmAdZ8JuhKE5hTGlNpQFUXlpw3S0rQz1Rv3KEXwMxwHIMVpugea88dgvxHviIxoe
67aUkV+ztVNGsokXvwfPJerqrGpu5IGYHNC1oSindfogHRhfU9xXGjteHtOeWf21FAatALEeDBbo
tPUVn/Npr9rsuqXPlj69jPaiuU8oVHnEnNmYoyGrT1WudQL+hfcG3EVZUML7nUWV4UD+WZPvWmea
RuOVoJ/3szKywbVD0gjHOW9v1aM1KdSdgLgXg9823xF3XVO18Of2VUQR1BBPoldxV4qkSPXddig5
2GTKvnwT8KvZZgc6PoEphUGyBCllmwMWkzsrVX6hXTmyfhlMMGMVvtZtv1HgFOmUu/ryXazW02qq
u4WLPUxi7FNse8+AKKG0DGU5ccSlhBuMsLJZmZCljcw+qm7vDzSjBQPiuU7WVwNHE3UiAaAvQs3J
WP0WRyeRMyScldXi2K6QbD9nXaTWdJOOr5Q0k2Z6ylz7q3kAsy7AoRlQsFYBr99htEDwo9kUfQ+0
cX09izmnMt/Vd1X7m3OUANFZFxWKaLr5fvCFqMlF0V3MxGTCtxhPCjaazly/ai4MEh38Kxk0cP1s
CBd6h8PuRsyE8j0jWNHcxljsVDnhzHhnGCMtBEwV+0krmU4cNj8xL9OASFT139UCmbYQJvhbXrMC
odaRCVcFp0+0uX2ZH5BUlOU3MYyQS5o57zESpg3k6K0D4pIBw0aB3zQy/Wnq8MpeT+Zs+vW4tzm2
Y9J4AN8FtG8K2pbrfYoc1ZsTVpgcPG0nxrc5QrePc4o2/si1kKzmbC3zFtskBAlAXIC7UYzf/PGp
FrgcpfpbMTMmjaAiJfIT52hcC+yxa9odGFtMXsQzNYwPdWBpJZ1BEowdfRa3PANRMfxTe/xgSkw1
9FFHZGQ9FdlfjE5YweiPGvZQt7ga8JZQoZ647QDtTV5Ooo3S5pyZ+xVZM8YiEx4tU8VCWCvuhnqs
VSTjBZ4kZtQ6q1Qyjq8t+FAzHP505CkwHwJ/eIlEJ4eP8SrCkBZtNGwUHMtXpY9ypmkSAynb8Bzl
5jjzjvNAO0l7yC2GCrPm//fU+88ayUcTL3Axt6NDStgtoQ+EBCldnZEF0npUO0ZdtemtB6inAl64
3HttpiCJLwiE61xlHfcb/mGJ/nrgf23KaDnNdg5MDxZMyFf+TrS8LYsqvsiqGRnIP8VtgncjxgoP
ZNtFWodPYqvoUT++KENFgBTtgZgd5HA7INEy85hDwnYo95/G2yQMSyrkRoYhxIeTWPs7AT8UAwnR
ia8LAIUKcTwb7UTBetbVE+VDS4fr8CVoT28Nu2KtA2a8RdlYB6kk/jy3OarPwjsjBb+dPCclona6
zGZuRNkkOYj+nUNaUoLMOIn3kJjt9UbM7MkjSP8hEFx5LeNGUTU466k7qs2LjKzWgPWuRGk8t2+w
K/5jNCX/uAjxXgxbBfcIuK4wA54Y+Y1HW7+lyA0bLQOAHcuRPgl6+dnILpmF0BedJz5LXmOd1e7+
aP7UDLlotgblPqF2fWBYZ200IlSPas3AZ0bCuPVArLLkPIHDX/0minB9Ar1AQjK6v6mUX7Hdfk8g
HBr68s+IwELRJohAa4sWTu6+rc4TU9GYKlaQhh103+kxphnOU3WTIvBLFbaLvA0C+F9O+VVVbCgC
nS9m6DYAYsceNhidO1HEYoEzysA6jhZEIKNXWb2PFpK/BoNN0MaUBn301iDTb7ISXfLhIOb11bKG
0wO7gT7tn/CO3VLyJvq2n9qTMYM+pAyPcyzoKnQX26NZ7XX5c53pH7yE87mABe21YGrQ+bOw91Js
2nPZE1VQytxLhZMmJm8Omb+oCz+aVtaUd4Rz8P+RfypAz+NS7tRBQQSDwmlVdpxrJr1zH2aQAyrY
FYSV3r6LVgWX+Y1otRIVPT/yY0SYYC1usKaJkbtfQlWGc9OwBFLmgOWDxuwgHUkQjCAZqNoxg0Rq
fqulTuWWka4sOzKGpSuVBWSibWNC1ODPKYsBCbacuFvJyCKFmw8PJ+/Lo2muxKipzk9LCoiWJ4DU
ni/GayLliKDLwJcFXI0IjFV65PQD6tOMmOC+PSA0a4KVCHAciy/2yAOkTSTf0yTfNvoxphydxhwJ
UPJwrb3b8Rc+7iVcTLY6sg4FIu2uQpix6FUX9c59aRuvylC+TEsVDhkouUcDHVGCMj3eKkEpC1i/
dHIVKBJxRvoUSPcH0VymiesSLjvTYw78wsW3qNlNkuKoJRf6XQNm9tiAlO3j4C3biez3+F/MFkWT
xX0FeM4Txf6oGTj/4orH5zKUNpS43rdi6KJPwIrmp/FDJlUbTiW7fc1JKNOCASq4wDw5S2vMDDYN
nE7zow66yUKHYkMmRa53rIdgNfG7cErgFmXyna3ftSoEXT21hR0OZp1Rrfhfmjj44S5suv7fu6r+
L6eLf4tUv0D1fbAWFu92iE8yW8bwMdo7w5QDZcKwEkFCyu2S5S8bxrYDDZLeIAYOwz41N6J4QbNZ
vGBJ1o5gox0BuFsDx3pHftfTIKQYtQZRMJ58OULJDYQ09eUU1+Go/MWV+gyg2kb9GTwj8R9RThrp
rVR1h34EPohXJoZtCCJSh0hAfhPhYismWTNaLzYeDHXHHB4ZfMiMUtHcdRsqFnRlN0r6N4aX7iLh
abjgd6lsOiu/LFN3nFX7Zc7rD4WEsXTWpgO8iQOzZehoJN6d9CKGnqPKauBBa6rKHlwGJkeiAsxl
UqNRnJxHFQx9tiWURwvuqAZtWXeaGd610eLNmrh3UlAjxRGSCUtQbEMM6A8Ze4pjYp9U7e5QoCwl
6sP2jclSW2hhlcuQMeptpu8ecX+I9fm7nLmns9+xUTEmxB4ey45K0Y/iDTTq2wIbsiPMpkyD1bzx
F8feKqPlNWaga85GYbQKpYVVtfM8waJcqOI7hDqasf3JjY8FNQUbb5h8y2uDBV1JJ9E6NZjGCSaR
rEEQA14/Nc9d5edl/h1XAycUjhzJc1IpcjSiBbWKhR/tVTCUKZK4MxrtT2ZTVlRg3KgTmYUo7b7J
HsEqUVVZ3jzgQtd9m1HvMTRzuOYsNnGJ+GQhE6WgBT5bsTdWP3UaliZ7TvTxv54xGtJnSTBy9X8O
5ispI14jlj+GDLxCSTMPI1iWAuVWayMg8eSrqOjVW3TduAvEmp71ni/DJRallbqcFeO94W5iVC46
cF29qqwbhh6qCpbpD7o1h9QBKVIQb0VbK5iLotZg3aKsNDAyHjELkhS5PyN/wvxZqT55Edow+vVA
Zlx8h0bOwbNUPH5ZW4g8i1CMAncKTamtn8dlfBYRpSo/RabG2Xawf5qF4MgbRLCd0dKhTpYflmiX
evWEChgwdc7YFL/mquqrKYgbIuOELcSgsMwfTw52MszqUstge0q81h2UO9Mtm8zKQAB+/W2g6trx
G/ugaTm1te2RrNi3KVhSs4GLtdgTkwMxQ0lHWMcFm0KuUONEO9pIERYlVoWCMa4ybGDU2faI5ZFj
ofU2RMpR+pjNT0E/rPbdJAfL+B8BZ2VWjQCWpOmhSrok88ckArW7CLta9pOC0Czm+SqmieOfuFKC
pcOWPAI3GDNmt4f9yqEUb2ULWB+c73jBRkVYD0FBmdtLiT4CHjQ6C7aVaF04hwgLDKdCnsJkgJ79
otPziJ9VSuhYuycISDWfi/Lcte9CbDy2cM9ZWGqRlY0G5inVv6zBiBgln4UesvGNL+m2y1CRpUmW
X2zeFCW5MGyTHi88Ljm5rPdoQSlnBO7bDBsmBHdcwAMV8UlUb1kls8c891zJCbVJiQHxnSMDpZ6J
pgIfJP3Wtbdcv/CwXfItCVrXrR9+O4a6an9J2AF2gw0100Hs97dcv3kTnPw2oMyt3sv8JuXveHqy
+WykTd/m5169lSvTmxyzR0YxeaseainB4ab5MUsUppwPxeSgT8dsZUeG1dSjRZgON2N0qKWROoth
j2A3OXF/FQ/wfyyd11bjyraGn0hjKJakW2zJ2WCDDfhGg+6FlXPW05+vep+bHVaAxkhVc/6RBRBW
hcrm8lMh6UVKBLKA0tglOevveYjQKvfrcaTTZfibkcCRN5jf2EpF61dJ9FoRwWPGvxY6D2BorLAg
hFiwU+U0eETiFTppmGSAqU5+IN/Fy/tl15Vs3ea9S3c9EumKbp1l4Go5JzW+EyXyeTwM+6uw47Uc
8QNO0c65aCkHk7XrVDkj9bga5/oWTCfTqACJhoveUjzBbYF1ac5xYsCDTKQlxVDKNniDZNFz8tPz
dl5Pc7oPcwQFxGanagSQHeHCdw4WvQEFQv6i3Mu3v2e4NhT4h3nZjcn00pvOYWrISBDmSeUupCMn
M+pDSWKwoajfae3ytKOxpn7kpaDPkB6Cjj6QoP0vx/lrNO4hsGZu0ZnMc2pIJh/wCPlKIhDQ2jzc
UM/tdKDNRqOOOYwtDyhSX8iRoZWp1rby9WpwS4m2h+DLQn4MInk69QlcRlgAcZwW1JyahxcJeqkO
KAYMT7YAMWM0lPbVhNyMaQb4FIBwDN3Je0aEa++bSL0ywVqms6mFHypbo/lvSDey5oqmaC63k4tJ
fSsn9bS6dFRFV/XdHikeiwn20kYmwfASvJpIf6acVJ02f9WiyZMbYAZklXRkxOAjlwTDFF6spV09
LeU8M5QalUZgGpHZKwE6nPBluF9BIGYpB0PfvRy5eyBkJBcY8KWGzCALyltkektxcbFbImxts3ld
xopntFcnJQOoAix2LZMESU54dBwmz6bcBuQAnYEBsRxkzJVyLHAcHiEbeQIW8SbOvpbIJEKBwjAC
QMVOYPAKwwPkb9KROgaLDM06MtKUVIarDrAL92Fl1x4Ma8bcqBoGrRn3Jta3GNkJDw68fCHtRQJP
Yay9llBOU0fQCeYscpdDHlQR/mpuvpOsnEpr6jQgFiycFexOxxBgc3w5WbYOo99swgdn/0rAnJnX
mTbScqyKfNvo3/nIiEkOeOmQfI9rIva1UDmpCeYF9yupJyBHNNRkLbPXy5O2J+7UQtqaE3efIWDA
qE0pcQDIF5Xpb8r9IATOdeiV2MJrU9Q/Q/8wmwI7C/pf1mxGl94wvmqZ0p1tdDJzez4Ve0RoC9Mo
6au2uGi8pDaPfgTzK1npJj3rkPhVXd7lb8dOl4+akTeud0r0xfFXgLb+zlworpGdLRXhCn/UBfp5
RkQaZetEkORQTF6n60cuRvlEJelTyQeiMVLPnJadzjAU2SG4xKUuL0hgIngT5CqqSxanYdKGnuxt
N9oOhbEJA22TygsOSLNBGjU45nutk+/gktxWDnm16RTM+UZfvfWT/q7WnPKiqlkp86Ob/zs26+7Q
WJ9uoO9UdC65ju7KpK5D/zuYigygQsIiTYqdINiMbX1mRpG5L4j45AvvLKavIeRooNov5JdlLVgb
CQs1QXHSIIQdODQbr4rtW9ORrZak3VtVzrdWE/B3D764XFOkSq4Gsx3UU+FylPm5wZjKtWSEJ4M5
S0J8wajjBW/8AryU3pvi00zLvcokNG3LeSIgoqLL7WEWp2ZxWuQs6oH8Ppoj/5mjqX8AkJFY+FEh
VDqkFk95c1g6arnnSWK7PS4timrOwVph4BaePjrII34LAO12KU4pc/GYljt2H/c/QBKPHWNi+hfj
1kRFqJCdcpL6gWkjh2/QaTvZLzMxMu7vDAIjk5skMzNhCePErtKvjkdF4tNF81mAO6UAwoRlvhiZ
vQH++N+Ywr3N/9CekmlclA/alBrEYJNDDyK6og13bE8lSCsRKuYOABGL5Jeo+BqmiqgKktx70uLG
aWdqvHb1XqbZSct3EeBL0fUXUuhsG1VAOw50FPS/Mm8/CF2vmB4zRI3TxHuzOWHPyY38d8nma86z
bDs0GZMdgN8KKaH6PZp/A6O4VCSpLoQFR0ROS5gqnzF5GAjNMpuPoqOBx2LzEt09yQMgxsR9z20W
iABLPCWj5DbQ03efSmcdE4at0MPRxeBbfIAF1/mYi0MG+QdOQk5qbkMJH10iFMs6eFOn4iS2bbup
2ZUB3EcaQfIYYQ+f5YJMhslAccr/5o7Xlx+lbUpfCjqbTUsxMdBptpdbCP+fnzZZbsQ41zxUChfc
pABqV1xMgis/6LDFOy4P4zTRqcXn69avwXxwtfE528nBtMRn/1/Jza335dYYXa/HnhaLDd3djL7P
miFgxtEUuxoISvotiEUwKxXbbRT8tWrsInOjrDUt++jU1DMARLVheqsd60Mu3BqfZB1zoiKra9Vf
kw1QJpmrkfv7YzQshkXjW1RrIP8lPho8N0vIN4UKYpK2hWfHd5RmifKLGiFB1OYmTHRT/FYuzFYl
+ld+trh41mTzKmbOHsJlQLqUqP2IGLMgqqgjmygXQ60kmJAIhzcmlcw7NgHWkLG1TyULbs7lZLgr
+XFKKXBD2cI3WhrG8wL1zrsA6OWclZ88TOtCzAN/ODnPEZYglXYK8uixcl+09C8/hmRkEAJJSUm7
l0KSvN6HwbdJCBg6Con6OOZPuxxV8prkP6tklufEfmaQhIx5MgGe44eVUa9QrcQ0jIRSsBiKBwcq
5z+OBfmlOUeBeXC5Zp5ExuB7Gsx1bgjCqzxp/JL0cdz8sO9TEEyXuLKqbuh+Q+NGb1EQu2udbTPS
rdNiYw3fy58GOR7K3onsGA5M8TARLFQWtdXFCdZBpP0b313iqEtyh6D+t00RtEgdPaBmvZ/ZwuSB
nrG1MkE6NAoGvhFxWckAQVgz1QXqrSjfKXZoUG2yay2VzQ7NFxYpvn1K0xz//AoWQ34shMu+GKWy
saOk8DMbxEGzy2JrTNmpa0PxruuC3uQ611HQ8n+12Ok2UcgB0r+gVgI7dSgzrKnZdrYDTx15YsyP
NHbttZlNPgPeK3rS/yYFeXYHtmOEGU+y8mgVhy5c9BakD4kaU7cJdNSOvjkdxsYhT0ysCkCJoEPK
4aFoJ5hn6G4zTRHMTYNDUWGJQZcChAiLBwvbwuCcWPbDXZjsEBISt80TRoENqYJ2qZxby3jt1Xrn
/NuXymcPsVygJqrCGSgrku1off0v/8SccR0szfsSsA1Y6s7sGRhaQgSj9OtchhReyoELKLeNiHy5
8Y+sY36lQAdSTVs5v1wKuhH5iTEfahN7l1V9JjBoZUUr2b5ZGmqZJSZHvSvfUZ+dY+J0fxROaRNX
ez4yvYDk8xER3If5jghIao4YHf//niLQih7j/UTXlym19SljL0BJ5o9D/GngTtCJWW2j/5T+ba7P
eB66agce2hE9b2KDvdb6LyqMl1hctXGknsoPNWzcyUMWhlafAb5R45Lm7bp4BlT0KGKT52d3afkN
DmfVzrdThculsu+ARCARnfst9R0WwKPBZOL+MHitkkV7U61PyHJhvqOPiVmEgDyX+MNpXlX4pCoj
n43IlMo115RXVvyYHBdAJ6GF645TRFWtjTNmr1yYgmeVW0BzHr0G0lXSp+Jib21VWoiRd4MwJY19
igNj3ejnNNoWwxtCTsdqzsWEH30KLfJPw22po4ZCLJ0G6A270z/5XrStwreYkzRyts5ysgEz6GTA
21NiViq35rxvoQ2ankex7+irAaPnyeoKTjJimQI2zIE9mV1NCglPCk57Ltm8fcglroDlYoWD5VuZ
hM8kOjSwfuE2Rje+xIXHIk1IhuR5VEN7UWeUy5rK7d+xTsIpkL6fE/NIHRmwhmo8EsszvlKmRdZu
ODzEJFKQWgiomHBvZg/5cJAhYi4ArPkmwMf2nZknhK9a+mu67kdt25scFVeDECekY6wifZqWK9Td
5VIQagkGC1VgMz7JKJ0SbSmU0XEas9OIWCZxolOMRiiuM1S3Ib7zCCXO4NqsRZzZBNBK8XyeY29n
u8v8PNK3Dki6E1rUnF7beVkZM9MSqVkz6Spu91RBveSxUO2hMZymy9EOi41iEYgVq++ETP6kRYDp
UCAyzQrD04viWtO5TC2P11Cw3A9AitZJ7uKCMdegZyjRKmLa0fjWe8nRxelF8HcjRrqaHuk+nt4d
a9hJjb1bpJ/2aL7RF8MQE+lcf/FWccyvmE0EkhlSr/+WIycPrtQnlxpk52iMfgMk5ZjBbh7Va5gS
QFBmnyo4+WQHwyoIbjqOzd6+6UhIOBziFpFaziqQL/vJgs2EAGeCepXi4NDAXaaTCkbMfPYgc+UM
Tg7HCJmViFYuKTuT30/tD0rjp7Xp92by1qbUD0WUy2SuOJUCy3Nq6P8hXL/aC1D1yAgZsZjISztH
FJ9hR5qbibZKVI0Jj2ZRQAvOiuGw7Vc3RVbqOVh8ZjDwxa09dHt7d0y3VT5da2xkoDqTciW8aFVG
IOgKWcUxLueGTxUilMKOa6uT8MFLtiCVbMy53i6D7A4qPbM9IY2SqDTyzY4Fz4BFIuP3QNtwrM6U
ERGdQywJEODdrcFeYxubWUQQkjlzXCfHge0vqebXEoAbjvcUJQ5Z6NugblEo54eIWlJ1AdwC1ZTj
RGqaZJzK8F5aRzislASna6lce/DRnLHIZnuJOmUtq9AG5ZJKeha6xjh2rr5DfbrsTMb9wXdK+KqS
zNWUmnnTvFXavEeh0BTLUZh4/PhkEyndG9t1rjAaONzwpeuSR45y9THurIRGRtZGt30MmS2PCJgH
st4YiFqODQMnU83rmegEPpy1qlsnTfKuOsnHskDm+1kTo2mVqDjqBrjiKsH2pi5M2BHeFyCljneG
fMuNFDwAZbt67uGaD/pmHysVoo7iTUbesIcz0PXdKc19VVxHGKM8aT8Xg5CJCDt6SIZcNiyESK6s
5hgCmk6BsXF7eifwD4+qc6XELxlgR8K7yd1sVbTcwra8cj2jb5kfQWrBLZneZw61H2sl+RZLswrb
/qwrvZ8BK4hMpzbj5qSzJ0wv6qKv0H1N5lerK1K/0/ZKJLx8+Kj76T8RUpVAW0/ORDZhDOvqYGu6
d8vxBxKUhd2upfhI43giPJcI0U0zazuD2tSUmTCcFCTmGSDBEpNNbDkH1CyxC2INfSi13nOekLHP
R188R0GG48w5H74uI2JCDteCG0HK6l34nwi9aygab+iOqaUdGfUXwCjFwdoAJTeyySKWIMzRpZep
e7q8bDIOOc7zUxVy7KUQxSjJTVyg6ZkuQZmtRTbauFTvgUtEwERTJJKlJGPe6HT0LGThsoTwV+mS
zG0YGiZhWCwbeQbfxkHY2LtHzbzZKmccvJbNOm7pIMV+jX9cdRCkQkxMjeS5SUijR0bfyj1QwHOI
YLx2VLN1wboMbWpN+/MIb1EM5Ibck2H5Myb9ae5J9wGoTDh0nEBKucNzUaNyHmkKCTrinY8SRlgw
vfZwyr3b/mha+9017l+7rqTgPgbQRSelk6rf4c0Nj0JgxJC3bWsgew4A5NYTi2LxRlibFBhL9H1E
1BD1F5Bj6XVcWsRL8KgIifJZ2/ZVfpA6QEINu2K8D7F148abg3elnxBI82lpp5Sce3yxEid3g/5u
kw+mJvcyil/zZvmfXqJSt4Nt7OvG2qM4JLzIIc1q/aHZxhXnbtdjftA3bHL64jIJASgScuhYXsOV
cOt52XVMimYEONm2K0ADgzYA7D6Bearmiuf2tz+0w6oiTF1r57uUXyRj7Mm3tjHzvcmWnMEsGyTN
iYozWOoYQPoGmRIpXoUZH8CG12K6cGuQfo0PioyvyN27pXn+qGZUXQKHpopHXiWbsIFVT5WNrigE
JM5/CoBIKbUTNzD2BH0FTUFk2+GKYOogcX3XAITODnOUvq0Xzu3efu3YtxfIjxzUm8dSjAXdM0we
UDNJtw9nfv/aXua14BTdzKN5LLv5rX0Xvf02quNKTPl/HSoFHueWp9092agmB3JlYlxkKlwIdv0E
DIeQUKKEd2F6gnuV2vgW+Y0zdael0VUeBGpiCIsxrS8tAB40fvEKNvPNJkdUPfMR2A7yKhcrlU2l
moQFzV/c0jO0u0p7sk1JkFrR7sidCotty6K2g4XkwbZ0rzWtv2scWrifeM5XiY5oZLNWqK5nel/R
Nr2ylnoTtjui1kpSx/8m9oVfP0N23tD5LY2zBtOccu+YfsaUKh4VWGrtpiWfvb6uEboy0DYkuZHQ
NrIQx+mtibKLKuqD6hgHd+RgDgvzYSfDTm0GtCzUv+pBthJ59C2KeCdmlO406U5twNUNFAuQJLXm
I3qB1OLXrU2gGbJ0EvlpQR6B+tXB7PSU465VK8fhxtVjyZ4JVh3rxa8VAL4Xg4oakJidvRkJNS6n
5M2o7QjTIyGriDcoguErPFMKlJXJIAxaXNsAefE4gWkYe3WkuTgb0x9d2qbHkyPZ0A5vsSfyGfXd
yYwfGfyhYl8m9cZOs6ph3OTpw2yqJ5TdhcTdsnpnzW/ZUYSOn0oKAzAkzBoQb4caHdTG6+Gio0kc
u8eY6xtDrk4io1KdV29Cvz78DEl2hbD2DJxdkC8vhAZ6STsfl+xoDbLH90Vqx5aR7w8YgHSOA8KY
GNY9aSMEWAw4yyVC7yCNLhYP7p/6CRKeQAJYsbVIxf9wLsaPnMG2Cd4rB0y+3Ad4ZJT+6aBKMsv4
2HedT6cKnff6n9bqnkhgUWDQWNmFtpQ6raekY+NtFylGFScVzjEluyOz/IRLuGai+3aD6qgNrM4/
GXZpSnPQ/hTb2L1VMJAZVtTg3wH4WHg/83lYExt9TLJkrxlfuIg/BJG2ChK6oHjwM77l7IldVf1T
8QTORYTwiuC/mSVAZ1LJ3awy2hAAiUj1qf3Swhc1ZO9iMlaN6k2jdHPN2wX9SjoZgKjcjuMY7ztM
SK4hHkv7W2IkVq3TiHTP4qgTrHuS39ayZifgUgYMLUNZHtVVKqbvtvshhXOd0Fmt6gRtd+Trk1Td
oOfqEQ9F0U0QZh6fVZX5qaRWxw1WoiYFJnxPpUQV4KGtyQ8iE0JBng4egPxoeYb4YUruqgSZWrgH
UFERt+rLeynu2sL8pJmeO9qANfFqyHQES5PxjrY+J/hazmMWIi2gEmlNHBEMS5VOk13H7CuOfWdG
2pXhV2lJBIRukQ5Viu1oy0lJQ+xSDBWAOGRvFn+L/JBTWZ/E1IsuhQR7QiPc9vzLSpPCdzs3yxmO
WBhfcI++pnzhcULDaoFc2FCcfPOkQUWI6Mc80cnI42uuxxoW6MZwIOEedOr4Tc11TnnRMK35BlJj
b1l3FRWO+ZAAlEZNA796gNuhlk2sBOUyfQ0AKXwZMgiC4h4igJKPRZV3VyzASUk5ZH5DClUvWC4J
jW4AI5W1FVEu0xvbklxHFeCHvGKATwSfc3EFgcFp1e20JCFmqdzPjIU9mQRU2VGutXaZfF0V7Wer
7lj950djY5evvAlneFKc8gBOwyZWhJ8WNhntqaMf4/qYRDPeSW48y/ipdb8Y7oH6GxWPhKWQ1xpZ
/aofHdmrWu1Hw9qgkGOxUKvJK6hg0aDCgIcT8VzaLcWkjApz/SQ80W7UjZ4woC4zNqWVkvxnMDSo
U/O37ji/cfNOVvlhkmBRoaRrGPYLP8GLEAfvYaSRkQnQkAyo8XvAC2Ko9O+YTCn5Ji5z2+EA4FP7
rGFw9YhEmdq8O0RK89i/tnP9X4Zmxenfe7eBQR0PXRHupI6ZPgRP40+tQBcryOb43DMt27jjRRE3
encQJX1nIQoIm0jpEYsGs0CHnWSKqocZcAUUXAlgAo6b+updEFadfqet5ddRuUkHgtHS6WsMYlJp
NU+l2sRlGQPxz4BHx+mDXGAC8BH48JDRHY3gWCVKdD6rFVgCsRZOo62KITgrcbJapsIrqxpMhFt8
sP6QxY/Sft4UmCgtBGqs/xxfuwnwAKWGAHgZbPw+vJZ12L6FNuNW5AH0pFa1cUBw8mz20NzQP32M
k5+KFwN5LIURw0wi96aMsalXJO2janIEhcYdrXJ7ebFVZrXXAJ0oN7mM3Zbqc2PKKf6trsQfhqhT
5IKkkURHTwKgLCnuEqkMZqIPY4/AB2ztzvjrhld8qk777owux/CJSaZOeD8ZcFveF16C5h8cXIyX
cRk+OdcWHjiknUjRfh3BKfcIm3d1DP69j8C8Akgj12/qwJ+S+dO2vrUGASmg+cuQKIeWvAfduY5D
8CrBaCkr50+RjmDghIz2BRRHHPGgXKUMc8AFG907y8ArJl4m6w+dTh9LQ5SJ86EYZ3kCGCD7dn8K
lp+YM74m6690DKbE5UVnm5EXvzwKBxyysU26B+NYWQ0fWmz8Fw39IcrML5W1ZRxuhXKr1a2SYpsj
EJffGgdebp4YT9F2B3x7MwoPrPp1xs3W0cycnEpivezsnLc4vuNs2fa5AIXmk+Pf6JdmI/+k//4k
FflOyQe0Q2/szI4EtlSyBYXi+jzmdPHB9eNOH/y03PIXnKzz4hKMB0Wh6Wwb9c6Y9pLFd2lNVWjQ
G06qhteVhb71NP1IZu9K3WuRTX9DwDtHLHFPkBJyt7NCWXyMajB3dk353Znh95y+E01e68ZOod8n
g8S3/7MtxQ+T3aDfRzRp5Tkkh3eaD7PWetXytmjPqvXiuPsG0l6jHFrxdz5qJr5W+xb44ain50Q0
W7GpS5ZZY2NuKmI8pAPTczLUSb7BTpV85pwmlmvS+qTTwgmnNVZenLeneT/yVdLyrdQuhtZgj2m9
KZoOUWdeFxJTQtATXtyQeKii31N38QjgMXXWD42p3Fkmvwi4QbmAbfmgKDu31Dbavi6/bc3dVcF7
3OjvSPxTzmVKxkbo0IFBAQt6dljqY0OT8BBYB51f7sTwSuoD5UpbYWl0MFWbiuvQWQaEgvSvze1e
bpjA0opaALOT5lpte+0p7D9qTTxzgaCXiy6eq/eJhMFSCV6o06AxBkE+sJjLEaEipZr5McLNkIY3
SDGgl01VeDYLPn97DtJjgYLFgndujA+bgSEnJJkwJAiirfzmNU1ylLR3KESKPt9E8afuBqDE/9EW
2dq4y+idJhCFP2M6SbJfgOKKbkAo/azdE66VWnsfrfJIPB8x1+WwEbHKiaz/VWLN42cJkHzWRKm4
7TMxT9qzd59dTA4czaIyeb/b8JXzLvPeegEtB2DdbLMm9ULnKb+QXLsCkAMeD+hYrbyHMi+k31jd
fcZNhFSIi4mcZgoEYWV1Rh8qEPCjjOm0UttgLzi4iiQ8WA3Njn3iLfAhNr8vkdo8Aw1P445Mlioi
y/gh0VU5+BpF6A3RJ8z42iBPnKxyz8hJTnGgs+vOHw8mHzPbiNQhh3C1Zm4cRqBkJfs7ELu1xN9V
5Qzc4/t2Cl+muv2WrFkc12/C+VZxD3QKrVJWd7GDnNQ67bhgdq41692qaU3GGachwQhS5Y982Qsh
r872vSG3pcMBSrCnFO4LpIlFh4IoAnhQKr9awFiWgJ82mwh8RKgUwjK/VH1BCBZVMUVFqV37xyUg
pCieGjpfPuqMgiqMwxnG8R1m8nWFuYANFEo/75nRTQRfZB9bu6pufBA2iaq1BjKlITZ2nNzcAqHi
gK9f8ohaneUxf9TiLmXyugjvhPebQEm2D3VJaMK96Fjuum4ftGxxk4soTzHXQ4Irz3RWBr9txiJA
xEonYBrujGr19axUF55Jv1Ewqb4savR3ouQPwxZjKGdAWxP0XCD9GvbmEG0g9v+2rvpWdaRk2QsJ
ByWA9bKjipCm5u8Q6VvOx9A4bxkXlxa2VDIA4OS8eT0ZsozWHJxNcNN6wZDAILUsuyEtLk1P43Of
XVXT2NUWuRgF52ujX+Op/wwT9gMj8Kl6fYtac9VgQytg5M2q83omyNz8Ecua0SmyezKG+dVH+AqI
5UV14jhs98g3KUgI3WjF1o5KE3FwCbXWZQtisU3eI5+nEILdnV1W6fyCEWAgvjBGKMUvsENoEUoy
h+Qd9V7+rTOWWOU0F7g6eOQwW/Fyu2idTCgA08oIYM6R1LdtjcDi0abpl4urt3AckrgeIuIQnbTs
Wpr1t5s4fjIRCmoWBmdKOxyow34Vk/UxANvcY0xIUpad4v1Fc3PDKr6fXDJTcrz/w/fFQOzGVcfq
kbi3BhbUjf2Gi159Bop1qEo/NagT1m6ZiiuGIWca411B4B0veJtjzwTxzgYPKX6d519123+iH2C8
5x+nkhtalmQpolTs5X2cWn7B5GdCIdBNeepC8hyolQZakAJbx1TRuIFQhq2fTV/DmL4utAArqnY0
2YAafLApv3eHPgqN9rNlbY/vxW8R/gBAR8GJyK/izP9sCb/vpahSrvUmDCKakfZustjU/SlpP2Im
RhcgXQU9UmcHLx9yMAZL3hBWto0KftTBnZK3oo68MAqhx6r9OufrKSQ0Cg2ppawCw91SUlhB5aSm
cjPcV8zfnctODcL8ok/oOnXnUQS4vZwTcxgGsjkf/T59pg1BmnO5xsvDdR916qp1M9oagb6rzajb
yGwvQT9uAaeSWJzqrj/BXIR3w4K8SSlzBgS0gk/qOrhZtW3iHIyKihnGEpG/qkaVrCO0vnZET6qG
b9AtsSFYOw1/ml4eDQiqqj/n9h+s6NB8OGfzhw7eEIG1hwHrJuMC4hOT6HbEc+6ZImq/7OcPVBK+
QVBOGjAiDv7ggCDUGuYEdDBW/OoQKNI9Bd+B+dTu7gUi01pf/KbLrv3QPcw1DcYVKbc8Mmn5OoTV
2xTCSjH1QWwokPXdclHVdUdhQ9pO2L+LranCgySm8x47NGrzwrfxI0i4ykrdC7hXB73YzqAnTrt3
XVLna34KzMShVzMsRCQ8FbP6xYuDrk2PTgbTQomPy+Izz0kVI5GmWJMLNi8LgO7gT9xyYcA7uq8V
ZiYD5rDaBzU8auXAK4Uk4U4cE5lK4DlpK/EeBrWpPK5D4gZcMmWHE7whdl8imZ9jVHvcuE7VHuvl
C1gMYq0Gy8vZZpPsV2Ng1oIVMl1JtgY2G2lHL+4+BGACpuUjBXrSrEszxDwxs9c6t/KvKE/ANgwr
b8Zce8eE3C+dXzA79TfcnO2S2zoQCxlenPlIf/26t95aS/eB5STIJf+eyfmMAGCgsUj+8ANVp2p8
kJgth5K5A2vje1Z96dWNIJet/6/NfihJKMabou9wAtC0Pa81hSDKZkCx4Jw7Y7rECynZarI2GcXl
fj1Z+8zYcTf6zrdiWm+MXQmY3z+/saZcFT4/POR+2zSHQg0RFiS+zucZKhthc9QWaeZX+XNskP61
3/ME6O5MdzdDTzuW2LSKZNuYwy5B4L3o4jWBV5YrdE1xRbiPw/ICEGe3B8jBPfRc34bXSFh/DAKu
/ZZ+4B7oMXR4aR2rtrGUJkfbIuVqovSSoCVezQfWuANXnrkYV0yxEkNQAAa+u4EmjRQTVAoZQiFX
rSp/uirnZ3N3Uz5TQEogk32QaUAz1dsTmczytJUvk/zvXk3XUHlEAKFstc7G9NHAupNXMdondh2x
/LF71yPup+TzodbRq8viKybQwE3uQ278dYF/RQBRsILa6fK/zMCXYt9Dq5m8cyM7eQ/x6LU0tPco
rCQRY5VsV9M8b3iOOQDrgqLdeqdb48vUfsaLKXVsYRy/Gorjm2a2s7PoyV9qQX34L/6lpBqukktA
4nxumxuw62lqpnPGNpwKYoWr6SrQPzGNjixWc3bILRD8Kt2haTA8xzw3vL8WwUXjZPvLfJWVROqi
7RtQurH46d1OX7kGbXSULbwONs0OCQg/JFXk9owP+K1MOIpn0T8hjZsWE9NMpC6zizzPBrXwVe5Y
VsBUCmwuilKjpo9JO0IpRYRgX8F9NeVZR69K3fE+mMVPryTHuibF/E/GOSOxLaUo1qKnxw5NodAQ
Ug313kiSTWo1Gw05QBSXmw5FrhQaVcaGSsaXxOkxDz9Hm4Acbm3QNbmJyqq0EU2hSfeNA1GWS05B
ofgFjtNEbbUU7Z40oa01EsNTVMOPoL6BUulNzLSoVLBwNH07+RezakjypFzWOYRHBH8mTd/DLjSf
cN3s5siWJL0moUhNS26iIgO5Aa6i8rycsNuifsXYF+seNWHubwApo41YUaYLyzwiZIrL/JCXCP3R
iR4OTv6qx7TkVORWw3bUdX/UCnXnigiPTVgfHMYiRTCtjsGHU2i4vJOoxThsv6T4IMy1ytMw1/Vd
jlC5pv2TtQHbuGDrfEOIjUzjTLB/J534wuwNXhVNRF1pnBDI3FBT+31IojA+Zz7eUkAI02ZnNaWn
Sw9gma3dzFyH1dYgngWYXC0f0jUH/sYWBYckvcSMQ8GlBAWWst+2u3CoW4WN9JyEoeZsx/XeNQyv
i8kwp1Q225jVV4iIHvMK7lUWA3DkFuXxCwNSl+MNA/PHo7pgNVMHIpLgjvDqWXa8M+eeNhYbacmq
neg849AwijUxDDcC+faGSL50mc4P/QMMWemY/bCTlSPl8jSBLhrbtUKUhPY198EhzVUC5b26Bcun
IdFlnGbV4l36Hyhk3cRAGkLdyQl1vLUgc90470XY7xki5+WdW1M+v9b8nYcP6UZcjOgjjc3XUKc1
l2UJUJEYGOnwjnQVFcepDVFk2yG5JrzselAy8tG67g7DWfDHlvz+quVxWP6F19E9IiC2qIF+GQ3Q
E/mT2xc3F9seAHvW4BD+AUwUgcO+blBVF7wEVQ7YxA/Ts7AUJMogvKQI5jkRl8PHySOC1rXUWn8H
LbMnJW9dS5NlYE3+wD7LQmquLUt9IwIvCvuPhDRnu8iI6fudjEvWRY9IFyOxqMyisG7KJIgoihjo
Qgy5BLFw9tEe9RD5Ne1P+i6dlVNqehPCVKcfjgBmVCvkyKYoc+/u7QDg5t7iyV5LNAzlLI+Si+0p
7H3DxY41aS9iaH+4QjehiG6EOvHzJHj9dJs+05A+52cGaGt3FPLhwHAXm+yaR7vERLpuWDo8nYzn
GivdEBwa/uYoWFzGH21gLbXdPcXOHJklsW+kfIMpJhguUFaRyGBowbdQrS87130rLz5VAXzV92SV
jPafPAAOxvhYI0oxTONFyDVa0DxIq1XDQjhyVql07CzZcE0y0tZIOBsL91Qoh9FiZg6PLXB8Cyya
q2QF1BwXOkCcwqla68oz5PcZt8afPsOpRP1Qh9tuIY7PmAoK+uyTCApM982B4qoNR/cR7o83Zoa/
7yk66DDTw8LLLxim5Mg0leL3Svoo21Z/UbrgsizZzQ0oM8voqeXtrwcErcwGFRGhqG3lMB1Xz2TG
DJr8Fs6vzgGzWJG5Ggt2qmK6zjyULR77QuNcJOlJqfbqvOc/TY32GS6lBs8wIjAKj1Bs/x9JZ7bU
OpJF0S9ShObh1ZZleR7AgHlRABc0z7O+vldWR3RU36IuYMtS5slz9l6bHc112ncqqoUtuMpheAfK
bweomoIpabpNQWc64K0gdkzJCqaQQ/2NCpeo72LHDjhivZBYbHUcJ8j9aOmibM6bRw75YFLNrwnv
guZ0OGJ5xSkiFA6qHbIVNMeOjoC33vTz4CnBB+nvjr5PGauOlrFTo/Oo/tpobAzsFLLP54mBq+Vg
bWMhmaOraFUXUcMQSN+K9G6LfCM9Oqt0j8WOi5Zr4zAXqjRfQSHHc8M2j9tw0zoRhRZMx4doFUGP
cG0lOuiqvCklPKeMJDVd2WIMRHXxobb2P1F+UvMtdC5l+Zgq0Q7KAxryh4w01uTklNBHyjF6jLdS
V7+pYh2xHlb0oDT265aGZy2txeV0eJkJPdaOqVirqTjH0Z6MvSwmilpNtYg21Ao3s8L5WUCCDPNN
kFMFM3AyHjMeRIK9NcFAQcyXWG5jhx5/FM4hLcEE1KztyW3/svaDjxMjt+uUHAMVZXiPpn92d+l1
dPainAuaE/WjmBMmxH9Ri0Mawj27HyvM38mTTpR4uchn1qP0m1V7CeFQkDlHannqcW4BFgfZuHaT
dQpZtumY8eVhutsqoHNHBUty5zBGlTknsivKadl65BMdodLxTAAaNK6YMInX3UdvS9LyiXGUHCKS
jsKg9HG+rEZ8tnqCAjWHHkwYpoRLq6vfFp2iPxkhKtQY7BpaLiiGe8Y5qW9TVTuF/K52eOqjhhBv
MEmKwXjGeLESZ70w6uGuEg6CDcJ2IoUyP2MHaFnFFHPyjAotqI3szeY9BBdBHkwFtnA1xrprle85
LEqN6GK93iGadQxOKtKdmvnApZz7TfnLm5ytybM5iacsmWKsbrbZXhaDWwJ/pEOmYIxe5v1iDYz5
U7LLAVlR92hzuWuLj45GGHu32OuF/EEtGaSKe6/5I4/YHxrULgC7BhlEJSAo2iaUwn39X90Fx47O
8yxELekvivS4v5kLCjyDHaPdGhlUtEJzLW6JGqZkntY3rRl87AMaD/JULke9Uk7Y2HzxYYgqX+6N
R+no9zC3j0ZDAB3d+KAuHl0FJ1P0VZtfQrQFzobcRH6nkYLn6tdMN8ANik2X/uPMgVfU9fMc7ejn
Q7ZB3c6VoBVGbTJBNa3RuIoXPQ7jFyJyQZkZB/Ic4Inzb4MGqRqWzqKupuFT+N1QTYhmoiWYdAur
wDj5gtIh/WFf18tyX+ICSHAXBmzJU7kNi4dZnDocUuryr9b1p+AqlP0f5oHNTPIP81vmoSTjUYV1
ugvPQgwX+JIpdlWmCeVmwWEe2OJxfQw956So3WvROWdDy1gTESm6EfaAfgKcmbwFKmxf64G2RS3+
5kY7htU5/0pDxTNTg/4tLeJ2P2WIH1CG6RD/c2SaaltfC05ANo6Feb4Lx8E0gqI1LkJ5z7JXGjt8
GuXwxkcgNL2ahFiwukyiiCpU5aiIJQvJ2MLEi0JiLDkpUxJT4cHXZe+M1hI3EbKenPBpE3SPWSEr
ZCw8BPEmUpd1z3F/gTVbUeMPXAlOTSxURY2AalUa4UuDQEYpjL3C9YjowVeV9rRthG2qui3L4FWy
B7Qd6gYM7jYRtVh0azOhl5YB7u6FtZKdqsxp/RgFCezwGMZtYSEcBqWiDrbXa6emYCxT/jJhKnTr
kqR3i1hnJXxrpNeAa6Mg/o2pr2eIufEbjh9UFyjn9HJr1MHG5FHC/LfiCA2Hg80HGUOAEAXDJWeA
1Od/sSLdqvw6MYvNqLqn2TwphvMtVW+xdswQ260Qz64z0MNdKbATrtL2XIHp0aQy2zIjVjbS2Gvn
cW0wbGakZ1pUW0i8UGvxhFnbuSdYoyLJ8M5NGscC+44pvcBfPzZbozK+zFFy1bI4Ey/Fdl4vUKEi
Jn3ilkxEJDkGE65U0y6QqLNdAUo9TOiUlU7j/iEKdsXrBRvzK8HpYZ+snck1muQHs6qx7vUKBbBD
j1cT0iZRpg5xv5s5J6f5R1WpdIFj8nrSbap8K6KpKSdiMsEMQ03Cf5XSnacqPKjNZ1bgGFvYyMHZ
1M2D+lDcWNUzTyuO2enRYCGFfgbYXox45nY6pc2H7XTrIH6jzWDH9WsPEWtERxsYcGEw9unU/0t7
CzF9W+VuAP4DEAFlmIHFV+eWjdDknbBncRzIdKyEobXH8+H1tnWJQkIQtGY3qxNeG4k73hsSZT3Q
PZZGHas8siuQ0PlVpRGLKADRHadSLlrMGT2ANJ/dKL1gA/PerXYjxc2HNKt33VJe0hSdt6oDBtU1
xR8kMjdVJoqD4usGIc+M6XBF/YwN9V0WvDaGs49LZ10tNujl7G1MwHugr623TorpIzNgEg70en3i
OTgfM6tDh+P4Fh9wQpWh5tXOQXwWf6F6wDHbgI+RNuNXYt1HtFKlUd0NBa9PUC5QXBSEI86qmby4
fgvVkwVxaQnlvSUd1PhfnV716SbAlDxFdqyjLvuLmN92IRgr5C6T/KKesuaWIAb77wNapygR4XC/
1wk3E6HPW2daCPyic63kwHU0Zm+N344nHVEJDBDPmMZ90oq4yfmYsxBksLQ7DgdyZx4p9I6RMnxD
SB9Z9Rpih4UmiogUCVJAotXE4I4fyKVP/ZhSgqwLq3i1JNXn1MpxQGsPA1wBeUyOcxfSbm8PQOvN
BYwAAVf1slFnunCN/SEWAutTyAuNHuNTANeHXQoBQufbBAqwuFsjync+MCd3raF6iwRCdv4asl0p
k98jnez/iv1rawPjIQEzphjFbzyWous9VslWRmTFRKQPM2/pP0AtcfskmExLaAE0xbTWRBmNxSdr
r3RpyEeg4WWdApAbQ+srUYZlRu9fDHMf6Abn10PTcvtVbKZ0VLQF03nrRXg+hCK3azhz53HOpskN
G/WHvtVu9FxFG7KMLhJU++pskBXJoBeCvvnbMHwNH4+GNcixN7NJSo7VbHu0/Wonxg/dOWTFqmrz
23aO/d0ZNVQWjIgi5n55AQNUJrxkNfDoCuFrgpal5sjRZbKXhWd5zoAH9peEf+O3z0LRO2lbPlDx
uIzSzwqsmgZugDyMfN8AJ1+mY4vDv0sg8VrJX2fh7WrbD4ZdeMK45SgG9TYC/gsrUNSbw3YayT+B
RKz2bbmVzjHHXgFaELmz2WB9SvSpulk9hCpjTn12oTo+W1wwFoqVqP2bGFHo3sBxpin2uB+hxJAd
QRMm1bxeRXhrk91wDzPtxazKXcW5qeR+aSSa7DRipvQ1KGU3of8Io+sg1HWiiF764BYrv4ZGxzfC
ISr9Ksbn6PxFmEQKtAu2+s4IGDOYI7/oVkqYzv6XQX45nSW0vgxgLYwKrvyi7UPmoPA118amuHD3
Twe53SOdOhYENwEbwda2ml7zPSfCGbkx25X1KqvvFt6hVQNonYx1knwIcuYmQZoJUxVg6oYKl5ls
h2GkJz504QrXnoZIieHvprYvabjBZsqKq4NNjV6zd91VkBrerUy0OmBxgi0GnYbuUeMQhFl2CxRB
BU97Qu3ECwp2wg+NQLf16cW2+HNGd+NsURrvsUiUX9bMU8ChZzcw7H5Lt/al3o35WttbmxZIxLjS
r8iH2aYUOovhPnqJe5c6X6JJHnt8WZIfxV90xhtAqLLGYYmJ253BXbzJSX7bNiWTDw7ScDhoiazy
xOV+Ci4DzwYDBWsbgnjhZAaywzVf0YWRB8EGUdeHRBBQn5W5U1sAzoy5MWGTtYDAfNtoV81eyeRR
Gm57YglxbnQHYwaWMoCt/aI+ZVKx9mW0BQql6/gWNunLC2FQqqeQwkQanFpfCO+U8GmjE9uaEsUM
6SEfsNG0xaUfSIAQCsFPjWfmi6cL0A2/rcXDejGhEE2vmk9r28U5Ur2MnzR7omtxnJ6EJUiF1/0U
Gqfw1QCJG7fAqqyO7KgR0ylsoYCK9+GWzZgmXbi2EYxCHd/JHEp3fAkq5FjecmIhdUA52EThVwkS
Fl7I4kzmJo+WzYZArYdSgi+hd7L+OGNZ+15/4+bkANy64wd3Vq29T3e9drEM6W70XbsjgXHaSs3u
DQDo4hh0z6LewgUhDw02PaAC+GQLLYltjW2/RTaz5kXxmY2Dbw50tlZcJIdpVOCDWGWEF+xGg5yW
dcBChRH4Qztkz3xPT26UEJGvxm3TkpeWPnS8nwcTH+9x5JjqtQoxDi59i/Qv2CZPKnr2yUxZE6zO
nvzsoHxfjE98LOxYH8k3DrpT9k4PiBeo9swZ6QeDaeLMu65A+aAW++C4ldt+25wcCXvlSlM9LN/5
N5tc/k7eUogGjK82G404CuwKOB++eRGDCLUZX2ghbdoTDmmFJlkBXXsbDW/NgfsgHnyj94hWxkM4
6MwK0R95lvUqzSSgr6p2PQqLs2+PYC5JgOx/coLWrDVUNm6O0J8aV5ziveUVTxM/jn8W/wTsJV45
nnbgACZjH0aShdlvpQHIW7E3LSwOa1LV3oBkESBC+4BuwP/vlI4kti8cqk3s1adO/+K5DJItpJKh
8AkIopzPOWqQFI7eAmCaF1ib6rvRLkHhISExNmr52v9IKC0a31D2rNwQmVgBD5LhQinoGZnuOR1W
30Qpo1fuEQ8R9Bb72SV7Z1lK3tX4QAGcZTeFceCJ975EIFVfk/DJvc3tIEkHdtV/nOONYJ/NHqZp
SknKh0pxiWLfhjcSUuvkwPM/xTuulT69JGdL2Ud1z4I1T2w5rmlcw/Ssd4j5ACKDc9wmw5lA1vLT
OXPFu4MWv5rds1bfl/6td+65dodIVIduB+kXe/i5Rg05XZnAUwAan61KOCGhWty9VypK/tmS4nEe
tXuBXJM4A+6f/gcURK24JYFsG0Z9DgT0K7c1XzWtLQeoQr418s3YVMWZHxrr6HRZua7FdOEHz6xN
3Daydg/H96W5t+WrPLxI1ktIvhiUnf4xFNdhz6bDpLO0HlP83itvifJKyzKtTsyb/+DS9BL8gIeF
uAyXkNsvAFw2HbRL9RXxk8yJwcIMF6dv9DNB6DS4dgn5Y4/GD0M6JhQztF2bUYfj90r3xczuHXJp
5h3mDWZJS4t3XvXHAOJ+sqvUPYM/yG2cWffqT3sc2Mz2M6vlJj/l94FEUpbsXSMhjHw3+9d4+qin
j7L6RINBVJXuFvHr/I/RZ0HnLfKmkmfzhiqGyxZWp4FXz/LD2c5oDxwYh1XlMXImraf+1Q5ltLdL
jw61yfGad4szcv6Ot5a66zsXF+7ECkTYKHDTA48kQIZ/oZ+0cCuJz9pph/hEtMNeoQfOdPRtd2dF
KIrt0/7BBuBI1yC4VF+ko9BO8ZpvnmhumAxxFRmhyGvMfYeioHbJKZsv+Rq5cBnuOpUwHFct1paO
MWEbJ9sAhNKOfRHyQrONZJeCdUzd7GUgB9PaND6Kt1hI7r6LfHEXYTph0v9eSuyj+cXQPrP+lwwT
/oOOMFP5oiFCRpILX2/4BU1kp1sIW3LJ2WklfedstTvxOxFfQPjbQuzWk804crRAA7sfnzQ95Bfq
O8LmaH2zzzNNeob9GuE0m5RBH8xj48/LVfbeMVGG/xz6ZuGFJ67j7P6EtJ5eBnbfW/7RN7vhr8DV
w04F5KdZl4FPIzTcSwyT/HE7vXb4s3/tV7bsTjrSAi9Gt4XXSh6ep+xHC2+T23sDSAbghcLhtcZL
8mRza0/BW+WxurHXxVgyd1QcsW8csBOzTMaEfB0qyMEKLlwiPLxy2sfFl/qcumvxjhmQ3YPJcJoL
b+JdfsochgNanDuODTEeAnvbP2sJdeOz8cf6Mx/8qoPaexvp7EvUNcj36QauXrVbPdIw+2UZHcg6
Lz3YX9IXgl+E94m+o0ohPPDJAgdbPlfc9Ni6POAA/2MFRPmOOUP2Ps0+PkhIO9kXthN00MxOISie
wGneyTV30My+toW3yDRUiC9a669bdiS4iXTS04TqbNPj5/HJ9z1rHJG1/ndRvrhiDHAvLJcYGuaz
YUJ8JhMC+f/ZZua2N+R9SnC2dGz+zJ/eQldJj0BxacNZq0logY88ljB+2ZPRqqZblsfM2E4kYeLH
++6TK/3trPTlacubNmGfc9KASf879VdE24EB2MYHykuDmYxRuNQY8i5UmNmfglQ79the+KDIEUPc
+lmfkFUHbn8aYjf5QPNePK3LyN970fcWhTanV6yLpCjJiOl8NiC1zNmULzXJWeipMf77MrzUeZ/w
DDJ1+C7+NTvr0oCfwUvBlt6fixNhSefQB8TZ3jCzO9ObAbsRZUJ6yPQdj4QUrI1gTRoFU/cQWNp4
w6DT1YgFEE+ulfYAsY2dE0x/6dOwQqUEqwU1rH7p/CRwc0FMdqEEUIXQa6BO/w5sitqMiyX5MyUb
6BTqcUzmzrpFJ0Fs93yc3vkOxrbavvQm0vI2kHylO5e2+q/CVZ+pwmZHp3hv9R63dV4e4+qRbnMC
NwJ3OfDZ56Gfn+bxxnUVoLWUjxCSG/46lw8w8o103Z7CX3a/4qJieeKhVd3gT362HuVdo+6Rgtn/
EHpkxiWl6t4TXS5vZez/WF2OUb8Gdu8TAzpQ8YQsRFYDcQ0f2qrecVyiQ0RrLroxiezqM7nrlITr
6Bz82ykHq+Uvv8IW9Hh4PKyl6FfmzwEQUUDW0Lp4VzZNA2UKd9x64gfhNllQ3Lpyu7PeXmS/3MRf
/UbynhyUGCCRWTRfCGfCLKeROiEMAUd19tjFupLtVUEzfJJYkzjeNbYP5aBX9wZ2thVsEvsDZQ2d
+ZLtlA2QxAjeDqaVwefyIzNKKt+i9+MyjDxq6sv0rGkPQ9uRwJ0fw+8yvnSKl/9lT2a7VGxbOzmb
5WM5GP7iLxAIVsW7urG3ykcUbbJ/xTPe8/hzpOvX+ZH7IT/2lGgb0Bj/OMIHHEjp0rNWIUj2LFhE
WGC2TLRD3yL61Dg03x3KQCgn2kXtCG9aU/9Yms9JcGWtmc13wYH1KP8o3sN9tZuCPUQUmqkme9aG
1WXFsM445DZt1k1MN+037C55SawYxfMznz+q4Y0/MFek/dnHb5l1o5CCGJJq74bCoczV+x0jtRVF
eR4f1F3M6QR7IFgybsRirz6tW/dVAzZ1dVqqpLOTJGtuEE2Ck/AX+aAFfrgz5E1BoooiThlx6bGu
M6nBt8UOYB/74lHA1CzeAKA2HHfZeFHkg4EZLG/kZ76jKQqsr2E8ap+V/MocDItFEEMdfJOLR+BL
ERzHg0pR8j7T3MAUXb/gQoLal54MwFHUKBjccDSe1OFWfbfx2xi/OZRFS7lnT9bT77n4WsJnVGHz
PMvpd2WhW/6iDOBB44NIWkhGX6P23oXPyqc1nQ1v3GYh5t1d/zQZ3BVrhscFv5CblmTfa7iV2uuM
sU+7cGQwWHReuvLd0raDiZSN0xIKNg6Ia9X6qn+sBOPCpkDMd+Rg1mdrrTlWZMtXJwl9CHVegPTC
zVqMvxs7uFhbDhpwYaN0T/Uqbv+36uQUR8585rJaOiyT+4GlAQql16ksos0nuKEGKVca5yBW+49A
sjhJ9kiulUO3/MBXEZpOE4Ej9dXUnRmb9diNiRCy0DRLV3pCBUN00aC2d4jTxXCXb0IujnESECY9
2ghvlqTcmLq2tFQl+VVMSaAt5tO22RybdF/OuFUqxAqf6NFgtIsDKRiNBpoednC8Nc4Ye3nN6D7b
MomcKTP4E9MFnC8953BhmyNiGuNs8ZZyOMG+IwAIg53scb3+ZyhnhIhVSAwkJFoA4v8eOmOXkA1E
uOBjx1kz6IV0HuEDVcW5mCqHLbPYCIot+NOZ87+OdFKgsBjN9tGm0fiGIfWbPr4zthN2NMTEvDca
dfwuICeabKF6YX4x8Hhke7bgotd3Em4EhcKNvFHx29kUu62Mk5VehNGRzsboC6gedSGSJ/X/oYbM
ryCtoAt+rXDtAKy31c8leV46k/rvjWEy76jB+xy/Sf1ZiZ85/fWCncGB3MSLtaTrTzu8D0xChDiV
xtKNufgUPCiS8EuuQgv3EJMI7USDbQHJyuDM5qf2rH8DcwvHKtd0x63qpc/YG2SQEsKG1o2Wq4TM
RdQbn0Bj3pKU7VA484J6W3UgG3JufPwbNbQfeZigWTPaEIOR1viNrRMmnaFEX20rCGex3Ef2tqNM
1jDOcD015mMTphJOgxEUFOFl/xQXn8vkjA80CyOQz6CPj8L/RQidq0xH5jiqK/A3VVD7sWPtxLAd
3ZnKsyO3ziNLRHKLtm9N0UEC9so8UDihyksPC0Jwg2VmVSJ5kFYzlnfR2Tbto3IoYu7JFujsBDDT
/hPGZMp6HS+zQW3NYcF5SCEBSVQnXG4sjCM2lV86pQwMGTniA9OlS5XTxQs/LYIgzeBzMOXr0iC4
z+CsMLSQM8aDRBhwLtQhtxYOLU/eftmIH10djPL833+ydwUfrlVsew0pM5qJEnmtsc8716aNJM5g
RKllCJE0Y5ehWNY1T4RFYRzktokluluXkY/V7G92dYrzL1ynIa0ky7pF3Hx8ykI6iESgYqIu5t9c
hZmxFfc0F36RT8hTGKDm6aNMjO2cGG8BUQqLldN44+GZWHu13/+mc3zUXAuhJMDyADtR3F593fpY
HzCU8Wm4wlNMbKXFjAUNpjDbqWhohj/AL0LZ2qPJr+rxLJR7LfmnfBcG/a3I2RQzKSFtRyZOupXd
xn4zHUKehhI9NRgk7IdYbOWG2sfZ16O+Qz216Zy/objHHfWj9mKV9k+s1vcQTVSlDtRj7PixuU+C
yFO4aSScE0om39hodHNirr5Y+8UuTprau7EUegyVE5q2E3owRg/nwepfKhAxQgmqzhwha+knYg5X
hCpNDKQ0kdm/aBhkdZ5oMh3OCJy5EIzhxLsTgaZJY/oR0CHeDnT6WmXSVldHIRKsORGU0Lshdchx
L5zKWz14SFr0YZHbVQ3oL9C92T0pxrKJrq2XcJnrmCcP8jAQwkxmTErpWyUxPayw/lia5GukC78a
dWgrqDXHWXSE0Rv1XU7vMnuYXX1t4+Y9tIZ3W18OIRqkUcoPem59hNGRD5BIi1hwrbhB2j1jX+bm
vB12ZqKd/oNyyImxBpklUJRCSNA02lYAktiHiuBvSEZCTxi6Fc0l5knTxIw3Rxxky1utWzynOwSd
RC0wQVC2KffBpxW8zFeMKQDcQRrRfEO4JMKHhQLChkluAFqCF+/BH2GTM90Mu25U9NelmwDkYEZF
rCYPtzFczupS4d9rUGn30b6plC9TFcJuIhGoqq1PE+Wk/t/+M4H5TUGpZbnCNFy/WD17QTUOm5nx
XTUEN6cgfDVkEUd/lyQEUib47G0xkS01hQhZnWWZShyxi1OGFxU1RcY2CxVLg34346uJEE4Pps0s
wl4L1otMKu8i35KouQSQNLkRWa6Fap6vIC3csduaPM2CJqBg4wGDk3cW+LrKlZ5q8ExNlrCWaGWx
H1dwu8sZsk7J7VbcYiJixMdRwVBt1dpLgbQErMUBsG8e+ZDjWmqUSF7RO0+cFB4xuw0gxnjTTPmL
8CH9h1yVqzUOeCQc/VGXtNNSrlU29gwBlNBJhNa8Q/RtRIRK8TeCGrRzZGW7aFEWqgrazDJVIU9v
Fxd+RNSa0I9gHNrHl6L8wihaIVFut+KWF3aClHpBNhQGDWBBWOb/87WbyW9uWF8N/55PAAx0asH0
VePu6kwghqzgG0uZ/sJ4evZ8H2O+iVQMoSkbFBSrXIbGpPkjZ4csr92iDn9HFCuNpF7ErZXjXslM
UF5OuyXAp4phomRsu+/GzIJxwAvm95znbSQpEpJXxKhILWVsIKyQEVdC3DkoHC/xoPkawFIFpbJQ
pwkKyTL/xv1nbr4X9PJEiSMQ60PHigGxgsOSmqt45LV9kTO5yG9JZTFj0F8KchJkZuKC+IF5zU4K
/z/tmn0zwDYJtRm98aC7DGjbxN/RJmeLBnXKmSAAoEUCgwVLfIDcQBXuMk3VPOSSUl25ISOMaCK5
MPkS4mIISzOYRk9mm3R2CHY6wjUEUWGof8eI0oyHzC4hj0nMqjPfMYOjDn1CrWMm4Ai4p5vsaPRT
0fzqHt58vk2sTegtxDInhD7LQyCFVObBhN9S8FH7UK1JGlMMlYaJ4YZGcVBDEtNuwcQ0YXr0lBuZ
6QkZkoB1joiPBH/I4GBns7rjmeUJhOGVSoLUjJjjatd0ZJNHqnb4kpVd6gwq44gFUYw0rXsZfTiK
v1ml5zylZxYYTkRW9iA6kjEMGoxe/1Y0IJjGtR7B+2nvI5OKKrbdUn+ExCcpNZJFmsdku+2U+TMy
7VdsXKhya8jAUJbabtE2eY4PKS7vw+LKo/6rSAHjBEbYQ+61lrPS+/m0AClDYEyVG3KTepAkQKRj
5YnjNXM0qh85JheQK94zHw2J3pGC4Euq2D8Ck3AvUrVJML86s3xTuY2qpLqnCjLWWb2pHObG+hEx
lozFUh5t5OQZac0hRy88kVCRZW8GN3De/+m5QiJNxShIedHhyjNnznvjswYpTwHb4qEQxhbSkFC4
QFpSjyK43c5MGwdm4+UsMzEO/Sid0Ig6jGwq11iOBlcJIwxUkHVDZVpzz0Fyc82CrihysDAnhQ5t
e/Sjdp9IE2BJ5eDXsfESzEM7iZraltvj2LJe5CNcyTDyzC5/6Vo03RFUcjHo1YE7Wohfm+VvYmsa
UHRZY4hdqbqKekWLU99kg+7nWySEbHQKcZiIjQaKfGqT7k55HWa0f1mJc/q4VZf+k+hILA2oDzzA
oFf8yhiPFuyXzJKvE7y7pWXK2TKfAvFSGHBWtIBIie9hSl54XEL0761yJeyFM8Ov0j4GDWPe0u9I
gGBsro0dB5V2g4COZRVEqUiyU2rDI5X9k1vB8QaEIUY2XiurActJ7HoQLHs1eNUVNiLIVdu0dNAx
ITLV6r0+0ukoRzbPFqt1jrH8X0UXG/XZZw7kGUNtfxUcKWMucYvz2vMTEshePpCyplLwwZAQZkgS
1IF0WO2DOq9gstDQIRXXDUXOJ8iGf2VkH+b4by5UzkfpLhpJjYw6JtLtC+3pWC5AysJ3F5RmsEsc
JIRosUq4ZrhxlAQqP0W2YxFMg2Yvob7t0v7CyU4curIUzzoHrwndmTgAJXV2Sr7aIblXyk2u5yOI
HBHFiVlhLdaO6peDjJmwi7EzTDitpUNZPittxsMQe8IGpyiUjVTyjsQSkOp+k3PmLs+JbGzC10BJ
TqHJ6oq0MkDs4EA5jc3xR+CLe/lrGrujPhgE7diYIQXUrJsUH58Con1MkVpZHSTrA/7eU9ObFxGf
aDX/kvkrT4qQ+ibaghHHbc5AGNfkdRyl95nXmcjow25J/C8Ozet/akL2Kd2Sj7UV/jUC/BE6t1nC
xGVb0j97tk52Ptzz1jzoXU8gdLE1HFy1zsHQevgSUCjGFrFKQjvWln15CJnOUR45k69gMxR4XAte
UIxtRg+n77xq70CGDlVnX1PRSmdi3xPBok7oLjXgL7nevqRqCk4ENtoQHhLzvYnjnxLk9cSYIkTQ
qmDdIPaZeTe881SSMPCNX1OCMmtRswsKLUFLGc4Wji38WyOKLpvUqghWeJHuxJafU6W1FdOHlBqo
EqVoapiXiBKB2oyJgOGBA5w3gXGp5R+nw+ipIi+j7xq11bknEibNx4fdy5eIjUWEnduT9B4OexWf
qIBDCJeKMuYfGai8Go8JI7o4Ns946Y4I+ffaMCG611eENEcHA086SotpLS6n0G7mrL8ShsKAmDRk
OwvJeTOYMuqOpb6KbSpLZj/PPooUFUc46wxpiJjAzVMzdRG8WglBFuc84JrVUl1Jv6Mg7G6xagCt
/lxG4wt3lqg2z2k/IINjWMRF0PqVgNYnziZ3LD/Xig856Q4yer2V3J2NQZSrzmHog3OExUugeyo4
Gnmq8CxQbMSoxRNvARg76EI+kdKvrzG7OX89m7SsPpo+AO7FmMGc3DpP/g3HtFnepOq3rYODkjtr
G3kEysiDDJ1aatO9ODdnTDq6xCDxS/JDHFNLrP9HtUnklzDAbk3NJKpymVJ1yJy9hfOj5Tw3UIcR
5rrnpNeDYZq8sgZGlKMFT/HmU/UorXyaJ+pAThEq3gslj28aVzZUsDc6+sFe2BuZHBum/NblMmpI
OnvVQloRM16HUVGZ48Ux3T5CIs+yo2UXS1WweUDxJUJm6hh/gT1LR3YIED8J6jHE7fJrPT/DpPxO
iThYwLoOAIhUufKa8K1WyZIWh96cJuMowxV0NiKsXuHowxl9hAGV68lOG4AYVQObx3IxAuOnJbgn
nvfTwUZRFUTt02jMfxm90o5HQ2JtznXjLjpYJpNrFJAdhEtRrP23nop+/DvV1dBa3xUiSba9kvtc
fGsuiu4fGluWVfCZ0TQPBwHdPVTLclBY9xukANRKPaPjpUcEhnojd4id3SmMQIGz36VicftkuquD
7JWRqPtDJhfh/G7h0ptwmW3mWfaAl3lj3fFFEZWH/7IeWd9UyjjO6I6C9BVyhTe0od9mATsQKZ8G
FmZ2yKNdAAFRF/Xco31iuiIJ07l4bxbKzJRHucOiIqTZ2JyiMv9EHoU9jeVabmmzC1BHWY4PoQWX
1HlDO8vCNmlGMEJyN2KJF80EeiJoZyf5lop4WXIj+Ts7UU+KrdagfBUyK5EkIX5cNhg3wZq2UB9Y
2Ow/+zSFAvRbYpUTSHX0dzzTn07ovLSQVAw2h9JSr4FKA4wmvugtLHSEX2lSoF8FBbZNX3MEUr12
pB6W74GmbEeEP5GlwSdv/6P7DmXBnE+9iCVLXZatIPkCDRrrZtPzKxVmtfX0NincTJXhduFfwYue
lYxcKorjvDevZQcQ2cYVPqW/mXHrFsAuVRWd04UgHC10GX+LEptwCjfN7poeHIe6v5vwicuc08Ki
HDSGDKlBbG61vOaSRVnGLLuMd8S1bqZ6cP8D5VLeCAZR56BSqml+F+29y3RMdB/9UNzUgnFFMNBK
U+b2ZGjaMc+SG5g55vU57ZqKGIoxq3yk+PDx0jY6kHqqzdVVgITzKt7FNronmlixlngWxJ4pgLWt
a92LAqrUNdm4x3B+aRPObMO0b+3vscAmR3glWOCVWjT7SRU44/epUNjBSnfsWhhW3wbj3swsfnLD
WZWWvuknbvfWa1sqo766y1wU0T+czGZXWtXWkpi0sCYloCDiTn7E0AWrkOlb8de36M6hfCAyb9oW
mb61UpmW4hY+6CjdJKTdgjNlFEiKlG3RJZsEKnzSVZBDBscV2VfsW1SuEcetihFJ3nbHcFbxJsae
hY8RW70I2BLtQUX/pYPeY/bt5X2uVMeFN9sFDDzVvyiHhmyuGpnm+J/UtpeQunJKaMjbfjnS4sym
r6l3vKYu0WJPOoL3x4xHLDESj62L1qadM/GmW9HOfe+baX0sKJCrxvnsUI1pxWZ0KMJ1SH7lpzZk
ezhjBMbQKuOFCfjBoDBjysDU9M11XLojTpKtYRMTZyLvcRXSF8z/sXRWy5EjSxh+IkWI4baZwXab
bhSeWVvMrKc/X3pOdOzurKfdIFVlJfxg25ey7Cam28nd7YJ326etB28/IWBYLQoy5J7BnLx4mhKu
FOQC6mBVhXh+IfExGMnNp/cSFt46nLRziR605vxn4SAjlGO3YwAQH6fceM4QR3HKFpZCd4Tmdyx1
7yOU9gEs6wA0gx5TdGZPaWj9OAMiSJp+kQ6B0BgiFcB6+AjD8DyVJANgXkVuIcJrBaHgvTp1X+CZ
N144oeWiobk67OzSRKg/XMutmPviiuXRTQHf4dSH2mPtpweP+5t2TYYWw7VjQAkKN2PcObNySX3m
B3V9xAS0R9aurpv3UIaXoGwDE6AnUcfy/YUzvbUpvkt9+jTT5KsOmJGJ9njdIdOGfrrUcpRQQoiA
UXFIBjgaDhuTfoCUeDmHuU7t6kPG8/T+lM7hGw6Em9GCqvKYkRBKLfM8WvHZnuI/s4+eM50+22K7
q/ZWbHVFDHXuqIpo1I3Kq7x4TqNeQMP54K1smEJh754rsxa+KwA9JgcNtii0rnlKWilrBxFWSHYJ
ZxwXoEYc1GhXiqeeptE5gJvUFf2v5aVfYWUfk7j9MxCcIybd+vxIK8RQ9GolFlkT+jVeiYY+RIGB
eSNdPDmvkwScpKgNb5ocNQL7WbOASnEyjKX/ZhnBDhz3FQ25ZyNb+rp9rkf4dy4LKEfJEc0QD/3Z
MbcAZxRXvUMIDMMRbJ9D40bEbIkublC9RKVySCPUN2ibK8Dj+hDJh+4gW64EXtOE/qY4Yx3FpRFP
NrMB5GSla2rBGvkyH86BnvqbkHyx5e3p1tL4Md4gXi7G9wh4NLGAymjUHyOHuQ/tOqI4iqn0Cg1D
x+Q1aofnKNTwjqMjzTJIm7sPtbUBAZlnsHXmEm1tYVGD4tNhg0AIEwgyIQMlFrpGrFjZtMzKGpIS
xfZ3zKDSxjnOWQ2oG5XehwGUHhplE2r7aKAx1cAHR34mPyPuK+PO+TBUTDJdc8OqpZ1v0X0SBHEE
4tyi9mW3CFF8a0HLGdTPvuxvECFUfNmbh4Qn+VxeEX5AyQT82ZSUwMxCzMPENNnGwFWZZczz2gcK
CuruQWzuWl3MlGjifbUBIyIWKXJKNIkAJvj6DoWQT8VRXwmNkkLF43SCP8R6AA/qvteeshQ6ORO4
KsILwLwD7WdeoqmlaN4HYSd8P7fXTm5j7cYRAHSMvmcZYOSgHOrkE9Xdq6l4ZzUPnwypkpF3hOtr
uz3kho7Z9rzSq//0DGeY9hDgwWylH3pIRJi0ZdhUKzSmduUQI7j3A7Nd3LTn+A95gQO2Av0cZOhw
LdnmA1O2Eu1WzkmRfZk+aUQC8B0vzBEQYiq9E4Qq2FgcE5gm0MX7vZY5EzD9zO2KRqox8kUqhfzQ
4LsouXM9SWef5hCC9OD3/UGOXehqkL7A2Jv+KzpWdBVl4ip9QKeGNEIY4cBdebNP18hZXyNSc1RX
DjppN0G2G4ubzZSSFm5dqC+ymFgaOiWO9DyczGLuMp1a65u+R4/8s+x/uLWx7qzMwAZbg8Ew8qew
JVoYUpMOhtYBjM1S7iAt1ngkNzEqDplyCicq7wvsaRmMLOBTAPZCxz4ZLrnzhfnvHP3Rx/EUkx1l
NFBz2mSavhmB5UpXy8ZQCJjMnKzuvWletQpymnjG8hU75INRxxv6B5PEpPwROWvhdXBlWWyCjSdu
cdzyt+gRyTBV1s/A2G1kPiwdqwCpn68eQfXIvMgcKbQRngmB9ef3scNu7N1CG5mR8e+FDyDKkQDw
ssj7rk39LMquYXdvmeYXUDyMmcWJfmdxjoqDC00mxUI5Iox3kCJAIUn05LXSZiu7zIcCIjEB4kLU
i1OoDIkDlymS/hBm2IjCRNF8cleRJWAUtjJc/D0I/qiAMbSu6Pn0OA6at7J804cXk2YC3T9nFFsw
0mFGaJmffhTwBVvsEcT2i6zG1r5p4y06/6+N1jnPRHUgtNyNg87uUpuVJ7d/0QGikzrsvO6n1LMX
FYSmLDSZrtewGk3YzhaziXb4SaYPLjVLGeahfE+tufP95PyqoduriBLSpUXX1IqirdTKVfsltyiO
v2oBYNOZjmcYH5l3ZmzrGs2G6nqL4Ae7mRr9txnj1K8REEaZN/BawcBn+EdhMUPkFPWzN46HtjOA
/fz4Tg97XTJU0MKL8eaEt+ILKapBSOlYtVNfTYWxheMt+YvwjOIsuHK1ZXYSN8VOdMq53Fb3X+CH
FKJA1Zl0VgA42bhBsW3cR4ontfFNxcXz5iq7xFckSpzkh9k7yEO7rjbCCQa5QzBWja2STxCKDzWY
VVrMTOwzcpQu1FdykNMGJumkzpWh6++u5sLRC+Mu8h4lBcrcn6X7bpj2RRJYO3HxtkZtMXoQvu3W
WkDTLI9FVuOFKjTrWIc8CulquPMakeOj34u3nWARJnBwuNASN+oJ/ITxDleIyCMzermIOCXIIdoj
k91U3xX6fJIEctagdMKRxVcwPXSiV1XyCsOLQf8Yb3zqi/khZ4VIrSrKIy4gU7A4AoYRAnoAVOCg
tB+iOifCp41N7Yuj+SL6FCWXHnZ6+fCYy5FByOxDloRiQvFhRDUyT+QU33iefhUejheTaYGOT6Ly
kPk/WHi2gKnSl5i5kwxUaCOQK2l0jGiVeD8MBmj7ASthV6Emd3SH+jg0sZTC4mJAX2BjotbXDzet
//nN6CACIf0UsIEB6LJiR8wTmZGz1ngthJ0G4wwCQsT3MtD3zSpRVw+4k7B4JuMEcHaGg4SgJRej
mA5c/LF/eGmyHIMcSj2HO50XXh/4AQRgtiL7l8+i0FjzkckcD4ADhbKWJTRP4PLzAbg5RfbDvZE4
zyeJka8EpEGROtDKMxTsGWg/zN+hfo8CwjqS7wyboWaKzOSvoheJFJgBhrLeN/qtjXm6iEK9yB3z
qWmJonIcMYJhXUofrMepNIdO1tr3WjtHuH9IMMllHBTNCgNRCjUAGmb6iZKKjBiqs+AICvQsxFdD
WI+QxWecizhxnAsL2I8+uV4m+MVegQTj+Iz/GZhgdQmrCvYWxr/NuuWQTKJiLd+SWM01YpMwwWoy
DVjrVtJggH7A/6AXswpl5KWjRQAZ6VUDscnVU0Rth3A33JHk4Cpx7ZT+UG3d5BKV9xJYH3dE7kEG
vP+dqBhx9hgqg41XcAk2FEaexo7Jqi+zGKEH4Gg0bhGKQfpXp/PNgQsaVvA18ldyKJCl0e/mfQpC
gn4gTq9ml3sB4jJbg27RomGlDXRpgG7RtjcpfnuisKJIa/A6+C6oUiAuCdoADfJG26h81rOLHAeT
A/H/oNK1I+PMqK1o+9DtI9aQnZENsJGtQf6dmHf+4I6fHrNcenVS//H1BQRD4QliqMvWY/5FmsUe
NkkYZO6b0G/jJxznMwoOGU1s/lLEcRnDd4Ce4UgLhonaU+zEkb/mmqsqk72c3f8tEmYMVjXcMzUa
Z3wsLl/7q0DRuCcDbGaOhKhKAZjiDkirrxs/hsDeOyrePDQcdVplEWtSvqfeQYxojaeefkIFqQXf
QRX9dvB/wRVwySDcfkNW5iwdIyqqaC3rU8j3guDhnqFLRh4qySWRQqazgbvn+eICKnsACEySfQ34
OoUD2zpgnoenUd4jDx4fTByIpWPDfxcT148S2BspAgDXms5aAfLoSdQsGZX0AYJP3HrgTgCnuAkC
Z/sFt6CGM3wrTKolpc/ciZ0hH5gWEDqpEtBzn9o9RIgWz5Dowtol13KCz5aeKwmZW13IueHS8+Yx
N7TMafsCuPD6TWziEtT+sHeYBsjMc4LLEug3gHFsySr5FJ0jUHEalqCcPEXBWAbskd3ipKc3+Kl9
0VtV0mcXrrWoYk3qTc0/VP+Qs3AR4IA2AGiEL8UX0N1zWaEFm32lgUDDWL1OfmYv5SYNelAfYCUC
wAdu3NJfmo7o3sn3jQDADW60F19a2KZ8TZdjqsL3nsRMOrQ9aNXkzlkmWxCp0RD0HdOvZj1t4NXg
6jV964yYJFmcW3cJzCEiu0B9Q5m/pMMmd1s+ooNlzpgRKviC5DQeOqoWnCpAYwHPJyBS/ogkieSz
SJgfsf/FouF7UtjixonoKcma5Hp4fkHenJz+WX7foWUZIJsj0I8pzVYath1B9NPgNUPZFuhwIuFr
Si7RB+NfR4l3fEW57Rz2Lbm551dvMZGhgKZLugI+qe8fNlbDHMstPpr6QU5vM4ZZjM8GS5M4RtxC
NxWrSD5VOH+3xkMOB5ESAl41WfcGyVjPQacM7C47n1pAPmGcdVi/fIbNbwJAcP5/SCVXXKUMGCV0
s2PgJfIX5J68BTIUCBmJV2r6Iykt2xSAIocsb4nAvBjaEGAlyJA0QMWhuBa8Fb6vwOoI7nhozDAf
9Oahj3cOQMI6dZZC7dtpnyRPcXcXbxluLoEBxBqC5hDdgV7RqHO8lVwitH+bO6qXHhRR9yxK8+Kg
RLRxSpGQQF9OC/qHgUC83Am5I8PWYDSScn890d+q27fEeZPCh2LvV4wTvxiOCrIWEvkW6gpFDCm+
dNtUaDmGFpwQwOEagBPg3C8igdTf7Uy5O167URC79FBWSRHQECbu0MAiUayNhbZwCMxSqPZaRvus
bn8Fy4xhWvaZgyH5QabRJYRTaL72a40IBz2CBGkV1EEpQP3hwRR9qv92zYZ1V0eS8dKayRB3v1sJ
MGj96vCm9b2zdmrxysggYTNTYRYx5Ut04Ashq5FEZJpM81mJCqBkbr9ejVfrl1BCdAFQWVtCnQdQ
6ZdH7mPIZAwBp636I5lRjejeGOhoORd01jwWXYAFEWQ6UjoHllIzrikqyQ/lFHMJzZIE2VQb0uuc
AC8DDVVMSLtIEHVqucMAWlWeNB3tiViSTeKeIHH7CmxgHj4Kq75w91mTlv+h/nCfKX45+ritORYS
qL3pCFnua/XEIdExqGR/AMcgcqF5RNpD1cBXkEyfSXLwycgbPK/0SkIABYwgDItBcPdjVyu8mdJs
TwCxaewTHQiZnO2I75CUkSdwInKKExRrtDidM8eeo4Mt3fI0EgWM4hgMMz9uHlo6X+VIkhvHMZlb
4baPf1EvM2Z6knuwlLmxlLf8Li9Ipg+Se5kBjOxEWsRlmmps2RkW3ZpJw0Da3npBtZFKubXFhVjy
JN/ekNoILvbXnYMBSUzNwfYUN3UuQhsINeIAVJL9FoQIZJdL3o+DhgCoqrtMee4JP8cJPSbCBWot
v0hB9K9zZLFZL0xBLGNcFmgk9eeG/dDRNie5o74gwFneo8O+TL63i5pEjRoswQVIQy5ykPY3kV00
UXivFtIGtQg5DndQgrhF45VjW7GjM0kFsQKXRUmeaUdY07dW2jc+t/cIo7eqPhtEbm7dDK4eMJAc
Q8EtS06cfqix8DUlemjVNhkOQzCsxEoXulc3sRoQ1+GjVBpaJJQXYb4xgpvdxR9yNOZnsCJEJM6j
3/67MYKB4AyVnJwcsPO/XYS45YyUhakgwhdgsawHHSKz2GuimqyfqyzdsShSCPLkVR2yzAXIJBfk
JeM9nibrUp4qwN8ZqVYwPzRzwZZxJRLcUOQcj/WvCgWZunoj15MyllSWU8nvzkViP/h6CYBnQ3+g
ZMs19PkNB79ZWcE09ug/Samcxb+wZ6mtZVhwMzSDuSwcQtih8YY9b5fN0XEgrUMl9qe93b5KHuYH
VD45XgbUwFtSPDGM4W7JzECA5QyzSxNFDNjC9oZGnEOLLuP8cLz0ElHOlBRPdfpTlHcHILPsdSkV
+PiEb15mjCi5W9TYpKXAAqz1Uc4GOTrz4BPxmhW5kaXcWP5ldue0rMnrEbCBHTwy54e80MjKoGjj
GCIblDM5F7BDgz4OJHMcVNutSIBWNG+B5ffvVNcD4MzUzrakFxQxVfy3xa/KaX7zqNaEImbRF6eu
CKShXf0WNag/+WLbHdwl4Awg+xp31Q6o92Rn7jE+BKhDbTEF5dArrQzJjTeRpvldPJRdQDqpTrNF
wYBQelqscL4vKg+LFHQSDUNOdXo2M3ADIyD/ZYQdvpq0XbhEnM7kvLYl1AYJ0D0bbkBlQcpkpWqX
nFfFgcWgOw8lIex1Z0JjwSlFkzBunsnQbH8vGwIJjIREHKwugVKKWbST4VX+rZhOy1FIR5qDjY/R
hfQu9TP39f95jZR6GgUGy41uAAQU2hyGdTaaMyFcrivfPfQ/jLJegJjHp9O60w/iAGY869P7bgTq
MiH3plGkJR2iqTZ2okDFKJnRLXeCAqilwLJYycRiNj1vn6Ol8VtugDFsPnVI+Vz9GUsgzwIfO/9q
yetoy40e0BbkMthYTfLpSOIQMZStSXGp/wruH+tH4cJZaGjTagovGuIBAaepCo5eUNt8XMOG2ikK
DPm98mg6USlJy5MziAOEJp5ljSuDFL10APPCcaRTwpHSz0gZP/lUqDUNfNM2kNfT9zZygR1oQIIJ
WQkRFcyu5AkslYjSubo3kbcky5ZhA8+gFciCJq3hFOH8kEKi1B5SkZTmGTlIUIekQWwA6kGJDZLI
oMXbIyf9EP85IibGT/BkqIY5oeA8/D92AzakQUAniMrWZUXP+lZgjQP9wabC5YM0TCGuTc21ttD1
Qt6LcUUDkP4hML62Q2S13JInwgHhykvSXzCQAcOD9SzfpWPCxzUQMRwJfnKr4GBwZkXGfazvIeIs
E40m/1PU2TUGlhmnOVgahQlkF3/L8uUyMTFAK73IX21CA+Xd/1OrKdshisLhISGFlrR5dvB07344
gWCvSNaLNh4ZI/GTmpdLgo40K5+NY9TMlXAi5pxAuYlrRs0lF5NwLUd78ihnXEHoSiSY3ZKFlt8I
GHPnMemr8qcQQguAIjY/Zwomr1KFIOq33JYJ5T2REDchYVzbbxMou9zcI/QlvSKOT1IBqizuFu+u
+aRwKzDPBcCufE8zpcdoxj2VyMtnZximZEOf5fTdMKwbKxgkUIYM5x3qxiHB0z32kdGbYAF7wSFp
yi0WOFZbMPP6gGDwC1FSbsvMNlZtx/gqXGdc1f5mq8kFxm+gUm877tKvyec59LAZ4QuA0AwqHF2F
XGfu2rpblZH2p0U4C+kwxMgwuyht9AcQASezabYB0w62swPsRvy1ffVdDZ5jNFN0IDyciKOOzEr/
1iD5lXsFJuKbPkDVHaH3ZgLoFZo4w7prxzkonEyDxpZq7qZ+J/OutHtN58GYvxUgrUkSggwuJNkQ
JpFJLgvUVOT0hyrYZBFKxezDjtZ+DXyYoOnp2nESeVCjXzneQ7URL1E4ndyoRuWso7lCNMSNxZus
nc/MJ+o00Kf/kjgF9F4QcgyWJ6R7tWJvO/kKcckMxCJZqf3dAcMd2fSiqzkU1qbE+ACmrIljCJJQ
kjq2rXO3FAjjuvlCWAoJi0aJJShDBQ6kgoVV0tDqGklyGWgDnKLBdKUkroA26fFn1mEc6CG4/lmi
ktEA5OA6oa8qVsLSKmMvPSYPwVSDUVP3iCAwwu8EUhj05ncpfVbQ/dizpqW5R0xzCfqFzB7dMWta
hwQUuISLIei/2Ycqwqmd4qwMyCkzzuo66Fb1k7Y+56RcYLdM0Jml3WBqkE4+o9xCCZ1BC7iXzvpW
EUMVe/agRzwXWLufoAiOcHP+H7Vmw/lTOxif208dug7McXdNriAvgJ99cKchqzc9DRSAYohqgJX+
HIGLJWCavRz0KNxATp8ydR9lghViAIYus54Ny3lqa+gNbbYL6T6kmrlzhvaSusE2tcoX1gFzULrl
Wwo6rWB0h4pTb6wDtQPstR9q99DrcMxwXSTTHJ40AJ6VRwgQTw0d1V6a8HTUHJwLaQ3P5PN9lJ0d
bI5zly5YaQLpVWtc+B4dPtUKUdVlGOWmr1XwXCzDKTi5CoJ78Cixs3BTKPd28xIU+t7VbnHabSZc
e2Ra4o2faum+u8RxL/nBAmRZYJihQ9QLVTAAqPcXugnq5iehV66la81QUT3BaIB+kY9ZCtibRmte
xG4bBMNO52TygFa5cFB76UlVa51FhzDny6/bFA1wrXMOE40yzwl3qvsJlnxBxBDU92zF3GJObIuJ
cbDvTobTY8CJby6VQfopWMskhZjMOVlzBrqrmhmmEcUnAaqGNRTvDz3TDpbfHNto07odbSOOnBG7
iKFxr7HNeSKUbXw5J/aVneU7GAjXNPBOQUUrL72D1nZCd52W+H2lPlRpoK3JXUaBHfB3PVBebMtb
6zRORIodEeB16AOxspYukvSB3R5jdAVj7p0iDSLo81YAjl/97lJaqqgSswPVQ2nVfzL8aw2O7UrE
LoByDbWxS0k+4+aHLUVyxM33RHGfejIkFx/OnWXj2zY/xysNjl6XkfaiiPc8EscqHC/hlMnHrCyQ
+qRcBX1G6S14VPo+Gnh3XWnPHfhcTAuIhUXkHE02Gl2lxHtRh9di+jZynJDne90YL1pF8qjD6kVY
k6o6dowPpabxB6oTac/Eg0fgbhT9Q5/mnWZ8REg/NCqC0KAzUZvqnG2bDhcu3IDEugSlCFYPMsb7
nqxHQ8q6IAlrTZCFbbC0x+KEuojlZMtBj7aNWQRYh0Ej4RQ0KCjiQF068R+HIb3hf8zoEjC3ST+N
8azTBEwBBjnjtc7IlqGtcYDOjfkUygiNwpNcNQ3yo0X/NMOJt6h7Nt4ExAaR83YzDggFtcqm4WDl
FefeAmAAvoQ7bNfYMuUMCPOlhUdpPfeHjsBQIM8TEKGpAUyU0TTwsQqMOJcKwtdRkJrmELDTsBaA
0wh0KsjmNdrRN0ERxEh4OOwhA1lSDxtRIkOCwG+apNuCNsRQxwdJ4NAVlESzHHCIh3HshB1zBTo3
5B/UFmEff3j0rCJCvF/LwCfcFn21SuGRV/GZoowW5SFvxrtXhUjvuKgJ9Zs5AidADhjFwF9Qv4ny
d5qDYKpIQhg7oxbaPyqvv3V4ycQW9qCW9R2Q9Ob1Hx1ouASdJMYFR3cuBahbVkWVmZuyQIEUH0yN
3RCCEm/4iJm/r2JqL6SVbO0mn5QFrSJJAzkn0TEzaBkcp5HyUvroyLjqHr5VibCxRE4GhTnA7pym
ulLaK3m5AlKeAFsmjT6yvYH4ODZLhU5jGE5LKbXKb8EkKumB4tGl/CoJR4wZ19QUvYFUAvBCfQAl
C70q/jtFBATa5TMo8HGe10ifH9hm5IeCFo4YICJTpTbzXWo1/9gEh8n2MCX1f1nYRTXBhblSwclh
x8pKkKCb6bjlICKtio+AqFRum2gLnsG7sPpr5NAypFi69M3jOXIcYKHye1pPCkbkxdrt/QPb3azB
RAHBp5CjPSAeL5aibQM6xJWTHWz6wgEXtKoyXIz/zWLVLngfseYeGhIhlfga5XvSX1WNzzr4EBVU
HcwEaIZmhATJvmA2qJE/TTPVP5+E5lqoQdXukBSGbgH1yyfe2ojtpXSJGhIHma4TPDCdEq/xgnwh
ghAIjLTvaKqeBVqe8JHt9F3RnnWB6LfRi0m4KL+0P4Gr77PZOmOItRUgEDFyqfvW5hf/1YMYVD8T
y1yZ7CRrUHaCSwaNyUV0tp2O7pJhg38BcvljEeCyWV0HN0/TV2URoA4673OWVcFQGkHDr8i33mZh
hxTjqpxsCNaL2ENzDXLeMMKmCJxjpldHmlcfAWMQNhV5WmBz1eii5B6cfDqGKa0bKSlL1F2oLFpm
IcrEDkAVxaJVRMHUmSq70l/ZFnk5cw+1GxGNR6aXPo4CTKNs/NcI2dgI2wKHvrKASJjAm8QvUlO1
BPFH88vy4l0B5oACMg+BkTJpI70m1krDjclCDax9rO6diz5ZjDVe8urHmJbpfLQpoq3L5BL0cqGB
TEVtfwT8P+Pi3czpPqirfcZ7NjNVaPPpzeV+nnOk2//Y8aml+MfxZ99jcVUxbCRd8gRH92UmwA5I
THsqTwP2hq1Uj9rGf6sCM1JPq2gQNG3wYhiAhYPXiGZRaSO74/kbFNzCRcn1y766rkIwjFlIcHDn
aNdDTJ/ZIb6BVIT5bco8V2G04KFlaTh7mjdTNV0NpdgL/CIi2CZWdhB8ehCMK9Imy/qM1B+7Q4SA
rmKGMr625bwP2Drpee4/BI2c9vAvFWMLGhktW28pyT8NAzFClVA0A8ytJwyzIgwBpn2D1gYAWwZL
XmltUhJJ32YeETwq43vIPgoaP+CZzhJA6NQUqbKmfpWAqFbN0cgBQFGmc+W718zC15RuWhXeVQZy
HpatEek15/U4wqNhRPp7Ld21a13BM5RrFdxTQcosOTlDa0Shfj+vCUFRjmq/gguKe2RhYNkS7+Rv
sfUdNoJZymh6Ww4pbQOL9DojekHdULuwjZFb4vTgUgnnqBfXDrJqCl65QQK+k8hBGZpwzg16vdXg
6tf+N7xZcu2FidYDgwufnr6bXVz5wvlrbCIzQZ7Jtedjs4LoJcuBZQSIOvk/rbvRQg+kN+z0zzp+
LuI18lWSPsb0zoVSmyAnz2oSZH0KI4VM0dxIxugk34Y2LhkoFjgP4rwymiOS4gMKvUyRCWCsFvBn
vqoguAhiS5UGt8L8vWuQ7k1+lJQbPAAWx/Y60AjucokxvtZjOgQOeyzd0Cc1tgELgfxtoHnbM+zC
SZSm8qvL+ZNlfwZ4XtO5BumatAtVYXxHpiTh2/BClpuH2y/jX9LKyXgEmShASFI6mXi/ttyLgqaH
vx6sh4j8V8W9x0XJgtooh7ll/ckmZ0OCjUK+gMrwZhofcnutGY8eE8pGRpxPsmN5o5ZpYk1wj8cI
4nTGrND3wM1zN6ez4Wjrhk5fzB2n8jQNWKlpv9RNkvD5rILyTPR3t3xKybyS8qE5z3aLZntFV0SS
Da9cYMGgoiVT2ohy8qezOjsbSVimLLhLViH+URLWM41agSSX7jmVWS8tzciCbrsfMUjiO4XWi81d
7dTviiJJt/469VNRtxsT/ZsifB36u+LrB6GO+5h2dTqpDcrLhUo0jI4tepWSFo9gwhX7r0EjL/G8
JXjxE3lbYE94UtV7SC49WsKxc6TwEjJODkm3HMjovkfOpxJLIQ9X1GnXqq/05tH+J2jRtIE1PaR3
nFxtdhUigD4Jk8/53Az/6T6udueQZJHfgYVjMUZFGL23d1qFa2a3wwyQ7s484dxCP6YsQuYtCVzZ
ZK9W8GOycCXLPrnTc5NtbZf3nPFc+qWhuehEyHxz7uHSSG6fG2TG4bwOUgaU4Vp0Uoj1dkwT0DzL
/pfPSoxI8Llr7E2dPfSBDgCZ02j7yE2wbJRsnSDZ6sPCsOCAzP1zXTA3y941wAKyJ2guA15eaV50
4mNJwSEcGckr5b/9SPGBzdpwnq18gVrsCOI0GB+M38PkBZiIfA8uO80hqbgTsDspp7XUMOR/KKzO
iwbbt7ljqFlmOyQHVrP33Navsb1R04eC+YTWJxtknrIUvMDWU94GTFTdEscXJml92Z3arttUJkhn
3sbPp1MVh1dr+hAPokkb9jAwO2ZRwoL17Oo6A9rMiPxRtY+pdqpZfK2oT7GOW1vAClL2UOj2Jy94
xjKD0S23SDyDx4qEo12JJXEN7ij5Papo8rFqtBQR0mZB1mi474kPJPAzzH8augWhzggjBCmsrQN6
erIHrFm7lXZ09bXnrLki5tAFxxym8NCrD+GLTGNyNGp80EtzIxoXjpnDJnxOCK6ThlVxcs8L2BAc
KSmcmx4BsahFvz7qJH0Df1CRIwgOFiDVmvJ8BeikvE7QZzGwLdOn1NvpX/2L8k7K1n3VL9Nr9lS+
WO/O1bkO9G4O6Dqcwn14yo60qvfFulv722jnHvxtsGv35lJbaItquX9CpWNtrotDv+8uUJRuRAnt
JEvgkF/Ta3LP7tZb+mzwj4Ot8x8+2Gd7DVPwRZv+uftUH85b99k/jzxASL76KMHf3Ff31fMX8wsS
f7fmabgo/QIdulPzBJyquyS7ZDc8ITWK6MeCzsIGJa1jdJiP1Tm6V2d5jLv+GF7j5+ZR3Kcza7W8
Rnf/FvCk+Wgch7NzZAo18Z/igLDRzt/4GyLHhrC97w/+Jt8pX1gmHPOdute28gi27e5JuYAevymX
4M5QJxhZ2ks6IGvOwf3A7yZ7+kunBapAa14r2Na8cr9LzhkH+RI0xLpZ4vJzIBlbfWd7GI0XJiwL
4uF7/AXKcQl09OyvMFhfvL92S21PcbBqV0Cv11AQkTa1NsNXtdhc4anwrZMtAmC7aC9qfod5mx+d
ixcv0SK4QT+7AOD/QxeUhkf7x/8Y/4xv4fP4hnha8age0SeQgefqET/LBav5FvfkUJ0p4EHnb50d
7IWdt5HrjBvBHnkAbj40lv146k/ZBVJsf3IPZ2MT7NR1vyfD2kdH7TTu5dnm2tvw28f6mh2SA6KK
Qq1YFAcG77v6OpzLa361kD8zv7OdPOY9eZt3LK/duTs3PMADMRMHLUZT5U6yjA7FItup3Ct5CV5w
O0AgRAKy2Wr8kx0sfhgdinN/BCOwlTtcneddfM3Opbpw99yF30e/a4/ICvEItsgEm/tyF2whMqJM
DQqc24+LDjcxO80H7RBfkBPGxus0nKaTd5B/8kt0MxgtXoyDwTMAO33Nh5EHvFYexhYqVLSIkPJ0
HkIy3LIf6Zrsmg0/Ww2EsWWwp4f0b6EABSLE8+NkT3+IpcNv8wjkNWi4HvqDxguyw/lgWMae0HQ8
McF0tlD69ihh8xlwOTkh9bMv9tah2hs/puhHN3tI1iXC1NGHsU53yYe9afZYBG6wOuShr9TVtCKR
XVtbeVACbBu4uPv6BxG28Mt9hrC74Auv+ld5XXn16lRFCwS3D/IVg/14QJd4W/5Ee9D29Xr4++91
+HXSR/Uv1lzzoV3ftN/rAqxbsuXklJyCfcY/GlTJBcJ3G+NzJBvFY/MFPT6aGmsamzdrXtgvQJtu
5t4kpJa7MVjshw935S37BeTG7RbazsW8fbfHbbZUlt/ZFksVPCooH6/7a7P4M64276t3fQnrZokV
4UIhTrEkAAomS/bY/m+yRHGR8CV/MR4JH2w6XnlJMrn3T+0CktPSuqCutYBzs/iLLiFtXMKMwvb0
T+Gb98XoatmtsI9fQPtit8ujXdMDXtiLN6ju2JAYB2BWC5e9DVxXZLCXyQ3s24LpwBLVwgXai3t7
0ZxgEGzLxYe7WC/Xq6+P9DKt1qw4zmo29ZbJ7zLmVZBOXwa3jp8jrMojv+CWxs/f/o5LMAjrYt++
jsijj2sKjI37Pq/VFbd6wZm/jDbKKlplK+jK/MRCI5TAugZg8DSxENQT1cNS/uQvUFFdatjSIne4
RPd7OZ9pbq4CCMyr7oiXySLm8UCgg9cb3upztELSeo3yzXLayfPp/vGZ3EV4gSnFhfk7PnE1Lh/l
4uuB+uYyX8rLYHuwz5fBCpGLBfM2fjtchIuvr3qrLn7+I1Ph/xCu5fvXywd0HP6DrRC/CsL1HB4Q
O+YXg5V8nomnxfyTbFjVC9IefsIY+ABNh9+QZ6CFxcUWnWgEVqNF/2osNZZ3tS8XxX6UK7Fccg+Q
jWWfw6FfG+sv+Qrsn9935rVXNBu5aZgsIFxIo3zx9oaOOA+5OGBBeLd/n4Ors0M7hN7bhobUWl7A
WNLkoAhYyI7TlvLm3gHFSm4TBfzvLowvSMWtuxXyYwv5iXKfuaUonK4QTvpdWcEeVVr+xHG0UF7t
U3pU97e3boM0L6+rbI1luHM3QJx/bzD1NA/vu9rEC4ZtLPyCATdafwtt97KpFmcyseX9ToK6O35+
eguyOIbpi2SnrfQvZP+ge2wguX3ML+5rs7i+7J/2t+1bwTdHBHij3JW7cQB4umTJymWChLL5Uk/1
4ktffSGLsvjYbjmNF8gJ7MCyrXDhWyK0vuzODMr4f4yV18bROiKrzc9QJkDKPb1G6wCReuA2m3/P
Ka/8aZM/85MVv7fJ+TtUP1f5qrwax3SFVMsRtw5+m1fcxpt/z0v5rzxiXiXe8DfneBOsw1XAO8NV
JIAkSyCj/InzkSAAtUX+x+PghRy8yrb+R7jh/NhhxLQmnmzGNyUmPARr1H3XiED8Bgn+zJPl1xJ+
kWDBN5BPQCWylXfPV/JJhyf53jnfeNxBzX+L1pxtJCwwW68Q/XmbUcRox124yfgCtCDDZz7j2r55
T/JRnCcJN9YFZO1JvQ0f9PXUtfKKjmTsLG43JhKrxf77m4rsCRniY/u7UrS7TU0gawthAJaeBA35
tzy0ZXeSyC5rLL1YxCraE+ydkB29POy2+eVLX7Df8gP/n64vEsskOWFlclcvF3vznC//Q47/94Eq
Ar/5+zL+NZfl8AgXP4gEL54PLANZG9UJ8sdCFs54kAX8P5LOazlxLIqiX6Qq5fAqRAYDxia9qACD
IkIoS18/6/ZUT/d0sEFIN5y7zw7mXmxv28CFfO9uHHetLsBa3J+HMd6a7jkT/62Ox+3jsX0c+ZM8
weqclSNfhExqsW7w/k+f/4u3FivGv28BRhY/Zq/Re0TCEit7cxS/e9y3q6k7n8y3W96AfGn3LpZ0
roNr0xZ8JJZ68RHFOg3jYSIWchz9jCnMdi44Pqib1VgsY//Pw/v93oiXuNOzX0CxwYCT3/HPYmcG
P2Bv4ejlmpviyScei1U+Z9kAg9iBi42K8b93XwUrmNuutU5WoHjcof/fXbx2sVyde+96bf+0X+uR
jXFGnv2KJZi1Uyy8/jJeGqPX3/Uq1n6D/eX/ssPed4v8GV7Fqvteic8nrcUlE3C/HxYAQ68VFc2o
9OQ7OzFOwOxOYjKv7qs7vn//vkfcD3niTMWjbnh9ZB1UEcr4ikZjytwWy13Gc83c15xOKTvX/z+U
qbqhScm9NcbDlzGWHjT32WmByadYoU+AQW7M+F3qbTaet9ztAu+5l7znyB8DebKOk/XqGvODtUrc
k78+vdw/vmh3GPZMzTW516fgq/IsF3RzpD9JVpti5OySK/nVjz/ujfacB3Q8ZzBJ7hqLf1Yzivrx
RvFY2VCNu5hkjbD//spW1qbx6nH77CbZytko98ZzXLxq4JtSYVceGDi/lpxyKo949iec5kXB38gL
f01Rw4uoJNQwYJcq7+xMFPd2yyafRflvYRUnIRbaHZUG657iQoGbGcfILdfwt/hasfwGY1FqiMEa
Tbe6t93yCM5ncWd//91ZsZyTgMHO5LvlD0I/z1+e/68t5Pn94zFEYO58Y73Ij8H9TLFX9Ow5Y55s
hf/HfjfDvm3bAevzpWpDA3iEo4hERaP0o1Bl3fYdDgp1sxQxLfH6gQQL16w5CVpr3ND4Ot1jTFDU
Mp456TKisRxnvKMY4pvRxwgLch43ninTbifKH2OM2wSfq7txtHLFRhNPNre5V7vaNh75o5SNG6vg
ZeuKfec9Q4105xz9W3nDBFIpP0BHVhCQ5jfs6EcvXkoamXNaM6xwcED27ymO6hdxezF5mOcre9fw
sP5/XGgUPU7h/ATL8rLTaxmuDM8nJYB3s8flspzZY2llj3JPm8tf8AH4W3+kbQ2PxNGFMysX7xl2
NZ7jpet4LUqGp6gtSNtwRfnouDegI36I5y2ea7/GY51nLX7cjOXmdkGizFm5HZVjrNxXBWOnXHz4
vb4OV6hwvMLj99NuYu9qxlbjSZt2nHyJMcxLb8S4QB80etzLk7rR90c8mql0qXGT0Tc7C4LnJXsL
uhdhcy7+xM1+jaaV666YpD7r8u/5bFAYYA7KokU/bdR9d9/ZTCVagvPkitcO3Jv4KMNE2jTMkEM9
Dr7EXJAXziaeYyA0QtQyFoWX/eV/tzNUPdPw0boIo6i8Iq+f9TPGyZl/42sOxN7wCeEH/JtaUBem
5IoxCcXsEMUELtSTW+mKGwViPar5iTrZ43jOas8/U5iL20Ae6liZdMRs8DcrddTzJ4CRr8Hrx/2Y
ycbvtIk6AvQcy0xAMTHFz+CKu78rpipTlEvIV+X480Soc0jcQ+vudvvF4uvr+vsbjJ5/MctLPEJX
4mp78N0ZQTU8d/F/Z9bvxCdIvsI/8VaDp6OgcBWvmw9z2r3m6DUjOWIULDnQcmjHjn2peMpPsoyW
zTZacryb29fuT/NAa/ioZFuy199+WBH4Uzmt16Af1CDg5dQrou4RlYyyFJWK+J2ohmJPW35Gykzc
pJvm9V+bzQ8yfvd7uyU2iGlmra01asOLv1+t+ok1RT2Dl4MxEcU6poqU8/28nZf12Dmks4VKIU/Z
fxAFvSx2+W/ZkxbvrTgwGKP3Vp+IQ4H4SaOUf+tV1z6pE3FiiL9pV43Df79CRvhypi0vgu6Hk0v6
LXYzMDF2NDR72Rd/BBDkEpJtsA2/RckqjpN0fg/NmGKfrRXw9I9DZHnjTGTcRYGrypzo5xrGomp5
eiWXuLxJ8jQ9/FtNFpwIxUF32FHr6t8dgCZnZTjgp/gAdSo+5E/p4qzxMqoxPAsQOIF5owz0BgBe
xYXXYBGSQD1D+AETCoJW6hEX2GDlS2QLXw+9SBmVv9bt9ei37Um9xwdtp9+rQ3aoI7c6JFuDk8Ob
GCPgPXr+bohlUDQCNK4jj2MYdMV0ZFDxnT4KTj7uZx/jGWB4KYjyKLalcQNFKUb+iHcbJh00UQDd
oSfNcsOYd9Ddhv6NhnrSkSKdgiHbwwTFoD3saqTsycrJtn0tJE4v3Fy/1E4/BG1EbEPAC4KF5461
NOrWy7saI6qvxDHwHf9MeitaWwDnjkwwZ0vaiA4jF8WX2jzjgmoUIFqD5OB3nHsw4kYntCob0cd9
JPD5Rbumx2a9rK4ITATvKJGYl0k685NkHjTDwcr1MdA2bfKiGkRzxivMrzCkY8KN/TjsZiCpgu4i
PpWk1ku5j4mzQgDy+s7IfZVf8OqsSxjTE4yxDTOxfxHCbHacV32xHRXpqzBlpbPLpdJRyIcjLbmv
5HOImjdhUiHSeRTiFDOQBKB74l3j0uXHPnPK69olUgh6B3CNPITZpEl6dsvC97m9G52uOycJmjOd
aAiBwNM1tsDoC5x8Sbikv1ITmV7lW7M49w2bJeCuoCRYwhdXkJ8Xov0kuBF407hOk8616FCCL0t0
HZKQYdd/F6Y61uQTfBXfnJXRoVaeZdp7JBrAajaL/Oxb+S6lgQf3Moh2kBcNXXVLlQywkJ0sx6T6
wqPF78j/JWMWVo3y0qZWo/ymuM9ieIpNIkJdOjFuZMPQNb55dCHt24xroBuEeK4/xkjM0THq23Io
pm16at4TBzpXpZBJmfGcHHR44ntKjeNw8vGayvboXylBOoN/BA+Ohg1xlw5tvrcKEmW140ozRqQT
erRZ8b2Dt2ZimROtQ3JKlb2mHyyTQ241C5SNxFuLzsq/1jINvjRCip+/Rr3ZzzAN0OCPCeak6ITC
zHC7WBnFvD/8CyPBf/aPnKS8C0eiH59q/zfMY1Vd5s3D11kvqkjf46k0wY95ZuVgCnAmYmuXxxs8
AyEXmQbbh3+pMOkQtI4u59DZcwUxbGytmIgmiKXI1HgRwWXFrEmUMR99EPTWEtUgXkwVzGn4LSQ3
w/5hoL/os9JiQRHC9MSdbyKUGgH8PQxAPGyra0flE8GvAL9PsBgPclI9egVisnC3L5pTKh8/JC8K
bXoORTN4HzTTIC8HpT5WMFDfbPR8NAUFz0eDuubDC4QUDlWWNM0v2sWhuLoPp3NYX9I2gKTzkrz0
OihT+j4ZTSDBV/p8ym2NCED4ARMhlvXp1La+ZROPJig13Pky5naI/hq9HtVSydM6qDxJ6Pr6kG7g
8qTmQ0j2Q/nZtcYMZrDz/n7VIWGnlxBet/Ficya2W9gSR343U51u+cmDb/ndr8wKM6LkgjHvAKsF
N0FXtf5UlI9YsIsuLwZALtr/UWfArofdwHUL9qXorCoahWP0Pdho7HIDJpgzEhqR9pGHmBGgsnnP
UBYSOjnponZkIePym25mOtKkGYhggWyufPQ/q44hoDseFz9I2CIg8tDPzmfYpVszBMZFYUyuNjIM
um4GQ7/iTkm071p6s8CLtJaxYqJTUtxh9krQSBTNX9dZjNfb1Rl2wn6s63ECbPFKUgOia+ElSO2W
uHYc25+4YExQ4QnP4liCqbwyjJNoOKIlFQ4Jhv5bYionOmqd8SvDNodsNRHNsNDYNPgV0Y/rCUKy
FU97byWDiCODS5QwqIZsLahAWm/DGtzVOYpBmqdN0m7NKJxo2V1unaWNxgvSgCVxGGOtptVU2syu
HDYWShOFg5cBzgRXUIwlDZbOUIzzigRtBhksM3IckvAR/st+wM/AlVsAhOxovNzhW987l/YkXaB6
+vf8Gl/Vu76HEGsqrrrPn0DAYj/GshNsOzzIdxwRgr/0CrqlPdMrx8brcJDPxbE+qScO0rkAuCVK
ufuq4ExBycB3Xocn2ywSZvE/+85XqPf0Cv6snvpTeSqe/d3+iR7pUT3bP8Sf2uf8OHwLpPz6Bp0+
2D/vB2RX8yd4EBrUntMjfwpv0rVVXPkMipKGAqzF8Z3MX+XW7Sfdj+gwGccPBe6l/S1IiKZTRgPy
osju+6IfwrP5tI6fB9/ZmNOSFVYIlz8X6djtYQDpV+2G1W13gxVZ3Yxb86f+2odmI93EW/02PFxa
KnguwqulbYHTw4h2imVMLag57UwBYS+mn3wiq8u3jTBzxj8pNxJxiWHsDMz7JylWqpSpNmH2E1Od
BN1MF0m0i0CbdHhdhQuEPn2PnpyFkD76lOVds1BEksxOM3ait+N3eie1tFwS5VQQbeJZ6ZhfcS7o
k7GCWZ8xInGR+gFbP7bWmXFhESJPEwqMDXhIPc7GR/kGEZu2MfRWlBh3xrKtj+UU5ws2KpflV3tU
NaltY2VLsSBXrqGcDNuTQX9+ZRB9iOKAa9Gsa3kBiP2ujVkh7JnXRMKoovRMfdQ2uJzgVwmnwkMz
4KtI8GYYMVt0HzBmvbItBhE0Ds9hpr+XAeGaHHHr6WtbHFjqXtIat+O28Dje3aE+do/PlslTrvqI
Sjb5e/8Nh5xPc339dVfrGZ2Tv+CMT2H1HZyDM0nN1jP5Y/Nq99njfese9Y/9o57Nn9el37Qn+aTf
FRFLyWilz9ISWXanoTIctKfwWMb45Nxu4RqcjGd2qW+fmz7DbPvO2I0B1+/mnRFNgKd/Z5wXV/8E
YUR8u5gkXB93OforsjEvd31xYVDud0noac/6Z/jNLvAudoXXT+tbzufacMP7PdWOeXsftQMZWz/9
rdv6v+rtdSyf0RUjFcstyxEZAgcydW/dkwLrUO+HX/NY7fQbmD0Ost2jukCRj2l+XounfdcO+UM7
9/x7ce2u7c8HyOEiP7PGBRYhWcZtN/6deX1NH0iIIrf/ft3aW1m58aPeGAgaXesMl1r6gyFvspc+
JA2rJEKT3PBh/Cn3eoevAWQdV32oaPPO5qU6QThob8XjpeKL4jW/wwObavlGMh/28Tf9ODySc34N
/tjoT/3P60FH+Nu4qWcIjzvlG2+75qf+FnFp5PSssyNmqplFPeP2PLaWB4b2XIdE6XZXbnR2JM4H
NaJz4VxAKueNBaT7bu8t60p+U27DV/HN3Qrces8zSv64ReZvcjUvOEhftadyiBhA2cX44UvSR9qh
dHCbs7zr7u1GVr1qh4H5b30bzhp43EM5y1/5yb6AZZyCQ/ioTu9b/9Ndyx9dDApGEb/yzB/xI7kl
/38XNy59JEflbJwNfksszp/ybJ7KWj9y+7nN+/g6fOF5TAttJ6xnNz0f0r9j9btvvut99Z1duCiV
R8K2ext+X3yEI6pZzHO2CObfR51Muz2qO/3GjVZv+YN/kr+7jXaXiFHiRm2cP966volHpt+gVlbf
EbOjuFZX/T58p8fPKWVs1Pv+1g4ewyd8OH+fo/Bea6ng3GEfHNFCDXtm+0BW3jE6pvRo+MAnn/3O
hZb9h9tst5W/tb8CvduNt/OBrUG9oai/qNfdjES2GyMjfCj7YdPupD/tDGswfzAyHqRS8BHrG3/B
u5eAn4/2Jv0Nd/0g/6rX9tnuQiIYTg2tPci751KMdsZm/ngB71/qLfeEm/m++SU4E3z2inlJ1xbc
7djeQnkkTn+cYM2bQyvqD8IM3+/8BYfPU37Gfx8m7FP+ZlDz35C7mPq6ryMBrNgsdffgaP3wbdTj
0La0vf9r/Fg/ChR/NzkO525T3bW/ga9lnr6PfFhGCvdMD1CYQNBzg9Pw2/8oh+CsPQdmpH9SDtah
ueQw4SbW2fqTv6MrM8/CV/yk7dHxoJJgfholzv3z/qnd+Ri15SEWeJKAXIAmgqmwJrIHv13nblM+
RG5w1XL3deu/M7bsp3XnyzgD8h+lUo+jMNvyKfsrbaiyaAjG4kz+lE710zYpvV3BvxJfQ2XmRC7q
FmRa6sGitgagg1CI0IPXY42+t1f10V+HtxufEYETB44kjnt9cDhFG4TFi6s6M/6SI68owcrmXH3O
YYeXLrJM8dI4IfPCJbJGoFpMM7AZhyvrWne+QVyWuFIT5xUuMMowkxAPMqYxuoXbV4WeesAFv+fc
/3aVO9JjbIyefGb+Rvw6Cq7NyfbHeTppTt0dQSzjJWTiK5gNjUtBOsX4BWrY6AXdOvWqe8lh51fZ
B6C/0t65G3f1ycCOC0Cn4R5d62fYuDa8L/YIevR7HVigWvFWA+Et3OA72thnSMAdDZSTsudZ3uRi
9BnLX0p4N3xeaa3qF99f9nga2VS84QKz0/apyt/kiKTJ8kMetE+HQ2LrG32UCSVOYUwd0gmcdBcO
949xxNgcWVGnzXvnu21xztk2FeNl1GFTusyOVCrZrbhRz2Wsouo5vuk/yETDPWHXh8qCaFI8BVcU
SODJCoXfUPUEAWE5ZPfyHXBifCzHJYlzBSRD7Cp4BiPKr4Hzjsr3aBw4uiPbc0JHRRtRG6gRnQmF
EBzGBd/AuMEUph8xW2owbIrwU4QT4slQ4NgzMjkcvMFMdygZbbx3mBhgoGcWiT+Ftfv2SbF1xmJs
xCNt7sTy/ISP8qbelF/7KJmjamcc6q3xCxXKnkkkIWz7fXTXOmoTYghwuR8eL+lMmHyIIwIhDweZ
mhNQ9A83f2TTKgzCvaoKc6ytyIzAP7zhNr9iIhRNCFq6P9bigxGZKzxrlQryDAv2mx2UxQv7t0rv
Z8FnLHG0EP50VVZu4fxW8jIUq0yNr414wI9SfuTofBK5+wlQFENqJdM6R6ak9p7zcXZCwdFa1PCU
FVU6fr3NmYwF8ZviPQtMdGi0Xy2v9Neyunr1TcsyK4969aFzMMuFoKTYQSaEtu/lFIT/ruRuK/kq
dNA0tK0XdeXkY84d2adkSoedyr5nsd1a/fzz45fGHE57QaWCsKbK9n6AmgMjQxmjMz09V9mhakBd
AX8djEVQbBdwzDsepIbejVkr59nWKLLJy1DuwhuA2D1k1ThmdNJcxwAJlAUDfVQQ0D0RseRWPlMH
knSuWP/qREX2R9jJk1Cmax5bniacsOY8Bwe95WBtq379RpfQD1Sw3RZ+b1/AP+dJw9BsJFJ3PFIc
lXjwitczboqpUFl1kbb+aNW81kexA23S2XbBGi2UCwzhBpLiRfWPxGAXerKS5R7irw069CpmbRaM
KyLhkQ6jEBE2IgG249IebAGbUy+WB5T33Dm6Z3h65FNcitrSe5dIHMVukC8GIAYDS96+WWUG4Uwd
2MZUAe4QRH0jOhdEL0XBDFeycZVh0ALfMrcfFrsuh0M9h32VmG5V4azTfyHEdTpzojBSXpWhj4Rc
StMJsckWhYJrazfWA+VPV5rxh5fpVARaiMqBtlLgO2I6hejvk08HvZhzZW+0kF0O0JPtUoxekfgW
OilDZBwBrYmjpoREoyAe1jE0F2ZsKCx5iloINKGZNtiO1MCi4c/nU2CHEc9wVGvkRRoWbqXYE59o
K0kLJlqD4FQKN+q+joAuOIv0HH1gf/cWfUHaCqVXk6wQGvqmh9cG8Rx1XdfIo2DymUsOZ9jikXES
wU19JCZk28ZeLVEAVPsU6YAFhd/k6FwKkKEPb9BxZe0iUDC4ygTylcNFR5xGjh9Ze840wJ95jddz
r8KCh0nNxkg+UsJNtYsOx3sQqJwIrtqZShg1NNgnWmgZm/o9qtFjZComdKUXD8rMfu+Ihka1ZMJd
KxumHf4lgqOfU9RDxSbzxFUpOQYNXLBbDzEhR/5DpUjgUdobha2r0SGaSw9mSJX/hfmXIq+FhaAB
vAO0FHMOj97EIZ/JTPBS7mb3Nj2JWIyM5VcAH5FMhSebV6ZQGf7aLJRlr+JL8UB0+FbldSrbS5RN
GdBwoLJ2v6TiqmvhSLfvATmoA5mlAguKSRwahnoiRHaCGy9FMOx7cFV41Xn3LbEcCwV8GX4TyizE
sV0LOd83Fv/Y2cCfCncH2RRqpKzf1Xj5vfrqyz/qfYexpjLuUmnhgyMQgzENc2vVYvVC58fPf4Tx
eN2aS/WN4gD6KkpZ+JIV2qMsx9+dSY4ZovzaCy5t+sZmBnT/pVvXHrOmD1wNJTkTpzJuNASIXXKz
AfDeBco+A5sMZyGQDlv7qgv8/mt/F4BEQz62DQgUDZ4yybCqBNUXBQfBseSFTeRkppZXn1aB5GA7
G8KvqKehHS5QNLuxHx2FYEGltdpjTwpelOP5rCc/kjKMRF6M3V/Nznvn4UUBYU0rzuoYZF6UF/op
kCAGXZnc23rz6r9M9fROiB+IF/iDpqYIn3h5PTtuXPRfdY8/Ih0Xmaetm9j26a7E4VlFWK70UKyT
zs1bmHKcSErM3DrtD4ZpLbOl6sgHmRI2G08CNC37wjodiBloBA/VOb4PMotRglz6Q4GIlIGYwRpX
WETiIRPhrR9AH6WUFICnCClCBlXEJQadLMosftbUZ+d4G9WyNcNJPQS419bjf2DkQA4AfeKSVxYr
qO13XyprjV0ulNdUD+5J8QL1kjGHhw0WAGKrv8BRaHgJcKr87Qsz5khb+QhO+NT/JIdhRL+oWqMy
AGi1NKQYGNRiSxEOxMxiraI21UwH39Y7g8twq3DYfBLM0S0v49mh6FJSnD+ugkStdGQ0SWhps6uQ
ypg5TUbdIkdvIaFule8t5vtwocMMunAPO4PBYSBdjQy4lAAnNa0Kg5olrYu7AEgtFcLLx3ItyDbM
RKQdA7tIdSiqbBrA0H5r4876iEQNLaTHzr4HoBxHpnAKFIT6vgSdV0DdGVSBeL1sHWNKU+j4yMQT
vaDFyoqT0MsxLWspFWDajO+yxZw2xnmIpmJOMnOAcSGc2YoWWAo0d8f+eYdMhSgfYhuhVHEQU0y6
g1rt6sl3WN5D1FulQmIyAHA8fktrJd8WRcJShSpZmjfs2VjTcfJBVIH+60Ci8CdsPVmXFzi04Dug
zkq6LW9A0uwNjqm/PCEWljmCSax8LNI+wPigYneTrS2ITKU5VVUU1Ewmqpv3FBlHr+kjGPVMjbfR
jRybobFGzNPrRLdsneTxYQsd5F04sbNvuSZJO4V+8+MXHCXxggKFzRQ4iQpjhzN4bn0LIWpH6wO9
QJH85FTMSCAbxCuVjHUi68Xw9Ql9lkjYCDX3lIyDRCLnaoy0+a2R8QZpGHvPjDS7QkfWYY7UXzVd
Iq500kdTIwmnZWAK06Rd4O/TAQpChAUNiRjcAAn5wlQLry17BBYbpd4LaYoTsBOUolpg9Ebdr/SD
ePcToUZod9gaI/MW2LnY5cR8/tc8ArJhYGPRwQo30FRC+2yq2Lu1cyGMMrBuEgBroa06+yZz5SJQ
MaNCX8cDxRHPJiPhMuvZB8WAq/tLpC6aoJm8k3yqkdXStG+aoPe820PvB3sGpOzMhfE5FlK8ASu0
X3h0BM7c1kuvQQJCgIAQ/5vsn93r4lv6n+hzCbGwaK4IAblY7eDgDyTl1Kz9QkWgDPT1y3RdKa/f
mEZpym6U+PZC62HFOZZHk/DNUI6Vg8HZomEDELI5Xl/4fOIKRjpBCzJbL2Q8W81lmqxUopVIULCW
9BWisBnLAXSPYUa6uIljSOL0NG22ckQFmOAuC2qrUY/ggmga1SHQ0VFkGUdzxzAXVRpuKrLnhTvw
B5WqzygyKQxTlirNxn2lS3+Gmhq1Z/9IF6ikcVCPZKwA9bVCAAdeAMz/15mSPN7I5bVKoDzU11C2
MJdaW/FvUUY/BQ4fQqhCZ5LuQVhhFsnyZLYPEkVSOrBiM4DkxFvG3bR8rTkBiIZi9762uOS26I/Y
bGrSkPoWwpNJYlH6gThEqq7wq331hIgbtAKp6vDm/3cO0OlYml6PdjaszPWQVVshkAvUrUUFRnn3
Kh6ss5SGcjhL47PcrEUHT/iTGci/QmG/7GRTJ/oh1uPfDmUQbVN+nnW4e5PqhicMXi+yP6C/lmeo
TpCTAyLBp4rwccYy5CP2Z4VaEOHoJ5K22ERMBqgj4Tj+khVzb0j4QGL8E4Txzoi1n2qAn6AjNlFL
qPUQbjhVd605EdbDHwalULeJJohd/VhogFAxhXQNaTEazHk+KBsMsrzWvJioxz7lPl9/5G8hf8OK
DDNDuf9MMEMSN5XWHYeLT7NMkskAKqsaczquVlOtIpBHzGNE21S06+S2IaEuzb+05DUVwrimZoGm
rShkr6XC5tvtXhXmx2Y4wyeEaptYi1FEUjpwuGr9voI5HWbqdGb+v+58tDZzHDoCYPZFHaDPLBWP
KfXPJ/dlLHIyxiKHvdzWvClZ3vIQfBkF1br/uof1VVEgUynlaOiRGdksKV8kyNpDO05l3Gp6WAWI
7KhBRMhAkCCa4yjb+F9C4+OzJyIBI1AJhRWpaQwBRhjlKX52Vbm34g2tQm6UTy5LpxLpu4gKNG7m
w8D5oW7RvjZYyIPvX/Af/b8AHbDfSUaxPLbD6QseWzYhmKyDNxywC0w+SAzQVdrYBb/wN8Oh23G+
hpcP7DFirJNUQBnOoufnpxqnVSfrPGFPRcNR/1xwh3+gYp7UJX3FfKKfaJqp713Kttpo+RwdrWjE
iq/4NPneKrY5hAql7vFQi9EX0qMygAmx2wifDqVpLjxtKBiE/JFje2vo/+TkmEOk9HhFOo7zeRoH
TC4jwBbmpMT2w5FIGmiB6rCbTJJQLgV6fBEBRF1kDlRP0VVJjw3RnZ2F+JavJB8dt7h38etgYSz2
Ho571Bj/TCVAqUQHsy9E1Ni0EocRKhkdbRh6VxzsIlY9vlaJ/T9Mu0TWdqV2o9oEp0vzKVJSmwYH
loh4BdA7XyO0H9BOylrH5kOGnwwR5EQPciw0cLj5j1/+RQsxU5g4w1UBYsGiFbffcCU2YWaBX3cc
fzHXTLHIot3R7Ey8ikskpnjqkjjOrWiUZ0ApxnrVJJB/qBW1cFHrqzj5ejUtDehlndQzacdj7b1A
oo+Bmk141UUkRqqoi8sIRKP6tTGk5MAtyqakEof6jKSXiE2uGNZhdwGJQGEdvB7DwGGaDBSOYiG4
hHBbyWi3Rq9JqyOcp45oQjj/bC0MQiGDLBimqDl7X/MaCo/kl5Iqxq4F9ZwQeiopMxQfDqq/yHmm
PJK8rfGepfXsyMGhlCyU2obLOV3N8Ta6qhEyIFKtxJ1S2HCF3QmX7xPOFJTxyFEwbaNM71uo6RSX
lYV/y5ux1UDCNf8tqDFw0bulClcxADcpTUrnNxB1at7PYjLA+teoBPf0saCzk3LO5VY9Nt8mfus9
o1TCBwD2mJVMKq7ZBA8WrgUGp3MAiKmmwFAYhIqcZY+KvNEIEs21lP3AdIumRmdce8wntdS+AjCU
t0MGHkeBchcGdJUJN+WWqxGgGQeBCPibGXLRX9YXtULCelG/PZxsJp+lCsJlPEVSQfpj0mw3jDOE
nB53Ct5VCL2z4s4aZiv4KtFDwCQp2/2zzwhGBWhUbV5UcVZAb6zpiJX5W1gpCechlMafoUNCPnz5
TEhQLtYBUZKIuy1sI/z+4dRr5yN5b+29djjRvgEYOFPjVWDiZMwhwtmapTpiiAyHBFCA+c261ODv
0Q6ZGLH18qO9R20J/d26YF5dYsUtkA6F3ZXoQDF9O2yr0IzPqkzCJWrHa704fPIwFDxBBlTU4oAX
l4uGViqnHMXAphiNCbUSIajDI5W2LDCthPZ4KogfnWlPwySZcmbdC08Nae0bw8ay8b3H2u2NhU31
wnntI17zKVS0FLBi6tYaQaYsxNgA4YAqNuwYhhJRZ7bKnO5/VZKbxUm31H4j1tcgWMi0L0NwoWzA
8iFssKvCDpPzsIMfHHuNWK/9AtiFkvSvFK1OI5+KN8zbirIeIVhi3UTKoCwtq9dNjSSaFp8ppaQf
vDd9qLkCO2iLcGY4yiZOxJRZSaHvNYWzyXKW8UT1YAWT7gFPpQ4P1LAyuTFYD8iftZiXeMJjOcZ7
sU8HFwn6mtFmJ0fwP2gTR4myEcethFQM2DYKwj68uf6RzwZU/9gNvKr4xyKQSFLmIaJ9R57pxjhu
sYmkYM2KqR16b4uiMJSgEqaTgJ0wL+sJpigOCurBACg06QxbX/b7NS8dgFaOT7YTe2LoD0E5pTOY
AAew4QYZm3t1SUgp4sOEL2vOMVJsBP8Cp6lzFKg2coHnDIEV9lbF0OdjzRmyCfSzCAcu8TeCsFLb
f6L0UVUVbhDxZZx0uwDYjKRXDbO4LHuYFczOcJ5qt+z4wrmWu1SBJ2c4xcaAQzuN26WkO2F1JWwG
ihp/PPyssYZCQFxQ3IidnWJLCPxzX6MzAqVTwjGtjCbYRokNtrLyhVOtrErZ5Yk2EdYNfvgnZ8nk
Y8kzODVVQ9OlY22r5d+UDZgPElMkaZU6x0FAoA+awJZ/+4r981UgB/vsPtovzrEf1V6K7JZkV/fw
TiN7lBJrJiztcLYL8gB7xNk/35H+QX2aBrZwjodSo9mdFxrvEaccWUYL8zEZR+miQXfJkV4+iABP
k802xvKtbMBuAfc1mD9WM9Y/IVAuWGv/GTcQjIRDWq/A4KUmfJPuUE+NwiLnhBkKNEOYdIbwlNqM
e1nF+K3+wy3FSVrwd/B6tJbC6TYp/Gth6hNxROei/nfWQKXLOfVtcwBXWsyywgl78ACmLMhOTC84
gVYdrvAxESiNGGW6Ly0bp9+aGbLI5BEkXxVJkywOwKKiEJD0eCGF8SrzvyxzWc9zSDZG9VRrlqjK
y3D2s1853gG/AvaEAsXyAvDKrBupzbREkaobRe6mtu0J+o9crHsWJ9uiHK8xMqMUM4gPYqY3wmyT
DVYqrJ3D9mO2wdhJJ5yW/uETQNr/8uw/SzhFFdi3QtaR1bw22EiCNtrB1C520OywA+5H2JAhLy/1
fBHM3gBNKfMSJIzcFOEFI8puwzKESf3ADX11DbDCkgkOTACQKPI1PvJrzIFC6Nbf4a5wUppDtpjo
heCQ4XNDSlGB4RKLkR8fsIUXnkHioIjZaaLXYw62ZbkSZC92kAVvXeJmw+qNF2CEBzenQJ2hYefP
7o1Ywd/APMO7hQUQgDUof4Tfj3je4hiqUUdV1Q4PS3YDwZerPhRW/S+ogA8jhgUHDMNmmDLg3+AX
aeyMhAEHC6jVQ1CGGS0+MPgJJCtRkAbPup0K8xXhEi2qNIZZU2iTUiOECrvUmpiC0ss+C8ueJ0bm
FVrjBS9eUeDu3A0lKn5x0KRzyoTh7G7ImH/QGMunqXV4g0TDC33nBfsIwP+PDTWKqy2JBhAQiHAa
tT/WQXgkJX45E1n1ws1H+AhoEoYm0TLH0u7FAsq9ovIU1x7BV6vbYoalk9DsF074gjEGtYZ7iHv+
l2ZHo3xY9T79z3aKDUMvveAY7V7YlyraZXibFDmwB4mvA38VJmNvXEWVd73C2sOHN6o4JYsu+9Yb
9211ZPvHNxiwAzqnKLRXomxkZ490+OKDxNTHb9w/YxhBIiW7qMBWDE8QBsUkZNKYA0jVPAlsN3x+
VA5uQbMaonxu6eXu3VlTTmCws6Cc2KjeJ/iZFRG8+mQidrQONEmn9yIwRvkljQUJUxS4eo/XB60D
YWwiTjnUFianPywgEiw3EmNV2DIOZ8g+bDL8TM+G2FqIHGn6R3U38hnmBFlMYh04BMo5cNvnP57O
a6eRtFvDV1RS5XCKUzmCAdPgkxLdA5Vzrqvfz/IvbWmkmWlosF1fWGu9CQDSgxRmtZAQIVDWofj7
8hbEcI1V3OT6Rs65ZPg05uO0oKLJ74P0GfmhBdUTA6+QFGsoBmm+Fb7hstTboSQeT0OTV525e3dS
ho3s67x5rUcqR9wZ8SwkAe3QNSj1Ocdgp1pGJdknPDZZiIm5GmjJGyt4uJ1wetW66lfYfGJdc8Rz
mmVu45jbjAgLx4MzTJua9UO60XZucLPiRIur8EzvKkVQRVwclRoTyUtEyFroqBtKRcdMzgMtLGeB
irWoGThrvMCyWf2IcVfvs2rf6GuNOUkc68QtQwQuv/HJGAbGjCGuCIC5LqJZWMaLuyXCGzOkcldo
+s5MkfGxv7No2E4KNK9K2zmg8oMk6VHI66ZvNw5kLT57k6EUrjIp/X9fcJnN6U9AkViS0ErNr2bu
tsj5IFWF8vSqqsa2JE1s8JXiHvX4RTK6E3MRidxQWRQWf8Y7E++7QCkP4nkUWdNOqJZ99K7Zm8rD
+r7fLsxi+xars25j06TMOww+VgJoTmAjdnyT+Z+wigUDsVjMUt9gKCtb38QvL6MyEwyBMokJeaHK
9OXqUupjmaMqyRV7lYlCMRruFJuY279zL4NRISwfQ7BFfGw5MT1M2IWxKTiTxTnUeO62DX66BU0z
1FgLwr4DuPFY5FZDXGeC05myF8+8VgxQrdmvwuTf4FagzelKc566xLfQjWYBCYpgrVu1xwLhYbuS
4GeDF7ZNqtZ45Zx2gu9FfZFqXCz/xEhNA0fMoRDrOLbJKSW9YQqyz3iysbpNwuAaa9ks56xiHiv+
WaOyGRkAMsGHjBRVFdQr61aAEsw4Js7krRecyGU5Xnp0ckwquHMHBBSGxwi0e8165hne8zhTP3Rn
U3xPSNrU3VVne+uWC0esyQrYgXWuHGgC1iNGlMwT3ZEUoGlVk6ki5H7TGz+F5J4Cb7O7LZzCAW63
zfxjpQLD29baImGiN9/0MlwrRK4kRizJAy5zdnZVa7GHln1KbgPOfDu5vMuRC7rMCGBW23VO/V7l
RF4y+isKj2Kp3lOw7emmxcIVojNPt42HU423TM+5YPW3Dm83u8Hfx7pSQHuM1DI+WA6px8iFqJNE
K3wQTXp3iWJgzhxy6QlqlYB3GJ5I/ahagWT46706rhTvYic5hSpcKhxGjSnZdRsvwSHabr7CAHeI
LL49EGrnZtXuV6nXX6X2seSaP4bRMxwOKtLJhEhvWrswdDZlwD2p0ee2warBwTQFCZz5+FRF0nGZ
674a2eeIDtCZCy49RinAg0Kx5s1qc7mBiE21K5//FF6lH+gpcFSMHawfcbKS6TbrzsZxHLGqc+eO
ZtSeGRhWMfoJn8VbT6OrZUfHoycbW8qAQTnXwtCk6ZMrzM1AEHOAED4XJnLrUN0brgLZ1d4HDOE0
b295e8PDEQlPUHc9qPputOb1CLgbdAoxjI98F9fGk7hvjlJWaFlzILCxFCSVylDRdL/j7BBHQWMI
dhNcqjr/dbgtpUodveq9ht4d0vQyJ0L1Ia9K7o2RrR23VHm8RUr5FOxIXKkiXKVo81gZMPbzQN+P
BnnVbnUNN7YCA6daXmPN3QsfXJ5uctDpXlrmarGHFwmrHHhd7lqat1Xqq6CAkhNaYwNSgTJPBhpL
Gk5jGPduR38eZvuc/YuiYNsF4ACfw2hvIFhw/FEkKbDDxZCNvRVR20SO/m0RVZ8kVLJ188LxWQEi
kOlkGb58dAG3ZY34BVP0R8sz3udhgUdEP+uwT5lm2z3wbchdn23EmU0JYNNjGClKBvmaOaRnU3mE
M25arHyf6irAJPRzxsLIak2g8GUFIZ2PxmA9eXBZqDGTdt7VwGcRZWpQ75hN1FgKMgZSdHP9qIWm
sxIHG/k+O/GIQaUQhPiRkRMnOUHdCAYkId4N6RlU4kbvAYhWfhrmgsDGOuAqy94gdMNQy2dnmg4R
0LySugTS6JfZG05go45j7Fyve6vfl/E111rcGLuXPp03chrwKj14CKS4kVUolmTcvbGO5i9Xdx4r
SRxYqRhC3CbDHikmbW5tjSc6LME4ug/pg3Sa0ib07g7/PTDzKik6tkEOek8gTRtg2Au5J3vry/Yo
17PuITwewH4WXPPbjKHJj8slzskiV7Rd5z5PCe7PWixjRToR8oRregVehxVvxvQgdAYbwp3zE1v3
3uVuB1DKGfFMzE+bUf+bQc6kKBGKShoH/7UejobS4TJQN6BwDSoQ1oDFH2pE+mIcPl/APo4W+hzR
dA0RZXJ5NRBoQDOek7MRYHRgQ0RSYq6InDPmJiIl2xn/ElGHJa29Vp38/EjkLsX5qpy9lfgrY8CI
BoJZIMnsA5m7IJtD8TZQ2nvMgGk0GIu61DJuDOKFDqr4nTMXM3Jg9qdB6XZzDp1BxzA/7Y5uNT0T
QFLQgDrowgweNOtWgAULDdwQ82Q6SFzm0rxRAjtejev8pwa3seCQpi9T03FjwZxosSwkJptxkURm
9AES1QGuDMBAkywrkTURn2AML3sObmeGCMyANXSqfc5dDq+2xa4mCrm7knzjQbQhuRpPbIzeQTsp
KNvoZyoypHp3ySSVFngxfmWLphCdeho/4WyZePGBVpAyDdMv2cigAp+/MPqyHLiJiIlJ66I9kKcp
PVJO9y6XINlrTyH8J74sGBSgCUM00GcJFQF80vl4mx7W96339uKh7gaQK+kfJSoPzlfo+lMMeNp/
eKxznSKOHxRU5h5XM0bHjJQN1p8QSzjlzLXknSvKPYHcCHAyT7we9lqUohei9+Yk0iAFUOswDByQ
RsWax2PcR0ALsIB2UkWMfBAiiKyhjtTeV4sx+MBkd4yAhk5z9ivyPhwzscnP91JINXwD1bUHbplm
FsI+XP8yZPcMdO36Q2XaaBa/A/qOFr3LqBPuTN9gBM8VAhCNuY49EkW1WWpv/b98qZYu+zABWub9
LwNFZuc4XITBlzM6B252ohZVlCIAKUsFYGcz5+ZuKGkM7GTH5T4Nt7ktdhWM5wo3VK1hd5Q/dJW0
zHLMcLQsMHuscO0QDZqSrN79LnVCaNpP1kOzrhDIERTNr0GAKLsBn3KmlqARA6Z3QYqbdnXIEuU4
IWFq/gU2avL6qs4UZvqvjKdVJ/EJ/l6bgiRQLtkGVwJuOFSmDLhFh9Ykv5SeEhnHvLIlcrmYvpkt
Q4LRJTm2K388fGgNPEQZ6dvOccyDtxhSwtAHN89+kQGuLCwQHbrugiOGh+lJ6OCt45HDYRZn7GL6
6xjGBmK5x3IWiC2Qw4tu3wDTM2F0MxQgPWL242La5eV3gxuz05NaAwBOceQa58As+Fw4YaWKMSiG
CxyVdVTX5qGP/pbNe+B9y3ZjM9sRftz0STiD2gDq1H1m5gOIGWLnabPCg/FxrnlUrDSyVZ74s6fu
LGV5oDgyExA0J4Fhyi96kyB2XoSdjn7Mnmknd10uuyRCu656ZPN9iJs0DLnYLgmov5fRXqsP/GOR
n6IScrTwTfSPuRf5Nieq2GurIVECeGfM3LvBl9Tq4i5qww7dKQALNm18QpNbBeOLIoHcQGMTTA9P
V08CtleWRjTSLuFFTtaVs0egLbd0PvnUhY9VaASA2CtsREN3T8PRFSRTomBO7z1wBvBpD6De1Jqv
NipWh7nPdq1IjJa9KPiJ3WNh0G2yhVnRhMlR1/ohEunADWFu9bzWcls535riINGLuRfUbK8C8kv/
LddQwBhb1oSGwK/ron+oAqt83r0F9SGCqVcpGL5PIy6K/Vp3fReLEKjZ0rCPn7MePumJ9MIMxHuJ
/JWWSybOCUGL1OM93rPQOSs+SyWFiEfXRrUk3DiZqHHSafiyamtl/kduTM7cMkLFIR+7DZYB3Mas
0dWOFgZvVfDrWibHA1MjCwuvAQKYetTid7qwQyKtUYkWlOaLPc9GcBdy+dJbiey4downPaguo3Ub
gnkncuicrwrYXcLYNyrjL4P/V30knVWHgTL7WfpDoS7WphImpbXf8shFLJ1U4yHhzgwVBJD2f3bn
E/bxJJbGQgxxStpM7Ev4oXAXixSVPDZXjFYjI9wgrORJoEbxHn2o7cGAArRjTvxE5PEjwAoWtg0l
XKVImB92j6CNC2gO4++M6YCMiBL83fvFpTBg3c3pR72TphZCQJ3ld4r1ZMYKEUrGTNebh+dG/2A2
KME5sE1ITDsIEsE0ENJx7CD4pPuVbBjeIVEsEoTSdkT9KBDv9oQkmdOhQNtc9U/TEvrZvNyywfty
C5vk43wTUClHrD69mtcmc3bDoaNmGSk4HobNRWIZ8e9mZs/0oyYgbTsiSCM0Bsr/3usOrvKnC85a
u8Yje/JbnvXwbBtHrzsOkAoA670jhJnMhdHpZwF8P6RpPrxKzmhlvtc18Px1Vu6m7YfNubUBA7cW
p2r+FhN4SlxWD6UjOnfQ6rrPxiBr6TieLkBcT0mVbqJ5F3Azu1zHDjejCw1qDrKrZLO5c3p0nfzY
5Ope9Qw61kviqOtAMz5lKWfoQSI9fWmR8iOfXvcGRgukkSSLgaqZpQ3XR+5RTx1pEGG9Ka/1PKwN
Zl8dv2kJfonslbbRLs4TJA8N7RSfHN6A04v7mXD2BxM2ZocBDZVVxW/zEp56Y3416FLjvVL7A/YE
TV+SDJIQdTzASdCepW+Llukdm2lsKid0NKFxkDtEmyEU6l2/zejci/mS44lZahs4Ec9BZ79O9AmD
7b6qMEdtNBid5RcKhJbqIzCs54bjbjLT55aa3EqsvcLMyUDXL1xdNWEFKcgmQS3wqN+lTruPWBBe
auygVLlguNx9+agcWmuklnWhPRYQeLR6rz17Y3+MClouptNJm8L6KzY51LqKKKwMoXkH+abBU7wn
NT6NbKz7p49CnzdTEO8twOnGgjcw/Zjmc1S2G4Pxzf8wnm6/xPFznuRnmyZ0hBImxxzIo9zG0KLL
DoioG9dOhYEUaotyrL8FlIR4IkzxGntY6BrNzFfHgtJU3U8eJeeA9XZo7OG5y+Wele1LbpJtQ7nD
jKh33LVeYJbQ+gu0/ird0ewUh859aRtCM/dWT5x3VJAHyVFHYhNcL2BM4zbQiOYdNo7pmYl9YH8A
R/NcraOwLpksKJV1nOb/hDSY8DmX8c4+tcCzJgvJDh+dOhUcu/5cUbC247fc21JlLMp8FjxAEFWY
6bUtZDVhqC16+T7R57UVDYn5I7oE6QaZ/+X8StTQ7CZQKsLRZYYlCKMXsz9HJgK/anNQe8UXnJK/
Kh+Y7VhYd6P8YGxHuyy0GCm3U0YCE9EOxDUJnl6zCzVMNUwDLniLeGSpOa0IHlXnEmhT9BPFXG2h
dzjWV5qqz3FkUC6BC5N0NEQHKFpID13nocrHpaOdj4qoiCgfuWSEr92Vy0E0HgkqcCyxYxZ9nnPe
nKVNpMCQnN22fPTxArYNscnhxrigIyqck3tpDqmN+cRdKdcG4XDSgNG6CqMNofqCVwQO1UI1KtCs
W8wDBI1aVBy454+ZspO0OC4yme9qX1EfbzM6z0kwPnVaORqEVPyeaXQCjIhG3aedk8NQmn/O536Z
N419rRloTR8zRFOGCHaz67mfONssumEs+Z9E+PuH5lO4xTMlMwVjQ6VIDpdS/gsR5ljdX9vpNixZ
RsCQDCg+IAvJLQflotfVg0DqCRuimduDPeKxmV1h1cILjFQyv64WQRgxHQ8NBmsjO0gz99AarReG
raCmsMu34/wjiQZo4B3GwqwoSxCVLL7KgAuaKDX0rlTQHIu8yqJlH1ce9Gw0Njs5pCjHaUhz97+Q
25CKk1gzDfdJ/B1HwufPj0xzlFPQjIgnzN+b8Y9GJAP9YWj+SCspFA6bUtFgtgn3AGLoBr4mjZDJ
KHeiZZzgvaEf5B3Haf8S5ZcwtDBY8Ah5eTh+SJklMKHQMWB59gz/HO+BcPMK5BogB16vK4ohllfK
MEJBfMB6pokoMEIorqKp4VvzcddQ6cva7hEtBbA/AW3r2tuS1Upowl3u9NhcF9WfAJlU5jEmvzMk
L5D+w0eYcBoNGXBhz0LTzWArz6FpM42s0o+wqQ8PJNOaDsoY+0VvbWd0cDnhgz2miCMOGJ9kRQTU
ITIZ1W3qEN4+ezPnfyVsQuxjihAmjirhh5VVP3XjX4oUpQrwWHimfZHvEqVDvJm5fMAZ6G8gNchK
oXHP7AvMMZXtJHulMN4LjGc6Dj2TtAY9RnVO8CHKDiogg2mEkLnpdXKaQxEo8OyA4fiZRaf5/IvV
LlN3Sbfs40ud7tgNsg6lcxEZxgihFHcblIF3o9669r5wMrqwswoDQ/LFIOidRoarQoJX0vk1zbSQ
KWH3LyI8rac9YXrXMl3i/QBc8avFRF8Yjk41P8ueldfAKWC29DCIHaTSEasO6myKCJtWOTAMAM7C
B6uKKmYOsJY65pajFW1xTx7J6lvzmbkIvWS8ZS+vi0F65HJ1NAz8SAiqPL67LwyInV9CapYwFMb1
DFynfhuYXLcNcCW3qHGOa+p0rKeBCcCgOaslRMJF9m3waJsfXr0k51GW0IgyCXfQtRFN5/5CW6Qj
grBm49cjP0tqNv4QKj+ToTlDE4TOA6Z/yfgu9JKj0CJSOpyWkYssNM7xDFzCo/nAQkOxqJCr8MB6
S2deMEZldB4OJV1TYlyAE18b+QY82UzDr6o5uDxA/hpUJ1hwKgJ93CeQR5I4Hn7D1BVsQR4X/+cQ
BlIOiHF7X+tckfpIA8wyrO3hTY6HmpF05Z2tpF+XysswYsRrGn+K8FDU/TPQO60GV6c418tmNWfs
ycBQxZc9yK8P1k060ktV1WmIGGQItpC/81na3k2G4aGxiVGzp5saH2Tj0wQMlbYzwG1GGv0G7ght
mmjSYs04JMutB2AVpQ+aomg6y1VotGSZwOyb74x85aq0uUET64sv8z5ouNR0JlLa5RobyxdtgRoy
N2yXW6Jjs0ju9ow46ANOvOjBAD+q0Ic60e4Mm00HgY1vIUADFheXs0xIskmCjdnRtEMprT7JliJD
GGDay0unxBkRzsuRNeL60L5NCIObnKngZDxOL4+/X5pwaifw0fwAB+0iz5VzUuf+kuYeRxOO/VTC
vV4Dwu3JCEuLd/VJWfCWTG8CW5A2/E+mkNxkS2JsRYtHd8qNXCKGScjAJS+xmW6CtkogEtput5gq
IItzzPi5zIEOnTv0YwQ6zokPS+GNSoEQBn+DeYJu2R6T9NohNWVBkzNE5KSUEO6aozWxl5eFZpKn
WPXYNHL+27ib6uhGbxIe13UAdrpvts+pxjETwzjEIULmS2gXbI+TFTv3yTua0U9FomJMoIZs9GpC
DcK/haZXk5WjWfbeZAUrYISJSXVKvePp7cnMqRTbY7roHFw/MumBwyJxTjSOQs4y2chleDBrd8V8
LeGnC42Q7xMONwuQWSfsmRO1Tj0UL0N2CDoewkGS4/VD3x3a7oAN4wLZtDsYxfFPk4D8mM90yUFV
vML6GGUElpI7w7ER/kRo9YQ9M7jDHsobQYdsLgTVNV5t0kSX2nNjnVPksqb3kc9vM0Pdovlt6ISp
SEYoMaNZrvNhZc8XU/nXVJQ2KyZyzKWmjRD94Xet66T/Jzm+wY0Iw2EEtO7O3GA4VhmLtyL+3GCm
WIPWJS3Wnu297n3stcx3HR5sshzgm0ZXCy/C5NRm1RqnE7gSWl1S/EIvDEUtQKXJI20sGEPkWEOq
yfhpjoqUw+VRMLFeYB6xudwMx1ymCNI59cNqIfuFeY+3BrgXYAketsRmButw9r0ezd6+4nYz24Aj
nhFz5EeV78DpsOqjAyHAbvdCMa9kmxlbjxlW93dkSmjbPzKqCPtDvFjrLoTwVuxUm2oeVwuCTOJ9
PvuptloGuKIEgD+BjorrjZccyAvZBt4e+66nYTI2amKfaIrFhko4Ah1+USVo2+IhH29wPEj+KIZH
hFADV8NEF0Bk2YjhMpeiQUgfxilu+CKgo/DQxlsXqNuhpT4NP3oHC6YE2SeJMczkZdYg0CIkFnR4
zGiTLtxdovqSk8lefda0NU1wAkctCPks0AJL9lrv1mtm8iQTT4D/nuaX5mlE+ReB7FKYcN+L0ZEQ
yqiQV0r0O1QP1Qsnp2nUxwQVJ9UgYloZ102L948KuuRED4Kz8s0aCHSM8hbBCGQI2Xdn6CkAQptK
femC78BZLlR1aeT8C6y91xo+NBfJL1ZjU6wxUNIyTOq0I18BjsEuDTggG7cJRHaoTDLwhvgxNhSN
I1DZ+CMVmfwi8qg5Me3mtde+hME5bISvjsF9vU7uNnRTezpVGWBL6b5MpQMnEC4zYkv0blFe/qTT
r+K1OJQ5+j3EfC7LuVhyDKmT/DWJ7E+CzK9TUh8Y5q/cC63g3JF2hAtXlanJk4eSoWSoiJ9SMHar
IoXbiB1XCKwi0JGHTlujnAFZ5/L2Jigbuy78SMyTEn7PJZFU8xawZwUCSbS7SWRcvx/JEATmsZdP
O9VX5pRv417dUh4wVs4UOl/ciuioutg4U5WRD8W5w0mEGSEnPYsOtHaZ7wOMh+RZr8tnOMZT98vB
2qr93kpIErlYn8Yp0S9uBhnwHaswItf8NmN6Sy+zjOp5hmHXUrtEzGfURd2OyocXqShaCFd8F1qj
SWUx0ludEaf1GBUoUKY2Fu0RJkDMwWVSxdT3sdnl59BNQIJsuWz6Hut5zsqOo1N6nK5HEM40v+nR
UkKtMvd66CfJOyZ0mIJ057O4y3nZSicyFAp4YbxUVJ496BIWdEt+Uhk81UW4VpOXhuma+G1VwP1M
O9dRMm4zM17JMxC8bCGlplbgp6Sd36CkKxmMm6DP81uqgfbgh0QjZ1OBHyEJkht3BW9q4m0TMGTk
6PXZOtgXQkZYJCYSAuza2wYfI0OtYWdznKjUdMiU18xnqck4pPhfo1251sWoD1V5NlxeN/J+ZGv6
psHedLhbZIWyOpSBo4L7XuQ/aXahrCEQ7Da0qLbRaFGNZ0xG1AlqNZmabjb+zftxY96YAtf9abCX
bVcPq2D66ut5HXUXhcoTZzrySRSSm2MfDyVl+rbZ0xxBVfc0MqOFhjHOuznZFe0Rxc7T5F6hyXag
oO1XUgLQRC998ElnEdB6y2zQmqu3jOG6YIpsCWYBm3RkzqM/heY2XrQtaJvZAYQFLzabIRuofk3t
KZjIYIMyS3DmekjBcu30wqjSgUnsgrfobnMQpo3uwhJH7xh86Qoznip+pXyVOWSl3yz4rI0tcZhh
cJrdk0R6U/xR2bYNo2LYxHx0hfct7BQpXbXwxxr2bvysI3IOjhVUeK3jDAbuKoRv7BrPylBjeUDL
OOUXqck1Y/iW+KE6n15dvGAzjxqP+5+gyRrOoUq5iX8Gzb6Q7kzxslKHtWb2Am1AaJpIDb5Xxrh1
QhsjgWLtkh40Q0UY2uygIU5wuclSBKg4GUZQBzPnNeFADWiEpd3hV0CUSFLzLiOFGWLCbM7UPfCi
XeFH4ZSClVn7jThe9ZQnMQ+NWM9M4JRx2latP7srNeio7C96+JXCseqFIF8eEBGOneMbgizDrxBF
Hj8mCs7WCMACrcTCfqU9D0w0dWZ2SKZ3peOuFGg7jxqD0ZrDxSYZZKjLLKqD1qL/B54YKdHBzNxN
ZSPRHNNvFwI0q94gSUuKHun2+PRmR6ZkENCoJgsc0WAnPch9MoJg5FFq5lZT5j81Q0QpWeCs7oLp
T/ye8dk14uE43a0o2Mwe7L32F35rHDyHqNIn1CMP5S6VuOphJ9mePY4cmf2j5dNceI4ZJFMI08Tq
sUi84m4jMbGRB/E4IEqky82Vwo+rGzdhSr6umU8OOF9Hp+S5f3PWtYGhbI4Axs7bjfwSCFQcol1g
7+xgfgMsADjXNpFniwlEgb5Uxo4qZjhw/AFhBcK0ocQoNsRMxglSIWZ8fNb0bnbwF64OFSccAXGn
sFLjqcV5QQxMTT6chRFCGQABWwsbz9gkzI8nTwRIuovMpUM4d18SDOOZlEk2O6VATAMqoaRxi50/
VZPDSvW0XmjXkKuuVhY+FxlWQQA56xFyaqTHq6nJztJ9T02JcnaDIaBWtVvOL5NHXcHAhdoLvtET
Hfi5FBizOKXf02yHDsxgg2YX848KkrpBEOWpqf1A85fumHrU9vLyn2bnX6owiXbh9QR3O3htBLSq
sQVitSnLf4Z7X6YfQMKp/0i1yq+L2xjfO1XZUSA1bbhRDHyNEWf17q6N1LVpbjrn0zQTX+ofhHqq
eemEPWBB5Uv8EZ4I8nIZXzB6w1xpY6NQh8qBKJJFqZZ3N3gvW2frVQRLv0PvWdqfWiPxjpaRqEQu
lpwdMfY73CRJTgPeWYTUZqIEte8x4GCPGQUDuAa9cVDcc5MmF7DNfZ15X0O1RX8Yznhf3SHbR5wM
Mh9t0n6roacjJVJ0PgDIJQOkQaQhMqiqOIVCMEyT85FLiraDkpMCuzHprG8DBaIGu5TlRIs4qbEv
4zbKLm4nvkttIA546l6MFVro+II7xLH0I7sKrTfBmc+Q1J5GanEhrpRcrYr8OV5xMCZNpiDgDNKy
yKKZQqpM16/h8xoxLqoNwby0xkhQYCzwfSHTnqX91nidWP64E6EyCRlQtuBIuIDj6RdNG5tablbQ
C7mvbt2ucr04sgBBk5GMd3IhYbad39DDasx3dTGCsk+lB/kIHbv6XwLzSb61gvwDFEaG5SoaMjRr
yov8sVh6FHBBRZFB1Queu15aqD8ual3GxlwrAxh4S0UGIR0MWvYFDyG/Bs3vxJbIgu5o6CY3Fe/Y
E2PWiPcdMPjgrwoq5YQXAikXt/crNqKmQaZqMO4BSobrK9yvBnE4rCJGO8TqQTSmy5RzBw0N0WVV
BO00YC1Dg6s+zCr8M3SfnPNb+KJCIJuta6r5Vf0skzdq/Lm6TJQgCWPvEsY97gr/VGPXc1RMGU6M
MKzg3IkfM4SegXOqZ2jYQKTXrxC36QGcBdc1P51voP9PJO0uuep3uItoaMHQeFTFvLGa66KcUZsI
wgZgysmXhZfa2TboGBvGx6hemM7Yanca7S8Fz3O8d/XpNsDOHix9h/sG33DM5GzErpT72MCZyww+
dCIArL0d4lDN/QyZrNiGGDJjyg3bdTjws0W4yonZFgQLlTvERf30ZVNC2fVL57yCqbPOuMKzI/MU
Nq3unuf4CL4rHA3uc4bIoLAcutiL0FUwETN573muP3XK9xTsYMPDdi/1Xc3HVa1T0B4FwbgH3MiF
Rkghj8Xoj/nyFQQXrofF/GuoXKbMiDWc2tBblpeeCYW5j0vcaIob5K5k2Kr5Cbtw3Bupjtt5A/3S
AJ2muZYo3a4iA/EYzJSVKjKwcw11fWQ4FDFGT6Ar5S7rMoS/wqxpwc3gu1ZYMs2bqH0wEgiQKSwT
9bnxI5T7ksFM4SIYZF94WbcfSvdUawC57PCcQzqqyRsIkdaWM7pz40NLQKywFB2utCdYtpXTs1WB
TvOWYw5Elx2GFUbMD/AIsgqgrHH5JPoV1pj09PTzsjAYc+2SeKeNXPP/ZqyGBFd236P6D2wHNCGw
MoXEwgPsukMSMT/FCgP6L3gdJxCINc7VRnxzEvVJtkozbzxOXYbXwq4YlC/UsPZ40EwSbExuwV+d
fR6SuHfOCR4oVlxfOgXCGoBCRhvhPglPJSKlYMYF8FtGYhXLXGTzJkzyKN5A6eVpxvRkFIRoY/Xo
25j/PbZcmb7o4yuvtCCQ2RR4HGhazGevZvxTNH8azFVjbC5M3P6maOsRLalCexLjueFQDmuz5mqC
rxbRyynwOnTGaWV8nTl3Ev7WEG9xcFVwKw++GF3WKQIFw4InVfqRChpCjp1JSJ4+7pR3larapn+u
8KUsWWKT+1OEx7HqkUeCqY70YtxlP1GIcAWOV3eW0s9BKJTlBDImtCsQuinx2x/ET9BsxVD6/59H
0h0a75xnMstVY4GEwjUbmdk6Lu3Qx5iR6ezKRj85jSs7X4eI0RtnhotAKjwlrccDMqCW4ecUW1U9
94x90+o3ZXogSZ4oaQyuH0dsSTg48YJOOpDbiCjk8eZwjMpl0iQDiK0kiifDw8hiYNAKs42dPPUH
6KfoxXhjsFnn2n0amvcIn8KaAUCk0zS0vwYcWOMMpgONLmwhBHvNgTpFNgxj5wj9SwWixWxV27D9
OUdduv2yxdYFRRYSigIuhNKQOGBGAD7bwH0D586bHdJItFYQQhuwqghGJibCJQ3Yu6nwX0ifdCq+
Cni3IzVxoZLhEJvVq5hUYxcFz11Ri5d+KDjPfuSjSUjMjlfGMh9mPCk5hhr1Q+bCOB+IGlowep5n
S4Rxz0XVPv6Qp8FsTHqDXrsH6nlkMACEowDuJMpvk7xaOWhesFZJa0hDlgj5W/nK1UAhx6Op5DAE
qQQgJ7c6KBVILK8xRPABbVljYifMA35FZ59DPK45+ThhaLLb7JV9J2GrfO48NPSWgjNxhj5UU5w0
IuYKjB9YBAJ8kPrKm+6XmmGEBbsapwRexWJ88Gtk2/NLKZTESkBGV0vpXdsO7U0CpwR/G9iS2UF8
8R+ceKpdwEUkhi0utja7U+t7TOPScdsjCUhGJNF96mdIx0HK1yqfapsjoe1/eXWac8ur0jcTbIxK
TBw5PkzQq4MiFkl5tumqrcIKrsQNpjwIHg/mFzFHFiWvbR4WBOIcrNDLH/YNuNvAg8M0g5K/bKp1
mf+mxcyHf9ONaOUqKNHh/lIpuflHD1vVXb51tBoQKAKToBcG3p6+toJDhYeYcqtIubYvFpEqcFGW
bzPgoqNaBrbqiUzCSh46Vjyf1LJ4Y2EEFrdCCOsmYIndPbpL6Uojak8osN02h98h3a1qYYDMacwX
ozG7jSphuuE9oSF3DdpodpjiEvGNRVLu7mTDlveZeaQtdgI6xv9otOAxAmYa7q+ajDvDe+7G4ngX
oKpmAsZROtfXab73er1fHJc/BDw80X/wZOSepzNOYnbTXYm1TQXaIZJUmgVpBlhP8jbU5EMUDw02
BYaC79baoahU+OEi44xBZOkxFqP7kD9euuVvVUL4hco+IYtWigwFBPptogJULD8HsJQFmQ8vgxMC
DqFH6yY3No6MvXEtu4vJtERIWJ1x4yowato+LOJsVOWQ2ZgHrZAerDkIhSE3kOPboBxPSoiazTFX
02cActHvAQlEwIyRlBWY2Jtpu3PBBIFICPsGebLzi8lRN0tvlpLL99ktv6LDekyxG3WHic7pUYmM
T6pGygG6UPNHWLnFqJzYUfS4AcNf+MCTXwXOasz1fUIPqROJx0GtU7+HIal7xV1oxzIdsU7MoCcn
341mc5FvE2BUFmCIdhHSoSiKuJ1CiiNIgFSGEITA1vTq1oUkZ3kIScGBSPHwRvMg09i5oiNEspQV
Hxre0XhalWIvbgNz1zvNbU6JXexd2APLD7RnC05syVSNr5WZ90dvK9qyjvzX8skIFsxDt3GVbjMK
IMvZWey8ONrrfcbIpF7HyW8+WmtpW+HewCu6WBEEWu07DjoxfwzTDZfpMv9nQMCFBeg0a6X8agem
uee2VA5VBJAetpCiEb6AvozngXAMzcr8LiIiWGd1z8SQTibxMAztLUw9m/KPol9HnK1wRsElFOY8
Y21abekVmDrTutUYktDs5NROOkP4PCf3IVjFmNWFTDX0MIUXDFxAtph1CSwSWTRizuvqX07JMzHF
7FW0RDakPNp/rdePSXjtcFoIQYmFbKcwcDO6tcLZC7rT5YxsgGGdD3o9pTyZETnjaBWojP4W0Zug
GhTQjraRcaKRPIdKdGQi/5ygdECgBcLbcL06q7aH7EI9VMKGVOr4XVw8BK/sOmUX084KsiG0MenT
UzvxVRewERmn9OT5DKXuvai4yQ3Gt5z+WvFCZMhT7dGOYIa6fGRYI7X7eNvitD1aPd3VcJwqb4ss
nCp5a9pfBq1ar5IYgUhCG/HRgT9YDKB8eClG+dU2Oz/HrKw0dt2kYXQa+Ba6MiPXDyMpSNHfxOWe
/acyiXAjcmjD+4BxYBEb2yAWC4sUSkbsNzklNjEWQ2kdzPgx/aBeSPPvBNKEmmJckt0nvCxVfHHK
e6F7GztCJCngejGsuT7kybHUM9v8DHFVTRGXcrXOKUoPzMEUfZXRp6PsG+IVKEI6XUJNe5KGGS4J
uTecJIuJZssafc5FlwfeMgG356//Y+m8thrXljX8RBpDOdw6ZzBgoH2jAd2gnLOefn/lta/2Ob26
sZFmqPpT1fVZ005wPIhLpEcVg4FIHbCc1GhK4EJpAEXDDUeJ/Q+0XmqCcd52efAE7YMy1PHLI6A5
TfpoodBAM4AvQHofOe5gzPFd+8631n8pxYWLFbEV6tD9lMa7nqgAkQ0UhXOVppVfXbY04DVSzuTg
EPJW4f00mbmqSIQs01hNXCY/ELlF7x2bmfGRBskf1MiWqCjI1VVZf2G5B/Empe5OgIfBepf1JDSk
llBslHQiFQj6aJsS+8GX3aZY8sowZ4pFu+JqF1E8MkVvybT5MZnXCaJMsSJSkMOP+rh0Gc+juSuS
eUxiy+0X2O1EXVj6q1Q8kNsel29ZMq5A7Atn2U5TMm554a3yYhcYXSL0WMWujX8UaltdmY9yO0ig
K9/ZzNwFyqyou6YFY3RuwBpudkBjGo5fI1bMEoPGqxzdEMwWbKDcOfhfZhxjQG4SnceJhiI/IkVD
auMRTjRB2BxyDoAEcDtnpAc7aCcl7sX27/Cvgn7IeTKmv4LlKuYZ5IYKBFafv+Cm6osD8Y3Oa0s6
zhR35yYUIdPI8lMQxQjHJWCJ/IhJB5QRmt/Eosd9HqMRB8uRbSzXYSCBC9YbEJOUYDpnI/y1MOMt
AhZMMdRO4MOkvfj8jCI7I4eJiIDhofJPkt6ApeSLgxEn9d0I8BgXK9+F+BMB1z/bXEPxyNuWZy7c
ORqftV18yLifGaw45/KWLwepxtOT/0tySHnoAEQi08rvHhyrifPkI0dh1pyMeufmu9Hk17s5Y39I
uIen7lANV3pEoSCkxleeS3J9UgUcmhoiMWOCWzxYC6oDHkBugWrE70GOufPXy/ujZJDlMeLE6EDN
lrbVxSjuMXgo8iyVIBZ0BLLFNYifON8I1otuFWlkgjbBeAp1PvDH4f60k6sEucpDbqoIPRLd0z5k
VCF36APBr4ggKPrv0uh21BWCtaQctAO9CJhbxOiHKbkCVokcCLWywu9AuMa2RBgaTv6h4cgS9rfu
lgMJmnW4FgXMVCQkCV+RpumFvrfp+gIbUpiJbID0rLoJV6fsGUOsfmwDUeWMiXznisqIXQcehbuF
+MXoLNrXEW0GkHDGB6N3V+N7mTOAENPwwHuhwE0pKmsVkzwW9fqV0wZD1hWHrsaV0BeMvxoItWri
W4L8zvH1s0wZStTd4GCUwARDrBdTrdZ5FgKBfIcjBwal3DQUXLbYrJ18Y87fmrZRwXLDMIdN8862
JcqXeku8DVzYVUpPIu3wFNM/jtNWR7CoYyEyECUTZ0eP33Hlf0bO1WXJuwleUX8vcb3xhSVl+uSw
vnWW82zJ/VnCdBE1SeefEZhApqNp6DRwfAJaGoH7tUjfWT35Okn9ZHqcVHFyDmHW8sT/J4+NjSCn
+hAA0XEyDxQ39Dp0hSthHnCsPrKW8XvQ3Qs+L20jbcp6gk9E9UYMA3LdFA1k1h/lcwlHW5XttHGj
k4OkhLIOIZQLI0hUIEqYNrmLMYuXH3bXoM2Jm8L7Cc6dJp+BhoKcLHdKZIOWoRnuSGlSQjWEv1Jm
R3p3QQoF49BvBRuLdOc0JCgG9mPRAcmThTkzzYNkkIcQSO5NJd5otbdR6/YgAITre7tyFpAc5/qM
7hGyRFeIi6ZZjf36NGaUikrE4cXgNioCu/jrGH/7vnhBFeRbomsaRAEBdK9KfCRNfh2Zx5wLUA0B
7Y32GpOsBmeAy3vhjdq+QHpYd3A2lIf1EO9nm+QTOShTQs1GOpniRwAjCZNVNGYnlm/CSZlo8bGY
9m0IpQ9EMJin0dxFlnPs7OKkzsZBgo9wR0s3KTgPtb5kLcqmrBgnRK8/WuamRy+TBi9+mKOv+fQW
yTrTTXl6oe5gF/pRcP8W41aKf90GYOQw7UKVT68WN0178rUbkl3Ohtc6i4gFfhHTP7Hg6IMqEvu4
oSsPmSDKrBBTFUJ5W/+dCQmldk/neN8x9yEnjyNuNk77kpCuY3KHjIB8dNC0CI6iLXmsIj1ir0Yh
UiacYfpc7mJM0DSRDvxIT7pRTvyGZHgB+UogoY6hReRDI/is1Dolx70cgirTKfpqeqJG6OaVTt4g
UMGgrkeVqp2j8EkjYkNBTdtEX4oS7phxN8bFGk1N1CCKYWglKCWHpkZvITe5CxBHNIBnWsDev4OZ
rsHgxEcZkx0pdzLKssjBmAoK54LRZpDdekVQtYdydp86F+qs2WQcp1pvkE9nw7yNAHeGvlyhd/DY
fSih4/LKT5VyTOo8sALOJLUBauCHSmmBGqYmhxe1nQPU/4gEDZmfzTdNc5Sw/Z8e2rP6d8cdMBCx
z/rVrN9plmSZZfg0jv8s9Ih68U51Z+fbmfB0ANfe3HL9iekTbMPV7/LiAYy5fIS0pwsW+pe2RjF/
wWvEcKwS1UE/n/PY+x4xOKdwNkN0lSvk1U10aXz6V8zSUcxmktKOV8c9iFh9jNW9CMH9Sb3NDhmV
AbS52LE2Km1dnR+owSb9wHCNJieZIvgFRhdezaBZ5JY0ua3BTRZh3RJMLJ1JpQ+7xGOUzTrU+404
+DC42ML+JljJt3EKsjBuGbnuYRivt2xRTbWQ+vdLFwUWFYxVKstCHxZJMZ/EbNoxfMKK5o2w0fw2
HUVdDDgIlclKLo+z0S81JqiFjDTjpWtAlZSn4kEcv1MslrSo4IUWyRvaZzgy8Jb7D82b3Fh1yO8N
vEk1nvg2qddM/wMzGsJ3WWOE7qAZKtDUmAcrCa5le594P0yYE5vzTEAIKyOPKqZe0lbSciWASclv
GB9CpL5imJ1H55BYqPCfM7xgXrxs2xNS3tZDBehb9cWG2CPY8NERWIFDMa1seIu1F58oq93R3frE
kAU9Uc4UEB4mfhSesRft1bFE0aAzKwCWkQs8yLAHbNF21VShNPHBqicJx0ZTp665lSI/3xA2UtFj
yrQ77KAWcLFzqyAitSnd9wRr4u5SQVJEU074I85WZHUFABeQgpw3ks9DNSyaa1HRbmfjzLtgvqAk
ORj07NTpaBplAaZA5xMZ1iq+eM4ed2Lkcn5GzLXxkAypX2oI1a3/teyfPr0HjFjJjA/sJDIxsKK6
FMtiGb8EJa2oq698AoFkOJ/IZAXUt+At4ZCksITGF1SwmhkjPN060h+kJ2CjaO1IA64SVQWAhuU7
AOkBaYVlHlC+P9Q72rzuDSa2047wxNXSXAmBJB9QG5ytNd6BHAw1PGnhk22ysFEK9cWWszl12lVE
tCAL3ObWDogKKfLySP6txXGehXRtycsUXrMQ6RmRJZLn2GIijqOnhKqPjIQ5J0kUmwh1nflZFOMB
5pMliu25orDTgTba6AVALG9eSW9DCBJuyurgEy3SQBCTu6BW1b2eG8S9RAFmzDg6uMwIi3CL8UID
Ej9cdKcikOAmNFmYXMRKbG3zDIc8B2ep44HR4FvPNUY/twJxe4FPECMa1QDXZmgSuu/dHLK/x4zV
JSGLCIXxJ5n0axIigElNWDgRaAfkJqfMyeuQHDqoTP7O4yvOM2Nsd13GeN9lBoJ1oP42NyMSPSkR
hIJ+WNpnzvR/4s2X7FJM3dJNEvG51kzi+rjvM7/f11ikMCxQD1DIm+ApV4/BzOQPV5qMDh1y/0ha
KLWotJQI2RWFuIlb4LVcL398+1mDlQyydgHv791m2lBN/YrKiKA2lbhUXP7Zsg/PHZVVr5MgTT0q
l4tcWOILH7YWAJ/FVEgx5AkXwg93UJcK/U3A0FaMHFzKGFuPRS4hieDdL7l9R4xJHljdMlMLtj7G
eczl3DL+RzUNikU0ctB34Y0vLK3QqJrfiB0yiBiRojSxvstSssqcBd+W/kxMAMAHNsej2hDThvuJ
ii9mroQbvkkcMCd+Wv/0+Ndw/fjM7KCmEytBeoA85uGzo10R4AZfmvcjsOrMhoYGkTUx1dZXWKhE
5dyFWciwQoaxsYTn0MpNC0okgR5C04pR1wW8TbD/52ifafX5bqCX0Fig1KqDGmT2UfjxQsknEJmm
fc0YZ8F/TKP3Ytb2Cb0jBzt2HmeNzq8pOh7KO1sSV2q21XL+OkDR1K19JM5sCn5LgV9tMj+qAwcQ
CxRwQ66C0bpJRqQs6BhB2qBtaa8k2FAu8QBnGd4h91yX+t5sbgDgkr/AiSFMX0IqYUE907Jh/UQ5
+hqxjIZwml8F6SJ2PT50Z40zErwCHxMC1jHfk0pP1DvsVkdkuTxyl7MqRmUA3yCq+KFtSBFDWqPD
xXLMmkSdaMwCkyZ56njf3CbcNQJ+uuSaVIyWyXDMuUF1QYUvJajGhSZJPi1tf20QIsJoUcEjslZ6
Aii/m1RZhvprUKoh6liDoTTWj4KRzOQzK96Pl+xD7CZUWXNMyoS9F24m4AYQetLdGz2nIIthPhNI
4GJhjmnTrbHfNeR7cH3Lzyd3NR3voartR60mIg0wXuxOVbIvkvyPkTDhBZLeQgzsB2uuPDExmdSG
iOEkLJQPIsRyowbrR8CcirrS2qtkseSyDKfqXPKQH/Ns3P0E5kUZWATVsYu4USsuDOTVwdWbmZ2G
1qbX7uAc9BZq7j4Lsi1tToaIzCdCDcCCIk7omZLMc9VWd6xHB5WuxR8JOywy3EnCn2P+kP/2oBsQ
2wdk/Ajf6JOB5CMjFdQZwJ34qAumYZ8bnxoMRIGD2/UwglRXn/YIEcaV5+oDI2vjdWh/A4PTlExT
ZJUC+Tk8Ow0XMMfVOqKKKqFtLAARITqaxrxm0bsYWETqhCMlYMUJNJpSm/IQZU+rpJkN2VpJNOmq
lrr/JR9HNG19K1rnzAnBVq5xvyTKX/MtJx5ZDm0hBrCwrEy1fBVMxs/jtWDV/NosTFaWJ4I9SFEL
1UqPPE9wInZtQjuX7QQ/RtdEpWe4a7dpz11Axna+H8rvwLQvY/+jD1hTOL9jxnATm4rBh8jcgcgn
Z2CmzXNEtCinzqD/dH64Gheec6WvXrpEtju7kAuDVyQdg1wPcNRyTCs9SGUqeB1LbWaNBQrtkvwh
15Bzk4XdKwRC072azVksEYO9xVVZeYSGL7C4w1FrZN2rG+zf2bBX/XcIWOsuWjFlyVAgXj76oZMq
2f+MMHiJ4qdS2RFkb5TBsxiKBfjcVbhWwdtzfjKj4w7M9aLqcWSUghgwqHpsGvhK634T7iUSzqvz
4EdYGZ+n+Lmtg/XEzCuit8H8TUaasnJWV3eUYAyWAchr1RC04i3CIlgjNJalbdjphRwNi5t0rKcv
2ZlF+oI1Wq4cTh9El+B+Z1EW6NU2p/SJYK2io4zzzhg+0DGRjrxEJs3hPPLH9exuQTC0+StMtja1
LqDfzogvBknK4l4LQLvY5QIbS8gYcU8MEAHcpKiMvWql0EvClwYwiiKz5RBX4pvpHFPuE6hyDccK
maPIDCjVhAHP6GiQA6EYpGBAdX5zqDrUgAi1kASz9D1npiInfb0xmMcmkOvU7eVGH6kSxN+f8DN0
l+nBxT71KUemYKtSknI1Tq8hY+BGfZXrK6pcZsU3SOaCS1PrZO48q0Cl0msEpBb24iWqiOsSAg5M
rA3fpYBQInpNgxAKeFBoA8GiKfxZXTAT7AOOs0crquPABh5iAunwzNBvnwgnfWMqu6nkqqWGqMxF
gZiY+0eg+zHI91J5S8U7lOBpQDBizmg+ZlHU5HeOOKo4xOclWTpcdx24hXTr3LxdMC5Fx5JK8g7e
Fk4wDgiW2Kjy/reuAhXtPi4RodJASwRCH/RfN8Sjikqt6imF+alitywmdjyeDlv1Zc6SlHT8j9wm
9QQwRGCHu5ckJo7WjHs3BWqlpXIIDJLvpaOaYeIL9yGvkrCfhdYjOAas0WA/9338I4sPiya3Of0Y
FrMw3UI4ye2REeRByxdAQfklJsVpLWnBsoYCpqMzxibwNyT81NOhHCei2stjZO4LH3CG89d0f03U
rSPpk2Ry7YfKIoKIobc0+zaF8KQTW04+aKoRT7ak1GRkWkoIKHDqbO5jHR9S9osEYgDs9SF5JP7P
RgVHtgT8DVUeMiOp+mKg8gIpKjd/P/8RNLhpy5PcPFR8H3kerh73OBi/kPVgI6BxXtqfPHRsIV2E
xQIsSHzh62oYTyrCuCWYIAgo3VhFtUx+FDwdFRXoPehWpulbT1H3QquQnuvIT3X3va5xlU6L53Ak
AgjsKiiyowB0wuJztYg4VDEaBkqARGBRaJMVWZQ5P7Ktof/xWM5cC4RDcaFwIaOSklgEm1/6QWfQ
dJhgGYKhAqNlNLpit0DvwYPOIacrdAkxcfuDs+INPkpqGw1tcqLfFtw5mEE3PLARQIbQXiqsTEoD
2AHaedYS0AICeLmcQIj5U7KWOr67ggKtRIAHAb8M4m59QNKNq0A1sFO5zyUKNCadzePPxIZhSLP8
qg/ZUPCQyVgukCEVLSI3nslMESTwZBRpT9qbESGbIV/LeQ3JW7BHuBCVQCtMtrTOnD+8PgGp+Zox
928hZnvkY1xuwi+KGpRSVxBCdlodzWvBCbhQZmRxjnWXclIX6RLbqjb/6AOjd8BIKR9VpHWhDGg2
z7wToBbsIB6PT+InR4HskrVJ+1qhcOIp1GjOQiTtggQDcjtsfzuczlKgxcNBEgw07q2+hcHniOHy
H5jTzMOWve852qKTjE6OctgeK552+KsElhJ0oKldGi2OLWgU6jccmgBAEWdT6FjbsqzP8psjrXLj
cm1IhKmnfLA/BTeNubWLoV0P/tVp32mabI5VHEWiEEe+Os3eZ/iqAqAb7CzbiNZGxaQJJb8aGWDD
KqALRhWwd1hZks8mjT3TCrTRWYsnyWWPyyKUTjz3oxMNlOcOO/aaCJ9EMS3IKGdyUxc7qWsfSinr
KgWh1z6n1YdohdspOslkOjt4HJE9Tt838aDoQBkKeDYvL6atYlRGB9xuECduROWmq67SbA34uRrm
HLiYBuhi8om5W6uoXfOPGNGnt28GcUxM5EEgiFvEd56AK12qLLHPWSQ3dVvd3nORUp+X/dnQPu3h
HwuCQ09FFwz3wt/V+LvwcZVaca6o21htTskEJ8cv1CLcyrdsA16koEYwqgFqGVgLsBExGFRgDpS4
cjGwjKRycWi3wyQ8E4LsanQBYoil6BErMW20VWsX6ZtFvimuNHXg8sJHAKXURrxhIOHwyVKh8+ir
Ydtlc6MpBJARqlOizIIoetATNhlfyDAypdgIkiwzAZqfAUmFmDcqUpLkzckmwZh0M+r0eCinvWr+
aAnPGwtPRZZTQiGs69fK+2y1i+MyLwV1KgarkPhEk56u3Ju5ueMPJNKojQ7Ca0mdwr40wktfRdsu
JMAeTjHsM9jl6shBpKp0+I5xSOtT2FwU3qvT/Mvbo5KcE+MfaWj8gxAf1FuZ7jNmK6BkakL0bV+W
98zQmZVrfDv5kxceJ8YR58lTmhOAinKXqinU1+hFbJIjtH8VqWGO99TVJ0P953BrDdgCfS7hzOpJ
EM/2U2UdNIYR0fgVpMvLokzQWYPPbJEgkxNN4LOxtJg4mBXBE/oEOokJIRS1loMIg0u5j18MzRQC
3bOgBk/hxHBgQoMetCplsxzfHQYtcGgF+RVDPlgfeOzkxOWtS5cAjiW3z9g1jyE6hfkxzJ9Ome0D
5102AE9Sahcxa0NsIh0TspkzWAxa/C7iV7bFTkha+HCtEaZP9m3gB/KR4M+cMApXFMY2zio+OEdb
iBuCbDFvi7MPTtUn769rk+0Y1Ki3sTrgVwcElBg4JWuOZo9mpL7CMHdoOvgIJ/5ycHtzlwpjywXX
oj+BvRaZPmeqyHOEFJONTvQAKV7Zs3hAezS3EITVTSP+1LvlCDoEngK1jwFCBcmQY7qh1eZbV0WM
fqlcKN7pkWLpIdWffhIU/bITNRCuAPhNoA8YZ+RUcJ4s9Kr9GkEQdXTYZvclzjsJ3+WtzShJavCr
JlU5Srfo2oCUuYQ5DZuGUCAmuRPWNwsNe2Mr5dPBoxkU7Z88FFaHgGMzcC8FCA5pxg2QmSKiRqEL
xeEhG4kfKTCC8gfp8SOHXNomHW5oaIgo5iAGT1GgOtjKPDvhpKWQooMJqeRwgyp9/KpG+V5+K+xZ
sv1z8AIgfU3qyeJBkpaiepJfAmYX1Z8POcHda0SkijMdjs8zvzuPKH11lSvQ/LOYRhkYHLmfInkd
kWy8DFedP7a2KRjZcCxpSU3tyQ2vJon9A0baNRuUtJBqPigEniNHFRiHYO3e/zNMh7Eh8Jm1C99H
e5Ri1NQLgpMj5mNu+YgyrjYI7Rp3WGlIU8t561t025zhWHn4HRgugzL2vQbM53kVJZ2FRksJjXhA
ZrWESRy1l9Z+4qsO8Y/qAiUAMZk6Sii/oFSBUCJLu8GdZ3k3SUWC3QAi7ZoAZ7T+IqUbK41EIwSg
5wErOAcP5mv0smAZD0aoydi1PbSZb1BV/0hzLrWwb3D7IdegFxadrpD/bJJQCc821yyKgIgKk71b
AS3J28ZPNaE86YkSdhjjwz/RoALl5OV2DKBX5C8CTWQQP9DMnIxSBjNJh7JfdkoJ8aTXb73nLsXs
1DKIh5hudgOA9VkaMUm1MgH5q4JBLYCNvrepXPLDeBnM9VuIWg6qi9+9nHq4B2oRTn4kO6n+KzfG
xJK3YVyTuFt68ZtJqEw+aouJ/xSgBwfSQTxKazQkA+jX2vM3aWKuKu+upm+PYRUVImWuzIk7VA4r
scMWHPGEVKCinhJ9wQ/VzyXzCsIZrc0f2XlQ/7yWLjfOFg+Nu0wCHwY4TQlJkAzg+IcDhNVvEH6T
6NreL2ImjqgL7iUf2o9btCP0QFA5tBlAdLQdNdXTSL6NC6dm+tOOF87HoL3JuunaqYew1xCK66tY
TltEzon5UBNGlP4moQluzUxESvEXpNCJd50jSNOQmwLvDph+QR+L0xBfwgGcXLacYDIG1pP++qhW
4KsFfZohmz2EuqjSZMCSCCVyJ8TQinODNcG8Mqb+6PMLm6Cu3hzARtpYHoh4/nri5EU2CoQmexlG
n2MnZpZ7yc2M6t1ZMZDa6W8Ogt5CeWImBbFEzYZeVQMnpp2S7Q9vl9CFRdlyILu5bhE53OahXptU
WdSWjv4LKTiDJbU6hlIqPMjeoLlIjqd8dmAOZBKaa8hsLwqwmj6JttHJj021Gp5dHwBPpYVkT6LT
fm8TUQdrC71+yk3qymjeTQyrzJDW/Au6bZrstdukfpcAFMUvtZ1Gog3MEVvCKT8yDZkDHi4iVIh5
YaWz+mkaOHat7IuBVlxIqXp3p0jIKa36dREQ6PRVXFdUbPQHuneee04hRKz1znYg+LDI9Mlbgnqm
qm6V+qmhNAaPYrGb5bPefSP2RwmFIAn4XXYiy0iWrRZdZZCFlA69tKqK/Q4BIKIonhjDHzbOsLSJ
cBNWDNUdV6QsdCBAvgo3HhSOwoRd93uskkeMOVegMCPwGCxLDBrSXVYTyi5EkR3hOg+DBncP0xwg
umQEEkFRK4243J7jSTUp3NgOImz6fzcuzi+p8BpCfrjpuAMeCXghcbYO9Cdhfv8qi3SnSGNqnrgn
LygrASgYuIx895KSqoao4kq7IYFNA8ixiWaf6zMA0JEGUvIXjPgM+qlB05sSrAMmNGgvEoUHJIcN
IV9iGWcR2fW1GolVQK5DLiTM9IKLQQP7pdbX91SOcBXKR+q4C5Ldwmod9E9ka8BOgkyWUBVCp9l6
uwk7EMdy1+HG6baZ/xd9g2ngiz6Ah5TqtUJeIz0NA7+Y3kWnHm+BWTWL4i06phZ6NeLPRbFccGNa
Dg7SkKEw83Pcf3cxuIt+QZzBXCgOxBHLxnzxbhEmEYox4VjRcAXDks/wRgt7GCI+sgpQYknaXLFO
LAYsyCKjAWDwysAODK/Ss/934BPthzOGhbpUpUrjiB7QTBKT1V+ZaLyoJVJfGOp53sfKV04tFcb1
hQHbUDww5T0z+yDoEFhCsHIsQuAjw6BSwR4i/FpNAs1jDbANp4cEa6lUn+QYjFwBAZzMzOnqQEKS
z6EPf5v6yY2/U75tk9V7RF8Qz9s6h+XT9zqK77c2ZCbJcuAIJA4InG0xPuO0fbyJFQr/Luph6NC0
DdeZW1RMtTVj4cqaQ4ZNAapIzZRjlui56EsUhyROVF52FKVng9KaOlN18/M8Nft56DY0/KKpiql1
SwWVLl+TAGoBj0Jvg1OfhEuV+wsxPBI9oYtb865TP4m8PNiGE74290QoRQH/XWpnWa8iXVXi7nkQ
7yK3eAiYo/y4g3A0e9/7jZSVxvQwfDZze6d0SJWL0L3Zi5swIxgna3sOY3JtALoEsK6QiUSL8Fvz
3+KQf0rjZu7y/hKO78wI4ZzvetBXPlI7T/+gZmYVJzoF07CLQ25jHNybrNupTM4Mwd3eU2NvdL+c
Mux1M3s18Odiy4nI3rQxA6/V4ZWsGXj0DikZYsyZGz9kUjhJGfqbMkp5/Mwyw6mSjdvIxKWAsTmL
eT/K0on/dj21ZE60nX6hfeJ/3upkl0HJU4z2HylTtgrO9fhgMJUX8YRD6WjGT1rVIRz9iqc/pWYs
VPXIk0TbRdVNcDixZ/wlZEo0tPJtONHYmlxQ/P881KMGKMrIQ6qjjA4u7xvBLx/8fHCz4KcRunJh
s1xA0AMZHTGI+o9KHc04nyMIHcEZFM0csrKeY+vcBoroWSc0QhyZ4JIJ8xWR8POLp7WxsJWOxpnx
zjaC/qVpsG1XDs5VtHozXlF8DWQvIUTgMcCny9kb2SiZMeTZDAc9SwnOQUmHAnnSMteDiajcnKIG
5dP4FhECdSgzZh2BvdNGw/lxvgbevtoXZ0eBNImof/7kOW1bdpXQAo5/JqZjnh/kVtKxtzFvQrcX
3ExczQBhM/Ya07r7xt2Jt+b40uYoHL74lTJbgV8nhkhrVyTRVPFrnjRL27tnyrXSZ+ibDko3JwDg
yvwtkTA1/kdZ5wvHvAn7CAI+2IcuxwvPrw07bs2g0Wza7iCxX8A2TXIwdL4vxSCjcTIEUtThIku2
9HxRKpd6wgj+wT4gTLyEt6+LT6W/jCgQVBT+6J+RJvD7URfULBPb+eRG0v6SKeC4+zYE6ZOBRmmz
NbF0MKWEnCMLlfWhCFqc9lgdTaY69wrSuecwDMS9IT3P/51odJqDUuEfJ3iUKSWH8m/fUN4tmuBk
8crDBlOECna35XcxANyozqRoAQCQQDMTqxDFJpAxi4WvKE9AqvCNQ8km1ymtAeH1Se9vBgQzVBNy
jAZOcAQUQTEvcYWij2N/hEFL4Bj1JJYTgttRIqG4sg7ciW2Zr/hIMyeJpDnndFYixhUeM3fcpYk9
V8PCQdrwWkQ5UheR3xCJIXwg1bkggetvPOylSMT7iGeOYiFMXJb8qYMeitJnYuzosUQcprdPGpKM
tvuo+204v/qD1AocOAINc9qnSG0n85iob8Kacl2a1bHn8bBGC0EK1LI5q5BYURNwF2992DvwE2l/
2HMWFTwlKCoq6Rca+8pMgyrfq+qXVOUJRzFxx3TwKe2Fz12FRxdlCbYm44WIESohXi4cjtr/tYGM
bQauAfOa+c4pTwZCK4YxXbR/VkgTeY8wbZkEKJjzcXpFUIOJXQMbdfiWbHuk0qRQDAFkT4iTAHQ0
/K1L7tPhW7peuWsplWA6tQjEM9ZXka6h2jlAv/fDXcjUCAmAirgPTl5wTFtiKUBYQMyR+NPQRe8S
tK46DFIkZl5wkfk1JOAHpQTQJxAwKIQPziISdmHXxibbSvQu71eqprb8blBQkf5oKh+j+T63a/U9
JjSJdyuPVqYhCXXFy2yKX3oGBGx0FWqskNjwqUGI+2zMcB5WInlinl17SArnVNLW1+0HjRWtjHRa
8iWn6dcmTy+3ipfYotJ9Y0r86MLSsvVNGJs2Uhc1nQDNl1iHNWPcCuJW2Nmmmv/WxN+0g0G/F5IV
BXosKSEUijS5tBp8MyBAjpnH6AtKCayEAMoUbz6T3UA7OCl7hGMXpcfGKFPe2uAvarTC+pXy2go/
ter4QJOtW6OqyCoAPDrCRZ7zgBhYXAYlfIf8rj2VjFqeiKx9LgN3UfjZnvkJe8n9a3ShUCeULz+I
ZH2lWY7EPoXBEbrEe40dd52w2JJiegpm6xi7h4YFbgCVIzBxrLOLVLl/qam4RpdYRpvpNqekwZ/c
bT2VwUZQV8a8dbVw7agEWQ4urC/8qHfXv+MmX+UMk+yrkSLkRroAk15l0rbLNMLpu4j1rdU2z5we
NsmkA1kZIVKZrW4EpzIztqU6M/uMEA3vw6fXt0gIxR7sk2pmWyq8vkNidyUjIiD+Gqs4l0hy2DDY
aBHV6m750WjGJtOSXYixVMzRVXcvtH6D0V3GUrG9KH1SdLGzdYo9iKfiWlI2eDwvl4DmJstOiK93
hRJum5K4hJZGt0EVS3SICZzrsmyrWze+2EO+KZTHiF56766oV70xLKyk2NoNefFcXLg/nD9gzPZ1
MPn2k7rSdPVNZExZ4zIeGBqMDZsMEVNwlX1f7Qx2aOcA4lDA+/u4Jdq0sRBXYUm01pYWPZNQuEYi
M1YfzngKa0ZAvDrS5MfpeoTqSKvxSR8xACBdiqKLwQPAGJmX+rogRbklRvfMDIkQAsdpsP4U795U
wLjGm777nFQcZmSvuE9SKzTzvqK75esJOCaav4T3ic0MWh9fY7nQZcKtuRZQWExLQUqotENR+V6j
orfNuyTtOJZ2cavnYBiXFsBF0I2bjuNC+P+E00nTUS70V4TnMVEtjuPCNkq8GPIH1u9IDdJB7SJe
oB+wp02nHOb01yx5KAS4ivBmLp/FQ1CdLRyTTbtT9VumHUChfIKymQ9safNGBgJxVYxu8gGrxsnZ
JA2CAYoqM4N1yl/4DMDMmKOYnha1h9ztuvs7mdhc5nPxaMZSDn8CuHfUZMCiCpQrvPIAoZi1GA6B
pmxKDppfC5WZHlhUotcQObr9LlnLda/DxUvoDBN4zBu5g7GRUb9Ab9Z/ae7R+xKjh5tCJNP8XCok
uolN6M4X192n2lklYyVB9OjgrlTrA16OivUqhJfK0pCulJC1DcP/4vhfwPgZF/y/0J3tbPqkF34p
9JYph4JVlZAtqDPnc+K2R3r5yYHGIh9jpttF5lYcGE1I3f/bh9MfDdlT3X6ltB8jY2mlYAvRb8HQ
gldabAKJH0LXkDT0QxQIDuhXU4g2iC/bMyC2vCBsFQ8UMl187Sb5uwMShR5pdUpbjjYBkIrhh9Xw
qzNPqmTya0N1BxhD/7h2zH/V1Mi9R0tNdj1uOpehkeMWnbYgecOoXmzf3aZMbwLnkbTdsT8rUUxW
6yEy4m38PCtwout876UWqk1y2rXfqSWJJj5lDAJmD+PHGSdjA6njDUxXV84NXmdgLLu8CuaAJzQ0
D2QiDzPUJEJcYy0KPhkdadsvk7vjiYfzwc/OchLPOJuKbiSsK/rQ1Gnb+x/qyDWO684D73QnUkHV
317bWiDfSv5uTs5TBWLTK0hICMTTMQLN5A2IwSOriFgYM6ZJbwyi8yhQ5EewFLFgOdxs1N5O3oGI
b4C2VfI5o+eSjYOPQX3nKch0VaIe4n0T5Yx/a4k1A8KgF9WjYK0VnzYjz2oT4817TeDKqA8nLRs2
s3EHL5GbIycbdJCjgvzDznTWVpQeH3gPkagIcWL+uc/NwXCqrFnIYENxMciWYuelhHO1bnDlDq6n
65U6Bxw4AI2wqH1mAs2QvgFNzMk3SAfig876ge5wtRsz6NY2KNfoKnsqn0BAa0/G9qjQuB6T5Gqo
EhAxhxx+tTNOFEwS8TqPVwTmmesvY8oNK+eyHCGmrGe1f3f5SgOnSDQrb6Wmb5q8X1uxgEUEKHH/
2XRvNfOtVAQdA2kAA+gvklK+MHuDr1fFyrdS+zcl+4r08hTT9+UVYCaFhEs1WjR/3UA7YYmiyy03
rvGlId4YipObB9s58ylrb1ZSZyQ9yYRmRrqjmTqMJVMcvTc8C8/lTDk3UtNb7ibDrqMKCdJThWu7
KlTfK0IQh/CrG4bFbHK1hmC8mFuLkMqiXPO61AgJHjx1YCibRxp+yN7Xf7Ejq6CKzkQSFlTf1J9L
d2TA3h+VsaHuZKzKjkaSlOWs0RaRAbFJ2qtT6ZRyd6vNSUXKd6SqjxTVBtVhjMjBUuytjwYPptJG
B6iBs+qjfhIRq0zm0gD7WvyNZlXsnTY4pTbdIkLf8UlivmVQHmMElmTC6kN+nTKEP/NZ1JD8iSTw
DuG3GltryeuKYMQHsGBDKM8GOInag3ByvKerPENAcmWAHl7B5HlUn1D3+GTLonSsh1+ZNkSGc0CS
HOycD35Eshc0Lad7jj6dZgTLJP9YDy9yYknI+AT7w/HUkPsg8yalyY50PPMsT644JkgGnyj5PfOS
Rv8YyL6XqCuc08BU1suECXgu7VOISHjKvIvSjqd9Z16KuVyMDsyFmn/3iUHTQMVPJfnf18YHOZfp
WztwWZh3UD1J4+o4vfpin7CrPP9U6/0iSQJ8oeqqgmMpSY80kuCV7AdGMp0lHl5hDtCDGHJuPmQx
eiyXr+/yF1wyyqxr76EbNOsdQhewpq6+C84V1spJxUEkrifMezGhWgmnAPSaS7Zd3UFNdgTwPHsT
4W/8uLSPSI8vft2x+0htg3Lr2ys+mTBNR3ntc4jyQFxg8coD67d0pICwrPQq0yQvVyOhmVu5fdfx
oFaAU7pXvKm06xL6NfIvZciwBklGcuAhYvqiTECIadB5H3IIcgWm+d+kPwzkS3Vo/zPbIVvsPVtG
MdTU/1g6r6XWsSUMP5GqlMMtzsYGGzDBNyo2YOWc9fTna8+5mpqdsKUVuv/UhfagqLil9WgzIwXs
lWfi+FtUeD3dnpUc6/tVWnCMgW9U9Butg87ApJGI+beHDFzwzDUn960vsZuQBDrJ3nJXcyAS1ppU
u5imkfUGYkN9QZWCPxZ3Q0gNK+fxwPKSIfSsi9UEdFmPG6Q4jDlzeNYdKnKPNGW9lfm7nPrkn5CI
QMqbn6wcCh8YOAAVBg6qAWpvjbeNLk9xTy5XC79hTOxJhf1JsjkZw6AwyKBDxm5N3ZcE1SsGAYqI
MCXZjDcsRZOM0wWCYLWT2LJkZc15xrkSyANAZGOTEMlElj7Jt1J102JTKudDdWpGmCl0684335IW
rUW3WikavSWrRB45uTQnHPSUWW1GzAHoHLXmPY0AIky/cWOYk/LL+7LolyHvZPHLbEsS8gMGKGME
5zpLBO+x+nMrJwGJjeOnq66GCSM3hgbgS6c7etFRFDi0RU6SbSPV5PpFoGF+FWMOoPS86ircduGH
X9tbR2RX4U0mHVq2duJclU3LcrehnBGNy8IquKg0GloPrQyPQ6goR+fdZSze78iGOOUiM6i9QFtY
s4whU8l55pNTbwb6ibtLTiaB2zDde+h6EGTaMa57oXzqbeL3732ylbx8dpNlQm2uYJNX1FnMj7gy
kQEdadnamyEyHpKp3FIOFgpnm9GvVBAX1P2QMsKyg3XwDtUEkpwBQkwABR5xmfTEe4ql0tZ5ptOG
ueku12GNItNLoqXb6LueQGiWhvxUy2vOHvLfwPmVAVF54JdkUQwwAPqe6yLgsbvCSLpnBbmlzRmr
pAa+QncThMOBfyTDXVy3l7E3d8o4bw0n3VawrdRyoM6E5LXO86y/hGrzQTIFetijgmi9AjEyfAJR
99gcK89YlKa3AURYGgOCdzx9BuE92NMPbvyDI3DJH5TVoSHZR3mFJEwGewBiWdz64i3IMAVgkB0B
JlhMfCpD8VbNgF6WUfapWp0GwjjM4LO3ia+WBW/WSNpH61GyRUDjQEpXMJJsOUGOJrSx0HUR25g1
g/UH0p/6v+xOKLUo5zDG9KHLfkWE35xM9nVS5l9qYr97rJXaTL9z3IJtTSAk9hwGAOlgkymEbAqy
Z1OwTaDPKXWwPHSV0LhoL+cI61hUYYJ2MBJV1odu9ksOkil+l8AZvdehdjppFpizgTJ44xHqJNJO
towsWDELURF5U4zU4VfQM6ZUg+NfO8PHk3tjvPjhfnCBzaeTdlIrZllxRVq0ak0ohWa5RdKmukcd
PKSg1WoNFD1k4lZju2k7/r81d2Ey7EhYvA3EfIhqqikxF1pnBmkwrXr4MWiyKIMiYL66PsJi3rc1
RxoXrtVdKCnESkXqLXVURkaYtyhjYg/LozQkMizAhqHMlJDHTyyLX54jpHSVvwtD7NBdu2i6n9qG
Diy7dat9WBgSJrI5gGugr20kDiruXgkllInZttnskyeV1EMvjskYySE2nWfsXnK38lcKOQ0bthTX
TJSXzCyD8eSZTxrCtx45ooN5Pl8VSGx8NJsiQEh6eyORWBliVNrDDORc1pCYXCSHDtOye63KC+ke
QmEIfjsrBVFinHLxXvJqa9THSO9EowgczrUbY/XCNlD0GuprKCTxIEcrcAb+glAyOEQRewn/mJ2J
QDcI5iHTfx7vlg8RGDLtwdA5rsYrJMiYbK14l6XEGo0eSHC65RhvVdBETjNsduJYTJRv9NzYxsDQ
B+I6QnCbvP2npAwNVN5k3JwNoupwWAy6uAuOGC8cxvSNNw+RNnSuTz9VMwp4MEdExH9AydCtsCPM
DRQ7BWgJV1EP0i8WPo4o7iAZnjoeTecT7mQxIqhz3khapAhUfE5T50wJxVPpkw9W7JS/9WbzxKdF
ViuwvQaDUaPzs5A+kKCggwiJCInxaMEmZ7oL113zVX8FnISeub/LpMzjzAQX9TTDyzjv+I1nbhiI
HkdZ+D2SEXRpzdeIl4ZDWtrhFq8R943hWGtDJXntXRw6RgvRHb+LmABIUBzEwPFRtRTJnnSSmq+R
JMIdz8yh+k8U6kP12hTLSNAjihvfq1/6hiOhRtv+NLUJxk91Matbk57TRSkiNZnpM7Z636pA9zS9
zJCQDEApEtjKgwfJguSt1h8F+dAAQyeyIaxGf8lOZvnso8MQMLxE7F9D6NmJ8o82xJnDw1D9SRku
TqjOLp5aspMZlNUjcSQDIzHsB6wdMuyi1hAEHx2HuWUhWuuJ85DroAGUdDC4ObRWHcrssjO2ybDp
rEOYMnrqlEICJO7A3IJyBby6F66hVbbyfWg063p6RwOwCXFRMAaUSpriJC92LWxaqZfYR3DfRO8y
hDkvSS0CHslym4GnD6aDCxB1erXPovVQCftHH1r+6eg6fEK7C+2j142nCnuoZPjI4hjIjpWp3fdx
ghFsMqu5cqKH7GSrDBGPvmykz6lj7+hXsEfJCDi/6l8Uxq4QP4r4Vlm1YrYYR0Jz8kVkfMAr7GBk
Br+H0JhOGdsfwxeAJbqzsOSoZR9y74D0Tvojiv81CAiVBONNHhgbsY6JtJORZhMGf58KSoo+syLq
gpnMcp/61qlKqxUStIXJ7CixgykaTvYOGInnJzbMrA2epIiI+IAKhATXWuASO3NWEP04rvMS1nSu
dyLmnBvGriMKjFZFhi1AgNF6dNxPsENaq5294uDNwzpBmOYL7EzyT+mFm7JCoZ0e6kg7yDVsoWq0
kFadhF6FBFpqCC5d/TDmzlNKLhGBh5ROHlikqZLVWxgbvZ32nQMHm4t+Y21EKpgxXAvY3AyOBPs5
jmsXXqwFeOwtY5lCOXhkATDsjLJ8hmJIP8RsJqtQWOnJJYDAts4OHngXU50x2w9J81OApzT83Mb9
hDShkREkRao2WaeQgxkQe4EWUPqAEhUcdfVakqe94DYXt0TpV3B4mIWk2klocz2kQz5SxGaikBz3
enPpKU9Zw1nor3VGrhUCRo7/GgUpkZqtmSn+2lWdjOm12A0WugyV4BUGWhRluI6i/cyT9JsuxytB
PiQomcGdMBy8oDpT/DNEC8ok4pbuu3ap4ohNjebJYRx7HAePWgZsoSMtIGBCKnCcet30katbshwI
MSLpl3Nu1oh2nw4ymk1p451CquMAXIzE3dOAysNjbbXPJhPzqCQpDkLAOnxQRWxv2+8e6lgPHcko
oMoFEGdm+yQ1hk9m0VySOc8yCxkqyWmUcMWOXKYxsp4SaR53DneQI2SbcaLXbGD3kvhCXMDD3HrP
lUq4lzEuugRBf1bc7M49T4W95OpqjS8TQgQsU+ZXF0aWI/AiH0q7tIGHY50Go7/ZwShIonhyg72h
gZTZ3kfNF+u4H9CEMARp8gmLydO1wYgMATYl64awUgENxIsyjuU6AvCOavVNWgCZ2KMQceaLyYL7
Tuq5PnkKyKlfeA8RE06TiNAAz1p7ff4UQLqIK2kAPCDreOshQp164NVvk+RbGxA6jsutkfYnI44X
DPdckze2GCfSVu2rPyOAAo5/xbK3zCiolCJb2VucM5GEGZdHSrOxxcHj/iuRYFJzYCzSU6aSI3Wi
+dGLB2ZDsOtkQLXK9wF7FGsrmseSveOoRP80gu9DcNysKV5HOAtEKCC1jfA1nLgCaaF4cc6a4WwG
KybSJV07cjLrxSLDGVO/oEEdbH9pFa9J+1r2L4P5knrRkpc5O9PSxWpl/GBf2ujURuoERWraOLa9
e1+bT6jPf2MoBmATXhQPnkrUmI9GgP+8NNd30LnzF7R6Y/gxM3M4UOm4ME+DSiuqRzzMkwp/NbYd
wv+rmByLgp+jXyZclE5gfAC9sDpB1Vwil5jq2OIa/m6TWLy2ZfE14u9tnsOOUfQteeDQa20LvIlx
uu+NNY3NRF1O79PKRQGeIWgFpeqndLeTDlxMXHpGmhyNlsr84z+TNIqQQSsADfXffMlLilA/O1Rt
+RCRzNzaVE2IHwqC8xqCSxjHdS/TAeOo+jOHcJGZWxnQoxjWjentpHYciT6xYhVNVn1BGywXojQn
OYcA5ljEMQnUCf+uTsCE9Vu3AW6zgR0HvlSSmxX1O/lxkKdgqvc5WG2xoKgyGKCkIEv/mh1jxfPP
CWoBbWak6HJmWTVeu8xZx+ww+UvQs6ZzDqG7CJpdyCx62i+LZk2friX2BWrd0v5ryXVoQ5+CGx1g
5IMfn0nlWiH5ZjjCL7wn22TiRvXU5XCWDqiwoZjQtZFiClvI75Ir2jASJkdiIhTnyXD+hbW+ylV8
k6xBv/5N3CeP3ccOWuu5TyX0LdLvijHl1mgvLdtftHm07IFeYtriSmnXQwpa4qWPgaovOpwOI4+j
JCreVFdg9kE87RwYooK71LYPLur0oFii5Q3dl8pee6Lhpm7gEkL0lwvHEH/n/rBN+1BSdKVOMRpr
3c5vMXVBVxDe4+OYD25S/ttfejU8SgyEB5ZDsuC2VoJHlR094m6shmZXuBYi0H9oyaPM3IqICyrD
KhBLRMGWgrZGHBUTkVRDL87EipvZoSFBK3wx8uFnJhOaJhUIvtURGPyFI+kavBhm571qGW5XBfP/
O8Wxz5ryMnXvcvM47vNcXSSabsD5ok172PSNmhZLqAodaWWEJx9RXPdNv+rCO8aTt+pM3JtDRWyI
uy6VkrkQgK0aZjMZudI9ema1tF3gl/ZbTho5aoHbJZiDDBIB1rvCXYccrWTy7EP76FLwmOyDLKBm
DiqHJ3HsHGaiM7lq6RbeHVlgqIwDdpeRBRSioqkJXhB8XbTcffXscUIl7ivzqYRFLXkvEhufgQ5m
DF+U3mzU0Y+oKOBpeWMUHqm/Q0XHoJ2A5My/AcXQWCibZByXpl5sOlVIubEYFiiTpOHKgP0Z1Muh
P9KEuJQVEfJr0Fr9yC6XAAYtuqmMYeDz1A3hXKSnKkd5Cb5kopFhXLYx6R8FpC3rLXKXICa1P+JU
2iNMlu67MkfYRAfWBv9hei4DkkxpH4StoGhQCBByNrS4GaljKun5QQpkee5byukbeAKBk9E6UQ5p
dW3H7NCCMIQ8CvmH0U6EFoPOSW9gXjxHnaiO1CEiaG+iItjXqb5kW4kndAblw0G9jhltOmXXyimW
iQ3nyvcWoqd9zPrpkFMY+Fwv98kY1IpTWH/4TfbShsmjgBjs86IjAtqh+ZVmeVYYLY1zZODIyDH7
VhxsKA3kdpFJeJIMXKbTE4itySdOjfzTk5FQzrW338aCbG4JuT2C37DilzyBsscIgF4rfC9ZMKSc
NBqjD78VbkXC0HhcpQgv6Inq6EULjV1TvgO6mnKhhTmpT++cLNLwBPwRm1kwBRwJ0BpTD+ixVPXI
HQ5S6cmlwKws6EOuTa1r73y6KAfAu9jQGY112qFBYR5KbS1tJvESK+SoBFTRvwnCoyOWJciRTyG7
IWIEbUfohm2RETMA/iKIDXX30I80bzyFLF1zJAoLEdd/Znox6C0M5shoBELg2qw9THugNSzfLq2v
CZGm0dTuBJaPE7SU44rjWu2jkxf+zbht2GpGJaqyMPsumSF7V7iRXFUdFYP6j5gKkmhT89CiaWkN
BB/lO9+Le6EDVy2G16E8zh5kuGA1ZOfMlxJ8Qa4O3TS3dBsqVyprOyPUvkPH+sqopR6Vkmn9tgPh
W+a3Z3xZhU8QHu0fN2zmeKShWvvBRyabKRDi2ZE+BuyxrYJ1yRoQZHYmvQ8GtyFdn/UWhTjEDVNg
SqUwF1HEsPQMp716LZ14P/RIi44VEi7d+evwtkvgSEV6CJHp7r+Q453dZqC1t/xsE1pXASzcX6Pp
dnrREUs9r6quWg9MJVcYLB4W4Unls/Ec7mEZjCIcyh64gIh4BHwJfAsNjtUhPFIUBBLKIjXXFfK2
WGtBF6xT2yJT5jI2s0eL2IK5bLkdzWuVvGsKMPo+sGX6abEjx5IPL+WiQdkyIMkc52kbhdSKNKmg
zMYEwMrtCdkj7aBZXbVpevSpFlXcTdI8QHkN1VmhGBcMocbzWuftFwC3VBP8x8HuH6NbLwfzp4zL
naDdURZdorZiOXENuh4ZgwiTVl3IJL8WHSHgEzNaGuODMAWVA6CLh6XkaWTBtDr0YCFKdhM1j4u5
ykn+OvvKLu9mfx2Cv3FHmVp8vf++zZgC0MgAyKb3J2TvOPjgiyWGU8okjcZrsC6cb4rzPfOV50Fb
+hHjsKz5EJmQ681q1tmG01UI3NnJl/HcLdL0T7fN+0TnAuLcHpjV0iGQ8U4phnHV4x5iPJlUKIh5
Z7LApLPNmH9FoAa7yhYgNMtXEX00xzjrwiQgzSJCl44MVLzSGc6Nk7BXdwyRp79Q7VPa66vR3dbM
KCP5cl39DVT2wGcw2oCK3L0hL6uo3bVcX7FzjOFWOnTjyFxL0o/ILIr5aaw7cHhZbGYZgDleXRxY
gcIk0RBZBtVQlBn7C2ocpsaTgUzuMkAKqWEUokSVkXwPVybZi5V5E4CvHtVlHccH5Biscdh/ZPss
au6eEqWHyg0/JslOdKKAGKzjJeodCAHgOMB2QW4SYGGToTGlbz9JQ1tTEXXZhaFAlNuN+aQNvyWq
Sd+DoCZEWU+f+hgYio6SsorsAGJG5MEXCKoqahFrTraRgWwvemfg10PtMZMS0CiJtHVf5ptmmB4m
RqQZ7EwVMt1FPI4OQFBYhJYVIEvW4NEEjJbh6wNqZmE6PZn+YXz5Gn34KghfYNokGYY3loDr1k73
qpFGIvzWXM8HI/02cEQUpCX4ElMuWvgseI4QOPML9oTix/1G++mimkMDDhkfZjHkbHhMqneCMGXV
ssEd0/lu+aqjne1HIp9wej7KpGT7ilLB028iuhxyhgCQtqVaW10Nl5lRrzriTEz/yEEkfe5YqyC2
nPGkw7rNgLWYM1wSBrJ2nXKjGERgucFBNj5vrUnzlWs/J6m19azu1cjrXaS1T1JDtnEKMcGZI0Ka
woqfrU5dDJp1KgpsNReHXDoKmA6hXteTmpKn2yLGxQ8043gsn33AdDotPiUMyfDUR804+YH3QNy8
az9mU/pkMCVF5z5yqVta1PNd+ROr8blFoes31bM/M5yHigWoKjdPrqUz+R2vdiXIBv4/fXAB0wPa
rzncOFP4yIm/lJ7R7WVqyZNFCytp9UP76Azwn0jsi8YgLjJYi8aBg8NWp8fS1rd17TPDuHmUtlhT
dcLsGAOkNMxcQ6jP70sRJ5c49yrlkoqRWor9OPw3K9lxMpp9iLi9c+OFyDpqBt2kzu/c7S2Noaty
ML4qWOhVnOJqaUI6EnCDy71D31Vr3n3fyvYim0kSRSo0V2N46JJHPXilD649BMiYkkB68mg9Ry7e
dmRrzbVL+neWhcxG9+PhigIO91+26h2DlAXlmb4PUFUKfMaKVx7/PjpfFSemMFcSJ4phVEbg2Je8
vmCvX5W4TvEM4uH3GcFpPlrOe1RIdv150ly2lIx8JjkUG3XGPpmno5PpkEH9kxllyA8wmlP8xiMc
TAKke6UorP1qwfhdUUdGawEWVB0NNfvP9/pN2tEeVavQLTcQbg4wCaUCjBr1/YiBQH5dh/ImNC2n
H0UxjKzaojkKaUaMNX3IoR2NM+yKXJNTvdKZEFgYhjRt3niaXy3lj+JX4/wXwENGG+T9O2xyOZH9
rUOLjy8WRyXYuLQA8Ej4y38qZ9fDDpAuEGnaslB9LsjvGD1wBqGpAMwpM0Mp62rjyr2JEKT1Ia2j
s4thpKh0AMKZnAxKTfhRpvMEGFSZTSv5z5mO5avdi0CBYQI1YOdEIIQn7wLVd6ki6hLmQ3okCMAF
6gdhzsQ4RB421BAiSdwBzgNlYzAeeyAM+4soBu4NRkdjRYqhA3XayADFgoBxwpuzMrR+E1NNKoLV
cUdjM3IZ99mZZ1SsG6Wif3U5Y5Ds21eZsESOX4LFVHiiiGdKK7Log++uKZfkjlH6zSQn0U/EGV4O
dGmRDBgTk37PflvH2ArtTmdKHcIJLGxoJQnoJCGgxDfvWaSB0LWgZMj9aZHAO0tirsJ3Yc9wb0nI
P/GcDqd4DGoo3iNbvSbIWXElxC5lMIWiT5hi8dBTWMEyEzONlHbG2XSjZuM+FZ0dNR5ZKNTdqNKm
Ln0V2ZzEkqYdFM7sPwM0Iommbbu3U3xG6fBDlAXv4NiMDtaeZxdMGmXjWxof7igVEUUdvvSJa8Kw
H4lnd6UAZmPxU2cjpfJ6L2GvMBkLEyl0sghkhAns+3pfyGSQ/Cq0oiC4Mz46ERVELLqII/ouUgZ0
acByINo+5C1AZdjcb3gcBR9FfTvlT3Is0HtaBBVq9V41X4dhyxHDGQu3zPjBkIm7vXXhyBE5NvjY
OMJL1CC2VDtGJlatRVhcvPg9r0UrCAXB2Nn2MVVFDYJBM4AHAC5xvr0qP+VtRJ6e+dDZCTn9SNup
ZsgfoEKWjh+GqlGQxz2lek90v1iaQ0AXIgbv9zudgpoM9JAbsUGgymAiUcWuo6j3AxXv8rRMMgZE
eLg/cpSBlHIsFEm0t8BG5vnTyEwm32oYx9AvWl9SHxiKgw4vRyvILzlrve5w0bD6MsgEskN4pbFt
7DGIDlX+apkhZuynPNu28wMapDchCByPFAq23Zx43GAob/QLN6qqJWscP810BqDAWyixWTMyqszw
1yMWEs/bE8CIIJVsRVYlRn9BiAUKluofGGF+NoBtQUI3A4lNwrvLWS7DcYgmk1/SJcOKw3hU05OU
LM7sH3T9ZDdH/rqills/rp8F5QTo4DFQDHDQyVSRREUscWjDbeHS5fyXGC+hGrXprfrBJsXrL4aL
YRE2quhxR9w5HFyBzFchb3DkuolosAn/c1C3BtFN4TSXmrq1jF3mJsWqhVfU4+wn8q8aH0qlcASn
c6JNSjxYwt0YyLwm5TmAhMU/RXHO8pIbRcTfnO821EjTflPeIA1QyLg2KUzae5tYMvyMM1tBRimy
SFI6UKzg7gmV/pnbG+1ByV2XEZ/PuUVKjRNc4UhYx+iMZBI3i14GsYeAVlJd5JidpCtOtH0Eedo6
SFVm0nDMiSG3DSN6ISiLdzeEg0SJXXcuWDU6MYIK5HHILqpBNeR18KFkXBOuNJtZY5AAlXmFdqu5
B+R9BN9SFogjhs/F/6XwNYUk4jdEL5I17oU3hbBFFLhK7JNfQv0XfnvFty/JtWgRbIvEf7xUkDID
3tM5b08iniuCkkm/Lcwp7+0IbCNq/Tq70Plt78UgMVfRex1bB4b5cR3OercBO3d4EjMiJZ4OZ9lD
meE8YYFqbCsD46A//VGSSInROxvgHwt9GnZ4iLp7rEtzhKHmkaaYJrPsJws+dErlhgBvRm5x1EbT
pkxl3bMPaISST4+ZDYg4BUWau3Ehx1PX3lhaknyMMgnsnR/kAfFKfH6KT00339QYtw0wkraXbA3+
Cseh2CSoC+Frt34GpMtjggfs35yqRKmfMhTFwv6JQ4MLkgLURplV7SKYDQN5yYxwBrCWwi+E4krG
CyBn0R0GxqGXRr9EnW/WPkIoiSjzTQxAypK9DAaAYspR3UcBB9RqA2LCPRdx8hByZzHBga3S3UR0
oebkdHr3CSqiXUYrZBMzPKuEAiFu4NlSN1Hos0znmpa5ou8YjjLMyKZPd5kuh9ySf9GW9tTrSCWc
iWGFlaku3PkiyeSD5SjMNIVaUQaOkWGQnGvWLO/YZHzrbKu7wjIY/8mktQvRWjK5M4rCtUbyWK3T
lORnBNF39sRAp0JIHS0WYnODHE5S5pzuNnHvF5TRnwE+EComuA6KGWEmpMOVAoB2UiSP9Igom4sA
cTMaPKRR6IVY63KMt3P5fVfmgd3YeOKsK7AV1yElRkETwR5t7tmzK2GImvoIXSV14f1iY4SBC0+D
+q6guKG1HHH1mYlzZ9J7oGpYuntH41xxKhX9ujU/5J6EGeJDhSigUXYKZhKTpTFnwbJNTwr/Seqv
VNu3hA1qzhNHrOEGy0Bttmr6ZJEq3jO+8JYM6LzJ/8OAy0hsL/1EkLlw6VbqaV4w5AmCBMH1US2f
jeCzUt4NEGVhrnkIs8D8ir5K0rdMCAzrCqMutw7xGJn5GuJLVQ6Vu6muUc53QVg+cr5Zb/I29F6h
WjXIOYR8mYN1yqbweD32T/oqNZUhbwi7Q6MSSWInAtMIZ4cWm7gHAclLl3DOn5IofjFMkFpT1AFL
vpd7BFmAT6w82xAWG0lfQybfHGc4eyjnJhmDZ5GZPLVCRclQPfFCaOQxiKAb5FG2rMQBC3aLqZN9
30HqcKLOjYHaCLZ5wg1jTWsfoasS/Agk63TqTnh6kol6vUcqhrQ5+2bc9KZI+jvAks7pm0GPDGsU
Njn4LRucQvBDTuKQud1Ndik6e5FwVFYFxhYt3oEhzwF5plfhKAHyoj4mdPAytW++86cSymnxBnhI
qDBkR8lvdyPDRe2O8+EiRyuH9GoIlC+RYohlhJAkKvqIRM+/IrvGBcJDVCUOsQ413DBpuRnfhpnO
Bn+2TXYZUjRwoNkPcU8wDau0UBZ0dwU+9WsRzMsANjPU2+soYquC29MeXwsR0zjkNq25YVjnAF73
k3bsnXU3grHuSsfaMKmI4c5PgxEd08BYpYjP8S/cN/8AEAyBjgoDAd5dpHhVqZr7OsJ6hcKq2tue
g+KY92evpKqMqSYd89TFfFtEJPUL6Dy3Ci29NW5TNtI4Mw9xznE82JQU9MT2paTIqjtrEQ8uuAAK
A0yZ8n1n+18B9Vn3bwYeB+x3aHobFvzkP0ENLs0eoXeXrAJJfSbnCMqsgIsbem0RG46YOSr1VfU3
0qZUxdkHuWmHCIfDwecvNMXWI8C2RiAYGyE6JDqJvMV4MDwUtYamCcMwAgCnsN+z8TfjBxHAsO/a
F8VSmBzy02QqfCWgfXNLgR017JSYBpo6RwsfLVU2FtC/015VUnvjjnQU9UpZ0E5H0pWXTVC/kXzZ
09sxNNg+A6Fn5rGo2hV6pNNcIP2WNyCUH9WlV18GMwAcnI4+ScJJTDuEic/tv8tm53C+Q2VW3JuT
ca7JVrKU52LaeT4J8MlL0Gr7weopJV6UQme+tL5QtZ+g/4zJz+oCZkPj+yBRaEBrbTiPE2n0aflE
2jdJKvo5T7xt1J/8loqjqsKLYpwoQsgw9r4CI/oclMeq7J5d39iXyabRYbnwMwVRutJILnCYMAxR
KD24yVvLU4OQ5T/u5YApKx5CSeG1pj56seQx5Ls0SB/TIVvzJOpG4ZIj078dHhpcMgLiS50RmPEm
H5/q8h8IwZhO373FN5jndU/4l9Np684ij8wmbIvbTUZoKTBB3AHh5AL19IfOyrFC0NTqPEYmaWrF
Ie7NR1kuUWAtXerqBqKib4zdEBjPzMOcW5QgvFzOfuLRtc0Qjp+Dsc2g1myG7Ykqk8bRQV0YBJ9O
TnQ8DVA1o2as+6c61ZiAB5DWR/66LKODyrcveucYAZjWhLkoQAsSvmOQ4gEF5sGHjeMhov6ceB+N
S7xPy4st7eFLUj04EJjFbm7j4DdpxLRWKYexeEmpeT0UXSrukSqtn1UoBDdsmMJhpM9AZXpOw8z4
aA41ZvIhU6AByGx2b+cck1T58SZnT0X7OBTawlgw8Y7QuHQRHEj61FEbxUzLdpEF6vhfYoPJNeVB
mz0oRW4/V6Xo1z/YMG5Irx/Pr1nbPwVucAyKKuLt2mh2g4M5MKuFyyxE0UrGkUpOjhqM71kPIwLX
HpNgbOmrijJ8ZrePHClpdxNMVWyz3OxNpd5Mo1+bwTZsb75GwITgB+lwslrcxayfefZXI/a2iUzf
wWT2ZV0p6wigI06Gv7K/FfEPWDGum759qZKr7W7QNzjOTfp80fO6XfIiyEXjq88FgJQ13tA7M+HI
fGZrbZnEuXPYdx6ULOWNigJ7togBAm/LKLajYTs4TPru5s++e9c57KCtfIgae9SBI0j/xl0S34Qc
HRFMSp3QuAXZGs9k5S+KQiOTWsa/XGv7OFNTp/Z10G6QtPXIWsamyF04QvUzzwBe0iBCOgYz0ZVi
H5YtB6CzCsyHZHgz25WbXYvxqWBCbIDtbNcp/qMtaVOsQtUeLr3X085Mm4YzbyAS+Q5CQWoTFONl
DyNJRDmduD5uhjRax/wqd6fKFEBlRJJ0yDPl3xC2L0gbiaQCiB6mlRZDuqAO4glZRLKQmOvp1SE1
v9thgIr6Z2Eo035686hoBAcRSKV+trTexMl0urIaZu9gEa07Fd/U5hynCfGuHL77AOKBOkYYmMpI
D5X3y4pfBvqNyQoLZFGdp7PPcMsg05WCAL4L8X3ERvq/zr0C9zM45ZPJXxRJANQ6PYfyviQo0JNI
b/C3Hikt7iEpLHUIJFTJ+2IwOHix5cRranImiuvly1wZSzgj36MmH5tDWo5PHkDOgBkJ10Dgc0ii
hNCiTxpxh4lCFjjD3KBgQiuExZPRlCsnZH7esA96bee5f2P8ziyxApGLlZsHqTWHzGH62LtBqnb1
GwLHxTi3/ER/CIDohG2VaQLsnR7tgMemFm26VvvPeTsCNfDxcWFJf5ylDsUFB2p/xsAAGuqicNXM
N4O7KqaNodaCm/Ihwnvejz4Emx6GzVD/m88TYpXPnrT2JUXNTd8n87fQB/6SvFhAKByK4nEkWSm0
blZ+VEnO8RmhaGQbYxp3jc8hz1wZZQSFbfEEKszpUnkAcNYWVa/2yHylMH3EnecBPdDxGxQFPyIs
ToudV+yqSlkmnbecon/iwBE4auBgtRrGN9DuKs6Nz1ZiX464FiQoIMY5/QcJ2AG1uSSBpsE5m06B
gihr1s+xV/JT9Occt4V4/WaABEyz4u8dQIXEHS+MC1iD1QbPcdUdgDyWnUOHQ3LVtLYDTCH8U02T
vqqepHgmJEjfcCgKmxIzIbQc35x8EZDumQKIbvCaot/2QbzS+Kzma6o4MGoA22Iwd4IRm3z2AtYB
+xAVMT0oFs2Zyi+BbD2Dd3qRCGXo2ap5yzwheEjRYhW8KqqjgioTnoU3KoyQUF6AmwgvvCfR5jZd
DHErcdG4fDbAxxkwEm4jDo6O4G74PlL+KAfX0nunoJQte9tWxzcRsXMsmnq+o8FIOcxCK90xDiWc
x8Nofwljbnfdvh5KErGxUtDb5tegYg53bagrG90tjVUHD+xQu1MhA8qB4pPwINKSXGmPAq6CpukE
njnoHrBHGPlNvF3s4mpEuq5f7OwbiFbWEwo38hEzifUYjw4KxjTy1iP0Qo0sSPWgsntNGhISOdwI
aaVpY0vslgLigOV47auFqYDM0WoMVxx5oiahSUgK8rPRKFW/vQNRAziLOEKikhrj4mJXBobB4KMY
UJQCL3GFW1ZInoM8jb/K5FQLzpC35YcAVODtvBa5tgdkRSl4schXBR4DaHRNAY3EKSkGIAnWofUL
Ncb1bcSMFAakaQFb4QCjsBPorRnDtRX1D5SrHrNVoFA5Qkn9xIXCqGAYe8I1lEe0EpT5MUKbhIFW
CPGM+SWgVipG1FbEWgtvCBhFvQ2AQH/JGwhZDfyMyNOWSDpJOSSzPJQh2Dc9dqngZVa1nqKL6r9A
+tXBWrggPFzPKy78kNBylk1jvVbVr9iEQGsmUeZE73ZvbVkwIj+dJTwUSB8brLTwWbISJ5ZGtgVi
E3nfPlNaQYTQmQmS8J/wDhwW1XizVqG5xhxORuNBYq+DkC1ugIU6ddnkfKK8yW2UqeW87SwF9/1F
GBYQBFfrHk0y0EwOQzEPlh/TIL+ek9aKbhgqTbWwgSkoTv4C2IV8krguBmSDkOiXon6xeIKdV64r
1oCAcJCayLqwEBFj0VJVtwcbmVhjVvDZpKUJhcOHQYxbFQQOwD3rercttX8yb1P0ddVMZzk/aBK6
h8hTtDdgDAAO4lAR9ZlSx1vQwrPVfk0FpBVcSaRvp4r0mmtkaA8JeQytb95dTBEdGrKmZEq20I60
Q0QPujdIFBHwxa1YgUjAhE7rtZe5NV7E2khBIieglh6lKiCXdT0YYP71pSbaCXurIEdahbzdqI+m
guEpoX+FY2WIM7U5TBnHoEwrE+cvTSmsfwAZhVE2g14BJutyND/W2nU3XoCsn6/sJMOW7h6UXixO
NFdAQ/PwG1k/Vj4smMU82hpjTT5MQjFEHeNAJ8xkuWS/U/wqKikV3AA5ILhJjlgOzpo0nSmuUaEz
KI1SiLXZBTzLBB2eRYRvtp5s1MwIVJS3SHugtYQEE5GRsOT8H/8QTTWQEzeEOBGBwkYoXhJLf3y7
Qf1+Fq0bA1mxAlntC2VpW3xD7g8miC/lFDY9DlYae8F+oVwchg+k+bJFIdW0S93qeQg/gtxWqATG
rCKbaa9PWJikSspXKHOsdl4HTYxEEq96PfIHCGD5H0nntRM7toThJ7LkHG4756aBJt1YwAbnnP30
8xUjHWlOmtngbq9V9UcogJkInMwpD8CeFMFKRAOvHucze9SSlZbbAaeT4OSSDwRiI91WkIMcJexB
RupS+fUtRMYfoMy9Y7Xaubt5EA1NONOxRgQsLxpQjBDWSM8RWJWwQHOuY/2nyGT0dloX8fjKreg3
OnZoUXsB34AN8XOLwLYGD0ts0sdhzMEEwCZ0csl5Kf2SZmZ8jN1TVSd77ASKauJpWc6ocYOjix9k
PHVezLB2NkjmKRNzJ4QQJ7qRYDWDlnOSPY8Kk37UrTm2QS3pTSR6iUOBmtbIXAsGCwwywH5P/8bq
h+Fk1nwqL/4kwAW5BT2ztNghciaeof90gzdT3TUTtEf7KbCxkI0CVpJHAyr8B80P9GrxyJQfIbBG
BnV+a+GBO0qxDS402a4kOoDVWziWGa9aUD4kyqs1E0yMELRXie5CMdtrK/7fFlFo+V2YzPbFJr9Q
5vjSQnFLGgrnqTxXfkmSxGBVBbr14IFleuFNEmBWAhfkE+YpmZmPNgTdE+2hk8d4sygNVK+XxF+E
Vcwyx9kBNcjr5CCuRMTB4/BUdz04KrlW2aLkvvOS5nFQmYs4jSDx+WkF/7SBjerYORJQGdQYaiFy
ZWpU+A0EnxAOqMPw0x0L7s/R2CGxSzmt+J55IfI1IBzmETo4j3wtYnxHQsLZKSlan8KMyIOTU3yE
Zkn7jR77p5A7cGBlwBiVgVHCxgW/gCGge8uamFTi1TlV+CncDPTdPFdN8a6FjyhCQr+/J9M1JTwr
mCjBK36LZGt1/tHwqwu6frtgshBn6Noq94qnHpgvEtph+DYDlo0JoT1LsM9VyqRYqLeI6lW/bjf+
0Lz0db2eB3PLp6EC2MAReWF28QvzMObDcbS2WXU30dTgFOJq4d0XoSMm6IxcHJE0YatolOgjgXf5
U/QY/UHP6O2SR1ROP7HabVDIkaJtbiKXCAWZOrCU6oOyTjvmPZVRYN5oOTo1YgHKOX91kpRprLlo
FChlDMUjVhbxO6Ciqwg6ZhLSW/RQ1Zkx1pjMrQfcLS1+odWcWrKHoD9smKEISW0cs/i09SZziWcB
1UybE0qkRZnvSyw5WA8rQ30WXyChkyuZDWeOdCYMTr7YlFH+JVCq53EE1QyY1kgft7N2WSCQPlNI
t2q9/tUCQjObrQgNmUViQ2PcOxrVu85/yrH1835xERMJR9dYsGn8n64gkh1qga0ib9XTMPdLMfGO
QGGWE5/siiJP4M6V1688y2CNRW088Jw54qsR6Dp+UYwvtM2rBsrLIjRY3hUzIIJ0oDOI74XSezvx
A0jedkZwSE2Y0giDbHNz6SUp4ctYaTa5jVkJTdYqo7q5X5LdI8hxnT4Z5zTa285J6y5UjiRYTzJv
S0PPCNLrYiwHRS1492VvGlMyq4iA5ZRJCLKMo+lB2jRLeFEpbsjHDsk69nXSMXROYaBYwsWo6fCi
8d6664APD8INTDlXp02EbyC3m33HIIsfC/+O3NBN5EkPN/dV0OMSw01LOCcKKsObjwbfxNhiFNAQ
b7CwjyZujgkccBAxIhhW5/0CMEeB8lT4P4331ZBGX5NVAkDPyQQZknKC601CcSH883yJmuKIuFHh
Ds+d7JzrBL92zsIkqCZI9iqmGc5NGSXy4VczkUQXW2mQrlxjmRqosblg0M22tsszI9jG81byqaXI
/DB/gjoosFsyAuUJAcO1e+5rgl5r6pYXMxGK/LL5YSoJoO/Fb4KRfrbUE3q2z1J3jxHRB82c/2qp
sqwIiy21W5Do2yBtj/ymjCNeEa0DDScOqCTTOLtvQ3aGqLXw+wWsaZ7yGFBoypGY8hLKII0sHkb+
pYrHN4fw1NRFcIXWVm2fBxwnwVhhXun+nGYO3+vq23Y+x0zCPut13zqPmNFiTBRZxCve3v/8BvWP
LCVwdzm4RjXsRdfe2Nj4ScaVUCQ4i7Bnx7D+nAoJxJwedQcbuwaSoZDPd0sMIdxOzkcgv4nkJaiV
sf17loXDPescYtAMifQhdaKvXjC5kl/0r+7JrgdtJ+7PLHx6N+2tUz87gXeSz8wDEon4KCQjItDq
fzLeeTLPr6Jv279JWgOeSz2/GxfukTj5TYODzY8+1thpwjvTAv8SUaAIzOWvdrCu+7vrviRb7YbK
pwHdYaCSkZ39tbaGkxyGnFg6ARHwpTYCHCggxNfn3BhOTlZ/UM64mg/ysRpp9+iE/NXijxOqTC8i
Qul/JDytrDWMXEgFt5pTrlv/inq3ARZFjIzjFirZSndS8P5nB0yHjVjL63mfFX/SH7kweGU6MfpR
mdIgJvWTE5vRNLqvNlntgDqbOgi/wAHxTQ3cS36zzFs5gfLsqFkAkOlTg33ctqZdNo63gch+yYNi
NeYV4vLWgnrLasbHbonLVNazLjxF80zpIoiTuoscxnWCX7D98dnTYyMS7l0AB8qXAVoR7ct73xwJ
Vcm9S+o9uQm3RMpI3FO/kjPlEnocPHLlsZo7naiC71L/7fX+TdW7IxAlZ4zaknlTF5/c7DBe8n6I
N5SDt4D9aeIXFwSjU82DvI8+SeUG4VvSxiK7APRoqePYIpEV+7aO+joHHXeRlN+ThOJL42vsH2xl
4xWSswYaB8wTbtTgWdG7zZhXGzF4+H1835sqaChvIxO1HL4SU0CkqK9GJ6vOzik91SKhbsnn52Qb
lOri83VC0brVhvQoOtjG7F+78OI1EVUKyZmxXNQyapvt/jLSMHfFDoA1B7rPgFIp8P/tWm5izIRS
3iO/tENs0ciYz9BlG40UaO3FjsUknYbjg8O6I00Z2G7qpD2KJMT+iemapliKYLnyVw53eVoCcpC+
4oTlflbR61VkfQ6MKZMM8FcqNiq2jnwLlflKJAGpauZH3vyQxsxRLUKMUW4f9FKsLIn73dblXk4c
HU2aqgRfebr3CPzA3RHBEzOkKiVHzzuXA3xQtxKl7xB5HzOXqEKXk6v/pIR/MUr6oFHVi3hIBqyO
qhruWaoaG1swcd9Nc9GD+krL3MaCnDI7Qr5FHzp9i9HapKABwYf4Qf4cLNYh+/KjWra+kQCOyEPr
S6ab0JWAADGukmJXm/6a5Ko2xzmLPYkEFHEXVgXj8aXQ7GtJGLUEys+J8aTFF9xiHgAI4ue8xZ7m
u5w6kPsVPVASNSBBaxUVKWhPSRrN+G0+xKE+WRazHuu5+puLVhBtvACDM4EiU4FUFexCon9qwuaY
vIM4eWRLNXP33JTjRiTdWlNBLfMHc6RN4filz+4eWrUGBY+tj5D0fKrNEo00W9imT17/ETxFRyS3
DEwsb8V+4hSxSu8zpx5UBTZhn/K/qu5bNmiV8Oec5AYuuOzT0o8TmeqNriyVDPCkzJEzOnTRMaT0
9yod1to4XiM9Ocwj/if1Wx/8a+2dO6TspGieqx0GmSX5poui4gOdsh/MIEGsPQW8kB6xYqqiP1tX
A8mnZlfH1iJNe/girjIC0Wk1jSbucanR9SA7RYqyohXIJVIe+pFzEgMqHOAq/DHiCm0s4jJyL7Np
2tXODvEXEuH2KJxYuHfbTxPTveBGXF+ojYmBc86tny9hFP/kLhH1Xt2HP33nZbsPydfrW2jtB+ld
j8mZYamrkvlPhymZvngSQgz3PAaF2FyEq0hRQlTAmVdfRzt/JzGMObclsbHlboerhZZH8oGGqx+s
44DAi2MDmghL1F3e54yLgvtEpd08QvMhYq9ciTaoK8Ttm1FsAy6KlDF6lWDETrkPzj8BALxfrS1F
YAvN569koqvyad2aJPAWcNDtb6RGrx4qBSRXbUvrisgX79oE+dY5L12nop5glxrufNu31pjccwqZ
/+4o69kG4eiDmy7++v6jVvJz6yWYySMusK0l+yPLAnJ64MSNamlbpVRXZsW6nD7qxN6ifNSyfEds
Xasox8a9W2SOMrlJRwkRFCKmBEuys4BmGPJIty73b5Cfy6peEQ3BjvPNGc8Lj7+Z7aILNor7pvXR
rlFQ9LNc19X4EhjFk+DfYmNodY10DG6UaZPX/b6FCEygGO/YxF+Zlj2OEBO0SU4lWRfAu8RTyXAC
njry8eWaqL9pFZERB4eblZ8yND6AKKYOYAz9kHs7JZxQf0Rkrbw5jB1RA4sgwbj9YwwUyXP09DeT
+Bza0Gw6PJt8X3sUoWLfYmbs3WGdt+FC07jmCN2MGYPQgPAVqGdKg2z6XAmycfrknM8Bj/KjQnZh
Iwioq++B61F8EArff9dGiJR9aKG9VOnZTZg3CWWpifEpooPro7TQmaJc6dQSB3IghWaeg7ixWlXR
vFKrR6h2RD8FRNNHW5OyPa9zVo/BSh/EG1gp1oY1B60COhVmh3xp6q9/F1wzXFQqPceBFkiCAgxr
PzT/5I7ltuHrSH4mZ5fIfBjop6Q8+RN0BTMJyPHgEVkfcnZxnOjkY47KwigpsSzstUbZpmMHG7Xf
BcqPNZ7y7it7Zk7L/C+30x9CcHi1BxxBJyWKPC7gDEUqV6lRElc6AH98h+O/MORup6IebNARMVoY
r+VHK9O7xzNppEIvIAeyoEMFBqUD++KcAULvGIE7FIxTulVTCMvZulg4JzTuB+o+mXoAeyRGge4m
QZgAQg1e3Gn4BDDQq/FvwlY5JiLxxzPhwuBjaPJhjDUQCYUKYZuA23MQfibxhZuXMSdYQcSptr5R
HqnqjikvjvbLoLllaJJ4uSIw2areavw0E8qNkZuPHyMEZ0hppleUTVz3a4bNDGVvP93L/EkrH0Ln
yABCZaCw+bAmQUF6Fbd/CPPVMoTNQ4kBW9klCAfBNQV3F7B0EqvSgGb1yL7cA4FKv3ZMCUMAXM2f
IfapWS92rv3kRUQZ9xd2jxEvLhIam2IOfn68OTYXTEbT3WhWuwSBBe8Tc0GhK2gG/4HeUR4jnh9J
LBGxKf8zsUvkRKmtOD1vrnvvwm+Z1pl9+XThqsm1FbcECYaIDiFFr9PwL8eQY/mvHJBai/u0PZq+
sW7JBGWI1yCPcpBnRIUo0Ak+ULKXtKaFk6CYokaSqv5hokHSrprM40YT2Q/BuzRscm324wEHDg+u
dUCeCGcHdYBcWg0uvi6SOVAKitcccSFAnGFzDTrQZXzF12NWvIU/sd9sk8nbiYpDurRAKp3OWWmE
b6kYKflvVCm0Lsi3TNRFEny5EbnJLJak9ggPTp34AKvGkif2NILHiaZ0DTQJvHoxd+xNQGS04BTd
+OXWJBGpTotF4ZZHtb2ZyCf5Bwk6I3ERCuOiCLIhHtDlE1bxSAjGXuY7Hq70sbakqtd3gIoJ9VSN
pAwSmffWJHGAl1gMuJzdesYrwIA32psA+zSGtQ680OMEbeqThDCk2wmdElo61GEvCKmxNSmJu0/G
XQa16wMVgMinv+BMsD391F3oIGUDqLyzeAxMFJLE9SnlVr46Vmyc1RrhLJwO6jhYQUpdGlm8+WCt
W8Rwx6G3Vh880iBbS71ITJI2HeVyNAg38LB1puXvwQqetYEOVkDgxqbWiKh1Dc664QWaSH5mKeUV
KdD2+TwyIVBLNkHb7tGE/B8yPHOZYPGgKcB/VuAPmyrkvDzXzrMOC8EqItE4lvqlpVCpeFDR1Whm
vDaR2mJiSFpr01MMyFuwYYHx+K98pjQYISQCSBcNwlpwSW1kebMc9VRnpHXzHe1645ATVtTiZhRu
wsUyp8yfA+t6gMC2tu6zj5wfHQY/ga2l29bgPeVqDK+GQdKUUXKuUKAVvipknziUgzYT9ZQ2oy4Z
ufpvWaJ46ZjGoFVY5EbiUrLwwM9EkXUIYeaBzpoZi01z1vX4jORfVgbPzhetF28aKyFmdUK6gs8g
03j+1lO40qhEomcy+xwVUhvnlUlAdwYoxNAuY4hIEYnkiixEZ/mZZTvgiTOBtFS84L5MWwscqHrw
lWBhIdOJwpQv6rRNfeD5FhWHe0a6x6yzTFF2B4yHLYJJ3YPo7PJrhz3aztSj4swX2c69qVt28WMc
jmtr+hhhcEefzRgfGMpJcWvOqv9Y1LiI+vh9MOaNUoIo5b+S5eLj2XZgZGT9kL/K96Utxx++JUhS
4q+oh+nG4lFRn2LwzkcqnIyNzw5nwEqrx72ktdemsxXrkhuVDzGzOdDmnniljd0n9yTONzqIktrr
j2k7vbGURy2ucJrUSVYTQXMTIF+OXnLq0t3gISZ5H4bLMbq3BBN6OlXkhBEER/ux2ZOzIomrjLWR
e5w7HHLRqQIRR+i3UImamJieUiveRn224yPozWFdi4qNzx6ChAM6sfCge/s6/mUN0qfvIKxuIh30
vYHNV10btv7HX5Puxd+vFw1UT4AOZAthgYBznVHxnTY0gHQZX3di7c3ujpkXBcLWoy+CVs9Bz9be
psSYAIU+jJRvsJGLvbyxKFTdNBq1vWRG/cXiwrKWDPAOiG6kvZBh9Dq06nE0GWV5Lk5xqe23RivX
8qtMw0NTAACTH94Tf4jFR9BMw/axvKS7aToU8Za6TX18nfSTV1wyK16Q41t7T5MZ0E+26LST3uxc
5x87Fw1afwQtbpEa/tJ9k1mMTRo51qWwIuB4fd6JO79sTBaz8+SkhDcpS4zcSGadYw7d3tDn3D0V
TrLVnzwazcnvyTZ93C3AbJStvOM0zpMxzPynfsyAZlZBvKX9k/FJtIwyDBfihOAgxYiGric9WoP5
NAUBtpSDxJrOLueotuNoVt1rOZ9FE8VI77F1qNRoR1c6ZSlOGkokQZvKOPGjMgIJD6T1BFFb7117
CFkks6C+KAXKP5JoGxRNjDjvFmsP6RzHLvgXteCeM76k4VClm1bhGB8Xvg6DuSOjLo93Gq0L+TZR
uIGmY63tuvJaGgeRQiBfkPcS06WdL5ucyK2ly/OylwMoDQdEpWl7y3txs0sVE3uoEKUIwl08tvxF
JZUHw5UYOcxy3pTDrqv3uoEFDMSRxaTuxBG8shAXNoQRRCHqT4HxkCsqEwrjMl27Bj5T6DMzfMyG
nLGp+VT6/Gk0SKmJqnDXZdE+H+NTwQQcD+SzGExp7pdbEP/g1evaxQZhEbvHP1ayDkhVl4GjYn9M
N+G8KYx3agML/8i7ERaPCvjkCMMScCWq+lq3ESdtIhrxXF5LTiH61Gt6nemq6F+smhtB9XhN7cOg
fejMXl7GItyZm9g/GNpJ872DzL0m/iSFmLewwndtpI+l9pAWFgXQ2a0ZwQZQHyiDt5i/vX8VjXSu
cRTpRWcD8nE9IvgISQ9hTUG+SdHMtSGPQSeAOHjTNx5zPsuaDzqfYLYSEDjwsOv1QLywMWh9AKE5
DfwJYfQ5b5/xuYYmA0t7Ms1n5+gm/9rsxC/eF6fM0tCkbrMUpzIZrDTR+69NcHPLi5jM/BCF4EhK
aYRGY0VdLBhkA+w9/igu49VrI43L7E1sUlvXWXFe0G1GGaPLXuVtkwyRhv2iBQe3//FTFj1TX3X+
c8mt3w84ceku4Otm6fTPQ4sHsKPRCSOGgGrGGO1kWEXPSEo3UzlKSjw2fmId59FbQ6qFiguvyRpS
oWD27nj+VTX6yMyKWqPPISKgTExdu77EaocGoNuH1bDCsaw3D4TfUvgmhUgIatkSJWTQJWwznZkE
Qw4A97Wj2efkz6uKbIhgCwSst+Y6VtRNlpFQTQNXrZ3nBJMpwazQ4sUMUA/qOtMknRUDtmhlnSjL
QOXNxZXpzsVONfe6uTddilvXsDJlhCqWwSVa5A2ZIP5Lz5YhQpUhLtZW322y4lM2naGE+fTfq+SY
Nq86mVETFl3rKwuAxopDJpYvKKIC1EkdNCETigj2M0mWZAmmSrSzvGhjyock5EX4HhvPeqfRjcey
R0NcR3xGikHML/EGYbMWW2qCIjjRAiyeR71QyczlCib46WTx+LRtIxl7TGdpsJqo/3X3Lu06xUdZ
6DuSUMQsNxsvCvKa8V7w7cGjpvHA8FU9+Vz/Y/gcBKea+Bljk+Bb0BY2i1WmPSnhaxtqS5lRGclV
Io5ptorJ6GT1ZroAx8O89lFpD6qen6Lo3Z31a5jbjwAqC8ulruwfJnoRfMhwqUEEa/xcBY0lWkpu
aNgcOoskOBmkgdTKxtimtLLgvVZQcHx7DoFFxYNXTJsywfk9vBPBYzceuXS/WQU1MegXM4if7PI7
UW5l4rFP3g1lumgmtEKD4h+oxgF1Dm71zBXw0znZwpgOzFnTsK2VEYkR1wiMLEcj2p+TiWmqQ9cd
t/+aMt6ZqrFIuYAIFBJ5YJSd8DRSX07VULhKwpUFmReD2aKJg/rj+1SPvxzl3qP16J0hBFEUNMaD
ifsaqSf5dBZKsIuPB2laQRkTe8YVeYyn6hCCH/SEAVprA0gV0BroAfTE37jOr8d71Pe4Mej8RH3R
u4gKLALPXoAOS0x41sodD1P0EKUTIAI2PpAoh8Qt7Ho9Lj91bVHBUAVvXcUPNMw7T2bdrth4QP0m
Ju8CkSd5y6HrriNtJ9LVFOwNc7WhAd+X9qrBFVBfK2ODaeGYVS3M9o/g35NCFwxKxZGlzPAYju2h
Y1NKlmOO7YZsCoWIwpICefl4jZHkT9PfhrgtHeo+Sya7bj8b3todfsa+gdgdlwi9XtMgPoYBjL6k
wGppB+F5bLpD5mOdNrdJ7K1NsgbNgt48qIWsnH9Gkna0YjeQQz1v1flWGbfO0jlmuhVipq5q92xB
Kn8StGU720i4bv70Hqg2ulln7bLF5gN6WZ6KeZY93Sp2fb9SwD3a4jfuu0XDxiYaG+RWhHXLRz3x
9AN0tgBpfzJYngAkh6zTIvAXrsomJKnUMMPMbKDhB7f/YSy750kgtsRbFfyddUXTYH8WvFSJ22fd
UTeTYe9Dlr+/cATQCVNdGQb5RRzvFSnwMLDJJWufWlT5N4+W6ErYtkU3v1Tw3BZhGTE7kQxnIYEY
2RYoUDwraNxIDK/RJPTVJgk/Jmb1gXT/B0gC3s42XWcWMefYLtuIMELEAECtrk/YT3mq+x0EQ5iX
i+pXLJ1YyXkHLEEkY3JCU47zBmiRSXSqVxVwj6rAF381exsTc+cmGOCI+yG8u/saFaTdWKuD8Qqw
29GoaNBNZu9Lc+1jCjSSj0wMUBAJusrdwAJyFKm9hh+Xuue2sF4a9SMMt2l6ymOkvDlJQ2+x/mJK
h4gk+esqMQI/pDHiq18USObaxyzZN/r3QFmYtQbzgLhT2QM888ySm9mPM2UEhYN6aOtKKIECYLUj
qq6J3/vgqfdf6vpOtOFU7GBlJu+SRa/E1xDll3jUZeOnrAKUPCe7ORLSts7Qq/Tdip8GouhPq+Af
gjJcVMCpZvniUYPBOYb4R02Ms2hvpNmD92aZLf5pJs5P2keFCHI2c/jiIpqj24Wa0qfguYYjadaD
8TAUiAB9XlYUjSkqYO9T0d/rIuOZENdD42N5KZUHXA+kcc8TlVwZ0zM9b66iXUr14Dn1ZcqzMx03
Wx7R/NL8ZElyM+I303ocYdej6dJQ7hhQw0DixG6k/U1xiboZTMTuBwB1udOks0W+4iJzk1c70y9E
JTYMW+mRfCKfv99cccrFg76gmS1Up2eWBvJacUbjMbZp6fUeSGbyAyyGMeCw07xMFHaKCCNptUcQ
wexNdGnAV1wUfhXgfqB/mOV1cH6K7Ea7120Gi23tdC9RvJ4bHEI4CsiAQ5qBfDuLHsSjSM6J/lFS
vsnj4oOnT8M4qR67jHGGLubx7zjsQm+LPhR9kw6lxrCp0DKbfZdERsuIgzeKyTsIt0Wzt2Jyyw7Y
N4DeIYF4rXSUasTOYKxzQxL0aqYuQE7eTdSHZDdyJR5j3HqMahkkKNVzhrNwgVFNUM05glDkjeUU
tkZrwzmrQAxiV5rHm50iKIQbG895WC9d6X4DYAH84ntEaNHK+M2iBaQ4C+tziB2/mY7jtM5J99Xb
4hhqDtdD896ml9AY1lPsXvXUWWVxt24zIKJcu5quhlEXTNcNvYU//vDHaoTw2S7nP6rRgs+vWiss
Rg0dASOkkclpkCnTvhlIk1O3bkkGEpliQn8zZIgHIAp4b3LM3eiv1ewjtF+46H3GmYREsC4x1+Fa
UbbAnTUxn5q9abVwX8/OKoypuDN/k/anUXeeke0ChoUyUD5jw73mIJLZhPWneONVDPIBCHsjbQk5
yX7VtbH3VZHsFeowrpl51YH5M4G4q+vkomQMLhUMbAV2POAk0Pnq5sxMYMOk0dl9vzNafVO6P6Qw
ocmnoqck8SQgQkK3ATRMMPZdjkDXSrtTkhHjjz0KfWQea98thyKLShMS9Tid5ng7E12IGk7yUjDn
fvnqfDYNY+P4C28KD8nNPDTSGfKZTDYh968+WcwTvdSN8Ifc6wFcbzZ8uqFL2AxQEUJpAayI9qk8
iHNp0PnLo+0/KnTwA6vB2JKVxfvN70SnGFEPF0JjMQvdzJK3PcFH09crP4FCZq1F3Iq8AoEDvLCh
5deaUSzisyEcBswFZYnYTCQ0EUcRtWv+Woo0kq4+qqAhzRM9Bu7ZevBJhcsW+BcmgALjKYBS7X+c
8Duxb254ApPhY0mI3/LN5ho4Gm221ITSWv7UpfrOatWVZZN5BpJSoGRLYRIHt75a480P2Xx7nBos
eu9ahffsFiq/0vJEsk2ZXZPqO9VPCRaEYUKqdyymk863ceSOkozX7Cv7Lb1rOj4lnw1aougi0wUO
xj0sINHsavmOAKYkgQuhsbnu+UDpZiFdv9+Z2sZmAp/ib9r2muPUP6ewa5KWpjWfYgbQU2uj46Gy
9YvbHoze2oQ2lFA6kJ+kOTDriXV2sQTqpH7rF4dfuPM+tO4GTIxESIxf16yQrpLH2jDWZsa7Fy/1
3loHXHRpss49d1GR7xCTy1T1Zy16LYkWhj6eO28D2YE7tgZY55pnCThy5SrJy0gokHdAzULU4SW0
ZhJi0Z5wVOFU2zrWI393ZZ8Tcuza8si/IzM1pcOHy3Li5i5w+dPfjGXFXOTTgX9jxMolD25EEB5o
P+6FIfTLZ8HDStKNvedmQKljH6pgO7aPpo+orPVQsmGWYVsuCBZlKgHJl8RpeXqsX1CLjDVFy2dh
4wuMDzLagX8VyOh4mdZjQvuW88iQO15Z9OuhWav6vaNpJU9eQu2joQQq8reBlyF4IxA2IcEz4Xol
UqOtSKHpd+Qj9ZVPtBiSFe5FJds52sFFABkwx/SKv6urYe3wB9QJJRM1RmoR2gGMViRPYNBFImrn
V6M+EQiHtCrauqR6ucMxNJudBVWrVjtLeQ1rZYOUpPTsHUweuMu07Br10Jc7uuL2XclEYX1NoCW1
ixyPWd8B5CoVCE/0CbA+wFzGLWn3rvvPB9sPYiK/h6XinhQSTtqoI24aiCr18Nrk5KgyshjcF+i8
gT10yrVNOiLxEnQsQZVhyBCl1ER0NvNVbvuizvfMkKIEB7D05n6FPsAovzIaCtl9gqtvnpv5Q1By
ybkBHW/Kl5x1tEqmfeQbJ6/DGMKyhZ3LcQnjPtt5edPdaadV52yE9McX52fk5cdobrjuI+SBiOIn
Gwl8v0kcmPh+vpAi3SJEmTtCgLdMLADTscIPUG8mDZURCkyqj9svpyXpCBFtXr173dFxD472kARv
xj9CgGKUUvzPvYZUmf0AVRcwPO0smJDfjKggUS1dA+kYHJIipXG3NWWX/HYxgffqlIpXora0xdyC
c/qIb8bXCAon8Tkzl7VjXHsrW4U9GAmWdgxSffHgMgMqrbGwPfXdAMqWiDJV7KPQAynbN2VJJnSh
fnfnpxaHB6KrlcY4Hr30xDw6fM3pl4egEe4PwgRpp6V/Kv77FAh5wmfCsQ/eXX/BguzUmA8eJFa5
Nc635iDKWtHkXVbcsVZ9yopb96qgDtLLJ/HPaw+++WtEMA3QE43mISsq2DMIV2FFlGAwmWyoqFby
+dA1t5YIOBTZvUZ/DkQ1g1WHAhGJbLX3kGUzUVmUftaXIKXjNZCePHHP6wjb+wvaLt8khOBWcgWR
1tulrPhPqY+Q9G0gDP0L35ano+h6CZrdQxA4y5l3w7fITO+PunaBlmfNIaOO77xncwkSz6RaRywu
k0UfXfQSR9HOxqjkcbUIiqgRbujgAI2uBsHroX8Y1GhToOmlvcC3+dO76S0Ckhgm72o55H/f9SjZ
CEVFLAMM2JBfwnpcjsqvQ5JS7NO2SQgFX+6y1hHnamTHkbvHKzPX2U0ZHnR2Tfn+z+NP0xzE5IoA
CDerrzO/ofdI1QV0XU+fGcJzDX6sDH/yAF9pfUdO4HOAKUlQLEzdWfImFSoJah3RCx0eab19s1gI
OhithA9RP0Q0KXZAMnwTVwp9l35vnBTPuKLRExUnjkxpDjWgYs35FiGebO1/jrNTk+kxn/AU5eBr
5Mmg2yz4sGHUm8HaQE2uLV7ZxrhZ9HYzzCd5twkRm012fzaEqzMIabnMjHYqyY81BoSAkSXJhqXj
9XvDjOlrJ38N3B5+Xn8w0EcpAUrq5j70jNRHa7qK3Jz9UjxRzI7duQw+Lateh2QXhxJr63nflcqj
c0jlKYhHUknOT1MwM6rOJvEMNviVQmYo3IRrvXmMyNJkoZKqa4QZ68AlREyvd25FYPuIUrGZrjq8
EZbD1miXlaqves8+5IiEdF7FsRoeYxpRdfgDrK3HkMJyj7pX+Xgt0MwmTDexsc43qv8Q+T5oIDgT
pkhuCxRx/X3SziFTZeT3b0oHD0Jcc0PxunPXuhJapnvJR2snSXW5PUtaKdlSNIIioIiA8IZkjTJV
+23mdBuSh98Smduzp+F9AnjHCe4B68Xp0eOHqxKAZveGV2FMi8cOtaXFj00+H7HA3K31TaSqDgt6
olI2hKRDFBussmN1FwOgi9gNsOovjh2jXwye8BgBfE29sm0YZ1N8pwOVSNlgXLwhX+YBbYreXfLz
JGBb4ZxtcCPowEUj6UjM5KQZyd8gILZYvowMHwd5KVm4s8Eio0+ft7DD2NSfACG4k9UX+Yd5KBpq
FEwRawUk5sIvPnEFISCQ9EWkaoU+sVCgr7EQuLYrUX/VTiIFRyJIFW9QdmiyYl2ZLqrTO6HhXuD9
I81J/inlQdKJ8MorCNV5UoFQNKDXvXDq/GfI3BrCawTJSuZx2XQB+mOCqclQERB0qMy16rK7ddrO
wxysAlaICqBxvoaYzIzgHnYGSN646fp8m3q0U5ADA8Ijcg4Cm2zUFqJ/rVRubxd7Llx6hEsP0BIe
pLUkN4p6dmoCmZPy4DEkgawizEIDlAioYwa5AjSHSu2JpPOZ5/DRz9iJJHFKh0USOwxdJjHevdb3
aARB8sOPiGZBovdYAw2WYslALHmHXddf2tTdSAwMtgdVU1cSQSnRcab/xO6jDED9IyFuBJY6z4A1
ojUVkx9lEzOG893E05Nqht6Vjr7fxLzVOMWrjmJkoopoMyj3lvUZEExVmemfD0ZySQmLkvufbweR
J8gMGoM3ngVQyqT+hIjICDqMUJx4IV9wSmiA36WGClZE/i4ykADYNkiyMgSzfNdXfHD2OImUKYjr
Vwl6mBlc/jxOpLTL7mDzK1LagAvA5nif5mexSU0BHp9t69ItVxM+a0vWNvYcQ7tyzdEwz8lofcTE
ZEpzYdA37DB4EpL4G05BSio4lzDJSggPAvAYdJoH7OcvLExX3QCnJcehwT4dD0AoA133FnmbcC/p
NhNaIzm4zh9B7nM4O0aFIeYWSBUAMXawzeJplPr4ErBExCNz1RyFpOcLJRpCDNEcdIQTgY1X5o/D
xTan7Eq8QDbPeMDvXljIbQMiXcZTqYRPclw2XL+YXl28ufwjRYPPoyMsz+jVjVISzMKzKIeIW7dD
ewoEiqJM5aM242E7DPeA2+0/ms5rt3FsiaJfRIA5vFqBCpbkJKcXQu3AnDO/flb54mKAnpnutgLJ
c07Vrh1yC66dNETYClMZmRQBOO5IEIeK8XTWN6cayKUSCVU+ndntZKOCXSRajiwxsHwqOZ8PyZ3Z
Vzt4AXJ2wqXJjDdkJgOSqxEGAaTWXLnVCk47wx+rHWOnoaJfXemGL0+hqPnM6jFHOtjGN2guXeOn
41PhfaHwSTWiSdWTwXg82zfTN+EA1NJ3qdM/By7H5VIflsReaU8CLdekccj1lUd2yBcSBwISwKiw
kBtwnMVwNHH5lOwqQTyYNSgKtOJ0nTPZsIFK/uyj4dPCJAo84HPTotohkAmnDi7XJYPHDjW0eWQ6
YdfWXwKNqPIAgBHma2H1l/gom+5QgUSpyLIJbIdBISPe2b3Z1CieL+7QCEkKawIe/eBj1UASfQR/
ZlZfhZbnqbALFHxZcPDmf7UabLj58Mx51SgeyDHURYoNoS1bI0EPWvbWNxU14Uuo2xtlwGKRYKRC
kwsvwVMLAkMC15rVEj/U4NG2Wj80NaliND3mKbD2slpsjESqbl6LrzUSwQY/eAetMH7dY9WhyEH1
VYTb2sUQS//i63Mpc4yK8PrIHYZ59ewDmc4HaEta+maWH6IRiy6NAoGcC9X0b543bhPgncz5gY4z
9M/Dc/tkmROo5Y+xY1Etl9E4KemL18BH53BTUJv/WV/B6wf/WqMtye7N6fPP/xVbIXXckUHI0co5
AO9fs5iwseWiyBHLvNAxHhiAlyJnCiE8EsozZg0Z628Sr86fRORTKpW5i5MnQNIHvhLUQWZkvmgn
OUxJPeonxqCc5Xk6vZkZEm665yJt/CFEuorllUVNE9HNyqrui8AXyYiBF3Ib+cp0U7QtHu4pk/wa
OBipeUtiBWoRYXdVFOpJTb/sXQwMZvvgqfZoTAyxxpqLYuMNDN14Qjsm0nw9+pIZj1ds2rtqrdug
QOqjjBLSG3KQ7RlIdVd6HzDZFPvdxUIaAp/eUp5LW+g2FDGWjwNFxxDeVQDeWCQUGzE0PZINxO5z
trCtwt7EQcp5YklnarrNCZga60dh0UWI2YT+1xefNR4Hk8+DJfztiGSYGTC6pNEsMYcnnVtaCG8+
qKDvKr5tcPgQb1c8PRI3ieY+bL+sSjmqmIfm3Ae+ROM+ZDEWIriSNQr2URaEO5wvZNBZYKMmGzKO
/uIji+cf900BEhbRsmCcKp2kj3Goz9ZZAZT0jlB2op06HWcvY3KE0QxeQBAfW/VH6F/yU3KVscdQ
EcAy0Vt6MtCnKxQmyUFYYM7AD4BzkI3roMXXK4jWwRPvN7Px/AMeEFtE9MLN9M+yoOTpn9wYcVaQ
8h/VuhC9+VcHz98FrLKw0aZSoJATkYQNAZHRrlUQYLKFCmwEkiCMyVaXPS9681wxOIUujWA5Jt7n
KuWM3TPQ718lUEgyQ1x6Q/pGh6hixBw5cgWhxVMV9RCd9c5ZSV5f039mkBop3ZgUV/mvxKRYqv/3
3M/pCul1fmNrkVNf17H5Qc+MObC4bcp03CKKeSlIhFaf8p6Qm0ZtjiK94jjVn5IG2gzsm366Nvqz
aT/GNiyZYgtryO/tijAzWpWcbQWBodUJVRK7NOb3gIj0QAITixecBFwJ6wGFAJJE865zQJ8jvwne
zhlWOEOsH5ZJZ9oMv98m98oBirOCba3opxH5En6XnYE7BlMDkZPJWkpt5YQ1AMK8NxoAihZCp2ls
0+C3g3JSOKyaprpIL538THRpbrNc5ERNXAop4omZ99+NU74NSTsImhIQKNqXqnaQ7HiUoX+QIvUc
NPe+Zgpjf4onAjURfpb8XgNECRqkUHqxoavGkyNgPLyGuD00aH4cDk2WjMd062/iRIEtXAePWW6J
RV7AZeAU2YT1E9Ub+ynpHWOPg9qR12YJju1pih6JSJDemljjVQGWy+0XYb1mIpcE8Pt23/uXGHLU
aroZr8st/Qg/wu/hNt283/I7Cu+0V4d/5pf+wX1Dr6j/wzT0fXxert2n+7Zcx2f9y33hdgcv3so7
rYbXW3/BT5+p6z9afvVf5m4iluBn9Um63rOrgpDddQiPeCW1A4JB83zX/6PTTN/if+4TE6W38XH6
Gn9dmD539lv41avr4E3ezeaf7hGDUvmQCpyyC8XY3zvha2//Y7R6VHeVj7/UMTr1u+TUH/nVd/bO
fj4y3cF05q75tG7lNl+7/xaw7eiOyYr7oEysfgck7X2hwBxrOPx3zs460rFsWp8cNp98Z79+rC7J
Gjfhn4k/sU7mRfnsmcImjDzu8E64h1u3AsjbcoLfEdN6F/r2/gm3gKt7iM/T9pTsUa1vzQOu/sdq
h5TlrtsAkl8wLD+X9/qzc8628ab08Vc9uBe02z5jygN2a7v0KT2jED5joOAPW3ilaxR3W4xrTuHB
eVoOzQ7V0BssoZV7N60enh7u+zUy3Dv7DqL23TcszDX8vfOwic7t/bi2fPynDoo/bomNGO483zl0
G9QS53GvbeZ9vr5WT41v7piL3A8b6wAaBwGZ2L6jeo8U4CU7I8a8wzV5NxGKtur5TRwJN+UWT/Xw
QJLWgrDW3S5hCyLBrmsQpnfOkHvoHZko8FV6FrMTvUfLbUKoE0H8q9W1qruMwJCRREfuxhrioeWS
hWMRXZvBK77HKvMYUHfVfOQ58E2KH/Q2VCILvVhdbai9xJwg0MedGXIoWAHB4zDIY5jKIfxvAGEs
p4rxp8ePtsM2cNZAEsNc7GSc/sOJv4Cp+G9DP2nGR68SQQo+6aHE+2FSzQEXwpSXYq9hFL0AXcQS
5eawG3OpUxIZMsgUB8VLGPYvv1MU7pgn4fFuAos4Cc6yYbwuw+xbnNJznrsuh8MwaS+JHf8ziq8W
20Y8hwyaosS2z4U2Q7AOd8iq7lqku2XQXSpn3MOaP4bwaqGo0dwdtMm7puGIUGQLMnNU2S5wbN8M
ncpm6qwM9Rt7S3J272wT8VIlHhppwQC+98FthRRBoS0nQwtjklldkHx4NtOszBYKgC2Bwv1hqEna
ZCLEOTLSS+rK2VnwST3JER506Hw5tHIMvi2OBzAXOfBFfFCQ9/PUYoYgIiqAABiPg0pyc1AgZECR
Q7C4GEHxh8zniizwZ8Oi4TlktNSyzVGUigKOna11cd2yuu0ATcmcg2etVw4aqGLMPgg9bvmN38MQ
jIz0VAXnLVgR2ZMU09zPOgMuyGnhVyqgCbsyCv8cHyp0BIPpvjW6+9yV2YM6PSdZtZ/z+R5E5041
aAz0RxO38bTNLo1tbEli2oQIu4f6u2UoVzPNr24duJnqQTXpMV6ufGuiMjN+UPeJdKGdphc28xiH
CQWzxMbmsMfbJP5Ke2Ac61DO+HK2eyGc6r1BzBvEDWwzSjiquYt7xUslaNBWmBvxAIJzpYixu0MB
ngxe+pdhhqExXQ/2XlBBxDD8WVSDyEOgcxt0aRqpB6Wqc06uestkqNQcWgWDEAoaV7kCF6xr5SAk
YPhc7xoFk+ADFVRAanuP/gqgOixhXWdYd9FYUn4ouCVA/6IRUwnbCbG1btXovkBagY8U347QciqE
OHQ2aXpTxYN0gmIF8pZAS4vt0xwPTz1ekORl0kTFtEg5Pio6WSEMF9BK6ASoRqmLdXByz/fgpCTH
ZWUOiLCjeRdJZ9EeHARiVfkWMTtuHqXX1brPJT9E6X4of5L2oYoVnuX+iBWlpuH9QOyu2byI0wPK
cZMOz7XCM6QBHXBQqL1xUp+FBO1ccx3HBONWA85QnjlgUK37EDqq2MC048nUKjJKkZbwdCqasRUD
VOytAkB8XCJgakJVXQ0BosDmE4TETs4ekQMOLmErK2YcQ7AuCI0COXqtMt/uwWixxhUGEs1lGNgH
WHUKZfRsPrUx/rsNOExBTBtc+PG5qv5lAMTfmBrOXKxlh8JzKgwcjRgzVeeuS9du6FMVi9uWmDcb
Ec5fcPPxa/D8ZsbtAWt5CJsWzCwmrXVUb7l+GP1uk35X4KdpUW6n+Dq6pr3Gj90DBiKnImGWrgwG
wJ1owdwKs6pDHTXsHwUGUC7V7uuCQioPkWaQnWKaSA+6YD8oHzyvWkg9n01HeNuYNqwypfYXLIsb
dowalGHOkbt0B1AQb0Z2jWCbnLHXPnvv0Sc2XMmhIhcPppygwGRAjAkwMxsGA2AhYjDt444ipmLs
gb0LO2p5J/s0jbw0uuwuKU5K4lChK7vYO7cGlGpkZ4Z4epvKFUEynk3K3sGHPOBGA0wocOBoVKJB
32sIGkJsbRmoNCOwlnCbMX+1Hjt6mzgSKybx4YSQIRNLfJUoz9L0aGDhU+5KMgwqSLJNj3i8z9LH
oK0/A7R/WgmdTlW/iqa52Em/nxlphLX5vsBcywNjtSyvDXCR+EhFSvVK8mC19PsaXRRmKlVCs+g0
zFBk4PKjd//Qf0+ZgqczvDSFuISIiT6DFDiqGICoPUgdDqxL2zCzhaAHySdrjB9nStbdh5ZUO4jT
qyXBBzwHboVOFlgqp1Z6QBy5yZJ5LTKYSZs2qoPsOX0oYCONbnGvYdSkR+2jV7y6DElyGzUc9O0u
ydcDsRApsBDd0sKM2KZdKYDkrbE6MrQLcA5LVQa1dGh9lH2KbcDUt28dKvnxKsuAOQjY9iafD2gF
3QxaXYsxtdLcFwo8rzH+BxfSryL7KYKenMbJp8tLzCMeSSowDZppdpccEd6EZieBjxg2q1L06+pe
M4A1ODktNlyLv+lxY5G0Ls6rzoxtxGymw8yJPYGdSZd7qR2i+IdOUwhUstQbt1hX8HS8zPQjl7Mo
TUrynZGdhfqTSz3ASjH6mwalL3Mq8gJ8Pc02AwrglG6MCapq/mCcoLM5M7qRpn90sIZAB9Sylmrt
wdE/ZSY9QGhXv4c23LqQdNLCZNhfvDCqvxvcrYMDF/McBRjBpPWvx/KcONnOhccpO/eYIx5OYKAu
O2iBWPEBMsspijn0dnI/BFosSf6rA33LjlBCMlrnakhsJyDITezKOnryDq8mfpq9D2if2M1iwts8
/OZ6SX0MVFPjjD6TwqKrMCDwF+DbFoTbJCzIDipNqH3HRBsPmJUgQZOnQy5AjZl0egvZ4ROyDzPr
kTu+jGBJc4icorwbGWDpwOCMM2eYJTYIFiebqKBj+0fO8Wa+CtohPlaVghgOR1g2HItRu5Rg9Ill
mW3b3V8FleUHiZ1B7741uN+ixyLZWIfQqWiP+KJAoVRb1Dz5NRNghllexJQhNmEkXtNm3DOAqqaO
+h+cZmUl3xQEEApjz920bbvJkBWJS8kTjzdIz54zDwdrDyi+aFzKNXThTrDTod1k05NjIGHkyHXG
q+jD2/i4oFIfSwU7sOrsqT+2eUQp90DhqE/Tr9KtzZjgIUtdeSZkFhsUbOnuM5wRpPOmplLVFysh
aG++5naBgxX3NPR2JYun7dxTztM+0/AxLIgM5O1/o5whgLwHUBjPsudHar+Rh0VN+01TVT6a6eZY
keySUCQWXKMM5m497qBArHqiZLgs5QfJQ9uUtSbXauEH5d8pzh/OghbKg0j5yis3Bf16swKxB1+V
SjBm+KT2XLVOIauO61PenAkzrxHa7syAb4q3SBmbGrHAp0WJ5dRfobvTjPjY0BaMY0j6HEgmmASQ
tzxFXnpwZkRAVJ8kvYZ+TWkfhDeQK/BoRqJw+Yqtx2HUTvMKoTXyLlYH62iBPZVjtaEOUOrpP0Mj
ecmU4dmx8eeiRivCG2jAtdbp7bxrAyzH3dLs+3JmZM7jluR8Dg2fxuySM8ljOYfILYzyvlavs7qK
8WthxrleVG1nUhdFyAk2pv0tgkKE3VKmwF2r2B3/ZxLAJeOsdiA698RJxQ9p0OxLZEJF9Ft3j6mE
kJrX3CofJpwDNOe1YpZMmtM2Yo6xZC7SQkSRxrTTzN8ZzqbWPIKVpEBR/fJUkYnQky2s6PcBaoo+
tDdj3Vxy5GXFrDw2FokzAMsnVy1g96mbakiQSGK6A/jPWcHOeCvng5zoDno65kyEnebEC5piy2K9
OIFPRNt2UB6XLN1ywoGwT5diRSgsz9ViHAP9Amegjy6QveJwQnYx0eTGFZ+Kxo9BvHSHcIFttiAg
LsZOTdCdelxvs4jvMdJ3wrN2ADKsgcCl96l/1M+KKIv6b/Y7tuOyePYmGFJscnwVQo52+bLTl71M
d/8yckGH8F2q6S4LpiUm08nwbEoUSB/f8ZYl1qFQCxhMxPWrzRTHAFyd+s3szGvNIHpMJCX9Y4rz
sYpFPnPLGh7QrIQ+Q8+nxpvWlbtcwvF99N6CrD1BisroJLPpPIw+o60cy3lAthgvAEeBwNHfkJyY
OhgUxBEa0ggllBAhnOo6AmKQoo1EimQvcFUvvQY/r+xmHnZ0IuXr3GvlHUjKKhAwRjQWWXkzYt7D
PHWMKIQywLRPE0Rz+hQ6Rlr7/VK/GbDnZCtSc4yGY2emNa7/ZQFU5kLdTsavJyOWoJMPl7GX2bBt
jBotv+fuWLi1dpNGDlOQyQ+YM8pNirF26m5EoziMV7xwjQ+WwLt8+R4GqUJ3JC+UqNk9hle+iebc
xYCyhGHtSO5JQla2mmlETo27WtPeIWVb5IKo3wYcDjc9xSFkoQjDeYoDuTiVd4pJY0KsUDH11LDB
ql5xDYkLaBJvTv2uGDFGfEBUJoZsr4JOS9OScszbHMuGusG1GdRcZK2TH4fzI1qCPVqFNvqQzAW7
QR8Db3wmxGT5lh9dVLxYLCBxB78baC3heB8rDP66ZyeEI6hYx1q7NsnRK4znfFb8zvvNwRFSC1pd
d9Iw4XSS4uhOG0MbtgGzyLHR9oEeI+gCccChnOEjcKjC5plvGXqE073W0PZfdWPHhYU5ApLeRfiU
xPSCcb/XrAihp3dv5O0r3UzEOB5H2KSt/dhG1TOqUOeN56a5LuwGntGcO9X4juf0MJQh6qQBTmF5
hCzy4qLmseYPOUXDQVw7z9Bbn8NKuZcwh7x5orguoJ0Gh8oU1RguFMSBa+17P5M0C8o2kzkcv1pW
wKyvu+sZ9NHRm8u/Bpmoioe+MRg7tm8l/B2nLyQuEeegWyRH91SasO+adxXzxrDTyau+eh6DofRX
no+2Cjd01qtqGnBUulXGWzpB6yzXLpkBbnBqvhSEsybwP2kxuNRinujhEBPBwl3WKEe3LuJb9FsV
jqehh8GcIvqo8KGKvkc2U3Uy/a4dfJsUhdoj8NPTjgN6PS1tV1qgbAu922spxC+1OKMekdfWSwJq
QSAQtKz0qRPvdSe5lbh0VeavO8TojkEPEN2owdYK9Ad3grRU9xw5fJsiPHbe9/h3NKxNYPi8NH1N
g6cLkmrX2iaCy5uJ+7Y50cgH0O0O+DvYeNNzAvV1vG+t4iVFz+JUvwWovprWWyG6FSPSE9BgPbgs
o8vzBMIIR9HqgrscwYW4rbnB76I+MQHV3v6qdkwNoYq2PHIS4ec2INtwN9TGo7y75Aw74NrltbLz
VMTeyALNRb8jQlwmMDJxzhB52xbg3uhuXNvzXcbufXcarI/BgwJDIm0AtEcW4oaCasyjbVac+w4e
zoihKkZGTK22GnRS0118E0/p0t33wWnkJJkB6ZSENsppyTxvDjDH8Gtc1mXBtJ/02R4PxH489Prw
VM4W6D6IKH4FSBBs6JNdP0JqVOGS4JRexzgq6iiKtbsEbmsE4jzQTrFPNmSBNRwicCpcqQNLTfzQ
NP1qVdOmVPxMvWZZeoiNJ3uERI9NTvDL1Jakd9hUpvXg1c9WQp2Sqeuap3h4meHberQ/aZS9u/oA
2Q98mpUQoBzmI6XQzEsd3v/Fw2aMC5n7o4cOQTHXmv0RW+3TzGhOKdGob4YsPDpsmGqEXnExL2ZA
MhxITtpuxLHaw2mS/nxJjfW0dHezrewR1A1I/Mboe+JfHXt8i+qZAKYKDD2jKoJHxsg70twtDmX9
9B7q3w6X1VUpJDHeTjNSH0xMHJuWZFbEvzrDnN7gqHM2NvYUjmNDGIQ8nCOnC6O1O6Yr3Q5AO5F9
uGQcvOAskCz/4uhaMa8bo3I79/U+xO82R/G0VDR6xrKL3oaa4Hgb09DiMveQAWabgY53Sp36YRgQ
6AzYFFJqB+H7XEUsi+Q8FteA+wUOsx7tq6lht9aw9aYl4ADZ9X3zJMRnfWp2tl1v8TG1FXF7x1l6
No4hxTKFy2YZu2tbtJe2TZgE/0YILM0I+aIwDSE96RYUwWpflea54uL2BOXioj5Ub2rwtZjGJsa+
GPwqYAnbufmuGqscjS0Uu+GWkGOcVlsrnM4J/YBqUT1PXwuB6zjvVwycCGgRD3VxNaDNyqp65+rK
NputTWLFuxknRuY6BWhf1cPr/DHmfwIZ4AQhHhB1pK+8pPqCxBBRuQBmNDjwqS1s7/kSFJelZRY8
fQJniifHHJL4STs3MegOI/I4Ya+0nMkGzeqywKAjYhejlT72zZ64aXbgAgaA5zPqVgEGoB8Y/Xwp
OMPfRVWfx98QYgqx5Rp1TG8Z1VHiBtAOl6C8MinGj2W2kE0wOwXl7VP1SHzWAANFatqIY8TGUI+h
RcMJm4Ek07/Jx8+lTNGZjERwK/iz0C6Qrh/4ctVgnBUwNGZTBpqj2Oo2TCzsK2X53oHMpSUJnu0B
pXq30twCnTpHemxeCgABcZkUKDVmjjUS2VbWYE3tVZiLHlWyw5StYApZGb4b+dI70hmv47Q4FTRS
dcdRyOKY6mDvftS6eWHZNXhuMOVtZ4Y8S3YyApJkUuu2kJAF1bELRx6YdRYcrYaB5PIgkO6fYQm9
O/cMcJ5mjEbc4lKXN9lfl9qVFt+ETRcPB+5pjSo2Ql8vN3RmSGHBNUU5puoY8qr7on4FITO5kVaU
rtPior8obXBX8OMqxXjLlGFu3Hs9gr7VPrdXAXZyq1hHUfYNFEFcybwzjfYeCAgwUyv4Nd/hEjlD
oelCtj6onyMT0tHS7nIM99jNdGcriAv2Jx4dLGsgBxHyzIM4ydrpfY1LN0SDaiJVADFEo4Il0AKW
IHoJ0GvulJ8pLsq0umIa5EbMVyNXy1ZYKJPMp6VMh8AHnDS5CGWKwvm4KHsMXKpk33QMWzs8kdrO
V4CtDaVd6yWJKCFXnUvTevqujoadReoPgQoCmozzuEdFVOtn0GkPg8Cp9G3GpTaAiAUvJ3JFk89s
kYdTmjMpBYV3mCGB4SPGjPfpZf8QEQATLlHQ+8Of8ek5AS/FhTlzZwr/lc33aN1HjRqK81hnJXc7
Nx44IH+wdcIQhadwvDITQR3b7xMhZZrX0KZXwje5YZKjk/Oq2K+g/2aVHBFN4q5ix88x8lpbn590
NjMp5AnMToB2pbO3INy0KkrOWAUi78GkGP+PDqYUlHfJZkkV0n5ZjJUCC9I75WmzKZ36rYg4ZcJo
w8vAQUBIuYzbWg93vXPxkCQFWCEK6FAzHHViCBmiaGf+EXprlwUq9bsU6LgIKdFjU5X9naBD+fgQ
MABsfoxgvG8zy4eYvpVy2IKrlnEgwV7qdBpqE7WniRfAkm8xsfUd1TkYruXL/ajY08wC8RadklS5
AQOPmHrHPQETvTrzucAgndnQDN3AxuS6a/epMpyqYPHtEFKV+1rgQpbDSdQhQxbDV4JWptsyztgq
NKcuOrgeRWkRnEooAM6jkQ27wUIQjQB0QB5eJWvC6AD96fpueB7SoyCd2loUhdquUrCnwvzKS7G6
Hn5HmA8U413cIoYL1jE4OfJtFEwVpJd9nEBbbhDjM/DU9WMJf7SzD56mH/WG+gRLJKKeUlTFDSmQ
Wc1cJ9oV3KbJfUzMqwfWFVUwFSg+W8SZlEd57+NyxRPTlfa1K/Bc+OuCFxJWciM/RuVZHjChs4Gq
r4S8hIMvZQsyAkaaE3lZwyoRtngDF7M4WSHSwZ9aaOvDr+1RKmSHSSfqyzIg5h60wPXjFtYtcfXN
CF/o1HAasnIgk/GiTEUaBIVtg+UA75jg7y1PB68h4ynxVyxzNr30ByxHopAwrVwhgJCH/I+jeS2K
D8q/vzYvOQjMJLBZBk4FfxkiA7x5djaCGd5QK6ekXWj0A4R1YEI8XlugLJp/OkHIHVb/r34ROM9O
kJTKMm7i58w0toE7P1hqhWRWF5P8f2RBVsunppcQJn2+Ah5JEHQ4BTUd3xcsALDRfIoDk9b3lOjM
jTPy7CZvbcUbFRUzFCsdcZcGeS7Vf0GpBMuXc668wYtSIxc1s7NytELcTo61MiMEaVfjwLC4GMkP
FEWWtssBU+qXpnsELgA/9sldoeQKhZVVvyRjCJ2QAbYHyxjgoBqBf5hSyHxW4JWupKg1cKCm+xI/
JWxJ9lLoteXVOtu4aJZjeQmBMF2goEpEOxzfDlUEQRgMlXjLFqIQ36erqD+ResIVAoRN8TY2Yii2
JsYRBSDYu0gDmDuZAIIVUCGUF0ZyYh0JMO3WyoYzQp41Lmff4f093ik5UbbGfqLOCxfj3tVPXXrL
0LUsQfhcGdF9W43btvx1+f5Bot7X3bJS5vxhyqudQu6cvVxm2nIiTQzvQ8q4WXcvuFCdBpSlbO2+
bO0TR4dFfdsnP5FNczV8iiF5MxD6QwGTNWSzNuzqmLtqzU7Hq3UEtXNH2Mp4Z4PT8Jx3CYbXlb1T
yje734Rhv8+mT8KV2Icol8hQ8WiHQwP6RHDrYyJDkuRBYH4v/02dq2EJxRnTJ+vDZYZN5Fhc71o4
ymqHnr62CCtR6ffuveBjQZcJ4d4MRKa2rOe23XX0ulGX41jz0iZf1HhL4W5bk2qkHsDyyACcnibU
jYlU5a0UAML6sTAh6kk5Kevy1CMSokRrGBDXx9KdH2s2JIfd0gX94xC2efiCFN4156Iz1EI4RYQ5
V/mDlXwB5znua0h+3GeoKgzoi2/epRjbox5eOQWFT8fQPHwpo3WBUw4PeY3Hwqh8EhjKnYm8Yg9B
ETifyFk8LdekOILDoZbxwKh41xpZUGRFa4diPkj7N9s1HzwGaclLTsckr8BnL+1VvkDt2ncaFtn5
HSuhZU+QW8OpO8ZnF6nH0M67GjSL6VO1INRa1PscXWERYKBUwdYOfLshzbB5dIqToOf09fXEaBqy
vN7dD86PxhjHLJfNyNcXvkJEcYcepMh/dVbamDBoWKiFGFfXTLAD2Fjiz81Cywgmx96ej5PyYzXk
x/+PI9v5ynWg4IlMRhxh90BdKyWuFBJsidytZLnarKSmO86x8xH2jM1hhNI6Dhw4Us8Plizv/m5S
3mSkkKFKQsqpQUBF4GCNh6z5cSFvj8lVo85vQbfj9MoxZOot4FK6psgTH07Deo2ImhkhkrmPXqSe
Eg4fPeBoZoIm5T1nhQxCM4j808ZRXxSmWIOkyFPxek9KD5/Go3HeWYZIMpnqUFWOEzbzDEEW0oNT
PlwL6p4GxQ6Zxi5QyS439n1k/AudV6n7OtBA6drbD2dBZUaRLLW6/CwdjKZ3DNhdX4ZAIEk1x45U
8wbzmpxKwdsUmNxdpGCQ3qrvIlrAP19Njts4/AqpYDQYPBNcrDEhww07O9lsJgJVqP7pSEDiZS+D
uD/G1LygP3mM7IOIlN44iamHMhwy4ro8PmlbXw0qsuiG6sCFsmI9uMGT7Gu9hUWS26xlGirPkAMx
Ym1UP6o97lrjfsFOhmD2iWEq+54H2U6LHznLaGX+pv3uvuvRnnE7+MYyWUhS/PQgjhugTBV0Zfxm
TXtvUPbNqc4l0i6ydOUYzLnviEoEIS61x3T+cE08y9CpPicTrjFANR8aWb+wv4fouIw4hyl+UsBd
p1dCF8exKpW8zlcyT0kXbzkQBzchS+YHkkjuUUdxP9he+CgtkrmcEi8j9ZYVao/VU1CcJ7DauSCc
PSCzFzY2CBGoXkH/4UUe1rKfuO59ggLzFhPDh1AtDxlfdmy9nQaTNZ3jLZalDPZVh+SX46J+yXy4
VBvhBaFFk+dRwXKKce0a31LursVNg6DI3PiaM8xLecoThllyWuPpaCEei0cuDLeBw6lgQMGZgvwO
Jkf+qCFD4AwsqWK7GvBl9EHI1koDYTR/cllw2vja4hnb9ngjU5spVy04VWS6tZsJMIM0KMgraQTU
lNGvYGHLmWb+5ulP0h2oIHiQFuZx+N8E2c30lD1lzoqvl8E4ZX/EWJZja04ov0rGsNPjgLS6yvHD
kfR47cgR6JDZFvVijYihFUokpIkOyqwk1O6VFstItph0tlZzz4MS3+YC8/CWZAUXbSNILjCCzJPN
6GxzpLAJ38E7Z2Dt0aOlP0gEHW2BhZvfKvDBipvfYzYZM7th/5HnWEAbTJsjJipkSqTTo6xyYe8M
HfN0Rs8SMgW3XvY0heLTcq0HfTiyMa/E2VtWE4Yg4olYJOadoaYHdl2AeJ4KVtuYhGsYKVP6ghoG
PVxyP8tkgWtjO69KhBTQUmgeLnUTMRV+7ChaXAgsCuGLDcPsE2XDHCaoq4pXS3novS8Pa9qyusjY
HKx0rTA89HT4KwGRh3DqMCuAflG8yBCdADi0tfQMgpJq4auH94syvLYR6Ja18koLzzVKp7FbKd2w
CWnhrZOglK2e3QtmZAbYL/rt6DPU4CQ0Ety+uN7oTeDQhDV40vTIReSPKjrw0L100/dE8/3ltk8K
iirm1TKnihtM/59CyLxzOG8TPrgLnUd3XqXJ0MiAtlRzPxmsdxpw8WPH9MR1/uwkN16Yknu875HI
dwdtMGWYdhB7BxjS2MddekR4QVBt4aURbv/Ixi23kymkJow4vF0j2mPD+Aixam4QwK5MRjHV4jxZ
hp827oq7CzWI6zIb+rkit4uvhAkgv4p+oRvxV1Loncajm1obdbIfOg/QDULbZPV/J5cuhvw86GQl
e9o92ws3kRVWWMWureYNGxp3UAg6Dg0LmWs6Cj7+luqRcoPcTWPJm48GHzKN1QcG+FLO2DZdA3HZ
GAMyTezYRrB/YmpvHMz4Ry1vEpwJFGRUWHyE71SOUXuWKhM5RVG8o8PqUSTzslLsiwyiEm4zmQuf
BXyD4gy8wPPekm+mThyCpL0jQodM6ciuk//a/fMCs5e/4nEgNEvyR/8jShRuO51UuzXaax+aJyBo
eBU8QE1WbRTssewlWVU6sJQv387kPFWdB9lRpvmeqsUwUSnQ2FcKlz5Gs4clkshjEOXXYwdp81bg
KjXkJz4yg3wTc6GGYOIGI0s+XMVxNNHkA3GnE0aanV9R9OrlJm2yXTccPDXByueHNdpasV/ljQ9j
DYehNUwpxAcBhWC/TOcIgwrdmuR3LVir7NEh3AOTthpGnLt2DVbbr3xSF3gHl80KeNaBxxIn8B45
fobhqpafg0DG5o/UXbwLbaUKV2vgtOb/2HDJ34OV+AolDN/OaU1zwzPAbWHSRxHHOyEBl0InDLs7
G68tUgz/GtGAME9pzmiXc1gTwuEQ9IUfTnA4sVBDgtc7Ai/aaEgZlZpTujPHA8c+H0qclinXu4Fs
Cxg/XF3SYgUJ5MrKVrZYhxmiADdsgEiQmdQYACdy1FA2G8au77FCTzHPHX6rY1MFu4WxvmCE/d8Y
rHnpcURvMe2qDFYGCASQB9yU5awwzxNCAR1uZz/mYU56or4W8AY/Cs+LCa/AlpJnh31XliM18GKx
h+ufUh53KOrpTRM7WxHpIG30EhgZYUagrBDDBf0Qjo5b7tUpJNAR2z/gccgLDSzm0NRX7fhra7ov
CBLEhGlCqR6YmwxmvjzuKNdXTPfR0UC7wEdF/SSsEZ86iCy6Z3CQochlxpKzVJDQcFKlbM/0R+zh
mqQxguDxn4m21R4YBGeIDRSejJK0gGrxMTsYs1/8+2yUtF27C8hzZxakR9Qv2qMs7hxIRbXeS2+b
ImpqQV44Syh42VQRDwEC0XzKRI/Mbo5SqyeQiIqszrPtSHQcBhDtQtn+my2kVVAqKWLajuYDXrH7
H0vntdW2ukXhJ9IY6uUWjG16CRDCjUYSgqze69Ofb3qfq10DtvSXtWZbXCFJ9bah+Riyvzx7Ts4J
AAEM0dak7IZI9pdzc1TdCyETdgCEyTHboVYJPgto3YyDRr89H8MbWM+JHqGDkAFTPnuz04WfxvXC
KxAV6rg/SOGuPBSvmj3BCceUeFUllxHFAZWJmRgX3QP9jfAKhMFhDc1Jql7NZudEMHhC0sH2zptA
LN2scfGT16HfG7CpR6SmSEdipu31w3PTvRUNGiNEtplR7PQnR+NXWROT4n3W040EZPyorsSUAO4o
RYrBlAsI8g29DAMBctPcdT6aCjCL0w3JkT2mLyyh0hHVXCH4lHYBDOBiRS9uhWmcvKQgb2i/mD0F
Fq/iwA9u7Us0wjYBCTsSLY4zaPF6w4tnSAsnIm1Z6e5dnu/s15d91NzKXUsA3AH7NNDAf5SARXwc
tTPDZ/Lc2xstxS67N8XiUsIVFeiqxry8oZF2EWbztAhVZgwbUCyAEZcwU1O3Nbvwmq/VeefenI2X
wLoqZ3Tz9bJvzeUn9icrZ/hFcFiNm9j5mqE4Tqx8VhzfXh08eeKU4WqY3eitpxg1ytM9YJsIk/x9
RAJDQB3LAV5uYYIyWfIkOl5YYJVgzWdFVs5y5dAT+F6y16ipZ2IGQD8a9BiG1ZYKnZCcFKkYtPWe
NYZqWWIVD/Maiw59gtYxymqVo/zThGaibm40mRn7iv/pVpRyibknIERKVGLn6iuVQbCv1nStbR8O
p+sRisgMfiPMohvNKfnwJZe02wCpG/LfGeffixyRAu7psnA52mZ5tDL4tereLT7tzL8JyOrFB6kt
1YPPFxRS5EHtZT9ovi2QaUDoAYxWIntMEMZMfUtI6vBs4GWeyOKQup6V63HBkDlRLUzcLZGgMROa
6pzfo9MP7I5p8+RvAg7Rfk0fefyzJetuQ/6Ox46/0K+OiPwg5K/41Ul/X1M11YyE4xnXNuwopx2C
2IiAaQV68LvnDVASGdIG5TXf16RNQaxcn4pD7/0raJtY3gulAtmJl9LAoe6/oNKhdnLpyoTch7fl
8tQixwTUYHXztJ4Lpl3z2rna0IyZ08Npm0gQ8LkvITjTG24kikbaIa5Rl/wGqQZnSBpEiuH4t2Dr
U+RIVIWOiuaORoALi/aZekuUED0WCIjwpSB8Bcg6GF18TUczx+GRVqfIxzs0gCudedL9Duz+mrN1
59hv0BBXBkaRbQyuPcRkDTgubSnllUqWciKdBEY4i5jdyUxU/oehS59aTX9qNJaCKNHthQ6/NMJj
F+V/NmhnkAAq9m0JmPq2IssjPN8g5hjhCO5vUUW+RMgzPRM9D8WOnZcMIC5poPv9EBGP4b6t83ST
rExSifnCTtLuDEKvBmKT0FAN/Xjd06+f+bHxL4A0T1VNvqYLFpdnJRyHRY6mYp0/6qzd27FJEPLN
MiM03yoo8OSYoO1zcOWU96NffkdF/E9rR9dTYs73jAu/a2bXhRUlh33Jpj+meTpGOQGFP1Oix33U
Kh45Qf3AuizVOPoM31pPptqsjtThzP7NMYDRYQcQYZf5E3y+Bwab8KYk2TNr5gowjT727qUwjIDF
BIM4yKILBPwuyXmXPaNjgOy0gYJ5OjTBr20ujrXxdyW6SaJTjiy1xXyIo4lhnQpFZ7UuBRXnZsPn
X038t8VNnnyOS3RbYTNPAZSQuz968/B7TuCtsQPMxivX1A567aKitEciaozLr5I+uxoWCbgOuj8X
7uixT45MbIFWN8nKOrCQWY1eLsh7Kb6teniYEAXyzhC+fHDUcNcrviIjcaVldYzURyhS9noUIdUm
ztldC8FDEeKuDMULIRPGZNgPJ/85YRYeGQ8as7wvtwHTEE13NT6RO3JNTVyttHcVz54C3iFQx08f
YnqpgSlWOujVWPIuVHOAD7pMD6L6JuKw7Wwmd2PdSa3pK/OS3Rj6RCQQbBkW14TfX+U7zwsYWM3/
yqVHKnWBd3UidbGsb9l2GBejuH8YZmbYnbLdbAS3ethnotqJbyqm5flNf2XVjFea73Pk83LCwG9M
xF3F69cagYVyKqf49+YjBWRV4kjju1jhwZze5CeYmYUn8Dzpig+DNMMKCadqxBAVuVGPTxMH/rIB
LnwKEpoiIgsCZ2czYnRBgJjEJjqV/kjcyA7YbmHUHPlZ+/QGAbs1HerYuU5G42KzzT9Lm11hy2IM
KL909g/6z/jSp/eyzu6qABvbdO8yoSliIZnGdx3dgyecQQqMddObUA2TPHmAPA4M8JCIgW0+Tb3D
YAYRDiWLphxJMqFqb4fPyHw6PfGN0UJVaf5oBEer+5xNLtwCuwMBbFtIxsdSkBWWXYwzBSadJgVo
XH7j6+Vu4B9VnTjUCyU0WeoeW+ikZAw+Xbu8LjnE3Gz8JfYsNnCMo+ezTAZ2ud91c0BIs8+T6sYe
zl1FCK/OQHIYehGmhPDCd4BhATeezz+utcW6pJQRTkB7LfASlEr9Hh0oo4THrbjU55CWLM5iBmxK
f8/AaV0hQL8kcO+2dGD6MzfmVj7r/BTfZDeM3+GtuXF/mCkqhDf5IJwS248G/l0yZLPulU6ja/G9
M9Heh8kgPLc1UfYXhJjhU6ZicVFHJcj3VnL0hvvzKeA8Ly2CWZoFQDQDAhtNL7DzwBHCm2oYJs4j
AEE6jfA1sN8mGWGh4B83u16x0QCWxf6TexoePKgNAI4s+5332W0K04WwokTzeQo0o/4Ntb0kBjmX
MjoNbiGQFIuev56fXe9vwJAXG2R4+pZ5LZwU53i6YQdQOPdw6wBIgtb64kWEgPpu7i3E6Z4XIlo6
aLvUIMqFwqk1C4hRZcstqp0CGN2zYLrmx4VxRcY/X/ENlbFfuj/c1iSAMRKWLaZsyfcAmw4yCzU9
g2e8UD1VADhcleuc8E8E4pUvtEtmZr+6XEtJ9pC7xhP2jZcJpKPmnGzq6Y/+yp5XUyv8yc3ZqpQL
Obdnzy3IZoUz605vZEd7NGozl1K5eC/iRcY8P4qu4vD1s2I3kF0Kd36zdES9Dv57hEB8IICRgid6
M4k1YM/7m3uz2gzvBYJYSVdFEkgLtDDPYMEHYpBpUY2/6vSXtM42mqTJxvmGHKN7thuAWUAVXoVv
0vmf9hXWfzpQ1ZLs2dMQ7VkKrNsq/2NVl6fsRSVvcjVFKTZoA+uFiyavJGrxvmoOG5dJwsF5BiCi
HW1dglJEDQIyFl0vfOYgq2Hamyu0lRcumE6IWF8L0wvzq5WZDILxA4pGSg8Rg5PqKXoix0PlQ2/G
C7G40aPmSSdbxASAKo5xEv6cy2rnrahFfEIIaTdOAuPzf3PVIeCFyM8YAsmxghnOWikRYaE2iqul
iLhScYuY0Ok9SimMgXydzgkv2o+mvUlP94HD6LXLqg/fXBDc0RlvfaN6M0LCr8hhZMC8PqbFiFum
Rl9znmEB9Srzup8CArZsFFG836uuPzbpi45AFM8+wIbK0JVqzS/GQ7+dDrYkZcG7gECnMLESgAWz
fFPaHhOhhrrd5H3ldcL9OEgyZ/MeUTadZ1IxWxSFygqOnyrnDy5uyphBRA8F+Az85wGXRXsS7MMG
jeb8acwIPT4EPKioIMzGKxCVEeTfAA8jnKxWIBMelZaW2TPLiQU1948jki6aRLgkEa3cZnC/HPy6
XIBOJnCGmtyqGGnAYpz28bg+O0N6J/hTCDAVbjbU6mslzaZDI6OFT+AhpeK2RcnfYCRUsdDVyI+s
O6ly4v5zIwTHjfjkuB+pnjmZEgabJf1ekPE8pL/M5Y0+9UyyU6sUywF0XPeqNU9MSAw+FZFu5tUR
8NTm2Sb9dyEkjZE89em7Rp6h7U9zbvMCKaTVUmZWdWgp5c2eAdQej2/a+UgdU8o8fRvdJHY+HnP6
agM1g51E187y5XNvYQAGP6d+K33GnjRfeTaphBbEps80IEUV7j4RRo0ghOk5j1a8awi7sg8MgFji
nLqbCP6l+liDOYMcseG4cQSaz+D5ayvW7jCUy0fNjkoGSvTxMWURe5z2oImFcZgaVjjpHqoCQC/l
Eh3xe3yrW2Q3ykIRuM90drhOHMbyjccQX9nlYCDpgn0GP5kfR5MnC4AawVUIEHPeJPtYekS33GJB
Z15li0JCVDJikwySBz3YGSEIbydjaVfGmzT+GcAjuA6cpxodre9sfI6tZ48b1EuICOPCT7jwV+5r
ZTLyIQR1aEnBDPjxwwDrXrcLElael31C89I5P8Ru8oAtLLssDwGBVJBlB1/qfPnYixvWoI4QRjYJ
wxqC4T4kpkflEXpfceCMY2J4ETrebygq8EB3ZqJk8hlg2Ky8azoCNhp30BnnPd1SyegkOZGClw8l
k2mK6zPVwG3prQOjVMkLLdJn/QFOV4RsHKVmXiOZxtjBkb+APQdcG0uQoFy60PriwnyocO2r44E1
EEzGpkr5L4VvkxL3icMJm/SNmjOHcr8kKE4wJZ8wp2zSXuDzi8xNCtu6YCJzS1YuPgs8kxcSo214
ayx/QY0QPuXUlm3IoM3+wcZqU1Oay5sPsAC1hdiGRlvW5IZmp4vCvV7xFL9xcPbEiGHEGMwawLH6
KCSpmpyXEx+ar3KuzlhNFVUgS/BNXlAnra43jwnMoglKIK46/apOsEYwE+k/YQzyGekXjr/p5R2G
BIBqyPND29vpbiLynIKfLFMMbNkfgU903cIJiBQ5TR0RHc6efBjeifQhQnadf2pcm+m9dr87m+vT
Tvd04k3iMWsUGQw7Gh/xFNlM4KpfPJZcHlD98vafh9O9tC4IV7hpidVaP2WWjg14C8oLRok1iAK3
FDEttzEucmesfwtDZEOo+Ua47YPLEXtpvAlZThmmw7sfIzAqNkEcLWgFtuC4ddsLKwp7o82oBZ9J
9MQ51DstL9MMEPLi5cr2yfiUTIrYwMMCwSMEQsq/Lbgpo/nAmkZc2tDziFWiFaYaobJg2MnXmZm2
JrIp9ilaQsAYXR0hoksha7VhPaFkka6JulvsI3DS7MQXYq7R6iTBv2C0kQxfBOPt3L0zswp4MgF/
35DDghG4X6hkJZyVa5be3EQylwyEuUGgGAxOeOmI9eU3xP6bsX3aaX40uHhEENUVZjxkmA47tQ/T
ew5XGdFTwHFLcXU3KnbQG6TcODBxNf2ibd/ruBaWzgAtCFz2L3SGOgOPf0cbxwTzS9ifwMfWVP/2
uF6DAMybHy+cyY4Phr/P/guRmRi26I53BdBAS8E+kupFjRTG9o7NTmdAgmhVjM0l2Ul4Ovo0v3Pq
7jaWPY32C5zKKK8D+7oAfI3640p9E/7TKVK60555D7sYS5BIyghzT0u2LsviRM4+hRDDOxnXY4CR
wWxhrjL68loApEUgfQKiVoI4RBSrAI4dBx6LhttdwNtQhkddIxgPzuwi35SKWZYECESGQvANM/dm
NuID+Toiwvgm9pL8oNSdKXH8ZbsJ+J8EX0b0NKf/8NeW2xcb11p1Gs1ctOa+H+1P04Fn4SBYF4y4
mOZVndmm9WCM35QMjQ0rCBE3EWJtm59VndxyxV4J7FZRhMqZ1TnM313+3Fgk66fBnltGNInWQ8in
3YbdyWDcJeeM9R6Yv1LGhw7xwJDvVDkMTgHUkd0McFFsLQpOqmUTOePk3BcQEgxIuhZf7q94bzVe
sUOZhpDpBRRNgCgfTaiZpMtrdwzQ2yzR6wkhQYgOcx4RjfbzMT7fdti6S4JZQFfBGW12ff+ouw4U
bEUkIGunIuVAQ6TLzpgNwkOBq4Vnc5d+N5y8nyOdt370eEutpAfckYZJTHDwnuOvzjks2MRClwOS
yLuq+vI3a09UgMvlBs7ZL+g9JaEpk9tyouuj2enBqajPOCdP3A1nzqV/S8fkiTKlJZWrZCOWK2uc
S+7d51cCBtGrY7UdNQJtMCiOTPKxUwsk6nmV6xyH+Wk7umAfXIiM2rnQK+o8k9R8wC90J8zudZBG
Rc6VnmpjHjfkHCPw8XgRXmTMoC9fyonnmn+rpi84C53O/SVNCphs7SG/D51/YmyEJqICTq7cDwqb
gbMFrgbuW02Uw5J+gxiQUOaMyaATw23CGNgJkXitYlCPA15NVTe9pQ+CQ7vgEdRInVojAeQOpQ9r
T9+6+0A1ARQ5P1Wm6QJLCKbiAp/jt7AY7g1qUJg10SfUGgLPq8y5Nut3v2CQHQ1wRj4BiwWtjsfX
AzFhVA3EM3I5qWzyDV9ncozo4FvwGZTQLC6Dvt7H3BepiYiePP8pc4O9kfh3MfwASXLb8obz6W8Z
A17BmLI2YdUg3rf+X8EK4C7R12A/CITLtreQp9pDZfNB482jY8fty/4NAd4Jv/QmQeqX2vfioxJO
cEmYS2DbEXS8W07H861gfQfZw8pJnfe80jfdl+dOzyUI7k1a8iRAM5wxnhMY45SR74RCrEUTKKds
wrjI4Mu3h923fz8yyFE/koCuneM/tUt1SQHMp9PlwnLKKdCeyvFZj3PybBaIdyRQ75kRhozNvKfU
WUGtVdAtGVEIMQ41Ft10Z3GkDE2DJpqlwgLGCHbJCMBT4dxJYgdyLr3CiUQTdCrid2aqvhzIrTJQ
66yfJadM6GOMI3e8I92PGfGU2kbTXdM2arNyBHgibtzikdt233cHx/yswXaI3WIZ8dptKGKhC1RP
iMxtrl+O9854PXnGb7q+DkLAOJ0gyrhGAGhQOFc4iVznYPRXDRcWLwOfq028hg7UBS20+yLeIZq7
I7JkEb6Fle4sXHx2/FJk5g+qKO2HhBxbLkgeoP7az08dRxPKqGwb5N2HijTcEyIioEcGb1Gag29G
lDkGAAnluEBZXcv6V4ztZimhjbGZh1jgdFtvJN/xCNBi703vatpKCsV2k2cYdTZp+ZiAf6v7kvhb
Rn/qt8mGL+KKFSvjUG77IP8+qtJU17VoB232KSB4C5VDBNa0kkYJHgya33B56ZwjFMTnGEDJ0STu
U5cZt8Q1H3QXiWkXuUNU1XDbpOT5tvXPqYmVB+IjVUTinuXmPdPl9t2c3TbTjd4fdVuJAhseCa5H
QNZmLnfoBRCbCmRhr3chAZYWBnNORTlBnIkBtGN0EQHcWAmCmtH6FfLdT0tw0Gk7EUkiAm7BTYiX
DOANbnj6rWNBLWGHhL48TRc4O2gSo4/B9QEQbrP4jmk3PFGVfdq+8ctSvxXM3GHmG8ojwsQxk9EJ
0FTNcEldvh1U4omfIyulodRG91imzaNeNuFbslR0PDQRsfzMEEF4ekYbjKbYb/PpxUAYE3QUdNw6
KyLw/B/1Les3GdyXECRQVSPHdsE6staBSUafwqHUXZqA+Bz+Sk0InlC/eVBwEidZBgABoyGW6TrK
f0Wm1OiAR9G3VBM6l2ACDXK+CU4CKyoBXQxzJc+0uYJ9y0MOXZYRYEpANzHTb3P66wcUCdmf9GPY
/cZnPRuJSPiJ0v/pgiygBKAdKq5WSnNdwAXcJX9LKyFKTado8nOaQAhd6zosYGJpYkHnzGx9ovwI
pheHDBzUJ357Vyl9HkiMeQe3J3v4LVw06ZEr/BabbWD/kQy92e54psotaLc7Js/+9OBRVHhTJMNf
Ujv2CSh2xOPqrpeOEPGSpxE1wz+31YHwF+dW6N44Vfbu2PfaPfB4kkMkLGKrcW+Hf0H+zvHHrLMn
NBxABFbCHAaKBNosQS51XCE/qvcqKCgE48HaQygZBgLvFtrf+633LkpQ+IVFYEVd/2SL21ABNdUi
XY76Yf6bH6cfJ/ogMTNjDfZi3BuQt5CpUsqyUI4N11zIvTcODA3iQ5Opg6HdoXiqkvbQwXF1EJQ+
J7QPHCGiDWcRstTsSqSXXd8tpYUspt15LUN1ptOjxICeGbxwIk7URUJ7+GRZ8cn4ZbR69Ro/qgUb
rPiGoHmVQfBxU0Faj8PohPt02K42TH7yhAghVfJVOLRPLAvRXunZIG3dRt5yBvVakOr5yAwdmFlp
tmEnTr85XvX1nIwwv67cp6hZZ3N4dlzintsVCUCByeIQ9XcJpiftHS7I4JSDGf7QQxNOUPHB+mKj
FIp3MZi7D0VZ8/eqYE8EJOhmx4WG+RvJPtCN3yd3AdJbh3tQpxkFmlw9pBaohHc4esya66X6Bi/V
QTGjF5LZG0PZji5wPwwDHubkcnQPqCeTxNVORQLBOSv0JE1fvVeWH2nM6k4Jw6arbYlvU/WrQ8ep
IC+4WeDsS3c52n6NwKq8BQ8+cM6qOFcTUOT9r5bGw7KYY8pwuHRxGRg9PeoGN35xTTPNYN1T2Ah2
Uh4LB0EKrcIhC8bCMGm+N2W/ahWzvJIWgzQKQyd2+/P//B1/2EtH2IRiD2VJKWxdtZw86AcBBKRd
Ct3psY/wmqIHxiHMkzmb9xJmugHhCwbcgMGC6csgELVwPLCW59hIr4wNlo76Cpw4ga/vynzPYxhI
0vCYEBklNeEqYDpE7Jln5NeojZverBg4xFhZVPgWF2FAZEB4XQ541gFMBTIkdw2ZT37zsjXH6E/b
E0wEj58StA4SvXMsEu+6Z4sLuepZjGZs/xgbcy+0SnCIifP1lD5GiftqYmxPKbqH5Y8OKSuhhc/+
dPO97ZHhwqj0/uBxwyU26imZergwdONDYNoOFwJWc+LoAzTHtWZRvVE4BNYDNlpc+O/eWu6z51Ip
z5wW2WGojqwkrgFxedQoKSoLGq4W81kz48ImjeOiI3i9lvWJ4ySZ3Qd+ORjVKf9hkoytWIWsJbXX
VsfWlq/BaXrIaA4aovN8Sje/A6j652Ef8qkpKmfj3+YKT2+KaW+av4PuaDJPeLVPzyo0ubC7ofuR
NvdLy+hgx72ACHCk8ND96FKkbD5RABjRu/aasmFhnRNUZT/D0l/6dkTUBrMEm+ZfYre3/P5dTO3m
dS+nHEhdK6K+4mueLzv3rakQ/9Jk6/SnJ3ex/lkexOWGGq5Kjmb6h9aABxqu7gNBPtgjCPHl8uoS
TpYFuWlVPeYB4etfCZAvQFg0XLsGA45UIDJJ1GJeSbX8PQ3QOfgQ1aNqhQo867eJapuJy1C2/JI4
aq51TQ+4UOgsXB6XBHQlBEPN+WEV276yntkRYcf0Rkr0FTcMF1od/pvH6nbjJvLHX9bGrWR+mbl7
azpPbc5Ijsq/MqPwWpp0xp8iucP3YMo6hzVZpfDQo6b9pfL3fAgH73T2FDoVHwvB0Y6bjQI3LSgi
IAykj+q9dUcvKsaQKwCpCKo3H/UCE0kpXnW658N0GBFYOGkA3Qf06sFTrPV+Ibapa0CTxiMtEH2H
uA3if2g5fk9L+l90YkMGo4lvhkYlybsj9SfNn9MCVZ8eeHECiGJwOXNi8hN1XHOQzMb0mr3LKDH/
nlRujOoBSEnrkfrmL9UbySNnRQAQKqN6FE6y1cWhMUfAJOgtU7Jv8TFMOQkMfGb9s81gPDMyfuh0
CpsGnrYJfrRuOF2kHvGnLChNK1CLD7oWgJTQ3JPe8BGRPzPanR4PvKkfuZ91cpTIEfRTLZtHsfdl
uFCV/X4KmeyR2uGXjsG+j+6ExQio4mwT95HY0Vl16OOvEM6Ge6Uh2qd7ZlHWDmEECfEQPFAb2QG1
neQqThZdWp51RFbNn4A2W+YLf2JQ4HqcCSFAyudNT3TgMGIz7o3q9KwttWHGLlAH8vJSsPiQ813x
NGP51eX7NHdfM1CXZTAP5DfV+PACHzUgQpf103SLGwhNeb9cnksrEoSor+yd7IT3zCaU0d5PZf7a
BDC0r6s7g4I70Q/gy5iABVoSnX0el8dFxLpKy/GqAO0GxEF9NTNhR9SxtgcqEoown8KRPKrrsmyu
1viX56cHc3zajBfuX9WLMz3ffDUi2s+CE6vUeImApU6cRJY53kOlXbgYVXsghM6ujqy6OWwY35cc
eValz0CijwIrRgXwUDGbvZmY5sSlk4zRVZk6pFJlPyEcbyldiVSxkPGExsXqOE/jPFXy6R7yIP8c
KbYYrNRH8W1AuyVpHNeemhVQgQr3hjoJnfbcY27SEGbkXEowTEXOpeiyPMPpfCKoV07qYA+gKacD
6KYcp6IV+wfRkhYFExmomC9GQp5Yfmdyh3Sw08l/64KIZUgPZ7Z41eXAIOMeMSFLvaqaI8BBst51
xksNUEZBrSR4gawtGeLCH/vAoh6vCY8Jn4WGVafyh8P7dQ1yklE11rF70eECUrHVGlisVNegAFHH
1XxzorfEGaJAnPEMU7mBs4rWy/3oSReX8VQHDMPE2shutbRq+So0ggaO/sF9qpf2zkj9o0prFVzq
pEU3IkLTYxTANbrgzKBB+TYxWZdgpGX4TaVW4v5rCBHqQvIuqGNtmlTXE8Hm+f/E9ylAUPk5WuEB
ylNih1RXpZwf/YxzmyO2XNsbCd18OEl5MeUzoPzV56fnUdgmgJ/e7IlqP2itt7NhkxOdNaQ+Sui2
AfKe7DJiRKBcHwuiiIKhu2+MbzPDF2Pa+2603tHe7GX6Dpd8n1Dl6j6CAosW+6fZhmR1gB4vuMun
iJiJ9hWSUziVqGZKMUymBK6mzPf49l3/A0mf3jIfASyBdLOIIX/zRKDE+mGOCzKfT9Ha4jUb74fZ
5fTtbymQNLCYFP5BBPlJQbLM5kPO5aIbAkyU2ZzJFR3RSYhEfbDpepErcNIIbK3sI8NxHhe/Rm1+
D2/cB9C+bbiHIeReyQFQ0IUL00NaY3CahcixKZ5on7HomY5159KMg5yC+6BDeaGPNmuMhRLum/Rs
jIOv+oOMC4b7jUFh825GCFeJp+juREfS/fnYlNCJMqQY7b5/JeLNjnErMSFtu5edTRzLeAgZgQdL
y04aeaIR5ALDIKrpaYzfJezjxKKzUh0FF7JQSs9zp/aQubO3kCu0lk4fX4sfs7CsplN7PWIx4mWM
1nwPSoet5xntBwwfHIIiEGO+7orsXzmQdvNLO2MM3B2+Vzt44mY98e36FaB+vW284q/nr8+42AU/
u+YX81BJKEGJzktgPUBhdgnB2TzywLPe19t+na4Fu2ixt8Xput3yvWkHd4QBHgyOWblWvARVCSeO
bR6JG7jKy/FosNOd/g2snUC0A9UoM9XRTrH5JqhaPJ3XxoiEvFv+es3yGbrrgx/W2K+3mQhYMFZj
c+5lk6RUZAOEKJ4MZzn2bRhdVDRCTFNzSeUt/e0AsupYNdvEwJKRPUaDTV+/HJrM+7n6p53gbb16
BvwdvbZ4y8izLoBhdNQzT1t8AtewUgVW077h9FAlNfClyXp98VbGsi/xpeHEZ6wPg4g0jifzUw1D
uyCzM7kCdKugEhYFHLsclTazxoC3OLFc89MGooyJFdJrYQrhlQtsCeijVFaZIpsVV97EFBov/7Rw
fQYNgSUIqH2KgNh/V4WG/0aVkryNXbYdVSfQ3yMLVOkTuJj6IBGM6AGCNsXKnFHsivXoOZb054SY
RJApJ1Aa4tJsZDqs6tDpAeYeu+EZ0iRYwtfRF1UIIBvM7/pCdm7/mDj4Aqt/IOb37GKCWu0wiSQM
TgF5WIz7jlkL7FNtRilMaZY5vBy3ObZVhurrJQCFmpE304RjrkP74HNvOdy7YUnPGNcPhB1FaDo4
TXs0RCv113Ym5VeM3iSBZdUnIyyvA9jx2g5emuRHksLU0tiL4lXlTE5UCUf2xr4biQCUIV1nVxlR
7GTs7gZ/VwR2nAwEE9sYr0/ZU01or8EM0SE5xC5atN7l9pwdHDqUTFyfY/Pi/Qy5eEjkq6abrkJz
RVUwpERHBw34IvxlhF0H9MZ+G/MAfB0TetuhNr4Xuw9dJ7kb3MCY/o1jgqjIpesM74vTCMcM0pbU
2epL1ODVv4Fxj6jEjPLsCjbYVSGrsoIgFrIe5OiXuAvER4fXLREOZ5DXei69fh/ljPKEGIV/GSz7
roFzQNV1plco0/wwI7WausKhRUy7K3m2HO86jjzCBwcUHve6Dp3uXz0Nu8jMP099fEmyA/xWfxjd
Y4VGTlqkKAPK84zbqH+J6/u0XMgVu5eAVzccnQrHo7DHnDoxpBWIYMRrps+f0NbUz7n9Nkw8Zaj2
oANhN+jyY/KJU5A+D4KzcYxj0g74rPuDDw3qcJ02MDp8uowml17DcXp0kskjVw+TEmnDeEOld0Gq
4u2C/ceizzfH8tZLd5sHvdCREmQd3PZnlz1N2QDRTwoJ4s2d+nUbbdekeTiXm82Fjz/e+CIN6MKH
9Vdmr4prgm1Txp6kSgWNQCtUnuEXPFXW9Zy4mKqIbqXbWFPvp5EwYaJjh1m5c+1pL+4WXqc6+RZx
QO9Dn4Ww6KfLBOV/YH61xGiG2NNwmAd7MTvbYL6YYYio/286x6RWUaDPBF/G4t6EWVYGLAXqlJip
RcfmlP0ebPoY4D4vZJ5uPR4bi9p2elcpoBtdfEgh6MsMHwrrZz18+eCo4NuAn+gCZYOfadMLoGsW
orBvpwd6CB/Tfvjpp8u7n92y0MOeaa7sG858yMQrp3/KVsYqEbIEvcQiBqOLuLDFxHD2JCSwMl1X
p0IMF6PbonHJOvAn3LU50SA92hH5H61v31neiKc6piPzj6Od5cyPbP26X67t4b1k+jR3MOid4vEm
786HNmKai5OAB6XQLhnwDb9gQFbQsHfb28Jwwwvii0n1p612w3fhQeAmj4SBSP2wBt84VC5yCGjO
aRI1vGv6UD0o40TWfPkKgSrATBCrqv11RYIC/uDAYI3fW4lykAXbt86n0NzO/FMibTZS487hEKcR
CQcLO9DTtHQk5BEkWb/QL3dgMPV2myWP5xK4qe4y1oaLHlxM1UYL07XrLrN9lvgRMvmiIc0wHpQy
j8PINfZm8tGQymPvA8/Zu8gdxK25eKJpOoQ1qJTNrYFp6/RkPsQ/wmAgL6Fowr9TVrMqfumZZS2v
/Sdzuppt+0H34plu59CQ0ZWlTZwWMoGCju3f6GExQ1fAcgLgOPtA8rPhT1y99Q6Vp0JDv0HXQ4ac
FXNTTSgOog/Z4oRaAphuCeXJBnAeEfcI9oSz029XBoEiPmV74f8lBMhOzOc1JG8xffYRtuMtoirq
OTuciA2KDTBAz7r2THbtZG2zsJNTBqhv6l6krSIcQXW6OvG6Yui4i9gHSUO5pBfRE2LFicM8G7Cx
f+O+urd88zJmwwh0AXmHawyz16DOdwneEgbOwwEr7ABWlAocrELipgJBDqcnkDoNRBsdEd51b4uP
PqF7gPduqgfqUMwccMFMZZn+DIaoNjI09YuoWmJ4/AJrCakbWWfcpJ51F5NLH43TrdWUd9ZY7T3s
noH5Fi9wmqBJrEPNV8/LD0+gEhRdwE0gX5t5ytVf90l316GjoK+93LzTQ9i+nn8cDfi68N4hmlKR
f+rEeGi6zGJfc/++G6qzIV7v5vCXO56YD4A7kB2p/kDNeKzVQ5FoU2UL9oYn8EgOoUcK4u+mWDkq
CcmkaWjn9ghQi57pW1IAVentwcD8A/pK1t0/NNJcbiINYoV2c5wWXvhi2phM4BJUw+D2riJ7l9AY
K2KW6SYB7EqCKiCDyZlInG2NVwfxUmqjKmcuMEMVKUJ8/ie5joVpAF1cng4OvQuLjkkdBP+R4vkg
gGEBouoIMFJ8sQjekeraJJAuC7FdNzYpgfcRtKzWsYA11iQvNYQ7jjzz+J9fEtti3/2J/Z3Zpk9g
TQh3zkkLmnQSkLiQnUN3QbH1rcFvta+pw6nf21OEMo/ySGUHU5CRzkfMq40/jPdT8DHVt+kSU1X5
DLBAhka3EHsse3qJcpyPZycZMizfoOY1/1k9GCagQu4DlbS/12gPyKFlIWZBQy57w7xTrSMIXngj
Igsb+b0YhcxvmA7ePZNp+hDW1o+m+Ltm7c6nqozhcZre3pVr/DwbMxmMU7nL3PHWJRwtxe1+cv6e
PNvfFVC+tkoolEQvYQSomiG74bjA4ycRajx5EMypf5uaxVvE8FRIthsCOSESp5Q6BdkTiyAigkHJ
+drI3RAeYPc9ggeaoD+Gyaf4qwB8dF69a4+BeHLRxTjAoPvMMv4xabQBdUO7bEzEax/AFm6MX1k5
3VAZkMy6ocS7V7x9TGrzVi2PWfUnzLvXeYkfBx9G+aFumZBXD/5XUK0zM3mWq4HJYTWu7FnpGqzI
HxDjNwF6BnXG0o/a2Gl02OiNwqZLuXaKuvs+tvGe4ea2h1djKEWki2+bTRzDnX+7Mlw1pM2dir8T
EMRsAMU5UEcdFPX8DDEFCaJPipw3YE+QkQu4NlFfpSuwWnbb/uH/EQTGgzTOyvMRucGz9vG4/XXd
6SyImhNSsGECpjXHIZ4wxw/gaQxwuoZXxvpBcN9BlUG3+H/FYmcaUNJ4DL0Gj/K5A+A82pPMGfvJ
bK/LcSB4qWC0K5olnBTtqbnNU4LfCvdG4RjO/DNry3/i4IuW2RDUvwplboidXBjSm1Q/2q15aT5y
79Zgas04NYxWqZ5wDjzmJ9KsGP66BgMgJWFITA+po4cKtVlsNy8UD65xFTAWZFpiQpGwcHIaAOH8
P78n3x7alEC7iEmXrHI1mTBRdfctNaiCCUb+NPohfBa3/ZK+Eq14YUHJr3H+1HykE3Oi6tdzuHa5
0Z+R61B5OQcn0gHzeQoQ51avGdaXNKcqxDOHrEHK8254bH+SLAQzNt5PVIyT+55NjGdHe7KcDg3y
BmFTvDzyibesBLlyblSxjY6/U6+3EqEg/bxixxhzZ/qUCsAnQBaI8KxbHVtIN1HKEykqGKgd7ig6
P9Z8O04DAl+3Pgyb/yJxg0dUEXNn/kfSWS23ji5R+IlUJYbbmDGxEztwo8oOiJn19PN15uLUwJnt
ONIP3asXKEBo+Yk0i1WEnK90HnDJpA1gMqFQmGuuvgqd8KuFq4fPb529J2wRE+sg5jKyJA1jWol+
IAsPCEpUJ9+VNppV/SOBSUnPvHG09JziGe0W8BQ4lMp/duas8qlktugxKeHyLFcFQxMpLWjgBAP0
dEAV8vVqlFnAHQhTLCxnCo9fVL0YkJd0IFDco1QNvCn5yFVtGwKQVAxZe4PoinbvMd1v1DsDBuz/
KffZahVRI/z46p9Tk9CDEqTBGLTdRMm/kbJd884OmlwtTbfVnB9y/FNMzP9B9OvkFZfkU4P+0yrM
rZ9D06KUpCXJfMGJBO2cdQMA0z6o8XzJZ/iMDhx5PLv6yD8JFc5UtYXUK72j3Nyo3I5YAY62+ha5
BD8P9nWIBhwhc4P80BBRnI/RePNi/aocvg4JH/JRsICyAF0VpsQ+Y25scoSZMJtfijHAgI1Zt1zL
LaU/ODxaS0wVfuV2hu4nj9QH+hTUuNVR7OB0we770y4OwFrhLmBCmRuvqaE8m2347qaoBUpMJZ7t
Zk+CpRZrK77Lzuqyo+u75ybIn7DWhikEOFXF287HcMrrfXw5mRf1KCf6K6ywCXfKhuvf0syDpce3
ucrf8eFrxdWTsleEg4YffvtG/obHXZhFz5iCZQhJtQ5EvozsBf4bRQgBtiDuvv7p8d+o7QhBYld9
W9AKtSwnwnpjhu42mJWjXAk2L000F4lWPHs5et2UeX2LCAbgyhq0jQjZQ44C11X+EjJ5iAlWJjGT
qTaMtlIg9UlzsQAI0DeNYM86ci91+NXSfCtfQKKe9Mxj38B5AQnnzH1MBl0GdDvHyDlrp4oaYy9+
kkmjY+/+JN4rmg3QxzQMmACpOiZZ/PIJkczTmD1VEzJ8qqcYZoLKgGTw8b8BxUHMwm5aZNwbev0c
EB7H3bOiluSD7b90iDHvvhRfY7YBeDhNX0Wew19H/H/L+Jm4naJC+3QDuI/xn9RICr0GLpitvBbE
jwFie8nK40ynnO1qndMX/juQVOysVSyTx43arlKywQdxLaNDE4s+ShigVt/P8gfduU/tuDa1Bmur
etd6UHNtNX7r6/I1wM8uzOcD1eHCZYsUtq+uXdp54dmm3I+uVy0TcGMbS51Shx7yWmK7ZwQhknJn
T8tZzcFVqHyF8O3o5d2AKYKwyMGYSkLBQNT4uN5Xz1N5jUL3GQfrZYawVY4NORVLGTxVrv4lf0KA
A71Ntj0IEEPhkOdbRMo9VVMUrYA5g6fmD1qDAsrFp4LvYxNeFPrvygwT2QFa30+cjxNBc733IcEf
gMJlpH0XNk5vivsSoTVBRSJmmjKeH0aKVurThtBwzQ6O5rBvemWZoBcU7V5nnCLbgfo5Q4WnYGrS
pzHFcGaMjH1Bdl7tUDL8aHb4akUYbkGJcMk2zMxPVcU5OwFCtkHcmJBkVKOBf0r1ryHaaorBSR6s
vJFQ0zJf9MoB6WOQkZRg7lLy+Rgj+KQiBXh0BJtEc54TmG1OaxMjDxyd+QICBDyq8NAgEImHH7Vv
tsDUsF7hLFzalpsof9cF7JvNXcTjlck/wJGqudcqm55z28er4dtGXScxIzbkpoZwMknM0DXlmYb/
YPfWOimmbRHhd2CDHirnskWRwURQBbvNYqKI2NsOlBOLl6Rbyo51FlO5/NFn03bhcDL0FAOLPs62
Qr7pAxFrZ1vDwUA/JG41GNR16Bi3iZ6b1NunAIYPOlU83DE1n+hcjCuknIBY2FEXWrlzn81m35bt
fbSA/XG+LJ35zL3tWtfQTtZe9aU32LTb5fgjHS23Y8zZaqcYKzcbuRzFfNRVz4X75UTDm8q5PjJB
1aNPEWEb2V1XlyWHJMkWp4iHo9EOqxnxoSAntKtyIo3q5PGuYMLWiGB8xldt5T55bQfN3gWx7/6M
QAR/rKrg0U7cq8iQUzxHnThYVbW2nEwYvmWMcynnd1yNJK39n4QsQTQDpWniTbuWFSiXgZNTgcsM
vrc+Aq1CFiu+GS+KsEbobqIsbpdTNcFZz/WX0c9/0tDeqfYJ//y7H8JX7WdjixXdLlXfBpA7hzDv
YV2n0O+7x1BNzpX5qSRw6ZMnCf6Z4prl0Hg8Eg6OWR82FdCxXCIRa2Tq/IOR0nxYhxgTIydKP2Xi
4eL6yQHdj9pGqHqCQ4qiPOU/G777Mt7EKfzLdmIOJNNgDW8n+302NrH9UlcQEESGAPIJndN8BNYc
xlzCqnf64B+KUV+P3nBcMTr5Dpt7r9mQPi7oYCZf47gJZC4EkvhQutOSjMWtVANd7jyVW+MjvXuX
7KX+tLgKevCItzg+GXjziRA+XLeW+SV5drXuXTrnu6HCliQfHY9AOFq5Qtyqei/95ExmphbaV7+q
yHo+dNMhieGK6tbRt8112d6ieV6jwVuO9YCt/JOPmYTVHVVHvUvnjaWshoBlanZDFu3Ks4bBn7q2
9d9AeQwBSKujQFL98DLMhFvicuz2p0Q/tPEj7lwGM3ERD4toqKT5GXWP9A88qYrXurM3TPvHgmAX
MSGlCoTNwEDTgKD0G6svhfWrl4++ff2jDOTekzdnWAYb7wmvC9IeyC9GAUc9ea/74gwF+08QY3ID
fAspbYwhP+FSKG5DWMlszJgX4ZxDY1O2COw6OmxrEiNSoF2cwx61bNp64DCTRnaUOTz3/c6yLfKI
WFUDrqSEcXWPRKowMOxCcIVZOavWcY6JgaN8whIAcyTcUHINO/BQEqbnF2pSzLWPauTsOw6KDvEO
Z3A1RU8B8CL0v4Kw6gSbG3+scHO09I04uNF3CxcuJ6R4niix6/Hs9r/qpO2gvyEQh1GEQTmOgbV+
GJr8mI32OhU7NW7Z4SLzbeY36pTv42Gl6uMxzom9YMTXxtGDET7j0bJCLyk/SRY7NThO4hAPHzxG
VH6IW9nHmMaP8EXXZeT/40GXebbncHXhXYQuTA80AiM6t5HwI7mvs4s4H7Rjt2iYifr4A7sYBpW4
3QAZFKQJlw1W0pzhJeU77t/zAKkMrQ1ucQ6cAQ3xUoK00B/hneMyIAyhuS2+YvW9sqrvGUY/zzcy
kkOSxhvNpQMBJ4mwJmFVZpg+BZSktL1iDdxMJS4vVAr6Sbyf7dTDayZ8x1JTJdPLBZ9Q6VRdzWNK
DiuDiR9IZEASnRihjikwpMaUnrg8R0RHzgE+UjbvYy4c0k1m1BQeVWPn1WcDAj2TFCCg9RjG5Kq+
QEYGSh+wKal8BGq2/WaDXcj1j6/TX7oaZbMMwTL81EwSqqacM2P8Zyb1fqpb6Pgdfme3gqor5oeL
IWaFjUTvzCsb05fGNF5Gi7S0iAdA4zjRSQ6sBc8dtjLp5fSPgeC4MKJAX/WugVOge+YfZ6Vg1vvk
5PjzySCvom9xlRWMipYDw4AKyOBZ1buzijREPDcMeE8Zye7ObsaS56VtoQDRHeAxgAE0Whh4PRe7
vpfjk/hmmIhQyQzeenX0CTRP6/3je9/ZW3mvP43gko0VLlTrCSctkKyeUfQ9ILIR1bFJ6NMcXk3e
5R9ARADnSAIqjY74BIj4uMPOj0ELGljeEWUttzNnZQ1DhN1RcJgpKZtpvDjJW5y/ttxoEgYAuXUM
WESbaAx+3GG6x8FhdPEddMyHsMXdWVFh1PlPrfYH4Fpw/ViEWf7hkXMdDqBELInRusGnVvHqpMKM
beZX5I1Sba5rTC1TGBfaCI0A5zRCyUT9A5Atxy71Kjr4dWfdRzvZl4zeRdAt+rYePFoxeT3h0a9A
EUQvIoyUGXWUuKKsGtNEXL4NuseE2tm2TcyDnvJEW3a+h28c0tH2IuY1RhNhdpY8B9Rw6YD7SUS3
PV1RDZEokrM+8ZNgTllyDQnnpa5wvGrg9jtP4riowmOL8vrgUpL5JQQl0tcd/R8m1TiS8ZrcVTeQ
AuDAok72sQ8G7jDwhcPfzDwmd6VyRlL4Ef0zrKbpvWP3mRECdLtazqTAK0O7TJTkMBd4tWIfbKDs
MticzkpPznM/Yu6dK/8auiUTVXXfUQW1aCwHCPfjsYZFIh6EDf0QuDS6EZ0dXVn1ttXfzZhIubC5
9eRKhawcsaeUil/3WLfxBvNG8Ycws6s4hsM2UAJzPfrVJxWcA9IjpoDYIx7ZYD2XKa6UyPrcDSI6
10exBxm20DAO79+izDhpib/36ctLIvIm/8hXfQW0xqq0uumDeenBju12fERIBItdfyikH036m5e/
ebmNJV1QvmSpffTGbx1Uw4X2acT5rnGUVWczYun6Fez+f03bvnpcAVMaPUYjLAErIR+L/3UxKUzJ
HU9OdEww8RsCC7tx15jNvdSJTIVg37ooE7tDFtdrhaGabb3mXfakKwWjITM96sxi8FK5kMN0NHBu
UjsXhxzIjuBKPFUeJUo+6PFiSV6XWwzcx9Q+jDEIY0PC+Ai3kBfC5IghGBMPCzvqEvvrqaug16Hp
HtV9qT4JaAzFQCs+XKXZmGC5RHevBVmPkIyATP6YExy/1oTkJzQphcloyUk2nLzAIuKBPjXZxHBs
mZ5gDuKg2E3WXUQZmrfJcwOlWxzOxUrRIZcQkoXWfPhYtQY3QZQy0FSx42OyvQqVZi1xnTXz5ibG
snnCaKHDQRa0M2khrVot9G5CQ6zef/angCR5Xz8YYXVog/A+JU9WkezY665/52RlDD4RPt4xyhSL
mn9Res4oSbu6+XKw/iLsWqfRScg5Fo8j7HEHSlKl19wHi5xSM8F83NhhR7OuKJNyn2Byu2bkwhC1
58DVLAyWWBIW+UGzBpt67OFab0p14oxPkYbjhPllNEyVM2udtVX0MCX9vmDoppgkJtVRAjUAogLu
D9WbEkU7Cyyfgaju5Lew6VcYvj36gbKBTvACXepxiooDHR92Ge2eQrhF5E3bsTBlnmqdu368iqIw
aL7GCR5sOT034A+yUuAGzZTypZItZwG1o+ZfzRxJi1RsEvQZPnOfP+HhzqyHsV2P/h4vi6tQyESh
NGoTVXmDHty7BCoaXPttAmwrR8rA2Twber6oMw/S3Coop21ArWpZwXpk4ste2PKzHeodLurmkNGj
Yf1olN7KbZDvY3oj8lT6gLUPZVLEgQWGnC0YcvDooG2D0QRg4/3UERrOJLv0Y/9VdhrXe75CdGwE
9BQRsQEyIG/if5Wpn0U6aRreVfg12OYvXMhQDRqAOXU2yYYQnp3pjQdLZVKTtLeZqLo/eEwmiExi
p8qCmaCe5CSvi1cRSLmgLojlRpjQ9DYMRfFMhZrjPQ7VLx+xRukfMlPg0oaEPPkZ9ba7n2ntHJ0I
VufR1ahbfUo8A0R7yLCnZoshZsNeR20/Gh9WXIM9cYaIXLX2vfpVQprXxnNdxgupBkaT/jO6+uKh
LTygIsqOLRYUYt0M4PJnuIEgyS/d90DLjsNgHFtaJPyboCDjcdmdKYguE9b0FHuLCnkcnkoxKJyV
9sfOnsjXhCGg+5Qp2p14Cqh3GLtW/AvHCnA49HYVFoa10/HLgABn/uukO+t8DHcQdPraOGoo8Gdm
BNAk+GTbfc29B1HbFfANoIDUebkjdDihN4d/k6a4zgToRPZUFDH8yXFw8XikAGJ2W2li/qc8urGq
LzQKDQyHlr7eP4lcaoTgWDY+dr8p6gv3pafhwER2nJgIwYNgCGTM3qLJgmWfAEg0HFhc6y2wM+S2
ZeZ5l4beH6zJXWoIbUY4EmqMXZxRQpLemXjQuWr9Jn7GYBM2LsIR5ZWQ0XTNPwiWz2xk1Ahd8L5y
y8WuGY9XZieQqy9IXFc2wbR+0e2F0fRn+sqayOBpQIU3gJ0j3OutJw8zz4oYMRNaQmojjI8iPhBy
sKwgLjRcT6TKoO6RreIAGdoachMFXFp8qM4+fKNwIPSBA9w7ij4va/2zmJpr/nwPACRldpdhJ4bM
fbKhunGvOgNJgcC54pphVx9XnP0FQxe24FQWZzsP9pGGMCcDT2NiZ4E7V9BpZY/5SkEWJE6veFSK
IZjG2LPCa0s+cmCKlNTm33IWKcxgQb3x0pMH3cFCS5ID0CS4NpBHI2X9MzIuKLaiF4bkHmXq3xOz
QNkkrXjU3UOdvtY4DeROLwNQH3ZnLEhHgp6gdPCCJek31vSrXgXgMeUyJeek7b/rf4P/m2k/uWdv
C6s6GDlWkBrzaRDtSOWTmR0HnIMlfMIgkzTFYtHBAI2JucycYDfVEK0p04bMPwb4jXqZtci4/Ors
5jJ+cqaDuE6wOwv60C4AIQU/CMkrkKiuztlEoFhtZODNR1E8RFeDEaYyPStpBp8WfACuEVY75NfA
BxwxYG0mMPlryNAzBNPzsRGD4x2En5D6jW4+qMhuMrxcOosWAttkNU6eaoHQxpdBX9sBWnzt1E0n
2DkLptroYnvrr9FggS8TYToo7/NoLCzzdfRAWG1a6/mhUtr1WyoAG8waXZkWLbmPjAE3GY49/R7o
fKUoj4PqLztchSP90QV8G5E5WDWnCB9g2iZqLZLloauTuquynBIoiP7IvypIrHLAvQfIG9lHEjjb
CWePJt7UYPl9h80miiROYaeKoN8Zd9Sn6zpaekzySSpeujDXtGRYNRRmD1ZnkmlUPFoGjGCd4mYg
Dsh5LP1vO3wfCMAcs3Xr3oXXhzcffYpqTthY1Mvep/LGz+sOvll2DqMeAhzwUCwQtb55c3pwSXQQ
BWAppWlrLLFvfJpQhMubaFuKAWya2vnUvGX5I8TdWUvWBruiUjY1QcJOdsa7hwFbFZVEY1DKF79V
hakhCFiNBsWBUT2AO2s9zncAXokKJr7xm4yp4AKxkVbjaBbsuuaZz6ijq0dk4apg/yao5WfvMY1J
pLU2JHLmrglplXUVoesnECqmvypdiDiU54wOJs9faWWws5i+mBS1KkwRRd3QtqFaeZtQErqQVrxQ
xMlWA067j40r4TUcnxjO1+fZA9lexyHRfPMttX9cCp6Yo5mV7EwRTPsvWwZAREs5IjLl72F34Lv4
yC/cqj9z+oElQGapD4HR8p8xe3N/XWaqf39K3xmwEvFQm7VF6mO+uLHTyzD+poS8bOMRcVZzQI2Y
kLJi+WtneDsx/BarHJQmxVA9TlAiZjAZF8pTzDSf6yTtZQxsYko9bzQojIV9N3GpL0GXoMuIVnRS
TwXsQtKCuSVLmJRQh+hqqvswv2jjaxjj+QIVdOYcVopjhr85OtSe4YWANhgBy5ksxM1gcDYpbb7Q
xEYd2Hvk9KWdrCpmvXTwDffVIFpQ7rk5LLcu3BPVr9plg8Y3RM8XVtMZaVUwfygR/WfQdy9K3JLX
OgE2a2wlZnqQPS2l2uh43TWA1p17F5fqgr8V5YICeEMz1GVEYduU3IBJMgVhdBcwRxY1dVhiWEpT
FZE39hIhiRtjIpPjktNW+RyGSz/cCRft8SmC2AgP1B9vRZDA39GeDM/gUMS5DPOKOrO+hvTaGjcf
hhiMX5fcBwudvT5tKNxYlS2Bqf66ZzrRzd4/tYy/ycLYA3E6NZ0jvn60yVX5R7eV/RiMz1KgxJ/V
4Kw07JzETW1USTfGA70nsivCqA52D1QQIK4N1b1Y03EsIQ5jDo4zFX4arQ1lkVbmL3MBBhXzjuxd
1FUGl3IWfOJ/OIEfZNi+Q86LWOccAFELEsd5zgvXR5LtegI6uXZtJ166RETsSWbwMTwX8qaYEnn0
BiB0K13bKNVFyR32AlFU3JwzPlM9ToS4czr88K42Pm2LVxC3R8Oxj2qX9MuBuXDIveN0swoQWQBQ
JatQs1Z1lp4t2FwtQTwW+qt6/hg4D2uDsLvZ3FQFLuUpPxiCHOy3Lj3aAauiQb5fuIiv6q2LP33t
cJ8X1boYlAt/Aja3E2GsFf3DhboOS4rxCxzElH1Z+zEmZs3CACihkFlyE5CTsVTsU1PfYlDnGmqE
bEmfhAH3c/Rv8UR4ad0hwsxWMRn2oWqvXZFadGSHQgIP9jV3P4gN/L+dUpX3eSb2pPM3aZXt1GY6
Tk5ydOeJMBNse8nsaM5O2Zxdyzt7Ed53kOs0uDod76cg29psHkkdo5+sEaKFyJErGnsGKYrxSSbf
EubVGqWDF3gLi/9H9e1VZKscVWhRpy59VoP0GOnxNfA4mYOsP6Yd0YGNxT8xfHSZ68xuC+1JRAvY
0JGVI799cveCPTyIzHLhOUV+s54oKiOStFEv2GhDyDxhnoJgwuvRnVDO5Bcejc7ohON7lLNnNVSX
3IHyaaLi0q2XbJA5W75zHKYhZXPN3lsMbqMu3uYh1sM4xPo4TML3rT2S1vDN8YB0A3tX6fl+cL33
NDv0avEQWsk9ttyDWc8ZBYRzCJvmYKukOprGzofkivKpMXuMUccIf0S8X+ORwqpYesx3TIgnjZft
554TjAmw9Voxz1Y11DRYrn5Mc7ryKoZtsBGsd79Pal4uzID+A8CYdr3Y+QO8DkS+oMkjmHUIukXe
Doxifx0CsSAe8CHVlgOClnNKGYH5H+LkAe0/okQSRxTkHX5+SxMVnfHOpycqw61J7APgDQyiIFIe
RH1tgxolTk+0JhszxweJ+zwkVkxG1ky8Qjzg5nrtXcchgofCJNIiap4LDby5/PWqkbAmYEROV1Z8
jCM3XBWXj+2TAY4gRhlMVNvZXHhut8AHSKG87G1khZ/kZbnsbq24+zE1UMowP6ETVhDeaC/9UIJU
wYeo4Rk5aUiKikc6zqEyuKIItHa5deuuvXGlgVCO3q4Lon1wrGL1HtjJQcOtDy7gHAn5WYNt7y/l
0cUTpJv5op/mFmKft+/pu+FIjfE9BkZrgCNjHOV6LPGwg6D8kdKgEcK/efp71HxMmWE3/IxRygO8
jWVhoO7MJHSb1cwAhU0x4eYaEyTLSZDOya2Gglh0w65Ud0bZPllTs7ItZc1DaodNqCBBbj98V/Qm
D1LO9RxjST81ZMUZp4KsrnyDESTQDBbWeMs5GEQ08dF7axR7O/cOUE5/qdkcsjADWCcNXlgx9W9+
7c3wWmi0xXMMfJ6ozzNk0zQGJBitiGxdzYSc2kzKpWbImVbdSwOddOiMS9sH3HZ8bTVnquCtKxfl
OxMbeofQPyE1pQxgac42nkUrPcrx9t5Aq62i16Ba2SCzstU15hL41xL448DjWrGZC7YkkzgCaksQ
cPvQIfbY9HtsuNskpN3wpb4nY75ILGQELOEM5edSc9u7gxM/Ca9LunZ2mjYbD7FRbCaLkYY+U6dN
scHQsUeDCchiUmCpNGBxyLVN0TBYN8IBPKos7AyzW1ZEwJuE68LfuFtmHoN1Mq7SXVxiIaDCUEyw
Gxjs96ZQDjYdjupw4Ls31UXEpOAuVviEe5yz4ZPXV9cb4LughMwKkcBIN+hWs2pfjCR+ecBX9gdj
RgigRQF5nslngVnMSW2uQbSzb1H1mmXocXuR+iCBKImW8W55tEXezvaJqXtAMGp0yBeeq4OaVP41
iEE43kobnnDzS0FFskEQu8s5fMVsuFf3NcQm156XQ/kuoeqCsNvRPYxHwlsxf6dWvzZD/WQ5BXFV
BBpy4TF64nvzTQeqBo97bYT8K+JioyR3cS6gWpL0Ppdf9ORr9BIfGtOJAAtPFYpmsY94bnzBNDpx
ppjYzZlD/mCZNzxw6H+C7DoAemCCAsehxeaVMuehVikGnyoFAVO4ceW8R9mr3lhHMQ48aAMf5Eo1
4GSTsgXgzl9crGl4Th41m9BYivaFApZCCSSYV0R7lpGTRLPihb+VfZErlO0rpZ50QrrWrAb8uxyD
/yhUnlOUmWW44oN6rdy/fustBtMK4xqbcRrdXU7A4DTXR94HPFjVZVXN1g1SDFRaxKibXNY9g30w
sBiPVQjaSffLk1SJNPertxZSokPzxfWl0bN5cOplJVbeBxdPxzsCoPMwIjSxmED1I6dxqh6HGISw
RdP2xsnBSBu2/nvHFrXr5oTj7DxQ9QbhIUoXaems+vBlbqstJ2kHxKBrV4fAxI6aDMsBNTsGKeoe
io0YRL7Hd9YynLU8iX5YuK6LzdVwmkdSFxHMIk5PIbJQxyXtvmM2PDsIEPZNYGLrvMDJCwLtqpv+
lcMB6GEhr7o4o7PmUHxzwvHB0nay55So2VstASmddW5HDNV59iGVVTH9qAgsG3Pdpcq6r7WHpAOs
mF9kVh6UyjrpCIqZmTohzi2hG8vlwPSuZxXkwi1vyCiK93m6HZOdb55DF34O0gev2dB9ax2wdLjt
sQFg/dsK8h7gX0xKkALSxfJLiaWYipwOgoC5lBrZc9Eimae2/zR67n+BUuFqsYH84pNz3lWI3omg
6qYr8gwCad1oTvmJVESUa5h/YOrGrrPKa2wGkkfLDAVnIA/wpoq/R4ieldjCz3wuJSONMMbC4Ofx
qR1/RziyPbGtvwZMhYTtHCiM/yQbpgwvU9CRoXTUM2un2+esRIUA/bBpNjblge7vYbVS6J6s/BRn
FncbLyQVeh8nwwRC10GUtKpsmdc/JnvGxSPYtRi5DOOyGn4nnAwq6evz9qWeAZXmaDvD5xwei7hn
XIXHDKlCFFJeierDhhpmfbAyWBJBZC0iU8J75adlMLlUiEy+tqlpFSwGGYLCFE29tmhUeAlNdIaF
sJa6toP9x+lDCypRe5GBxbW9R694EMBjxNiew5yBEYuHN2So3QpONh1pBsmqgh5j7F2hUQe/UU8G
KMNG+TVDy1/ZVD/yZWoQMchWkLfk+i5G8yyMvawgk9a2dxpOukVy96mMZAvQ3za2sSJBsCBAiliA
VQyRjt9xAKDSE+vYBRAWHJISjRUnEVs1CQFczHOAzB/fmYgCeTeO97559hEC95WxUlpM751Do3Tb
EIZ0BjiL/HyZpdOqaFZii1BSMUAnk8IO/8l12UD9yjghMdlu9+ghJvbwKGBSCNuLgNG5Q+8BB8+g
707Hg+/m22i+mFb5qRbfteuuQoj8mTB71R+kjjqGO0zOdthi487KZNJuznEPGSkIHIyIuuk+TQfd
xUSLrPpONa9WNr8KiiKxhkQqUPdr//ISTzTfhnTns77N/mrzUp2kBeHi2vRGZkn20eZgtuz23BXR
P7fHihK/2Bg6dIrwifIK0Ms4jnC2db/bQhnapg1uQvGsbBJanxKfTTMujjO1XuFkJz9qTOgQyUfi
kpBTPSu1/hFHMq0hwaHUt1LxkoIV0VNS6vfpS1cqdwGA9OZWw+gfgl/JgzXJ7pAdzaQYis0DV7EA
hPjlrQU4kXU1itN5pC4ZG/U6EUPtiX0OifLCwBJ17y6kYZyq9nkioDv9E8+CN9IoIwLsQcIh3mLW
ue6Ow2xhBQ9vq4GcilfiVP6pFmW1AYORi0qnrzB4wiSD21CAN6nFsc0lLgU3WR/SEm+nglVmhMYy
a2AMG9UuMfOd0YQf9leckf1VZMBiQAid+92KCZi4/MXXDoCMfs8u4DSVhMYQtYDaK3c+OVXjsT93
gDvjRc+ogLzXOur3Wm08J4Cm89jiCvNjxGcNk5wJtxRES3/noaxTU/+jalHi5Z8T8KaBpSY24PTp
6L5+q/RaddGRbbpyhh+lH+iyV038S64kJhF0JOUixwvjF/UUl+jE045TfxvSowrSmsPWIb0s/COD
XAQtwwsnwGEbrVax8Zydkz+y9rHP4Gbhbu+xSbRoAcb87H7J+WPwWoJJg0IPZHNplIKe6turnmcD
q3L663ohFwWwGnJMkGGIWr19t6J7FXm0JggLcNHjvKqZm1CcRxWU4Yj9WNgcku6jyhBewcN+/izg
p1QZF/8INYBTWR+oPwN7DB8GPUaiKXQOjvJ0hWy/gM3mh7jAzNuUD8pt3LOzQ5roC7V23sSpCixC
Y/rG5Nvg1iD/akF15Kr53peWB//2oMy+Mk58B42AMa6sZNiODKojrh/DSsm2VlYt3JVsCA9lQWMS
PLvuzE0aQFA4zsSnVXeaFbXCNxXLRxtCKtc87mPjyuVwnLtxoSjqTuDjWY13IlT263cbxnVpEHfD
RgnMfuljETnFHTzrTxTZm5Q5lklta2GwQAXvatN6ngjIKbiQXdBHjnpMXzkPtQQ+CiFz3iX/EKZT
2SVbJdgawmPBeza/MIIUf2j7pAyJkKCkQfQgdwXaRsjFmGtpnFZdd8/0C2lz8p5TqRHgTtuQoTnH
i95CdEFcIbs4LJifw0UJEW4HuOxrhGl8TrpO7Le7C62rMxkL7pe1heNhOL5VAf55yToVhKHcEKni
Yaif1v6bxTjTBiVwgaNizrWJ6X7iMdwD1x6bD6vEIZdeMOE8ULkOAwY1GEFDTNyXPKi//i86N1J0
qLizIGfBPs2bjkqN9R2j3PAxhrU9U8iZgFRW2B5VnHfC7nNE8dhnJI62+aEwyo1iFYcc5XPmXRDa
g96MMLWDCB/k6ACtJEjvegttCdmDgnZD17vfFqAj51u7DqpjY15bPsLQ7u8YLAnxBabBBWbPqfSc
wENiDIHh1m4sfADOZtlEaA8YLOmEA+DQizqk4JZuyYcOXGPP3GOhoIQHqKItsdnlRJ1TdyUYKiVn
Cmd9ZIswEDayz5zt6wDMDf4D+KvfwDZMHO58awkHy4WMfs0I2nVdg9cLp4Y9kF+EgRF7JzpbJUNl
SoOLTT1QvIot75imwJPzoQ/0p4IODjgb74NNyDQapsXAWN7Rp6sHu643FxXyiKLM1viJbQwUzECy
4n9I+YW1WxmNz9hXLHwNgMH6KboQrQFUbLXJ36NiRH9mvABdNdz0gvoPJzVQoG54a+mRn/Vi541n
+latciA+mq++GLToLRhliTIcxX+IqR7TyUDsBPjBmdO/mlm1rqz2bFnTSulh+I9LGKHejPmXqvYP
aWRGD90076QcIYXGnLa+RwQ9CheOyBCPIgYFakHNlvxAvac/zByfsYR9zSFIcliHjSXBTDZ1NH+R
FaH2I7yOdWD/5HDz4fk16bCKMUodYHaWsUsx/omGDQPpMyjGAMNMiu4UonoqwzDgHBvA3zELhOU3
bz65aJ3TyTm1+meGeJFNKN+eLofzIINvUqkbCYnAMx5YD9i4pyEoJk2KYJPZTj/xsOhnDK45w3qZ
NHPDuWsGp3o+O+5qGHt4b4C+GS579UaYKrKFEhiL2utQIX0mLxp0US0/M+peCje8XfhhcbGXkpA7
35mmhYlWV/6oz9UCFAPfM4+6nc93DRmy6l383MKMlj8gSIqNsQZoibiJMCWmXeGakVqvZ8MD9yB8
16PL6F5q8J9USp029x+acVwHBAylKZlt6PXBsjh0jD/J7Mp3+A5wWEAvZvUzd4Xe4D/G6ABEUEl5
GikcRzSkrjP8X0JEP0mA1njGxGjRxfoOKX6BK2F0nGsKizwnqCAmiCVc8o5C1JwhnQffKqyYyukb
qXLnQAqAdJkOFx0nikL31xpEacH9pBOSy6WJ9mOoIEOiwsjOhDzCj2bYfaexFhzN026Dg+pA5S3h
KZEmB1pNjRJJWs2/fzTsXY4UV8c5Vt26fbyzqLOCuLwNCkpasKTQ+1chQ5wKMsVaY8OLMlB2tcN0
lNvMJ9WG29oysXxpRA0Fkamzg2ezjeFipouoUS5dUm4Ljw1vGofA9e7hANN0nt2Z0fS8VkHc2PpE
jqO3xEW6Uy4JUR0OyiPFKP4j6bx2W1euMPxEBNjLrSSqS1azve0bQm7svQzJp883J0CAIDnJtrdE
zqz11x7jjOPjSDxlLokeHsSwrpMEqpSvast+tbRG6PdcGlDsACs068thhjFOcUViHq7gM9lZyVYI
C0RNGKsRrXc4A3U+Za8TZ8J6RpmYXbW7LmTB0cuGIHxOq5IxxNNBwCtsIWKo0ZPxU5BA3SavxrHT
fOAVLKyHnABV7M3GgF47TR4gUWdBNiZHNo+VosNYgY70kkRTdEpjCGMoq/jPqS9tnKPk4r+bsRzY
vK55VHLwWtrZnr3XPEhfaGhcKhrAWXpM5uiii/YXHaw/Fc0jC8Yt8ac651BiilvYFEd58qb1Wwzg
EbbUy2iAUMnRQQEwK9o6ho+JnC/dQSQA91vz4chbKXT6ncyR4eQfSSfOqK+KCiI062t4VhqDVlzY
k5JOVmbAoPQpCy21Fxs//wBTEXOfEgAEmNVzKzuassdy4OWbuKKQhFuXfWseemay8OIC70sYit4k
0L/0Ary3dNLfaMoR1RPw225yrrXee7cIP1ABlJv4PLRIAItfNYL5fWe83PCEeySHctIj6OzpjFb3
FgvRUPBqTuGqYnexDI5NXw4N2YgJfrwKmX8FUT544XZO/u8ClyfigODK6JIN0XPARyo4uBb/dYU0
14GT7aNIXxtxf4KHSHiGHFjRIIad8JDAroEP7MTPyB0Wtctfh6+wwaiQvcXaG3+ezkRF0/piduiP
4+BrVUq2cZ9R690lZC444RY09eoQpJ3s8mCncawoDcEwLCcBoCN+/5Gp0qDmtMhUgIArvxr3gl2R
6XcuDxJKIGnhEAt9xUlf9PW2QyA1cx865KEW6Rs7SkEiLgCiRiJD0FJ5NA53eWtLIot/mtkqzoKr
TOSLTWQQsPPQ/2e+hlk9IfKczOgw4kJjNygrrgLj1TDnB5ZHnOoLwg4lll+nBgbNP8YPWkTHiGpk
VjNpu3K26fBJl6xlGCvUAxZBgg2+dseQlgrGoAmZXku9n0GZCPHd+Ipbf0L+XYGGUrv230mQka9F
sxS3N3eQY94mtin8AL0Jl8URgJJHZgNoWGqBkHh/ATTCiYoX6ocBf9Me4RZZyMEnN6bG0Rkz5TEr
mDkhy967W6DqnOk2hXO1EY5jDYSfw9AaOxJ0HSxnabV3kpaWA9tr7m614B4VvyJkaEAjQSfeBqzt
BKpbDFAi5ovJatVXMeqQ3X/AIGMrcnHq0XTjLqcXknjWyBer+L3DXAG8AG7U9uZdPrUduQ0gAS3c
jDuFOz081cKSGxBL1iSStUbvVRn1KCf6pwvlrJi0xsqVEFZ5SuAf1eLTNU+c+UxNAPGkaMhBO/pU
p3xLcH+KR44OAM2wTw6VwGlFeAxQjsM04rSfOjqBpiKPw0IpjYhTtdf9lG7kGpVpe30kv0NiXuxv
7K4hwZHyho2YeOQTgBYL7/6i0p3HiJJgYKDKX5va3tbmSG4L9TgcAkhmS4Lu4MG44OUQI6+uFPPR
IPCN43+XpuBQIM7xyIxLjmHU7pJHzBk+KHvSpjqEB2BOTbsxIWyNCEpp1t6NdibNpuvW5I2Zbv5r
B8GHoacGobPG0eLMDJBw6XR3tHRUzIUO1kFBVfvKXTsUYie1lR7j/hAx2nLvKiW1Ty8KfrD5qNrT
Fkp6Ks4Of9eATbLp51MT3Hs78JsRydMFTyFnbLMfaTAroW47MyHcnu8pfDqINwLb2oAt7HhtOsDa
Ic034Zj4c3sBCqtq0KRtRkWTka5rhPGTsH2dYAw4dIeQPoVpM2NyzgZ7U8LEKJ6L2kR18dcax1xl
GfXik8RJ+dK1zDrmcBhoIunyO0GboJDiIKY3JCQUkcwyrEf81kw/spww0EgqVPnjB0wieU0dpnke
5urChbSzynwj0uzY6PWL0KqYr8ihv1NjWQiSU23ll3CK91U/MXc4PxY37TReiRciU5dkhyaXoJ6z
NkcCFtFPwckgXNqYYd6s0pr8lUZ9TMinA+PmJeFfStJfWVqbYa59fL1t6PDZP9xk3LvAow1OUT/q
J4SV1JFY1d/YRJBP4UuqxjxO1jYNondPxEiGlWMf15tgXkeVce4NAxaok0UYx5xOoqCMXrCpLqY7
juP7UA8YFuv11AECKNCWfQEqq3+71vBjJNUzQhyp9M5HaCCTsMe94HMz5/ita0tcAwSvdqo/I0Fo
kTbmr2phrBxMbqGr/CickBGEsI2nWvKjHqnaDQM581dJ0YscOQLArjkQrJgzTgFjUzdMOOaXisID
RAdSmnIJOHG+1W1M/DeB8YfqdxA0K2IzGRDVGLjpdFqtkCk2W7kPB7lC/7IzPMx6vHfjzBMXBpRZ
fxrBSV6I9ls2UBgZP60WcJbz3eRSrSlzuI7lsEkalnUyogwmamSjy/SU8Mvz+MoZvrWqM7r/iPsA
MBQB/g1/IJCHjoaSrGueys5POnzdrqvux25al4P9nVd2ivUi8QNPqJRcsJwTP7n25n1LtSqh85m7
CcF08sqkqF6PeEQrrBJG/sKnKbdHg3I4Tz+2TXRnAW2JR6Ztw2CfNhhik7TctHXED/Cz0Hoh0/Mf
+Z75EmX7phsxixeo78OeFNAAeV2KzmYkMUMnfpkaJpRbXPU0Q6JEWKTKVxPZtGePX6Khr6OYKBms
PhuDyo3BTTYjYiLL+lBpuOPfCqRJ6bCZEbz3Zn6ZREzz43Qjy/w0C+uZzTSbaXyfjsPy4nkPEa2A
HA5uPO/qGmNodwM1K5UbZ8qStQHfPJTiq1JslOgvJbC2SdtrgmBosKzXhNOmsBxiDgAPs1MKTd50
CPTHFNP6gMDjQ+8WYvpxU2MlY2+V2n5oiX1kvf/1Inzqo/WfzmvUC7/p34doWAxajOUECW/r0f/d
vo3kyMeAbsXoYXYc112n3+fS+BdQxBHa2kuoAdwWQHy/nvM1XbMCWLX8ljN+QT8lQuT6oJK+AoG7
wHKwRCSvLlqI0kOD4N3jAajd4IZog8mORncpG2qlV2SCE9ALfAL/4X4sdGaEvLRG7iLQEU/uK7Ka
czXs8rL97Fgdc9PGxi7Lom1rVbXYwz3dn4k3M4jLG+yUw7eqPkJG+Bb/iEasnV7fG3k7q5iswWLo
VC46YsPEtEO7udDRyiSEwMW9sStNAjnxhFn9UodoKrlrZ2vezUTtAUMNBAWUeeOHiOJyNiatiDct
mBZhsQvNfYbF4MtwsIjcHlzDesyRGt9q29uogs5pwgbsYDMBdIsnFjsHREy2AUPuSjiCGxMR/eeg
6Qta2/xSIx02/yOUqYWBRsltTm8tVh6l57VOUQHRmlRk/liKZcB/jQbCl9ZARhQacKhTR1pJwwv0
+fQWJiZJ5iBPMdcap9IFMdLKNo9BS3XP2Pm0XcFgFzivUeTENUF8SAQgamvtXItordnNGgTM5lKr
FFbSnJI2Hn8cnUvX+guaK87DoXmTK4rEBShgd2FuRE9OqfPpSiqWIh2BmB1RsRytpVkwYbuXk6U1
X6HpSTJgiO+ci9kOCDQ7XiYF5HvrAUGQn4lum2Sn9mSiZUr14BBkXKl5IFM7cse9jZ61pEr41MZP
/b87m8TrpDh7Qtnz+p51njGeFGLOOogdpAdlyEzPsDeOvw56RxHCBabzl2o1hDqHnC4jhGQMkkiX
HNUUCqOGFmo7toTl6Cc8P2GLUFzR8ZsPfqbCj6UeQpt4lXVEt89MMelaL1nWTeLDGRAbt7sRW/Dp
pHy1ELYGESRMWm6SXOw8uVFvvNAY9Cy+MLepV7FQ4SRIw42eHj+eZwpRDmy9VvsVsbd6sm1M0vZN
7j/Lwi3wLlmtjiTz1uHpH75dYpMMY1P2m5zlj+VE2jAnklBkEYQEbyS9aI+b3tXufaDwNnt+jQK5
bK2djI3jVK7LoxyfG4cuadF89cIgZAI8gPYTC3EBw3SMPjFjodQKzO/iVNd7ZgzmesAnHl9+ENvt
5j/ski8cNH/rEbmL9z/FJSJYJGXMRjsCqyVQ4vp14KAkAHNvaTXNIdLBhFM5/hr5UNnft6SgKhjj
OiwDcjLLIIap3FUShd0ovMVZt027+T0qXvNpz189MJ1Nyf8gL62jjOmO9KfEJ9XuddDfGupVogmY
sudD8x6AEYiuxNVyrlrR8OjnOuL9ee3a9blqstPMXIwCea/3JYW90dGpZUxbnpNOGb/H2a0IEWYx
zJep2AQcFlR/MDZ3aBSaKT9GrnpnHVUDF0tzKZcnmyBFQ5KM6MgGvMea+ymQn3nAJnKcRAcGPTQ2
X/J316XxyEOK6fW5gQsJ3V4Zs5o2COlLBBLCKIq1Qh0Jwg98Eqq3S9r5p2vh78cMfc1g+iXeoSn+
HrzkXno0mOAE8oLgLP997IJt2Zm+6xV/aVA8MrpBDFCNoJoRjwScNI3H9Z6MWy0hcwTHmJV8DeQy
MxkAXegtXWtJkxxtxaMPPiA6lKIr83tINb9onIQBT9nrbfw39yQQVPYGf4Bv8Jv3eudXhxklvGqG
L8IgvyeP3zR5JEHD6H11N0syjkiQlL5uAmGdwfyyJe9ozS8W/wQ4fsW3bKUT0l/QKC9gPCiJRtKL
FwqCyRLT/qaaMKSw0qGNxKeRdR929eBbl2WTLhm9IvmFfs+LYlgGRXozM/dq6c4nkH1FkC1y3vSs
8Z3RWkD6Ce3urxWx0BJ5q7mA017ZQNF8ORxtEmxPFaiyHkCB/aOCMtQwe/GMRv84PdY9z6sqpRis
OyK0kANknJrlv3yWSkr0kUvVbnw8hnwttFNVsnFnzFrO5b85SN8a4kGySl3Fw68LV4mbZtlqxd6a
NgVwLbaYg3xqPLJm0AtpKAbR41y6MFnW/Y3OwcavNh62TUTRvAUYhfp9jX0ngFSQbb0l6lrPmlcm
8EU5hj7NvA6ju4YDq7Tar8ImuqrTfOBQ9iIzF/5/glZDkFeZSbx6Ff1y3LHVmhjI40l9zcF3Q6Ra
Xvk1M78ayXgNOUC0QTBPaifIOtXl0YkXI0E5rn4ku9gZmLVznIKmBBanNgHcoHuqEruMucLFD5yR
OMaDyE3pgn40HP5S9Cv58DKeSax8lfhvXU4bm+/EzEiV1fZUfW6HiQKGAYVkBPuC8fanDyY8hcTl
bQzjpyXKBviNZMIrNDNkNrUgXg1fFQUMCSbCe/XushUy1BcE7aFenY1gPRNgJMncdnauhY7/hcpK
/C0cvtV0LhX7MrfTx6yYF3w55NVB8LcY6/m7PYtnPdLuptdrcKtFH8WvoZnde52cy+ruVASGFTcH
fDvDUtrhy81rY2CrHs5JQggnVcch7TMJG2qsP7yIVo1cvyQNpGKZvGZjdE/EjrBzdCT0A6pNSFwG
7l39ShsyvhHkaS2xJ8n8KgPuRrRPstsToRp8sMvJUa4oSkLww1labv/bgTkf8nc+4+UAfQ3ywpoO
7pNK4Ul5Rvp171gnollgQQAjAiSZQQt5Q+l/dL5kBJGJ5qLAMl0a+dYpcfyXEt0l6Iapqu3ONqlX
Rs6HWRnvXRUwAeCyUQAAy3gtrL3Ziw2CSN9BjB/qzwgkMa0HJrVhLVWqg279k9feABw7iRydKrnn
7Yk91nWeCTtKxLMTpeZ7X7q7gq0A7P5XD+KrGVE9buO5CWGmB4uPWlU2uq19OYm2HuFSFeL0zdRa
hmX0VdnkXfIpyfXD699HQsgyvV+59s9eLicdxpSy7yn+2EtbEyUPwGgXAL66otupIA0/AqSAyEn1
z16vSIAqMU7dwZyBU4leU4q1OzVHfYzfU+56DEVIyXnVA90vK8aUoTkqnTgGTKq4xh0+YwWQpQ40
DEHhudrqGB+haIi5QlOmMw4TiIjljYFgAhfn92CiXGVUh6emt9dV8QXtLin0RLZ/vvMfNMPbYsmX
a6Ph/abNHSwNSZ8aPZvct+p076XI4riOBW+jyeFs4pScxRvdjgBUkK8O04R0QfYpFhPICG7ZsWfw
Qi2Jwhrlk2Ux3fNXt1gUDSmybIVvB97KG4qjOTkHz1beSIeCQiJhViNBPeSplQBQwtPTlNkKxoB0
exnSUTXqjkfvP2KDKckh8AmdIDEATR8+3LLZ4kzGp0ogP7La8lx0f6QD0ZSCI/AkK9DGDcOBZT6N
L6fFa5HFK+Ygxqv2z4gE+rf2N7JgYzkJZxAmp0TQTPwb7/XHaKKOdwQi7fEy2DSZlZb5EBX0Pwif
ggqk0w5aW97cSgd/6hdQRR5IkdWrmyE590xKVVwqMKElFI2He49UIZwKNhrS0AnX5UiOEAIu6TA/
eaO76LySXJBnotJAM30B1jWRhjHZ28inTB+CiZzHR9lQ7RGb/dkk31KKBfTZKtcprdGeSztlspPJ
B6GCHAoinWIH+njVHhjvbQ4SUFecq8VI4QHbGlYVbrA+LckOFri7mnVXT3cKoU/t5PjAPIzfDocq
MtindOWkrcsavbNIhUiNP4+rRJgNgMafPYmzJqjXme7OhGbTpB5QOxlEF8lfnB4NMojrh13mHzJ3
JJeRXqylKmw6wWBrfk2Yf6esCCBGcwwkj3HpKIz0lvTxxZCCx5xnPhCoWN3a7wzxmYfOXidiScRP
6D9ySROxYcvkd0b7SkyDBfIewGa2mrUtsKup9i5cC1pPMlclnpuLqqrHyxSm27TOjpbBkD2MLwEa
BJdbgkA7iM5RkB4Wv8UKZhbCxuHrgh+zCup1Xg4XI6sfxChFxi0PCOgfiD3DHEcgxTEkSWeMwPxR
f7gPNx3PUUPLnZ5sREsYBdLJZmRZJ//hroDUXwwq0gXBVuwcjaQaTWgNfR26lDCNti9a1D+BO8AO
dtuObISwwUxbRcs+5Xkx+oAELCgVZnPDNt9j76aTpZLhui5Vlmger7FJL+iaxmXnID+dxNUkKbTS
229z4A/TeiL5rL+u7S6mEf40mnfNQnttg5sFIIcjauZ2mv5xg6zjCtAoQTDYCj5J8BRcOUULv2UR
B5RlhKAG6C8pfwMHLPgFcN+/tCxzyXhjCtfFfynDgM8WhKaqSj3ZeEx5Q3rjqUJOI7hF3IH6scLq
VkkSskMjzI61CIHlWqM/gykvq5aly0lqwBJvA95CjKN6zghZgJB1L4Ne+0qdHBPH20nJhqmeB0/Z
lMI9BbPyEoNm8rr1ZEuBtlSDONfVi2l1A/EDAdWF5rYay++6ah8tGRy1eSzxJCotYSEp35Vh/dM8
DZ1tj3KW7IRV6un8TWA/GErErrWTz5CPakjHq1eYeLOKmP23+8r7eJPWuoK7gYTHaZJJcSXnQKtQ
Cwh1uY5p0lvwrvTEEivS4mtsVFXIuhtATTmLVPxoR4G9zVv7XfurNXaDKSmxV9r5S9ZHZO6i4aUC
5sEIzBSIJQDbI5Zk0iyLWlCMVP3asXEx4or6BsBp1wLbbNdyhI/T+OmkarSrixZQNxyOU2Ud//vE
Cry7+kAxYMSQMzjuPW7SCczjiAIhogqojDZTaHtre/K8Y6N2m8Izamq7NdK+SnEJHO3L0x+ij8P1
UGfnttbeFbLOSElga3FkREACXMOyExkAsPW0Tpt8iyV51Y4TsmMgMFZSdU4+qyT5IfoAvt86I6k7
d969S3Zc941JxkVqdL4+8WA2MGklMsJ8mJYVZq2CHxYGNHalWzM2fp1WwbFXRTJCbJuqNC7hV4RB
oel50ZIrJMd1XXsr3OrYo4znKvMJvCQotnrYzS4lfhPCuzoO9A6zia/ln94M7bl1g0XpYUPt9OmB
prYOZ9I+OvOeo14Z+P16qrzLjNG7L9PDMCuEB884drrJjVZtszOTT9DQf/KTGdGda9a4IyTkUrfq
QSm8qwMoVZckCxpP7jHiSzPsFKxAJJ2Q1Cn8QPPWCSp6BeM+NzPefteNlXUPTuFZ8bfPcx9gUK25
H+rL2Av1RM61buj0SGE5CJweRyZKEdvd2GaztWd4L6WwDvHc+ANx9SG8kxy/6VZtPMwWbMCqSRo4
wQLcfRM/Ul0KAMAycb5GEe6CqGQ0CI4N8ZOYmQ3aLaNPDTbSSrD0TN43uW8MHoWLkYHGea88q6J4
aKV3jcy8WEkAuBRYCWYazQs0ZSkPdwNv3hZkHYdl+D1VyQ0pzcqsXOfAtP0sKUXrRxvfZNx9kMhG
8hfRkWravJXBjMC2Kn+maIYkmId7J1bUkiKmhaHwvWFCT6ddFdT/t5wFri8tgqSN+O7FSGIHnBDV
o0nuKqIi24zeysr6IKOH3CaJpsIDJp63E9Z4T2fjhahKBmm3K5dFG+Ng+TP7bkctJmhog/51jHek
CKLbbfk5SsQmH/Yb7qV94FBEYZbX2SaaheQeWAwVR45e4kKAmGwKey2wvHLop2wEAclmOLz6zLma
WobhSX7SUyYWhkx2Yeex8IPEdBISyL9tyvqvjxqCDRkNnPaZxcBmlbHOm6Ff6U60y3i8BpUX0qq/
6ZgEmesQCvev40gBGz90tKsjWTU/QxkTIst3yKn3UQUXNzFQv9Eg4EGG0e0WTO9uW34qjvDDVNnK
+7pPMI3z+2c0pOTec0ItnPFxZwE+7Wx4BcU9mDVHFNUNkL380ioCQtPCbSD2teEWRO1Dmbb4XQLC
yEL9p3LdHO0somNnPOex4kvzt5532LixKVrInFed0z0IDF3BOC1rc7rUkb2NbO9kZ9NzymQiwTIC
Z05Ke22YWGWMGJSSsjNCDl1CNLJeFgMN9n5WaU7urI/Y+OkaA4RZ1TsijcnXKOJ3y6mhvhnyG1Di
SYNNAMLDV1P3ziou0axSW1tZS2lfqdfoe+0E3NJuVm7Rwf9GjLGgx8w6zt17NRPOQA81auquVfNW
GdCEaeP+okd4NKA+aZljxh/XuqgYod13dB9orACpqA68F/Z8T3LfZuBAEH7mtrumSqUyi6cPT0M0
Xs2kX/cFIZmdulZdcQAQPU7oixybTgCqgwDTLLIUxEzYI0N/UD6suuel5c2XmjK7v+rt3pwvadKv
Oo3wRh26KFfTl8CU6jPchTI0d0I4kWJn4/zijtCX5OzGgI4RkQyxNh84sBJGyEhzqLCjLjAg/ONE
bvkKFJJquBV0FCZNh7uauYrYswl+6c9OiAa8NeWonkPUMbxrjjvRmOpBSLswM2pXnx2n3OX5tPLa
nESJFS+Mj53GhbZ9ScxNqSmnlvO8LD4jVrUsX7l/PEmbegx3eLHYLqPxr1N4zid9yxHLisGgwnUe
e3BMgDyCSJk6thAFDvgyPuQ/QnbZ4l9hcmG7wVao168W44tjNJSvHC1yAEhYNq1N9esBt0UoRGOL
YDFnPlhoquM/pKfwWS5xZRJB1QhCy6ETpFBbXkauksGEo8ZAAi9ORG2N1t4wr15c7yfkUIP50vUX
zeLMJPGXrIgAyIaRasYrwusySWIHWWX5jCb7ULC3lR5dQNFe1d7/O6YNxw8JEquZ6hOcb4IK3Pg4
ppHspVoG3kko6I5wyzHLzn11Qyi3bMovZfyoGKlag7WV+4mdZ9C1xaxxd1r7KuOYdc65AdzYB0iO
CEkXfwElM3ybmXw1LIEuB9OCeBvjcjGYN0imXLlPOnm5H2YLC+cb6AvYynl751UCidStovpbjV8j
pmeXV0tPvwg3Jh6sW+TGm52piO4eGAQJWuS2iy3PR9wfcytGD6P5SzT5JCBDhhkpNjoy20GNVzoA
cFXsGLNrspxWbUvJCiAaAhI2XmlyaXUcyxqgTraUhi07vFU5RIKy4n/WGu0uQBIZsc4RItS60qfl
Ny0hr8qGhuAlDjsz/ze9qx6o4nTr039BE+EJRaxTCMSIN153maMh4oPOX5ULApyKQrbBveZ8SFp4
jKytCUiHRsVFoTDjBPIqX0f5N33JLRsUokJOr0B0V25CbpNBYBuBNhq5kXuJJvAdQ4fYyAWjIUR7
jtDB3hGCnP6zu4I1atsPv6ySchkgRQ+3UrzCuRfiw0i+2Or8Bh19RGobJtLoaSLsHlB92eGnlNmo
9eYgEFW66a/RN1wLSET6Db6fsCh9erxW8LbepK3d9hOvToCkbXaRNCrwixuqGdDLhu1JbnQ1E7fc
JuwZuHl41uG3jb3B65xFOtVkMl1lhiT0VSVOqcGCjm+o706yVyZHWBzzDDC7kDd/VWb8FIxO6I87
CeIgyR/fHJAzjVqGLENrLCARFzwTtfs28fuO/Pqag9vVw7bdSsGSsNQVnn71rBhHAi2rj5qj8pMm
AZIl+FpGF/WSt/bKLZrLzGYdBJTYGUw5DurEGnsQd6L6z9a3MvY/gVEEbONMyD19XSsIwt1qk9QA
EJ5CEt0qFc+cmS0jLRF+k+yEIviYD4IWYXvem7+96xvECQ6M+8QpFK/pqQI/4WDNXssuXTqo6wNm
BRxPQfiOenXZ4NHs2dzbtw6onX49lDBk5aAxlY/OPB8J+kIRgwIUlXbD422bcDjlDXjLFdu6+yQ8
pBUvBbU98pO37iPGSo9/qPPhICuMwe7oJaXAYU/chiL8XnAfoxYCxO87faNMPhFN5KjbcMDa+KK5
YtX5qn5kIMdbunC/ddSUY/Ntqva+8VPlpeLdJ5cfYUgYrwwSMKnYQH2zlSDcWMiP1SHpAcZuW28n
QRY9xazVPbc+W6aeHJAatccyMh9DdTZYCUZgBQE1WNTQ4KMfydCIw4xlVUVoRkSwjZU4xxkGUlG7
+1Z5INHIh2XKskMKlr4ZiDcnSwmzqvJuiRViu2GkU128cm9hfvYHEYWrXjNeZuR2pvPKBebXjffq
OelVoA8wJmWR2mq0NqXrYWK2zfNdreB3nC+RGZ2mdNxmSU6eu/VPjp+Nmq4Bi/8q0d2yvFpbVbMK
PMRw1Z8w/lSErlI9jKxOlC9l/QBQJ0djXE3MUhGKNXkzlC7JWuKZKfQyuM+8aUhABQjB/B2Ah4O9
8VR3CZi3M6ylqky+1jRbwLGfdSTO+rCRJwknUUJyLeE16gjp8RyRrhqgXppQFgJwZuHuKiXeOhYJ
TfYpzUlmwSjC/4tLCf6KmX6RfU0887Q0RMO6DPeihdM1CVkVYGYcsvwqxJWM20EgUYkW6WukBCeZ
aVFl9atnlP8ZJ6J75cS+TWUIKUOBc3StCxohbiCiUzZt2b3IQof0bULjMuT/wr3CytyFIUklNhk0
ITVSS609VVW/CUb6AUF7DP1ZsKQAM1QA7ZX0z8jMJPcQCeINUBHVT+kRyjGnKeK78awfZEj/uQ8R
xiFk5OoEcVgkSrwSJLeR3QTUif6XF0/Kr2VfTwxa0rqAQDzt0BAp62mR3nOwirQ3PgcP7TD3SlG+
w57AIoLL07Nzm7jbOrzCfzEfokMkmzIAVH66+lm9JO8ubRUfjnnCU4T8H9mPgYKVyYIXOhnO5IkP
3DYVExuBCXxjDCDYSdmBqvQRR8ZOgE235gTAnUiRvKiQL9SopnuSBVPgnn1JgkzBr4BpbFlr/zCG
8EWyGRg0yJibKOIQhY+I6rco900DnhVl3iId9ywKpaGtLJ5ljZQbcCl1p5nzsXXfApJW0eW73qnQ
xdV2Cr9wGfqU0p+MBVP2EL9PxhvVGJh8rMYj9qW5ZNaWelQbsZzb+y0UoNWsRXJkwMFCy5H4/8/a
RNgc1puIoCTzjzTBUQj01wkstEGyzImIuAVvgBYQjB5vEz3aesVyHt7z6gcTa2tcJSUnX4RdJEfs
5pIe6ltcH7DFWp2x5CgUKQIGLPbE5oa+RuzldJQmUXmDtm7kE5zYVwUZSgf5hHuldzCZaNKi4bn/
Gp0Hxy7eYSBGdL4lKmk1WSXYouOmXjvSNz59kU8QpiUjxrhzrWYvf56BPYJ8Q5NjsYwuQ/1iMuJV
Bgd97RvkZLUUzdQ1oVhVeMvGulxYVPdGhGNgsNIuo4vfUQyUn+obL+92yhdmww75sxqoB9OKN5ZN
A7yDfFAVm8qun7lGAHtofAkdUZLarqQct8EoTLUBVzqNgkR6EjaInja+SZOFAe+mJ+8VlRX8bfdK
ol70ontBbLi3MI8BF/8Hxmp7lwEhGj2GnfAgvbklUVyN+z1azwQ2JJIFBNG06WulhibtuQnznyKt
PpyQCtAUmEGlM9VBb097rMl5FOrlWst3Gj4xnXFGkKiujbcwaB5Cx/xePxT9Y+hc2AfZkP0viH+A
9V1njjHoAt9pLksrmtB6pm2viQlICdetvUtwsqXpS5k9dKZHLyfKUmEmnlZarDwKzvs8+uRfmaNu
xl9N1rG+5/odJdAq1Li25gf+KoeemIInQrIwzFUSE+pEedB+k5xBA+ycQmrnUkzUEnG9SALWCX96
QhDxcL7FHbBYrC0i4x3xVWXGjKD56tpN/1JPnDGJrc7ZUqqPBo7o5GSRdFLmNNyig0f+cevJx+Uf
WcdEmY7lluIpWgwWojiLCYcudbwkDBeI2GdmhXqT8psaxE2aWBOoPs0qArdgzDJQaLkB97z/9nDN
+BCb8S3IyoOFQYrzScJl8haq3NTPbH3vNc5WRrRoe17vxNxSEAgTh28aDlPbZ+O0k+NcN8Akm/1C
tNiRucHDXCrRH9SA7/L0G+eGjregCR6D1+5MTPYq9j9eYs4WpjhMRGunm2SrMgXAO429Cw/LobXO
kyCQ2DuaBJcrOeQZKcNvNmytBw1gMO29pMmfWs73WlF2XF37uYsk5rBW+nnbwRWpENHBqL+7ImST
qZY7ju4Y1gdHmeAdbVJStHD6uCiZwvptCpM3VB6HuEi3Y47vBR5Fvv4O5Y4j9YdazxvsKOsZ020A
kNi0KMEKIiHVZoWQfYIrxVHEsDzisvvU/NDhGwuf9NbA2bSuKd2MJI4Srn0oSkLuUO+xRLD+1PnG
PpUBWmcY2qEjQN2mw4qDQYacsB2a5iu0HBJ7BnAEL0170NJrapwR8qAJ0Jt8FQSH0NtZ+/BUwUQw
gnfdKx+ucDuZRC39nG1lLEVzqvs9fxoqs4R1roeBhOwriOjvb5aryqaOdQiAJuot+MBbyEsEMcG0
i6MT+mWo0W44XO50E/UT6Ag/axRkLHXVPWx961OC0DN7WpWd+u5FIHGfPcBczj8eIeCRkJcb0YeP
Jgx1AHwvoXPvMx2AxrYh6RafGXc10y6KGblu1h7knnay+2GZzMWafaSpDF8AMrrxa5PfrRor9RdB
x2FHhys/BPUMZyFRFNi6kA11tzyX8zXnfsfC1v6bamJxNG3JvX+sBLEb7bhvnLVjh9ck1D7VwNwE
9k7us6hc2fN07V2COG58sGaDmRWezyTCdFjXLVTZJHa2Z/t2eOiyrcjyj1B9zyj/CY0tv3VJkB2B
txWJ72KWHraX6X80nddu49i2Rb+IAHN4lUiKyrJsy+GFsF02c878+jt2H1zgNLr6dLVLIndYa64Z
lDdz3PFlwpHuN7sjP9hR4761FpSHRMfo8aRr+Nw5JGGVb7kFombdcd0zyVTEIXHp8ezdLm181BO7
38Zw75zDkFMQRwwbw+4AYLGNneWl5PXJBN1thk71w3JwqQob7WOkvRLLdixmrErLZ+bCJZ6p4U62
c18g1Pgpkz9cYh7mNsW6rzLOREcfAys2DkuD6j0VPrv5uGk9W229HOZG5pyB1CaJh9OriBay6+hB
3ZOzLwUHJxlITUhSlNA38QAZy5m52BuzV9oGV8UnjxhpKopBe0+xrNUoaseQhIQ28jXtJR6xKLWI
8B2YYpv7RLkVIbgOc4QW+DXWDulw77pgWQzXLtantZJP1l83Dgh7IFhiQUVvMeM11BoMgupX7SHm
4Kw6NjojHBBr2FbDO5iKz8CEuiOEGkqYK5q9KdT9qlLxr2T3cYSjngWf0rS7gYUnlfbagZj1F9yF
TYQOZzX3IEswuUKBrtXJSbUO4EiwUCDuMkelWUFpxAVFBTN3yCHGxJXYyfRUz3jJTqaGnj3QZopG
zlUrImvqRWNQEi3spZGJPVSpS5uqWxXKxVDeWzzhBRQBORy8CsrdNh8uEeuVQmDJafydD1OxGC1s
hfhi0M4E79Uyy5Z63ZId3+DxwytLMJwoO4+iMS7aQHASrJryF09Ab3QSuNhwKOzUCfY99n3CRrbm
LgOYSkb1VBp47kp/AgzBmceHJzLMJ33w+XkGXOnRC2PDy2F/UMbgPc9TGLDfczYWzRzhFKLc0Xii
7Rq5JoVyY/xm5A2kbIH8PsSMmuUJ1CuCwvnpNFpgY+QI+wyLFXOgGrDKrQxxN2OQtAqUzC4eEURF
IWidTrL9Caza97DJ9fypr2QKJGyD1l+BzMg6pEHQKThpW1NdfAuCMDTMraOL+E5sO53FFW5dakop
iOdw5jyAzPAWmZxjATeddkmGlAwfC8SxPslAEmJRcW8wy8a15WsiPhoLngaDaa/gMIsHUv2q3oum
4j5Y1mlpRk/j9hWK90YP7OVk444s7r6U5Sg+aUsJnpYIjHBYqHGwSYhTsIJy0XHGi8+k2/kdZxQg
WsTHakjRBfKJaGgr2LhiNamidnxEEASKWfZGJJ9aH8gYgTJ+72YYgjwGYo02Boy1/1BL2qS2Q0nG
yNtEesCJl2kP3N0F0AENgQrFJ31LNI8dmEvvINTqb/B91uJgZE6AKyUDFWxgX9r6OGXRRQblbgmn
kHaiDWWDRNo+0q4h3oGGuHLoOSIvH6GCNod2njZnhcndkmeuRgWvEWDTokWNsDMEr95pWMVrBrFC
HDwljlGARUoMb6336zXfnMb5s/zr1acSfQI4DB+JGzZZmK994ImVdsbWVCRX/BCeSaMg82M0fqDZ
UIw/x0JZiissvRx2fzCCIODOd3CQlgSIZh7xxA2xjsScc6Rf6JxNhqAuh23Wk6fRflNTbijzHUkh
uXODHUwennrjiIMktkrISgfdTwYMAxVizf73WGuFrBQmTiuffGCWzeePu++6uuVR/XAWr94s1s8o
Me20iYanOy5jB3DvYfDx9epa8mGHrnGlNjxZSYH1M8qs8ohV6dbOjL0V3kgiGCTfUhdXHneQ1UGl
/OWfA/VI3XQDZaehvanOpjTHQHImjyd2XOLkYA3mXjWWm7gJ2PSXslg2b8maBlCyrkhoaHLbPwm6
mqIn185JnqKbMiiBuAH6+hKB789I0IGuyYK1rScF9mkcDeQYrrgmfIbQQ785xmonBsDdOuU9sVBy
j8p+LC8pcS+lU8GwtTy6j4G8wCJU/BqOOy0iBmiQFVz8MqoW7zqi/bBvmp5Ee4SL/7LsFK0D9Ti0
6jUjD93vBxuRShuETGcX3+DJx1O4Wws0JRw0CebBmD1AhmF/Y+cJCXRFITnj8tK0R2E6TJs8NOoO
r4ytPl/q2HqtprcWFZYKabNO2B81b6Lm9F572gJoi9FPv2guWLvoOY3+0CkB1BfFBWq45tprMp2t
uLkJ8HYixiFCM8vKlmi4e5j5/UtGOo5V+w6VejTjIAXOc7yHtFJVM9CbNH7aja6UKiIKR61fQWSA
OMWhzgv35ORfjluJogdFTnngjXu4YZd2D2q3xeDRlT3NbQ7UT77uwSY68v42YF7eupc2654GMkAf
E0gb1RN6DDRYWygdOEU/jc95hIp9+zm+sPIisIZ/zo/NST9so4uDPd9OveRn5d+wnX3pirFDkO/D
M+9lF3vEAfqKj7zjszmDFj7XfnasDsqx2OVX5xuhqkrhjidKMO+Nk/Qtv6IQfw1pHzbdvrmmG5Cp
nf3Svxn35Wo+q8/xQ1CZ2Ab67n9iPicl2ImpECAg3B2XNSj9onahlTJB8ck+xKca3VTBYGkXpafV
OFariYNMyIWO3f5yXfS7MHOEQzZh6loaJEJQnVr0WARtkZ5xpd/hmvywALOW6sVKnwFYUp04mgtx
WhmLOKQ9+m2Uv1B6qlN8RpmvMK3dgvEzHHs3b9nO4sZztrCf1CtjmU3oQhB2k+24jW6DK712rvTL
Ab/HbejoeD+LS9W2gWm1C93sbN/0j0kKhumpQc6sjh9coaTdVTFeMz6xHgaZ45+8p/Ul5TxgekoW
xrgdX676o7s09/lZj3xxNSxHZzjUAJ6UKpGP5AxUzFChTkA02+EMPO2wcgwfUXhSJh+kYWwPWe6i
bN9cm23sFp604bHvqZO874hoQnTuGySZ/MJE11S6yiknlUOwUYDuadZpHTiwdtV93VtBfytv9Uv+
kt6cH9wgHQd96ib9x9SxCowb8+9P0JBzfx53UPfrT5wUEA/ZsLcwOSMzmQxK+RuyDXTDjfnW/9Le
HPldz+aFTadgaQX9A/EnI6OQkwCTVIxq2BOuU6FF3IPLW9iAkkAV7e0xMIA3b1i1HQa/O4XvqMZX
mC3aQW2f4KquklcUOMrCo9qnJox5rxuJuWUxuEMHtfog4ccVXcYa/9ZrScqzfpI74on2/LZaOyjD
yXZ2uE+tKvfFrlT2XR8sq58lAgMP36Ezm/zP2fHHUm55yplBhHADxOan32LKy8ATRLKB+7QCkW8S
iMj800Z/l7Coc/sn+TuBEfxmXpxgHTbrVf6U79bJ+geyj9r4N0G+uO4ngrTbCc7/nfHkRlrqvZW8
9DDaO8QMmMoNPP/98Lr8rmwsonLbB8Sh4ZRLnrZspE8ylW7qDfjTXY7UVignmCpsOx+9hw/bex9B
A9lX6Os62HEMcDeYlFfHaj/wb1bvYO3evtLttH0HgaBNQ+f8iA8W7vnKdgqirfYnGEKutsUh9aTg
1/kw/9pXWIF3U/piMnMo72ypJd+i9vDUa3vlkmYk7aYn42g8T+f+vfloruQDYo1ECsEzVwXn7bCn
LfmDmci8YNO+lb55kK2N6TGQOwzbOOKWBSSnWp2Igb3E59Dx+p98lzEcdUmNGcY/Ej+3tpe05KsY
N4kjr2dugfNpAa1NxOoJ+4KSc5g0VR8UJme8YzCHHWSDtgKuHnJuBAq8PYO/vC6K93qMOewvZgGS
gMtFr+gZzgN2MB6HAnESt1Az/uQJdU21HJomYnE+LEMRc8Y0ekZy5hj3UITSMmoznsv1uUuv44z8
ott2+JmFOUUYpMMuaBkO1v7Y3wr9Yud3OlUEygKl7o44uIfrLV8PJtgtgz60INNRsz5ogYqM3mn6
yzr9EM7OKSPnm4osWfr9FN8FcgN2LICc8gs0UCATwoj4ZZE922rusYQtCjxV7mk8MVQj3i0jvM7v
MHlr1TdV/YKkFrLeyC3Gj0R47Sy+jG2AMO37L7aK2a+GUHTKzvP8TxbE1rHwKTRl55DgihDjARbh
fmDvmJhDcwEHFmW4NGSuMnxRhPCndo18FkWysHmmwLQoyUesLHo79TqGyTRkXfPG71tTwc490I+R
PIrbw8JZIS7u2vlqbRLvbnCdrQ81P8vDbTGQ6jHEJ8UC1wBKNErTgQ3Z0hPU6VMzAcC8dbx5tX4p
i3+iTbDae2HewvRHTBL+KxWzf5K+h9+4kUC7YbXX4XNfYCeARufQtdG5uM2IdQWrMcZzRIn/KVLA
0AU00xs7ghilvxz1MjC2AmKumzPeRZ6sRdvFZDZT+ExDpUHdDspnzIE5Wzgr0aUxvp6pLhcRYp/v
bHoZ0Zwo6hNFW7M8HBKHxxz7wGempxGED4ZY/MpKj0o148DNfCtHxKW/4mHQUtfKJJIljYSZZcUQ
aWs5OHUC6swxhU5yR35/opdkMB3jJpxLIUCuqxpoLwXTQb4RFCfBcmfIKwYaTOmPsrnCu6MgxRmG
3Amrf3QSOVHvuqBWq+d6vZhoNrKZoGHpVZGJQmTbYpFLSrDpWmbqq7gshtVFJcxe3w7qfqr9dVx5
toC1bxYS5NF0AqcXeskBAx+JcBC+ytTBLsAsljgHTDNYyICfav01VcwQcXJIr81ZPKo1f8eUV70w
B9YYhTKL90q8akxJOUl/ITMaekJazNYTXbuNkvfQZyOjcBNree572uXGPBU9GrSD46xYwvY0wPee
AYkRMjXD4CmFu87OYH+AQKWI9k3s7Mq7mP/Myz1kQgHwOlp/3KoT8lyF/aXWP8i1gOWICJE3fftS
j8muulTAFUaKgvEdlefGBDZcE5x5rNvAdMfUn7qViEs6FTJDFkQtjoM9Iu0d9TN574Fqdc+5fXL0
S158R8C2RfrOjSxbBXWilbDxoXU+a5z0tTcRAsg/1/lw6vJLaezs/Kej2Ud97OlYcyNihZ0hxiig
S8nEttG+Ogm3MlLNF/Kt/oU4fu3gMWm2Hw3njExdjQsylXD5vnbms5lfUvjKY+/FKTagVK2AEXRR
MgZU7aa6m1+owKD2KkwNRpgvcjoFiX1MJzpPFeT3KBrnMmU304+OVMILNINi3uMPkVPvi/0oqmkN
K1BIPihSMqhYZXqIWk6XFSOnoX3Oxua4IPe1VoYakCIMXoDVJ574Z2dddsbT3PoLO8AZjasNW7+t
/rB1ydOS6umHT1skbyjDAPW+c7yDhD1xQ5XKvHBN+VpHQiBdg/G+arxL7Xtq/ITRtdLBZprvSUHH
W/dbRZJulV5sxAEW9+tpMQDJlh1Z8ghVIW4IHFTEd8b4W+hoPgjBG5FJzEe2l8BHkfXT2yTISJFr
wvBuD0j/j40MfwXbmuXOx+UYaGnpS+OzZHHlJENk+yU9jc6lB8QdtL+ESW8kRj3zdwYGQW7ZTnqJ
ldHvabU0PKCxKHKrrnOj1PJb/G5B+/XRS3BKofQ5SXoPnQXmBBYYVUXDyssQ2ALWU+SB6vGlJ73N
ZkK24qeU1s9dxseGRYAhXJNOTB8BecrjzK1KlhXw0togQcNYXmxNVmDI31UTS6/oTsvHwNPEEarI
5xNUDA4PWWcAyMFk4JgnIuX+i1FUvwbs8vsKIypK+pEFbOMJM8vAqNhUieemSbKvykAowMB8XCd6
knv5oV9NE8xATxjcWZ/tTAI8ryth/poEcUJWgv5ak/VKAuIOvoqYzItzNgY4H3tk3AMkJhBAbD/s
L4YZKpi5kjwlxHrFX+IFMqOygaoMiJlrhy/LhIsOfpXdfeV9jxL7qjqU3eqWHLL48BUEsv5kKxfP
OU1gAA+fg2aJAFLSjqVDly5Xusc9DTAMNaI+M1gyRmcfjQEjmJF2d/kcdHZLTFIL8XcTmqSM4ap2
cTpgagH+pN8T6R4JBHfspWNsBxxJ5wVz+nACCaQ8nC5SrW3sTt9MbXkU0iFjLYPJZjah7Azmgjnj
lsixeDUpak2IC2fJ+MEjD3tViQfjuFZcbuw8Ab7g8hgUxtUUxx66I0tj8kIQeqHMDBs/pv6fsgqn
PkjKDlRRCAHIBbHJ2uRYkhfw5CQyYVq1CRolurbzNW3wjeOY7g/AKf/Rg4b5oOSvDHnEdFeu/LXc
r9J7MvBWVQK12G1kj0QbVBfbulyDtplBOdsLY+4kq/x2KZl9fumcNTmDZMynZ151YmJW3JOGQjR4
uDUKTzmE+5o5TYWFiYDutIMB44+364aVgaRB/8/Brqa2TrGAr7M38WcPzN9ToEt5fFNXzovYXYYi
gEgmN1kwxKQ8D/DdqCFDCB+Tip1LFcPtRj5nIFg/6NSOIECzUTwTj0qe2UrJacH0ymxUEGO6y9PJ
17rMa5liOmX8ktz6BgoxOhyswWv7YfFEq/kxDbEHwK9S5CTsDwAPYegi3LTyDJWFrG+V9hNJ9kpD
B+NjayAy0RdAhjVlORB61eDh2iGMsLAbIVen0NWgiqWgWV75kwmYH9CdfOFECIYxROarxJsrK4L5
lmhXR6RPxAwQOj9vZ2KN24BM9wPpg16FP+IU3afs0su/ufUJG2syvgkt4bzuXazSa9JdJTO+QPpy
iD91eC8Dw1M8qqSl93GyCZnD9DLwk4Zb3fi9ICwtQN+KZ1W4YbW/y5xsC75iwklagqJEermLmE2S
WYDbPVXTUt9y/YueiUe6Q4sd0Z40RDb1y1n6b4MQ9ZVmv8rCRHbVQelrSBw8FHjWtuJmWYWp57bT
vmKkukONzwQYkQJWP1NBYuMWrzrVHSDB17j8EUDPzKDk1qZp6nJfrHHBesDrTpNdrc63BrmNg7U3
pZ9WkV5TjvcaM6LODA+TgRt1zQT/xxiIpctVT+LchBah20hGKW+Z0pIcomHIPzUqhhmq31ZPRRlv
DOuslvbTGOuegSi0dQRR5GzHlLLmqyoCeYVgB1FVhn+lCV1XmAIiCJskh9rTcHy5kfhBIBZWFzQx
Y+OJYlAoMKzrhBjWbH+tCavuGZfVsPwhUC6mgxY181QGUPEvYvTXJPfByKCYc21XTaCYuZfYE3sN
9QoZIeUY9EgG5qTtN8K3JmTm2VPAox0vrHmvNxoWi3ezVjDK+xT+TMxwHEf1ejKwc/KRh/qQUXVD
/0T0p4nbNRidpzzElQFYBTy8AdgTnA3KLYXccomEdNgykXNPVu0gI+fKeyTaSRisRECl4WdZYvqI
rHAUrmIQpjJE1rIyPCNhQWj20SnccdOD8DWOnnkEo4jMKxYZBRc6vQburJ61HEgbYO9ZvEXGttzq
JjaOIyigqpnb3CGVu8UmOIKWAf8As/AS2hncHIkCpsISjaQEKt9QGZFIHrphunWFdEyT5rIa54JX
TSlaNJ8mGEICayhdp1Nf1X4cyjChHIchDL0yVSAkDTG/UigfskuCRQb/hziR6otRLlfx1eXuqjCL
a/5pCn4c5WlY4JwZzMxhMrFVzIpRqxrwteT4DkGjWzqfj5BFHJXz7NqchdwnRHtTu2BTZGFGjZIS
VgedpDiIdALyVuQCVhcdBHvZGh9p4tFvURqY4LccjnjWmpB1NEheo5f1OVL/7L2jo2vb745bA8Pd
jpARCnm2EK5qX6Fc7zrniwkrJdMUlc85nwAarartEmJwjH+JFIN8UaNytnfAQnO5erpvSfjvLdMm
aTt3GBy37utfNhfH/pdhpeDlfyO29B3cLZUKtYmONUpAaRb80yHQyAuwmiUo1RlWPzgCTYVVx7+Y
34zWk2V/JsPdwUOWrWxozVncE+xA3p3c4PbK11QapJiwPIU9bf1lyDggGkBCkLmascPlutqKm6qi
si2Je56X/CgBMvAUHcGNJVKeJodJGkaBCCVxxcFv+c3oTiWRkhXFhTi5WJOKPt0WCDBF+p1w38H/
bRUMpqACdt1H1HMEOt11ZHZgpYcFzQ8suih5EsRSsU/kiOk5v46YgnE0WSwUXtag853KswaAQcWR
GdVOCl+JBsdkQSaC5CZLeDGhBpFXur68Rf5MDFpZwvmuPItm10SIhPcKGrn1xGngKjp4drcTOi7G
WOIQKAfzmVRIXXmvn60WCYeMi2ALDjD4Whtf1FBCXbVraXcF616ktk8Pu7HcpfkL49LvE2Pftco+
hAJoMay3AATGiWwGDAEg0RZcRUr2rdYXfb6L0Ear+kKUt+PIRev3Lo/Qs7B3Wt167HytriA84cpq
YA9BI0HYJCFo3dZ20/wdn4aLSsUsS79lxQ+ndZqJVle3cL951RE/UGyMQYcSW48HPfybaAd7QSmS
cShlaAhBfi5if+R04/6yGSjJlg6JkVkPzmIJRim72WIXaCJRCFeB7u5AGSpBPWEwEnuFGa5yjTnD
AMNrRmYWyCAXZoiaElt/moOwtvfUmxWeWx0ZmrBNTwu9QjZkRF9zAjIkMxBdtaoC1e0baVaLnRtH
Ywn/lUNWUd6r55TjDn+abYSJh5yRljlh4pBOWGuO3zlTnE41EExENFn/fWV9Qk9vYglYpw6YBF0n
0nyjPMQMRnPtoYV/PBt80slZQVc6xocl61xzPPaIQWSVYrjStizmtUncBVS3le2jmuWjV5bSxekT
12wRZ41YIA6V9bTMAz6C+N6O3cRvBUNfjauTSthGpT9YbL15VZ/ekxJa7DTLHzJd9GBxXbUIklDX
mYV8qMxDzTb775aJImYGQBtuROmL9JVzgZJVE6oCzIKH4S7crlLmkv+/RWLQEipYadmGgjmis4XB
zkXBIvil+CKJv/V5TIFh58epfUecQLPyb+nhqIpMqzqWT6FlHlMFTXVnuhKtTTRJ6BVAgA2PaGcs
CCo/zrozjNpZJeZOw4hIZ/a/6bo9/znTDLnaxQZhduEkTHB6BGtGUT5byPLMDrl9XarSrsyHl8j6
niTmynkLvtYNK7DBnhrlQ2+bcxSR6Y66UUdrZgLtVDgZqSSxsec51LkxtFBCeP0WW/Y+bJ5M+6+g
FR7IC2FYPS2zi+N/Zn0W1FVsvGNPrds09W6mVOn1lwa6gllVNy7Zbm3vrF7F6QP06XtBwJ3XjyYT
HHLiexjPWueM8ZND695bJyr7wdwVWINLwHXAcO03J/1IenfVyDTO6IHwzKPoCudeIBz2oO5wJa34
sauFEInrrrEQDeMqW0w6akwUBw0LXOo8BntPhfkaMR3SQOeo1BT0miFOCAmMG3FK1nLii3C+aGWI
37U3I8EfHi1OJO+zWt/rE4B2UUEHveQRNx/U6gIeF7kV3jyBcpeZm93JntlnFiNjAobF7DGtiXHD
C1sVJak8ZcFaouYdQd+gpNEQT621TSCjVSI+0KaRoKbL4FuVukS4OeU4pxYwQV0cC4q+zknfDRzG
BeU4xuqOCzoQFPkpLW+RummxoFLyh5wGqoLXUYdtKmQRNm1dXCXuidqxdgVuMPTlTDggVKQ0vkSU
B6PyKaicpGbh2GBtZw42YDvMwBhF8O8ibJV0bCnFs0+FwpAJauN8JfjGTPTWMOoMVg0SE1D4y2BY
Hn+Lm/dOr5HKyT8TSobJedGrQpyVHAKuOiQe+tON+V/wJ0GJ5nlNHIRHOLMifsbPputtv49HJsZX
C9msxg0nji8OE8xvtmURHis5qLt9xzoeb2Pd4iD0m9Wju1BHqrCxMb7rsYY1+yjIh3QjfKSS8CvT
b2F8c8bQnYby2AIjcV4K9mvEMBWb2IykMFZ/Qo9gCu8Y5zNVpE1yE4dwCq5KCFLHZCBsOIFTMSLc
yQlS14oSs12wDIFYjYSzqP5lWLdJKOcQYpQvFTOqhSs2stjWbML6i1AmlrpoRVa4+HH6fCcMoyaU
eJxwzlOPKZ8PWoJZXXWAVuHPVRfKrm5HpIL48auXgiOY+kBY4yyV5RpMFQpcwUPCYmIMkxSGznn9
N67fUMdAZ3BInSAawVGeR8qR7pLzRREJgkeBY1iE39Ax1DaCssCeGyRz1NHICrGP3aI8YFLWS0Sb
6s7GHB89RYJ8DLXRlWE/o5hm5CpjpaNAq1GTv5mkQ4fHZYruSNf9mrgICds+sU5ZNBlXt9AsARuq
zAkgTopDU9SyzElkEA0+mISuiCuRytxiZPzc4dj9CzYpmQehSYCTI243w2b6Bf+0wkvN6oOhHP16
fqAC8KmdBUjIR3Vw/SD+ifMVhwukcXF6V4HXrRZG7Mp6U3WMFGM3TMnvhFrExVwyCYht4uAxASow
zknokU7MMcKViiO+O8UTll3I3TZ4KnhMVDYLTG9NJWOrPSa77iuOjsqQUgWEG/lHC5HbaER4w1hL
eHgWVIyJcGWo1+xUtYdVghiuh/+ZhnB4Sszr0a+gTsOGgukmvoP1uhPgVGr2hODRDrA5nCR0RYPU
IY9xFtBpGM8WQoBe8qex3Gp4nuUgEjgmoyoUT5PRzbkSrDEAn5bKmoNqC7+9ro4WvZVCNim4EMcG
C5Iagv4IcodKCaYfxmnYJMBwct9dxeUoDsmct5/PryVVSwrmSpKceJ0qaH8/f9fTn9CAwe2xkAgK
E6m4wICdJSt4F6tKrDO4WS5tMcdZ7U8VcNOhYAwHLD6TeZ+de/uNYwJD6G+K3F6iqTBIyIO7Kgtb
/qfVRnSIMK+EnF6VW2P0AQ167UtYPnHXuhaHIAwYv+KsTLGEmP/YRry2SLNPLaheVzPnxnWm5OTq
+UJhp/kIPiegAl09JxRy8Z37+5U137GXwTzFdxSPQdRvCdpIrA0EzJLVsMzgqYhdzUoVBPjc6Lxx
abDC1O8VFceMXh1Lj5K1LPwcY3AGuUfwwetUUV0MtPTChZGALVVnA8HuRx8J5ijahiHyU4V4XV75
qv/DAwqdk0RiOhPjkcwbQCepMyipBKYGvoROSOw6FQcnHmDTnon9VEgxj2ayTo4jCFDmvM0cowTq
+f1s76QRppsk/jSHKpS/2XSvK9GcRBlv7fnSU/Vn+Llps3PM0PY2anvJqUVt7j2RCUrXxCOy6d3Z
jFSjcYmSj4WiyAPj6OUIriEeWhQvHk28K8r1Jp7uaYx1TPit6NJBR5ykwNk0SEcX6IowqgmVm2oR
sybGamvmxjhxMEcN+WhG+CV4P1HyMiSyT68vxEYjcJBnSLdJmt2U5sx6bnV0oDj2hw3cvXQnJOcN
da+UvOHSbWUomeOJgxh5OG23xu0KlqhjPci3qnKOXO4yenXxBU2Wr5zhcVpySQ1MovRu1KBAzfsV
AtgCDVjpJwJisAgl8yQf6D+FKuSNAw7tgzKb9wRMUUWOwlkr8GgazIjWcCWnxYQeJR4WnKkJBjYi
IS8qSoaxBANW+XPuUGzrXx1DaPQhNi0NP3SsD5r0EVXfotUT11ZqaDumpxm4ekowWFH/EtwNB4oi
sJ8DSlFbuOgk53hhLljYvpObl0UIijkQNERLKW0NKt2lsF5rDMIETiB3WPiTG8swVxsCrrS8b/ZG
gzGK3QRDz2LrolOufoDVbyN8Vmdq9qKHPt2MRyvNKLND8hURkvA4xWkBxumblRJwHNOeqOwBAwx1
+BQfX7RzIfaacwEjhS5rSog6rTQGceAM1HHJ5C+zzJjdWwyycZTLoDhMA5Zn0rld2YJYXFYnVZu8
Kr/0tM5TVXgypmHTgBYwn4mm6PrXJccDanIdvADaGbUXXkNR9DA5ZhUI7WAzeWWjUB2Dpn8UmNzF
8S2fQNaIDOT6sKpq24cMiDPq0ZQgOW1b1wwA5IVbjgKxJ1vlIW4ABwAtrh2sOvmrfMI8mrPgS1u1
vSaPhxLPFakKZCl5VXP7bEz5ccFAF9uHYFAf8Sy7uEBzrJT/uYzUDCEnNXOris5DgM/Vo1sd5Fc4
EjOzx18b3tOphTgn4Li0cZ6ETpbjstdbl5/HhNeU1INq02JThFss8HHiXDTFaF1jmsu5W3Xs/WUD
XqsW95AXiNGDKGTb8EPHw0pcJFajv/D8uaIePbaqFkfcyryFuowz0iTtxCh/VphaWqDm8zWBOyEI
mDYe7mhthAOQPBqP7qRxfRqMV1PssiZa3XWFh4eRCag13YbQTOAWG3N2i4YztfLTgs6bhQ/Gqn6I
a6ozRZ0NAWj9U8ITHl2jcBh1HjQWosTgumpAOCAhR3TtkgFTlsNCiBMpBNUqvCQUZ+IZSBjM1gXZ
z/jwSY7fw0Npf+ZR9UjAFQWRATsgW2glGkQWOr+X/tcoj5r8qQ64rmvSbx/1hzCeQMwTbKCp7QkN
tOSr2DdD2WAmf0d0Rtj66k9C8ywOBq53QRUWFz+LZYRALVz3BQ63LvTKSgY4ew1VGWYV7IApncl+
OKwOgwogUNBKE2xPMeRNMoB22m8ddi5NY58BFOlffEKMBTFR6PWjQ4twa1ARTMslwuS31hw8C5l0
FMrngX0nk0fuLKKOY54HoKogsOr57THM4SEP1BjGIKuEfOo9s/6VT1mzDxZ4ncxAYZrETnqueYQ4
+ODxUu2Ru/oRNjrpqlN7jAHqQKqwjBld1fSnEp1e2WZHbeEDAQcIWwJ8wHfgNggBpnedi9pc4DyR
cgG/8lDDvNPLjyIbSO7hP6cC436Z9IZBzK+pEmpFxdqXz1nKbAgAquNyYgRDMz6E6EmqaaMD9cbm
T2Wtl4xAtQbNhdZabk4/NU0qIH54UOKVyp/C1YGDadnUP6CmEiQ9cRKbbgv3DEOJjd1/Zvl8iPqP
mKbMqSfGPwwTm19BWge3EldFkZE4U9Nkmyl7orWjF5KawOB8/EsqcGsAsexPKC0SrcT/gJSTc8YQ
vV+haoMHkinb9Sk4OCcnAlVxvbXKyV7OokqQ2ozp8QOsj/pHVLlauZfuDfmIrW4FMqQRVneddohh
2KkLQ//+SwyN218JewzHyO5SdmyXFzG1o80QBQR3givmAgMVm80XYoISymTYZbBsqdViiRg2+PKi
hCnGLmAbMv/hvIMTddedP3OERi23TwaO0Mj02gjTYYWwU4pPKBJTOQfskqqiWraRpp/Ef6aWX4Jy
Lu4AMKsoD0zMDCvaPvGhbbDDLILz2FGZcgazWrazdI/r0jXG4D+aDE0cS1BANA6+WLGpi/MArgHR
3Rg6m4VNQVq+FeUn/dTC7qVrMIFT/5uyrx9SCIDB2Tesjqv3sL4nOgKRYMVcEm9qDfpVHxK+QCwd
bWwFtd7QEkE4HsL1yoVTgINqs/FSIpboTCxTlhBJbxyoQ34219qVHXmvUu/IcUOhTHJ0dgEEt+r1
iKXkU18U7mhMIy8ufs9T5bMLnT/D6mu3eU845KkDKJftOfSk4YOuXkbaj6l9gBMVvBGeKvHSwqFZ
XKptNYprhlM6vi4G5uDwAhxwbqW3HhLVrAH456BWw0nJPMRt4uvx9L1C1M3tmfYNq0dNGzeDQ9FA
fNPYuHMkPwsxl3ju8BjT+C/K6WLUikq3cxWcqe3iQnA7FcZ3LpXbPsf+b76VdFHAPzhlZM//TZgc
CFf0DFH6bA7pHoR/U4IcJVBwOfOGIdzZcIFK4pdkAw0GrkmUjhUuVQU3mvh1Twvd2rz75C0vUHSm
x6Fw/s1vqpa6sUWeTfeNoPWJB7VGsid+tpUww8VULQJWxPaRzWGDObYz6c/mWQgRQYJlgIG1+eaQ
Y9LP5etkCEFayEYWKMtjqvvT/04NAjO3czog2VGFZrgwGg9jhZWFZMGhEzUdl5yjEbAwU94WYLVM
8WPdXfV9XsClLKH+9b1rSKs/WwW6GSTZdk7vBM8bIV49/uByuqGxEycyvsk7TN3cYYUgbdi4Dn5O
vR2gbo4Bm50RWTEpNGRPHIpKIloXkQ5vXmDDIRWY1mAoxVUpRrW2GnuYjG7aVgd+PLcIUy0u/oRR
JrKHiaDctgdRgwhkNyh2/4+l81pOXcvW8BOpSgGlW4QiyV42TjcqHFCOKKGnP9/cfaq6dq9e240B
zTDGP/7QeLmMqP2B4G+0kH/ke2N+TVNzpzKGLDepL0qvhH81IkQWUyFhwSHRitfEwC2VjecidhwM
gCb9e7yT9iCPIFKWGjJwE3d6otl7IMmGaC4sNeZucAZCKQUQJ6ZMdE00XznYxSxlESojrYDq4Ex6
R2PKguBuFyWkqLiFc6SEXa8IHtE5tu6k46qTe1douLUhEpb2YvoHDDjP8Nm7NmRIs2z+d6kvUGek
zY2rRUUM3aMkjUtiNqiixlu6gVGLKeRqxdoWOQ4eTvu8SD5Ftzzq3xzqxp2HQvlhMxFX5gtfH8Oj
LZfhYJH/9g6YoT781KQkvl+wOGuK92XEcg64nZetTVbMWD68R5y6aGB2d5MYE4ld8dMyiGbA3jPN
qOcPlVAXvTunwl6SfSEArkIHBFnLACCn49MoYBIaHOFqWb70ut21X1VJnALz59UkiREQtGku9QpS
H28eX7SDmIw9d0j/8qIgislTGIPHG7xrONBmLO2yuYqQoRDj6GXFs9iqA/rkjEO/B69tTfSikCg6
qJByRmYYrkNCykcbiWkvkjnDKwwo1l8YhDoTge13jkf2Auy6uh7IcVtOG9UZaPzlYXXS2NjTILiL
9bUU417R0IsOz4WcU0PwYKubbiRukcIl0/AG6r7xv6NaB0rAdYMPaUB87CR2EV07ikpRKUkANc06
be/UBUQQb5up3NtY0HfQzZeS4yAmLq96hfVaI0SZkYTXjPvmonLgIhK1qEPGhgpjW8AJE4G5LKDh
Pz0N7w56Cc/S5BaPHxGbcGF2CboZ8SAaWTlQWmJb2eQlaCuz2TdkQeBG6nbDJWnAKe4kY6eBT2iy
AFtfyGDbadry3zXBYbjSYSeIUlMWhGygs3icivwRwk/1KrPwxGnFQdQyfbnb8lO9YqWzgSCvO5Y2
+O1yU4IsQdiH9Jk7d8RLg5GdyU7CzRQIiPGzBOzTg79ASpwe/1qhf7Wor7jkTUndGdp0mCEy2lWP
JbIWjHBjLVLEkphXm0yvZXIzoUZb7PF8F+QDEwIQ04OBuZOpqK+T8ikQhLHNPYOhyGgr2Hh8ifuC
Vc5p+Y+03LjSdlmvXNhwY/EutR+gFXcD6m/X/t61Z+41vOVsbDt6ihHuTVjW1OqQpERTjwpLVBxi
lXac/jxqcaPxX7lMZOd0GDjdEhLPgY+QoftpUmMoFpirIJMQzNvqLDgF2pkwHJEVTK9p7DL4WoaQ
JTD6oqHIYUeLgKoVckOzKd146nzF7jF+4dcPlptbWCtXj4vFMJZlWoG3pTEiUagNzDv0D0jRY7KB
E3Hq6MprLzN/JBx6IaFgQA7xTnBg0I1wTFr33P1vKsqzEScsK2iE4xOLDVM/SboS4N0UU76LGqwv
vmZsgkgomt+XzYooEYrzaIcpHWRzmiGV4/a/4hCig9ORfuAu5iZ42Mt+SD+RmgX3tqBtT2EYd6v6
3gDNSf3mtLEWnGb4QPZnXBO/eBrAGQVvpydDTbRRDcNuzLOwncXYpIiE8I8Ht4CQc2s+YnJCshVL
wzdxLDH+9lIJ7F9U4bQMLWcdCr2/YsRF0i7JMZiOFZI6XcanvYFSMP/oC9Z3CtwVlPsp6p5qfpPw
WNuUwB2DO2BpS0lgYB+0IWS+vYFlDm0TFgBgGZEVDT7NxvRlwDkqCG83MUOUKNyF9pPAxuO9DXWa
9hLUWGArJXrMFTHxvX24EzMW1mJNv59iJCDyNmOFDiX+VBQMiLpo1kiG7RjjnpYu3m+ACfBIM9sJ
2zPIx/nL/2pugvKEhZ7iL9obJAsvZdKfmwIFXEeqCYkAdFHlFve90nGMgNNXtJTqfTj36XomCSaB
4U4RIkM+rhQxjxZLc9IZljN+MOtjCyn9sZqcMxWIW0StwdRVjIIYj0x4oOQPkoI0VzjRCTQCDsdJ
5olhGbbSikgV0z01iYQnLhuHrQ9ZOeXmlWQlMpX9bH/y99y9TdK8KCr26/mAl+2NVnTDp8m0qxjV
cGjbhbqLletIJwTHHdaEiFup/hsHzZDRu51CzynKLtVeYJ/HHky6jA6gUh64lCYkSr996w2iGx1r
0Ow5Fw803YuHoQDq4kkNtk3hhX8S9S0Z27l1JxHhbRD2TSy1u03z/JSLI5fObjF+tI//N2whJfxM
v7kk+C9MvsLuwWRL2VgulkjOQGqGhHYb3apxWapXG4CuLC8z5vkzwdyER8XcDxYbTN6ThLBwoyAI
cdOZAc0zhEU3La3tQIbJTedtieJlZimJ4AIBRcf5+l4RRMtRoyr/aSw7AmezGk91bhdtCtO+wx0P
oWDOTWp7zbyIfkoHxKX/poindBWVtvgyOrxMtd4KxGsncM+U9l3UwbLWu2LeIVH/+RB0d3xqjf5v
zhs3U/cM9pIBy1bsm8SRMuuXgl1IG8Jtz5FoKZtQmGEvwAZ8R30+ePD/gdJy7TTDkF0n3RPgPkss
NUkPRmFGTcJP4qCPuUx/viffhQx+hwl3dXlk4q0IHqRNRSZgzkl/4GDgZ+tFqOHFkAgAfCkAHLHL
qSMxHhKVuqaz8ZMWWsv3Bn0+98NeDMPFBVp0+h67shHPMbE4DWAOzLTvPueJMOjQGM9IYhIyXblI
9f5NR/8i2udR/h1t6Ix5THHE4K155XqweVEWetr8GdoPzleV/N0vmy2Yl9gO4hoWc4f7utIhvkFD
5x6NB9SL9rgXcADLp6baEKf8oumBIog13HaY1wijs408neoVtpNNcDDsnjS+9gq8LVApwV6nsqvo
E+JM8Sq5pW/ketLzj6bTDwIGTgpyhTR8INdwnK3Dg1aJ0sQdafuaZ1MPUxwIsorTSv839c3BGmKA
uDoYdcyUKuBQWBAArdyk3YSHDgfGo8giLG52mrXhOMcSno57lLVwQp4qJhF3nY6gbWisCdqG8pNA
LoKg8RFDgOILXyc4rcnkLAs8apR9xlzuyJGYgf5fY0bVNc4trM7FYtpKL1liI5UzhtT5tIo5Ctah
TbwOvFMBMxXcl7xBFE4CfVjGx44/bnToLRsmqmDNimo+GasZLI2X2O8S8gtmELWyqyj0K77yDJqM
jSmCEJSkUwlwCd+kgvolymqQaULDHQLhyyj7MLwHKijcKAwiDrxNoKuvmKpE/M0J4dK05QC6h+P3
5t+H9IsvE2yAWnrR3O7V+iggBwdp8IybeCh0/nsO18vme7rco+Vp+DRfOvuEebdMnNSVPMnqem9O
K4JXl8tEYbDnnFEvdDZnAiNAGlVHxwUcC0CkCM6Q7Bl6dBJmTr4OxXoNrNgdU8zuuAthu2+HEPEj
/XHGriMSa9nLb9iO4wC0eVGKSLNxftwu1/JEST6clccPWVscPShzseodfaiO1RfzuInHgQoHY8EU
bwAQ/mhDKbtjmI+7tvkN0PyZReNzEeF1If5/avGkxLsMwz3Y0IzkJKRpL2TFr5vrqlLtPmls0T4n
HDN5qUx0lPVRbQ8Yg22IAAMOwxdadjbr85Ae8KfU8zOURhAz0vF2Y7f1q6PmJ0/mre2cCeWe4qC8
KY5klAIYePxNNTujh8FumzsDAyxEIcRyld5CrMOBDRC3OzRmGW4iuLcgMZfBCDEiwd/ILVeXFAID
6ZBCTv3evDxE0eC23xnqwtxk6AJDzvJMuD2oMrAOlUDfdjiX7mhCFcxKjc9lCptg88XRaKYE+SJA
25Wf+RDcNSCEbXmujnJ94B1a2akcSWnw7OF0JtBtgtE6vzbQv4z8CUNDNf9J212T/jWXYf3ZPKKk
ZGCbUyDhuKGfN5f0RYLdhe9ciyR494D6T2bpgmR6+W3N+MX8JBeycYdkZ6MW9Gd3fqNSvNduG/Ii
KJlxukWjXSoMvnbFM6jRJxM2BjuMldavrggLzN7ArCnCQgPKMCM9ROcYngDGwRZjwWh35uMqgJUW
Ul/xkBHoUPH3v5CCJDBDbpXPAWbg0QqRPBfhDPB/UALgcoiF5LK45teIejXFGEYYDbqaO3xp+Kj4
XOfQI1+UapcHj8/uyHIdAiWq4ZIVfomH0qHD3XVlS7pxH1QjrOevTDDhfNn2ez4DdYi5X5IPDqQc
1jPgQ8IU5rGfJy4NXASvBBQzvKTgJMt7fm/w6za/4MANRQh6kqOERVaGMtrXTCYcznjgRetTJx3j
ZW/FR2G0SOigbzFokcNm2T8QRikD3mH6j14yoMCiDK5sfSr/3X8R0RJg4CLLQ5srMuNKrzuQApeF
FY5Z3ylneNhWwfS8MFn7oIvFgsUzw/Vl3DOZO2FH+q1tduq+bB0i31sDa0bUyse82eeSm+P/Pm9r
b3oqoqRAs+YjWUkTTyJS7K1nKId7z6B+ZolPh1k8cVsqcO8jhj5WWIQMR/lOV9qTqNReCV++/zS0
YpT3nro3Q8ZDyUsxOIDCNaUwgAqVOA4CIePeLD9gl0dEdvY0nOq3Ae2slx2dBzxSihRsC7z5dWCt
4aGYOF3m9YXfMr5pD8qydUkCMKxgXt8hTtETXzKeb4HYw1n/FijG0LDC+d/GTX14gk3DD3IkUCAI
24a4yaJ5AairPi1MpiwMV1qmKF0zHoWhSovyi7ZI0rO9nFgY+3xLz9N7ujAIFdQfHGjoCGnkBXCR
2Bu6r231I4Op4NSQ4TSqsYoFJlbBKo7PjxrWm4FdPtg2Qm+DCQTyTRD1fGto/1KOf40iryIqrXkf
+egb4eC3nu+wCh+WFMJr+Z6hn2As18rvAjq6j/ZRlNwICNtCUJ2WdcCDngH++DgXwsqKL7fEVwy/
W7kMpAxNQELbJo7IuyT8aEStLcBkUYy82w/c+NadQKeFaWg7/FugxS3Jc0z8TbHxAd9EIfswu2fs
GEKtQhQNLEIQ23aB+p7qsCE1nKeT6X4mgNcVLyaK9IQLE1huI7rD+thR4rf4oVAM1nB+UODgHjep
4CkcEEvqiYZS1MoGkpdKexc/xt+gd3XBC22mFJW4UXBTl2X9JFxIOjtsNM/U+bIgmjX0TVOnBqIO
K7P6S3waHtRm+l429SslF75ghxZ/Bvtyl0MwxhyY4ZxArOSUoBhuT035jjKLYxYi8bIf5WBTgSru
5CiksVDJD+DvQ7QmtVe5ucpKZuQsbA8mrB04YijE22dEERQuWn8otH+xx6kHCspG/MASHQSXO6/1
Mm43I6SEz9fd0juFvV2jhBM17L/QQ77lJ8lXLLfStuWpH69EVeMAheWogdlb71nTS1oxWfIq9bdH
Z7MOF2n6Go2LkVw2NN6OZRxmUk3xqGZyibE6N+8R4ya/vSGynV/xfqVUtDbBPaSBqM09551eIcX5
hy0jOx8nMGHQUq2nRCW66QNfNQi86z4r3Q6Ac1sdi9wnCzqKzwZGEBw5RI5vPBK55BcL7BRLihCq
nvamWA6OJHcjyDaw0AM5bOVXXGbUzY4hUsJJkDubOMAoovN0XpqPMu0Tf+VwFhidMu/gGkG4T4cD
23JMxLda656q09f56T8N2wIGZg3coe18xlXugLWlTcoyN7YCUWkM4gwclryV3bBv3fvhnrrtDY6W
FRJmhi8B36DBkJFVYOzvh8IG2nQ4nM1bfFZ6Yjf4+y1qMbX66rozSL2JZfPDwwInlZ/Td8pIKF8F
hxIGZs6IExTghRtn2+FUEfu2xVKGSn3cmc+GEZixa1CsqVEmYv/w5wTRw9fA2KmvMGJZ8MUcTPv8
HSYpWC3Wn4TDy56tPePvhSEyybvkUPfUQGTngMRl2IDBOuY4VX+aTgnGh6tiubnh2Uu4E3Z48umn
YiAaNkOKUhwqEgzKYG3fUN8ggaghGgwEqk/jc4IMUFkDcyBvYWXOz8eEo1AiioSn7A/J4lncmAiV
GKbhHSrBVMUy6I5Xh5AI2FSF9nLNmBQzsr2jPLZ5h7P+8Xgw0KNRpbnDsNZ6RK2GBSpXhYzr/6OC
x3hUClTDkHXo8Za+xooni7AobjmGVD2Q1PFXpjXAL8BZ+ulNANnWjHWEcVFgFHFfLvR+pP9B8ca6
MsqpLg3WHCSTzZK7pjHuO8Y/mYUBBlzvAu1x7Zs4+zVYkQslA+GVT2q2N7LTrKUUqBvXREMzxe3B
qBYICdre1koCefJw0/M5f6uUFQUee0e6CnsNycc7YgvBBSjwbCAlNuOse4DoJLMS5h3sWmcDHAP/
AJ4REefzUab6q6FwUG2/0Co5o/WLMrKKF9cQMghqPDs+tDrXcp/tYk5PwXABbJQmSq78gLkW6WUk
pS0ke7LxgeDeJrq1u/y3wVhjZZgB3fxCJOs7uQHPWfUxDsBhvLk1lxC8KztQEzFu0KtNKJnlVTAE
SvwgBHvoPjHiH8NyeIRFOoZChqXRLnKJ8fJ6pfzb0ET0PdtGaYZjY8cRWm/D+le2+UsBCyKRTeIQ
uVwqSg/QhZwWGd520fzrqtqfKzjPKoNXdfBLrdmtyQOHXzWQE/Mg6PEbM9sTp72rOFZW4XWygKZM
tsfDLlclLIqC2uTclZjgEdI3V29ldz9a3fwj1V0wrWxJuMWkkAbCmz1GRpqX8DkzzdckKI5JH2j4
dwq++gY9Btdr0VxVyldTiWQC16UUcqwYSDIInW0kO3cLUhEcheqqGbslryitwSMTAuKsKgAreasz
bacUTFi8uYPSqUBKwpen/KgzO9LgsIDj7FAJnDSZ24UdJybKQBtYtngC0cXBtDJuTTu85nq775mW
5S/keruqBl8CkjiGAwX/D/2amt5swe/EuRQs0yDIJUVtWev/sMJsqtwT8KTEioKXG41fxhvdQaFy
UVOJbsfn8mw9bcgJeBEe0NuNu+6pRx6PKHvWgiJlh7nSe6FDQIiG5cZQCOcGGZ/U+v6iTkf6oA02
A3vLdKsRw8Y9Q6AcjpHLkSdNO0AMX3d17HzYHCxVCZgB3xl0Yq2nB/eNcObvYf3eX7gwEA+qTJFc
ui9CXCYPcTvmqHgrgIMTqrjbhErjcsAP+OfC1BE91VYJaNoSWNNBNu0E8xHVIGjDF0JvAu/zl0UL
WpJnaVWgzP/JVysitwr0m/p/6aI8PWwaR9oESoV24FuDL+AR0jLUHxax5YhpiV56fhje7CctZobw
cBiFb0sVx2eGdn5rRuaJCqKtwoXHtZseYT8w64yvKT13ggDewo9LrdCA3gtHaygJVlc39wySzpl8
WIXp4lOLOvIxvo5y7WRYXcncOxP+BCYSp5YJ+PrPxBqWFQFDSh6PDbEyQ0ylQyp1JSSpsw5qAD2M
fplJ3KPGzRvtRgfbHRohGbYh6pXmWfDE01w6mtLrgPtgYgE6cybgZ6n0LdaEP2n3nKjYE6i/NU34
bL8kFmXnrjA8YlIxkyUFlYbT9DcYQQfFI+jlHeMz642fmUJJfqmUALqStmsB12sMny4jxbTTc96E
VoJBmaP3xyyQGGua53qEQPOR1owj4Cnu6JaNv+WAuYG8nnvE7fewko8COxu+ISkty4vRPOGPOM+X
STvoPWs0RY7hqUxjYX1+GtV7Sm//LzuZowPGF8FPprqYoCBiGe6u3OMIAA0orNv5X/tJn5/hyXdm
dl+dWCvzk+ladDJ8uLYLXsUK/W9Z2lq4Tn85s47cHz+hHEqI6ZN3tXzicB7zv/Gov7NBIgq8iHd2
Nj0sT9wsICD5gHvUtBt6XLEx1kfG78fvmmv6nZdGkCyDNox9LBPip9S3jtJPTsu+7HSvQ8HNwMOz
f0ucY3d9KAW6huemmx9SZn/JM/HoRkwrzU9NdKFA0yKUzEXYfe/pQpz6TwqK1SkPBDLrfHiaj0AK
IUC967CftraXguGF5p4n1eeIJtw71dJV31DEB8y2V6pTdYsbISJ9c1cf7p3TW9+YRBv2C4mZC1Ix
Ml1po3qPPyTzRfoZuf61Q/6LHpQdTqINXLxjOX5UdzQM4HZbubvqWDWnAvz/0BAkM8E+WoUYTZKd
CQWu/BUGFwtMmzngPfbfFDqfUuXTGAIK9AES9PmgHXMY2Og03znDYuisDolJhulro4d2nx2IiH0I
DGzYclQ122rB/xru+IHM+/t4WChOSV6oICduH1/4YfGuezIzQa/d+JicEiFL2ZeHJDkKkPyIfluy
kMZtJwAxy1lRAu713N3kwu5GnMKk5epBywxPC++EivJPrMHQEf/h6PcI4uRJEIfwB/jKiWmijY4y
/MbZdSqi3S12YnzszbVElUC2Fm1OWJJ7hWte6ZveIIKG3gHzsOoq4Hn72DUZsDR9/sVCsMEbHyY2
P8zEVwlkodT04D6KeBoOwMCSWVi4aTCzHn5lvDE5Ph8uT2z2+ZEqwlwf4G6BhLpcUIpp4PLYgH7a
nOEMzxE06f7DcqcAvtFhuuKJSHpivbX9WWJEsAVWw79zBuSLZi75zgG7aELidUJK/fh3ikiqJD6W
ebFXhBvJs30Vat8WuzDaV4pkLD4a6Dd0T1S9sUPBBlcJXYnNNYpRIdHQukP6eDTcw6VyrIhXlTn0
2QHQOvZYrgfdz3LjoT8z41Q8nhKGdPRoxi32O9Wf/SnQgk1UHkp+F5BHHshRbrr0osMn1OJJCnqv
Do1H0Fxxwsevga3XBTwqGctNn5U5GSE0Q6rL3s1JRcUtFUs+plz8GXLGuE8wGDRCvlywKVDMc0YJ
zPR2cNSb6QFwchrxfGsyqXC39KRkJwWSl1Fh4KsNiwNIhlRFsrTwyuLZ0FwejJt846BtD1gIlL8w
Vh+uhn/GcODfSumVtLzk1NLtsQC0T548aD2qUbadBYjgr5rDL8lfbZAJAmZqX+MvrO98/GjjC4uH
FcDvRX3KUsltnxfCh07HlwNr2RNzazYAX+C01fug15yBvBEH7vQj4h5ZmnOmHJmytPfd5spbrDXY
40jdmBYwqduJFICROvRsXPUKb1GPNcotzIA0J7qEOZAPKtwSWs6SGGi3CDo5kJ0lFQfWvnzlW5Dw
ZUAraXjY42jOKhGJ/suH7Br8YNyqhDyAKxnOS9vmqlUOJzZPFttE4GDTgnXqqFeOkKXy5uvQH+co
638a+Wtzi+2XaaTJ2kpehzScJ0Rr+a1JW2ApsflGomVPfMrkJJyFU1e9aeobxyVH6sMhKxzLvenA
MxsZ61/Vax+DLOIHnP/S+7McHl8cwcDllmjQWScQu/uzyCdUaNe9Pqxxy4P2ehyZHVc3kx5HwubL
VA/Gc9s9z9O1WN3uxLq9p0e52dvdUVWj9FVihzzkQOqPav9bPt3TjwQ6GLKUDWYcnAMfchEu9rdi
f5s6FBrbbcadwUmOQtF6xc1BGfbxk/kFl6ZeD0rvQ4RXoNFu75/Mf5ofahZg8Zyq7zhhmolJdR3F
cdDiZ+xJ5S59r9NPusvYy9CH4rbiFpsD3cYH/+P+2cdwIYJhX94EcJmfqlc8mah+D0bhtUF2JCPN
Xg5xEhCucwbb1fb5mZ9+N15rKtx/cpjfALNjjzaLgzoxHFNglkMEae2WevEu9cY/ymXELoGJjwqT
Goozv00Z1sHVCxBydfMLEQNwH0jdzkP1nELjmXecgPdIy0Lo2IhRk6OM9QeE68+eAYbwjr7ibhnH
XvInF74NQ8jjOiGPRUeYAjMCe5nddJscQu/OpJjQ/Rh0Z91RZ8EWB33lXHBLcz/IAS1CAn/shbOv
OADoE7BN0Y03PuKxEeBu9CiXEecpDoxdUsFC5ZaEXb5LGpAQzlJuTSBY03FXsrS85JdT0/jBL1B3
h35fIcfbFjDZmAbu4mAgfXGHs6IWSW9g08R2ZgyO4Ph48idlHanxVXeIJ6zOqO6BuBz8xjiZpyD2
pCzkuMZwNf5pfpJf1VNH/LGfIDNgRcIbCsGWUeDCPN5mIQYoC1AGPid3FwYuZzbjzMYM1hvHM2MC
9mcW1d+6Gw8O8Ah8DlRycHX4T4FWBXNEtlIJa9JRvjh1UWKR6Qp/6Xv1sXi4lQs2L1tJ2AxXB+s1
K9zsr0f5+JkxvYo/9DcdhRf3Bpa/P2nQIa93bd/iJnPI7Z4xCyFB+HYfI5Ctlur+s40gpilcXhg9
Eiwy/nuv34CcVx6xP5Xv2PH39W760t8WLWJu1kbtsS79bN5Wv3whPDWiZQB0TxhgdPLJfOOuxvyQ
DDHryL6HeDtwouMMQtZI6XBQtJY/fQK382O6Bx9IvjEGpBho3usfISvZNsHAOYSHKecw7hB/XUDN
xB1Th8tnxiT+qLgQX4pvbBPgA3J8KkQ98TpRpoQ0+tZGnExcCCkDC07VFBku/sYMZXZw8dibiHzf
Kjs0SKRH9MGUz6GykANAijXSb/qfdhGcPQ9QDqQrfS9v8Y/5RvpbDyuEOlN/2+wrXKSCOdjsebIW
k0Rxkb9Rzf+m7/0VsnAVyn0AorSVQk7dMyuPsBS38oHo/yYCAn1r2uIExernlTSZEAoHhKl281vh
J1H9Of6RW83C9snLepVfuxDwavqqsZNzsvcVURnKEIY0W+bjN+1JYla7Lc52OOJaxVoJ+bLaza50
zZvEb/JdHkmGGdN1+UrSLQJSitY8BC3+m65ZqL5WYX+to4E7Oqp8obxoI5YcDJp1Rbp2LGzGmOof
ZyM1ROVj5c69768ASW6fvFrKE2N9lpzigxA2r2gKabCyP24g1jmr+rVE3UjuX7+D+KJfWkjPVONh
VxweHoEjzLE5d6oD8+V94U8RcFn5jVGqyy6A0w46WoXqZ8X0nOKUPdwx5eCtxBi0O+mNpctDgiGY
wond5hFhXHHiL3KINDsVIPy2/sbLHkwwsn6A/7AafdzdB/9k/gUw75F+B1Kps9Gp9/ez2HkeArUZ
dU3xMlERMBPCjJ7TBadXum7mCq2btoGyTxY+JV8GNtuR/Almy6PkNCgOqzhfawgWZMhR7RFxl/zR
IJMBEkgxnGR4pE5r7ovfUgn44qGG4HVKYfLYQwrgg2g3VgLKF93GsGZnPohrhSn/iVEBA2t2KQs3
wpjVrn3ZIzw1Jvfx12Y+d/cYumVPyJqHt4yYx9jlEKCnc9fIguZ9BW2Y3cdL5xnDc0MdW4SMuvJ3
MGbettZ7/PY1GvjIt+kK1NlNSI/92ONfMvHIQl4HjzZqRw49ymcI2ghyqfnVHQNYIq5Bj98mGsGG
LxkLaFHIp9gUIhQV+2smdAfOX4K2bDcc8s9NzZggoDLL3lpiY5AccfXGGL9tmRNC9sAd5Fv7zA9q
RNEgkeWL7de5PlDDUXJS6lFGtT9HqhHD3ewVd/IhFoXY5am7NXXB/JFgDInPQUA80z/lg13DPXK7
0188vOzG604Xfg0DzaJ2EzgAckjtl4h4yv0EOMwvkY2dku4W61u9UQ3TrmXX7A3PU7m6iULOzTWX
OiTf4qL0j5R2qlQEQ6RPwRsDUvSok/kFMxuHvpAiGwutP9IUPIyv2MCbN0O8KmbWeIh8lNRoGRaD
W1oqq/cwXA5g5LwtX+DgdgRmLPw4mKI5rAQWQPbLMxGin9vCE8m2yw23VBKyJ9aax9eOij2NxvXf
0HpDsUd4qTKX4V721vzA1z9HNg77oNbMkXzuH2AFbksMohwhXWYNQGd8LQ4lzWJxsLE4gPqIqdIW
GAV1mbqfWdeQ+TCxS7gidwbanWj1VXQ88CFuLN3V48rl5eKgCYGlf22uc1SjfEaHgWg0+2tAAuca
dAAYkekq+/o3iwpfY1CENQ0EOiSG2+mGxuHOaVt9zlawXg2Gy+DeeB1DWMiuc3ter3wpm0C1Ah05
9y0CYmY7uBMQM4bBP4/PhT0Pm/yuw0F12cX1t0Z8KAYBCAt+lmgImHFy03FFsrJjj8GC+Esc3JbL
lHid8iS/1seKIiriewdeQMbjqh4Euqggu+ki7DbA/VRKHRnrd/t8xwYwpnSM0pf5qSfMNmd25FAc
YvqBrTGR4GQzla9Hs92pYUr2LJDdA3hFelFJ3GQYTC2BMwluC3BrIW9xc0HR/ew+OLISDLH2vl8c
zX9MS+D9MqhFl1GYAaOKsow2P6kcJhN5h/hW49CPrTJmXl98to49+grhyO2Qtz9rDMGKgLvaRPCK
WTOeyvJTCsKA8wwkbNx/OL8jYIhXW4Zoi1XV1jzJv7SajOar8OFZ57GAQ+E2pCnsmLcM18erInpV
1qL22OHDhHm9vOfkglyfYAqLfByKpDghRuEV6bbJh8URDXTEuEU8MbX0puQouZTUjBZbLhZUeFie
orub4aLjleD0bwMANmekONEhH9VoHMAdkp0Ok8hH+sVxaeKD8EOuSsGRYKC93457dPN/C08tdy2s
LcX3L6gn4L/MPmXNjY23FfZ7xT3Y0LCZGccOIUhsf+Vx6f+M9FPdkE7HjOQvbs95/YdbidXtrPgf
bzkmiAru5APErCG7BU9soEfgLZRBJ+unOowM07Jj4y9B49NLOf32gkqOd8YVZD+PBzvCJuuNwZTD
w3bjHYF6OFzbPvNBNzvUt+aAc9Ihf4OyLH9wVB+LA0VsCFaIoE/5bi6JG26fJl4Q56Qz10Z2Tt2L
4g6ueMXPS759R+HkNI7/9Mkh5UAi2MJ42z4cxAhbyjAITsb2cGHlbYkaCMa9tKvd1U2emteNR2CH
V3lM87h9ZQ/RaiRF1ROEifBxIDN26xKQ4z/OsfcE2WRXBcn2CaU8RRGdEeUNlNzwvltcXCCgXwD/
Oz84PG6tADMf7/DzBKq7vWQ7eU+02d/9jLHBFWGw9cH9CymufRu2DJ+31wseM28/T0+nbOeUfuLI
HvaGjrEXfyJAc9v6w3P20fyyCli21a/SUQZYP/k+32sXevUvDHJNmBvrvwV5LsAbIKbP2QFxBnTi
qnijS/RFt7W4/QxMziB0H543xAPbYeSc6u0nUUXONd+erkjRPdUjqimglga0+WSfPTy48A7xKXvJ
hVSO5VOQnzluHAOoFkPa7d/PzzsTVmdwer7O3m99KXy8M2pJ+DKOaYQ/ybbxHOdWO8kO4uj2iryF
Yj17Gg/kwDmf262PNLIlUlTElHyXP48Trihu5fzA9tgyvHqiUuM51QRvwTZkv4h/ckFzlJnISBVG
zKSA4cAWDvmTrAVoqSQGYLxJWPR7GDd7hL0PJKsIH/Ag1UsX8Ml4YaCb3GmYcTmHN+pQO217hw8s
Hk4JfGSnh2JPoEsPMtoThwm5giAtpgvb7Kqf2w8Gswd9xz3tNC8qyjhBH+EIhmmevhZf2g7IpfDk
YN7f94arHqXg8YxNyUCF9WdcHv+My91FRwP/xsl2e0yFo+lA9+DROHhpCDJywORvR8Lz7N8QscTb
bzzduJQovqBpOFLQvMA4SXDn3iZe8UOzwFSquan/ErAiCgPDPsHK2doH8i250u7fy6U5T5w+OAxs
3I474spEwf4tUCf54JJX/WL/1j8l6abHBdIZUNFD1CAoMT7QqoK+sRtu95eH4vz26stN/YGDwye/
78tgfIrJ3NnCr6lvD9y6epcLG7ZHFWYpxrYBliI91ew9LKYPFLvl3evwRbiH6sp6I8GPKo67mfxs
zG6nd9pRTvTsghaikD9oCgEWxsVfvplBZRdo5uBn+dm+iCL2MOLi6gr7v2CQyWX16JQ1LG8bb7Pr
b0BiPDbqYHTmMO35RUXQ9Wglz/cf85hYAY8aNsEwAzu79hHq7sxDIb6TMUayRRzM9JWbWHruiwAn
31Z6n3qPOWSufEKbSIUpFX6k6Rmvgp/sIP9wLiLVXMGJeocG2wozHyx5eVVN5hzSe3ku1x303Ab1
CjiRTkDG1r6o6amWfX3jqTYmHiB1zqrlL81CMKc/7M13LHuqU7JvODQ33v2xz86MtimD/o+n81iO
I0m26BelWWqxBUpLoKCxSQNIMLWWkV8/x9HP3mJmetgkWJUiwsP93nOTjURdUzEJQ+gOCMeU06Fe
08LmMzF0sJEpWnfMCO09A6o1Vc0aGtjxBhHRuRGlU3+XR3fP7H6i0XlXH+uj+9cgBNV81v8iF3sI
Lv7eulGlLreEFZFz33yZz2xY6omm4lM/Jn869qbPkLuxXGkDLF/Re8fWQlTjCJYNMxssmrWNG/Q1
JY+K8RKaCvQySK7CK+8vF582FJ8blWa5Jl/FKlZMt5rTcgMEQ7QH5Gp34332R8Ypxo6tlHYWZ2HU
kqTrJF9crAE9J/NWUvl40k3SJTi60krDCUgXiNdYwTIB2HLvU9G+9ygHLNqgZGwhpr4Lbu5KvTvq
jr1KBFPzqs8Z9aP9Orb5tiHPklBHImWtA4B8tD9o9xAyVSej38wkOHu7DMGo/5Lxrvz2c8RIBaKT
KJrlnsHYRJJ9sunL+5pYGNoXwaMffFrtxde+ebbQpKUQHMOXOt+hMFngjzi3rN2N3bfz2BLo0SLP
Z/u+a95JqqeGJgyG4oAREm72++iEjIMBlffJs8YVpMZndgvhVv6QBEZwluIv+PIevcN4I93JPcDV
/QRkj/2hGUnrQ+y3XiMz9ITTjarl4be+UeTjUNYsKe3qa12jfufIDTG9u1FYSpsP2RFV6LS6Rc7K
pjbCWnBU7T6iq6uq5zpYWQW0utLfaobxLw0sxuXpmgNCoB6ScDrWsbEJggwC72uAjFNco7leHwYI
P2LtEdKTCjg6cVKafU7bhEHH0YsWjGd8wtsgjPbBjP7F/zvRfjDx31cuyROkxbQkqxoTYb5+yCCW
DQddg8P8hPHMMGe/on0biliM1StI4CPM2xQxilV1u5ops90AfUAp308nNXws7tkY7+OUqQ9X2S1Q
nLLwAAOYedPU4t5PkEN9Zq0mXXq3jQ9+ucuQ7ZtU2aIgdxgcw04Jc5JLpY+8F2Zdwi9a0SJ9maaO
96VtbrSNz2NuhcEGtFqCDjfgznWcJWfc2qlGVCjR21296Si3gxZi0JS9VPUf4dnkjfUUI9t1kc/g
lIwV3O8FYCK+dyvdC0kUBOPeNKzjkNINHDgA7MXRq3FUTBeYw1RryBC0/CC2hsTdk4boBAp/7ynT
9NUGpxI+vS7911CACja3SVto3l9RcGuRtvuqfrISpE8OM4r+1NFWgITRM1pvc+3iz8QL0xTMQeKq
F7L0VI3s7nUhFh0rTgxgIXFywOUMBxn6uAf56h2CRif9Bpu2mZiK+chYtOx14OQxVX+4mNByNO4d
f/g/oOg471xOYfZbZO9n9AwBd9Gtmf/gsbRHAXmVxwWBK64KZBBC2gx6MlZx9fQPWPG+6q7H4ggO
j9jqBOkR4zumABqFM0IgBtFFZF8A1gYA74DtgGJamwUsFo18oezbHRn02SvRNUNr4bh6Rnok2BnP
CTjsN9totP5qfKM0YEKGDymzRNHyPWrawYHZZz0JwWVm+qEBsQ+84drSz1Z6eU269mpE0yPYzHgi
68vbBoDkqNmZsUD3npw75I2QNSuGGllso3RxMY7dcOUbMT3v9IL5AqtwxKVhpat0cz3Tu9PTCSkf
o0xSu5yAOj6FjOAMWN4FhUHTuTjwBLY5Sa89NI+gWU04fZEDCaHQrtWJFTfmtk9tvnI8GqjWDfgR
pDNh1FIMcwUxVxEHvuZzc5Ksaab7XHVQFjk7hJdyvmNioM9fomYR3i7aGjI0dh2GkJqHVQDNJROe
wEfTshfknNCWLLpN8gTE+kNiuqT/iOTqJ9H/4fBneUMAzAAxmyx2vHjbLHt5783uBUoKzkx9k3PQ
FGCbgRwp9/1XnWTU3zeR54jgaBqSWwGC9bgs0QYGqE8y07+NqYbOAA1vVJ9m5JZtRJZS+yO4oyV5
Hy8djiW4sJH6bmASaeGPl/5hkwAqoHAk6Rp9kd6G13eoJv/ixt5qcIibxPrlvmAJA1u+1prz7K2B
2Sz5U+GcFumx4GehHIF9Cwl7cbdto200QgZ5TRGZWTZeo+57lPEifWnYCe9aEDMlhcM6bSuoUlER
rm2pfeiwNv61cAFwBwSJH2bj1aV9gK9woheb0GfhWNnhlcC+7QXQg6zHKbuIcaos3Y3rNeiiKPfT
H43GpQXQT4BYpvkYKwZhVUgCwT8T8wSYyccUsUOTErxjt/d881Y/VfQ/+6K8L1HlpbjYXGRpDmEr
ZHCDidLY9GCjJVD3lwhYAJNqRHDQPSLb3A7mK9+V+FAiIV8imStS4qnmHfgcRiEXoEyEfoNkSBQB
LAgYkXogVS6CApavyfgEqutiFhFQXYMMF6sYeIIuOfR18hL3ojp8CiPAkjMb1jLsyvITJBJyICCO
qE0jz9yZdX4YUftHM+CYaHyA48vC4dUe2qZh2heCj/K3go0aKs43FLoTAzyCGLJBf4GZUHO7qlEn
1O6r4BrXNQ8CDDywCawN9YDWiGF1V1Cw4/Kf856x9plvDWZCFNoz/WKDDq7nfPgWhUX0iT5rRFRb
zBQBc0o+B8nGLJF2dYtsm6GBvaoVC/7YboFKCgDAo11XIBp2Fc1ufpTIdbh2Pi4YxDtLQxqCmV6H
8Da3yM4nS8B6nrx3AIG4U7/kMDTuCwDL2hZz+6EvmUCJgYlULIsHs2zQpiCnH9gdbdS+Pqb50fTo
eDIVs/8McKLieS1QPUHhoT1U/mdp1+/Co9bINWB4B2MWiTdizh4pfUQpYcNw+L+9RSfdQpiwcFLA
iCMWohjQdFjjpr5RDu6zgOZUeh/GJ/Fuzqm2KTPtcbKxx6QEDmPbx0ZT5YjvQ1BZovViw8+5Fx7M
8Irh+USHGBj+CKgQqmNHAmUAt8bGDYCUL6XEsab7GR9DPcL8x2hvMQPk4nZmcB8BJBLqnDy5v/87
P/ZIY/CBwoJLnW1RcJyqBBPjsc/bnMYBPSlGXRooLuEt6fkLIExhR7LM5fV7jVcSWWceXbCvikCQ
lIeegVdsn2WNEi15m0Yb0Uv24wyzI2dP3cpNEilrwwppki8QVj5mq3irBah5tH+4yHI2+bYib5Mn
dByvBi9rn3l3cYZ2HN8w2yg41wd2Y0mK0JgLCbpioi4ke50tfOEs3SgORGa4MXFgkpNt5sWXabAz
wkpfiYKyYSjqYM8rtZcpZELSozZUdMwdErtdHlnQBoMCd4KDJlD+S8eExWDIyTaKBXAUfuMaqX3W
4IMvnhosL4FunUpWYmaCIcQBbK6/RIz2B2gP1kxJTmiJzCyDrzyr1g5HFYDEisO2ghXOcQBBe06k
pwndzKFYE/ICIboriKIk1azsAcvgW2z/KMvdB+k3aGlx4wzclIbfKYzZmiGLRo5u2pCNzX80Qz/F
XrzFBliVNC+PbFd2T9ibxwNCSVigUq5sXo7sgQNBG16qbs+eIJQ3tlJxXUDpnamazODLYcgqsCvA
g/70BZwALVnAv9W+ItqAI9njIiVmjZAaExTQqWmrPeNzBzRaRLOxCSwxvzptfsYNIk8YOwLhJ7g0
0eSIpJlAH/+RwixgVwwDdExJwIjz2E/FaYz6Rzh8ss3BCxII1qlDPj1kpDfR2vHZiQkK8AoyalyS
dg04b/1ynpzvyDyl6LsjtDTjsaY7Y1l4z2G1IlvjrBuUKESgZwSvGpRE6OCZka+aG2wWvLATYqf4
nienO2p/SQyj+qTSomusEM7WW6LRTUgd4sPUIFnV2UNRcIDMjuCQhnInRXRW9xLpG3OpjQEfV3+o
FFg677UnvqfLDilFV0NijoBUpHyYOP4uVv3LlZAtYAjyTYr31ymneztgehsy+nPFzMENRfrRJSVf
6KFY8OB4zFFDBkJooTP91dCwClLKGwwZAGst4xuXl0AHibPoFNVA9cizMAEQXBo6vmSnmQsCUuQ4
tf9TGZukkmZSXuYPHHVHc6TUIm4WYpTYf6mfwfNINEnn/Ah/VLO953xu91Pe7VKeAo1T1DASSAR3
DG38hCxaHubceqNDW7Gj4HOOcnL3EDaKr7onwxTJuokKbLDQVeOOQ74gayd/hxBPHFb64I5qcHHR
221tHN5SchGfhnONnj3khr8J8EEeqTmLt3rB5+VoXacm/3xI63dI35Jfk5Z7n9DL34oKof3gfSkd
USu7mEaBXEEU0fEMc8tsE6d8pw5DQpaACUHAITx0FGJt/p2x4kzOkdV5Z03GR8dywwK+tQlJkpws
6g6FIZY2aTNDlkCdGxmke1yWaF057yGOmap2V2Zro7DmeNMlyA0puLpLQU3ZZe7RSfqthFKY7rSd
bThfspkkM3hII9nXVOOYsSP80UJ4CTQdFzpDT4ixXnv0/+KxfjJRio7M9noSQUIbzUUeXZW2Y6xh
4e20i+67NMcdIUDsKzyTvOM5ZJamnPeCYreI/JNSs/bNQxV7HykzghL0ECtiG2NmQZf83w4wc+cm
01rlkS7QDTTiETUl3hVeWhDtCPKMsipWuUeQq8bu3myJI/3/fek+TGkdmGa3QZlhQbzy27WPZb9X
HM0VdtH0Etn6MxC3XPlbuzu7Tnxv2+ludMnTgknp0y9OQoyIBQLO/qHNGfiUqrvEDm1iJCVAV1JT
HQBxPehxcM6wGTtdcmOBaeCKwbqQZARZp3OWbbN59EywN2x6OmkL/Lq2byaHVwIicND862KcNxUB
2jphPOac0uVl6axrOC7xJc0E5glGHKHAhGfGdo+CYIrJPbLpSRRscskDQEThxJTs64AXArY34bey
2sr6KnyTET9Kx7DAtfKDUe2CyjpK+QOi0g4YtFXdtYDTRu61i+eHcwPs8ol2cMOcx6HAm5ttOLoX
EAvkmZW0STAmKXUvnYm5aukbTdiDIFvGGLpmKhpW6clD3HNvrGXXBdsa5vVqiA8jvtwEL3beYlOH
WEAA0j3e99VYpHt9OI6Ru/J5YgLOQeGjQxc4KQhQQX3b9o9sCM1UbEAfYSAT8h5k5x3kROGsUVui
aMJ+xk+jGdyh2zd5cNqfNv0XRS9QTBb8WjVd0qpiaqRt8BjJgh/x5g8tbbS7jwRiNyB5Y4Fpol6W
aDhW2TmgfSme8+a2+AxXOR1X6dkrmN5QOBbVV+i+tOVFjBsldSwfGKkeSsWm2Ed1t5Uoo4WZq5gZ
cNVRm/BG8LkmemaKGRSfmtK3n6QOhAlyLz9UkOqGljx2A/KZJpD1MIDiL6+m7Fsq2rHYdmX4HmS0
PiEBLlRBiWFiyG13id4gEiLNj04SR+l0zh9NTz26WK462pPWLnKI4vbTx7ThxGuC70w9nIO0iPwm
2Jn2uDG1eWvSX7AWcojn/EpNSk2HNnHyAUJsJXrCIY6P4lT40OxaPV00ARX6LnkmPMfi22zBD7up
9qHP2bbidxuA57XhvmRp0n3NvxuL6b2lXxNBYIb5tY1ZqgiLw5OZ8VPSCisSTSB5CrJkhU8JhzdL
L6BqeiAKPRlMTrjGkDotJoJRvhp4/UeEFmaKonUu2TL+5aF6WNimMFJCUEv6l0zdYhAKfZ9SQFA5
PCbENf8eHykRypjmDQ0KPKMzKqVaFHTrcvB3PhngkEmoLZq6ZW4dEyRR7Jb/zvIuDQK+HQXbYNMc
yqwzcAOVOpuAQ2fQZuspD4/C78TIgOOOo3xQNlfhVXVTsg3RAsrwUcDQWQ8x1YGME+JnbG9yPQfO
0gKdaZkqeFX0rFvLOsShXb3Lr8p0q1wIG/R/u1WVJS7bkn8Bqdv0jJONFQJoeaHQmsyPLWdZQJTc
H94SnD0mRN0i+yytbRt2B2k3CoYhhbdeJPY1qYvHCS2uUzefNNRs7ZsD1VZIhCEJQmah37poAk/a
PEtJDo9oJkcn4ziBKfVkWfHWAIbeIgt1ibsebwGDoXDYu7ywlUNOseqpaehQeRphbxYOrzZ/mHN1
0yz29flNc8aDvLtjH54GTdsIgURYiz203nibZZsuZH3cos/K0LJ7FRd2gskfkAfDCCehHsFBWuNM
VIffjgIaGTb0uT9JigA4D/Zf6fZQebVDSbhZSmrTfMlJK1h8SNHzWfOp51jAKFpjEmK0MFxJR8tn
lzFoNLwIeGOhVNctepwmHSrvJ9OISjLPwW9LZhdfY/rHv2XX+EeI3MIfYWcgKQZ9CaR3ADbo6YL5
Og8vUvK0QbA20ERPiFtHUDhECIBxRHDM5jgjZTJdBiiEC5PeXJzHGvBPWL6ykgi+NW5ezVDEARzW
KJswunK4NQBuZYjz0SaG5xRoMV57G6WkDzosSNUxR0/F5iCQjMXELzX5UK3ST9mgsrZBQs75A2zQ
BEaoRC+qEFmb8YdVnSJQVPlUfsyIKF3SedlA5+wyLerk071JG+gZHsaG1tnGiM0Xy4aIyAf3gj0A
gtdQiAZBeHP66JpkYAW9B4H52DphsZbx0lfosDCtJ+UMMsJ6CGlZCOSFt9moPhPXO/RB+awUylTK
Ylm0umlgSjURxlpUB1zwqZaj1QZI2PYWY37j0k90vrNSneqGaA2YlIJ2ZB8hNQNhSwD3qh39twz2
DX8kW//6xlUJuNVIYYgm19BDXA0MS4X9PqRf5BDBTj/CXy5jPND3hzFVMnDx1fgakV5TBS6RD/AJ
o2sYZ0cngxUdS5/Zj7wNbeCI3F6c1fDg7qjF2KCnmsDOj84qvuQ5kdUoAP89KusuBSGMebNnRNIX
/kGzIOnSezet26wB91zJsz255WnRustgfQFyLYnpII+Y7lFcvlZ0sTT7OTVwdIMPpRQfB/iAxptQ
gYqI01J48o4c3dz0wqKz5TcRDWnOmIyWD8CMtAKfamt61ji+5ggX2NhJ1RG2js3Aw6f4H9MekRZa
DmcPRGekrRkIcgsCKnLxrEBa0o63sCsp9X4kJVX+TJi8geAJRuPZrXmRU2RYmO41N7k24aLf55Do
Yr3gdiq8aRWRZIxiC0WbtGLYi4ysjSdCQTSZD5fGYxG4AGkAVoDb7yx7T1eXEOLVpF6m/vs3ZWFa
xBzL4p3yeUap3bHqutCHZ5ONw613sjAmvCrk/8Zw/ZmjAXXSDRPBoXkeEjqDxor3e6qxBs1XtEA6
3fOCDDwaH7S4BUUEOqnileod3AWMATqzXmdt+WDq6r0y9bNpl59amLNTqz2oNFaMW1r+8fGc6THF
LGezGB1u7zsSotUDDU7ADydhvilyOuOjnhKk4r/njkabiiGjsDIaA8ID+4Sns74PWIrei7hcMeKU
coweAJS4cxv6K5ehSsrpaEKPTXQKzc7XHhFsjn0AdACO5LI4EgYqUAFRrxQs7uQzxwH2BM5f0LoR
ghNnfXOBKhLsKRE0ckZkxtEkX5b3OIQ0zXpAhU2Oedc6lv57k+XgzRm8owCtSVl0+AghSRaxUW/M
1jnBlW/mV/rfHi1Cq4yPqZ4cQloXTXjpRigTFi4Hqjmm6Zn1Og8mjU1IDuZumbsjqXX84SoB/XuL
CSA13oqi++C8QpMwJE64D5qd7o2bdHisSypkOziwNdtMySJVEcgAlQ9eXYzhPgEnYFOTyZkzm4aD
cA4GRqBaTJNkgjA35XvpCLyqckKWVLP0HeVt7BiWDmZ2NDQKIm6BB6JILJ9mZDGSIzmhoZS0uoa+
xI7BjBljxK/5q916A8EZh8JTX/G5yWpkHE//TEhnDTlwcksK65Q40HrClHZfV5IKVd9LSUJPSl61
BSne0MFvgxTUEP1O9l64TdIBdJkm4dIBR78Epp09fch5iNNT9TTX+bGXJtNsnobQ3YZ+t5s42afz
uKkJmItpW+cRr/Dw2VFYu0KgwWrIs+bxwiqruCerADSKxycNwMKvpStwF9nhaukocvCqJI/e9IWL
WfZLq0QugmmVphKLisxFwPrUZ8Ol/schQk24E5TvZPZ3DQ0X+rl64u4YEA+YmlXlIEtr3u2Yoa6y
BYgx3RdLfNVaxA4sFtJ9hCG4stCUNkUBTAQ/u4zvHHYQCbAwmVLV9AalMeHy/3OPMwjR2rLSkGr3
LITBQbO+qL2f2E4ySSz8kS2z5mQ81v6/5dCF7XOCH9Cb26fflYHiTq6fi8TMpFz36pd2PBqMsBjk
pMV3EIxSvyc+fdJwN6Z/0zSA+IvIhzN1F3/IRi+QtDhEBV5McvRnv2Pow1VAQ9kGp4GbEl0Jy+CF
BPZmNa+0+pkX8RbzKwHlf41mzYEyOa5HmxjIK+nzJ4qz+1j7DpxhR4Wy0aDQJzNtp+XOUd9BdYnR
jdYcbqQLJ496yLXzvIDY2fTZmP3D0MBcxvXd+8gBeG5S4ppSH7xtPD74qFOSHJhhibk6x41HMxKe
j0nUAiDcDCCxqij8sp8Az4CQSwQva6LwSFB052Q9C2dzgmSVuihxwbOGoX9hacvw6NIgfZDPJddW
mePqFxJnYoUh9MGJOOQvA7gdIDYBERX1QxOdpwjp4/RH+jut/8CCJD1T+sMLXaYGxUB3UjoOJTbF
zt0wqps59S6Urjx9lQUvg/eL/CvZ7GtOGh6j0eJPMyyvutDiKQZNZ97K8bFka6ZgHDB9xoTmyDaB
jsBXRIbSQVvMFErClyITTmfYNbPt9gGanOQxduGcDrCPyTMXmgLk3xaXvtsfST/aC4ugKRns8ul1
PH0soD1enkV60xygSEzbqu6RaKeF0Q00FS3o4VvhwOZRTWNqE8hfZucci2q6mIEC3dCvTdT6laZ9
utxtuey6Hq09Hek0YzO2sDExD144Hjj+b1smB1qtvfaBjUV6gHWxdcf0AQyUNBSSLl9xUaYpuudR
I8sbZ+ONMkJuiufOG5ZiYsnuRi97sWmJWjnzxe5gsO5KWVqhGsIdEyxb7kad4Mgfy7UK0UwoAmPc
9JAbD/IVVE8GAKcqAREbAPUhLw9Bu4mYwzI6d7RxV5cI7pOv7Pc8/yV3rddz0EDMdQG4mhh4rjVg
Yc4nE9yRRMMl+Dp5P/Az6oyckUoA83zyZInIoKIrJ9UWKxhLEHHlXFTX9XBhM2No/T3NeAIZOtO+
msjY4V7KL9JMCGLvFCIT6t2FkhEqf77TMUV62U+MZQjHHn3KwY52uPx7Hpr8iQkBWxHvs2Kaylyg
p7fAQNi2X/L2hx4YownQK2SCREgZh6L4HOt05TJnknOFuw8RefemvRk1kMtMZMd1HNSgr+p71f0s
ytxXaHlBXVKMpD3gS8ZqI6g9tAL7jGb5gIqNgq3TaCbPiL4F3ETIA5coshKE+MxVUzpITu/eWmIZ
Nbq3NTqpZLp4NBdq5tNu/l5jnCcQYBUWjwPfNSUlReiQQ4l8IFpbobupTYAEzAj9iEcoIYIk3kck
C8uKMnvmgSpSNIAxfXFeJVpC8c4Kin1GcyprsyO1SNYTV+po366FFxZatF59EvvjNcyHLRB0Leae
lJuWc3b68HnTqYaYQdprpRBnhcymByQGDXHTw2+PJ+G5G1uJEj0sfscG+Wl73zq10RbaPL6C3zCb
bPaZA813gG4mK9vrno/BzLu3aWtoPBa/b+o5YEBlZGrjDvgZDYSaYXYsEAuw37KfcVSbGbCP5cVt
6+uk6cesNQ5CgCbZZe3EXcroFGEhncOYcpouTntziXB005U56huqk4wGQ9d8+WSUZKVLiaHjYRru
FYL8gBPRgTJKXp3F8J79vtlIgIdKX/S5+En69DmcCBVGe0ZCST4xw1PbBa88PtplJGKSODnPUqzC
NQI59sQI6BAfHUbZGs3LaQHNntABb23jPvKIDAA/tcRgv0x4HckXkxcoJVJGpgz4jfiP1BYGQmo1
NVv5dFJmW8G4ixYyCcxUtiEdQ17OaZusEw2/f8oMdtoUWgwLqMdIm6y0AsP8a8zCEbsJLVn4evGZ
+2GdGHVymHIPPldAL74Cw1jDuX3M7X4T2dU7jVcnO1Zu9atSso2c0B39YUTj1lFOGz7VGPQGS6tP
8JMziOh8fIz9HN8n1RwgwO8d48ATwsF8tL5Gyah7mEG5YMEm7DdZVzpyU0I17GQkNPUzW9xLold7
hxUQsVrJ9ug39HM1xIjAWltNwxPOGWTKGXfbFnOU1lKAAK5O85O4v4Fl4HZXUhL4XrtFg7XVQ2tj
g2yJu33DdAFIPpZjCgD3n8sNUQbG8ni+Y0sN3mjQVMWZbyBZXbb7I0qjiNlDp5e7JG3XjC1/mpp5
A8sHComDLCPysejBsjVpJtNHA+mA1lxn8zDl+dbU3Y2Ri9g1hFD6ZrgUpxOAH6qOJu2Ag78X6Hxy
81M/2qhHlfUA2xjtI0az+dxr57mp+QM+YncSop9LYKYhhMzR++nLnU4+ySApCcWhcJEVR+GKfjd6
wGbVM5p36GM1FofPN5d2n9a0G7vnftBWonytesgIG02/pVgu9Wwgj1wTqnMJ9y3sGE1eWLJn5w32
04lj7Lnh5D1qCBxj9PIUnuTLsKlwQ+W42Sbdt09TgMFojlPfdszNEnA9EzwCHXxO0hrrtju2FqcH
ShKeax3oQDL27wGn6Ts/19Zu4WyzYBcb4D5psocuhlzkIKIX8mkDD+lzXqA0hf3AmdqKEviAHEb0
l8JgWsNeeSvq8cGew13LiR24ol7/9mR6ii80QAwg3OAt5Y1PkXRkM5+HAGG586ZpXaZSe0BCE6bx
h51FZ0OpHQ+9DSdq8caVRBMoKzq6fBTIbVk97YQ2a1EYhOTlVSa+BvOTN0kSinRcEwRp3SVETEUD
rXV0PTEInbZdtjGHERpULF7aMqyj3Dgp1oY8D3Y+TaAu5oQV0OGSu2OzhmW2tcmjzyYmfNfdOgyM
kYg3aI54qQRz5q4Cg6mD4cLnHNDZQrFN2CETOHKQD9rmL3dTbxn4MxKjxUJwEFTO7nUgcaCkBV9Q
8jkoq2zs1z6BI3Rd5r0Ek1XR9DposOy9cw+sz2bAMGXUwpSb8Gqj+FFC1dh1E258bXu/jz/PgZzm
5OFQxNQQpblguV6KlBPUgYndys4UE7XxIwyuCGzVDLt+xnJuG1A7tjXTh4baK4BzK+ns0R+OpleE
dTpTSdg9l5z1rAffXnIW0qDc9pr+IXuQg/Q6YNLYMPKlh9Dqgp+Yf3wT0VO+92jwMsVZJ/TAK2ZE
DVtlaft06mDTxYQIh9u8m1btwG9lyy9K7ax4ahvKVmK4jKjZs9asOvnZjax5nAVYA1GRxKwNDhDE
kO42O741oSYgCAavEdBaBD2zukyksXNOr4KvtKYI25ackgv73xwgAiEQTDkg0hgszAOqLY77Jr1k
aXgOvBttrQ76uO0Mdx14AWlE4F1976QxSW7812UmjZxhLCdvI3K3HEYs8km05VNqKjlGd/DGGEX0
YwhcgjxKjg6t7dCy+dSYFi5RdEi6c2JdxkY7yQRVVHNpauz8nQmNSlRJdvobItiQ4xEWOIEuoj7t
ssfC2lkcQmxScPgKOvmq1p26ZUmH85bpCp42Gk5Ez5swSF15OFwZd9m0SaQFqHKKGwxFlEt9KrUj
4lr+ekkEFO2OqB3V4G0kWjXh7GX7y1pEayNjDYsTPAGqmxTt4WBsLQuzCwasBO+h6x7d7OAByELB
T0/8IW0dGFbrur9FFGRSNiK6TpnWqd8UASQ/HPwV08StD9YfxVzHQBT2laHtaVyr21i9GFy9+TBy
HEm2lkETdtiTcDAs38nwYOKomk8aBl4sSs4BTYDnnvitWYuwe5Mm6CtuVbrzFDFhJLq8BBRI0a5N
H5pxQ6ufQ6QtLk3ynlfKfsjbo9U/KOC32inydkpdKPaJseq6c/UBaZQjuO7sKES66KWVEffZ8Y80
fehcNKXIrpr2YDdXGrxp+1rKvhA+mdmJHzJCLsdS0OwfcK2rbYQTGXQLdv3k5jTPjnautasWXvv6
AwFoVRzcfmOz30Qnw9nx3+205WzJOC+yD4Mv0tOQXRkUwzZwrh7T1+FSUGkTg66vcSm0Hcpb662w
H+b2yJGBsrDNzgsAYPcEFXFKjnxBrKszfNoGBC69f3qEDnl6odazEU/eS68gFFoeVrtxr/YeC+xC
xzzyteOMx7KqXmP3vumK1UAhHbbbJNhk1ZEYlPvIn55kbWhtHtKelsZnwjobIvLy2luGRCuMHA5s
v+LipOPcN58LNnUzCieIYyw69Hyc5VHR1u+tRw235sBIlORD13zNskvCK22CMoiJc9OklMuGk5Ei
GCiRLpXnwC/W8bUk0sTS/1RE6GBxYYonetFy+RUzGew/zVLs5CFPfe9QaVi05md7/LRKZNux97W4
yUVZ9V3P4dCWrAosy1WMoYJAIWrmkJJBtdhvyvKj9lgwmL0nTnDUYk6y+AbQrO5y/pHZ2oONig8m
Bk1+BPhsW4QHJdSifhlt85pJE+HUMm2ya2ev7JSGA+UgmS7cfncX+GAUEIgXgP9QcFIzO5A/psZ+
zwYSFVkGMy3dyXKRMWVkwfwl+IMpihgdc1heYF3ZnCU6nbCGEkyHxQxWutLWWuiB8geFdQc+rieV
L2DeTZpu4gDyoQXl0Gyb4IhIilJURGxnEvxBPGv6mmflfaYh0mK4io1TH4kuIhl8LU0xG7cCgkRl
RKsWeFhqaZvRgXwRxNfafFOcr0T1qRhgmUaB9QdJtqvWImLyzT/CcbWxKdssviJ57vJvPlE+BrQk
aixT+UlnYbHoudF2kWdGhDJhYPrQc5fxGA7Vxszmv10WH7PFQHoyv1iBTjwKY0qSoiL7BUW45n5T
Bu+a/jYG4PnTJ49rI0roiPuiVc2pFVl6SoyJ+TdThxx7DSnEtCvAEy/4Kie8ebT3+lk4ii1V2lNv
0+HoLpKYbSf0IHAp+Py8wGPape1/fxyUwdwe+CT6vUy1o+a94Kg7m7carSy6XojtxtLcCRYvy/5N
frrdlAPp6widWJIr3h2VwAsXhRyBAKQfVUwNbPzqS+FcEcJP9KYYV9sERU8cmYzu0R9w8Ee8JuqV
XozniELMwx61hBQeA0Iquq735kI3ATq1FdVbvWsxfOtgrF5pPj4vrIxp7CDQqg+N0g8yj8kd80+C
BIXRgNx7z3LfAyd9Mkskx3wrAf5p7Y98PKM8dv5LEC+HkZcn6FLCuxRiPPsvkmBNGX+YGMZDvx1G
SNSlajmyWWuRVflEtVpkiPAakFrawmobeaoqWioJ+7xDkWrzgzraYVP2ZPu0QDsXbxqzmvlRI81d
fecW3EAw+XTSvgtdHR0HsFJVHsPxb1WBnMEi5dX/bL61w1tES0KnWa6zQ5YNf9Gs/SY0iqjepQFD
PNFN15pNiRyISfORse2obig2Nyk7u0VEdBgTEy0Kg5SWL/Qv1gJ6ORqKHIL/eEWpWy2X6VmSEmh9
CxY2aWZWzfRmqW+IolFZnwoabSKw8+jBTrJdF/jWkKrl6ZtMTUdaHwbsc86UeUiUEB+zXG4toy32
dKT66RfhJQ5DQ+kyublDIisTZJIwOuhpWAnwe3UR4mAyhmiH15rxr2DKr3fNBonLKUdq7HLa4F0R
+TQLb55NT7/XP0BCYCOMHrLnnJ0b8VudA90g2xed1SGv3CuhROjAkFgQOjWDenBa/0Xn0No0X0PT
nHgRofqc20D9kfwm5ehIJsfmXDTFzjAWkZ5CO8sIXy7jExYMH/kLB+vGenOrbOdHwAFz/Y/eVc8m
a7bwWytaL1K9q4+KVgVS7LZ/mQb/grzhziveLJzaVkca2aL2Ro1bC5QwD5UnFc+QbJY/Lc9mgzhM
NKuc5USQLpfIZsVNNZatPH8nylQhZuiWy1L+M0f3zdFgiTDlCYt85WsMP1GTSyGUEHUUmPnVKS9B
Ak/DzNtDK31aGNWMbmm337fol6jzKphqYZ2wy6CP9IItZ0bO3qGsO9VFtiETIaGsqjXlJRkew5K9
LjROnKDbu8AYEpy1Dt3EyHTWOdoCRjUj1X/C60wQPREuoPhcRqzqXE88PnJNFTmq5s4J/cNY/RG9
Q+sdTTr6DKL6hyVgU80qF+pk/Fn4wVZkriMI0H7Rd2lW/1Mh4/TsMsABtQfGyDHAC/QdvU0Pxljr
4KtoKk9F9NzxglopesDxYBKNbWQcDOeDBHRZHd4Phs06szoDtLK8UY05vFvsI0ax49Yt5ziBCsda
+j+Szmu3cS2Jol9EgDm82opWsuTsF6KdmNNh5tfPqjvAxczgTrctkSdU7dqh5afxTxZC8bDUybPG
nUnHmJgkIxG2XQXptkii98j8JSt8bSLHmC0uOcfsXgqUVsjU4hHJvCcAPJeensPPGulGudWozYRa
E1Ggx4LVY4rjYaqwCBZyQ5giL1LnQdnfLMe8wZ83AJmSYVGA1TAPmZsZFPfX5vYV1rutFceFxabA
1r0+W/XwWvrkUDG1k/VZLtaxbxKMymrnOsEqbbT5OoU9et1/3oAt/gjmgN7BgqsIZMJJZ8w4CA31
bo5e6wa+GocvoQo913NOsoxcvqyNwCJgfiJ0GeL+iBmHd5aBQEU+BsiH6K6KFiUxkD5BOJELuySR
xRD9uhobzTsn84THQ7txEa8qH8I4XDDglv+KL26MJHFhf6erKdRANr7y7tl47gqCludNMwN8kxWJ
T53BhZpTmme80JgWSM/SByxMHXtXosFxOfDGiiTgrF6Pwz58Hj842fXo1sfI45fHmGtgRpFaeNiL
WTQ5ZfXQFtEpoeZ3fAe/ev+gmc2fXxr5RtebBopnuMmVIqKDVJbJn7+BK9fB1D/z0OZKO+VIgOvM
v+/05NEBduv8Hxn3dPmjPPP6EIw6YTs8emPxmTlCEKUKD4Z1ynVbtCyvHkegzqefxcW0P6dQYFor
upiw8anvB6yhXRfrKqoThS8EB7/dAVg5n6aIOIgTBE5iq7LqT01Y0j6gjcTctrfOeoeZknn0KKTk
OIBALRON/pfYLTO4NC4OuPS/vf6rtLeyNtZRe5Ioso7gmpl9WKLitEhf2eF4opXx3pr+KhvxW5ds
6STpxjZV0q9o3F7Y2S3ceXie5qI2HQVFQNq47a68RLvWhkb2xZuZv2bDU8WqbqFdSL0kdJnRcj96
Ez1xovPWLgZQnlGRyDSNp6RDb18EBii3AxXIWxmh88UFpaMPC+SiSti7MTrIneSP0lHGHooqEJAO
9VyESp/Kh1La4ELVwuwE8a5mOIHczQPv89VVpiO5jan7fOMMoGPyImvtSbkUZp+AyxIwZxVEtTHQ
l+PZKBgwA4Wa3/PSHKzEpCJ55rrGb5Q6oMQBhBAnJNUgz5VxUljnCgmrs+FNPlqM8CeEGyHRFUOK
0QBPChSEwVdAVKNIaRrzjQJJvsLwWKfDPb0wJ7PqzkKxau1fBs/AAFsPIt2I/jj+wbF5syQ1h72L
/xIUC2o+OtIBFDPC9w3P7lOjLxDDirVR/gQE1P9XeTXqKzfnq9S/RoKGpsRTr9Jh+SFJAYYOweMS
zPRGQELb5ceXbvRBdMP3kvzVQFzCpcyMl8Qj93zMbmZ50DHaAntKtPlsp1/G3O67cDiHzbiWlxk3
zSVakHy3XbitOn2A/hEwYLY09Dra7wj2AuFur1d4Flim5LIlTwHqxbG850YS+rYEPrlgEmYH6JOl
8IZT0Cq5zywEcVUvJtDgLmh2IVTw4ttfK1aYYPTl3+BqB1XHzzHVt1cD/EKGzRh24NXQkqgCCRSG
Yj6PK/TVGqVLQP/DeSsVpGlQkGRMyEb9oJr20NKzj+GEjVuXvSSZvw+y/BzXyaby7LXP+0Odl8P/
yK4qTY9TZIFx6Jj/tgo3iOYUoiwixDN41QvvGnDAazLtVX33IrOhZExvS+T9jQWZceX0PTMAmiZq
tbCZNuk000O4Xy0RN5w0lDQIePSWYBrUgvKbYX1O94QRqo3pY/yPGdPU2LReDFtrjet4oOhykD7w
4uT+oXKXmXZSdPgs0EqWw1faQY/sIPV76UVcsMfKgLq34mGxaDiJcbEol2s0hgeL17+42D31DrbN
4T8h0EAvoXMX3lncmKeET2/9p17tjK05bB0fSVX5Gw/noOhXNrpKCDcBWewD44AxNfbFSCADEEgj
SeVJALVK3rgEniVckwOAYmVGZym3OEH6AasMxkksiBEsTKH38kMyMw0YkIC4gKj4UpiGcfyPb4U4
e1nasx2hP827o55wAUBCbyqc05o2wUykwnNM78Nnw+UIN3H3qYYeT2OoyLqZ0wxa22RufgrffOpr
DA5LxuGJCU6DHqEado3dbyzMKVs+pIRXGTnSsak9Z36/j0GBilAgg4kg8/LZjQh5CTDU8bHA6vJz
urxMsIvZ416vhDMf108jFNgi03k/j63OMYM4P+Q8IvXXc2E3DAf0qIr8vTJNv3Nb3wcUtXF3NStn
SyomrKjU23kl6cIUxqP5UoqiD2KxQdvg0OuSbcZ8eMAUc8YbiPmTpFmibqlpi2ebccR0qVedhYYQ
x0kKkGUEXMCXr7pBYdCc6wCVuME3jRNXYhOFLSWF34hrgoHbGyeG6Tf72ojWwnAd0Ct7HjwcI0CK
1GW3FpMMW0aA0mYjtM/ymyKFOvF3NkwqCdFFLV5ezDE/EEGArotJaByfbBKhnfppDu1PDn3uuoGe
VKb1tb+8p7V3Pzg2vV364xT1dUxBbFAwAHDYSFG4ao1WVDkUWS3qgXSGmjbuaC36sYYp9A+c1SUa
rwJQTiH3kSGtCfsUf5ppYyM3F/1QyiBI0ggJ6pQSKVZnY/iL+F+i57XDs8YVbIA7NjVDyZjPvplq
vtKDww8VJUyiXsaYicV3irB+rDezq8O/uSJqlTLOhIIDgU0wlTx9F/JSlPKnQ2qxyvsvvCUe8WQN
LrCMBVbXfFC2vN8I72PCfCE+V7BWa0wDJUG0ofSS6NuMVnXpsCBSv2HzIHhAQt6kXTzmMW/HxlgY
2BMSZfbaQqL17TctP/2GLpMq+5/HO2q7FytFcI1BDphPCSATqGUjNKwmVE8myRbaF1ERcNvn4U04
qgvp4tVhAnTwFaGJNQxluiZY4RosuuDgxNWrjsAS3WgIKL+o4xx+CluOh+rS7GU93WVznLLrxJ1p
B68KU7y51CgWccxlPo7VmSwW0VRVzMIKG30aL1lCGBy/5BQl9Q1f0qCA6uRh3GnBB30ZjE8Fr5Ag
PJo/kHsdq1pmk6Y7HGXw0MxXa3xtUga7E55T3fCPgAosp38VHjvJ8BmG5S6gUXfsF1GvQQqViKHG
pmh00CYFNBF8iHSniIejryDc/UhnKwMgESexS+iT5aUsEwwz0DeF03A/I0m1Jlgq7euiu6cgwKQd
SHd6jSg1NClvyisooYEMRR5F4Nebhs5qBrvudnyEWC/vRv9FzVfy1D1zvKusXSGRaUhm25PWT2s/
+wIDXMmTI+74wYy/dbjIDuuHvL6N0PNajb0fdQczwCAlXKf/mhKqpCZTUCTVQqd0k3crgdTD1/yP
0Y+q16pmVNBPNlgfOYKE+cwhP+RmI4RFGleNIMycI6mD9CD4D3Cep9f4wQDDvJjTWi0uF/q009lI
NVbJFECSk2SQZIgBxEoT5of6KpR3rbV0NUDpn11OcjPdBQgIhXBUhjVdJH7W8Tf3F+FCHD9+jvNy
8reISo/m1unW1pKtc9hHG55ZQ4HXdZww3o68CPj9+5rgD3kjo77shWHdTsOPykZRIxKchbWNm5xS
nPAqw71QEGa8Rpcud2r7W473ZtC8xu1TUhRHHdYu8Y9SB1uT+68Y6UxqTI5YjjoTZol/EgGPacE2
bVLgSka7qcUdx7BjxGmvnnGYsY6m22G8760Aw+L60ILDc9odROag+f5X1yjCw/hu8XwiHX7nNi6o
OXU8J3gDD1psPmjgmSLBYPOBafUcFckC7dZBbw4SXPmyIPthuoVFuFFBvXcxG2DLVc7yES/euqvx
9NCHt5GbIq6HVTjHD8UwHugx19xMpf4la3DkJGenW+qrh/yrfmdACiBla6+Bj3OChuinqlsDPNgW
kKo5ZIuQsn2OEfVPLl7pxLexx4VCVQGV3ggbX7e6tuvq+W7Q0fp6LmKtaWU0j+N0DSAXYSqcYqpV
vqiI5Zb/+AnhB/TQfdVtrHTE/oW80YoH7ffrekB1SxmUg1hU+g+RvxEoaFDiL5oXJ1b/HHlXYWnI
uQp8j0Rp4yDWb9ElDJq1WkBTLcu+NEBSrnsNuHDd3D00LmGVJV1umOL9Z60MZHPQNNnSfGMB1USQ
uADzOgkWDiZjCLwXC5MMImczQZoyAchb7KwymLkDZEG7vwnjVO78CFO6IHiaywGKS3iYyvIYS5/R
UxsBvchbDDnDZWw7dDMUKU5vndDsMtqF49E0kQQa+15ZfxHuQnOIm72TkcFB5hXVWMJYAHeBAhZn
5amVUurU8+tF0u1TzgfJz3+ES6aIlUUOCOfapCzaw4P3EaNMaJu9gactyYuAnOTNOM1BAMEUdTtw
I6wMxp8KGjTxzID8UEDxZESi7VnPBa5EVoVZMVWb7rSrEsOXZsHWobihkHn0GP7rw5MZ6Wu9bJ7g
XW0mRsI5V4yUIbKua1zZq4Tcx/lkGOXGoQXl18vYS2pLynUboiS1bqPil9ogH4RVmrYdVbEYT6Ow
5oP2VMlzT4kF7RQ24153HoGsiCpC5wJlDdmDUSomjHjNQCC6rwummIIdoxags6g+U7f8nIj3iAHr
4Fbcpyj8RCyifPM4qOg6UDoPJGYVjFxzPLVzlosOc9X3O3OlGoekpnyV1t3GL+DvkJoajpvdFBBf
R3qwjzF8aeIMSvyKCQ6E9L+zkpMJYxHtJTnX3n6cdab74z2V1KONoTRxJssoQBIRjCZ9TjIOrICK
SOthLQzaMqtweWLvK238qKxxozoC7j5rPIWs7qLC6KR4Isug7oMetW80nQXJoe8s2/p7gE5xx53z
b+iGveyaCMrKOHLWZ9MLVfQGAhJssqPV+pcZSiWKp1XsbNJyOpsjhi3Ne7vxRmoSqg8VpzutRpno
ZBnMuYyz7m2qul1VxkTJIngCkndguCWBvTHmdUU+sZx+HNvwBUwLTax56PAsyvwrlkPtgYMtqz/m
eJVHzb2skLz8YpRHWPJxoi4uYnMXaiiMkuQ5DFrcRbWHYfFZB+CFiLE6y9xYqMosD14F/tsDto0E
OQRUyYUDMUg0lVpir4bqH/wcqb6YsHZFdQowSxKK80x6LkIne/ozo5cCUBUr4qI1V3FdMS3B85Bn
Lb0Ul3fn5nsLirAjQQ3LryyRGGFtzWGvkTZaEReXW9BumAYHx7j64ghFIym/RHgOrO+0PxuJs8Pe
QwF32uAXnvkSh1cPwWfNhpAaNqEA8PNpLzVj6DjoK/HKD8zkFCXLU553uNqWwJ24shqEWVPWPzb9
tIWWYbONPOLths9RPVWJ9o1pYAa0kag30KUIFmnQOE8Mb8fN0OYvDZuwhBSgoY8B5yBpN+v/IyPT
sLiF+biofq2U8RKWSAORb0OTR4nkx/ZKa5bdPF4jIZZxMjjWe7W4UO+8a+siLCb1gxFgZxdHL7r2
RNEj0amxZhXQcJisdWEva9/98KdLI1QRZvG2dxosZ5PQujSg5RZOhi0Sox4XcLMdnuVULsBFe/1L
1mlNZxKE7buxX2obkg1jLsptDCuo0hdzeOnt6swXtuEH1XWzgyQxeNYbY/DOaWWiMdnEDyaMMjhF
apfsWHiNlRM8AkwLbXTR6XjAaLhzlwY3OG3FhCrui0fZmgK4ut3wkUKtB4i/R+JqMYzQLca0yUkt
wzZz9XM/DHvD0CEebgjDs9J6W7hfSITvaP1imgcYEHDM0kmHEX7irkHU8v8D161Z8CBQ+M3QdFMf
h+1WxQ60bXz0AGQ9e5RjF513dROtpx/htmFjTmzzJOQ0q/NutXQGkip/LSIxFSUHFfYHRi7/XXB8
VmFQ102Aaf+PZWzHOtgYLiG/+qsKHkPf2WcVYNc8bOm8i7LaBOk7OHkAdO2Y8WPQPCLLPZmOem1D
/W2JXMpYY9U0b6NvP4SNv5KIbVsUCJV9qLNzHO2nUZ1ChOuIZJ567vFcGJMCzHC/ypUn+yIhsaX4
yYgFsVoT40k4Q8vt/11gusCywyVSGz4y+x+DEHmQYfqqlu6c09q3ctLDwe0OHSMYK0Q17KtmC8uG
8hebDyrMadGvMmnSxSSDBSYDAHjFeOdocBDhmlhv0I/gE7yGdAG6Vz1TfwsdhwSydcsFCn5Pz/RA
tEbfb+2i2UghUC9wd2jAG8yXcn2AblDiYDGvZNiekE7rIpfHzGq0k9XcGuI9QlPkBM1WRdjw+2BP
aetie2OdpAL2auThqDRtfjK/XXQhJYxQKU49HNGo2XB7EAZ8uJ5jtettvgbAtxBDC+DUut0Fobk3
FgJWFAVCuNwc2941XA9yH2bwmqRHz/tjqvCt87pzGl4HNpiPyd2YT/emgQdh/kU1yYoXqL8zPpfe
3UXwjJM+R1AUkR23CMNRbj7eeECpCZ2FjoxWiV6ahU0E+p0DFUElD0PZHvvqO5txZpRD0uum+74t
KBSFuRsjT5QaWj4jEeJHRQElZ4kqDca2q56HLuWeSH8oIDBfZKLrTLA1OYAL3EI6aEaZQZ8Ag1SO
4QpJboNBhDGfdM5QvYRvABJq9bxwRKV0ezyJOwi1E5+d152V6KcGDZMwCPkW/AkXUh+ay5QmWFXR
qtUcakQcGyEvBS7dWWR8Rlb9XsOCk33mMYYHDmtDaJo4mrgywmn+WTGs9OofWqSDXMYl3ulydskH
LGdIj8UWBOZxNmfREHQ0qBxTKQpPIKc1noghSNtvAD7TgmIiWgcokUthYCTGimjgCQsrJURkKUi4
z3j6YaCuz3XGXRWD7enBmZhOniHZBwS6BnTCUoqXbbsKdYLiPmVi16nugDMDp2LTjq84stDrWO2T
1xpPNjlsqisevY4+Ho7x2yimKoAOqRWItI8hbE3aXGC8yMXcZNnehHfgoC5hUs2fOoO8N9D4Eo5O
GfFH+oG7VvYRQrwK4ZXyvE3rOqvYnu5BfdaaGV6LEO/bmICYGM8D/mIEJdpVGlba0SErZGzlHwES
uTk7cQsa3RvfPuVKc+s/E0KhvhAh4W9luJSCdBk5lAKd7AiKfXcmyoVQ0cLT7gUAjkt8QU0Fd4Xk
VHc8SxOM6q7LxP3ZhDvd8UPy9gXvMnisXHnwW8XdTYG1BB65vto/K7nxjwc8zAqCMcwlguDjNoav
5MqtUvaJsDaNUTuVE0CRl8CgvGtDxgYVM94ci4yAaeZQexDMp00+A/VU+bvNdy7N4CzKHIsZshz9
rV7dCENkumTvZVfoHSkyf/ni7uNJP4+YG5jcMKoK9wXx5Mp/VtSHKSTQqdgaTJXuzNIkWj7a9EWF
b2F8Fj64DzMN4H2FPVeTtc9y40u5FtTjZnKHU9NOzAf0l5ZGfcSVFyerBwffJ8QrTPUY3oLVBZwU
OiEcMGGolsNpejCZzcJ1ukqdgyBI1jW3+XbOpi2lYYbC26ZVYsFZYX0bE+0phS3rQsP1YT5Es3oR
75zRh3DH39Qd4uMgOiF37LT6OTCZiiKuGlJsftH+A8diURDS/0eKWUNU6GuIiVdV4uX2qQfdybJm
/66PdUJci7sZe65YX0trCAt1Ue5GUaDKa18ynuPwKWUJrfsDhQ3SDpH/yPrNii/2dgrPbZk22D8h
hYmkYwLVkctZjmZh2idT/gBLGtoru42mjvAkSrbc4mAeTraP09JoH9mLog/8T7zVY1+Db0Xh/KEz
aVLnlGNcHhP37v4KsCF6TaqD9Yz5ukX3mI7/QsjdMHij9guhrAUHn7RJkYDB2SmFCIhBSgHlVPwe
PQNJwL2PDKFnAMBdjdc/XC7ifRZxA8lQIqgsfBoAVHQVX5b6zdQQ8qLMlYbI0fMnNlUM7V/KmmTI
GBDiP8wTyVHukdBejOa6KYO1Fb0rXqEInajq85jskfChh363vKnpYDUnPQmpD/DPgqiB9wcxWQiF
FuMU15eIyEENubVfsZm3fVH+9HpkQL6hKi9LcFP2T9smHz0mhRTvzyYOFL4/U9al80oL8YgJGaJO
WnbxZlHo4XU0YeFIKZ07F92IHom+3ajK5g42EWPZ6PLwyWCpVsgKUs4hO3/y/AEzZ2FnTSubkVzj
PeUMN42lhmWLqboWPGuZfXGY7HHstCCXrQ9HE7VEMGF8cZsN/cN2ln2It1XC4SIri1GS/EEfxg7k
Ffp5hhUUAw6CRpfKxiAnZxLLzog4KoYHDfblTF8p4wW0YpbqKokt4q1z3QmatNgGbaNm3GU3a9Yo
Xcj9m1Z41W3lnVk0I74yrhEddTjJ6gCHCfq1NpJfYWXg2z1WVAe7J40aPmTBkTG3GGSSlhuS2YIF
XZeMrwFsrrK40BxAB0XwlEKgHwEh9BDVE6/NipC+M9GA1q6ylNWvJx95ixG7i4lmkdNpcZB5jb7D
9+BeVOeLj6+E5nzEHNgJB7dZhhvDH9dw45Hd5btAHRFTb/TK5LmFOIBpP2467k0oTyWjzMz+XbQe
bYazSlV8in3rDNzM1m3NVzeOLzNSPaeOPzkgCKHklXIauQSZOw8W65xMaNvmCYEZRxvDximF8o4N
xM11jbgwGtYIk2Dcz2v6yR76uDlWD53evouHQaq/JVxv9wMxBJPlruPBQY/3LpWtlPGMMUz9NLTG
eaR9Kf1fnFB459Y9M6t1e4/3yn8gSYCyExdcxMUJuB5P1YQBNUOIn9ABvdYoYHPoRqhbKNTusxiX
YI1M5uluLH3seMf30nhjWAbFGwtVyl1IY00egu7bYLjGAJtZ2zgR88vl1mK5GqgnNabUGdE/eFUS
pdpcnXgkAXpTUxc1B9ZVwZI1/BgnwWmb0LemKAt6lD+Yk/fbwcGm3mKexH/P7atfDTaeJIwgxmmh
wB6QIi6kVeY6Cumgw9ega7mg3xRVu8i/5BWDl+d9hyP2e+GkLwvS1gVCvtQuA+ORHtZB85sa595N
Dok0TITKTDZeZ8SZal4Nly6/gTKNzc2fTnoUvPU08Y2X30ZzPHomAJm+k4/ujOpxbmibGkVgiXUc
MQ4ay4W+kNTtKn73yMMY5kujhZvYX2AkIDfVd3U7v/uLuzJMsnPAOAnTIxkG8UNTbwynusiOLSvE
nRyiGgZx5lzsDSKv5kCHYgFkDF06Dndt89jPA6iLR/5mQ0KVeZz9bBM2BlgYjiB+iEsNCl7w92Sh
ysxvPe4yhBYZg/YUwaGegv0Q7En2BM8I9lq7NznbM4De6mRwi9QTSYDGJ9dMSURwqeP9XHOUMCpE
VSCnhpuhCALWmfFkzKq3aviOOqwCzJMIyOYm/hybP60dbyE4WY8oCZ3DXfo4voZbAzuau+nY7e11
dIB8vPM2oD/LXf/KLQH/ZtWu3at/atbNmpTYFb/1PrwngHCFmaO6e0r4N4RV3bfTqp9WYLJA3fW2
1++xc1ab8YHHtNVJ6mtek7N2SR+rM5yJh3A7raBd33Gd4+qPlP6uvSdS5O53+9ivgtMHeMBwR+lF
lkR99/Hmrr5K+1NM0HcxkRqYtJCs/UaaPcTuO243fn9z9wXF6O5R8ifW+aEk5j7a2vvoZOK79Qjg
Am0azZ1+awCoNtyf/PZP/hJhRHf0U6/1W99i6nQdyP+pHofNe3F3fb3+MPO8o82fPgjcGVfAxevo
uTpu346+JDrQq9/9/ZAZe4dGjsSJfr3wn/YDZIeNsbE2w5F0v320g/nZIKNYzbv6lD3FV8ZVDbvH
w9eWcJNsWxN9kd6/YnR8Z96DuSH4xxLjbgyOAR42EJgB1+7al+xT6A1f+MJXp+o3+kwe6PtO2Qs2
WN0ONbN668d7/weTbusGoSbaqh30lfv1Y0Rixcic95Tc3W6/x215dz6zKvH0Joqj3QAh8Mf81XAg
EG8/ER1ItF55wUf7ZDFmuLN/FUc7PhHRXfcI9r1iHoZ7ws0gnqHrrrW+kezUbl8eGk2sCzBDoiuh
h/5pbOvbWf58DBb0rj4vMVzbwOOY8f6SroYBF8NYtzzkxiByHLBmbR68uvgB6ycPfDPE2VnkZ6nT
7E1mfgRdaObJpm4I2IswX+5DJqM54ui6qHd1fQHoJE+qw2OEBOyeiJqwqvdj8bQUuDnDcKTM57Qr
qdj6xZfL719mGxfA6C3XeD9kz4ObXmCy0dGEZDsVpXsMsLDSOedqXlpO89cE/XtPZA+kKzvQsR3W
jiJ21loYYRkdXt9VFwCLdwAtkE0QcfWjzzgsLg4vdbSLf4REuAPwUVPNpzgOKIuyGxrVJVyeNEGD
lbdq6/m908MbjrdYpTULk9xovMTM1kwpsNCRL0W8rZf8NFnzBk7LO+U3RdgfZu0o9tFsjUb6bo9k
fpCel3Ih9sxY+fjxAzMv/Kjc7xTJU2UghQk9/xb0zSWdMuzbznFCzGPc2E+9Y9I4QOvPzaeKEV1b
0MAZnAlBuzGD6VdknBllkofuus6aN4ZlBOY19KjqNZzLrXDJoBRpmMI6uwE7OBWcMUv/nrt4x1l/
1/g7hY955qTPgr7U1rytWor1BPlVOt5E++SY8yYWoRLIuz54qyWr9+uEtSCye1VGgKk9gDawBF5c
kAKAoHKolp4F85l23S3CQ4MrmF5+xOY/A1g+tj4c7W1y3dtcMN5sZoqq4VbPHCe1/VEOtCYGdrok
U6MHAx+n6SZKEmE602LQ9lsqboALIdiYwkFcupSRez8N7UG3j6zkU21hMYijv8VUU8fWPsWKcyjy
v4ZHKY6Ei9ttB4232RXhl1PQmONeFrc4ProBowlUQb3zEGTmxW01QB3D35XYDTagArMjtlFwoiK8
26PotcyLg2kTxAvCMPQVWVSv8Vzvu0YutwaVZfblqfqF4oO0cC3VO1QspFsz+lwsom+pNT+THJBH
O1djcG6YJowYbok1V04EtGfDF1afFMDoZtEc5Polsbs/WxvvUbluFBlx8ufkK+lut08Z1nm4NKFk
xJKjxw+RV5jcqtJkIl2tAwgTds8xUpKsWbn2ZszBXHG6aV3UHDyFsYOsV9ZXo19OQnHSMI+FQmpE
xAqiaJlQ2ZG/N423+bkpnVdvJjK9bZ6F7Wtp2q+PsjuOryOuVcbwGWfoJyC0Lrq1AZRHlAfeTpWa
LX+miyWjxXnsMmnB0GGVo3ds52CVI+JQXP5R+Onl44PmuqfGNFY+rUrazjk9LPTt0h+PkT5tIpa0
mWCexG5kMu8yfUnq8kUeQqF1n0nvn7hp2u6xohXR0ZDmtUHn4LhHdw42WAW8i0eD8vIzZDI4FflT
23rXCvZlHMX3LmOXBIOERp2WGIJaOp/1WDwq7LuBlNoEZUXd548ByS/6DDYQYc6LkQdOg5+xiZWE
ZJrEdMQEYbRDCFCjENDkwZO8H+1vaGoMreBCRzMpeOhh1s3UIqSP9oOBTEVPn7W4/sFL5BJW1rXH
/CmwPiKUK1XxWVBhmnb6GQ75U910x851j4X0Quj5uZIj5vnVPQxc790ff7s4uSyOhZM6GXuq/bMX
hGy+/1ZBVY/m8bvZYz9wHUf6s8ncJpX71vYRFE2opWpp/kJT3WpVwdB5MECJEyY4KILvRs09QNxq
FutgLQpOh27fYZJ0CCdmGpgE5J16T6vpWnr+Aad92OOEaTSMDPjtLqJgPbI3syTtlsmx9qxHM0QS
yARhQFcZLekhi/tdZPk1HKdPlWNg0tH4wzrp7MW6G4l9H+GPx+S7QMQeTYKpcKriONgGGsk92kje
wNVc0IA8qiy6zrZIkFr3kGSkeDXeViXptmv1xz6LNyB8RMSuFy3YIyzZh2qlwbaUdRrwAsyCOMUZ
TlNWx1+x2D20WG6MkUfLTQ4Ffuk5ZXMUT5tOIwuttP665DDnKJ5H/aNGSu0UBIZkHm7zrnAYp+ic
eM+p1tUkZNp7YmbhG/gRtnVMbYJc/xxHF7C6uwQ201ofNHHkoONAzrEELhIRs0wZVufJJwgPoAKN
DVpwnPsY+APz8g6mPcNuPLkwNmzGTRK2T6lt7ZJi2A529xZhjDF7+petwcPsj3lYSCRmZa7nolxD
h262y+ju/L47pB7u+Eq/xBbw6eBgY056w7iY1yo+hlpx6wNMpTRYC6iOsB6irrLGnOEHfFovEMMi
0QyM2maCspd2C1hju437nmor2UaNOmvumzUhjkMtAGH94tTRg2H/f6vZpUu+ZrMvS2xha6Y7zM7C
CgEyAzZ3PsKYW2tBcsGKxuP/quOrnD8KmQWSuYuuzKsJC4R+t9s6VBQuElQe7c4j4NHYlRgupuWr
bZKbGXNiB9RUBABoqlqnnQ7Wq5h0kEAWaZsFK5XQ2QU9gouhblZQJAC5cX8DU1Iodxr2QA2Lr/HC
P5vScSAW03Uwj/Btj+gNSsOk2i9Iae8jRS+Qu/BlGu2kFcok3uYW91HAPB/1xeID5+ESMnmQhu0c
aq+q3/zK3Nvm45Cddc9dlVi4RlFzJcTk4KfTRlcotAH8SqZpRbI2AOutLt7SgWvwLEb65TIBmFaA
uMhN1XKdjOojgfkIxgUYBvEhR82V/Sel84Nr1eAxYxGMoto3bSZn2gHO0rF0hbYfPZWRgSDeiLZl
l20idrCpGWvzoCb36AzouhAsEK21ME/Q/jJUi4PHrQ4CJApC4enJ+cxbQls5IKVwag+SO48R+Cwb
u3Wi/9S0F6rMD/Jru/llht/nzXiAJOhA8hDRAWYqDoatbIkBU9TeeTGICSsazE+a9lHeExNJoXZJ
yg0qUHRpJbbvvunta9c++DVtElpuEX0RWAv5WQeX85cHlQKzB/C2im4hciC8d5zoUZ8BdpynkL/k
8KZgq4E2Tiw0DUKeXDlDoA5xod0oie8dfTzjX/rNnxpn+zlerG00lNfJPOF/iU9PfUKWsHb5WJUy
jlht/S7RsnP6+qoMa1NxURLpkDCSxaAGFwLuavn3/lTssLiAJGPi7cjGGVlR8uzS3jhkRnqYOubA
y7hOuUtMWPdyvQroY44TFzS+FOoBXWwEjsUHm1E+LB6XPhVjaly689j114ijbzKztdxGWfPQkHQd
0wdH5BtmfzkZz2wtKQzli0dD/tDmKf6dFbPea6/+G9B4KDGltBK7YtHkjjpmWUjaEIDKD81xHuUy
mncBSDLbQyDOU1rtJ9BY8df3J8yQlxRxP0QaapN47sUA614VrwaQsY7EOBJfCm3yN84AwBa62THt
edeElBx7gGoY6rBza+GpiAGp9zWTyO6QXbjARhUVqSdxlN2L2UHJjnHF1vABZh6plYjjFyz/aaIV
86OZ29tI00sW5dssBwtr79umZDG6BIt7334LxQZzaAyicMBT31h/b/U5/9ZTByNs7wuYeR9gwtLr
r31VPSgTy0J/fOThviHIWLdzQ+mS34bM+HRyfxNZxipagNrtAZ90S3+Qj/nmT8SvAXjqHN2whl8H
wgJqCNo4VG6KRNtlCpwBvXAKTBlyXbjgxeZ7EgGjBcY5oyJn0nDS62GzdC1vM/pXBZ8jt0yNgarm
sYxb52BPlKlF8T7W1UUfmYA57LdhfEltdy8K44oXB91oBHvptYMhvjiJhWMog7xWzzclBXk0lo8L
XhecGY1xbvNyPf6PpPNabhxJougXIQK+gFc60ItGTUp6QcjCe4+v31OzMzs92z0SRQNUZWXee274
IZMyVD9blUCn5BtVuslzNtUVCT0DVZcEnltGQyNV949JF3ldcTKbcCf3K8f+rRoKq4Th7iPM8YvL
GtJmfL/wi+ydUFLk8gPQ0oy+hqOcCsqLCj3fmDSb2nbvnbKPQ7z6pevNeXmp0uJYuF6mAIs7SX6y
3eubmBfUJs9cGB43BVt2TO2VGeHRDdkFIXcs2nNSUdNo+TFPsZ8W80dYlwwuh63CCMIwkpWsP+Ik
Omt0W5uOwAAjIzXTzvZKquZeF9/ycrwkzbwLafjqurNlI+G+qjKmA3e8QU6KrjGcL/p37aZkViO1
5X73UI53ZrypeNMy5IwpUdHweOquuOBg8jlM+8wQyJnDQcKyGyQy/ETApCY3kfgyGP67MoRo69Ce
szZdTvyZyr0fbzpaU1Ep3hRXP1Zt+jXV9Tadh42afMpFUX5lnFhfYateOX9IB4LtGwdkfvk0vTPL
TS0EOFWxVuQox0KTEX/KJ2C0HMtKbWPWCOS04Ts0PMSXFjly9XsoNg5KKcABObYQ2/2nJuKeK7x0
P3kZw8DxUnrecpxRGN9D9jK1xRPdHTtqeQtd7WBge8hglJK7bIJHtVykYlKs7rp4aOFMjGn/JwXU
EtxEkxfsTXSU/K2xEQRLVVfbEt8qfkqREwCPDkJSwuU4Wo/yE0qRWI+OWllAxxnAU+RfGd7PpSqs
uxJl5tKa+nOJYAPPtGAm3+Iq0170sP4NxhEbxUWwSHGqWSq+6kXmpxxOKhiu3DrYxylWExbH3A8u
Q0EjTNOkz9DnM/vv6UTWj1UzfFFslExQPxeWxSw2mtZpb97tjv6cuk/abmti422K4KQAfBrpasSd
e9cr3gR/XBaI/VlqrzNNCclxC6tm76rq1QhshDguBjtEEVoEdajG8jhoe1FB7KNtWWa2v2nbD5w9
gEC7fxLQEbP40UIqPxzoUBM3lGMz5Kg52lUOySsGIF7sO8J1t2rJVWShlmOAkZVERzOVBxgjXz2C
Opc7lDghYb4HPlHQRmZdVEMQ7UcmCAI+NL404xFMmtaW2AOaE4aDxfln6C+Uw/QLpeULwjjpEBxS
W3/+Saf2yjaF0O8nzqHJ1sh6k7+6ikA1lHt4EdOWoLGKrdpKo+S/B+iD/lC5tEyFeTBCjXqq6XYa
MR6Q45RA+yu7/twCKcuV8G5m4jRrCrJe94/NZheKs+kIPq5iV/jOq6kpx5lS2mfenEfNVaso85ov
Lcu/I9E5eMz9ldkS/4huwILCKELlEegVTSG7hBhvfQjC0utRkEnah0/5h3qlnrrxR8HwudaZDOcl
b8s0UpgwcoMkNVB0dWl1bbT8Ay0KYLOJzkbahODjBtqLo5ru8LTEPTa93s8MpMUKeppg5VoTt/Gw
bXglgShQT3uG3OsTQdem/BdOo8ag0/gbhjSmDO7ZLbM/MwAExUAWMtVo0rOZis8mlKdx3iHR/AT2
fOjS+WU2BV6csN25jWUu2y4pVnnzWdgayseyhqf4F4KuQYqfUh7iZOum8dA5nIvNASp/nX24qraN
QT5VNvtevM+mbaFgdKIX7l+mezqxlsRXMxCQ9tkXgLAU16E2N5b1OuwEu3FZSUNiz5mWnnmwyvj8
Fo4KKpTh0I4PifrqI1KJ9erlDYa9FFWt+49vkdmQLYU32c1VDHSZFXxCgyolqiD93OxQUb+F7hkw
ZNCYm7LwN40KbHN8l1/G81Qil+k/uNWpQVglY3JB+zkmfAMy7n0OuC13rTQAoh+xPLkOQZiFsC8Y
qODurCyMyqnHh7xXMJ7joiLRxQKHBoWvpSPZWhS8YlRehoawlCh4RgO8KEOsLZqDgUa2OeR17SVL
3ozAPXcgSgqA1eQT1AMRMC4eInC1nhlgZ6QFxPqD2/G9nYx9qz8s5Up3KNz2tFqAYC/kSGTSoIgF
F3+urhGh92nJWMIFJMeAkxEfApetD4WgmI1lQs2EDm0gb8semeLoCmFI5GaK5haIZjOEsK/K1ciH
w5S/YAVoUsTqTbCvh48AAPbQ7QOVxE/lW0+dnQloLEESXDcrbuXVgIYC2kDFZV8w2RY/XUCkDU+E
08c47ftmQqx9i14rZXn/+++v67C4/vxcfx7O8sFf2YL/yb9XP9er4BcmAXwJucZ/178rf/1c+Ur5
DT/X5iku4Ulf3Pfb+3K7/Vtdt9fV4Wf19lid3t5OJ2yUDE2uj8fPo1rzC3/zXd2WX3+Sxc/j0TFB
YdpDdjdGRX7lQbWBcGlnzfPh+x6JfDaMB/7/lAT/psvJBEf+4/73j8u/GVcvFEYDQF7if7p+QsI5
aGDVlpm5S439bLwGQIDEqU5IS8HTiUCfpT+jVztCJ9JjJDYyCkj09U6Q1Dth0JrB8PwbXpNvlxnv
t6NA4sfXumAWw8V7plinCwLABkMz1GmJhGHsR/8xpTdT75lOmeOKmIUn8Zh7RVyh6pPYDnFXIjqO
HCPWavIsTXoZ9C+s4eCa4hMBkmu0xKUAG+hPGiZtKZlXxjvs85UVHSd+gwzfvTvkZMCfTgjaQFcm
FcsTIdaK7w0Y+VsCY+UNRogDs2RBfisEWItU65DhWgsdfnjJXSTBjGAhV2jOEdmcKgSl51+ME1MM
eJOg5UdpuNORABj3MVhFhaA9dm2xsY9OwlWP4rC5miSKEE8EyRLNIXddTxNALjQ5sk6Bmqd+0dJT
G77Tx3D11yA5ViPxJOzqqMEOWgplLgakg+rM5m0dKgq/a0D2wkDLxAnIE2GFbdlObXT8NQ01dsOZ
hBaj+arclkeHPbev1Js/Pcfy1+Quker+wkaIW7ZbZ+ivACC2doInz1VxY6NhaguU5lP1r9UIS4ab
K6bhzfJlXDSdDqX+NzOyze3XkU+lK8NHovmoVN/y6Sqy8AS+Ha4pUTXzeGSAm+LrKs3mXz5Gx6yz
r2FCVonRvRuD/YgDpl2A+HP94ETOcszdbWXNBxTRBdt/gJfCwFtJlOG66uwN0xYi9V5m5pUIEoDH
J4b9GSW8mSgKCrQnihzBJxqIAgCMDkTOw1BjVieMxZUXaeVcwUovi44izeicF8Nyf/2eIi2P3ur0
awiHTz1PUT7QUUlnht9HO6vZMurTwGWTccVJN2CqQAl2r6lNO8o2AEpkYIid1xHtlNW9FyF2nobu
YPoWZl9xdidBjbJzS0sHXA/K0jbZ1kbxqnKKorChoRv6i2b8RTcekByEjrtBn9SZHQwN/Hzh2UbZ
ix7IYlwRM8d3ODc9NOsy2fuZAWoLlheltPtHSEU0ZBcdDkhati8cpJH2pttG99eGra7/M/kRRluj
ZOSsRsecoguGAtmN5NuY9mkOknVIvJQzIjrLX0FSkTEuYdE2j9r8hBZlLCzOUynuIxd1Q1RMi3Sj
LGQ4wnJEUBnjNtfUbq2K6BYFJvCifmNqKGXML7KRUmHdpGBWmkpwE8FyZaco5qME9dGNgYrG+CFS
PGm6k67ewTybEZfPSh5vCvojI7HK+Qnd6FGFQq2iehFl+zqUDJqG4LMOMtYh58ehdzL22j9BOpq8
/rqgQ7GhnitVbAdO5cE5ZvUqhMzaawr/Iy6/bQ3DPM0Z2z1auYzf6zxOq7gk7u343YRo4ZwQWg5S
xbRYDXV0bOq3Wv6xa4FUp+/aYXCGG0nJytUyTybNBaM7cPv8+sgz+goFjO4e9QEA4twc5yiiZ0b7
jROlOjrgi/STwWBFwXE4Mn/l5h3hx6vIVpPqzcpvzUw/uatXI3hJh2JHLlMuSqTQDxANf6TnHvj+
zA5LPLqTbUgz1Z8abIeRAyLqp7bCh+yeDPcpseId7hUkz0jAa8+y3vt82hg6eS/2b6n/B+yWVMYI
ysJqioDGmF4ccT0IAqlZfqr4pTXUbU+9bZ1BEqwUAgzokcJgU9qNJoZVEN8s7U0Njlnav7SD46n9
xsWYSz5OyincPpm2hqUUjVD6TIBhBuUpM/ojtn0tj97HFIiN1JoL7Y4SYqcUDDOm6JZm1rp1nV3f
jw46Lf861/qJCc++DwqP8wXHI5gq7vsUVV8iUneRIyh4GKTO70Lu46jQkNFSIOtZyjWKW1fpwYzY
yQki714eAbgjEVKNhBbFG6WZYRSz8jBUZAJ4w/EOUpDiKxvWiHcfsduRhfps3fKXskHMbAqYWeO9
ju1jNHfysxYdW2eA09vsaejkD9bYFU04ZLxvPSALtf8H4Fevxy17U26Je9LyeTaEVSwHhWIkGu8m
ury2LM6uCi6ozE5VaR9UTHHyyWpTir9ul0zHCvsEvc6HNjTvI3F5CBBpvpUABxAY1OzdQuYFMSqi
G5juxowzRVC+y3PhSIa8jA5wC0zRAwUsL7Aoi5PDx9zXDxCt+5Y7cpjOE99VpuLuxAe1eitn6g/z
KjukdUy+Az/QhOvgWHQJx0+zfk59sqv66ouD2nCM7wEuR4j+IJjTGWGY6kFtuIR1+8oaoBjKXlXH
jzLjzZMGXP8djf+goascDtX074TvYlXHMK3YdBj2A36ZuACQII408PMc9Q9a+r3FNBd8hPQtN1Wx
4iG0YN8Ge7NACbyx3it7b+CJjKcNJq+zwbQZkZmxDoKa42CAc2uvuFwdGnJzhi1pI8e4NtGlOS+/
f1Fy2KZYaWKZOIGuBuEKZVRy0MWeGlEE+8HAhEPvR3wNWLWk7tfhXptc8oeNGMBnvHGTVe8/I7Ks
8rRc57yDhj7g4FJfBsyawIElr8qK3O0cKYcSJdKa1JpbM34r0a13yl0cnHUjfjHds8YkmtFOutPp
zOXZ+2igGGyUhw1TiUMLrNH5EFgMPKKEELdpRpZlH9gY6fsw/uMAmig4wBF6W3i2sy4pOZgpN3zB
Snsrh5hYCUbyNU6YhAEtGfeKu9CRq8YFe6/LIMNyPUoUmzky+6xQoAEBBlMR62JDgYRb0XphR3F5
FIrFlWOlWwZ0B7rgPu7xPRaLpY/nd4gZSBnGky0Sx1CJA9ReY0ai50HB2qX4NShzSoumfVtgQ+Xe
yYb+NWuLe51MXsgHLIML5LKdSEqdTZbbAqibdHOFr3bCFBydrGQnxSLczq6ydQL9jRnApWf37vV9
AAHS4sgANpcqiLwvuGCVbW2HGB4PxYjR0z9mJatCVKC1588HLl9mvPsC8U7draQPzEQn57PGOZQk
I1xpYS27KDjEoX5S2NY5cISdv+NoJ2T+52hi25mXBnEYlDbyJNcGEZkyZGjaK4vOixseUxbayU7/
+RxI9br/KlO6tSbdWzwbfDy9C1SDddynfIuNFwZ4p0IAoK3wUdEHYVlNVES7Hd43SMnZl+l4Je8S
a0BfjQ8EtjQ5SW8F/gAYfcw3oqx3rj3DhGIJVDLFi1hZ0pqIYx9T1ODwVT01j/KUD21TGMQxiX0l
YNr03CqfQKs3TtR/KyXokAm3Ae8HoRrraMr3QNot1kytylaEQqBkFBtDejPLb5UbOUtqLF8FHauh
92pmYwvF0uSnxSczEtTZhvEmzNfyQpFHXc0K78UkUf1QTIANBNGanfSDNAB/pju2i5rm7uBQGT7R
zzCPYdZc3PS0XStTA/Z5r3AZka2OhrS6lMEfe89JDeN1r5KHW7PC9fYryyCPUJRyNmzxBiGgobow
GyTX6rvSIzmbuk3g2gjaG2I9QfCIfRtyLduMMp4NE1z5h8EgdrPU1LKd1jm9c2xS5PPoXIo5z6Hs
Phz1yxIvMV13W7D90ENG65/5AKIxTTUndfi2Ox3a9biSL75Xf+V1Y0Atydp1XTgvmdnsDO5OfN+I
BX9ZINoJxSnFk9VWXoIlLVbwD7AAaZgQkWC7F1mzWkWBAxBfV7vuWB9tyokJfaXWlhcrNHc+tqxY
xiu5+seQvpfqLhD11ihkNDWybXV4nc36Thfn02pLZi8pzfiwGd/7MVvrEq0ANIMAE13ipuKfILLB
lIDWZjUKSkIHSvDR9PBpqWnAunjnIn5+D/emSl3Mr81FOvxsUA5NRfgCQSdjwgmf02HBEpOhcZQ9
PUaNBfdcdsgi12Pie5OXnGr9uam5LSLjYhnT60BEtxORP98Hd1sPsKBAQdGpeMAVLXQwRK5xwuFM
30t9bWlV5C6DZFKQJuAzp1RJPAXBZNfpJ0cNb1KSKkFpPYtPp47fqMQWiYvbib6Po1bLpB92dXJ3
nWprDQlZ7dhQ1Dk8RqqKJJ0u82we0xa1N/EpvOekj++wJ1Hg58mh5ERj8TEy4DlKLXgAXoBcHioA
g72cwWOIehXONoaYpO+OtmOeulY5YoreTGUDsRAcXm/coxDVC5FSIgGrN5qsfYhQ+x5ndHdXWOrD
kZyNmdwuTqLTsAGLv2676BiTK+fTOYuZbRHUlNHl681nhQx6ntGczVQA+nWmDk0Jwmjc3QCnVgs3
cXsKWSWRJJJWCkL/C3AVqWN5ibnvMWkEB/L2k2EuncAj5buCY4Z+YB3gQQ+oh1azu+3UtY2iEyu8
teyvNOVKDuCmhbZCYLwZa2yR0c5EQxvOhKYY71WtrD9pOi8KZ1vipQ5NTiOYN3NWqdzYN3Bdo6NZ
0HDRMDHanG4mhRFsexpo0FKzv5ml2FkBEXynRnzM+Ugrbd5ETsNJEGYGouZvBH9avBTzis5EEewD
+9jRMOSFiUY84T+fuW0zGAhxelYiYpNxUJvOrUAL75rJKZqdbYJvRCA7oQ9/6N1sM5vhyQ1jDKmI
H/EFC4MhobtiQvsR8sm5AmyXrWyw4y977N70y98S7gDFqW+I+vvAODgdyJGy2ft8qVn8piHubSBC
oCgz0B0BlWyioXij60lydIkzcCTASfcpwJR7V0AXstplrOs7iyBFu7yoDvNGYsGVUlLRtw4DTklr
cdji0Z+bVIocc4IENRZzgQz6m9ZnPFV95U7/bJgXtH9R5smuiXJQYeDpTPL6qEDG7G61dMIDzk8P
vSbpjw3DXSbk8HmdtzqebnOJ7TAgvITlrlQVrzHOBaAOduD5DxGakbOs2tAqY+wX8s1RNbGzFQ3U
5rxGqlko6dZJGLaq5AQgqsorHKnZ3tFAk2oMMqD86YXKYKSFkGS+1KmEW0JCnVPWG2kgKiDTF6cJ
G0TQ1S+9xVUYEQeY7zlIYu1gXEA1aZqIqcVaoS0ziJuKUTamwuGMnJueomMuL0ngtYccackh6TmN
U27GaUAxC/Rp1tn241VF2ryIg1eFtFVXAJXnBC5vtBzNflfdVUOKUbbZSy3az6SGd5oq/1qRSMmW
bKQeVf+PYh+gtkSpwJOjP4krl+Qrk/3b5dhGOEfM3iTqXwZT1KNMMlVj7UbdJkKapvgtNj1jQ+DB
YP3rp/5gl8VG6Rn/wGPqB3IwEQktmmZCulfuwICHhPeWKucyXoTBWYiTnSNYSwxEozHcjG4MCAvh
BKaFt8yv3rv0wxK8v5nF+cR126/KCdplUNGhIF90mGyonueEknph5d2rariQeMC1qZCzwvSZCRBe
NiT9Iva9DnwDijHy4nJUEpJY2RrFKbXyLb9HXYp9X6sCWs44tTuISoOkgtD+Uda9Bg+NjrJDY7qn
/95Q1ZukzJqCTKeWEOW/CrqVquaHYUo6QNT4XRjjuANO6wBmFw6mnHOeZvnntCJk1XJ3iFMy5TKU
F1wZgbpNwpPa3jLqni968z7zPRQlncdhx4CoQkAeDm7k/EAhSLxb8Q12s2m1u5jKtcGhvF+T2iUQ
bcQUsH79OkS3oH0z+bE5VmUpbgF4WaX7qbsZ1StzYgJnOaGLH/HJBdcCTZpBKPBb/SPRW7Ir9QNd
tCw5+XQzDKpj+HNEDSRUoVzmjb22qwuo7UNFu0nzIs5buk/i9lGrbIJD96SgeEG6LbT1mAa7Jr9G
LvA7IeGhSA1pINBpIzNT1YpDjsRHG1/bFC8aOjM+VOlw7VJyzjCmE65Wb1S891b4S0KDxQ3Vj+ga
GEPZvBMuoRK/VncW5bpWCMfFD86EwgBWKTE03hAoJzPf0WZSpmOOmvCkFdo9rd2Dyrl+UkgWcvtP
up0gFYBgsSA5IkbV0x56Zx/q4FA4XHcT6QemVM9i6R2QfdnQWy/cbzd9VP8YU1TZReH47wMNo1JM
DW3Tc3J0Kg6MFWEcWo8MTbTztgecj11Ps/UXLTbXLlVewvKDXuwjbDqcnSZth31YkqhIzLv8P2m5
R+fwGJ94mhbdgJwFCrrsikS41U1/n+kcrR3Gm2mru8s6IJI4N1c5py4xB4ep+4CM/K/pIFGFRPwF
HfEjgJrPFuNLp+//xhwobzylHR4bVujwzqA/XWZG9MswjI5m4I0w6O2GoklciGazixs5Ypp/oHPO
9PkYVDTU9HA3IWQXqnPEQISzjmzIDkZ+TlFQGWKDU/MyFjubp22a4T2w0mMwZsFmzOmTV0hvxuRz
HCuWHS7TtCXmhmLMLFYSVwakFovtWW1+w2x4BOgvVHOkwIyxrDWoaGr657jUxesotFWGWDkdxLVm
fhl3xZYo2U3lMPubFWaZ3dug4W4nI2yAuegmDQcmXKDhOciTbaSPzyDyN3pPzroVvfVj/1qOgQ/V
qXwRYfFW1wQxsdOieIUZpIyQo3i6tk/SC9MIRP60ZQlQHzvYmzUPaxCwFG072imEYzCy9slQLJ5p
YZ5chEo1CsaWnXs5K+6lh0tbRDU6kVeDLoCuIi4JI+dzLvFPkWn44RbaazMX7yXnVafwuJEU2E4c
YKyfUSe4huDmpIHD4KPObTqQwh9JGb3X7XQpGCEIhIhaGl1bKNMpCTMjjXvFHL2sgAFJU90iOXWC
4NtMr6ItXx0YQVlIrgrnjYiwiib8rUh9TWcv5S11pn1ICgJt5PrN7vmCn5J65CslbnnCY0CM2LqJ
6X1E5dbF0Sll9MRUfUwRmQyZdp6IGquDatvic2pmjFiCYcmrwybaDdZO0m4YI9M5czmVxdVIQZbv
R/zhdmEj7e1XCjGQqXFoLf+YWVujDcj1M1SWKEzLdCZFzFLh0i2Lf/3Cf1Xp8o6+/9pTPTnNvQj0
dUIVUnZfZi2T2qrsKn5U86OcaOrhnDH2HNaosaIV3e5V4CK/ixGYR9awkwJ/lyThRkMXU0zj2aXi
wzBySJJ+59Nb4LRGl8EffcSGPgq+mL1lMKuDonTrXDeOyKe3ea6tKyYHohTXsCo2FhYAS5zQB+Mv
WIseJogeHZo+8sQ0/UtqZZu3vLvUG8tsDn4m4sGb1tn58DnTyHj0qPYxZ/5VAa0UclI196XWIf/o
5kpPsu+E1rxRY6BxtOYSigS+n7ZsBgMr8BWempH9kLKNb/uJWPgEOm5ZUINVCYUHu581GHsrxjgF
INtJ7ylHEVQlK1yHOF9NVhvqUbQ1UYgoZgDmoc7/BD6mLqeCthXlhUzEm1lbj5yQpCx+0SfyaaKc
tNGKYKHUwDA3fFJLIWrP7+spqN95iwS6oWT23x1txPWQP0eqWiY91Tl4NQo2j4r53CZhYWhRgWFm
oUgMGUcTuDSlI+ANxBjmX+uvKTXWg8NZ0YzByHGqDVNzjZ7JA5CMrCOQMfcznCs65XicaM7va3p5
EVolG5GzWA7sO6jLV30aPOjEOOafIgB3IN/aSIHKHFt71RRvEO5WbjpvAxrUNkmzFj4WP7z2lYpA
QNpbnUtCg4d4+K2lgjOCLB3O2eJp6n8zfE9+7mGYAfap1a7IDnG160ZtAykd9V19FL5/iW2DxR80
GOF98JYw6HAmpsqlXxCPMQoq2A0GUv8wOzQZ4Q7ST4sT22RHGU1tExXZ3WIr0jP/rNEqtZ21ayrz
cuLVmlryCsWRs+D08AfD6/xHMDwZV40Qg3J22Rpq1TT8pxKA6jK0J+K3B3YzFbxIG0jyCoPSqSMM
kB2gLh3MIa92yAb60asTlU92dHrrgqRmnXNvmka9qyFQtPVnkHIBmvEu6kpioqYXlMuezUBWGWev
Ru/LJzox3gjUDlWGBS/niZSCWveWEMIg2NaU9AHyCDnPAbWBVDHEeGSo8d3W8oo43Ccxub0WNG05
qKfdTT9AsHAZPJVIsc/apJ1S7iy9aQ56aV2V4t2d45P5l/b1vyjgBKPPLzElpE66dZFatCLXpUnY
K0UKpwyCAt5FFnMhT89oQu7OgE0o0GVQrwgABWz7WCBZ7vbxEHkWdOKFNI6DYS4VEEgMLKqBQ0dg
AjmYvmf9K1lnkh1KhI+xsWSBupuyvStnwOuxR1bqbhS+38DaiGXcZSY5wJ9GJ9Q61T40H012d02G
G1jwegEbPxp2SuYzktS2CdP40kCfNVx1Jji1+9H42kNgEMtDNry88PDHMqN95Bzy+3xYN5byH76i
GnOZQsM8cEImQ3NqUfqE7Ihwb5oE5Q3IXSlxVo5ue2wSv3XkwoH8J5v4cnsZfPeoogWxkIeOGn6S
gUkmsdhqtnU3GfT4Xr6NxQeEw0M4Gf+ysDhnRO+oJflZkRheKm3+KMyLU9VYZL6q0LywVKnEKGmc
2OvcG8jv3o84iscqPAAO3yYNN4FDRpnsvqOYlEOD0C7fTaB5UzV45oCCrYaklLcqpkX9S1h06kwG
iMEwE6tL00dCRSUsVKcA5A1Wx9STa4TlfrtAiSpwbWjDon24+ticNqcPft5yWpO3g7LhpG2qxWaz
2+x2v7vFwtt5/eLmeRdi5ZeLW7/wFosLf3xb3BZetvRum1u4fF147WL37S69S7/0Fp65WDQr7+jV
a4DVi34JHHDx7W+Gi/LPW/w+QcYuvchazl6+vfSLy40fsfj9Xtx+4RR92aseV+pvgpvy4q6/+dX7
9SLv+xItvy/m6gKHeNxYpwrIVrTzvvnJi+OCVPNFvV6jGfQYFC2OPOHL8Tnvo12/bN7cj+47XVzk
l8inhOV/feSZvWC35dX0Sx7zKZ+nceWpP7/55kWyXCx2vNajJx/zyI/nV77ysmt5/Slvw1N+N9/v
rdcez8Bb8/iL59G7HPnyJ/8czcXae14YdC94Z47fvGj+kD89PnlNfPvlv99ANJU/nS/bPy/1mp/X
L7/Ha7+01pdyffku10zQ3zB4Lxe8cfzHi1sT8rVgpm99pEiq1DXXg1pynlya+YbEKpdCJFwUcBvw
r5EzZkbApuxV1m8JJhx9NBKORBIYaBThF+IsZ1hB1xlJCSl0JtvIbqap5a8QAFvRZgLYDC6A9ws1
3Dq2F4yVQOnhmko8BHM6tu2nQIrnbAaxdgpigUqSWovXkNNAM9KaL5LLrAwbR7jtqmkhclZxtAnT
5Jh36tPohq1QzbMvfYCxWt1+oxm9bu+G5Nkp0WLsu/eBH071ufS5G1bkOzypov8pEXfNHO5HZmCi
CB/yGi/Y9WlFTvGj5Xlz2zSW/ecOwKBc1dzhMf+vsoFvWtfKt4sZXMLcFLhV/fQ3ltp7L4qVUTOI
HpBDR8RtkjldB84xU+yda0m/Oj27gbAcGrpW8zQ5w4Rt98J4ufMjZDpnwhcm2n1I8DdJ8quWZ3AH
OF7S4d1wsETQ77OYRUphhTCRGDrke0eMkEG4JfE2o+KTfVINm4uFcyKK5BCJ6QbzApiTybptzkOH
AeOMl0lVafUwsxuca0jyqBydTBUi961dMqxjOzipG9Ilq26r0Nqf7XdLT7YxiegmB61M2RoqSrgc
JJTOwCQXt9KJ77bf7hq2/TkCpptUjudbQAYolUwbxA0RVDgnAVPpiFI4mhMSZ5bBhWnES6rScG01
Et7ScdPbA9cPbTgDnnIF6FHJhMehNq9qJoxoJJC0aagOOn/+j/LQ04eNkrhe+cb0wOC7tkHTyM2f
KAccc+q96bX9yAyFuF5m3AQsJ8NeLm7yvQJ0uPZpYVb9yrW7TRu6G6vr1676RQQunQ+AOJvZdU9l
5HPAhyBOm8YwV7JZ3WBURSTYuCE0R9W++QAJ9HQkxDgZyRkO32me+FZOXaGzEzBSq2iOT20mDWuU
vN9VOsNFLobtXPEe6iqNGArCrOFOcjL0VrXmpWb41qlUn3V7nSLVM5kmoujGPwHqhgyI5qT7n07m
78dguEeu/ln25W8JFKS2+0U+WGsXlqNI5x+OOr1MDAxlwGWVeQmrp+DBrXy4h2mJJZeGgu0yODZK
/FoYAqJRvbVzRjJBfg3IYxk4qUSdfp/wT5B7aQeXciIWiyZBP79rveAu5VUNDCT86iihUIVm0vUi
M7v8kxPemgZXrYSbroXriZhHQx4a0DCMtBnXrjiwh7EJapyVQdEyL6snoubQTeqIlgATyr5BsYyT
MwLtnSmuFpC9crDPRtGfHTz0UjvhgOIY1XFiEy+WQfucEC4nhvJTW+ISuXiA5WiLEog5P6eqyNYP
va56UkAzCyA785VkDxwKfMX8AFOxKAt36+rOobRANsX1jqCq00gE1GiyrKDlEuhqLIPzCnSajMb9
zhleK9u4uHmy05pfOSSEHfyZYU+CDtJPT7WDtzWUxrEpnI1E+ig0VY2WjHNGsPF7FQWv6bRGsSZF
sxTgjEHTAjoC156TvVhq+7Aybeuj0SD6qgi0bWHsa8dZZw+rwdSUAJFVCXPXKgLkn8LZ04UEO/wf
dTBmFmIlpB9Nn9A9mtI/F1gTuf58a0GjX1OQ6jHERxP9oiDh7lXuUwQIs3VTKWrFBBoPa5scdg3G
vBhAs4xoCNC6rbsgXLBmmlztfZFu5PF5MPBOpozqmFbqaXgaOBiEa90mMmsgNKn+puW/cnosn3OB
dqAHlGF4IA2XcsYoxRamhmpZZ29BEZrw7Mph0XKE8BtOW3yISg1X38IcPsY7VFErA2aoD0pxBhHX
QF9xlBvPqBEEvjS/ju2ionzms+XNlFCjSZFiguAvSMUjwm5OisdsGJuwZAKCoJ8hkuzsD9rbrK+b
HisCHyPjHqzuLx1mGGfQ16MF7YKmvnwuqaCv0jqeqYBPIBszpKfZtAgJ6egj+zfYi1CDhQy/5SjK
wlSdvWRRjPBS9dcjOyT70NFmrOywP8iDHKku0uS0GZp3hJ7YtYcdyhb0Dq510eLLyCw/1RXU65Xn
+sbyPrfdDs4nCrvpYnHUkW3uUQ8/Qo4+c9L9j6Tz2m0cCaLoFxFgDq+SSOVkWZbtF8JyYM6ZX7+n
Z4HFYjbYoshmd9WtG35mnXvqe8YEryhbOczSCrDahHbdN+mlCMaaN0OHcvKtnlQXYgnz7ch4c+RP
kpmLXpIX/Itafxdn48A8RpBX9LG7Q7LneG0B4IcOemhgB3+OibG8AXrEbrduAwyFIug5UupsR8zU
kC4uCpof/MDZY1Mm99HJwHZQfIEQ6ZBeHgVlJK7oWAlrR1GAD8A14/TpJZ0AuV3OgA2UIoS5PeNH
DwuFu4TIzLfSL0WewLjIJ6KsAwyPRNtdRTttPArWKDy/ldOfw0rkarb1mzC8EvzRgpgIOLM+bj0W
qx/goUw2zsCrgeMY5u64bkMV7VY5YxLdpgOp/jpmanYhH82gPdZNc0CEhjuss8Nydd3Er0MuMIXO
Kybz3PsvfonPtQ5fcci3SfjRyvHfBHskX6Ps4QiGBZWjLxlH2HcKlt9gIJUSgnlycqngo0Y4Hvrf
sVCPDHdebTtH9xtgJwWAHHDOE22UpF+BDz8M4Tf8cLg0G24UkyIkmdnR5rq0fnz1ga6UOAO3RfHO
d1UaGfrXhwG8JKj0veXDBnTWIsHLCnE/ynYjXqqCIUI8xFbqNa/j7Q5oYFT25zr+k7D+jCzcEBTY
L8FdsRtXqCuTKtjn6Wk20R603yyUFU69nBzk8uHRj80PWCHdCnPmNIgXzXSGRyQaWx+Efqoox6GJ
6dZxHL8Gs1yLE8NWboJlxLvAdmiTmt0PuPZyeJnBWsH5XnFu4upDuEVaoC3MDE6xvu7a7CGSGsXL
JzhngwX9Bd4wgE0qISaf4PNO6UbvE1wFqD9rA/VoqnWfBSNqBAqETK/EFow9zyI1VxMeKI1/LrSD
OdabtoHjJu04Lhqx3SmCWQB0FfunakQFxS5mad2NcwNLO/0cyNmrzhSt7LszxZ5qvgqqIUjSuhx8
rmgRwNEReF+kUgzOCXgdsuLJkV5kXp1S8t+MMAOlK129xLVq1H9THTH/V1iSkxq5YRetGuc7r5iZ
DYuGq8wMtpLE3DspP0OyBXIq1fNJi5vszwRbdPKMUw6kgiOyw64wsL9RoeXc6sGi67Xx5BTpE2Dn
vd0fEqgPxA3uikI5tTQGvE6jgQC70DeN/QOACSsYP7SIiK3SOaSOw3OHIhfrHzrDOZY1Zj993+3F
fbUL6ce37HUFm49aEodgsE4V2L7FQl3q/5n/KqjAlGtE+nn7CxhNzVqsVMf/bpVOgdUZHeUpWxum
dItMk+jWKaSWCAQdEVW/PH7HRXEpR/NV/HmcUPhjG+y1sMPNFkigUPEM0GH+2qbxbMd+HdQj5lxE
yUvTFu4hDtibgMvmAu9BDskmHfT3KPpo5gyHsuip4RZe+8TCjnaKr267C6HuWYm+CmVMVyoZKNBQ
WTxFqG3KFs+icFuE1dHGpTKgWNcRX0a0zXpqPi3O7phJgDOgd+KVHRE3qDhfZHCIITq2GspvgGtD
QqTQY93bkmGE2aTPeqys/CAsWSkaYQYFGxhzFGAwSNmCqXmjWN6IbQ3LgjeZBkqw0qtJYfL+a/nd
zYzM7wS6D6mvRMhPryWKqUAh806scH7FKBGa7ESn0sDsgtk8rN4rIz5Ci8cHPHly3YurWlenWjH2
eSOyvhT5atnyivC1g6aY63RKL2Fv7FW1p+wnaJBiKy7alQQTWxPeiU34StIUYR1D+8HF4TSOr0Vn
jYz2MH/XRceZlZdcruA/RW4SwXn07E4/5jSZ1InLufpu2g5/sEbCVC7btGq+UglaGZMH8O0zDjzC
UtatZZzJ7nHnRnNHBAilalzbUXsiKlaiAO6Hssw4jkkldGBiUViXwTFPSHpTmJLJsCUiFFG4UkZQ
O5vJfE2j16EPDwSUCPLJNKo6ZD0F6SYBSTrNnAo5ckIVFtMNF0W1bvv84KCfg3P8PaYtIozw1Y8H
iD6oCPHkYLP+kqqvunFgvk7rzI+uUOdxN/8tSlQHO1UFyLdA0Q1I6k1D14hPWS7rKzITePTSM6qw
KzcTF6gpko8h4clp1R3G7qKW98r+LYISFkKLhz9tT4is15BJymV0TsUHa6fUPx0oZTiOcD76V9HB
FuFlrL6RR0RCFgLrEE8Gccgw41vj9cTWoHmUKvsRYm3+tA1MfBsQ5glvlGLbKtWLpBx9JXox2JjY
uhbz0QpLT0cuJs3hjxpYq4EJGi61GzGYUHuTNBW0DSB7hTwtUcmiz+NNmryxknZKdisM1ABMXMLF
xG/zHc0Vm6Oi44nVz2R8kOFiZ9EpYOJB5bgQH2TRHAqyVmbetahfJXINIw+eU4ite8Be1RPhpctU
/Sn+jc5rVmytqrj3SvyYUnhkTPc5y4zC+GoNVL6Q+7PaP+ndWbWKtcKuHNEnl8Z+lCuIg4wHSvXg
SGiWAcvFEI2jTuDajBuYkDB8G1WvyPTPgmgjgnwbsktlUqEAyVpPlsY9/lAHGQcS2KIaJUZFQkpf
KXSWzHG4OxpZjXOUuwwACWqBplMAvEHXMal+coM+EcX++C3wCGCJUHLWWqRt2hJ+bPKW5h3lF14u
3TXmJVYyflQERzYvPWqg4cVuIaC4RoRFTk6ELnt9GUHDyuF6GEcBhjpM92BrvM6QWabJ3Crj3oFQ
NfO5lvxUcGDFj6UZB7fEbkF4WIpvkA7yTpFfRngDpdUeKP9WPb2CkDXoTPshwAVTsEmsfM/13wcV
clAiaoZ41QxkJhgvGPFsmTVjez2muKDFkFfPunqcSRdKLil5IPpoHPl8k0GYCh9naLRto3KcCoRf
yWc4edpm+CxnZC45Awd7/hDehRE1E8IJtMuCaq1ZBG1i2odgDWk9Ivrwhb5T16YjVgc7gU3njb1J
qZI0FgT+NZDBqrccLw1cHhmFlF4PoabXibzNprvNkmsCZcnA7TZigbgyJv9v7vmwPJC9ArKIRZkv
U7DZHPmSgIVg8ExK8TXDvhxV6SAAWaSnrsEnDxMMq+bcYlfJNUHUEX45kAvkcPcPZMp/bHD1LMoh
y5W7guJ0Ipi+Bnfutn1r7wzWhhDjpjB9qgkWK25cohqmoxzAh1um+0zvBTQheHxN8/Apl4MgOanI
SrIQk0FGuIUMVQ8UP4PuzeCDwE7MWAwirzldlOIlATZyGEBAh1IGL2GPtGnahP5Hh5LfjJUndg6R
92NYPvMh7SJONZ4uWcuJ/5dS6nBc3owcbKc2dq2NWQvCq9HGXQ9AoR2mQ+ewu+JIrfMSR/PdqB+m
pK/FRG7iZYgAr+wiZVjN5tQ7xHRjFN9syugrmOV/t9VBhpIa6VHBE8ZhEG0FOKQaL1ZhsAKHLdVP
VKYeAkd37kCujb8Rko7oGASqI5qjVmuuYgcto+lqWgdc2zYQ/RgYIe+ER0yGrInBP2KpyXEHPXXl
wsCl4K6L0ZpWrYWMTaMiVf3cq2Z2dZldujzgDo3GBIErnGiUnxRFHUEwDjQvVNDwNsV9GlX6oqJf
dk5yBt0Jc+kVtXYuoUwbYUumVEl5F5Owi2yil4nkrrJbxgss4UpttjkWmnsoPwoclDpvdn3iHFM/
f4PXJVjLDIdWaCegVf/WGQQINTsPtOYRFnJAv5n0pk0YHoraIn4JUIcCamrDW4uqKcVmaRDcEDxG
ZQXXYhif4lgTz0Rs46VTrHNrpySpq8g4vas4M7HCwHRmHY1igqAVeh1gjq96Ohb8GjbusPcVdvap
wVmHk0ToHfIhgu0OPc3YBz6DeWprM/6W0No3gAyR8WKHmNPJ+RYXBVoKXkkGX4BK+H0l5m2AAydr
+bfMY2drWckGwvncZT2jWRmPNWhKo9OZMJ4K6m7ZTg8xBxVYamrVVBqt+7RmLEDojMdU2oj5Wd8a
b5qTb5HAw/UTthrdxoxF1wtZnTehyA23BAcfzQ8lZFPhlqSF/HR4I3oAXYcZd6Z+pmZ3F8doFpkr
CLJumU0XOePdes6xQ29ZJiRhc0eSdNP5pzmmmRcDN0H3KOtwP4Ko5AMqFPRQYiTVTsnahP0bTXwM
LydviU3V3cfKSugj+n7+52iqAa4NtuGJ63ZGLL6V/pzNzldtoka5iG9ZduG2KqKjhstNmO7FvC4d
49WEjifnABB1TUlnj7dkykhYsHT9Ya3E0rFRm414vopdQ9XTj8LwseZk88FlxOyyGpHtoktJjXus
hrBCQb2MEPEpZBfiI8TVMsCzh/YsLjawcd/iWZbgA1IjuaQla4Z2F2vOYqJnQXUo0AjqoKUhnC9l
/s3k6d8YNfUb8H3rKnZeAcjhn/QuPNxFXlwEdCM8cuNAJtuYfYMLha1R7xu2KkHJEU9CQNu8GOSP
w6wIV1QzaqOuF9XUrEJ/emmbilF2Z55aX9mUQXqUSjp5/8x+atb7NPgpALnyQtmJHi3NqeMwe5+k
dk9JSYf6GdjmDmmh6PYgeG8b6V5b/Q1DctY8DvYLPemOPtNKO6b5yKu3nskbhWHbMjyESZoPJ4Fh
AVkIyVJYRmvy3t2KB5Eyx5S4/oAjYuCHYEK4dEQoYCkY1OdcoxVFF195Tq/gjPIs2dSyhjRWqCAW
Bu0IKaoQQXxCvk3gEWH3VavVupOqU6p+qlQeEfr/US6gJFEPQ3dCkmYjSR3OvF8ZGI6w3HB42qFf
vleGshY89h6vJR00V2b91iBzYc7cIGXUBHKPy2zebfq8Z2bd7Lo59qIa5WzywGr7IYRxuqpwlsMj
TX5FQSyOK4PkpomnignUOS8RbHav0KpoSb7FKQhYkTAlkUtZaE3KiMP/uyMIidFQacNSnMT2o5yr
XvJatFEIEPa2ajxsMrPgQCu8fkUmPTsYrSMmvNDIjyQbe3EdsaFBLhv385gyrwdGApSYM+jMcLd9
LiPpfyhlQgwwKeV7I376YCaCKtGgbuTyxY4vjmcB5uR1uol6e1nilexA1OZZm86PNHZenN7ojEKs
vlJF4nUfVtjYCG5GTI0UsB8aKtzQSX+HbeJsc4tocuQf86i6nQ7wT79W2tFRFD4qHizPNhv3Qay5
eKI2FK9RZHupio0RiYYtqF8a1R+YVMG7aHdaFy4NhI6MqWR5Ytv+YrDQ6o/OfxCsvkPm5Eg0B1l6
T3LMUHXt1DpQsoUku53PY94ddKjfNs0kXBxAwGltzHDXwvZIG05I3nfFuCVGhqiz8WRT5HplBkyu
eHi4oka65wlT6lQ9pVSlhs5IXFoWaMGrQvIGMziIONZuGs5oALAx9IzWudQdOlZmWjUBWGVoYArP
0okyT6MIh4M3l/mWNA6SIlZiMxpsrNMF2YWWLG+6KwYVfxCRGfXhIK3Tu6XrTiPVG5aw7dvbAtm7
hkyDDq+D9diqFYVV4VYa4UEQistuXVqzB1hLLnfq+pmFJSoWoslXoe0t/zX3sUouhxdIDj7UXXMy
3yyRqSpL/SHWMNrTNr5KKip9WLDL5I4DGP6qGE7RqPcUPz2DqZnXVxQ9jlYdMoqhzqk9EgXcJCRu
y0ZhsBVpGukESX9OdqLmFD+JI9ixwIxoAfN9AVeugs0w8+4pmQQ9Axk4aHXf4hzD1xIg2tQ1m1Eg
lam1Rk7spOp7CQNsaAiWQIQj64kraDJxbf/0qJHwZEbfWmKjgiHqVtaxJgS9EGKNkFUUhdmtyyGm
5FAwxMCxHYE3c+tdqeoXUYd3lP6BHpAkENJsOVtxHkZAu5U6wfhbmjpOFMdq1m9aczQBW5QQjPfG
mnVaZDTUoYLUIh4YPuZUjwGcYlGiBWzTeVZ6oRKtHEVH8IHNEKoCcfMTU1viOy5K5TGClF06O8QE
JoZ0FQ7yZZYecv+pkh5YYd8tRrMz9ggDco8sI9ePbrvsdxBrmqBBP00DhIYI/THRt/OGAgdu+bQR
FybezjTA7SCwcK/IXUzuTAKijAQx7yjCTOIQo5wYF0DOflHmUMOGMHyzKUPh2ZD07Dp97jG1TDBm
0CKUI0bwl43aRpHnt7EaT1k1bRS7OoqqR2VYKKbMlfqZASVDOMkUGsjYgh0bpYQf6oAV2U4wfUZy
gypFPRg90/gRoHgwK6yZwIeSFXEi1L1ieIzT3ibAw64JY3Qei66Gg9MSfp6G2i402JloWCaY+ZVK
JjYPRhRnOupxUQBUdSg+bZEVOR5acFsCdS2U8ZAyl/NUfHMwtlyzTDs9wi0tWK3DRnhXiv0c9Drp
5i2aO7IWOJL6HU5lLuPBXon24xS4vvQ0OdGBSDY1Zj40S4n0wvEsLIIyOHgImxLnOjTBoWcIYszp
Wa8AKQA8gaQj6EX++PZvt66MF0Ml2ZHgNmYvgJ9ocpi345jBMLGbsVZA6CEEjmzBYvaoYVZr6V/d
iJyFEQC0dBmDN4Ga48VANw24GgwXmXg8xvES9LCcgscP7S8LuREMUJ/hLlTGEZWFmF4JCHrit6cU
cAT7aPqrDjWdrJw6abG8Zrgg+KPQKnCIEFcjQPXO6O4OkLOqTugD/rTsgpYF8UsFkhcsWRn9WqOM
FoMLs43W6D81UI3UYtQn1eAmYMUi5ORTJlHSBxqTKn0ld7t+/BI6f3t8k1M9Z9PXVxrPvpdR2+Z4
amge56hsMYcQzLEeBS1PSZPf04qIY6jHKcRX0c7E2hFsKi3ZcFsJMqC5yUQLhtquopjLkIbPVuCG
IeKP2vojaw3mObMMTPTjyXJDojRF0pVQ9IvO00E0IHpUoYGeJMWr636TGsmlkscVXgZrMbVWTH+p
xNqHivP/zNaUhsZ7RG1nRy8hMTe4RspebNyE11nsDqQJZFiFl9oAImSvlQKNFesUH92tmEnnwCRt
8yMXNmpfkwonWctYkLUVS4BlLMRwGpQwTLCXA6x50c+BL65EawMDhI0HkwdUOrLIJzBfKqO4DErN
ZIi0dhkJUbmxmOv1in4VYK8DSilKGtVYm1AJADn/JTprlEQRVrRWZJ4bYsjr7Mp6RTfIYbgVFdJY
AHEKI4iiT3aiCAsJeO2AcaqOzSPfakxTRZ8dwMf1UYoLABPaBgz6dD2oBsRzYFY7/Mcjrpv+fZm1
slvAUhOrfjSZr1CdCACO8sXIni1DNYfxDuZuS2rJbaBBOq5NhGLVSY4rdB/hKQ7EoMNyrZnIKti/
o/ZaB+9CTtin9g1FpVeN829nfKhBRT110/0bcm1vZvG35EGN87AXPFNxBlhyS0r88x/HJbhh57pC
G4jvSrf49xTYbOLJPtU1zU6d6O4kD/gsgMqZboL7Y/vVW+UfrKBVN9Jvh6jqCe14F53EyPBSwVgp
VPudDcJnZs/en2D9NX8zRUuGZl/mkNSKYNkE+r99HnBF8OhFT+8zFib49KixV9g25TSYmSGPu1QZ
j0W2MeuLwKJEII/oIfoJxrEBRREktofaL7Z0iJ9PuBW7LtwItuHUTbu2gVGeDb+5dTQhiOJzu7Db
V9HrT9FqjFDyTBhhsaKaAQOGur5WMRA0e4RK3j3HgfmR3Gu0uBzCCzrPGINCQ/Y9Pf3C6ZbWW7CV
6e7m4aQjyGJZ5PMzLW039aWXwlJdxkRbgngGRgnaFLuiIDAtdvv5LtvBSXwRvcxcoqRBZcU73KAJ
ELTUMcW1eaJlthuoupg6S90flUQNtZjzWnTnOm8qnmts94OFPptjQ2jeckVdO2w6Rf1n+hL0kdZr
nXpVMG8z0cfjobcIiCAGkP4SvMqWKS9Yzz4HDOkURJFgIZgawq7BKPlf1SEKIkHPF6hdSFBs3bZL
wZ8SPZtQgwoQ1OfeawQOKtlrUvDSONE+7ux/pZ/4cTFaBG2YunKrTiKtkvpKCogT/VYdbPDha4fx
BJDEfSihdbfObgIWRq9xSph3OOgBasJG/Ga8hqCxCcQtUbX1GslqWptGSxsUKNPDi8mgHy8Ek4gd
ICNiGIv8LR26i+hJRQGlm6fSGjayGb9NuX2pkurd0ngQqqdOuJxqDP0s7V1QN/X5TgMrzrwA+Un5
wR31ur66ibKGbMx19Ym3iueEeNMEH137jKEDC7awMGT4t0DBEOCZEF/gZbG4GVdxm5R/SPV6xB2n
90QZmPCETKa+bQD2DHSiIK8uFAI+IEOo/vgQEom4E45fxCBSRBh1d8xQQYraYbZtwmsJDKBerDHB
KCj0xDPikJ5hEhFl8iz65itMGkKIZ5kYsdDFAIk8WiwSiGdOYKN0TMaNON9U8A8d/38DwCz+Kjl8
A1X3yKY8xP14qfxt1eD1EENj0CAvTJwvdVScJEDGOEBYhlxx/GUrI0R2QXaQVJb00V710zdvEWxw
ITUfoa7M3JVeKXnZCdBmKmfAxYi2RZVQvmLPSY8yMGxv0VRJxMtaggGlMBblhc/M5gYhhqwCslBJ
rKrU+Q/j022iqj8xZO5JIVsrLDaS5b/3Ba7uKk27gQGmvx/gxpQO0jQ50642sWfCw8bHbHPAS1VI
zyot32Us6BQqGiGZu0nLYR3aaBGZeTE9jv4SYZAoWB9QWv5NFNbCciYPGX+H/qosfwdl3gi41aak
FIeqIMPP6k6THmEiH0SLjUCxN2WCr0E05ad46wpV2YVDcPar4gq4cYrU3DW78uCUOBWab7Lqwyfs
oQEn+OQiPlAxF3UDLBEEOoIJ0D/+etS/YRy9EjHhUamesWJQlKXepluBpuQDCZT6NWBfZxvLGPOr
zDjM3mKunW7tBH4jkagogA4pVDRTz9ezHeMvLi3kaUcOxpouFpdojJhV3sZCYlI5QN0gEp06WGqh
z/NthrZZdugnE9SdZJDZqJzi0pXBrQqYYkF8LGONxHhhZRws0H15TWl/i11YUDorZm4SyJlCkaqn
wWo0IJ463S7P6RVAbUtJg41QHEZ+Jf4abTuvlew9ned/H9fIynJ4F7cjnGrUjLD61JYAKLIRkCpJ
vbzM782ERZQT7vF2XSt5+6in5lvUhaHdAzZ86om6mex6aVrVi+DDDBkBLUp9CpNL3+DICNYTJOW6
cRRIRcq6qgGI8GDoOcgdJOpgX+JfOTQ8DbpCv0VlCG4gJaeEU3sGxLNGWv4mqq6JDmGXhyFDGyTz
6UXRHxMmNTlHRCSq/NJ0cXYDfzVECxgRU2L+YOW9MWAWcBu+erof7H7ChTA/umZjs4BEEBv+rlD8
zSTTY0qkNdEesevj19duC5STkaJDZKmWE3sEKTLbiFN2bKddDltPHRN4XtVm4EytP5OMAKPSAv2E
zalXTbA0jRxCW+GxRYBCCk3jPgIapgctK4bu05glkHRwScLUNmZcOEYbDdUN/aGYwHW6QKKjvULc
4khSyoLghFMZiO3N3/odjJIWPyoQLa3GCjuOzunoHAStIWohNELaG0KGSma7iOf00kmzlyEnt8ky
Ex00tjRiIKtW6U7U7kJjZEN3GeiYE9BVUQ+2UY3rNM1YGvMHxq4dG2y7TrrxkOvxSpYmymx7V+VH
QYuqcumQxvKlj34yo4Q30+9mhNN9TYaJniJpAXZTKzB2bRPZEM2mZ5uOb5YjYVWm78QmlcXmj6D1
qCFeRRZ2Jl0TXVpZ+6lFLoWPko5kklc7pqQaUGFWd1gl2WhtfMCIAeZzodHpiKGFAmuwkhLC2+Fp
NBgFRtz+VCQ8o+fAj0UsqsbWiGQd9N+8YI47Gg+hLUsYNGIwAyJg7YZcA/XmRSA70s2aZMfQ6FiU
LbGwsGIwWgqRgjM/AcDK1kh5lt2EgXgKiQ8LXxyDPQUGX+0zSen7V51ANC7vjgUU90+lEMD8nCKU
ivyjkJtbVRCDIG3EU0Cju+nmfJfk5q6omUfQgFYOAxB+JYOdhTVsUxY88ooIp1D7zYLt67S425uT
RfuV7xR2FnE9Zd5tLWZcgfGpAGuiwr9GVnkMFQvA0ipXHXQKa7hOVbK2Z9RzSXKQKNuHudp1WFck
idtX0Yepq2fReKooPqdyFycFMhv8fmDlCXKJGGSb3IRwwpc0Z7sJKb/oz0tZxTTmXDXFbRLMjqnU
3wRMqxaQz6sISmDpexGGHf2lwIQL886NFpUHRoWvqpy9OgpjEznDegX6SzJcoqSGGQ9uBM+DDm8E
jVIBz3GjRUqEu1I4y8DkVr+1CQtwpBDSafLvOh3UyYs2ufhOOK4UISCpYTwzsW/i7oIS7xIFbDJB
uRsI6Kr8cj8W/UaArGT3vZRMpKYopdWmSpyEC3B/jgEI7e4Sicw9JnU2rCRce8wk9kq6xoyWZ4ZT
09XhNoZ2OYKQKVj5GXyiE/RHy7L2XaleDc0+50a5yaydRU52jRkXNoduBJQ1V8reL9RNIqkA/98j
oAm8qo4igIyQhl4pMShxbWlY10zmYnB8Z8s2RrYHnpx0Ab4en5tW4Wf7R51kIFuYFHd4eqmbyOT4
LXDUV48MSNwwmNZ15X8GE1O2PLg2tXLrh82IHzmJCOxjivze2cN6BrLCQOWZ5RrCQ2sd9fTW44xn
YKFexQx8DNJPc8TRhugdK07cYGyPsa39+BrT3jZ5G4BoQzSacsMxIBe3hjgN0RA2SourArIyUxkP
sU1GIwGrbKV5pq7+dDn7UzhrxaGASc0eBta1LlnLNkU60ql6sjHIfYpuPiwMN0hrtgbOiFzd+GUF
609AjDS0BsU+VBKiWvG4YHdjZOGZSU0bYjnCT06Z7aucHaeqP1f0S1YpX32ATjs3XQu+xJBZsG+E
FTF6uLnHKU9wCmZ4Uei81ilulDWcm4aWubXcMna2hhGygELiSCyKjupQR+0abmZpl5uxmgnxrMmk
wZcKJdmM35BZOP+aY8qISxsOBwgNVDEYisy3vvTyz6CdV7WmHoJOPrYawCXydkkxT0wEYYDw0bzW
qTW+zqIJhcyEC+VU3AxecrW/jGHxlke/MYAzUl+hsO+nNazmvdU14EFbmNGtTbyx17ETgwtUuyEB
QTyO6clJ9yY+hTiRs7E+5moVodoxL4p1ofoXolMw2nHNYJZO1zA9fTqowQF6GoDtXHl4gmowYtiq
xl2VfDSD164/AGns7xoDtn3yY1Mde8PVfwyvTGo4o6wfhTYmwWTq1MyHEjOOCOqUtse8EEik/wrw
ScFUA69HZD7MV0i5qcmbXIWv823wVxk+EIyVvA7ncOMU6Xw1VDD4jn0EcKPxulBouFZwKyRjqdx5
lqPtajRlJgJHV7q0v3jz0QiHRCNm5AmsRkiyyWoGBhxfO1xp8MXSFzqTMOUcGgvtj4geJjB4eWo/
BuzjdzojbAvVjbovjHOivDT1mS2BhPM22NDa5sxZZlr6RQgFwFz7AAEzH+DG1JKOZzH9JsrBABUt
d4LYwKmTwxSa03XMcT/U6xEXNeRJSAT5rlFwGBDpS3/CxlQxHyp+JUlw0PuLFlF979S6dZPhj5cJ
RgtcTrms3Z59yD4M5naiPuIv59d+TOh8cBPakJwizyvACV5R6nBUFQzDhGGnW8NwxguJE7NZiPJi
wa1w3qZHgsvdgMcWORCL+ceg2GW/gThaEeC+yO8mCoRupe6zn+KDwRqTOf4/XSachySzlfLbPbCx
4Ec6iANkBhLYQIrlIttKwcZ/BjAIoLHmlBbCK5lujJ+ZbVbBknEfy4ffXn+OEHmYziTL6JsDBUsn
iY7urU4XJIVupi2ZmA/lB04lhyRf3ZhQMDOZXpif+S+cOUp1OkK9XAF1+eUukle4PkE2jDytp9D2
wNUG+C/oGdAmLep1cuZPXK2514DkzySM9i8ZlHfMWHQ8x5aF25Ur8ttT3GoYi1EsPcdf/1F88PWG
MyQm3gpaGo7Vxl7Eo+vYLmuY36AiKjvVqD1xRPhhXswd4m6JqnDktnvBLT8mZ/mhbwiDXVQ34Kd9
6JKUcPRdfe+7V38hr/66R/7JzzZnGRv1DVTWTXWrbsWGx1HdWPSf8kMISLQFH6jgfr7IfmAEbs1N
etLc9G5s5/t44hbirBTdOKh4G9WndInv/nJ2m1t2pifcds1yeiII0GF3LmCzMk2jtRdfLMKcbRBv
poZk8MQX5BN4X3g2mL7wd5/xA2I5fHSRMAL50ew++zv/PP6K0uZM9xswE2JSQl/37yp48jrWYlum
h1fj0t6nAy32Lj+h+n+qi6/AQ47T3zmE0jsPBRwXgjv5Trcs9vpfPl3jeAL2WEzQ18USJ/bj0ezi
a/NqP7ky/zFf0iv5j2cew451q31w9fpTfYjnzXr7rXcsSTxzlEt248KG5wSRnp/T9+lL/lJ/gr/w
9bn6/ne+D2f5yUMzZUCxxXifj/oDiuGmXxdn1ovb8qwKrzwSmrSsXWeJj9w6d3M3WFpbfgO2X7/l
UVo1PLjYTXeJN+zh5G4b9w3n3z3SJ4/8vC0dwyq4Ecizrnf41LGKyCA48yIPz/QTb8qzfADV3oPp
r52dswpdusxduQzOcDjdDkgZleEBuHdjrKoN7pgXwKfXbg9vfpd/9i44JO9rxUXbLqaE5+xieji5
rTHqPCKkW0t7nsMvteslW8l7sp+2zUby+jU8ynV0hnhwCVlNQEabyMMNYq8+8MvZVx593TY7qytu
tTc90A8smWOtxyMOGethK+/zXeDpm+y1XqdHosv2/ZE3dxu68l5+YLqzsh/FqjxVXr6zz+kOJI9X
ALubY+ah17oG3spY1Uc+5t/zyM7WZSTdVLtYuCZx88PP4Bbd5nt9lD7aO/INLFcYxt2rc8DT8+Jd
e5ef9t5+IhHc82yv+p782kd9r+8mLwDDn2t+hYLassFjxwxkdvdxpXn2X82tXMdL7gfnGt9+nV57
7hWf5nG/Nw3S4PBF3H2yQ3b1muzbR3gEkeG/siy8zOsO5Qnzl6O58c/1ItvrVyakj+Bc7J1DvMvv
9kli6U2b6AY98Fn/lr/hldVVHjkVcELm+fO+quvs0UIDXkof/ZH1mP6ajyJZ4nlQj7wVrHSo72Ir
S3gBFwoMtl/FpXm941G18bn36a5fSxf7kZ2rGy6pj/CTX3CuMZIPzpUXnHHIWjI/Yk34TyHvIBOL
h8qqZ4kTasRPwLBx299p2z3zHQkMu4rdov7lJusPodyH1fQ5PTOPRfQJe8Aly+HMqyY/+C/+fj72
PFpeG09aFwdnHXnsbofhmh+mq/3U92z7R/9FYisnAWFXueEnp276yUMBiGJMcc7O8a5e5i4REtx5
eVM8osdwrfZ8PvoRDj/+nsNehYv2mqyaR3wkXal5hWxV3gF0aI7YhUAs2GzYMoyvgAkhb/f8Wz3T
a/tiv7MZOFgxPtSDBpHwVflt7/h1qC/93d8Tz4PcIXrnFBXVwdJ+xrv+yDv7MMgjOWqX4Sn9xFc2
QO4YVR3pbVQXJu7/8JdS+B7st7gwL4pneLDejY96l93yCzsCZQibqP4Q+yad6YkgteQ9u41rvOF4
JPyq8t5dUPmc4qtyFmUJkYXHHnLCt/3df/ZXprDOj/8kRKVd23tWb/zZv8CiYf7YewlcvmT1y0HD
gTx/xJ9wAd/YRWkR7GLVj0vn15fZ/wvYIcpS3lDhGdxCZqb76tb/sgjA+vlHhKMTz2VQljxomOPs
Bcaq5YB/Ty9Ey7YfHAv/kXRfy6ktyRZAv4gIvHnFeyNASLwQILHx3vP1Z5TO7Yi+NBstU1XpZs7M
dOqelVsn8b3TaIwTgAUynfw4lDp6Hzq5z8eIQeEFnT8Eeft8bH7omNPyZyoPo2wVMSqCgVOI62R3
LyInB7Uu3/hMC7IL5/l5GEHF/cIl7G3w+DL5361O4YdC5PfY23yjs6Vnu2hRs/Eqjf8v85ljZ1s2
gDi1kOWSOkQitBdWZmytytaPwXcBRosdFcYyHCoP7dCjrx7DUUoMjx+vfvQrUtnPAUPgc6PLGAoC
1D/9vgYrXuhtZq9QGPo7OxAhDwbAdvR/eYBB89qb7ReF9fgWN8HcQCclt54IPqIoMtaJfTNFXndV
lipkTSIK31UYdqzXhRpwVb101kUrvp9jf8dVxI4J03V4+nXC+JMePjaMtR5HQ9/zkeZ6vurHR47d
ZOYluHJ+nB2Bi55awPdxskgn937I9bo1sw0e27ae6dI+9Vj9UIyVMvVIPVlGyirg/49y7VVF/UHh
7JCHs9ZfdaxMY0UBqHNraCdbyRYUWjAap5LWS4V0Jf2x6LtJdJb5NaOk6lQsu1FKfE2mT534CIRw
njvY7fN89eOIeNH1+DpPzjwg/04lQvPQOfQdJK7elrVXImOhWjqkVNfVc2/xpfSwH2/c+vQhxcg9
XFIWy96mqHVi/1XTSsylkrO7P0kNj61tlYtzHl+ouE152aKZ+jdJsFP+ZUJFNu8RGHZnm87MzjZA
sf55mGxex5Yp0yV32RG3DxkDIXzs94++y9kohwdtSdd/zsucvCce9j89Ss+iodHbcUyLbCxTdDRp
rOtq0jqRhqbwlegsoFjVV8PRX/1wPU7ffnlvLX6UxSebBoO8ZgFl6XucS5/2d+uHQ30NjhrXBoM0
Ulh9xaaR7rvA43CtdHXfOlfOc5ptW191IBjFU2P/u+i/+oAklmrNgtqu0aa4KV86S1U8zUz3Vn3N
Vj+M5RezmKwe5/ehOsUOXwzRI0z3zF8/tzTycpwccZ/nlxnvNBFG2of9iA7Ss2PvOH7MHh2nWpPG
GdG78n7OPWZ8xhkPfh5dEKdsqUJO+Tg7Wo/fn/GmNxEKMLECypnCZdzFj+NHvOoPuPmT2Xt+5VQ+
g7akpE+d69w7c4yTKxSkppJ/46P3n0qXS9mOXrIttyD03mLGAdMyiC4h9L1Tfz+NNyJd8ZTNHu3b
Dyr9FuXPeyBD5OfJVqafUDUMsooOok0l4j/qSUknLhd6Uz5K+j/tg+OS+VZlR289W5w+qTRa443f
zYPtPXRxYXx9keZGiKwdGNp6rA2aTkyHmmyYqcKR+q5rIX/SzMhldqbd2fXc56qTHGm2JL455G+D
RFeTuOa1bSFin8u2tsg9JyQ2jIRxQdPFWgia+va8npGIcauDW/93MuwGj4DVMutM1aUez5jo1hIV
+Sv1a8Dc61SaKBxf5SXAM4O7ITgghx8xzVZZ/1xkGR34dOtSJ2tO+VrTSk0ffBuCFGx3gZPge8bc
Li0XyzNUucGj2/akCnjaWB39c1v7HCEdzLXjLH3dasrO6SahTDlTX5cAsrVla1k3HKb4GG2r/CQ+
KLs2OjS0bCg/K8nytpWs5/iCL6GPGueqwS7lR3Xde9avlWR79fMgY/GPc4/bbuRwbws76tzr8XLq
91xY0V/7Cn+qs+7RMZ3LzPCSylbsV0jhR3P8xA9a+tL+7MFXJNCCCqE56/w9PX5Y6y7j1ngPBaCE
n8NgqsGub7EvJu0wGMHoyy8PRXmGooowSP389kvJ+h/iZB+efK8/zXWcr8c50V7QJzbOwOGOVrcH
02P/Fsgx9YGG8wROy13CkwYJLR21FL2hX6he/7OYTLZNMghHlK0neRbFJ7/SifKqsXAJhy87eg4d
6ZEjmPukJcf00zME1pORA+iI5IIwPaSg9kGJTL7sH6XGiUnPnu1TRyi3+bp0JqN0EL9bN/ItGL8a
YlNYfBnFLZIK5oYzoC+WU0JbfFG6mc9zBVFCcN8O+MAvhXHt0VTiyO2YzAI/Nj/RASVrLU2bmZij
rVd97384wCvo+yAWN/YhJ3MOmpPuVz3EWDp7WG4LlRv51Vm1lEZYea5LNihe4kZveKe3pVF/KscG
DfukZDQCWOtHXOS8KI3UlQ/JJeOBNUFoGTQFSAhXXVXXZpVcy++NrkHMr7kX+cO5ZBc2X57pMVjf
i4Di3KYdUxeR/Hg10l8TubdEuOda/0pNHLhujLWSJf0H1XfkD9wjeuE+3PYOwq7X4Dm9fmar9/mm
vw5R6XO4GzwaIZSPVx/9bZVfMOAcfaZnEnTPrrJ82lDO3JVGyWbSbzad5ZiGdcSyI9OsxySdx+Hd
j9Kj6Xxiagd1mxxm5lzpj2Rz3dtWH4Sy+GwnO+9p5JuPxGfcz7ONZ+vRj/OpBcHVbetaOTVMBu5q
92usJmhHFnnMMCt/za+ah8G5de6dab3mfnjs7frHnqvqw/T9p9oT80hv24uA8bXmH+kR0qQPtWSF
Pzp9aX3lg7JHT+Bq+eyhdd742s2O8+14Mou1QHSXLnKFLi4g5jkU6ehXw+zHdhgfrXv34b2dnAny
6tHBebzvsarMvVqFWxHwMWVUnFYAUCXXPM7/ahby5zb0zN1jw0CMmCWBiucQjvTSH5lpgIKczOgo
XuXf6rtvI06/Tuarfx1H6ompTiG3mYkG1nK47v253PfWs5VlEy9a8PCw+CUYSwo+vrjGbsn263DC
ImemsXl2xnyNyBSZj0FrDPP7pvcEXdlTifGbRlrvEn+ko2DgI1JbQzMWtfNQkramfWpxuv3IDV5V
KaDyuQU5ynWzjbPY6lk51h0ad0NZaqQ+2bP2q3Yox76lrQvoraDGRX/RubYOpWwvtc4XI9/iKqI1
PM4Xn69m/dSFN01Gx3m8za2nY0gMiGbzk3TNdIFiePv10wnKKa0t3NvPMft9JaIzwqmrNuUjk0Pb
pT5jn5MvoG3DE3zfe/f2rX/oHzrCndGlI6LtsoC37puDdeqchxKMtTU4I8TPq05ksC1liukW78za
Xvl+q1q8euwZDT+OU/mnDi2y+7f4MAnqZZhSrEDFbL6PI6umVpRAvsePgerJ0aEPWnRutc1tOPlQ
jMqretK5v8w5tH1CYhAZ4VTuzBOMjsS3rejMn/VeXJTsh9XhcgyTM2fywjfedHxzZEDoNetD/Hzg
MYYIRWjwwb40zj1ZrM6Ts5jrQkiCNgV1EDcaLfVp0F//OD7BGCyki+2cqWAX9e70wO76JNHvIYc5
CK7YbyikSAw3X8zE5sssSjG9vwr+kkDipO96MCD23YI6dike5Zg+SjdWP7eZSP/UIQ5/Hk6U8DFd
4z/Ai3vi5pzNQMXYhPjFiiweIfj1pd1k6yaNcOZn7N7wMXr17x8cOdlY04P/rMG7GJf0w0PTniEY
LjTF1bbjFLMsQpe31xvH5n8ayq1YpHjzMbDbLS7amFmNtdinFHZsj+a/ttWm5z6fOuI1nDPq2CUW
55K4b3csiuqCjmi9h7T77ufaAykv8xLsId7xkMHhHEtuNZKtxPd5eBkcxFLktDWZcb0WX8c5ARTH
Mk7GAh97FHoA6fDuvxc/Ni4xf87dbxcSLDrYY1NqRVW21NT7SweFby+jFZdfaNog4brMX7r+ifmP
Nj1tiJUT8LwZ99P4qCy1EqQ7BCcslzPMO9JX4BILMq4269yzvfuxTpBs7rF+7hGypwPGjPtwLHtM
e3yGW/Cr68434/sWQkBOiyQ0BJ5M3TxigIEwB6MHv1OB5yw19NaQ2ZSuP3+GjuF/zkM7JuXPRacD
nIuRq7iS/YYBOjIei9MQAHJdhKPF57PmQIgHmVatjhNzx5t9XnWoqttA5MI1dIeLDuYBVeJnP9CC
cEV5306AJvIqYTX7pT11lz6qCimcn3pul5bR+jmqypYfXnKIcN72cQPPisxASvuJXGmVqorNX4mi
zjRrc0hNesT3A7P8aRXXdyBtYmZuiRaaHWjRoOiy5zleIP9VUVPsx66scPAB53H6xlpka9Z1fFY9
sp9eU5rkhKvZYTNHiEiAFIxXYtufhXQ2eF9hX9Wv7Tg5QZZ8fovjtBuZs50uI3Qabn4yjmTcLLIS
FQh2uZ1KChTfeFaPUtKjHIvrRjg2wgSeyJ8Y20/2jdjY/vS7mPm+tmOW/l00W4jVe85pTPG5hAM6
vqh6d7UdRZf0qzeUXBQuznc67CtkyjGCVGfzVeuA2Jr59M0mYXYbzlkpBQM9lBEZii6SPxQXheF0
WP+utNvtSrNdKJVG1eY/n9v1XqHSrubr9VKpX6oXCvxTP9bl0oXeheEjP6xXSq98fZmvf5cqx/wy
Pzz7dX24ztfDB/9rWGrXC9V2ftpuT0sutMw3SvVhoV0t1V1yma9+1wvN/j5fGP62p9Vm+5xvf1dL
pWp7me/3mvV2b1qdlv4Vmr3qv3ppWPVt+L9CqV/t1UsuvMz3qvVsvl8o1HvtRGGfr4er1qfVumeo
FHrtar3ov/+VCn1SXpQSK8DV8otCu33zs3W+lK9Xj/n+EPMo3/6V9s37QW/qIv8IZ773ylcL9X+l
vu8L7YI/ZRRf+f4j75ujX7vjyPt+61eXb7tIqbfMT/u9wrHgf/1r96smcRZ4Gfnff9ai9/cG38N6
pDjsD9u9fh23I1//Vx9W23VrPuxXXXydr3K6o/lS/V+/biX/1fvN+r5Qv+Wndf+wzp/znjyaHzpv
xX5/WO//q9cL3565OY3mC9NXHr++sC30X+Eny7xV77Xb9Wo9X7CL3sd/KsNetW1TfwvtYd1WFvqb
cuGV96uGN6u3zTMqyEHmP3v/hmHdOdcNlUU9xzUJmjoHL2kye4BmJzOWIl2lxi4d+pAuAznx7eJ4
xPQCZ98/o5qwiuNNPyBOjdv+K4YRE9rhpKFuAfsgGYlOctdNXb6y8cptp59fTG9yhKa4/rcqIUPF
aoYYLS9fx0MKzQ0KcomXL08s4FR1lwM8HsbGbOm8+EzprJid7y7DJwfFTWLX0jLTMpXqrJZnks6U
M2aoLLLF3ftSvShk2ufejTc3e0dL3E6P8m67qwDXEj0VToZcKIJ5Uj/XZTkU1Z0zSh+yP2EiTVRR
ArL27XJrpVD3c0l28X0r31Kr1vJxqaKgro+DyPGBkL0riUP2EzU+F92tJ1paLAaTq1VePeo5ZR6J
+1lp17IQeaVK8ei1tgehXjJ5pLNj7li4J3oyX+1FSyWoMoxNNVVPOTj9V2Nt5pS44d+p+9Rt9K5I
rxhno45aROSlcAWmdmcTjZeOGyNnzf5OPq/9nZz1O10/qZxAmnuZf6BB03PS7d61y5x2BUGFdnM6
HTbbwzahHU3j+e96pmhEgKO3KypYkDBJFQ6rYnyH4d88Z1WaFCbxMKs2swN9lzLz5CSfRSyanjq8
E6lC5+NcX+FqT+AVRQTKi4lCH5tuQhPx/HNqNNd9+p6m/r1PBY+1/tRbW+1gpn6cSvHfBpl/d5Of
TIh+w8yFRzKPrIWLGcWVVFOmTu4EuMpuCusqdk4gguwEawYQaB8Y9PQpUZRw1mk91vJjNYqBY7Aq
xFTxH0oitfSuQMEGIMICP4sZ7yPtr0fUMX8aoMc3RWOXweM3Otg1o+VTR2VaTyVgBWj/uS4lm7ea
dk9ds+5KkfprdKEdWPFLPqHEdKVBkoFZyjLUIedftdQ/rIYVxlKAYQxc0lOgsmvC2SD4P1pYpJAB
jgWjuFQ+ZnVYhLj0j3LV+fMs1o7I+rcSBOc3Pjj/i/SMFtCJ4KJ22dgoOQygFnljOEASJEZnUKZH
npHTNef5svfbHuvHQKe/nvXMi2Q/aqfBoXsZnOCRIe48fKOEGf53SILFAjHC34kgVV0sVdTZfVVq
SXTv/KS/q5kf+PFunFq74fsj/XNpytswb49OXDYt8/H8O7a93TBRv0JFPyflTCnRvg3xjBu7Wra7
/Ij+KAQzYeDGsjJtYhhTGgs1s27q2vjJb/NUxYLl7NcLN01PWjycWGvVT1RyxKN3KG+aUTjx8vNR
27d1RmvHm8xdd/Ll9Bw073DqeYOxz/VHrBTPx8u6mTXqwmYxxb0dL2erp7IEUzk31zzFfzQNKR+H
8ea9ff7U2v0j18PHyr8FXYpsi69GtnysbIrbj3U7WdYcT3feTQVUU1wVF9116ejATjdlGEphmqlM
xRJNo6Qb3P2Hl03WYpXr522Qrcr21jQP+rkMjj1TJEGm36tauoi9Nlx2lh3s4oKSndarkas/ukk5
Kcnp1ffkK/t1FJJviNaXwUify49cJYyh3gkIOEIi8ooBhc3jx70NKf1UJNfZT42w6O3bRKO8G2gi
BW1fhdBTRNi+V2LDNQxNNdI4ZYbI72PGlSQvyS+epDZD1/peYU730E/P9u1kY1lX111aVTJt3Jvq
vZ4pbQrTa35VOQ1jlUzlNbjVJpK+h25qvui+qtGiiQD1uCDz3nrV0mVVxz6FJC3+beUpFaBOtoGd
rsMJZoBkdmU5TMkpJzuvIvp+LVrbDZ+jbHNrWyIfL0O5X7Vt/VaFxbUibVjESrIuVbrZk3th1Ut3
L0N+oVa+98atvG0osW2/pwf522VP3+jxUvS4KptDEWLF/wGma2vVPH7Gy39Ta+vpzuY785HpXZqL
5k2qkdnrZwebllroeqSVLiK7lDFKxodmSBdsyjnIO8h/NKmeR8fqqRXyLKemasfe2cunCinoeKYV
L74/958OZmP/me5kDT9rk//iuT3pJCrXarr5KOqKXJiUsdjLOXpV/FaKtHCjXWq+05Y5U0jVV2VF
jLVVOdugLynCZyVdJb0mGvpV7PPc3n4kf07dxBQ6g8h2yV9wD5MFakcGMvkuE+PLtVo6hDFJBdJM
OdNNWre84vq75aM0KTRPNOBL/e1gH4QeFh30yith/GDR0dGvZanF5K5gGu7uG6I8FVfd6OdkALv0
ldrJ8J2L73c++rP7pm+fYzpWsCy5UF7/WzAI/26MCER10ox/5XZF+u+6Kvh7Sjx+Ke5+n1MjZf4S
KOd/13/nT4AyPYaEc6KT9BR9hzsh5rA2W7RRzaa1djAHQ+nZG6u76HFP+IzGT/9swlXL3pWMOPEP
DWS5riryxHss0WMgczVct04dPW54CZsfhfh7z/NhnEOwLkIB2DWsLOQQ7m/96wur7/04klVRGuJp
QS22Sgg8gATymxNsUcGZBmE4aatDfjcAM8LEXz+Gmi66uGeYIbXjZ+xjAiGYHBQe5Q0onR52BWjI
XPg40Am1e/wMVmKVJ6fSdaufZ0i92BMghWCfgcGO/c4NFUN035Lu2IAfAPPe43eHk2/4B3bSZ650
bp8/nBRHZGOe2tRuRgePvhDJXrBizdgnRyTezH4laIdzPfZJ5y8KcMly/Os2uOg81M+OXABc9YZc
7XvaW7SZ8lWAQZ5jBmA12HTZ5pQJiwMGZLD7fnRw/s/t1UC6QcpyKaMUU2TeRGP/pnx+Vr8Ohw1y
6U6s9/5nIsbnc7idJv5tAkrxmJ26yJuHwXXqxXP/UkChR6e6BIp2NL7ygGwwt6N8qSUbmW66upyD
RauX0bt1aCYKWmJVUpUFyCtZTkr9C1fr75EhJdUHEaOcmvHm9eM6JIdi65C3xFbqSfT9JLrbebwq
h/KbLa8bl+7DX4ds5aV76e+hBvcK/kmfpxTF9uBYnbrrRuzz+HFrvEbHT2NVqDRkhO5yDAHSSWNw
KB+KkZokZSVVz9W3pT8r0tf10d5dipP+o3mt5ypR3dWTxUVJFq6Q+YjXDEAq6wA/gFYUX0VVerVL
MVoGSBT1ZhyfRoC+OvvTTlSy5UUxOlLQ06uHXOqzoBtgeVtVwItgcsG84FsYz1aLFtEZPl61MzqF
o8GsfT7r5idgYkShxssGUup9m184NbVtJVcLUUyqvmS4TuUY67cbvEa53r566O5Lus2W39K1yeau
G2vj8UF811Wd/n/TCCuX2r4EjiydOADn1m20biu/RVObH7qvpl4sHeexHmvtBtkvjmpsSjFOT7Xz
1EDmGSmJjOM/ryYH6daBbAVM5I2+ceu/ZlxbWfzhCwiM3sz66cRYeo4XWigOcnPCnfgXpNoUkm8t
hzOfz7neanFpvUuX5yMOiQ74OhSbEBvSmoJ38Y/1Ms2WoCkL06TkM418iBTxKV86ymjIQa0SvHs+
msvzS6/T5E8kxfmL1ZNfmdakn/y5mGbwgcHPW+AAKBxppebgANCTh13lykL8iY5cpn91M5+8J+8D
tTOVrH/9IJ/ZkCKcjAw/l42Dn0gzhfPo5oqjHhAM+XjwUEgdvovAoieuF9nE9ARdfh95LBCmS+H0
6zJROTK0R2mDdLSAyHls3eUaEBzklfpLsP1YfEC7oSDAdpxg1jY+Ow8RUt4B8AnkCxECx1ymD0Fh
o9uiGgaTGMFLGd2OdchAI0VOkVudieJCibSK7ljAcfFx9+OAwIIoGIsPKAWwQ0W9BBT2YioNfQjM
w8Q83XinAojErwiLj+ip55zw8Isl4a3yXoA0sog0jN9fzwErQRzyZD8U7CkeVDJSn8WircbAfd9O
Zu5LA3xbvPt4gSqpWLYpfYpKM7rLGbn9TWFcwIxAJbi3diQXGkMoSA20QVu/z5b0oEvNlS65wLkl
TyQ1glgCUllEixHLoWZVgsdMpCT1Wk6rfjL0jY99V8dSQMJALrV1iM3xkWMGeAEPGi0TclDg8HTh
di/zvqF/EgpwGJAm4AmRyCNdgU1K0mXlY4h2fFUg0H3+6DjCyOHpwHGE66j8AYLt9cV4BugQzOMl
IJHIwEyQRRMG+eD5wuqOnTQ6ShbPQkLogixpYKUHkvzXIWD28rdyb78WwP4H43YrChvUulvdTfE6
BOV3j2PQ3yJWwDMVRQm4gJpBPAfwLop99WvfrK8D+L6XIGQaUTteyUhhCzj1EvDGbXHTz37syvv2
5VeC4I+ncjbk4BemBXqW/dbwVFv6P7TgWUEUTwzlo9eOL8drVWDA/2SAGMOvjxi30/QXqoHOOcMl
R6X1Gmz6kYG0qzHOKhDajoR3d46BwV72cAuxrz2WqcDguQ0c3s0PrNsZC/e9BaFLHnHNGEmqcW7i
mMRjuqEysH9v5bqLLw9tRzwnoO49fsOlZX0msyySNo7M4kdG7zqXawtP4+rp0VYwZU0Co3Acpaqk
/hsXFMv1MMktD6ajLyonU+HXoMt55B9jyNsQrTmwQz65ayFG/2w0jdfIB3htbs3wHPJ0Lgz0dTMn
2ZZjUemqQxDJvoo5ViMeQE+Tu0wPdvGtlipL02aL0V34XvjGw3MNCZnTSHqGM7YO+CK7SiSDqEHt
sfL/5/LEjMsLLW0AsdP3omp+ppYTciAhdY34izjtDvfiXVsGXmZW9apeCiCdwo7/odNj5znkaKk1
QD4DzNtA+GagnYA9b11SQm3QGZTIXgbvLeMYm4eHcQfnF/BKeWYDu9h/i18PcceqsOmAlK4fsfkp
8JrWDWiSY/pA4cjUtH2s7udOE8R+gE3aARbbaZnvmFK3P2Qbervpy3/Y1tWPhd6Y/jXfHWtuZ6ED
7/bdWnwhdjiJ2VFs/qd7Xv1JYH/wA1ndSoKWy1YPUjJJCdXHb3aUHKU7+sb94bmvfjh3/P3kKDBd
pIYap+9lYzKDt1OG2iV4G6myzCe1e5aLQQejDognvlg0iCrlg8MFBb6PeZh2EWd87nmzKLmkVX/X
xr3nWDPyf/9sjW/980dimhoycLbr1slWQd7hOnPYPyHgFr6HxE2qDsoNEFn9JOZ2AXSMaFu+ICCx
DzuDIovih8Bdfs5ZF0sPIkc4mKESD6EW3p2aePX/1xsO0q1vG3E0PnABA4HQ+fgCOC2+9ipmMJ4X
XxHc9ZlTjyPbkCFrTEYOOr4NqsFX7vPe9vTRJv8AeaAqfTS/z9E0EKtQofr+zBGhntDzZVAe/WiD
15/HcW17k1fNu5z614pj5VBx7y+/i6/nmB6kxSJXhOh0f9P1mvfWWkmIxbzVrm2/JtBuexoIflsI
xNVlaV1VvSFC6d/RG7QSD6/wHNImWmlbo7axaFTJ7Prh9UmpWiDSfflljvj1wSdvb/rJZmJ6NVbS
i73nbNXqBxa6HaOf+/8YGu+x48s82Bd/4QU89O7bBokgwi++SMh7fu/ZfGnysZ8dvp2flO4nsZB4
Q1GClL5wVVnWR3kVLwWjhF+pNfOk6LzIFdw1cX9UnRLJOU6OwyAJNDkWwzhYOF2CKikG50elva1K
V7IaG6lSeJZ8n8jafFHjeqsELWBXruqe0otB8WwHy2d1c6nI0aQ0Pjf4GABmFue6lVnVTYR/G2Gy
qSwtJnfJVKRFcRMTYWpeVok9WugXh7DjruqMbb7YfRfl0UivmdEuqSTfFF/rh6AjRHH3EwYRX8ye
KqzBq3+iz4zJEEnWpORU4iXMTQb80GFfuSIrVTZzmTtM/xUnqcApYbkTx/IDnL8tYvWysTlNbdaq
QcvYm4zzwhA8NWWGf0ZDSpqZV7mkPsX8c0uyzJU0R7EUXocfoQAz5F7KN1X29BjfILg75ck9QK/v
nLLYoHozcR2wiswfc+OVDHkkap5Ft2Rr6RwnuBCbEnkX5cDqDMzGAD0VpZoEml7MesGeSZwRAxiV
WYRB/ORX4Rzym8yvlKQrckQWBuVsGuYRa/ERFAf6B1aA5PWmof1VVsi7L68P2rc2Npz1RfGeK70T
5Uu6okpk/wwxsw45XAF6kV5isylXjBYj3DRxT9Pm1DJVgxQbGMZBiT46aGgeK87ksCRyWMqxxcCq
kfQ/hHxL1j2rfis7BT8Vy/Pg9nLtvkqlnKhKeOwESJ1nRBbAtJrnAJ0TQ9ktd+J+a1rgObCx7W46
i/1RPGmw4sL34hHsDTDa2p56OqKOpZTZFA8X3zSkD+0/4hNSvbqbuC5G1WyuzHGiDiXKwKCOivO1
ulS4yVg7YRu0FCfYr8Fprew9PH3u0eIY2evgxMRLBJ/tfZSWRhRfC9rpOzjWfjKipNWd7bL1x61x
SpR2iRL6PpamWPOmPLn46iOZ4xG+TdusSdIdMFa1ucsZ6UKKWpttK6ErRKqbuQ8UcR3v6KQVPWUM
8bs8m5lVI52zAa10UgvJPE70fVF9bXrpSSMG2YOz7I713aT4TLZfyc56nkLJWhcVIN9W5cihbNjs
9hbqdSLXzhEaOpTs8Otbf3/rLNXy5o/Z5u3VjGirf2wmIvp2hAoXgBhgNFU53jq3e5creNm16KZl
Srulzk1WBeM9XnKT/TDWhZQqwukIci7dc4VnImKIDM6aF1LxK8yn9uoe6IXcJW0J2OKFtvuUG6bb
pb8er2jjoS/2Q7aPTXUdwCYpxtfRkl3OK7AJTjN4AQvN8X0ER5Wyx1jlnkg7oxps57rdDYVJvH2e
LL33bKEmckdW3E01x+Gup0Ce4UwGnm9fUjgQgc7DNUIpQ5CdRTR8aS3/gjJ2XTTB8kurMdlDr5yc
HSunUGuAkNxndoWz2yFLEPveByojX9Jlr0PUoll6hAuqii46Sg23wgLBlI6iweT5of8lAPNOHOXj
HPqJI+4xvftZT0F8WDS4dDU58t1+6McQUs45jlmdh+3UuqXFYs6Cr/2XDbZPrId4gUbwx7QzvgZv
F8M7ahiX8j/RGv66rg0jix0K4U6h8u7UV2ol+mLWWVPvK+Rawpi/LzOXt4++dUmzMg56ucvLE0rO
/d/Kq0Tm84nAHnwFtSjmoaIqYZP/Tx5mqBztPkO31JxC9Ul0djnW36/6KTGM7r6um59TurVf1J7w
g2vD5WFnqQ1ABZNKg3l9/6UKgwHc9rZDQNdkdu5ZQ8bVTp2HnpsXYD3kGy2RD+yypxccecuwEtiM
JlFwfCQQWNZQAhniBf7XnrDbVaURkeCaByZOET06uGC0MZo6obBbWOPbsS950kSC7RSz7dKVB6EV
o3CiexYCO+ICBU/Meae0iYsGWj++2kb8b7U5QOI5/pDfMnL0qrsDG4iPUsND392ZPfQI55JVTo6O
wmHDJ49FTXEewdW//gi8k5n8PbS6zK8kZn607aSEJQmvnruw5a3LNBnhYk/nWPuJtfmqJVWvSd3K
7oDQUg7mrLIrVdg4HMSbajB361f33Sw40yxn93ccr8VjsnhdhwyDtj7fQlqtJ6vU0u6q0cGzHr11
c8WJplLq+RuptY6UC4LaXR4hA4d3/nicphPT1/0hdRYxYQZSsOdHTBSFpfAqTYPIjFUjZtY/73hj
h/pxl5BbGGYpD1bVlTOhZZf+3gXsiH1cz5PCJao1eXjUxcQr6j4cXsQ4bsHZe1G/r7s3Pc0zzVfW
iOzP7HqwuP9bLL/3qe4amlshuZNz425o6UFXifZh5M2uakSe5s6Uc/vmZUZAdc/cGOl9r5lDFU/U
zplm7DR+Tv6dwSE+RW612L23yfQs0tElV5+X9yyX7GYitclOc6SP3O4jtft4iFKk/RRlJ4v+8NzK
cSv5zpNCtqCHEArlAlz8pjTttm4nhTC3KejQ/EPabkZSno8e4dKtK2qDVR1/PSQm1OW0I4117d25
4m859yZVLe8t+5SLle3ZDn/aRrnKUU+0cN3ksvxIVO+RKozIxD/j7wRo75gqj8Z5UY3qtrguZGJl
CjS2rmTu1Yz+b+i0rEWqomXeKaXMX/vpwXM7u5txi5u4bl81azIz8FESATxmTiutnMH3GpNFJ4wm
oZ58dx865rlvMpau3kv7FvvWWQ7PH9GR4E0hQCfZXHQK657GDoLo9EwZs7KRovI9PHlO8Z8YUL70
aLL6bEcbIu9YnuvMkB57hDIusmIalmxLFyjD+xVrqz4VOxB7kkgGLS8g5ZXN31f13Cfel9GeFRDK
EaWaWPI1uDlJtAGeRCwI+2tEVBdfrAN0QZTA7nOyxTLiOKqX7VGMSqv6II0DGBoyQNk15VJ6aMWl
DIRFlN5RRsGNeBQ2x0ArXPzwlikDQYUPeEG5OXE4fbutsIubs/oS6wXSQPDUfHvONT2P0IuW4k+K
XjmTLkrpekhayPdYEgHJUCilmWZvO/ZMlDneHQVB6zs/rCJVh/VQVogcZ/3xUnqXEcYay8uGpzkJ
2RK1inQX+fav1l0hnuPH0f1IS3sgdoZaXl8JiYRXdCufnH0ItTzzs0puBjwoWdicaILhDuVduuxW
gg7DIV51VKCzgMwbXf5XRbOs3xSjhJK4y+ihcC7b1nSvoURxkKlFP+IfJ76G6jYQgCNNCQuB5/6c
Hff31Jjy4JDqcGiPw1VfnjBvGjCkMHBQEaBz3/vKsfVoAJeHj9mhE/n20JkuwuUcP3XIrrxbilsL
az6WYjW93AJXHeuPnQ9HaD/M1J9tdYqNfeXUOYKUzTLAelVv6DN/tbeu7cSND4RT95jjaLL+zuO5
RxicQs58enYc3+dM50YR1q5zbB1mm/5yXLU5VpthZGqy7VuDmLBrdLSF92GLN+xNV/1HNRBz2ID4
7NXY1s0jrqq/rqo35R7Fxcj+SRJWX0wa5dHg5ejaX5m0X4LwUBaFfYrQ/BhtyjtVEa5sveiFND7A
R3a4byYrydarF/uVgqIxDu9Qf0eO/EqCajsnxS2fn+sKgZYpcNhnse8Vl0s5TzVXXCgYvY1y3Vdj
8rFumWjd5lGNtvMt1teqmKx4sNvI9ThNof4h1zUyrHirJhRtnUYXf3ouJvL/dEqpZdtLoJeMeGXd
2irE3doa+YjGtiJ/LpRXUVQJnQ2UfeKRK/SsK+tVQOQsh0Ljxm3mQCS+E91D9aogV9+y0q2gfKF2
cwmsncbnopypZWqJ/L6S6sJ+SllE6GU9vVNnauqmSpDepbErxxvH1r61V3Zu0y1lpjuR5NorR/X9
MCr6v6h/D4kchcMFIl69FuQE+5iDhYUq6UXxrBYL8KD8Y1GO1D4fXiNXPHqlfYsJoL7r+0pYuUUn
QjpWfWNIatkPRWOu+0CnpkIPMztlzTDbObiAearmz/nmWS+EVI/gxk1Yan2b46ILrAVht05PHWoB
9oBjApmA5KtkijbR5zPW69k2e2QczyMvYEvXQg1ugEaDlDuuq86lI2nfoyAL5lfUsKIDC761H/Nu
5aRWGAnq+pvaVLQUZhIH4q3VAGjkMfNe/Lm1qke9i+e+IjziKOAuaA6sTTuNN/JsRm7wfr/3Qy7m
NojuEv03SDJhWaPZO7G0XDXznXVBKJQKMhg6Z/4P8NYcgpOMB3acc6Itj/wWPRILeEg2YKqqHTAY
PIyLep7YoRz5tnq8bpxdbUw40tBdblfA+oNj9j8W9BhlP3JdVUXhQdxPDjY0LyzeZkotONR0uUVn
QCi8M/hAHHIprAPNhOrQa+VPVthVMh1iDxBc1V/ZFWJP4Dn1On5QuBZbMbscsMibuDEiDWoa7UFm
bRtiKOx0j+D5M92FOU/hL7yGyq+gyh8h30ChS9Wo1vNxrZd3gVF1Iz4t1roq4dukmFpUM/dSgpEW
mr2Lcg+vEcV9m3HWuexOCrefl0yWX9oAyCfejXwIAK1/ZcroSJ4oz1ffmuS9TDEJEDSa9P5wXHAF
P1ZFuNXHL1L+Ovn4j6Uz605U26LwL2IMpRNe6UHsNca8OExigQgCKu2vv9/OueNU1anGBNjsvdo5
54K+sTwjO0LNGvfX2cO3/M3KikiXHxRLhEnmTVGFps5BbtJTcDuRHhOoc1lsBELg2B2uiTMjrRYY
8x0uD289QhjHFgM/I/yGe1R5kyfqdqhp0mzzJkb0kjYZGBkjEHWEZ8JYKwpgSwU9BqLqR77mV/0G
59if5YSWKwUwCGYTGoMQf/+eMfTP2AjJW30xqOHw2pn3NV64KDbS+Z/ULPR8U92uSb6a4KaUOak+
AoY6tW1jM3YL/HNSBQ+auY9vEWlUXpZeaVlQxjLUg4m1SiPiJgSI4BUQqxIuTct4Nn4mGH/Sv1Q7
tl1lZ3T6W3zqvf+oUf8pyOXTJ9PomKSruxHtO/a2loDRRO3jLHzLmbEys/ucpI8TDG5y2jua5Jo3
MJCBfab0oKPFIpp1RAw0nKp+QapuwDYW8RCFNx1bCjjhefulLkiZHsh2164nzydHjjAn/8y01ntL
EsWbtz+WdIV7Jvw1hV1qfqNSms5+MlVBIRqlqvgJi/RFSYgbbti/eyYIEqu25+CGDubNIUNI5KAv
bBPVkpZpM6jHuCbK+lt5IOO39WJ+L5hP66sdWHGvqAIgKP3WkLxK85QPbcpMoGDE52s0lZ4KLaUS
cp8uCtPR+JuCH+Ey+HWYNWyrVcowk+1tnv4J9HAWKJ7rn+0Wx9i9lhPF1ikZmVu1oQQQn88/DUMW
H8vzHbWV1XsuT3/HxNLel/EZ5+hNyxxZOPdoat6jMvUlFJ2GBZlKIkidk/N8QBRIiNJkyFSoIR22
CvUBxCziAfehr/sKJSXk/kf67BKhlENIWH31wI6ePgo9KCF1KcUssOoxBy+BNjtE0nk7MfdNpnp/
neGGu3HO/c+4e7S8pNlooaBSTJ37GzUroO9oKEjzc41uWyhriwGLWdWHEUFqdXlXLuchHrLVrf/I
0+sbyaom9UgNlCTAEOk5kbnEKQ441rpxQtbOOTfrRAuLMUabTp1Q0RoiygT372mlB81zlwI0zO4f
pSQzlWadpwFaORNjTx2J55iJWYzNWbbrrrPz88c5W0G/PLOrk3g0hKqSDLhQBkAAoQ3oPK6XysmM
AaTCdT3RR0XEdoh6lH6HCGvWFSwxkmgUEUTmN0ePgl50sRAx5s0rETGsXYwi00CaKqpoe6lhloR8
rT7EyPYi1iUMGC6jWJA/v6h/p9HLFKTdVv77WoxkdbhrDJCio4XstfPoFjg0RCNoFiMK2XOsN835
9CberkngyJodQw2J79ijT4rcGFMSnRvjHq2btroxVK4LcVAsJ+TgolhgK7kR3ilDn7DFf+1migR8
KWJSnQzGH/Cw29NxRhEF/U6qZnA5MJKik+e8kU26z7nCjVmFlHn7vc5jP31MN66D1AeXJqoR1CeQ
O5HnWhnXalgiQaFHhRo+EUmktDmrPEwxBl10J/7cH19WfWFQTKYlRvnMHp4z1LhIW248C/FXdamL
515aT15PK4MCcVeZeBdRfHvKlbB26Z0ZahQFMrMK6AzmNfBFakXI7wkhMGjg2EFkxqYJ08oFe/ne
LvXiE4mDR/pL8iEKp6MaJioD2VpyO+YRmB9CUUBfqNg+pT8l3r1b3puwz0MmZE5kFJc2yIjlI/Gp
zBmafmb5x1SfD8XmnS9vuzvmsqHGTzgM8+dLhN7TT4x80yyL4Zf6DmOlkG3xWVN1IABTXNgx434w
g7e0axJkrdx3FgIgIufKbgF1IKqPzCNKh3mfzJPAEGO+qeXxD/QcpP7UaKFGnCLs7mL4QXQWEC7O
Pqr1SNJjKl2Zz/kvoTu7Wu8T2vCa/hy9jPxZsnoCESEiosZf0JD4S2TZ03B0Kj9xBtMj3kHPGY/Z
LeBozhPq3ijgEAFUXllH6QsVXy+d0zIR8RQWRf4mIhmOHXgr/8UO4jWjI/YYotQnSCECM8jzjj11
pnIGNbB9U0lrF8UE+dRDrw+2sTR/seHqeS4bzD3zXog26XYJh61u19R42N4lVeE5o/36O5EzBGm6
R+/da7Zi+5jD5UU3oGO2BvkLwADCnQjfQ6cJlreQHcPVSeUl4dn7Fl0WdfzNmfI5Z97qc1NkJ74A
qTLK/W3+M/mmw9K0S+Q49BYtQ3QEQwkMY0+TQ5Tn0WV+0sW7nZ7ltp59cVA7ulIjON83usw2/Wea
hl+UsxG9JocaX190GiGXGzzStdZ9dB3mxhGdvKdvwhKdLbS3lwnaHJqi1G0WGdKTItFk9Kq+Jkci
tDNP6YaInDQj5K3ARpuOIh79y9M8Dh/2h3LiCEHnOFGR4qQYTJBCeY6xwgYsT2KdGnYiUkvlpkQA
UWNWAqjrx2LCik5+63zV6OFMqaDboBfJhAqXytcTZLcmJh3uaTTdGMQtSczMVhldv9HBsgHuGDWm
mtOKY/RBbIA/ejFqlR4VvaFnPZ/9o1zdxLlyAuBNWSPv97OnKJ0zEGUPp5cEqjQ33C5GKIsIsapF
daNi9/rCSiSYW8bTv+nyN8lXRyOO/d77HPWGvIgR1BwN0vsCRPYVXW/zi4yNPInSZcmgsxmihWLA
5eujJuzCYQIYrZ/UkjxuCCk5rLkY8fwLqPN8PjwhD/tn6XJWr2em6j3c5rZ9Eax2GcoT0e12AanF
dLCy/LyRZTIyjapNFwJm1c8+p2gUyfafrtOxYuCWRSvqlcBSRPxQy7BQ2pKwh3D/IX0kWqCiaJUG
CrQmis0N1g0poPuPdp/jj2Z3mH68POzVrN/IYzw5tsPmwVQHoTgXEn0wYOCJDB47VEaFtfysFkZw
gzN+g8+CMNnf3u+IFM4DTemJM0PIEbFdRfooKyRUybH67FopjBJMDtmwEAVikBAMDgQRQguyItbL
EG4nnoxoIyFYZFiHB9A52ZEdih/IFh0KUgikz0Dvtu4SPFwawFawLzBvBMNqQGrrsY1OE2d3tg6g
sxBNmQL1CwyP/YpwwoCSWelBD7Jtm6YpaOMdLTyBU7fBl48Wbw4IFyDZoLIOZ+t0eUDu6ayDwEZq
NlyhzLqclkxIcGq0DRSbVjj8zeYXdjGKHjs61uTIJanlA/A1JJ5wB9bMCrgbY760D7Y7eNbRWC0t
049p1rpHaA6PLSwIwPLiwjTPYVuDJ6r8N+JcEPq5ydqjFuKSARTgmJGj/TzPtQvRrcI18PoRWj2L
83FniSexNcCBvRu5qndBzZ6vFAB+aMqsD8Q1O7pwGe0D8CMK9iyrvaT0ZQOfhhvFs735f7BEqof7
Ma82c+PBNt4+7Uti26wjUYrFD8Mjgeazucu9ijV52yDWuRIKFohHiOvsIhCNVAOiEnxu4YmXlKFC
hkqehYw3ty4+eCgF5FgWmG84dfU6+e8PD/e9ZFqEU0BqsJdcBywQ9SZ9Lgf8n4cUNC5UXPi5szHi
LBCa1zCi223pEeCzjAE3ZsOsQ1VtM0GnjgvA/RFk6KcV78A92KzOkxV7WikKNoJ+ckBVBgb9SbGX
r5Cal8vX8mh0kH1w1zyz4nYhNI6AD5xoojk7/hzRMrc76gSX3u0/bJLikGNHEgkTXvdk58DGdS7M
L6RPbUGW54rpvF1q8C6mLrCM7Ss8f6peZZ0qIK7M0eBa6RxqSSj5igDle4AjPYPXoLH47H/e5YVl
Kx09oEBaOFFm7aIEKBGLcIjsKetTeGxMhXeByfduzIOyeZ8BW49bafbEq4DSN23E7FUrtacW+aSl
85+gNtICccQ7NuCMJ+BnX27iIQzOy2LqKVSI9/5pMYocaBSGEWhsdckFstyZQDijUBv2iXU+lf5i
v/iSrNU3Yyhs1Qa+ZU1c8XN1s1ZftbUnW7C2+GjqYwMKCXCbuDKBN1sBYRzeC7XN4Gy5p+P1uEYq
MmwtJslakgvVxZLs69mhX+BcfVd3aoeJYhZlCKt26K86BNGcsZw/I+PBf41zHCOhlgRAf9O6M59D
PfBiR1bfsE7L3enC4bJ/4eG5ExvOkD06ptU7q841LXDpDrQ1BJRArDlThmxEs5Xqd3bvvVz0AB1U
MCndNZa+1LdnuwlyH5FpC0fp3DlCMdot8AX+5dvXHuXVdb/k9YQIxMPICBomy1H6tqnXAR+x6XS8
H+x3SL6d7nZIWxxnT6s6Uk0P9MmU4hcIt5FMhWZ7TP8dfL9Tva0tgjDHwi9cJpJbibVS7YVYbvGf
abHUo8OXOaPDNB5X8YjdbPGn/x5S8XqHPggfLfnZxyW/VzzFK5dkh9Hgjs7AGtRLI/ocHYCX/BTf
tQoH9+wz4MIvl73MV4i/BsjBtZ4hAxyciUt9wJ464FFsUmJbsn9i+DPWju41W5Ady44URntqY6Kx
sPCEHJ2Dxjya8AJmZcvGZWMgfc7PqX2iGWERkWFPcPl8Fr6Rd+GcBPc1CeLZYnhlCIrZjNDIDO9r
u4vTgE9LS+R/vWZfLZEQ58JdTAa+ZhbFcGy+Rc2K0isAmAeITA+4OSdo9NTG13+gejB+LN3B61te
GmeJAJiTcHTuv+DyWwTdFRsWxiYVibA1+3oE8omJam7qrGMAnBgdNAS4FBqAiBEuSg+hriXDEi1S
noVqQZo1PqcYRAaRQVHRnUlNNzOsmB/A476E00KTkWnuU15p5pC1WanzLdtsDH+kUrZ4bVp85RQs
NhVs+9U6IFbm4mNiqddrb1V50NQ42d/igN9dOAdsjWt8ukB6p04rbKniRj8qRwmL476t68/asCLG
eyEl8HcUOYCC5SyssvB7eIWLsPnYQ47nBUSbcxntzqElYy+P2HTso3AnwB14b7gVT/ANmt3puLT/
ZfZcY3+R4nhTbkvc6NlXI3TyEdRkHB7/tR5Fu4jRLhwpkmv73w2q9WsHjQCPy3Iun1wReLovmGJI
EHAm2QQHoCc20vZ+/COMp+b+bAn0rCJSDMtf1RY/xHmeWV+rxNrSsnHjywF/rAeQeg+75QGCbxQt
I752ab+c1j5d+M/NuYzrrfbhVxguVlt5XUrwq0YCpvdB33crJH/XDQZkmL/eng7XEMZvaqkeOYKq
7oaos79H67ryPueAf2xhOMRDglKiFA+2yxG/khlbpQvU29KwIJTQO3s+2F+MLHH1LxLiCO0Ba0TW
DYqOc7fm87fHUHb+7uPp5KFYutpVMApPS97kEM6cjm9KpUlbUU26NC7UNu/D+a2txWCffRDr1j38
/jvpvKETYFFsX+v27tvVLSuEa4Ptuy+1zyrUozPDWBzN07ypM1xm/PpePZzVauUtvm7CdHvfXy9r
T63U2vbW1n9A3D5wpoVPnkA0p3NiHbJAJkSN8Kq6RxjFDnEMjulFbJEevuDZssDku5iHhNb9elhW
ntgZw9K4Tq1lNT97FOls6mSQ+iYr6TD6t3iyYgads/65xeRz1syuP1vyRfsWj5vWNg/y7uVN/clO
kD5fDpFkznCLFRS0+GTFruYfXX8Zu0Xoug/LjbXIsJYjcQ//P53y5ekUS76LZ49eofD7JzxpvV8S
A3Cv7uWSEg/KnhtbswVRzkc6EUPRICriLUmZbSW6xWdqC3bxCYaCnTbDqZIEqKk9Yst06wgOxueF
/RTOuFG+OG0i8oZ74kOi0N28PPpHRQRiDB+2q6A5qeFkfd0mbmKtf2K356jCXn0Hs6Xk7hNrr2Bb
w9K+AhFzGcq52Prr01Lz4/77BnW2CEqIbIvav0fenjFeWJ4kShJ7n9qr74L0OyiWbYy1Ft7nh6lo
1ufCrglOyNqtcUMhcmCCOMa6t/ZsvdL9B8h1ZTvTFb4Kr9Yhs5zFb07tHFWGWLOYLWR9fCItQyYZ
83FnsfAW3tditfj6km3qY+5XG676YyIMEYVl++84Ho8/M5bPwmqScRyO69hXrR9epm1dPatwZ8Es
aNeogdnf5vy784flvrb4reJ8M4rDUhzvvMnDwf78lDeF9flZWgvY8+zJH186CP1p3XKHz9i622C8
rPW2FzbvbR0fT8v/+VE2x8q92ceZe+RXDHtk+Zx9KCyxtjjKOyBH7i32Y/6J0VHWy1vf4vXa7+01
v8fm3OxYc1WL3fiznvrYDL6FfQ5okOD+XwHIxDlBqOLupgs6DP4uOs8DwkH0kgnqd/92Inq2C2+H
6AFKARnKD3dvY0duZRH+IgQxYW+1SyxvFhwUVAWT9XlFUVjPbX3VfeYf3Wf7r//3QNmq/TA+k1/Y
fROAdA1VGwboWs8P+fPxYayKuIifkD2fLnNsVjTUWV4aErgKulJiY/z9BHyB6Vx9eZ+apfpo71uf
q4XneVa4juN1jxYDkjF28wlAMPTZcQBjFzM7ZOA3/8Sw9rDkMsNnDcOHhddgTQD+BOzoMdZ7SJha
69Q5MzME6zHZJ3AnV0nYQkJ9BBpBHFMQbWYk2yLAm3HsR6JMjng0iwDeRYTnEIVo6JEOKhQ7DEHA
oDEyofvBc/xJfZC+334AGgMk4IGY9HhjWodXrhlrsYZivDRWyd7c3IkF0nkVIVuXoYcEfvD9sB+T
uZjdQ8tptBrsLu+CnKwEv2phYgU45bs9Tb4kWBWg1DGOuc1QRmT4GTX+GsKkX4HPefeeCSAXOMVJ
3oKw+evbvubT9e2bInwLHj+SYT4xWIgREFQoMjqYR3psWesy+aKvv6aPywwCQke9+Ds/iGYsDTIa
/PAp6KMCHXAZ7YNQhjy/e3SBgDigxkc/NUIIxm4JN1Cqcon87Xwrs9tIdZIK3omwZqD68d0AKKl7
3RxUaSp/QwELtWhpbdI+NpZnVzSeGd65G74BN4qhe9br+7x90XwFLBcoq8k/hvy9u92DwWEaI1Xh
N0om8LLqaZlPDlVCZR8ksSKAfcMMwaOPciCZo+x3o2VbRbKq8DTrjuJ3BoaVVtbr1dPX6v44T/Bl
8+y36kN+9Ck9PKqcFDVeBZ1VEwzxcKX7MjXItGoUakp7p6tBO9IyqlF/wPkZyBoUH/J7dy9owDJi
qJS/DXBCZQtMXP5uhqveX6m7qe9jKlc2xQ9F3TdNlMjUBVNk6DyqETXW9Y0XE6MCJIaPvjzivKpC
Rj1Qs8OUOThZqKNRUHjD2RdjAkEuUyK7+0CEKzAGsMyqdEd5nObfLV9oDOXF0mnBG0f/cHSS8/Gk
fFRy+E5DIM9Ttxl+K2ASRgyEWUqZtUMrFOwymOGWKYHUsf1KNUSLdQOiiy5qDuEwBXqm0k5Q6VtQ
76qC95ei7TgDw56qF0NSaQNRlE/9DgAZJeG8EBSw5uzLLQMgrf7fk8CTcjbxwoBqho0uQcv8VIoj
FAokRgy4DcExDdwJQewCVEcIEzdZcyCrf1BWMS0VCqdYF7zev+GT3yUntGlRh6VrfSiOtHZ9ZFJR
RqeDvAfBzJAiTy0WFeNeqO0unocbNboXpEUaG/SeJdgNYNQfMKNytPR7iGQPjXlVy6RmwI3gBBdD
/KSq/PjsVeZuh9mGyTH3Ojq/5tWVAZ+3Fe3ETN3R95HKuIWXb8SDxtx4GPI8E+3f4aglOZV9IvcD
T0V/g+q+CdIXgrvgI1PQFEVxmrYKbULEMex08Tvo0bNZ0dkxKpfvhVAp6EaKf+BS6DJ/d3Tg1xXV
tVm2fvBtgSwwAYlitmj8ggsF2DtEZhsUjB5OVtzSFNaNtpppE0YGUG97aMeGQU0o6mpilgN9OUhF
E21xlyHUnfdAuWBa3/lZ0hem/Ms0D3BfM5i7GGCwLuSo0nbkuNa+GOJEHw4kc8p+sZDHv45toElb
9b4fEIMBeco6dy3zRgPZoZdtLEcWhZNN2n+8vSjd1CSzh1fAUZ9Mvw2GPYEv7/YvgMy1y9WS1agK
/hhyhRta70wqoaYo8NBX/rGSPWAqRsz6UupGBx+ABOhbEm8m89BrV95Mdtxxt8wST1MGevqIWdIM
zmxESnv2MNCP7kRPFnVcvm7BJvKGhl7knuJzehfYAAAAfGuj/6VuC6a2wTs+kFvN9jQZVA6aBrXe
Kibf2qkxNrSyaCB3VKAJwA53AFQGCyNxdBhR1mdrM8M6cX7M07s6PDmYSmenflGjdSN7XbOU05NW
Ya5vnpbNTdW5db9JtgKkm6xYkATXklWx1COqrEc8qHm6df9Az6jtP+CSpRrS7kphk7D8TABVwoae
rKC7SJ2XNiu6YIM0v88i5b2q8w1b6e7N1ml0Uy+gOd7OXZob226eXdnKwFzTaILFXuW3a36gpWH2
EQ6BxkgNyYR9Q0osupavR1hnwLp43wAUU2bE7CTkTaTk2kvXZMXqNd0H7QykvMQGAW/ypJ4FvAJ7
DZljxcVzHs9EC1/K1lJlsU3A7sFzpTHaHcFJ5f1GYnBvteXR6SmeTzWoCXDrzy+22SRjdsPkDeKF
PXTfAzIqg3qO0kgoP3fnJWt0ngGOkc0TL/GxAPRIS4btFwFNOlJSBiAveoNggECXUG7izjCrg2jD
sI+Raq0kgczkKXss3Pm+MKYHXjl9UhkgtnpRi8+yWf6BZcNW2KdrR3UFZDaYDXlJl5cuxR9wbrzP
WYtu+GF+Qnsyts24fcN6BsVStRv2qAZ2EJ87A3CLZxQnBNDABLVP/pKnYOcz4rjn9trHVl8K0BEm
gfCXJi4D5VfphOmpHOI3QOg1zZfb6JzVVQmm3NxzHHpApO85LBhD7Cygt3jZdgPPDKIHLXOdqjvd
lTXgHHoMNM6oTTwE7gXYqa6G+rEqt3K2kbeNfADPUktzupt3ir8M7tmKBhfI1B37GqnhMkg8/Cs9
LmoAoPKAoNPLqF1wO6omhHcxOzwcaBcQgLB8TRidQIkYDwECXX3NOUyQGQC6PBjNgvOmGu+wUzsJ
MX8b1GSrr/FZd5wQOCxANrMyBksjGvgCZUrXijDIqboFDeZHFWf0FIL3oiPzZRH+1CIZ3hEDbkGJ
DegNhgC4qAACgmukQTsBySjPeXoxng+oKNAKEFWMqkyePvZiOvi0naTWPTOSsgKaa+EQ2bOi+44T
e5OTWzkHqXSedH8oxTE7u7Mr8wN0NAMVGfjcLkBQcZ4BaGNz8dIgyLBKtM8bTu+ZogfXImwgh5MC
/gpkL6YXZEJrxLhXeB3glLhR05Oxy9L8xkwaxrjR53yExE4CkAsiniyYjA85rrsLWDspQ8aLARMd
O1rSAf3jZsZZdoBuwtUbmBToZ2kAfgmyAdaejQLC6pFGLCHnjG8AzEl/zUFNwS8Av05rFmwAy581
joCttx6AT/NUyZYZ4r0pGTBJqXWxEPrUBRoOeEqK+SD48BymkwXG+V58cjbeuDA2AlFnJc/zKmaD
sObcJa8wqV0tA0ofEXoI7jcxAf3lCD4KuFuKgTBoa1yLPaj07X1wHbQWG30B1IrvNbA1mazNC+Ot
g9lne2eC/0HHm440i8tRyboA9NQbcSEwCUwVg01DvHCft/c5C4zLAzdgljHugcXDOjwNF8f3fH3x
aAA6wGRwIbkM8PFAJFhAkA9ys8RwgrR4E8/qi1cNHD+u2fzw/6b27x+czhmpf2U+JuLdrOgvAwMx
HiGzhuhidoyrMuiDRryMPP036xYwqsAkMJrodT5JKmpYcGwqIC4UmooF5x//KrzLHUoCCJKpDWIB
WDOd3P8QFQLJMMU7gTETZAzgFC+muigXwF4gM2ogiVUMAehdxbCOJSKWd7cAxCEmcFExIRyZYbcH
32wh3jhqs2QmFnYKfgX8LSUNhNIvchK8QgBhd5/mHfE99P0BSMkiW7C+xl8M3/sU7M9/9GM61FDS
759InlNlpYmyoTtL8NkDZO6EbCNm9pY4CmQsfu8SPpMRsBd7CmdSBHcPYZmOYeg5ASkSZT4sQorn
NGl+ofuRnzXS/taAyHDAP8B8q3mMNSeRHYopwX4A5uBTNC9mV/NPiREFsD9MH/wU7QoVjvUqQcss
Xr8jY5BqxisBpdelOe+fiJrwmOv9tcMY0xPQqIl0cNYoDSGKI5RXfvnugKSJFMDiwoOkLkpZELMd
z1bykrCRmik4GNnDMrLT2aAQQnnUxy2CIgqrTah8QgqmAVBtFYRnxWAqJ4cNCOaGglXnYaQFQWWM
YMexmtwvlqk3XKH/wF5/ooJOMOdzCUwwQSEYGaiGEO1obUPTI9oWgBYkK6U5u4J/AlgPIOX8no+3
q8JSo6KnUcAaGVoxgJyHO0SUZjKkOOL2hs7jZor3EWVPqH9vfVc8XZaeZIj5p3TxzSuBIxNIUKap
hCIAAglCAo6mS4Y4A0Nx8CyMGiOZBthF7/M/gRjG9Yo263uLSCjdf5b5CWSYUiFn4elj5Rgkxwu8
qwEwD9B9nC6CyRaDVsWAHBEGmZLsnb3KdNXApIqSIWPHDks3vMVGiyet4OQ6MgR1mlmIYKBRyuIh
jAqVkjnzoCgQeGADE7ipKCiI7BBqYQCuIqNC8If4h0KU5/79DFHR4i1BKJRFJmADhSRUzb9KLWzr
y1SYUof2t/H06XhzFMGNcCdiuF7nCSZk7j9uhBYMnAtG0PyVA1Uczqt5B0tgwYpki0yxQ1CVqK9h
x5GluHK/zIgVYtrQFJn+RDcWTtn4g7nhXI1flNbpQhHeIgf3/7FhJogmUFSSo3IMQPBAb5UcuKvN
b/nwyobyH+2hiv2JPg91Dd702yKUY/oo87sxTyOXvnIyZ9BaIXkM0fOgoE87bDKKfr5I2uAHo3jG
ySQY0Bf54BM6s7fuWshOZUn015F1eIwROSoptAq4mnUjpIwmL1tQxRhSw0L/0eyLH9qiBqJKV4Ss
V0KpBJEPSDfDHvTDBDSWGQvipwBhkYNsQKIQkxJU9drSGMQWoDzDMRKX+Tt9mLc8jQRooI6gTfNO
iTrY6WSDpIL4krZobPY4uid8GaIIk1jRvTbxxi/kmSQbNBMiHUYZctyfPfsIpLE8QwsE2WCWvj3g
VARUAHGSxzeEIvFXje5TJ8qCTrael+SXbQi/hIJBAEhYWhOMQcSs9S9cB4cTOIKKShGtDp8zyHng
fbEabClswvnps0lpSJd7dKE4jACBVtwGnAMui5lXwU3breYg1QJrW+KJAKKeFBMiNUghq9Jh+wGW
E9KCbF5gC2iFkQm8lQ2nkyIVDvIAlUEQ9cS1xavhAKXI4SMXxLKzIR6UhwSVu9eXdy0gsuA4siTc
I+dFWOlabFwmFUMtPgvb6lBegcUMJmu8ifugSkPRpO8O7l4Pq+PjW9m2ge4YYUJjyXQTv/l8vdyB
Ej86WYbdp7YyQNSxHjNnCkSHVp5JFXtA9dPN6GwBERtDdPXo5oGOQITYJqv4UBK3oDz6r/18MCsR
CauZaHnwx9Z7EeS/vfvyGero1ts15K3GvlPZo5D2T3z0o/7X/7w/1S9pPq7JhUafpydavu1YwhqA
PiV+NBC53uhSJEKujAooDVQqjC342AIbBUfMeRs2o5unlW9NPpPCnmahwb1/MheA2icvjtyfjUNp
29IJxvqwOzQHJVCCB32OzsVn+Ik70lA9f9yBaz2cfv9cj/tMDC6XL2CGP4Bt3eYPJ/VUuojlaYZu
BBsCHA6CIuyRgkgU/tIvBGwZGGTDjYqaCoaow3PQZXkyXQtcliA7JRjjkDrEfQUtFYYnERRxAUkB
UDWBHmKGr/XAyv+ROWH0sHFVJAfrKfrE5Mwjxxm4tyAK55WHf+dEcRF0ipIXZokv5tgWTA/FvCPB
80ccIPQ6/w3h+2ZXYRqxZ6jh3IrVQJMPS+BTP9KrANgfNugFzpnuGg5NSA2FOCXwURpMCi2EZ8/p
ntC2oi5HF5HnhGhZujmaNb031Xfmld06q7esw3NYCIk5iSmM+3pqTU13OHtZJQwZLi1n/Bal3vzj
3QeYfG4WMCgwXojfgGIh+8NPbkqBzEqFVgHORSNMuv2SZYBFB9ZIwEf0PkN2DFxcNqcSQIqWQlzP
5sD02vIi9REBOQhekdlA0SNH16jV/A2vBBXLRxMeCwE0yjZ6lHXhXx43VygymUCuW3LSkXfbAhEi
aRl+iUgTvo5QtXuT13gYKJFfDRH64UQr3KRw33AvsNn8SOkIYp9Bh+BErsDCMBMYK/FAfyM7yHbw
ZLggnEynBSPQmukWbQV8FKR5RC+E/ab8rV74zreJmI4JSl/u/4GQFNVvDY2l+dD/M6kRTH6yPkQR
Js/n/RgJjj/qJSCjZraKOQTnWgz/KKyy8ukYEaqDqWMLGu85bxiNcEqOOZJvgLLhzs0ZDjV8IOPA
i26MLzbLjWmvJuPWiY8Cs3PF4I6e4quQaSgT4c2oNyJUO0x/+q8Oikvr5DUoRvdZe8NsVeoHHHsF
pnRm62BuZza6TxwXxBIi1GaRRRiHU/1mjV6/75mQNccJ36Bmoblxc9CKGKeB1JNki4Ojo2eJ3uZe
Q7nojSRCmKabDkTOG4sH/u84HV00CTPKLQCO8jCnuJMHCsKSAF4moSGT28+xjeo7SCi4FVAvJu7t
dcpnOGOLGA9mAbHumITEEag8SFWcF3BfbteBwzbiD1xoFxQmS+L/uwhHOYT8SrbwIIHDy7CNRLnt
7lPiU4DoUaQFqyxwx08haEDwy3HONYGtFohFEhiw2t1CMeJECyXgxOw1JC1wrRKhQ30Bqdcq8/QW
8e7JrngnhI+ohIKeSsP36AesLcjGpjKF40jTkJPbCkSVFhK58Nm+tzmrDFV5jj4+A0UIVEVyfclg
AJwSf1O8fHQaVK7eMM06QMIDRYrnEysInpR9RxTM4UOI/nm71gy2VQN8t5aE7FOKz2AixdFMI9gA
HFr1OC2AUhOgw7nQwsSIzEFIcpX6itG6KSJ3NTwDQkNOOWYMnvngU8AidCBUGTAr9zlOnx3K4aIQ
TOYF8ZJkub8L5ziQoztEx5wPvjkRIBGZeCBQ6X041BFPwEviVWFB9Pd8RhXuDYuGelgSk6Oiw4F+
CxpSDPTIBTgSVZGmhqgQiFAHTY8K/bmAu8AYETUSaIk0CsaPMr8TvYDU5i4oeJCoKXOWhTPKmWZP
sMZE6JhHTfrgIFLJr5Q5N0k+pf/ZTGodU/1IXMIdErPzx6SZYy2w3BxuuQwJ49h3OlIqRGUR6hm8
Sd4KrzS7/yI9A1cFMyJAsFBfxmvZ7HAkKhjhsyc1XwBLUVTLmOXJwF2K9YA0kOR7+eY0REX0Px/F
hIXu6WKWO1wd8hCKX/xWW+28m6QuAWjzy8ntMo8nRu4FPq6UiBkQUEDZAuI18qBMgWOx4SKZLqdW
JjbRHYZU1NJGKI2NjIH0ERcVg35Gj/ZJZdo5yCwNAXByEoD+KNzA/3DR0+ol6hZxvc+W4vBCEaah
HLJrs5nHGa1oxtCjnH2OfH4SZIbz7B2eq6aHcRZK1Mznqkg0Qk6y0jvYBPoaKoREFMDvsUhP8eQF
3AnUC4UwzrS2VYIOIH2pPRkQJwhVhoTXi1curkN6xBUUg9UNAJggV9o+6MBOQIDe4NR46Boi7XrG
dAAoYygXPXhCASwT7UrjZ/pAV8dJGD4OI+VS/60DcnU8IyFL9yIZIYoVz86/3/9uuuBLG1IW6kFb
dHcQ9C7AOaBRSg6rjPZEc6eTIAePZNiy7EgPv0RYJo+4EHLVD8O5vxxuAPgB69WaTEiEncb9uI9p
0L0Dlh6TqWdUFaegpW4MfUh98Hp8Hl2gmeyb49+043XG2IWc7JRapfUgCkIwwsf6pbVHLYC3mimL
ydl/PoRQ2VnlVmxkfd6I1tQeLn8ANmm6fb01r/wdVALMOjnC6+xpuBmyKbSLm25Jfl/ahMw1xpU2
E4JJlNVoiYGphCUqFllMTnz2worNLiqDnVo0Vpn7tbj/sDlreyJ039lYTO72+ORLtc9zfE43xrcf
5FR++QaT1Ie+LNvEFEThDJN6PC/IWZEKwwxggwZNzCYbR6p20AL5jVhv4xVO3q45CdD4pVKuS/SQ
HPJVwmg2fqc41ZYdjPbRWKyR95mcN5w3LlIqTPnwuEs0c4eXkzFr+hd1puRHTJf44gQS/Yic2kZ/
yrzC3ODScjJv0UvXRUcaxzO7dKCCIYzoFLJYkz/m1E/a851M9GEJ4fOARmJDf8MD0P7+6EwxZ6NG
Or34+S+rHoqYLUAqIdPUJaFYkneRgc6uDHRNVh2nohbiwDcQTaAeU6cZqReQddn4Seoj1TTAMd7N
gJNHSsK+Zt+yxlrpUxwYWOMScWOx/bOcSqVFi4TtwzqL76xEyYk1MRz+gboBQXquRNwER1h81HDY
pUPq0k3hDnDzZxyxyewcmy3a/J4LDoUzFDY9V8aEvqdhg/J9E5vgXOEZUED6YfHJZERiIzMSVguI
GdgvNE8nvCG6eDwXUFPwixQMBqeZAHpiYJnFDmK8yX/WqTzdfwgfeCTE658Ap95EVX6ELeyKONf3
9MRYSB4raVxk/jjSQHlQsAJCO0nnvOAMojIHjFY5NZEmwqRlis/3InKRb26KQOtv0vlQZbAupoQM
WNhpLjvrWRx5p2+Qe6mfztlnwPpZmH4gV/AU2Z9NAhVtwxe0taD7H0n3tdxIlgMB9IsYQW9eZWiq
WDSizLReGC2Nht57fv0eaGN3e9VqiWRV3YubSCQSRmpWno+l5FDTy9foCBCTPwtmmJXn3lXkoZBw
x2dP+DXR/HTQZKWPIGg24Z5GUMAN4sDdZMIsM8zlnheDY+PxMHviqln5kUkFvJKEek1132PTfr4Z
EYPsXz4B5G6sAO6SIP3Lv74hF7jbbOavsQUvtRh0CbBWRMEnKLVuixd3SbTIyy2vT/nJgOnVnqn1
r+9VTuLSnJo9WGoWpiMHFauaZanJDfLkCPf69WVf0IBDhACAwGk2rT5JbouszHZNSaw1eDvTcrRm
/3iWDrbzrH0GT3ag0zOnMCbXG9RV3k6KTyQasDsbN/RhPq6PzcpfewSA25K44kNqTbfdo1C7P/P4
56KV2df7ylDcMezrVdLm0yMwj/VBvf5w0IpSmCVaT86r78k+gYnGuwTZxisL2aaEH45xLxCH/X0s
dryKZzJRLeY8unuUcJq3MZYpv1gbDZUi7KY8qu6i2sLi6rviUFqhWLtO5aB/9LjwhTMG9Ppcm/0G
OI/8ZLCDW21TzrRmbdi68foVlLxbUXlkVXpalvxz24f3kA/VZ/m9YF+pP103o8I63Fr9Ge0wm+fS
que6IGlh5rQPq9UKh/RSs1zTB/5rgOaWYrJK1+AjEUb61Jz94EXpzc9Dw9Na3CL+o9uOuFqGZlhL
1B4Tvy244YbDXwzUr4TcQNYo0Twr8cvBpHg68Y0kWml9BQNjVvAY7rt2vGz1HIMHZYUywfu046lY
fvGC7EXB8eXz5V8ohge78CreiP7rF+Gzem8uqs/ChyPvdOxYhsQ97ojMIAgQRVEyaWzcIG5fV7Or
TYIr1MdyceSAno1nuGZWej7144e3yP4YY7TZdrRsWYMVeY05jxLwjvbmGYrr0i7pW4Z8UeREFmpa
1//m1ZFEzjlQQ8BQMtZh9SfNPVcy93sTbgBUMOuRtyilml1h5J/zkyXowVwGjRTu+Q+2IPY6PvwH
0aRtH3sslNhutfBzWS6f0V94NblYteUJOtKMgTxioZ/Wtz9mQdmqgMgUPZOXh488Hdyv5+DSq+eW
qLecvt6qgdE8YJc3boBjYcCC0Z3fk9+nzrTJWDACNWHEmpXkoGYtWzgPEzbXMKnysu3q8FTQ0HCp
ipxxpQrW7dr2uTjYgcvRaXVP8vpq1fGJsoae5ezeRXjztyim9fJfq+JKyE8m8WvSctXh7Vaqk6ht
qKuFZkHF59KWCdldqBPnrFSYluf+uVs3vWhIBOTbrEijKbYlJT41mnhHON0pGrR4ooFYY6n0ajJr
nbrzHjjoauYvxcbDcfXkcIJkV31FrPELUkWvLbAvCyrdhj4YIZFKj2KM0gpZRKQK2ye58AK1/PsU
ZMAxxE0l7oCJVD5naMKEti27RwnwffYJjzFuDO6BkaX/y0T6ooqnlzNPhYIRFVlVaWqPl2K0pXs4
VARi+Oxb4gtIjbWBD0S0yg/gpMbAzQn7cGkia+QWYLnNatfo6woMeXq2MeBGggUI6deg0vPLLTpb
8UCP9up5zY4lyXcW2YGqQu9ehgM8HNsH6vVn/tG52od9Z1VCEdhWQPlkykS046xNTONYzhRjNci1
Gsmpw+F09y9v5GE1JZSxYOrtS+dKRTvp2JVPbMieJ/R73vkBeYywxD9tdMfuHzkTn8KlFdOcnj+r
6abRhtCranS6ZAEfV8+Z0Nnu7FjVuK9KXaWNKCZkuaC0qydcB/OOf1tZKmJ4xRbClCnIlupNffuX
W7M0vBtWgXq7fmI3SO2JZgYVo2+PXGp3OpBQ7khh7S8+XLe8fDyQEwq0yx4s6LS0VZ2PMViHZYl9
hTkXSDZtFSTZm8elmU/NRpXFKbV89ly3GaKFIa3HVo3uU5Fw98fbXuiUKayKg3qMSnMaw2fzZcfB
7VnDjbY/1s3MVNtNeHMeF47Nff5ZcBRJT79AZ7vvQpuHwsPk2mQ+eRW0Di3/hB0f396LYaXQ3Mz/
2D5cMuHqyfc+GWsS+ttIJJduHjJIjQpHIRQjDbZhJybhVZPy0wIIfORGNCyVRMbo8dfPrUukfpLt
yOwdAsyIqOr1bWJ3NWiaTdS9/btuj0ds1I+l1uz7l2CJUocfshx3DfXSJ0t6wcSTcuObUZBCvqPy
2Jx9O1MwndJ3db22Fe4lV9dm6S86R/0vxq+FErSBMxxKBrsCgBh5+fdAa+qUcOZwAW8Z6LDu7bpH
FgTfpVvb/OU7+1oxOwRL8ITH65UapSaMYKTpQFFRscWyscV8JOQgS3qpXbHlHAbqHW3xBCbNijQL
Qpbe1F9kxFa7DWFMjpanU3KXpEIQDiDiHmJ5yTw/1iJcD1vU9GiycjjQWTRp7XL3eNzFe5OEEHJb
KEaSuJ+pJON66o4b5+ey5a+CNCyKxJoYs0ONtX+yNzeTFnVhlYUm+6L+AflVYpf5cCVKLT+dk/W7
9jHVpt/iqnKKcrp779wDlP3XF67IdA1wW6rqqZ62HW8LzDlXVo228xOwLOSer4VMbARqi4aGGFzC
3g5+nFG6vLp1ZIp1uUZ3wZ2/ZBvtpk/hEmocVCrm6W/sVRu0lY9uknLSxchZky2sbHtFgWY7zCVa
wSq3uGXWxUR+Dtvv/5UOyxIofw9lnHFMTpKeFO7uefuqf0bX44EVRvyM0VWlSnN36ExNYjf9ZZqt
gSsp3j+qZK7s3IucAn13jmo1nV7L+GqY9DcjK2zfq4dnN3M2kN6fdVe8LbJxW86/WT1ulx0XKAbH
NrlKWZq40RPHJCJO1RVIZi/qthzNsrngNLjhKsESnhotpIEUu3ptQywewXGZgrfHsM7ERQv/yu1q
d37DvrWp6oJ0Pix5AZSdBk9NRatPOaaMY9/z6o54JVxd+hbFKQm4EnXw+lk5Q13/qeaKWUg/e4oQ
I1S0+D6j7ESQJw6ho8X75EV7Rum7AeKkc6XI+rMTmnkq96Jlj6UijpnPg1o0swQOCnQClkvY/iTL
T5wX+gzbtegvqZ+LHzsdfIhHpONexW+foeS3yfhLBNhcomNYF6tJKUsOlLortYJmDjMt4iLJEdBu
HvmU/Ruz3zRGF9Ujm/tevdGhZil0GqYUFd4JQ0/Oa9+y7oyEVhgzTsQcpkv3hqp5nw0K/61eTXZY
9uaHpqC8bE57m+KDAfK7bNpbdHNZbfFgetD2fd1evNU7L7VeyeihPzkdB7k+h4uNRGvfO/bq7UOj
nSsPQb/4INi+TlmdhFG30uUuQbXn6WGxhk6YiqaLs98jiTB/J1Lc1WDOIgpNMzWre2e+mudX+4uU
Uf1DVSf+ZTI4cdyGLY/txs0c4LLBY1VkueTVpaK62UKVfvRtNjEx4lZRR9rUWK1qX+x4/t3YuaF9
L07I86Wibgp0q2wSn6275ML/PBvEkYsHz4K7LKW7GAy4jy7peAw4mo4NIJJ5DXOhzBVcD6U9xS7X
58MrJPDXqpFm2k1Mq7c+VJlPmpvwieYOomhiDNfy5diLfmPXaEe51r97GOnYXXRn3bXW0TdKoNG+
P+8fsp1hUfv3+UsjNB+Aog/nlH9ZDab1aI/+5HDIbCKe+rq3wCZaOj1aKwIylgFESf3JwpwwTm0+
a/BmPSTWujd92XSX7/n++DXX05GyTyevu3gMuyY3rWz9o533u9iFOyqCxSbd9mYDLKBpxpYwgLZM
Vn1zBP7KQSkcUhgjVFBZaVDNJqI7nq7+UEmLl865/lBrr9rLf08aVF+ng1y/PGzUWis2FnTxya21
SUudXPdSSXLdivP5q7xJmE3NPJZzRqty+6ixuGitWwpJJ1I+gzz04r3UX3ZpY/14+KoMcvPe9o1g
yyhsg9UuX/nwTCM6GU7kDKEQVpRnN5caRn7tCKFSsD3JaHO8D0sSMfPcur5xYWrnt5aNKZFJQ42h
8exw5pil2sEwfZvwZtgnsa6WaLJm5f08PKNxCCwiru9ex/1p7ak2rKM0u9O0seveV+36tFUpGWhW
zemNa/TGg7w6T3vLwCIrdm7/mKDW/UVn59b9c/oye83xgRuNkXT92SRdvC7fS6LmqzBLWcj5s7fu
3ruX3lH5WqvliPLQFCE+hulkxEan3Jtnsz4JXz6t21IObbYfretfc9u1U3TlxzZxb/ZWPWdGuQ3W
7UlHNaC/Z6Vm/DPlX1gEO8gJUqJX+eRKy165MJh288Tvr+tuYXCcp+WXnC6EzXuuX+kXBuMXhU8K
uCtJHgUpIv/3ftceKH56/OlSwrrsVNOWy9ZjIOSLpLP+Lh0PN3+vXRF0PDzdHi7JiUvqc6476S1Q
r/+tX1e9Ve/axWs2T9n9a3t8KHxs+/fucnCo04o8lofFebIfJ2OjJU+PtX6tf/5Hp1SZpwf6opwt
NkmezijXKeTTGSu5UmdcSTQGT5t73tXHp1oh5WZN0W19TWhjTyq99HzGvHFj5rPjbCeey5gcfpgU
SjFE6uBClG9P7f8aA8L4wqlPz3bnIEe2dm1HTW7itFeYa/P0OMZkB8H8h29NOuO3sf0N66qlafmY
kiU6qzcj8fBQT3BGTpaU6m+WxPmdbKed69vsGwvspFsP1YOVh4rcz3GqyxQolwH1N32RX4T9QAQb
9+AsTazecvv+W16qfu0/c5MOhQnpZ1JMC28W+h4lTGhB1pCoOtJcMWwZKo75Jw5EtZaQPRdKLfh7
ds7kPJblNKl+sM73GZcJUKuyDc6euFRqWSZGbFHg1L92tx8VEtUabEmfA4r6Ej2PyXgXvTAQqMLN
/jaMizRmtSU5MI2g+rw2xrSgfhmUNFznT8Or1k9HfUFjGpd7S0h1sefWcgh0mXb4tnAy2tKCDwMg
d4f5on4adf3h3KtPbISyKRPFtHFL5kSzp/5k0q1RUDqEKLuMzfCUf0NlSalwGGdtlBN9ZuMwBAE9
ubLoRV/9X9l+1Vd1NJqa5zNDu35F/0UtkUbC5s4u5V058WH0WH/ZZpOmrjyunMnsOz7RoS+XKDum
iXjtpWV7Ljbnlp24AW6SmqKxhiFbghUkNxqOk73WKqhEQ0cEEHCXcCYYXSZkzXiCzNUEsEqnnpZT
JA2B3K5vnMHxbW7NZPFyAL7rNErJOCUfOC4v/0WlUvxgzo8BUwrPbzrFmuuy9nZmjGkQuz6teziQ
vHGAjkDShkEc4eteLnNeLh8JfvXqxyfNDfwSmfDZjvb5re99dn7zfuHWEh9wMeLNJX/f1JJlMloa
YB8rn6ZgNTpn4xTcW/0pZIX3zetsEGlS/R+QmPrGZKYfTxfIu2bzz9Okq6IJ/phCv+mrx10zrS+Z
VWsHWA4YbJz1srcrquxIp3PZuB8lquQ2lTTMiSKNCWsWCq16f5FL1n9NCH33XoogssOjFiXuICeQ
CEB7LX47/i5QfY4ZnWjHcajNCxC9kBs4BN4dyfnu1i+rBkIBmA5fxImoEbuZw0XrEVona51Sv4LM
ixP23IuwO1v7Uoq8bN//rl/G9bZPhiN+WfbgFch9Ntj2ZKggiJGKhadpbzJYNN4aLb3yvepgR8RU
f16O1n36+u4ynb2qrvNNMLly2XO7nDYZNCTGtH2UWDZsRwKE3DqsR9KDGQWLpsfC5mfbMXYO89jm
TfotwQ58BLeUAXlYSWoApUwNCwo0JbUDCsSCl2P96WRC2uqV442ctnxMtu/bSUZ/dK+kzAU/pven
w6Z7/zh/LSmp691rLZkM64OJgX4+pRmrhl4kVSjG3F8HGarwfTOJipIDt9doXzRP92l263xeWU9v
Pvjm8dLGaAlF+bT6Ya+RHZlGMLTJ6uncqWYICZqZT/jv/EzrdMsVAwPHn8Hskj/5VXNapzwJSih2
HAYqv8o40cLT8tP1JwW+tRsUCDbs+BYR98eTO7du9US4q6f5ybuou1q9KmMLOMmJo0rFue8AP0y/
crufXC1VXdjbDsfu9NSVOS1y2fYg2723PdNjoSU/mh1xIPM2L+zuAV3TeJodw1q7VArzWtBIt16O
fUTqGNE4ssojfp9uX4c5t153YJvFUSEmIMMk01e6yG/EPwiC42rvRrLpolot3u3oNrghMsoodxHW
jlvrAolOeOZU8VBbIR1ZKs96Yl4EGYbONEJZCMB9k0rJVIAfgYGmT3wW/JCIhIWLfzDipZ9bpTP7
joTy77qU7Dy41eNGqa3xICO19VaogsLTqbn7Hg/qg3l/3T7qh6wavLfPcl2oDNSFjE/d3CKhCpNr
HnJcIx+pdLN5v2DW7s7/l15WsooprCLyL21daXqkA+MeN8v3WulxOgAPDu9QRr+chRFWGjjihYCZ
iJ4oR+D3mGpq64vObLDr1ob4tQsRxWOpVx4ck8lgDQ+uTRycvVYqD4tXmSsnnCQKFHdnRmCT6XAz
kjHm0ZtDQbLeq/Ymf0vHhBvI6fCwIkfpHd4nvVq/8j3pXafP84EiYqeR5lbUHo/59wOQsvk7fa1n
lX51kq2m2ap30LS9etoskpUOVeWzoe7Gd1cwfVwXdGrf0cRpNVulRd5RSa0bbpLshLXXpQzyN4Xn
xmthUH3JddeFlC18LKZ6j8lstXf64oefj3tw5mp+7rB6H/fuF39Ab9us8OfwZTcNrKvSoDbIvVL+
00VMKF7T01cOrfdA5DB/K3Wm3UJnldZ7xPy31ir1akYqCxrzbNpttDftysASbAwaXVew7oJhyYSN
gZagl/GwOoSzpt1qtts+auoBqtu7j016KnX0KBUG5UV25c8ygOEPH+xqC4N5t4Qe7Ofa/LMrWUXz
wsH/DeQl1Z5nebyYhvCwHLdX1+5cty2+kE7MIrh1p78AbU4org135EPFZA6+z9rBdK711j/jF9DO
xEBfbLPqaaBXhTJ6pM0vyw003qw/QbiUimgxcnuYIZZYWPfnw8UoN1iMRHSHotmuQ5n/egjBwKal
+OHG5Y/m3r5eYhl7v07YzrpVJpDFf3IDMMKJtAzQVXkD7ewB0GXxzxy4sbi8Sh6aE9CI4nI1052N
NCT1HRHVTO7dbYaZxu4RLv94B3G66Tfs4jPQdTiEapYl2oifWYClcnuh9/27nG6rH3G888822rLy
4wiA9MopvvDXe3fgvsU2/gH6O7s/3JVbJfZB8hDmy5GIOxgExjYRvaJB385ApWAthj7Mpg8RnrTs
9neQEHJ0MzLnUVgopfTI+LZlcjz81Ao7BVAsTynN15C49yp42jJxdnFOFSncEQLo2zq76LouJ1iw
XflrNWPxi4e+tFarvtLRlPJzp8dv0qITdfY+j/8Jgra2ffj+vnMwSXj18NjQX6GpkWllPWKnuQRW
aK57y/WVitfF7HJg/GJCj2Wj/pcPt67F6Xk2i0qpsedBTP2j9Cr1JpvAsJWLyOHnC/6MGEVv1S2d
qPwO5O/12ctl9rcwlhC3prxsdOxvexVeO6vnq3FwS214eucI5OGB6nU0napeZstecSVULUcTgPl+
+CoewUbF3I1edcfAslkZ5ifP2xU/zex2SCrLp43xw/xHVk/rU7e+6JYmw5Mdwm8q97fsSJbxTJ8K
/x3z/cZkCBkcBmaktcof+TbxqrLIdkijyKHZy516jXmq3/GoMfJe7s1OPV1ZB34RpgD/iqGZlD/Z
9zpntm8sFzfiLM5LV+wXRIwqW4ycNJoriTXL1eQ8SdonNhSPGgM3XxcddkzIawyaj5uuvcb3XkzZ
v10Hl4/D12ykF339Rvuae12/Vf4s+pphBrPRLp30zbqYZgXtn73pG6/smb7Hx9OXLPymW1OhQf5E
WqvsM+8fNXYBqZfsyOv4mHKfH+Y1MDBS3XZ5RpLsz/r6XPWxnvrllP//Aa7XXJ8g1BxR1famL49I
z2+wcBu7uolZsFMbED+tLSJbtn930Km/3f9FvTBkU0VWzrFZtCYhs3eJXGefGAqsHTwhX4h9ocaF
GUGsIEP/nrrXU3ff841LX4LjhUGHGFC+dMKV25In1ILZSNMHJ+X1TV50fNv0MXq+qSwRhSeRZT4M
zDxrV+7D30NHf4OUDzxnn6k+Q9mGEmNpDm4YzGhyqVgVLNHKZa9GR2Mp9m+UfbnFANbO+D5nUo+l
6bjh619P0fwuG1lDFQqqfOwTmznbI3/2byYBX1qG6hVbodUyOpjkpy5NlGANRYnZN1TrtDNuurMe
buhbrh2jAqYdGcYvqucx7ValPuKhT3XKXQCvX9Y8uL2Cn0bdKam5p8KXp/Vt619CBRgEkxYm9Amc
pZlDHvan3q5T4D1oHcGI1NvL6YfyABYsKJiX1TelwSXfxL1V4diIbOEwMfewfMA5szUVvOYVrA1i
ZhxKIkVjz1/eEYwankr2E/8vNVazCyLOQqkl+vr9xa01G1Fq6aflr7XHeptkzkLJJt8MEiXXV81y
MIGVNGZfEENKIWlThc0gbCrR0SwZlCzF7Abad3VWST7QDVEKTWlbDbkka0IDXVtRnyv2UAdprdSM
SdLBFNU/EClCkTU4OJ2e6UDOPSMKqWR+1QP57jhVKU8LmaUmc+ks7hSBVAZdchpzCTGN6mvx2NC6
mKL4aEsz5nkNdUNbMHGHkO+zXMvPewQrAG5S6U7+iBHn1kGyU+zqpXMH3Vgtv7VmA0WvVev65rO5
sPmyVf0wrdhtkx0pOy8nH+iGcbWlMafIVHJIN2ld+Dm1dxtoqOHKIi9Wsyv+upaoVVUuevsSQ6A+
yMHfgHcibbbBFeMYjcztHTP7JkrN2d76NnHiqqwX1a34hqdgnsOk433cTfFAV4UUYyqn8k82g7R+
M9p/Bli7fJW5amL5DtLwD2macS1fmoJBgq/NcvpU/tq+naf/HfW9Duef5VT9bZkECM5uHelalK6c
Xm5mlZa7D2DwxV4IP9WPw6TrmmKLUdxqJDteO2oJ55aatm2mGDmMhYjBjoRbkwpWTAXIU/4O6rre
ZAuI8MOG10d6JF8u3k5S1qvVQixp7SxbZB8ENWvaJanlkgUm3C67NW1K20qs30okLo7/EdPtvKHW
7+vP+4+k30Q8LGstERtk7lNzDAiW99k9uAvtYDCFFTdc6SLaZsS/8iL78CxprldbUcHnG1GUxAo3
7sQcHN6+aZQNGuuMODTrDNEBH+EWcGufN9AAMdc/yNkNGDGqI7bTUfSJP9HjseFUd42CMkTShG0L
ZtY2/QJhdRWKqu17mbrloG05f5NA5QgJZszhnymtqMCLSzOgXrh2bHc/oYmzuf9VKq/j2BadPHcZ
ldBp1thomutvD83TTVfp8FxprhYaNhdvZgFyOXtW8Tt0V5XnXE1VbNBYp6XjS3HDRuABpqiWn5eH
plY66jfk+OT4fCs/F44vV+z1lB6LDpclNSPZFovlsh+uEY+2CtUn7huEZ4CY2Us1PhmFoBavPoG8
ZN+8j5NLNeSeTudTIeQR9fv8YUH/cB0QO01zz5N/iZ/m98e7JP+RznP17bWYTMeIK+PmN6MYpTNr
ngh55+XBdN/ZHv5ZTv7KD3L7fr1y0WVim5R0kR2kbh/VpXT78npenB5HTKr1t9ZKozGOZrno1Yt6
0zB7YT7dpoo6QGPXKD9WlFgL7TIP+xpd7Hat4aBwbhZv5V5NFrxc/dWSES3WYVEQ6ve3sJ1hIAsR
5wbnKbO2rtVVPIzMncHt0djz1ij39FqsEYVAAd5Rs/RQ3QoUkUOqLfsYi76fJlBZjLSX2eyrPkaK
byE8Ypk4quNAqysCDRXxbpPuxkQR5wRuboSo0gE3nPwOUkUVLlKo/Qbnlpz4znvpyzGGNR2lcbFN
rLzdKCys7cfjcC1pqcZUz8aP3BEKMLrdtATxTaHsVfT84ZIB0nuoThHkW5h82akqxYNzi7pKKYYI
odHGzfjfvkCFqpK6r6XkmmY4qItJkHBhL/NtuhjM789/LDQWLE624WQwe5XWHt/nCinqD3Rvz4Dm
qSMwpdxB1ao6Fozi+//fVdC+dGDUUhwWWjsI7SAWBwqHQSST8ZAojPPf+j9w6vzFOpuzqrwheQ44
GbM2zz2XprMHRil2xRX7aWf8uvKKBSF/9tExavGN0qa1+rbVYus7aXfNFd1dvj3+xxGFDFPjU84o
qpqBZ3T77rnipkMyouYq2zLGMEBHYqX9MbqFJwz6O4VINpflp83HfVAaHIrtshjQvY8UrgEDrM5+
3T2btT4odMo96Wwu1zGOoGJKWI0/RV85R0LI3ahn3IQGQLmRx+8IUa/p2yVaqW+GGk2qmTkcnOfr
IhaLJHDGmWG+jlA+nGI0lUix8wJfzgfU3ilWToexfmejyLDQw2pdhQfnl+Qn4jCua/6yDeKNRPdE
TuO6+leCGvyqo7qQwUmAkWOQcbWpAx6KRkFkoMsLtcK2d35XW8c5bqEZQnuRTYly1nASo+y7RsSQ
0rUtbC6tITBEzmEunYFWr+UvVVxmfNjvBvgpzyyvSdEkyWU2uXWZTsSMbhuRQumo1aQ/HYLh00/d
VPVt6AymOrKYbsRJOax/VVOZIJG39RpEXsii6RdqKp/qvI3HzYDKObisWOltSEfbWMuvL/rjFzVm
7Q9bPWDp5vjbOGW6Xj+a+6bSfMNS0HD3p9I5kxh4GpYARF/rqnf0ypPf0k1pYCTNa1T3KgMu3puu
usmyHBZTuY4uLAPQ+g73SG6Pbx7utNHlcP+ZC7JNlSRoVcd+PElniCVPAWWjlEXJwIp31tVci753
IwB98azmAEJzIKK08KoKeb8RZp5wwUsh8RWvA4UqkgN9xgU9X1piHHqEgcbuOJ0QCO/64LyjidWy
2eunv52o2X9V8PTqhC0IwBhR7FzEOKbnQOyNcH5HPfBB4omvW8/81n2LalE6wo4n5boxK71Nletj
yQVV1/jDRYPRd3QOmvi1NoRrM5I2BYNMauVnN6OFysJTmC2dVSYBDP10Hum1ff/UPHRyVHsOjvHV
SMznQwBBlVNxdTlcafFRKbJ+9HpEM+zv7VCJHRjbmeqfsdLubMGR5c5kt9FpL3Z+TD+D57xkN8bz
LDL4fjjfvTEE5Z0t/qyaRo2Iqgl/r4qCXgfsC6UWAAwRQoU4OREU7rpmgqvO2B0UsFRFslvprX63
pC8Z3zcJs/xBM5XeM/Awz+xs+quHBg4WfnSbBTUDyDgEg4q+t2LmGLiBOq/8/a1LVlZPoZdAhsf+
ZGwwKC6Gim2kVj1hpDFLp1lYxGiBdGRxCspIQhcquW7SAtOZKIaQQlQ/IMviR/VL2PiJwpZFP5Kr
lkNkQXkm+9TFSIBKBccLVqtnpePAi+dY/GL7EANP+orHH1bB/m05jCqoUJ9MNMcse+OUaDA3QMNN
5KuqUOioiqgP9Ug/YcQiok5fdHqz539TmfOPtB28DOjqHLXvimzufwmiOkLe9nYo+r4paGXX7Ec8
Ny1Y1et7MY3qDaaJ+8Yyle6YD/ALTXga/5j19RVF320mBbN+WTAJZg49QxFBfRb0Rv24P5ZRAlVG
LkX8Kzadf0QXJzSorxm3Xz31rLNZ34jYfuBHwcZB6XlFqqxMrko3CukrnDA8Lwlm7APEgtu0GClV
tvMfNrzMkXdAze6xmX4rQda0pY+8IB4FD1UmpWWBUN3cPsQxCvjknivlOb2lhVrLdMTinaDtfeZl
8mmw+9aa2h/lN1ZSaYOLaZfaK1bIBoj7kXeuRvnLANyI81ZR8CjHIe2h2JHWR/k63qeogs93Y2ZZ
eUWNCkNP1x7MpyIMDC6T1qYj7ZR/1SyodihCOa3J1YgrJf4yU/z7nFe/f2z8RJ3+/jNyvzLyWqyM
6M3spjZoDNwYn8PCnmdglnE3TA29QC6hA/61ZQshCP+MBamCIHf5agw8bUgIvIGiiji02Kl5poL2
SSLPWrtr8RR+TxgZRBTknfMKSN9U8Ku++g5sj4WNfTlqRHkaH8ocyQQefiOIeMOT/VWV2yMC56L8
+WZYsm80Bof0dGBxxZpN6TUXZRJrykitaUC4rTIfSGCNUTsnKEJFg0kUpDXYOPn0GRFsqf8GFOsq
Qg7VTU0DXg317Vl9cgVEpT9lJQrfo9mk62QeYWCLX3HSVTrV2R9Bd+4KWT4SX6eUqPhYFcPsUOmo
qBbMzwmx/wLTMVtn59Yx+2UYBG8lgkYzFqFfwIls0Hr2nNAiaE6dn2FsIHpJWwvON92Dm74Zrt7H
HA+reCSNrPREzHLhmVtaoIhZZJQcEnjLRX2zv2cnNVI+8mvLKJCbsvO7V1jDgMn7HwMaFiNNiAAp
eEnnmZ7uoECsX6GS0XXkruc7W/EEAXH3xedpBJP2Z3WF6dAJXI+fRos5+MEZdx/tXUZbh6/HvRtp
no7GLcJTqnl+I1hdU6mpANUrHVAloGPEBF9GXrdLJH7l9PjDQ0I3+vnt+KNlNYrCQSLBdg4O3hCK
v+q3IbyyydzmiWkQ6uSSdBHSZxntf+wJutoyr5gUfCrcW5I6ULueHipYHOTL6tI7f5Kzq5hIALBf
lwFZNOjEXOgavJcLnz97S7LfTAwRyOy5LQavzrswtkPUxLU/7n8la3fQlAa/XT+C7N4nbPnLbWU+
1MSf7RCGkQzSwd3fqlo+uSBBnZpIqFZ3f8Qwf8Gu3T+jhyT/CKwpPAJm9j4Ncbl759LNfpJO+9La
/Ls6PEXB9DxcvoxJa9bNMyj6ywKuiX0eTwP9BCbZxBSvB/TgOHWDC6Vok4cQtf7czpI4xUZ9NVQC
RG/f+xfBfNxaXFoHs1BcSrFHSGwGhSG0rlT3EtqlJphIPmxaCcfped6eXZu20Ur8i4U36VdVu6bd
2fu59Lj4uzECbdy/vF+ZNVeVhJIG6/bZw5kYNTvNOqX+8pJKEfOkyYkh69m8RklHQnX8c7+0KuWv
qVpsCz+u4rTcdWq89YoaopLzurtrcwiYPx9YiqvYlDoXIaC7PHdMbF+PfwrH/ooTlz7bgXLMgS0f
gUrHiLgLb0C6oxcqnwtHpWclnqXS77lz+1jquaZ35K7FP+wNO127cNuHlOaZ/usqhuU0qF1DyMWQ
a7OMbzZ0BNy6SGDWPX0epTuuyAY8sx0zpZNr5LreZV8y/6neutFdUFOifipNRvkvncMWafmraF9T
NKBf+ZDIHPKpQVmFxcCy5yIpf5TOOHOi6fiB29OkL0KTKesQ1rDrty7PYhtR/33zMs/2MDrLD6rv
8KKU5G5Ltea8ws5iIU6MxAS5L7IE0xT7csQZzKIPj7AFwwhJbcRdp+ZS/+daWPLfCJTSCqrnj7rD
Sl03UDVkz9lwni1OPQcoGl5PQSCDhe5+u9pEUH3sIsaHqmRQPTVT6jnpmNptgZtGvBmV24cRkAW2
OQtOXAjbp1HeJISs/LEbRc+3zmo/hk6Ogc7RWQ0a8m3w0aNeFf+DL7iLjXu1U7b5mJ6fG8Rccy6j
tYdjrlPqVAa7EHbp0NSt+LiJ5gylOzaOX77gd1YCd1xITPoUUw1XrLj9c4DXbOrB4ctjr/yh9Hrj
oqWB3Ey2cAuTSQIMWDo2fBR4hd1bYdG7LdT/GZxfNqbHJRu6V/EuN/BblSs58ddm/FpWeyMDWQ6D
IjzcVOrDXnX/KczcmDFpOcfYzZc97mRRydf/75SRA0668ibj1chQto/CsyK624KnH9W/mHXgzn5W
0Jtjw8/F6tn+zD/Hy+EpRrPB3sL6+PJffPmT/5IOGK1DJiRFm4ZP5dz7/CjhVb+c2CJjEU6JDgjM
vZZXZAdZ65SkpuMMpMfFuGsWqbKoCplWVPSUJehCvqEx07JykQcRFhtgmnD6OfYOYyM7QqgcuaWC
lnaF9xw96qmrqD+uPOdTh/jlQ9Jm+5AR3BjRDsPJqz83PWD9qNYa53rpoXztlq6twpkWc2bhmWzA
XKPpN2CVCUcI2h80JpqUId5WAppj80cTV0hZT+b+SLvqXXa4QcVgpcNtLxLafRZZXpBDj8bnOTQU
yyM3gX+DwmVTFJOzJSy0U5VTVG8wRf4Er0f2g+RI/3E1bGDJ6aohzZBp7d9qsiJTeT7YETG6shdn
IxuIb6GZyDRdvs3Tw3DP9FDNIBPUABC66ZS/gMRdolN/cUrLu6R+76oUbTvaM46ZI2eis29EpLYd
7lav+1KqYBMapf3b/7v9lVGu2WXxp15p1xwgTHchzBzLKJfsMJ6xE43byctS1Fsvepxkkc/kgmMB
coKu6p++bCZ1rpWNmurAOH2BCMrObxaPmK6VrB/mFIA1SBdvTUxGSXekbrEu1Wwh6Ghx8/syq1tS
mPc45VJx5tKYMx/esvhdeg92t7yWAttxquSRAo2dLxmwxM7h98az/hhBAUZvE1I3DBrsnr7GvYt2
qrOz+JKt5QqKUvfk2uiqanxoZVkqXDvPxQ07YNPlJXX8VROQWzzda1weEqkuLv2WsIETro4/hhge
IsNUfCQCe+Y5K04XWOlC2F+GjEa6BSvhc+SlEbXeQHh2eDIu+yGqd7azWrXcnazns/5lo9jRqz6V
j8R7GoCDws/JS+XPkKgfAEMyxUyb/E3X1SUg1XFYe18P7xlZfP/8Uv1Srqgs31UhXeyHxXz6mn6G
2+Pb/M2axocP5mwjvuY/JDYF8cljHPdC9FH8EHwVEfX0qCLGSNr0uOhNqf247BkB2+dSqLvO5yk5
I0g1GkPlDQIPzoi/fYy4cXq/L/edcDbdoV6/bHq58vYzQrVEaIPK2OxbDhYZ+VD7FM/fcZQpQRPk
HaZOi9xRR7RZzIk2Jd1Jm39xQuyVDMCghDwl3BqCTwxtunaVNWakJ7GwTM5zFAxPX2esB3PEgY2r
mUl8Tj/J0j3RJqUs2njHEzqaCgUMoS4NCkFCIkrL4zO6s8BPVJ1DlwUkVzWp7w2lUhkg2twwBkaC
40aoXWkGxO+H/VwlXnRffZUOTb5X+WZ981BYdM60+Iz0a+n0Zdw38HH6tH/n8aCWTkVfP+q/y/bv
IUz67/6+GRwkLFc9pc/RldET9qiejR1I9KT1DUN7zdGlUI8TBuhgPz7dcURZpdTbXbuIM0be+1pX
QAvajGl7381lP2nj1bFWMuptV/DRXYlURiEBBJpGx9d3ZeX8mXAZ0nSxU+d1i/GnI51fjIsOz80j
W+4nG2/divarwqMXibJvaDoxewIHJNKB5IFQZzX47iRq2Gn0idNEYeY6URBGcjiolCIT1IIcuqbt
SplI2pXyvrQVKDSXjW50XspQlFb1P0L4sn5VMmkFElzgcBUiIMCjsLMcKoaV9BiRqT14Y6w4/zgb
RPMy9xDlPMjTo1gNuAe4nwhwPG/ww9dedDAWP25prhC+TOMXCemKrH3eYyvLJvbiYAZHfi3PYosj
aC7R98dR6nR7R7aW0BV6TEQKJII0gjWbgp+44FDZVaOuv1mBFftM2hQ5DMmB26rwmkTH5GhPFO1Q
lto5MY2dzUehf1yLApXtHhtJRePSFoPAJs2vM4hIs5QdpTKoSw0546WE+tUIWEDPOI/sRK/t6PbX
7RtbW58DTyeh3IMVHzI62/X/NqM60oSQWN8xWzvc+7SobnKag7vj/IvV4fUntczOlRbSSKbzRnjJ
CFYe+v6u5KMQhjS4SXzqvzV8XTaWLSFGeGlS6cgRbMmpdiQTX1t6DglPrHOPgrxDhblI39dn4/o/
lu5rK7EsigLoFzEGQdLrDURREVHkhWEk58zX9zxWd3UpBdx0ws57Lfi8IQYs6iLio95YQf3M+n05
jBo3NEvaRVf3e/UcSoTHQPoHCjf26vqBsN09FGfAzFmRtCas6lFJVDYPytsOCQpW8ZYwX7CLce4G
yUSItcV5iVrLRkIcJuN4FJK6IdCxkei/XILPKAQbVrTG/kI1nbVVkeuwPXSMnaxu5S/kmA9FzmAX
LW1DZCStv1krQFq2jpcfy0Tv7HTQympyerwDhvQY9EtB3TPmwGKfYaM3ndfFbeIzFX8sXZa70JMN
o2xeWGsbypsC6paboItq556A+/aoLicUPKvBDM11hVAGzsy1SNYSAn9PRmuEqBIhd26QXQBxYAdB
QxKDteGpd5uKadODhMm65POWss95aGDQpsFT7uoag0r1bQ+2E69divQu4MOF/smyRg14qKL+5+9S
gONy0tC42TXRJPBRk1D2no/KP6atNn+m6YkDFoPP4iHm8RC0ta8rJFSWqhEu0zp/C1GCfzoLCE/k
fhQX/EVwWswoUWXNTz5ca4EiYes5hdKsSfhvBBC4y4ZFZUiErYpNty14hQ64q22M9SVEMOuK4glh
KueQNLaWUWoFoKm28VHsINd2a+1LMvih9p31Y8OF/PHpgfcSsg3sAtIqpFGocFZVCA50dKWrgfPQ
Rtut2aekgBJ+6oFUUsRDkq76SJ5FtEmC6WMwCemcaYMYC/VyxMkGO8m1BZ+ZZrp+Wvn21tGGYaBh
7WB5+ze5raE/xA80Yxr+kHMMgIs8HF3YNm1w7QTYejSTnCgJ03QUycHs0V7OF30K5lNJ+Y+lIfLk
7knsHRfAJsCC7n+Ch4DWDyAY2/EYloXHCKOisF/gd4LVsmmxL3uWuWeEaRdEDkkIRVn7ODGmT358
b+BCuFoCohuQ1dZNvcxsnJASd17NAvw8Fe4stXVzmg89sCLiGoUEIa6hgKBpNQjmhSdkLoeIsIoh
cpCgCzjJTXQqU6IDvyQDNu8ZJE/YcNPH4CPySh8JI9gXPoYLNgGUZTS1l4rO4uq1khUdSQRY+pwl
6RyACPO2zbjvVfK6ok2Kh0Ihrcsh4BEGO154rjqHj6CKF1wCfJyeduGWEJYSR27K+pFZGfJGIrda
+dusuODbgk4busAdhC/Rvrs3Wiuk3SBvGRBQiPkah+DMDaoGfAOxK8hm+WrtdHqcMSfUTECvqhyC
mUp6uB1iU1jLa14uMtVKC+jgJSREboBVK4iwazg93CTx4w4A/eIhtgVkj2F8lx6VZ3jbCW3gG9w8
qlMunsGrxDqEJQXX6ekv9Qx2H+fvxkQTS5DnHHVxNOcW2szmj5ufMoWx7ARwOLGB4+XbbF4/kbRv
fqRygKE2sf4qYAFjOG+Xl5/L09NsiMBZ3/euT/wYEfUoS02Y7KYGWDSGhYbwffbZbsGhIBJxKL5N
Lz/84AAjDrJik1z6pFH+Lfu5+ZErU3uMiPzNSUUupj05oKku7+52X5f7tl8Ud/LbJpWUG1CcfeXG
jdL59WgkZwUeKZr1KNTjyevjipDBsMFCBiuh9vFGcN6CIBVDuwteNuIIOA+zsYiplnWU7zvd2zaY
MdJG29SedW3d3QJCnsg0nnOuGvR5iNRvu6FA5xiGCk00rbGXKN1KpWuOuM/5BjA9wY8fTsEm354M
x+AgHvnhd2+8eq7emlfPFQ5lWRo4U1UnPL2Z4gEI8naW1BbMPtWJpScAtqA4D+tnMsIhFa91IfEI
CWmCCOWHlJecpntXPYNEWS/fWOnU3UITdJv5RO1SjeK3UivlMYhGiN6hANiidMq93qfpN3N/vOwG
OnFhT+4roDuf7c4NZzZvwNLhwGY/s7lPb1xgorPuAkb+QwlMqaC1KERIMu4vjGoZE9NsuWm/Q5IE
Hv5aF2S+zOuVT+u4uldmH4zMfM25vOCr7OXTxa+ya1njl9mQz3jWXwIOLnBnbPc9jnBgslc7I+U1
aVTXgdWZ24/CfnlBO4NqRHBIZ5Ump6C4RJQiF5EsHb3YKHyXMOr7t9VPWIRW6F0zU7kPOAXXOot4
XgM0wegRMwMwQiIetvczIYpFCkokFGK+GXixf4NJFs2GN1f6Me8ezPY0XD620WfDMLG9hdYKqxbC
9o8E5HnZHSnJ8qhu3HOKFi30jHsOdb2ASjf3x0Uu2i4HImvwQGdsI/U8p3R9qpXL6c2aTcanWoF5
avrvmrPSU279UZZj5oBPNE8IEAnzMHTGV0aZCmOqNYQk4EoSVeq2Z8npWtc8PA/kD9D6MpGJJ/Vk
Di8i01K3CBZCU2/TppIWmtdWzBWUDaPZo6YIa13szMHtgMdst0B26/NDRa5sReLDiec9ypZo3jCO
xTmLdSIq7Hl5CdP7aZshVbLNpQW2PQ8dwkNgVXH4MFXlgQk1+tPtTNgxWjHCKDJa/QaLyL9243kK
H6j+PlZoc/20nHaciycZimLCbFF1xPv01IthiJy9ayZkMcDM0TwvXpOFWlQTxhetl9w/dwIBmjiW
hbeqf/OSoZb6YA5BZRwilQEovc90tuRXdY2OcsgsbANmcxqZGQWrFGL+KrhmOYRgzxw3QKS7sTLj
vj8IAFv7xsCFGdvoC06bDwwmlVzYRZ78QA2H9tAg/ZY5dRh74MaNK8yr0MdnoYl8ykupjeVe1s8Q
wJCxp2f4VPcAcnyVZnCf2jF9wVI6/Mxw4JY+c3bZD90y7636CM7VQ40HyH7CDFVrOvUuwEvZecir
iYJdPGkB+w+UmbdUAnvd0DnM4P4lpeSDyEn4oeSkJPfnndCALbquVQofo+KjWkYYs7Ph73T0ontm
Mkx2P8x5qK+zxBqwxyx88tS1l4/AdTSFP4t80+pQyTiyNdFCbX+gUyJB3c0QtovOZHulTYaGwLUE
zcMFiKvoCswfWBK7OkOycImyL1BUF13NUCuNJQHj3Hrc91T9NHhL04CNE6q6wwdeMqd2D9Mvmnuv
PWHVnEv/mK6spRUWlC3rPkNxIUthKEajHPvWx4X85jVma3rWBpWvC1loXQ9sEYBltRXDYN2btbCN
hwoUPnQ3J4kblnr1Jft2FhKd9maxQAvVqWt2E3fNJruCatgM93Qs04dDHSKmItrGx+9DZz7gGsNS
3/c8/u3n2JuESG75Y/t0frybYzXd4hv9SwXyn+lsk30sgW4ef1kzthpTVXWvdJVbAxHX9wy6o/5q
m08Pdhg3nnHgcS5RF3a4fM20R7oGuSAQa0tOv0L74cNt2r2+cPOBHrNatJp/zqsKjdh+1nihj+uq
IxG76y4ehGPTXIrTISBhtQSKyP3lWuJeLeUYyFB6HiXgXq5v110vO4vnxE+mLuuILqdhaLZv24a6
nty4Ra9CvL0Aa4JPFZDyrdzZUBLWSrICiQ18twwf4LDBIMA7wxgxqWIU4ZyERztA56sMFWav88Ov
bbNdUtZnti5dEFHiGpmm6SVj7Dye8OhlM9x1tStFS8g1P7yREOOQXWfyKcwVtKyTsLpocB7t4zPi
Edwe+nsS5lFx9s3+U0o6zbyvewZwYVbFc1mzO+H8usmNz70jfDoowrlGAMiZv3O2BR2x2gv1kkPU
xvXHWTgr/YA2y5zt6Y+E27L7KOkqkpgrhAazzev8JQ4th4taBRtIUrniBdVplX8tI86En1a7xPXT
Ipooh7g2ZfMK/VsH6DTOi2KzNUUAIsLNagn1E5IPZMq0WoNmiGRJc0QBF410zPucxTaKr9fnfaEB
n1ySs6tBAAfA8r2c6wToGH2Er5XPVUeLlfTa4RzfFZSLpnIloQIuhIfUS2olF33XzFcAPXBWmLlR
oPCJBk0fkmaSczqaY3lUFIAISl8Oh4BxZv7pkslkEReyg8M2pEvgjpfotspKy2hyKT0RTMXJ91ah
9mhbv0x+gn2Tr7TATF+G/FcafxqgQKU7NegtjokChmp0fuEktHKdw6t8Qjm9K/Sv51+EBSrPLVOG
Cq9tXYKGue0zxHebjxMCQPYt2hOoBZGWiMteTWl9MrwBICR9JQvbpW09lEoEqHM9wFTjq3zspa6S
Rd7seB7LeNSXn+pIZpuPNftHtyAel+XnHlYDRGzhiWoIQO4e7gbZp8oT2Bdp0mDrlT7l0vAITThR
dw+yfTbSWfDzJPKfXvP9yRDt2SoLs7ISmAbYK8G68hyvAjkBok7Lklbb+Ss3gX2LhWGvu7CgkFK3
G7c9gKsxpAGllxt3ehvEmkGMPzNiJIPwMNk3N18W+hZM1GekGhSlE3tj9LoLaNFxFRSVSPLl/C4Q
D8EJ3lBIfCQ8b4Gz6fxR/PG47ICPPhvby7mTsdp0FkhmZTKvdBdgmcX6cwxy8KLkvBxrQrpJ62W/
QIuXNx+8CkIaexEteTuhk98gTojPZQtsSIjoxczf4G7NREFF56tdWp8dc5d7HjP2pZGqxYfr5efO
ewz13Pr5tjj6VHniBVdmRQ3hJBi8DBqRRTlUacmlUv92pQLyqLZlQmuBOdc4htViT64ExrioSIgO
XTpkP1mwzPfpMwJnk921D+d3yYddX0SSYqIPxWDRILKg1JeQqnK4pcWA4UVGsbCzqk+4Z7yyEszj
8W/x/H70JLzqA+QwhDKFaFxqAodcrrtUwCRb32ZrpfkHC5SLzTxR3bHcOk1cLmpwUuuQvfwAkDet
KWljCVGGSrxkWSlFjUYhnJp5uoUOu1NfyaGGE+mFHvPuAkaOpnuk3ZS/WPksKAXYqKuBYmr4C6EY
JErgMGsSeTBSAtI7XChNGD+onmZD+kCxBaORD4sSL14FK5fyvn4eP9esXLY/zxczV8hnoX0J1pvJ
VKRY1LFG8X5KUPucmVM9NYLJSxRggDo1fLj40YoloAFojouRX3aO2WfqUihaKCNYO8wxFm0wjWBz
bmqrn9XP5pyeZerHsYVwxgNuc/6NB+vLTuB4UV2ArXcKLVjiuqxCs/8M1fg1KfSDARzY57CkhuuO
nu9UW5ljkxAGxdOD2Lvu6ruzHkjFmGI58NRDHSrRDW+AoTxkb+iO9FJ0hwna5zm3IMuyF/sKzEbB
5L65u3Ntlm57CL5Im2cFK+JSv9JPjQULbKamS03mJqCDw8TjKTQFD9QxATc8dFrWhHCj0J8KWu+L
HZyC8gj2vYcTzhQqYt/6iDRYcniCM6LCS4o1L9au1FHB1pCtxQLk4BGcd2AcJoUaagVkda0R23hQ
vEQ4zwQy39bv5B3cNXii4qIaiEpJMc5dqACYoAell1X4LcJFpBcs3ADaeH25actZJtv3Yr/8oc6s
+lror9+Pj4zaSps4veh0+hTHEnskMfnUIvPBCVBLix/MKpFZNIWB0kuhWDKdv4wtWH3fhYbyUj2H
kEGT47QmVa045KeYaQCpre3fpkIszvJm1qnuZU3kgCshhcpMW0FPKDVCjc4TAYFhVtResAUqfj/L
XJTEUXL7FlbwryJIWCENGbWNEuIaXI0SEzsqeOoYVlJtNzQe7J9QcwimD1YgFtYz4ylgcp3qswDC
s6iA2wc+GpUL9czr43PTf/XH5nMzauLEbjafw996Wv96i6J6eo/F+2MUtVpx7xzFvd9fwi5qNBq/
v1dMurhzV3Gv27tGvU39N9Dh9nqT6KHVaOSjXqOxi/qTSNWnnz3k5oc6anNNKHSaP/G/X+zc/9/Y
xb9LBXThj+/7b15rNTauiRIgMvs9/arJNfoVyIjiPm7UQJQ+SXu9Rq/VQgXtoNBV4dMjY/n2lSn0
ZnBEsmHPr9/QQSa4UTRXtsYJEwgGYJ5htgki9NaX0LVQz6cHIak9Dgm8iJCjCL78Z/CsoJZ0AnEp
6oByfIFzan1Omow5a/ruft/j9VRau65Q8CyA7sF4Bf0uRRlYm9TOnrmV8odfigC3z+qNIFWfhhwW
skHpZUctom54QbUQbqUYQoYqzd90H7FaZ1BNRAXIEZvWjRBDvwG5Dj/h+5VcEyQRZSGrSCR+6mrY
2F5+FBv0Ca7M+/Ht/LYVSGXSd9C+ZT8V1wajxsNwF7MgV7IV2XpG5QwFhnsN8R0W7Wb+df1kXApo
jjbpGT3chO6NCA8ObwgFPubfBJt0ch8TOLQ2+l3Y8WJ6SmsUTIP9lBUysxwXbgLL/9HaFgVa6xmZ
qVWO5EefDA2s4MCNXHrINHey88xPoteSz7+NB4Aeuk509ykDp27XhDdCNiO498Klozdgih2R12tG
FFTwS8tYyINVf2TrQoHBXx4wEr+UdcOhWptnk1LNgfrSGLRDi3L3wLruqy/ZPsJaXocaZ1pWkGAS
+rNBkV3qWrlwjmzB1wUJWwlB1VNB7Fm1wKFz7Ami4/rSlFdt7SI6ootmIQkgKxY7iVWVd9oMyROp
amVvgcMch8tIuOIU4AeNC+dOPWaorxZFQ8tKn4OrFJLreM6fytuhyzscf/EkyeZ5/lnf4qDQJ6N+
aAAiwLhDOOMhKuq8wWXecUHO9/tdkku3L7OrBN22cZ2oTcPrwjl9Hx9olEqHEVYQsNC5eBlePtYv
pcH+5e4lR3gUATqrL7y7tNT0WcaIgQvwrvGb8qUDcviZs7zX097fdJTDqOoQjeAIEZJENkoz8s2u
+JsIRgGStQNw5OW/on1xDzmSW3oLBTbAZT5NB8hXSDgzOOQWrFjZop5ZfIGRZinI4s/bEw1ACKIw
x2xCMkE5qwiPz3XOylVdlA5XQBgEoM/QY4p6oxyjpp6PkwAy8UepBh5kUn5Y2X2XVDJcSYINCN9a
Hg2e/HnUpDg0YJYOTR5+uaYUXgEicCM4/+t9Z4kTNna7mkuWG1A4wD8z2wDZHQIdEkMv5xcWOFRM
xQGBnSrXAGcOHv0EsgKotQafSiKgsD/JDiQFBmRU0gIUrb+1GCkfuAFMV5uskbxaz9RHA4A2Cohm
1RiSEPyOm/DoKYYbqpHliLmlEgfwH77VOcFIV1gmCB4yv8emC2qkgjVpQyBPDDbHRAI6dCYA/d1X
axINrEDhlis4PrFtTRbi903GMeJsZDZ+kjGC2Tt2jOIpYZFJSxghN/6d7t+owp7zFEXvRDhFlITY
GT8ii16EOKMoa7eyWdWPow84jSlqNX6ecE9nkZMZSNcvlUZrFXe/k1k8GLTX0VD4t7aNOnqc41F9
+Yxar0m7Rh2lrVHG33w8vKbXNLmrL+5nzWtc7s2ahwR8aSSunyyjgQKsurKQoe6lmoq9lK9XX0YH
B4SPd0nxsegbnXM8WNzrakzbh0Ripl6MRCRbr9mu8rkaer7kHOfr55bvO6bwqFayowquGT6b3b++
btO2xRRV4u9J/bVxjrrUX65XergbTjiWSQZQQV+Ra3tcu3tgGwVasTLGZWgOh65tLMcDOgDHV1By
QTVNkyxdRp/u4oc017rEb301pRF2K7ZTDVxjMzqk93Ip7aIOPmwnm9b+2EGxWl9NoNI/zjTQR9F7
KXrHJJ+qfk3qq+j+/hI/pX6nbxEs1uiYeBm9v9XjVfT3cWWcFm7Np1L4hhhB9O8P1Nh0n9zfP9UA
/UQTPw9vkBaSSySvGS1juZP2xfvwY1jq3jh8hjcnybzvb2ddPzWY7+noadlXARc963lqNsepCEhc
28ePnce12TKl+sjiS5JvraNydKvt7lEjxEoI02uMXD7qbKPP2qURfdWPydspPSeUbfROD3jm6ct9
trb5eH9L61Fdp1N8iQRsEAtEdtHTtA7t/ZNNCKX0eo4Pblpas1F69yh1sAztcWuSTNOX4tsiAWyQ
buPrMXGj46ga1+vv92n8oRFpnvySgwyYv2jg3zSxJCZRqyf264PuOOmGDrdjQxvdz6zz2x3hf903
qsl39bvYrDy0R/GsDj+wOfn53jcW8e+RWp7Vu4vY/1VRnHFytXLO0a+K6rgbDCivAY+Vm972u5o0
uo2k+9v1apx8cy/q1URFoA+T8N3R869LCguPE6fvdsN75ffuNfpmkH53v0dp+cmb365WgAYUYazP
vRcTtiRS7m6SJN3XUdzOPxST73Xj9qQ7LG4XI6RCw0LUBljbL0QDYG213eBogV6uIZtCu1C47gBR
O9pZLQcq45ikkFmUovOs9nXxuDchEDk0riwJ4115E6oAtVpox4ngSTxP2AoSpuJZotAw4ueB4HL7
fu6VnrPANEOxquIuqTblPWDIoIoTGoUaf5c1XnzdPWvHpncq6e2npLIjoL1Q/2xnxgmdzxY/9VlQ
PC69g5/i/DbgjkoTBth+n57333dvd3L+Wmxka4U0KgyEPz6V4KRxTd4Y0LuWHpHbcPwlkg+Uj1FO
TNJMaxxJXOZSD/TQFJjjFetMfKeo+2H9LdIE23FusNESPJ97uZ/WbmjD0wCFD8beoUtpOh/jg7pi
g7OeRp8ij+e3xmp4fKy+YtsRSZt/+TJHx5eEHI5N4n/RWH/Tu+9sx0PdR5tQ7cXovDyocd8fQqcE
cIIBBVX6lAStRErUJZt+p+/6ZuXcOqvZL8CWxfP0W1nL/knvdamHuWSPnoKphB1w0S7N3/dP53E7
z3tBVafmkoOw+1i/A93AuMJSglK/iNbNG3Cxv8CyqlixKqbf/vEM+HkFI0aAL8G1kjeA6EygI0A1
1ZdZGUAiCzB4amTH75uPanet+1tOONppwODufYbkaO2gmMM48dy2mO10+ofmRy6CvwVh4J9ycLai
oHhZQ65d+YO1lmEbx8FKzlBmvFWOJldKv6Bvq5iRnmWiaumUXjLBSq7/OCREgoUvWKdOpI5GnamB
8ukixaBh3H3XVVaAnQQMFqFUG6IBv1Jfw1gZLrKoCGyxU0DNdgovfIWVI6a3ZKc9C4946epuSTgi
LCfY5KXaVp0Qq1mzoJ7WP/OY5+EEvuDUDuWTBrsuF+4ZagXn1cYSdXVDoRZHjxgoK9SIf+dkZlhz
pdrlwy+xbFaVjhXnchkP7LxHuYrwHAH32GHln56u04sOk2wangyOxN9HfnrHFxxYRBX6V6boRn3Z
GGgR8ryLcs87/jcD+qtcxeOZqfBiXHMGH+2z4Vj/ZHqA9HE2/3SX7s0NGALvyBL43wM4T3gTXG8h
UEFV9ALp/OaCy8caoPq5t/97jKIpottNozyDCAaAFPvUeFCGkEkMCeOt2jZavubNf3MHbdsSABNm
1oyfw51XgOr24AHdhuM8rw83hKv78RX+hNTAJZwgvAOGHVvmuF6BthcWXzh+J3H5N9XSxLapfPrf
WjT/vnD6KxP3tXBPf8PpCirI9K0w8iy229+xVooUksNxinpi8+4nap18AlTC0c7qudSJ/nt85ygp
HX9UFfl3OU/lZgm4f1/1YHOhSUrsEvj2XNqZPZ/bd2aXtndc91So+b6OFUP779ENfBivvwVJjjjW
T4/w7ypO6yZMqX8Cl3cr/smqdjf/JtasOlyPnW8aEzcAzbDvH9BgwiUBooEFxdNzC9dwWP4+j/gv
HB2WiAhcOv5yRTdjRzm/t7hCbsBBYV1YyOQk9FsDMQp1W94My8p1c43CHyS7Si3v+L7DrRIXAZKr
kxq0txbxAyB02NhYV/DHrMM3Y0gq7HJAgOYDRxmzGd6U0fz3qDqZPKHXbjCMUaJBilWq0uTvHAZ1
nK25kTXYbed++Hse4HgVRGjL+GndLBDS7qE5a5dLygdxFbHsSf9vhxY/zG+gq+G8tSbtw0futdi3
ejh7foalHdYYTG20YeUP1DvgAautffN4aQcoil1InJeet+2iduQAxhm0CBWiQVNDPSuoEGoita/a
w+su5ykjXc2ClDoqhoE5PRvl8s8OpE8BijAan/1L+ReAwPL7FnQjrHa+HLEFlVyVtkq429DbxukK
UWSa6D/rn78DqM4hNp6L0T10kUwFd55io9xWuWW6+8NI3lYbcOirrevs+Z+KIRUdsO8ZRHPEv4Lv
hSmgqGwYYizOrL/+TmfGYjOpJqh+gZ/TYMW+smqo7/ikHLGCj8O8NayawEAklmpjzEvF9Iiw43g/
PoHdSuH+Ty5JEVHuNgbYsgaVCChgkhQh35nRI4L4uJptli99alqNJ6qoo9perAN3kv/6iVJYYiQG
JwzPHh4CdJhZqCNJ9ggbs5E1GRgMdLjudCr+XkePsMTyX7n65m2nw2Yn6rZoZ5uqNFjfk0lcjkeN
RVRMi5hvn4+gF+bV6JqD9Ii9LNWbdCgn1asyvZiKH2unu9XW2YdM4QXN12R1S3NyhfsmTq/KsY5v
7O5ijMHe19Yv5WwTce9t8XY+tjLg+qpwzbqTEyqp1EAUYXFX4swk3q6ji7oY7MOlZKMVapFMRvHq
rTwESQSHp/y9GZTQsC2S3Tj10+szc5z8hZ/DMugc65Mi/jLco9HxYwRz4NrfZUVgVw+r8ja5lJ/K
690gP1K50N+IXWd6QmH3RRnhzH2ht94RrPF4wgnlSOW01ljh7ME8xnXJ6GSb7a6+kBiPUh6kt2aF
+FCNysjmJIzV5EB6US97a85CBUcl3ivrKb9MtiJeu5Hc1zr7fD4q8s5/H4azXHLrW0XV+w9zkLJC
2+UkEMPHm8FmsBpMP6RS9nqNAFVZDvEhOX3tr4hOhC6SO6OyQyuPOVmgY8NJOMbrZ3m63T5ZKv59
GWXktupXwL+FJPu6OTSuWThiOBiQ8SQr9Sxvx+H1YXho5lDN4MdmGEyUM8WlUnzWzKNQKWp+7rsb
guVzx+n7Zc99XsFCiPSVifF4NdN9C/AlzslknruVmQIWzGLRTHWVBCtz5SII09jhKGutkszbultt
L1bx4eWS1Dq52hSiRTIDNAcpJof3Lj2gSURfwm1evV/88y5lxB+SS6Y2LieFXFKqPBx/l3aIDuB2
9prevs67aKvAgdqY4IGLCrnovInP3VF/N6gy+UvqUZ0sAHJLtk70JMshnGPFmOxlmDibMTry1uxO
3qs2JadO8VjySPOGbEVnlErU+vi8Tq6zWDYdssiF/fK2n9QcstMZcEhmnSsHXbQkPgPfuxzj6uT5
WgSzXNtCin/MekDEHii5Jun6dTDg7k9uvQwK7qpVjX4rKa3qG91WYX8kA35SasKXKsTjizn6Hq6e
Fu+mNOvZBjNE1jYGPhGMk+DuP+Yf2d/sx1YuSKHPOqmalHWtCOdEk45ytHXt7pQWt/WTJKRi10zD
JObXNe7l8sfLlXKbQiOzjGoruSIFdzM7Izpi/PxBa58j+uqlc3xqn8eNHf89J1ba2o5bFS6Owr+3
iiTW+3FYEmOFpEe1feN6y0dFmpty7ZzEJYGsTuLT055CBZJoEVaS0mtYnYdaAd1iVGmtHy4oHvfQ
gfT+RMVckr8i7raiz61SRyzjGhWvte0luZ2i4fDY3XZOj7emW668jzSaFaL6hviqXwf7qcqwaELT
vqZvWhsOah3QN67iaWeCyumsbyGq7uoXkbpio1hhG0WljxIyPJwHTWnB0e+Ih8Dswz3yMUbY95sD
DYxa+Hn9vH8+R9NGpSW/DZsxvr7y/2MVEM3T/fkDyGM8iZF9RFyIaOI1lhW/c4AfG7P38A/6yhvT
Bi4GzDJx7h5ZYYI0L/nsaN6PC0sHhpOcmmxX37z2s5ZfskhyjX39LM+cnOuo3BLm6AtU/0joO725
hRBumjZc9o0OiPOLRi4JJzo1M4ReDo35juVWO9xLrMORrAk1DfJ18N+1YyqKOtj+ohlK9e3Gu2SX
HFsCqedkvUzHv+d4VzvGcHcj3Ld+Z6Hb13ThLhIZhgYI8yf9Am3CJlV+/barZWoX7URxJU6yY24+
nFT/0iLclJqBLQuC0W+M4zGwKlBUzjsjXz913Eo68+bBgEVMuEYlXo0a04AfGcpMBQ1moR3oV7+b
3O5p9DzJSA0DJn3KhUSTYle5u84kVYYRIlI7/2TMXjrLmh3CvekuRa938R8jGMtYwozXJobOjDso
cozNevRxTVbP8lgRAhIMkz6dia7nP/WqJov6XDVWH7ant/mOpVpgPdkMFZPVx/lY9adMWTlUDmiU
kgkQptTyq5flx40MbkNhB+ghalU4+ewZxUPCw5NFoMgrcXS5H5VgnqnAV6skTKFsRGOz1X+jjacy
klGm/DgP9SexqhDLcwlUOMEzkBmLMkej4aQQ0z1zingnQByPf3MH9DyYX5PM6qUqq/ihorhQSMsF
k6oK9aKWo1ZaookRsn7YnXvnuA2zkzaplrQg3s+uGMbSlZ+jjq24hqYyONJHlfhyrF+zzUK1Py60
8uRvPskh11VIcRfbzkWL7rsqvpvM3qvR5V7uNRm1qLb7mxV5xkrxcEu0ATfnz9BDBRVqzrFrhrWM
qM7q1oH4vHwoDETYbvHqJRtnvlZNjE0fGOEeMdXekwOZHtVwjXdrrc9xtUcpkhmDQTXaviKd7IqZ
isFl45ktco1L1MY96rPo6u1sXBxcEhraTz61IPQHMsIEBbEPq1/VL/GFl1PSGZZ+c7UxPRWtnrZ7
Ud2HGSqwB9LPjtJhj0vzA34kUX9JJk/ZeP1xSqYPTjWN5n7lLXSlW/GkuRjQ0Yt7kmwRnZKry5dJ
9t29juNo93WMl+3LeyXNPmvEjWd/W6MSr+2Cij+zOGOrldKCqm37htpTWxshILOBjj5HzDcOL22X
UlpJKbML8zm91iux3MPf6dbhTIUIILWRKEa3R/WaUhPxJReslRAcZkEEW2YydUNn9hYZ8G+vu7p9
zbFMwjtXpzy2XNFZBK2j6nNRGUZbj8PbRne26OqaGx1DqvsktX74FY1bO9cgAuu7BjypmsTBX4xz
LFw5ehdzjSiOuhjHXyh2Jvo6q90iLb81hfYR6Ut4qpyOR3Ym3mc/YXk7ArhDhDKEpkkrzTEnMv4L
lMbZJ97niwKQ5yBheaixaoyCXxmXqiT5lRc+9WclW+dm7qg+DHXh1hfKSD3DNJ12L/oTknkrBFXV
sbxtncSfg4R+koHz6LZy0bqbl/V/mwzCmj09ierXcHnF4WNsyfeTeMZHad+aaLuIckkq/j/VMG8E
1RBke/j+P9WArK+RiU4v47YSjGjznZH6+Nsi44bpse4vlmBIG9xJYcQ89+8FvqwkV+M7FNOxMs+X
zHv1a/Zy16IAHnK1q9Wcj8/p4f5wf04ZqEuLrvooMA3d+G9X5AZ4UgfLD2YF5TNJwhLGNOx32AlX
y+VaYzzEh0Ut2zqyq4LIGXtuL6wCK/euXiUuDpABZNxCoqF08mN2P7sv71J1PpP42MqBSA/65GDR
FiMVn1bsubVPS8Nc71Cb3ENps6KUi4UtejfUNoc1L5q+MqRw9taKvd3C1eAXUr04pZf1mx07ewpD
cn0tWV7YZqL5M1xkw5E/J9MPqBTlqCDJIoK1TRb3K3e6/D0khySzNQYkZ4jXH88edHWf6V1t0vIj
9Reff7PxRiYmiIwrcwt5oMX3cU2z4Rem+/E+OA8nrXT8NobITeWnyVk/6PFTV5IsX3FyJQzW3T20
KTKGAHCxMHnBUggq/moh1w/N5ZTMWC3/RnyCPDy5MiKCJEKeM384vlZxz8DceM22JHWM6Dkev+7T
xb2NCizjq2DYgRJEmcZisEs2g0qHYTw4DQy0d83zOMzmV7EXxnczCPu22lhK9Cg2syrt9GMWTsfa
bGhviNu8m3JPvdXHet64/pqm1yBAc4P5Q7lgtSgH1Qviji9JkKD/xGS1EI9REDvSGsl6zN395U/0
jbrnNLw36oZ1lHkMX7/+BqEI6YfInepGTMcPmLmM/OHP3FApGq9/gxQKy+TvMcmkczwxdRBFjlwo
AuhMXp27wfgIArIY7Vu4YpL8KJYBGDQacTvJ1NpJJ9FAFt2mr3Gc9uI0juK4EUttNLrdUZrG/lPd
IWncTdqbpN1pK96T/6olfI9OLakVktowbK1o+HeqTjVy9qTTjeO7RuGJfpJWLjxBHJz0TyGCwTRZ
vhWBuuzaN9j+x9px3ZpJlF9acybqngU07+xGxWR9Obdy7pzCqyyb86P4b+cWlztzpbZJtYOBOCn1
qE2INMlNOim+tPbJaJxkOnxRuSLmqSCzSMDlVZ+c4FSwWvAVdtU9g3gGNptcP/19E4kHtgRNQUZl
0gFQPv+sGMFgYdFFFmUwEE+JUiAy4mCQL18hAWhAm/90zy4RKLVbFs3wqvBov7L9Rn2WhR19jQuP
IU0JMGZqpV0GZ85sOFFQK4yQK1FBKf/tJ/srXw/v73/D8gg7Qi1vgW1pu1ioi/vgTIdD9zKS4TTu
pjYa8u7c26iDCym6es6H3ODMMM3+glH4UljgIrvk8hgeKdzKpHldsJtQHmQsO0BiD1YqgzY8YqV+
qV0SbmHQxYIGazfuRzmCc5SsLWv2sN648p/yPtxPISX/LdJDQk+7r9flQyaaPeGwjTNGuxls8XP9
Rmr7QwWYvf44nSS3Nk6+dD5UZI8ArCmR1Ci9TONN4/x0iGQyo+OXnJM/fAvzqSe3I34azx6KrerO
i4pkp2J8LHC3VrkuWV7bN5WjqWA4gscp2HlBsB9fb4MZFR72RsWOqGCrnSgkUPEQsg/R+qky2N/P
m4xG+hCmSqJLKC7UJw8uVmdN0nGzZOrO9zwRVIRU4leJbpw3w6VzLUSp8Os5TNK1k1icTlmue6t2
F5FEROLDoHazX/NmrlV5zOU/TuRBqXVJNtx39FTJMbBjhHkbPwSp/2/dVfrnmNOhouB1lSeZlKgk
m3/CL1hPQZKPWuyq7QPg4v2fkls8Kds+1JgordU3X9HMpmLUNN8JVXm8eSrFt3tTIEekAltwqi3C
EsHYeNx2uWtmKNcIMwID1h9WRW1dD5ZEUMNsueT8zExXpueNYGwuEo0iQx7uvrOm5m+NW3TqBa0u
dlBnu3Q5b44Kcz6zFmQPEpRffs7TRbJs6aToC1DFmrASqISQwOOc4ZU8jpd9TfSNXGPekgNxvfJn
sB3CXwe3wg2x+dM/hzA2MV0NIQyJXNvk+GNoYu3sw63PpinolW64qMIr4iDeuYOj5ErqJmD8J1mR
0yR88/xzp2pGIUU4o/PbtR23L7nm6RmmbTbI2Lt3TJWr9a2EOQ0UmJ5WY5/bXCVhlILR8s86OTFh
pm3+flj1DmSh8GJRRv/9O/wOJzANLJxDMHLW4K6CPdMMczZtTBsalqKccvmSdXcNym/5HCybjIVN
6RLzO6ZxUJHhlJtaoXHtFAx3GIswCmFjs9+DZt6+IhR/Ce70sX6XHprZeCw++xXUUtA6/+yX4pfs
puP+2TR/Z24R9Dcexs6x2t2bp0TzvovvPwCfPa3/o+nMllTVlij6RUYoqMArLFr7XuvFsLQEFQXB
Bvz6M9Id59bddcoOEBbZzJw58xtfkVeApjFo1yMzsFvrFyMsHeCkD6G6RD9oj/cvDTIEMULfHeeE
V+xWtJewc2kfm7tIaCwQ/9SFgkEkQfAv4XLhSSRuOp1QVGlBt5qejrrRPcAdT3RiJLpZsdJbwnhJ
l82C8F9Mr5jil7f+jJY8FNfHJg4kew5yJY4Vok3B/HZIxnUv/bPCWD2DrWsp9Gyx//WWojqTXMmD
USzoPVedMYtgRcpt8ipFkl9QDKruudPgk8hROe9Via1a3dCEEk4HfFjogIhgSVH/5NVBQx2hvDgn
KKzEJLAVaxv2pFAuxFbRO8AXEEdCv/zo2csksxeHbTryPUvcMExwKqe7FjxLuHvYsBPJNjn3O7xK
jxgcZvJe3iOB/stNMVmWY8Jp+PS4pe0bqcGrxyB00gG6PJzE1ZCzQNeNnJ4+YKY/gDb8iw5YKyRf
/xYVtx53sSwttMCImlrMdOzALrxudHxozu5AAmBwSbn2hVhj0uMMweFDBoTkP6CxRqYoMpCTkgnm
8Blex6haAPE5DUZ3cSymXSduw4fJnNroW8NXXdKbw3bJxmVwbcG3gZ/E2C7FgZP0sMjp55dH8j76
meD83mcnGJz0zwXggiO8jUh90kEIJYEf1tQZA0xzFkC6UC5oqUWe0pw2uOSWQg9rtXWQVkItjRCl
m3jALf/Wm+lef5sWjYEIp0F0JEJ3WqFkjgk6RySWsqx40H927HP/MyoZbUuQSDzuv6mfuC04Qxlw
Vk4cqvmtkQSexPh4cbm21ZiwbQ7ALpe53SVikKDtkoB5sgHJFIEYeSfIuLxD0kYLjybZKtNAfAkx
6KHHj0soUCGO5HxmXdcKvjQm9k4fKNFvoSReMEH/ygJROfH8ZsqNQWNL+A0pSqLWeAfliXYxuJou
cgByGB/sQUGUQeJDfIDjEIOwrd0XHB3S9qckU+KAtlFKykUiEYjVAUTyUAJWCRopPbAZnrJWnV6M
hykoctvlQtLS+yB2U+pRXuLVWg+c9Bc24Aj38Qe/lUokzKGEbDaDIOIklMmYgc7PhOeodHmJin+u
NAa6XFRFTREvRWXnSg3MSbzPKnbFfyezDGoUID7+6DqIaU+jE3cjn0jYkWydrtLVGX3W3rthf92+
NjbDC5Ybf5d494Vs5cOBJVCdiAdCEl45VPv6l3gVYP6gg596D1I2JP6qxff69NIRbuU2ir+UolPU
4ta7zcTx6D24ogO6SwO4tQvxhyjgkty28OhhkylbV3wK2E6yEWyHXOdNnTLCD5C6OwlcQGWUuAUu
gek8+t2I8R1zLDr3DJaZ9AGlA9KExkjMeTeSa9V02pGYWkkqBJqU7IxcgIhKlotnjMDAmgR2ZF+g
mFQkHXQJEfg3B9/wtI1lo47MFE+nAl7cla5kURUI0WdN2Pg1zaQgzjncDjIyLKLRdTVKi+BF7QEL
CX0uOyYsQCB6wmHNr0b0ZfdaYcYrAopIJKb5VBC+CKaTsbRlqtoXnLmDjmD1uC2IZDsz3dYQPxTH
AGeY6HwNvkAcyr2hh1RwXZNcTFCW0/Eb2K6/78KScrPGlBdI+Ii9paYBJU8xYYNdMjfZMRcAiH39
wdNWgEextanJWCrkQTk88JqJnClOsYTs+KSBsKGw0js5fgZvdWQzvLPkyAT15U6W25WOfvszE3CJ
IGwgmy4J73ty/NTB5MZvToRICLT4UM2JbFIO6x9K9ObD8ui0pMmalk3nq9Oew/siHnEbgWBib8aq
Chx25p+cE7KLQsXL7YL53IvtQkuVMbtIPr1m2AH39BOCh3Pama0oBhQE/QOIAPw4jwn8azcbtu/c
xh/qudhk2zjZI2oOHZadySKtAeIX4JsOEw15dRtdp/TtSeDf+qKRj5djXVnGce81Fwz+9rUFTXD8
5ASuIIZBft47ShESNNnlFGRp/pojHcL2cvlMi1j1uXsy09npfsCBuQeQwgB6aXntqK7J6jVKiBrB
7av2Lstqf3c1FFqCb4wc5mop6fm1R1FZWeqOYhzroQDwRxdMPDleVcV01wyuLy+hswUHvaBjwmkc
spUxBtE9uygfirsX/88rxCAlot0++ukkkWwT13v38Ri8SHvQGaZesvhsWPpYYlB3JDe/kos36llj
Oaikn5PbsZxSxb2R2tU6Hn4DdxInuTMF4+De3Qmi2iU3aZMFiKmVFLOxJ3DFyFZ9XeiuL87OP0iE
Gxt8R6wBJVKgLKnHyt8WrlnOHwg6YIrUuyRRywSbynjy7eonalxsm8rgS2U7iQcxMIAmoCcAwHIt
Bb2irYEdX6YvZXa8j1ff/PtSDEf7rTD2IBmSorg6326cznUd70Bd7eMJRCyRGm8EkcA4eHwPcRgM
BQnPcw9n5J7nXWp3bJi9Rl1JKJGOEmuEDxPMRfxXPPxnoZBewPtIyslh6rzxobr+lcCVmHFo7OUb
gmAnSifClJD1vrT2r76JpYTcHFLTId6mWCTJStuVoJ3gHh9EGXIiKUiXn6akLjdCbmYmsKphcZBM
IBoIgPHh8QcsSZalhPiWB/5Q/mDfo1znRrM/oPGcHt4odSfwxXn1/e8rfIQfTUnCi91F+5xU9eXI
awKmPiQv6Vtea76FEuR0l1ii/jVoSSqSReIoBSFtUaW6uDBiUFuR9GNwx2O0AnwoKciJbCknN6Lj
lXz5xLwkbjr3sXqsqq3CvcURzYhBAq3dbaAvkLOJu0C0FbxcI1NweBU1zFg+lKh8dYPNKxzeLS4F
53Whs4b8KZ/JOaLk4V1Tl2Ro8Hv/KUaSG0n4VwGryk16mXYjWlcT7ugikaqYrF25YhKJ3MAqKOM+
ubwSQvIvwhq7OdWkRkjUHYCvt4fV5g7pFCE37iC5Q6GlQllZJX/cUDYTCSCnykttzKfE+NxjwT8b
K1AWdWeJxowvPt+ZU1s9CExjgeBzjRh1+K9CJpZWQjX6HSTQgQfwYVyhWHxGg6hGD0/QwWfAceBe
nQFwUKSjlH8Pcu7KAT4PTgBkbamAo113k/DLiCntmT9nGMr4P0EWn/hPN4bC72qTy7Fr8KZm7vSA
txYSGwrWIKZdjggvElnwqoi9YBbI/WDsoTtT8yerCj/08jU9E5kH7DBoBiPlbOh0A+hhQB8Ce2gj
hGIhNSMd49zJ92apvdJzB0p+S11DfHkqQBjjc60fYAhhgEetScUbZlw0/hECSddGyNzZSbLsDPSf
l9NW9/VL0DIoglxMp7H4tD1m+ODtwNZIZ0DWXuyvDS26Q48VGQVDM+zSE1zmvjYYjAMPy0a27G03
x2+CPvCG5V2dnGfl0TlhawfGiIKSwC5hoCilCtucP3rwGxJIMGyrudEpHY+JsWxrqG2uZ2VReGSu
CJ+pgE46g66dw3//RAKjdCLJbVBQjd79XeV+dvdwRwMfTKs3kI9UFssZLRzM0Q0+C9px+PIC7sHA
h3qA0hgVVESXWRW3M6sNi+7QxE9wg2ozjcFoH5PBWZuUli/npBC/5FTPcgb+uLSwzegse6BCcvFq
G5o3Dfz4kBmDCbzcgWhiT44Ibyn63r1jAvMEBiFLWhCmxNUhf9LfltizXYB6BVgjHVU2IzMXk+OM
PlSaNANm3ZJHzRjiy/uCSRla1SCxo4BdiWuKR8LsftqEBQgC7JEo8LouPI7f7Q4xZ1xs74C89ai9
biObbAuEtaepmiQQeO97BdNfOvGDvcBbpadHLRQqnHjD/ES0WcjC4D1VS/jLMXnaSbcNKL9Q9Si5
wCiF06wkzYKYGZAPM7KH8y3NVsg7Ip5MnygpZD2j6UpExzWZUVIgCy45nKSj//77msj5IrTBVqQg
D+IHO/vOuh0VmE5xY9ht8AWLYECgCzFEgiGRMhA3CBAjNf3/URXM6fcHC7m4O9ZvkUhWIS8DYwlC
dP0WimQzAqQQGE0KDIBk07BKxsZc+PrSb8FweeRh4TUokmmn7lV/j58Owy8ALrq2qF/qR4v2RE2+
rvzokK3AjxnpDWGQm0TQP20kbRXFkvJzyMhHPdqCJjLBmQz2Opa7uFSI8QBXFsBckQCW3S8qzeAK
inMI0Ql66FzDRu2mw/PwsWxR1yFPfyy3kupO+ViL3cVtJx1WPAeWvZTX43E2r7gZ+xlsNOfa/3Bn
ZhDOuvYneipEwIAWjAnPLpNhRTcIxxzdmoOXe1te4abV1H89bZ0lGI0bi2G83cNhJ9nun17OefqG
y4cSO/M8T4dalSHt4B50PuSQONg7g3Ip5jLyOt+9NVLxtxrWqmaZwIikI+njVmCy2fy1fOxoSvpc
VYeZSteHm9vpkMmYlGrmbyVfn4Zn9VgK+1LOC24DG3jebUeXRD1czNzpybd6RWICty9MhtgszMjV
rqb69GXrQymKQpx62N2DNKaz9m+/Fvx8Rb+HbUyNAptlOfHiFZAistEemqDDxrDbcfJfbXMZQO4h
4QexwVsQH7AUFrS19KDZ0cM7yHUSEjSn7IbLXmFO8KOF+zfwua1P4vmd8y3Y721Z8zU5RV1PcImS
6U4tvuUX6uCxUB6+bIjvImI0LA3ThFDD2xRVl8ZvTcc0c524w0qGzoKTEIAvif3pbAYFQZIB68Yk
qw+aMvJJmUFIA8oIaQaXvnuBYGLnPbqPy/ETbTMetD1zHcvgl8ZR1tBtqGM53+FCzEsapCfOtaxg
gGlIhSxH0357tfdw23trgvJoCJbOiyTsUb3X7gOTqoCjrbW1vPM0bwxoXgif6hSiwGQ3Bv0VA5RU
uvznp+Lw6RmLpyeP2jazRHymhjt3PqvNrhBbAkpfQakalf2INMTM2P2+cFuTtmosoOk72nxLY3vl
wUHlJFsLiJKdn+6Fx6VqjthiIIh8qXKXG2+GAjHvSe3Wj7z7wT5f0X4b2OML/EP7Flh4LwrV+C/6
E3mmoA0OXxVSUlCf4RNo6GO/x5YjbM2Ts/9WGnBfJ6ceGSy2k4MyIx/jCygsqha+IpgrOLZmeFfa
vB6x/ChVnKg6evrg3y6kSiGfLVXJSQCbh6UiX9LqqraSo+0MtjjFzs8l5bW0dyPGoAjudPtZ7DY4
iwSr3w+e+vK58Y1bkMFevEN+xIl/qyHkK+viyF0oFw4P6SDOPyuO3P0O5kAur0YLcFR9o4KPk0zv
J7no3EpyVcRFwLFX0DcxGA9MkImlhoPTa7OCTbvhwxT2a+SKeBaUIbQWtP3YUgqgz4PUTSMeh2Ky
bEckacTkdwwyC5QjRGA4pNV/JGsM73089cXvG/y9R8GDtzxV5xJhhqDsAVSKhXxhPGHpDEt6uni8
Y4QwyxpYE8McKyuUyo0GErqTkP8K0EHZSjKqxzfyfJIevEAZpEpGJZyKKEkyeZ5Ahxcio/a6DJHw
sx9Lmi+OYlhl56d5PGbkeyR2CCQSA5TNkykQJQXD847pGTS9vMEjiQLHJRRsEEqsFaVbKFCivc3p
kj9uLsKHsP8YctwUsYkVMC1iVEB+EcJB3G/i9wSDhN8qOSm/twibpf7zV9zOGyj6jeyTsZFalVSr
4DjQJwVaCxERBIqkoLU6gSJJkiAg04kTbXnFWMgNZIFkTkQAAmf74sLYL3s8g4lCpuYycvqAi0lk
BaoGtco5opoBQXJEOLygiczfdfak3mjgLCmv+BZoe2fDUAAy3xLuWZMhO/ItmqJ0lbgwC51GDv6d
/BGauLT/UmVlY4irb+oeUb6ie1xGhdJUD3e0J8A6XxllEQA/HicyDacA4lMchH/zUWqmla0XqzvY
8oPoPyHmrllc20GXCqjUSBmsCtQhVYQLFCZIW4I+SREv+yWQk5hOdgN6K9iJfFiSES3S11JkxcN7
4kklxGZVYg0lhryHEmFxRdOA7nVsIoENXkvcasp6PA/Fdp8DJjxjxaGwczblsSDOYs0x1cHNPUcJ
suufhQaQ/pqIhZe4R8KEwtl9Qx9Omqga/AuDniH73mFUWVrXOcysJUIm/Sbn3tYjmixw1cgf2q0j
FU3uB0Mq129uTzHEDyK5XdMzfKJepzHhCDve65gV+O7zjs2QrK3l0KF5Y2E473trQC08FRNMiLBu
EQt0DEcfiEXBIC2/tqFcJ6bTwpbq/p4Y5muGEXlBJcHLdKyMJB8tv23vm9g++SQ7iCxegL+OWXVo
GGf7X2OHiexf+l9vfVuW6k2GIClLgWahe+UrHsVqGQYGD6dOqd8jhzjuyzXd9LY+6Lj+I8JlYB5Z
KPImNR7n9dfcEal0HPOQMeoA13t5U9eQhERMfWeA2yHApamLZ5sbM5RshFCAz8v+Kdv2t94Dk204
raHkHpbbVfHggfHrKn1IDgzyCw2fuAKMl5hzotO3mniPVftGdvLeyPbSVZtxoPZjdSJ7trNBPAFG
hosL18nN/KdwtmJyBQraErR2+mjSUDyluQXgGvx6xMtuHAE6KDDv+wA0eNRG9QAO1BlYOIPkyCOH
OuR9giDFh0J5B3BMqosS5Hrlvzrqv3Ij+AaVN6LaMUVFcnLqOrQufXdsgHRLhMwUqqHEyVQqe8KX
6kYdtnGNjEDKg0TZVBwFexMsSgD8titFVfnsN9pGjY9vcfO+dVCSUZTLMDyIrICGwN8G23/DvxQ7
FEm19zJJweAv8NFLKseClkulnM5ye0tApTIpJwNeUFA9Qwuyt2HR6+JfafcUiN878ftCnb0FgBFP
GpyvLq75xKvNWdozxA9v3rRvb7g6DTvN2Pq+q95jSHNkk9/cU3XxLwxDDw33rlpcUynW0z5k33ri
0kmRT31uhTf3AKuk/29VN1vcWEIpMGh3sJsIlXHnAboTkb7cfLfd5zs8xKEY3omFCeUrQDYYrwTf
7pOiHalGQNYjdzr/Og4qGyobv684LzIg6sQMauUlClE+3Yyxg9GckNdizDEf9CPhNeR3gYu7i0Wm
R+pM4awci94dwgzvkWw32omvSQNnITYHR4PgRU+zg6jNXCVJMKXXa5+zaqjg8YtOwg7SXryA3Dmq
w9DTaVkVn5BGJdS9Ee4IVSPMcu5/G/2HkvZQy5uJ4T6RyCIryd0lg3YqTN2kvULINffoMhVlV0z2
BTxUC0io+RySNmGxoIzYYy986KT4oheSQcT9kMWltbfMcTEI+aBac8lp3kgikcXn2MAaFgSiP3Jo
JNpIQ1OU+81xl6h7cnhd9LDYnhZsTwS6zUD+5Ty1xZDiZ7FP8u35mk+bEX52puSkQkGmHcTJwGjo
GX2U30sDXorhRnrBLpbAYnMkKmiEITZve8bxHhY4BrjQUhXdmMSWhE6KJjYyHPEB5Hk2bsJPSizw
ndYalYJkfdlEcp070Xl4Dc9D0yYLS4YnTHorOrNuauIup7vmg0PaE2UjSpAZCZZl80Pym9mL7wrf
2r0mWPlvJM5/JSyRcAjtD8kmiMpIC0n05mh9s5mXK4ljCrlOWRN54c6wAj5QwPS2eU1H9whEtRVh
3Jv7VpRAXCTkgo4iO+9iqt9rWfOQojwQjnP/4TK0C5Dg1CetAmyS39je2OUJSvI2wXnnR3Cg5sxw
kto2XFzIjyWR++1FylI4WybrNZ0kU4/Es7BscGtPftaeZo+oQVnfGnYMwzXBzWH+adAY3BgnCb4N
AFvzh53jT63UPh/br5WOfUo8s99VKFz8Ppnwx93+AvsjheN23iqvMxWgqHuIBzok9W0QD1CMMtyb
WOt6c/K1h1ieTH0pqlTMCFBUY4icGchkYPKaCZPRbbjaGKkCxlzxxm6YESwiG6oMBGtJ8hj6vGjU
7AbKxYZxmltsFawkdKRRDLCmV9/QQ7SW2yC+J296QWAaUbCSARTYsgrNYc3D1n2RXWw6dp3eKYiu
WwxojwZ3MFVYLp64B514GpIspCIX2VSqiFhLfE42+ACt/WWwabJBhRoZz5KyXsHHtl/bajl7hA7m
KO3btHBxRuJvhR/8A2ED5KY8qJrAjNGVtg3Ivp9JzEohEJDEwCLVULK8wQnhchP5SjBUsyh153TA
ptGrKDEOCJpXhybley6XKPPReo2WNAPM2QwtRd+Izwpr4kqhN9DDjtgPtoK5p2LhCjZp+ZIuyk6F
6ZCw8B34/6gAmCuJn2gCCuW2JDEBK2uEwrsjL6MeSwUWuBgs7MRYDlr+uUt8rjY2rUuUJnc6WTaL
80o4pfM80SxGlOAbDYwVb9iL1ZXB7zHOEQNT05YoUI9gbhIZizng1gl3OE7GyFZoEoBsIuANpoVd
YRwtIe33P+j0E/GJnyB0kPvM3tGaw8lhQ5M85chMzDGC7Lwb+wy3WsyS5C0SAQocKVBZvH7OJDI0
Obti9ssxsTlRp8gCcaZ5Fi0DaV2V/F8msiI/wBmgE0Mmm7FK3tuNdSGoaf0+QbGJV0baAzoezRpi
yrHpCJujgmgSh0c0+CBjRe4h35axWDYvoF+NcL4I9Y5yCB/ZVagRIjXLxAPOD+0Umoxf4Cw9OOQY
MUWuN6cK/Vjk/NgFsoh8eZoH+U7AlYyh/80QUE/dGsgLRhn7PdtKIE5MN/M0EfIJNL45sz+FaaKR
EAm6IUwTjYYSrDaXhjIfqkio4tIXzW7NHt2mnIAXfrLDrmkfRp7gH36iPdzU1RfPw/PwsUTBx0om
eebSgksbCd2bnQ8Qq0MXr4EvW+XD1vJ9dVDpR4uHgfQV6W3XS7nG6yc5LyyYny75mm8BpGAawJo5
Gw350ggLonWHHhPywnmObqtLL/ZVVwbk3RNqRy7IaNFkO0yUQIEScQk6V2gIHmyhWE0vv9WoM9em
mR4grBjjceCa0zVU2Z+vuh0n9t2gLBqVzC7z+MWmEpYMLGfKr6lLHw0tsc9513sCdVpORYJxXTWO
tOyiuNBkYrEm7v30FAm4vMu4RrcD+A8RkbYLjZm9LopTFprOnfD8d5mJ9jwCERefubqMC0bguVo0
oGfgce+M9nEQd0pmiCrRb1/tgOxoKW11vHMz7LQ9WlavFG3fdpsmfVRrfl7IPyT09S8/i4LJlXDn
kObwX+DODfmd/L2bX00QAke3HNGP/KhkAITVCJCwTTLvSV6IPi28gwx6doIU6/5O5kIklQhZPLvR
G0i/J4wQPZdwuNY8Hc18klsDbM5NH0H+8XIzaHmmNPC4J5MeGk6nSw3yYqhXw3vRSMuVOtHxHVS0
etyCe+62p02wKDqu5L6++w+jb1UIFZ3spPbbL4aZeHFDEQmhXkJn1AsHvTAnn4Rku7FKcdkmPBf/
1PUatAR3WWxuTdZ/cqkv6i9Hx2iWcInCGlJGMqgsXy/QivLuaBvQH8uQJTMYJB0kS5aNLRNXYNVV
+4Jom8bIB6MSvNf+dIay05p99tasPTn3ofyHxpwmsGOxLsjX181zVAP/ovntXO3X+s3yvgStlIrw
OUxCo0/1agbDnFPxBHkNaJ4MMLRZD9pFZMwoyWJ6iUInBn58dNqlc8MMKrBFNLyOwCTY0N05fOWT
eoJs/S2If2PyuZjqmj5uDzL3QnyeQUV47M1Ba1SN6ilVs/WbLOaFnFY1tMDHqOSch5AU2qiobN6/
lxmBZoQ+HwKGhGzYoyCaRbkzO7vYAoT5CifC3i+Sb15MYHe2Fwv5V0TRzhlGjosA2MZxhwDKw+HG
3Tk73osi4GyxGzoO/5/1Dr1JT/ErdQ5PO+ihbgNBvacCFRz4F/SciXKCI1R1h4cIS01manaEoHeQ
pwbeQC1V72LjbRTvGNGoAUudLgln+XTU4GJPek97YrrLQD1t9HsQ4OlNvN7PQEE0sA9CNeSF5aF3
WFKAPJydidQsDdWDv8I+JpZSckyB4lW1fNoHJHYQ2mHf1HVUj30FCxW8PKUO/M2+dHuJxs9xEgTK
OWDOj6o3YQ8TNBV5+iSfdCAP8p/AOeJJbU4qZ3DGSeUs3twF6gSDCKXDm3xDXnM5+6gg+dhvlboE
2rgCCZoTF+YgH+MVj9EgNkZ7hhEWxzkLTmrC/HqVfhv1Gpychnh29stxIEkkENYMvSqu4IwHh6Vu
H5brJSca0aJGiIOdoQMpAbPORULC1B7yTqpmfKmxbSOnVNjDTW67G9MeinJk5TrEH67f7w91B0yb
i7+j7YDwhMJnbg/xFcO2t+uwTUJux+5vyv6mz0dR2XDcDbVPdwUawcb7/tSmOyG3+SCvEgc/XLcP
Itq1+yse817haQvs2S+Vvalc+V/EAS04W5xh77g1d9efmGZdv205I1QT59vje9ih99cd0de61B9B
l4Frc5O/td0bQS9yZj2gXD84L4v6h2pL1BkWzGhRHdTNQITBpuOQMKwJB7UHAXPV2To0eWcU/Uzo
oIuCU/SeG++/1i8h7S8Bq8/orKt0gVOLOKMJDpuTEP7lUhDGRD/D21Ckyo3ooo0fu+ucatA9vM7L
fmPQHnVH1dXVf+o9IM6TNgGSgtlzTfU3AsD3wH3zpd5VW0ARJmLv65FgJhVKDPlcHzTD86remIcE
oMOYFKtHQAQ8oXDinsIsbPgfVLxGtVdFqPX4l3kJcSEkZAPGNF/LXPM6jODEa6Efsd1fw4xMYjtK
h100Ux+Edtfxu2+OPhwFRbF55d771r0mqSr7ln8e3ki8fK0afoYUt6Nk+KSDzr8djel2llAva2oI
jgcfo8c50Em2zgCgCZ35DuVqIPUTvQPkEaBbbzjcPYaqTctNwfomLQFOQxej44AYkD6gv+1uz24K
Z5vfNPDq6t6wi0xtdSLmMyIWaNcdH0RiP60r43F9cgJ8ILIJ19jXTeeZiKIeGNz9kAPQHhqAaX8i
zEGeT9jR6NhbyorfUirKCwLctd0PWarl1zRsFOpDnL0sTb9JqlMTzbpa7BbAEbXXonp5RM7kioV+
ogMp0u0J+RWEK2j6lXM/ECWcYY3CT6hEKyt3OiAy4KN8hS36F7SlixDgOfM7OwIptkOSXH/Uk47C
rWK+66Zoq+RP97uqNf34Lf8TAfR155bzw4i9+cXxDYD98XhaMBbNeaMiUJGsowCCjL1d/yUw37hy
sW1SvoHdTpj7tN+VA5RjtAOIYLXmtxfTDxL6qAV2hvo7ttPbWifvoVWO8V3NackQixk5DSoGFUV/
f3swyGSAebKoMy3b6pl5H3JwhKE1V29syKGMDJ/qxF1VHc435zV6wxJ0rilj/GaPws0fDsxLNOEZ
6wZSDwANDU6BWkFEK8n66WqD80pK3ZFgIXkgL+1fSi/bXQn9Rh+aJyDDMGdhDr6OKwPZQ1Evbbl1
W9Ga36RJMWdoiXPTXIApODQ5YAGsUbw90CKIhshSehL8KPPvjaDH1esgAqEpE7XFjms01QdIA5JL
xQBZyP5vvwu+RRmD2Njpxl4Fd6sxPBXOi1SAppDUs6xRRv1hdooKJjoJgbREw4wgEe06bawdqmk1
TVefK8xk+zOpx+Bh24D1y7kTlut9cYmhu7ahoyCkxcjeLt3GzhNdTAQHkrDSVUYQdUfLRBm/D2CT
zXYOFWj7mt8XN+6T32oO77SxLndN9AhRIQIEg2xHp0+PaWK8YdjdvJADmZYZ5w39f5Er0eD2tb0M
xUUkPVABsVPQqC1q8Ux4tNub86/x06E/N3HMmQlI82SEj4Bi9Yu71r9VSGgiSEOR+AkdgZoC+Fsf
XOMFrgYkV3jdhncy/U6q2kTYtdemJ7J2r/1s/7D4Ws61rR45hDZiu0BH4hGhb+iSwBoAzV8MHGBG
Ux3u62XLjzHBsa0xmQCu3zBdJatsfz5asJKO8Xw7Ok+73ssvFkzqoSrBSCKdKUkQw8mFagJnh/g8
Zs4r0TGtHaki8Uds/vfWdPkjabrlITu856/hi5ETDbRLP15rlxSi/smY8gdVR4JG/iZcpGUp9roa
0yJRG7KbVlhCu0DzUI86BnLg43NrkFNHBcl8+unHPWv+h5kKl6BTMAblUCEuc0vodPcxIFk9fK+v
tYdRz9+qoH0yJdp07k8/05SLFk1ZBjxuwsqF4Vd41fQBry1KkLVWRpf2UAXmXVAdMZyYhjsYbyzz
pmqRY7xUnLpmxRg9u0UdP/W2FO7uXtn27lyWttehYQphIj4+/vB2IJ9DvqkY0tAZGm1egtB4oQku
d9Oc6TTIaCDIJkTu03t+/kxvdNnyWRZvA9D4Feq30GAoImvng7BHWKKmfhnwu3ULGqB/8A0N71Er
A/ZR5jaf7j3Zv25B8zVhHULJ+9XRPFgx5xnYHZ0oS2HCaq4y8in0d7I8DPJEkeTYhu32agsV5MXE
cI/cRiOpAgLvTVFY6cIi14PiFuZ6cDn71jV8tP0T+r6yYypX6EGrJ3wCHCTj1zKvAatUcznoy8Dc
NDflujNBjvLwGGZjZqXOy3EeMfpvoH8v/Ow5w+eC/JLb5YXzoUQwlvJ+7OikeJXN8FjEh0EhTjSm
EEMfc2pEn8GdPuexhsQP5VRAv/65lwFvLktyaSCVq8o+HnQRC7GaxL1lvXgeoxkEhN2ZWAsdIhAz
uMdFpEFG4X7y3/0iegxRRMqXUFa43Sk24dNaxwvCtePG8T7frl/LZPqJPhNtZA2oKKcApp1j6+a/
gDx35QPJ4HKOgiF+vk3dePz5uNt9DfsXXtZav4IdkIs5XTirtLWeHbf0GLDQ3wY52c4iHpt7l9EY
R33yosxz6ncMKGm3YBvclunS+DEGLdK/3h26w7RLXwgtAGe3yVwfxm1CU0b9722H5tm+g9CuzA33
wSXCXk5u+u7k40Te6JI0XP1KgQlpG/cNyEMtlVXQVhrd/2R9Yqey0k2ag6rwLOoKbVqTVYHQr26X
e+IhOnpQWkF5AVMYZVwEamhniiABY+IYNd/OAnRxUVZv84vcHnHJ8vcOKENwMWUqiwY1c6AvKK++
S2VS2YD3T+2Be7IMPiT5lrMr52zWqETTWacjFH9CJa9F4+jDlf12vDc8BUzF4UXFB0qeGXyWj4bL
+WQFUCU8N5jrFXQr7wMIm7pbrx7p1ITXj9V5ZiYLrdcFQRtgbbu9jrUyKbutG6AlDQQC3uDP9AMR
nT1cpsyMnmCH/2gMYK1Yb0b1XZVFb8sT5P+a6+v8vTs1BtcyqNOzEAxel4jf+tWnbhLDH/2ExuDh
bjRabkw0DvTROaxGW2hvMMQ8GiASGC5PNDFhHICXbLpus3/rGcusx5RSShq6Y/lXCCRU+V7vQycy
RYRheh5xr+GZzHkG9wCdP4grzNwBnoXjAqTIRYH0T7F7y4iKIEFcgdsn1Ac1TOsZsej0sdhOBZlA
jgTxAkI6ixNvIzf1bIJ2O00gNqpyOILcNy3njQRlC/hYKNwPmlZpqfiMTPzLAYADSRQ0jM4We8Xi
06Zz5mgZLmZExGUFsvGmfS3cGMSSYCJG82PY2IJ71kyZ2zHf+T5+LEBBzNXsyFhJn9Tvn8yrxhId
M6GBXROUtd42c2zK4LBs+wOPlsRq9fhldhSrE77RdsyfQ8ai9aogDD/2iEJiohrOn0WwFfxKc80v
UVk5rPrPZctr7L0fadul4Q02RKi5JRGbwzOKUbBDphw//W5k2MKQgCcRSavw1VDY8gLol4Z/gMK4
eYetU1EJPIF+4yd8GMMD+l3dpwdni54ZOMjBvKvGsvNWdCGsh3XstyjiiH6tyYU9dCgrpoMPMDI0
CJrp6JKnDcUYn/2DARHgDBP37BOY93kjjGHkmVzT9wCjnTUDcxWNBXYaHsH4RAUYeoGw36XAmYY0
7foNDj2fy4d+ie+/X66C7r5G0BBueeb+tGD/pmHqMVI4/GkEyBGGSNbxaSBGEBiyAzKRHAooHHiK
pbS0uQMBykXuoeAwYGaEde/RRz4Hyn8dHUuXwhb5MI6Rg0/c3gBg0abLkkrCbWQ+JzoqsS2Vz/Cn
iH2JYAw9mHhZHa7Y1W0uYDNd3U4AwJBZjtHvLuuCml68qsL8bJPaqwlK+k9OZ5OojTSdYVPOujFW
MEULkGi3gL+W9c1uVMT+FSTx9/b0zzPkBkqde3rZetj0SKBAzOGeZjWDP5i000RINr/n/Zhk4QL4
3KQW5Vy2pAF/9t8e10tB928I1ZPuvv5v4mG9qIWMEKlxKOra3avhXAecO97w6v3+pErz+rG7J1T2
+dQVXivQwqAXmc6C0Ra5D4DMoDkL2EJg45M3A92NrgjNH1H9kv5qbvsmA3FjBQUN0osNAVXuiE1B
KyPWXO2EPivggzmE8YpYAV1KqU+fj6Haw7MPMjhArB5yB9kH8IB/sx1olv2rWiXBkJDEhiqV+uSI
M2gcTgb+Ad2HUm7L8TdvtYdeiRGctu0NEJoNrsFEHY8QlrYLbfoyS8S4mcZwchIqlckm66FLQP22
48A6r2l+Zen/MKelcuBvIloETtL9ZcipvWpFJRXWlIHC2fxMgo5wP1PVRgxSvtHyNrLm99+aYRFM
V7+hnIQGLxVAGiP99nzbBzvgvG9qL++lvXTVBBOBeEikCgRwMMP8tzsufiWaBi+g5Uy0qD4BamKe
yfP0Ri8amErIi5w+KAiUutHdnN2oYVDJYz0P6fWnAQJCNdiCNKsxmiAqB+nsPEpH58QugR4+q9us
syoXOa3fRq+aSVu0ttCBKxrDC8xrRiJyFrWg8Gkuff2Zv8UPA2FIJShCwC06++2HzYSeJmkY8yga
MnvROvcYIGXEYOB+CV3qDU7qoIgNM/+v0UctHimI9jDx29PWuLWhibdH+xRffdOcWvP3JIeXtBKC
v1DmV+e2nS6alB//I+nMllPVtjD8RFYBgsCt0tv3MTeUJoa+FxCffn+sXWdXKisnjcJkzjH+bsiu
5PC3erhZyPQjH/ibxHOSCwpRgFiZeS+jbES4MhGCxwjhDCP3FOZ+j0mTCJIz7F+/DZ4yjgf2zB23
2rlDOFIY8D8YPi7TjkMIh7/mP6bKzV/maDFxmWQ/MdEGssD+wQCVRHaYQaYTtxlT0yXA3DNCocb9
U4qBqaDDA4uE7wXsDZwT2i7QdzBmUvPhwxl1m91GjSAlAutTMrJxaKPKQIIVqcO74rXpSNs5Dleq
C65yKH1F5ekjMA9apgPrGVXBTMByl9J5KMpGEHonpWaoIA4+3a1lpVxlKulnQ+bsN6cPjIZ21ZgL
hZYIXTe1fsWE54WA8weeD1T5p0V2GO0ZMysv8swJq2XyWY49zZT0QFBiG7ZF8+1CsCpwEsKFRfdT
2HySdV9BhLEIhMJIkcCEtvKXg0CQskeSzMdi8AA5lUAlMIsgb5LBPDgNgxxXHgaG4Qeak2A0+zRW
B7GqmI24G0g3IJZzsCaq0by8JAQF2OSvA4UZPDkQFmAMIAsd5ySlQ1/Uf7Q2gEWXZEoCz0JMPJo5
fRx/QNMJKz58vffUHpIbszl+NVaC6IULCWOZ33SB7GzWgZHVDNGc00LNEMWQJfJN9VQgbcKAwdtb
97f8Olsp6/hP+U7/oA2oOi7VhPEJixcTCllV/Vyq6HHMsrV8+IKf5IcAlZgQBygu1CSpgfsXCL1I
GeRgvCNbJmTjpB2iqQNl1JZmhxwBE6BuhLFdXXlY3mBPBUPVTfAmeuPXvWOjhazlJQLaI0E55GQC
YmnhNEcBhv1o669FvCp3pWI88Dy7ZLQLmiEhQY3mw729wxUQwjnaBy/FJUWhZYlgOq2p40KIjYGl
vWF0yDaH5BuMgVfCEzt/40WiR0PDOpCo6OUvgxLqlS8k1YJi0T6URdeGNoi5eIi+O1eJTSw8eFlE
Br4Sf4CWUGBo1Wi70MElaBSJnj5Tz26g0xrkUWwDpuJ+dg8dy7woE0WFp7IidyRwGuRSMilh/TPq
D8Sbad/ZUj3NDqUdOswMPiu/vEThoP5+eJ03QmSkQ3Jt3ImnIFCJKW9EdnZAFgIOmtTAx9840qG/
fmTDz28U4kP22cJy9VvdHwe57WWc3wKa4FSkLaus4takhyy6JInufGTy8yN0R/6+mrAu+uubjLL3
LifXbyihON/1UlSRm4hX4aRfGBFiIhoZacyRIwatwRAPCjqH6T2jTDFGSTcD5ZGrjCLxmdX8Ahs5
PZw5Ihar27e7M986Uq6hCSsyMKth1y12drfA+WMfxo3qgJDBfe52O/tqbszNxqus81k8dzaySqsO
ECmiHWIj/BymmPUZvvYsi2uj3muiQvuV/0PIPbwmo2wG5a68b+W5tqTMyVuGtu3SNwO3oVKXIB/C
zPVLtBF2dHzp3qxavrql7ruf33RVTQwBlc4eJhJMshKAFKBV7UliVqi9eV9MVsHsrM1D3IuKIU0W
VUxEnUnjwxdFlGBThiya0O0d5PvbYVo2mCWbK/Q2EibkQ3BIA11LOI9+yPhj2xrdMSOHznE3iglg
uImXZ6aTBfn8h2TpBdkRmuE+t6E7iiPXDvaBsG4KEtD0b64nZQOCkzEpIKcw+X+QVGoW/N5EWqRg
HES1MIAwIIONjG/0WDm9VeVU4I34v9IFLCwD4PlEI5UDvWs6zn1BfJ/8xKA9yDZuCoaRz9w7g/5h
E4HTzSgEI5oX45VjJlj0fIXoH8AAwRRhDdHgJeTUWyBECZB+cEPcf49zg5a/m2xqvBzVlmn2TrvT
0ARRt/M0ovY+MeJUCmzoWgKPCUygIYftrnD5aQsJsVPjgimz9YIIs6cSGgx1DUFOHr9I6Omf8vfB
bEHiDKyqZrwkOxmWM2HHVpyLa7KHA4pChJsA3gwBngPTve5ULFG9JjGZNp9gZUJ/P6b8FdEhfNX3
lu3oIjB3Bj1otRgCu07cQHfTdpXVa/nl3WL2XjDXzKgn5idxksD2J+N0MvH8setrc8PtBtM90DJn
TFNHXVLuKsXs0dpIHsIs/u/uzgRyHPXj+rY4SXTP/5qgGwL7tiL35egBwqTE5ZtjpjUxWDihX9h2
38KJ4wONCfTstuU4SFbMDfknTSYs4824h7mPjuL5OWcuHeV8esyRk7BT05I9giPlRrJ9nSn6wr1/
aPjXMd+/z6+1SI+HmgUN23o8afF//wt+x24Gy/x6uxJ57JDJ8DeoPTlggdO0sVDRn/1xWDGI7bAp
qXFH4fXEHa4M1n4UW/mae+qld1GSSeMU6GxLP1YdP08el88z+sl+mAIwfZITjguIPJ/fdOD8DlpH
pDPCDAModKcPjchkR6xWICCuN1RfSIQOE28cqRrd2hVqxp064wAlgrym26TsvSSoj4I5Y4X8H45q
1h7ziP4/vmcwS7DzgIAgvoA6KC4RNqKQQihhstKLU/LbnmovsThW2DOQOqxHfQsHOXRWZCjvMzdv
wg+XG51DfTfJTN2eBbY62YE7aSAavKTqEqCxQOdB1Q7+gfNdMtpVKxmN5gCBRrvslAAtYakD4mxA
7MFYa0NPjwG5xmFu+tU6fJP9UD7rcM13ssoCxYwU810s+8YB88pzk6XSBvYsPrfUZy8zQUM2WHzl
TdNEmndtyFjZyg1LVXh5M8wu7DGfRVNTkjCH1ARpq6JDjm4MMo3mC1AMyLXYCvwTXwAxFix+EBXF
fBFm1FgfutmvRnVa1fHrEb9NEAaYUFcA51FoQtFNxX3fmAVpf2xNmeF/dnwLn+gERShLpHECMXQz
J8HmqTIN2Bi2VWTrpCohKyI+RAUjB7yd9wop5gs4wyY2+CghVs9X2r//BP4vmjCELpzFrSP0tj61
KXj55yRzWoA5dTRrvpBYYE2lwqKMAism7wiPQcoQefcduUNlKN8NasbBobIz03pZk86Zs0f4xTli
mohvALHJgK4IrcgpA62BVgOk4XNwFaA3ZNNOzOxTEJWZ3SsGionSt8u0XSpLyWUapPH5pAy4FXUD
4FY5gHyUTKjE5k1Y2BihIpNtrHiTzphlpCOVWHC0Z9f/oN77FIZGL0qxVS9fPufwHMSww0vsMwh0
T6ccH8MtTVGoLOJtYBIYSWFRgKyAZARrwCWRS3cj+xIwxiSeg/ymfb/JwJ12wR7j9UgOlcvPgl2l
uNX71OM88sd/Y88xop3uBb/lXRzJP7y6Px2hIGOUGG7NMSFmsouMt61fWmYNm2ylPLsMe2OqLQe9
A5xgUoA5BbPtaIwU1EKQ98JSXurMzixJpaawHiculF44tfNDJzH+K4aB+Ks9wIM3ElR5S4y28kL4
ZvO58FrWykFTly2Ku/rwpmtFFEh8QrQNNTPgrUcWY0rJ033DKs7+4c7kq+H8QrJlV4z3AkBvXbX3
Xv2iJnEMIJaor5gGgWn1VOLjT9PuMa/yD2mvTM4DWTsAowgNkH4g0v03G0zUxlmEk+hXk12EflXl
8U4E0h+TfpNGDsOMMwACMnP/DepgwAKlBudqwCWYWWrqQJTUKKDQzOvjEZW8HFgStNYcSBxun4vG
1kLE3zfjQQvIRGn50cwjg8qibM9f1OQ71I0qj+IyWp5Rw4cjiXrm36wW9jvg1xlP/r8hG2xRk9RL
5DGkLS+JjDL4C/wzwTQQjR/Zt7rcprViCp9QOiq5V9wP+mAzhz34jMnnb0AXcqun8w7hfH5qvI+K
mwXltClhMiOrJCYLZc4nJKaTWkJNPS2+8exexZ3/BGuCALbFyi2gmV622jCziJDtxYgoCwt+MVU2
Qqai8DJiETsT6HBKsqeMOXunKghvqPFoVMekC9bBjJXpPz+kzxrc9NT3COnkV07qbaN4xEkXdJkE
SANCAKeSssIv5t5k0B6BE55b4oFLcyoblMJ8rCKrUsYByuU5ViClzb9xQjiJ3zGpveM6YDVMu3Fd
lZrJGijfCx/OQ7I4F7Pm6stMfIaxHheJ+D4Ro8Fjy0+lpVVzaiLMQN69jWmdcbJyvL5vvJQB6nMf
e1rhMjhu0K2h24S6+Xo7vXzOZjaPDj+I3q1+O3w+5YBdz66j/pDnNLWlmS3yxACC/IyIFzLbfqP1
VqZ7rLjpx+vbpU7OLZ+TIIbolNM/tlSePiAEzDjtONukoIcPlwxp+X+SCd/JNBnGswwkPufXTvZY
qlU6ToZlbAxnLjNbkB+yqFgkjbLiE8idvDDfQTWqOemaWWp8leUtQzACw/wi5OBTPm4YTcLK+6Dq
JpyAZkB3KAMnmExp7dHD4bxTiJof5zbCDUARVsMyQ3YvryIZNYLZcEg2Uy6doX+2/JtzE441T1wG
XMAOTYFCsaDmpsauIJvKx6Ev5pPwzVMQzUNybQkLSBciew3MFJ4iW1Q3bNkDkYnE8MDu0VITABY7
g3ShFH1/nIBKkqxHiXlZxpTIu8CuOPjwL/AytPHgiLUFs+QgGvmtsKvv2JsxNBIJOX9CmQIOzIfe
pmOuJjaHEKdRK21Swe45b4gGHYDZbW4clx3GVa7MWYeIj0ynzURYTqPlixPuvaKf5D+BsCpYPH8M
MJVFE52DSCIeua5sqDjzHxqOeYbEAUxKVksMJOycxpD3eTzYqmywwBnLPYsX0bZujVAxJoSlSRYO
NWY8g7zwETVjRdY2KcPsgjzxMwY/L0AIA8wR4oPzqR1WfCc5YiNlTPMqmQx/hoOJ4bkX+i1/6vST
+IDwAiDaZgfht6GjeuByo+QcvNezfwwCQ+iZITH3OS7QUPLGQRTYkyPL4eFhLiswm+YbPCj9ZCmM
388XKqKaewvJqnzVHghLlWo+Hfcm9uJxGDGa0wI/wpPZVoyr7ZJLVtvto2836EEmsiGgDWkWKtrO
B1+I8TOxUdJdaCZPOAnsMFn1bME8bfwaEmcDBxEZiqARPLSKrZUe75ehbly3tF/z9gVensJ80rn8
QH6MFpXzRSTWhT+NbQQUa5wludCuemswp41m5SFdtWuHAFqnpKdf4WlZpN+8DwZ+ofElhObBPgsv
ytdnSFu/z+isIzwKMBNU6mwAdJ3RF6U1jyt6l/xtZj8wqfWGDX56ZvU0v5BwDYbis/qcninD38Rv
QH9iZ6FWZx/vvgOQfIiA1KwY78yon5g0IeC2krmx7Cg6RyRXlJfA9565uHyBozKCH8eqxmg5ZCoE
43C7GHudYm5jggo/QMtb7/kdtU69uOcjM8f44f5YWMTX3YfSFRj1+4LWpZfJjPc3MlyQRtYbjrIf
buPivUm+ZCauYe980n2Gy+H0ogT6pf7gRBu7x3HWE+dawiOKPOS1kHurHNbVrWAqTgbnMC9+aUWV
6tmNGN1ChIoa5918Lox748DzNIf51+B7iIRgAEA/NmrkAWloBObw0IXInYzpe2xrQQhj2tTCRvJc
/CrIx0Zu0mdSLjYUfTEbo2DMdrzUdU3Zw8weXif9B4chDQmDA7NxoNWMAAkZ9sLmp/h1XG4MRlMK
3fnYc9A8t9QSS7ZT5vxkt5T0I1QHvF5CRmdmklv9b3HLbiITfm7wbHQ2yp2/yDarPwExeBv9L8Io
CQy1YpexqSvYeIXI7I+aNs+6Jd/ML2LHZpYUl5JJXFNacToeaH10FqfxN0pr1NzBonW7O/glOzpX
EJkDTSOVLvinVe2od0t6JRzYmjF+ckGgrZIxwUuhvdj0boNRjFa8JtRtaqA0Hzsruu4LWz85iPwg
G/30QnNW/Sow1TizEU4RpMKLkcbRYvlB/6Oxpe/KNUOm5X+Z/Nfdw9wY0C9Z/eqf3ZjzJOK4QVkH
W86mihv/ZfrApzv+xPvOC/aLMTJRpMfj4BCu1S/tYpIcGvWXt7CBuG9HOxs6A0Bw1hfs/y9YVHTv
M9RJ+oP3pTVOI3Oc37J01Zdb/71EChC42ooMhIpzHlJwrHO1h0Y9Z4x8Bq0WCaB4iOvTCIUxFEle
qcUffRw7qo2Yxi5sweWqqPRN6pJ1OWucjsSryVGCkBO2QBO08iGQMUpPKjFBMYfZ4UU2s7iWGreo
T02yGiWAeFvdGrJxMVJQ/RL1Ywc0t+n5EdgRgwwOxkXT9HyAMFjQX4qwVrH/wv6E4ZquC8njxxsb
rXzJsSQPu49v0p2hCHjhFQTIVTfhQ6/shs0ADrk3EbvoW2qRHuY1mPF0aG66yxx0dTZLI0whpXUm
PTgM5ivaZV0exsgZqhrqHUU+ZtM7x8Z0gvtB3kyAy4zCTeItZzMx87rLgPgICR1mmIO8JywqXAXD
fZiYKMU1wYY/6psdnan3/ioxI9Wjpwi9GK9VGt1AdKVHacNEua0Opk09RbvrpPtsh6H+mG+kpeoO
TByf2OQBweXlDpEOJnYWfEPKgbQAs3DjM40ZLPkCkm7RbHdURctmix4CYCu+d6VusxL0bzSDGlYl
iufRvd5jSDTv+DDRzQBIoah0km23fq3lJScoh0COMkL1gDBqbSXJrrKLFShDTuIeoGbcYVbFFpQv
OXLRQrSNe4qcOVbDYYmdmkqNk9pTnzyegAJA+dyzPDt2y26JprAPXAlNnmrJO52rHFs6Op7X5ITW
Ls5H39RID0yOzAkTSjfDSfWxfcUJslUlzo2hdAJSN86hp+srEKvW9fuNLJNxGJmAtjLwlhfMLhVw
skqHiuUE6SU4hvxymATZ0HFLBdnllTVpt9QnqEOYIj9BmgCvUF/qP7CvzD/zvIKl9eKmLngixlnW
VbiCjIHcZch6si33UmVL0HwUMRU+vR4m+REHyAHpQ8VsxbQRrbhkwTqT9gQ0Tst1Sx1WGXAJLePk
opU6M4eBMKMGQa96lAEMNAaGOR2Bg7Dz1b5AOaBShluTYwJh2owJepP+2KKUrd3ws6OxzghGGNZK
baq/Ym36axpP0u42YF8GY3o+kCdQI2Bl2lpBprCqu2UiW/IeKYSvo02kRsDfhJMOtcZJ5ZHl+GeE
EBLB2Pwlo87wn04lniEYoPh1IxatYvmZ/KDDGIOKcqsmSlc0SxJU8bwi30smS1He+EJiEB80UEBO
n5ynFXVKbONzGfBn3N5/I1PmQm+3V0ZHxWZIqhoxaMjYwZIENssLhS0F75W6QAws8QzsnJsvTCYb
mWiCb39qQiUx+Uwg9gt2QP9mRcvv58RtfSYhOOUXPF5AG2uQLyDeICpdRte/4KF7ksWYY0a4HRAy
hgUKghNla7ih+vjuHfoy8Rjuh4OMnmBNZFS4JkDSnpxwx24apAXkneww1ZsEYZn4PVdALhY7Nxid
/UqXFdqnEiMGHExiYC0eQEBm6dtJaHo5kLtkN4k5p+VrAAm9R0bBohhNePbqDjwOR55Ym9VigU8g
sPQdV3uUWYw5RzSaPEpr2NcJNjEN80bxJ5MAe+EWF4d8FxG4PV9tUNQfTqkB5mUQe70uUHpI1/hb
REXx1TzCeNkQmwmF1U03sXScZvfpb6/epsKS9829VEC77diG/GnwGz3BE0DzZW3+GtakRcwcKoDk
5n8NFsIh/Y/yKMjX4r9OrAmXQI1sXrQXTCwvN/QnsWhL0apALfqTcax9LNSgROdbiUW5jgt5PXM4
EgmgIWUaEDNa6E8uYZ5iNdPWWrqlfEgoHG4f+k9g+0S8FtRKPIPD5MHJTJWx8emiBKukVNpFO6A+
hHLMG9Tcihk9BHJyNKsjIEgEkzZdqZcYrk/WPIYK4atjF1FrEIzAxTCE5bBdviEa1gLahzUII7Gn
oyCd2thBDcChT/5OYuXn4vE5Trfaxy22LyZGf246fIZuTMktRSsO8zUOEegv6U+65YBfwGcjNCdm
USS6v8LXs82ur58K+S9NdWxkOwXKai58jWFQYeo07A1Wj+NQdxOLKhnF6wEQhvg8CxXsL8ymxuUv
zWd8nLm6vnC/pz+oZbze31W98Q2lc1A6AuTqu+iBliXd2t/rR9y8Z7zE9UO4yfj9fuUTLZ08Pwu6
lVxJIMNlf/vTllOvI4uilq14+z6EmwaX6yq2oqe48r+RVvxNvqiHHvUR3gIc+R/Cwl0ryR/ayqoL
TYtLel+q6KWo6EertQDiGTEgtD3Shb/HcRTT/pay7ecuOoAjp0PoodTNSq99/7aOAgUY2zQ2cOws
NYZk3dQTZrPqUVxluEBOodELA0q3bq8BAWCa+QEY3aV7/l6E40IzZ6UxYCDFTvGrfclf6b368XcJ
Evxly2gKA4AWj8Ro4cZtaDKlmC5w0V2Er4kHIoLGAVjGzFwiLlLmLqhUkUAD1W/2K/vb/gsmGf3e
ePkVMJ1lRCIY2PaoNiyXk9ASDxrcwTA6Q2oTVSbFZUeiGMFc7yOtde58PCR2X5yEiH25bqWpmhL7
GxbJxqL4aXbDCnP4ToO4YCl/kwi2ko8573pJVVbPu3LHRIOVeiZkr6dhMYRbSoNj0m13wKPR2032
8TX801H9VKAY7MDP/hDyMK91XBKkcYQHWAH6TUi4+fA7ZoC9bLrCgtmTLzP+oxyF4Tw3dJgWIXus
b4ag5hABVTlWdFhnT6QJaovGmv0m/RhMIlj9tj0pdvFDYJnKLAO3QsaObZkQoODm07Soo4o8ICbq
PCVCzxR2yHUn58kasL5tjNddtXn5JTsZswcIZsDgMfN4blazLxqDFouPepa3U0+/ZBatOTyhlUho
8hk3aA4uZt2l5lBJVuR182KkkwoqP9YNY0X4q82cljMZ6BAcO6YyplBcMvJv0iz1jbwbyBZwcOkE
+xelo0iuKZ7t2SjXi7BEqKPBJEAaMknXebvRNdHOzh+VxY5CREF64dRQKRpz7IuDAvQ1mjnJHP+q
K7PMvgLckfprE3RMmRPvQWs8ZjYeDruEGu2R3RpYZNDS2u+DJm06JFdQm9fEd0Z5GSnE6PbLdX1P
8yNNTQWPJxzDer4oN81OYKdqzZB8LooR2uxdU3t0fNOxUHBUmx0iJZY1+caoUqgOwS8hFcM3WnoS
JWWENLzSOTslizYOF/p6FOaT46KDjDg8Hd1gIjydzgw0+x0pUmM3tgcLan/CPygKplatyRSTzUF1
9RzLIKNHxzmokzPy5wc6IsKAyECbjoBr/3UGfUrs5jBlhMCh2n+8ehm5At5kZlp9HBTY5VHdVhf1
GDcGurYkWqG/JjsUUehx9sKkMyqFO97mOujNPLKa59RAY05pgWY4O/vr1AYEqNcdmj7wjx9cFsl3
h+CC8WrhDqXjqjNH9BJBKBqIBaIf8I599QxZ6FghiFXFB9LPFsSPTwT8U6tKWyX7l5M9h2cBWQsu
CyAknSu8JpK4JFCORYIzJoD3F4zXUUAlj+Lit1irVMqTRf/kC+wg6FDRKi6F3QSHtsi9Wo8WB5Ix
SXlh+ocdnNPc7bI3U+aszwT5veN7KqeU47s5Ya374M00c0TI83IbHqP17Fejc8kN7acZrGE12fdf
o9AXGX1OIV1WNroxSsYrcy4rWzgnS3T7mMaqZi6sQwv5tL7RH6SggwCR9oFPPgZqYHyIhSPmDRdY
0L6/aKN5trGAHoTBzE+sYyAGdheCPRjkvO9Q5KOar8lPQLI2NXL273fhifIaD5akgUPQaGDadjEw
+bwe+EBCL0rRZonI3JbRw7uAP+p3qW/QmP1hVZ4r5zC1IekHRl1XMHujsEglJ4bkjfPwQNUwTXb9
NUeWAjmkm+qufMYwsvhaF2kGy5NdVITNe5R+g29pzH0giy7YsO1SBLypbeHkaYyRtORGeqg9WnM6
awrFaCdpTL9GNYjeahx8T0eANxzOl6LwZesuiRej6gpsrLqVh2b1gf51KPh9FFBnLLXJNl0rO5gu
8Ee88A4TbNkxRpvOticwc1GS2iPh90YnrO7Sb+0hXIEyVeCUeJnxfIzTHdIn0rbwyR/Cu20i6cqa
RQj99bajErTCAgGnH0sYoLPQDskWQOoFZJbuwT+qbTxdDo2N1WVEGfotwo1h2dlQBfv8Cd6CFDn7
0VdYa5Cbm8LmFZjvLx/wDERX91oGZagmg1xb36ifzHk+vp6zpX4DtRIO5HrJDvnrj3+CvyQ91Qyd
XhQuJ1LrgoBSxYPyv8Ap33MKdvFcY8Uk01CYz64JJSoDcjHnDvtwjOHUoD2MuF9TXWqM2nngAyID
5VpWCAFbFtSSahiPDrAf3L2kERhhE+BZjOQAICJzr9PvyLekZdoZUzKQpybNLK6dGQAMA6ZFaGyv
GN0WvBxxDSAmHFNSRxAQGMkXa+AToPlelAf90t3x+4wEUmKA7vZ00PwQE5r+4YNRQGtrawdufqXa
cEnDSf8DeqLdGMUvBQbb1K73EqLTKZC+1+J6XCgeyjewJs75CfgALadRjyEEmDkMQdwoqcv3C6j+
GXVBC2aI2bi62YbRc9CmM/h9hbsHaMnnAMpQC4V77SDAvc28eE/3VWy5sMmW28EWR1fO82EHX3RH
gDSAauIFNQA+/2YF/09JzDmFJFB69EeJ8Nk35kMCtnhRXr+v/ij4y4TxsxsS8H8n0FqBWdIHiUyd
m+1/Y0jadXUcEfcrgOt4vpVHZLrk/uzJhwAEtxWXR1SD9jyO4XbIFtgDreai7EJzhNIDfhIhfeGU
e8UFXgfw9Q8x8yriZ23XAMi2rNgVi+NZho4GrvgVHT/rWjOnz9eZ2RgmJSPCQJKdfROc+nPmSUmf
RBUhgJQdXh9uTQhVINLoa7aNGRI+BrOBYeogXrRDMkTNCsVkalLQTG39n8UUwMpOqwNPI8twuBqT
8BfnR41fVL91z+Jar+O3MyMdAoaJN0eW5NQKFOQhzZFODQkTB66GRiuxufYITl92CC4xDu1+saFG
e99Nl5KlnFmS+VrlgQ7pBl7wn3QJdU04KenZeHyTZYxbW3aifsdfAqh+PwMmjpJBg7IvswIKPVA3
wmbQXjK59lJ7SEvzffCFlEAzgeajypsVYB2WNFmCuMTfxXWoj1C5PCf5NzXRbOOTMk607DMg2ATv
3ohJ0NbzSMWByzycCm2QyUcYCh4i4mX/1dHRV4jBkMip0pkxVHu2Bs3uNkALOzq4jW+1Lmr/h8Qh
vU+2bxzkTDg1gxGk1UoT6qI9trIDryw8UpvbtXKKnMgpfBeo1z6XUZJGd8/0hfynfwAfk/HHqAeC
WdbxN2pcEm1EL3W4dbPD4DROaTM67q93/Yd24KlCL1auZ8vczh754q5CRznTs+pS/eNt4gJNb4jM
Z9s7iX0H/8CEIKJbKZCp3Ha+Og/ZReC5bYArshFhgBF7CKjE8iet5SlDph4c8XMZIfK+eq3f+IUa
7Pp8xuix5AywyZgvjlAv820R9AfNkmq8K9hNiJR5Qk/BLEXJFki0OeoaE24gB0F+C7f+qw+cXfvB
okq9IS2Lgf9GHuiD3+zWUHfZaFofGPpMlKTTF/EAMiNlkZY63OroDBaYXAi+zJYd0ZPMAlVvtXaR
/OWkvYn5AZ646xy/urJvT8EtUBcb+iXdDxC87Gh2QGMEJ4P42JBt0D0eNFyvshscoZlyj2OyI6Fx
8kvMNE8TfTsnFvhKvoff5gZAGVH/Z4u/AdP0Hj0JgauWmC3aNTKL9jx5IMIoWYA/H0cDJ7MyT1ml
O2G/z9+n1xm2VoQy7te0YqXNyUVTXQ42j5wOuQfkE7gNJsz6ECtHWDU4ueExU70muXXdFr4GuuPF
7FygOfqrSwyUT6fSzTGaIgK7IoedndVTeQtPjMYJOaLRj1aWPoWXsCEPcmYhMEdiCXMArxuH7ou+
A/ncT4TZ3mhP3R65ghDyWOw6eU9Pyp4c3LrDLGTAguII2UlYoRjaoEIG2TtyKMMqpRTbOLhaz9ft
Pj0Pyht+4Tvfx9//1HYz355IdkvfD7jEYhoc8f4W158LOGj5jyRpSJJgkBxAnh0cZSL5YcqZa4HK
csdDn29QD6G7w+yfO8phcohVjypLdtkpQFbQ6hPLjqHcQ8c5oauFaYRLwaviU5eaPuQ5sRALgRGD
yKHnEXG1ovf2oNjJjdlw1yfzIJrTU+V/xGBhCJ8+gmHdUoqSntv/vOfUrBJk5Hv+7MgdGv1qql0Z
zQ1hEiVzZk83ZWViHWmn69GYBCEfmeURGc1r26K8BDklayzdcF4C+yQrkTmxjGVDgu9Fdng/TCMr
nkEYiIf3NTIV6924Gcze7n1KV8X9s5rdW7sGTDiEl4hYwcwBsDKwDk+v8RdKpjki8Y4CGBtgZGp3
/w/m+TpDbi8x7pthEjWy9CX0B6rrBfsD9xO6ory/vTvPm0yqAW+eIEaG523fb5tqFX0TgvYF1wK9
FcXrPLxnt9e+3tBw3BTQOea7Gwj2aLSBgUZEgT30va7Pw3FgA8NAajI90Jotm4c2GMAzwHn7Ql5J
2sNHxSgCHXKp0GIbUmdBnIYe+goAumgwotwIDhNn0mz9A3hCT0ooW6QG4YIztzlSGiH2ctMzkhHd
hboy49jl7U89iCUNyM5kl0dXTZV/AzTCldDtm1NtTjExnQBCr9gYAU7dmKOakPhNeSFKGbsaJQk6
DG15j4nVh9IyiHxH/MvaOZGPSfVTYZmlN5tuaN/XHybNEWZ2rb4igh0Fq3Z6RnR+D2NwWxhtkYXF
pUcP76MrQRlOox4vMuwQTzoj9oMs2mHRpDGua/uzzJERP6oaR+Tiww5YOehB0ASTylbZGOoByPvC
FN5kVxsiwmxhk0w93P4CIXXDXCIY4ufNk0d8JhZdBqIpRuH1M2YsCWedTLHRLo80Te5MVPsJSkDs
uNhAR7QNF+0i3IowHCZkgoDb90d2K+T4qqkj6Cylu8gzViSbrLRmzKDHlKdsM+IJkmU72HSB7f3j
xhocGXjw/BksSeCfM8WF2ZbEeBTdNqeApdayGOwXfwXqYkAATS+4G879nTAF5TpleNWioi0ED4A+
wsdC2CQbBkZFVhA6NbL5wdwZJcWwuq/qcxIpabHPuzw+vYZnY65vAZ+x3U2N4ZvuF78K9uCjXu8j
VgTqy2pfbfxLtZmAUpGAmZnyXxO7yZ/GpCJj9oTJMNtbTh1FK7oG5MAZj6uJUeY9k6dlmdTPzMZQ
8MfGQzA360F7rdtmK+Bf9P+4ZLNd8vxQI+CH7dbNiC6CciT9KWyW2K2nG2GngHAyOqn6fr02BJxM
NKvQzYjhjkqyh9gJ1S3Rp9LLirgOg/5VnmKSQYNlTlaNtvycsMHg+XtWh4xbTldCEoMXrWFRfJc7
lxAh7HWcXKUFMxbt5YJK2Uq3WfDX05QTiMyKIm0/Ia41rGl+jfEuYgzg//xA4uJ5ZRPiSCfHHeyL
LKCXGxE6qP4IH1MXdjn23HrdS7Zmpz9RbzZvewJU30AnEReS2BJzzlkQz7hwiuf08VZsiYgG1cy4
EmOEBPZD+sI9eRMREzNIZcDGDPqNnwuTWrgiY0O6CHDHJMZRNUnz/hBzrh46qPwXkVOmTA7VYE1Q
Ut6yNxTxmPu37w7lN9tobAZHgvewJdiAliwhcmSb+izCl0r3lOnGJGcoxkkCtNQttu4yspRrFCw4
nL+jMzZ92iiiXopFKwGyA/wV+zYlPhIgpgTzSA8f3ZGjtSY6cefVOx6/ZFkcNHLRvdex3YgcOr+s
wDZ11n49ZyI9cWIdiWcrwiReBU8H1W1ggS8kM+utnNs3YAKfbHn4AFgmVwmCp3dfj7L7DQk7VDyF
NP4dktGiN31tNZmtm8SGjQ0BSJ8SL/PZwKMiYVlwGnGKsTswWJwQttdi0llluv203rgTgI2ZHJC+
lUGBjBfztQiWIs0gNeuRQZYgjuSJ9k78E4EJI5WmyZuigWf6zklo0RrNZ2gxmdJl6tNhDno0EK7a
WRWFDfrnR+1Df5lyvEkpg58aBTpf9l1lGc5s3qPaQVCsP81SbXft2e8ZCQcuMqE1YYDQ6HXw9GuF
J4vcBG5MQi4IU09po9DJEj8mnevxzCQZOJ25DP15ByuF+0m0SIFlZfjmMU7uwlrb8VvJQZHcNjdV
fc71xy7zSVYtudqQGqTWiSjLFsLfB07mr95J2THDSxTNo+94jBfhsajHl7gZEE/P5dd/JJ3XkuLI
EoafSBEyyN0CcnjXDM0NQUMjCSGQd0+/X/XGmTM70wMyZbMyf3PmaulXck5nn2VNXS+IkgNiDh34
RHj3DVV/StmUjSIKmb+knEirqR1EBs5Ca1JJyW9ubKzRlO2ye8KiuRMFkpEDMuLyrqXlqBmiR37P
NHAMYg31FG77luUt4G+SNHE/lwUDv1MpLG2VygnzTQe54VhTmjr2s9gYX6CVrFgjSwQKMfiafr6i
E8ZH1PpYeJBeGeczElIq2Acy2t3U1BYZ+gmglZknAEdBRkTjVwhDTbit5vakNjFAcsjVPTmBbUr0
pUNXxn0dA4VwlmTX0dNLk5XCrExyKnaLZrRuQDw91zsWMDLilr7hp0o2azG5woUJleWWTB+ycs3U
yhc0vx1uOpJK8EN2+l7orsFLwqMC8jHYSFEVJjpHmEBMeSNgwQK9MmlX+P2BMvyJhcIi8Sn8W8Zj
xaF0GSZA8J97FHguxG2KbxOna2KHeANvbtbSKWGBvNa7EQUutHA2742ySHfGlZZY97+p3wW2iiDk
+DOMo7vNqeK4fFezzvLgkIUwk6G0TcPEF85/hVuyawfm+gexRnxP8+j3Vc1LdU6LW44CRw/JZctr
7Wz8yGyK9hw52GVfy9qpl92dImsdA3zDB2us1ZPPUe3BJo/rh8KJBi4gdK8cxJgTUTk7Pjf8p0eV
E9QMuQ+w9KAtQNggXf4oEdelWnEYUU1iN9RRUIEa9cuWaFzVa43Ewbxfjr7MdPK+S6digwA3KxR7
IMsAnwdZ0Q4TsptNeZKyQ2NfVZIEabJ/LnKCM3P/6dgxUZlF1+eyKesrVXOqbgCCKdUZPvZtSXd+
x18S0hRUWlLRUp/n4Cj5sozfrm0F/RWhCAqYaGTcWpjnUEjjMYdDON1e/3b/Yic8H0vVNUdrwgaR
ota9FBmcu/LPLPZPFmb9X89ys2a6sBUxl3owpBR6Mt+6PruNam7e8iLP529yKYNrQbK8NpH3oQ6k
bBQkxwa0DNmg509CUyr4QGzw9EOCgyI5osWQLcDwgNqCIcQf5lXtlDtLPl9qSA1XnN60amZXs5d2
VGedzZENVOQtE2OWnS9Z0QSVvutnVDGRlo2EHIzZ7M08CB+fi3OJ/YqUKE55+TSJWc+BBo7DApjz
6JzgBo0iAbl1jAUX8SMEbGK/AS45NRoyZGCBzz1a6ubZcsA1MttKiMg/wayFXg9ZRK0IfJC0PA+d
Ph1qJLD0mwnHaVTtlPjLkD0LlQgeiMFiMmqWyLZtEBMZuckBklN7Ir4f3QvozvbX8FCOCtz6xH0l
PjFgSBLpVNseqiqc9qE7cezr/oaMAuvegG6Z3YYR2YvvlpAsOqRYOKKKp/pt/9NnXnHqC3fe1chK
+KN2YeuLnDI2tpgp0YUfxTvt+WW89kB5tGJb6HdVnV04ckCG5yfr18sFoZ0VgaksogVaig3wOJNS
kfccNj1lWJ2k3rxIsPRsAnaq1loQYVd++S1jFQZGkgP74nm6dNOYtL5FeAEOemkdDPhCVEw7x3iS
I4aaNbHsbccZlHhJiDYyiZVh2lZHKYUpkm1saYmEpkWqgxoVaqMcjMH4gc1JfetRpjNtcF0CotHw
ZejfJSAWm8WPyULdk4MlaUrd+YRzYGDP3K2f3wUoChE940JlsiDPK/bNK4IZZGeptL3R2BKbgBH5
o8QTgdAoqJHak112LyX0EJwSccTbMwXDZpIargyMBdPXdG3DCtXcGpo9tTFpVowWLG+skWjkIGIv
IZ/MYjM6Pk82YZaQ6J9x3DwUQBwRXuZocCBKSZ1kG+Ex91UYnkbiqv2qf1vUDkImM+YANmUkAm8C
wnbb+YyOCwVAEqYDmF9WEXTsMdZ7sp1mu9hYVSA52dvCpSi7AcYMCoCoUyQfMLSjCFl0EEzkz9cT
uj06fp95/uBwCEYmejoG6vWzyhXGq73TAXJJJCMgfqEKZM9I3FL2TUw/5lfvokqnkj7LxhtUTySo
JeA6yFXsS0/3AZ/71kZGJ4OjZSkON/UTawxRuLqANP7AEpkGlJ3YYHs2QDhpxH5iY6bjx4RbP9pO
XxHFOaqTBUhfLJRbflUWqJE53SyEKYfQOG/PWc6rOFcvAI+v9ZURxEuOjq5QNyqDBEE/w7Vn9izZ
IEwYlCTcWfWalf3QHtrMOoGNXCQHMuxQti6kXg/SrLp+Sl9n7H3mFyy5KseovY6VqhGJMz1aKlQl
LQ/J8m4Xb1NHSBYknrVWZtTYg+wKFxrsBgMvw2jJ9nriTA7AFSyBhZ7NzewBmQPyGATJrF5EMiyD
LxjzT+0bLaywGXObSAngvL2BYWbzctgDRKQgovE0T/Ij2mwkLTOOrx+nj8msnBShEUYPq9O48fgU
4HqyfXBFKJbWxTSFMvynz4PJFdl9aHTU6t/HdlHt9KPCHiwgkdSMrHX3eO+eAN2AZrIqAYa4kpbn
baRzc0wPqEgiZg5Dec8pPlpRtD/AWQMzEX+XdzI/MFMorHO413HSApn1x35MoQKiakzpDF44JlyI
qB1gogHOJ+/DYpduYHh+/kiipGo4sJAAt8/UQEYnJi9MG9SFngitQnt7YuwFpp/ywhtk0xSSHbBO
yJ80TUjKEJ4+vHrZf1JdfpEucpriSJ1EhohgQCxn7V13mGGNTgZy2Gx/VP6v8EYXpjmVrQASXQ/H
jO3/VDdj+yHeHkEO5nK1qPMl/8wAKBtPLv00cnJpaaK8+QzkzXP9OaNvJ3qzuAL4UrUFRMJ6NMna
L5H6s1DPmylAF1LAkcIfjbfnalIkyuE5yFpAhHcNoxE4g9qEbrws3oj+05d3hBN5W7h9zQMUCjAt
du38QCGwZJlF+T2alhhm9mNE6V7MBDI8//p1eMDVa1nMwCnQS/PqSlDOOADf0D0DO/VszH1C721N
ngQwC2Ajm2ifKZP86/KtoeA3+mblLJflymK3Hb+JzcL5JaC4TwkaZOouPCjhJA64X4s2D9aRe0hN
6wpdLtLOx9d1uAK7jsBlUNLhZHkCaY2kXlMv4N58wcQkQciRnXoCipCoI4z5xWsC/G5wDGB8Em5F
kKqcDiowzcghAsFEbDIoWiHb9beiG6dVccUJ6fKaFAgPwETn3XrnEnLqFG8l1LvsM8OLpjUfwIvJ
7hLOMimJNKAvwdng0AoglbhLVLqmhvqnAFFPjMvVyJcIfCJoAEcTOUzQDJSSy+/sB40pUuAAT5fU
8F/WBGHPiv4s/Zz6oL4dvPf8soCYub6ssWRyaSvnYU+/sP0w4IRnKwkSfO6+sQzFuWjauGSoKUBl
uBfFfBgZJFZQSMM33QM0CnpO2DGobgS2fp3sGy+HFv9BXF6eZ1uaZqlwcGIR50C+AcG3gVnFzL7D
nqalADxNFPDiy2QZe+YuWVY+f1qmXuyVU+ggk5dHap4jA1UK+z60qDsN3+QODqgEMksZau7LJYD2
hFcrJo2e43w738gDIM4LaJBisfxTU/cS5eNT8Ru70Qx62ATyivkcx+XBJswzRKqmy70CBANwLEoc
qitz2oWy1XtkYF+50/wIm5XG/3iKD0HWtb7ZqheRz3TmCPylbbjXRkU6gUvA0P/XkZH4FZhxgYKd
omP3De5685m2463sxbtyNxCU3Q3vSe2j/Hl9wVF5nxv4wZSiYcOjjggePT+YxwvqNuQwkGL/HYH/
/1sOGCFg6sGlswQlEXlMDXSbwGhP2AGoctoXyLxua/tAjQClyAv0TIGFoz2XD+4IEBoulQvWPon6
FRxnBdPwYmsm/wrejhoRxfXElVEHYNmeR7Ax0fYkQGLxBUZEbvSNpytyFG5xWTQr5BqbCfpsCeC+
8gfrRNYBFm1kiweHTocPj5gJISavAx9dHkC/+6GyIRWXuiRmEAt6T7Ur0w6Vk2ST4L0F+fqadijs
+31gzyILN0MzX3VXVhHFPkWV2308lN7MI6neQhGg+XyENOs4+V6Jj0DAtwOmI4cDbatZU57408zy
1guxykEvEMwOKpIK+NzXIlVWWTaHutdSEDCcyBZKgsAWmo/ToE1wCdJBaMfH99VTWr1IB73YTcKL
J48eVKZzml7bvqKlRRoLrnwKbscBk8eeiJj+hVwAuXKg/yyjL/ZwmRQiBhmkH5lk0p5pK9btpWHd
BP3NFoKeHTJChX7QY1/vv5FBeGKhDMLiiLYMhSHUDYQeIF0P1UFrfpprCdCatCQWRhxyydxdFrK6
kdGQBKGgIK/f3luy7xLBIZVTZCyBFB2gDzVRMPyCG7eLLz1xQhQZ8DQB9KG6JchHwwMG0KLgg7JN
JlhQcJwq6ahRxNdXo5+aNLmNHw2QkWWyL9A66sYSxW40BmJlZ0vHd36FdQu0FFov5CvKu0SFl8Pr
L3DWSC9p8yr2XwpmaylYN3Jjs56qXHWGiJTIkJrACAhzIjAGLxh/CYZQjvFPL/OTjnCXErCGsehE
Y88s3v5HXjT9N5cc6TCIZcY0ebbWWtaknjUQHcDW62iRy3ctsdg6z6T7aYzMOFRU57PZ6NW50uAh
4jN035efUg8i8jGv+fDatNZMyq9xdoJrG3I1IMS89xsoaSKi3dbN202R3CEsaYOnJ1AIOPYgGSxj
AUEiimRONoU7q5BEK0MkwdE/AzBJrRk/dovUKpfMXQtx28ETZkX98sPpuTHLRcwjcWDPqJq8KF6j
5oCkk7muActmbTNDYCXnu2aiOda7pXPuNc5v9T9V96knFsuoRVs1GKH6T56m5/+mNm/KLylf8MwR
rVOM5rlxHZkwttHrmRmq06f9JAERQnXfIrepYwGZwS0I6PXnk+RW5n+MdfLkpAeSdqP33vBrjEhp
bKvXEZANYJRQxyNgClMhLAnqYCsiHTJK1pxzIGTg9tGTagFhRAWYvRKqmpzP5PcSgRPWyUT3SzJ8
dLhCH+TOx1yifmasRhSgKpSHTrkF3pzSqAo2PYtnGT6+5iRnZ9OpBdAr0M7wr0JgZwAmAo1sZDNs
Vm97EcWPgrM2zNcLwLOeg8QHpwFGt9qsdMiuWQC0RY9muj4FCBR/lsyD59l+bfr+SN/ryEKBVlGS
u9zAhvO6lsQcSRcl8WYm1wUPA0OFwmViBH27UWnBnHQ5XLbEqF2dGkX+3r7PNHMRz+rL6FtVATUR
94MlATnPDMcAm9odrIih/1bZRKGCnY1Um5nQaTM/ioIUEADDXQHBDQAUtZLX8M2iwNpSD8f8zlHY
dmhYk0+SdielX3E9C666GTZziL7JU54VEPmGj7WRBnC76okXyaiKhvDI4vfS6o/vbV3tR9JEJeBS
QE20mU2kw8wNcVNLptC1dX5KQfeZxi7t8dGDWJCHsp0UY46E4MBr827WSQsWXzoARUub47sMp5by
8etOcrvwX8euMnw21FChkdUahngELlMwNCwUPMtLnsGdY6SQWhcKQl67F3AvaMW/DJ741gmCYS9P
setqjL3GpzSHT/HDDA3r3wurlIHNlfWjg64kBwjdJvdF060J6/hIownioILfFk/KTkYqiDyJAuLO
Bx+iYrCouRYwI7DjjDOWCO4K3gl64It/lqd8gkfryi/ogZKxgltDxQBQlyUI8XyWtVWo3ZBLf62Z
hqChLv8Yukj4oLTDXvnGHCTeI2/Z48ZFkhyYooxU6j+u8QSfMogHjNVdSVK5dWOkbp5udVZ+GSSM
6lKe8osdQIpmxZnBDqtIAkSpiIHMs8JysGE3lILryxMDb+EWZvnFo3Mj2ohHo71oO4r/le3wYGp4
5j1Z9OJbXe95ulePCAsXE7+KdMVVuYnKctEvu3ZNe3INcFhcJsNsmlJ1u+KvNIhlzbgz1BQIXmga
SlNBv6SyqfvVmXeknT7mmh+zYjJMYStwCY2XPeXrHLBiT7KG2fs+wBkFbIfQCzK+RbqhV4yni7AB
jS8Ze65+acUHuAwkT2FIbk40quFQ7VDqHzzAg6z1AJgqhJULhxVd++WdwhNNARsTFSVe4EUmxyCQ
EpwJWpOy+AuGlehl9bKlf2ktm/X65RAh8Mp06ls4y7DWIMFU75NCMFO5E0OTd+3O5i+Nq5HJF71R
77kUmaG3jbTKIr5BSv9XvAS5q2REvwS18lOQC3SSk/ZF4FJtG08CAa4KFSNlP5yFhFxS+yAHu7P6
R6iEsaq95jQbynv8PoGxC6Cpp4L68tgLNPNfwasxE2wxJOBXNbygCjX1ffgoHKfgJBFRnHUkB8Y8
B2uG4UPkgtHbrICrVWfWfurf14FNEcLPhF4EmneCg5D9SEgD/FIQ2wF84O6Gw0foC1uIBojIhgWK
HyKZ0x9ITFyVZXvnEAUBVYSmC1hDc0Ya3Qbs78ysh+b69IdlaI9jCF9zQD6IC36+kW9m2aqB+tUH
AhWyKici1eZIpo2YicCUtI82Hs6cyHnq9DvdkEngYEQA9ZJWfT8nLZx8Q7oEqyIiYzKOiA0jmbPQ
SQ1S9HAE2BTSAUvrHW/7yDMf6Z0LUGe0j1yy2plX/P5e4FKE6A9ygbtmy8DindmTwcPQgtWSxu+D
5JvzCzid2XDuD8DJSb5A5bossGmncMkByYGN2t6Tm30MT9056oWcVfJNsGbg5z7Tf8tNI2BVBOap
7Nq/LPp8QbkCWWB9zkyX9NyB6BMddJrFRHBOGMiT4GgP+pXRl/v2cTiLJRO1Q40WhQZU7bplv0ff
GCWABgCuODReACTeee2/jis3ZNfuiALtjMu42enXbMctaM6hci//wlO7psviU3vgUfgEncKN+wCL
3r19pE0QJvh9zpVrtcMIj5Qa8/AH9rf5y7yAhS1PX9tqy8oROZd5t2Q9YtWElM1HGS9QiaHYUCp8
u9WOA0SJJhaqVltOETbAu3jKCOK4W99j+thpA44gv1xriIU2SL8XGNJfpEk0MdhEToYiKMACoJr8
5MrSflUhwdSgbwWEM91wMB4EVURd2PEsvHHy/3+iM/qbHesUlyYbWIvr9gf4X6JRKNtQlSPBBMk5
Er8PZ+F2CHAJXUxwHny8ogZcz6tt1UyZAOweLLMsHOYV4jMPTqtZ/yCxnNEmA0QM4LCAbsV1eLP8
u8eW6Ks5s693S5sp9ZV0q5hk/htHrm7VrBgtIlcuDlb0gHz4NHPWMaL2PVKSGwYoq5E4qbCMEsuB
nb5S8L1XW2ZRcqJN9K8LCn0cmDj8ndDGYROl6M62AFWfJSw+8c1mZx9ptf7AanQYLcoNXcJqBARv
16x4ye4sUKtiy5w2Z5bQ/4cCV4RnQfNyGOUfgdzKxAtAhZmVlPQO8Y1riCdAW/kFRVVkJ+wjFDF+
6dfkm8NpH/Aw6mK0EJNoyxACjHvgBp/Ncx7ZhFVjSBTIvtFXrFsLBl9zbYP6TpN25xGAjg4+PEP7
/wciQQQTrZjRPmDGeLdbe+e0rNsOSwgeZ7LA0dHX4uRD7HCgPrphvtCEIBF2vAhDo7wn6QL+OI0J
ZBfCG1M6vSOPvtKPDWvp263RKxFKK2NUt6g7g5Hc8hnMBi7k2Y4sfypnYaLgP2HagZB9yv2S2CM4
g/PEvxukSYBi36HyViSagP+ymZQeI5+HBW/Kz+MbC3+9sZgibL3JjTnNVRk6nPN5dxqyvicg9SGS
kYMBS8eOFlJmMckKTNgw+B4fC6sl458lSr14vSbGrBDIAxHSIGK1KO/tnQvRL9DmmTbkE5gkvDe/
M+Vpsr/ZCW8IUj3UfM7JzMkeGSYskcnWtDt+Fwd9w9UtNATd+k58ynjvI7atScUqcXgiIw3anyQM
mY3e3JE6RlJvjNQQySqOvnBmBN3f8qkHWWWgJcEIaBRGDWS6yJ8xnPBCEzxwZvQUnn1cbuPXF4nM
T+pCaCOhgeIeiWnSGmjzib9ybEdWoDu+mx0ZBZIeMSqngi+vRg5pYhTPgHFfTvH3exV+27g4qaQ5
MdMiKxeSqcrzM/kPMzxdpJkdEWwBtUAlkKHKk8D6HwyXPARLLmf7VoWHtEMOhlQnSWUcaEh4pqzV
PDCKBhxMsQjjaIYePcU9Yf8IkhA+N6KquEcg7U4O901qe4DZOAOPdnrBQ4/HhUiOktskPwpqMNNd
pXci46QVLslGZNBwHPRZO7KZ0IIiE0tIMK7X+EOuGpLF1HKB+VFgI+PHx0n6AUTvhfqaVLiASVgx
V0niyTiKZU5ZbUI8kGDvB8P+kvqjrb4mV4AK+JHKEDCvhpHydnKS/4/LVm2x6fMpqZnAHuBN7aPF
B7sr7LrCvTw3/jWefkw27M7Dg3fWSDOSpqVAB95rRTjD0kkN2N6gU2rrOJWjfBKu2R9VV1Lm2sc1
OBY1gcDZE74Q0pNKRLqvugKmx2fBuFl/EnHwI1F4I+lLy5GR5/rwWLuHAO9jykmeldpB92ge5pe1
QXLZAks2lnDNGd10DAzTz49RlgsSrAPS8qiXbsEfcuCmVBOlzgCHMXQueNxTJyKqpuYMPheqJXtU
TAgq5NbUA9Qn+EPtAjMNiEPGBsCZXH3GN/if/I+engJCm/J5nEgLeRWB8gbiCtMKZ44UP+YmMOR5
T7Lgx4QyAP2CYAcx/bvBMVxA8zYjCvCTkccsXrxJ+sw+4MEwc7bmVNQY7XB/KMBNssDyYDAu3LN7
CH67sRsEwc5DPB4T+3KJu/TkZ226tguMeQz8AXQaMu/qBJWhoFmQIEPbXM5Wn14QdCJfSrTtB4WY
93ufC/2ny5czfo1RMxwmYBwQIERgPfcgV6FkjT/EZJN4+ESUjA9xWXusTuqrqBc2i9APfZLXnuYi
kX/9rCgSpztrlu76o4bUu+YWQbpLd6xIziifXLzRBI1eeddZY+1QTZMdKlrXcGeu33QMYESQnkyh
aRc8cZIFSjqDEiuKj/kk2cW7JsAlqTl0hwLiKgq3jO5yKo0mxm8KVxXcUrS3YHQ2E1I6B8RC+oCt
NVb2LKM5yz2NAmyQusE3Mzq8M4kva0h33cNevh8KBlOiDOLgbhNdL2tmq62fpCWU90zxNB1cC3g2
HC2WYtJaE1MfM7MRaiJrj2gT45PBiSOE9iCLnRGmbqRfE7buIoNkTwwS1N8N6XVw622AA+lW/pfm
Tg+RC82kF3mvieKw/YhNCCkN5sYxuZPqpyJFNjO5fw6Uk2A5oObRLqgFsJ4i8iFtKQoCMSfdSrNj
FEJ09mBNoCShoqqIUggpCRYEAJwquRCS6y7xIKutpm0pO6GFpQDbOJL3JV/6RAgldVm1mytrLd8h
dcoFWaoHEXxTSmPt5usUsIy/xL78j+xDqW76A6EmGyLWPM/P/nM38B3gRuGBsKzAJ2BnIld/YIF4
KwHb5YJQG6VMspB3cPpk7FmkWUUkcMqkr0GYIE5zRWyThC6pTXYNgOEXHJzZL8pbgw1p6fK2Cff7
e/MLZUiUWAFu4ouBqglRMHz5yjXJ+l4g+vk91QdqEcCWASOhY4B0NpVtdkL9YA3u0z6RPBZHBTvo
F/A9SHGDK4EjCvjYocoWhS5f59xB6h4pGlLbkuyTdy9E9IK4DjthBWNBSOhALCZpxS52oW4g6kbv
0IU2J7Y2Xksh4SEOQ9y9gFNzomGhmlBXZMdDmIyonxAUvjHhxDW983NGgXwglCPNznfodDoujbzm
hWU3G6G4Mxw6nqlMXVLnWnHnZiWjBWA3DmlgVRA04s1ygOLob+CZ5HM60glGns2Cl0aKRy/ur9RX
yy0mSXElNuR3weg2BHPCGP7V5dbk4yJIeDtsdZTzaBfo/bQ17Bg7CbJm1xt3uD0fZcVwIhBow41s
sIEDYiy3jXUySyyU2JOuYb423w6sDN5XObaMM7qBWs9RE8WKlPJ7IuMIOuaqaeoSu5MuuTL+ieY1
eB1uFy1Fjr+4i+gvHk8QGyjzb13aU46WtK0M9HBARgymo7TmMjrz5YZNEyMmt4P8rpnzlioi4j9R
eWSOdUeGGzSCIdqGUBDQ1ejDufSo9YcMNU9eU0XJ4FjVP0PPHoVspf2TaTPZ/gGTLl1WL3OeQ4S4
kUGC8LbFLY8nvH4+S2Yyr2MX5HIPXXkjeEFsqKARqkVfzSwMAKrFBw9W/GJAbDEV6X3bJ3smf9aU
l+tsHVtIG+FDRCsymKiSVDAcr3R7Ia8rbVYgUsmE1h07W4UwIV8+AjxZ9wW/V2yclLwQmo2mGGEl
wFg/oE1OafLFu6QbO9uMJMBOU0VZUnGhRkhJkk7NGSUJ/qul/0yCmJAsCbg4aAIVeA72VCoFp0kY
RACmd9qVlAjnqBjghXADJtLaKQ/WD47Xeo1A/mU9KgAEn9tsy05oJ/4IFVrdNdp/Gln1s/Gmaacs
u99VfoysE2dmQgWWClSRQuTA6Ht0Kar2C/lYyZpcbpBxlNTr9Dk0kA+7LZzKt5cl/9qptMWWCY3Y
TndVwIY2uhD5UkvJBiS+nHwRp0XttSqZJR7Ktjlit5x7tS2O6aX9RfDQTpniLBgNyJMFEqAmccn8
iWTgjiQIbEDksGQhLGqPLclNA+vEgZNpCjgArVycxVK6D/qg8oBic9XlNRsKjI2/8LMkkKQcZPl2
/fN57kah95T9VFsk2fcADgJkNXL8NfS7IBEiLYnP/vGySNjSHxwLss/cKJ2auUsVjKmNXGHpdxjx
AEqga1EEJLRkZ413OnX8cCv3c8rpRDgfoyRmp4ADtmSEPRsV/PxIXQmhgLr0CQ6tG9W+GDY1iEkK
6rgFI6e7iijE3keLhtM0umDwtyBs2mK5Y4V+aQAuvUFeUtbiumAbKOnnWEu+HV3aOKgVZtfmCmnO
ZRVPvWKOMgDSOtZPJvsUY5XUaWrENhqsBTwpEw5ZID2E0IBxi1CUlv7lyeKtfaMlbGYbdp7PQYxK
0BKgF0D8oEuVZauB13z9I3Ye4LeAh8EXxpzb7der/gHNAr6FhrtQUS2DEdFwCve1olY9rOIN32T2
ka/5jEnJBgxVDiTkhIBi0Jsn48Zo00ykmdmZcdl6sHdaw4qZWOAAyuxhrjXpnigcydKDmGmvGR9R
1Bk7LFcoLnvq/vySaAbtQRMAZQ4P0bW/WRhsdg9QK92R71XH15/3phi2wFEGMVCKtzDnG4T/KOeZ
1tgVsFcNoI07RFIEWoCCIPMZBz2VyY0++B/yMS8DmvZDuZdRSMRO8yUoetLSqK+MOZRwFmHMsuDA
reFVqT8CStDVGWNa2vYnmCgnxmck+5w5aGf1ZG7fR5Sob+oJXML7SkGG5kGhJT78z+B5vcTbJgcA
HM9VTolyojwG0ZDWCX2U3YsqsjTjZvCmMo6CxD/H5ADIQYBzUvEtlgBIPByQkHmOOBj9ARiQnqYN
eAMehoFNWNWKQrQokBZXljKZ4FrFA1LsPOmhkxw98Wl6Gp1bMTh4pNcK7A+/QOKMNFAUxHLJQdpa
2DcjEf14Xel1tZvzBFwU9jtXZ1LxjKa8BPzDjflzok55PvXv9ELMxKtzcWaLWNh7LNqkraPPnjvB
NTzyDR7+Q2MBt0BDhEBEWwyP6phYPk/ACkAjj04MHz6QkgksHTpR9BL1cNtjA7JMny9yc5oQb21G
EPpJfnkwH7QQN8a9dctqJU6YDKQNP/l7n+Rg0GlTVml+zKPQ+Dwovw8PQCfcg57j1u8rJ0HwOQxI
5EhRJ2VEKMM5vAus0dE6VcpSB2XCIZZzOtZRwMNE4wLt4b+F7NNFIJZoa9qcYcAjMXqsG/ekDRnZ
kbIEFcSo4MENqh4F3pzTJ0kMvncM2UJOfIVWZghyBg03HMPtB+EaMZwJ3BHlEYFG4AeXksBMcKz/
vzRPzwy2cLV97coDWvQE6rQ9aeMbb/03Ilrb4xmFiD3bjikcOwiGeQw6lF7hF03FO/NDfmfJo6k4
mouoJVnQTvyZHYUxQ9Oz5dE99DX65Dq/g6+CytELRBR9wyezI235Uekj2q9jrLP8MkQxArS37ytz
hsM2rPFYSBDRKjx63M1fV1rduDHEMeoLN3SLQCqf8NkleSBAAmNdcogt7UdxZVVIDmxNNsJvNxYJ
5lqxVfgHnpRB9RYgPBN8KiC4j7gDKQVuWfcugrAAvQyLDKA3sgHbUXaC5iW2BfkGNI8o/QgYLjzQ
acDi7mHoi35INoxv3pMnLBcX9M/I4d04ZDMSD6yQPBv99v9DSlswZvmSZZE3iHbMZgNlkZGTCfPe
ltzUAhzvn49wcvifs3lZv4GRRqBjxuD1EJSTb5yaXkdjbW9ZXJieD/bmHEMFopjxIruqL1cM2kfB
aCjc3l6/jgnRD0IEbDSsBC9qX+PXMxAWxWgcvvksc4GuRrwCRN8xunJ9ggu6hMd7Xkc3np5iBoOO
EwAlTxDYh4qlZiWf3ke+gsiuCbOZ48atoFUmrRlw2OOPaPRGJHIWFME5/O3lW4QiALVley9h3al4
MiBR3hYW5G14BjyIiTDUNHs8r2a5GoEbVkAKgjP6zNXydFnzWCxj+C9UiqdvWY/YYPm+ODqip/NQ
b/GBfZ2ft/a6aQEVv/acHY21fLIUlj6/l9xhm5F/WKjfxrcCeccxDpwCj7w86oYN6piYWHocSGnx
4qHa0K4mtZBAgmNXPUJwngWnVw73xFz4ECPwDiqwXPBWSVBw25tReS9zakFgOj2PjBb6iBIcuv/v
OWo32P4J9KqPaY+RkPrisijGRANSaazhW77WPOIA9wlt0dp/aS16JPEbWRyKG2bSiS4qrnQ5kwcV
SFBs0lnqnJDZJnvc20QnAqgne2I/Kaeb2tX6QIjZz+UgY5wgdZN6SY1YnMOdqSVzHrfy6UiUjsfl
TePeI6e8efgK8Sn0gRj5fOmN3973819OUQiLBxu48dha8MNul5PNPHNlWZtK1/9drauM5UMIKKP/
b1Fsy6fmF99JT/mN5yLCQak/QbmIR/f4G1awksnmO+VW5ARGdGFYwWGbvOZcLyI6YHbCcz13fdDf
PzbUOg7KQBVEV8QBZCJazbDX8o2mwbiAIQJoOxlWLaxarABOJAcZHNYex0yQyDwakGTUl0BFyieG
rngErFEIMHJ3gf+dvrTPA2LT6ZSZ8lLwV5hjroQ8UX3TnzBdpnocWJ1LNusVYeOIgJS6V+8xa0o5
sUm1BhF+FON2hI6kiOXQaEIhsUH5j1sMOGekTntLFawXRN+jOsQvLppeZk/9hE2WTG00cemQmsod
zaXBHodr4mroilPRBWkDewpkIsWuBdpVI+f1YGpSXH2vuJJ+FpJKhXAHpVE/I6qhnkZ5oBcNqdEr
4JRwZUAGYI33JIRGXhgDTq5fMX96pCIX2AfleZAwb9ntIlLfjk6FBg0PtpRpVqNpgiMjCCechKjB
bv8eBOQ2fyOvV0oBsI8M8LqEHZ37lCkYj2Wc2Ys51A0EN6cZhODxn31x79AGmmefn6wfX8Ye0S99
/PZ5AZUTBy7RFf9KS739zOExlTOCUfZ71qdX+Y7kWPnNyNLOYo3B8ObFLASyh9H6pAfafY7jeQE7
hUPG2r6+R24JwAKhcN4QlSaQOWg7Cwd2hQp659qd02GnyKi5zOg7YR2BFTpykXiNUYKmH82JvDcb
ZG+cCn28bX7KHPrhc0LkB20fVh8oTYjo9H6DcC6ItxVq+1RjbecCjoCRwpCh8+wxM0oDlLWO/kmc
AyCdomn1gQuEAj48InRkph2WeooDwXtArwGThQ33IUVakEuNNkJ5vHMLa4XQV7+WNxpjVc19ILNM
ugZlqivpVRaagHxo5MpLlsothMhwCaJ22LXfPGOdTzN7TmMxrPQtz6YBV8GbHU96PIOFn0RJSRmZ
fRUtA6q2tAwQlUlLDRUXotpFSgsxkXbTqX6e7ng4HI0lzaMtPyfz40DKYDCgM0oy9hPuaJoPpzpM
RcVgq2FsCPFkoUzGGJb3wF2aNGi/1XiOPF87AzD8ql0T4KrgMvmXDB1BlJCQsR3nX7AsIwY3lR2T
7AxB2Lg0fDqn28Lf5wgJFYdKD9JuxW6kiiWKIYlIFzvPINMVE25qctbHp57MM0h8VDN5khbYG2Rj
H45BW61zXHgxcnKHClRoj00sgKJ23JEe/kxLtF2QMxrGFgIRPUu8Y5suP4nxG6DACVuEjQ+c/xQF
ijFQkadzAZKJQF6EoRRSYGSuEYWDAtGN8DSYm/1U/S7bian6CRIA9FI44yEkhjvd8A7g7b1hFZJf
/eWj8nvBP5q1mzdO3oinzTRfiFJRTI1Jlmwrhg5ae28/Kidyc7C1NWYi2Ih0lit/oOpgj+2SF5dN
KIljPE/QwkLMV31OzV2BXmYa8DKZdELhnqVX66f4RfNWAz6WEglmRNbJa487LWBK18DA9FmCDXXo
Z/9E+/AcUgD1FcdNKwCX+Z4D5R0jW/ZToW5PaQrjWjABb9hpvs42uqTDwydoonsHEZ/G+455W8Xh
AZ+WS1vgBfPhqQGfQe1FviS+RdYBxLDagFIZm7RRiSEXEOVJjfA90jSQmt6TDunQfywRcEmGCODd
rxD/+rHwLngvpCcCY7OKBQJ4uWB/vpJtLOEpAwtT2Cxf6IDeszb0SBKv2otf1S5dGMIXBNkFBxLL
GQq2QuYsyh0GJKJSSNX/1K14QZQRGRKk2NT/SLqv3USTLQygT4REDrcm52wMN8i4MTlnnn5WeXSO
RjPtNvyhatcOX/h33Ve8lNTZ9dHSoNEfeJc+fbkqJZLl6LTnlnPLkhtL7aqWz8Mg+jDMDt5rBcHH
xQ7NFI+j6Dj+bxmebbYRCPh9G17MW6zqFnU2WgI0NzyxrG4rYnqJRNMZ/84V9iNWNvBw1yRd4KAo
t8nHI1gkpcz6KznYjq6GxvWpEfB0Hrf2D2H57Pu4zKNcz2NOr+n+Bmpf1su6UoYgiZPu4IHfEzQL
StFkIZWB5/H3PpJjxOToh3Xw4j92L11nqXMffX4RL93py5KaR/aM1FOEOU/lJWoXZvGhgeC6bO+I
DT6KK8CXCSbQ5dH01nebYma2xgPGSNo2rU33kR6jfK2WtSWd0vkTUbq4me8oA3W17Bf94P75qOwP
VWTODE2yd2GZqSW2zUDqzXMVJRdCKeEIZWryXYp6S76b9UCat47p1NfzWDn14sPHnGAkIcPUrXUY
XuaudPGqZU5OjsbtPkaamq4/cZixjB9UNCpp9VpjWob629IDiDdOvxt9pcH5X5AogWdkGMyaJ0In
5vLMnyZnpz6ohomOX7gbscT8OT214ukzrXppRufbSP4yPHQ3dYoAp97dTTEOAkUsvDLFzMgWNs4d
nEeYWj4LcZ/s/vf73Up+HjvAr/f+Q/OWRmmqtO685tdKoicLoUyRa6QxN6eFJ1sJJivCqoByL+Ic
X7AuyH++GZtWYvid3+fqW819rE9rq/qtGztWJ9dBir+xd0YLqy8QLvPxYqqBRH0YUuwbnb2PBdY7
/i+g52/MZCTLyzFPEeA+OFefp2Kud8OgFjTujYzuQz7ZOaCFG4uapW1qWpXlC1ZYjcEC79ZnY/lj
9pesvonjDJ8Ve2FMhGE3t2kllqlW7Fhczc+z9766WH/mEtVjzNgEFKgiOGUONS96554mCuBZpvTU
HVTNVC8wHe9yctk8gjbXr6P7yJ5bpkWtkKDEaDGB6EED0CGs32RtYLGQjptw0iQ7ppNxrAf4Vc5v
xi4z8XK3/JfE8F58ZDvXEZa7r73eS5jUXti+f5hkRplSVt06WLKxz7/jjTUIhgaOkihbWPWoYHjy
p26KMZ4BwJ2qB5bb6QTJ5pGs6qceovF5fKZvG6TPb1XT9hPOEYr3tbBetReRyj4R7jjXO2a7kSRP
pI9YZdddPkvegndAXyEjY5Q0FJNIDYKkkydJ6LJ4rb1+ZMTnYrwq0NB5CBva5Nj0g+PlsxGvZgdo
8qVbUL049mMzZdGZaif722T571gs3Nd5dB4hI3WzlXQNG9tYkbjIa/rPMRC7hZB9p1b4b5nVlqj4
s/1o+2xknO0PHbz8nn3ovXKchph4vrb29zn5CUQ/gXX6L3MsRpD6fGNzUQsLHXAZUzSS9++XTTE2
y8yIQt6+r4Nnqph1sxuZdxCleFhg7Wg+Z1avCV82la0//x1L2e+v+qJEM7UOL1qJl6mD5AkR+Ij5
tn+nujEjZhkbLfuYA9EPp6FQt8mLqGJuKqg1bgmlxoaXR1caca+kVqXnv1M+4nx1Vv25XqG26p7X
hN/lbNfcTG7z1/A1OdQuvSVoA/heUYme3xhRtTatuOPwX/qbcMdzdml6epSlhvFqossDVldEfZk8
Fx0R4Z66j+a6kK3eyrcWyibe8uVj1zy2F5NNxSKWV8z3lVh31bRuXnMgx1jRIqUgkjubza7Kr068
A5Egeb6NJa7pwa2caG5/F0EqU7rHrnl+K6eKsfLxM9rYmuG2UYWK+k0xICq1FgnM3ymfkl2ROrR2
VMakraY+eqdCnXAbv48ciFGGSNTuS/dcPRmDAEewGTvLebjxLXPEptOwkUXp9QoOYMWzsXJzXETo
X3wkrB7LCB4xZDiV/amc6jkHpxili0r6UTn2c7NrW9G/aybHfhgUnJweckwWG/lM5bEpIFrsaVT9
ZD/tl03v0Is1xNb4shkfvvXqwBY+szU2XfyyOpeQ70aeHwzXSTuJtMS1Ddvmt+b1VjPFECguRuaq
SOGneBu+B7vdx72d8tv1k9IoVCpqotQkOUhX3+la9h/qOGNkTS8gCAotgSAfLWF4u9VIuOUTiV+o
k0j3VtJEGNnlBDlYGtXkmKchxsujGX/VFvPk2CErn5LyRyXWRF/tkcxfXTd7M/xFWFH/zvbRYZDl
rcUHwV9uJH9KZEvpDvDNQDmh9vDql7Op9p0MpuAcWRboxIeik+Bi9/Sj2ps2LGjSEs9UU6CSzRR4
T80eqFtQtJL2LDbx44f8TDPVXM2NHMyDzVC3rURNwJ4mwJo/Vq8vWU40xbo7wpKHQkUecEIWKKkm
q++Z/8DnyJ9q907M5crMDfvvv9HCg0Dd+CIt2eQbV/q8DXGCnuptLIuWC8da60IJ4R+KrHCva3oW
ETiXFaGlY5A/WX7dvsw3d/hEtcjvtZX7jGkR28dkigt8bGhPdiHNS9nUhxPa7OojuitGy0fq5BT6
uBDhhBgdkn/+Ni7m7UJ5MTq7zKLWKRCkxf8HaztOXnWWQAhuyWrm0GAG2Um+YTXjlf38TizKRqTZ
9rForycgj9qHjXQ9Y5xWvI45u30mG/5GgCGzRd4Udv/2tevwUPS/yrJu1gBWBowHGgHbh3S1Zr/3
nF8Tpdj8Ni2Z+lpFWquRrts0/TLCFbmDIDiFDor05W06mFHQaL1PfAwk8h9GEfj13oPfypnQ0wYJ
wqo0JmlQ7uJMV1ByRY4+q7I7UD04PTA5POGP4bz2vtb/+Dg5TuK94xf7SaLu+XT93k19GrjBMuw6
CdPkJt+AN56SohUsNfX9/H40XgO47FvfrS6Y0XgqbBzgd7fB5lWHpwnlc64sS8Q8Kugk0MfXnusm
gm4yFewXQxdV9hqradca8stNDdmOv9oM68zHxg7KL/vpgoJEm2uQ+D7wa5nio/sDnn0BrbAlgoZd
Ug8leuHZU3OHnWDbbS8lrTu9UpLefS5OCBrXRnP3+XoZQ+kB5uO8PUxVg0uN5vw36+1DNfF5HS7L
l9rqM1vWuqW7nr2XEKjWXQKvcXoQHt1HgpKkuwXYLOfGdOuU3Xh+eUNKcyVP69AhXt8mhpmYR+i6
LD8wuqV6vc0YiNCiS1ZO/bMjrZmll5+AA2Ivps6UFcriP86+YB5rmsrjMNPQSwf1wnUzqEwQ+yus
SrsSA7bSqXrv3ofxFipoASKuCsOTj5fAPcrr2rfsu/4kM+TT5g/U0GFOtAXoEJyoJXB8XLX3taiX
0qX3SeSlGmD3I7BJFoYLBmABcm1VMpeC8pyD3l67R/mniBBwW4GY9DiGzQbg9bjWE7c2Xy61MVMo
sNc/KL+TvP4YHXVhv5LlDdqVRYoKland54gsO8YqTIFJh8+ihHPliHO/lnKAbfKQ+7FhjAeeNyG0
w3tRko3kqbr6imwpWz9PaNpRLh7fv08dAoWXQhCuw5VIKSdOxVMbl4mffPJcZs2ce5W9iDgChrcE
bP+3bfheWar3yRNdsMhwKjvaVm6Dy7+9YD0+weT+7IvUNetg5sNN+zF7jbbde6YVcMBzH06CLqMI
zHGaLr8idV4ZcFX8IL2+WbRxKKwp7FRj31SWfSFsCmLGpv6YrSdO102fuL4Agn2LzutuJ/DOwgx3
w0oMNt0kMHhqklY4Np9lo8w8b+t6tJ4pUMYebgr3Mge9Cl/A0YtifCp/6l+H+E7e73oO/NF/NiFj
SBKSiLC7DWBVpiLRoXRtPpunzuofyH8+QCvz6crVVOnDHQaYjieN+AoKiYasM25CFdy82HzLuOh0
jOKAhfBRidayuA7m7ZrsXdIXRMl+vBaEh9fMhwXiwwzNcF+DZT33RIV3iJYhEs2pbJy7tw7k/8/q
hwF0/1GNq4SPtW6ko/1fStE4bS3ryUZ2ZHvMXfWNfcow3gD0CdaeuLxlbYtFAxMNO8ViBZCf2y2r
iKzuEM8j1JzasaHT6jv7E/3KcNz4uLdgr2fJ0Qo3a/wa4UxmR1dXAeu7r52br4/Kpf5gdhDpvEEZ
kCc/OP5MYmiR3fPkOgExvvRxo4hKJ0fx2XMoA9R5w29pBVoACer0JcTh9xxnKFuBXgYDU762rXGD
5u/cHDigevw8g/xHG8Yl0C97xGUyNj9mk/dv5i6NazHap2DogCZgZAy6AnnUbyPYvnbM0nXEPcCG
PbWgt0SXEHVNYzPlbM4cuXpNlYn8tcwAjCZuBeOAhSby5/H7MjgUzpNprgpCNa1fh/BZyEGTVD7T
zJgC4OzyDycc3D9Vt0UsUVYbu39+BVd7XX6371+ROof0PPy3fOHdOhefxSwnQOi+sVkYB7Y6pFZx
V+fOWD61pzPELcu3uB3xepzcFF9d5//HspdJO0pMvDomuwb19+I9z59YlRLjd6OXQKGm/PrK/lD9
LqR47o7Of+toOTnP7ZcdMfWaxV9YtdfddzCtE4Ieo0CJ59Reu3YBXEvL5rJ2YFXzJrte3tbMb6vr
3g3InmD19Au0Dc1wCHd+7kV+Ye8y5emPOX/mF0DsiaEBO8tZIOiQQjhBBaS/Fv+W9d3Pq3psWUNA
G+vKM4D/M5+5GrQb/DM6uWPaDzPdy1e8HWkaWn0xDv0XOVDpMGVcfy9gqQDsumG2WNgMYrXcJGUu
lTf+iZY23MYEtdXfzJhMxW5w/jS8WV0qzqxztKk0MzCKR4xOjTry73Vt2jAhrkjooc4L/GGajAsb
oT47DckMaooo3TRFg5LJdbYoUnaUSsLfTE7laXU94oh8+7EQw+wpNtFGi7YfJYDukc1derXF0M9M
F9KpyBc9fx1ui8vKxWBPrxL468MYM5G/9GPF8+etHynvGhTDima2jIhWnf03ogxZbTrYy/L5J1Vw
4db+eVN7Fo8EiROdLT4o2LftWIQKZ5RBmTs6orPOjUp1WtgNcxlmwTzY3ITC2PJ8/16q93K6JdZe
y4dOZOG8eDXi7eU3yXEdhoEzrEDUc4a+37Nt5SRehqFIkKs3lQ5uYVZXPt1fOJN/7RvEodqlnyxd
i9uZ9t104G+nftNSkpd5cbTxGCzGr8JaxH3+Ghe9eyox/bx4FaPn55TIX3+3RF8AQleDSBi8TStZ
ukFNA6CJ3tGjc/iKD9RZoYU91qm3sNv0GEEoC/HqeqYbBubjX7WXvasmfCR2GW515dFGGHhOSNZz
eWPHNJgKHfAYjk52dHgq0qShzXWlmRsyrP0EXSPEexsg0shV6Hm1s81Y/1rwksSwffM8j3RuNc1y
Os+I3c1FO1q/ELM+9y6By7K1Cr8kF8C1+XVLRwiWX6xu5WqAIesKBRxRL6jIlXNdY+Xzr2na/ldY
cvLFK6jnAzyGJnBn9XwvaR/Y5WExhLNq2vZMIs11a9mj1VtGmGo8CmT7CpeG0fqtuvi3+kebvrQq
sJEuZQMaJ8swiBbm7SPbynRk69lWHGCz8e5fVLYOxWVQvcl0nYOFdeVUWjgHMfsL0TrmSlUTl9b/
tEeUshthFEf6Ff80MZDcwcxE/JacsklJ13VUARXXefztLAeis41uaS86Vs2jKjRgaxayLe2Sjs/G
t9IO8lg2XwsztPDDmr8YtBF8AQhaIzMJd2UHNIE734ly4A6hhee3nCjRjdw1isg/9M28774V0/U3
TueqMh1JuDuZb4JI35QZ89fvDIDavrSvkbR6VQH3aqtAxNM0tFiOdQJ2+bAKMHm+wht8DajrfILy
QiIjbqjJbgPHAxByNleGUsz+TL8ehVcj9QvQd/524Cgj4N6IjsAASLGhV5Az3De8f+fGmBFGLF7w
Nt3F7zHWBEbwGwn9Kf0o0at5/VWrWovQg5FU3UrIZPvrd+X0lRtei6mmaW5mOC3tvo6Vi/NKHlQX
cbq37v3fs/FQjFd0cKRlhfAwHg17jWPobQDt1Y7MV81cT9dFq8lGGlJYygbdXEHMksKS/nj21qN0
R+rWDa3bCMQ9OTA+UbXEjAM6JSrd9Wmp0fkhnMA7+UMLfFqlrppnWuhQZEGTP3K3YRLRXJd46lZz
0WoUd6n7BB1+NDBYDsWEc/LaO5VW7Vxh2cxJ+XPszcURG0P6bQ0okPDwCvrIyAaV3OejTbdrUX0P
5f30SefreSbsu3aqbcU6k7i+BjOwD/Vke2lEkqmlyaEzwphwECBEf7UqHsGCTWhb1mAtSRHGqiT4
J35xLiK0go9WfNe8/rHhJdUxeoxUfH2d4n6O0x+viHq1c/dhoiVbxUElPtp8TkQJTCYcpffkuq1y
KsWxUj9aovee0iPic0ZI+cemSjfbWvRl1sviop1TTYU+fx4vZDrFGtk/89vupU9aQopWeH8CA8uz
lMGpjkpl2Y3PbNS0kl8xoaUqy+S6wN3w2g3uISAhBrEdHChRKtLItoiE124dbmkALA9FPJy84mff
XBVW/WnLtcj16BUgikvhNj8+gOoPCjI54xHN+nl6dJ4cty21gdJzEykoEJtJdgihVsKWLz2PJcUO
Zz0PSr5NfuAQLcSGkrd9sClM1r0pkaF9nKu6DAYSdTIR/AKeoZgLohpsOyrxenp2rN2bt/4fYV35
7i9Fs8ItJaIyNaq2pxWvE7KpIdDmN53Ep9XBgSb0OQSEblgrbGdBk4TBxKEc90DC5wsbflM2Hy+l
R9oK739RbsxvciwfZwJGJdzQ1m3g5PmI1KQi03ghoba+tWPz+5ywNkcJjzGZ7bL8iqC80MWBVJ0z
yKDINg7B8FLP0CRuY2lfexHJz4KkVmsrDF0whuK+n0QaaEZQqWZkd56nK/jKWeferRPe8T1kTKUg
iBnxflclr5FEiXtIt++/OcH60T43/7+Q85yPlgOLKB7f1nyum/0BJ+SOVpgy9ArH460KGH1v4EXC
MLQwDxxA4bFY6+weytgh2xb40x24SxvEfgx5GPdU7IIfuLnzt/MVDFahevqn/TDHIz+NNVFOVTpg
L5ggmU93vBlwf6KGXzJr2vf0wdEQDVVwJ5fhZSp+MJ8iZv6kDT0ry9lJUn+0EaToUCWD70jsc1tJ
fPoeCOFwSO1b4FIh+IbWTGWDdBWOmgLU8FwlE2J/sn62JxKDFd5M1mlxaFudYZvnKqmOQDBBnbek
cx2KG5XkTJclXnfz/+QMnz5Xj6uaysfrWlVW6l3PyarvU2nyTLMWwWpMjulZk3LPvTML1b7g0B3O
s/XE97ifeB1TN1KbfkXRDfp01Z9ccLAtU8PYZ2aB9hrnrVF4EOvJlkRsl7/snoOgwLW5aYtDXmIc
96yzYPYdyQOfcKTZ146T0CPLde2tp29TlekoUPSw7pbmp6HV5Z/Yton51PplxGe69Ikr7fQ5jfUT
4vXLBh2d6Y0CbWTjxmdTyF2FWfhZELCxteKzZD05shE2spw4O4xj5c2Mu0TTxGUpEF0EX463t4ep
nBXLtS6EmEs2+I/I+dfFWz/W1DLTQJGuozN6qAgiceu3J5HHYZG6M5lbV8JmfVKu6adneD6bQrpu
ETsTY5+IPtJIRc3yg+3IfSLtIHYTKsFw/ZVzz2e+nO9/XA4Ka5Jh3xCyIouH+ogjzMHqeyT1tNxA
bSGFMxZO4pPyj8vyo4Be/tTeQu3OfL+y7GPdWlgXtp9lQvtgdNafmwjpl77VcPLiHm3k58s/TTb/
x9SI7gIp80zjYOj6Mo9iYqgaR26dAoBShBR9DQ5vlTW7Z/EQiYcw0ZdeoJj3bMpffnY/UhLU482X
dI9rkR9o+lECyHwHMqqTDAEEFSQYWudjDIPQ8v/lalHY3LTUINflv1w5Qbr9yqLA8d2Q3lLLFiSY
d24pSEkCOlhCZbv5ot+PY/yenHsbs5/w0PzIHTwG+MsOglUAMtR1PCuov+PHIFx9eyXhis/2tVjz
5PUspEPstus0wVDknA93FjB+uXPSTYt9YhISrwt5I6dQGW1IDTE8ovaDoJn4dFPRQWDrqmyDH7VH
ZO4v3ctVeASUn5Nb572r7Mauh66U4v0aSLUfemCE+RCr/jQaBDAXrbxgWE7KvSBrauCW8VBatJMX
yd0D0RkX3nUhbfdEOTReb4VGxiugdpmRB9TxzRpEHf5KVsLuPdqn7DS0fhp/edb/eE8l1E2MDUnt
zc38HU+aQFlj+odvdnOlkKYxqGgSu2lHc7LvbBuwEYlWUq6pH7JtSSl89ZQGo5/4YP1iFp04VX/A
V3jSm5ryWYdYXH7nujlSoSRN5TbvX5DRB9Ddo5D+wcl17ctYBVwVRPBXLrhtXbGhNKdjjrbXD1gt
Fa6xBMgSXwXH8pSd8GhsW5uIWeyzd1EOAkdoQYK0MgHOPwYWUj7SsbcFrrXhe4cLVqQcBTtrx8kY
bj+SqQ82vOH9TKIzh19BG1RbpZ4EbdiE49Zu0V2RzWRHITsPx3Csid+lMc6JpqB2AGSGxifWiH23
k5AvC4dsNcMCsJZpRquXn/0vwCMnvb6WyBlVluEVcF0RltQ9ucDfjip4U8JKtWYB237TQMX5MB9q
QRJASqya0fENqqO5mEtB//JQCak5Thfcg/IFTz04EZOREXDTckQ/XZ97tfeNVJ0UFrsQ7xzxfT4P
7RwNaZEAYENuEzHgwkr9oAP4F+fSM0fGPDQS5yH1kM8NnxO8+X0h82npNk9tmQ2hI3FRBzKkPo6D
8/w4X3EAkD754Pa16WSREonscpmmCOz7IoXo7Kp7Vk/OnCvJaeEusa1ZzYJs2Ht8nixisRz1nM9M
hgwJwZPFz757acvvBKjLsRI9FX3xsqshO20twS3ae4p1BhuAZUTPIwXXRB0M3eVIcGyx70ZShVN7
W1z8yE8ptOjVLVG58+EsOpWSFRGKIsMzMJpiTY2VP+PsS5qzmFjmz1dfpLOeQ01VVz2zIuJ1t0Yz
4lSaRvK0lihkSUpCsl3TYufvQGghMfdrGivOktCRv08Uy7528xOlQwugNzznZWHDyzRQ+IM6htTZ
4Wk/X9r3rnWm0tbNpNCyLrmGIMc22SbqR89uO4ll/Rdxpifr5OZ9yMKOPoXjnlbbyv5Fyx5KCeoo
hr6EJIDVv/u5szX2ZryKiZP5x73lPgWWeD2qJfkchgL5r9KgmPG5oiLiLfx/rtIW/pQSRMp4ANNK
rnWag2JUVG4dDD8FiZ7wx6pDX09V20xpCOpqPcuhiknKZVK/0/b0R41Vom+a0gKrhxDcnnJb7GOC
65w1stC/TfmR1DxkwXbo3xH1mgXpSI8ai5LO1vAmC5BZZEtS1IbScrD5Cje9baoXZBoUfpxkChWl
Tv+sM33rXGkCA7r9/pX7MXB6rBWnpEZb+aGx1JQ7d5APNNRaIepD5w+n7VCdn8ZBpzKcCsYdf2kS
PQrZ+LWpf2/GlJgnZ6t+qFNU6dNWVvvDnHRmkR9TrPtSaJbbpj21UCLuAoGiaOYzurV9azYIPAUh
rXp2RLnn1s+kW+mRFq3F7f+hyLAlz0Fh+j48d0PGSkIz1sxKc4lGLusIzKufiuY4nom2xrWXkNpX
LObDmPmc7iCFm1D5cUX+CmVPjUa3WteryQXZIQ+sZr1LoTaQuu3DWL9h87X6Uc6pTAxPWo/qpRr7
1G1LNkKhnwP3CfmWb1D9twVkg6UsJdBIgXR7H8KlE6YD6EoqeoVHeJrY1k58zdZNW89eVROdhXgp
/xxo4dXI7XYI0unFd8M2UH4ui/IS26GvriJtIHEYBn2lNpmfRWG10Xly939dlxftRAPOYytE/3/Z
bNVJA/QsYfp7WUKBjCvcyL13bultq+/igfuMSyJrR8+iD4HMgSvxKm0a4SA8fW0aAvLZj5hFFnbN
XOs8SvvvcKpcOuQ2mtMeJmYS1Kmj715WhjcI/jrXnGgmhExzf7f4Ae3jdJS9lkH9AcRT8hRtDpUJ
qhLOxetcQEtL/lx/s4uieK+rd/7VcSSZ7sx0Pfoay+/77+trnG6v8prntVOmGu0bHzqGP1ZNOsqm
8LPX+NkLLHKc8ZYmR2X9MSRGJA6F2d7yWT3Pk2Zsc7mmGc381cv2LGHXXQ/FFX0jZSKEouMn1wqI
+OatcGtYW8qqi7Zn+/br11pKtGkRJbV2aEXa0EAAPpp7GVmjlekfQrnQeuk/wquS3Sw6H9Ef+emv
bCAyYWG7r0DiH6QtPp81fEXCGcZIj+7xK+NAAAQ3rd52s6NMUrPg3AsrV6klYz0Gn9D4FzAdTLqO
kw5rbWoKoQKQ2DqaOxFpUK6daJ+3+exw+6hBY9P4/FiM0r0w9Kb/PV8OObslwK4u+ZRfgQal7aQA
0SBaF0531Kr8WmF0Kiktf7Lt4y7MoWyRbU125v3Kd/Yl7bQRd8m65yrVkqWv9N+MA4KEuE59RHrT
wgKFSBBknr9L7GJZwL9QYYaIq5nAPsw78fCuTiphwosomPuLd/v5lOBja9Ge5hMfpObzkfYSIyqY
OtQWo/dYXAkv4ahWOjcTi9rvMdW6KCQEwUtnCeWjb0V1RUDbajyGAog9IInWL41UR8L8Gqr13KOa
rD+H6dGFxAOULAGnZ/M+OU9sDtFFI7xtcurc1mGpKQREr64Z9HlCdJamV3fzxQHg8/odUVNQWglv
4lUI+yea0CeDRYLbqO4aj0slxE5g286tgfRqybn0fFTB6azVKSSYM3dsRjqpzha7uehlOLH6yvBw
ZEsM2ttamA53cwYqX5nv3Q+htlrEClNWvl/ltciYzgskyljFmSirIk0eKtKV+CwdpCSlvdJa6dXP
cZJNVpMzf80DEEh1kSAj4iBHY/3ZVjInzw/nRZh8cl8Mfykb2hr+/1cEy0/miqFVmKAJQA1suj9R
lTcYJa5hCtfG+w1F3X5oqcn/fY5Dvy6ZOec5rPrw0Ax3Cj+KyXo6iDomZzIRjddkfdHeQ8s4Qo6l
6OygmrTMj5XEq3ydL0pxp/uRAWooOp16od5UG/cXfb8QedV061wVOdJ2epa5FdhaOxVP7Vv/3GQC
0L33vP9b/9CPx9UQYWsaK146iPunf+9s4flNbi15/0i+6mYeiq1VECZLfR4ShcN4sy9ZU9EGFAW5
8XCai6wlVj76kHpjdMqm95rMaDpKz5wf3YQmO0Ek6l2ZpgaVyo4iUv6vFMEZJ6kxbYdGsZSoGa/D
50ulogNiTA8AaUuN1mBwOdz1V225hzxQM0M9ZIed+uHZK0BCh0N2YxmGJzHLzt6+ksAI4brQxJB4
KFUGm3/IlbwXhENCN7TwxeugGbd1FjhGlx/6OmKh4XL31ailwxu9f6snLaDitL1IEzwWxF+HQP/z
L9fvW/WihJPZvHQbjR02/VXpL+pNY5paNPUy30SqXgOJaXPVDk2qXEc2rVp4c2aNwyCOXn/QCe/W
Mdv3wkyadSygAchXGr+3hRICzLrfsd9XQwiqwOHUAcnBHLJ5p0qo2H+T/W2dz4uhyO/h31RfDWR3
JLNe/nUJA9aGmpV8+FQKylqWrj4HqUq3N6G3dgModYIo25NoPYEmacOGU+mfTIJMxOtaVLScpQMo
b1kgWirD+Rh2gY7rfCsTVNd4MtTOBOfhYUwSob+fp3uRwbKbrp/6HNBL7OAwfjp72tmRqhLJunZx
RzCvNQNIp4SAvYCVwGePlZWJb3wwDNvBjp/SEbauR1YHcewbuIjkyKHzQMn8pxWW/UExTE2w1H5e
DTs6W0l/vb6un/zM6stJNlN69XY2zT4s9UQh7UiLVt6x5m4hLyoR4od7yYEsIYxeCttrKZYtkMVy
SE1HyZFA8IzgPxZSV3lr4fUunJ0DwLHLSpLXUlzfKK8sAQSQzUEKxFIFrho6vzRzPqgA6x6RmJQo
BWTXyOH2qCQ2rVuudOIp/SiKTjR+z5P48xPQwx5RJL2OQVHzue1oAnvFsW9U1lSmcOSfoWnR4DhS
3BbWJYoUrevnurf+fgQmH+xsT6Ka+w3mBd8SnOmPBm4rUr4NSELrjg0eDRlX14jEUpSgtBTvDY/F
3B3Wz/CryMJVjDoATEwpG1haBM0AEgNP1SwY5UyFafabM4HdqBDtumJMpWn4AW9HylyZVVXK4z0h
xn+FFs1pTHYmXiPv0A4C2FXHNFeH1T9/Z9p2Ar5UuJcf9s21/e+96DutkG8P1MiSPHg5lJ7Qfkrz
j3jj4LNk2SXQApOSlgPhdSoDTcpn7y2In1vHFDfkfMuWq4TV5XXxVnFcCsQ9QsfA/lnWp/XMo7qv
7SfputqJih1FHE9maVqyauA4mHemWhz3KtPKYrAaQDRML+WHE+zc+lO8ebYEmlKk8RzfaokSGUKC
Q+Sa8noe9ZRQm18PY9UrPK3loky5AlzXnuPtMFoPWWsY0W3LSE0yhn1LAzloKl6L99qD4F6iGFB9
OkLHGiTOmgwGpZ4URctQaShZpC5U9MNH8L3RI4xoyZ1DjnJoH5vQV2YKs/f8Lf1pr37CaPU9hpHb
1Ze8EBuRRqYd6/uF5pPFi4nJByWtdCuKdDRUyx+H17kjMwnPwilw5kA5zw9XEKwgvm0gverHRxeH
6fz9V8Ffl5WtCEKiSKw/0Ct1Gg2VYNLIF5jQi5GeYO45jeEVr8PLsaDG2fXF7bvgKowvA/JqEy8u
jgw17Xj5ukZJXlGkWIMgjeoZwigVYL+ECBvMySZiyDpcgl0GkjECjorPNqV1LefMUA/kxj5hr/kL
kPWqhUaBdgbFcL8GSKkFufmE/TQiEaH42i1rSRr+k1xn0U49uoTErgpDFYWURk21MQ9fBidul7fB
GxA+5zvgm5lY/DfwVgZv5YaIUn3KZNlYURBbvRpShBN15AfiVrhRz+T/Ak/08UnC8V+qkB15vf31
JHPovUabtluUVJyOhfvcBUNG3uLFBCyckwx4TpIgX+A4J1aGKBlmx0ddaNPsRT4by5svVYR3T8hj
9Ue+yqNK40aditf5vRnftOUBkiXNGT3ySz+ebhOqFvTD0HqmrnSYNkMnQrzSCrmsx4LVdBQ5lk5/
UskXay5CxYew603A021IDVPzdbpwnJw9KfqK/vZ09B56NtmRM0A1Nn/PAULhqEJ3kiCn5ke67HSW
gpyl8Noft/62y4UCJslJ5GB6tPWGb4NQKAVmfRglR2p/1aOc+WbjC7oBsSBGt25g4NkPNCjDzpts
eNm5FWm521dhpilq7BqhKA8N2eT1416WPJoFGYvksx1I300zZ+YfJqQxdPLTKqi7Bu3ZW/umHQHY
oDGlM9I5F9adU+/1navciofWvTHtvn/SzR1V4o+rQjheyXbXz3q2G9OrJgfzsVD50CTb58MMJfS1
5g77MOUf2KdG70YtjQyx4o9d+zhZ1uP1ae8tN0nu1KpXH/Vh/dtNLMKZe18fxdOa//hx4vVOLEnN
HP84hVaZMSt6n14ye1qftZqf2oBF6dl5ohYGtjCfQ1q7hbGmV7/ccgUFRiMLXvWgZcxEoA1dvS5J
Vj3gKyzM5My8Vspkw2dlyBKQ0HGQRvnq5OzUlz5IwGLCi4nkTDfNaccZxuO+m5pIWb0RcssJOK19
TesvR568+XzKYU7jm9YenLF9uq9pjtej8sScs674l+zLF0JxQRT/mgBG1O1I6KPsYDJzx8Z1Hvak
7SdZeA1gN3VTdm0LdAXYNdezW6UqUj7/dWDuB90pXNjLAfYp0u2UCZ6a3/EYZ67fj6c082U71qIP
06Qt3csLbbTTR/ShftMPO06UBynP1GPXs0y3rF4izp7I4ic700NzsR6Kf/qja1edxM/cXh0SrT3X
EsM7LVuNQTiJ+RHUier4I7SiU5+OP903cq1UNGPfBtsEz6J6E+9SLF1Smm0S+uf5RxU4IhVmAPfu
YzCFpfl+DMhW7bN18yxdiz8A1+5ScOgRvMymipTGSHdp+0vCTCgph8nFz4XX6luGakBJOOPyLpE8
1vT4On/rQERi5SSlkT81FPoWQbviHUxnyBvFdKeuRG4rhC7UMdlk8WANoDedmtll731oUXd/xKk5
BDUmv3hpnD/vlBxfRWnhs056UdKGph2ZkPJAXp/mggYD5BhlB87Lx2FkwH+7HgFiT+VzbLEsuToH
8GFikPl3my0u9Sj5XAqmOrrm+o+P5fB5HKqDQ0f9WN7zR9T3C6N3MVONpx2s5AvjTBL+IsziR1r7
/9v1WgXG0GTWor6QLy2qGJvRbVPM1u2KzdPq27bFKPvlSpAdhQmvCpqf06YBG3f9VpxDJV0DLOl5
MwtRs82Uew7yVdhBMWm/yqJz/da50KkIwB4xrUIndhxgFqGk2vZe02aYKoihmWgVgFJHMX/+JJhF
UCT0bOLVeD+gW6QIkE6zuHISnDFM7Abe8jnkf5mghkKZlKhLm6xEpmkgcPs5fB2lyA0qGeuKiXtf
+W3NhgQlVGBaaUeAEP86zHT+igypK5TAyDCR5HbNWXCeQBJrMUNpo/UYR6aDstwi1ViNIQnJy1l9
U4pXyjt+4S2yLNFLNffrQsbnV4VDR2DAlthVEfvfl3hW40yH6Rs1mUgT/IZSgTbWaiMaB3RB4jsN
+JGsL7vmqDDJQ0di3KTVuBdMzFl6qZ2/jl+rUZTUYc1zwFMwNyvpZWqzRcqtUEWnNHMynd/fJJY0
hmplW9HGK+Uq18JipDti6JL7g5Xl2uwYm2dnAKOcSONQIftQfyJ7mevL53epyR0/A3EJx9RIaV1O
EKWV7Y83iWoMERVl6VWIo6+s+SAUtKI0E/TIaslRErRZsSYupUfmb4LJsen0DeVm+W2kpBY9tGXx
J3L1/WQjXP92uHiWpjDd4aLjjalJ86pDuUIbL9eEmJSvK7mOkSC84/STH9/hp1Z1qlcVe7MeBrcS
e8tB5l5OdHb1XGXRJz3q9IGg86LDihGLBkroL7DGZmJbSemsogF5rhrb1VXnqQHEQ6mpn8cTM/Tr
n63391NDMDz5kLBq6gVNSe1dTSeQoOQvAYd/Jxl9hYC0llqymW0+ZJ82iYbVOcxrVmMYCTwhmO8M
vF5oGFrHXgEJkfZyfA+4b9iMaax8LaSb6W6ye1rmp8P/WLqv5cS2bAmgX0QE3rwCG++NKOmFEELC
e6+v77F0Om7d6joSbLPMXNNk5iyQzT24CXVgO0zzyd5fFgQJuf/SBw2Hv3j/2r2KiXqeJvs4hmEo
GYNgE49yrC7mv2Tz4DCJNY+yJ5pFYPNPm6tLKbWO+OD4ez7i1E3Vc+9cXXh3nD37K8QNx2g6SD2U
QtSFqrF3+Z4N2EiwMUDuY7oLikvAQeI7baP9W0YwXX4gcvoDccBzlWRBAgg1K9i9CY8VjP6FfRkB
uXDFLW+eq48/4gP2zckeii21x0Hf3pCOUjdbZsrLR3TMR/tHPS5A+hXgFWOW43NVlJDmc8aQxxVt
0n4KzSZ1vmGqivFpWSZIHiyU3yR5QjvrkJXCHQ5YbuVllTr5B4z4JSwIf1NVALpo+cEhuUqtHCsr
TeiT0CF8FE7OnoBAT0IrzxXddbkC7afqs6PFO3aTq8rRw7iPsnWh95qZJBvXeg5getIOY7kLbxuA
JlipsALLTTPXM+Cccr5n4AVcFUH0KOgpZoeatmQw281P5uzcbp2Ypuf60Fcv3I5DOSTWokK9r87T
du72ChAnueJNbnW4dHR+h2yXEZGXrcYpKagjXKDtHMyb0vJjAcU6+c21nutq5lH6ecyO49c9oI3w
oOIzjs73YRjrPUBbAxDKYO0BwUyIgQnXtIy+XSLkn6D39Z3ZZhiUWG97K6t8ymv1shYsjPSfH7/l
qGdLXmMBBR0AUmZ+K5fzgKd/joy9FLqfOrQAMleS9WEjdh7Ifw6RfWPdX4nG8uLty7XJ4eOu+wiD
J3Ai0NlOzu6oC+W/tI0uYNtQ5uLFiEOsPX/vgHf2H+exjzsDL8noAvfeszo9kdtamoIexCEVGs3W
ckJFGVNrb0GnofgE2ZGz4kOVL11RcwB3eG2oH1j/j9ehLj9hXAK+L1MOQ2K1AQbz9fheQ3bQZfx+
M+R+5S+lM5M6k+IQYnAez22J+3J+kOqZ2PO9TsOkjnyxxJP/O9cTBCfGtlxMt6xQRuUlM66JmDNf
I0DNOarb8eFXd0SA6qJ5LPAAvguKjjmCSsWd3zhKEH3X5df0L/y6TXz8N2Y1SI279vL7d129kK2J
8RgbVhnQH1YwbXb8/1zI7tqhAs98J3Rdleon4t7zeY+XoB/sb89imofrQ+l6b4dQGT9xYLVb/Plp
aamoi8f4vc5DaIdv5e613wU51CaXpYA/+OfZhI8/iql0OYc3L07r2FJiTSAhtBn3V7OyW5/VXLp8
erXyeypRwbhAHJiM8NtDjYnhueA37ovbZMUv/+L2le4i76uQCVcAvUrYl6w8i5ztiB9q5li1gwgF
4LFCuhoPn3cTmcGjDnRCpM3wkIyEDWJqs2lnODp4YAIhN9LA5tl3LSsr+DYlNbOB1N7QGFg+fal3
HxR7ygCKTIX1m64kU39qzX+vfluC/fs3BzqnlinsktsK0CzL1inpz7X/ECAey49u4e3FQXDEAagi
Cy3gTZ7qxMExSrSVIDD5+qKPa/vYWDdfrTth5RvQXeMiWXV+23fWNdCXQ5fYQrDnCVrVspZOl1i3
UPktLwYP1Uxn8TOAMjrr+mpbPpVug3w/wycA6x28oluU62pkfEEn6C9bjq6eC61k99ry9DBtUIIy
1IFKIqfj3ZOVRB1Qpb3UOzsiPNCwM/MTnxFBALbev638VVbj6BJMmm4k4fwHs4XAWfZSQHrzg8x6
cd0rKGtRw/xaqo3pSdm1la0aMnjY9NidnUu0qtwmDAorASmC6VNoSOs9q/KRa2C4BXO6bl56nP3L
aFsLjRGayZlcwLQTULzr0cYlArWEF1+99uJX/YiEx89yqBL9l5kHo5Jg5ilrxeHJ2ZJAuQVUkM8X
t42PffI53SwUFj2Efga5zh6hv94Lg5H6Rz6xRL+vlWg9vKZ8xWL4n9OreruOCo77RPde0ZcZ+hqR
GhtFtZ6FVQ5c8gl0/guw3XTAEUpzsRnxkeBo26HIXorzhCe5PQEX1UDC1O1Na0EpJNUvtB9AhqE8
lC80QnDPLyZs16KW+kLhfHYOXdfbda3A6WBFMWZ4OAf8Tj8TynShOLfrQkblu0D1gam5ra01BQ8I
TIicv3hVTYJIYT/0YiEk9MbXAY9vonkPcjVNyMr3iISL0rB0KM1NEOu/Th6BYXq7l2RrOWz7n4Xi
8BQHJanUeo9e5TwU1M7hp7WR8RZ+boak+Xu32qab44aybrlyrHkv3yskOUrxST66NPCA346jZ31Z
ur3hSdQUnCCGdiLorcZv8Wa8k3+KiZbf+/FDAiEbvSFQaAO80CPR4BeKhC+olo+IYrZvtYIhv0SX
t61ExnJdfLZe0W9rO1+lqhtipyxVM/u569OVCC3vxw89lz9Iot/P1W1ZC9gnf794fj/wbz6eTjAq
nLLaUXwbSAVZGfJvudhLdK+/Orj8lfzYqe+VbhEOeyfXfVhHhW72VbIKYiyUyt0iin8s2ddbNP3O
dQ8Aav92P+ZqA9c/zKTKm1mwyCHDdUfDwWCNdp3fr0Xz3iMeH7kb+9vfdc+bckiQWTFNlyAIn3yL
cZuR9MuxoVwsiLUqT+UyWAyeqgVmB00iKgxzXUCScpaTmXwVkf/t6Pi68ZuiV2WBB4bxMKniRiZ3
5qiWzqRYZvxkYnVp9U/pU3x0S5geAifYUpaAtvJwU9oHjkr01DSmeBnolrfrTH38aK/sanns/HUZ
ALZ+IcyfXVTSb7GvaduwnCLlXo/Bk1n21x+h3Ew8J3p1zKV0CafHGFx4yefgkAsu/wsx2TXuhSx0
dnxrsH57r/ssP1PlK3gFjRtNUIrTvmr3fqyjXkiShSssVMiSj8Ck3JRlceQOebsTn7NutEBr01Uq
G0YVlCpRmE/9lysK0ZyFv0p0iXZWk5Z+J872/MR/JN0eZYmvaV8x+ueSLe4GCx5289BZDHa1XG2a
rGYf5SMaUGh4Uc721yPaBL58u1TidOjgkNfjJUwE3KF214NdZzlKkecz0mLQVSk4wtfQVsIHtnhd
5f3oCBP0E/qaFx8kU0E5r/X45y1bSSmeQ70C1s7PvSVZrU72Jw+kY4PrAoLnhnD1aWK83L23om/V
e2HzxKPXx62dq1nbf/HjZnCv75B2hAFCjmwxvy1eNdDqbXEewVYxRovpn7sV2cgfqky5DEvn0g5K
O7VEK1n6raS6p3Cs/DxblKTH1+G6nDlX7anr0F2jR3WTKR46TgP9CqiaWM6N3+HzHT2wW/iKDXPD
e/lZj6cbp86uc9fquWV9JBiPv+fZd3fj1XdeYJGPCp2k8kR7EW0rB5Q6Pcft3lMANiPMkdg4ff9m
q9vheqj4RAdp3z19aGzaj4/TyA4da3PbS0kMWRCFkkZ2vScJ1JGHOn3mnESFavbnQup1FHQn9tVl
j3zcr+wcXHyxUIE6rRTirbyUW4ZIbjE2ufVPjXuXQrmysRTTe0xWgwzF4EQ7Y3j6SEnHK2ZKSjvn
gK5FcaVLR1/7yyD9ls1Wsm/skkO76UdL6Sxi9INu9u3xuZOkLRl97VzxcPbRGgbrVrUwcq+KVbQd
LecW3a8xkqkZnXu7HGm7YmFy+z59r7tEWOLDaU1rYcWu+yecQR2gedu5P8okPqmAbt96VzqGJH7L
5KkeD7BaXVaKy9nXNo2OUVaeOv/ExtnWtplOlW+SA558jtdDrOYg3urn6NsR7Rmshy8scjhtZmD8
hDefF7BdR7fBL0h/LdNcRIfSulLfNB4ShtVVVIgXTeajthwWVpW17QjK3t/r78d1OY9MyYqU4HuK
xFDn1i9MChf4h8qRpyHlKCn7feq/SMjgBJHdTHVgPNqZZmK2JoFx+Fh/ba0QrYXjm+q9Zilk+GGb
0uPJrnvE3bO4V96T3QzP4HmWX3dueiP+ueQCEWPPN61+E5V+u3QylB2d3tnmev7S2CfoX0fa5wLp
fh06ScXoFp0SPOvw0VZ4hNTEGXFoyD72l0O32kQ+O7kOPVL6LaySPRB/MfuWkuyv7gotulCxWCk9
XuRKWZ69boAf8XGqtoS4zBcvMA1PBAtXyUrvcXSl+w3oprpVKlrUn4hI9IugOIfQnoS3ADlLvxNq
8xDxZJqm6niaQIzyp1oqWyb0QvMkDsqmwFXStLp8/2NmxevPxvYNafnxbKb6ybqCOOdJHmtQGFgV
osqfHDjSNF9/feGSOeuV7IDwpcv+ukbxvyR0hHM1Ln3/QezlFCUwRTOdhV36klamBt2QRm1p1H39
oRhBxfX5Q+lXJF/P9xbR+VjL6DUETvxGDYZZW8/PegHcqlMIYQI9BLS5s8EdmMKspCqkD9Pl/DvF
L+NwGMemzcXHcXijsV5MjJ7LVnpcmBjY/fBC96Q47e0LlcSMDBGttnxP29laKnAiV5ytQjs5Iu2Z
H/HC5guRpypJb5SqBRO/Hj0r69HOqe6+vUU7Wf8dFMaPr0tZqbYGc+7QvTUOP7+5aqKe7cDKFGry
MA7ydH+xrmdy1RXSbWcrydJdA+gGbrok2UwUcFhXln2BiwPsliiJkQQ7Qg7aEfvxkTbXoq6GJToR
NG03xAKJptV9ZMu3SHFgHgRYFbOIVcgph7wawGWSSJMDNJ+qhrIMSj/XVdzt44jxHKCrs3YVi3Lp
aEcS/y2RIFavvwI9/z+QVy8+EwcVHLxTKKTm9T398YDiBRe7/9O6o8M+nefpt3N92i8gJKvawpWT
53lxuLIfr35uuFFa7j1lwCiUDdKdZWs7YpQub8ENenSS4+yCvheVWTiB4jlRzH7HxzcnO6Pd3+qj
271KnfdPQe4Nf3g1Xn04PeP17CcltO9fBVhONgqQEuCmlFLolSiQ6mjn8ZUFE9BfzVfnPso4L0e7
eC0PkstSdy9RyB3aJ4uPXX9Np1ia5gwy2l6fqnkVBg2z60SzcGDvk2X3LtV1oOvHi8b5I35b3WH4
id4OJYztraLeONN8DK5a5Q1+y/fRY3B7BvW2+KZ8+dh3t+V9d69CmIecY4NJFdZP2YpHShOtL55H
TPgZRFQ5YFlasB2cSP1/MsU0c0ybG97iZcG1iYwlNw3qc5kCri7r1WDvH0FMKvT5yVx11tDZw7zk
ulMJ/C8fE8LFUEyGgh8n65nmZzknnYh0TKyW60kJXzsaWWiq9uSL/DZRThU0dKkv/By+BHh+3bos
2tKOBNycuZcXgfVxLqFwJvtlnkt7QY9XWU0S3fS2apVLTPp7pTzS/kUplR9bRXxakMKMKobtsFQG
y88OfzWK8bkho5p5O3fgTYAR0BByMDpYpEr4VnkNc3sV5VL9xAktb/9J7ajQPivINtGk7sW1xPDb
o7KcJOevwzi+6hWmzaycOw2Gtwc/PWgxjl/MvuU+y1yKNEL13UAnTX1k2rl0Be2V8JGycogi3YBa
Tvbr0JpKUdVu5eVgNwKTuMj6DqiUM96YV9iZsaCIPe1iTWe75zfaK89PIkrbwaK3GmloRO2a+H8f
2SqUWKSb5IOkTiRa1vIYMwmCs0SqRM9A/ku7w48k8PN0IF6RJApmQHVZcZBkRkNOgme6fURr5ern
dxqEW25u05UwOc3yA8EiU6BE/pjsybCSNv48/vvtXkF4ewRXWV1gu9H0Xj68WUZPTuFO6JvfN9P8
0jYdNF7rJVl91ne1S+e3de1t39Of07dcTYJfaiZTDZ4CK/S90bea4yAQkZKONVPzbUaAkBoVWgRu
CnNm55EDB7xMQupFhebeF5qDnkr4r/uBjrjtrAeBukZpgAPb89BNJRVVOdy4E+ldwjaSBfJa5Cmf
jennjQ4KgpIs/st0lYVAOUR6+CrwnkzprCekoowsJx7/z5Mi7FfhWr29okyXdtmQvn4pP8g8JJXy
GHyxZryf3pYNz/lfup9/Rr+FYsyemMovjGOnOiEZazEUWIRUaRHGvSVf0zkfivmP3c/xK/tx4N+y
RedydimpxY/dF3w1m6wnclG+c5dmmcea61Ya77Nknyw1htVrRKwgjv9IjRKSftlOCIcYdess2ZKU
kLHGbAjlsnVVHSWxL+Xmsfl8/R3LRRL+ZbFPvr1eRkxArrgY2FLCxMO5kjyy2SoEIWGs5J/ux4b5
aqEb729+dj/Llh0cG2apcSzLtzcZHYsTEHqe/zlp4EPUv3NeHoixVrAznVkcuRv2szmo5IMSxm60
mgdgUG+r1UU+yJXcyuku9Z327h+VZSzrzrJSGMTrxBCArgl2W9QTu4sD+BzEe3H5Qn7ivnYjHUxv
hLypcpHPvN2+7qVMP/QRuzc2qVKMNHRof1A6iDwEYxSgX10SZzFF5Y+t/ESmmB3F6wFrj5a2H+gN
xYR3NqOw6XG1ArA59Xa51rDdaXm3FtdqFtzo0ubsZDrx+j7RSH0spjUqx9LXbUxeCQcHJ44rwqD6
jo/1Ds2FnHTzxtf9DafdGqrQ4XuMtpBoD5o6/JcY70sxs3141yUz93lI4ZzsQnPJuyZvqeiuTv+p
YKTM6TkpUSgp766aJhU1rIBU97i/SBv75ulVCRixn/OylDzJ05ZfqcFUg9dcPTcOZCZ6xrrnnX/2
b7tbNTQpKHQP1HCK03No+bIegHLjQsX6+AJcstW1sVZX1trcn1313qA0fdLOrk1AnSrX9ifW9huC
+zFQmlPorUDW5anH+c/97b6P7p9oXtl/MFxCndCPbdHzL6qErzk54Nd7lk/SWXF7JGo7KPytPK9x
V03WFwsdALzTNU9hnEJ4KS1WK2/fqAgaqnYiGzTdeHD6ZawH2GsYFrqkPN9UaOUEHNJVAFx53oDM
cZxOO5LOi+6LJ8vRh1cA8xQQ5Ftyu1kZAhzK/mN+HSSFaAwD40ea5YorsX62kUcTR6JtIWPKmHRi
emtEod2h6r6OOLjLGlXkvxDhVjCMPMA8je/QaQjDYGpAF+96KA7ACS5Kx862X1iCe0cSoMn7gqED
/GrvulBUcvzgRJKrWo9PlGJo3A8K5djoFz0uU5IQ9x+BI9yXLtQjPiGVCT4GqwB5EAjjocnn4EyE
j6vw8bP+AEDaNrSt1oYc32nThetTQ3A+DNgI+E5H1sRhmR1Px3S4usl2AjoNrKYgrTReTV4DZpAp
sNmdvI7gtiOWE5nZt/KZRq51zJSu75JBfpqk9NJK7pBw+QmTGB1tjQIsQtEbzhytUWLvi+hEnPaH
c8BTeMpXCWxfSP7N/eXf5m2JGfqqZBJl5m9/aif3zTgfRU+8R/PyIGsLgRX5Uo5D5ZI+dHsVHxpY
kWB4Eb7+9ygtPgsLoUiwps8vFYvhL0x3ohhYPATnTdWyzBwvcfeYS6YtjXVXkyzrJr4OP/dHM7ep
PFSn7Sqdf2OVfXa25GxueSq2Zvml25K4oWDTlpKZYkqeNRWrGBVFtkRxGyJ2ryNkKF51g7jwnvgh
FLsqzOk+UU5+rH4WHlSnSBQeWychlNJufOQ/76fy9Z2S3PnfC6wy+tVjq3TyXu64iLL9bPu60LEq
WukSEaucy8fzv2yfB8aBvv47ZP55hv25tvlZsdgfORv9Vdr+cx5ctuU4Ub1XiR33txlxlhzBPxOt
+B2fFHgwWj2750X5kuz6/I0L8Ox6sLTuF/tKaq7Ue5J4/wRR0Z6BcwLwW+R91aHxaRHpSSoTPZpy
pmlfid9zxQJMOvDgDG0ih/2tNP+xwGWdRuc08eDohh/bPk4bmcOII3c5F1Pc8U1l+owOO1Dj6Ph1
3lRO2DeLsjFJgHp/e9K1hI8UaFZprrTkTYZEbRomqLLkafYv8f7TJPNhP8KwVo7/HLb58f1r9Zb+
mMZH8ZdGq+rV70nnuUYo/9zzQURgUfaPa66eftVy5TBTXNpbcSNQND+cSoL9u+rxywhyClYO40KU
/rAx3GkxgyITWSVS5ef7YsJLuO8rm1lqtI1Z67XVzEa4ZPUxpPHurJdoDXtph6SzH2fmwA+b1+C6
L/3OORf5sVF6aKewLVsPVzCOdekuhaObdSHyx/WePZefSkj4jZbGcPgx3iUxaKCe0imoqQWUae9K
6TrM1j3Vix+ixSwbj3aTdFyjDaLv5ZhnlXG6asVIFiECi74h3hx1UPOPevY3xEydZ/cRLyXmuvdG
frjMgb4R5I8Oh/KeMjjY1GSqswAh5FTPt3+HYs2tXgjQtXpkopnkQoh5Juy0rISnUUZ0y7Vcsx9P
v8EGzjTqOHmTFdj9UfikaAkWWvKZxEqjx4438/LCRzdLUTsvGbSzgJTb06OYDQK+KGZxzfdlD3Ih
XQdcF4DxUjIli3H/KLqC7x49Eu8f2Z+u/N7Rp2usQVrM/vvcWclcJUFmjO6o6VgReuRTXj0GrtOu
6S6+Zfkn5v4/aLrlZMo/PYZ3CCM+3+8+n8fwWtt/9/fMnCVNMe8N7+eVl+uy98ojnnNVYvUwJgAv
84NMtMaCy4qHeMXHO2Mgf3hoLGZu4JH2xEsV4T/Lz1VzNzExKZDK+8hUxQ02ffsIgvGLJwyQAvkR
Y493BUtXs0fwaMrC3YR1Ikf4bxp5meDlnbSmbS9mD7RyQfu7iMhpykVcttOdXCu8oGC5xqs8zM7r
aq41/UzMA1j6qoz1F+iDcSjHKQZMo022cb+1M2a+vlQj5qLMV7NH8T6t5SgywQ04zjlhueJq5hKn
A8D1zbhDg191ICj53YnYdqpWSshEPAK2TKk5npMvLuEFFN5hPVK9O8QZqa85nzt43gQGsahvUaCG
ThRcDpKDo90x8sftbsuKSRcVvN/HqgHl9GAxUdaBKprZYWkcVPXtVNmMeKrEtJYslO2H27pkou+x
emaUmcv4z29Ki9yCS+kyLQkrZ07G+JpWWlHAcYY4YfmInuhKfq8lhDr+3fImd7+BqOkdafrz5Dqb
aRmSbgeHkSrn5gG6lIvOqsKwWYvi3BYyyibR1U7aCIQXX4R6eXE3W1FwSOt3V3xOa6bpSgk8OfQb
s5VQRLD2zQ9uilq61QlaI6x1TRvT7liOL6rwmSDuKT2zzmomG/xLBSJ/DjNBDr8n1spm1dvAlKPY
e6isxHo6GJJ7V6yfndilR+Mki8ncJyI+RycGOwsPWyyMfuVWXmVAagV2f4BdAsc1uW1n3nfyfjRU
B2hhBiI3t7GnnwJw+0OpUak90UsXyouZpXE6TgyIkZM3CkOYiBLSWyIU20865I/6J+HX8/hb/Atu
jhPGGyL0qYnc3z2qUTEMF61NQIsCNMgsAQL8YRjClbRpxq0DZeRP0lNIh1vhPwTKyQpWZyxrPLAQ
n/fgTOWMSmhkUPar1CPAbF7Pr02un9bSKFPyEw8JXCCmGwAKXw8afnoYUI3enXnxaobVEoHXAuiV
wz2UuJn8eUG3bBffahQgbLyjXAtZTg4CSCwfSbLJjnUKteez4SHc6QLaX/pNVPZrzSRVY4pJQ7xo
uHuWWOehfDLrtsb8AMo2yXo4YFR+DgiCIOIahBi3qWG4xKNksfhj+YkTs+gEFDo8aq4YzzaMlM9Y
pGdnlNg92/gbFp9Cr/wbTzCp6HioQOLl5qke7H+JepRlGCPNBlFfXBlEuYBLafm9Ow+3Y+gawaMv
Uz1eF+PHKI3384dAsjLCxKAXguzpdDDeju3r37t6e+xvmo37vH+ZLb8TypJ/4IxnrnVdN4FHVseG
FwX+8NpxydPTeQjTMd3XdgTCkpoKDvI2w/38kVoa5Ic9VcuLznIkFV6qT4/mJvsRJ5mXunYfyc97
rBZ79OOPt9jhMyfWWz8pNE2lQ4+N/bO/OtSfCx3WawUGDgCD8me6tlePS+uKK+dSzt3yEJMFqo5K
JApXhXv79Xhbx/9tN28BkbRt725ahDQ3D4WT3mlyXROt1jG6fMq0sckKzyr4iwdfnKpAjbvf2XZR
212a/dycXe2dQJjmDpcbEwHjSOSl3Xz1UyNHVw4zztEKSGcWBuwhH6u3T5C3S9Tt+szod6jke/26
NKbfqC5/TLa5DJbm7o6RALP5T84p02POHesj2yY4+rOYMnWhJnMSjiEOdXkZo50TDJGFx0xJ17o+
C7C23kdE8JB0XDYtm2Av82wUJ7JRsu0u6UFhDmITGy3+IDly2g4rf0Mb2SC2oGWWS00sSP+2zRYq
uHHeT+mCcgCHXPF5kxw2AYLvtcxEsW6Af7fScpzurO9ayNrmxUst9Q4kyvAE8wuiY40daQgFq7GB
AnS84OJkOxanfWpH5u9vto3PMxCunsf40xfALvoti7vtpWB9N/K7AYvEiTFazz9zoN4bYQhYzI95
omcbirfcJJ2ueiorHebsYjKHj98yqJAvQyWl93UrmA3EWHb728Qtcs9Gat1MHKgjbKDpIwT6x2SZ
BkLSfKjMXCzzUci337Vf/ZNKy8nOPMeLr/MHZos1X6g8JsBEGYzbR216bjLHTHK2s+yHOjYBX6iD
PtMe/CHTlZubP9m5UWB+CyjzARj/RNjfRvfxeWxdvMvc1SAWqTAF4J7U3yAk5ul/hOP51NyxLc3Y
yM7btyEkxYuYgvD7UaDlpzupeVw+Y2BHm4LcO9vKQKRqq4ljmtVvOVCnncMsp/mQ3zs3pNSIeH7D
psGBOZR8+TZhiJbtx8Sg/TGMAxg2kWvtx8wUFTlIPmx+SM5ThFsr0fRXdgC/XjbWAIAUTQKnxTIm
DL+kmxh4vEhzbzrsNfCooaPVgqb/1lIHDRKtn7TBMgMSXwLypwQTzaE1rHERXIQOwcJ6cQQCJhFw
Og4OsYZ8BIk+7RslT1Hb0uy7f63bFmMv5O/5lbQvfpGkNSIsi48ozBA3BmBgy2GZEur6mV4YDOfe
wGZvypCKBLunH818O+k2DzNfyXeyfUgc0IeuFnkS5o28g4GZkHdaUFU44dSev+/VRxeaVSpROrHs
yN7ASgbME1xwQ3xy+An/yHQZDiADSfeDzphnVopBLPPse2yH1GJMI4hTO60fgtzp/Z3n9Ow+oa8e
EduxbOXbsWGicq+H7GuyJEg/SOeJhTLdRCFkcctbbb6ejl4FmsNPrhvrTvt5/8dtLqOO5zrrllgr
3ZYLHU77iWR5NyhUOHwytpnuugUzUps2YD3Wc0XrwennXifJWgnQ5mwHkKPxiECSKqIY+IqbQruH
opdjLAV4ahgMH8shoRr8/vq6FVj2uxomPpY2dESwhJmuWsJRS/XOvZ6i19O5DB7Vg4rtHPTka7ds
K1ODQ//KPGiRgVMKvFW5vClgHDVO/a0/QmW5vpoBWw8YIDbSPndAXyjrSxYNbocGLyr8jNpON57H
NWQ0QRg7u2byIw2tOuE2EnifcKIR1HtJa0HytZWonyZBZogldFbBgaho/xlg1u96aB2aqdHdx6GF
M1jCmEhYGiNb5/kOgfSeg+0K+x2AUq9ZMZlc9yk4cR4w7C9hBKIclCToMoLP2FZbAxTiox24qgFy
GkA7MYsRYFstbkdJ5o81XzCoy/aBK9dzyvgNn4dVDmDxO+R4RnAUa1nXpXWLe5XxGNzvRz/XpVmX
D7pgfxJYl2A0g0x2fEJtrmNVh1rCqov8ka4h+zBgnNBwa366akKe6mw/0+NE7JqZ0TXRZGzDGcaD
3Q+YEhhv/DbeCVBSaTXLDpDqDtx4D8dIg6Eaj7HTlDsnxS55uqjsx7cJY0q8YZwhi8vzCgcAz4Wn
zoVh+hmdKfwPr+VOjjA/cBRsOBBOs3ej7iJsayaIS5wSKmvyySCrGssqi5zu+B0mmb1eDS8TrgoX
JKThVP1DOu7EmQC/9lVXt+PdKNiGx8RF+S+e+rkOE+4YcSLxGZ0TaVORqOSuZW6Qb10mf9zUewTa
GvxMGOE8njp5hWps5AJe0ze8cjb/XhhxFp2lYNKc1XXPXWJcSH80W/I0bPrVOrt6dzx6XjfZMrvD
guPWOFR34f48T3I9PGWmdlXJg4MUTxMr3uf9xErjZoffTAdS0tYPd1ZW2o050QkeQ3jZ3m22bOcH
SfoPWAc5SvRB4pOK5JI2Sf7mHvC4iUVjGrH0wm4SD0DlHi/hhjy9Xuw+ch8n5RqXLADWU/eaARO2
GJLXJL6q4FMOj22eGB9CFA6HyYzNYolKzCne+T9UPTzLVRGx5e4PEVsQ2xEyeOrVpWkqeLlX7sq7
F1pvovAAIOhcRW7COtAclmP8g+ypmuvFRuH9x17H75/kt+wjlFHTmCh5uzXpE00Irp0DJ+OASt5a
4eaFtcnlnkK1sk9hafpyWKeDMBXvXAQzgKUA8eyknl308mDGyoKwnrlvBIB3ji0PsNDkzJk+SNR/
103ffeUrPPhbquamIab5Voi/vhreyw+MZoKcKPjJb7m2blsKyY6//ptdG2wYdJQu2YYvGmPD9Ueq
CMSDP4A8q5B7518ph2Mg+ZkNJTakqSnXEMgMLAltFTFtbp4F23amqXAE82YP7xGXDs1d09YMmifT
zmUbgNjBJdJHbswWgYO+PCziM6sTktUH6aDSWnHbPRg+T8oXXI99C0KfSfPWf7GVYA8+xPidFQnr
gdUQS4f/hugzQLmW1RimjpUaQsXuPwBC2/ljlfN5lTjgmXGBvOOQG4V7YKEINQmxyLqDrlXMYSHR
zHZ4fPmg1twD5h2CNWR64hK00HxEZccqwm/MmRgLuLOZCRcJvxSJnaYI6bj1r2M081F496TM2iIZ
XU2rb4/jiSiEf8vgxzKXO8Qn5kmXuENY0D4bbHEYHJvhm0vedcTGupi3ANJP8YOjuHIWXgYe+bRI
88zf8iQGoHfGgH+1WLhFxSIN/tOhuxoay/fCnHPxt7LDyM1FyIq6qy/gxxBtD/gfjoYAQ0Yym1Gp
yQXrgmIX8gdAqCq+Pl6GdQ9SOmH8YiMSGEP+lqYNrB6W+EVqALDd0yd0msSMIvsXoPhUFLWKGRuz
yySE/Ywb2Qd5F8PlCII2JviaruU+IT7bNoyv/OnEein/G3jNDENIqbyFcyEXyDGeyMKVshXCx+jO
DpeRAOxjGpnbAgHZqQJu78lDompsYVkLVkx/j9MZVuJmFmRg0zU/5lx1VU0yIZ/hu9oSJpgvXq3j
TcBfmJv4cebdK6MXhKeYL6t/Ct082ndPB/afsWDs4ExPKuU2W2+aYZsA1r9a2mxg+Vgqi6JBDydy
omIzuYpo1nHpx4fB7vm22/aVkvgKVpbVI88CxApds+znd//gZL894XbZeMSajMMOWcxiTWtJaQsK
gEw2YMehJokgXHYqgzxlqoSUc4lK5tkQWVvPXtWmDvcX4crVKQmFGCmgbpS5tlBeZsECZCnQpFhX
VwmHz71tNhwa5knw4oR+ouFAr5ALsSMtNMLT8nCJKAyLg/G0r3s3ZgyXwx0sbKYWBwLFKRTMDiEu
s+wzd2plQaWJRQyRUfkyM8Tidf+dSMsYlezMfCd0UjC2r2xDlscbed0Djtr6LXeoWMwugfN1Xs59
3rf8yrN4WSGSl0DbEO2L033Xwcg2eyEbzL93mSorL6S6kYSyxbEderl3X/PltKUTbIQ2MeHMCQdu
SkAmKfKqOtucnlkZCyS7mdFkjRw4Hpr5Nr+x7cwBwSYjphlM82I3i8dOgGyPIj/QZ06ZqglIreV7
+GpoOGHXU7xFRvGGnpLb7uEkSV50J/N/RlzUJ78oSSoAhXUQQr6+LqsK/8L7eE/vc3IIC5MOf2kr
h5cRCqQmoBZ7ZXFtmkaW7j/Ck2uzmo8mK+lm8VQ4730zIaJff6XWX5d74KZZdKHMqex+qDwQ4RSt
mUEvv24ncHnzFU9p0pbftJ1qwVUCxKo/uOq8kkIF4Ou2qrwmHsqDO4xbfIIcmw/aV1mPERHmPpgl
g7EdeyGf+S8FFAtJlcBaCpiwP66NdRdbEEUuB+JSrOnoWuT7FrA9kldR8WI2wtZpHDyt/Kn6sAR7
lwaXqHdkegldBQs9iL8ABSJjwRyqpVs+9oTtcgryMP7LUlVND5vUQrQVg706fh/xyMaAMCwNP3lz
65hc29kT26v8rrHdk+ttv7cnh1Q1PKQDEcDTAns1XDLsO268LrpIit7HsmZPc4mmbRFX++GFu1lu
IdtE9sJBEDwfhsG+tFw8inMtUP10cMLHCNkwBD+nzDX4XbJzvFE+kAAjWPvYvbYamtxYrBbsy2tG
KGsXNNjCCaUPQ9dyCNuGXyQDKdfGke1dZtZoiASoOzB7lDLCyR9aHh2TFRte9Ts987/6JvcsdIgP
e+muQ1PwLUxb+OMIfberPb1vTvXFezo6ECV5B7fJYhhvqkfPck+JLC57yklROs1y7w6T87d39ZbH
sXmyHAm/XzSNM9jOt8Ki4VVxi4EhPBdhOrwqHost9W4aLN1V19ftfDkmR+nflt/kGlZEsIHlx8yj
+i3ml+yKrawclZfCJnI0uSDZZfXhLBsidCvH2254HUMsvma3iStbZULIjhSz/KS5wzF1sRDY99FT
LAV/4wmRT4hPYu92JxvCazxdmpYUwxcTFoWHNZtsipt7wMUwmEOeqa0fQKZwQZEXfN7KLmb132as
iB1qjZAJcfIijFop3OQQtASuHfvpElZeASWNJ28l2TpSMOZ8bkj8jL6RSyCPWYjGkbyLk4OyEW6q
WXE7k3QehwkidWfomyFzXrhHj0A7i6xF43+/vzNFwRbK1NvN9rQTIGTv2cI/a98X8DWXo8PbvZKY
J9q5xm6UrKQiBJfQ4LN0fYysiWRhhB37ny2z9TyQRE3MNiO+RC/qUNFEjgkPuVtjjxv5Kt4PpaTt
HkLeN38TwHG6ATszGZtof/Lcpd25enzUxdistWP3XnfYiC2MQjCrDAW/XggBbwqtnv1wM4ubPdnq
sAHDGcy/BRdOV+j3U/TIVC06I8lx9Mxu437meU/rJhl52nCY/JmWwDA1sqL80Ge5yH4diwca5+K4
zmn57pVes7+lbLQl7kzu+uNJVY8c3G/ZPPi+Re5ypjo4WW6+vXz8akR413IgLN9gqt2a1TJJXi7z
znBIMTM4+MlcqMK7SYn9/rPCkXYnMrJ/a9Lb2aWHQsWE2xIDC0zLwMmfxlpo5kCmU2zrcHGgVNbf
eNWuaJXopbBf/GxEGsdwwPAhnDfmaynX6JG1GbiOUUPtD/EtO84HVF1hWgZKOgjYxsWJ2jPi5tbU
PTJdKkD/Y+nMllRHliX6RZgJzXoFzYh5LF4woDYCJCQk0Pj1Z2X1Mbu3z+7eVaAhMzLCw8M9+0eW
wtVzcnLibwVqN3RYSdwTH5/Me9kFKn8zMLpmcdHvX/M5f2qVLDFiEWuT4pCThcwJoJwDj/th6u0v
USRK8Qh4tWIrQlr7K695HDwCLqPzJQ4qdhIdB8YoIDESZVn4sSAf87nyHXIO05LyhPFrgjXXw4rX
h9A2oqwWr5CnAsS0F+cB17bEujBHo4YU5u+gIatgexC6ObG5L77GVETeJSAUTktxXv2hkTGTW6rQ
eEGjUKTxYm2IMv/5L4sZF8LBLvdJ1v8JSXx+kMFdM0KLFxf5ZPJaExC4Oz7pc9GMiHPsvSVVIHp/
J+KimoCvex7hU1ooi9BrELnc6MFmM53iHXICEh3+GzBGEpHpUcbQSSXuCNRCA6a6kN2Edf8lo6XY
ZRXUjrHgvCHZb8SO4Nzna9h9ovH03vKv1Z7FWVzAikX9gzDW/kT9JmqgwtOrWdn4fbOkastX7J1y
i2YeVyg+A51SNopo2aGMPUYtjUT3T8yOm+OxgHjzFNvnhPyFE0nEAlqCQ4dNzSQzEZySg+shkeLt
oYnEZGoyY/+LjpnI9UTCSHDnObNySMN5HzwPIchMqGX9ggQT0Uu2NFuXJ8ij4BIYWgfmeYoEjZOf
fwUJAoxntfEdgNzMnS5E6lV6PABXpWRD5Jkq9R8HI+uJ13haqSs6p4AobA7uFAVMAjhnwB8IABog
n8Y3ojgDxWxQ1iPz/jx7ZnZ5Fdw6D+j/RxkCAeSnJPXtjiOel8PjYanxT54/56+4r78AzLdys7xq
zvi2P5Bd8wMUQWsCK38XkyJwJolMnofGdfBvrCG+jgsgMeHOWC/8PYEOOs9e1KQ8tRX01qVo7pKJ
muL2UxjqhKm/NEFUACR7vGWe0vbtwcfigHOpjD8XdhxPjefIacd+ZCmQ+HGjbH8cScEim+AvE+HF
8Z7F0Dy1hnhUtFVhfeRjCjT6A0zzs4PJGWRVPH+xk6bVRUyFX+i9XPgFeiFCCkVkG3/5tPgyciF2
IAfiX4gAB+TtwnrDpkNoZnGRrAMewd8X09wQl3la/cFDfCCrkR/mkEnVNacJz36Qu+U22/J7IufO
fdRItuwJUaX91SrWwAdYWKWIkqE08xDFnvl2uEheF3fCo+T/OtF24SnRtviztuCbOPRZCsRcEr70
H4eGxqEs/FtYTG/kqdBPEEkrGWe3J8uL52iIxSK0sVQJtRlqbm+NcpdO4H1pLRAtYI+oq/9Db4hs
crgSwx4UzdWHynDF4nwK/QSKIFUhocRnjwWQ/TMGPsUoO42GK3FdvHhKFTIkCFYob1Cby0IpgED5
3z6j+QQ6xY/x4BD63nd7rqiaYElCa2Yrf4U+We1hSznlvGHCnnDFOiJNnDA/TYaRia1BqrsgV2hQ
RiMEff8OThETpdV/IecNCIDumot2OPI502Y+UEdPNPGQg1SgrrioAOIkgZuLjSPYBilMlKqHrHiC
QOymy5anw5wlA90mk4+kJjiOAEfyv2gJbkkSKYkXTHUuGwkhBrTEriivt0It66HhX/onwo6F0UTA
Guww0Wv0Rcemt1s6I6hbT6swuVi/GaJ/6PQdxaQ4np/1P4QhsS9C/QZHD+x6MEkg7ybmMHyLqRUG
LmNUpyfv7bgM37P4twtQAAIYZCBF2QgxDDYmImoMLM95WFyRwKbQkQHSMJgKJwMgzaYiPQq874Rw
BV/ADCqaW0uALMlEqqpeSm8fVW3acTp/hZKgUE66b6E6RGLI9MPc8H38BeSB1srv/2ftUQV0uaoF
TkT4R3Iwoi6GsAe6bYCUjG6r0eO5gombdPtnEqivI4KtSIxKWoA5EH5KAEvKkEZCHNwfCGxMlW4z
eISPq/rCx31aDgNZGVfV6HPNryn0dcNO5TCuaaKQl5yCvJ8kpfOt5xSG2AdYn+MXHyIWEmtv4LOK
wJr6wQoYIWbjJsZPHV/ZbGIJSjR3gOOononkrNM3lFqRIwrdQeZnOO5JqEiKnpM/Z9MvUfzI5ks0
RF0ErsRBgioLGSeMRoQxOOGbKel2LsQ80D5o9nzPXw3g3dFDTBwYJBxexEEWNC+O8ldEK5Jkshdm
ngjjQomBjyG6zityEw6iHzICIkZ1IUYRUEjxY7AkfpuYIBLNBs4p4INQ+1MHk8EPoe6LoAJJOv0F
kauxE9MtYAdfFmItJQRpuDluhDz0aBHYCSqEM8ouTlUuj63K53Lu0nIVMjb8LMejCOgEZnGK8ABg
BFeLU4WeBHUE4wsK1m5IyADH6yG5oNjYfIe1yN4eBF+aoCHtHYxo5+WWo4Iwlf4jxLM3+EiBeIn6
3qKrjOsCFwAow//VCNp8Jp89sK+QCAdUFIkphxKHRvz/RO25ZMgb+Zry+F2qeF55PbABmYoW5G+f
7JKPonPLIc+L4FHzsjmm+HnunSDY+ggolqKSIoMmkJCNoWuB9wF/zZWQMXGszSvWylpkvgY4NE2h
aLChUXSn1udaIVetycNRZhz88LDwNGMtsJ4Jl0LCr2X2ycTPxn89Xf4gXQArdWxot1yYCjwEEf9k
Y5v1hTQ+pkjhnxpCEioFscjXS0QYuU6v3vJR//gA0YEW0uHG2+WP8gU5zrxw1O9I39fpLBUlQf8P
jTs2IXrPUun1fBQC5ALnxMEU8BwR+3XLPA6M2yU8ErRl7/eA/6r8ExRySMdzZhH1ebxob4ikMp2A
PWeOrQtn+rh1oIgnm/Jcn7sgAyBkZCKbobBgdfS4UZ//adYlpFhstwS8y4ti2eALvjzBUoc+8g8V
tfjQHgmd1GpUyHOmIzvug7gxKzZvZkhvWHvfZ+UuWTAfvzFujBOwwE4jnPiWEcL2jw0qVSnuEMgc
H+KNtnxE+KzvDLxCn1A0HYbCaaRXkYQRJZMVtw/91Q3U/keEg+VgZ2AyNJVMb7AU4iKd20Uf2JP7
VoRKwIUVewwMkSKTRU52zR3IF0ICa5mjvc8jUUiTl4vG3R+7jN6IeXfZjw9yOpIjBFyxyyZXQDbi
HqJDQJm45rF3SGiiOUicFyIn1aKA9/f7gKIZCz4/QhFEZMYXNsWPxTR7PU75d8VOM6+dJddWsC+o
+9gE9BUg6sV8u+RUqtsPR2nqMnLYGLapuC2W74Jgrh7lo6U45lRa9kwNI7dRjY31q3Sr8OvC32GK
vLAlaBTbuxgypxObrh7IeHflhZGajGJIieLYrZiW793m6cd3Nz3EaMukq9rwusotBxArmcr4Lopq
EaOjiO4GYxul/wz01Fb7qfUJDfNiUHHevaZlj2ujO8/lvam/XpctNHOaOx9r8tFCU/ZLtjPUMo0x
QFCfgjIKqpPIe/Vp/5RpqqEF7sPygPraw0YZMNlco9v3mivEE/7tWwWZvOZW4Kl3n5VJeaO6SYdK
9Tz3+3Ku6M7TLJglmcBpb0TI+tySNoqNpenozDUysU11haOi85CWih6YwxoK3dSyVrD8vkO3ldet
mY01CdI7GlGCUv1H6gOWlMaWwVDgB7j751S84NpQ6tGm7KwxDCDaCjAD8nYkdbZhzE3dlpbcvQWn
IGHQMSndF9PbD7uz7BQGE+QhU+VE4frhO+q4HZjADYjerI2O0HAtTnuEJlgyJgHi2blPJpkzw7dg
qWcIMDegSrFdMNYmLd9cIgztRjkaiv3iXObYs9rFYEC3llmbosPScJfTxObtPw9qysfafYWC5MCD
O89vagg/yfP2pIzkwhhp+lZ9hs3LS5iFGuLEcR+bXQC9WVCpqavh3curBDqp4YqBXghRLNUF5Xzl
Q2+FVU4DRPnlH0Aa1q8GvSzeQ6CFwk3zjlYcvFRos1BfKzjVqMaLRc7twBH7VO7AxJ1x/KW7CiEb
tQmAcQW127G1wT3yA7/OTZJplfnw/vkoPuGDwl29S2uoRYv+sYN4GKtBDm8YVRXWbr3+opGSQ0WE
TGhFT8PheyCRx1TOxrL/GUTyii/nRroVS07GM5syfgUiizxM/7cKuesJv2SyS4s1mVxEk5cfgnAE
rYKLMOoA/OZ9umn9wYrph5XV1OQtxBKxZcP16UpgVrdaXnOmUbHD5eISwZZpAid/FLQH1QrUBM7h
oYvQ4GtPt9J4zLo87A1BbDRX2XBi4TwJbQHeLo8U2EkJ+KPyd5XKgt9l9fE5NWxgakLaaH2DTAXC
8NwpHFoKbgGs06LrBJdu1VOtsPUUvwB2KNYQP/nsIZMI/AW9co80hb7U72PoQJwWX/Sjw/eHzSoG
S8eNIV4uTAcLN5+BN8BBAxjoAOddykLeFvJ8g1fEXIEwMGNMgdUCVSWtNpBUMh4aGewTtUW4Frn9
Zc1DVefO+e3K5Qu4e14sb4UnyN64cxcgQK0Hc3tAvw+cVpC/5JnpcHmss8cF3jDLhP8sa1ie4FBg
82Cgvv/KK0ue5fyXEiBt/GHrHeKhYHHzBXz0g1cUCyaIvmKbGkhkZ7kr6OSPyoW3nlwSiYxFgyOZ
Atzt68fkcZHAA2j7/7EV+V6ecZtcBDcSYvcdWU/Unqh1x/k+x37A5oYbvtUT3wcp7eQrQStkulnk
MOCoFaBKbvmwioQVZiJsbTJ9uq0gkXdXXUEqsTY0stsXz4SDqnYK/51vX7Ts8EKg70tMYgNS9gPC
iGVRZme4n3pn528Hpq28Yh33jxn3QaMYAijUdKga4r7v2IyjJtD1jvnYpHXwYcyd9a2ivdJfMhQT
Cu/TRnxjgn4SkU4AVsh3Auk6dOegyvAgBI0GljtVCfxljtLKzS88HPFYIGX80To5MbnxrBY79vn0
8n2du2B/LziLFBabpvDesd9DAVNQUvJkmDziQbxyQdWHOEObgg4ZICnLl05akk45hfnyPA9ZJoj3
ETmZEmCtP70n5fXTQ1CuZq0U+7TC2OAHZnURc5woPrRhnZy64r72nK6gB1J6mNDOoIPBTqt9jeif
0+j0PhqdoPSgFp7G3qaI/PuthtxEI4u6DYeTLguG0H0HdQCsVCY7s9wLkbyeXAdne1GN9f9UcsG9
eWmPT2Y/qIsO9VhykewdvUa7p1OOJFdbEvK3TBq5qmt5fYhCZ0hyjYZRM9oO0HLdvKjmYLOM5VCD
mfZ1jfn72h66kFgWVOhpxGG2zmy0dhHnZahWG/GgnNqWPWlMT8tj5Ky9Fk59kOABWpHsWSMwAk/1
8hUSixrpwNf9vTvUrBkcBnbbKCcN3DFzhHNPPHrT2u5sAveTLiqzQKQ2oH9kc7kL8kHLiQr+Na+9
evZFsQu2LuU+Ep0hjugjJUAybAygSC7fLREmdd7Xe6Bc0yg/Q2al4By2uEbjT5Iz2I8QEJpvP5T5
/W99Tu+B9px1iH9OvgglZ94zQ4ZLyMpTIzHTk+/+pGlUYzIomAbE3e/jV+QMvFLCDIP78u21GjLP
NqBPjlvuipSXtyKSgY2ALa9NDTMzQAq+q2+d4jESNIGqlb4jWlm0uXIZ07vgY4FQuSRz2lSNmIjY
Da0xrPdvOv4k+7ccJUOHzqkY2vwwxGcggTzWUZ0zf2JEEPT9sydoMsQKn7rQ0CmDVerFStAx6PZ0
TG3yZKwf9Ik2h0F3CtHh70yv/j1r/7mUjp/BhCkkbbimPqw2+TskCisUeiBB9Lo0C4Iuh5K+NOVt
Uc/oYsAat3D5hCxsRFTkHKBgRG29fCc7iKTJmhAzwBM+tysUEFDCrsU2dy0IRWcioFX6zBkpDEJm
iOqR7tf+mxE1XBNQPqHVmTnp8VtvKoS+6MTL+xghabrVkP61HS01ptmL0oOTUxpBnq4fL4fzVAQG
fWoWIblmiQdB6T6sMcPiD5Q0ENC58bWvx7iw9qmyY0aRaao+W3WfWddf5OHL0xk8hJYOZy3tYTwg
7cPDPjGqKyVLVZs2RshMkTX4vae7/kc5QaF33ghjcjipH7zJycvun6OgXTnyif52x24fXtRGkAcu
1TdAerk50dd2e2Q7/hoxBbjk22kljj11xBxtw1M8i3bQ5nN5XAkkK8gvswJONbcuFKB465IcAJgx
VUlMRvBRRXIG+QhhsWYs8htqOFIXYKBhxvb334v5Pl7P9J7uLeH4BHQg12LWeXjkxQrY0folKQDO
VE7+5zZEtq2bf7u1/nEZN33Qryd9UPLot60Dqbt2NepP9GEmb07P7k00nA45Icp6A3jGeC6CYuhO
9dcEvSjWxECPrOTyoosVh8174HLy9zG+mi4glmbdyvwMy4zloamQYKdP6lIGcThgiYSPZPnE3LJm
zNxIL/cHCV6yke4ucMkDAMAYk8qisU1VrYgf6TzjudAZk1Dnau5AVoWTV9YBjTwF4b3TGFR+8DoP
dOr2o4azoIx0APFfq6Ca5kCSHxNz3BrFkucnzItQ1/BmWD6GWJPUHt5CwDIPrnqvS6FinDknSakZ
gyUbo6Wia2EHwpS4Kg59In3V0Q8yFvTUEtCfTGMsBlUy9U7fD3LR/jQBiu2+k9erZKwzRDDYQjc/
t/jpDjbeVHoFffybKNsXIqdJuvwOUmdAKZzEOBKdHp75YbK9Wz1wIzZDIJcW8o8Wvrl4jRHbgvMi
e/w+lXWNAqxKswtrAA46ugsMXCkDjnAoEihd0C1ClwL+wBul6bVGQEHCjBKEWV84CBinE+B4SLK1
rFsuCOLNXDWDwRAhIVuVI51BZHj2JkPKUXEZXpHtBM04fQIdzUnNo3pCSTAJteqHoWYT+umXFnNU
yvZpuCyZUbXq8IGB2hxVDAs1crp3x7Kf1QWrTBAJJZziEYdUWsROPSwDlMYvyX6Bx3UmgqBfM/gP
dFIigeRbp/AErx3c4C9BzK31fSs/Aklyht2MgxtBC2aeH3tk4uDpor8qMbFuS5Knvz2D382dwa0Y
hu/7okn8kok5kXc1q/IKtfzDNDFyPoiwoR56k14O+Q4+OghhwFzbJBT1ldsHCH30rzERQM9mrWt6
OAAsGq/a9pOe0wvSUrXMAbhQqskaCPTWLGUeG8G97B/D3RISFJ+wa+yTAe+ToAbz2zorDzDG6KMe
rOGe8FdlQaUeGRaiz4n1YSt6ukTX7+F0U3y2y4s4tu1QxPjVl/1pZdzAE3RHOzApTnpXRsq+DN6H
4YH0hWdx+qd7j55IhxLb61zWnC3BaVdlt8aL243EyDYr9VBBfQN5w+cD8oZjRkJ04fz4J7FYMc3C
G8MMTE9Tnf71QwnIlHnM3jQ2FgKVZ1PaFlzV/j4F1SiGq2/rc/ANvvDs4URRYzW6bV2t/ZsmzY2B
+GGQTQf6iD7g7ATzEl6WOKhGajjcwFrvBfu3XQhRjpcjzXojGEoLfflw22JcTxUZ4GHdzl9neQnQ
RZopdWOu/ETHZ/ykeHdTK2CQYbi7ZxGTP89mw7QJKX/XXGW9IiuHmPOZMZXUId79nCf758A1iOIE
lq6NRJeaJK5CqQAhii2HNXm9Os3kKB269I++TYDfd/GdkK8Y3ezvuREkT3TMYSYRff6qiYCT6XkX
Wt+yNH4OI76NdJ9yQ1NmJwbQVZKeKz9TU+z3KPUQUhme/WqLJygy4ER9QjVK8YdPBO0H/zh4v8/d
sKPpiAXXscmmSeOp3xBCH7sch6d5DZy1zi+IFz7F3IHut9qfV0vWeqct7e/+Dsbjk1wkWCFzPkUc
mFgua0IjAXY24/waJCKSJErn2LH6cTVhxjmvt2gnncL7a8wfu5ARBU7R/qchwTwpW9UMtR1ulVlm
Y1IDPk74i7EDLTSHGe1rK4y7q98CWVZ4hBct/+Vm6xW4e0eMuNvvgQNiuKeJhJAcehuf6JshtmR/
dycKIW/4YuZUtHzgxKkrc1rLux5i7Jb0gt/VXBU3CBQoFrlvkJ8BQJ5fN/5kzNvNPaDqQRIWkXsS
3GKsrd+LF7WhbAPEsDU/IYkBEgWI/+YjrXSK4pqsyrV+U3CdIDL6iTQdIGHKkl71UpRCQGuIE7At
3hG5nYqZ05YDnZbgcJQH4Pfd2gBqHgh5YsqIAYnWey0D0VABQEiz85eTQ54HHVwmXLhGckkW91Ug
k4yt2DFvH+8UxmfpHBdCiW8Q4UiCSs7krtrVITuLxM0vrx9QbVpQuDnQR8DUhlzadBq+dN/QPmLq
rBqBLN7RF3g7sm4Dh4DWD6DY3pGupIEo6r9EEMOBaNPtfThJncxkpn7c+fxG55khin8q4pOcA13n
DAs7C7ozh8wbjROyC7Y9HOV2pE5BivUjevjSJ0qVvZDQ2VBD0SHBKffjG2uEkoZrEgSQnKK/FMrc
amfKuhEilcQshHfQU4KKd7eBtLIDolty5pkoMd01XGJdS7bRx7ibnmlNQBLy0uPAezEkx7muHU/D
rUYWDMDB6CPB4yvTI65/xIhfjODq/af5imX8h9vrC5mowszA0PA+5qasCU+w4ThZKpdONO5Sar8S
fjbYFiO8zSgZIoGQqhw6LWTd4NO8wEagc2ghqUuZ0cgH0CzxuCCJgOpF4SkgC78mZUQ3lG+dSeDL
A7cxfY4kX1nk6++Nd9QF99V3Gy/Avt8h3t/r+4wnJrMlxaCyLUEopkBKftHV+USyLzE+SjUxRugk
/h1s8wWY9n1mecyIjd6Mdo9MiFr0nRdVivgvMH58feIrdwRn1tcWJ8qSniYMkicEc1v7xacsEWM/
rAFqOBw5Ri3NxDSk3aA47x0T7UifuBDwNuaEXn16rFAXVJfpUSlobzi8butcBPqFmhrOV/lPQrPA
jV1jSzTB2A4TYl/MFdzdOGe+3gFduLz9DnUHBwWhA0xKdLmNgBxSLlr6WuGpidrWVakuEBw5xEh7
ofr2JWpAwQ5V+ee1HUb9JMWODyZ5vvpeqmz8pm0x5yQqjjVnL6NNC2nF4U1VGSB5ESMeSuV1mtVX
xPKoOpUopYN1iGmALeB9rdF3M2+ItIHh7TjvH3MkE9iAgPQ3ZgMvZTP6rpV54isHzjZOH1Q04AK5
Mdgo6Om8C7QF8Mi3w8MA1zpPGSFAzN9BqGWMx39Gj7A+oAuD/UYAdmPRDM1pc7yCASXOI2qyCQfR
kqhDGvmYdDckwdgjTK3d8PF1DD81/QGV/91ujkigYjKyshTGK9gFaF5WiIUs9M43w8c010GnGfYb
IU/7aGzTQyNkw/QZqokYzyJQiaEOCkUG6A7EDbdCMIk5SCxr98Wm8DGl9zT7cf6Aa/UtzS+En67Z
tkbUmAnBEZSZ/reZlszFLYhv0Bqwquhb4uUJIRCAH6AYeDPjfgdlk5jESD4CSaeVtPxgaCbOrVc5
IjJRROBjtIshpFck1xOZKBv0B7pvUe6yPa0oXVBKM/ZlAaWIhVrOTSziqGI7ofSsuriC7R474XYm
lBOTzwhfyC6CBcCrVcMkRLimCJ/1aOBIZ0CcZ0AjaBAMrtkUDxRGkzgCKWRYcHvxv6OHj8OKZMBV
Gg//MoV6kW1i4hYCYUDo2s/AH7qkd8YK9zl+nG4gQNVYdRQ2KQfj+B4NRyb9c94IdAhcsIm95OKk
LKiwMaVKwcB4XSJzrAu23dd9/rJGiQ1o4mAyuTFboZQDTklNA2D5iUBOKeyeKNzE6pEqDyXr9qIh
/9t/QqarAysSk4rHz264LnYynRd5XGzzz8gMeBjF5Blk/UQ+14dyH0809KKAMA7c+OeA+GY1y9Bi
2nL0kEGdhz4rSvuhAwnaGu9h0PCOwGHXaCOHFb2BF+kTPt28SE9jfJ0kwxKKMM+NMQFoTEJOKnDU
nNH38Td6hSR84HTaujk3pHgYWw+cavnmYtdVCH1vWiMk7NMa1ea8LgYn1GOJlnjqGT9o6DUuGYa2
N9bW5B0008Es9kkcB3P+objGLDkbGz18xg43/15/3cz9vsPParhIA4WqzSOat0NKo9FnDYZ8OuZn
zqr7XGIUCcTd1X9UyU2muqf/M5mHlCMEilQnuaBLvGj3dNL/VbfvhWutJ6YHhkj6PHsv2sVpakLm
REV6MJOXZA3QyDYvTNfeiwGiWjO+tZhQxJwIXsscvW2acKj7gO99uhVKJPQc7w5GNMh9q2BggKrc
cTUF7FtxkJG9hGqQzEhqNLefS47F0SFqCXYoGpcIFGwpRTwWM9t1qodkHUJoac0GbJgT5XGDDexo
LHmvZbJvZogaAaBBKZjKLA7UoWbamjf2vgrN6CnwVz1SODdR4mQ7Ik53RYhpIofo6SZ01ExPiaDM
RtS373+GLaFCLtiPypVUb/xShbAdWnTkBKmAXCk/5BmSgXSocioVW7o1QgHntYGnkBPcJbvJ/Aat
IcIUYxCTF37kh49Pk4tuZ1CVkyZMAEF4VjwxSvRDdWEJOfkOegTA/096hNGDBeFzS5J0e82lle61
E+QQaoUgAk8PWv+KNA3+2Gbglc4dj0IhAIEIFeEKeI9pGEcP34xMmNt+8XgyH+ukAZ2752+WuEP8
Kz2TOhX18GIMhPL85Yk8ByHOQMVgoSpLNLKqyo3P3HYle3kIWwyEYKtrLnUseVyBhizF+H2wSorL
t17WgyuNoWH8+6YnRYtRNZZPbZbALs5W8uAABN748JEzEB5IRB+Vnv8Cy4FY9xA/lxhQjpLPIf24
DBLWJlMrNgaEwxv5Nl4mlE4GvSph1yRdwK5hyfGs1SRArTAn/yzs9giPK2OiW1oZaxobD6R3bMYf
eJmw0gC9JU8Tax6aUbGmE4c6IzEQ0OAJEQr+TViEiJ8bv98DLdFkx0sxr4NFe31v6Byqn6isAjqH
jyEqPQiYIWXON5dfD6UT5gK4X0wayuXg7nCoqYpHgEN1ujJskiML87nuvfsi2vktpvG5w4Opc2nS
vjIbR6cStWFb7nzSP2l14tR4jongiV9fgJoJHf0U094jEIB0fKx7YGsbtQdS2gYOZY+GglfSyV0K
pYF+lJYB6+JxR+b/USxOmCR+fI5pPcYa8eUQrS15Dr2H7jwMxLtndVG1Im4jBO0j4iiRBmsuUuQq
8myr13F47aMSmiTeHi+7g82MCqeP53wW3UEYXZb9YNWGn3USOxx1j2NR+yXycTZgeDNVF99Fc0Yt
MgZw2FpClNS2dLtjfsLwR9VB/U6zYXi6z/TM1VDbORKm35vybnNgoz/Z8l4zp5Xt93CRYAP7FgeP
Bmoy7jf3HylzBncbZfNv8N40iK8iSo5QFApzsjjlq91zgQYw1eVGFTKa4+SsHL6oqqtjfi39rflF
ZMcYaBdqtevkbDJnDaJ6sOZv0C5HhDnZjmFhpRvkN+/tBLValORfTPHTy3nPmDlHvw4nv5ODdm17
QHwuTvxHQaj1lTlwyrZfS8uHgWMIBXh9IEUASkgjBND4EJNIZJTOkExxylqqZUoG1Y051ElfWAzt
9Vn61SDiHKHTzO5PQpgGRPNG8li2wzkSaBXl6aEBSsScdA4cTVEDuEPHJTHXoNY4R/GrJALmrHiG
3x/yMfaL8GuAFdHOi0+kT+VjzCzFuGgjep6CEYZxYjk3SGhJqJUxB7i+lRkxDbCker3XVuPRKxZq
WhHMBiNIbqez8itXQi2mmOQTY2P83KccBoYrz05nuA2dOrG+0GrQLw3A3GmHiRngrN7ckwvfZ2Si
5UjjQ2lC2st0JqspDUig816Z8QfYPxuYq1RWbAm8ezEo8r/IXgHGqKgbkBEpAWv41xJNO/8L6R77
YAdE8gt7hEAMoDd0mKUkc6NPlubo8aN2TTtDfO3wp3865GKGSM0C6JC0AiDebXIahJ9JOjUWXO4p
/lHo0/5C1XRQOrilB5DLGC0SIWIjxEaoS1CA6heAp3SurQxBNMZmtV+wJaBD5YcLBwmaVIAVTFS9
9pD4HrMYczOO9gtKP6JnB2BOakn2qHr0yhhDg6ABqZyZrhArlzl3x/AenBcUfWjlC1KUjr/In/ZI
Ue6huhEzIBqu7gIY/ePXnlZlTD9tys9RdPCh5JP6CibzacUg7w8Mb8Y1FJpozLuLIZdKukCLA/uG
8FIKkyoxdGO0IShPkQdArdNqUQlxEqYIGCbbYi1U8/6E29QlPrxQ0KBSmuXB4KiE5YypMPTazQjv
co9caNq4TLiP30dAL3mPC5CDl1Npa178m/ZjrAu/u2E49HCXAUUdI106VujONT4iFHbryksWMfgg
Ohn6lF4uckQ/FiUFLkFBFvXuaSrwSxLwGfYoDr3q0cDb3tp5fivtj8/IgmcFugPGNk72onsH2spv
q8t36rYHygzsb8ZwCXUkmJlPuuKTSYTF03GVriiAmGgjl8832Vn+OOrhsSg2yLlNYhxsGhsdaED6
RfcaA9CGGHGv3z6I3uj8x2jGFw3n0AQXE3T7mCB62cmaF1v5GsJAmMYUjHADZ9Gm2BsbabaTOt8q
bN3LZ6cQXJc2Ie2Pwzt602ak3++LXrGxjvHySCPJ84FPvcrH6dlNZsLgAz2j7vZYyQ5Ir9u6X3Jn
0rZTGCB1OZIcJhlHtc3N2tVI9gaEe5UAzmQqoA1sJl2jUuwPhlBrdx7n0zLbVM7uFo+B822ZYR4e
vDAWqSTKCLhKMIsCaVwglCO2ivDI4oT2NHN89/uzXgNkxde311yAYMJkB3V4xNkfyXYz+jXouHBz
smes0w2wQaiOS/I+cHVeHdeIRi5zMiO0FzwqAmWte9It32GA0tNYZbhyhmfATEnH3wOhL7uyn1Hl
fEbSii1C1hpfjFc0nJOiU20xPI6CuiBLYDsIT4Bgx7IldtCnkWYqajXDRed1HrxHSnNPnL0TwE4m
0QXJE/oetL0jCBF+ZxI8ygBHv7+ZFJm7eduKDvIDB0Bw//B1Q24HemeFGAeEC5TBR2jTaugougaw
gvMPNs6YqG1jLNocJKhwyMM+gtJRwuRjVxsUr5juBnySMdCEwAgM6wIervj/JcMk+GotYgEmnY5S
+FgRAGd3ms2nZW0PI8LbXJT5M9kj3ZRXFNwpJQx2PrsdeSVu61hD0jRb5ztqQSj4vyioB2WguKew
3/SRdgFJdhrelVCpBAy9ofUz46zfQPgAsbUimrrlQZ69LjR0AdJ441SOZMYQDp/HDOF7BozFFCXF
KjiLT5i9QN2AIEPziiBXTWEWNAgE/I3KE4dgbTJjBLBCOkcbBKfmGpngJ7ZiTUTzL59jYDzPQhii
6qT5GxN176HilIw4xK6OTwsYlM+s3EZmEpL8q/4n+dWEmf6Z5L1tI+A/vf8xaUZPp5ukHmgS2rW/
pp+GA8HabmGoulDjV6Q8WxMUYNcGw6+Tr94M6TF1MH4d8xBsP66RIhs/f/CyiVcV8jFojAGuJ/sK
c0V1yhQn1irwN0PZyUPlMtxrfjXDWgwvm93npmBEPtJBDmWszscnNhvDif8gSZ1GBiUQSdX5cyYx
AHl97TK68tqVqASeqC8poJIbUa3Cf7Xz4N9wFoMeQT6a4wdGCPbA3jwo1ZB5aRr5aVBfW1e7yiHm
QUG7aWGP9ySQqd3M0F73sgjY4nFrFxrztBCwwWsmnSeCyZOznwwe2UyhMMMpJKRoBJVETC//AxMj
8WYO8bVOl7DuPRyuHLhcy9ORffcjuNjLfP4S0gHZEU3cRUkiK9R4MF5yX5OCeVWm/KMm1JdkSHgL
5Lv22kOKlcZcjZsjv2/Y7w2oVIuWESELjIN8DDnzIaa9eG0DKC16Em865BH9IFSIvldj/UHt4va9
PpGwuw3XZCdA4BWMVwMd3zHHqAZziLF5USwHVgB7QeVoHwSvNc1FDrAs7Eapp8O7QmfIuYeS5UIY
1kiwfcBjaVL/07Y1pEFXHMQMWLENdZpU5NrQK2g1usWeykEI8L52yUyC5Sl75lJxods6um3a+RQM
xocg6j5u5hZQ5i/N4h54rAy9MDCIdQpdOhyUws8vfKcOebzTvgTBVH6UX4XQJ8Bx0gmhMkotRYfl
SmlP5Taco1fcusUZUZBJvwD2pTdwMOnFrRN8NEbExWnjF37D8YhdLIcOJBK33pAcyzv9JoeMRbiQ
f/YoHZGmfiaETOqjkEQA6y2YFQOXOEr+hHtySPNwA5g8xo99ojrSmOaZS0RA3Hr3xC7vtc/3Xwjw
djvvBdkNBm/FAC21J6SZ8Xsnu53dXRv7/HLROIiJxvK0C7H7cLXoMwNqqjmVkVgFoRr4nV/M6y1c
6+8xX7w2Cl5G7usnXbEylsrS8AgQ7Okx6fbiGWLBPUXU/zGC4jZG9N95uXgiBspP//PxmZjj6MB/
K15Bg52S/+z6NVmpw1MHTHWw0vPw9WOCokPInsLx5DAfcJqRf3KRHHRT8gOUr9foMUUDVn4mJBmN
DbqxrED0Gf1uSS6Psn9tDw4kgxbeHnjR34Zu76ZR5+UwPSJmbDyijk83YVmy3iB9jeLdEPfNxAZa
m55vQyGYPQAypfNKqLlKPvyFFXZqYepgTU6uRHqQwgMknO8G6/z82pHksJuUQPuBRpUuH1ekyWEu
mmO8toCcv/zuGY6NjKQI5mWjH4A3DxHI0Ywp4WODs3pzkXjSHJQ0JZT/kXReS4oj2xp+IiKEPLcg
j/fmhsAUMgghAxLS08+XPREn9tlmupoClLnWb4eUqag7Wj/ceq05/5eMARMzZaDruKFj4oLnHm0C
OeBwCETFsXQiTVXF/b6lT4J8d3AvrDNbyn35vG4yN9bLka75NBW0WjqSrS0UGl7oVU9ymEEBjQ7P
PelyLknGTjHcoV5n2TvwdnI8cGl9SeKAWzh9ySpCtT+MxllMQ4CAjlNubExWlgESlN0pVrsj6SWC
wR4MiZoWK0vis9pA+ET2zHCbCbo1JH8LQAqelFv/RqBZb80HywIFqGl9AxPeknnH6gCKwXxKtBxk
v4Jdh15LPRop8o56oQipmT5P7bSYqYTfz43htZhWtO3op3hmBtLoNeOvn7VkXbGbIe+i1uvS7FiY
AsVSJuWmROzsvE7JvGqWKkJK7BwUlGEbdmuC1cB96Rozg/SuHeRRM4X1EcqGEXhYuv66nVXtsPSN
vn+KJ9GeMmx3dHSNCpduK82jZymQEWxds3nnFW7nk1ZDL1F6jL1yUvoaM1521wPCpx9kcPPk6lMI
KMo8SbHjef8dQuYB7cC+PVjnUGrbgtQXyeMbKT6W1o13UG7GWgrObux1AjEYKeBMrxE91IAEqI8t
Ywyo9/j4T5GuDMxVW+JdeK66gxr0DuI/VTaTJW9Bsy19ALdruOS1P//IPl7H3qEYF1fAEw4sbr3G
nisoL/nKEtlGzhu8ZbPNS9jqYTKnFHF53mVHUAAs/TZ4ALqCXXQsN2gFtMPZ1QMBzx3kRxMuqW2C
02dwnvB79ea0k8EFLFn537tcHvZugItzTEfjNyU/4Bl+PEEKt6NCYC772VXlRlzHJ22vivqw6FZh
5PKep7dmdftnoHKwfM4ECY/lJ6I3y/i4snsmO4xa58JKODr3HPXGBLnEa+jwfRP37/EdtPBJXn/z
WcsX889gzzkPZVhNfReifyNaFPU1SD6NKWI8QD9m6+ao/NgqquZZ//Ci0TtEkcCailx4RCUVnUKm
vDwzwdOwsfvu6GIrf2PREff4Ppj4Ct7x31hvLE0Z8R+NnnNeFsWI/p5o00EkzkE9yAtkLqSC5GVV
L3F1Z/xcqi94ji98LSQY0Hyhuj/2kueFRaMYKaA7U5o/AhChb2N1twYTQjbuUYXhaukonvWjVZ9+
wacH185dhfmDaxEGc/njGWSA4kEX+f2HhFcNPMHasqQrxjydTxQK9QEs+TMYKuI9cxzIK3pLBb0g
Sv7SIQOfKw4s/v0gzTrgBX4v9aZe1Osc0xwb8jiGBmp2akAlLEin7GJGsugbIzTDODLbGERuCYk2
1BtzMUwDmmlMDNIo4iLSkF6SijPqKAa7gaEiwScWn70zIaJRA+mZtCteg1Ps+D3PVNgbrmqM0Eug
bH/tB7Rc/9MATxTAxWHD5z5Fkag60oysPaENIPiaK3RDMCAtohL5dD4nIvmF1JUdOKQKA521B22N
hJ9VJVZ8ItpfmQfmSJg5clywlwZ1Nlozpn9c8jzWaM4TG9kIQp5CC2pE1SV2hBGqqTRexFcIimoc
k++5QLzxFcZbLjIuIr9j6YSIUY6R+3Eoi14hkFeF6AP+gaeR/+nXDBmaK0/bSFxAIquERE+k2SrR
I+QhgKycrXvFPyF+/ttjPwD58cBkLeL1CJnobbgAQD7AYCL3jSrWi/4KD44F6S4q1gJh7waNNNMH
Anv+i8iVlz0wJGD1/9Xt9RGhCyp6YvCB1tg0mOT/WQOUO+8Royry9z6vSU1dcBo2Rf4+Plpk0Ors
+YAo4QMqA9yAoEYhFwtaRzhu3rPnspGxe71WartiYHzNi03PZ+Yh4QTxYMMw/xaRXqpbnL4eyxi+
ZfQLQ2NT953wiiQCDeyeQBgFqpAJBdgFpWfpR5NqLCxvexPdqMUlfL4qAQzAXd9rMHhbg21LpuwH
Afi4IcifryLs7IrsL2swL+CT316xILbOdHjL1ClCfgIok6XIBCCSgzCm1leZLalZZJNZJetq9TyZ
T/u3/2GsYtjp1mg1v2zzKlA2lGL4mdShTbNXvOOntiuoVR7170UDswI8Pr53zSknjePUEt9xHn1w
vIMkmA9YUnXXuPmmD4EPpjHlXhkPVvox3ibrN3QsWsEJwOyHfj558pMnIT8LPQTSJ1RwId9wGioC
dADI+cs+NRuXmoiBJYqokvYXm00R8g56tDcpdmhO/fA9XJ06hx/x1sbsIecP1keghf6o/COBFjTo
e4DX3iPcFafrdMCOKtA8k14Y9WQy7PFVVR9jXbpg0jglf/pKnUJ1UsHB+A/aI8pn43Wyyuxmj4qo
W8OevFrbmPAha4DKrO/nsZBU0CEjQlv4SpqAdy92FL5ToktAW4dwyVAjoA+TykOTCb85EHnCAgNr
rUq3MsB/OiRupOaLYNwEzobIVBzke6FquvMSWRi6O7t0TLr6hq8bdgQOIBg0krhs3ienCZQ154lE
7lll92nxqoQeJ+GP+e2f5jRgzcboV9J4EACQog9GKc/PK3SM4QEI5+tF/cfoecOcTkY0bzEPzQ9M
A+2+4sCsyFa6kihe8WURSkwLVunSnDL5oIALra6j84xYi9t3DupFT0B3yODQGISEmyNPGGVlp+fD
z6JjASpvKB7m0FwSlfQacwychzWmR7ZuMeZvWq9+MyOmfoL8bSTreN7BSXO38AmfQ1nAk0q9sh21
TvQnu5Xb48YgPQLsJvlTV/L1taCCBdST7QvrhzgvBnesgt0PZwicg37KiYV7PjpairjYwcZaG95u
ChKNg8+C70rZu0+kyXAqwXjMzdQfAOYgWL4CHfdvvKwfG9iTBD6aK4dh6qb0iGB3opeX1+adp72z
3zl9HhRqo9NpM9UIwsQRRdKGVQf65ut+VFTOTlE5cYUxjAIKQBGk+eiL023phKveQQqS7Y+XNlGC
Zn4+HxFykpbyvTbLNiD7dj8QIZ8YHDi66EHsTygRNBsUENYTkdccVubaqSjESZsLZJzE4KDZn8zD
bb53pXpTC0euFmbqdrGbKzOtDDrGaxy42j/qVrXkckydCE8g0B5YPv0TGD04/nsk1zoyJMsMpzFf
ahXXcEOYCU5ZCcTnuPxtmMO5ik3NkfUxciVAmgd3jCh6IyyO1q8dNS0rM9p8FZ/7SZEcpPHJ9kNI
E23xOven975+CksN2ieN52B3kOuxxTlf1dAPPDWIaEKPjJ6ugDtWt2giziFNL6KpnZAMfCb8ddyh
jLv5PAF+SkdwlSy/nSYyG3Lm6O+DBLz0hOiZIqV6W41lt/5XClzeeLCIiyUegaVOHee7amNeyz+u
v68IlMasz9jkCdPDBpRvqK5hN4K88Qf3X7dgAHp6fHkYwZQK+eCw/pd9BtQBkki80kuYpZEzQLQx
xqBjWH5mrMxeuyPAtL9Y8qIF1wDEiqCFs4ivNTcqaCG/YjYF1zxUO97zH7jbe9pN8kPxdcAmXoRF
YPLGuKcdAQW4qJBoFeY/6lnDoRV8q0UeL0wGHiYAvuY5f+V3UWnTKtmU0V0igEOd42QDZTNiN6t9
2AFDmdEu8Jaupnz51BJexzmnmwb2DssDsPuzwsqKEUpP0el9KzvyiFTcEgcCJ4l9KtAMO0MsN6SD
cIfA21NvSPKxVSz7VPlad+NlI0HENpOuGkIMcVEDWVOcs4Z+pzrJV2hbx6NA9jaegrHYzr+8GJ9t
AlSI6VB6oBemZJXNgImUP6kwm32D34Tmrsn7FK7Q8ywHN3qMJy2yGlRrqfgraC9qiH1kg+g8KFMm
C9qYKFuCHivZubi8vjPOI95yxQCd5jtOYBPhT4SQ44RPhLU3R6XOGLiGt2GS4A3hG8yZ3YiENZHY
WIgYgfKUULRHlAgX8ScmZaIXhFiNOdJ5ksptz62+o3iRBZqF8KPl097iKoazfpQBAV+LyFMPCLtw
mSHeHXY2+hJKB5HyTVJgMt7sBTV7UxJOIk95sO5bSHSTiXaUsUVns9hixoW4EN8MhhKOQqjhvHVy
CLBWvMvvx2D+8UtewsOACWldaZf5MVAguNmkWXWop4BzDHbT36R36/yPg6LJkXfhhTIlphD/faon
5Sdod2AaBMVBWdIStDpvOyefp2hVmV7XYBcuSh49oK5Jc5K1vkHOzzDiSiT8WSHjI2EMuSXVfjcb
INZFGnhMyYy5/Dxa+PLzKOMPH/tfh2ONvmOZxA41kBDpZLZRWRRmZmeXCnCAdf0vjVwpPKThNcWM
Hdv59/D9bVNpFpPDCjLzW4NwNena7AeR4aFPZ1jnzTjTtQ4iqHObs+mSAg5twOq2fN0lbzAZUCvq
v5yGFmUPvHNO3uyc7i9kueMCUepOOfCLJXMU82yLArLcysG/ICptIQQ3a2bsViSd3zi+sNbTbcJV
MSeEfkan1Hv42RTLSh3+qFUdZswRqO+nTxIKNmgkOk4x/qtpN5PnGUJwGsBPsOzf6ZMv7dDEzrtj
w42H0E75uF/RfTRX/7jq+whvQDB2A9hlmuUmaeh+H+ZSst9bbXZeSwf9jmZPmdZBfk3pzeRPLrjZ
MCZ3M7rwntses+Oxd8kk9zmV3pzG7pNew3Jean4fcgrIgNa6cNHrnFe7fcXko+Tz1o7UHQx7HmHL
XL0yO4MhX6CDUl+uSf16f//z6jHj3pjRPSgur1lvnqBAg4wwzkznTh81BHh24tesn+o97O1NFIva
GdB//0mJ+ohWHahrDJpu9nDE4HQ6mqQW0FdWsbuA3Z5kntZXOy/7jza7J81aptz25zSx/xSfuH/m
PnrHPi2a589213CJU4/1pK9cctOPy/1FG5CCSgjEiUooxZV/Njei+lqo5AAaM+sLq9dbdvqWuqo6
dvuDe2hsYI7icpwNQpKgeEaNXdQe2syTUdqBJSvqgkBn+TmlwimOnHzw14tmLWV/0Yg2Oi2eMI0z
++HO7J//GnUePjeMEVBJxAPWD/UKIUQ024cywMHOIH2SNaIPnB2wJnFzTHBTUSeiTLS5XqMkTp3U
iTYca3hj2ThqcN23TYUa5j9WU65D5KPsWF3PwUQbEsr4j8NgQkVnjP8H7y4TaFThjRF2BZhnkYNm
ImJ/tU66S2cljTXDTydQ53ypE3NS+1Bg6QTt/anfwUzrXCSBfnY/F3JR0PvNvx1hUMOX1xoI3Fb4
xFii2HDzbTRO6lXC/nlK/5jDuY3YorG4qLA4EOKCQsdEWAW9pwOBoVglHljAZuvsbjiqlU2nT/BH
d1xweL16IiedR6vMtmB5EV0V8oRUHrTYdxEWjR4SuorkFn1EpjwjtxDqC/Uqp7hfOkqDuRJFj/zy
Xi+bI5SnmO1d+Tk482uDThjrADqbYrbqpuJuj/FkINNCsqYWV6NdAJ5LSJ/Wg2qM9paTYY5ahtF0
YLFgZlttAwwGZAIbQy9sOSlWzQnyASyAo/WCmQ47Rgo9LAw1fFnY81vJPSfB4Na3YurRwO1ErS3a
DJ96r+D5tt+8jwbRSpMnrSqN1QNMW507O1nnxG4OuxuaWC7X1wWpfrwDFoERRlwudD1kq/1VCPyA
I/dfNhymvXXuVkHxOG/Bsp+XN5HdP7AkIrgHfmlxQkOe0bN2C/eYUDHF7X+MqSO0lmVK0tmUNoNt
eVW8bGEMBFwx2JCpxoTEltMuwYO4YwZDOSAOtoaYpAePA9bqjmRmysgIUKggg7twA2EVVn3hjyDq
75j/Rh95PLjT1IA2Ll/iLsMjHDAsFTN6QTCjIhW5RicWoPhS8tnWVshZiyf1LNnCEIEhFOEDJgwU
GjpGMnmdUbfDMk55Thhws/PNb6OnizsEq2VvQd6izB3Hjg+vAvDIdityEagM2zOSCf9+b4gWgvpH
5EhY+OFwf8Joj7uLI4dpkwg68uqZHYgS4PJAjAJDI55qEjCJy9BNOl3gjemc5XX+3Dd/LxJlRaQP
saZ+VbcOPSx2/MXoS5S+Q2DQ50/1iFDj9dHaQJkBBw2Pae98Z0Izei4rPabGGrsv0QMkxd/x8/Ak
d8eYFMZ4AV7BWinIiNzuTdgRGsCPjBwJ+626rPcPvOvkFtSNaImrxsjnRTA1MZNHkhZJBj+LFJ4z
jF3jSNjPji+Z1EJLHwzzzpaxW3wDdtvU/ZwU0zIPt/6MBRZQbUsUod1zobWzPxJL+R5lwetqUn85
5PUzfKARj3DYC1Um3efN6W2Ovpdwny5enrE6043+3iqQ1rOXkEW9x5Sg8fjQThu7qL33+opRksgg
PtUruWXqmNWcKYz0MROcnlQGglVVd6HRleiRhDXD+5xs8WO8Hvq29frb9qAKVbA8Nu7ZHVu1KNXh
QXmEe6hN57OlE3P/XkXQMaW1ix8dUwqPKTe3mK9LV7P1xQ+ZRoUOZgteCq7Nco2ieg9NfYl37UqQ
qmi40YojK20eAMNgEe2Iiye8vM8gQh6QQsJX4eVWSPOR/sYjGOLkiCZFXRVjcxriH3rb0Z25g1Od
EALQ0Vpo5bFDo06b5socop2RHSkF/cXFNjt2V26RHvPc7LcOl4rqq4t8/wpo5VSQzkMRcFG46dWY
8jelt5g0vFUDCfQacwMyEqJN/j2dH7Y9uJ2eqASFmYZu0XYIKLhDjI2sgwsMP8eBleBoqMbPS3/N
n+WJz89uCbZNmw0XsUXHyQbBfLfg933u2pfPyYaAeFdHZJCAN3WbgiR4UtFew/M6HYMZnTnTvXSt
Hq+D2S8oGiwHHBwXZhL8eJ5xfTKnUKwwlxFc4htMhzZrRoxA06Ko5SB8mHAB6PhO5cSK7oqTjykQ
zsbRIl7WRC5ca4R4zCCvICfYhYJNMT+layYR4P+ey9UKb2RHwHl2fErJzkfIzXYnYSW0lXCWVlb+
scN4aipHJIQazoTUl/6EPB128s/o2312feun0yUUcHJlywH4+sNAUYJI92UReg8djKgWIPCowUjh
Sse6ZDgSeW5Ofy+/R+UR61dsMf2ZL1pv+sWG71W6MXeRWKcwFQ21yssqL198f6NuBjaRA3TO633D
TnVqQut9CCkq2X3GmVPXI1UeJ+v4J7iOMwqhlh3XKnhbzv75Z8lbprwvXZ1/2gfLO8kCQtMp+bBB
cFIm0s1FiY6Kzx2axSRJD5RyVs57rxP/MCM1o2VSu6hzCdP+rljr86/ArrkMzSnfJG44FNHcj4r/
vvIk6lf4O1hgw0996Nr3nJsAWD6+dHhrpmM94Lv/WQBx7D6b5wWcH1UjQ5ESuukxlywTiqsb4RAg
HAhjIR46eTRq3K5yr/GS348LkX1Uvb+nLanLCQXfydwAn0GSwO6pBgqrCu//4YNCi/SHWeWiB48K
1NR7Ble4EXM35zN822diXsCpiZYle1exQrhWlIZDda+ioKnR/D4X/DagV3ivCbabDEK3vKEG/y0w
sbLudz12gSaQLq8t2CO/qjEQtonfRv8bDACV6kmNGU0zgs8i6ZwfmYIQJ9wYIBPYNxl1xFRHIqod
+Z+ptgFWK3hzuIWCjufG5huTrV8riM594nMoXOsJWmqaggdD8tBW4VzxOW/0zMr/sn8UtI20vdeM
mbvE0LHSUcelbq6CKq3CymnfO6BwQkd3MsQQInjIm55DEy2GmMYloqRdEQRA4xBbIuP3rnWbB79n
uCse0A2kcxDtgVDRSpYRrxlBZYBjiYo15DY0BbNC/IHK9X4bxsSSs60eNfWQHQU2nhZi4L8nRtBT
MWmP30Of/33fWzaUBj0RNQ1wKc6LMcQUqOlYmbMdISlFY9YGyGZRdIxR/wRcBvUNfJ07kPrfaQtn
jd8L7OdtGwU05BfdU8sI55onpEnkuhOcPu7xewYlX0mooocFvsAVbWvg6JwN9UF5wxSJ1RmNyg5a
at8hL+zPXrN4VwAFkkOG3QnuXYG9lYNCoF3DHDrqh3DjJXIfBSauFiP+tVvzchfqJbnj32ZeEu2z
zJcpq/mENQcv4m+AA58GFhS0HpqIU3J4tb5OgUc8knkkHyQrpIf3YARlWF8LiBR8PuMP5obPVrp8
un1xYeKHi+NJQtYSky6XCXEVl4xGPq6NK6nPff2n42bsjzBTEMtvaQgcK0didWYWNw9qPkMCooxA
9l8Cbc2W0UlHIz00Tw1bWTE9kym8DxGArBJGKpmaI9Hp1XMGCxAR40jkXXPV+AzAG79/kq2C7kNI
f8gawjUCCf7zeW968DMstkXw/QiLlGq/v5OaAjWiiSwFdL4d8gXUSXnjEYctYWmZJncFcOOEaREL
AuBTMjkvUQHbinY7d1OSIfp3Kja2eIQhfJhfRImrmNGh9rDfNt57T+f4o3g896xYxRxdQTGOJuGq
3CDSGPCokcS1+hDDRRSs4smzJrhDBm2TP1g1RK48h0/VJ+0X0RJvbHxLgKXj/rAZF+MUfax9fmDj
YdfsTaER6w+ZQWKcjegEOy+ESaIaCtlAb54dEGPhja+x3zRs4njrkaelFi417nmUuLz4HxWWPV8m
B5sA0rMlneAuSkfTh8/NZym7sQQXBHQdtSPDN0XEaupC3j4NiyH7d+gf6VcSYHhI4J9TgVA0dzF4
3BhgpZOI9IDsi0a/Cjic7qp/ibja8VyNwY/VfeTlF4U7HOm/BhqPDf93aJDphztEUPoqmcCIWVgP
pKtMoBqsG2XQjHZLwPUoDDhqGC15v/ibiWHTCwd0i4MeykBSL+Jz4SnlSHaJF1Wv/A41KhMG9lZs
oICfcYtAgmnlmJyiae4S+jpu9gbqbH2a/hGM2DEPkUpZQ1DvaQPXxeLMSlhmKzxSbyDFArTMBaQj
uvEMUnElZpGikiE/AiEz8mDe0XBhbuBNOHC4cog8BJTgJlr2QIQnIN8+591dvoqWOuVI/TjCkZW+
5RBucLqjrk3mIH3alkaVRmQRI6zhT2aS/YEL3wy8SvKhVlg52BQBKkFiDqbq6KdvhfzLRnRvNPu6
P6x1KrD5bLMt3t94jsljquNbYuz4JDN1L1mY1B1+8Oevf4ekhXie52jiAauuOGSJDkYzvkC0Uk4Q
xj4wwT2hkobN8wDGd/guNTo5LIAerhGDzjMrHFN3KMxeKcTwsNs3oYPaVeMbsGrZE1EIYlvglEM0
zIN36lDwIVJE3qAM/K70PwfEoCcWuzSyuRymLbIEyYtkEUPAu9sEQrWOJKHPLcBgEICrD0jp80KE
0++xeD9aH6rPhGedtadBLxhEVDwDMvK2rXOS6S7opPm9njOmCQU7HSEUw/MelIF9vPuOGDrImiJa
8i/1yW4CFUQcpPrVn0x+CTvVDwaK9cqGJzED8PwEzwakRuaWSDFKq/8JuhvyHYSUYJWQc2M2fmMI
aaOnDKhiPOH/sA72z1NOHC7o5y5EJrWQ4hFIJxZx/XeSOI4qlOO3aGsuw9TLS1DsUdRzYGdrZSXo
+IC2+TmSuteF3Nlri5Rr/b3w/vSB3RlfQcsYxJhM+ds5+CmbooNiA23K2yVE0boQJ8SdzTXASRIS
LZDD74iIPBG1cQ3nAJKkKPY27DiAtrDkPJII/qLzjsxTjaTdnJxvlzRnapEUuuFh4CZlym4VQhcQ
2TvHu0AyXxltWfmJajRw1/1usnZipeM1Qa4Qj0Sa6RPJFQIdxpvuQP7rFwGYvjA1l1KrhmKq02dL
tipwjwhZaOyc0eknDPCshCx3Iia7sUHBib3G0s3FiR0RrQ2qYZkYaLs5qIf3YXBSWpvrv5mTtDqg
SA0/r2yT09KybWYchI0n5+QoImiCjrFLIGNhbE2Z0brJ52mbNUZW8CXSuNJx1VuCGc0URCu/ka67
Hw7byjWw6tZzhmxgIyJQMzRx3VCfvPy/v5W/caRdGdnS9rVls/gtK9P/btLCeR61E6SB3Avk25N7
CTq3tbQTHPGcZVL2dCJePaR5e055tHr6ihPpOwb1eI8TpgYRTOrAQOvjnvvJ7rnBE2LJwMSztvbN
yXkuT3quinVxVI/ymb55+ujI/G89/MzMPfcX+YMOfaOMRZPBSQO2BwicnjfclaSmSE6zaAkRGypb
ikid4k5eN6IYlaBUggaAANhXyjGaAEHsZ31/wFyiMcKOlGcQAWo1rC4rrFkdZAZLGE40BoOpBjso
e/3U+h4T4lPu5f5Mh8RnxMq94EFwDRyTtkqsiLo+b8x1F230RYt9AG843yC8jFcSHZTJO0DTFJ76
FmFvbN/3ZJZB9Iw0+o2HksfRzncyIk1s2Cg7fiuWICiAPtT1VD5EOx2Z9Br3J+fxKp7WvECQCBB4
mJ5bd6o5KjgfsM+SewkBkwpP93scBe3kAzkbXqJdu/jh7MYWQOrM4ctjUZEsK02IORkTF2dHaPBQ
+CGv4RzfPzlxgDFNq6aZYNab9tyWNCHk4X0sZOu31WDYteu+XRzKXSHs6E++xDvOthM+S9gGkK9J
AhrEdQZgP0n3oZ+mHhYrvnJI9hEkIk3oH4lpR+NbzxhxJQ9Myv7YnQi7EiqQdbvnKqovJEfJloqA
hs7D71y64t7BXnkX9OdgpLQLBGUll0laeQgIEGxjNQi6OfFNRE0TRGtLAYmIz12OiFhUUH1H70vP
A9IBYKn23Z3TnCOQY5gMH8iFmm/iv3ZEzBhk33rZrOcbG9hEgD3idLaM67IhDpaWOeCM89vnOXvz
vunA5GT3YWkbyelIdWKf3tuO/53f0n9nQnYjzaItECW55cvzv9o/DgcCSarhW7Of4Yx7cmAy+NhG
P2ChlUfh5mmSCuFGL5ePPSLZpVvl5ob5sum5iuS+uY9nr7/B5Rc5L1QMrNXKLOuNv4igatIKiWw1
cMRRtAPfP9bJP2fHMN0PgKs87LvtHDJRO1WL2O8tk112yTzp9pmp0IDtMOZOOEk8vhk5BPjdRnlA
foJql8ARvDAVbPlMBM+L0f2m5wTCPxfm+sP9xpxGIgyG24iT2CI5GaJl0tz4sj/4cQaU+aGY8P86
jSgzpplFpzpvXg6eeubweqQtU2MoNcP+cvAbJtdnD0B/mI5FlPFUsz9oz4mzaIf6neCikqKZH849
73WIntxLHgObWbKcD7MH9JiBojh2G0zLR4I35A3bqo4rAol8M+moyyXxhihGBTCZ1Cy3d1G/mCFH
g+c0y4PnYJdL3ejd8/wafRX6/7dX/aXmMmOjkWuvjoDSaj/60DDHcJfMTFrcDVsSOiREErc+2sr2
WqZW9g5Sc9Oy/DtvIMp4MXiRekocUH9IMjMDzZWHROLGdtWv/X7RpkAmZOFiGE9lOyYRK7uUseAD
xSZLQxyzUDh6HfJ9/vZDmhuIcDem8HqGCEs+ykTH8LbxAWK11/qrsj8cxgNbMYMCHV2cu8/cLWEs
UNHT2zXmPuB1yOqIKKW0miiKO0i8PvZFadxJywQIl3MmWX4zJ8OiyKNRwgz6/GvztXlJfWnTIvSI
EL6RPxPwb15E9rR2R7KIYg8QPfDRvfwimZgkcJyDCqMhElvda3WPK7Ue6QPqVSz5M5JLuywBJUb6
PGac2EqA8k1wRk1VBf2OL6s2VYCpS0b+4ee5/iBc6QcacWwk7DOi4a5hWEHuANfDK3so+MjHyizZ
PZm/EcQM+fwjwypuXE38/K4dVrfiN/60cyOb0T4HGFBaHcLClY7SorTeQP9EUOJM5o08fA/83Top
GkwynU+gSd4Ou6B8vLmcOKI+nR2SaTFBpTIkqWcjkYsRI05C0zk0lqBu7Sd44X7lo90pD6O1RaA/
QlLIcvyKxG+ONL6oYIYpA6X3aYf8AJOt3MuKEe9hMXALMqEiq0e6QUZq8SjadZx9ww+yzYU6V1xp
wR8qIjtnJ761PLBf18Rcap+zOav37TXhgYABlw1/MP28rIw3okJ8GfwefOxvvGlAn6WDObi4xeSP
yyX1NnZze1c+ugOYQsI9gDnwn2FzaG1+Bmb11PlyUPEJF/eycgxpKjE+js5kqdfUSQq0z+5nbtyO
ubml1ygjwEJ2Q/aB1FZat/e08YUzlhp8I34jYOlmzj5S7aGQGLUPOUsAv2foArCmQFv48XqsVfOv
OUL3ybKo9IionsTagbBvViM58VjEAE8/8cTAVc93OrWLzieBl425xsGoW7DuaD8LihVfWMyQ8U0Z
Zz/G1my9z5cA4PnrCpQDdsPNxBiZxTtYP9J9OLEl+hAmOEImX7S37KZB/9gEbaCt2fJyahfRRqEU
wDy6HLMBVON2XVwRpAIAN9zqwXnAkT4ELEEwXNMfEQ7RPNUwcO4r8QmhU7NFjvO/9MDKs9Amy+DT
BE1FJkWzo3ELIoYQoEEyw1eKbSgi4jwEEUCXbUBCWMSmeolrTp97lj5eabRljtAVrzZt+oIAN+BA
1KuIKdojTWF9gfyGtIG+wEpgfzY4DonCU4juZX1DNwTLJOPVG59vfD5sLLAqmo9TTRj1pZU8ZaLu
mGE0ECtRFwvdNU9+AWXZ6F/3WBUwmpmSmx1UibJyIovL8vRvH9Oei/okSmBozHqjY+svBsdvEF+5
invLdszmS0K6sAkjX3DhXVomtkr04WIY5p/5cQNyrmcTfkSC52gvsufygC2h/MPSS23jnRUaAokI
zTxEWkgOWMIHCOZ7oGdZc8sAaVZLFCYSJkQJxpyI3O+e2frHcjqVV+mSVpgJyKQ8hc6E5aJXeGVu
wx0LqnF7dRTXMb/bhJBXO+Qubk558ZQVFtnAil0QfQtkb/udff7QyiXgNkPkeQiydK/xmKWK77Cc
pdMnmmMmWJZTDXkOYnanQQw0PP+JxnH4Yz5TncBYBh+8AbcezeVrtqffHCSsT6mkJw0h+/hiMb4K
rswOHyRUiXw0dJFHeDnoYXnFDMSywrZrYOTg+ws5BWKDprVWZh9gFYQ5ifV9i3JsNIGJMcmSMXQY
Gzw/GY0YpV/0OVBMpVKRy3UWcmaIfUXguiu2ZUK2SdvfgJ9gOdtCjEnk6nWHZqksiM0I5+RhTV5z
CgmPb8rlAsIfeHxE6AOhzPjFMRaNyuUvYZOz6huYEqscEPG2h5+wQtwBQR7CldTu9/pyqGO5gT5Y
TfD2WKsRrPHs9Rd9v8GsT0UeSxbK4PMeUvzHdoj3JXQQ/80BqdioaosLQigSHWBMEvwsTPHT9xhm
np9EXkMjPNzp6O1U+9Ih1WbfYjQNtDt1YnyjFph1xue/AYXINT/UnOk2zB1txMzVdH+wyHS7zEWL
JVw10ZQarVJfEHYm2tCasTA9akzkzIdgC4A+wG/Q+vQoEG2+IgUEQfgHightKmU1CyRV0hJS6LyF
XOS72e4zenQN+3sV6u+naIzgHxfxGuxT8Pl0eqOcOvKSCdkDTtoWaz5ktl/6VAAmyLl4OpGbLkqV
lDpkBq2LgK9KPGQCvc1rn224Wq6UmvOFIyHFMx6Jqz80H6+7T6Vy6QrglZFb8Kqs0S78oDHh5AQn
whcHJtYTVchz3q+62YB0bJt942v3wZ3G2iSgOGXLEw3gPfhO+aTlae/OT+rrE7YTwdb26SwFymPz
QX/k8oXgO0toCYgeVY78hinFbRSxIAxm675CI/NACvgEWLPZNJg9iRX9UZ6MIr0caR8GPIeypTOP
RZACdZH9SG8jxmWbEyFd8gObd1AmLq2MvHTK837KGtCdT4w0c97WHSn3wAzdfeAPWPxEiCIxjEId
TwytdidFrYqcBFcSqQHI+voOEsFyqa6oEUR4G/JICP0mrybk3Hhev9q0aIHMtmC+02+9483LCb6j
MofEEJxpJfuJUB+fVTcCn8f0jkmC9tyzgBSajZGOQdBYC8vtb4oF+ueqtzdySJGzF66fj0LioUVq
wOmqTkPT0TaDO6hrLjA4ctud9kDI8f415tgkuMm0jT/evddePRGYYm45K6t5OYVF5y97XSuWgg1k
Bfkty+TCdB8Tf4qkEL0+3spJzjWIH2qlIQTH2oXfa07N6DZf1SsUCFzcmP8m0eb1wwOdbj5HWTTU
cqNAo3xAnFKPz7BCRHvggeKvM73CMSLsZOAg5YXdh/xhFFg11BONAt4HueDG+NP8conCma2ZDw4j
NuK7eXxIEPpBIbw8lQAqFCqil2tynhHkNzuzcM1gZgCLmyUwIA4yrmsOVlCzCtFANopIpKRESURv
EPCL/ZmnK2eNAqxHN7WI8Y6vurnI40Edf0chDbNPDxWfrigaVce8ZS6KA+6XafYFxxZydWYRwr/+
t8Ryb8C+IfU1RmAdwOVweYhm63KpkaJMKR53Kq4yUvFCX6YHhsqvRXuRH3iFHbY0oA3SPB+acD02
bsXkB5E8QzgDOJaJO2JXzKkQfUD3OYQxcLwP5kTuEHxDGmfA/qsGnCTc6P9xdF7NimrdGv5FViGK
4C05g2C+oQxLwYQIxl/fz+z6TvXeZ3f3WkuYYYw3DW73F/4kcYUcg7eI+uLzc4Cit8GE87KkDBz6
t1cokTL+DnbJO1zq2T/HIGvuK/+KNAqX8PSPUHR7rFnWsHN2b6GMP5pYDQYY8d9EHIk2SIq/QaII
Rxeuwj/Q8WdOCG6DBWRLkbTAEJKMpzTdAFh806k0ezuq5nzQtnlg4yscqdFwUs2xWys5V+gW9IJe
lam2WBRjePw1Q1SjXsgzELZHUHLiE8w7ujmhCXihz69IpuOZYuwiZnzoc1iQgzIORw7AFOKG1fVj
kLLXzrCTD4GKu7ieoKlusp7xcx8JQO+FLFnZHi/pcPJH+p51cPHSCJWnRZiUfCCu5rEnmPNuQ6H2
l0DU/bBmktcez5nWZUh0EFpIdUwt99oRuAxrDhDyR5RLMWP3jbZAmtzS5KjwM0uHs0Bx7+RLjW3J
H+KfxoIbDOzfjsQvUsoUhrdwCW6fw+R0dk4IkvuchO440hJalE82no+Sj2rSoX9+TNBpmaeKMaz0
PjgfzDKnvIQf7UFwQjnC529JfIXGtNDypJ1dC+eY7Cj7wRQlpobWV45YF+TopZhbtyMsJkefgJQE
R5n8JssbA21zwJ63wXnff5EWbDRNDAeFpErp8Dchs7av2zdX/8fEU8NTdIeSBXxEUU9tSHqCMA88
/suEbjbRM4J3QiYYfEgohlP7o4LBLfSpdhAs5lC1xYEIvMewjatHoUt6OlQTFXR5dEmqRhZY5Q+b
vGWeqWoOVredwpRtm1gdGA6QFqFZg3z02Adork4EQ8zeLlUOPw6LQsjFS7D3EDmxg5gM6T9iBm4Q
kRsBbC1Sajmmx9MipgWeAdfAJbaO4JuVPeJilDEjXMsqtLpwcX6wf5ysHtHsyR2yiNzNAXrtQgyJ
EAaEN9GiXCI0nuSe4w1FJXT1uB64A6/bH1N/6Haoeco/Vow61SaIkvb3nov6vN0ipxKXJDExFAEF
bioC1t0hSQcE0d/JzLMYKQHuD6kj8+t7zvRLxvRynHGzCeGS2JikkamizmvxGzCCj7n0JNW2Pif1
RBJ7JP5UNPcn8ltjuYu5VUnoON79YREMij/KGdxmpylXMlC12JNYOKjSqxRFfzNMcGxpSvSBYS6q
pK5RawNuX9n8BWudHGuI1+SO7YDRmQhW/AsxynmTjifYhtLWO8UtxuJThFWFeGDNoqL3x+YvYuq5
1cewT0niSJsfUlf0meeNKobNEVAzAoqrSK0ijkFGnFno8z6tOmzbRUlJL5yJ5NODHB0T3lzPqdLv
Qtn/7lhOawLTRAKuCopcu6NI2aspb5zmrhROKHzzIhAgkOCDZFtRw8c7wnI0iss/Pi3QIbYMpmJ9
9IGPfnbsST4qCqpYWBw0r+KbQZMd6gOvDCJgiEyFsVzYb8toPH293cuEJTNYQd7f1wXMdcSoxUja
8mk2w4DyuUKmTkAxcwvYNGYzrfJPit4lY3HKtsYzGYru+OacE9WPh1vqD0qIcsbOYgN+MF0QT/dH
YcSAVqTx6p/qDRfPgCvRGewGe0wYVMLTAm2UfKC1EbcddkTZOc0QSkAzqqvPH8ctDyG/hd85tPL1
cJ4rCNevWOKuv6x8JnKzkLagsO/tgHF8qVD40cvMBohZ4e7/PgwuoSLdSxpDmiwSFymmNZ2OhwPg
LBtXcraCMUGxZJpZDPno6+MVKeFsMjBkiqf77LU7Od3st2Ekn9sUujK7pgMY/Wl3wMHH4vmseS+z
e1RkINn+3ZFcX9NfxubGl4Px8Z9pafFe7J+hmce/t433FcRYzODoMewXHwKz0YiSNxhbb46Y2GZi
Moq7+JnQjMBwPliFr0lndE4I+bVhmpxPbAVWuQ3dlnnybwaDCnHT+xCuwGYzAGsQG5EVOyDHZRRB
XXHnZtyJOuBkWAvdHfFTg+QY89Gnp/SRoiH1zkkXkSUFsSumZVY2oCXTcMlktL90HHdmgRD7bqLV
XGikzuu4jcyxqYmsKloaRFAbxmXYGj8vw7CQbTxl0HvVH/81eb55OSeCWXgbpzUjQPhCakhmxx+j
MO38YZC4DjnynCoH4sQcigSPCyqSAg2rIuQ7zFd0nGOYzcVKdkibQnUeccd/7FOqOcXkjXSOZtT8
7EhGjFWQn5+B95z8B2QYV7ObUm2949NyRP+FC5+iYvmwW2vP5iria35NAOsITyYunZJ0FHMuyjHS
GeTVUT/HakUvPcCBT+Sf9xLkn7P/vdwlQQEua9VVw54I6AKA95AWID0Eds7uRpM+qREZLevwR1al
P0JJIrAAm8K6w+dFPhGqhTLEABLVNsKZKwwdS+ET4VKOvs4lPM8/ScecnXMyXCCRnL9i2AkO7/Tb
t+4iQJrR3g5QGGSCZgHNTSSzSod245GE4qFV85otKlfsHS/sxYqHTRbYyComvfyI3OhJ2An5ZSaj
YmOmBeBMexBVAp0Mn1plzxi1tM57Ii0B+hRlN4UG9IrLyRYiSdx9kPGJeqzx+y5he1DVL5d8V9ar
MbD5xxOS+Bv1gyIlFY9PnDBgwiTB0gRVzBH+o1Tv6ULodwyYVkJcE2Z58R+uTueW5tUnW4+ofF2M
oFL1Mp2fUDHzs/lMahN2aPMegg8xi8L7OkinXM5kkpqUlbqH34cM6eUX/06sl1gWskExdyGMtdxf
s6QfIJCMq+xBYtaVHf8jDZ0MF+MWMpnI4XqzxByCVk9ACe0RXb+DjXX2mLik58cQxEDLAei7PdHE
fFxic0/p6a/KGQROm867CdptZ99NEWhA4mpN+bLUYr+djlCsjjJu3eAa0OeLM5R4VGJow4JY3s9G
mQNfiPUkxTQt3Lp4Ssek33kItPcErllP3EXv6Wve81lYgAxPX801kscIsuTNjizsgjrwgVno9w1D
1K3DwBrN6oCWxKJiQ+L2EJJv0qR8pogixzH7Pgc1oY8cMF/zndLI25xN8apZaFlln9bAEuQ/VHEb
PP7AlhlS2tszKQTg4DTpR6UFZ2p9A8b9CTBkRl9SIDkSNFJvSjoRrN0oGuTdknToXTsXnn4HA4IJ
C4BCCB+hdfVJ2bWbCNG6qezec7FGCvLgZO/j9uKSuI7n4egiEEJ+gp1YQ9d8Qkc8cKsJWZTTzlMC
voRznSE2ZsiCdQeqJofJY4UvbyuFRsCQVgWxglQHOYJw64iVUth4EAWQyPMJu1ARaR/V1+oRhXGZ
PuN7/nQYUPODAX1bX/++vM4Z9mHeYHK824qCrTSbw89OTnZH55YiOqUCpcBmc9QZhotc85R4ikaC
vugFdAYV846Qo7os9sFiREOn6ZhG40dQeIAgySWnrE9Jyaj80pb3JYiioTofY2hW6BWdoX+f1hOU
kPfWqJdEN0aSB6iObJKL2pcqXdrhd9nd5+r6ZVQe7TEkWcOdbKr8TP7p8LW5oVbNyGjJSNaVmAmI
e3RbIRdYNDaO0ZOC3SicNX0g0fUivvnn1SNjq/k93Am39J0pSKPw0ZC1qX8pFt3xA+Wm8ZhyPExw
kTmVPw7adR3dbQxZNg2KM8XbYtLYTD7QOIvnmr9Jx2ORU2whnkmU2jyub3nt35JHfnYVV1k8I2hq
twQ5hGsG9zYl72l/mQxndf4HYRcHj/Cj93mEn8X174oebYuHCm2fNzBxeqHF5rAfmOdAmtN7ESFI
R1o7mGWM3lK1p+CZ1jge8HbHwcV2WnsM82A8V0UIr0HyTdLaqEviS0BkeNxESG+CyuoxFWB9R2OP
/q5woIMB+R31apz2BInivLivGkZfGUSJ/IwLUVpXTH+l9b1ZiGRqdDlo7i2yfPtLdIKY6ej4nhvV
vZni4R2J4uIaqN2vZtcWfpdlKRROpVMS2tdjhOAwwqWT8Kgj7VD4yFtBoYDTsOcx5Xj22712HUOu
aZ3P+pocOes4oXzkSaHvpxPFEItij1gfC1TI6Kao5qML57L5o5wLyMAM6Rb/vvETYQB9AsonnvyT
9nF7J5WC0d34xUXGB9Z4vOV8ZM3FV4m8RvZpplGFQFKgOSdRAMpgOEGgQgIvMEbc/d8dJIUgwF0i
ST2S9V2Z2uHY2V1rjgMi27mGKAs5BcqcC0UvzXJZWY3T317RTEPo22NQCyafIOMugNKSeq0GtcNA
af+dNWKJ0pnyyrGRLNTgstPmt6kQTNpvom5QybDEsB+6ffMbnYN+iBxlpoRfDgfUk4Q7y4BYPJ2x
LSRBwZmroDTPFuJ1Wsw9QNGwDm6oqAj397ZNLM14+d+4zQDReQucEPf8iJlnxbYGwCMrhTZtpACw
v33QC/AWVPrgG/w7nqEhLRwLHqUwZxRfGj6b/BTFvnAvyI5IVuunbeAiwDtvmGfxCTkRLejUQyAh
9w8IBhGj5E9/peBXMEqAuIrAVNA9MTfKJc4cjJArWpmicoMSz/vgLwyIz36hahMn7DEtOcIL6xA3
q++LuLL3uGzcOSmQorNrFs32l4DhAPjxv1+KP1j1QKJ2XOx/xwAa/ujcFIt7sjKu1jnQ5qOPUQVY
WOzh3R7r+94e7aN1BLzuE6lXsI4L55KA6sYjNlzNX/quewODmKEVk7dspg7kt9zhrE5fVssKOKVj
uyBXwu2BoDKdF4nx34OJA+n15/QQvjpaejWo4a1BdsblQaY0Opw/4I3sBSll0OQvUdWichfbHa3m
GBHqLS+8a1g7nKgcUB9XE1ZIwvxtxUMZSGHDOWzecjxzYsYI2iqOlj8JFsaUpzXRHc4oHWQAMfz8
WFddsd4gVFvglRNIvNeNRVoBkDWCDATEUnQxm+yS/jwOSQkuK2hnHxfntSudTDbh33HCsXtKCqQ3
0dniZP1BYmDZALkj5BANyroh12DEfAzwd0Zp+DgnZp+8ndVkeJO8Ob+Y3VaNd605bTEHr89WPyht
p07B852PO/oD2fJ5l770N5xdVQNhcbd/jnlNrxxlrvMgBsQiVwmE02o3j32XAkoLu3HGsJuoMJ8R
v835nr4RO5N3onOOSpZhEnMFHjYUII3mf3qJQGlqR5wKj4gS8VnEo8NPh/wnrVJksmDauFm02wA4
jxCJHsnfQzBURlNZ2gR6qhegjx7rrHUEh408OV/8z3n9sWkBi6g9tGKODBu/Y/2hbL14DHJhepze
oaJD2s0pm2triE+YP/BT7vly5PZkg6D5Jb+vLgd2ecI7RvLDDpnz6OzWm4tiYXijoywm7eH3tRtG
Rc1hwqLzXKLK+7pH+wlP8gx6ITA0HhRHxXsOgx9I1pJYS+AvAIiBy1C1m84RS+lAkmP78/pH8wvP
3TeBT3tM9Pi6D6TBazzfDHXhOGSQMiy8d9SEphrVubqjYhLjhUiyq/RyyrO6eBiV+T8eR2833mGD
4Dl9aCVb97dkRM2LZMsJPz1gsPKgoJoiMv4MSJauNqSJny42rjjOWJxG4N+4hgRoLhhXVNmcTBVJ
hlTtBNBfLz7/lVKEQ+inusPT8h6xFKQYAIrukF+rCtc3QMH7i8ZZKFspnZuv/qJEO4pYe4JCYbs5
685fC10u9K8ciWGVSIYTadIUFgYHZElw3Ci/RWCyoxRM16F/Ip+HvvO1grvDKPkfNQM0YOzofxYP
Lg/OiOxh6Dzkh2iWxh4Kqkf29Z75OQd+IETiDC/ygo8kvWUIF0aSToIkRBXpITKO7BUokLpiahwd
2HnbbI/mw4GAVv5jHgQcIyExlXSc3iMcCyS19tIugu0XL5x5RyKKUPkv1hZcFx0VDAqwy6IVWHBj
IebnwxKtyYc1ISRbWwT6U1TRbyEu2IBxjTlNMNtM0ErBtvo/E9uVQXxfIsWM1MQqqY/tbqGZ088U
6NphNRD2QVLimYarNMF8gYA5fRxl+1pwfxFZivcKXPsTcuAOZzcmqQivmoJZpPNMZPnOL3nZ0FIp
8rQE0NFhcNNiZKmVBc2jFxFZddZvL2XaojIRqYdPA19I35bXz8WB3OYJpMRY1/xBSO00udsSA0gx
ojpJG1WogrmebzkDXMwXkwspA8fB+4yl6DJ9TJs5El6CRbEsHeDhefm5aI6+W9Ujb5gHSr8bnRNQ
HfbuEk5DjvtidDDLnkHuY7NFC+wK6niCqeWNDDJUQIyiUUaB82W4xWVJV4/O31bRmPjnrzFRcUfw
FVDTww0wvkEQayuAVhz9aHOJRcevi+8dPbTivReQZzB1gLBkZ7hgmCjl78sL+/q1er3hRBittHiL
wbZEOhHxRN645FQbJociMHhvW7fa9kFXdkMHXTFtN+vmARZzZT1wOYLMsjzxcqqpkn5WhAaLoEi3
e8GNtwy1FQ8DISM27NvyvhPqCmYeiuaN0DoxT/uI6IRysAwGHPvEf3RwyQxiUUnCE2klAu0C+yvF
dB8pexD9s1D3fNxe+FrxJ7COqiICpiZmtxYpWnLWR+7HJ4RgAUSmGiM/4kxoic12frxxqRufFVA2
LAVjHcF6O+IuKRiahdju7DkgFdQlGbXnV2SukhuGc4eTDrSInxBlW/Za8dOBcDMDWAp4XigZUPi/
RTpW6SiwBxHOVzk+QroO2Vh2OWtdNBgnQHD61P9/biyBg0BNgUNjwpRPE74w75w3yI+NM50nTvDG
XZD7rCDcGdk7OG8nfG6YewI6CUcQOHzxxxuj7kGDTBA7TtxMyiAK0cTHDARXSR4bEblDVr5ekwlK
YNu9tqGSOXj4GwxfBjgFIv4puG3CQRWQt0JyOxJbtAX/m+tr4zC6ohXuBEF6MmGAuQgGWXA8xd6U
f+WBP+k3W7xr/IzDGivtZ0VwEu5IPp34PpBCpykECv8vyAOjKfmP16Dv3V8485FQIHe4Qh0iUeG8
WdUiLUpHjYLgZDzlY4oENKO/YvQFP0ND275gsZ3+iN81Rc2irHhqWvZ1sWsBnvNn+JVPVRLfKpKd
MOzAG6JFgWbvM0HVYIYX3wjbfNByGqADIJ6MkFZKdV4xDcd1oaTP7Tk/mnJtcviWpDmCynmNJYTQ
5wX7FGno7E1jAT8tADKj42xvXI5HLXtD6omZJrwnxYPiv1A2splXKv66gGL1nGAh5XzgU8Dmo6MB
xm3JXct46/WiiHsrVrSPnXoLo4/1lEXAK2ixgmsxhmKHd3PewsivVGQQbDyi5Ph9JOrcGqOsnMHQ
EnVqNVsUQ//zE8mBOhkfIu8gTPFa7FnoPFmRcUO4ACEJ3BxMm/z/KnpTIl2kE2NXLg6fBDUVb4zl
Dn/xo7bWP/xZMR4cWOkbAE6yO/94BLyO3v4GDMEU7JAikqliMc+7MqHgSI0GPWF3f1LMq1OeL0Ll
94J4qqOIQDJxaAZ8K5d4EReehG/C29NYtjjVsrv5JJCN488/upX7JBPvvw2C7wc7yTOmubs5VzTG
/AUUGvwXCM1PyibkYTZb+BXtxpUOGUroFXz72Y6f5h2YA6UDG+IU8ichpfih8Q0B8pU2ePzR5mrw
RmLOONuHr4yUWbNeNqmDmn35u+Y9rzu6pz8FEIhoiZBTBEcgowsYEM/DYS0aJAa7TaB6VT5AL0iH
yjWzhFhV6FnkbOyx/Fr3GpB4CQ9ryBHDfmhLUbXSWTE47xbxkrly74yR7Yj/4lknvMOnSxTtUPxQ
dBUxqgz6GkYvMWYB6Su7WLAPgucJ2oBo2z1Xf4sY++Tceci4JPCbxb0pM3IFOscclFkRa9kvFysQ
NVa9VVYg85OeDfEF1mv1PKwJ8Pzf/L6GmUwnFIAEPAOkcQY2W3Y9WCImyNG6j9QETZTiiIB+xWtd
WZueE9QZqsWKYDb14hJBdfDWKlB72IqhW6J7wEDPjZUO427JnWS+OSopDznbGPDAGboinZl54sdc
fHCmkDL8Ddn62Hytnm6bFLxqB4EBC04Uo1hpjuzdp8VDhxqjprPzn3ELFhspYPYvMbnt4h4d7Tne
FzsqZ7nEFAGClHAnKrZkgN8yw4JrhWfLPQG0RRnrPjGykQdlcnun4HhgByIHwVRWDDkTpZMMdhMN
jPtGSz4Wlm+q7nkr66eMgb1D94N6J1R9zR653eyZAJHSyfssPhQuGr58vgzLHb6o4RQ2Ln/UR9bA
ZPQvc0nljBNhbG6qlKEtrF4mA47vHDfi8/ewvY0Ic6OasrmnXKa4H3H+uuUaVcsfJJFVbE6sP4I0
74AsJnwW+wKhCo8OuGinMbdK4yWwWC4z4EiscD5CspwKHmbe2vCt3OP2IOuoP/jX1sJg7GtQ85QL
lC4GM7sJ8ffgwo459XxY+mKo4jkhEn6NAopQCnT/LMNyfXegW2jNa5MJkNBdt4g3t8WsRHdb6NyJ
ZGVfQlBNg+UucFaXvFSHhc5JsBDUU3Li71HMthAE6NDSoapTBjyISl/f1q/11UZ8Va5Pa+kGZ/Lj
34+66v/ItsdQRvwW9w/Tq9v8NntEqHNYuFMtrsmkwwo1JEBdsV8ANBdQsO8K1kO4jzEz0hzMv5Nu
CUM5uS15EyLKHz6dARahuisc4Oq3AfoMtf4Ga0IXBuP/P5uVHFiuNWXa2aOvgWMMX7gcDYn655h3
ITNkoCuKksYlWYcIM8UrMqK6eDOGshK/wtQvSue245GDqsLqY4GgFvTVkKYgoAxAUlbCdVP2U0CQ
U8htRtuAA6RP6g6nfUctxjHvlyeHlDaUhgTVnRwOaCx3RJkR/gG/ieKNJA80elviM0qf0UHWb/Pa
dI2xIWiNB/g2GSc4EQM6AP0TJDCkYVd2qWNtNI2bTyi1MeL/BdvJGXOX9rzS6hvug21U6RE3QUg2
JWd/bR5ODJqmV6fAI9Oa5GvCR6yRVYMI03sRHxNMBEcy55IuYoJg/6gAfukgZYoT7/2448TinjNZ
Xixv9Kzwq5VJQDDbdX+bAGYefmiajVGA/beg4tne+T3mi1qoTfaVSb1B2VWx+IYipBHGJuLQmKsG
NEdc7B6Hm85KgRtk1WVtiIUzvm0UgnszBVIZk+GEmQBcOSdOGXLYTM4RGsk0P7ma+/beITNBjOIj
tJq98NDYEJlJC2vbY2KImiO09ZSEfhXAx3r9FYEU3mOoYxmUUGePsfeptiE5aKN0u7IFL3Yhf0OU
fibnHuQ67ZhhbjDZIECcktkd1MTUUPEd4Nr0A3QbD5EZZCkXVD7kLmCXI3Wyn+lgpOMcMub93SWk
njUPxMzH8mG8PE2R/3lI/jhULk7+nXLk+nVKmCTTk0uHTA5hxOTFgv43MYD+nS+O3WPVM4ch/KVZ
LWjsGRjLz+HOIfhp5ciBp2iRFkV253xKEJcSb7DrRy9HMD/M5gU3spjwaNKEscPeGVnMZTrhMtJt
yb37owXZKlQKGXtn8/CkuZhb8gzm5bQLTyvA4PyRdx4sWvCdff/69IEncwvm79UMhWE0A/sauwlG
B4Dve6LCKXsIZiaU2pznDNtjvmdHfprZrAGsJzVbdgGXpjeNcYf7NLW/h3caGg2ZpiyRlFAIAOpz
fPFUfAgkKY9z6QDWCzjwZV8chWrsytxTzTl+9Tv28d0e4sGgpXBwgJPWQoABgwVUDssXfZo4BXqQ
VXJEvBwqSEvB83sAf9wI9dnusWMjcwOqVIZE8jLPbSeDPwBewtpxU1FKxOiIOG9I/AsG9GIVPOUo
0qzjVlb8aksKFgl3vhTIwWN9zmGQuQQ4TMkl5pzhnzqqejBGZQiBQd4y1sDglwxykhN/ed+rcYkw
TMug41SmcgZzBe/22yO2p0xXsHvSq3u0zurIQkv/APlKuce/YBBEvDCc5D39hoJ/GIBI6ZJ9TT9x
6TYQcwFzeOf1qvawwS3gwe+Yj0XlEkjmPWa/EEZsiE0hNqligEZtkR8/sUC/t6c1egqMOg4cmcQ/
xnvqrIDB9CiUeFBCnZKqhhL3bpgNd4ycQzmO6z0oZ8g8hSIF5RGQhDVurQ8ys5cJGPaxn/NfSHj6
Dvitir+HAWMfLtTzaoj83K8Wjx2zOVHdt8w2wArkPMEYz3ETV8HPnqPlTH5/pQ/wC5vZofv48see
bi/ElsgRazARbj6wwdhgKcnyQbZGbstU5izNjnoE2gTA1Fgnbn3NGpABf/MU+2t1vOW3Dq35FeJ8
OYaHZTuDjWyRIiJkZ01N+nnpQGIaWO6Bw2X/7bfWup4gdyM5n00qc2WldDeo2V2hpOlMojbIvwVS
A7yn5Iq1fQc1ANfMLeHDZ9OU9aAkCwdZqpBq9ZgHrg+g0CVoYEYsHI3DMEZEzRmLPJyskTfqgl5w
CdkB7bwTZK1Aii9h6ZEAeAmZZHMAy+rsIdAJatpUtvo2TPgtBIHs55XgNLlrIT8A9th2BklwSLpJ
y0eQ8DFPCmqoBBj1471Id0F7EUGIer09sA2OwQB3PmILqz9nvnc6sompRFzB7JCUxNYlN4CgYPTn
nvHse6Y503BxsiKCTe7ZySWaPMH7YH9LU8Zd0XofhxuJOhFBL6AOhpPP8uFROu4Vr94O9jTeOA4t
4IyHcwOMGcV5Z738BTpui5vSOkXkS1YmvSkoFEMKXvZANKr0KDSjlSlRPCGbt/speiGHJLcx6QpD
zjIqsWZBIyVDEtMskgAsNJBP5rRx2LcMNCNU8WjcrDsIKjBFayo+A3QwBxDFsepPKC3DU4DFlZeC
YnKuAIcIxUs97R9u86OHy6nzW/tJOVLrr8bgV2YmLUfLlzXi7I5Gu7GDaIKMEFOgxqZNFHYGBQNX
drRLC33+lHBzsmQQy8aafd59w9IVicbjHDUwKxypLTMxuK/49YjrdEZwpkf1EZOEKqoz6npxRP3s
JZs6+0XnHe6k6LdSPeafYZ28wvm/VqOoZFu9lowKm5bcg742eXMjPLnLvvnTg3TjxuwnE276mNIB
xwmzJFAJAsS1jrhD6DU8i6o0GpsHbkSPnsmuxG0RoJVZDET0Q+lRPCfMb8FZGMERrPAJTZsNhBPO
nW9WhsCydHnWI+RE4IRLQPtAgPl8aP14kYySRaEStr7o3yh4vUeKhGn+oKpFwygUOGP2EZNq3aH3
MbnIENBAMpv3dLzsyAZCYRlWMaNVjaHBn7QYeWocJy8X098pef/JoGRHtkBEkwlqRxWJAqIMAWtJ
BW02p9XZKlYNBIO2HsPPMenokjAHHX8g8PrAfTv9gLADHsxx0XJ8NO6h5KGSE280MWPEzAIFkJwp
uRYVEQkD1mfXuAKuRwdnsexHIpioWD+tEd30l74a6/GU0wmu4phVm6dPYUi2JG+LWm7NOaEjdnYk
2n8HRnJHLYPUC0kdv48ch4IBs9Jrxc6GxHwNjadGzC/DAlzyOxCWwhuAclgyY3KeVgfYT6QC1SDL
PhdFFV8aYJdnjKEJOSjChQcaOdoUMKn8rS+78OhiPWL0ALKBNntbok5iyZHCJdQYl6UYpUAGKF8C
nYvZtzuWJJWaDbxvP5la8OG5Yrjj31AwUJuK1dxN+W/Wiz+JQteVKPARt588KMdTwcwPIlv4nl//
whRdQdoa6GsIIKREhTbxnhNchxy6hsrwS9vmjiltapY5NYR/ZvwUwyy5HxvrdeLWEo+cAx5K/D+b
8rPbWBBF0KZLjQF5hIL47bzdyBY3704m96F10GbYfReero1bTqYT4totAghHylEK4AdKO86OLeEH
/mOrII7A0O8MgvPkglrAJbuLn4Wo0gF2baAOkPHfYgy4o+m/7VpNGGNHq0PgZcCo6OWXUcFsBQab
ZiiKvoTq8iqg4ae39OFpPuS8IFq/NFToqd9RG3Eya7BiA/vqs3AI1Pm5qkWzBX2IWxQk3iESit2E
QzE5R69gyG4KHpp+Ir0BPrqOpQMEFwRO04XUWQQUyqImqyf3FRm1I9b8Dv6MEjvSZtzIbh+KlwaY
fUkZzlKRmbPQA6F7hLdwCZML+Y5U1y6E2oUq+B1QoDAApbPxmea9kMomQH2mZcBtFZH1Gg3zEVCP
egY9KHc+0xVCoAOb2WpsaQacBpBYaxTiT4YGtnyI05IXBZMxfYSMONlAt1qtkDdc0Vo8grPLiLNL
ikCApT4dhO/4J+5HCYVRpORPFFkJwzC6HTA898B9iQHsl3RnG2sjUVPHOXp/yRT9nUQGSYXekDSm
/Jei7BX6Tc42ejrSL8zWFzeznF0DgjGP29a/kzfJtCYYPp9aDhdfmyCVYvaqkoD6o8weSyZRf0iO
b7SDio7Th54RxxYInOhNiw21HZ0sEeibN974JUaa/c25RLTsXE09VNdgVucEf5sthyMCJwiRFE4l
SW8WoNkLvmAPAxcQ/2rs3Q0UW4xgoFxxAtp5mjaZFHX9PmWhIyI0pt85T6idNy00zzNjPPJ3rc3r
DIGHU6GLO2PwoCkkOQ0xEMK4xoaj51dmeChTjY6m9kHGcWugMcdPOQSJgCs4VAcyAzCFFpvHjtmw
Vw+7CTJAxhB+yRCiW9duQtythgzzYPWgO6zpXyejLaJBkFHAzUh0LO8t8m0UAEg3ySABnmZEG9jz
GE5EMTkvj4zeemSlLwDVCJwa6Vdvhs3Vu4pgr5eD884iSpyocKNvdQ4GVOeawMXlsntzsFMiB222
oFrStpc+Zlf7CtAGGA53cnLEzDzNIkHfRBsPGAycg3JFzMQ6EpqaQePNGRDGsLn+sspO6LQ+Xrkc
1cb7o+NH6zHKmjdGFMkAjajiUFz0kXChXiAdFNGGA1CmvK0RBiMu7GC4BTLprVo+fwNxiKb6ZILh
ejAY1IIuNgd4pIQIUTNHk0fOfr1nrpsLhjOgAQANRJNHpiYgKIyNiksKtgSSUhZ6frgVEgr+c55v
QmHqA44hUd8yz4mLnblATTw0LqaWPtxz9ICKoCaVgdqP7tHCa7n+0BXN8BHT+GG6pPahYUPHNfnA
6L+2qLq0dOgRrooqSwA1ty3G/EeAbYScrz7CqGJVIRggdQulHAKrRYkN5hV0bj/T9I+BeyuBbQ8Q
Z3KZvbzK0ojl0s+TOuKUvM4qn+/AyUkkGDOaX8GLgxSjsKHNaKjnF48xjnO8HqiomJ3pc9AxxHnF
4CCLlKilTKS1gj4YrvM7fzBAVZT9Ci5QirizpfStM2+Y4dwEkgFOUOH19ZqARaNGXMAicuRVL6M2
MAalTXJhXqw4KKPj5Pp1TLvZUsuZz/W2sb5CMoIsySSgEHzX5y4oVmIKFg8oGKYYr0C49aOIA6wn
fCfigy62dLbatYpkieAmXIXbJxhbzy0xkXIi+ncQpICfgjNvAPVDvEzwRneKadn+uWS2aLBI0z5w
rzlAJdR3HyAL8Tg7LVC4Wig4okF2pFJgUYE9IEM8/hWEYXUEmDP62ZaRkrvbLXwpT4I03i/tKyj4
4olWPe8Hz7/PQl59eHO90r4wZ+tOhB6pvOYIWWANRv7TO+qrByhT0h+Zz6c+TIYJyRF397QYxMcQ
4R4DUazvDo+WPUqGJsvChd3xr17lFXZhfyZ1a2lJj2LCb7y0C/px3/kZTH5JRCUvgbs0Ods9I9nZ
LDkXKe6pWGhLRTmsBYpR7WFw02o/tH8Wg0OZtj2pyNz7EVGhRs/lbfMMUbNPykzaqcJUj8/+7I2S
a0hqRm9oj/Ln8i6yZfpO7SEkOQzzEf/7Eqp9NN+UmO+w3km7x1wkDLDvvH72Q9AIZJfdXPHPDrKO
Xclu++k01724CMvD0RnEo71iDROiOOxhzu8dZ0TZvILzusT2x/ce7YqEoBfG+KnO2au9M9/99tOf
4Te8ZPef0febkJgSojucZjrQAPS+gHecfylayIK7HxMtoMbQvhJTWeKgNHnuRw4BHLjU2wheZK9H
oXJz+b6sin5wQaH2RkBlLuSbcQ8k743thGFKcFHpNaojAcqgwVmNN1KCscmtZhQOzoV7SQitybzW
1XU5R67PBTcV9qhD/2oNCLdB2/c1RlTGTmGPvLLAwb9sapvE0icec/PjtrM+8FXeRFpa5gO4s0hl
/BidsaMEz1lhQj6sf87DFQ+sXUm71n4ZAOLTJwo0/zPv+3dL9rpAZfoq2q/7FfmJmEGJBNC92adl
baRDeiBiUtLKJvHvUE01vfHIwyLHQtPHwKTj6AKdxExLEp1dHosEshE3szq6+hWHyYgY4FtwDpVJ
xwmR1KG8Qzo1/RiNJy3HqFQxOqDmYdB1IBM5Fx497kqv3OC7g/ERkBzTxo2Vlh8JBptx7rGLmpfb
Mq/muGrYZGC9L8SUWdElGq7cSySDHKnWHdCXYM9BMKAl3eJZouYFmw2eE4RSAeE4aJl6yFSsauIh
tb3lTKOLkTeWifZGNKIPsqtzY6vXIUpB0vI/xtmT7ZP1mH3hKQR5drFilrgJ5WFgRvg7MmpJW3Qz
diwgt6Zfd+Cym/EEQqTz9T8QzZSm9OefGWP21M/gACrpVa6K0Hb1kbD2GVIV9JBXfxx+dl71uAi6
nwikHaMd54AmCwXJb0FFQaLbjLieuTjF+q3BwC9UfMe4pycUvxxjnK5Gy6S0ztMcdqVFr8m9Mc7O
vGFgq6C12+Xb/CBlQ27G6BbjyA+WyQnzGMrsRCGrXxbD1WvRYvrnW/aMcvdIiGNBlYz6ThoZ54/7
/sfReS0rCmVh+ImoUkTCLTmImNONZTqIiChB0afvb3dNT03XmfaosNl7rX/94QpsZnNwaWuuo8Ho
trWvQCWxXlpyf3OH5EjAKCnOfVxccMu3anTksVxaPeh5O/6XP1XP1o6qavFSvbVlAm0vTwlowdWO
FT4q94hffz0plIBgGdREh2FUJcPavhKqeakri58Vd7u8Mze07kiU8bAQ3LB3onZ2BgR7TqMG+ltq
FgXReBRf0/eiCxQmjdSjk+f2RoHuFj5pC+8zr6+n7U8Qcg33HWBKVi2+NHMZuRc2JD44urgi4+bI
QQdHM3tO4JP1B5akOK+eIKaBB5ARFW4QfG6VFR2x4RZUxMPRy4KTSvqgfsHYbnXsSD58CA3pmycJ
LS1TaeThNiGGrTf0b65BXwcNgCkYVLmlvm18jSRzuixA9ggNaAm7f8xD0Kx/axx+oSEaM3YdjFkD
jHbW+Cxz5ON7gMwcQSE6J/vNFnWUnMdRDcpYclTYBL4c4AUGhO4qOFOYnDb6wzSW3xM+UQCRp0Zj
/HH1bxHPeSieUoT37sDTuZpLZVJzyE2woXltBkMR2ynBUsFB1cSLh/PPJKLhHd1slgCxtcsszmgu
VkWAghE/wQTnCWHAok3lpASn3zIljbMd7H6r8tkZbLom6OCcv9LeKvAX9UATfIohrJdudgfZU7U/
MeFGb0EB7qGiesMw3cNVamOUIhPKnJAvXCCT8Zq1BmRF9QQMLKxMES8CQMHVuECrLEqXM//xsx9r
PrRE1zCjMgtgKvYZnbr9BU8jqsA/UntkxL83ty9b3d7V8D6CetZzJDbyc1NvsVNmeYnlNpHJw8Vh
P/+DbwT6gkO0VZtsFaA8LBmR5/vy3v4CNcnXHIJDyWAXAgdL4HgTA/lw9wEABtlrrkpW5m4AZa9y
6fTJb1dWP57URwTfyuRj4VhCZw6j3uWLLKGDJr255ryPGXRQOk5o/Pkyne4nrCRK+IjZFwya4Dtg
XodxptkD+Tqpc2zWKA8wIJKW3P7mj3UijLcyr3XzgFnzWIVOalgamBigJmeIEV9XvOh+IIlH5VMA
0VE+xWz5/NLBDkfu++r9p27IqUuqmsFSU1pYWexnDGGVGWpR7sEcSgjpE8YETwRGVuhLmMOf8XS5
e1QhVcoAz7p1Trl3jddMRTHWu0jp4tqzmBtdDTxzzCFhqht5gx99UO0tAywoFV+usZ/Rb/ab9eaf
SX/KytSTH88qwAmhvhi7WZ1zY3SmRkhvrWoMGvialC7J1w5bx6GekGkGeXuuecZ0OP3YiosH0u9r
Gn8l4BIQIN9eJnTVfETfpCGRSHV1LIp7azllNEv/eqPvp1b+aPC5mLrK5L6NSS4s/RIVMBrH8ZMU
QxC0G4OsErZHmtydL6gbTRrNTCD7t5DAg8t9KtFj0zyJETH7H+0Y5qfGqDxKwf2/lEiZ8UP4CbwD
ZIjwGWvbFgOEC90ZvLGXL8TGHmBs8qUpFWbIuPyoMeQvDD9wOu7I6n6w82G34wgRG6PmWvCa2nWF
hQTjeR7SFIZGCp0IBgC8Kcg8N474IxgnmC0TBqhSGjObD68RWK7sYh1GNHpLCBlMSekM2cMBGtvh
tM8MOiLrGBDLWMCcJeADnSRSWt4H/jMN93HwC6Whrfs9yeabt/Nu3M61w6dyHtAAyHz7WvnAXlZk
ph7yrfO1C57mHn6Iv5/5GsBRwFfaKnqugVqHSoJz/gwgjkT4d/imUQovEMvE2vwSjmFW8GcHoz6s
sNZ6HLi5uCR2eGRMxGR0/CzwbeMwsnTDLBY4F41TurbxDx4/jpZi2d/HLD/R5n7O6Qbvyjrox2Qu
zl7Bj/TSESuUwfGmH75X77Ac1e5+rqfU4NmkWukbsVHu8oAEq6H3+GvtGr0WtRHVThcqc7bYMzeK
xFMWLCKJPzF+hRZnI+pKMvRswZCMFFrAXvLZsFDvK+1OuVuOBtPf03qzD/89nWf0jHCNmn7cR6Sx
XnsGp8KLyfrdHsTq4gPvb41cqPExp1MWKbOtnies5PHgL2y+9fvv97FfDPoO1V/fu1O8yZN7lH+i
JsRNU8dluWMYUvgw95fGg/Afs10aa0lU33y6dU3r8eYAAsjBqoZ5sf+5U/erC9RKql2fKmfIzeRk
XNa5W1H6UgD7uJiuSIFc7ic/GCc8HleTv3TrBxwehU6P85DODlEDcUc0W/2hl3MEvVMQHFMfcXhJ
kBfhBdI9Uf4YzttX8aZ4ed06X2YePUSOYsnWt8NZHqMrjLS4HHVWD53YdDDGU+22ykbYW/afTov1
LqYBZC29hbArl2boh1Lr6lb+/dhEeNWpbwd1wR26vuR8twT9bvvjNJYngx02fl8oDR8+vvvhOYRO
NTNmeIAG9RL87/q06TG79TBKHW3MefRe60gbLoXCgVqBYESvGEuw/H9BFSFvw7UJ0GJ5ZaNWCHv6
onyLfkciBimf4Pe/dmhcLHrO5Qk2JjwlwdKhAhX7uRAp8bFG8jmPm+ONK6fRd+YMbLzylHlUx1wN
HcmqYtM7cMVfyy+1G8gTRq4Ov7ykSHthk06JfHN/azK5HsmVvOT+Wkd3KVlsHB5Srdcln6Y7gqJD
FDUaQMMZJbsmOnZ5KjOaJrNmRlkaMrjgKAiaEUh2qEVZ1Dcv0u6UXah1NLp47u77qHDhaVyuhy7s
j43DOxTFCfQSFjE2pySevUZvlubAauiHHm7Npn2UlnTix8x7W6Ri/b2o2Fr3pdgdBiKwH8E62ME+
pqpQQ9sgwv9BB6vBsxahAoNW7qzdvoP9tlXMbx6Jckwd0xAoKvQ1X1SvrFc0C9wH6DaM1BvrF+FA
6dSUzDA6zL8+At4vp5zhfTc1ldTv7/5XttZNpbqhPBKDJ2uPgSrdA4YTtppoUz0xwIFg1p8/k2dl
0tfTLE4y2FGf0ctuMONjeGP2oGL5E8kC7KaTAXfA2Gj7Zg3eULEqNqXPBeEbLmI4/PbAkE31bBw0
9khXdJBBVWKuvsy4jdjQ7n36KkWx+R0l+SXrxwTiz+0sM3Cd7dnXxr2Hwx/mNQKPJ9vv3NdNoG6+
dDmVL1w4iZEwjgxUOFiNRCkPJWfSUjyXE4xbO/gNQPQUGMOBd6cFXOXMTBfKggb4frwdZdXJvKtL
G/bNbRYzH75dVv/bA8RVQUnnWYwV1J6aleKV4bb7Uf0ICacoYeiJLEv8vt0HADaE0SZ+L3oMcv8o
0FnJhz6isy1Tl+7qdfjRnZWfMxxlWGOy1X4jliO4Opb3Rhs+DB9r6CuXbABXdfpiKk5Nj+SBoavu
P4fO9cxff9S+DHf+tA0JH2DZe/qm1tuzU1FuTbGTFyM14UX/HmCLA8q7ZK6uMApGKibT7Yic1XY1
YOLyEhKAeqWM0UeQ1MuPjGTIsaJGWvKiZUyG6JhRI+PM7aanT4DpqCtttQJ+W7t38VGhreD5VgMM
dt3egXaCARX3dqXEFTxH9shtDloJxfP45kwd/7YkMGDDnzxtmRv9g1wLRtkepW2D9C9pj9fLABsN
bQRyTv2J/7XQg3vya65lYxisFCFdI69b6PTYR1U8NrX4w+SWnyCmIfOqBKy7+cVtrejzl5hiDVnf
EGG+MI7u3sc8v9HjU9nQyMAETg/9U1RS+ldIWR+MH9JjUzB54HF6bcnaSYb4njH2+wjfCT4qHwBF
AoZKYS2TWSgP8KXoz4nscF8r48TalOYYrH+Y+Xq5Dpps4TgHx+2+R1hHET39HNLmC2WjHg/Vq93j
8UUgP1EecxnXSAAGLXmflDsPrrAw3+NvhhDmFsi7PfpnfrEhKji8jhBBsXjESLJFYUeaoU1SA7Ko
CMOJkzpF2VIjwuSpxQP6sFFjwZCTomJVbbhU+ZFClmIZ1QQkcMHXx3/oCNUVbcMFxY9gxBCvuI+H
G+YUa5wyp+CqDF8gkJKug3HFcAJNyBvOv1juMw9DrZB0NqoZKAWC7UMyj8dSAIktVzdmTXr8CGTr
hs+AKlRAjDGZKNl1XCWld3mHE0grkbZuPRV1cN/+bxJEWiiJOfLhx847ZCBi01eisN0OMJ3CuICr
TjMkKFsMG8cVAsThvGDm9LY5mW2eCAiJlnib4tCMfgxDV82oPXyciNppRDEETROjJcJzW4BtpMrs
BIzPkjLsOeg+0cTsPSEM7KKFHl63mO6EQ6RYBaPNHvPmb/hxmqA/2vCm5G8w4MLJCQnvE1cu7gnY
7OuScV+6OcqmKZjpNbnKzjB6R2WcTaW9fU2YLbc4DwwxB/it3z49ZVBF6uRxxKGVGu/qf8A75MVb
E3grBZHCU0L/TyQqQXmcLiZ65xZQNY0BbTk+OAx/nLxFajW5VSH42Sm5p1AEcD4YoSbZMpj8E49h
q0JmLpuMd9rSQ5dDTE6ubHHUzx7zDqV+FUtg9wfphPYKohUqRDacvB3hj6VCmTrws/7dBYG78pIM
ljXjQMIT69q9F1afCwlhJGPXCatqSh7PrwILtJCEPRz+qQYThgr04TWD0ZNoUSR2XGoUe3fXZvsS
c9wrS+oW6GhQcYO9MYi2M4mMbFfSPcaIYBc8W8YnEuG4hpCjFriZb/BPwow0vc8bAjPyEKvSlB4H
VzDynsIPpx+u3qi/hV9l+Pism5O8g7dDptVzk35NJTbm926ukrl4xQjJayFfMPzDqFde8ADu4d8N
rNt3jC0qe2Jz2l8Y0ZFdfrOWEiwDQdE22WNEuALT6d4fMAxLX3zCDSjM9UwIi9Oh5B2SCmBpSGZK
RCahBAK+hGVQKQlgO5ZZ1HJvcjzIcTiCYKEX1VyUQ4WjfKBkEjKAnUR/2YA1lZwJIH7LIQ5KkSqM
hsxJN22BYMq4MtynQgKgaYwpFkdQx8hX+tywDsdyOvY81MEhmB1yVdoK2f0wTwdobpyccin397T/
uC1M0EtlPjDnH5Ohvw/PzB/nzf1MMnNzVpZv7DFUz3iJ1AYA4whppPWyGGXwQTRytyVL6Dofrnrp
41SCHYWAMTFoFPJLBOQajKYpCc9CS55hE2yVK3ZplH+QINgqXujEhQoYFeCiJIURSpKYR3O06dO4
v9FjXCbwTvkiZ1xLrQ+hP5fRDv/c+2I/VcNqAbRGXAsb+JNMqdxukWdlwr0D+yR0boVztyluLaoV
CismEEFxEUZjbEfNWSO7BaNBL5uxJv10CtoFdm2lX6v+AWTw0PAt7lv1wCAZ2g8Ej1VGYaDbCpnB
4/bAgL7kknPGQt7miZ39EDJyabZ8c8JwmEOf6zHH+ZVWHqZFPGN2Y5fLat7OQEtUjHfmd7Jwss7a
05DGGppQk+LnR+QX0bHCAOZxZiNyB34nWcNRs0jJ3cH59+rUY9CfIgTD/FIwnvYkVowQ8boSziqM
BtcfgOEdtaTKKAjiCnsFdCZKEbaC11Tbmw2gD8jsrN0yt7zoNO64t5DO2WF4zOYbFk6TaNDmkJq6
gj63EBxsLpoJbsVlpfdobafzh6D8ye/YLgEJYZW70iwPe53VJDJCy47kNqw0bT5cv15oMipehwul
cVLo1pCyh0E0c2mCnxgBzoZXW2Pz0O2Kch1zoZ+JTUE968t2USPj9K/bFGbOniRjs33Y1Fm5Ecnk
GLFvsaxeM7KW6ROgCWCm0eHAIjlweaFQ437yXVfeAdsJZgaYYIvThRewRu0XTr9/3z8ktxiDwwh6
wKoDcUMaKAj/aI2dZt0B4a1XnJ+YcOTOl3E8NoUpiZuu8IX7znCVXdwu0NboYvmll8wV3FJQHxEM
P4FnhHOS4EoI9QxcBzUEdAIXEf6qMgIOwARKVGQDKbZcdYQD6w4l0guCrur2EIuUjrIzRulfBVnV
ZZB891IdqUK9ZhqNxhDZldBgIS9SZt0Eet45IyqQgykYLqrNIED4AyNHmUlBmAfz7Ej7ATqJqGPO
HvnDIiZz+wzKw5TpO1gpXkSNa/jPUQctuQYpHlB6sOXDKIdtTy337oTbGfIEYR6TH699NB34Gf2J
Ax8SIVCzZSzINnJ764cHjBXqR9R5c2XNKN4BH5CZgs8FiamhbMGEAb2IRnHBjBpahYFC00YEsXuf
0MgEwl9x1RvjCiBcVS10cW0kQzGVTN6f6BuuqYb5Bc0ae3EMwRCl2lrHqBCV27GC6aPYLebSa1gW
9MA4I1G6fTyCFpkUE7a2K5fZ9OZ2iy8BZLSCexDJB64fT+x2Bs5njIm0zMqFY4b2LjHmew8vCq7l
Fsm6QYPC6VUF7BOPraKaP9Wp2R7uwV7FCMkEndVYVExLJzD+t88zB0QaaQSiq+FgUwPIYtmSvOip
Jo3TMvFTCGQE9tzwfNZk5o5hAOF/7UEpiekSSeZkTiPtIG2n+I1xLsLQIkzXZkL1v1uGgkq2RgSY
TD/UXkCaywtd9GXcM7FV0UAa2HkdrDRGRyDldHpNLkDWi3JBVIB9wXLbxS1DVPdX94tIi6cDEoWp
CyiWznfHfEtDUFgxE9qf6dv2Qes95r+oYvY2BrsFZWkA4wh3FAO+jDXtv5YD3PwZp/N+uOIQqSMF
6Zw1QWjO5bOmqeCzlu5rbw8EzRoTpNM33LEf6Q8rGzEptN7+C8NECqncOWJKiX4WlWaS2wfOavcB
T+Rmbfrs1n0Ir/LPJLBcmaVw7A/5Ih85KLiEv9B9hE4UkRJlLNRCl2wTSMguVHiWr+6oHIyg4NWp
g5p2zK0iAJIyli0auWAfoJv0Oa+h6B51j9HjUYFHqSWDE+R6CPbUoPhVSAGsZLZF9EuP8D3O7ZQn
Hwsm50mq3sdcaiFzXPNMzY+sSLIfGC99jniQ+WWCdgIVK0YYCB3kqE3aRTNLU9zGdYLkpJru0lJG
bRPcDUthkLs31U2a2Vc2KGbIw7DnMu+ELuQWC9lF/XFn6kn2O8bAyC5gC7cgKsJpBpJA9Nym5iif
dAed/j8zhUgdRQD+lud20Y3x72KCHxbbOnnTByWg3dUS6Nb/rZoZr8gnrZ2NemcCZCbbz5wClR1u
OMfiY4zqoj0+L03cjEHeB6vb7Drm9mExm52LyWNs5MEnc34rvI99RfhAwkJtg2LyOzwPqpty6gXQ
Yhlxh+1iPMQolFEpS53YD6C/20HapQGHozk8lJMhLgpeEVQOdjXEkqARUPEFNYdqNKQG3ZtZf1Ld
Q60XMyqUvPQt0NRuNfyBw7vPWb3omJhwNOJMzja9xDM8eSUtEUK5zfdVGECCaF0x/EO3RM6szzYn
gSvRNkpkFzFkZLLLRoh5u0NEwGh4GXZmtiGMAWjXrhyDZ4yEHHzDTm82VDIaHSG4gvX2R/JJCUGZ
6SzRtYQW4curs5MA9eH2uycyBD2ll206LFTN/Bn8VIYTQQuyA3eJpgL0Lbf7l1/na515qO0DtBEe
BzbRuMVdlSdskjJo3DVQHDt+yKduGLQ8/T1vQogxmUg93sou2ddU+ykn/cObIcNisEINoLp9MsEs
vju8Ud7D+s4HzpMJQFB5fHd1nZ704z56ceHo+i7N7Lf8MR28oDPD73RgQ0y+Q5R7mArOetB68lEH
XaOafhc55xIWRimBR17PRp8Egs/wifQZ/fTFsl1qbaRh36CcMPSHPxbp4EXrglmNv7/aOt6o05yA
F+5x8Fzh78xq35tiqv8KUK6TrADg49V2WFnrb9JZj7EWD+IhSkerP/15vMy+jZ94rygbgtIDElCx
l7BQlVjt5gv+DAkfNdGhOpTCvFA56UxYyCfkeOI04P+cPf6o+PDcgTZAZsMVpxhI29CYzW3jEHAh
1jX0D6dCYNg7gfNtlGDPtILxWSBysEHZrgS9WOpJmwKJf3P3HvVn2TL3WLvTQdwjo8sGGcDlw36u
QJ/Jwaj+OhiseHMUHgnBn4kn3mf0YFLjPo49ygYxkS8UG/T4dhxo7pfLRgqXp1mHJcU1yPj/vSt7
+/LQelOBO2CVwOlQUwIYF2B9XwaR9MrAsTd4BJS5VGeNpV4jAqbu6wHJ6bi6+JoGvUdO3mDmieY9
deuGF+4fBRT0GKZtpMzPfkA8FhB+9XUKeN8vq7fgrn0RWPJBgHxxz33o2I8eehDx0gkki4dg6wxW
is86xTMjE9OPp2G1QUqbKnnFVgQg5SOwL0Rt8hFiui8cGhsrlDz+6dXvse3Q5/gcfwNzCjAD/ZCa
CnU9svRqjWstSXiAHPfpy32O76S4wa25+VdSsCo8FFfoQ+dYMjIVcMZC3MzDuW1v1gC93VE4yxVY
Sd3wgQP4kbbolo/35eeIiFmyYfBZg3Be+9iso2GI1Fl/gm7uurxeXr4UfUOUMBw8QiRUOjnkQO09
/TB8rYV/PEK56+XGw4OzNnKDp83YqufrrrhWKCr1MUIDbfsgaBDrtyXyY9RXzvBN24+eH/NrDFMd
yrumC41tBiMk5mF2XhBahXATPV2J1vuAf7EpJLq4AJ7mUoiYmqQMClYTiIxJYmoXxzdANIJWPq++
++EBgWjNfwXz848qD7UItIGvcPNY5QdaBujKya5BZAU2hUkv7sVr3YmCDL3fHRVfb1qvSD6PtaDC
OoH8ZQ3XEIxzyWH6RrjOBpxi/p/qs5UiDI2EtrQHpohh6+Qa4uGHmlSyNQQB1G5ixwKm/f99F8IW
ACkV+uw/Cib7M4UiCk8Yq90FJeMGB51SceWYFFt8ZhwOzgX8d7YKnNWStx2kzJ/f7nyJq25ABdWb
drhkUqcJG0zFw4OMLnOQgKDK4X73Ow0xKMvG+915PrCoeymqKFw6G8OfWPJxJj3D5h+jRxiJ7oDf
BxcWfTzZlysIu+m4Dl9Q6mCZ5yAdCTH2SCgxZwIL+7rFqvyarNTHqTgyr0BIcUVfye/hq6nOH66F
48+0jN6gEr4RdIkWsA4bF3py6fRPFLu8gg5iRIrMUYr2O1CQ20Jkq6yoAEYIu+PnCA0PPR288Rdv
n/Pcnfqb6z4mYoVytQ9wYoHmSvgoFWLYSuzJ0/7xYxyfivPnGw8qamd8pr0hF5rbDIul8hFlAKM9
CQqwgQXTegYySXlEPEVK+3/JNVPpObe9L+l/JG4x1y2P2CrfPBSuzGp/fbfsW9TlKKRxhyad464y
krUIASggnANWoTNj/QJelVaDGRdo87Sk+5+0hLsqTrF4jvuQMELFVU5f9zHuue1iQF2N9QwCU47n
xtN9vG8fDF/KgCQ7N2NbxJn2yte3Cgrp35hSBsrX9u2Jx7Yfin8IbhF/cYOFRLi8L4W9L/0GopkI
mfpWaOyzBAHE5onxLbFJ1nWGweAIrpz/GsE8nOBCgYsP+yRsZNYcXFtmnuCfu8p9ObsFp5W165sY
efLrUGbh301cEUQdYIZ1DlxIV0C0JqZLiI5RrJ3BZl/2U/ghlRbZOv8ZGfiojgYboEXskHAfY1yF
AQ5jQHhVrzAPP0uVkvg5oUliZXwtna/FzBeFArQ8yk1mxo1XkwiEcRyE2BtZ2abBcqYr4tlA47OR
RVCWWQJLS2b1sIhs2WHzRnPHv+xpVveO+lQkyUNxpOgF6r1lh0U+q8SNQSKF02nejV4QgZPk7nsh
X+ZzC+uvRW9GUKdMzpTT8g59Yktgf1OPSzg2HlVseqEU2Pew9Un9BUHIHL4UC/5LigRW1/DhYdSV
k4+71f3z08Y8Uux/f3u2+oE57ygZnh6lBVLuZ3Cm9ITZZYeDEOIzKDabBKy3kO387iljBgOgQ1LE
N+7IoSb9izN4RDd9fEUMOlEzsV2yE0vwhI7SBxvnOmknn+BO8gKSPGt4MJgD7aqdLMjYEa4PvzMM
d6rz4jhcgAGiCpBjprFjvDu5y5WtkA9FqqGDtfPN1pj/odhn7uZzT6+UDkxnsNwSO2v4nTGtCRQP
d0Qq/tqX3I+Y0ICOI5ZF2wpcDI0cW1cHonPUjzq/pPUkHnL+vfqlxzCyiO9HXP3d3KezZJ6JoOmz
H8uckwvyUwGNMOuq/YIlyJZHME/qdeRL70OpA1Y00TTg7LugGaKDvbrlUbCenuH+WMy7S510qPB5
WrELgORBg2gzwoDBkSYZvsxD4AusWxYyjqj9M7oJvXNw1+oMIfR4Y6Z2oMUgxBwoWBg8ql7lyog/
0On8XbfAVCoyp+tI9tgjCXNa8Gh0QXdmQjYyTmyZQjABMcQBQAHLeHiQUq7hVUQJvaL+BIxhiTE1
7k08DnMYdnjJPGBw1BEuYMJvCb2Mp7EPtsvBiUpbZvX/z8zmqNOSK5pD+sKQzZJzS0dvS5NtLQTO
QbCVPRSN3zxz+shMrngD3+f8xzWYhudeDcYB3tVB5OOZI+Ycghx9roQ9I+apkYYb6NXCfnGuTp7R
a/P0B1xZptkXwRgvvGw68HuEvRUWt+ve+PWhJHGQ4RtqQPR1jERd3h+jQyXsMCCRhd2cduoRAbLd
E0xsdXdMiHeP1Ov1vU8vxmWuAYav7PbvxQ+IEBFyLQEvYzxW0oiRkeXK1EyVl83R6Gy7pNrE8N97
sZzGw9N9kdFFrtTUwrjShqYAAkb69gcgeab5u3rWEdlrJC3o+PQTSsjJ946B9Jv44y3YF6c32or7
GEMNC0oMGkplVhE5JB4CLiw1EmxE94ZGHumWh17Mpg6mIlGds9h1zxvKRHpGTNqch40jqmXu3q4+
PdYxMi2hZU2YmjGB18AUC0sPoDZEhpNf3lEaF6gccVIDd/RJIaDBnmLcF2H2p1MhTvrZ7GF42imX
HGad5McrONM9oh6DkuHsAQaDQyufkBwP4awrAqLRt+1DNkm2SgWz5ha3OrPE2FKzcYZgEPCGaXO1
yMJ9oVp8NTMVJnThMCrgqNT5+nsnPRA4jnEcObuQsGHWEsH7f1bABptr9v3r6j2vt3dKzPYajzt1
vbvFx0YaJE9VdOvfr8NvFJKquzDB61Hui1TMLnUk1efJ+tUhEvT0R2tM0mxsYFNLDVY7b/4tamOG
vGiANCQmIe/8+joltDAGE4AfH0KcqEZaxQVR47EnbIW5Io/sb2tMsMp234xVHIyZgCj4mM8RuRoO
Lof0BsCBwKOb5oRGR325lAHFCpoVGaIN2IyYUepJxdz0dEtn8vSXIAv6/mJsBBFOkQaWF95bmsqE
oNsNh9vm9RgPFmyYV81BPY8DWv//MBXraCB9bIn/+nNqFBLekUR2YmfNX56KlVXfgZuFC8FIXyIz
guE4EX5UMC+3EJyb+D5Ey85mOC85ixGWIyosjhzDTKoylJHjfC0Aw08I/4YhJfLUpbzcwUH2B4sr
g0ISK684QsAzM/xhwpHwEEJoHUM3wqOhJe8vyBWpvaBoOLI9x4aKsyNdt8gt0HRGhs8k+/+Bx9A6
Q1AMk118Wn25n7K3iSEJx4CJIAxfusrqJvKbS1FjusD5HAhvJ8QwC93a7yQKU1SE56hGTeAg1Zkw
3257YW/HjSM+JLMbmMXj9shy2mB01jD6Hn+iT8SRfBU7Mp43jDQmtY+e7u+/XaJIg/rOvijgyCZb
PU4cT9h6PDaCiroZcE+QrDUb8QjeOYWF2BtxOnZ+nU1QW9IPKEzH1Kw852QsIc3Dt51HE125DUuA
rUA849giYTRnhMAaKPjZMsH8tfENZTso6eKDwQIKKedBFc8tY9/4rsfMMo7UweYcCjUqhL7bp/5R
pjdM55UZWXk4hkBBkrxu+8bMM+IQl7UxNcoTSTPhFRiFn7UF1iiDYBC0aLEa93fmkGVdcTerjxk1
+Fxgp32zUwi+lH6YbdNR4of4ZLKHZUzEyV2imefPsdt2CPCR3+FFAo6mjgawtWDh4U9EzDrGCtLH
I7WJlz70FXZq+VqBnS8M1wA47QzDoUeQ626bx9f/KSjYQl29dE0I2DsYCtthCF6dVxMSRp+IU0fM
FiLgvTbCgApGI+/Q+sIxiqBdH1M5Eho4l1EKC8a1uGAvIqbp+giT6TgZuIXjD8N5XEBLvD/VWBvx
NFxBMIEqtqS72ajWKID9ZYXit9u2TOdtX9g3kAwhrztQ5XmbJ1S7FeBGP+5b4xbf2eg70oFcdPcx
TefzH4ANAnqMUMdlJPlGQqLCCLcpc1mPUvZ2mVDp76KcKC4ndUIdEXCKE0GBkNz7AeCBNfs8QTbr
0weix9BBx9GemW6cwSXAOyUErIozu7AR0dP5h6KeQqW/w61h9AhvPhXT9knZh72hWTDJw0dA9JCi
APDTlbDnfcbSBFOWlxriQDUgkO26uy9hKqy1wNgWLoiwkHqAkPw08wMdUHNg+YBV4zbg7pOfU5/3
5mNVc39sOejNZSYK/FVC4WgJK9l69IaazsXimzVeB8XAVY6ib2CSFSIPgTZcz4FIGcfRefBkzBAR
UymCipGchYOJ0zkTwxmVbnepLhoMOtQFdGbrCpXuAC7v/UJbfIT3ToNOQAyWk4yKZBo/ISXR/fwk
fKSgqOJxTGfIUBi7W9RrgobsQWOlImLtAFwnyB3RehCnIXTceIuqiMWuoXL8HPk3d1iJuH+J+E2Q
vz3TZZctp7/lSUr/mtThtOGQazZ4cG8Y0jN69T+hoJqQTcLhQABdRPKe09/yCGHMN5Nn7PdXYSYh
NKrZH5nOCI89dJ3b3+Q3f55oDWl5qPEBMoSTd0dRK0Mpw1Lsv0iUGEDoJ5y5nLDsrtP6YGyE3wSs
ktdK4RJiobnGZcd/nxg3419Lxkhk2HcsxkZaIqP1Hs5700Ey2KghEswQQw9H9zKYCXilEFIKPf31
4DwbMrCjnK1p44eQduFTSNRsoVHY1crwpL43BFvD9OQZliyRuA+ajcF1BJ4L4ppRxhRrEkV5RR0M
rV9czuv5PoKz5cE4G7VQsTBAPxUL/YTZntkdbrOHQ0NEkrYOfor65gDHlm8YQbSFBYxxEPSk0sWy
RI5eCbipHrUB4WfRO67PhLmOP4t0U89Vtso182IK0jXu8SXcxiV6MiMVZvkpKiSwKSja7DCAp9u9
+9kgaKhWz/HgUNKpxXcfudU8YzgPjOxL3FCf5Yvd03sGWE7TdIsHLKkZfGywpDwBWaFxlOHvPOa1
SVlldh9hRftip8bpAOetBbnCQe5Lm+eEYDSXcTKtYWW2TGtNIAvw4ApvIFIriAzDdc6ksqn/wCLR
7MNbceQDjsYOHeuujWEOYJCN8YDFxoIoKcS5LOBoVPBA/mLipe5SoHJYE3Sn8DpagZWUq9cfNRKc
Dgo0Kjm6i3KVzeoDg8UM9DYPqMtwrh0zc3+j/geogGAwywdhgznAD6+Dn9syPIOoyPQoEL7WiMKx
9k++Fn4gAF4fG0uJvQgWynoBKZUkQCAkTenNhMXka5WkTnXkKqTYGdJn7zIKzKayG3bbTBgO6CFY
xOFjWFcKPhh02BMtoMH8RliiozGt4AnuGZ1/oJkj4HkByVtCPZNjtWdKx6FrkElQCF4qbrQYtXCW
y7Nfsi8Q+mpbncRV3Ig8LJx9hNFnDcWjMJHCTsJVl7RQVj9KIM1Mu81+SqHeo1YnUXDzvDrFOENN
NHtRyjMXtNsPHQ3EerpsC4bVZh9nh+skHbfCO4Ch5HOLWAr6ZH+9F00ONQt8UMZ6Vw7QMPMGvf8J
FrWlNaFxup6Vv8FIvgiNCOQlpEl5mGFMjsKxxF2HOoL/DkkqEG7lN/dKA9XMb4jZCq+Mf4yyURwh
ZwMgYV+lT7smIBN8e9za3B+T0hjXTQe6bwHsuFTPyGD7sxoCS7x3f+bRSAhpp1+ATs84KH2bacsG
bVMoQn+5QtR8gMaP956ClwHTiAm4CLSlbnQ/YwfBXB+SPbJWXIbsZsQNvHFYwlDOly+rJrqDy0VG
ALtTFfwChGBLiMV4U364fQMqHA5hIdB/2zTStLU/Lud9cp9gwdCD9WFryO01AJtiN/TvL+e1bCS7
szd7516C5KozNA68/wvFoeG+0ZCrzqu2HvFjCgZqf2eDJD9oJ21AKAFPG3ZUUPkhYbwhZqD2ymaD
jR72iYkpaEac9qCG+ewZQMTqOcphOKqnOw5XfMbU+BVRBokmWLiJCCU4dtKrzhW4KLEyhm/Mh4Cj
BQEWcIcYAmNxH90TWg++F/za8QAnZyHJNLhWkFespE9TRh4MyYBs/jQoagizxmYUiuSpP8r5VEMA
qrOx6aBPC69n0YIn8t9ww2P6WYmNm1NuRGii/xo3STd6nLFrIaWQirSFO2uuqAW3dQgFYQimNCPd
3IP3ATHDZTbJ/SRqDn4NUEJ8C+AqJNBZB5A7W+ylsU/FYn78BagjOIyAI/Qt+hRBIhPg0Y1u39cn
rBIT8RJWXizIH1QnvDv6PoMyC8Z0AD8XXbzLcDp+o0CCcQ4nBcpSBLUFGj2LkDRgn1a/ORaX/SQb
EunDppzS+BdUoTQgUKPuyP5vLi/jX/o30lXmCkRr/DmglXvopieFBYTg1TN4j8si1qJ2DPXAgt78
nd5HOEGI6hzwA7zQFWSAh9supTXUHdUqx/2NcXqP4CRkDBGGJhAFVioQAlY8u1CuBRWSbzjE5IPx
IHI/DEzU1K3mCBMQ3lOS6/Zv/D1R4Tj/WLqvJUWSJAqgX4QZWrxCorUoiuIFK4UstObr90TP2uyO
9XQJkiQywv36FevKsX/Co3A4f2WZ4rYLnawKUi7FukubQHcpm6J3enfYMK5a5qmGk3qDE8T0gsaI
YfiWG+Q/0j2M6frFJNhQy+OYjTY9apn3HZVbB/vs9E4PHSsRZmjk2m4kS+/StfOq7UkSMN+Ftker
3331MNTH/2EObKonHrL1pAkkHjpydmlRzfvS+2wVMQeJ3tf5kn7P1C3yY2TCRUQz1eOid4jXYv2/
waL3rGTaHJbqqT+n3qY1O0d4b4d3fKZ29jcJipJnbKN9fZk/Rxmg6nKY66Trz26cmmX0MOJ68gD6
x724B0Uabh6Z7mA1jZXP+1KanpGFaDdTWQywWs2Sys9yPFaOl9mM2xXIQILG2Sd294D/dZeVb1ie
lKNU9R0Hr5IC3K7eGA4Uy4SEQc5aQ0epnEVSG6ZVX7hfOD5g/3D4nSo/0DixNoDuR3k2pLyJLrT7
xzaqGoZgINYg/gr04YYuQeFevYwuvZR8TYoIclg3dY8rocF1K1LK8/GGNFIgu/t8AKi8wvCgTJLO
fnH4qD0/iOY7qfd91T9vt2aMYuTC8yFXwx3EF+DAjXwA+sooAGhqgzQxGzlrxXK9X+wd9rT2prQb
B37Hot8rtCnKI/qSZB2yJItGEXKsBDO2xXBlTOWYr/o7+h+YQbSp07p8f5jOfuaW7X0vbn7Yia0o
qKPNxTi+yCAjW3mUE41QpbNqmjwnonLTVJmTv/mSlOzeTFQP7zNV+zX4cc2v3ya2h/kVGbqfqT7M
5zu3xuBk4wdKFOHQPc9bfzvM15L0ds/J4Vmc1UyFJ6/Grva8muT20pFmwWT0zCiDU+XI6jdydQzB
vrgRsFF+Rqd3qm6CggQJ3b9QpssqpCjdpToDAWKm+6UZVuVVhgExJjZuhY7mQcvib/a1JauDTPX4
Syqdc3us3E2UzJcP90p6U85uqnd2wSxPpEu9p1zHlIx5dykdp6l9/SqlI1lobVIVApFLvLVgBCjT
21pD2ZWI+U58XLg1EmajWHj7YzOl/LoJWE6x9fl0XOXj3Uf2N4vKywj2HD3SrbW7UjD2L922U3+Z
zjX95x/HeKzneDdnpLFsA5mx+3F8XycyepzudPU5B8ZtUaJs9OsR9FqrB+WuMtvgBuCkeHZjwFQE
7fQgg7Ydq3C9/s30/to6nC4srLvuM49Nf4U+h068kvnID3a/l2TlHFg5sd66gdtTZX4wTfUA0Q5Y
NMEgWkygmZ2updS3LNtWfvrP8y4RbUzvBMjPUz3MdTJWzcyrQhRZv1dBs12sSntVPfF17l/qmmjD
YUj7S4+pBeAtMYW4dW414/5o1oe4QmKx4CWFL6vMBc+fFwzFymy6Cd3T7hsU1fubABeMUNuLOU7Z
F7vkV3TzQdpIzJ9YsmJf5BmTa1MBFOmQbnwh2QMkliGDqt1Y7faBw/YDXLh8wIhiwS09w7JHsUZZ
wEmra2CQG94mKu9nw7xmHW9qqjbBQPxxq5lfmKZdv0yRs4KoZLknL8W8Bde1Tfzse4t1ETlwNdSQ
Bf5GM/ke6/0ZBQdMHh2xsx3khAzGAGM7lluLwbIXhhizMlfCdf3cCAbqoXsDtFfRKmH45Po8yUKc
YJhnTAsrTaTRd4znzN2zwSl1Mzwza1/rOE7YTZ7iL1gGC91RgR9gnv2gelKskbkjPImt97+EgLsK
OKlAMjVVkPCx+lTv9G88IXdENAG73H3HBykrh3txk+UrmhTgMJi3A5rVZNxHZZZhl6N1iWhqDvfl
pLkYv5h/g5rbXUe5ZZeEn1iBwBVSZrjzUzFX1UKNiR7jlfMowOVyQRu2qCrOz5pxGnYLTnfwtpoN
1tNDO9WLdyBRojvSpukmIruQDIooYB3saxlFEsGKB3HTv/+G9CMTCeVTZz/ODXUd9Wf5rGrLVTQr
+yK8B9AD8olTTw/umI+c5gHjh6v8It18+v1unbyicb8v2aGY+Zpe0SuZlVUKarIUgfk67kzHYGBi
E13buYo24xoF4d8rXqyzn4myaG0/MXeUinlSCLsVn+30pPcH7aO0vWNtbFsPOHdPLV/L1+O9S4N4
uykPSZV+frvQr2Sry8nD1tLY9lUU5Hbn/rm9efilmRovMl5AHEeKcxgxNkQWjLnqHD+J4T1PoT+7
tdSH77sK6Tw9dfno0FZ0xsdcJHdB8F4nf1QQ5KrX1raXG8t6jHLVRPX6kezlBsquPOJdorZ9u6ej
bftkxB7NGmKvKhn8SUKmNCjgUomNAr8Pgupo7J7nWYZzQYyfdWyKpwthIJVXS5bZjXeRBlFDGP/c
9Q71pVvHO3T5s+xdRHsb+qvCTz6g2NdFCtJxmmR39De6jze1q0pu/eEVlV7PTY2iYX2WLWc+FiXP
FX9I399ei+rS2RbvtY/mHMtB8lVL4a9AKGbvgcxujT+L6t5ZP0HgFOuZQ4Q/ZCqbXbWwbt2O7RUR
uOFDoipYK6FRe5VYJFK97pqrbNNMaL3/EKHzyOt63hedS6q0y9WE+HAVfb7qCz9D56BDldbI1dh2
xu1xW6aP8Dd6RP/LwYyJ5F/KX6ZZxKGJxuM0MV/wtOAD8EMIRrhAfCqq9LqWjFeRAfaZ5mZ+XNc4
pa3puE4BuNx83VejWEvCzPt6eqe3TDW3wzOCS0XERZlPcYdir7bAKY4PSLOYZQtnlET6LZa4eq6n
wWOslKvZgZD0YayG89k3ZOD1qZCH1AzyNbQ0wbGeWxskigYsBHUyXmOP/25GJL/sotG+U5uplh7V
lRkTY35Wjhm2gsENV1TjODE5CT8zLs7yoOWt0r9VYlQ79wYr0RhypllbyyJY93By59n5+udY0GDq
hVshHi0NuSyEjFZ5oIZb52ZwC4x7js0ZOauwmzc4CC16um8wCPJS9SJsBhz2WHt0k0ihcoYqX7vu
zpdn08XYKK0FlSv0nsHztAdJiAo9VtRQ4L8qgZz5nT5/xcDB/m6aJ45FIch4dOu3gtK9r55sYi8S
q7IM9J0LHd7iKyZiD08IHL7oHBF8QpKAxqKLePqRQVnldhFTf7NpkSJHCZSrrZB7PY7a/S1vQsrR
/fTUfdRzRNs/usxOphIOzQe3vYTWkFEusdR5LG0WpLNpL4roxjeO1iSIGbwvOtrLMDQrwRxbE+tB
3Bj1zm3KWXIwbAXxXoupHXlqeW2Y9xib97g5x8fZkHFYJoCAx44ZpIJV5czXj508hC9b3fIuDRaL
hZapP9QD3bjqsWCNOT+PTVDBl99msp6tbefvZ9s5tGZTzhWr+ex3u24k4pUtqXTHxOBI97Z6583M
B+JLi5wJdnKLYla4Aaw1N2LG3zeZb1D5s+xHJ6omXyX2NV7/36RwM08JrDKAYXqb7jAmWL9dv5gJ
9NYPyGW+k9PjhvXY5yfH+JO9JTcLRxZL2XAoVE10mAQOUa7YWTKi5+sWUubYy6FwBPdPyQo9JU13
Hqytgic30o1Aums5kJmMnI7O2QRxooS44V4r0VkHyLaUwwoxLwAg5UI6y2FWW30FP7xl8YcT/fQy
uU0QEYsWmKuy3rnf7fqb7oH+D2gXfPFZoFcCJV60hON6eLnyhJV3EcUlTPB2GjKp6CR+BBmYpfA9
cXAUonR7Wc+KSjTiH27mlKLKIMMa+z9bBwm/Hu40L6ZFNC/tip+BIWzuB0lGanLMQ2gaEzbGjjWM
CI6jzoyyk3ovwympFAjeEPp50O2lpGo1UEZ7y4wkCDYN88bxckjki/mHbsVT/6wGH35VjH5YorHf
d+8nulzesLMeTlVttgokxDiGtAX/bSJtC63AvCkqANnOC6PbalZKsed94RNjui8fg+l0lBTi05v9
2lXRGmgbkTk++BXpQGHbNXS4uHntIdRLykX7FRRPY2N9RT+H6qJyLTbRtPr8vsvx4jxV/2sH72cV
mA8oZ5k5vkYmby1I7JBF9OgrpggKFUCy6o1RPGfFn8VLU/KsaujFVz4yss7ysaYg1vz6xKv4jG00
29J/Ab4r+cdOisoNbQS/wREZ9ySZMIyflAYHuVShrgIDl8L8AMfwYMCHcSCyhNYlMswZLob22eG6
sRpCrjrZMEdywDs9sD44S3KldgMNjvH02eFDxCoBSlbOWbN/ZcCJi/prBBqVAYktirBmsKyH9xMM
vODD1pbw6RCXXCZMAvp1/67RnRO8NbromFG63mMbzqKRLX69fvJtOzs441/j67WkEZAuy+FqxGpK
00oGH+gU9WP1uE8u8KF5x1bG84uBFZ80g0hCMuZ81re8EQkmB/43lmLY0Purbf3V/WstPsOof9NY
DLJzXdGpHqR7r9al+w9wLNZH1ynZYm8/uPTOLJr2xbGHIfWRQvQKVD4Wt4DHW510TNrqkQFC9dhO
8MQPFvYHpvnpTmb0tOhAXMrffASuLGZqDAxtrEIpO4J1i99CTs2ecEjKQZ+2kt28UODFu9ddibna
raHe4NJVu32t2vn6uQqnqm1KD4PKUp4VFl4Bb4lsPf+xah+Uc4E5kY1W4mhDFOlw26cOY8kVpMRy
19ChNWbQqxnezs+x/2wnP1Wu6jxAWS9nZ31N5EY0GMEQKNV3k7REZvkuv+u2IY+U6MKhWMsFL24E
pla845x/T+N1NKXShScY0M97HT+UFTbEI3zuZhwdQ8KjOTZDSjqk0bkRzs/XCCoVK/6NIOmhE5Dp
na+yUfRMq5TfeOKmq9M/KctA1uK2n+Qua05wydVwfnQ99oVyYejJDXcXPxQVh/Z0gtS6JauQZvDj
ZPTEB9vi0IEs6yihv0mwISHwwbJA4w6UdDY7bUHy9hQq3n6iVvhCdtPUmjbpOHM/VCew0GNzrBss
OzZsCMlqAePV5hPd9hUEyPz0Ynp1fhelQVwVxUMESKJbCJJnnSjyRXR7O2AS58GXLAA62fLrA+nw
ByhWTzcyxZ9L1ZjQGq7LYVrqjtZvtvVe8EBHaiVk9QypfSphyWuw23+SM+TLE5nHmarber9230LW
+6nJYcRvSiFklmZXuvT/XKOj0N1mHWDdyWAS123g/lca7usLpuwaSE91CD6iCQNeFrq1cy8ETZwb
szeZExQdCopH/djHmhuG3AnSSuD9oS5BezHE5PCEM0IoOXWssqfjpfAhSyBT5+6KK4pHaLpdzqNu
82j4tUWwZkcpwYibWpncOhY1IT9RoeWeEkjhMn5v5jw6Ws/2Fwd95qSwxL/hckOcuBbQPNUaviZ2
T/LVbxBa6fuh1j+2eWdG5w5rgvIoOY9NTq1Z1ZkTcu+dXLyd+ouvyX6phth3UEV+qSiL0zui3l+L
CCgQMfjodzURYVsJalhAeyvm5oeyL3iZ/41y6Fb8hoeOX1si//LguX2S8hWvSk+p519mIVmbo8NT
p+Jm63SdSexhyhbvj6vJlTbzZKiMqV8RXKpKUtk1EXYB9o+K6zo4a6xA44LNe8EJfVdPBBy1F7YF
DjOcDw8/wQIg5zFmRw0P1qvC9s7mUrj0PU1Lp/CtyVfQIjQA7DOt9OeimZ8vVO+LYq75fJSmhzpn
/clqHG/Aa1Ch79A56jaSaA0PwI38oXPouaAJ7VTZDVCTcy0b4Z1ghC0xGB3hPwnrDFEo97P/Up5c
z4FGny3HHafL0SpYemdRqRMwnWlw4/n96+YpENhfV4+80YIsLv8b5KWhSQ8klqcO+/a2H+76x+5i
chXbUeVZ0050U3XBDGy/nY/N12+WZ71H+Kv/pl2pLJsh2CVRLlSxf/UOrxIbz8pdcd/JODGG+Rb4
jUAj1TizJEp2c+1n99RM1u82K/kj7Uzn1aFu072jTaExWtpJ5pPbnzPqLxcnJIBLe1lDIsCsvwRd
UP49hRZkaHzBmTRVr9wNjkMcAVV7++DQDnFlp2i6rnRRZKvzkwUvAWwItKc+raJipX70rmqMf/l4
H3+lxVxLHp2K86QlE+L2VsMknkGo8ZHCI7+A7WIR9+DOsF/kQhP8MEgKLFIv7b/wSOQY7lHuQrxR
IOlwc8B3oIXuC5zCiQVVofLshynFQuxjGMxFC3ygLno1xNa1PY3qs0/M1pMdbPh4ruFzMAiTzYhS
uCPZx/TQNZm52Fr33eNQZdZTRXpeZv20D9QoYiC0ikAuMAtNZpUa8bKiKTMhnzJKPnBs9867y9Ju
9JosBITeGx7NzXgxWHQyQxJPm/RPTtCph8ml1G5vzya+gwHmuoRtne0sG1f2HS+7uI1bapU0Dhli
+0qe8SWmSOOfYgJmR1shH8TF1VTLnEjmptJOZUYsISL21NoO1je9XPITkGBSp4PINlYDXsxB+lja
kzrfkHETQRUS4irPDfQDkr/QIyDgNL5CDXWsOTF+CjA8xfIoJ2NDFbtuBe2ASoeiNKEWMlI/10zQ
zjaPjNYsxw1J6dAzbV+/xUkP/dwg17tfAv3psi67XLP449cZTe2u+sTgYelE3OXfSqTFD3zzUCz8
ZAcXhU4j/2bs5yzbCumBjuKT1IRqbYb+lax9iKKH6Bfoir6hKYHXguNSXHWVZ0PUEB9vrrh72/Wf
zbACig24b/HtIgqMhsVsCzaE63qrCCMtjg2ERckEtq3/W2ZWK2QwlGbTJ0hm02AJWpIGbDU6aeyv
y9G9NPf8zqUytAR2Z6vN2ZeFqEjLdlLFiQ8g69DjcNi4DG7Vf4M86RGHkmST0O7lmO1PUYXRwt0E
3Obn+FzaluRqv0MJ2SoykzGCG3Wv4Zc4dUun71A67quLxl+EVJoahbl+yDbIWg+auj6whfmAczf1
wfRv3b8M0k2bS2mpLjNtZMepHcBCjg/kA2hHlYGTa+0nHwYhrOgdbm5UKFMVKK1jZ/PpI6hJGgqd
r6N09xA1yixwU8mRNQj3aqLJuY9E7fnqErHIeiioBtWDbWH3K7ughOXKhdOIkIPGo+V4pw44IyIA
KLNNfSC3xuLrLdbb9y4ig6x5CQwyFpvLQFm+FX06XeewZAP7hB1TAhhn8FRIANA3ETMeK3MNQ0Bw
1R/b4jytF0bFSqq81COV6DI9MvLqJsbDws/e5zoLsiOi42PHNxfGqTfzEdYw/UM/Fo1FtzMKwAyp
kDAwBhwXJibs17Fq0pFNuPqy21TvzZwLwBTajoVvjKWcq90etU1f71pTxdlPSptPqExZ+KpdEVAU
JYbuavVRPemisBjNzRXvqkKpoMxmiFuSHDWyU0F3IX2kElptI2+NSwiBzBFb4bXSoHpjZrXqxZvu
JEQ4/kt3kOoYi+DJfuLtJ/Qq8dIEjlu5azkzSq9Ulw8oeEkfOc+Gma5JfTH17Y+GAEYd7WxIKqtn
6rFmihBAC4zkZoeGK+BFeQzCNnN6+yGtYh6/rdBD/Gt1D3WDR8cXxpHVBzbbtWMfmfpflXgFf4vW
HaRWvtdv1aHuaXTyphircKk5lXDf7jV2SVPy44HwufKszPEAUZwViFqqjMzZwtHFE4lO5MbnGraj
XjUn1fP8tWN+Vcl4YFlyV7ef41VXaxrdeAFx0kAmjpJMJtd0TSYkE3dqYHtZvtnHONHhjLylFThc
0WngYpC+/CAwyYzhv2YOGG0A0yykBk04nVntUrq3XvN7xUy3bqRVp73UELu5u/K1zs8wNneCDZPv
0v0QgH6exX107WVFGd61DeoI15jqCsR6fB5KsnLDvbWdqqTOQpTCnDVTCQkhMWxPmy3a9/TMWepR
TEE9HqVbH4srWCz2HsHWpHMqx+1HYJNC8OuWbFrNt84RPRE95b2CXhGSHYvZ7hID22Rlukd+tM7a
MAJci1uJRLWRJcc+vAm3Cm/7PTcK1Pr/RBonFOl8FQc40StE+cGsIwxr2912hY2LdZu9rVvJxvnT
ExH7jpdxRt/Xk0IzU9mN0pyoVBSeSUfGmx7ozw9Qf0FM74fy9j0rVMqfpcY6DQot4xNpfWc7E9Hk
z0l1pbo/1okELRic8FnpjeCU7fZh/B8+kup9JHk3QJKa2Wmmi4YqiM94D0bohmP2zaa1TVqj/7TX
Jfs/HbQ1Mz3awL5yYZi04TXGb2Tbt+KJS8a9ZphZTf1DGGOVQwFH6zV5fUOrU+kytiAVyV/RR4nD
7hmEHotn0SRlPpxXUphL8flulDs5+wMqEoxD3S3JvrE69r+uppHWkVBIBlBqTDOjH6NUCWLHsOtD
Dq8dO9zAkbxCQXvnSep3ewE1PkM03LZMZUVg7egIzdnSrYcsVtF25LeGiJ21kbwvR3HrB+PyI3Bf
AjiMNLXzldC2SavRdNsqQK7Ot7AjbMag4If5wra2pzq582jOvD+C7fiicf1dNRStROOjAlXC/W0P
0MwKOmZmbuq/rc7qC9K54t+XmQteBi6Sj93jvPiSmaNHMga5t4ld7mX8tVFo3md1g/PqvpSrrGq5
yWZA1RqtGvG3K3EXuzhyj8rj/YlpBW49FkcYZBypTu+qqgAKvAc7BLbkvLQDGefYYKsQ5esmDhx5
XghMFonZCjecWrocQmsWnH9y5W2rF/pa3RPSU6bLzEnHjjVOPhMhhG0+BcCUN4N8fzaNC6WmAPNp
mtF5FiJo6bXoISacEXfhcA24hlu4Gbjc02jbmTWUWI5FoSHmwaiAztx13d+j8SHtDcxXomSkww2U
17cgmpxVJVAEcNATJtz+J935mxgs6kWu45U3TBEIUH42wswwjRqVrxYmDGMUlh6oo+6tmQFfgRdB
KBgyh5+/n3vn2l44Su1742P58REWVzhfEKmZiDTXrXBsQe7GeOzWwhUnJ2tOxWOoey4W2LApC9K1
uWP9X9uRUa7nJo8WiVXLoCF+EEoAoGUa0NabdbdQQFR4osCZuxIUXcGXxCDUsxHAQKGeqqrCj9UP
NbY/N535y8qCO+goAByQ4QFoom+pj4ERH0dlldOa1w0hn7d//fzi3G+EDSekrVmKtgvJRdlqe9vh
W+kzhjl0zu8XtDbjkxLfEvypdneMbK7dv/8zOuPc/Jbu7+fZ/hieV76k4V//OnTEyDDDMOF81olq
fNDZ6cOzwAoPteuKumSRR2Eggtgnfv5wV0IfP0/ob/a4fceO1kHy61Ymzi27m7rG80+F4QAtH9Va
s3IOfRcYphvg24sMnyuSilz0nIqdir2hFOojZZkaY9kIxtsWSKl2n8fLdzBLykQIV7jhnjm0Vx1Z
H82UpgKTs68MKc3eLlEwedNUixdIMW0rUD2c/h3/3O2ad7PbXr7DY6TmMAO6lM8qxpiszctbkH+G
UfF8vCLhC9tIoFOnestiagfDBN2qZYHNhJb16xxXzRauq/UZNywiFd/yg/DKZTzsOrAKOWOPChqm
nQ/dsxuy+4Iml7QVNZFHkcCORT/7sXrb/pqFVAMba1EWzxHkTQi6g80085WroV400TaOfc90aTlJ
8Vk9uvsB4Q9Er0Rtxp3pnVl7ezkXyzPA5S0vGsvKLEJQ4x0btoegNkshu2UGj+bq7fXOYhsUX03X
7Wq6oyj/E+8m3UbhT/zMM3iJvXMFsaO4yBTTb1eKqnM1PMO7VMQyLjm+PiKzkMIpYuZnGb0cL/t/
dzOwZ1tI+S9r/+AgAkTW/ur0kAD9PFBenhCS6XdQKrAg6oKN1JVM34JhYBIovS8HFXzYJHajWDdM
kQ7kciuI0IIFK4dZFl3paF2xej6OnMIZvPzO6rsvvqOJUo/dLLtvBsd9ZlGDbXvVOLZjoT2wP9Jv
2j5wrUqjI9k5X/ZwY1I1JnzVL2XQ0yCJiW9Ai7jxNpHEYIomCKUZNlQ6eEKVUeFq2CB9bFQodI2L
HyerS42bVmfLM/BAhYQHr4A/eZwCzikwDbabEnKNddeNDZZhSYZhBEIs6sgXkXXr0EUK+htuq9u2
l1+UQYe6DEV/+Vp9vcvXqe6+9hJA0+VTd5BFtSolBrPKAvjLh0uIyj3KVG+GH+G5zI+WX8mf1CAu
BaXNpRat79R8kLVzvoX9L9pPvMMd6tL7gplwolRdmFR93T/2Kt8Y11fH+PxsRB6XF+ZJLoGkuDxv
rTYPcXlWQaN6To6j5SDtV8SHqUG6l5DfEnJcyOtqr6oMl+739lfIj7WTY2eWaeeqSGv3JJi6h/Ub
ErvLf13iA/UX7zdLHsidqRbMt8zuCS7Yz8y6WQSs4IT4fLvUrp//qGluw6pP3jqd9cDbi5Yt8OuU
K2Zsei6Wx8WtDOzj+tcI7l7g8bUZf0DqP4adWW1w/n345YkGj/gqVwkfX8xKT6FqkJv6sXNpQMvB
GKF9qZ2+7r1MOdv92L01HqVUewEcqMUGoXFmlOEupSs77jRPhkXoNrguYE1aZaNE8wNctvgyerZe
n69xpnFlxEAgsKktP3FKEvNkIKs9y5uUKO5i7HPL20i/gZBAfZRWrGZHp1nphfKh4NWE/rueYzXz
aC1+Y9dKKl/J19Ocq7xKorweFqiD2q9bRWTRCqf7CxXwTFR+LnFcTnOHuvdkGb1ahWMjiyD514v/
aYekcdXWmbdctrq4d7dh5JJ8yyqed+308+P4V75Os7gcWFqTjOizdSX7m//FNNs0kxpVtt6F0vFY
iSO6txcAD71mYnTrpt/Wkxcqds7UGH890Uq/pRjObaG3XFmaayiW8bCpQ+k1YhN8HJzxccOXQ/ml
Kf3xQ3/fj1EaUjdMnWk8ipwHH6toIUJzsDcUGWet/NGKwYlfNMyhr/2EqzauML515CL1PsUshZ+8
DV2Hb+f8F5vsRg6A8rWz8SD8FX9HidFlFfkij2GvhTcut0/BhUn7jB70PohvufDCqLm9rX1vcB8k
WsdsUUdNMfCBQ19Jjw9og/+897B3KNa3lbzWuTD5W34dztGaCeyq9BhdC5NronaQcMwI8nPpMgfC
JlHB0n1l35GlmOTleYpSIRmlYDUoc3rmbakAyeLLkhExKhm0mh6fRocff+PX6BgOvePAL/Ei0zUV
4DniPGiQJ7UVsJv62jF5fQOGY/e3Ui3+M4g+wSPzuI0yNJ2jfSfFxowvse2cY+4tcPxIxZFyPJEM
iuO2aGzpWtBmq66hHR/iy/C1IAVuhBfp7IONoWSVEv/HwARk1jgLZtkHhqR1laLKIFkUWB2CNXsZ
k/pFx4E4Tgl9a/D52gxQbs4qk01xbNgsd+SIZUrxuG+ORdu67RK5lI/epznUbKzSykd+6T5RX5xd
EKQ6ySuOxHCQquDCow3wRDxqb3xrexpoAzwVdHJIse3NwOHZorKe6t5tPcxO3cIPRidqhV293Xbs
IP+Hd5x34lkZdtRHtFtWlZPOJIqOXko+JeVKaTtg+cTkJda9C/LI50sHplKuaFu682i91C6cS7xQ
yhiGE2dUeWTK989Akn20YhOKlVqmUBVG6QXt7kjxG9IbLQinN5utWZto7WOni05TbuNF7IsTb2OC
U9eYhsTf57V1vgpalyKBYHlt5YMN5zlZvb/KV26Tf7X7J1B1hjc0ub0qi2wlfa6kZx1X5DLdQbZx
91gZDePF8/MRPVP9RzKKTY5Gia8yw8U0hD07yM8Tp/YNdTzVUM/FrtKya8wD8KHMq2fBmFEa86J6
ZykSa19skvPlXouEgD1fLzUO8Ro+6IVdqKHD3DLw4ORiDS+cj73HkTLUy67boHZ+OMk5ZQuoRL4l
VY5fVBUj8oz1pUyx8oBf3aPcxG9jA/natLBAMKyounKp0n0TqJ7H8WbgxtP4FL7ziBppfWtisuwd
fKdRyb7jk45Ntq9y4fsYAsOjWApUdSnoCsm1LcNrvM5zFFHLG9szD/vO3iNQytnb9UCc2nmSEI6T
Gs/ChH1KEoopPMXykYE1Ss93vXSm4pvPr1IoYOjx71ixpXx/OesiwWw72o/lD+HGKl7zU2YnEcU+
JT97btd43UbeCs8BbC8MMveAkp9Vx95Ivp3vJyaZyfZz8YgWth78q3gtN2vHNQ0Mw92XQncxcEuy
6zqyjeFBUpUJyIi103SJ4/b2k9euv+Cl671TSb1KB2/csWc9PREKq/egwnhNVpw35imwazHzzZbG
EI/dFeuAY2m3LB9xCbkf+02r4rLne7gMcGvV8ycbJmLovbmu90P/dVJLii/cBbbvHZ2NijhRBSEc
N0gJZe8qzjycoQmjBLVELBDQromqexO0Vde5ITs2q6LxRVTzVDKXEwWbVvm5rRKu5ymmCkM/mN/3
Ds/KnwGI2h/bnvDlielYO7nbyY+LiguvzZJlHbrv3o7MgYLdw5/lSn9swLwqZjXhxsT/vsdF3td1
FDrfn9z3TgDcHW+QSMHuatPP8ozLTNX467hp+Ik8Nb1Z5qwdS0SFU22dxAFt7pbB/uFFqOx1WDCs
3nhQ/JWghN6h9+kScQhuFl7YodrXzTCR/N17Vf4O3y4pCWo03fbD+fpfrvYyxDq0b6ewvO+7JrV/
4dmLG/9pG/RGQaZEaVPXYOlAFp00QnCw+fmLckXcviAUiJbtMGsSohWBrK/r2mxq+Og9jL2OYQr2
Q6DcLD7/u3KYTZLN5o3N12+I54T5BSOcisQZcopj3QbHuOrZGhqpyIxBrMfWjLBdI+44ABKG7aov
OLYClL2DyKBpiAPmjRpx/RQvKliz3XgW+5fvZwB4eJqGUVBjMQ8G5jPA9B1HVu/5zW+m84rBwoTI
Ds9zEchF1TJ0/MTHUnyfiSRURrGyFkSU6lp7kl+RXz4LgVHu+cPjMXFppYY4OzxGfZqMKvSF/FBL
hwkNvE3GXhucIvecPuN4hPWQJe3TavdDq/ssheAHw1P6huaqCx+ov4YylA2ZTXaCcjlw6ZAUMJOC
6cu5WeiNsyhLPwE/62fQBQQYtNeN+/u1yesKGAiZJ9L0QDo8SDNShvQF09888A4MrsMRV7psTdPO
QTguCdYresJpG+sKuYUiyjRBB8N4m8uc8FHjXKR14YQ9XA5leqpC8HPGT0QXLm2rZPvNrNSucIL8
G4ynjSB/lwzUBVOWY35/LT/n2kybtQq7AAtt+8Pfo/nEA/S4kvaCD2LCSRrxlwAbzmJ1a/VMWfes
+JLFsrcB4ZCk5AsEk4lDvpqfPq3PHS7/OvXjmzKH/mGCNhoY8efykTCrPp8b1oG+kogXwG3g6t8/
/iZiojf1tfpcfPI7ynxotw0IcmLcj/PFWGtupxOKYc74Ey/vndYGiX1PQ7LKBix8XMWuS1pbfwBF
0bABuDBdfVXiWHUwhQB5Fpj2++hq6QEqFPOCeI05hBSn9e+VvHoBTgi3vv+zU6Ykvo9lnkLx1qGx
Nj80mpVOvu0YPppX5dHaTP6a2bd/zIuwt5UtcJdxaxERtVbUNff2vuHG9R7IT3u29Pl2Al3As7pz
wJuajzYkp6FFXwxIIt4yw0clsWbhdS6zAYClSf89yqltnd9zPy8MD5HmXWwGfjnr6p0LXM/Tl+zs
JoXR64M1OwoKHC7P9OvwPfvkqMZJAGvw3gj++nw8xot9UwtrztBJRci4yM64k8jKHDSbqqpOIaXK
iC2wyArvPgrkTZznNluO79nUlKGbw5zOt3XrU8rc1Xv2/17EWHAci821CqYsD+HUogee01AyOl3s
lwSJt1Uridr/6tlwTNLaRzDMiFVmefO5GIjo5rGxb0J5oIaO/d7DlDl45MWbq4oAgmX52mOPWVka
9PLG8Gz+GOmgk28jc+owRzDyCR+QAU1zUYn92LfyHb7CvaMxlbOUAHajOMyO/4T3ccDF/UaDVpMF
+Vuw/nhBfINDRdi/dH+aVbWexhRY8hsrOeg0sILKgDUBaqHYwzP1zNh/U5Wvo1owsIq+ghLKDMr3
+CP0gKQLNRp3RKeBjCIaqPbg1kRJ4hVqzlDICTjS2Sq441KGX9+eldzu47ngKomatH4H5J9ydfYs
/DhWiX42Gx3TAsVq63NjtQ38gOM/zvZrOXCf7z7qZ7+Qigx9c+fqbeMhDRnVpAzpZy1b6K1e7Tvy
HkLRTKRbsBaJZUrHLyleBb5uhqUqgAqSFfD01UrVQNcg5GiCr9sV8ODVVusaXzefYbzjX1eN19HR
WqRQ2UUnT3w1E6Mx3QyzxK5j0YcIg5vh4y35FWeqZUBRfXS374EKkGZy/Ij80j1w36lfSRokBdH5
5Xc9PbztfhlvVe9fr7e/cizaf70wHwIZCJGigk3CHo3ksrtszz6Tfbg/OJEnCipR8svxEWgAFNDV
Q33CDwIpgrSqGiQHJopc2+nkysYHxM57uJKDAgTxiJwG9/mNXnXT2FevUzzRYUjOIGqTrjtA8sWQ
Ed0uqgFzaGaTv1QyiTAxhTydnabxai5AxSTMVxqzFlvxVF4PEJIta/G2kkQjhTOBdMYJF4keRAEk
F7IsRraTopozLUUS4sSXqueisY2Wav6HWdKIsIfel++D2U97xeKBhjdQ7u6N5SjwSbeVZzO4gDDw
NhHF/H7yM/9dCGxb1jef1mXRmaHXuRGbx0Wxv+16+zGuVHkGM8/3kSpEHzFlt6JDpOhfRfP+KQm2
i3BHiXwAuK1qu1GqJQkiP2f7nG7cLwNwp5AG471SITHO5dmzdc4C+Lbd/+zDCoVG0lG/iNJm5wK+
TuXNuvEwfkx2N2iNP+dGjtpng+UK7XCp8U4uGs6QVtaKAAS8yd5bWZloZaLZGzB5wAoHUVbSS2dZ
NVIVstcm1+lyDIftwySrtMJ9Ra/H//Z7aq+GmQ+aJ7omLrnOAsRKh/F+aNGqDSjb7SmHap6bs+MC
aCznKxcFF3aSOcdyrst7rZ/4Dnvpnx0J0Fm5d+CC6153kGKq1kV8pyTKInYCILR1knysBB3GLtqW
FuXpg1OZWtls1ElVQOfkwBAxMOOYnQRuLgZqsFk17DC4L6EyzhKn3EW5uJTV5/ZTe63P2X6ix+e+
jbROyHef/9qfZDn2/oBc3ur6vlOLJrwL2GvOxqAdZpTPXBBbbzqqHXQrfgw+hspLbE3+HDjuJFZv
6eZ2bZx/eduxCinbBJpIiJ9+cDXwSqvBZrD7WaH1zxr5xl9vMzjpEdFcApGM4YF0kboaKNbefPLQ
IuNTCAvZmIVjKftmu8m1nMmJnlPakFfxd2dxyhNqz+sLT4urpNJqcG0cmEtZnXPV2masfMOAeFZ4
dagZFmPp9vb5y+AUrE1mneMXAosbZeRhDU3P6crx0fXwSyvJlRM/8VwpQQnaO+NI3ovmwyxZt6go
H4+P1dfl4/AdxmsU5NzsDqXXx423/v9ouq+m1LYlCsC/yCpyeCXDAoki+kKJbFAwAIKEX3+/9tSt
fc4OKrDCXD1Hd48xuh2jM1Z3yaWvZ1HL9D4IRkIa3vNUI3x3961i1+FRXY/WGBVIA7cB1R2W4iM+
aHZ5KnJO1Xc8VwrnbnmZbpceAOnoXSxYCb3zn0s0OtPKNvwtl2/ZeBUWKPcWBZVk+4i+U/Jk6mkt
8ZZSQfgo6zlFO37d5/3busN3cSIMTt7HV7tlrsYm841jy0/z9NbYFFqbeec479xuA/5uZEQny4dp
2aHxea4Z5prh4X6pFAzMK3JLAYuO3c3g0JV/WGvZ2Xl6nCiZS97LfBXeaZcczOjYDlbrVsdxt0xP
DmaP05d/N9KMzRlyxgSPPPnqNgZ3kT6JWd9TNIvBof81CO+s/OPe5mnC+NiEp5cC11gcVeQJxWQt
mZilI49rzT0ghbbZvk2oNjkmOM5oboaTc+B5zfRLNfbZ9VSfLERrtCMI/aZql/bnVyzr3RMuoOJT
Vmk40zwBkJ+1G0ojryJEtFS7rMX0ulmeXzTXV/K29GvmXLvM7qjhrh8d6bnyg2bjtc74oWOW6XmV
LraymC+r/QvPO2pf7DY5o8TwIAGm4vrcDST50tlzITkqCLfVzWTqhS/Z0LaVLfc57sli5cQfGmeb
dgHAVcs9VWSQmfnjJxOj1KVyM0bKDx3a3zR0w82muy+e5ZVWIGS8vbXv0tMYaKVHzAyvaAxOjTGY
eGqzD21GYoOwNtGX08Zs+ZDnnGmrmfsdd4ic0PhwIlNelVAHVVrtZzVZyrDctrWMCDWNspjatyqr
4Kdd+quX6DTOseun330WTi3wmveVdOa3QXqS/AJwn2LSohDOJHWXdErZCKSzEVB7yIWPfWXMjyto
iiGYyvevHv27sWrLYAdKaQizN7FHrV/Al8+pgkx25sK/32/akLPR15XZvhO9ORQrpIILuPHdDJ0G
SznbezbJMVS5de9eaelbkKvWGae/Vm66RyBka3GfW+nQS3FE1BpLiPbZ3At1aklauXbQlu2kX7eV
JYIMBU6528rNQm2BkQGACwAIohhUNwgB42yqQCH4qPuYIiMFeoVdNwMDrdrHeGpCg3qhCVEprb6k
7L3XRMu0Ogv0V2pPEI6lcHfvDxeTT9gGmev3BgGv6BSb2c7YNAayO9ftY7ILLk5/11UoPvEhpuPu
DXfalgbitq89zXaTd6gATVisXKf5mRE4UDJHwEfipFxPVqKRcKmnCGZMNnE2t3GIVnaVF1q4xcVl
fC6Ocz03pLlA/uZXfn+ZlVDe2H900v1vQ3rqt9nBQ3VolMeIm8NTdbWuZvHaISGLzMicGSQ+Qavf
VQX8YoQFfSoduFZxLKGqCkqQR3BGjy7sF7NNW/ahucN7CcUIFtP0ZHBbNO2KqBy/aBrc+B5BG2PQ
cEZ/u98vnEZtuRIJN3ttgmT4w4AkXqLs1eIua8NMJ4FXWNT6SpDyIdV7Avd867tzDs6HyTWv6k+Z
YbH7Y4N55c33cxgVVM8Zrj2WWPDYdNEr941fq0YDb9+W+NXMa06++3ABwky7VM8uw7quZMQvlKHE
sR9/oM5NbeYsXoxGs3zDtfcE+mXqv+j5EILucDxa3y/X6TnUbw6RI3jnzZPZxaicENX1NoTrl2as
FB5JSJfzEW8nCYGIHL4tcpGG8oNqQYFAhv1QEK2SIRJRvfUS4KQog3spMeDMu5K5pjww3/a8du0k
b/8MkU8i+4lKS1HEeYrq8WdlymS7c0VgWJ5h6VUskVWgqEDWYbSSw7X8I5I1U9g0Rp5Q3ACSnw1V
+eZl6tmmcuCzxEq/CWMJcu8jA04dzbXyM85PL8/nyaY+xHByf02DrmMivNWXO5WT69DidH0j783z
CuQkKCU7Lcde24JUUfKmq5ftH98NKGhsFPH16CxgPCHXAYPZznRpBCPo82V7f6qjql2Rmvzz/oP+
RwXIo6YkptBiacFiSJ3u3LFKU28eXSd0KNvKkIEXfROGUAwH/GlNr/BZsHBjCvX3/ccEUbHQ+EUS
j0TBAMdavhqXWyBEBwp53K80JzDaQtNVhdR7ktOFXDJw/eUv0Jwr6X8Uwr23+nRme+mIMEGIUNXA
GhXH+mEbjM1t5Kux9R1kZ15GCYZzbJffo1Jnf4+WTwCBpdHEIqFRSOU8sV9Pcsefabr221eQ1dw+
TCyXusqPQfcYS6yjG4f+J63QuffLQcfuQqk/CodbM/sULOJHNloTYawVIporRsStsQiUmE840vgR
I+0BxPCkiVPb1Yrj8ut2lHtADqxLJCU1uJajKJmAyySveXSS7CxhtUFml+cTZD5nl8wW0805Wwl3
ABtTBXe8OA56y6atsEx64x4tjPapLcumAfJWdtP531NWQI9hBo8Ggnx6aJx1Bls/0eGnSng3nKZs
K6CxuBvfYdk87+szzolmlMGeIqrq70uIyA7u1PaZBxQ2a2qKcqB2HnzsObFv3k3ZTx2H6F4aZuXz
Crz7VXGsuEYy0g7Vr+Az/pWxR9mZkfJLKAKjPqQKKKvT22sed27ea3bo0ReL59Sln/Xd+BYByIXu
hrGRbrLYGCLwX65I+3+L2eFceTvZfsNBBo+j/1Ooqh+gWTwvgjzFQAdP3MAdAxhhK03/XFVuKmrT
xeZdmujupCsLZOqoUPbyy03n9LjpCUcZDxuhWyXZ8cJAB+clcNfFW0dfUugcGzmK5fRy64YGcKii
WTtJeX/EgqhfqhDuXZpUNUvJ58OYiUXV4sNWbOpAN2d5zAhcXu7665aqlZmOjJhm4IiDddrbYUjM
PllhyGsZQZSmelKuL8MHfpfV70WAukJz1RkroFYLw3eCubybPJ0/6yFi0sZwAyXgBwSrvJ1k+UU7
Zf+1/9EaNi0WYa/kwBenOvIMJt4Bd/4T6/enVDVx6quLxoSc/QM9atTUyrioEVV33f8W+FqGS+bl
CXV5mWL+2eMzI25lwrSU6MemDGcIf0W9OM3FGlfHsNnMkvOpUoLyfUtEUMbqi/bGy+nFNmJKlgSz
/3jX4/4YV/HNzDflO7FMG08FYquJR67d+3x2nwsDPIqHu4cLb5k7jmulWlHruFl8KNQwtrOEa/qh
2/rvMsdPp8C3T102meh7tFhpTVPaiV/oVGtjA9T2DFRCnIZmLUYOAlyeANqxYkadjzjAklF8Wij+
hm8ejXam/kzzDnmnWWgGI/lcn/f6txZPsh8Hvp/aCZMT+BQzkfZNg3g7hAOt+SS0h6KUR9Dcpg1P
eiQwCvUG23nGOXwREGUejKDcCmJwwL0c7aPLgNeckHDgOw8xfOsRQODSPibJqOw1Lsw0jxQVmjYI
FrzddUMX7lzrfcYbLjWlpOuDBDLnxfS6rzaivkj2WNFyUZ7MdDTa7vrFqLob5qlwvfdAqWyJWcOF
6gwqzXtrh4v9K9q5GJRW2mhH/bvDwNbiZOaDciyq6gc5WgixIkfP9fIVS+z5m7LNoHCBHodIDhtI
UW9YBEh2/TQxGU5jM/9qcuc7/FSu9D+fP/r4nIQCfdaDoQ14o5p1ZOmKq8esj9fF/iHslcL3BRtN
sE51bvq75/rPao6x5nKV+zxkxLnQs2pcQGTbFwTD9bpXHAOvy1t/YwTNMjWkd5go6F65I4yNn3hW
VZ8XarDYHN8vJjgw1kQW5EBswKqtS1gfaks/f83iryxW7clif/2gRzn9M0URWuXVZIHkK0yf2t/3
mIqixq+JYk6tsdFsjgeavIjDFJJZvM/9YWrkmlpy247wIGWXaT/k0CnNrwiFqmaFyqt8oYJObtrs
OwnRs0bbfF7/PTW1z5hkG7fY10V6LWHFS9KUy+5anjFQjjzm+ZPzl731FWlPEXRb/Zdt9XT5iq/a
pqeptp5S/cQjoO048vCgGLYz8PnLO9JpWIbv6+lx4NEflY3ht4Oh31Htd64/dcFPqAzDHMrS1vvi
Jzk0lpvKCnjr3cYaGTBJubtK1/UYK1qrmIaN7xXbaxOp7WqnKT9fIgHbEuPCfTOQgK5WjD3OdIqv
3/ccRC3hiXyPf70Cy1iBRlLCUFw7VKyjPHWTU6zWyvdBSxK6dUobvctMN05tOM1Oc9fua8pQAQO7
DZskREhA4Mp8tcvonL+Td4/rD25k+COrA/UnKHFaCL82deEtKNBpizj7x2Y61JkGNddTt8EwBcuU
MSZRHcJ1U5CNSSwrNnz3V6lcyibu1bnmaZpvhBgxDA1SvswxuQZp6h3LUJ4/neLvq+e9YWMOFHgA
7LbJraVwnhwM6mhcWpnBvFXEKgz/sFvzs8rT1/yLx02qwhksSWMRTo03wmGcL80GUlb8FetrxggZ
XJS1471uJC+flczg+Hho5Z4uSamdvz8qzuyqNHd6KWLpcTFnGdp8786750F6tEvm7TIuZLmKh2a+
XP1t9YobV64s3jtW3KT0zoYrPyrSR2H1rR+wKJt39Qg2qcH6obR8f3jvbci8eBoQWbR2Sdir5Xsq
77it2YooZr7upfp4iGNFG1K4N6nusEg95Ufbh3glg+7h5VIvMU+zXTcL3W0zf//TKNY/EmzJcbH+
Dkp9E2mXuqWJyU0cdYr1n6c3zkuDuxEWTKUclho4ernatV/qWh8KymXthVLtq8SG7zaay2utmubX
guVkjOzF4/PPQpu/mITJWlwgutYKLs+m/9kk1mofk7eGLx9NDsktD63CsjBAMMdc27VSeoNZMv4k
NeCzVhiffRok1r8N3Ya96mRPfFlkfuuXdHV7qaYyjZRVoh4LPjI1eUj13raNryzi6mmEZaPq8hb+
NtnX4ozXIGT7NT7y5ivfG19grXHirqqZqmpqrbTc8+Tz4d0y1UUZl5bIRaRLAoAKUMpYqTvD4Q6t
olp9Cyu+eF+sH3U9rjiGZRey7FVB0Du9pocurrMsIV1+K8+8/nBSmK7bu+SM00fNmWllR9+/9e9N
DaGou37AlruMzqfKZlEenXO138eDQJar4T5+n3vZXHu3q+UyDTLTz+f9pfqGZiPx5EnwmqMVCaTH
SQ2fBzTPa4H0MgaqXDB69OuDMXqBB1D4qvNtXYU/d4lBsmklK6VNorV/X3e1knpxuX7ONq6Fe54y
rQxo8HxBHLrgFNS/EROjsxA1hcu73sPOZnGq79qe7ooJvYBabJlmLP8rPJUkq6PdI0RRoikqVj4W
l9Ho2nNz3JIXHrM6yVpm/R36qkuamxQGr04CIxTSqLy6Lc/lUfHecN/uvPbd/OqvP2JO65anbg9j
DgsRhCuZsNxZG4+1Nq+i+pXSokTrLeHJoHgpfu6Sb5mHymByR6bDQ2I92BoilGyRxm/V/DXJEwUj
gb2BBzemvkhyH6hebBBmu27/uMh2t62MqLa//0GfF0/Bc6WOFTLRx1uTBuSWqeEG1dCSrnhBK0K4
a+jGTzuNFbO73+bNEuLJZxVX7OO3yZDgfZRK98qzKw01ZbZnUQHRlr1L8Kcou50/c2eU0eLslOr/
3MC3Q/vjmuAOba4Jwk/xOLs7dor7ye4wRPr5zU5RZ0q3vi/mbv3SbonucjuZyDDOFWvnqdLh8ae9
vdXvii1EnvTGKPjSIn/svJuYdzw1cYH2u/tvfHrvYrrCsUv/gl5TYEvHu99XprtLYn/cHrtXTVBn
HONY+qnMJCPslkuc+LtqtnflyvzW8s8Ut7x86eHE/UOxjwPMZ239Znoop9zccnP2/LtXl1OMXqmb
M3F7VbMpF9t69jq838pMp+ZvcZFC5s1sHlNHFLtCYgxF5tMjhmP5A5fMNvvhmskVVovx178P6+Po
Ytgo0rO+fiHZ2uUBULLK8kv5so/2vhE5Zv1cXndYsjiF+aRAVUBzZjLShVWBfiDXVTMS+pz16uou
VhYLhfXYECnWx/1TaO7SbIYb1wO/A49nBb0IG3iuELHMjtfoT8q0RbHMxpQUerLcdGOyrRYqr+0+
CT8t/ovSEt3yrsow5at7rC2CzqtqBTC/XjuFB2X+ePMo1sX+RyFZVmo6KEe+q5N1witqXr28ssXy
4M0UkS6IB/396sjSagbjloan1c1CamXMJ1b7/kYWzw3K6tG71bEid0Ks3nbz9V1iWPfwHq/M9FNy
hGsIxV4nn7yTfh6+H7b/Ck6ehd82wbYsPh7HpQJi+NtXNXepxSPzw1asmUZA04ZK3Wfn/SNN5Vv1
utptHqKqrBljN8c1oDadoeFQPand0gQqmNRDl1ekAGRUolAFB9A4gH7RHJW8PxgL18P1rF9r49ov
wb4CEwKsIk+MRSrhtoDh0EtYIqgMqBD8UH2eXvqTS+I2M2bhWMp2v/987fSOg69B6CjCG8RARybX
X22vhWOV99KvZ2Ql7ISw57rqhE+MZj1UCZ22vfcHEwyr56GO0PBHkTdGt33Xa1kmbDt8iVJ1pQTS
pebGi+eP0df75MO4kGw+/EHvVua+OHj4G7GpnRvzkIdRM/UIUPmG9Q4FXM30LUagHzrMW5jmHRno
A3VW5vPsFFP2kKZO3mKNu+9Gx3DliThhzAAahTbIx6Gm1QMOKV5jfy7KbWaSzGgwWfGyyeCipIZo
oMZhfNLsVLfmNaVCsDoPelMH51qLPKoP2svalNXro5y7aQ0yPVRUfT3WUGN+rvVcji/xt5QcE0ja
G43pW2P6n0CYNsJFoCENW0L6z+g4wxDxAYlo1Sg/IhB2mIb7x0dj/5XMH97PNTNhLuhwrc1d40OP
at9+Lz+eNPZz6sYqNeqGt/HbvHVWiiSKvddgyg5YhX084GwRY0Wb6jsrj6d3+ls5OYfHe0lPlaV+
F21raCZcoV5WecS9UlbKVPt6R/AHoYKqX4kNwO2V54+HnF7WpiwBAl3DeHAcIF+hgRtzYhYDk0VW
Lad1z9ib44y7e5N28KDMOJSqyAKieBVcWsUkBbmlxhF+zb45M0COO4ypAN41gyolrGMm3BA3wKSk
CHTeoZilW1eSMhSWcCoP9gTXref3a7940Z2fXtaj+ZwUQs+lUHvDs+ZUhQ0i80+9t4+8K1cnzdZr
PVOoxbSyzNK5KFXSbpbR21diWDlTLd2ejqTaqX+HD7G+kmF0Qf+06RwKLbZAMqj1ar3SDZS2ZY06
2WNLMvhsRJ+BhzL+haXmAQNLWW6tbvtW5gPRoyahOqj55+qCpuZiqnl8TdGxfyhumNvxTN78SLdu
ieEApF+Nx9Hn7uxXpDVjXdCz/Xf6hROB//P8iy9SyYaa2ihw1KN97Yjw9lah2jV9ZhNjegoP6fZt
4HOE6ruvMDrhztV18LlC7Wt2h733b7365e2CdM9FjXKfuF71pjzYX1sq6fuPGIutXjU6svd53R2b
vqLFiAYUlDUflrnHXLNnd8JeokQiFv5sFkLrQ+KCr4S+kXt8I0dI8ktDbW5GAkS5/rNYcRWVWQvd
rzwucyv1c386Ld95Vp/at3PzxrDy8MexKrfsIHl27CQCY5kckPdVTfyLa9r7N5onH8PK++Ig9g2k
1BCUJsmT8ebZ57TvDc+nRmokkWXdaQEbJqfXL47dtQ0NHd/+hYewOVXnln5qUhTTUqOfhNNCxCdc
DubjOw3U3QABNNSqyvKSN0YMJD7qMCNHJ9HNU94pe7YFlPK74abwUCXca67V75W7e39Qk3RLXo+v
ZQS0t25u6CBJor6DwNixq2o396xQ1JZmFqPKsIyi4Nk9vJ46WhpnJRHajilnmP1KBYDErnN6IRbY
Dd490eFP+9lcqC2E865cPmAmUtb9m/JFFRva4/bds+eb8VxoY2jX8nwrqKXmA7SPRLpSzRD9jCRX
H493t/A8kTCk+DdMNtS3rcz4Y7q7Vn6VDB7zvbt/13TFf6nBrn5yLUaF9jvDuKcDP015W2aQ4iHR
/OQpuiYOkgI9lQbmiHMg6p+ZF/8rPpaTcOcJ29Mo8hsQcH8bgX5BlhVaGjtcA8nLRB1aqElHKqoi
VXqq5EfHZN/j9IXgf3oJ+pj0GHkjomgK/f63elXSQWd6yU3LeFsXLWbf0ap+R2nAcEittJLf2F+b
oKN6NElNlZXqh8dS+3k/db0HzpZ15Gnb/mGGlKtmu0YyIFdmVlBm0MtVCNRNS1/Nd6h4ZNcJtShl
czTOggo2f06/ijc78OML1Re9keLRg9jPqAGtH7WugKQhC9mq+78zbuHQWD+qnY4hsvf7he0qeaew
6tlLzir2771tD/dOZYGANzPgjFTZPkAh/Lsuipmjy2jbK9a3ShLDX/aHamP86pF99S1Gu9a2CYrk
F8qaruD3w76Z+Tfn3k1m9Glr33a4PiafHWqcQlj/lFT9P1STo+X62yrU/ql41ZhWk7q1Ly2kskG2
VWxdJoFzdMmbGz3QC6chAkOlsjMYX/CCeTs3KKmV6vLhyTtepu6Cd5Qp7bX+rfzDDuZzmtecMjAJ
DFFLSGTN5CyaIeocjM1CJxe8q3ktNwBaJtHQ+GbYv91W8hLjG3LrxyDKqmoprdcbY7N1h+wpDjT7
uB6eOAbJ4juH/nvn18EdF7RjFvTTLrn795Xu7Fb558zkSqQifGpVNhmHqycO1A/eHkvdNNUPOMfU
/fM5QyO2rx/HP+X6z7y7QRGiMXyy2ELxIilS3BDPJzkpglaVR2z6sU7IKA6G5aLTbMvon/v79a1C
VCHp42tDNgK1vtWLs/2tbiTdrSGpUbmZ5Gf5Q833smF0Wbvr653uU1hBDaX8/TRD0XFTOd691Qiz
C+ve+qPz/dUMUDbhAlv8CBK+DZmLX9fDFY6UX0zm/txe0RRIE6KWpbhoa7mbFMKlB0RQYTUMrtwP
hcH3C6nxzFf2oXUXRdhBEDIoawJ9dAdRUoTwV0UWCOSOuXr6NZScaqrUnVCrnx5iOUCvCL5Kg6bR
Qeenz3r+pwMWqbjTJ3CWpv12qXSohUS7JGTaLEn+ZVwePvL/HnY7mJTpIM579fHQSqupI//D8KaP
mkaKx40PiV22Az0w5s27g/vRQVeX1xLrSDbVV3gLtTuqkhfShphmKm6qqhat7le/Ici4TJ7gq4GD
Ly7jx0ejqAUrzAHUjKI58T2y4Er51Gf7m9P6yNW9zSyde404zBr10jgY7Vg0m6Caw6B7veOzLuPZ
19Y4yLxUz5X5Q/6793Vs5nj1l037mLDJPbz2oIvP97Z3zY4R5I6vqpPPRhDzM6EOVbHV7zfuHP1e
5vhZTymjKFErZBIKogGqnZjqB4JnDaNvuheZoXF+bhjb3p9DY7tyVAflm/eu49cej5RsieWp0Pys
M57FxjFMS+nZnNqvGqxoSXzQia5s6lusY2w/uMQcksvo+1rbHJvcU3RUfnkj8VSUHG06BTT4f979
9j18JzK/kKPFvDwdebveXb5rz8IHS+3DW3f+3vouDwrZ5r5sTPNPp8TZEXkRCRDmQ8TyjiUDQAxj
NKY63V1DaO+YfupMJ5cd9uGxAPqNEcAOqSTNOWhj9HCSP/auntTSgS3oiHsohuDzDR5ZnxrFeQP6
uYKtdGxP5ZZD/OHOH3jb1p+vabZ3zfmTrZ6q029GKkwC51XEiHR7iZBV0trU6GS6amZ3Q70daA1Z
ePqpKPOK7+pO1af71ls0pbT7bwPM/lZmdBJO2hesMi6iqVHm/jKQu9ggMqPrKNPLTzKjt0g53iQN
rlJriqMNVTMKrSRT3UIuLIr93i0MVnF0u1kCfnD8waw707S85zO0gUav5s27r15sT+P9Dw2wxleh
ouIEfETruY1P6GpM0fkK5DGxyuT+5sN9VtDYnXKo//Hjbb4tBi5GByl9+Lg4gHN1Gt45cRx3NBqf
id2L3EJ3f2EKEVqdfKe+zOu67ZOlh5qD6gaxwFcN+eEVka8Z+DUAIOX8yCFPAhIvo1soLY4nPPC4
HHHBEHF6MAhLWCKKFoqcps3RmxXgLlkF6cp5GM3uo+Zf1z0q1OUymIGL4iS4Q3iLNINTr3Pmsl8G
MLAUPIr5zgomTtJZxsm6126oZrdz2rOSxsHw9chET267zds0QzRotz6uZKm6DCfnuCXlblrXpVd7
aydzp5B36331bCKuGarFWhLXjU6+4XepU3xIvm1B+Kg83jF3XDQSWZTJoY47M3I4hwaDe8p3Wk40
gLmPavF5J+SLVvpfM2DKWYrBzZz5Yxyb28sUGu8oPWBY4E6qjqAHhYpB20LetKkOL6oNjmtZbC/D
qmpqbBzvAuvGSELXL0zj4wJtH+N1y7L2vmWwNLkAK3IvrS1SEDj7QXyE1xqcyGwBbcS9dQshmNmu
BhrdnuJumUvgTN3qbJueXApv8oRtXQ8xW1k6dT/w/QgJ17Kndmbkg7hvtFbmyleHQx42rlm+rYMY
a9uheoYMkHaR4hJiA1tPIQQNT1bfjmckWXoCg3zgkRX+0MZOINW5shoiUfq4z79btzRNw68hImCr
5M2tlKDOFEZ4SvllsgSPPVzxeojbRTi3hhZKMvXmwUIJXU52HGfj7a2OWB/5ir72cK/sPrISWhnz
jPVhnxRmyKZdmfPw2ky3ixNSVSEi6i9p8yzL3i+W/pXxZy0sUebVZLgcs98kYH45VFoP9xpsDyRG
z9eKgyAakVZXpst5dbVEla5tX54z1VoyXKHcxKrgGcUavd7Bdq3ed9bVl2pnPEYEoGZBoH6v6Zn4
vVVLkt9a+Hf9Pd62uWoyrnYIKHFtbvWXcSdMpqJxr+ZhXFNtuHb7pwij4Ct3jukUWQOyrXgih6dk
OGYNtPXBq3l9aHXW3Vm3t1a9rz/d3z90xkM1nNW65ntr0ZE7kSO1JvlfeOxcIiSTnniWaiZJLVNR
axi2yLH++znDg/zklBO7q3hQUfD54HtDgWAKdjWMHKQfKYOODGjhyMWpeai1WsvlcBiuX0nCtyVa
fktL+FQRJsIh5lxFhsnXUPG3HshZwjiFgQgamWOxovJKgbPeZwUZpDKc9XoqQspnp7r2+HNDh6uI
CDLLu3zXqn9dgQ9FrcYsei6nuvrj86zWC90tuggjiCAxJX5uNqPp8a7emyxL9zVIAvryLMnRu557
P8+LA10EP6woJi1bnVaLNSExXn16rSY9RqT7So+ul2uqlhxBTeWZI0TjOe6j3VPO5yBTzc+Kr6Tq
vV58ZOJInnuToIXkG770WWFWQSjq0L4rz96vNlvW7lmkOM9TPVhUcWP95HO//1bt1ZLo/fUatZoX
Tho+vBcv/vQzvednrXfXJO+KRUUhQk9c6OCptVbLZWKNZCu9UyWJ5zKcf7yHc4/rFlfZsTzPUKl1
rN2MU70xm2WaiQ+qjVtDf2jAd5LhtOauWfaoaxZsb18hb/YmM+vApRSGa43+n2NMXAE/uvTB/lJ7
XsSQiAartgh2NWyUXm/qElrC3+a61pLZUsCM+OJFjM9EyTDIiihLvGWQGf6R2LSwYTDZn8QqxIdL
C6QRocwOMTPz5AU/j2t8bLYK+GLhJvdBOHYWXGu/fi4WuLrn1+ty81tHJERuto3bJeND43sRM+EB
ywYLkCwSf31150GKvxjg6vd1YxnhOeeZEYJZ+BbEsAg5BxOJC44+fv203qgdmNXxVGbYltx1l8wf
823ukDah2BjirOIsc/e/T0yq8MntNBNBsP72YP9SzCu27TsljLfcfchKeCFi5S/3dnuhkb9hhr+k
bS7O0xgXR0hVVlJUb6u6/o1stClE5AtwUQZnMGvHb+30ODbCac5AOdK7dhD/fzrc2TtprEm+2aJf
/Irn2oShxZYPRs5I54mdK6bFqAGK2/Z8pPfe1KIIiSUvJvdal2GQGk2XET5t2mS23gHEEkRNXBZe
wBhhJi5sYKPliQvyKQmyE5vK+Ioo3v5Kq10alJKciqI6LDqKHyg+rcflp3XtL25mDf9lqcr1oIFf
jwJqTEvvuiAJrMe9j201ZpUowTjYkxGjXnfv6735/QdpzZdlFfRqmsQEN65DZ/onJbrj3I8TiXgS
2OKPE6ng/IkXGxQIBH2RpNiPzl/83WSkqRNHDy5yfw3V31pEJEgiA2S4j5CHvCgLwcgZuovPNoag
j8YI9UBG///lMXWtgPeAsPvk41epHNy3FPhUMwtGC18EVohTIAHTN0glb8/XpOxuJ8Wnoon3d0/C
vCEF1+RTfYbYMYyuP41363CyMokz9Xj8t3vAC25uecZlWuOYyxEXwLv+7UHD7SLfzqA0NjN2fbDw
O0FYvQz8taUqSizt//wkNl9xWpSefCdrtjMbO1BgSJv2pufumRJqGGyAVM+d42LeG5sW2TCjSslc
S3JRXdly0EtdEtv0xyzTU8mVZ+aGLs8XDhvzRq7+7MXRGU71tdrQzmhB40Xr2xWP5arAo+fAN8wl
1CqKYOiIZKbHVxJp1VIslI4pytoVtpAmRttrqSrtgFDC5Ty/3D6CkDwa8+20YiHlousboWPTY3xL
RerCtlZWE8fAdzaKGedwNEiwGRJq+zW14upteBUJjLduxt+u2Pk2ZlSRGP5rcpZz9v2jl7tXZiRl
km9nPjRX2dZ9fuTlmBCsJsBUy3XIE6ko7T7oBQfMi6TCkMAmzavnMzbW1DA1tBrJA38kwH6EBzVn
Ry7i8FAaajtXb30PbMOEiO5FASQGZEdyUDx3OP6f9W9QD88ARxzzMG6Vf4xBuiHPtDhdZ9BxYr2Y
L5Aq+tGIucXasjWMu2igws/ihHsMMpxavN3bEQM9T5RZy5KQiZK7iJgXgD3yrIiDAQhtnVXkv96s
N5yWRbxAgwFDWMjJLpYhH17mB3jGT6X7O0A6AnkxYqVTiulJnEO9W3YAzsdBR3oDxX7X4ZIo60as
9g6mZIiI+E0mXGBse4j+H6nYam68oaOmMMg/efoxems/j1H2FW0A4eXdZP/o4vwkP/GHc3ooiWgC
zUlL6WdRpoMiGjL8rmquA/3V31MTy1vEMtL7AVwXqIXrB8VoINeXfwDyc0D9nIsQKUWaezCFQ3W/
iCP5AOH0ajyb1sjimsSa8GQSyw2HCGGl6mdkQcvYGQK3RSrgyETSv7i2HrtfHIXPj1zszgtHdobN
GH227yzciH0RRQOZRzZ0J1MA+RfOlutuaWSIyWBOEbUWM7+q7/0IJ2Fyd8c/Rn8sZ7y0o7u2/NvX
7gbbUmVnDLViuK6l3krfYRoJrLM3/G0em5+ND2XQkDZSuFne4496dRXTa+J55zVK6u0StuMI7byO
2gTsVrzze20cp73pBJY9YGSnWtvGW4fltiJMq/X0xMemPqAnm9w6WdS97uY+1eBlWStxBDdfrXk0
E51TJqTYPFRgat74rUzj14zmHzSSnwZRfUsvp8EwtPpOzfFbn/cZOTU+22G3vZFLu75ixF7DLdQR
TtpDjC5d/VzG979ABvXhxjbalK1d77N/5BOFk+Dct42VyNBgtm9wuHONQT+NfSP976OTol9kyLpT
WwhQm9MtvDSEJEX4OkZb7PtnUC/GpUdWFyl8JC48Zys59JCHt/qb99pUDpWXtWyBWJo6FBIY3E02
zcjFUXEZrZkrIL2LW/iTfNLMrtWTaC6SfesziVQyyU+0c7BHUamuutbR5T/n7UHFsT9UzN4mJUVA
IIQTOl88xT5K/+j5HyGG5VK+HqlaPF+ZkZJCZQotApplOE2ZugakQqqkEL1yaybXixN0PMeKVKel
91qV2dle/+PGAV262PTBDJOSG4dBPx7gaBnB5K62igcMTcV+LZpECng3eWteOSjum2iq9kY74B8Y
iasVEaYmkQ/w+ZfgFeozvVddB7EzI0refhNFAGkoaiWhUJQHCvUExKsx/wg1yuzP2ZQb/l8IobmW
JYSlUSJZgFJ/6tNhwi3jqf74kq0+XD1SgGRvyFx4OWX4B+ROI09xQ89Du95weVAIiG1me/W1zH+g
LmLt2vyf3KgGI8hJ4KoASpsJA0Ef3Xu+qzTaazNHRr+VUfzlHcC3YnqpTq/xPIPDYeLIxEKlEYFV
Zq24oHIwjSVgb3T4BCL1WcPNQKIL4D+bzUSb6UweGd3ZbD+sFYkrkr9rPJQ1hlWDiAmoOo3tX/Ya
ebWs5LfW6zXwe0cEUKhq7T7OI/YteN+A2mUviavvSrMiKVcahl9WJm+1dhv71hC4hUknN02gdb2v
NYpIlq6Z7DuZmF6StENx/1PtM637Wz04Ee3IcQk7ZB5xJZ2sNIKVRqXRQMhfvFX7jXb7szpq9/v9
WHAOy/UiF3Fxnp8Xi3ZfU6Xefqs1Gjrmpj8UK71FuiJZ6Z0ZgvQaodlf0++3nxf9RXgS/vLa0IO2
hOG5SmJ5RvkhqgfyaEF3WAYAY6vdtF06ZeS2RCkcpv1woTmFKAL42NFiJUpxbUCzYc0MtEp1LK9V
dLKz/TYQoYkUtJ4AxLljQaBufDeLrd4s0rGZaU4RFaRZKJRyW3+E52PKGqQlrLi0kRHJWKHJOM6Z
tDWOvkHjEuPHnOazzPQ7Xj+Le4zhuWjrN/G9msV9iu/KqtBoqrMeakmBOE99MHh9QW+uZd+QRcIH
wf/JbXKHWJ7/u5eL4yTfeNYQ8nnxiRqPKOwuF1kYT/SQpfRqtTt3qWbCM01zXIGo8lmjkidbTFI6
RHJT1U5laX0f2YusR3HVrl45WC9KB4Hw4/f4kz0IEl2vgDpY+/st8MV/sDGwmBGits3/anihd5Ey
uANoIy2PwAy52h2JUs1nch6GAD2gc7adGv1KzaP2pmPHtTiSlYfI2uy5NGTz0d3gv0wRgqkOAzcF
lhAcdI8R9I9uYFjeoupzs4mPDXD10/npvHX1dyvKz4HWL4O0E406YYj8mMWM4gPLQZMJjKKy2R7m
B2u4K7ZSGyrmTmzNFhyNlzraP2W+gE3xuVFRvgi6xRrkoPKfRKX6W7VQjVriJ/J3vSQwGtx2SiR2
0s1RJGFyqL/P81yG4jlwVSRvUSe8c0pxpFHYAubrZQ3xghMSC6YrkO4P9HkEotQXkCCCwppAmYAs
BteFHQf6dWVJBRfBGj6PKBFBI9CXqq4nwcp1uSJ1PkXtUvQd/WHZrFZphME4OJvSVxXAOFeS4iDA
3dCtt/eu++V2ViY9ksX95WZO05WpuirpJwfr9N8XNN4q/LoZV94qf6YpFLYoAruoVf607DZx2Okz
A++T+XlSYFMYDNqD0x59+Mgl7/MWcMMXm4fSCBlPnfwXVHWB4kHmLPRwE721fV2mqNFbPLFmoa28
vOoOEdLbJjJOhQeW+ZuHn8fIDv4ApT5C9un7kbtO9/IEbkfa7/z9lx289d569OsBOkvKEB9NW0gg
M5N+FPNkNlDjewP8/pAGB0AskgSVHi79ZXr5DkgTIg23zjRuHkzpJgHkvbd/8/rqlAQiLNpaYs2h
l4JSqdZnqfJOxTUf4Q40ZVwAi/Xe5xEfYNOFrm/+qU4WLRWXzRGDtFFFkSFMciMCwM3UEFjch3Xj
jg8HytadBfcH9gPlnmK+xoafC1ZhqhI7nF/N+ahgQ/tXshijLEKH2UHlr5xMfYlCtuUTbYRsG8Iv
Yn3Bgd5Jdh6Pgk3138e/8+OXlQ0QBlOCKUmyk3Jt+zImZxXI5y/jiFxqB99iOIE7+CveX0XEVi2B
ipixeYg3XXGMaP08AkMwnePZ9AImrz7teStMJMtv3Q8GFUlxbRjuE1D7Avy3KEHWwHqxFE+PwgWU
Hxt4YMLDw++DI6mMxxq1/fGbEUuh4Awk7ccG/yPpvJZV1ZYw/ERWSRDllgyCillvLHUqGDBgAHn6
/fXatVfVWWfNoAJjjO6//yArU+AduSnyruj5KAszFlgbwiGDuCEfyKO05cPl7lE+OhducDxNpNVk
Y1idL26FpB4yBHrAh/dFGoUz58n70tF0/DsZ63pY3u1zTcqoa3T8DX82TlMFb92i7Lsm6uKdKLZO
fwAmln6AGb1nOOO0kYYraNwXfu816XrOBpbkvNlmq8d4g13dpBpikub24tIlat6rltnU9FuUyGay
PQbl3Njrk+8RJzYiZBDSDRWcntpOK+0eW0fTVzreJ+5GH2cTnLcmDiER8d08Hpl/Yuo8IMlbN61K
dzcod48m2pa5ud5f+3XUSZ8oiBo/R9OuBnEW7l/80jvGIQ97y8+a0WX63FjNtrPtIewH2TT9n/dz
kAPTaHxJwdO9jl27vtmFn0LcBu+45f+WhHvjyDFsQ7f6We95FbfSG0YkOATL+2mQr4/eRNmT/+11
eKLix6AbmWnFlN79kuKO3Wagw1Av3Yo48x9nbWRG2eg2aPm443mKXTmfUOKI1H5Jn7/OHCZHb+vI
6sP4FovDn1VHetgbklTu6pMTnIgaN9zW/BS2fN0yZzDH44Kvn7elq/IS5wG3qoIqe7cGV1fyz88D
nCiOVzcgPFaErzxDGKpoR2pQHji86ORMjmAk99Lb9AyvZlk4WDHGVdyOaVkIW+hRNU7Ya5fEHe5T
njaeXzoW+iWbN/4vz0lyW+C14ZIiqX41xYAoSyj/UOWIV4oaYXPld7E5ins/GgYBy4gYCDrbvF+F
ef+b3lLZt8TxX3YuOX1l/eN1gJWACLVx4ZqwRMk7/fSPeKlDDRSPfMGCxNxJLhzcSUpuYQD/4zpS
mCuozfsAAP/ONArrqgt6aMxkTMlF4FzD/DbGFSHaJIRXDaGxkvgFm9BCd1GQY49z7AYbOhyQ8Kx7
76VY/iNvR3JsmNk2Q8Z1DrQEclMlRRHVO8gF2/iMPZI2ilgkhsIlmMs1ZgCPpC2CCq4sG2wZNwl2
18gUe2grRWeKxsjO03OECcscai9ti5+7KvYFtd/z2s5vwhQez6PMA+WSrDEpU55UcxgzTeTtb1Jo
XzQiVFDynWwNrsBCBOLInEPqPahvtHjIpGT3D5RhvYQdKZ+Z/DiCixriLyVAV3KUzahjN2sDvTJZ
63evjAyvzZPU2G0PJj+f9Q3ix6dN60RHPV9ifwDTWLJBbQYxBjNMGd9IzA4okbA1aTGgd/CmG+wg
rjFcUOYPEpomZRTnAicXt7XdL9fkiHSn8INdGCMIGyPkf9igEUs1OA14fEk2xpWBOlTGMPNqWHNo
w7CrIRRDLKZgIZ0ck4kTlgVkB7TF0IM4pjceRy8YoT3+kyr67aF1h3d7Ts/pda0GdfIcXlMOA67v
ZqCNmJSx2WOQIA5navqF2jFHT0kuGu6VKAtbE3xAe0SR8ncGWmNIM//0Gj+ScSSunr6HVpItO2cS
kMe8ZQhjeDjJc0SsEBsJ1FhidEiCq/7ZwkvcBHwRDifp+XF2I9mijUQGLJJ/xZcGGlCz1KmLthh7
Qmw/Eh7tVDHNvA+A4OrLey/oed/DVcef/ty/r7RDi5vYQ8PUv1L1gqbmtjZRQasFwc6xp1ccClKo
hrkzgZMG/bYK1P5vYTJ5ACUHsobhwx8I0c8C1jZVIIUvLSNSsjmAP9N/bAXczh5NQMUhK3JCpCAL
zckya9mlYuShQ4zJRGxof7ckoLPAim2FOdG0DqvD61D4pXtG0eDH3/4F9WsWnud+jbfGfSyS9McO
VuB1WE4ufckLrubG9jE5TzJq6j/j7Tx26O2eCGLIqAJAUdiMIvQ4I9zOI+wJHUFp8AzJgW2ageKb
6ROPpR9SKwMHfGQ5tSQWK18h7uF/wcMif3CDMlD92s/xg60AxUg3+CTED6GEx2SeQDxod+8Yr9wG
T1X7kyxOvPQOvj4crvPqjXIcjeht1Dt2rohmu94PPYLBQ4de0O5hw36ZwTeLeb3d3f549zhkONjY
GCuNoP3f6O0+LtxBHGuygcEFa0EjHpeq1RAwMzdQUtAK419AkiIySCSKofyli5etEXUDuisSyD9s
Mv+uiq2ts9CHWjZ7DtRtM+3sXjoNW2vf9TQc/o1w441qPOzi5Jk2HgnSHp9B8iorcamgdEVA7urg
iN0QkrBmpfUoD9lYawzBPmgIeX1ioewnb5s4FeZvFzvEfX/7CAlwT8+eDlr8j5wtRP8OVVYe6eNf
dMPVAVIbjEt1dmHfw+mMOGCYI1OM/7pW3iN0SNtrS5KtwtYSnWjX6lIbhpjm8UDRR/yhgg2Nj9eM
akrBkyODBVD5uAeB4l879zzS3rG9wNtiP66CzrSdNtDPeOcy+jWQBDygcYqphCDJanSfSz+b5Pgx
doQsQjHLqXah/7iGf1h+9qyW/x0UHDGgNiMYZamr+aR+wiZBlj5ssPKk8IA+za139cWZtkxqXtK4
OZMyZ1IMxUbjIV3/ACQ8m+hAa60/KLyvwIzvpYWHy22sbL9JvcbVXl9CELTw5gvadDdE2I1LMaqS
tCWAauevM2lEdv084v1WhWYEod3/onFO5B0LllFFly3TqxYID+GLIXRmJj6Zg8ElUL4AN9IdUdQ5
Ezkh/qS5E1DdoPJUAWP5Ktv3m03aDMDWKoWWK49ogkq/pqBQg22N/b8oBDbQiNgdtj8bFBcOwhgr
dR9DsgmxgwA/l/EmpVR+9qzxKb3Yin0N4DlIjR8CaXGS/PsdgzL564I6QGSf3pkacfGY/bSJ1Ghc
jK7oYwz/NYe8xj0Ftsy4ifIIJgJIEjoNUixb7LNjtTTOF7sLWXKsOt/ZgzQ7TFgRtXJM4rUKbUXA
li7OWfwuRgFORWAYreDwd2TRkuiDFJ6NAFxpg1Tx4bUW4vGDD5CKF4ZsS53dkxPlhjs4LKWEiQ/g
Ktyc6R3MLCUJxBEYsNs3LSP9uGQE6uKofcVb4TEhZQM+KTrAB7rWBxDT8HI4JbqzoWxwP/EHkbJd
oFYbtGed4EGVfpL1k3udnba7H95aYA6es8y6Pf3X7CRh5uTNN+49/c1au9fY5MEjyirikDPoFLnw
6vaO4+tWjCwv6clKmTB0wXg7RIbdfAhh6wlosL1JsHN3kNBLfsbNk4xR0V2gMUw2spGgLKaOs39c
4V+ACfFagvRebFb5iBA1t4DUgP6FnxAzO0l7+aSf5JkQsIdVqLissDlx9Yz5++u2iesZ/fwTgz2I
7ADDKg53GIgF7+EmSjg+OWJ0th32HyhWRb8Zqa+4+defso6KxQ+TqtMRJ8kpDoFxQKoBn+SJips1
jLBJgwXT4tvULosKtbwQbui6YT3uf9tLgMkBniHInpEchzhZejvY5QAeIqhZ55MvmlRj1VhDtYfT
n7h6o5QmhobkFTzGqjWWK4+/X7KWXBesQezXzOCZyDhKJFBz5ZtjWoZob0LZnz2CE0ZpnZKRp63n
0fPQxcBsIKFNRdrBg+ffaX63R7fhFw+WZ7QhUaZfJeehNiZDhGAecL5HjPFGqCAtkyDjIi3o2qOR
ON5gXzKv5i1SpyWcsDjiQ8vRlwOqvPfs2f1/Dl5TBTUYbZqrHi8cC6d5NvgT8Xsb8xvYEPgGoS3m
GqBR17wbYF8hj5AWVzPSp2Jzz6kFo1wJ7sk3aMbfCJasrAN0pWdC88bmEnkKMSQa9nA4Aq/PMHEa
TI3h6+tHVIxZQKosqVkanUAv6gTXiQ7vg4QV4OglrEbWGV0Gvv7utYftxG1xGJ5HGbYWmITSVZAG
+Q0gwuP+iBsyEm4QGNRouHSSwaJuH95DgUPcsjZRRcc0wZaB0Bxl0SqwWDl7Jax+j5TYFic1JNVI
JAKX2WFopMO7PezwkGMlyBvGoZ2IIoDHvXDAN9TR/A92dt8gW7/sGsdPyhnsUNS1gW6VZ0sNMFXL
2CnL2gtwkSANmA984mWokYSo83Y2axHho0USyg2CwXyK7VcbiwJ33LKZ2hMG6GPizoR/ih12IEFg
PBMBwvoDqnzgPXaxX3REk8cmCToFr0wZ8uBDYa1BeoNrIIH2ggUSSy6Q8zt+WYc7uVocxLpvWrwX
IHFM0vC7IHmCrQeIHNS9Nbgk6uiA4N5C2EC23TgMvTM4LTlfT4d4C3tP3TTOWMYHEhb5D3kU4v39
v6QU/Thuj3jAAyKLBlgqpjXTYv8UPra/6W1sWJcYbT73JkvQ+hfLj/dZKX5jz2680CXE9c5HeFC6
xv47/zlFSD02xuRigBvAFf1H+EXyfQUF6HkmKg3wMszTOthaZ/6jz1ilDPFFyJ0soTrZNhYYMd9B
0FY0zPw3/5eJNB8Ef0FCZnYMkeQnI3OwCUUQdiEuvURFIAoJfUTwTvFx9DN4h12PjSEB6Isro/0u
vRG365W+Y5zurcuBlcavaa/qQOzk7oOdSPQbNn9WAns8PTj1Y4xyfZex1n+ID/o5dHm/YLX+5juS
aurpg1wk5MmUWi9GQYwRZEHfnxY7JBindENfB78h922NeuEblQsJ7uGtrw2ufYUZVHJK7+vWrplu
nvaHhfeNFN3uxJ3Cq15zwkOQnDzCfKqnzO584D8opXPI+k86VLyV4M2Z8TUGeedswkeFNHI8QAXc
rqkXX4PM0kfYUHo5FlOXNbsP+e+y/nBrwe+gDbInH3PXjD5MHyQJj6QnFhJ+FkvVfUYZrutP/0yX
LydAh5VQMcsomG3gSULSvMxlcIm3pjJl2Q1RKPLD1Ir/qmDxbsos3GmWawY5T3u9Hu42znC9lFbn
3tjnEZ5EYPjYbIBPOfmwhW/DJuT9Lr1pbZHPk1k7j9kN460bIYFUgTAKZFSISxTkhTlg8JF/RE0m
Sa82/lvHB9KV6khtLwHtU3Fu7tp7WiXrMJ5ix8RvbBgr4SmFj6/YkNS822ko5thsyT2H54CTrIPd
21pGWWQ82f6Yv+xH8gTiBX3hN+4x+B9QAQF9jXxLiHlSsa6FrThMpqFPCGBpZ/FvxSIanB24PUvd
3k3v9sUv+xvn0Tdn3wj/S07h3ZilUAY5vB5bD40/ApmoNWCnQdefGdPn/sSSzxmFEZSCFZPh8BS/
ALzER2JNJ7n/uEOkUwsOJINNtU0lobBZ93DiEmcjSH3uGowWc1n6qJgm74SNkkxn0HeQVRtgORIX
RzGtxkKL9IZAZjsY8vkvjo3qZC/vAQosMaIAi4pjmrbpDscrOx+qYKk28S8ezR+Jn8iQOF5YNYse
7/K138QbD89fLiqVlpcl376J+dBv1Fk/3BsNIHCjwbh81EU2dklqDhWi2VTe16E9azHzPjn6KXn1
HJJ0cvqLm3t+OQTXkXqn4YZRSTOlEOnAuLuwNWg88xvT5wZbGk5Ibs+/CIwPjGRsxDesEmXZO4dE
ZpD4wcl2p0kW1x2Xc7H8F02C1W7P/24SMXOhae+FREzkZVryoKAtOWrd4NGKDDQxcCaKl6dc1jXs
tn1roklH+E+xBlT286pzSCDFGzM6ZPTwu0DnM/d8H7YLF+WItt+kyHOQ1RQmtT0fKEFej4sM9q34
6jNLV6B7ZUmp/X2asCAY8xLVS7z2DXQHpE2g/s7czyu+H0Uejr0Z9s8GBkpVBwkTegi+UBU+vkvl
bXi7DZ98hi5zlqeDPkTLZ08gIVRhpYe6dZM8YvomYDFo0sgJeBzaabfrK9jPHnFcFrFMDwpz174A
dLGn126FjLlG+kK7+Ny10Fb08D51r2Yi8pJZjWLyl+D2/P3iVrrIzkHZPtbPEAEJ4g+0nWeaNuBF
pNLMNzDBO0dX9H1v+1ZZxWn6vAWbLdoYM+hgaKP3T4sbdR+F3UPCrc/Q9Ri+w1v6OmYn5kdkKKWI
8PIJHAm/sNjhqwsrX1EHJktpUFeWdvNabe9FnQiMRMnKJnJ2s5f93QTIPHLgNgrFzCK+3KQyQ/vo
CEhbhfX2tlVcbfZjcET/wugDNT39XvDKrZyUdELnk3J9995wOgrCAS+evvuf5gKJgjjU87pif/xB
5/tYM+zpgTQ7RCcCkHWtC0GuHp8cAhoqW0Cz74E6GIyrVkQOJSadYhBtIeXKp9fQUY4AwjYCM/r2
gslexs4pywzHkAhlDYwBcWw3kJDowMgD4+FD/vulBmrjZYuamU0RQbEx+zBzOTsKE8Y/Rp5gwzVb
wxZPJh8gMobNQuznkLMlBbRh+mWuAMje8FnIRhipPD4Ixxy6oA+KZPuf375vrjDz81VYXRzkT2fO
ZMJ+xZ9pGfWWGXUq6JKDykmVUCUCEEgbxdGDJGiwMJZUuyD3s7o7nGfQTYX4BsSt9BmedCGxlD0Z
aVwmt4t17ljbj6P413mbWLcwY8I8JCeuX7vq8jtXgfZQZdNTYCdg5cGHs3LwZma6AYpATxaU4wsT
GYZ6b4s5HyoKroUMxv946KMZBRbvk/xH+yozYJEgaVgoqEDAGK/7j9kdEv178pw8MvvSdh7rCybk
39n74te6pTCA/zj5bdfg6cje3nZ4PgoM4eGofaz64tR+O9Yi0t0GNY37Lc0qr6yt5+o2/0E8ifL+
fVpM33P9ZP1A82E/TDd5YzFneeHGiFSNOpxYDWS5vZXhaH42PY0uI7zpIt4ljwQ+NMHbHbCnhZ/F
BfrQZcSkBjfPASuU29SbtJ+kvW6+7olrO0CN+0P1eYq/kRHrf/mudciPrdkpvpLHTXjfJjZW6ET9
nNjfprHLxibGqflZOrbABB5AxBsz1GA9A498bf4083ysRBq6NJqlseF9JtfgNSHSx4dMBSYKmmk1
85b/mKt7kjZkfmD6FcYMXMOT0xnd/OMFQLlJtO071YP3IU9h7THhfFj6GOAHR4g/YEqG/2xSedzC
I+9YRc3+DRsezm1/dT9Zgx5AxoPJM1NlJpdQtZ8ERarpL7dntfuHsu4al8uWF3URIlpd3/CAyUGt
3d5kIH3SvT+hn+Q90FmSmXnq93Tw7geT8XNyO2ALu8sPEABpVPF0wngeF0le+b5ggrxBU8xDxDDv
DdOrszJRznn4UwiQQTLb6PZ1WUHM9GklMl5WNgA0KZ7GVAsmgIzxRIjJhk8nN9us4TDaXEmcREZQ
2YaDDKveCdM1684MqQAv7o0b6AztOx6zz6CBfCYcbGMMjA7lb6bifwlqnlFI4DM+kSSV27DbZ5iM
WfkDVpaMSKRSAbTHeN2cpD+ZQzLDhLE8UUaXhYoIGd2ckXyXZ/vYXhJHwWWC9iZGUV9MkcfsZWBh
Z1f3tOMr1sgzGn1i+nNL5X3H18CAKwwtDslcM0KDicErKOoWrN75OZVjkCEk7AX3x5Qx+/vFHQae
kPWYX7QR3mfgfExMk65z2zMj/mFKNsHOdDjP3RUEvvYeOeJQnuzNIoeRF7Y5l2HuUm/OZ2LwDwOe
kXO/YnIvuT/gaKhgkWOWYur/i17gIK3RC81WmxwT8m2uOdp9QLraJ6cHFpkUlTxJPNbELPh/uFOy
iBENMOX59Oectx2MMOCnYEfZ4LRzRPw15USHWnv/udn2hJ8HVMQp0OB3DN9v9hkKbwPSJI1nC/58
Qd3MLBk2AL+zM8QsDmV0Z/n9QiUA24zeA0Zx4HSn4ZlUHPqG4xtpzRpWZQaAk0u1gT05sRlcrh9f
5akMe8FtvOl/Jh9gxUR4CfjGRCiB7Uu0Zv8bqINfypiEqojuhQBWvADZlDtiO5UjHw/1ObG40XP7
QqoiYmRJVrtvv/chpwMORJRW960Jrh4XJC2+l4qKHRROT3WMPPk9ZT9XtyemOIitn4fioCxe9Lkq
pyWelDRrO7IlJ2WQHdSwg+UIwskBO02RNAFTljFv5oIOBTdZDqgv1K2rIwpwDX/KHQVwvqjTO4Pj
r92i1EX5SoPwoKHt459pT4EUsOMsovPkkhh/tA7IhABRfF4Tr0imhUlvhENPQv04OKXPSKNbJzNE
2xMvcGPegiN7p0+E9/o3ABfB3QR3gVTDRoHHaSEmwBlBA7kjHtgmUVND5W3t8kl2t68Y9KpuL8rG
XJ/HH0kQQ8PWyZ3LsbMX7zZDnhtjbaR3xlkGbKD9fVvHtJZr3b2tqi2IHQmnSl+vbardJlR4GyQT
Mx1skyIz58K28B38JJgThBmPDNA09UOPQRa4DBHYAjicgvNeRabfxp2eAgSvdoT0HCnsuTA3rpB/
gEMZAu0VsU/HiY1BEo5pb7CC7pjQ2kgs/95LbnL7uPGvK6z19TlxH9MbjrX4zY6LAaNikMgs0vBU
YTS8wpfDsD5ael3VEyyBUC92nazj02N6iP3lXHF34tuE+FfBpgiKL7RxmSMAZZODajJkogRj1Ea0
XDuSqZ/iYd97BEFa3Ybn4SUxx03/CRxHA+ICBF1qLmgTPkbtec/nOpp03R2KnR8VTy9U0YpBHv6J
mJtkN+xmE2Sdixc97vDrm/MH/COR0zBix2iq9bYf+25sMLZeaSMsh5f8wnYplb6ynAPAsCa1YYG8
lHKwwX5NY/2WVA93hwrklrT+KHVoRqGYaog3ftwQkUFcMJuvoa3GgEJ5yPdApfd6uNPTeDVeB3iS
TT7t/LO53oiaAJv8nN4sqYclitEL89zOREPrQV/BuARaKVAPbjAmrbize/rihTyVjh4fDAE1QWkZ
HoOBwxgzcDEleut5BIfarJ9HLksvhSw8w/HE4uG54OrBoIbMCjj9wdfLY0Ix8KRaY+FZkoBR0g3S
VaIsLeG3O3/GuOVBwKKl6/CBmNqCxKHukZA3+HibwY/OEkekBAo83hi0/fgFAvUk8LAqKviwnEVX
2AcqM8cHGDGtmOgdbgSxGIs2XPnw1DjUmP/yazIH+S36FF6lD8Wb8g3BvIJjiUTiiSPxBrcGMljT
DuxOrG375VDDOPABi0U68+C7Umi7rNoUeT9jdhbce5mHDO9lyk3f0goMAkM6GK6+TeEqM8rlR78m
YSR4x7H5cZ2Led2b8WjjWLZ7pfSdXEAQW7IP8ZyWDJTyj0RzpoE6xFrmXIQKP/0swl7v4xnEKmvJ
b/gbVZ4SPeObdQCHS9dM/kITDHHxgf/m1gvjbOlh0QqfYGGdaNRAePzDRlJZA/vgV1ic+xm5PJl1
OpguW96HOcAO2xVzUO6Mm13uJPKXnJaOfdt9A+EpJI8F//ZFLoWn40IlQwOPsiLRVy0GZjttjCXt
nI8PHed91K32DRtAlbIEEw5A6yzMd/faVyF1sIdC7Jpg74ymnivM1BQLjLyNR4ulMi782mbycBHa
kU6FzbEx0ke580q6AJlYaC4qCOr4Ig/fJZgIQDs3q8vttSCY/FySnA2MDHeScF34xujCZBKnMZ9J
YmroVjV+/8lenmEtLQguPgSYdLHlBvkE+5Ctcevn4ByJMtmkJRSNiiP2tehzv8Ww7Lnu9rEQZMjO
ME3DQETzLn39UAR1YX8Gva1u08CfR/mKvFtPTooTUJeC+S2GiWeGp22Sjp4pho0qGFzaW7XvHlCh
vgKV5O6wTXqFi3M1idAGPQftht8dGC1/E9/3XPVLZRtxZ4x/8/BHolObag7bOxz4ieLj0gM7nxI1
bAYPWErUzrs3i5jfNpK06jood92x4H9caZOT2gfiyeIWRZzLTQZ32pWEHS2UnYnq5+vwC3tAWOPX
4EINR3Dvc8x5W35tjBSh7f+BLhtYCFvv0S+p/OcYAD4tYdKn9V6GPU186StLbkgvxZxQZ5z9tbB2
vWOGTvRmCZIKMQWIujWs99peheeLzRtWhewhmG5zraziwOwA7a2kiJ+9XeWyzFixGNiTnU6Ce85v
oEZZijXhmFVrlXscs3gAuFWqWDfzkECSMC1mMnZrfJq1BpQGfISpuVRhT6avhNsChH6K7mm5gi2E
8tVjkgYkE97IP38Mnzr+03cmzN3+LwFvPW4ifQaOHhNoG36HeIKMHsPPYIlsBy44r+SyZ0Dw5Fwl
lf3wcgEz6AawpMG+x6V0IZs6zhi+8Lx6vDkKQx1yDknqqbm/MBb8MKi+y+ym8LODdF0fEIZVd3CC
GZB7BUjtKxEfnFzhTtOqBVjUyOyk/+hn8dulUXekz/gBwvpf15h01mDmVLwFkQj59gOt7jvOgyK0
Tiss26YfCDv0Tsc3CCwYAHq2PwxnlTFGpiSUJYTS65l9j8Reunm6JxhKI2K5gtPsGwCyWYZ1kDAd
/My8xr/YrcED2vpllq1bA8B+KhHFegGnPnY6hQE5OyaFhwa+Cb99mE+Z/1kXneW7BmUmsHCHu2yA
3Q7jm/eu4SXx+w81r8W/P3btsPI+sO4Knue2PSVqEnI8G1Bvel+isbE3qyxmBEGgDw7og+9CHVWj
GsmmXc2uNMHEH5RRtS6wfKn8DK8HQ3xzlMLGXbTTcXOqaLHy53EGg+wd8aevthA2apA7kq9XH1O+
9GwTSsScD/KCploMRUnmJT8ZqPfztDVaZjh09NEMYulc7sLwuE27OUWjy6aPyfqolbvv9uCMR2zP
rjsQhjrYjiKWOgnHw8Qw9OaSLbIBS3phwlxhPY2JDi5ZN78uU2gehCPq9z7kDJXRZmO/wYs2w9+9
3wFsxEi1TDoGY41LjKNjF80JYmFOGtz8tjC2ZgBsX7R1WIz2ywiWNlra3rr5+7CrCRs5Oxp49UlY
UdulLCazs/KJYYMOlMPUOw3gYEAN0fCh0thtOn22E7yVu4D1I62he/9ikV35l+gSZCCDlLF3G5vk
ceZTmOpzttedsuitSqZCfbBmIwZlPtndAe5csw57XcN021XZi1M9I+a+c47UKVjcwPhrzWsgjJdq
dY5d1X9szdr6rIw/htw9xWt1LSxG7x/njmkda8JixT4P2brSLeOGGXdttxiJUumicaL/XZiLu+E8
IIm8HIPcEgLHe2L6amisxbLw3m8xef0Ylpa7/MEis1s6SivhJmQ43d5cCbmuHG4SADCBPRQL2jsy
eSb4GvV42Qyum+HnMaKgqiqns4k2HavL0gN9IKjMxHCPtj18Fc67dIhQViEJkcJt4NlKXJWKcTrR
zGDbr4AsgA/cT+q6r4VxvYm8K2R/6jC7nyMy/RzbEdQs7FRxqn8TY0I5xRWq+l9Il2w7JuRit4Wt
d6f/IcLnWKoxtQ01CE8B+yWFNyWi8AS7NowzHWNE09LeSJZsQGFQWgKrJjrVbj5WUyiC55jXBEGm
6uWdkqeke3clAk+usFKm1K29B7UNw8mcJpGfI+QJv3Uq8Zb3VCJslwCF9TPwpY3doNq1eYWuglVP
fFsWaEVIr73MAU7KzNUpbao1Lq9PgJ+r033brZZTw7YGUudc4e0zN6AOF3B4dlpQ/b4iY01z3BAJ
euLJowWnhJ5sktfP4jW0yRlTP3rouB6CV6Aq4IQgp6Dtqvkwr3CfdQqRP3SwykRvnGDM0eFBpCpR
7JcWaIC4fIUKBRyzIthy8uv4bSJxN0550Ji8XebXNWAhNGaCbdzvGExj2t53fJ0dmIsZ1Vfrsb1P
v/NbzwEcM7nh6qqYZh0XJCEbNQxNp925Mv/FG4zMB4/oMtSpXed3ynskJOQEtiHJI5uAzidclMLd
LXsuX7WQNAL+mtMNKYIYRkevuO3cGMarO3xACUyAHghQ87NmZx8ouuj/2VEPNJWnenaHCFh7fRUe
/N3loQBtUYEO8Cy5zk6h/TicIMeAgw+FW7hSQVN7yMmyyerqgzgpmO/8EG5xsGH8iKcvdgWS8lPQ
EE8fAUuFDlKF7TAwGU/QJGMhkTwZLd+SBxRMhd1j1KZfevYr3E/ASJFKv1fc038mdM7MTGAOGoMT
jDxefvKwApoV4CY2M8Ih2KROpJHZoPLuIA+a5BoQUmC909u6DT8f7Hks1HcydqjPgMLggyJpFc6Q
8HCFRwzpCADNZIZYY9kLtZKegyEleRZUIGJtVf2z+D/NMTUGUYEInGoT/pmCDwwSThmlxVDzlkEv
EJKGZGGkrB6+pFDR4F6e1kMRXaCJhleH6mQqCVc4B423nWgL8Ymb2fw16Ffn3SEf6hHrnP8CnW1f
c3IR5hCUqFKsH7dTx3IAcDkuWTb009Bc6DkinIJB33xOKYNMC3oS6FJLPQXw/zf1ZGzKOFMLmgAa
hAklEU/B3blHas0LGgHk6FTDt5c5NLtEmmPQG6qJOlZGhRrwxG5pbEan44szAg7AZdJdsSZOi2aE
ixgyTCoa1h7TPDq6C8aiLPqlKhHUKdEV62L+A9SEWgpayUAQ9pLIRkSMs6IcsZiV9mY56cXgOcDo
L6dGfgqWhOqzGx+NgFSqFdnb9mUqeuA3OtMdWgQbNjQqLIDN9Cb2u7M28LMOfRXul/sbN3+s+2zL
Lom7TW+JWUDFs6dHZ3orSC+kXE/v42ZKjfqyOoh8QyJ0hNHAliIJIhvFhzoByZY+rX28gF89KcQX
NOJnCBoPV8XOGLAVNJDRSkIbSk5sNjwzkMQqWvEYF2wU9/OIrj331fF7eCTpwslbydbxLeyL6t5m
r1Y/r9zexkGasrmFjyo0sPwoff3rGY/oDlBAHAi81Noq86BktEI6xcXOID/PNqZHJ/vpRS0SXGab
3Wn5bDvN7M45XFNoOpBvdWytvCv5QZxzIPNUbOjHCu/zp2689jQDk56X0Sc0/Wes+R3/y4gHODNz
FcAhaGiYE2MC6Wwmb3akGY2a+5i/vA+DtTmwp0Z/ikM3GAXetWABCSerkw9+Xm/ydOLfvuvnQbYB
mwVdZTTq6pQccxEZ3z37FX6m9QBq5KwFkRu5COvQxNmh3S8cxYWCTU6v2t+2PWNyD0HsGQZ1Jh8g
WWVW+zm+a1PFvwUGbRw46/E2r0HZ3Bqauuph2s2DSJ82yXzyFMr+aUZx3x3vkVujhigOqoZQ4hIX
8YVZZ8ywhldVkrtzWt3DB9qKWx84d7WJ22GTFkt1VIPovqPW1oS/orFjVdZtp47U0NBodPkVSSej
My2POM66C9Wje7M130zA2D1mdxAHK/ah2kVjhd4sQhNNmMd8oqUvJ5vew1dYOU0kcPGcswFkGH1p
8iNYMiltxRV1+GPMBAKsopwxCwQXh+uxQFiTIw+S5DjI1n8dZhq3GRAQWp3ME8+sn5X3P7SPPjOj
5A7HxK8xynK/fntq9M+pAY3HPBDktFMRnePz0yeTcdqMqhSLQCJF6RHAoIbyNHhn0CWu6LZctgeX
NgIxLUSgDSIPagH7lTXxidrQNhFnpRoS79uBY4cHU5ipLEqJRtbRH1IsYNEk3HI8I4wx2A6J5WxY
1wSTPzFbkm+/+iXCvaQKDGDgA64uDLvEfgs7lSsudnCB0/YAs2A8+vBzgaCEfi2f9VxaXGv/dXP0
U+RB4i6hJ5ejkZwW2uTYWpvpbVtMu4heuvOLx4+g0AQGu8VmiwWLy+QIP3u2cxB3KJaJspKwsTM4
I+rbtfCyAByluvhnB9ondlL8OTZsa7jz0UeitWPjFmKsyBCh1OC/6OJX55K355jfyYM9laTBPYUL
LoLdifCCKb6ZNB5xpE43e257HhF/vke6ArE6nxKqPDdRSJhTMeKBvTrRgwdaFANh5ptLzphz/t5X
0V+1ACXzFPoHYD4UjqRzoaXzf+N8XcuoS2a+JXKOnvV1Z2offaVDwBxrDneDbPjDgQYCDh5yDGYm
1wHKotzp2HeeW1HxMZ2xtZ/VRtzaS1T/dMx+pNJoEzk0GzAcJkzM4KH0Z2I4uBkz+hnq65r8l6wA
rhKL6vjSQ3NRL6lOe8kN34ZX/0Mli927qD/lUcom/8jdo+uy3DtYn1e5rew3M9LzgGKmUgbvaTOY
XCy7E4hwKTuuMVPHxeK6lPdO1UUV7PINvTXCBgoBboWYxPFEDyBGU96Iq/ptCh4n854P6UHxk1VX
OE8ZX/xTnx9N0urMCeAOYb+F89rS3T2mL8i0J5d7L/kxugXcf7Dg20hBcBpr8FPJUZgax13dzw7K
QA+/4FAk1CLqxs6IBCeC74blnz4DGvLhDI4K5OQqAwMQZGN0619Rg9fhj1Qf0jP+6lEhZEMKOPiq
6JRguqKGHLQZV0xREibygSDnEdz2GWjgXcwAgEkLOGIExQIkYXFLr/uOpMJiaIBXAMFtiJtx8aR3
hr9L100B0uYRPaP+aIRvWQGDtRFcYbmA6+Dm8Kb9xhx6d0PgAMryXZw9UHfqekIHPuOXr6H69O/R
fYFgUgKs5ifWjgwe7y5WkqkYWwLFAryD07vVjsWlhdSLQMV/5Cs4c4ypXwKrotLMvLaVKkNxJEJW
NbzNOqNW+DjwcckQWp5x5XHZV/QB9TU07IGAwl2qE0aHENEYGLDtboHTID8i5KTrpZw7z1rwypur
dxnQNgFUI2qRjr01NMGVIKuOJLSR5spjAhdCt3buKauaHjRV0JTd4hebLRP7FgYLJDiEaMWJ5GLg
GD8YIbJ0yd96DtaYie1EB49bwJ1IOTV6A2afW3YxM8LuTEci8BGe7EXohhqM3B6jo4d3XVHOGfw+
nIxtMZQXP0PY4hMiy6/8GeFDCz/45tWhCcLeS76YDHe8ZnplgnS7YHxqArxMacbnODwQGalH2X80
3ddyckmyBeAnIgJvbjEbb4QQQrohEPx479HTz1fqc6a7p40QbLapyly5TC09SZVvH/K+KcACmY87
ILO0B/Tg2Eu0nrPHs/gc3BXE9cdkUbswVM604u0A1BdqucEFdlcv7DHzQtmfbeda7BCxPWClBo7L
tvN/2SqIPfQe3MGmD6qy0j+jn98fXnLsjCTndK/1kE0tpgaT9VobQ3nCHSUIo5NvIHHXbxW9TnHp
Xs9IWjnQaASi9vJ9hQsde/eMBzKw+lFdUrlmSh7qhgCGdY3MhECWHnWqUO+duev3DLs3Pwo6ESLT
+JuGkx2u534xEWiy7CGdm2Wp1bpgL7bK63g5Z1ot0eEzprTt2QyzueKvb7i2TT67169rxI/17WIn
6I7/aYT0dc+v7Pe2hbmi+jXvUMryvldXh/qe/yQiX21XDlkFTG/DfCffPrfurRikatnNdVJ/DNVL
FANPp0t8e/M8uKNYMSe3HngoktHj6vrgCcGWQ9T00r2w6TxCtm6ijP8PSkmNAmNev9HIiYaQ9lF5
tAN1cV1+/ojRpCE7DUMLt+aSRJT9hkcQ1mMrK8lFDtfw1qAd1Wrsp+tqOjxpDDBbi+E9uLd1SMqV
CPtqvIZ7NB8XEWQ3RrhZBM5EL9VNdJlficabaqpixt5PTF6hSO8FybgoY4z3v9CqhLyNPzSRxV0X
UPGdeI9F6A3J78K7+5azAo6e3byNMOGWlGf2ifRk8PjHVPrYvVNTUoPFDFbzbXtEZmDzovL/bNwr
hYaxsTYruGQ+ja9dXsPy3XBdf9Ke8SaT1yi209fOV/gqJDsCSogYwywx0/LQfWCDNPRu9hBD23UL
DhGKhDMvgzTuAJliMZACF0OzMl6ff+kv+W/7s+5//npbDCUH+ExDuHZGFF22zQv1z5g3aPNfRUM9
b2M+JuxcEKwsk2q8E/z3MkxsmdWE1oDmvI1zNP6IfwvGlfd6XVSeIzskP5M57p/Wyp1xcydMtoPl
7F7Pfebs+lzWKonmwSgCnbsP5fPnHVN8PXuJ9Dhs/dDKAvc+mMKrYDaE6MyC6jvGrVrTfsywigFq
m5HR+7ifdzc8WU/JR/gM9RC0YG6LDxKbvS3hR5yMs9A8NKjU3Lwg/Yi233ktBTL5N4OOEj1kjkog
iDJ2jcwnLmzhMzYrUNQHaoi4bLypy7m0eQM9f+Qq0KKgguMRHqbftw/ESHTeD/M2iHvG+iditRsv
dfOCWHZmWpSUPjjYsD8+Tu2DOKvPZ96Ka/hzaYeAEW+Gtxzng2IkXV6Z2sQMQpooct3XR6KJTm+5
aT2LP8l5GHKorgR+USV/BKJuqi8UIC5n90/YaKu6excdTCVjg3o3zK5cQVDSLrO9eD3TLkwuEe62
c4KqGLr4QObeNZ6Q+rFddQXwvjbHqNQkfVHmLdsNXc6pvmtB/sgwhOpUF9Vn82VUkag9m4W+SIH9
z/onVjm0M531565KmfCbqBi6Obv7uqxEKrvdZNf33Eu2AYqUCp6zWnzRuF6LmM+LNhTbNCbF/GKy
NAuWaIGFNyc9X7pJS5mqsV1ikKmkQOFN+WT8Lf/hx5+kdDFkr+frv4Tl4OfQjLVWrfz7c35bVhJo
tCToMDqrmE3TsKVzLx2bAtkMlb5RIhTzEfJSrnqpv1qPcurt1R3X0MG1EvXnwcRxTJb/Kj613O0g
LgcANeO1VraeLjtMrIi3h7q2vkqV7H/GR92FSKLs+755bnrvx6m8wiQkoUqVNIgfeGRbIG78ffwe
49SkOeyuxlqeFcTyLfeWeVv0EtU0RmrxjEI+eKQ+NWCpTtaJZ41/RpB8oDtr01qrQeEtj2c6iX2c
X6UD6SwXHeMaMKw8cEsPBks9g5S3mqn+EH+dUBf2gN6P7CE4KfF2NYmIlca12/TRK3xnu4lX8RSw
5cL8WT03LvV4lGdxhaE34MQ1T0+vJntF49RXBixbohm447oUltEabT1WPMtLHDcP62F6319n1TKL
RhpDcJtt5w+T8b39O5bBEaWEtipjH8gAcidWswIBsDEF7VW6nqLjT1ZWiK4cH/6ZT14MefGRm4PU
T6aZi5aGlfRRj68LE55b9XIonQvRxr50qJvTXUEH0CWQ+KKUu0CuS5Dv3bP4yvra9fP78hEhecTb
hR/yzSDBgXMEiWRg7sP0VYi/DP7DXbrqL78ouy6ddCU6vpszr+klTmEG6Zk3yBfQcPv3/DEgf1uX
N9rytOe6oCBOF3tjywfAH/8m1Ef5VkaSXoLa41jb11b1J3guXpx85b9ileqtd6ufpBxt3g+RuR2d
oHrxEMXLqTn44ZEqLV7RbbQcXrfl+Hvh49kPPmiBgH5qRPuukMDfHC+evxNWOJTj/I76ey5p9Lxc
Prg7fL2+pLQhqt+tl/VCZ5+oLD7SJOLNZVcHv2vfnJ83yjYoCWaFTI7k3NQ+38hFt2r8w4Kh7vaM
7mjmcv3758rf81h2lVX7/kM7HJRFq0YsiH6r1/dHZ9+7oRzFSql+fl9MD17dB+r80JEkqiGacV9z
HLFJuvfLS6PtPn6BN6QiFT03+5pRxqv3+xbvkXR65M2f6s+G01BdTw60K4VKpqPklF9jHOM07OrZ
7qJ+mKYu5loWkOio/9cAjBTqPwYoiQ5iejnld+L1G0E2Y/2/mXrOwLpyd37A2LocnIzaIxCJZFiL
vVHGP0uJczXxebJgP1HPi+6k+LJx21TkFOaZqMTLB9TaZ2ntbnpUjvgol9L53S332JoHuuMkVCSP
kTnL5VlfETthCjx1Sh6PdvJZWqwavwg71sPf31rCdPLUijuHuJePzpGqY9u8XPa1wykKr5UhheLN
qtya8y+2MdmojOUJqmA/zrlqgUvMs5ITPTm9PqqFz1WudPj9uiTrq/3wfLN1Y9sVVyKA9dZUnv3c
pZzJ1K7xyMAvcS+lLtU8Esk+enH8OpDQ+TQ7IrCK3iZTyl6ja6b1EhlFfLUo3U7Np/DI2M+VNPhe
Opw7a4SGZMnrY9fKLm6gUzvPUtd6ZvcB5D6lm4aFv17Yv5nfEaohyrIgNYAnAKVAvJRXGstzSf16
HsQIu6+ljHBjVFdxgeXDuXf0ukKIPzz3QrCg4yOj6u1ndkZVGlqR3xmkzBd7x0HSqFk4V7Tic6ta
YFm9gtIVt+P6VnaridwsnqjFUbwT5v3NA7Eh6HP2ukZnPA9oh+c1TxxRuyLdxKqP3hHwMSgYiIFP
LbqbNhLb4+uMDYo/lKzlk50sq7t1Oz474ruf6o/eHcFoZEFfmCOYuI+OVAlzlN0tqp4xmRZ3K1Ku
cje0I/uibrlVj9vaggB8Wbb+L7cNv2wNv6UrwWtFb3Qvg9XA2W3ZoHsPFdJCHX8CG9gJYH1aSmuP
bPnp8rrrobEWf267VsFjIcqnVc4JQODPgV7y7WkafSml3dBv15/nsXL97adtY41jonT4WCcr5B5m
0nlCWYggt7Bt+9HONT39T20bqmD736X8io6TyyAzX1HpnIuFt8ZxmKpucvV7I9c+SqMq2Zme/dO0
kAMdepR/++emHTphwPRlX49/ZXt/iyi1aiuTLTtdh+ny5zQ1cf9dBh5HR1BRZLdYtJK9tIe1k+Xc
3RfAWf39fHw4SaV412cktAvqKlz7fO2VLKYBELN9P4nqQkjZSEZ7IgLjpM6xc1dQ9mIA2XzxNrrs
Stloha6dmb9uDbOnW7KYiteTOh7UEEYKq2J6Goisgcj9mO7nayr7foj3XJtcVswNahRv0RNKeKA9
VREk31O49LWVMolmr154Ww3OlddsJeAWQWHbzLHIefQyHRXEmZxGNA73IBSJS2lvj+L1851Nl61D
scpRsWRftHIc7coVj8W1mz6UMIyC5PKP44nqgDf5nfxnf7PdHb4Lx7LA01+VF0ptKmSP77VZnV0N
0wSwb9QUr8qkS8y4UEUpTgAjXNLQMWSi3EgLmpkW6AO7z9YB/+LWXpoR9WO4kWF7ROtohIBjyram
FnxFP96O9fQeGV2fFsfwD89w1cytirI48UFnjyH5OwWQIx5HOVI4mwZilZU4X1xe6iux9cgQ0lnt
86BckcfNjJbnt7m3CaXKz+/zW+IffcchVclbrw1neGugb/2s/ibz69Kiu3nnLUo0/nVCRmZe1WYS
hiZ45fOiUVnG6vLfUiSVzy6kMheLzorp0X1wtMPMVsVpomQeXt8r/owgPX3vtyhTcehlSklepFsL
YiP9/ivEzkolF+mM+HiMTh+Pb8g/WkxkHjs/DjPK+s6ys1LUDLcTxd7xM12P9Z9/X3b3rWM4J2Bl
Ka4HaF+DdAAtQ0eVEEEjVEf24JG4qL3BK0DsM7epgnUAheNVXYzgY10zn9blO/jCNDnf9lIjKMyF
5ZRGDP/HQegxOPWc28/2uZ+xUGiomwGVTOKwNc13rRUcAVlSvick/wZ1uYNbv+M5BUHkW364XRfv
s8K9mnURk65BIPi9gQkroftqYTys9f1dT+47usVSk2aefXuFBs6QzHjc7PslHmtTu0pHnL82DZN5
s3WnPLGoUDJl8iDoIywOu8TSZDj7Kie+EPkL9WWyCdyKIcQPGJbdzZE6SLI0J5s8fGHpgqOVYLz8
xECkRpvbinuG2Dxo6FNE8vRTF8VhGLI7imX9xhhFbWz4KXrmH5uwPdbQscw8bc1461Y+miBtymnr
ofqgEF2XjeM/o6rTobby+BhVdQy1AxNS7iKS8ip65iq3cfORo1UqcWb/DcM+OqbE7PmF/c60+jE3
F8tiu/L+XZYupv/paDFPze6+RvBofyJt2dAeeBQqp0XQyok/e2SjfaH2wFBmbH4unRgQqWdY96DW
3vu7XW29KicWHc+TYCpM7a94vpy89xdYXeKxssUHBSlrlEIpg+TAnAHeeK3cJkkD2RlgrLdpXp7F
9UjIufTddGv16J8Hm9eHTKcL2Ur1OLsjHsUq3ulob5XV9yyn+B6z0g0uLLVFqpq6hl1yCZcE9cqk
2kVxqHz6yxvuLzwSbIwlir81oAhAbIEaGObFt7XcrYGQ/vyNbLOpjGOiI0fdeWzq61kewx2x6Pcz
l6lcTj0F97lu50UsWs9+PTk5P8RoZ+46R0GLVc6DY9oXckzOuI2zFzb2MBs4s4uJ9N7lQ+cx+W3d
OptmwI5WuFMvHgjZBnpR8Okp3Bi63JC/scWz8+PgiAIVTt9F2LrZzOQlSXU8/209W3n8Cb1QkInu
+SmY6aC+LZoak/Jjsu+Fv4cPNplCUih+e/47eED913A/2DukAPMRCuycZqdy1zf3rIKAJoiTPARS
SMeHfoEi2jcepKLjgE9ndHKdCCY5bgq26m97TJYa3BwG20GCWQ3UlvZ/gGGoywNih9+4e6eEAInD
JN0IdNtXxXqAnPnCdzeDxBpPccQI//4Kx+bXoWm0D/3MaAG4DLkXJr3lc93pCb8bnFg4g6Gu4OU6
Qbiadki/GHKeQ7Y0Ioc3AjuEBVBwhlc4Q07aopkufTsP0kysE6i7rS1/5FUpRKkFMD83SolVA3L6
N6uKob2NZILn6buHG6e36YcvODz6grvO3+V0TMcBKbUrg/L/7VSdBLKpysaN9WzdO3QSUVhEq6nR
begfwoGte9QRpWzjXMc3bC1nOeK1O5Mfc/v5oVMoHkwHBsFnJ1xMcmnf32VshTPhJwx/EF3YzTzL
/EFyo/2gYPgfgGNXMj2/7Su7zmkSbFn9e3jVDtfEc+dyQ6x8cDCugVsi94dbI3zGDWi5Qzdd9OGb
+Ci7ThYsH96hhYxmJMDNICluGnDlHQMCHt7zv0QSvOdWTmZh+P1n2YCeTgJBM/zL9c8jx10Gf+d0
BahqZZzgZOn7QuzRdSHC/TpadX65Xe0mcmDzmOjhA0QgNtzczopPdDOEdwO0ri7u80eF0jV8xKsS
ztCq///fIkjJf8vfuVE4lLPBcMm3yAhPCd48jgI5z9/u5d0E1WSB2HqYxLruovCNQ1DsoeMPv/CA
BP09os6N73wNIpXcCP++72ZzkSgNS4Xp798tSqJeC3TX8ABiXsDff+WTQoKPPAe2g7gp2LWFQzX4
u3n9pJrzI51pO0wB1gMaVnMFQBd2/3Ygfc/k4jU81xFhe2evdmmdpGBvfRqGM+jMT1wfl3fP+205
IKf3s2/uZF64nYWXIqUZsmRGaYeaLLkZnb0sLY5sYMK/QKBwwySi7SDcR+GvXbDNXfZcjuVXwjcI
18qtveg7TeQ6RBsbKmxbqzA+GhE2T7fh3+PsZv4xvDJeDfcKYKQaLrDLDILyLaXXhDd7VUbfrm/U
/l76unkZxTFYImoZ9XhwDHaXWh7c35Y4VwEmb4S2HrB9QeJBqvBHOLvhm+a8HbENw2AWUf5KjTad
ZOMV3IBKIzHH9AXh0YiTsCz6ZnjR7yiwqB1GcA6G8EEbn5YEkyF3ajibcB7vaX7fSkS+wt/fUXlr
3+EWCB8Fno4rL111x5J/kzFekor9pq70rJAtFts8FHosQqKnUcJ32/cpY5nBYMLIlEgQDEsoFgUr
cq8PBuu5ogqHX/IFfT0sz/GQGwGMguAE3jf0OuDmWzNNk3LmVc8oKJnwA4c7d1f4gkI0WQ65DtjJ
Ej1kUfhQ18jj9PfuYQIVDgLfKOd4wsNirukI+Q51vsP3NFQpZlo/7Qd8GsMErF3n6OxZ+RYXZDqW
dU5Q/3tcm0PKD0eS4KLlsL2I8XSIgjBkYHLH2DvsWeEMfydL7XB+r3VnYWPde1VsOOhN5laXYGZw
D2O38A7s7fwZew+p3zm/GSwV2u6/blgHnCN5JZ2Q28NnepipD4O/e7v7E77M36+HRyzYlNdZtDBZ
SBS/vx38f0vX1W3EetrRGA/6KgW/9PAx3yf/0O0ic0b+54fK/+BEzOyh3Cw7s+GaBJfDYCsTrnH4
dDcOTnObI3hwSh+N2IDX/9Vbn/sidwZxRJeKb/XdNQ6q1xPFQVjR2J4Pb3/XUkpUeMdyOG9hycw2
RvoddsMiqSptj50fZrnatGUu5fwef8gSWSViaXFUPkscAnu7r8MZSVfbfi04odtEi8Y0o/BMnIbt
nBCpcFOd/05oGAGHu69cns9mUmCiYBoejmGJ6DsK16PdjfrPYrXaarU+q9V61L1bnMIKY8soRuwo
nsU+w4hqfWCFLK7YcBhPagMQ38vhLzeE/92JZpwZd9PYdCDun5ezsISGnT28Kl3y1Nw9Z+0uM5RO
pnuRjmKmcySQQx+GdldSEDphOm8Ja0m8kmt+H4aryW6Cgo3DZe1GFeCVJkUvS2xzHi0mue63eVDO
bKb9HGXfTpmgacpN0w20c9MApdCmb19AOTC+nKCyNrxRoUsjV99gzoD0Jc3behb98FCMzFAyz0gS
Z/4t0x0tVOXaq1ah+5gXuvnGXsUW/LsSePjxCRF8eGC2g+OAg1DH9Mceh6WLxU7BY3253qrZt/x3
vkqdR/3QjgudspQJS8eAHO1b55Z6B/xIS8Ts2gLo3HTzH4VR8MJQJfdeirJz/TQsTK3Exsyma+e/
g7lyuQqrB0qAQSFaS/3eCkQIyxeViHX2wNMyNV30YyYxXd+tvoZ90PyF4mJRi01T083QvNzgaR08
JA/zJ3HYEtpgh8Iu5/mpP7SjxM3m4gxWdUaZbv475Ral/qvG27HSd3x+UgbhneQ4eW8MMGyJyQb2
gupoiC5Sg2XQffjvacCzEpDSBW+qsqpsjTwHeaZiv8V/j16uNJ6da69eXoLGq1SYpPrbz1f3t5/5
Xhg6fS3q8XcWtbyvfn8W7Xj3MM23QhO7aWqwv1ZQfphKegBHKXWTDc+1d0UkL59SpYL8isl+eIsK
IKooYs7STJlUeb65ZS2LubFUVnqHfS8Uzuevwk8Y9JDmPCVKr6lr0uVrhSvvuZJtAXyPxfr9B4p/
PpZ1I4lH9FqgGpvpLl0MYfCVpRD27yWpyOZcSj/LdDTZf0nStTMNzXjVPq9CO5LblbQjj0ns1TSW
q72UwxPKmse+ojNxQy0sNlw3twJxoiuq+vxOkaABpGi7hDqLalMPNZ5T+QzdZ8uZ+lPLkh6qujm7
7KL0fJUvr8N/5uqzLN9ojUcECV5r+7cwpErctnIegqn7xNav/kk3MBa0OZdJbpqbrsIDg01pKk/i
F3qPtN0Ad7JGoywTOtGCjo75f217AofT+VJuuun7pPEbqQsGwQBf/lEx5AaeKlqCbOFszwzd/mO4
/DpNCiMaCmXbUwdhLUFR/yURb5BRQbx89K6U4ZoyoIBITWmGGw8whqpIg77OVBDrX3OYwn8+vLd9
NV113/L+VHjF5x5uRRayiTPWSlac4Q6mECaa4mbqFFxbsel1WdlA9Dc1i74vRxecbSiWVZ1TFch/
n7+NfAmOxSgY3k8RPbhM7gimgzjihA+PqcIemQgykES+OJdRSi8UUn8SjM0EVeWVbXr7x6aW48oR
dE5JHIfne1xxSuM9TGX6lK6ewsmWs0/IWf5lsZCoukTPTJ87SyzJLSW/BBfXs0EnUF2InDa3HRFX
3wxbdlw6yRhreP9+PSs3+ITP4tRIFcnQcGSAjenIh55be25RfwTgrNHSqzjmhJGv+x5BO9By7o7b
6BysgUz5z1F607g8yoTqvxb/4SlX/h1ZbDYT6AaciGwlXTHxHq0magHL2h1N7UCNnvwG9xh+t/CE
23uU9Rwi06Kfm/45Xwx5Ytv9trhr1wnKJAY30m6o6tAh+ulqjJ2iHmMeJAX1BxaN/RIqhA3J061R
GDCKYejrsUXxeDUQNzKogIHMzhQRs4UD02aOJUZ2m32z1kxRfe/MTpZwqROuGTEFsn2L0MslIWhl
XgP6A2cPY6NxldHx1GnfD9TYgAFBaGm8uHNrwdtrWeZtc89X89UtG7lA4INTbSbwkVB6IS5VKBRC
emswyAsqe10Y41uroGU5Vrtwk0a8yNfi+Pd5oKOaKXpblN55UTaDFSalcWV+isjJgkI6jXpQaAVv
yaflv4t9iwFyHy0HaHo6/PXAbInGOBd0xPtWniuDCAiuJyHKhb0hROzJExtHulGo6VWHcEIKPOna
p8o81ohHmYapKSd+uY9Zik4GRJvOvT4ANG2LU7MRM+vONoJxlXCMykrZ2q4ddMC/zZDBHlSen8Kp
K7lKrGBEjovMWOwkeyU4WPE3a20awRpt2b0QqZqHlX4/VyTqYAQGbxvA4+rPPXdJ7MhzvTQdR8+3
a4MpXD1jfAjSRjcsP6r78p3WqMAljmTUHwi03aez+CqeRkYWlTtKUrxOtFE/18hiO1jbwcVw3d12
jUeXl+qaEfH0pkrKVgojbjSMCUzCQNL67+vgEXTNRDTxspHPilHPJOb5GG1nltdd34oLmbGQAnbO
s1s+NHq7eFf7PAE/g4SskttBbrR4lvfpknNI/qV7Hx878UukrTxeahY2d5o5SWiperFpYhSf501b
LMdWkIu7igANVTFe26b/WQLd72s+JZlI97foO5WbyfXZfG6jJLX9aehBzeRqW/JNmgDoLvuG30BD
IsRHiztkfKoz98G/J4EUto3yv7VTvuQx3WQiNEJ6IlirlSMNYfCaizeBHDqdEYXQCnOLycYrGjte
b5gq3R7lzbV1YIgYtiLDkvBfGE4VZE3c/u+VFEU77o+JoiUBXmp9AAouMIVtJqygkvPbpnH6rUMz
veCYbIGE4yjMiap6KsZK9rceTzSSPvEwey6Q3zHnpV9sywDi7avzkCwaa/0yPNg0XlKS7uXz9G4I
jIyU5VQTJAjOw7Wcx2jxpLjHKQ7I4+98PDKzrQ4mjvliJZP0xK73J5Ep8akLwZO4QQzymHPU0s1r
9dI7No6l7E86RBAKzWpcun+2Sgkahec/9FwGu9i2y6K4W41OTH/DefcbiUbg3hsL02c9rx81dRBj
X/zIjou5U/HICog3JOeFXHSf7SMKqJnitn+cUZndNe5UR0YlakRcRg2F5n0zCf4Or0YiGq0/zpyG
6QyKr+KbW7NyReew+9hPkKQb8cZab7yoYRIfONYy4nvn0THQI5d/wlx/U5zz3NG6zN73Hfa79E/v
JiBRThmnZVnoIi41oSitw3BW6Dkhr89bDQqcGsjm/E43hjTgnJTe4Nf5/sknefj0F4fKKGibD4ht
e42Gx8mZfYEgcJfamc/V97VJTG05j/fzH6HZ3FUSob9y0sKJ+zGBjhVH21aMoWYhossz3V3VWGHf
3h6qI78QDP639Sf1tdIRjqBcsHoGxuYCopHSiyQbpr2qWn2tCkTvaIHTyFMs8afWcrKRqRGWgMyV
m0Gds42eteMPaVg5Psk1wwrFTbCbiEAHYJ3flle8H98V83VreRVNUuusK4woq+sDI4XBprE3TYDg
9E2AHWKd168cjC07eZQqpEktjUkPWybXMbB8EcZ6mbqkwNKW9Xr4r+zRau4/0YPLip/hYJzruWno
Ci8Gn5UkaHNjC0m8Y3KV0W+DMVdw/2UjUD4NA0ksYJ8pvMh0dXhEZDe+d2JPb3Zr2S/kTpZpxroS
+gyPmGGw+Ga/sWpc4DH6RW47++r9gCvI8GS0mSe/ST89rGDDr1uTmwavIGfcAhXqnEYGvSDR3u8Z
8LzFq0wOsXNgsKFnWemdd52HuzUgrMqEyzAzXXSWA1CIIzoeugltu/5MuaUY5zWem56Gsa7VbtF5
uwzGzbcrz9Mt4oj+NNhUAD/UMv4fLQqj9B7h8GPBArZTIl3z7EwxVGby4OyMidYFkt46NAz/ypt9
RR2zk76ibelnfrZdE8N1lPmbDr9fqncD9PzOIm1PZ12jPrAgX4abieuOEshi7UwCEPz6oI8mHILS
x5X890rPYmpoLVtkDHRKodphT8Pt1bDNnxC0ifXNU5t6NNcXxQ+CI6HErlCePWbY99iu6PrgD2au
syvwJTPNATLSDW5pagyq7/aqY9Cl6E5Nl/DfoFn6MbFqK+rNQernUI4hOZq/KMrcYTsJAPPdOTrN
439lQVwqbE6+k5KEnXEAPwnLm9+vBq+ebLW5m2cDf3b8rGjoNnODKgO1YI+CPXctMQ15hONNJFrK
AiXh3QRxxGBodqJ54sfVlnjS+F2XHz9u14/jhwQb8TnnaGYDRG/BBmlcPx6SeHK9iwHlJzGb9eZc
0liX9x983sQxsCkp8uxVZpcdMjPlEIEZDEVMaWS5vq94MbnkuR4PauZNm6hQpyoJiRIyf5bFucw4
mcqPkrwENVuL5wSLk2udRy880IpPGjPL9bIAtFCA3YZZ8RpD+jBGM7yqMoNEl6auMlM6cz4qnqy4
5SG1SielBeWel/MOXGjY8ZZf881CQXAJuW9IVG7/4P3t5bfm6v3aPvJoIizbfOLL4mOeBPQFmdtk
3A1hQiHVj2FQZ/Jm95lJqZ09I43M+G38ZvWhlGy5h10jUL07c/me0FitwrA48IKtZFwdhzc1cYD4
tNrEFed6VvWV7LETtGIBfkka4jW3FPQn5F2Evv7JpCAQjpWvNEq0GVv7T6ybmBp6p0qeCb1XjKxi
0c/Pv39Ap/ZJIw74NQPtTHtfe5Y+/y3Lr7Z5OtwScli7lNbvAdV4VIAU8Brlq6XuPpL/UQsfqiQF
76ljId97Xu9ZRgxK6WMdpIdUobYFufnAkArQ/cGBr4RQhqTTUn4CxU6oU0auFggEyXiDA0pBcTNG
1FcyhdEE7HZ6bgVEmAauMgspnUHcmW3GeeTdrKS8Vhfm2uJn4rZhg/A/qEtWBc7ruvhuhxt6Sm7u
Q1KYtXwcN5Gdshq4/zRZfwvcvbWf+cTuaqjI0elalA9nG4XyJ4TBBUQioCx8SjmW/xFQwFrY7qPM
NCgsOfwYDgWU94ArBy3ywFbug1s10UzYi0+lbpY5kzNQTtW0CJXkJG6MaXInqK55f790TPMqp+9w
my3egq1UANb/pl/v23f+d2Nmv1rp8ri3+FixhHG+bIZUj4jodAnkP5W34+jVp3EYJT+QsJbd/Ne9
uauGOcNW0CXxWEMF8/oh/aEhzpdgNnqgENXJawkLqPygB7cyp5yb+gohz/PGWOzZszhs5iDpN1Nw
vjA4fU92rsY+DCxcvdDZPNQTGldKt00Z25yNCG3nTkIkE4Y+ZN0TRSAiLEAVwZyeAgVAOwu5kd4u
RJMAiG0gjH0NHn2WOY+JiaV70Wk24kBPMjJ7jLEGDO3pV6CLjATIWV2KXT+MMeueVO4qnNQHNodm
GGoKwKI3Z6kL2pJLgUGJGEIrgwjojrRgFO8D/qdYFm8FaYYnaNGu8XMoDoe8I4NH0WJ4hA4Eh+2t
0AJUAKYPATtiJezVihK/0Q2OFnPpCiXh4HHlWRz0pdtm8lvsAh1al5rFULjuq1Q+m2iFZtiOqXfD
huihlo2Qboof2/6CDMsODv/wWU6nTRl73aDBUAMD8x8iUpfuo6FU37Yo4CnYY3eaKrF7FfE89Wv7
Vbv8cL8dLEaIMLX7x/p73Nl9hvibU4XJ1FLgt3FgQ/quoYgRzeNVHC0JpkSvh5zGUKpe7KbyabTu
cJKxQ7UD+/JSOdUewRDv8hMQZrJm/lq2XSNoG73Q7xDaxvhV2Jsu3eJnGFHOsNSqvVrZUTZ6t2mf
MaagFyTrIfxcdMQ7lIE5svZdGhLRibmA4ByW5xxEHS+h4Yct50Y0ube8pTsBwGRHXoLGnDqrfsK2
De3dSUY1oYBdWFwz011HS7JvzZYNjz1M1tLKoqtiRmHhHlzDlLub6V6jt2TNepzKS+mgoBlIbfz3
QiDJNVL/9pXL+7IyHLd1UaQ7bkPnnO1aliAbAV6C8FZsz/ktfylvlCjoRf77HOKURpFKAwwZnwjW
mBJoW/suMcudrWPkYHe/FWCoaufWskCq19eDI6wqWdVKYgw8Lh4ry0XDlB6OMQ+aZY8p0gmaw05h
ON9XCBlUP8w/NKIG/aabZsSOTXbMGyNUd068fBsXn5PF16E81/DW09CZJBoBsNDg/b9H7WQAG5IL
ZGAKqWJbV3uYuIzOHra3l/nXbgLyu02QCDqQWjUSpdqgEC1dhok0l3lSDwu9Fmj1aqSmf/N0NwD6
SkoWlAeUO154RDyJatdfm+lqfucMWGwci+nWizDl9CML8K9kzNbtJ+oUhoqbaGYfwb8NkQzoWCEN
wFSZgxbNlPqP+NxGv4LA5WEZ2b4ULT/IV569kOCHB6PA/628a+jqwQouGIyZcwJT6TkY2VXzbkv3
+Ty0AttS486rZpRriMHzy9W5e7M1X9NqrDG/bTAAPUioSq8W6lrdl21Nz9KMz40Pg5yvj8+XLddP
YZK/qqmRQx9tFbOQF+GCY9XpHu/hxrsuO9lJ8DgiHzGYoi1csKDGF/TfvoFqHISqTyFcfM6K6Lch
l6AM7DUGK85FQ4OMi2sSVRxHbaGDWvXv9aMp6K5TeDcOUBUQfUNFpr6QvbNuOVRLPZfoExrmUo/Z
intm04+NHCml+wB9gO3m2AxcHVUcAkmdxoYDtTfjTHBRrB8a1HTuXNfeJ6bI4AIf+tbhldLewWu+
b3PwnTyvp0lT0t6I/sCWsBvcyG/RvTgwSH6WB/9gOo4OGbGUnP9kByEeAOGDxpLgEoXrTdDscW1s
paQO/gl5QNGPgT7s0gCJqhHAB5I+FKfnTyzqTkoBhuA/PMbasellEgum7kztGXmlyj8wuVxZnQyG
9dineytrtvSocvdQzVWWw2A1NYgj0SdspZnaqv+zLDs1KwMHFDeru/EjeLBoYBClGviAvlRVgV/G
82HCJTDgZ7nhxXXph/OXM381GiCTg2pJEzMCDhQCNIjiP/fuUMP/+Y0mx6lq0wAHIVb3XB3Irf3D
KUC1vv4keCVV/7kzTM8y7omV9I5sPWgvyX96VjLGKaRJ/FHgdvVRsM+gjrU5GUt6J04uHvBg1Gmx
CwqnNVGNuUvjNVmXB7vOD3res/Hv5zVf9nK1fc91+nf8ulLkSaGwub6GtMnFrIMy/voG8DYJq2QJ
vD6e9VQt/nHuPToHqxGybuuG2xgL4aRhZ9ffggstTJ1TPR1Zc8RA/7oj04FsEtFKWVqD+scq04Mz
Rz9oLOX2afjXjDhGkiHqI2MKbk+q/uJJV/KwgiyZzwYZ2QOlLvF+A7jMSQLVYdYOj745nSmwNbHQ
paIfnsOeq1GzQAgMIcj16fnqeUTCzEMrTGedn0R06huWhFboURrqSYpGWkGEuYiG1pJrmUJ/XfuY
QeOGtYlgM+uIQrYwzea9HYCAkaixJEKEd1j1zU9YaITbRL3OPslGzmnQhsbLtZFsi8Tws21J52jY
cMuEit9WukyGWyujDUCdbnkmyWsqmo/CO96Vm+mAThAKTIQaWPN/C162suBVZHdFelj5LguFqOI9
+8bm41FqrvuaoHTDsQL2nB7WXeIlrRX9+Up5iOo6jc8fxqMyBpAlupvhmZ5qF8YpYZKautT4Tfl/
UxVUJ6LDUv7GTH/F5HBdTjVv/VxzGT2qppaYojN7rjWAvWsvyzusLzKL4U0x9oMY87354WGvi2q9
hlBK/3TVcmSrooYnCHGqa1enle0n3oHnYQa4t6fnq8HR7tUYS304f/42n4ODtS+lU9HSBr7mAqkX
BXymKmsFvxIedfeGZUSrnC7xDSo/pnlaaIcbnrDL9/NdpdY5WOk+l8AxYKtGLrhwZ9u+cWbKqVmz
ZAc/ey4IA9vNfT171Ln46U6PrZmHF/qO9mE8fuZNNxy6V5/7uyn6HJnT8oBATGGOfiR5DtDouSP0
D4NkIsW/2UnuHLqsE+A5WC+Vt6lSGF6P25lpYrqS7/Qqp8a1u3gJZj62Hz7uTfBi+zYQOlXjuawX
rrARqRwG59JyhcJeBKf6HrUcz6liHkrRIuwvjTW24toC4WTRzMtCX/RNdXYdXU5IP0uXM+vPtCL1
VrXaj1BG4bin4a6/qoQUkZtlvVCBHJuD/CKPpVoXpfyxxwNNJjhOFPXxE4YS0tVu0bZJLyPSzjrQ
PpOyr962nyfUlmWqfGWMlSzbIaDMmraF8xorJ6MFVA6Yx5EZpOgcrUsQY4GPladU0es0zHf8ZeOB
bahxY40tTeqD2z9GiBYaQkYG07IvDvedpYjMvKrrPaFpWw0Va/J5OLnweFGa5T9Oc/QFJj56NEAP
95AcIbR2Zt169bftTffI+OGuumk9ABWv8nKY8j4vGZF6R5bu1YPDkDX2P47uazmxrFkC8BMRgd9w
K7w3kkDohgDUeO/h6edbEzHnPz0aNUKbZaoyszLDrqUay5hpWlTypWRXmZvvxIOyQpHqt+VfvP2Y
yp4onWcZGBXaurqa7A0iGLazowZMhUfvqWaZrJP1fXBYZKdUvFaDPSqxQViZ7WUXbJPiAfninSqw
x0W8aseh/mwOfX46c56hXHlP32prwy7gkhABlC9u+yvNtjyEOVc32h6nx6JriUjzZrFf4bXLf41T
IDoDdl30ktEMGsaa0dquPHqZWqy2r98NUH1kXh+rvxMsJacJlNxQSM7ecoVvoFaF0tFYZVDpsewp
CQaaLGWRoLe0DJs2PotJA9QJNzSK1eKO69+451YOn4bkySMW6sVbQUZA7TbncWjWgxv0vpLs35lE
G9grKq0kYSjGLZo86eeLW6YzCeOx5gfBIKR6aW7bmcKpJudAsndmlunE54OEq8GjUY/zXhCKGCyc
+OdUkxr8e1nlzejaJYyou7USf1jOz6XjJ0FDWVsUJ6keQlGpGK+w3g57/ly2r3/zuM8Wl7Q1rxh5
UtzXavvyQqhMmF3ffp3Ly2/V4DgcEEjYhG09cQvWVwMs7pYA4I5A5h1QeTjObj61gO7arTl1IyU4
KoJ44rQXRKG6D81PHr0sQSEVjC3MRtND4CgOE6dOohM1n/yVF1XI4BIxXdkP8j1WN/ddUWtXfTK3
4YrVzHTNn080R6VMsCxRzNfTtl3BrhLF/Cj8sWxhovCeSQMQ+kzeXby5uaLiuZAduhL9bVx6GWPM
/2isL9JltFcEx9vOruqE3+Wdy+GmThdk1YBjyCaDxKXINlrcKE/CtzLR/xwQgAIgQw7Jc9xZNKhL
LUve8kFtqQuy9I7d/VdmFsbrkwJKb4b6ktX/zYDizRVgIc9NLCv7+rxgNfeRghsvhbbvm4lP+yxE
jq/2MOdHQm8SlfzsOcVNOf6g4lWHXmmj0ERaz0NpeSgzfKoujJVpD5zPUn0t8WRz2XuWQOauLDi7
lrwVNxLLwSTb424seqR3mKw4hBsiGpyIqVR4DVhtquZwiAr7mTvUF6qHKoU7fO/ELydZfQFu2kkb
CZ/ajEWd9aV+0Q1/8Sal6cn3U8KQIYAK9XPB8UKRf7GH7w0H2uq54eonuyb4LjyWX+eY9IxE6Xrn
b1h6rrtbVMkXJ5hyerjonFunrtjHQqbz/hSrtgKxbKBw9UTpJceyF/bziuLp+EPvbxPcnFUOsCTC
A7GsyXY0vsNX0i9nYgAIxt+QUfczFjBVHpOQ874wUWE/xD79MdqUEfkMxGaq+vp4gP8QUCP7chXB
DpaVc+VBjsRalXXeLG8oAmM+j5UHAhH+gJv4gpzbe3gYFw/DeJ/l3sQJlOgk2xfnK22iKVeF2N+6
dtbNq48Ydq0qzACjWGULl6zlm7BnP6JFrvcMyVF3c19/t0Mx9RV/drZ5OAGD/9/FJx+It7xChJxp
PvCqCA9pxb/LBRoozeQpU9hN353FyV5P4yM6W/CsdBJLitF8YPI/XdfJsN9zPS3aapL+BW9ddUHc
P73LIQOjlrmJsUEJn5lTMvmbrD/9GIqD+m5qtL+dxq/XHtX472YQr7x6Hp8RCJdFJa4YXxYVErEq
WD6Y0pSWI9MAyiA+OGXWj0RT71maMKGT+ORHAsiev4/uKoA/DQW7aZTmefzLmfAZI94wsBhCYhgs
PG/WXoErZ3JXTaGolu1kvJT99uBDHM3sKlK7D9gG4FOOg+eCuYL7AhBPbVK2IN+zhzpJ2oLjssHc
YnQRiNdYqUPo9/42rNKs26FHkAEi7D7uo/tsw0Biyvxw/GjKqvQyftRyXWE9kBqdpj4JFu8fGZbJ
xzp/s8VBcHt7/aitDNkdypsz3zL8y8d6UzwUn/HaFsjRHU9dAX0WdrzND8Vdl0XYNRcCPXLQhtrK
9C81Viu7KKbLUe+TYZaKe8ITcHgbKqZVM7FSrBcP38vhkYpQ8fC5LXwvVLWl4yRTd99s28mG9ImJ
O0YZrnZDQ7vDbReGG61Ydfzv9SzlSb2R0uoiut7+au5aWw0ECgXeJhX8NWNAhFf11BGbEDPgQ4UX
DIImyko2ebU8YM/O6hq1SzPMGn9L+dsVyZ6OrPesmiR/vkcv1DJIjx4HxVKuZWUYGtAAaUu4+pMn
NjMBuH78jTv881r31uIz9vX+jH0KjeFI5rE1nOpOIT4p5ipincP8MOdRcQV+rKrnJh+iWZKtns5d
7naqxsCLiOUnYZDuUOE87YTDyXM0YPS2KG9b29KcH189KUmnS75C0BnY05ff4GXKLVdH/jXNGXy6
wP2fvEx4n9dmMva/ZYVURbuWPOROt2E/lQ/dxHfWFS4QNcHZMGoe68lGqvRkVEqs1lzkwwNSKiyD
N747lB7hVWcsNZHZcVqWYpUnV5C2qxiAnCw6mBYNlwf4u661ytVcIcsRdWFr0fY5pjdV1IV3Ao5P
V4SnNqNPRaUrVd6Vkrx3QRioIrbd5Lx1ZMMbK2megR4Cfpq7vskO8cWVQL28JntPEyJUBZlRYgkd
K5BpZC/ly8Qoh1vwKOPFwqObxjFUXKLuDQcKgktpJzWMnegOK2lQtHqdyOUQdMsKiE9LENqpVauc
E1H1ChvFPL6xHF0r0LSAQtrndzMbqR+kIQA9Mn7gt3BQKxJ81Gx6iTtV89Y8BYYBL5PRwOtgfIT6
z9bjkPKFgdXL4DJXUMGm3Fhf4WFO2FoDUeAEwrOwZC03PenPYNxjr1KWMVJejTYcr0iM/g9gA40F
aiXHMCwEyCd7GxnEqwbNAXD6I6Hy8V6zlGaa01vQO/VEEIOkisv/t6+GFP7Aj1QzHsSsalqCBHwh
4IZwxSZaVBNaCPUQyElr7VaPlQ+AfWCgo0jjO51FhSlim4QxOAMZZEncKqtQDgX6CjtE8S27zy9b
3lTXRP3OzeelZi7LaGzHhFTwz8W1Howb5cH8pn0MfWZmjLy3hU6ELFg5fjOd/RezLmCMydVFz0gn
DFuoNqHPqsfofRjky8Eg8wGBORWmxMqQpNVvSjDmfZgYEiE8G4r8JiO44HddvuJp2aL841kyJTwv
7Yaqsn+RKVSlLNmXB60gWdZpgu1xvRp6qu72SzoPMNbMlsiWrXPdSiEaJtQn6V9EDPVk7x7+jXAz
NrOScQVKuHhF9Q/rr0U/j7lA7tptGtXUFDFMMXzi1aYvLDyGp0b2W8HyZglAjlqA5pnzQJsC0Xtq
AJ3omE4BHKNEksfcuccqmWuBK8z6TnIQNzfZTbcTn2nYJfulY2H8T09fEB5UPVUZjYYaYNXPiKKQ
ITU8cnA8D+JO44+UiEA7ojDK/SSZ9e0KnylyQHv00EYqFQrfKZ2au0mjBck3AzgAYqje7eX5e7It
Ha1OdnR7xwQDB9UxJQSJAlZcsNBzEmelqnvAFSyb95nM49JlIHM2KFHTtnIY0lhjt2991mpf2KPC
6l9QborfKyxIn6jkL4Mw5HFqLfqkTkkCS20dvTNdUuIWcmd4az9rxFt5BRMRRWBv8p1915YrHZvm
KOV9k82FCRVJsbcWkcgnPrOVsuKLPB8ituj09fSjPj7bQD+Tm0NufcAWdSNdeulYH/NEkzSX0fdM
aF73NniwpScwyHJUqGIE0uQYilpswKq/77IMyLsV/3yFINQ8jNTeY6qU33BjEuNVvuSK70sLI3QC
uxrOcSgTkSxrlzz/ZIKXFC/59Z8+9Hs8uuu+f+P8dZoJw93GEn0wDsZF5bqonGLhvsidy7lLc8/J
Gc6aaeQUhOsHAh7l5+/lEPHpcjzicfahClCwNXKrqmL2SPeUb2S+rqmPhDSp2L6cutWy+3rqazdV
SZ8a/F653PrOxdDoaFQ7BhPKwVWeWbYxJ2uswZ0Co0TwuK41/igIGOUGEjhA+LsOCIS7kkJrN0yM
lIFUk9VkO/eiIj+TG7z6SZMPMjtNmNu+p3m6lW6rdIgoAgQaTlp3+JNgfhGKaKwS8C0/Owxg9PXw
rxQdB6a6+c8w7CdWgGqH7xhAO84V7P1zCsDg80eWscuJoKcwxzOj3SbrPpcXLxlmKk4DA0lO1D8p
JFV8/8/6wwvc0SnB/yxIIYHKLI4CTqEY2X7tzSWg3wesyiq3edJbYcYG8kZ3zpL7RrjflhoYsXUW
f1C+PH/CX9FLWn/m/AfI8nyQQqsmx4ZZc5U847Af6j0JLSiMA/bq71bdcU01ROdRnRppNriPeqbj
tU0E5AEfuVY8/7mW36ZvH8Dck/rbvPYhhqmdiG8NueHmcTpWo+lCED3zBMMYp4l1Hf400jyhs+oH
QPtk0c9WthK6OWXua61ghrf7RvvgknMl5n9F8tYKWjZE/aSqy+LsXMJivszJhUgeTu9WAOlXeTFx
BDsO86WvX+jfBQCoEf1eDWKNscNGv9vzHiEnmhMfXHDGCCzQZaAeCBEyG4xVzVh+NNq34ueKTnL7
bVWuptsfFL6Cn2QmXVqACn7yF05cxybk7ErcWUyKQ8qaYXgNdGNmNMQ9KOQwdtoXBG146JlrhVox
w14IdOE4QnWmyzw+76Rr8NLPN3HPxrF3ZTC161wxVPN4T+m+GtsixUxcQGJsVbkq1PfNO8r2URlr
aR/1pYEa9qiJ8mXIF5MtOC/O6PgBX1+25ovyrUFPYteM7pJGeCde5bxFf2bJU19ptoz5xpFptegc
dfCxRPTfWX0SR7L+Yqy4F/T0IhlelGNfPdtv19gMH+fCfbQSy+3u+JOVk9MoH+l28l+7xnEdZGUC
JMsO3OntCA2C27V3TZnITu5lb8w9Lt32oWB77DCxw0DIojEVOibV740fqx8T10KRmxQ4i154rjEW
6BoyZ4acO5ZumLjFJ2/j7LgI41g/qoc0uLpoi99d3W6N6Zt1ECw7Vt7GKthfDbWzZ5VpjOVcrBCE
lYWEm+tfZv+le2Yo+0gGHzsdzCpwfKXcspxcQ15Zwnq506b3lrMyLj4TjZgB9jVHzdS9JtBtuv8H
V4v9eRCWzBr28ODPZAReZvv93jsMDcM3Mvfa887j5WO3KicS5fm2pb0xGr+7FF65ci5Revixn1e6
zyoZVGsxvG1NUBQuqj12aON+/FhapoeHzO/mrl7BqSw+zmCiVzHN2Hdc9b+HfFFnl7+VXkyj0PpU
lgqPdFH/cE7zhSocLgCX8mr/EZyQxsVLY5wn3WXmX8kdK++RUX0PbHtoHl7TXVKb8roY7+KCtR4n
RslVeZya3Blk7MbYwVjDg4LOWbVOjGeuonW6UjHcgnm5dbhMF5/sFIj+3JvKdyjutaAl5BevNl/Y
qW5wOrGPSDHUuY/Sbb8MezmWitzL3PsZUhaTVh/ZbPHZysXKI7d8RXDTIL/6vhqHTGXezFIqfACu
ie46/W8VxSX3BTjnhfsD9IKnd9mfl/kkq1JOzKscl+u+qSrvoOB3AX7p/nP5HX+WXEYPTkDp8jHf
SuQ6Wu7UtmBf5jlsnH98PZEwqlFMZ4uPXixbenLa0eUdvha7Sqzx/mQ10ThcyGOFXqlR+LU8aMFL
SR9h/m9VfIJeUcgEm41blVV007nrzAbgmla7/41NFG8B3qx7zyadICSPxo4jdxnNWNv0z+a7kT4h
WMed3jClg/IHdOpHIoTGBGgXdaKPcqpjZ9PtSrFbfqV8IrN4upwnt9HNIIYfxe2lrufPL5vLJkTs
hzwSqcCRwqfHrfFcI5y6ECE6k3IVQ2jiDJVOq/tEobK7TxJ5xUgyXc5E388fymztkyLbz1lcpmqn
nMDedfVxLvuW277hR9/3nR0/OQiFaUET9VEhf6olNuVUtnoYl/zhdEe8xM3UlWLZ2iNbTPOKvVS2
14pM3FRUgXrFMwqSVW25/H6lWtd44xirpNc//nBezpb3UoIgY8d/59bartsvZniloK+2KF9FANKD
vTBlx76T3QbGJBaFub3TVj2eYV+V/T5IdjaMYRUkmlleGOROLEUZR/9/V5zBF0LPoIuZ3pvpyHuU
jNrLaPDa13P74toYgp4VNJcq7n/Sr+pqvr/VCHt+HNXpU/luhoLKAK4Fec+bSXkQ2/0uhqcwNyIf
kQ5hTg0PzgUT8vsRGeNT5AFNIODa4XCGf1UWuwUaGb13gzlu9T7LfqskfuUWq8ofcxKKJ0Q2VYs1
VtOr9lknvGPUHbSUeaqFiO5WHY2y+0puS09ZbkH05sKyD4lId2zYbWVL/fgBfTmy2+PyvCYlorij
8B73Y920uN8gosxVrmID6TsL+dHro+B8uwz5CY+/L0ym3S97OgpJmKXfIM6whkHAu7nLxwSNimOg
oHuOmM1wCGseZzgLOBWE+aHFlWX0w0dYy+m23QvPPFVlFojx9jUGrd21EVlWk4TvXfpmOo+LA2SH
SiDsqownEgsCSYqKxbQX4S/0T7EmjMmdYfHEeXSldEs+1ugrK0qyoEByp8AZVWG9BZ0Wtdvj45pB
Uw4S7NTGtfwXaDkvPa6fbcNyXPTw2iBrPf6s5nyYg76y8X886spNH2uwHv32BQwhboqmSca0z50B
cpzE/kw27fCNg7SKBw0BlaFhm36q6354oqqG438mCM57Q1SFN/kSszrTyZUBWM67cDdk+/4usFPw
85n3kXAK+A7vY5mqTjvDteQu7cXARFEIrhv3D6yEV4NBorsa0jttfyKMV3mRK4dU6rTavOgZ+imv
2yDzqD9cF/kiCU3i750K6+BUvaB94sTm0SjqHt06IDp3fHCH+cjic12QxsrhWZ9rHoVUsbcBG5e+
mxVyaImOgM8Rg/cYHfZiumzl/4B89uNhWX52k1E5Q9cukRAENcx8beaCvnWy1JnzV32jAAYOiAm6
h2dTWP4LUHEotUzTUrzSWjxp5VnFejiyr9m4rdcSZ3AompXyC9LIPNqeUQBDoebcAJhxpMvvVdPx
HpZBVHpc2rwRoaC76OuVrkS7ye3GIqxswYw5x5wq/uBnreZJQqDfNLrxrsDxxRW8hdUmeY16wh3f
5249cVK8dg0reb0IzkOZUzHcIEqKA8+bsov4kKwKhc49S84fvkFCEFfrqiPDN6jenuvSLsGOiXyc
rfl1Xz6FNf0iuHS5JOkVJuuVafm288ZgyXXVsD79o5H9SuByYnyu48uyWofvs1GhojLO08j/rb8V
HQ9TUXyCu+TJj0a2vYGWCg4gyZqqAlLg1SFBMoe4zp7Jo9GR+r6dLZ8+575KSXIq2ryvnojHz8Tn
HxD3vS+k+6txMf/nzV6qz46e4FhSE/QpZ8rsYXSu0fSIg/h3MrqlMe5Aep4zDyfc9pnCHt+irb33
7msxvtdF3cZ+TLd2N499PvTfabPt11B5evPqhtOQL1G2v5nupgqq/T9A/celtiyh7xYf1Xq1VyVX
CKqyIJQIM+a/U8C43lPZePw4zpxyRfgkHKYZEhRhpWx1dwJxs5JseTx1zdHkSseH3FhoRf6vhypG
Lw80F6wOzLP/4JcCLpuYOSlwjUZVMP39RMrdIt/dZskfP3a5soGGNTtYMO/2h+r8T52KPMrybQ9p
lVCP7LdBuZmiQR5O5fijNLHhDkPWzxx+8X4H5M+hminupvO/6rw3B14Mgu3CLTgaHKpB7+1AAP36
iv2CwR2kPhre3uBRKDLUq5zLPiD17j2hbzz+vD8JN8aT95+QeQWgpGbsiL61E9OvV1XldkDmK2LT
IP4EOVQ7zhRea6Zc2ExgQGPMmI9+ueUy3ekigIHjdq5vqUW1vTbYL15NSqlxbAo+jksq01so2RZa
hUxXI9Gy74QR90N48K6Rh1Zrxgav3rubf9RPlMLxqdpmGsPUnW0Zfg2B5shLBNJAmJr8PyPJ0Zc0
iuqExP0s+CyFWrWQ+VoMki370iFOCDLPV3dzjQlEIJyPjsL+n6mrhsb+Y/DsWLTRKD/Kqsss1HzT
yvEhIJAorx5hnUVfy1amGzUTXdES7c1wGeK4VdtUA6F3yAm9qzmPfb+9FV1b+S8H8HPkx11HPsTj
tbiZesTLyh3AUMm1/fl4+H79/2P8ZXTdcl3ywKz/2Jcd+cJRjPteLs8TVkmOjpdR1lq2Dg0r1THp
cerJHDZ424R3oc58FKI/H6jKfjXFeyX8h//r9TwL7F93h0rHd7kOpj687f+8H54GS+tmT7a16g4s
nFXCHVj0UeX6rh3++Z+qEEJgnozWFQuPjmwDF2N/2Qx9nWGjdeGbrmJb8TvthhIgCGmzfJ8vjLR3
w2z71X924j1lYjoqXKRyNa3nXHuv8axqhKiT//KjTO3d4QHezV8VMn6XxOhSp3Uxy99C61g+2oN/
/t5lej2UhY5cqqmvlSF3TeptmGv72LUL19Fz1XbRLRKFS678ROIP8XveVa7vg4WS6IN+8YS5ZDX1
l97VnHrnVfc+slQPp4rL019UE2I02qmuzJBWVs09SuzL8B5W11rlB2zF2L0HS+kz9KL7yqLjWH0f
FLulcDW0M+sQ05V+Ff2gzXCbLt7SrXAdH8Mhe7Li9TCuEWey+0Tz+Dhq82pxPicPWzhWtun9jcwo
MXLrsspvWhrOWa/m08DvxPcyhyx0q0wYhd9oHT6xrHM3BkyUa8Qzknn9wcjcuO+tOYQ3ncf/XekI
hRuzx5xzBI9f46icGu2GuW/3s22d+buW85/iQ9wo7Z27mVf750J//qooKhTByhc0mxUSdZfPgok8
Q3xe3wDZBZTF873JW8dwu2kw7kefp/71LwsfjJnG080CL5qZT7oUUOalQHGoM69KOjy0z/DVL75i
8K3aYUAaPUN+MLcHNfluxsDVXfX6hfnSRGR7hr1LChaqOkp0YrwrF50Dx6EH/xgC7i/VF0K2zvSB
w/W6y+1rxQkDX0XYrVqmciOa0fGNWyosUgXAqVkLoVj9qPtg0Fe/Fp6TnDmOUH+v3lX6CzAM1w70
NCewe231gmUzQdM0BqzGOOPkwV3wNnGvK0EMKxkj/Y01SaNrC0cX2ERVuiE5t2lZX69DFbWGZ74D
yvQmn3uH53heF+N9Z5Xltp9ZzMSIv14uBbdXqGhDHjaXQsH58TiaKEzVFLo1eWRD6Ixa89rSRXud
bUv0xf47qjm2jyLp25upj8/5YUi7FXXTwxgnRyWVwcKf5O9i6tsehzpIyJnwytTzq0q0L/SyCoRC
asQJcFnffS6NjXxvPgUbW3CHYfQVrnxeT5wgxBFKHnzMWSfqEjz8S11Zjsh2CnML7LpsvPdF6fUI
JKhvyQleN2pT3pcPVKedXW8lO5iXBah4bAdQkQ4Tjezg1hp3x11zOcax6PzO3fufxbIsHD9Pv+8a
Kp2r3NeNDJlw3Wzz+evYvfWeqdJrEpkcKD7+ReXsJAnRptoAhmPS7nRpFGNf8MAnvX7hzPSeAuhB
kkCdB65dTE6lvGkJ0BFkCRX2CWTrPv5lxCBA6GOdGD0aoSoc8IyASdDHlC7jLnHbMlG0Wq+zRO0c
wgj0pQjv0N79Oo7V19NoFe5LlbidvP0J9+K+DD/zteSu9n/nEvtSJlgVz06q00t1F9MDcCPQORcy
IEbYEbSmFG8/Oyrq58wx1xR2/rMe+Q0CmYPmZZCnf2N9/r8IYLVoIXKZuQ089uu4HuCCRVE7p3k1
w/eT+yZaaLqY3Yk+zfSu+qjrMaGyqc9HbyUj3kW3/L1/X7rpaqyo2MrURKgHUDhRTAlQv3nQcAHm
GcIkjo3cV6y0pkXO2MXM9Mbc7zPlsQkoKD+z7nchWjfpnV42VMjxvgU9ST8OhZjvcxV764kuBL/E
8ZPsNAwwGS2cZ2YA1jO2YFkyJMcOhPYMQXjYVg+rAlqJFjv/DgkWpL7va53JxjkXoHWjEuNFi6/Z
T1Z8ZqBZHD9ZY+qSMidcSYhS59Iwz80djndXSD0bmUNHHDDMWeItdvvQCJowNZ1xcMpCmU87mubz
WdeGwnjNHwRoPw//cRIA8qiYmUGMYOyP48Dv/OSSxVH00twsWnsmeRvD0uRoj+JpvjbWSmdnMwjV
TWhm1O/PGfCEkyd8N860JoAYRS9BYBKm0bEwy8LOAZvzFnhXGKfwCfpgc4VtVE1dK95g+tK3HAkm
tHFmZ6IOjdlNt87ENUgRs73FoS0jagZz89Mvl2YsPojtOsdjT1zm5tWxZM6E5h5APIybmSn1M06S
Opm/HiX0XMto/zfb1IabSZhGGgLZ405qKQRiUaMSfYe+5dF40wBTvw3e0tXyH+eo9hTPcVaZusfN
Z4Hbz9WkMSGX9YxgFaDhyMhFhQR4QpTiKbwefc2z63R0J+6GWqz50n0Ptf29tsKQXXBAThRuf2ee
opUjqecDwqAASOjSGa+Owsm7ZfDzKq24+o80+3xaxoa9n2zSF9/CCYzDmaH7QedGsxDsuwbcfgQx
OIu58mFuPRK1UmQ20/Mdr8r16CyLcV98GIR6zE0O4uj2cOhUx4m/k4dCL81v9f+BSMmnWxg91zgB
3XCsg77BntGF16Jq/F+qiIcLA2zao1K6++ShflUYkI6Zyc3RHmx+d1XDYJzlRpfR0+1ey12DoXOc
T0z/2Yt9s6A+crbI1aSJd6/H0mEtROBdOZnbrLy6d2bQ6U4aOPaxbTC1oIURr3h41+N8qo+F5L8D
U/hh4ksguJKC5PP3/nnvxNIF1tuZcWUBNwx8ZJyBsZTpyvIzzemDBwpg3oVVvFffDWYH/x793aF0
cq1nS/suqphA+9QPx+RrMN3VzR5q5EGvhqJPB6Ob/h/xrkpaBdsx0kHVd7XiS/vy++PqgEfvhhEK
Kc7P6dN4+ff5M0/+7dJxUDbefIjTH9G5Mk5/rMFRs0wjNiynycgek8sEkx8LdL7ppJW37mhOMsJQ
ihO7Enrekj2CgDj6GtUlfyZXAYbFa+f/1ZMpzt/L4OgTpDodkxtusmWmlDH9zocC5JSrROkSesa8
h1Tzc5l9zSn/6ZiMOgfuLxJC3zXAKoEP7YTh9EfhGOkMx5nGRkLgC+qnFkHehJuPyiBdBpTaMxCD
KKpBP23TAOA5yDZlZyDQMU3qbTNSg9pFj+KVjQ6DFAy7EdZHI76r7N61+6WO+Lmm+4voUnhe6kfQ
7Lq64l1G7bKRE1FkM3bZ1HN+wLtFfU7DHSTYMFXyuejTbBKhrF8ZTHcTB10FsAL5NH4ZCKdRAbZ/
i3MZRyeXbFOGRV2E+yk70uXtuRotikl8LKguR08ojF3mA/43/aO6h0o8wOOsJMe1G3ziWXpli+pd
ZMnqBhgfbmjUgJ1/8UfzoI59Kjd0YNqPxaqmztXZqM034OlDXautKFE2q4Zf0dct+kBuYHhVMtkX
YwCoxPNnd27cU91Nph67foGttKu2W/zcSIhynGrMKIbW/1QvG8LeWzEzyvUfQ5zMZShm8B9dU5xd
JwQOcsVE8FqIn8pq4QWnrccHkNbt6wRUzm0gJPsyZBD5vI7VnmMShcqpCqJ9ryou7bdi5lWMUt3o
Ucle5knYybigY3iPFOAveEom/GrO0PxXikNHWSUf/elTtaH6z2m6H++/Oxn1ZJCz+ufdthjtq9vA
Pfc0eBy5IImAXQo554fP+xXUTPHkl9PdWlCVJNzKBgKsACgl8j9dlgNkiYHKcrRKi6JlcUJ3cGzK
Bm/rza4Ck7on/t2TfxI628dNORozR4ZBfwAjVDRj8g/+WSqtjLVXuUYhpy+0QXejgPR5SgJdM2Xl
1nz84ttqQmp6D273VWKUWDXPiUHyWbplic9719mtYLIZRqFpcBDdiwKWPXTvwWN5dn28e0+mkb5M
4H/RpXJblmPLrsqVpTPlbXEA9VVUaZX90HxTSws9s2R8ZCGTSU+fqD3idYAEdhgZRmyHnZSlq902
yTEC6uXI9A8lqEzSzAz8WPOq59qCZBrI2sNU1arLkvxhAAC+xIU6neerFEgv/6iW+zSasA2g53uE
U8CUegap0WHolYHN75HPFVir923xwCAyQQdOM6vG3f6F/ogGkwnwrK/XldUUiKvi1x4TkVttFq9S
0TO5HP1HPN0xVtMsag1Sf344OFPDp+XXp2LZvVNd7Xnd0DxGsVpsXD3eDdi2zobLxSqzYvFChzoM
L/PlZZkefMlZjErAhcu6dx3tUH7aDd6YD00zMhBMmjd8cShmH5vgvnCgzZSRtS0oOhVmV5f4sbdn
Q699N+BDbkbIQ5iR7zKxeQt0bT7EXbyq422I1/Y7aQwARuAv9t2fDiWUygrgpoo4GRCo2ahgxtSy
fbqVQcyH4xD2ux9Xl/GGvYScMqoSmkC2LgiVdFl2+GXfABOiPCyJzk4QTqJiSTuuMsm/97O8M8ws
/zFtoEW82qm2BzUmSFyK1s2yKaXyzyEUT7UOCAe8DF3SqRydSytlF60BOViygFTaratIDwSYYsWP
rC+vFYfA8efyqj2NkJqfIXFzuXqQzq/tugQSxD1YRg4ZYMb9356CGBZljNotR4iwLOLEbFy3QPLQ
JWZUhSNwjvl69lW9/hCHrzQe3DNN0FwGP4o+TP91Fgi4HwsYIvi79U4EBXr0r+7i+ZtbV3O/3IZ2
vKZuPesF6h7JW80Wk+uWG8hMjphyWHiuEnehpCogP6daLFWiBwszLYmOflXJ95i7l6iuHd+5XFsB
GtSpic5xttEFrAXjObI0/kQxo9ezH97xrgqkgkczN6naUPqZDIV2vrtalsf7+urVtxFImZ3bdzTP
1KyutuJV3EYl0It/7InIMBaOnj7XlOmlYA+RDtvNXghW55bRKk9tcWDWVfdK0F738+gWLku3jN/0
Uc9GZdtXJxpCWV0OdRUwmYzCNdiehfEYF1uyHXE1etZxxKkRJfZu2EjQZjcePdXmeRZYroBOHwvf
yNzisXdZUqwYBLhBISXENs6Z4v172TO7XsuPlr38KEAo4oOvpUtxEid/u2CbsTWNa2vfwptEf7k2
s73WjvruAo29l4OYTND0QtTpZfpqBEVNmJoMVjEr5iMea/Na/Dt8wmqYV6xHilV8Rd0n5Bz1L4Vb
684B5FZy9hiV/HxN160YGeVuGMGrZM5+X1VIXJ487SZ2qkNFrxksTtPFNKHLuEyd1Di0jlLEf1f/
OF39e/n+8npmGLR8HorDaWRHUXs9fYOrHLKlzb8VhwXsGCCl5B2OBXmxbyg9pHbnRkHntmhoxa+d
3EQPvaueuBlc2teuJvRc5EfIOYoiMJspawsJZOIGofwS2UbUuSabwQhq07n+Wxv5xpKplxRYImrK
u49qtrErw+jDGPizKQNvU5hi9DwYPMq6pZ4ywSeWvBh1g4o9/zE9cKBQLvVSZkC25V0hZJPw+q9s
/c5RKQw1y5s0KJmHTQUf132YHeJNJ4cTCrStRR2E6GOOMjkXkdXvGfm1OzTVyf4+f54/yieC+tWA
rPdfuu0OsgKT/Q1EtPQyluC38s2KuPsMqJqqKV9gw1SzFvB7xAGQLV8AckB4vvIyp9vhVuG50j47
vXoaFsLnxthugyABGrjCPUWat5YSvMMQLZRsqk73YV0bub/tx+jQ3X7UPnyElVg/digucLH/Fv/u
0yWpQJXLh/5dZ/SVGwTrUlLjy+ClHp2jBJ1hblimH46iUF1EHdVgKCZlLS6bvKEmwWzfYdImHdYq
E/puJqEU7T1/FKL03ox+ZnC2sm4JyEe9mK8rH5wQKtqVyQc+PtzPUFZBJlVRfatY0z2ogn9Ptx49
J+S/bSteDUTzYehI82hIvlrL0kIYo0PBmfE/jJ8j13JkxDm43IPxSjDjuPxevs11rPhcP4ubKnVI
L2F+fN8NMuFlkTm4caAnO984Js8MR3DkBZ9A7ClHN/O3Naf+aSF+fMeiP1gU4419a5H7yPOTCIbF
2oiiOBgg5QURHeMi9pqE6XQ4WhMktBYouK8pyIFvjDZatAxBkT034eBnGcVYkDrnCEwvbBIpgYlw
6v4avUViRvX5sWfOeuT/KuojKSs1Fn0cWvuiWqd5bHKE2n2nobOF+OfMYGyMq+G5umkdh0nsblWh
d5Ub0MobGF6IHyus3dUr/teJjDwTRqmrfGHTJwQ3gNIGTyXnZH6MIWE+wI4AlGzrbwP1c18AUriF
/PfEq7zW+ogUy+OyAlBxQaVe+3oLLVLH7cOPkmaYrSgLW4cQ8OBYYJtJowFlXUxcubFjS88OEJ09
Z1oPYwvglRmcQ0RyGHPIa+Lfrfssvq7qJ1wurKeozUwH0brtBrQHehZkn/BKn1Pn+HPOVW76F//N
CN+67qKSifla1aw//plou5m2xb9ou7ord/tHlarDwGaaPd7527HwtSgql4FXXGaIifuHEmEdu/tx
/fjnwKXqQvs6fl9ooWyLchzo63rrarf54jjkYAQ2CeYctRP4EPMtXygp4DzVEc1n5TpJlVbFGJgY
Yfxj+vjLvH2NSzSZTQhtihqP9rsK5mP/FdwTBjETkmj9j+Vvrs1epd65cDqpZGq7xnRTYmbUdYR/
q1LZKScY4/0fVGtyPDaz6wENjH7+IkGBxcP87sxfNenqUeEz9blWDkNiNoAHqcpstp+9drXHsXIA
B8eLmc81qmaW+np2FH6OrnDx9kNMqmqPdMGltzmWsv8z+YpLnRTkhKYg9227Li14IZMTV7tKbfxN
eeWP8TaY8oSUN/k0WjBPMGSPwxc4T+Yar4T6SoRVorCIBwGeO90G9yZUU8oqHaE/hIJnUVQJeE+n
CNPwDN1DXKKjCdiWUjbW9DOA5ffC81Q9zqwYyp3/s2pAoUPI6HhitGhNhtpWkCssacYqivY0CuNP
cfAiojgUb9L0/lfbXND0t7I+bjVdVt5YzXHhdTNNiYBVQ3u51dDvarW+U6VQH3cvCQqhAgXf4dLQ
sqlQtGz30fpRX9hZv0pH9C9IO4O1aSDJ+14DsRIhxCjd+o/p/lmPmjQyPLMSBGpvPE0QeIkFK11Y
NyNoPJTvwxQHpKBSfKuR0L/hTtHudL07j5fiDpuD48ng3e2NtGWNC8Nu3w0hUDkrrXBNueb1UXo+
SlRiee45ydK5F8s19l62vwECU8Un2RYsPled/0g6ryXFsWUNP5EihLxuMRIgPEVRcKOAMnLIW/T0
862em3MmdndXYZZyZf4uB5YxoCEnDhDhOt1py+NNYhR5UWxKBYQ64j08OQUhg2TYEPpILMEa+Kqh
bALWodXRiF+b6jRoQuhCSp+4vMfD+MPCoQVDMQT5ITjLy8t7BX95REKA3ObGuaqvUG+3+gqhtYRL
fPSPyFOX5VYTQWMRPRDKJXHhK7Q5GFFYXoyDdlqjyt3X2/Q3Jnjx3m6rfXMwPk1lOqJ2B9KFqP92
2JME1M2GlgdV9o2BOJybZ7znBLvOiUd5AAsXTMyvD5RzIDUAGAGbOf4J6bjC8F7yIXwJ0DF1gUQd
Ib8FKq3X456F04yjNMkxojrcVYQaE8RhOkyMXFB8foiO/6iOW1TSTAkgll9ASv6W3hPwU8/24H34
mY7qnkRz0jNW/CoF/0S9eePkYviPBMxA00y7zLwa4BYjK1x2IGXDC3ztMKAdGA4CxAU3Ctnr23od
FnZcdVA3utCWoNXk02XGY3xk2JRNnI9L9YZAQmK+ZSqEZWKIm1wmN4hMDhhEP2IOlDYQkRhD+e54
TYgk9/zx5NAfYRN41Jkm8kXNs0Lar3R8mywUmk/OjbHUCPJwmSxaey6eAbQZSHnoDhhw4i9IqfSp
/M+I6kKhz1yNwFe8Rsjrbtl1C5R2nB4dEvRZj3OehOhsH9Qbx4TNVABJQFUgX98AE6BMTC4Apz7l
osIFss5JCfsnMeYhRwuEKoTpHSqYigav/oNS7U6cKsNxo0H4M6wwQkLhPV+L1zFz4UiX5XUg9Nm4
p3D8uIGQPAh2NEQcspaEZwvYWcT34XtdEgmFb5FZ4qUJhO6dH2h2ihlzIrGFPsf180+fTRaEW7rD
lsYKq/JpdOgnhL+TMR8bc/lQFiYJeTYr33Wil5ABEeziJg+mrMr5wR49BRnGepUhuLPnn2JjkPl1
fPF8Eq2xxHd9Ib7op+GRZAoixAnhDdq8ZbzG/MoYghKXGgDZR4FScdNHe1Oo3NCvf8HXPtVb5hoy
8joMPy53MM93+mA3ibTnnVGWhBWiWHDuRgzIwWelk9727+P1fxmFuYr59qjE4TZRV4xkfNacNOCe
HIjhh9HJ/NA/KAZopzqaoVbw1MOtvLZrBKHzP4AYp1tcxMsmUtA4cgFRz5aAa/xkvV3xk6GLc6/i
QyBNU10lloMwC2cFUrYcLyfJXqyKXZdO4YqPk9jo2TpbA+93w8ygD+JtakIXq7GbHsUAjmAcH0KS
DylcEcgK2lw47TClF6ajI/IFvD9jSMFDgDSZPKQeZx7bZ+95uQFvLxwF+Dl2rJV+KuOptYlcg4vg
aV/j74x1l3ScviCcTBwv0/TxokmgMcDBR5zUAgymFHD9ZAkebV5HkdUcLcX4Q1wTdzJTIoZSoicy
N1Pm9FlwNYTKGVMIRDoqPd4QbN6TuKItxm+ikBP+KpCxCEMppwC1ABcdjlIQXRlUA+8lb/C3R0/u
weKBxVrDHnw2ZAPb36RaAFTCORrEaWK+v5NBTA6rcufL49ZHJmqz020Gq9JApme7hicGUxZmXtTd
QkXNXCbixGXqn7hhNxOxpxAQeWCzIv34eBOP8+UVLOhtuTW3XEYgXl4H6sSagBvfq0C8isVrG+01
9A/82Ge/tynSiz4TUQJKMlNo/iUkVOL6YfULrRYj8GK4Mv6LT43n4Y9O6pPP8f6murHEBy0VaSbw
lYyFXLwQPc02vrPTmRFMx9FMNtaM8yStlGf229LWsbvsPn7rPuGN6pfQSmtC5DlADB8cX2zeLH9Z
P5xfABZx18U/tgfCj1vHIfIfXTOXBnDr+4/ekEpAujTwD5g9qflHGfqdLevn8XIGIxh+u0t55m69
Zt/Zl74XYbzIu8+Yoh1mHxG3R5u6in/r5XiY7LlJ6wWRrisIY4YR0CYQc4Cw+REl1TdbBivJ0ahP
PCx0BuoPagDUO7D5/2Z+6We8YbGm3jIzbBiphnyrDYsRSAyuqheAOLLM5kZHh6tD7deA5zxRRuUV
NtTRe96He3BrMBttp5K3txRw6gcAXmWv+yPXDk8grRxtYYQuQZsDIgJP509wy/Yab8fbfFSntrFQ
UCmbLk4S+cRFqEdzQm2DqcDIv2T52Jozmq3G0QWDrWFwolbBLVI5l71HD0OPwzS2se54JSqnmMuI
a+jChGQMOBTnATt2GXz3XGI+L54J+EZ00ZqgIcIMV6ConBsJWp4QGn62suuP9dq6x9RZlkD9oCxZ
9a7uFWegi1YTOznjvYRlHd/COM/27d0XOV7x7fVjhrxDXJqWUKqwvOgGvcTSNHIf6Q7WQlHyOqAy
IYmZciETSCM9bU969ltxZMSemIYoVyLQ6wcBICkrgpmmrS3BBghy8GXoK545+QTtgR2JEJyTQB/M
vQhsts/KuhLb7ljnHAJIQ5o/G1oxmvF1e+GotgSeYmlhJGB17uCLND4it+GpRNhEurOOhLpAXqNB
XWi0JWxwgifKD9jmYmvVNGuYkDcW9mqWsF2d9Uv1On39IdpieucICpjvG0MCZ89IyS0X/k1giguE
BvB5i8kHkKkC1oW/dul56bPb7MDdj1CX2UC3T/SsY7mkFNWQWQyECPcRhNKRUpHWHAjgNO4DhNB0
8VAyyBe7paESl7YQ6sV1pLnjj+infpHJevwwRjaMrWyrZH+iEEohSqNVxN36QzwGIO4MkI5uo062
tPJCKLMYkRPehhuHlhfLT6D7pAsRED+AvA2e75gbzKJQOrsu8nh1+DwA9ssrjat1kjYGOV1Hg0VM
ZEadiCGK5w4CbKYAe4N2u2OZ5hbtGQMMbibkvowxqM3QrVLg5NKl0dfeG/IEMGewEbWVZr1nriRy
JJM//QzZwiAMFU/lUO5e1y7FbwPmoGVq5rQsDATnJF/LLatYCDsw5y/sxPTj6HK7BaIlziHPK6+Z
3KiM9nbZIq2m8Ww57jxmCC75c1HviunrN14wDjFQsQriMSHVlPK71TDgx6DczXclLH3wix8IgPBO
WQvADmniBeY6KhclSaP8xWGmPEsn+Wnn5gX/xHoEAX2DsFmkKVIX0DN6PHIH5L6YkgCBsUsgHxBq
NOSqHi8FcoJXKJ9wEzC1k9iffoLQcwRRJjHxkTcCLUDDiFcIYodRp4WkMjRKFK82f2+wZPn+rEEE
r00jZdEuR+Yq+ACOkDbXq3v4dkseD1BRKGoxRFcMMg1DjeG9+Dq9fA/++S/L2qa76JY6gy3zGmwU
sxtmuhP6FYBijbODZht4txNy+PTKGaXrFMpc8iuXfNpgTnF559TyaFBfm2+QNQJKzsMeOfmVvkSf
2dHO6Df4TWmgCDz/Ap6P8gPPFieQ1M4fE4MMDGDu9E9szBbT/7lFSA2ed+bO8uSNMkfLLcJ/qGzY
ef+JMmVT6PbwgzWxG/++n2XlJuMmkufdNvkOvWKnCN/RbCSQsvUCZMMXBnyCrWS2IXyQeFR+qCNV
fGZQ2RjwVyafz6raWeHcYlSiZABTrxpS4WJ3IgJHzA19M1hGO7fO4c7/bj57Z1h3C+Js2Ojr72jI
tR3dCgWWHg2eHO2fNDeeOXlIklt9KvbUPFrTi0RGfE16h3UnFUpkhSLHQu/zfJbAWgitELqwqWlF
7Tb+BNgcHYdrsiXNbV78kG6F82EUUiz4eiLZgUk5ccto32KuRefmziUany82AfCuDtpn9xFkAleu
PwmXmcO0rWDMSP4gXPO9ZsnfrL+XJA+uBy9aF071Ef7Y7IjQyY/EvHIEngTvBL4j92jPJNYQflsh
ATOvJpfPstkDHLvVs3u+kpl6rbfxnnJsHWTO4O7lye20vimk58xbsV9iNq7xJO0aTHc0T9oUCYSr
PNCTLbl1zKXCbUJ3y9oCe2Y78mfXrrlseLtdsyhHEhGk7/+lBTaVlVU77Nga8j2JE6gIQFKtrRDN
8XxDOG3UPQAiGiZ/mxMcxNEcbrmIBaHVhYzjFhWxOvS0wY53hP2U3Rqwv69Z+AFD/EIi94HjyrQF
dEkOG65ugl0/6p3yAIO00UaQIPriXNBXDegwn4MmYpNSJJzq9/jN6IMEqbNW/AxAxsOw4fNXFg1S
oWl75BCIqYSkp+xOuNPVAjEDTEKli2Ip2cl/ylohr8EiL87fRXvSf0/GSTuFKB4xFDAzboEKUxIh
uNT4JN4LdHjBiWmezAtG/CCaIcYScQwMXny9gNbchyxFWOaXfNbs33z0wywkFsRBSLZXj/kG1nNf
jjtpm7Qz/Z4tdQzowdS4NRMkCDOyMieopJO50mKomFVUwmdCtFK7JIpyn8LFbcoTSqivVjtm4Ig6
aX/Sd2rRN5LcGz0mgctGEXz65G6w34hzCGWCcqmag6tBF3Da8EyhCCScIxXRGoMKWMmmI6qdEHVA
2gOw0kdOjnax9fk+mHvJn+m9IEH6JY9b4AFMdAGkFSmfbKwpVy9EJSYWnxMJUUxPAe91cHgiM+o5
aP9Px7xr/eIY81muwc4f0qB2zPnlU2S/c53p++jh05RwzRLEqR8ZDUBTkT3zpFyTqyo7NI5Gehg4
4HhI7iFRds8Gyh7UAV7iFxMQAmYmUCwn0ZNNDBzGYcoonLEAey7f8WR59k/9pHJzNXJn+Q/icdgH
vWlu3AzU2G+8vog9sJoBJYEqkhvaLrmoR2MT4umA/5qgU7c3qENgJnMU1hW7FZItF52YCDHXw9M/
6CFyX3QS6CC7G3W9JLYAwvqLly/NJ4dPLGBiRSAAJf/cXjLG09P6qitakNIFNqOLpTCHEzTBiFKa
G7exeoCPo816Ls0Vc+crWHP10nvTdJoH0Vs2ArkDvcBzvGhO/UahOmlLJCkY4pnMEbwc6JfJM2OR
DSU9uLK6hxJauWvpbk1pUWG/sThtIXvpIZWjibEd0IKph4V2FoPP+whoOxBLTewTZr1mxtClCDw9
+uN+0T+AQVAuBFfI070Jjck1Xi/5YrA8INja4riohN0C7oKisEFPgDYOPwgCZdFUwbDI9ESMnCua
qrLyMMtyFHEXeRiCs21Dz7BT1+85SkP+eu79KB70w2oXrpWruVpzNqc9aVhIKehpCRKZw4I6JtkI
LAna+XeClt3gxG6P+SfXOssPqw/TQzICO0YzsOG+5U6l31cFI86dIrGwBUUtzpN/Pgf1Ryd+h3bc
MdfvFU/P9Ix3V3AJ9KigTyIhMf8ofrHwFYQDojubKvxPAPcuOZ0QiPb5RyFSnT05fNJzjAXxJiDh
U+z9Uta47P/YUanAgTPUgqmQfvjl3+mk4LHIIAQ9dPQzm0CXayzDFc/vMV6QL0HSkHQPZlyEhFbO
U+dIDkg0vb+cO9QHTtY1JRDh746HkTjgFZs9FihuuxVdj2fyJ7rzZFWe23nWGbJU3upOyeY4i4NP
CCplabocFxn7vJb2Rv3oWIz4JqMB4+IM0B8W48g5YN8hviCEw2viZDV6sHKJwIpIcqgmC24J9JaT
tBn3/N3kU1mTAaDvsQWHhA2ZDEiAwmJx3exJ7ZuvHFbS3FETTIclWxpgSr/iHySkx9F7ii2oMEeL
mlfJKl3WPGhuuiNakt2SxgqdzDQ58eZYOefB7l5iZ2QyW2zxx8xrFmMFl4mDcZJ0Pkx7s3pnOg2g
1O9kCYNZ/qIPfBIsteSoQ5vFnQgijE4CXCCPCD1HKIRvo+TYuOyOIbVhrRx9ZMjQrepZckDAsi9Y
NMFBaVu6ZgRWxYzYAJ0weYQ1yowqNNKawTiGG2H24ZBRKG447G70uqLZz7bZALam7XioRb+MowT7
iMPkuSRresY0+2EScQWZhBJh9cZqjzI1WnFxOkw4IntiinoYkuf1ZW3BYpbco4di8wVRCoiHRyBc
zAyncs8YkQDx0NQRHZ59kNZIyik7N+EayTPACqegcqcfNs/9H4lnYk8Gn7xYeBssWW34HWBHQKLj
0W6SXKTQpoEMbPihqNXJHuaF8kzNgPsvwjPHso/X0cYMtn1dXiw4eLktYvkFj/hri+lTJHAhGdhG
9+E6Tu/9GtjHuktO6bEGyBV72Ib5ANoR7EizWg+ODiY48NAMjvKH5oqlbwpAuAi4s+dkNnyK1B7l
k5UG6KYJqEbBt12laF9zxhk+pvhHpIcjIHiOywKJPHmMJ7KycLNCTg4r+GKyRwmjmpYPIbInEtm5
0+Pctu0FQmYp1Oqz7IzQyiUnZvW6jZxEtpYvxRh8QaKQnVGDRvd0zX5Kehxjywor/oxRdPMEkXRf
pGPuabNPhIFvqXoEdJIDweuDeXL9m4iuzk/4rsF1ppVH4CEiB54Er7yT9jxjrLiX0w/9BAY/E/FJ
uJ+e8glgiu3UJUyBQTr4CKZjHGj/qqdqTotrLYYgJ7r4APFn/VntQ8y+YL+kgOoLg0UM44zskQef
gm6tCoW9A+hbAQ55R5+gQhgMhE7vm8atZBNpsgv+bR/6l8mlijgREjLxyQpdffRIWbki8j1RM3NV
8L1yH6A0Tx7JJ3wa8qddeIM7moE6bADsnYYtKCzko0khJgCp0WSO2E+GV2FvvTh3aFTIEvK3yUNe
Q/yzuHXLihRAWugETEipxz/lmoC9rji/MOXrI3cGCgZwkQmxNK+VgBDhS5CUgxaahM/ABlt3dp2L
o2TAtmLK9RRKGLmDiKJxq8zIP18gpFEPExwqYtcH1zxqDxt04z3zju8rkCQHmF9QCev7sC9RSwEt
YF/k3C7CFaamOV+fQ/bRWfzwcFPMlbt6npDLFd5sdmslCzIPQefZs3UUTQp7BLhc3IB7+ov4lxN5
8ev3n1j0iCBrC2w452Tv6zU7osuT2CNlsY4q3AJU0/xcVcFzItVYwVEw+/Lck85yiBbdE6MvQD2Q
ImsL6ZNCV/2hclD4MaOxXSz7oqGIrg07rvm6kj9f3cI2DoB5fHa009Y9X9ofgg/T5/RgfHRorA61
14t+f3LIvmlx/AdfRIIwFZUSIw6XpbUgWZN2eyMmVbqqp3Li/kceqAOx7YhbxFCAilOYgrinvdQb
RWpzi1F3ckaI5+VXMEGNponb4ZR7EbPmqnxqu88KmARf3lUTvDiX35Q1CIt+nTxpAr96WgvzgDfo
gLeRAkya4i/axfQ6/hCJAePqL9C4McSKjgtsEsGjeA/hr3TziSHTTj4xvdDcEFH5AJIsMEHmcj4s
8bKJW7zSaGGuxRxPbdTu44HPDtkn5j5KuXIqhQ6T7pHAONJmbAJNBMmqox5AOHWAdOXxIwEGyRev
Isb+T0dMOY+FlAtV1EfsJixW/I32SCY26gKDPDlOsjnFf3HR0Ni7/aqg8Wg4W5wzmqDlTXLfK82j
8q3Mldh3/TrAQG3F9fBPU+Cwpw2lEbfdHw2/WPxGOhpJaAuFxELWWLHUlYr6zZTAFrAPbHCkXDlE
2T3wMmNw00+sNreOEFu1OywPXJvfhH1Bs3J7kyrOvsMru13QDrCfB22QOSWE7bc6Ww+TK4sTyUsH
8qZKzdJt7urX9jJ4bANy3tt89nudsNqSLC7C4Jl58gvikugycvmcXk/jEHIx57MkwAm5KKwpK3x4
OuRpmhNdHkaOtKNOggxPGyEloV5+VKuYO9QWZpn24f/bYsCyDoZ1dFrsMms/oxPbPqJd9nKYPtnn
iPv2Kva+Fw5ZQB/xBwtfqXI4Y2Qiq+wdOAkMLHr4AUYCPJ1d8KlY1N59UcaoOdyfOrJSxDJosYGQ
U9rkDOcG2jcWhS3reElhoKZBeaBuRwAJckMxozUtKDPhdgI0zgMlUBvYUk48QbU3ThIkH/GJsBX0
+zwhzS34ZHfVAyDO3gDZTA70p+kTXSo8qxh6ON72JvqrErb5kRH03Ti82Mn/w8W4BzHHr3ruaKT2
72NKEOkSEJTeDs3Xxt6kjFRI1diipiE8ImOC5CqhTUaSkHtg8/x/CjtHHY3yiusVBx09352p39UR
NpCdva9WypoDIh8RPTDbKOAnHNynDDLlqje2ldGtn5i5z/4OFTM6ohOFG02DSTKlcieeDGwajSRb
U9ulRMGCr7/5uG+BVKh25sb8MX+M6EgJQOSLKhZ9LYXG/iG/x/4ppKmsrKBu0bAxbgCtQuACvArY
AfjVp0TiQ1XBICCBxzNPJhMIgrxffb4k9HFlCSiNGQq8jfJ7ROrPVkEeIXJkDijckSa25NVrd48/
sTc9LY9P8+4vYCSxsWskF709ygPlBm6JRp+IQspd9ORLvCAlvGinM9DtyfzxF2JA4x/+M7QaJwQk
Z9JZW2E13umrbAsWYUAs8MFQDyLzWJFm3S35ddQqtRd8BTVZQklNrBvHiOpG/VVO8PX8dM6JBvvJ
3MdH30zrJ39WlmcmGOap0EUcAP7yT9eq9RtrBzniwpaSxwGbiaQIBM4L9gZP62QGXj6e6cxIpLN2
NbKwHwp87YnCGrFAluxVQZJBw6jnT/o0XLh8vwG/zc2f9iHe4uD85+cEA28cTPNwZM//f8Iv4pMB
dWM/41XyHfGVc0jKqzEBQE3myV6/MfXm1HP9Q9kZJ/j8dUaZixeWA767AjZsdvyFjYXSleuCjFXD
kdjy2yrEIMJTMudm27M8jx/+NFxcooM+K35f6x5ovnGE2iF9sH3zSF48KxB4yP8xXqpjzCZXeHwH
EKc8YZ0AmWXuSLeJq92i6RfNgKuwPVJZI3P+IzjrSPMBNrcyKhCgyabYR55BuwLoFyzFAhhWXVxr
90vbFiyrgopBFofs7SIWiWlrtiMfxG5fyJLvyA0d4rOvqoctxi3X5pIap9wmp26GDiZfDSz3tVEJ
4xiFFR7IjzpGnmhrcxcpCUwPNkH7m/mTl9PQLvBUm0JIrO6pTXB/EHaAbrhlRLaF2BGIrY+3k5AI
yL2qH/C9ixj84hKzC1OBtv5TQWyrEyMbhs0HocsbXSzLRaC3aH8JgzxwI3i2oxB+jRERhO1fmixA
JTIS4YT7Y8qjEeGQjIcl2UZYHufFgMccKQ2thihFkGYP+CSSSRlS2MsFLIqakH6Okz19LYVaRKQ6
scdeZP/reKSxQH/i31uK4XqysKYZzejjQXyaUOCIBEAerRWnebK3l0D/rKG6mDpvUiwGnDjFiiZi
SVPSQeiceEi4qDndoCRYJBnsZm22ogQQDcafIT2B3CckMb/SM7AZx0OUBvJjoMWSuUdgsbEkAsKD
COAAgOREYMQlJ85/6Mg7MKONYhJCIj/ZGHXDyrci94QsCQa1mfpR86iD8eOZF6llXHnPcKskBL/Y
S2D4H8zOKlXdgmJ16gYCLYX5dijgbbjHcUuNCS+wDhDfaYa4Z6p5ZNp/2Oua/NCpSbPOGvpHdy9v
L9QhmAC4h4gsfDsS4d8ijI8P5ARZLDYVcR+SVXhmGTrQOjeOWAHouxWO+nm34TJtFtK4M/78NRcs
gOuaVXgHZdXSBAlJ9Rbwj0Rv+ZN5AYgReYkIAw6u/qX5GrH2gsbSXOD+JCgSQeH3F0pKaGWa8xsf
Fh0R/RWtooehFkumUOjy9qpmjvmIeg5fz38b+jq8GCVBE1wIMA/WyTz40MCQMnDHzMw7G2Wap+zo
5mzJDWMvwx89bKBk+cQErUbRoBnLl5V2RcVDZaNZxUQuIoFcYBzOiHbi73FZ0SZ2W8oYZapRMbLO
OEbQekL4c+OHIWHirjERvomXzW+koPxrTtHGhRcODL51adN08FUL+/AXHoXKDCGmaDf556j9TX8Z
4XTT5r31wX9I2Evh1IjL6IETAMY2NIYcF04tArrQ4TXGl5jdiGDPXEz0BLwTn/8kOgZve2xuoJ/R
MaCyg37hcMa50GNZw2k8+xceROXO6fLVPS4Funz+sXrrjhok/ntdgkRorIsJcnekdhWVSKnAUALs
EMv1zGcL2xgtjDckUR1+aaQFtnBuiFqjbOereE1Ok5c8j2TosZLhXR3QjW2HEhwwBi5j8xtfb1d9
TVRa9JfxSKRxO8Q8H1xqqVLilAmAtg0utAHU5GX5QCNpfvBtGucxm6zVKl+N6ZCt4pe9HRJi4/n1
JeJh25LLaVdrnqbLKK3UkXuhX1aJ73QBATtyfdGscSG92n2VrWVlBEZ/r7II1Lb+DRUvqqJZLMdO
PY7bjM9Eyd6nujfAXxL7qEeXvn1GL3bfltsGB7BUZ7sORCaRSeEw2PbX2U40SRa1/FVV2FSC31Yi
OthnHZ/ZeEaEamfE/UY5lnW8uhlwKObwMiDuOa30b7tIPqyCsS2GG1MaDIYaeFpuHs3q5fp6SVqg
Xh1zW9600nCMyLFMO26tXviVjGMi7eyUHSQkJqgwK5Pgd/Ju/3qZZfHpNSgxCJby9aXUqzgN6DT3
evMuNsYk2BQmY/2g7WzltZHzeyHl7F+CaYoipyosYg/J7N2kLWWPqSMaj1lNkZGTWfeq6bMKcYLM
xSSdXGMdDqYowa31blFzdWgmt418NPJDxM7Xhuc3t6ZyRJoBcYpDvLFGLqfOQh1UW/DH2UgYWIIh
yzMgOsUHaaCrCZMOTw9maNRRQ+IVJt0W5ULJMP1SH83x+opukzz2+NQV4erSdZhxZECvRUtXL3H6
Az+Y+Wm4TlnK6FvTLutmSqBt6CKLEtaOwH3xu6uGZBO2LUq/TQheb2Iq851GLqYJsQiQQPkBTEj5
rnvOfBCSqB8g3ibOPwKk7KJLTQSLrpTbVLIJVXPD8e2EFqDbp89lD9wm399tdjXs2o2r+i7zcwsV
251N/yNcwUG/lXPoNaUE3bhoCpZ+HpqX+WsP0aMqoZBt1xrzhfoif0Bl95cMGMLDFoh7blO8tFOq
E5DWw26rMlhLvWhqgIikJrzqve8hwZKs+R5ZiBXZRTqNxzIAxGnZTTmcJAWqr80lovqXZU6XryHh
sspZA2WFbqjvWdnREilksPaTKiPOwKvbaG9t3iDtsg08pSCYYWAso1d7G3yDf153u1fN4FD5+1GJ
Vo3cJK7csOXV5Oj54bxprGcX+ETCF+0m9DXsUnXQw0rzlcHqacHr2VcVIYBdt4ssdjcPOnhJKrlt
1iXzsqGpeumda9nSOCsRWyWa7Uq+eTbV5reuoNML5Wg1EVkIRnTqcZinTXmwkCeV74hVDuleYxmC
nfV309AXphKsVM5O3spepLBEj0imiKzO12Se0Ye22Oqv77qcG++EH1wv8RJhex33rfmr8Xs74yZ3
LKIYz12K7E076paXoC0r5hMNt/ZKea/CZDOBxB7eO4X72uebrrO1Xa9SpAHf+A+DbJlEe/gka7yk
ZCfCvkVeTEQXg37jWNqP2myCQwL/g4v0tTuCMqBdDbK/Qv+ODNyv8BzNV9esCZ0MrQtBJDFBNOaD
70X1T0Pww7GWui1Rdhre1OhnCFdSuh7VtQl+29Bj80wrbv4+G2ipfUaffrzyFvRkPua7YrjkMgPx
nPcl9Ss/dXTCWM15ay51adE8esMtkFUZTFiDm6fHUr2EARggsFZ3SclPR+aDSy+Pl51iYMEHdpu4
BD4ScxlahIWz2GhkD13pkpZuv3e9vEzr79DHBamiZX2He7X6yuKLn+8UZWuaS2OyfmteXG4mipPp
h8Ha94BbNs2wXq7eyofOwmnWBduXt/kVgnWTL6kt9MlnUbPzDGi1B/mXn6jKZH1bq4+WM13AnELS
U+CsYx/dDK641KnzYyRv4qnceFq+5u8P9gnXhXkLAVGogDU7W973NP/hQ9fSQ2xBrW9fxUUj5C36
hP7UkjPfeKtmCFRIHeNHHNKSONCP92tVVw+j/RbXh9HQLycYXBiCao0RuYIqgnNBDFJ018r6C4Kb
pq8RziVk0pHcSV5P5fViRIwgxod1lnxq5rYio4wtcAicrZVd/MTpNQ3x0tLtvhDX8E8W9iob3Q4D
DYxog9zBXytwtaJCo67jR8ndt2T99tEHP7Mmij84ciB8e91N1hPkEtk87Jd1cs6KbdAeTHODdoVG
IJqwSFvZ8y1wADoiz3hBCjAMtARQDMBlDKlwZ0/ri9XA0FPDL0cwaZ4ZKlIDw57/mSSH3M0ml6z/
VcNbV7sRc7HtFMFnDAHS3/i/CYbmzBkqNKFoRrWpne6N9tPGz0a5E5+WYjkhUW8JJo8151FobtCs
a554h71/5QOPWEQR76L3R4eVMdzFyT7ql5l5o6gaiJaBHd83uf4tkT7FPaKOknQu85IwNFnjtkbs
Qc6ev5EVpgS3sxcpu7nVXeWflNKNgHvDfU/QD7Elkc16s3XNdh/f4wvjmRnFMkvlo2hOJWHtJevP
iRxd80/l9DgYCOGJO5Ud3gQnVVGcqPBywm3xp4ARaByOSFnmxADkq9DY2sklLm6hemrzbwUELuoW
tp4gV9FkZAOvI6eUBDms5xprxdHIKIcK4jwY11zBer6MDUvE6Rvcv8nD8s9l3ru2QmBo2CwrK5m3
kvrhj9T7yUjyuLZMc/latsl3Q3WcPN7aKmvudnF6lawz9zQyRkru9gVlbsTsXV0V9cKTQvUBPVNH
spHJVV7xrfHeePon+U0UQZMp3PAy3w2VDYIVXi6FUB5dHA/i46t2yFnfD+0PsQemG+AM/CVNvNO1
g9JnoqpYMF3IiDfB+IgQ4tqSPUuVFJewvVGCalHIX53qSLwm5YwjE3NwZ+0pGNDg9q/22vDN+dqq
MzY8oaOyQczA3c4CEFocLT5UsPaQkFhayNbTGOEPHVbVMghWTe9WuVi/qqsHOcMzjRVyzBm3Cqwg
l0lsEB76G1NgBlR9cq95aRl5L/11GXok39ypKU4cUdaU/oMbJus7dvkhgB1ZezLBbJ2Z8i1T/ZsR
tD9Jixmw6qpNrpfDTIrvNvd9k/UA0nF1yCqVCPDitZPFpxOmX4OFddZPMGS/FH3bgzFERrYQfa2F
CNzw308lwhlJ9pRK1JUJnljZd5X2zMBaqfQdOhlexKtiQ6w+c/S6nVdck4n/pwNJDCybaht0FfH4
pE/9khGjNcOutscEd7hO7lmdETuttwLsXBll+vHOyrWsdo+mpOpX7KtV0Ndp1rzS6dAlPIU2Aubh
Z5JgLxgxk4TyQgJA0g+ia9QV2tdhEuwg/MoiCRbA472KB+htTSP9rnJvc2SCiT/OjA72HxyENlnn
jbyIHsqZyEaiFdS6XUuEG6VWsujD9KoCVFTNwib61B66XavQ8m/fMhq95FeKIdUMFO9l78jpaxvn
5NyorIFGpKjRqxQkJIz70dqa0b+wA4uY8P2oEl8fzlUDe+KYwD7xjMnZxNUnr1tONo/aHxARTwxG
55TAxDQFY4kjYlbVZhe+eqJrHYvdl036WcMYxx03QrPLRqA9Ond/o+LcB1UrvlJ6YDt4iPcVHyfD
sQMrLjBw9zCicbvLIkxQOZdGzn0Um+IpER9FZH5HQON9D9FJ8vKEByIHb5tEP1VKty5TmScZufCv
nXh6pKjfW9KnjRmiKsN1gLg40Yg3S1GKSoHLBDSv7WL2Dv7GZ/k68XVP+esR91oql4uJifEzHRgy
5y3fXzeQNlm4ckAp/SlFU5oxg5QfJS96UhMjFR3tLoYdR7FRMvpT/Xx1HcTAJZxPCbq7DVYSnhJJ
LzexNE8z7m8JOWuL+UjHeqPcidMGsrSNmWqKxBUZOUq+egXVLrYQiTUB8HkYIllLvDclSPQm0Rte
pJu4RjGZqam9C5NhmXVrH7RMjDXDhPuZjSxGOM7aqNgaCORtKMa0ZEf7xADN1Gmw1NqRUgnFnXSn
dQWeaWa+FM9tc3IuFeVPBRYxX3DUQTEXv6dEZVxSNLtLYYDLlcQvGR43+rs62X7EThF47RS6V2Hx
o8T8YshO+AazVUYG0TL66t40A/1YeIZvraMaoHtw6/x18mvlohc42OwU+ko5RxRb8VQFGaJo1qHK
fMhc6lUSrV4G3etgYURIrMt7eIOqKCRbHdUcm3sWLI2m3r4xUusqpnF8sHWool2TN5JB2FZOFZlE
8KXFdjQi+jnZvHVSqHKMkTC8gca01zUdlX2ZrdQIetcgd8IPjYUaKRzsIMVp6BOUooUGEO07vBcK
wZuYUC2sNNg/MlNiqSBZK3zIamhQFjKkIpXt1IG1GxWevWwhQfmkgFh+2xgcE+3R2drKTLqdXpHg
qbJGpjkkcb3KwA4aH513Xc0zxXSr0aZGgXs2KQstYCmjbkdQWVe8d++XCvThG+RPdgMhyOfEgqLx
u31XozEN48yC80YWPb6eaQ+CEpMZlFLEpAwsT9VZWEa0j9WHngKTUZH3F44XSS+WsvQfTWe23CrS
bOEnIoKZ4taaJ1uWZ98QtrcNxVRAMT/9/9Enzk3v6N1tWRKQlblyDSOX/uYzFknovRVgQI7eovRA
lUJEJSP757UHJSOcSauAGOjg9XEsPKjBGB1MOIkV9BpajC9ziV1EZlsne6wuDUW89yGMRsARq7EK
78nsKsXvMkEOgudY6W3JCqltCTExkF4AAcQ7K35VStCns0a3aliBQLDBe+gSYAKiHUGk8qMn3ir2
OpCZ4QUzzDdt+Tcj2YyDejdUuCyI8ThpaKNhpJ+dFJ3COG9sHihrEjSLmn2Ik1qnKGVM87T+V/n0
7jYMftc18VJo75ooDu9ieoJ86tZT56A8Uy3MxqlY5aP41i3APT/rN4RdYfI1wO4t2HMBQpRJsbY8
91/VnhlLBvtFeTu35/RMrUuiwq/AKUmv8REKQrPqc6K87JPngVKPwduYYAI/qU0ksh1AWjSwvPbV
to/YyeVQnKKFTIb0xSSSoN24g/nNxGbH4Hx1+WYkq5k9ODo0XCFS52Ql+jHiFw+6eMwoOKAwt0qw
9aqh/QzvFhTTvuR2yrFqMhiTQh6xMtzVoFDD/JNnMbAGocmQg7iXIEh8TwDfM7pWKjGf0+CxtST3
TcP9a+mXBnCBVr4Liu3gzcdkJBMUX8/GxMhxdt5lwCBV3TvhvTE9ZOpBqodouq/Mi52eu/ZozDDE
t6Z9jQwUx2JrcGJ29njpc2wJq2Ef+RGc02FNzvs4ct3xJAvHlNSxny4gR9rF+6heB0HG4A8cQts0
XSb9lCEyoGOVy+TvUWqr9y5GzAfR0ybbFLIoHIL2WPQNA8W86zBWn41HJzE2XUuxnh8tTiZOAkta
R9vDft+5CY5tCpQTNc/uKJ7q2djpng1GgdayZTnPjTJ20JlD8m1blEwmu1D8BZi4ZmlgBBTvmx9o
oczUXr9qcJjoDvNb7V85pAHc8z/QIO6EbYWVj45XQ86B6cqdxbCQKmMNoogUHNNDKz4KyUWhGwqL
Dpuia2K9gk0mM25nCVxTNN0pLEvc59NTVYnH1qIjscttx/cZWdMuJ95B0jPkzMxVeuvs4TwxA1je
vyniHZDZ0GafdvsyuijlxtPI7k5P4YPb53QSw0Mv3ZuvrIPHudH195Z8zEbsNezTGIXb1GO0GT9N
Z1dRQDhPI/s5ppdzY/jxHqeVi8iP08oU9pbG1J3QW1nzhgHYIem1uKdC9DzpDcqE6JpGf5NN6v1y
WPvWdi7SKw/IkCxOZpD3GOVKU+8GOLKxNm6NDQsuZJNr+k/tsxuY67aWO58qLWfGekmV+j9cCf4n
D/hyGbhFS9RnLA7IDFles8qwISMspacH6ogEKcVwGbp15kIvp1sxugJrS/jFDq7t75mjr6GFBhmg
qabP6NGHhnZFekq2eCelcGWVZb9omt04CL9JJqaHEP2Go8ShrXXSh3Ab2w9tOx+Mp26enlPFjlhD
QFAxgps8fy5MxDtqsE9hbGxGFzS73PZ9+WuJ+Vb54VZ14jWr62OTjavJ8H+LoH1OpU34B8Qju3zU
FvHSDruGhKo7RuhGx+I2CBfXNJD3ZAbNntT8YciTbsPm4nTtbzM9TxiVhwTQpPuUoRKse419sU3M
TB3fa4afwHvzug+T5ytvoUTRgg+aVhx++/I2bWVtZte4LPidHoKbnKJ13QmyZ5hrARfVNhqo9zyW
S4/fGj4XjPmY88TsAnJ5LmLAnsM/mLU4Ti2MJqZ6WpV1T0Hqircpe1v6i9b8dTEvZDOXZRM6PvPY
m/06n04+d5Rl3gsp1/zR+aTWByxbMaYbxw1YMnsAbG04YZkeR1tv2QH81z9n8Xa56I2bYnxbrVKb
hDmGtHqA6zeKDa1e1kXngvqdjAXWHOUSOBOdUgZrd5oWQyjHoPvq6fDAEJsRy0zNHYGTAAK8Cg5H
f5tlglAP4IS36Bj11pnA6TJ5LDuqLhQcUdNee+q49Bo2zVDpJht83ulAllGbr2QpJw3nqYfqKrHG
fYzgGDz6Pyzf6ndmhjQK2Dr6Tmz7a05BsJyPJJ82gRZ7hgLc+fN/y+CSBdjR6OY4Dxxbfey8V65N
1i2v1tNdOx3DbmN028D5sRosmhQPDLhKPEhI8HjcGEscRW1vnfA7w/QRzEro5OZyjU1pYQO57avn
yZGnyYRzoRr0a5g3khiPK5QdVC9V7p2XvsdH+9hZ0XZM8L7w+O7TaLpafn3tXevcNZC6KARm/20G
rwbG1o3Tcz+659GXaz+H0co1rQH7s7nf2TBHMje+2ZJINdoz8ORtaEe75eopt9+lwZ/geDOC5sEd
xFq/ukwymY4fSRu7WOegmj+1EUCNKavvpsreSz8b10LF26lmURV2Yh9mHJdVUD5XMU5jps/JmMkJ
P8Q2fGzTAXv8WkbIjKL0rqxpfhimpX0yaspdSTEtg3tlh9/FiI2PtLzNZzPbeNo58DGjsl7T2hYx
UR7mo6w91HFi42hjFbTATjGSLcJ2qcGqguoJADojgaoU7DOOI5cZJq1OHIV28FLTzVFxC66JGPRJ
+vYtHRDE+wZrV+/dcd3LXPEGVTVsAR3W6ay8lTnWz5q+p0qMUxd8Js0LN9ryfXlvhpmzIJneh27a
h2bzqOX8rSqIFT5ZTn2ByQFgmzC2c7tpIkGz9uVP/s3WP3X652bFbuJ2LZmRk6CnCSsBBxSJdNjC
EmjHZLFAVDmHm1WWu9BHT5IFj16if5V2n5iApyGG7STtP0r/Olo8hWsSMKou2TdNjAkWA6wsBWZL
GXtNOzvpgn1EQvxPrz+KDG6UF86vbtOBATFEhbaJd4KNA1TpfwwTTGOL6KnO2HjbpPfGVRQ6Z1++
x3NGOnHqQ4eRS4Cm8TImGzkgdk77c8ZqR9rwyBLr0Fnqpx+ikzEbaNnbn5DZkDvqzhQQq1XOOzU1
q+4JEkRBgnbA6BOpdJs58P3i8MlJ8rOlpvuk1zMhWwh/lEVO0OhgPD99+kG6mPQEqFokzCYGVCuB
QJQI7B5E9F7Yl6JFOsTc+VRbDguPAD9onlkTPC9yDnGJ1LjwoPA2zc5tRsDbDosGio7U+9hwDj1b
w74DzG8GCCGqYCA1A2ycNTHm4r2e0ZL6+Mjrzju1Mtx0Y4zZeDM3R2yd2JW584jQrHO2eZWcvDh5
8qLsbNa8ETufwcPzaTtJB0MSVl9tWnZb040xuPabnSyqq4wkhDBNFtMAvybXz1lSQwbKZLmeaqsH
cSSGJ+nnJ7MaPkd8ZmTY3mJHcM+a2YNbklLemPOaASYujV/bIBP5HZWtmMcVf5Tt0WJPFkF4fJ2y
I39j/v8/+VfVID+GAtwecQxY/sXOjmGZuqs4pkl2sc5pNR4J4rFuBu/oWb39NOUarWGeExyAmi30
JybE4Uc6/DplQphPW2poWnTRmrvrPOhzlrI9jqsUh5YJAFSCSrqVf/MtF70Ic0xr7+Je7VSc+ruu
CMc75Py+7X5FtolDUPTmhUeJf1tevhgxrpoAgmJfWriTSeziRnM9VNE6LYbDmGJoBYisTIiRAt2Q
ZMQfp63I80skxGPjsV8ZJkjujQWzMR73agivHUqmuogOqY9afrZeLVF32GijnEwmBCK4TkRtch87
9vMQIZZJ3eRvpnFpYwJJA2uEOsWEosBgqb+ZfzPiEKF1zi/HfUIOz6VoEdwLE/N+86VdpEqG+h0a
AEQzcfdtQsz1VDTrKtIuUF64siDbuDp8CJbAQumRy+zHKJen9MjTvJ8GEzKSJ65Wbh+siqaoGuv7
Svd6ZQJL9QPXTJKDrfL7pZDoAvFFLrZxOqJ+mmFYZuZvn5ubsOAk6bKEziY916n6CDrzo6/iH6sY
99nMmkyY7BXQ6lRaffpKX2Q9kfE2Kia5ZNO4mrMO/mbjWauWkLw0pwjNbKoij2BqIa5uXXz6RgtQ
8h6U073jWKtidDGAHAdoJe05NMvnxM12ZaXXYRjsYBYlfQJbrjgYNnYmJhOJR2iDrEK2bDmWPPM+
MEsCp9Lqqqv+5Pv+2RitFQ5MCsTPlfo09cwCTQp3tKF+Wuq9HMZfI/6aKvQeA0too9/XsmWPNtKD
8DNjDu8WvUaR1MdCaGgExoucxYlhYhdF46oq6REL+2A6OHVotRsC/aiG7K2cxye7TDMemK3DpR0b
ejiTI09m4IcKIM+vYK9HMKQNjqmRdFpD9o+zEz8NSxnopf5yS84jwz/b9nPJsMD4don8ZVYHjODW
UB9z+NVmiNoHbC75VvrQQtwbE5XTyY2S0KpEuNF9fuPiizvbnFhU5vdaJrtlqJir9OobLEuHpnu2
2A76bnWDwNXH3WVwnd1U8/H7olj5ORJWaSEcs02yJ4H0CeKeMjg66UMVp4/J7H/nS6Z2s+/jr7Rp
WYCXrBDMaHnS++Bhhp0zxs2jGHEOF0mxA9s++Pj1NQW4TIslezjfeoXruBM/Nvafadb2ug2M7zGz
t5Th54gmK/QEGcXoiHgWYyv88fnQsYX5RagOvazJl5Mg4m1ZqeMsHioby0HAWWPO/y1fT+MV93WW
nmMmOcOoSUboAKULVBUzxjJRfeV4PuclESZWeUsmk6zKcXeJIvvSBvKxHTh71Ll1opMf1rtG4vJe
jOE+8MmMapkCY+rvXYF7a1QV5wlJqw7xDMmqRycfT2Whjk4A2ztGnFW5f6UDgh0XWPbk3mNhQvux
PUl2rCUQppIfJFaMz88mYu4qMp8tWQNtTJ92EzG95RbnT/jCN9kg+TQYg1p2u4UkpAObJZ7aYhl2
l581+C9TiAgBV39Pvbd1Q/JVXN51M7/Q89pTHMPmDPujjsz3HPjQNvthq0zzXUfGs4Hev6DElGn+
VIn4oQHrUPj5tiQdT6X3KCrr0wkRHrn4TcQuTLA5ZNnT0quHL7lnkdtl3kaNm4YB7zI2ulVPkZhq
rFRrdkHNuO+LFo3EKH6zjtisdgbi1AcRBJtOIE+saP3y+CUx6PqHiS+3TY2NYdUf2eh+93mDo1f0
IbribFv1X+ucHUF+Tjx6RNIWFwMmYuwl8dqEAekgkHO/wwRAzvtWmrckGX1zaksa1D9mBK+yRbIY
41auGkxWQ7v+6OjmCjthS5hyhZDlpTYGYn78ofweIRLUM+n4fOdCIdubL7KhFhfypeEcsdXj0MIG
9AZstxMY6gBFwWhDae95wgLuX6YzaQDDRjXLHnNAWBMByvu4lwT9ZzPdlw4+lnjqi7/AoTcDvQ9w
nglLXIMy+zAY+B1I0WS4cc/3XSm4ATMHTXYswFLuJ+WeLTrJXobALsJ/Sdlb089u5pKDwJidh85B
95Wrj76R0MAkPux58tk55kFN+bPPxDFAV4oG7yGLAZ9ixMFj+1pMUErAOtPlKUDPBW/MtOWDCJkr
4x7aV7zpA+PSphx4op/2SUkVUjUr02DcFORmdEk9beaBdqqynqIE8odXMurVmXrq68/Cq98GWV+b
if1HWZcYLC3WjgMdZeWX1NQBE+8Ivp2/aQyfMYtZs1OIlYxtnCHZVLAMfH1vuhjUFyaxLVTY4ae2
8ayqp6+wxWRDjc8Lf3JOnV0h6kUdyxZAeg28QMN4c0KAQqbK39qaHuwOIz4ZfbY4VHjYqzU5iw5G
7oVHRGGeUHOySYiWrVLYMlVkqKhdUilKu2Kl712xTw/d8n7usoesK3ZZhqmlX+0aFwZQh28bAQfs
h26ZZdxXfbcOi+zi1v567HlU0oJYJz3iEs+MPmLQoEukMYn7O7ZlAkNIfkFULWP7qylxrVUONN6Y
KXTgomp8MdrW+EgnOHwTPosqoJuUzaGxx71ou9daUu9gNXiNAgvkNVztHsK+2YxZem+zu7yrCtsG
2Cf1cOp2QsznsuhXwUQEA80FnCneuFndG6omiwGOIVFMaQH9fYJx6/t7kf0i/J0ytpuGDUejXJIv
0mJnzRPQQ4DEouYHlfXWaHGetbkzCmju2llnTbtrnWxnVOmwnnFZMUxnVdn2+6iDJ2/G8o6tabYM
boUkoMRem1yAjZ6dXRvaByOn0X1gYbSOR/nkp+GjXEYVuAP1ECCnygiWyFkMRfMfbI6hhztr+fuU
nQRV9LHnKCpU/DfJ6qPPI5+usFrDlJwNC3Pz6TtsxI0i/pNRukQMnT/mOSqCHqBEPY9Wd50ysH6n
a37nKlgXRr5zQvtfnM5Yn6nkbBT5jwrH1yQMT0WFxT4zbZHMmyRzeaJk/hq5/bGzCNbiHqP1P4Q1
rVPnQffAN2jQ6TeO9bHXnvMmOCrb35sRU6ujXvwRSkiuATbNBCYWevy2odNDYB9hNWxnrLGKSvwV
g/Vgot2IB2KAfPfcdxDqs+nLiPADa06+TbujMI2o7ZfZhIScRssaxt4Y2QIjR5idLcFrESqF4AkC
153dSm4dFxiOMbT9EM6lT/K17eNC7eN70Pw0cM0rd11TAiX4wxxM/zFFxW/HINBTDSp/b3fJ/WCo
Q6gizOOgpVnElXlXiDWdYM3QHuvXGCzWFSgU8QxZzssCU+PeWTDdeNWaf1Pgsn7kSAWL6+DmOTki
NgChtq9JsPiiB2/sf+y5dmkLWZv/oBSBDzan4gKnFL+1iFdZTUSX/AxSE+UJ5diCIqZowG6phVQy
1esZTS57wnVKyVnICE7g4jneb/LZ4ul/sYKDFcw7rFs4ZXqWYMt6i4l3a3K+WJDHxJJC1aWHED0z
sb9sZLv2hd8YD/z/fJaQ9eEAZTcOxluWDvd+rE9xuZwdHZbVsClhzhfwN7FTM9HJqx8t3jKLkOu+
fpjgrhooKhu26inyLc3q1Sg+cvEQjtfSwUqI/iKn6fjvYj0raP8GPvepvSzOxy0dA6777d1rBCHL
4tNrzTboG0JQ3Hy3IeoBNny6JRoGvxwT73kLdJFa4KvfJqH2cjfJxt/VZUwcEntJvnYbuhaQDmji
NmjRui45yrzQclU6evMyY+jqIckhXVH89pqbssKy3YBQOM/GBZP9NLwM3nsiWMBwrAGibbsE52e7
3YiUzgSmo8MBuFwZoX8nEBIXFVX7G/M2M6R3ZaHXlaUBIhF9M/JNhX6iE/RSmsyw6Z4SxhaLUULR
4urhWXSI6Z5Tn2DK9YI4hFo/5B5ROZr0juXOTeWhWLg8LCYijw3FrAocFUdujrGiGo7dyCyICGl5
YoMKq67OzUDkgIrsculEB2x0szfdTXi1wS2rDEgVPWYVVQT4voSqyVDsytJB7WjjGmsX5VOhUauX
D0aYvAAKHww32NX8Tyownps6vYwWH7Z9dWR3jOfoJgbz3XBBgjkEAhcvEGdC/8ZkFASwrYScXrP2
lsf5kR37feTiWFaMuyjGYEZke8GFbZP4Z/T6m2d1u3SmkTMlpAkWcjR/bYKXHBNDo9w/o9Y73kY0
xMdePTcKpNMwXZ64zHrzC/cwR/ZTvExlY/wkjPFjwFUtxQYjxkKwTuZtndHAqRFsEzYVRJRHVb7i
2ZVTWodRvFnZwpTrvpyKPUGarV1LvbpGRqNGc2R19bq18VHhVjgVCUPmUty72YQSCUeeqo9Odhll
/jtC2wmr73bo73zaySw72YqwhUC6pBaVP1ihRk7NsncqL7IvHtqCrDAcC+zqeSj92/Iis8PXaCvY
CbiLGegEOPJMJrrQyU5OCcnEBDMhfFZihMKXNpnJfVa3R58FW8JTaC4HV8MqybHz76iT+5yJX6nS
5c7FlHEiuSSpID0hKpg7LGJH5EvLR5nnme3ttnL9az1Wx45gqMrV2Ge+Zp3Qq+WLylX8o8vmqaNh
jXgHk9scEkBo4k+T4NEpg/4OYA9Gi4V0OTbhQo1PY3wTjDdNOLNR1BSWzCi2tGenIWPYG8HCiAKM
dPbCA7t1uApjEJ/sHj87AXM6aYhaHzketYuLk6wfChsdfwxGBIIpQk1z0KARgamL/YEEl9oJmvXK
7K96HFeO110dZyAxTA47nXAcBm6zJyHIHJ37erlEjsddRWdbBOo+85fbmQyT9FvXcmOF5Jl0yXuu
93WIh/jcaGzEq+5YVj3Gwwx3u2xZEECyWR46t6JKemnzOoyIqK3dqOYDCJq/qmYGhny+eCNIxmA/
WEwsLP5vZeAf/7vJAYkp+KrYTI569Mp5vtOe81ZbZLsoNEbT5zJSeBEuQ7L7SiL7qkZQ6pylViSK
M74hcfWK7eWkioMt8/vaqcCqMEfs8ucuTF8rB6iNHcfAu04yWIopO8VmuHeQXtpzudcdgFcs2ucC
xMJYTM1wT4zMEWp42EGSNpCkGdGvnBkqS/iBeeHt7AkkEPorfqLCaN8GDfpktVjgJxFCp6emzT/s
JMGj06K+9i8N8q+qbl66rj85YuemywNh4L88k/qT4CiSV6eg0F9ywELJNJ/rAUGexbJQZBPfTdav
Q6PHhHrrs5P0elq/rhDMa723T/USytdc/ZSnxLHTElIQcV9cRyNmb9U58cLT1SMHOfz3jKznqV/a
oqG+iLk4umz4UizArQUM6Cs62mUT1EPTULJ6oRNrp7Y6tI57KUaExbO31y0wQNuxhZwXNVeZImlM
r2kS4B7hgot70/gbmfaaRASjh2UYc86EnEV6wELOZanF5v7VLvP7CdeGQMOOzzASHKyjUOqfsoEJ
9Fy9hROFPW0Oo+LgKDz7o8rbYl3Oub+JDOya4gTm5DEiaUVOZ5PDRqVMigG0Epe4OfbMdkAizJhu
89R5DMsC6ZZY1V3xwKXEbAuDMeAQ23yMOX+LAbNAmR+jhhztvvIJByNtCrQwI6yrKMD74yLDB7W4
tzozWElXYl/3An2GRjrFdQ1K0YffwEMP8+GQ6f7Quz9ywjFXh4yJUxce8qnZ6I7X8GL8zmxfX2qD
O0eH33IsoQAa0aZq03HdCfGhKofU7j/l9Vh40ikUc9St5w6iTB4is26r+lJ6AdfFwUQaO1uOmgx6
ZtiaIODhV6i9feYTqaYxnZThC4z+alVNztVIjb+hriDmJC7GACK8hBOlok/ki8/tVpfFQz7Na78I
Dv2AKU9g3Ub6msTJDrFJzAp7cc9z0WaEPW7PFO4G0mAmiqfGABH1k+Avi2ESwMxyacVkLveelC8p
mWKRgu3u0zAQS9PSnwvwNVpDJNrgWF79GWLM4pvpcTLid2Ull76rP0bzNbF7h2Ez/IsMXP8UrB8y
zEUCTTRJJuze3CueTHOP94gDEMy13k80IGN0o8kZ25rE8p+w8491PeuV0niP9p+8f1Di3n6d4uTG
Wzk6Ez3r4OoPVCCPhZ8z5a6cqntPLERgiiMr0xIHSFLi8pbnteSkkyE0V4WNE0jQmItb4yMtFM5z
3GPy4DBUsnL0+7/Rjjjw8Ljz4eVa/WPDsVzksQ/0vtP01V4bENYVP/lZt0O1s46X6X1KXhE7XUx7
RJHZ4rKioRDMPESkBbP4TfrykJTdn5vz87idlAWlqUcECKlPMUZlI18e3XDl0Wf7EA/5+7ImlbXz
DwktU9CktxqILXNAtQsCF8qUGfSpt6NrmZAY6M5ss8K/KnEeR7QXbmyjhRsQUwB0FEH5kUJXzpqk
WQc1Lb/KLraGkGjWDVmutfvQQTUojQyjvgoYqreJKczFm2jdfxOci8nBKxIWVq9Jmerz/eSZjwoS
DHKwoxWIezthUS4J5QitWyfmH6XZYJV4dZI45+SfMpovdcnti/bdoe/MBNlalVgv38XyZ29MZ6F6
/GnZheov6LoIaor7Aq+yIPefEnKVoiD6jdDylUl5XXamd7F67ckuFIbc+uVPkAHcQTGOORPm97Km
vDjNoQRn1RWCjvk9MSHESVBkd94yWbtD9ZxBOvQjFoO0nLt8BF2h7yj52o023rmthdCvJiWp3mn4
uYaFrqLG4q/Blod8Az/1iETW3QpbFY1gZtU09cmEtCSwh7KKGMZD8BXSlQzp81IZbDvA8686ZXV0
q5y3Eo1aMpo7x+2JGjDXFZdQqaSEWQ4mxIMnxV4Z+lRMzV/BoymFwBPdRstUXKbMf5QlQTZQtSDo
EttXH30aopHMgDh09hMgDsI4HHdoAozYx7hqnq6JgGpdUSd4osum2MLlxOQoMO7N4MlNcqa+QqA5
cB6Qiu1JpvZ9+ChNxPqZrT4xL/Nz/u6G2a/IIGeUstyZZvjEipYXujNn2PQiKJ8GTGf9LntT6i2Z
vJcxhy/XWdZ16pFiNSRKzgdLuOfAdWaYSOPGi4ldIbp8aYhdFlVTTME2a8J5kKDoHKVNTI5I9N4L
dqlZlhxbpPtZUQGr41HSpw8Lf8oyFea45Vc4qmcTO1nbj19gRh/6yPktsuRN4MYTp90HvOarEBik
5dm1dddBG5x6v+bBXASa1bF3HFpZr3uoi3zbsX9v+x75ZAqs4LTyADnFMYCMXbQGDll3FmoUYrww
pdc1OzcLRB8H76FIkf93T2znmLeYomUfQTBJcNicocUmRCWFiCmZgQdEtKk9X7vOg69E+7UcDF6B
cUZgXqKhf/JYpAk5bO1K/YsKZ2PWPPheL87N2grcV6m7r7pmf+1xPi/1YAjkT4KruCeLlenKp6F2
vz0KiBsNm/ovD0CB2LuuAw3aZWicqm1/kxvJYZz81XIgxbSZaCvJN4ESU+iLNaM1RtkTW0fMyBsI
oE7P2pW1Vp3e3Dh89JPq16pcAGrEPPx82nzGkPFZluFG3TqrDEI52Bq9WNwhW6/xA3CZ60V99cAg
OvajRng0dLdgt/7JhfsjzJBujv1QpeQuY1ydLIFDUpMifk4wSTSJIky8nWiqbeE5dMvhoTa6gxnA
kGTa8xbAvowhSZdq23Gmz6a7nUPcr42ITYdxrAXrv1gdKou0pK8aZ4c55NniZd2e+CYqPJ1CmX5I
HxtB70Z++PjUjqP9X9soSBMpXeehCaBQRJy+jfOvb6JVCV4Tq/Y8htm5YD9T04QVzZ9BYVlGRhGE
BF/rw8x+Aoq5RAWWGz+dzm81EtKV8P3fBW11b1qkZ90btyjnJHTC4p+WxbWZvb88ao5VEu6lqfG1
YgbLE1Jc63FdIh6pR9yYRUUweNpeXCu8OvP71Mub8on6QZ6twwFMpcDMSNJrlOOITKGDJUeMZh98
yga3d4pumDt7C9LmCt11G9srGVn7RKVfUwkFiQoL5YBjOMNp1yRIxG7u7W7exAkqagPL7KYBJ13Q
RSipz57hnVWEz4e2z1Cgz3OdQxPGh3GCdkflCnG7j1IK8VCTR6mahzb8i0ELiGqKCPPxBf0Nq+Uo
I4qRLF+PCSlviW3FidNI/mHqwyiWEGEAUOqxRpgKCJKwEMRjV2SHGnekLAB+TDKMzfHkAf83xoLk
51dRWPB3rE2rXoSNrzzasBC7x2I6dj0p1bbz5Zrl1sjLdYeu0GVN7YMXSxNiufPmBd6LG3Y/oRZ4
1S0+1ikGFP7crGcRvcaaXCo7h77uCNr3EQtiCPl3tQd8C6524PFmFUosYw44Iv0T09HKE/SxbaaQ
DNDR59mSVyDUUQleQZX601bz3qyJ463b+eQ6gb1N83idEPgik7XRuidtQTVmVEDxmPxrTY89ZWJC
li/+fB2RStt91C7CFDUXN8fJWZs349qB1kNFkgYyS/+r6j7wC5AJrRAK/qGDgdEePRP6d9DqfZOZ
EHwcQkaTFO+3Lo3Q+Pv2dggAS5oBzwlr4ZwX/mrs2ZTIWV6Mvn5KRQTLrjawxPbWTQ2oPgA+8qk1
hvIuyvwwvlR80JKvCd4SWLJlq+c2QvVW+JvBgt8Ut8BHpJ5UzvTlC+tquVhixv3nHGWrkX6wiJ6n
zv8CoX0cQohXgvPR4J25bUSefLdF8fpsOMZHPEUgtiMK0EXiMfjtY5H59t5mvRn2j9bcvRu5+5ha
EzlWMUG7vLvWZaEAPc7nVjDzdjPJYAf9wFrlHcUITFmWGT7FJQYFeXGtS+IQWfSST1IhcRDXsJHn
Rn2lA44kOr5WxrgbM+d7bj4rr3u3aZ3XgD3YYc39HldMv/+XG/tlmQjRZeQcJTChSX/srNq5C36N
/wCOBPgqOvvcQYFAALe4ScJ2nfYBDX3mfUoefFH3mxkGfMwdnOLKH4Kzcqy50Up/B+Muh0uOaQNs
e5OS0KiSmvfqpPda4WRfvZQx3WR371mIC2Byp2tftZvcSikub/pba64db2WiqxqOuaJVRxXbnqz0
qryLVSDeojdr8+9E4uu6i4qZLcFfnsHf+R9H57HcKraF4SeiihymEggUrWjJnlBOh5wzT98fPbl1
u9vdx5Zh77X+6BF3naYzAd2LopCcL48eiJn6eMWLuBLgV0PhR8Tvgfovccty0xfXOIE4Wa5Lrpoj
5R+a+S6COJMewZFLVggiVzY/HMF8VTCE8FsfxDeYoqNNrhLsdOvORsjQIxYe/7QInOGGj5oEHqHf
/p/DXQ3ndJFe7GueBYxIB37gKt5F2lfOHFZuvF59SvlXVj1VcsMeOCOrdl8ywwRuhjydoKaN/zmS
OIXcGfMNmD28WmdjvaIWQ5XWJGDoloPvIwZUo6Nk+e0RjE9xWvkqJ3dOHUT4YkztBktZ8g+x0wzu
Vjoykx5TczysMvEqIOnSc3IvbO1M/rxi4KJEgSbf8AhoTMCTi2l4ebQkCBF+/4TiRR+Y/oA3LGFr
IdrXpl2jHc3KHUuEO4SeEcwyA8BqAtTtqrxI2ZLirhSbqN0zlpC8nDs1fXfIxdN2B2dmDCte4RpP
HtUmjA9v4bDV+sOcRMsjQi1VkoK/fFsYT80XHCMjCKEa9X5SPFlze+3G6V2We5m4k9DWhWbDLjz/
EU/Hf1jRGaDRlNoBT5R2jsG14r1JIlN1wBIZ8MeWX4rJpIs22ZawAqZedkshfsSD6NMxYSROHaCe
sxnM5tqLYo9uqSVI1qn1Q0AqNd6bmRGmvSPsciLi9voPXramOXcMNINt/WY3dW/9hflzus3G2YDZ
+usJGwG2SR25e++kJTlOqHctJsbuDam3VfJAw35vkAfkl+6JWhh1sfbo7mr5xoGAf5iJOatvvoQZ
4hjNthW7g36he3eEQVGX78cMD3z8xJYAUkEZyLKjqc8xv5o6pRjvvBhK96YnQP3NuiTfJ91P5mXU
nulC2kIZhztSthB6x8G2LDasYfEjGX9TrSKu6K+Y3lW8eKQBfmfyI86/e0KUzZ+W2t0Dfc/Thciq
if7E8ci7kM47DFO0YiTI+Va6ug+FVY+kmYH3BDg7IFtlgiqWUUD5hfEgi82nVqLZcLQqjOjNwVCI
tvT0Sy/xsbOwEwJG9dKZoBbfIMHVbox7km1LHuZmj4Qbs3pscPLsRajQ0OOFp4WcFJu8ukzWmdYs
qfP6FnrAv7bDRe5O4XTRu5HKrV2aXzXBy5D3VLiJxuTsSxwiYFvpJY7+6iKwYYkkIsMql6gVTSFQ
yOahjVGrewCj3Vv56S924ckd8HJCrTInQfV8yZMjfmIR0629NNyXGinUUF/J3vhZbO7NviO2hmGN
viRGeNrgcGQuFQT+VcF4tuPs4j20ZOIV3UQ97peDc9imPMmMToL8LiGqwG5l3hFd+jbZiFgbqHZo
BAXN6pGq6EZ+dAG4ncGDRiAxMVwCSOtlxArO21V4XAUBZamv+LA4mzQ3eXali1uzFo5UEGkA1RSb
4kLS31F0wZlPJDpdSGzDW20MkAguTz2PXFldScdRfZuHkFLGXypRTglHMZ5x1BrlCrxRgHlZipnE
UzwsEUy59UX9h3ktiGahPu2QDCeUwfO0gxTDv95CWYzHrPDQUtAZVBh8Wv+mmpYI0kqjQ4pym21i
KNf6Q2ZPnb0lZJyHh0abwFHMP/QVVAJC2JjakRUMExdNIyXT6UyGPlafGr0TSiXa82hykEx7uEW+
0wRHCg6L56C5wPrjAKZzIOlcJbiIHnGWtrqmRw3QwromuKuVeztuptxlev+Jex6xDQV5HcYHLUCF
aV2V37J8WPUO+4x0FhkDtRsim6N0hs+uAb+Kf/BbcPIOvwWKwmbbpJ/MpgmTaxb3uMq9sp//CMSL
yh23UUelW7YJlnuSl+ktmL+t3pHKDTcx9xI6OHKsQ1VeIfpIwUvxOYYb3Me7EMWqXXhUsxNjvceK
Bo5AIBYR+XTvIBzRXULRJHaknTxvVT4lsB3/yo9SENZFA0dl2cyoIqYFzn0s4M11CLbgnsNXrf3N
1L+oh7Rl/u8PDbqLcjMQuexoaBnsl0X4DOhcbTcTc8wuIeTqPSKdkc2KuIDFDL3idacos34nR6J/
aUB9De/4QIobdkrMSBTaHUVESDbRjspcQc7AjbUu3VOxuQjNeOXyh668Wb1nfHj/0GjAedIXAhzy
VsEI8iF2m6G5Uua25HtgHR92ANKMqaNbn/SXiEMjJpVU2gTRrvwl0xqPKLvrAX8maqweURyVHYCw
p5nIw5B9rHTlI/145hHcsV+kjQ4fVU8xJ/ctBHDAlNF9KHd+G/+APnmdCPWeSo8IFypILTyZjI4E
pm/0aj/z9JwwsfcQZBRxNlyxzMmExzMUJXb+KaCP9IBI23IjER64Md3pPcT4TYbWTvrhlwxY1rLS
MbcktvgkHSSxsCk7M2ojDNisZSvxS3cDUH4BktbhR+DVChWS08CebnN90WkpY+1xl06YBkSAn3pP
PgM5DS1ekvtAWTV3PAVi1ImsiJ7Ca9WvuuosQ9LwOfvHmUOf3g3iijnvOUzMT8sgz03DgbLC2mK6
JkpaTJTrdBsz84d7HnPobp7jzvFVVzgkS8PYjsAgiwOVG7bhDyFVs7FjsPN1eWzdgupT0eZZR0OE
x/Vhhawp3uUfowZEHFCspBE24TK8WEAT0DGraQepiokXWB01oy2vO5ZmWmsP/ASsP8270FIp4RNS
onrxjwLfvxaX1sFi/4+sl+zQHv9x7ylYtEWv6/n3ky/8RmR4/GI3qhpq3pxSsJNpS84+UTTLCeof
SwVom+3ko0NyYeyAacpu33yW+Sai17zc6uNDDF9Cfam3SnWpYt7jxONXI1vnhox1IorjLfbKdSjR
2dFy/NS85t2ShSasJN0gs4sMUZRJaB5stftVwENkbUenYsyDmWya/N1AuYEclX2VA33CAbEm7S5v
3qbSCZ71qxDOZs7QslJuRrtWQ+g10nLlq3WWAYj+KNSItgRGEPEZ3gXCEAebmhzCdNGISh/cKuQT
rzFBc7HlWLXWY+NKoSMuTVByvvepzUatO26U7kIgClmS0l4lDJv3ghD3lNCjVVO+tdfsbWrWeMiJ
kNC8koEVL98eEiQyjtLgUFUQH9rp/AoZQPA88o4Ytzy0J5o5uEUaj//tSPXA07NKjj5njXCNMR04
wC1lubW4siu6395D6SQpRLohNd6p+J/9WzZtmX/xLSaHBIuTJRxFcRuhhQmUignwn4rc2gTFF6pt
oL0GlM0vqawoubin2ndrDvtU/iWwFRMml/NnTOFKqxDAjCUm40frwsSdonsYn3rrfWSLjLqTTMBG
Tw42llLMeSM7X8OxQbwh9wE6QRg41Q4fYU8Ty2ZUbulx8Iz4vW+QoVs8wvMBBEUeNvMn+Rzip2Gu
tWMW7Wuuv095b5xpBkcQ7mHBDidb5PCjpGkgxJPO5PhA6hhJibUtdHg/t7x9zb9ul8hkLr0Cqg8B
n1VncrGy7Idbkj5QYviwNCNmvTUOW+q2QFn1/ocdNn3gAxjrh38yIq78ZYMCyIFjHe3+x0fPbVsm
UiqOxh9gxmLYaMNW1DwuVT6eUdyr6p5RlQIjeiTLAwEViU/jIvkEje2DV3owBEQNddlr8YZVA3gU
VyTQUU0fI24+g1vdrUpXv4zt0nVLYV8x2lP+p6f/eCVpAw1SNpRdOyAAtjtaV0Bv5y1mRwLrYoax
YssUZLC2s/MVhyQ4CGfAuG7Pl5YaC+pfSj7SyaJ0Y76ml/Gzl7aB9ZRIu+M07m6Q94Gjew/KP40z
0QCelLrYOIntpzCKTGtu0F7+7ULiKJxB3gleKh+6nXafvPSPrN14x48zXSZXmxiayUhpfggvKJON
vBs+uwLtFy6YVS7edJeXLDqgYOzP5RJNmW9L8i6YnR9IuxexO/eh3XBnPXne/Y+W3zk3wjukveZI
zb64HJUf7J3tOfXvobDu9zDMAeNZeciZrcIfY1ri6AuVpLR1RkjF6FrpUZZveOxAD4lsoVZE8RqK
6Y6U1+EdWSNNE6cdX15LPOCzex9MR6ieIbog84I6SMfg/UtXzRy6Wep11+E4ejiPJByATPxOTRQi
Nw4BTIojny3CZ8jipSgtiN7x2MIzV+uZ4nQU3Hb/DICjDgCB5J6O9FvwXfabrHfM7lIbN4IUKCEg
9GCB7V9Rv+4kPCG29SHcg3JHtTEhe1Qhu+ZNBRQpbx0/Z/fRz9Z64tPPhPc8oetdP0n7UeKxLpkB
66c5fAzTpex5pRmnmjb3gpiMLsKS7aL+F8pn1jv1UOHGj3e9n9kVUSYJk7DMl5B+Wmef5BG53IT8
RdLGv1qYbv3yFINGdxyiA0bQht4yyG1nQLg9Kocwyqk2zXYtIZGdrtGoBmiUCE7Eth+mmAMRU5FW
HZXZVpJphi8kd2Gfq/4ho3ONBxfNnbSQlvVrAqWFTFU3I6N9dCBkhqGP0QRMgs5KHTmgYL516IAH
MUTotc+45WvVgRFCqu/OnTcptBJucpSb6YZzkNfO6BVbgn8m2wfDZdJ9RdbTjF+MldztYUpV4JZk
baLEwY9+FP9Tg+PUxpMAj7wQWbhCPTNs9rNYujNDWQgdQ6JegEiyhBCdyZDgKTKz81xlVM4woSLz
MEgczwhlXmO3lMlPhE0m2g+n2D5TPPopX2115BIQm5b0MZrXiNscROyYXBnhU6v8NVnvy36qF97E
1L3A+NFS0dt+EDNtxrvR/zGD6DyXPQaJbF+JqmfO1KxIVFGhX8FmSibLby7AFXNV8NIuY255Wwpn
z12zj+N9RvWKEp0HQuDIjArQn+EgSXLbJwLe3DDxMVMqA5SNxdPcdZTnHSqZAOuO6Cu8v/SNUrjG
R1FA8lTFbtHx1oSPvYQ7QGjxbHIPiZ0pfY2k6OqcV+ehxALK1Qum256BmKt/cbVNAH3CTfxXlXbx
q3Np82+tU/8TpFON7zhgLHSI5zjaz/2WXDnzKFrrvkftvi7eg38tPU7ddhnnuxOfIIJPRlgsx0lM
A9WSaN5R+oWHJCJ4XSCCCrCgpPOgIFKS8PJoOEW35omrBmU4MpvMS4Jnc6UEtpmPJVfCAoSFf/3g
idxY2QmOWp8opPMi5VEH2x7/iG0KO+k9vyynsIjobdOJm0B4pHgvsYwAOjLuyYf2pyPbz2VrTY/1
X11eO8ql6Gh5J+k9HXYMRjoUtkqqw6PCaQN0sVdiF0yRtSynfDSie5bNuf6MMxx4NtNcoxmcP+MK
fRjlkqQRIOi5WdKxOg/b4DWje4RuoAA7XRs3Gr+GYt+8g9owtJs9sPWJxmx+VeVwl5D33ad+EwUH
MAecFQVPa3g0mPn8hxK4pMf08YMJrhU2E52hVKfUN4CiiPsRgwiZ+rkjQ1sSREqqVL9WIaSMBzUd
Yb+bZQa9LeKpvrnMBkWkbpx9GcIWdADbOrsBkEHPTVocaJ5hskdQ0yxZa0Dj3EmoWmZ9LbArpGD/
K+ujDH+t7thSLmetlGydhOMqepd7KlnXdWCXJAmXlIlxyv4sCyPMIWrkXj2r42EQ9lJOW1vCy8PD
t8qirdVgDUb3GOzpODf5e7RLsAs+B2MXskoalwoJacQ0QJZ89d3hsGqSIykUVBMEksdvhEitDu6B
bravEh1ETa9AfpfC90TfFcKe31Yh4jHYUDDCa276Tz5Q9UoZWYBjhqZyPKH2EOVr6ZcqLct0VPXR
MvQ5fH3WXltMnWT8hCuqfdhFyFTOWdJpVfjEBWL9MOHp9W+lfwTVVaY53vL8nlhg5UCHaXvwj3V4
7eAEMtbNFDG1FH76yozegh7V7CtgQsMYjl0S6TsVZxa5edaSAKFOVwGaK7TeVYtGoUAlTJYFiSpt
3uByskmemwzTzk2CNGPZ5qPNga0rI3AS7Qinw10BWYjbSyG+EzoGreMKTxD2DyKhnz2e+SCi+zjf
1IXEcUEjU/IdJGxXDP0iX8PYmAZLcwcfoTXC9VK0WIeUfcZ34ge/wirxEsD7xvePkb9EVFbu3AzO
3JnsES7fw0TSdkYeb97zdFjkTOi7tD92soK0B7hUuBKKLERnBMekWMSboEJSYlvShkNqGn7pI5VA
mRQBHR4ME+dMV9OQgIHEAi4OPJQYKY2PJDPWNxGuS3n66QtkWY4lvnVMyMzvJZHD+lr0Xd1TBK9V
9rWK2GZRge+BLYUtldtQZiWNqxBfGe8aL0LR0N1Iog4kBwj9VxfdS1KuieJOvEVRi+B8lA8gOqF1
9ckA8vejynRCIp5wZXaFH6Cto/g2IWzlDElx/gVHRZggBBi/aBQ7jXkHKatkJ+rQjP7I4ooAMtX4
aPOvrv9DWLImb6g036nJDHeGgO4UaFHb8iN2VAppxNKhDQu8kiHfrG4I3pfkR9ppmfCjaJ2n3wU4
Kb2i2IgIU7rq5JZNWGnXDQpX0iO5XpiwbAHcPjuL33RHoJDrvnCH8cTUxxAz+G8JYQK8kG947odp
Ox8R3Kao6S1U+dD0+HF2FZ9iuSNRSExesCRUKnAbJ9/Ds04WmBjkWQM79T1+nYlIHO0bBsqZQ0m7
AV8rMFfStEuSO7eggOD4gl2T32r8131zoqHn6NSjjoOQQOKOLXLPlofFxuiP2VtBvShwE0lF2M6J
gAP+JFE9pU5vXRqOPHnU81aZPb41hU0GC/tbUrlLoIyK0e+upy9feEE5UO2Jn5q4EvzGCUZD0tdM
gJYwtBXtbH3wT7oerUlSI9s/qXtiy4IbNyGfRlscDP3QxydOTn08RMYuKF4J8cPS5n8JM75Jsi83
dBEmwZHaimbd/oSkGDA2/iZv7XzHKa0VB0recWO/xX9kuQTShfsX9w1lFVGy5TIk/jWV93nsmspL
5dbARM+lv5qHPdsUbuYmhgl2MuvJ7QT5goVWZVavaLoZ+wDDDFPpaV5AdoCLhbckMhDQajnCcBuQ
NVL0G618AB8T26VfBwmhK6AdPgbQ7IL4XS1ElMDWVt9aRVuNAYUl1WSDXYc5qGx3LkNsLx0O4zzZ
ds2trR/xZ04/Wiy/ImvHnkiAO49VsrG0FXulvoIcA9eBKRV4LVaqyE/kCdWRKFd2h7dB+wSP1Fuv
Ub8UqHA4Gv7CyrH/bFIFmD24Y4gvxQcKW6ne9JixZa7UayhdSJTWKKGcHuK9QPzK/kKqE3FWDhQQ
N1HROeUxaa5i4TTfc7AF4xTsMriJ8kog3/OvjPYM6jNX51HVtly5xI0DjHVvRKE2lDU6xQ3YTo2/
ZOsnvCYHn88+cPME5vDKz1YdZgJMuZYRkK3JkIE1Ihokq4+WvjIpcjdfreXk051jQUaK1npUJBhv
CsK6ih7bi/pvnp+59RDnN3zudE4a905zGYAg5LMGdP4KaplJxwia4V9ffKRnwKrsydgHM1dTOpHS
2Xzs6zt3t3Q2+zdV3UXGvo0f6oNsh6m/5xaaa2QO2klMT1K9S8y98sqQF/uqCvJFVfDaAJBn2y3y
v3m40W8sCmD4nl8SqXSVpg2vRvXeFOcgOiYM5v5Jo1cS8x20tOQy8PVI33WbuF2khhMZrAO0SSba
Hcky7vxqukWWB/NDxCpgmDJtKHGtAKCaa8kqQYgLjQV6+49lQ+diIOahgqbSw42ZkzmmkNeWsNDc
TMQF1VM7p/B9rTl6FimBnIgz9BHK2g6IJs8SoEEyGq8dQHQAvevj+2ZsnjmHyJHRotMI7SGYFCf7
6IB60eX1UtQz42ncY+vkOEm+IwNTL7AYV3JAozQrIKdm87akwzXd31g+lhvRQhrDdaTEbJcKzzJX
K9dlSBCkYNKoAU5BlgLENd5XjDLblhBEwicrwSRqIF3NvJJB/BZQsX1U1GeoPnMOLsR9TsVJn/Nf
9BnJFdJQSFW3IkdFLwhEP08oFdC5QjWODTgcl1xMcRRmy4idMj3yJW3MB8i/20bitkksniCSU7m7
gnpdEYjSqk8Oq4lcUFFyLGq/DEcqvobsCJWIK4ToVGqEvv3hXY2o5f1KH0IP7Cr8wfm2Q4Y09FKS
DDMN/3ALCyp9D2PqSgV1Osm98j8gq3SRLTO/lgsOQGcdmnpuPS40TJcBkzFR7xNEy2U5N8aqW7E0
OiywECvNppQ3HLFKUKzRmUwaQTPMH5kPmuIpekxcF+SyyVTMKU9IW0qj01c7vY2ZW2sbbFhmdhSN
X/U1M0GZa0u9dLQMqVjS5Y+qtuP20NItRAw0mcp4ErutEaBQX43RBwGTIXP0Ztb2VXwIv5TBLr9C
baG8pGCrJSepP3J9hye8HxrnEGH9GclVfOI9pjdamdsEOOofD8ZIW2W1rhD2LZgyda1cUfCNJaHL
07s4/+QJHC//QNkrhIxi7quPtb6nO9Y8VQHL/ZtPAXR1qJpXSuADeA5GDnyFjYGvIL+V+qb1O0e0
vtVszfnLI24SBZTTWCngC1wDsjZ8yL7lSD9Z8ReTclG+ZVeh9vh+LMr2Xrx+NPqa8gU6vGXc0bS/
NEDgRHY/j4uqb8KR5EwYAE5u0L6SBBNghczVFJvrDqUU/DhGM58lLqCiN5E+CKSV4oci1cj1Xw3t
1cEzD04Wfz1xykvpJ1jg9FVgjNDlS40xEmWPwHvFIOoqSANJdW2ml5ZndhP9iDzeUnInf2gVli+U
3V22MwMK4wvaqGXmqOTQk+OWND9S8YaQDwPwQObsq8fNE3N49APRC8tBNCHMiloSxkpanoBGq6DZ
NPHsTRzUkb+P2vPciS7v4ALGEQhiVMyo/D59kOJTzM6tqvzMKzWkin50KWrXa5I0LVtXP1EjyIRU
tSY7JMYltGozdrzcvxrFI+etF5OLzPt4UuZgLfj/0P4tEeNde2rKYc8cW/EkBf0mHndh8aUiQNN+
W2vcxJDj5kAkz7cOBKAb93SRvpy4JjPfttB60e3U97DNB/4Bu7xCj0OQXHTOnNS/Vp52DgPqCkhA
kh/8nnqGZmYpBrjlkFQoshwQASQic/wboTurzJLXwKAZ42GieK3/ryEDVuTjIDt0Ycsa62MZAgkz
U5gKM1RRTO/5sguBR8OwNwpFGzZKSdBVAq855Uek/Af+3hJ3jSeA3KnILfBUy3ZwpQGKWX+0jjSU
8aeOzFqJo2reGGyTV88XAWVivTs2P7p2eBo0OWIZzC9KeTV5DS3hj3ik4Js6NPOh/iMnCq4N6OoF
kDMrN+QJ/J+OHOlpIxnvFJ75Lo5EpkHVrY/5zlzXB5zZ6CcTm1QfBaIKTTkauNCLswfdsKlXVpgW
IDsZZJG71cZjSNmmTt1SmgZophPMVCHiWaW/CQFKQJQrOKQNO6+wHm9F7qjFSXf0E0vJWedX+1i8
jZRe7CbLIbw5AaninqR8KjlZe3MHISJOtAsWJw7tLtzyreXFsW48tUDEu+4YU9b5L+8z1Ghdb1k4
gfTpYipBpvvibQlychYPn/qhUNM6Kce6OsIL6sapc3KJDMbkwHOr/qG9zq2Nz+2CTkBQEVqtCC6p
CreZnQKR83v3KZFCuykYAR162+foqoY1mwvjjLkKeVM78dhOp+BdvUzpv0jK+TPmg6nuFf2Bu4CN
fxDvQSWvcIFsqrQ99RGCO+juHGiAxRtzEpplghDtGkyvsvZjNZCtQrrMCZM1IT+8aPjoxe4MrfNU
wSn4V8lqH2y4f8SgCKv8U0G1r4xsGHAh578CFjfsXtbN5+wQ9O9KOLMwp9WRaNa232fdX519iVDc
3wTs8tD/AlalpMCgDyUZAL2Vnb6U1qXhDzB/qql5ub1n/6QXy+m8sd5EuitJvxTDD92JTDulaL1Q
1o38UfDHRfl+ZIUk0NMoP63mjd2TSlJgLo3wy9VUPXsOAoEnRgNE/MTQTyKvb3DY+eyaCqQVZqWB
yTvcUDU0dscK4nCxEZD9Eut8ljF+fq/EOy1126QcefXgFgMUt5Urk6/S/jHJwtTDOHbjAcLAmDhh
SCtrQo5SNPID8TpcUNZf8UTdz6Ez4bKsnkvSEcb3VRuy80E0sw/YQ3KhyyvvjzLKd48hxcakqKJq
l1ga9G26DEM6Z/xbR3b84CXUU6/Fb5gae/AGxUtugeJUOnGip/RvlhZmGWsAtNnAzDE7rX8Ugj0Y
9qyDjzhtAJKJog4LdWWD3gg7mio479HZHIfm3OwsuADf+AigIAYati6DGq0NkZq8DuntH4sw4o/8
T/hoH3IErBGsTrj8DexTD0RrQ/Getd/cuma+F2i5Pwf5LlrAp3dm1Uzk1XpDi8EdCHUrTg61bPWa
/i4gKnJa0PqILhxBTd0Ega8JcxqOW078FWoGST0zAoYPOGCRb8WM72V5XWCkeefzhHGFSRfwMoph
xR3QGDoTymioa0NFqdIM/4KCYfiszW0KiEauF2L1gYkHA4WlejWGWmPPZA3rM3f43HBub8ADZv0k
kDJqa71HicGBMutY+DbIXb9oQGT43U/h1fzg2uvL3dyutunqia/yigMDunrl02zgv3cobwaTUC9S
ZF2BC1MVnCRaBxR8DMqhaxRIY8TcrKBmHINi0NhCbOOU/kk3yvyCb8BhLf1AMhMqp0Fr9igY5vyQ
VcYx1OuPuHxk4yHEBbgAPxM1RRiCeX4jc2OCP+hcKX51k9uzcDe2FWgMZTGIQkeG1TCMoPCZzY9w
dWDT8PG0aAnQlwz5HUCVhLaMcgN5U4Ufvv5plg5rWKvKG2aNZWHVd0m0qVPIhbNYfWSyM0CZMyTK
e9YNSAAFb5FN1JpETji5O29ZxEx9iu666vh0jRikC+ys6TMUbnCd+CGsM10jA4kyNikwy4S7trae
AbXLykeR7EXeISUZoV3ChoYKmhS8Prym0dWkEqAQYKAnIlrdad6pMaEf5Cxyq1KUbK7U5IRayCqh
odf6hy/axH9hCulpxyCMC8SrvEm5BztmJPf+G/FS0KJAO5OwSvSBau6Xm0NdWadhcOXYGXovB8g4
qXR53Qz6dGxqTgNAWH0nlG6r363U5dwo8rclHc8epLdQ/Gu7fQkIHBXXAMa8GD4I1KiBzjXSgWHe
vfEp17a4EY5jto18wlD53WNeYBJyl1yDblMucGEMqecMaH4GNyZdtd4nbC9mbCdut2mx++wJb/9o
QWk0VyGoItixBLA3UVsxFvboKSXOrFPWXwHui6eLDb1EnX9HFvpTEe74HsOVS6tJQsQs/jNKwjfD
e1s+tfEwI0HKvjXxuwq2euwihV61O7lbI9JexeJWb4jooLKQtZ9yJSpoCKyJ2TIU9U33PT42HEjD
Rkq5VBlGVtBdJOZJykN6Qlaa27MK84EMfqP/GrnNUg7VRNFfthV/sRk1Fu3Wan5rvcmGueBYdIHJ
MsK97TlaYHYXTXFzYA3t8BIjhN/2rHVX/UcTiHLdaxNOEesE1ZfzR0eB26e7nC7AxonYlWzhqw2O
TXGVaZFA/NozwXrDl8SAxW7R8X1t6HRIy21zFE6juCaDq39L/kDuETKua3NPwjSO6nVlHgffVToS
0y85mJ+B5WCtGT++tB2taK3/yQqBJIfuM0UzBkIsTGDOX4Lm9QAF1o36V+Uccft7TE+wGsa4MbhP
M1tY4bXqC1vBmyReCCbQocynl8QP5J/79E/tPAlk5kYv0ioIrjPihoiWq2n1DE8IdwqGI5KNQ9u3
vqBBF73CvB/j3xNi0lS+LK6k7l0W9xU8meoSMWK+N++p/C4QXX8Vm49SQj0GGXCh9Fy2AW2SYm+g
WDojKu88drZy88nMkN7a4AvsALIiOWIjLmayodZi+S7jgwG64hyXRX7URlynsLgfHFBGS7jxGy1G
Ic2t5B1hUrwl0Vk4hfMhIs4MXyDzSO2Ozd5oVsVdYyuq7tE5O1BxtmqLLWH3FthavTfiuwUwnFYu
C6TiU2qs9474G5Cu9J2Etvyydj4oMwD5ur7mX6BjtnxvDKfo7qG5KTW3NFi6RrRb0Me2WoKywcBL
II1kBD21iMBqLkTbTLFgrtWLNuybnBF0rT6Mp89W1UD7kgxy0OQHZ0k2rEkPBdxjKsBSuu5FpC8Y
NUDYtv36h9iGQOVYuvcqBS8cpF4YuLXwaUKPSuRq4PsjhGNVsc9R7IuWMXtrrqC+gCbWXpS4Uy6M
WitzJ2Z2EK35UpM6p7VIRsXSr1hK+8aC4VsT3MfZ16Aq1tf1dyMQFctlDrNfHQW6MDk91/l9Nr/N
iQkbbfAmotBRelajE9Jjp6+zo7wdlHf1LrxD5QNUhaVnfSm7nvBZdJvIlkunQ/LOLdpTorGTOWKQ
PXfJ1gpcg58mQiuEU/YYzg2sEzjorpVt8jT+TdJulmwcbWG2SXiWmMlnwDFwiOgKoZ0lpFWycGgE
rBBbv4jy8+FoMNethl1MaESLE86SUSOaT6TqKcHsbtts257aqn2cf5YNtLYKEl4fyejRo22jqKue
X2GjU920HQWqUcXZQ3zV/TNa/IvrRmJg2DKBJnxGnfopYwuAmQJOXnJ9mNZzNh8UfNOOyw1ukUEx
PIw/ev7X/ZOXMyOEvFk6lUK7oI6lwbfHA7rMELQjh85ESxG/ppnU89CGPFgl11A827qyZ1tVtRVE
gRTeJEd696WVmq7Lr5I+QmTluNk2GjejspX1CyuwqB2r8Q8MI+/v0SYiPXoOyZOG6L2q0ceA7IuU
KnFdE+EU6VTikLVsW1HgaAgPzcoBd8Nr0Mf7KHmhn43nszHs+5+WBuzQKecNOj3NR4G+jW/icGzZ
ZThRlhowp+K+7f58wG24gabGoARh5+TcnbkOXsX5IG5hm7P8iT+u5skp1ptxDpYukt781fiGyXia
qWKBqnmLxjULRKbdh+BeCDimZCpl0VKy1Thk2kAsBhtxdkDtkgGrL/yuuc66b7M6+TvrlSypNjYh
egDygnioMhA6d8hvZh7gIXwF5b6i27Tezi8lObTiWVNhE0mO30QnGr5N/2zc0V29oxoZ0E02Hv5o
/qSaXlUGv1v6lw4e0zWU8LCHLLokymfnoDvL5jXmBH2lNAgA7Bf6yEM4n4xpAfMutY88AAkg36v8
tJjr82A3xyC+JxNMCCps4ZOsOzXHAsqW3AbIep9/WuuRtIfa2OoXPJXCIsUOdW/ujoTa4yJh3i+t
3WVGqf2X3YjY12n11jed6U3pRguO7Vfyq/tu0rtmhC2CYUa7wSdg1FMCD92Ln3tkaFqDOy8eZ9J7
KETlXYcM76E1LFfikcxHe/xkcxlW2rhozQl9516XrW3/HuaOkbkBSfDSQZpXvu6Q1y3hLluZyl9N
JJNF6qR0y149QZ4ITggsYFJUluY6C8ctLXDzLh2wpduQCglNG8Yl7Y6ExvsY6ihgPFjJT8pzaRRE
l69QFzyzES/cpZifXYTaZpM7xMSOZGe+QBSxmZMtM+JKbTYRMrWbbqyI/AUx6jXDxqyDzoL4GKJ8
0H90rF0FZthAwu8Javkve6epO1j0v+g/UYjT6WdFV//Ss5+k/3F0XsuNYlsYfiKqyOFWIipnW76h
bLlNRoBEfPr5mKpTZ+ac6em2Ldh7rT8uXyBNhkDyqO7jiSwQG7/3mAkPIdCbA246MDga0qKliAFX
weRk+q90U6KLZuJHSL/Vt9OG10hBu6tuBFoN1gauZRYJUBcvXPdwt2+Pj0wXD1ASmUdVzfO3q28V
pkSrcb/hahfqyBKbf0TZ1ZolD9V+8rSJMYhxrN20h1WTP5BR0DyUfxGZyiydM/UhCcB3k67KcEMM
MVBmfn2zacxIOwCuBe/4BM4evbdwetEwn7Jnvj4iXALgZgYTPoQOS9+8iSMfGfYSIN4iJYnMR2oB
E/Vg4O09/v71B8Mqn5SLvm0bopwXrw+S8strcobTAdj9LdbcLOTmu9Md/8sWLTZOhgf4DGHKRHlh
dX9/CufOpdv9I95SAExW18vhFyHpx5uRIIBvDTs8qittI24FTltCctFJkKdBypL7/OZVJyuirQ7R
GocsedXoIyd1o7B2fjcBASwvrEeL/k9AmkWRdWEzdW2lM19DMx8g+t/MmIiH8rcjqUBekLqdnXSv
g148kP8wr77L+pScKCUFFy0ExN6u+i1jz+QWPFYC0gM3nbn0tU715EfmYapBSgQojlRoweDLmUDA
NgfQcw5DXBR3AeSWYYVZS13iYr3lp25aIiBLT6h+2xlxWShHKogDKjfJ6uB5wWK66dTlDM+WF2Ty
KdMZYUzwcz7HHQRbbLffiHLfTMnDEiyofyK2WCgf/DX6Mu/lDxwyNOFhtpAdGKABoY/mhT+uCLJL
cmmW+q5d1+fpWFAhszD9+p7vmr/X24Z7Kb6YFHgEK1TbwJjjMlubMFR0lNQL6Sf5osCDO/ikLOvf
oloo39GSNWTbGItyLe4ljkm3PNUHqgxpXE6HpXEX4LHtGsPIAonCU/WJen9/tWT30R+/QLfYs1CP
NiMy7zX6gSSAfdAJRvkzqT3dk0Qyl8dxxLA/LAfmrD2EFds11yyiRKNaiZWbC3Z9ZTKls0ds7YLm
0Wz36lHKLrhKT7kv+YnqCEwN1A7doMSH3i6ZMP4Ma/lkil5SNqwR/mPYpDMwo8Fek9cP2sdgMDra
uS683KSAJeBmYF1n+osmMPZlZK15R4g05wnFjF9tjMXcbLIAAOxPwge5XJJsw3PQbIWwBeoY3qFO
AkP3Wc6z7wEtOMFvgZBu0M5nFASFeyAZrDasqrMQGWU8nyootIHamRZ5JyaJB8UW2xSe0V9eUTKK
9XKVesIv0tzMQXHb4ZDRl3ztvIFUEkku6w7/4tM1EOHuFcPnnOOCnniOsoDwLOUVxOMa3VIsgNP5
8bAmAjoi7wZopvFR/w3xiUmFf6TMgw7VrMZdgkNxjedhIo2KclGiyQF9hVUj0NQLiE2Il4SIcdVh
5ijcp0rstZegErCWQJHi5DaI8SNXajdv035X66J0+wS7EKnbS2x48OWoFyyWfGK7ka5NSzL4cU1S
4YXTS52hiydaGwd7ClgWs1NIJptM5ZanokJGAGN5VmPr35A1cJmM+Qs8JpBVKR8Z1Cw/E5U4A5AJ
Rkenf+GBdHosKcRTzxZET0fByabBeUmcAfaZpUR2QP31YgHYlvMYxXxVbhExsFx8xzRdtGSRNQdh
Zb6I4lmx3I14C1hsQQUXd0SD+BVa8tmceTwhAIwuYYij7Qd8tPue9uTw9Rc46QMiiyy9N4prdtBQ
AZ7jCYU0XW2K/5yZTyyp+TbDNCXlP1bzhXQaqdgXIqQivygQAMoAhFdd0T5wyynFCWk5hwHJ7P5g
SoQ42WV9ZQoQ3nvqz5njRjsv6W2D57sW1YrM/SZZ4xdRYvx0kHHes7up0tX4xauHq9Tc4fYZs2M6
oSQUPg1Eo+0vN+fTN+DqcLmrq1DkT4R2hYBFaIyRJlwoPxRU8B8BLcj+FX4iLjV44t6fUfFBD3y3
CXlSTYcEbYhsS9iT06daG/4nK3HKTSrfeyD/t1RDtYwLRXlE38Q+TW6hI//HECEWf2VAGpPdPnmR
K4ABeRFjfh/nqqWgpGhJjmdP0QnWQGqIJo8XXyVQE0JDckFQsZXr6u0LjF7fVrfmPjPUk3mcUBSb
xT+BA4dnzHjuIfj4Dt7vP+wUceOJgLRwY89lTpbH4pN0Y1xv5OPyuifTZwd03hDpazHeahZ5kbgz
U5tz+J9IBFRNVIWdJl5ViLwVpLbvyU2kyhnEEf5NQCfCQWYl+5HPI0pdQ913JJpsCtpE7WilIVvs
KGUt2fswgJHwhG6pJeGavocDJYEtxZIRfRqf1e8UrxXKjlvlHoktvi5mKwlFV7jXxW2GatlIr8gM
Oc8UDXHJtoRKJwMxub/zbXF8VW5D5otNWQfVGsFwVvjUvw3rRyATG+0yYwCHnEd0xfPW7/qd4XP7
JPgBa1RgWEFsQ/OxDI0GXmVi9Z6A5/GxMn1D+UcdsyxfdO0zpY+bqKj3nCoiYE3ZwHprqCYjXADQ
BXxa5UFeabhAuZol5Y+33CI4jzC+54WbvBIPNQGlWLm670L2Xw5/7dOPnhNDeW6xgZrpVgM2sRRp
m5IqA5xWYzTRkrUBgQhULl1RXv8S36jipGDPf2MC4F4ZLhLqOIJilsjjyueJXz3diSagpPkF0DQ6
OEm2nDNEFxJvSKqR4cX1BWIH9kJ5o01Z1H4No8UcMO7Dfzr6+bNAPq+47KyNqd2mIdBU9Fe49Aio
RBQM5IQnO6dH7RTFUNq+n3QHeqZK3a510lbos+c6WBnSpTYDvQ5IvukitwUqOQmY9gBWlRe5gUeN
SJCQcapUzunzpM4Wi2SNgUNZx7WfP9J0kV4ETDmKSQcwuNkatZA402U2SRpG7MXi7h28CAcbx20T
qo4FnNC3f6Z0LdqDKKEGhja6N9EqmR4Go7o+/DbCjUyE81O4Gszio/N6qBw4y3CJ7GoHc5kSDQhz
MZeQ7PMN9dmkNb246fmdMXmBaKtnEopy64bFXhedJCFJZVmXXh4grmEDi6VDg5Knx7rGLYykbzxN
0JeoSspZofHiFAthMiDYlx3Lxftiwk89SG4h/ppiOuZ9VHDToyg/jeyQ5h6xLROPZFXvnvIpxNsp
CwQ4ohLxR+bA13YEfosDBRUOAOI7MKvjW2RP2L7jfzCHY7u2sl9pCKrh3mJQw9FNqVV8TsR/Egm0
KfWXpi3UVH3fB2DLtl1xEWTyJgm34eg2xaoBPWEMwzeKPByakkqVN02o6UYQBxK+8PdU2+eLcK7j
W7el5UKOvqF75duEKSQBwlApOOR7Y1FbvLNVK6DDoZlno4+kLS5pwejYgrijR7z470NMBGT/3GCz
ED/T6lCofzFB4YM7vJCvBnOWKgTpOWcm30g0GEVupgeAB+k/QhkwYHFfauhJR4ZR3UaEDz5ZvPw2
WcTryIbCRqjHB6z1tCvQFhA8Bb4BJHsoNWjjUAOcyWbqUwdPYytug5q2ykXjComDhbY1Zqm/cK7q
i9Wu2r9wi2BHc2q82QyZI2LUAUNMijKXdBVm5s8Kkq/0IpDexn6bwRxIjyyXO03jTx0In3Noom9v
onoHaElgRpLdq2ZwZpPHJip/yfFFO6c0qsI1K5/iCUNGNtJthlzPYzUr068p/hKzv0HBBw4TapvD
j/D7XMvsuBGGvrH7Q7RaU3qVtFiUiYfLhOp/IdFAHEn9FLcToZgSyhsDW3M/UP6HobSqZLsF7NKN
bUn9GvkuxUUlWFY6GMde/pWJ5dkxC9WvexTt8pltcoRv4kj6bj0+9NcnD4+R/CnXd/ZBOMCSU5gm
EiLVwmvTbZodS4NaB/i/jP6UVMTmEmRIjGX8gwVYYYeuun0hbkYzRqRjV1i+CNWicNEpDiNbQ/pa
bGTq2N2SH9QunfN9IMVfQPILaclzRorVbAHAboI3aG2yzVMHQvJjPBek8ToaTrfCxRq5aD4xiTMi
5I/+gh6LKM/sXkV73rZePnyz1bbWQheOmocUb2BsvLMHgUJ35U2CpDBw/wbqO3A6ZySKtEPOy+vJ
496AMnkxCmwThKV0XglWlY84f2j52sz2wsEiQ2RRm67gcriPx8ny8tiBGaAQNcxWxhlrdoq2Xkdq
MvGkJF5nj+pljLZasinkVRzUJRk6/IpqaBaa/BsrLJUBSQfRHUBI+03S2T9umVfun7eLpAO4jGwQ
xF7NeGg0p0i2YEUiinbrkNxah8dZWHGDzePIchYPEpdIgPJasjI7FUIf6Qn8SUjOeiDujNKds756
3hhyxow3JNsOIQP268LmtYluGiTd2uiObbOGgo8sF1mKAeqIFat1cZ0ScXXopoM2HgRhdmhCmVKi
jX7jVZ0ThXChk/bbEMGCAbG7hwq1J5AEskMabEXFiWuxp44+H10DIY7CtGi8Cb2Fg5Cl1oOejGpS
nWFFOQf0iadj4UCJM2l4KnOYj9kDnC1u7FHnEt9K7bJ6Mz+STbzUHoRdDfWxqBDU/L3bFee4ZJFJ
46T9KvmuDnNjNUdC7qNcispDZ2YwmipJcdQDQaw40x2dPbJgKfsxoRQzumm1LrAGVNZAAFsJfJTC
qkgOnbT8GeFP4o2SfxgGqUT0ROfjhc4pet6cSgzgfxjRoRHH8/PN2nzp69WsdrPIkv6HrflYhjc1
9gbwzANxgMa/Zzk3/+4HZFhd4YcF2V7j1WS9mM5mRQbfLy+HiVQNHmJ6rvvwW/PGR936qvxREF20
JbXqs1FWBikuq+bI8f4NzsMWrq5HHcEoYhMHVrj3k3hjzSBXAnR3ab5UZkkZ4rtzy4SvN/9BgIPY
B5EAOfZJfhnSg5L8EkGV7BG0TdlvXpM452myizOJCJesd9/Pk8RhjZv9IpGS8MYp8yD/pM1dKlxJ
MklXz6dtBSY6NXSrfnSwQiJAA2rlodojbBeH2n1fiWzT2wPCbrT+6nLH3j379pmIFvkW+NEKnvkn
eCCw17OGdHRkBcV48G6+s27NkWFI3vPAbRBj1JP3EdpnDNt8xdl0C7Uv6xBfwxfAO5rgQDyqW/ZI
i1Q4Yf280fPgMkyzP/PpTJQrA9965l+qbajqgOvfUxxMkGX3XsUX5QFArPghVMN36ImYxPKzoJ60
fXSLsq3RgJguhT1jD175YSE9DGsF6CSSKFQ4U+wgGerFba/wzA9fRYvmlC8Yryq0q2IPnF8ipg3M
Nlg072a1YiBsXGqAwY+Y0SEcXv1GbzbRNwiVKq+iHR4DrPSwD0W36eQNA3F90x6lTdQAl7S5SHw4
50ONJR7zFkuwhC4ThMtjCqHSqnotp5/mADKwQ5PbypcMLTHtOoiLQLzcaEXMBaNN6UNIsQji8KZB
gkYlYRVTf1bT+FQ3umfUn9i62OSw9BTfEwWQ8I0uZDFE8NgFJUES/TFst6ka6PKZ/5bWBD0964Ng
7d/hamxczPDgHUp4CTMHEyfP7QLOO1oS+EQdhwdJTi6/rXPae5DTt96J0UEV/qjP3kd8Yu1tsLls
5T8Mq+Ex2ulH5sPXX7PRvXBbBu1fvesOQFv5ub6yzrAaIgkBZ1wW/8iRPVTrcp3+TLvXZ3xDjTMc
B1919L/6luyUR/jF79Wu4CaZJHfyTt+xQN4ZxXD5714f5XUgUc7BNqEF7RoX1i94vY3oaCPttbPs
ZX9IOPJN8ad+MYeCGlQc7sz03FC8jZ33x1e7LeEcyEB4M8NsOct6EdgWeLV9+8knm4FhF9OeaEwF
eJml7ZxyawmbN1LlDDhwOrAhM/WgQSFVhdcEA6f+kz6XNCY93WiPI4gQox7/Gw1bFQnhs83DCDqW
73yNMw5MrAXHhKxvc4qVKlcE+7T8ehbEFvJvSTlDma3MWUW0fbEwCDl4whyVvqjGfUHy33nGhVtS
PW2Ep0Alkb6/XXEhsJK8PCDuNySk5kFpyVvOeuBoJVxxA6GeSUfIYpt9GTH52wrKIPwamTwTT1QC
Fpl+LaQHEOZ0uM8VtL8vWhPsnCefD53eutxBe88EWE6fUnGqq5UB129aR3o4X6HLKC5YrH220wbl
cbhXn6TUzrlJYLe4OI6v7JwQSbZUDqPTkqh8Sn8TZhECeUUiVRrXZFkwl7pObR7q9E/oCKx3VQxg
yDvB/dX9ExR8VtquZwd+yT+cPJyUEj7eNUtBqwaUAybs9IiGVywh2LUgWwBvOjfXP/iI5tTe2Vci
x3R7ETcEGXTvuu3E08a/Lw9IEAkMm33r9yZWnMiVwScTV6QvcyNlB2on90RT2jjMGF/i17dcBJhq
yAMT61VZb3J9DurSbKnDxoXjI1Cfjsq3eWNrBJzhHMW+Sezaa/1+oIXnVZb278SLnr6oekXbY3X/
mTSOF1CdskcSEN7qXLM7HQiUnClzloUxDX8ry5LHn09ZRCq1C/GDH6MW4SNBlcRJlscasAwUsYRw
ZyGf6s1TJ/kPZPpaA3e0DcnYOgqbz9D0+/SEf/qDEB3OO21Pnkjx0zMkWHcSnqESsgJvSPYgZq/f
5ABUxDaNi6f/WpUP+gnx3ybYW2ZrKHELwAPEj3NCHOEUcP7+rn+Ne5tQ6bAgKEgKYM7xYHE4hw4x
f4sy3Sk6gcgkcScPXo9Zg3pA/QvlixwOO57A6X6h5NUKZsnpneiF2Agk8tDIGEB6AuFOXC4S4HI4
+n9F4o76CtYjJbRvuuJBlT8QyU/iJ4WfZjgTblTH5ZbTXAuUxJgJIBANA71ws4rOKcQbP+E+tNUE
/OUcr/h/ROlnADIfEAIEKTC4yg8csA5LWfIPo7P9JCWzJFb8F9IdCy1HblaSs0UbrjUt4EcqeMR/
qUd+SXRmN0jefAMke9dAJ/02wkaGOvnAsdT7xV4db7CyuL/40eGyxAE4xyn/5I5ClUhly+s/XkuC
sxpk131Qa36Y4BBJVvHRFysO8g1QZd4dUSa3w63X54yUSE1mZyLXXImpgHMMtc3zO8ovTy3A7NWq
11zpvCRTVqkjUivCIFKCzzDzVeWjWWmJ/2KKfkWHt0X6f7IMCxcAV0E9CIvEUf92eKLYHrHvomC0
+FZA9ywXPISlfdGUHm7v10/sEd1Uqr+6eFHDgyShCxlRknKMIr8kS4jj/lBj3vbwRTjqv3xvrYns
RstFBA7TLdfg4KH89NOD+NWvJ4xAqC3OHXIr93VDWRykW/KbHDB4B/PPXot8qCw0l1sAngCO4kwo
GZoiohVgBB/MbCElRyTi8dfyh5gA3abk/pNwujLgcRf96hqTegNxY6eaDV7KXppP5DEsIpttXLZl
EgFcuAEOl+nt9hSxP4o1PKHljDoysYW45qHUDnwQ/Qfngf4DPIwjiBjDxova9czT4oEOZFYpn84l
RMwt0yd0Bm/bQfbpDfEEyAQSNufPhK5wuMFB+jJHegDW1qpq8yUOhFj2noGg29VYkvNrPy+UHTO4
jwjLO5+xEI1t1bYL6iWl8jFIJMuRTMSnKO4NfT3/j/j5rwZB1KQ7uaPFp27rv1br4kyjjo0xHq+n
m0C5o4tcTKQBrNRHfSmNpdD7cmVTUoFUHLKL0OB4JL/kVLLzxacexRVCsNDa49F7VVvF2snuSDE2
J9qSOR8VypWfavujfb8CzBpUHqZsUkTFDquWTIb43M8hq27beeAOBsgndVIAVySyPGptyY1H2exs
CsP1oUbL54nyY3ZhzNC0G9nCztQdxft41ay6ylFAePTZlYcaLtpIWWKX8LO6xX7piOmJHGTgqzY7
Dfyq+CNZMZu8kf7NyjT93ghLKCQD9QExWlB2HYGPS8KnMbIhtUydRKB09ZzR+QPs7LaBvI7yLeJQ
VpZ+IV1B9rH74I2J0QaQ5tTfJX07rOU72TL/hC/Dg2vA564RRYPIRWcLDgZ1+1LObyzoTBgKwAMc
L0m7izryQ4IfwxuGIxLjwuXjvXi/XZZk5s960z4X+kX/FTHj9lsyMyYWk3WxVbYAlECJuLZv5MmU
hxLgavjL4Ju4WWT0tQAEjnaEq6kwALrDDvS7PZe78GG030AMhNY8XqqtfJT3DHH+PGhVCEEpOttO
FION62e3yaq1ZQV6vpKvOcLiU3MR2UrT8Qygkw+wqANujXERHoRv4ai6Zvzzouf0ZIEgY59YiZui
9YQQWm46srvRdUm2NSqEet0hlpH/clhh0dzXdGYJO8Dvqv98tl8WL97A1bbPRQ/2kRmZRHomeHpV
7qQCUTWB3yWg/QBtFwSomeysU/UhLLUy0GSQiV92hOeJJprGjnbt6FC0u83JgbnLq9oJr4Rioxri
twnSLyzRKEqdKqRKd1FcGYi7TRlQiIF4O3HRLONrB/XWGxgdtjF0MsQulI+R2nLrX1of0axY0NNY
HJA2SAsEB0vu+uvYH4tj+lnOk8+EN84FfHVQ94vUCADhktp4qKAiPJraQF4RQLJNU3Sv+8WPIrla
G2CZjANAiM70EY515BF9zwXm4g/0yrRmjhp7G9d904I1BrH7DyJpOZmuZrnZWgUcWWTfsm5bEO2D
kyCin5Kvtxs62LzfbntjlQDm1h31lF+f72WsOiULLcoGA3zGC0WPy+hUojlQqKV+dovuO7m38hIb
MrFDvUkS/WxF9s36z1qD+AK5fVPo1i+btYLCkt/DfmKZxVLLraosTVDIy7BoyKZnG3fCi3qrAk1w
293T6w+EKEMWgJ3myMs2ZKp3Pp//m/iMe0f2peGO6S4P1+a9SD2O8pxzuxeOzbBJ1a2AtSpdxjwC
v/HNIQNL5mU686gnS9Z1Tv2R8D2X0iuEcLMwbgGvv+p2zGKhcdEjJLO/5KRxmYHPZ7dnfesLGENC
wwF6mEqBQrBK87MnNXzRvX5E9QS1jYbb2CUOS46hBLM4Tlnj1HIY9sd1uqNNRoNVZc2SB1vbtOMK
KGgLvAqjXsnBtDQ3qeRETr5Pxq2ASsPYvJ7XEVFivMmcsloVX2rsE/Ki3xi1+qOuwfFoXr4FIsqj
GQlCFJHUO2jqJ3EUl718yLHyUCAsQwXPco+hOBXSN1r28J+wZzv7YJjVdNz1lUNFXfxbjSeRGqNh
acpuBNf1yg9oMP+pAb5J2FJ3w+KAhvHAcRajqpnfFNYNiDA3WQ/shR80BC//h1/Rx+F1kALANsDe
fzV3rvwFlimTI9fxYG0Q0j+qB/xy6sXO02XG56dAZ+a2xiKc7+Q104hX/Ix/iS9M4NQoq/dTTRrc
rHr7k4WHkOwZbrbP68uj5UW1HKQfYbHLnvCCNoqq7hCRangdj8MTgT9mO6zmfLZHFDEEoZD4LMf3
nGBEdc2kg/A+PPXHOODx2ijdChkA1aIL89t4LQnu8nM8VTiksXqgB9K89znG85Kz1WPxwAmCrT4c
ToTCQgP2HprfSLHpiFlGLf3zqMTl8opHIq2cXtmx/CJCQd7TH0TxT5FWVmfzYkBIz0MVQ922ojpu
dImv8ixxWaEicpFLKJioFo8iOJTA5C0KIWVyx9p/WPXPqDporhkMJmQO84BzIS5W279kRLM7g2Pk
9F6TpCQfJNPNSYLFO1fM5DQK07ak6GilFE5T39SXz6dOLJtAtd0uohnJqPb5oBKATkgmWvwrXZAd
40QzkWxp1yZohHg2vnPMyrldNX/9y46iWxZ6/YvoPu2OAKAy4dwOWXNJXvascEqnq645IoLcRzG6
KJZzF9edTnJTlpzS9dh+CB0VXLB2Xs3AFpL0ZFmfCJ8kx/gDNP4U56gjQlYK5nzEpcgDJ9MeZZ2l
85ubPYl+EF6nQI3Rti/35HMI6K7zo8LcyLWRzEqrhs/27ZGh0zPKvYJRtBkxn3ucrtWvqjkxPNJq
mFCjEXtQBrhpGKd67/0FGs1aQHYtquSPubNM/+7ZhwDP2amUpeQB2CPV+pUyrzvKqGNL0eEEndAX
xY7GW2FlqwhLZBI7XN9JZA//VDBN1apPdT1vLhkyeHMx6Fxiyy4NwKiZ6uDw8bpmtJtPnMt4gROV
QAP1zIyhpQEj4lLD+EsziW36TK6bWeHIWJzh31saZDaTYRX79XQjIy1dtWttwC3sIPTg4RiOdRXk
2kdYHEFMC0YGdRZMRDzFZ8J5kunjxcg7Wleyy5Evpn8R7NLcm+Thmkc4c0HpwkMqR34bQuFTzOGK
QFQRuX2waau62UYYb9BHGcT4/MXYKYj++l8JvZwt0Ip+iCdPpbBnmfuIQCCjtUuo4Ef4R5gIsqmm
OTCd9bgnmkvHSJyd1fQKbCzus2VT+t1aPDParWDsyZ+Lig16K3Od8Z6vUIJfk+KrYvClA5GC8WX1
b5BdYskj2zbg63zzSqaqcKEdrWIQ700XQJvSpXor1bZ+ojLRckm8KMDYRxKv6YGDEtMg/v4STsva
VU1WYvtMeJGFpTp8nUNSJiPqMYkHHmal7HuJnAuVWa/fwLMXinAW9GViwQFQGNt5ofWTzeJgy5NJ
CEI4iQo8srb0kejMhSR29HQcuYyZLR2zYxDx9oOTCA4Nf7Ky0WYg0u5eV/BcwziU3R4Byls4s5tY
GRlpPzRecW59MDS8PlINYIu0cVyirCxEf7Fzb6MsqFpPAkvfCh8dAmqbFHkGiuk8SRvIeDyOtd0X
/ORvGQtXVv+LIpx+0r6nhqvVPyH3Ysro6wY1m88OJ6ZYicA2/+El1Wuv4GqkOXWYla9MgfjawMoJ
zQCnso9R5goHrtkKWTyXaEPt86ET8FXa4V+VsAZtjJhRel1Ve1U+kmTQr7P+QFgGYGByywWqFH7a
eDtkX4o+Lvj2kqcNQ0IyuQr89SJGcNgscwKhHAtp26nngq2iVTMsBwKJ5kyfZcdGiiYMtL4l7sqO
GRYWcCuDIwTmdc6aYheN7zHd9qieMs86vIGE60WDsRBs4X3PI+yDMXUaAEgo/Ak2Ft2+5zBZTjD0
aJBtbDAszUR/FCZ5C0dCJ1F5KTRJmUGkuxGKkhRvKyCGhHSP8LFEQOps5QHGkKxBX03YO3GwEwKR
jEyIVPtF0aWuZMBkzEVQNQ5xPfcQEo9IrOmryV0y5whaRVxSFigmjvrIwCOz3vG2Ok1QoWpCGoMA
3pBub95IjX9INyRZOYSYENpFpyp3qSZ8zhIUkhzlH1H8LKDXe1z9VdCfQn1RQY6bGkl7oSuYPw3R
M5ZXcfblFhdD7eBMHzj0kukr1tDznXLpoLnooC9lTm1Jy2vqigxGaNFGwnfxBWqICTGQ81WSN2LY
U/ZVlP9EveeiCLLZDfySKUgKnsjspNddZZsnUaIhhf5s1nQVXJKIpbzi6lf4Sb9L8jE2KvtT8vHq
bRIWzedDxVbwJAyEoFtX+lUUu3wQgIlhQLiY4rcgY4RAoqtBez9VT+kuTcRFp3o9JFRC0pXwdGaj
aA/A0T3JRWgPqUey1my+NqFW4J81AHAT8sACyAAtndIdCW81u58G0JCKmvdrbGQ8z91Ru5jFQDTt
UVAOGW7irP7oAEreNOoY6CnwUJ1xWuI14HQ2gC9sqnJYIRVMV2xIqozYdTmYADSLkOIDD62rhRRy
qC5Mgua0jB/QKMKOJU7mAZpV9k5cfFbdHyWXYBU0Aed3BTof4zNEcI/7zMRe812LGFgmCqGGv2GO
RucHnsBi3qw+huyco8xdA5C8VzBkMSOa4K0pmWzq64RUh5oranokMGnEqqMYCGXKIa4jhaQx2pf7
b15SGlsvDYOx7pVE41a3QdaJmnEtEqgLtLaKlPryanBjFDlpTEFUxUdYueQTm7SUrnqO5DyydrQ4
LV/pxxh+qLQeQuh03ld7TMaAEI2DIm8mtFo9hkpKGfmh9Ngw5Pd3yys+1vh1pcGXE30ZNetW9ufT
IOlLMm3V/5uJEFOSMGC/Mebvnu+IrYmH6R++ZIZI/c0gBGX3qN6dJ/KhTeFfWn8RTxLN8hyFQP1N
jkRan1UXHOBsfs2TCrf13F4vWTfY46yjOGNbRX4Z/pFaP1elrLt5CHesqlzIA4+A4Q7iP+oTJUBe
2S5/c+OXBlOdUbT9ih+K+Ys2GOGXscuAdFyN5hozGOA45l5RO1OWAkBl7xU8YiqVMGc5Pcga+NW/
RrmGkS+SXk46tPr7+Jc/V6FAeDB89l4kPsO6aDAEw7/E4SzSwdglSD48jA6AQ3aFVRBB5/blB5Nr
JPgVkBxCQx8zmN4eqaRTn1v+6B5VfvQwN2pgBlhsSbL9iAi/3iHCfV0Znic/Itn6aqoLafo37hDI
wnwqTFJrI9q9EE1wOabTWpYIiUTzwZF9lv+VsIetrRF0syebNNuJ58HaTQ3GmAWsFRmU6pylRyJq
KJxi61KSWY/onthvjU4pv5rBfTTSBGL/vYi/xl7OqKsSJ1diPT6RARXBJpdwnJQfEHdQforyTwlw
IxtPGtHWJmG6lkkPAeRpzHQHh7Zu2hlDTtCj2uZ7p/YPTSHW50svSFig/hmDLm7clL0RoARfCVdg
ZF04N1gnOzCaKrkBOnPVoO2IbK0/vz+hQumLIgUpJLiWJp1FnlwnedPjheOfeKlHkpB2iTfxuj4g
R33PEQ8ETPAyw1TC/wOoLYi3XfcXgbrKjVU/so24p4VUPIj31nCi6mom9rhHcIHREE24LxqBvI9v
z+rYkbmhvTZyE9T3aiBmz52zX2blaHO2qq/3veXvXDk9R2D9TvnggrU4Hftjb4IwX/InP05iZU7y
qR4DrjokOqG5HHckwmKBxZQJYWi4IXwqwt50W2eBrn82KmJKn+j6CvlGskBahQf0FYjK/YUmWHSV
tQbu7RXWwjqSiJ3YLYCyA7C3y2DnOpIJfbbVuHdxX/5r2jUW5IgqMscofTxtxMU8lwXPGZB3YH38
0MSEw+6utHtS1EG+gdOe2yeqFVyK/OFvt1oIq2/GFCVbdaWTE5lZ4a6w3wD14o9+4lb8Vc7qF/iK
CUCKpI35G0n3EqCn/yMBFe8YkLqLXAQ5CfsKGdAHMiQkLpu8vMfmFSzEQhhEFWho456JQh/1HYJ9
W2Cke/uQWBUn+QJRQ7uli+G1orOSnwsnuzkFxXch4s8+IY3EX/Y6hSMS1mX4D0p/rL32R/YBOduL
deQ4m6yP8Kx5ND3zLemYWEhSMhaEvgjbt7AlZoVAq+zGg4NL5kP+MalyAHNztfHf60j0BLp25TPM
zpPw9XqfGtNT9i9SfVwyFxUXXUm+jZ3u3zvyGVHA+YQG+QBSdgoTWw8yIGNmnW4iwr1I3bDBCtZZ
qfjTGO5ILnNzLuhBvryBSrYWPSGe/quDcDaqNx5eGCQdws5tyyHee48KqHwtCsyXfn5UaTwgGpjO
NF6Rx0gbmmCosKvPig16YJazViM8iUxFMw/LivwhmXZbbE0ZORO8Pk1KqVViP4dTR34zquUfSRIO
dOQt48iX/4+t5J1Ss60+2syVMYVp2QejflwTr3SElCnGk0zUCzmpSnJTCKqKyrcTss8lGDYEmDxU
u8ZGxSZYpofet4JRvuIW5AJggiiFRz5LeCLynIJM5HSgYJxRgDIoctp0fIOtC5yHowJhMtd9tree
30SVKtZJ6j9INDS/+iPYnxaU6Q2JmcL8cv6Po/NaTh1rt+gTqUpZ4hYUAJGj8Q1lvLFyzjx9D3XV
qRP+fbrNNtJaX5hzTDY6e4J0YmaeHC6oNnRt22HUz3VSCRkqzqivYBngTURNUOQbnykIapII2Qkb
5zT9YjyGlazkIw+TtnvKPJh04acGnd6EIGRJYpIa0vQXSFPK+IWidAynGNdHKXix+kM4Sqz86OpK
zr5Yjw2NShTPlZ2SECGrY84c/+bVvQUhUZ0jANdS5GXhP9DmTfg7UaqILeiIjxGstj/AGRDpaXu6
0s5mnTpz5NpDkiSQoNXBxvl02yJ2I0AXwQMkQI4ciKXdqjTJhdo8MbodxF2wCkn8ATFNXgJVC1km
Ft0coXkAl1lm8/Fn+iE80xuo8ooZWXbtl4F2F1914C/AC0fXiG8KsUtkFVtd2/PJVLTPUi7zr8qR
7KOPmYlI0aK33v/l1EjDSoZB9Ey2IdnzViezdAmmcgr/lHIOuz+ip/TaYyEnR5cPy0eei+5BVnIk
e8pBmnJF55oISOqrC1CN1d9mz69hGbXE+nipeZTpfcIcyc0Fqim9MfujWrblezu71AWbAg7p57gp
h38Cr5CmZ7fJi2qV/R97H5At09cvQiUQvf5V9I8B/Tb0H3qVYHLAsvpQwmAbpOKheQ/ZiHwvgAU9
TdZGWqUkPA/xNNL9GpJfk4k2ja5U/mj6nYWPep/FHpveILmhBazahDAzJsAivtn+YDJ4q0TI3tmW
2U3KbmMmjIuqYQMukgLFFq20q5TDUnECEmpksV+on/eT30UlrvFRDd9lgLJgovaF0XdBqWa8debh
/U7QLkJyS3u8c5tSOciNTRf8sbkfsKyzz6HnYMQ2yRCHHhmGYndpbItstxlNYStFqO8U5iH1bxxC
PTQEtBo5QHGC7JDWrpT4kCguRg8RlzP71qMwov23EMzz2y/g157z6JGL4Hps/CPRlj7vI77rcF/N
mOIueQTIoSoxwtnZN5xVyhOEosvEreV9BoDlM093MGxNF+1TRcnL2wagGUOdp6dIABALfbONpkbE
4ct/XMX0Th35iBuCwrLP0axQIcfJSik8PUo2z/ga/8vbL6YhbLfgOO5pNURbRXLefrJF10yOJM7g
gdUkOA5ix0FxUXmZgGJXkrhU/V0k7clSb2CtCLfmm9AFX9rlIlLkPet2UhhWcL9FNAlYIdmnNTRo
XyS9p9bsTDWfoleg5kr4lITNWcw3Bnxi2o8ZishBWe5YA/vAxvCK8m2avyrvJYxFxIHFgnm9LN/E
c7ZkYw82Q3NVmK+sxaiGcesRubEhDpepHmrUttkayWFUSAswyYVglIf4abBqfg0HKfsDTqwAOUE8
YGRriQxujtaTbkwyU+OP0m2y21FCdAv+EDkgrFDWvtMu2kZk2lgxwMY5uTMMzZLTvwwUpScGZIvw
13KfkTOqG/jAE9JhiI3lzqinzTm2f5WkDDZp7UvByw2hTf+Sv5TUJfm0fKAk/GSWrHDyi/u8XU+m
t1Uo/EQD8hGa42zGpJIx7gBjMlbfYYFsoGewrH5IG9tGXNTl/7u4CJFqc5J9V+Ib6NlylmjIwTkk
f6gG8NehHH1KN80VUldIpuGlIR7Z5fUNMmEXwd6gsYppNz91fIL0KubU0l+TCJBeMOusqCLJmUhV
pOrQ1hRk8Sut/i1wxtDoNcm5NhkPPwlIc1AWMXf8rFPeINP9gLUad7p0q4md8e3WKa2U/9HZ+PZm
3/6B90JU2XUc+8899w91ufwEq1g6lXQURKok7Fp04LravTyLtDvyCeYsCVGMYjM7fmBFALYH8yDY
RCW37SJFvRc/P5ZuLnVdnpuJwwz5ocMakHCLy3PjaQ/1JqCwis8dn7DrN327zV1O9wdvfnUXe1LV
LOgKl+eeiWHYrssL8Gj9FRyhzQrISYdtq9gi1BZGtznhY/x0oBGL556BbqU7UrjFcBFWS/+J43Ye
6V/ih2iUx9NYxpBN8cuZgOUA6CKpRlbVY2+zYRUkMnjPZdwGFtS8ioGNeQ6e9u+YObMP5dLBZEuP
AYwUhNl+YBpBpiURKs06rliCQw+ihe3ofvfpINgfdduPX6I5s7oPV7nbtowPrQRKlc4e4NXsGbII
/WZQln2Q2lJ1117YNZ/tq2mOoESk8SYnruaFBWAIfS7sNZStNDIr/AQJsIWTqjsqc6+PeSK1cqLp
Pd0clJS+A8aWnTUMzSRNCHO1P/4+0SBJ0xgiISJtL/SMau4he0nUK9NkV7QDdRPKyzDcVpfnLSOc
GJz+orh0rIWBSxC02M6hHSYUbpMG8vmjQB+JV8Zwb23yT1GkuF15GRCfzYGCjDeCsTV5Hj3S5UTf
0HHC4W5jMPtx+p++YDEvq/PYy4Nl8xpmFgOw4qr6ZMhZ2YGFDW4y3MYCLw2OYc4f/Xnwp9Doq4iP
Zg4QHGOtELhC/tAYfV5YjJSxZT4QRr7H2JXivWSu663M2nfqJOhScXUejC1Mg3OHQAP9EFoq3zGX
f/Am0HKBXGcTEoYT7Sb5EQDIS/dPsM/pEOQL9shA3frNvsiXCUiXLWkWo0Ss1w32QfXK1FWfvoqI
uJarxiyNXZP+TXjmDJgXKpbmX9B6PqnKbO/WRu5k2+iIgba7yrj5aQAvlHyoAk0X7Ie6oppjgkTp
6wXwlfxVsI+YlHs928AZKhg3xR+4+pSuaSmnu7xnF41Ts65W0pFDt8eGy3kY8t0eZcF9OsZVrvg0
WNsy4avtjhL1Yk32JvCSRl/3ycvob0a745quWXGA9LKKDCINgJq5v0oZNhfXEMWHQQ7DXJ2MtewX
gSB25xltBeYW4lo+LLysdDYRrjv6q1u8LZlwf6KjqB5qf2kUbkFmVXsUD2nufADW1eQ0EIeKDWhE
YcwkhuuDBb9ubLpymOtUmAMOT35bSnUvrx9ept44tKCcdHZbW4YPCHAyJqqLD+cWC9qArm3dvUx9
w9fCA6PmmzaM5jWKRfl3fIvFJpitfVtsLX5tADYCFHrUgUd9FVj1sSB6DnWsuoZ14jt+ZQffBCdF
58QAlEGMIbV1eEayhrLmuTcpeha0D6mDH84j1PndYIFIZofeMf6oWOOX3rKVF+Brvmf9St6RNCbq
D1OFaxBcK/UUl78J8t41UhXdxgOnzRnZwqoYVyU1nIDJwV/PFCAXBx2JQXYScCk9aDzP41drJX+q
eKuNFV+vYqMJfNpIDp7+VLpQlVFTx/eMybYkOgVleHaCsqiiKYSVz+ATaj0gNigYcXQnkGmKF/no
6sJM3mzuh83MMd8MPiMVyQ23Grhhc5sPZALYWJVF2dHUfR0cRp6bkbLFRj558zfIL0Kk98qm0X4/
4338izkIGZhMfa1OpiJFlFPhM/0LTyrlzAhUH+/td1g7UAqHPWrfuQilsnSSJZd+zs/9ZSMtUnnx
1m0yV96KdND1C+kbjJZF5yKCGqFHMZhA50HeA3IWMg8kxU6Z8pKUQVvdMxHoA6cpvyXU22JPplHp
5dlKQR9iqJn7BAJaSj81PjthKZ60hhQMZmoRPoahd4ONER9VkRxIzwR/8wY/H9yYmUUUHO20ZWbt
rm0nZ8jTEnS8AHSMNUmbR+YCMxvZgz/y+AKiCg81sbDGWR06p9QE1n4fe2S82LCAujYF2MYQ4UNm
XEgcKO4y3qLJRcQs0UndmZ0rJIGiWnwnyTHoHL+xDMMplGWhr0XWIHw5m7fcL5qCIcO+B01mmn9o
JiSyciQ85b8fs7e5lGLzKmX/PtrXjF9UPdujMcMpF9z0NF2WtKHs/1ThmI4FGiLIbjpQ5HUdG3b0
EuwIDr7wL0JaM8vWIihA7KqIdh/jXp2tpQr12OeoY4lW7ITxvvRkfC9tUh9faebg65vH4l/QW+Xn
UH/p6JuXPkSA8ZDP9lL8p+qvkQf1c5x9S65/MYkuNH5Qb8jAuNjzwin4kcjVnHPs19/+kYdOesU2
j2e3bOiXG8gGw55oBXQaNc+xWvA0rMX8GJVn5D+CxgsQ3SOa+szjBAonkL7doBtCFmbUnr5CQGBj
xO081jFNuRjJoF/l4bf8MA97pjvk2xJQtTFxB7pqu/VzePEU49sMs9p0lXA8A3LCzLdH//BcRqQO
sLJdBrhTALAtoWV1Ou3eD3bcUFtUhpVlXvBXeVSFtEnhxZf5fA89vHVgGIzcyjp/Lj4iop5gcBEN
Mn+3/Vp/1FfAlLGbwZwtVym6GzhZPnCkbF98tmplD4yYIClolg9O7obaTTtV/JsqHHducI+jzew4
KOzG5sO4qDcd0uCJY3+/EpRt6F9qcFIBGKXus1yCZBGXZXArPitSxSkZBJtHToTcnXyxwcwtGNXC
kQKY+1n0sC/WCji3hforgX6fhw7g3IwWywm+RzoWqPNss3lWPURz2rEenIo5IVGg62l8Wa54S+A8
lKErfA8L+Uu0BhfvZ25BmRleMwZaVB7dvkdB88Z2LR6QPnZrusV1H2+EW44q/Wi8i+1zh+KUGvVQ
sV5FZ/vQnc9PvWFr07KGOaOwb+KlaDHzYGNNdYqx5gIfW+qX9K4Ihx7iF/kgxGiVsUM/zrJecIuf
RgK/w8/SMjs48Ykah+TY/Qxv+sQMIjkUIUv3VsUpQROP931E1MHrbqEAQFihcDtgabEG0rbcEOEQ
fEv3Jz20xX7kU/nHSUYoLowbvqZ4vvwHoLVnufdVGrgRZ9wxmNz8aMmo50/7q5BbBKy3UYcsHlTZ
DIwTYV5GK98qzyyb09kyUC9MAobvpx24PXNBomxYUK04ArFHEss6HAp2UERRPZfYsvfpI5QODESU
BG2s75yNjUlA0151wXtWDOy+GCqHjhK6RN2N+Sp24KXnCuAPh7kGVvk/Ze2DdVXe2h+fx7AG8Chr
hpaixdG8ZLA8zdH0aV3NeAT645ryiuO/xhon6HZ/NOBrfPYzHVrmg19R44arWL0FxSEiQ4DeGQ4Q
Yuj8zu3QONTeO4FZ8RQCPPRzIAWm6kZvJvsod9EAZAv2gqhFKRlgIsAURdO2z+E5QhvjMWfUh7/G
YhUt39EndIODPyiipzA2JV8Mh858eOOMZQNNzZq/G3QCgF3tf8MU0+Tfkmu0jq7hnawGylcmCswr
lZXycdFwAHXnXLYRO6HUW1N+Q1T3CQT9FRxhdmLdW+7bAoQBUnM4F6zJ2VfUT1LOSZprC45YjrZp
ztgZdqttBTpgMrfL9EtiuscjgwObc+Af1iwm3mN6TMm96LYTkbpFSifbHfQ02UuCt4j9wmS0yNvJ
+A7VXiTxtFN18p3WHpAI4FdolIOroR2CyETWxIPBxUV/G/P5eJQxS0Cvu47RXlWuqfSaAYGeofxG
2+710CILdhg0SwQ6TWVZTzQ0IqlVWp/ZugRriR+60GKPuMAbL9Gb+ZZf3wl7aYK/RHbQhMjivERG
NfSPIP7XMJEHHQuB1GeuxESwzL6mYQ7P/ciPOs3Ezi30+9izaCCLuW0DaBDTfoe1UtF9o3RPx3ea
HTVWYirXWx46RAJn6/yCw4bV/hBtaVSxSP7BOQYDzyq4UYA4Hj8JZ+hZTrdI27FiYtpET0N/h7KE
ChYH3th4vrkGPwkhtmMCoO1hYvmOJ/kXfKu5gwgGdnnipv6m7A4z2amlf2haJLanLDUxaH8sMoXA
hx/xVgAYZdt5iY6VfvCtiJh4cV5tWQO/FVb+h0iwxwtEHJuVHfobruDdbEXnaUzKsvnab1jWzsW9
vKkW6h0zT/Ae1aVsrtPxH3/OpKdGW03IdPaSwjPMcPSoDbI4JBLbbPKhWPKLug2f/IeDn3RXS92M
VFaEz6a3kTKsQcgkL0ThIYL0OLZUo7+RtGr1P06SsdhrzcaUrG5KKviHDEjlhP2DMugx6F0Cwalf
eJHIjkgduXKJ+5RbnyEewkRhjSrM/Eqqzaz51RaDAnho8WRQVd8w2X/eMqORGdR6WO7yMYiXHLnV
z9pHLVS/mHshyabCK0f0wgt7YHaUz0f1xFJUcctq2Q93UTkxLsiRlHOhPuWbzwS0v2bDj6J7JieB
CFQBtRQqM1Cbcxk5PP2uES+19We2KwsM/RbP0gN1xhcy5WD5sasfgTFACqsEhEwpUnE/OkqZT3xG
UUocc/7ARJJyW6k4F/jgy3ibaXv6qFg/NK/nhT+R+Kq4aBVUwxIYui81oSt2ZCqVPvRy17AvF3yC
9G35uwAxt297oBY2qhv2PVYOoLWZNPCcoBL51EtFRJcNlRDJXLMd7z7/ZGsPRLdYDEksddLoF4bF
kK9YYaCO7NIEUuHYMRaNGp3qMW3c4lbtiuMNh61qrOVy3a+i3ec0tE7eumiyiDwntK0cXywpmXmG
tTttlwHi6Q4akmmJaAkivKP0XKj89upNzW6fGmGEfA5wvV09Q3cWOPFVxSKabYI9VZH/TeXmP1DO
VgQA2+MK58h4Icg6uJvjYVgI3yif8L9RGs6OT5RRPWBcUISn5iZRKXUr9OLR+uNWbJWO3RMqb+pV
CPEEBbGiTDrOKv9CJW42mLHS5b1ZQ9DgkxnbJlqpvcecgjEYkRIZ9gV5FZfcVO6HvAKWhkjawA3t
gueJ45k4Pvx0gmNeo+aRa1yfTqOdQ1a8nC6DbQoPFmMMU91kXJnPObvhK7OIf3W2Zvyh6YtsZvfa
CgqemTrdEThjB0MYwBY5F8vqPVlqvGrLpqH3ZulaGn76bh39lCvhqFyThScvm2+N59I4dRhDIfbO
u/KXuWMyyd/LSSJl8WqrbIBl5zOz/4pti8CYntwnbcqiJWN+pgNzetrhzDW94R0twwsEsv8Vc9Ms
jPkNfqOleCnko/ANXRjBIU9z8zfbmuA91VOHvvwn+5n4AIDm1eW4alBZKVssC89Nqpw/wOWwCefY
5NCK8NRX+wBtSu9W5RkiKk5XeheNwYMGi5ArAtlP4yBtJeYiMZwmQeJ1In09/UCZnZ4yUqzapXCI
5reibpFqWvxn9V3TFgGlMr+vW0cHlyItzsJfJHtKiPr7X5S8CC/R8dckLjCgn8hDldcjalgT9zCu
RLIhsGTwAwhI8I1L1Ow1k1SxDZ1zkzs96gp6iQLfFXJYTnlICE9rcmuJkGosDn2OZcUFz0/jy/gP
dEZ/D8QtlS24RbvHIUMQzsdGv/xJDh21mEhnMtmi0Nv5n1+hXZbtLmov5PJE0KZMygoiJbm08Rjk
M0shrlC+a/hSJ10p24CPslOZjVeeSN/Sto5i8KxP0SVN4oSpW96AHmXcuOgxmRBg4z5qe2KIUMIp
Dtla55QFjcjd6Ft/z4WIzM4WKwISZkz5dGeSvKG+ExwSTQPNRigVMzlPjzFTpZZBV3EIeRSUE01x
Oh9+KRw/tY3ZOi13pDmMnNrVStj7p8EK9bmMQaPlbzKOe1ySeFXkGK82nWz99+Vzz4/pP4WUW3k1
MzVUwLjH77nGM+rVdxLTFOZA0tWU2FtASJvWd0rzYN9XesxLKFdFLvnSPJbaFj33MmzwxtWLm8Qi
m/ZfuOFxCihiRpahUbD+wOvvcHcu4R9E+iKw8as3b+OBWd7fj5XbRb+4qwSWkW+MjqCzhQs3skiV
ltDItliCBaJdH/G/cYSriQFu5qXP7eTAdAX4h2ucQ/Qkn8Ure5nZCeExKk2+Hma6yQ2Xm/l5pfoR
KmwtvtgLQqunVCSnhjzBXc5GZMWzlml36ij9ig74yRVAxk7IYY16nPJhl+AbKHb5Ifwiu5BLfCR9
XYuv2i/2Y38ipCFQZO6qjkv+nNaZb4uJZuj0cwW9aXHNbKajis0GSV0CENMWy0KwO0QHVvjiWic0
LVuRevX93DOWZk3UkItb2mwGUawNTJQhaKFlZEMgNh7fARGmWrXXs9VMPfh3oz/rHYy+k8hLzrcP
ORvhwA0NRA0QmXR0zfFvPCfpLvjX/Sv2ueJ98AcwWRadNraeq8oDhsxmGm2WOVuj6EhXMvo89hyS
9yHknBrEmHEuHHvw9+ieKn/eTudUSmDhk6XYKYLHkQ8/UbGPcbvSDk27NhPXISFL974MrTRnzBj/
KSPNC7NtifY/zN5FRppTS/1ziDnaFTV0a5wCoA/o8pW7weVW4wTFPPWFaa4av+AzBdfk7atsy6AX
bVLBM9j2RscOf8LzRPCBIfwGksexoRxwoOp4QTjVSIlpDuT9cU49CbLRvsXQEeUcr9yC3TghhvH+
b8jZw/A8ydM/pvx8+hUxcqo4h0rXmsdmuFBbBY+88USdcGCsf7ykc6L5ekLVvxq86SDfCjz0QXxD
/obZpdpnw6X/gPr5CmC/sGkBDfUM4X7AIqbW7Q7olXT693OG4XV499DxTIryOt0i6cY9twk6kPTE
dI0gH2jw5G6HiavMlv2TGx13XcOUW8Y+L5WbDprw09jmJHHH+jXja/JVlDDfOkwDzeRguXbTTsoV
m0sRGquR9UrW3NSNGryq8cfMnjzR3oC6NbvLAdOY6tH9CMSxJZs6dUr9T0rPuf8yyPRUzZfQnGqN
pgCWJWSTh8ITm9erikomy1Epnsd62SELTtYfwtEiVNEGge7TMFCOv9VqeW3gJa6fod0/FLKXoUYA
cmX811gfXOPIVdC2obrFgQSWpONOZ2AIfpnE0xPDKp+J6NsMfzuy69kndeATGekPzWdewYaByHvg
nIMfqRQLbConxn4ijubh1d1POfamRXbmS0oBx+BtaOwBF9Yt3RhHhIUZfp7H7AnrcDVoa5YPJi6c
B7f4HZ1d7CJOMjZRuu3JBEZPDIlQRhb5Q+I1Pt8idQv5QqUVUiQ9NNFNgZpqFE9KANwHUc4TaLDL
qk8iqQ4rT7fqGUb+M0AAkAS/MtzFDCb1R9yqv2yqlHrTx/zdOedU/6QBgc+lt2j++DOGFvYon01q
p1o9CMbR7+1u+atoAH8X0WlQtk8Kt8qZTUmJuxIJOgcVNXpmwZvgnL9ulNHmK2yjjT96poaxcUuf
jrdbf0ILWbCQ5uHCNUwVIboiKxJ/ibzom9s2dOnYUo+KF3/rFs8Vs/7PcJzSjQ7M9mkpJrSOlb+4
NwSKOEf74TrhDX6Yz3X4r+OCQuqPIEhZ0tQmb26UX6uA5CjuZtUSjWepruoXyBn46tua9J9Fs43W
FR7Jf63pYvfAj4nX7iw4OUXlvA62xaqlFdhHdEK+I72j2qEieu4xbarI8jf1qu5dtsHjmTGwymgk
umL/ZIycTqGb2pw0Ws2NYktZ1V6P2qc6T5QRrOIE8BGVsExMkm4wo7N7pzNjPFz8DqgnibKEkosH
xOTSy0kBdxiMGg8dIw8KUXZuD4aqkKU3YEulM5Ih9CrmZrgi32PkfBp2dMJUL0G/1EGY1d9izwvm
tiJtSXocX/ibF1Qsbr9UtwK2IYlFB1t9lt5nCD/YvXFfTeW+xnJhQ1iypN2xCqE1RbaUnHDH4J8R
kRVOMyIWdCh3YEn0M4cBwAdac+IBR6b4/Gsaq18jE5SZxwIz5ZTMmWi4SNOMYZGixZl2WyxhVvT+
0kLE81QteJiRiaEqC8FzYXWwkGmUHjiIaNEMU8s8W6cHHKvZKUNnQvUoE6fBh0dSISItXLO04oKS
2Gc5gkaTtSO2+HkNoCYQ6rmY3fXamf2yAyzg01S+h7WT/wNsSoklnX69SOdisKoVZ5Y/TJSrIKDY
RvCrfOs1j9x4am+mPn9FtYXxgQbuwvAuW3jJQgIrji6aHNaATEEEtBdhM6IHvGuM6npIAY5s3k27
huKKHATgmQEs0R6MFZ11qXl8YropyFWNzR8ipabQ0w2PH6+fOvEQpmzW5/V7gIMMwRQRrjNZ4FiD
dnZNgyk5vbrTBipmN9Rosq36DzMF0Mz2heXgaeyqlfzHopV0MT7nTrpoqeP7QNsQT48sHRbxT8uR
zNDhJa9z2pAKacAygW4o/+Vo/WYlr2sxJUendHHSAphPAtlJPKBggrXNJCRk6LPnFpGPT/0hNoBF
AVwgkEdZWoCGXJbsS13fQIi057GAv8ijNaOgjw8g5bRL45TREhIpNjqepTxeMIJjWEdgjH6inxWL
M1PIvYz0wRIOzcflJSfTK7cHB0jElmwjHA7SGWkuARyff89hr3bWjJyb4j1r9h1HBxvtfJgDQg9U
JGAFdR/dUcGK57nQtTWYmORcTZsEp1EZ7C74xllOr5GZPxOL/24ma/WIfdKgAPxt8ztkFcSvXPn5
gEP0Xyv/iNPSd44usC7vEt0YmPN3EFvxWSZYefvBfwjzUMOPS7ysBoNWvg7RLdAwrexK6tfJm9Mf
P/4SDMUbLa7W8+t3NGY2+uQgRMqy1pLbiDoGIoCin0HOjhvfXCKpKraSzrzQrA9YGostg8B6Cppi
2Mgz25hgPrZkXRoIhB86YlmPxaRD3u40q5uLHjU0SxmcE8bN9BbyS7gw5kw94xD2aKqImJpnx2Jb
OunvB+j8JvkwfAfW9P+k6BaaS9H5EdzaojW9sEjObvo+5kqwjWkMW2Mq2CrtiudjGe9BbG4ZuHGN
mvQtxBAzwuJKjG8QnrFKwjCn0YIlNH/6r1mw5YZoKU+zuaqtOSbQgvb8JoEHNRboCs1lrratPbSN
SLLgM3Q9FB7OFDAv5iuHDiLep6OjBuZmxXemvnXrAKFPkP9RnWflTwr1MP0WJJeRdKy7JfUaHwu2
GHMdUgyzuYf0+/rczqwQTe2eklPA9bQwrwJ1BF4SzdwoV06sZpd0J8pPilU6BGFr7plICIzPyGtT
sd7NBVDeuPXaKTewlJf0G1BLCYdFX7yFRjNakFzktYge6MtsljT7hDPma6HZaueqODKeDq4cG8hQ
GUqg0M+2+kvaxl/MGc1q2zDYYZj9256fLLEJA+E4onnI3khqPgQrOh/+AsDeyQ40EJJ3FiWzwiyN
JR6OrC4E9nwEQ1cxXWJdw2mSfgmrsvGY3xQKR7XNHNv/p0HqfUy9B6G29JvmlXFazlyFiY26jH3q
xnn2M24a+SsbluKmMD0G6RQwFp1JURLw9aTnZO1ed2utPDDAAlDGdShtCq7/kkcsXNQI3H3hAqsO
o0wU74z3yETzV5rZCQETnNUrHmLzC8hrs7uO5jrfS8iVGNQDOi9AojC3rdFh6TGKZa/i1ukSO20u
QniGmvR0gn7PH6X4yD5MQnsXrxXlFJuc6xRwzqnBOI3WPGQtlewn+Rtt0bAgLbpWF/G/ghiKCcG2
YP4iVE48ATzkNVwLaUvFouYWxBoa9gzHY8yxQvWGvOyvklx+JkyonXxn+F8eJth0/VXUbBiSEzUT
dEOER+zEkbMpjACOSbBln9SjugAYIHnJOn10hqeqG3M8M52UtAOPnjyceuLjOkTZHTJFxWM6zX8p
PVu5D5lNdnRd4ioUHrGDHLn1OqR1k38U3SRUaXfsd6I3xbkPlwquXv+o67M43BSwrP2yzqGCneVT
8aWvJ5lBxa94qSpbhhTVV9hQ67r954FyNrK7kvWxx0hXc9nnDMoi/EGAncy2GeQPWHIl5l3YB07i
wmEin1RM5/SWcLoOpO/2yqqgB6neLCvwYcmMvq1s8dwRtqthL9c3yBQoGFTy+15KuRlpaDiwRoY1
ICDm12dL1ztb+TwyYCqGBSnQxXxd6JNMEKQERGWOFIf+Oxz2/HPdls0OGvnaKTcVZSu0QwmtCXc3
v394Cv5XrMyJT6UIYTFHRAqWcWXePKC6q1NuHBckV1+pbnnsg+ynv+d8vfx7SFn5pkuDJzBYB4Cc
02SWcEMPsXGc80YzBCC4g4ZcQAc1qXgpealjlfZSdMtJesBlpEUWKwisRJ9tqly5a2M0+nNz27JE
YCuGUIMKlUclxmuDnFJeQgAfFCx9gAqGRfvir0crqoqTrFhBewOBVbMQoHMOTjMziUwqKykcoBzP
HZJ5sLciEJpwT6RbxaD0WwQUYtrML2AHTHOR2UKcPCG0fqhDUF7BNnB4K4wbmMjR5gWSN9qxxHQk
7MF7rQfh3fEaAFz/LBj9orfVmMjrCw29qafrF2qH4Svw12aG4J6tj1zcy/iYPJdVdJWPvuokuTOV
Av+QrLOo4QaXxqNcnzG6DKyS2AheZ5OEHcMAIYtLxr4EZBFum2wyRpw+wE99SWWC2r82iBc/KquB
fBD1NOILy710B3/DYMxNwSTlF4m68Lm1QIYq6Xf0AbuBsyMGtUeyPNEQakmErROE11S4AyrOeU+L
knzPX8G3PgNWPZhyofLtf2y/ggDOyLNPf0NhJxbe8I+SDmMgDnVtXdTe4L3Nfts0XiKf+uAcYXj+
1NA8zhhWxsQLWIBC1hK8XnCjc9MfurvA6YijICkQxr/iZJg36qZCxeNE7LxAuxi8ZrWr0E9GLOCb
5SAz/6j+mbxW/Mt9GEEIHxh5NATSzSxkJxQVcDL6AKY2maKCsAbaqShvzHPEoPxloEQL+RZGqIIu
IiUBfDcmsj67Y7QxFv/bd88LyYKlhhnEEcDHWgxsfaU1cX0Pwx2QFMoKN8gqXn3+RGXD9Pe6U9xq
jus7DexktkOoO/wBRPshcn0obwBj/Bj/vbStNcZuNhlME078RuZp728/wqRXmICiSHf0lPlWtFEl
t1eOcc660daoGeMPA+vAiuULKuUO32HAStmgWPiBjdit2hMW5nF8YEMeGL22u2HmlMWpazx0A6l6
RuBXcLMB8yFYAW1SChTQQILLBtk/NzKII/IW7hXUMxjd5bL70wic+RKjK4zLcbZtuUw7q1HdFjoT
Cxh1azA31g1iByziWk1sJb7/j7P/6o9rIgBljhgkQBpTS/M4EEjIh0+2Av+f/xqR4L9L53XNrjJo
rQgZ6Ai0zunhcUGB3Jj0iMhxRxA8tblBWTGIvxJFb7hmiiCe9TmUn2OE3YnhH8UEWCVjoUPYRCjl
o/Y3NyZ40RFNrMIMEtqAxL7IUnxWyIsfZYtasPZWTysusH8+UToDYx6ecGr/GUQgCDbbKqAWTqly
5tyYK5vjnBdj1MHboBxkqEuWBVeytDAJPPKXNR/GC0tI/kt+3KxwT9ilcT/YBrLQlGZv3aCZQJqb
YT3Hn+dF6OIbLgGTmLV1lq8KXIqsmdX8nAlWBBLU9degjALZBm9N4pBiEtj609FgPcUbIykC0t4Z
sIuaOcRvAwcjvfj6r9ReM8kdaGTSaiUS1a0zY+eVlud+wO4sIlsCKDf3erhqmndU3UktY0A5EH8w
F7+fE6/5qG5b+1V+l1sxbfYoC5u73qB5fTfJMfXxiOHSSX+UBvVgxdpjH667luqRATXC2Vve7vHy
zn1GfPqDb24wHXgt+ZVtTc4XsWnOT3Ba1aHWHfo8Nsm34lJ2PH3K+tlyUE6CbzDAPdZSGFGstYmm
3A8QN52AcQRVASHj7KK5UHJE9OIIM+N7Et1QIfa6I0a/WD19Vu4TcXmFoDHCBRLtmvKsNbu6VefP
z1c1O1YJ26YFoKUUldhs3oUPgXGJBl9/Cs5LITmsJRpy/0+PD92r3DZsyq7EreC7GxEZolwzUVeC
h265tRmkodcYUaVQ6/9H0nk1t6puS/QXUUUU8CohkFBOluQXyrZschAZfv0erP1w656wzl62RPhm
z+7RNK8FyS1NN6IBUY8dWYxZG/sb63cryD4zVt24TxK8QAdAAyWmeleDFvHevGEqGYAwjRXF9XTR
/mKWWoXMy9UHhWEZQyRB9YjI1Lyn9YqnUIxptGlvonQtdQwrtVuUlJwflfwz/ma7z8ae/KUeHEtq
0xuauebUSOAKlvbG+xf7sWbiJPqBiYKAHq0TloFM3oA/349W/UnZC2lkvn8Y8sMz+si7Pgfj0d+H
p/K7fTOBu10kUJ5lNeEmK5ZkYctv7gVfveSDQ+N5Hi99DZ/Pb186yj2xKUgwsNozPDZujfsJiHYK
owuYsKdY8lUgzQwbYTomdFw8CfkyRxcOOlQcwY0RJ6pvnoPccfNi3Gce89Q8/dNi2+SkJSPZg8BC
dWqd3Nsq8aKuELGOncqXYavNQdN2+ACjfksH885gRELeUo9G/hmGW0LYf1lmRbgDOJUyf4TCmotx
nTH7cMN5dhRhWAMOo3kbEbB6tKdPkqdZChcLPgaPInTsNNnPaptmHAV/UvTeEWos+ntQ7WgaDZBw
cO8RYVEHqyhXXrKsqKn6ISir8kK1qwJthiDRJMrUU9UM517oKaUtlhy4YjsWa5RB4vCJsKq0A4TE
CwsKDgLYS1gm0u2rH2XdJbYTH5CjdPdCYaye7PFk47LqiYA4TKs0DgpXDpXFrwCuhmA4LS3EGs3H
m04m9sWwzgKQfV6D13spnBr6eXfAEQJGb7T5CiHOsH18P9TDc54HUGEAEgJMb3ym2qbGa9b+hJNg
jq2bCY9VITJYS+ucyu/vJDQowSDNILEML3E1EvHZRWS6YgvTaTrfj3T+rEtyCUuQeETrdHByhrCp
ZYqXCBx+J0zzageXstwriVv6p57sE4Rh3viCW7PDUW0WJVmB4swyB546Sc41D0SMuN24b2KCN7NH
N2yEfONr28jbowFSDki4r7q2n6wOCEZ4XJYnLB8p+fzB0cFAsGjrDJehL8e3Xn8W3a4rVhXpJjKq
KOwLnuXyZIh+b1WcmOkMNuGKCWUgNAGhxuSM6+hgGwEaSDePkb0YnEZaggYJTn6xhhWQ3jOEb9IX
TJAf1A6oxN546TDDjfC6TOIbMSr4XSecrXJMTss7I0eMR/CUY+4Zvn113bCQptG7IEUEk+kM5lT0
Hl11DnqaJfZpdTall4/4lnrc/fVxbFZdQVWuk692vrDtMaRycJJurSlYJu3ImBtz1iHELDMsJVU9
j3ZMWKV65yw/44RAlDBXyIcc5eZIU0iP2sxMzJNeHD6ywQ3rSx0fM7pl8ANl73O7S6iKUL71GS9o
/e6TySNW+ZRNknpgWhgaEVgnBm21B+ZWShsWZQ2nts3sOwhdf6oSW2vMNf2WACxCGPu/GcYEpKPc
ru4KA5+3gk6ZJHtP+5K/h3ulOWz9sW7lygq8kLcIRqYgzg1EWoRQ51t7L3Bz5epB8n7U6AQgvknX
WggLyEGU9zgQ0WTWUcDGjurUJYeRxMkYYZ2dYXSmB+XGkRQVnxZRcpenGDAUBVWZGVkgVlT5HPBD
1uAJjF8871JOjGuNNlJw1qicmQKqpV1UAmk4GWQTzBeDFTjDyuSaOZqkJ0AVxXa9U/xqXsqGExAm
6OuX2nPc7ac/KSXHSmrJiPxVr0r4Ur56czvQ6WTof0azKRdIhHdhfaJ8sbcHSHQGmvA725uiRSkd
K2Dx6ukLUXJjvPD954AmJL1Zeot/Y40Y9DDz3VtZCzCMOjsEltTv4tkO+BXf20hshDZIf03lyEl2
yW0XGkWHC89txKXAWYUNcLIKylP23pmYCKJdYaxZH2QAnkpiVQy3OAHNLcww01z5sI5uIgI880vj
9II9GoTfXX+8IUODBums3jxosKq1H3ERisxyHxzJ2LQnKxLoM9XOqIfgfDydgVjdaN29kQlnsM4m
LboNAbEbvBxvjURB6r4n4wW8TKOi0ar4FtmYQORdK+Upzf6E8uFp6ONAvGOJe6LZClPudOmnbL6r
XV9eA6AfopYSl1h5kHamQTjXN96wJHI4fBVbOduUFRXhPHPyo+Zb6KcytmzvWPtWJX212a3R2X9s
cCf0xYmHvcESDQmgG/lBSItatTXBaDp3ohCKgA5oYIIjPxwy5YwfkXcE962fxm4oIVb03EdfFID0
sOQoqOwW6IO+JfDZDosULb4Fcb0gUD6SAzhPI0W4nmJ8o93H2zc87flsN4VNOFnM4zud7hqreJi1
If3XtnbU6BfrCagYGvVreFCLJY4Q8s7absxuAmPFpFS2JypxhN4VrD9MiKwxek+zvNyNCHoCnJvt
JvMGviAO1jaOXjlckuXk9SUSlkK9jx5VDSMF3YL/wORUlTmTFeMxyr9+eG8Kh196tpsQPbCK1B8k
TVugs5cgebZ451Y1c0mI0vBIzHvCRRHW/M12K/bjAQTQfZuc3wqlXGnJC8vNHHU/vuTPGRvYXf+Q
XQy5S32Nv0sX7R5jNIVqHP32LGX5EIAisjCmOpwU8o7MQ9jsh3ssL08NNaIAThY19cNXEOi6RzAc
cdzyboJonaAIQOHRQgvgk860Fxl3DE8kyOFcgBpIi1dsXsAPcf3xZBrf68mYFG4qgkj9gnchUXmJ
9mWop/kqAn+nEq5gXe2pu+DXLLaUDeAKCN8cbazxJYr4dQD06kesDG9lWbqhucqoimNr4cz6s3YE
8fuXcf7kBrqMWGqMD1G3EaECxWY/pPzKojVc8IqypOZboZpKhySN/ez9aNzqu1AJz4KBIl4IZwMA
kHoQ9U8fkDKlpepnRhwWA5PBEQrbHRixIx+Lch+gFsO926n5uqbgBixuZCnXHicO58jU29P5a9wQ
1pLqMDuL4jkadoXD83nfNmtSgehw8rSrhESY+OTCOdorS70+YAtTvnL1u50sZJuWA8AJaSiPYKfa
uXKitri1aSSBXsCiRG3tSlkKmCp0R75wKkDS/8DNf2RdjsClo3PPR5vx+SvvtiLyJz1Cb4th7txw
LNlBrBH3BgCFk/wp73KSl7s3Qt5aWTd3tB3O02KBuj3FtdiPpPhdGj7zTfuF7IRWBRzzQi7xqJD+
ekSnWXxFd2/B8+Ka25FeqbQzfQJuqLlcGDxoudqiHPDaAplN/+2XvMfjH44YY4/lxGKwIxSxl9Eb
eXNSgXEblual16p5+2h9EtkfXI6sXkLBIsRcjfhx2FIkLnGflcxm2Tui1FGfjse/hDywNIniovRC
VZA5Gy8Hxxwd5cjmh/FrgYtlvHBPmP6NegcmhcoFgVCz7EzvIyE2lFCJXMo8blacHbqVBwmaSks7
5AlMQgbK/BZHFRuz7quF6YWllBoTHn64vsFKOL36q3p375d3tqc4fXAOR0DVvC+RtXqYDyKu3y3j
djosOAeNgduMPxqGFLbU7UQN94JDR+weNtmp4I9j0cUiDnCGhq9PzF+ruHDZ8gqjC+y6jqY9swAZ
VCFiuOg6sAVcPjQPy7xE7liojXquHae84MBTIoo33rmwdqxlH9TWmKJtQmAji7/oaxvRWvfdmKfI
Lx5FjMjJDeozhhMqRzgGgb/gtMVyAqLso4tWhrnnnAl1LE4uquIo6xUu0Uv7Ibk9/wYPGm73VbXi
Bacaiw1vHJIQDdXPC66egmJqY1P/mr8+WJgYX/YZ3m3sELtnY5qSJpqXw9FT+NfTn82f5VdanXTO
Z32zpdVIRM7cKcmFsXBqGDFocGYj+QkOnjbFVchb1mUr9y4JhVvv1XBifcFieymfwwNwmfQwtvdq
6tCEuv9BdpFybLIgdNCN8z/w1ihsVHK4lOpZeOgIe+LtaJcJe2hHPksH2vsoYAvWhonNNi5WZejE
B6QMcg0kY8GggJbcGEvxTgUk3FWkAdCK4r6DccCYz9sbl8g3WKE5hN2z7uiug3WaMKnFRJY4HOLv
FNWr8lKsLD7F0CYi4uT9pzo+02ylHWdvB0wB9Zjy3Ol3HCCXyo1pmN+Lzljuh4O4YYWodIe/igi6
vxzQcti1chyw4EZGLsvcSSnACO8v8GCLaDeyjUdxzhq3f9LQomZH9NEyI8bE0qXd01DF5BNPVyTG
sVmEDusUPAhyLE4M56+xgy1JQTXmlnbDyRDf/Tf/pfnR2SqfCUp+uBnZwBA/wfm30Utbd/t0z7OZ
y4v9A4XEfMicO0uSnkDZ98jFEwhJl9h0YQU7xkfWJJSWAs79whqB903CNZaxSHJ8IkhLNlpydFBy
u/f/Yn682R5XgrHnxV1Rq0OOC5VjWccvGXzRL494XNDkGotV9L5BkMORK23es6WpXTrPof4HRzNP
UAjtEef7Odo/Lys+cak88pCO8OpMFYYjDwtxlX91UyENEgbrj1VKSFs8Gn9GstLHfai4tfqinTEB
f4E5lroROM8O7wndljazD2bgmaN+NvtvQlxGYY/3AGLOvN12f1TMZGvhp0ldz1+INC8g2PWWQPI4
XFE1kBtcu95vQKKgXaSpJSfLZK1O8zxmFSs4wq+YKPlCMO1KbFwt/o5T3555XVyXLxIUO0G4FSZS
xC/HQAUTD0I/cEgbfP282Q39FTkJdrkn79GdKjJqwc8bF+ATroSXOQqhctI/FBsjQ2BCGklWEVv/
zDDRe1NHNBlVDAJedqzIEcb1l145NR/XxqtpDwLbgkBl8r5MqLDdZUw7uas/hXVech8AYE23LBRS
K5+57B8eErh70j3DGRckT4KhOo5876vgNd3zW0RMfv+YRM7jLWy9+ow9gS5J7KzqjAjtMvLWXmeV
R8OgVdXRWnr+GJ6uysx938xhG7+3Egjw+zuy4pv4wx4HY2LRfjQNfXaFLYcc350c/k60E0MQIs8g
OpC+8U7Jo3+aL3rf28SmlIJDP5XAzQ3Xzb3AvpcvhxJa8Drk+UKDjoP6li3fpZUyreJ0xusi7gwl
nHOg51dlUYxy2ZGQjrGujBKi7CUbrJ4DB/2hMsZuD6k1KJaZwKMExtmm6xbmPsXDAVktfso+uFiM
M272re2pdmEruITdd/M6cB13rXTIQGvfonLB3/2+tbBmJzhbVKzQ1kSO/W37L2Gsey4eF2yCOsLK
jOaam4pwRHsEpyPe426hrgkY9mvduxJCzIcH1XWkTs3uOPjrhgo3X7FpyUujnf+2q253FfRpJQLX
ZQ7iv6qpJlpS3NwqyzcnokP1RfGxjgTWsZrro0+9cgMfsRIOOWjnavKDx8MHZyTYSb22yFdjZoMT
wsPltS/ALQYQ8PwsDj9BzZHmbtCpwVbD52u3a3YKEg6CBhlNIf26CxqH90NQrR5GugTMOnPkk+nZ
SXOi+0+eKmnQYNRPHNWA4tBqvmGIG+WBvo7ZbCmdsaV457LatCF+qkX8WTbpUaJpRyfN+3ZD1OAX
eqViAhvxP2e/+RmKYjhYfr9892Dh/pU5EX1U7kp5wennUdz+5FIIPtplntpN45jk9Gu6s+qX79Pu
jYu1Kw7vBhO0uTahVn0hD6FS8FTqfsSfMlzTMJnFq/YDORlaa302jHWmXDFN6vEFRdWQFj2xaQuf
9N6kTvMmtTeSR+G0Opl8c4TssgW7IhEZ3EDFm0conEuRHEq4axoEYWHTxJsxvvYAiXgyrdhQtWQJ
3m1nSROJ7V0/e8yEGHHguKV8uasZra5/erMNB/IMMq4bTFwBKw7tRcFPGJMVmGt0kI0HReXtCSyG
CMKX3z9q4RHQ0Q5mGroaLpDjnNdx+CGrRzGkt3tVItfWewn7EZGM2banLjwDSpB7f/ypKagCkyB3
zYXK72IAtOZYGaBqaOcw2hOjJxk79WLqe2N4+FgbBU4xiNqRv9VU6KIsyvw/NTqyMylFcrdXkVqs
XLjo72tLSHPpiw8jv3m9U9xBYLbfxexzwih+Vyl/DbFIVHxjwCm3AeyAZZJvFgeAKD1MdR0XXx3/
VQlryLy26leJfkZODMEYHvs6ZAzFLH6gECCrN2TE9RJ+Or5haEk7/jcFRAp5ORJfePvsfrYm6P6q
3GsPBQFJOGB2exevEqR+vJKI5Ro3GiWrlfDDcAnsQoEPHv6LWWMboKEr39PqjbzQUvNz0bRvqb/P
sF8Mf/4ZkLjkUI2GehEWxyIgyvvOWRHOaXiQixeN4Qbv68qNv2ivBWKvImh3mOlmP37HPKEtC6O3
0vLHi9ZByQBEKJwPJamsgghuDz8SSlX+IXLVARfmR0hVO48vXbafTk/NVYe6C2sD13yL+5ZVmfBq
NtzxZBJKKhLPMA0kITux/EafSSZQbv/CM8BR2Yy/g+gjVA9x72FGO8uTpXA5KEAQWYzs+siz8Z6W
WJLaXSQQh+VxqqDaRAFtKyktZxUpYzni1H5AgtO5jDhk75PiRuEFZUJt+Sn7z4gaJ/xJM1drn6r8
lZmB5Yk3vC9r/JywmhcwIjurOtLno4K4of0EkMKcwzFDBaWT2EjPyDWVw6/OyXnUl2p/HvmVWhjU
k8C2TnlJuoQKwQsL1J/G49wjXcNafxTtGR9Mjm+AozxL7iFaDcZeYz3vj6uEl4fU3ouBQ+SbHZst
vC0OzCMCtsS/ki4qr4oM+H+qA0q51AqoX6QXya76n2h8aEXDrsKhegfpPz/Xwl/Xoqy0iB82n/mz
SmZLhL03T+JgN5QbKiaMRVgA6HwSpKneLN3Bhy+98PC+o/POztzZ/m/FMQJsaoBaTrcuF+6ub5aK
rltqeIXkHEP5o6d9CSVe0jkPh+zpaI0YcF4tpuLD9pdvebIjNnYrbSuULmgBK/Us9EdUmDDFVKhS
oRo7Y6QDdV637Q4epcBLSuMV45nYz8kwpATUkmtXMh7jp41xZka6ndR2dBah/EGLXRgH4tjyHfcE
azA0tHdGOIel/OQ0STj9h09cOCbynzz+SET6isAlBbwO62Pdbkp4YFTv9tzl5imDsiByTsYEHOLt
URftB6ae9yLYjwlm53VdYV47RJvRv2RsMYgC3WKWHqjUd/4i/JRo6S7cJO/AU6tZD9jY+h155GHY
kK/EbBx9CZ81F5my1gilJIs7yuIH1NzkLOK5GBcy7sLKTmHp+timlzTG/dXtOSdqdCk1m2QS6XpG
krQ8hcdpYIJEPcZL1F3ajEtHf6rRpcJlDtxcPfF/0UpNnV7HS+MM53w5EtrjFxxWqcT5Ba1xXtcH
dAItcqRg1Vy4auGMBWQyDMIvL8ZEmmipvYSTA3QsyTdv9rGKxSKqBM/I80vCFk92sv5CDmIaQ5ol
28H0Lntbps3YJhbq2zyTMxJPgYJri0XCs0wWJMy5HJAvgB/38CszW2me2GyEq37E38Rowi58pUes
q5FMFIl4BM89zG09Mq4lzlbNQwclEB/T2ZIAKwt7fqBgL6B8BBYBvpNv40UMG7CgOdWnzwB+Uf1/
AJHA2ls9S/1y1qzNLwgVA3ee8DWgX5KegT3+8nEiGtAjgBUzrjtig74cux534VI5Yx4OHEZfjnaA
fY7kisdrWZ2CwKn28sLblv1Pj+pldURbbGJ2dDV9NPlHPjWxIAqPj8H1icm3H4ico/I748IkSC1P
RoEEFgheHsahbl1/R8gsM15/8ler7mS8RCTyhm4OdiJv23maflWwvUer5nxGSSMlBYyZ1YXTFYNa
rdgoE5MLF0oUD35uQeh7C3SgZXRsPtkg87dkkwvKFWafJiIGayvIu/GOaK3MZUcJw5oPVaHD8xG2
D4Wak6HYcb+17beOpx/SKl0PUmcJ8cpH1u6strshUMmn/H01+4OOOkK1U4uLBYhBZOISZ0Ucg5QL
5HmCS7raKvixi4nWuqHwIt+OrHETyydKhXEPxSbbKkAUf9t2n2NzTq68sZtm/rNtQVrJ7P67ho+J
yBFm3I2hg24xNy27yVWabUWms4b+GZJyIYAD5S5ho8FFXp25M3o8s5JiFQ5a0glxjuYDcIQFsPHJ
CMj5K3VZVJDRQ+LoloXJTDgPv2fBjkfhK3GiycPE8Jw4rM4QL4oHfrnGJz5YnAa6R5Q9OcdydHx6
2I/CikKIXHQADhAAHqmSxki614ZJgSL0VVGFntmUJDpNfGJeRhHGCd8dfHBmV4gmZJKXDxONhjt1
rQh/GPGS39PMe9bhR5Gd2cJNfEssyFSnxGcZCzBZOyFeKvjzsYoCvKYiMycIOt3dP7iVeXS2RJUI
KeSDVfsuruYh2OtrnXiNckgHTBx2SMVF8KFGB9qm6KswLfKRyZ6tq9e8KsZyQ5nEcQoA/IMfPdsA
yWoTl44YH/CcNtFh4IaIOUOZV0CWDaAoAlVpAQkLY/S273ej8kBV472F8I/EjgxrIv0+B5hY4pIP
Iew+8nEg8+UMPBFRpBntCQ9x4NLICypLFBAwPxzg5ojE+T+rNsnodC1NVSlL4d8fQGiORefdfOB6
fJeM6pYm7iHqcXASHe4KHndITCPkSDj1w1Gni/X6FpmWBxRdBbjBXn9qT52E4V46RvJ8oJ2aJJdJ
EqC06dSb7P2812UIBdh5V+WZNCl2YCqj2BczelV7uoknn3OdL8RsFc52eNOnKhu8e+aLwwxohmeg
7XPOlMw01WVyd5q2OnNpUNYjiPlWpV+E96eIMYMA0LiNUdjYtkKy7Ae3+e7h81zrdgnkvNkXnGXR
U3/LZG+c+Vx4xNCNMNeeHquSfNVHR7oykGZG5WIS0GATSbHoQr7rlI8wlpQHEvEG1P55cwd+XN05
liGWorBkDqb5fRRt8sLFG0pZidewZdoxxA2rS7ZDYc2/I3RlCBHGwAv7nPG+nvGR8BJnp2iq+9jf
AjpQHY5yHTk88Qfdmd+OdCPiFbBbTZvEytZc4OS+0FaMrR0bIUlGDKHTe4kiVjTlLFlxyJe13Ux3
Ob9pT4FWVcphrNBbt+xvgFAkUJ1xJ7d/YzyxV95IqpduPEcnMsO9eRlwB4bLurKjL7F2FO/IKq9H
zCZIENoJZ0dfWbPQomiDUl95gc5rEsMj8r2ggZCWCLYM3mj1qIVcWsVKCjcKx1AkK2HJotFc9x6M
KxGv3UBVjaPKjvlDRQAVgVZoMqgsOX0PpExotxBQngr0cNII3XRkXZTEv8DH80QraWJd4jPgaclu
OLT7L43g0Ca9SJN2e1TVHecZFkW42+mHifKvsb1yhhIq/AY2YR8eJl6GWQ2qLKIklxrQrxZgDJ7o
9E7u0Jo5Ekd9E84C2XeemPMo3BTakaxkSrIiYSS/Y3CtShIRS7o9eN9iP0fWQcBPzN8uvyNue+B2
acSi83JeXaA22zDrOToZB8SqMlhlbmoPa4nc2bz+6D8R/PzWDm6a8MsjUKDAprwY7S994JzQ5fgq
ob1wxvdzMrUfpPXV2Y5dnsftx0zE9yEsBN8l7clfjFLQTtw6qGwZ+4Vb8dDBpHzJ5kZ6r8xiboYv
FfsTkqU5H987GPEVtdGrPHflaiPeWXqTbaVKVr31JHfV+1v8iZIfAq1EKPtnfhmjZFHz1XT9H2vt
32agaZsNQ3kjrVTukB85b7PuXpYsEmET8PDtRmKmpxTBaHpjLuvwVyq2BtB65dZjGQ3/ZP2TrU3R
E8+BkYGtP61ix8AFKkdPg06vCYKS8A+TDBptp/8f/omxCs7gqVefXXrysoeP1xQnCu8UzHroXyBM
P4QkxQV3Lfsr2RJlMOZyfxxH1wvetk5aGj6aBkSMoKGA7yuHTAELIS4XIzCSg/odhiBodJY0i568
aMlFHFEyM3i0hxyJTUgPoJ4p9rYMRmUQrAto3uomOU0Al6pfN8WjPoVWfyvBEWqBG0ASCX2eedgm
wr8ZUqZOMib7nGge2Y+CBJwC8+dNBNgQFIyaXAts/qX0yKAw91QRsLXD/acxB8KiCDHAzjCHae+t
QKC2OQZuaAfmNk8O7yfOZq+68qOzXGq8dfyjzO4Cx/aOHzb0b+2bgx2r5BHscct3FmDYaOOXmX+H
8RPCnAScgOGbSwCORs5XOTx7cpBEKW15w7IzbEBRUgMlfxv8FNjQ8XCVuJiMgXZ5tmwj0YaeyOnI
dIQdN8LYUCcKS69NADdS47WQ0CYlYbTtPxkfSGgq/BNybj6xbpiTQyg6PCP5Qv1p/xawXFD4RpkN
cTwxswj2vrOSE6vfGnTbyRQQujEzGDuRE7DECd+DMayay4zXIqk775vHns8qWR9dxVMuWXBnYVQT
6As5AyrTuN/SogC6q1q/jx62aP9EEJfPWcNz5OV4/YhbdLe4Wnrj8U3sR7mRMmrGTQ2Igkz82DLG
3cIjQYl0PWP9CBZj0RHWzL5q/tu/SHXf/lFFHB4Uiyqu+r1HZtdIrrclA4rHje3iqsmpmITLtVTt
IbAg5pSfTF+h+ZJwvykelveOAryQvB2oV9YJGMoJ9/XDx5vjrj4qdsVLG/JkYKnaeXaIyAJXsG0J
2tfLEhtrqzxRAXIIswHoHjI4t5ieyEi9MrvRBPZBehH4jMgeB49JczTMlax+80lm/GEFYbDLdpx4
Sq6VqqMe3pui4cQm89ObyFun/43duQQIN2JMMEedVTAT5TivZi9pMgPCHclQKEnm8lwYthPJjR0r
uQBCqU5g8VVehQM+vhXsi8yCQJvWK/NUI50YMJFJgK79X0N4dc2TkC8QzFhb3KnIQfmfIzjgI+GQ
QRvsqPLkWL2tBq6UCt0GkEV1n0GuOfrYpOfezFXvdc+4BHNvToiUY5ShHqa1qzA3vpHp/hBk02mE
pzzAqupv+VPzcWcfap2ivJhqL6ZhgZ34FE/eBvRS844E2yCdMVThYKMID9cM2XHChLUjbHBDU6/Y
YGRYyt/euFX3fvdJbq8STyIyIIN34vB+6NG2zR/WbAQTIW6f2IHQEoxbKzhJYN0oNbAk80+nIhPD
haXw97NMXWgverrfMG1C5Sv77D/J4RCj4gW4YV7HkRf/a93VmivZYNI7s+824KRCFVcEGGBP3RN+
Cv8Qj9jjELE3JVg6K70AupRu+Jeniua1CLzVw/03n3K469g8tUiG6YqhNK42lGtgrVh1L2J3VGFh
jZvp2OLmwnsXp45kl8qSUigq509C6Vo0eVHVJDFHsyRnHfCRM+QQryLdNnGK5kbvjGfsUvWGGsG7
5NnaNntydoHZ9Md7yoqJmQQinC4CGthvUFLfFooK+mkqOyLfbTjlSvNiExAbcWlnzGqRL5qLiWbi
/J4Rd1KoPYJscGm9jwB7gbGd+U/YQIP8RbArZXfA5cCFkObMHCfxrogPIf7gYc1NEf/0e9PH4vui
uYMIYrXCgxhgu30xWPGckeFbGVzyqX/034dsNmDJcqCtG9MPhiV5MzAq68/YW8mPwqVHOJnCyyPL
qx1KDMcji2Q2+uDMtNhXV39cQxwVvzXVxfmhr5FZL9BLCmyEMKEhK+/R36FlhgvKmPS59ymKLgVS
j6lfpwc8t+D30z+6xIYOahica2iyYG8AzwrhVvor3Amq1SdnVnIJVrc5VisYutyn4o2hTXdn/IXs
a8Qbr2OwIZjwGIq7OcMeiwTtUlA1Bq0vIFPUX/8UYggGyJnioinzBUtRXiaJfmwQCVlUEQ9llyh+
iNAmXzM8DbWDyZKL6qxb0pE6bndSoFDv56CaURGjk166U7c1v0IWkcGruzXn51PJSQjYhbqiKY20
/xpvDM2VFLnhgxuBSNgTrILY0Lb+DHDoY6BhoG8IFgrcrLxb9K1fbUUeFtvxwj5Ny88cp8iUcTPh
/uLtBQmyIZS0jYODCJ+oW/F24h/Kwplshm1+uAB2GAj1a7dof+pypfsfBJnK6oBFCeOQsIWxA0he
t/Vr8u8cwjaDAyjr2nzmML2YfItoSuD3pnvXOGRY72jwVqksD1/sqjHCwGPT5E1aIVFYlDQsKIyR
hwXjkKqsjfc9/37f2cri5NOI4MMXB2aZELIHR5XuOHLT5wJvVrr5mj7n4mWCUCKMfW7JvOFfKGPX
ow8sPi3ayDF5jBIrMYQAYndUo+FLie3ZuWICIXPg8/AmLE/usv0ViLxI7Umt9rhLQLqNw2kwbflu
HvkRkshqGQca+oMOaJl4lZkpZjYESHwuHe6dhY+5KcI2BkGdD2PChxjv2h3OXrVXvDPgEDPeD0yB
5IabY1ohetQHvmjTp2H5YfBNv6RDGq5lfY8iaxhXoH4RNoXFG64tCUZ1z19PDQasOw6DR8yLmN3o
BeHFgWB8gCyc8HlvyTEDIkoSYEOud8MZyL6F5DHBsBV97e3BxwCUrcea6/BI4ydw5wG/6lo3z6zI
8Esq5hZPTWXYFRGYqzicK8wZ7HLwlYUHg94Mdqfo7li9yHfO9Rf3DedFjTTjT7nT25NUfJLo5AWq
XRnKkxvjMyUEwVx48iES8vKpaMfghjo5WggAuzC7AtLTxU2ePrJJqY9QvK4qHX84l/Q5ckHDRXXA
DWjxCxOujcc1EE3IlZdB3HrMYcUS4jB3Ea8WZWX4T6V9NmFAFOUoF04IRprNs3ZEweZzY4p94/fw
t1i4OjudKMlo3e70uPlmsuVzp4hnK1jAXvgRmYCE5Nz3nKZ+Ec/K4kvgHzTb4/wz9a3knVnT4BbL
kxNOZXU2hauRXsC08MyD7g6yDDbUpufJn1Mdw8XYOTX0x+9sYfJwWpi69QXNkupjZggclJSzkG4q
8xuPILF0eLHhWyUdXPFbzQnoQ1ygDg/Y0vSDMgFNH6LoDrjZ0Jjx3XV8QwJKxqbn+54dtSM9UglL
5CN2dQKupJg5UlrdxWSw5lTQVqBKp1RtYwMHIJbAcfuexydzXbhcVS/vTEwx39Kt+sffN6gH3NLE
++SAJs20WPE4Qq/RBBRm6ltIQII0C9w6UuaX4sa7dKRzhmCyyIk+veAvh0APAgwdanJymofKhVhU
KQdtfqP4sU6WPN02L6P/wayJUotPqJ6vKHbKe3YSlv7Evtd9BwwJDpRLSKpMNZ8exdqMQD3TQW6X
v0xPzfyisH2e8aqKrhU0X44ayAu858LfDkFzclny6dIziHXQ5yLftI42s1tjy7Um7xURvWeJI8rB
OaneOYt27e/kcfcxi5Hk4IHOWNlsqo1MkFJEyJZTZDiYmeXgQOlYwXoChCj8KbV9M4UXL9hqBpLQ
NZacALFU49/lzatdJHXP4ObrbjpuX2oMT2EyL3HWDmyeSFiJ7VnNi4e5iH+6F2PG3DD18gBJvaci
E36dMrRC8HqjWewBTBo24+UkqEWWIHCDcjxj0Hgit/jcO80GfBaSHYPyjLVqtzqhKGUnhvIZ1fBc
fx5PKW9RnESME5QtQPy64+kMbhPMpD6W0UejHUSVUzkVC/Ex8D58gu4x8QC6CFGoDky4XO+Bwwsm
Mg8DujvyJsksad7NriY9RQkd8vHWYDXdimtJcQVjo8TrmLHQ0WGe4HH8pjoU1AG9fDTl8ByNR7KJ
BbKDg5MWg6fvT1HsiKameQ3OGp3p7XpACJwEFdjcDMPKXBHGQESCIgbAIWfqPPg2clZMvgM1h/zJ
L/BR9Ddi7S2Fz+FJClethl/jN0xPTbbrYfHT9PBLWkwXHOVJyMnfqeHksCyzLUc7Gp8mGeiZ4trj
P0vc+Ac3wI43YTWwTsXFY/FgrG1fRu9akNM1hZ+uf72/Odt238ZEdOYqUw8IOjGXAEjHGY33C/lC
znmvz7ib5yVxzPrX20trS1wwAPCWiO30iy3iVkwm/J847bY7VqrzZvjTFbc9yyueK3i1ARSI2S64
cTPzP8Tjd9eRFXgLVp89iduivI3hpsnckOdhA2oQooJ5Qm+csSNtuxOqEDxelZ0WsB44TXtOuhxz
Mm5AVcf30hx5BOhAnYPfwRy5lMsbTZbD3fuPo/PYbhTbwvATsRYg4lRk5WhbnrAsW0UQQSDy0/dH
D2/fLldbgnP2/iO/1shlx60LzQDANVJLHH0thB2rNZ9JQzK/dB8eHOP8aWNn/nF18KgSbqhND/WB
M8VE4bYm+weeuDNPJHJUfq3Y+ChaH/OqeOWd46163/n86zZgpwlzF8yFjwAuDfZRfCDoRAFYrnB9
M/0t0kPGnpkTho0LwSi+3oqf0VngvLa4VTCcPFF/Mx+K7GD0vqK7qPpH9toUiBBBJ8jJku/K8Bhz
FnckLx2roOYz4N04P7fZjiQLmoHhSsmMEz3SJkSenCK69H+heSTsayHvmrm6Uffqn7Ejqy71ehJQ
Za97JNGmuA5Mkw2Rljd58bPAWSisKQ/Dl3JpbWKKuh9ZuDBFMXI/v1iQKwyMVGuQAcCIk87xKWxS
OvybNWYupkIC59tAXVgNiRZU+iG+JxqGhaCnktlFw6YiocNd4IWLFUm/FMka3wBh2hFFWBZelYkE
pGyDp2GcfJN2UH2DFi666/KfLrzpgTvWDVKRYTWGT6dVt2qs2XjNhRPAHQslzxue53GjoBUrVX5s
dxDvYXpT1P0srdtzGYH+NzDyKvzjNBKOf4te/qhtVYZrErP61K2ijYCySwcDnzbaHRDlOf0NHH16
/K8nDFhGOU/wZm6NGxEjaLacHObiGD0Vyf+Ezev/5hiLeiuNTgPgHjuY9SFUQIchTq0rGJHIhKzx
41ZG45Ai+DYDIurm1Acqn5dj0Pvg5hj7aUGAoGXUa7dkMpKAlL8CbpwOURg2gspW3jy3Ns2cMpFT
Ikz7bvE4Ak3ApZBM3x2LNkg+dRvKktV2FZJ5ThLnQjgAM0gDh9yB50mJPXVFfZH08ymanpjOoK4a
nuYpCiyB+Qp8geQW9J7hrpY24P8S/0lrYBg+vCb5Y2Bs49tfvgi67E5lo15uiASIj6W2TcMPInjO
iY5uG+2jn2dsSRYdZ2mxAiyVy4BblNayxTkaHm+yJf/5+k2mBw5DtHkrORQfQ3xmosqqa1pfI97p
FMn0Q81/Zs9AiqCOS95OJGKTESggzeI0A23i0STmqW93uCdAJXnDEFPjfvc5xRmTCAugbRQdAQp4
Y2N+YHLrnraIwqucE5Pa2cDtKNjTaLEks8+WWQ7s8XOR/lJdRZSzEF2pvyIMBbkr88BAbhAJWjtc
d1AUGSgB0ZqcU8zc89hPCdTy9SC4XkJkBiRq0+W8Ta3pu9UClbYMQD1iBxYHSDikQfqKo5pkJ/Lz
+YPO8x28iZX8jh0/ORNqDNXFiVACKXrtOi++mkc5PpJqRdgDhgJuvvIzrLwI425zhlDhUOPe4Bwr
YaTAIUrYM66tbJu7r2tIdEeNOcnRF2syAQf0Y/K6nU7/MsQAQVNfSfWccz4sImiVTxxO5ogN/3OM
bwRrMYKiLE8Hh1CjytGxDzOfPlXOQWxbRbvn2zqL6wm0+a35r/GCELbCN7yNU/JOxV9+GnEhiGLm
FYDrMWFTz3FefOKwmVfbntSk7iEiawQTKr4IEdcfOYxEWi8XPxm+arQQS0ILIWH6c4ssnxtCdrTp
bt6oXiIdEWBcNr7bPTbGvrPUycNSeD7T5hDCRyUgFyNlIqrFEJrOxqxAzZC5+C/Mv4wR3AvRSmQu
gex5GV9Palx48CDXyBlYrHncoO0rwNbBb2UHPygkXHszisDQgULp6LkX/ZELHktWZhMRguuyPajc
1wBdaBw5q/uAk4JwfxO995+hzypY3oeEnEGLwlaUHjkR/ihTnYnuZIx4ALp/woUX8ywcYjx/S73+
xtRpgm6VQaee5+qDAzeovuIwGm0zDcBS6RhjMLNYDWEYKhDPxKMmEo9RuPABxfNfItbIfm/sOJ0Z
I+6ZcL2QcMevi9zndxOFG+ptJPliYxE4BHYpIrlNN0LG44b9ivqWk0zw/xLwi6N1QX0xw5ZnRiti
8aIcKnsjE4MsbYrlhjKGBAPa7ClzOnHPZ64KH3y6JTZs6SJUOhSDRxSScZd569FjKJsewTJq0V2c
Eb2M0DzcJyRTcHQT45XtJpC4mEd5zdk2rdnqZbShC5+nZgieXyXdH8MlXFw7UG/lzmosYFiDRYE+
d+ur2gcA3r7ktBlBVLIr+4T810Cwo99FDg6CY/ZmhJ68RCYqaonOZPjJI1uemeCTCtIvPpghCrzq
KOd5kslwFPYZmuPwmycobAiSwf1nvR5tuaXBsJEDKM4ECk6G2UFO0nzmzWf3XIvDozE2xfMwSF9N
QtAl1qrnvh8Q82xm0dmk2q2+z+QvOfTai/TTk3PqKES3uw0g1LbatIgSgkIOMmx3y51o82fCBtL4
IzaZV+sLw/h7WoP+t9GG9ExAiuRSwQtzYz19pf2iu64V9rKyGQhS++UlKpGq11aNYGexSst1TbA1
xwZkGgmY+j/J4e3QzO/pSpBhcZdeV/AKQIfaAwrGSbDYZBI50+DzydJ8dJoLIp6euMnI10N1rvt0
M/JfW2cOulAOPereS+o1lwpBnQd2fIoCNNUnrguwXsR3AT0zzK8AQFkibnoqu8Lpr3LHhmaN3Pym
6IL/nqg/8DrGXA0QInP4eG7OW4PAlIJGSOi3FInHPlQfhT0vRFKntgn4TdOBlE7wEt4ACYEvCJt5
4E4nJJ/DnCOSlczwqjuQHkQIs+2/Uv8GFnu68B1igRkQkwXxIvWP6JKLHdbkpx0SYctbMjL5KO4b
6exfQo3FMom8hl1ADhr8ZciOL9ovPYtEYIJ0dIgmi0MS+gJdHgz55SpOLZI/FOLZ7PS90WUUCnBM
aPwP5DX2ByqU1YJII4Kh4RGA2VbSERItRNc3uMSWPyH5K5JKfVVe6flnI/PJBwDQtVPq99ZctXbf
WJSjC2xEphWJB/Yg3juiuInyuPARhgrhALRZPsFV7XH4bF5Ui5PDb3fH14lkklC7Zz9EROG1jSMX
5CvKNogiMs0ljTz7kb5VQhr/wr+KoVdEfGnVGEyAlXfKZaz8ZgrU19/oGnv9H1Jb7vnEYyamxb3O
HZGAnMhu41X6clryohGHAKmxPzZ2xs2CwWZyZYL3voc86Ec3NLy8tWrD4nB5vm0mUbvivFXIIPeA
qYvcomdkEgMZc7rysWCD4d9jm9J4oa34Y1CX5r/2bfNHCcTi8SWZiz0LPQ6eDDTfcP+Iw55WJy3J
UAROkLB3DcTIUBSPtIhvfyn/VaqlwktMHss71gzMOyzNKXjsDG9w8UNB4GBM+bpwepdWGLsVaxj7
BzI0wZJuMY46Hi/kk70VVi4Vn2kU1CV5MA5DBfs53pQiWtW/QLfYSsOaWm8STG35tRborseD8HYh
tzJYRGSkIk+XNZ0Zl5FwswSpAe60aFy+wG06d4ppDKDWwg6xSQ8bim+rv4ptFBcWI/QbDRMjXfaj
McniZp4v1hg7HW/wUjjGzGse/u760R/fucNw/sLBSuYsmuZxm/IfnKB4mQOoQLxkujhILBvmjR+Z
0pwHx6TY4v1cZlczvz+xahG2RRo1pR9owhKPBEIguqryuR9nIIAGdhAfZKto+KwnDyx5O7to2nBr
NsjVWHXbv9e3el1URAnOpOF0bRWCU5YrYKx361EfC13MvBuTUZ9eRTzihv8uHBBdovmY9OIjQJJV
1Vv2nDcZoezKeKQqvw1eGmobUstcmttxghMdQxPaSATkcH31OygRZHIFOP2y+ZNJn+co5vIVOcuW
UMKklTeQEsQa5QkRYBbLNj9W+yLDqeLWe3Mzf7eI/RPRixE7vdipRC7M33nqERqwKLitbg59V0na
3r+KH6ZNTfrR4r0wfgHA1sRssV5Jcr80Xg0VkBFvO/eEwmxVnlArLKJ/JVm+mvqNFqPptjVrmAKE
p4dY9UNb5cYk/gq/Updh1jasiQRSeG8ini3peUj2Q06x4xvp9JfKDqro30VE7C+PXS2vpZ6TWoNL
wtP65BqTe+VSjxdD/NXFyHtGAKAks1AE8xZ/lRHfW/GlpaO1YM3KxqPAo0ek6/GZHUkLHyvyJX/5
bYjfkmiPUX0Vv1VyI3Z9SjgwBIIrww/OfUKcGe9YNzGB8hqmxDQkv6hk+HFIknDmsJPL3cEcxeU/
quXw8Eraua/NlQzuKAUhfyqn1Xn9JFhD/16UmLO9MiXAaLhI6u7N3yNr+27ivka1M9x0btC+/8dd
rWqAbN+s3MM/lnAUALm2D/kb+dyOBf9WpAJeJE45cLGg0kNzbBuYcpFqUEmc78h8Y9lgP6njz7o/
IguZg3uJF9TW2HFfyEU247rgz5EUyV5N9h5RGSmLPKrU5YyIyUzH36izMq/hUHB6m2jjKEUCtDTc
kWmev0B8kb/mE2QwcMIQz2rVj/SIwEi58/o9zzzDk/qJLAJekh0Nu+VuqN3uxFCoL1yQ++ia5Hue
TxIc7OKRPmJ6rqhgYfuIff6eIXOgrNH5oaslPEZcKbuUxAzN4hfr/ve1uIZLssiVI01ex0BOe2Q4
iR19SfqabGzDuMKnr2fgHm6SLg0fvGqHVnUCI/onzFIDTs7v6oKzlgMI5cJiRW01zlCat6G67//v
giYCh93gIIJAbFz+Ktj0kbimu3DdZbS9CBtymxPVBWcgWy93FkjC82UnEIvXB8zBZogCiopkeBUY
cwicHay8SrQfy8lPxdiy5umBRRcr94X5vVmSndlcnyFoDmsVHxIW6Y12megDUjANLscSv9m6Xnjh
ieOm+YY+0X9SpNTEjs1BuRQCMPmXrjAu4QmoQz8iVgaXRaOaL6s7DF67LfITYP/fikCM8tCfqSO/
0sfU0MQ5OyAC4fk3w2BuNlmt+dNvYB23GnrQ0EdiZRCMYz33MJbptlFhCmkqtPHOzs5cCAlSDHid
aSIwTI8TDVPXa27DOpCPqqbBS0IYsXxd5zhGgmvRU2wWrQMBFK+QTICY0uOuWxXqQUtd1ZQQ/rbj
msQMyTM96YdMZ+OU6CsybAfdA87k74wxBp5LIbGoVwcmUYQL2YjC4HceT49h+Ea3qo8t58Hnk4fV
bqAZ/t7Npxi6sKVAQsQgv4KK0jYSNMcLG159okLA8FP6C+15PIOJdetTqP4BGeD1rAG/sjdfJv8t
IDiDDyZLYi1RixGRGJDZs5T+fY8IxhP8wSHli5SrMfJEZFl2tqYKheho7Rcjd/F2510p50f+y07R
5UUU3ynpVmw37XnWEqz0A/biQQgYHDR0fiT7zem0rzulZ94ARkOCKtYOLLfgE9En+gZSYpmHudqz
72YrDfP1rRIanKNs1pgLZOOEXKUP73JmwIjBj5DIhKjYWO7C34WOI2S5mLD3o+u1CHE7vQrwsGat
HBKroRbU0s7oT54RWj7kxx4nMrKqJUdCfxO5KS/I4Fci7czgIXyxxJPijGUe3upQGE4F0FbVxAzy
6ttgR72AXouZBfKhpsmFbARkOJqD7sbCrMiC/aU/D1IcSPEZKVFfe5M0++NES1u9jF8dbGlV/0ky
2gDMQNPiNIoOLH+hoBb9JgK57m8ZasYO7AfdOFGwcEMlWPhAtMoQpNqOe57n/emy6KYVvQMMceHX
iJNslS5WcwiVU+LjoR6etqijAmL62ivTR3cy8e554pc0bUPawOeKPUBHuFSe/MiCzyGpwynG4PWy
kiqQkiPiV4OML7Kp5qo8s9uQe0+RHydmxhNXrLBkPEVECZvKJOAGhC7irGhGNtLlO7hJaJA3WrtE
bKOwt9ICz8rOYy4Vv89f4xMGvCcdao6MTVcECi1AYH5H8l1v/Ub5ItfJxL2Yr+pdK32WJHJWdDAz
Yb83Cb/b68GYndBfu4lZq3LalKTT4n0louYhm/ile9AMu0XRMVyB6vg+CV99K0Eyk2rDgZrsJtC8
IfwO+aNG8WHGa+53jbgsOw/yw9AD6ZN/SRZqtOe64VZO9U/Klt7xBrWRqPrh51lTUf4qgfrHFErq
JCf+ATKZWsPFpg4GliICX9DqO4gdk33zmCtQyuaMx4nLGbNrRnzaq/PiP/lfT3lkCSNiE4qEMYgL
oYcn4JWAqUJWQdgm0l5gi7HdEQXa7pN+l8bnjOu9XS+IZae2oVwWH1gmEHKNNlBZdQ8Zuv2O+dhw
Q3TLMLcEp1FPdmG8Da1572ecmA4EPRgU17QHjmvwdJMMB5s0aTurwVlBqY0NVDoyuhBfIYjnqhcp
H4U/3pbxXeHjz7hZUW+B53bZB+dSQRXe8MOZ0pzeh9zl4zzzSUb9PzKD5j1BvXEKxEA26O4tRHAm
c5J+qBmZ0TPyW5YNYVNbcCEuiwS0IMOOj3kLmOkTzhJoCS0iAWcchc/QEwUmLlvRCSb3U5lAamQ1
IPi7Vw4mDFoxa93WDDDwqCLLFzClI8BCjp/p+P+Jf0CAxDqABOsLnC46n/1yP5+/gThtaIttAwlM
mVj6LyYKozuQX0+3nQcYoIOh2lNGVYHfR2txw+8kZEiOmGtomUEpUoIuERczdRsu6QTpFl4sgPV5
Myi2BJUhiOvXr5RCnBvK6TfJZQTE49BHGAGN34Lb2SZECFFNwNuxv3qdUNc1zmiTp18LnPMaTsFr
Juy4KHW4WWtXBfy/Oc7xP7rV+p6JFtXR+x1QTy7WR33aUzo/FDhy0D/5Exb8tx8zS5AXbJBFgWIO
VbJPVb1oeFLoqLmH41OivMhgQ3VTnU3J6eigs57jru3XWXYmWDSVtr2tsyZKL8VSF6tKPuT1ntdW
bhh5X3csHAZeFgm3cvvH5TDXLqCkgBUpficoTeWTzHBiDRY8aXwNBUfxE19YeojRMeCywv8nHcww
kNOVhp6uUlc8zZyFU7mpsXLOWSBxsiTsEaKCAZjvZ6h/1BIf0Fxmc4O94p3TXn4SkY308nlf0bgB
GqNrQGE/xOS3Ylt6lDBHKtY/A1Mt9rlPQ6E0AxOvi19qREuxWOeo5LRd03xoC/oKsoBUtRalUn6X
P8vFPfs2Tp3gzfQ38+QrYAYLS6KP21+t3qolSRQVgMh5XVeiXfVuue+JkDWRcCHyjD4hnptugxd3
NuCa/xIqGjjlUD+F2be5WDN+kWQ9og5pXWkFDlTsOuHw5gU7olbn5SijtUxxMsmyVeOYLNbCJkse
SOa1l224YtktS+Gu6bhiQH9nfEM8tLItRtOSrkblsoi/CiyhUha8GTbRbgJjlvllBBRDsg/TEb/d
HxYtNl1eDBoj0ITGr7V6LVWeYT8dVkN6eEKFgD9hOR+Os8jZnL6e5xilFo8sRgYb8VRrjcKmR+ZG
3cFHKfpF7iaiBe5+IesMqe1GIMJQpzhrV/cBsj+oBWDsRkc1MbPQ6F6ISMPUg5rMnSICiA8ogBil
30mA1oo8xthEaQHR6RL3BXOMKIGSOhQxrs/pun0bF8Im/eYmGPsw8TkdJx3wyNQwqjsN+ob2Q6zX
yQuaHN0m7UKzVQD6tC0+sNaYF4xCRxFuGu6OJ4Csc58gT+FUwMeMXxmWGBxeC/6JfiRGFekq2SNI
PXu/FLDUrZRm29MMxEL5PNaJRJTHYcFAFv4V/a88f5eEwDcKA+RJyKEOBn7yQtt2iKXX0XoBh8Rd
8t5S6Tg5OFryD+Jxip4IDfRFWI9/aay1Eie8CdW5+CQHUtAteqANeWMIK+Kewa7T1RvlzgfIT4k5
O7SVPkiTz2d8eqfXaFtlPjK2waVrJ/x88daa4Wq6oGxWMQ2puwjfJz2OtX03wgPBDUp0LH7D+a0n
c46glDM6I5TAvnA2uYbqFdShJLgmutj2lnFb2T1TPz0EhAYsS4CXJUlWJRzxWV4ci3jO5JiY6sGl
R6/qCN2/PtFwbf7ScP9Gd+ERGTYWuwljLS+kw6lKtzff8UvayEfCNRhKnEa28vRjZO86Vh3Kb79m
Ahw+UrvB1Ewriso8wm+THRMSjb3h3t2Nxk73BlULf+qGuMerhl7mXiAOnj2wyN6LL1ioUfbVxn5j
/LLXg803UQB6afzV5ReU+7Ruq8OLMrQjsojnCsOdClVsugvBapOjSX0jAczpSXYUJ/4lwF4qGFDd
PjoCMWduz6J0f1/rxuo/QKFmF5OjHE04Rhuv4+mlL6eTClW95gP6nNZaaW3vTW5J9BVTbEl2r/v+
IeMNmC5i0fkXYeQJl/Ehp3MFWhzIgjaS9zH7k0wfSClFs4IvBzr/9oxXevXZ3SPK7r7Je9tSLIbN
7SrjbmjO3JwG0tf0q8gvQuhNG5nEAS7nyOud0HsvLgUVT7JX7cI5BsJFuRnL5ATfIZvlCeuR+tV8
mVUw5fCPIrpSoipYEW1sAkzMxWokvRsTHujDWi5xcsExL9/qGk2+6LQ7RGnn8qHxbPYeYuN725Fa
wGnPno4hMlCJfEAu22IgLBS/jH2Km1SedipaQqLPeIwUHIkWK9voaGCG5lVkNBHN5bivuXJxIddL
469bj926lM8LkQzwe02vRajqtlaBJC7Hv9+GZRNBR+hWUB31GkZbitaSCTkBmLKUbMnGCJgM21yz
ssRtWTkJ2yWKoX2Uxc9bdwQmK0QMWGwWXoNqaU6Y/Y2OCXHkvdVSOYaV+QxUydHJJLzNlqt4l6N4
xh+9z5/rgWtgCf5l6fh7yPJgCeHtJcjVkrddsRlP+jJ39iN7t+D1+c8UWgl9t6StOOGwkku3yNCN
vBwRefYvZVsj+VIT2O8cbtZUN5JkiKUlL8xEzlc7rwR+4vJcEppGrCT0oIc+FxSpIxB/Rm7naHwl
5SX7WzTWuDLXsmIXPCMPLflVbs1aohWOxnIpssgopgd98SniXy/c7tLENtoDjkrRucdnNVriiBLs
V+kjmFMsxSpX7ZWs5uGzmlnlXTTcAPM6iB2RiXBT7jo21uRk6r5Q7itqnEQ/eXkMGcijwfO9ks6d
VwB2NIAJCusE3xWVJMqxJFWo9Ba5lf0hctyA/1rRVyPL5B9sOP8YIYRPbTvEK6yI1Aemawh+sG22
v1MvH1TsQzNym14rXyIGmVaGQ/nG3vEzfkT88wl9ua1Xe5nCw3hjYAJPji2EJq9q7r558Qoa1inj
RGvH/zLGa5F/G1AsrwYchZr7hdtWqNlwLtjgBvJ7UwOzLz6xNjKuoB+RSXEh+QqxD+NHgluOeTXh
B5PBSFIGbsLRm/sQ1fPimZDg74Wm23DSgxPCFHnCYKlUzmsHjNHmSm9+32+W0mhNz6gaBVR7zEwQ
dhA4HBLZccnWC1y2e0Q6JIREXvKHQ8OY3Lj0aqDnPlhAEdbPGedVGwTxDBPMNEW3SYzfQr20BIUq
/usKZAN2iO9US/ZPlKncwtN7ZdbsuQGuIEBpbxIeOvApimQ895YURPg72rn64jZnXxCMq58UExUu
6ezxQ+F0IEMht4XWy+rLSC7xQaiOHb2KtuC3/7ILKdN2tSItmQ4ev44xRi1flxa/i1LtquVgeuWP
QMvAGHThL6eFwjEHpbt/JUhP4dVMRClU1SFFnsOkNzmh8KN+SdQt1YGoBtlIgWMUwlgM0ELtr7yR
qMc4KiDp2KKUfA8bOoew402vI7xwOnyhUBo65md6VGU8GxZKDgAInN4PFBjIJ/AmGTtw1b8Bqrj3
iXsrnh5HYlrsyZNDUbVaIe/zpsRD2GNeiIYDSUvsGh7xpJIiZ6BIwxLfOeFyJsDkzKodgf3e/lW6
dUsjL+crxo5NnPrS7I/n8DNrN98IP9rmzaMUTOOvikEY8hbBjrGTyAv5eXOm9VCv4twEJlPhRqMn
TAqi+usApp9ZenpnokwFH3ElvxsPJFsG5/YsQ1gQTXWlkUwO3bw/sMwJrOIKL9uy5CCCIk/d1H+L
LgwwRoGnU3YaWFOgE+jv1d9k5YaIKgmDRV3E1PuhVeT9cxMA4hMrepWzPUg5Fe9vijP1/bOhIvmP
3h307OASkNL1SolQJ5LLuU+eGDtB1AOI9974fUY7fopk2EY75+lATTG/irgU4RvM6VtCdia0IMCk
Qi+ZurCcKkJu93gAyOX4iW6FQUSOg8qoZgrBPuQ2SCpxB0nPh7LBp8nWVaqcAzw/sNmQdkvRFWOb
HUzW4ebfAU20ycxLso9M+BU+y4sh7PEyDA7BvlCyFUM0ew7OpXCpMgObhHUtzQ+sVAxLkwOyDP+S
ngDXMPxhzYgpLObZXubtvzajWQ98TgPnpzro9oYdaiFMZMJW3PR1zRbnRUweN3VQ7QcqIz1A3Ip8
8gLMiUJmNt5ADZUccBUqBkJjaaRDJv4kxcN4UPAyapd6JjmsVv1GA/sW7zlWCpEZGpr1tphTUNEV
RflWJtmT3Iymu6CSD4fNdBiy26s7IyzKYJpIuaL5B2T7Cd7vq1exhLshccYeJ5JAPvPk8uq2OgHl
lC3BSiEdr0J2PJLTmon+QWxZDkZ8cSutQxGPG3z0glT4A3yohOYzPci479FUtDeZ+qPyahBryaOt
Gq0VwsB8t2wJJCMRvxMDuE24QlMHFNNZ7OrYnTgIHP30QhFMupCIe0dJ72/zXxn9EXJGYvtdZkys
qXMiU6VuwESuGcBH/zcIXy3xBeiH5L3BFYjWPDDI4kOPRxI5459yrWMkDwlZK/jp9d+qra07eVVo
CncjT+SPyZhBYLkCVjVP0vj3lj3JTjRuY/kWWRDH5j5A6Encd4llUHgeXrPGr4hbvMgwH7+VdHzP
sh99Fggq4pV6qSa9j+aNMENM08jdWgPEkEYqX2a5Osl4YtllWvyV0lqd3RMBRmViNVY1zcWxDXMG
r6AofHZUBczpW79JiNaYkeqAt9hsj9SuNe2xYTapPmOH0G3n1fsqBlkJt/ZVTw7ylsx+9IzgwFQW
M+SxKL2pOLfq30X/WWX/VHmTkrwSMjBvpFuou7P8KhZO7dK048VupGmNYgMGJkwtyLaCVtx25Fp1
S3A3RATFcAQTxppg1pzad6TrqKREvlawa0K1CRdRqLSkr8Fc9kubDgG18jUCnvm1+pz3yCfz4Dwc
+L9B117mMvrHECruQrjS511R9i/WNDSVJt50Xk7whouxUqj2ESwDHXzhG4XboMfCOINIgExdiiK9
PgrSYnnJPe32WuzJe9P20//qCZim+tGdKOlEgQDQDVjGqh5KiED2/XSARRceI3R2hMLO6s7ySp1n
34zIQESNOPOIzjCvDO3gqhHUh0+lF/widCEZKA6fcnGpY4/NQbvVilf7MXwUuW7pWqQCID/272W+
o06ZM2OLSYKYkAFvKpKzA6L9uPHMNmhZTRFXBLW2aSMEYlbiotmFpQficulHQs/Q/wGwRehRURQS
vC9YBCXEWwRlJrhaDY9WbSjYFusVyDiGuWkxp+o893MAtw2wE7EmAwHgCswGlIDLnxtparxWud15
yZ0XAIKBw2PO0/bxSaLe4rSzhWv4Jsphre+6cK0CCQTAPrSiXAZPuPjI5oJ232C7wiGKiunBI2jS
72Qxg6HbKJ0iUJgR4pP9v/hwaPd67OeM7TDmYA7lnUI4GK/KBubVEAvnOKVtZOIobUo4ah6cesV+
py3z6WwseI1sqvfkbEM0hXSgOVcGSdOQSYhBC7+wYnpS5I3WkwmHcX0vrWhy1beHCLWkr6AgUw58
O0I/IVXYhC5AIfgEKRGyJfG0FjyYqjWtYfk8Nhqx99lFJDeVYPWXcxUhCvwNnDQtv+yYt0jaT/xB
pAwCFTj72nB7LFRRScCnp7yWPHstzjx1+6pWZblZkPT4XKW806w2zZ9EYaL08cZRgiAWAO9k5oBD
Vv5VRr58aAtXTKiD/60oXVSXYpDLf9GcmaPxrrnCtWV0iuyFhNUHfMkLcVIfIfoIMejbFWhZbvhd
ZV2LmY9NqGVjZVFQ6QY1aUVJMKBvKJHtpweTiG/VUhQCx+GFl8ymn+YWbVWCPrD3EJEcMT1S62ur
q2ewQH+Bo8wgTcDXCQUhGIeqTKL7AAfkneqa879IhoJ5qpGEAkmlq7I7TZpDnRAQRZh6WfchcVwk
6Ni3yGKIfkuIccNAbH7O9bwl/s2242s+yMk6zb/yRwnw+CqCyHt9mCtUUhSxMKO+9nzNZPP1f0gk
p8lDcMyAQAorMHBNt+L++MLNMDO94LZsnfmq14J3eYRMU+7yy7GfFGXRjJGSzTXrWzLdfhkWjHPt
4YwaP5OvoXq0HEQVF7ISk75/5uF6G4HGmims9Awh3x75UPyRhodCydFdYep6XfoWGsjcyxO6qdDp
9HMt3V7VfWTNTOdpQfwYtY3AkYR96L1uCJeAy2xtnqDuM9mK5GRTyUVw+ek1OsJWYlyT7eFJYIKJ
hXOlvHtKlRnF+ETHN0WziK7aWfmI+bu8qPpOVHaSudZurLeJas/9xzleLTrHgDUYJfhtdRKHT5FJ
8RE5LPDqaAvRSLm0z+g8FazqPLNjj7YQNbPgwT9tW5Tb8iohn6d2akwzkZMKjhIT4Q0+RxTJUq/g
zNvfd6ANn3WxplhIkR65SsRXgBwSwPP4POS/6Ba4KJ/+XBalUaz0/Na6s5kEWr2vmWDpyvse8Ati
3a5PCUwLnSBhfC0yqr5uBi8qR/kTLwkzhHnS0ZFZ1VcmebyvJYmVAcqx55WCLOmkUqZKtuIQRGh3
wAyOo93Xft8Tv7UUGkwLqzE7yd0ZjtGkyPIxDcho0t272Y/4pLL7gwZpnZJL+XuI1uTORvItxZ7N
NNWvcGbMekCNqeETv5fZe1Sck6VcGD/Ngk3gd7ixndMuRBKK7DIqtABTeecuuEiXth87A36p6ZsU
ZBdvMaqWwRm/NBThFISzkRI+vji0ylZt/fCxxknMrTisp5pPixpOR7zix+elEni7ATXAdnUyW8iH
QSrsZgB7RKVbElfvRcLWc4pDazz0utN1rgaXIhzLaJ+oF6qmALoK/cTB1Ugn6hcE6kpEV4+dVr5g
VWC+ozAGjkhyMRqSQup1/SoXPUENlzrVUWzOLJTxEtZ+0NapLy4t5Et7kODF6/tJu735SP8Pvh0k
8s9WmXpXCMBX14px1rbsfGDJmX4PF/QdaTb6GLLmmczsdqWnHgyAtFWQwRVupQN8ntDuQU0Oq063
FjXRrCKuFExSPzD4156kL+Cm51rvfHZnBL6kksP/ptjNkGrrK64UhOHIjTNP9BHkdv/q0VJ++Upu
KK64v0uHgokIlvI5OYN60rnj6ahBeUKxKYYInmprlI6kj777E+legBvonp4/o4ZA3cbgR/dytIc/
Z1QiP2JPnAqiYswIiaNK/7Drziko5dJULP0zm/vCpIU/3WPBxr8OotAFSe/P5M6m+9Src4N8n9GE
EBec9rr3zVC3o4iPjkMMY4yXIcxqUAdcPirpgjvA4PQYjZQdniLvrYBy+kN9fnUPI/LLCljN5S8S
65/MrjgEZOCv2B3EWzH6Oqq9rhociRP96XSSlVxbfgy77yJj9sW0TW4M856BGlVg5Ch8nbvMmPiC
xcidijDIqLN+0ulz5doos/sLRiiCUmg9t2Il3hTpRl4ZhKDzu6icbYhZUFwZOJzXPesj8wfYCFch
M9xRg94HFqt1tA8fhFXgZaAGOPQL/EKPbmKcQAUoocnKyEd9nfdSzkT0rKiTBnJOviJCiGAwqvxT
MpkxTACB4nV9E+D3T37ygdgFwwHRtDRA6E9XBQReQzhiXigR4/+M05eMN+nYYoRYSpfiMAoOAK7a
BPSQ5KvinFNoRmsL/iqsQ8ZSrbe16fdUEOFaR0d8DgMRjJ9n73VdYC4G3COeNzKc6mmXhNawhGAo
pO5EsN9XTHXEhGXTKd9KOkn5bizfBqI/gR9g0qG9YZPgFrgbcaIimP3Xm9ja1/P51AOGvLH9eQkU
aEu/7j4C/Yg+euK/0Meh5kR4sPyPo/NYchzLluAXwQxabEkIapnMIrmBpSIEoTXw9e3oxTxrmzdd
lUkC9x4R4VGRBsxMVGXrQv5Edw5Q7xUUsxJ3IoBriGfaBrydKRGZNYKRmmeO08+kLIt1MNj55Z1u
C2KbpK3CMfJGAoanFZjRJ594Jj5G+qDQFSDaDYfGfAR/Qk0WJMC35kYFLlVbQNDBryV+DdsWuf5e
7ZfJeCmLZx8dFNYuA/l9sCOeWnugvqm+/7r+s5K/iqzA6Q80ZxUSc5u57TNyyIHkGbQD5kya11gu
VHoG94jC1W1DvJWM6H9heqjt/tCbPnQyI9JLPXqT6FRc32D3og+EAmSb6Vg8+chRQ7OqFma4TPFK
zJWk/07vm8lrrJBi34uoPTt8s52xiISrIBJ3tdCPqXExy31YfabjP9JqJy+79gAOCDger8C848LW
dqOHt0Bb3FtnbiF7Eb02RS/ypNcngQmovVbYQe6j45/1f3jH2E9Sw+/K6WGN24SwLOWlGxSkySZo
v99Ctxkduediw3logwGTHx33fVv8iogCdH3LO3Qqf4Aas+TFySC6vQ3aBQvHWXolBl3IwgSVsUiO
sIVjwWYXQzmDYpk0FxcBLHkymfEdHFSrcZPoplonIpPz+J4CbQv5F3Um7wUx2AduIpTd0zccUu4l
UTewqC+rOMAJzRrP7xu7EwiboOQ1AURhqiCKFPh4yYOe1y+QUBDmSYwa8x89eSGqezPvyJgirgfW
NdC3kU/D7F91lCavQSAAYklhPevu+MwEarglwYXwv1nJ8k33P2P6VTCvyKVrjlSX0z/uqV0nzYN3
tFIOg7EcjS/Z3Pf+Kv4HWFp6Jhmyx0VT/PtRaFRV4lLbX6t925n4JSaPABiCf88kRCG47UneoZdL
+Y/Gcq/3sM5i82N7sJGzXV+wgQ8K3qIF+DBCnZF7yzwpBAUKS/2NBHIjowtEplqxMIRoar0rjhoC
Q0nO5a0oB6Bb3YgVAR5T/afq80HolPmHKL3KmqNx2jcj0IBnS0xftg0z7OIW8EI6LL6umtxL6TWx
QqTm6KXdcOFk0MNnHZ5qiAndh4LVgb3rACo6rK6gHnSJ2nDwZCZ14DjGixluEVuZ0Y5qo1imHMl+
tJXU47y+LLQ9kZqt8ZWAJFeRqYknf+iWMZFCtEEYVErrlbGGKEgGNdPMrtu9gaoD2w8O58im7E+p
6FmchgQNd4yP1zqyRBEqD4MdVVgpxrKHOaESR+FmcDYEYJNbPf7UUPWyl82qK4tY/iEP1mF6fk+b
LqcpxeIc94esR1miPyIWiTIXQXb1cRLC2JxspktGyRSW3/NtK0S2wN1jlIkYdrDHqN9r5GYa/4Jx
lian01cYp8x9ggLoFtYL/kzBGXi8xfQw+Gc6uLzbGR1OukPAEFH4CKJX1rEycS1Cjlfj+NSzbT5x
CXpKfDEbt9a3ZrCvkTWgF5So1zZNB2aMqKuP8dMgs10niI4wuftgzCmcOcQtZKleKbPS5VaEF1Ku
AlS3ach6DAErUuFPMUKjsTDfP0nzL1G/puk3Sk5Vz0b3kFrbpiH6YaEgpwMIbZLeah2G966VNyUP
0AWk6XvFqApOc8fwH+mWdatL4pw8Y3KFxMUEltR7/bP+K7jlAy5tWvR+K/mBN1EEyNZfwaxp3GUk
5h4MSB9yhjzHHqp9IK/6yWGzNg73Sjn2FhieJYrXqN1gAp2q3XsXNHfk5I2+7dXZy2Ds2TZemKwE
Hxj6/WM+HDT2KTTl/pclf3Sf8RedbMnCW3Eo6RjigvicGXcQK89v1kGqC+5OSFbZEy+K9deeDFr0
O8wlK9insG1fuuZgP0GYrOLtEz0EL5QHYbvDGYiotyEgh5BBhH1z7MSROUiibvkjzOgy5E509wub
TLnx2pfHrjxoFBPmPfdRhFncGvh+yvqjl4CO8NwwumCsW6UbcfwnjiXTvN9Y+SjSK4LRvNn4kDkq
+rH+oSmrWCE/0/WvnfxAsqHd5tw3rhzTpqnCGDfTVVsKMH9GrIffw6UGunu2blQ4JsoFNtPNRmZ8
1C+kZ295Y+P1cNERUXht6so7K9lWxBEsjHSbaC4ftyGCvdvK9Uo/BrXDzkk/jgHwdzzT0D6K3H3T
gf8D2jb0XGyEDLkdtwsXRv3BkSQPW+M16i94sgJyXeFr+hy+ep7uaAnKqLRutFcWELRkBItFPfKD
PDD5aghBG7ZQ7gPSns8DDFrs8CgQJJNl6a7Gui7dCIwHktWqoBqLrYj2xmy9HEmJeLfO/Ipcrwna
1YDn2MCyNKtjoOeTfdYy+F7xy1rH3L+VPAZRSMyVfmFgNz3RZmsAEkMqZzLCwf8q+hYTj8UcK6xc
fWdFxxzQPwYVNsS5cpgOk3Uo0ZaZRD66/ugiFlXiV81jeZa3JP/ImFIFj/1dIO74B2gnRrOHQmjK
N5k0mPAvQt08LNR/fIVhh+inYKqCupk/h27bQouVXNEZ60zF2SJpD1zkqImVEDk8sr6lf+xLhp80
9Hx0Svk3G8vx4Uyr1rjJgV3eo9ip41MgwF2lV7H1jzc0GkCth+FsPRnDlZqjsrzwVUzVoLNdqMbi
8X+H0FqWTqnBM2sD/2W3Nwc1+f6G9jf5Zq6VV7b40dxaTsM52g/9XDUjJLH2UxaBHZy4hMlMveEB
BxIrCZ9at4PmrHAOdnSpV5MEAdaFAgO5ksK6qF4R45Q0vcnpM7m8QY7WH9J7TfABCuL4ws5EVV2T
gNPwIjP/nxh8T4c+8AgOaqvZHvamg5dJDt/AH9Xhhy+bbqfSpcbrKv1ji98eoUnIz+i9wTJTPuR2
iaBK/KapTt+Eai/YR/gXvhO2X5iuMDGSWoSSZSkd6MWlV2UsmRAPowccrNKXk3ZNnglERohVpCop
tqVvcTdTtvVzoXTR2y1LJL++RxY9FyPpdQXATz+EB0YD9UlOl8OnSVZSuzG35XfVw6ahaFpgpBAy
h9UR7j61XSLfH68QlOp8n0SU1Sz8gAgvaBAhS1oIhMl5clVrP/3PqUbwBf+WAtl6v+1Jg7mIG0m9
8PymtBC02dxRR2HasxCMJ45RG2HCcNFYD75A++ky2CL0geuGn8PkI+bNFN873/L6ej9EZ+P15jk6
Wji9DJcp5xt+SmIbfyqamhnUGd6sWTq/iLD3nSi6Jga7GRNI8uEoKRkriXsik3I2gTMz8YIGA1t4
0R3RvOOmgg9uVGfSaNJtOV1Qow7JMr4ju1AzR2TApWz1L+Guk7I6M9dM9pF0FMiuLvTxOZNGhdec
rfhlDql5/zNTDMVLv/+UFQZCGxI7xZRU1QV06yneBtd57B+4IgBRyZaHI5QxQe5pF889yq1spr9H
Iks9B8uK8ACqYv5rO88HoCKd0+KT4ZxZfJoQrxdvpnxcTsYN6bewlU7mhX4Q5LyCIR6arQhyb5a2
jPR+eOC/kbbCQ+lRoDH4la5aTXe04cpsmTJeaApqZrHUhMYM1OgRz8KwpnEOlkhdYeKCFlIPnO7T
NX1F1oFuP0MfEDN4uFQ/BVdpACL6KphrlHvvFKs6yb4bgoVCQgyZQuCq5+N6RCiZAvtt4UAAeXmW
NIcQzAYE70oOiT11Ku1oMmvn3AzIU+vd8ow1sv9ScYWx0SJgEDt3vaYwUOHUQ36UkPBcKDSYwSYk
OQBAoxlF+5H8dr07RE5afvrn98hdztjZOkbs5IPcS7JldkWAVJw67hymzb4PKhdM8k2RbHzVbJxA
UJKI4F/qQ3Gs98GTcXilrJkz9tpcePRfyUmGCM/YV9JAugiOvxm6u2xshbvMXA7RUH9Dyj0wNuzh
HC8BjkwGb5axhKsB+oQAC/IdDMDc0KhmR2KhQM10TfUjfO+Ibja4IcwtxUnOr85+6wc1FU9wVZ5F
+aHzkmj9lrgayzryJyvcTjG3tM7CK1v+Tg1fioD9vjiMjJzz3SgiJvtA7Ba/CVhFyLnmO22yS39m
VdUkAD3sejomoxsMR1F5vumzmfLxMLzjDy61pBzZiC4xGWDNCqj4zzjOxOaAPLIq9g37IvqnL5QM
KliWcLxKtTPvFovvWUlF6VTCfom75V0nTf437s7FCMWGALLGHoxdN4d888C+D1bzjP/S73T7lj9q
/xRZgJ/QoSypmM3+Y/qeFMiU+ToINwp/fFGQ/8uHf/Rbu1Tc4Vrl+zyB7eJZTALr/hbkFlrcS/8i
BS7C0TE0lq0DRZdeGhsGEuZQaSbd8p3RHLtvkCZx+ug5lXVGEmaEToBwgIqJDtpIVduQFpSWgw1M
So7PFcd0wma7QgXFhqVeYShu/W0mEhkKeBGTaRauwYVhxwB5NGVfCosG3jQyi3P5i5JFUP7ZN97L
lvgocdGiJWc/hkCjpsJL4495sEaDyKrd96Qb0wxYP2R5og2iMVuTRmHoOxkAgfWHSIS5XJ/umbh8
J8yWhmCzgrpTIw+yrxN/LxkbLE4j8zyDb4JVYuwUkphihxXa+A8HAq6W2Mlm0A1PTGbuVB976q8W
/XCg6hTa2Nk1us7+Q60ZpTjd+9DkOx+ooQmLgikOMs3Z7RpS3jgcYLEGxXVjrtAloGZi6Y7XiQnh
X3MzunUmOgigteoJGglb8BZdSrgn2vKvAeEIqpgtvGJPbHnqNYZCbY/cwr/T7TFlWANPHW5ELOCB
8EgR5eflE+qeguCwBVG/JWRsOKIoZvK1pF5pmPpFvH//o8HiHaCX/zC+ICIjmwHwg67GR/6LgTY4
Qilgsg/7oV1n2hwolJIseo4PnWmzUIPXQVW0DP+lPwFYM1YKsxwKEL7MEo944FOhQyq/jyvGxAb0
RAA6XpA6XbmXIYKgiu+32puUzaMQ/sHj0ttDeYRKECUXkpUARDBXDW+RC76bIeiel4Zlwzq+Tbey
28ISk5QFZU0+2qLqyh43Fe/LzJHH5zJqFGgz1Md3zIRfEKAW9oPGM1qVZ+3EXlzUjtQNOOHwwMXU
JWKxrrKN1LjVwXqJHCWzQzaqVkN+AmhD8DYCgm0SrjjsTaYT7Ehs86whO2UyTgRv0q1F0jGYREP/
i9e6ekciCcl+pK2ZKKHsrHgCU2ylWzBeWmM55XustlH0kTKPa+n5At4f0SRGkH1Ycmtnfm7kmiE1
LuCkGssiajYbTo2VfRkIBxRWT8m4SSuBZRPDb26wmvhbKGUgoUp0BHHzFEtvJpdI225+0tnPv5Xb
tpQxv8Q/cXdsYgPGLvkrNRiL+Le1ENTTGIZADdgxmNgpWOdMo+lRYSMeegsPH5dASlGb3HyTIxVf
5j/q8nVF9JtTfUr4Aoc9/M4qOoX9Hpeo3lwN5AcDZpZ2XgKDYWlQjUkz/npPwK6y1RKSqedxCX24
Fl4jBEoh5zZeuPRHkGCc9kiCQ0LnNhVIZ6xS0X4qTrp+7EVXIzEAGU6HfVeBYnQZ6TDr8CudDiZT
rmEbobQ96c29mc/vE+Akxgt3WWDSRrUa2VK+GY95vAvWfuQYqGrg/j9V3mQ7/GrTJaYLjfpsMZ1p
I0zgA+3NMK69fCB1DoZi+s0mbVA9TXKkmhfKrr6zFXE0SIYpQcjaRcdHcvnTanfFQjuknnGwltGy
dtUdYcYwBNu1fBfiVfmAG4zfyLfPfO9gESij1uAdNjzNmFDBB4r4523gRFCfmII2NiLrtXXhxzQ2
2vx6wf2qbipSkjNdG41AEQD03Zr30ETJwODdxixidts3EjtSDhx2X3RKIb4RBlTlQhVZYzT/jPD3
jaFccrFWBhC7WZLEoMZppk2y47fEg0bZCtalyisC6L8gQA7y/gF3GZ8U2akuAQF6dR3iQ8FS3CWo
t171OhXAAiLviBEDzQyLwTy51imHr2qtioktfqx5MuhebSJYoOWBk6EE/4PjD/KVWTSoS3ETDvdA
BIiNsLU5NMUTNkxUw+85ZdlOxxNqIe+KvBwioduvWO4wTymuY3hED0eBoiwqbUlO48iB1Bz83lhl
AssG/4/0eZA+yZzXWXTr9/ATqdhYOW+CTf5moAtOaYIl3pMSAN+g6bghGSuU7YtsBGWFxzfAq2zB
nIWrI0U/fY7TBRXTnC6BQ96db++YWotNyaELNmkJ5LGkRSjZH+RfKmftHHyPaMm88NkOIh36suse
8Qiy5oiIJETtvg7Y3VYrYE0nFLTA4VIFsRCmjYsQ4+jkkeetluYSC6McvjgUcmf8SmQ9ssB7j7sO
sWe9DHnLyYsYvHqrrLlcqVNUGb1KAoYh33Fid90e3FRZXTULwgIbAuO3BzPDkBdPA4Uyi/352J5+
ZjxUdjHjDyu/hcq/NjqqZKWH8xoFzTVedJ4GInNZJZBOxSncaCcCvqZcX/XMVLlzJOKtmpM5ffPD
M8TEyNv/O2vlk6Nf7j5LqEh0rEQfcR6N/lZX1q1qecpc/XNNiWQMQsIakHT5L3jKnBeLl4ItbQkL
W0bHF7AdnwNc+FvVdYXG1dJOZCBnjOzkZM9tonC1mdS6aDJghIb6qcJlMGuU1nFw1RVYItAX2Lih
YqKS4IdtmZNBE4qHs09olnrox13YO29QFvUWe9tIYorwgv3Vr+BgacVXKG+19ICLRw+eCVPGt5PU
NXPB2UjBzYxkkuJA6L2Y5mjDuB2JAegC+QazReS5pRmJWVRrRGNp/7OeyA8BvZlR45kLwFU0LwS4
MWD4xSXMh4fUCqnNCnEERAb2CUh6kXOegZ9Q/54tz2lPxV5Gpof/8wenDbAOYo0cdYfncL5jBh4z
zzzEKWrr9tREKBB5mZLmHvZMoRf1UVli+KcCQ8wq5ilm03HVfvMTiLQjiKJmBkYsn0Pl3L93FmZQ
GvtOYkJhNxeMfMKjCYhFpbvEA3KgXRP1udOS/bWq3MJhHQEFnUVjYD3f8M+VJRKiE2il0qKYWpTt
DSutOFsGwbnJ2G3BwsN0doATZYIjv2/TPrAHSEQufZjJvoNZk8Ng2COu2pseEnKzLQth6RdUKRMt
hmFET+FwtnE5hdBVHd73JliREULphoUrIEAwZuTJG00zQxlx+qWfA43uJ55eesKJ1Cvi6oMV4AkF
J1PzxlW7qPaUDzX+GVNHdRn+thwK6A6J93jwfxKvp5Mg+0f7F2J/U41zRAI9AAuRqOfkPAe8McSO
8O1FoxfRpKonRhhwMgPx4qMppRuxELQvQyIjSAQJVgqPp5R8T7gWdkFyJgqMaoFfBBfcwODrlz46
Hs8YM6mygeEgYaAwxzbXpxJUrhXcoKZwszKDuOnmxlHYDIjNDtRBBKH7F8AkKE6D1/BDWVRxZWjH
0t+aYJNPpFXkhcMHImTgDxAFdu1K+yWZaPzu8pu1RoWN7kYJ/oGVrkGZTJtkNcCaEyKPTHnA4wXC
JzuWt0J+m08T9UhECGcyAx1ufkgqabFh9VRSesbLAuYKtlkiC2m4A2y2Kxks57ihgFZuoIDaK59t
n67/115v3jzVhLC9Vwx05V0zOwM3c1nFGo02kPXwQiQP5ReTPvofTiYFEPGdJCOi8sCGg4eBMiBr
m/Y721e5Ny0PinFVtVWcHLhddywdqgk0NzIrp5e/xBTGM5bPyG5K4Nl29L7Vaz48CK58B1X57Dgm
0vOLhEOLtoVnr7pZ/ZLx6zfDt2iyy2LFucCp1a6aOR50VdDh8bbBXoVxUPyFTneuDhpLSDfV1rjO
1qEX79jGsZPqVRLtdY83Ek9sSHzRmOMWnb8SGZs6yoev6EM54OpwxMVK/4bQwQQvByn+qh3ld4Is
zQ10AWrNMbjguKXxZ69PZhr6Ln1POMjE6B9xS3Ia57BtwVihLgawu31n5+wGF1VYJ9GVeTxHpQSh
CgnsQWLTH1xDEGrX6lzTECIG8F0tvIFkBfWXMI8Cr3dhCAWwuG4WSnumt5pumHsGjkhsvzaz0k4/
dEDJN+YPjsv4Jh/Mpf+lkt/mmDf6Un+b7F/NjZaGtIFBPsAUppdBrhTqC4ad2ujMBm9U4OVSeRVz
vU+IF36ihGTPHbH2zLFk5rr1VcKp5oKCUMx9Gc/hCfxEb9bjJqYl9QwF4f2tfGhXojon/0bLXm94
rWCDFx4qn+6M9WvXM9etKOCwAQB5QNyGDWBxFjcodHV54+M3u5asS7iNmwM1NCtAawSlt26TO+jR
dnZnHeiUyBx6iN/yv+SZH9/M16GWsareT/vik9HvzoqvQKP41dCMr6SHDo4DdZDXzbU7o3hYjgfh
d2T23/D5MJmsr3ORCHuA9O8SluwC8Ythl/84PBhyUgIutNFTWruY0z/6XUlLummEVWWe5izBLcx3
hcDoG37JFg3NjM/E3jc8yGOugOLKN7pIxPfM3xDBTxEOHUwDK3xk75V2rgGahgzRr5yHvnqkNpoe
GhcbJkNIr0CP3NFccDKxxuBlrG4ESnFDkQXfqZtOAfsx6/WIBC+/KZKqhXQXpCdqfrpwhkwcLMGx
/cdjPpyyOzK0LzhKTAtXCJyqEyPHdGZEcgRS/3F/59Im1nflexXWTo+nQVv00VE3sG8fKFJaRnsM
9QVu/iWwJAk5Uej12Tm6Q0QA1TRHuhUI65AL1gRKaDz8sITJUOcTCegNbelYJcs54gyDvvgNyDhA
RqKco59Rwt6LbzOUVow8AIxF8gX4FNOLNYeT8YUFgyiHwWN+AHCMv6ggV4LCGxGNG+SrcVobBE1l
5ASsYUkXdLRr/dKwG+eS5vCA5ytgGA8sdKTrFstl4iJ9UokRQxy0lKalkR8Mr5kcGkj2XphkedAE
2aVLUqBAQXhFL/zqbjQrTr+e9vlV1p/0xD1Z9oxqiUFhu87fJhxaguuW8YoOpp53c+2JH8B4jNDA
BIekA3ZNSfgRdrsQHMxuQmQGSPGGRt9y0l0JGcA4lMgW98FmfB8QsTDKNytohk78JsG8PwrrXnLI
UQ+u0h52FIf1E3SsSbwdKC8+OJyUs5aYMCECBbx6jsaWPABdJtpKog+Lc7vqNezvi3HrK+sY5oLm
pvmWsFxzY/gpQ4m9/gWWMRcd0ZyV4ny+E/W3fjTVHd+Xb9kJrp51+1IwCDDonZMCix1LeosLftXc
SAKCIwngLRIejLqU2chNxCjRR4yYcSCsC3yPMMRQnbMRbFb9SHIRKEz2JYyaGI4jcx64o50e5YqP
0ciGo9BdQAr/GAV6d4pM6GUMblDkDu/9dK5yFDIOAC9Z/aYtYDvH/swjNM/tNwmu+SVPnH/IoquC
/Y3unwyWhEkgl0V4rkCA4BDr+CyTX759ZGz9/2wlipNEOmJtI8OK8h5c16f2Rexb/jG6zGoRGsG4
k8kwd/4py/LEMgJUiDZwT3VIGFGB8VitycoIEQ/uK/z49EYOQGhGnZkM+oJiMlz2/5qGMdaS/DlO
bbm+smrJTxAriwrKFAjK8OcMafOgW07DiYznR3DTYovhdcSUzhxX2IiCycjCwFrmUQUhGyHrTir2
dE8KnRNudpzgLHwcacDBtG8e2in8E3Gv8TiA01z2WzwEvPuByVHrNY8tvhkgCwXbrEX91XxEyhqy
ds354KF06RHZYf1q1irfP3KcXbsXWaebwyo+viHDMyz32FG7pXyOEelhKSSMolzH5g3AEi8VigqD
vcGZhRTLAHWT3asf6td2W8B7F34K0oGLe8135y/pN2Kklh/8T2HB9ABi1xCfBcurP+viV95gf1w3
98k8Bt90/iuQ4JxOkfEskAMgFOV4sZBuMveuhAVVpXIC9kdNhsNQzR1ikkkSEeWPtrgCTv7jbKFU
BmPnTyvxHGj06pZbAeJ2Bqz5zvtoKrjal1HqMOWHJ2kQobQAHULn0m5VeR3qNi4C6zNjQ/4nfmib
n3SHq5ocwpXhQXRElp/iUV5UOQm5sJkQWPZwYpmwY53CqgNXrncZWFzU0akZd7G0x/j//hqSo8bw
cZkDEF8l63jPXL71HdRF1nUa3exDu0+NV9zn+gVXbOVRA9HFCdZnauzJTKbf5FUSJWDB9C3uhFck
dHlA1MrlrTaOPDbDov8jBEV1iHKnRuO+UA/8KUK2BHZmhD8YoHQRVgJBmYbd7EYSl+IP6U7AhXKW
SlAPWIgOOBop4FtjG7dLodkY74Q+Zc/WKpW3AQbFNdASlweBVULKCsuyY594IFcBqDvAcTmbO4Qr
FipJ1c73aNYOpu/Un2xRkAu6OsJHVLsQM/GOsAPw2s+0ZHMB6t7Ljhj7A2ClODpOYvITor2wXEtc
fLNDqT40JueaK9xxyvb9cRBndS4VwU8ab6afxlyzNBAY85c3PLi4PZPQK3YA/0TmHbaBkRKLLxJK
JIFIEgWyVNRjis/3G8Dhj8RhiAbmTTbBAcN29c1OUV37PQ7OLWJ0QrqZcfSPGFhObgsM6onSatL9
9zv9jJACxMXjjV9KmjmgixH7Bdyx4kMp9z0qDLJgPhM06L34QI5E0U+KAf056MFhX+IX9kii6Yi/
ZBrEyvKT5pfetxNeU3vUM2aJa2k98n4Q3kB3RWPwyfLY7ZfgneZUG9Ej0koflu2lRjmAOswrOYbt
5IhzG6/suNWTrQrPk6kavCVgIfStGEelnb83PeHOikokQb0+m+Nz2OlL13AJJ3NA7tPkVpGDLted
4LczHxcBAsP5Zeqq3/y9xRZep2T3xvLXr91il2MOY/TE8CNiY4lHtLUpc1jBSnsqbN+At7NAD679
wobPYfbcICAEqzJhh0oh7yIQ/JwFVt1CK9fUK9yQjwyJLrJY2q/ZRMvDGXL7NbO8tKYZhlyLq8Rt
90j5fBbRXESpsm1OEjHry/7FXLMe7IZhGptlXNS86iOQgg0lUF78gj5MBYelUUCQEL/esNayO/+6
Zrn98624VbgQ98IbXR3SaJbD5VGTyaxvHuTJfSESV5k7MFDd+CaBaW4VHJBQ4Uu+owxSOnCRjlas
Ahwsf2G3TaSL/DVu3q/s0REmX6wjeVWHRFhhsfC68DkMW94KPVwr7yMbSgPwBAw7PopluMzZTOjc
TPw06DMRhjGcQQ4j/LQ1JSn/zNu/yNUPP3Xa9xrNOsPbZZO60rRVUvf/9K7EfV/ECOO3mKwKulRs
nz7bJC+9RJext9vKpa2FK1pvVIqVnG8BRIcNNn4hN67BAulnlr3/FMVZqhx4c4kDVKi6pEcoR8up
2UxA4w2br2jgwEEzzhnyw4HQ/5bQXZ6UudhXBRtLu0GLo7ykI+UOZzdHNsiUI9+cQhyBegkTRO0z
wy5fMFA6WPZ09MmzxaO1jBDE1Ls63ii/wgc5CSbzR3K6MolYdVZ4Gxip4hMQHsHliZvjbBM32Y+x
o+SHtp6hkGhQhXBFkzKFUFBvpgX3aBVcpPDZWBdzeghXIu4NwdUQ8C8Q6UMZhYJETNR4eEN7+ULL
u5lNCGv/pp/Jo+AHHFdwB7sWLxByLAAI4yqEiFrj8kwCuu8jWtDE/5Or7UC4Wtd7dbHMlB+dhZHx
4OcNzMfAq2KwjUBNuSMtCUsJlxvnfsEcrBRv3God7MF0XchXPdtMR0ii/VmNjlH7Gccoaz4leN6M
izq7Fz3/izsMpDtL24pW4Kn4PH77Fm+4gMAt+sibF/c1IF0Is8bDwHPMgNW/sDGgAnzLBGrZKXJb
lseL+AbnFZ4MnZLNSKJcYSqTOqRee5kFk4yAnfcOxJuwagIENnDhDGwB/L/S+acxPgqGwHGIfo4l
DiJZtZ3F7TjwcP+g084mDmZWCgyQJ1ZlDNlNNCe6QX/DPjL2X7IJJKnRrkJEVtGjkLYUBH7IIY39
qOuTdWEKIMHwObevUPgjk1V7Yw09ttaj/yfhrQM7l8W4RUj9tJwWoixmHoy7eC6CSy3swIUluG+b
K6urKLujf+CLGdasoln2vyH9I+Vkd0GKJiCGGXwt3zuJtdJeTlyh2QklpusfpAzJjbyfIZ/piyJr
obwj+AUa0y3QzwNqEuVBkQFCUjlJ+C2CVcbkQlhBI9W6owJ9HFc3DlYJ3XVIcva1NFfqjlDgxtNX
9S8Eg0Emc9xT3zv4SPPiiCnsZZbFvBpr2QCafpBOVKyLJxNf/cy8Khyc/Ddnmj/Y8LUAHc3LTWAa
3O/IPiHM7IyvjpLlhlveB/A0eV3utB/cOmvKGv6SkG9p8f7oxLXpFolXSofpS3m1xQdqtAmoCzxJ
XTywQNwUqDJgR/Ho0K/msatOvGC9hgz6H3dGgZSMLwzmZ0kM+SJ/GT8B4TpHmAkGTbH2QaK87sXi
nybjavM+LXM9lq86WsJdAcqvUd8DCzdtw/Le0Z72tyy8yfwOLqp35+EkdOuXZLYlu1Ndf1glqyzz
UQUI5dgZudhOPsPwg1UyMPWxJGWPugFPOHCyPeYFik1z+UZhlzUbKnflFyR80pMW4YqUqB72/niv
8jq4qQj3LQrx3wMFg0RjME9ZA7HLDJcEgfDPOEEMCXrXoioXChfPaL8g7/Bg0IS2lIox6cA3K95p
doWQicBJWlscSvCN2Ar0KPNsBS210z3ovc19A7cIlhK8xx39awVsIvw0bOSwMQMLJvZMZbnYM2yI
cxI7W1I2rOm3SL5AgCsILAl/6YtJiA+9YqJf9mQD1v+JSU2j8sPruxwxgeGTybPgdUriLWsgMI89
25lbhsQIuXPXcebhzmV5ENtEKMSfhM/FeyIpcCxh5FnybTI1ELrEzklI5qfhnHlKDz43If6OiYIO
bGhtVcVOFV7sD/hL02HKz7+LGQ0VykF6dOzIDvjsEqzzzQnRKU3KrH1n8kKSBD5c/gI+WMzbS/2S
7RXc6MsVQoa3a811GTDvVRg7OYvkfIfca8HXc7Qe87hZO5LtPU//HylmUoLsqfezP+y+4YY4Y4hM
WfQq3foXZ1toKwQs3lLtIvo3KdhTn6BOIChuwdwyJ4yA4niTWQcWqjP9EDwZ3IVVhzId/8kSEoOx
AUecl8dQhpixYm6Ilsz8BIRfe/37yCwdUrkS4L+iiCNuOcaHM7m85w14okV/pENkGYv6jUzU2EOd
FSK/tOE5gk+l0+Q8Zd4YgXb7TFY98EePBFne1Ax+MiM53LLhmieUdUxLYbzqHd4pdAm/LLvGOeuG
U5cYhGPHQh5fDclYn7i84B2I+8zOnwyNdBTILg3tzJA0Go8mjHqoRZxBr/7NflzqPSLAKreobeUn
0u3GtX5ZoN1YunC+YY9+dqXt/4nTWn0yKobPkNK54bHlIWL/AwNPIIDMQTiRMaJZVYMXBg4EJbxj
rB7Jl1fB9hKh9chLghR5JBGp2QTCUCrWTPtMh1+zFJbXZIPlq0O9hTuTl8jVej4XwJ85Wrwh3ltL
gbmuvBaPj2xWGTLISxZU0CThiR8iqFT2MQ9ZWIvQ5Zsd4iFU9ivQc2B8KxIfonVyiDHGYYBZvgUC
1tfp4FbY8+atAcFvPavx9AibFZwqUJuVnuy5lTjyUSKhID6Fh2aBtIs9liP85Qw6YaA61Zdpegyb
usEhIOOk1E/J3/mMQ0SbeC8mKsajNZ8alI5iLh2ktfWJNaQ/IoWuK5twzAU6QIOwC40zbZ89GVUy
oJoF12gzV/0HBT9P1wiOvaANSEAwsEu7Tydx+GTtw/EwTNio1+XsJvb/0LCUm4HY+YGMKyBHC2xQ
6ncG7YVRPEg3f9UueDxhbqybHxrVMt9OhNU4LEzF5Dy3154ZuMadZGDHEIn6uPJfS62DZQO1Mz8V
rMaVdafBCbMjRUJCNsXRd6rwFOXA/ew49FRpJRDyhLPEfJKiyKIFr2ULumHRKntKWpPV8b4k7NYz
iy1wJShjos3dIbp0JQqXBHGIDIwpJXW3V1BwGH9FAGlrG2OFwH3afRXpQ1sIV6N2tLvqn5jBmDpW
egIr0FaK6p2gMrI2scupB+GjYoWHe/f8H0fnsdw2loXhJ0IVctiSSMxJpChtUAoWcg4E8PT9oWt6
MdUztmUSuPecPzLrmv29J0rG8AZhRZoDs5QmsNm5rGU9UkQl2cEwdvR8NF4v2NEB8B/fKhFSYLEk
tyAyPFqMAyTUobELvOmL7N96PcZXFecDLPApDm5ANFK6z5CsL0XKL/xaLs9uAnIkLLAgXQZ0kYBl
y2tFYzpEu/hWb18Av93PvO/RwLWbCBs1eoBFjhpKH6+tCLpFQOsaPEYgFq7zItZ0fmfhrCPGgOWo
qTRdGJy8P8L8bsSdiMCDcE8ZKHWdCC4RN8yUBLUzDlF0h9TEHQy6kWrrwnE11ZwHz/5/WWnocj18
D4Re4S28jy94FS8ffuNj9VZQYvQgGEqZdyFaqdUMPOMq4R7nzIslhUWLrSJNt5NB/NOdoFhk4kRP
vyWiS24dm89d7WzxLr5OhfLd0tdm7JNb92uy7Gi7+dn9qpUbvdxK3fTUJxd0KbBwcbssTiKdp9hJ
L7P6DSoQs3Bkw04P1+iqPaNdd8QjhryKb0lM/Aek2C69YHGS8Jgs+EFIrIoS7ZrstJgTwr0+e0Z2
r0XUvF6wN1cZEsJkW+fue81BKfEb2wmeIIQzRD0H6q9Mt0BOCmVwpIKYUZnV+SyRy8m82wu4L7se
sS5/4PZFBAsKbXSV49M6phfUVOVWsdPdBA0ypfTbbKyQEs5H0C5YhYaPFjvQg9D/CsLa7kC7mCBh
v5j5fR24fBXlqGpp27mMuICvDEozPjm2rfd5duNj3+yadjOaXpTfDfFmkXyRerlfsVsALgrturzX
yKd3EaozGkpQcyBKy7ggDA5O0ySZqTQ2DCpQ/9EaMlwBNlKPE+48m53W5Rd+G/iDt4jx4wN9XLBt
Ahf9cEAhxwsr0ylyr8MVFiDpTfPbY/Yidk+MnypMM1UQW5bp5jbswbOz3iPwEAAn4N9Z1J5e2sh/
fc761fSUyR32uuijlExxvtGTBCwYkkjAHbWSwMKPDUXZ4I4MM0AHgTNzVqkEhEJ5M8GTSy8fXo60
j+qNqXNqrgQZzQhTOusFVRh2fmwQo9JRSo8mII5LGCAyXMyK5uJCQugvcuUP3KQsbApP18pyeU2B
ETC45tW1hw6c9truW7H8npm+P6rsCoKPIX7V+Xm8/e4AGpiBFjypGR+dj5kFMyIEei6gXXq3AOsc
FP0Ocs29WAMD6sT04DohpMRNopXR7hpk+DjYmfB4kuHTJq/QPcDjuNj2oduxhGJtOmbjmfSxmhQs
08ONVUuc+cvg6HabNL7I95ncV/MS6d6LOFnk4lfhSP/QtcgulM5rR3RAXCJkp+h+ynSWwh/3ZKlQ
QUPq6zlBBJ7yEtMs6XB5Qk4k4IrKrnw5HRYI6skkPvB8k/qEwIRnk0wjY0DBASAOdz72kAzzo6qd
kCS4Q/xCA80HTIAAGyfPdVy6wWaq9jNfPjEch/gAKDd+9/q6/ozWs3mtSuBUr75mAkaG1geH7LLP
qD4Z1O4AR7PPEhQ4Q/Lz22aEev1v9E9xxW54/gQ/aW5y9MjIFMBMH0zrxnLd2Ze+Wx56XBK6egyg
YcJNPSBGJJ7FWG0oboWEdpXpt+8/zRbD/zu4kwETzuL0PUc7Bvfi25K/xfu84ftlK8nKi8UX17nq
PcMds3tdiSLYcD1gqZW+ZZRCTKvyM8+OuKRtPhpRfWsZYFSiLYBnpok0YyALVKzg0vxzExJINbeC
RjAhocLCNr9mkPkFbY0PdC3boRNnu4on4q4EG3BkxvrA09MIY4mTQdYOIVJzounoV+1B0lIf1OQF
vyKKh9yiZyd9ecVg2K14aK3yiMjxyJ1J9zPdZZaKAhzHJvcwipLplMiPAbSS63QweGwcEmWyg0S2
0imVrnzwlrYHpQYyqC0SqewMg5NZOGX7IE18FRWu2duqTOXcpsAoFouyXcYcE8a1ibLVQP5hdTaa
txxnBvlnNbLPj9eXbqJppFPWfhGrioBc/5c0p5wKI+L6Yj4/5JisCcQucuu01b9cONfSdhFfQ+lw
/5v38AU/89AvhKjyOUS+SSz3u9YSXOlU0rVDBq08ayYofa/SQwz1x8XV1jsJ95rAFQU5NpILPLqW
9mtZX1XjowTizwaQeC0hSvZ4ggeHpBzinWacognlExGw4l8q3PDACj/Ad4PM6LDakLWNfx2o6dp/
oPDpcJetAvb+K+3RofPCm9pusanTXqrVlOmdCpSr5gXYuyQFb34Stitu6h8FWoksa+EMk8+FlpF+
JvgSYn2pP2an3nSy7qaNf5yh9QzcEcwOQRckNOr9HgCyZ4tlz8YMJX3I25yrL0VhF8E8WMAIWEYO
eFoDeVeRKaS7xPlLEa4yZlG4oZoI5155i+JrzuMNf5hGO01iYmLENVZNe5CtJ3HNrVse+wy3Gpvk
N8gd2l5GlmKgWer9NYPzrkvoI0JtA2i01leb64hvAOnn2cRyXogIJv0uore4w468Kr1hh0OIJCNf
adaDeAc9CiAOQl+nJpp+wtqpL8QTmw9iVQUwuABNia2bQPu4TYUfbusHul/wJhwiJEHQPqY1dvNx
pa/ou/u2sKOcBY4QaUkbYPrKlPOITBNnx+jqRMDZcBMB3u0RAzC8F+52wOXhI633SrsrWq/JD9hB
aFjXbJ2Wvh3ebIBJQfWl/KBifScP2HSQKsHUJvtq8vX+0hIZ/cG2welKhbthrEeav9zxWoEMjLbx
jRMEhToCd65UXNJkT7hCeqp2iqfxyULBOupNyxzykYQAwHMf4CNuUztHSUTsxHvwUBUyGZbCQvJ4
TwZ/m0utoqLYLpcp0wVhRevGn86WhS/2oRW7LvFVMnzxex3rfrukZ2IJJSRdphCZrl9jTU4C74l8
kggJ+zdoB1VyRQ7tXMDDZo/bDtp5wt7nCCNRMBc5vkdHtdm08ZdpfS/UWnMkiw8jmucnu5Zc/Y9p
gwrsW383K4dNeeLnbz2af4hcYtmsUGCL6EiRnkDJ32YSGAb+MBosandsHZPTv/xqvKWiggSES0hf
Kk0Rlzi4oKtD8zMcUGWwDM3ZZlEXN6adIEG80NGScILE9DTOfkPFXXNo5TVaOzZrNB1IXRmkkHKi
d3wFuwpuXwUQX6NeCOx6lxorjDaL/opV6xMBErN/vlOLw8v65L8DJGsvLhwo24p8kex96p7yeKNn
bqiBxx+hsWnaYz5+6B/gZfvymeX0D++S9if8ENGp0T9IrrdBAv0fevSwtNmywE8KyKQLXZ0m2rry
BnnZfFaWIzdbjRgbCiQT8u4ei0hp2tO0GTO3i8jUjgyJD6o6SopoNEJti/2iUUuXHzgnSdb8MZsP
ZBeUCNjZMW0OgyMr+4BBdobuWZBNPmL1J29oOkQStTH6PV8eBgxtXFSRMAwbRLGInwAw0CNpf62G
YDdBYLhbZ9mGkKfkq9NE7ivkVBwHCqECSgylwRlBwWHtB2hYJJncJHVrWkSLIZND3WFGj6bcEjHA
66LGjwL5LSHjh/Z16SaM54MzWG64G4QTTlnOYOU7mncaxeIbhvwiPGvdRZcOWAgaacWNYegHTgUq
uSZSmlq+mRb1GOJpKrCIEMEzVn5q38TBlChGWbDy82s8KC2lETTmnkDqIXZYCbSFII7RNgG/t6Nv
frWlE1k/SQC7ty2RBvIgfLXJP6m/KcsdbBHSgrjyT8XA3vaeDom9KT9m+saIoMcLi+s3wyXc70dR
Bal5St1VIRArlh9Ldwt/S4qt6QNHAgSljxyoPBXdHslDHHl6cJjKk8bhMHcGGwBhNojEI2oqpNHJ
B0eheIy4W+KwDUrkUXpuTOr82BKugvKcsz9iUwrD/gDHkjrgZFSdSC/kT/odW7SMlfxJnJXwl/DM
zOecuQStxfAXMJNT1jSn65a+Z7Iwz5V8KjOUfp5T6/qKUoo6OAWMNy+8crhv68ZWM/6eCQWq1XoI
HAkZU08qUwEnjf6Arit/PhprflfjTxBPEh9yiNF7IG/6kKLZyKC7WXU4yKbPKRNXwv0FXCFB0NkD
MWi6M0KlIgxpPXligjXWItZT4QvlFXDcK6IZ44v/PZK2tU33A72guSvalAhKJCb1T1wfRn4ThHe1
vpAnof4UWBFWUb2erFUeXjvyS5fvb2mC86N80yR+iqlft6Xk0o0syASSSH8Tc7/WKuxBV7EIwaSp
osAOP1ce6zPNd/2/wiLR7MBr/0LBouVn4fVJuDrjlZ0y+4YYu6AJQx7Xmr8bOX5AEcc83IXrCxoa
NzXwpoSeiiYzD48V9iGB3bDM1p3psmPRMUE3DZIHNT+VTGMjJS+WwXpJOOEbzoXGIVmyY61dLdUH
of5L/NpMCTZ5rAkvt3aZ6X3ZdGhaTtwnQufGNQQ7xkCQnW0q7V/GBt8DYwZidDYO627dUy5A65cD
TDzn5B0xToMqYRtnSaSIsUJQtsKMUqBtQHS9zxD+oTjnAC58/SN9IVt3DYBM/uVyaxAwOuxwxM7Z
AWs4auafYF8Fu1rwFIVjXt/nQFBoPUlZpevH40g/KBR6oVRYY+a0ik1d7uN/5CrVCgX13gAlJPg5
Q5XwK8VvDZLyl3Lrpg1CqaE81/UbbhCL63b583mQknkjim6DIDTeTcR9VHeTHC2EP8M5+CgP5pIb
9BBwXLUkJLhy+SYciEIAVMbJ/POeW1/9s8ALIy0lZaSumhox1L46kL9wiNQvcXzrhxPfbmzZ4heJ
J3DVdCXZHHwiPlOf/PC88iySdFz8HYX2B0MGBuahl5CGJysck4ekY6awpy1h9Coj/yBsLfNej5+J
bJvK22zSoWDLRDkC+ZNGl6Y+83o1u4lwl9FD2yG/d3SeUSkUyGO6eHBH8InoQH8gK/j0r+cNIizy
JD5M7Pc4h7vpPRi+2CDZpST9V/hRE6Sisle9GdpvbT5bUAJxncbrQoCub3iRmUGmm87sPKO6Tjld
A+acKSZfsRrWBuc0u3ydvBfKo6LidPwc7F646cSaNyXz01aoLgbvW0WZ1GeAqhSOsCJphSRSW0dd
cEmCe4V29IyemCm6Uf4Y7GPCOoqQ4lXNKbOt1SNaIq6jRfSnUrK3jFn80K/uO83e+TjE/2MYn+pE
uUEo+gtVxGKAq++lgbDQnz3Rl4CUtqHtrbmK06nBXP63yEXT8SqIbjxdczJWFm1nRvOMeSLzr/tU
PhCr0KGS7ygDJAp1Z75+OdqusR2klwovh9ydB1zpYOXxTUaK7sBA4CLsMnQsdv6TleTH3hPMuKz0
Y3NHqJ1vI4qo6C8Bxu0ZtWt0aIF2mki4aLw2fytELBVfNFikNKDeVSL7kcqsFHDE9Rgc5IhyhLFf
t5CPSKhlJLDMLiTfYwaTLz1WYi+mYrp/VgZkr3QkPEngZCa+Proa4nls6B4wV4L4UHHnYdrEZRuK
m8l6b+Zz+YjEs0kD99Jj9jHoTg5n0G7aHFtsbq4q8ciWxmM9DffM+grED8juunlfHt0O9+BmogQK
ZAzm7k4qXpkQwoaDSH6XKTkHtTbX4x6pRQSs/joCEOnFe1vQaOH3rTu7qmFD+p7CK/2hZ8SE/Fxf
4aP2a2dyoj2ZBedxb26D7aKISH3J71blXvyRT/h798YxOglOfudFxiSwecG7QUdvGXJE5OpLBEVO
7PNmrnYtMOp8ClFqKte63mgoXlPCgiEQInp+gD2RYYJ0IOWDNCST/w14g6hDFg/Qnqay1fQH2UUL
rkbGGmLSNQC1LawX7xpky60RvZydzgY9PGIxg5UEmh/hwB1QDECFlYKFHNysAoR7TrhYP/JnsRo1
N30zyexFDcoBgCzRNVdOFR7w1VUopkW+eOgwLiK6Zi9ALBkR6YcRVHxeeeNNUbjn3Lw/l+qplO8v
yI2Mv4UN+ILYAgyZScwAFKGK1qkfxtIiT7zFkT28eRf+kVVJw0pIy+oJEDWRnfa14gPsGrchyoRT
C49svxGu+mjXw7U2djwu0rjTntjWIwZbkTNilX6JhA1OfzUrmYgeE6h0vfwHT8VZtpWLdhCZylsU
mvMfeAjUD1l93crH2RDafyE5ysZZvubAqdKpe5OQItP1Rx71LYWO/9bBHYOtcaK1gmI9J3RZ+nMs
ob/Ftn0vyUaMYD/QWyGZ/jbRCKwaYorAUN7j4FcMcUBw9a2mfwugepb/qg2fobUan6K2A023SAst
jSdKLZ0UzXz1FLeEDEjS6mFXz9KypbPxlu9mV7ET+rxI3lkX++4ZXPKjdUNF66DtssHWvs10G06k
98rQ91uVZJxWOrX1WWx+JUiBDU03ybjjC/yo2aTr3aTdXqBQ3XcwksEMMGqbwyb8jLflv9YEnJV5
tay/avyhv/gcUiO0RqZ7kSNfjW/gFBK8E54mKuiXCKWVca38n8AVa/SgTt0+SckigNREYdz5MZCf
vg+DBdpLpnI94xbhQibewPEG+Zom37V5NUg34/prKMxZURH+Yaz7eMdtWwA85epZmmwCx30B8j09
6MKmJeX3+3VebfIDTbIv3ICIHoloRF6IhU9EpVHjJ3Pm5kaeeRO7IdzC58zhl66BODgKk9Pc7djE
+YfLiX/SaAPf4Wk+59voEAD1AbAbPYlzpERCA7lPkJVejN0MZmEPCtZ+GjAZ+R89Zol6V0WfKTh4
TixsdEiCDf9vha6f9HeKLz38Z8vDV4huJh2hVK7y7IE2t6PTCN9t58qO2j46MPqJzsXJOL74eFS0
CzHxa3+wnpJ2702ujoEqxiuiMw37m99g7EU4vkUtaPk0Pyk8n6Rxa5hTCeRCoci6QAjoxIjPeqJo
ftFtZPBVv9aP7b24gcCIpsNLCD2QEu6+ajGUqow+dAq8nuJ9stDK0AKFytSFROlrQFNsbTlLOWrK
Y8QRUi09ebueYIHXVTfPrEipCjqskJ24avu9igqwhr3kPSd3pOAEFWfGcHXNc0coJFRDQlZNM9Y0
AYk5etKRHcMtwmPd4pTakXEaiyQN3WB4+EurGtAICgbjVA27vPlnoimdsnf9b6QQWcHnakC6MIGw
C5P6e2V20LdmzleEJo2+QVRJG7P4E7s90YbLrH9aRg7jR8U0xa31ElDiBjftaUxurzFhyFvlGQ9f
AzbYkmwVahMYt9F4p6SKtd/WjaR0EWV0hG8/45QKNWrByK0cfqjkitEz6BhLbRIy8o8KWTVyLnld
KdembehmIQiKA0G3RvwMi7S9ftHvSYTC4FgYJHtsp+QTYLk0Alw+AD/pW/Zy+GLT9lCKN7OhV3lQ
ENR6KgkbMSEdI0mVK+GvOUrTF3l2dLRwlYe3hnD4CyUtRHCENHlOfLd0q9o0uTwn4tkT6w/VkvDG
20elAVpS+Kj+AykYP1M2eogm0Tq18JPG2cBFWi5iCWqECSY7x9EZxjxRnlO+N83Psfusk5NBmE38
j8LPQDqXtLyTMantW6oP812X0ZHmIAfryCMU/wBpg3oHCYg2p7UuzeAnslsJfvr6EXvX1N8Iw0+l
O3ZE08J6dkNRpmMienSwVigOXj75GYXyRRq2hexkOFbpG6l0GmiSX51T+dTpX2l8CxtuqhYpYUUN
+m60fMytW5ibQLmkRCyCHTPPKfnSBzVkB3E4iIIP6EwELxdRA3bOj0kwzCyfO+0f2FJDfCR6hkBG
j5e7vXQAP+bBlDW7K57yi4TadcnyHx1If1sAeQqemIRWwoMgZUXYW6AXKvz/GRgdNiWuqKPaV+N5
gdDfUsDTApVljTx1xd/VtI5MIImyjzRn+iLZGB64Fp1Afqq9nZMNpG85BsvRVQBMKrhmDs+J0tzA
78hKGTbc1g3EknYknjOj+PlTZ+/Zz68vU9jGPK79VuljR7ZOhEZ/4hHL43v8ui17L2olbfhRuBH7
34BZY/gGZKzaXUsWdPuClva19t2iPIMPkNOjUmDfMFfmMn1ivKH0vFHoze3IV2RJZB0H40VpGp9X
txw+p/jWUcmB3grC3YAYPLIyZG9yzEuDXhilgT3ui+4iTwQ30oPQIYiJ+PzzT+sVewmncdX52YTS
21Q2FttKUX0Y3NEcFBY2sWr9ypg40JOr7U8uiOsavm4t6H8D+20um9jPPwpqxwJoFazCSTbQTwOh
SYZb5IQWEbdwRohRYhHLpfpQ/8oxdGjNYdKdwgMDjFU/x4wqCT9RVwvydyp9XidRIlp0zY9b0Oa1
Ht5EQsTa72QTPyzFUX5CRMw1ATHeIgRGSkxKysvWiB1fgbgZBKZTu+Oyk5QO2bdI8vv+pC1luVd0
vCppuCCS6IRsHhyEN+u+8WOybtAkSLmf5f+k0jEc8w2EV4bYBw82cQ6gByLKK/LFlyNy3OePrieD
fIVQImK8DzBX5f1+14E4aZE9oZe2WjdJ72F4MYWzyeA5Eg1AHQyffolxXzw0MDoTyaYsQgEiN2j0
PJVXrJBTsqn/CL4eliwBnLN/7khaFgTeTI05IHONIUtLPUKk9PAgewMdqnb5mBjmZurg3kQ8CeUx
A79BmjfslB+0ypH6C5UumN98WCWWgFfEFtcjt0T+qA+VbYS47uZiNakikcWrYCIEZvHyNPw0E9Eg
GflWB/zbYe9SxVKBPudLfA0ZLOjKXpi3rcTD9Vupt9r4zBSvbN7K+TYTsyeA0zoKz6Cxa4yj+i6h
3EQERJeoWvi0E4nSVsWaIktvCB/wzfQyWsW3ASPpOkJ+uSDNrsizT5AJQSWHcNq3iEBEolJNVxgO
XbIYaHhKB+3KcypYW56FDq8fle8vtyOYGxfZte5+W9EXWLVUpp4Y5UdxqkikTvZBTx94v5Wn1dBv
p7+Oz2QiusTC3dYAB7T5r5p5/bpudkq6GFN+WiR4aQx6dpibz8l6Sw6siC/jc0JvOqG6xPY/rGZe
+PyWyutJO3XDIcKgr3kkc3dk7iFzrlBhHDj6EONoS7QKXh1m7ph6uq074nqhBQdzS0WdNJrW+l1P
HgFv5jOTITZXHM9gNoRnW4AhM9v0XgJYjYI3tf4aMPZpl/6rn09NdQr0nU6QB5OL5GXoh04Gjpt5
neXgOKvXAbcWEQnFukEGHLkQujHhP9qW4kWkXQLKj42kkayDXcMeWyI2v6v4ywpOarcf6jcQgcA6
CuO7lu5jbNvsqWAkKkUOGNnC/ys8DzMKnAlCCu6zSz7MmGkP32x/k5mi3A5Zw7hYpJjTF7AalkeJ
VgzxOiUQyq9IcL4cX3SMOiPtEgWvRE1GtWySN8oMa6KeDWt5VZrmVoPgGFumCYR6IPtqQfEphUBF
gxMnzx4RuL5uAS8xIhvUedCpzpjRuoUmepHYI00rMOSvyUga6HPVUfoSAaIjSaiFj+GQSz/jgUEa
xDxmk6P3+E4nkMTfFTFxh+FBw6lIUUiAD4Y0/hqBM6RsVB9JKbLwvxBb9dpqile1R2JlBfb9GR+T
AxmBLlOy/pTsWihH6pHm+rORduVuQmKdZxfRvCSJzMjjRhdZ3Qjg8UTTTpSxbpp7z488YMVQs0PZ
7QrMtslbRV4W/0qAXsR7nu6af63xSYwTr1tPwii7lEWEXLhsUuK2WQ5KZon8E3pAN+8FmR9OM5E2
6eU1vi13HL5mJs29Rv2XtVKBYhSblohmuHK2C+UxkTzN44JxCe5A0UsewFkT/kaIcqg1MNtw14HP
97dOdNjUTe0a/BBCKrzuyPEMdaW+4+xfQgj4GCAbHnnzjmBjnd4IQ4i2dX0jI0eZtjge/1kE2yR+
85QJis93L6SbG/QlLQYXGCjOnW9jgRkSazOhSQx3AZkFotPKHsedNR0t62CC89CaKKCsOzcfdf2V
VCtF4S6wMbt1pLCCLLw2xQnA/skhgf8I54ihtS4R66ty+pLe1NeBzF7y6fpT/U8F84LUmHpf4Cw8
yiPn1iVsGRV0ahASgBSeE5OQhvpIkFrNWExoD3p1kw4OpCIdGLjpGbW2Qm4FHWT8QOqqwI7IzB2M
HtQDgavEVyQfc0+644YaN8llvi68kI2OaNsdVeAgYoHopVfzq8TVzS1lp9TSIj1vAGYMMHQfx1Up
sZ4d2+vk6NInhCrUMWVcFE6jvWIYf0rjuZmBDbQ32OXMYMzXpbUunnj0o1/DJJwLtfMHthPF2GBw
B6uEhDHYaqLO0dB0oyvPUFU68daCVcNn/m8RC0HlD8YBnKt7iNbTFBzYTIXSChhHcumwc8lUon/U
UGiSv+wbw2+PPZefebjN0sdsvY9AxMjKtddDJ6kptWhbiv+aHCEs35TIsiRDYDfzjXJeLlzFEt+y
xly3w11mzx1ZWGo+fJ1rrP4Rt8GnzsjnGlRgM526GZ9PsZ6VU9LeFGxGGivxnjVQ5CmeJqdDO6T2
JHTnCBWfWeylzbnn58kQDbD1zH81asz2PZh5ljpAVD4K+RgOnx3IH5f+iNjXksn1QWE8n+eEihfy
GOZfk4Gw3aThkwrBOj1W4MmduilZp3Et3IZbkL8nrFhCJW9qctAAhkYG7wFKOiSfCdXJrlG+U9rz
9EcSfo+/BgDUaSZXAu/vjvBTKnljcVdIDsHYFo3f1czuvqPqJowzWyv/Bg3Ia4OpNETXU6F6AI/o
vRckjLzNmHWH4ac1Ty1gPmfimhTRgugu8uC8nPzARPZNPDZTceVXqbd8W8OnD2g8edZrtbCNU42T
Nb3pS4ShNxtX6MgKhJdorZA84wXRpt6vBe1+wzo0hSepWZxeT3Z0JSB+gjim7dLMC8dV+Cq6TxoG
hedIpcf884o2g+ZpZNDaJZFlqTNiqBoNcKPkKB+RmseexG+Q293IBQYKIS24ieVFHQoaYodi5KPr
8H+9CWSS8PWq213viH89OyzdiesK/FnQBycFpJr4ncroNJSLevM9SC453mu7iUjyJCRFlzMAY0Qq
GIIcikPrFVo/JkHEINt8AN1Nn8NIrQzDX7P+oYqNZjbKhIggT0GSq+nHlEQ/LK+k5qdKes0T5k6y
n3WN0Nyi9E6RQXJ3vIpfHwUhnzwg+cUkpUu1m/fOp1GxUj72leQF1aXQVx5IDmjODzrVfXAGmQkG
9DBsFTBTya3mTyEiriTycAPS80ICbNGQBgtdOb1BKAWS5fB9ZJgb9L8KilAy6bQVI6fbCFCIGtbp
Cc2CLNIDqKRrwJzC6XEgKCTexo3kLMN8J8OvojDJyAliZtUmlx3/1UAFgSTz7jG1CjhvS/mjFuTD
2LFYtZe43IXpuzBgZhReq1nEuh2+PiMZHI9YUJmiyhWxhoTrrJVTIMsH/dDGIQZjZOSBumHZD4W9
iZ3vvaqNbULeeY8N0ZiOBoTQSqcxkCyrCgPEj6w+BSLprV/xU1e8EFVH7ocG+SnZP6MCb0Mlo4OB
ku3nhPpK1UE8i+gpk38QQZQaSDlLogzM7EMkTXL6Mye0N3rM9qUtqSRBF53FaKD59hH34MZVdswG
i+u84tzqDwUwtYibTXCqsSB9nsPP6zloNHy+L7IfQuNZV8eUkkxemKXqMxIOLRN5hEPcomPoD11L
pS1i7SS7c8ymNCfDG1JAhIexir6Wio+0feRHyeUWKCtuApgSCQgor86v7B0XXE4RON8DedPYJpnI
oq35T3991dkthGvmRU35xfBIJK0iJDen9al57ahIbvZxDBnzwzwXl79x40pwEl/LI0I9jLoYXj+0
wesR0gJWgqM5DfRAfAUKiTZUvmTEMb+heu2F9+w89E+CSgnj/Iz0PSpV3hnIgkTYPlnUuI/lLxQ5
xARqIgPY41r/a1AlLjDsHp8yn1pi+llzWS5E1SnGdxM3ezoysawPjfiItJamwjMpqmm2JbZkbC7J
72dxRhaLBm/sd71HgWdxJJJ/tPWUBp0TduSkpxPOGd+IojooGbUDM5v0zDz7w5xen1MDhPOv2QcS
GN92HnfNR1Zt5TtdceuGLjGdJYqRq7Ch6GPJRWWFNXAV+2J1XGyeh4H2s80Ur5VxZyZ+OG/KL7El
o/o98FREfi9nFBZNZhbaxRvfwYSqwrNVHmnSIWlXJ79MuPWQxOj+UKcc62ETuYHbIo8010tm7wVF
xYb9O74HSCzJVlL0U9S9S/TZnTKkVw2OKReYyNT8kN7h3s7uTA9vuDOxEQMLZL9h869r/THyMuMq
ybbe/CyrYsJZ6cpESFEjS1YDWhHFk1PqUlYc9BQX2ljD8gsSqY2LVHdkqR8p0kNJ4tW7AQlXhoN3
06X3AVcowl9IUn7ejIjFlYFzj//fdoTo3DLesNfmkLhgkBo/1El1xNGW/2AE84cmuiSeWjcNJVV1
IkgoxDS6RztNfNPpNTJVIBjaABDn1xLnKN2rl9pjPyuXjLFDKm2kn6L3gHe04tQneORc8qxydvZ7
/k4y59JcTiI2b8So0GK07x+a6RXyX3oEVGbh4OdFyZaRkL+A75WTmOsveV8uZhpCZTch5hMWd5vA
UnxdICWyNzcb6LvP+C8NdpOxws2Ptr4YvemaWKdU3BSzO2nuEvJ3zFGUIkjYq8SJoJKnItxT/7o9
+zlIBDOouMbJQ8dp+N06BTV481kZb0syJV6vfs1LuYx+z2qTffCwoZ2s/BwUFvJ0jfRbontda3nc
ee8hXjHMmltwtgnAkrKy1QLdMFKFdvPDh9o/mDPn6SgTZwaFxkdMbcDiJvFoV+/B2f69AejPPl/w
o1S21kn0KOEen4B2lt8kwL/DQlnLX8Pp9VWxUSbuwq2R+GlPx4TUBbCQUwvphTwJMHVXkAqrcSa/
VgfryQTLQgpkrOC563qm6IHegPSWKI8M2pjrosZVS/XVF5Fs0mn8qP05ebTj6bV9Rjj/oRg8DgYc
yrw9kUzPpsM7VHxg+MchgOk++mBTrDExLWZ5y/Lo7Chbt982MFDoMNLtKD2Yh7/TlBUEMmv8gCmk
O+2TtwD3tMIvHi8s3/paIDl/3WxCmmv/YCAkvg4Co6TG14W93HzraM61dT0hc16HuZPsRYtQqBP5
vta5ZzQEbcTRR5L8kQiC0uGLoC6ARFTuawJL+L6e1GTyVKB8EhAufjPavGzx1/zIlk538zyVd8IH
8m2n06DxBoPFpk4y0GBDfdflrUSLzP4qo6y+SKIdO9I13GSr7w4aAlUNiiPGqRO7AnXSIEzwruDr
90HDBGETD6N+jd8YC3YLGgscALzE5jS6KogfksQDoQbDQt4wDRKzI10iwgykNc4yxW6VgzTtOB7g
CKOPlBZdH45BcWHramaE4k9OfQvbCisbnYoj0/6XHOxlD9v1U3dIkdU/GfqeEeyADMeEVGJdH0PB
QSIf3dB5SNMJfY38axirHLHIutmRUaK8z+VmptSMsRAu80fTfyEsC4qyXjQwnkx4NnQ8PKE8hCAT
S3XEup/Xcf0Qw2ezl54jwgtjqQ5m8sbdPl8pwqFZgOrZ0p0rn0Fe7/Ylis2Qbgvun7g+IpXOSOKU
vKRFhTHYhCfwGw/zoj1oWr/7j6MzW1JU29bwExlB39yCqNhr2uYNYZqpgPQ9PH19VMTZcdZee62q
SoU5x/jbtW7MK5SsxlnNpxR5c8jX4qn6zC7pggQLytAXlOWR7NnpvLH7/JgBffCqsgTmk2OD0eOQ
6CjqSWeaRft4qwjIGOFS6Y+2KJ5rx+7vz2LWoGazstqpCe87Bfm+kR2R/jRKjmB76ody8SkuxWkU
rmvx0Atw7B1MAOAO8NLWwzLByE8lJc506sCIJSTKjHs7P0NTdRmovo6EdFo2R9m0jG/xCenEqYbo
HL3rr/dZYoIMXTLJU860yNaQiy55+T8UwEVLNsGGRASXjAFbe7AlSrPql2ss64klnvR7UHYoJmhl
/ogK9sPMzkkkJBU7XfEm8U7DpWEfhSbUCJVepIeZvMj/SAMJdJer2Rfp6nVg0ZKdd6nKuyih7QL2
B5C+fOfWyQVlba7pnCQmsj7OHldlPIeyB7Z9dnbjZNYDGwHu0tUv6K6Nl+TrPaUC72Dj5sUA4141
6zk6DOcw9c7dIht2QkAFz+sXyyU5oZl5dz3jQpcW7XS8CoFKC4qd2q5QAS6TIRMTfT8t8cdx/CTU
BO7b7IXdR1HuqckdnRKgiPvdFvWld+HFz4u1MBriwv4i5WecDeCtpHGhAgi/iKKS7nibmmENtMGl
wMMiLAUDbxWOOPO/PWZscVOoOBT2I+vP/+TPvYpMAXfAy8ZYgovijYNc0laNz2XLUWG23LQRYKfV
wBpTOcifM90I6ozXTy6Ru83yuXcPHD7EZuHPVBzj6Nu/eYUIuzip/rpZ42PCG8iaT9AOzuBqyS/m
aYhrPi4RDt/88FRaiq4OtXeAtmDuaS2DKGbB8aECgQE1Bp6pVv2kPYowfwN4OEGhM2Le4fD1bo4Z
cRYhVoFsn3iApE6frvxeXRA9n3GdNSgS6NAcoV3wze4qG9p+ABL3RWke0UcAfKhyxVX5SUZhOIrk
eLAHmJlx+2don/C5sI8QYOLFc5kOA+JAZOV/w1jXwzZzoI6Ghu4998NsIUiYNcBGZP+hocqysjUw
c/Pkic8z8oaRa0m0T3zp8lqQ77xQg3qs9J+A5BQAUY1lKVt3nH1JMy9tagtSa0zDBsVsnjp8hxvI
/PLgRoJ6R24ACi8j4sE1F9uEenDS4PPDVDuRSDlfhfQtqjMOhZZyW50ntlzmtK3Ph5su/3oiAP+O
4YFTF9rX5nOOj63joxkkhualZRfVJIppzdHCafUedgHtjjA16gxHwwRR5RCuQ99JyVspqK6eDTqz
dP+N4JNcVP8BS5NiH+En6cJzyscTab8MgJG/MgqiQuYGahOJjISb+T7im2fQQubHMzYTYFtkcNvQ
HY9KscL84hRrDk/jfYhLiP1zVd5CNq6HP2wTliwajZDMnYMRpoATWWtzEW69UY6Vtyzzn3HvGzib
5e/xrh0wDm8oS2mJidV69kvdGkhNEVjaC36mse8CbaJW/GTKU9d++Bml9CIlv2UgEXN4jMJ1L54g
jvtyLUWoDp/wyqSnd7AKk+8YWZ2QVWetfiRpOdW53iQ+dil+TcR1isAHyY0EKYIUjruE1lnyg948
AR5LFn5GHFZiRcAjdUQ8fBJDDLcRJ3iavjgmS32VPiiva+tj0rAHdNPW20KSCoBJJHIMkFGuBD7/
ASdXn538p++M8Ooxdr/ZTm8V7lSRVfEToprIngM7VjHlmxzvrJRIZlR7AfK5ADcRXqhh3yQ7Hw6j
WA8DufwNNYsEn4xpRajweKgC+ia42tCFQAOQUE5s5THjFatfHoxQTMiL0iwKhkbihBZN91UR+6WH
wJ1oHN4HvlxSo8HnGdDCb128YBQu4y9soB+ETRIUEoaRcqr0h1Qj+mKHuqzif+wArSi8A5hCnx47
cP0jzfJh6WVTzePXoDwHNigY2pqBYV+1ZD0Kgls1XxXxCRoTmE+jUV5jjC1oxVb+zMLVfcFGkKhr
nH+fY9mfYYcHV/qLsR99N7Lb5E7I1MWSWOwD8vnEHhkgOW76HOHJ0t89kYZg7UP6gmI1Fv/ATxVO
LxIJSF9E/RaBp9AzzqMtF3PMO8UP7hB+qqpYan8R8/xH3sRkgO/DNLR7lgwbetSMCECoCTFE3Mi/
FdWoOM4FiGAPgWagYHgDrdIMVPUHuFavOickUAj1uQQGosudVlBGy7ibMrhhNg5WwSrh36Vsm/nT
7ngBMEqUGx/iNd2K2jHkUtA451MDxSAi21+dv0c4ZMANlHIwvau1QH+bPzjxu7U15BVZtnlfPLSQ
zCbKRvchxDNrMDeiAsMJLP1VsNGiRfcZ7juB8gaeJtWh1DFxATVL8yoyRFDEtGWDH0iTrXpy5cfe
KwSfPQXQhnAY6G0ACeiktUgmWi1C/hOGhcxOHfnEiGQ1Hq9JMPo/GtobAgvar8UCUd1bctmIr2mq
JY+KmCKOdBJJ48DgsSCjhyYWGLJYpKRuw3ZYa3TDLWWRGGZUowoRYBnBI0iVgXTyeLKsk71SQT3f
BvilmTBZN++HFv9NaBUo9IVuvbcMVvmzhap6SyeJcwHtZA0qT0N9/9VgRk0c+nWdTnaE6DIguWhs
qlHHK+KTEDtmZpt0QMmYduTpeNRQErbDoeKNTzWTaL5pwLHYxghEDm+RIvHrrQJkU16y50hR80OX
7+oJcByLWJ/OOZK1ng7hL572qoHqh2d6HzK+YTa1xn8k77mQOLEyqnslsh8osVJs7mMReMtEpEYv
HrJjToVJjTCoBWOIOGaxZOvn3OBgmHW3z+Di+KIVb6Q4mil3U0TirLkdgSLl49Pjd6/4kP/T1Ek6
qy+XhKACuEPa9moyrd4NcJA4l59x9DXRBu4TVhwiCqeqTKgOyscWRAsdBw6Enm3aR3z60ktef3OD
3Uc4iIRniwMh3qQpK8giJLWape13hohK/wTzmAGMeq94Mp7a/NiSC9hXsqx1hOXx63qpt5B96i5d
EUeAtlIlQhNIAToF8U+TLZJiKcA9vEk1DX5a1D8sPw+Fnh0EKupkZ6QrWAhfFu03wT91Ph0j6f+o
GB07fnLGl7OEUAtVEtomTm1xCoRrLjqw5PcP0Xgtr1OOhF8BQOv4hEXOfkTXXED3VruNAuZYPlQM
NfnrXWyB9QkS8zEFgKe9MmhndTWh+dXcYLQFiCa/c98mv8Sgaf0iCK7w7+uuuMnlMnmzNHyYRJG7
EE5qtgCwHBjU1HzKo0eQ18dM3Zjy2zL0djmKp6ClnURqaHX86oT2ApKua2jW9TsX6sY/sQIo0Z4X
EWf2R0UH/ywKt/y8PEbvTrZUIrLHqHl8o4sk2JcrshaLhN7JX6EfxQBICHQ2YYWER9rj8rikEPym
NecPb01n9PDcjHIkXiU+4VQ1FaqtrdQPXZJ3ef6c6JDqHNyhdOGsgCohNoChpWmJcOsB9lKCNAq0
WRyjNdXwYFiB+SViE+PhifkmfJUQLRCxgtGNyKUSIQFyg+QuTwCBsWhrNFh84LchyzsBqQBIyrDI
AEIl6SQwZAmoSUqB+F8Nhg8hSUY8ck/sM3atFr4BFV0M+ORqVKwoZHkzZKb8YflLOevXOoo3aQ4Q
mAsbwYymRQp8McnnPOORoDkF+tq+mHWsHw079chARTIBHwiS8oT9GClx2i1k+U8CHp+Mog98aekK
pM3vMGgJuIdhi7urjl0LTXTGajoFW+l3qtAhBO1tMAcZxoS8cEIUhBDN+8frZm9P2pg6VzHkHVFM
BLIwCpC7yR2kIBMskrM4wSSFXQhQvfv+SBoBkCg+eQsnOjZ3FC7ybkBeg0B4TjSZaDz0OreZhAa5
IsTlL+u3E7yfW5WOUjjKClqayDM9Qg4Lj1bPy+pHydSlLr96NBcf+dDxAzTKi5g9Uuea9WTY0n/m
wB6WHhIU+g2wR7jobmDXOOvf4pxUSZmG7kmzEiTByp5V511q4pOa70BcmjLG2XwKTAbGk62hWjUf
DYx0yMgsCCOBr8xpM5rG/GOKLJ4UXECzUZUoLAOOV2E+oAUYJTWA0YvGpIQ6/qVqtPCWTYGe3RKQ
B7YXeFVQaHMx4IpMdhM+lLaC21FtGY3XjMmPTm03wzh8r1XkX3b26Wwg9ZixE9M3QNi0KXf4pnNy
NhttDEvzFNiJn5j/no7tUOOhlR7Gc47fFbK6oWcPUg/V4P3t7TVcass63Rfmg2pZznIgFoVtuLqT
+klTTruWaz6sbSOsastc9/Uf/3JJ1neLwFDTv94kTjJK4wHCxVDXlxyfCsnbejev0OKEhyajnvXE
QPtf4UPJA8Xz7OBNBUuS7A3jmtPdU8Khgf0IS+QsAqCv7xN4BjXYFk5b02e3+wTXILymMGMm8S11
XG7CDOU4AtFkqzCg4hEd3Em3lSbrivj+mJiPVL15TMEGMdhB9LZ8MDtTXIcejvRoWoOENd6jZ3/w
eosBJf5K5RNPMkKsdPseAkBY4n5Zd+OBaV5G662+mg/+g063FXHOpd3wftZ8PX36K1b8kbAb4AFn
pIH6/BC4QwqnWHXLnDSWFosyWEQpnrqeekSa6FHpe1Xwv3MtzwPnXeAOgXvglws41zeRHk8T+gV5
3BSMACX/AdPqNdNN68guWQHfEWu11zvgz13CkUMfbymfxgQOVi0tsgxhYX7OGmgjIuSPvk8P0Owy
jFpaiY6xjPYmi2ZDopqdSVsZ70XRzCM86SxY8bAbgiOttRl++Q/kZPlSDjVB7BT2OVdpFt8ptpnn
V9LdSTxI5FeAoUjLPComp2pwDOpjBCCCDNPIyRQdfUY65l392fCkl7fssy76lWrGKItYVThpO8gY
DSl4Z/fOCJuRedWTz4T53kD/ixMc56LgloxhE+v25ieCYkXGywE7in9hXC/6ZFp9fcieG4Svt7hQ
C4zBqwiHN/LdcI7SfpDILqNlNnR0QZ9iUEDRyyc6xW2V74Y1yG2zBvh6+SdYk2HKvibs9HEw5JrC
hqEKVjc8C/LXgLhcfog0WiiQW/504p9Zxn2YSSNagrJrS3xGFa58tmqUtOj1ptVCaq10g7fILkBI
XHURHxSMrV/ESk4WLVF/x9aG/yFaYMYmzz45agmOSH5JYuN7zzYUaBeEJY7VIFZ098cc7TGOsnrW
JJsg1LILcS+XC7wg7dQYZ/vRoZT8Ku+TikMjfd/gcntQ9M7tFjVuKLtEZiMRDUtsAs/pl6s9/GoB
UyQjp5A7sCXl1EScNIhSMAbAW/Pdf/DmqsijwTBUb9P1V42vT6HfCClkRHJs/PIAWEzUw2wRPBB6
MlYECGQSIuv2N9heAnQ6RBqY7nDyZ4q/T66d9fkbORnusvWoJsn2ET1TvJB+PEso+lSAdzzuamRH
U+RW/FZduO4IKyUW6qtM15jFCMX1dKcyxvDZBO09N8icKfJ9jJr5+PSz7+fFX54DwAlboicQJUYe
br85CfU3sBgNsw+CF7YgpKasGpONUpKN8V37BwqKAnrCN3150STUDzOPkol4cGDxlSUKiRSvGXMy
SaraTJJnbHLOCEHwRfFAUJvIfagRb1uxd/AoMMBAakNC8vDa/TSaSk7KEwcW9inGUb6dXIdoHe29
Oa4m+cZpNaaSpjiWyGLFZHQRqoVo3hJtmn2jgGBOUGlts5Jn3LD0QCUQdCG9hISAVzADNkNYly2c
alQigLtSPajmd6/YsoaSYUKVFHvOLCeusB1DQ1QEIBnBJRAALaanDjOzDa6XKBckSQUJ0kxnJfbh
kl1rUTlP/O3PlHTGgKfLepsrjdE3Lv8KmAPYS+P2yV5ouMIH6T/F/WN/42GspwCOGuL4kqJZ2Kn0
CoYx75VD9VmX6Zf34gqtTgheZ7t6w/EdKxa8Lips3nvIsJMx31Dn/Z6X428B12xQ5xIvG8YRpiEX
Qb+Bqy/+HvLdO7i9+ZfieDGmM8w4YlgZoftbiYDrJ6QyQstWw9Bx1IYFGLOOEw+/dFHAAybsfSdo
qY82AywsB6SAEDPD3cMZDy3HM7KgUCx1TbRTli485cztSQoDqLFjbP4Anx9/w09SoD82LFx4yazr
cbnZAdb/v3zpEdj2y6KkRQuUJ1mxyQGbykWaPxVhA14x2eVYic15VB369y1G+cDqbQzQx47Yz0zO
OWS6QKjEi5Du74TcubhAsgmVVesPWwHPr8y+r49qRjW967dPNfKkhbvJhFle/CovbR605yQn0Y0A
+eRVeZvx+nZhSttXjnsANRNvorXKr7nPrwo4SBnRhB/HPJefq8ZN1tsQgUgPEF5NdtIr7s4XSEyB
07SZkmDcoi0maeoFSIApJxidHYj0nuauMiOChbjBRfK6d5HGufjtZyQnENoPWnXTlYtY0nJIyEh7
lgtMdaDSj/xDTCIduvxJEGaG8l+qr6An2KJBNJEn12iJ0FZl26IEN/Z2yChqB4qXz8W0CwDawtyR
WdY3j7e/AfsWbyJwQsBnbQL7MaabJeZESuWs9o3cNdwDcybylBGyTlcaX4ZBevQMRMlvV8QjbYh8
lfcpm9OcW03pv4kbmCf1YlhhfDJ/0B2A4Y9anDi140WjPoJDgWI0tQV+QWMqSN/axxlw1pDxxGtg
yWsuynA/USmxoX8tXuj5csDvQOpCtSB1tuPlG74LMgrWyI4QsqAuYvz7JbnbUl7QY+E6iBczFKBr
A9+aJOHbdKmN2BFE6XPLRCRAUL5JWwpAfGG6H8hWirxmg5ufzZ5Ec/LGOMo2BEYufGUT/PWEJM6p
sjChUjdgLijQV7wcpC2jD0mm2m9SoD+FCmSIsbr/vBTTczPrngS/oO1ORBoe3phXV21pzThVcflw
vwb1s1Au5gqehBwEQq3Wegx3wiFIcwvBktQC4/ItUSW98LB4I3buct2RTPUMfwGQCYBkpuKXJuqR
epk3oJ3dv1rlBLpQCGulJsc/WeRVO/vwKLAG1O9DA+sZCPjUnrWZkYz4nYRQGKdPd0YAJwmyk5Nj
G5+Uc3jPCwICYptWyXiKpApbcE5Q5JbpgkDupnQVGUrymNbcSf3hk14rYV0WtvQI7x+ZOvUz5jtj
rs0NIrC+xMmSbmFg68+3Rs6aVx2hGghGkonrQwNdAXjPgSOViJ0AZo0UK5/2sDHWfjJV0Re2J+Mu
KCCuZLxDeyZul9yM6KL/qD/s+6l/rbo//GWl9K1AwY9FgBgho104ubceBhBurzVH7T734XXaI8OE
lsDuPTi+goW65iAmQO/96oq5HO1inauJ+4o2yOiIIqM+xsScWZXqCpBoSv8faw/EBWarz/vQJvMA
eyk+jnzpE25TOBJPL0lSZrXgVVE9N8AJ116CRcABzPkvlb8EZMA4jgbEajHBDamuKeA2M7qeD28C
6tQv5bMXxvk0gtzTyGxE9EV8WledzFkofKm9OZWYdDgJm0xgxISSBJdHN4hix2DUaFOHYz5e0Bko
wb1/kJY4P7FMrA3d5mscZ1E4U4kHc8ont8ApQZU3J1FVeL7XJQ6VBU6/frKlL4z8X8aNXj4onAJ0
fk5hzabVsij2k5fyJAOr43EkQfactvPGqfjMBWJ+8M8wbefQjGAJ3uxIfdcf4WLjvnEE77nQH5J8
6JXLT2F7jB/0eCNDH2YseOJe678Joiugi0BZpc9SuIwW0GTRkyMx7AMuGxDw7suQbBWpPcwkWbdT
DNIEuh8TPDG+P0frA4xlpeCaVz12pebkGX+d55ixUz1MPrROPvDuAtEM8byLEIgDNJDlv0EcwaKQ
iGPDyLMVTiQGgKLyc+T6mGWGo1WXFmi/NyIZmmRLU3YIwrnitf8okGZsATojKyftqJs6foTjO3F9
ls2DX6rcDHOzYMaBgtWVfUnMN6LFoqFbwF4OrdVfVdwU1prpiDalMSwdg+ys3pn6SvzT39SSzpPv
eqRmEcOgzK/iM+RlSMk0DV94DtlSmCuCo48MVp0stXKNM4dBxP8K8djY73PFlxJM+5vO4+Zgf0Ft
OyMr4Rl81toXIkSe+buHCO5Ioh5ycRWXbTWnmc6bab8V1DiRPT+fhWTzz83BeiVlNvFXck/V9zeL
veCf9FOeuMI3Sc8zhyaayQG/t/ySGM1ibTl6hpYT4hYdCUthBTYztFevXHPPQ+AQIjv0Dr8ZRjT8
ZD7SAVbHCTwOcXrjqwUfX9CM0gxTWaCkkLnj0I0pBA5CdvnIXmxOXX0r00/UnPwdwZWYQoPiFw62
xnaIOLP/Uj/n/IFEXQTUCrrdGzwLDzI7tbRCFxgxBz3DkiA2DueX+YcM9wvtSRHN+jl9WgR2swIE
COA2eKDIlTghC5wUU6JH0WsFPoAtMsMLSdJT8EDatW/Qfx655uEzWEp31TlyDGCJwEFvRg5ZdxWm
2L0Pr4Gmgwy99hngcqTTeE3e5WfdjQS4IdtsC468wAqS+hsUnMOoodiCW5PMNZ2/NzHoW2qLDIg3
uuC9cJnlrslBR76HzQUmND8+CUTbrDxkp/xRO8iAKxPiCWA/AavTQYCQM9ndlGeGb2ZYc24YJCXy
exczyVxlt1FP16OOBbhPt2DMoNjaysxPY98GfyD/ni7TW90jauOhIm8RVJhU5CkZ7YM4n2z447/n
vKFvdLyWRLUyMz3VGQ4Q9NttCCfhITzIZAvsPg8g7HygagXnqTrDsJrWazAxUu3aZIo40eKiu/Lp
kXR4RtUfzzHfhFOu05h1WKON6wFqB4SKrg6rLuw+iQpNdieijIxGGC666/5I9uKMmY42yinPWBPP
jPYxXqvVWkZPmBMbogWLqpmjpNFe3EuwkP4JblVmxJYpKWencqFpteUNmJKjAm8dWakgirD+ZL7C
3LOm4AY8DwQAVr7D6oqyjj6WOU9JTFMzpArXBfSRy6mf8zm8SateY2pZrL53/Zl8wdh0NGau8qAi
K+RJRY5K+xhZP2j9HokB3Q85g+LUOHgbdRf3Dvv1Rdc2/cYjBYf+9KB7QF9qBkEi+b7Tj4HoBu/D
BI8wsynjiFih96fQmWvDgTsCdyHL+MREDRsMBNjXLFNQavpCYch+IO9hoRTIryZDzdv5o1wSFNQ8
Uzk4oXNqPj8Z/NgcDdsWlHJcBHl1+jM4Aq7QGJEb9AH4C2UwU1Mg/xbVAP0TGsSEEbrSZJ+RKmQg
Z6a5oHt8AHES7dgSkHTDVzVrO8JlZvxXjgnvMmlmZOJwMfRLYmO49gsQWwN6ebJDdBdOKZ2uyZTA
DoVsSsa73wBB0J2R7IGryAQ1D3S4BlQkNSvp/I6YNU06WROM6N5SrRZZea+1cR8gs6s8T0AGaR5Z
ZgaYKO/EAft8NEVEOwuITrMRESQQeukKfITyPytCoS0bGL5cfhrSRbV5nX4JwXIIOcQI89im4g5x
0OTqp2j1pk3i2T4BqWQ5IefD2coAbMizEk9y5RqofBqO3iUajQhCugwKi3iGckFvU20zzD6MkBBj
utBzMSO0lKEKREOBUBlTCU4hCUHRxYMNRLkT4/jAaQ7UHvLmYILiqbeUP+NBELASAXc08yyedZUT
cMqEt+BDeST1RdTSDN1W5Y0qp2CXeT9v+U5x66J392buu3KplN7W4W/c7nrCKYiiJhiDfJtW3FQA
wzkNaDgK2Jy3yT6w3HaaPfB+NM57fw/zZ1X/NMpdM3mtA4qa5vCDLa9x4yrj1p8VJ6UKptGJPPwU
ds+O4CCgt30m9kp9oo5Klx0Wast48QzxdHDYqyuoHpWaxysmZ+g0rAGeTYpy7J3aVa5bxgEwQntx
jvZMtcayp25P4fbBuUPpBEZOIqaQEawpb5gBmmSUExJaM0++CB4TQZk0pFFEYBGW3R0yfRMfCt4K
PnwXaQEtWdGf3Nwr8IMyXVDBifXYKi/IUBvt0hnncE900EL/GZNEuMEIcJ+43p3Y7UtR8vPt1btA
2FIwm+x1jgL9s2q2Rfbbl4d4uDKLUh1GeB4VBzgYDoQD4146kQQbUfWFLRkdzELwf2qoXXQ/dCrQ
erUIifFZmZ/GLuIdeuu422QfDpMe1Sg53s0w06tb2zzohuQ7DnkKgwfVYgX5OstmXazfRz7ES4ND
t5/d1B2R18VkZnZbQz2IbkYNbb3JhTN0DExyIDkmEVEr9TfuCEVeS4fYwako0VDkDtD/gYt6qgmZ
+IDYbO/wecWcYCVS/IhgDJz5uJpvHupjWATEwc2X0jx63jhcIEt20HjYoJ14xWySCJ6YueoPg3CO
57l3VdIFpN9OxVr8YlcP76zkpDvwW7+9X+X+odNAGElhVV7zijL0j+DqTjhAP9A/T9DuEXO/fuqP
4leIZKNFe3lGWxUjo1lrx/6HmfyC60Lh7PSeyNUoptlNTJoXeGuh4qHSJHrT+NPLd/COqEVtxwba
zSquralOOMqXCCEqoym+hgOnOJ507N+IGypORHr/uhNaYji7H7Qe/XeEbJZhwLS+O0ZhqDCGMBqg
btpZjeydBD8FQ9/MAjJDSYu2JqPNGz1u3JxrhwuBiCcYaHZbtXbo6x3EFbXgJD4QgscejGqgu7F4
Si+ucwgm1LPqWEAHYLRF9kWnDnwfxDajOT5Qtva3Q2jBe4aV6pgLVjWxUJ/6sHRA1LSvQOxyAS7Z
SYTj8CRIlpvNmxvoFazQpeMQmM6e0OHhL8jFd9BqOkilfniNdYnyYxD9lLyzC7uCox7u3o0EMvo+
SbF3Tfh9kUUZTRhL8mh0hvRX+bgKK6KdjaIjNOmEwzFuoUodldlcO8wN+DJAnlUGiyfZB8ONR0l4
MQ4AVoHKBInD94paAYQDPRcbLKwrj0SKbIJhgT8vDXB0JmAKIDtxOvofZEy3zmQym5BKI8wE3SLH
wPXJBibEgfrll7IEjWQDZM6KftkwloXLlfenU4gw0C467S/tRSU/nSJ3VuJhbbz4vY3Rt43mYDo8
R/nQl3Lg6wEIIBw9zm02bC5gXC/KgQ+b0ZMfp8vpG599mNOKBQWIARtJPu06+j0xWNq0jsq7eumh
qiQhGAoYyYiwRe4A4Qm+wy8IKsWLVdQ8FTawGrDX+8ixteMFU7B28NKoDto7MpgB4zr8JaTzUw1M
aMkFgVlBIQTy/i9SvR3pMrq48CTAHRKhGDvli8Qegwh24HBEY1zi5DATMLQU18lJf/LZ8Dnnx+bE
c8pGrM/yQz03XCVjbp96ZAXRjcPjfpBfoNrkBVaJM8Dh9TMRZAp8+MiIw9dvwCJgfLekALnN5Ee9
fr6N+/vs+1Z2ZYUj5HHM9EWFz5V4Ne5Y4g4fByhmXF6jCjKAJwVfKN877Bfo2zS6AyZPyGmn/wNP
6JmcWWEs3ePLhYhFiMczMxDWxvEEHtyPnY1uu/0s6RbZ0MV4K/YYx77rQ4QVinJS0PgeEf8UZQqq
ER/9K36tXXqpHW9zA+GfQHcCv4tzMuRRBOFy4WMhVB45GhwO4BUQpohg1wr/6PeAlzQ1sEV6hGlW
4TYQttrrvaA3xyNiCDCHElj4kEuEf6yamvrMC4lI0Gm3T+Y4lxlNqZ1b186EBRg7Fbp9Ds/hC1XA
LqGmjn7CG/9IQGSxbf6nSfiIqTEEbu/4FRmpdvhNHGFOQ4GEF7C3yXDDIr7EZzS5pfC4uGJx51zg
UUmtA+dQbI/z4A6mIBKninWdEBhwfPhDYgUUG/wOux6xBWQlkUkCNyyjzLAZ480rSg52oj+yBjmX
DRQ+4lgFwUVW/mqULnLqUCh38jZKjwRtLDBApIi+DTeK1GMI5Nuzx0gJMvKMhTF6EEF5R+EthmFm
ZwwC9Pc4ICAIk+jR6C0xmDHLhHu+IAhYY2MscV4D/PEKA03ThYUvFyMESybqX5TN/BAQ2Tzhkeu9
kjuGnxeRV8RtQ8kklndh2IdjMYBc4O9FG99rLoFETj0Sn5BTvuH6gKVP1HZSnzEmoxKDCjGHtYa4
+fgg/yDcSKG7xTFobFQXB6iDIXxmGFyYQBjRWQB0an94dRkfyNbkg9NRaWAQtpAHkdVfqCMuB+8N
iWRscW2MZZwsoOpYu8wtUOOvamY0+/iN4/1R/F3SfxxRPgtWQ30ADZV2h9VjXMwwGI3HBgeg+RcA
mnNKkLNWk2SC59TBhQCnxpniU4gXjAecQqmUbn2jOXBxDe4y0vjdQ81f6VNhTkX6wT91s9vkK4Db
gV17cZDylyCUTBzIfrCgAlRcxUO8JsVIZdNDbcp2RnQlFuZ67lN5gY771XNycOcArlOBghwCZumJ
iLk8UnhFTxVPDs8jXN7kxtTJoGNh7IZI7n8FdArsogfWO+QnY5y+hmjdyoj2L/GEIN+atsAdi+YZ
9JTHjb0vNMtQQC67/hpEPmMBocPEo0BxJm1F6E2rvgoY7SLrYP5pxNdyrPDV/Ym/vMWcrSTQsCew
kBJKB8NMFQma1FdyIpvHqW9vhkHUcmQmwOZnsKAAB3iOx9du0EkkgFOhC8QeMqdL0RjOUddw3qcE
pOKAjpFWIbfnfnOYeUZ5FMzEoz1rd31ruISOgyXZwoTwHRuTOFkofKnmD9d1doc8xrGEsAIQl6tS
X4T/O1hEknx5trjPbf2vR4xNFjrR37SCWO2Vb3GGjdWhp3QF7KEtomV9nawSkiOpi//BwTnwS+Pj
JCKnmuLpDFBVt3bwI3N6xPSKja9RjebiPr5gF+NiXsFPOypntuFT+gsW9SW1NszbOqQ6xKqFVenW
vuIFaKJwTjEFQjzY1cxHKGax24zSoDVvG+cPUKt5Iy8Hbw6Ht3GQlv6eZEbi45I1ba6EAMOTcuZO
cbiQVMGUayuk2qBHwbaGpGxAP2KX4cLUUSfMW/7PRxs65/5Hr8A2TdCyRZOS/kYTN4Ik/C09WCvh
og8XKgkTEDQMPiBSBd0uFH44H8R3hKeJyxKZMFCpb2ONwVFKfst4EL7bKTIQcJYP6fgUZ3JSKF9C
8wgCanrY7brulyWES2vBcaxSnDghWZTc6XHQ4kWB1EkvwpLIc2ex0kgnw8TK8oje3tZP0mHy1azN
Wcy1AcIHikYYLL3DOElxTqLXtKGu6QVhj43/N4/m7Fp4/8camP2wfi+1fbWSXPUoL6jrnA2rYjVx
hD39FCw3HGg+oArHZr4l6hxDMbD7Vt0ew2v1oukYGQJf8F5gM7uJPzVWwsBK7izJfkxy2yx5DPMK
Oe43J72oW81Czoj5QixoZR+o+fEvuBq68Qrh/wua5b1A5se1zixZf+gPftvKM+AzIcODmGttNzYJ
nPWVTH2dxUW8bb70q/9sj/zEBQlbsEe796ofoyOKExfmpUWhyh+JtpKvditsPiucyBZfkD1mNWDp
2bA5wTmNifKNwzQR7sSVCDCzG1zjbwROb+TwHMfzBRCbTrLY5hImqyo4TvmlkYsZGOsI832W/+/4
BjgR9QFi/lcxU1CoruPLcOtu70sPYgx+SujRqbmTdHbw3qC9ZIoZyIX4ac76Md6LfDUsnX8iOY2J
zb//5vJ5wjpWpcNth64ze6aZM7bRURmh8kMFi/LBpIJNmXOcJ4/ho1UtBg7v3B5o4KXbijiLuXBG
48E9TSFeAqxgmTCsPiTPdLzRdwhQSIlh8UULcn8zBILDZ9OKEKsrviii9Ed3F6NKvSl21Q7jyLy6
vv9MR5iFx3YGmgYnU60Cev3Gswdph0fBGCzAT7gVD0ys5YoLy+UEt+IbFV1yz7eNeI+cFLsVLbKt
9pwCrOtjJSAI9hhnh7CIEqfxu+uP+TX+JS9GvvGnbM+ovwlcWJpjauTkCYnN5FOdxhOEgLrABnHV
Mts4M8fxcXE6cKGJi2N5ISXwBuHd3fpj4YqLnHJeUg6x4QkXDGd75RI2DFVI5qdgCQitmIolTIoG
/Qh2BxyBCAhkdsD0xTDKR9466QMMj7/DPxntEcRwU+lEhYcIGazPxuXTUO7A7owA4rFY6dtmqX4D
O/gMXQzjVnWsDvqj3aEtzkn+h9t1WQ/LG1NqwvgJsN1YW8JrCvoNkDxjVSD9GwsdxwWi/B0ojJVs
OwxDWCJfOk4DBMMgnyttTRZ19VrTyyETWo+0iRQ6cYttEjsqCl8ikQ/xd0qe4+SHgyAUEX7DPWnL
bvp5xITCWx0vyKU7cX95m3oLd83DP74tY8QrfAoHiE8y7DdKiCoPljp96mHDUgdKPJjn2oi581LM
EBBMfCRwQKiaObErsLhR51vf0JHgQNRwiYsuTy6/T1+vKSM9kdiVbbsGVZpbnFC3CHuEIDYzyC9j
Ag4V0pLM+a1+IJMyHkCYXJn8yYqLwLpBGAs0nL951z/89ZilQrrOWr6RjCXBfLcxGc/iPPY7WPYp
y6NGLWHYzEZxTfuPo/NabhXLwvATUUUOtxIiKFjBliz5hrJ8bDIip6fvj66amZ6aOUFGwF7rj8R3
9N/SPSazCx9KUK5RLi8CT0j+ufzQcxKkybEhZHnAicQHQQ6jbyXnQPIuUPd+LNZnQFx7hwaxZ+1q
z03A8LBfDhZS9tLlvbQcyiX6fiJmAZLtww1B0PhQNGw+K7pueZMkrd8LBzzU8usPpYBwF/8UMkVL
B40o/QzT9CS1X/EzWh1+o8hjOzZxA3WUNX5lfqe4T+BODsoLdZZEDHAYHQTc1BVTqP2lL6mPS8kz
VlbsxEi5kOUv0cVmasvU9sXj2sDHy0tKSb8oBY8CV+KnQkTZBl+dBYdeI+vinXFBactxhLMye+hX
JXOWLOUtTHP3RczOa031t/266iBf8Z8RnVDVqwrGB7hF2RHoAU5+lBaJjpDTNYbuh+l4zZLRJdAq
0pqe2U76jpnb5+neLtb9PUrJkF8oncZkw5UK1gnjStl7feeh4oTmPKf8fmG8R0zXvS77unIE+5GN
1a1LOM+0UxExuienNoHdu8kop81zy9XS6hNtBN9kf9PUYHWEENEQ0Ds1YRn61niU2nvCwDErO4SS
rxskkP6WuQSd5e8tWg7eRqY97ILuxt+uBb+18Cfm95RiOjqxnsGA2JecAInb6ViRxGs07jgg9eq0
Q/Mp8Eme65gQ0m30RTxc2npquwnK+xh76i7ZSsPZGHA2sX7Iwy9JbTHK6osClc29EI5/0ZbQXmHc
qj3HU+nUr3WbAkN9tkxlry+1sWvERyIONjJnOBJ7L2cxTEnY3qEiN7jFEbbDT1jSvwZBLfYe9tz3
jAUmcU26vMg5o9ZhdWa4Exrm4AZdudNnl4YEHPVkqgf6rfJPeu5JXZwNGkYDir/JFUKNq8HonzRb
kyrYm24lWp86j0i0Uv7p04GOPGAMqq1NqvGQmW45n4SV4JzRJp4o3F5J/7jjUO3ET+pU3s0RQwXg
UvgMkGTUm/pnx0BFlSwmVbZ6dnhq3RiuQM9TsiZdQumRT8yWjcPgU1Q5knAI2Rxji1B/QIKm/mrC
Op9dBCdouUJANY2yOrZwDgj2YFL9KIuWgm1IYSIpQahLl4m7wYeAHMDgzMVpxfhMrDVGZhu8k7lN
J283Rk3EXcG7DxUzOTqDl3CXBHQYbDoaZuq1F/7xwA8TtgsnIa2bEPxd/hm5yBK99jL4zb96XAVP
87PY0nFI+u0FAfL40NDGr8Kv9FB+coJAvyBUPgycXflN/2L2ZOpjDQWg0tbihUvC544ePI0o3yoJ
8BtGHMAEY6FdFpymm/7HlhGVOaTDUOFsCfSqL3V37PXpk5VRBq0e1jlQPNpdcl15DRK+gRFjcZvn
hI4ZZKGtW5qGqTIOvZxmbtPJgfYVLzVZRdctzR4IfGg9IBN3SW5BbrOa+FM1mohsZhlJWrE4oclj
6GEptUbgkA2NNBFgDANGSEOA3c6bV3wxtX/NqddPuvnIZQ9v0yw4ZUee3L9QXOearXTOxGJO+CcK
6guL0PxTeZ2HJAS9lHWkTo+JRWB0RQBHWACLEJZ2linTKWPyaDfNAKy5RqMBMDzxx802OgSh3Pj8
IwTVZfinPnuRpnYUjVlHya/96iL8YOMYQWtIHqB8gzND2YnGqRhO5GiZvKZjQqjXR8KG0X80bkC7
d03k6Rqd7KxvUvSGlge7k2ie+GK8WynLPwlK7cDtdmgWqmwH3VRNWzXZ9dPPa/Cx/4LwN/AMHN5F
ZRv9WkCsRIQCZ3a4r0kvKD1L3gyzm9HjBNtEwSesNxU/0VYcvMnc1LUrmxtFWEMMSUSoT6yUXikv
WiyfP3u0HLLVrcolNrPID4O8M1TforKXiYAo8/wgY+X16EajV7JFyQSr90WT3AsoqNwa0/5VXpoR
K4nNz9FApRED4pDqPq6jH+CEio8jgP9xP6yo8uaLoDEujrbQXKPq8VlIWYpBuL4+incsIwa+6MFr
NKAx9BBOATNZbbNqI5iOQGbWQAkZrnqG9HHnX9ge2Jg1blwu4q2ZIUzWcJlT6aBpwGujzTY/HxsR
aVM0BeFBZfsxPrGnh2tUnL2A0x7eAJOILXB1RhubVvYj8RFoSgTPASRh/geQZxtVWUPRF0NPMXv9
CwhcUUGsujd+yPd4sS/WRAvS4aiszBtTNoMoQRIQLulymautGPv9kUDSiGBBVfcnzPT//z8k7VKQ
pkvOog5kD/f4f8zv2CB9B+MAXKX6yy+M2nVxxDXjAxLj2eRG45sdPwO0cuVmPnNK2C6/pyzuvOm4
KwJhRVvOAsXDtsOIwmIPTFB4LFNb+4S+SsGMnvjkeAQaxYk1G1bfJVOAZ+slrtt/IPtgO+FrM4Pq
EUgQL+A1PjtGbAx1WnNWvwHTJcs1NPA3LyOA/YCEa/9EZy96gOk414AzX+xGdNlmXvQA7smQL067
iEORkJeSFCxPQYED9md9V2hSEgGBp7qBNfTu6etU3quN+jY/gKOiVdqtZhhbQnkI0wYyG2/z68Om
sflJcHJySM4cQLN2kupjgS+r/AAdh8RZrCnlWlvVPzV92OBSywFFWe11nb5LzPCggCvrRaQ6YlGy
l/+hWlEN8gF3ceEB9UvUJsENs7EDupM0XNlgrrxILXYeLBn7s/Rdl99Qsrl8TbCLJXsAn7vIXpk6
4PG0Vomqn5h7zkRTpZhoSeDBPal8xE/UPl1ybMY9pbdyQX25jYlnIm+nurMNUmuAgryh/2Mbr0i7
YKQb98ONwP8WcbZmwxBpnvQsrOV5FLeA0zAj7zK13vyAMmRRdzgX1YeI/89yAfc7eXEyEMpB1aNP
so1OIMQ/sqJbWDPnCerAlx9StJ7ZhgU3AgMBqsaj19wq9JBskxQRFBuymaTW4+YhxgOZyMwCTJE9
fPAX0Y13aHBUuOlS5LBhT8KPgVQiBzmyXGz5oDcN40KA0XIfsOmbFN0BSwPLpPtFtrtkp5caUlKb
Xk8dZTNaI7YavnvA/8gfEwSbvvSEqrc0VwHHPGIQqHakF8BUQiaCBJQPzEUx1YFwc/OeX05CEHmE
RGOkR96pPO8U2cK5LaAGYaOyQyYJqnkuDF5NQhURJuTEybFQ0ebTv1GIOURbI0SOiNfGj1SvpWPl
uCiI8IU0rpGdh4RsEmQR/OlF7X5ktoOuQi1c07AziEIB26EsHghSYnxkeY9vpLuhcyZBG0FXuXl9
Gp1XYH0a3JjtYtgptU94NpKMeDdYm1a06ezrj3zATOGQX556hGV84ziyEPXHfPyYOBcH0wtumDXY
TsMmUn6QhCnwt6FC+L/VGKg8ppsj9eJ2T2SaivqNk5TgdKZu4jpX6a34YaTBPwZC1lNO7E63eo83
gMIuYUZ8eEe2OoGj8i8CD7c40Q7g2wC0tadY1AjQMKvdQajI6MVxyjdd/uS7if+x/ghAgHWHWwt4
k5gajtc+RnG+qd+DYf3iHOQrAmMHkQFwgHP/4k6HmmMaNd3mL6ZUnG4HTBU6EgKXz3hUDPclf9QW
bzcvIUmJF/dnl5F9C13nNshRyDknS5DwyPmnn55Izxe4hi2ufceaWxoXMXT63kWoYCGci23K+uL6
Eo+Y0h9x9a3RBmJ9MCCYJ975fi7dp+SH6EaOhCZzXxZ16E535hnBvCB5quQFwptWHYX0YaY0IxUE
GTjNoda8WH+LS0fzqvqtqvjpDhmwleI5zXlcFnd0p6LTES55opAx0B0NGn7cjfp3EDHXjn/9+Bdz
haOU2s3dkgO+qH39Ir/G+amnUo136VIB9tGUu0nmuXtvdeB5qWQPZuDTTjqS6eFfnj8Lek1EZCY7
dTw0SHAQvAzxecJSh8Grp91vj4ljSXd0qPIexU9B3Q8ix4Q1rXtkcQJkzpT9xPJRYVYtTrh9WHvN
/ompoav/ou4cmKeQuy0zD2GyfeWeIJ2QNS41NfNRI7dSdTV4UlF4o/mB5y/L9nXrDfFdMy+UwgWS
j6uH8BsUl6lvIRPDuXPDoGQQ30P/M9J+QAJQLTRp2rAbnRtjZKHaQuCzoBO1UXIv+KLiUEnJiwNy
x5gdcjVSkvjOU/6GepWZgiwuxW2ZjNyZ3mruv6/FFcG/dHCme89ksYm4LUnad5P3PNrmX3XjRsX5
FXlh5MndQT3JCC33QrltrY96o6rvvHqhQ5kROOF7JH68ug4FYXEnqSc36j5csw9jWem+Fl4QIP26
NNq9wq2JyMS4Dem+cst3K9szqjCCvCbkvXheDM1FtJCmbqIfQnmn9bcRGQlsLaKL9cBM1OyqwaNh
zswvUux3DpZR9fXRs73U6cdsOlV1pamCikgWEMKOULejXZE3VEML9MUa/qv5l6LaZXqiWczmWvEE
EpnJm3FHQYYEiE4NZO+lzVcIB4xMKHIGNtWXg3sX3kSq3Vd3lJNFGZQ5yo6RI8w2UmzPEUkdp+D1
nQ6+nOwIqTG4qu0JP6qEYBfIHksTMaREY/QbsbobbsHhDCn7FtYwo5dGOBBYpvQXTkqkeBFpOujw
T2P2nluXBLYdxhwIq8DpRGALZQ3oLY2nIG9JNLDcHjdLj7LWeSHgR2Ua3rNb86A7gkACETmmUSmr
Kt6TS2Hr7OsKG6OCSN8r2MVIQCGKkN4001nSOXAT5dR8gpFfROpRkaKRmMXKGBNfgj6gf30x8+MK
gFKiQe4l70RU+CmgvPFpTLtc3Y0tX9uKM0iEDzhU1Vuqv/fj3ic4MM48TtE4PrT9G+qq/IzpHBgR
+TziF8R+IOke2WeYrxCHhAtD7zA0AYkiKMMOEiX7vj4k/1D58JIsT9gTsW/AbwDWwaihzyFKCHGc
sAHS5K2QnfBk8a7jBW0YW34AA0c+sRBrns8K7HPEpXapoSjW0ichG3dOYKRNMtATBbsiI8GaRJHj
EbgYjRRea1Sd5OrNbvfG09OfaI4qA4djlr30vShZvD1V4GXhLmZQAQCFmd/j/c4KQf+z+sColqle
19mK5qJapS222k5c3Gnfq8eguIRfhDURBMJtPvzKi+WsGQG2YD9W7AQkYkPxRalDy2tc7hWPVMEQ
Dfq59EEDmxx90IYD8Ek+BAF+/EZC7iK4ODKtLB/byES6B6P9kHHIuj2LORZvRpzKRr4EvmqbNwZX
E7FQvkYq0uQ21r24fiNjUcWoR+ELlPPSJU4Klh0q25d8H8g33iRk2g43sg54Sb1I+qtPOkpLslqY
KAASSIrUMGrfmE5EZgnyxn4xzrS++BdnALOHHNvFwMGXeuIGUBcY4g8Igr+UUCp5a6T7jrlMt2sf
lwVF2dIqv/Cow/r38beEmjG2wT+zaZcZbjxvwXJ/IuTzXXwgIYT8AJoEiGPdU/wx8uziqEPqUkTu
yBcEYMGxSGgGdIu51ikgK39xILT9Nt1QcyOqD2IuBBRAii0N1BqBDQ8IuX+wy83osDXbaZDH0svN
43iG1q/UMzrPWf+bKFdCAGDTDg0wyl1AnAHXD+ZdUH9laBO6N9g0hA1ld4jPULzgxisBtlXZTbod
G5vxzDFrr7NjTVCZa9LjyUGP2BJysAqRmb1VsZemO1S7uYgZfk2qFEk0mkMQBCgAXjYuIdlUeK6C
0YuOr/qt/7eovXrXqWZXoSIQbSe6zbbB5ryS9qw8hBOq248DLs+gvrH/cLeRyBZ0dAOv9V92rii0
pQ9mGMbhmYVHWQrpBfxdpU8DO0v6uGN62Rk7Hlz+TFTHuUX+jINkmasCpsvuz+4Xpz/NBTa7b2w+
Oot8am2mFBnb4uIsH5C02FBfL5AWlkMSFVA7btolUoN4FxuRq0ml7SrZQxKtAMQj0pBsS/VqzSXY
86pCimyQKvKNUEzMI4pY9YssJKEjb3HNVskLqHKQwTM/DOqOItW52uahDz+Mz6xluaXLxfFnDyKA
Ph4q5tHZJeTr89VQUIYeYRHZEuVnkUhEA+cjY0bBVh95modbyuLNgQRkT77fAH6zQKY79WFgef7/
S4ay5cJZKvZUfmq71Y46Ep7IgRpG6E9gYvHyaLNhrBWWQPR0RtqPIO31zWDL3Yfx4xQSZEbsgUof
DVXgLtFqkXrDdUM3LD7KkeTSGHJsw0iIv6qLfN7cYBIi2G7iCLVLdKbMCizYJU0lsVcGZ8xQXBZV
WLZQlD+YayxjayVHfleJ7DI/VKnLLR6K23A8BOr7gDcuJGpmALaZb2hc2vlGvZOCILtgL1bSgQvH
Mww5U6X/su5zKcSaIV/Gd0w3Vn9P895mawpvyTtxhzl9BP9LZVlIOkT0sXWv+n2C8zrkRZql3wkF
qa0CVaH8yVQVGMwRPQRd3d2NdlsS49c1O2P8q5AGpcNH0JHFt29pRBihkczmyyy/lZcfvC7xa59g
YA/OIV3CMJDxb8rSEiOnqEtazwZfb65t9FZo5N+cNJ4KDmVeUjGeB3TN2O2weaCv3eYXVgFUNO1e
/QNTvHCemdvuBuaO0AVDK+Is3k68DOpulVU23+9KcdK3RQ2lOijRFrvxIeGduOeBIP6xwedhmQ4/
ptOLhNkPWMcx7EOfsF1idHuN5yy5QMfV1pW5MZ1oPTsIbDDK2ZJPs3Fsh7cEwbfkDQoJsk7Kduxo
5nfHlzn1ZzoEC9VvumNcXUfxmWn1utDdV3XlOOpAyBPFG1hHr3XwULKzPpjY45/gI021j9PfTt2p
0xYohTlqVq8Z90in2VK0Y2Sl8Bh8RJUJZkAmRyCndDSrHQEXhM3VKEVQeFFxQDAz/suofKTqo64f
pfjZB75aUVFFhznM75lGMZ4lixZwn9WJYkh2Y3QNbUvN7lHur23wLZCCTIYdS8HyJn00L/yxxOmd
MIVN6nugvqXCX9T/Mu5VV+mTdfTI3NUwHxdbkYW6uMfKezsQBX8OIIXx3nZ0tOY+q7h8mAgb7r1p
+I3NQ11dhdd+UK5aflSpKeFSw+oHvNezw5AeqwyUg8IkW56dCG1Z/l5nvmp5Weq3VJTOm8XHtpZ/
ArZKMOPkamzVdwzQHUGHGueJMxhep12o0igCZO8b5W+c0SlipodCWRuuyoPl6FB+EuSpbeEnZfCq
jlO7qqyrSW05T/xbn783eJBQsAVQKthFZjctvU55WinAPxIw96W7crVpNXsE2408T8mpJj6b7SmX
1paPnqXBT9kSLXSIlz+7JbqzYrMg+XwDxB+B7MMUDE7NttST+uODJZtkQCEsHZyMWgkWWHBvUHIn
nH9ow8gZ1wtfErwab+mSeG6/Ege4FwYMah4Pwhe00/Dy+ThEkM+cJTtNJYxtI15qoOJjhR19Kr3m
n7YURR4ElMNB44fZdVB/a+VDxESANGfimQ8iNtnUoxMyq51wgg3cJLqjC9uovGm6HRG1pIfeJJOE
hMW1xS6rlA5fpPWwTiHIf0uy4gudTFydrbgjcaMc31D2KT9Gp2HU/q0EnFgU3PEEYhBFx4h/P+BQ
FlEHTzuDAo8uAyEG2DwK2U1EV6t2xMopb8yMA/zcrsdNhEZmmnwIjrR7y9s/naTNmKMr2J5HWDQ9
gb+GiyrIiQnQOAjoH9TwAVXS4LPsdy/5R8Vakd4UgNnm1mQTMUkceyHEAiUlcFkqhRQF4P5AnRmY
DFUMk9/+fPfgAwRl16dQP3SMkHW1DUUqoV+WR8x8JG7kcFcAETAR/lSp0yOnKljGIrpZSB42N3QB
9eOZTJY5/tHHnzQ/1OkJSq6xHhMkjBW/5cJuFi5hsOuop+4+UNzUCZE8Femu7S+pPLO0nzi6FiKu
nw5dVaPrXaBGOHERnV7vkS8zQL7q85ecgzPBoGDGXCN64qCW7z2CkTA5W/SDzF9Jc0BioB+y7qDT
DhG2p5r8GWqUkX/jZFBfN4nsmvZPUGi++zDpmVa72yi/j9XXGFy611agfJyXn3wFDh1VmxtbgmTh
qnnVy09IR78aE0TkYWLSQqh1hPnUJjc7G0TCTPssfVNbdpYtfsUlPSd2DT8ySed8C5pdrb5b9OCA
O5mbdiK6xQ9VAG1oCHYyfzb3PF+xCNDqiKoXKDioiNVG7OoGtavDlSFOatfWsOlTW30ySn8O9FJy
nRR121JPWk3KurGUlWpCx6MENQ2+7tbRpo+iOYlog4oWbGHgjjsHj3KkCgNxyKge53k/L4glxIQZ
/4u3Oq9Ls+cw287arwzogRQiY5zHhJV+YQSLiCeqxJwWsBR7GiQ1stMBW72gfkjqVq4PAnEN4bz7
NufPlwyjMH2V4TGoHnhdZPVGgS1CQjQXIldV4r9mtHzn1rH803VsEMqHRfgXZqHfFu5Xmb+5nxFG
w5c5QsVz1BAl6Ap49ePXPdn2WxkFZxyC2ZLPwH4aQVJdx9d7mb7PNB6SLzSHPDPrwPDC9gNZhQBL
MPJv+gbL4fFq3oWH2m1bYPQqvw+omFD2SV4p+YN2DK3zEuIVhd+i6jQG5znjJdP7EeSbtxSlIhme
RGGdGkcl/IttuXKTrZLt5vKaMBmmZOU/g+g4mY+0fRvHbaOzsnmQzaZo61z8urjk0maqFgX5Zep/
73ziACBC2hVQmmAM6meF4nNi/Oft6SJnMY2vkN/YzvdE/SxGsvr3YuzQuFmv68F7oddNf1TLx9G0
Umhd7k4hxYQwU1TUkKfPG6PwOtLbDZjZVbMrcSj3LCsACbZqUVhx4CEdAFcTLDo8GJzzQH2O2P2K
8wEUjWBoJye4ZSCvZiPi8Q2Gv2lwovo2tXRu5D0VthreTohx0l8NCmagZ5DjZwNv/fZ75k1aXCYa
Bd5N4PT0tnSTkfJDQ7pxt2LS1UBukOJLb90pIREBXtlEi14UpDT/63i/0eLRzriRakww+UNGyxBt
s+AmKtemfxO091JxeSfF6H8pKkL8S0KeqvDWZBFgnNsY1RXtQuEi97B8WTsUqSsUWJQSZlzyIch2
pZQ4uUEAWCfGqFT1Eu4wCuv+19WT/KjD9Z+Jt6PQShvJYwJuQBz0o6W8Xt1Z8hvyhAkE36b1OQ++
kTCHRxEfp3Wawqs8OIMFeAVEHm1r9ADtszV25Yj6u/wtCzLk9yPeLqjSBj1+tCaDp47uI0ttSuWb
7lbk8oA6VLai7Kz4XzlugnuL6UgaISZSuxKOOrFIVUcv5OEVn3oUwDy6yMbcjq+DdHMIBSIck6cM
tF5YjGlLYBywv6nbZuDXf8hqTYp8KDuY7iIONqBf3rnmgm8AIVjk+60URjWEKAxV/TNRkbsgKCU3
YVPjGYPR6+IvM7xsuCnXDaqwP/Cbx4QUD3Ixu9fxtgSaYCTR3JhBO9npry12JyxV/yd+IFBJR9hF
7v2RTIp9B+7IxiohJntLS7rpdGp6fw0S/GReCSyNxHgxv7GfjBYg97iXSLeXv1VY/AIA962wCu6U
srwWc78eIHtNFly+wChC0df+NZDsdCXgnxFUxKHS99gdQn1bp8/+oea8XEzkROyKnZdARxQs2V33
q76JlwjdAnlN8rus0v33pjx6lYOAgflkytcB4jPrM7tiF82unfwsy6fXFfeeItVVQ3Ysqly+XQtP
0b3N3pThgTqkRnVhhI7Whm6LZw8xdMnoLS6u8VMHZ8uXpwBTxUyOIhNhohLWhkgQr59wiRElJOJd
gcDuB3L4OI5BYnmUMCLIT7PwEci0B4HRqSc93OaQmmh/C39NFUAcTTZPKZoErlkwoEF6E7IUZxVt
2cHF7Bcxs8gJXnIuThcleU6o6iZLt4PIYSisB1C828DJEb63vFDJS5QQX+f8qTKIrfTM2aPQJHWK
l48/GhhouN3kRxM5zG97rh5V5G5F2Z6QatHx4oPvl2vx2JUsyL5KphbmemL0Ur9qkTldkMz+VscY
KTlDa3mtxXt5EGTH+lV/ov7bOlfWceDuRdpkRyRaH0g2tdDcvWok826IVL1lV+i1bYaaVwRyplVy
rXx2bi2/jc95uM3S5lV8h+5FDb3RW3LOXz7HWPoxNf74TZ/BzaIAGxmusiOSXnIc2lEJXVK2YmML
X/FBQ5At07FLxfAaEPzQf47lBg2jGHiD4FrSlREkHXZJaH8hBJSaTQ0ls40+StMnAMw4/5qnlq+h
6w/pTITMe0kIpgkhxLu++qcUbpXuWQJIJCPBajWJe0O697pCkJCrj2SmXBNOuNUytV0IrQjanf7J
kwc/JW8Llblii39jdA7SP+EDfxiNQyuNT+4hi1SAxiBSQWuoSePltTK+JXmnnARK7FobUHIn1ggq
EJ6tZVt1OpqeHPFTLnx8hyXZa5R+gM6dkfsA0aI9XBt3A2x78ZsZLOiRI+76y4sCYMA5Lq3d++ap
LikQsUmCcjineE0Gxw2gqw9CTa71gF4yxVexig8X6wLPFZFcF9FZh1M5/gU8V/+J/k9JmlR4KCh3
xuhkHTUc1jiYaoLON3q7K2HhHVyQd5UUZLx9+wqfZG2LDzzkNSx6v54Ud7rKGVUWq0b9YI8K9ilw
f+ugWglE+/XTQyZ/h1dc6sKlCX7bzybahrKDONWM3WInmZ/N/MZ1zPXbZPl8MXSJ0PDMK7c9lmhG
jLWrTevpnuNkfeg2qUndgXUvWjc/gBwWFoJ3UwG5uheJx3qh4NqC8lqlPhYOXj1r+d06KGTAsLpx
2Cm/ydcw24zD5D9h2u/Xxn6aqNci3+jFUS3Ykx/tckpeCzuj28R/PWQbmPUto2HBlOwMQ9m815EZ
YLVrbD0kL5smjmRamd2nCfN5lCsC+3FYTv12TTjkd1Ej+yUFODzOauVmlVMF6BxUikllO2azNUOS
JFB4qBGX/SEaxzJHtwvT4g5Ga5Mwy25pHlAkledyXJW/A6ohO7okl1y8ZcZbGX3q8lOcoWKfVvyO
PiF0kGjyBqYAmDNbfHBNtq9Ha5wyyDUZtLj5bNFuYBeRuWQlO2gGvxRQlED9cFGD6c2zK8ebgkAL
az0zn7X1ep6v8zhtc6bgrVpuBlyW3FiO7FVca/omQ17U1oCK2tqjkLFYryzHwC2HpA8xrjt+LX2w
X4K56XqyUKtw+evFltiKJFr2eSbxs/EPAUOJdhwFNBM6shfVjxf50nDQ8wQ13I3TjCIwiFSq7M4z
u1Pc7UgMKjFsR7zjjBSBCmiRZJxU4L8QEDNRFYxqeA7h+EJapVZcOoV8NJjFBLUak4i2EchM0nF/
0lB54S+WIXdh9pRZgrBHcA2UqvGN9PFWNSGp7V6m85GJ4DVi/Yr2YvjFENLQrJBQm3XU+cCCcSKm
coDJxPPdeT3HsKju+3GlwnkPJITUBI0VyV8dewGTI2DDqFKC14v2mP6m2H14c2zkgtLDgBxfl/eQ
TmultTIVi1j1ZPVuDA91r5/6J4rc1WDHRPjztTJL0llFlOEc+OILn7zLhw39QVh73E5iQJBObnJo
gqMV2wq7ooGQjxVy9Nvpg2PXMvGGvZ7FdC6KZ2VE7hB81FdY4qS8aNwaXWnPyU926OUd8pNX7dBC
tbm+s1L04T1u/fQxk+mI2k4Br++Y62bGTPRt/yslM2WPWLev7MytUOJxqCfn4qvxZBcSiX0ZI2B0
IMvvkj66D3L6HG07bsaNtuVgoByq8WOWUeEQdOSFofRDO7dGfg5BN36TUSI3vkpNabxpWm/GFraU
BUPo87gjNF7Nt4lwTNydJO9j5eZqLk4jbavXfje9tzdTpdKbpObinFkbDQ53tA2CgrYVHg/gs/aD
DPIZhJwxFrySeVgIWeRSYON/auEH6TlUiD9YzzCKxvnVO3Pv56ovgRsj0W1KhrwDWuys96vIYW5O
Ru4xRrdbhq4qrD9NDSte84YWItyYyTYznlTfxbqT33AHTep9Rn2KGjYVDzpwRdpjWwMzgr3SUXC8
uhPeXcwFkcFEw1Zm+EK9JRJWfDNlX8Ihg1aZxaTaEegTGwQCEhgS2TW+sB7bWCiyfwy9nfbOi1xq
kaqNbfqy05lkXrjVrv9tPhlsAp7uOUFhjPKY17cQ/8jylftS+X0pPo5rMpf5UVm6eDVI2qkkSYVL
NEUPeHrzPCrf8w7QMi8d4AiUsH9jz9vW2QXWOgpuVuNKlCSnb3WrsiJSODRBqrL9ECtgIQ/9izEL
gfQAEOSARNHwmLU3YQCsJFh49UdaiKvhK1U9MnD8rC4wC3slob/DDVF99tMuM/16euk7UedcQYJs
qOoun37B5wqSKIC5ddeooak47FvBERFdpviiBqXFdFmhvofx97OzwpgXjyTio05DIiORaLFaeHO7
2OrSxWLG06zlVY0eJUeYy2MXtDUuPk9JT1wqbXTzlX1ujb316MnRegHSZ48rW+64usYPhdTG+eVK
azY5bRcKPtZAaSBIYFtw0cfJjghOLumHtU2PRJKcSB6iN7AWQqiNC6SIa8PEpYKdEbMTVw7Zm0Ea
s8O2kWOpFjamSgiUK9JYHm2EibpRBzy0njdjvOZZrcirQMVKae865H1kboAgdS42mwaiIlw3OAMT
0tY4PdamhLWabpU1W/7ytSe2/hS+2JMGGsmQ8vY3SSXohso3pIwIE1DYky1wjJ49WVO41o2N2H3k
EtyXO1F9i2RYO8WdjQtbwiyDwI5qtWMFOoZfcUnOPVrSuYE5MMFLRlm0SZMltfLbSP3McEKTTJcf
kCX0FCyRG7TAo7IaChz26R2deyn8U6qvqj3p17k+klKMyi3RfjTzGn4T9AszYtQ7ig5wZCAAIh4L
r4idip5EXSdnEV51AvShnJh/SakDXP6TYI64MpsaIhmxNVWf/1D4h806QFX9AvLGLb6mzokZg0sG
9vKve3ksN5aEPN4BZWhpoIO3gHFYvCsrfjUhy/w6XJ3kV4Aqz2RzV65+ARbH7Yq9DnWzxLqkuTM2
HjrFSJOo3ZmZoV2FhBKQLfckK53k8ppATnMFiYG6kD8InAV5NFkjUrxDNv1SXTYiFvgXdXVrQDJV
9ck7YqwQ+g1/ChFa6VrjlX1iPU4rOyejJqKEZlWRIMdVTzecmEphD7xxexeU6HUCStGwK6PMJMiB
DDW46QblxrqjsRl1P+gt704c/gln9QopvoKPgA8IwPyZ87+VqxGtHvf1v5Zfze0Hxu5J3/ww2dfr
3fjN/zUfBgUBSBnrlYw+pNk0IRI1Blnk2eSbAayjFljlD4GGqdjOH8HSnwM7uxrJ4Hvon3yiEASU
r/mPvwK4C99uxypeoNAhT2GlIlLHh/2n3k2MOo2PWRo/mHA1g61IiWT5RrrJQCUzw3W2NogFTnyJ
dEHq2WrcCth83AFnJ5LXfJMREoCOj/kelpZRiBDZiPt5nXmwIPtsKzcfBCAwObU29dhsa8Z3/o9D
aVj+A9yRJ5QfdDbsipJ5ogFIosZITkAKM92/gk7kPxUr2mEoHsQBG1xmC8bADmC4KKa2NupHtmN6
k9CQEEHJ70RvCXo1roybchPJDUBfb201EAwi4UZ82ESeLqEHM6sGmcTIiRRb+A2g8DOnYJ7N8MPZ
45822CaLPV2fxaYsXL6EigOZYgkYxmXxcSiBKAnzn1cVULC8fglYHNaMngFyXwoYRlJIVjAUnBH0
c/N6rBBDMwIQFbRExUCRE8UCEbvGRkxkBO6KCXXe6DZMmWj8uRPOMFa43wkg3nFuhxD5skpWBjGP
y8/UIdIhKxpIhqB5pCXTIsohWpwFpXYCYnR7kjpsfG4jIAtfPA68aKluzv7MIwsEiT8JwD2uOZ0b
x1Yje2a0ICAj3JkYQf/xXkkoUoU/YCTHD70evHyH85mJcKSBev0fSWe15DiWRdEvUoQYXm0LzAyZ
L4rMLFtsi+nrZ6knYrC6u8CW7j2w99okpS7V9yNmrsMrjjECuxHbHWgha0oP0k2YKLLG6qJFLs4F
Bo8CmSrziDxpXh90z/LWgLMQIAmgNgAmibXe5slUKqdERyHYUUs0oMurNbWsqF8glO/in3jXLDMn
bjFBrSgzebeqzzZC5a4kaCzu2NMpfUJW5+UZiI8JhINqHYuCM2yZ/6DTVCSsAIuQd3Ja/iLa2ZmI
Iwlgjm2O9FFd5Akf/4KRJzsr7gIqtsRmV5DItvkBwvLRXHSBJXTo/Mg0uUb1ntzZaFjk1rIoVeHb
wzjgLBIAS2eMsci+tpMS9tukg8SsxyIeV/0Y2rgX1RX5Weky+RHo5cxdXyEwQWSZYCD8q6g27OxF
2seCQLFccHNhIlowJscGFU3oGEm8vdmiWde4YcufPt83+THgjp0+/BAHCFqMcMHTLBqe5lN7L9Dz
UUkH2rzvp2+dF/zDSJ7m3LomltvbY8JcYSY9OY90wJMv1h9q7BQ8f+ZMe0KZdCRzLvi2jIeNLTLP
DRIHjqGKQmFRi8ueOFphVa8I56lX9DY49Zy6YrTP1B0JuYLlqHhUBJ1IZytbFt0lwzC2QpDG2L5d
xzH8LMhADxABA9qx4ilW36XJQflAkIkQRELTj6dbbU+hWbMHen3jgUPaotcOoa1GQVaRhiQkdUwM
JMmC2S2F3N8QQQycQRtASUNiFqIPpM/BwAzORn6KttXAU8yzgOVM2spkMjBcWSDFwnMAxgmIBm2Q
bDP+K77rcQFSN9wyVgY2gfqOB/CZ9xsR2BGD0rl/MOEQTBcek1JqBvuE2opaF2QXOe5ksqPgYxzB
jyQApECWo4rlQg1npRf/qn9mzGXm+nhpG2OH3pN1Fnni6KsducWos8lZJ4Zwd0A2zqki+NzwUyAQ
wX1libPkOErMhGeE1aJvxmYBLwMbbqptUIUDqYSNihQf+UGI3QKNAt/qTSDDHBUPVGUIuhueT5Wn
gv0x5iPYDoyJOMZ59bk6rUlzj40eryGzj/9Lf0yUWBAxemKDqbBn8JUxdZOUYyF2WcSP7ptfZgwn
Lw9c4SUwHoQ3IZn1x+xa8yrFvGTLXDg0xk/xGMq9NnjVlM1YMgGjkedE+zwHHzRBsZRgDVuG4uYF
LzKU2gxZpRcWryRYfyovL/8ULI7y+1KQhlkF9mBt/XATtB5TqUEkim3V4MokYA0iQr1sIDrqhmwX
U+Q2R5UYXc0RUTlh3QXN0rQPJ8tZfajhqSWykX4yxpowH+Ffcjdl5HzLnkbRZ6krnlJV+hcTcxr8
dFAIuOHL5ifFJkg8oDsibZYI8QDixtHfv/FyBK+mf1rhKgaYGmOr2Gdo5GoiZJhjEpg6Nq48nTvU
Q+QI8j2qFgaHcqHUJ520U2nvI5RCtt+B/ZziEBgWXFumPwMyt9XwnvSmabdmF9M/NMKtxLtB9coX
WG+S91cpHBi9ouTGh6vesvYnS9jU8ef1eF+K/ih+eCrYjlbuJD/bFKzhYK4L1LZ58Ju3CCvPMScD
c23xqz6PBvWFSp6EK7bbRjTWVLTaQGij15o7NuLqBVqA/N5EdbfIUobuFI9AHQttQ0/PuOpDNCq+
HKWv1n4ZLwK2i+Goo/TAI/JZs2+LFJIyjiOeVuNPaqmeYSMLNz2wxeRbUCeyDYWyanKyECRwKtST
8eGYShixEZQzLsrm3FmkbSqrehli3dd+rHQ7vE++vzSExxsbUUG/mR9yXYXle6pB3BjFOmGSHl4r
JwtsfjOGjorebhbJssNJUMVoBOWXkqxMILlEZrHkkul52b+Me11wuD6zpthm7bIdlgUlzbRwDuh/
sfR/7hX4lwRYWQwJvn61A/orYuzZxIV9Dot/o6QAvuKrhX/DKhwrYrspQJZaMY5spKka+EjKyg93
KAxIKcADtBlF9yM4fuG7eXMCSmNqJ6k5GSi4Op+oOMZ+6kp/D+gf6JbjFXlV/SFTbAFy4FB6XK9B
4lTdRsxQcdg1otV+T11XOFV5HqW9p3YwQs3YLdtdZlKHSNR+ZzNep90tkNadcirSE3mK4s1gQAhU
pkNNF9hWPrcgH3BlA2gtiq/c34mSDs3HRET4rxGuhcFoAAhqsZYHtt/pHPW0bbevgIeYCwnP5Y4C
doC+0qAcxBu4z9Elkv7bAO0hCrChQSXMJ0F1R+Edb2wWVh9+Wiff5rmjD+vWWMvj5jg2nKzFWlIQ
gFAlZOJdh9ZVUhvK/bqpvIIPSIftEVI3N38sN4KWudjOhGBQQsF0aDLkyQX9SmWmQ6yVMasHGsQS
aUPCiUpFPqFujmn0UNu5P8tPQ+WpI44sKrW4+CcM+yK6BqWH4BKM/iIFn45msN3g4sLkS3lWZkBH
rhXS1776TburX2wHhxdDfWQwgQeK6fSbC5iyDXJE7JnpRrtFA9Nwip2w5M0/UVpJSmJr48VqJ3UK
ehAWbTXLD3pjakER4ReGrRINfD3TaN2sXiSTxJqx51E/Xge1p3s/8jdqFvyZcNURdRCiQ+g6tjv+
tjCMFnG3HLtlmLgv3ldkbjTCMgubErg0DEP+HwsgU1+9nyn/sIkXukTOGBZX8FkBPXuwT4bNUH+I
IWTnpMHos+nLSotZZefK3wvCggk1hf5hkpjROPssIF+Bm08H7DeLDXwWW5mqpAKl0WqHGMfYmuLu
k+x9hLUqb88Y8gbZsmeAaZYc/9mtqm+k8g1oQ3EX3CA37hLSGb3Sdv/8jalNEbOEB6Vn+dpfSAFY
TC+qp8KSWLOPfc8jD7DUEnDwoyy25QcnCsRcpuPkZtI4zA0ynYPZ0zrhf5U8ysn+pK3KnQElgTkk
vae5myZex9ENf/ke/pmkWpylglyZiU/GAPhAoDMKxhV8nBoOBHHowppXlLRK1ujXz0nbAAhaowqj
cQQhY6DIvISsKLvrLw/ATFj70Aw7YFm7Qtv2nO05Je3EUehv4RFgWfmsI6Zp6ZGCb7L7rNvswI5h
9EFSb2gRsmX+0wIJUy9BtWzlVcDjR8JJqGyZHYbve0Vb/Gb8r+P3tNEGMN2hS0Y5VVLr7Omthz/x
Pjmb62krLlAIGPVeClYZ/rCJuoGRaYvwalolBSRP/LBHT1Gj3H0Wp0y2K3jRgl+5zVqVMcYFs0Sc
IRZzhehqWSsZJE/W/MP6LtGGU2X/auEe4vpSxgHotXd9wXLvE9uwT56hU9/HAXjzfsxdaqJwTzPs
wfRTXAYjLatQX/iwE2LUdwcYMYieH82hr+fnd8u04Sj7p0E6s1mL1ekiA6nDLTuFfAn7kCKfwCKG
rOBaGbbnn13FYmwGk+SaeZCOpoz0PrCL+id6hanjl8QbQCnuGJHaeNCgnpqWbZX70foHuNESlun2
3OECtJDWfjzGJ3J/e6Xb9/xV3WPkCs0jenwW9bWmP8+A/STpo8mJ5HNz3/sMTIFmOSXpH4MpjnHN
MeGnUuiJ0rmHDk3FchJmbM8sLKryhmjSb/4B3222jr8cYAWxxrdOeD8svsiqm0unCoP/+zryK57R
iiZHfzETdr5uy5zMwql4JnaQomhftTQxd+x4AQIOXnSctD3tGZkVM71fUTB9+b1tfWlf/rQVZ80r
dxtWuFk9OzYg527oJTW3mgm/sm3NnOZGeTluLMJvpy73N5wmAdYzxpxyKInXU/ga3nfBPsHRYk1n
G8imIAbBwYQqfpw8llOP2S2kPxVESkA8VU/yw1yhGk3MHYTP8MlIkkt/3xKrQRdTzRDIMYW0YHR2
ntXNvNSNsD1ANiPOeTIPCwjGqOwh2jvQwEu0JyRaJauGEmsufse920e3tDt2CEr55kJo6owzm3Xb
XWiCZfgAVDEcrMykII2b30gQ9/wWAsQSVxWrefFImXmEsSfFHq+gcYhptxzfWie/sSsnmJgZLEtz
arlVbcz7a6TvaySliGu8OialBmDunmeFRtcLvxPN/agEZah3EusS363IOgtfeTd//xmc4hMErtSX
8BJ2Jb0Cc0AWKbxA3Tz2mUevGOEhm205ok6asjfDdXynGo8Bqn1TRuUIRGAZrfm7gdEzFFpYCDZE
+5AcD9qWAlAj1wKnarQQQJAg7JjGO2d98RtC2wX1Jm0KOEn6RmZ7RATCnVT1JrtnPjflrHvhpuiY
7zgD2zieS8wB1t6Y9bjYitmlcvFuLo1rma5qf2cmUFAX7ykPIREgaJ+mLBKk57r9xnPHPSugZkTV
0SDg+dfwOM/zQ4ZLaNPQCBrXcaTS2EBXILM1kmweRp3FoxvsU9oe4JEfbyC5w25+rYytbnKAzVBx
h/SkXSEkKkFZZ79d/PXZc6uaGjlS6S5W12n6j1ljOYelrz3VpsRi+93oeyU/jdTNsGaPLIgYZsvr
Xnbe19rlCGVsU7qmBXxkRuKt26CKn3aqxk3e8Fnr5SQz03D25eDcEP8UOMP/lYAlfH6uJf8ySMUU
GHVIhM/GDnXtii3iLPiyXrjgT7WHpYzh6BZ7xTw9Y+r7aS7K+xwp8NTnBKs0bEENO7wK7/nwy2ug
w4AVTyI/NYO4WXkL3x6jOtYvtJEUGhQGEwUiVRc97IoF2WMs7i4lYOSPrRoX6C8s5Ah0tFOmUf6C
UYgOxgfI92eF6iHt/9Ro0bGUhXc1OSXc7o/JnXynIJrWzx7V0/hxOulkCLe4cHpzLVtXxo3DElaH
dGpER7l9maTIosc8bghiSDxri/+e8vpLYVdH8UmsnS0qnAHLFo+MvBj9CeHJVkeIN9LiYR4EIu04
thziw2YNXyAagrcLiHcFsnAebVkeQp1iWD3ahbEeCUcJjxHF/YzBQSvNm9guFIr5cmb4Z2Kw2uKg
WQggD6F+YZPSKcyrj7mraXyt6e19bUCE5CsmXxW8aqZ+9gBhicxSFpQeT1LK1jHd0sddOSiyfkP4
IUTfchn+k22nOcXSia4dwwIXP1F8llMWzBC7F8E5vNY9ztJ5wVRx4AA6Nb6j7kPwJ9xQ1RmrBGOP
sjng3K/3Q/KkiNIWYBmQm8CGkCBJzXFhVp/pf0j44qihlTO6gbb+qXxvEt/O3X7OiiGkMoK0bu1s
Gl3mUiHdJCDZOdAaxtf9rVgGrZtd6j1HcNqu/oNvWRPAGDonXjSAZXxJc2x9DISLeOOfmSlnjIOh
RqDZOc0ZWjsDoAZj9c7uTMmRq78FstcXFjdVt1eQqTpdsdckTwruKMc1xmItZOKImS6X2bHMvFq0
STIZloCFwoecXpUaGXZ1HOlf3hYTSgYVjeV9dB76wKHl6X9qTDsD8XakAQKnLZ9i8tMiqcj0H9bs
YZzYbIUNNC9D//owj2154COBb/BoUbwKGAQeMhMe1WsnghneAzj6KFo7pvjM6wU04i/ugVZ4aaCB
ecUK86K0l0j5abR9j3byjCK9rr4j4QsEC6EKLJPyq5GjK9Bcozuy8UTlD/n115RYhH5o1acXyiRq
DE5ndK9m1RE+rXrNvtnuIoBifuHClYKi+tBJRVkjSvyyWMax+uLtSaBzXpDg181e/W21XYG3D3XC
iDFrS8p9gRtKWAfBS+AHMdR3P9rfFGOaQQ/2L8x0g+6FjP+XVxC0PpP94ResTIDyYF/7Nw2YxHvG
aI4oCcrQzHXQv9fWsTRWwAOD7V/jGE+8kGzJ6AaE6lskYm3N1gckGOxOfm8MZ4eZcAB8I0o/OJGg
jnH/+YtPe0BVGcvrCvmzumARk6MWTkiU2iLJEsD0Vd/ChYuyoebDA71kVBbu48+y44SlDmY+v2Nf
NP5p+IIXMfZ1VrRV+Hq3h0J6dFvme8a+gAoSIq/156io2aIixCw7lkXDJmRRoMF1GjxFPZtg4WC0
IucDQcAEFYwgmB6iXjoudMz/1sZPtwgVWP2VWy9eld8kvzARn34eu3TZRF0lW5snh/KXQ0TJV1zq
wpyZEAM9GDqs1gVswN02Q3S9Er5FyueaSVhpfz4zienp7J8sXo0lv9sM0QQbQ+1HKjZvdsSlF+yZ
nL5/ZIrODbdAm67N31JeY9VhoP6t9MsKFDTFOQEfKoAtpPjPJiXKa8M2Vwy/wuRfUTGW+6N1HhFg
0BCU5yC9YDJhmB+KF6lh3XPUwrN6D9BS3IFhiGhQtEP2WWG7YBzSsMUlxmQeFatzR722SM5zaWDl
/BxR+bMtUzrcLCw3+q+Bcz/+Thwj2VkH62JBhr8nFsKaYTXcVf9Lx9vW4/vJnSjngwemd2n6TfKL
FnRCzQLeEZ+5KS8UTh/d+fjLDhGgILu6uFGe6cjEpLUIgNpZ2cQP/UOtGobndive4ayz6XJzWN8H
n/20MiAnyeZ0IBzK1Hwlp2NHJhlfogUtrPwuA9Lrbmr3zx/ZokFHnPOSCsuQHA8GGnbFF8hjyhb4
ymx13LDHiSInMlbUaiGzIWSfFESKx+o3XH0os9O5cowQuDceQ3H0rkvgrku0ydW+pRjACCPaI0Rv
tldo4xBssJ9P010DMhONyrBivxlLDrjSEdzlH3K3tgZrtiPVjfM+2ppz/+lv/XRV3VgfhbRt9vhH
/vPvFXmDG8yDL9GfpV7iUH2zgzBCDtB5W9pks1DdI374TIimkg27ZhMNCajdutCkWv2DKp3/ZsaI
aMyQtgbplJ32LyQ8XVyF8XLAUxFvTRoPRvcm+XRrsIf8NBhVD21/pTpBz+QqwYSg+tYBEuuSwAAT
eBvAViRbKSFCMpbAgHf8mNTHN1qY9yKQ/0omSipTW+Cdif87vkYyuslb89c0W9ml+jdMSFIkn2KM
HXAVrlCLTDVwyWABjfV2ElpTzLPdnWpxPLTvU6jezQHVRvaji7ZXvW/xZuj3uogye6+nLzonGNXf
hvHzNlhvsFGMvf4wZEuEhXFzqWzio8aZ9naUpYBGlsNSt/9LCsBNA3o++yGVnJ4TJOa6/1P2fDqN
q6hcX6zwflm57fJNSAn9gMjsQxcmHuU/hqVZHNrLb4TV6c62AEOy0a+SiRJHwdj8Nl5yp4ICGrAs
N6yIKmMOZIkJVyY7kNFCLuiPz4izORF6WsAOyXfZD28lwmm9Xy8+SznEQkpBqacbzCJ1zvt6jvAC
4qPwLzh1m13NiMr4ivp/6fgohg3KFM5fuf9DEh2uZMQGtYvbBrjfIhnWIv4+6HFsFPlTgKtE8Bih
AiAL5ABKvlzn5NKaQL0A6IWHyguvMj2gV852yT8skn62SYvfHg5MecOI4BXMg1iA1yYz1EP1xuX+
JVnzSLhSTuO2x9X6+SOqrLdb1emGXTU4crkU3gj8UOrb5gO9bPE05YOBmJcNzS+/nLZCMmAKC/Hz
+DQsV2y2gCzJiCRlK40E3TbKuWGb//zktyoW7Ys12CBcB1+fqRvmc72wU4g5Kf75FfCDS0A9Lz6y
jUk/U9+D4CkxS9G32VNGwKuSoLcS22XIkxkupM8BQY/v1VO0h19/Tfvhs/BdLNyeDQArX4x+w6GA
T+1jqEbC7GWX98387H0LfcUsW6olk0qK4jmqpV2sucg5YgyCZyzCZro0LGC99aXW9xUIvfhfq16b
+OVnDfizi2TsyVwJqb7yg9KsDMwvLLQ6G32SGHp4ZhRKCyzIPUKZ1jgyh1dbOz43KCvWGleDgHcL
HbpL4gAA/XXCMx8xoaoOROSmkRsiCoGBAKG6Ef6BhH0jNtoHroCM7MNqAor+eFQwH5S6MR+NL2X8
Uo7VIYn2hHXMhzt8vUFZ8kQjjRisnzZ/qcgOmHTSms+aA0ajeiQC49/Ye1xAyvuOuDJlXQkPodiU
iKBR2fScY1xBFbS2hArkjfRv9WZHaoobk/qYVYSEeZwY0XbTNSuWMyURYj2OB243SP3gFB4dPRkq
NiSu4yv6xzA3c8Jopd3Kj2uQRYKVx0QTgv6YsSe8hnDTf5upOG+grOziXcu7xSAX6ZDPyxCgeWGb
yIJ1I/uL9il8ZeQmW04QuTxBRnNCaNEqJPch91oga9Qr0G++jYD7nXkf6aBE5wh2kMJwyJFNPgcZ
utRaT651dkbTw2lYE2pE7Yu+GOMZhwGMN+wmjH139JpwDIXqX4QdPh8mTdGu7pf8KnJOWXr2o1P3
2eeSF6VX5rb+PoBoquXP6J/EZEYkSrsyESU5loiX9I8la/LZjzytuc4+uN/hZpI/31G0rpRX4l/F
GosJUGFHEI8ZM7hIeqWsnPtdmD1FYv4IdO5/3Tx3ixhpzF+rYYuBF1x9+0QpZIiMwdm3zNDtUlhn
TEHRksGhJOeveTKGbVjgijamOtF/0yrQX7Y4mnGnwDbBP4CAo/upYDeYMUvVCt4Kiy8L5gPhlDNw
1fBwRjtgRx4jHP2abOPjUeyp7GZBv8husU/yGDIsMk0o9I1dDP54IDH2qxmPtfVHqFfHQI5knV/k
oFwl8nejrpxaZ16HKD/At7ID1Yf3KAWcTh8JxIfVtaOu+MzlVY3hvEvuEtoaufmRSPtytQmD2ZdA
u2ZcDxgV+bh+Qc2wMWYt1e5YFfj+xd9RR0nPyJb+4wUy5DfjSRexjAXwX+hoHAACTNCYvApefufA
ekN8YgUPISCfs7cuZwRDc+s4EQHSylEEdmIhdHoUzM0McnKXmW7n6RL1vOqDAnXpleLcTeR5v1Mk
EKMGFycF/zXdalMbsYmbPbZMTvPZa/xqZq8JLaqeOjge1otlABA55hL0VvOshEm1ZhwBqBcJ0rRm
PxjpI6tstiWZvmzjQzGAhWFTbgf1HNVQM9B+sxHlloJ8Ql2+SJ7RF3MPicuOsqhjhenhYsH9tvSN
bZ5573xTwMvgkMvgIx7F38/hzaF+Ui2HOSfBSAh8CPTAAh2fhcZGWG1mhzTaaNaKiQTh3fhgBRJr
Foa/hSvXlbMOvSHjCJ4Yw/NHT5dXSDAmC/jbVV8o/IB/wTpcyqxU4RYhDINDlMHfGLWTrtAgHkQ2
dyLdapt9p+PdcmrvPSwaYXI7icGWukGIMOvtJOEn5k+mqRuTJxDcNbOm4muK+m5ccm/4ddF9iMoF
zMBwHcnvBVZPFAQRQJCOkBzHzYqMY79bKImj/U2EC2UFEJ9tDWxKsj/l0DN5NvqltINuRURHRRl5
RQmR6bsi36gFu4cAwYG0i+SHrhJjdIEowcInTrdIzLvGU0Rw6K5hgO3ZQUIhjbyClNo66HLCaAns
S0QlQ+Q8XzeTRY8fkzs3ERhv2V2EimsaqavvqZkf/gSCo7nqYDpyRgqzCgQG2W1rbV3/9jrl0NMa
cMZ8K99+4tTWueVjgEDJGOclX6wCJgh3u6BQ3JlujIHSuhfpHMAaQGzhmSzFaqmtOmH7Hgg7dsuf
GDpd9WfUJ+29rsIrWmu+Wp5ZcUnRVfBIEIw461/RgQ9AO45Y6SgFb+EJQ1+frErpSHoN+rN2tglc
2tQE9/nSZwHenPTohHSjYIcHURwqGpzFTZjJMxvtmG6txAcrAYOZ+TDO5uh/L3nIMN1rzop+1lIE
bkgb/b1suulLFx397YjWKiHJE7UJq3EBEAsmWppsC5zBpZoyIV21Dx1D+RIQ1mickl186kn4LUkH
RP8DWGTA1Lnu2anmMk1FywYFA/46lwnF3X+EylHB9sSiFzA6TFl3K5JrjQ296kInk6M2sT+6aG0I
PsZBv2IAS/1jGJRhjCZ9xF0LjOu0NE3M0A/ynbRi88uFe2uVo7qvgHxIEB/ntbRUHW5o0V/Vspv4
ezCxYfBoxSWacNNYcvCL5Pi6gnjpSU4UNm28rBEhIQURXHBSQ/3VStf3OmLxzMbbYCwiXcQ/ZLWV
5eK4fO/goFvid2X9ajHFV7nIIFRCF6054zmV/e88WWLxM8i5GgDsLePTsMi6iWp2f7/PItr7lsX3
PpS/Y+3LDHYC3yKpbodOwYwBYRpFzcy3tixacnSxhybaNNzfeo89w27HveHbZrGMkboEbvQvLuci
ebu4tWBpCaeG7OU3SuGdQLLeG2fw/IcqjdzZgTYxTLZvlcJ57jZc/ldO4p5Bg1P9k2WbmTZhNq5W
Orrvokdm8rKmD1RP0zx/msxA6NojYt4pKN9TD7mlhYGRsgRcgC/dBDaI8j9oGGaz9Z1AZke6wLI6
ADxFRc9aNpqHMgPFo2RLvRdbbOxngTL3nXSq2OgnFfL+WHcixQpdxKN5zxQLfRlZhTODNMOU3ehs
BT+BXK5viv+BvFyGdJgvF3J5THiBQzLKwU7+KFBOmvAHN1jWI0M9+aTjlfJXMZwJFwZ/kTBe3Qx/
8FD6ZKm9KithvTFvxH19ru8pQoaMATofYbLVO7QjZHbthOpX41VkXoC5QL70yTk2MLC9Cabamjqu
E+FeiLuBOmLsvy1OBpEuw9c5lQcyKgmo5OTfVI0bXXRopchQeXo/5TZjz8/FZ1CQwWrL84NPF1vw
b52PVUISOPDHMs3f4IPE6acFPmRSdRIzj8iFsQWmcJSagyHMecZE7YT0WySZAaEW5Z98q28f/iqu
wYSp4glnXIMgUB93/H+Eskr9y4dbKkej+ovBhQj3Sl7ooL6aWJurCbttXNReSo02YqHtoQxlqF2x
oj7Dmv70p2IvtYu5mUzmPBGLU+OzjiZs9T9m//0NXR6212IDgwNAuTZj7M3TxjKJY1r8g/tXwL+i
FcLb+5NcQjBk6ry4CK7czFvaS7ZbzLWJisYgiuIEiaG84R9+E26IupPHe4Zk6XMZOUZOJprigrJ+
ESLIipiHMVSY35uLeWfmRoERfcUn3G3aKjhM2fVILBErwNM7NUvryQaaV493iP9RXT6X4FCeJGb8
wPvnFr2r8ZNrFxq7D4lFzIONd+ql5UujlO7vg+n15mLQXyGcbkCBRnuSQkatOHcm10TqaXw8OGaK
CV+i92yYlGO+k1jSzsDhreJxxMd/rLB0AF3aBxh3brq0mHA8xJ/z31RSF+n1plslsauc9bbEt6Gk
K8tFDoLibwgBEBkOKmb0gysJPum7uA2fPQoTXq6S54fJjWiSgGLiQWRNkDTuEJ4swrGk4g+RKfCz
ALkZ620X3eJfsSyEbbr79Br+uJeIXhF9WlrcUPdiEuRLXsa36Xza+mQCq/8Uhqc5uAvIXMCz6hOq
ju4ulcqMkmtRccCiQEPKCfqOVgblV+MveF2EY2+Te9hd//BPXZi0pCLwaZYWyI4hurg9mVz6OlCe
XITBFmVhON/UdkUWE3s/YgXDrV5uRx7BeFfnu5AidsXIXDna9y/0y3ehRG+LoITfsDpP/rlmvmUG
+dCnKIzybfcgvnhUPJ5FJgIqXaS5H6iCy2RJNTpK2+gwPcS8bwVCT44W0CKJijR4gXuWc489C3lx
PIGpdKEZlh0c7Qxad/wID/n7hyMx3yErLQI3/OnQePAX8CbG6ZJgYGDwQA5+e5vVXn2LeYjf5K3I
+bF6hOa5tBsnuqAirTKIUo+PePB7ujzI7/V8fK9BS0ruwG+Yi1Ze8O0j2JYfCQ8JYnclwO44T1PP
Cti3cUnBTPorCGPE6XuCFDTcB0cyHjk6HYoPcjLmsnqqxa2JyT3q14iZSv+AnrChVzgHlvtlHbvK
Zn5ifEvxNrfdSp0ktAJ3XNUCteuoonLBiyZmAKet/EBcS5VsUqDwGzsJgH/KaR3MJZ4T8oVidupM
rWuz4WWrSLJFjTCpawvOtyK03ztsWoRUfbUWWs0UWlC4yDhWQuXrQ4n3UV5if4b/0w1rTXOiCMom
2z7AmKsk2Uis9WflDqPcv/Zm8tBaBo3aPyldidMEuqQdolhxY+nCqCIFdpgsY/XCtxHoT5YonIEf
kK6wxYRVDLxAdN4onhloVFw8tX8XmZbGFuTT9Wd0pveaGocrpBl3+njo2B18ymWtP3KGD1L+731L
P7tkid+I0y8e9yJ/A4YX/aGAn58yHbgJcSrqJKiSpc4tCsniVPYu3Wnf2Okzw6iJyyVfDc2h9GP7
GKEuoofmcAlXIF7g4oeBpxibz6/K6JykiWqdknpvQ+jomRuyvpu6nhg2Ez0oxHaJ6waZh02sWJNt
GeUgZeJWL2ssmlh0WdtvUHqDM2IUiV6JktGDiNGpS4VbgIiLxtGEkyismZ1jagHoQH+iH84VwgWN
n2sX4R+iyC4e6mcBxGEx90jtxCHJoI+7eeAAtpyGo605M/Rixjis8TelLmPkbqWexn5FbheZZg3L
eJKiQdybk7DOKdK90CzI1XDaTwbdav6BypMnT6H82Frt9K6MxqLINvXHNmg9OYN71EWOQDopYm+G
tJPmcgmVZ6ifucXZjf7RVUHCCk5hutKRdXo/LfK6DTexdbNuPVvS2BsBPdP44t1nkOhyIdpBN+sh
BXU2JmR6fAb5inWPM5dCvlHmlDk5dpWMsLwpMw8eS/nb8Z/1ZHQyRHFRrZnP8KVRlHO0GdWqqNgk
zrJuBZ5F41ay6lPP8QmFNDGXQXTKk5VKGmuz1JnKoWiEt85Nf8ctgaYoXbT8vVCy/JmqY8ynYOWy
qE/2SNvY6SXcC7AwvyGy5tptHHYzLjK7TD/1Kev3lmJDfdJ5WK+SmRnFD3UxM8SQr4Eow/q3oyTC
HdOQtHLkK6uFw0gsldL+qIOB5oH9gSvKJZL+tVpseV1Eanbq2VQjYUXiOka39EauFwoAXQBx/UM+
OqCwl6erDUVixBGBNl90Nyltrdit8Qrzp6rFCz9WArNOz9xXOq5D7LLHUVvfMZ+T34FWE2GGMMvo
XaMp9BzTKfL1ufYyxQOzuKbFWMTjvP7QQGFtnKgxDLXwYuEYy9YR0edsGh2Gx+iiJT+ef5XKykCg
y52KNrtf5Lc+Y6fIFxl+1lwzwBFg+QhYO4D5NKPz6dclbzCWHoXuSdlJLHb+VP7czgBU7NB0F6RZ
geQENLZjuE+nCAp7XPpuhJPJnnieM3/hUuupVMdfJWNLjGlLM6fWkzcIrN/JtgPRwGtzBefxMdw8
ReiqTyX0NTR55Q5BzVDEQx3z2UcbfI5Mk3tUmK7crnP9AVi9fHAJhreZ9o0rHzEU4z1kKLPG6ZRN
zHoDOgKlxZvgUy+/SdcRk82OlZuGlIDLHETSOgRQBtzhjp2sWYnfevGXjR5WjELxPHmnRUAiUMjs
c34x1GZrUqpYtHRrtNksGw0YwUt5KcobyrvsqM6h2bTVA2IOAt3ltAH+CtLVA3wCCSx7TJpFzi3s
pI0b0zzxstrWZwdlIXgwMkRxcNdpfb6BPLQ8Jy47+mbX7bFuiK5/xjysT7F2Uv6ttV7w9/PeyY0X
CFR9S51Nj72ByI+nAZbdl4SNvZlbl6AGpNs6kuw0ZwH/MYUIUlqW/gRvzHSXALDqR6E+C54cgvkf
jgANfxw1xt5wfttNoT2E4jhAQHNZpl1ZtsUrmZHnHFOdsDd+mAF/zvGz8fjDMMuuFr6rdgsaW573
nqXxUC8UAYSj8IytG1Ofd7dFJqhxkHcXBbrlUK1ZvUF4Q1PxDsBZ0WIBAuBMf0+CUxbQecKVyobN
SMan5d8aHPNB1GN3AOSUMmH7sB7l5FRLMkxK9pnDTzS9D1yzX3jgLWNtIO3srN+mQqc7lz5ufqJO
mQpJ11pNqae8X37NfDD6H0fnsds6tgXRLyLAHKaSSOUcLHlCyLIvc878+l5s4A0eGjdZpM7ZoWqV
XR/AwDEigqVGwT7a9WPqa4ThHvAdL1jaDAN5eNZK9zCi7DhN4x+GKfWG6T6t7ZZ2tkLGUDnCElca
byFuthKI3a5nwgmFmqiJ4ZoR8o7LbEvdTnVlWveE6pghXbPg0ljH2R/9ap0e4KRoh/Tn1G91hnX8
JQRjzANA9ABrfjE4uNNubI3EkZo0f4sNCrCL62PCc1o2kJRqGjhFXKu9I5a4puG4Y39C/8NlN0YE
HZ76olzm0rq4ZSeFJqxlc9bI6TRxjkd57vdkv0Y6+dD74Jb238K49i9Bec4KNOPqJVAvWI88VvGD
rZ0xBOA9GOdFtabHww8xb5nDJbcReYcb0o3alD5UoNjrWmbYYHlWmLrC5jMKnFewzVwDMwXQPLm+
aSlxfKnj19iuLgUAxILIH1t5AGFA/BG3qJ6jCzWQVkEaxfzAmVbA91ImolR2CuWNyQIGEiIaowS1
Np0cIFrJ5VFxEvhsc3A8xH9uf+rFG+flTbtE3gqTjne+EddBibj8/q53eOAW6LmbC+dXDiwqWbeG
o9GaK+p3xYPNsSV7KHwPiuqUGFmrLaEBGiZgdZ0WX23zx9RuEH0uyX9jdC3ooDgvmnpZUBZL0s0d
YKLoPzoTAemm/qryzoOaXS+l9JCqy5DRVco7fhe47ELxXjGjI4p8H/JEvRWyPqY9MVmliOmVFSk2
NfrFwMfPC89IYVEcDx+D3GFpTm5xRHMKGqk6Wi3Np3RVscYTxioq14Sub5ovTBm/jgx3NuNUpeR2
9TU4l4jDoGiekfAuW1IGx1UiTSr5TYv3LV51aHcndAB4L/ZbZXJALBA4agQi9eAJL5f3mFVLsk9p
s/1u3bMDAS6gdn8+J6nc/+v7m4w4veI4RxTZ9nufWG/vK2I1U5jfhbF3gf/ml6zpZ8AdLBhIrLqM
DXZbSeHDI5IHbNyPJ+IxctBETLQL1soB2zP5qynAZWAxffTCowVHC2lYNc8mMlxTQKXCxpGlLvp5
nO8s7RLgaX6rzjDZuzoWJ3YaLsbWAeH7gLq+zh0lXI4miLGJuXPvZLLh6iOJIySL5thOIn4/Wyqa
Ch0J5xHqxdwHi0hIlQ7eKHyxN4Azwg35iYebhibSSH9Gj7WFbTC2Erwr0ycLdXnkfwuTZ7e6ieiU
cqdq9Fm6F0ixz99y1/GO8xSYlWaFPm990OIUrMPGaClE1bvCDzCg0FT4IzW0LIHyoxv7pGSJTSgI
UoQaQGz00lBmpe5O1CjA1ylDSr7+OHfbfKuWZ05HQWFb0MP0/LDdr0moGbfCeIvMv0hGmAFyujxJ
SMUxW35rLLWwXl1D6SiRMVFjdmXh2636/FLhduuZbS9lRlwNBPKBztE85RkIU3GHBmcCXGBKHfeY
g/4Vr/a74q9FysetboSb6Bbr2MzJdb4EGComI2um7piKmkDaN3S4xTo6KZbtsxHxmLJqaTN3fQ5p
5Egwdkij4euKg1e7mwbOio/xVjthVblAmSeoRijy2Bcs4qLQyQGNmNBLbgY4Yu/L8Lj/EDbFMYPO
YCUA06gIFg45crU/ik/odY+Y8JO3RWILPfmZf3C2y99j/qMw9VXeyEfZV0Tw3g7pJt2o8omVjfQH
fYA1DipdXkGXV5T+vV3CxKlOJQqTguwytG7IF+Wl5l4Faa8kG9FaefionByj8SO91AiFLKr4ZDNN
uCMqUnM8MAFp3WtcDrP2nT/YMDEoNgxIjMtaWWUhW7AFWnzZu9fVwzI9KLfhsn/HmeT4MPDMhbUZ
7fHhGiPz4WhOqTfigiYNxFhyAzNUlv14nWdL6x/3A8tWyWEcnnH9ueO/DDLMN1QYCEZ5CscSdBhG
+VmjP9wAk6a62Sb4brH/0jIHZO0pgX1vfArscuMteLrhn5vuq0laU560lgWzjMW93YTeLVHEbSxo
x7xnLdDRdY+I2wsArjef/8IUgjEIs06P7naUbwFkLIO8iRUDNIsn5T55yLX3rGs0sQtuADl5sWlX
6TBltn47/Sjz3w3x5nbEI6x8X4LXRyWEd4/fcG2BGbS/adgxE12mcDECJ3xGvIbz4mEux50B9Gnu
rN0FzA+aE4T//UxrF6AoAizu1p6KWSoeDXMFngOy/XH4ydHvE2vEpHQ8eL+Yl0P/aeIlZrdHa7T0
lEUsXDtapkmpiuhqYOGYxRfNCJd0zVSCNTnIXHUkkPr0QkwM1XOmnKo1+y+WtCe81RUmmOSQXphf
yd1THa9MyXrB7ql8UUIE7h3CEV01Iwa0IyY1hHyq8CMkjhd/K9k2UqlRonVFdcrMs4UOYz0FgdTk
YImIgF6g2QUMiSSQqfSAjPyLSfpsELGNJSDbDtE3cijcYQvsTj3zdWNVRl9++WGMj50VZYQxHFN5
I2ufGgETBk2jcET0qv4xFX9UCsRPa2scmkTq8AjT4qAqO/rYdupK8BwzD+WPAJ5H+8kG9EAtgaM9
OqWkPSO9/hbCJfp/t76afIlA5bLyxsRUbgrxkXRLU3tgbtP/1dl1/PZje9S+fP2gToBVF9WnQIQL
Cj7RgdXCsRmet8wpsG5eRwwCUIU9SMZAWKsI4gE4q8mUO3erQ2U6Q3MYkr3uzvsu57HsSBmdwtdp
C8lYXTBS78bvpjjI4sqacboV56Z5Exclh1+DeMzkjcJYj8zp9gk1kPBiwll3RLyQFUwwi8DVzALt
4GrMuebl0X2ACmEkzlyuvoxkQMUbA7Y+PRwNZLuMSO5hfGPdRRl77IviW/GWGvKY8lQjidPajVUu
tZ8g+Cu+NYiJkOwzu0dFXz4SD90Wgd8bXgtykEhYxDl2NEnhKAxURDKhnocYzFpK5aqTMqd1GhMd
PhnUwiLSt1AEDYQBlhZaexrKPKFP7gzQVEzW2AIxA5WRAQIvD+4+7UyKx9Iq7ZiyDKlKy17xltR/
lbuF/5yoR0LNcTRjmm9I1sKPPdf9E4nr3ZS3bbQP30lsInH+1R+t3frGOkL6gJuRuZ+K4PUkMEUO
VyH52KkDBTQFjLDWoSi+EtPBLjE0WI3nOVc3u/N6BBu4aXbCBtcmaSrECEeIgII7h/EisgM23gML
NV7dSxY8MNR37GrgyPDlDPH2SPfMZ61b6cA4ViNlVB0eWJ7jfuMXxN3K7Hs7wjED8qRZadwM9b6b
LYSbEdoeTkxgiSRbFsdJvslbVxA9RUnz4LDs811FYQcQFVd1IIGbjo4BpwcW686p8lUAX61Zh1E/
e/9+ZS9WTOSqcetkB6N/V9NII+m3Hv+7BfAewKTsd673RpTVUF8SCLaXIVcgSelhDYcvlHdCt68Q
GLryT8UHg/zjVXpH0p+5Hoe/HujRyqAT9C10CITuou3AIhLMTLR7nXbHmltoXGfCYZoiQ3bg598m
5sZXnhaNKnGhP4P/7SJgKxy3/6dgW1PzFcDwblkjQcKP1wPHuOG9/hWBs/M4fVgj3NDfLn5+3GNp
8UfXUp43XQ1KaqUoAMD7A4xKIbsm0oA48o0kHXTH1r2GOLaaxHHxUC+pCjKK5HXWos8HPXbQ9V8N
x2r0kvDWBSvvObJMYFrLUhbZumJuMai3W95DovOktWkS4rOiGCZTjZM65F2BMqHx2vNJL7CnBKGN
6XR4Mt7nimI0mpDcJH5xIDYn/gbrz+rn+oR1Gjd6tVDKvwGzDzubGMVyeEbRjcVEKg4j9+nCHxAx
oCfnbP5SetAjix4QROaYk3XJCQpIznb8HQ5nRNz+9yBsi/TpFgxvcJ+wU4g/UNHjb1wJev+nU5LF
mxIvbkeINX6K7Dn4NCY/owg8xLbSrSotxk2JmJ4gxaX+ZbaLZoMFLSJUIFcJuMNrqX/F1EAmGo82
/XQjU0ZqcqMmW/KnjX59jD5ITiEGt86w8oZfV/rJ+l/Gq64r03yYy866mTKyFgTDKnjR/iH6TINt
0/KXcrYeSGwkgiSkIZKqYZOGnl2lFrsWtB4E8zTersjXChWXBfGlIyWno7KEasgjAtJZpQQHkWye
k1gy9PqPuSpQbXiKsOuuuUzXROR08uEr4lH6KfWjN6YNIC4palSIzULJsQnQ0Z/eBSb0VUhLlGFH
V+lpmfzCLdzmtZMZqMy66TYx6xXFalCdk/oZocnaVfX0xDE27PgqMiev35q/zsdZBt6lbT6lvESD
hDud+xTK/K+B+KCQTpXyEIRds+6OTKJ50ma1YM/R2pXyacyl6+5p81wejeicPAv9hAaLxmGMO5Co
OOEiFGj9/tJKrxylXHqI8S0iZKggeIxWeQBhTdq0U0iH4sS3hsmjtoG6J49f0vzNAJgf4Nbx7qyr
XybILN7EhlAL2hyOomFfI/XNdDAUPAEZlWreLsriX38wFEeqHzgWWco0BFAJrASrbYltoY0wLSI1
w3qUgfjOny0lMWOUft6tJuvoLE42dIZ8uVhSzkUfssE89vcmMgnfcyLzMxb/XDS0JKmU3k1j9uCJ
1/QSj0zqMONq/9o3DhWXmylmsNcVrxp8gcTkjQoyZO9UrkWAHuhjEqSqiCMkzw6MX0Vah1ucJONS
ab6BMpsq1TlT9wgzS1CsBV6ZWr82AlkwF8aMY+10Gdxr0LQiGZr/vJLwotGgA2FEz58o0B7F9SPQ
8cMRkDuRDr6Vh8hK3LBcp+E/tFyRrYYTBL8GsVjhqiN43frHC0M5lax7tiHMl4e7hNPbfPJqTKMK
QEdYw2CmAw211kUGS4s72mVY6g0DVcY/StyhOgec03G60KdcAuAfApL16RN8hry5VYjN8SXzLwkp
i+HaDFyunFbMSXpp5VenkE+tVZB7MnzdhGBSNNJkFq103PQIIZawCwPjX4M3EuBY7wEYKXcpn2jX
ljOTDFq6Fa56oOgPhjYi+z1zWyQ3sGwFawfiIfSKd+akyXtOcKSfbOUTn8XIn5ieeR/lDM0YgegD
zhZ9GcMnYAN+oxnouCGhd1WWg8ObV/DamJus3ZYgHkl/qBYBfDIaCEthxPAIQhGtE7HVm5DX0iPt
JSR/2I6xOtcrSdn2CECDPXMHMSbr8p/k3QaD3MgXPoo6/BOMr0g4SyyD8vgkg5T2mvUAIpgf9z4k
u6JiVg+/vZ3awBw/lAyxrg32xjTJVpgn71GBRp9MX/usKwkYxIDUjOzwgJcRjyDhSuXiTkmvR+UR
5wz3LzLEIveJ1QvDfvNTEnHleduplmZkBRCjrB3eboGxmsCGlwf1/5oONEcUXEhYY5QYMn0zs2Az
wbi0S+FZdtH5LLYAO2WZo2bHGHUqCRN+j/yAlhjEgUFNTYA2O5yhuBWUXaOBjIh0DlcmZ4gBbOh3
jBePyMQ5gPoBK46VnGOWKBEdyhXBRK4ncxxYqDWYY7DSGBwlgZSv8QVFwT1tE0snj68RQEOjMeZx
Q9Pos4mUd0b/PYZfOlGSVryQJNrSRUiWsZF/AlY5SvIXRwj7+QJWzz6BC9TclekC7aYp02/KeHiY
N+qlTeyEgADQLR0C4hARRV3+iGQbo1sL/E+W3WPJrtuHWHBGN44eLIW5SFz9eBnBTeYzrT5FqJjr
dG0pXNNUW8k7Ua66uEUwFeOgGvFiT8nABh6KX/Ee/AUE28XVVsM0yvi7DVTOVsS8jFeH8R2h1Bj/
yZw1hU3aXqZPs7D56MIqe+K6QIuKNc4KHUAHqke1wk5wKaGTkz/6TjGcaJksY5gQ/4bw13edDJ7+
b7QTvhuU/JO2B0nY0cVRT+z2PLhX+NL/ifIkTsTOTgwwPqxcXsUdcWV0Q3Q+8ngYQwRDxnWUWQj+
erML9xRzxaCZ4IFs0hgH1TkZNDUDcPHcdxzALC7DBxgmIaFbJMNSxI0gFdcERzI5Xh3AWnyv2Mx2
qMPhoUT7ySSeIgryuUmuhvkyUWRcxXBBQGesvCPMRAR8xLADoJ5NNA9ynLyblO4hLlcZ8qiNlK0J
kBrluys5+iJX173lSO0BeSOzRA1oDQHDOM2Bb0IUmzwvzKeZZryosYNoIX0J7aEKNuRJ1e3Twi2w
JDPWK5xZ6lRUI+nwaPndCvi5KVUq8K9JORe43FiAy7aEq40E2YbYZnRy7Trzv7AnM+8kkqkWGdjP
UuWdE6+u8zFUaKYs7xW5DyhPzI+mSi5m9azueZLqwOtkfo3KOouo4IxbbzAy3DZ4+9zXAJA6ZRPm
jGS6gwv7moINgf/rK03P4SdyM0XXyLrE6jcaewOFB0OBZc4XItE+0AoK/qpTF5ISgdcCAbAFi35T
swViZXIqEoddJvs/kXYhWu/K9CR2VzW7CRBzDTa8cwhREA3KiEztcJEgHhXzXTztVqVlx7qU3rgH
5LZOmwfLuwa0p7SoaoQyfjDPdrNx033CbFvGq1Mvrft/YrFXtIn2XxBhfTwx6wE+8yhjpJzXFK0O
8xLOxFmFl2aAbBrt9IhxnAxr5BsTREBvbs4YK55TbI2piPdIPtZMwDHajSWjTxiDprZo639uevcs
2s32V+EFYAno7YO4hw1HLqSKt3gW97u+ZaiAljxiMY801y9+Sp3pJdimeDr4MP6vkeQlrTW7g22D
sR8xVo0ojuGE+zAgOZTUHqOQihLfWGsNiD6iI4D92zkwXFXFyENOe/5PyR7NE77ywuRXM8GA2WMa
93hcjeBY6EZL90tigUTQRCygqhoR5d35+dnrlLZJ2A8De0GZKSzfC376tG/3wDrnEuOVEqdSYfkz
VXTYCcaI+TRLWeX90UCzSwTQvuaFlC0LGRfIrWBkzb3T8KxXSmu7hbYwA1zy7TScCbEYs5nMvjvC
zZXnkLzwz3DICQHB27aafScEvdQcM0jV1RhJG1qubURiEcOUob3pazc4WI2DAjGWy3kfHBsz2+jm
I5IpZaVt+RWEpz6c/4ns+kbj3IJHMR0ANqiA4LyEn6yJF377r4YWJCtXeNMWq01Wh1W4NDAamy3n
DtBvbW/pnqN710ifwtqVFgoDQniJNGjUuNeaM0cNeNPmjNNWl6gGXO8ExJX2S33IHJ8lSc2Xw91y
uEiMVG5pfmVQmTzV0q5BNg36vUgvId0+Hn+3XrCXMJldRSAkNA9i+qxj7mFkG0W+J8aXYKEN+4Jr
0yrvytrllPNUrXj1w3zWa/taXk0eAiKL5vUPC3GzvoX+nqS+LW7uN7yCYwRhijlsDLedf3G7xmlp
/pBj8srbi/qMEeagZi4X4Vtl5MBSkhYdzBvpoqxOYAQdUVgJ+12ICCe7cWZr9xbvtWP/T/MEcoTm
pTHO2gRF3aW9nZD3IDpeLiFdcBo/tAN5mhMz9uuYoLHTiAEmjNHvVIlJMl+EYKkFzypHQolx0ERz
QdnM7AV5UsRhoau2SpO7S0sKbXPYlspSPQLdSGE2bDVrruNTv/B+JWjX6guDuklcDaa7OBrL4QSd
jSn9UwawaSwYgqZz79pd67mSXJtyMaEqwfXu42xTDEvxqD6R3CJlAPE9cAbaIXg9dAi0xgxHSe2d
69cS+WGxQAoS+EvQkSRVLRDjDgArgeMiUKmQfC4VZressK1vo7cVu/sZpzk15nZAjFMEGdCEGMcW
K+hvJod4Aum5S4C96DT42tabjHL37K/Y1czRaZcrCY1GvWE1EMsvLlJZ+mI1VjULNpAMhfDvaF/J
UtHO/nuSyCh4Foovl1xh3vgXTKfkRlCtah2HDxWHJq/qaq79yNE2/YrWYLGTacEJg82IF8Nz6qE3
PPR+owpOQMGLpzk6GDYLHz7rplwhlbWGlSExL9yQKeHVq2lJ/qWLP2xl+j2z43XBU9MO3IJQGxUb
Ob609A+7hOX7RktWxY5R0uAsoU9xqAu2CMUIQcJCIXZ1FrjLGhFkvMUEOKGoHyxmrWitC4vQxpXd
XOkr3OomJMTXzboflewe5Yj3AViRuu1wwhH7ysgAwsoVFAtxUZSa/yZ6JE65xpEYiQLYWLLRVmPC
ZKcUh5LBybANshWMaV1bC/26HKFhbcLywvLCbJ+yuWIKO62WUdASSoKuKkJxj/7l5JM/ym6biTQ6
UTbuMlJn3CvJo/EPobSmyUbUzxOHyXJkrTA5uCK4RYL75fXXAK4cokt+aFqjpPtFjYWPX3CEZpUg
ewbxMbi34Svj6LGI216ibCASCxNghd4ZI8LZCn+9TzOg2mQLmTD8U4d/mcv+zJAXJacOiQDgMzOm
d0fpHRUvTfxWhb13Knhq2Dku8OLn+NNWNH98xElPHdgg24PZvYQBhv61LKlKsEVtVFRAlnJj3zOr
5BkzFt0kSGlVjSfrG7WT7MOsOxnBcOkjxCDvyre9m3XvXlB7qEFF6nPQvp8KJQayCnGJrSt5SZQF
aNFZLjHxpRl+tCbV2Lyp1nHINrW5IB3uR8JqHdLjhIdbHiWcHJBdhG0mrLSDeBycAzP1R3Nke2nB
tWEpRbE1qdmWEaUPjCJGgMyUFpwQsEOG6ippvEHpJaBnx3oZ449gAEHWI1zXJb04FKCzsUf9xA2v
rJWRHphY21WqbbNylRRnGeydz92G4IEW19pK3x1qa7B9s+DWgFI2fwr3xjBxWECfRd4FfBmlnOb0
rPSeSIvkXXpuo21zrX5RRUxiy5wv1QnqsH8YFkN0ad+9fBb46VPyLWZk1fFylAxVoyujZpjxQUoO
E+FX1kziJfzS73xhqh0b7xT/jMEMhpNym0cHRmYjIUTGngNYjjFRUTn2N0sa9pWO9fjRy9sww6Ve
aNw+QLPwVlpUoVBis/5fV2xcY9LeOFq+E9BttcSjqNP3H8GyfiRnZYoyxH8N0sbEIsViNxdmkrlz
SdNjD8oGN+a/i3xDtkF6Jp1g+lpxRehHs/+rEWxrFF8hjgWFkCvWmu1fKD1RRXWwK4wv9u+99JSi
pSaSygxHhmSNrjuwE/HiS4loQrvHcAf2zSmYZBB8rET/tVQxCpM4XhmUSz2X2Dxj84O6/kkPwdvL
XGKEh2ldmc8PxE8N4Gy2pDsBFmVJiyIOlhhvH7VY9rJQAOj42jGXoIN4mSSGsDZUp+Fv9y7KM7KB
il73B/mnjzKWWZbQLSbsbAxkTVf/RuVVx5uYEaVw4rgBVoatYTxb74pP5gcE6uA+KDU03jwatJ98
SyGHTe6jf8pH9NtQDnLpYd6j0cxACTInG5z2TwES0YL+XsNNEotN/+1vmQ2oKaMcRtX6m8UzzvRG
X5eb+l0+GDGhlELpllRr8UM0TP2AFE8Cr/vqwEuJ1JlzZorz4ISwnAnwAb0uM6GWkT5DU7B4ExWO
ru3AyCstT40P54J6uqMxYmpASEM8E858vuCbgeh25FTvmo/8RMHL3LXAQ5YJP4L4DQKZqTwMURWn
o1E8Qj1dIcFW1T/1mU62qTL7K+nGPVGCuPKowX7rWEuWSQojYEmsb/9DsD2WUz6SNc6v7qX0NkhA
ItoxGJYPmrRN+i9RPq408a5DKI2Dk3eIur+NMz58hvnWqs63LjNzc4Uw0uSW5dzTISaS8Z5CJ4UW
huqx4hWIV/0Dm0XPXwdGvdBsPfoeab0sGO1zwNrKTF63qCyWefvmw62Y3oM/pK7P3px0VbAkyB1A
XZ79cb5iUmIFhjIZYMhv/kMRCU1/oIsj5XCm/UAOHC/dB5ooPQBqfhSOwqb9y2gTr8FTr5nI4AMC
NzWrH7L6i9YUD6x8pVxp1aX8mz15wMAWiw9/P6WvZ1sXXqjoXnhIU/mFXzyBE+hwqi4uDjPf9Pfi
JZCVSvLOaDM3pX+jKuAfahGSNpMQqLMs5lwjYmvfqXbd3BkhTbLKvfo14ZK2PnRZWAvdCuJGTd4A
VWj3rOkwu2MUOb68NoY34asas09auSjAHgmcmpV+zo34YSfOBNTfkpxUr0xecsZh+XAfsD3NScvD
LGRsOv3C/0WrLXpbjujgVzgPsUNVWj25s7pnMhzUo3DGRLU21vrBWJMWsckvUHkwR0rRCra8Jt+0
6mfy37E0JIkDMQHzTdg3XD3r7M6WDdZT8ge5uN2aC/VGowfVAJkjYnAUGIwzC4cfDpwE4tvxza4D
FV22xGeh4FxTmDj1i9544urjzQ+JF0Cvm3+4FLizrDfJyflq+OXCMs7FrsWdtFOWBMVfcvk9vJBk
PLonBxC5jMEvm2xQke8XGy+w9eGuHnB8LRh6wH6HJDEhHDm1kcNZDgzkkawf8BLQI5jhICp9cgfQ
0yaLvMO2DWCtv+NU2qDy54IW3Kv7SW4+LhTVRqluznnS9H/DR79OlHvaAiu2eXcnkJF6SiitWMvD
ESLDeW2+PLAbJqqk7+qPiZSvLUmV0wgQqk4+vgPxlBn2J57xcrS2tOHt1Sa1lLFPvxg5FQAWmN6j
aFEv/Zls5WI5HhgOtHDt+kWx0F9MTjbSP0J77GKJHXvqzvYtuEHkrIat/mIDWmaEFt2yc7SBaqfB
wGQc4F6CXfmYrMRLhNqFw4yQSoJdnN3aBD7+MeE60LnQSZytpcDLMGPIdGYm1/6xK1/4jy+cizu2
RPt/orsIV5SRqY2DE1wOKTXztXePdi172dlIRqMF9cSKDs2RV2YX/iPqsl0RIMGRboPhA/00YNTb
2juuDfyePOg3H9wkqtobPLgCrvqePNAFZBQiHbdDQswYkjgmRU5Rb1P0KKW86R8EEB0hcHFPwpbJ
zwzXTxThSOfd9jSA8sQ8dTP+hcqmr2Y6KwEexZ8OBeiJ4RKFntweWIwWwzYud82NkvrQVp/Cg/QE
MN4OXukFy/7Ia5FvTfWBYyqr16Voo9uJAEAYxS5Ln0lybkipyoAiuuecriwxMcXSp7mOuarVrW78
i5iGe/pDKw5ufiyrz6EsfutWIacHcGV9wTaRMXY0ywEJ3sX3jwpfeHAORfEN8rPhCjHrxSUh9s32
jyUZyZD//mIn2Ai2ZqPzW7B7uGEVGzfSma+NSwmgOOw2lkjpAcLOszWuJmMJnM1G5CYx+kucylyJ
O1IpCpMdtZ2tHiNWqxqO8qLChwZxKN78KcW+2yjrwZitFqYJYG1F4helYAQdEo333jhU7OkcMEZa
Zpf+vFZpsZ1iXdK0bYjH46SL5tZJ3CrMnfIlMBgXFPSkRNzx1qGeax1CSgr6DHUNIBQwVq0yOTlQ
c5kNbS3ZY0SwdhKZS8c8/wO5hZfHNH6Ia/EPtB9CQr28hgzXE1lGSMiLf4zMp+X2WKM2OV06aFIo
hOF5aM5UzeTE5VxH0Kvs7FadMmWRxDvk4+KPi/CWfYNxTdCkM62RHE09gCwBruWXfEyLhq3nQDno
Xop8k4JZ8H8h0RCz2+Y7adAPAwMYsecbi/MRhhAGEF9jgCr886LjUH5JEf4L8Zlx46jHHtcJgdMq
Hx7N3je2Nda9q+SIlnDW5nem8qSutWemDJ6w409pgleUgZFe5ne+i3n8KOJzewcDvGVsTaA3170C
epr8xPEST9FMAwExPeyk2eSbIBECptQMpSOioJGWmrVDcoBLN8IE5BefBWY+4W0SfJFXxJoZ4U6w
9m6swwC1MlunEJlBkQzWE1zKQXAn4siBOcs8nVOXKg8PqsKEdV5KWxXECWvXccWe1prCF0wZljUy
MGe4RU9UPp8s+gqDncCSG+/leFcHNohTqhdTSGyM7Vk32INvIW2wjEfKVj+iNdE4xUJjDGbrzdb9
4cegy4F7NMx9FOmMSGfC0TO3wUVPloZLTOu8tHZZCO9nOfDvYlU5G3+RW7GGI9pltnmRFk0UDwRc
nbGLclG/uReREwDuKS38tFA4ltZKQD1gkZJ5BHgSeCXRlbbMx3uAGopNKA4fFYkSuR0dQ/+vbl9y
/+sNuyxfKPcai8bKt1Fe+bhydvCvEIsi4o1Sp4AgAuEK6ztZEJxuLBY8cCTwgL8Y3ExjERJP8kOP
rO4nDT6qvqEj9TtYBJvyr8oXfXvEvxHUK017+qz9cF6QZohUNVvkEHtv5RQ7DIv+lGn7EbFNyrVD
9bLQlxLG/jcz8/ihIcSubetZ4p8imNG3g3xhvOSLdPVv+oiYCjOIw7eUck5n64VChQkwD8FBQjTi
+Z7xIFX6lCmIByYb7Q+ZqU6zgmU3g6WCLwGd6U8bHjDiOLS4gY1tIKUpxlKUH2QPl15ls/XLF9KJ
yWYrzdw9e9cQzgW6d2TbPHvedX9Wn+ra7gdHwMw2975oUypHo4w0r+LkF3mizbVGGE1A67nkkTVr
0ElsDfj1SzdYlooI1a5I0cR0242rZ7zWPsiM/GGbPGTtnD7ZyyBg5Kn3JYtypggNOz6LUTSBLO4q
Zyc6og6Q5oZy1V7T50co1D+PSxNTFoFxkNWVtfbqJtoWpoC5dCoxhJ1xNxIP6C6LC6i4jZQeo8kh
xuxY9wn2YbfZTIeeVcPetrN/8p56mCqWxUcHHYjf38ZOO1wD/2yYaynnMuFxLlphJWyplWDL4LSR
lhWztBkCBmwGFDkPWb+J5bX4ElGVcMJRbxGsAjYexcKSD83Ca8Ltt6mBaV9aagrlJMQwByi7XhLT
qRMYKG6xAKUIKhtMngvka6WxTtnmbIsvFsbDv+adPwFV0aeuehIbEc5wtjARxZKV2bX6aZ+q7Su2
QngLfENmrzGyIUrklVJvm+WgbEUEy80Ojg9nwT9er8xGcRUcBpnLknRDoiFPKJkp+liwtLYPg4lv
BIrqYGEouy4/iSK/sMOj+NEA9rFOmmeQxRzET/1N/ydHyDucoAux/sAMLTk1GeYZycH3yL29+wNv
NGBMQPpKc8sXouF4IEDljHNsIdMP40Vd1Iv9s3Sk3+jHPUAyEr8LaW2wbEYOzX4UKnJ1Ry9YU8X6
2MFuGU0NvJy3dEvwnv5SNdF2cRbScTK5wDiWDKyOaB644hAHUeMJfwP/PgJkeEtZXx5LOBHG00wg
M3EGlr+6uW1vSbtD3IKFJGRti1lspmdE3S2hpNWOXN5hl0YXVdynaDoR+tH9s2lDzVIgmCp3wkrE
sd1NK1QLvdSAaBxd9xxo0SbmAuCrJ8/NeNbvvnVqh116Tf70V7DUb4DeKDq49pflVrBZ9KN+RsDa
Q6wPSb49RRtKSduPjwBhoObEDU3Cqb3lJzB7us/a79WZC/khTOup1xSPcPCGe3xScfXjobHWXr7N
OFDe2jPCvSSu+vGgfdhyETwuzzLOLhbAJmN8LjzwjjOowFfOMkYBwnVkybSGx3OQ4AEwoR7t7F1T
yME5sRts5O1u9Bf+SUcJdUTTNDiN3dg+b1i74PgHnEjfxWFWL8xzulMZFmHWYUzlxLuUvZi6BPRj
K4NjfELmDAEoBeLu/wlX742GmA4mR4A+7+bDHPc+o2ppSTDRERYXrprueyoJeuUjZp8qMJ1c+ifC
ShKizcheNiM7SFPslB8nYmbdfVJWFCoj3yRFX40HQn0GJYMoIHU9cF3o0PJlkFcwOUaa/+Z30M8t
YfOJyGPwDAyxf15fY2zkAXkGayim2agiI41Z5zqs+DRW8HW3PaQV7E3L/4uuAsOJdYTbm33RdRng
UMK9qzgqi6sArJ//JT2nj5VWfOamp7K/Epxiirbg/qrVIQ4POuA+DTQPBqIVIzbEERAK7xH+JRhr
fNnNPSlwVE2sU8JPBZkdzaNHajHfxSV33tZa0Lwmb1NZB+obZlsWso/FrIkwdlprMI8rVvqAQOj0
H0lnteS4uUXhJ1KVGG5tC8zc7vaNqsEjthif/nzKqVQySWfG+MPeay8YOFPfSwtpLyzJ/izcZhVw
vydtCTIRjt04hKw03D+vPWbF4HYtYXIFh0uFmIH5cH7XRKIULmGAJJWDJPyjiEj7NdcrGmfqX0yZ
gp1GBmRjt1cL6RznOYWuEq/ALbkI/Gg9oloKbW6I6g+8Po92ONkwHblWoPHFMv2KNbtHtuTvZkuq
dicp3L17FDL6OcpPEEVraVNrgHVcB/KfP+4l+cCbwNNx6m/c85zW/pPbjdldDDPBHn9ogDyxXoGo
QArFRYnqqIF674TFec7g6EkQnRsWYFjO9S5xhwKfghW+KVgnLLlu+0eub1haDYu3d3FQpZwDbcf3
5b3JV2/Mo23yqTLUutYxIUhvH3yoCWDcis9ddJudVe1ZYk5KEMPbK6QdnNooBsDDrfaQXEIwvmW4
pq6Dou2+mcchHbFNrn8HOuCi3vVwP3chHQ5H7aKByo33H30Xds4kRHCpzNfGciVu5HEBC+sCx+Qu
9ydhnlIyrnBMRKuLD4IdhF8u/V520mj1xLapAclwYKSI/8QPRJSawp1Ye9VLwuMKKNr166V6YIjT
2NG/jFHwb7gTOYkRSvT6p+4GF01eCdC2uMnQpTuiaCOOxxW2Jz97zspAlwA7FMzhCUvMgMbyyTej
4e90lUAIMQdQuSa8MT77oROs+pkpgjADuBOSkD2rfj7rZCMdid1iHkUBqai2ebbeN3hgpQxBEhsU
BIRXvbyInCWCQzQAp8eZyXWN5+r70zqBC0NXav910zbgg8Ttc4E3ldNwg3DuhSvlN4cNncN4bkkp
wmkE8g9HKGBbggsuLkjcSHYXu0jgc3gamW0++Z5uncnxVZDZQC8sQzmGdM49R3IxFuI2eU2dzB2z
ACUkwQ2fclr5xIumffHJWRUduGpUPLsX2T6y+1fgAbYad56SvjhaqgzfVvKEbNQNfxPq63bxFKGg
LIqSjN05BzeFkYh9DdV841rFHg0RA4QavgAPMSU7lZvIRBg+eRHMf7oR1tgyWBWfurSByrYT8Zbb
mjY6MpZn+xAPBWMqwkdsYRXuh1MHMreCMBZDR4G6q2+Vz35c4MustPBEnOh7uBpzgSG68iVQPaKN
JWwa8UjEl45kjhKWyEbvb3W/Z+BLkFdzQ6FDTQEX3ceQ8lDhqYHv5tk/cYEbb4jMoMYrTbw0Gdpf
G0fTIjgRjKW/ZPJZceW+hbDxVczP/nTcg+S9xfwwZrT4NphCfdNz9JKX4F2/KsH49oHwqtXr8KMq
zK8XylYnAwOzdpKsahxRdeT8UAbhTLCm35pdIdWkYpaLkwlmpaEFiXooYp8tZJxhTqaUkDUUL5+U
CW5GZCJ8sRVUkXaueUH46UInv4C69xywxgh9O25N2LeZ7VsY/zGlVl+IiHLBVspzN5R7ALQu3DWx
sJYwxxqkilzUhL4JQ59gP000PNT3xC213F+icit2ILaTJ/F7opZGVsLIC6++HrgCafLKuirYvHYP
w3BFLttM/CLXRNxbAwRE/B3gvxQEG7b0rBaaYxHmfpS+sFJSOR+KZw2wLV/f74uIcrFlEpNvYGKk
BkZw7Pq3wHjFIvCF0nM4BSyBDguTJsDok1obQqWvraLqincwE2kS9vrlNtYxk2XW0PlenZwj5uTp
fvriH+KsfQxwa8NSKvjLlLUofhOhJ2Ex1bOFCkQRqX+kdPI3ZuYSdM5WzchMbdwmveRZc+ihL8kS
b/gmrS3CTqNDwHNOEwaW1KypQgFnWI5I0HkAwmBew4ZpRIt6+t9bn44qFDeD0lyCroQqMC1XTblR
HnA3rbdJs+2NDslrHLcvJbtwCfBq8PkB1BS3mDU1SBikc16cNWnDgKwMPGB0s/Rg2MO5I5C9vlmC
DQwjwt4DmMmRxsMpee9ysEaekbPKMN33eFXIwEO/mZ+4hWNI7oZT4AJQ3aeyXJZjhdcU0rNlLTVO
IN6q6mtSUfYBMZkwC8T2fU1AbAWdNr3rAW/z3cDVUpuECBuI5KDbCpu877aNuRbnJtwUnBoQTrbk
vS6ON18f1gF7XCf+MmFe2qJkYbQbapecAeoQcL6zqoywBRdkhi8lTgAJUT+LcHe48wQOEVxnwvG9
FK65mvxLy7M4jVQ84ToZQJcaDFsKRg1wq0oGLe8vazbSUJ168lQ5cWI1Y7X4K1WAztPnH+p7HjYD
pn3FaeiE4r9APMv1tx/5RwEPCKtI1ylzHEMaoNJ4AimhJYIaQzhMOtFGKoE7ON020PZoEEZ8GolZ
VfeTgLJ2cCEOCjc/+BJAZ5MzPZe1CsqH5bM6UCVgPECMV+FNhgVxjTmrCeTQsUPSn1Elcw4XHINQ
N6yNGdBzIcXDpv7pw6+Ah/Uxv9DcFEPye/W+JIpHpAjV4AIba+5zic8m+GuhXAVk13BgVcCVuCzg
RIYL1YHDtKo/55p21jiElODsRFo6AX/3bAR2FHYZOzWPUVZJL6Mi5gIE9NQHX+E+puBiuwK4ZBLM
Lia/FouQqzNXeyfoLcoGwTFg5o0/JZ6YYWzYESHI1t+I+8xc08JcLzIqB8htujRtiulzUGiD8Fw1
Hd5KwDlWgvsuOJi46TrhVSaJayKkKd/hmo8QK+6k/3iDCupy6Ib1MzhiOT3jdmDNmLaI2sxSv+qH
Iv8GQBjTM4XyiMn5AjN5bo0+3mTNqR5+u26vWB8KVMOECMqOzLLmSDWFq0BoWgyusHjHUxeM8k0k
tyaga4kPicSm9edE7nA5dF7TkSQR2A0m0UoKwEh48Hv9ntpVOV2q+KOzYFgCwiWlgPkFYn+vUsmo
SMm/irdC52HILoCR4qreDDcxO9fWc/5MYRAx5xTvpuIZ2kGKVymOvniY5zvG9GHwog9zo8qlNKzA
yFWqQi3ByNN3GvKRUZm/L8p7p8eYvn3WiGKePYWS1n0hVsve+3L8K99rQKxQWFcUxnjbc8zoG8zs
sBjSj8DEVbsyGFrOiweEr0+81qafgqEobUsv/cQOtUbkPQKD/b2THRo1DK+tK7osbGCZgd2YLxmL
iUDAyPlXbwPHQD61t2696Sgn8QCTbVJ+E95oJzOSwFE6UDySbVQJzumZWrMV3QyRfTMeAkyX5GX7
wAf+D1mZoOMHtGqQt1+Y2Vs0isQ5LKBwo3Ae6LW5mspxXXRrGU8RdMUcAHkNbRrfX2JtP0ovhnXD
TFDehdJKNR3isoTc4YbZF7CUKSKek74T84cR2Vn26iEuTuqvyEl3DfNjMgNt+PA3lxBjy+JQJbuE
SrIkyUM4Fo1HPhKGsm/tWyRS2rG6TZDBLwAJ96xy38yeWT78U+5Uajv6rglKJ7PgboVicdoluNlM
12IAy689iySNZtcQYY8Og85XOKbyKsRWAU9Ts9hp2AMo0EFUqXIMRJU4WgH26fpWZRZ6pOqeu2fM
c6BL+8+hJRVo8oyjEj+lCD4cXFT5n8yUJpj5Ns0GZIT+OzZGkHqq6HkPxRsRVC3BmzMEQUbQUjkT
VYE2Hozozh8ZGqToAN6E4ImA5iltf84UOqaJIsAys1gCySxbp0GghlRY+pQN/iamjRcPgFPdegp/
BGFvCBtks28qGX20I52u641UNFlVtQZfmeU2lITp/DXmPWSRSwyMRAs/pYOcbqSMzBfwsg/tITVb
f11Yj245igxPcSdlgIBD1pIRShS8zIijjQpZywq30p5Gi7FEqK0gLIiLYP+KeyQYxGDopzHwqi3p
rK21q8cvHziV4FIaQBN9tQ5OU8t7xAgXg4pLqW7PpOelI3lsMgdmC+iPnckuecAZjdt4NwHowcIu
FTCVWR0AzPrUk8W9Zv6GnyKkw59SX1n1OTTcmxzBpN2j14MCHfdQJR4j8zxwBAVUlKYSIV01+0Tl
F4JcGkrUQV2L/bkgrraOfzXyJjbDtJN+FHGei+MZRiLsF06lLaCZfO/f35Hs4PCgRQ6pdzKiVcjz
U7pXGKIVa0xKl5kBt2dN9JYdERbHHJDlJKpX8B8okgHqGW36k0m3IR9JPb3Fm2q4iWpbmC4V9lBB
zoVZx/IZGTusxsBpdgZmdZTZttV6oe61HLmbFgdRzJYwuAwcReTAcA3ceiBjdjkFhC0LhwDhenE0
m0shbJL+3jRQZUWEJ5iuWIxR4+Km9G/A+rdbvvElIcXXmaAkpgxjseCU7o3yiMxbTbbZGwJ/U2iw
oeDdNv/o0dLxkGf/jOD7bf4U1v0tkr0I703MXwpWcZlXpRiwLZv3PkNoBzEpmkhJdmYhNTMqGJDW
TvvRmyeE8jFhDzsCfl3jGXg9WA5oWVS+waR5Cs02HShDvGRELzDbjLNiBp/luGhVxHaORPMVw6X4
GKNXU7tl8grbbWxtRgTNjA81Vv6XSUJYB47Y48SEKudYWWdtq/hrgs6sYiW3R0NGVGm/zde4fztM
fSaa43XhtOk62s4oerjTtkaHEgTP07ufHN7mE/NsRWBjEmXR/OU+hXyYfI/CVTEu8cg+S+4W1FoB
Qd0DKvkISJRiQOrOqdUrQtIzN4MhZDLNcRFcG3DYAMwU/54rbj5AdYPN5RbAKEcR0DxF6cg5VWyn
5G44eG7XB+4sjAMEhFSo3R3QPB21NgE05KUqN7i4CtfaUcUJSZmuJv5Fyz2bKpL2A8av4mJ6dGvY
+TXysgW66EndTdXeHO9t/Zun6xqcYcavK9PJsk3lu3MDWP+UydqXzuZzPu1bd3YRUVcNQTcqoroP
sUGafWGKDIJJ1NEit65+ZhOb8Z4QhdyB4K3okn3P56wukIzKhJaDWI8+BbiI03acKKc82sMADg3G
kzX95if2HSXWCAzgsdAsJzgB64gcW74xdWU4KVyfvZrM37LYXZ7xzdxXTuhqu3zJSpM5jbRtelzD
bRFzJyh3VOeysZXSHWU3gRnc9iMmrkSVNL+dcFTFdQD7UfMKCF6YSmuMgjYdVxPBqPCyTEqsv/Ij
8Q/GjNQHwhVcWsGxY19FNipJxTnqxa5prlVzrjmVPmJlBXKnbPTpKWJZyToAle/d/BweBWxhFu2B
yj6W6CnxOOCNGr97DlQxXg+ouaHiYSjpH6vAHZRXMVvX1J86Kv4gw0IvwdmDPpozuWjLBZqwFaVI
NR3oYAWR+6ly2CSy5OoMwOdvxy9RlmG0q7pJ+9UrV/he+KfXPoomMq3NW98eEYSQjxEe/RTT7+pq
BlfCkJqruAebDkTAFlx5GNqa4AQXhtVOsB1t8riXT2TXa+1ItUYJp7vJh34WjvvoY/jUz9A9D+Ny
3Oju4CBDcJnaL16vkys8IcPg9XYj3mt5gXccLn5/cTGwXQGg3F/hDbRqgMrDa87slYDwqrKz968M
7HOGdk7/9zHcRpWB/kJXtnCxcKXCOHiG1HW6hIUTcqAA0NLysRx3g3gFGWixB5tfhgS5NMMgyBux
KmZr9q6FYVhBKXBS/wGwlxVlo/HPiC9Vg0RnQcwWZ8j5h1paXjN3jjinom+caxEAtp9y8ytjHklF
wvwjwf6SsFPT2w7lV2B+ajPZefRXksOYLSGLFT8uR6jwf1kMkFk/R65LLhbyVTTvQ/CdfpnpaAF3
Iglp6Gw0h4y+D6RQVDTTrYWvRpZ4gtcABE9i95Qf1dyynlUD9k7NMDHYmpsOpUux+GS1GqyFdvET
tm5iLfFwZxDJ3cp1EFkrtrrQYBSHLJBPOVyV3806l0g92HD46LkbDPf2whTP+MHYyo0+gP7yC+M6
QlAXZAgO5roeVggOqd1SRruL7DB+GJ9i9x023iDgqnXXxztRxpcEy3jlDD4Coxyfm48eXZwvfYUc
Vv4jHba5sS37e8+Qp2fXw3s0trPh+7dU0j2o55jgFbSGlkdUvPCZK+c4ct/tFlIIeYeZN+zgPkOx
bO+zWGxdMfo44KWwlu327Pd78xvzRu5avvz+gOsdNRLcHY47+xnWt0J7aQg5B+unUeYQRQnMqSi/
MjhsZnDmQl+B5f93/GiarcgnKVvG0cqXiFPgW3DIhCwZvWB6UhcUIl+MVd7DlsbYYIsYfHCMz7gL
c2aUiFoRLUouvM4af7Iy3WAqQTUpNjtQp/4DH3rAp8Z9fnaz2wtJjJpTKf9CKt2e8Iq0YtVMUAQ5
G/VwXbsTmsgDePl73Ta76CBWvxXpteqsRuQZh+qsYNHy1jBIYQCM96wjEpDz0Gqu+HxrDVfqkNQa
Vh3gdi/4S4vgYbzdfxtAKR+6puxfS90hsOBAVkXy1Kob00DuvJVAm1R/oegombPN5KiWhS17AhRr
7MxmKuWDgi/fS49G/P88USWm6ZqdTSiflFVhtWnltcWZUBM+Ya74diR2SIJ/8C+rVaNBhoc4fIa+
JzJKf9cuc6ROs33aIAyv+pMi42rwr++/Kuumdx6OAJhXRMuiPne7TvswxGsVf0/BqdD+6dkj1D4G
4xLGF0M4ChOSugVSNo7Dl5+iK3XMjQiKocymFzo4LkcbNBZ4RpFHIAzpd4grim124dek/BdHtrIt
kauSfLHqyg2D1az+Lr7IRiKPk2x1muCd5ZivMueizS4fbAQmeBycjDirU9LtKFA+ppX1GXn6N236
QJTZuFQ/BESnH6FGo8ZRvOfSp9uIQ2w7lGU+LUlr6S3MO4SfN0E1zW8YfIiMTnl25YfKIdgg6UtV
D5MRs3Gm6ZGxK0u8d/GkpuRSGfGPiwAukiMRWK/bNVoo9avSdvXB4oOvoEmb5YspjMy71HUTTzLG
evN9u4vqbwT8uLP9Ve9b0yRLP11TRgU8jfFbzeKAYvvJkXjQEL0wB3vUOCJPj2rcKvqrqGx0uFg7
26m46oc1XWcn/rXq9s24P40hTDgh8oBJUZf+sOae9fVrH48U5zGAwJJM6ej5FpaaVwkY7UHPJ3OT
KwHKLYU8Bd6wIDBVeJ8BU+wQN22UwbCSZTQrVbWJmOkw94pszVGsNeNlSiefQM79FH7LBYL7oy+T
/mNgQE3Q9Z4CtaUdIL84xIIXUXir3kzsOItjE1/04EZhxHIKQ8sOvLygFFxjVVXnrvpx5M7Re9tE
Esy3KLDTa0cmxJCvzBb3/UcNFKrZb3QT+GMM5LTrHH4YJ2Yh4jGocneJAW/wbdEjGqqtxfeCyFSd
9yYgayZG8tDj6wcYiIllHe6b/EuO1zkL7ZtruEHhwc4i9EZPXj0j4T99OtMDFH8tTuYBR0ZoXgDr
5lQNIJ442Brv2a70FkAlhnCqzvRawPW3/02LXny9j6DhJXiwdfD/4h/wshjyGJkWMSTgddH/FqCf
RrZOf3o6Z0nZs/eqgnQnLw/+avlqittEeYygSOjN5gB7CPMIusT4II0XY/itcAscL3NiTZQDobHR
Nyrpg4TbqGsIle2MN9DXwhKg/Oj0Z/CUkAiwEKjwx2TbFKs3LL5l9JTLuxlGEJi/YqdCD2hUS5Jf
RuM0f3Co1KN6FXPOa9oHP/DnP4nWuHZNuA1vvBrujFmynRxeDRUSQr0vyXXlAJMWmHbPGdZS5Rqe
urwdTUZSsNCWIbYV9Tpjca866WJ+c33wYTYk3Ia2v5eu8jM8aZ5JibXmBacUMWucfIgU42Pt863v
Yi2HgBZLDI3ExXXZONU6xcUJsAOTBZTH0AuXPh9+GGxpe2F9ibH9BJHnucXgrKyQnLniuKnFT4Ja
U7KcmKi0W+6qqnbFzOuVfTPN8xFmKspKNFcdAui14XB5S5YD0XUVfnHcJMpnINpy9ySscrwHGGkO
38W4hdCjBmf1A6ZEf0nCa0mFA/iiYV8RfSPGNacbXQKqP9CF0EVI7Mv7UnGicA3dgofN3g9aTN2c
f+MIOzd8TGuU8ByJafBB4SjqA98ottlHeLWowWcyP7fnJ+fcG6B+N9KS3BgIVxplKF9bADeuV2+U
55qKEy3MsN9MpFGG5bkO48VwrY7aFoGxhR214tUadIkl6QYYAywYGFOVF1/0dBTvVTDf12z+ylor
CszFdBdhycoUycDbBEM4UjzYqLh1fvlMfLD2/Sgg25qewIBt36xb7N7ntDaU01g8rj8JECEDWtiT
W0pj/81NXmAv26AbX7ffgU6YhBM3a50CqwDYAgfmWIQcVCi7gdi31hVQO//nNJXqlyG0qbqSC3Vs
0cLzBC3fW9mnJWyZZs2B2aVFEPNaWMjfg8jp2kP3wav3gnWUWf7TN5zV/psd57XEHPhuEjh5u4Pr
ZcXYXB1H4cB8jWrqDbzuEl7tG9t3tVcRGgqzyVVl3eMb6/GtfPgNRTkZxzfaClE8sniieDOpd/iw
8FqkEAfCa1yfzeo3YZrLBCcqT1XnlhOzKRjAySUwV8Jw1YjBIIWAKrPDmqORiJAXGZqcsv4Yghfd
snAttNcBsLGBLm9tA7jRHB9ZHKIZAYoHOaJPzWtU4hBduL4iSjrqFnqq9if8YgSMiBLUZZ5tzyYG
C33OkZOvOBKfxDtfE1dGSkcPeswLg5VIgGCMHhKTTizgDwgReghQsG8m6TSmLklFUbrN078QZwCM
TAnUxDH9AXBGLV1MUAyP4pyeNLCd8euAbyN8CijWsUJeTysG+dZdYSHuQlTeFIYioBeHLJFFJS0q
PToDDdAXzq5vP16nSeglCQPFEtPu+do27xHlYg/7YnSG8kZxKOKVZkFgR4gpOSzCvFfskSZGYOVk
B6U6I6xC2RcRalzRThifLD4lxpg9/6p7EAZQScRqvCTVwkYl6Rwx7t1WPot0IilOvZBCmh3HPkAS
PORuJSZEQXH0QxAUmZUQ7avsElRaFvjzu7cWNJNWcYsw22aAwR/qJzKSUmK38lepYyTR4HoQkDtY
7vV3A1arXwpjWNHSKP5+Svh9xAdRfoKv5kep6edl/xQ+n3L1W1JTU3sWHH8xZ5+Aezfc3ADW40RX
hiqGvt7AbVUG2fHhJWTTU9FwiuNtU8fEREUloGzK1xw0lef/unrOOGAQDWLIpDuCVqZp2Pmpt/y9
UlDKu8Fr1JdUIcigxWWnXxIiH3jnQutqOodL5hQ+tukFUigod2TBsbALcgtobJg/0IzNolhbeqYy
I93PQFo3OCz7j4SMS1iD9Jg1pYpGNHkjQ32Djzedw8414tncE2MFLxvOoFw4jfXPybj46xF0/O3Q
rvrUEytoNGQ/83mEEBYDar3cBXjp0NE/GSx7EoO99qkilcHMor9EGb0FkHmyg9a+GE7hWd2LxdaQ
TkZ6z4lkIOU8wxyK6GRMZ1cKc3n0xKRY5ti971vQ0e4J8N5tfO6cxDXS9QALhrRh6bMoVyGMsHIH
wS6MIIjPf7Tms+hphRT9X2xg2rOkxKnYEsN0TdtrVd/gzTcKM5d1rZ57c+sPdxVKLW2CecrLEx//
gN1htc/iFV9yS4CDglatxZxqXEw1g0VGUMD11ggJYJq24XBoLI+LuvHdccB/AFYOCjB0rdgK0HZI
RooQiITt6OetnOj0J1w6ZWJQUJS1FxoxS4BKd5LSu2V6GiJOiO3QkebShvhvzCj5usG6iXmDMAPg
xqxyxHlzgh5Djc7rF8tmlbOIHa4NiBHBT14eqj+yhegfS8jmSBY9n6iJqDzg0Qg0e/JdC6LQ+BAT
DxMf6cQPK5nc+QeeeD266QPndPw1lceBAI5fPfE09S9qFfbXumQWSDwlLfuMRzjJAWJuOD3UfyKb
i3FqmwXO8NusVFd1R8CRmAmMobykX2469jvwjoVyppNZRraC9OKH4wZZgnyeDDa48Xms0MKVtjNs
W8FjADdw3CD1YqnC7PchMY9Xvd21EE4UZjg9A5Zz+jtcddy7Lcx5iYTlwq9u2YXTlCzki4URT+mM
GEE0/6aPXPpDBzb9E74tO11Fli0U61AjS+3F+ACMlTw6/a5IByrnCD85gCgWNzgZLC0vQxuo1PtB
+xizx3FAxVjRq4Zm7Omip+NBCTZJDY4/Nb4M6peabjhE49McoJsQfQOc5fDq1owqjFHFyK0jffRY
j99whI1ybxJFU6BSgyFP12TVuI6d/U156NbwOZm+As3Z3IjynMoTwMyLZgb1W4S9q33UeIrrn4rp
BjNEsWc6kq6nTyZ0q/IMvGj/qJatfqBNpT5FZPPISvxaudSlNVOe32zGAQS7nxEWcQ3RAySvWas+
hGPEwkTqOL18hh5DW1e/Xx3Hoqo5HTsClykjuRemx6YJGz68+o8uLel+sp6Yyw5FZnkuhi2JYo0t
CRvrkwkgFHzT487es9KquF6Km5ajuuq39LEqk7CqXoM3HfAvljlX4XEuSvQNyEMY/Wxl5dbHayu/
ydVFlklbwNci6J9m6SjlOiUITLXzxNNJ8Ovpo5b1uGTHaIOH2GcDl0XqryLcTbTxS8F6kQNShS2d
KjcbRDxSmjUFZhuGNfFryL9N5rw+7Ycv0lbG/SLdh4mb4qJiVlci+jCQlvX928AqZoP8q06/ov4z
1M7tschOetPuwu6Iez6BGIDllaNAdevOzJR7r8n/81sO7YZLiFyY0cX/uejPUMjOpt1ADC2ukY+f
+gKKc4GtyIamWViRUI0yoBQv8Tk+N0CLTKxwddLFC6INC4uOUxVA2jiJuUdWvZdcm2GpP4Znppzy
3iEgvLM+VsFK+wpfUBZa0us8a24DIKQRlyysMVDx8ebbDn2HqfTiX7j5E7dXJC34Z/PfqGW7O5O8
32zFnluhFMqP5CzgnlwzBSih+rpnBA4ynuaJ8/5FO8tcY5Mdm/09wXiREznGJ2SjfeGDWjFgpVuC
m66Ov52iLeDWLWRtb31FJuT0CYYO9ANm7QUOZOHCaxhMLeGpVtptltDm9vK7XUuvgVwflMXYTGAT
8uGPfyaRUvDJCIKSNhmPYtp5u1V77H8IMo5xXOYxuJr99jSFXoAMDwxcJBPjq+0OpPJ0c7VVPrDC
WoyqCwZgvNu16SP04ZPHo7fTl//09qDl038M+dJ+C5dvba7QsNnDnXkLtSHe8HEY/X7CNFQUvmQ+
O6o7mkbK0ugvt86WeuBbo1OAgi0Se7WStxNtY9Eece1e1WxyqcArZwFezfincuMNDsVQjU/cFhtU
eI22ikdX/cGbSWJwAMnI9ju3YSjyrnaTDt6gXaOeG6O3YxvxlIRbVGHLT4bysg1mwOkBrP7fzb0Y
NyQkmNk24FLOHWvNwuItdPLn8JwtnUk++pJ3uQMzddjpF4ZHaMQkwYa5b78vwnhu3AzmrX/JfnKS
au/FuEYMm93I+z2W/Sb+N5CutIjWVrb9zxuaRJpmHyABsqQt7zBZGcJHxngqOr7ddFaxTyLd5ELS
nWxyBn0L4SKoV8Ozle3oONR4QL1w1OUqZ2244mch37I1ft9HqO2Hb75iwVzRilfxqfe2WIrXW0J2
Rub9AapSQhr54lmEBBzMNzf0QgwU7yhdEYrT+eOWwVhjcIlLZGgM1Z4JBdRektTIhpJsVBqzgAem
pidQz6+iYlMES5wMzU/RUQxcm+AVwai37GqjoqK5EachryxE4s850gcvjBJGKGm0yALEPySJobfM
TtocLcUUSiUYljksxa4bPVPHlFBw1ji5L/GAQYkCVUdGikeLaaKKxmzID5D9rLEIFP71a1NY5jd0
Dsw1kWBaKPeEB2bp+RdlNqpGNgz2QzXuYwiBZwF+Lcza4Jz0VzwRiLCBeUxOFSEA/YYASz2wOdin
fifHu6whKnKOQ1O7OcYHSlT/2ZkOUXUo5skNG6OT2lAJXBGWt70n41EADpLNtkEwXzCsdHGLMoI1
ZFDsF9sTyZi4nCSMb7Jdsuctr8qF0575bmDBJt8qF7jNlK/wCInp04s6z6RBNSCfdDFyxaE84Dvi
63yQpLjhKUu8Os0SALVtPUPpWCqgItVSR6zNCHOLr+KxeWYBD0JYPKLCdNWEnmnhu7qjehq6NQ8s
Ffb0XaJfxUI4Or11iHqIgQUZXQDOYgW+LhOpZ7UOPWVmxBHKYN6z0eskFMWrxsLajCgxfDFEO6Ly
UzMbBmy7nZ0AuPxiwnoPg/ghWH9xbMvfcrNDP4blvN8R1wkUZSaf+h1ndCZfYgpVwwYhKzHFU357
6SvwbYsGt45xV2MXxV4r3t+GDTtRUcdlIt8rhADw8uO+Xprw+saKhaC5b2j/Kl/BtBsgJnCO4v8K
LyOQmH0Z+1JSl7lpLIocOm5iD+FmAhHUoCOFiEmClFn5Q8VSXJV+RpqEprqP9aOdOdn8YhiLCDYl
h1CpenCNoBX5048kvHrQo8HcoUmrYTlme1k7dkgL8+TWd68iRgggdcs2IxARS81ma/BL2mNyAZ3C
rYhmhfRYQOdCJwkTAU1jjECQmi+RfqvgkYkfkY5mZF3qwKTNNiOvIGq3k3YtcCIT/1TzQjqNoJ4J
HpCRUQZPTb+arIVJ4ZkeI/+G96lceM2IieGPwNHXDF+9dY4Vp0lPRgavQtylbYv8e1tgD7kRdbuR
sUXDIYH4o2xXB6f4/cirL5EmBTdX+dQCf03MARR4IKOPSYnLDwPKPoXaStvFFGwdlHefJqGmlsFi
/FD791Gn/klOwnDOCKpowImSU1xgbZaQr/2hC9tu3kQTnm4cUriIjMktT+mjacJSIM1AoEZ38pLk
r/pZ3ENg5Ji5QOTfog6hAu483EX5+BLHV9mf5kACTDck/8NgsDuYGD7+8G8R8Q5sHpXlIJi7CUZL
on33VPM5ULU0orZh/6j+2U+Ps60lnh19ux2bx5zMPq9daiL1XtHYmdwxcXriKXAIapFyzeLss/5D
UeXGduMSUvJo3MrNUAhU7vBCheIBadwrF823LXq9x//DQ+YRbpi/uOJD9MBenFlQwF8v8VG9ime4
CWF9z39U/EFcuRmoGrbytioXlAVQkjzZY6PFm/kxRI8ACf1H9qjFf+YfxM8KU3a45ZB8hkXDk7yf
8X9Pljn6T/FMnMKVH/Hm/z/NrgV3bbzhHfB3wyueH39+BpFXSiXjQG/D4jFfYkPCk3Wv//8/Qo08
eSt6Db9HNLklFpgE/Lw3AOfL+Wf8oHGRzm/mD2P+zY2b8mD+T8VdTiLaorymtsHd5kovMptWjavc
VS93IGsFaDcabHQWxaZ6dk+EmLwaak1Yfq7qdW71xAXMzpzUll7mQ3r1Vx7kPv935kBM8f77lY8b
Vtm9cXMHoTcv5jVu33PmXbh5uzHt/UMiEpAjdkmDTWmEvBcwA8kx6bWI7CHSeFwk1bO/KnzBG3wc
EmyreZM05p6xBrXPl8QkoyfgzlOW1eaubueXwNHrdLzxhrwD3ke6mV9x50a/LA1PwUMANxbKjI10
j37heJ5RN5XOe9O55iN3htd/Hzc7lxA/EDdevOxBqvJYj+kG509WUrRhhrLKjyQzUSithv+RdKbd
qWJZGP5FrsUg01cZBXEeYr6wklxlEGRUkF/fD9XdXV2plDdBPJyz97vf4VQfHk7Llj/dXu6jWSB7
AR5l/z8137CCXlMISecyUzzFX9N9m2TprrQ44QtIjfPeyT+ZQcoEYISnOrKdgKnj0MsTT9tK6MWZ
mpNvan67JAp8kjIn3mzKvCDlGbcjP/HSa/Sl+aLd8kL5RwfZXnLh+CL0yyfhq7w9wcMS02F8z98Z
opO80pt5iAH81Nmv4XQ4kYmuQ/PqZI/4mqR7Pg2IpmfoHFb9r9mLmIsVzvRZq4xzWIvxH89AMJ8W
Pw8GJ6DP/4m33J/WDscmHwP0ZmrBad29wYn+e3UBVk+aSCjeMPliUYQarnyhHsDT5hOe0+4vql2x
UbF3aEJcFfj05pP5HVOwHX9jQoIfjy8FMxZAZJbB+X6PzdV68OkSbNyu8B6DJnArHYSzXAhLPXyH
0yp4s/FxoXOMkTYE8IRURzycfEhzzPwxpLVJCeZDP7G/7ZC4bx6TFxlHWHrAKsrL/PRQYEqKPUfJ
dtCE+e6xaUJ+Hhea8lXme3CvN+mBFglCFFSsjxtvkh3KLwLhJHuOTT+TiNOTV3+Cnv9OXz1PEaLs
4P48Ycu3VUX7GWJ2NUPIi5EZelhi3lAtbviATm3la5NuSV8rW4IXzdjhH5iS5WG8Qc2zNSjAw2iP
UlvbAsOv9X0e8t0t1ahGvbfARpAKzfqHclxf83OjPdyuEHEXZjB7Y5ucZtDQ9soW9ZyxjfbwfCO7
/E1ubZDcppev2ePBNPlS2c62aKxoS8PklITR+r9ft+ZaeNG2DaDA/v+72KZP1DOuQF+XqPjVNSyg
ZUziD28DP/2O7ht29QxrqsUUjFmXVutl04/l+rOQq9uO5Px6r0V9aS9c1ZqnhDp2zevFt61t9TVv
Nw8pPR8wiMNa4MdEZmYGHqzPpYTfCOKNzExO4Lvc1wwI2n9dcPbQtvGB+Nqef8UtEyfbAnkLPTs5
1ZfkZly5Odfs1F9mV1TxzxtW5C1Lg8CjLZlv/a9xJe0kP0Vrer0stLydQeX/Cqj7wzbgFz0h2G2w
tJ+uMAtnS+Lfvw8CfBdgyU18mD6yPLSMZc8t20draNCpE2/42NPNbJtuCMEFxkVN8JPDJkqoVrpe
J6Tm0oIeojcyHr/iEhMLqm4z4luSy2PxLBQnUdYZJO9WIIuLvIcqbpwnWsRnjKiXUnNuPTG6hGFe
wzvN59QmdHoxcXcpUKzK6Ey+5u13jnGtMWAGgJK9G3g0igpjoN56cpRLcmTLPY76keTU2Agk3wPY
56zbQOKWVKsEsIzk60c8Pqqgg+xhSkC+aISJFJZXyh0XvUImsWUFURc4AruZeefOLf7x1lHBEkAZ
LYUFrD1fQp1jKtQZy5xojWCWeKoSNhhJywalGP1OvNQqhvsNFrPR0cAS+52gvX3jHU3BD8cCN9Hm
2CZIEDD7eH4rPLxXfLXw1+CzJuPJ0Fa14TxapAktpDamJM2teSqOwm6czxinoYgvad/eEa0yknVq
yZYaVzP9p/gtWE/4D5FwqRiDktkKgb9yYzV4JNO2+pAxBf3rsfBYS99Vu0Q/h+AvwWmXRQiFF7Ro
h/ZnMP4pL5ylEkzdMujzbFWlQFTwFVCsJs+P9A4JE3XEZrrb9mjE0p0iBCAlqXoSzwTaJwnyS73F
SZbBd6ztHiJlMu4d8zp3kAZlxX6IPLKKcPsvog2lYmWYuexzVx+LyQkBR329O8HB1n76xymFy85T
PfniwTM4IddVFawFMSaIOL2eUMvAIjoGLlZ9yEAoBNcg3eQW56ot49E2UskXikbh2vEXova93q77
4Q9THIFg5rkrigdN5ckDLnueUJ6KqNJlyPYbFRfg17XJLIxODAuRxblzwAHhiVgCe79cuuzPFF/A
JRoAsR+tdZsQQBBAeEvdRgxGK5xR1RGYE9KWovyn4rQ0e/VhSbrJtyr8qqJplD8FtgG4MqIfNMuG
qA54eNlGamHm8xSAksTLOj8+3xvyzShWp6bu/WaHprS9cMZlwRt3ITz55wdpAwNK2CSXiZaBeOG/
c5gIzZ8mWnN6L9j3CF2A/OfMv1W8TAJ0T05Lrob9CR6XfgB+tDMgJLYSb8hAoIbt5w477CvlSPdR
YDB2v4FRoQSS+awALJYvlI0bYl/g7ZIObFVwexhBLozvD/fPjsP5Fu9qjK8sDPKwcPBwdt1h0cQi
PowmZUJM6hI83kW3U6OlMcfewma74ylDesGu9MFye/I/qcJPCmN28dxRes1hH3ConFBRTacEx5GM
Qp66iucUBN3X6BER/+8YkgFhse+WFo8hzQcY05dKZ7n6LJ43dnn2567cI62Y4587/KLKwF8yN/7J
g1Octb/H/YuW9LWHIflZvLBstLRFjSe5p+fW+IBRGnRfLUjHBooAHKxVTIMGfCt7xQdTHHqXHTiT
DIKC6Tv2rbCEtmo4fs02zVE9i8fMRfuzUbiZk28tfWKpkm1FQOoejqcHtDo8tuSqcZqWEWpQeIzN
jg18ri0W713Du+8gkmx2O1DRydCL0KztVQzrDS4rHNjICMU0wFlo8RTsNewxH/ojgY0fjDcZDazi
6GpwJiIimQxocHKwKQ0bDCT+CyxbHbLwcSmKJUcX5wsl8NbVn2Zy0UKYVV+fA8hFjRG5hMX078tw
sAHtxtb84BIkmg/4zf+t50BjIcYL/7V97qgzlP6a72Ss9iSb0L7Za1MeUgSbcyJSTbDEMPpV+mWL
Qdqt6+0KGp2AWhkfc2AGQOaXQqMx+mRFYdxImg/pHxnGcQIwo4X7I85CFFekPRfjXVdD+KMu5s3T
cUsX88FRYfEjMHfFzYwKmN0t8uMGojh6DHgFW+30cJPL/n1ReAbdd2saawWmHinnWAwwwy/N1IIt
hCOmi3CjAI9Ut9C9X9/y5VlZ+lax53+Q9W0ctWHx1pY0ODrrwRqEKfMcM1tUA9Y/Pays+FfmoUPc
KuzoOA3apvirXY6FRURENWoofazneYUtL7XuTVg9SGs7qV8GdBaeoA63kvsnX2XjgqECh5jFvPeM
uMDTrIa6dH/sgs4DrxGsEccwqvK4cMrlI7EwLG7gN5qyPcUeeS1+ZVxa5FSyM1ROhQkpnJw5+K5Z
wf7WqUlMvFWiHx4v9xlmH38O88pPN222gbwE9+5KslGFVhrmigB2Zs0px6J2V87D8p7iBidaxrUl
KNa8Y231TYyk+nY6LLJKr5Qgvlh9ML9MoAnEUDoKwZX7pQJdDAM60RlmIB1IPR1og4h7OVlInYVy
jzMC8pcE9sZSY86muGy8Bfs+hBBMttmoqVNfFnA/j4AUcIHP774IB0w8X8zBiDhDW0VGJeUDhyHa
mxn2QviFW4islNsU8Cg94HCSI5U6KlrCEtTc5AdOkeUHHhrMUb+KasFpRQZi+nQU0YvxgYsRjFsv
vK567NgZ5DjcRyUD+san0NdSt2UsqzsY27y0hY5cbKJrTU8o+45EyLrksLU1xGzqTJwt6MVcH3gU
TsRsbNWJxwKm1+q1JSSUiF7QYFQ+TerhNUMM+7PnIHWMDj2px5xkeJoinhoyzvnYUU4RywOaApj5
O+gIAEyt7HWZS900XRZlEa6j0O9RpEkTUocYDKU/zgbxulmxN2IpwK2sXWR2uGENlCeVDeALPIRt
cvHLacD+xkWOOi2YmDKodoQZBuamDDmDTWMgv4V1P1/Fb18HwiCtjvVPRjUmFphh8Vyya7JDCWZ6
oYtlH4jMkcYPJzxtQbMSzTdy7E2fN0X9rcbo4VfC/IDjbrb4TzwnEQ+L7zvDOIo/T9Fxd8Y31BQA
4pB7sNjegEO2FLQkXn18ZkBzmYfDpiFAM9zCbRhR0/cLlg1WVcV8WdD4cfTigNeLZqXbNEhY18HJ
BGTSfBxtu2qVPQIJ9Pb7PyiZFr28FrItPs5GamH0gGwapbUsOiwhA/xrPXviY2thcU8S5svqPZwm
njcl8T7xdRrJfBblRsqZehHPtCguLEqaO+UVPrDk15imLEqBjoIoYwfslPgoujYREe3Tl2WL/zHb
ZJhGdSIlREEuCF6qRGzPpip1iD16EPSvY7lq8LehD2gOu0hevqH0KaHabVPZS5/LUQiExsQng/ts
vG3eNTJavOkga9CCfv4i/MMp3TtMEZ78ZUT3NLmWgN8djWqF5KAwiFGYMfI3O5E8LSRIqzdhOe+N
PHgieYJk+z3IQjLF+D7npGtILGNQoOgrQQTP6QBdEjQVDAfsD9UvvM13qDz3anN51ieBn929r/Pk
2pHO9gw7ddv1YRkdtQe2phQacAfj7NqgbNTf6+5zlHUrJx1VWdIXMQ/OeTezQH8c56wQNWiYcMfL
THIk3Z8ZqzTfYM7atl5FeLq4zHHgKTGVcSO8QBgT5WsJgxPZnZFKV/y+npsk3mnn6ofJWLeak5wI
7NuD70xaj/9mlYUKXcMe2XmQEXFzphSmVcp6qv1CDftfcCth/GVKxLhrOpCVj6sTDIiTkMRR8nIY
3bNnkvKTBTyu+MrI88vjjWMOWSYIlwlt8tp8k5yefoHjdbrBJfepoYj00pcXw5FFSkBApd+99h0W
QjmSWMpjm26CbYyp6YMYcprHj8dGxlCL/Sb3qK5KC1yUnaWcAJBpXIS1nJyThbhJoSswZ39b2ep9
7SZ9hpsRtaUw16EJQCOEGpqZK7ORJb3LOz+0IGqZS5wE4XcBPq8MPoh8Ewv7QT64gseUxammOlpt
NnvtzLQaFm26xY67kkLSWr7Ahwpo+boFb6m5qwct7D4mwCpFLtNUJuxaULI7XbOgdF5HJDMFvNnc
qWc/zF2JtpXvKH0/pWekwHnI0OKn5DVpupF7dd2hbBBIqRFQjr87BM/oKkacWPTqgGVaysSXxIdi
mc3XPKKRRimDRf6tWrgkjhMKYx2hWTntsV/C0oO4s1XcNOQ+wmNm4Ao5NHyYFzIrKEogzUFRkb3v
njJn0XmEwoGW2DIL+JQQSY1JymdRnYczCUntiteGMOdRzDGE1LNFz9yXFENcrq7E8kKsI0P6X4IB
O2Gp+B/oVOYw94L3QXjgRekWodyf5dqd99CnqeSYI77gX7ra5y/tr2rpVHOveNixLyIp0vEF021F
pS4yHIR0NMwfnYrfhoBDS9sjdiYh1USKg80Y/Kv+YYtqWIO6Zg52L/Qdv0ziBFyFtn83hRD0Her0
F9kJ0CCGYLiTKyJLx0R046PAn8Ib2/BB+t8/9Ub1VOQ78CzfMO0sYNtfViSnV/UiYQUyj8WZyLmJ
K0dCI6FbrbxmJ8EVks6jRXM+F925EOB1KO9Vq9/in7KgNGDYjdOeKHoC5FMkRvWavPNG3LAXfA/3
+khU1dg6/3nieyD5CqKSiTZHBsIMyib0HyZOh9oS99XvkTjQktorArZfIRNWEov4mLAPn/qi3rdn
iIrwvrvEgmz52I+zE0zzej2Ia7l13/VGtrI/tFuiJ/62zrvz37jqEuRSXRbqtnV/aYZFD+Hj+5/4
rR80Vo38W7gUahjSqqTaj1POwWVck/KhRh4hMDkDMXVJ48wW5MwQwQWDd3x6K3IKNuP9RxzgHLzo
Toq3B8l/j3QDehIPyQ/e5NB4ULNg3ccRscwtpqSal1gdWZ1msn7y7n+j48xA/+FEn6/4lqD2IhHe
6TQi7v2ezeDCuNLYsTZ7/DxJd7TS6LtNAqKiMWkkpq9dPc90b0tPN0MDdzqXaokBIrOGGdHSs5/3
D8aFpnRoV1VB4qStvPZC/i1hjKeQnzxhL8pr1RjmCwN6NC18qGaD17EPLm4+cxAVsGIQZjk6xOSL
IdOQzWqvwor005VhuywrJg45vCrzlLi5iY3W59AyPEHS9DDpTweSPG44GAWEGTc8b8AAJ/ZApuIU
A7PO6m45UIKHCegaw2xMbfLD4En/1MzSzLeNQsSGx5NsBk7R4S9ecb7RKujusN5un5wgUFCCRmRU
pxR22gYiEoyZR38w/GyT6f2kZ9DZJQmPzbabqct7D7I/Bafi+OEI56DDlSViNjRX7hmdzwPpz/j4
crH2IJc3Vv5aArGpcDDIzggeYBy74w/wn3JXouKWnMaXkpXPNAxxxGqdNna3qzeGPz18d6qHyJ7h
/ACIVxySYg1Bi0ZhhOMwmMoIBK6S6WJMRlVitYeEGgVj91MdSrcJevyfAC/WhQ8qTLDYCjo6RhSL
ZxCHj2967rW4YqX8oh7dvGxAt3own87TQfmkcr7Yr3Do1+LMco6LicRdeHMb1dFJCXQMYNdE3XDj
/lWpPYsDuMmFHdsf6puwEv7JTrPCKuwFGg6uqimW553fObZLgkZ9jvoVxFydwPYMV+bizAJMfXhK
Ue0n+C/5FAEf5hiYp16R4iNTfD537BnTCMlhDktkueId+sfh5R4Dsg8uhGkt6l0IIxI3YArsJrat
6FQ52he9cLIcxIWxwlWjtlPHIzYUtCTs7V/ic9yKcdIXslzsDgtc7vpxMffVwla+4KprKAI6p3v5
7BEU0xVDcqAKFzu3hoy9UYGbZKpWGlLO2jV39WqMAYrXwUqOrY+H52ovW8dhX1ApAUST5mfDaH4x
+5w23tYVV9CGPyG6FBxqij1SeKIqfpRgk+Lua0IkZZQODXx0UAuhWkR3BLGs/RGjk9FY88cSoibY
mpY7WB1MDooJOz3hTObrDL4avX5FDM1stGzaY/VqHYhvcGyRIHTHzw2sV2EQRxFO0GwHFwRxHuJE
Dl2fF+XbAb/iSQgwHNFC03M0q/gbwqAcOQWO5zbKjbL9GSYFD3ojVHCPQJ5ZEK2xT2AsLB6fFgzh
B3SG58LRLghIjbXoKcRLumgiYAGLMB7Mie2KFV+17HqHr6fTidHNSfxVKVnEy9A7snNudkxtEt7G
LqPV/ppTILJKl99qMSlqeudhihe8BsQjb/+Di/AS+sq53Cf/ons7v8JkLPYgzuzs0A7ybMEMdzKq
5Oy2uFOJvFAcuKkzxl/wbVEV6FaCtRFyTYadH9JhvzBXS0lZDzUmOhRcWNb8I5cLVPM7IBIaalK7
xPqlmm0eIjp0/JiUFfZYfCvykao2kIUhMFABXRGL8TkhJS24wdXitQODgD8KAxinMVw6cSSEqrFI
b7cHRiSSCdnhO7PewZFkt29YKba8ojnF78mXLX5mvZvhzg8ssyFi830Qg/RBhiY3A2LLcZLymWRg
wbGsd6PXXUpu9W/TBmyMESCsDR13h9JO5FaAk9qj94iXIsmz+L7hfcWoocXdXTD3Y7xIT8UuOsMR
8XAuAHjFC79yASWfNVGOPVqo1epPIeQd2U3jzDDQRcYcYWqDUTWu8U2zuIJcoaRkVDzDwNqtpwT4
bDlPkLP8kCKswRuEv/QaLmmCkRgiDpwwhmypIaKAgbKUdbOR27X8aKG1+1jCjU661caNJiwbLD4g
8rCVi0ixJ34tEYyTZTYVN/F1X0RMcG8g6tPnBuLgalelXEEvp+UidooOB8Q4iZcRYVjtd0aRL1O6
aT47ONCFAPxbfDXzAyhESp7BeK4hOrzx1L61sDZnNi2UxBfaFwgpXCTiTmKF++4p4MVracH71azI
tDTaM5u5k0GFsRj+JgGltIa8Uy97oN50ShhErmzjYoq0BuyFmHaa2dGlEU3LL6Ui0RHPG3tU1yUe
99Tnuwotc5Ff5/hF7/rWVQ0MkOt9Woa64s2QRvPYlbYgQV7DmP5bEzcVkkdkKPKCRFbyP2TqbzCE
nzZfTed0WpFGQ8gwpzPbBjHb94hOiHAFio8aGZDk5lrwYQ5LhidJECyLxz+QVxpRoPeXD2WvKXzO
fWV26F98QHz5ei/subhlbPyKThz71drM99Lj9NMxLzHGTT8LAW31KULOUiku9K+0Df1uzxlWWhOA
hpkRhcS2euFCgDMgcCn11k6rb3QbxT8MF/saw5cAh6rZpCfhjSr50hTH05N0NyolOq3h26fd5eU8
4/DVaaUne4er/gyh+7jdYNevoJD2DWCYYfOKEXFxdqu1EFN7/ZIky57Nt4EmOISxhPvJ7vPAFASk
vn1BKFDh9CyI89aZ5lRgvWQzj/wWWPpElJNg0dV74oCI9ga1SJYZA7ks/8fg+S0HkgpvPCg39Mav
zKkPESJwWbHIZZLorl4KLUj+B7kFiyh9TnoGrBOQ29p7EA6f3mFeEjOyEKRf+UaTr5yG4qxO3AEI
Lyq2JnPIkq5Ss6VhkDdDCQtL+zTA+Ot7500nqcCQG1117sWxBaml7h3yYTDY/GC73IcgLbPplKUL
BA74xn8SsEIOmFFARdDAr2/tczejwRiPwMWMqIxzUYY/fME81NMAFMwDzEBiR757GgzZmSBgMMlZ
eithyX5mx4dgvXrHTxqyIz+3GZnuyrKToRdue9A6YmfbTcGVhlCUeAIU1YRvEivLAVxSIt6bno4H
q3D2dJBQy++SpbfWXHVnDxu/8dgaRhcWFCA2oFGpEytUYnRxxx7dUNmJQ+I5KgOg3Il1Om4fYFCB
Esa0Pmovwyn/7JizuSacOagjcHyYjVafXUWXLyaeCBh4eItfRCi0ZB9waQZ/trvpRcgd4e4DpZyN
GzKZxtdhROC9tfpYuBOa3f69f23GkJOL/NVF+YsZmkOj2gc7bUmetu2Zh7USPmF4+hhTQWueUdC+
KgBgACr++gTgFgnW6w+nu/GRThAt3t+Xj0b4C238w3p+T9QTXslcJZn4OLCM8O2CmYTR5JPymccZ
ENiHjQoZKzNooiCL4CU8+mP9U1bLhqIL51+IlDdRXQPjpH/kX7OCPPLZFcOMm80rRjho61+DOwXz
kV4cJAG0IxMfB4q6lOJJWPXQUUD3fflmjG4z4ukl2MMog6oQn/FBndOEw3sP2GrcH489GsOQB9BQ
D3BeQF0FYCWfu09EPOe+gsMmIbMucUIIVewI5vBBJXECfJsF0zNe4LHtkD9IJibsrM4E5fetrb7q
DZEFQLGK96KTg33MEeHLz0lgYapv891v6pn1GVfRr2assum0YMjQ8BYZEzol5SWrjhBXCGo44R74
Btc1q/YjKPPoerkcnLLcfsKZJXibdht/P+ej85brKzsORSaPUw9LiiWGCJU558jHwMih2rF4KeeN
iQPpjmRLMiVM/CoPpN8HbCLFJxRBWBXURDul+OOIHZbvMM8DqH2cDbCtsr2MrIn9Fj8Dk6cdpAb4
iIaA2EhEakTEbzCivZHLZ+OOtJBvLxxQN+V2xEuAWQQ8jjtbs3iGbds3IUVIR5IScsHgVV+fNG80
9mz1iYVwwjV2M/KFVnm97Q1Xvj/PUAH/CF9QN+rAjNqT5jYGSBy89Ypz25fwKEexDCJXnzV1atNg
TVBny+aFRBteVqBEj9hNJoRnxHXYVvLLO961b5eOULvPV0yW9ICxOz8IzpKw4TTC6k5TwTgW9ZGI
P749SCHp5W/RI3dKWMl4gaDf1i3jtdLnK7i+MIahw+T2Y0v4umwSfAfvhynPHNP4hXKeTDjJbkpc
4K0QXIrfbGcpxC7a4UX6TwKl8hIs+EzozSuUovYMc7n1pACA9gUniXxHda/5jF34HqAWRxr6s2S6
c/jfmBOp+Dz1ZnaVX4anzSuwplREkpHoYc2nYCaIof9lZOiOoPPIzS3iJSMS3TQLEvh7sBSq7X84
bobo94HrS/x8kBGaNWuSLR2prrJiVhC9/an9g7IMGdvsCH6SAKymVA0Jb0toZjhfYmFEUX/m8BXg
RczNmKA/fAomX2Vo09w+4u7+Yf05ybMgySD+NonQjCW0CCRvWq2wpY4CEmyqNQuCIqxN0EMwgK7u
CXUtQzfdBAakX37VRxVzStjm/HIcXBhSMJXb88cfia25XFXfWATB8bPnUcgXhFJkyK+1iT3+wog2
sblsFaoCl423Ib4KDXHdhHZYXDrjX5JrqPReaEOxgOGm81NRP7BGqJrJwzzz7Xn0o1RbAIfHkRJN
bp3xnP6RmcQIozHv2jGmxe7/CZ09E5cKsSEOQjHUJcq4acDzXX1c18I2R9E6bpI1P9rorWw9Hy78
igZH/UUnuwPGEqV9GbSFsIX8dvhHGzhbsrz4RCvJjcgNfcRu+aWt3/oxrk7L3hUdEdQTUZ2LfjBM
7pG4ILuMWrG4Jr4BOEbC/D/pY2kWuPZuDB9XFg9LZFi/Q+Zdc1SzU2ZPfa1li7VZmNoPBVm2xptH
8dEYEcCIgQWrkGKHd8qtSjwy5wBURcrukkIZ9TKSdR7av+4ufZEvSvXM/U1tsj5oIc3yH4ZLLxdu
PXq01iF0iIUVXbqQIUuSb+G01cWREe342YkjniIhz9MMcaK6fuc2taYYAj6o/J6F6cOlZMuyx7D/
B6WEant02arlgUy/woJLA7b+VK8gpBOij5e5sx5+yNX4rNgLeHQ/h574JHIGYAtYT/HroyxJjw80
yenC4URNAkmFm/EglsJKmaykSFXYEKEaYMn9k/8AA17qVb4Gr6I+J7qqoDagNISB5Bqucuea2iUs
w5ZJbXyEtuOI38VRhLLH8c4ws/LhGnBSoP7JP9i1LsQT+SyZN03BfjibZoTFEDpDKcBgcjkNxKEx
gLwkvlAuKVzfRLAI+M0u0hTFzYkvDDxaZD8HylxRhIqnV45ueaEhf4qZYJsfMkpiSCp7o/ytoLHA
PYK+XycBbzGdxKfzdcMcOMVhHSQwqpfFSsOlBcusJGSZY6VDES/tBn/cf+BAXijXacIM9yeTXWig
UEdHd/geDHw47Bcax3ViBByGAv4LekD1/y9DOTbRFJQfGeKzTBuAhIqDzoHH+8HweVNpW8iUQg+F
HPzKSrX9gFgVOoFgc/tTfc8WB7+fqC3cnZZ8cvhnkvCTUWZSC6NsJreSLFG7qDChoFlg8gaMJv2x
JmruM/a99GaKpU3FNyemzyzR+Owi3Y+Jz3xbvIbf/VrKZ+ilRFZEcG1jfIO/Z+P096Y76TgN4cXR
+BVXBGPEoODcKTlgFDx3Vw+mMRUzfMwcCLbBJ5NGaTATzHZg9FKCTnFBw5mROwF+Z/LUOO0GyrZZ
MQ01kAGhPOJPDbpFth+9TBpvp833S/9j/9GwJV/r+Xf69hs8D3E4Z2IMt1g0M23LZ5yB4dG4CJbi
az5EAIgH/6ILFKn2UB5IYQDjrlfZ65tbq3cHCpPxJIEFMMbqUdcoSwUGAs8XgHv5Doxp8AE/ueFw
c8V+w3LirWc6qO5hoLlTPHJoRp257zLDrgDnSqI5ss6Z46SV4nyMN4wD9NqxozrsrwWyoI48VZkG
glnpEZwZlNAeX46wlDbNhSTj7RxourvDQZq0M1zHouM3lP58yUTZBNankUObVS9TKIjQFdIDZ9ZN
RBTEWRJv0TWV3oHO4rVq4RUd32uefqpSRV3zCLDMx3DuiSH0wOuwjoJ+o2FuhvG8aqdfyNEc4Xn8
QOVaaaM9nhVzPe3Sdk/GZepOp2AElbnHRPSL6oC7BQYU0pyRInFCN/BTbHXue5u4ZRuyaaII0u50
qQK7AE5PzCHpd3zqg/c5Bdr9OEKMyodj0CSbnnSDPzspA+kv2nAefsgRNAQ3lqYRg+YiPhrv5JqQ
fvg8i3CSVuy1YPCcjYofb/vp9gIS8hQqC+iTHvcajgD2sdMveJ85SA3XtnsL9FtobcYZ5WLEWuWk
uWbviB8T9aY7+4FhF3l42iLuyU18cWYfrwbIIOzMHUEqPyY8AwzCcC/Bp3eBHgNL2kWCd0RtivcZ
oOAeCTlM6gj7wQVhCPZr+QLhDalm49yE9vCSMK7ccAMx2FzQr8AB86ZoOPdabuE1O4rLdOptm5BU
3MyTBwsFCF035hML5UQLRcGMUnKyklzSBXP8gEzA6cuUBR8adAqOJrJNOMYKDE9w1Ivc8u0r5/4A
DRB3SDjTw0RxnyRvksnF1IeeTgRWNTs5a6Lc0Jh2LgxaNpHhpms+JrQb2EaJbebfma3+Pnco5Gld
1OBQqEt6g3mADwgN5hACKU9oCWNP1mFsTaIBFqP3Tr1GdvoNu5XGZIaWhX3nMXXA5NVB3ZuUVzDX
7py579qh+haLs3xjjYJCo5ry9ODRI3ymfeCOMaYJ88psiQVjZ6EdMyd05EXgC9G9vxxOM5blNHHX
OzsrAWjcDF91UoTVZUluta7v50TRpKLZzFO7SXGHFFJsE7aPl8fo2aR1ST4WSApnPp8RPv9WEsAV
Ka8PARZ/f4Sc8jN3JAwRUgPjoh8qCMq/D+XnzzUXsepwPqs8C/OWFRCgw5PwU5xIgeUWacskjJs7
suSuR9uot2ByrxWjBiAWV/En6j8LSXKNJ+ET7khmBrj3+4eKA63cSGrqCN9Pt8Tsa/6G4lWllo5e
O1X2NYYR6VY1NiMJCwPM0PQEI8p8VxP25wtfzVN3GKATLx0OU9noyvC3NL9+f9iNQwlQsDpXn5J8
SZ9tCoQKZPESYcvdTCbpitOxNNHJE1LYPe6aHT1PMfu2qRqAG7s+6pZCukqK0lQw3HeRmmIJgmQk
86PN6oUxk7acszAF9rFnuZ2xavOWt5Qj9sSEQIeugskFY3tqJCRai4KR/JupLQAiZLHbB67UYy3j
GC5fIEbmxpGwykVe7JRhU8CbjLonEvsJpvTz6tzYgnZiaFrA1t8m+SGGwgOAj8hFCVpjI7om6dAp
w9XZinR1ImZJqfFKrKynCc2HyAfu0wAJ5PD+gdhGTdk1W1qgNwAy8eOJ6AGgCUzBcGZMiQIsKfE7
iU5L4ZCxeywHutXwJvwATkxVn0EjPDSO5cyPcfwwogNburgbdgJ+DgRtwG5TZbsiozcORZsnqvmY
xQOHDbfnM+38CZ31m883Ask3vi/dLmptrN/ZTH+zFnbK3aWOegZPzPJoOTD5Woj5pSHwWAYK3Sew
30qGsLHby/9yNEPwsudouJh69+IWEKlVCb6CDSxqxFqcoYQNEtXCpo0wdebGkLg0BXpogqXp+oVz
TP9i64GOZ8CpZWFhTJlj0sqjI1P9vIrvqsjvOsFGTC/i5lgz4a1meK5UN5lU1eNgx48TvLyWeinS
sQ95QMOff7xK/0BhQfmlfDxd6iiSLwk/PvoqBEKjq8UAl3zcxpSa9Bv0N/rsjVk6WvwrJoF+m9Pl
UopquEjMFaozM2/3pTSF79lVxrnWFl7XguMCYGvV+Ylsh9aswXcRmFX3upQZ71CsXozcWLwkgR4V
kb6LpqC1BUs0LlPTBcMR92BFoboq75/0uSizlS6eHzO/JR2h3TPlpQ1LKq940QVipSiPy/mG9yRz
/5CtZPvObCYEu1ylxweuAfTUmLP8cayhN0XKO5lhQWVfVD8G85l9ZDUBWvU7vhbq5XXU/7BaIbVW
/yuPnCvpUSo3/dt/iNsHz30evJTtiPkRbSZE0KPc4tjsq05r1QQ9f1UPjCH3IybTRodXzEr6Q0mF
G4FKmxn/6PXu8eEWPC7kPfixflIxnqvnmA2lJ/2gd1CWm/VnMp/hB/k0ZrPs0K/+KyGe65GYuVY7
zUZP/3vhSyoLGumeTK62rwrXpqARPE7FTxWKTI9hqy+JrIXzB2K2G+H07KrPflZfZky9tOWD+778
5LsOphTSWOzsG0f9M3RhcQLNATvB3oTgWgwmOdQuCmTkGfpXHeKptOI0HKeGg6hQXBJPjS3HIUwF
9j92C0v+LpR9DoOcGlPXvO5csSugEHFj3X3Uu3e7FZGE4rFDK/ZhJxyokWrNKzH+fjRENOCvAM+f
gDOKrX7mvhUELezuWCQNyynB5OUM+HRl6FOR3g7SD6NYmvkLck6ApCwUctx2MpJN9oqya55eydgL
SkI+UmQodQDauxAOlQxynN9JA2mksNtVeHU3/6TZaUZer/4lOVfFFxQAgZVGWYOBQrF9zc+ILODw
fHQv0t0Rwdff/zg6r+XGlSWLfhEi4M0rSYDek6KoFwRJqeG9x9efhRMTdybudEtNwlRlZe69dp+d
eDGsZSXzTuN7utfKLRuuI4gQ0UPPHKGcISeRIMBdlB/LZFkf+viERbwoWFmW0k9ps9RZm+LGo0oA
CDHU1N0IVT33TQlVKLqtS6oDG0+UUSNyD2ir8MSxQNC+Y2pBOTviszA5K3MR2+6uQUCl4ULhPE8G
ZIVUpMKSoK8AHhaItzb9s3Bt5Hvtp/mQdQtFInqG1Uea6+aaJwVbI22yCCE3uGTC99AJSXsD8bhl
fI/glqHjqJ+h+hY0hyahW21litSFfxi0X9l40w9PNsOUAyQeguBibSiUYsrM6NQO0HEW0stNz4Wu
k2L1ivTfsP2otErA4XBM3unVii2Lk4u4SjiFHIzukmWs6SzVZ46YFhV4HyEcSueMeIb1WB5yiX3X
eaHHYAYjUEAoKVnRWBQBhuxSNmXWpgj6SueoyL2UF0lJlHRm/pT+qMK6cZu7ZDyWiPX+ZfpfX71p
BKWXIHhnN01cv6hAhgedJrB3i2hXol+2NhoWuRoEFaqc8ey5S88TTp36GwL/N9js+2vnGIgole6l
Txwy3Lc2O1rO3i9MtvurrDOw9161R0a2x4DiBxVPYr6pcCjTfOEfk+AiusTiT5gvzeTMhVAxUouM
TOrqNao3o1vTz25HjixwehMWWcqzyRasFNuIBYrYBjLpbqirew/CxHVoT5w4OdtysJXrWwhck0aC
SOQLFzoFweIhrBWkpYKECp3fkFgEcaxIlWgxVyoS/QFMXqRuFCAyYtSA2kfR15jIE/PQURIYuxH4
EYatpcZYgeEpA5QHOA3DoIPHWVvOVqK+jE3Myqtw0l7+dsSZEGRHpMQG1ZRG61mpjua52yGjmjJr
6aJa1IO5g2wBQ5St+ruyecLbiH/MGjM/J9Qjze1oKRKNRnYK07wmW8T9RtjJ8rFo/jqIO9/bDmkT
WmanK3eKcjKuCltI7W5aampMaP288BCZIj9Gwq376MdvnMXlyeEGpYs8d9LZglPHSFYgS+q7q95p
z+APHtAWdTetGfFEbw37JKk1AMPBsuC1hp+a20AqeeRW3XgwzAUqM2+SdkfullnunJlOzUhJXfjk
ivTRIRkueveRoW7bOmlyHImB6iigd9GyriXHtX81jjmQohbgXFbcxpTuOzzHlDjkNRA9oWIzJfoB
mW1FtLYN3oP5g7xGoI4+RgGIu0Q1yZmUgTvS+GbHZKNhUmAeB23vxvY4UPCyhaBqnEeobNFqBwTN
jLUjFT9EQwPtmjpiZI0Y2RJfhP8n1Qzmlgr7eoZgXwKYiCwruAtO5qDd78BYOLn8y6wBwRQCe2sf
thBTN8k/f21QWL61ciMum8Su3HleLoKLdPIIUEJXv6xEEBczCel7dQiKh+FthnKOOg6b6z68o5nv
Znq59Sh0F+myA8OydeHd9O/YfxXiEfJQINjuWehXiKQQVhNqewFpF1Q7DWdYZDdbY51lC3qPkvbu
QV4tgozW4acxD1uv+AzD3k8ubv9J83OHkwZ5YU42h7dvx1O5K52yO4egf9lix1m6U46t9pt9UQsD
aUhBwBBYxxkq/HHpOAvVorIR+OxrNAvhTSc3Oz/7jPYkY41opXlN2CSqYMzWCklos5hh0ldanFVK
l2tBBjUkZuyyrU1Si8GaDzEvdMGKLSFSyWeDgaW0hGGNOaGk6mlo0epM0Cw07QoOPNv6Ag4xrFJh
FQZbydvg+4ybZSl9UZ+gjwNaCSHSfA/hoy+BsH9V7omGbZkdifkRdumm47JwBpGOyE2Hg0vaB3/m
L4n54XVHFLjdK3gbQ5rz+Z6kZyHYFbOtiGfnQsKhNumh7MlJ5I3kCn5NUYkdwpju1Tp6fXE5G5nS
OTzJeL6HkwppycfRhgKJiB0glaQFoFGBfOgFCN2ccWcekuYe/rUEWiKrP5l7C1AacQasfpFdbN0f
Ud/GuPoVTsXbkSP/Qq7f+To6yBHi4Tlxurapbapkm6GW8vYNDTDCSEJYEher4OGYG/gALYDwFoPq
0REBPCoA0yjlg34xlE6WH6pX82qVHXkELc12Rtw8lECogBTr2SmC0s0hwbF+h2Gl3EQROd61IHAx
5CS2Az0JiaFr71taH+602sm0gkDQos1hb4p59dgxBmLuF3yJ8Xv8Jl2gXOy/ZW4wL+2RmBEQvhB4
AWo7OvJL0C1rj7yQgzLL0LOj27GFcVu96Wo5NZ4TOIzdYGv0FCYAA6UB3RPvVaw4YNNcrjc+fkmM
I2hQkfFsuo22zlaTkra1sc5tkWag95dm5IHSMscCps1Y8jC8kKWr53aA+ZOq7dPkp9Ga6USmwb93
bcYoqyBf8IuNX2OBMNhbhsE93+GP1C8dwztN4MGybr1qe+l2dAi+JDoEzDPqzdJuu3mo6rOK4/HI
oD7nWWEuqTDzp83gmTfKVWtTfgvGK0LDiZBEq+fdpi++5erk/RMQKSVkfXbfpq3Kx/NgbYUAGmd+
laSdmnGo+YnCTRTecn3lp7vcXWkjo8qi2+GNZDAyC5njuI6M9C0LbmHPNZ0MaY54IfLYlfFHlJf4
W6gH29DvlveJ5d+eMXbCUXqg8BzRfCbPjuaTCSoqQvtluWvW8vA7a/8M0J/yFJsJj4FJhYMTmqi4
LHSyrb5xxaXRg6RBN2DtJ1dcOieumX1Xn8PaSqJ1ig7//8svc8qKi++MDPGSdImNRSuL9z5VPoW8
Cr2LIf7LtqjjONStaVChVCL/EaiyfCP0PLnEyGPMKRQ0dfdKsZpMygNc0H5R/YslyuD+AhalXevq
2nAv8Fq2hjYHoCXvoYnlEEoP/SlDvhnPWZmpM4HDS8XKhNwqnfWEzLeVrx5i94LBejXg6K3Z1shm
mEXRJjjU4AeDL0nf+SfFO8jkCLAUEK35Je9lNNFcHEyGwq6BSrkjlc2cYEZROqUAanYMUJ7Ijn0C
TvpCEG3yQNiMtJHqSaiW3otNNCD1bvL9K81qkkmQa4qkDi8PxFEnXxTBelItQjHQlGapRohNt258
jaV/4RRR4iTiWusIJreUZc3or0hRQFNGpnxqbo0T819a9hypnlrjPo3RiQSIMW9V3oDujuWqg85n
Z+OeRUtk6lDSCwQ9+ED16tqT3RdA+53wzBpUk0QvD+/kMiJxl94o+jqbpEVzPgyXJLytwuFANFfh
mLSxaZyr0AZSTljihlhp4xbKu8mxoAKapIxJhSUc1JwgMuWgBQupxP6xcBNU1pQNs3BtZmtOhNlg
Q0LibcBSFT0AfFMMVQn1zcGiCgKTMk2JsdbqC97SIkLBvhE4e8niJq++Pdo00qsjg7SAtWqM3UxD
1BNxpo0w1Uovi2w6OqAizcLk3TOdYiL6pTD0o3/3U5PqiQGQAfc6mQAXnK+XwTv+E27sK8NP+4Hj
sQ2bo98vp+gf2sr086xlW65TWoZq6fCmUgEUwaPEQiwQbu5TVYhsDBGDKE4F7Y3X378TkEeHizrx
brkXllu8rBWDZF7O0fJnoPk64Vvh0idCxhnuVXc0CJBQR2RepCPM2paJLYpn5dR4TzBSRfSkfAsx
dakX8o31Hwyn/j4Rl2W5juJ9Ji3h++lIOaEMSpuGeMB5q4CPwP+RfnrvpYEMJtCC8iTMnQ5JHlMB
JtR3s3vxP9ToWNpzbys3np0Y2P6rnUDDX1pCAEOmKVgo2VSIsnPcY4RPiF9ND/xbKGE+rkviVosz
0cNeqM/2rteTPduvS+6pt+fPIuHR6u8wcRpOIPlZhPgrfVJiGOu3ax484TDQCCATFKouMSIUNuA4
fiMakDinI0ejHSMtTHLfkq1bsfLGV7m7t6Bh0d6iVY3z48BDFW8oOnRjm1RUhjdpWn9omujKgIGY
u2LCl2cvHZFQB8tQ/avzGy9vVe6q1TQFQf5Yf09xju1EKyzRxqTLJtr41tqy9g1A07TmMlovdxJr
H8xhbSkHbOMSQWN796emPxCzp2i22OwI28hoxlsPpfu2ynPY89b4ZJV82Jw1/e0L6A7wVee7jAoJ
FfqOhz2VFwaK3fQGa7s4CASUodJLOIC/I5pVonQueNRzLrH1ECSyXfV4UwhMcY5uvxvKETPDkkOA
e4a88J3AuEIKSsZZN5IkUDL3+FPIuEVJnpATbt6wJjTdA55dsMyT7xGf1fg2kZ9NfdVc31jjOQHC
Q98mvLXvgSGs+Klo3RtLXVrB8ixbWmv0ghE/K8+AyU4P9/5QEE5cAhZtm2VnC+7eHx7hNIdBvTJo
h2i0tYI8EQvOHi0AxTp2JKxBAGebbTUsExxIzG3gfQ8KoZYfyTqyMBOfIgyI8XCC1MXZIrQAyKZo
ACcLZjHHFmPRnwjQKdkKasfArYAN3czejUKI0zCj2ODptkPjn7SD+pl5sGuRF6JSQRIthDlWRWf8
/k7au082i17o7Er5QtC/QuvOupOAFO6F/qBJQGYRLXjhtUr+cia9rWNWkS0IjaPKDWa6N3F6nDGW
YNMIHWTZ4uuvAxLV9HtH31umaNZp0yq88wW98DieE9FJg8DD6kggxKNdpCiAzS1EQAGIHbZYXKkU
Damxyv8k5gIAWXySeV/G1Ud+XsHrCa+Q5M6mfBA56Sl3QT1y6wLvKNoee36FjwBQklFuRsJtx+BD
ASOKYHznKQW5MgeI2onrhF3Hu1gAnbSDRdMv+2rD3TRVWivWyzB1Bs98n33FaQtRSAX4eN54myYm
3RuHfi0dTIjVi7ItFlWBvsljzlbDn1BuskaFp4t8sF/2pJqPUBR0UHmZjIvg2R5rryFRi00B5RRS
6UeSZqaBBQvTLasemgzjDmC4i2v4k8wvWGBzfWd01YWeReTrNqcX3+rW7ovXVO2PCprqSPiOUUYV
vb+EwzgwRcayzx5fuMN9oPjCuO1+uHS0WHWHMxercUV4ltyhFsM77Uk5J6xw65mKrRnDoUHhawmf
3nSxDhQY6TB+5ca6wkibmMIhU0Tyl8VZB3swqdAxR5Xj5/kxiFnNSnXtWe7C8ix411h9ZFr+qsSE
woiiU2MgsWyJXy21qzsod1kkAUBlTN9jwjbVR581toqU3ZRK5grRvPPHu2dw/BfxC9FbItw2nJid
YeSIMZUp8vD2idm0kIDWG4Q/+vUjLn/ogP+UEilHk4gVTvcAMt5kjwkYDFYcDwOyeocMEVr7pxBh
yOf9lJKFZtMqbs1kciNdzP2TDGHlWRK9GSaDaoCqAXN4CXxfb4yLlXgwyUYOXL0pPZXCu/ATKmeC
svwJMPyO/L0E0URu9g9LAr9Dr5xVTwIy3vD/jpqTyF+u1KNhhPSoMHZj7O1agjCfQUH9OyJpQ0nH
uzn3MwHo26/Bb6y6YuOh4Gz/hqbfWYZ7a4P8nz4M60SF3OONB7F40Ea0Q6vfUhLQAXbvq06TCbbr
t2pRYi79k1Lz3MZvuUx3DV4NhYzFNNBsWWZQVSDx5OOJnG3UFkH+Gt5RGDGoHtVFK9BMVKp1nWQn
raExb4q7akxu1gnK3TFCM9PvSjyTcHO6xsC24OgFj66E/xGKEaDENqHDVosYKbWN5tOPW+B/lgWF
fbE4aRlMPk2CiVlcpt8lo41p2n+xOk79rckfFnYzjuSJ+I5r9S/TDIZxvt0V5t0Ej4ScXFKuamQx
2eNzA+ogs6Lw9I2cwvoSLmOWkBJIC65fssPPMggShCaMGiSnYY63vTV8hDD6PC4zWnjIA2SQmdkF
2b3sMwNvzdlAXaZhRtYobi2ZVbzkr5FbGsBAV+rjIPJxjfXkqQ8VSsiQTig8gN5lhNozfH+K2tSw
QALXrVJM0LBfOLH5a41HcbKyE+qGR5F/yxXfGV8hQ9wxBgRctOo2GOuNRdNB8H9rfrcWv2nj4e41
+UIGOj3tqQm/Iw40YmPxL5EZE/OmIgKHaRVrDwnwKmbykoCNVCAhGIwun3ZASWSkEBwwV4ce+E78
2BmtMD8nJqsEaE1u7zYM+Zy02ETcAN41UO55Axqkh0YbLiMWZ+86IDlqJRExQY6plAEbnbdy/PLo
GMVnGYNd1ADEdHQVl/iF8p/PM/18VHTb0PsX17zwuZ0NEdTSs4GxNweGju1E31RYsyO7M3Hd8Wuj
kR40HBWPkth9DiOFdHRKMwoS1twM1TMkEKSr4FzMvrdln4wlDjL8yURIdhOawtw6z3KmP8Hi34bG
nF8ALJPbULX/yuhUCQwyHoBeV6L4NkLXgXdUgOII9B8wTxMIm0vSjRe+QETSsNTdxHaiEk93ulOZ
kHO3/erHQCZHzElndQ5cKNEbjyF1EZPUnrEo16hgD+hVolTMsw6wOuj+BHwyuGb9hMijlq3YC+3p
n6rbGIv4xpvkFDTTIpoA0zMhqAfNRAwB0VkAnr2KSZsMYtsSViJPg4QBJELNUy5LpOCtslLHC4+y
iomkRoA+YodxNQotrIcpp6WIP4FMLmN1YnqJnB22QcacV7l7FWu5w5iivBfjJxo+qvKaYpbREfAu
SDyFDRlVXO4cJgZ/SQp+44gKCcnUueYLV0jmLH/LFzDVdc+j2erSl2rdQpo6POFFjhzS3JWgxVSt
2InKXXwPvCATe7rROxCMJKbCkPyf55FZTk3sQgyYY/rOfNVpN8kXnSDuSkG2AUPk1mSIeud4wLgV
RnNsi7vMQjnNQdu/mNs8RKEjLKY8ax6ZlOFZgMYfefaPEALXYEzGv6Ly2vCM8DE1cu8MFQYcVynC
LMg6IGACaRZ8ML7k4LWX6eWTTPpEaPlkpF/TqjFI785qEAAvKwQD1tM0HUmtFiLuo3l9H1WQaCrp
g7LkQLXwpLdn8FlyxjQtMxNiBflSRqesDFIdzOEDscDkinkeKprsNE0AKpiIZkdcKYdp68zqGQZ0
76rrVw6yOdQOJm5ts9EZNNyhfUT0d01GCAprn5Rz6B1INTR3fn8e+D0Gs1X/BycrKMFFA/56yImx
vxvwYxtCxiIDwFZMqhjMUlzaNKFGQGp492FcTSBBiX/ZnZStJ8g63fur7Egt6/bABlgTZcKVs5XQ
Pnm0guk78lOCKyPOxgfCs8114RjYEmvr/8nxucoQGWkPa7pN5B4CWfXIRUJiY2y+VHrzGhet7Gwg
VZl4Menznw3WCIYuq4yvGG7i+UpUSU3ZUnbOBbrxsAI1Bemz04Ct4TWPhyVv9/QJamUKymONbmiz
9litoNK2EPvKESpT9TAMA+LWRQg/lQx/Jf32Uc+DHrRY9kC9zb78+NAOmxqttpizBC1Y0UydXwcp
dkqSRH4mApkQ5iJfSVigwIvzRRj+xsGvDgnJD46j704gIuMU/0ne1b0M6opPBzQEw/LqV6AS1rpN
lUmTiDPGFh4A1ah+Ci6iHzK7x0eR7CNk6CURMfCthGlhQjUMTZ2GO8BabcB2G8qQ8LcZYiBYY3m+
zOMSoTAr/0XGcOCpewmwofpKAtVWPQXT/ncDP8N94gzG6UalNbG3KZa4aD5bBVOhRaPcLQyIyUBz
CH1vrl0bdOC5TzAXD7DZZ6uoGu85c6aKiwC9fsjW+Apy/5/EZabHpfh/Q8386+SXdy7cABQxllER
MpBiehZj/YD89/8SpPBkFoDQjO7JOKYKQjunFqcAj67iYyDkSNIgTXXEx6/D4iUNm0EZ0TbmADw7
Ldl+zb9azBJMyUbUmjmM9a+V2RxwbuOBGpleqCt8BpEB8JhOlaUtm96biZxmjYmLHKC6CwwqZBix
iFFKXKkBfqRN3yzyO7dH4enMLxavxQii5UF0zn5M35HFag64aoQiCm9J40AbDzlFfUvXBiUi5tjW
/2fxWcT0u7CcaeGocep4+pqlejjjqgvUe+A+y34lZPjm1kaIgMUxI20GXqZC8mkIaGlHl0Srco7L
bJ5rpDdClilQsaffMotU3D2FgIHtlE2f9H/WoKzydHAUy90kXE4X1cHK9dBR1cMijbYIN9s92N/w
z0y/23S8ilPPCGC2yvcO6qvF9DLNd3ju030O7iQ6WkW7qllw4YZBRpyHhKQonIOlmDAHFUYFhJvu
nWqLfE+vVWK/Ef5XddAJWRF6p+97+Mrk5mSuw+Lb5GimWZGjnBPLuec6p9WdrB8Q036dXGsX2df0
cNANk7c+z1nGermg2+XSYQ7+xL6by708MzHlcYNqcHa8Z5X5IwvPytjwKaTmmLQnl31TEb5E3pWI
81jM3ZBzgy5RwuR50xEAAVrAZYTN6H3Wvamaav6tmPGFSta3Kij3EfQWLVPIaYCgeXVhWZdpf4wM
SqMY3vY1RgJN3cziApqqRBcjHafQBgSxTT0uShlfekQLfvywLQdOUjW4h9Alhb+mdFEQ8ud4MkQg
vzykWv3T/mENtU7sMrphUK8+YampZCNOv69sG7ulI4e5pw4DR+D6TAu7+P9rJErRRou2uHIEfK44
6cjpriRKOE7lE3s7oaUQqSdY1NxnIDq8vviFxJXHMkE7YdQOzVAeQ7gAXoTTIYRv0eorRWY6zm+G
LpPGh46HW4m+fDPeGdMtgYfkdRJ5XyIU8GGj8fkUnaGG34P8IoB7PZkTjURdyDJpHVGxaEv5lg/0
1dxVMF2cZQbwitknj0+uPzoeU6TDkKBymUe8n7TlvKTRJLll3xwIf6/bjx4UTlJK9FS7WTD8i4i3
43bxCiXpftQfnsbARN+2DNdE7pGi0GlFIqOxYtFq6YxhXWFIGIpyxUf0vUdWbESZ+Way8DwEHvHX
OKKb0w1onOOsqB9di1mfq1Jc+7qy9U6f4YsN7Ua4hZxmWb5z2LJTPzwflrpOmAnPS8f+DhRmiQty
JN8GESbqrgmCgjQLHQ1uQJrM0b7lqMRHtFQPaqY6Dxjn+IO+Qjw8DP+mkAZhEXNJBV+x2/yCIaxH
Ny6xVKrULz6IExsLpPmGqKcfFJYkCNzqXeFyt6gNUuNhkJto8cMG1HkNC9GAFcTaFdcG5ngD4YMX
uOO961f874A4UZ2DpCOg1RCg3ZLrIfTPYvinjr+qdGGdaEZYF8rbr+4trPjmJyPNPPgnmwknFYJK
2qMQo0C+SvzjVEgkHJzZcXmwBe0qFK8xhh7LAEnEXz3cxvhAr9OV3yk/apX3pCE4DjrogJWsuk+/
D4py8tWVoGm6U5fcMu2lxYeq2fIL0eUTluGbp9h7VGjoit0AQiivhJmVJKju33HgcWTAT80dDfQX
DjY1ejaM6kT+E7rhgtFVDNgoFzjDjf8y8atKKfCCjRc/4/ZHtn5Sdzeap1z59npwaf2pJUHV0K8C
fn2sAlXDtb3GvuAUMR1sADwcCD3loqCCjvmPod2a+hyP90S8NvVtRC7Xj/dGeqTDGiJeW/+a+beB
FlYWmFdCGciIoJTHf0SJaMG1cj9G9OeW0LKEt5W/RblYgJ5irF+Zv4KAg2S8FxLnunebPhrjT6u+
TBQXuKjS8i+yPrX1HVifMKNld0/Mi2F957h1qdekgywbC5ZOFKfYxId73F2K+txgCDMW6HB7aKkW
CWXnvJgczHdmzJNXj3Ojd+v5rw1g8GfGHwt0qggOlPfoMmX3zQ9ZMohToL+Xrr414lUkzR6nfwBZ
yBTeohHCXyEBVX2r1ZL+a8ANAM+PwcRKF10BXVHh3sGuNFHhfaWMTbN/BaurUX4Jhjk75fTePXUn
iS5dU7ueDQ4OuwZXFbhtA7FYfhTAJpOAnCs3Kz+1RotCj6XK4sDlIaWHImVyNL1x5kW3i0AXHZfP
qEuLVm29U2j6HmGN9dGjhiKsbw2dEQtuwXBdo34cZFC9JXKvmT8ZMsBqosvuUS7WK792InUXGzng
wmip6ABs8dsniM8aJKBzqfjIMiG0M5wxnxRBbn1BeKwqfzTronGapgMi5skJURwEi5TBWBpvTNrI
XV0sEu3TT53WvR8+lP7HJPCtM96B/il1pgLqsGw9YxcrZxjA8WijD+2NbectsTCK+scgAJMJj++z
SW4xEtb5KdJsiQ6jQnew5P/2GpgktAO6gSmzuqjeKylZBlHuZua9QChRGzz3odMCtxjDq9Tck/DH
WzeOkJXEX6w8wSmrnUckSFYtUqQilbHu020u3RqEd4T31vUl8zi4Kv9ki072vinOQ8mTuFZEGmaE
m+RnJNzRGoVfyuhD0bZC+Chpa2Dk8xBgyJuYTI/BwdGZmLjLKehV9vtmyYErY+hCOirMGIYskciB
4kUPYgSgKaC4UVgeO/M+3beGq1YjHcM5zrWAitCa84QQG+ZShbwIxbUAXaVBhezHD5SmafmpQAiB
SCdPUeHO6O7RrTdeMNhtBJA/Q08/2z37gBROPmkC8SSgsZxU31aNECnhqcILZdVOZbyLpl4n1t2L
g2NAgEVnrK2ysjNQ9zmnuXBnMSSM1yCCUBoR8RP8iu21dMGxCBsN3jqOFuPWY4GR844eM+llMkoC
ZR0JPynbInMQIb8OFh8CKbdTfbfwl3VaX8Uvcmwkk0FyHOB0OMy/sgCgAyGEtKkxZLJjk3E3n3PQ
Kw99/cHyZjUsA3b+Kr/0D/o69RMWkJVtrK4KZj0irdmy6MJBXeW4SiwqabmcAM6eSHLbBXF+S4ax
jEJw0//gssIG7ndwr56YPN/U1S4wawQXGMJzh0KKWTp/SXwwAoY3S33/VKGcDV9N/dD0U6e8OPYM
8U3F574XOa93HvmE8h2Nm0l7zKDRA1LKSjADcpLM+3NgbDRm0CmtKprZu4oGVh9urTX9m6baIv7N
aAX63TpyKbNw6gDdsDR0YBtadRx/Oa6ajK/mCq1WMTqrygp4n5Uj/vB/y4EUs9/AXQTyPW2fzN9h
pjcQOIaNQld27KaO+sp4BjL7a3hAxNVAAnIv4Yb+VxtCnPZZ3UBh0SNr4Z/TQClphoo5S+BAsxT5
kXyX/N+Y8KeeFgHh6XQVePtNQnA3GUcuYcXBh2HklZq7TMcdeewoIkCoAOxXXxxF6XIovEZ0Wdru
DNPTA0zF2QG5RxI8Q6pdelrd38A5QqAuV3NQo5xjI7yPePRBbqnwTpiAz3ELMi+4GjGkMSQPDRHc
wRuXR8HQLItZKUHJaDuLXXBkJyEGgPRwiZHInUcs7RlLSocEJaikPltEtuU57941OvmW2qjE+Qox
L6G6ieR24lqwBMHjjsRrPOURpA5Lr4Q8uHNkjh4FQJ+RiSubUUJ2cPoN55CetITuIrVmrjDie+IE
+duJl1IoFh0/4rs74OaTdpslectGTbbNmw4DY3prnSFhdD9+vUg/Gb7iBslsi5zCm1G3qAbSQHdr
gTwf0k3W7xr/GCtXo12bjGZ6R7qicMznlE81+CzHW8m4as8oLx1G6t9l8NPJa8/dpplTbRv0T2xJ
5sGkcR/Sy2C+PDWAnnJwzGgHAl0EDcogm6EBXabGxabCikNzRr+IzUlDVqrTAhNdTjJ0zbnvjpmB
hI2zC0BKn/lljLrCP8No5oBi0baODlq+E3hu9ZFDX7vX5QhRBS+re1MDR6Rz2JkBdhdn7PZedDQp
TuNe2nTVo8kJZHIi/j6ntJqv56IW/D8qhZk+CBEBFS6BNYBZS4qqmvLaFwHaCziYEltP9zhtI5/G
VrkJXfySAc/xoZMxkWgQzCFqw8RCdNlRyMbFNvfPOP7wSeeurU4EW5YUqXKi+C6zWYJrkXlwcCAX
IFTYTsAs/4nOhjnfB9dztwPg0vYvjOhwdPTYEcvztFZx6s2fer/FhSCZcw4hNCMvKO9FJ3KP/fhj
0fEgfdnKPxYxhjxVKFtVngH3JJtHnb13JxhOdUdj8Aj0OXgfKpUx2ms6vXTm86bjhcuRPxmEs3xC
0G71u4xWTHmt6W3hgKGmBrQR85ZxxAB5PV9aP42j36KaCLazwqQjXIXxBhbg8N2nv7mKzvJLqA/m
88IYxRkGlmzIzy7ybTIga/6z0gCCjvScQ2SDJP4cy7fmP6XtraDehKPEx0fiwZK1aGsuxClCGkrk
a4eIi2iKYklfN3+nBBH8KnvETxPWYfIFQIsU/qAw8nPesh9W7KNsa8UqeZKiJ+7uHteQAJRJMmhe
Rf8GlCBiIEvNUP0ST4JEByGcPMwmTT+ap7l0Lw9luqT4SRHk/PCKudvJmUf2Fl95wIVgcvyYFaFT
LjkocXxz0R0yH1hbO9ZB6yk/cLaZ7cavHDc9asup27NmnlSEl06igTUnHI2cOa1nbjinV0Jsk+Gv
aRWtWZsRiaspDzoB68lp9FgThq2vbkxxAltDwmNoZXJPPaJygLkc6cIGjOFt29M/rrfQflgA2otK
qi7fksYopDmsgBOxMecH3w0kIDwgF3NurVCIUirH1EC20ay6fifxgh1QLHKG5L21MkecuuKr4UFX
SDih4+wmOtM0uqCJSVOUPhNxC8QggQAGz3/E/QzbxQI7iQ5PXRhfGLlZLzBqz3ibYEEbZ05EuKEL
lFfdlrALZglIsMvuhjJ56QsXREQ5Kt4O99EuVR5IC9lxmCHG0neqn/7vFfVozT12iE1DJ4XTdb6y
TgQFhWejXdF1u+rVIyqleSI8PXnOCVNDp3JJDyXl/tknD4Ri1d3CsHMXsgSFcwJdGzUCpln509DE
ghgikW49bj0LdMNJVteySfk0WYcpYUB8j81RWLjass8vrXmid2txfL3x7eCl0mtiST8O6p31v+dg
uKn/YTgIbiYD9Xnw1XsLda/ID4E0wy2EfszTwi9SPxe5JMyT6Gn6F/yJh3wjUY0Uc8hxhAHNkW79
cO1GphhbMnRSfbFBE4rw4ivW8TqwCq0K7c6UCbAni3pJmjNjEWqEBZMXuh4CulhoKJhTJ8MhmZPI
3GBPrAfD4XHHyx15W4DB4Fl4GJmSNVOODRP1fEakbYsyBzMI5H16wEu/u3nh0VSmWAOLUAvo/0yM
32Pzg+p5aDaudTTi67AYdghxaTiSDVMfxr1EWjjhJxnDtyP7ThscIF4n8ZksPbq8s86iRB12iFPd
5pDkm9znx3qMtN0C+eO1pTE4GqdiYjhod4khQ96tihwsBa05oWewwNHwGHbHGO6iCJlN+yuZQcKd
DrdM3KJjuw/cs/Ea5MX4AnbZ2s/2H9zHwl/gKY9X5c8qJTWaucuZJ32IEUMiLeWUOEdsARMacJSF
MLlejExVYGQDm2EMzGOC3RpOWfPu96A91K13rFbjr89rRxCCDQI8j5zAyexuxW1hXDF1MJdKfqE0
QXP4r5DZ75bYaLak3tgKw5ULmG4UE+hZsb+ShLm5Vivh2RyxN5e9PQKnu42RTZUR030rcFZtzI+F
wTveShtcvqSwVMLc3Xo36PROvJl67fP+OX4zKhjzdWXOa6qDKcCS4Wb7cZdISOWleDAPPTNNB4fo
C66OEvHD1XYBW8myOVykxAE0RKUhmXoAsVLH7X8kndlus1oShZ8Iycxwa2bPs+PcoDjOz2ADNjM8
fX+clrpbRyedGMNm76pVa5jl+8kYEJrGRH/Pv4wlnrAfdkOOTcjEyHDdDvARQqfHG6y8gPMhroLa
GQ5WBG3+y/QX59OO4cuP9vXSYOvYvKyRO806LHrlPnX08SuHJIBYWgMkgGeN9Xch+aat/oWDO+At
YsieaaPNrbYCnhWpx0nbp17GOzfF7PL0e2rt69jhQEUM9vxZepXiPwxqE4OCqgpPKFt6FgwS99Po
cEkThDFFNyyah2mnZ0WegloBa3lrJqwHZiEghcdQpGJdn5mnVTjWoVmZqtGSipqcmCVv+PjxuQuQ
6sUZoFe6pSBq6mMG1mqy1UBF6CCake+Ft7ujfFW2/FMtoae9aLzfBO3t8L6HqwQGNKEH2UN8LSrT
SyqfXQyd7lSFy/gdVMPdUNZnhvmT81PcE0LBy2veXmeFPHdmNTtVYpz9o206yiB1y/CNoikEi650
r655QNaOjQB9MQxcXGXMPyLr1jC/SxcWjpn9wEMshy9SAdTdG9pVHkykXI4ubVEjhmeqaaIUPVAh
c+QBLRfrdqPilo0ktRg3AwexpUkW2xM9vWyh5eTlZT9RcSCFKosRMd3dNiRmGt4/BoaoU6zmzpuw
Em+8d4IQFE69ghjWuyQvJy+cC0Hu2YttJQkQcHTv4xjDAofD4FYMuXjXb2nnSNm62YKIcabgn61d
qTibEDwLOTYOJdEjUZEVuzEZpomnoQrBFPgdFOskPycQrbyP+znO7hCCKJxb7wOZal+yj20RnvpK
HkB7npFAB32L8KzY3ElfjT1tnmheREgzHEwbxlxAzpwzbet044pGAwisAcmdp4wN8QeDFvYv+oED
QPbX2iAL6W2vIWgHJk5LTodJAa0t6sN0VeUPVeANgV7VaZDK7Ul+8txDeIjSU/Hcm8muKPupv4uf
S1ikTLGivrVDHFV4UBAJ5CM3Rh2/stIjVIcjEqH/aDRfz/DUMBsIx189XkR4TWKnFeGJ+sb8pgSs
p7kd+ocJjaTwR6bEb4ZGcnqZKned/a+JPm6N05N4l7FwxxkoyvZFEUBsnUzypfQW90FPRHGtbmjW
UH49ZQcNzFG7Yqn+OouTxXkjUDUEUXJjLpdQc3dhYs8ylEOvXTkyfFevEP6n8SDjeya7CelDbLBh
ixoWT/5rAm9eQSKASQ/BANEiOs4Y95bQViDXpQn+WAKJSxcJbkxL5hPtB4zZYvHGYXGG1E8vv1t9
NVFHFL4TRBPujUrq1osATYU9Hkm7cswpRIXee8d/fGQOlcJ+FsxTLUogEX5AzaCLsTSdZVMEQ92T
OsSsuOAKO2IiavS8xNvr1fdkVtex38/aHbSKviWShx6pbVQknFCLEcQ5JDpU9RLF0Khs2iy3YS9T
i9XphQwRwo/NXeNPRKlmmdNxZRCjxHNFefZMsaIm5KdYhQe4Ix2ZDtiKTLwRKBP9XgzRuvUnnpHO
zqurm064ARqQhqPDMuiTP1mms0DC0XC2mo7O3vJLyIq6N2iND3QgdzVgOu+jSIARjKLoHyhJ5CRT
ODj8eQvH4z9MEtFkjoNb/zIZ7JmiTPYLIfasVslca0DUH2iQBW49jpeQlWA+zKU11JDwh6J6huvg
jNMGr+0CnfsmX8AtHp0Scqo7HkvXPBYb5iEfXNMf2QXJRYyM1LR6ehf6xv13/TXb7HlBOkcM+q8e
ruQC3Yyxf1MemjiozcOEjHQADIPjg86hDdRADQ8TesL9+lzldFdIqPsnmRX9B3kkjvDd2JvJkJvX
oHCpnNJ4eomU2ZmFJePFrRyj+srm8EqX1LyvNeQTA9cHaTkyLcTnbFTdLngtzBsR4BTyOMiQAgN8
hkMMqcjFD1fF7LhkPU8VjVUeOL5+Ib2n4ML10tyVbnxCdNA53QH2jPA1eLHhj0dlAzGPyBMEMGSZ
YngYfuXSwjCYiwltwOwMM8VNvEToyW3zFvoF9LrBQIXp6pTeQCuATYqrnCASqw4soV1KDCjnap14
3T8V1bB7MQ7wtMBE6NqeLgb2G9gPb89srijE14bihNfUM+N5JDjMfrgBa2gDzAYcOOX1ahoxeeJ/
8QrJb23YnW/27zkeJp708UpoVfTln49NcrrbHcMNRcGY7D73d33rjUsNCZEVWpNJ5zG0xcVjUH6w
4iB8BYXQy2PUbZ4+TraRKcF1W7LMX9bsVHxsWOBQiP6IlHJNZqoWipJLNi+/GNz1cGjg21efazOg
xujWMxyQqfU78U6xg86y2tJT05yLSE8QiyFi4t0fvzBEwfSj+qxDycY5eZJRgIoe6PsYCasWYdGM
0UirU8BEKPRAlrFjonMXveazjrCb8CwCfq/m5rmpTx9lPuwGFw8zchR+VDgR4u5zTQPcuw7dIvGT
o0lEwQYoCztCrARx140aT/R2QG/maIcBGvbKp0bRDyPTyWm254VHlAprUnjM0+AnX3p4jW7DqUPx
jheoaq6k6otCRl8oK74Qqc6d8zqVNV5E83CBnUZzojyRN0Jr5QH2TYu+WsLbivA5DpFMcWe+qQ+t
6ALsAidtXiLFlDLkB1Sg4CfsX3iXItxooURNin68kKXIx0m4f20LIFGaTQOzXwsAE2QRAvYFmS1W
8DVc5Ii50uQymF8AD6K/Fj6KpZ81ZHSk9Vif7Qg/nfgnOl+1hIK3pL9F0/vV6fY4cfi/NS//he2a
KYGQeCxPOAwUu9ObiQeaTWONLPwgs+XNYQZVHpKNW0lDx2vj6UsMmlQR/2mJ6TyDP9/YSxZW4Evg
rIecQqm21BXittg2t7MFRLf1G190OC/NmmNmxKjmFl3xDZltpxZyZdZr9dEYt1m1pNCg9iSL6LWm
p5w4pcnrRHg9naNcnmN6MvV9BqFLqaKXJI4YXro0LHXmSt8zLLfmyuQU3n/WWUo7UCBm9hMMo8DP
jWPcL5lfwmCBDGq3lCeEWz53UUJ67KIs1vIqY12NqwKNAoA3j4s1hKvmURHJ8oXPshD13+5SXdqV
9FMxGUhx5qjxRWYjFfR7p7h5/XGffel+6p82he48g/pIT6DiBaFClE6Uv4+M7w7EdfQnT+Mm0oic
VfxVkp0kr4UZXLnsR5k5aotDM/cVe4kx9RLzxHCTuBxYv/TpvIxK4447kzWry5s3DZhomuT0nGjP
iu5PhPs0UvO1SuuGCo8UknAOG2mqLYo4Rk86pRW91yZ8pEwCHtK+hYmKlZK7JNIqYSm4G6CnRVtA
hDVHvQTXkhJYG+9dJPmGcWoynMT0FXVRiTt+SDPwuZO8SIQkoYRaDgP29bGm64JNS4wp/gCxK+oE
q91auKvaQusePSAm83bLODCsL49th6NSjHNZAamHDh1vk3mUfdgMev7YegDNVdm0OWYYutFZyrd3
32K+Q7Zhx/mj9I9cuYr4vgrqThSXL96NAaAD/peSwBaBRZIQJTXGny9idzqJ7CN1O71ARY+OBsP2
aD6RE0u6tSJMNmmb23m2NMSOvDim3Qnn0l+rMEdAcT1eqE7CJ/l0zRcegO+OJno4RhI41AuGE5+G
WcEbx9aJsoSLifILgtSHTihC5fsSla8wukzxJ1dDmKtA6BOLaCGdEw9U5ipsICNq0YJUjSs045DU
uEvkPNf6He3dX3czz8zLruIVttmfsHmuuxsIKXf2UOyzxcudYL07q9YHltzo58+X/m1spaO4f92N
zsqXgMSE19v3+AjOuYkCuERLcxPT3hzROK6MI3MinPic6LcL2j9zV9jZtnuuEsFi/B8emmP9z8RW
bvK3Ldctrq7nCLsO9iXBIuqrkgMshgqHRpUae7kXsDa/ivkRAO3WDNsxcip2IFbvDFvKBiONf7CW
Sre2be0f/va3kphQcZI6Mac7owHsaTVfNi4NbPgsTA0FGLpH682w5Hkv4FgXJ/P2Vm2m6wozxgmS
Ss/CFAmEtt3+xyf1Zwmobv0anCu+gK6B1cGeiaCmOMPq+RhcZnLYojN+JfYRtHR08wNTjGOzRHLZ
1lupc0Or4+5IJKfYhGapBCjYY+23j2wBcQuYizCW+Df8Q5KeCi7rRX6M7XLcEhDMwGiLUdsCcOUs
7EbNnWICvTUEbzydLFHmbbZi9JdnzCzj4ljuqTF0HOSnBForg4xRYNBoEoenHNFo6vg4+cZwxH1V
IVfhzkHZ02eSxTbsgIFSmMiDpdWPsd7GuGiHNk+FIFinHh1GzFBTwJWE15J6afbdmj77S4/UBI3z
jBbYmOH04sep/WSJmI6YW9wTHTbVY/DQ8aFfR4DMJOW+pJKMluxoT3zkKDKe2tpk2LOS7IX+whQ3
kjErCUgiG1SmUBZ6TiY0RHvOcG+0CldkFMFbICAxNDWHOM2CCwpCx7wNb/8j+xhwv76YhMKI4pBA
HqS9nFD2PuriA1WxcVvRzdDtqR71uD/+NfGGZkPFhm6QtqnuMD2RUzyFV5qwHJgLTGx0tNsxWRl+
PGWWCQEFFF7q7JVoQCEL4abGpNrmoqq7ZC6NwefIgZlZacGw5HkIK5ydpjJNMDxtkekwN/Eipjea
VIgE4ioQ2kOQUo5mDVG0dqhBWrt5BcC7q2nzwOgmzKiwZ9JP+7zorUMnA+cLPKhx1B1ucwyqkPZR
bhUUBwjwaYkzFSjTffVeq2xM4QDVFEQUg/8WTcRoi8mGGDjusooTPEscTnqNpXfrYjEKvNL2XqZ8
D92D8eSA4pyD6wvQ8CW7cI3gcxynvEVs74n7ppn9+A30aVThOEZAVOfmVvgK5sljgORtPE96v4D+
a7R/IShPJiz156VMHmK6Q0dTwKUkN3PSJ4S4ybFDG9KIE/uFr9vBXKuOYLljd9IjP/2c6TwhGzK2
/dBQEaOQ9Rcq7apDYVkdwRRD/ilRt5m+MAH1gOK6i0b3rQv/NADq5Drz4r+IhaFyKtYRw0e19AT5
ymuBbacJA33GfCduVIt7kK670J4x88e3xIwfhN7pUJkb+PqGLdD3sra4Ali/jXlDPTAsQwRWO5EF
m67Nbm8yb6WCFAR01g5tWbPTqGvRh/GzFFoy5EINln+tYn0N+3VN3R+vk+N/fNrcgg4oEuPZQgVX
08FrsEQbgEZHIq3Sfg9NeTp20+fgmsCu8Tcpi0UtMJzZSxx39Ebxc2Oy5UDazzNtNfFU34zooAFu
CaTjmmNoxy+oqBFzOhIAe+HfQEOJIOTJ79dvtzAWqnoF2h4heMf8t6pYzyJUMfoU8jYnqmrz2jOf
QAHHageIhOW7Uum30Hbsc9qQurvB5R4pGT703jKsUejwmDWc4om2yQTwrc0cSdDZyFHqFIB2Blsq
0CdmM/kaAq75Csm2QsbDV2RcwmBIqnxoIhwcAjYOIiIQhuBZQyjWXOj2dezD28KoxGhdERxgUm9A
OX/ijFDz4QXgCoT9+HMQCZuH+XwFp51Nbodek97Ubt3lAKLI/vA5plnhFyHIDbk4n8h7yUDl1JHM
6ij3lr+Ndk3oTjkHsCIOAaTmECPsP6F18udOY7J0z4ZHB5zSREB4xCZDhxMJ7E4XMl4IIcjMeInH
mSUzWx0/lSMgTpB4Rhk3WQTh6LlpgxIAUWIi+8RSnydVvpj3MTcBgDxzr/t9/dp1D5OBk/F4Y0nb
+cgo9W4vMqsl5dBEuiH0EeJKbtNMWyvNpuwwdsHf7O1XNH5N+QxKQGqlWZgaJ9WJoE6AzQBH3GLT
NRbu5rQnjpH5nI4QUpnu34gArZSAfBAWE7aunYYRgk1bAyVHXCTsFW+M/HYYSmGuB6pgbqp/mm6J
2NVneB/oKdXzgUmH1iFEk1eouc6YvbeuTOiHr+DcSXr6NoUHTZltOml7yqrl0zzRqUJzzngEZX4v
RxoL1n6j+H14ySi5VG4WxOwOJDfeG9Rn0fgwhosQHQ1+Sv56NkP8PRDXCfZormbL7u5H2xwgqEKd
wruQoMSN/CwjFRElE+u/6C/xE867J/OoGcUAeYkw0V9sxXGCXzPuFl8GjwrUvAdIit+HmPKvHj4e
jgzzj4qS06QLA7wkMaIjo4RBVTFczL7DYQjyL/yyBFOeZuK4kHrOfgoJZQvybLJzIyZQ/bHA5YQW
0enAVABOu+KrUc7THEXJvhLNU4vKgSIN2KEWDIxT5kqEJDHh0xJaShGXh3tXerDbnhTusFUFiJ4D
VUYLy0IjrqH8ieVlnXysdGFOpeYeaSbWQ3SmzWnIljp/OP8QKkCPFT/M93eCsU/rcy+fMVRvJ4FA
C+ZMwWA47G4CO3fGHHEyJR2HxexJctQKYB/veXTECqF7/Z4QlxflgKld+9dDwVk+IoklckOiQtSr
MfIg4p809gTlINr4l/TpucTvK4A1SU/8eTOJ276flyJaDQKHF1ZFwRvl4AaQXc/py6f5JZnKVoUu
CsFxuGyOOrM0rIVww9MWwj8mARy24/v8bC5ictC1gz4lSDvGPkKEganD4L5ebvJzqfFl0H0NqhGj
HFS2JP72+cooJ0iHcBxqlerOJo0jFQMbyhYMu2m8Gbs2DF10DHugsm1z7ogScggLy1zmcAGuH7nP
nePL7AZPB4aoZtq14PaMBUgWoC4p8L6HiMNddCCFUKZk4uJJil/uEMdNl0r/Uo9fOhXQLFopZGDw
QprgTQFPhUMU8YaULVvl0HTnUYc9fSnCnRBjL3dAzGckCGYu3XhXMDB5H3mcZugTglG3PguIGnXI
sYdY4LwQ4Z+XrHQDEST4lDZOBpV7HjbjBKHZU7/Ga2kdQeZZE51siXSTMwhaHj/ulkKg3gQq2AOF
Y62vEM2Wk1GyjpD7Lu6AyycXqM/LrvwcxyRspACXAhzF3t6UQrxUlSMTFrJK8uy3wiSZ84/CTN9J
xJIvX7DuMUQdrMrpOOQCQXTN4HOvO3DcbWa4+CVRoCTvIBW/2Dqj50m6t58fnSQPY4UqxPwgokBT
tya5PNPxTGA0TnNAtcVLTNa3Lbm47HWqQ0TJ7MS4plvFtEFuKh+whFI2IzQJDihKbaK3gIGaID6L
DxOblyxS5xJj2DA1gW3/0Md2ZHAOFK/ZPKqO5V9IncJwYym/AobyaJ7gow5OqN1aIGVG95vZwcQv
/x8LHWeC91xNLp/UMh9ae2GqhO1qeZQDkaoBBTLz3bDAGBL1ICZVcmeFRD6fn7zyCboZ5vYkmxKk
UawoTeApxckjhlGNcAQa6ow3UrUxc0cTAT9BAPkoPpZWXkF9I6ZbbCGd9k3gcQX+KnESKxpekbjn
1PML70LK2FfO4Ce0oy+xr8k/M1O3BlgM3Sfmcpm4jdqqziBvHSlzMEzjEP3XcLjjq0BvzzVv1VPh
AJAr30ukmWXjG2CZM76SU/I4Q19hMom4Ldbnb31FouDnWkMPqWE4cAukCVujkLwoeA+f+/e5RkSr
76PXmiRtw7jJzboRnc9VER3gZMrdHsIRVIN/z9mdYlIgtwKhv10g9/IZLVTZV+c3ypaTjpUUn5/H
McyB0R69MW0/dsRIIi6/n/dY3SlYgkCesM9CsnyTt5cz8AwLBkpr2N+I22D2YdYSzizqW5wMQjWk
eIEryHjyFBU2cHhcctoLvzGqcsniKASLNdoG+ZJiveWZLzCZw32t09aycuSooAvg7Wuo7hFe6vZH
WCeEE8g/iOrwtWGJQEVHjoVDFU30bJHVmKq6coYD3KIf5hLGe8hxA86S8g8pagTh3p79a6AtRCRo
LSptzTMxoAWBT8HAwlbY13SXiOdYuuKlINyejRNB01B3/534lsZLd6Tx5L2GLZ9uhuPs61NbEF5o
pKtJ72QZU6PT0mWTAhA59PwgMCBrUeyila4tmRH7QDUcmJPrWfK54JbxHOZs74ayBHXr5vSeOh7q
g/PGlxgiSrvqH+S1SvRR74hyKN98YFmHa0yrXgwf1OhnFjoSsXP6pWEULa8znbGhINsy5nwhLvry
JhZXsOWy7tLxegrdAqg+koNGXdYS/T+wKNMfhrszJOKCYgQz+FfD59i0j4ZBTmRMWkd8u6j22FdR
BZBLNSNE6tvEG8nwB6IGE6gEdndtWz+CBkVUqWAby0xZ/UL6T6kFacYsHHb9evDIN7cvlLbmKcuQ
U5IY4nDjP3ejpJPsVsMekCiZ2/r7FGHnwoD2NGBihsTe0TxomzaM/4ZyFacRpNDEuSi7EeZbeuym
aUAg3hR2Fd38Rw+uf8jPYrmZ7Z5R+CRybugF9u9hwa3kmpY80/z87+kCK+zF5ltakTSMLwZFCnNZ
Zp9D0F6qVfgbLqujAHgH93E9bgdSddS1ZqBadsGk5PwOHSRC0a/zOElE8JBDIg7jvAjaxIvBBZck
tnfi+UMAX1ZeZxkGNLhCxTRPGXlAe6HdzzoSKUb2LcjGqifcBOKHt5TtE6sCb1r2Sgl9OG5iaxCN
AO5fyDYSAPBhqwXOWPlS5pc1YHRz5aPpLUv7hzeCkgz7WMgCf2Fohz8Co+XKNxn8LbNxoXPizfHY
BUfnlhmg3Sam99NKBKBQ6S5wAv96nap/jcZyYk260R0no0/HcY2Qb6PIa7YXBpoEl+3Hr+Hp45qi
iV4betiX4Cwnitc3DwtpVgV9mPhvAgOcsIUWVzOCFD/wv3npYNbMYJZopC+/oB/QMdLe8+6FVCF9
WDOP3KgBLrc8b1k6DuM91VcS/9tONm0Z0K8aRkyQwLiuBkwr6HYsGqk6pKS3RGssAWOFSdvJyDdZ
7kF74WISA56RecylCxZSDL6ovT4kWrYd0VlwaoxjCPShEheMe0WymmEebUKM9hNILBEyGXjSQDXi
Tx6BRYA6PtEWNBwzjXbqi73aeZBREVB12qKpdtW4DocAKxS53Jb6pYwv4Y80cxQWMMGDU25H8huC
XH1jHwGDbVLWMq84l9QqDeem1j6KOz6o4OIBlia9eGyRRfLSQtZFn8nZtinaH1NwO8DGVY9ihwQQ
MGRMmZNgjM9Nc6lhYqVwP5IttJU6hiRY3aCBTm4q8xLfYcgbJPzBTq69GBG0eJLjzTNjU2Pya33u
1JtpdIT5op9oB8GS81sPBfA84Oxrsd9g5DkfmPDFZ86KhiGWajjjGSDnXXgzu6SUgrpuPSusWDe1
cci0TU5YG5kd7MCNY+rfOuw7TriDCHqIWTap4mYhuW+8QTmqtQVxOTgOVC7j9+qFsol7q1RzBj64
H/bz2oQIAvtkHt8+MAXcEorsV8oSGgXSCTh3zMSZ6hK5KzFm5MRvnY++75mcDHDPy6WG8gdbLH46
fJvQmbcMdA+zRTVRAu40XVuJgwd4q85XeeRXzz0Tq6e81bTI+cAB6yyx5rz1WdhRf+7xnscObrI5
NWZWJcFs0sASwmsiLYYxwArKxkco1TF4XId6ZzMmhPCE+V4x8xjE20X3raXHUJ5ZeU7Nj79u2qE+
B81pvyO1AahXvAivrjxq/fx5F3C2hXTxagP2Fw1HD2UnMx7EZ6ULnbYXMMfEBibZySKjyuihp/gJ
CDYCHtAIOnTwRqGG7ce8N4KqC3kfM12dFsw2zCUWau8CJhl2fSExQhEJPKrV5bibAO16CmqRakJw
4nNCRnyEY/OwA2B+uiFOsvXbqfTMUdZ0yx3Wj3jhxnyfNOEsC+HzydvPC5NXiQNGvSvpXg0fgkHF
AVcz0RZtRZI1zryFaX+osvGlGWY/o9HPnwUe6gb+rgKDKM3/zPZGuWpC2RdLUmRef8oezO/lKJfP
3cRvz+vS07MDJGiCND+rs+UY7z51xLBcdAqcbQQt81+4d1OL4E6EK49o/NPJgsHGKlK81jy0eFqJ
BQCzwtYLz7Mm/1oiRTb3KeDtD+Bi3zHv+pJnyxxbVFJmGwaZN56jiX0CVuq86wX7utx/6bz1CXkz
s2XM+EzoNrFOvnheWy3psTP9FFPSwZppnuuqXymSr0PjubPSMqA/OZBynx/GzS2OFkni6ok3Eg2A
DqX/TWCstpxoXxwysyzA8C2GfqXssB2UIXGGvskkEt88WlYVio3bNS7XZ8gBIB4YVJYH7KasbZMv
8FxjRMhHPPAyjCOfGVPE5s7ElZ4s92eSP4tdTD4YhI+I0tsArQYjtmXLuI2XCrCaX6NaBMWAFRuC
KQSicXmlG2pC3jr+ISyXgxyYoMZMfWFo9p5CEWK4IdO3mmCSJb1egrnVYJcY2zKw7z3seTEXzJBR
i+4bOji0Ji6ItDg2PmAd3WHPqfvFiy1TAR+cqxj1QAhWeU0smpqx9cF66RNmyjqCPq54s9nkRZxC
8aFnx8lOd7AE1cN/nNy0fYzTVMh6gFmNSxWTSi6815qr1ScoEZdfREvqbnaP7voKqkZqXkz5Kosk
Cq3ZXrtwicnwhzmrcfpUxH97XBSvpm9qKxY95jwxdGdlV7WPUPmecTFk3MgY/GxQyfBxOtsz9TPe
QdFCyYncCIbCBtU3CIas8BUOD2x8UzzYBFBMJhpPOs6DkQWwN7GtNdsANhyettzhBkohlaZm8QYN
NKXtOm+ny+L6Z8lWxgem3op4bRJbfZ8VC9jMkbbmt5M8gBCCXVcJADN4AKIVfHuIFxDZEO0UtIau
TNPHE2JsHsDqiArYgAtVXFJWMSKcwfJS0cUt5IDmkCnXSyRjejvAbsJmt1pCuXhWhB3bI/l1/HUm
YjGUZdpJixKWVz9DgKvYfCnWJushJIuJcprRBhSiCTRd6smORT3jPREdxtpC+Z22tzzFboGKhEZY
GQ56E9AJsZGVgl+ENjUKNHg+H2yZ1hzbTii3kDd9vGovsPH5P0/AQzQCj0+CFWkz/mqxhZ+iZi6f
isc7+aQOfpmXkRdQ33NxWCcDyeXyUS7O8fotLj+s9ltS4f15YMwGlCQ8sjtnON5bPAiGV9NdYeCJ
FRL+KQ+ew2vNEzQf4k04fe48enAPHiyAEtw9DnuD+jsPWPDyjekfXs8Pfp3VaAqPD2YmnMQ7hCIc
YiwQCV4bJfQ1u6snvLeX7Zq5++BzNF/Fh/DgZ6/C5SUVb1CHzyAUI+SElfItB7ymy+k32MtB3qHn
B5x1fI26m9pJ3vM+uRjJVgR+qBEIzHQOIcrUuiLq6fUVvQobjRWAGJ73EC2wKb4nmP6gNuPZAJYC
ziwZMuX8h1S/6k7jCgSHAH4+reGw3IN2U0WzGfAecJBUE3sM/zFK3npbaQvl3Z6alMaXYVM5wE4N
JKa4Yvy2o7xygbNKWIpvl6kFDXJtCzRrvD3JRtFdlbCkjLmOpQev9zliDtTK6vxNIywKJDnzB6XX
FztAnxB7kDFnIJlQEwlsY7E/cYb/ejc3gz5Ihtn0ShRUpRHSVpmcHOE/c8wRkYhJnyzzFyOGNTpT
o7eEvTYGWFBSpJdfLUep4vemqHR2YOBC7Ar4pApncPkNRw5oAFMq6QdMoOt5InQzufAvwmZ5qKCk
iJzrOuUD6jXevW7ywRFwemeYUz1Pk6PXi9mkcKDzUMojpBM4lrxRGAhB8K4EYrttSP9G7vOEJj95
Jb6FiOSa+MbJ1TGEwXpNPg7KFjivVzYinS9rgT/DA+WfsZDJA5AV/j32bnTJbGeiAo8IoN8B9Ucw
N/E4WxK3qONswE9siOjlqDIICo+EJccGl4D8ilBtOf01kE5DUn07/PpsIijsI5iK8vEpLBn8MbGa
/tNOfwRiRkpqRx6ARbOHy9C2KAcNRy5YRVA5HJR9UBZmKQ4jk64P3i/wT2PsJ0K9YnMDXsj8O2hn
Di/GdJ0ISvIANr/C/lOgoPMAQBhp4fpivNZ8KMwyrNShXTAoKl/ANksQNFYof2Ha9eJHD72UFRTR
JqY7eGSV6sHLMsBNIx+qOwpH8F8DyIhZTTr9GucKn5qElDCooaa7w6XDdKOinXyHPg6sUL4SfDno
Gzwg3nkIH/FZp/ODnTuZL2T1smMKiWuBPud0klMPaAq1CeuNByzwJagL39Pf5c7xqZyW3JUPcrd0
+t48QD6GH72tmpBjCRNpJ8O9VZsUJmzh3ccbDJeLBD/kRvDaAkrjy/o03YopFns3wTOEfLw5Pm3I
CHwgXlPMxVCR8qX4Lf42CQCcwTCMWAdUlLS1sB3ViWSzaYRlzA7LJAMDYGHJU2R4yn3QEOcoW9YZ
8xPId2q6HMYDLBwY/yB4XECTbvPPmVN8orwJB/4O3zv8eAh2OKOmR8IDS21uDFeFJBUgCF2nwWD4
wkaJNogJMTPPJgFSnwMpUp4akwA2llzo9zyntPPZMCgWpmnvfw/vpTK7gfA6PSfeBtYCXDIWNU8r
Pw/XgcqPhc1Zk5IhTvEw3Uh2HhYMmosPj5fkGG4eFqXQoCAb/N+kBF0wDstPq/xr7tUVBEIFEa8m
OSwKJLYZsXCTksm2PWmmO4tZNGsyYxhvOIxLy/+WDHf69WfyycDNrDBxugqkfQZkdNzu7uRxElIB
b7oDT4Gd+PdC/kD2tSX+ze7A7frO5CidLvSNRxil8xlTMrYaOYcoxBkSHdnMDAc0i2+LZxILi3+b
FQEGbdxJAFOeM8gHdwotJ9NFA4cCYc4NNx9UhpwPfHXuMMuFJ8AlsaCB+Nt0x5egNOM+d/y0m0b2
PCq+KDf5jesNpkLcG1jWjQ1nOTmmyEXfCwAINFeUbnjHwEMpJRgmNqg+V87N5cWOSk+HzBZBgENN
Z0Hz5TZxS/hF1jAsb/4O50EZ+9yzTzHtTT3mU88JVDF4++olwpwXjAr+d1gwmOGO85KxSkHNMfNC
oYC1Pyv8tQf+AdKaQMh2h/EMY2jGmSRrg5bxmXi+8VqU/I1olZFwOVlBrblGupHpfnIjWE/IWHhy
ASgrPoboiHwuoZbczHQx5RrZMyOskbHh8mjawsLvI3JX3AFjGewDUSJRTODbNW2tE0s9HFbvNz1o
wPwStkLC5zIZGBb9e6VQun0WfMX3exJ5haIz7d6JKzdbHYMvuMbDSe7AC48Zpj+lV8cLfvrCqe1I
YrXOc4T1y/yTJ3XjU7kstEto59LXRu0CzFmMaHV867sQrAZKPgcdizyRnbBezlh3fF9qvgDJCMuR
uE9kBAyphc8KqRqrcSTh7g3jO9DfbtwjY/Ilrl319XgaciB6Rbn2Snzjid01juYuI1wCX1vTQXdD
nhPEHGhoOC7VyAMba2hI+LPIBwbdxXeTQLiJiEQal4CxIYFtN9j5LAeS34HKbUrj2c4cAO7JmjOk
lTiupXw76P4L8atiFQTbalNSI/WINf/Yn5erL2qySVAJ4jygtHOymF+HTLFwxVbgnpnzd77EyauG
ftaTCU42BPEEVr9gV7Ja6zUHK7BWxK+Ec0Bre7atyJ4n5i2VQAdteuIyDa4rXKGJm2XEPI3L8Irv
zsmD+rIL4NLk8xvp5U4O22onhw6xyynRNwGn9Dr0Z9s3bLN64V21efSA3GUNdg+PC2YQ7pQOnpk7
YjKXnf3aIJcmXDiz+nk//+1c4+tzypHkwfOfh8RM/oKX9ZMLyDyGzgwFBFsGUCOqO+bh2A7ElvJb
rT6r7lfB6gbmwUDUqc0FoZURIUaZcwwDmBJRD8E5JMWS4OkzBc0TpkCA1hx/cMSc0VG/Pbe9t/nh
dAmK3+yr35Psp0VkreEfREzbvCv96kv03s4zYEYQE+XmP+JV4Ud2YpfzH9G6il686ezyAI2ufjHP
xdrUM+Z4cz1t7MqmTXZePFgTqJ6gok3WXKsmKL/J2pR+Bzc6Kb98kvD9/veGprwm2zSfx4unvWGl
rNS9ssX601GuiGIYBHmcm2Q84AoHTYlIpvm/xQ+LAw3Rpr8skmnHKhcEG7ryDrbRVvE1X1gIXrfC
k2X1XJmwA587BXpdsaVZZJC55FD8Nb/VfbNqN9IS4GKD+lci4POflMwJLsmO3RHxFhqnZpeiLQDq
vcHsyA8kHk3hUq3Ve6StcaAVx3O8hIePm0T2mPEdx3VknY35NZ+vVlfROh9hv9t7tHLwmpZ4VN5m
y8UPJuQwEKNTfDBfKMneXrQlN8URnf6btNMbiePViSCw+s98RNf6t/4FN5lbDLVWn0BxI5eukxMW
bwcPQ1JwGfoaTk6qBelObIj7+h9J57WsKraF4SeySol6S87meGMtly5AFEREwtP3x+46q05372CA
yZxj/OMPq3w1vTDmWjOl6dxiTf93P1HFuJhpOU/eC14uJ9V+OAbIFYUb6rCq/WLPSaLyCwLWBUzY
B6oWYzPOQBH1Q2GAcdDtN1qxh5lMY/BCtQCxa/tZfezZjnd0agdwViPDQDbaOVZja5RU+mRROrPr
n5duOKrmhJq45WbqQK68NT4nlbwANxi4akBte5TEt9mRt6Y7sBhHvm6cVlw7FCNkKo6XZ2TTJ7zq
zzdFtEFLmw5xqCWCp3DxgIdFQwp3nT22IVy7SIbhgcFFbJhtQ6FypgyHmfa59DX0evWeBh/FLJZI
OQpM4kxmDuEWRNUb7QHSMxB8vJNCNNbL7wFu+2GYpgFVIVIEGeX9SLgGcwWv5QZw7U9DVgWhgix9
B2wiudX72ZXmNb9xZD/g4FAbDP3/lsNa3kir54UjWypw6DCgOI42wkollBtuHVRTrBNJcBzeC0SF
dpV6YTgh28GSrV7Xbud+tigkqLEoCDbjqMKCeaTBTqB5hNNjQJ+kFqLW4rxniMCxkmFutmWpDIqv
NSwi9NeYR2zvXnPh4aNLHB3lY3YZuM0sgiPt+fDp6GQXE+irSpj+ATTD0eT7ytdhloj+LNchoYKu
0MWS38NlprPDwB2ogOtNlCZ3RGQFKxnEFEhK6HBBf5kV0YxCGBpyJRjNivNsh2tL+8vdOdWqle65
SFxEUE/OPaSkA6ASjXwATvvlYraiCWb3A8UjaPHPmZeRokMoML4uBMEf0rjM+6KJSv3jCwv8xOzY
qxkxasriGaLAel2nu8oW/af99W8U21HsT7C0+3kslN3kUm1Lrw8YGCIjguiTbEiRmP7lV9Wpb+L+
SR+xel3kKL8ooB+X+pYQ7KoJrHWkvSRHWw0AaqJVEAk1eDozijZFT09Y+BVLYYcEe11sZf+Mv7BT
l1p2Ev1NPud3mUDNRojVoGeTX6dNdzKMO6pxvHSAK7XypPqv43vx2bzdSk9NfssrV+r+6U385xY+
VmGny9yY3tC1XLMV7BHrkjkiU6LOHJvqpTgpu95V98kclgh0auy71k/yBGBjlkt47DWP2TpfVyc0
j/Eyu8Gbpoq7VXwZnnHK7HW1hYR4ed76S0xRDclee/tnVjJHC6cmToA0Lnh4G+mtdSbOaz79UXY4
kfaCBmG8uAlUrKt8jTbDEv3MSY7fjfI3gQ9NspDebF9rXqUJq1B1JkG1u2/SH/SgD7fYMTOakKVU
7XDTMnv3ex2P6aZ1EYgIGgSBBuw46DzQXMAPJ5wEwtAIR0o9wSahMu9n2O8/H2Gnnj1hQmbh6jmL
2n4xlg99PmdoODE675sjtWVw692hhBIZjV9sTQt7UxmoKjTc0RDHI1nY6j3yo3B3qrtD0FbyYmCA
8YtfPAm5jrCbl2aLGZmByKfeFur3hOHa3Xm/nUnlvdOgH1N48uiZqogHkH7+oaCmLgHIgGoG928Y
uDVLJQSYfrFfIZsBr5gh3IFWSPA7eEgEzYPEujkioIH3hJpU3lTeGAnzDIImjotazQNqNPxzB3UZ
gSzz612t8gAqjOqYMPetxbvFe3arMWL6D7IoDWcxUCdCrRczd4dQCvXsDAwJ0trwrDIpYHPkh/2u
GA4LOpTZhgdfvvJtzjcebxKwhOjNwPCH/0jset/ts3k6J/3qomy71eeXTbRfZ6ACJA1cqSBgJvKs
EpBy1zlp4EEIvNwm/x1H4hVZE7QjgApQBLY2dA7QqhnFaPwRbaaVGiourdMN8bfz8PHhDMwDAEm4
PCh/GXGDow/om4TlxwoUN+PAlexyD5RapvNaXSZQLjAmBz+3U5nZjgmWB3b5QVBSAYI7MbbNA3C2
BBdW86DHR5o1DRWnMMCIhcJjfggODhYM2CiDMn0MdnYs4Acgb3SjkQUoBw2TbLB0UEEG+kQEdODn
sOshKxCMdvZBzgdcEfE+HmOVxk3gXrICwOdwj+Yi0+LRxY1couNmBgc7+hOaSJLHsJFHeYSBBq3/
fei2aY/AFzDdxqidv94D6IGZDPfoBSQZqC7trYBGiikARBJI/nQuANVAIChjYm9MbBF4Po7leDVx
VLy++BSJa+adMk/d+dapywxcCy6gk6FUO1cKG7J/jo+PFL/S0Q0S7/S9fsuLJCanmKYKE4PhuCCY
BpI4qWL6OPiEgo9/jp6vSkvyx1g/5ivOMQ8wxy39UdBdHlvS12bXVqIIqfx0/jBH3ms32naH1+4R
cUCdWIBnYnAGePW9TY8NHp6lg6mVeayPKh5fuBrY8JnsxzCX0qs9nwJMGa9hLqQ9nGBAt3iFkuOG
b8cNm936u4DuQymlIXJwzg6yNP9OotgMGkYOZqg/93izbOnBJMGk+0xlt1Ls/3lSEBUvA1AFS3uU
3FDI4gc0y+wz5KQEwgKVFuM9IvOwjMcDMHm4b3HZjl1M5ijfhbkcSS5SdPsRzTzVnngoOk1qzuf1
s6quWKWdYTNIZlbjOmAKsO1aS/nYHU6lhNIEhRtvlHUToPGwZkN1rj/D2SqmxiVUHleb7KpwCT+W
+Nv8QVBy8YqMps5sCSFfn3kv7+6NeM6/Nr42FaInwDhc7DTRo8Lwv/bMZs5MQE1QeQSeLoZ8++mm
X6nh4ydd4GuCgerzkmzxmMB8VHt7T+MVJQ5S2nB27RfKSZ4zNYGJMcbkgZxDX14oEXbO7C10iu50
OXNqf+wDL+qFm/G/iZkd8hs3/3VoD0zHRZcyyksX3H6ygvAKxozVKv3Y0r+I377MhkHYI8EBV2H0
bOV/5znijq28iPfsYfH8aVWMG0zUs/grd/uPjUUDApBUb0/w/M+H11JiqZD5a/Y2S3A5YzdFl/nD
jEGPbY5GE369NfIw1BptKEGe+4esL9tjTuspEQIKEKTxtOlYtQDiPNfxgfLVnjm9ReJ5cA+g75rM
K2GIM+x9G9MQY3vjuXnOK/8efCyyEW01erlJwF61fl6kFRCADS/Fz5fZenSVImbWeFQhlkIFPUUI
yWJlQkJq9AYedDZXzOfP66tNfqGsoeyhnx0HCBzmD+9l92Y1H/sAzfiGh68AtIyT22oH1xRC2di2
QbM5ytbyNbvMhl6BbA6yVBAwXUC1FHO8YijE/22pFdmRXr+cF8UekqtNAnbY7aer7sJ8xhBoAVXc
aeHS2R//vEgs6DU6OTgJ9wmS9HLkjOgRScqa1/spRARsetmHpD0PrlWbkEAjGg0L21Z7uiLv1Wa4
pn8ilAAMpbVro3c6GUFbdnbuKPMEVJXkajEUgvxu6IIxDhJzCEdMV4LX/4rr8Yp0Bptnks82PjEm
cyVbOjFGKP3B+JrCxhw8llmkumBPbV47IEvPxQzKLtgxxgyk12ND9CCQeozJB/aAhyUom/iEtYzz
6aLaTyP2dWOL/ubQHfiqVKOO6DZeSv1hD+/xXIxrNjhOFhqf3nrA5Pl9uOB6Np9bv5KupuOMAG8c
s6hCq7wnDI2Z1tJSqO5UR+0F6MDyn+euYnMq+0THMs1H/mItE/Os+0hOLQb3XhJyREO8gF0yNtMo
QX/bW+dwunwHqRM78eptqYt8C+g5dYTgbRPcZo+9wuT0pCnnSPZll0G12x7FReWAR3OfUm7noD1r
+DPEJhmkPvjjpbQsO3pK4TT5la1yJVukm9MYtRb6MOd9RcgWUWM0u9bNljIH9ZZhBaaj1nMlU0zj
okJx24Ror6kwKdcrbRyWUf1H3tU3AKazWlch8PgxOGhxihNZaBPkSWs3cTMLMh6P4RMnFGFZ/4kW
mgazM5G58JCy5XkE3ruPgA9kEol049D2HxsC+9gpugu8yZnbLp5/NZ+w8Wa/DXUCyUCOaKXO0wOh
nDMXWmYhxaf3DiYLmllmX0DJtcN2YGAKET5t6g9P4vpD09AVt7Rzo/yZenwfM3VeruiIl8rGZ8sa
XrSF9obl4AqYGIk7KXzmTJtosAotbBDdSfCypi6oujWKEoi8buy/AnWtjnCdx3LIHvqVwox3hfO1
4Dj84s6LJ6MMNk/fzMwFJajXuo8FqbNbegHZR5K3fMwJRXXH2yr8OpLbLT7+3XpY5yWMxM2U7CXF
a+yJU4UQnUyMmfTOhCKj19i5o5wxauZ1d13ZjFai3+3yaxdyeXUqKESAdP/pDp2ens+fp+qU0Xzu
yKRavXAx0toN/rE0KjSiFxpW6x1kT0P+Vf7gaL2J+t7lm+nyYeNosaqczqyiM6ISxBCXArJQHozm
vdteex+DF40oIVPQMbrdjLdQgz9ziSnaTGepIEe+syZAF+k4yuiFAcqGDE5XcIQ9sRtuFd2pSU1S
UVn6X1e4iRg+c5YFY9NFIbVSXFoJxKbVsoiSw/04GeJ49I9L+tiqWHGwepeJlUXpqg/SJZ3K4rEY
T2xmyh9LRVLPuJgHm84P7srIf+55TrzOq5BCi79wsYofQthoCwEmAecONftK4yd2t5Ixiet0eR7P
1YVsDGphfuPOA/y27mG9T2yGSnayKaOG7m4J1y1xSwc6eqNlFx6yeYwyAdkGKwhw4wd2aboqdzyG
3uj3hd/frt10P2f7bOPH+iSB6w9SFrsMkejqQx+sFNzHfIK6/poceP7qn35DU1mf8gUkafzwfJEt
bzQHOWHnTBaMT1UL0qLbO+nq4dLYWIzi3Sk3pXWKLdC9BZ9Y+OOZvoqHJAA5weIRCcLiG7Bs38Fn
kyyeu/zf36yjD1p4gEkPJ3h7jG9AYbZzdV7tmG0NbyXsxn88WE6BbPVX2aFGzhTtfu2D1xzaISc+
J/3+YfSbk/TXwNZVALON7kc8lH+VJy6gogyvGVW91j/xvzBK8gwD2RKdIoRHYQgEw9InOqJzn8tO
HI3tEactueBYwaLYP/XrdsEM+osZ0+X9262cKDVwCH7ocL3I3H2GxDR6sM5NlBCF1vyhjJFFHXlC
vOuW4kKIPoZofdz35hXUbOO1Nj2BCXD7+X+CAmtyaWZmAvmPJcR4C4MMTreBgGcqYbsYuidP8BQ4
C0BDwB6EsSw/h349uSp46azAN/pjfEH/K/I8kOV7dili0/FPow6Em5juKNagtHvLyWJo25Y1aCmF
De4od/0ecNRDMYM7k9AnERGN8hdXvqtIINaZ6SuLi4HQIEplZMgxz/QHIwSK8w5L4MWIWgNuRT7g
RsoWIhHcCAJNLhz/tJr8LnYndAs0ergwUg5AZuRsb/YqEov0ggQZ67n8BKh1plnDWeqMeQYolwpg
mhr6EsTRnPoGyXGLCbQSyL9afxCIXFxDLOU6VM7U9O+h448MgwBYHdTSJM5X+1sv0VUQzIvWYKOY
7IP4KOi1h48YCCVhDB4lwpAGTNhqsWeSdKM4y1jczX4clBbzR6PYGd2S+ovVoMcR5FxOQuZWFvZV
OmxlXQmXNSGfFIn//veH3oB5xTMgjkiL3dbDPGw4gUP8q/TvIXEhoLKEix91/lyxzlfxRQING4rR
P+KWlne4JmOkpskSXHRf7+uLU/Dl+kW7qC4JitqJAa9kQ91Hb6Y9gpnDy29AOEbr1y//aH/hhX5p
ar+HNCKVArocO83d7dfsHegsQ3FLsmGx0GEV5xFqLNDmWBttaoZK0pz4EhKUCRh+lVrNmMi+Wvft
bJEvqwUUMF+w6kDUGQQIBvp78OlyAwlkq4BjtjakT9QF3y0GAmTXfLf5jVmgvJmAvek5tmyJSYhH
KDiMobjDEIqyNWOjYdwIMc6AYWALPhjhHovuYdjf3hdLdj/uWELBpCKeYTqMKJlCONdHHsMifQ3B
q6ALwBzyOrR1IN8WVfQWDnCIJNrUO5jSMULlOc/HNBrj36YpezqP82VM7J0PLorlsLzZdThgKVHt
K3YIWLKZGIADJmxW018WzhqPZFyVET3osH6IP5R0wSR+OkrYuQaVH3b6+M9AIuPEJguIVUG5kGJI
qY35oebe1zZDd4qq17wowe3uVsP2OzvUP0+vXjJ4ZINqgyqqlngmeuOd7EOOmdfLd2V8q7BeMjw6
xUBf23IpBplDeM6lBqYcQxIxJEWHY0iNhKHtgw8altsJHK/EKbEq4A/hGq6Yd4mRiJm1SIK0NPqC
cJ2mpwpTlrE3XarzJFDsKZOiHsKmRraExsSPNGJG/k5ny/Nilwn2A3Or4Bx29hvfGHwQ/UfwCu48
OGx21iPIdo3X2QDPCZUyTBsee3DnVe3FEQeNe3fZJo9SpLqKecWpeLAYOkzt0Zoo1NqTTjMHShun
y8cVPCBzZHmgzwi0EEuyZcChzalvsWej8aZaabzsMgow5KUWe1tPPA/xFmObpIu3RA4g4ocBeHqL
cNPxaQqKsCkcrNwMkGs7sTlrWnYSEsGZKyA3MSV7FMhXIex8Rp4svuWwP9ROR1eaHXNSxTiYdRw4
vKn91HZsH1yf0YDoDqi+NQsaT56TVmQkgWrk7Bj8ZdbHnbqy9vojy6az4aP/cNQN7Howc0c0Y4uz
SFfnElGSfC0Ha2d+5W2AvPW/s3nipnsUuaQlx1i821IgMHCiQHJnNAswHLR682SXbufdUt4wVGHW
YoouqcWcPRVde21yTvyJxtik4sKbYqXYbHRcouqiRFdsJ6LZ/sGxPTXgexpNBP8bMiWo6a3jIEy9
9pJt67AJyWxtsLakgDofJdIBQY8G+iGqca3bTvZTt3XOi5LQkON7n1zibRmiY3XytQwvDZODG6Y8
8p6iDZwXGAX5Dtk3eIxrsN5BLkKR2pHKlpLi684rO7Mzc0fXRmVMvPQ+XpL15BNxBl43bNg0xvNe
9Sh9s5YjEHcC/QPiC1sCnidFN5hRjP8cqlL9PbZkeFmnRIQLqauHsfmhfG5WT2fqETaxYpJDmUbY
5OH58+B5F506rLZUo9TFHTzCq/TTBq8NR71xJx29jPq9wtkGZxhG+W0sam1nTDArJF8F5tPwazKb
6K78ra3YPm/elzeS+t3Ho1sGpcYefDHdxF5hJ+upS1zsPDnO6HexPFuSHwjJTRP99/6WgI7vwXOi
2arblrTE/UoBveTaceBa/csQZfd9tz53K/atfM4lleHTvSzqs8zJN9xypgat9vXPLhMLsq4LinG6
V95WjWIQA8nMLaoyG44G/5RNUD4u+nTRbCu7CKfUcIUtOrzuHYB34LzZFPhVjAZZY37AUpAgjkLt
fFkvPACIgAPi26enHlEpHrwY3kpaBdmZ1A/MmC5Z+PJTrwobxiLjHaZ8x9eGWUOI12FIB8McgHEE
K4k4HIur83He/pQ2qbZxvrmMqAP4Ku1QIBvFsvRoQux+nzBlXiJS3nDfvpp6UA/drj0IIS6Qq5H7
GIT/7xAjh9iilj3CYsRsCVDcTE/lls+yfaxJcKjWFR/0lp6G9gdyJ5cPvuSYiD5Cl7QMgyjK1g9j
Ftl5HIdZSReKvgS0xdT2sWrNxsB/ivauwELmu85O/FV8n0WsgwAdW2jHespoFOz3seQGfaYaUCjr
khbrSvg7htq7jmSir/4lggJrBYQyqOXP2LMZ4x0eWe26WamYteMbnxsjMq2+djM16OZaSlXJa4ay
VwKvUTSiPnmZZifjz0LkZGwX5ZVqG1xH/KWWZTt9LWbcg9kKkxw0xFWA2GmRm0QGsks+nP7hPVCi
MwvD65vG9GujJXpzRlQ3fAu09wsnVCgWXRm9XyOPzJw2fuxGaQ/gfcdaEv4YZAE7P/bB2YMlt8E1
yzq7Lyc2acr0IhrRvo5CXGbclEmO7BPsnBgNvl6Cl/rVUOzzUdvge7hTzsAPo1lEAuN9gjZ4Ohg5
c6QB+EOmwkwrsyH0pzQGxeqMlVJvdbvHgmdVDvJF9ZOusGdhruNlP72FXNqC5WOj0jHI3MQGaIuB
PFbxKxb/jVtccmjKdg8bdw/k/DYFHj8gqtsUs3H2RUw9T2wE370KjH2R3FnEsZ2sR6v3ZXxUNqze
VRYm62EmiKKbNvHrY472wYUbd3236GxWHPXnHHt3Rn3draKqYvy152hGR8bKm1HCUV1dplcFAhXj
DMk4N/oLNhAtTGpN/OZ+FRqMT4y7Ygt4D8C1oSAZm6yYhMMlNWtsCqn5DuXqfrgf6gq7Coed7v20
PngLAyuNh//Mxvr7yo7HZOjfk5If86MKYYdwDp0U4yo37ljYAcFRPw/th8YzRWjWSzYz/r6CZ+/t
BXiMpoOFT5AHbgZTFCJ2npiICp/qoSl34oEpEUgSJ/vbkLzHADKwHOqdhMEt8YzJ6smFLRaT35Lu
tsAOhxu8foNDzH5pqu4sdBEBqT6RzH5qv1TE8rYiAWComQWKheqyMj+HM33tPZDX2Y7jka0MNBAM
ojE6jMPASBMqGrpsaLWM775CkH6CcxUIgxsOrj5L4YUDxCB5E9AwbWqgAuQZZxhNloKshULobbS/
/YEv2qnD3I/BWdMg1TGI5Rr3zkhBBoWKjnet/jAzfQ6/nkEgQDuLqzGWFgycJXP8NEWGgI0hdSZB
7WllFfBNcENh4Acd6Y0lPzU2dh1IljcM9gjKpgcjrgFBU+98Z1rBi3MT6G8YVTKEFAhn70yBNNFu
/gSirGHA4tvjCYJXjUwsWmvFf9E7TW2xsxLZPDPUxO5OCKjwisxBkfS9B28iGGtbfTvvYt6NFtMZ
dlkLoYiYcEpAlBRjMzJ9PCRnzeDpTDKCiXMRF4qLKsn+/QFBz/mUmxFrIV1RVrVsHmt+xPO8fi1K
0Nlz1PNo/Xt5PhSBBm7DlQVRxNmSo5v2CANDNIsji9TtCRB26nYd2nXiiQxqNC5mzShSDNB/tqrT
4VsobM4T7tquEzb1a/eSV3wvvAL6t6sKwXkW9RQaU5drNftlcVe7N8MGGV5f9AUc4n5k1pRggNmX
8dSp6emU5k8Z9/D54x6QrpUVkVx5/St8NL4wCuJZlM9+2tnPk3fr5jIkgzh8dZH0vuSA259mfX8N
2kIUu9AMhhEkGSaJrjIBHVhO+ECZ6noaKi+9/30JaAF05a/5eS8Ad0YHeXCu4gdMVo4JPjdJfWOF
Cyp9ttnU+l22shTDGK377f9e0SsSIYRpxEnRj0NzeKItwr/3gfG+NwHlUdw0dT8tajFjkllk1Y9K
V1Wcz9tBjIlb2AO/4NgUxkuBnVMYTD6nP3UfPsRU66AZZNlawgUjDaqnGTe4rdh3yXx/7LjTzqVV
S1ZFTYjEGl5BaSmdcz97+Sss+5A1CsqsKAwwvU/lEbHChyMiPsZwdPwwUB43KXf0T3peY955xhnf
h71ql9jK4/wBjd5SE38qebMkSGeLSWPjUWwV0HribSISHB2W+MUwKzubTJqBKsZ2peJ2AXlMRzHc
liRpsPTdtCY/1uQP8tOTY71F6TNK/IqwiAFQMUdjI0W68XTat6mmJnEjKfoXHJ8PCFCQCjI6R5IN
yYcmBUkNQlX6lLoJviJmxZo4tvh7QApYKZPejoyKUeod0EbEk1+f5JacW8nEmlYL5tmDhVij3+FG
v04IXAo/k73v2UFbNs0NLN1QgNZU19U8kRaoxb4QWHI9g7COT9oIHbOJvAvZGUHxvEzXoSLwJNnr
0d2eaekIbHGySy5GuGEgNUFeoeB9DBZTWy9pUTLseq6mSKlhiIzgdYlzDCuaGpOq6ov2b4NEXBLc
L6EvD5NoQpqoGB1/OjAG8Lzl5fmX8rUend1ENXlABVb3WuY4R74ILN8gVcAKVMFTGneN6JNvMc3H
qXVW2Z+aybaLPUWmamPBleB+NEGOQwT6N3Ho1qAZYIKjlFY1trkpXL4KjqbgKIL7abyiM9AaZ1wv
E2E4irpScHosccYBn+6fwM7lxe5KAA0Agd5U2WBOkSO/G2GeYbMIuKusibaxuabEaLap/Ur9bw3d
cx6j7krt9nVCV4grOsqevnagFUGBIiT3CBAFGNGvMcM3SdmAJJGjW98qK+zpeTNiZMXoXJFluRnM
nRsvfplvGZ7B+QYex8ehqUUjzaLAPoB3vss68Bo+AipNIwOxnEqZwQfHM9HSOZJ7jaWHbnTGZ7sT
T2vCbijBkySb/8ScjdXATlMMnzSmNYP3dDcLkk0Jp/kOQBmXh3dUgG0ESvKQT1a8fb668kK7DJsB
GEcd2fXbfxZelR0K+BHS4iWsm9x5UEGcfV6pzwPkXiiwUO2r50R7pbuJGGVTaNIamgWoCB+o3lML
JlY3WPtSEgCV8U84bHBFWOLwS94siM+iT4eFWXnfwwRIhjohei/gPu0HmeXUoo5xmaNCqSwuJY7K
R3peHwY2c+KxgWmW+wLLh3lGRwsuiIYCWthHgqk2XK22mn+fKzVGO0N28gd+uotXRol4SQlU7gOW
NmOfSwPLhB9sXB5fvJicx3RXi4h3YfJbU3XzQMwBuvTPWmbQ/cnCGp9RSQqRTzpiNX/GxxT1EtcQ
HhwUD0BP/jD3AoXv4+tMIEYxO6vOPgFF6AGRsKEWy9WgQgsjuoOdArEYo4FLhlwI64R8dEX3JItR
g1CFOQb0CYxhKx9HOPG7AcFkHAQBpUOdAya6GokRpIkMx/KB9ofc8SyFcEkwAM3PfwWwwIQZRcqi
Kfdl/XeGIibu83vEHxlV8xaR43cz6HylgdGSQJpCDXI3B3ZJuUZ8F9cLAS8CUJxZHSIS/jDzJiWY
9+dmDyo5HEhiD/sZlGvc9Se4bfGJRs8V2r5WDd4oBxmHTRCfWzBAhDPm2V7BVCt2hg+AE35ps0xw
yptKNsIXpM84HkKl43zMt3Q9vQHGi52JimPJZJspkFswyt/MsksxYNsI6s4+uhWhpGxY8T7M41Hy
oYpBNodajsvBf0KXYU6NWQoCU6SpPeLD3EFRga4OcQRq0cEwtbTH080o/0GxyB/GuBkwEVri/e6z
oPmVtAcI95FFIX+V2t8PCpb+8igCVh4KBYiIiFuZXyMAhenzelzOXPoZvoCoThC5gDoj9hjLYcec
nabwG3Kt+UsDOQeNxD9mIqRGLhaXA4kNcqm2CPgU0HsQKWWIhoBoX1t+si5Is813tMJVAQUQ6hgk
FhAL6JlppHkOUK98IkxZ1Ikv1Ishimx2bKQ5/4KUCWHNBCoO34o0EnR3pY1/IHIxaEEQT75ShHoG
KgqLAUonXwaSU1fDj4CAA+Xm+0VIH+K+icwLYxPoNGgruXTwV7CCRAhTMfanhS2c9LEsB6bK4zL6
zBFaPp4XtEFowZD7JJ2NUcEgYkNPxA8yH+GMNTXwopaAVN+J6mFO8YSLQ0zd4rVsfJilE45SFnyB
gMvmZIMmxHOEqRVr6S6uZ/kPTCEuM89Xw/Sz9UQ6M6hFH5wb2WjWzQW+Eh+4mZhLYGD0MMLUKr5/
MYK417af7RIaQHGQZzGHGH8t7KmwCo4xuKBoID+FJ7nB2Z/YACxPKLyDc7bk6wwu9swSEFAg2S2C
9L1ORJx78KO38XJkwcbYVsHDrnxFXYoUedwhHoZhiNHzlXWYtbC9uGDczbQLFBFRqdOOrvhAqJtR
wB6AQJkHPGfRQueSFkhnv18X0XXHL7bYb3owp1gl0K9YPT2/EnsoZdHsIodMGbOibS28pzR/oczL
8R2IJDZdQDg8PNmNhJ/P+ca/c4hRsQw/2NnAsuBZxr6M79R6PAgwzIwvQkYErRAIkGFhuMrUZeIP
t4BZvEKOB76yv5/7ji/EuAYmGlsc2x3sMPaT/FYzqOS5bgZpjIkEp+f5AfhmvdOwgmJPNEAQlcbn
aWBuJ9+6CyLVw3kp0TKRZzzROBZfSHnJtse/rRq4aPLxE3639RpbpcZnj8CDbwJBYaoLYfoDpGaN
VTYR9g9xQxGrgH4/TZXyDe8gjF0wZfhSykVcOuRF3O0hEL022Hg4wKn+agSCyDRz600sw+VhyvqH
QcKQt/MOs3VukxQXjYIJHA0O3oBOrTHDFm4ix70t0lOipbTPEcw0TiRetNwnW4b43HS4M7CT7zdY
TCMY11umGc0FzTRfAwI0sQdIrjC+QCPUopgfUEid0T94bQ0Ai7ggeGBu3lFd6+2GptsbrdV1CueC
M2SQ9LqTBY/XdbbJmagBgMS7fmBgy0euEGMDjW4HNiDqXADjp1ZezitYLTm6nCass0F6oIKAnoph
/LOWKAM0jmUiXIr3Sj5b1PP8CpzPlPhTdBu1m32vrAqI5Gx/sBzLejHDK+IZ9lk0GZImmJ7qqO66
0WD9htBX/A7KUNTCoKofiuuAB6gtntogqipRQyGEm5nVWt4+UY5AP+amKHADMfC9n9oYT/T6qgKy
b4lSZs0gTMQr6X5jRAmsDTsgJBK89TuslMgO4+stk/UT7os3CQjM8Oi00ifmp9oHO8/Ekt4+uy22
BTgETDClgg4JhfQCGR7CP76cUw1dU4wFMVVNJXv57/mE2Uf1B7OX2Xa5YsZCudMOYBLTQ5hD8GEH
ihgBD1LE38FwIR35uBSgwqcSGp8gjzBc/LDQ5+JvOx/qzX/PHAd3cWn2TNrZemGn8zDSETxSn1pC
aldUpP185Hx/gSJwwoE0TGw841UGvEzXvwOOUfjJNt8KznfVzMt5umbEecXF+Tf7Aen4ijqfG97/
i04RQjuQPbkHNM5M8e5OAkwSA7+aCr2YQEGKSpD6XKPlYd77jnERBw7R+YzKCqIosnLWMVeddEsU
nghOkyW7fnWhvu+JPQV4wjqc/kqDIKycqPqixkdf7n+ODxwuS4PW83yT50B1Ub54fKA3yM59PcPA
nhLrY8xBL2w292E5Y9PFMcb+rNEm0VxQpXHSY2iBSt8va4tuYRhWPwefCc7ZlGgcdmTUkmDbAOD4
GZ5iepzVd0fKoLytFzVW0wiCYRgoy4lbmihh4Tj0c4la/WNJ4fy8ODNXXJC6a0Jj3/UHrMUsjPOj
r090ovdYpM4nYOZDAO6yZurB4CcgtZ5BXwoaXNmpqehjfeyNl4UvM1akpYUDMkK4MuhgYgiOT3DS
ITg9O45s5nAAL8Nv7KdbYJIZI0yMSlD8/4lriFfIVNboVkPxCkkunKylEMeEC/UAxQN7wuyIvpKz
iZ15KAuH8aZdJXPaUmZfkNyIGGQj4lUeAVL87fTEiL/8a38n0A2QqkxP5R93vkBRIprVm8H9OMoH
SQlwWMRy3k1t+GNRH7RGspHn6vpB3g5gkrKMf4ah28iFVxKOQN4YfqUGAWpmgyAEKyEL00YHNH0B
hFfupl5yfG/U38SdGYikV1AqYXAp0Nj6I3yBt8Vspj9QI6e72UZdxPPPrZxPwglkOtVFcAL4AgQG
4/zB6gzuiw7I4xcby132w6jUHa+yPd5ww6TOzJnDva3s5/kTR0+iz/8pNKL7Ft2rfCwu+ArYidf5
eZiHAz0Q5p321ePgbZLzAkVvvI/XSYhsCKAA2uH79/Ob/rDa1kJYOUrUOQJ+B8O2zyFZ0SAN2Qqo
b6DPujKhCEwcUqcxYbM5PC1MjgcfPjpuGp4LSyAcmDnVKsHuSnsfxz9g2hCh7kHxx+Ipf4odxBlo
J68NB/XfNGQrcsZRwShrFa8Z4Ieim17gG7iEYjr9Qgo5wQpNCb+/2Gztmh8aJyOxZZcUFbJtsEJd
4PoYocKfM/KwMqteT/cUQbf+CGcE3mDtE+m1QNfClPi5aiIckZRbAffzHNLNMYz8I5eKjAIUDKyb
O9NTaSVEk2EiPttMIc0KF1T1EW6XOmiDX/mlk/9iRs5ZHe9l9x5CLyKGBfevTX5gk2GwyY5Q9M55
bN+hWjDKUW05NbILryh1Q71JYUOBjSAdGTQnEU5M+jNINyO7dJUDVlR1IMFcSZhyzsiM4MLIi8dw
jk7RDowsrjlvao7c5MRpKaxG3IsHZEvBfh2m2/ESIK1wiDg1VfcdfkKJsFmSHf23JcN/kfTnwGer
YMBAgn258ro9nENmCG5z+hrkl7GyyWOJ4GlZHcxO/M/gOm7YXQfuzIxB7TQkpY2dDzHHAc4uFE6M
yv8YYSyziDgehhXs+nNx3Vp4RBEFe4Zqgs8r0994hWUaK4nVDtlx8NJ8uP+RdF+7iWXdFoCfCIkc
bsnZBJN8g4xtcs7w9P2taunX0enqahv2XmHOMUeYjjOVXPeJjDnPtQRW75oMNmvXYQIlEZD1Ox1D
w2ooszUPcttMd1e9SD/XRPmsXlvLxrv0Lp3KiwLP+uq7JF+zFK8ae5cSmKwMzS0TtrFqlWiFXkp7
JF94XYm39z/ZQihnHnX2oi0FM/JFJTM5jPBSxtiGgQ6S6bs37mMYe6iyjOe7zHKQDK9NrJd6OEVx
gUqm/52zztKwJ7+e3L6T82krhhHAK6eCrYkEMTw3mfU9O6eZQBHudKv2aaj/D+ePJL/5KZ1fdt4f
6cH0guUG9mqZYQdK0xyJE0kVar2+51PjTS+9K6YfRVA/YN1V55L0v8SHzFauJJy6vVImgvAs7Jpo
JY3rsmqkytn6uvNsZqp8ghtk1IaE8U6ylpXDkC2eq9Cf0rbB0q8yrS2+YiOg9r+/v/L3F12hq9V3
xQizeGhmfyTS9jODbDPVXph17iqVY5XyOu8jVeKiMZ+tS+1ZEh9VOpcQwhuPzmNSOxlPW65aHoXf
1Z4pxGZYbUiRiWIW2UvwlGeR7DoVMz+77zAOWX3fSritzXtzV2JDVMT7z5doMGt7iuNUoThD7sin
i7dyOl9afG7eyK/luzmDBA+D/3XtkK1E7epxtrmoRHpxVkXFJZ/CB/OQ8n222pTM6SXpYkM+/vb9
E28z08VtI2Kf/ETo6uETvfXPqRt9qlLKmQiFSWEpDeEOgy6uAVOT9WSHyc1X2BTI8PGTL+fjUEm/
S09842nlaF29CQx0JYYJ4Lq8N3n5Nm/KJJrxPeiSPUsRmyR+bL+4oTyKyw56yGlo5EdqnavkXohH
LvVsLXLqpte1qIruQusSjigRVdtynBjAdOEc5JQXvCn8mWUx4SI3ijqLpSttToXY+ITq4v7e1G/r
2vWl0etGIoZXtXOydNrUYwjYJNrTkinQatFiLPjO5aMS5HmctnFHTTKOhRPgbhzjZ4dvl3+lGm8q
FvTXwzofj05iq+YpN9pceolne/Fu7dPVM63mIsTRPnaV5bm6GD6cRufmEah4LnFAU4XBRJOH0fvW
jd5/gKOX6CCNO7wP3ltpXjvXtiJ6i70rla9zGG1Z1O671AZcpTFFMv1z69LJvfKXT5QPovzWtaKd
iFdftdyJ6MC9W0l2jTOazxrp3pPHOZN6pX7jWE4AaQwWknNTj33zOj42W4fhbhhoOE6lQ5t7WJC6
jd1RHuzOtRv7CKSXBRrfcNF7DNGppcfvS1OMXDZ82/JrU89Rqt0qL/Me1nUvRKYC4do2WUpHK9m0
yCNzJicBF2Nf8gEg3HGyAs9VlT57d7m3h2uj88PthQb31s3lp/3tZWJMKgSmqslj66CVkbRNSRQv
/H+/OFZTPxS4FkH0UQRaLe+AHcZKZqClaLTiagpni9HQmf8IK+fq8+eYKGQluZsv7mqij1b0S6sh
JdJCM879NVYGWpH1RH6BBswunswpUm3eE7oEeAsgjI2WiLkgyLs8iuY3dw7Yh4bVc3yVI9kPgxRm
pbGdVp7VSeG+KfORPY89m9SxtXPVXBCFaEwPmMex4vrdkV8C6obSQiOXfHzkLeL59aBGtKYq26iW
NU+yZhiMvBvUGK8GefgsM8k1I/3D/DSPf+1mSg/HN+xCiXgGnpvBIXPHupvvy/A1PLWfTScKe6Hv
U/02eDZyvdXgPVp8Xf6iwb4kryNbJoovBBLdbqK+29YTdI+X0plgMVPd6ch11CQPdYs/8izvz+Qu
NYI9bwNCk0gogjJY12SQL9mUOAOZqlSzGHlINlc6TqvphOFgdfqnGddNqnuNvFKLkubj+YOnTHB7
9cfGeCH7m8C3sJnHt0gLJYtorVW5F/17vYzNtUMKvRTT28pi3z5Ip7A2OCskiplLJZYomVOYqRw4
fQCpygBxrlaXonnbbVU7UxlYVbn66iNVu45NEw1LdSiskvxFImlMWo/erWjo9IxR15TNcMwecvvP
ZSxUIOekxJvKSspAthzdjrVu8NMNjzlJTbjANNabbjrdvd5aO6gotyimN7rLZ55Gmngk20t4O+ZA
k3+qtMfIajeR0YXiXgWXmlShiwxLuHclxnsVCbkDog7jC9hkKblp0RNuV50ksippNaxAeMK9ulnL
Aa/qCnRDu3P/GWuAn0jpAC5khcBWOCieJNQ6TH0U34nAnMSk9fGCLQ+gTZMnBUlRhv2GkgFYUh6o
x0jursE1csn9CobAUMmPgk27yHRH91JkH5z/4KDMlW4j2KR8C3gaCJWC0k7yf2MThF0ob0CrMqWQ
JuPPdMfwDpgQ17prUapabtUAD+ugobU+9Gmmn4bTZBM1gAE8wK/2IX1NdlGQVfCkh5XOKE31gkzw
fEv/PoCsbGDI3AGxC6Pnsni1TaIKveWDw24le2tvRV5kS2A50n5t1PJZ8WJ9791IayUqS8O7bmGT
WqAdrYFN739gUT8Dc7QLyGI8tR8AMS+zW7VIk6VBg0l7aCA0PFiKMA5WAer8g0z6nkBq0Lk+NaDS
npkFkNGD5cE0kd8sfZN25TbK1C4jvOt9Pjryz3D3HFs4IBLGaveUCm5EsqCisjsI7CjyrSkKo3eR
CdP2WbjCxDBPKLN1uG6LVkDsoKcBlmDtaKkEdRgNCQNWjCT4ELv8RrqKkUvzGAfALrtnvg37ym+0
EtdHZguZyfpv+5WuZhvnlsEARuC0le6Sw/dAx44LrE6720MAQdWIfnuqy166dRQi9aGZ2sx0y3+i
eqEHUECdIjE21/IXu2axIAGS8nT9IcOq24Ik01dQ2m+RZ/grQKYUgoX+hQ79SasT5jzW6W2GULz+
Cs8rDIdIZTqpzsNRGGlqhSYYpc1EZ6v6f07Ax4laOs56sHSa3Wast4LlIHowT/5gn/FESwvRTnZe
bPKc3Bqm1KVX7dZ5BB+Ndf3ZSlcfTTYi2fH9O9lc/Lw+t1UhYvXI8FhNfy6aVvmnRZk/V4+NTAlv
vRzbFA1hcYBf9czHahim3NgfSvrxe8w3V2oCuwan03RAj6jQPlaEJgoHfvViHdZzLbEaHL/ghbrV
gRV4w9x+q4kdl89Oik3GrsluDnHsiDluoFTPNZ8Tk6BfB0hAAJe1q+LA2ac54spTf+uMN98geGKi
qqgkWqrDPPPxHkf6Aa94NI6Dbffai/2du+tuwL/NFYRsVg/9K63krRH5fPdPmM87fmW8YEv7rDwo
bICADdlgKQ4aJnxFT3+S7VlylLRBDPf9khIicpzxTqUfCKmx2k23pKDYzVOffIYRbV+jXMfddpkR
HX68X5XjHwvS8C5H/O17Yv3qLtnPtb8bdOL+5vlPG88/5f59/V5M6Bn39XiDJci29WhkOo+GF1uK
VneNBFpwsn5Ggb01LtVjK1tYBoeGZnyYaL5rqQYVD0ZL9d08oVECfa756QSnjgkCic5gxYpmri2X
HZ2LFeEinICtsgST1GBDGE9Ul7fgwRU8Ir/I7murX23q48JNM/8eEkS+qkv6vWALcZkTF/jOj1Ah
FM4/GUo6p2nxUtl/xKrO28K9+sMrq4jzUzzWQsd0Gh5r3L8hQrskJ4Xjct/PtdRs/V33rull6sDe
Keil8tufCB7173ayXhXRQ6ZS8fAqvx9tZHGcwLjwsWSBYidFxxcPjgd8kbVNi5xEQkB/OYPzc20q
pllbY55cMZLfUkHLbuAX2j+aCVmZiuVZFg0z3arcSKDQO6aly5GfZgl9IsqR/lYG0lkPK/w+5v6+
0rR6XTFzdzfXQiadJC1TLrpzI02LxrFAWQcf2QrDlElmKs5CEyOC25lRRfZzise8bZGPw80Ndtb4
k2v1Blja7/50CvXNnCD8p1TrEbJrVySC+GdHNMuiScdykOiwIYjd8SWL8VQlyhc0XXfsm5i5TC4h
0oC9acWV9Zq9B8tlHbqyapisQ8dvEfxPKSoUTi3CGL51+3ywJlBbnguRqpWv3y+qL1LFXcMf0aYm
W7EORPeYxpSqol6kQ9mBPRDEqrDd2+fTy1mtPoC9KMG53pN0YF0IUWqHemLyppYcSKtrwn6xLnwo
XzkMvpjiBeMZfbr529t9rf6jaHUX+X9uLWOObNvFat60m3HJ/QfTqiQKwpAd+7nPf3/mTvZ3jJWX
AxeOoRL2hx+7rgQ40e0J9uwFsCZxKZ5yk4Ph3M0jyhxvpQyvw575rh9Do5tBUuPS5qZ6NG7VzIRR
LwW0d6AkuFTDIJAmcYkmm+1dqpHObaR4dsb2zU5hbHO2QHAGuGTFpFZiOMfV4rNlTGOU4ksOXADx
drqtOKJNG6C5j3zJSIfht4LC7YwwOXD23yBMqRAEnj+YiewHN4bb2bYL5DSKlF351RMzK7WFSiH+
Fa+j+x5YmPq5NbZL3eyYlKeUHWSKYI/CuXwrOE3zBhDVHW3OnA5ukGkqziapXwhR//wV+exC2oPR
w/uX901sorDONlbjOxv7DNr5uhid0YP3ch0l4G7kwYNMOGhsYJppIpuQhHg3zTr+IBQ7wObb7qt2
Kl9bKRcfCsmpgfuQl5j2sd7xbad6OVbOz/yq/6hKu1CbzU4jj5aixtM8zZI9iHtiwgjQK3UNagaT
JkpCuEKp4FUiQigcpj0HJbuGsKIIkTTFgOqFwae789fV+cy/+kZQ3qM8CuhTcPUhN+BxMKOAceH4
z5mzDZQmyoNHuIcejcehTq+t+1l2t/UTkfRi7D++UElTDC9NJCoKLW6PI5GTROhRcJQOjYQ4w5qL
4YJHo4pV8nRETDcyiisWw1U1wPpvX2GA8c8ysbT+OtazP9FP8v36JFFhmVGoXivnVqJ0a4RIWnBu
vAXShkV8OjZYDxSmoahwqa1by/oAAaM096hKDf0kSUQ1SrKj/DW2aq9b81c1OoNumLXkg1riUre6
flczm2baowztJBvLrkn5q3F9Fg4f779t11luTXq7CjrWDcrw/U86cPNM/W9iMkOvkGypwlO/F0nX
NRwsxAdysfeqkJs/CcsVLYRS+69kSMrzszicwV5+WWcVv27zgI7aDSZ3t6q6LNfxui+Gxr0lTgpz
Kv94c7FZd+c/eiRBLIoDqZSy6NBgFG2B1KMXRPRxGRtf/XE8sFsn2wFI4BSidJT7zJQlQrChVTHy
h5BGbjbOVmv9YVQFbU8gkne9bh1KDPf3c1nNDJdfKhAPjsCOllCH5ELav/TPhRjrvI4rmSyaqC/T
CYVu0JSuPnz8a36QbKTdw4szydyl7wFuxOcEfkC+ztlJhlDx8JFsePJ0JfW4KjNhFuM81EP45Cxw
PSaif4ukxlzSwjYh+2dm9ebVK4WgreL3Zfm2qsdZquoZ2rb8bqYBu1RvM8tZc2Mu6LIO5bMrLhgw
mOBiSBQA6zSHkn5UpJ1s24Quksde0QjdpnDxVeDU3MSW7z4y8iLz6sxFP9dRL/v8yVl8tKy/v+49
l9bf/s8Tu80G+/x3Ot/R0jTPw2lepglPGFDoPz86zM4KsdwtUDYp5xxjPE+XyIf5V3P3y9ssOQsh
imHvuiAd+jSRtwIO6oYozr2NeKtKklHRFcJjCIOX+hMOnpqOxZyptG/+E3tmvx7dTDA4WRQs1i5L
vVPH7ii9qnOWzqR4g6lIiVK6nQy1St9Buh/w9P4W9hEmZiyAK8/vk3LY3Dpj7hGGT5natPCbKh5K
GNZE/KbPFUea84KvTu/9YfwRz4/T3emAa0J4H1Nqk67azbCbiw/M9aE8zQ0xKZz9C4MaNxj4+W2j
hurS+JbozpIuhugDwn6xH4v8kLOmhtZjgItre53c1w+Rla+RVnMb6vTjINhOUIVolPTsbgK7IFI8
jdxNfBTaTHv0ZUw6YTVa29xkw4IpWJRatal7FxsJC0D15ibMZkSKlA+j1L0VvTTcsf8uXVxaGaN1
JAkp5pvPaerLfuRsi0wqkbXm0EKeid1ajqPgLtyYkuTh9bDn4e2tt3iZQGIzfhwL0PWaH8mNO2AR
WH583nOoIKn9dwRHRw147UeZ4HA6Wn5w0tniI8YDUQUTQdKWa89+0BZls92VwidZRaLKfR7kh1W0
PSqgw+ZTEbDQrqKcpcWeBA+/R91EBbFkmxypAngOJy3tODjaAvYesIP04Of+lKaVMa/Uo0Ly3va5
PV36W9t9EuxpPWPBw2S0p/r6TzRCa11/u4kZlAAzS8MrlxsmZ/Ey5a7MUM65SHDimildMW5PtM/q
zfWvRL1lZ881cG6qHK6wak6bduuThRxq92cx9zSJizejzdjAp3uMTiMTNvvf64pXr9pOPYD4OJzl
gsPmvrRZ6welrfRbo/5cKSuwQ7xd59rKzTMvpjvHc6H+cmTX39+PeP6OBFiYjqf9aP/n2c0GcxpS
9u/lcPOZ5C/xDNjAYp4yGp9vO1mhSu0wNS/fi1gLYrEgltmKAelibsqYz1XWzIHYzN67kR0VZH71
bu8+Yy0/Ywd8hlyZg6YlvFNko6EOAKKwG/E/0CusJm7vKfWANb348PbiqZbadK0ElAvUdpVlzw0c
G9/d4Rzc8Cw45tgDgNGrn8iKUZ62lZiZ5krPL9QlVBB7tEyJFzOCvitzxseHannF9+3vOdm6Gcmq
YR0LLssS3QpPjs4f6VmMgfEmuL46qD0cbealeiYRLqeGS2vUaeQXuHTwbCSoI8fqn9UK11Qx4ExL
o/1W7Af0TtOxi7RzH89TEfD37qgaVlnXAi+jhLyO6pQXjFRuviRBy1A2u5oeP97fwZ01VYw3NPfq
0eYtWlEgq8pFKH7hvACfLrNDxCC/gg7iB9o+2Jy6hL9zywGDmYXA5SEhaEOTnDpKqcFjJ3WO8fJ0
9rprCUq3XDVLXp+pPofBjGj9xVymdrE2YINCwQqg32emdhw783OfKhzHOMQdhBn/StzQ6kvHaz1c
dkQkkiAyZTCJXi+ym93JJrlhuGXNTJ1UUTMUir2yHAHF+uuqPjU+cgyne46P83YGvH9u2rDj4OMt
wAkVDPrHBZ8BXzj1myDo9y9PdfgX8iRQSHAHFiMT4teIeNpqS/BVg4zKJAgjZR6/gbBY3mDHCAgu
nLB9rKDFuZ9I0WJMFv0TIeTr53qFgB1O3llpc64kRW46NTYcgQ7ssrAhT/1UJxE6iUTfWZBbd06Z
eqAzzpKPnzB30E3sa8qH+KW/b/GetsjX95B7EN1SycoLiVC1gAD6mqrrEVyvPnlui35rtCp/7Vjf
b838939umt1IP3FWC8bYNpyGcftpZCWH7o3BgItU7BFn2GVIBGWRArtkxcZfuoATdOunaDJiFaWx
WV6oRBdVHHflWxig9NPMwEMUXnGZcb8w4D7w9qQTPdR85MMsy9r6yTleIgnfWHKGoknCbp5TA2mj
UCo0CeN77yo+F/lUJG4ULlZ4Dx6Uh7nAakqsOxm2qrFG8otqjfg1FxyfGSE7rEHR+Mtobuzh1+xX
1uV0jr+5eVk5MPwEaACXpBzESsI9/sF2IFMTVMZ7iEheJJSFdHylWoBZPwvB8nKGDE7A8/o3BoA/
Hm8fErkOYPkFOn8tkugjYl1vNKrF1LmK/21AT6pi0b6RNFg0aNGEMzo+lqo0kputypfrnjsln3+m
jI+XFxm5+ZTDK4p2HrgKVL8L2QvdYzwEe8W/jgN1xlu6E2Nhj/zfJF9LSjYQCttNVyH/5BaHHAfE
7HAezIbLP9aZSpomHydh9hH56gIYzclPYNaivArm4VE/o2CX+s2xTZvF2WIdIt0NOXCHwp76WkfD
d1UKXah82It9McbQa8MjTrsSMCL3+5qtv3RlWht0o4MmGXWg6JhY/KwMSLR9nDPJWILNz+v79r1N
ogdB/jfeeTG+qbP5WyLk5opIUPxhQHJqRTfokwqwgyq0jJTSr3JySbCQV7feppVd38bhXAA1hcuj
MD7hK70kJgAf6V1QsLmXUCLZMl+D37kCb8VXj8UpOuSmlJ05wC4jmL13gsph3WNa9KeT7ZH1xPL3
PgaFXGY2YurXeeY/4uKtY183za4uQzSaNV32bL+X3ivfAmMyWKvkqH4ODX6QpGbOXxoLaOr6E2VS
lNRr7tPpx9I9QDCP5gghnoTigiweFf9maBuatm5Rw0jiSMJ1l8iYi2J8BgXhhNDMdHSg6y4khOrg
RlfUhsNjnAJQr3+cu6cBMS+5peyb6buIfwxeV01JkRH/4CsgiC2/Emqw2oIREeaEsbx59vFHm2KP
qsbV9E7Qx2fMOP9ba/A61u3zV+Bg7bXytdNvYuhBK7odvYDk1alw+Wa3Y8p/vYXpoAlv/JuadfuT
iot+LSOkrT6u5WeNSPGVLSYdfr24me/vbr4ZISwG6lsJgUddPN+O0Uj3kq+CrewbDYZslCzOlj7K
g5oyFuovm8zFvrQPOCK1KPWfOxP6H2xE/AiH3PmPw/rtZLrPKA/zb/COVfaXPDb6n14v26O0szOO
rw5OMLhyW81U7pX7z3Nst0796N2RMcUBJcsHu1R3RgByeklZP3QOaFuuKM61X35y5GvfTQaQ5016
WIh9refJsVSPrCTy6Z9i/OYTqIWb/uObQb0BBsNNk9T5gq9GSMK0Js0sENq5+CuPevvvDVIJqbPU
UeNPNx/8/VMnrxchhetZT9EvB+MiDtws6aNWCRdSKEo0Q3bp7VhHzzMp4ckiOpJnPln0PBYLODTI
24GD9sj05VhKkyr/beYrmsVca2PKuQpWpRlMONzDrDtpuIuMtzkcoE2Lz2Uc0xMObUDDEFMseUaA
L4WWsVUhvAeoJdMJ6Y9q9r+j+nicrLoDHSkGbl6pzslmQYU4cVxBd2w+43nsAUNhO8k5osmO9bM9
Xozs4Oq621zhjVcyjM6Abdp5PlGxZoZ1LG4JB7eRoBJ9lovGdz5M/r98Xp/XHi81wt/x1N7PVh/M
nS7F29wxqq10/u49fdCxgdmvh2b/CBR4Ci1E7sBSuBV2v68GHvOjwTvo92mbbSpOidTw3pvq4u+1
Aw/IQ9m4BzsE8V6BKFGK2oSX1rsIk8hKB2LoFRJXgp/eeVmX0pHNlZPZ/ODV3z6L27nQ6nUG3TMf
Z1TCf55v+ADb7vCdLuUm18luPm1vfq4Ds6LVODE06GhOY/ns7xqj1bR7eH2xq4siS62NXldzIE09
WX3/eVaM35ONhVFNk/D1/BO+Z/v4dfv8jte2w1Ntr5jM4l5W3gNXR4Z1ybaYEsyEwfGUKW2RJUeu
q3W8qAOywgHKF9G1jrJ/PLPk/PCd6DshW7eaN5kZvho347u/w8ehnGrdJtgznu24uBi/Gsvm+ef8
Yz58qB514ds/VdLvrcS8bLyhURpzVhuumJedx6vRAdkQWrQUoR6guvAIUAEO83gbGqY6Wd06T5yg
j0svOcftOnxzpTrUk98bDnbo6eyIStYD57Iz5UshdSLQRM60lMAkVo1W8RzEJ161oV+4+Esx+Uy5
RNtMJCkBJRSXud/gvCMDycxmnh5ruHMSvsNYP/pZv39t+scu1hs/8ffgQJM+PrdjJUdjYniF8zNg
dKnmusf562fbu1/yq0mkOO3tGs54hhM/caxMKMA3tMCUYTXaDh4zjeq6cWVPbPcVuNrfz2bm/1wQ
961M51Jn99UhwRYY/AGDnE3/pgNPU6olEhZa2fv33Yf6XMdowXjMI81JddXHIR0+KQzz5to/AnYM
vLUiYKD3x0N1T3f8LpgwsLKD/vIWYZrwriZXo0WqsUnzLioeIz90mkRx0WvHgbS4L9j7ejqT54v4
Lo+ZiIgPFFRBdBZ4S7n2KtYNLX6unjp0Y9fW+VTbnBtgUQNla80VkjBRdgKt85PQW+2GF5zGB15a
vKcKgJ/xui3GcdOM4qqGr06S42cYhziVTeiq6556KF5e1mMcyIxGmLWhkuT6GLNfq9F1QpMabZ8+
pmQAl2ZsfmSSwPJ/X4mUd8NcsnT7XvHui+EMxmqHEYQ3Wool20plISHVjCGcLzHMti51p1N0dP/y
Tqg3MOmL0/x3d1GEr+zywVtpnyrF0aAcc8n2wz2cGt6aTHgqJzzG1Teu3ug1izcundSbNiV/r0BZ
eLUEjwpfPbjA/5tQq6gNLmAhj9qFBFgxB2Wy/b9WMZm75WX18XmV8gJSB6gOuqtyOjie1lbtjBu2
l/mYfrm2IE9yK5yMAdgv2G21OX5Rd+XwPRUiH6o5n9NoRROHnQeYHyhX1Jz6vQVl5LN4RgI7uBSy
JdtCZQRZoKWrhTnUu3CSja1K+QnGzFCPmhnrLSJ3PtzzbKsw/mQay9ZgDNCFBkFL143EnyAV7cH2
L9pmjDN/dW+NK2ZYKcJsrhyVXoaLtWc414lHq8fmg9HVtpoabG52FKlaISRzt5ODtAVeS7ZOI0xY
D22+GJ5mJnq8LG/BrY+z9LFpzJPuRr8v0Vqg69/yIKHY72p4aBOlPp1pXl0hI0WVFSDYzUExt41t
8DSvj0t+eyofTsUl5/k/XOR0/rYvnd54CCEo9d1XJD9pWHeFrEHcwCLJAeoxygCsn3p58M3tns8N
3krUlx9VePsB95DLmyh5T/lz4RdZrYUXI3Q57C0LV4zGUoo8lhpJVPA8sH2TXwZVziTF8NK8S5Tz
3+1z+xebIKhISrLPgMkNQ8tMIfcnKEUBAVRzmF9/nHP8GlAvnRbJQvob2TLuuHj/Zb6TI6EOPPI4
+9XUnecy5Fz8lFr1YQ07I471g0WPcgEIgvZS7xWuHPVVJRBQ7UkvoUeAEK2cSa+mauo0indfvUjn
9CFdDpsg2QXzaFCxmrZewmbmmRzr4lkybNN5Ucs02szxRrG/h48uURFyztD0enYc5ETgRdR3z4/o
nEDCPKkR0dINl47OEBKE0uHIaF2dygCONE0JegRIg2Lnj3or3NzOziVFUpl3xclsNF04HqsMfw7d
zCwG8mLutWGxlq2/Py9fKcTI8WOYG/MacVq8+xRDO4sr0FAK1gPlhEpo2vbAgayPMvQ7FI32TCx/
q0oZ6eQ+tVkakh1fv3igMBfTDUgYuB0lhq25qQ+4qUbL+zAqE2BjGInJqHfdlxbR6jvSwm+7MlfB
vbDtRL8u2vdlRRioZ7UsAeEMXxGewavam10NEkTSZEoLreCAFQ8KaWKPok5LmQORsCXox0wbIlWe
fXodQXH4FW5LRQb8h6rPDpUVprWsnxrZTFm/l6pHPgnIDlUPkltHW83ivQY5TrTMTi5dTbYe9Vim
wpdBwU21cakLYA7tAlm1W0fjx3+OlBT5m0OfQUmyBgtQP54aD1oKluvvvlUm0ZFPxg455VCNlK8+
im/Hg4xu7vqX+PTbXjtnbSzRCXfq1g9oZ4QKG1hGORozL6g7crLWsvpQqrHrZYybzGkyIxS7cP0R
CY2AowsUbOY7OKuf4ZjTSqGn7h1Q++KhfUOMjjQ9qu3AX85+ycrzlIi8KJgyTfsC1vJSsCQPDIZe
d24iiWJsKBcoTIYnkLN4Jtjqxn5vs3V3yeAwlgsJHkShSAR/if71RyoHbka096YlNafFFuN9OQZa
g6E4PZgKODBWRxy7vBeL0BsoY1ABbS/yViDgwb7lSz1J/vMe6IkWdF+n8Ey3gS8X2oBn6bLpY8Ah
W26WBVJ0YALZfuKDwEtkBuYht8bb3X+dCXQqNC2HBbGKwdex++a4Halk0qr8EPO4X3WMr3kXxImb
aXyBaAe8o2ps23MpGC45z3Z6uvWzNR3tc6QqwaafeuHFc6R//rG2SXz80c09HKNC7M9vDvy3zow9
zQzG7fYweJ/Cx1IFvTjlMvb5sqALEviZUxxl21r986MvTuFShwVxtskz1V59peE77W3jbdV0yN9+
Pef15+VuUA6jddV4S6qoZBmfgXgy/mhGlsPtWEvyzrb22Q9u48mitLEE4qXFAt4IDIPYL96qKzWj
MAd11SlC4Q4JuM27lJPIzeqtk9bczaDkMUZTwoU2taluQUkxOinBEP70dLhRUJpetGf5ZCaQUpVR
XPwl6At44oKpne/F959VgVaAQfu81qctstNlKRmtsXWK/ISbSep2c5nuPBOV999DE7JzrK92lccV
2bSwBqNiDV4buj8Fbg5Qtu7GgyeN5W4QZduVjl+Lj/cvzwhkvreazPAqUSOtCybiT4YxhZSQzWxQ
0VinCXAp7q15hq720d0feiSTL/ln2KecYDZ1EMPOQ2npp89l+IJ2/d68/q6qm/bxB8qdMqlLquek
cOfX9eSpe9l8JRO6uQLMZa0k0NbrabcBeRHj0NKe6jdCzWktxQldKOdO7c18ma5aspo1p/xysvvm
a7AEI3wkXY9IiZ5wELm5INvZOX4MOis4IGLjJEITaDWZVYcpmqToMGvXvL1BP6Fd89/aMg+zlFPB
9Yeifk3J2zEK3oxgkmaxuYCK/LN+x3PB6BpvIEbIxZvqdRz/enVXYZFEq/z6uiKqtNYJlrtfl89z
5eVwGz1NQcpxliafmO2pHw+JK48Rp11bjAaZnhCD/JkZUvM0M3HAU9/F6uvsBzpx4uPKiAuZflV6
zI/jeG+77qCjnTW6t/DcLstiBM/aN6Nvk9qN4rD1Uy+jYHySDbPbLNDdvAaBRStMIhEpH76V4HAA
/y7qAiheGldRwTFDz8Pv8Y0gidJdX+6Kl+aufJjhwh8aRrfDZS/V46RHOfLNGsTeadDi/lzpj8Dv
AVHDM3BfqRBQuV13/hE3WsOcHTiioumi89VN9DByqqbepXXPWD844BRyw8K6fm27mO0uCUd0hxan
1Qvz55H/aoThXf+lKho/tiiqJH+Oo/wUoE1WGFi+uBnOV4t9BYUIYJPB2oI1PpXx1ytVzd4qURDd
igdOYfObujalThgrXOBCfolaypNorYkGtPPfQINIsnT9eaNaL1mOUoU6cg0WryL8ROEsynTW6gnW
O8a68lt8hutECRtvD+FpmvTcJEtPLnjhDu4sx9yMiwLRd/Rk3FOXmGKx3VMdgc0H9yxXFSVEtq3e
DtYFsMOv6Lp2Jh8gswXRo1xcWFeIuG+CnGQlcoJLhycgBBv/dRkdQ6ThiJlJQGsf3eW+Z3pIz8/A
dPsev+nI5X/y+zxRaPeOLDcVCBvBYU7IyIYN3bluY65OKFErvkOJcQYn4XNlsg9ISnas9zdbCKjm
uQ/IRjvd9DVgS77l0+p+G8DLvbiOZRlHN3Bf+MIALaIoCUbU8qV4v4P3cKIhUOtN4z0QgyCeDE9F
rOs62cbYxZcJlUkh+PFjFOz6YaR7hiG2c5P4rpY6DNIbNlB81uoKToEgR2KWvrNLgHSS5OR0dvOn
v+Lbrse0SZTEH/AeN6D5Z1HsFTFDARADn6HoIZDNC7kVu7tseS/YwEeTxwi/3mXq+C0KAFEvfg+m
rWfPowGB1aG+qaxflat5pz9/L+bZ5SRqArpte7Uiq3gI1JAgIsKnSrIJ/swSpihefFzQ2sT6zV7J
j4OP+RilDenMgCeWNIrTNNMVJbn2nlXiC1e8wGzTuZXEOQhq6uu0r5liHwSfOl11vMFMQbAS3wBD
WTUe61jq0me9ukyuZT6Wk5qBgXc0OK3Lsfg4sx0e/yy7oJXNhJvfLvrOjRbXzjau5zSSiNWOsUZi
3RYyw84j53x3NBt3R4KKu6Oz4yPEbmLnTHThAcJyiyxnA5U1PCOXy++UwwBRmvoi/pUc0Ogbd+VY
kAIqX/P9qB4f1fdhR33Ryqx/SFnu259z5eZ6SvjOz9+FChnZ8EMPxa7CRGVXZbtiIZnU+8Gn9QfN
8e5YRcQ4PMrrZwnUvjwXBpmhcZD0ZkjC7lzJTZaVO5p+TraX+KWyZ2+MKOlkoAmM40ufK9FY4Imz
cHHb4XAbARmwvynATf9jzkF39+XXOREvAmjAO6dH8faqqWOj2xAYhoJy/DF72f8IGUqy/yOFyr83
P6lNI8e5MjeeZkFuvQu8an1vRp+dhdPjR8TioxaZLN0JSD0cgsb8r7M9MgNihfevaZ98cH0JvmGE
k3OdAiRTw9V2mcCOdtFicuYpYjxkXhN0jehHmjkGX4eruHc8SjVNtKKosEmwu3n0rDL8q1B7mE8s
66RAIFITP7w8XZEc5exnSIpN1eLW2nMYd1iZNxhNPCKFdPWdLnikgYwPbt4Hej/g+8IK91h+GIh7
Xln8xNpFEsSNDH43XqhW7xPjN5Yl9lMgXJR95Lg3emvs/0xt5bLE6iZlFh5EWy5RvPfONFPXD/bQ
xz9ZJiZgOD6wd8c2E7mFK4fSnhmWazxaoKNelqfPPObM7S0cvkySbjdEIGCbKTUATL6U6dg0TqrV
s7hQIygEHDrH1nMALFlXIxPYrOJlWThZnyzkOJTVMg/60wZmI8Q1d2/ZoQ5TpiznzXC9+vMzN6fq
MxVmgZbzJVK8v/OBxd86N3FqT8MMSwbUsoQA6KqIIsWuk0gnFIGwHhmdmhO54xD9U4ZIQaaf3pW0
HW5I8nFL2h4yqwW3V1KnKr38a2XeWs6kmrlcz4lwfbbNdV0ImcLCF7gcwprl1IU/wp7oZvytnKK7
WJeFFKqwG4Yf5sS4iLr4R5dLzzTHaqxEE/tNAKXP7HpCh81YNafds4/SM4yty+j4Q7vgw8Swpet6
zZn8ykxg0K4H/z7fAkhqoRIvmRZhorhFbOqkHJGWy3k6SGXzLYJxcrz+tLqFH/+lHzxd8rdJrrdL
FbenUi07jPzs2AjMVysE2zwzRhbCMK0hQjyEafrP9cuYNkNdSiScyhvMwZeegNg23moJG6MPkfpe
NuOc0S+hy9oNmd9nCqlEaT+OttllhUL50oGGZj5yP/tkwURymGpm6PZT1VPrqAyorORSjxaN/zPk
SAUhdJ3UOBd+T2IcbZ15gb/6CjJ15uI7k19nqrD89efzl+f/qnoaHBYFklFV6iEg10nhlkCrhn7d
e3PtY6uoqt8dbIkwNbsWtfGe13oQ6yzajDqe/RvZoolHIdaY1jlFvO+Fg9dwzPeoq7T2i5XfBlk9
xIJpot/Nf7ntberO9Nq6uo0ZWSYQY6y0xWi4at+e+Whp/Zv5wdQO+//Axr9iUP0fS+fWpSiyROFf
xFqKgPDK/SKiqJTli8uyWsQrgnL79efLmrOmp6enukoRMiMjduzYG8fdOdelflM1QbSGR0d3ZVhc
1ugwE1JfXkfisxyv0XCj8bVV15TTUPsoI2WcJD6pxMxIMsaKlolG9uXenszQBGzMZs/7vQ44NayK
wxkxaj3OSKiRv4MxhBfp74B92v6gjFj7QCIVWSuDk68MgAS7g6UcsrXu1mUBbDXe0gagUcQcJ17K
L3TDWlr8os2HpiGLRA5p85GYYYFzj15OI1Do9jS4VCKyx+lGUVEgxs2W15ETckCjt+8tdbT5OAoL
OybyaLKHFcseu4HMoBj0aTuQbS8h4vGxs2ly42OgWcKUeVom5T3GWaWzZAhIcylh5JOV8DnIHrAL
/4s2MMD2eGusBsUxEv4OxO2Gk5NJu+CmOjQ34cxz9YwlkvJqeEy14X6HFkKFNjoSlOh2CtCBPjbu
kRnlGzOOfdqnDRpkCLqh3iD0tglaAJdE3mIfKYzcMAT2y4OUfmE2EhtZ+4QX7gfMFgcWDstkvAUq
p4XdJep5zvZAfUe02efkLyQvUwGqFHhb9ClZoe6QIz/IdigSzO6bmQ/aTXDZFY/wyISFoHUvUSxi
/9MApF2Wo2yfwiaQfvm76WKU5ieWGQfTx2eKxscfjx/k+CAphrO194FCcETq6l2zxJxVhXS0pvAj
ZQOuwIoQN1yErVzjyI4DWscYFFrD3s5/EJrIJPi4vYt8C+AmPDnhd2HMRunZg2lIl2J4OYx5oyE6
Orwli5a+GF+ka/51YUwdqRfBiAaddJgnf/hyKqek80zycNnQRFOalWKfpkoqlN5rr/kByX2veYbK
CVyIhYeyUCYSeAgikA8gu4Y8RmACH10Y5BWlhbTs0j5p1yQBlDXXTLaub/eZwRB6npRl5zZCO4MF
Nl6hYg/r85YyQkrY2SIVCKVfnDYCEWNjQGYYVuxssU1jWEjMlKzUiLiA8L6OIQ5/P1nDKS7mTDbz
ityNG13nqCsg9tHEA0TKT3gd+kQc/F8wCEjpqdP3L0X0hvRoPbPzVgHqAeveL7ugwbMb7Z1dj/88
Exmm/I+n2Kfvb1QlBCmDKIGjGkokFM7Lhql5g/l6qNZPRHSsNoH1RN+K+OpQBG0prhCgxQOF9sDj
7RQn7jqH68j8K5MxjeEp4WNpdi60CMjQ9Nn03Xts00WZJshYLa7LPBKhnT17h+UrfM7/6dZLfGwJ
Y64fIB8OT+bjPigQsmgFlER4JfNiTV/EUiX0YnklZozooeJzDga3WXKkgjoS7UQ/XJRLdcQ4iUjg
WZQ6Ra5ZbvgeziykTGHY0LxmdcBpgRLuwbnk6HsLbhEfdMRoEdIJCMk7YpF+EddWwJtGwBwms4q0
DFXyNA8jX96LiwILFY5kXBm2VQ8xPfgnxaR+C2I26+7DXsaJ4xzv51QG4kwXzJ+BbtV5g5FYOv3m
JflpTgv1lzhAZvD9+EcKhiYbH4+SMSO/mVEwN8qXKJIgLZ2/yWfmfAh1QQP+AbsX3vieyK4uLrcf
IaukcCfm4BqpsLdlAP1Tz5kboeo0RY+SGoH7p+46GeuiRzxulwAKZHewapDBAy0f4zlI3wYyKQPK
ry+SMziAsJEyQsE5FleBJqnIs5iIEqYJH9YHfCuSCeZ0fgk8gts1QCanCQZJ0cNAhS4y80Im08T/
mE18JoQql43S+iQkjG9QMdWwHukRUujAVxdd0Ie5MqgMzy4FEUQx8m1a5DRY+4/b/7wH8521d/fU
BgA471inzEcUWwwTAtR4mj8JMSfUzfYIAe/wWQB0svumDqTzDROM0XgDylGeUHZ1L5pJ03L1+VG/
X8yHElY51HkUj00l2EjMwxjB9UtHW3Exqmh/MGNFhwo8+XbGRYeQwb6EnpBK34wSkrOziOkKs5by
RG5c/QdmjeI38I0VolKxUiIY60ntftWu7E5PXWzgvwDyKa1kNgUe2K4YFtgMqwbzBhpmvYg5byZY
qMGIdmyOphU3F1Unzu08ncBJ3uJ3RJboTlac5tLHxCsaluLYhUYsjo4lg2w/jY3iW2Nux73LUPcd
uefVy7EL2ldrLQV2HyN3tNvc4imrS9iNAUPQRQIwPLtgpoRFGhgci6x/yHn7PkDpltBDye4NVjiF
6cy1fgNTOzBnmOEBoBbn4dsDU+GKWlpvfA/kr7mIuEvhpirm1OGC4fp+S98W+T7rk9Xc4/8q7i2H
AQMW76kH/oC1N79DrCIHFmMdsPfFvCa7hWQj98Fia7/4zDc32b20FOeBKH4QdeH94Iahl/+E5OBA
NILWgCATpf6tAewmVviAEiPDFcgAWRPSuBf0+nhhjATXDHBN1zQooKxn6gIeDTghbWY2y8PKpN/r
DwfMJSYV3/RfKMStqNm4onF0u0ase6ZdcqjoG160aWLyesi4XDMkOiIfJh0OMn1I9vFY0b5nOvn1
Q4xiEb/RrWcykyeCR9/5z4Xri5zcWDyTyT8Zdf6fyQg7QzJ4BmVZDhhBsrNaH2iIYQieCecNZTHh
C2Y0v9PY4MIAF97Kao9B84r7Ma526G4Sn1iUZxVJYIhccNee1kYgJmPGS7IpXlHsQkZjF8O32NN0
J2C/ImLI7C7XTxYAt87pfyAHM0ogwFGensI459/Na72blTHgyeH8K0hlIhcduUdEOe/mIV/RL+Cz
A3qAgnFbuR3EKwh2XEnXrpnJJnpRlb0jBBkvMU9a9AwdYJsNIyyyNRikKTyjDU9Px8ZiQMvfZjyQ
zlvrjn4QbwD9Y3ydGaSe0a7nNCQ4DZdoiiwpvGt0YnGs+PeIN2PlC6otHcT5ZxDtTM4CGhcUxLwP
dJtLS+rIetBVzp/rYjydNfDwVP4FKkK4S5wd2mX9alz1cjSeEglStCexZLzmMufeMlkL2sZVd6Mt
EfqpxZyoirxBbpPJRZoCFw+qVU3bRDBqffkzf96WheyEABITfpL6uEQ22BY/yByFwbFxhvZpd/ef
R/F7XsrtaQMBCGr3C70JuKQe0VCjbFI2d2XT0z55O5ipDmO0Ysy88cpUJvjJVLo7GVElfdXQYQjx
S93DGO3E8UV2CdTZQ+xacCgHLdvHDtmodYRcAWcOVSDhARTEomvD4BfIHaPWjMmY8g9P7HlDiIkF
sOeRcnLTwvXoEZ8098Vt+6apO3I5OLjRxMq78OLkOY03MEctafPOUBFB/JMlyHkJ9wfBEmCaX85X
MGNysgdzmYAHUGqQ1PFYsA+AWMA3CVUT/6oKyZOqBscHGjenpJuNaBdiWFb/gaJe8UNtQMDjJWxp
hsRmRMfqApNz5LIlgB5/pedM/SWwysxKqij5/fCZkapgQnE/v7vNHCEP+/3d0qQTICXqp3+qDjBZ
b1NyGXbZSBD5Rx66ZZ4uWvUofbxO5HndkXRIjxk0dJ4n9nS1nbB52zJT8Jh/zvs6xduHztjNZjG3
HrOxOYb1FxughGljIHosqluQL5SUuOHarqIV5tJTXNIZQlMEClAmo/sme+Q8s5GH6eMNSTA5LVX4
yy4JbfLBlIyTs7RJ+h15eZuRnPUksNdQ9BbBe48QnBnO5qLzbITMNCklF8uMK/OSYj20yx6RPca1
xIeQl2jf8WZ5JrSZjj3zHXnGcFamxYhv4YBuykuIt7zOSo7HWHpycjHHI/0+f2RG8zv0oJCGoX9e
7b0GTkHBgQERHdozzS0XghkWhFB2lsWp+GG94HBKFopJt9lLQMg2iQd/LS+vaN1LzrM65jBaJoLW
zz3x1BVYACJQs9sVEXXJZaLT6aCjiDFQqVjggZ5x9ZhHm0JyHvrNCu9fnI5gGTLs9IwY5RPYLBMG
xG+RdMdM2JGJo8kGlilEXGtfg3dVvgWeCJIIEDde9Biv8VkTKumWU9u56IFszCHwCocSOMK0fajy
aaIp3rvy7y+rk+1W5rORv+tIAlAXKhd//EgkfP9qKOTIiFCfGyhnQ3zEYHCsI7VrD0wGE34KFL42
n5TxVmlVybMSgTxjxsgIKSkgY2mLj4/a8KpH+8MvqKMMJE8qkJr1G1DwfXMlXAuw3oSdRJnKLHhH
y60miwsuuMxDpg46V4uvp/KoxFSuxopc48IB5FLUf8pfFcPT+X4JdoXIoE7PT4K9+zpOJ/9aMecB
OSe6DolKDmfQmbnUQVUHGDvg8SEhPWmKhhG6azQY8Ab9lm7ug7G9a0DLrdJS2LwTxaE4wOjjM/uU
0auyqltSrq455gZeF71ob7p55z+uyRkEEEIN7X3wvfcsftXktohuWIYyqwL9cEOgXoaZcYIgsWex
jFB19y9Fep1GqCwCsYP2g38lcizELs4BRB2Uy/pqPoLH9BZKVLUOf4jVyOCj8HZ842+GnasipkiK
uaK63LeJ7uPdhj6mCSUOtbKsD+9jYgCyUuwwGkvvj7cfk56D0jkdHihiLL+U7eq11sp5pdCGZ0bd
HvrZddfNqOpl5LfYQLS0IO472Xmf6CNkOzP1uhtPsmZEdxVFgyuzTGI94T9Bv019ovPr1aOkpQkH
Fe/hQbS8oA5FdxU/yo83nG3U1DsGGFQX3xEgjY5RqgF5a+EJwhsKf088y5Z4CrIWRgvYPy2NsCey
Ewkr+aEdFZQCuqjBBmU14JiKXtaSzj+koXOKTmOPJBA0S2wIVPeB6BjQrgWxAJQPDw10QSFPojcB
xMPnSlCtJdRdZtoOCV2YgawOCk9POu5H/pRX3JIT0w8QmcN0DXXHNXxhKInAti0LXghQBHhxzIpl
6xLKpisFOsDxhv/O2JZAMERMM3xj9Qe7rF73qDghP6hvajZIlxKbuD2kzwfIUqAGUuFAHl+UCO3h
fYHybyc6ie8Hd9PR41vwwku6duRLqN0ckBiCM0XRAy1tzHOR7Wa2hUHj0kMToL5guqtd/Mc+xD1D
rlyAJvjCJuNhalLuQ0owE60og8MHIiF0lLcD2SFuPh7DRWaCOM+cWRNGAa1q6oDDcMLq8/wk8nrm
H2jhz+Ta7XMcRN18QKoUDAqmmewpIAUI4/VzZJC4l6MTg+CdM93Cs4as9Z6h28X79XNlamlMvFeE
2+KgbpWTBFS2h/Y6XXGag/OyZPV7xO94/IHcjiz9hIWUWxAC0/40HK8Z0gyMnyQsOmp5AyrkVDjb
gK1Bb6n8cRVcrkLVDX9eBC7IQhlki95+T20Oc+X75qqSJQEc0eb6wV+tcJQDfV14NhUuJ4ZVvyJ5
AvM5GFEtwLWrx8FEsYa7e4MMRwYTvARdETIEdrXwtTg+sEDV5fBVzl8UYy/VHc6plKOYR+dZv3xh
t8OVUoJIb2TAhNZUt/0M/ujxrzjwbcOxfIfFy7p9vNsr7rZUy5wkuF/zLTjqdF+3YHgtuXfddsp+
1glt5nk7RHiaQhtjnuVpaXb/rfbBhI4RNTHzTvH0C0nn73rX/dTf9EIIbu7l52kdjVRbV8/w0c1k
RiHT9Ye2B8aVdAbAj0C9oyaSf3HqSUazLhaDudZTgE9obJv9r2Kk/+AB8BOdedS+FxpKTCWW0T0c
hfCNCBGZEHZW1WEy4lhD700O9k9GxezmlQx4xP5WddwNq9bB+nb9HtzqujnjTqQx8vI8VezQ/fPf
cEUELb2wJHRYtZxrsOJeDcJ+eP4C+9BDLmpgVxYH9VkzpbXEAVSHiOYVj5wu9baqfP1BOH5mjcyN
+nhkKqK4LXcYaRhJzt3JGOEup77cs8J9dfWc2v0ZOXkK0mNz3dW92Uz9/g0bv410Uike+wVJOkpB
Zkivbv3ZCO00eLlIIzL9UjsolKCqN5bn/XvTTFI4M9NeVOpPDM6Z0ckeK7yq1ejOchQjiwuul9hQ
DMFjzOorAmIJnSAKttFPTiTaoCexgTDx2Ip0onf2/4D2ae0aFhghK+nCIuqMhGWuSi4bgRcyynhC
LIHtCWVT9sC5YW2Qr9IYf0W0XgRtSI2QoXtiQ8XvvTXRfKJ8DfCvM0YrFF0uJYNQPk2B+66C+YuZ
iuaSL3Dc1mAa7RUJ/7nmPGkZ7PtYViLseqCQvD1snFR0HKBzTTeU6SB42JCSfch2zvDD3RPKwMxY
AlvSOYGeMoNAQnOhw27K5yo/uBUhuSrYAYICCtZ4j7Dp4XLZ1Y8P7W7wqn9kDiqUo+6rkaB82Th3
MOZIb6KADMihSPIxmufXgLNfTmF0/TljfbKE7ISfB09Xwn1IprNA95R4Fu+XN9nmBuLAOMNQrbPc
PCpSGDqMVTAyOgftBa74YUWG7HRLb+2ksRM6B6MT427IRIdowOE2hDMTp8lhjaF0ABfees/6w5nn
yBgvysD/wtanwn3RSibm0jlZyAjU8VR6zJbHzJSbUT6Ppgnie+w+QZyim4rpH6LNLK8Od6repVHB
6D4fkAuoy8g47jfdgo7CgHMdGnXUtIBiQjqeQUgI5dB3RLmLa1JrnXRmWvlatrx/ne4RM3sdqDbi
OGwBCLKS9fmZfENF473R3bqEBBz6T9uPg9fmA2TYxosdWcXpNslTbkXSOsWcvBrUxoQjj/GuqTKn
TMJucQKYmhchUQnXW0zvkIz+MJ7i08V2+Ubn7d02TG2b9GvE96IkDjZHwYIgcvj31LE9up5E+osS
3tTkAvi1HB/5PTvDyDoLRcXkae4u26KzEkpnm7VyNnfvBKvLdfW799YGytOn8yJRtyOxaFuVt+Jc
boy4ZuYHepbL4+x97j8KSGTnoMCCa0736p5lj5sbkTBE0oqFzC0hmUObxcm2BO5Vpi8zxHX5N+Om
DC5pDvLcWTmL/rtCvonX5xmCyYu2COwhng0I3C8qW/Q19JhWrBbDMO7NpAwSUvLzOvr7mLxoZVI3
iZ/9+9BcAXMkEeOVpG3IG3SdyxznbLm/0eW12E6kOBAxxV1s7EzoJT/F7cpImsV/ikM2sjgf+TPl
r0nmwMTP33UhnYnkLr2PqbWl+kAzBPa7p/cxvV/gpr1D01FDk/jSrFErPGn1XGeE8u5De6VklncV
n5KpPgbVJCd51/5WSgyabHzgkEHq2fnPLBbVE3qLkN3GjHeZSWcnW2KRjj4pP8QOgliIJ7u5RquF
/6R/f9JDkhAWDjeCpj9X+RaUea6vVMmvuJ3sEURK+LnKDsCbzDXOX9d5ZRfsRSiTfMqdeIKofA7z
SzA+jjwGCpflka4sXjHmaWIiQAESlJ037AaxIf5+j/jif//LgSsJrj3TJ1zGqdp2Y1HU4LqGOcuY
BBA9xpNQbxbaBQGVZVzZj4AN/0N/1IdxvhT3Wn1bjAVxSvw92IzHN0a5OqmOT5LhEx1EbsMdo8F3
mN2hjedfgO5L5v18gV7ZAvEJH1YIosSeeDBtPnyfGIQhW0JUWOyJSxBxmt0CzcuguWUt+UWL9xgw
nuac0OCfflcbByaafThpPtRtFwklyjRwZ8EBuInee2uKGyBuhh+Bw2eIC1o4p9NygcdLK5F1JfQ6
lB1ritlipnNYpeKz9eFkBQbCe9P+3iJHa6/ggYtoY5Gkc2WPGJ/eCmw34KbPxLIY5/bv+7jMUYZF
4WD1QlXCxB97n778X+2cqGuSTKDThJo9vcA+EXHF+YRTc9mG0e/ULLf0ZGiVkChqzhZ22hNrHBd+
jerytJnknbEfejjDZxd/xL0vDtEFbA9uNU+G/SkTtMsZZkpQV21MDl0mM/42zX/3kk3GMvFGIVul
yN424AF/Ervy70sRObPYW+LTn8ULGivcfv5GRwozKdIfyNpmi+SlpcusN1ooGQrEpSuZa9pPwZqE
0azNXR9DxF2RtKDGEwDaEx8bU//Xxp1vOF/p7Kh/T6J0FOdOkiLvbNakVr1iMlb0g5wlcXbHmD8v
FQ8m4sfYWPAKzOiZt4XCwBivl5YuP/skJsZT31CsZs3QwJWThFGuryRfJoz5viwa56YQehdzU+qY
FVHlAvXQOd0mLtUYZCN3Qs0FQoD/D6G/5nueqe4liCzA/eK7Rhk9+HZXp2Xg5ml7ovIms+JvTO5a
fnjdbRqGiRL+5Cm3J7nOOTU4HInEPCwW4H+3UjTDqX8E80SG5Yd6rkIMfongMwMOdmiQsdazKfd+
avrixtPswbTF4jfoFcQGFshjthTLUhie4F8GueXiE/qkFcFJMQgWf0+xATzihOV4+jtL0JLgTTiy
/38dfJWHKmLHWwRO8UqsAHH6cQCc+7k+QnerMDOmIbYwMLGRQ1cu4nBbarGhBbLGrlcGPz/wMhem
71dil/69VaYtKbXoumP/iO4IIxa8vswVcyawZIl0PmzWcrqhLadxOeLQaI4EHm4EhBuIvftRyHdt
XU4bsM0EpxtrdOL4ZZzXLcJ76zBJAYltb1ew/0YmbsdYMZve3jasvb24e2g7m4aVm4sUkhh/6kyP
9bmAZTp7eotysJPORGRbnb0XgXJQRzZDp+dvrXZ/6l1NhN2o88F7mLRVLgnexjUpLGlz+xfBKxDS
ywYhHxqsLl+C/UTyVThlycKvFhyuHMX53UzWU79YDl8K46sRpsjgoSRSHAFvHH/5sIyr0Qo0WWEf
vNjDCOaVkFeh185QoPVYi9dWYaoJGiywUEY6HRlJROZABHLpnXNQfA5AJRdGvMjjkvH2NuM0byIK
1WGCTLbbdV9koBwuzQwp/OzhAsgzufqxXx+b3fY1ihUn98EPeFNKnyON673IchLKf0gX4k/wsMjQ
+ehirycAGMlDthNl2HVFWqA7vYzef0kBwQ4m9X7TWz4bweVtRUJE80sYQcDh5eudOzF/qnVjq1uw
UKq+gmiCVasN8YhZKs0cKK235duDIALAOfYqcFWS/ck/xMNJAbUTLNOycPZeheQ+2JHmaDve/W1r
9zmbkdS3OMdjG92Xf9LTZl5f/ofw+ZoPAvAHNQ254/X5lwG3sYty9py4KE9pjKc8Qbzcqa+Myu+f
8+FIDOxDzo2ymIn4iO7SgrdG13FZn0CQUSV/bSlBCJADs5tyCkOBVOECuQ5oAf4MXcOHxxAbw1RQ
s7ov3R6fkRm0XhvVWE4HuxGkJczKrfwfHplW4dTLsc3MCmH+DHcpmfhj4MONzHg0io+0LZPC4WvR
vyJE8ohw1xFDEF/BHOXDzEOEfPypcyEkPf+Nu9XfLfk4W2gsYjgLrEeD8C9AzxoZKS5aWiHIuPw4
6Pvw6XDTVZly+VCgeAw2yc8ouQ/4t8KhEnkJq5GFBsSGfCVbGhFHkCrVjaidImNFxNiKOPRfyBH4
s8/GfRzxzhkh/GVFranMT/cveQ60PiVTUh5kIej/7JMa1v5owdKrxx6hrrG3eIpEPPYIL5xBwyGJ
wpa/Ht/EHB+gV9uxKmtgu70pHmu5wA/MBmdh5sQb3FfW2a6Bvq5JlQnHicqXl3amx3g3hfAGd+w6
dUEpehPKEZmpCPmtTW3JKALl7e8HTrrf8xTR02t/sFNGKx/sLr+F1Id8pADmUwjVtlbddQwOBD0k
3GqemkSadyff7NxyBpwExPa8Brc8yh82hdRoMF3Yn8up4b68B7NG+E39uySP5OON6V9xwWMck+Tv
e4ofIklX+3CUuw00SsKfp9oo5oxirLJcG1uMsBHaf6+NCvPtAYGdw6NtzTPd4c1QuAwC08DDLJqq
zgXpZJcCIbzuK5r1zn2OiAwO4ZYbP0fYHJpP6wqOauKBHcPOY0YdYze+CrJBtGTUKBmheyJZBVpT
plRhbWphR18YTs70kv1g1IzFuiAA4BrBjeb6WSgCQGRQe2CxGN6umSGaYYhhXnChyY0e0Pb5YAyM
pjdy9d3NHVxlgh8lI5PkKNxC00gmdYgTJDGASgAHIwZG4g7LA+aqxlTas+bItVfMprzgJxFmScZn
4nhD3IPCScGomRIZGf3uFTODB1GUV5URCYP6jVCC95GwfcZ5wG9mkgyRjhHb3loTxI0P4g0nwgMA
S0day9w0kRrwIuMUg14CU4aaDNc6sHidcm9DRVOcrUlyCShFCLat1aDfSLZ0ANTQKKxZkryn8Vq6
/IFeeRJPV/Qwl6KmdRvdI86rJDRH7Z0idbCn7S57z/n5e4fdxH4u8EC8nYM71j8LPezfs0G238LY
5wS3EuFefrihFTDjcKAm4wKAzZmcpeN/WUIiejnb12kU0lpAYwj5uamVf6HXUzEWMLIQp6cN84Hs
JvzM8Dd9u1fEQc6smsu6yJcx06dbffk6YYvwASWjc/P0a4hqgiEDjSL9hbg8nwhlBTSREm0nWIg4
TKB+f6WvNzpRGu5wJOEmKLeVDqYxvNaFbndvZ/wWjhGQ1VNqjdm0TPYedczjVzLHNk1Xxt6WyKc5
SdzqNmQC5rzZe529K9caGymLmSwxx4PqYbHpPU/EsrHdIBNF7Hok1yx+OfEH0+nnXGefYWNeI8Sw
Dxg8JrO7psrD49GXsi1/ftoMp+tGlGHvPXmd4jSJBn1pZF5aGPnWM6xIELmyBWf8Gr0zPWQn5wwx
o94YCUXfuz2s2Sqb3Csp2WbjwayiN3pQL9O9rQy8QIBDCv+xQHmFplMglie8LODf09MpPZQZabpt
tHnzLfpUWR1mCDtDKwMbQHhI2V1PTI/R8DkzIS3vMvbCA+YcWdFmwjJq6cuDqEPR5sH1vSmaCWA5
bZ8UB2Z/ONwMoA2nYRFrg88GxGZAWSbdDGRMBcREcR7+rrECjwKvZkYdpY2KDv5MswKF9fDGZdGk
8fJmGptX0i02u0FGMp4ZjB7YkB2Wr83AGLKDOHFUMbFh1aiA0XyeYLBuGjwR5+0Ho8YvXmaadn73
FZCRhRUyfiBnyDRERUzwIXUMy9Vng/MKC7ILu6+z6uXLIv4Hk18I06dnum2bIhxBtaavUwTGPehQ
phyZKdoyrvR1njiq5nUTe88Qus4a0stIyYw3+Trt90g8ekbB6qXqls22mxnjRa25fYkTdwmT05zU
wV0TmiasgxmIxF76InRjWWQVaY9TDgXZIPBt+UTPbHpzK2b/DhM4TNKR1q/hVUC0ZwfLdbouctho
ROrX97Pq/8Avjk08eGYki4xGyvmWOKNALHbU48R9o8zm0UdA7O7VHoqR33RQT2niXmZYolwPDdXN
2YF7hOk6eV6PC5CxN+myVh8PFAhdauAC1flp2wNHmBwySDUBrtmvfpiX5YAbKzOSWYzsRCPhpa+U
ZTHmoIfTLYwxCOrUyKY9MZqnW0xuKac5aDIo84QbhE3JOE95AzLBh0Ifjgm3E9Dv1MsPnJMMJMU+
nx6or4wIXEsMq43V5LW8lpHuIcdQzfJ5cZjWIUYfcBm5gL6XGKmOOCPJAYPMnST3q39NOTGiFBzy
X5/6U5CFEjQe822P7g7TNsIQS1IdghGtccp353kPWb/UtI1dbln79L89emy6te6OiMAUB7q5eOwc
OH/RWtf83hq7u8ca8PACXpHSkSZUThP4y8wi0o556TCQwnxezpSwyCla9xrKRZ+Jx/6mGIeqCXrh
loHGkQTVO8c07bxBlChE8wd/s86GXkIOZrKrM0w23H6VbxH+ga94NpnNUu3eo55j1MH8pEZ0DycQ
fjBOwHZSnOZFevstIjYb5oUQS1mw3YyHDdn5eQly/0quI+qT8dfZ1TSO4f23NCdjJHXUr7DBEbLO
x36dTc72a16u0RRlBOGXPjV5rhICFIHewpTfXdZPBJo8nvqUZ8ZW3+KPArGbjlqJYRRtMbDdJQOJ
mscYHSmiiyvkFNqpHb85CHsrLq6YC0fUnAkPoRIKUhWj8KGUI9z0iMqK8ThLjBEY8fN+okdgt6j2
YFJfWkSWD9AvXRvGwalci1Mb4mwFFQjW3iw/1SH2H0CP1HcEM5jUOQVmpdPSghwhzAorZ7RkYpIs
zujmbcgoHj+p7JrjBQCcmK35WNtvcYXnZGWXYDsvmpn14/dafH3U7ZRgLXPC88+J8gfIhE4FOZrm
NN94Xj1tkPoF85lQ+c/Aov/+s1sUinbQkKeH22eZCV4NKgUAMLM+fY289zckAadfdotLIPmjP6ID
6QdDLN4gz/X3ptyi9E+SMgUtzE8DnSRCID1dTube53EGNBu+ALkNTIjo/qnw6M3HtluME/KJiFnz
kceyi+iEzyWUeZC2QXniTf4AM8NksJ625/WxwEZVcivSbsQEou6bsgMmxwsfZ5fRW1odQgcBHYEE
Om8FwQ8rx8sWa3SsU8YraO/GfTaaf4yoGDvPYq2uJwuYxQHDtyhsr/Mv7OJmQPtgkcpOla3884v4
InXN4MwRNfFfgs/j9iEoHIaM9TyP7n7P7+dflbRBTYTA+ATEANSOVAU8YmTtiFljGADIruk2zVWQ
re9mJcl24TO1aVgTyCd7qGgewUx9I65gPXO3WhsMnYpGhHcnqw7pMxlb6ahShV1qOu1gQJA66klI
ogYSrXiSmAqIKYJiIFY3jm1g2MsekQYTgbbrGDYNYvFXzmjrdSCsKFBUyJJYHqLVTj1AOk5oJWsj
rTNE/GCeBAqEgxNjKNJ/WkRtZ3/o1B+uaT9Yrvz4Ms5YiNDLJkqaVPja03PZbM5QfTczTQC27xkT
e5ViTVwuHbx2LqGeykGlUt4hW4N9L6UMHRfWVZj75IL1OeYs3+64LOH9ZBOzL2t2Hc25rM3jfH4T
/RZavRG+HpDVpVU+h9TxAMCWVrYshjhJol3Y3Q7JWQxDxssUocXDt3Q2PoXIwxLJ29Ndt0HQSGQQ
WUALBTThIsWjkT8pnKccUPNjIynpP4TJIk+k2seMNECbhBmuCn19GtqmAt8XBKBsvJrx+nmBezhz
RRO6UJPlM5tCiCHEjPeMzj/x/NqHxuqaaYp7JgKhySOo6W+PJt4Dv7sE9UPqSRbMPiapgcwkwkdC
t1iEDzhZAqshcwFnzG3yXU2f3/W5uyUz4pHS2tMMsYnl3e3C4HEbdVQIsvd2hwTFhBv4rNIHPF12
boLNanAm2rEtk/1h/PI5pNj647cF5xyN9sYeaXaDlfHEwcCVSRJ0VWnySctX6U2e8fgZ45rI5pSY
ZO6AyjiT/dv26SMByu6UIrYrSRsgVszrcBn9sswZiOEdKqai0f3nNiGWscQ4CfwCAi86lIinETV4
f0JDxnu/UQfQ/OljTQR4bPdMGXlwvz8CyQY35IOAarM194Bjl+DKlNAbjTvaUtizFDPBPTAFckpf
f3YeGKCzB1xsD0Xw7NzxfI9OPtxS3W38r31Q/MtDd4IKMMKfFKQtFg/RS6bdBQkxt8brbuQOBU2L
4LK4jlCj9PrDM2VMTku3Km59h7HhvlfaP+zp2B7drAX1IW1HBcio6e57TFWdF+rNHZ1oiEB0YDbB
6U/q9IdhvKEK2KEwVzh7niAJMFBovIppdf70fP+MemwcFc9mDgzws65nxtQDD69y+67EDELLqZae
PuZypQbXbnaSfmWcPpQ5URIYkdYPs5LBkHscrpfR2DTg87BKO0cPJ259De5zqXeJS1K1JGXmFl8P
mHgw72aQetnEGD2YjG3IPTQxcsH1AZoEZ8jj+gaf65U121FInYy8FUIIl4Bqh0mUaAdy9Ty16hba
gyB8sRurKQzK+3fjuiDAn70T8S17ykGOen6ULXCTIewJuhayetA+4oSqJaxwCqxcAjZQINGnDDiP
QcuamgOGXQKTApcQakBcjE1+YUf27M0E9txthtFrQgt6YgbK8lLGDxzOiiDPEE2DUwFe7T6p2D8m
lluYU8Mfx/vgY0Hrt07JhVkuTsWPec34O4Rq8IghNwY84WsQZrLLPlTNZPqyk0FyL0bSYKL22SCB
6bYqSQIwTDGTnkt+9ZeQs71hGMzjMJkk19N01UJcZMCnL60pljd04VT1h3qH+/MxH9NA1WDHORpc
t8BozdM+xaXiiM4S37rEDvRURGAGowyN7MUOJ9pATZgJZs3TU/Yoq2zKpW6AFUErhuI4IOvIWU0U
sbhYfcXTqff0+aQg2Yy9fdAXYWICcOJGSwttjtVtktL/um2JDPCCI1ryjKbgicwGHLZAGraxNbYN
brzYxrhyuF/qXNRwpNMi6n/RR2mJuwCYbsXhz4mPF+qMeSFXoY4A5/YmUedfN1L6jHXFPkuoOK/L
X6AoEnnaeuUdvAlNBfO1vJwFs7DelGgp/z5+Jtd1Zbh4pa2rT3SFdE9GK1Jl/MlOOrA1hUkZjFAR
qqujoaaTicjbiCYs3CdKwtzfTLAllCNDwEWm9ouznhj4P0hiZJAOg+0qWKxKu3ZgHo8G8GjsQQYE
/KKZNVKjnuWGRHr6ejjX9AMcJANQXP09bES7ftF073fbCfG6Aia/564ORfPu6TtkuwuSD+NCsyGD
XgI2a+gc8pjsMsdHM2MQvx4FpzRwOjVVzsgkcBQbrpoNR4qq6dTPR8kIifq2jNrztqyRbQ81gdIK
xKSfhPs7v2yasWzWbY4ax7R3Zf4vuB92rXDpphZgB/OZYIaoCbkAGhg7lROVo3Cy1cP2oIhuEqBe
w/AV/uW1Y484OfgMCE9DGXW4bG6OQGv0wTfq7YNcWzmA9BtNOExsTn6eRUGmQJt6b5IVyCcItXBJ
weyokc7rDrqdgioW/cXeZQM2AO4HIOJbwJMhd2ZjwZ4B3ggHXsLmhwdcRgtAMm1bLtr0HgIN1eVc
wS2zCsrH92uATcACrtwxgoX/I+nMuhPF1jD8i1iLSYFbZR4Ux2huWEZLRAUVmX/9eeizurqqO5WY
qLD3t99RPz1QCPYjVZ8Uo3FbW4JascS9PZRPiGjXok9G7PlNR1swmrM2CXmBE0Ken9wqTyn8ilu2
ETAr9moAHlzrNJmMrk8H4Ysxq/dDqJiT4I5CHAW+mXiK3Z4S0tRoIvg3kJXFQAIdkfIuHoBKCWMh
ucnmmDzmhIevIvg8MAzrG9ZvKgTvzU97B0zBhZiNslwwmAm5O3DKGGLvsbFINDBX50WNlYyRopm9
G18VNs+LItMf4Kf4c0Bpao1woBBdXDugHCUo4K+tl303rzvWQ0gvDP4XDvrCQXjsqJklr3scxXRk
t9j9a25N6JsUooiZbfl1e3gxlxQ9LpRr88ZJNnhoKVVW78pspyNq3uN6R/vNDClLWyoeK5iviD3p
MwkMiTyTM13Qw4LBG7ucCoCcQjxUJxm5tIGTnxAZjtuUkzbkbVT94q1cBLSr2WuRMe+SJo53O4lL
g3BMLO7DWeKVu2kouC6KQXGcdcORUoKNEifT7HLEeMk4LE9LdzqxGSlVLkiYEp0aBqB+iiVRDMI9
Ta8wHIgk33PCT6bzP7RuqWy/ABIwGxOiGTYUa5z1b9garHPFP7FnHltWDyZdNHRG8zN9GPNJycmQ
M5yAdXbaQ5IBe78onxJF5J4rNrIbpvjXqcHUPaYkv0Po4TsqHtEpDpw2CKli4jqDWj7C+vQgEfgK
KiIJPljIU9mrKQvMjUgdoO6icmgyZuRgFMLtjlqI0Sl5xam8Qu57Zy8CD0FkOm6FShdwNyipI9na
WVbwFBJV0yImh53hzcYMS4kW8jOdyKbHOxb1RfWJ8D7a7arkFiSG2CO98tOwTFML8AGGHe3UVUgI
I5Z0fd3vIRh+31wZLKNQFv3shjoRCfIZMdoXVKNDSjbuHo978BQ8Fd/Dx302q7c24FCcvYVZ9vIx
ZtwMDm8PLlEGJ3zz758BfKAz5qV0W2Y/Jbr2qthpIH+EcbaILiFX++5PnwcY6R8pq4OGdxm3ZgNj
vB9Nw2LQZMGYoi6xHJUEiRFblZxeU8lNkgfmY4tqtxtxN21YQTlmgZSMph700GC1goLHImsDzr58
XxT65LeTh0cYOy62Yczi5An+N3wzgOmweID5p36f7+RjcrkXRFYSelbHA8eZOiWGh96Yt03OApnd
310nw8fWVM6XP3fCezjYVjO76uzqc2BeReWgrJ9ZVC/pCryTmsIPxUdHUwZvKoG52zuBMRL+lue2
F9386Q7qFa7gVvOqs/1PA85+nOQxcbc7CJdx9aVWmXZbt+dX8e9hLGAOHq8L1zDnQObnwxLiR9qr
jMYt11HvUQmUESwctGQ1LLlvFVhMQi/k/et1fmZhQ5QzBxTpon1IAuB+WOzT3KpK1PtKzPvCVSMV
OxW/Lklt9Cwa+B2ePAWGzfE6/7CFCY7yGBVH6qMInymfr405k+C5qaVq7LXMArfHH5Gng4GO5oVu
VAzQ8N1p9iI5HHs6l8lDpumOiYQ3bdTIPVYZLmHo0W1C2zo1Z5y/7p1zqRqv0/H+NCSC87vFlaS/
ne4ORl2QnwUXWbi1iw2VoYBIcH7nLKscPy9/YlyGYuyjwrV8y8aEQtl8U8GiOlOOFEWFopJkDAwg
rf1hWMrnKk3z05uNUV1SY+xzTR31Yz0sHTXTj8ltNFoFxtzdNz8wRlhjGhKznoM107P2PCidQ8nL
18Wjg5cI4x3COwxuBN5wL3CRPlliO9rmzB5zarKm+8cQUCpjTiFXh0JVMP7U+Tw9LXUgTTlOizZn
cNiEXoq+372cY9z+AJl47zR8Qa820SCumxupu3Ql2BNKw8jTV3ztEUYAl6RLF19q98be62qCYBVK
L188t/z3TVsL2elZbjkVpKKH6hDgsr6y3h1G6QzU4IneDVpQblP4sbtpZnukQmIPKSYDoUX4egC3
nqEe0em4wdizHD9CucV1NAKxB0x/1V/DHWigH+dgiCOgRxo8aWs32HxGx87Xv4VsQsQW7NTf5F95
hqH1Bf5S2qgRp8AdJ0oWMJVSbKv1hQDbPqq5Hh9U9vNfLSIS/X4l86NMI46IyS7lCl2JvjomMIMJ
b0CWyBNufYRX+2THEZZzM5VF/jS6hdOo5ucfvx+dST6gl0wlpRbiuqKeiwDJDVFeNNOPkbyvq8Kz
ICzYJc5Q2sgrcdU7Mk+kXeFScFuwL3qLhs3Xz5BcIiH0OYVfhrgs0Mi9XMVrS+YLwg+Yzhc8/RCh
+1pQ6Ekb4rGscfT5BKyjqFgp09M8YkGQrK8nR+VIdR1u55crrmWuo+gTfInwJsdzwfkx5PFIavRw
4BxBd8kmNUC2vny//Ge6oNdXRXalbeFRFuNBkake2lEBxnvQxO5cmPlZl34eZMQp3nhTOs/DCBfQ
ARCBCMXjJHcH8iqPOFhGrnaZLZh1mSp/U4hgXCtRFSaOfKpBlNGKnSmR3APUe8+YjR7YjlAL1X+s
O2/iQlSSgoLummyoGWb8rWETbrt4LFAi7O98PsGvqfvK5gQ+LSicX/BtPb4puA+fdovT9W37OIGc
wG8jPYOoAnMXRg0FzeFwFHwzwHVCeME9fHwwe2YHg4tyvEDv4QNrjLExNvoqR/NFPMSVAxniHAlC
kYMYsWecZLjKSExGGTt+NrpNEK61vsuvnMjRHlH+5YFThfquzI6TYjDf783zhspepJaJDNPBNjg7
Fg0yJ5p4COO7LQZfWuVe7qVeFg5OGk5Wgk+jRFgEcHerVzT1RE+IZLsP34uvx2F/NfhaNDhk8a6k
RUYO/E7nCzWiKd2p97Xb+IY8g7JXY5Hv8iiPykBcPkKS1FK+B5Fo/KMtyiAJ0+gZdH59eCHI87/h
yxOckrRI57V9L96n4Tpxhmu6TZaPbU5ACD8kEevFVfLFc82pYcVhKdKiPMy8jDP+QTwrTgenQeWc
n3nCb7LpfCPKPSNKvfG73PaVz1p0+J6HlbBLw2fwDPLD4OjNXFlPhpmMiWme2Hr4dtNIWRvrLki8
qacubwsheni3xQeUHnaDlIjzJ5w4xV4+T5fTZe5JPnIIfckL6asGTwVn1EY+87Ea4eXq4fEl/eG+
5wPaitd13/SzYp9s8L45t4UCbXhA5RrdTp2vrFq0DEt1Iznq5munIW/JSt6Iy2GRhl05b+MynfWx
AIuD5W4+3ephEipr2Xu7yoJI3sVkkfDEEnv8OnGZh/Jy8vsitMKBK1sOq9QbHKGzCs5QruopfLIc
6xeeuatui4AHrQm7/UmdMpC9gbsOJWASp9HbLQPwDoYoD9ZiMRChQSfnluBL3BAxjpb4sUjXxpK7
bVtConhvQjNg7sh/siCUgjdQFR1INLQvJxsimMC911+/dzApvYL/UqsdQG12Z+6WIvwsMJz7UjAg
q7njPHWbvyZgYhNjLBt2ciHqjuuqC/SYgqU1XpkuuG26QEDUEue7xEu82yaPsCTx+4MSFEasBSzN
Ot89dno7ezDZOY2Lm+SHL0l9SMv7Mv0dflL/yZ/3zQt+brQa4PH47+EfNBxECWlj0SMqf/Rj9Scs
0t/Uz/z7hq/0kxg8rwo0JGxe9ZdFwkJY67GxrgK+r5f/G39S3eNuiD67r6O4KvHJy6/DoXmhLZIW
hwj7O14eDI6z2+Zua3BSd6QpFe9p5/fL0qUNjA5ewfqa+nKC+39dX6A0y/3XPEouYcMEOYhWnVKs
hRsJyudmAgIzkafEr2d8AmXecbKCcOPgS5CSk/waG3yNNX33n9M95mhrbJjboervW+3wOhUxQcSr
zJdc0MpA4yf6+IrLq7MagnTFWdBTjxxb9O3HVDeEw16h2Seyp3CBHuPiT8TGH2Pnc98WlHPtP/+x
KSCBDf7jc9g8r3zPbecBUit2OTLJiOF4vUOY5zV23REqZ10DA2LDXU3O+TAHgpY4IM+a88DuW4T9
+Dkwl4FynHgT7x6RTkGp+EI4Elv5+3YIw19RskQ79WtZRflGJjri/tvSTkhfQ0AAvDfxDR/TBr3e
bDWBGsk+5kLueCGA0UAeSn6t+1kkPgrw+O1B3Zahdk7XJaRkgrKAHUG98gKeWM+BTl576aAtyQTd
lqUpHTiV3beyL+Evu8WgNdwUo9SHkCYbvWluQuICQ+iaKYUv1LMfBmyz3THBmjegSf/tpbygQO68
iwdi0hMncfiSqQ+68lhMDiNGApobocpT/ehXQLcPdYqLDdENYajQAKBhBbz0mmPSeDD7nr60iViq
U79iRvX+BdWAyIaHy4x5hBReVtg3+/voMwSMFa9YbCElOTkaKMwQsTp4jeA6jA3zCig/OU3IgvAb
SYdsgR6esymvAZtgy9EHsOQZK7S7NeOPrPpF2BwaBJDQ2yN7L1tgM2iu5hxXEREjN1a72QT5YEwc
37b0EoelBkE2mW64K8nUR+bRmFwDVYimOF9AKKKL4JvaMB7CMl2A0YwvLsA/P+1/x/Gv9b3yquPj
HbAIg+Cw3z6x7LL11RblK9fWovnoOtw4yTjo+RHJbDUCtcHboTKGrzv1Pyem2cLiRUDAaEG1Y8lA
PXmXOcLwRPQVkyeDK4DXih+DjI0tvn1yAhe/o9Js1CcCLHbkEdf7rgSuQk7Dg+Qsk1wLxgHYC/KE
G0+EvOGUzVmcb4zsw/D5SnrHwRJm0Te1ua9xaTmfbOTikqu450yQmwbPmJ4GwhntltoBNObYmae+
NiYBIzown7jtzeFw4zmXTCmPhyfOD4hLkMjzYo2uLFzBVhRli9cCkOWEV5J3V6J8O2V1h4HxP7BO
RzIkgjSA2b7aI4A2R7yxR652KjOYbtESrcyFnWpMWzu8vckBCGHAcgg3KNkYK9FtAX/uReu7GBog
Afi4D5ohxBrZGoaB+g2bCwyxPFoc+HikgOotGkcqWIpmrvpc+LrDPHcmghdFIN7GqdNeK4TM4Jjc
bDjjUE1XeGAwjoK4CwonS6gAkel/VnmE+qC5TdcRkM0YGscQxdwtHZBEgT5qS7hLRB3kU/C3YAc4
csg+xB2AJpzNiACp66ig4swKH8lLkq2p2l6MQDMBa2h6v7iox6gzhGuJI8zscTW4XUB3ucTu8TiG
ViHqCsqPBL+1ogrR3yV1qWPKuSkhNrI1HGYzljORgdePD/d+2ED384hMIHaIlqzC0cSPLlz0wDnr
ZsdYtzJwFpmj13WZn9CDUG5mv7e8rKgenjZzqO6AlbM0L3gOX6eP2LPtfEnDkUkTzxP8mUxmH16C
GRHvEl5p2cK4CVSJNvQ+V2Ju7mdv/3et8yUJ9zKc0oEgaX2UQMgR5cTVjOgBFgreAGgafjR9BSgL
jkqzDIE2HoTDiHtae/qf4B1zGv9QwmBab9APIrmnPpIedXhbzs/omF6jfgGEeAaBiH6Osz+5oUey
Z8dw7mmoECtifYOvSFISWTHYeag0Ulxc3bxg1ns8FOdLOcDoTXayRhML8kTZyeI6LAeijI+4gkmm
mT0XxBOux25Uw2OnIKhANMaG+jIiYpOj9f2fMuZ40Xoc1nMTmysvBBpHmO7/JDXGEmwfglixRkYS
044MoTNXhDFhrQ6e0bV1yaYhdKalkxV89ZfCPJMm33yTmbQCmGXE9We9V+RKboyU6kSzpD9k7GTC
/J/NO6v2lPlO5thQWbj8Z4JDY9k6IdVgjrKLUFP7vejDznquDV+cWOQ7GandbkSiPQnKuM18/gA2
GX/hFJ6d2u2DvnUQuzmP8ZydLL7JiVbRwdKuk9yk7HBtXPvN98K6m80n/hTWHoDVLPC9P2cfT9pL
Vs0Fg1ttnREcvv6y8EGnwKJQ+LMqKS+JQfMOHyz0UBKOzgXqpdsvXdTX0np4/eF1MxESZ+RQ7WrA
dELlZlrUEAzgl7l5c2VTpQOZiBMKNe060Ezcgih5hDnz0HZy4WeZi/pPEuVXwhB5+2REzh63bMTR
jl/BQUGM+LeSebtp6IALIK9q1kNZLtWPl8ozwtP5mSbz1xaN16HgxsCYO1OclMDAmWiTwcfeOhcp
zZZiISARlLWBJRhsoTmMYhZUMiAB8IfoDrQDO1fEkNdHSxIRiGmkIY5fbG2Isbasd6hQrrAi2hk7
9KF+br7NCYdPEu1xb/ndFSas/01jJYs+uKp9ZQyeo/LRuoPIRwTbc6Wrv4gHT/Ad9dOHR8PU9nL4
FtCkApMa6yH/MwUreLD8fNsdNuVxdkMNTpaAFjzWDxcdLdB5lwZ8Dh8XrY7cWCzwVDZcoze06mAX
W9ZGQjDo1oPPGntfBHH28KGqUIAwmlhfzDi6r07ZjCnuYcv62ihdj5Tdp4yZFYb5Vti0hMbzE2eu
gPt50YWqFNV7Q/cAtYGAEJKArHJElvdwzolTgFKt8n6XKlHGufp+EchgxyoWN4rVkodQnaf/5MH/
MBet2fMqb+CtPuC5Z20sLEIwbkdNWJKYPNOkmLiLIo0pQSkSj32RF+RZubqPPLgdLMxCClNj4ehO
vWcUkkGcuT/N51b5rpDLSK7an8RTOdkXHbpaba07kBffAZ+FYjMt4VVAwBLBoDMaKTY46klBJMYc
fWcyowIHXwX7K4NbS3Pl6LHvyXzm1n2SYb/sozpKUvfTIZFhhPus38eBeFCi3N/r/GHKsv1YDaVT
3m1x2s6q6VJybfA2n+x4LFQoxB/IXclAe5NUNcNYQK8KTEsCw1BaukI0k4/2zX4AmBIi/EQGAhpG
aGGz7DiCrvIkbMi/f2301J7ui/d7nk22722Sbp9Mr10+J7hdPT0vExnxQSDVfoLM94wHnBGEYxyr
8jSxJkvKiVFmYQPJ2TCGyhIjhY5zPXxl55Lk0+/co78sAHycQJd57d0ZSJkcxaTaYi0fFYrB7mRE
2dkjvsl/cnaRb24nwFHaaAY5h03g5VnOgKElK0s3NO7Yz2VLrHI37/BUnBAKcc1ZkYa+HSUtVo92
q02cz/1cTJZlCw1XBVn6k7ZHuCaReYJAV3GNZyiHJie601LI9iSoTL18n4getJXuNRIkiWWQBK+t
kmKtlBsIXonEu4apYkLO9pgo7vLGcBNBTHIUbAaqM1EyzEbhi8XxpNzwGJkK1zJPvPsGBvj5n2Kw
EOYvNg40q+zzdxpuKQfB9r18/uQVmQf65fn3mJdB9s/A7KjN/pH6i0euWXVgwK+dom0/CVf8MAMN
5rYE2wWLZiV+c005BIOsAGCCtzs1ucLR7i6agAPoTmw5KXrP8YzFkWlCBMEff6a7aYxyN3j/TdYN
kXZb6F+QHMURS6u/CE+qcOYfYp8JlkqCqXcjy22hxgrZbbsy0Nb//bNIdzrJxEhCbyJmrDJQ1jXf
bJFGkzV/FTc/nXvffP89Vl/n4X+dO/WZge79/19e+JIHLgOViw0+zXy7gBAT7jKot9lkfZes8ieN
KoCEGv/C39TLohFXKFzJIWPAl5zxXwIrbJ6xB4Pm8dbxhF+OsZhYwBb+4APrsD/arzMgzWX8Xhnd
RBb4M/+Mj9H5ny+Z/zSkzCWgmFcID43hNZr8wgg7iav8jt9PBSsp/wM/7n8flHWnF4wFrK39zi0N
/u3L3WbV5xvpFoyEBZoIpGd2LtkCey43qhrzBO9/TyyIhJCwj1uASzYJYCY5/0GyVY8GIZzEQ5DP
RkK7ZPWCo4rBtAhrAoZfZNBvp3VUyKfuLs0QAfXQUR/nPvXruyNn+ymdiEDLN+4YZ1LF48js3HWb
99zA9NwSAIYO9G5NSUknZLKnscA0nvAhs/r8Uq33/sXCCSYuokmlwNJsCietrBoHUeFIWPE1syN6
RIgk8G4h/n50t+6mG6H8APQ8OUeL5H6/91/mPwaC+ZqNHLc+Ll3WE5bl3FIFu1Uvt8VzehCfc/pm
1rjBwu+BgmJU0gAlYVXa89h/kZEPl4/H4Dmbz7nH5G0xgUHvZ5w8zrRyGOU5l2f/RDs8028xwXH9
oknBnAixvuzZuH3RnhIDKVBcfKpmfnE99/hKcoyELghfsmEY6UukFzy+gVfos+oPVbuLEwQ3q2yw
ax6qnPlKa4rlqqQOZfaRzR8dYXfpFbMjwJy+8avcWfP2YTsa/dvjZwAwHu9f+8n6j3J/dlu/EVOg
LFL+iaWbwlUSKQTgG5eiBySpMlc5u08YWD81cz1cRbrqb+tmYn8I4c8wV+D4IV9l9maML+3pmSoS
Jqj7YpjHxWn9SZ37SZ89mhlWKwSO+2FYdgxvR84M1ylZ4NCAseDEXRXKPQGoBOPSgTI7nqXr8V8a
z//VZmOp50dvD/6UQYPnO6s5H1wVZ2osH/JYL6ZNcdu+tw8k8q35k3mL+77rBD6xSyx/pta8OZBT
6kxZaXM/Y6e7Ylaeb0WszEosH6dei0XtKFi42Y5E51NX/zMsun4O8jpXVXNCfu5PG9OccIXlmy14
2xOwbnxTByBjytAFW3HaQ0kK9EITwilQ5Uabd+tmnuM+M9+shHerumEdmwvzojcVHhWJWShE74ld
MUcav7CjWtTNtVVrCoRC2j89PQB2bQMac8Fr85K21J52C0ZAQqo2ouZ0K27Ob34q1IiGetwZlvIr
9nFLus1KklaVhZLcTlJLA3m1JxgtEHDM5ta7t257X52pm5YM880TS8DZQnMcTiKA0faYv8L0H6oN
4kyrlEL03Zu0O1f5/uMWTGzkbCRwUoXGDepIjiMv368LUS/zUItqyfyYLF0U1GmO8us/r4q0TWxq
XN02cxa3m+1MOst3aMUBIoe0ms3b16oYPIbs4T1XVlmoc1LIJdOvSNxYsbQXFMJzqMt+lrWZKudm
JncHO2wTApJzTyWgljWI7Fwzh4F8VotvDSBO71Pp1gSyMmVNg5Sb7FfT5uL9l7tSSywuA7KIJT+R
SOrR3Aa7ixQqEDbqWcudAbvinazhSNw0CEDT+1+jYgtSdau4A+UM0cQwWcc09GGy96lXncDJjFur
RDLoDGCbsXqJ9fyUiIG2mJpCj0AYOek3WxtyasvtPC9/+/5QS0FP8tyHQqF0YlbZ0qgI+QC30VH8
N7ZGH8VU+PdMjp/UTbAwQEbdzeqnCXCtqPhGUNsWbB2P8ldsVzJVDbgHTO1mK4ypnCx4rTWzImsp
myyyh3nDa9z8MY7d7I7kYHRBxFRN7IyPGtsnerHRd0ThwT/lucofhLOz5ZFs9njGohJgktLDDE9B
Jh2KZAvJzswykDY8xXSDjU8jUlRGppr5zDwY3Umi/eyem1vpP5CB4iB0yKXVKoc4LuCoE4FK8P1c
pgSCuRR4o73M/uU3AliXWmaYPYAa8OfWQMSLyvQx/7bEfnul4k43lEslHboaT2R0HMiSF/qZjJ3q
RsCaJRA3trh3p0rdarR+iLrARMqfuKhQfamV+0ZfXn+WCmqbkpfL8JtsJRkTSp6W2dRRX95n05O+
Uy5izq16QEvOVDRjBZHyZHuHHyb33S8N9MbzWKGtiiPmYCUCWUrEt9rzm+RyflRQrPxb/XQlKUQu
SGFcQBST8IPTkPj8qckLPs+lsC2T+f2nmK6E6bGYxX8TeakXs7/XAZORWNjDoqz3cr26Mcb0Zg2T
/3tC+v1hHQmUnCAbM5zkgTrrTVr/BP+JiU6gW8X8R8QBAa0cAhXUJc4DSSnOTI6v87R1uSwwPk0n
c9B39ZhVy+LvIdnsuwhdCMmsWQh5MxuCHEBt7YGkdoyYcHikjs4H92Z/aHJYYuaiABEnFQ54ahUk
/FOJ17l82E9QZummCouCPCTol8Oa+1BcJsxHk6jxE7fyJxY4OhOTahLQ7hWMuG7WuExhBZVJRyY/
gBn0L7z/T3DHNnpMiDGyMYGmBE+i872NFRym8Ii0hZHMX7uGNlmY6G6Hp4XhkH2ca4S0HuLyJn8Z
mt8zU+H5pZxrPHrXrpxhUUJelQ+UZY1HafRNwCn+I2SNUDfK6r4vr891CV7CdluFRW2L2AKZi/7a
u9UR2KNBsOkpMqAM9qjiwYJ0xz3PlhkJxnwIORTEhrJETYYUf4K/gwK5v/vYM/4+frJ4QIjvGj85
DiOoMzVGAJ+6b/Lt6o9PY8yN1dr7cvrRSNy9KTjo09l2zNgRCUimptnn7sUXq62Zs59LDNxU9zxf
h+fbfR45v41ULZUsjuz398unwDzuTQZbKY8Ajl2H6IMF5uaUwpLDfLmtbgDEwI1m9JmZBybyJYv3
zGud993mMIaAS8PkviXmD63cjavGKi6IxWi0FxoECfNRb41zWQ/yLADkZmaEuvwrR08jwtDXCcHB
g9C+JcplhDTfduyRs3QixLlopfnDKojILuBxIFgKM2twpvQBIq1XZ2oo5bC2fbBuTg7N7YTt+i7v
u3p+m1zE/hf3tbprB2faIcMr1hOBplFypWD4rA9qoyfEXuJ8AFxlgPnDq5eDcgBmDBE/tvuKJg7c
ZMThYwNVJXSMKvi1wJkynL6RDsf4bPLCveu7D07s1nwq1xp5ktDfeA0uiu5gVHhm8YMp5yVHHeuL
cj/B4MGvMeY/AqMPAKTpuMXClcluS02ND4FUZzFnyfus22BDwMb4jSaIJTda5YI9Ay2AhwEKvvZd
WNgChZinQfybXhX7Wb55NmMVBSYGYTlarAS0V6P0Nv/EyBrzimgUEUJqTN3D8fQi6JRIp82z29y3
xEWwBCTHdKUE5QV79424xyXPNm+4qV8EwR2mq0o9V5qHO18zAK60HXJ+o/HSmlzgoLiTAo1E44Gw
VCVn91t4QrFuf4S4/P6KSH8mptS6H3on/kki1poxvn/2EGfvZD0Up67hnO5WxCrp9iSuhAvNVym7
3JtB/2UTMPz8IvZA/P1Fct9ZEibWi1xdmxSGR41pxRB/DUhOtNnfMYlDpkpBaIICq67AROQJIfJ9
BIDAVtz9ijfZouCZVnuZj0lUAuvVPldxo10qunYrSjGQVFAboOcuSr8JHEnlaLDHaM81C53Ts6Z2
eGzhpIwIb2yyzOK7Fui8Q764/Q93c5vyT+LglAAb9huJiATdIhMu/yETDu/EN8HBQcKemSDXnPrY
MSDFDed+zP1srX8W+sspLo8FnkQMMyBLhpMvkN6Sqw7Hh0IMaX0y0ziAuZorJaa84+0TYae4bNnl
mPwYPINh+kcyAXxT/toMnIA4q1Bd+o6Q46INlZQrKD3QB1dGusY5rt/d9u6KvWe4hIAbvAASkc/q
zUkWEFt8CvBRZe+/Y1mFM0K4qzFiBRyu9IS/1lHsXyT+KGU/FglcgTRqCw0ERiKs0kiWgik8/DSd
P6B+m59SCIaffFXYOszYNiHvBvY+Got8O3gcfD24sPXHmL7wnRwyYtsAKj/Bq8FUxLlrJr6tCRm4
yIV0PCbQc0T/8WV3Gsfoln0kQafveeflZzR9+xJRfrU5ME9Q+IuaEESQWWr+veHpsIVVdux1BLCz
W+v1NGxhXAMWgO3BfvGBYiKzMaZdQbfetM68PPKqOyTUV94wmKlUHl21+jvuBpu1hkufqpHufcwz
khBh8lBw4TY+NcmYIPZ6X2p5S+HuWNyD8op85NHjWnUbHI0QFOQsT8Os3afLDPpXxDTNTeWMuDx4
F/mbKGXNqfvcPQ/yaoAPYaGfOllCEzm1RKNBdNiykwDXSH+aTXbRqZDnxSUlycJULmVnj/WwjavF
ZIyLQfKDD60Jm3WB6/IOekZhX6g/YUfJoiBoHOkc7uiQJCwmWuR3EtGbfJ1yojKvzSMdzP7jT3OA
2iDBIPcYRXzIDnlZvj0yPLTbBl4+xt3P7KPPaL+jgosaMXpeOlBvMtA9ivx4M8lSRVKHvE5qXF5s
Ys1r1pGJw2pQ8+K8oMMpiULNzCIKvSkG5FzjI+SnIyysIuQFiuSi5yj3ZwgHZcRYfzSl0ZanesaR
pnci/PsfnnGP9vsvB+wGRPz3jZs9x1nRpP/SNEgUl2eGQwLNtv+5R7X7Nm9huq9IDmfdoEmDoneX
KDguccXE1hspwd1uHV7yxT2W9/maN1TeYw1cy6PkiVVLWArL736UQfX7ep/BGUFv8vj8T7JCKnKG
R5GW4trYcpMQZMkJ3KFnZnZDnxelO21UTnwiWswIw4mTK1Ppd91ssRhyvFsXQJgwaO0JfnE7ssKF
RbkNxDifJtMw3Xj9FfSdjRvcMPEVIoiKjfRDf/IGTvmzlndvZtv1JJyE4km0GvQrzbY4Po/v49tu
NlUs77rN7SBtkZHHn/V3ATAfL2sCSqvl67ff9TuZouxQJL5j367RIJNAMmw5dLAGsaE+EAgfqku9
qrbVtt+zvbWLZM9WjNIcoCaFc4BdMdX97QhM/d7qV76uinn53Cx4x+/c/p5UGFDIrzMXgK7NjQcG
lhLPl/k5iTvtBzkK2VmTn3rXLzAkyqfkWtKNxX/tCcDy6WU3pXMZAl6DxReXbtuemi35zu131sRp
oIQssi4RZtsMmAvAavbcjrqGflH/ijt+tM/6fqy2T16R/7+orLLylC7ZKp6ED5HKkoD/reLbUbYg
DIg6QcGGXIHj8InjDIQmmhvdbC5sq6xUp++JBQpObF/DPN0j/lYEgSchJp/TNMsLz2WLShO+5IJP
2vj54iT/yTHaLivEHRZagP+Uy4REfP6BiHOa0eNXqLuVyu44z7BS0YvZ2tI/GK9PrLuPjfo39qVs
Wsoy0fba+aVLSR11IL9aWFkiyI6fy2DM/W5R+sou4xnHNzitFdQYdr8GqUP42ZZ7CasGh9q42ydn
zf96t0B3pV27SYJmobvNqQ+1ax0+92jVDgaiLeBEYAHAAWzIC9BKEziSo8XuxT3v3pajqKr8+/57
/U4I+JVtYn6x8TGNE3CAPlvFa/uPIb3/RTAtnt4XRB/YXSD4oTv+UBWgqu+vEjL3Ao/rqMMAdoq+
exQzu4eMMMP+/EOPJP3lcA4KT51wlxGWjZpY+Hv5/b/6FzdQ/Z1po2QAKQkhsdw3kNW89Kx+uF4r
Zsl8zl91l48v7210kC9j3GmRmfA7b/JI1/NZSEQIYxgTP+DMCbxCeKeMgVBsvvxC5YW2kb0WjTq7
Er8KcuWxcpF9gAOsHANFawAa4rCYlpU57XA1ecCdhUeSJRRz32hGBifC26nN8XsOyN4pIEH/nBLM
iwIjhhV/4j8nHbSa42G7Kxxf/8shI23AiHhMvoooFTzlPDgxPQ1qVHXdr1HkoifTf6XlhLw32Xo4
9SEP+xhl4k/jTzdpJMbJdoIqK0FuOdmovzCQZDzfoXx5lDO7PbHivGYsMCy1RNApc1LZxyXPGIUx
fBgyCF6SCZwoCfhwpAJjESObzbk7T1eGO7U4fpNzHXEu6rHnsxrsQR4hRfmFlJBfnMlUCOarxFdd
36fqa2fb7KIf5tX+Swr8utmXa/qvp0QnUex1Mf67TofrQKws8OSHdl4z513pvfosbuojGqzFsPqe
AZ76s/HbHpRVeb2dAHM5uvXn4vq+AgqJaEk3xu8jifoDUG+LXIbndkKhCcDaoN/964/iRtxov5ga
rw+IXIxZp/bw4cYFhXtz7rTHEuffGssgoTagxcC9/YyT5JMmQzCS2ZvZDL8iDzAlCCckkMJTYP8w
Ki8lImVnyCt2iakiB31fQfKA4rgJgezBlzyVdyU5Zjs57lbDSvkFVBTPmTeJ5BiyIhr+x9V97biu
M1ECfiIDzuHWQc6p3fnG8HZ3O+fsp5+P9j8Hg8FuaEsyRVIUQ7Fq1arGqS4COEP+lxBRB5HH01zf
2qIZEHhJ5RYcSk+SH8wYTRXgRyIWBUGZzz6/ESsr0A5N2yp4XWIytiNLIU7mGpctnzJI1cNyy+n4
rK9iIp/w4wl8HVOO9iiv8TOEvp6uzKcvGMzvgZ6rhCpvma5A34NuW+Wt3omEuDoliAHwB5wNLNZ2
Gfze8my57M+UeYK08XcPM6mFwrqwN3cHeBlFJjxP4IrC8UVFkg+xuZHsCQpAHAbgI7/ym/Na3LFv
qrZEh0zCA2kYBMnqc1NJtrk9gSUvf2zLEp8LjKoEPUQO2Wtl/4n6TC7XfS3013md0ZtjHRO7ryJu
Fwh4cKkYHD9PG2xfwQs4vuaRCWQUEoVYr9QIIBV6+kuaOh/sA6MIvpng6FrmM6Ppgqdm/IGxkJuw
YI/YlGSyrW3QsbhFg0OEuQSi3xUAA8Aymt3TIF3LczSv7EnhOIYPlUR4G/LC91SX+mQc/7zXz/WD
0EbNYIO6s/AWsyOOJOfB4Yr6hvnjlVhilvLah/flKw4QSDbUJFBdPNooMzia/y1G0Cr3a4Qe+X2K
j6OPFCOOpBVZwnfmwzy9/BJMfeRlobhPoLqQ4C+nd1/J6s/8T7Cw+qcqw/f2rHHo3L6H76nWvrd4
mYV4E/F3UykDItfFqlmTGLMbXUZsyNs6ZCvsQnv7GuuiOtCwoAVZgD0zA3zB6LzgBkX2qiy+Z9+J
j9ubOTz7Pv9S9YlV1IgWbBOQM/G6pMP9SgvDXYwpR9YUFzExTYAeQKiCU7SPlRQ6Baxo9eiWOzt2
RlfzW+DBs8lwzqPBm28/eRAUuH7QaleB+ya8QdG2vp3Ac/ERjtDPrA91QPmaLXqN1uv2y+mmx5/U
GpE1AVEmDwNvqEAT1hWLV9KOJvhxEMnswyAazKFWFX+qyrjvZSC79B8IRquSj+PEhAoJlc6Vc2NO
6YfRiryJyfk9/nd437wfRstVSLg1+Y7RBHby/fvg1NgEJqDG5ZdI08mi/C+e/jbvmisdPjqh0Px8
s2diA7rXLFM0AL63BkpAIFi1IMa4itn8Ywe9cUUKDQeUhyHdcAcEwdY/he9gO6Mq516XL0FM+WCT
Rc1emh+5wR8CTBSK6UzRtvk6Pv2J35WucbqKn96zQ7SmmN+niM2K7DsZSjfg4hWzXpgnrHrpG3Vz
CfYK48KUXWhf5h63W+BkC4EruKBaXi39CiBIrapExBzE5YNNQH7G6/5zqgtxxGLkQdNCAeJtdACr
k/3EY2PDtcSJPzwH/Cv34/WYC8p6bDYw2dlbWDjRJvhbAL2ZRcb4uakB7osI2SdKUuyRCuFYHpZa
rcAJl00OC0mhzB8kbB0zfFPDVJkR/YxJE+uMuck8HIqh4lt/2inN0y98u6UDL5CF9R4rQ8D40tPU
Jh/IVHQ8Xs/I0GxL05sKz7cQWCyerPH+EIFxu3qZ5L5yIvzFkeO1uDYtDNUL//fuDd833CJA4Z79
d7Qt/O7WtbMdoH2c8Srv2LCevLK1V1cH+4WWN7namk3WnfX0nXf6DqcExfXq0EGKaWItFBpL2eZ9
uAb3L/xJly3O1XYcKyUXbBSSs4BWBJ4jC6WMgEOst7wNgG5WAIxArQigr03kiIf3yf07LQxCoQvh
dl9GaVrg6mQrBtg99YtpYXKntpm/4WqNA2VC5Xr5LArBz4tdcLxh9lkK6GIHROfMo/3VjARrmxjP
Rnyg49nPqwiiRBOZ68f6dOKuIlEMYWgOgv19F68FflqAytvig6pv8R28vMlob/pzl//bcF5Lb3qc
vvOL2it+eLbvfmZSzQAJrsyKIfJDoXvKlfeH2qWyrXP0Bd2ZkIUISVPOgsZ4uTk91F8vf+YwDFVw
7lZEi0p3GzhzC5fmgV7HFEptOUs2REn4vM5G194pVRcv8jwvT0QrEscE6Q/pTXyIWUdsIdz5h0a+
9K13pFBLnJvXBGL+KDurW2wn83r3KABYts2DfSJ8zzvWS/GCouWwRu7UMMcTPhC6mmixxNjALb5y
gvvj6i70imp63eZyAbGVydXeM2NY2HlgDrvx7uY+T/MjjES81ocg2n71T8SiNy6Om2bzmHqPFdvH
16D1gyBe08mjE8XgdKlEiLN5+briBO87W7UP7xgVkW7e9zVj2PD+FohoEvu4g0wc6jazi86yAPVz
an2iIqnkuu/flhwUBiJpHWpXKnnBGyJxfhIYk//OmI4/g99wRPvqq5jI9Qw+uL616Gb9efmwqFCC
rrjsVe6xEZ6vwcV4txidp6JclNb1zBzDtBXQ0+Dpw/Ydewfp9YBIByHBeV/vnjF08jdPTDHMBhyc
kA2reBfhS+9d9zuVUvva/tjY27Sg4LHUEPeQ222a+3yteUGXkBc7KLBgEWQ65zIAnETNQr76s9Go
eCYD8FBMm1kdN2DaYF/9mVzOY+sNhndTKg1wcV4GIco1ucC969U60zm8cerz8JeKRVvOAb40YeyA
uaLYXZgUbW0Qvy7iVbsKM0sO58S8fXxD+1Vrpt/u5XlvWQ9RwWYfmXrqtVDOvZ6hWmhlc3ZIHcq2
/SdvuWOinOKBToGn85YO6MfQZXZ5DvabFm0jMOnjYuoZD0WOIo+YdPlmYQfx470+TEfDb4I/6uS1
gC/x6o7pacrWVjLeuIZeUZaoNBGJemy7e72IK7Lp3Q+fWNehbxGXzGLcugU5gNyoe2+dGDTWFx4y
Q0yDoyXiq5q4LFcuCHxph9/WiNmIC9gtBFhOJ4Qmm4wItiYIbt4kXwKhwaChY7de+nubr17SmEBg
6IoIfci4gqRZsU6gD1UbqLBNuwqChrlquOoQEbyDBSqXqmAhEDtkcYqymxAblkfsiqGmJJRPIYUQ
oOYL2sXNOcuzkJmx4iwpUd5AtWhZzblX9pkMrME6SG7T3fdYPUAZF03xb6AaVzjSuMpTYAw3HfRn
i1zZAjhBjns0xYwX8wZZknvCEpuanW5Qx2zLs2ttu24nF9XzopT8vZJJLu2w8z6UgnluLfZJMRUv
Hzrx9vao7c13JCzeCFzYS7uXqfja5X2umj6VV4VKalvfJ0tZakcB008V6xd5ulC70m1mK8NEPYuX
NAZmXDpHwlf2MT1SHRE804cwXZA1rBBQjgyZjdg4zVvk3JpV0z+tvPjtlWvzUBKSmiNhrLSqUQ5V
gz/NsrfqkIa8P0KnBpaFbpxmWEcZF2rnL45/dUakebT9GFYx5wV2j12PuIT3I8Zn9t2+PW2Ml4fV
zcsh54VYh++HukBV2FtTZIj3G1NLCGFDRLTPaoh3+ZKr2IJVGTT4dhOE7QFwXY2IEJaTfINgtu8J
uRHxW6OXYWEuEdHQAmyGnexfksXF17u24nH8C5XCmEsQWjbdPS6+/fJVXCp9tT7N/7PNIXNhVcx+
k/K2r5NsVJhUF/cKoCHdNuE1FpAKgBz8Xbb7CmW497ZKoe2koT/ZLQhkVrDs24rWSVEVXHc/YIxI
jwuVGPwpIqAJkEUJhQZSr6/bKy33ZrAPym7Y52mNWP5Buf8jdlmZxqkxswltLD6PncUPI101W05V
8Fa00G02DuNUYz/IMBwJ2jhvb7OVPVm7ol+eRrMaHrRkeT+tLg8Me2J+1mlnWPO6oPaIg1egd5Do
i1ICEz5fezwiOKDeifUhmL09CFsFjpFYO3WLbJLy2eZ62OWuLO6PPRTBqLzqE4URpPAxIY4SU2M4
8JaRHcS2JQPtLPhWh8gqvNqwb1inxlOadJp/PkbZvtg4x2HbsA1UoALRYGUJ0P4gMHCL9Z914T4+
lkkzzp7X9DXOYSkKBEWSZenzVCFhOn3ec9xywDO1bf42pKBHKnYoQp1LR+dKJGbuy8exx8ItiWxq
7Ike8qcOZTbYPARO3Fx2ksAFiDKqsSjZER39mdA8uLLhj4Yj4g5aCRfDX6FA4HG2VUnIfjzQJyK4
cmTYVm9Q0l9wLIQzGcrWbTKsEzKjCc0JqVrRHpXG0zbwUjp5nisvyJm2AhQu+7AB0XntxP1pE0f6
tyDp20b51GZfeGhWW4I2K5g7VbR/vltIKMoAL3BOCrnmJpiptJ9mc3ROmFYtMz7eHxs+xZgaHK2T
YcHdh90aucSdb0r8R+66gvR+Va3cmO8GSSon8hsKWLvVW/E7KL3D1ijst1VBhSR+Vs77+Aa+ks9A
9A41saHnWPL4MD4D+jI/ufRtNIeGnrbc8yc8ZwiDeAlHeaCDVv6zml7SCZcq1kc1dfmsqS7k5PaH
baZpt2U7o2O0drVbM7eni0X2pJIqpgWk8/ryVUPKGLvGAXtvPxackzSgd6BbYwTkqbRuDZHv/U8X
dqGj+ZeG46GLFKcG19VIQyvqkzWRRxUytbH+5vQYPX534c87KuuyEtU3nDTD1kdPRyymic3nJF5Y
zlukga4cnATFFO5HDxJ9/PFHI5F6zZULP4cGEyJtAnvTJwmUMSbxSPY8MkNt3ElEjv5wmbD3zCmV
g9nnkZFbksp06c66uAQTta0hg83J9EEBmKZkeVt/C6vKROMxSdWCx8gEu/DjYTeJoiX2N2fTb5HB
f9e/8/CEDJWC9mLVjTeFwBamclG+1YbNZW3bYEAj07RQXkMHRZvuKbgc47KkI/7ajsWjRWJZxAwx
be1GFAmHDo3B8mf7le/NPxKCDGzrhX837lKxT30O+SJxp5P4ohOgQdi3zH+X99SYklVMFBZBbXDA
s5agOZBtojdPdRjAZoPVV+Fv8zVLlZNDTjk8BOI5LMn5zvCFXMz99wgOW5npiK1YedOcZftxW7Nb
vHIj0QS2JaTbom2WTBZcVlPNdW9WK4yvCLgCdKW8QU+arK2aW4BB5rZ5dZ9o7nOt9K66T9v3ipCs
e+VeC18LPGxv82TzMEXsVJ2yEfYExEjakjUWEBb/xJm+waqB6sdDDN317x2nQPPQ5byDz0fkW45F
tKr/TrVze9rXU+5fG6bWYTMWq4pDfYFWElymatvRRyCFguCKwJQBrGXayI3RXh3rsU+b0e1SwPFD
RRV4pGHnt8aCb45jr4UakBgCBloDDv2mhe55DFRa43UQmHIFOypARtV5GyYb5nnDkRLFFmrKayR4
SgmwbSs9sdbXhv1CcbvrD1dV2gmaj8uhuPyy8qzjIiFXqJgEoiPZz23aAnPZq92gjhCo7tP19Owf
MH/lMi/3Jhx6sHgUqj71oRrrFEqJDw7VXCpp3OIBsquJSguRn2u3v2FvF+QD/mnzyog/xq5auZ37
51Hub3OuxHtnDG7RcQRLxG+BV0l1i+xtvYrgmIevwJPTzrhavFASrKC0gXyL6w/RMtEPwOA0CS2b
dDm1rkD448SX/E6ApXQp7QWfSZRudpPI+jmFL4LSdl1OYZcqBpxjReCz4yW6Bnm8GgT095j3THYK
H4LNrKP4G5GCjQr/l2aaUv3dz6Xb23T1Oue5WIiWgsrZc9wb8U1JsI/u5Hf2rZgdG1xOIKco/7VJ
RqeTkG4ASkLRWSSEHznRHVRX1dO8uf9YxF7SmwjjAjjhDDQsXhS5bY6/kaX39/C2jAqMYPHadRI4
fxPW8f4iWbMJsd2lxL5vuS8Wk7PothP7NFo2rmKOh4jrpf2mNH27f4lx1ZqXDs3MuXLMQCKKeQ9T
sco2UmYYG2eKBJF3V6kalUeWciQNsMQZkIdJqgO8tt9W5ofmdle9IKVJd47z1+z5dZquJ2O1yUI2
QpGWkwuogy5fjDX3+0UD3EywnxvvpCz1QTm7ELZN0Mj26Qo3Q+DGW0OFeijl+NKf29u33KIyvVfp
a+bR6viRqmOaE+w6zrPiUhvOu6KBL/DqwbbPemYQTDfLWM1cC9xwj3jMzJoHFvvEW2LRn2eqmVNv
l4yu+ypIzvXcWV3bi2v7Ut3VDrFmDPQz3V2mB9TsxfMccudll+0dNi+bPpwYjNa1tM10EWZ6My9N
cUup8oJHt5z4lz/Xh8Jy9AMBVOd6CdEukEihMIXe/Fy/4NHZ/oqT+LbZVdaT0mTBzYWjSSv2NQ/O
dItuPlGaCd1zI8AmoxlvtbSw0WLnthdHwdxfJufeKV3fZ3uips+rOg4O7Oaksqlea/+CxJ6IkpVM
hJxT5/OBF16MTrSGT/D2BkXYXHbXg8Pb4Tf173r9zTT3sVJ8SIHamr8C9iWWCWxU4nn2Ej/xqj3c
WY8RK0DsuIjoI8B5fEpyvBY/OpmRTRG37NKKEhYp0DY6lmvvw+/M/VDafVgnDlcicLIpNhiNZz6t
0y8gi5eFWs5qZe26Bs00tOTpXhhvdnMyRHs/wLO45DiLk4xLarwBfsUEQfyxluNDfU9t+5PhBw1N
YpzeRelhazGzM+bG28jO2wmS/S/EUxq2oNDI5NmP301AseRoNmxm1rHe6tJK7kF0ZrSkVrkNs0sT
pCy/+9rc8+1bwBPBo12S9TMHvNjbnJ7xwLKCtuYnLswEbITRfQOMZCcOuBVRB2+JyjrdiTcXn4fW
JDLC+E2QvUsceCe11cd60xJve6JvcCm9ThpWWa6blxpJYFvRMyGXYq8Xuv5JI/OTEND2XAu0Suf3
Wdy6SsaMwxu2b/+SFvo0D3o1K/NVzSELeFntPq78OXKE02j40HXtz/U8hh3jwkaZpxIupnx0mnVT
c4FJoik7binB5eNrmeklzv1NIgRpyVhWBbhiWd5Vl+d2Hl1NCEK/mOHNrCXkwHVy0TcfoEYzbIzr
TaBv2h2ak1srky6DbeUugoI3Y5votOzHhGai0982Ns7xwfBQGazfjr+cU7kBxoNYSAZn0jz9/eX+
0uNJ/Sqob8kSa2FUOc10a+5LmYsI4DzazM4w8mVa2KJ+dI422xr2wnV/jXfhMlhrlVpj2sxCBZ0b
X5cxq+MRTCxRRjTc8App0eHrBUHcLeIaEmDGDGtZSlR29qbbxi7WXOQa60VvlmtcoQGEJqXNhYit
Hd9MRx8wANdqSvRv4W2LsT8+nX9X1CsFNNrBMMn8OH8fzboxvNSAvsQpMLzKKTLUXs/teGuVDELK
dyxnWguAPHCG/rQxixqTzxsU/e/5mwAx+zz3j/uSJ14scf3bIPsx/ADk6yd+8/+CgEF+gMpdBAGE
whQW4fo7759/8x/pf0F6qM3b60m+mPmd/s2CMtOCl2yNLoPT4NQ9cbT7no2H/y6DbeNtDUPQ1NzR
CZNV5frNNfnGcemdn01HvMh/E3W6hD8cFtQbxD2iJqSnCJ6Po0s4KtKKk9yc4jWcOBIMHcmbF+LN
NaR3x9Hl81eXftUByKHOn0dL0PBl2d6zqlY95T6tu/jyfnU5t+Tay7HkPc7l5nF3TD2L6Pi26S6i
FDvKv2cBflCAuu7fwLeQspTTtU05U0pVCu+nnwVL4G+KMfcXij1B8QTpzQTHwSKQMhenACaz4CY9
PbDBhCOvmYIdBzqw4iheXvQg20d3kg9hdVZcvp+rsa/jG9QTeSRNW/6+6qYa+W7hz5I9t5+R7Cvz
tm1cfzHI/rsuyoVtqxYjpBXFxHlfjME5c7+nHyXmRjNaQt548+LK3MEKh8iVJ9OziR8tpTlcerWw
nzAOBtyw6l722V6LwbY6r+glx+/UW6Ga6ByiXfdY3faP/dRb5u3UOpSzAwx31X2fJ/fr5RUPKKkd
C8Cadf44mgjLU4Thr6HdHFh7zosPRdll+BYa1YewCbBfOu7CnzsufRRYmKulG75qvBhn3pzQjKzG
Xn5DkB+o27MTeCaRjP73/C9YXDn7j9XB4x6RQ/gy7zmcHJbK0e7n8Lrqnew9MWnbvSGuGNjOTEer
z/irN9YMaqUCV3P3+PAjGXTDHRyvvQiYHO3o7eqTNWuK8Rg+8Oln1s33sfv/zAg6fAS4YaRD3TQm
b39At2VJ7LEuTUB32Vbrf7l6qnFqnmoShDQfmfShHL/8sgWchSHM5kubbK6IO2FhPdtfUc9kNMhM
WCwxHPKV7NCMAJ0wyzeyIPnTao665p7YjQqlY4Wu2myZERaPnGkh5aIKrm9LdX4PpgmW2OO1ePUt
Nq9k0Ta6Xw1d3H7nO6dcZLs2syToAz7PP543j0Fp/HmNMDj8DXyeQs++0Vu6q/paTDrnz0Q+izv+
9KkwhB8j15O+j0fvjyEvpQRyJHukPxLtdOv5JbW8p2aFSCbTPh96/7sRYzwgVocPIyP0k764IRqq
8+iizxPdyJ9XcJS7R72/n5T6HOfP3iaBE7/6abKvyt6JRy5NboDtU09MnEehbkkk6fMxzoYDvUJO
rpXvdfzdinEmv5Y+141/nN/cP5k5d8Vz2z4hAnrq4UY4v8eqp9aulR/cX+aD2EvgJSPoN98Lvf33
6dU8+P3AfhVmpd2AfSf/b/1tEF5/778z/T4M5two924k25Kmo0LD+I2DCRYtKi/konxr8jrFksKW
8bnFwngrrr/hEKYCnWr9sNmOfrIv618Xtrn5j/Wb0WGnvvwFLr+87n9XH3eK5cc7qbtxHtQCj2/r
6CkNAo05W4dvobG0wXOwbQrRs3018X9NopEIH8+jZMN/khjtz4RGtR4jG62rwOS/+fd1Uf1LbUdE
vOm1fnzLR3Ns+COT3WakjlsLsIFG7RD7SoNAJb6GxPncFuXBpGRn0u1Pq2o7pTx/xJbQfa3/jtaQ
Z20VqexnkT7o1nf0Bb1SgLvy8XrQXKR0itdhc/FP31dBwtV2LAfv/lyLJHx2JvmsH9OVEwV5TUNF
620GpBz5hj796JlDG5vQ4h7bQl6bhpJhmTSQrRGO8abB9xhesgkqmXhY/9TGM88m13jqbsCATVHB
WEBmtFJdL+r1pkZAmwEsdMB4cdnwJdeVY2n7oqV2r4Xe5IM+jQqLZJ0Kcc/DvDThDc3LiNGaUhoV
BmVULsQBuD7SaEV0IN5Gh0EuXk4MVAmR858fTs1sorIaTLogLgHcfBBrr088FCp2HyEq6qU+F01x
M+tBxD+3bu8pPEnJ/vlzhjdNDAocYFl2g/srzUZhkBinXteveITW4nlkBtm3dJtlKSDrip+xMcUi
wQ2WJGBQggMLvaK/oFYx5ZGLZxWRe0qp8U1oim0L9V9xB70S+zwgLkx1icG3f/fu5Y+6zD5h27rX
YSOp1bQU4b+R/6ZctG+gb9vlKNuwy+Isixkur/NQOQElKokytv3Z/5RvVIF0SXSCQZmKpabredo5
ZqHDLWgYcQ3ZS9Ao2n5ROoCLAcI+dIyO3ur20M1KELAxOIEOtQ0C3sB8meQP9dAFE4cglR4fiF7G
uQ88McPSOPNCS4Vvp5P4NM+Z2SW6Sn3GB/Uor/THB/SjHuSjOZHciSnaQ078bY9d5888XP53boSn
J7JxQ8eXgaPnJMl3DrXdx7LKxv4YFHqlxHLe/Ts17WyGncxXpmc011Qh1AIRbo2Ib2E7iOwQMvKn
o9LeFQzYR+5WCieOpgTd37jCO6NUnA1fFIYKKHwNO/5TmiH2XFg8Ie2zfEdayUKP88pbYm5LHpKl
/8lFXlIZ4s/kLjnETUIWk+6kuy6Z+4Zcud5UZ/29wKTd3J/K6rn8zf6LbUNFJf1fmY8T5bijVvEP
c9/810JOjglrz0PjabWe9rW1BWXVlelzlvGEAaQi9J7mA+U4OjfbOfpJjZ1L7Cd5hTL/cc6nQX3q
QqN4TTDCRwkeeKZTK8/8T3m6DucSz0GMrTSPrN2xtK8ru4h6NVTSbs6C6bYk/mQwuNWuuWag47l/
HQv/pr2mfU2pP6zYMDR2PzcObE0B7BaJRmZXD9F65r+Q9d9eTKtpH5NxmHQsgY/j5RxpFO8QKumj
KcGZW1I8T57pnEvkvlr4SS7ueGlH76DSz+MzIzelkVhuz0ccnze9inN/Tqg5tNz/d/nMwU0FOdcI
oUUe54qwuXF0/3l8pvHr88RN6Z+P/JfMJWymo2cdn886keCZrZr8l7+blyTrYPjVU45+9Yg/l9tq
vObaXXWSyJ/vZKm3ED93Xo6qIkHIwrbBfuRxx1PuPJtJAuVJ40GPe+R5/K9+02/NGyQI9/8YEx81
UC2lyEQyz/rJ5bPc0P2mxeTHtuSHRdfS+P+0nmxsEgKn1KOVnsV6joDjOZn5e2Ysy7BrfLy7cqS3
oR8k7IP/78tKJ7uwWD5axAPSlYLQ8zh7ppOrO5L6U/LzmfCYr/244/y/j6B1robTY+Oan0XykakE
TsKLKMe1qrr1bFdluPPM3YlLjepX5wp+nnvqWSH3/yteAjelFyU+7JSZLBbdW3M18MOzQEndVJha
B+Gpu4pcu2v/55gE2X4U4tzfs3BHf6Fpq9u2/D3qKD+N9Lb9fiZy0x3HNTaGsJN5lvG85/yZm+ee
yd1ZlK+BGWxIHusMPKjh/OYHjeV+KPJRWSdh4nhski686/YViVVaei5QQRpiD3mklExiZT8r41x6
n8TRn2aR4JnV853dVFzC/GW07itS3p5t8cjcTVn5C4/bZz4un+USdNTQt0j+E42seqxsXzqxKkcr
DnLZE1t2JbuqbpPv5z1os61ltsaCAGjEOWgWL6cBy29ss+ycTAi36Ir5dllGFTQ4FDhW99Fkgf8I
GF6E97bfg6ro0TfrRiYcNdS+tof3/9tETp4NhZfMiWZx1AJe3zH/GFJOng3IC+vNhdfwPv+l84xG
d/PZBC79SVYQ7uuRyyRVebayFr/sK4VfjeZb+tOe0qpS6ZmbStj5+h4aziMu/aaK/jzrUmp5+lVZ
7rjUmj6D+jgPeak0rEFXEg+5ck+Wz/w8QVnh0k8K8av7Tgq/a16bj4TPD75E25Yr4SIwFOigqGgJ
W49cPK/53H8W10j9ysKl+zPuRQ+FSKItZ7KsHNcMKVDIE1tnV8/XUMTzF59FqsKvnVPh9zIPY0lm
CvTI5UcxSqVKcaUAj1x+5KtZLj9a4pmFFDJ3W6JDUIEcQpoMdUjodz+Z90zpWpW04I4koSM8aqRI
54Vf5ctQ9jLyux8vP4VfRUuQhaX+CSPkkXvh1wOr8bNW9DqSetjlCWWUYp9ZO+5+NISXcFcCmeYD
90Tx3KGOfbyS1p6E6itSDUu73uon92vX599qW8zn8eFp7GpcAJ/SjGyDDg97N76XVaOQje6Juhqn
W+drmb/QNIcvL5sOBqxTay6UAv5nrQivsh4kAyyvaJO1XpfvIq/xfi/QrpdTpfu9kuBo1Luj3ekt
hTs6t5ZCSaD7Ll1H+07sz9V6Vrp2cgCqBFNmCJRjMxT9nay4GXA2hzLlFFa/JBrrc3WebJ/Q4wfh
WawrcPvGcT++4I1boZBoJ4RBRcdrS1A6ZgGPK2gU5oXSRSyR3pxPQZIRiYIFp1DvwFSwRh5UniA7
TaPx6SYT5Qk74vukNz+2DqLuvKcal8grlHKMcTGeAGOMP1FGnIVUOfZbaKNGmQeunmhRp2Cb4wC9
DlKQcSGsW3eVq61MEX/bzupcigdo9E+mcalPftbr6nAwTKN3K284GUHopUV+LuW7u1ZByMtMJb0v
L0QQ7fg/k+zLKtfeml/Gh1ckhJtTNfD4pSsru1cYiipW5Uayi9oFfykOl8VAfIP8gKljlirFfjVV
Z2ab/b0cZF9nVeTQ1pzo1M78O1UvvytRBqNVO1bJvGwrzHh1jBLF4yiJFqh8Ojam8fapEPJBQDN8
veuph9Io8Zaq9jJ9vYPvE9BIuYPviIlOi1Mgfg7Hh3ry3wlCo5Rupd7uDCn5UpJ54fw37J7/bgjV
Svt4LfF+jdc2K1v9ku6/7BxacdFNPzfb4qWuD5zvlVnvTG/JQPuewxg0paMq7Vr3xhZ/rAqlSskE
IjN+laa1KFWzlcXLw3w1PjZXr3Dgjfw4wY3gZZOqbF59HYQ74zTIwy8GnbzQah2mIirRRB/4C+oQ
Ag92qxor39tHJr4GfVa6tutOwG5HS6AmyN3+Ug9lO5qlSzt8Rl/Ta6hTodpIVVf1/bpC6ze9Q4pG
8TqbXw07RnX/ZmQuvg4t7tQw4dG8th3lE8X4WJfYIEafjiaID17nL6nSBuC4tGckDbQfxmZYCL5p
ab4mP2aAeLJEN/GKsyQ1K23XZdasbJJ2IZBZUcjs4NqrRmmBGwT8m+/HQQaH4ot7i0nTgMmLyo76
MlBG8Rwrpd4X/J4VlAHKru5eE/B6bPIhIjrao9J8Cx9QMUIm2Eisa/V4lK4Z4PlPg5DRNgCqy7Mh
G5AtXkc7J6PFT5Y6aEEHibDKnclPPMlkRslZmf9d+15/4frPHY71VM+FholhtB2lqvk6d7iWmSuP
r3kaBmWMCRiiL9BuavOVrfr7jBWtwVVQSJ0Sx66b1mylu/MPLQ4LLPd491rCZ3WvZthoRstOoXrl
fpOoItrkTubmJIzVHNwwY9lrHokrWNE4to/MIBJMX3a8wBOooYoiub5PucWUtn+T1hw4mSF9V658
WJmKu9Yav+epnFJ7/dYITXIP+1zUOaf2Dyp6ahUa+3tp/37+44LmLS7Hite4BicKZE+7QK3N9n/H
81A2pZsyfPpT9YgstsARtOL2PhNNZi9TRI0JoPeu6WLPO21S0XHo5bz5miJp0b99LWbF0Z7Kvz5r
pJqZl1whyor1fqoMqa25F5XnowPyjr9cY9gtCEVpvqxdWjC4+ZIRtEqVEsMK0ebO1WG8ZCxelod6
2bmcv3zi6EPRhuMOY37iY99Nvm1eLrrae6L5gQWptGhsrQt5epJEdPq738sHYXK/cWc2APX50XLg
x1+F4guEO9HfgjD157W9iFcs0kbQrreBqKCHTPBPu5aO/RPU2hsFn795e5MUahxzVj9mIuH181M4
RIw+eo5+N4xFsfd4dG5MUKRypO7FhVgrHl+Stcwo8Zdobwr1GL4ue0Kw1VrqN9kUvxakSt/vHHr7
l13vKoRWcTe4DCyLVigfh2Lb9zJZoKwMZlPOGxjniok/RGwTZHB7SAnGNJxM0bmWqh5w9BpnUXoc
7yb6qf4ZL2rCeC0JW1ZIvPHabufJ6xOrDkRGCcD1Hx86jlzMxus21W5QrenuR6bAJHfz+19ybIlp
s+NZ6l9mXykMsGFOXNZW3eX3dlI6dZn5jiUqKOqZwXZZSf+jLxSIXYvxENuUtv1gVzxacqdVtgWT
is7HEGGk7KL8v805mvbjzSkurqJgu1zN74ifJkHwzPzGW7djJd/MvKXR6B5+zmCwDMHN9a1xPpV3
2fYeN2Vk7U9da7uv7UtMd3xJ5ZrXkfFNbFl2spHanquXVGjL0wBlY4Bdbb5YKsubiDoT4xNy/11l
BY0mClPLqnGv7N/2Uep13h6+3D5ik5JpjaQQmOUq+7aoSoQac9v5Pc0j6pVz51Yxu27uN/V2+WHX
GNJztmL79zwdH2BoMZDGzTv5AWdLfpL1a+ca6k0uy+Cfvjb3XN047/Z3Pw1oidfhLYKvOcfrp2RR
DkMOHua8TiH7qRco6VSN814xVlvTbHTIVE6t4XWQjKxRFgxYLOwG8XpmOTgPO7nN7yJHumP0mVZ0
GuwlHJM5RVGJkn2NbzuvUqH+9zPvCM5GHVc3WQ1F6NzXE5hwoVwXrRynpiPyE9LlpgspkPy641Mp
dJYxcJoKns7i4lXiYR6I8YBO8C6Cc7rMaCuiBcPftpQ6l5fTaHeuY9OIpaICl4ldPcUxpdgbXArF
4yE69eDhmIzizS07zSsGUjBPGtHqYP17gA2N7iMzUZJ1QbA3nkE4TwHJo+P3pZ78vDcuLb7p41He
5EjMiG6DYxW9nuiupcusrN7paN3n0NneRSakJLc7i/WkWoRRKfVy1VYPVBd74ItpiJlphcRQ58xG
xIHoUj71aJQR9pZX9dFwEKv2/qzx1UmpOtDcBVOM6H00oTxpW8EH9lQeAVKxwnc3X9Afu7qgBoS0
+aK2Hn4khLo51Lb9C5Df+V0AkdoVR2aiitTQgtIPESKO6/K1YoSki4fWRlC1ZPlYIb9AaJ5YoI2n
+Bi8I4yeVu/K8bSiFtbjr2PjLP5JynRqW1UaJsJqOU5GuX5v98Wz83UmEMx2lDNNfCXH5qRJWR+I
hp9mHyveh3i0pN7i4idW1UfKI7tJASp29XuJs/WweCqbrztLISZnmt8wLa1HmXSRNwvNvNJPURJZ
S31RglTqDEymZsPKROenQq6QZOrOO1yD+gSfYqLCm6E8q5+QBBqG9G8aSDyH4rh3L93KywpdIPd9
c7TF/OFVHMWj/Gf2I9mc1sx/i7rtR3n6nWibcTOlPEESgeTGnjfEUS52yHR9QOGfeyVby32totH0
ZVnjHOkL7V8oF9lz6/N+SaBgDN/DCiyT+XwItkR3Wlq/xV8CHxQIKUqPCDir8HoSqCJW/5kc2QsF
NaxRHp+aiS8gScEKm/34BHVdiUIQ6W6ZtjPBLNM6FbAGIzEBSBwKY88MNbg111WeD835ojjIN63U
pcKvTv87rMxLZrX2ihnTBnZ1KNXwTnzgPm4nP+5f+mpz/Z3JlLYkj2KsfsyUD/8yvl5z2RhWsu0l
YJXYHc2cxWarS7b2v4cPP1Yn5QNf8V3lNsCE10yWb/Xdz6VuZzi6jtKt1fg0E3C5miyTnJZ63Sj1
vn45jvjS4Qce5YQRCpJuJ5MkFuzqW/PDg2wcQc9o8bPtbHqH+q01LF5aBf348HppYfHGkFKJQemV
r3a+5q1ltELtAHlqeSTyVPBLEphx+PhmU/TeK0IxetEGOWpX3+/H/4enM1tOXGm28BMpQgKNt6B5
QIxmuFEYYyMECARifPrzJb3/E73dvW0DkqqysrIyV671/Lt79hvF0pmxj+uvQyHGhwPFEal+SUcT
XeGocveO5g8OzcRsAmXLfsZWeAGDWaW3l39nFK+ho2Y1qNLOstrP6/OXguiAmvUPQE6uENoCR2ku
/bMyPFFmeb7yxkTohzOSzaYM5Oyw37uqdvHavRG/OaztnVzfqz1TpbGcX5/sWQ1t2A7RUR0ZYp1y
x7GIzU6q1YmCAnNcHaPi6Z+gvDMWlbbcvfxjkxEXpSfN7ZTjagsZ0XXdkJbZcRojrrvztARwR3dX
uo6K8tqYQeJ/OtXKpAWffYAqFD2MgMxhGnUGndfgbVXsSXQRxE9u6aLFzj4+0oOAkiQEEe5r2JIr
ur4G6nYMq0+1qrSpMf6BQx0wNfot8IdUVzu5wGevOcP3qJJu8dnzAkSyWt3Ic+jn0WmXEthpxbAQ
4iUyQbtewyrrAtC8xsR7BlSQ6vLMAZNzxNuZ31nd2leh/TXHq3ts6U+x+i0MoEpafW0js3BoboUY
tkDoTRwune/2k8Kh/oDLg60V67Yo0Nk0xT0mzqy9Wj0YzCZ6/ljAfbCfcJ6FTcBkUb/6lxf4fE+f
6DBqMmZsMsTvMADzAk6erx9CIKJRZQUrJ8mw4fPchyDh9PNa3EHjO4BOvQr9FtBzdCBwh5w62aW/
zNwW/tDuisDQWcGRq6yeeDDqW0SA9MXiatnBR3Aap3qnr+a3xe2H8HGbOt9tvINHlXsn1iy/2C5Q
TA/UCTFr86Od5Toc7zCKp+gfghjlxQWJr5+j01PUgDt5chsQqHI6JpQiEMUJgozr9q5LUBoaMH/k
bPvY0IOyEspIcifExqYmd87tXUjCTIiX+UGzKKnCwUqNCNVRBzW1QzjruNhzCpk8RwwAg3f4I6UI
++plFwkNMhwC3oll3oUMordFoGXrWhd0wfig1wbC1K1OS5un49hUT6ndEvCZ0rNJr4yOC5iW7xgg
bWVRZ2pBEKLBE+C+dmBY+0eldwWDPXoHDD+EhMJSQWBHeW/QJgeq1FXvtoR2tT3C0QqFNqhkkDaN
q3wblv+Cow6BESpm9BVX4CCD7kAjCFmqSzqysjJ3rJ4dcZ3wZ5fuAeSglKUOnT6H4THyUn2UJ/wd
EfMPT8NwPIiL5urGTuUGkbbouhxGFNI70vACnx+stsIXfQQN+AgepKjIObBhQZxo+w+RGumBuM85
zMxrAO43ijHkHucFBrtRaarcnEBENJHhEfNsybQN+DhYZdsXjasoX/rV2WtgO7Xo3Mb9uSeFwpjb
hcTb8rb3cMcAoybDYQ6CRaN/pJpQecWU63LMKUHusuPjvcIOEvbrco4RPMdA+G70Fs92s8va3ryW
wNtr+Ovhi1q2erCv6JMjRdqH97pTC+l7qfUPc2aPR+1E5oZvodeUSdhgZvAD858qMcUV8VnAhnSz
kvnjXC9iVgcOW0GjyGvgIeetbdHfP+OqmqpUXqFXi/gXyuHW5Ug2tq2Au1w/eZZHn6c+zC3Usi7r
YqON1c1jWPN5zMPy/MH2PUOl7/Tfg3uvDlsmfG5OH5QWKbDCPPvo/ZoRo/biTdro5+ceohDmt8nY
YZk2rgGJ8A9EvkeiyH67ViA7L1IY2S9rXrTz97/nNZZpwo3NQd2Dm/36ZGSCAiLqZ2xZPWg3x/Wa
wQDzQhWV1KcGXr4HhT3SeVdwbmMYDutzbC87pGjhmoNRmRZXoKHUPD+c88a8O38nopI5u89bjBV4
HNx/QLNjFLcoSOuhMn+S3PXpvkJVU0THKgxo75FpyV7ZgQ4EAgl8I+Vj34bv0vqhwwMqx/13SwhM
RorQfQP5T5ufc5gzwUlrn3m7YUIKWU2WaqKb8DP3bBbWWLNAoyM00N/ZcADCoLsnaEIGAxYoaLOM
BP777QppNZOGbaq7M3O5QzGv8NUJDmaHtArZHcxO85j7MYzm/HfT/C7D1BlWaxMf8Aa4TQ8BjD55
CfBkG1baDLZTRkqY5y/Jiwr3kIPmmMWB5hq1/RmyY8Migj20nRfRNtsh2A4pfbKfQYtPUYbZmZEH
LPN7UuBYaHKKsLmCpdzCJu+IUhx9ZAkdovtt/z2nG+KURciZeU3WZCIA12S7UTMDjJ13k2t2/wHw
vqXBgDaFVP+imbmbt3S3OP3XwEp2sQNcdbQF5/1zL5dlvv9Fom68mwGpt4EAd2a7WJsjjjApiAij
5/o+32fvdQNfU80UnOEYu2UaOm8wxR48VCepYxuwxLh70mrbfrU4aSFcFfcPxYnh3oLLpm6QYu4f
0Eh5uq8V5PtHoPTjPUv3NNvC/YTqBBK9DYceGMgqBlxEtq7BdrTLLuE5JJPaHSD45zPlrM4Wsn5y
VnmRMjpDY4wmQ51s0y7aIj1nzGDe51VONBDfMh2E0+8uq8PtyYeFI9HmWnIPyVP+pdtAj7YBsgNw
OrN+zqzw9+A9hqycpDt5e1l1XPgSYmSwCog/O6/PhM8skrnIFDozVAIyOl2nDsVerG+Kx9ajw9xO
heD/nGjyqeZURAHIj0PedAkRmxy/hpjb9JKY/MSGNKib6VNMxni55hAzhEN3Tzs52gTSxcJYnWZv
2gbg/FTGotB3t3rOtz3dZixYcwg3rcUkiQVoIakeViAtMEUf6W9Mc/T4pSF51M7RVwh/YY9C4kCe
94z7gfabXQNColSRxBeCA+cvB1IlJSsHRiBnucPXMT2mZi7Ry20B6W+ofOnTO8ncP+H61aeiiEli
fnpI5Ht6tSNcJnqOiT01N7clD0uG6uc5MqNOZKfwdy9FtZEB2kBeNe4M8eDbmaw90UaUe0N7wRiI
cMQ5LOd6hCeVvPYuK6bnucOWeU922AyDQcvKidy5M9ih0WlH4l53KBw64y1af20E4csYhr+onj7Q
Y7wFSGnPoDs7ZqxRe0i3Q2YMznOIl8fagHwB4pNed/yZsM7yzsRAwg39JdqI467tt/Pzmpaa360u
A023yViP2FfgEwhl89nP8IjoPNrwKIgH5ddsGlm9tlCpeAuRsDlVhzwGKicWQhOMHx696p/nNAd1
hvqS7H6ygx9q+6sCqXDtqF4bNBMn/A5jYvM3IQVvofqElWi9m5mRBThjzOxv0YncZ7vfNrkCl6dx
AH/ep2IyKzaXuTPWh6g5d/BuLSdOwByZvrwksuoYuub3SK/JTBm0a1bMnBua64zLDk9gCxscZgTM
dGkv38kzRMkCXcj9r4lMB7yHv7jNNsGX7bk+a0+0O7hpHOCSHa/zgGaZghA8yt1BLQY+Zq9ka2Sh
kmBhiagRnFqElfC10EYJiFjdPEe3c48AjWCWIgehncWqeOVmChVHgtnNWG9h+fUOjqSVETX9qsNu
pnBI6u1TLXjGGpT1b4RTiXmJPzk1carKnjFh5ocBH5mn/nVBe9Xth4CYePP1c/5zOODFhy9Dkt+8
SZPUtDHawb7KTZz/uiOPyFLNy7/Tz9mCJYX5Y+glshrsH+xuKLwjKbKNGQWfGyE5nUIIRmyL/kkb
O987kuA/NpX1FXEz1MYUASPCB31poYaynRls1Qi0RohusNS32Xusjbdsut0BLxsACRvb0XZUT2rf
SPZcBCOYihOUlVaQXOuLle5mBX8r4xP7iUzCG+4qlp94mrOooAbiF2HfCCi15c63iMOyi4TdhB37
yXZ82PchYp7IViRRI6Ilv/wmo70HCn94M58pSatJk8mmaw+xEuxHVEr3Iy28Be8Iatvw+m3Hj+yO
kxMp1iJE0eM5YuzjcrAb6ijv3iLbP4S0igNzTciexGfULc+je3by2+BN2llaKvKaXKMxtOArT4yI
prIOisqKbw7MQZVVeq/Oztk+v6CGWcbn2Rk0vhIp0SGrZt3hNlf89xJQ82neGV9oyoiaeTXTwEDT
xXAJjnn7e8wfb/eRnLOanoZoB6zxltjja6INTdSy9VGVilK2lYqeujI9ZOQj6GaN6swakhSGL/hM
A8t1B7odUDfXi+pZPbsJpB0SYiW1xxrBe2JFW2AiJVu0TqfHPSC7S7dAJxThzsYvQ4cjJRnQMgMQ
CFOpNRHNUjso0Jk8fsH+dPSKlYXCNX02g0doAsbTRaFNt3rmQNkYQyciKcMFD5mhCBZqT05lnzeQ
qJNNDZ0h8K+i6JPBviZXhMWialZlj951DWzvAUbPGlazYkBHLaNDgiQrBg7B3QykCtgjutUCJ0Z1
Jj+l+wj5koi7hlC1G50z0wfNHIG8UYZWdJ1bZe8Fw9Y5hRHHDpACZyChq814Luauc/NJ+5Bhkk4J
56/klbT+520Ky08VWZNO9gpOEEtwjwkjOTxDeFLGVbzNnYg7ihCjyygTLNVkN6niTqhiOvesDWoP
QoZ4v1HDXX7OOnQOM7z+0RcKNn1gpfB3wPEK3BLuxr1vI33eySTJO0QtnNh1YE2fy+O8yxPw+qpv
DG/zw+yBsH3yt3O5LDkjWD8RrlpaQyCNtliSTdEEe+hYgu5nsBhd0PwI0BGr4XvsHom6a7+M1cLl
+3OmDLVIy5XkFXQjlO4zrja8rStEogAP7ShD5Lsfah7ouZoDFaK4HZI6QB6mJXNhjrXoFRhTK73G
92VnbG20qDPWll3u2hwY3PV2AnqRjpxDpix3E8aNhkWwPyMzpBjqd38rRvGR6GPFB6W5BN3PHGMC
pPuUaD9p/BMlppI/r9QGcdiFTfUpKuCjf+rsiMZj/BUWX4x5WpmAj9EzKkZkLdEszGTgLzM16YR6
oob8frad3NbgQJ0p8VyISmq6++rm5x8lqbaxOZBbsCIG87q2tz2LTi97IOrqLNVrAoLaHBzXGhq4
VgS6NANriQHL9Bdja9ggbauz+j9Azuwxh22ZVVsMDpgwXqKZ02qdKhDzusrUit4csgTlSbfFrMTq
Q/DJUTcSgeZjQjaSxS6rVj5aW17nTUhz7VQfQN7HB8qbeO9jTl70V5YF6czjWkmdTTfao4FGZT27
zndEVhue9Ton8WkMsYmCNWVjHhYeqJ49QpvRa9b81tmwWnkqlkXUrEWKvhtZw0eynTT8hD/Dz7qW
G+WFNAr9Nuvr2orkScrZiKutRRaYptpb4uBTlIhW1SurVlYwV5mVmTkQplBGgScwWX/GUNaguLTq
s3rkfrC95JQgTD+mYfXKuMKV8+jhtXAV+IH5bc2/3G20IYVrogFGN6EylW5Trk0zOnhbbK4cVdT6
YG7nA2jvGzY8pxNdQ20onvom2sQZVDPZLUbsnrHuclVZ3XLrVkRSWW5J3kgT5ACfhAqnjDFzOYYr
kRvhZQwgd8eXs5Qa3Atmhlf4p4bg+rJqxF3kCu3iB6QHsK50CzlsXqXwRKYAOb5gzo6PEJkfaQJl
/bUcxAmRmWtWiQvVXw66Fn9Rra77PngUGsNkmXBrGAjFNnxRAhzeiMT8r9x6mVEy4t1DWaev9DBu
2MBO/iOhk5MLgXVOXpgK6Wz2pHNGV2FGe2HS9Q5ejT7zAWf/oK3AHjtRG3RJ9tt+1xM3SNwRy9jJ
QpJ7erHAxNxfScHImSyOLh6gStUAX0KzSAnH9TZv/A6SkwgpREV2iD4MKTFuPTnMbiEPLTOcnUJy
jOyP94x6Bi0oqY1ovRY06StFPiwGUxc40Un2BVqcNy+sxYhkN3yFMhCnBOXyCLmFmBwy7M7Ezf5h
WowM2Ok0/JiSGBMr5+qp9kMrgTg3h6XXxb4NvsQEH4mCfbfseMVC9w8DLdinh8HJp20ohHVqeEmB
jQPfZlhhuwOyn9nwfBYjVB5w1HV0T7fJfgBRfACRbcP9ie9ClHSHQ0iO+SXoJHfS7FRdB9tpkx4j
a0Q+PSYCHxGFoRX/iPBv/j2QOYPNgU4cFT8rTweCmaosjwoeN9BDJ75ypFEC9reZbMIQW4bFgOWS
EDcw4knJnvOaiEMirR/tI5LEAYYZ1ukJU4OVd0BBFUJm7zE5kfuXtkqgIzFQqEihStxhv9cxiWsC
ITmsVBXuBSeBIMDjGy6clEgjaZfU/7xDZuPnmIFbeh7s8UGv8DBix+O+kfYcEQSgx3IdbcNOrMb7
r3OqZwb8C2XwP8cqC0me0eFUvGZTG7+XuL2hkpbZcd4krOdqdkse68Mv+f7IGR5+acUkeoFJiYXY
zCGvi0BdE7GMuPQ+cQm7kBP8IPvp9MDLRbJ1qGEbSKWYJAXbBjPyz7GVMePiSXnr3xcUVCte+tv+
ykBj8ew03T+KFxYcEIESdFgFJ/8SSOTGCgopAxFWBbRjMUlNoiK+y/ZBt0QdQT73xybG8jlJjTpU
WKs0ioOziB9xE4rRGRGPJ+rpVnQOuJ58zDU5EVdBFSJuSQZHIYapYjW01yoxmCNvgfSFclUEy8A1
/NjGgwmQ1+FswAmG7AOUsPCHcv0uXvxESisa0d7wwAOeXBtqNi0quQMlkqcUv3AKodaFf+XEnWFD
oCDX1GiD9lcetGT3bMImfBCYcUXuPWy4uQcPxSV9WEH8mhvFzdf0eNPBRUszy1XGVMaQCjuCQVT9
FRiHtmt2KIaPCQhxFJCyqvE5Nf/o4kM4s42gnfqj6qHGakCvihaxltAw4/I8OEPOoDf7vgxIJ3n+
onYbXFZlbBFxqeEjt33N6/7ip4h2aScN9qgScnI5sdgaZuKFSy+jEohLcIsVH/+OT7pwn9A0Eu/I
01/RSZH9G3Qt3krhc9kbsBD8TXST///E7ASUP4rfMBZJ9ct04BZhnn7BstTwSax0v4lYx/xe1uKR
Va1jNXJX/+wMJpdgNyEIwGiuSf1gWOmpkauDJYFGC+fbjVQ0tl+xWAfLg1uhV+SBGdPRFIlmI39T
3yPjlBzRVeJVTOpMziEytjJJzLoSHZmdMg6VJRsfgyjTLK+l6V1aT7g95jfklRxS5HuGlUscvHuA
E7bnssmwT2IdWnRxv3ho3m+wLUlPrNibeKQtLfTcMiqL1PYvgRiMBD7GJiTS54RDVPLZcLjAKYRL
iomkNUPeKcBvGQq5Z1wcK5nn5xZcAvUI2dFUJk3WhcyF7MjgXBbsot+IomGn7PAYvVxRLuBgfwwc
P5cBwwO62+WL+xCLZjMUo5A7lmtJNKj4u78LHg3frvZlGwWn9VNijs9bvyYIvABKC8R5qCuJRsQf
yE4jls8cs4bptCJg9N1/c0zGmIPHKXIYBSmOv6gzMU2fky6impwkGasbRiQvp0LJohNrZDgY3TvT
aPriXI7+g727yjjxwUFyZsfj18nFp60vJBCUfUXWgkNhHL1dr+YUJnf+CjAfVqiM8//7AhwZPSfs
5FgU64aZrp79W8iofSxXxlrnGMAyvsp0fTYO2awZvGefEwu5JqyJtUBv7x2qAA6tTIXOQHBI4Dmu
BFEyCTKulxUuwGvpF8EmuBJTASIeraZILfpl9qxc+QYaENrJB3gJphPrfOCQ8Aq0JvOB/1wY05Sc
f3HB4kBO/oHWIJ0onQAToyWygORhSTAW0D9pGZ+Se9f6+Moyw4qrDEbThoD2Sjgia6aKzXkbFHNk
VypGAuQAI/oJKm8QrzJ3jdbnlEzYRk9J8mQQP6b6Cj/3KMEfDoEzLFId/HtL6AASSyTy5CGJrHjY
RwK9yud7OftZJPZ9jiwmiBw+g85xJLMwO/MKfoSFwLvAUPAR8iXu2F6/Z59RCx+hXJV1KpsCqvR/
Yn9idyq2DQ0GB6vP+2S2xCViDXJalY9xoo/XkHDhxaYvu4Yswwc2xyNPoLDhpE1fMsMvlu+EYsby
tktws3v/FgXnFnq8iAn/eSDMBrz3rxU5Mj2yYiRoFHc4gRpB3D2fzJb7BBjau8BQE9L4zVhIi91N
zj8k+JhT+eya9SNrBwIpyZrzKjEQNmGEfz7BkcyUvEesneHhirB9sIcTiBPYyb1KsEd/nYy/PUDL
SvNkGjj2btHM4f6wNjnWfAZDPp6bkBfwM3ZCRvUzWfxcnGEnrFeymGmeEVMtzb5i9ItBMXgg+MYD
47D4OYkKuf9PQI+77DlGn4tjzf98zccQ2Gg/98+xn5v4NIHJAsQXfUyavxiLj7Hckq2PxdPcJyPH
ZEjkqgz/zQodcR9fynxwV6xHh9WILUpEzPmbcWDtka7J5G/GjA+SxIMF4ll3Pyc7MdMq4wDpyC7B
+VfGgjFhScgoESAVMmrwqcjjPkK5V67DIzOjMj2SSrlp/FqMggGQq/G/rDrL+xgsw8h6o3GR8+mE
VzIuYL7zGgYmxolTqTRWEm7hIeHZ4XPlx/L139GUz/sEajyxeJxDxgGCzjx5LLqyuJYMK8va4kyi
wEHyuRX5Gc/JBiKmRoyHs4ezqewxi7t8R7KFxSZe//7LZP47jsialS+MjUOL7C3iY1gznxniYi9x
i+1vJzSJcGgKYY3IQpZAiPweCZp23PIurA3XKhHUJ4UmB3E8MJJY3wrpGtkBuQ9pkMMDQJ+JzcsB
s+Zcxsh+tp3/HSAZTsabsMKSW5PVz4gyOYeMLJc8ImkBPDTzwNIDJEbfqw/iMTxFbKniW334xB+x
5JvEtqxIX8tJVgZD/ZiKBCBXBpCH+/hJOUWL23LIE2ELLRQbmAGJoZyT7D9LlYk+s2hxF7K/iqs9
cgCQ4SLclLThI+GmoO6haUd8niNrABE3n9DTviBh/1lSSCTxLjmYYNky6pIUFBdKvsQZivWHHwOW
k6w4j49J8U3zebeYHkGpBKEHYtyPaxTjeCRvNJ5wmERO5xXx9orzI4EJ98I7xST+Rc8SqfJo7Fy/
+Oawq4AXYW5YAeJKZGTl025JB/UnsW8MC+OSUED+6Ov/ntf7E0slUJMt4AbC9p+DFp/OYP27bQZK
nBdWJh4EUlyZMDFv1gX5CHHmvJ7eYMnFsWGSohX7vpcckQmmiV84DTL7Q/wGa/0zfWI6ssIYm4+z
lNX/olMZT93hrC2/lheaa/rL9r6+Zu9dCyEMH9D+Hgy3QyNvTJcgV5KQUQ11sMwkBwJ7LbG3zcYn
0VPFUpEHlNEq2Rpw+hLcyhtYrPyRbAEDip+UOEFWkc4HyN4LDVx0cu/EIkdWEiTNv0QQmM68RL2p
jF7XgJavkO4AIdawdgMyuhb4CFpQJiXUX/HRpqoabs6z09vl/APhKQ+KpZw5Ce+/TBAokGotZQvW
5eI1D6g38Qm9N7T8piSJZVzcQhG3f5tDFNvHYh9niHrsxRNcKMA1Y7uZjG6Fq0MzBq+NxBeU4VXS
XJA5u+wh5WzypdyzV+9EWt7tfp17Y9M/0HYECPGyLM/bHs0JDjDThrrXZHtetP0FnV377dCqg9ei
mJztfjd2fg369u24QPeh7r3Bp0LnLUyeSIeRcQJqTBWZc+2o6tfBc3ab0H5B943R+NoI+oMq2bk3
jrNwUG3d3WJvh7edd43QojH3vvFX9maEXNjL5dmnozwvf+4+OEPyPOe+4dZI4f1pOmfXKnkLfMgK
3isqVa/NmWEjO4TbJWFU656WX6gXdO9MbDHeuTRf3cetFtYHz+YeBvDxhuC2oGBC4TQlmZsfRufg
1AFVtZTWklBPTyixqXA7EeMFi2I8s1UPYs7JYusy7PteDFtE67d2QGu2/ZGUAuiEtS+7i26+ncNV
VQcS8NE74qkrY3Ia3GagVX4RwwM9OVItKH7tIbAdffiiGq32wQ0UvUU5BX7XCSz6CWGIEX54RMwg
LEew5AaXoKf8QOkuoH+kdBG77N0j2CK+6ugGy/tfpz8CG5GNzBjkpGWC+oJgF3L32/cJtjb33nqV
w0fffzQNBTf/1EWnltAelQkkDx2qDU6fv59O1i7hppzbjAb4MgKlDXyyzuQ9vMCESJOngn4QBNa8
UujIgejo3PN2dI/2AGwH/Nq89p4afXAeIhFbd0b3mYf0+4xDNFjX3qiM3hevAjjkQRLWKfrA5I6I
+dT59ZpaPQBMwAVOtHtCzQ1rA5o3OwD2LGyHzDTBQPwebgDf++ql34G3kuaQ1ru7mb8dIMd0XqAS
2oSmk6hO0pjx6LGmoMF2QWQD/LWFnlDISk95BSdf/7YmK0UrTKvjx8Dai0e0XNznY06VAd5XfUzc
fA6B8FczbhYHxzmlsRgDHyJ3daSPSbnidIhASqX3ug0xGxOcOVTSKXjtvJl0fyHoG5/ScrBNXw1q
wV5FwklUBrreecbSeeym1sY4yxKCMa6GSVH3oYl1wNPfosSY1nZwPVMnQlPIP75QM7mOLJpBg314
IZ8yQg52uQ0d+HCfmnvZgrb2rn9KbsEujSJED4aRLiUoofgNFfeSKfsAhPDflzqAkBgLu1FGjTUL
eFtq2NmDVM0l7fwdD4H5txsXK4adAJQ1taPBIWugA15CbWEP2PFpcr/84sI4+FQufU0Jg1NAas8z
7D0CyNea8caAqEhccpicj18lNSnwKrtHVFSA6RGS6CoQi1o+lGqIiFGI3hEdLLtzSEfiQwr+2No8
8/qnIdV+mHVgb4Wx4TqXXYYqf+U11N5XR8eFEp553UPrRRS9NleQKdFWXAwukLRZ/cJCq+ZKqMua
gPh0qdPM2rG9Z3g5oxtNSsa/roanWM2Qw1O8anjuuAW1rSK/InT6TVHMyW1EUSRp8NlvqYlJLg3D
uaAKBtop35+GLQpZmxwVvnba6YMvWrxZG+RtkDZSYXPqda9eqblv8EfjK9sXiZsj+nEsDheCGVhC
BvSYkPCfoQyFCDcLfFFFjxEKKBxv0Azbe9SCaQpSJmidcFZEIRlqFQYV8ZKpQTlYJABAmLIHOxuU
w0dmw2udK1mlBSoz+JBzVF09CvRBd9Khew2WCcIBFeIAwv0K0m93/2cIK7TRqxA6+MEnnNG5oA/A
QnLokiKmYwb0p0DcizkaECMPlCv+cLcHEE41Zi56LaTqJqBawZ65Dm0OlNnPMIu4z6VZu1UK+esl
RViw9XfrRzfv7oYA05cGtfSOdy3cRvPg9UnpnHpEdf8PeqW1pvo3b7ftPWWtdfSM2BLgOAMw3Vsh
XQjs3A5qsUhRIjmLon1GPkvzqWLHkC0/qVFc56/kr/C6Q86MCTduz45w3CY371565RQqLtfx3+Gx
X8I4O62ihB7YIQLFnNGv2J0dgIrtd33gS+vn1GkyNWO2d+EurLXhnb5Rp18O9djKtzSUPWGShg+h
vx+DewKGfXp5UAofEXGLMiClTlAEqvixUgi2/bvrAEXWXBR0ihlj+SmhacAffcIHNOjH9QLWmDtk
scEWMeS/hiTlBh81wDKbr0V7C4oRaRkjN7P7UnFJS5cBrmmMFZDOSyX+rPttVnsOmuc5x+NOcICw
34ND5wbpdErBN5a8n+SOJKyXQ4dkMKUYyNKWwwhnM6gS/rP4hgMAuF4KyIdIhyq7jG6Uk+t0F0KN
EBbxeWP+temFBObh4h7/LGiE69SMzViS3cTsZIjqVP6f6gHpVpQZfhAHQjaF6qjUGj/VFFKH3BPf
QUXM8i+pjljUh0iBinwnfEJSL0E9jcMgL1HCkhKKictCkeFqJtW00OID6dv7rCriWzXZffEWZAPZ
ouqDb+XsqOWtn1NsrGKNYmRToWVGn85x/syLN9yzIVlFGoxRaOkjIdQxiXwAS/bK4WFKZX/Xy1uI
pwOr8CGKvvXJxjo37wB8knIsWcMxZSr2shN77t4/U9zdDxS3e10RCN3chDTDNQw9ZuKpRHZNi0Bo
H4LSyfCo7mawW6Pb0QX3Ww/zbdnPX1XMBqqS8bF8thZyDhc6lfuGEhUewkdgIzSYoUNzTCMI5FOt
e00INpzuZAeqCtAfeAI4NN6Z/aMEGr2m36A1iOj7xuL4VXwh3wjLQrDZVAEnGjMsv43RnPVEowY8
oq81mdKO57AVIyQK/Py7nt4Ajd/dR7x49FeifRBe6HKFVxHIfG6kJlXBrHahabpPD8PHOIc9d6yy
34BcNePiHrUUG15xzYE3vxqT/QrBaw+2sLa/e/b2HD1/dGUEVHj8DNMGvF6h+U9ojGBXvg3gLAbW
8g7V/aBbTGsF8l/31ozL54C1lugXUid2eBzDnHzOn+77HnRTnfa04dPNTj1fBRiOS69b7/TulT9H
JPY21h1lk34FX5OrxxBe5V/4gRaN0bC+ZNBat07gOL2b4pkP9wu5BKuXrFtUULejh+VOD910/90F
0tRbQYV1/S4vGcoUt+fMab13SlMDKcJXWiJuoPed3gjO27ffvEet6p/fSUtxczsyA2XxdYlw0dBn
6TDujnardfTKWqCqA3Czp11moE+PhtNXpseXaCUgaPrLmgy31fU7wvfd78QKDgn+2FIeGGHVz67w
VU6dq5csUBa/9hLDidCv/7pPlf3YsMMsqdWB+rcq97NzM1UVL8OF3Ds9RO3NYIVi9cPwu+kpAP1Q
R0DGnjChQaDg71+jDuKAY+u2aOgmHdw7LmJpZguuLUI15q5WPv+8/aogYkF0hDEs2Fe0KfuwtqDl
yLfgjM0d7ae99+m9UDz90MuSy5NEyQv6sq+y/F45ORvmO7wvLL+2evQaT/TfS9uHZ3aigNQbs7tr
wE6hXPh2HHTA4WHHFfswJAya/rBZoYW3hyAUf0pqwpP52b4RkkGYc/ZMYUtYYJo/mUMAkN5d6PlP
7zA//dmry2vgo/djuLl9+lE6P8a0e/x2ITvvGUVoTAeLneah/smFURC+9U+7/pdOrqF3HJRDZOAO
gJvWJ3hEqXpMnv4CXC+hWMxGpISGnT/6BxSG6Vf8u/t+82fVS/jJtt+H1Jm0Ijf9cFU4YX+ai1/R
kU+u9YvIGpGpx2W8OlaLonZv4DMrV1OT0/xgoY7ki2ThFjqxdWdQ0TCf5+1H8pSQ4InC4jXE34pA
Eopex222uf11Rit8pBhMY/ZQvU3IDdDH3PuCZbmZvQhsq0n18s6hCmQMTmZVpy3GY5Gght7Sw1cz
Wxz2em/QtW80q7zHnW4QEd7Vz4Oz/ntPUarS/Obq018c3uFo4UCMmbYp5O/4jD6Jo/639Lpf+mBT
DqWr9q0uOpXJSV3V9CuBKAa3ZfhKzng610V7YiHf3S1EJCc1UiTYuPTcChkT5xuFovo1Ob1z2J21
R0IB0evEpUOh7EKhAp55lgRb5IOb/nsa3vPeMzq9BEQgP2h+FBSj0pe5wHpvdXCmLQi5Ekjula3r
FGxOVk7gZZ9FyrKMCJmvFJUE665+5XsCb+8AHgZ6DztX7pM9ZYbOvXV3X7BG2BJvdkYl5RpQC6Wn
xsR04JW63nN5Pn53D9+EeMdBbs/KyCQZUEUtT9jQez4mVrTXD0SHSvpwiC4S4pf78EiXZADQFbjz
eef5LFIFkTNe8tACHVAjN5mzWvRdRKDWHANEmrZAOChNLbgDpPeQAUVStfDomV/dFWoFXyRmYL47
90bQPbfdMeG1KG0cNsY1e15FE6oTo71V0/ZFd9DiFW8H178iQ7CWBywjfWSObKl3T4vgED05a5WR
1OSei+23Pnr/SCmdaJxXodrF1v3OVQQkC57XhhyQo6hEcCtQZgsELSB5mYi29ytwQpuyPUl4kBjH
5JmXKYe87fo5fC7V8RM+s85YAD9kH9P9uktEhzT4mfJOFywV50zOJcTkIWdCfeAAVQGVspYwHW5s
dlpzTClvDCBiTmZlbkVwUw+uVBFB3k27Q/ktALJoP1eS4hu4S/bO33nDYfPvFjshylURPyJ7aEwJ
qMdWambvCWoJVABBc023aymYqav7skx38/2cjxuf5h9s16Y7bT51Qm59WkKVf6LnCLLQlsCrM+KE
vedQlJWRoBStFGJXzoMPnuDIkkaxnUcyptQsQRxYU1TuEEKnwu0BHuPpHc6K3SHJHIBsPDBYIEmP
W1Nd7WuABUg7glpmtASlhPzXnOCOqreSchSyhsaQQAIkmfz6MWIopgK04VeExyR1waVRkKS4BNkP
qBsqbGue/jN0pzm4lLGSIp6edrITT8cXPzEHXB0kkNQNj2tzwIRwBnsvrSK0pgwckyOOCnhT9EJf
YAgkgY+gCDFl8C+9/dyYaqCIA2Kx7gahD7LMiZJI9d0WcTMCPMIGVISI59kZJvTYEVZmHSCI7Q/9
hKMyVdG7TW8xkX1C0im9oAdi8ex3DgA5V6NeSGaKp7xDHzhXfKB4QPW2a8BOUwcJGjn5nKTs/LEX
UB4bSU4+LDIN5Is/JS9tqBOfPYcGBytuVgOoBQpx3WE4pAAKMiMiV3CNyW2Ao/G7509yuDNuQlVy
IU3R7w55gRI+Rsb0Pbwv35Pder8Gp/Jm1KlrjaGSnGKSkTElHt8wJEsllRI18LrQGOpj5nX6Xjob
GB6Bhw3scfn7fyyd15KjWhJFv4gIvHkVTsh7Uy9EqasLECBhhP36WfSdmImZ27erZOBwTubObZiM
oJ2CJDIxELRdeYXHCQ/E3NAOQfmaeG0l95Mh0g+LH9YYs99d+Xjzc/EaSIerxRsqO+vH+pEPIk9Z
f+fL8Ys8LZDCeDL408/0FVme9K3/mBb8P/d7vGs/5Zxga6bYzLenZSp4rL7J/F7ly9TL5AF4zEMI
YrCEw3LnvZD+cWHFFw1HebWmB4RfnWh5OrS96dGBgYRS68FI4Ke8YjUPGvvvC/DheYZHdDQTkY+r
Oy3s4TDdOjCH5NrftZPAHaeR4F7b6kE9JHTBJz628aMf8gejd9Ze+mCR8wGVu75Jr60GUDDx+Oie
VtP3mE8EqHg9sRCNk7QjsKKe89q7wY+uLB5SXj4OSmie+cZTD3lo9zvBEzcKv1Xc/m28GHBCQ6Vj
O9SLJ8+2dZz2xYymc10vwCV+u8WIjv0G04Mt7mqsJiYBQcQ43YN/RdBC8JJikYb2tBVS+nd7I3FA
0vIlq2j6WBNnQQmoTPq7umET2AmnHIr0xAZhvbJiuHVsiA/YN5bDU23WM+3EM3BJr3TOLHCIjKtp
25u4kqwbUsPWbAVIoE4jOCDGAgcmJSfwnp7tCEcYNgp1MxED33wivr2w4vlWAs42ET0mz3QNDW6E
xAcJgCNnXXA8UHmvmo20MryEVeYaXrmwPMVpNv3JQ/VFoPv7kCwtr/M1JqBzvF2p62eyayw/1Jqo
yZAo5ZP0cUtiw1zbiPxvu7DW7wAi2hyrjP0bNtiwGi+SW23Meb19O5AIvusgD2qa+feiD4qpqV/F
8w4OQrxRt9o+nE/kebOYvZbWN5pMiNLUO5JhRzji1AQdR3Nq+ikEivSylIQhuDgEmTHImUgHsOaI
3XrPWRUNPW22RY+EUqvADgTyv45q458ACGEkugjrkEOftw4T/34S+CC2QHG6iBakbyye2xw6Obwd
8vje67ynbyq2hHVKRFNRVEVL/dIGhHjg3LGJlup3OpcTm7QWrthS/PvyqiPCK2tpYMrb+bo6a9a1
350/2PpTHvP67TUnvAOBwSLhvXoUR+l5ZFkaM5HTkk+DrObMv8ZDhM896XSQNEweW+xGcwmpA4kh
iLD0ALsxBCSf+RSLHuLDQuL51txKixQmx7joEWdI3CJsbPr9sH3NwXk21Rz1Fb7RyCgIoyajo6CU
iZaKV5ymSCJ5Ye6nzRyf9T3Xul/JLg7se/R7yArf6iSTQ361zJajHwVIhKPg+asGiIUC1HB8IWQL
rI0c5ZNEjecZh/LcnBt/0q4hxptMavzpE2B+cn5un0eiwebZLtuZC8UptipqwXTeroDKOU7VfbhO
NnRQWxGA4ik76aa7hFgQa6vnH+Eq4rq5kJaYXRkEJWree1rIfdD53Bq/5v3AVBbvRcxOGAAR9AEN
zlzjP4UnM85DPzcJPfjPFKMSLUbyi/p5uU73ClKN2s8X1RbkXltupz8p8B35ev1ses85b83LP/gj
i+yYoUeJj88tq/rch84bNccrdKJJq7J8fzW8kjQPdyJn7hz5l5+sJh2bghKrmg+7yEd9Ml3QK7or
Uu+RMk66saW6kzbqJF0JkZ7IOwM14uf6QUUWQjdovOfoICEqXP2ukhDC84IM5DqgbRN/1KBmYLXk
5xCjWZv8rElufEzR6LMKc7fxtTmyxbV+Nw76rmldxEQouUakSrzvFb3sLrzn6+dxXCZ7Ugv1XYZJ
8qTh0llsEIN8pOnJpLqZdMHhiqdV5VuMCAUlFpeK4qhFIn1CKfNTLMX764F8Olt+FtpaP06GSisi
d9YNDgDL/oqCawkUAvC1E1HvVSjN1F3xUF+2hmZN3iH7i9a8OX8n7sx7uJNQQBbbfK6xmv6ixiMK
yesXauo9L8reQmE6axfxFTlhtJZ/pgUvbTT3tXz9W7DIVU9I0Hi+0rWAQPeOnBTlDrpgFY16BJO0
X3wW/Pkx8JCv+9hDdfpPY56uqyWyRL4kX7BjgruZjKB6KsJlfH3NJ/WwdAgb9zMXuVWoiYhmmf6y
RmbywpGtW1CuG1tr+zoBbpvg/YsnWVGAImwhpAk8qyD7G6PDQxPdTEnWoi3/op25MBUa7Lb3LWev
gNQIAeUp3zHAPwgDD9gUzlmbOQsOA3Njk82HNwgYUO/UXyVCjW8zwzd7+eZBfzmPbXxTps38qTi8
hgTCuWhwGVyRo6nd6F0+svOF8ldfAI7i3cVpt2VCSUt+iwOOcbADhiYoataQ7dvXgToApRsgAHxC
gSWIQeEvgR8MiJkLAlgVRGTAyGpooRnTS8UB27kBvRIaefRIUH+tAEWIEYQHVAiUQAZlMYXRZmLO
UAQtqQbgz0G68v5fuzG5/Mf3pEzmTO+3wz755XynEh139N/TSBuizzT5n2gd18nfGn0TrIhpjEzd
TiWDguAw0eUpsyY2krCKyMYDeV0+vyaCunwlH2/DRBjG29MO3wvUPYyiVQq6B4azkm7/x20yqDwc
QuIO8oZqmKuwTq4csVT2suVY1Er0P/8Ctijmp1Ld2Fn3GP0AehiaCXXNyI60XQnTB2Qr4Tm5dATY
MtnZAuDFmLP90uAST34xthl0e20LXxLG9IDZlz0Nu9biHjRBpU0X5iDLpYP6hWYNur6yZQwHdi2y
acZgQNOmp7ERSv82tM7nnD9Ey+yOz8Ga7c97LwpvgoUN5JpsU0vCZaGid9/v72QjHM09QPGp3KiE
zqpu+sR3bk+eU1VdI3nJEZKq6LkJ70O3PyxSsmWjI9FpqQU6+ExPY7oXQF/bbC93d8RtancnOS0v
Dz0ZwTjq1Fgs3PvaL6RrL3oZZmEGNVKGJ4+0kfBsGDAcIva1RuRlFhsJgMgEJyLvqfY07Yc0dVU7
meo+S/ComJs0HOq1M1ep246rfmltcD9QYA53+8508w+TuG6eGLhCzQAczG90qViTMa3Jajtkt3h7
oYg1B/ZzOGK8Fm9cEkhNgmf3hT5zoa9M7DuYslBgcyiH2q4Sbu3b6TiHCrdqdyOUv7dNaWSOC7ld
USO8F7iO3FEiv855exLDvxaTnPeq7S6GvohwBbWiWUo0Wrp5lgvtWkN85OlKuM5gN6AhMupsKZ9y
g9tjeE8WU3kg2hngtXWQ9VW6Hp7+mN8E0uNg8cpuL8M9uKrTUds4RcTmD+QqOtlPufclSDlsk6cI
1Af/WAyTVqTDwmPpV+Eu2jPiCzWn++IilTpQlbSLjvKDQCIGC4gbzgjeCDehl+VZBw7ey9fqy2S2
309EREBu0cAIzScOa+wWcYUU0RZZAGAGyE1HD0xKMoOGkMPBI1uwIloB9I2pKVsF0WhutpXNlUgN
+MGhh2IhXQrtzgN0Zp7zkW3ymIksjkQE767MfBlrjW9iiW9LzEhm6NrRwW2Y64S2WPn7OjuZiLua
TYcx3WsjaO47DRppLYiMWVrbAl8lEaQ+U8RUr3UJGWENjvb0TuZqIWPQsSrccSNcOir/FQ4Zbngp
gVUEjCWCW+vwGNg5XXiHgcO4TH8NfFNL1K6KFk7hfQU9/juoe5IQ09FXlaVu7oiTb/b4ArYMWenJ
vNzV/3526iW+42dT/NSH+JZ+pZgIIM6msHINWBLwYygoKLU0hHYca+jFAH1Ba+MJqQUTBYME5wq/
Wq9lVQ4zIhi1OcOV8xDNqexSPDbZNQ8FDkVXkThkbY0pRQVPa0Fi7oNLRVoWhMvTmxEa1hkvUokd
dJtTIx2faR2MYqImtvfqZu4hO0jwThiy4PuHryuOZLnLVN1kw63gHeOJOtpdyc1y0u7QAYSiN1V5
xnzIKfhTGHyenHmDvKym7BUEkoOKLR5lvI0PMQ5Q9WdeGXb308Gts9y3SQSb3RUumyrzyHqiKND5
IrCFqIGAunCi8CQ4T9SNhESGjvYBD3b6wZfLxQAjnqEPZCS8iA5jP9NZahgEwBMBBPW6U7/JYNtO
mb8GJBCy2JmLqJ+QNRXUjceOHrdupToWPimxlxSuTDmSbEslIKutfDvMCYF3xhkTsX5nMFWH8Xmn
pePsLdjU2fg5/8NDK0Ck5jHd6GdGYuT5cntMaV7Dw2gxEZ29fsiwFhMs+OyYfpXBfDizPkH7WT+r
RVN6iTzvPufONb9ChrwYcTQ2jhxvfSb/xj/Vj3wBW6Xnb21lOVj2s9908CiNrRYGZGXfqhNFO4c4
JVX5LdDVvpZqtIb/QhpoS8rny0uQS/VBeBkf0ZlCMWbrcUTcIwHcOTUhkAzrXlxotEwwve/DZBcQ
87Ryu1NbTf0s2777oBr/DpZrMZapnTj8A17/JJSKUQrWhDDloStiQbRpWDaAJyGhwe5L9KLCZzNI
DzHzK3yLmO9MWxz+ow6gKdDvQDHy80QWGjsv1Y5/8hHfV56S0DcXgjWNQDCysAbvlTD3JeXbxKwM
w446YBREfDBvxcuDJb/wqIChoII5A+EpEb5q+Ml4AxMHwwF8rjI4KV6Zu9Fo84qqzOjP/8gXyDlA
zswjCLyVf0kUYUYI7i/z0JJZN0m55mDoAtArqfPRuik2Yu6Wv81vRfIy41qMX7+55cMi+f38GZhu
5A77HyC3joCSgFvZ6V6EwS6ZAbSOGK3BoUdgdgwSmfvDvhK3qbQGNy+7c9l959Etqi4vcGI+PoNP
zZiL+s0y5oYx19/LJ/T1hrLOfWlYyrtvjsbWTxhMIysyp3GAxZSc62Kxf9LCp+Yvu8+8uYBsr8M1
fVWkz5RbuikvTNdQ9Ol7q2BIzLMv4HZY14dG9cJ8Z4G5v+4DhIXQ3OQIB8GeFZgn1b1ToA0G7Hti
8IaDYxB4OnyzXWZOtnufB2636T6xez2MxPEkXtv6DAj1QJss2pKvDkIdQE87bwnKpa/39ecuh830
XtXdKUn9FhI6FELTtRgK/VLELxvyy3ObG5XjdYAcV1jme1JlozQgjT2jl+0OrDtp9VlBuSSFXbNl
6jeoJQAqfKl8BQ0VqhUKHWj8nrFs+ARsxnw4zkNcO9i3n55kejEk/WHFYKVYvZRrdqt/sx02sh+G
+Jd+8N71LN5iLGL6woU+DMNJiXWH11O949ti5ijXfCB/Gqxi2zvrsMGFs6857U5Pgu7Adp3dWsBk
nm140b88/D3kBlo2/DtnKhUW/DbTYRnBBONCeUwoV+A8kA2tLmB6PYeRlGGCuzV6yK4Z6Y0YhbR/
taB4HYobGb9MV4PsCGSzgsYAm8DIcflaaQ9plTNngEmkLAzBjroA74rEcAEcYkgsKHNR5+HcEJJj
ecpSB1Kv/kiw2tiOEusWgzzfnAy9oZrbFmSFCbgEXlL3bewYMs8sYcMT3PQA48ycgouoM1nyPsPC
oqC8AvOZwI6Iz+trSmFY+/LnOy826pMVYNPbZySK4xk0zH4hmi2E4hcD1MiLzwzR3Dzs/Ajvj3HR
ireXcCFrUFKO7LUp/Wn6DqrBZ92a2VoUD6ngEJNIaF+EH7Ywzj8tAEPW4hnJsBGIjIaLT9uu+sKb
kLw/xo+ZueEBM10V/tWvuoyV44hsEh8ulDmk/0AMIx/ylDgk00UYJ03WnkTqQl1XhVuofiXveVL6
IhwfYMNkOfwbKil/WDjR/ULkp/pclJw1iPwg6ws+h4SOV0ME2xAYFBaYFU720pfwb6vumpAPiSai
9KEQICYrqSj5KVNGaQYAQvIJfRstcu8+qR8+FWREWEjsdUb1PmXnSTadnMD9+BCvyA974MVlNALb
+3g24zqNlcW13sCV6jkeTQEDxOV72DIVLqqAc72HLFP+hgOkAhhcEqhM4eB52nbQwYNQZAZ3zUc8
FB3VcKjOyrdbwkCWPDHecegNnwM3UbQ4V+2KQRfDFMzBdb8YPOHBEmRujm17Z8es2aOGc6fu8Qz2
Tjk4yWiP2so0XfHCYAldG23svJlVN1VwEGm8zXu9SMAPjCN1JC/c+DyGbGDkrzcAsm67Ty0fe4D6
g5qdQ/dAdDZj1gQLptt70V3garHNavBwVSe+tX9gS0HKil8ICJmfTD9M6YvxJ+Nzy4EjZpZ21wen
6gQkvHwueBYGxkNPu8KB4GxNFD/Mvm2mgdQ/RThrVxKGRQRHU9ERCgj+vO7cfppxc2HnY/rV4EmY
4pirUw94/zYDjoeasUfs5PN+dPID+dwEAU9sAptlOZk2/FCZFkpAqvfltY0JLyLYfCaT0Ibj9OmF
qIkry28SVS0s2TB7apVFGGEe71nhI2WIJe1eLaXebLodd75aEh4bzJpW2h/ZsIffmDw3TMOZW+t2
6z1PWX0y/lDf9Y4GaiOfiFcWMVfh3rd2PG2i1VzTH/WIiTANr3XNq0NdHmFOcQoxFmIBWAF10AcG
OCOS9zo1PTHBtRsGwF6i0lHDEMpkoLe9q350guYWTxLTzXv13NWR5vT/HmizP1CSZlrsciPy9pKG
O4vRHEhD5iU98Dh97/sDWwQzZLYgrlrISf5a9slXuOakx0qBqCmwsVOLtQ3W5z8Q2AvHwIUN8cW/
p6/r3QJUcRP+rSxKaglzT4YeaNNQNcc5rSA87bOa2OAjnZ+SIWJdwjsYsorjigWEToWYvQ4IISrT
jXR/iFbRsXk009wiv3zqgAm7Ja+SF9m3FIHWLnZzR/gtTV/bZ9lVG1289EmVh3oQZ1Nk6uLpqrdY
8wpOCgww58+3h24FIjp2JhpB2/kK7KFw+8Snqiyc6uPI/TDrqP0S1CIG5Opo/sGTrHx0ZKyXUKNo
fJXNh9FJ9yeBJ/TBO/hbudfDQ+7+SPKxzQ9lHvTtEZLfq9ybTLnL/RP7nx5zJadjXkkPh8lp7MjI
YrpvodxTwHB+i9atCHTdy+ObQTw8ML7HQ0Y+XM3QGH5ibCsQBcbyNGqHAWeF7ijCQH3t9HIajUTl
8YPPlXSUD6ACMoOTaqZhrr7tV8NGWcrt+lW6rHm20AtZPT6huI0DAx9CoUmAxvOhhipuofAC+z/m
emJLUun9KE43QSWyLx6aB14pKEBZOGFABK9+Fa+cOR2TNigKrk6mykpVvQgKQ0UMxSXRPCO1068S
a+PqC3w0voXUK7hn3+AF16fohuwG8ZLx3BF8VKI6e8QAR8nV0lcVUd1Pn4Wm/YtaSt57eKLk9Q2x
p8rbuqNZfrtpzqkZRKYdJnPYzh8MnRHwgVjChsRXkRlNt1SOGUtJrWihI+jqmNOcvke3PqU9Jvyb
Wp1L6lU2Tz0OUuaMRomVxpRaV6f+R65gHZKVjJEhpiL1l/Tcie3FCkaVk2qO2GISNlGctA60ber/
EYOWGi4PGT4LI7mM91p3lB1i2mONtTKiC+XOGSb1oJ5LBb57Yb/F70Zb9tX0JRphFY5nBmA9buYw
zGETZzeYr39CALXXxOwlMwVzDn0hIV4YVnq9zIFRCXD/qxE9re5AI4z2OgpelP9+sI3sVxUEfkRP
hrohg37+ak+T/IJB9T/VTMc73Sd2nWGPsB4pSjucVo1pA5aR2zgGQbyYQctTxEYBk/g347AHZUjs
J9ykzB3iVdbP+7XFJK/ZokhpTZfNvsfDOAmg1/VMUR1Fu2opUIxnoUjOnTSeolWMb4ImTAZI7CZ4
9KO7qLfxuSx41im5muOTYR+GTrk7lOu3Of/IC4g+fBZBv/Lpo9ivP7d8p9PtiVRSkKdJfZWhhQC+
0Ui1rkXsPe7u6Kk06DOgTA5XtP8a8nXxBVH7rS8oKHRc5fgJmrzHKPwtjQVCnaEggcSmcjEYbdxD
iCf026ot0EujamscEcLh9K8zy9WprmEexoPPS9TvIL1pvzjpYgeLC750oZxk3vo6l4JDy51AAB3X
iXStQ1+F4R0aqq8zn2oMv9TboM7KPZBusx3JwsAaAkIuteY6fOTbSRkdshEh9WhEh5hS0djnsksv
DTSUKq6GJXt1pF7lxDWwF01tCzjV9GARQ8gndKm8Rg+FEJ7qkDMN7v0oW48aQo1rRi0qMKi1h96V
99hThy5CiDd+mwg+ltM9nzIJbRkUHWbzZpyUZEs476xJyGc811rQdReui+mCAXwJS91FsOkqtobF
c3UZEFZaCctz4hsAHMzjapZo208K2Z/PShjLmttckhnBQLUvYDTjA88Bi3th6TT6GqXKZ09FToUE
Z9PC074IWnUvU86v3yrnKjUs3v2Fr5IAwnQx2j0PzkcmMQuYSft9VrsCVuAn6AeDPRYn3HKigz0y
hhjUQiWZ8XBaPfO5HWACWG5iYMrAnkawSQLNKgK7VjSn0h3umAkbW3QaipG3r4oro1hxk3RoxOR3
Km6T3bPq7ziedFIMuq34KuwyXlb5bmgWJMtgJM9vtqTIQ1bpIHxma6l1G5A74oHm2GIywzxLjN6w
g1L/jNiVqIRLoPzZWN2xSa+WGYAyoO8Ahc4vOcOF1oZQRpkG90n+yhsPf6UDWpXoV9mBnNSwT+oF
FZfxI35RWH/Qg7JFrTmV37mfyvOq9+q50Kxj86IweGRKw6YnuVACilv6XS/qR/tXKGbjDjgcHgpY
HKmU7LWhExKrN8y0t6dRSKtrdgtegDWTKgFViAlDV/gZSKVppx8mTb4z9gaomCnyiMaLcRIEy1f6
F+sEyZ8wmfQGA+ucYtbW2Rxw1aRL4Th/209dnI+YFH/eB636Knj6erykz/Hnqx0XUefp2lktYDRy
+0lbfWj9LNJs0RGwCz+g8b+Rs4XQDYXgBDUQ8SI75ofz3TaJYxAXY3LLpG2qBzEiDUAswa66hwlj
Hqf2xG3qoCb1mxtCQkAXZDgMo+hzm8+c1CYBt8yn7qXWI2fNP/TYT4uAdqVU7Qz5DfwJhFhR8Pl6
0nhVHAnCrD+r7SwyDmq6UnjshMVQwK5bFflCS+ycvCkvF85Se+DDp5jpAXwkDmVKxV1FlZCse05e
SPPpKkwOZOwIC0HYbHqFkCpfNR9ydcphDcDKJTnnfX/+y73iFZ7i1siODSWQSPGB6TGkBvPxMZbt
C5yX2F5lH2Mi1z2U0RVpjJ1I+DaN2uu0n9T4o9/Ih3iNbijRxKDewbMDq1ka6twxAHWEdUtTKwso
De008yTpHp3UP8Iz6LNFi3JkUxS73lV+a7yElFMDsQCGIWcb2Go4hSB01Z5RFuknl3drZ3Jvq40d
M3P4QLS2triSm8mqxHu8ye9ZSURHhMMYWi97kGGeeskK9+dneJXwuK4PkXFWpZn8o37uGQDhGXBN
LYOmdjFd7nu3hJDDzA6fZ3YnXKgPGAFjMvjCyp7O7zMXcogF7NcgqA+d2UPvy92i/2wEtMDVIn0+
on6B6e8LkgLuyDKmHbsqdEbMObXdYK7ojusz02kKVPr2GvyA9BL2smZdyBsNXecRLLtAGzrc+nmq
26Lm4CkrPzFr7Q+fX0aT5ndFJj0I/nNhdatcnzPW61ZhEwgRpuIsVxuAWndeJNyAltcOE2G+EGBh
f4hxwMP2R4SSH8glPAQgoX7WqKgj8cm3recVX3Y3v+n4/8Kop5qge70bZ22Pn6SWu+ngkSKGu7tK
XN8n3tJCGXA+iehZKKpH6lfSLELz3F+IB7LGoDJu/IMBxAE7Wtrz98rva9hGKMxheETtutIWYYMo
iU/vDqjKnk4OUG6eNGGJNWesbiXrXnDuvkk3waIPdZSdkqw5xcXaWoYTuV1Gi+I9P1jf+AxGrvxT
sfMYbhva/J2QBKgmza1+jIuNRQC5vNXR38+Sv8KB4g73SwJNKkKdaOLacR4/rx/sUNGLDUH7vnT6
PAnn2sFoyctdhVh6yOdMeojCL3f9BQBNMTDPHoyoesspHn0ypRnxLri2i7tQs7mXsMCNzB1j740T
SOhI4wOcjKCnkVsUrXH55Ne3rJ+3Qyn0mvJhFGzsmdxdYZFSK/SLaXvDj3HKUSUQZTpDc9oU5LMU
UD7cJ7SyBawRk6LW6SObylh4rdTCpcwAIdCIDGNBQPTFA/Gu4mwBJ4uKLyDiKDoq/Fbr4dTIRCqi
QJ2hj5+aJ7oobG2xhdbQU8z6eI58lHZU24zjohTstt22/Z6zHf2tYZIJwyO5M4bJ6sVKl1H/l/O4
hFDVbcrw1Ih/ugkucRX9+LRcBgp2wykcz3N8y5J5J3qfcTGIDkEThFfp/qvecVy/hb36ISZgZpV/
mWe2F0lfYsB/6FBPal6HuRSrn9gwEGzg3M7JvsWcCvZLqrxed+INeW1V70rFMh+9AtxP3ReGJz8E
iTaJU+QbRJZJ8iHvPK1fh8Dab1xLmT8RpvYSbUb+YnQWGBmDqeluLew/BAGK9gsoZqRe64A/W+Jk
RkxJLVuko6xOhbKXP641de4IDpTLSD4aoVrmloAZzX/1Z3HckKZWB2ECgvA56MZDh2YpB9lvQsgY
SAkFqARq81WPAQBV0Z06YWraaRewxVA6O/wL4z25clJSb0Wli3a+fM6tcgJQWQI6EUSFT7DgE52m
Hx6IXOIMp4qThL9Vs2VIwwFNtU21y2UgvsLC4mRbcfBEnHH2AEfM3KOWFywItiUaXG9g0+J6vG0Z
q3Kq6z+Z4YjW4nlB0dxA7/IZRY6dW+ouwF7ICDd36p/3aTTtbjymyiz74iMqR8AT8Ys6EnV1iyca
MmFyNRVES6FndXcFuvO/mrtimNjtdawMKL7Z70/tme+dYaVArtsHzgCtTbckFmPY8FTKKywjOJZ+
38y6ihkewuSrPUWbG5jKuyRxI4twozmRCnkTxI92OOgrgFKtp22xmZcmfygh9AMUwvoqKV6+I9Bm
il2MncJcPmU/Rm+G+7M07wC9iBchaghnh48nIADfiTAd+ZI/Q+lyHagROlCaeN3imvzk/Oe5ayy/
6vj80Ahv/XsnPa8v/ZbLH8hkt74zbLFbVoWtMtEENIM0pru6spHe7kA+Fpslt/XlfN4Ok+3C9NiQ
gLIzzRMlh721QeTMcSG2AeEEIbLJ2SjvSW5gXyaFg/DXWPX05xdPBXtkB71tHEB+Z4R9UGasLWDg
3I84v1YKgBM82853ZTgekrNK83aGNsHl2GXA9LVyo9h1BeYI3FqfbAxM4QEvjAtHaFecYrKgSFEa
DurT7Wv7Ddko5my3E2Agskb0uZ64chPoyNCks1b4GZxiw5erWw//DShdRKUYUekZvn5qYWEx9ho3
yFfiX/FH2RjnisEXTOh8rktXC5sZmPWxvSKWJcuZ18zf+jwnmeGqgBr2EBGjlbxliCHfsgupF7+K
L1ukYwiXfjIkZ2d1WAupyaQMidDs81sGTKi+NbuaDUeFJYmokA4u9TUMDcxZvyHMDCAXdSdlXg59
Fn6vzvL6OIAmIZNLHMrVtQpcRn/DyFdamu9F2K+M10Emrfxve84OQHHEKTjjRVz1a3OpPygxNYBb
/xvx8hrXonQrX9UrOT8wMYPxl6QkkGQWDTmgBt4KNT/wXHAUlTS4w2PzsXH/+5cdzNlLaBiTW2RX
nN6CPXCXI5uHekBqSWPLXh4hLGq9ZnSaSUqMAohmeQnEu5X3JmL62fgD7CB4DS5G/Z1/FA9A4fy3
uU6OsHcAMg8N5D7DhE8/P+VLljK+m4guiJnp2AFb0SWG7Aijz7iwfPmWjBadYSRpXfNRca0TDSaw
HK0DVw1gTRZB1xneTTM7OoLEeUvnmGQLyxVFn/IeV8DCNThnnRR65Bfv0RTY/7Z/6DKYG4nxxDdA
ZVWHEECeR241dAvDU9qJcf6mTYjvuuXUqEds0GY6DkAFYwvC/EYyFD2haXk6qgmgHgxO0s5LwRZl
ymz5hGZR2YEZKS83wsf26Yhf7LcvafVq3XoR70pQCY9uqoG/UPpDt2rIcYKlpHlP/B5Gu/yWbiIz
TchkVFoGWUGuSrAoRT87JJs1O1c92NGGcQOXMLuBkfe5J0U86JxiM3hEyBnZt1/rz4GgRaaHvroZ
t5AKCs1lEFP9ga8UGjOu4ytDE4tkFlSwZ0Wu+QzhX7ZZsCa6z+iXvkvcK1tQPzNzuFP8ypsoM4TD
Bs30umeoF+5G/WxySobQ75Gax4qnvwJy0iNAlnCqQUjoLUZSt+FJHbvXhkEJ5nIkZiwlTKS5L1K7
RBA/7CPBRWDU49L5q15amRCImREupGP43Rl3kAAp2Sgfh5KFfLbuqjnqnm/OAnlNiYuQulltgCO8
W0/bwIY2k/5O5q4CYwYmciBdKOGGX7kkyQSCDXM5ed8wyGQDNy9ieTSn81Lq/Xe2fheLeLJ6MdhD
fjpkKP9shhrWtOZHtzBc46PBPk3rN7mFIFyltXlvWMwTJ0AD3trzL8HOsf3COPJYrWCBdVyip69g
rhF2PxWUVm396tbUWCI9e09lAtXKUatjUy/ZDfpoDi/8J2U+a25afc6IVmGKibjzvaBig1YB5SFc
8rgyfwOpAbIzMamrgLSWrzvE2BMjO0ufj4PHjELoIQwxnaWbInSDOalj4aVGdXY0Tshd0O6zxJMC
vknmjEdeX0o3kXyu6WYMv8YRbvjDQ298tsA+7/trr3Hy/DC0HsDlWW2/3YFIjFpwBZnxfWxXEIWe
O1n51g0mdPxoQS7t8UWy1POLT6OduBBieY3NVRnf88+mq3esabSyZrp/h8uR/VeZ6+q8/gQatt//
nGe4su2NcfnaoAlDViUCg9gCVkSQ/tu1asKYUxh6aCSZrZuH2COdYmpirDIflxcxv3U9W7IKoe/J
dBKuN4COlJduB69fYAorvHrgnOsz3U1YbH1MZTdjBiWlu0LbPIvDK5pMpkGaBgv/HMNi0vGCQLPU
+lP7PkgwVmW7T0m32Vavg5qvqbu1b3PJ6q/28uM/b6VVZ8OlBR2m4YdqzIZcG4kNepa1roqykVM4
ZNmIh6ydPNVjKOSoMDCRYcJSE5Fjt+MNIG8UDnICg8QOVb8G1+i4ykq7BkAum82bovwlQyqfs4L4
3Y6iq3FqYmagzFvus3NbfpNSTIn/GgnzPHZK9SqmJwFW7DScDhuiZyHpeToOEOBePLm62eEXdyoZ
6CQoJGJYakCzCUFO+CFxOZT3qpDJ8UuhdMTHWnyk0iF93UpgaWa1KgJTs/vJOIIQmY7pH0hfBOG9
A9HI/YSRNqseA0b1XOb7/GN3+d7Qdzly7ZSmzxaoagfdl8xdrkMNaj2OuGhFR5B1QYzsvJvHLZDl
LirmVUX1JZOKi4XenAtCudd3RM34LxO9tl9060Lxep7yqQ1eM0K2wIXbbQ/LERcSWobv5AcXnZwU
sRm8WMy+Cp4DuIpuJQdc1hwiNhN3Bn8y6gPfQiutY4MGjRTpEXxs5u1QyLFhaogK2YqATK8AmhH0
rffLrxm5S8foYVZQdCTOl0kHX1LdAQQQmIwsm4DmTUL4BsQGo4ZHQfwB9+7pTM7StkgV8IwX9bB6
0RJ9llK6TNDsqRjd7WNT9mqdzWReoKh6zUeevOAz3rIn6fLioeiJxA1EkqZUP1Ly2VLFsPmzZfb8
efqvNpAkwhmUTdrsLOGgm2wX2+eXgDV2lfzABtmScwhrKyWkpWbzCabWUAmUFuBmb/ULXrrigel/
IuskX9kh/kfYeS05zp3r+VZUOjbLyMHl7QNkMJNNdjphdSIAggRIZODq/aweucq/tkrSSKOeZkBa
8f3ewJTF4oByrbCH8W96qL7J32whpZi51kCKKK3GhKzdYpvZWykDABMODdiUUp6MEZ3SvU/HacsW
YnjD6QbjCuw9lszW415/mwUIPKVVR4zMff0gE3ytHNkPtB/k8PQnfzwzMow79FTfI8qflDTSV5W4
xdKbTH+CGUXm3d5yK49BC/ySGCoqXDAlYFlb8Vh9UrnoZKG5zPF7f7yW+arPNs3sjNIXMpmJW78J
89rjHlO2N7uYxsT4z+7KfBLOQN8MgkwDSUoQwkL43TRUV98xzb91AVItUH97mZHiXfhXHRxlieju
arFgNA/XYZ6mFHNgxubhDG/y0eNKdBVIymMRBKmINcwdtlznM8hQVLAQOOQelpyVN2xKa3fpIqlZ
jwgPERsgxnfGImIMAIJl3ByLmK3+aQYUvQCWNyR/MH36LZM+vIX7ktFbej0ZLqgu8yjz++2lJjuH
fybsFw1PiNwzFBskX5fhbApgKaLasF0WbNWyuDgSD+KGR3iQ8bDGZXJdw+hFEt6+W5hDtB70N24P
tXhUvZCUPgs4NFw7TCw2LEnAMfNbjDabgkhDyHMnyHQ8Yiw5cvDwy/NEv04DoF4q6bW0QX6fWyx7
7uq6nFYtFiPT/tQ/l/nOGpYsLqiDsY6Eovjoo+7uWZDCBjpvkEPqTUnP+54e6H4eK6v6xPmhw3D3
KqwpEh32k48QGwZfTSr9FKdEUE5RC8zHtNayIGEpqCcei0SJZ1oHXPpl5sF8NNqlTksiFenGxDGX
pBjqB21ZO97ZBhPnBo6mskNu2AtAu5QFvRL/Atgd0uCaHMXA2WFi67UY2JZIgLmdwW2dpzir3DYj
Gm97db0fKhyLDTBTNmLgmqxdFyr6AwsdmbTL9FdNOoiyN/GrspA+X4YHMAtli3LFeEKFbQZX8t2c
vSd8PxfQafuhfynQAeZPgxkpZ56YkdowPorLjw76xdlffhg4NeO9YBMv2fjCXA4tAdwyK4cEg4RO
uKv4xiNUQQFulP6NqowuPUSB3umL2MRMJkN3YJJOdVOO3eO9wiKLckOrRoxHHQNojVh7Wb9oqAAk
ZxDI1bxoNligMh822hq6E2uyisADDjXgkFGlrmQdWhyoOYSC1ZrBR8nguKwpsBqwRT3tEdafU7ca
TJbIsPnLpWKxK1GIclTwY1xF6QzKMU3B7Gu3u2zzQQsltrgVyqI2fZtay7G7eITIcaFEJfPbDGtQ
LZ7pW9t+1hn+6cd9+qawGURpP1uY3WrqLMCRfXLFZ8uCS3BgLB4nD6gj1VENIlgA9PO5jzdM1Ho/
TefUlU9suZiHGdXvYacsbnbA7hWkBBTMBj+Fhi10L4/QyjFRA+PlfywKtHadYecrgLw9pKiyWVyI
+sXDNc2+k016+7xDmD1dV2e+umm9W74hgjqt2V4CmzFLsHq2qMx159Pdh3TTMsHd0cTcCw8Hwt54
V4z3a/LUYG4jfWbGivUUDAgDXwdj1bQbbsXjtjKG2slnbs2IDYfPWsqPI5Mhbicj45yoqlYvFXb8
2I3LiM7gG+LlmHuN7jU/JyuAHoa1Xk3Qk/pxKn69uXuQ3CV+ekzFpTnvIWSxTi3ue0CmESa7OMaU
k3j6QjGmve5sbrfC5QzJGQ4bCxsWE8b0xSLnlL6Bb5UPbL3cB+UyTvf0NiWlOw3wshIe66F6UOla
aPhqTHPAO9ZHEjRmDowTSB8p2Ls9elJD2b4lolgG4UPVcT3IkANxaSwiNGlkOEp9HaMsbGYfPBep
21rsRFXWTwmjdDvDdqoDGNZL+FXgCf25rsGtvm6MLmn6Y59Y2SBNyLcj03Mf5XemjbnMPpHqL/mT
kvcYwDibd+n0lndrrQBpQDfWLOw+kmXM+ocozSIbD3iLs1hPyuJRY3Hjl0/yT/b2gA8UcHcQutAE
hkOpRQMLPbOP2MXjdaVQZS2xR+/waGjexS8wYFNssaDM+kDG9NUxaaB8pCnu8+4n6bc6x00jhDGa
9jFhV+wok4c90QDzWwnu7wzsM3eObfbw+KAYeS2hjNfgzKyD7vvrLupy/B6hUg9vCVu60ZzbacLp
uZQ5N4h4zDeW5shIv1jDq4TAoH8Zw9vC+DICi9TfzleHVQPIabAeY3FS5c/VT0OW2Z3iCis0yjhJ
8apN3qMKkSQPBKL6F7RTJ88CZVO2MwulBJCI1AfXYTXAy/GOj+nHplkDnrMXFY0MdJOSKR50cOHG
w3B95v4MEJ2DHHS4daXbjmXl6FABnDlPgHmgtmP+IWObboNPeFN1zBAAG2SaPJ3QEYHUa/jQ0HaY
grqoVFyjnYMi3uy5NgUzfUGgMRARmKEOpbcQDJiEWhGFG4yD2pgHdwdTIDlqWJb9V4figlAb/eNG
MgJLzD5mYa5Z2FYkLr2qMAjV8ZvLms1pKjYrwayLqL1DJJjKfZeCB3Em1/mMNi3RjhkU+82lYH+N
vgz7RAuwFUax80CjAQCLZGqZAgCVN/z82AXtgHIN9Tjc9+BNErw329zmbZxQOMUHdUc0aXDBLL07
TquSmGlwIx72POfOYZmO9efjqX66+Hnw57c4T/MTccseROkN7pQ4rV/4c+UdwkyV8i6v4+zpdUfx
mv4jDiJeF38aVwHZh/TrlZ58FCcgPsfhacTiewyCeIybW27BTvGpXQllLDUb/mC4v1Qx3v/zM9BY
GZuhTRafHZqhOqfcNNfDWyy83WchFY35I5Zwy+dd8/tHD3kzAInj2PByseUfIwxchXo+QqiO8t1E
jgYLGatU4TyLiXpGreSnkbAqTdVQg74jSqTiUOk6j4d5jUS2DtT3iXA1NLyhUPuycw2B5Pj4hSNg
WMkx0NwFQEzx4wl7U/ps6WXfSlB9SIGOqo+48jE4bdL1jf8Ht8eqXfZ5wI8tLZKQA205kUtPzjbB
9ZI3R/qEA7yohmxHVtxv9z1mgiDiEAnaQ/L7nn6ZkZ0uzyVSqaBHc0YtGQV6eI8g92AhT32bEAHE
3mEdwarkD1xjPICx31fmciAc2AqM5RC48Tpw0EgiPSEGkUi0MuZqIAk1PsZls2C2hADw62gb4QHL
4ljcQa5RWONi70vbwdbZF/GJ9GY/PyMz/Bkf8xPsMWwKvTuyMXCGzB3jftOt7whIeJrC5R7o5/Wx
nYXDWZ9bX+KWiyctnuyNh08WYgQBLhINYhQ3cYtDPs3JJCeAXSyvTDQSBaNjiC4chyQ+mqPNSd/j
UyjCM7CTDRRf8tFyYukblckbp72402RF5sRI0xCfECb5/Iy3MNMquzRa5uRTdsIfHLYD+UGxhBjS
FgkAotOQcBLM4oygBwkVPy8SqVPREyg/lCSv3DzJE1diguK4N+I1T3FHYOSdwNoG9SucwpClEEvw
3zZNI93W23qDgTQOcXBCK8zhkJXGI6eE6ISHdY3B+XgmEskdorle/fvu8SS6sjhtLIp5KCCwmNHh
1BJjVRDjqkTr45LmpxDS1LKFmXZa4OMJw+cfbdWCQUWHdUXTU7h/ChcmuqUWYLKpLSm88AsxEgji
X71p9oMwEBYRJCIEAnO9SPJP+LhA4JvfcZoXnUrs/YyQw0XVh+ge4jdpSPvRaUXVktanfqM/vb9X
u/s7AE2xq3+fKC479GqJpvqnP4qnTElwjUmn1605P49UEzov1p7Y10lI4s3TB003cy4xwTUQ6H1Q
4jhZC1G6sCIAbcVrp1riqnqNRYwKrlzLAv89ca6zr9838Vvzq0FcX8Q3EjJlT/Vuvob1k6MGODP9
fpN4UZmzFeVQ1kpEe9A7GPUQeoSIau+Y6dMIaPwMkdyoPyEIwpEPsvfvcW9rqm3PaqAHqGEg5ZwL
7kTPGRaE2pR7eNsVLbXicBjy/V4Z7BDOFfMy3nKNJXFwYRpY0kMZQb0/7UGbW+Hl+wGc/Psezk6Z
iwsUVk6inYhfn359ctiMcyXXGAaWFWrnjo5t0STYY8ZsDMUh+ZH3iHZyorLCyhjs07nUnmxFM0w0
VyyTcPbkq8VnxJki+aM18o8kwkp1jVsVjlVW2C0xDKCdKuhcxcUXMdj5xz3GxYCfxf/wMOCCUu6A
0LdccTPEFUXEIl1/n5B48bQiGwrcFxtDkekiHpj4A8TMNeCoh7UnPofyN50jnL6JIclCZA4MN9iG
CG9G7vy7SNU7fQirdViQPDIRc8BT+oft4ThnI4yWl42f+ErcFelvDBjsvc8sg3nIDJUcnlIClrOM
5zIf5muwCwcVwNeGiQRvRxoCexrR4wjDwO9f9DyMCplbal7ECZxBQ0S7gDULZ3X5Wxgv/tps8kRE
/NWKACWiwmSMm0bMnNp58wauFopTFX8QJXPqfJDcKOFiJGyD+CJKqgwM4lrTmMqBuVH4B2JTBg/u
AyOIzc2wo4qkD+zcGZ3Ep8UV2MsSzxYR9/Zrf8RZYlDDpQjzE+Ljlr8pIlxgvRCRSMLJnL+3wrcc
716qJlw2QMevczzjIYRn7KIxYiaUCBr6lrHPFS7zXLOwmOH2iQwjG5MIwpp46vWzRMuvaAX3uP3o
lvkaXB8Pr+gUrkbfwBlEDNiig4p5p1u2tBttzlO60JCx2hOGwe/Vlx0Nxe8QIBoBR0HOGInbxg8s
4HXh4i6eE3eLa+WX/Jer5dmJ3CHBFOVh4L6Pv5ywS8fIRbjxiDslhdmZPnYG2KIFiu7CadM6aKRi
UMnWJ+KxaCLCnYYj03SStXjhSpvmbxoe2M0l1skG675+3/L7SBj0xi31peJLCpEqgnbwkPo5tGLU
5iI+KD9j1NnySUpVcwWGH4esYuSCtzVU6nvMNopehiMc1YPf2yPegFJ4XTHEidsrkgbFyeAfI7p4
xQnDReQmg2TTYUVn19GXmxG+whhm1CF1Iee2GpiLHni3sOGL7rHoxQXeNEhfPBjgwjkKr1BspOgZ
ohcyi4hBlpfEz1ypGFSKJQ8BXiB+5PSY36OLYXUKAFIYSRjUeN4jnpTcSW2OaJIwpjk9mC8St/jX
1YRRpFmm23QLx5Xf/Bm7xFeLIYEbvqRC8qefTlrjn4oFJaDf8SPlKVTQGEXLFuaq4u/sTIHvH4/u
Hg/LLNJpSRaDK/UtZFccZFiyoxHj1m2Np+zvYAjqxiO+c0RxbViwcoH8gx+5o39ipXguYrQSNzr7
EC0aAI/PiHGTu1byhWJwszdU1anLzKL8TEsBs4SDvBZ9lKInFoiUvMPkLJagzdsYFl/VF/eNL8ZP
tnLAtMSACcopTvLEM1MD4V+p+aqXR6DSrABkr4kl4baz1PxmK/n1XvZkr2B5Y3GD8zW4bH8mOo6u
9OeylTnWdLjLMayK62PY60kcksLq67YwMYYTo6gdyZvf4YbhS8yvKOp4FGogmh32AoSa1zuETu7N
V3xmSOYx0VhYS82zxWOXY64h1uUTaVLwOdY3oreR1Yb5HALDVpjPlGFGeWClRnhhMrmOxzwBBfHA
yx67piESCJIhtTlfGWAdAVi7ZeuVhjdSKPAqqgCpQwWjcQtP+QH+sP0p52cAQnQHxUbVwtPFK4/Q
xVQ7QNwNHVp29ajE5YZYTyt6KJtZE5UkTfhgu3AY8Trgbralj74El9FPc4HK6IKJNt9yot95RntQ
JdBWr3/DaqQYl1K5J8q9AWSGD+9Jw8F84YOPfo+oKlnItddWLmc5IpLYlfcgvgTFRgE0YmGFBefP
bS6piEJJEyyJgSd4fcn6YlwXb4CmgGOZCzIAq7dyUzc1/NkrsmJUHYhw73cHF6gZTqt5ZCImB2BF
ZxIL08EYbXcC5NeOH9SPLZSrfMOebqwH71RvCsqJS7l9FXV5p9gWWHq0V/c+LJQizAfv9fGswo2Q
Pf3LtGINzxU8Le8a4LxUB0m1fiRCzEtV4xZkEUqcrHZGPEe1ufxqZrBkl+YrQqoU7cYxiR62RTEL
UXk4Tu47k79qh+Oz4vbJjg9VcXMwL2iPayTg4QodVodkSF5RB7ZyPI0YqXTsYv1Xg+p66r7ic6wz
7CijC9Y92I40uvJXpT4b43t5farlkNGDJ0FXepzz545qNmsPZXm5QiV6arwBxpg0+tZu9mQwojpB
j5mpMtfcJr4YfkP6c2BeltOr+tWek3WL1SQ+vEOA5gSRUALBS/MvrPSEge0SKxAdDw8YEmxQb4JD
5mdrHGLFmKsqS+N2flCF5FwA+mu/C/r8yZJ2CgT556sZg1K3tx+NDj/6eJe14F8tNMvX0k7cO0LS
n1vz8aA/XvXP6XsEUcfeLE1AX4HStPmwVSaKcBDibK8Y1ic1SAi2pI7zTvWzeZtZKi6ivn7gr8ew
P9lY4MkqNuYJujAXx1Os0OQO95Cbk2vvcKyxRLmiipEWp+bMtH2TffxZE9nnDQ9qJm0gZsae9YbZ
krUoldQ5CPytCNIhqi/7tNMt/ims1LT9IyrGV2Xc57hwXN0WB0iL/DtWB498V0FYvcCxeTOgZZ98
QxgEjJjbW/Bv4QfhrQh7JvvCl17fStrqSvr4osXS2UEGBfPDa4BnF2a2uJ0QhAZkJ1MvRKZ6CY19
ej8OQ2jWG6XZTnKgDF9ps0kRQ/Epyulc8WlPiZ73XPFlo25ue+nR2usXf1Q+MFAol1OtuyDQ2ebb
QkYhfGk61kowwWkRvnT3T3yEU8wAAvCU7mWfgN79cFnzfZR1e+zduEhQvw5T/6RsMMZeUcWH+lOV
y4ySL+eMdQbj2rBErHg/AoMBEFJzQmZTk7SeI/0AGk+PN+UjwmkO7Z4OCE+eUv8Ndlx+yvr2W3+D
/9C+gC5dw5npU6clgYMVzCMEgb0eQS5L+ACyj1UEoPBlhXGDpEa8A9EMLCWgdQOCbE1mT+/sFlp7
tjA+iBIEP1c2h4D3BGhDjN0OyZyiVXHBRD79uYZwmL45+47HDUuIQ3zvSFDFM+uEVB78SXN2Jq7U
ps9Lv9/ACfI9d5a/nAnxNjHI+giGvTO6n9N+1mqLy4zAFRhy+qosHq7JCijpzkWPKx9jMHLPqvVt
SBqP4cRZt3C8UYtTpO/wWqT6ZEKlQUTdyddlkycq+oQLeGIxAXxQ1LTu2DcfL71EUcjaTdwkXN9N
vrFHqdALDwtOrBjIhDG7ZfVonQ4wWSnQR6ofBUzvGbJxvPsZyq4phZPaO6lYy8NsppJPIuiMgR3g
DKsc7SXdEcdw1XriKGHtexSmzQysMxvdEiA+nYMALsDBRZa6PStCC8+1pwJMP19Qg/3YUWLuDRvl
ESm5FIO1W5juLCgEFHTfR1adcKtFwZpBqMv9iiyp8bJJ7tEI7438NaTk5hyCQf7Uq5AEOko82Ptw
LafhuTsujNvqudY++N0dtpe0lz67B3KvYdWboMCLq73c0cB2SePuQIshnpDcJQlAuSc1x1c+7SRe
lE+p3xgu9fR+gX8YKHbePFGsfwKDZO51n6kD0JYFGyiNMpMmJhwX3edHM3Oze/z8CBY4MJHwSat0
RzsQolK4Ot0aLHlRbiod2sKcOtMwoabzuv31KMF7wToFtP71/g7TzoA9AtfeMb0OqAFnN4wpSxF3
K8F7rdCXwAtm4VTsKKJqLHRenhPOUnthQIAQfZxl3ydpTyRJviHsCXT0+3Y9QCG43Val+V4JPefO
xH0CWxwuK82fG86PGviD2QaInPOANnDL3qapdtcV34gD2v2DW690PTZKikvN5gHXFlfywbmw3GN6
UR/Hsl0zRMxYS3GGx3MR3p4SKqFwlJLPaXRUYHDmsS8+e3K2idtjT7w9odS46o56XEB0odKw0F66
PqYo81AEaN4wIgPcrm+TRya25Jjo6TSncuDiON24Y2HzgXqizff3awRVOtkOzIYValAUFnPWp2uY
Y6kyvz8XEI2UpX58moPyU6U6CVrvovnpNzq7qX1CoopzpHKFdti5SxE45yNG8FIlQVOG5NPKK6j+
aBDF2OK0r2gv6srDM2SJxNEC2GXM8B7zHCEKBbiQhtCNsRoKudIMP5+QpdZr+3VvA2OrApGbDk43
gPrFV4sWYWPevBMGCgcdMNBvAxiqOKR4yCpKF3lmHhcfybYAt9cJ1dK4M57KV05HxatZxriz3Ys8
h+7LWH4/LTbGdyr7Ekr8A9YPrwaSucPsIzvtW8wFd/UrAhsEbKp/hN9Jjsgamd2MICUU3hPmLOvs
vkpwheee/N7o98V9tzAgGCk+XaHwF7B++m/U/aSA3QksNUokUvIvPSSN8fNP4wwiaRrbqGx9Fg64
bwC1V94lxvIaoFHv2VN2r+0ZMkla+zOK81o4G17lt5PP4Al9CaqhA3WdBfYByQHCVawwH6Fyn0PW
WVwp68W3GvsWh4Q8JhY21dx/t+repBMhUDre1wf2D5j7QzywYs90+kuESl4CP8QdZjjFWLg0y8bb
vAJxWICHgxUOt7fy6j0zJysfFfOGuZzMMGGpZESSNIe/T+Rht/uGUkTSprpqsQlGEAcZaVpqL4ua
MyaQkhQRbJSZEw0StCGMWU4/826p6NSG8Zy9KoQUgpW+US+dsUTBSmCJd48wam2xncDJwv0msqQ6
ttpRHyC6OIhGB8L37kFzpBxEkS/LNwRdTpYv2n7pzjymIMSGOgk7nxRc3gDe4PekO4ID3Rmz+oKa
J/MV75oL/2Vg8i4+mbuif2sKkoIQqkMo3rLnZqJ9sRLHg2IG9i+JIEtMMfic8an3MFEwnSHniXRT
/Is0co4jKqmMRSk7PpyIAfmQMDnHYx2XCHdd3M3fZ88Jkke3gxDrKU+QyHYC2s++JRbKg5M95tko
Mh+V9QPSJjpPObiyme7P0yD6iu3nYPAZdbTbk6gSuL5BzgLqLidxtjMERnqIY2Qeyus8PfaYI6Ps
hmbpFut6aV7mtUduQr23dy/KF2PBcLa+iuu89UwMZbG1RBzCeja8WVG+TTD7P4y4+3zdOuq+TvEM
Hg9E/Ibm+QiwXwOZvACNSH4KnXtTNSG0lKlnbR8xO9A44TyXiDWxs7m5Nu72IckR1KDwaEFRhChl
XqnLyQqT/fh+LVbyZ2cF9l5zpdXDcNKD3rDTrwx/OsC5KT8IXcDAveJ0IpUuBvtDdwoizA7djInf
RfpVU1phkEqcCKnnwx+C6VV7Z60BlDKwYCyd+et8SvZYjk9P7pxFBT10WlKRrxeXJe7OGgpeF2YM
JJFJBCnZMgZC/ukdukhL/LiOvC91yTVxdRYVLLFujv8KVYruRlGXkLlvSNCHDBP32WmufrFHgDND
tfjzxP2iosewoGpe+8nDFTGfxY9Uu5kHEU+6z/lNBrb+wl8fr0w8cAr4W1rQrjcn+TN7+NT6qevD
55zGOQLCQ+EslxDTK3+GsdESimnppRENcW05Li45GhYtXrVv1mriapSKPhSnmDNHMY+QrOz0n5AW
6IdP7YZnal+iiSwdn0HcXlm0lmvUL6tnHAkK/76+DLiyMak2u55ZAknogZ3rJ/09qp5vcUH5C9vJ
58uiQg7hQ5fZWZ9j41JAMoiLe1CkEFQIjytLXlFQ1lsxsYvEVuwAgTXo65+Em60TWACnD1IeaiI4
wwH+DEUKDJvIT7scjNNTQZh8EvRgxvh9/HKHTKg1xiuRJ4cOiI9Tc605BB552fMIsDQOrgeJC/G7
rxO+eg57d46H/G3brOQSnwsgVjYXMfvk2wexT2yiCxlJ/3MRjB+jFFn5C94CPEoQpHzagMug2qUs
SLWx3Fokn0GrUd6bBzTbtWmGPLClvG1Kt35CEmWts5eUbSb2U3yVgp4R7mpF1IsMVeoHJwM8QKWw
GYBOJGEVwjLWwsOfHoPhdrG6MTD9gDvmn7TEFDfqJ7Kd/On19C5vtNVYeaH0Wo24DMWXF0RpyjDH
HNZ0zLXmKRttk0+B3JOC9TzKLEAIDHFSKsEveLCentJ9zsrF7Vhhj07yXZyXTvnKPIrxxNH81D9Z
sCVLnFbB0B4eco8G1xR7VTDj2E6NV/20Sq/O0KNf98vGr6SIOms68yUcee01P9RJaL3az48Nwzfe
oeXjSbgZFLhpuFd5MU+woKXyDZK0xeSGxMH2zULzBBeTDc7p3vwG4hqUrGZvRXjRiED0mbuo/Cvw
GVLEOLvLu/+ssChVfHgdsFHurQcRuUD4zHDfvlCLu3ELHTR12Bfi/OA+MERlZ1z7iI1YHdwRgA1e
tkXYik6mCdLbiwwVTPYujk+A24fZe9C+1dFHNaTvOtPT05UFILaeIfjD5KbG32DfpuLeuC+XmT+W
yI9C6+sRj0AKaMxg0T03HzAgznRNE+4ftmjP0qFajQvYS6jt6ApS+kbyDx7zuCswxaWEAdmYxKzH
PbxFL8G1xvSmJlQBIr9Kf7ZoEKEFz0y9xHwRhll5wFOL2atx8lMFtd0evsqEuJaVCT2k41JBJeyN
NcYLGP9HCFyEhI7eA+Y8IwIPWw/ZNlkXl4mNSSyX9hkF+QcSE+Wzn7lXImvYvviM8soiIx/Gxeu1
G+cT6cvv0AwxZZjlXg2iFYuBhYVnwq4YipV32z4CVr2YOUAjIh4XKKqL1C27zBrvKBKSxPDDPoXZ
c19HTO9gpFtAa6yonrBzv+nzzljiewKuQXZsNb+2O0vZMKEY/RJC4x80XogY7CaELt/dNgNlw85n
Jzu+IL0gx2DXaISvAWX3PqDzwy/99Cd52tEuJGIjbNuZUbTE2Vw5AAlxgnDmskvQ8KVEibxKsggj
Klm77oXL9EAvtQ9oZxhDu3NZx5LqGl+d4TVOM7+tcjwnPXXB/kqHJsdEbposGsFhaCgG+Jvp1R5y
FnyLm6j+Ae7T99oBe2FCDfEScVgbndOzPnH/cA3ByBP5CikvPEq3pDcQveG2cBG38p7tOG/Iw+x4
B4uPT1dGT789fSbsiS1PShfasH1t03fLAEl6Yvjte4CV1QgNfIaF60Kbltgxku/ahPXF2xOKGbNU
UPf0b3+w3PzQkngi/Ioyp3tG+CDn8UyK7LD7uD+2SMORrZ9gsoXKsKU3+LsIsCHWvPpLertQDmS1
1AbDDrBsp2Nbi7ptydaiYY72RjDDKwQu6KznbAu31WdBgpNNvZTvqLqRzLh48yhFcIrK12qKWJGz
K7Le2AWwX/yhJ+CCinJriYc7m4sE3rp/ChCGYvOwwtA6Dy8v5RCUQ6juO26Xr8Toqjt9LiHEECKX
TQdguM5DKuv8Ods4FjlzGRb8V89GYcThEkXJaqT72eSTduy62IAxIb6j6AySQw7MHLBNLY74VvAo
YSV0ISzdd3neReTHuEssbxOHLbPgAapU+FoS8xjIRap4FjTvJ2aDl1mMsOqyLsgR9Ka7c+7jxq8V
xy92WGCEqglPZljlRKaFYA/jFLCUQXooYyj9cBsq2swq8OFemf19dGEokAwfhtJ0DSES9iJ5I6Sy
821Bf9pVP0LfxYKBmn3mISbBqV4VeBm0FRRlkeT1y2J9EiARqt3cqzBXm3crY/F0u8eysb6+W+MS
u4tPmW34noQ1Y83QcVmxNOXBw9bes2dj3An17+kthfUFxStgUKjN+ZnK4IHoNaLu4GZT9BfhASDC
VKL8+hNl4ULTIpGtS5eENJWzgWRwyGDvY1qKBm2FV+etQoiq7GHcMGvtMqAElrrVDrKftGiON2hG
07sFuhqwg8ZkGqBSjC0WERGeqRH1SyzEzOWMUrxmIXeFsEsf3zgtkE0OgMG+yoKb+aQtktdbG6G1
gq7Q+73lnHNQrreswzTaT4JTzQDVHdlLVG7fBUhVFOqM2sbenqEg9kJ1wSFfqG4Sqis7bMC9m3AU
Ym2J813yTDoj9rtEy9/Y2LAZ66qj2FLqOJ01bqcEAGP6G8jZzhArAlglm/ZzB10zC3JkN8+s3zMI
bh4uICrENtwWTusk8+/zJ7jdmgTHAnk1jiqfvR31OFp1rGvh4wVtN2c7Sp4miy1Pf0PaNEYTJxBV
gsc/Xf3uCBsFCrq9JZtU8u/uHEApgbfJXxOuKByLyujpo4MYfgcpoH5BPhZjJoIYYq/OAGiwQhiG
RVTi/uLOvs9mBv3/tL4BiGEATveMz+XJvay6McyeFCTEtMETVGjHPJQRcfUMtLBRsJpoXXmg/IrK
2QN0JRsaGDWirIUB2aUON9xVarzUMIuV8pL6oJlQ5jLmeoQHzgZdM8qBK5G2LOQSLBbwKeSVFd4K
uQvE7AimibJCtosIF6CSL09z+kSPMJ0F8HVzyiDy0FkjNvqhfkAEx5aENjsDa+Sh55tX5kbWoDYb
DlbIxIzizx0jTYDqslQg9gBA8eob+6D0CFz8Lpg1sBHZMTEFsDnatk8GLrdsa4mJDB9n4bbYzL56
lzhMKncqEYn2vLe3laD3g8pqq4o8hQcu0AKobTH2Eo5V3gghVaFWRhAcvAXUt6vkm1Bx1bcc7gjG
Yy9//9v//D//+2v4X8lPuS2vY1IWfyva27bMiqb+r7+r1t//dv/z6/j7v/5u6Iau2Rb/kW1VNxVb
knn962OfFQnvlv+HejXbemY0w5FdKCuJug504Q0cNTJy10M6m+sj/dlVSfG8BAaEKvbsSrEfy6Wl
bZWMyGFsKIISkTKrUNtVB7dS4IEvdX0LixzGJTpoXrIxNkVnKQswjZ2A3Pr//joUcZ7/fB22oWmy
ZFqyYZvGX6/jmpeGZql2dzR2WTQ+tyL4oHixyZZYmX7mdr4ZSqwQlyLSpfx8fLJBu33++3NQxTH+
2zmYsmIp3EmVH/56DqV2yhXrIXdH9cncaK7lYePZE4ZRvdobilp+8o5xS2R4hrfHnYRcBumNUIln
lVGVDcscOmoEzyxEHxfQvuN/f3byv7xDlqzbkqFLlqX909kl2v1kXeukBjoMh9NRLt/tuww39Tyo
rd+K/jz+WAbGKIA4//7Q//rG/H+HVv96Y6S+12Qj48Zgyg00S+G+ianM7LOVGTQLQhqgvKERWf98
2b7tMvOQnEFSya5dAn/G2ou9LYkJIohoq79l1X84O8X8V4+NG2Ioum3puvZPTacwa2syumk4FK/4
/8IMD1dDQB6mN06OjEmJQwkbz9VVQXGIYpSfRpgoenfn+Fb47bbI/8P5yP+qS9q2bHEypqLSL/96
t+RqkKXrhTIyZpvsk1lJbFEGxncQfpaQ0FWxX6B8AeTtNIYDqeYRluZ/OAlFtv/bXdElReEkJNMw
ZfWfBwatPem2cpX67Z3SnCnDa7aG1ftt9K7mh3nD9VnIWy8nV8fSCQID8PCblM2Lx9zMr2FNOrLT
XlmMMqxWLMbzW4RqpsTYrZfdqcWDkCJHRfH2kV9RvNk4FFQImxL3ROKFbZ6z+0KSV22pAahhwWo+
qWzndFBLmbU/IacanIpG+Wwv30Oz6LPvZoTcTmG7zL+sFAoWtbRrvdCzjdxs+8RTKLYmXjmLLlqY
9Yv68n4FmkognFhsANYPfW8RK9UGVU5E6WGaPh/aOleCMvcvVTjCkiLziL0F/icXXMsxa0ITDDDn
GSTd3JDhuRdmGuix1q4sQQ0/2/Ermy2u6lPerNvLoSKXASmDGiESSSUiaFAaJfB2w4EAP6pLtWvp
IdYp9XUzw0Ech9A+hqBu96sZuhHMBVCTYxq4YaaQNEhcc4WFFZib4Dqsu+SpJilXhRPngTgxQZPT
gUVdoy7UbK1lCTMpRJPeDmbpri+tuHy8zQZrPg3onK4XHhGWNO4FSTQWErgaaUzUTvGOKSPmJ+pH
OjlUPAGjmFwnwjF+mJcp5rHOpCjJigpbKFoCwgEdCZblFYV3ax146Hq5lC+hxlEpUyTxVVno6XfH
1j0P0YQCupd9gPgWnBXBHSgrDrh2eWySuaKKvJRpFiGPlaEREGPfR1SIhKEIHc6OTrfA/IHef4Pp
DrlGXhQKO3sPJ/f/MGzR1P9FJ1BVpkjd1g3JlLW/dkVFK9u0k7T+oITwoUMRsixoS2qgQqopgjq0
A+mXWgMpDVLj/2OFCZ6OYIyCqccKyrg1hutfFTwj8VG4W5AgBJcS9rSPW0GILhR7ijxMQrKF8dRG
xMfUgPQgzEkZ4nnyOx6s376RT3C4UcJ/gfXs3/36VYYVO37BT/noWWQJ3rsNxRvLzDXtkPfoPkZt
mBDZMMt+yjAZnPT/EnZmy4ljW7d+IiJQg0C36iXAGBvb2DeEm0T0opUET3++IXadv3buispwukkQ
QiytNddsxhiTvlWLEZ1njQT1x0eX3gaINmWgvriSVcS1fNDdJ9H1nBN96dpMAlLkcFK12aoTOiUl
nCu7JXV/O9yCXaZzVFwKu4wxZ+PVyx3aJEF3SMsvQZvLhJVFL6aCt9lFvHUgxLUAfA7gq158nd/B
U3Zs01QdXevYBABpA9BdAU1aAaEDvUmzSwRQwHGa8RkA4fXJ5GhiCt64xwWgLwKyqMO5QemnqBRl
i5huCBHSKeFu6pAtOEZnvjZTciwR2WDOpseKEJWv5nlkcKNmA6jmNOsJZrHAvueR0T/4NU2pVlw4
FuxrGyMgyVjBS+MIYVe5+UyQRbwA6b0aUhBi+xbK0Wh+0jy8jyBOgi1Ef5QmjKdkxT4PUDs+9ddf
Czit6NNOBR3WFWHzgSxyYU5oTZwX0u6hINILEPp6YdNB8gLUt/EWcK6hSHCvT1PNiGKKrHx0e7ox
acxniopMqtP76m3xZtIwyZ4ANI86zSTTT1q4jo0YekC8+iSnCWIe3TZg7WZkUqJoR1ZWz+t5Raem
S7Txvi1YDUasKYWAegwSKN68ac7qtPZk9XaLYaDNL/AeOnGb6UjPbRgegtGTi8H/FsNCKNjT1ykh
Sy4QLCMAOhCg6Q9wUuI1BB0/imfotIKWE8CWL3cEvgDmVxpoP1fkIhD4ZjwQYiW0YD7ortHXD/EO
bvQx4tZySxcxUCnSOcfvfH5Un/e3zoRHmlFt8xyo3aeC/rGnBKmen/u4XkDJbwhV+epvYkH9wVOP
gZtzq05fGnJ2Ni5Z59bE0TTNH2y8fTChZE1ebs/cNDRTuI26f/kbKF4e7r2AwIVexDym9V1qfKtJ
u2a087FIS0B84FcxCl1WBtYTRB3F99AB9tUO9S3gI5RJUPNLUHVaHYRNs6HdLATOzKlWqc1016IB
D/GNtl9MaCrAI+lL7EGH22ZO6icyNs3d7n50P4y44kat01s3IFHCIf/3xY2fixkiuL+w/TsmK/o/
jClpgMmBEaDawwbLjdAs1ExGQzbLk2XSA8hrcmFOeEiMd/puaKU26/e+QMBbM4kFKtbJCNM0nytG
Whkm3X5iUoVpF45B+xfRmeb29hgoYL4AIWkopwEAh3nGIOcPK+Dm24fVD7oSWFMQpZP9BE2AwRXc
qo11tcA/UkLkryOrVKZElwe4T7NHtkRQczXS3R7pZnpleerTufA1kDIGS4+CFAQIQulYMxnEgx6F
0bMJj5AXxF6iBTyECCM8DXqjK2vEistMi3AWEUvxGx3GGJutPNbdwBM0NYYVZegB9Dya/onCpBdW
0XG+TtucpBO7KIe2Il2dC3Bb060dF8x3tJdlwIRoZbK9yEqc+bY/NPuLkEJEMzs118kaMQFqOPbC
netxDXsr2ld0CL5yZ6yJ/aGTIcjJwVcO0G/GvTmtNRGtR1aJ00uHXFRpwd6Bv0ImYOy08rCljbFq
FtnV012RgRYIX4MLFC7aYzdphBGKolNFYL1gJF2azUkDcsK7iJdx6+XW8LU6jMMlolAa0BGbbQZu
TkNOuO8Lun1aPZrq7MbN3w4/hatuwLkN4NaJa2F4hVoW3wE4NNsxbAjw43oELDkbs3ZgPbtLb7yF
UNpCBoMF5Dh9376P0/uK0jajBYviNtsHKHw2D10Ia41Pe26gzfdpzuubneCIidcXcxtGxplbKZ7V
LbyFLvwnK9tiXJHLwMCCKYLIBHE1rSKoaoNrpDFqR1p/26j1yIrj3mEzuQksKe65LMsZ23PNnA/g
JTH3Ygf0WBd0aUwAJXkuai+g5CZdwnL5C4sOMFFH6wadmU3NXshpbDwXQcC1gM7p8bED4NsCwwsV
hY+soRBRBiQkQ6f21IAFtJJMRlGcjTsDbDs3mVksbNI+TJqpXqaFhR0FqXQlO7jINlgScSC6qewo
OPzGimrVNewJYJDAqmS+eA/mlZDINMr+lGlTc2dCR80+ndeMZ8SSmH4+hiaeqA76SPopSDaC7yHe
aTMT75Na7AfsIq+WkyYMvOxJG0vJZPrQa0UK+Y+DMCjm9be4J9UC9gyYnsGeVSLSgq5N842pzcEF
9k3Ad8pKsJ00ns6HTD//Jxzhae00iN/Rsa5hPmn7045H4oljtnMNIjWftDsV/l3Ehg37wX3M9YnP
kYZRO4UW02ZQRrOxjro7kLCFwM/jPIk9IQ6SvrCHcPLWD5rjzHICVm0HnFvcgB0fWhB7EWzocYAs
PFfgD7dP4t3cEevu6AiGfTM90+m52V6bEYM6gN4+aH7jWTeZJxK2PK0Hqiqy7FhStjpZAg1oEdLL
G3tiQSaRx0NvYegWguBrpNB4AUhqpDQVpqm6XCaRIg8QMHQ8vT6abVzjqavV3NbK1lSXhRIl4n6b
VoyP82HRa6/kI3MnnpgOH3hPDlNHSHy4AmJ/aevQlqhNW4gYnAMeg4INO+C5uf/NPAExiuW/4Kmd
+vRYaL7vFpTtiB3qylZKClBcHuYdc5abr6XEZtfwooDgJkawx9qtkxvbNdwmFo+4U+SSuY33Y/Wh
7BjcbnwYlyw1WSQtQEHqRW7S33qFiF1m1sFdUJSgBblvbh4RXVYPSHbiIFjYLV7FAMECgAlgigkQ
0jSSKAMsRdqNNux/9J2CtmYEzAi+5HLLMoryiJZDMmtYNXq1ghWxtfR9TA0+jRgG+tnLjAAUUWPB
YCW2o/3nZcC2l4mHSes0cAR4EIDZBh22MDWY7b50cEb34eVb+yBeIdZfXT3lkHbDNY66XJszaaD7
pJf5FplC4wVNJN1MygGkkBDVJHHG4GHgYzPtNfH18zzQlVV0ODzJB4/XQ8UrnZCa2na6wCnN433f
fFTw4hB99CBVEoX0t79K+KD8zSWBOkCoEmgoBnjd8CzFFt6KK4z328JrEr/0llk4tRT1eN2ScOxM
ALB0iISIAwhviHoQ3S0T9SSm4SDbGMUrHHGi9sghcuul2sQYi4RixaecLygQLwRuuF6Xwe4JaAe+
hE0rZdztAAnoqMabQB4xgguM1uLNf9NVlHON85otwvrICbQA55KTb2Kw7S+HyhzNmAZy2teP+rmh
fL14OPDRtJXiq6e6F/JGFEUuiS/v3woG5PzL9dB+nPMBqb0yUDT65R6hS8Nv3kqNgektwDRiakC5
seMbPuw9MkMHDQ7WnWOIU8p01GRu862tlMk8wGZgMeSmUF1N9lNw8VeIdOxFbOC0LBOdBPCZTgeK
5kFOrk7AnGQNKWaWCaz8Ldscdd77dk0zOlZ8/om5gzdDoK15IUcZzhAtwWVmWH0fMsvykNrxmphD
HNgNTPbdcMOjzDbmvl4pflGP1/dwsGFTDaqer6f09pc5UWczKc+AN/L5giViEHHCehmu49lPSajO
rWdA930F78pk2gFaQAynmULobQY+h7Su29CBHq7FkNNLm2OSEy7ijUAKcDkTgw69nMdMV1+0d0qZ
yor79+GA2gxnsQNexxGa290HeZAlLYeJr5P91z26Jsp/oCkvX1sm3pIpqWf5ohc1HBwtPVxR/Cyi
ARf/Hw8LR0yxnQWlXsGdHDM5IzTUpYrKAoG5wLwppjteXgGp4fPdnnQ1BletFaQIQtFFxWdA5+ip
aKJw5dzv8aXepf28xr+90dQag8BxqLVo/u2ZZbMfEhMEkFwJ5gEHcQmVXiNFmMnVrLkqWnNZ9MRu
feit1B8b55iIcx8yu7MuRsj57sbX5u+/IhiUAXi708Unj855btni4e5Wya+Wl810/3Y/tGzuwapY
1gW0dDNAaWwKjAmi/IHHqBngph1fu7x1Mci5No2TrvPSLOPttB6f8Oq18HMua8nyqck/dBvDidEm
K5oeoPde6H0pBwvNt2HdXzNI9BhhXjvwbxveGNYa5dH0CgMSxy2jQQ5kXcTjxRzbPtwamr38Dm0K
dOrAJMt5VZdt+RAQeeM94Y4VdCDk5HyZ7JhXCJDyBS+YVPlQ7IM4PMepdlZ9aSe9e3+zDKvGzKPE
zzxsvTIvlWoKlD/a3Od1P29SUfqkiJUzC7dTe6KZrs9vph2O1MxEH7vPs0OOI6ufY29lex3anp/7
+S/3YcfcViRkPiNLhAzO6V3nOCBeGalduvuivMIxiZ1g9SbzZGJANa7HvqaLjKmMFxpJ5/+cuBvK
/tloSXu6FoKu911y/dGrSEpwXZr3s0iGD+1t5S8sZow8b4z7HHxbjUtOTf+Bnnuwy/V3N7sM+F/c
+jBC0soirxGUwR/wLGaGZoJmBlrmQByPfEnUAnkLyPRoLySAvjOJSojvjV4NygMmc4hoDrffYMJq
k4TFnq0+rWxD1kWSDDbHiGO/hV1PPS1aZK2UtC+hO0UsEhEi7rfSPe+FVEVwDzaVpTmwI2jXMliH
WsWYcAZD60n3oxk33VdWv+4IA6VEHsajv/vCZGEgSrJa+yaZaSQHWfyYDvAk7dC0ytmoZ1H7+fQt
IyDroFUsyQ2ZhNNUq1SrWSv8EqkF62HKKgZQOW2TeGoWNeciq8kkAGZWJhTjCvpdKXOYf9z6ADz5
3/r/70baiRQbEgQjndysXPMbpACLZhdsmN30R2J+r3FIzunuR38ZATM9vL7SSQm7rCUkp1ez3cTL
FqH3gBsnz1T03SP98hQoyBXT7gULFwcWMb87hVNupvYg5RhQUWBXkgd5f0w7FMh5fB+evAdUuCry
KV+UarLId4hlvJvKJ90MtoqDFbRDPCacFn9YjqtBAnM5V+yo99mQDJJbfkxps4ovVk/W0ClNeJsV
H5ia0/NfoZiiV30sXbZiLkWtZDOybkO6JA39iz7DzbhqI3KY9DcUSFov6Mw07stfWTtZ8SOLUbdW
C0SjzfQh5jRYDUoi3i3qNtUK0SS1shPyKSCclMxr2AosBK0RMA2sF60YVFb40vzWLCwIYfVTplpf
kms5TbXPGbiF4OHYd2ThZwlVrH1YZppA6KV0PM0vyahohzyxXrEKjfOoj3JfxTQyY++UA9MR+7Jb
MtM1y7U3au3LWsEHkRmiasVI2JNmFvJp5flAIAsHMCw0nekXzFxj83vSc+yynBZcJOTw5lDNfL2r
zrhP2s8XrFTrVbu63v0G/qcxRLJB8vHkFrohqC4lwpGi/LX9ZSSr6IafJhK1nj7yBrrGC+kgutKy
erQPlWR7tBtpP2m9yP7OEpBOdxOpSyCJ23yGM1n3DftHB6/Xar6PTHiL/+MLT7YsDaXVVZCgMEEK
sRMVTyLOK8shrwgvu3FiNPOumfGtXKFCKoiUxM7aJI7T/RQ9vz3QxCZSQUU8qwDVaCYTzF7YS4zn
43RJKUOrUQUA/I8vedOaVNoXZs0CBjiac9s1t+7ep/uhkb5gSjgApPXUYg40jgWjoB3/wuwwn3fJ
LKnHrZcTj8mOMVbfy4HuakF1kEkgF0mOkvT0ONUpYgZdyJZo+GSY9B7LtMxQsGRm6731YsQzWQn1
WHdcfgO3QY7V4k13Q/ud3sl81pTYMk/11y3+61l8pa6PEUTSmrksm3T91iyXgA71Fj6YHLRLhFR0
s5CYyLBW5lIl0uF6UAceCnYOF/wb/0d2N0OuXk/qECV79DtElS3Uaa3M/K7nZIOQhcEDqfhIMoxo
d8kyWpnEjLRV3NCf0VZg85P+eHz1YOxyZazAJX/oveTI6W2aB3TdOp+WOmxs+KQhABcCnRt97LQx
AfTV/JR8EU0/OM7IWlvKAfKvXK4Lx3CuQGmd9kaatADttC3eFWpkG5TUwlg0O5TSorq8NuQKqRTx
KHZD9mA3VzDIOpWV0v1sNhNI7aPbnE4jr9L7saMT5gg5zcamLCfXaNEENEqtzpIt86bEhrQ+dBn6
oPpMul4NoHw26cRs6QnGAK4+BUMErcsnNbiUVbJIbkRYTmSyXRcRzAcy3MqNykYrVlD6YUG1Zgfv
cY92kXK95XgBif3KzZBBwNXlfK5CRPkFzVsyxrqPmoTbqbxBmViteifdfMli6cPiNQ51azgm7WTV
YJVY3MpSnePQekKPjV4GK34ilJScoSZdHu2BJKoOyPnUD+WYqggyWkrKI4wGlo9stLQGJVDUJl+t
31d+owukGkZCuZZEBnkrbUL0sOLjFQm9r5FkkhgRqWxefD8BSvaUV0YbPrfb6JIs4u0XBXTSVQjW
KCGP1geiTvqz93BpHlJmR+UQFUeQOOnPgB3fSzxKkYDSoiY+1LXguvwi6uL69K1MClA5DiUaG6qu
Arqqic30Mt5dWkWPTZ2oL+aoKmp6BkkR/tbVNW/DM66yq1Cf+AUabBOTZ+O3/gvB4tJvShQ6mkIF
LlSVgIDmeaK/4X+qDPA0OJD3ptsTHwXuZgq+jM/Qr/rgDDa8L+8CNwfCDyUq1UBUtIJzcrA0Ts1Z
5Z5Rv2CmVEL/EVtuYuDvXFo8VrqPcp+0RZAUVv4dELTuxr9Xqo22EDT/DT3qtC3bBS7S6xi20fsN
xrWvDuXWyNvVRK5OK8HlH9wLBtx2MrPnSJYeuAUKw0j1NGGEfByleBX1SqWiNWqCXmnxPJ6IUNZ4
4uu0ZM0z27/lKShBX7AoSZmwyRuZ/q8wTQaqpo87S1q+vorBt2T5sYkWIzvYkg6BXqCQTnEcPfya
lIvVFBu30SLUiK2G97QotLF0/aYahRO6zXr894GyrH8cqI7pdDs9s2N2nN+gSJvyaubdkoq+vDfl
ao/fJJ5w7PivXMPjlN2uRE6rN0ZNsdkKtVVq21S6zyWiIvOA27bMWg+q5Gjvs382b1rl9s+K1g7a
EAmabNztCpo9HdgZFDxqxexy0ORga5yUm1IOAfHtI4hx6ubrGCeiTlRR56f8c/zjezhf42uoyK1n
bwgBexTf2YPpZ8hP3D+c6XWogrRENA6+4V1e9LeB20BV/OtEfHgYH8hZ6F0XHQKsMlnItab+3xlY
pHaqByM4Pd1zbHy8JyYLESk4GyoBGZ0Zwi7uBilGkm8OSUvSJpTV6NSme421kyPH3vkEQ2Zow0qp
2BU1Pezva2Mi1zNPgY7CLYXWBfNJm4e2Dfu7nOtQlZtlZbvx5Ri8ufylGkmTcVSmkbbHvakCpRk/
9VW/wpxuAiw33nvv8kulELf7rF9vlO1UnjsiuqcCpsyIbJd+wv+KD8kWIQ888+XbuutdKKk1tdtQ
pQhtBUU//0IF+q9qJ5BjmG3S9TITaCXoqulUx8gcOlh1TKMMlAyNFjzmQW+jbz2gI2UwsZ9C9QEi
lq1BaRCr0CFwgCCMeeAARSqw2/uFStJk2ZUPly6VtqV/XwZ293/BgNiLvy2D34At1e18ulirZT2h
7NmORZtYwSqjukfHAzmGyhaQ6yK/BitLSfh7HESmT6k6Z4w0tLJ0shsr0hDIhCF98agUrQITBVCt
kUosJNg/8B1Zzus3pdRXQ0kr3jdamUNVVAiG2H7B+9xHYXhIUMFmI5JRALzcodVp60dVWeOdQRqC
FedA/ZQqlao7u2/c1GO0I7PhfBDnURYl/Iq2fZNuHn9VJbQDwhBROkSpQ3m5aONiGbWsUTMf32tL
qubpo5txjZcs1S9FavmDTIBMwn0sTGynctVSILoC0UPkNJ2N0U4kV60M+xo3WblFlJYwHrZKaXMd
ixfOR12/3cvfzb7aTEqmxQ9d/6IzOprgldljEALj/OThgxMLrBiC8aORu1/39UedGP1TfHnZEQBq
nRusfkAqaPETbtT92fvssQZss84kzkPYDNJncwHGuItWUY33tfokPZzWuEXyyuTc3b1D/ZR/0nYb
B1XuFYlAOdPyU2W4FbttkZSUj6icgEX4ePfhtf5ztgIlk/U8Xvy8bpzzOut+yB2/+/W06Fmm7nAF
JprHLDaZChcQgNgcTjheUo4/Lv+/+3E/Xq+r0T/XLoRl2KaLB/nUuiBdli5BbqsiyU6TjCCAwCw3
ic/GZt4LAHcTJSdfEds9NUos8HHiLOv0GMoD1nsYVGTJDRHASlpSkZiAMwpx6DxnPuutbG9GBUGh
peLSJpy4PSlY3IdECvdcbhNuvijGADcjr3nziY36PPKzQAuHcZdx08dpEwXeLaQzlXkUeksZHooA
A4P2OnKaZEa0WgRtudfp5ajKTlFozv7dNpjmPyE/rY5jGEbXdduuaf436C2f9drlxjXrF3aupTc9
hTSr9G2YmQssrE9ReYDoEAgnundQgQTH69VT/hoZQbQKRmh7oaQF/HnpRYsgHUL39U9mRkGYFyy9
IUdFhQ/rzTv30xRapocoe9s3nf5q60/p+xwiveJZo61nHENn2L/Op5Qa4b1BYPLybfh6OXqYIVQb
jW/kyAze+ePj6+RNyCfGcRfG9s5PoyEaY/Ph8OBHT2v/Oorf1pP3Tz/0aLH85IBYpA394O2NTokB
3L63nfdGY6iOEQ/oIjCm8VU3fvjMFmg34qD7PW/VTgb0+fyhYVpABy2g2yOXww6uV/vsdqSdvOoS
3/zZt2/5Dy5Lhrjwdee9w+optDc9WOHzcw6QKHnZhVkyz4P+2ByOg0+oH1v/c//AJveQ+Um/jyuC
0J8vscrFoJ9kWdgaDx6yLMujtjcf91//cLf/2R9yO3a3C2gdAsB/3+zZqrPbzm7O4uV1+lEPqnjp
pU+/bg8xePnw0wx01WMu9d/f1XD/FyrP/uOYbs/q2k7X6fzmhp2rTfe6nR2qCf4WKW2Vj1S9lr28
4K/eHS+VvGWV77kKoTFkrRu/lk06fyvAtggfobIxezn7aYuCeZ6UWL5VtOT7Lxdo/2wlSiNuwwse
j+PvcIZkNiHSh8LwbcifyFEifT9WTgGG/kCLVB7GjPjXagyjzNvq6imDgxWgxEd791WiJKjsRP10
TFZvSr/K31MI6KTyAns/chHl+HVxGHs/MPtWTfaBN8J03VFBB2TewtaLqhqqdOAlYxwUQtPqCRSS
NJEFgau+iC5+ya9QerNIyndGgXK2vlUUh3/PZisFY5kL+TfaaeRtKLYhcuk24ZFAGQjzNpArhWGI
joOu//d7bP8vjF23WIh6x7UhZvxmRsxjz83L3Mhfrkjh3fAaD8ixBsC2jQBRy02gKhud7AtvOOpb
F/+WwlEGKPGwRUPWvz0V5xizf87ytAoervDTb63BFe7SK4z3Rb89Of/axXBOWz/wOf4UTv2zCfzb
tf82PU/bTVGW5q1+7NIRFIrS8cGQWgbmJWiRcKZFG1khioi76EgTNfCI0LBoR//ptgIHqQN6CNIm
7RwcCIPXYV77lIw7EIWuKIAjLTJ2oT2QKXDo7WiEB6pf65h2sHTJo3PpmRLeub8/hMsq5MUmGW56
8nCMHfRW4bUToEDnHuIO6XqiUvYbZPdyVJiCVRsKpQX50notZ88Ql5cm3K8UZSla5q3ozgWdlSzh
1TP3CIf5PNv9VX/AQoOKvUdwm0IimoMVCH1SmQl9YWDv0VP62Epu0KdrkgWQGumKZtUxPWDsVj8v
ILwN0d3v0NuODqx2ioh5TaHWEJPpUGT5ZrrKUyTRTycjdcxPRMlBc8PgVh+fm6T2Lbpk0aaVEjhb
v9Ffbsb0ySt2aQkI4fonOHdXxIn/CZL/dld/c3r3KNFtik5VTRqEDhHdYd7OIC80P2R+5NDeywBy
D3VUk8QHcGU8A29KzpgggSTMVyMQVkrp2DagQ4XRghTdIWItatx3jIkcSWF3dJ4GmiQQKIKEcYdc
LRMDNLUsg004qHIuGu+c6l5Kv8NW5IMq50+HRDK5KnMIDbKj4wjhWkcij6MLZka1OnlTnfg0aJC8
eHFXgne8MwQd8XCUmNIBFcWcu+ck1+wYqpyjlNUJd6YF0J/6JWCGmKKsUtd1cv6SJVM6XG6dcGlu
DL0Lq3gLVdSCgS4/Rpm6ek6NAKkb3sEcKferlL/solJgAmI0EIwGOy6kuQo6SOVM2uE9q61star9
grrKg3a/VfVQpcOJkTcWMKYJPk4U5OWTC1ED0ksVGcXmuOH8FnqcMg33xQoODax+86YCk+Dzcg/B
O9N6ndK7HMzWKw9SgpchV4Hw/jg+3PNxjl+JP2iT1OwAcjH4aJTv5sgWDbqZTSZReVczyn+6mZxo
RJzYKzQestjlk9S3HVw4JfOE6pDwuLTsoaNm8OvJiSm4qciAyd8vogtJ00XSZGKJbhtBa0p9qxBu
I1LroKMx4D8HfD3NQn1pS7wHLsI1AU1UzIM/KMMvmLIsOyxdrPxOeThlpJqTTFp/CCTvrLH/WVMw
hMyuY5uG0ROD4m/8wco83ezyBh8d6N72cwmpx2gNW9fdpJ45UW6+uxUSjGgY1XH7oYepsqOjGzs0
4luxD55gtyP2gr9ID4zTab6k48vL3oQxNNzB2T5ZeVp2v/db+PCoTJzoQujRFcTdWoj45cTRNboU
PrJfOa1L5vlXcfBREqhp04HnesrKVSvZ9vw2aJMSHkb+du5KujpclzQ3W6e5E3V6SQcRld7SO3Tp
WwPeqE7d48OGfN+uiE8AL8Bf02/I8JFA21HBdAbOLps5QVVkBbRvPFskCFbpCShK17ercH8Lbrdg
A1PM8fjUnTyEAmjSfATNl27Wgcm5H2wRBcXNpdfT9HyL1qQzqqBHM/VRiaoDjQd3qGopqjjQpIIW
uftgUSH+48PMWyP5UiQmNajc39qhU44LNJ7cYDPrn2g5cT6PV1DX92j7GCu07nL6OdURoqHnYXWE
UJwdeoM9PVEw0ojiXb+3ix9n+VpbiXMaVfbjqY6qS1Lfhqhc3BAUbYXO9aF1HV1WL+wx7SVdrCK7
Ne4Wr0Z3zyayp6vqmzkbtayxdRncXnOkM41s6Y6K3btp/XJhU+/337v94/vpMDk435zKag1ms492
MW6fsu41zM3gMst6xcTcjmhtezs/WvhEHXT8YusaVJT1Tf+8e7iag1bx0DsEW7rbUkzAEUKTc+/T
qKMw6f6X3soXaWeedfyqG/TO9NP0lzOPt4DchIM/O6JeEhgfp29aRXdoqcXb0LAM1v03sg2Is+5R
tQkOtI5GKADxMZpDdEO2VIm9grWo4/0+W2Ovq+SI6jYiWxRZ7OcL3WNONZvg8pocKf3WdbA42Yi4
l9CqvJsNBQvB92VYwp2b+QcrdjjFFaLvtIeXbxTT1may6Y3d25PVG5ctWoOkm/OztXw/Wy/VOXDp
KL2MNt2syOd0p4HznFIU5r8H5CtC+xK4C7jm6eGa5W7IHDtds2Xn7UThrz3dd7MVztN10EFV143w
Rk6z1149XlYJH2JJzxoSectgS1tT0rrUntaj5eFpm7/ZzE86n1TpxslyKiXoDm5DhBLdZVRV4fLQ
X4FGRz11Pd5Yo1t34lrppRseqEAZL9VyUB6jkhG4BkWZXMvkdkGLMzxD8ISaZnw6vdedZFDDQp1Z
vBUEbyNaEovbD1aRbdrx1h3drsjyDXpIIC1QdSENxM55flgzz9vc4xVdP+2NFVWWO9qbCAqu0Wk/
ejTmcilFzkad4WyAVBz6f8ULGVewIH26WM43z+30NOxBYpr57dHpvZ3uoI8dvANtnn+Vb7uvK8dO
Oyi+zFuf9mg5XaPHTCXZVgNmMiA7N7Atf035+emKnAVMxQIxQdufrde0OURZrLoONwfUOIPzif6h
ZME7aHkS0x2rOmizembVOK/jy0FvWj3mP9UJ4AliLNiZtkfOGOG8xZzNtJ5fp4gZGtcQquli3z9V
aPKZrHZ0+hBW6+Vt20ej7ONYbfysW8SQKMs6XNCRoT8rdriSKOBBtGMqXN1TumDO2TYyiPQbP2Zy
AQvabFovF9ztKh+s88Jb5MxQ32YVnF5bS3Ac56zTHecoXZPFNG7Jhi5s+efeGO4X4xYkwL2JhMoV
gkXvEh5Px2C/QARQdYUEuYH2AEW8rYXcjbdkN6OVBtlcUyqCp0c9lgK3obdHGeQoqtFztudtv6uJ
k1iv2/fqx3q9klBpPxsP9DcJUFtKbkN7cODxmalusxUJZLrzbP3VEWVOYu2jnT2svLTowhIhW7N6
yH/Wj84U9R9j3ln6agBEAWczzJ/bzocN/vNmeSXIOqRZSSIVIFhLCkOHPo2nhwofO4+7okA/EsM1
e7rC0e+OW93AwjeiQfvcQDpya5Du3KICiyIVZz97KJIgJbhAGfXLeDr3oeXyjyFienFjedxB4QWt
sTOueT42ADF1h7ORk5yfGBGkzyblR41+DoubgUNmrN99PL/Yfedrg/H8hbxstO3dEPJC/wE5mbXz
C/G2w6/emSwFM/82tobOQLWDfLwdoEDjvjJrFwgZvJdPxuv22347ILDy3TrQuZR7vP2ZfR8mtAO/
jODmt3sGNm7vrZD+ubTP9COkQ563NHEhyl2GuukR3kYPbVOPRtRSSkBPqFWpW3EJf8RC1IbWQvRs
9xEAPHS89VVotSV0353XpU80Ypj0494HoH6cX5XtGQwY6t00T9Ty3KNngKoTome/MI/75wOjYHsW
yjrol6BT0n10Sf1erPcewlIn9+Qf97MYah6952iOOtmik3Dbg5DakCaqrWzGtFgf0FgAFFtGCGHQ
Yfp8GZqt6QZL0iJwWlhPrvnqop3Uop9TghACTfVuCLseaf5I8XP2TtPXRXmO4CDD0s1RVlnTxpUG
36yDboimUn2OKwjhPfaK1dOuB6yAKlkVOCsEeLA3VRe9KvvrgAQfS/fm1UP0oRGKpoNrvf+gZ5rb
NDYjXDKpl5UJDbfIQzHsq+hY0wZSfN28PdjU6YXyAzsDoE56yd1iB31Xe1QUGZq8FxBcvbFRPKEj
Sy/vxdG/0OtpR5uJCZJO+W1g5QnSsvaBVsf9fTVeXwfo76Lcd9rHeY7kQe8PDmBHUfy/+X/KAvzN
/1uuFwtrUV6qiYpnh/mlG6j9gEIiIXLXYUljHhWCBLMGKK6qUD4QigZgGCpkRUwcSxpG4cYxUYDR
DoSoE9ZNpewlBW08WNVQlNNw/hDpm/+YpPib+6pc6N8uf72/GZvb+bagYFCFRvSx/zFRs++8rUMv
fUN0g07epfeAouM2Qv+dRmrzykvG/54p+UeqvfV/F/F7Ds44LdutRYcxVAJMZKXD0/65JLF05/QK
3tEmgKDFTvLnVIeC3n+5ge5vleOLce6WnetmQbZ3H9B6uw8yA4Gu4UdkBB+3IO8PzwPXKwc1QghR
7sVvcel54ScSMv41eDiH7w+3MKaPqHdLyfjOgonhfd0kK5pGXjoY9LynCZSjMJqQ2wnT2vtVeo+D
Y0j2NIjXvoeuSOB9Owid7r3sXrE7v4znAmqjPgSgYednt/BhPl75RThOQj+8MixHIlIv9MetQTfA
8/uD+MG9XP4/g9JrG47lIJiBQsp/T4tjpzWzSYIvXtofMAM9+tn4h3ERR/k1Hq0WSD/jQmfWG3Tq
ZbbNNme/bvmLb/p+XtqhhSJN3+jn49qLoVxCB1UPV7Y22ipn57DE6eyODWA+hwvpf4DJfjFAAdvK
eqNLYNGQveebU5CPCCgEHB52Ot5/pKtQGYIZsPLOQ0WPVwAX5OTpZYAj4mvDGOaR+56P2v3dy3Z0
fMkDCmWhEI+YA38xUEOMFklS5Gka4it+C9EznBjEBivos4iZUZ9EKUhqKeNbhjhNECOsFny++Mtn
cleRiM0BWf7ohiSP1w9QD+8vBuNx8jp0vWH/def3u8Fr4j+7AVsYvWXyp3pAC1nHQcaTrjmLOH9m
6IZsdWw+SEMhLbEGFDi4uH9I9pjGP2aYe1bHdTs9t9tzfpvXq3PZat/sXv7Ctu2BeKNewT7ltUPU
Z/iiuzyKwmU/DylS/KKFZkC/WK/mMX06mid4wOpoj+ibVL4/0txLHc+L00mapqPo4I2iKGWJeKn3
xHPRaEgaM4qeeG4UTaLpkAdzbxR/F/6Tl06e4qcw9DMyl88Zy+X93WMRPcZv3q80moxGaeoN4sd2
9P6QIaud+F7cC0qu5dEbPFi+Vga6wdnnwnvJ2rR1m6H54UTZyzGeA+XxE4RIfyqUTOm07I1Go8nI
8D4OHqWUjveKcPoA7yWgpzj3bhbOEHFKr97zzl94FDgO0cunHbHysuc5mr442PQzf/2TefunGoNt
d2zK0AY6K7/bt+K8vWyXs1016eMOJL2X2YtSNaKIzGJ1J1HmvSY/LlSlC3aiAUkkj6iHILdPDgm4
pdJIyprfCUTCVtmIYTo/YlvouSO7h9AUJNIadMWWv3KaKlPp23/10uMXWVWqgeK3NHwWiRWwwf5q
6C1blBGU7RJYU6yaO7PG4C/Kql/Wm3QRxGBV6fX2lX/c9RG2XK/y9cqJCZGnxnIrjLQYwur2p/QL
jdD4jbQlrHIlZhAUbdIz+1+wIsniI2DGY+CHvlBoBxz1pYcFKIIqCSymBeq7+hKUq6uUURwIRyDI
1anPygEs9dNJaWlKuwQY7It4+cYOiYIoJG1+WRMBvlQZEZ5NxcLOZDP9E5TA+AflpU7b7riGa7RB
Hrmd3zJArt0qTrm5qx+Bi4IWmbGGzvTY8BHrJx00O6DJEmwoxaDPRsDn+BVdi3EAalqSRHUfcRUE
AUuyVQX6CEkNts6MkJoqKnr5+MDJ602w68iGurSHoMvsOth9mSulWSz4a3Tvrn2jE+NrzpY+iRcl
2+nAvIy2hwGJ890+2yDEQmoa+ECXXE3QJt/GAYZPD1lS7xXhyvQIdBdyKS2VMAzvaBbCbNhOELhc
UnJkUSAIiYX1r3CP4KvX8ezU35jRqhPsXdy6foXu/1oq/5t1v020XfFukbWPaAbgrgLUSdA0bR9j
c+EtUAWHgeSG9LQ11iE9A+hJdTQQwPYv5IX3MarS1i+n7ZfnwCIbC9iRkhMIxI7/74vyHySZuGs9
y7TNnmW0Ow1O6m+Oz3JbrFtucSsfu+fsgHpLb9F53ByuD6ctbQCIts6V87io58aOYsXHpo1wc3bb
FcFlR1i8KIeLKzuFQScj8mYlXbkdeIZUBdZOb9iRFOwG14m24wv30qdI9Hbl+c7ZDfNiT088buTm
kh4ckMzd8dFZ/MH2G9Y/oVtshJM67a4wXp3fEv31hrTMerupHg/ouc3WWWFRtyk2qFyNL2VnZBMm
nEuDljZbgqrr52kH0KY2I7vsvtTH5bi01lLIqks6Z9+KdInedO1+aFTWaqZrPc1OeeiSxFt1qvTo
bl5m3V4e9OiCUxTL8AJOaYMTni/HHRrlnXNG6br27fZHp1z4TlXc/P3KDawZMNQOxqhaLCNdwQlF
1mpbDAv6QRXFmk4r0AguCF33ajQfj9XjmsBhTQR/LXvDzWL/mpuPFyRhDacbXQgmd3632IZL3rJ3
Aw5jb7ImsUo3pBnWwCmZ4BVIlP12XG0/CnO+v5rBsUPFs6j8ggtqXTbT9aJfG6MrLsgBx8VEWTQv
ToPT8hNtsLNDru5AS7YFMkwHqjpAJWfL0X7Dupu1wqsakJx7sbE7hfbCDZbu0t9v+oft5Fahjw5z
r2XRf2FFVpS/Zxcy9IvweLX+H2Nntpw62mbpW6moc6IEYlJHdx9oQAJJgJgMnBDGmHme4er7WVL9
f2U6d+zdSdrbNoM+feM7rLVeVtdgezJrr4V3JUF2RTHu9XAfy/Fz9aTMB5hbs3PYXbxcPiks+vdS
Ibrse5UHKlEUVdlcEFg+HZubLZK0hDl+v0jSFOVPM7BSyheK1YplmIWfWerX+1GoVPe5XA9wEcCZ
NmkEVK+Jp6Oh+gebs1r8lSGODh8yaRWrnC+YP/ZRY2HSsbflo7+OlhSweraoHNC6R5SWaMCUxgrZ
9YHuww8Hg9jYTAnkdoHSIIBRboKUApi0ah7iq5sbUYAFSje8MY/0yKqxbVfsTfPg5dtlLyz7qIs0
qLqKgjUnzDg3ykWLAdW8hpUWzLCgXCt2Ck141c29NyGxWghXrUNI9ra2aZF/aFs9KdfcI+KCgF4P
Acz42o1oPJi6eimgxkvo3Gus60GpRRoMNBQVP1qb4BGzU+d1L2EVDf9CaASV9h4S7462UJVHoplA
9ag3SJghZi6j1G26ORgOIn7dQegN6JWItKRNrXmPSGew8qzaheTRIV54VdfqUspB6f2wmLzDcwid
E5oNpeNCC8gA8N6WORQqrTYs2WM+ipQJsM9aFWW1aoRm8QcyLJ1cD62M8AEj9YIc7803klejdRLj
DTzjO0F4vkc5qgmIzFz/2ngmr3YRmNtKxSuQ00DVlFKLzg2hWLMD/IBaaOige5O60cZBb276BFeQ
u0wre5L9Hq38J+XQ8i5JBLDMTwQb0AfvkswA67Wuc5CSndpOn6GoF4WXU3YX9DWkcofcKoTnd60Y
r1F2oiJpbHibeLryiDPHhB5Bpu3peTELq2kXoEhsd0B9frza5hjSpb8KiO4m949S8/pBmbVzWIbg
W6KEBZg4b42VRNA6PFHFg8K/g2X7SGqz9sRQW1AeCxBFf/d9ph72x+K70rk3ygSjKg0r3kXLGlXZ
avfQXiWGhwB4vYUx4qLU6h2c77OH5Rq9feqy+bKpJ22rg4U26W3DAhXoLnDcyX0yWDfvJJ+qu26d
P/LhugvYqgc3ECuJOizwHprNB0jYyQz5Sah+RmsBkvQUIYKBzdy+kNCEshCQ4qYwSK5dCKrAWI8U
TTZQua22DngfJ1gKWxcAd/Phv8MTIvH7sNyrEg+8Nnetx4eJufRAEhQuHobWLVi4RfDgVpuC0eHW
/jjbbQLAtRtcnatnjpdgJ3Ng9NcBdxhbzU28DQ3w+YyMb9j9Z9+oXWMjOHSNkHrSVy/XQcOYdOsh
pj8pZ408dkx+Cat15VAQziFgEsOlq1faEg4RUHdSX7Y2zOpF+0oV4m1M1RM87CUIcwv+G+kfb9e6
hdQWaGL7eDvCjFfvhFE/QhbNyTuHFpD9RpXz4eASV22X6kcH8gfRSlB65ZrlPqYgjx3U5CE3EKfz
TWcC3f8cIrtLinjVvrnwOpuCzRdIZ3rtE6nSZ0jBqtrZAS/orbylkyOig9eI1ECuWUHD0eqUmuJd
Cl73jTlTzweV+EpxoyNMz02jDPgQXAvozbVDaKNfmj3bVwzZXrH5SKrNnXuJWE3N/UeZ8Tx7o/42
BhPqLWNQEsmQIiHUIjWGBt2ei3ZhqbumDNbSA2gI3qbAbBE8x0poOJnnW60aGRSEp+gOuvGpskNc
cbHCvJvbLgDROYd3h5c7JIOZrHeAhUaN0HSdagsEMd27t+Kr3AL7Tj1zQhZbhJy9F/ibPfLWx1Co
oAsZ3GJ4oNnVGnWH/EoDactmpVFuPhqrFrCJGsSN+oY9ZtVEF2wkeSsI+5ovSL58UDDANZqYw7WS
u+pu+0thz+KCvejl6pXeJSwGMO6H1TgXIRrNvLaIYaOI3mbTStDRcJk2kE2JCBzhuGD34pEsg8kI
FDoFQNhFwM8cRMwJrxTaZEeW0lJUDsgQNLBn0cex0Ji8ha/oSUD892forwxN2ZflfFGnaNn8AQOa
HFf7x+H5fPefLaQ1EzQt3ygyDTHsUbyu4ag+6z0MK1Ij39eQnDDmCgUJfLNE+CMVVzeWXoOUsEOt
+vn2O5n9vn156xcRzLxRxhguF0E9Akr7e6xnuZpszNtk8uylXDfYmTdH2fUJpU2FAtH3zF1dpozR
tIpp/uLlX7Xqy8tdiMHkgD3MDe+VD/LPl5NDJ7fqVNgFKeyklAfa6CXHHKzuPvnndz5+RZ9NK19/
1I+dZhGtRfJOk+5xICKTyMHwtVLlBmEoSlCGhM44AyQVsFTcRgH45d7ifzYWDSnUCe6gwptVdEgy
+HUGElinuGVpMHEazATdF7oENIWg25RWBHCxokTplXO1AFB4XRNz44jANteSUgWks10kpnIm7KEG
phyvtJHgPiCOCtoKcB8ksN6i1Q72lxWk50QVyTfugCcKgCEEZXs2KcXXLE/l9j7YWaEWwRwSjwhv
AmyrEK4PZjQoV/Sm8GZ/P9ZpzOeHPcdQm0Bai4ZVrPyUwLXK9+3mdn69+xt7NX84w3WPhNSAaA52
kve23wiuBz0MZpxnwz62+LYouQKrKuQDcJVAhE+HRNs5MvKgRtdvZ1RpIAkdfAJNMNhiVLSFA48M
kJPMCbn4C9fAesGUdqt/sE4Lv4AzoXZcKZfLJrO3YPyIXRcnuepmsao8e6JjZPV0xSaWDobiKohT
MiS7evULlkQkSp2k5Zeo+vy+Vwu/MFzzRrVYMsWoKVqVH97WclU9me996dnDesCwfKeREmEpd86r
jfEEWNIipE/uOAbByDm+AaF4Cn7fil/Z6n9rhXrrLw7tZr84vremseqTCbfXreVw5beLaMkTLKtw
DLb/cDnD+gVM+m8XVADyLxe8bd57q7pBpjcXSlEBZFgqTyeL/DG3KG9eTSS/le0fsM1RPxHfPJOv
gmS0RkZFKH8EVJDySiotSrj3VN54kpR98tzQLNC3O1D9OYORIdgAH31LkuWF5LYtmkLKnQAwBUwK
ogCJemJgew4kAdnJD26iJ3RJqJaKkAmrLsJyFtwi2DVFgkgBrlDQV8qrNE0i/qZbqVkEuwDLthTy
wj4CJitFwmurFJR4BZsNioXArwhraRUryKV4Vam9RHbFACWHUhPaFOUGbh4OS/dBiDmHUpEYEdpm
qBiLFhHoLtWIhvfSgIcVHvBZqKiDNlQmk3RGwktT2hqKZ1Rgi6MyD5NbSSUQeM0tnScQBXJU+frq
I9+lRrbKY/ulljpcxZnF5Lf4bUUNbjlHb8B60gTU7YlfJUEgID1nRxzmTMOF/qMQLPYp7QdW0VRX
V/joBx8lqQ5wfLU3fhBK1HhhOfDcF9CzS3/izMTyE0dQaFuQtvwsLiP6DYrmFT9WNY5nkYdSGO8a
fQeBwRTZgwQCMVAzCKF5vziGlE3OQbQR3Y6oev+ioIiTplvJRp2zKZUnkCKB0UArRIi4TO5Dk1Fy
B/p+o+kVqDhMKU4KM7h3C2CgFct8hqtUzZVKRJDV86HOB4EYUTnQvJXKj4K0uppmbYYwE/Vm61OT
NJxgyGQ0HAKM/XJfd0CBbYgvKigu8gsHjdhB+hBuI1oNhNzWyx5UjCiMRaWDbuUBDYV2daIbJAVm
wbIU2SElYQGklJyCTjOBNSUDxzERLf1iLJqPPkvCzrY4U+lbCHLe83YO5U3knInCUgKF4CuUoTPu
1RZc4MW/+Rf/4RPZxw9GhoXAr0QqsL59WcTCCk4iRBR6WjESSRCFvIKdDpoSs58VJfK+AJdFV8Yj
siRMnmq9QvERhDWq9QVmzCI2teiMuiQPOBpBGYombyCccg7ESK+KUf6Eqn5vZApAm0gQxCNXZ8NM
W/Fv1RLkGtD7DUQveafnbAGGTG6A5s5Q4gCI0TKcqdAGUXJxqxURxyqP3h1jpoa+scRFn1/4h6Ga
DYcaoyKjyUtQJ9+odqW9IPmNSWDgBchuvza0eaO8QpOPwSQq1iEx0rIz+i7AOWESisU4mcGCjDs5
z2qCt9Gyeir+zle2b+xZcJQ881SwXEJLyJpxXBVZWwY0rM3g7BLZYHArXc0yKd5pu8vW24m9m2XG
shjngufJ1UayJoclAcZ864FbzJZISfdbw0jyrUypgBWAQiDcV01NSjRz2gkVL+KzNNtEMzNRIAS7
IOLAKVylVCzNaTRoU+D8G0W6S6pEJz4eFIM2GTKOq1SZjimqKcxBBxj3gOhYBm3NILJZFkLizdUe
CCNGIv0LujXaXY5hkemynjKaU9FDCylFQGRRAgGAf1cn1FFQWGbKST2NN/DUMSRYWoaAVEIqQ5yj
Y6BJJxUMcYtEvAXKyty58ixjzETDbIvy8OQ3fBfMVYwtim8GGl+KgvhWLMoUygWMvCbyB1W7hkZr
ElB4iTdQYzR9ArgsYlVGF4cdZpWmKi8We1c5fKw+VKKQWYoWFC7wc7EuIdMPWj74X+zGC1owtG6s
mSSPSoSKQm3vvQcSSzWA0FZ84ACim2X0fWkM7MDwWMiKPEHOgvQh3w6SDyK8EuCSZitgwwDaRHO1
4K69S4tglT5qLEEmIXbF5KokIrQBRQZIQNFWj6huisR9ezc4XfDZ5sUv6R7A/Xef6HIugwI2klio
pcYa0ew8+F5C+wFF9pqUmEa3UzoBtAU+hgxdGcAWbrPEDdQefbrScSXn0ZW2gK4HCLtZISdkuCdE
gig5A4ODe0moOkmhPECP9YK7gK666+lV1S9xWWWjvXinKGGKZyAAm5iN9+BGAQRpFZz4q5Vk5rZY
ahJyIDjQyqMIsW9ajVMPKKRKFiESIDWAjNxxg8EvBjzQHQntXsIy/NJ8/fe2UOWXHtRfDMAfkcvq
62oWngc8KIMzOo8rAr0Gms3tW3xkPYj7QrKRDOERwo2siZv/6mNXNAQFFxh80yBehtWhXUNM5kMa
P8FzcK8LAg3AQfoi8p799RhU9BETsji9+jsIk3Qu2kuKlUzwo7eINaS/N5Re+/19FmDIYtP9w4H4
y53+wAU8c8/NOXd9cafYOdhf4yrAEe1JotfrsY70k4Rkiz60NRRVoJbiZ5Fnj3aDY5QfcoJDuU1B
67JQtoiLSnmTQCohXDmdObCH/IpnxomlF+rkKmNLim6qh2xEQeMlTyTS6aJ5xsnE/iG6L6cu5aze
5nB2iQFqM93zHGFinnvKJuBIh4yHtQS7b4Hc3rKXXVw4egHrM3C9rlbG3tDV5UjKvMBqLXLmIiKQ
cmgP87UO1RZV6jG5+qe51dV7KbHQvD0Ihsqs5a4kOKA2ywjRLYo6u41komGgdYlRL5oS79WTut1l
nUDH7d9dBNW2S09E9OaeN8kYUgcLbiTTpMDFJPfElhzrSMhapmcWgL0bk0RsRX1kprgNch6irxD0
GNGDLZ9bQCqbF+i6kluVsYe6bDxhGHXLGfN5eaeDdW9LTMsSGUGuK61f7NuWRNXWUTmucn0Y4Xz8
ZGMXEumcygArJBIjTENUnFtqoq6tFmimZFY89h6vkoytXr2OkM2Nbjxfjs2W3q33XXQaEufiA3QE
6bt0xjHL4iNZXWJiS4RP3wiaGmMddbxPVEIKDWJKpUaWBYNAb9iF5f7Sf8/4gFAG2OJDIWbUdY/D
zVyfpMeLa5BrSq0qFFmlP22hAJT+GVtLRpsUXmXaky3wKhy5vJxfQBFAQZNGa9qoIL0Ojd1/cV1Q
lpypiG38y3I8Yfnnam6lJ6q7FRRjzLeDR23AB1YdSBVZnaK2FZTWVhfpTwKSnGtY/TD/UhVs79KQ
AYjILG+ZfB44vpEepxqziOai02fPiStewXpUR0AL53MKMVQBmQZqfwVzIU9iwAp2eHTbodE814pE
6uhlSakfgm1aj0W9L8tz0uc6OALKrmd6z2LYIY4CXQMLdWFbeDd6utxU9l4ANqLI/CTLQ9n8zRSH
IR0p3RSXofHSalHDpFlmRfuvpZ/nFnO1FfKVovPpo0mvi9FHwVDJs+hHyPChhYUiUnz2qgss+/R3
rnBh/Mz2wROLBK0yklnqRrVMOsSpbaNXwzOR9IZugXfGfLxscPUgdhRCvWoYNc1s9aqIxzQVxZQl
sB6NgmwriSwIYaB+ln6HyFP6Uu9l1rox5taoLyYzvn5wRUWSYXGEcAMhXFJhEv8C6C3D+d7YB9XI
gm3JH7BFyAEgGkgRjA72+czsyEC6jYBuL6dU90Y8KzeQdS0D6TKSySSlVT1AQdfQgFH1hZc6jcnE
0LNK1EMZa6ZquerIzQdmHpMb5eYx0gEd3RfLhEHh7oMqV29IGCubAi9Cp2ZPJqrMyuyvslClKk/d
bVa7PDrtO5BWwYL/tzYAxi/JOZzZ1CQWq6tA7iPvik62I51zrD2ae1R7H32OwVjIGNXduIepPkjq
aKDR2oaohcyn3PM32mDvEIKAYDS4dbxB4UFZfwfMSYULsxdDXJAXQkE3pIakbL/2NCGllyNNHorR
kbbYetQeJLItASYNjR6S5uKDHoS/kDRp45+ED/QhRXyV9yKNRlyPJ9kA7FMs2r6or+8d2B1MX5wq
OQplXiRTVxHMck/OhB4pKxbwjopSKGYPoiYokUAwm0hE8VHZe8qMqH47h1tKmqaeGjH71GuXh4Kv
heuFFyb6mly4FAYUFJE9tLwSnFt9KkAh+PwCEGUFMID0hnLw3h19NlTe1KTmBnuSbdpOi7LEm8+d
YPrHcEIe0jgi5KLm70Ohjgr1B+mnRVTAXNbHXvCvpJZZSL23LVXtcdn4PFeOkoU9j2wmI5Uqt6xJ
J68CKczq8Hqx+6JDozXBpqYZqR3gOkqF0Vm/ZUT9/yWSrsUl/yPT57iy9+o0gyiN0y5DIz2k5CdX
EGvTBn8Fs8hs14KVVkAuvI+0d2fxiwo63OkOxSJnT59pj5crzuu1T3smf8nao7/xF830mpxyXfX6
pTkP01ECcqwmVVm5sYNqAQHpayxotYmlxE7Kq6p9PoHnWFAsLZ0ZuusddL7dXOdqtlno4IHEPdYK
0+aRUvxk8sg6kKq5Yt1Suabuiquw0JXA16oh91ejiJPLPrBgStLxhd4CBxz/FrXXPB6Qhr7YgxES
oqXLGL6b2zDfRN6Bn4/sNPLXNCX2jK78LeQk0KCQl6RPWUAxeOLxHFU3G8kLhdf02dqllvPbgXKo
2oV2Qy0SfSGPylRFBhWHOQsu0EZ+1pxQnuoI91MuodZkNgc1teVcIypECjudM0wmnguLmAyTeEGW
qEHUS9aKDBdZj5J3ZzNLLSFFCPUbXbhkzHVcXjmJtXmpxzVCBHnIHkszaMIq1rIUNVPLhsgATZb2
q+a4ekIRCd0hghpo3775VzF++Y4bND/0s8IheqzqEprTM9mWUW5p9xalUiGQbGmrd+lrPvdE9WeG
4+jhtDIoV/xLbSX6aPhj+DbyKPFF59ng8bFfgO0HcnvZI9h+ymm/lkebtPbQnZKWoMe1DRLQC+EK
suIwZvhoJdC1eeTZBDQI6RvZGxmEWINznFpEL3iwi5CLhaCvV+juGSC30D6GbDcHJGi83ECzACrI
WN9z8WuoiJDU9pSmkWsox+1IITT+2dRhxeFm6x5X9ctIt34MXyOEIzmmeorypPrP+NGSqFPK563d
2kQZZccEO5D0rLb08dIkuR1UqEycVOUg5eOafoEsGiIlqArGGb0Xx5Tf/iWwZQInozcJBKd/lOim
hlGTV0GCvMJB+PkV/Hbah4O+QGiRG/vSTUpJ5UJgoUjlYfPoVGJ9jNaBhkjfrw0NmebDO42PmeSr
JwzNO61nwuyoI3goBRXB10/R8lNBpkweRp+tRQScgrNF0jFWTBCBhWURYrt9Fcnm55NUiVB3VErU
N8C9X3aFGbFL34de6Ze8fXonqdLP+vumXr4RiFDXUA1r7twJaZmJ4t+w7rp8p8yRFV+GxCjog1sN
v5nOYhXT309UEqW4oBbll84u0sdJOpH8Fd23o3noUBLP2M51j4q6HL0qwRJN1wMzQEJomgXqzFy8
HSDhwKiggVqwGTuFFE5MiAq4BKX2NnWLuyr5kzTm9hg+eJfFQGiHkaJkscXPqbQaUjRDSVlLxXrS
Wn+ScGxVYsUMiekxgNLMrDAOBjNcU4zYTl9LphRLRVOBG42KbleDC/F/E2XzQXddbZUSmG3p7sjn
Q3lU94mpoSTfv25ME5QupeGP2nagqsmsaxlUZiJah7KDqpmMRJBGU5xv/TEzDCTRaCY0I9E6VzM0
twwENovuVX1Nn0uxR2KeZUalHMmOy8S0MVnAP2+AmygUv61f5pNYKQVC3WxhlwT8BzujBDgkpnj1
EGRROASRR6bDi4DOhQAKEvrirEu3To3NvrLO0MyvjJmTjUPvQLRENarK0yVheWu2jGVQr2OV6ZK5
LeMasxirXm5PJs4lk/yAkNi55shDUv6SDKZqWBF1QK4QajdSiiS8JP2XaoLhJGTOiurt/j4uUaz8
AmCdN6sGEDXDKBShLPw9FTUxV6tTtVR49lQkQ9F1YqCE8JULoazrkqgqPlmYBkPhQNavo2KcCzNp
A33XgZ65cxy7Y1n3soIpPsRRDFohNQHkU8m/khEgowEBtRIOqQ4e1A/IPAmPrT1WIG7kLDwLz/VF
oP44lA+rg4lSIeCaXnzD3cd91jGmg2zxol6Hwr4yl2U2y+GVP05NElJK63qF/CkWgmyOdR35HyIc
OO7yzRVCkHKMPl5xAZOYQ1ZJIo2tMHPS9BsHdlOCApLCVUUCCnKNFRF40FE6JXUpBSAwNNIiGjJL
SV96yjUpkiORXL0a33muLN4+ukuYIRMfUCxAURF9zBFTR8EbyRCoUAK6DYQ9FK7RPFbgW0UFVOzu
4Sk7Urk5KvDx+FRsTAkaFQYRCF3SNSuEE+xi9+yB0E/h4OhpOkjPKSi5cJo5Jrrlv1xpExRQHxAv
hlmNtXAOpDmDle0q8wCnkvWMUj7+mYTvwNz4N1Q3l2gRSE5cp4wCtFpJWVpAm7vWSSazKmVdBZL1
HMCfBrrSRIK1/T3Q4xIo4ITygbT8+JmT48imo51VCtKUHmMDoyhA/CS4B8qexIAkCEX2Ujt10Mrq
0fVkXrHVz7UD6VhMY7JpNBRt2o7uUvJ++rpF22amt1CE+MvJK3kehYhB3uo4ldBsphWm/SuNSnMv
6TaFl5lukV6J8zkLoMtIzHanVD6efen2pXA5h9oyNeILde2wOC90wTuR+2B0V5HJuXhcOjorpSGx
x/OcIP2q7TdzXfdUAil51WgflKNCT2aVDCrthDrxFGvncOGegGJR39zAl/79tpCinH8GK/+6K/xI
UD8Lh13ltMkrL48BiAb04VOSjTCUhBYhXSyHUTLO6LNzFxq7ostujfmLw63BkR18qEuX1nCPKZ1B
6XtRHJS9FBsty7spLqGvP0ELSlKf+t0t/Igsb6rHcul1ErSARu//TRVBxV5GGt6+dOyZTwAJMbED
6gLcKTqAkhKB452rit/LbzRb06ZliqIZF0LaSFKUfaUqtOgLko79E7Wu9AtuIbtyGeSwVTLy5k8d
NcOomNXT47LqHzyCqg5CZaiiXZyLUpBgFKYHe2jaIdsB1CToQ9NW3W9/XVAXK9pXYFBfRfHiUBWC
/VMFx1Bwm/1mNaBMnd2HRfWyocQpc/qHWfMrWEMR3HzeqlhmvlT6AYdanR/Ht1k9a9aorERueEJJ
XMKfpdoNtOq5vpzBMU2VWs7R8I5Hsq3flg7eCXEKVGT6oi3KUMpKS2IDNEoNtBgaGpE1GYpcA6uw
fh+sKGwu3oz+viMcpJDY7+8lnwJ6fs6fv96MDs6/YDSuxqO0PV9vz94R/TmVNnpRczQtjtWgLuvl
swAuQDtzgWOhAn2K+G+KFyBbnp4rClxT2PDtaNvOBGkUeZdSUFY6LovGb5oK4+TRRd8rR8e6kfy8
ojArNjbBuI7sH5qwxCqoUoSZp/1T5Ui0cypntHNznCOcJbqago3l/xYcVecU0mTTsUzpJUQCEOUH
mIUuMYrTbK44ouwmmdUlicbjPI14gbqJLkTYNByyjWAcUqFCmRKFekgQQUkSPUk4rDUH/e+7vvir
TEkxXzStfKVoUBD9B/0uZ+7v9+L5pGmk41GTSQdlVpBHnqjiCirUtaLvJMKmyjHAMZqs4QWdpk7U
KWMlF4C5OuV0jyPoksjo/H9QPn+VwyrR1ophlUqWafzYLPOX/DL3vj1evUVl7RwNQtlm2S6byb64
r+Uum8b+gEjaZTopTJJq8fNV+oPqYvkfO53098pcnKwTqmnmDzCX9dqb+8m2POnsi6hITiIzl5RR
8SzYF9CDUNqrvRzqidsj2oL7T/PUNazv69GcVymmc3gESxzCKuHJvDRkJpSpfiIWcV26FVR3SyCF
UZ4wLqh+UDL8PWleLlfPADxTtjd755ZzUTYolBs5I7zfk9u6W12YnQ21l9EtONSOm+ny0F8ZoxM6
pxtihNWRZc1XH9tL675x4XwcibsihL4Z5m/BbhM/zT8grf5J5kl7pmhWMXArpX+MzGKf25wOudy5
V7HPrjnczl6fRYqc3b5XyXN6n5ZwxtxF/Gjv2RipWRE/T3bu5i6TTW075rBybvDeZMX+foL/k7RN
s4CLmvlKxcybZuHH1nJ5bSrb3HZ36+WCClzPtdvrLOzv729/Yi9tZBPdYP77K1b+saT+fsXijyVV
NZ7F9+6yvfVKaGEi5Mehwa3CZd26J0gBC7uz8zvwV1uIiYDdr46qowms1p2D8gNfd6K/Hd+LRqPP
5me/C6F3voBdbbnOwwbGZc/xFOw1QeGzD819MNjZgwTx+yAJz+6g6uQi0/79DZW0pv62O6c3hBS3
WTFK+erPNbdbPI9La00XpiCPRqkLiukg5m1rzFlpWx1cvKjqtlHlRKHT9zt3uwOBHAxm9BEhqkkz
k1my9rpBN+AegFnCbD063MrvG2oapV/3/f809YchUqkenouXmoqA4YmOD4eDQTJs7YHh90QnXnmw
3IGRTluz7splAsD1oy39Obo5waYZt6Y8ebHfdk8DtRgXoB/rQWacn1qtslN2pjxhdzod7q5jOb7/
cKOPi+uPd7bkVZE5zdfkNbSmSJ12vnnZ3o44K8Cq371R5Edt8ZdzzSdX0Rf1qQGyQgceZ//l1L7e
Dg5zqwXkFUsp18nbpN+d72/UR5gn351eb3piYukOs8dwgCJAwauCN6QIzNdj8ITl3+vVV14d/YYe
yG32Ebt3caa6G74h66cbtHudewAJml7hjukdiNCw6Hh64XV6nZzTsuzhDC2F2Wwwg6XMbBvubFjU
42nrWEs/jI/2vnFlmMIo5qYT2G8z8Nw2l15wuZ7aajiIafF185bdXnur56ZSlT1QW94vojXAn6Iv
v9OpT4kc2DtvWl8k9ExwQiaW7EqoGkSreNmF891YoZi8dCnh4hy+Lw6CBd/vKYSblgZp4xX70zH9
M2Z27pBIGI+JpWJ4AnBSt+lh2ePheDgMZ8nDHoRhyR6evJIdXt1wOEPCWlP0YUO0noWhSasHDzvp
wtu2aFaH69qdNXBjpnkdIV0uPK5Z2CSwRlBCol+XLvj43bcaf7HrDIT6nisDrRghvu1QFRGlDERu
KD4aLcgHZXNME29qcRELKfc7fKOre3VzrQ23cF54JFzNepFkTe14ss/9gl1FuAbUomEnG3edvKZo
D+3hhIYbl3MmWVXtY9+AXmhvqvZs68zn3TlA51swe4F5FsuC0Cu77joJVmwnfgKJ11m5Roi7ic3K
6vw49s/fqxYWbDiHfGKrXnrCVjTfO1o6XhDMk62ThLN0C2JWYCczg1u9XqczcTvc9pgOvAS8OaEf
B9yzF6t20jzXcmMN/YWZDpwbiQIr1bK418Iw4c4QDnbXNjx6lua8m8xms409yPGiZx0KkhbfUzO3
J22DcO2ETHwULzTFGXSx62kM62GW6CYfNitjGI+LDk9BZ+Db240HQdIN+pQzw2gf0U9Y6fMkSTTk
THJquqTrindoCl3dwSHdnrU5f20cFnBrrNXX6nW+URzQL3zsEGkHV5+wdfiuFOyDIj0EOhhAGa0F
50z70UjkS78f6JCruxs84ZNc+OnhAGqAsAhmjqEHBFJ7Od3my5WsQNUeoeVW+5TacXdeTcKnu2vG
cYWLYF5yqxwTzGU6alalQwIGht0W/H6YM5GtN5xYV9U8rtQHM73p5r3pDWozgb4waJ+WhfqWG2Jl
IgXCcy8Qz89axR4MwnkyH4QiKMZ3N9Yot2IWUNm/umwGLe1Y7HZfVzqIzYrnh8NhzAH3nfMmbs75
RkLE76XdqfsvEVt6wTujbEGtRE88vKe7buOj0A5ENJn+epUUpunWMJ2aqLoEDwd2OZX6LHvT6W0R
scY9w0FbOm+34BR4L8Necgf8xy6l/i46S6dG4dt6uV0KYYay3z5p6FTMCsYggDRkfwCTY+/Ro120
fX9stV6oaKtZd5cURan5dXcILLtbskl6lU5pKjw4napUUiYupgQAIpv/P7TfeWyaiBw5+p5eMHjz
BlIgMMb0u7oX9Qd2e/W4pr5mA5UDHTryybEVXw12Qpav7X1EH+12h6kO0RGOHqu7Bu02htx2qaFp
V2OljHL+6Hvhtb0o8lAoqVeZKhjEag2kCdS1+crX2O90NYNcUX6cb5JicLY4OMX0tvf2IRrd3CiS
1saUMaN4gH13rnb7bveO9DZ7p91LN/Ip5yNzgw2dxg6ZfjhdNpt5NPLaHE4XRr5zhcXYbn9rZXCq
sKVp9wNOnt5tujp101r9ZXQ+VgwfCylbQXpWI6/RfLuGR+ELe9ua7l7YFJbzHUXN5mczklXxdZdA
DRsxp0PnW+73kztq+7ywQ/s4qtOt4GDXUP8imTjw61ebTq34HMbtTp0RJ1JOOBrJuKVLyr5sr5t5
WHgVfOAbRssoGj2dEbwR+vPD77zB9lK/I3i60wVhJbNZfjARSIv5/EOlPHv9QD9kOs0OlzRkyN6u
6XqyOVN14mMIcPr7/g6TATNJkjKckHeHPxPfd6rYTqP+Ynj8Xswm9gKVkzrylC2Uw5aomaNTFuzJ
WWMcov9DJGgCNfJwoo6Oo2Pm4R+74KnzUEs1v3o68LNjhd5Xq8ZpB7MJarnIDgXN5dXfDMLFLjIA
vTsX8TMJE+0xu5b2zm4jbfLbnva+OdJHTXZKuIW2QYDTsPn/s9+c0EFHCuAWhqeI7OLS3dQ/yFKg
jpcF9YRlvTfOyMgRebuShC3U9SCZy+18g8A2wffDxnk4q1jhobhI4eFva+J875wDhhF2Eccue/DO
Hj+8McpGnS8oPRX/Y8uWn6Np3KvsMTqVbv34PrDs0AtkZqVWAKaKxQajTQa4e8Tc81pPtxRMNIDk
60Kmfg4K4s0dXdyopQko0zFdL1MWnY6V1pgz5UEl6BV0XHTiyj2SfmRTeNPNfTpfbV9nC//zLh2A
rCG/wzDt+tfuI16UoCuhkogU3cSN2keP9QvBzNmz+s7ex0dHKzy1kV4OKv6KP41ZMbGkudhYV7q3
tt+RUZaerD3N7WzbQDlmWctHGBKrzpayHgW0sYyVswt2wda9djUXWIjtdlRkEqMS1MZQnca6G6ye
jZ2EA0wf3TInd2vMLoOFiI2EHj8SHdCs/DaekiYvLZRtJSD79lPIlKLteZHXjq62t0QVh85HQF8B
o3JtCXe8DHDlgaERjD6e/SRMGnv71F1CUy9rBh39BINgOJz3EQbsNxoYJrOQ0yjVtGL7vtkhxSM+
PkZRo7jg9NyhfDTEcMFksT+g5sYQZwE2F4g2XDkgT+0t0l/H5rFTrJ07qOywfO+ec2/2593GWfo5
DcMGL3Nb2qL3bhsc03PEktZ2o4sp80JWB7ryC0sQ5v3RPbpht8nK/4j8p9P+aH/skyOHkgzYm52g
5JN0u41GP+JMi9qRt4ak1kJ67/Yxg1/Cc31v2z+8XXp2x8R91/T9zjmXnmaY0/JKTD2Z2kwgV3SE
NvrNhztadp5eoTbSBoTzVyCWeOYHbqfJOqNkwQhyJZJ6mzUW0jzAYBnQbxiu3aMN3ZfjYlN3XvVn
85pgPDWOUI9ztUlHRsWlAcQEdU+KM3ATaycp2/7X13f7++sE0eBWWzac88lhVtC8WJJE4bC5Z1sy
G3fv7h1ZWoTyRyMKrmqrkjPjjew1Lzhr9a+cByjtxfAal8NTV5eRsSDf13CO9dsAdU3Mj3XPcMxh
FVC+NnmWzMMLMHBqI4oYrJtrOsDyV+1R1W6O8g67cdTAdURoqeJihd9s7EjmBqZgkixQ2JE1+oLM
x78JeUCHxDKW0ODi8aIErQVf5oody/XWMYOjhc1+cnqbBptKj8NRFqk9Y1o95I/ON+6cedl1H96q
c7/TQOz5qOCxeb5d2lphHupRai3b7xtx1Iun4g+MogwwPdboN1UJV58+LuEVDbp4B5qbHOP2W2Hr
V4DWV3z9lum8QlJQZrgM8ZVLNUengB1fZGc9da0RIlDYhDtuSzN+g6CdGNyUkQMKv6bPP73L1Ukq
zGHu/4xAVL9fQmyqGVU4Sw5ut0CQgBvirSDiieWGzKP0cWY+leBxG7DzX+7LfcKLvqGUQXkNlnY9
3yli4nydB0gjunc/mG/pU/qV6HXJxQjHhVCD+n0OBnWafKQbNqUzSPAQ53ONlYnYHJDixp5Jm3ce
0a5N/Q+KbZjMkwKDVQxxOXjd6AMf8XPNX1D1TXth70DCbFEALt731TtcykNg0tW7+oTSP0mlfTZV
TZEYLEaAZMDgCpQGKK9hKJycog0yn3G03DnzJFH8/Wx7E3vkMZNG9qP+CX+3lW+WcVS/rl5h+DzR
KN6BP8N6/myOPLbJ6OlESzqQmMXS67IEOBS2wTGx2tQ2Su0VRFJcnBb2KvkY3LhefETai75CW7JC
nYQWJ4A2dVygYcVlNxvGGCVyVfCYggEnjHP/wM9e2DNLjvXBm4VVx41XQSuNO+DP7vxlbVlTrKol
e7W2dXtfHR0Gcl6n0mR/4neM46Hs85I9n+GYbWq0BV8d83fMQakDo1frhQq5VD2RXNM2bmzscoQe
sMoRO0X2j0DDlCXP/QxmmPnBRhtT47M7T+RG8B7EiF12aH5iFsxezqZJa3rED3DeUGRydczooBxz
YTYkXkaRkt4VuVz7On3atZ7f2daeZAI/N9SiYS3PUEPgBOAAYmMKsNiHIa+jTcRLKCgz7OXQeVPT
qOqMXxVyWLhxPKWdrMYpLG58g7t740uekx5nalVom2NBz+fzRp/9c4EhHO6dwcFjnLRUmLQ3u9o5
YzWB+/Adjw2cjOLFvXsNTkL1AFv/vTYYHIIBxxNplZjedecMEYekTtyYnkm0DLqcKI1+8kKsh/Ur
T/xQu7TOzO07ahJ6yE5ibifF4OwX+KKGo0PQa+WyULx0rWTrKB0y9e/ESdB98ywXiZ/0QWHMlhgU
bHJMyFWtm3CQfnLejZooXsrK/ibQbu/7qt7IJsJLc+50Or44eUzr6fgNGTrO25zqTKA41E7RWLMK
G30KxjS6DeJvoUUHh+wzfbaLeXfwn//xX//3f389/9fi+9DOIoT/sb/t2ofV/nr5P//5jxTVj7jh
DxbGHs5zfpW3jM7LqBOifxADr1jO6d18glo49d/VP1wPTvUfIpU/ovOl9/O6WOUOt5687/JY8aYN
zHlEV5hdk/YC7rymqgJrig4NtYhD5ozm+Hy+arEVcKhyOibdOZt0TWv67Mb/j7AzW2pcW7r1Cx1H
qG9u1djGLbjBxjcKMKDOjXrJevr/m6yIs6tcBCzvql1FgSVLUzkzR44cQyxzjLq8FZDccuAgt3l4
40JfxUbKjgmUxLJE2WT4llLnpIxv4p8rni3xbPAI83P/lTYiCdAhSUw9tp0xN5hAJyAKEiDuOh7y
Jzh3yKyim+bIb+TnuctyZ0sWta3Y6PcCHXqj3FgOFuKRCx11SjLvozXjcoyvbxJPP5CSOY6ZjdcZ
CmbMh0Ra5tsxIOT3/2qDzjG8eGbSX2cvhIjGZlbTfqYuZxKD68Jn4vmjUozW1znKITGtFhbpVWJD
FtclHAoc1/sCS/jeAwcBSByQfX988JlJv7kob18nSZyIkQ9KyZ9rjX2YWeYlUAEFgTnfEYTBsfgV
UU6AFpPtgHXsZiuCqHgbynwEdATqdhXYp5Albaj1RM0NX9D1X7Thq6jcOh4KUfs+HlfiE7WQkkT5
S6Z8+BjNRpTlH87uhVrrlawNCOfrlomimqx4tFu8vLyQlVNDHpG+QSASiaY9OTEXkvz5cbfTnwZz
w9n8h8813hc44hLC9tRPCL4Dri751B0lxQe1hjtt3f10/QpoMr/5V7EcVjyIhzmLZt4sL8PH1Wqz
MUQZxivgwyXeCR0iriHAv6gTBRQqKgMWAaVezBOtz1CMZAMgiRE3/r+VxV7GEVf/7QzcBRY8L8Mn
F31iK6IgEcH+6nIxl8/m47uYeugJmtJoL06VA7wZLrjpUhSFoj0hfl1HfHvsZ2tBhNTn2Eu7i+22
QMuEPGWaCB1ZbrVYpKI6EkvLHMviIz6OjsEaIxtuBB0nfolb0iN7Unvi2grVGmSl3evV2TXubiaj
UuZeVlcSdmkWqk6xQDPn0Z7ohsPVe+LL14eZgjSzH+8T042PXYf8lBD45dM9vVO8FN4CaEzcfsnB
aQi8SiBpJWu5A0zkLdZr0Yt0s2cEwTQn9MTmcSDfns/3tAamT08ThDVfyURELrIFswY6IcW/ufzk
hLU4SYcxOQhTavwJgSDg1XRIJsAuBxDKRkCF4Z6ogcR8vci8YGJiNqOPos4Zf679goOSvd2m4fJJ
gIIwCcDPWXsosYodUORV7CiEXwLQO0ApD/mUeHRxeXsRlth8h5w2r2Rke+9Eq5+DtPwP/cE0LdmA
jQaLQDFNWXQ8j6+r+BIS0uX/17S3EDuKQcXS1vzrJJ62fj3HxNxHvNcJ3dPYmNLQHtdM4P5yZNGM
uesrWbIpa1jhSpKQnfn7yImaKRflFEuk27vs0uBxAJEnY47iKXi+bkF92C0KBkzlyq+y907yzZoU
Hypm8PLzmRj/dJXFNfjjTO52KiXqy1NV07JrYNYz+Yxgcbr0WybxCkbqLBrgUO1f01UXewUzLrMH
e5+uKCQe1BkCQtNoKT00n7hWQK3U1tnivImmrNOlzpyjtrSWBoY0OHuMTIS3tH20SKbRKkKCt5r3
E6SzyzftN5k62fyHayg+EmRCxUJZ17SVO7WPurvkQaJxW2OkAp3r4oLCV+vVnyaJo8E2YMuOdnNL
mB2UCO8BQl6B7OgHIf+mg48+wnFj2dHKfpR8fRofmsfSjRiJOrvdrP5kEuz8KiQXEIdblojJ1+71
2TzWvRvBrr/5Bf3sabIrj0BXqN/NILi5MS2icYndsLWpXy4UFi/MWXsDf3CssAY9zfr9YBmvaL69
9dYmMZ2TEJTLUtCM0+Nb8MBPhKNuRyvoTWVXll00vNDDfMh2heSYKxiyq/Il3mqMHFhUetkn190b
EDrdcJO99rZbzU+n5+jJGCu7MxSL6zrkgdwbw7BFXzdonAg7Qw0F/mSMSAzK+ug/WYzbucXAt9By
ujnWEBMIh8e7xUgoGutbHu5ilA8xqzbGtFku80JHNdE7PVWuVjkiOUSfanmZo8AoLHNWweLndfuv
LPrXTbYMQ7MNNJtk0Q7949k9BaeqzeSk3hQbXJfqg4r0f+BaqnNusWvk4RljPnLbNx+3NW4J/YsF
kjK5vsVHpsbMvfWcod0PjeKgUyH0vwQWTfkm/2MJ/u/sRLb2x9lVmZ6e+kFab6JZ+VxttM8C9nLs
3A7Z0gAMmZJG2Jv8WfvU9xosnxUwLNOpr2L5bYplszZYI4ymVhSM82Sr7VIaVaFbtI74A9vCvFhD
0XxsAV0pLBjAxxgG5dkPHdnDGy2FYPs58NKd6HEIuBPGrM7cGwW5+26PEW4dnl6SPQNZgI0FWdgr
1kg8iMYBUx3uFrW16sQyrA7/lPom4ypoDR0HtXvLnZMlPBH4R3XfrprT0H7vU8d8aWq8lbJHsL78
K9cKoGz48cBFuU2YehvUwNvboTFcdYsO+Bmw9vlGlQqBw3Aqw2k+8nEbOhowQOJaO2RbzVcUSfkS
Gqal4eTPJSUoqEzitIkbYKtwRFVYYqzqMZpcl57rjrGmBAdB4W0PJqhgjX6wZ8UmPNw+64XN5nND
Mwvco6UMCMEGJLTW8Al620Ts+4Yrj5EKfTo9nt5u22yfgYMuVMkJEuGNgcFRUjvXV+sgv/1nnNdf
nOoxPUR8jA8LRqLknLiWVKOmg30MKdEmxAeJBacu40+4fZOAGVaUVf1sf8b95+Yor7qFAUw76h8u
FPt+/8AbRMsaQA1/ObwFpaWylhlLXmkMDyni/ip4LK3OTyEjciyk136sLUv+LolRBoOEgxUDXjMT
TfBdRToGsn5gKgNP2AJ5+FmE5NAipI8y794vL82OFXfdGu8MMhSvTHzJjDeIwa+F/STg4cpR58VH
9Iom1GrghY/qSl20gEUoMX7Wmy51rohJUeVNKirLffDOIlLfzltM+wISmjVvbr2mfJjpedLgNlWS
97hA3EjZcD7VzQtxjpK9uvQVejQXETlkIJtRssJrtCWDRe5dnl0HD709VWhhX50Ubi3GUvZLUGPl
7BawCrDIGl0IccFIUUTbdHXBIsmxIZRrLm/TWK6wOeodCUTriPW7ZDs9ZimoLeI6+BqNMc+6IAdG
P5Aghsby+oS0IWtBcZKpPQPPKD/NZcrZI9JdOrHhxK+a5CIDaqBHsUPKVYXL8FIh1tg+SW/Vqtzk
OINg08NYKhd/H3/yxBeb06ZfNwOnxIdl13BpX5IPNF9wjPg5IGrf0LMspOPIJ2xN1WBq/R1yrIEU
XNQS/kf6XC809MH2yUuLYGNFhto+pxNcThoeHidG82rfvxaLCI7ayKY0oUm0GmwBxNaQqzYaemct
i/FpsCzB09fNYRywMH7JO77YdfcZkKLyn4LHqv6fdtUfEfLWJ9FZvwXVhjH2yc3H54RxU2DJabi+
II9ibC9MmjOGih/2U0O3FcgDD/h6VG/rUfwhLFu8R8OL1ojj7OI5Gp1Q+xuuPLKbMq3UxCmP5qT1
Lov6sXiy1qdpIfzW5+laF364wy0rgalSbLw68tYIRccuc/Q11fkv6n3Kd/flfx+U2/P3fWnNoAit
AR9UQDUVbBwRbPpxyjAfJSyRjE78dXiBymBv6Nz+sk9+uyxg7SG+pimSgmjv34eXzWhQc/WrDUMK
VNmU8BICGJs5+sn+XkFhCFFST0i5dlBmz/OBn3tiWkzglqexNAs4v9ZDHQ98RyBswcL0fl648ncZ
6J9neJeu9bdL1seqXG16higOPR24+YnO6MBpptKsm9utU/2y+OR/1LdJHv485F3yYJ6tQk1bq13F
zHCi7Bm/qQzRBsmo6t7Mc+Bosa8SpbR8/fNn/eJI/rPqsSGElmdrEkXH33cjkcuBdCvDepMd5S+u
Kertz19TpFjHa+iMDPzoqPvU6Kg1WUAUYvhLNOELn7Z77hV0usVrm3rCq9n0otHPZyh/V5kof5zh
XT1gZ5F8OaPyvGlvjpa70pbkswzGbS12lHZ2maTL8FUnmsLz8TRUcI4/n8B3ZEruzf8ukUit/ggM
tmKcNTOJ6s3tEyBjhtvuB+pfXjcNJ6DPO5n+1Gl1mpyH5kQbJvOQhgKmVN4WMXEfNz2MRn4T7lO+
Xy7//5TUu0fYyBLFPkfctcaThwUDCiVoB3DM8SjsuUUJLtD0/0rVX8sZsfx/WDJf1+uP6xFfMDU7
acSPjGthLuxVt0O3dY5X2xvJz/w8Hfyih/pt8vrHHbjXQ72YeWAmGnfg+lkuzqt8VS7kTf1MGqa+
lVscDm6LrnT7k2csB08Xv14OJupzPzlNum1yuLR+sc0BP86/bHDfFeuGLFPUwfzn+blfmGpWm4kp
VZtuNtjrY510ddpvjd/i5Tc4Kk4s/zvM3fJjFy1OQRKwmZN91W4Weik3N3O7fTSr3WLYPUbMdl14
tZ+3Z3rOz+H08mI9S/N+KtGMikcS7X5qrAvmhm4QeiX1ISiK4llwI0on3ZSP5aO2Gzyaj4OZsurX
5S9E7W9DvqHpVEYaFbCi3YX8gS5fjehqlBvB5HmjBwgeKxAupo+hAGADNDwz8A8EZr/CshZtuNHg
JYF0VXhPYOR4WTkUc6C14tla/85k/3pe7pf0Hyf4JYL6x5LWozq43cKm3BSYFCPXwcDd2R0cI5ze
XrJlD5hLO97chSFlt5Mgo01KmAH94ZJqEfwURtJQziFN3ARAz6VDv0P+zX5C/vapN9kxEWJlSkDV
7sjMSSGdlUtwKdEHEC9hi6zRwDVGaMjDiT0NsVoZx6TCc0DiZTe13csb5oaU4BT2cL+smeFZnqAH
I/7O1wVpJ+NyfzRjAGDtRaNkT0ckZaOP2G3cRzgZAIOzxfrL6Ea0VkVbR1jjoNXLr3wauGaGRw79
X9F0XPPfdiGQOrC7zoXVU3z1NFEk85FnnmBNtkT98jS3H4OF/qK/5G/XnY2MjRiSFEouPwfubxMd
09BtydLRrVWku2VX5w2TnwJNo3+8g841bWbNrJ+BeTNe29LOR2Dae5Y8C6Xpk/vzwb+F8v48+F0S
cWoyVa5DQjSCFaszk0ASAo9J5rTMHjMsNmy9bCUE0y6EqV8O/e2W+eex7zJvIL5Qj1SK/eJIaUep
sALPGVMzsCHhKzxD6qB9TtZk4teJTQMznLLPB8SGSQ6punWpmmzENm7V7LooXq6I9Vsv11E9B/c+
htNsWEIbnKadc56cxyZOzh9UYoBE1SR24631MvhQS8d+UvYYcZyeInoKqISXVxfxBJ77o7Y3+bpf
79oHNNh036CMh7j1Tjg6bwhLne2mqhcznZF5RfvgWfT7MPg9OyhzePkzxK8NNWdYofxys/DMcGmu
vRUjY1wpjC+U0BB34TJ6uo1viO1YtAIxcRfjgrgw/ibj9pWs3gUOXHwwaJKBazFNudsDBrGc3LTY
Jjj750X2qAFHrNNJuDW4w+SstLsVZ/CAAS+kjAFachcxTPrLDvGFCv90Enc7hNwXF1NtyVfTT/U4
2MPY2lozbZ0vL9dfVrX1TeLx5+f9Gj78I1AGsRY0N4vPa+8FaPDRPNhH66ksHNx4zNyr2qmiO+py
EHo3HFy1IZ2q02M+Oi3DVMARDUX6FsDmMnBxNQros/SeCSJ0heFY4W4HbuRFMMyPuqsxtaQ9nDgI
BReR6NC/1G9J514OzcJaorrxoR/qJbBKvFOAzbbxe0S7BD82ycGhhrKyX2XPl4O0VxciJM6ou1lS
V+5TgSnmyEBU4Zck/itXvr8PioJcuy0ZlopL0N+JYtmf22AgmeXGQszs5tqQMk5O9IIU0aF6Ux67
p8EKvDTEedWmqCE/eW1eDRTd59Kb8Wa/gy012S85ii7u/f05qRIq8oqmSRp/ujsnu2yi3qjLDQ20
N/qlEGkecufyCFlPEEJFxyhmG0CNFGIZELB4XV1BMgNLoK+9WEz8Cf3119N4q7I3i9YM5DHBm/mP
NSOYM5StWKQ9/RzGzG/yTIbK/nfqd8s6CiupufRsd2LnEbs/eAHcJUFIBb3gBQt/LPqp8piwMhJd
OMH+hDL7X0dScBAtGFH/tSIFOVCMicKFBLsWi+24E5vbC7wmzp4uPx0d2s+whlyhcgp0615hgohs
47/Xzx9P+br0/9waWaErwNAfy+YuSpuG3Vunwa3cpIQwtDJz/8rAHwhc7mfn+dV4TPSlPJgWt1kz
ZShpFHhFxYDP134OpZldnd8D7BcG9LaZTPFVnqRtoAonXeRc2PTFNq89SmBf7Pj6AouJrxfdO7Z3
8dLYpk8OxAV27jG8G9iTuwn5Fn+DcgIjRNBQ3iEnrLcTQVbA845/hN7yyY+Mt+z0sIAnC/ETfIEu
WU02UJIOlGMx5xD4IUNdsdciN8P/iZcYaYg9NJ4jn/7cSHCLCsBPAYFWFC3RWDCFRAcwm2yvHrQM
wUhijW3bHW24eEh3ns4cXhTMqJ3E0iPzuMwHjxwbpTkv4AzYyEhPQG15ATPD+QEKfpPf+9aJUxyp
l+frg1Yt2nr48x21/s3ULXQmhJ8b2boJjvT3sxaVwTVvdPzI+9ArvJ6JO9OzEZW/ToOz36MgjT4w
3gO4BlR+qIz64kka+FnlXzsPjLouXLlxzcZJGjfFuvmDHXOgLZHqyXVv0HtUOMnAzbDmZVYeo5vA
i/Bws4bYQYFOyChLrICh9cQJM4/5EwOTsc49Y6wAnRgMsxTpPuRA5hgvC63wdNPLaUMhgT4rbn50
9kLa+jffKFlG3pkKP3HSY0432XBKWTRPOsM5Z44K9rhLh43lq62jX9xMHg7fy9+sKL/sDf9+NsSl
NGmjyJKi0z37+1IG7UmNUrmq1g0DODfn3DuW4VgfoN6AhIbGLiJHjhW6ZCJnbC5iN2JZ2XC+PDXy
MDy2JLotvrASY5k3bgj7R3W0zjnheVd7LT6sVxd3aKVm3NO1NOcGXaknmXeEKSm2C7kfWnQLyOIF
H68Dwv7UPwefXEgSfPvkVBTcJQ0UF6y4P8gfGglv7+jETHzDG9fuvJjLA1qZOMKNDMC3cUvwPBoL
PTbX7gn2JWnOUXvTc9FI6fhIllORj9NVD91rJp4ZzLoizft5kX7Vyj9dWQF+/bGDG5c8zKOLVK3z
z/L59N5vbh/6DpfpC2bjnD4sA0Y76FjtzEODuftz/FK+h3t23dzhjgcHs3aQH+3A3UfXZfCmkMD/
fIbGv3H/73t/l7bLaqcXQSJXa6nxgsztVRdPxOzsShRcZ9c8u5XsJKqDc+zgTNOUsQIwwQ3QtvFc
lyD1jpI6lepbXFhZ3FKDDsu7HszMQwfrUHYYAk8MR785g0+Xmu0GQd5wwsApAcd7nNRIRbm915f8
Jd6r2/ioa05QOWdSF3gUuVOxWqhIQeMtZzDgSnjB5Zeb9E0C//clEJfoj5sU9nbFjiFdN0j0I2Fk
udFLvdVaVzlKA9HzkI6Cdlw7mWhgJdvfKif1X8yN45s6x7Bk/mCKf//j+HWlXayga+r1iWE3Me9G
9PGzyLMLr4UuD+tZc/rERbGv4AHBowheHBQFWPSYoZZORacXWi7PGhJO9DxEQ9e3cFNLBGWJyphG
Z0fYYs4A/5/bL1dP/3YB/e/s7bs4rOY1FtVGVq+NA6K4iOCSj3E4U/XC53QVT2tlSJ8St/ULY6ip
i8tmT9ca/dTa07HIDNwEcLn3GrYRuha04ZvPYmw9dmiQdZNorH4IqcdooU/kV1ZCAW8ydXOWBCLL
RNzUxRs92dZTxRrKrdslI/XySxr+DWr71/2x7+5PUNuB2ZsZUwWfJQ0iskzN5faccIZmlDpzigZq
n5PhWs9YRiMeCBqldOgVBteg7Gzz/W1fvIaIbWGkwVzMDCQjMxwbNZp4DIbF9OpbAI2LqSDLiUJX
/S0v1b69RzYWQoqhmya6GX+vMPs8aPWbeanWSuaqnAQuhrWbnz0auF3kwV3gf6w24+zR/EXeIdjK
+9JF92YuvWjvNzI2BmYIQlQe1Acnt+C7WGgnt+OTMGZGswC2s+XeCNefhOC8coMdLpuggLfEjQa/
5Nn/OpuY3JH/fR7rHpFNi0qubzfCKjGGvRh2t+I0gSMBR+bumScYzh5nV7td4dX68AL8xlgG4jvQ
xUKn7jy18g1Y0IEjM9P29YfWdo3PW+5eSXYZDYpdWwGFdwepe9O9DjdWmtdXT878rKP57Ob0Y3Un
bhyTDIpa4hAdKJ1NWljMVFZoIDgS1Nh3Wtk2iRYqg2eXIIjUQXl1KvwGCy96FgW6jcen0xeupnpa
7KXQyE+udsxyt2a9YKRMxYCZZeyfTh5vSGgkECr0+nNfKt0bqR7daWWYy24u+xHkj86Fm8EXK/gn
v4Ji3xQ4UJZwoJI0ySBfsO72s7gO7ThvrWQtpZMznEcmlciCcj9Gx9ueXO1ZG64D5Brbx/I06iX2
/h3fw2BOnQ/7dtGpfos6dzdvDD/IpmW8N6uHC2CB5WWba/lMmtExhSY/pJJLTzYkJcCiJR7qoWuB
UEIrYeemyZt5ueaAnqibvPWir5t7Otrx0KwWZr/S307VtGYa+roq8BLr/Z47QKuXLQwRqVWNq545
vk6yddwso/Ut9diKM4ycT/5g0VwfgnYsa6+SPeuoaDBzJPKX9IdDv2xcbm65gRmjICwKR4ysQx0a
LBJlZFnjrlnVa8h8p9IxPzNa/h2pufIIiU/VX5J2pQUPeupFZ0dZRTRSVLyuhyfTDezhpXuQzUc7
fCCwtf0svsylfGIN3Cod5TaffmxdH9rM6/Wdqkx1xmWpJYEg2Z0g3WGrmi7kaIKTb3IgwcG7PAh4
Yv2r5AWaq+Jn3szLYiTFwysemZUXDvYRKemmaX+JlPI3cYblYRsarDa2snvAogmS1FQUNV3nPvzX
3GNEPXaOMFdgzaZe/cvhvtk3daBZyTQkWQcHuGvjne02rUOpzDfnFeQCZYn54Nac/ZwfwdohNt6l
cBzF0GWQJxu64F3slOSsGNSBkqzD1xaLDLgzCNzK4wZXwG4oR4s2YW51dqnmTenlF694Qc6WiiJB
7pimGRszxlK48DWjYjA3cVEBN8mIEzMZFE6bQNqACnI7j61n2D/Nvrs62ofyfMEDCKm0ZJaaTpi7
GTtMNSw0t9uw9nGHls9Dm0EWsAXZYZnmoSvD0WFLHGtMwXfkykOWc3KZkw+kzADK5F5EHjd6I1Ab
J9dEdZC5vHKklmsZVWlfZ2GnI0CjBK1/IiRiBb3YxkLmXA8h3nsmYKZvvNze04h92Jduu+4CmMhQ
1KCaFea0gHpWPUTZiBXIKtYWFWSbTzYVOWen9K4blnnBk8V4wyFR3HRr9l68lRjLKpyemJ05ueo3
kp8xu6WPO4yO4JGtys/EGveQiBXfMPxTsySDoqj0Sn3RZrPSfDyPzM+AEB2A9rqZsTnDAOMnWwAG
AjTiNJ13Az0HlEQTrvXh0pofST7Ucp/H66aNldxPOr+x8f0dGtqDNGAYbHgGSacmMEbsY3XuV+38
Ys+a1pevq5Ap7fQxNUZNuijjoUQHtP1ld5NFyv3Dirt/itqTdkovSpeste31AML5lCMj2/ntRtsh
GrOGjP7LGhdR+6cD3tV/fdBpTasYCeL55rF5gEj4lOAmrLOPji9Pp/nPh/umQYXmGC14i4REk40v
Tuof+W56C7MrWC5d8Nlz7etrCE1VRK/3vLpevHYhzTUmmkYCKCtd2EjnuTHLZ9IwfpRfg/3gs3/t
fMa/A9hRp4X6GU3PXnEYMOUz/60ZLdv/BDQ0X0iYNIQrDTpq9w9/02r9FY03aQ3hGleJASa9+r5T
0Blyr7GLOCLwwdnyBIIAQejrd/7pFIhvIEukZxqQDa1U0gTFgY5DwtEr4hubL90kzYKb7eoFOxAk
KFeu2ddFXkZ2aXE87MkLLyG5Cv24IIF3gtJpVKfnoTFm2s1rIFMhuQKxA9FMgBewG3iGtvj9arlZ
DecKfp8XYGWpuiECcnSSNL+isqhdno2QjIc8I3YTEo9wGJkrW/Gi0uOvZLUK4kvks7FjwVBclIt0
nGGa0kzpPiNvr87t+W1pw+XbKwAWuEURuBjEBjuE2otpOipgdE0LR1tTnLQ24Kzbyl5au3HhIVuo
HsKY8tAzMxdVYaRfSYypgHlD+zX6zD7b4+X5hlKYpDgKUAlBs/PSxo06L+Sy4lCjeDF828KzwU84
69gFuUZ6TC+ckow28rJXfk4JR9A5sLfkG0toXy0ZL1uyww7ecy0QTmGAnhab5fJtRuy0lE4UITiB
nzlJv9QILE4BrFdCUKNcdxWCBh1A4i6SF9t4KQwFxj8/Hv9gyH8vuS+g9o+nI9Oy7FyWlby+fvYP
19QBUAxmwRJTmUj75cH/wsj+evDvjnW3g9oVxqKxVMprugmGyUd2S2T3I9/EcU8TOA4T3JeLY1vD
Qh0Pbh6lpopIeziKej+1xlE11CJHtvyq8shGY9yzfysv/w0WFppadLMVXVNpxpp3kHpQG0oZRbG0
LhPYhot+faOjHsQPuTxKNF8O/eA2vpreLWAx4DTSNtsY34CHTvFYuvkcxQBCQ41jcLgCisrmKX2z
YF4UbwkWXPS8ycl9Q31vzqOW97WdehMP8+gXsBI0+T7EwrJXgNdIIsAsDfsuxCpWc2lOudWv05S4
+pD0w0TBeIZc2D8l3gUxNBsqo99Uo6LwToCIJy8I/BsICaOj2wLdfgRyS594gJA+Zb3lKou8d+Nq
WBrDIEXY7MHg92BhxyuyDOU0sTmK9GiT8Rb09oYpAumKGyHsjzqIr8+oboJnytPzxUuBaKBBI1tL
9KCIQu325koi4km9J790dLYAHBwwVcktcHxGXXddQrrO3cG+eTDHIH107AeKA1RkIg7eOtIeTfLB
AkRIfusfzKOEOePFctK5dRvlDVMWXeUCCmSVGyOUqnn5UV/l4eRkDekmXdbqxYmGt60+S0H2QgdE
pt6m0+rsahf/lDlnE7cVv8qc1HTruT7LS6dYm4LkQMVdAG/DeX6k1uYpvzCd/VkyylD6muLqqxoi
cOWl24+v4a5DyAQjBHzVT4uZYQyJdJR7RTIkGyKjTOjYJkLPAQIH+GFBwB/VsnPqaCa33VTGK52r
ckbLXhS+8KDtiQagyzkHTjdP36hACeHYbdweBphfMwJju93g2SB5iCaaOqbax+kbYX/qDRis4Brt
Mt/kQ/4Q2k5YvgSRd3nVUBF5jYDalqxVYlfMjcMTPh1asDSf1afmBm0344RbPLrpHnejMw7mrUtr
IoQllDkAD9cjFOFAo+qFeoB1fON3gcgYi931vERhgw86N2FOYYA+ITsdAGuEixaPexxkZUcyXIhX
jCWQZ8VMqLBvdPmcAMGFeGflJKpHqzFGEgJ6du2YCwjR8bylGG0eE4TD+um1G9tnDrgAPAQ9j52I
Ovm52heAa76kD0kVYXYcB7i8MD2kLFARowr3o8egc00c5k9v3ScSt4tgADLNduiFeMiGrvZ5rVc0
/hCOnbJkNWjU6VDfw4m/vKj22BwrrMwxBWNX7frKOYK38m9dsQxAY6HjzDp43RDtCqdDtc/qRLZR
as4g87QPEOy+cXSBj9AFQ3jWZ9ndOqflDd4JLdrAv7ns5S2+yr31wMVeEX9GJqIG+BP7PC+FgoPq
DadwNthNC1AxMtc80P0xaLwBtcre4HSMkZ6M5Mq7HLt9/UzuVXvNJu9cQCSVKzZMmABjgD51wiel
HmNDA7UBoZHOdBEKriQXx8Zd7J+3MLDTLWsr9K/F+IyTeoeUcTwaJLzTNCF7fkgPdeheoHxOuVn2
sKXIlh9wQLXkTQyqJU1KS+QrWr7o3vtkaEFjl8HXnGjflRBvzyPqax4KPcMzRXq44QRP5Z+NetmP
2RdDzmemz8C1G4g7woHiVo+sdXOh7HRu3pF9+ar5Yvf1DNoGtnubybZ/wkYGig8kbTZv1vFlwtLR
DAYvMTygfzDtRpePngFWHAmgXt0Yfd4ZQ8Ph6LmKKpQFUrwcxJMERybmbkbFIsfUCyVwzbEW6RsX
7uWiTayIA41w26v80/PllXMjTWn824yTqiyRGFD8Y67DiMDweFqkD6WyiJ411U0fk9cL7ipMM026
j1Z2TwhYsjax5qPKH5MYpPtmmyDv5vWcFBmrJYLPaYW5/UiEd49DM+FAU0jaG3tE+31gb0LXimn/
g/nZjQYe7nH2x4k2PulW6VWv6XnI2dPe0Gqn+oSajiRXOJVYC+k4WJ8WePFVNzjDOGGKUNB/Skwy
M+GCeCo2yhUxCUc3VtlzGwwbelqUdq/XEtRhbDL3sNS7h/5Q3F6alTWsoa7RBjv5ysC7hp782nWu
FE31bEiUI8qAaIyIWukeqKMRg0IkU6OgwiKRd2tOYxud002dQ8sfUXbRsritC+h/ra9/nBX/lqMP
W6EpkXsD+pA0DrMRuMUAYhC72oFGz2kK1kW8zoVXRHUZOY/17FjOqs/4/bqsdxYNkoHXmzMqLJXn
KwXKWLAMwJYJZihNIFfHpe98VXaseIyBdbS1wcq+OjsFH/2RjpnSvwwA7ZyzNQy7Zaczhh4JTjFd
WqR1Uq9cKkwn7LrEx+7pLbh6qfZQ1wuVTmiDgXCHJ6Hc+FXqN7WnDVydGAGmfnV1MEE0wQs/O/kq
/I9yWnQT5lnIxH9OB78mmf7O0f7OHETx9kc+qEeyWXV2PlhTREhnH4UblLDofkFLZHyGobEF9XHD
gj8I4P23YvS7vMU0NcSWyb806at38sfRewyrS1tSrHXrylAVsDihxz/wfmOB/9sog6Euk+Qpsqrb
NvDu358yTlTNONuytaZWYSrPQvIYDfshpubMeYvBcDhTNNILRAtaXpJnIN2uwPqBW4m+gzBgPE1+
A5jUfyrxr7PSGSNkUkHQkv8+q+p6DpJG7aWtdTihO3iIn3s8sHCHfujezjM8nXxzoa8wN5V4ANPR
YNKFyL0DJsw4pUcmZ5ap5dRv6U5+V1Y/r4svwuvf60Jcsf+d213urmtZ01lUrlt6hCSV51djIj3j
WJky342QsV8eIH7Or0cUTZDhntkHXHKAVlzMg7DqApQ5IdE8GBG4Ln77FpZuhpADoxMXr66Hz9Sb
P5/vvxS9u2t51yeSy6t9vSZfK+n6LPTBZOfiMW193L2yNyJhQubpvP980H+ppncHvWvdnBS90uWC
g95QwCoeLtA0AHUZ39ZcDanBm0tnWdh0AXQ0eH9ZngFxhR0N5gRC1Ad9o3s/n5EsEv2fbttdPROl
HWMBOWcER/BNGJdXjgw+qvq/cSL/JWRasFctodcM1sKQ8d3itaVBe9YvurXuhzTGPHWsM3dCDx0X
2RuK5kh2uFCUGg+m6K9GpGLx3X1KBSFkXWjLgwR/DX38ETbaNLNkpadlptsOfbIcNgMJ3dZ6TOiO
vAxe8+Pg9fZe7yn52702y3cD+GYaiROgH93Klzr8Zfn9y2q3AJ4Zv5F0RJpty7hbCVrXmL3WXKv1
ORln+CBS7Z68mpoHYbnaB9I5vQfSEM8EJCdS5/SZ3dh6ATPs+RXTX2MPdSx9Yf9i3yoWqBFff1kY
/3aB707wbmGcI72JAo1LhlZ9dHbnuiqKcdGPh1eB0gtyU0e6c+0cvaJD9CnJTkIXjolRBjUQHQPs
uToxGhyx00SuShjl0qouGddljropm92FsbiHiCrh1wapOLV/7vYf1/YOIrfyvMJe17xsMBzB+Hxx
niZYi9hH5Tnaq2/qsEb+QnuwV/kHnewGWULGs160tfmUrLic7f8RdmbNiSNNF/5FikBov0UbiB1j
bPcNgRcktEsIbb/+e8r+Lubt6ZiO9ngwCKmkqsrKyjznJBEqUTfK7f3qCW7cjegxbJzD/R3eqXL8
7/lnieXyP9pq/JY6jJXYQDG9InU44PWPH6CGcMYJmiWkQ1UXyFCYzB+o8D9sE00ayUspQqG6piYS
jdZ2HLzYXDw6EVWmb4irIYk1gSIFwpgEauckktvU4lOLDWhqZ6OdUeqIY6geOU+XYnj9wkvLCpHM
x1cjp6qhWEeG6gKkMmkRzyf5R4ieH16AeLcylzQrH/ITn8gnokoBisIUUbWHRTLQUUnpwtOuvca0
b1OHiBY/7EofhLDIRxNDJPOJLAwhtswhTUu0TEA+/xbYlf/gqzDJAMwDyDKmZEzEevqPaX+fTu+q
BFnlSYLW9kugiViNrmYkIqXsslipwEOPzKDpjHBnjMtuzjEPjO3JLwrWAD+9Tk4i9njRWZa+MUQk
1NmTx2i1SY4i2dPOZX8wQT7d8h7slUbn0FB8iuTguwnAQWcnEtRELagQA0f5blutl6vztvU6OEQQ
7moRq3x0M+MOW9dm1uTkvJk7d2dKCHq0e7KFoxveXLknFDorD6HdUqGQHBtVLsDOkWW0o6WszwrA
5Z+4vd/ILYl8/4dRCZyK0ZOqsUEVQVdmu3AfHZWEH+IkSHBKM+0zwdaD24NujCAlpPtuJn1OJ1zE
kWO3l0Rwt9v/95if/itRJkwLoTMsHz4DYff/7ZbaqMa4korsqQvGFagd6aV6joGV0Mgvsjtf3Vv6
PjkOi3ZPfnl41z7ZylGrW/eKJ2WRvbMl/+8GfWcwfpuECuoXwqWaqrL2e/6+ejxuRXe+x8f7JWHh
Q3sCqTkwoO63mq2XuS37G4pfsZkenfdDMx99sFz2zS9Wml3b7JMwIJCvFoQw4GZM/Yd9Jcc4lwAi
EoZxeqEfvTD/km/U/vAc/9ls6zcT3SdpavVDGlNSVYiPUXMrIOU/a1ey0/lCIu8bKWuTyp6F89bR
973zA/r9QimW6kXA1B+vFSVrvm6/RA022X7GcqNd1bjIVH6rYoK+vHmKfUGEGuG8v7LJJmLR/9eT
18i/TERQ1fh2mP4xQyePySSqYkncAjWv7BOZdFfUaRw9Bb8WrULXhOVE4V3qjZSr3lORlVEWZ+Ce
qoeEmwCWgts1/dGDd30diCaQJGRhl0jTZM+3vfIyekIQHUgkVRDDNdmCjUl9pdB9+EkAuIfCcaK2
W0Edeem7ghIV7yn+8fCmWzK4FPNJdvdViwCLPlfc2q48UUDdepMWKIVRCEQ98NTBoiJSlftnivua
1I7879H5DQX+r2f0W6w2iuO2TqZqjCYKka0lOkTh3Jg99tR6o7abkIyaBI1TLiofUa39QdQvwR5Q
KInEwXl2IYIe9P0MfU1p91d+pvCS/9U2HceOhLRAvv7m9fess3o9SZJj71lb5Q2A/bXcxdR6RahB
1I1EYpVYSrX770dCaZ0/Xhc+manqBhUlflviH1Imh9Mq759aD8RMd8qJbfjGqyWE3NVgqqAWxTgg
1PcrXgBxwrXPPUKDslNuTZ9QLUDbE/7WHtY/9YDvkJsOgGFnA7QzMLsI2KtfVYKPKr/nnvIePWkv
ExTcCjzym2ssB6bOelzc1/ou9epdZRsKpTQru9uQ0wbhK2TnAW0TBlkKbibBXacUEeHi+f5Mn9lw
bxBrSPU1AHaWCLjMsLDRWWjQaiGmGA7EtKhRw/rj6fFqpPBU54SUi0tZQ0wvhbv/pu3HK0UGATjh
lD0DCKyJNk2KbXuNTyS7JgQKxYJcCaHqBq3sEzDWDhmC632hkXyYRV8TgguUpoPlVng6wdaXVnXS
57sytxpneggJyCqzmCzZslz3nRtuH9QNcU/Ufe7g8Gs2C0jMiC+21fJT6INgArf1c7yulgZ1ezQn
nLpnbBL4uGbWf+Wg63YasiBfZVBTR6qa41MN4EichOQBYEIYYgji/DVa8YcdszI12Hda8PrZe/w2
PutOabIqUvJj6fQr1R2Xof/yI/EMZHw9zP8yLs1/xyemmoLYDwgQqDJMi/9d2nrzXilZGBNgRRlR
RvC7WQnRb2s20O3pDsIL89Xt+CeUy3D0HdlDpYp61kiCX0VF62YRLlWCG/IKPBGW3ICLZXgGAd/7
rNqLegwK7yF7hxL5u0ySIXEr+1saWGiRyTM4nYTUM7f0SLJQm2G3+0Dm+O1tcC5CQLZ1SUG4oR3i
chFoZPXKg+mMiLM9Use3XErIAAhWSO5BmKLoGQEddNc+dis0p4MLkUaUlBp7Sj299KDYgDyA4YcA
8lFdYXUU/1Ds+jHMOcy/1M0ROihg2aVz0+Mf/h8FrGRK9AnxU9XTaEfKYaLOEudaCyHZM/Lqophr
7wqJ1AZuQMw1oQMIQgBRDETH/ia+pf7BD6fjTF2hRo0Gpfe33alW9Ypc1+2NjqMO5OuQuiMgX3yT
D5LfY7yqThYKM3fibSXoAC86xS9UxAuYaijN4Tmvp0y9MncH6u61KKmas6dpRoQQwS4AUN1Lhbu5
IsZXTee35i/+C3zjf5tDgdeFFwoTjdCYuLt/LKP3WE4S7Vz2T3H7dNNea+XTin+FOEo1YVB9/KU2
7/l9EUeHHGCiJV3u7Hqm07WlfbVnorct0rIoikxC3P58O+23U3UZ1subtCrvr2e8YajeyvNEitze
+JUNxynAOjxpxWu6nRk+Nd1Xbx6Vx5dWL6VupaAcczsNt51pnkxl1heBEu8bZRGGc1GOyTKOxnDo
xtcGgYw7/urD2HX9uta3dQneM4hKh/pNyVeJ/g+A635F8SZRs6glu4o9I+247M6HmIqc2SYCjldT
N+NyU6/mR6YfutDXJusGiE38awIbRfJiaVXk21Tea/eDEr8AdExBgmpBN7w06Us8uroUqPW+G5/k
dnXD5j4ey3wSmNa8QDustm854QIkSFbGbT45LxQwUm3Qq0GZi2N0bZ6l2xilHjSvR8ekPnVLqola
kdNhhSB1KL+nGRk7ZJYibnUk5QNJI1c37fkwarYs+e1jLWeHmEprVOFTXsoYHRoC0SAR17eBnMfq
rPhy8WwWL1P97b/N1Z/iiRpxVKH/AItx8juSuKxrzQgNHEjhbOHro7whI/BIlNMBbu+IIu9sFm0t
ANGAe3lzhKwjskdubn/q1J8gUTvLvL/NxW+j/JtT8T/N+s2v7eQqrtFjiY8ZSSrB/RrcijwdED5q
xVPwVp1FmwckG5KYtoJWf4kF+ltg7A9YhKmmaQYRmqkJF2X625RKiSIZ9xuNKF/DuaDOUYcDeQWh
hE9UARu6E+Uk2GZDZDJnxAxTmyqt+Mv/3UcUpP3D3P5nQ37bxJZ62pzrBPcvu04pAlK5nY2C0172
sg3xQiR3Rw+/njqwNTS2KVqm+8JtcZRxEd1kA+B0i+i9h+PPFiC2BUIEDVsnRKujdgpX9xXhanu3
QzEzA2o9oNQqe+2CsI34N48QF27tj8KuYJHdXGkG9s7tPRPaebzLnWLdLiOPeWw//DCwbMAL1Jr/
UqHpsZ/0RF0Dsqu44AQ1cYkiL6EMJfUCiJ5nhBoRufOhQ/k3G6IRG5HKEfF0qivbht242bFbUXEd
xcqeWoCsCg56uRpSMIbfiye/scBThH65pIS0A+fHOQ2UAQAuTkGXI2X78II4GUx1oY8q5CNlF/Ff
HgJqHQ54G4csCXrdkkONOBspeoTHhXD49Ym8Mf9ETDKk4iuYVgYbxLa5tdMW/929f6i4aP7vOPtt
4Smr4ax3ct8/5YRvGr8EchQD/alQEFJPt2pHoKasj6UG7qDcxKN4Vw/3SXu4s3XvKWiCNJK0DacL
hTK4+qIms5ptNJRKsr30kvXzVH2GNhahPgQqF1+rP+raU2kGSr42Hku+kdaBxbp7C/gquem0dmUs
IFGboBj2Urspo5WebrDQSf1sRG8GGkH1i0yFi7VugCm2LWU7AUFBwUf0XyZApXcAnNrpnuBP0ryO
V3OyM4ol6CfFeG0ucbVrz5uY0D/Z8uTZ1UhpS25xfh4pdlxtkhHdK8TfVhw8JM/aZDv2z23/LGVP
xfhyJzQrbwx5oVYUjGgP8rjVcUL0hUX5cQDSyCr1a+P+K1Qud0jX2jqKPx7xUVf9TnYf7Zduos63
Jvqhh28JFR5DABLLM1U123XE1Cb2VSXHAf5HccgTt++OIm1XPlPbb1o/ER2Z3P/C3v62Iv8ydf+w
Mr/5p2aSFGWchGL/O4BDeVeR/b0yybaZTeFddLFb9w0XyBclZCMkqf979Bl/8npQY9IUgSUmQP5b
FPqmymdJMtXhSdvWb6DUZRDgMGdx00A3oJ4XdR6/H+tkDWEG3mH9UpFpPqU5aVWnP4DaIBP50qH0
Jjm3eYVPW84nJuES3MY7tXbGjeLTsecpuiMzwOb9EDxemmcL5lRvg+tNp0Gi2sUOncdo36/jvY5U
Cfuy+XlJaeJu270n77FFUGtRI9pJyQWIDqofSfMh8hAiVLb//Ty+04e/d8c/nof121a7f5iTXO4n
0REUh+xFb906W3ei6Et06XWnOY3r9Ctaj58s53/NrEJa+IOlR2qIXS2bFZ0yoP/rxY1KZqppxxCc
UCxVD8I721Y2AKw9A1q6v4Az4pyz42eCoFCm+2BMWQz47Di1QapqiPqDIF5OKUJoOSllV6XtyMpA
vSVcWezxnbfhRW7u7ExQJCT3jN4iyRbIT8iAaWxEDK9foPDgF0HkqZSZRv8JT4DuRIW2obIcVb4x
vuEuhckaL5X3ybPlTeEGUhUZk49yoEBlWp4xl97Vfq6wAeHzS7t9nKDExzvB34ap57fe+wE+Et+g
Dq6joiNlwWgW+xc0E1qCT7o8o3KMrRJ2aygFm9j9XlQ6SVbxaN8XxeIWcWA070/5/vY6QtF7Qt2Y
twahDeaiFuZGS2LSAaD4eYtWcrrPtuU6/gWUlT0PciRUh4iC8bn11XnylPu13z+PVIcgrLONg+lc
nWdownIc5Qbg/tVow5rucDB5gLiefwEg/9HVIPZlostmIYum/rZpbHOraNWpHB2JfInQtAHV5nBc
V88DsQMXELz+liFcuqCUCnZPs7uFvpQ1ujJlGXwx67+4HEz8f2O+CYUqsq5o5Kdk3fwdE90UisKG
yEyf7tqstMjoONHDBoJHZBFEa+ZOCZ3hQqjA4B2lWnTxHPTjOQ5ayevyjdRv+Kh8LVhYqU5wvQ0z
JXRUlN0GOCTeQIhU9RrVJQAvSx5pDkhgLbV+TX/ANwD3CNrBG2qv9YD9kRcz8ROIZYBOZi/2jU7O
iItHrhAURMdGtaG8QfcdIz+9QbEOzqNrhMseKm7rRw/XaH2t9Xltms4jd7Js3lBFTHcBEiXmssSr
sRYSA5y4LnXFs5eoDXKEErIgtuZN5FvmfFCCPPKLLADxl8jzAbFesDPI6VwbGC0EK4ky5u6ZckzN
PN+1Kl3o8AMWUrL8jrIVFDbOgsdjNZpzCN8KJY3NeaZ7acbjcuF/NQxzxJWBYbZ+pXvQM36+WEf+
SG74ZptIZ0e+RH4iHAFvO2nkR4pj9uQMbcOcQf8AfajCu4hgXwiGLCjIFroA3Gf0hYHatE5q+N0t
0Fb6V/wxWfNhljr5ZJWV/hmOeTkf2NWB8IccjbEHtFeEtoGMbTMLUxdWUtp5IYriwDU71yxskh8Q
rVLqnEvOgASr5eogbYDcEivCoZRQS7VBt2mkmN45xzlxw9YRH6LEjJf1cKYaMi/iNS8mmsOLJHU5
DaRMTMqEQmKoqECHOHvARWsIFFM3h5zN/j91eZ/Ta0tp6vIJvxPLjRTXKMXrnkXs7PFnZrklFSpG
H/xYWHmWBIt4VQCF4Dq9q3/JxOcr0Lp2zuIUe3BGo1fAfDyNewr0lQDdQtbmtQzR0MWpSj/K2o0/
SP+wTEYhPPE59HwGdes0QFBK5yX1RDV11PwXEfjzsfXTNvAmgOQbOxwW2kTwzc/9wuT2kDGjR0Kn
3Vlw0L8s3b/3CCZvjaX0kiB7MPolTaOVFMnoNtQ3zojaDLYmwaGa0eEEKKQOQCy9JLo3Fm0DHa08
nqa3eVO79ZtkBu1UjIf41WxgBoFnd7kXS5t3E/eBfE7hktLqWmd7ny6aah5LvvnVAJkFXte72nkx
UqiTczXrjHSRsi7ll+a8KKAX6W6CEuvNRoQ7jNf9N/9IJ5sYbQZ5e8vmeuHXOlIr8H2xDzPdXBrV
tqZmbbaCX8dslAmnD89J4WJOoC7d0TNY5IrDgZW5bJNDK29Cw4O6L6XPTNuMcjSNlxAlmzCqjmHx
dOdb0100oaNhMs4reX67vcrVtgs9aVi2zcLUvRHUK9MODU111VZbg2oK1ZIjLZxIlHn9Qp4XB6bV
eepP5EVqbMPBmZgQrpVbZIfd+KHyRxpC8Zeek3N6GBPNHqK9akq/YqUP8pubAEG/Sfm8JaB8vlNf
hMlq1m4u1yflvj8re2iItLpfxerXoBK2NbJfE2YsOgzs2A5ZtI9jAGnK+dJSjbzaGdDPh7J71YYl
jbwpe+tOfUMZWeG7XfdPpXbKh5ufHSRKIClvKdEH3e4kV6+9AT0mXLBucCf9pQA1QAmDel890DmQ
JnYPzVQuIa+gDkhkj8yHsSxauFx286khS8HUaFz0ngB19elzf8eyzIZxXkibB+FK4JndWr+G43ZA
8okNU3FNI5SHXeN2OFOCnLItLfneY2qNTtjKvoRhTkhnwn4MbvW1ubV+SJQ5HZZK5yFwfh0uEgUW
M0E+QWuexS5/qzayJ81EwTdReVL8/+yTNuAkeC2U+VgQCFqEc+u1mIG09afAdURUvxK4GVclzwXf
zg7n4mvZRpxE1Lnqne6Evv9IZCOci0NHIhtsjDi4RnlU/CNdzWHiZBQYFpcV5yl37/nu/ZcFFhhU
UOTq13xkCVTfWGWmyj5h0pnll1S9AcMdZdWNJcOPsudzdZreh5k8bnjceTRdNS2xfjDsNyCfV+o2
zxLWB1UX6PQTfN9zcUbaAphBsx/CvTzZDdUuzBbG3e3VazR5ydlZS0Gie4/UV1TXSjon1hrbY5ao
yRy1kMdkIbFRaoPzdG8NlBC9zwkNspfP63XRNasUjy1a87yShTV9bKY1265DJf6gd2flJ5G/Huwp
24oCIrDbgOcD8TsRaOWJ20L5MZzuAga9f4Lz3+JMxgSMV/cLXQcxp1mAR+5bitO50JxHzTXodgBL
Vzo0Cz0ZJWX0jj/DENllNaA/rj+rZkl30YuAwBkjANlBpN7cBws2zJ5RIHNUBghi+Rb9UB1qinwe
qvuMXTDk9uTAOY3RU8+bFLnkm3sOuhPkIZRBdUKvORo6c0YVTWIJhi7SfCJnTveR76Hgqw6ui1gm
9MVds+M2jbnGWKpOykeGriTEg3qnnliUGfNA/KXQx/QyMkhaLEALhSzsuMjLcImm1Sbe3TYoux0m
p/sG0lK+y3f9qjqwbxTiWOx8D8NJen1chlNNUvmGItprfXxc0Oc6mMEvmXzQsT7Wu+mpu0xO5ZFH
87hUsJoK1C0r7ANyzt5IsnnK/1lx8ZWV7zyBeA+6L9KiHf9RMmgpCgdVjNyeBAdIQBx5ykhOyHLV
i3NQbURCIaYgYbozg4lLDGhheeOqOWqeRmIBqu/OEo3pTjz/6A3lFFEuPv+M35pd+VnyusPTopeF
ghosEKS+409uR7sJAXmmOT+84IhSdLUOYwH9b5w4Qcef8U6/Ogd0M8fDMuMzPsB14UXHwvB9XPQ2
OU14WM3inVlZL9Bgvj4uI5SBgfe5pEzIGrQTX3/l/3yPMclfZ3nN6+jsc+IH4aObTVt4hyvwKX4b
l+UjeHH8yVcYl+UnH2bo1NHoqZBKoOnMAj7/OQfdzGt+S6/na/wpvYoWZIeUvh1OyaFG7NMMzGDg
veQQUgx+N5y4Ceow3MSgZugNF1KQvJV/ckVOSoO5EiOKk8afj4t5PV+ZPNwVb+Rkeoh6RP6Uc7Ti
PqNm3jDMR3EqftNk81pgAS48P/PKwEg/6yMMXr7cLMTIQEtgxyNbFIeUswtlL2zglZqHBPW4Nl7s
xrzSnuiNK/FGfRxO6efkFH/+tCz9pFu5JM8FZ9W8clN88PMTf8Rv5h1uCzoQRErqkz4hSM09Ys0r
qh4ZB9G5BXMh+hTDGvd3Ykn0LdlAyXAt9gUxjRtOnFQhkUk2Qrs+ZN3nHNarlpfzupmXmuxwQxQ/
HkJ3WrK/DV+nQpFm6oCIYtwCupB3hrzr7rN04pVv5/3jmnGn6mV6US8VM5D5hwGYoOoChvto7s2g
85tFvZKesku0q4/5W86qA84ETwwew8jYj3fmfgh0n7zgjm9x91rkMAlJ+Fi8jr04nsH0ycG1Q4DE
ulCr9cisxRqj1xUWbs0GgjQPtOdyS2cgOsSSPoUFlbsMBMHC5Ew8SGTW6DQq+Hzg9kNR4Ywt5vO+
4G1htSox1fldmQ5bC6wbLAvOwaaAE6AgweTkeFNeZwcW2nMOucGzLJ89QLSLuFf92h7zT4MaMS3R
Q0HQ4gqcmMbB7K6Z19aH8RHtaBG9zLaHG2uOXA0D2W1YVajnaqx0f7gqr9EnX2xUAH4zBeze96Qo
QGqxWf68H+Bnd5f8SFBCJrx6Yc/CTTPdUFoST0IVl+TLiDXdISjmbku9zQPtjD/HyQZrznEcRDsw
8fCoQhimYvFB1RpomBivGvc2648lY0lYfR1fwfrA+vAYh8cqvjvFRizcZ5+CCnd9xlOaXBAAUk8I
yrvVNdkwi1grgGvfHR4bzaEJ/EnHMMBoLFRSJKL4iANGttggqLhZy8YIcFctJLermACzKBYj6ezH
R/MqeqFx7xssx6J+evwaj9xdB/fzkABwVjxjCUBvySWit3jHPdXM7StLjFQ7+VEPymNMxFs5ULkB
URBWWNpoKTa/sVVs+FQTJShfYaxb9uNCaumq76fYag/IP8djBDC6MMhg7aBSZInHx2/uhRf0NRQ0
WodZGO8LpK8wM6yBU2PJfSX44JnHjZtkciD743myQYbxBIc0d3kI3DjPQUw99Cp4yl69zSkj6tBl
dLr1ked3u5tsOZJnSGM0TawD+Am0B8gc1ugwvZMySDbVKccWoTdTbcoFUNGsrUUTaSh9QEMLJWBz
jhmkc2E+uCzzjwureYl12zNZGFzJ0kt3MoDFAPcN7ZdXNrbQflMwKwAyMZ2K+BMThh/A7/xTvzIb
MeN0YnXSg2SekBuESZY5j8mWi3N3PB/8GWDVEMMoexJuhG7/2cd7KXcJZTywHOEcnh1RjZV6zVXR
ZiZ3QX2a3X1vvHQjRawQbkkXZqDb1nfhAnHDpo+bjTO0ExcYv03P9wueLFM1/USkJX2rdz9WAeUq
fI4Gy97aDKr85jSgX0WHOfXC3IN6+jCeeq9zm8UApZlJx8OPxZpsvSL/cnpcWAkUpgNYwdXkZFIi
6A6UBUIgZcIEksAed9K8JR/DbIvfMlR/P6VRGCmewPlaHLAhzWe9Y4xjnTBA0geSDu2KlQssGwLM
kZMdgPFWEDVndBcPkNviOJbF9DghNxyBHwPOz16JlQKhNe6rWRGkelySubIS7uEqPOS78tjCL/se
niwYNSEZxiCLNOsb6HUqd4lOv1+45AjN58akYaAxW5QaowqAq1/dYL6dzgEtYp6UhEeYekckjMIM
5uOcEUgXcfPCmSD8ka4adknf5oPfPPuf4cZrMZ5izrBgeDB0KXbERgGlDLy07+HIrGI4Vgf1ct+n
XhiUHlcYvXV20lD8Z8riOObqSngdkdirQUCk8eVxAlB1Z4J4vuS6ixYZO8P4k1HIc8XKRm47LHnm
02/by/Kgrdon4SvC0f8gZ3az8UJZT4PbZurXgKXg5r2eA2VF+HujXrkUVEfYQoH1Xu8weTwRT//1
uMbH24HT0jXQ45ADQhmJp8w0FDMMRuT3sNXTgIZg3HhEI9gMS8SfGDXKqn+qcUgVj5gQ02Nc4WaA
SHmtWZqe6hUeJ1CRg/C4WT/osZ8r0RhxJ4xt4/uWvvvzZ1KxVPERz5LfvAPEVAk4kA4WXfBdH4dW
iV3Z41IudCSqswNEnYAll80Txo824iv/jDSmy9kUJ/u5C6wcqzA/rAec+6c5Py3ijn7GFr95h98/
KwdWkeOLg7JqtjKynpvbhvJLesAiSO//LC1MIPqS8cxSzXehPs/0uxAvMTH3DH0Q9x1uON2DYcJe
YDBZk/kWvzEWWFcmxf2SfuZvtJ4tDmOYYV0eq8v5qnnWsgjqXXcRS2bu5sdCXvBd2s/od/g+T4y7
5VznNGAWYhDY8tAyupBTY9/vOIX0DQfpV4ZXtZlSRrslbOXiJz1wCvBbCTK2onnMa8bGnYWX6YQD
TQ9grm4uSxZuM1kDbQtezMOGsCThTfTH+k09EQ6lwfyJk03mhU1CtzZP0Rv1iO5sBdFInBEXoBs5
qrvo311C61F5EY9D9K6LM6GspBd5hYVCFoLHxvf4Ef2RBXQGfUkruXMeLDfLDXCPnORGXIie/7aT
7fjC8fzJwf0q/eTpaHTGqd0S7vcZVg6cKuwJzc8u4Wag1uVW2HwkYvDvUE0AD52JWSzWNIIHbzi2
4uTg0NkN8vPJc2SosP4iY8EjwsSIAUt1RBCg34OKcBCmDy/p2xVRHgHfZ1Ag4o+oRA1iRXyT5onb
QdGDbkAyIxP6E7VoLm8b9wXvMRl/bovb5UaxVShssP5yOX7uSiAez/dAwuTz8Gg6x2AWiP/weKwP
hgsX4ByclQ95j/YyIFgnuMjP+9xSd+lXP9fFZ+SF9gg4lCvyu7dEG3iT4xgYvDOF7Puto8FZuDrD
lafGCoCt5ybxSeiiIxtrt3GRsj8H5Y4v4c5Z2xTUJO2hJYxIdtSsWMjrsDX6dvN4m17GEeRitJHH
wve4Nk+hkbbs59iLcSWqzIqIDp/RnDS+0E0MIMS0+AxXhRvEBeNPsWVaED/8NvZMiPvFeOU9gJyM
H8RKHpfu8rBwW0R70l3rEDVm/S4XDGpawE3wiDAmzBZxZjyaC73LBrY/pmjLkr2/sD+nkygRwayE
BEsHfP9gBZA1okP5Uv6ZLI05Vvcz/74wY2d6mT63i/gz22DsuXvWQfoRG4VpotPpPkycssLHTebN
duKmC/VKj7AeRFB48/hgTTaF+SqVb0q4JFwvp578Ua/iXRsuGUKkK4zGTShxs8JBFksh9HOWxpzY
idM/Ap6ieLrnBToG6EXUDo+DTQnXHL43yyH1q25BRprN9FtuQ3LJH3ACvo0Zvon1qMJqcGlCuBcZ
ZixbYeKNU59OxVbwjB/pHP8bG6JTLPEmFpEUJ5C8IlWv8PSUgNFLOG+iEFgRp20P8Wd4gNhxZ8/E
IsZnGAkmJeYpDpdTyTX0g3nFRtGUxlpMT/ihPDDsCe9RypJmplh//sg28SereHi2CNauWZlHeP3t
IAn/siiXk+qGNN2aMOjIWsQe53yVQZOwiZGEQ6dMNqz8XIHECaMrz35xMCOBUYgVv1aFH5PHIb6g
oDaQBuUNsdhwI0kU7yE4V7LBIvtZIwvywU4eB7UL0ZVaZmh0J/yHE27WYJkYXzfU7exaOA9ZOpeN
Dz1aJ2JmKHvSs2LOdvWJ+Z1q1D1EEJOtakSsVtoMJwar+njni5gCoDRsPqgWIy8iMuo8YdrN3RvJ
MyOYh0/4Ul7wBh4bDSezZNTrc/8spi+0DiIa9IC04QnQh7xjVjtWAPqwbv2eADoxsKnfte/sagd5
oU99slgmfjb7IvzHsz8w6QrfYE8DeIa0mO5KLHPER4iUz/FQcZej1JaP+JUiKoo/zOds8epd81nu
0h3S/8IfxC/CPFBrDt2VRb9qF2hC2tV6Yjev53XCMmQ47eAVmhfxHdwX6WXyPDw/yB39Qql1eV6N
PvT2u3degZiyjeudSMls8hGmkGVQLJrBC0tQAALVeTorToqYu2tZDgKP1GsGOayjpyF/az6oXyzw
M8RHiGEb7+lTWwbIP0ymHrHwG/y47USHl26TspLIdIfkyoRaGHkpcCtlY5PxycnBCGlGW/8ylvyh
J9hiG5GFeksKCd0yDakNeObPJM4ev1q6FRGhAYnfmRR77HRIoFAPj3wSqaOi8pD5IFI0R2G23pJt
Mywfw3WGhAWEDkWhQYQQgS461XPxnCN3Ro3e93jiFBPK1YSzHbmJS3kwZyw9c3TSCsDq62GtI/bw
Tis7yyUHpF/aT4QMitK+HxgX1qsFEiJhN5K/IbHg4/cErDa7W/BFOVGqa0q2smTfYJuouFNSJcDM
MSHo2nAOHAxyCwt7oAH62iw+6Fn2eniDhkc5avRNY8d4iT2yl3NWHyd9E9Lq5Mu2RKsDwgRwYKq1
YDxXKxXYGxdwM+pARH7HxvVgfk1T/3FQsuchd87ELiUgnKyUyEHNukN9I9lBSIqvhQ6pK7V4Mpo5
KaQMaFc/U9FqREoKt+RU0guAPELvofi43dRaCdJF81rMs3dkBbUFGrhsjsHKo1YPaj4kMZHM2RNM
3WMFVoHcCIFSAyoA5voCiHpOTHfBavEkyB79e/2uK0DaKr9a438BcIZ0ZNmg6L2vSADxOx0YhUAa
UmY1MKl6BQxyQ+waHR8wTgEr5PGxYd/FUNOo4TrrSam8AaCabSDd2+a2WvVXy5dPbB6QtgB20El2
+1wGw2K8FEdKl96OqE0JojPFtKmLuVep4w3Q+s2nopVHKZ7IRTMCpY5rQ2ge2CP7kcSr0bVYyykL
0Pz+pq0zBRGFmVmh1wm+6cVQA+t58lTSy9AuQOwXjlK4heHeYuf+ZuYzhT0rfOLCOROlGRBRrYF7
PBb9AaDZgN/1QQtuqnOHg1bbSWdrkFzg555tbZN0xPlQpJ7F7xqBnJc7UjUq2mA+LxBwMc/zol3k
sqsNjkGI9ajft3DaHpQKWSCdY8bIuFBYsNbYbFNbutbs+4TYBEFtWqo6LYWiZeIUtiDKgfbQxW/Y
D6IESbwh/GsCjX8whPjT4dOocqlT0wnh01LzOQcBCo5FUgRoMDi0FsCR6SaJmxW2JaOnB68TnAHb
S/GV9p2zQM+zEATCaqBFXNi04IekVwPvIAqGsMIyWTcIATKdvvr3Aq0Ywu2lY8EBnv9/h8fUf7RH
5HEnM05BFQtGAWdRW5ffvKYZNIDmA4CinilDLDaJZtmoklDvEuFWKCJ8Ha7Hz/sx7BCE6WkhD4Om
9mja2hwGVo8XimznoF94zRnIsiNbnIhTccD3CcVV+IE8khvCIt4graB2w7USR8YS6sxCO+nthzpT
3rWzQ0bw55S8R0M4hD/FC9nmI6QcoKZYHKY5j2+Dim1CgB7xUiIOvP45mOM5a6gs+YopANkEP22y
fxoKsNH8EQV8t0UtlAcHnEeiN+yeai6SfU8cgfHmbC8UwqADMLkoHCbiiOKXabqjZBuWh8wPIAT4
N4i0/4AQJiCB0NdJfIACKfw0TD9VQzCfXPH7hfR9ggRxfYTXxA/Wv3zi/LxEahIzjTvMBpF28jwY
+YlLGRKeCqMCIaLb2lxsUVB0o0URNBAslsSdIzCsDCvMqjqXK/csv8YSADeHU4r3ExvhS17/3Aev
uY4cotsEqttm5WGlAt/AT0gtS1SEEPdgvQFnRamHX9oL3+cGfk6kNUseEKwiHhlPs95GH+rl7FOu
Y4vi2u0X4UOciMRVVikQ2n4O4I6RdguKFBRDtk+f5LMYlcVz7A3rbn3b3/fdc+V/QAHzaxC52iHz
EQDN9qAJwGqtb7+SPQD+9OnxxeX0hwO8AzxHTRw4AVu2NRC4YP1N9mPpRK9TQCGjOk8bxrmAW9QT
p+fZ/TLmBGyTyuueo4/8iVX48cXtgbVAw6j5zHfEzBFvm1XPhjFLltqSmrKxN1kbKHXOdFwscQcV
+rAu7pmyYp/2rEvwD6jmgVIpZC32d8E5uO/7zwk4sdSjFu3Sci23WI/vjLaMbJbiFSTBgIfvkRSi
rljuvLPGO+OC+8i98451FdSigCgP60logyBAPgdBq9m9A2yR269TeyBZ7iol2OaJ52frY3L4P57u
azmVpNkC8BMRgTe3bQEBAgnZG4Itg/eep/+/1pw4EcweCbWprqquyly5cuWjghktJB+CP6V4Ttlc
MlNN56jHETIZpPweSAVJelFZ4hzNdsniHN26WUvZJ5nylCTB78Og9JAcjJNcAzqoj2vJerOmzPOH
8njTnj+zWBB0ti0A1+lzndi3FRUVs6mmVzLFU4Jx4Qyv/da6VpoEoPbTzrL4pCVVtdDMSOrzbFKc
XUbKNmSyYKxoDK4LeojjzYwrFR2Tr2qhjVBpUG8a2DQlFSSi8kv1FUiGRs0iaWQn+vJS+iO16Pp9
7Ofyy5GsiEg7ctG0I26CekI1DgUsoId2L0mc28q8nIX2+JzXlnGwTJlXeH/bj1zxyUYPTy7VHrNN
fz0o31MH7iik6a9bFxdlW0tnjWj+fhMlg0sygmpU3gbFdTQzXxg9+ExykohrSQGoNKvXZk6RYvvL
U81+tnAVqgny1R9rp7dNNUKO0Rk+Jc+0TcV6HMsd3H9sS/4hlIvVUi63q5fHc6Wzybe1zl+ILXA1
tx/rWcpSqoEF6BKotZkxZjqnRlzZQtYDX55L8SEfY2IdRH9meDuHfeio8n0wKjwyDxU6cfEx6kRh
WB8zjnSN298+99OH8iRBpgF+k+itNcPjYw48ISUxnzRWGfqY6VbvpYdHDM4Sl55WvQ1KODUcbpP6
JJle0spBcYtg7ww2PXZOgFjD0oJaedtMovMpNiPg1pk1xMAvcwC4SUTpVsGQPnw+qb8iLPHf+IX1
dnlcy0eTbRp0XSQ/ZqPbwH+q96wTjn2MGlCeDlU9uYtDlPzjMJq22+dtH048e2AVe9DVJtaa0+BM
IPf7Cg4gHPCth7RFlKTUYc7xCUYSi4QyDTFOh3yaW1g3+YwhItB0zVOM6mNAfmoeeGRKfKXjIHfM
ZNI81q6q2LUCJR02rxOZlrNop+ZHdp3I05lTiqd/qJsjbUapqI6uJnk8zyhzJxp+wf3+oF9yxDaz
aSWC6KJb2uacYAYidAI/oZZA5LMHh/Qyn8cX4lQAXNGXZWawN/yQjxm6dU9SjzyaEt6MWf5is9Dc
9xm2TjbiEGXg+NAgOdI7prw1txoUyVI1+HB5obdiiw1EMZVRnHV6FpZUlO/HCzU9tXSnxzw8FRna
+fgm4HXsu8y5Git3IhSye7r1aNCtJaUeW8RSht6gUhbsebt9ak95vFxnRTF4dezo9anpZSK36MEF
DzGqPKx+aSS3zwu1xqy7z9/7bz2SzRPq8eSreshp12EGC2P6EGQk6YH7ll1RgL/xIIJIxO4+zEAA
gbBJwjc1HhmhiwTtKkCr4A01HqZf1ddsYtuox4feySqdkXOuUVnqdbF1kNJ0zmZ6FfPRvPl7o/Rr
wUvSt6mYd8t1ciKfRooNis9YcLPdg/G69ci+fp5kc0WAHpCR3l9/8DYKoCUq7cKKoJ1JpL/n7yMM
IojSJLq2+L5O8RrwiQ1yxnDqof1dnkavSvZw7C3mtbAqV9xFXo3ORSDTGy5U00JfrL1ZzxALrUvK
0NR/eMvIdTqmoMR5XB9ze5WHfL8+r5YxT3H/yB5o/FsMtswgVEh2KauomGRuaTlgmb9MH58acalb
+Wx05+NCW0IxD4JER5f0xggp6ImNXdoTf2Q6pUu02UZ0RsKdhmQWD8mlvyFCRnUrHx6UQSrpoqgg
dYfA2KlV/i5mfz7KYb+kUwsJsz1nWaS6NIXoXYLGC+9jyc8ggrcJgvzj7XvSmpBgX0bb38O7NbjY
oTGZ24YF+TOVoPg+gZBBSYjbkxm8JRfVAtZpGXuKhIdymSIjvMWtXJSIayPteNWpTqJSWkmPr5Xf
ST9P7lKKKCD7Fm9OIUGYWjXKfRa/ZjAN2XPqDEWFWzgR+tln+pBHooyVwMdlld+4N0+l8HCI4/3o
LfOeppa2gPArzZHJOdjNKeM/EO5dLRN3r+IUvh8LaXWP0Bpsf0ecqKVVPZ1J1f4tP9YnsfOkL7jP
HcX45t/gPrV4JRq4wC7mavO2qAP+fUnetViI5mJz03hE3lXGuOANyXIu9t+lM7GYHdKWLG3RRxI3
sHGG5HjjgksMzf6c6bmMblKm3OhmsU9lJjp3qUAFn1BE5HVDEwWUxnZRCHwUb9UL5P/nEg95UuEC
FU0JesdO0pw6qGJPxWgjTrJPNOp6iaTa1CwbEsD2iVFZ6WgyIiQixRjwGhhzxagxKGV9q4qLTSc+
ARyVyDrEVIu3sP1aJl+8BihCeitx45Z9iLPc0Fem2YUdI68yx2aiJ7OKXKGQ61M2Hgn07LNLURqt
3OI9ZFXalH7YR2aL7/172jxe/+pN+fUEEb3o4uhCxiYbg2iBebaKHKBrpuJseIOr7DrmmAZo/oKC
TC1yVtm9wLmCf8L5tHbRQ8xAqRBZnyK/Zv0/lTUyjS5U/o+VZOlF4W9nmtLURuMNghrO+ObR0XcP
LKkRYvdFdtkXrn/bR+VbQqyQyI2eyyFT0pms0M6MapeoAOoSoDIyqzi7KmLMe/H9XrcYp9mLIah+
iw3NWoE/CALlHWNUjBzgfJo3/p2D5sCmd/KPmVS0Tq+RfUIH8DOlHECF54c3l5jklA8zIZijkMeO
KxGe4W7Lz5sXzOg7UuE7s/ivyolTrhIbqBhesr/Oqk9zNWpECE+hvK1cu35szxetY53W2uT9mG+W
D003OgLHfytyc/bIB61jr0JFkUUZnCeDhuquIjSOhNCJWq0in/surCudJ+CWb+2x4IV52BsiR1lz
NHZXb86+tZUw1dZBlDUPrQZL+7hsr+/x2rpsvi2T0lYUHOSCwwINbv/VA2BR6opcfz0fxQ6vlo6Z
ZKT+1/jD7Mn0KOW79UZA6NmITBctz1e99wqXl/Wodxk9ThmhpLYXzVuufZo9XfL9kYJF2575ls1n
e0RxcN7278V2eZkc9VJBNne6ub257XnzQJnIldU+qymFVg2WkPPOVc1YMnmmLSB+KkSU7rxLk/Rq
eiob5bJGu7R4y6aB3MBcu4I6f3u7lX/62+AjjBXjCNPemCp8OvZFr9e7RL1dq/2Rpa0ovhMWwreP
9j38WI8/6J8lBbCVpGT0xKSY5GlpqtcS6dr+plVNdq2P3sehsyPp8dbufdSDD6UZoQXDYjJ96tEz
6NWdWwhz6bi/6KO4D71ifRzxCEIbxb24U7LBXOO5k1CT1SzeBsggYcf0CddBZxy/SJ/53bV8tdb6
Sb+RVtq5QQHax3rpE0QPKJO5Ho2bzjZ4y0du6iWbad66l08kIsZOBFq4x/Lp7aUQ5juWVxk5jGxl
AoPeR5iGQdjpdcZvHqavPWMi5i7c66zHucEtetvSILhE47QevFzjnYKD9aDt1HoQOrvX1ptkWN6v
sYtvg3QfvMz65Nw3QXsdtPVzQSbn26lz6oyv4WZ46tDfyRJGe5eOFIWg3WEshCTICPY0lHG6yflk
3EY98EyzHngHk7ZEu46Ll8LePMjuko/ica89CnoOJOIzDT7wFcOwc4nCdORZPtrpOGynKiC6eKc3
j+PeS1oKP0rSkPaB5w+O+jOOmcBB2Pa/zksuzZqhquZ4HqTPTnP1dm+f3eKFU/UqGz3J3sl3T+Y9
iaHLoaNcaNu7tErhS6N9GGraMVROJSonjdeQZrPHqxB0KAYfq6/eixubbjp7ybzjzmchl9ak0VwW
0+K+e1h28jthoTWwJ6HGuqk0dwcE+LgO6eDZ8UAlYfSr+bS+7q1Gb/uiBJHeff4y3zxOS53Gvlmp
vRB5qbXWVt7NcCqIV3rabd42iy6143plMLq/1A+9c/HtUCGE+1JYjQuLf+p8rRbd6+ZlfxcglMkn
GUr462fRYHGZSdda55hr7q0JOXDj7PVSbRcnH6v9cw7UWGoVBffLxfHuBCqUK7RrfNTWIBhGm/K3
CNb7MFdS4LFSC9bpoTS++KEy728Ww+0lH1TKNBAO2Tb2tszSTrgBFFJHPKuadIHcVRGvWnifUXmS
XriGiddL6Kf0GiTaTQvO2EIcOZbV6S7aXwd3R1zO9XhdfChcB6vrTwHIOak+qmdzOvdny+Gh9lnJ
v+/O/fPlY991TF45S1oA80W0/anfo/mVocZOEZMKjqi7i7AMCs10pLPSf1dqu4uU5rZfj7D2v7/u
ySMg3jezCFQlWkMBZYY9b7skB9QP3NTprDBRZK+qEJ99XPOs2qkf1ll9Mt9UdaDoiamDIJx3i/i6
lYIVXGAFNEHBO4vgWeXI4wt1BEK92lY+ZA04wpVAAH//1qlyqp5DUkzhNP69Eozqqx7CfCPR8uoo
uk+bky15aMILYZWAgIxR3ooKvIC+Bc5hkKcK4836R4rs+HNSx5TftmnJY/PYji7VY5d2XXfNHmMb
HbaRX11l9rwnycPlJrcRXcGY1dC/xJg9SjEvSBNNr+oxhHpUQ9zqrkc/T5o+aRVH0Vqlo4Gj/Vm3
LHbtvVYpC/Zv+alHtm5HVUDkR5JGjj5DIOc3e3LVWCetbAysZC4fF+lmQFzdGIIF1GseF9Hicdk9
veXhwc5ZqD0V3I48fZ/sNJ2X/eyef70yOicelaxgdr9FpEizYxzpME30gH7W60X5nYdQgkhanyWj
3IMT8sYOtAmvG2WD7qKKbm0dvYF70w6OEWy114WcWWd6/w2ig3Wh4dMjhne1jZZAJBVERSg4cmBQ
5TCPD9q3VRtOKhIEG74pcKFkt9p48ulJLVSii7wqM3MTmjAev/DX9WeEzE3odhqd37T8eoR7wnwv
8TTYVFqGzW8TgC0E2iw79xbUj2nf+PXeqUkJE5pDYt4mK2p6oFTJ+RAsRZwpyhv4XWeijCA8Y8Pi
xXpAHewczXyZo45cquPcdNh1El5kbzWYC1F+NPDv9BqPjm95bVDySBJYzXTukuKugU4P6Sqpj1Ii
xTkryCYe5SJxkdaoHuRn8b1BZrl7GyXlGbQnWRD15qQyt/a9lYSvyeNePrP4/RGew6o0DsFRATFB
YexE8EYpugu3oCjsKV22FlUx8mAqreggrpwVD628ZlXRoRJKctUjBtdMMa462w2WA0szZ4P9mlRj
czHjjTUrV6GsbB0/coKBEwgonHuRXmxtRdXF6flbETntHKuR66NciMLolnosBZsvgivqZF6OWlih
Bw7bwgITwAeG4Jp8l143EhU5buhNAun1aP1UI8kzkmHBDA3UF6Bks+pvgS73eMfII/UxJGKSaxNY
cHNna++dADpWyEcBb4TxhKy3ie/jwrjGKMPOJTNYeqhUe3eZNf9y/Vor18k/3Ut0CBDjyVNMRdHB
ewnLU/ZT9b1SfZ+O+WxM9itKSGb6Wh/Gp851XEEomqY+R4mTx6T2m53DVNf7xWCHKiHDCDFmOLon
FSDUJvWgU4OFAYGWVH8ovZaxLz78bvEATbR0nC6bjdLL3zPfsqDsedcfr6E4SMNIeOTEMCea8nak
3+46zN1MdxX3e/twLab6ZHYYrOAN9feVQeAC/B6O8QU2wMCX/kmZg8X0dmsxXouM+dfrK3WDPP7Y
oXnDxNPbEplz8fUOOwnrLv29G06rSR5fjUIlDXiezqntIvewvxqu+hQhL524/j5t5kT/WQ/zesQk
v+R7JabcAr+RyFhyUM9GWlgnU9fIv3PZeX58S2/TPeGGTChrHOP/rPqsgA0kjuOkWBCyF8YF5sb1
JSsSvPEosnNQ5oqZSL6DWPEnNAEenuebes2y6jd8kvVMravgVGE+JzW+KHeQdyoLBjSFfSsvB6HU
8aLdtYcdWvLUvhBtMTOlQLkrrwYSV7YoJHwPngb/hDukZbwTV94b/7q86Ho2Hf67bpUzXSRcRenO
JGa8HOScxs42HTzarRjli5G/zvAaDev+SShGxbfDkMcx7eX44+/VrxqKD5pgJc4OLPTzU8iplY6U
uuSizPHis3DRyDrpCDIVu8VLoxblOQv7iGfmrzrSAYd9V0doW3akrJO+zjkV1fyZITMhd0uO2jzw
gtzgJN3tHtcxR/yduYfzvI80W4f50qNrtsb72QioFThHvubL/x3mZ11+4LcKlvMZkbv/juF96ebs
OvQwOD/LRCuNhiPdnb+j3HP93uN1csBc1idTqpJLjSFwya7jCpdD85jLnFNt96f/buT6Rvv+it4T
PkNmw4Up91T5dYyLq5zLMWZNFv6usNAXPK78o2c5UohA0IfUmODMZu4GX9skAtn8uYtu4a+6z7j6
wZf/dagHMR0c6RUyoAtK+Nmw/E6+j+psmQ6mhiZpcyPVGM335nD5t/nmjk+nb7B30IVq0eTbK1Zv
Xl8WXgdI+fj2Dh4SgJ8MoSbl9xXyjapNfyO06teT3+/656RXtAjx8UvhyopJZvIXfmjW57q6V2/c
qlgOWbMpmKgowe00oOV36+O3shGOsZTpGQNhupgfHnN5evLS8WZPu8UD3GWby6CFYr1Vy3e5udxT
8AGEw4rnr2Vlt3SimkGyUbhQyMVmBpETKMtKtmmXq+oHR0JQ5hIQzXXY+ejR4MEnMvRC+zxXJcM7
XOEGX5H/AwSRHZCU38+v/HYeohkKkcDgzLcANwqBWoqdZzTXY6PqKgW1JgA9UBWg07n6sJSmmiEh
XkjKkvNG6KU1v0AXntLouaVmEWTxL9ymrMgRfSaXwhbD8nbkPrvergO5OXHll0mlkDoJAFNcSveP
+N8AGEBOxXr1B6BAnrjeGQplnKfxhlKQaafRkBRvuxPfratGfQmW+lUaZwX3rXEOv0+EfnLDWmeH
+tUsTlT4DabtY3p/rcSFdP1aSoutOTnnp1Ez+zW780kIu6kH9gi7+hJ9By65eTCrTTIfj7HMtzqb
FvoANfZfjx3SYDZhFlZgexW4RbJozasZKI2UhzCB9Mj2bR4OyIe3oDxYvb5andomZ/XLbSZ9T3bO
ZQDTylPqo0qcQXK2eZAhYd6aGmNZubD/ftazK5RegNIy0WCDAuOCoDqmhsLTsNllwJkPlAKb7v9h
LprCcMX8LdGL1S8YGNysnMGuOsyYnF9tJcfX0i3e4lSScRBfumXYYYGe6iSFb0HLYKMAyNMtMSSb
fP+aJwMGSGn0rrdPZapqxFRXqUKyk0NTs9eHbKPZroWTwlsnl+5fVyTUGBhW7LDRx8VOb0ll0Ohq
wfw1X6DqYKXGvIO5R6arKT3JdWGtJg74BZpmVngw6KPKqabB/RbDaXd/aCKAbztv1R+rXzTzSx24
J5TRK+5SGR5K7UTOCU6Z00xgj2ls57Z0skNyl6BrdOLgQtpOWuwQO8fN/KAfdEJNIn64X6fmqt+y
5ln1EXVgbcUM/oSnurBfNWw1Sd3ahmsymZfG0hg4V6fqy80p9Wa4J2DO9wAlOJa5WzE26lKqn0NC
4it7j0nJHuL/Lq80OaTJDa0QRdq3SrtY2syTWtMPF9zdwX/f+dfI6jKY6umU/vfG6S+/WikuFeJ3
LcfkVUrKZWjnfzPFD6aSd9O1ddxOkZxHXXItpOdfXeh1NW1cFwosAOBrYLaB0v2eKbtEJTnXIuVs
zMC8RCzwt5cFq++UarBj1FtnejRGcedUa+oEQDzQuwgjuSX/N1KmWCHNwgxf3mlHwbo1YVH69asZ
6QoQ/8nQVWH79b3Cb+HllvgOSwrYvqs114smudNZvZWN3TTD99cUg+Yt2/xSatApzZq/aI9ySeUW
gvKLLjJvOt2JWdyh8kR5e1mLNoqHEb0UZJFJ+7wx39+v+0BUoza4t3VZfIrEaCXKjkUCio3Hwqan
gmCu5mFkAVugFe5iHsSjy3Pp0ClMQw+214UF4hloL2qgJis5mIoOp6tDfFZQrcDYz4IGO/Wv/z4Y
kYIk2Xw+pq49XbRpGI5Ey6c8uKSUTxesxFahvWrpw3u7/lzq5sZzOivRroP0/a5zbtBiMzzj7XN3
Q5Dw0vZnW8SIZiXbryReucpQz1p0lCGyh6ktdI0sO5Zye46RtWIcUD/tEb5MyHgd25YsEzufLaUM
PmuaXzQ6S9gQCgvNYwexfzLPQUDw3bRyLZvXf61wrqN87Nj2EI3yc20vNzfbmyxzN+/1L1aoCUI0
eH9IQOpZTbPMFlY6e9lm2znX1uvjsWxthc2D63BRPBzMmtZU4/fEaxGgn2UGtQtoq03eBQ5S0+T+
nNK5XMNjVrIK8Tq1yttNiqKTt8Q6C1C8ibOKgbAvJ+kEu7v0Ufh1yPHVCqZd5d1Qo6u1pn99LOHe
VOWbZNtWUEGy5dj+5SMu4WOz85b613r93zfWBzCzAJs4TV7Ur5HVf9wekh0j03buGQ6CDqD3X//c
0Rq/bbe138qvJWJJRpVfYtuoPXB/fHgJhzxltxaDj3Wl17ScGZvVafN8ihfpPp/S72a4rT1UfnWW
02bftex6Zyao7P9fjz1HJWbnibkPXaH6vn66/Dl4N3sOW4hdEDvkbOcVrZdLguIqG/sccBJrv+vF
96V5r/SO4eV5z0VGoPzZxlgn78Zv1gflUWYQZN5ygXd9xtIDgDcfqVD9fRZYn3bqqFq4mzAW4dRj
UH2Dz8BWYBeQKNhKrhxNYFmjqJ7JZNr9myVyHI1o8Sal5fxR7BV75e4p9kJmpbRhLlsMTRs5NkHG
ydl0SXdKLu7fR+HqNrIMJoXHC1HxIzFavdG7tQuPKlFAEQ9vuf6eyHeuNU/3WJHfB9H04ZV2doWU
b8nIB/cydfxoR5x+G1OTWykS9rTNfWtU7fuEjwTpxOyUhI7ILBPv371/7ddlnqDNzj3j+24U5rFL
0Ssxg2nCvpWwHaklghtE66lAf6ypnY6a11lahFsEW+JJxC9RrUT/RvFhydcMlsd06rUhXrGT1Kqu
wdxMFFmV2IH89DV5vX8dxQ5VJIahdC9hfkCd4jLp3lhfvxe6AHQTBgoJMS8vjNR08bp6FZzJ8iFr
zfpAWlQhWkf+yo9cpNOkptbRtFdLF63coDYotStdrrHg77dkDAmhR3ZmJyO/46VMVa1P5oQh+E5y
DFXvxG96rH4KQbeLYbNJl2g4BanrDHSj1pXk9u9mnP+VR/qOgO8qUmmdWRY8FJMUkH0E6Cp1i5be
KaeEc7rFWjDvzhexoVi8CpIn69a5IydevOIhIWCavJ7eQHNRZnCAEXP9BjnibiU6f5W+pEYF8l/A
PZHkjNYA0Am8hYoS/+qWsrq1V/xhdxqsO5VAFcugnODGPs5Bqmk1voWPpX8480GjeRuUdnbucDKe
s0FliLPBw+k33TUVDFSEAocce16T62suvabErvuzfhXETlEMoLmkFr9932Fd8OSPYwXro9Fb/mGJ
gkyuBLt5gF9Ni8y0/L5IFMbBvyevjYi9kJbeGZU3+viT11FX38t4QyaLb2ku2f1TTk5SXHE8s0ZI
RSi252eLcpAX6ZzE21Y+XiGreduUQb/Dc4abSrDkYSqQSyuq5861j9vbiGStqvZvXraw8iyfOdx+
rsO6WnH7tG2xjnCrfm6yID5+V8sxIOX2DEAFS17lWz6zD4+9o1SlTTBt1n4Q6UxgUwrpRYHEh+Jb
XvTFanrpNDKV+txgMZw2lx523r41510awNnkYjy0cv3lD0x68rVPJ0n9afJI47Sd64/iWsfiny4e
c61pWu4qx02rfPM8mA+W7cta/G3TGjXV4njU0iZB5p4hbu6e16EEg6eJibHsFVSWDc49A/88ipFX
EAQRneJ6T96rgJit4dS5tAhewznDY++all6uZNanALzutn3+LIDH/SktNjflZq5V6V/8ezkG+xeQ
8SQXlt+wkZJLc6sySLdBtc6NOHpm6+J1Ezf50pyS6WD2SBhahZZm5fGYVElwhqpqR8VeQ76WX1hG
7Us4ODyzf3uK/q5ccR4uO/Oh0rijbi7Bs30uts9Ro6X+MWeLuzd8vQUfi/6yCQRdtmePCoG0bfJR
o1+Lyt1dfI2O/fn79rtI7tUWGew/hZHaggSTpKC8Qj64tGw+y171cdfCm/Q1EmT0vOvXvZU0Zs3H
desWnoLfsnrXZq969xVFwbPWTdS6WLkaPcd2BvcGtOFz/c0zVkLA1pgFY0UyVO/MUHBg++Yh37s0
V4/5B8fJoZ1mCHuZArRFfJdB8ZVNMsEpuSC6ZIT2xgsKzL3NMKMvxJE5huXnEqoIg5wR98vAmgI0
BUFBGDYyBk0hvjxfHnNp+UvoHcXss7qN6v/2IgHXQOzGXYDmczHMUmiYXybR6qH6aXQm/XvsvV9n
kZP9S9Z1087sFgx2ibQr0416lihjMTBvq2/yjszSLMczPKcz4mrPjf7hYRJtMtD0e/0EYFs2ybxY
Q3ODrGpI40MYJhYMCfbdUWxZaU+equm88/0iBvy1GM76h2GtvR7vWkCrpNjMXguFMIjQosv+3uNV
tEgo7N/06uiRhSDrAIWVzn4XWy6QfwnnKiYVA7I2EHZhFlpb4NmEvQbz+DTM82VlB4WHzrxZejmK
hzxvf5ThgiVinppVo+6Jg2jBFA/voLepy3GkapQpWFADmPalyY0bFoFlex6LpHVGz6do+UQi48vb
QFty2RlMzYLigxBGWBlmZfFWMK3ARExsngU5FedoMIv2XWL8Ya654/KqvfiO9vub+yol5IXT+fOo
tcQWf1+MLVIv9R6pvmgeV1l05zQ/LEmcmQaiKOaOjXmBvd7JFJGzzSNtKp/ARD3Ek04pXQyFGXO/
SBmP+bd9+FGPanFhsJMpsxgggW8+58msK/hY/qi9gDz7OAxtodjVx+ZRAGvEHDh2X3adG/37LKYt
Z/2ZY94+v+6+60Q31z9CQGD378tg0xxYGGZyiR62L/YMZZuaOe9svH5YdLavm5a4aI9kW2bWrJ7P
KSnf4aF/iZ7Q3OL5O++7iQGv+G1mutyxlxuIXl1spFUWx28JFwWo+ulR0PBftcUvjstf9a9L1Mr9
m0e53rY5e0GzTQqDalTvr9IbnmKq1PHwPjglm1Z/9DHr0vWOMmlkcgLtLUMrpLMs/WPdLA02zIKv
2fDQEgjYDXe0NF43/ZIwWHhrZpVOFNgOZ53D1ylivY/exTPqSdXErn6te4VXPIbB6JHNt+lvksXz
VTLeQy6djn2DBEJ4NwHS8U9+q4/VZ0s+uFpfNpefS29ablB8lrnY0e03cHgy+ld5WfRh+qVX6/S+
7few/oXpwSBTmYU5tA5equ/LsVICn4d1sPpSvNTNiknttZpcXzkhQPx1phXelEDQqb5vhvOHw/Pu
cSb4/Ht+HX1Z4svJ+WlDIbq1fVLhJbUm7NgGp2Db3lE76AMTy8n9s/JTfju/NIgU4sP+hWVzrcO/
U/PU5y7YRwTkmpOPc/f6Y1Qpkgrv5loKe27T8ltGOiiTJmZBb/p1IUNvWq0c3ZqVSyzEwFNxf51T
moT1JnryU+Xl9Hj+qavz8TjLQ1rjiuq3om+yjs6JKGNj0rxuxpezLHZKCfHt/Hv7t75l5coeq819
LxsKa4bXRBEAEcVug+rEhCeVSS0DWAVFKpv0MCwX+oWCGiLR4fmCLbKuAMV2X4f3s42X6ObX/ef0
sPdqyPXA/X67yYfATbexv4i5MsVLNW5UmmdGWEq15G8d9eAjmS+XpgPn56hwF5CPDwgndpbxjiNL
9a+7yAiaYbXRtFp6j+e1sCG/Zfm4XT7MVsPqPwHdLPoqReIaVt8qV0rSYTkX3n8EDGcChuWgWfjJ
ooL7eFMIlgMxVEFTccl8LsyhugjkAn2lD84TK7OeE+pUK/dHWVnysUOBgyUJYcMgqKsPL//IPwv9
cixuNfWeJ284hVmmsjANk+TSWh2bBmrbg44CZNavF9kJitvAsGDzzG6cbYzdWXQf56kuEO85h7OP
U1/b2EHlhyljBgtUITmpQDRPu8ygfDVreq4qhrdobV/ZUwgeSByeUlw5YmgXFMUo/yu/ic2KMwPf
Oam7ljnKPFg9Xp6n54iTJOha/rd7PA9KL3OaYaqT/uw+iIg+Cuxu7MLihmoan55FUq/p9mn2zfvH
nH/WU6byMa0uwuq/LPqsi34q7jJ9UlD3odo843No+/1TRKgkXti/PTc4ZBQkVxJp/iLOJtfadvLD
4jumldfr2HEiZ7y8shTeH+yTySjBOXsqdFUZebBM7390d45zs+dt9kGQqI75L+gzBua0xy3OXGeI
CcQKPM/wDkZN+r+t7Zg6ZXLDYty/clvXMvwPiZeXxypcYKffDXmrmXv5Uhqvn2C1296pn+fAdo8v
ZW9m7Wf9VPCXPVJAtbn7yP0WYksGxFRDOrm2Pb0visG2Ja+XKJLzMvtWU/pn391JfkyYQ0H+QZZM
3HjNtuLpgGMxyJhE5aYK1MzC6YPOLP6bsSTYW+LjM87ENt0PyklmR5Q7W+bpNl1n2sNxRpiCZWzb
lcMrya/2ontSZgLN0/o6XrR2TKUxXlmjXXqdfFxjwtMsh8f5CpkhOQx3Q9s98AXbEDrdaF8eSeL/
cvh3sGm2SDJ/WnzX0mVv00ETwqvKrHNTMp8cbfeuNNwPzP8O29z6KEYs4og4M22Xmx5ZrIufol73
C3cE0PCqM8tf5a9Jf/QOYCj8ItEJhFr6b1CEXPs82D8Z9NohEZkbKRcSLXvncemAfpn5+/q3zVq8
v79DZpSN5hqaHlVW9jT7CICKeCl2t6czd3qa16ObHU3SeyP15ZRmwmuGUrfLiUrQoefetDByMwCm
oQ9xrmPWavuCoXV/PXTu7cMH/5OFMUsOTXrjaeMnlxEY+WAnbmSbHRyVP7NdLB/txyVU3Q7zvtvo
1+PiZ8bx0uJz70JccTjgEaXfvGlPyXhIcBmCl0VyarIUx0c1tbX+8pFvHd7N3X0BJJ2RTBkZ+z+K
LMxrVGsK1YgPZg04KVAeVd9FxcxW3+3E+cDIf6FKEBZLdUW2UPgmi37Mbs8ZKeoXmgyIhnaCcOHL
uZHKSkkWNFCRACwPXNt1BYqAR0B3VFXBTWxJP/j1WBoCuKB7gn6+8fggNv8CmP3qLE3Kgg98Vki4
c4HKpwwqUzsK1Osv0CdDLyBF1RumLT7B8BPHOKUCfudXITeIVU6H3t48kLCyIKPr+rgBFqtX+NDa
c52UPMlFHQyI5vh7g+hXGYAW778g9e0rqBJBGYQ+2rdEOICILuSj7QI9FgLBMiijBuhL99uZ8bn4
sEp8MBdOw90p/iu/XHswdmgZlt/ZltmfmvlM3HMWT158759uz7fhdeyJzNv7a41EyrcR3Fvk+8WO
if4Hsx17+96sf+uMvDAfa1UQepvvuYT8iNfd3y9bq3TfzGgJ657o5oP80aDWxd2bRczwdFzjF09a
pXTVYp6KZQxPHKGN11iIGaeRb/lFDrpVTt6QpDpw9OK752Vh+BcsZ8oI8BR+PeXiW+/D6FLTxEsg
GA4ILGWMB4SEOvGy1rWLDAZ3V4fzqMKYULbnwlwAdxKLKKH+inRYJC71lnFf9qCs67E3ns+96G8+
Dt921dtZucdFUGjb8Y/KL1tN5x5JALL+ZSopGuZ9N59axn52TwyVOZy9HjAdIZw9uA+Bq5zNEVaQ
8Kj5e8e0x8asGDdRoaZ2Le4JuNNrxM3/XX2X/Ac/nD/BD8b63YJh0/R3Gjbj+3hkQZgFb7gRe/nx
ttWbjHIJWNFluOh72sor9wizc/8ElHkKi1QuJNsk7n/uTd5zk/dZWuEGD/vz3vSp8rP60FuTb4wK
b9j198A41aI+N9C6J8+rk11t2csjbjNFHtYDZsudUnxJb3sts/gt37IRFV6wWykbTYO1nAtFX9YZ
dwTl40xL0rtEvELA9rsBlGkdvg+lqPLCectnkGyha8xuLT1xflIrJr4/lymVAVHrPEY0H6ZJ5Blu
nQqQmWGQlGLjlKHccGly9vqIP0fdg0BWUMW1aa1l7EAWJM4RD/8+HJsTWWdhHh97CHFCC1UldIHU
uiZTkRk+84ccpOJTma1DMTzRoA5K7B5ZxJUMXT3lk5mawmcnTVpTfL2fF8bXvM32WlTxbYLOimbj
NRxfF3RT0HjQt66naD44LzIy3/ZFgaubuRieZIvGzI8E+nF6a5A8oGcSf7EJeow2DhH2WbXJ5FkP
SiQOA16yk5P8v/KDv9+aDLXTc/1fuUkyhzs8R3PNAgDtzcd0Gd1/QMSOABFruezzt+oR0zxkYDdR
4+ZSUIJCvyQJqve++AVkFQeAvOIqvi5tEJVh/fNOxkR9pml4Te8/aBgMJ6lzVACurEE5W4m35/wq
KaYAmc791sYMNq089Au/dcVlCs8HTVqMG94ts0Wc5HlCHOIjoyfCXkYRMfr0a9Y+f9MU+/P0JkOs
lEnfFS/9a/v2AYp9u3caKwmAMnqrrWly7tdNXhE/M/r3nMANW9PH6b+y5BB6DmJGyyw6uVDMZvK+
bHNNRg+VMY6lSE9r/TTvHZnVVFZboqmjh8PjpcWSvn5uBKq+xwy78j/WoXVrrmYaUcNUnGgvYNbB
0OvtB8eXyvj2zDZv5aNw/3Turb5rV241JYEA144Lhjd1+R9hZ9bjKJbt+6/S6ueDDqOBq3vugxlt
PA8RYb8gT4EBm8nYxv7097ejpNPZ1akqqVSVlRkZgWGz91r/aa1oDahZa4yV3pvggc98aiEANz4U
5g8yidon68AKi8ljIg3ZB6QA+oXvvzB2aE/NU/JEZhm+Vs8ptSrFFFpBvglc+/i84Jjp3UL2Njbp
lHk7m+w6fFLTYL5a1Ud9JH0nsPkAWqtu0s6rYRZeV8XkvW7Xxfw+0332oWqhnCj1c2ywpNvT2kQc
9ztj917z8N7r9ECV32xpow71NDl0a2WdfiFrADj4eK2omT8g87/pxef3KJ68Pq39jV1GbLhHOlbd
v5INxAIUrSOja1DPaW45A8EQXzF7fzT9HTspVSThO0iuxHqihegxtor5jxPwCNsFTGVN9kC4sm07
v0zUL95qxauCZKkM26gcF9N22g4uo2RSkHBNwva6+Ly0/efmsWeRNPt4gLB6b/KE2+gRAiuSKceo
lfXt9KADiUO+2q+HLbG+7d5aVVFvBH8O2TOjndgW3xQLJrKLeY+e/rHLj9zR7sOaniPKnl3jGUNU
/97LFQUleN/ihYAekGyyE4NOqZP9dsJU2xER3ssUWC/xX4wXQSjqq9TMOkIIiw3qxV+BPBu/me20
J0tqkO5MX2c2KYOPibUjjcYjeNvtomvAgKIwD2JmlT4DkR/4IDmS0VqeFlJl9r4ofOtDOpKnGtoA
gtDnr+PtkH28SeCmGxzB+VEW0YGJedSYu7AYihOTtgG/U7qC8rzssGN9C7Thm0qFLZ/jDsSRmoeS
lbOfo63aNTT+2sdt9t41k8f3W5wLtFYCqV6g26aA41IO0JbQoeBH4nkh2LDpcjlZ4fI6CBTEDZCh
mgObT4UFKdnukAWyZ7MyOL44zBHj8QYhtISLoxIuFkgq2bdTBmGdxxS4gpLjNKOgnQGNv1as2g9O
JSZ5PubJQWc9wXHCZFIMEXGEbKiKKGhiKrCfU0LIYMRxj1QNUlfwuimMrjE8Ly4Lil11T6PGD+8+
YOvKFTo7nrAgItABcR5i58NA9M2fpczAwIHJA8aQCfGP1AvakKPNQiz8jlShYOTKOR9ZOVwoJzdS
H4oMFGSIfxCaqVxbjzbU4RfcgOZD/VKGcNDwoKxEWu33+r4nMpiXg8ZRJZFfzIWHz2Y0/B9ktDJm
TOh9yjPQPp4rdgzSf4ZGKK/zYTJMw9vHe/QOMdpME48JqxMz/HHb7y6rlofLUz6wnw6KUJlLW9hj
apmki+DBhR+NLmT3/LKWyQpxD4oEqNpbO1SUAO8aTxX1BVULn0n7fnJbiBVke0STSExp1lcpWbQ+
u5iB9JaZEwyOsXAw9/UtjBq8W7a9fSlzQloIY4HRT6EbeqN4dMv696qfjM77y1QLE0OkCZFWnG1K
7jZ80DR2yy8Z+RluyH7LP6gVkP0Bu+FAugoTEqT80yY1QejwQBy4L5SIXB/rl1UMXIRAl6JA/9mp
Dcp/2UnuQufPI+inh2bLmS3vxVH4A81IJOXANeVI8sm+aKlp+iYTKKhktj3hBOh3LJH9FaPE0SBl
59l/0evKfZ3Dbn/DUUHqToO60LE5dK8D6+7zVfeY89xLi/BFOs0KEukJ5oP32IRh/BkiTjFH1oSo
OriZ7OHpSj3wKKj7UETrgU29j5Bp1x3Jltf5yv2d7IfSNWWnCVWi0rDGjPSjtbpveiud5JinQ7QM
eTV4XV8ZglZ06CjihdcUT6t00lelUPeppH5BchJD19cmxA+hbPmRiLDwoQsABZCOYcsHZmCRHNNZ
O8kqxwBv4S0oiFBxKDReDBw1nZLQgOa7K1wE4KwCJN4ImoHKqP5YF8CiFG0APkJroImvidmUcqAb
ggxId/QMRi0I2AltGt/fOZsOFRiVGEBfTJ4LNTfBR1ZfO8kYKIiCGWuDMrSwK4jgVTL0dCTYP+Fz
BBUi/0E4i4QZr7YtgkkyghQSh9SwjlRdD2cKJuwUytJTES/yORGorNKPcm8w1R1Wq+1reQCc2PLA
Hx0WdvHs32DKHI/t+rIVVFP5bdJPsyTZKFSRkWewvtN+8fWCp6Z74ySC2KPu6vrpNHHPGg0rwf39
Bvz/cGUkEOPp+I4kqh/NVbzjlvIaZCw/tAhr5nxKVMDH+lCA8G+vNjBGP+Ny9tXn4zPxyCFZt+Sb
bPNTvESxwMdPETzY32yGuAe3WImGya75YoLIuh1znHOmD68rdmpjfv9iM3kdQIP0g+RZxO3z8Qsg
OZbc7sXJNy133QB144QRUjNrpW66vbknVQVT8SHDu5YUDjr8+6o8lrMrnR9wXje5+q/Pe3gbGkdp
DqGUfdcEeT3XD7aAFJkPRsafOFVy+dmbiJrJAc/owgjJ2N+3TSVyv88bddfTyc4QQWTPE1j+tUOS
1zchD4MbeEoPIQ7hIDBmLLgE0aS4xcjk+QX/SIgsdzQ+gG/pEcRLnCv8BYysQqeNDeCykIbthEMb
oNCRtsrwvIMF67H0Q1pS1DCqgIgaWrYfNyedGfAMyhxaqBd8HV0ku97ueWy3Le0OqDPhcEBSR/ub
Y4ACjWOCb1HSHO0Qrwg1EQ5U+vPKudvCupzEY4AYqlO8kOJrf4SK+hftIjU7P4fdieOFQ6D6AE/k
+G7c8wJIFPaFURhsTu+ZOhahcoQp+JjI4IzhgcbWQpnFgc2YBSQR447B9i9R2YuC6ipsRCURPD9+
IMpSGhT8R5hNAEBhDff2BsQtceK32z49M5/Qm9K2AEh3dC0wjrQXkG1kChG5xDpWPdoHi0CR/W2v
bbTN9fMpWoZmQGhM7lzn8sneP5aE1TQq1n5KU4gShuHx4tZs+X3m9vCk6wWpn+S6auzTdN784Vpl
P2HeC6F/5HX0E9rjrG9Oun2+TUPp+N7A2fNCfBm+8fXw7e/nCjjbzNwMzkj6sfXQc6CuPNn8jBMN
nLHm2bBHqwUZzgLKZnlgIEOpQgx1/ZF/MGOEMaULHjrq4586gL8ACM/9ge1j14GbJFXfrebPJT3X
mclJOkJeAdvzQyWMc6Bcf0hkx/bxur/D06wRixgHvXaKGedWtiFuE1mGRQ+LHIgDiQLh59eEq/I+
tIR4IpiHNEcLQofKxeKPIXcVXcrWTMWwg9ekndZbwo0kJ5sqUb1+7+PNIyymhE7duj7hTA1vAOEG
tKuE9GFe2nLrxX3e83alxDl9mqS7MxjAIdznvbp/9AJrfR51M2mkL+yRGtz7W3wkhHNkGz0CPfIy
oFDVvw7eQW9V7PXZ2e+5yKzg8IiIYaii5iUHUXmY/Vsk7+HBurW1F13lkNtmfXawzzlKJBpmzrJq
zZfM9ei156jjnkFP3xjnLfUFaECRwBapys7b7pfMveDlPTB8gGLtoNNvInP4Ng8pFgmyfqVlsXru
uG/cVynt3+cq0+dP1/XFL470Auq6XdqfxEiw/GyfPI2EhnRFjNBzezk2QJu8p3gJRQhFLHKO/4g6
NqhxZzd+rNDPQNHe0fqhPEK/Q73PTd2SXcjt5G/yHc8ME3mMOPmuSz7NvkeLgvBIKEQ4PZ4f9pRp
DpQ5aNdAANlGhvW3du8/7L5GC48a/OJU9Ks41sEnOG4OnAOXL22VQAvgaAIZWl5WvBLPHY6+bHFd
vb/ZlqRdi7/8qB61LYWfNL8NGNTn3Udkt82uA/kLOSgIFYpSwCfcMlDxIFu4nY4Uz4If+P5Du4gO
jQIIKxB1qWWFVKTxFwyK7thbaiPhrmI+Kbvsh7a+wwhOlfV1o+ziT2uvIAaKoMyRATUz/aOZpRFJ
by4GNnPDwQXiR+UIhpJTQMWfjwXfxf64T3uf6bLcAH3vcIBVp+dndUJc8PWeX3b1sRiaguWgooLR
QQ5POU+tM8GEDUCOIOI9VIJLJLh41KPBGhqgLzKsumHjdQCpNhxzM7d8NJArfcVBg/pTtPyQMLbD
4VdxVmyB2ihQ+cS3HtYi6DLh5NKUgUp9DdERQOywZjk7EDSwKBG3QcucSTV/U5Wioxfnd7e5lP3k
vW/H53k7vozRZPRrrw4j6UfKkPq2q47hG9wiEDNuG6l/jeYp+L+jLvSFMZOOdfTI+mUodHY3xCdf
yT6NneTznjn1Hj79RwhDZ8/4tr2yr9hPNu2eybzaxFo9Z5cY6UYyqnFkT9WjTAm3uRCVxbHLCRW2
IT7QgQ31ZPmS26yrk73hiKCNRl7XPRho0D+fagLqgFvrwNZdKhpwKLbzWhYiOiPzjAOnvs1BzaH7
mCmr17pe12NGM23sr2QhB7jiIvvYO/cf9PLgcRw0FeMfQVM+8k21qI/nKPl6jAGy+CTALNw+NfWr
9Xkrf4p/Z4K1EeQbwIayNoWEcSaYAgrnDWcx0ovdG0B5xrEqCHEgVr7jOcIO7zHL1Hsi4QKB8dpg
bQRViMpmIE7t+Mv6aj8ui+fU/mCVfjQ7StTkeJnQlNkBzR3f6xw+v5rdGxIa0PfHrsd6gFOR1KA8
UpjWGxb8fWZ/1FQR5JpBurJnkYnITGbyF98u90ib6Qs2Krova0EXRknHzEjzmH/yBxN+F3jenp1P
YBjp9LpkIzNXyacxu39S7q6f0S12FPqgT75M5s3aoJG0B6BnZL6PpRmPyZoUgRwhBJpykEibC4ss
8/Sw9C9bttd4gVgLjdunMeA/KhsOqhXob2mDM25foHCb2+7b3zLpZpLuiGPwjb40BufZQbwjEZ20
Y3lPPyKVvvZA995H7zeqIwQjQbp583DOc4IXxLdaI76KqjHu2+aUDYshrxXLG8r4OxYviINxGM8p
OBSmUSrUOGrHojIQTLBO2sKJXV9CScIAZKLyme3xgfmStwzwno0ITuG6eex4sfPbAF4GgT37FCi5
sG74Qog9zGcyTRpPAoceX9eyB88Sup+h+sUGVfV87fuMCoLALXxCZWSrwW2p9Jyd+lWi6QHBHDBJ
cFR7vbU5irfK8j0jlHJMJdtNu40aaNNXwFzXreGi8WbAH2WKy2Y+NjdFQDLVlBg/+BY6HLOPCNFn
u7VWApM05/qUGYiCRPZ097QXU1cHgiWw56TM6IcfUbRTr5pJScIEkhYPIQYwC/0+CQITjWWbcZqW
R+WjdHsRzcNtKfDBlebVUzV6LS9DNh3szdisRT22zuacj4BFmQ/8eF3GmHO78M7WtARA1EfvNaVI
v17dV10AqDnkEDaZ2KoDUdKMucaS85CnwgISUgOVeVV5IPZyYkLW7Ijx3gIhl0PoQyTULvKfx0kP
KXfQpT8/WcS5+xzREPnAxOchLvTcv8yRXPQjtwpYAoCZt2k21+QvoRrAc73USF+q0Ipqudeun2Q9
IEpTcYA4V0LtuFudcJTzh/itkZLybWU+fU1u3Bzb8gsPMq0pUgdMy6S9ssx0sdh4GZU1Vfx9Cv8/
TH2ORlQUJtAytOa2XVuwR4UTScvb9/XF1VHUswy9m9NFdEQumVcGJxIiP+Sl8ypA7OrUXsGonrtn
eYabDdBGuqie6Mpzvwo+qNfa0XmmOivLTeaIiScnGCiRjYh4xom3UniNhICsdSnf3Vk6xvBJgHkv
SBcyP8C5LConRtR2B6t7rpUj4U9jhGbzKyd0PSo4rVx1YzrWsrd8+jvaZ8UxZqTTol+4jy4fnNYG
09htMermEdLcERKAoqYNlLHmjC6+ulYiMKTR5bP6TAMh+ewC3jcAiPO2OxVePSsmYGsciSBmw2Zy
V0C03FhoFdINza5/fPZDPEgjQDWxR3uPCdDSa6SO7kSQKN4Dfa2IE7HHMnwbtUIX1Mc4oiHPD2Hw
ac8fkO78wBEkPYEITH+DHd4KhYLkyiESazEpC3zQr07k3oT0ufbwMlcAC7xyWU4frAucxOghLtsn
EvyhJNzu8A73h6+LrFt6DNfYXEUUq/94YjRA1Zh8dAdI2JEsINCdqNVW5Y4qC5zHNQdsn6jA0Cgz
wE066MFzyEhp6Br3MRDDP4yVMQOLMVfpJ8G37q3/hVeEk4OoCt40z+x/sLHTNkrCxz9ERWghrTpP
AEEWyiQdow67BuihSl4GwCMfXhSkBu9bMrOUfkVhgJys6p8Zcb8BJn0j5zagpHzcPqsGUaExgMpx
roPkxIPkPRMIp8gJEhAOvG58OIdnxFto/0V5gsSanUIhH3vendoTzTMjs1F8PLacCdMEfvbmACs4
uW9sqqAWiDnjoMb6nupLDZs5ezQ6F3pfoYj7IZbQgKbkuyKgEi0dgBanmbmZ8gUKikrIrs/aIpr4
p3keQy21WzCteppTQVRI7HFB81arUTbnBEKJG09ij8SykFebl1cN73sIrgZBohBH6XvGegJNRr2o
G/O02WuWiG6e+yuCKr5D8AqLISqleYN6E24RkRVcVIX+rMeiSn0uPJ/qoRU+1rRcjBlG3eh0Ew1q
B/NgjyB65DEw5QO1fxugtTxh0UfNEz4mpY8EjOW/pbMYUTwQeYuHHa0zPQc9DNt9RVxBeKQ+/1bH
6b4MKSOG2EZcNIT9V3j/zMZFUCNvrpfXoCQD2/QS7x3FzO5mErJHzCdKwSYknsFHKjVCoED988GB
x5v1HLHzNx/lqunBvFaL82LXjHm01GTAB7PO2+VIZ/PZY0dPKXSkzFT1CJFCtOpli9ZB7DamwXJl
4kfCZMaXLtuA9eRSx7OxkwcFEoppnTUGRiac1QOUUccLfg96FKYyYAT/wUA0kkfZakBPTu3ivbMA
4zBTjTtalhMlGZjIY2uf5JFEszHJDzCAT6Z0IukOq3kFfJHz+AN9nxwktLdbNGrgbg0gyxKiklVw
nc455jknAEmbLTSGitlPVEo6k3y9cpN8gcNQQrEbIdKiq58jHmHPFjEXqByXattnKZLDQULGdUpR
0V9XgTRrx49xOqX8Qf3tE2LpMA0XzbnhMEMxKEPWZLE1PpgKG9wjgFCCfZxuDaUCkQK7iS/5hXpq
DRqINh7NOwJxt45AWrhnkktkBtefzbNhfqBrIc5lDc/IBlRuCtQu5uAV/nzu3L1H4nCGlPGzUPGY
h+4jA4cdL3hCxKDiX3W46+5lXsLUUP07yHvPcyFnR1LGPHOTVHU90I7MoaCsk0ZfVnBEZBS6+qQ7
GWNK7aHtXcck3iIQEIlFSJCZzEUu0ou+BSSYMxiR2/VwQUNFSKVghUBKl+IzGSc2JcTBD/+YeVZ4
X4IgrptkIEfdiROXQlsyHPJI9BF3lnP8FdxD1PInHlez5p2UcZMEr8/27iZLzrkXKvFqzNvWBC0l
OSEocMx4Ms9EU7Mz06zLN9El8BUVdd7pFcHuXgIT5W61foY1lTh3ktcbDItaeFLzUdiHpxnxJnT9
iILQUg0yFEXMOufBkwSLilhHpEzDvaZkrU5UoOmSkeAI8AVQvufxC+Rk8ApogrVBB1YeO/wmB4G9
iid0Okw5+SrQguoLDDLBnTQqNWIe4kbyLX43WZay6NHOJzJkOAspNR4+ZwpBK6A8vKdQ6LF/4WgG
IOcV8eoau7AIhUFTmC9vTUC1m63r8I2ClRXbJ3+D5fDe3dFKCOYAJicmzOVn7QBoPMYAjhwbLEhq
Yk00r/wcNr9sjjUBcSriGQwfLA8qXroLgjj5MJS+Wv9Wk0fiQAshUQRFusq0Fi6/5vWnaoaBzUgQ
ffZ70XudTzlpC0aPI1W8h2I3JncfeBgbogDUkSk8dg9OZDPIFvHixhkVO6bhmA/vQn44kgKensWU
BS+ViK50IbWRmBHUgCQd2ThPdwtmquQBaxshAvUWYCAwH2JOhAsxN3R3nQq7j3aMS6zb/cQiIQvQ
UWOaOX7GPk+bhoJG6bHuxvQstEmXIF7QnvBVz08u5czhAVli9XUijHqiCnwxR5gVwFIkqfvmLEno
4StQNFAkim502yvDe3gZv09CQUKIKhptiGlfFGeYfxwDN9zDswN72FBYtAEz+ZAHvsLn53n4WD9Q
yV+n3zzM6iQsCXrf3qRLe/MMk2m6rIAG3dte4n/ppjjgMFAIE8zgsiaYa2158UIEdIkIHypPiB4g
vivD2c8h9bjFUifjncIVfS7Zz9mUz8RNOedByilTDflMVO78YyEo7sMPfZbEHsPG4IZjoZCpSNQf
cwQDRQdgNvvgRVgylCQ0Ff/9IDDG6bKAgZ8SFdgTSRnzv12djRX4Q4wkCKHAHxzH0FH4vWiEyZwv
GIEiWne+FdxR+fmAqXD0Bflb5b7cm/RMg/qTzjTFmYUumqOOl+xoHO1R+QluPOkt5BgDxXOP+Dhl
Y4aPzhjKABWFoiknoIlul8dHiYowRp89OLUwkQipx/BOWvWhIOqM5B08QyizX/jloXZWKtp+sp8y
kj7QUXiXlgQE/5J57zTQTf8uO1mLpd2xkeFr4k9N5OHP0T//8d//7/8euv+TnJC8X15JWfyjuF9n
ZVq0t//5p9b75z+qP357cPyff/aMnm2qsiX3epZhyaphKvz5YbdIi4SvVv7r9rbP99holSVmCMZX
ZbDb0A21Y3JUQ09iaafvQUOYIul2DZGgS7BUcCPNCcEz5g3eJXAcxHKdS2ZLTmQPcRvMyLLDc9M/
z7Ulm6rMCYTKS/Vh8f768k35d5dv67qi6qbRk2X73y//batWdWm4/NKIatzepLyDh5x6PBWab5zI
zChFDKYEZTIuwPg0IIWAJLmKzMsXhocgzZhAHTI2igzfnuXpqn+r/IzwqdQ3736LlVEMjCDeyW1e
DlUpuhTIcewglBhlivWb5SoSOMibbckmoQSStokmlMEoas6yA3gIsAdzZzP5asN2Ao8HCcsMswUR
Dx5AC4y6Rppazzk2xt/cHlU8vf94uv+6PYq4fb883fe1etb3nqQsHyg6BY5+37VH9QRxxCCRmTqT
pypWjmTTDDU0LuwG76dzHv/1M1J067dXYVq6petcjGz++1VoqSQXiVGqywzVSUWWUzZElE8A9aDs
/yTwg9810zc5jNr+aoMWtMD4cAluzigYQP3Vi+B+ttox2VHocJ1qVg5VcpIVRB/kY4Zg8EpYweLo
I43Ma5hRmF5m5UqHdPL+MkakjBkj/bKJ4TEw5xCnGdWGo66ujjwgqS0we/MOqTP6r4j/4mxGNPZh
uYQdv01fAKqvGs08MjhKaqV1Jb/HSJ6QLSKnYNhnRBAQugynyhY6BZNUQzlal1MOMjSGUcvZFjyn
xXv4VsElwPnbec+H1qVgEzZD6B69nwhl/H12P2JyDq09TT0cKOI4j9wuEuegU1RHNsLEwfehhjSj
lX859SZ1WHr6Nhu8FmxD9t9sDYp4d/5z8fzrsYnH+sviUZvHuerlhrKsmAqF/kPww2KABDRw93Yt
2HeOoU0bwYyCNpFbzu/bI7LbgDL/eglp2m8uRZEVlQWkaqpliD//5VKUrFVvPYnXHCvyBfEn6ReI
Owko5pBXxQgq8rFlao7UL7GEccqw/wM8ZoQbO2fFgccnKIF4APwCNPooFzieDIB4eiXOhc65qGRw
BHnl/fV167+7hb9et/7v123IhfG040RdQm9L/HgIGrYQxmiyeTBxgAXW8+wLDWuQ8L9OOexx9+AS
MSZC6JMNWnm4ZK7GpKwWr2TQIzYb8WA2fSCTIBYECQ1eI54I6tFzKD9n72pB/FmOorqOJKYDMya3
2FOAxo+ZZo3kfMXxq0jhX39KU1N/+3h0ThLNNtmK/7QLF4/69UyKTl6aWMPV0a2amfG0TObV4FkE
yp1hAsioR60ZXjMwWa8s3Bsi7QtB8W6FsoncL7QZQIdk9j+CHkEQhUfUJjKMIg5MKxSjzSYP9HkJ
U6Z6ytiKJ498lF19xtzpzAI7Iu1Q89BucNBjqa4JbfCyU4kfVp2+MKY9h0bnP8jCugxIsr++A6tb
aTbS1fnNnLXX+fMVkNKtrp9I6Nn/qH97A6sbFD0mNwwUCccNkXZT2Zw9exPNGkq54zOrHDux3zGz
x81lmsN+bLm9xDdBXq5hhteZhLt2YL0JVxGjvF7jHBNHjiHKfT095vBJlEuNB2t53khI5sgaslxi
QVXkukQQlN6LJoptArkHtujElXHE10NNJmTAa5UDU1BsAsCInLPc+/alfL3NvkzsDa75xQvpCiGF
GXJFJuQEvTXVfNZDPxKiN7FXLIx7iNe/yZgPUmEuY/g4F8XGRLqWHjKbI+3CrB5KWNOIAfjY+3nE
u0R4UTLu6oBxM/fKj785TuQTYKCXVKNzxfwChk/408b24WLPYiKGr0TvciDFrkH2qBhU3Ud5kzIj
7VSyjzYDIx6/1GGx4lkzslJDIzTq7c1BRcxLG3wp9eBMvEo1T+1lQhY6QeBIyQ3sTUyuGaeM5Yqn
V2Us5ZhKxKAPSMsu9t9x0DDt1w5SYi3u0HjkEpij+xnFv3sjd5exELhoEQakHuuFMXK9fEiGUpYE
l2nxkXjQowY6W/B0MnRIFbIIQIV+9NObz3x4GT66DH6IVF9rhxCSTAYnyEBqyfNxTc1LUYgn3ll3
LxqjQMMnilHZue8x02FVE6FQbxpO24cMfxzqbPCM8dn5huTb4AnEvzdhwXh74BNz8E48GFV4ZyAa
wGJ6/IThjOT+MarAfSKvxRZO9bhPdNeSQX/c62MAzYU6M9ToW2QxCYZ1cCPEgn0hIz99cFN8Bk6l
z8HrMZDKockA5G7IX9YYMmJ6T8V/UgBh/t6C5MHgMjTpCRKHtlIeWOqwR/o04TrEXDPDoJ12L6Yh
OFigTd2HLMUVRBbJ8x6ge4QyhEADPKBChrnRU5JzRP5cxiB5Cn8kVylTPJwM8T4dC03UJcDU/5wi
iSpav8INDkqypocEVKljF2P3FtQG9RoZbRSWXREQV9T0IrKYQI7AAYFXYULjJXaH7k3y4djOhl0x
U2nJ5EDSgsed7nZY0Jihmt6acr/3/aBbLt3C9nvwTKNkZJze3zUc5ZqXOgnZYit9cM8n9zxQytC8
jOtX8N7nufuOeCQ1P5VUZcYBYACMrsJPmx9RcKU9KFKRVHvFxF6FydcZpp6F8+rfkE4oTBYfvMGQ
bPLeIsJ78hETEhi0UCruCxGzNJDj8E4LUAdmweBRJy6cN7MuGNFEaj9pF35NPST20cCqQ5zn2sRc
MDaIuS9MXOp5PP1S9/hhjyG3haSy3ghTL2diScmUBkw75D5UVZCjkK1dbazzcelCHoykXF6bgcII
I/IM2qH5k0svtQuErK08SJRZjcRJDYoqSl5RjLkDcxxRvQMTSEOxiQHFms6iljNfj31UIzpBobTq
sQ+AWTErjKXACSvy3ayIThGsfHY9mJzSNNk9FomvMdTjoJzS2G8Y1SMQ/hydsD4kLPm9PddRfBur
hKnowzNhREh09EjuDWQSXK5zmxq2+TQzWC/vLgemPY4ryC7SXT97AGa3MCaTCTOTGSXgmHZwJYlK
cSs50h7zKH0vSGh+WnPLGCfZ9GX5SRWybu/xysqnpj3SKh+A7pX6xunGbs5nxQSURBYWG6RMnUiB
RN6bb5maS+ApvsJmULSLVzyWGV2ozhPoJ2YWxIJKt6opfK2Gp4KpLOxdoxdDQF5zcmG1H2HBRZzl
KjQ7z2/JRJDLtHe83Ybxe9bDHqnO03ShExqFer4TJmNCAZP5RVp294XazKv7oqynlIf3xzB/Lw2C
RlEoYPt8jmtioq/z5ry0jaWkRl0ylHokIrC/uJaPwIqMKGIOzEAmrZlwX3N2qUUhKzgFKegB1oGQ
KH72nNvF4tV8NuXC0D9fl/kl+8jJqCLy8zyTtXGWjkjyhuql3TbBOa/9y4setv+sgzfhlMbwHYdJ
6iuP+fs2ze9/Ux2qv+thFfl/yw/jT13O42Ll91siK8vrggkpD1RBCOVQ7mDnIImFSV30b+RPM62O
Qho6gWBawKxWSCTxXVNd878GUmuAXCKzLQ/o768rJFvUeX8upX+9wj912Yn1tqSbTin9AA4A9qvx
sDkVXjP6VQjVapMBTBn+dVKsEvJF84mGN+82L+MKYR7nsmq4aeIzYBPlZUK5YS3aZ6CvkYShsJE+
VaQJgJG9n6F4BrWk39ibshvq+EttcoQlTCDHazVvipkNmIPljYG+TPSUfxLaWFD8SGgspjKW7r0I
z6UfV16GFygLKo4s+DGGM7eRZoPyuCnDgJg3rY9Iob0ps6u5IA62rWeoaTuyOI0BbwpykkLfKHJI
xjH+aFi3nMKTCTMgLZQDW9WYG/fQJpaCWTGvv+l6ld+uB101lJ4i25piGf9edcd2q9lKRtd7HrQj
Y3RHf0a29RLjKyZY1W23xRyve77sTf76MSuikf2Px/zLDxYX9mubkmdpXOY3wJTOvTTjFM4BTh7n
1u7BwDcs+9+oP8l8pieMDRFxjL4SZudvrkJ8vP+8CsM2AHb49Iqo1n+5irq93u6dwVUgsWUGtk0W
T+68dLcFwroOGgC1L8ka4ZkCsutIcHj8zQXov20H9H9dwJ+6Nal+v/OL0VOW6OVFmNWhhqy478vb
B60PM+5UCDb07Z/mJ0WD5ue2lx0YXflMwguVwINc7SC9TS+Nf9Yo6F8jcLO49Ng5EhcoGTwWCLlG
s/dJCg5kZDXOqJGAWA2kCX99L9W/u5d/auBS3U70u829vCETsxBzuw1tMA7mHeOpYLTRQSCNRSkg
IEihXoWDskuReEAwM+DQ+0ZipgM9B+RbFH9zoxXtd/AXKOj/Puo/rfSip+eaeqUvjl+DsoislLlT
o+I2PIMmMLoRBtdGN+kZBxnbwvJ9oK5U4foh6dkAoQrUUAGDyoKL00nhWwoBNuUesYSuoTloMd8j
1m+bkjLItCUXjWCLGpZdUnML0EyKLuhqAMrHkJmAdBDPLRvRFbtdLPoJVt8dPdGRG2SC/iE1ffgU
MxreSWqQH+etgndTmXCgmjiC44GSDwjdY+QKaYdJO6wTj6SK3Ge+bFyMrkkod0EOXQPX9Qw17PRK
JCE+rgPmjBqwgeB2IruewUnU2kMJ0T/D3NRhCgeazDuN7zd5KOEZ319HeF14vkSlOU5uZF8yrtYp
mIYJM0VEIbYJTOl4lMCsDQSNgs14kW5BOv2unPEGn3N0mCGbo6a5f7PefntQ/PJA/7SDNFWXKpLF
AyU760yVgQgL9xfMGVhAjZoksLKgy6YJARimULNJSmABzZCkRQT+kxXnAYBftfAlo6H6u4tTjd8h
eb+utz8heXop6Ubek+RlZvcTNOlIHCBG2kCCDQQh7fyEoIQkULLRxRrEZKxkI1qsO26abGDyleag
i8f1e6rbE0kdtfFYq1ZKui7tSW0vTWIrz64UDxkAYpZou4iiiyqGj8tC3N8xsovJojpu27lJJh9x
ZXlEu5xzIx7NZ/0Myx6LcG5j2F/c5WlcTS7KTLqTWovyvTBO2SyrkMx/K7eAmZA9Ugtk/5yvy7cn
SdMCtBAVKN5j8kYRokIbYLiWqBuGphmynXecHfShBZPrgxdTlIR2Eg7Ipe4T/nOAiJ/0UsTpxBnE
aLXIhrLcB/oWZqi/IkCN9uZlEqm90ABM2Jzzol4purPhtYgy8qKypa5HJZQB4Zx7/ezjjZsisC+X
JCcgba8c6oLsAwadoPmbNb7gTirWNb4E89uygw4ooHfiUEkIuUbqQLHQC2ppxRVinyKWFds1FlNS
MEkex028u32lBzHShAmr62YtsXdFzRU/0eXjNWoWDbA+ONmaEor5gOaS7s/XIek7oTBHcaMfhEAK
11HQNcHtHFr6JNYmmj5+JliAx0k3VGsyA6PSGuTxVEHnEE8KBC9RAg72BAiZqa8Md9JXZY2KZ4ia
EQJJ9RQ5sq/TkuQ9exqXs5aW+dptG+14qVZkElZp9CI2R9rmQEN1MXuUq7g6GNVKuvdbEIRUDtmp
GJPaVgPLnCnPWULQ9mVWMJD1PmeenynttXbV3ZdqDaEzuulRq81yc6l1MyX5MMyT2syu55XVTGwj
tB6jR8uc19dzoTRDuZnl2tiup3cratp5p0xUY9PJDGTaKPnu3Eyv6Zy/bTabV3OSjdUVIOoc1Qzs
LAOjHfSs6BEPWHSxNlSV0LiNAbusjup0lqIPfgwlksiuYYM7/DKQ6ZQYxZd6F/qey8hKx+d2JSWR
imZWXvbO8/y5kPW5fRlJl5HSDs5sncSzEVjxCEpj8/8JO6/duLVsi34RAebwqqpiqJwUXwjJkphz
5tffQV/gtuH2tXHcjYNj2VVMm2uvNeeYU/U9aHcJe5z+FCDBkryRZ3WWz6PwKGJuy9/MbJtbLC3R
QReOqnppwktQn1PzasqHSjrxHznKXnjke42MzCq+MIZRFXjlORquU2unOPUKR9o35q6Uz36541ft
OwH+RhQ6LQj2/dx6/JexAQy6ND2JdaTtN5hQLO082khkcfqembrNEnzqJBVbMqcyl7+VP5XxCa0n
k/QgeaRYLofV2tbCeyDXbymo+rsF8QCRKgQ/VCIZ+OlD7Httc4jcTDoJ8XvJWys4ERhvtK5v4Pcm
0nxf1EdaRPwtClD5htjBg6Du+wbJ22Mq3vL8rfY/dPWeJu8jzrkqe26mxzn46P0Pv7/2+pcElLQ5
dPDZuXIaNF0vtFxfJhdkF5PGIXmxRUT5Xui2Wep1nMvCKVu3kA9kxvsp71piKJ3i2um2iaAh8bRs
WYQ4BanlchBU9nq3VywaLk6XbWm+iPLS/+RD9OqYZFvahCIwD2ye6j5t7jVHB7wkOE7dnu/CEang
uBh2p49hcDRFN0/3ZXBM5TPfS7CgEtNoRdS10fEq+E6D+ZcL3++NbitI5xkfziAcC+k0z+xTXlTx
LZkeTWWbV6eh3DXC0oKd3kd6/c1BQpATHMX81lTHAJJpujfqg2F5MbVA4cgrQTzmwc6fyaP2NAMd
EiCubls3B/5UkT3HrashXwp2fAe+QOizJONf3nEKI+mNi9Wq+7DfysrWov0rLJ9PX5GBZCC56rjm
Iwb+6umxBnLIfchsm87fz4PthVNJjPCD/G4h55Ix4XHjXsJ5l8iHptyp4qng7xKOHAAfls28Ytcm
O2bhmP78Sb5ElG2T/DayaHMxYGqkyw2kddtBPBmN11Tn+s4VFEyXq2aRYti6qrKVLHolBGUfE8aB
1XFU9w13B7Gy5Y5JFA1HTnLH1dQ/lyPqAEc4gvygy7Qqn1Veb3V1qpa3HBvSWf+Ugo82e8v6D6l7
MQo6n/UTWmH1qczetO4l1544zKT6GpvLMLJIu1b3Is23Qrc5mSKtWWuUHgyWfFW46RjMVP4XM3gr
MPRZTjOj4EbYGqLvN1+G8tsUT2J1pu3Zzs+t9j3OzybgEv5dZvq7FpXtXJ4s1AMx3YanQL1Xqdtz
DlAIc5WF0xS8mKguG5fzZZbH3H+UICwKwECu/c8fKNWnMXqX0+dK2YaYFpR9BZJLuSjtS9q9hJ+h
uh/Cg8CLgs956RKP31Ozm+4fO+VSq09KfanrO61YLCK43mt1TXVW0IB7hbfbWqRNYmUZoRmxVJXr
oHAR8Yfxhu4hdS3NVlwkGNwx4z5jH2BFogNMUZrjuPyewSch9cZJ4qnxWudXf7EaR4p24ejgN6Hn
W5q8MVfzs/ah0Yq/yciU84cRWFbitL2dIegu9snglfvyVtAwnPYGYi48t07w1Jr4VElnso3QyRTH
6h2DFk265rkwJjtjigWb5jkFJ4eAmn4EwNaBOaQ3vKooHPCrjJsQjazi5hOZ1ju58+TukCFn1L0S
GRFOeKwIileNNvRuPOCgzfrpbZa2mnmUpb0fkr3mziKhhkxLnFp2yXYd9P2oAeE7hMVWqW5Gcsij
05S/S+Zrr70l8ZOWvhjpS6Q+M3yasWEVwrWj1EVTGN8jyfY5fyJhXo4BVdVw2sjrRTDa/B2iMwAA
qTyLaOvzZHdoM43VMB5j86jkT0n4lCCEUA9C8dzC+7MWDfOnH8AOxhulwtZ98aOjWb4Z7Zc0fYTV
TYuWz6uNu2l9Z8FnNr2k0YnjjpKPDBGUuYxzu1el+8qNy3iJzhSGUouFMCLIe4hXEfY74VucX/zy
Ua/fVFx0OZCGfvgSwtci+RHgilOTI0G5Aaqo5GmKPsXqUVVvtXhNNa+YtnL4pQbfkv9albY4OcPI
LuLRmH+UyuPyhyuEMyXSdK0iB0tcT3isTVqxtICPAtWNHysPBp48X7KV3NMluwJCzXdmX2yYRyO5
WYvWEAdGnH/7/pYJhgg4FzphuwrA4pf3UXrtsZYMz7n0msVvgujkw9o6VPVLIH/X0quVRw8qJC5i
QOnSlqcEYwtZDMKRYnC4F/WWno7+g0o1lNxo3lmSq892x2jqCfmCHG3Qwi7SocTB591FlLesdrYZ
XS35AjxPRlcKkF44aOV5lA60hfF/dvsc0SeA8uCiTje6PwkvH97Xy1JBVDNvHU2/CvUlqY6+8ZIx
1y/Foz5DBfRE41IUXneuwT7ip0PsU9gWv5Kjlu7C4cCmjGI0D7aMKOke6pWD/ElGxscMAxEUKXRY
j1EdQ9olUIvAosiOlV3U7QLdw2ONVrPuXQnFNN/kWvq35tO/RqGjN4s5IImcWXQLuL0sfUzl4f4H
9MTWTBMwPEGgvg6LwSDn4pFvpaxRIGvtPoX/ptnkFCx6Umz6Cz+EshfiBuIqESTPwjLvv2SR+Jkl
7mLw9CteKFRozeBIS3HA5IywgrVFShvuT64xw2kPl70Bwo6AA096GjLoVy5JDOwriUtg1AHiACMr
IkOUItjDNaAyLZIa1BuObtLFppF0RNAr4ljlFTqusZIoGc/dObFYFVZoI7V8wc7S5izqdXUWnxme
jE7jxjvsIkhPYbw1XvsEAXcP+KXzaHIjTkHEh+XURMG1RPNBxD9Xn+zPQU2g1P8y8SgtFrk1mrVu
cAhHZsqgsdu/E52AIgox3QU2EcLkHwM98z3S+hmi0ryAMgza7ye0LVh93rHQ87hw/2E1AhTz1T/R
h7K2E01aJpgRIUqLtq66+6DwGVmw/0FRlK04gZASuHKtSL1F/NhGa+wGIzaP2a0j/miT4SJKNtay
abPnx3z0EBrDGxuRbDLXf+iSPayChtETgY3TTpPRMboLSgwT2HMQOovikdcsWJuT/yy09Oc38bSa
kZVc0Zx3THJJxKCRJ2xR85CXFI12R82mLOTdkmIQaf20M8jiEQ6EyBqzR2wOV5t0YeJsGFjhHYdG
0G796dgYbppteqh9/iGQ90RsixTSQCgE5n/rkQxw7PbLlMZt/C2RHiwZJpJW2iaCjV8RlRVbsxKY
vpfBlkTKivIw9KbaKV7nwRs+p9j28ezxqNPSVWxTc1XLbZle1ETJs0TzMoSfDnNgh3sXs6PgH62l
67ItCUT/4uqBpag+62sgONO9O3MXMv0ANkJoFJC2qvEqkyGjreMYw3MLmmviBliP3+E1Ai+NhpKk
Qs0GdjHdrQvebXJHCA9hOGhO9hIUA0GP7I+JUQpZFUxXN3m4YsIJ1I6sHR6BgGgpYYlvJGySCVEG
nql2yp8RlWhLVJ4jhXIfMS/JyDze9KQ2CPiYTvLLqN3AXBGGw1za2EJfAjkJ9RyAX0J67loHxYGR
BUnxHtGeFq+leJcAimF6T+IQaQi8UURkodhLl2hOda0SgQ7LFVn86ATNDnVUg4U8v3Ydm8/9VLhW
vMEoIKcHQ7j68zUdDlN2kBYBO0TEwaMlozO5Yyoe24HqYplBazJ6Qb0tzC2oUrCoyFmZexW5zUgL
iX/h2xFmzZkUkB05qg37E6pT1mJithcmHwlkq0BZ8tZYAwVtDQkRIbuVeDpYGHoUiC0WCLeTph4A
03ik2UVv3y6lhcyNIDV8o4tfipsp3Q/BUyBvTGHJ5+r2uL3LyOVrkSuYnQlN66MDyXZED6blsX7L
/HWnQ86Hm+NOgFlbbxkFIExgcUT5CH65dBOfl77HfUaFUjJfZPgys2dxmYwWFWQ2pzTstMAFz02M
JoRAbk+anHHw6IfTwm34JtC5jK1S7pkbcEoMNof0aVBWaAvVNWQqioKGmrleGzI5OcwYq8ol0KHA
OYgcFWY4/QVsENNOQBgGr5VxPwA+fC7jQ2M48NEkyU3ZWxNnlLissUayYwCNP46Ord66HXoTNl65
HTEyTRjqbXr0EMKaJVr5kl5NtqDmwhiQ91w8s9oOmoe9A/EqjthZ43AXfeCSqEmbEtU8DcSM+RJB
Jqzna8y2CSNXOrLhlcehGnfyxJxtw9OKDRgZsV4z2CbXV0rPAnmv3UloT4V5mYftTAzC96JogOW+
xMUxa+Oyr8x9/bxo+YaFDKAx97rP9/QeveOV6uoHEqh/IB7mG+ku8iwYfRHADTDoIF/fQSvyTmG9
ZJnFKcjTVCOGKjakKSKggfXDCgx4eZ1wvJDJ8TtrdtGsZfS9zInrDQtaDN7trGSbkFEWxlTOIQ3x
fumOEvooIlVhngnRkDLsk/dhhhio2sTgTKrtOLppxV7BbQbbty5JbLcHpJH4ejY3c8cQbmlRIa+j
fIid/G0Zl8CkY1oH+qT1OP+Ebzbdjiql6LcQFXkxsDpVnkRspb5Rzq2EBS8nXfua3AmO1AlV6fbk
rQAh4cZOPpFLx62dNIdcOLYYJaicwRCBS3/jCtOLHjQQkMtd5p8JbkXKSQ+PTT9UyODSsQDyIEL9
JHNJ2HJzoihjPV38HdxPrGX3KF1uSD4MNXR5oV5gvsjdRJcW+R79FGoEDCELPRjXH2YWGssojFDH
4D7CJUbCKf6LgaimFfjD8BY+LUAkWg90w3kXoF3AMIVm6Gvx96H/km3CYRHG8w2KUyvbPriv3hup
hnpuXzfAxtetrZ511m21dTmRHb5BjBtU2/xQT9ux3Gsl0/SDJO98/aAaW+7DSFl+hMqGmcskQO3b
+hWd0HOv7KRp2yeOoh2n7OKXW9wtOl6kAHOPHY6uoB5jfFj+U23ui+yy8IFxp8971eI+ppRikXAU
c13Kntlc8uiQGFe/dQcIssqec84rSSOBg/VAdkLawPNBy3dVso/Eo1pddMEuqElThMRbbfZq+cLv
Fvsh3kfVPYiuoY+nzo6/IBfSnxy2YrZkqfEeNnbCM21DtHfskAj04oZobCorFoE5HNik7PrZi6rD
xFz0W9DXkelkk51KznKdkUsgLtN3mJl4ewTzMSlOSnM1/LMinAUyRjNk2kwgXCQlhi0LRMasWftU
ckS5xL3dQHKctk120Ptz0h+1CZEF5KWtVh3n1FOqo2WgO3UxvxpojugK8aWw7VoLm4NEI9y++L4R
B/DdkR6zmPdXHG7WtnkRDgAhgZVxY7Re1G9jdVvRnyKxFPUqfDnxSBZm9YlrlP1Jh+IMzRdcGJMW
A0MsBgxAvRzuNLn04i1vfgRTDH46NyGUhFwiIBtsa5j+xo5hbHiuA6oUJDntLuiPkXWZrMsIEC89
T7onZGBvt2m/ryhNLTeZdyFqu+gwCafG9waGRtUubM4WzWo0tPZs7gZ1H3VbX3nKxHMknuX5PORY
Y+yehrOILntvNfuRfB3TY+cht9sQBAHjJ2fUjoKODfwQFa4geB0ag94VJHt5taY/rUvtqR/u/mJv
HZ7C4Dbri/jRLNFWHcjTbrpjO150/WDA9+xOoXHmvyfqeyWisTiFya4eDn0EkmOfae5UbYPiEE+o
gHbcy/6AJ3zPzTuTGkQrntnVSjLXUbgzzJ1e8jq75MpOG++DdorHy9AdM9bv/ErtgJ9hUL2p2E7Y
FhG8FPs8PgvRuaTKCO3CuLQRtnWv7718eol7UI4nI9vP2UkVtya2jcf6lU5qSVEfrgjcqSHRIalB
f4K6BLUPu4Rdix0NmhNmV6YTJEWAXFvg1eHzjNeOXRBsH35zyuFarVqNd6lrdJu/D7D+n9n7fyaS
v4mGK93056DqJKAj4lOP6A9Vlqe+WjianmaIWvt6233Iz9PNuP/9k+V/TZ1/E6FWbSyHTbhohEF6
4zlTV9BzBNxRpIAgrVUf0NPSrYkZToKKuoI7YDVF77MsuahuYQfiF53/MTOzlln3X4bx8m/alLrr
ijnPyuk29jvdPGq+LchcQCajKu48OvsRpd1eGr9nFYR3etRaNM4/yvQkm/tpduLuWe1PDX4mPb+1
MGxJJNmImRtyr90jjARB6cxUy+3OxJlhICLSjw3R3KHNUkb6nyDcRPUpQZ+qtddWee3FNypzH7n4
wES7RsMFqIlg0NI6gkSuIx4qUssdKd2M4Zb3GTtRmhFQByk4G9JKzStdYiF5pmRIXvALpC9NRmco
sUPcVdqZ4lTCeiifKQ513Eq9nbJqYADPnqkVMcyr4kb0d3FvEiFJxrH4kQL/HBnp//1mkP5kfPhl
UPnTGPGLBkIOwrgVVQlJ0FP8Set4vGvH4SU7i/v2iGTgX5/2Z8WJpZimqBmiaPx2109KLBuRhExA
1yiyVxPjcJ5J1M0LYtv2WaQVAnLXyeyEPHeMDBEHWI7KawW4IK88MiONRY/a0hVGEoJeEPQCVjc8
IwuUnMGGG7ZcEjZ0RFitRhr5tGrIYyREm00z48loU8EgAOGINmFmB8S5xu/JFgBLE1qjGWhivwJa
Er7+r4mnYOKN4gvLHfZY6FoIFvL1fC/oyuUE45H7/qBiCoPuC4wOgkG9VhjWz/YSyczkY81wc7A8
goiprGqRQctBFg4yquxyZ/jHWjpM83Ead7l/FMWz7kNj9dirIWPteMG0G7YBsbHU93Rmxmgb1VvI
Miyq+CJIT8eAh2RCZa3Ddyv862r9+ZH8z8X6baGQ9HlssrhGnqKsFIDIxJkSEEgCxE/g38JGZHzA
ycKG9y+/kvyPzzZ/Xw7iuBJnrWK+76PBWOYCLRsoGBoNdL9Vl29gWkkTobY4D1fRT9IliGdKc8LQ
KQGosDvmL+yK439oSdQ/L5//d1bM3yRqU1paQ60X0s2CZYgpb9u/ZAAfqEjYHYIEZNotLg63Dsos
EDaIxKyirylxxT8awNDYxUxsBszEbIX4j4mU0QUthCJGRweCDGCJ+ezR6UMIJ0mTsGXQcIsz64Hi
tIz/sez+lPz997L7n6NZjvaX5783ol6zIs5zCFmuXuh88wtoHq7wU37XoQLSuGMH81kxAFqHP6o3
9HM42tCnJ+pDCb3lI24X1QH3REzG3YGW+mXhur4Xn+2VyfkWLiB2Z/qN/WOxYEaKE7Zt8UP+ED8g
7f5DhmSqf3yL/Odwltvq18OZc7NrhVK6MZIYaKDiyCfzDlw93v14pfOiR0+zbzmZynoGMk8tXewm
fafqO73dY8LQKCJZ3wOn5Z5q3HFBpx+V4jQWzMOOqnhoZMah24Z5S+8kqNbTjaY7JjEwwO16WyZ2
pXdLxTUY44Zr7kR6ozzGNJSq/AT3lTI7l7eID2bJIbQXjD55AaS7GowvKGeto1aA2zgJMwpbGx+C
ya552EDcoICCkTIWm3bc8NKgqcYePOk2jb7R6TkttFl7uPx9vZb/dTqX3//ldPpROdb5wN1R1NDY
1l22roAQ+7gLNlm96iBnEibVrDrekpxSrNcXdrT0U9l/smNmj6uc4y8Qergz//7NpD/qzTTZlFVR
Qb330wj1yzeTjcSK/YIL3WjsHuGerVGZ8Z2KRwZlOBtJQ3kTCGgDYM+iLP3j4/+sU/3l4387MbUk
CqI0mNJN2GXvI/ojkj47nHcPFqUA+hg0ONXPjhiXtXE18Tw9JTvMoGnGVPxiyrtq9GKuYmWLj7hm
LDteqxuHCV1FR2UbTJcCKRUJa26oucjJgsgNG6eF9o4Jhf4RDPZml4wOWi9ZYLPqGN/DJ81AOKhE
wQBH0MU1hvDuziJIm0cG3L0wWzYAutEb82kLAVYfbA17v7DW2IHiYxkO+XSfoBLMBKyl39Kb+oOO
Le3z6YaTu7mJzXq6KYGH2V2cUcY+zP94en8KLv9rMfrlrP6m0uvEebLEkKV1/iETfYnUCIs0bn4I
sJB4Po0v2DBYrv9+K/3ZlKXpMq5YkXwT+bfXnG8JvmXVqKJbOvV3pEd6tvFZBwHws2pxFrW1tDff
DRqhtJ2hW4bkDkCWoaW3nj7Hd97AEIbYFWLE4Bosv+hV0A4LiPBdYab++/e1/lRDybKkqYomGhiR
f9OWtbkmFVJfxnffKT9bFCMUbahJ0oavmdvTga8Y0f89hydFfEDezRI+wIpukXtZXMJD99V2TJ02
8lmY1vzxQ/5NhhnhKPBBkUTRr3uYL74Xr302v5gQDrLn3zSQEkczcHim6fMzuYHWlB/I/2XUCxwC
d167ZreUEZNID9grHynE45X6tujcWA+O1vo1P4Qssg/WV3ejsfjokw8TPHyiKFlFL/JHpTn9j/Q+
ucKrBKjqU3sw//HQqvpyJX+/v349c79Vn7E0zpI0L69uWpzDogL1Myd4b+BNkz09w0zGXOSF6IGy
jQmLInMaaRsLtpnDkHLH5tRCcZE2IJcTaaNauFY2FKgq4y2Sg8M1pKeaoJajPG1M8RCUx6g8yjET
uPY6lGc8Qcs2D2cKsnJS0EJw0kskpAp7zJZlNOyMF4C22nl90AlJCg+Rseu665js+/owIxBQ91YH
JMmTKZPVFasOujsjBMzoIhpaqgyoFuWR7TxGOUae2TV+oeIN8RBRR+I2odAw1yZp6LQxuw3CARSr
mu/Mz9ZzDBS9WmGtUxjA02t5QVCJob05Ulkjsaf2RYYl0q/9NH4k5Oci1mEoBwXbWiHxQMIUWcSh
eUa1ybDu4GkjfQTQU7EPtUOYHor4mGsHhUoCP7HWwyxYTEYYteZ9/8ImgJ3eYkjg5mAkuFgjFoQb
vnDfWnTCdeGhjEEIYjA0SrctUh7udeCNzAy/lsKotRlgRsGuOjUTszDiUyDN2Bp53ohTcX7hVb7C
oEDcgJJeMjbdN0QpldVYRt6znlhEk42G7pYnngLyWkJBX2iWSA6Sx+ALa+xS3pMDJdkR4lrGSGCp
mMIwtjKQ0AH9QKa1bgliRLJNGAN5fIktjnaGpjDyMoNuh1twu0lrMVznr/FNelMuc+bI1iGUoNfa
Bn4etMjkDkSkkXgRYBRhX63z2E25rAFOapHAdSacXj0f0tmrygM7WhQbcmeLpPWi4jDZeKIdJix7
LYsbsohx1JFq3gVrCSdEu24hxIFOkMiGh/hJ+aYOtOBdPL8DAhC2VZJD2HWe0Le3TaJNcq8cCJMk
htaJ6cOhfEZKHO+M0ZnIF50Y4q9CJPGME+idIj4obFAh0hI3yaQnJvqOCTQ509Iyn2Je0fIO03g/
OjIdY6Rd3GWZXcsOkQEFxNqTT7q7/2xJ92CyBQzrE0PWDROw/n2hnoBqZ31DX0xbOlpXoROS6cfc
Dt0zme7RZhgeTI0RPDXeeu7XkN8nnjRI3eU5YvomenOMHcsdqc6zlfLI2DZoadAthBS6G0tkzhct
H1qYXFLccQbFDnsdkF9A7fJVD1Ld2GR4B6FMTisu2pHJMOGNr5jqeO2yDcC88JlBaB5k4OTkOACn
hB5GnFHkjVcf7YC/opcyXqt0JdUP1Zqo+7Y8Zvpni8YKTxTQP2KKuU2J9jCvjAQELP+nijRk+tfY
4Sd6cgvDEYP8TqduhsnlIIqgKwEOS3hl7AdBBlJNdmIMsQDxPhpXcEXIQDRvsEZya9ISYzBkbajE
iWCaiIEjlOEL7PKb6YpoVX9e0n5wenKO0aaWe6xeUbPT1YMUHf3maIk7v6UPtwtC++8vNOlPVeav
y/JvL+C0DXQ1NanlMJ0C0sWHQYtmYHxXrFqCkKclV8lQl4Y+OG6cDn//eOVPLRAZ/4cmqbIlGsZv
Gzo9KOMqn4v5ZlEpoppc8Pe0D0GFowTzL0tTRGaov7xKKdVSZrcv9U2/6xjHQIEwUf2S3pmF0B+i
EVyygDCjQnRp8jL9x6tf++OZUqiQDFWULemnwevXqlfzY0ETqvhefE8kDIefYKUfk7eawRs63OqK
yanSj3QliBBG0/IlPTMbJFRdW1vSqtJXQrwSyGiDPUk8k/XFl0URkG4kclUXkA2iWsA6MtFjgGRW
6IyY2OJIIBX7gjMpaJ79GKrCkviOhobDI2TqH0coSX/c+cuKaciKYuiG+vMc/HKMQZfi4hjG6ab2
69D6CMcQT/G5mZNNT6/WWrSNGCXjd41nOWo+p7r0rOYizc8pv62ZtGOy3B64iVSVIC1GKCJiDyl4
G6H+oRr50BhH1uJX0dB/ZyCgSy8GU1lj0h/w3MxfCqx+zYA8zevHkNt1hDOk4mgR0UfbqXmrWL46
BE2+wXad/r8aMXmjvkphQoU8hkpsodVhUUafnraYCDFkBtU1J6Gmr2eJghK/uGhuGkALVgKun2VU
X6VR4wwKHajks7feNBMwx+hK9Mam4qb0VG1EBgi6I9QN84hPuf5WxE+xofbKGUKQj8wf6FkutAXB
zkA1YzY29Iz20Lw3HEPGNgEqYWxnvM+BT/t0ImJORpCy5We62wDz8eujP7136iVDhwwpLGuZBosI
44KHGid1zYgTWejoypuIP9F33cHETN9i8iwdHWFU8y62Pya4VXFzmQUGU81dVi9Jiaa1/ZFDqzSu
LZJzJNRp9siQpsPCqfLi017V4oYq1JcPWrhP8ALjWkjn24RsxUc3JAiPPkLMCiHWsLkavJkbctKh
dM/IPYIHdJpiwRm9qYve3PUxlLG8qVsV/Du0hHa2k/xZEnjbRS9IaaV5F1P1YNIhyca4KvrVpGzr
C364v6L4RfYe8+TXyJo7pNTchQneDZT8U8/sjMZS9KH31yq6mOhfQQQAhIqiF/Epkw9m9d2Wp2FA
zfZTo87PKY2XYkn0R+MBKXoSHQb+Cm2Ax1U6/IrNay6iIoBkZh5yKMiAYQhzEMDFf6UGGosCL2x8
bbgSQn3gxxIOKmN0BFV/xq3TvBrS2SCgqHWl5i6+q+jIJn5ExrxQs2jKOOgw9SWiTCN9n02PchfY
I2dF0NqVT/WvkdjbFRsUwer0Poc7GZ+Z5HUlk7I1Txkj9IFxv/jGZyRcg5geZPnKodbCyZhtYQCl
eJ2ybRy/I1LPwmQFkAHtddXYU30emelbxLqYawOx36C+zohtC+uFM9cD7udcEwedPKZo7nlNVUej
e/HVeyta1MYI3c/I2n3/JlZfkflSxmDM1CeJhOql58LKu8mEnUwmF3oF7l2ayLg3iHvBzg/DBPf3
dbQc04uRZX5Z+ZpuD8UQJHxwso/pDgF5JTvmQBvlBlxBA0sU80jjvgPICOGBGTmZJJ9Dd8LGX4rP
vfFDaoE9nIBJtO1tMvYhCef07KR3GlncnHY5n9ppo0rPFSIZNYKJQ3mHgGEZo8T5of2QrSsKpxnx
9oYLbAYulR2K4UODUOuJLSYbsgiNDsfCHfVWaWeqs1k9WVhJyTG+juVm2XGSIh7aZOpQ7C8xtRcO
ZEC9Mdxj3pKwLEnbAKR376bnEAVIRlUT+Sc5ZkeIK2UKmPRD1QrjwYmKxulNFLZ8dDQ8xwVVooFK
iswRr2VyVs4AEscPKfvUuTtEiWoLxoSgcB/vRnQccCCjZ3qU/TE54VDFqlMBYExRb5FCKkArptDW
z/3sZLEdDi4WaXHat1ABQVPz/SfE8IfFAMX9gYub/0885RYJmNgXSD/K1ORnA28Ru6GuEIHqPKhX
zXAUvE/qt3Ij6gb5BVqA2d+Dasae3dsz2iPKcpONwaaZT2NiAxLm7iASjj1o1tglLPujFByYnKs/
ZMOjaGRayfD6Aw9IngLh2EThY8PmXxdlN8heDWAz0V4PaH8EV9P3xGg/GGAujMcIR6qGRmywuBc/
xqpet/JrEjerBg9nkNp68NiFV5kuoh49Nskjc4GS4kKqPgImDjJDW203koGrU0+txcrjj6Rg2EWG
pW3/aMTbrtkmySM94R6SqfydSgcRC3y+k7BRdoyy7I6pXMsgmD++0mEHpPt6RtUp0Z7Ep0GthGOM
Ly1dGK/MEByeWGUqgBhM3SETrSMD7JPEdaBgAdoP5osDfBg+AmJ6hrVsrCAEFLCD6UEPNrY1i8DF
mmp/xbOmpqBe1iM4nlUFmp9Gt7pW7mw0cZR8Ir3ydzUjEQYnJK9NiHSvfcdMGU04BVPM/hUAB7U6
Lvh0NQkogR+kk4HIHETgB/g4tGQJFIK98FlMK5XhWws0dI05gMyJXOYweCPF0yePEH8Re6IqfqvM
9xwDGrsemhPq/Fym23o65fWHhQFKwjKryFuL9k763ZNhj1qm/tGQ5+PjtOTEJjKP66Fs9ioKWRxc
Pg3Wuy89vHZH8VsuP2OE8dYw2r3y1BENpQ6PYnfV8282zb7fbzOuW1R81xWIjSEjlORpuSzVxYeP
MeBN012rdYzODSYu1iNqDKCO9W6YzqG2LaCQ9BS2ujrbBWLqCUJElsGbTNEEESkpopmJ4PT56IGi
+KoDcUJ3mqfzZjSAIkmXODgIDG5Z5/rusYgJmJDQYQGY5yaOrfkoNazk47NouBpJO7SCYuV1iB8Z
3oSwkVCOBOOuKe8iLN+K/o/in4eOfT/ZjtUrfEhf/NFTCLWQcitI0rLx1mnvAZ52NC1zKjNwASg+
vjKKSnoEcaASbCv/GEhaC0rrIRcgxqrQHKeDXm3D1BGqfUxgZg4Hms39CMBsBty+K1n2Uj1YBQma
vpOAjzFna9YsWiwZ4ar4PM8KqBGBDKsnqf5S6mNFrccpixAo9cYuJDGAsoB+hFwRxvys8JC01rID
JUWZGcCgPTUaGgUkTj4vpd4EoTG+CwnzZd7fZnMISNWOMPnQaeGuFJE01o9R+5yG37m1n/KDOH5J
cQq+2HzQJ3D0S/VB/PKT2tGhIbGRvSbsC/oMlkzGkIkTYdenP0TzrUzPC7g2cgdo5PFrO70q42tX
b2fqpKpaTyrunOFYj6+J+KkQjWaiXUU+MQOIpFXWcDHRFU7GdYnlnjO2mfKZZMZUcv0cWYpwq4Iz
ev1D8inPJDT4iqcme644CvdKrWHl44CgjuiQu9fRJdAfJ93Jdcx02DoPaovU/UVbZj0MoMoIVTBi
f/51iJeLezQF/DKF4IgpRi8sIgaKNR5YzU1bcV2+Nd3zcs3EDkw70kmoz9L0WshHjXiqJqIIiRAb
s1kc0HiWEYoKCKlGBeY5od12MyPcYAYS4bZ+KIhKaxPzzGkQDJ739Gku+22JkVHmJ2ZO5xScJ2YI
BnV3ZKvj15g8JZOOS/q9Ud9zKV4B70gh5VhcmbaGqgJFRc2RkmJ4RGkptW8jR5DNoGDhWBqHarDr
lqQNjbd8/JWZZMv7lxwCuBYhgn322+eZjXO65+mDTTzMSHkgp51GwjtIWWX2hQiebVSfnH2flK/s
Hrsxt0EMk+9tQG8fhoszdh4OFpZUa8QVs6DgHmD4EGd2MKZta+5jwPMRX4Ck1pq/PpZeGjoFef7B
3SLrX4x5BbzTyrOqen6IirrdQeMHdC0gHdDPGVtRjUa/gDzJMkE37CWUXAiqkPibLs4f0LGl8dwk
r+TJ6yVOn3wt+fuiu2VmgdAaQMAlFVl+acdBAJa29XPhWRQhehWvmxNSuzC91eaiWy46eE9bi8jg
4ygdjNSNjIOR34hss45selXjS4S86iCnZtAtMLcYzp2O8e28RIDQJ8khNqvPMyU7djmYg+rB6F06
JbgbVAQ3GuVof8DQy6sfIRfCQJIl1KM4rYRgy64vdodmE7128z5KXkG6/333L2l/aqcbkmVoENkU
0/o5UvxlvykwFTDNrLdu3Qqi7s9/etuAD0zpsRJXSAb4R15h1XuwSOgRHj4+1E3z8EFp9XC/X+8P
/cPV2Tv7zf5/CDuv5ba1bdt+EauQwysyGMVM6QUlKgAkSEQS6etPg+/D9fZS2bX2dpItSiAw55hj
9N66Zr0O9ivvAv/p5DqgH/Lm5PG+87Hlcj/dF9bcffn4iq0w5p9OLNSufMbV6q203q4vDI+IGzg1
ZG7k8O7H33D0/PUfdgtrxSvuxpeMeb2v4zGzjpVbuUfZJ1baaqEsFdZyKVnv9EhcMkfsvWDtry7O
SRfULQrV8T8mKXYLHJqBHWDXG9kWGL1eVef5r177T63236/qH6OcUhIKoVFSBmTJPJrM48dcf0wl
IUzTUJxMteJFluc3DJw0ycvlNfNASCWIH1PfUNHlzOqcAmmhTDZKE0ilI34nD29UeQMtw+0+mV4g
jmGiFAnsXMkUfYqxryYvaISZ9oHO4lEAgFH1WHCWaTdXLqtBnzfdVGv/wX6kQfTDTIFehWiqmqHr
8i+5wG+3z20YHpqSJ+rWWTgL3rS3wendjprs/71/nZPzDr6teP9Wu7CzvliU3F0YTmjEhL7/5Yeb
MPQS27tY3mrhEd7CG515/I0ddAyHn1aIGFzqSu4V75w5pe3tduHm1z00zNDIWl+J9xU5kdMEnfWy
OVqW63+9fFlzyz++kqIteO6cW1P2uQkHN7bfl6+aNZ/7Lw/rheywsPWeXu281N4cSqWVhoo172zF
ek3D47x25tzA88xavhbWO7fwNLG2621kg+C+ON+o7QjQQb/tIGK3HI5ogLnXs2C73dvT7ToIPp2A
HcP6XvfW53q9nh0ctlfL0a3FzAlaa/0ZzGaH2WHNB01nbYbrz9mdFIbDqeUTHQ6q89n7aPit1q74
l4fxqVzk1uI0OIs3HpXWPZ2cwAm2wT7gbi/I1QZX4wVBsHYOf18n9J+QNYB/JYlxs2oa0h+zo6Jr
u1StUS7FrQMmV2Vwj6xHXnP7ysXolX0+5zUGpYdLVCPn1EgIG9U14bkREZ9guEAJFDTA8SZuRYF1
m6YYEviuELCOWEenafzJ3ZOZld3gV1tPcwxuo9y+URhTdbTU41Z9SmnXRcvbc0P72BiWJhZIWI/K
AbdUJQQDoa/lQpbW3QSGwzItVsJYm6zQF8miz2lNnoJhEzsHGTaOqbacXm8zFtbovijVkGy+0Q9q
/qul9/Ol0wUT4I8msSj8sRYM11TtSiEVGOsCbkLbhlUBVCM/mQQyzfD5ZjtIj8Y7yr4HFqTyfWg9
QhmTbTXG+sEdfrmD/OSEDoISiiIwGzi4z2U8pSd4rPf3RaEEWgi56owxCDuohDL8Oq6teHiw1HHl
mR4RrqKQaebHbxkVGULHPafACfuPn2xL8DnrQXSH4AN+LmHE3r3cV6UfvUJy5LMUZ6JyzoBFxOd3
dqRGZirixF8lIXiuCEItSN1b+3XJ57DpJl+MIFoRy9xMZhKR7j5uy8c3Vp47UV9PPSi+8Xwh7oqs
j7ybRR+469AxTfZoY8R3Oq/klIqLyPRGKfCwi7M1Hhj1nZbb05hymE7VPZqQsVT9umHIGL6usPVT
Er1JHpjsyG5CfZPTnOAkAhWi5qmIA/NVdwxpT3iGje/3OsA1r+F5fUX249WUYAN+3CZvJh13ofSg
9QoKoA3cVbQEaEAqPqdyDp2nMl3w+5Qxj+CRPftPHJL04yTe+O1GGbfq39ZSuY8rSTfoxF+Y/qu2
Vm26MkhR4pIy/0HL53HSSb6LupGnMpk48eOlI/zrWNi3OHjI6LXt2043V8NzbBPoH0AY60BSrfIQ
m6NZqS9mdJbuCMpvcwoRadgz40cKSiCfrgY0VJ7AGR7gTN+fSF2DCSs59S1Lro/AieFPkgbFBAuz
peAvpsVhzkaVD/Ey9GYKSzzrwXOtkzb6hduYHFhM0tyn3Tney28EON3t6/uwJF7NfCdQ7vkMlZMA
7uizn3ff0RwW7zMOCLhmFkRXgyYLIWhEbysrrODf0RWk5GikoFouMOM52sttxmh6w8xqrFEVbmiK
gGIJa0VwrsvJ220pY4QPlTPWJwZH9Xn4jLfZGqVqfjZDGT4JMOUT9w1nEbsgI+/XfcgUeM4yUe4e
5Et+g1sks6R34n0RAI8xiJfFDOAinb4bvsEQa5zQ8E8x8jrdOV9fOgsw9IavcbIuaK2OlL4sQECp
Em6Ci+lcHVX3xrnJgtRuYz6uIcih1se/gnGIiFt3lGRbok9I9fDGDUyamUtIF/4R1lPJoRA1U1Ij
snbKFD6/nsQLBIwvjl0yxnaSITdcJnICRkJ+mZN/vQPs1AvTvCYvmGi8Mvj7nqD+NDliFCPrgJY1
lfnR/96vt07o9axvhq3wJo+jdpRRHUwNSwILYoMAHEMa4SDS12BjFcMTt6TVf9d04gynan36lblJ
cpUP9PBhaTvrcVBioq8t6lyA12BsKCCxDOKbuENQF0PcEzcRJqHH6Zh750ka7hZ/7b8U4j/VboYB
D01SqGuEX4/pb49hKzdaUl2LyRbADy2gjtEPgyLucGIYyBQpnL9fRkn+aaz1+wvK/3sdu3tX9mI3
AcxwJ7t8igAilqDFTkH+AaMsiFNNvbodG1cP5HlMSqmQMxdeFyqhkVj79BoSy06NbJPUBD8x5YQD
HWiDYAF14hMfLW3haUJ48sl4Hzb0Dsq9eWxJdCFGZtYvkRN0EFtGzr17Kx2jdUfC/92O1gx/UCGX
eHMVfHZIjT2Y+HQC6Coy8yg3l6A7odpAi1wvaSfTIaOTxkE0xm8A+HfxmA4Boc39Qt/zvur7itb/
Z9KzK2RvOBaxsn9WjVdcoGrzXTkpvWcfQNUueskxY19By/qVHJiGVxjwW8m6GDvq5IWyfzFTEAhp
UphY2/ATTNAMc0bOKF/haHKoilU3xSQt0KoY8d9cC8Jzi8c4WI0+CSAhb4TjItpnFoN2juNN5UBH
nUiO0sdtsGhGjE4zQglSTma2cgYGjqcFexawfuzg5WPatI4mIdyw248IKdQrn0PbqShqZPzydgXW
tie6gtEz/bxAWExihzRUQqYvPNCyq8BiZXjVTrsbyc0uM+94gR/6MrrHEQcwVjdblxM1DjCkAxNM
qTWNC5rWY5AAAgAMz1cMjTJ6awdnIwf2vvaVR9DkZCzYsEhQetJwZbF65Xyv4SPbjkZVAr91v7yN
al1N9EFLVohXr+7nHVoa7EF92kH4VReoHP5+l/+IBDNMUVUNBe27ov5RBYlRLVdtRwGpR16pYNZm
gCvjnYJ7ihNfsWvKMoSiWPhQVBDb1xM0acejbtW9IJ3oneiCotxmanNtPBZe/P5g3B9KOORBiUT0
JcHNTmMK7yGk5sFuKtSoHmQJlTzZCs2gh0eappyBVCXzEMqoEz+ZBC0N0SyMoplyWxfdLsMd003L
xzIq/jFnF/XxMf5TfmUKoqFpsgSJU/6jhI6v0bXK26u4rcin9qG2lbSw0dQIQf2tnrqTCAWR9uo0
O0H/BIr2iN2sxkLNUc8W8RtiruCeBnYED6QfryEyS8hyeY7yzNXxApxBR46cDPZPAKY6EyNU2HDE
ncue7fN2HW9LttKJtJcvXi+xMs+Tfq7AEwamzfCHpx97J7Zf0hcnDsoTLMBY6AVkbrFb9Vb5Eede
Jtq0mpe81BMhCd4DgqxsrQ3hhjBCYk1ZQKKOZAup0GRpAqUbHJ5lBP1wHXhUQkY4A1YF62Gnu/SV
w4TTOp1fYHAB1BRoqPvJOoGuTgFBzOKCVE7TicwZlJ3YytY8y3wLVv06cKonSRa/2RM78LldgaA6
44+j6+mQ3PyY5fsPKmYdI/RxTCGA7mJnPNAPR9ApWiwcZ6J1OwhIxVzg+GyfXerHHgo+3hSCliCm
zthWzZfb5BAh+NvT5o1uK7YdlI4auX58lR9/f0Qk5acN1RQMXTYkXTFF4w8lyJA8y0jthWHbnTgw
seskIXycmDMKElhaMZfLgtUUqxRxD93xrEFb8btT/p6EkAihQFEn0uEmguVTRMuFvxZyexHgT3hT
eSwKb8KE46tfSkxorNuukl0Nb8ko+mAU2WOi9Lr7/tK5Wupz7ALufRsJMobstE8LRPsbtbzkIRCK
XwCMIOg/yCocEIsVsJnGa3mUIBMbSUm2rqAGMQ2VrXzR7x/ny9sjBMxJEiqdPkakW5rST3KtKA82
7YapreKO4ynDR113YPYi2eqqWzEQKY/dKqoszQarPRtlKK85QFD6lCuMbO2m/uqZnF7sfsmYt/tE
o5fWloyG47vsrA6sL8KeV4Wvn0bSPAsg9yRn8OXFd4oueHrfASzga2R4cN8JH6b/kQ24n+cyySsa
aiVx9gjrBdo3+a04sLRU03Ibe9W0Jnv+gEJ9oN3yyp/De+D2Qx3DNgpN+P1XzZcF8csVriSMWzq8
q7iZ8WIUt4+FyeHe44cSFP6UTKnve2aPCAr4D+AqVO+KZYpiGX3JqLgSv2uioN2KoRANWxgA7ZrQ
N/xnrernnJKO2pL6lo/xGUcSOmEGwe02doCGyxoHQOcKx/r86AjSKokdQgxBBObq7zeu+vPSRq2k
aKKpKfKf3YG81STaXRP00QzSUI7q3uN03ZmjsoJqkCqCu0KDi87d+brQprgGip6cWSuf1jx4n8y/
K+hTty2b7zJJXAxP3OfmKvmU+LuI2zzx1DSWeCqX/Ja3uHLaA7IsTCfzcnl/R7zS1UGNnm7JPWiu
zj11OVR+Og2ly6SdCqrmB01YoLRUTzjheWwY5MXYBqznAd0odxMRx+NvU3zJFts6f+eSBmSKJyHy
gZ6f4o1o+CYCKcKfujdUsyoaYBmtkLlI40XTbomfqDdxs4fWPyps5xMktsehdEgiqeLNAzCUFmpI
A4kCszuau7itvwBmYLjr7Ce5koRMglslgxOqR0/qgngS3Mn2Mc/mCGeqeUEoETLsgGE8Y9EPWeLx
kHzzlDALNv1oQa2K21Od8+DfBQqvZsvhLmOAJuyqyS7qQrWcDmGeOgZ5YwgfWjddPPfdWQ0IZu/f
nkD+MMDYTUCeA0KAivVxyyGfeYgT0RRnwRuX/gHwzVdy7r7LE1vz7ft2MGQ7C+77O/nFIVUY+g+a
DTMQIA/8ScwKrAvdgsv+6nyMEPfxpcFGZkF1vGVBA4+Wh/OULC+ctp2Uy8tAN5wsR5MNM781Ud1I
PafsIsVMmli4xqj7NHtcwffKq7zUXm9nE+fFhilntn0yJyOW4Jxtq1dUbCtqQyzRLfXu49y/Ps5X
AuzZsajYOGrWITOJOmSCYX6ReADnx+LT7B/j6tCssUHjzO85QsarmziDy3vZGi6EmxEv0X2Zr0w4
JjMyGnSWU3aqyahOdFIUmMvWqdbxKi99Rm8OqUBsza/GChPZSAKFMTRrpoIDZWDJheo27LkoIzj7
rIblMKVRUm2uC2GDcvxJRKHk0f6PaFLkVvWYV6y7JTtpsslvHmrKnKAhnSVkFAkm+3u0YOHlmj/u
nLfmyZmrnU58XpMlZty/malrgboBfrLuVxw8QXifHzO2ciO8zYrDxb4e+deEDVwRAda8tgqKAqzN
xSp3dG1oVu/oylBkn9FbXJ8QmT+Bx41LFG+c+A4rKKFssGu8VPPHhp2COlur3Os76X2r+wunO1bY
dtWeGcPssB0zkKzn0Zad2OSaVRZKz9091N/qsJpWqU+Aujlnr023yDlnt3DYFn61HvPBOI1vqim2
sJ1yjlwcVdoyXimb9gyuhfy9qKSP7tNMgsajnZHxkqmCwMiGejtDuMCv+LM2aCgzsM7P4VoVJNmS
J3EF/Mrg2caZtuS2TpGUvedISk3kXFb3nQWPI3kWEKe7A9XJZadPmwUTKPmzqcH+2KwW5VJd1bOM
5GkLoDkchQu5oCP6gdhHGjUgPJ2C8tzlWHH/aBhsHHmrmVF0bjVlZkV3adGCUgK5P0EgPB3Wk2vA
9Sf+cYrlhUMJn+QBKzPMPlhFEPFWmtWQD+0/I+dSOtXX5CWfUVt2K6JhD5wSN39f62XjxyJFMmUV
W6w+Zob972n1KSTXa1SanFYjYO/7gontx1iSfNNtun5mBPIilSfPgkBTnFLgGZhbaBbu38mZ5qdB
tAIJHphRsflBNZk+or0mEs2FDgwsCImh31HxhUH1EgAKjnhjyCLrR7vqmKzimiuk4HPBHcrdmcw2
mkJrwI5XznDkesG9vy9VplQhw9+WZu87DYjLkldCtML5AsSugEr1/UJ/eXTMgjS12ifOo9YtgzFD
N0R1g8RAnSxkoJWkjIQRZy3ihV4auhKaJ2jcUdDxvftanziss0TVALYuqmlGxjZq+jwUCzd9w0ee
umnOWMbtVOz8rEjIlGhysOZWlR+nM7JW0IAAopsTxICk1o+3JoWaevFwbJfIaGlfEkDI9J+lnmeN
iJ8DRff0vh+ptvZ1g7EaNhJpchgq13R9MgbSo6up+GrINmdkxGhi2m/jV1X2Kh46avSauTPYJ6+h
D4/Zcez7oXDrOWjUDl/jHSGhTdHUJ8EEOP9We02nZPdO9ZNSeQb+F8TdEFurRYc+0JuEFEPs18I3
F1rgzEAc5qpfkIs3EtrBLfdT9o4FK1wErSQL068HuQoNKZWeFvZf3QzSG6djH/gLJ0BXPbZvkA/H
9vfiUu67zWSdzKIjGZE8xZElL59tkM5yziORlU5LBcef9TjrrDMRma3xFsobmcNreGlMGenSsZWy
8tOKTAJZJveXbRisqRd/XY+8sFd+9uwgcvkdSRsIY0PpdSDKqVwpMsqvCVMr7165F0JlGGS1+xr2
TRreYzAZY6onOiOMqegXaBw+qsNzF4FYs2LyP7jM4jeCesa7PMK3Dforc9S975olbT9WcoI0um/0
MhEnEfJQ741NOytON3CMTAnL/6x/IipkMikdo02LIW6MjadwJnGQPGcfaPxrP4MaxI1hs1ywihD8
HOnWrXXvj23BWYx3Jmo8TYWiM0pOaKaqravExBFDeuYP4mxXDFMlAzkERto3B1/8UopTuW3A+1pd
wcngfjBvn5yIlH+sHcoPw0JZUE1TGnXPuvIrSe63zpqgJ7ehFZmKdojHUVaprgGbIsOFQ1fbjnvq
KrS3o+JJPIv5tG2CKgtVjKtoH0zITQ67NlIcerpwurTCeaAIQGlLemIGVnDs4FzGrcTm/Pgkj5x+
KXIU6pGJlQv/GusIP0zEfv9m5PHjv30zl0HX1FzFHl4g24GtSPyGhUd/iH38Rk9CvVsHv358d9Lv
OEdo6PEmDsxsHrNbFyQ6R13H0O0cqweVAY0zaFEc0j8E0qOQXkej2XxCb9m0Mbep0AyZ37zzSyC/
mRn0t7DNXS4Xy8mQhQmCg+cyUVeqsro9X5Tnosind3mZaOtG91hGMCenMaIpHG0eAi/29e4+umaB
nSUbjZ5evCiGsFP4TpD3BVD1r+nUaGZiNr0K/u0Ok9QR0GSR69wQ+tFZAumxAlbLAPKSns9lw33I
3qX1Hzc8LmFdhITzmLTAZZTgTnP1Ffg21fgje3Mk0M0lf/Ef/Wj6s//tsDCeFOhGm5qma+IfHZao
RCfUNtqwpY7WMSNhmWFjQjbEQOHqylvpWzig6JPZm0/iCYAxh2lsZBi3T3jG1I9mzjiOQmsOj71C
EgmcSbKuEong7piwlm97hN7CGwpyESzmlho1/UKtFWOIypnFcS5biJv4zXBIHFieG75ljENntTnE
6ZLylcXaE59eJdooy+37gqCNXN7SoiDzcawF2REGxZcJzALZFbLi3SlZaI8QaY6Y0G1cdFtHxnzF
dFzfFhCDD0IoXC2NWAtysNk4cD5wRJw4LG5Xkh7P7EEyjUSmwhpdLwuNE/rSN/4afNo2lMHkVD5b
l1HMf+1k1hX6UfWuIrm8jJCh4vsGrNB6zjuW/+v09t23hCc55YIpD/OTt2Jm7rWnfSW54SASA/HL
TMQTGU1eNQ1Kr1ev2mFeIDWC1UWfJZk+oF0ArN4ZSmi+Iuvm/+PP7VmacaxlI0RKZV1WnK24rZxs
rxERRv4iolfgIR/1DEcVGaj9lL8QUx1HtwVSf7q0V/dx5QtxI2V1LwJwevD2kEqhRdL404bbYI9I
kwhuDtaCYLVHznw1nzfb18MG4h5PCNsmypUl2cJ/r5gk+YeBArclnhX6n4oia3/09yu9qROtuQtb
hMUVpqmLsE9qzqVc/aDSg3oIWC5icHzfaFXp70fpmACJHJvGHyLDkiNHOUUTbCqhYcxvpE+RoFWE
yjBNk7AY5s9eQDfB6A3/DYkneKNoApJ7Akzqjc+VCSQzec12UtuVwQmA2uDEDi9Wvkm4oRqWAymH
GGe5FwSF+eu4BHPEUvDCISgdAzvM+16esTf3e/pIcTmeRCkewFwlS7PFglN3bin7pe4J7xgqOTg2
F0eG9TivS3JNVzGyImTIJLljtOlfm8waS4XsFVLz03DqTcVprZanpO3uDCrFS6CQfJnR8Hea7qX9
6tjKLCzHMc+KSCSg3X+OMzbUrjCl2R9T76m5l4KTFWOSdKN/Z27fz4xT5Y7b+TgnwNULs2Dw6s9B
xgPiyOW8Z2LqiXB0ZHZdT9EXSflOxgeF5L32y9WkW5DqDj8TCc1MRCAk0jj2yZRba2eoa5FJxvfC
nF7iA6dIMaDMeu/ZejHRcEzhGXutP6koItyp0wLcO+ib6jO7OQ1HFlBdUBQnMAFdfoeRVfN6L3+R
p6LEQhu06CV4jiS/ztfpZA1XTdPGJZWMTjqTOs9B6xow7TQb1qX5Wh7H9o+VkfJ6495A+n+8KjhL
COMu03XuloYnLWPGbWPalrTEpcgHjjlgFU8yZ3+/07Wxh/9Hh/v3G/3X0eG3LfEp3QnwHSJhSw9o
2ML1evg9RYWy0XJXWwrJUY6d7iTZ1zlhGZwObVLPAahwr1hgKMeyiWqz3cRuSg72yD62qJoaMpB9
/A7oPcfIVtPtjmk+J4V3iJAMBvQbasRcE/SvXpGssBxcdvmOUaFhWN0+eaOxMlZQV/cJrQOJD10K
YDer/h/tfdq0//3mVdmUTEWXVYOf/zgXKU+tv0tKIW1lgrNU8fuZBkoL7eYN6+9kuB/bgnHTHck2
sm9seJ4MX1S/UJPKN18HbCAiUmckX/sdDDY858jCmaWSobMCQm4aU4mHooBzi67BI+zFeHjyXBre
J9m6CyGRdy94ThKcoDgijc/HJ3kIVEQNII/lI9Q5YJlgGiIPiFBjew/Ai27zwgc43fs5DmS7wUxH
F23MFH2EvboGKmjhaqZpbOGc7hz4IfVSlTZNwyR0hzsxEFKL5eASnGN8d2uYtutHePs4l2O4mjzX
3i8Bh4yn37xkHvULTza7Lb20dMY4OOHE8qKYNp4RtiS+7Od6/AKGsAW3tsHEduCbhiqwoSE0+5Xh
jMN5Rn8qtkhuuC5Mq3plZRyThi8BWx2UBvfx0l5sLs6DaEi0Ra+DsZGkRZL4/Fkik6HJxMLtZV+Q
FtotMIi7iDyyOvLhnRCOKPbgr5dAR2igQc8Zo2eXMiEQl8WTqPvLWmxOtQq6YqFVxIUgpj4MgPSM
TdGeBCxJ1fL2K0WDKI4H3TpFDMp7cGumOokHD5LnfTU5j58x3VxmrIocI6/tiZPkw8S9viVAw6gP
WUJ0WtDhsxCDVJk+sy0E/ypZNrLD+ikYL61B+wVzDQMeZcpiqgOFDi+VLVVfAzlryVKMwlhe4HfT
7uSOkiWBrWt+HWZP4hEny5qgC6AJfP73njTUiMCRAC1IGe9408kNaQhjv8/rZt4DzMRCJi2u6pxK
E1VWnvvjeICeKH5v3MfmjPwP/s71sb6or0O9wKZGbG5LO56vjNiQKDQZMnCpCdJ4wOKU/foWpgDJ
Lv6zOavQBy8UORNMwF5XvbYosobEb+/obnrdGn85jhDaE2NDZjgL+YGH+UljcVlf0NIvpYSEwIWs
b67p5sqFFYO6PsT44MVRx8L3z5XR+TePEHMc3w2/beEuoiW/ofId/6TQQmqmMarq6lWARZiloAJL
/VLyqouHuSKKp3dkFdQp6gJBVN/5JkMyTpbAOGyVeFJmrrhEHrTcrXFrmawmzfwOA/u+TOO3tl3e
u5cyX9yTWXdZm/HpqX9ot7laH6441CrUbIm4qu5LCf1DqoTY8znPtCyNjCd/tacICAXJy5QaGwJg
YmgC6orkbHLzYpXv1tExmTGwG6NqLZFpGOK5zE1iAlG8jrnwM8CEOyRrrHIpKaS3ANNPTEc8n+nS
tKVdzIN5pzQIEjIGiDzYRR+cadPnFDg1PUhkdSk7W0ZBZRv1OGMuyhmvCkdS4kEA4d6P6XRIUopf
SJ6RygMN9+lWAISxxvHX8FWrblJhhbjZgLxbpEdAWK2Cp4wHwvQ7Ui5qD1qjAXCoQ5yXLJQ6EPnx
OZXqdaLT6PLgB/MyYNOlxM81tzMcUgNjEx+jm2nYdQPl8m6aMIa6YksbD0/sgLVjoCRG1YNHCJ7q
WyWta+bc0vr6nEOWutVk3HsIArPbtL95zUGraIJ4RT7L5e+YMUK+Ilohh74tcQfQILLpeNbyV1V5
ReXB12Z+L6weqA2Z9bS7gooF3RDOdbz1BN0iCkjclG+2xvjmpBcHWC4xS0yUNLB8t5BeP4N2Subs
kMekLVuMdm6NA75IKIJWxqgQyPR5dBITAlMMW1bwG44XQLRQfb3r1cZrNWQu//bJZKgaCUn8mmaE
jBYvCesI3D0RqzSArWIYe6DqVy+7BSbZh9fKuOi8R4l+gJho9OoeTgA+AZqBSvYbzCsFH1o+eR46
Bh7Cu/bW8UQWbo2LD4DE1btRi6ZE5Tp0YTvYsBX8AYZZbk7GdedgGlJBucPjvgN0d0UUTUBaETIh
RDFdqJw3YtMuDn5rEO6SNE6n4phhBYYNXM0OhZWYulLiIX5naqPPsa1qgMevTg9VGiw+dbo0duKZ
fU04Ul48ILUXJYi0aWx6fEZGYoBjSUk2RoJD38+v6KWUY2p6ST+GBYzeBPo3JEi1GBrQlIp0d4CA
I8d3YdWC2W1SgnS9bqGXI6E5S1j76CBRhNMqodZsLiSmOcz1TAWJV8Qb/dnQKLRn0WzYk73V7syv
ilYlGQGwtNmhB1u6290hpuhv7O8cYjjH+9h/ii8Qm17eRWnaPOaTN7Ixv5TBNvQTzdOWGCCUPLYB
zj92JZpGSNISRBt7VkkZy7b3zqSRkQcBYo7oA9mr3jACIQjv+p2Y25/a/n53ERmQrZYwaJWQSzpi
YWtYNGH+zwQv3sWf5a7YEEhgK8fmo1ylXkbPgi+8opZEQDIyitsdjx4EJXpTSiAf6hfJwAwxi1X6
TkG2Ji6+jRx6KyjtoiDamXbFGY01OjR7wuMxKBHjwDjyCIwJ1wRPiA7IXIXAYkMYzid2tkaEywOg
7uMn0reAUXJpLMZcAmMEfbHuJcaxNjbAz0mjAKiFCqxh+OfCFmwYhDFMWo2ofxsrsKXAzQDIhx2D
FVlzH9Ib0+LNMIJ/vPxV857V+G9pGD2W6vA+XE6g6RUyuWlUw0PEGJjZsDmYF7AKmj1dXRfzKFHS
HCEo5Ic3+MsQvJv4aFTAyj578cNQ9hp9BqWcSjrsQ4khK3CXcTdALpoCbxXIQnxy/URR/EfzSZF+
qDUhf0mqKhmCAk6Sj/9WaCc3uc7iTkRMQxVNn1O16obbH/mz1e5jBugEY9BtunoXAJ2g9nvmIbYI
vgkrD+8AaRnAGz8RheQvtzHj9MmsvPDSgolp8CCcRrNrnDE9NtkQjeS1gwziV4WnSl5N+lr3j9pZ
/OnggCZIM1RJ0xgraH/gDrubIUmlmXBCBndIQjKw88xH5taPvMu+8sq73+n+VXRaOljZZ/LGpU57
t3j66ahKo3XT0vsnhhraJT7cxBaXDE0yY8SONFvKZrorTN+YZfHejqIizNwoszoavi7R2C2mLxSZ
FT0ptyQBbuLLpfckXRQ+OGDYXUbKbemX3XRSTNFymeoUVdpgeK0+F64uslpsWhErsfU4ks1zaTi/
cC6xh82VNE8dmIRb6V6By4oecsAAyeBwiwOdXbRGjmVJU4ODMXe84Kmxk35xtkF0IYNNTz2m39S5
H5NLUPIbKSDO3XyPG7eC51qwiwfSZQzsgaLTXzDGk/Xg3jI/WbaJgxcUFgfcGCx4FzmQdbp8sHOm
ikyRGMRZCN8ky8Hd2BL5RIzMOpZrguc8mVGwAlB7nuZTqXfSo3EJjHtgJjM4yjkx5/WswKBC8apz
jxFqYRkMqgUHtqdHJyfxGI1q6GZp12RBls3r+z/EZMp/D5qoYzTMTKapGviW/uioqPeJVKot98uD
K0imaWb4iuJdbx7ICDxvye62m3CSV5n1BtlzfBO5TM96xRt6R5wsW9z6Ci2gZxhl9NRkwjT0g27r
a5Yt5gEsfjrzGppuAIHcgiMCs6wgNbzJDN5QPMppm+Tl74dn+b/NcRwCJswPVRFMQfhTQ3HNm2xC
6/yyU1dPwgSdCoEYC4lul53d70XgI6O8Cujai/omboDMax/MMvUDuJyexZTVksHoMT/frfh4Wv/9
izPHC/q/J3tTkQVWKjxikiGrfzS74WZ05c2Uum17d1NQQoZ/rUMAVPAl6NzQyGFEtsMPDZ0BoUHd
BRHhqsOU5MS84wmjPnMRFt2uXk/EzVvNxY0cTXESxjY6JSSqFHBrIWisCSOenP40Sl+I2Z6M0HRe
9HZD/zIhCQt1IMM89zYD5cQfZOqY91nw+KH1d8iGxEWO5dNKtwnIBTQDmAm66RWZkD15iSU31xbV
F3XDhY2ChhK7SkzYIp7H5YCxIsYR72soCkmaBDYKMn9fFF6TEBASMJpp1KWigS4POZP8/fJK4+X7
7+UF9kLvgM71r/X+9/V8EC5x+5AvuxRo0glmiPKNpH8LApG4kho1N2oMOw7jHXklvnTaRx/kUAjz
Zs3EDzYmg4fE+5cu+QdrF++5IfCO64aI62fchH77onQtyp9JRpqXuGJRCQentOgFW4bdutuLg/6G
lBCfeI05ckbAV4adhciF/d6nU+DSDrBID7GreetioEQbAzbYIvzEg5DpFTj3GFa7OAdCPJdo3hWH
M5xjnO4uHr/aAShjgejBAnZ1TJcmhZeH8vThpn4a3jZIHxH3635hf16cq88o1I0dRHsWYvB/qLN/
AJXD2zEFTRcNRTeUX0vRb1ehVWUjzvs03T3mT19Z5+vaeXqmO0xhj3kFjejGM1fS+e83xA8tYxOl
LDJRU6OfrP35vEl1qV8Vpa+2Cv0GS1rfZ+mRhsVJ+n5uiELEcIOUaG68kPrgjSoeTDo3bcrjgKoC
3oe6wbAwWbOrM0Sm3Y0K68zgRpjRBIT7Qz+2+YeR9IfZy/gVa+ztOElxio2zmd+uU6xHYtm15WMb
H1iBde4TdmEsybN+n6xGGfprvoNif34cHw9Lebkuyy0JSiUALiaYqFf/cQF/WE1VTZBlnilNM8k3
/98vR+zT5paqGsPO8B7cyWG177YQmstqpoW4kAOCuvZYLT1uMv/hX7bZ3txFrhA8j/ApjOXk9bZX
/3Ur/XcOgEuSYtDUWUIN5ZcP4LdL1BdiGTVVl+36qXJ4viWr+C3Ztr4aTDa0tN2WC8KRfJGiWeeE
uPj7FRHHx/WPNYa1RQSZOdr4JOkPd1FTtVVu9Nd8l+3kWXEkN3pLjK87eYHXDaflXy/3w47xPy/3
x44hmJfrpDDHNwDZBkN/GycZ7pnWwcjikfL7jxryl3r6b9/eHyVxmndl0Y3fnjor97RX2CuVvbQX
Skuk8QvTc5dOH/SGmYKFBTP7fFWAfqOhwmBqEkqzBHsuqKbxfwaBlSxeytJ8nexKAVTiv+7O/w4q
uRP+/3vxqxb47U4oJo3esRnwTqzSTeFVc9JXX/PFQN/KyvcPhlwKPw9LMk3s+7Q5Xnx1qgX9mYTV
3eRbOTucX/G9mSjLZg0l7uvf7xX5h/qKr08VaWOb2v8Rdl69baNbFP1FAtjLq0RRlKjeXF4EV3ax
119/Fz0PN3GCGBgMMhNbYv3KOXuvLcBZ/f3tiRStbIVCr04AueGEABZ7NE/SAUEixSYMS9RmR70f
yjblXXxIn/0HaV9SXPen2ntvTtGKES2hPHiPdD5K5GekNDsd+JIIWcRU/eFov2QDf976/x/tt1t/
r2965SUeT/a6/Zy8hefkml+ll2Tln4JZa6ngNqbDZ7xN9u1ZcP59qUThryONZmiSYTLQGMq398pv
ZD9v/D46D1Se70vZBlnscKIXwfXsch4dKee59x2pDXNQUfv7mkyprbH29vmZPUr8EO9kR3qabPNn
oLN28iw/NMK031Z740W40HF7hYVcotLeMo6h2JSWiB732hPcWkdfiS8GcXS8xsZWObSriVO7zSXM
bRr1lHACZAPGVD0gJrbNpX9QXApxRGtMtTeqc27p6kthHjGdhGsC7KUpGwNbB1QbnKTX3vV+Gv/+
eqV0SdAUFha69N0vpg1CZkiDkJ5xVG6yZbzDjbr2j+E0/mHwkf76/OqGKWu0XBlvx5H4l/fL1GMj
JLo2Padz5eBdc+p60/vZuIxpC7ifSq6v96xu9Y2ADRGJFX6EHvClOsUPUKwMO/phdlTGR/CPR/T/
B2SMl+aXA0pvTZyLXladJvcpPg9kBeg9cEeTt0AGSUlu1BNtU/QeaLForRKzAOjPpJp5AxIxG+gS
osZ3q2S0x5XN1CfB5dg9ZzA1Ko32rCWTTm+wMh7rS1RAFWIYVHuSzDPIJwSbuQM9dlQAiAOgav80
2Yp/vbEGkh7JAMGDae73sxsSo4iFfCBmHdwRzovRnIlB2+kd+YeRUx/n7T8uJO01RcGgZwrqt2WG
JNJmv93QOrGs3EKq24zX8c1HIhbPAFgi0GiRcRFBjzQQ5yyqYnlhh+/tC361pplW59GrdmBKYBWC
1lV6r9+Mk/J2e2uO9+fmIzkp63lyNta3M3/b783n8EXZaev6yTvDPHZvx/414RZe2tPkM93X77eH
7kP7urIMbvW+OiRvlNzLh3+PMn9xhrDRFSSNa6uwHjXGB/6X58cI23um9ayuemrZU2ocuokqdVqg
yWvGp0nK9lgeEH/4NXtivB9Iwyzp0jgA4T9YrX4G78Fbu6sO/TI7Gi7giAPac6bINQmg8gvleEgt
frNGhnH696GLf7tjvx76t/FRlyT/1mlqfRqNgqheawvxo8R6/bFFOsUxj6zef3/n1+ru+1Py63d+
m7/ufaTVasDliozZo9CTIUIElN3hRATj8sYfR8J15MBQ9NUZLR+FMl+GPQJeMoaxwTFHLx5+Y1zL
QY5O+oB2CxAbmLFL/lPWx9c+6l8H+236EhUjT+surU5xsRy1IKqdTVZlj9PZAfdMM6250Rle1c1u
oiz1bGWEe7V0U2MtZqse6SqRlwb1KcBd1tgJF6eiV1D7rI7w1Q7RGyp2jbozEoQj+8XLcCFqjo0B
wg4688QsKetyV5K82QN1H6yB9dBY8v9heSYawjgI/HmaGjspE7Ypy4vfH2HFaMuia6PmpMJhkpYa
7VHN8Q1CCBd3UOAYSz3CNVJQ93flKGYHylF4Km7CUwDUrnjVcxLONxPx3ROw7NwvhblqE9fUlkWM
htIyhNUtcePWvQkHz9tEkCE0t7vt5Mmq9jegO/Pm6EdHQ3mKqTPrdEu1uZJ9BijwJ5tU2BUSYOB0
HwmbTj3esmtlLMtwia9DEg9Ctu3rtUiIZLChsZmynqXkFayUFrHRa+89aN5DGuHclJDlL0LpKOdQ
1k6yeUh1Fj36piAOLF/RtkW4E9PqYK7JnwnN6Fmcumj1TvcdL22M057G75yFskfsSLRrkhb481J2
0udQsDx9H+j7OHwSUHIN/fuoJR7WqHgqaZ5ndHGXcUOUDoFgJ56EKnhS6h00mYbuQ7uJ9edJ9z50
12p4wwHbIUJklPBObftUeidVvnS3803bD+pOIuavu5LSIPgflUAQwaZpthqMRvzz8TlpdqJ50DrA
pmvNXxXe2pNd/ql95ACuIrlDshmk+aCvhsolmiq+nZHgKhRUqGrxmQSqqdt0WHGnxXzumWuVkDgU
NiVLTMUpIvJ/dn7thri7UbqgiKD8lhF9dAq6ZY3/J95G/cG/b8RhHSHY4R5E2AqWfn/lU7gugvjI
z6fxVsjWE32F8o3/NImG1bYaF6jde/H2Rp0ncvlbsIABJo91pS478tuGVRDvqVvVJi17ol+aLX9q
9jfcgS19evpdc/5QRNk0kl25oKFNvvLai12wPWiVzAG+OTTaZc7fRjs6ynyiRvcIQ1btFpnTeOsY
ndF9Y6bLJFhVZE4opFu4vewmqyBfi8ol7xyZqEtYuz7SjK0uHg0CnsYfH08iJ0Ev3kedk3cbId5O
xrNxZW0X6ruaWlu8L2rCB0cDnPqlAqRtlUkzkYhBuoyqU0ioPwmxtQgCoy8woHZjLMbs7aNat/SM
/hsJhjOZ25c5t3RmwxG5aTN2ATrSdlqHYEX4aXM+/jLhGRPw1LZZLOSvXzbImI0A+UEPAU4xMyDy
CsiO7JDeGUqrjHivsd2OM7VCxECsBLiVEJjZjF/n/ws0wMntoMeA/hdFIuOabHNVOQAFnj7MCYvv
D8y5nMM7H3H1FUgq024yh3SQhk5HNv7ejTzU0Aaa8t/RdZnDz+foK3kKOC+OOl8xMyp8sMrii6QS
2j4Wikm+h8sFwN8HaAZDHSUlxhVxKqOFo/PJgeOt1Uc1Jcq6IcIXa90rEtGmjBsKiV3xnE/gjYan
1yI9XPF7XEIF6TUr8YmliY9ckY4mkrkWsM6Cv3umWRMhhJ1yzRoyF6tR4KSN+eWjU51fM7iW7T4s
F8WJn++/ujsSMmnq1ESdIMFVx8Pk67iTfBaPCXxhJPbo67hU5bAYbx6sl9bm2Pl4Ho07RXoSThj+
Wf1ghM+Z9XiabQ4VmR+/zrPDI8B1/+/ZIcpA9dBa2T7tM23BleAaJ4CpEdd+cNycOQ9Q9HVnESiX
XzeROy7yGRxpbJmZxTdzOFxufp4j5S7nKFaiESbO05mQnDFKF5UPBD98Pk+DNIwSKK5BS4wH9woM
IxZ/eN7E+nINgS8zhDYoqsdz4cEyaVVNZklux6pzozAWEVG/KAC53OW5J9N5BSUH91alFTjjKc1j
gihmxB94GMM1QtHG/8/DUdI/vxPwbBkdjo45RxiodIDXPLdc0YowbO4EEa40qadtPh2q2Y4Xplzc
bfPB+CCLm94iEkl8Cdr8DhgbEhx9n4yjmIoI67kpKOqRGk2b9/65f5aD0eyOUDJw1XKBOqrQF3hJ
+E5OWIbyTaPnhn8SyPgCWiTSpZKOPQQMFq3oxMnN+3qMuSscEQ8hLEI09Bwm//hE66DC7WZcAQlk
dTduIMM3jVOFlpLNkEJVxTgfBTSfImibSMYI5p3d66nNE5DoMy4xl4FvF8aEvxEgEYvT2xWzSH9b
8/F8JK8Cx0sKXMWKo8F+mz0V9XhvQkzg7EIUSKZTVGjKS/bE792uyNrRi6Fk8qSlysIKxDTrLzYm
0HVGuobN/xGxs2TTCQta5PQJ5z6jqcBHIV7jhzkBnh0ET75siThahpk/XmtLBEuM4hRfzA278spM
7E39MiRYffjgO4h6MhZWxTJHRgLuVVzyRRxb804bkC9BVK+89M/YUeP3+Emh5o8TfV4eq315VF6U
l/ApgjPmTTcBYjNswGM/kZ1H+jKB09LA+95woyB3xHP+L5uOgef/zHPApbl5h9Bn/fjE9cJsxJeG
wgO7PGWU+JAc7Q7ZcgjmGal8FEGJ4MiWTXWS1V2Rz7Gy5zeHVqGqTostWlQdeyrVbvJal+wDbYLy
SKycR3viu/Bp0+7Ejr8xt0wkeBvPFU3bJ9KX8z0CiGlvBQtxJoyxp8FJXPqrm4twJbKEo743HuJL
+hBQJSOWDX/2e8oWCSHCGGA/Fa/dC+qF9AmLcfGMOgAup9HYHc0RHnAO7iN8plpZQGVkeFmpL/pV
o0yFSyN9b56Dx/S9PXtv4gc/6pMrgUSeAQeoNENyN5N4LRmy3gjPRjoLsRndCmkm6H7QMinSqJ6h
Qe9pPPo7hfvNrhlPvLgjDAy6hTb1hFPs2ehtfFwSUApJ84HGFowcD7r6gDpg9we3JSniLOSTfX2m
HCVfokcWw3T5WAeGSALYLu7KXY9pgVhyea5j+h12GaqolVRYCga1jvCRraAsg12tLjLVUiOLlGeJ
RgwyKoz4I7xHTOYyIMf7QjCnhHqA3B9jECTUcDPs4ncMzGQ4EkgOSQikIeKTs3gCCBI2Y3FNY4EL
Z+ZNP+PugVuJQgXOnMTOsvmgD6+3TomVpcRuuaitrh0xIO3tUGBXe1SxTytTB3wte3u07oTk5YBe
mhyDGAQFZN/MSEU6gkFy0u2Lo3bqeszGLL9nFSbdEOXQPE/WyZ7tAmsyc+4p4JzZPLMhym2JAhWl
k8bjks4GExSEC5A1r+cyDLOCTh1ONQvabYKHi/HnaGLrMFdiuMU0SVF5MpmGHAVzzWu5Iwla1EhR
f9CTudLbiXydxJa8EXiuetIjnFZ3Ot3qDBSAdlTPMIX2RAiAPQCciTgcRTe+M2FFgDAS6VB0fGGJ
LIqazSiOelE/e+UtBSRNAYcsdSR6eIPUaTKxVcWOIe0mPNsrUYWfs2h9suXHY67QG+PQlQ4TgcS6
8SGJSDyNtUf6oDgF8szOFJiNpJEgbP4Mu5ZPTkQyzcMzpjxTMk4xyeDDiGtTxuLL0+gJg85M3gjK
c9patPWxYCPSqojJc5XJrqVlDWQ6gTlnE1k/fBFcCAFHBK6AM2J49FiD8bvYE9kJLomTQmbVIPmm
/caMSImaNWOxEPtFgT+kcic4l/UVqTUyvA0qFlQ2aMP7CMUWqbqRZORsjpKt7t0mv6G3cYG1RrRj
cXeBsumleccaobYgYJC6rUNAwy3CEBkw5VkhqjUgfV/VJDI5e8JC4YGbU1REisoPkyye2v4Ci9HT
uG1U8H4rDlI5PhQlBBXL99lEgJi/GI6UHQ18s5fh/mKmdioCHBujs1TmsoJMtUuTOympO8IMy++A
fyu7aEguIQPhzqQPDJkDxyLLrXZ+Yz1GsYd5AStUALuNsAf7DjTU444T5/IChG+aAuehyt9fMoRy
YBcYKSB+Mmhg8jv6R9/lpBpKw8QooUSSxpBCXmP1Kj2WMqEavKmHIdtmPlpkR6geS1j9gmMWU7gM
2eAgEjEZQXLjMoFec6tWsRPDiitISD82AK3g22CqkOfChNIC06QVNe5EdApc3cCI1fpNZWULE4ws
83GgKq/8mzMjIZ4XtTZfK+UpMpfRvuWdJZ4qgOhtQ/hheGQ3SeSpxpvOYhsJdrSrMcGlJSqZuVJh
gZ7oa1KsK/ZskeuFT0p3zVpnkq65PXTFW6rH2qFWcYbB1LULb0XGrhm44n8kHGWhJMtMdCUCh4Y2
sW/Nlto95mKS4xWWu2wiUESM2Jgxha4ypXVMVoY0cfOMYjMOKCgHM8Rg0aP+InZoQx8UXkamPG70
x0SZ5kRVEXgbov+cNc8MMOnTi8l2ZUymmjHEMEUwVHj8GWSASMgi0rWZAMiEqhY0jpeOKfLDiGbM
IOpFf8mfTJhnfGnHVpKxdk5Jgzllws5hV7ITpOXD31DuZNugsUNEG7gLoRM+31i0459i7uENCOjv
vysCqGJyxZbJzUrrLaFCCX/Fz/Cgouei0UL8SEvVj0jisbLPc3tj9CPpAPYOXnQBkoRlqKs71lod
CawtqkD4p8KztE3ovqb4e6bYm/KBYu9UJkkJoBQuL3o8Aw4Ym5ehTy14IBg5jcCmRItFidq9xDYe
B9hR3XtMy7x14ArEMZA9Y7XfziqCTnpSH6ZCNUUgycTCJwL5QNgoiahi1oqyRPAAQ5gJG6s5bxIZ
1igb5H7BpFFQP0DKCUuBtS/bM4jj/FY4yxjUa4tI+ljjELceqheZTCmb99LorUOWEsc0qirybh1T
UEJozBLRWCDHulewAKfykzeZoa7DA4snjGdX7SBaLIm8b+Nd8CiymDbRj/ZnDWEizNTkTfVJRrWy
YFwSmBQVikuKZeAjW6GSRdrC06FjaVVCe/jsnhmtyOCOYRPktLHX4XYsNKvgc9kdZNitHxJ1wXDG
wMn58k/MII7fmlQayTak+YTea2AjQERuXWbYQeZ1Ns9hDAxWCHnMcwJxzgRaJ9MWmit5Yc1cIikr
m6upjUW8Hyy8eMweAcD1+xQVIy3sDCX+uKCz7h95s+1wXj/3r7yirBlU5UFo7FGJgiwiZ21C3+42
68IxRBxoW44Z8ktfG9gltTdtrd9ndWqJT+UNFeOKf7EcSDH1zVMuAAXom9Xi/boEVraJL7WTkzzI
0YoVNqU5A1n75l9x8NLRQO12R+S2pjxMBw9qivnOUbG/SagFwQ2YkiXpvXUM+u2SwSJVd/kOo1GB
p53p56JTVNQwao5xSCI/9EFRuzdGsSMC9FSDnPHiezuBmDioBy2hrOjJDqn82m1UjtVCou4T0kzS
UgYrE1ahPQEE3S0BXPNOiQAMeJ7UfYJSkiunPQgojilV+U7QwtNnj0dyiWuUD4m2yLVdW7mq5IoG
QrJNSfvKW3XGtdLWoX/t2sXNnOfKI1korGUFlzfCOP67miz9tXIparIOu0whmelb5bITmkpr/TA6
J6M6zBZLy9xGR2pLgROgv5kK+2TR2wH4D+GxhdLPQL3I34eP+3O2iBdsxLb3A0sHRuB/H5j8ve9C
hLgqi7Ii6EhUdIRZv5dUh8lk0LIwqk4BmjUwQ8xqMHU01jVTASIIah3yX1bpJr6x0rDzQ37xzlDr
OnEB3AK5fB+MhI4hcykFyxcG3/tFJvXo/O/D/N774igN2qM68k6B/sX33lfYmENeK7T9MsvQ7PzC
LMqarnfbH+xnf6io/vsiAESCouK3/HJo/dIk0Us1bw25r04Eu9RXQsoPbHsB6cqsTJ5N9POvFD2r
1zobMSzwUAAhGo/tOT9Vz6xXqe8zBvo4ZlUc6D/1PiVuxa/V769j001TMeiSoaj61gAUtYkc3UQx
Pbf4HH1qGK/Zg3kh4fCi7wFAJD9cC33sg/3r+77pX6TqluSF3CQn3NvLcK9hxJJf+V7E+d5qRzb4
sv4kCQk+yyeO5/zYb6koyS7YV7D21NTWBcz05WxFJDSs2yfyIE5zfaacQfdMEOItVMOGMSw9TZEo
WBiPZoR2EE7QT5k2/dV99J2ol+YIR2GXXTDo9i7rg/tlspeflGijvwvbfz9kf/Qgv1/g8Qb8cvNb
rc3KfhKQ6kki16zZi9TnWIIOF1gzPwXRQWP72+U15C8Vj4YR/fvtzEq/CsMwOcmPOTvXA0HM8fTe
wHyZtp/GZzuMOTE9WmPIVCSdIspKx45v+5IcPVcAfZgzdoPrOU8cz5Z3vLab9spAHXyl7UE6Prab
7jW5ZKfGImbLlhaqy3ts9Z+EOExMIOHIu9/oAIYUSYCdAM5Nx86njuqdx/tjrLpiZRCpKbILHFki
N3nsDjW0gTQyqWY6n3CtTuVzeaD6tBTdbg1bGCMmkaTn+lA/308alY9R7FFOw/fRYkdyJlUYDvCr
4xhRk/qUeIlIO28WdLChZw1vFWEXqBfpOjPDsIWk+maOfjXdhgn0ct+nW5TCDx16VUq6H5TzKDuS
Cw1uSgNyTrob2M+P0k5X1NAXJaSO++vtfa8/D1vhrX/EDUqK0mf/WL2A3pAvglMc9Ct7APmqMusF
0/odX5JGTYaVEvgENE7DnK2ZaczEK7nObPAUHD0IHQDSkrTI+//WvJT7nMPMpsI5eqM68EZblGoK
Hxk4AM0/lb2wrD7Tc/Ni+sv8iRXIC/6ncIUbF0og4WePwh5zP24BV3lNKK1b8eK+yUDFt9y4YX+b
K6+KS6dz+BA3tOeB+fLvlLhM1hCj7BwNqw8MeFV9YjfKrjcnWVDfpRG94jBHAU09ZZERPbJl12lQ
R2g3xhYzNVM0fpAxmHG+/ixt/YX+nrupIy7HZ+bfL5g5znJ/jCi/PPLfRpS0KGvpnuXJqTi3W+nq
uVhDt93r5LXGYzmNDlRoKSBT52TExTZO/6Z7IHARBS8BQenbcKiowH5GS5oiaxrrh/jYA06RP6oD
knTHd1EErrt56/jPxUZw74cIyL5p8eAc6oWwUZfZhtv9LF8UN/5Ql/r+/hFvTAc89wPaMqdFy8JG
8KygQr2feRnZ7jjZJtixeFsRTF7Zk/Ud4grOX7c6CFye9sH4YQz6amF+v0RA8IjMgN0o/RfA/MsY
JN2r/D7RGYOyx/Il2rLUPAjE0KyV67CO3+FpO/7F3ClX5UVdUwim1EgQnDh26/PaCrRZ9QpSIj5R
+i7c4ALbfePbOUToFzom23qvr4o5zp/rZJGeoW0tEKhxetWWmu+WUL732DE/wJWBxz0Ao/tgQ17l
U+F18vTvJ0H9rq4Zh9pfTvP7XJZF3l3tQoEnwepsY8FmxM52PZ6RmbKqbGlTkRdSToMVJIF5+1Y+
Any2RAhXSHqnH9Fcd0KrcrPbjKIxAB86h0wc2lZdgnGAx4Yx3aGfOyOz1qod02qe/E358JMYU//b
4/zrSXx7nFs/1RXvViUnbdGsEYeEe3bZ3rz2ZyhJCLAopyxrrXbVzqUZCXRu4mBQp6xmg561wNVn
M2Q6rOhnrLhf0uVbsqC+4I1Gk2iRudRQbPj+V4odJ2qjiJWt+BEmj5NdVozSM+EpQ0J820H8wsQF
/VdxcttwiK5bhu7VX5qOujSOP6lntL+tQn496W+T5D0Tw5uaeclJupI4bJeufx4ZKOk0vaYMoCwh
YRcIYwWfoZ4+FbpJtOcRZkBj5DghTDPJj3rtXln36sf0TVyY0dQ83N5yVpyP1MQYcql9Up/Nnhkc
2cmGH3c0J/nJf/ZOqRtuJk/MxvFF2fpr07nNwufJE9t94cHc3354G79MIH++jTrADdbuAppkBrRf
3sZYkupc8KTgBAjxdcjn8Lo02GEAQUBmUMBINjyz6mDRP09B1j6RdXx7T5YV9oSl8lVoC5IDG0eA
C/UI7dp9Fc8LOvoGPdNp+sOS7Q+B7tdrpYz6KYP1vG5+W82HdaKnrcnogQwHVZ5vs27V55CJ3WQX
rvKfvu5vuwfo5jg6REkSJRwnv1+f/p4MvXHnDYCVdLvIu+Gt/2QXweYh3jPsLkwbTOY6cuqF+IDn
jy2dxWVLN15PsvlMdIsdqwLdjW0CJDb3XbPLD8kzDdXymV2dQ+Vx4+/yCwjHHd6iZcPy4Xo2/CkA
LvShRJHZOvPXMYAiQNVndUPNXlAYH1sy0+61cUkAsSebO0sJ6nIFvofGIbkiwSlgzihaksh4TOa0
WHnT7lt80PQLWlYr75IN221e7lkWsJuk4tRtaooIFKT1FSyZ+DJJbcDR3EPgWfRkUMTLU/CN8n1G
jZItAD+KJB2eXk0BISMyEufuLJjMwg8e33VQTP89nP6h9ee+/3YfRiX1L88plpA09v0iOVHQ5ySj
TYqg/0vSrx+RCSyT1c0i/H3euP6JxIx981C9Fq58vK+yCxWHVxYiFFyVbepQnAIZYWxbfBAszrHF
7P99rH9bZZsiEh7k44qq/SeG/eVYA9yIg6/n93PxWPCUig+Z29reXnGDH5iy4ijR+vb2It3UNQVD
oCAqwrdNd1TelYlKeNqJncrxvsORHx1o9pcIVU/76kqBPYfGPPX6d6or4Q8CMk7pL1/PyUiSiocA
reG3wcO7l0I2Sav41PebGyu7BJXHKSQ50ISPZlflgtZpn4CAnYnsrLIplXzc8iz/aNQlVG1bxwP/
xOzVLvrB8W+7XndlH4zzhsYxUU9h+ZBnR005mcWpFVHj2A31tH491HsspCnKKGRg6M3E7L0gqGWA
Cvd4S5+qLWiVgOIa8P9waZq7ybCvhH1Vre4InYalXs8FdUNSPd8e3teKCXMXjsCYxjIkS0JjJnzC
ZAmW3hQIoFsCFMW0HlFFf6PkSWUXV2981WlgBPuR3AnguVp4BunELOQo84zReuIwM4xlgCEfbiBz
PNN9TEXYKmWnNa2E2PsbxdP5v588ZXwLvj8PhqhwO3C9mqb8TdJ3ixOlaeQ8PBmfTWk1qD7PMMIn
Z6CO0qeB2Zw2G51j2irUfpE+0xGXkAZgjp8GMNXRjJ0YdiTcrPKix4nSbWlmBu+DaivvaLWOEc06
AsJIYjwglo2s6DE95Q//PglR+svSyfz1LL6N8ZrSm3IYJ9FJRFwYLslMEORDS4Czt6+BANwtn+II
NF4WRtv6s0ko/EOAX9YyLR4s8G4tLm+xEzYLLZ8ZH3XnjJusht2c1cZuiA05s8NHj4DJZEUKcQtT
H+dUaivZKTSWWryqgDpMQL8eC2Wtl0u/3EDmsEXgjcaqo9+oLHtWAXm0rRlLwuigSQ9R9pz6+4m8
Cat9oZ/DV0ZyWmxA5eTnarKGRwuRIMB8/nzvMOAuxu7BQEN07+mLQkALQ+trqjSzRh3x2Fk8D4R1
aFoQA9jVqJcJOFn4nmiTcPfLbvBWYvBOrnr4EfnrwiR12oEmV8RzPzh5tCMY6NHfalsJsHnqYDVX
PYcSYz+sEzbfzYd8aYvFDUTavgKdqf40MPylmGUSgMV0SZYBKP9vy0Yz9fy7UqXh6YaIpNUxH+K0
HVJox7FoT4pmJprQA5RiF1QYNibSkqjPqTlIqF/u0Epoj4RZsCu9daoHPyx4FPV7oXKcSahPAmU1
RFEi1O/3maTWtSDLtDo49Z+Q35EDzT0di7PFEdAX9WnU6toOndiAhA+3hgwkgOxaGp3QQWaETWXS
vO6oBzpa5Cb5uoh3SJe8boOeJkiRtNATTJ/bZ3KqSHC/taMODdQOQBxIcibqBc+Kx9B0i0297K3b
jxrgm4GschYhyAEF8NQlS4WX1HgyszkKKQBjWB76D5UdAH2I9uBF8wnNBVyhFPTLBZWB8ET4rU7H
iWLK3bAr9hH3JcTDiPYX6zISIAdLFI6iaz7w9eyksvhcRmiwV+xBkfBFAc2BmfqQR9e03tX1LiYq
Mp/f/A8/cxBXQlMbsWrtIUseO5eCiQzLrz3od6fFpqQjWXulLGGo9K7EmfGegiQm9Te49t671KDG
BZ5yKBjy6A6YAM3mY/8VCQw/ri9Ml8sRqJTV7ujxTuyLWTfJdTszdRDUoAGzFcrdMtrXyonTLujP
UCSrw0Wl7NLJaDBnzc2VRtdIYnv9wVKpJz5BmqP5Qu6mXLHUougraJ5OeRpTqpjMyApNoIVHEVob
UNVoUIV3lcry1UpYXURng5To4VECjaKK84T1EIU6lmblpyQ9aOWuAPmUrnDUms/NvFtEJxOkFLVr
bdVnKw2J9OSK/r3urrfX+mZTmjBH5hKyQ3K65wXIM9IN7dtYqyDmgfCaI9WUrrK1yqlPlPqFB1Zd
9UlqZuW7FMCFKLCmZIQa3UaE/mNKh5K4B9QqqaOvJWPE97Ec6yuXigforvhj8N/10KJUHdIxaoGD
XlkEdD6RnxS2Zslu7HUfOm+ZPTvCfQNinQVdahDdDQ7U0l7H8V+3DQovzTRB/u7SDFcQIBpT+mK4
EItH+MHCgrxd+nrNxMm6VSbZ4ihYZ1q3WF1x9t7kjHIFVBx5vMDbDzxrrgyOcOUD2Xilx4aoBXQG
/ciIi/upsdZ9lV57decjO4SMQscDelk7wyY/9sF5nnQyXlbE3Hv4zpiDeXxoLho55Rx2jPBzW+R/
5E3Qt014PEFkEz3cuKq8l5GuBXMJnjy4R2LJ2U8WbuOt2J+QO2qGVu0/QenwkIaX7jvLAePu0OOT
Xo1XDqtAz0erHhgrTb2UQJsp0UEtXZv38OPmP3lUgSlKKKc82UTojOFqkzxFa3/uccloNNr5a/06
/hlkNyI8lv5Id92SZv8jMF1zVe/pHrevhjdFBkheNRiFzK5wrWgET6tbdlXkAIekXDvoiUrENR4S
uiMZBnT47kyDnrpEA8G1JpG2XXpvZMNNsGagMujBwpAjlB3oWRmKUwpvDR1Nf9Vw58GzII+gD86t
mnjOqI2IX2lth5ufLNLGTwPut+m8UNIw7m8NS4ty3aZ7VXOM9Jqzw73HdtfbZfaGx8fH+wzMW4GV
YPAQP5NuEPsLk0QChjplzpYLbjgzyK13cqIki1l224STVQ46W7CDreldjAe5WrPsIiUW9EBizFCn
U7dnXMvnGRTsZN5ee9HWKMkS4HKKP4Ni6YmWYk5BpZiYsHcS9M3XjgApsj7IjEa9c7OkE7YnJB0C
KKh4FQtLydzFxgiKz8RDzAK7VI5FukfnUKtHcYI4HA2rYxTOpKRCEkKeZ2D+yPIrX6K//7BS0v66
3vtlLhsv/S87jbue3WrhXoTg9ObpZF0LC1UgtodHYylBpf+EbyMyyqbseNZZwGACZXF+X6O/898C
BIbwuqiIv3j5PgSCgSuJtiY99rE2rWvHiAClei0Hx4GRCOUSbXbGE5QblH2MGdZlwMTFu/TZkaC2
Ui7RARxf4jvIR6H4sV/Nj7Tra6L0hK02hq1iuGMmneb0MUHkxpa/KKjNR2sd/ixxN2OiF8DHqZYs
RrMOYq96AdxzQjGaFGBErbxMN+67BTC2yUhxGysvaP61vSEySFpBOa8fEeAEZ2hKLJvIDAjISdjT
k2Qgr/kY81KAZRAW9B9N3Zah4QkOwxymsCKxfPgw/tS8shThQZqI1Eypb1G6ETrXzPbDtdw1L9Tg
VQqRI7Pd8osZEDH2NC2LAlYEXDZeaiaxZ95ZeuaskGXGbcrV8tjZuLMZ/5TI8tHcpqZowRI8uLGF
RktNFH0uWfeaKBgsRyQYeIe79IPd7w/vry6wE1VEijz0QaX/8DK/PCs+m8iS3MTkpMJSUT4B4syH
JceFmtKq5+rJIA7plRySKRIWd3J8Ky2deoJ5IRUIN3DleBu0W/J8uLQ7uP3yFUfiD+vGvxSjOERV
hFlCb1KXv/cmvfIWZ8PAdtaP11r7Uj+XyoNBA6KQ8KUhcA2JcRKFt7I/5+KjiYZR7gJykGwZMP32
nj/g4svVS4QkhzKkRLdDRuJdx3ZC44JJsKnxMaV3poEDydzjtsz4YQP21Uz+fQP22xl8bW1+uchC
wN4s80hDH9bl4VGf5lOimIM5qgwu63GxX68fFgTvfuDr2kU75i+Myf8eFP5SsRoPwaAHLxNULShj
V+6XQyhvZZppAveZhNH53WI9FNsVzcwbESFTsuz2k5U8f1pWO3XdnRf3I2KMre+on6h0gJAGrz+N
/3/Zzv12QN93A93dDIui5YCytfwInYiaWToDtHdIFlSMZ0xns4klPczFo7C8ILYUHKTrVv3DdZHG
St0ft4boHXxVVGa4ML9fl6wLjMEzu/H5J7JgBazvFDxPxkr0Q7rWD838AuRgJryalkCVqHR/KrWq
f25rRUHWATdRqtFJgvw2D4Zq5Mtq2IUnZZG+EMsjxSvuSSCv6HwKkJl0lw27ilICFPMiYrQcEcDJ
RvSm7ZthEi6FhFYtRtpr2mxky7dB+G9JFKOvZbU21Kmd8lDQ+al33UvzUhxJOpZTexB2LV08lGPB
PHjsnlGMSSPc4t9P3Rd86vvVNTF3A24WDJGK1O9Xt8lvpBslfXiqeLGyPeN5U83DtwxcCVrPDZAL
WsACFIHYDuGnAjWF1r8Z11BpZ7XDvID7x/DHDhaBMXg1Zi1/hHS3F9ltnGSt7fCBU5tAN6z22GfY
HoADHFmGqF/hVQVIX/FnkglI45X+Cp4aaqZL6uzDp4KSn+VUuRCQQwpz9Ib/PvmvO/fHyZuMrJJk
SAIsmN9PvvPlQQ7qMDz53kL0MKFZMqGOsHYgrGNW1/slkkkWe4RS0BXtruoFbaX3QzFQ0v7cdosC
KAJkHVR/EJN8qwYKRZLVynDnMEQqB4f8tr8ZpwFDN2LP9IM/ED0pq0c1P3gCdr4NWWJabkeSU/6P
sPNqbt7KouwvQhVyeCVAMOeg8MKSRAkAEQgiA79+FjQ10zI/ldjuB7fbNkmEe889Z++1rWWOIz7d
x1zIo2mtL0jiiSbOnhN5XmrPRvIiEEwcJnD5eABNWnWjQiI1Hf2i5xSRezqQVCAxLUdQc9DWJIlc
5ancDVX2b9J/rnD9T699plMwOV3P0umtlBbwy6RiGsKXTHa+1Q/HU2/W5AAoOU30c3FDmVNQ+MWi
UCFT2dgnas+1QHY1RCEPe8dLagvNLKFZTQZbKa6MbFHU7PsM4VtwlrS1oFum6zpFw95Clh8IyjGS
HTICvQZ++54olJSmMPErJsj6ytGDc1KvCx66pK93THEskiVX04Lf5t2bAbW+mUhIKJk6hTON7UVG
fnx7u/q7VD1oxJqUy/SyIojzyvsdrP12K7dXN1XwkjlY23LZ1Q06NHsNTWZA2GSTLNV41YkvfjgV
sT/IRyt/R1dfQbsUgokuHUtOVNkV/utHrH5C5gyLnnNYeM9F7hriJOuGZra5INa2JjftE+OiuPLx
MpgoGYSF3xxyZvSemDA/XQjaTCi2IrgMATXcTLKWajZuT4sCbg4vUTip6BoFSux0GfR8FeVdtyjT
fdjMYnHdnJYygA/MFVX1fooO1EiSDFV+l5AgAdTfcApxqsjPaIx5xkUYloob7oJdZLjEaa8llG8f
F/jn3gGuZqQ7nDQNfBnMmkXorCOQnJygken3Wnx/d73Rl7DwCvX2hJ7ySLs+3CNTvNJG6yOddwZ/
qe1znI8xEsZkXF7GKBguKONLV5/H51pCVcLAQh1wdEVmq6bj2JsjCtUQqF7eTyqWuFWCJk5fhCfH
irYPFoS+wfXvgvC/N/Gux5SZhpUqRXzbKyseu3qbb8xVuEdS/RWsHrXhf91Xfr7296uPqmayFcmX
nfXO7Md7Pa3LRfWsLvMp8D8XhynBLH03wr4xa7rshCVCGGV9ZWRLE+YGeKiaGXa7inbXxa2fWLKe
MpOGS+z6YyhitDzJ5ivaUfWZLU5bHthPT3ASb8LxmdA8Ms79R+vpvyfG/y5kd8caJYtvXmvJ5C80
w+tMbYbmhhtu+cM6d+F3OxC68Zvk277YPw1A0zLZqmee7z66jQ9W1O9a60ct5flVIESlxKX1HPZM
dKQTYmiOsLtvKAbVF2HYzS7rehozI2YUsa+/9E02kcYNM5dxOyWeYeevtZnvCnYzK0e3NzTV8Gwn
zf7yoq2I2MCEjjkOwZ1jOOqo2Hu7/CncyjeE4k44vSD2nl7s61PzTG6oNivW5Sj/RILkqlNzI61A
guevSAjQV06hRmPjehE/aemhUqOP1aeOL7z9zYegiB1uQmCuiRjBdLq3kgPdpA/5Quv/FplOj+bP
DuHa72zpOuIQXeoTCwstBNN2kr1qBIDRdIEPp9mM99yr+eBKf0vB/nhh7klUVymQdNUXAoRpZe3g
K6FN3YBuUKGiKR8UBqR8ZRNfG15erI9s3wpD4+P2pU+bd+C18ax9rtlxcBwuWsb0c+UyafRZ1xOb
hU1zbL5S1sqB4Bj7vx8QtX+P//3aCBaZgQG2ke+qHjlIZEkLePWKdbHTnpKV+JmD/ckGzZzp6zvb
GpNxGtl2HyDXn66vbJkcZhHckyNxyLdsHWPWKpSmyme46g5UL8Ur4uJ02xzx3lxm3QJdcJ6O5Sdj
TeCKvshJNX80cfllqt6/cP/7HX3p+uM516Mosbwwp2EP5Z7D89yP3O6ZDgKxDPEcwLouL0RlpGZr
VQDl6/IekqyjQgvAjLmp+zR1BsHQ4MdI+ebI2jjGkyJm7W6Q10gofrumnxnTD4JjxSHTo8yRQlTX
oxPtGzwytf8sSGvRdG7iUIv2vj65qQxrm2mCttwnSg5Z9SiH5E9riDbZt7DcL4e58oVvLPeHWvfK
hJ7Qi0KfkePV+vRcvnClCaedpOwtdlRlw6NO+wF+NnrsTF7kxrYojlW98q/vp3zXm9bUJ6OaYDzA
DxRae6YiHa03Y4UdOOimCgZ7r8dAt95cI6CXbnOzYLzCwT+vqVjBK1BsTrEX0mP7+yn7fRH63825
K+uCUxXKYXq77aESvClL/x1JLslXb39/yjfu569n+W7P0q2wKUWVZ6BZBbWjraWVyJ0hU8yBFkyu
mb5RjIm3w865lhdla1MQlkdAMTR6ytHpKB/InWh27aI+hAS8jpHpxevoOiR8O5zXB2tGUuzAXBEz
IvWkZ5SHqtM9we3BfdoPKiOXdKH0nG+U69BcKW8Bfopi6J2Toyg5DSaBBW05WMO8GYvLSFvhNiiO
lzciHxnZLv1Z9nr57F7+via/TPIlSZRFTRep7Q1Z68+UP94LIYgSuRKLYFf2fvoLMlGHZjnTbIf+
+qPmgfTLAfE/n9Z3+358mlf6rWQV9aUfQ148tMYbi6kDCUmq5DLQqSmlJlmIw6rEffnsR++p//Hg
B+u/bL3/+Q53K1op+KWUNhxSLfgZ2SQiqw1FJQ26TflmvpOZFzxh0oAVjGoWixEDlOsQtNCLH8Aw
p0YftIlD9nAKWx1nhecQi0FcQ1DPL9dNWj552byQPsr80Gms0u5VmQHuireIu9uv3mGOt4dwo5YD
KrlO6GNdJm+1OsNKz9CWWZwaHWEiEOshYPIg7CUcyOsUivbFufrjGGaxOsg5GJDg643T0yyp8GZi
5WSIIS+jYKLwdLc9h946oJmBcE8AXZcNTi47JKdruoBeOMdxeVp5zF2G2cwjFCRzKvb5BPLwOCAH
Ph5nHJrKAZ4i/ikLhCpZOfhqAHlDs1hVR9JocKo1t7lpEXZjy7ehcQ7PzGYwe1pwRgapP2mYyoM9
yG2/GTKkYYrrXReXyIkVXDWbyJozd8d2B169+AS8fWX23AyEondj3WbQpnGg5foUyHR7wfbNnMz2
tvFSwmYvDeShfp1K1QQfjM+1YoClT6Gf4s2RwPp+1Xyo/qBik38peP/z2NxtIFEqN2aqxhfAlqi5
rVWwrfYNrnGg7MvbFqgbB4YMT3vv0yY09bSKX6JXrscj8cDDL3K3WEqN0XRhm9FkedVYN5Sv0F94
yajkqNctAV9Fgl3NiOkFcWM5FiJiYPv6x62dpfGTdnxUIEjfYLu7VfU/F+ZuVdWUUwUZn1U1SGae
tTx1iypyPZy0mGC1odS6Fpwl1S2laUy4t0pJvvDf+xHl3MISheLubLTYI0cCLvUYFGMxkdpZ7IFx
nlfymnkxEYAoDhmONaFba+4NRDzk92AYRs61G0Eeocj3Grv+BBrRVW4Le0N2O/Dy8tArbeEzNccp
AkZ45uk0Qs7F7B28yQmTbw+PULInvoxJU04f3zJGwDMyIS7jyytO5hhusDbghYEFpZsj2P1ssCb6
1G8poIQwktEtozGMSYCkMLERgtH2yjVYxLuumEckPInrijdQGDI27BhUApWIF0Y+Y14SaD7pizte
GN4a0rI9RmYMg0fyycW5Fktbnp6rMeD84VsDuVuVa/rxN/IBPUf+aN4YvmrXOdZD/HqhOuJscEUn
rQzz8pCBuPbtE0GazPQiYmSZmY969xn+z3hysx5oCH8Z0vx3E7k7nxm5rCVKWnwvqVk2lhc1+cMp
N24QnbOGywJs3c6BmsLqqOwwGXrbG0n1Z3pgVT+hHJzW4kvyJT+z3BCOQNZGh5EeAckW6f76QqIb
OWgjk2p3y6wkH50mGEGnOiaL0s5pmiG6z0i5ceXnbhThcctcLYYbP/ZIV+b40bfZBsXLSR43IAwe
nU5/kST1vx6BqcxGqhD89N9NTVUvUu6XSJJOr0YzU0heHCn5UGENM3BV5Oc+2Ed8Am+RL1qQGQdt
3LyfGB/LcxVCLr6wAgXJSFhwZCF6ojHhkrgEW5KEkW2L6wimH819mbRcgP5LKmeqhMvMRw6Ktk90
/t4etd+Xuf/9mLtbWQZ+KkgCb7NxGtwabIGuyDvGAm9gF3YtNjSUlKTDNk7Mw4ipGY0YOYJsP4f6
lS6QFAP2QRusUdRSSKOy7wax6CL84eHN1Klkzvq4bWLpnhQVWT+PQLn1MtuACnO15XccqRKEM/zY
zNMEJD0T/9V/NCjqVXv/Lln/+5F3p+/SKzO/zCKWUOzpeFfgVJcjWoXtwADEiCTiOXwrFPydQ/TP
tNeWqeHonpMePeSGCrbJKQHWV9AJvOVDzpJIkRqB8NUHe47WPzl/fE/tTn1YRXW/5bDnqKCITsO8
dvS6j0pLwczgXkaMPQy/BH/gHa1VvIzmcS/1d3I0IYZd08ZE6MOoL7YvHxiB/NO+BMyPFpsNFesQ
1Z7oxAcxsiEx0GuWaISwc6Jr4RWSnxkoMrErecFKErjhkWxRAabH6qhQHaJtl90rHN3iwUngt3Pa
z5fp+/n8USFKSQdc0ucnE4caf0Vr7Uk+pC+nyc1hWg1Gw3ywdv3+9tLRh0cHeB+99X/f3lN104wi
z4MdK6bIKkzHFWUmY852UL9eP5Md1RZlsTFkzIQASdk2bEQzeULve50M0wN6QZwBTjOCQvOELPns
CYOAo52TvJ1maCHiFYZPjsVo5ilu8gePyKOvf69uF+jVX63CuuyS56u0kKGymwhD+aoESka970z4
YODSqVjhrHdhC4AmW6FAwv8nC3DobIj7AU80YkmyThmPRTzUNBX8rXTsQS00gZDZ3QZww/GGejaR
CBLEhB2iFkzDf689v43RmB/9/1th3p1FCkVP6tC8Bbvuo6SiUg/tkOfX1GfSnga8U0HGm9PSuZCI
jM2APgiH5XF3QGcho80aksLy9xf6zur75/1TSDyAvU6erKH899kIw8yKU9ELdyGBIKd1429lcxmj
d5DnJ2tXXFd5uqbG6ZVt24QIVfRdlf6Rgt+hsS+OK1LW/OVN3xPWBr2sSJ5Pc1g6wM6Qx5eqU77o
TOrOMit+Mbuquyzcy9d5ePkw2+eADG9UHdpILRz/XerJFoNL7ww7oQFHJMKQCWjE1t80BBHg5luG
kgtOnR6bhTqs73b76l7xNgH5aOasYuINKmTTXpyarBLXu42FaMaFM1WXdayJh/GaQl5DYd9tPGFD
AE8Ooy76UBkmp/q6kh60w36TwLJrKgYjXIsEaFG5u9knsQn9gMHp7uJvleBNp8UfjRcxGfCWTca6
3pAIioaQvQZqC7NAErPB34Z2+oIiiG1JAdmwFntMotXODRoa3ylt8Airau0Dh2NKYrkMJKRk4gMH
k0iJWRvBiijc5EnepzCmcAcgu5oQRmlOuXPpO6AY+QMqTKGjjjmeeMt9p+pshEwZOd9rhBPvVQSe
0sGqkmIHYMWs7W4jEc8xyTYamrwGZtuwT5vQ7ewgvoszHARX4JUDOszSIpkiowXS9qTOjDd9bE0w
2s/VERDPYW3XRN0DVXEYItPT392Qu6FYw0RbP7XjaKEDgagXHUwgbdKGNjUNEiwdAUYmg9bhf/79
6Gv9o/3vo/+/23P36FuB6aWxcQp2Yjup1LOsOzG2codeiSguqtMq1T8M5bMs3qNy6ndPp/qgCYRi
2PrtnJ1LdnLOYhAJxinnXWbOLimXJ3NkmOkgFYZoQ9phfsaunxHg5yb02jg76SKZbeI4Spf1dQU5
wiJOAmjWW8g6WwR2/gTiQEWC8gjDLkn9kf+vH3vXEsjNqhMKC/0WnFg5h0k0uoBa92YaYzliKcuh
7rkiWhs0nGy+tx6eiMSX91gwXWqg3OjpzLzQYJyJUETTXX2AJaRquoSu7FM4zeJulKjjrpl7yIO1
qVmPYiRF1BH5IDfHl2gKoqZrDrE6ZCwUNGMewVviMo1CFsejkD/xBodgFpDrym5KvGI9Ltl0jFmq
vsQvtOj8kJcBdif6TDsj5Iky6kXcGGKPS8z2ABRazLY9sQS1VKH0IVYBw7Tt1XeEm12vrjOKhRvV
nQo1c+ExkmI+IvYUuCvouXjKSSjceHQpr6O6+KgFMD/wH4bkxgEPIuy2hivI5C6al9kQasnfD+Pv
54sfa8Xd2Vv00qANCu5PDCG7BPBsswgrK20g9cjn6KX+FFXch5c5tmp6HTRr+2hRDkCD4CBVrsFh
2OhrlRycx5uFOALIefuaf1p4/VEX9nmykyeOgkuWl9nyeoZaf2IwTLTc4KaCmyC2z61JH6EGH4Y7
Y81kL5p7iOeBLHnvf//YX3qh/1kX7473RSeUni9Etz30zyk6TgyBxPmM//6Q3xtxRGwZGvp12n53
r7dysuLSq6tgl3M1gARtrGE1pYlUDaF1LoAF7b8hLn9/6m/CHQn1E/CD/4s/uDtcSI0gC16BhOKy
L2iIfkQLfyrM1UU3uX3mi2Zyxey17fYkSu+znaA75s7aBLLTvKFcAztCE3uXYdp9pN/53mv+ef81
1YJKwaZkfNcBP4rOGkFWlpoWqqwJXnrvKE712CHh01WwioxI7Jz6Z28bnc1PbR720AzvrHzhdURD
HQwLnv9B+czQye7e8nP7oED99Qzw47vd7ZO+bjaWYfA8+JNorYzFlUxo9d/35R+yCcI57oupaBrR
Nqg87j7jdrnUnlXRBK4+zJFv315vA4Ux3mv67cRvsCj3GlHR5bAqkbyTLDFQkyRAAJLoQZQBoXyx
pUmFAX//9zf7J9Ph/pvdPaeXqBISzafZlX3w7stHll3LGxbEeuq0Csw5TYLsXVLGnF+4Lam6F5HU
ejaafcn++6tov24SPy7S3SaR+oUWhwLak1tgX/bBxVZfPSAq8NIZKJMrsKlYllfR4kSkufBcIuF5
JqiH4I4cbqZd7Ju9xPpsywfGmZ/pU7cMI1ckgfTVP2bZQPxIv8RdexZoMNG0ofQuQQkNWlcmAoZC
rSU1Wl/RF4LRFIXO37/t15b4j592t74qiR+GlsKhSxvTQAs+/TeaF+0T2vRHQBLp1/7Cj4+6W95k
pUmq1sebUj2jbCTollynAN/CF4XBwZg/+F2/LqYErFgsdKYBuue/BbxolF5SC71N51Vvh2IyCtHv
hpNCGzZocKzJNf/wOZlFzFg01Be3RXDQdCfJnNJy2DL6MyACYKA+iIT9Yb7B9kxkt4CkUblskmx2
kccFGWVAJHvU6qTzbXpReC6lelBoKKoHIrt5bCcsrDTHD/0AN0OqMNI/2jmXuHwh/bVz4VsGotuR
jGXZ0YVxqK1/cZKDpFGuawJCXxrJvXyJpe3N5cIhdjmyITw3PbeHRahvA2BeX8g0WhhMULHYxaf6
AkjDnIdQpOnGLOihwNgQKVntBIH85cHz85s8TBJ/XOe7hT2UYlXyW+4qxXT8Zawq570ZX744Kb5g
lUFwzkltaDjEUDVrYE9/3+XfN7Mfn353hA+9Jon9lvajd+R1ZHSDOqCShsls27QDmIP5itGE/4kP
5u8P/k3N+/Nnf8/8f+wbgVF51U1ldUqeUcTlBFR+nTbFGZxDOOVet24zC2b6l/kJ85tEyAwMee/s
cGk+1wKvvPZlHJNFBr27pmp0iGhtCRfV7WD39xf97pr8s8H97wp950r8+KKCrnRZrlBAiSMWJlIP
lAwMLtUL3a8TInEO1S/Cu9rrL2GXTzFLRrtkzZDjqbeDYbeG86va+sRIHH1vnmlEPgubEv6PsvG3
5UQL7NuLAKaZVWMih/A6Mtda+zNiVOR9AZPt0YX/dRX58XvuNqz2YqW3IuV5S54ziDofAeJ2Ji8R
Bnb9QAtHH0m9IwxD59WhHERX7y0sjylYbI3Q05TkybEwo/o+f1tdLYdj2Wn790WXfnF0s63qGk0l
Q5H1f3TK11ZQzCZM8S7cnPqrPdKzS+sZpT18LcQf14WB0wCOqwLCEnynfXPoXPuXiWC8X7J9uRDr
CVh6tRkTWp61szJ6Qk1g+huTE1+FNIbZhVsASj1LRGo9cwqhvkU6U2OmGgMa846YmG7dAOB39lJu
sOt1m9tIYMB8huiswgdSiGoaomXQyqd0dXLIc4LV7Qujsl6l5Bs7RjK9XEByzlVpcEHlNRG8KSSe
AsuB1PZLXfdGV6xMBx6o4A/Jt9Eayix6DFOIOB1VB4OITagC8pxTXm6+c5K+7jAK5caQ/jADSESi
ZbYIXmD8fZFMju2BMRrjSIsmxJThpWAta20oorM1XFxVtbGAA9e7Oumxaf2IstN2MjoS2pb+2QqU
QfN6sQYS/oUc4SbTwrf4Og3E0YM7a/1alP24s3cbplAlhdkJfWN2E+C3uMwxoFzkQbVPV4o0hBii
gE+r6CTgxMcqAyQCEsvNUbux4LYz68tzajx76kxuxwwQo3U8PjEPoaXoClM4mbSSaLUx8/i47XVY
vLWjcrlpv54Jw9V5bEkGhbLCLX6vbmSXzi4MOoBO05O4DUQwwksRtwkjbFpk1cjkHH6zIQiBByTZ
tz+lhsQnWhOeKUVYZCSxbQuw3rGTsxtBR+VsdJpmKhyTGeddDpDaHAE3qxqPEPR1TKIEACBIxUAZ
LEKaFl+Eogc0toxJ1dJCyabkjVtAkOfYRRjAoBOmr472k97HngLHCCaZuaukaTaQjYE/hJI11/C4
g8okuOOpm1Fn8sTRjmzTTRUPWUaqJQ+/6/lOjZ/Jc9q++5fQlHkFnoQFpuomFf8yID8z0hXwU20s
WEr0DgnksKvtON9hwZObKV3cUTYM5xCGb6175W+QHJDAxSL6hPgW7FiVa1QxG0aR6G7ABCMqu4K1
OmNQEws7QxDKdH+mqiuaPMzdbk95MlHJnX9QbEp9Xfvvgv2/peOuTEprsfF8kwes3iCv1I9kLfSL
GAB8thF48V7/qjH75hn4+9mWH33yXcmUi2pzaQtmI5BGxa9s72lu+a4zkxrkb9XenJTPUn95TCIr
XKjk3rp2bqzxxuRBTSH/OqT58Y7d1xRdeL2YAbu6OBKHJtL6hfAeTuVP4yl4ZR6MgoZsBtvqn7UI
diw7PE/WI6+J/OhNv6stkqwViovCGg7BqWHzwDmKxoutxZ+V4rAOxoQqMEW2miO7++WomQ4J5WXs
AgUvrRH88rgE17nhfcaDWN0GV4mEhkdPy+9V9f+u1f2gyC/LRu9UrhVDDGVHd4oGRuZS8jZ7uqba
R/XSDrMzYwFgPkAC0DQB+79WDpEclw8ELOUrs3Oh6JP7zHW5qZfk82qITuXe6sqCgBNVplK3XIbn
Pk2Jd6a6DR4GkEaoDqe8jDqndMijGBGunlNto9doExT0ax3p4M+IlSA4qaVBPiDLFSw9jjRmbWQa
0tLlALVm8QI3B2BGntRuSGsN1Q3PGH/VsqG3GAd/2aGJZ0k6CImLnDDf52vU1OoYUTXn8MkVBhZO
1maB7CT5QoftdoceNkBmMvSxB4OKXwz2/9nYv8utn+WU3LRF0jLxJWRoXNF1is7+Wf+6Bnaw5bhX
YCcfFGstndCFJg9CwvBxHUYK3KFZWLEXOsQjkBPDRY6hxO5wcKbvykb4giePpDMogN7jtrbzFXte
SBuQyVeOdn8giAv5w7jOou+rQtcvFjHIDrlHwIWNapGDlZ2JbOSV63/+vS5I3zivf5ckWAeKIepM
yu5qruBaGHoo0yS4UqRkhLWw3nMYd9R4JNOq59CKUeL5hH6M+uOLw503i5enr861xjcs7Y737k+S
eYUmgCFGRoh5TyaVN+bChNW6kDUCOkhjH7RHLt9E3BRzb1a/EQShE2kzuEwK9Kb0+o0BHs2RtavZ
NbUnwizeuncsTtFtlCrjtHunuV/bYIQ0O1YHAjoqUEHGRzw2OAY9+Q796qPvmlNrxj8ULKxNBYYx
3nQwcpYeRHmaHsDqVOfy1sC2YKZrOUSVgheGUvASHKDR05Lun2A2SasnhwJOVcRR+2FoPW4XOeHz
Zdn7KylBQGfNw703v80vY2Edv5R4CqcB6c3ZsHkvxtC2Byg1TwBL8PG0tMmHqLDYZZj2pxs5H8kz
nOgepXb3ysBA7eHa7Uy8QMiYoOjARY1LeAyjuXnxPytlkI/zR53xbz/NP/ccJ5ei6X0cuXa3BhNN
3Oq3iJ5HWkyZVV3m8pSwNMyqzVjayjRi8KZO6N4r9m1OXV29ci+bg7AJz9UymfpTc9us/34Of+3V
0bJEyksOnmR+y6N+vHuGH8lCfG2AWxw7TDTP5mJzfYIY75pv6PHQPzXnZo5EmQAlYQtnKv8Wh6Oy
fWNRgdYwV/URkyD+vlG6eMS4NX47mKDjBuxqGQqg2/7///HtGCZHWq7XjDClgdgMk2RFGn1KSDsh
M1hIKITrmY9lNx5xpW4h7M8IizenF4IoIrQGwhRjP/pecYKIqpj5xbhV94Z2vBT7UllI1qs0S8b6
B06rG5HF15kIpasbHpC/gKJbojTCaFtpboRaSMsHZdtze+p6V+XboF2C4ZdLG6i8d/bjaeK55GV4
Cq5iB8Fx3Vc6PISgXmUyZ/alMUgf7aa/9gkki7uncnX6P+4uj+WVaSnRaK2nhVN8lF/iVIPAMC0P
5hrpHDgh2/pShlQ6yuARr/C72XP/MEsW7kjRAHUm3xv4vMIKxaCj+xy8EZbKrPvLZ/SJfq9FQenK
BHszf4rtzB8ij1DFRaQNsWwlZ8GwkX1jvH5ms5PY0WGa+rbF9OG6xChPj4EuTK4NiRndY5lq9+r4
72fe6C/LX9/87rhRmSfsNoV42cmvRA1A9Lki7fwq8qGKlf85WF6PGTSROX/siHFlA3qmZtrom+9q
AGGY+RpvsydlKb+kM3GlLNIj5GM/GeRXJG6AHGwcfAVww2gVrU6TdMZYy5gFQ2kMW8UAKb+7ET/G
X7uQlGTjxtS/F6l8HX74tzmk75bRCrB32C2iE0qDZonoBw4bIuhGHnmVXWzLvaL3Dou/L8yvjeuf
t/SuTJaCOIH4y5TyOmTDuS057H5Vc/U1mxDsPYrHCfwR9LEvUB0n3HdbS2Z620thq9hpHVzUK7MA
ENpVDyoEs28G398x5GA6/zFJTv4GB/9YB9AYC4XXT6z0V3XazOmUl0/tVD4Wld32ahGqlCGDTMH1
AIRSAtFAZu/zhpcnWgWL7jsliiwgPAItg2x47UKPxAO1nMwwuxVP6TuWtS3mAY7+tXvbCxjNMrud
lHv8RIdsdz1c54y/aIwvVUfY1PPwhTr5usJbtsQAYB27BY3BwBwY8A2iCZ6Bp+IgPl0+GbBq6w7u
SWqf7GisHaWXv+/Zt2jin0vDGtlPHAC6GXcHjFSWTnSBGT2ZI/GYyQNhp3H4PJgb3MobyJujYnLb
FqvonI+kKQEZ1kj4grSwKEfkIxGtpL+lu97+d9bhCA1E9uh0qO9jwhPWnV1M2ZbVZ388BfTHY03P
Y8Tx8eZ62ajeiVB5GA6Qyfb+rRlB4FwO5IW6iWncIk1Gs/ZcjzECPJ+er07gnh49Fr+daQAykQ6t
aZqs3pPab/mtUaQTbiugPTNx5O0uRKItEBA3A2srU7MstHfU165wJkQHTc5CmaFEe27wDWhD5ZxP
+TOaydmYWJAP8za4jojUSkEM4/tAnOfI0z6MysI1fXnyPmk2WldOKgPkrwzeMVF1HN1fhAMDK2nT
vsBnqN4J54hXaAmUL9jIGLFpFnx6K9Cx5gJFCCPhEMHBE4IEiL7ZqLxO6nfydR+scFpfPP7zUCiK
BpVUE+Fq3T0Uep5fhNLn1KnsTOU5yafQbaJ8eGlmVwpBgjcRAQnTU+RgoaC7i4OnpFVJIU28WIrV
c0z4To4q7R2ahSJNteuy6MHM7VNizMzTovIWHsVLu/YENyIeJp6chBFaYBMT6DE90EhS3uodGvQy
XhBbQR6HmWOjHKSwQB/h+v8Jge5nWn306f/7rXebYB3VlpaXSCxxOLxgL6oYYe/bL+ujHHkbgmXC
ObkbtP8n4ioYITOfnCYlWq2xOiYDwtxHJOigcR0VS/W9fQdayU2n9zNFSE+cL73W8l0CrjXGA5ns
Ca53byvhQRH2C5Wx/wkGC5wqq6pyPz4+lYlY1jLtCRApNwLQentxtjJf1F039ZelTOaKDXfhqLrp
wh/9vYD8OhP8+eH92vtjbTUr1bqpEoddY6V9JJNsHizbIU7AIa0b6TV0e9RntWjHl0cf/Ns2/POD
77bhpDYjLgu7jbQCfzEp9lneo8aEpbfIP5JxcaQBaSJIaw7yu3J+8Kt/qyx/fvjdVpermZlpvcZa
jGfZXHJMGlcDMuD3/pe3fii5+FUS0yMkdBnGhkxsw38vsqCdyltrsoG1IyS+OvXmwhcHpMOexR2H
FR0ymOowME/dB7/zu0T+ZykAjmL0KRGGcQ+RKNO6CcVeJFAj/r6tMmxz4RRjoBW63TmGSphMTifT
SapJktAUHdD490OafismdJhySqBG8TxU92Y4wW0gR/iiB4nnSMYCaw72fmkMNPaEciYft19QG0RK
NubZtF7L55s0VqlTSBs7DfwXxrYMk8SFuPAOYjo4cZjoxXXf/csvhQa2OUmkzUndyqSEMZ22BnS1
+a+qEIA6bLpVQ2pYtgHl0FFjenQ+y3aWbE8Zwu5aGVoN3GMUXBpLgJ0Ok3G3tEbZVlrEfARgk5ur
VqPWm5UYyaAw5WOz3eXeLJL6PtKDq279ujNpqizqsgUp+XuB/vFS1Ul0rYlUxufJbN13onycEfSF
MpRwJXMYcLupceE7gLXI6Q9DtCNUHXySBAhUH6ZQAT+vG50Wx8XJAztBPcRGJM0ZyaSAf/1RBPME
Tm9kV6iT5X4Btz5o5MfJs/XJybfNF/xGs2Lxnpish4YtrE/Z6DLVF/omnacTmbS4ZeFc1m1KuMsg
Xnpwk/YZThyVyU08IzGbotijOqeHIq3BbxDrSlQmai2eXwN2xpVM6EWrvEjF8PSl5Xs8WOZtXojz
ogSVNhf9He6rW7xWNMJ/OEkWnS1W85RnCRE4mFcFTzYxjcCEzClIRPTx/JsCwLcR2w30poHH0Zxc
UX+q0z+4DSmug0+mH2r7dJXWkbrhxnUlVpIVB7SYClVl1mOHdJwvaM4d0RuLl1lN8dXMK0wBt0lN
h5rQAmLFpHFCGFhAvKxr8ve3Uz9zEW3XEnBWx8jWVrZUm3XdHQ1iCTsi6JZqsmi1sZEfPHORRHgI
RimgAg9+7joX3QrKcjnzsmGWgo8g41gnCmkjGucmmgjVqorWAgU/AEKSjvwXcMgn8J9j4YK0Yiw+
8qB/d8v+feH/9+j1Hekfj15atH58S3IU2Ev6gCgpEF+/FbuybxeG43BJe8XO36gJ1/pUpg/Mxk9e
8x5QFZpYeUU93/U5jjwIqCxlh0JnHtKQBG/adxBB+n3Dr5Kl+d7OeFTIH5kKznVYOdDVifWaPniV
Hr1Jd9vTSRGt3Ms44xLRmq28V2XLbP+VvE9h8GhM8Kv6W+mPFxQTYHfUu+50K2iBEvVqCpnSdS/j
P2MZ6mk7ejLE1SgzWUE7SY2NhQYN8g2vGpgB8fCcwbf27N58Q2rsuvniGukrcrUYpdHwwqpBfiEA
rIQ3ytWtiUFW8Zr+SYnryjUfta9/u2I/fsV99zpUfNlrE5+Rw1eNOxsBRm5nPHSM0X1HHzPVfHCL
fiMl9bxzJshQpNA99d/oxyOnWvCjPIMmUjkN5KmWTQyLXupYNxwRDpo1atonzXdyYcfDhlPpJE/Z
a2WOaJSDOK8HuJjM0/IC7XKpkhH7VnDO1IYdzAGi3yfk04JyYW5T7JN1cSaAtyJRnlfaNnFtMYrm
RGLYxfqyRuWRuN2TecyPArTWgrneW3IGdU1jxht0CI/XgenkS6pE8pPptpGhQuAvzjcS66U5MOB6
5Lsnl7EbvcgO8pHyVQZbMkjpBgnFu+47fbdCnnKvE/weKxbMRhwzVczJA5xhNtY7d8zQIlNG3c1V
jvCDjAZaJN1UsIP2/+HsvJrTVrcw/Is0o15uVVChi84NY2yMkACBhAr8+vMo+yaxM/HM2cROtuMY
kD59Wutdb6nAbut+gZpED83rNLFcuY4eJOcqbipi1BLhkwaY9kOLqH9fEKrBuYGeqIr0Sr+mY7+d
Hv12Op/knGQJQiTWl+Vuqq3R5pBrlb3RMAKXsdxFAlWIvQvbAeY5kotlxrzElpPczj09oYzQC2UD
bmjXzs7O8yFtFw5ZMm7OAgZ4fS+WxRsBLEjy3hoacp9MMmpnHDnzVb46O9d35YM8OC0UgsreORob
xr8XYVdA/bnrsfJESxWhvlum8pU70pb145EI+X2OMANTUZwqplX/vP7hSbqq8M9n0RRDUSQckxSj
82/4c6E3Tauoux3NNvaJZ8tG547nxD3hhjhKEw+kUUq86wmjrkAXRsUcuUUBrgjFFtSkly0e8Pp8
YPBnRQ67XYtTDqJ47WFX8BCdRIssHH5ZOQZuKq0YXUl9kAFT3o8WzBuHoBeL2SpjZdTSaItc9EQ3
EXPwBX2Z2oML1ddOuCg66qhhDHyJ5fh0CaEx5XJg6OiRHXhWdRWqOZYJ8e7Q0Q2TMX//IB3j7Ijx
v4/VXyafvx8rys8/j9XzKpZW2rKZcpTYhE5Euxq+FJx/kXV2c1kIc6YOGGljoIDiVCGfDkCZPAtQ
GM2xms4uVrz/VA93Z+jLGVQpxxQkKCpIkv6lEBeNbFe2T02NpTO2H/p9KJcyxn5llFyJB3qAJnGj
V27iQMCK8Z7iT4Eq+t9HRukamy+vQRN1y1BVHRqLqXzpPTLlfJHqW1LOlfdkcscyIevfF3UfQKEO
GHiOMC1Gnm3rA3H91nooLsOpGnzeOsL5ROJijHcejrD+kVHF8t8v7W86EuACScHxEeauzgz0z7Om
nuVnZgovM370iIoJrxPVE4mTv0zlAy41sgPlAocOdFjT/A7STEBvALf1CVk/sHpZrAyoJfaQKTxG
B83b2dVxmoNE5iI0oGbHycNtg5u32xgeigSPtw29rg81OZQ36lyecH93L1P8mF8kfA6JSX8exIVG
bnsA+jjByL1XbeCmg2HhtB41obW8bSlrQB/LAZSJhpnRQB0f/Xxwja4LGEIo2I/jtEuJJG0Uhzdg
upKseQKe/Ztf+2caHq/1H8Mndimk9HWRMhb2WvZu56aZTzrrmXRcUkVRUDKu1fyHEKg/XCl/Mdr8
45j/4uv/tj8/tCJRb3VdzbOlNJahkEV3wj6wM6WEZcJ7w8bUA20eq/A7lwqujKADNiDOHDEPVz07
yUBbd4a3gTK59KuoXF2HFqYj9g8Ltyt//ly3oK8yYL+mGvjW/VrXv73ONC1PO1MzxThnlFEmYd7x
lJgsPGKynJ8Y1wjhD8vx+377xzN+1QIfpVPbJi9LjDUjFB7X/k1+eEap2QKKIATQr8Rn4kuKzl2I
2ThTq0HLVIHT3kdq+oNb3l/Y9rwWtn6FvUMFb/oCV5yM41G7FaUUYzt8M/27hAPdePcay1V8Rxh2
Ds+614Z3Yqk1lx4Pjt8Fv2TVNx4fp9fNOzJYL/JDlvDPVuYjzEjhRV1vTGVxoZAEIPwfJ4vwSkPS
ZbV71V9GZ2ZyKgooH2Isn1aa+qEfwydsBXMXitbi3PV7V/vfJwvLwL+sj9+e8ld5/dv6yB9JU2rV
pZpf7PV2u8VYibSn2n2Et8kxeLnMEwXybkoHro9zdrtH6qY95HM2pxAHrNzPndxJXMLZbDKg7PVy
aXrLDz2u7I8pDlo8xid7fnfQ6/pX8m+6i+TsEpbDjyLPlQ8KNOcwmUzeDSce8wqGir0u3DXDZ/vp
iCiuoLPZ8xjjK3t1tt9r+xAe7XmYFvaGtMXNhpwOG+9Be3XlO0x7s9nYg4E/oMxzBpvR5umORtEm
bm2fb9i8pURrUSS55Mr3h3d7u+73Nbdf2f3+el276zNGuWuRNMh1f9nvj7zu5+3sjdjrnp6nIul2
MHh4GFuQzYY0TaMreAJgE4xurz+UiPhH13Oe7s5+y923zWg18HF5N9AiZW4SUWn4H0Tx+J8fH0sy
2XkYtuhYNrW33Z9+pP7HdMdQm3woxyDL5afYq78w+BnLglqCKSmmKf9ysvjtdKtVc06E2+4xf/Ta
8IJzLClXUdpDGxvun45mt70n7712RXoodFkLJsfMkK2RMXpSiODDYnjcHQZq7+WhFoLfbVshNdvw
Q582tt7x63Cbm+S92j/1hFCYpD/o1v9SofAGGJ0alqGLXNFfkGPr2FpyftMec7Zd9aBAsuvTNPkv
0oFnZJddhlRl+TvTvVW6zScEQIMuWXMld/Dy+fe18xffIENifqFKOpPubt795233lbdFkecW4Us7
HB3EnPuMWxEWk+C/awq9HRaTktMk838/LZv2t0vWkDTqWO72smp8ZyRIZNLpoAXzxsFRjuUjk9L2
CGEeOYzIbG7G3sUjMsLPvHOPSpXHySsXyr48lAd0Xqdptu2c57bS/gJYc3jtLwfOcaxQwFDO9LNh
229xcsqiSwQH1lqJC3HB58MDK5fMxqSOz8+FsdJW+VbZK/vqcOlCZaXO8kxHECYOxMVj1v0rrA1g
ZPIZI09+PbfFptjob+ZbjYOmXU+eo1d4CeBaw07pnQLZUz2aQXaI//YFJkPsDcRXYlZ44gGbySk8
WA3bpqePjel/DwvfRWsK6Lgb80m3bOxepLQjmWg96m71vf5sPyEMjLoH9pocJl/tYeBgX7EgRtzr
UNG7Ihy+bHKZP5Y4TsWC3z2ApwK8+0MYqQRgNli3yQzOVma/iB4OLMTI7N+mt+l9ls8ei3SaTpPp
aYax6jAdmiPiJ7mvpwN1qo3VqTwFy8WFE5LLsInoGn1rIMyThRnvYoCqPt40w6aPjS4FzSv18Eri
F6pm9AJwm557mUe6LQ4ntqDhlW+9DnfE3JcA0iMgHGNCbFx8nJ0XYEgz/Cen2fjC4xxdoyaBJCYH
SdQ9C5ILerzT+Do8jpsgPZArGJ79/z5Svwqg0ASJr3tS+BNS8x+74M9ahIXLgsVCWO1y6L5cMOkl
N5K7ycJ99Erv1ZNITISTF5I0HkDv7Gd969dDGxSVTVD5UFwIKyi3LCZgZPcxboYGUWtG/zk0glfY
rZyeNDgFO5LBdlE9KMIiVKMixAgp2nUTZ37PRylJq9w6Yzki8S4So+evRxMloRhhXxup0Y2aWemJ
nuR2j2uv9LlgIimQ+ncCyO48pKA5cOfiqhBG5sR05Yk60V0l3s0tVmbG+oRSTPy1xE2wtPcCNz0m
uHym0eSx35/4SyX47+4Jzx2rcHSmfrdxtSt+74FK/XqcKcmhHET4tkTESGDGOlLDjGeAnwBBjvBa
wTkIo4PgWWBWQB/4TK308DTEepAPPaT3CfGSpgbNjAEC3lgHBYANJvVfp/F5ep0SYZ6PM8F9DPPx
dcrQ8zrFexdtPHZu0weTYb56mxa/PsoxPM3bFIfZWb2oFyfZgc5+DOtDfVBX8gq+gyk5lxlBwwuk
X0O93/JRM3jKZ/m4ODqPIdSCmvDv+gAZcivvrXZOKADpJRkUZZiYAQPKJBIDbK8Y3zCKb1jOd7/p
0yoNWYfDn8Nb1e8FD+UVg3ckCWyUtJR/7trP10skeaqoY0pS4+gJkgvWrwm9y6fsr5V34x1Zpujh
pZq19v3QkhGCWDioH6Ni58g7cPFejmU+egJiI8CVyiY4o4W9iBlbvUtUntXebKsaltcgUbsIsKNE
6vnuEvLHyzW4kUSWrs3rD/ei71U+fZ+FeBOLWGLQf402frutn29pczcu5zYuiqFg7lttcdWjTFnq
x5dNG9WmP/Scvzwvv1zKukkn2rG8LEP7RQL77QnNQkFKozdtjPz9CWlAaT8fF3KVD6ZKqtpnCtPz
RqV/SjF6kGl4Xi9MfZkymVtTXqRkD1Fqpy1JFdLRTxtOvFHBC2Yq1PyARX8fWJK2/tsL/dIbX4vK
uDeQLWL52q+YKWBIrTFAuDPiIT7uIv5Qn/xlaMjzybJpaSJdl66qfy6v1/l1v1tS+kCFrSCsvqTv
OxmHBqMePA2YJ2fa35c5UW6n4G7V3hljvbJAGmkKgaRUP72Y7wAbL4aYOFHG18UwzC/AiWw98DI7
WeU8f1PGJRvdeXyM9I0KbXN4W1U9dXAb6nG+soIfapS/lCg6cLyFBT9cN+qUP49CIp30hyzlbazs
3mQEVpc81t2dVpD/lR1qULiLNMtPsfzCGH4pvPoyk6/MTLaVGn5yIz6ORHKQvddPzocM5r/XTkA4
FL40xJamf22Hj0fZfO3qcxWrEeCtj0PBWAiXtQtWEdG+UH4MytFleN8+R3kWCqtivhcXGIfFdwwv
A9yACUjyjJEWHPsC4vtquSMVd4loCI/CtwbDkvAUvALFRfByDKR3BSPgJ7ObKjqHxKIgksiIAegS
b6x3dh4Bfkt0hfV9Erxn/HSWZzTE2hpweVlBqXsrJsIYVtTMnCYzAgPG8M9753EW4EmQjs1DFy89
tOzze+KqIdbsJGFgWcztFKW/zo2IBOojmJAa6Z9C/zRKFWfPLeWKeQ9cXxGvG0eG9ZE4r/jhoSQY
XQOxJ3mo2ta13ZJhcux4Q0+ctsoweTpJp1XR43RkdEZJracNWw/dDCL2oQan9/Dy1dKDC3z8MKbv
tXcqPAzR7fbT7BtR7VzmJJch0awm5YB6JkhtJixHF73CO7xw/7Qy/RenAkKYSNdz6t1cLAsYT/bx
Yz3apB3otg7lxwyyMdai6xeUsINiJ1tIbMyp41tsrtGVPmzsInAXGeW94+bmtz52UQFiSHfR9Avf
7Fk+9twRM4VhgQPXqq9OcQ38YZajid+xe8OgMJdACuEP4C7w5+p/1LUsJhflMV+vn85Q9Oks12s6
SlrKylmvl+tlf7lc9o8uv9M1dm2nYfOn7qtr+l5iIGy+311XzrC/Hhr2tk9vvr/bPYvvXg/5O9rk
9ZB/S2Qx530sdL+A8Ma//oZ0F3fLl7a0t8N1V4OMw/nLnp9s5rGsi5O9H4/5/9iOcyemMw5jOuqj
7VteHHMhOqHPfyfnXRv5h9r+9V2+7Z9t348Ph7hL05iE/MGeQDDjS3Ec1raPFZZT23ERHOLMiScW
flGax2+6OzlAO7Zj0/Un/uHgZ87E18M485Go2r4JjojzQhCHc56cZN3WPhxW7/wIXhNhKr7/7tsT
XgYN/CE+vGyef564cOt58Ge+0KEPh5B/N8cgCHSCP3Y5LCtgAG80GEArtlf2hv/xBr7KF2nk+W+A
6GoDRwfIwPGcaBPR579FkedFkWiTWT+DNOY09uzzI/g03J1De665H8sPPA4dml0zbuzPM7XK0/78
9evmLM4e8IKz8RYj/j0/IVqM+MxPG0VvmhMtHJCIwegtmn1+PoPZDSQw+vycTT8b++PzM7GDm8Pn
j9T5/Fgm/jQIZtPZ7HMKkmK4H5/gBt33TfGH9mDLgw5U9nT6Yblnp/+x7F4X5Ap7yTfySqdTFhgo
SmZ/sLBSp0/NxW8ffJdiL/l1dpbTf2/6kvkd+TMQmCvdQFHVDfXrpOWSFtdMl8FEL9363I4pezGO
J5mY4pZF+KsUBjeipTsNBe9MxLHXVc7dFwRn8gsCmnCqCCV6eK3z8BoXrIf1yEK5ADJBSnPC+NAt
Cs47QUZ8dN2hP5nc3cnD9mt7go3tiK/5h/fNZsGx7w6S4XIEZ4L7+cGx65sOeE/id182wmlAI8Vp
QKBLM/jBnAtBgc1JiEacuelHv0No+sugO5s3p//rsuwHqMLYFqeavZx+8plJJu+N6+/eXbdLzsGy
u9q3HHMO85k11HWZ/3WbZ04BJ5Pv+ffBV7rJzJeCzDBkOJU6hFJGaV/2HMU0kox4EmjGAM00k7sx
t1121otDikXV72auW+UVn9rNC0ObZ0isR9NM362Y7X6yI+1ykvUyYktITHZTYZmcPy6w8VDtPMg1
/KFa/VuRZBioKVTFUnB6Mb+UB+Xu+UrT3ameM75EAbNDNXtxmGsRHswfP/Hr3b1nG+4FP7khSH+R
iXHzx+ODgYnUxaF/gViv99fFEO8mZGxsTbr+7xwSKGl3Z7oYYDHWqwlUwlDXL8IdH8L6GCg9RJB0
hx1chtujJ2I4PqkeaI1b0i6nJReeY9GQqaEcCpgFOxwyZxdkaGhE2kTD6R6EWuAqvTIBEMVeAzx4
BbuUnHIAOcNRnNHb6G2xiN6ohN3W6R6rycmZaFP1vXn1zBCxxnl4u4+A2DAryh6jdsB1vWSFpY7p
JMMOLDSd7uPf60r+zrnrUEJm0SrmBpS1X+pZQROep9zK7/HtBcM2M8k37mwx7xcITwVQzwMvhzTU
rGQk4/LwVN410nhuFhargomH8s5tcx9bhPXuPhPJZxQe5fuPZd13JI4z2ekZOkmWBmvuC7Agn6+7
nXKsSccuIPXLtLInX5IXRUk8yzaj5lFPHrbv/z4034prnhTqpy4a6Cm6If2fd/miKeHwPgR6LnMv
n5fFgxRHBSYrJeEPY4y/PxMZ3IppGazeL5eLVaWmUT6MNj5W8a5cisl7ArelXOxe8b/f0l8PJM+i
kFslmRgjfXmmWi+uZ+msY0cq4uTha9WolCFog5jrvXO2LBEUpD/M57+X5BxHo+sRNBVUFzrKn8dR
FyrhmBS7cn5zmaw6Sl8K7lHlV/6ZyoANqNelaVx9fLJdDAu8V4ANXF+cFJ4SIUuGKU5SQVAN2gj7
2BCfj1AHcHuNxRGecdGP9PWv2+yXF9s14r/1vWolN7qaym38EJDtOHg5kVC9LoVhpr7t8Mz69/nQ
v/X1fz7dV2vLrEyT5mnSwLGZgx+mH+kk7UqOaV4Qvu4g+D/3nhHMHYU2A1qDsbZCa2PGKR4Hdirb
InnTb9DXlp25+9trpn1YA5r11WVx6xMStFLn+Vqem4xf26k6580YXmrfByKRIz0zQNNaxPjsQgel
zlzy9jQTRxcH7wiJXp5xwMm+1B3e/0P/+H2X/vK+v+zS1e55rO5nsY25loo2ZUoZneotQzPnKOoM
V4eNcbgnHmlf/z7g37e77olp4EWtwyfNrxe1fCsfD01+tXGZzRIdRmr1HOivhXndHdqin+1ML2/v
jOMSEm8zaIiVKwmtY6aoE3TWqeDTzyZC1leq+yx7HIP76cdr9Bez/I9bPa/R7K4V3VAk1fq6KK5V
YSUnrS3nKETXcJNHxxEBFoCfLbw0w+V+6jPapZ5JmAlIPczmo/YdfdTkEqM163VzaQ0DAGOIbSdu
NEwQUlTjDnnNOO3jAnnayhttKI91XNGykbRmUYGH3vrqTJrCb9h0yCotq3+fm8FjqEQaRdK0eTM/
r5vbmOkAnAhVsHeQJm1t9QqVfYYSNKqWxljocX1O7yvyea0PY07vO2lizBVOwxJX6Pl9bQzLwXlU
LK+xGZA+D0aJ6GFxXTxXNzI3Fu3wNCbBxr0tGLxNzJE1uR6SkTUUw1sMHSDQXNLJeMijupcjO7fl
/T1E9xjJwXN/mamrbHwfXz1cgC6z66IMpMkPy+e7WlTRuUl2S4gtzZDlL3ci4SQ8VUmoyzkG4Fi6
n51kogB0v9xl5qb2oisFmQA4aDe4Ve/odGW/7d09/s+7Y+qme88p6meXcAE84aTxbXCHftHYAAWn
z2KdDIiJcMYPipQncuKGuc/LJUq6M3vpqZ7VL8jcODpcIiJWfqirkbinx8F1hq6dk8BNEP+jjfoB
4zYj4TlFJ15r9l1yX4x1sUR+2QfsUaF34CXPoKjJvEpzRexwUMgxsAe6xaebopsfpfSQIME7lolF
8UCvdF4ks8Rt6iqinZNu4+SRBkyBsyhU8pNLgO8DXuXJgU6YvZ1IBJkzdrTPb9C+OsHKjYgGp6YI
42btshmdXJ24nM+EXF5iQYnzBWd42sWb+X6U3Rq+Bc7nWOs8IraBTGYoW73f3gCYzhcXzzD+LYxY
zIBX7eG56nTCzC1z8jw8EkWMvIfmKH128a0QeyvJee4LHPFpRw/8MJMQwc5aAsMkk8O1f2Ad3znR
2p+XmbiC08BAEfPDu10scKc/7TF6L1fmpfPxwLaUtdWRVo4Ohgzohfg52uG21VFdUZVAwcG1Acxj
rse8rP75wLBokSxQNL82d6SFPwlt4Eh9v2Gxk1H+awpJZYb55e5KYuMuVYRHE4vTXcEbca5ce/2c
4XhYzO54SU5gGDDnf3v1mmVuOOex4lbLx/r60QzPM4CmS/C0GMFA0jmkaa/VSIOPUxVYvN80Aanv
cpj7Wh5IzScukgIhBU3IEikPtzx87BNk/YJTfKDPutx6mESAXmXu0fSU+Mh82ZjhgTpVVo96skt9
dh96AAzXBtgruKcI8jB57zpTqY2O9sHJF/sEgWDMAkvNKeHwIPSWgaMRO/F1fH2559Ur4Crgp7D/
YEDdtFG7lyeX7W3/eLklPdj64k9q7wVNZyTCDbZvW1FwnrxSH050y5DeHERE/Hkyjp5thyQ9bAWo
nw1N8p51Dy49Lh/S4h7C4uk66r0wtiaYtnOymfXicAH/vXTkASFmUyFsZsfeFMre5+I2urg6un0v
mdaNzQyvPTR9OW5WJDbjZ4cp0rQKdlOhf12Ibtl7urfoMysIPT+CN3ZDdSTuw9nx7sn9U5fRHik4
zj8Lv20CuiRMhJzaS8HbCGV2jusmhAruNPwZ99zcnVg+aFv0lJwUr+Vsoj2JZmZemJFg4uRYET3s
wiFeXgahMz3h44c98S81zB8r8EvJVFlqZtaPuokvb1AWk8pRFGfLub1ROcA1eAVFM4GCTeoz3i4n
1T3Ob6MV3dRGdWuvbvEO8skxVx8keIfmDwXv3/br31/c18HJKYNymFgJQHXJzLZhX8a3aIeYocS3
yMSj4Xm+uZDwCWhAVo1UWrYfaHqNdJ03q4Tt9CIsUsO01ebuamDBmQEjkav9tTjdSR5+GOHJMH7o
yb6banX5qxhq0cHSEUi/IkJ/K0JviQAMcBURXw3aUBxWcfX23IqLl4gfkA3F7xGgS4rKLfapwWmY
iuRnOCqjyvPyOcADCcQXj3OquWZWHDLJOZMsR7O60jkDIvpI+wGV46cJ1XfDkC8v+usyKKtCuics
AzJNXNmTtV6TBXo+uiYeNHE0jdZqdwwvJwiLXgrqjb1vWvfe60Dc3ChOpnISF8tnmMSXxNsF8lrx
gGxigIweqZK5B1N2Wi+5EeBEP+M9QOi1zXdmd8QFZY5xtyWMLVzm8T6bNtZYGnj8Dwu9a/i+1GW/
n5av420je900QSub+GT2K8upiLzscxdVSrJq7d55/xzXllt/Tl5+jR+Oi2j8/nA6TPzq30+9q/UD
JKR9g+M44tBmMYnoUDnp69Z/E5Xb+XLi9QjYZHdBpE5Bo1B4ybySQoOMIYBgRHS4gc/KQ+IUmaO/
5a+o7d9WAkVhaPgTOoJrv3Um9eqBuM/oEdOtY1bQKdm5Nx7HHVqWuUoE8cZBvHV3SO7F1qaapRGb
nFB7Uopf9pLlpfy0rSjfUPZfbw95nMogl4vvS/+tCNfs2DyLJr6Gt/frpKwGABPi8opxpWO9PyOI
q1nrkq9s7bljcDZEQvtYaZgSjgoZiTiyrT1GpvBSyJR6nVypfxqkYwrkMQm6693n3lqpy4vhnPgG
Qilt5X0XWRQ3o0tgreTlbngL03WVhJh850ebYKtjfFp246AdtziWnUd9hCfaPPeqVacow9nQeW5P
FMNTZCoIU0x1Wm3RNRxvxOzJPQyyL4dGd45PvxrCmTl3Gm9sWVDo3oe3oPbuNyRZwYvRDpa7d8yX
3Gqfb2q/2l+j2uucIzq7DU7NuvzQ8O91TAr0WFoIHZQmbDDkQSOqQA3G8W50hxinDOHwnQiNRgMA
/QRZF8w1NWA03/oi3HcQ/+Mkn0tDTJKDGaquHjBrOjptxHkFUkXGXu0WhwX6Cr7A5Qhl7wMj7fEV
KTvo1CcTng8i+dLAzBxxcIb81sfon54Dfax7muTu9exFxzFoLP5wXkLvSTZQAiy263PFlncvuw4v
pX/CrmSgI1ryS54E3wCOq5vQIoh7DBcL++l/yDUW0UpnIABByU+HtfiDB7H0/Woy0GKgAmWe2hlG
fwFYK2a99/J4fcQ3sodaKxQZWeZofFvTB5YRODemuJaZd58EPJquTwo+KvSKs574PxJbv99TeTHk
1XUtBmpxpXuxv90B7i/Ral9Chz3tWrxauchI61QVxqYN8R3SUJGHprj/9/7WVYp/bm9/POdXXq+u
FddX2qTPWK3ih44YCPm9FhdY+Yr7H1lu3xXO5LeLEDRg7UqqZlpfbhfq+ZVJ11p+xVni1KUSlQwz
xdvoJGIHJcSXZ0Rz7NfwMGi4L4h+pOtUqN8NHWppqfReFIKv9sCL+/cx+O7e0sXKW8yOFQkGnmh+
main0s5QS02B83e6j89qicMZZPjKa5sPYjucE6rESqSXaJbVruq9GqzDcFmR0Ijc+7Vp2Vkelo36
Q0HwF2MqXpauKihXmUZq6Ff/XA/SPVMl83yhyscTiug9h7SExY0c2ASCC4w9AlZFSPI2LxQvd1hO
l0XiCGN5dMTbHzOph1u7iqv0CcQBR8CDfLeULl2oNXZdt94VHxSkc0Q7tJfBBYuvc7XCB5FdU0Fq
2SwSZoytrR0HNdats5vu68WifmKlgF8V1EwcNlYSyTsWmrDcfejRKUIbysSbSdqoPHrJtW+GYniS
B/nAuo6a65ikBHalIjjO67cHdexSyoJux6BCvWwk2kA6zZKEW7I64rzHpKaanOato68vH+2IQKh8
klNVnOzW7DcELyGmhBpapj1cpgT4idvjOxF77CrXhcy8ube4Dc+gSodqn/QTDxChdHbaUKETXtwy
P8mIYOmXtyhPudnxVzgf0uNgaJlEGCXQEAJHcIvoU0c3bJI4myLH1YTPFqiuYzQ9GkfbGB9m7r6W
zKUBZP69KP9yJzQgeJgmhiJcNIr8ZWs6qylhjsm5iZP5ckeGIpK860Y9JAJY/bYmGq0ZHpsArEff
xdCZukXpPDG+eEX3ZsKOZb7cNDk8dRKOKy/3jmjO/v0KJfn73iHD++tenqV0Tu5/rs9dUae7W8Zl
8wSQUt/ImWKWJ4e3peI8Rmzn/366zk7khyfsXtBvG2RlHs3qeobmn1DmmrA8zqjLGDViqueXF+8J
iLoo0ZtgRRWaW8mKXhvsqvLVFXsJB1+hXroAkylsbYwREtXlQgkbRLd+slWnXMWL0kbjaHnossyh
dJ+i1xU/X3yFe2yPAGOtVyAHY7AZHKfvxf483l8/4JVBKTnePxQWZkKUWWrnV9wUpykzeQNBI4ZM
zlMYnNd6wUYCSR3jzvTwwJ5D7XfcOJjVBFggRseImEr2fu03lFrL2+D4tryagQ5plniM1W123KJW
dJvZM1igAk5deuK1QidwiYgbxGQ3qfuXy6h6E4DJhbHRu/UIbbOg9OfvZTekhfTXY0YLirS4M2B/
eNWLMsHDQSDXXa22X6gi8B0hU272JGIrbOniUPL4t24SWuMB2wOvShdLMGjC+zpjGc3m6F3YeNac
D7CS18eDJciRxoyA3fLhEXVVFIFCrghuXop9QeHGMBAv320rOoIcZE0oNoHywjxsZPXu8lggd1Ia
UcXmlqeRcshrjMTMT937sJg14AYKIzuCrS2stwlSdXeISR95mN96+ulQpD0dEbAiOAQgysdVWnbc
7VczydrQ2vN/l4QTNaATSUCAkHTd9C50CLfeasB02cNQaWc6N3EkuTs/3ZywKci4ri7vlNy2aUye
SRhapKlKut/Oihmmk9L+FBlBNSUNRc3csgbn8IBJ5APwiLhQMZEEyOA2DtDElvJCwu4KBDplMEVv
Arb3zh3XSqbOB7C3Z0PMlvX2RFu9B4kpn4AXfr2DcOd27qg7txPfA7wAZDlJT1xIK0g51Za0s2ZR
Zh55ILE4vgxen5fJFX2rjCjRnuBw28uXFMzikJOirTsrprfce7LCYgrTV9CqCz2ZJVy3Ofbqx+fw
yfugxVklTgkiCzB42GornvR6d3XYCer+kp872x2iFKasFUUNHryZIsIroRzdxYjquNFHd0KW27v3
ykM8tkvTw1n5/HJBoXWp9+QXoA1fOYHxeODMdTW5ktq8x7fmXI3q7laCaUD1GOcEBg1hs1+tKQFJ
HCRCPc7zWh++ngNI1NdQqyY5tpwZWkXSuVsHYLMgnVvuiWjFmkDEwYsUSwa5L6KNPA41sGaF9j93
rB1MKAeuFbRBWbClEfsnxmEE/OAcFD7H5oxoPONJBqBXY7AP/XxR/XrVwghA9TKEKKrtnCt6CNEp
ay+5++0OXwjvhahSdRPQR8By/A5T5254VePcdkQA2RXs71n79gL8/mSn0GM+Fdv8Q9B6MO0HF+zG
eYtcBsQn9rlIS9DapegsG/KXzeldcjDcc1LJFt9Ik8+dks6NAKhTuW3UWZb5FZeDVWF5l00e9Qhr
UthihEbhXOp0Odj1iGkAFIHXHmztyLvnIqXG2iuPTjMPUFdciUZ0qsVletkSZTs2CUsmwMsB58Q+
eYvnuDk5+bvezat6q3AMSo3x8hNeuRLCOFfsvuWSVLq+zpsRyPJxqhS+RmStg89XxdN15697LhRZ
qI9IB4NXfeC6X3BV55FauXXTk0Gs9FGBiQMpmcHVeLjH3SAvF1uVr84YBAu2jt0T8Jn+lrq7++Co
u49JZnm0dFYXRlARu5ChcCUrdZ0VA7kN4CXee9zlteO2KDfptfdAvYc3YHJnuXkmlLyIA0FveetQ
UyLPzs5Rd659/OC6jXNbThPmz2ucig3ez53IINvSwlfQ+LfN2YiK/avoY8HMWpZOPf0YPAC1zB6Q
t7gG4k6hDxg4cLkmKpx2JEUVYYO3EZ7LB2C5zS1h2nJSvEZxLd/EjsQs3TPmtVMR8IAJ6G6+sdzr
Fg3K7DZcvJp4py1vjnbrJwWBAPuKGHPwzqt/fUU1Pb8GQCKuyO/u7jTy6vzcWMvzy37CgPDQI6/5
Yo89zcVQzW1/pU+R4GqKE9GdaJ/EOzjVWMXkBf4CkYSXizNJXHANIVKiK9NCnFtN34rLHqaY/hk0
FaN8bksYZ54p7Fy1Qn7t3TigMB6xWavsgbrGGr0m+wo+RerBHj9V4XGCkt96bonB0mH3631mAS3l
WBu9ZLIR697lxFjab4eN4KgoVW59M413PewIywGDH245H3V8eidc1YZpvng+6J9t3jyCUlmYS5dl
Hv6PsDNtUhTr2vUvMkIFRL4yowxOOH0hxDQBFRBRUX/9e+06cc55nn47uiO7sqq6Mk2Vzd5r3ese
JKc2h4DywGCsJ6CNyoKOnCvEANXmhV4WUzUbSkeK3I3WuTPx/TNRgxxOQJYY1mwoqO5RbczYsaBy
rLNI9in5yfviRjwiMtmA8awfxiWiV+yWFSMfCHl3Y7guQzpdu38BCIUPrwfFoo/thPeNSM7oUqSu
ZJ4Pl2M9vp8YNlwAgD/uN2DEIAK19OQVIhChH6ZSGBsYayhnvIjw6BZmZrvSE4g5RuR+G7WAL28x
mmjscnV2O8BMAxqJvCkoeJ46pigfiovoXplQPgeMQSCy66XsytPLEZNtXMOfUe29wno33o7tQZw9
9QKb2z+a9sbLp0hMgmtA5fNhHKArXr8U0hUMJYMRRVPaje3840ig3jmwqf6UDndS9s4s6868G50L
dg/QjmqnMc/QNjF9A/Y3zhvtA5Pv80NY3az2PtQa+L3qbytGDxxruPmhcDC1q36YdWYhG3fxrdbb
/oLc6h0sAh71jc7FFiY76dtMB7BqkzmTOKLWYdaOLNwCCQrx8bOUj2TXm/eR3fo1DN3B1X4i7lF+
45sjOziWEGVsjuZPxu8OLgkhc7hrbqaUR2wO/ue3H2qdMSAQbjlu3QwMgmMdZyDoquJi93+V0sY3
4wlnrzJw97mhPMFu4O4z7cD/HthN781Un0IPGkNlIeBJQYSMj5sY3GaXFYfNPMwtDntfAW3jrwuO
BpFXAUCK1wWiHv8SCRW0PMfOFFZiE+XBBVcgk1XOLczcC0LtMplj7CB57SafnPvGB2TSvgbSAE7h
W1g94OFb78rh5GWPEqtOqJAfFKAEtueOBCUYkb1Ecqatzmli89J08rCQT6VkwD1WDRoJlBTzK6sq
1xWA1vHkenU+y6sYg7F1YdCfyrJxMfvMnyZUUVFmJ6lkFavixrK8ka6r8wf/FfAQTAKNxgaslJzx
8WJPit0dG8Oh2Zqt199q8QeJv3Af/dLSrUjhQ3S/FblwRu1VeGX8JMHHyewB4nW4pCzDsPAoSggt
O/cAE6iE9GLLKITB9zTXccD8xfRPf4ONsQXwVdw0i2sABK7svjOmfrmTjp2eX/BOfsg7ZUuEtQXc
nKRjm93Wk/QaJC0ebnqMxDEZnH7cIXqdaPL0KyBqXhBAqJOXersVhnUKfGosatm9gai/hYNYEGUM
CSMLHOOkKdHXLIvJLeD+Y0BlqwPvzKUShM9dDWEdETdUGE9jnswazq2r2zOv28qIlQlKen1d+aO9
ssJwAFV9sRowH46TcI2oxf4SY0vGElUBnudTimoOzRED5LtJziP9tL3+2hAK8ArhFSmTgWCUZKay
yh8wDPoBNxZ317J5kD8oupP1yCH1ILqAbJgEBKVQ6YKeN9jRBcBDQGC+etkoE9eXvXQEjeceEb3A
VThZiFshhWKHuVTh3qIyprAjJeatVybVktDtYywtLHuIus2N9xHsWpvJU8aqeIbSBb1wEvUfnGQX
Hq/bjx3ZIhhrzAuV9JGDDLDTo8+B17xV7Pf2jc6YR8TvA+Yr+5b5NjEGfOhZiJu68Z2mCNG8j5iD
Guvzia00ak7PxQh7D5tyEZgRRrz3cXrcRMDCBOydY/FFGWr/wh3YJN3f6SmHGG7TL6nUNKPJYEup
MHSuwTCI3maEV/9WM79LeXI2+WnZRnjK0+XwKAOTI0XRq9WZva1nj2Nua/kihLTrIsTD2L/5j2Pt
lh/jhWP358pbrfdpnr+8wznCShRmjEroWQNJb9IqPnciEqPU7Nd2zUTEuRlDvETV6Kkz6L5EajQO
+63RgxYMpGqwXUDw6c1uk+dUW7LojYqyEVr6+WLJKAo0E1vMu3Ob3OK3w3asi29kxrUpzJi60TjP
G6iMmDNA/TYfQiwQV876gikab4y66oxq1U60GY02y4axOWuGCs8jGAeSypNq5jllXC6dUGDg90N2
BXZDJt4ITIpvJmc0p5OcDkWoXPhZiqjhytBcgItmJixrvepwdnHW5ehajwVTibw6/MMhFKuGNIk5
ax4gybUpQwYBAacFXOQTWCR/4iABEylsJ49lSXOfOCXmL0ZCOfJlOK6SFr1UfLracXibs6PD/UWk
2mK5o/fHOoA3iJYBck6qD6eFdZtjwucVtjob01BGaC2J0zoRA1DQud1cTuDZdQ4w4Dxlo6Gvpqyk
w6ocvDU5qKxqwrjgNRsrDu5cG+zsHwdmJ9W8uVsEN7FBco5Tvavr/uqyrfZDxSmX5yfnlaGNrRwb
DjvZfIAyyllW2p3XtFQOcs9oV9IaD2JRrsR8bZnYA2oqjiShy+vRPmCTm7gv99j6EgxtKhSeotGl
98VwmlETGm3KoEwyX47gMMQZvJm3xcHmnlev4xS0v2XKrSIgAicTgLz9gNA6YdTsAtgx2q8c2ksr
m9HnuyOrn/4Qy13W03FQjri1ikOKi/rXvtb6A85FqNrCQO7LYu5aO5nfHpayBa8ZfQwsBI942t1W
Wd/6ZPbVlBJaFWfYIkahPoeDZQz+6HipkRIz32u7FuI1i5g117mlGbL0OJc6jBsfiqMmhgZ0/dXx
f21WlBVjGTqbw2u/MlskHqnWaYiHGKSQqrfGRa0fjq42uTxJabz3iPyYQ5c2r/c6F5QR6mPipRES
1DiQUFMYjGWUESlMboJ8CRtDFbVFS3TN9FaZteLf+hMCTTM0KSThYg3NcBayLCYxbTk5E91j8sZt
Me5TOeSsctegG2pE1EH2hJKgM0zo258W4mNHYNEvT7ePB7+ocz9UnmP9Zo11kv9QdYXivPHeeySJ
WGwQ5wljgT2E3bQxACbDW/wKsNPXVAtv19vIoDTondc9//yZPDr3FT+c8x7+yzX3OjW6TR5ECl8c
7kimMtDcaCh6u7jnqHNONDSh0Bd03FmqdQ4vaXlrmcZQSPfu9vjYN4eEPgmKDObYpxYqQu+3rx+4
k7r0JQs7XQa0X4xBuFWmqFPZ2lfvA7MMCrBdObDgaU1QaE9Up3+3xv4C1Q5ERiaqOgG6d3swwciK
7LzCGx5rjyLQ7MNMMVROsbM+ZUhxIQ4eS9Soou3Qpm9F7G4qFqUhPrJ/jG1HHAucC5vvDpPNAe3p
OxovVDOPeytM18p0vBiinwimGnsPJsB19Fl+C0Mam4PgSq9VPkgFMUgJhJSZPmL8aSuTU/e6uIcg
cvQbaGQ51Jvl7dRbjdt/ATrhYf9vnJOsSlnGSxmmAiK//8Y5q8/z8smU83OFdc94AfZ2iceY4UIy
AyV3qDWottidKA3guMMWJ5RJ/2AbgGXFHuN9H3gOzA7i6J9fQu2A7SP0NBxAGAkINjwL1BMmHNs3
tfQfZ4zEETgf9HdchhAjoXESX8+daotHE3/jljySGOxUfCdCEI2Qw7uHJIQS3tgDBgx81EkM+PRV
xB3f6tEqunJOij8hoyhcxE5kenOItpgtcrqKZwedx9r3LdkIxOPw3alp85CBvfKCQAid7GDfX0dR
bqQRMSp6RGhSAFuOYZz59gZ8D6FyFr8bSKGQjkxLB3I6ARhCLCT+lNun3Ba/eTVqJfE1QmNU6Ct0
VZjN6a2xSlMeXWi5mUnqyO2QXqXC2UTgIJcJtXTcGs9AqMCRWCEEF2Dq/xOB813w5vj5wt+AvY/P
QsOSAL0JE5VM56ZBQFUIydUJVZXQTZ04CHTqytPGvwlTEwayjDl0rDeYoDQvi2pS4Sw5SKsieslk
cXuPdWdiijLEr2S3mfHh06Hjpsyf0FSRBMUPESopjDh5qUC+jlBP8TtPpsRI7765byi+XCRZPKEC
QIdvbM3NEXIUAsFvKP43zxMWNrstvxCkn0A1ZheDL8F/kqenBQ8iYTkG2CAR2cJDutDqDQnyQPaw
kNEYJuwYIKV/Png5bKe6Yh2PmXOkvtS/TkY6QSQejuCnP7/uv0TGIe7bVfpOwUdNaPpIVBGOLH17
tzs8/7C6bmeH3dXA6g/0woyp8Smn6c+NPs3i7c9nuGP6y+nrMsV/zFcc4sy464cQQVgYhkMd/lUY
kuI62YUHCV0Yba25+1oHvibO6eB+OWtstETL3yXyIipVjhqhIep5+aT3Mc4YaIjCSvwP1Frow1AT
sYPNf5/k9HT8+unIHOTTvEPa2IPYjirYFv+oeQOqQjaoChIv9jDIBP8I/F7ciMKUZcudO6ETvXCT
IVkxOmO6/mldYjAtuGMWLRuFypmWI7eYQuX84bcw+QHG8pdOlKdwdn7nv78UK3N+iU0BR0U+nvxQ
yJT87cPVEpK3BBqbkJLgmSSkMfynmRgoJnzPECxV8AXkf2MqKv+bzqFK2B1LQ4RBpDL/mej8x8Sm
1z3k+7ctUTjMz/SdJTnwsvWqvYv12GR7+FdYkUDbAG6RZbN18gictP9zDo/avP+eLh/rxtyd4Yl6
d+fqXDZP3q2zRxAnLaY5OFFKUnAZ/bnCuz3e5PEnHU97u579z5OnP/rhvwzJJexXVCT4miahNP7v
/Vhq7uNB/90gw2IGNDiKOQ/PHGoIbMKxrchewQJRoasWBgCpkYedlyw4p76WBGxyBXGSfsrxXF1V
cba+RGAp1GLEX3NbPP7l8Pgb7hsUsn6/L2Ni3h8rf32uz9Fz8PoW99fqDjp798fOGMOMbj1GQYwN
htmziIrzGj4GhuaAz4dPL3eFZaFm/su79jd0Bp7JSBtgXDNWGBD+97vWe4+Hl2vOM8nZXK3LAvoL
95qAUtUURBW7mYbsd2zdZWBghpnzbvfOdC0+H8qV7D9wqICOAhZ2P9VRQocE7/QPjkVzgRA5UrzJ
+V9G7oxV/+bk/c/n/Neh6/D2/b7Lx2OBkza8RVEWA0ne9TsqWytbMHqJ+haXHwMlzcpt8uNDef1a
ymsOJ7D1z6RkX6ggOyNs3ABJrqAk42/qd/BiG1zwLF41x09tpFdv/d6dYzjYjC+IHUp8PEmMxCEn
fPql/UcbjTfJbca7g3nwk8m5asqgKD5ztVthlhezR15cFzNWuu0Uoh1oke7Tct6e5M7Cwgvb6hia
Pp56q25/62xmTwlm+xsK5fHsc3q4kpPs7l4b5PCiBwbEf7BEDCBVp0qsE/RGha7KKrcsZrtPNDTA
Q+koljqnPHZBiB6pbBK6U00VbHSU335py+79NCRRfA6FicEZErHXy5c4oRM8dSqxyIi9gNqEWU0V
UjtPaHTrmQAjZ/n8EXJL1NxSM7xumllmvyOKULAyXP/UGW8aOtGptuvJ7OblKp/Xff1NLlX/T5+q
Ik8AsaaBe9MAY5xzBkVk7wueUbKAFEB+Ik3dNVlTQmabf17m6Av/Zc38hbZTScNsrNSvx0JgFoU1
PgChLMfkVLbYzpz6Uc+AVe7lif7dJhjTgCUKSW8vYgIG/GJepl8skoBKjO+HozkxX566HRkqWk8d
4xsOnWSTRcP9rYCnoKvM89ShMZxfwk/wTptJfXr0jGLPbJe74/hGz0hS6osb5yTHLw5XuNMYSveg
tzWx4jP1Sdt1J9mZhTiES47R48/VevrPbwhXzcZCe9KuzvQ+UkC3Yn9sRo7WBZsa63rIF8UPVmgs
gKF5b3VkF0L27w6uXh21DzB8HdiObplAN3VdHGlX2fiYv8mczp9po3j0A0MsvfCT4mdPi38R1LHL
/d2VQHoKF0Eeotn4CyGhr3zV22XAlbj6dP+WPCIQw8DV/VcygWDUafUDg20BLXLbLm4roX9pw1uU
7zDFXDDIz6af37O3FrorBqeQ3k/XzWcme2KQSyIohWT07plNDEtmsBkAmLF93WBPGs12dz8oVuLh
auwwJ3lxGUwaZxq60rxIZs/7zmjYX9aNCqq/ep00c4rR3Irzq8tFk0UzDqlvn8DZfpo9rH7jrNIf
MSgyXG8aqQG8ip4h1k1Lw3Xd/8sSFrvaX8+3AUe0JI8HA5qOv5xveSZpz+J9xz1y5AG6jTT/LbuD
2pVGky8MUWiGWD4o8750qAVIMfg3rgu6yn95Bn+hOiVFVfTHVQH52Z42lnA8lR18HD1YoB7Bgnxk
JE6rtmoPVvwy8fKZDeir3x4eybbwN9RER0LrID5AHmlrsC280wph1iA6mP/7r8EHzBBFCkOZm7Aj
FB/8pvChuXKwFv59LwBA2qrnpDdFDs45Zd3NNRQQf12DcvIUhdIHKuQYYO19I2gnORB7HAkt/lM3
xxbFlWIK5X6pB1s6m5c5sCGt/nGjGh6yKfkPfz44Rvhds8XnKKWxiLB1NRHAgOAmILEa3RFlBR8w
eHT4WH1eLJHpqz8NGD2Y8KQC40eJJNmiKcFszfhYb3MogGD6gdzuhZfgPr1PZY9Qd/DR4DYdehrC
ZRiwfCaRUv/OW/tl4NR4Op5UOgHRv0QjzB5mMxwYMvoC3BgcR3Qbd4uq/rjxgSR2bwvzBR/nBVHD
M5qipt9ITunfWeMNuP4RV8fjcfbSZQ94DBk/DZBmHccrfhcC/7H3xvcKGS8+AdZJ+ENoxkm1NONY
TVWDv8yY6sFBFuZwgC26GtytftSYd0Jwxc8gW8FWHdXR+PX9hRkjBqj0H7j+G4QjMtKTYiiEI3cM
XsTBwv9U0GRLuMIBLMr2/zGDI5148THfvCBuNKNkLJpEBJabeIbywljroI0fPn/AjMVjJ+xlaLEY
Bp1xjB9ubs5l5ED/2Fxs6AxIvDSzbpkpnalXzwhZkRamGI26ZXpjlAfvJBRebKrX4Mf2b87bsuA/
/a/7eKwhvZcQdlP98e//UW0PX9/3oG6+sINtutsVDkXBfaNAvH9Nsnm1G2wosrOLOQRKJPOx7Xh/
39Z7zEpo6Tyezog9OfmY3D6zwe6lOgSMKiA4GYcs2hOXgSUW2BB7/3n7+Tu0A6L3aNxXcV0c/7VH
uOf8o3RRgSiraUn6RfuaKtrm8QkK/Kb++UcN/vlnaX/Nqapx9aq6W/Nanb3GGgXPcLTm3KwDEh/T
JGqglfmjlLp8tGndf/7RKtZMf3N5/v8Lxerxvy9PcdXeo/6zpFC4+zVR1Ge3lKI+GcBsPvTQN4gM
zWVa9WnXr3bAlGQ4lydoKKqLz0ABWkdtPaqgV7s0TaoaXCMsgQJOewReAdxzCYLoLmgOX8++VM5r
KdnsY55yvLUCcc3e5ovkiRkFyJNikbxzr2A/YLIXF9QMGEXkDJEQf8lhb9quk/CthAWT9LOjrsqb
+RpwZCvRA87F6UNfSp1FQSLpney8ALPxH3zp159eorf7Dxqbr4it+zKgcKCdamPk1NA6jFcf7qrZ
QbPbDlYjBt3Ow7/bnVUGz06XLUnF9Q8RoTZ7kONlIb9KQuBGiCCe/WbDNgZpwMC0uwOtShGPVKS3
H1EiNXYSfpwzcwk69c6jaycmmGHYkglQZfTT6/Y8tm4Mq6MR6tBriFh0qv30gGg0FBrEKzkN4M7L
tF/wCW9eSfoy7orfqEzI201C/m8mOwhplOz3gpoLmjLsH3b4MpAZ0t7sFnYWzkvb82rQmoXFpSqw
nzzb42cEU+XTHmSgdAgwbdxBPLxq9lkhxw+b8+CMa5GtooLMrGqFeySXEIXu2+VEmAFEpQWQUq6b
Nq5RdrcIEnJB0rst2e++rvhR7xvyvY/E7jicdniY3/Q6Rjl3RyIGb3BMlpNkI6pDC+hdV4zvQE2I
E60oZhYXFHziJ9O2YCbOZ+Ztb1qJFvLemhamwGcU3VGsLC4ivNLOpjIDlIuFV9UymY28kTkIn049
EdTTUxPzANflldx6GKhwC+LLnIYG9CvHlFp/kvYHGtx5NBoqnCaUhK1uy1ddhbIDIxOP2swMsOvL
QM84tO80r3c7W8jonXMrK8DW9aIw7sz4RyK+CE3n0yJ8WDAuCHA6kLRHguRzynSoS5kGj9mf09se
Bu8pj0fxZa0c6/A+a4NXioz5BodDaGBumE6Wi4wpKRZHBd6OVaSF41WV8jL32qbiAJ9T/B2rw4js
22w1jPJ0tNMWyY4HoXTu4mYur20eADUI/ixEDGwfW1R8br4k0NcO8tnVez/RkcrTCpvOm/P0jPeE
98VsfMI1/MG8x7BzfVsXs86/YubJhIjmpd2I7KQVJNWIgeXlUKGl9aXdI+6Wyhqy0HIg/vnpVsEl
aumVHmuG5gjUmUlpO/H9olEepufJN7iHOUCi89lep58ZVGG4Sinkqw50XlxhMUORWFLeczvcZtB/
gODB6nP9S+/HRYpaABamKnDDC6YXeo95K5NYuFXHJ/U01ueHal0y4p48fjtNr37fNwB5/fF7O9BR
zKS4CtDM9mqbhYeBe7UvKx19o7y5Btl2BOON6mWZbNhxl+f5yFIidVn81nBfez5XEUgx7K0/ETyu
Ga8oPzUpreOdAQ0zUpxvxjojORTnxGI+qJnQOoFcKrp0LMRhlQC3wFzR/Mt6FCq7DrEcCOnp6qnT
Lnj49W9yeM/I+XLPE20HIjN+Q27NhK2acfX7i2tcu1/74pahCpRGn/Yk+7mGSvf72BaHyv/O8IX1
Rr/nH5ZOMvkcRieA4AaB0P6cKuEgHUwzD/GSVUyaSZXy/kesHHgbu5EkZNo32Em7c6QuRju85WZN
Oix1meE1Br17zW6Y1uD56D8Yaizuvmw9g8Bmz3VHWNPeY4g57gPV+cuWdu0GgjuwI8UqNNkIRpRY
+MxfCsZGgkAEA9V4bnCcfab1QAySYSLxxjAa2ZGybPaWdKYQ5kA6PF495X1/U1vdb4J8gB11feWe
N+1LmKyD4eTrBYz419SgRFdIBub8TAuq2TCGcWqQxkTBC4+a/RzGrX9jpK7q7+U5xxaf1gV7fCg7
GAfE2FDMgsztRaN9Yd/nxANMs6XEjSxbKAvAQ4zAyxa95S2zkuDrNSDYV9vG+xJAEznj4ibp341G
gOAA3TgVeR0KzdvNr0NcyP3LonM6S+ww5x+K7zEoK7zB28+qtLJ9pqdbRg0WeEKpJ1dcFTrYXAlP
lLWPKgICxA/OgWIYPyA/FAbLrprBylkrmifHLWWhG/CGsbWV89EaHZrsDeY1/AvTziShTns/YDaL
/Z/bq7SkNJu3QRlfJm8oEPZ3QcIhZfh3sROlpcxydmooCAC3Q3Mwvx1Gfk1BqQ+tYg6TVl6D2qjH
FL6v956g6yIKcd2uNDAYHMlXxyfdN/QuFLf9tTKlUiimUA6EvoNUxdo7JEzVmfhMkiM/iJ+/gC1t
ISUb3PUhnpEpgyA5mCrbL6U4FqgqPZPFsXzePIZx5rynb49r9/Z6i9cP1922bUzNp1/uSp3vXDOe
FJnvDI8fDnMBBPTwaBL4dYVdTz8Dq0vHljy5nhIoEVy5qYpmrvKkFc15iLfWei1PUiYkDGxSm3ZN
EDdGkEp4KtNkRwH08t8MaT7r4aR6GU+ncVKuzjO0odTxQ0FIGAriQKDDuoRoR5PF7FOZadHNvMbN
0LrHmLMzKzeePpJwh70Nih/EoWqC2PFMz32CGwhb18iZaA1fQOp99yluFXk/EvAS68LqubAlVH0Q
AZs/LdwGGTXadW1Obz6gXN9CIWhjM2yOKweqCS6FO9I1N/U88dQ423cMgdKAfCRs14fGgyB2Bp1h
yRAXbxFd/rmuE1da1A5zHshDHaO35IvdQzG/ojbfVS79jQG7yZJQznujFWk0PB7v/JM2ZJ7Q3wW3
I1uBT3G30KKC9xMbgPEaCrMr+Yk3A49mkgLqd9sk0TGb5ACR1U++4nh5US8kTkQ+lF3PwTTZZ0Ds
FnQ/eMQkAzs71YyGO50Wczucrx9nh4KpuMOkFacw2M+c6dyVuyoqTvBeH3pkZyEgL1R9FslaeGIS
UXzm+Jhp09w8CgPHYkYPKYXyjrNT4avGwX1FxUD9nU2OLybdxzNsTIow83W8hIUrCoRe9Jw8qTYl
8zsdMCF52bhW5Pbqlt6neUpGs/GC74DtHK/TzSOO3LMtQk5MW4qgqjI3zCwe8mnd7asDBczv3fTc
s2+IHI8qpgjvFAbAphVIWIpxdfqd6r0vm7SEwGeVdjF2oHYx7+MtgQrjchrNLjn8X+sNRrBpGTBi
BsZuwu7DPB4PAsAt9CRQIQ50Ux9dhw0ZG4Z8fM4sPAt35w3/TNoiHbNbi1RwUFbOJa85jq/GcKVA
yitWk4GTTT68Nz1VrzhiIR1BZcxWxPLFo01t8pj9qDXPizOPz++gIMA0g3D/oVlrhfcAL86G53L2
mLc8rXWNm9jIcWUn+1UicgrNctp7GD/VFi6gqqcZZg9ttXjjlfpO7+mFG8JOeceSQ6fq5ceXBBOI
6fqzcqFb2vy/8F3adgIVhJ5/0vJ2UcgBiLAVVBwJLBFyUEwSK4uwsRiOlSaymwlHNDIEhCVHoHVU
E2AaBkigsuNkejjXBaQjl4ZEMPI0Jy7MvkqHrRuP9WfTuN2EswKXm0fErgrUYWncQyyhm8kEjuXc
GQB9HfApbtx3b/jW7bv/YOoGn04dwA3WeUYk58EbXIlzoVkD9SyqWwTLUBC8kKxw9DDF1QsYkf4A
xAN1GYjxxXj2XBxQ3tOX18Kn4oghvs1YyzhCTL+z7pebAQGy4KVColDWAOLSL/GDb8T3PDds5KEk
m+XTunG6fK1hbjU5MAX12mUGJXDO1Wz8mbYgqifEwV7dP1UMsfC7P/fdgWUMIYLwPnmwo4WFxHkt
LDSO7PhQn1jHumJY7OnL2jYA6Mol1wm5G8OldZvi7DrLrlyCzxzjINbOsjR7E2MI8zmzxTmaGdar
B/WHsCwT9INLzOoT412XFV3tO5CNGxxhQ1AQq1O2bEk6mmrbsyd5+a4HRBQAaeU+NF/vvJJMtjnB
AFtTCL/hgX6jJ7UFOhOFEmwGjZhqBEqQqg9RaROP01q9qLf90r7a/bWKga5Lt++SvDk6wE4Jxr8D
QJwVihQednlBgbx4zb5TcKvgFXHdcw74SE0Vm3Uqv/16isIrEb4YUAChyXKlrfF+Wongqg+jTyUC
1eSQqQ8PcDtO5Mbo1ixdrj7X9WvJv8nXpRfBxuIzb9yvbDYWus8rAXVojuQ14DFPBI+betI4il+G
WipQg1MDILcGLaCsVdGA6Ac1vobn6XlP7uTlR/bpQyDmDdg9kM6AoAK+GNjWZHaT0B5CmPpBIwMY
s3+YHIzmZw9HGQz44RiU7WfcXKx2ed1DyX8JYqkDSECThkMJbaN1UYwOCCrmwqE6aQ1hXV6enXL7
NJ3hrHTGWKCqLsnbN91QrroEj87EDwTgCtweLxLGO74GpZaf3/NKYj24JBigZJHmP6dIvClJEM4Z
34Bn62bcldZNj4fklcNEg2kMhGUxnZ9fK+eDYIAZtc2ei4ji4Z+9dv3cB/vnHmNqftTbyIfWyKvh
iUCTD3sxIjohCd+8Jv0t2dcbilUshD10n7WZzZVN6fxRunl9ewzH4ZitwO0msgf9j8sruzuYcWbm
lAaM4cc6bnx2i2FQ/gp+WGfyWgkKJR1LtWru6BUZUhOi1otTa3KTYOQ6mIR5vehPUe/UhLhgAQLp
0QIWxT5pX1JMxfQ67Jg/n5k67/1+Sad4uLOPzdwJthMhM0sdI8t8P5jd6er5dnAVTBOA9/gEA+FC
xw9cWZ4+0Ixt6QvT4QVUyNeYCi4ehvGB8xXpRm/ebHP0IQ2ztN8H9o+zR3ibGCHK1NhQHGT/rfFH
gTIyONZW/XW7LtzM4m8fS/rjpfzwP5PrDHnhPJlHtZOKwjS1h8I16vSMqaFMTHzCYp7MVEuC2UHG
qvtIoS/ZCvyNy7GJuo0yo43kNUBwnpBwYw+hD8Cms/II/d3l1NqPNeL3vUZbyLra4tLH2/tcMpvQ
DdiSQrmWzaFDZtZgEl9kj3XCUBk9lKUtKjebvR1j1lCATbIZog2T3HHaj/se3tXqinmWVR2WMLR1
4tZ+xhSfPpPLmzuYNLaw+uhM6fRCZgHjwdd2qC/I9+jMp12sjh/zgqoB1zAF+S69gzjq2YMunAfJ
W7/5kq1FFNYT9jAT/Pbs3Cd9s9JnvcWx8R8kP5R4D72tESX5+aM/elYTQfG/YvZ7ddA1OjwWlPJl
b9q5I/e5sVx5SygrTARUkcaEKz+2DcBu6hpsZI2wWaLi7GCL0lgNUA3D9jbEPG9ks1C9OpaCAoUl
tYB/OaqyTh7v0DoYBUv8NccutI7ImwZtHcWoe4Goe29dRvp8TVUnMxia44jC7jJ0bzEHD90KJLtX
bFH7HNvTmP0NRiaYlm4BUhfHDA6TYVCNUE3MFKOac5UFyc28+AzgiTmYhd8Atu30kw6YbAFFZzb8
+6fNI1VivVNds6yZR8aORAjTMnnpT75dZ14w1s+MRiLOrY8NQkuccTNjk6OVCuUgo9hR5pS5k6FX
6RPxZuouzyOsGxNoYyge4G3BM3xG9Ib2Y1FGFVg7a7lbvqjFVQxjjBpivTlc3E7NjklyYmYbdQk3
gS5bpdDt01Ex3PARpTKHj2TaveFkPYaJaL28j4XjkOhE+buo3sEn/WyBUhbuV8Cp8TpGAuED8LFS
6hgCNOzsoLnaERw136VUscH+Clv9TFuS2tpRMPLJs5iMLJ69HHCTNJxvbn3Qts2+XlR2Q1dOoSVT
lw+XUA/N0mHy75hEtz+2CWmQ5tl7m28s5V9+JApjoNEm0LBYNB7Ma97edfkHeqOXIfpX55gBsHMH
KfpXIA7TxiPW6Cyh1kMrEVfMjfZIc5FKYQIXA8g1IIN4AxAXbLAydAw6vmJ3Xwk1evOLesyFt82f
e1S6tFihNmVqCfJj2w9EQVjWf/3LhM13RpNPxh050DR9NHdFCGyq7WSncGvnHrGDeJiT6hdCI8ez
5qTYUO97BoGRxj06L3llgLJBDTehDgL9Ej5dpr0b4ZPPwcjoF0VLZv+0B+CCjKqvQOe0+M6yCIKD
m4LFdIHApETaE3LkAbaUxoAXVq/pMOz3MxzMx14a0I9Du+8CLOnYAnHQ/9XMxx7YqHHQfYN0//Qd
MGcVQcqeWTddQqVPvWQ/Qj9A2Um2+nq4pjuuvMhWj8TTtrq/HNlQ1X/ujOfgelqSDea5C9TjGkbG
581zAAHS4fFkbCVP+gjyQ/rB9QUYEYBsr6ltQBy/kYaKCzSYHkOdUWVTEONYJ4O5Fhx0dM10bAZ9
GhYMXIGAlYcplasbxU93N5OtkPlQ6OUhLBOqLYBdTjsU0mxctOlTIgZ73v1Y2IyP6+OL9oKijfcu
/P4MgfbuKECtZNbaFM3n+Z9mKLgt1N0nbTdw3Id0ijBvjNyS0YldGTnB9Oe1NFPGWdadAhHCQeVq
jLCuJ3IXKYG44wpevvNZ5ZMrl0IcMAvo4AqhaCmkuz5MuyoehQ8sddBV4SPxRwa+hmg/FjMK53J4
hqgowUhj1c1tKhmTFbZq0cGVRn+PlVp2PDBdn8FMo4jtpgyX0DXE4Ip4KrPJgjFzpenXCY76bvoe
YauiAbrDZYTXsOmTTPbkDp/CTJkhGZ6+6J4nZ8FhtPIpZPiGo8WjEOSs0pzX150pIZkJBosRfqIB
KNYAVu+RYUWDWBrDrGYIny0HXn6SBDAAukpUVXj7fcFQhdCwUuf16nI8T2CPcMp/qMzh9lNZYjlf
BwVIGI3pTXBuxtzsEGUOJWkRR+GDT6K9SQjiDgo51HBW/1yZUaC/7GolQSQ2L0P7MatbHXS+WTyZ
Hy85PBwgWQG9o1ty6Y/rmObwiNhXb9e8l5V+TMyx3yLoLH76RNzlAKvWcDmYEr5+UqfwGCAchB2N
9f9QdmZLbmLbun6Xc72JoG8uzo1oJdS3mbpRpLIBBEi0AvH058Mrdpy1vRzl2OFyVdlppySYzDnG
340pd38YF9Ebx4q6HfU3XJHteGZxfrH9LfUFwXvOswZLGVOVnNsOhehsvGelD4Ix036Zf7VZ7sXn
J13DmIiIbewAW8VBcpk+AInB/bUwX2BmX1Tr29eoXyLhdy4sKX0UxhmHwM7HSLHltyxAj8NIUAKk
gPEpYoYHHHnicNjvmo0cWO8ZhylB2pSnTFFhahBiOubRUXc7xeJ2yCFYiWLSUA9fXOpiKNVJHeBc
KmYDTWvrgw1Y1BDFT3YaMfaxW4JDdnHDcCkSZC2Zn4+jJyYyykLElCCY03zsN/mJjpMHgeTuAFlS
GdI2dnCodkuKJxpTT/FlGklXG5192UEn6msM16P8+MaKwKCjRalyaVkxVUOizbhulMWTJ7UC4bJV
Mo8/RwOu/Pn8sI71WLEeSD7bIlm6T0799VPDkY+Mvtk+prCC+wPd5Cs84NMFQWGhsQngS3G5knQl
QTqlPSB3hMaas1I9RztOtaOIBYvHiBeUnXYcvIEdZ1iL9kqdAcbYKkGkF7/gvNAsNmE0XK6goafV
boFxyKfraGbOk8NaqWg1igPRg2wMaARkh6WXsgzW5uR5RDu8gXazGc4WXFYUaKfnobvma4lFRVXr
fBIUOkc3N78tQTn6EdW1T8wxwQTKLDZuKPtNhCtvYvyUaxkSjXzR+QHUZ4kOwHBhZsQp3F83JcPQ
9F6n6kz2rhNvLiGG5gbB4qkPjfAJPzsXtvp0EMeKzCH8kDgh7gM8zYT7Q65i8tnCZVM5UoxzsJLI
iXN+g4+WSiLCiIeBiAqdNsE+vMb5bPhnR9fDK4TeS91hpaBA43nhYo97PyC6BLJ2Q3WHtOv6+FC5
MiedevYWMM0keM7gP10+STT/GC1lZJJi/1HfuqBn03ZZuyEzll1YEN3NOb7Y1I6SR/L8FKp0GXmY
oqYRjnFGx9jCuqRxBgAcd7gqHa0caCA5ahKEVRDxaOsA9rOrJYfDOaKVszaH7DCWKZz51xcdwylq
SKGsT90GdtfYa8L3UZxF2yOWMC49axkjWE5oKz7i+xlOf/SbRivpUwYlgjb8vr/pBgumsQ1hIm5g
FXLqr2w2/DBsmx4JzD8ClYNoqs7mhWoLS1rrPN45TMbjfWZ9Av8dbmw34xSW+7ScDR6nI5OIIQBe
7osIPSf7qE+Fk5BG/UynOjfoCIjMZqBPoqvxCfkJ4E0NBk0zI3ptpu1A6yhz95ZjoqkmWffI+d5P
HrDWmKTVa8U++p3ZVIjhw6G+QIlGxEJ6orJ97F4bZlln2Gi1dT04sYsPhfrJORQZGwCZs5OIcowq
aPMKsSJasid1C9gSNXgI9iCHzB8u1Im4VY/jbk6iBONdqCmiVSKT79sec7RIqELwfY78PRaL9D16
cYuR5ZE2coecHcipI+RjOEFXJ9u2hMkodgK1SmihzSi8XnZkjmYblLRdE8cU9Lzwvp+r2DBRjMDk
XtOzyEyg9KP/vI/SvcONdqf6GmQC51yrgqgp9M9n7V7RQWW2oNhqaYOqjCut9ZuKSaic+jJpzSVg
R7FGMjonRAPwlNjv84iyqyaxB5N4TYDLSLpAjiJgBdzBv9X+HDO/RknI8A4CfsKnB7gEyT34Z/Zv
2NiHrZxWkSseomqkRREKjDwxGSxgddFrdoNIq/y6nNOCZmzHV3574O4ytJrsPIZI0eWmC74QFBfH
V1f5aK+s1oNXj5nKo+L6MSG9khpqHCx0Zz5gvLt8oY917vRiXrGuN1xLzBcOvr/+F6CKReGjOEXk
WeNAtPUlMyF+4jetmPXT4Yprji2c2nSJtWLHgbgw59xi9uo1LDMzsMtDR7SLo1XO43hHJYAIi44w
YPMAgUSvOflCnEfOhacEgObDlIVbeeKPEKozCqfL9HXgVrafxEhwCozSLXh96GxjR21QBjioUSqU
G8pWyuLU6WjXWzc5JctsbUzOL6Rf8VtPqf9yr/nS3NzeWf+OPkM0gLE028eCD6wOvwyBxW5kzPKN
9QgIrgAa0glBvHkAH37xJPFjFA4De2aRC9zncWDOqjml4IGQI9ZUFY4Vi1/P7t/H9ij7wuo5Ba/g
c1k8ugwSXb2YWTtOWMq+i81YOgqrjmBntGppz43GJ6KESWTD35jzeHVFaX4QqQ9znntgkQ4GZYPl
tT12smfdANOijYo0jVmeaNMQ2A1f+eSawBVK3Fx5AfUC9ADGWn6wKAOesSvfdBywJW8VZFukZ7gj
RYeCyaW1O5rEOM0pk14IABbXcefCK89K4k5ZgbDT4ZY2Uvj64hKjhr1id9rW1zIAqD42CBhYXhDf
G/GHRUR8c8E29VgoC2tLLsHziKGwZrjsiIsO2Na1GUTN7GlLnKko6pVVvpTGY27s8DXkdRmkq0f2
ikAFu8ICbPrZQBP1Ym4ow7MYzf44yyQKSN6R4Vw4tKDHTvL2sYN9XcVfORUJfjJhNlCmjcU5AAl8
2MvtElpKuPrbmogq06Un6wkaYxOHE8GCrfsvFiVtB9bNfhd7mqskXjMnk6iYG/N0cJDGoJxGa0sk
I7ev1rzrmPXTyJMjfDpbHJGMG8QiI7kCxs2tocmZ/KBNBlMhctbWWltl6D3Ex9jeVUG+qD/YSkLS
jvOPYW3Q4bWnsfMhCUad8PiKrCCRdfL00CuTjPUDuG6DCucfQAuXINrh33BzSny0Qp2frcpNvoim
NN4WTYRPW+ZWcwnSGUB3arJaC6dgLc7FH8JtyVsLL4ZzpNrZJt5Ry8iymrQMmtpowD9T8Yp6DS8L
MMwpl0CIpSdHit34j/XlxAH1r9CL3Bv1A9RWfFv7pfkFmz7dc8sJHEJE3NwfmRPLRZqf1TNc7SS3
TJ7vl8OX8Qy7DWHe+jI78EXCfbjgtxDuQQgtakXXPOjsEps6jLb96sZcAaeEA/4w3WSHD5rYIS7t
ZTlWIUf4wDN7ild5acv55WvvhL2oT4+3mHXBA3VOAQmP5UHetoVdv4iVsALj8waWRfgAOXD9vt6k
AUdOEg7XCuShCbAJJCG52SMo0R1oG8bcG6RD+rHFGa5Mro8zuud3qHUY4ZyBdzdXiT21nxEr1TwC
xGcGfRlC9XzSUWvQ7sWegbVfsBtatU9KWlL+cm2p0hSMyn23IFqr8r2qCc3ngrgm876VpVBgYwJo
+tV989yDKMngqW6Wbxo1sNK9zjh2OrGZzIQDV7nemYzKwWjMCCF/abusCLoDGJV1kk53x3zNrh1P
IUcgInIqZQimJz/Fg0XCjjQZylnXLxqoUN4080WV8NUvlPQ97rH27iM1fGVhm/lsg/ilWhr6Rb1B
zFK5RhHEhq/aPU3MOFNzGsH8lJuaoICWQ+SC0UxxCSt48Zdl2sSAQLLnlIAhvtG5PkvAwJjuTLQe
JB20k0q2ydIin7JVvAaRKVjRt0T1O6Gxo+IGPqbKvsA1EDwtfGZri+7JkwjwW1jjFC3ONobSgh39
ko8Q3Ct/mJTALlqCXHfi3fp+5E3c8D+cx6hCgHMvTtz2g0IA8x587CgDTADDYO5blttZCSFm4WeA
dg5NOJzY2T6U+XPVn15fVUBa13uCJs9rD/wF6VT7xHIJVwV6SaJfTXq2VU7o/osxiet9EhhvwgRB
yjF196wHI+QweUcr2TFzLvcJcmZl+2nQrCpzglghlm02wy6ifJ0i/GJSQRVPQHfQyecbLmM1FwIU
3XSrQzk6ZsRv4a1dsisCapfb26cCmaI750y2R6+QNw5dlCjyt1fQuxX367l6Pu0BuiyZmLN2oSwj
FxRMPcjHit6ei0/aEM20NB8mQHnppqY1+65IQ7f1oxa8SO7iOSHhglH3/uMArhA26/hTm7Od+8kC
BAq51NuIWCS2sEButsBbA/A1i9z1M2RSo0EfOeN93NZMvXBg1rkJoHUj1nPugUmXkQYcSEKCfXln
SkK8Gl1CjB7G7nQmWyyFYaTouBFnzQa/eI0P7ZCteG7GxDwNw8RGVJ21uR4NnMnBshXeVbfuTwaL
g8IXBQ2ABJb+MNpIJ54MBEf/+kQitZVdRzYjjjEmqBNjO2zvR+MgfKvShDgzNDgjlNEQHH9hI5qC
I1Q7YthJvktbDnCVIeMUbqtr6Y9mvFFIyLjMkmSdHCvIFgkxuGwR9Lso4CT+4PPAwLZQO+Ph77X6
uhJA7aQY38krwrtP5BTiADLYUJKEFacrOwpUhBZQ0XZ+/FZNWyRzMKi/LkXBLHPy9sPHAgXOMVtf
iQ9ZXtapyyjyoPTLDTW0lXs3oKE3miYioJZRqGlBjNB+npL8dW03sruPZhjwkIhjpkn9WvaIGeID
UDyPB/fFIdsOee0Oq1aIN2oMNLIFBnEQve8C6xxQ5M6e8LkL66RgrUoOlz0P0H1czVLAdJ2I4LR8
c0bd7ZQwR2esPmu8ESwc9iGi5FC0S+f0IE8JjfJ2+bt7+3CZgKHTVkaEMt9O421xiZSPprfjY56/
mc5jtMQhKirP2XM5DmnBLbXvJ2sYDIRRQQVWrweZ/HbnKOGufQ6gVUZQfEDifREg0aNkBb9o/Opw
OyDhPSkcs755St6ABRNCjt4YpUHZQr73DusuNS3gVXe2EN43XgvS/ri5TbOGR4wdJkszZA8UgFs/
0kT8bpj4d8mWb6xFjQg73G0oQ5j0wEM61vDZxrwBbmnU9pNrSZIfmQwnap2PZDsO3H59GxIx6bs7
iU8y7i91V/L5hVB/uj1TswVuN2JCLiFLLb/byX5wXztSXCtgDngx7DS9LzA2tA5beTTjdcyKoh3W
10q+6JLZoPtZt9YgdUhNkBBVOcj/qOnUGTtxThCEDL20r0H6ZgA1Qog2dw+jVlxjYGrgrxWGm0M7
F/IpOJXGFaJWfv2ScmxEdrz7NMKvgcqQgvFbZqC5x3qNwdjjiVxPhMzOgRDIzaSW2NIAqC4bdEGy
AQ2I1xmOfCwXMlEQQQpnYJLyeLHR/fRBEZjtaAdPw+wooXRaEyIosBiMcWvomXlqV6iwwNKQ3Exu
EAUfoBUGAhm+MK9nyltsZ5LdkxnZwyplRyLbFRa9dL0Y/o0hyMrMSoOe0hh+7MZ8KK7ID+bKeMpk
CZUhOmwy5GKY47XqGRoJS4KzGBeYxrM1ZkIebmzA1IZ7PUO7NUyfXOtFNOPo+4Gbt3l4SaEpOWwY
+fKWlTtrq3OcZ7MXJTmD1DWm+07YCRJkH/XqMkX4BkcaESxpE2DwdLInLI7xHi1VJKWr7uGNzyv6
U4q7ZPArhWFGzR7xOpQF+9O8yr0HcTYdmakT7h0Rkp93xuvUIVyyri1fzTHVT9oTx8A8ryeV5VeZ
V89Qd3h5CFLbAbBwy8oFjxOSK2g3ya74Nrkt7R+k6tDvkqareF0SQGiwDEBkWZdsXr32cPD7ulOz
Sr1eQZzDuas/LVcy2Nm0hEg/uiAyk59YvAx0SlVMKGwyulSTjZzCUNUx6ZMYRGS+t0G2e41KXU+m
aZo7LafikBPj02kcE70Ru3n2JHcnUiXvqVKMZ/cYcT16UDOnpOQEoQivLowXeJJp2y1UgQ7qQiev
cwAwBxvpHg795BqXU+OhuxciGQVh3aNbHYAPBWpMixkWA5H0IgnzqEFvSF4pgytoxRqUR1Mdcahv
vPVsp6f3tVLn81OSuImCjeTRL5MLATEiY8BhwCWy4TrCnRHlR33NKCLKRUn12mrQJpkhTgUBulVD
tMKor8WghmVFwGQu+T0CjEzZdHdGUdRyKAJxD41h68RxqbjPCVW8hWosBsqDg6nth0U83PeNmfrm
KDKiF9NL02vzY1Z8qlq17S+JV6PKlQaX4Gxb4Da+0jCXzxYx7bLy1uV0+XckZzmHsXC4CPX6Xs70
2treHveVfte8NKMdYWWV+EslIg81AP34wROLjlmJ2qlUEC6WIlG+sB3QQ9/ISISM5Erf9cN4x4s7
WnUl9oXup2svbk7CfWvK0B4rcWDLiwDm03g1xJEvMEikDPOKYH9JDIqKADVOl4iGo+4St+zQcFaZ
Y91nlaQA+1b54VJyxBfrO5/gMoRa4uLfKHh2hB7JCjfdGrat0M5ekTlVd/iVJz2He4XskB600lVb
Jyq6nKW3dSID7ya9PthFzui9DJQ15iOQi4Tvs5LspxB/xU9CbCr0m2nsvJLIHaqBI6fYDIO5jyOC
LBh/xG/fjcqJqjfzWbi37iPJ6dpNJ42p8W+PtZTrbpW0m/6RsYRF0j9bJHWfBeaPi2JLqrmRH3iX
E20SW/skZ0aBJc20GGXn5DKPDJiaKlzntTmrZT8iVFgFJDYy+/FS3MKi0X7WhwjpXN2lC6klxEtA
6vU0mKxkTi78cavVMY4zG0r+uEc3txSQ2+Ad0svnTLgARTXK7jkOkWwSeuX+PjNray7omd9nJDwD
gax7ibEkiFiU2/KlpZuSEqgWUV1bvV03m/GZKbKIxNL48GD6Qt1VAETMWJF0mA+zIXnxsTCagyZi
eVb2900jP6Yy0Ej8ZNpixad8fdgTGbDIIoOs3w3p4HLiXMiIkF9TjWxVYaO2OFY13GQy9fIdWMB4
fEsmMedMwqoyKBuBw5Pi/IkXp4Vi7BvzVJQZaOLrLb34iWg5lzbz9Oi1zoznOlenxqiRH/dOCLoH
47QbniSLgZ161G4ez3yZIs0fGBQ0ROWs11l4OfMH8ZbbFZ4vVYqd4SK6g0ZKNVRSVbkZ+gSDJ0JU
7Sba90W9FvQOLr0T2QJfCGelq4WhtTHISJUmlwQdWSC/5qw7jfmO1jy6eIK2E9WGQbsEU1nMlZCl
6GOcHcrY4aUlNcx8sWEc9eESJLoYqj3W+yGZjbMA1N59EG91UQ76eD7KOrspauXOL6kfgYBuEuke
N87jMnvrkt6r9NuHqcPG3H4uirlskuCpP70S5+1zWj6CLkA7H3453WRUTNpETNX3afi4KtOfLvZ+
xrY+uX698OWj50jClJb2ekOl/oRfQFWCfhYC3fS6SUg6H7D9HF9U5B0TMhX2YAMW8IoMltY4obk0
vtjuUVqu+aqOjXDxRDd1W/bFgZtUnxgSc2EI7DeWdV0IJdNlQt4BNjSezGC6T4Pp6po/qkPwaljR
LINWxSJ6cdic79GMjxGXk5CfGmKwJ3XSTJgTUR/G32B3k5BEj+MG+L43XLbam2/1fn2FWhgVgNnN
yeySFBFxmyPYRZY8ImKAGdnU2on+5VtACUbOAk5IDhl5pa7Mya69Gg70aRk+QnX7Qim0B3bnlS7J
vpE8zI+MY+d63J4LXtJY51fy09zb4mYT/XPkPQ69b+AeIC0IKoGxI2Qw4U5z2lCbWsy6mo4MCDTf
zsQXAB7CMYXhsHNjUmYG59Cjx4ftIB+Fut0vV8rzfbwOfliHuNBuU/Gn2rdMzeZJPloM57u7QYNR
J6ivyK9oPCYNSCglLQruOsScue07nqR0y/UkI0DCGPEOP/gIh5XG7MWXi7IV2P9Nhs9/U6ajomhU
3zxwJSAFNX2YNGUSIHmiXlWIrBOc5chwme/IjIS7A2OoT/x3+M5iSRYZgpsA08rtoAAsjouXOBZG
AjqjJPlhW2Ay8QQOv0JcR0Z87oziCVc+HS6sKp2pU1BM5hWiquM7ZWfSxjDp+M+DljrDmKIaI9/q
vKSxTeZXeQRF2c337KnCsBe+SGN7N5znsdwX297PZoKJMpfMbSCl2TB6l8vgp5q8wxrru3WDhIuF
Guohfx0Kyky84rsbnE4+5OOtN+NVrc0MDskExxpshS9ZXyk1CkE6+pgqlWyraUOhMElFm7UWynwb
eXTUy989tnsggWZnUGi6D2MJiIEVyUXsDOquhIAG4uG1FHErAl5957P7aghHm1KQEElNp3GZFqEG
MEUa3ySD+P/RgXt8xl4uyNoGoYClG4AfGeC9wy//g0AjbIN4pOGYszjyuTC7DTJL/1qRY8VoCwdy
5lrapI3TwC7Oj7BYyAEW3/0hXemnirACHk+imTo38WaASsGBa5y5t5wrewvHATbAvKQbL74Mwuto
6CksgTgNxqTTmq2aPSDXfNhrQTNNtivPGnE6rwWdIWoSLlt4TkCWlLlMHU1LShV+lF08DiOifdmC
9I8Zlx6q13GtMXUkqHzikRddPg40t8llQlOxEoiKmEDd4uY9HLCWxQTkITnogbN8KKVFBQaIsuGx
khjB5lXHx7v7LvzgSSPLF04yXcoLpKK2vso+ONXc17Ta/Niu+xPZP7KDzA8rQbZln0eAGtzZJZx5
OabXEHLIsyoiQSbR1bWXHbFkMznk9XwzhLX80UPtV64QjJxnhqblySbrlOzRXZM6j9VtI6xRVIrb
YXdBchB0tvEJOi1vumC0xGBk8g9spe0p9r+SFhZR3VpTTNQIq0Q/Wo70E1fv+PzEmMVe72AWqhzT
cNBADNOzMtmpgexYM8xr0tGYzQh3/Ii+Snlc2gHBQYvHKac4npOlW58ycKPObpRJ8Smt2OFRvbxG
gcIv5RaKSntR7FeLrHEhasaQz4s/TO87ICyBlEBqarLEFrA9R0nZJTsR0aB8ohXfdvaAoZGsgNdk
Zuf7nMQ+ZLB0u8ma0gkUCxL9S1rUKzUUQz7r3de30rpfy2dpikTdZrdSt8idN7GC947No71yWrED
62zq7/QHwhM0meZN3wiqTNXh1Zov3lGuhff4CyKPt/ZNlTZKMxGE6WeESNM2eU8V9hMSnEF/o2n3
eONuPrctISoEVhJLexs9lPweHBzczIViwTaVqXif1TtqKaQoO6R5o2YPXJOziGoNSXjlJvJSAM2o
/B70k5BL/iTSLPZVtJ5w5i+LrUFfWGu0AnNxD2EzMzwk+u/SyqJxQ4NcjFExBz2EKu97n73b2LdX
hIOsbdIi3y5LbWettWM9E6/qsiH6X8cboi+TbJW9RrVgvSO9gmF+tvSRE7Gu783nxGZ3jllPbiRu
SVGmurnY+pUPKoP/3hz+zSsO87iw6WYAWh5vfDCN0VvojZb1jGef4wr7LYkzazQh5GdRLPkF3wcV
HGKiUHCsbM1cK/25jHtXlNdWfrKbD9o+/iSVQaPP02R1xxxD4twQvoqpa4zo18dwBu84jYf5W7/m
MCF0miMmq+A6sTb244SS3lMPXkOCSLUxIiJDV/UsXWHINAOhs9WXI3gdQ9sRcb64F/Z4Dcd3xcbz
iSKT6tjiNONNNmelmHf75JMAs43p0RZpH+rn3TgJzZky9D7J3K5dKiSIqZPmuRKgw6MpDyt3oEKy
eSbAtJ0SKcl7vXNws06IaHfLEpP25P7aiDjNBv6ovnTr50QDX8JGeH2ITlc48tNjrPOOGOE1ak92
mTFCub1So1GxMPpkZPYfV33BQlER9pR+cuV/lQ9qtBMMj4YofRxAJ4Ivd+zKZKmseFfCFzZsui+i
kMEvaoaDhPWOeyCWOJLtRlvq90XJpbinR5O/jO3t4VojPZsVEz32DWtONCtzKMdhQbR35Tw21lI0
QyqULjFj4rdHol2gCXpIE1GyMVZeZWxCg1PPEiHENz7qVB9XhLBo9qC3rwbnpIZYZXSXX7RMc2Jq
arJhH4SeHnUug+YT5v5qQsWVRBZyxMyoXVz0U3lrrMTzbQ2JpTrpiQcJvlgjsIjwW35BT0rxQ/84
VupgDlNtemOv1ZAvJZXPEDeyOOfldbRXwUWBI6Oy4SxEKqLHqIYSuijgAnXMVTZW8gJJyJg4DSbr
DemaJ1y95mhe3AFB0Ltah2xFoHtAyYnH1VPRQrXDpxlw6ztkpRKBLOzrAqx6ssWxZlEGF+MlSl7z
jNl0ZIvODFIrmVPGaEZHoDWNYGroWY9iaUxvfe2rOkN57j9pvpAf+YJP2VVUQkKmc5Pa90GWjrfk
QcnYvVuq28AthBVZq+bdYXkDf2MYJ3fqOtyOuvzBBaj1FfOc8DMfuD1mFSIy6vrvkr2nib7/OcFB
Uv4Q4GDquq4QVqHoqm6MX//82Cb3qP6//0f6LymWaXlanTnQ9J4v+rRlrSM3sTVz0c2MuUXttZB2
wDzGLu2wBdjqpjKnJNOC+fFYvCGR7OfAh7l7Od7fm9wzcweuZ/VEpkWsNqEtiB4nhDYG+aEPhpAC
neonYngjaCfaZmAvEtmXA7piYvKk+R2Xzw+VkIAU9sRIXaDBF77B2pMIsEbJIYyFqdAwbIEdHdMZ
jO5MtvANE8aoEYVLhbHj1zF4peoapDqMv1I2wsLc3Y8SjtKLaxW2sUgzr3uRQpxxLP8rdDEhg5Bt
z2mDkhpCmT5IA2YhuN3mcpBoHl4+Qk+/eJN20VHYQ+M+XX2rVSuU26ge7uuYpX6xL3+5Q+YfAlBM
QzaZSEXrTZzRb4O6m3tSSGUpt/t43t6d6Ho718m0cd6w/IoIK8YrfKXSIMDpubeW4lHmmJDfL4ox
UySnBd8W8b6/VnHu7FI46p9r1IEqHcdEfFATaiwYKJfi49ePONA93TM9xQUSIKbxfDfRiyVeooe0
LXoXojUd7PoTKO2BLZ01uikms13HtDRbvDP3aVmhcgPJiL0kDIfdUDslbPNw+MuyNf5yVbTflq2q
p9VQPft6r6G1/9DHPMCxJiVy2VRC5Dvwlnj/RqdvOsufTglcWqIWWPbGrEt9CvWGmYfP1eW9PjTQ
Feja9+rhftlYXvNVtK743UH+k1yKCOsx7VJXjH7yaBpB5XS2DMSM2z24XRlr+HMJtE1xZFEy6K0G
e3cyAC0On1l/vjNlJF1LH8KsXWdn+GWkEBqjj409IitKX8pAfhC8+fVD3KY0/TIh5w2HFUoXS500
SniJi/DxIxELWtkVqlBaIP6bO4z35f80fqC0CihRTxn24MaPZ+i+GGzJQb+SU8L/q9dCBw52REZq
3PE2eA36VLI73UacVeUW2IeO6JbSUVhTi5wRZjsgO+HV6YD/O3WTAH/EFkS1eDrveUap4uuHaMSf
/br/KjH13P6S+UhAIRvPb8E/pmFYhiQZ5G2avw+FVaKiMZ5CXe+7WTZH9K2tOmoBylnH9MdW7DJr
pv28XJbLFLJjDCxghnCQBpaHVd7XggxJe+bd0b/TCKFBHn+lEELDhO/7iuRbgnGHyR6MA16ZpKYc
d8nkNKbYim8GIZLWmL1k+bI3uACyPByS+6+4JWaDfZg8JOl7sZWOIqPyxq/dSJTnXxV9BE0j92a8
RxVi2sYXiWN4Ac+0gTYVvEdQ/SXKU/7Ts2CqDKCUZNUiJ+m3Z8G430tFudwf2xogp2Ci46PwQXQv
6XGQc//ZoT3sILBVBOi6YMu97A/Q+M1L8O/9RyWeleeZOO0n2TSWwAgWxqhlRbr85yf2D8cMMUEi
qamyzk72exxbLUZJfsvb+/ZZmHY+wqE9MvObY8GpWq+/Db/8w9phep8omooqW5al/nZFpFjJlUHt
Htuyul7MEjrj48XY7i4/Cgzv0tonlYwJUgmDrCyMBxlxjNcycQiaoG/JXzL81DGi77eVbI1BsYrI
ZEFRM36L8GufpVS2RpRte2hmRMXkPVMZQDtetk10YIhbwmAGTLrCoiWlh26UHNgCOQDMA8gIvkKq
uisM0SAeagR8lET9nGGedcUuUxJot5CMsBWuhlTulIcXyy3b3fFZYB8xHCpalX35n2+m9IdQQktV
+FCmoVpk7P0WD3lRJesZ99lj+7oF1h0k+YL28PYJyTPR0XgYZIb2lBCC/8+vq//xSv7/19V/S5vS
SzkttTjr99IqFF9j1M6Q2XQYnGsx2oP2A+FEhFAWOHVfrNot5LmvcgIgCzhla5PdXTtRmBzNb9Dw
HL3gjylNclx82oH+og7KuTEDTQ4f0/7IsRl9XcKazpJJNuKeX5fwOOB7SFjxXhfYkdpZef3nj6j8
8dIaIgtXk1TZlH9bukPSmtUjT4ttq3rgJMNDnmax4QlJMtWhjk0EtmZgQWBUoApN56vQ8c9moWJF
KfP+e1BawoWiz/hyukkSLlu8RwwthAozUozcUigPd08lClUoCEa5lPSHxV/Wu/ynp4+o3v/+COpv
kW3xK7k8Y8bRb9OyI4Fy+3p8ayQD9IndVV9a6knmR6puUgNAim63JCJDasNmkDPnrtcIDSCQREpM
bfuKz01BQoNxg0se6HSEJx08wSkaSNQ/X3fpDym5TCZVRWaTipauiL+VWY9BUGLFkvNtxcSvQXGg
rDB85jXxZA+bgcXG40TfUaJ60WHK6uFv9/1PS1sTTYmgO1lXCTn+n3V4UfRtmahNv3+RHKW6quTr
zLGAR3XN9y4KKmsfZ5sX5lJx34NFq55ieI30IW1uzM1muhgjCGpzn1QUAVm3ABN/FbCdgVzsYAX/
+Vr96f5qkqmqOiwXscy/LdFO0p63snnk26Td1ohzbkxlza+v7P6XbeZvr/NbhKcgWe2ll7N8K5Pa
EWMnJkMkrq86lec/fyDjP2OdTVGVNFnRFMlSRXVcHP/WBKWRVTRkTN+3YbxuVigqpkgaq2kUNtMo
GGUAl2NGDArFgl8ukk09KkCDxkGaPsbq0D8uGQA4iybuxx6Fmo9yDX/IZcopt5JsQGGm9zST99ye
C5vn8RaQlUBE+IzZIE7KHGBpAdv8FQf9sveZZdGATcEu+PQfWyvAGPCX2yePS+l/nkemqCumZig6
G/h/nI7R8yUOhmQ+tinnDoo88iLNiYDRF2W2jHQl+r5Z7706beQPBprKRNNLYV8vMwLwvqveFlSI
ciFsO2Obx+9W97fDe9we/uPtqbI4npYyY8x/W15DlijJXY0KJuKS+cP5Z2YGukPSO8ynV/EA3uIq
6IrXOVWOTPFS2+c+h0S+3PMfhWL3n5eG+Z+LkItFh2wYssaWLP125BTVcDFTSblt9XPtItCFWbD4
p4KEcYdd+hFdIWH084Naa8Iu9/iQl1grAFslyXlEi8t3Q2aH6hEGh7Rm9INgxrGbdYI4GXPfWrqa
lNn93CTaQJ/LK2gBCIty2o6hMCpTCVyZKMDnd+8+SYyYIiZdoHdtwhfdw/z2kX6J8CVHAegNj1Fa
OSjjpIphlport3aDvmWKVOUm2Rr45ueAUQUIH+c1VT+pRjppegKovvuXa/afN1Ci3hmvmSKLxu9x
7elNqbNeoR69deGAKiKpPnSLiBYeCBRVfy0K/vhqmiQqhsjg5l8xvP/27BbqzSwfYlNutRczhNFn
xLeZkL4gsrq/HGzjfvPbwuRIlih4dKLf2ar5+r+9UobcJBKEutz2Kibeh+yKmZtEz8CIkPrA65R/
eRL+gM3Q9tP0j/MGxrHpv50JiQAeMGRlv38wvIGQLbwWHD3ZJIIcJj4DgxjDiFfVPvkWO6hi+/aj
77Xt7YdIQuHbOqj717t0Hg2x+D2m2bZhqC+9CW460Cnk4RnGn8f/Po3UlKhaeH61EVXSf9u00+F1
eyV9kW6Lx3sNJ4IgV8StkxlbREE8zOi3HtK8wzGkArQP5F20uf1iXCkG0v/H2Zn2Nop2W/sXITEP
X82MAeMxwxdUSSp4YDLYxvavPxc50nuqnVJFevWon+6uSpcxw82+917rWsMPL5C/XTBTlwxTVERV
5/X+3wu2v57K/VY8NAuTwrTF0QZvx9iHbct7HLMpFpt/3/ja95c4X96yNEMXR+qrNS4mf9whWpcP
QmdwwcxXbSZG8Ou8fcJ4DguK6Q/gXLbAK/GhEKeApt8FFOMe3CKyUm0hvoBRdECxkENLFi1m0R4s
MCpGt4xyTHzQrIAfnEOGTx77S9/44cL9ZRdpShYniiXOEomFkP977MejVNdlTQFU7ObnO1OIPj6e
X1XliQ2KJVjTGhUToibOoSjcFzq3Elq/hviW1pZQh5nHqL374+u59w+EU/37zOp/eWf9cXTq1zvt
zzM7nHLtvleqRQP/uD5A4bvvp4etkrDXzetDVqGoaCqaw6hCOjwD8KyIrDTLS9KIN4ysRXqztMme
0q3QGpcgevdI7cmvhe0ZRTpFdCmiXR0QFItafINhs92mlb6upGV73ZjICyoRPOVOjjp9euvoeFRS
SIyZYiiIwh0Ne0Mh1t7lip2RFibMyN2LZBLpfCEa7shIVZsfzbQr33S4YwfpFNC/8hu+R4Pqbj+Y
E8U4OnPToMlTsWdhh/rvEyiNl+9x8fq/y8vu4r+Xl4lAL+5O+3qxx0arbuqr7HXt1TkLn9V2n0kG
1Dl/O0jAFVSa+dMfPv37roabi+JaNIjwsNTHDfnlWFxvhUaBxbvAFHDuS21QCXWkQqxs/FxuUzYU
nqFqP+wYpb+8vv/zwQ9LwG2fn6rzcKwWdcekkOHPx4HgoUNaWmyeO7BN1pNG9qAO5+v8XoruvlkY
p0RCn/DDGfjLDSzruiUr1Jn62Jb47/k/3ne7u3FT28WQP5XcjRXiAG6WGk/FuIO+4U3c4W3PsXu3
IAPGO+Lyyvvy34fxlxVx3FPKpmlpsqk83gW13rI/19R6kfNhpjo/VqjxlVS6Q/GrdVeQn374vLFY
e7jtZFMzZUk2JOpN42FFVHrxYralXi8AXNmnse022gRLh6YMYIrSK7Q5+3isiXgdYEze0C7cIeEP
ZEp2wH52c+C/2RWHzAlQP/otyDwHX82AJzpEbKLewV67dYazjfhMi3DkoxqRp4DLaeWDpbIy4DNr
rPhHFOD8UruWp4x28P7rjuyodA0nQgRpJBqWp6RFUUA9jN8cTA1RSLVNMxUg7UCUSOts/n1m/rbe
/nlmrIdqQu7KxrJ6iwdymGoSGYz30Nrtx738tj+5BdCxu2EEOpp+YZi1SNQ1uXFF8/UsJAdk0bsj
GpHjZmtl457U2kP+zcsf7hbpbxsjRdRFmmlcPUMxH3bFgqgVzIy0eoFj2y69hmhsgCEGPqz9qlxp
uCbOKb1XCTb1nKdp+NxttCV6xzd90UeGg1Zgep5WTxUmM7Lq6MB/MmPKfx3eDGzcsfQhYToeI6R0
3o43cBDsk6Zbb+v5iN4naBu+Nk9bfqOy381JvAtVpwMYdfAtlhAE7zIUHsyOw6Sb4m0IVbcLn1GZ
+OAnMHQSGOYXsRkW7MnYUq+1KS6JueJgJA7GbZscwfsGRoPzKbTmTaxEqmOs8U75GuzDfIZeP7gT
BYaO1ytThp6u5fJuISd8EmHQRsSJ0hzg3d0dWQBpWqeaLyTdiAp2tpuTNjkqkxRAVAL5dz/qltS3
MUMTLPmceo1kU/NVR/hFg39eLeU3ITtPf+Lnfw1CHh5AFntd11S2May847r0x4tTLiqUoVt5tzBR
5My69/bZXFtQLXFQIlr85EGbntGppMzxVBc5J40xFE1htahecW7gn7n97pbE93D5TWT07rZ1QvNl
i7SCwTMtMkyHd1urHB289YKB9hA2/NIGQoEItQMu67pZ6jQIsPEwTiGF7UNY1cMP5YH0l2WGSEHF
VBSSAiTZemixHirtft4Op+1C3i8VHqYzIq19wXTdOyLxrJFaNNLyBEqowc4z9pzvp1eR5jgHTF1h
0y/999Mt/aUS5IAo2i2LgkrXHqopqT7whs2PWxbap6r7vCi/rt301B7tXfHr0m0UZCn78Zz+1Pr+
24lQVM0aExNMQ/wqA/643Pr1dq+Fao/CG7UjZlu1mBWICRQATYPw//FWVxXeI7qkKLrybaOns0vv
cz3fLkwZ6iXdGa1OmmF+YlMpjYLSGj9mgMjv3+f26yX1eEsbtAZ0viYfqj68U67DTa67gyrMD4yj
c4i3JyGiDNzlR0fQ7u6u4mpf3ME6hHkvA3KFVGS87E/pdU/q+2ltWrNBm+1uiysIi3whYoXoLiSe
4ww+XN//fazfLodKco9hSIpqaQTGPW5Oz2LLdqgTmCsCwmXze5yiMC9AiF5/XKofX7TjJ1GbGqLF
q1Z6PCnitbgaclVZ8+vlKe9JQTihUZLdE4xkC4ec2cBNrReK6A9Yw0USjWRMdvt9EaBZrtHYN/oP
u9fvz+TDET2UXudc04uyL4U5FecN10ajRAYkgfZOGzeSB5SFu/nt5psXe9t+aphIVMbn1+NnhWhb
+un0fHseORg2ZRICaZ4Kunz/XQZvB/XeXrWqWKhAskTFt9gJ6PvUuL35wzky9aS8QVkz5/++/N+r
7v9+rPzw/uzaYtuejV2xaO+poKP8udh02RQJaus57QWSLuYdlnpULbvu6d+fLY8FxH8eE1XU8Bwo
rIb8jQnqf7+yWbVN3w4lL+ZWDq+EDuAuE+5eZVzsC2XOVX3Wz6s9rtNz14Vlk5os8HXrF+U5a2/r
k4q0Kyrq9Qkn2kl6NW5SxI3772OUtB+O8eGyFEp50uotxzj0C+6K2yHdElELdXrL9alAqMMy29fQ
qNLD4O9oAbNauz8umtK34vy/p8p6uEyng37ZafnZWqEFwJsrHyfNvJhLYBCMlCjl7hVFp0y67u8f
vr78Fc7yn4ukkYori7JmjjMH9XE2aHZSU5dFSR6r2465T7NiY8wQBSZJ0gE+WZoJFO94G2rge4Tp
3UueteX9o9SQ7PHoWHb7vl/xgyglZxJAetV9rmNr+XwMwMgvqsWYsdHCmrm+X8IT6m54QctmugSc
EFmrOtT4l8KZXl/usy+l6fMhVaaHtRiJC7CNUxOuQ7Xc+v10bzt0+Be7DYU6ajt1IX7mCF31J2GK
1tEzZnQ5UYJ7W9fiz7rEx9+wAt44ZC+4LciqmO2eINpFu9T0LzGAYe1dTRgdzrtf2L0m5pz4+iR/
bcM6rjbbuBsVw+DvsjtMi2MqPcP0S4a0zjoG6Fg3Iysygxu11HWthIdUnHex8r7PbglpGACyXvRo
nwgr7eM2v6VGun8zUjm6Prdkb5kA/ylREbVSVs+EmQncYB8WC33OVji6xKUHj3TOaHaqTfWMOtG7
4WgHPgZ5u6WHg00vIMoB2o02VpCAGpFTpjilUzq7FHJToJzY0iXgIScoOG1o+nkkRxb44AH/QjPV
E9m/Zjryp1NA/Tc/xbsFAwMYE08+ntbC362vzBfamNir6PjrMLLrlVSP6+moeriHVdK9Sf4Fw3kO
MBBCDfDRqeACB53dyem4PmGhX8vZjsTk9lmfn0KLRBPlmRgAt0/O69ojV2DevVU+ucMa7kbCgFFA
oERH1fk2+uxxDeYvQKjwma+ZMh7mikdDIKhIAeyesByHS+ALQIOKdRt0hAvc/BwV+h3wg55eCQex
FiS9wOrYr66B/gKKjfNOwBs4RSNFIOU36X16SGSuEY7mSM30rHpup9snGi/RITFXWmrwj3HO/6T0
xFkSfuWBtWiDPERM6Z/9Yl1O5dnvcfByitUsj+8BIYVhEeqZ5tabzs8XQO/we6fQcH0YuxrqpoOX
x7vESKEPA4kpImmqkwisw7C4U+FvCX8A+ewIyQ4sjwKTuQuQ4ZM5bwBQvwRoAMMDn3IPBILRQOhT
WRJYsw8Hf7+8hsf12c/9MtZTFDTIx26kaAzRNjty6gHcBEUwwOWpvc4xMgRkcU+O33gwd6h0alSk
2wy4yWzEkE+5izZED6aNb25Uv/O4b2OM5HMTUvQdWcuFU3ECCl+88r19cPYr1AOJwLXVQwnYXZ51
T+D1+R0+lrTjwTPD7gmeRTbGSO/577YzUMQgKaRpOxsP5ALXj7GB/Ttnc13OUEYd5kJ6hRhUQ+ch
eJlwlzYwXoVXrnmq+4AynRtsxhwtU4JvyOnBMHWON4X6GaCApTPOJyv0N0swhmjsA5n9HEAzGxeq
f3cP4REmXRHfZrtYI7ZVRu7UBILXBy9wz7w2qIMdz4PioxEnpykun88BpkpIvzePT/Wa+BywBCRY
ZQJgMLFENHExgtXQE0dnj1m3zfTESaPbpHkiRS3S04KPuPu/pN+7JZixVM/uT/eAKsmZkMrmtks9
u853WQ9bG3hvF9z9enpn6rZ7gobObnFA7URoelCuCVMIjAysFLTvndMHc2xCwgr9+pOGB4e8l9YF
SDy7wQMkxj7g1IUNF8biSuP4DEynneZxFRrIwlBoJQiGXBZqdoPyVFjJBDfmiRhV031UZYrfx9sI
C6DyguSg8ZoZ/X9Pz9SMgUoFkHF5dfWluLyFLNAo8xBkArkncpFyD0+ewL6UrAqk8q6rc+4hI+JG
4b4d5Za/5Uyd3f3s9m7OhKRZ6c+SW0fiW+e3011SZOpUf8YTEBaZAIxYgiJ55fVXIERjY5zcI80d
4jZRYP8pq8vLdq29KB9oj/mwqIKTPHBm0OPzPF4DMaun0qv4Ts/Nq5JL1EMdXx3iy0Z8Pzp5RBNm
Ris8u0e3mbDBRrBbmd4uY6A1b0juNFPxVVwMPG0nGzF5JvvW0opP9sskbp5Vbhny21KSCoAruniS
HX3mYoQKcEhA8SvsJsaXBAr+zGMwvIhhAYSUesYmFJRLqwe43WdGoj9bfu8wkcVyQyYpo9fdTASZ
WHmVsw0ILvBrd/BKxrYCa8/dN+ZW1k3GBafcwEKb9M8yoSVGpL4fVoSArNpkG/Dz7njNGnwpuVe+
kcGH6ozbowQOs4urGPi4fwhNTwj0pA1ZFqb1vI7GE6GjwNzjvmmnBeQmZaHNqwzT1+Yc3mKSwutE
DBrcYbu360sB+0lf3ufNcxODRz4+NR7eo1DYXCPA99n2d+XJQc6cEIhjdAxVT+DXeqcADobAxRc9
eWqFhHvFKs8ViMrgOhvgKvKGYzCtJfmyj0UnDwhWHuO/UywPeSoGVXydi5n16xJZSZ1uF+C06ZFh
v/UA9Q0OfaolenIiB4l0Qa3I7ZFtXzv/lFgvygvfj1ej+KIlwxOu2biIhdchxkqocB9R/83kFSLV
XbyL64XucTMm+Wy7sPzRsHfxy7kR9uF2bmQiF5kQP58cVy6J/iGGCFQx4SBYzgB7zbuAX5/XT3Va
Ri3xvXgSlvvoFFze1EwE0rlQZ3l8Tbavt7ecjdEUIw5ZsXuOVRrdOwBZK2KWMKpgp/lUZscn5eWn
YGZV+tYUf6j9HnoEh744N0q7HdYXr3VQUiYA4aZ6JLBCvRakxKm+k+j+Lt3HSOAdy2UBJzi0ghBT
+eDkHFxKEhRkEfILlYiLPgHZQhvu5vcF3BdkT1TS/n3Wvt+XJWS+WQdpAT0g4yaaJAsdxvp9Ji1x
Y0RgG3nV4ComN6WMj6QY4YzzjdQgTvYOrERFoc1ruZtacyyg8YVlgq5axsOV9awuRaK56kvhVzRR
sVNlFewHPEZ6KDoXSCtUEf6eSDAhsSJWtQAi6hRJRHgJO7JaKqhRstt6dyBf9YwETW58NeS5y27A
/HlE0G6T2edakeXjmPVrp0bBVS2u8YnYVL6uy/0YmllBzAyY1uw2O01FVvR7eqLyIn0p4QU5hzAX
7EKJtFqL55dUHzSd9OOyFrCrQQ/suJbeWB6BNoDY4gi0RHJ1fGlnLAR7wPVqKL+osyE+hE3MCh/A
qNuBQzWS/S+V96HwipWJriH4UveX6VymFQ+YPq2WWtaGbWY5xVIG8WsmWAr34RwsayoHFMtzmcfO
ytSFEEuZsSzj3ebyLIVnXjlcHXLuxhvyNEawJT1/2uSFngariwHxUvCr+BDfGBaOoVxQJJM8OXki
dY8Qg5ejCEfm+iQ5oyUzt3lnyek2ET7MFM8gVQ3QVNkmxinJI7j2IQ8qj1XOYqQnlXfxR4vaW//U
PDVvGlRM0KmwtF864DrjWm0lgo9Sjpp2fO3CksVdaszUpNjkCXQ+CvSwAwAHGHhKFqtfB5r/C3Cp
R4gfeAwVfhBvRds/ufTYMeegcsiEpOWtThINJ0TLjvhYeY/pi/MTnzElITJAB3bNip82yd82oA/P
4EMXvmiOaBgOQr4qANOi+zFQ9PSfbcz+y9sx4Qx/v5P+do2u9iS+f0Jl/aFLYv50AA/92daULkXb
H9gAEgqk+ip7uERNyAFeE+TxfFvsQ4kIuT46vXzif7J7V0+wJjwNLlp/ZUIVr9pvZCfyohp8maLj
MhU2vHO10YnqS86d511xlEBaKD41hZfPFEYnanjLxiEzcbOlz6CDijf3uIOzhtVEZDG/oT26u/JK
zcqNxbpbPYlga1bbtZL9ewusj8267xtgOmS0rmiUfU0g/mhY3opBzk+9la+mzxv4USirRNtgz4D9
l13DK5kFZAInbMj5X5GegSUZk1fRTcBRvR0nxCPPmAnBqyKZ94z+HtoFTt8XQgfHp5EsgiprVkOc
rgde/wx68HoMk2D+QyfU+NZrGW8jvBls5OWx6fLQa2Hszy6+2g9r0d/IzP6LTRl77OKJcAifk12q
BIWvTLm9ZkUKccvVs2Ktf1Aixjh/wnt6fC6SmrcQkz+3nK6w27t1IPAaE9m+5AHoacjLt6zI+uf7
nEhXYd7OhQ+cy4c3sOHKineWsBLi+wxyH7AFxgjaB77FH77m32/WP77mQ7smvzAYze/meSX7YgTa
P2fUIkYqexpSzH6JrOQwSlxc4lBqdP9/465zqHj3YNwUdAGiOFCeO5/Xs2+4fH0yTA5UWFT8CB/q
N9jYsDCNUJ7Bpn4HYxRBxVA9KH3s4GqfqpKI4VuQM48ZJflU6xiH0dZjXlBeri97i9yZbYhLwb2+
jG0LI9Tdf9+v37uaXF6azrKkikjnLPHhpX2tRfnUHA/56ll0V6stXnDIWEwhu8lThPX6pyrh+wB7
/DwNZagu0tdFUfPfLl5TD80+1/rTunFh8rne/eky7dgUX21SEwhyRUALd/OHL/nVl3x4Ki1DN03U
87L8XfVmHO7WuVbr8xrZCR2M4bV5hVgF+g2s4LoCGDimsKLAPnmf9Ryu4wI1iIOB8LWfS3ERNLzJ
OwJDe3sct1H0stUf04Dq2Rnz/iw0efc+HeOB6AwLwxap4PNdCHnIXljuaaqCvYMiFBckPe/sFzVA
9OusR6zAjrp6fHYYwBEONaMBleopuVFr3HuT/k2F90AUTNBNUF3yurEcOBigzTHSiG97dx90CR7U
ajn+RDn5tee9t/VFX5tVG0hkLk7d8tW0fziXf1ng/zyVjy1gcThUgpFL1mrUAc1Kjz4GmQDjWBGt
B/kiUvjDB35rdY93jIGKWDMRMqvmwyttO0A1uVeateowhx3txWXyHmM1xtDz7w/6uvW+3SQG3WUD
LbCILu6/t2Yl7PX6elTGD0K0XIbJLugXWxugi60+Z7RZMNgIUFUL/qlkD6ZP8iXZBOwscDPdJoHJ
3D9rgh+O6i9VNcIrrDCqinAOIdp/j0oAFiQoWn9eIzojqeSUdbwi788KeL5X1S1ckxutCs3ZIRzA
o2EftEcmszIjS9IdvfXd5PPfR/Ql7Xg8T38e0cMrviz0/VERxCbbQrWGj8CBcUzVYjg4ZG5ahOKC
Ed8TUoMni4CDgRLKkYjrEElyoa9qW5fEOrgXQCO37GTia1V7tBtJ/1biANG7H27Yvz77FlZQJNE4
itDs/PcEWuW+7w6V1WfSGR/4wesJHjkpwAdvoMDEs3tietEXt6kseTm2N+UaM3hBtwB0t9nOTfT5
7fn10v4alPV2/5ON6G9PE54wDa22gSfsccy1NfrLtbkfT+uxJ3fc9CzAqQqNeI+VD+beXOD5Du4x
yeB5pNDOPQHLg5wrTooE4h9d3fuTwKtVXfY4FuU30JeZ/G4u2XpmImmVA7UQXSo8dST1Rjoxubl7
gTUpJAPvIJgYp3EOYC76IE/7t8MItAU1ZrxcaRsy0s86r/nUHLPCZO6wq8WX+e97SR3fsN/upT++
/8Mz191N+aioXZeZUnQ+issWQKkokCkOFASngteKtctoON6JpB9dQL7COJbOrrw3Hek+RMWgRo08
NfdDrO6NiX64tXYFSOAOo/XaRpc7Y6oLmTJkeOfFr0Ig+pDWH055CzlFfmoitaRzvUNTehFZvVGr
twtxq2TNVghGYYoJVwQ0xV64fggEX/WW26u0lmE07HQWI/P8w5tK//vD9ccJeai8dmYhaWJZHTM2
7BOgjclm8xl9gib86vEzs7EVWNwX5+qMTuSxYnyGSuwAJsA8C0/ahlGI4KhPdQRKpOPxI18xN1RV
wKPRilDksIo4xlIDAY16ZaC07vCzjyBl/FXsYABU8heFCMQBnMCjYATmguUok2lkx7/HiBaiN31x
sm7tzfOUnZW9ef2oKGu9kIQ5JycMbIfxmOCI8DbFADDiSpa5/TkCQ+alPd/wX81xWJE9SVDjWCUj
3+avK5s4uvGexT1f0mXduW9wWZ3RnoDPHGAQne78BUNUFdFWCPpPaceUonyx2Byi2lGc6lWwBbei
f20s8tVp8r5CSuTSUy69I7FJRbRf1mynJYi4BrgwuPL40qImPtLCOrnMESeMcvj7wC5Uotym4H6u
AOlf2FDoNNplYVIjHmnALRK/rkwrF7pWvmHVE97IglGm9YzE26hZFMFYPMqE43DyHYk5FrlQBGM5
8D0RyRK0zpts5JFgZ6PRMW4OVOItx+7B+Dt8pv2efX0Xv/HB0K+viFX4MyRnceUtZEzv+EX3mehK
zoyxGvfGnvcxoZChRO+wSlv+Pl74IhhL2i17rpzZF5Oo+DoDmSV95BDmc3+fXcLd9DQznnCRngFK
EGqAhm92Wm7fRVT/DFDBwhARMPEnnWv57aKkWD1/HLgtXgBzzseGdO610xqsZE8R9J6DRNXoSqgO
sD2U/6iZ1JnQ2qetDdIU8Vehk7rs5C1QOLuFURHtZ8p852839QJY0vW32dvdGNmCPA5oKJBlEno+
T4ajYjvYOhIu1s+CMFFAe1v7qNhFfIr4NI5OoQEpJChmI43QAxdu10uLby5u3q+R6PXU3heXJEyM
4Ne1TBv/FtMRwTNL5fJMK5525GFlPh8pZpBbrAiUe8tTiW3Ih7C6vtzmwnS7FlblejvHL3dZYzYI
6qRL1IMN2emwJCwt1cBn6At0elNi4invS9+Cjs7Q6nkbN0HJqSdaZHoRsCGTyUExb62UcE+PgOwG
+vH7MbmG+h8Z74Q+tbCi/EOMG8Cu2xMCmRPefZ7SWQ+X8DJn/FTwEdgZ/t6vx1WbzBKUZ9CTqPwQ
Q7k8wTQvWUXZJrKsYd3d8jx39jDFc0ky2wjjMQFBiRjuieAGZZMeJkxPB/5AnPLumHK3d6Ov+Cem
i/bnnHlgxBjiE1HidjKff348J4wNRn81THb8iuxEx292mESt/WGxADBl/USUxfHlP7zUv/QN/31v
sDlFhInDTVdRoT5URVe4e/rB2J7W7TtOAhH0C95C7xUJW6JgKb9BNZlcIgDeL8OyJh/zp33TX6oK
SkRdsdDAUjCqykNVIUj7/nRWj4dMh3t8LWX/JgPynBjSNla7PhFx62sj0wYf/e306z4U8CAKX4c5
UVwrxzopS128QfUJigM7Trn84cX63VqKQE5WLE1DQ2ZiBXvY2lrlwTjK+gESQMuDY+Nzlxn5SI7V
uXU7vzxXn80nHDm2mPgUrx4QE7tcir9vyd6TKAJccAD0q6/VpGM+Q5TvS4vZxqJ0INyqKoGcTPYb
+eQD8d2tcpxEPu9WfcU7ktFQT6IGFBk1KJyKDE+SZrg1mmn5k0xO+14b/+dLPl4EVcMc3GpCvz66
2uzKCFMiP0m3Gar+7tzFzv2NKGaSjWsqIdK/Lfuekm5t9+0k/b1zbwnCS5b6m8cKRWIixWxUJ30g
BIelRhQQtih1foJend1B6/1Q+OEe+lb5cOwqG1Kq0tGi8LCtEfYCYNrSBAnD1Apa2da9Pw+qd8pf
5ddKinIzbWqwzTZDc2hqskOI4a72WyTeil0jbAQPLCjulndlbnOUh5urnhY3tiOYY9qsAcVyPC3u
JHL1Xn+3zTH35EZ8Wd98bulJGqSXwMY97BKpjO93pOqx1Dtn1AL0m0aHFQSSuP91HQiqxC98A1De
e/yc7AqCvX2RTq4AydJnGamA3l+fQCaRTy25F/ZATaTJof6x85l/76ZGnz6VT9bNuQJFhQAMWIQn
pkzfpVdZf7sODprXW+Eee3enLQ5ECuuOqWTSzanfhAU3383TgT1N5DxRl93p7WJQpjESbWun56DC
rToXObptl/akm/fJrp9XO9d87vghpC51PT0yAjr7vQAbmoFUr0wMckiip0aISFEu+w+LRLz2uelc
gZW43FRVcrY89ZJeG9u8OzLolswKKYG7A6S/c00aTngzCQ+EM+GQBQGNycKGTF1G+7IduWf/LpHl
cTv1uNT9eaM8bLfO3D97hIO7jJ29NRk2NdGox41QpJcdNCbPNP2aySsqsPg6Jnw1qxPif7z/74cZ
bKKLZm82/z6i7z6ucW0BzaDrssYCqD8svrLUSOfLFeArbBSfAexEdwiZQ+5yCusMKzPA/N6+LMfQ
ud9XG0o0wpPo8LJ7lgnjOpDEQSReBS0EL5DNSVvDdFz9+xC/9KjfTpohjo0tEdPW19P3Rxu2P7Tn
KheMbi3PAc0ipynjMr48t7FI8soR9McuRS+NzMEiGYCwYxs9iXewe4Lt8sm75b5n/M6OVh7wICJR
SbUNdvaVEbFMw59wCBKqKI6jFvrJv4/8yxD/ryN/2BHtTr2id6bKkUdYu0IpRnSxrHyQjNx6PpW0
g2496algjrMSwlRJqDWSYH8sHX5q9vxlN8KV/uM0PuxG2mN9vMnyeBqRiRAV7UJLT05PEOGn9dsl
Gp4RlbCEniCslD59fDQHIxakj6CrAB3qf2iG6OOX/9fJeXir3c7KVVSLU7/GVM5b6yQ51cZaDp/w
c9FMYUvDgRH1WCwu6O1/A8SiuO59sjAIm7AIkG7Qxhzshcl8/P2IguOIJ428zsvn1cV6aH9uCQnV
/RNFEON2T6BkNKlfthGLwFz3zjOoNGxgenf+U0Gj/PUpx2DKo6Uh7XzsuDfmfad3Wg7yxhk+R1sk
ztrjr0vWLZXpnfAR1EW8xs4pIOAJOBdtfiJQ8ZRuGd3HatwuTE9iLjkDFbk4/1BsyeL3Xfp4G/zf
wT2c9mut3MR9STFhrqFWfY4pWHf2GWDzpvsZC8CbQOSYCQA/z5SnMWc1QB7LMjAkPZlp5RvEAdug
mB1s5h87twi2thaz+YghqBNWghKMDCZ7sD92ZKlb2NIh9RLFTayQNXkzN9YT9B9/jA9joScZhxwy
JSUB3D9NtMWO/4e9HEiuj+lk0s/JFPFFSLMexpqX92rFaUHKk+0DwHvpNbLmCxUDBoc1qVP2ER1D
fSb9JQ5EFbMyjE2RlEtExefpmvLho2Yo8VtFK9BOKCAQYQwOWJ3l3r6/kDBA1x6bOxsQNcwZvDK8
RIF0Cq4MNDscFoZd0J7rk9/MPyZWtAbVC5RoC6PLCL/YXPY+Ku2kmCL/ck2av533OZGXit+5ffwL
/qUPryoeXNGGeZuT+c6e4mOg1TvvIXFyvPcPNa2efliCvjel/nO5H1u81m0/4Crkcm9AogHjO4V3
hx053gKeq3bMbD/Hx6wMqFqomMSg/E3tF1H3dz9ME79ABd+f9/9348ljb/iPZfxa6lapyPt+rfoj
OuDGLSDMZIYUtDpjMh7oesBn6W0yiNiVwbA6OmhiNpr9cvOuAI4aIkYVnwCGsT3tkj0bsE8JrFHe
4+rrf5+2L7/048FiQaNNq7MtMR5Pm3o+qCfhIBwy67CWByiMetiXrqAm0MVup8iE7qKCwub+P18n
x6pzf/j8L/X94wFgVEehjymRScfDnkSvdTHXTwUIMISvMJdfbpZ9Zc/JE2ZGbabbb9aU02U9V2mT
yu553STYk5xXVDKsk92MNgNoZNxDUREdbPnl4Atv5/UuOnA7ojRjaCyvxOxElcQ4sk5FNEsSMZ2i
94sZFm7+4Z07PiqDi9tNyJS90jfS3ykmXSEzMtDGnj4naxCg6hzQJcGtHTo3xEvAAa5sUu+J/ATF
1Blm+Tj0GJOHc+/l5ON1Q/91L3ivVD8MAP93n/j9lKkGMCMRVIn1sLLt7pfz/nTRurX0vFsoAQF9
6SUeNnDfvkSMBGKnw8Z6P6RVpD1B+kONUgcGyicdzGIb87NJvbzMjLdjZLxBpV/3xFStm3k9U562
Y4uoSciQujja/LAqU8UeF5GMs0zD57C4Ew0O5YA/WwkaVIodyNiQKzIbR2Ia+hjDl4ODd3TukUk0
Dz0t8kDPSNHMKerbhJF2dI3k1cAlYZkLrjCEx4tH+pG9n5ZgurZz2OG+FI7FT88Kybzfl1grCUiZ
0q6aMNGExyA4JkJdQoZsxJhTLR3Yu8mTzt+P/kPaDLJvQFFD7elsI9ZHJjxWzDqENlRPESAnW6hi
BmJInj2UZ3VKwJXTeCR18j7WPMJI6CqOahGV1LU63scoXrw6u3pDZCGtE6cnHkvcEqy8e7dHTtki
WdQn1w0LJayynn83XPo7nDuGbVOZjoOOnLFBV0jG9kJNywT5JA0VeQEneMFhNtP+h4Xou7Cf9zK+
MwmKBwNx9cv9+MdCpEnVtt713Vh41KuzPmFFJFHKPzug/VfsQkDcNT/cnJg5/lLt/PmhD1tEtu87
Re6r8UO7mIkUq//epiysaO1Kz+WKrrb1juR7c3+23nu32ewzxgh260O8P0yem5RJ5Rv9UF9bCKgK
mNCH6Fuj6knwyH7AL+KiZwxQEDO/iuSXLY3bEwI5zT0kjBOCI+0Mu0NTsUYI/9X0bbkG8syIaBby
PlJXNL/sX9soJZuKdzDROtw54DIZZl4TsNOjS7BDr8ZYcNQHQrEGY/HVsxaC5wKsoH/YtPSJiK90
a/fym8zwH9ogf+0T/XkKHzZP3XnfWJXydd3GFnkbjzsPBYl4yxwkD0Glx5CeHT7/xx4Vm6G/Xb+x
ohsHO6amjS2AP26a7qjJR361wwwx9pBpXNfjIxEgz0qKOf+KXikq2ScZ0z7RgnZ59lFfM/8R3WJq
oFOvV/SEgyrofY2/KlcC4KNH6NuCFjEzInhPoiwcyccnIjdpmdP5b7OLd/VylGI6MXQ3Ki/CxiYU
RTzvODVdmn8kNVKgk3gUaXTk2QfZr2csq8QTe4eIsDnkN3tnVoZ3dOQi3UkLUdQ5oGGckNxE/KPm
XWLGUQ6CN6TIsK5gQEjBGcXOAYlwyX9VpAYHVYbyHA80zFGEBCGcSMTVY94roixgh5pXh3AXEQQS
AINo7xapSUuHutmIfBWG696eZDAi6Jybi6jPvk57Xv/7j7G3Pc4yruj1zWxwB5ekuISbnHrr7pqu
FhosIvf/IezMdhzFtjT8REjMmFtGz3PYDt+gGM1oMJjJT98f0VJ3ZlQo46hOqZSZkcaw2Xutf/3D
9tl0BXegiZvLoTS7sS4pvCzDh7rLX/TwMCSnXKObdgaHdmoJMpPKWXk0t+VMsEdzVEaw6hJPhbpL
JBDs3Bpk02RHFAZO4Zy3gJwwCUSVbWCVn3gbmXuAJ8MSBOtwcPl1DBgAlQNH2seSFHpqfRS4PCaz
MCChnDOrxfUdXlZG/fJULIZJPqeu++W6NGVGhbqO95mT+OJOtoTzMseABjXGcodfLhaUF6QlK3Si
BBP0zgMSOK0snGFsh7mOBHTdBOSqvdYJlwrblczBjO0mIoeMR9eRWkr2tTNyRe9hz+fUdrwOubNT
3AZwu+DkXctsAplPULIVesi0cbN/8O2GAhZLpyMuwNYwOSnB/BN+b8hWgA3nCG5LPY90gr93MFMl
3YaospyvZrrGcvhdBPSeyRqNPbTO9sjR1yZFRgmbi6wVx3gnCGPCHbSo5O5Qu2rcJzVA7JYHMDjc
YuEJwF2RmC77+QziMNRzkVUdThlc+SqHUg4IzxyXL0p1sUh8GT2FslS2A/9fW0DzZWaBfM2FTwzN
/TZ/edidrxJOzTkJi0+cZU7jd37m8WueDfuKFyMjEeBOJQkh+iVdVhNjCvkMSBFYHfp1zqNMXXLv
AewJFHKIqYa1gZezS6YpP5WwPHRvuMLYJ8OFWdyKMO/pFXpyPO08XEAdA8aP4pHE+CXV0BxaocLH
09diWMGRjXXSBlzCHcE0gf7NA+VI5HuGm01N743RNLmpuM4zB4w4+fvZfYGB/2SY5Q1pZQr8kH4o
z/yhNB7WdU7vnkE5Gs7P8Cl0O1oWnDQGatJMeZaXWHf5GkqtwUlV38b2b2fcj0fcH1vkN7TjVnSK
Ul5G1F+r0qvc3iLJnd7yxoIIoZYEnrRU4e8x+vgFSlB+25yHK/tjc76Rq1SbFZ+srNpP4y3HeJU8
DE/asinss3lEKPCVCGxjMWjnh0How+4dN7BYe6QgsJ8RVk7hE61i/991/Jel0H9q0j/uybeatAgb
KbyEXFn9mc6l1aBaUwkw7F8u27CxuhMatddwHr2QkjwRmR/m7HBD4mHGHxrBkCwYnprMNYlUIBZQ
cOXJYAhwYxcqbQJVlpdVzyl/8QMPExfe+XSpTYXF9XCDCxysBKJHwrOxFiCoD3Xfb4QW/Yuw84/v
p39rU4QMK9N0yIsCiWNeR4Le5+hQb1Hs3yDmotGRW2sF7c+E0gwJnL2KVnfgRDDfLZ+HSM/qTAf1
RcJztRkDzF3kvsXLjxsHGAEd5BVwGOmHq3NbNGMG3xwXGVVxAr2eaaJzs6+rqLMJOHQYI54/XoHM
h/sXrKsnSniscwnEm8MMs0hO96X5Hc0TnBFl3DHMC5kz7zpyHFM/fSI8jlrns7YMhxZlVuP5wBge
NvJ13kFWKiENMpnAif308Lo5x9eQ4LxOIW4QxuvDJSLSBE3z/OEYb/hgpfPLSzgROTuHyikl5ylA
jKRPmZCjDuLIGV8nZ1i8kz3OSk8lUw2indy3i9W8njHymXOu2jcKeZMNmxRdJuiAILN0F+X2BRNV
vrEMYDvYHj8QYXZODgJu90v6QeqNzFW8aMlwkmhOIP6dOaS81IsM2I+ECBdN1eI9W40QMQ17dze5
71paHaa5BHNLJ1B1Zj1sVk9DgQXDeqcMx5/qmIzur85rQ0J85C46B3o75hoLBv5bwzl9Bb13r49X
hswphqQ0oG+CfyQv5Tm1nrA1sfg6POhjw5vHMHbCgZfCGkfJGqAgiD3BXuOZ8lbxOd1xgKElLqey
0Yttj4NLCjTGdPZWcK7gWRG68jxZZU7riCRTz8UJte0ydIF6UFjxZr1i5O5+uMU0ZYsml+Oyk2xA
GOamS3N6g4q7qN+vy8Z/nIcygFAmJ/OWVyJAOZys4EiI6NycAsZtRri3Y6pMff0qz3A7wTVbPg5Y
Ubo1/PLzMlHOiX27WWsRLf/yiZLdeS8OuxRCBcmR4NFYOEMpVeH9wX51CAazam8d8Ia/qRYtcvi0
4wSilbzw6pv2sZ3rK76jD18GqANrbT88c0YAjbHsdSc/RREd+4vgTC+TYEUQKktksORSOJKwlLeN
q/U+JucttD4KsHDMHG10KaBUEfh2NX2fT+ux3a8K/k4wNq5Q4vdba6pMp++fIfiXuDeAuXYU+myH
T7qHXn/P0GkVEEKBH/uYExcLKZp93SMh4eZxM/MVhEZMwtXFaBtQg9wdBMMc5eRKerfegnZfOCQX
uohIbOUNjS9WYQwWbydtc5n0Ht8IAxWAnsxfkxzxqUPsckhcGBsviVdbC9Vt3pmEWdLitqpXHbSX
ZbKjK2qPsd9vw0kPIDny42fInSgHXELC1DEIKuN9zK2LAf5doXEaIPXWqukcDsBGDLTVjfKmmPAs
BpoNBlx4mYdufeyhaVeT+Zbn5OT0g4RCcQ9DF/1AujdPd9JlGI5jfobmbIgwH1QBAQv3iE8DrjwX
PgYm/PTuvBPdMJzGzOUJA1ine9x/7XpH3WOhSBy9CNapHQzOm4+rj5wcSmjyS8v05cz6n+0ZEEvC
3WiEB8O340erukwQG60C6hWwCM0/XsltpXIXibuBsKNZjddvS9Si98oVcP/OrGipvYmEA/OcZ7DA
p7TwLh42AZlkA+tD3cPuOOSTcBas0mXjytwAY/JSTWRrqHjr8Vdl8u9DVPpxAK7CXsc2RNIHRP3v
811L5WubZYwu0DU7hnc6kWs/fXjBM6nlnBMRavIRQqFgGqAfZWQ5U2YkPlHlkRNo1eNqdkO+gKcd
4cH4qtiSV8DPbsdMBF06FcjgwvAMFySMOXilzejWEhS6MTo53b1sibwZRwvcfOxXwMopOtflaF8C
rqBVZP9BYEdFX/kxKgWYeP5jxp+gnh9wtGYWcFhfQJCR1QDBUAmtcGmdooUdV0ydcBqcy7NsVcBF
aWfpVOI1RrwyfwzotM1LAIvkskpW8XRgGlPmsZwqqmCFNRk4uJM5ukM6BftK5BiUhndoJQP16x1U
lKaeiTnUYgAWY/LvR/LjMOnPJ/JtbHirg1Z/CHK4virbQh+bzawpx424jsBOEAWDyAbvLcUpTJdg
VqCNfr4SUJ1P025b4LAVEoE3EZrJVT1GYG8ICxBSvovxRi9+QVKVYYn/5xX4Y+18A17Sa9oYRU2F
ckAFzMtvWgu08AFhu8qMfgUyNzlfvIdjRsRrwQ3Wxwj9yUCzJLAAT8j1wGRnw/GgwOGrPSPGivC8
f99OabiIbxeJm+YILyQdmof8ndda3e9hWlVStB491YxIAmLy0NNQHD0jNVjXeKRC46u9f3/q19v/
n08lb1bBWBo31O/GI10Q91rb3W9P0bacw0Jbc3KDE2FOLhIpZKLtLnbKlVG7071KXM9H1TFFVZDi
Egi0AU1iRI6KtHLggt0cyTZeTB/CiTjBCp7el3iCjpEmSUSUtp0T+825XXXMGHSKIMSctLmBS9Wo
cFvdrraLNYOQV2ktn3RSTYepvBZypPWTdCPDcBXWGMi7N2hT6WKAQvBenhan1O4YS/u/yQx+oqMQ
7vB/9+Y7/n6LWqWSpQrt3Vx6TcYHCMYalaXJt0R8JXDspjv8CEJqDWy3iCWzL511Rw7+0izXsbeu
UZIjyv4aq3w0ut189K/v18l7xDgM9u0AUm0E74pM/d8P9YfUHE3lytkq8cDG6fw7DC7eH0WQ9f3t
CVblkBBPvsjtYgvb0YT0eYL1PDJHYDw+tFVKzfVGE0wGzhQHzWRpeo9ZOcsSv7lbxrL34i18s2k1
Aa/2u6W+k8Y6mSxkksz73eitOev7Xrex+zfJ+vRblEQpf8sXJJYjwjRQGzeb8IM+9g0KF9SMWY6z
Dj0ATaDVP8dUYuAo0NRsBTyK+LkpQ1BE0YV/XzI0mNw314UE+Z28MPSn5l6Y4qRnRkOqiJN+SAu4
Pc+yD2J/xPdiXi/NXYyR6ZJhRb/LMzvYg9PsVfD9137CmisX9biNh8jT4i16DadD2w3HD0wbJW31
y6D1Bzb0n48BhtvfZ1ZC6nGdRpdorexwn5Mftn4gefG6qwDen8JTtVXpXZ4fIyuWqYqJ+vLlzq5Y
80QN3Z1koYmWQr3x2mB+QK2CaFkF5WT2Go1bqliwsjHTVbSQAuf6TuKMEanYu48AmuIRo/XgUOu/
GE5/MfG+bRhoNxQFw1r2KFyu/v5ORXCTzVhjhMeEeFMfEiwzba2C0logHrmB2308H/ubxSoQ3Llk
i3MIItW+2VJDX1JbP3Zn6SPxDLgF/170/43c0YDx8XDUsNzCzcr4drPDJKqVW86FaZj9xTJkL2NX
HxjF7r4EPmBwHSAsZFz/dU+ytt/MEH7h6LiqF0OTpfgtHLgl3aLgHoF7bt7jpTlo02QvfH7Cp3eF
fbAdF4j7bwBQqPFtmg/qNVAx6NsUIih+iGi42hWs/OkvRk1fg9Hvdx3ZDD5dmN/C0PmGe+dRVGpR
3jGKWtK1HtpzaEcbwtmlZe01budTEOcoCAmdoqVqCLEi/vXf9xdlxX8PKAiaGq76pibJ8ncKYiKa
mdBFRvGkLgwvlKjrcaby60V0JulmgiwEHeADzs1HMhUnwS5ECJ3rxNLZ6CCmNRJ1Eh2AsOSlfG5O
EZu/tkaGhwBgHkH5xKLvoGMuYkBUjCECQAPACcZtATy7Wf7UYAT/0YA6Eu49KL2bzxrAl6tgy9WW
DXWHpY1vU14PnCxue7jffiY4+DQgDlk9jglGndkG65BttOHnjS3H7Ew+sttsa4JfEWAdiU8DXhnt
FGp7rFRI8WL3iwat8fIxziAOSYPVMa6Cm8/gNXxRJ8zlZsF7sFO9GFsXyrtVDXebs408NbJqiHm0
03E1Iely0rhsxWhY2UJfVL4ciJ7ccwDCsR18PmfPAuyHLqUhzg4k5tI+EHl7MJxiGk0yiONr2QG8
jX1GRXQYXvEhTUgWKTdXt1wA2c7Rz5OrwSLtzgUzA0m20vt41K9wZp6UujUai7J7W0W7BwKSXzaE
n+qWP5fFd9JmCSNSCHFsW+UDz0U4aRAsVFw8qAwScuY1S2U8KblYHv57QcIO/mFBwguWFRGpowxv
7u+tKK2ilBdDg0EAiyUnyNmvJeI13V7zRvJUkOcPHJEuVp07ERACBqwrJn0a9o+yQ+CmxPwRqj5S
vUkvuNirKeC6u8f6fgp0h58xiMIibfPhXIBPFkxAyJYznN5wFDaRG4b3BWmUw2EYgsok/vU+M2Ba
gxHjDHXz8REv3L6x7i/dITppnVXjfE9+HWJSji7JiRGOSpZxLoAlNU/rB3L9YEKHRXzr4BQYgbkQ
jUlZMW1erigZNStFM4y9wZIZKtROyJKQA0k4s5vPBP3QHjsUAINgyXFA5YT0hW8eU4G9PT3NZOsg
W7O7TROL2mKHfRLFme4JJBNSdjG5q1B5/PvxqMPd/75l/fl0vrUHeiMW97tY5U+XWTkP56JfEOAa
b1Qksle4XeWq6ux0leChyuVAXSjwkVn0HpiUd1lxRgNZ+sp0EIUb/g7dpIn4pGeL3paL69OvIVXD
6fDtapF4i8SGmArOjdq3LlkPirugKGH+RD7Xhzkj2Uh4uzKMGcHbal+yD2WL8YcuO8ohiz3thaDo
isP5/d/3TPqBNfbnVXyHUvNIIVPkxlVgBgYwyBTu8aqh+X/V9+a0HEIX8TU3nv/9qT8d6bxCKOmw
vzZBCb6B9krcNFIS3K5PxYm35D4XFwCqBAnN73M4eesAXUo6p2aE+iAs2AFDTJAem5pybt1NB20F
E4fZHS8M/RdQ/4cX/K8L+4bpd9lVMi7m9fqEApcI5Em0C38tlr9c9r89eWQHg5xQlb7Mp//eRZRk
ZLZVKSv7YVgzXWTWwvM8OGuuqpKUjTvVuDNAdpno3XHtxRVium4sl2jhfjYSXy/Y/BAw5fT+Ybwr
yS+1P03eJRQbv9yL0X/XhibqQ0HP+FnUJO3bU8qixMzbSIifbgcFXtxCtdWRrZ41Dxu0mEiuO1A4
+X0w88cQyUoMU4o12CxIrcu8f9KZ49y/zxI8yRTYh+RCutJSJEJ4kjD37ybKWHyCmEgPPnhgYSHC
6TUTh0gZorKiPdYkdsT4a5VNkhSKaDG9OFgqCfML2cvJq7osfGldLKTKCivE77nbvaVUgZ2VEmRq
ldv4rK1/Y3GoQ63596P7+5Z8Wx9SFY2aMtTE1QjjY4C2IXzVqkAue/eCIw2eDChfnkPTE4VxXC9V
lGH5vLiOleu4j31RdRrRjkeeQXaeNLvhp/2SNLSuLfxXNlYEV1erJx6ZeaNskw+vPpzI9AQAH+pz
RpWQcjr/3gxmxc2v86xhe/z+3dBHQ3HSRxTa38MhuqAcCXLdCnv0nCxK0V4sVvvUmyS+//aALZnZ
WBQccXtauO7SHr/naJBwIPkVPvzxOvAkJaGClArelL9fjyxrLhpRYOFTOUeZt2uPI7uk+WUz/Lxd
nfagLgSH3OMp1ui5NfqkGbycb8pOW94mUUI61YTtXYWqMARDKBAwx+oMr6e3BMR4F55vr3VgQ8ZX
yJebYn3avpcQ/7acXsFS3jaAxcRzSr/1xz+4FgzUH8OEJKZyf5VvCycLDPXWBgUmjBTttXtaXcZn
k+aXwdzJeMMOFz4XauzUeV3c5+dVaE9w47WvhrUV7Aqtxuxje7EmuHjvL9M9Vh+ryXarOq6LEsUN
ZthLpf7YhamIP0AxxktAsucdUyhl4btMHl2wAjqOD//ID0juVPnYfV6cQ2i4A3x+yF9NZ0dFau0+
uTOow3YbTDDfu1/iYiR09/9dY9DpMW8Q5S/r2W9HtJF0RlDGt2wvNi+msLqqTwSf3ZtTrH0EyqxU
OAzMwBoE1g0vRqXDwkZhHMDZuO777kmE8tGT4n6zohH4TXQUk90D2eEt4P8PCvsHU3L0Axlrw5zG
0uGOIeSI7NNJNHpW8qfbYyvflwKykG6TNMuRsOiYheQ+gl/9SO2l5XPjsjMv74W5zSjkJGld1jOx
m6zy27oJX8zs+Z5uw+JciX5+J7GIixy2OUzqxJM0mhrpUydv5fIlekwbGmYjnEvae3h5SVUu6vrZ
Z+/X6Cnrz008ZCdHVnvdqfi/ZUSFzHSSpLSVAWOq8hWUnyzFzk8QpKWHZIpZnZh7SnaK0plQz3pm
Ow+3xcvrsVOHM9rOpiW8nHd2C4gx5KyMJlLqsRXrBMw8i41hmWyiKd59V+aGYCIvyiqpgcGuq/6+
5ejHEhN3v9QKzinZDyrTVHJipcVocyVBdvjX41SlU944fjE2fTTE6bnsZumen4lpfkLnpnmE2C0j
c1nc9qOYTL5VUnE+mFahyMiLVopAo0MLVTzL9+0NM/xrDPCgMLT1qstCTl2A8GzLyyfcxijOjNaX
rntR3Ji0Mek2xmJdZrwrWDBUreqYYkgvj1uk5pgGFn5pohKZPNpjUG4D0RcQlnJ/G+Wdz4+KQ4yj
1GhRy7ml5Rs92gR3LzBnSrpt6ucsnz52Cn4ZbBbMyjC2BP+DZiZuJMW9xvwqbJCI6G5Kgj5aKayO
oYpHcicjzmOKo21lGIPprrm4kj7hHnVwDDWPwKv47ufS4GF0jV3+XQWurm242yMkZVfid70HflSj
ZUOHTyZ84qWP9ekmknWOK2XucCsUpvX1uGHXB5VHNQcZb2TLtIb1vjJ2uvGcmltJQX/kl/Dg4+Ml
XyrSXIeVCcAWjw46TKTWvxV23jo8qZIhaGthcRzBwXGLLnTCd5YtpJ6vHCXOdz6hbKxrsGpbhwsN
uxm9ThCPRU62Bl5tdmcljnbkBPTmseWWme2Om4FqbjEiJMck3VD1ouuHIpz76+yCiSNlASNYmnIl
t/r+bMTn5rYpzJeqewCZ6DiPUDNga1nOBXzulszHy/loQT4Y36i5jStIMTaRg4+PG/G+B2OTLsvz
HT4PXSsJrww4IkfEmB9LDXhT41s/reJ1cOF9e+rh7pAuYM6rYh5AzzLxkxU+Lj2j2MoNGfYrL5hL
JGBjzAm0JXy6mmBBwp3bjYTnc+E0iJcLr0xsEaIWQ0PZQ1iPJ7RDLmmLnIDUjZfgkOv26L2jZP1U
Q3QeCEWYEE16/BxhmWWT9DUuj8rrcN9fw8qW67EKQAnXKeQ/xgYSU8a0jAbl8UWaywaK8FVmzDXR
bro5v3Vr3Sx/KdWxqYyLpsJnAIBBBRhG2gtEgStnzNBmatCNeoUy5DhPq95PShR9yboUZqm+uFAX
eXH7EaFWCOI3/VaTXD1+QNhBI4wI/dxmb01xikzsIHAEwR4tnZmlz5/RhlatBa4Y3ytbCFO3T95q
kEExYUCbvt0xjl8aysuHiXoNPGTkBfFBbPeNhs/AY9vIT1q0GljMD5TZucPEg4nyfcnTAcH7TIuj
+XSVx4/rodXHYY1OcVP0bqDjib7IiRidSDoflTGSvh5S/ov+3kcBmBhujYkbxlXGIcZes3YRkaJf
C5dsEdxYbUl4HDDAED/EdpMBDRGhGRIthA3BK/9Sa2swWYckHr1WFKB5c2REZG5Gr/EY2y/ncu6+
+K6CVWAacJO8rneEcpYLW70/9bS7ORrnFpP0eZNNTIGZsoT0PUbupUlPqvmZS7O0eX9U6wJPPOF8
JUYVo3UOmy06xaid9sibumUNkZapej9O+pL3/CySQf0Y11jJLZLn8iAxWvTSdd+7jzlutz4aeJ2E
k96W0S6CXe2khyWBv2DDmTohr7PkqLeJiML2ne9nSNOWt4yDFFmt0luE3wXtLmFfmmfC9I4F4mVR
n5KJvit7S6peTcwgW+dOap4KNe6NMPhkwoRckfY9/XGx4PdHHMHmQsbjEMZQPUnBE+52fB1zHYW0
6XGhTS1DnUqkSV1nIjaxODFFMy04hcdsriL5PhA4cmyO2raSKSdl4a0w14HhS8q5ZpMuk1N9Rb06
i8Wn65UoqW0igdPTmFshNkeEfl5fbszAM7eI7Qo1tLR5AJuYn4Ho6Wh/IA5fphfBak8y1L4RAULz
trViRP7MkNHxJ8uiAURkneJ9K65uj2X4yuFznwbs/LybvFYPVKtCusjiGe+a2PlGexBrts4qWdTN
CPOBUwaGQ5oRCcQvefyZNCu1OovIOgEE8eLEa5Wxv2r10szQFj0hrQoyNwkHu3CqQnC+2+3IVRha
KMdeGHqCEPpMF98ssSN6975OR/smsINwWdbeXWS8U3ujZhw/3m5wmLD1bvcJYRLUtjH0QzYddVki
FMIO/jZPlHeBuWE2FtW1hgPaI/SyeFlo/qNetu3mZsyr+lkimLOdCKYj46A2UbAgIIuO21vNaib0
CGZzdOXeKFrq3bLtlkQq8nNJ7DT5UYLbexZBjAC27rAt2nOMk4KBcObipDgUQ84JHbVYVBpjgqsf
xB5ZiwKjDjZEqKqA44ytHhYSFhNXQRyme0eC3Pmwms59pNPkRFuLWQQ8I5zu4MNgQJvNrrh5iPNH
OI0bJ8GJNuK8XN14bUGmyFdhQ7I4ovTpTfeY5Djm1U43LPJ1nXokOwrZOIMlNR8l51zDKsJWUxxZ
3Sh4qjjUiAvUxo3ii8hgNxmUq+ES3R5NMp4aWIuYw68QW98cHmdVsrn8YQnTpF68NEE5bHMjomMk
+cmx66YYz3UrCsYHnqtz4H14rx6D6YSDcUnNgnvk5PJWvXeH9i3MHUV3MrQK+BpA01pd5jJZGFdL
xqlhpq7UE+b+1b4yJ3m5iIlhaydi6VcM39GKxs4VqF1ZNpI3OkefFEMc7bfMNVGTwJdtDn3vlG8C
zAJY3AW2YRDC8cS8+g3C/esKAwnTueMTAXMHyjA7nQiR/auHj45hjSKtPkqU0dvHze53LZkY83DL
plDNhcGMWLnZeekU0DrOrBOw1nIaXa0IWskYr43LafQs5j6TeBRf14sfQ9LgoGmcppqYCfmQYJFW
KToCRceqfBbXDQMMwYouEyP2wtodcQ5Lk3I1vO2xfTFXEX7Gj5UARhAfH8SMdiCI6PdqLw8+In0s
motW8GtsTu9bc0TPxxCoealJqav2N20upGMFJ1gIJSgf8VOQ1/mNEtQF7eSQGfVeIh5jrGUr5wZ9
fPv4JBzPU+HVaPP8MhNwzS7dQB3jkQZ1G1h1074qz9IOH1ro67pC7dF+Vtgn69Iy18b3fqGk4yR9
MR8ExrupfC6aeXNZjcK53PgKWwCkwNDV5EUbzgxm+pq6CeKtYtppNjV1rwD7b2z6UU33NLm2HjIz
cXWT067JflkuL9VCwSK98obgmtvlNTbtJHgtwpNABrZqhHZNB/WgizQ4sB9HIT12DEQgP2YYlKB9
9yp0g4ljMJa97osSbmLlD6/aM3Hesj2YCoZDDmZIFfUC02pabJUPVlup79LOTq6L+2UnMHXt9kn3
cYOUiMPuY189sFWal0izUGyqL4FgKyz8cKKbm4rinSH9xb+nkyJa9DsWCm9Wt7hEnizZUmfz7osn
oA98redK64Yf7ali1n6QpEXLIW/qM/m2Dyk6ibomlz4WWoybW+9YunhMz+fz5Xw5/DNdTt2pPbXH
0/HwP2cznm2SL5OjA2WxTRkP+XNoujk4fUS/DNRns0E7PrgODc7l74fxxtl8bpCLnXEkGtyGbJx1
B9Ac5v5uMOE7IvC15yha3OOz69q2vduN7fG4tT7pqSxBILKbgnYRZOsuPjyQPGrJsiQ6PbfN6JNM
P4DLDsuL0jiK5T7tX4rLSfy44C4sHsuAJ8jr0hF0f2NrIcwxbQ1IK4NQ9FpDwqRGyI2XbrSUK/sS
TSr+4VWAxzNyDFCO9BikO6Fb58BxWQFFs6Xr759JSNfNcShNgpBBzpuuTK7Bp0rYbaCd7qMnMV5c
ws1jH5EEMDpFyobmFnaNNRphHV9ywFQb7T7V0o2OKVbK58QK5G/qaSFGy0FYTwrjT0O5zdURFWI9
KtVqmXY/kNXet2pCkaywTRh+DscmpTQRIshqg70A20vesIGbXGpD3hPdhXKht7octPAsRvucNGBJ
YsZciE7UzzOYhpMb5H/BwnboRseodgy0B78LfvpKRS/zA3WykZK36M4MPi4sgTdJiNd1d5C7Q4M6
PwoxTKfXHJ0e7UbIn1pSAspXQ5unKBzh7pYX/kptawpvUXkso3fsGx7dRolmo2omJ3sxXjUjX2mW
zX1yG+16aXO5fuQgD6ANcrzpslXaPJNWmeXjrp1VzbuE5fDtauX1WkA6KbHlTKXmGNfPd/HUkMmp
VOdQ292a9QjTnnaTl7s7X0S7fBiXjzC3jGYmpp9Bty2Bvv+NvP8X32aQSuCiqlOlaIxW/8bWylvX
3ao4MVZR/UIPE7SbBpaheP41QWbAs76BiVjXqkMCmYaVrfkN76ofbTjqq1JclUxdyTpTLgupXKeZ
9XlTf4GV9J9AJZgnGjH1KgakX6DtH0T8kdgVYvGIoycaXNYi9AAVJOEYvqTby159j6AVoWHyVRvH
q/tkRGELUS+V3SRxy21Cd+Lqc21JQ107dHeBl+3rCdVXepQJDnDNJyp7KurrLCa2YxFCXWYiMhy8
Ts84/DIW1qwvQrfAG9/NDZzP9m4NePi2WBDsR0xN6XCKXa2YsID1fSBi//uZKj89VJLsBpcetIXE
Of39UK9VV/Xa9SbsL5/liRAK2KLnc+hArtkKoIarbDqZTD4Cz7fmondsPXcKp/WZ525tDNroX8lA
Pz4P0yCqGWqZKqnK39cTaGnYZ20n7YVxbgEiv3bWFoNPkMhlCbQ4/i3Sz/gBlZfghhiqpLDU1O9D
LKPvs0gImwsyOezr7OQJtoV9cV97m9bf/fIR8ElqgUFbwM01sOI2kLBl53R/YO/G4cxg/KKTNZz5
PRkN/rGfgC46HxkZfeeOzsROIOrpTjNloGFV6JXFvTQdMjWDI5DAOIHfK+D5TfQMpOYvPw0Om/fB
b1Xw/v2wf+BlaH99128j6CYx8nuZJcL+f8nNueWxiXqTbtzhUuAvl7ise9NdYB/+/bk/AdgMCjUD
XbpqqtJXLPwfL5lWRdK1vycd81MORuoTJ7o6YJASxNQH7Zpg3XFsHqpJV8UvS6Cfcf59Cfqwbr7t
KX9dwrd5VN9FidQEcgCGPrsdBn+6bHw+59YpRfTHxAyjRyBjVBcD2WafPAnuBCfA4bdIj7pZnkVY
JhoJC6+m+AXuDRNVCK1WcAIt6IHc3Gfdc3dj2LizYFF6B8IVopXzC7HmB4qWxiJVNAVHUUmXv3P8
LnqSPYxR1jGbxoiH/CG/Itfm9hoAobhXfXB39mqikETDiZ/FJ+U1+0gL9/5q2KZht+vwEB/pw8oM
90knutgqdaLbn7K39OP+oVI3Z4sHdT/N6yovkTI0a2JzPiIa28m/H8evX+TbShTSOM31hJU4W0j4
+D6fz4vZbIaJ/7RZhNb4fTbzdHvVf+xRtNdPoTNZz23EvUjRoHAvJZeru1hsQld77PyyWo3/arP+
vsnf5gxNjBNsduXaEKu2h95dQGGuLcfxwtja1wtqZLuZQGjA1d4hY4KCcLEYTdmtBqP71b2wVtso
sbbIKwvLn7iws5axNRWPT1PXBWJ5FjZL1Zvqp6W4nz7F04dufxaqRe3573v8w6BcU5gbIQBWRVM2
v5/X9yq83jUlCPbJ5wxLhtwaJkP7/GN/9SZ+OjtCEYC27do7eD1ILTe7dLP7zctd/WEO/NdFfHvv
gqQKpTIAK+RmgnVZq0HJibgFF819bmeLzsKA+rFUreeMcYi7nDJIwl3Zm83wiYBDeVmyLPrZO5z4
468CwB8s2P++Rd8qjU54XFKNcNEVkuQzG/nzlVwsDdHhXidgeZ+fdew1Sbx9kMMFjIvEwCV062PU
TEh62vL6QKgFmMw/isQuSPDBeApyeGDLoqeiXim3ajWVTavRwY+9dmRVaHPfbiTW+/eTMOlGc+VZ
J0mwfWnHReIoGHx+3DfBKcdlIPTjxo2OKvFqbr2Jxncv9HlFmxaXGJigEHnQUg0JUmiYRauAOyO5
hu62v2w5P9CWhlukYEpNOSbhYfz3gXyP4rq8GfEwfDQgoq8f+9XeFC2ssCeobREWQ+x56ZZTebbb
wBDG/+CXEkX+aeuWcDQZkcmpw/j4NtMtRu1daUca65gXjSiW1c2fbCEx2xQF04uNH0C4Gb+///L2
DI/++4Eh8bHYLCqMHI1vSyMrzK7uzLhbAS/qkq/TBiKXfkfjC4pxErfkp0017664yitKineOe3Mp
MPyCCcXz39cnPbVNnBI+7y+XZ1jCF085aAeZAGM0G/Gi3/77etXhOfzreofC6o8zto6VUDJa7lI4
P51EW59yniGoa1b5dDW5Wxz1Fi0bWL43eVvPRzgqvOTrpfLpojuO2J/kcY+keRPbv9zIH0IZWUD/
fyO/KwXEWz96xM3of0g7ryVXkaVtX5EisAKd4pE3yJ4QaodA3iAkrv57qvfBdLP0Nwf/jpg9a2bN
aoqiKisr8zV4UuDCCEcwwxEICRK5E479u72z5tfu8jBu7+kiwyff9VjgtWml9iLL+zWIynkTI6Sd
XA5NsYb2CI+sVvdhlHmDtwEZuQhMKD09wnCswraAYib7Xbf8OlkuPGVa252n1fnSxpw+kO8QEK6V
uHqR9P4aXWWPybpsHo8yvimdp52uF5SiPgZhMkLbfovLH+u8LcjdQub9GXw151sHSnKnTlRUlsQk
/LuEuOEpYCeaCFf8XkJycj6Xh9MZkd6NjedGeJ8kaMKs5NYAoEr28Yjy1TEJHzuBSZWh6sn2ASWD
zjMel/nQxKzxrXkPY1gT4K3UDaJ2RMLCQ+GMlsrTO8fWPixH9Kb4vRaOFE1AfxgcOTqJn5svYLJT
m0cTgvK50W1cO3JmU78vIhIaCEFNuESYokGq9JtACb1Ucp5XOu9HDwrSF2BC57S6IDkR0PYBMH/R
HPzegLXyj3QBz7GdlM5ZHbQkL/vc9LZqSCP3sTzhT19Yl0UCV4kaZYSazJsa/b01X5C9xQ74b17F
4vyxNbNHuTHS8tqIBmfXgL3XoA5hbRab4Qa9HEGb3Tlx+PlA4a/pzNc7JBuYlqDVvq2E51cDLi7y
M3A+6+4D+ssPrmrweGT+r/kd+38MDFF4dbNRH9+RVWufrdU2oDWLtYsVjaHFiGMaBPooapEuJ/zW
gEQMhKMfHbA3HH9ayxOAqeJDoD9MfIcQhNjfxM0Q9WFbHc7qTgKixj8rlLIDmEeTv5GkGZXb4fO6
P20fTzbKTPD00eNYksIjXQ8e4Gkn6wxT0tIDmXB3TuhxYf14tnpS742q/Grj0QaeZ85bEyYOdhsz
qrD8jFN3B9sDVLxQJQZKF1o+ugbwGhZYsxGdtjmktvmt/S5v+EV3OLQ8T6WbhsBa++ACiQ6+Rpvp
l20PIchhuGJBFT60hdRkvLevgHa7EHzFBCkOZBAb+iUdCEqNNUvs39Pq98Rov5eYksZaLsfGfbqf
HWfbr9inx47019eha46aI7yQ2o1B692Amf8O5d56jPYH9GhbI6TJIrObRo0VztJw8/EYa2uLTccc
F3vr7zG+OMd/j7ESXgrdPOioLdyn3AP7OmIvUL3dGAc9FcF0eYS7ZUeGN1WEiiP1ld6F/lJ/t6gZ
xL8Hwe9BVPbiVdFi3TDFChIS9y0rpYiGiLrmRuEnRxHmv4M9mGukv5EG0ygL9nuzpqvW3H++qwq/
Q+3vYVTS4lbreb7ud2IYBbIhh0WOkEw6froSwlyX8BJhjbq+DTmyw9Og6JUotW9HJdytMLQ4lfqt
T6V741YhBDS4hqbWWvKWWEutzYEJtaKfd9fTyWg0cmruFMq/WcbvcVeyIhljikISDl9CqDIFfPpG
sYQwEWrD4VzyANl61L65luVUyP/+dE2xhv+ZM72pNMGTKpSIKpv/EZ/VfdbiPnPzOj1lxl2iZQka
rWRf++exMjshBLQfUbBzIzFh1964AdUCDRybK9gULRTq/H16H2skFy1AavSue0vVX8qosivWGekA
Jwi4huX2x8wcz2rVoF6k0kzejxeobNLt2WhIeoFFYdw7hMirmr6DEQL79P5+Q+65d1nQtOmr7ya/
unjycIba2fDoSr5whAXZieetiRsupl4+KOsuh7K8eCyaPd2iSEjz3JE9z1gA++wRilA6Ag/jSBAz
LcXDQSBDxA0bIDyFE+yA6fRigSW3UxxANz2Up/lTcVcdl2OqmTR2NDj+T+QMW0vcM93mB3UCzAC/
SUcYX7rYmlmSszZ6Jwhxek9DRv9mYxyIiZ4UZn0Tma7m4IzRIJqmkTl+dlAj6DS8Wnuel9v5x5RW
YkpyVm/H4o7h2QU9p/Rqrc6E8XP7TBq36SecT4/ZBUGiv1fi90qrrkSD49JA61DGn6yyEpvHZ946
XbCtmi0Gn57XMW2KAIvVYOB5K6oBbNvu29V6G6DggidFp+cMBqHD3WXV29jcvROXaqrtttvdptV1
0eVb390l+knutA3oAGWBNgoQdrs9sdfB7O+hv+C/mChE/jf0yhpUMy15yMfjES1qV9kjf22faARt
oZB4mBy0dg4KkSeEr5o9euR/P1sV0/LXtFU+lvxM7ptNk2nbW7MmEDJojGTjA9mKZDFZRDbFcpcX
MKcKkWSSW9zuNpbz9yheFCOZAROYskFajbVT5QQ4JFtdO5+a345O7d2HIlw0zqi3KrHVh/B+Wh/c
jVUz7S/Y51jSw3GVBWnDkKoU11YRm63z8ZhPYVSefTi6bwIV5rbQfL6RMeAHQtZwn2oSdzBH76Ki
JCTY7A4dqBNt186uhgf1nctXvsWPAVEm+p0wSLtCOhRw5yKNWKIqDnrzpEwYchDMow2G5M3uc2GC
u2HL6yCkgrMHPoL6d6NT80GUFz2Yn5Pzv3vJjzRUuj2S/XGzEWnozSmxRBdKVA/+SgAF4de4GoSo
oeHcjvBYu2FzZfgkqBdLGusE++HwXRhav4cDErootMb+O/rKY9Be7if3FItrJjQ7rrvtA+92RZAH
JPT72Eutz0PwPneZfkxOhAjaHJGT4dwfc3ywQbv+WCbdLe13P0JuOByiAWwtrTFuFXCnN9673zU9
ezn0x4NBs72Kwob9Pm9REFniRJJYKyRQw54XmY5QCH4fC70czF39eV+3uzsHoacVpR1rEKI4H0EC
cHyYkfA6ufHgXIAXDjbZeIiibQ3rWsi28ReM8msHtUosO952vmhA96ilDRDIGMFV9E/8FLf9dfr+
07qz6XVmHna23uJIu3nTnmB+I9rZHCs6bYwt8mlApb2tZboGTU4LrfLZc/T0Res7t0c2FhYGGbBG
mWferwmh32Wjv9ZfJYRutk1tK8nYnZEIuuZQCbEx84LJztfDmr33gqb0e3lVQt4+PReN8hifhhf5
S89MSwXVdjq3SxW5N3MGYMK9qNPnubeB6Y9zU/PUsJ/QKv8OO9+l+b9euBL8trl5zlFSaEUm3ARt
RK8xKa1BPjrbIRqte6qiIHO+LujmnKxyio/L+O8BvNDz/D0Nlbh3PuZHQ08YQBYiuNuXrla+yhN7
23v306WiWI++iqxM3z52WnUf+9/6Bo8WrCXKd0QdvfLumdw63HYNpRXtuqKmjvRIGQghFE346cFU
cZLoOrwgwkRp7O+3fnXmwLY0WzoJI2H/+/d/xJZGWjy0xuWsRDMH6WYvik6o8qXeZzId5sth/p7E
7bnq39zloQ8ORA9RgKOke3cuKiiEPgulZkAvCuK0W38MqLIalU1yMPb3kxKlXzmAksTBhXWQRRJ6
XYo9ONvk0lvscc3E3XfPC+Vmvzfchii0NIfUjSUL0bCD44veRxvV0L2lqIGMhoBLGzGBN1lzTnx/
msqy/TXcyqdT9sdYbxaXdPr0uVcfFhmcxqmJpCYsSVTLMABHYOs+R8AZh6EbYpkH58JbpD3hZyp9
i7TjodWLhzpoeS/JHNNpctSA/io/L98yQiBYik6CIhSdqdyTKbmdJ5dp407X5e+1IP/b6/499ZUd
oJrpfp9kpRw5i54nuWHmjSmMUv9sf41qgk7tuqtc8A738nE66vTVZ4titko7QgQVgb+GPR6IQuPO
6t5Nuws7mh6WX1iTYOcGwUc5rGNEvbh0tGBDIZiCzypsfKNS+czvzcv9nCrFwHhPZhIBvpjqThI8
p8dxiWAUsB1VOGjYxcVREFS9OPlw5+ZvQDnBnfmYePpG9Pd3eNGG/j0kccn8sSdPyoHx7K87QqG0
2kSbj+IrWeuDpyug5mZ4ulg5nfejtUWzHPesQ/v6lr79PYYXjgeMoYnfJtrbOh3VylpIuMXqR6k0
ot3OntHpfXsrKUrvewowJTcULan33GsKswO3LWpawanHScwJqpUW9lJ192pxb/69zX4PR/z+jyk5
bMx4f2iUBbby+TjFe4ODMSQS7dAAFMrzSVuP6YqDl3JPb9eiXaD+H232bROefmabbD/oFi2o+ppR
d3C9GpqIn6weScI3tzJT9xwZhe3hbkT4J5ALUp1eyRGztfHGWqhF7weLNky5at96QSP8MpxRHSbk
mxlfnZyWCN5NnKSgO1daG3reUK/HjVRGuzAdmzOc67jrXsKHd5zJmD3RzU/x1EOIkpNks4Mjitak
Zc7hyIQGaobBdiF1iqCurPsinLB6/htWFTlSaq1rlullSTGSZjUkmKZ9mUTzveIkiMIVHniVHD3I
mt3zogbaUmSliWuTQtGWu8TvpXI2nudNUehFpIr0Me213C6+xdeaFfnq7X4+5nsYP1ZkI75JsZ4m
z+jsIrnmmnx79ofgE/bzzhp5uGBZWIn397asezm5Eq0uUqnvQD8UdBsXKoq/O3JnCqpkujUP+rf0
/WsWq23NrZIc91KxeUYGTWkjSNEWRsJMONQFdT42L2TAeRZdRAOrLeTb1coOyjTzpuXPvS4amNwT
xkhSDS2Aol8f4EhrXuxFu+33wyoHzz2/n9W42OnRtU1RYr++Ox4FiYi0wm/MWJf41BdOvz0NvoLY
rr3LieylslV/vWoljqnq+XF/qgc9mvUWq6YdCuHoXae7g2lK0W0SIPox+6gLEC8uE7wz6SW365bU
BK/9e0tIqnpvxoZcREW76a/ElpBJ6YR8JdKowd8r5zve/fOKPx5WXaKt0313lXjFLR6GC5PrMxho
7oRQupjjuzX00bRFDAJTiTYV2NqVKzKuv56v/H5ZfS8bj0u8f0TxVGhHyoEJNOnRxiilzfWvER7n
dWJFr9fUj1euXNY07YjiRHnUaeHenE1qLQy6IAJMMh4nPX+oWd3lro89VdsejT7+nu5vQZa/Xles
uB9xSLs3zFaWF3oEzdJaNHYoZ/YGQkN/PB5fguGN06dILTebsaxBVwssC9vq70G8KHv/XmCVLPi+
3+ob+J/im+8tBJS81dXyIssfulTrXKQNaxs6/3a6fj+xEjPu+WbXMO9iynngSjiBSPais//qLby3
kLoHlY9pl/bprm+704k9cv5+Y+3lRv7xyathJFUa+uZ8zgc31O/TeYLi9Pyk2YkaFV8XqNY7tDXM
Tq6EjZP/KLrlo6uay/y43nGVNrpy1jNPI6k1MLPhszVrZO37bZigNlR2490C3L8hB41zN9t8Nc1V
cVjcsuGhXFx2422zfTEGVxTrbuFt6+8M9+/3eh2Lf7xXJUDtjUyJURcRp2f+9UB96OCN4yH6mF0q
4VRhOWse/slHM3H+95PrFnKrEqS2QEz03cF8REB6savSBw3KRhjBdUUvoNkGUkwzDHLuSPVhHVpp
CHcGQXzUNYVmLbaLmI79PaSXk6G0NESyWvQljO/Kyc+9dczLRiEOJkpGrDJK03frczjsulN7FNRt
opdPU8EyUAaVqAS0Kjs5TvV9HJ+KfFBOJKS4bqExLx4IRbdKJ8arxzmgV0Sn9gP6jBSg1kFPflfU
3AFfRu+fg6js5Gt2ksv4udGjRU8EkoOT+xEgyC6AziXdWcVqg4MRpI66Q+qFkyJOsT9ev7KjH0bZ
PBZJ+n009ih6h58RMl2+a1p2f2JToRsBHv37A79Ad/9+ZmUXNxvaUz5dH/ngFObrYn31z5/b1N59
mFBorr4oQeeOeXMwWj3CV53v0IQswmZ0Af2STxDvQU/kiqrm1s4+Gx/wxRMbng86I9fJBhw7rexn
Vxr/PWbtVeT7OU+VHaonKoJyV12LHJPmfu4K9O3VGkTgYcYUyi2/K1+sJUyawMDY2HECe03htAuR
pyYFftGw/jF7Bref30dPUhySvVqUt8GZSi32cpL/GJSHQSNxbkcrGSedwof2jeR9BiXRul2H6mGY
K2zZOwLjJ0ji1rYmiPy9fBlSJfnITlJy22ks3w6tpNTy0jZISuBww3fXgkQQfBXcdEDD1UzF33uX
51aSDkW/X/T9fvegTnW2ZUunuwu4vclFWfvQHMKm2TdRnsWEuqZT/p27Vc9/Fcg4sqEm5kfNypNL
LgObR4Pl0FlkUU+LwbFeom1wiVa9Q7eHMFeJGnZzRxb/huDMeANeCt9MvM77sL3osQWjRvdjFEww
GFFHc9w9RpB8fMgE52Xb7XfxXgec5PRt++vZCdpTKTouQRROUg9YgBtL9IJr1verk/XnC1WSKWUr
ZWapt3ihnjBNb7Z7vasLPleyeRmqwi7uAPe5+KwI0YP6smGEOO9lu4sBBLaQkybhEtE6b9IYkuoA
1m8gDv33GF9VaIhV/016JVQnipac9JJJ7y2afsuiAUOoGs5Rhlm2AbzUB0fx0n995UpYfl5gZuhK
rNEadHoDZP+dg2OFLRoulBcowLTxE8FlpC6vex1r/nvPSky+bLJrLO9NjWxgQeMWr4Fw3MQ3wHWn
Uzv4GNV8+/9HRPnveZV4nEiKFAsJwmjxtHv094BUkciGEEO6KA/3p5PECeqz17oVV4mox/Imm8+Y
yW0F3Mo0++04osUVUi/xqR301XWfjlPdOn9VYfu5hqrMot3hfs3TqwhVQONxgjh43gPTq8TiqB+S
NPfXLKXEE5VP7g0cf4D+/17GYjb/WVSU2hVUhXFq/77W/Ehv4u3usr8k2m1w3bvIzCQKhtG4Wh/O
dnzy/37UqzIr4lf/PatSlWk9b8dT6yRxahngpFersns/YKMAd+md21G/iKZThOeENhJa+nWJ3Mv7
yY+nf+eeP960PKSNo5Ir7NceUiVrKD2WRduOY3L68Kcg8r7qgP11L/xdtPvxyHumH+9poxQhojdI
Ok07Cj1OIt+nLWr1+4o1xXOBXuao9sliuf7xWb95Dz+e3ITLI4Gp1KKj2/F6NHXUTrQhdyWZAlCx
dNdQGnjlkdmvfbSIB389uhK7t5vj2dCOPHrRoR7meQi6Wke4Qpb/TgLChX/SwJkDByZQwv9/C+x7
u/18a+OonWLx1jNcbHsewvTcgaM9MHysdHy8x1wbjwhUO6xaRszrrOO/xf0NcP3x7Pi0LY1bwfKS
fJz9ePxq1bDQFQWy8S6Yees+nBanjsDyOmP+8dhKdM42211Ly9lTnc5A6kX09j9T26ciaAOLnXAi
fNO1a+a5bnVVNvL2uT82yt2TjQwziStR4kbXXiTU0q1HZ+wbtk+eNRGYcFjpX6M6ZKD48X+ssO/s
+MdUQ6Jr5duMmCUI501SrSa+lkjCejWv+fLk+29utUoieXgYz1zKNPGanrdzIjAf1ieoJI5ahPut
2hP+BT+BZPrHAyt53PaixuZT5ujL20Avwa85ZLBvwhkptaICY6Eoxt5UwIrL/rDVe9jLh7tO8GVF
UU4KTlNR2GlRch7pYS1BUa2b9cq+NswWtLqdiqekRYMaCSm/Vzq9fHbpys5beBZimuMxvcJu/9nt
A9p6tLuu4S+x9U2pOX2o4B7BUvz9ib4z27+WQiUJOwGEVJ43dl2Du7hCnZGNJzunXIBc7pY/9qLb
MLKG3a41PQ/Xbhr1yWrFRVLoEwCQvjmLjtOZkPoul/O0C9drSZpLQP57nK+Tmh9ftpK7nZUrjX8Q
5iwl+qqFP5Dn8MsEt8wGyhWkyK8EtevpZU3y53qqBIdNa58p8pZ4uLcglqAvSkrjhaZDSLK6Baky
OWPifQSdj79f91tt8a/PUsnhDON2iFt7cuOjC+jvyFlPM2wHuhyZPX8cHv0x4iyoXQIFFzcy7ASR
Xe+AbCHJMg3rK/NrRlT7ASr5XZpqErVCQtam23O4LnNXtiyQnETmtmhdFlYdjLD2kZUoeUwT4yaX
fPOO06MWGgJDwtee3NnnrcH/+ge7U88Of51T/rfU9MqN/Lg53mPMJP53TfjOn/NpRAUnTFZjkmjO
Ir3dX2egfT+MqDParU4iljk1K6Amdn7TKn7EaKPcH43Wg1HkNFCwezvDeHnMEewYf2YMgjjhrqfT
S08QdlqQuvEZNqW66sQLStOvgKpXAuqjvKUPqeR0hNHsLDBFHchOs2XD1MB6zgLe0wDqRrIfkZNZ
MEjoR/SXu3W/uwaBdi8Bmt5TG7+uzELxPGBx1gaGmqNUr0RV9XltHvIT65JmUNKkW4nQJvW+K0kT
Sr3W2CpHrrsfrrWuGAMEl7ov9QLl+HuOKiFUetySJvoG4q4NG8RKsOsbZA7UXN9d7prAUCAStycY
zDoftRrdIgD9EydURQVuS8UTBiG//3OVJDcACCKRwPbLdryBHkRhswEaG+gfxRraf883kUYkjlOX
p74+z348uxIRHldTubauPPvsznorIxicJpEVCh3oo9O3QDeCfQn9d/aqGQB7KggRuDDVXL9ep40/
RlEJEspTv6j6gRDdWSwgeA+uNluV0MT0d13NW6tue/IVoL5csz9F7vLHzMuVKJE+6V2fTyJL763U
7hsiyxgSfqdvQ5PLvU+tt2u3p3CqNqN0QHxmj87qaguvUAuK+t/bV1vZhbE31daWb4CYoE+BlYyH
SsrbQOTtQnEB6JvuDudd6Br9ImxPDr4o5tRlEa+T6B/DqISJ2+n+bGY3LYuS/vViZzCSZkd0epZx
1AR2mntlu4F7MU5ItmTdemDIgJIJ+Xq4xs2yJqV5gUFkP6ot3Diais7/KoPZ7pXjXS+ULLp7TXQL
uwNMD0sklR009bq3ddvORqfeeS6fah78fSf8d0n89+BKKEpbm6fWOBfi0F7Qv1vRm/6+QqWjZBQP
KSzfrLm17K9N3OkvAnWeeOgz1eYOLysSP96/Eo+2hXS+bh/3fGA0A1kPi8w3TsH54MpFuxF7DfVr
v5k/r6vDHiTmTbFS+mmpl+zeUm0uXzoPJdBavQ1+RCfnse3fC/dcdvapL50C6dR+HMfnbBDfvw7b
9zgdPDF0kN1N5p/r6A+vo+qPt6gkfGZ6MmKpdRcr+/gUIGT2GcqX3zUlapVkx8ViZ1HQmgY1ueYL
+fvfC6iS9TUPm1jWbnzHiwOhgiYs/nafsRN6vUUHWNbHh+gIwOIDxoXkOLyf+fzqdZdLe9rmXmOP
hMwfNrR1t/OX94cfM1KJ9Y/TJkUUnXX9bDes0noDkD7Ze3V8ze9+3F+ruBLWN8UxjcsTj8EEMunD
YX73TAexSG8zTtDkaXX/DqQYEr2KpIgCUXiHvYDy0+8z7KYZRyPbSM9Io/F/psfh0AdRiGZ8cnoy
Ydhw9UMQM+O9y3sPzOfZjwZyJMrY1rEXxickw+xP7IDR7MyR36ZOYkHb7G3XVE+aohD51kCq2w4z
Z4t3pY0cN+oU2Mrzp2M0FrTw1rkFG+cRQF0/t1swvLb4riK67eBeO4/DKHxTsZuWLdza8d2Jh0fE
W9yB5g7Qwe6MN5Pt53g3H+MA4b8XCQr0sB6BHB89Gp0StPhht2zPG9D0sVodd5d4HlrmhI5AafcV
xz6tKGORNlHf8fft7vy9GYnqlkudJ0BeC+Uv4LtI6NhG5kAUL4KGszf5d8XNmpxs5BBa+KbhVY5w
Ir3Nk/vRioOD4W78K8eO6kBUtoOpTTIiKjjftB9HecNvzbRGk+b8qxE2hjp8AAv9tJ3QFx+Nrp2n
//dHfpGkqTpILxjfio5WSGUzp9eLqKWlrcEFK9ELxgHQguD/XOD/oIee9v9+2gtcLGBLfDuwzMRu
Ra1CwZOLoSRGkoiKO7cnKqWnoWKLDgOJQWl9oqzZ1azbxTouuGz3kdNLPWDO7gjt01CuuTh9F1Mq
++nXYCrL+3iX1OZOU8tBkgXpras0HekZSPhTwx+c5XtXKVDk0GbG+Wip/LtzrkHIxwfngJNwOmyQ
yOZRcUGz9YjtwT1IhB73FJyI89ytlEGLLmDnNL00gjNSrRKM27MWKjtIiyVkhydEL+gpGM/ea/Kf
bxZ09bWaos+OdgUf1qicMmxaVdsW9+fg8q5Ti1y23vWGt8ckqnDULRjs8HAJcsk+vDeB+KKBbFgY
qcSr294+85IwwvZ2M7UP58DEq27vnc4OvlRG6j0kJ0cesfDoE+eN4IF1iOy1Yid/+scizBFrye3W
ESRHWOAP9XTODavxeUOyFT44xkFGBzL1YyTJVoHQMHpq693NS5D3dm+byQkaDGZQ+kDedjZNVDEH
qtwp8ZAqbBMGf5DXnWIv0nMVOoJG1AZ6a1ap5LJ0OMnKFjeOBFc7+e7E6NA/e8ptY/+94l8cDZoE
XRWJMV0l6amssY0mN4qDgZjdHmdze7cZmo3Pa24/N6sGoqvPmpD9/eMq316DQWWamoJoCw4xvyO2
VGqXa1O+NKgFnJ845mJI4RQuOoXIe7qPD71TWo0+pGv385F758zqItQ8NK3HFwUt6H8ALgWaq4+n
4QRfiN7XR8MbTSC6U23ljqB+fIyyqTau2YivcAo6hjYtGddBBi9VRr05xo1WLF9wDxRKokIg32iB
z4FxoEHBb1p3vDfHmZf0Yu/efozkxLq/3d7U/gNRfbQlxyi2IzMBr8f8UPtISd9n0j7aD4o5JKcS
TVPrUQfn+Cds4uqLnYusaTr+cvr3yfnjdrfJUsWgJS4NJAq0SDXsexn2tvi6SefeUS5rFtG/DdnK
4yonPxEoP5Tltyze/8Lm28EZiAYeJY/tsD8N6soL/5ZaKk+sXN5SSB+HJlxRkryGYvcWik2n5Q0s
hB3htUlNnE7eGIqYyy36JKRi23g+QesIsFSeBX/vIf3lbMtN4d8r4zj7bfb3Y7ZvZ/1mlgar+nzh
Mp0aUBWsVa8YD2JUK+SoadMCGmtLE0lfFKcDqcCLOB5qmYP2+fy+R0ucO9/8husHE3axnqH91RC1
ZKSXcewsrPPb+WpLiL3gKM9B7iioNo43n51k/veL/HsPaeKNo7fgDCvURPnl7+15vimt50EBTI/u
meNFhwlaRgkLeOsPlYg8wJpKwWEFHWWhtReda/sjQdGkZrf9m78LBj3W1JqJUQ4HRWW3Sa3DTtfR
JIlIwuhA9+jpgOq/kocd4UHiDe8QA/im1rSYC3pKzfNNTdy2fgUpMYBmS4bupirikPo9C1Kcp63i
WEpRp2nYR9RP8CxHzd66X8K7w6ZvxL3j+nRzYRN9XNBThgYhxFtF8Wj7CGAXkSooR3v7oI60OYhL
wF2mPxPhUW9fSueZYWideU3UUaEF9FIXSVlO7QzoSqrQttpgsZgnYSlZcXOIpCxWpjbpB3YppuEm
XCdgWeCWe7W1Ajl2b29vPw3NNwurPAK9cMxhkbnNRoik51ODz5TLXhwHTRVFfftupQhXZk7LLfBr
wl02PGb9q+FKOQ+Dk39yAdDfrSeYK0u6Bxy0uAE8fDUXOn1APdQAASmkV0oD4d7uvaMZ3QcErwwP
DCzFdHJenZB3d8H8Zh0TcwFMfU7H4CIxtjayz09sBu4BQz0exglJR9YZ721+wr7XcMfRRQuRLjvn
PHYpZciJuSk6iKjI27g8kGVTnGodnTHUrWHq3mKnhYBAvIQTHJ60EDnhDfNuFvZ42wOoad9V5BtR
IuZnxA67DRZaRt7PTPJHv/++U9H+WXLLxWwC6+8bXuOGGoyplJ4EygXGjdKJMocfzgXAzJww8hg0
X2LLz1H1nipZfF4z47HwNvH+zWzcarZ4SDrnKXcC/F4g4u4mZepdpwjLkbdbaLAlqyOylqV1ObUz
fkN/uzTsB2BCeGrI2XzuHzZOhPxqFWL4AAkbJda3+O5mkyg1uzTCIlX3ieKi44fMOnft1Msp7+96
Qg6HVhBWmldcbb3MOz/sbIOUFU/OHOxCqJ6gTLQSNoG6z9WU92jrhJ2mfdva/CRuJ7L0RieTC/7O
e8yxuuEoThG+tDdnF91X/A1Rg7cYMAiYjRVhCBBG0V4oID7mu4nwB0AEVgwt5T/fTMJByMdmoNYN
BSNepoTDxAfkG8j2iZTNap39HdWWzPFpsKlHJ1E6mtxRD8EDhBqOt+jAtJyzbutFd4NXysVDlH/e
6gmFsLXwezqmLkgpEEcn+4bonHUr3Cd5rzW9DuSrdZBcydmmbqxYxx0IJcXRObM3ezSabaT5d2MV
/aLW580+TwgnfTcN5zvRptplvXUePu9W6W5wfLPbj/7jM1koBB1En6XuM2pPEOnI/KDopE67nUAB
Abe1d9Zq4hEmTxby0F2B5aLtnjg0CttXfO7a9JsaYKYGEOsue2o5iWwxLwdvGmMUB8d+bz0eQq78
GSoYPaKXmQXPSfsCRAIWoNvdzeYQrKz2dALUUQg72+jYo95TgvizmYM79OwsOB0caW+fkDpB1R9n
6CtbG81xa52kzhDB+yXIrVtH3GeKaTg+ueLOWM7iu4V65e7h9GkbWoi396+hSmZcWmukTxvHifG5
a6c3+54QpWyNeyDzjHCVaCLQ0xvcpli+Yda74yUNRifjIMX3eFDNNw5MIVLtXCnmxJnSkTqp13Co
4+mZqxKNoH/D9G04WwfzWKCbmCzQgw0zzWKWd5/Pt+IqZCCv/KkhSvo0A9C6C0XraF5YD8M1x63Q
PNPUKUDHfmlX1GoP/lc8pki44cJoYAbq7UDQzVEALFE58jlI9eGo6ARb8BAf2hhZ9cvZUXMWSpDz
3z7asQ24OyOallNV+jpQl9nMTuiRSh3+tNH9uGRWrgwMVVzG0N823Tyz92cfZxoLbi7S6/ryAf4t
f8utmLrm5xFTGUR1A4Tnd8Q9O3F08mvr2imEC+VXaziRwMyzPkYBt2jAfUfnK7cUzNygH5eOQbHC
FYhX/MDgPObp4Hbo5lbrY09ss8tDd5f5eUdfIjj6dZXtYBIkk2snHu9smZo+dz/HYB86LWErMZXe
+GYNi7nmMu9cY+crdb7g6RXNtsEtMItGVA9y6wyfD3u/ZWYLd6jM6N4e7W3qGap114VFxPPsa0fn
gfCsMNhFx5VKgHVtOfcDABPUt99hgGGFIbPXJ4043G2mRupkxsy4T/ZZoKn+rmjvsoMza1xxDCuw
7F0fg/QxkK7rOzLw50DBmAOWsd7eNbsGpPATmhtbmOlywz8Z7sfz0K5Jf17kcb8O/krm0VJbR4Gp
1SnfgYBL+6130RTKUyoAVylYHRyRVGp0JrDqBP2eWje3BJJvJcOTZRcfbSKsIjqaQW3HRCRe/6Qk
ZCMwZJEBV6oee/c43cIsOpf0Kkx/lX2stGnJmYUcmHuHWbJsrydIMXwhT2ov78ADQSXUwdVwpa4Z
RCXnbmTxZWOolxKcjeIvSITEtY1alhqkW+eccCaAj++8keG4McEhGDz7WW4lT1tb36NEDgDCHvxT
bL3pXbyDWF226mAibu2G2tejuzq3o5PQ9e6Pi4LeA2ApFyBN+Ulq1bWXx3C+DRGe3xAAlSMRto8s
5LqVktXnoQvVBMDD9eo2eqbVGLlFtz+9+5PdJ5zY1GktQc/uepNmEKBcs0FrI++27bizC+5jrkRW
jpIIAYB4ijIUbhuCFjmb/b24/m03iazyv0/4Xe35cUkwT43s+rzxCcE+LJ7uatBCnQqB2VCghtys
j4K4fYf3Rqez5tH/FmYrj64ktKVxKnO5PJZclkrkgHzBBxMO2vjyAt551rP8apbrN9rmx7tetTJp
qlfxrjNkh+nAvz1FUuA3bNHdSobg77RAqLQXVh7UQTvlb4/df3cLAu2qoSimrlcqTOnjJp+PcpwP
1Jt/uCCWYEuYjF7wXPVJhr80twGn+7iS7HQmT9QZteMvfXLrPte3t+2qGKVr2Dfrxscld+QJ4rdf
yd7JtFkp9Q0kX9JnoL5hIZbqTuPWN0on+cxzR7s4yS1oZcEm7u9mj9FuLc8gfu3W8Xu2xuB8cljf
x6fV7lNeSuMCacczHu7bN3mpLlvoEnC3+9x8GlEyi1fP0XbeWmLKEimLYlGOzagYKkttuf+8vZGp
xsvT2/9R9mbNimrL9/YnIkKQRm/pG/tebwxdLkE6ERSBT/9/qPdmR/12nB3vqX2q1lplKcqcOTNH
jhwDhUuS2fJa7KXjEARZhE7Rrfh99l3w64DjxaGdd7Nm2fFLOnazdi5sP4doNz51K2HL3y3ltbzu
lmkQTkZnr1l+Fx8sQcp701vgoKtzEAYOdWlYmcO7VgQjdLue3uPlDDcJWecpPRHmC1z7viYHZil4
qmaL72n28MDhQwSL/v8PerOIAY0oDZkqRl3xL4xBVpr3K0urPgQiLRZWhA3Er6+FTQW0elAVMjta
AJZdLPQN+7X1mLs4B/8HevmnO/v32vrnZfwVBFuhLh/xOGmYN9dQ2g8pi3KiEaHf/N8BA0+Jf4m3
/3ipvxvFpXpOUU0YfubnrRCIP+VYjyas5S93KAiag/Z2cEhCi745qq35RC8nC/CWHMze9gsFDHHe
4guzitlqCXEaP0QEyHCn60qcDM3RNGVCHURLxrXLbEqrNhHMC3OYyLqMfPkDQ0oIGirWMfwAZdc7
VKLORMquMZGklYwU8M73QIw9vOgoNCbVJO6suNUTcNrSrWIncbD/VSzQco0UFGnpIbo2MBSH5OWu
dlKm6lp0qLTophxwNTlVNBGW0W6o6AXinpPsUOW2OmmW74HB6sbabPVdDBbgs+0cweN1AQofIxX5
wsrr0N6gE5eaKX8Qwa8OdWH0VepK3ZwnZ1saYvNlJr/Moa6AuStxUmF+tWVAwY1+aZB8r66Gy1o2
rafNsaW7DJCscZSOTfFYo1x0fe0/nbnG/TTUtdtyPNbFx6ShNrc7Up2XHvTpznDzX7Ml/3fGvV/x
sqxhNYIwnyb+hcZ08luRJUFqN+M1olM22FaFpkk/1fK1x47m4NWg34ab/1h2fXD8Pwv8H6/6FyKc
vjA1V0a8KtrgjmzhfEpFPRkbvyo6VfXyv5BK+d/OCgm5VHCWMToO0l+97+gpjuW85nCCrJZnxjRn
PfQiPJfTPHPnHUUmY3+0wjAA3quQ534X3VVf9WyqGe6JO1IE6WUxWYQy4n/pov0rEvTPa/vrIMmG
wnkYF9p3g7PN9YwSUgr/Es2GhHbPU7++0DZEfB+BPeaOafOREG42ThiZ6UWyI7czQj63AlGc4GdI
szdZ9EOSSJCbb1pr/znH/68ZhsSJR4yUEY77A77/49SNtQRjgA9GVjSvdhXbbv7aYazGJHY6aRaV
1cua1ov8OLQ/O7D+dcRQ5+mxLKlD0fAp3JEZ2/Lv4vj1GmMhksp9nOEktUl+rf4fS0Ye29IvQvLt
rNF/Mg9J/GKH0zTOipjJbN6WhjgJeP1joyzf+D78VBw8gOFouJr71tQMcZZfcSOdPAGiKjNa1Raa
jLq4y1fJUfSRGCROUNivqIDrLVZuBtW6eHl3egu0g3xv4Yw91WpXKCYDmrPn5o0MkoVzHt+qpx3w
/CM2GqBT+j3o9P/vncHg6b8VCNKYbok0HvZdwr8KhFZsNaGr1HYTeW/70Gb0LwZfsx4aeK5iurgp
P47sDEq96m1YPhb/xwcONrE4NNTWGPhS7GrwDuf4ZKOpZ2LlE1vn6o+lF53rYR28rHgQYMIZuDEi
xSjnn43lJ6CK62XHQ2CYhKUuILAdMr0woo5z16z85Wt/U26t066KsU92OXJoWTaTF3Io5eQg91zb
ILwOe2UYasYNIuqVfwDSbI2P9coYCWnsA6a+1MlGRZyX/GksGyflR9Njr6dCq87AYH2fPqurqpjz
JJhPT/RsCm+aLhh/bNbEUM6YoN3O61uGaZtRVmY3YcGc9WFpolrenxhNZDVm0SMxmE+bTBjFmxNX
iRwlFvF6wTOBokbQegzoJWYyOyhzQoIJ2fmUoVxvHCKEUP2OrqyGbbHd4hPP9WcI2vuHfNLicYf7
nX3Ajldjxe7eH53h9AdVSsr76myh9PKPoyp6085aQ/yA1IcDwtko9itr0NuocfDgfmw9doouRUZr
cNZ+rCGfQnhRC6N+IzEV6Z/WzZvZOKfGf0Q2SWWT283H2qVvhg/ePxgKA3bZEjJ1D6yW+zyozA2O
KDfG+0TvMDe0cCYyOMHrH+Ce+U4eUC7DtFn0Nh4hEb1FWrEE8HJG1piOgT7mxsW1l11RpxitknjD
rKuZXW83lRv3xQCPYKLwmN6vnu4DHC3eihnQCbu5NPUQgS59fiscxgF4yNg1gxKRBJP/rXv+OmVU
voKazXQXw4gxVzGozWXbQwCKp7GZQFgoyMBpYIrCFbXI/D4GGy3RX5GBXdlQjxC8aRejwSaJIYOX
4So5Lw5MYX5ZW6QVGvHIPhwYS63NQ3m+DPGilvyYIlFJwO2wuDmDMSVAol68ILugqjQUG+Xr2CjN
ilVDcoIQ2dusLpWOHwV3sxeswkmP7/h7e2AA+1mdCV8fXunXSr18clB+Pg2as8ls2M2eD2PkvyVE
3cIAkhkvcAd0t0cOKj14XRsRoDeNF55Y9eEtXTAmno3uHX07iB14S0/wqo0zo56c/emYXUHyZI4P
yPsorBFsmTqLTmAHs/jNP67RDb08cws1CBkVMrD6zchnn5Fa4Vn+7Nd2OEMod1Zx0fUEa69whpPx
XVv3yruq/5y9a0zLz+R56xpTTb35wbf0zgfZVBah5B0xov/aDQkQqf7xhYk6G7vqNJ2M5/Qlebr+
uj/+R9VD1Sbjo1IfjvW35o7XAq6NBj0Di6CfY3PnNryRjwVIhQeypy3e8IPW6F4V+DVahTR5vGiA
6HhKYDuPBmcUWTiPtCNDoF8LPrkET0qwImFr0KIvDCmzZNSgRkYT4gCua2+W4yAyMB0fiv1U8kOw
yCz5epD4aWtros4rUTCI8ST1iKTPzCR6Ek+fd5bWqF9K1iuf4TAG+SFEAX8tuO2yeUz4OtwPNJul
CNwmRJMcVO2Fv2vPHBjkfjsgZDrgd8pwEcWWeHaJtDGU448Fh7B+m4OxGQ7dhsVCniggIsZjicTs
1RB7NMMtDFxEcyuzUye5CuaAZU3csSVSaJcCel1Zr111eaPVTk/Hk38xrzYFXFG+1EYP+2yJMHaH
noye5+Zsfd1eM7amOFnVS/U6eFnsO7dgJlnYZl7D+VdNEDL9IE4smxmUy2wBNOFk88I5Gy0jJQ97
gOErJgs0M3GfiY3WD0nzBRZ+NUM50jsv30jLv2127cAhBnE3lvkB4xgiN7V+pot71oRZcAtYHj8f
8M0SFQkWgRVZbHn2KvhkvS1+zyt2eWnLU8U8z3CQe9JeHxrpTJWAiVsPuzsjs43CGc1UiozztFmM
rPRXmAxv+GZ/jOfu4w+c8cukFZqg4vk1RU88xlvgWoDjl4VZgFU7jx42FEiEGiteSeYdSNEer4eH
7KI63TwF7euvs/w5XxpwVncATpF50EOszCR1V4yXl+MGFvspDYTjaKbcircpzwAYPXRFJ/kkuaDS
sRN+EreeJ37Yt56a/ctRXHlXGY9lyvrT5dysVoWXAvKPe6/d/jgGjAb84Y0oG9yIETYNBqum0AfL
x12bY4/K8ofOaKgOgcVUAtouWDbz4acT+fT1JV8ynn5LPCrtCt1vgT5HLhol3S8+mu1gWs0gvwuw
UEInm3ESijRZnlgho+VojEWuQJ2NiKa5V3phgGfT7o2uBp9pve3YT5HRgLR+tny4yZ0QHd7ZBWyh
ETbO/daxHpjlRvpTctODejqf2LijxK/ZxyTWHwNhHLPjpdi50/QRRIMgo4085ciTpk+aj1RIojW+
aTeUlUG3x7gKcjIRD0S9/pFm54uAievPB8tDXaPqkKdZZoWz9k4E9oeLal/HJiC3cBvfVHoLHBj9
Lenm+AQ/LoNWH/jKmosV5kQbYDZku401/Q45CNfxMrMZpBYdZfmapJ3xeerR6nxA5xn2f+pL+1zu
nTVqNKDHJideXejtctBybH6u2mLopZiaYg+AzcZ95DbbYvo902JQDOojSuZZNWkuuK9a59nIEuyP
JVFGoS5qhZdwdsY6MWPmeJzCH2Bc0kJu4mXMoynvZui1xhxE8vvbeaH7vMgOazr1el8d2UrtV+uo
NFGvxfWx7VyZowPazKrFjnslLJ6lkyJ5K5/K0hXWBf9+aKJmGg1MRTSqLQ4jOr4HEW6OurLOSBhl
1sxzL9gxrn4VgsZU7aMZCWZ3IIATGT939kRK4O8JdwVapPTu1tFWQP8cfq5FbMHoqOwMza9nlOGz
Xp8QAwlnqNlnVyyMc2gOfsbLZ62f59/D5wctX+N1VAdmiHmo5Iyd0bw65BhIKUgEk0SicfJYP9YN
DdgRSMpY4bN+fWaPpytoVg5mOx0uXkFEzkaHda5gELWlIRUhT7aiaSF3pJlEWcLRo9Qfd3hdfTqm
YRw12A+gJKrGa1+djfGNCFyz2Gj7OKF5DiJrjMxIPuk18ypDvKZ27X13D7czo43A/bm8DyM5gA/W
oZ1O0fUx0Sgj5i1Rq+egkfArQURyV0t6MYGp0+8O0iEshFHcOxU/2dnq1pHTuqCeE3pr+g21m8MZ
0MQvDzG7bqb9JLNIF3zBeY8MKpt8JyzxPEaDvxZx+zVw08syu25MfIWjYDApLlVpPjytMD70pUEG
Sv1NS+CeBsPZ6PbePyCE8nwUQTT/Q+cc6c5wOVo/Jf2N0f1PC2y4GJi5lS4JAaeOrF5lkZKygWd3
/otqn365d8Y8+AxHwEicaJ2bZ5VMSfJVfzhRgnCJN/UxdzHxsh+QoiBKcBrq9b3DxJ3lX9xB+Ca5
mwYqHUb4qniTS4YWdBCvnjuiSg15pjIyQ7EwJwfB99p5MhGRo4azlG1KFXy9Ru05skpf8DWSHXNd
kI9hwZf03Jth6fMxvzL9C1+QPugesX+8nmmBgqIWlgzV1pWn2hog9qmZhLn80N0etHYB5wIaa8XP
B0Pz4It795FY84DreK9/uHnJRV2+Wiu7n38JdN1NPPbdqZczAB3at8vRVPLlxOXmPUeG+NNnEeTX
c3HBolTQASfeDVKcBziTz4a2GeVmfsipQ6gwlrxrwjhLs2/jkUVDDLi+CCcR7WUyKpXoYnU/KQuo
tFIyFxUbjoBDsj+UCN9wtHfyPT7r6te0x3NpOZiNv04AXWe4wLInuT6tKognTxIWiorHLvJaqjn0
603lyBBFS/vkzcKlZFlCfmRi+bOTjN4U6+2Jk/hYb5RJz2TSruN9Pa/n0rZeN29sXivnaTxU2BHa
DEdk46d0VeiolY0GtveEKvwy011pKSd6jdtPbIVbSCJa7lb1FAP2RNZ/6ecPWItlZcAmkYUVXXlR
ntOLL2s7RGP81ffpw+YPUwLr9LOJ9P6jsJ9TgV6qHp7wJa7dcag3Z5O+PhD082N2IOBowBcTOBAK
MuKwEUZWKVnwDfBLr56GRsRLrE/kFpJVl84ncWgGaAO9HOlZEgz3X5qxvJ3QUK7PryWKBGS+gUnx
otMLgwFiYG2LnclrvV4cBFaozJrCfyQORAyRlZtYYcL0MwSG7h3ABaUVla+HV7SslOsLxlBj8JPh
frivIHWM7RKNe3J8dBVFLHeSE8bzOL3TgIZ4gf8XuggV7KzmyvO1H/P70uWnUS3fHARjSzjrLTld
bWgUDBcqCZEe+wIwupzEXiTpyYwMXHbSw3iiLeLtcKEAZRw+ZGvnaTgbLSlO2XWrs0NZoY/X4Ikz
yVPXpVv7dYl1Z31nB34P6nqAztHbfQePrSSb6G9zWRW3eqqqMF9NAa4GaWxtVCvxrI8Pz5VYeUxk
UEh9zY6UYh55T5fAiAsfJZtito5ADxkguFkAaO4/gXh8YniBYv5C2Aj2aCqC8qT6nwKCL/MaEAA4
wythDKmQd8h6BwSnWWqHvnpTVoVbBpIHubFws0Mm2AhBJ4ID3xF3uXbxpNEg/bQ8D+c+UrBeRZK8
Ky/SgZ5pMilbolMJCuDjQQ7o/DHUeShhmd6MjI+kD/3iguv7mDR2Phn6pZV5i4f3Rck1vsS7ZKIt
xXtpYWI9o+HBWZMbuuRJayaFzhb/CJOclIKHJyFALURjPG1Fk/j8mIiaIYR2gev3VfUgXRHekFUb
NwDKXDzxlf+wuHeU6RvQZpbvOxQMPf5eBrNxEk9bNn6s6cNO/xyfCtZE7eILzcEX0KEPGr+2Or/x
pTldk9o45/rZhQo6i/YE3+Dz8zmc3aGDljetzWj/Pba5Mbr1DmQQRCU3/9gSi6kMhpmHJ7PQ6YXs
NGAvsSEN9RgPmI9biBagNuwtfvLqta2B1qrYSlHbi42euvU1BpTJUCrIQUhaMSsAZ/oagO4VRDSO
U3AGNutWpJIJ9dGCTy4nQHDTruVVfZtl0Da+MtNWQ/g51/NNgZ0bNGdDQUNSoLzr/xv3tpL9n0//
MWXcwSnkef6wH7+N+94nv09Hfzg8nk83mfIn/DEiivbq2VXvfbQmdiS/PQ+r0eu9LLjYsf0Kq9FR
bnwW+XufTZPfkvBFIHrrJZNWVijr6hAPYtI/k68hl8Fj+ykC6cjb573z0A/9TF4K1e6RXezfuLXF
vBe6Xhx6D5v3JB/lb/8UKnB9xcfO+xuIyLeG8qwQCT4zATHlowKpi5OCNhjV2tdIO5N/pTYOBDiu
TdP6XB6GEiQ83gzkTb7WnqY4suGTvZ4TqGH8nDccZYcQnx8IfYxcE67PsSkgkbAdCTrErmQLK+ws
kF8HWesQaiKqQNzq+AyJUyzKsQ3tix++uWG1Hc35kjjXnXtHXAJ0Twcs0DzTH42erpXaroiJkvWR
7IrQkBhZYYenl0xAtvuAKRNjIc3T4raIcjw2KewUIhpzC9R20+c2WQJqDQc43tu80ocY8/tKTAJ2
XFAuevGaCM5L4U22bl9brT8SwMAcGIGQewb68ErsHUgQH/VnQonvQQDr9EqZVaAwpcOLcA5ARuOL
QTIrBEPcE7K5rDIBM7QI6wXmDrXN76/fD28fvhpQxNMl+PMQcid+OGSJSxY+p5TmhckPYKzxO0+Y
Pr3htXFbTooTn8mL2sEYyt6zMbSn+9yGpxAkh1WZGZnD3QSLH7OpCviTiV/Oxcl7MRzpDXsVr2tK
p2m3Lx92Ns22DUOQAqZCj20dpLYy+axeKmk/n7xfMTNhMFfwbPRiXcFZWkLh9BuX84/jknPxNV2d
PbL9fJ34L9LPU1H0R2R/z05P+uB8CR/qYUdrCvPymmzfV1YmG/SxbfZfOjwwhXWqRtUbU/8a6RXX
o0pHSt+kvfZFa4uO8uw8T2fUznBNLxH77SBwy4+f9UtzssYWfBhkrgISuWxO2Udv99KAg8sotnhY
p9sHAxKVoRzpgAWKjNu1Hs4p2s4rRiZmxdOIrHwa+znuv098nb5WvqUISF/9BFFswkzKpxzyew3o
8FdYxD2XSjl+9+cZo0SApayi/flM2NE/WDByzB0H15x6+62PCAWtA/yRMP9nllPsY9p+rJNipvit
tw879V/rgjbceGTJ+wGHXKRX3JZIL7YytrJQ3IpTNmcONFB5P2vqoG47luyc1GWe4n+eTuEn0/pt
A6oUunUfN91WQUM4QPz6t2ev/Yqh8Vw/3wYTRFSJ1xJSykDvjQzb4M3uYgNFenxSRSOZSxiuYZMt
AE6fILzBPuK0NIs/VLUH31xqp31ZY9iTW/hn7PV1HbmlI24TnngQvE/5sg3KbT4dzQR6MucpOpYK
8E1LkapelcbIT13vK/5eZWcM+M56HAyN0TxH8or6l6Ee4KfMlicjHHczM7Ml7NTyqQjJKzRqa8xy
N1u7wemq90aSTW01utnkzbRY3i6UydI6DsxyRuIiDkiPaLxQNstT1ZnH81FuqArVBMpeUVDM4M7w
6u55jUY5AuUceYO5MJX1josLCK+Exsgu1vFagzpJu9vmrCTEZoeG0bSnnS+l4GzlfKXaI1c+1BYN
Iaiv50Wtg9udCPZUHj2Dd8HG3yEgZ10odKAK6xdKqllp/VBW+F1A5E2W433PTZQXQITzJuAkOXvi
CvfaGUIGi+/lEVTLet5N8lu1yu3hRLNZuZggZ7SXZPRuaQpi6yn6DeWWiv/nMJAvbaJX2+wXHqwC
GONpruiSTRFCiCg4g6oLDkH52J9RVx6jwoG+qoscJXuybCJ4OG16Di2s7WvtnyecwqE/WoTbwg29
ty9Bi9DD/tg6H5XV2R6tKzOlwFgoluQVQXvjU4RLzTnHATImpkiLNOCfbkfMe3cOiYOhWRyMnFrt
MboOT2MsB3EffXiFzm0uDHmtrjWr25NuEdqI6Mh3aNvzWvK+AuKgz8OTYx9q3CScyOsRgRRjAvxN
d/kum4SOOCvdwlVOUWRABnGGK2nzMmsL08h4h98pEqNH1oELxeNG/vbef99mvG+PyG1eO/D3a7h9
BwyOcNqRiTIGqbywRzkvwlNm5G9dJH8trkVQ7NVNCB0gZG6RlLt3ezNBtOYpHcXKiez3nvgq/3au
FvTflvsWa4fj8zdeDyFOOg//ewLu4Wz2Ck+zaakEqqfBrMgtyS31Veis8PHwvisxiOdcExranEe/
SLlg6LEOfcJq5mc+p9CHyYUhGA64C5K1j6UwozLgYt4eLaoBM6BfB+rZy09ovkwU+7uq8QhRSMcv
qQe2XR/qyQeU7+2hxvZTTzo7/hgAaOGOihco/dJt8gVi+uUm3zxn1eW16p1GUEYMkpVWmokbHxG9
DhL3ORtBNlLxJyWWTwBygs+s9J6roZkwKJpY0fqcG3yur200r6/9hwOrnwv2MV+N4WLYKUbSEmYC
MsmI3ly7a7gsr2QU1HHckIBjnQMno5KKjceJc7Knpveal0Kf5LFhW1pbdKz7QjG0GCPYchCn63QN
aNUEyp6N0EeGwhxJNl8PAwWyOY2zVRrr+dGel6DK30vIsrwAs9/kHXUQ1nWpTbKFHOTIr71E0amA
Bsh0mJ8piCIJLCx4RCGz6SadK8HAes5ocJh8Nq4YZFOV9UGLczp0xUnJfR6gozjcD6aUbH0/UFr2
bR2ymiCyX1NtL26aTZMZZ8wuVx15wAq0PVN17YcSPry0VjvL+maLFx+oSpY547adm2CPjEuLLyy1
e3d5X5QRsUbELqN0w98Iriw7pLyPW0NBYRPklyPFwMeDYEVDz8kD0Ul3b/9sKwi0d7O3JR2Af3xl
KuxqkuBFvi8zyCtCT4PPptpKm8HbnrAn/Mr72vIcxNHsqDgG9oggSCVCi1yhjQM6KUwpdeR5e8vv
MGJkUc8AZumYJ1MyOy7yM8lhrgOuEuFfEGX0t9NNMxMSzn1MB4aXXRWzgsYa4JRKxPDpA3XGW4Wt
aA8iZwjpu1qi95TIRr2zGqy89XNkoqHyrZ3h21ao3iRduav229mSXPJu2W3rptXjFV32QnTL2XNR
efWFgye7ZbibTr63IUdc4ecd37wr8K7yJFIteQ0l8EV+WOVsZDNnAKTf29JJoGoDTMc+nmI0CPsV
szdOn8/FYJKvlEuykOzzz5u3kEIJz+mX7N7glKLVqDqwVYGhGrN0i9oSTsOTVpu5QrfJzg7RntxH
7me1+9A5WBcuSb9mKNO4tV5DXUUd9bHgCU8ju94Bl0NopGsO1CvNwFXhbbztJ36xWaCeAH+BIOlt
OOmk8iFL2WQ+5bbefiAizitvxFvpQUw/XTZP670qADrU/r+oNMSRCeinUuHXRiYb+chUn5C09dGB
X1CrWJpevftKkOFNcDMFwOo+sM8QUlmsm1ozWXBMDB2qyT6j1wDyZAEVfg4DgjwHB1qitaFQ68LI
0/etjdlDabMMVw0lkh4u2eq1q5oS52dPNk6tsf+ZC17h9AbMzVTivTCFLZiNI/gvryv1AW0Dc7SH
QuEnvQC/Qb9H0s8/+UXxP5u8MGKqJ+tpK2SKnXWhObmM/XOAu60N8NmaI7vaiMjWeuf1YyN9oGv4
1R7dJGQT4DTOZTtZwHV0FX9wkA7F7n1h3ZUXuF/SIfE+9oO9VLO+RmuBznrNAKcyjWYfu/Hx0d1l
Xrh4cTXzuKP0B6Wk5uIgbW+lNZqzTBdMsixj9Bof0wTTuPefqc8tkLr19UYHHi/P+znLPBhWfZgj
g/UGXkUzqVylq2zBdiPHqH7gYd65IhBRRcX5NVyksy/4N6Ncu8jFAsEJvcE8eejiUp53rQ5kzszv
bvDznLRzENRo16xAHdyvfZ5XZqEr23r65FnexvMIr9SKgjioWN3vC1gwuMVjozkAHfjzxjNlGSan
Cl4IKwRkIr1AUOZS3ncR2Hj2AAgGKo6x0DE+tNIja/RTPcCaWSfpYCoUhrYswDAyWCVG9zXBSsKa
BNyo7yl3Kmfs2axgGQkWH6DWefJPueNheCTxNqBPRICz5pAFx6wa3SoqBenAaiMt64ER8Onk4xSd
K2wJSUJtaltproqsSF5EJa91FH9kiwYw1JwF/H4hSszriJrJc4QS89Q2iznPnUflketxbXziA2zq
I4vrKna8xQ49gX5vpJ31JINaqJH5yngaxRcJE7UjMyRzOB8kYHr4C3q2GGyKGc0exRCHzoCdgJ3i
NvcLX1KdDNUCOhHVHkg5+o23CU1LzI7qrbR/UjrT/d2AMb8ZfwOODJg4MOJdOBEo4MjpF6RDwra3
cvdEJ4ZARwt+MTqEizEvw9RLcqwWgvOyuW4/PGYbkRm8RWfkBLbcj/2Hndjan4kcsc/sc9WMrZK0
vlTML9C+QXskPtW/xfZ1FTbKIt1+9h8juY/pyJMPv5ivGOPc8rGTDQVfbwTx8oSlelDt7yZdSTBo
HkY5ay7ZDUrYLJ9py2wzOLDtxjtenUgb3FMfau2+8MXtd56vcmaNZ/JDJ9yw+mozsrLeRqSx6H8F
A3cwOQcNczhD2lSlCeUEqwBOFTOe8VoahuDpiT6s/5pj12hSEUq0AO2SjfXkIaJV+PfdyEgtrvqr
y1eqIDexo21kXWSEjq0XvmcVXm+/g+A5f/++HXE6fDEraAy4gmnjfAmmoSFfy0av5pQ19dOSakPF
QG/Cd8957GtHAv0pglr58f48fhSEtH4rnVOFFsMbM1GXwy9BDCsiOskuhWG7p6bMp5FPL/oLNz84
78e7Zupm62JkaTDq4oAd/Sz0xw9Xk57oF+rhkSXH8O94mc44dyYtQcBN4WpNaLEfBlQpY7kfsxJe
xmtTXAhFb7xOSchNYCgoljT9IjN3Pz9skhFTOD/ygU3OKYnstaj3nUSOiXgqmKKVYQ93qwH2ts32
nZhDyaZUzswW3ZNols66u/QDqgggGQmWSJcdaqP5pEVh0Pv5GH9aNMUF8/Yx3V0rvLEjxN3zdjmO
UjtesW2Y2aImPIz0vDP27UFFlcHcQ6IVLoLRuRuBEesG9rOspwSL+8Ih++ocFEImTLFVt+2RYUoE
5+iV08injJ5GS8FMt0z9yPPUeAXyLORmIKp0d9dsl/V2uBv7s0rSj/7b2K4TE5Vc90FRxa2ha0u1
HsEFin8/LvD/CkYCBIWgW38N7MrXj7vkTL+JexhNd8PNLZd7RsXIGEMnaFNThiqwzK7LdPqhlqYE
9lOrngI1qEbkl+TmSMN/AqIKrdoEAndm34vl+q4tsqvmYTeKfdcyOnFJ71+kNhlwIUeC1WT49RJb
hMgyGPgarQYzefXaM2DKgKN9L532z1DHn+AQ02HUeh7dtyc7vPUbw1KALHuQhH1Cy+2BrvrA3VaL
mXafxcHauIeEGiNDTZVpMoVSq7aQHCgcUe5n27b1bIAcKaoz02LJcv1akGYg0YzN0YoH379M4xp/
hKpCUzjy0489ZGMa0W8H3+Oto5+yFJr+Kj/KvJ88GaVTc0nzirExOlZfHaxA88a3iuGtl0j3iCEB
utSKr3nV03wiS4Ucysh+8enEghuMcNlCLePjEgwVuOleFUirIBubO9hhvTnro73Ks6G8yJMrT8/E
1tO8wVbpxYhJf27G/U4GwdXceS8+EApTeJxVaO/1UxoPmz+AQk2//P/+zjCXtyz4LzLw8N9GjP5J
sPyLDCy+w24Ytk272anOwS5vAgQbM0KyZvVa2h5Sgdbx/HMhDSvBJOyniZUB/X5EQ031P4j+cs9z
/j886H9wPf/i/lbCpwi19NtuHnlQ0cTeFYeCQT9UU6bjebToJrLV/rZbiqDPNJ+LbrwGJGcYOEYf
ngKOgprSrQw+x/TeTydBBPtuOecBfw/NbDTS5X3cQ1HQb37phtIe/99sVebU/+UNDLFOZlQCvX48
pfn7f9CB0WJqEzVGHSk/7F7kUhBMdSgHtX34MH2E32M29WBWgy0Zq42Xwi8fWJDrt5tHP+Db6TT2
YhNAGOzHHIR+ZIJWDOe1/iVkM3dsldSivQVAB290OONJnngIp3Pw4Q1HJltw2rhABtpKsF79KHi9
36w8+894PAPfYEGa5YDXIIZ6YVaLzjczWsYt2yu3YI3l5MveWsII5+lS32oXBjrIWS2tsCmZj6WO
hsUWERCDcPZFsZyU2HhdsZdgRjLsFYrgh5nPOXOOsX6736QV9IIzhBH+ds8dNCCB0ZeiTl489xgU
fifLaJo6t9jZ3aLY3JXcyf/0s5H/bZ7jnzfkLxmuQn0nXSWK7eb9szt0cLf6GTCUhYnjmZPX9mix
SmBGL4ZT3ZpYSAaAf7wmE0d+mNK8MY4GhdYafJOZNuIDtryTwaqiI/QfK1/6t5X/z+v8a9Lm8SpG
Tf7Me/VUCLjU/cYcL48VflKTI6pHyHncl+7ufy/X/1ytf83VDDTpHePMg+NdBYEtRIT5gDqB3pn0
aV2V2cLXaQPqpKOh8osewiY1o4N9grfZ2yJ0zEJu9JH5O7gxX3I6u1KCrNp7R9LeG/SNDnlCnXUJ
DeP/kXZeO24z2RZ+IgHM4ZaZyqnVkm6EjsqJFEVST3++0uD8VtOa5jkzMGDAht3FSrt2WGvtkTgv
n0BAlLjFTtcZsKdshoe1q7ZRKo7J/qaUx6xH4dcAATle39zNR4n7DAR8fnwHz/kCr1mOObImzm/z
unMPigOB5qCHyrVzuwYJpYUN3pSLAMIGYthEfrO/kvkOdSc84BT/fJMG+BKUxkl4g4e7ACxCIEEJ
ft8S9RkT5HEuFdrgTt6Z69ue89pCwlgcBPKl493H+Ogi1vnRvvrtbduZ0a7PRYFnlHR4xDpAk+s0
Ip8+Co/fUbHEG3udlceSo8FnkLAT0N+lY8NB2IyGQ0LAtYvD06QpCsWm3ujbGn637PFnrRTZXTSn
+iI8fkeFj3M1UunUUMtLj37kjX1PIZnZeNPXbzuMzHbnb8smZdwVcVVC06h4YYYyAMPvvOGlWHs9
suX4RhkkOuOHsZfvUKhvo9+3THlGptEs5Fvo1S2rslyx+dpC2hVX8yga4YB38dSAA0YyVETShONE
gBRxyZ7MRoNDuBLJcnf1UifZpohzUV2nx4+o2LmtstXS45benOCb3XNExce9xhqPouXB95h93Fwl
sALiVaKphavUaLhpz47t4/AV82VYyDCf97pgcQM5dGjLI3vx8PA6jJdOb7roIGwjBE6lmU3THfpN
uriPXKpXV/KikfS68gfw9D/rrKosZv33quiKga4oBJ2qZZA26nF1kdkagMYhHQL9fXgij2vAoEvR
9cPVpNBJwbmb1fBW7Gf2HC2ff0au3GNrky+N3YoFOUxb03fkJ40+l2jcmeffHT2Ym3g0pkP8jgDx
XHIB3E9SFB/an8YLtLOPS0D3dzyAHZiv6dnpQLjsK5/5OUp3mFoLKpPTXiNuYbp96urXu7tA/iaM
hX7hck3rGMjxkLBpTtxYh3jfkRAVbKfeLG13VbeMaT4CSyEa/H4V5Gfuz+OsK1wdWcpKW0rW5ZiC
NHn4It76NkWwvkqDdZro5TX+Fny1pxtsmRKba9lcwZ/+VlFu9GJ9XUNQbST+RAsvmm8uPZhCx3F6
61wDSXBMQMGhOKcieoPGGrSx1gK5iyP6vi5rzrs0OEAhIYya5n5nfo2DsRBSEY1pePNQofR773MV
JmaATnRM+jksnPE4mAPQAdPhbE1PcgVCFSl+xO0cRJ2B1zjDa/R1ag0vhvcRksZ0KNAEvd7c/Jgm
XkvuS/PPycBaOgPokyLuQHtj0d3gYghENB3cw6n50emM93Q/iNlf9rl/+t45zpBcF8hxAgl3yNsb
c71iHEpC/RBc05Ba+xCt0ff5ethBSBehmPULF9AOAlX86WtoJ5R7Gi4pzqUTjBcTsPiG877nk9Xo
xo8pWleG2188qmOS+7WliE+9S2T4JQEIel3222+J0yi8pfARzzri6u2ZCv3AIVVM0zHK/07v/d0k
7e6+49MenPEX1cThl/VJfwLgR+G2/UF4z/kNr2SQnJC4zhUNt0y7i+flGaQF/P5tHSe+MULzDXHO
4yICGtVfnV7XIPgaIbxjtGTXMiadf1MgjeJsJofvqxZkAe3rIISQ21TXcflBPoKSJ4NZRbBttw9y
qKgukHqLpOxbg/g84RXd+CU/CaPsNKUWIaHodVFGA70vwsDjpatxV8ncRkc12pnt9YVIPfq016E9
ViSXfnOtorcVuOh8CTaTVJjurd8/b4dAGh6BKoi/lAZUgSX/U+ty7hZRzZ17avlpaKTCWUXczxJX
5CHkWGZasTsczWJsOvMx0FSnD2WUMHJXY9Lkpzb+YaCKS2DuNsptq4LwmygA7tUghaOKTBYdwMox
Hv/v03r+qj6MVnn4L6l+XSiiv2qLDhIKPTnHcTxk752262NKhEJ5VO/2PDXbD6NW3vLG4VKclvuT
DnRg6k0VoHRu48Omf1IGwAaXN967NHNYufTWW3yIdz0bo6tgBSMScISVRAlRjWS6VbfslafVSmxr
qWbs7xyyIUQpeGxtesS5OjT8dVSMjk3zdeN11FiFhKUHF4TdV57ghIoCRxsIa4/03hvgZGrYMmQB
ErTbsCM1Gw6JaCAMt6bcDHfeB2Ah7sOMAnAE2NGF6bwaGpju6OsVpATZiOsAWIpyExpCCIK7Vtja
Bodw+05DSF/u/779lvHUq3rYiYplN/YLbXmUknKcSyGpgBX1xktb2/s5eMW9B2l5A4aH5O4k8+lf
CcFjYXpqGpm7YMeuQKG6wWLyVxd/uWvC6kL1FKIinA0LTUtS0yt3T/CrBceFr4+ggmwIFQq/aASS
3EyUduMSwhLR5LDEeNDolnrZG5wR6FTZ93lif+yHp1k6yIggRjkQVkrgJMbyOM2oFDjJtb9ZzNCq
WDv7lyNUnYuAnckLb4Xzp/coe4LSAoW1IeKH3g/qAV5/4TZOzWyLJFUAYosUwPnlDHEZNE8DBV4P
EG9KApy83bkJ9OsABpRELRhbHZAO8RUVa5gW64BPIZHAfygUXzWb/L1udNCavVjgbBzAuJuGh1XW
9K6Rd7Rty7w4yja0yNha/rFZfK6m1xU0mAstaMWqkBqFDbD1i+ja6qk9iczQobdu4ts6GcDURUzO
BQj77tWi343ugqECIgzMQ6dWS0o6tIN9BFQYmAmgrBN+y8c1zqgn8zSgfTVOPu3palYoTjqBwHdV
XUh/PoTkeNEP9B6EdFFID98PK8/uXdoXXrt1qMUr7x1NQGxqU+MUg2JB9bJjDISY/vgaHYTqGaVO
z3oxOloI6cNd88/AD5wnZVOFfPi9pLPie8O/UGEDp3ZGpZaHvPiYWxT7EEi9Zs6Uqv4YYDOS1gt6
Mc5XJJfet9TjC1rXXb13oHk0ikXz900Z5Nw1FWC/NEBkbtvh63I4WrazbzY4Lr7aS+FGWuEZZmoR
QF8U9MqrJ+gsAlRiDy9NkjXhqYcAKzFL++b3C+BQZIhYw5h6x+uZn2ngjOx6oph+dbcxTSvbmndo
aX1rthQoQEfSAFps2JCe1IRmE5lbGoFvAisOU37SpnfqF3FvOwCILsArMYxE3nDbS3qkj4DkXmB3
4KdsX46dK1nO+PZO8tilFTL6dNQHiEJzV4Ua7HKIX6Evbt+YY3gcGpPNNMNJIQDDJ81hsRzbAAY9
IJaB6aZTHohOGiovcns9REmYUUdAAFsrZoK6L5RxKdgjDm8PKMBkV8cO9+Pbt42mK2hggLpWrMxA
iwL8vL4WeliQh+JihGZLj27R9ZVbgojeVm3dWLgXbYJKdT7MO0XDxQmLsrftcBuVtG3a9LOuHjEj
1pm6bnD1du3cV72d1xieXW1yGe36e19/3YcSaKKlfxitRqBzTwKLZQ+PIcO70sddCPLeE3pBCtfu
n0KKJzCg1uPGnKLejqy0TyH1NEkzF1gC1heE09aFN0KIXIRKu4CCcHPTC83gl2MKTq4WA64NFJJm
b3q4oCRAjhysAf+UYlQXX+UyOZCNM73Ld+FLTtqkoNlfzigsAUsNko7urobU/LTgDFdxPWpA8fLA
UdFmViC5aeTioXmGNGLD0bp5S3rHKnTP8RGsABQwIAsJb1cSQu2j0OlvR3aMqDKwd3Dr5XuKZNwr
taHrPEMoJNQAZSCUGQCbDrNIAQX9WrbQDWxb8J1PncPLzqfqpL9lKfC3fX/Tkr8WrU2zfL2E+ef+
s+hKaViqnjkp5qABlTZgBJQHGjDM5uV4u/aslQ+ugoKlPKEYaHr8GB+oBV0SLyHVANiIgpa2nGrv
YAUvfPNtcnG1V91FMFCdwExQKEqZExCZN4oEJ5suJtqWCpQGeqC/1Nzz+o1yqR6qc5xNlCIgRnqm
p3TTKH9HSA98be/a3dOY6pPPUDzgjlhQCvuSd+qegwVF5/QaGkEyoGLKV0PKSYOEP5+7lI82FLDk
eMexWQbLc+8KalXxbsAY9k0p7SyYFHCKU3xVg905SG7hFn22jkay0Q6Aay43PfvYRgtOXzav6shE
0O19ofXO4PkgfQN4vnhq/xjddi7M3+VrsvrYbqfUIoqcTUivwWYV7SFQfBUhovzgA/YBrC5I3FjN
a3D4uAbQI5bdXZv/rY4LIZEHONPuH75YSTtHZMApcrzeNHVLLV5r0RZ5yxKaJ+Un5wYSEAFK8/UI
NRH0sOTxe0HuC2Nbjs80SllFZ3lIeuUMQXMJOCKjbNbczy4AZQFXkbACFAmvq71UfOKdPQgooh02
f/S7w6A+jQT/+AvVUF/fJJfzVl0UY4r8cAozXBoomPH70TVAzO9dzWkAEdpSaO6jlOSice69cDW+
IIfgvEfmWO7X9fsxn7luumbKsiqhGiPf0xMPrvn+cNloaiL6u7eRzQCotvdhxzoUtVy0QGKVpzV/
k/wr+K5bnHVu0ReAFvcS9btlRE8CxGKdmRG1qQFEG++jDM5tkjg8WsVw57yBo6LoeY43uGEFmWsr
wHoidkiB1I7zlgglEY8kHEmCTcfuQ4/yjzW+qfJX2yvUch4nWPFND3qanA/rQzFmrLjBFMkS+sm7
BYzw6oKhEFUujkPD0+lOXBuQPNtyXWdpUeejl4ZVCRGyYqvtykzPcdZ3PNvwrAmJNU/BqkKSCU3v
Pzhij+NVgoNrli0uSUlOZ0pW5uhc2oATkeJYufGwcAiTT2A+Q+JW4LYorLhArtwmtRKhFxl91mb8
njnIyHIR81mIo6hVecLN3pSs88XYjFF0jOVAQdPBGoCalFw0koOlvwwh8AQZ0KDdZNO1Q14TF2RF
XJdkexqpPX5IxVM/rm/mzpL5kLOfIF1zpm4wv5LAIquA35hDHO4rPat35tmRIjMuh8XH5xn4f118
+vQ4/FkQrdLjaWc1yuP5srj0crXTgPVxApizWHJ5dt8nHQfmDJ+suWh4K5r+7vj7a6Mm/fUs26ib
miFJlsaZvOf2H677uaAZ62ojE4Gl974Z+SDLQ6GrAxTh96MoP7l4BjrdtqbLEv0q7iWRh6H0o5KY
ixMXL/FMnDOeaTik3ZNr+b8PJPaukkD9MU7lyGeyQX/b86oY3+jRMibFQ/qFrOLvgzxL0/4YpZK8
zmk9et7KazLoIUkMni0yO5AC8Lus/hoHqnkI9xBY6jInTw7Mj2Er1qvMDPTjrUU+RpbEm9KVBY0S
XGjvI3lLaq2HLHKfvy1l5ZqsaVQkLXaNnAy9sJMCC0r/G8BYqPJGpxpbJT/JCj3OTa9chvJMEmNj
MzeQsOT2emv/6+YKR7RRM5L6JGXyYyTxJQ9HUVZvetbIdsWYsOlCCLYaQVglM2PifSRtFMtRfFHQ
Z7e8ZQiX5BVUPQVm+o0xeXlQBnivHh14qJRASorJov1+uO4p4F/WXRf78vB9dnHJLnuNIyxW4kAN
fr5APkwFrIXIC2Q7Qb31Qovcx8rvvmqUOwmvUeg4fO3Cum15Vub9sVjiSD58TL69laZVnG48WZ0r
ejy2c20nY2Xy3jsOAtKfbTNxZgl4StGRYARYpsZE1Z4L4bI8fIC5SA+ptmW3zr4wHBaJ3lNrBkrd
VePfF/7f2ChbtWQJBV3JrjzPu2V+ycs9B950etdoG7YT5zttTWpGeX6J/4xSsVDLU7pEl20pJmSF
Il9waSHz1aLORcpq1altuPX8uP8Zr2KrUomikn2+X2NUofA11+EHjPARVgqwBHCnc6vu1DzzbTk1
f8asGKq9ZKrGcrMVp2Yx2IzJQm3hNWgvZFYGcDELQlvjDfkHtO+uzRt/wKpAiYdy8Z5HV4gyGWHe
mZsmFBZrrffzt+jP11UMW5YWjXJb3PdZ5fVv4ADlcKeWXl2hX/19JGA2Pw/vKjON48ra3GjZpw2K
qUHSgq5foC/72RBZl5YCRxTdBqoBcAqELOkKbD61V/C75HGmIwA/q44tOjOfpub4vzqINNz5+XHL
xUpPCmHfr15P5G6OLvibndNdwvje1L2Y4pr+bdT+d81lqWLUDBQFUl3hxTyB1QCWESTRBcT+ofX6
gqQ7lL+aJkLas/eEzjZ4mjrdeOSqr21o5/JwuB1uSLDuRT+eXXtSiBw5NhTZUncb0WNtSNlL6ZMv
Wc8X3tch6qNPirDhtv+Wj5O37stLc4AMXs2yP3tWHz+scv9TY6ksTwfM+wYnOEXKmlrUtl34RB71
y143WOXyKwclPS5OaFMiSqE0e5eWPBQZnBJxydypCx+fGtDHqVWuva1YecM4Mxq5HNhLS7+f000B
fJVXs4bPku2ib9E/u1u5wqlklTdTQcVSaZKg3MRSmCGStidKl5oG0KALEj63dp468+xI3gzJSjcJ
5EC7uUXbmqSh5E9TP/dFMz5IgWGPcus0+14OKQJSnCT63kZGuAiv8a01P/scobcE5Z4rgCwywVSK
w2VUwqD0JiQ+W6hhBFJYkmre+7sRobEH5TAgc0fCluR6V8NxoBlJ9nKmg0lC75cspNVf227tRnCU
4VmSOjq2N93V2+oVEDW4kc4CCO0uBCkams1G5+bf3s4zGZFz0t5eY6AFFBqFkjEItvQV/C1iA2T8
Cv/gS6/rnhGtWpCNOOYAidvJsBGWMVRfItqyVcZwdOSO9Zr2MTFk986flkjABKiu1LirYg+qV/5h
j6oJjmx1k0/cznwMvkNIAngzpLdWYc1RqDnhdsWKLTbZzW5onLlLsJ7IxLbcZqpuRg/ZHcrTNaPJ
dZOq2LFsY9n5QVOy3jZZe2uZBnHIeOkgn2GgXexQJ1lHD4R1K6Oag5Cq3ZMR+KAjq0Vvj3cp9/Pb
VFLA5mdz+TjPzIUrHwY6Yizo0Cm6c4a2XX5DkNNejnkOfQPCyYZSdiK5ZwkpURPOl/VyKm13v6Hz
jLFw1oeeopBQV7+I2+iFpkJfEHKJnERoW0U2OVwtb5d/XZHMOuQvxcZCz331nZE63b1ZKmgDExRk
+iK0UhYoXDQb6NeSSKanCp1qtpm7zEIFedc9yir0B3GTrQ+8PzMd3b4gPzlLzQFqOw1SsLm7XXLe
4GJYA9U6Bv/677ba1BpeYz+8XWYwJ1PEMpaRkire9tSmeLUse/sMbYkcPWgayCQp3HuqPXmhkYs2
ETFYRsnm2pROXWn9pZFhXNMLLb2ZUb5WPWBY/m0VZ3W7rD9z0WRdJijGxGjWPU324HMiQayUt8YS
Wbjtq5YN04NPt8PURnV0sMhn5xMqDaSx6UKHstEmp+TUKmH9QBGGr3F60dc0MyC1fWBC1nWgGUNt
3d5vX6xDZ7EOVJiCSmtVUFVCLJGSRiCdRCuVyVl9s8zB5fyyKD9Oy2+SmjqIxlszWUVLoS14us4W
FMz6dtYx1310s7anmtj579bGOG2P8644wAWtvncXGasKRyhYhKfgixoUHZzOQI9glbufCdjzWn/s
GWTOkE2FPIRi81qblTtVrvNNbks7fUwKxunsnaDzrvhjHcQH7zMYQvetaU9o8T1q1QQXytONNm1a
XCsaXoJWeR6XGyXdHfVMY+RWR2uKBmICbHsDtwLgY9Y1giY9dWjV8bsZUcRD+JdpfBi38lAuzUZp
52fGbXWml7btWM3gFND/LSa++WjPNt2uq/p5r0n7VS+qy389CexlQH+arUqKaaq0xv3p+K2Xunkz
dtccX4zKIKziVWB3PyxCXGhT6evvc72Hqz/nKkazVIPerLKi3J2Gh8u0Vi9raVvkKrEAu0vf6ks8
3/sUD8dBEEyLANDonAYfbgBawgHTrLrd1xnInfbM7/oIAJaQCoi9ly7Nj+tapih/vx4/P67yeiwX
u0LfXPg4jh2KSABS4v5HGIKilpzRtzeocVyepB5/jlc56uvD2VhpOuN5U+Z98+gZC0ykvwx9Z9aF
rtL8tr3v/3/S++eg4hY87MD1olhbOWHQrTMRLewd6N/9Nl0XfcVxo8//f4D7czgRCjwM19hq+eVi
3tQx6OZNG/mVmfSl9bL44CM2uBhtIjn+/Yg9eZR/jlixW2drnxS3BROcenPeGBfQS9wnkCGdfQij
Vo1f8+T2/hyu4sEvV7m2yG77cpys2yDzTvDSwRd8N8rg2lsO0INqoA9Mz1dgjLBzzAD2BJkkM4Ck
OinjximgTwYW/dIC4Wt19zUX7knQ+fPzKkZteyw2Sb4txXbnrgdqs/dedoMxwLth3/D6frstBf7L
OaABNISGusP2t4P0c/SqadudEu12/dcJn3f0dm9+BJLRee8FThz6clPo8btvi9ZoVHe5nqSKGJri
gqVItqaYUmVfVrZxucpJqo4zUEelj5gDxXNzsAYNFBk1AOLnN/lhsMoq2w3gw8nxrI4nACzErx7N
MMlaos7gjJ0vLFk3zZzmqGZ9n+/uw7jV9U3P1uJyu6poz67aLQKSI+SGd2hP/cYEeGIWtMH4OL7f
dEei2UHdyyUu71/W/GF4sf0Pl9tcKRfDWiSssTttza/t3jvwrYAgNiSFc/O70hhrPfJqbMqTh/rH
1lYfEWN9zM11wbBbhwOtNYX8d4AlWzsCkOnPdDq3dqNae/3csvyZ7v3IPUz3tMzL3S5lXHTHAihM
7hRYHxDTvmjapziR9/m7KXt6ex7Gq7wPm0K9SY2SbGf2LUdfu1YJDXUX1nkATzyun8tZeRHSsrR3
V5VpIb3LqzztdApvHgRpKPwtipGUcQ9O13Xpg1v75NacoDtq82FJM3mzTC9LDrDutOiR6kznBG1j
hPA+EkzTzH9xaUH/WXNtnj/0DwtbeSIM46AatzNmadKiEjon7xJ/fazdNABG6LoDM/4c1GVBnzSC
+LnKFXtkFJks7zes8kTrkHpq5aZXBIUHkEwNete4Nz6NxsCEnOPVR63gk1wYqKY2eKqusvahWncp
f64cn+JD13/BC/32WhPA2FtnsPCj1oRCWul2Wq0IBynyfj+HT4oQP7+9Yt6OjU2mahLmDVE7+H6I
5s57vdgJD99tVu0Q9B06r0GjJ+H/OVnRAb7mA1Thef1iaO6xyuMxKZO1bukYcwPXTGROEWBxesCj
UgfuIeh0xzHabR8k0AI8kV+E51kz+o7q0KxK3XGtGDxpZZTlubyoAta77s5tcFNXN2Apti4e1Aya
wO0syCHeoM7m1azAHcvwsAINfW3ub1bG8el4eKZ36PwQLS5Gc0c0fq5Z8eduzZ8rolR8YXkhJUqW
MNMynLbk6ZSH24QHMubdDtttq7ce39y3buS26mh9T1AZPw7b/fI+zNQEprA855gEbzrt9DpjAeyP
2w6uAjLLtVFf3dG6PzYPwyXKEc5rLp5uXXawQjfSHfSLEG3mO0H8tXeRz/zQALxx2OmcCDU+Gn22
9Lr1FlfolxN+P3kPn1EmxZGIFPOQuy0k+ht+0MkGvTiO6YgVtv2N4dBlVchdJATdtef6aeTzsNsV
g6hcCzwYmUVotYIOj9rKC8M+w/qROFu1pO26F/xeaHyYLZxWTc1zcZp1p0O/FprPEPxAF/UB907b
Tb8eHF9nxO7P4MOY61u+MU8nTvSkU35DdwGWD/ZlDVYVLTiGDsFUJYbDhXqB8vkNFKnu2fk7wfDz
ZFe8tetSOZ10mz3mXPfi4dfwvsbkMkrHi1ABcX43209YkD/Hq1irzXaZ75Qzq9zalnRE70guGEKn
+JhytHGX3h2qTR+vK9Nrt3fier2R26g712JOv5zruwf7sOqrw3q/K8TJEpijeZFCpYvjL4TuYNn2
2maz+3KAodyIhcbCYFLn2zxJ3v1Ygvvtfxx+f9QuR0u8up1pNhG5lYbzbr6Ox9svZ2j6r69t3gz/
Bek8b+SD1Zjt8JZnI3Zk0LJ4Txu9Tstzzz0IGzyrdTtU54jcd/Dh83Z6I7G0AzuUu6CyAJHjv6ci
+XFxPlB1mp3e/KNXS8p4ktr7uSrimXsYdmPtRDqK59T7V75l2wrAc7R99P1x2GudvBo/Vq1Yl0Oy
WG0lSZx7mrzoaNuJKGUxoc8G5K+4zy7A3ghON3dmHfG/3FpHuu7dvqNAHia8lXZWdhPvtjDssOhM
0WPo6PCg9cMkcfLgtb0ed8m5RK5XdwNqXm614jyVN0B5icLs8RkaDAmN03Ve2yImoxkXOhS/3/ra
M1WxMtJZSaWdsK28JIs57hLzxEMZol21jtsndFqiqGbIug2uGJrLMjO2lwtT1B1xovK31SwIHB4Q
PaTk9e3PyC01v7lTg6g1qCOr3h+LX0yMVslgXpfbVD5lTLgcTFurvYuYDK7wyg2cr1v4Mdu9IZLU
nlniZNVlf+4NFX8bu+Im7U+rRLpeuUn7CeL+N0R/DWRJtT7qV7subXAgLoX2rK6YVneetUpkmCrH
RIGzTKaSNANKIqcezJkxD0rodne684Ihl5Ft/6zZZ3FRf5ttJVJMVsfLIs+ZrRROKQpQa+0rboee
izHYKD8sYW05h+4bZN1Wzal+gtP6YbI07afJkjNpc8w1brDRIdShByns1VFJ86DOXPF78XhootLs
oJQ+M6ZQMSxnhswYfHq3Sa44gthW+5rX+ExVEKO5zVUpLdkD0vYkfMaxMKGvyBowWp3nUGNDtErw
aJ4u662cCQs6PYyv1AjEjUbaJrxMut08rg90ngyo6kAzdYViiGndE14PBtO2kv1xoe+Eq4KRHK5D
IctLciUkRyye6nNEJ4+g5njVDVqZ5XG3XG5SlUFpJOFMTQf/Ow6BKJw94l6sVl3FxxA/sHKef8yy
Yir1pLE5yfbp0kstRKx7yaZtm++JMdyvOqnt2+/GNtwYnewY7NFllYMStg0ZkoV/Qftbfy0aw5Xm
nU9dcNU0LDs5G3yJZdo/pm/JyXZUeFCyvUYN+FXdTS1qwXvanaCVfVWJ+aFk748zS1k5Cwkt6rJ1
VCda8aoZH2n5urRQwVq9GUZ0vAXKuaksWpnl7bP+ymyfea+M7fikd5XXLW3O9NXIOjaTDaXA8eYo
dNpbx0OdgX9y1n8sVMXAn4+Lddkw2BkpNOatTi8YxiGwMS8NwjY78z0Y1LpG4kL/sjdVx7HYLhdL
mpOKwwDxiAoJKakh5ZgcuANiZb7LeZjUHMCa81D1FpXtObc2y70IeltTI0Q7pAFZPkZL+KNfNNvo
Dm04/9G5duCak1/1A63bcp9rGutLsyzH641DmHMxhHN/JnIq//VwFTu+35Vpbu+Z597BHydfe0Pp
TqU/btvtRtzvQQJrHrJOzfLWzbJiw2/p4iZfTwwrin9TEV4Ph2gDIPrQnmE0rdoI6Fle/vHcVj1P
/XQw85OYKM8EW0lbmuGw8XVpUtSzHOI83skJzf5+n+ezPPGPUSt2TFudNgtdO94jTR+KhdC1CA0E
9pr+98Crk+26T+K3m1JxMOX0Vu7V4qRSwWWaBRrO+AIxxEE0mAi2kIfqc1+6qLDBYuHeoI1GdFN3
d2pMRJXQoav7laqKSZ88LmsQfBHlhZrXpvIQZU6r7kV8ki/5scYViyTLq6Kw7PsRRrQFX36KcAMT
B6zlQl10P17baUwNNRp8tz5r/a+/oZzy4+hVl3O3aJz3mcV9PftTrxcAlRweWkRsIjPrtibH/8j+
aoqhaAIaoduVLbbzkyZv062IomkpQX/rODxEYe7NRN2h6UUcqt3091P8BLbLHB/GrDyOmKS1oRWZ
JIyEqLDAzXmzA9IGS2gGaCdgnkTKZPYmNJ05XHTnQwWn9VnbU/tZRPPjSyp7nayzZSFfmP3emXhz
2RsHw6ERf+CL7PyX0WDw+fn71J9FFA8Dwoj56WxerfUi3dpsryj0EEvMO+PxwotD7VPuhmDyhgRv
HqQ7qIb9/3JoYUMfHC85vRRyKTPXCVma+aLZO+Dq7cOhcIKcGbQseFDXjggc6+KoZ5nQH7OuBBUr
+aTYx8uaoXG9oI4z5cKBuI0TlkS8Df5bswknd5BFn3h/dcPfM8p/mbF/zpshVR6l23ojb1Qx8w7V
J9qwQW8AfkFlDTacOyBQrgVkP7UhDyNW3qOFJh+WZ2PDrfLesyGN4/dAsGDkn2GOIlyjxE4body3
9bQZjRD2FDKXA8pRg+jW3zrRLqyxaXer8dsKVPIkm6tcKvaa7yFZhTiLKDDS+suZSzwiPTZi+KWQ
C1YFVgOv4OTmhLS77syVHPGO1RzEp4/1w+JUHrH8nJ/Ljb0S9rw1Vaix8pCd3ZjSXNg+t4Wh+/7P
fL6HMStm7nK4HXdqygnEzM0pNtzPgMABOU33hUY2/KpNzzz1Mx/GrJi5pSppe01mnp15j9QbMLMB
1UChEEfRDZjZoovEpOXWLe+TXPCPy1axabp5tCX5KCx6B5GJOBjyTN9C4hx2k1AHkg8dub2aPRV7
9ssBqxbO97vD6nY6cMBEk0FCLBSjOuhCkymJaWGmOQgz+L6Il5f1Bayay1Ytnmf2aneQ/vWEdU7x
/L3hxBtuWwx2WWh6UlchCwvAy+Gq11ysOtNyx8A9GFVDLdR9WmLPVzYoGIo8YyFEpfX7VpssK9A+
VnxQ94jUHKy72tjDoNcD/Gk8QXVsR/gIvTG9beLwVnqc5ybjLUeDteTUuWHPECGP56paUAfHmilL
iePc0p28KYJocaqHp5boJho6/VfwPq5/QdaSqG1SG8LX7XLFhNl6YahlJkwYoGCnQ5TbAUIZ8FyH
iwBKb4hiOpUGccYnmWO81Bzwp07on8tcFTO0y8N+ZWwxIB1cFpnU2BDSJ5UdVwRu6wD3ZPD7iPdd
/PtKAZVFw81QoLT8fK8L5bbOddm84iqg7B4Ee6RDDBCytMn1Vi91T9azzD3b+2e4itlQTteVcl0s
c3QCSjoUTLS3ZQuRfyLirL1CR62f0KZq45z7pVNnsZ4bj3+Grvq8WztLVsp6KfJd1I/oGUvOa/gF
ul6KhWsA/zD6/p7Uwfn+jfP3Z9iKQ2SlRXZLjIYiaOsd3M/ecOUNQ/wCescg1NoceLWn+G6LftnU
anrVpiisJEYCjQB1PFIxnkAV0X+qjgj1bwzTn8lVfJ5VY5WqDZnJtaaFJ1LWILccJN5moBXdOizm
s8r64+Gp5lBX8mWXJTk7SJQYx+CL76gF1Rf2Pvr8z4zun7lVTEF5WRgn4yQs0bR0SabM34HC9V9n
yL++iRrP7xfxGWDhx+TE8X0wt8l2KenXG0spgI6gRCixkpPF8HwR/rr+2xshShP/4bPOa3lWZv0x
csVrSRL1eLxKBpvYIiXeu452qEyNF7HztXb74SuVTr/5Ahs2b0VbSj5CAr+u6PM85fDHLmgVM7Q4
S4ditSgEivtAK/cVrCcVJNU+TFraON+gXLjpfsCzCPTYcn9f+X/jtv7Z6IpNUvN9Y31RbQVqDyJj
wAeEVurik3Ya0VojKU/vKafvOC6v3iB9HURNTtxrVwDmWJGFqw1rL7D23Lv655Oq/HHzaBw2lsEn
nTxixl0bKDDqSkk/wMlHJtL5oiEbBPYZrrQWdK94XSdXifii0S6MXvYe7/M3IXWt1yeW4hfDoleN
mZqd0812odwLrzRs6hs29iWmA4vldJMuV8P1i3kT0MVoBOY8mtRcyrr3o0onV1blcn/Z81zpzlzz
bzGCwsjNQL4EwQWTnK4ca9DItKKuOSR1tudeqH+4npulmlsKjA/h774DawkRDyOKcAf/ByfkaXbm
z2XQhWf2MNZ+q12K493yELsHouYaU79gr1WX6kxtIehZpGSoso2ehU21pJpkVKxLQ5ZySRmTLwa8
KIKkD6HzSPZp7bmtWsP67CF+HK9i6dZH3V6uVzeWkunhv9Nayxv3hmCMExBCb10LCAMy93UluGcA
GiRs/8yzYuc2q8yydtdGMQbrO4cyOy6AK6rDL1BoYBJpbDGArrAN0IxZei00nH83M09P0OPwFRN3
vJxWW10sc0YN/56fAMJuCtydj2UffE9qxnvmSz6OVzFrenKTSi2RWWaMei8AI9RgZ0EZCoRCDlKm
5m4+9XQeBqw6WKv99bJMT9ucwr3R1INybsHBoYnClo6ZNKOJTgjq0frLbXgaDrQ+SWrruzUn+U6j
frg414aySG14OyQgREoVdb2YykfboSrAvakJkJ6GKo/zreSbzMK67HfmrRjDtflo9JACO0JLvvQs
ukuqtqegD4ds5zqQ+odotmq+0Kz1ZYTecFGE+sZZDWDa7siB6HWeRM3G3x+Xx1WwjtuNlYqN50Kn
7njpC8wjCfTSGQ1oBVAz3tP8/eM6VMxV45CspawoxXhn0NcTUVxH8tgjF5G8rsOvYo89uRdA7Rkg
ihPZP3AUdafvmdF8/IqKu6bsTqv/Ie3KdhxFtu0XWQIDBl6Z8TymM/2CcjJgBgMGDHz9XeFzz0ky
mnK0utUqqR9KFY4gYo9rr1W3Cp4XQPXjA0C11wP0G7AuHnZxgBi6cWZsfMwwZCJlyDzpLuWXMTY+
W1i+AyoRd2WhtOyuRQymQO5Lz62d41t/o7nIuuiUKfMm0STKY3ziWYw5cfTAEKugHIH+IpT0dH30
xvrIgwFa/3gp6yUXXpeEVxjt2esrad9vbXFvm9MpLvDGYPULmE+Lsl21dKmlqMX+MJixOO2DSqvQ
EyKQHJQ70vclcJ3tcRejhohypsGstzBeEB1+8Z3qjyVyvIi+HhMpuE4uwJ0YREG7golWYB0uHVZV
UtCM4xJ3F3IPKJV+uMDPIemXdDQHGO9EJa+RDuF6H5KOoJriMuY9Dx8y0U5paCALb4zu5oz1MQbb
idTEKtzkejP73m6RGGvokEwlUtQLMER4mC5NE7TmlZ2uIOECl21OMQ6mvy1vxvxtCgNDKn/58Ws3
Nee2vVVg+wvnG8YHIip6Oh0b4/kBWIOPe6Bx2jn/8JZML8SwA3Sg5l/EcDTCsOh+9hjAPQGDvEVO
CvobfDiGBRCG4vT+YVKmL+LlIo458g4JhOYjMhMHLA2Q6YRy7AqR1NYlKRQJ0t8bsH1C8eCU2Zjs
Ybh61jelbN9I8bu4kbHnxYN3nnDNazh0ANx3KLSjfcmKw4cA0P1YSqJMX5g1EkYJsOLrAhQo6CAi
vMCaJj4ztHJQp2LskPVVKYMXp0mR1zHWGzmvrxNdxIwNHuTcLF7enH/YPOh/V8rajSb/c6FgkzFJ
zvUN20Mm0XaowqloVzI2yHKiEmXxeKGOcq7CBl8M6XMWuGigvKLlj+qYto+N/XariXsg1CxQB2jo
/UO4FUiOkeFsWCU6lu2dkE/RCx+qIg9UmSfhOVIdKzH3HaftiXIVwBwHlH1J+x0B65lEkKxaBMOj
Tojf662tqv61SqtbuRLHC/7Cm6CBAPVcd+cZ6ZzAeDETKnarFZ6w6ePhvqLEfEJGR7iCScYP3qCt
3WxQ7CUJJYA6+pKks7cZ1EHiu8Y67cEKWu+mPSQ2ejsWkirtkH7h6RorHrbXBNYC10xH8pXh7TIf
LsO1TSiLlUpN1/EXrGfMLOifQUEA5pEUmJFZns9sGBRrPco01a3XjuMA6wE93CAstPYKyp9omJCS
6xnyZwbDUjBCowllmRS5Bra0IwsiUUeOB+Dwo0xovjtndML+bbQ9oSzTSOAzdXzFTYLsCV4MEi2g
OCKboBuh9QLlsNnX8x0O1kD6V4YyTnwph5FHohNr0bioRdjfCEyuBuYwMEn3fC1WTjehzBJMbu1V
NU4To3qvqwC9NpRdvxFWv70dyOQWk0yC4VFpOgeoHEVFXGNzEaDYi9rNtQ9S6QV6AMhvwulKGtis
O8O4pDJldkqvKwqZfEPIv/HWaXHfYrzl0zZH9rKE2oWjM1dkbZOyP40yES+CjBWNBcY3J/oKBe1E
/7SPwNVPscXSjowzK0xgbZP8qJ6taScjmQOPEVkULxG8PVpgaC50bYgglA5oF/v5M14jTT6TJ2XZ
icIjRcKAFEgx8CwQKxIo+4ZdYmG4D5kyNq3y37TIWPBW4YKRAhNSGEHLHBM8YSYm0A6wq5A2Zb3J
QaBe703KlNWpGyFMRZ4cLfIFjEkAfQJY4hp4dnMJQ7fbEFTiC+Nxksf3JJSXKdMTV0F8aUM8zlf+
lTtD2sAlWHooKwJLHhifITFBS8G88toBFOGb3dfmhfVyyIk++wmULSqb/7qTGdi0kbjA9rnfsknw
re88fAqyX7YqHevxUEbplqWS0AoN9g0ovXWKDcsFzRnY/jpd09/xWjcbVkbKyvUVKioKmryNx9wj
/12syjXm377J0ACp3t3cA1CnPhi2mV+YHN+T41Uow8RPvCjkc1yrwnpdfAA5tocQi+YZW0QJIlDl
GPc2IZ3EzVrtXM2YVoq1PGWl4kSeNDKxUpX+Iq0I4nWif6A9QlSOrPV82RqeBlDVDo6Vmcex1qaM
VZTkWSumuNwP+N4JhSygQUkpy1+gKTUHsHhaQNvS3VSA+rKkcFn5jSL+NpVc3SSTLoPdgt8jk5Yr
Mqa9XWPWDsXEygV46ItlnYc3LAkq+uNAj9FOKLqXihjfyjFaGwA+ELcA+bN4524Ri5KpPozQc9YU
dawv1Zgx5/v/YMF+lqe+tQTisLC6YscIRD8ESJJBBBdik6jcYawsAIPp7j47O2isMDKfP4QYiiJg
ZhYqco/iSM8rxWM5a8qmIpeMFCyBtth/k5dFCtWwWigVMszmcC75vwUfhfregnwUBo2U3scYBnh5
fTRzNHC1GgCP/43uyrCN/lmMesEAhF0uVZE1e2EX7MGPaOQGZ3Xn8/M9/aGC9LMM9fXABiZdunGN
HiaKryhFQIzwO53h2yUGqdCxCh+DCIOJ8LMe9TovFz8rlRzbyoxAB2v3GhgD9y3e3B1+/Xxrg+3p
/lLUUwzHhcQHucwDVNcAmQ3EMkYpPhCIdmjTNpqdmZ8TjJq+TQ/xiXA2A9v5/BcMEKTzKHb8bJYK
Kwr8gKK64nBxPa19YClvkzc0FUjxEWoaEF9/vt4fOkU/61HBhNqNlVb2cUGNBRBueBAuhohCHYgR
RC+bF1YO+ocq1s96VByRBXEXFgIsD2wddBYx1oqs/xG/fCLrX5pk0NO3dhfzDMwV4vJ/uV1iGHvv
EW0jOQ+I4YOi02KPArrmzU2SIRKpeYj9zVlx03BQ+rNfKn5o0+paNRlZ0FokJuLD9MPGbJhJSlco
lvFvrBNmPc9HzaW3RVkqZa8r8UWBKUOJjoCSNW0OEAGgr8wU+AHv+WvU8L/90WNAUlUK1STBamDM
Ql3ylO0nsfYx0eUZ2AJW/gkRxNsW4A7bFohnEaZLbv4+DrX3/0+vwGCMe40pRbC3fTE+9nDs9vPb
KEPlt/hdaE/xcDOefco1FxwVUBlABWKKCi0ZzoND/5drUsZKKEsljmJYEIKmILD0BaECwaMyPkn0
9hhBYLo1YpaefQTKbPHSWIyD24Tfk2EhyM9jNl6H1dq26zXOnEfBBUU0kABCg5Tl4Bj3m27oR+Kl
jKWY2A/SaLasKzB9uOXguFnqEJAC887zA2ZeOMpgRai3XNQEDwoj26TtB2lyayVj1+jFYaiZYMFX
ZI5I297e2nUmaWuzRUFe3yC6ctLFJj+iMvP8N/0hgvu5aJRR4zKpnVQtwgr0VEgp3tfEu0bCGQQV
u9E6hTYXqrjMu8Y6e8qY1VxVtukNZz8DuAEcPym0qDHqugY0xpxCIOjMauj8oYL4s1HKml1iEEG1
OQ7/FcQraB+B9RE1IQSq7+8FJqkNxrkyNkh3+Uc1d52IJTGeuFroOV5xskjr9eUuMAkPCAsRPOwN
xfF4IotQWQUl3m/30Pme0nAdPiQYQEjVglQRSMXycB4ZhvN8d8PF795i1GFKRRFVioDPh2RHstyP
aJoaq26Oq6uSRk6wXU4PevadGDtYKhaiYDjJ/FmdJpnOpGY0Lq44W2Iz7hARGzko1Gy/I31d65K5
XuMJI8BxXliPZTAk7i1MPnrPP4nqJRl50eOjdhasMpIdRMRHyZ4Sjgc2fw6x8n8xjr31KC/QdJko
XFREVALATe1iH6y+QY2LFiIajefWcYAwZNioMXnvz5aknECtNumNI/d25MzA8QB4ZWq4COZc7u3z
/obeLmaTsilS+NxjwuaI/Xu2NuULOrXhOLXCFSb8dCTEwi0mo36YQvsEy8QbmYeJF+gyMHMd1kFT
oWuTyUWUVNj17LRowTOAxvIaH5bkVuczZFhY1mGwHtT7sJQnuIyvk9HlgtIMgTrvXQVyfRgEhgw3
QZOdkUFuvoQ1s230oDZ+dsCUsZcaORIqH9vMjLENsiDxBIWX5IzDRgC90sLFFvqdYO7ZkgJko19e
QA0l6Sa0N1XtuERqjUoKGAK/mENpw9a5dyCU9RLLeyPVxDUKGtiBYcC07XaNxmWD+sWO1d0ZTDaB
4efQ6+XHE9p+8Ep0EbwbsrKr6S8Ra3hO5BZMqa9BqDLRQ/nvMpS18MZKPWl4vF4UhPbXDUaOpuBd
9k2wVxpkzk7fZbl2zvTzaH3XFPOL8ZSFwefUW5+yHrESxBy4Ch7xLQHSrR4Dw9Ad1Nz6w4fu6hYB
hoYW2uR42O3O6PlszqHFbFWQT/eXS9f7GZRFgasqOn+MCO+FIA2Uzcl3TqsMbwz+aY0xFbBqeq8H
FH//xjQSsRjP1qYsSqaId6+TsPYIMIfHHBTGZLbwxKr+PQfNOdhiyIwM6+iHE5nenil7kvBNEI9D
HD3hGL+bvGUhhNc+Id9AtLTegZB+7pCHy1K9BSmDco1G/vV2J94f7UoLXM/uA2H1n74smvGzDZPn
jGcdLmVNuMC7ZF2EZ+R9CyuICNvJt2oqhmeNNrGZLYDCf75J5qlSRiIohDCQiN+fvaJjgXQf2GJ4
+gtgoXf2iNVgBAexEXGsAgzJ04OqgZw3JX8R+f2MUJQEerEqdnjDqKUgIwJnOYgwD7vLtLT13dlJ
0aRl1vwedeu/Xt+fn0BdXz8qauUuQR8tmIdAz8suwVnFhjC7bXjocvnvUCCxWyKsunmt56GvtaYI
ObAINvS6jNeBHm66IzSHwD6Sa5H5Pb9B+XcbrpM9/1K831/jxOQgjt0c/akfmeDHg4ZzbAUG9laf
R7Z31Q6qwa/VuWeGFrQq3TGUmY0AYCbOEKaShLsMyYh5PdICu90+/9rDBc/e+VNviM+CrqruHc4f
/gmzwuCTI/w0iO8Ap3I4AP7/5YL0G8rCQglTicejfRFtlM8AitIe8/5z1JSWB332D4RMUDLr7ZF6
QhF3CbFFKYA8ZrAOHVFP1/wGUgC5q1gjl7G/waCjtxj9fIK6hGYKOdAZmreAku+/0+MWoG6keucz
EK9fX6x5AH4wYu6tSSUKLcddvdS7kgJotPSdlawfkz341xhbGzZF/3soj5/RC8xz7qry11YgpQsA
KFDLQeiIDptkol5ld/rSnJ43I4vhYP9gAH9WpRx8HPAjdaQQsRsw14ToBShuhErR8tN76PR55vNd
DtcPfg6Tnm+9qdzkVhcQ71JXwZ47c1MZUtzLFwwDtNYOg8SrOwqQ285oXCKzJp9kMwBlxdr75ECm
UzqyXhkQr7c9OL4WarzSVIByNBzD8585mEH0fiXl7++JImAGeBLsw+WKP6bvV4vVZWTdqseH6X3u
ZNSEaliLAcAk4rSZN7OJe5uL1sVsWRdrMDHobYYyQtx4JPgg5SUjgpca5hVogOkEsM/EnvPmunFU
nZ8qAGlGO6ibz3yDxWw5HKr+XDHKJnERd+crHz5WdaJ3CNPD/M3FV47hWQerQDIvKxLqIwov0L0e
qVLHdaoQ0/CCtHblIkREcHhE1xbh9w4DbawFhy5Jf0Hq6eR+rIItlEO3ojJfV9EWEusri9e2do7Q
WC3gWHjzAOKeM9jsBZalfwCTab/aX5189d794UWvHMW3MRF9zFwIXjv5cvJyTTSg04E+RfepPPp2
/iquWstfNzj17igCAgYZL8hvlfZ4NlqP1lMi3xYvklWhXVGli4B3LCxu6i/veqxDYnxXbjP83/PH
NdiE6P906nWV10rKPB8Hx20kLQ1JnXYUYz6osl1EmGPXPh69VfpyHC2gqGQs39GV1DEL9a8/IBWa
1GXYlnWB3xG4kfaauQsLsCfXGuGwXJtz13OMQwIVVIBOns0dPWTu+4dAvUqp8r3q+rg9r+L0dErf
VhcDRVOwlHHWUno5IBz7+hsR4dBj7C9LPcbwVsqjvMWeQYrnvODuzMFjL5puGBF6coszuZcVsIJb
2FzfPor/QXeEOnSMcAztDBRFzy/DYLGm/4Oo8EHJ+ZGHmgmeLciV8XDBbnJboGmC0en1+ojWkDg/
NAt0+4AvYYEuhhSFUGf8sRlUODGpG1W8dUKwv8yzeTmfTH2ncQTbW4020HufPt/qYOzfX40KJK7j
Ur7U5JMvwG8MpIELYqDQNVEvIbSPCrMvwfjWf2lFZVe54hWyHhnkaIzVSBMPqxhjK6iO2/Mlbva0
uYFbDKR4jEB0iG20f7J0Y0qt4nZyT2CeSovTP/zp1b5Aiwtcwa0Rb8pDaGAuijXeO9g/7h0wzU0n
lUowSQHS389KY4aeE+H7JJ2wPdoiBipwCGxwod+m3al1H+VOgxlQMZzCw/b1zPK9lJMY3DjBPp5z
JlISlzdZQfCDhveJ6X8gnntrIGwo09Ln4XiAfYsTXdUktHIf2HUw7yRkDgMZRjMFiL0GkntZLgnv
/mWBccfRG9E9eH6vB5+wMpEmnCTzAFLTv6f0eD4VcNX2F1jx2QKiLjjr5K6NrqZ9hLALuNn1jeSC
buuih8zwfMiQ9lenDCnXxfVEuYj3/avvVKoOBP1nBKRjZ3paebpMW4bBGixJ9dejLGjAy4GQqQ28
lz2DpsuDiifaoC4VrAAGrrVm5kPiwfj8fGRc8B9XY7dzVKOsTWa/8zEfTF+F/o+hrGdddbekjHDj
XxevaPt2F3RNOtx4z92ClxGUhUfBPiIZextNwUDmwMxswCqtp/NWn+Wgrnf0xFgSPQxwmzt6SOBd
gc0sJQ1lUP1fSZnZ8irnSt1COhpaylAoDYz1dX/FhD+r+T4499tfiLKwrRBnXDXOkEN9El28xWqi
ow9u7dXMRHX627MArgJfRbkoGzLxDKID0AsyXgPZzJNPIpLD6L3O8iYL0P/A/UBMQR7oYs9r+/wA
l6bMbdBJRCuM7mPqGaVC1tKMc6aHYv2kUdLaL0nH/SQYbrKAWAD63mMD6DljA01gxssfpJTpnfcj
2+vtNUnzJMrSRxDKGxLUsS/WZ6NnGvm4ozWz4zqUyfSXowLHcZfy0Yi78WDH1PeYOnUJPN1cHgBL
PBtM/zk4qNNfjooP0yBoE8iZouqLD0koTwjkNiWaE2h8g5CJjNqaB2SjkLtBQxQdftmdsYHVrAtF
GTg1UbNOEgoSNljhLNC7QFuVmLA29ygCo/2badEXbxZabh3K0w5SiKltMGqz0lAhsX8UlNErJpNE
vRQPGWzeylOj8TTvbmQSON9aRZct/uOmV8txpyfOHTKfVmgmC2WvzEtcCV4PkWF2hzw30xx55tXI
a/ADbmS7WaQHCLoJMdBOF1+v7XeIxhbTdHod6RfzJRa1ynn+Ogcjvv5GKIPJ5V0TRmN4C0AvTQkl
Ud+M9BpTe2NYA5ZvGpB75oX+apThqyJppNyqhy2Aq1jwADxeDNf6AFrgqhkv9Rv6CSfIKOxBfTrJ
tO8tMFHZCvVZBwF441iaCKrbUNdM1e5Qv0OhP4Iz2Qh3nUxXN8St42Gj7MVMjnjyRZ+ZMcqUikqs
jlGPgluVMRmWBfg5RBX6wM1S+3A3IiO0mFBchiv/yzCun+ZNopIUfgEkB0lDQGhkyzpI9cB7BuYf
mDCmzyDP58lG6SnZTkm6ILrmeOV45HAYK/KsJoZ2rMEwh1wMdALgfWEtO1gI610Neng1VjKOb0Jc
jZfFDIghsvLevdrbbYDuDhLQVbvQXBWf3rzu33VU6AkrD7zzItbP8eLL+GIpVw0x9fcvK81FUgn3
VA4kYu4g8WGcyK0Ek2iN5jWu4Bx6QgdMqcmscfPBaLZ/ELR5i9omSUElCn9ZGPgE0OtqNCQL2/0d
DwYfwwUxEhIHtCug4tRqbant6u/dJrbvrKLKICqj/1soMxcXVagKkD/Db+FXs7veEv4O4GwAXUP2
0KESS0YFeYj+gOST4b0HASn9xSnTFLSjq6JCbwg3wgCnAgYEr4cL1G01DIS66BEBRYVX7xsqXj+G
tDVCfcj4DawASqIMFp+3vi9c8Bv+I5oAVtfG+EgcC+HtFjkF5qQ2b6i/YigV+L2Zw56xG3Z2KidC
eneiAgb0O3oq/FhoOx4hTGEsPuSZi04Rp9kQeYrwFN5AsApxDlyAxMIYBFOQ5A/e4Wd1yuN3YjAS
fYj+on3SmtwhMGRThH/FCO5UNVjmTviDDfhZjrr6RQ6BipEAZ3TXa6N6RwnCSgotPCcXvcnAJU+E
zGQrdCqz/oQC37y+GUlrtBdfE+atuRnPrivfSLQMbZdoi4p5braRhr6aUwPS08yEGVpmqlaM9YDX
UvxL7UssaPdTCeUqxQTw32nm/Bxh2yo6YIKIn5Wc0S7vN63c5ZEWTXlDsDqkNTx+RofIvcM/cbdV
9N2hrw0Fqm1rlcAC3L87RzbTo39oQPA3OqYrv0GlUQWMKYJQLNDiCgxbtfATsABGJgrOZurcgI1X
p/LLvdQ5I583U9++6rnennLQgt+syOX1sdG+ctZoejdCMGXfvr87RJahnh2zjwQWKQRt4tJ3E/zN
elnawVTZSmv1DZUFvdHjmWDLduV2i+sqPYRWc8jsW6m1R3AbGNI0cnN8WkXQRPDlKdDhK7T4vdZr
/YjjN0aZNnq7QB3FKLTRRi0s3u62SO1m/9Gatu5H4WIUdgiusgNnXLbia2fW9sSRdH+dmleLM9RN
6I532SydiRqPBPAKzISlIO2qrdYW1nfnsrkalYsBb2GqrGBVDG+t6j6MLcaSkUMqq0jvnNBstAIu
SECSxs0q53oMrVJEXybD541n5IwAunFV47LIbP7bN4R1aic7NFNxat4rBNhsH/VcfncZadxWeJPe
rtnURyPVzGfxolgEU89E0xNSD25se1vFzGXtYlfOCD9SMtqZuo8XMZCMKdjuJa2NNcWu4fTFrbfM
vrnZxMk2k4/UDuxuLawxK/6VWMyQfzgM+XkilEUWY3Hs3VMYJMI5uJI+pBmKOVvinyF/ZgBYe91l
tm+hWMpkkRr2TLKkkpEAMGbSvaoaELJ6osYIR4BHfEX1bL/PF0DBADJHypOgBYPYOqFAXC7LDX4K
IYDJj3+DJWzwEHo/hDKKCcgJvYRLcQiYrA4BK1u5gDhtMX23nl8ghwblTZTId5UzY7apBlOu3tKU
RUxGclZNbmDxjGBJboD/KOsSL+bAITRXWNrEg/FfbzHKHjYeXwoef310ry8urB+2SsDbX5+1TsSf
gfDx9BmLCXawFaf0lqXuWHJvs+I6Uup9bRFq1P3EKFA82rGygUHoWn8dysGnaTdphBifcXYzgZTO
aiAhJAIZ9zXQaBPtKwQ77QWwMfDWI5W+A3DjukRUkShCBVp5mN7dqZl4cEkj4G9GDO8/7I96B0F7
/8kk9/0bKPcqpEa8E7+lVjjFEH9mlbsEZqmG7mzoypu75WktZgYqPTN8tEbPxWbszLPZJ/D1me0B
C16D8E01OJS9WEXewSp6/xSpxESKKzkJW5winCUw78Ala2BuhNInWGmYfMysu0F3FW8eeGTz5kGa
S7LFqw4fIJg71Xielw5Cn3u7eoALe5UUUeFapZPLcjUSQ61oj8VtH3A3LQ++ivL97hspF2uxcNUB
u9Tj2zkb70V/KXatBl0gQxYFHVgfY9KVmspKmYe6CP1fRjUaU4nzIwyBASGgAwM2cSvjPWNmysOR
tzIZj3kJWDbhAQ7r7T/wBAhWAym0r2JoBmnXM9cStqL93U6t2NO3wix1vN3YN5pAl+xSTxfKsdXk
dYsGZfvxzy5Z7+dQJsEfCVc+a9UGZYLZAp0EopFuP6pNwgv0up9//OEr3VuNMgyh4jeBn2A1gvvI
wQSDkSETdEwNqjqOzirHDgJVld5y1DMveMGDbodEAC0vr6cFLCxh6z+iS0A0/l6eb264Xt5bjXqv
d1XIII40adDgW5Tz0+kBiA6s6PAN8iJvjQrWGpH9srxBdB4MRtERnDMLdOtZv4Mc4l/y/J/fQXfD
KkwZ39UIu36BN19Yp499aKY7CCZBm6wyHl04QoxwdWbOdGJBXZGV8g8iFHrnTvfEZH+U3L27iJPA
Z0ZhmDBEQ6kDnJTo1OiQKQDJz7+8WnRLzJfGvHy7YNcoqbTmKUJvAJdL0eTpO8yYwZREJqHIs1Om
QhUvruOR0OAqz0Cdv/hIrRTmeX6bzx9z3GQCiHXBMDvMWJOEFT3bkUe5mDRA/RNGBgLDWCxKoyHR
g3/TLvBlWaj5srF49UPdS1CxXFXv4jlHUuPeFsXKtezv9VsNtjNNNZFtd/gPtY+mROMAfBImGqWA
u6JJep/tIDyKmqRP4HuoxiEFNXR9fv88QtxmYunzBkoMmebrS1DzHafoNLyb7RXOOlxDENkBGsRx
voAEWXgnWbvm+um2tBbGRnjb6Ic4Nd6hyh05R3FlYsIGMyeBvXlhPIJBjG3/ClIRVnIBte3lMuIQ
Ti8w7oLBb9IXzRzCeIcQUgeEjuC4wXdvMm7iIBayvzRlUmv+ojbCTcHSRo0PBa0YBNDfwLbNydjp
zpndGP12eSB2FXmFl3lJAOm9KlIrdq0YV/dAxoo3jLnkGK91uQVaB/mi0ziRlJaQn2KEjcjGrN8A
sFNmU9PGLfjGlQVD7RQ8E0BWc4BiqBcEPGSEbzQ3zqr7Ndludjo4ekEQCPUCSduwhRTJp6Be0q9f
TzmFWxT5N67EeYGVAAPQvrmPNhpI5oCHfkfnnpDG3DHC6jDLEgOG8tfClHuIFU9RpPix8GkBQFOn
hRucED7TwTRbS7PxbKD7tjy8N2CwmZ4BbwpGGsNrDNSBfv0IymtgwGMC7V/8CHFRWoELxUzc2MgZ
Aex0+ojgIO3C146FOZ/Pl76On8VZb/plRpBCID9hKf4MQZb6P4euTCco5GPSj+PQWWtNyyoy7UNy
MNvbzBR3G6ygzQuYmaRPS9TnqxVEmWcbNHtZr5dc2CdX4tGl6Rm6ZJSoqZiRJ/RAK51QISdSnkfM
xFfGFCmLjl6A8cLa/RAFwK/dUyGgGPEXadwFJBri9MRMpjLY+DpzrM2YiOmBRtOvpSj/EXl+kSkK
DjozwK2DFiYZXgb3KABAbH6IoXH/X6tRnkOQrpe2veJAMep+OnXaHkSDAL9ilJIZUQ5faIkHJ7Gs
qkDk/3ZSqdSBYStIGuD1+Hm9zlZqZlyMzzkQeE7T6Rcn0GaKpwcnJsyNbIK+NdBGhf3DugitKTM4
aoWLFN9gBlHGMCxwM/mY41F1qIORciq0Ru5apX09f79D+B+MQv0sSlmvlrvEtQg99f1F1SAWHluK
kc6kzdhtSdGtwBCWhBheDf+Bl/m1LmW8lCwNC7HFuEHxGr5ctXRsjCpdgBW7r8cryQy//UWWIJFV
PsdzqTKg5j77yh3G5gcCkl8/gjJe7eUSSlWEbz1GZyfaeGuB030MeoBkUH3jVMPjdMaKQ66ud9x0
cMtF/EQSOSAsVACB6qOqt28p4KcV4LwjhBzPVxtKVsmcm6CM1QkyBZV6pOG1DVSVy4lrekXfCjhb
nrALgBHUQfub5ZD4h4jdX2/wz3rUM5UvkV80zWM9cYr4rV2uVgnKcHmG+gS6pWCt9LV9NCbihmCh
nsxtoJ+OINP5HkHBPFLmDZkIT3Rosr6RPsoh0MRZaFwV7XyTbJL1fN0w5fR1dpYpArglhOxBZ/XF
+drm3M7OkMFYOLtCN49z8EbgbyuFLvra10sO/3tDU27G6sXxw2/2Z8dUnIYBodi7tdx979nitwqs
4CmeQzvb9NcTR3Siz8B8/kkffZVnR0wZiWaUctBawIKcXs99lMON726ZKnqLcnqMWPkrYRSbhrLQ
X5eIshCIBf0mzws4M8yz7fkjQgzbXqKiDfm00EJzh+XGhhpsv1akbcM4zeN7iBVfX08r8dAucjCm
A6+dOWuEEeEeKmooIWVk2vwLwbfKMAtD8MRf61Nm4Xa7C1k1Iuuj32upKCfteQfbBgNSqmmfQLMg
itiViwA9CAwJO8wW71CBr/cL4EZ/OyHgdeJAkPGQyNS5d5KQIzWIxT17heaMWmsfhHMM8BZw7YAF
9gaipEzzKv1Ntiert+JlSXKEyDpXR9WN9Rtz/n/Ybv731gOZ+vvn3cE4oAQdJm1gV04uwUEAEvHZ
EWp3sBuDA6DSWAXuoYzo15FQfjlREr7A6DSxZcZJBFyMd7aBQWDopnZ1UZM4Vx+QhWUL/rI2SxnR
WrqmQVGRha2TMtHuywIDP9Av14Equu4RXHVoY4EmBZgHxlsn9+zPb13hKHN6u6WckkhkZUwZAXIN
zCA4QxCJeA+az3/mkn++KmXLvDLOi+SG5QyyHmbFG00jNR/oyEzPX0xxCtbuKEt2lSovUW6wZC0+
ZmpIEDWCObNZ1oThBDEh/fuyVpO4CHn14ZTAlTcBN8Z+a2vzdz3FTIWzYz6Oocj4x+kqHGW9Yuip
Xa4NjhHz7q+IjVePywJUhPmuOzpGBZ7fkuH9CROMlisghFNoQsJc8cLqEuMxlutcE8ba6cOyYJ+0
W4L8cwwYEszk8yUfzNd/uZi9Jam3GN3g8q519riYKq4mYBf+FKmv9gGq9XpOMDKwT2mgEQAeqAZg
L1XQg8BdQ4/R3k0bcJNgnFMLoDQKwNAdGTtRpwSvHAS7j0wnPZShj3s/l3rBt/E1FDIvvuOLXFG0
jUzf9BffHlrKEEXjHOI2GSc07DR7S1JP9yL7QaMqV27f4t0glgfHgLBMZyYs5BSaNpuv519kaP5f
7G+ReruR0jQQaHhccjTjapc38qm7Hb99QvdiDmYjgho+n7Gwn2psNArrgKmnHNZSVqX3gANfIIog
EgHP+aeHEPtDqYyDCKeDaoxvMCHtg8a5d87UY8tu104NJjFRlIYrQqXQsollNqFugB4XjPILq9P9
4Fd+dvmp6CBWBE+5IEfEbSqM19Rd4LhPiE+ImA+KVpYla68JEPSVfn+oCoEm82O/Vd54+HDABr5r
LZtpZF4KWR1gUiMX989BOIW7MV4BJTsHxlI7JCtEtohaHSZikHU3aUqKG+ePxm1Ytzgz0PeIOiY4
NbdEBXWOsBkds5liMm4n436oVLzg3QQvH8XkdpKKIjoL0J/+Rg6PIY9pbkEjDRxMcJ8MyygOwKz7
j0KlzFRyVW/BjccjxKUUTeD2wmmotYcPV0vstYiy5oFw2hFYMoEFA6UFNYrb7Ms32hK2iDkKOATc
+/V7KDsUygHnSZMODnaxwBAAMkB3D6Z3WEaiHQBYP9REWTngYHG1Zxke4iO9WtQIAldSkCPH5Wx8
72DddpAVqUNElLini0WxB1yg0+uxIeZ6ZuEuiOAWtUTD5HbZyxjwtXyloPZqKMD62XcL+EIiBbb7
kg3H0bPp1FzG75igWELB3DTXSYzHh2YYwbGDQOzK/KhDYA9xLELAA7gzTLFIlDvvfGUSVzX2g7tb
LT7AwHu6p+YKRAnacbIrCs1eNjCy3AwcH47eLECv9hhqYUVnw36390Mo08PLaJbdEzyjzCCNqhuq
08TYHpfLADRqrLDiMRPwF7PTW44yO2mcdM0oiEjB7WYaiAZPiLuvttsuwBzgGYq7vhzXayIv7Xwl
H18Qlhpr4znYk7B9xsMaahH0v8GESk9uI66N0OBu9gDi3lB3jhVN26KrkqG4AL4E4Gu+nDplvefB
E4cWnirLgsxx/KOW1bvKYlgWGPaGHucCtJQWIG9gdcGC4LQ+M6XEHnIT9Hn3F6N8Wjy6JWNPnBCM
BY/uy1UXYNMn5gUIQAk0eiVynNy5lgBpKRgJhEIomev6Lo4BRJEL57pIdGkpL1Wz1CrjbnzWx3Ah
vqmYbwM1q6EYmPQ1y3cPMHsOIDa8MMJ9F2KulyCng7kCqguPAdsZCrgVnhNVBZLNJEL9HQiPE6WN
pQAAAfkBEFrDEGBVVgF1MFHrL0OFPoUa5omUXdpH8ft0+oDsDqiebDRwj/DKuUUgoZAbw5QZw8uQ
B0d/MWXMKdwErMWyRAfeQXGTuqJCexGUh1D2xfSUC2h2Zq5diCdpmOGEc51YZGCXxVE3WJ/uL009
zgoYcTW5B+2+W80QgyhoexDeliUmNv/J2+st9QDC9B5B2dZ5Fnh+C+DtXQc6iZDRahggE9ELwxQu
bA96XaxwdsiT9helHPj4GnjFKJFJwg8xBkT3UN2+wyUQxkzdMFh7HEqh+stRjpvz40SsFTTgxxsg
sOAsCZ2UfbTN+gyWNKY9GwwU+utRL8OL+Ds4oXFzchOsNy9XEydL+tIWrOzFQ9KA64QpJvjqVBPw
5+rO55kZvBxLNCHwlSP4wpfnt3mwCNb/TdQzkr1qIss1rhSS8WysvYq2pE1s4CGQmPuI7dMZGgPz
JVoSS+ArnR1rlGgIBSH2fwCVUtzapBbqES7aC0b09BVmDFC1BU0aeppEVIwJ4RoaT/21IGVx74oq
i5cRvvoCXTOgA8Y3rfkiY1weqTiikwW9solxASmCs5MNppLuELrn1/pUZBEEY25ScjhxJO7AfEDk
BNR8IFtGNI60nXXJmctR8UMWXcL2GgPxAV7JKZI2UGnVGjdyJ8acP0wrLZlJ+xdm345cmydG8vGr
euYjv92ztqs8EkYQgqerhsdMyvHK/Iih67fl+87ZbdiN2SHcWP9wH769t27ajaWiTgFo+D/SvrPJ
VSvr+hepihy+kkGgHLr7C9VBTUZCAiT49e868vO6uRj3qfLMnbHHvmFz0o5rr30w3lCVJTSlri0i
U09IysidAis6IQ/AuVJPVpiKPwZX+RkRDYRzohJXEigfUVkDoIH1kW+y3DqxYmhOxRev+gk7kL1t
bFB8LTgfNOIAgpOm01RAIJDq7ErcfRlrOSUpCpGmXIk2++VInt7W4OvSR31rOEBOAbiwbhoyJsXe
lZHAIdziHjqyHQC8adplekfgxHFo3ZDYcQa3VfKSL0RcgwO4N0UEAmTGTmECuE3mhZyQytX8UIN2
L5Ye5kcDRUM0PdWY0T5jpOhnsaS0bIiDmc3nBGsC6HhqNHvwHjBfMNcPe7uNwcj8BTTx7+r1X+7j
zwaMVP61L8pLegO/0UsNpoXWSW/zsNRL8K4xD62K9CK4WZd3sJLVuoD8haDlmQlyefGucZHGdQY8
NlqeSiAK7p8X4eebRipfRUadFWZhu2OXLIYepQahjGHMwj69CR5noiUDfRv41iJIUKGcebJ9NzaF
iV4O/CN/uOLlhCbjhACNoQ3mDEcHyWn0cCw6rX39ff8QaVE+dmQemJhvumsE9QUmAWDdkQYUE6JO
vMCQl3hmElCf2osUEC1z9QOQ6AFQmOBjWU10QPJK5qVgfPYBA7l0k7WhB5DF95ErdZdnb7lDQgV3
cYNfAhLYh+0hW3hcAdKCHDihnzmZ2itKHnBAHgi3EguT4E2+0xYLIBC+78jnrbcYdo6kSqvB7zsC
dIIbrDgYEoIaYlWgk+L3/ZhMqijkOf3fgxoZr7NaKpe8IPi958DQZL5s7J1G4KGL6gtPh8bHMol0
GQocWSvl/KiVroa1Cv7v4ZyRUJi7O0yiqTX52Y9ooHWehBQOyTShevpFe0TTbuHPokcmrFWjngtr
uIXAK1gYlhWdFEMjrd5I6eKhoFS7pmzzZAwz2OaRoy1z5/zO1lAY0FgYJo33kK0BLHdnBxs43AWs
CGBF4hdKvaqLdluKeNqlHzvfCl/HfUkcxTmYYVTScni3wS7aF1pZa6d8jnL2c1rYBbZj3ckIDvkU
oA1qiXSq/w/m9O+dfyKBBjZj1sSZcs1neH2YUeh/vN0P4LfYPO1aCHqi5/z0xbkx9zHIorb0IG86
1vqRP1LceVW3dXUj9iMgfL5v8NIiEw0/BK9C6JheYbq2a5LUx+B2yh0gqvkXNTluPUzFgo04FofQ
2ZgpjhQEZ6oWJhHbJppsXhHiYfQTzUZTtB07Us1hm92KVonQ2YO5ASTkQnYbiNNXoA+3a6S1KfaZ
tr0j5SqoYf3orkDHcF5oq/McbfiHgrYmoiF+28eRyoqLMM+jKnzsGu8FChuAvZn2hk5eTAvTV37h
mq8sKnKEs5bKIE/TXs+AenB/a4zpbuUcsg08pLdAOSGqsU/dEg3M3BIXCNT8iGO/kQ0hgA8nJbNN
afeInNlv6x9pr2wm1dcmxz1SHdgwFLHsep7ZGBMJXC9Dwmgq25JAu7oj9XXtz9UjOkNhIhUreFAg
4DHbESKa0hKPMHkPLdrLAH2ZQLsj1IpWQC8Dba+6iRUtZ6/f2RLGbfb1Nf+ilkkprtg/HHQh4VSR
aFbcBmUdfKC/ChAD4pyznu/3GDWLZmo07/3+mGkadeya3y4cL+fqE2sP5CjJiu/ggO6aE8H7ol8I
hM0ag5JIOEdeEajJ1KaCeKjfMFJmbchHZSY+szfGCwfgkgVH9IOMGIYrDFzjKnHxHLQFmHn0rZHb
dENKeYrPWHzwHMI8YoQ2I/kVlAaWyGyCpWi7QbcUcmZkwDnqpqA3gBcs+7/vv0g79pFiK6uzEAl8
3oH298VQNUF/exM/Gb1EWeCtWdw08jKXPCh+oRyAgwHSHhMxpWWpNYm2SDfvqfbAzPle0St3oT9I
e6Ne2mAoznWH6m5QHuy490i880xf1coDKFBm3emp2yEZi1KGgB43nBncRUyewmG9vhY3FxOZf9+q
f0ny/W3zxvjMa/dAiiDDCwHxa8DpSwDyNwhSCFERdUgAxQA8cyWDC8G3XIUUGC4EqSECBbXcRMhl
uom5gW+HnMQ7aezHUMWCPgiCtssjtVjXBcY9l9hl3EURbp21sze59lmbR5J7c+BbHaghMMW8Pt2d
wXKvLdd0txtJ/RhBZiIGRK8T/HYPCF8HmD6aG0dZ4jP3NhB3j9tixj5SQtVOHAgLAOYKXU4PBbOP
Ch0kFijkHF8LFw0P4RwwN1RpV6DkOh+pcyiejsMvRuipmwafEl74m5DzsPSK3SQ6kM0yUiEzIObR
Pp42Rnq6Of8tQ//jPI57jfprK1SVRE745UX4Pi+QjEFCFybH9o9muvEitHnMVmuKT8PRdn0UcufX
SyjNKuQ5SA+tQDjVY/RVrT5BF1Hr+3VH0M3UeuG/ZBX/frVj0rsqaduSU0kas0BASsZlYo5aCBwV
weMDNqcjZvDAWm84ND7dKVahoZM+Hvp0xgjFsK3IPgc1AmK7t4I3sdXeoE4RFJdonEb9Ep3Dyo5L
tVWHsSNoKELl1G4u2ieh9ATOC1NIbGNbmt5rvECQv/ZRXV04a2kT6nALnFC/ybT2hSmyuj++e+QY
4mYUIXOH8gEzWiAiE/ES3D0Sx8crEK8SpANI/9lC2yDqKjHh1UQI7m1TdNoAaKL5wEme6vkJzJX6
0x6sZQRDih4df9fH04WmwTUeRcBRGCdX7gKlQUCSpMV4iZSJBUDkp4l+kwWafqAgqVV8iaKa+ZF+
5ISwlK6kPzEIUHuWNbjoYOUF7sm9AY27Q25is0FJ1AAeZAOkoLVBbvHEXLSVdkT7IHqXKpQr1+eP
tROjmVA3UUMg/14EOAyhBEFOHgALoRK4TqJaByEjP/I966LNpLtC3H2UxwiaFOTLvLELYdeNzYmw
gJAWL0ARwPy13a7BE6FVc2ri7V/S3n+/xzH3XcMDIZ71xNV5CST7jbxHyyZdSzd3cdUdyh2hHNa4
myM+s0CqhohTM/QHQ+2ArQoJ1sjc1M5M32C+0WJPYEIz95tKV0C7n89gYKDaUyTzpLqega7AiOYX
62yDmQWjx876bAEWsVf7FSTeeuekoDUJP74qUwVVF03nkqf6i3kRiE4efEOUMTWGYMNnwVyYaB56
SwzLxKhiHYllIAT2mJuLjvT/WtuQJRkU37LAjOmJhMv1Et0fNUlOLZcgAiEHDEQ/xnTQAVnThSqe
ZdFwKrEcavZ/rrHKhKyIGQCyRA2leUzphYZ37U+UjBRNJ84ZfSzYk2zsH/s6kDlSkSEbF1GdnIF4
82BXrnAIA/SeL5HZRO4YfdpgwUKscNG3uF1a6WzcuNRATYWYDgU0T/notGvwDTyNM0cwQTl0ln2W
8v/5eYIoMjyPQjgzMrUweAnX9Xy0k7x0G+2TSku3hcf6+UryssX5oGAGYOpzthKkbu7Ly9K9He6H
2pWtdlvZtwDMzuvGFp3z+hYkb8ka41VXF0deKH5osQvGLR1xUc+Tt3TJH3nnsrxY4lyex58Z/orO
XS9bP+YhmsJap/bShejJIMS4LWv7al8D5tjNs+W91mKPca4243SuYM3ss1u5qqcCSgHpstO71RrM
Fkv0gIJxP12UZjePPW7OOZJz9RSrcyUrdlSPNXPn4uWm4DxsZX5zWe/hCS6DrtxtvH042T6ykyAK
hBX+EEaLAgmDR04zHZF+UAU3O3NCr/WLRbwSocLz3f3AHVoXDBIreSniB8/rkpdsLrvWPy9qV/EE
U51nTusmjvLdgs+d91ukXUNPBGmT5Cke/hgJf6KEfH07Dx11Ha3yzc2Nnf5wwzoFq8Ffz7vCvc6L
tejc7cLs9rxD/n/h3YMC2169XUDqkXndKfMKj3fEeeHdHsg0ykCxMYfz5roSTLA/FSaPrkbgTezW
ydYiPuLq5z7oYrng5qn+zBfd2A5PZ6ezY/xEt268xivmFX7cvJmVfXf2zeMW4kpaYK4KeKwCIWDW
QsAuYz/2z04KLiYG8xtYT1oWYH46u6V58YS56mUrZcl751fJKhfpoveE5QPb3nq3F3ktrmeBGkjL
s09+Z2GJq3gvumeHWQgBv1Te5K28lJcXvwSTtxTr7Ke0Tt6ltbCOKv32LS5V/Gy8u/jZ4uKLqsZ+
Ju/Fe7JgP5U1fpN7PkTvxaF/YbyU05ROfyBZES06j1+GgbSWt6kvrPklZ2PYFppRa0Pc5n5CGLsS
GGrpqrEvzbe0Vpelz3/yn2EQu5CQa53H4h/E5x/CeCW2i7NZ/CIBzyT3sVX4d0qgYG+YNdnMmcMu
Z1aKvzNrxm48sDfhV+f4IawZL3ZTX97GfvnZEc4ldzbnFqnLLyFl2XjJIXZV/D7loam+EMR+4/Fb
dnn38Ivxm9itGmvdOnbvngK/S2Q1ftnnury9+IxXHJrv6J27aozXdFrp38ziIK2VdRiUfnFI3pP3
6J0s7pxr8rIAExS+Bsz996tG/iGI3u9e/1n6JdxPPwweLw0o4gL8LLagfqlfxOX5u33J0bGFv6Uu
fiL3q+/kwGNfVfJdPfvdC2bfWbHqqst7rs00tl9ki5bTcs647DC6AFD+F8kTq122qN5bXM/32pe1
rLQ52QCQAcfGzUxBMUCQghGgbzFmAPXOLUjb1axAB3O8lWZan60xL6a5a4mo87nx4NyitlvWLHlX
Fuy40/rCVHOvNmf76macZaerSzOVtasDR6uYuQX81VzvlhczrHUV4CwgshSHCZfVatvMQ6BQUz0T
beA8L3vmY98szdn3O2OxMzNcSi91v6u+LgsFftndyFFi4DRV1FgvRDYbI4sO3MyqfLnDFxhtrEsP
S93bOaYy4LACfs1YjKvd9hxoSll9hkENqtHdtWuk3T5ZRhdT6AJez2KD47QaG7DKdux3Du9H+Szc
wpcD9S1yH17i8l7qnI3azp2bmy/OrZYuwmXzEm6FZea3nhzIa3kuOjx+yAy6YfJtte+PZ5C7xdCa
JfT9w5W87hA5V7d2k17jRdOSC5ThmMYoTqmbHDrdaA6NqWqcmcBd1RLntuD00KtBIhe/zsCtd3sY
JQAw+Lc9GqpJkvjh448Sco3T7yaXaywqpIBaNYcZfODzu+Kh8XiD7MjD/ejeZKfkUO9LUQNZMKbU
63wLtGBp5DOMfmpXgi5/qvgjQ6A53Lw2CQlegtbxaoZfXRqZKYIFg0MmEAQAlXXP4FSr7YJ3bvvU
ivDFbmGri9pB6YV5Pc80HEHZ6dHVOOdWoTiSxlnxw2gaW/ZSSSsxuAbDPvKFArK6h7nvDBRxtazQ
SQOmrkDTeL7IejwOVMM4eN1sD4/vq4I5Njh4FRehMWQM7kNCtDWLQg81UTZUuzMWstf5PXDuCzDW
RV8gM4eWXISx8ZA01eZxLTeXRJdj/ei3end1H3qDeVqNxl/0G/bOFF7izT3z8w2CPVbPVgvOOruX
Bah3Rc6DsF4Xv+8Gq4efqt2CJ555Yb2zf8bGvPT4DeVNawq9fb+7yUq1b/hdMLi45yiFkP8Vu8si
3+SLYlW518MsaKyHV/hiIO9Dq7fV9dlXtmrQerV3cRRkeWsv8zPobeZFwmyFfIOVcNrdPa86P3Vk
L4Phuixau7VzU3FSp3HRD42/K1Zp1uvCwpMMOEeYP4LaFubVEs0V6wJ/vQRl0MyNZq76qiMEZ6ea
SwvZbY6YLpAGyuLm8C67ujni7pJqqvNYduvOjg6z+dUSd8X8DJN1Ca723e3NbAtC0WPsJTOj3V9t
wcELMct1CR8g965rZV6ivaQNLiDVOy9TTzpyoNnj8Ksu6/4ExmLMTL+81ZkmOG1QWZWVOoJ1cxv4
Ho9D8iWdNf47WZ1dCcdyea/ceJOsqkInh3xdzDwetIFXuwxmr+Ei3a8bTByZ7aSNI7/Kr3EgXzTx
FRW/6hjvhY3oqq5UoPFUdqWN7M6+Zjuh0PiVsjgfb0fxtTpKEdjZ1JXsxvs4SINwA6VKiYCmwz7+
xxUcRQCzJFabsIMr/iTmAxJzk+wJ3EVdnCRjBXcUJfO7FrH6V4RmTsWcUzL802GQyMo8wzECJ4/d
cznm2FnElz2yIBjc8gQBoJkTWBt/8U4gP6hogKCUEvdN1okHQkf+OaZlKf1ZVHrkBlDPwKRVUDpv
whWw7Q9H+msCKuiKScm4RKEpMvoWXCoVbemT0dfgK0YZCoEFQ6oSFj2iT5Kd2BU6OHoRCiFrjLDE
wcqpHTHsZMQ7kEl+fhDxsRh6EEViSc4b3fQIdlUTnKGmbiJdBCY4WrJInkzdDuSN0grlLWswXJtv
dhhdgo5YRncU88V42XzdtPXb7nX5gRHYaBx+lfQXVOwjLXD11omtu8GANXN+1kExDjOvf4MfXQcD
fuzlweKheQnQhicPPMrmzEyMEwpyK9/7ptySSfzCz7cLIxx7pNYN6ARxNfHtT8IrFzQ3KLjst/o3
NaU/mf4cCCMbOTgY6d43gkIOhoBMyVNAtsq1E5tzUUYGhh39J5iPRokFn+nNf0SCA6mj2tZFLLMI
YK8e1yF443QEOcC0Wjv8h4AqfQ2DjiE81QhRMbqZ1wZliykPcZwEERUmkrik6glZMiiKwZS4BG4f
dGIonqD/378bHtiMtvKrasj4QSXVoFzPcQKEuWFWeS9g/WTOM2AqPDiGyNBhDZJNvbJQ26asmPIA
n2DEwTkLRd0pUXPpAdDGNEkreLgg5kXKFGUF0usDkDYKes/Wry2eI0XxTafXBuc9Unx116tqLV47
QHKWHwnkahhVDlQjsiDO95xiXCYbQRSZA+sqI8ic+kzNDNbaZqnUgTWuR57HWpJRbphnQlCUuslo
EIgpJrQDfZqLf1zogUjyzIYiQXt5fRCdivKUgd6Xx/xsE2hyiL4LMkrahHQPRfMEXLNAe+W66iMJ
/PsZPxXDbx8xSjllMdfGtZqTVwXkE5qPSKF4g0NGczH+iu9AXZCMs0P3LclCi3SIyHQ5crARo5Nu
knuHQVUXouiDZ9mKoL5ekfRutKv1+3qnjcpA1tiQFQCLMnFFmg5eGhNNB082BL/GKgnv/v8obWTC
+uxWnVuyuwAXoeAAXAa0MnJ5HrBElNc6rR8HKxuZL7gIJaYnQBZqHWjjQr0TZ1joClp0Vi3sEqbw
mSjFwIDCYINGZOaj/vmVv/y+5Ona2M9njCuSaA2MxJzJYInwDSRF7Z74xjqRmdlwkJw1/EmQnNDO
ddo3G4gd2aSq4cS2l7H6F/SBfiCXdIaHAhyfDeJwLNlJlgDfpsEXtS1x2i0dSB7ZpTTNrkqj4Pa+
HJB4MGSUw1DmRlMXfINTYq9qID/gnYlAh4oeLLIDRuHf93wSg6QC+iywoNIlhE9/apLiLrfgmQxJ
085dR8IG5UGLTDLAVCyY5RbMErX3Sdo9joQxhwxfU8wQLWC0xqXJvRh+yGgvUMjCyK4ZDh+p5Ofx
A0ynFVAorXYCUwGUN8CsBMpJajIA/1B8hEks9FD+KFvccVzMXeqofwIbYCEta0OQ8aBhR4eutyfT
S0h3GqA3lNc3aT+GkkfKnI/VLpvVCezHCxTpszCz+UQTI2GQxmObU6zjJEp3KG+ktxsmP3dMCHkv
qD4tCcPFQ2sdMkdc1nNtf9G/2VcRw+Z+v2nUDR6paubOx2yWQOw8wOzEpXXT8NQ2YHME6hlFUtJP
Q5h0vmjGcpIWYLjekd6WZVZKHucUN8sgEF3S0uLiXpFL5S22pByzPtDOdApRNJQ50t4pW4IfXASi
iJTcgrcPwpYC6ka8aFQ/QEzjkaXS/FzqFo/0eFLGxeV+JjcJuuQN7POwwacjQWgS7BQire/5nPZw
J8ssg6WO+2D5WhUy0HT2KKkS97LTZVIIJtA54gsR+BiOGa4BntLn8bRC/cc8vnYWkjnaFf62h9aO
F8IxiwYzPP2vL8fxdFBiwGM4UAO1ycbp4ceO1F12jZqr0kLdxWdyMBb8cEKqtGqvOig64DyFKFmr
+qdaGp9XJFZtsAmBnAP1qThZqMhd2b+/iknTO/ygkdqb8Tl/EfNHtENifX2xrkt2frOrPTtn5/28
xaiKfi0HkXtDooqUF2RbsOrgEnTzfN/MFdQt2BW3kJFQonINTQUNwy8bKcTmzilcc8VWHWQCLCBW
wcUoh6P5+gpUAZWRYdJpH8obqcH7o+9bsc7Ik4FLixQJzqV0NEA9HH1e0VoLJyExQ3EjLZiKfNIr
8HoALlOdlzlBOxL4D7JC8gLwPhCIootCdWHuaPqX6Jux3zyUPFKEt+R2FYueuDlkiCyLWMx1+Ug7
FfsNAkIAvpIXwF3FV5KLoUFNWfKH/yZ8pAyFOx/xbMp0u7OJllLLTo+kU6FDpwL1ROWpzMJwoSMl
GPZxq0gdNMMc6kixZYAtMA1iRxw7ohZAs4BGF9h3YoAwwhc4QjTBAWiNmMXRkZTTNqlxDsAAbWuw
D/gZcK0hpPmGIkP9wqSSMdEs45P1ZBBWPR4qp5wj6E/DANqQmCcULWyNATYqsuD56AylG51m+59b
OJB4KctaLjNsESwxGoN2mf0gU8Tg8i4QOOUBgM4+xTZNxjGDY3kmswYyQXtcgr4FXidRgL1m2eii
Rb5HX3990dBfk771UNZIvclseBOvIvHqkIkD7MTtnQ3x6IQdTKG+rhhcPMLoSYW8UVc5Ul/ZBTZf
lCGZpB0xmAM8XoQT5x0O/ZrWtDZJyjBc5kh3lcj58kqBLa1M0KxYLomcEDwcXxfOV0PvkSPf/ssj
lke6ayar5zDtcE8Rr3U6Upxk/laktWABN9j5cjfTrq3OGzx6PJ+EfSC1qd8XCw6/SEf/1/Y5nS6u
NHwb1dsiS/3t20ba7YxZ71LHxHj0BGmETjU30YpgA6ShfYTDBRKk5vhFU6nkGv0mdKTV4mvfAuyB
Z4Q+CSDXQRaOFMyduFqIzDEPHQlw7XfDTT3ykXK7C61UcTlEnk0wNFo74kaQ6Sck+QDSF8qjpTmx
8si1U7Ksz+7EaefQTGiAqRXd6KQtHGIFsLjb9uWbgGow8ZCIvxPupf9twcooT5xJTajmAjnYABh5
Av2GRweKUsSlYDs+UKRNex+8KIPnhAcN8OhEUz6rI7FHxWZ+mNdI7pxBim5tkASBXUDSEg4IReC0
Vf4RODpP7tIWalKLhBDKAMwfacObzTqVXuzBuoCGLsRjZ4OMtbmgP/t+dAzqy5nKEquszLAgdkFM
8kSkDvRyndfJLREUOFxImaLK7L8F4MzarOKPfC5oq1cfzNLfjuze0FRAU9T/oi5/hI9USlaIItg2
IRynCwMN6OoJ9wk9m2g5ormWk70mw5WOdERyAb90qEIYoQcj/QuwDTsyygD+z+l0FvWVHaHzCojQ
Pez9113rL9qXtKec+LR78rPk0RXLaoaTMI2bKG3jBd+whEOiaaT4gVo4uFUdirxJJYXyn6BKoIZh
xy3uEfomODHiiMcJ4CnUVAXeAVd7tikq2jsIpcDgQ5E56e4NZI6sYNHMHslNYXGnkF9CWgVEB4j3
wbGAabeeDSzu4plZA6t0bP+Pokc2sZeTC1/VMknCwyTCQBET5bpoq3us4XNyaOZZM5gnhR/UpzRp
IAfLHt1mFeD+cxihzPS0B2/PcMKWdjaJvNEPvHYONJHTd3ogcnSnxSSNRIZBPMFrUmso+wwwGWRT
WwOpJOLtfmKu8Nun6YMoDHMcztoRM6DQo0nZ9Mk7PfiK0Z0+K5ebElYSnrEFyr1dYZNuIMJIi6Zv
0VV02v2ibfRIa4azMiuh0CDveblgjmbm6XQihhAeOxIO6kVDGE9ZJe0ljYyhGqopSMIESCWodxmI
mQApa/D/EDI99MNDMPUlUVY6Tk6rWYeZ8Cpkkhw5stPgC8mIXQANNIbhfK/RoUKzgZRljttiurZM
hFsGhXEFpLcA2o0QCMAICoZ97HU086Mg7BmUI53kCVF/rtAzUTswQ6mUCzV7fy4UEWLw9nCvX+GB
TBN0N+FutVqdfZBp9uYMtn8l722/M94fC8zYI3R3gFneMe5DYxG9Ug6dvNl/+HiD7xqpMulcNtld
JFftqclYA314aJzBLJhXMswCMSPVJE/W2YZ7MdJhl0cqJOwVJ3C4mUBVLRAw3cACtHHlBUAMubZa
dIapATIE1zZC78IzN03nq5l0hgZLH6mzghGFvgKR/W7e6S9g5XEtdCcf0Y5qvnuOATIWakBD2+yR
NityJlWzDJfgrqMt+h0FKNe+pyDtXAHXR4YJJVtmTgjnJHNNOedpFcZjbAtcIEUQRiplpjQc+r6R
oThgqq71gQ4p+8kjZjoMMrU0t48mbaRKmvh8jsUrDCSZ4PHmaqh56ILhwzLC/WlAkXGnrO9f7tTf
6xtPZ6nbLJbhe+AwkaOtMF/jgzdcQhar2ekHZnSaor43tkhvOM5WB1UbNpvQy9OUC7m6/3xOP59B
7tzgmfMAJPXVHZ9B+IBfrCe7VWQiHQNXt7MWaFryDIeedpu+yj9iic4biA3LtGwkBmIJ9RJsBjlf
rUfqB0o0sqi1lWmt/SNupDQEuXuwOU8220BPhAYONTjUKwK6Qi0LmX/KdZrOLyPW/7/LO/bhr6Ua
ljOZvNQEk9uuPvwPNUZrRG+BVAD9q5qwOokmNIeyPYoyZvgCCYFMj45Oo9BMbWoCZjqrOvigkeoQ
2E7OrhdsACIoWC10z+poywDczTFim7J6qrCR1mjv5zYvL3hM0BrBB0FBVAYCJ8zLokIgpuPvwcJG
nk59PfO9WGFhHShdl+g5I72b5NUuwPJCRZRNp4sB3ONYiVMkWRo9lxLk90V+RbiP/A4uEqi+MWfq
BPQgCqOIu3MTIL6ZS+Yo0Vh1/uVO/YgePZmIvd4fLYeVXq2X+d0E90b++vGM/MUFGvNRJI52N+Oo
xJgAhtZDoFxk4xvf8qX6wBIdaZ7uZKuROtiK0ZtSRYyAVGY98YRIGANIH0gKUCpmCeADcdNfZSad
YhamnaGfXRiZ4nv1/xPXyFru7ns0zZLRKaQsDI4yB6itBjPoKDKnjcOPzNHj4cpLPkt51ITh3eL5
Ih+M8hUBBSzQ0YR8KW2m7VQ6WGREWUEOlhcEedwXeJWrgm0YAJeA6iFj4FwMnfT9FZqDQVzuHGjE
B1OP6A95o6vVKfKj7ssbbG1gwMTjxUYBThGTFda3IzXFMqGM/5A2ujhh2TxuUQZpOEIRI/X4ObKy
G+QZFhhis8cYMjCV/36CU/M8/xA5ujWqlJ2ZR4gNPUD/ET5Dfp6YSgpwy67BYD1ko+1PgCz23ncZ
5BkZm2dvb0tgplAPoQGmpsoLIkPmxQIppvDsGBSX1dd7yvM1WT+QJmhCtFzQJfGL4zNpGN30L5of
93SWRlb+D5EjjVwpQLc0GSbV3r3kPcUbvRrKzFQOOWijs7e21LI5GMuU9wotViFGEIR6GPvFJSiA
yu8c9W3GepErSSa7btEkw+v1gnEw+ItfJamDDhnJRgeEdzFq2by0ZlZr/V2XWDMS7b4NQr3f/n6c
UwXuP5YzUvpxVEtx3ggo0KAiSShKkMmQgZRtHdD1bZ7tht8hMELz6INyk6a03h+iR24pGyZdX8XN
8/A+rJPk1g5G4IBb2inBhfJ1oOIlJl/L4LaMPNO2YVslIRlQMHGSWSQWaO/czxXwZnASCQkFhilS
Fjnlmw4X+Q/flOmSx+OBGQZXg/jeH4jn3fK4cVkHGMoErECkEAeYBix6d1wj0Xyg4gmmddLPuseI
pIfIXirx+UoApyRmjozexNHCsnz/z7v87HEd+KOl0vD1TRGJil9aH7v6uMFETagEAH46QDfvmuhS
c/kTPjB2WWExj0yErzum8JbU6lYkPJzEYP5G4OkgShbNC6hFtg6MZ6bNqB3Q03fpR+JIDaRy1atM
foEaxLt5A/TGcncnQgpIJofqKAcZX5SXSpM4eqkNlwkRZnOSUiqyf01AUlEnsIURWJMzS1H0W1N9
wik06B8bO3qjihLlAldB26Mg46aYvGLYG9NeOAl62EC2TVki7RhHD7QruuSqxsTXN16QFkD2GCEc
HMJn07NN8Cu/C5xKMQ6X93w5g7uq1FVbtCyymgFcIHRyuBvM1AS1AkqqUdDUxsZHg0NqS4IdGerr
95z2AcKEP/THB4yd4KQtI0CbyKG+YJ7LR2ayaEdDOw3MOP7bkly2jymN4KIvUTtASojY0S/8A5o8
DMpukMP8p2n7+06P0+m8dDlXF0lodm/5cqPq+bJ2UuhIUFatcA77L89cHtHVD4/c57QvdDyiywJJ
m1jjU6Myac7NVAHlj70hD2JwOGIX37OuAjpY2oOjGqoaHDpI1CG+ewXBBU3ctKf4o0OeWNqBuJna
3vokEpsdizICwKpaYNz1JacL5qnwC13SzNrmtdfteUlNxJGn+9vGj73ilg+vooBriDIVHjcJKlfI
GpxqOFNQ0+DaJG0MAL79fuD/Yhh+DnykxCIxLh9VTw680V5EgEl2mn7CLCPQm6KB6QEeG337v8oc
qTGVidmKvT87R6A1gRzUTjdDWyDtht48irCp8PmPKzRSX2moqHxzwRUCTJHgn1yAIxFnwPBhGg0t
jJtCAv0hbaS+MlFkMb4C6ssIHhjummLoKWFMRXmktFWD2gMzkVEcihvnz++3e8VcZ0ScUWH0zQOg
AHAQbU5/KY2LtvfWgLOhuEldKFnIL/d1nEZXa4WT7jVRm0B/WiduRVgF4UBh2M7hvwyK/GOZo4jq
ptzUKC6JUbAws3yHmcfa6ZOYPTRz3edrmhak6YEnvnugB9RYEBIpgmUHzGVO2reWrntyP31t4YOV
E+1UlEtKe4VPQONA4EOOZbm7kAUGQY/HT/wX++qUjk/6gsF7p2AWyP/28p9u60DmXZCKDsPWup2y
PyADTzymlaz7V7hMcEdpMNpnlP3bhRkpmrjNmPDK4cLE/pMrHew8IMs51d7GBeRihyxeeawdBa0R
7MZH/ufsoppJ4leCZeplYOMVnf/6b/cYIz0kBYwmkiiPLAx/bZOqVTFr56+iF9G8cI6Bq8GYdbTO
Zdb6v2z7QOAoeGZ7JWbbC0Kev3C9ATARUPV/Q5i3NP9iOkAeCBxZllBNIoDTIRDztF96FI2B1EaB
7bUlyBZqRW/SjsnYTGRaZJFjRt4MWDfrpidPB9nvwiSl6ase33RbRgYcPD17DEYk6bxVj/ZsXblp
FHdu+ukO5I9UhZhFidixyOshDY7ZgWgHxlk+UelkjCbYuyke079s78+CRxco4Vth1rVA2BIc/AxE
5Bh5BnpNgKQIQZBDvbHSRM5OZAYrHF0gJRfUi8oDgwdHARNMoJogz91U9l+48ELPbAWg69XqE7nD
1ek6jwJCVf5Ega4BfdwpJmH+i20R5M0XdF8AHL4FLhLNZAfq5aN97OjyySCTZu4ciZFSpO3BUvcE
qtoMygWZS+gRPH3+X+jb/tihkaqps1hR4gRCEeTDOu3cJABe3jqhMdzco+uJDIJI8T+aMqHehZFj
w0VsKEdEparOwTIQR+w0yTgJmHjwCl2CZCpV4mTwMLgMI+/m2vFJGUpYKgroik1mZu2e0VILHY50
KrW0N5U3/2Nvxw4Ol83STsUSr8gWkfK5rMEzDwgD2tsbscyoPHWrT/HNbwx/JWLYBGpeIBQ04hMN
lzEdHfwsfsyZjlJnOKs7fEujI3IC3TGeAWGag5L5plhoqqyRXrukPMomBIyKEVBkahCioU9kGPHE
aaKmOvaGW8yOVFgZl0l5J/BeJMihxGAbkwDeFRglcYnINENqRnMKCPmHyJESA6vXvRA7rE4IMu1m
gjnbsjCzw93U882pe7Xh2t1WSBWhX5Ca1KCoCHakz+5qloRiiFM0kGBACca1Qwuhz3GhIxWGZNjM
opwlR97/P1yRwb0ZKaUbg5miZ5H0JgKf9lerFsgrTs/h24iwvzsNWFNkHymWf9JZH4gdqaWmf0iV
qmKTURdYkl6MM2a2Ib4nP45/DRlAz0CjAb9FE01b8UgxzTpVLM81RPPb8/dLgQl/wDHB8YBlLLVo
5c8yDAlFTwguM2Wzp+OvwapHGuomVOfuEkM0GvFgqlSTxO94NmRMG2KF3/eYKm2knuIoz2O1grSr
RfrwQABJ0ESky9LRaZafonvHmaO8Zu4lW5LIcv5GWtFiQ0Pg5ZP5z5hi+Z/4LYeP9Gl9Bg77LLxz
fC6QnUREQpy4TAf2ewtIg2LS1kYe3S9PZJwHuqkNd+4ayCIw7MJEbAAfAqlNFNa3OLvUpuYZacZz
3PEviFxXdc88IzFkcIt3SOAiIIFM00HTEOlooF2XyXTXz+UcJ3xERi05jsTPsY+kC4p1mmg+6RsQ
AFEeAs0zfXZ1DI6vljk2j3NyXTAVyXr7QCoCMwmeo7EIAT095087Q6IUBgL/H2nftSS5kSz7RTCD
Fq8JLQqlq7r7BdYSuqBRAL7+ejbP2RkWm4Nje4007nI4PQAyIz08IiM8MlGO0RyKi9a8Jd+uBEHs
hBp29C4Cz6GnTrvOKQn88xn8vs/4k+08gE0b9bdY7QCvs91g3h3u5XDwcSV5QBvOocQ/oPErI5PH
IHeIA7P7Th3Qq4jjkcZ6mLHjKthtOuIDO752Ybjmyb994W/LEkVLFS81TBv1FBZOEjgDSu4x34eO
ZfjzUqzu+QMcSTnkBkraD0cbKCBRM+FKDfmgb+IA+QbVXP28tUc+poSgCq22S/PXrl8AgY19OBx4
V0UOOdTPZ0yaMla+cg10H3NBcxUnmvidhUII9EbDEJSXUVVWp9b9/6Zl4ncYfCyl7JsbL91ErClt
aUSMh4a3HSbb0RINhDf/nddGflRkRQlNBI83Z0ONm7uF3g9A5Zf2r6Gciw7kTaFqjJgKNT9fmNyF
TPyfLefnNf3tsQ8kENG1mtz/WlNc6rs71cCwe/qJcrjqon+M2X971gP7w/Q8Ns5zfGJvUR1z+jyC
6kDUzHlrtvIzuf3tWRS0fjt9i4RsrHKjy4kjQdNOp0N+dj+j4BPqKpgypn/9dY+1sp4/M9zfnvvA
+WJM4exzyt/ptS+0mk9EdBXnhA4qlOxTKYzminIj3BRCKP7PW/mzY/vt0Q843N4EbgINomGK/1SG
uOKBxV5RVIQu6FcHnubPz1s1nQf87QohlZQZF3a8jeSliw5jqOqaCB8wNPZj9c6Evv0/0P63r3vg
d03JdnXNYEMv/TuKFzA3tqElBOgyXmwMzg6oB0f91JkSlT9/6E/lY5Ag/nU0H9E1Yeu51/BoIMHT
yxu0ACCSg6uzGHJIOiJu6AQ5xxZcc82V/8j8fj34sTtfm/heqCo8mHEwUNRCxpCKQqO8tTXNFrdj
q7JAa+b7WCkXd+w4FDQDfoH5LnR6bO5YpwaSbyhW+2uqURiWRmlhxub6TDB6KP+wx98pqd8O7Rjz
Pd9N3wuNYH//hI4Xl6p9ywa9aCBBOF7AJ47rTU1rZ+dbJ+G3JyNhrOXLiNYLrDTN/b+hmurmX+Pg
il5yZy+tivD/VKn/u1HJDwAVd/esqSZ+PkkEafG3E/RSoAJ1osUa7ue8+9RMzCdAgg99VObZhKwl
yBS9faeMBSIuGM0mGRXKnCB7vGLua1b3AGFShWL2ZQKOINdDNbEQs6J1L8AkLczyNJy1MqefUz2/
WfkDbmUpu2DyNI0B8DC0kZW2laK2wrKQYQo6g7baoJvfMaDjgFLBfXFe7R3/mav99goPUAaBMFUq
OxgeLn5Q01xuvpsGTe9LDT/WiOEanHyPZ/jN1lKGHe/RRMka1S1I0fbr5lD1prlTGj86kgvVMRZd
KWsz2Vat/AHISpFP41rBZ6Khe2MhMEdh0CFFxhwqArFx01d1Gn5MRfxa18cO+b5PxFHL8KkoSaKT
vhVni3LTAxfugCWe58XbmRiodVix4B9TPb899iGJlt5VdVhoy8UF6UKMxsHV7yecBGz4u2IGfQ8r
D1z7zgcWVZRIxjYd+k8bkxbpWHf75GJAKFIQ0AJAH4CTQH/IWNUIpYTpD3j5eKk0VKk4JCq+k7Wf
cOUCfQbXjSzkeMJXRLO6aaxuKF25Pz3xAbWYmBFmhZYPUDEeyUG8rukHouNK/aanhv6xwjF+Ltz7
bScfsShp23qA+6WXEKgZBKsR9TcgJHgxOpjugYwhUmixWHG837nAP33mAySlw6AUfIvyvbveB9np
BToWkz6a8SkMbyu0bQ17lAfsgWoKowktaBTgltXTwwup0SZNRzd5QNuVL1uDAOWBRk0pV3FlQ5EO
2b+G9IElBcgQ4NoMxE038yf0JP35cEhrVvqAOjzH3e4ai0feni6y7UskCZCZGA2U0aL8BELUOJ8a
dYB1T9TnA1V6eOa8511jiI1B64tTCx0WBsr0vcTb79vKAndeu+FY24bHDnlGjroMGQWaHh4NiIQb
GygegWo9TyB4a+HJz8Vuv+xafUCoZCrukI6Dj0Uz8csJrVmoFEd04Dh++bb2aT/pePxONdQHdKoT
galVHqXbAroftzLmt/CwZZxcKaQlffqXdie1PZNvn7NaFr+y/Sr977+5O4Fha7WY8fQ7GLtgbDFH
BHo5VLkV6nh0vBJcT3dFQLRi6txKxKA+YFWscX08D9hRa4NiN9qr/d0b7jjdGiyuhULqA0zJSrXc
b1Bm+6ZMtBb/hHiPXs7qr84XVOf+fKJWbfUBnthSm3mZg/VcKEl/2Zbe+3UwsJy4af9aDwpW3Kn6
gFC52uXZBHOltAFJ2hPwAh0jmDRvtjrV1lmti1kzmQeQEhfuf6IQ0AbKVGT9hnl67wXpjJE27DgY
KXZZIw30K/6A+eoDTFXzhIdmWFT/pQkR+NBL/Z102AEVj+hu+/J4OhD467Kylz/fEv2CAo3S8d/O
R9ymt7/qYxgH9+yYJbu1Gvtl44vQCvFV299c/L3zhfI4g1ZyGJiF0eNKVHyhvdMDBhpQio55PT36
TRCWYhZFhSHwJzRHfN57KNmMSEDsZCISZnauz0Eo0G5bjBCndSg+j6FoWYApCn5v5QTK9QnW1YEV
Qb4BKeM0uF4n/do8XVHEAdF8Uw8ktEyHeo5BT3vnI7E//rwaPyla/g5V2gMuzkUfyRoKhpAFwyAk
VAnSmdwE183UPxzQIwW9Qc1GVHAN0SoWW47fxeTP77B2mLUHuMw6uMgbNQTIH1NFz9NuLNGahohX
ATNfO8srKKU9wGM/ZPKiCkApgaYZkURBphopP1xK2oW+4orXgEN7gMSxl7RbJ+Nhs00vk9zKXkgN
mTbUm9KCmT8v5M8p4t8s+wEVl/h/8yaQJYF4/FsDqkgQ5CCQRAZ+jWesftwDKo7qmGXTCBD2NzS9
CMinHYyvEBH6+i/rEn/7tgdMnBNFTdkcrK01EL7Tazn7fYfal1f48LV1XIFD7QEO+XGS+5r79t8a
2dZH2lcB0XVigrE56J+jmmogwStpr9X1fADEeIiZSqHBWw1copE5VG3pRNPjTV8j3CumorIPIJj2
bNuWNPtNp2mjHh+JH9RBZpdnqKsDaKBJ4K4A7woTVh8ryORhnuvsjh0cMR2SozofOQQ33lHz/QoD
hcDnf3lrrEqCIou8xKmP+byu4YdSyv6KZmjpNYTNO4uyBNyH71fnZvycx/n1tAcszSQm5aTve+Nv
LS/TQtadRoiHd7tFUWv4GjrQT4X/XrvL+BcU//XkBwRVku5/ajAvG9H2kwBzdlDkYe/ghZDTQc3Y
tXvCQF7UuSOhFYDcf1zWsuH/guK/3uEBVyW15Bdh/LaoDn0WqPeEVj8VIsSNsrR66UrX8p/k4dfT
HoB1mrV7AyFuKDPSdJ5BU9Mn1Aix7rK/fjdsr7iNf+H0vx74gK2S2JZDpsJRQm6bzmDFlScILpLg
9K7I238ZkL5cOzH0I/70kQ8AW8ttqTCU5cJV0ZIhpIZTD1CEziAM3KF19doO883XXOS/3OX8+tYH
rGXVbOGlCN9qfKvSgYFCjffQGfYzdLUxBJI2Xq0JLSt0Af/0sQ+g25RMFY137OigTzEIF7T6hPcS
3AuXD1ThC/FrQ9BVcFMhfeUiLY/LVg/QeEQpGnI/kfH+DnXOIQiv18EKZiuAchAx4R5QsQGVXM98
Rgk0Hc+Ftp9VAr328g/Q3U2FhPYtyDcJuJFHQht13rRhdVcoGOL6Pdqg0Kf/Q6HDzwXmvxDuMeGn
3aApFFc0VKACES/0ig/T52GTr4DxtTPwM2P/j10oDwB315q+GGipt+835M16g/J5g1HQ6HVEvRGS
xuwJaWMUd60F1BI19D/YhvKAbzUja2zbgSFS+UAqk/hiGX6a6BJqFHkb/qS12GwzH6BbgWOClKdF
qjsmIqsf6ECPdE1H8/sVaW0U+ev0UneA8/46SqMJO15bpBVkeswR1vf5FkmUFeEK4wkOgHoA3LoS
e8DwMJpxWEOJFbejPEAh+nymeaKXVgYqRVH/tUW9P42FYene7BzXPlCki/2nzXhAwpvwv27OAO17
8TMXtcpQwE83nyf0lgEXZwGjLcg79HaQKrydj76KiRr+MUeP6Gr7wb8kLH/Z5ANGSoLMdNV36nlj
QPAJtaIR2BoKUHAMnsN7gPIP3S8V8meqLa4t+gNETsrMyDK9otzgtFsu9NrIhPqBKUGJBLoa0Xec
XW6owaNJxa/uDUO3nQ/niLnhzp7Wya8Z3c+M9dcqPIBnmacdzzAUBjBiGl0tJZoMUUYGRegASnng
jx/iwVgzvDVDeAA9UZx5dK1Sw7MUB/UTSBPvcGkJ0EVpsDP4H6v1rMIKEDwmDcdEW2aeOgkkNJ9o
XReELdAH4EKRx7bAmQ+xXfhXEzN8nWP2iYLP9eHB/0LT/7PWj6lEqS6FuKlxwI1vaRN0ItAbHeTj
aQPRyhr/C6tSVY4XNA0yiI+HTWJEpeogjY+ILtFpMw9Sx0GAoIAK860B7b+4k1+PezhN3Mw3dU8f
h1zFZsvQ/igQORgRtADP6PBesdvvyef/xJJfz3s4RqzE9uMk0SYLf8ScGMhnQX7wrdLftouBGUgn
+Hkz5CAARHRwaIj/gH3sP9Yzbj+D9q/3eDg/fNo3ZdLju9Gn9d24g+Pzjq9GdQPtiV1d57XnPRyd
JGPKfuHw3SiiewNkQ0vzkyprQBiOBpbGn9HqXwjdfz7vsXYMw/yqemi/H5eGdKC5iyQV0nuYQYns
HuwWXun/9xsfq8e6otPSrKZ7+/2N6Db+2zeumNK/ZPh/feMDR0gxqr5S6K32oG+gz2VZyLejmIDO
I1h51NopeWwjjBNlSlt6SmAtdPgJnRyBqLKHvyXOmr9dfdqDfx+Y/D4zHdoGLkhQ0gphcGAH/h1t
A84XLfRcMZaffcmvhXyAHC4euEbJWbqQtOYHbKrZYAI96uLekZsMad3NnqlRSr/mUFa38AF97hM7
RLVKLYaKCqfolncJBBMRrqfW2pn47rb4O/TwIqtAfEzQVJ4X/lEPwjVQR6FlybVRXQZ72JR677x3
gXBOEcv9eU25f9KFvz/sYU21YuoyNh7up8ni9QTOWTV6czFTS1nbvX9y9L8/6WENhz4Zh2ac6IUx
7m+xfbmXklRElYfOsFCeQlXJEcOi8dcXFcyfRnOtGuBfPlYROE2DYofyWFWkMH0+TiVeAYOvd5Nb
HsYt55QfcU3UaoWH/VDLQj/317Mesg7CkvXJXYWxIhrAfS7u5OldAvs1Gts3iSqy9Jgab3xySGZH
lg0/Qsf3evqwLfZjjrSov/8/TBD85wn6+0s9nFj1BolEUZG7bTwT/J0Mupq6PeYXPxU8kTTCcHo1
nMbCGG760BjMRIRZ1wpTfscs2pzIqoXhopqwYhocS73KP03+12I9WGHclLckz7ExfkyrJiqSY4q9
RloMskIBI5lrXZWMU74/dfpg8xORamN74K6ouKsM3EAA38aN7PSHRhf8wnhjIQJZec1G6En+shA1
BwlGKfTbKdpNBKXgH7gK2R2gOaQHdpWS6zUVdJFQXqzYQQEx0Gp3Vq3KqBU055RWrSfe11e3QDc8
m2Cft0qvdf6twRitgfCYg2349FoIYwI/Mnsglbk2Xub7suNP6/NwdhRRlmaV9gyzNnMjJR1lnlEp
0+UdVS1bVo9mst22W43TTw1GS29VhnwyEHAVwlyPz4fEiEkK5UKRjilfCPcW0+v13O7xf1wmwzVw
DhE4XL8rIbqQWXenQzgHGv8phNI3uaEtHvc5k1JFY/gR09d3vX6mfcrQDkKx43FoMUhY9qHTYh6Z
5wEjgi9zTC4La61g1XeE+o9lUHFuFRWtvupjA3k3VZMqlIDhuPiUMQm9MMr6vStNTKKXyByZ2mQV
I4kPmA+ff425NbQYa3/TiMbro0Yi1m66QJTo/Pay0ZvFVL1c8ZVjlJN+sCNMjleNjNmwjMlikzGC
oTmkMsFs+rvpc4Oe7WTejiej8ZpzR5pXviOlx6Aj8cJulLduc5f1ODcs3GpvGc7EOPTZzjETFrm4
mCglic85Z/WVF7kSOs9Hq8n8JDJaf5b08hbUtRln/u2qmHdMmvhSXiKM8ipc5bhsB0+2a1c0BUyY
bSaPgxI0nlE1GHRsyQmpVDt55fkg2mp3o5UtZp/NhLOGr8mYL4o176qKDIkZi5eAP4ocgQJYhInW
6fkuIuskCrpaWPVM1Hc+JcxejE3pbsiqe2vJ4kn23RC+hIm0FxF5IsWIBB2klxcvsZqSZdGjiMi9
qXzGT1NDotpMiKpaEmd1/LkRHLmx88hgRgf/TDKfu+mLcmm6lekrovjD1DleRAiC8RySqinqY7Fq
lTCJFNfZhDsY1Z6s9FKZnSdsoWK8Tzbcc29JhhwyFr+/BdGGce5668IOqpks77KiRy8aSc1c1pME
vl20Md4X7KUmGqpTUKjgL8bTbDe1Lr7MNoSw+RAmJW6W7ey1UN8sr72VuclJoMMcMkN2eT0PF5hL
SoRTQn+nQIQ7EQerfxZDTSBNTyCY/3U3R7cisydrZvw1WixiqMUZ31RI7hiNzRl5yByzoH2Sz2II
PQKQOPVaYGwkInboiEhIO2Jy/eQKFutVX7INxNO5UNMTZGIVP3a6V1ExxJaMT/JLf7PuOruXIJpz
VI5pyNttod+eWG/eJyl+BxOb0UbeyGa8GEtmdD6/oWfCigB8GeF0DukodbM8JUEiGk2kc70xZWTM
iHSDQsLtprcZkc9FcJ6JQKKXxWoxLSQyUlszO8K8Q61uYJ2bZN5OjdeFPUf644TJwblx2yrOYqgt
YQq9dllz3CrW7TQUZPhSBhJf+E18zd/KnuwxXD3x8oRoO/xbfhXDyh/w3QMmOWCeny6RbIfmHX20
+uC0+C/8Cz5Y77AaPB2TXdqfSLV9ZMbN4oJid3O5d3z4LJF7i5tz2W5eVe9ua6BAvL5Yt4rIprRT
dX5/NxtSWC+XlhZkQRR9RuMHh0JCsKX9vMcitFbisjpnMER4x3HE3sk3WlZjyh6D/Uw/47MaxK7N
4QVFkNZZx8B4c7HwH/HHjU6DjdOecMCN+EqtbbxiG/DnyqZGblaFa/jpefB6g9cL3CWIXvw64n8X
/NxiDJfRMipTIMkGNpXZ4kZB6WaL/ucCrfbcERv1nPUGpi50ssHa3VeLtxbtMtUVyJ7LqDVt9NlM
Q4koOyyo02MgCOenBCyTwY1+a9DezUUj6h7YCIIge4IBA7EAOHq7y/3C6jaCozhjkIY1lAafOo8/
wMBVzbhxvrDrPKxk2ujSFl1ZsNnlo3yTzcacDGyMgcYwLewdESnytwIVqJExRnrt1G/RSTRqfwLJ
5k3Oyi+FG3kKSdwm0cVNeyeaw9sCSVEihqETOGzm5LMMamcTC9hFtCM1P87gP8fjYvjcbtrVOL7T
dnpn9/xBqQlz0yW3MVnvTidg8vZdV8PGb3wmEDfSsQ5qt9gtJNluccL2+C4M1CR0wFGmZ6g79PGz
TnqNdC/Wv1RziOmb4V05MpuFOzFWtEkP8l7g4DWwychH383OjK+1MVmTwcGrdDqDX+PeWf0W0FMP
3S28yC7FurBeWgCAQI0nQ3ofLYHX5736gkqPEejiqV4Vk+41DeGTRkvcy5tpl14XBlaC0Thm88ps
73B9r3Oiqy/1oNOikMR4EbYyrAXVIn6ClYez32xnGD0OP0y3MDBIfjvrvQGsdNVabyuiwe8/NRfZ
W6zaSDaJXWF51Z2aGYv/VoaT1aDuvNgUm0xnHO14ibfJpja6b5svtrW1GDiP9gy6UJy7N8mlBSy8
HpvqLtviTwcXG99KkahY0203wZpZlLLvmk25UYG6WFEki1mzOEk4UIuf7++xnk967o3b3h15cr+f
1UTnBD3hjfy1UvWuIFKhLxUBBs969DpZYyCamSXuKihp9W4ZRhJoAccTEKXmtSmNBk5s1pOK8KMB
OiUd1X1zWVKivScntiXsbE6CrhzbJ80Rw+Gt6/Rb5jfq8/Q8z4BIooaqLtrsF+sxjhKUb91Vq6zW
rgz5iTd6O9ZvMomeKoMlt40asjERbnp+HZ+Vk7JTzdLP4Icydz4wTub2gWTFDng2lDGUxlCOwtPs
1XgXrJOImnskb41bMJg8ap8YbDPvJR8MoGLZKvA4MeF3CQoo4U4szq3M0QAcIc2svQp2FVxjMmyG
F/6cYDwL+9JbozEFGup1470Eb70F9d/VJ8HgnP4ts97oPGQB+KJAguyUWemmMQYUWkFLEQar4Zng
RLpGnZZdhe1O8e/nYludbwZrilSZNEiCyXq6oV6F1aegB4X/UD3RrLdc0O0laLbmtn0PJjv8nByt
w6aS6ENVzN6hrmJxFixXp4vPykIkTKyFx91iyMZGPs1gDoc0KAP2mAfsOwYoQnOkSjw2txNo17HG
ct/12x40r9druKDFll+5Ub9XZj477c1KJQKvU9ckn435ZjSKVT/fsIuvjWDjV+PaViJyS+2SNW+A
U4HUH+yrxhty4aSFy6FZXb2ZsuDVEZgVA890iIF7GX5yITMOiOay9U5kN1nnzHej4uwEC/u+bKdn
Nkzc9BUoImzj61ASadddI8CNFogvnSeGrELkyMcVEYphTNaajdHOLVycKkQFBpSAHQjwGeEAFOou
foyDtaBQFG2cbIPjDSoD1s2+ac+zr7lMkIpWDbw+J273RdG6d9sUvpQbAIv5Rd5H+9ipvM6+f8IG
rLtZv6czydzpSThCbTBkCoue7SyQ95mr4FmynYfUsKZtETBH0VsMDWwol0nH292ldWU9szQTqnF9
QmSRlKhGO7OfSk9iJBJwukeLH0/JYnAZwo4hzErrIioI50yo5PIHEVSMB0OxJLd8m6HaYxd2vUHQ
AT+fb7OGwOljfVQWR6dx7m/JGejdGvdEH7zGj8J8y14HP9l0HmsXQV1tM7is9/Q1L0gFLxjcXHgm
vzpg/2FiQwZjm3eF3zv5WVFI/aaFEUPYO4CJgnz6xttJC9o1m4ozBc2+QOz3id+YgsSAf9tyRyLZ
AMJTHkj9cZQZBa5SjCqU7TaIHd6sAVit25l3j/sYJV0Mp90E6rcB1OyqjnSH/CB6EsYeqnrmtsEU
LCc5RkgrWFj+Vyo9zpwq576/4YcOy661AN20/ylx+wGaJ9Hm5tLzlFmTU1iiufCAVeC6k7zxUBzd
pHbkTCSzSkeyRJBT/Alw1zzwAMdNn3e53elzquf+zcCA1A1+IZD2opHjNwhWtZhxbDUHfDz+xMWO
wK2QDZqukTsjOD5Gz80m39wZAkYFZ/uOUxf7aFKC0KnOHxf71pObI8JQrcotXbsLY78EwrRXIbzv
IksKpylAGITQNEXpPjhh7Q6vCezifbBOfamnjuRoYWmKJt4NYSg8nZ3gx5YDQpGpBbmVWp+v4dCA
e9FnCs48AQ9Bkuz2yl0nJz5HVmewFsDX69wsnPTazK7ss1CS/JwhbN4rfurULnXpSAgkFpzNTDWk
YQsZvK5G03qtuxiyN6KpT4Fgz7EwJKs4waecB8peQ1ACm/HhVxedwmZhZYbiFNsFK4XcZ2Qth+pJ
CXtvKYzqvXnKsTug9RYYrfaU7TRQxE5PX0Zf3EkQY0buQS50BnJrJA+mQ1tCkazMwqz2YFooJ1A4
XXKmD+hzvin+cACViHXpmj03nnTt7OiCPQfJ60zBuj1TStX6zCv/oehYpdYZnduNSP70Ecfgnt8G
/KId+wCuYtMeuZP4GtnSUwfrh1HvD1hJ9+bOkAJNPSCz09mdrOcvJabGYydCBQqNjma1CRly0j5P
ARow0hBudHqXDO2jiwnXoLFf2mmZITyr+vhOXyv1MwvOnGQfl84BmJmTO9BQw2PRah8bvLNvTGWL
YAw4orqaLqD7icHrGpXNYMNBj8+5d990Oqj5J+zpcLc5P0MY4994nelhSUkD74JT+KaRp8FMAuGU
1+ZyLCuPh5DrVTt1oB4bAdiYBByWX3FKjzPUQ8fpEAb26rPyrHwUCLHkzewtTyDYzkLk52gHz98b
oHRG7/DI1iF98PKCcb4OZ1SHLuyQy5PDu/42OqUOxl4RDgZVX+VAQw5VBHvhcHZ2o6+YOWZFta+J
kziL3poqGvuMKgV/rnGIb4sRm8iDetVL6pW6ECpndituI6u9IhYtjvMm9iVEI+CoCLXAO0DxU5O1
ExuEn0FMqyGYwGcjCrdjJ/IMYK4HXW9SYEmxapg+NwbJc+7wuKm6NPv2lJs4CTdLQ32ChltQyiBK
r/pkwC4TWFDtAw5Q+MYi7XVmLTs2YUSTE2G6yKbDPR9yCkA1AcuBfjVv9GU32abezVCs+wZZJls5
qx+NsXjKHnlFr0fiY4O/TCVUn9sr3L9ThgAmV7OQp8OPNDrq3ozbpb+M4P8gxojgTpIjOBsGr1hv
u8/Rj8EPATIcoA7e2SqOGRoXmrAERvduhnrHc7oHSXyR9eLEm6VZobessVXjvcJ8jpaEdmHkXmyW
mAgjb3Nk/ohmlpvUy/GYxsNsQBFAExnDs+pizZsG9p+a5WeKTCHaLmsTwZwuJsj+sK8iiqSF3QCu
zBDJuYukeeF1bfs2QUWwQGjUg6UJOxqUlCbYrot4/NwZNUEAZk371sntBqGiag/mQBzR2lcmc2wD
1RMsztKsyMOb2jU0GCeiWYpVeo09+oLPnhcHb6YdJif1NAwbQToG6WIbjGhTm5MXn+4Be7obnSGE
xZtiNoa8Hb84lGYntC/KaW3Fqz2V9EjndEFx4A3RyS3eagLB7t4HihVtROHuxpIl04VDbfYFon40
925NRVeD5MLWQCawssZAxzEODlhMpB+f2W31pG2oXmRhn4ManWaz0eD+IEIIiupsHT8Dk89C3uLM
pCNjOG1Eh9tMJsTP/d4U9MpoNzNInyd98kE3knpBztFg9mVElC/x6Z6pFCBjHowAhwZbh9SvE0GY
oDM0e9Fjm93ed41GpmiX4qex32bxtewTY3G0g3SYoerEWi3hSQAMm0gMGhAFyobzFCSOkwP7JO1T
eIOaLDG53/R4o+4mR4DHY0ygwGe9zSzKbhdk4l44hzmIKCOgh+N25oniiaDnYm8Ih+nAnOko9Fpn
sW6D1T23AAOf/yg1Ms66iiyxy6Iwjzcz7LDoRk6KtS9CGeIv3Yj4lQOrm8D8pW36Ku6ry2jc3OpL
3ecHPNyPXzoUmG0U5P92kFnrCb7sTrgwcsvP+FPTjMkZzki/vWSwvzEY7MWBoy1YEgXcy4Jutc6S
g/6buUtHDnygsHJ6Cu6WYheHMWw93mdczXitv1iLJ6mhuAzUnr9fWsD5ZbdLKNis1blfydkrSIwi
NsHrzdRmMwj20rM4bFqcgMbe0OxEZWsH90lwBcLq23ivHFramW8sBzngwvk5tZeQ3XJAeJSc7yQc
3XG3GGNQIP6mw6VpinqrHVqsCoC0IKVZoJeBp4zJWpDLmywDbpTk3s0a/dbpMhK7Emycu2SH1M2D
0WzJB2vnJIxPr7nRuOdC7zzNOIcKctuDIVqlMTs3s3PHS4XPHWE1kZXa6q46c5Uh7hRkd5GVCTPr
ZrW7EQPuayJhvrVbGOm5sHBlZMfnEgWzqNvjcB75E2fjBfTC755684C0DrlOpLb6nfjJXYEinHND
5gmzoc6dhXRwCMQxFEBarZfIexxVpFZbIsLFENigcW54jILhrX5fmNNna7ekcW8FksJdRSZT9kUL
px8qB3WmJ9cbihFfundu3z3lLntUgzbTQbc+npHx3cbbiCz6NT3HyByfI6Pw42DSGVs9MojOpV1G
KoMxJDfCal6PssMguSj7Aj5p5sjn6b6bDjXmRXCkeU+D3oFnjk6g0aWdmtQzjo6IOWI3py/JYs/W
eAE58M/X2hQ2d2uhWROnJgOOLUp8d1TUu3dimxpSdlCQUEKQ2gHoMGsQR0YGdHwNTrmtrO40mYI3
mThHlgb3wBfW/MQ/TciMPDWnxOfM9nW2aAzI7rAB3owroPESFXrZGkoNdQ3F1EIOOcvMxtqnL7mH
jH04BgLEkbXw9lYhZu02nF8CJ8CUROTBGAW7IoS9n59lmraE8rXJH3nOGOHBWh2SlqqbGbXV5EZ2
LPfgG4he0326V13+ubgCQJq7jgsX/uM2g0ylrrZPZKI+CWYZCHrkU7BBruI9AwfI3bvVuKKFhAay
PrgFTNWgkvX+TTvgMhtpXaQ2fFzFgJYxJnK5CsG6M4ILL/zBHVgYuOAJJeLyd3AuA26ehs61PghE
POYIBr4mzLAT/enShwMkL3N49c7G3cEZv23fl6ay52Eq0Va0CgSTL9V2hg5JBK4PwGgbW95xpASl
jVwcbkS3FzBZmzHfFJJfbu4UTIZ2RGSGvNZoIM2FLjDOQaSU6DIIRL4HVp1h4LsFkDQ5nEKRVRVw
+QHrw3vkXgtMjXYx0hfo/KwR/IGQWwgf7/YgkwoBJE7O9v55sxoQvyFkz+W+RjgIDjiOJHdw5aMj
4nSoVDHU7PT8cNJ05WWxpVA4KCZjxl500l6B6tL+vb3KhkzC2b/pZ9ztnYd35nOw4lMeMBeccHGX
b5QwAm1HvONgnkqA3G1xrUCz3PrK7rD5NejHBI6GNQERTlSdg1nPfshvqRtIRJIbsc4bta3tZnjG
5wSXh6WReNLzxBDlA4ny2CotDfEAibbsu4Cid+TXNxMCgP9H2nkut41t2/qJWIUc/iIyZ4mS/qCU
CIABJEEikE9/v6Wus5uGeYRT+7arutxu2wsrzTXDGGOWGGYCkIk9oujqEd9wCyQqcHF/2yfomOKp
vp1G9jgntDkf3ArDGKZ4m4RkF+fCzI5+vuYFzwKVECMsXs6YEW7UVWRYJ9aoDtjD7EOeK4t0uAVq
moZEv5TvhodhihCWwVOF6QyM+ZNK7ZI8QHhbRE+Vuyj93fP1s0M2a+u91n3cg8F1kiduFdS+eOoX
K2UqLagjYbWM1yM+rj7j+N3CW3/D/MXzmDu85nkfpOt2xGJyDYzFdSKPO6PKu/bEw68MFKcTUjty
dS6pRuKbMpk+PnZpp+YrwWfWTZ753UPFO4AK+DBfaxNF6uMQh29gjE/YQLIyMiXQUJvc3HdlZa0u
uCIrChRkznF/NuyN6u6DClchp47JoD07VF6u1GXwG7KNq0wteE/FqOwar+k1TJ+uGz8aZt0zSqIm
hY84OA82s87raSVPNUghF1HsNamMr1LP15xx2XEoRsTBE79960SkC2xns3NOQ3mN/+Mmo9vruS8v
4tU1VEkVeawKxeQna75fpR/mcDPKRttFsXX5f8ubyHV52WAf+8VL8XILYwh2Mkz6jH/HS2rxT9ve
0dn4Rff2ugtLcnQ9+vlMlNm5by5vOjpGm0EeVl1isYyUZD2VpwoLOt1VbtZBKOTavYSSZ66vxMgE
1NmaJ6XyItJLmYuhFHmjgr3NR1LX7mkY7uQjcxKcR0o8vdtCXphLmdTYkz2VVtnb7en2ls2x0+E5
OGduWQTFa44PReyvouIku/nVUV7UPoecEMPL/Zq221r39ezlnBlP3cA4ZqPX+KrDNMR/GcUzhZ4X
U6vTk8gWMGf3MtrFbodUAwFnONa8ckBKiftBbmAfHmbyoPwwx8IjfZK6149CdqUbF5GCjqdCSo2w
9h18YVzNuQqrLQ/DzliE5nU/WsizONyG9Uc6Kiry74fQ6MWhzdU7Lm4fyeLSJT0c7MAHVGTkpKEZ
Rourp793wirgyod7rvHR10PuNUA14opl3KMWigHIQ9XdjDtv15OHiZjcfIzEd+L3d7TGOoaUAYnh
9C+y5biRu3clEIc0mkfzLrdxXDBY0o8XxvhKovDL9vqZg3u++ZiKx/TokhGzXyXJ2RiuMT99aHR5
mpulT5asPLgFKYi5Ot09pRThE8MlcZbq4VbrnT72q6uz88W+ppulQsxovNHdeEzSkiCSfGbpW+Rl
bG8XijoQuRB1amRdZU4+zo0n1phyVDV7gS0O7MDuJuRrC6c+OvWkM9yNuhWlJxJLlpPNYtck8svX
uDJivwVcKf0w5tVgixmmKl1SNxIuJoF/NuJGYXOciIQe5wOjWwT7nt7v9PN+QT6EdotVV8JKdb7T
XulLXh5uPR7XK17SabGbgcRIwQv5pq/i2/OaVqlTDQ/BcWR/72ZJPwu1cR4UvubaHwVJTCJofJ0T
aaBFTbn6upTftZQow+Z1KaRxTWVlYw5qdSlXTx1lJuuBvu1aWuIcz0F0eM3PQTHMT+4u87NzsCEb
vAtSHiqi6bzjUy+PI4fC+RV4yoZcFlYrmuRZmB0GsjQqb5Od1DvdxvW2K8thfRjkCPbEIxXXbhfY
N3Sp48SP7Il5GJemJ/FriRurw23i67moveMaklj7jLrVq4SW+Swv4p69iZyyTAfnIKW+VK1Ka6xt
g+PhOTJDEDwb07lsXG1ar1TSZbpLiQzndj/CDxsfA3mwDeU5r+AOBsKZYIKiS+SdOvPjdQi4QF2d
Z+KhBqlgkTXMuviAxeeGqgg9asLtaLNQV3VGpNyzI/fwJg+V9+o9HlxHp/A8ssnzY9CLmNrehSAJ
e4gd2EF+sWfHNffG37s5jvt1QnA55a4NTi8/hrxDwo3y9YgUSv+yrl4wDl78HZPs2rzs4NHgokD8
LlweUytQ+U2n3sa/fhDLeoqnP++DPX4ZlhcP4rv4SIPL2/Etn23eor2TUMefbleHgTHffR+VQJGc
w6Ja5PNypvy4vR3qervRNnOMj2KRxl5MIZXGcrvuHv/+3Iv3gVKEMWnFd7nyjnpwAQ9T4HiYbsc/
f5/C/ZO2Ic1hQKUQ759PJx8NLIAIF2t82PfL6Ea8ewxjiuo28GiKY841sOoAfwTs5Ps/CZXDk9HT
MSwVju2NmxL3osVWIVogbsUXpl46iHkZNs+hSaY59Q28bwWhlwuexNFFsXTwqoY4gXp46kkAIfeD
8lOhbEj9WJQSDoHSlT6qgT7VPe3tqwNHpfgJQXCwmKKbTokNhP8P4XsqYUMHpwlZpr2zvrjy2uy/
8nAoS81573jm1MZnyflzpf+0EfI9gx24wYvPc3Yh4BHpWK1nj14xXGFniMpwT3cTf/ckOR1i71Jz
jNV5Ulpc/prMtAbyihQykfo7aVvMQgfSpe587ZQAM1cNpEE24+4e3649aXhx81HxoW9+/rYjmYaj
Tx5XHR0ZM+9qRBIl79hOWEsBlKB8MDs5L+prtTpcHHt5+6IS030C8ic5aWBQJaemPK3ow3am5nhF
oZ68fcdh2tlTDNWbAClzQb9Rkvim4FsN9yuzl4WnxJFWwvjhDVOFFZU3pW/j1iYU1/f+zTsZIJQc
pfKo6V4+Mau8wxQFbhfvQnWcEHZ1+qj0N7nuK9bybKRUpnoHKibFNKFPzLGvZL3NNZQpy7IkVZdT
K8muVQZm1a1Q0bec89Y9UKQjM3b0bN3bGF50fNl2ZifV17ZuhV3bBLu0X9duXDjJDavwWZTjy1NZ
+RfNqYAhbMMceNd2nINo23rFbskN0qsuu1PHvZxNMaYFqdezW1GaLcY04Ioi1+KdP/rU348Xr9BC
jVJf1c9hLxVcKzfXXVsZUxY/6P2acgS5Qiko9P4+cimD7lwO4m6UiqtafRSr0ype3RYVNRFprgE5
+XyO381FzHExg9OeJ8DZX+d20SWpeyFuw2Ou+9qx4563rHTpm3WYAO6zHL5sQ5H45OdPyqAO918H
7+BhsJ1tYL+ykyhcW+NicBicfOpjoRTqS/0rJUeG0ct69BrMRgD6XvHht+HmLZ50lgBRe7iA5LQ7
C1HurgY/fqg1PxEcDvdrfUK9+faiTrjNKzEp18iFp1UgxwbgB2PAIX5NPfUJrwzPEUdxofduX0kv
mVKU2/SorIf8ufIQZKPLN6/29NzNP9WlNi9kP6uW1PRW9XfCtcpHtOmjXWPyRBWMpK4tyuIB6eqJ
Rp55Wm98tVzGZVCtpC4GK7D56Nvk4JvedXUML66OL5uHVypl8Ld1qiZbh/LZPF0ogzIE+7qwnKfE
v3IJzt3Lq+HbHudrO4nmqvCBtUHVtca8tSO5Zw8pYUYgCL/iD3wN8HTi8uhfIIt+x/opf/MQQHSZ
KDwA1jVV1W4gQrVkF19ualItybhSM5FXhIhx3+rxpOATCMcJk0Bp3fBTb8dj38Ya/iEBNLGG9x/Q
gFxGkno40yKrhrxGROXYkUO9ZUSFaN6bm+7UX72aV4eO9btu/xLyGGRON56gi/31+0KoApL713fY
kskPWzGsJhr8ZKXqNTOvCqI5wIhHb4JkuJzbY7KZTjybh8ZS6CEi7DkeL/aTdeauB1/mcPfy+2c8
oOUrmkITEIstkS1Ta8CZY12V41Iz6p8O3B9Lsof42L6zEroDcfB/IL6IDW7O+37ABlT5bEplpCs/
A0ouLSSFbqsyJWz1pqshGb51QmvX6ZfVyulUxc7+NnLj6CnRLt1EdUeCTEpLrZEZLA1XRYwx+ekD
1QspJAxRg3qVXcJYgVinSYHH5rcq2T8gWPy56M0zuM/y+JianEHYFdRBBkgBw6CFObJY273uVxsO
+xFE/37Nm6Snq21t0SWol2/G9xIuMwQrHAsXUbcFYcfvJ6ptlRvEJnvXuV1y3TxP0t3ZMbKwyN3U
WkfZ2+/DPGAYsYYy3XoVW9VNqan9dEz13NIKu4Y0ApDcTXjg6SrpWENYRkIIcPx+8BCzfP59WPkR
0v5+2MYhUqOb3rHNuFriFfjnLSXNqey+8/rCebS9NiVJ+ZG5vB+ucVK2hryJpUtUMrt6SLnfWd1c
1AZxAVq27fHEIKfIkqkYmtTU5Tnsj+fY2B9rxDJMKDijn5xuf8zr0RvIvd9X8eErIJrD/89gClf1
ThHJznaXPCt0Gc6IULeaLGFLCAnYqd9XPICf3VnrSopz99ftvxuyYegu2bbO6E8sQ2ri8qP5Q0+A
qZCa2jjrNsHTx4fzbrCGkdvK6a7A6jPYC6iG4INE75zuZF3EIhFPpvFmBhOmIDPXdjwfES7uF7Zx
PGWt3kfl5aLQYlXyYQYEoUOlAOKWYFO2cqHbRmuczvKWK3GuH+olAEpDJCkDOURcJW6xX8pD+3W3
nA37da13yfl6YFYDz5q92I758kaD1e/QGF4nnzDuYtENbLELkW9qYd61zbBhzfTU0g0zYobKCHiY
QO5JC3NkUV9puRFtUxQfcncjpF2uXZKYE+MJCv9mOgHsEzgEjRS7h+fh6z9vEiGt99V2NZTfJylL
gkt2N7aGHnAh38TyBvRgxw+54ZId3O+yG2Yr8sv0ryOnTKqqWzlngdreuKdWJvBjA6TpBu0eTRhW
TdHc4tRJN5ZslUvwiDiypO4+nXeF8FekzpLw9/V+IGDD86HZMho9mmnLTUbl5lIoyllSxHqjRyTa
XU0En7x6gtHtCG1gZ4g3KvtPVMV/tLDB5DiH7u9f8dj7uvuKhp04IP2tw7UUr8lVQInkoT7IJnZw
GBfzHhkHRLHH2nAzeFob3LD/i9l/xBO8X4eGwUg2NFY7n/kC05GHFWJhUwrr/Tz8apnpQ/OrK7qu
GYps0lj7zzN2gcJaRqkqLweIb759FPMA9IdDQYY2W9uejzsSwwveTmYLi6CslRr88IjfDd+wIPau
uJT7I9OE4UAle++cu4JpkQKHSjzYQcC3pxWIAmM1JOVHpZHkL1907Hemycgc/r4YstjWv96iu69p
WJUyVY9Kso0gZ3rpYDuQh4fw0w5FHiWf1eG6xYY9DHmUu+EatuUi3aTMODGc4E4UM9kTyIfOyyF3
SUBfh/nZAdD0CV7E7UxzhyLScEMCZU2MHmw9YEe/z/6BAj1X79/PaWpkSdHOxt6IowDsUTBGFf+j
h4SI1FNHkO+f+tjyFOn7GY2PWm3dQ//tbnDhcN3Zuq1WZmpiiRs33H2B7XXPc0l4cRCqnVWlkEpb
W0B4SAgO8lHVbQs/NXGfftl6o+H5WPrVRH1fAqY3Em4rkHUh3cX80WCndQUSPvjnvak0xe6jjD4W
anPxotvdOP3IoTwGFZoWIbPft+Th42MYim3pson9bxiBm50n6qHggFxIIms+iV3XCn4fQtYfHvq7
QRoWYH/K9/TLwXO+hjA/Qul97xeh4CskvezFQp02pOjnUfJcWdMzhQGQGvPtN4goUe8RZZ1SckrQ
S9/JpONvIngLNUiYV8NLnkWJzRwn5BOO05rCF6acqgnJoaCXAQR4hzPq7l2ACb6SOv6yCDdeBwDT
NdCCaHAeyn45UqA3ntnuhPrG+NuYEkUcnb2XvYGkCEGWLEVakaiwgAl1XhcU3tKPn4Jq5UEgCMqZ
b32pP1Ur0lVBRIPQnpjQBSZI9V57z5l7nigfVRdm7ixZbqZgPCXHfL697fqpUDuW+tascrW5FBpH
V1B8yHzZnkjnRoDp3fy79Ro+PIl3+9EwiYeDcThqqVUjcfT8bC6g5056y9432m20zJMQ0xm7KFG0
Xf62o9YwffbpYJw2+0TmFKAflfUChNSE8mDY06gDUKB9JSoFcLVoi9y0tpEbVtCqjjvY9zKZjjfr
+ePQB7j+Lfoozb+n1+ncoWL8ExdTo0ZkF+NH1Q22VtdbnCdoOEGD3QYwRkmcfbXY54dv078bITfc
r8vNVnJUUYV5Ps3B1HqAb/0aukDbDXxkegyybppmS7batLtFee3I1UbnAnLPwJ9201kM1it1E0BT
9ZNAirXJECjiUv9l7u7GbJhb3a7KXKsu2Po3tMLObxNnTqMcwiBEasmz82Mt5Eeevd/n+jjAvBu3
YWaLVN3sD2olL5HtQUBXc5dLh5mu/Nc+qrLIyrR5cg/flbsBxf+/e1fqarfblhF2HQFfZIIQCuqh
Dij6LhBgdkXH1pYRH/vLUOtNScOFNX9i0LsRo2Jf5aezVi2fa097Bq3uzVcw3D3FkWGd/L6eP2fw
r328G6zxQugdMxWdzn7cRI96u2+I1HLR1f+rjbsbqPFK8DiV+8guiJwhwoUj74Pu3kh9kZgFvUxd
KvPdtiHFWfh7boYhGZqKYmczE1tBMu4cbmTjyMOi5wD54PNG7wPU/AwMUuqMXcl78tqGfeiVqbKm
EWQIQeSfI3y3f/FO25eoH6nLeoLUkuK/Gf3gDWUepwdwLrw4K3NWBch5LSSwBGtEPNvm/egBuP+A
xh0xr3a0tbZ8AAKCpETeeui4zUONvpNjkhRd/hk8txyjR+ksTqylMl+0DSTtz1ui3KItHUTNckmJ
BWRoCqLyzPuqQG81W6b3v6zvv2M1jmye69Ip1gR3PIjeDDwN6f2Mv93NpwYZQrCnHTAGOYjEbFy/
n5YH4Hs1+efaz3gC0FhYbIA3tL26etsKNM/3tridE5Wvqnw9kG4ipfC+fQdu1912wcRe30H0R/29
n/r5R7UBmP0PRCQbJXyXTFBS9gsv6ZZhGaLmsrT7Z3z41FV63P0ngTKN5olfYwDy4IrR+X3/1Edv
qGoouqSbFm00rYaVSzdJoSZ6LuJVeIHj4lnyt4Dut0CtNO86Kek10xVsMlB+o3p1WaUk2WhK6+8A
KVGaBGMEGj00VtsF/6an31fL9z2KZu+/r3G+DtvoZGRWJTRTD2izeCrcA4TStycyp3u6Jf4oxQGr
CRdHavZr4ABe5bTJ0fyIWzUNyv1XNE5eqZyKs0Fcvxx9qEYIGOUC4Wy+h7ROz9ppGCI3L63W+dv2
E1zRxl9XA/BDpd+a9n9k2FRTsWg2KBkSX/TnbTucNsU+tn5y1YZ7RraOuA7xjyDxn1oW/mHCE9Fj
MgmGaVtmU++ruh535n6fqKjGBcE5XNZdZ146Uk+odD4J+kq3bO+oKD+0YJZtiwqArpAn/3OC5u2a
a1IakbhCGOYMA/pAYxHFw7PoAjP4b87W3WCN1Ux3Va3aBYN5SW8kdH9GZQ+ZgyXNjuZTgfkQgqR1
SPcy2l3QOq3l7j3M0mmSpEqyWGT1R17q7r0ot52slLaaLCRJR/lQsHYTN6Bs+emvYPuBHhpiHXzX
HQBJGLQq5/0sZvNUUyq0ZVG2NdFZ+nOxr3minZVtWuPhdCbpAGDd2TuDS6bwUU9+X+ufufw2VmNj
ydOnUaLh2wAV6J3n+oC8lOXIz8Zg47ccXVPYhN/GauxrVModUlYlLmoZQHOQqUdgNIAlwQ5bkpx4
Vz0Yzg5yk/M5FBpcunPvHZm+6iNz3TLsuw5gSHc6n3bG3/NjFxsjstH5CCFqoC/SBL9FNP3a0Xur
rsJ6+vtSPcyN329LwyTH+2hjoHQu88yNBqOIhsdn9yOFRdGbT9ETpIyNsknw+rRo7bOsipX5beUa
1naTR5l+y8/ykh514jpMe+qqN/SfEB1FC3YYpkM62o3J5nS9r9vi93m3HpGGkb0epEO9kfYio2eF
+TIDP276NbSga28P0eX30R6mi8kXq7qqyqpu/1iiu8uXnVVzk20PIp6o3BeRs3n7AC7RnaO3FI9K
5zpdqfS234zHQqZjkfhoIauI2iu3FjPwv1zDf7+k4UDEVzU6dAqe4Gco3M8yBKgMvLXdP/RaaxIi
Fv97f/8dqpEhqA3jqh+Sn+Jj9f6S9HcQ5JAs8FLA/tAH9xx7kMYKBaYr4GNBDwPfg342Ck4D22sr
qj0MeO73oJE6SA/yMcVfrThu0O6RVth2l9+vx3HtW8Hs9/2WH8XkmqoZBjKouiw1Y/K4vMj2Oa5F
gXIkYCLIzSIuL7tQMC7IEXotRqhtuIa9i3Z7uuZKsQhBSm+LnIfm6H2dHFLLtB49mPfTati6S3SL
Dml5rhin9qJwA+tDPJtRUNKTqxMKkFHbSj48RKol2aYiWWQdGvYpkk/H6lrdKiSckEkBvq2OBRt4
PwLw8Y7KwajjyWCZ1Zap/gBX/jq8d+M2jJNyTmzJuhFIgh0LKgieL9kQyh6UffpxkXKaz2338xNe
IVqzdADzVzDZFHCd2ExwGOsuyeeWpXiYlNB0y5RVSZdRKmysfqnG2mVjUUwsdAehE50QBE6dsVxt
vy7+/uUMNnE4BO5chp3+Gq0WoYXQcgAeOfCiAkMGSNFN+ydJe2fHroWx3ddVRwRgJ7cHTyiY2H4K
2aII+gC+gH6agMxaBn34wt4N2jDVZSXv9sf9D+ZLxAtzoNXd4avAgyJVGO5b0mkPfVGCS93S8AwN
fJU/HRWDmlank2K2asS30NDxaoC44whoLfjlECKIs9r3NjQajT27h0YMkUCbs/jwPt99QsNUxUmp
63Jpl5gq9KUGkJLdTr+EctGysg/v89044jvutjOPN+au/GccmG68+t0Tuqn4gm45JpUa4+y37qa4
sH9drP+MiUf655hlWiaHAtFC5qb0S/K3Qj9LeV1FznlCbaJlhuJO/DZawzIW0knKtSObaTrK8xaY
SEgKX3VvFCgWp+7vgym/LyeZmT+nJt/Oar7TmNozWjipmwVzBIj6c6QTIKDtSAd1wqk4tnAwA/UH
KJ2Sov/9Ix4WB/89vprUMJiqvjPTPPsH8oPQC/D+rqBiCSKlMoSn2HphWkds3E9ZORi6lTOiFSrP
yGp6q9cUfPdADrqK02IEH2YS76fX8F9u+d7aX4RTIQCggvf3nYHIPXjrlmWUHj48d+e0YQaqamvF
sVFcJuoOivF5IPUvF9dGHuJAcqICmwaja613ETEIdlGIdEXf7En9Pez8UyBep0T15XO4yZb2YFt3
KT7tkII49hBSs/2tEJGRZM9YQnLL1zDWdk5vHypPERoqmwm/qC2vk3MvRVcSzRw37dXv0ceNOtF4
Bz0m8S4SuOswTv1oBYE+gegke9U2+NT7Mqj78wWZ3K68e842IHW1rk4p9gMGy6lrQK1GdQeFV6+s
3CTUAKT0d183y9ma7n682/oZuqmTk+IaZGE0R+kCYL0ChkY/aZROKpj8bbbuYT33fkcbxu66O+fy
WQW4Maos1MhgVBfzbR/9iCdof/6rgmrd6cP2Xi/4zjBkz9M6lAbxQtCYi0Hbu//YczNtVbEsW7NN
s2Ge4iyvTpmFf4y/EWyWSYn9LRdCkGKlEBtIAcSqvo5uR2sORJiiv0yVpdD6yTIsi2DhT+uhVvlh
u60y4TNiFZeAEX90+n1alGSU0p5bDnjbcE0HpzhJJ+1KdqemvIGBcoUmA1Ik8P7q1//PsRoWQo8V
RatLAZ8Iiv5L4kZT4TAWw11bNK48fF3uFrFhHqx0Z1tJSpXOG5W04Rm/2dRd/Q8ndPxDz/pEh4Iy
uNuemX7oGN2N27AWRmHfbnHEIaaa8iNghi7KW+1M4Uz5qr9DODteXD/a7s7DDJZ2N2zj7tyiStnk
Ept4gqRyQPIFLclwD1OqhGAUFksq3O7ve/k4j3Q3ZMNnkDsxjeY61H2LXEjroFR4cpOLP/oQqvIg
4FNYa9DUkIdxkVwY77928z5JpZaveOgT/vsVeuOa5klyM09b9vmZwjMddpZUBqMA+D046D7dQwZt
4eNj7/tuxIYnER3ORZYfAAwPXmg7SUsCNJJ3AIWpdfTJULRp9j8OQO7GazgTuhFnV62zkwEoA+kL
yt4byRm63iH5ksJNXTrf9Mxhtq67SGbd/lP/VXsRrXrXa5tG4q0IqIe+zd3nNKxTWu+Nc+eCdRLd
Cq7+RPMnSBk7IV8xBOrwipTMYr3uei0b/RB1f3fCmxHHvtpU1lX9OeFCh/SMWAsN4obhcRH30S6B
bQCNCQi8EAzaU2GXIKcP6qByAFls3HU2y8LIvYJCarsIj3M6lqFIgMcVPJzGgTgcpfq8pych4ttb
R3QWCoLJsh4g/0WPde/7MxRdurE22nABFaILJaE1hSY/TufcfUTjlNjnuo5Vi1OClKpL0YL2j0Ex
Cw7uZiKYCUkgdH9T/0MRXBXHAo7tbG/O2/F1KaEvevTUrj64ZDOQ6LsFyrPj7234aaK6X3l+X/UT
p4zdq9NXINSmpTuWaAcEiPPLO8eUPbrr/gLJb/V9bCETDU/wtZPTKfSJBNaCgZAa6T91OCTQIbqJ
s0699ewauWuIccTHcWBOaevc/UKhtMVEPXZI7xalcVZ3sVzrnYQzI6SX975Qf9+QolgdgWddno6j
ttz649TS3YCNt/Qg2cdbqVGXRNMl0J5RznI/b+DsUXAIJNL5LcZPPGJ/ewr/nrzGc7qxb/soNzh5
njF6SZil6CN1CmNnP5qDUhAp5iUqloC9WPOWwR87SHdzbbyw8mF/zTLx0pXBgVpjiNygg04Kff7g
eGZdfb7a3ZxdV+p2eux2KwDv0dwFyoz6r2TKtta4dVsjTSr5QhJkgOxY0OuM55iigBz6MHyldbG7
6PTWlF0LVIB/X/WH6er7kRtXjbRAUSTVQcK1GAVBgBDRN/L5sx4VOZ+Owz76676/cNnu7iCy3eeW
4R/5a/fDNw71Reuci5OY+PMLsIaJoHvpww/y9JsFEjoBvqIDr7HftVCOkZ2F11q9fUg7uv+Cxik3
azmKjgTUUCAQ8w3mveknPBnoCF2yXW136mEa5n60xiE/2cbVru1MLPdbUIVZcKMIG4YMqfffx0/g
fiJ3dmhrTvcwvrwftnG87YwitbWxq+VLhcwkj63uV8sCXedz//cNbZ1gw2W8ZNouk80jfDIej4D9
7M1J87jZIHTfBWJzRCuwljP8MENxP7uGv3g9JzsKkeIQ8VoMtuO3n2ZA+Wo+pzvl+L2Y9heLwmk5
ug8akCna/agNl/Gg2IreiXbVMl1vn4XGOZKU3ah7QvRsjOra7OaqODEhdcffl/jh63g38F9e4ilX
8+K2ryny3AIJlTeh+1MBcTI9u8Uutm3nD3LjLpdm7fbGyTKyejkKOuBxL4PwG/fQ5/F0FG7ImjaT
Bnq9LcPKjwKP+yk2rJKsXI/l7cQUk+HBJ0u9d6Ph9BMJOuo6Q26l2t4LTFia5vOjKxIlXJweSflB
ztzNVJar0+F0tji4dGB/mSzhmdQOagNwH10YJpSuW5xA5WGR9X7IxiwTO9GUaktBV8s+k4PzXPzo
fCumF6BxsUYkF8k8pJ1etA3S5RX6pVe6drxboRZGiCiiVk2SRnXPcnj7vHzuXlLaNKCXgXz51zHx
zIn+iebxlKROAtn/5mhIvHyenOeKjheJqxgvdeLtvqp5fnGvb3tkOTtzGuEgMXeZoLlEf4+08A54
UKvT5uZImmdroFdk5EhXyBmvM0AiqKlsZ3XWSxbqIFqf+peVo37QdQYRnCk5HwRDbkKI8Hv/ckOf
UEVdCs2qb8Q9YtoRfEETB11PWLl1EKpFQGk6P3n1HDRzBL0+Dc8INMQk5DurmNbFPmoinZEcFoVz
Gn3kPdD6aC6evD0xd0+edZ7pY4J/GKC2YSJKUIS1U89WaBM9o461R9JgM7u+5rJ/0OiTilyI4exQ
MlmYb9KXOT48FTEyO7aPJNUpQLRHpgjQV+kd4qR2GH3up/LzaTo8gkpOA/6uXEOjTDDf12goOchs
ZvvQvLodgNv1IKfVykBd3oQO31Ed26V7O73s67muemgCmNPrhTp4wniewFTpT/oNdDUKMJl/6inO
5q1aqQg1d6O9K9/8emytfBmVh48rzQiQLvkWBQl12UFhfnVCMBnRJnhBQY6IxcU/pc4RJTZ6CfUv
6IL068zP+/vJrr/hJLnmkW+/6N5hEhvdanFaiFYW/gXF/ycD0SpkWSaHVY3MATWBtrKp3na9Gg/9
NZG2UZmA590MEYk44Er553d9yAE7bEP2OUXRFSJV7cpd1O9vFHHld+XrjDoZxg1BTPb5KR9d3Nrn
Z7CfSKAZwCxSr3vhaK/OHZeEnrLq9Lon2aVnkTRDt0cakxU0kdt3t4e+bD234Qwetiq6v8EN58E+
H4/bw86UfhA+BG/Ecb2J56Wr7vo4WtNj9DCAVw2NfbL1ezUXYImCnIOyYG/+bXwhL+OcnjYTOpQH
S+AVAK9Xidcj3xBODWeFMlTou5AURegxi8azdeIvbt8ob1kOu5c4M7oS0M4B3H2bX/bY7oumQ/Af
VIxhwyG9lp1NfIs2EhEYjiG+KLiPOVxwFBR8d7ygFgjn7vd3TXvoBN+N2TCH6vaYH48XLPBIdKHc
O0Wftowd54MeDjROQ58GblTPOb1Mw3myEDjisUsAdh1Ajt/59KAexd7m+2vQ6rM99FHvvqtxdE3V
iOMNjvvSY4fQC4p9e+PCjHdYiI7QPttwKWenwX/1CN6N2zhc2QZEQ3xSRV1aqJrTAgWgGk18UQdG
FVp6intE4ebJadmH1r1v+Ki1WWzk40WSeHwH9DIG+SO4j87cOXbD4b7n+ornLpjxrGX/H9UmKFD+
58w1nNSOsr8eI+0qUUNTaUnk0JuDU7BdP6sOHQKQxg9HH7yQSJvTCD1EY5ay09C3IGUghOnDBx2W
kDJRKhgr8HrJLrc92I+yRfcf2PBtrRhIwulCqFC4Hi1yRh/0ZZ3bvjr2HVdUx3H4ul96yzH4wQL8
5ZgYsmkrcEAlvVm5JTsXmfvNTlq+PGth+UnaLJqNcFKUN5pwvyEPHcwTb3rE8VztnnnWELcMe73l
aMTivdColv9eTc+Ur8hfvr7b/T7prKLveeuvtlr+Q3Sxbirg0WXL0k2t4YgfjrZWSkRTguEt+KM/
6bS5aN7lfBuElFPfsSGzXVwyKR0eebje3bb2cY8DuruPaPjlEHd3uXKi1nH2j72yhwJ69zA6rpAH
Dvc9IQEYIzTXjYToUhiN24KRh6m9uzVoeueyda47B1nEkzREB0L+RjSS4sZg3Mldv1Kz/PoWhpQY
82nR8bpfWuzM0slsJs1/v09tC9H03W+ZVuUdrRL1iRqB8Y8kMN0LSVakeX/Ep2Dz+OvFO7p07u8j
ayJP/deR/XcL9IYll24bO7L3uURTz0uAhs4byFDRquXkIFzOQ0dVcC69IrkVWENpOg0/X4fvF7gv
/dtTFxD02sTUfbXEa7rY978/SqcVuQwkV5Ya5sXYZKVqxZwLdSGkq6C/OUp4+UTjR6apIK27UKQX
epZI7vSOgxTZ0kNoeefg1keVr9aFLhmpKFQSP68ouVJs3wAMinw4bzCE0CD6LNxoTAcvWgtc3S8U
hdDgQ34DHuWolSL90FRCGP6fuTQtUZVfb5cfvFvNCmMnVUGbxEwjx++rq3TLTxFMe1VRX8bJdpQB
mrmoRvXt6WXUFiQ+joTvvqZx7dVLdrwYihIvZXtUyP2MuMKebezXjtJNVvtOWFRhnHto/aFBuCm8
lFOxmW43y0jp/n7wHlaOQD3/Z10ad99WK2m7P4KrStdZrwr3teNQbkZKTwhljo/f5QhtrJYxH3m2
pkJpVZVUU7V/Skt3geNe0+RtFv0w1czCPYxRQLHAAyKG9mKhAP1sDVqJR4+O8t2QTWD5Nfp/hJ3Z
kqJYu4aviAhkUDhlnp2nPCHUzBREHEBEvfr9rPpPOjo6dkV3VFdVpwOw1re+8X30V6u17GzN75kX
/SMdDsoIkUjb/FLGb09op6LBaTOL9Dexqv9MP6CGQppSHtAI+O+52MLU1OryLF6LzZ46PoEPVbF3
2Adt8Df3+j/bWf/5Uf9a5krenQuj+ZMdvEBHlcZ0d5dOfji9UB4c+f//g/zPWtg/P+1fy/iom8dc
lvB7pACft+VcnaFfTgJya0eA7L//Vn367zvJGIIyxMce8Rss1j9WTlFK6uh9wiLpXNqe2NB+2Z2D
3uDfXNj/vJGU/XUSVjLqQP9miRayfG2Lk0hvO6LZrPTp82OSyzu5J/9vxum/bNM/P+tfdlYvNKap
X8Mn6Sl69yYHQQq4/8UV++sF/WtlvPOyrl5D/cl46IsWSsXeS/aDYvgOjdW/nGZ//ax/rYuTotyh
0XLzUJ9H1x65IXr13C0aHP7fHtR/job+8+b9y4A1xlU907+ncGav0rSYpFXgiZrsTHN8dM8Su092
BIPff/G9/7O49I/P/XOi/3Mpnsz3p7xxP4sQ2hm6NTThAAc4W7I3cMlUAGH5y277Lx/hn5/4rwiz
fL/rQaX9KTwAAxHhr2Vt307GExSjqH/5NBEr/fvw/+en/csjGbRd+9LlI4zSJMYlAwTEUTkZLhgR
s9TIdgMkBJD5+5snNDTNv2yHfzfAtHfp9JFMukSQrbTukUZL1WvzP7pDbw82r9JKzc2bBPIleWwg
2a7etjxrXRh+LGsG8vItc28kFjjbFesR3qNnUg8JBj9JOYN4etydS+vIFL93nJ3CEn4kWMBLeLzb
TxCFjUcO8Zhnxim8ykGju12eyfUcWZXqbl936tGXmrBaaYKXKc2rTOGNajq/LNofPmgV/z7fvC9J
yPusT99LPemOnnEOjt2hbUmN2dKhUSx1o8AY5AWl9TKC09Mn0/gC1PYLxlEibt2Yh9viDBxhV6Hq
bfqlGvETTeGfbtZAsyWkdZ7WsbU6MpWT19XKe2ewkQsbKmAOFrOBU8hbjxjhpaWH5B68PeAsWfF9
YXpscgGb8dsiqbZ6ht20gHp39eWPPSrcAngQQ4Dk1XbnRfWcoch00OP+h7LwZU5Q0sxHsQzZaKeA
oEFuv2HS/J69R44K3Ce4bB/j+xcYjMnjaRm/XfaEEwmYxjP5von2k0fy6hXyM8uuD9XgtBmtTaTq
L1b7o+9Jkyo/+ho5UkETOkbFLXhrVm64SrPUhva7cloVgW/3ed2o1bh0b8Ew+Wi28B3BSSbvF+K/
409l87PtJ3pIzttM7vz7VZ5d5Wh/hn6NUiZUHr75gFZMvbKrs3u78dy99sNDpcUueEn285gcQZ9w
FQ97WDnXetWMxifmSp9Wv7sOLdKuD+cePD1p/ChceouqXdM4NbdPhdf5OtRVIDh6VWkPf0+lq+HY
LEYHwH+C8bfpV9LVum0N0DGXcbscGm6Pt3u4N/YZkK5hdVPAVcMfHT0RVJPpWbpMquAJjlN27xHQ
uewPUQ9w2RXY4wf+VEt0gow5uW5FjKUeg9p9/5CYRkVLEODUktt//dLjI9NW+9oFgvjdZmAKjZEj
Fh8XdXHNjdnZtDGW6KCmF+CiOJ+xBiCwCqroPL447ey0kdMz3QTDrWSTpwb9dans+81r8gXXoOiI
6pNutt/nWPthwb2X0HBQcx1rBLK6VQMjabinlk5mip4kQGojT9qIJXpoM9lw7tq0bFd8Bb4vfwuF
kw1EWn5w9G+AFVaDQ/4FRjVAytx0vu8Bo7guwWjUUdyEawqSL+5jUsw5EOeH1zC0R5KXx2GOb6Hh
q0ABO7fOQFImYK0cg5yU/9jo9NyekudmMG+8pwdMh5czz+AJJZEvGMsAjofuJbnwms4+Zg1PO2kW
H1pKbpxiqlWvTsifS+HJV/zPZnQ4qlGdDYBYvAAIqnE3BSwClwdUcw/5dZgCb52dtiMPuwRBUvWw
OmXweXJCGoKQFVwmmmG/uXSY0Kh6A1SDCcSNqgE9CovA7qXBZACLOhtGoK0mYGjsVwAr7+1JpjUc
Oa3kQpWAwPhI2lnN1dart9v7hl/CAzFsZgWKSZtV2YM6zTD5SY+7/rdb5b+3SRljHSZcqCVNoPt4
xxWINljJdVaTp+OSDWZ26p1EJg88z6xcFvNqWmykga2Cvv26fvGfYvwAzgAYcM4MCLD4Ln3MefgI
qSBCbl2+9Q34WXe0UVw1EMgQ2KVpHRnEYH+2CU2fTx6YHOWpebgKRqt3D9q9Ab/uklRWG8MqRKxa
ix6eljYbxG2/Cn9Iqes4U/z6t7dz2t6MCHYuAtqKzxacYS273QiaKVil9LJXJjAIn7GU5QmVgjUM
PTMD19M6rNh7diYG1cdVdh+iOW8dBcSMt7kl3QoLqYgFbWtzCRweKq8H/oqBQsjguf3y2Na2IMfB
lM7p8Ok4WT5eDgS5Tfd4j8J0q86VOtHRQlh/EA7Gg8ON8QjNF+ME4n8p0FuuaYU5EkeW7hUL8e4V
F/OmaPHaFmEPeW+DXPQtOdmdrfjUqjYspBUPnSbyu6uPR3Afw3wq27pXQRcrbT31UTXf0AnIKin9
c6yM1Wlt/+kKjNoNguF0bIwC8G8CrYqlqacADtbatv46zelr9vOUg3Loc4SgtfG0R+jo95ay/WQ0
Cy/FRm6d006lvQku3QyUPdxGhHcxm1ebRuLmFup8r5OHZS90m9889MB4BfezKxGKtM77Ay/Tu1Pw
0qasSlKmKPSf8euxrXCZC7SS7fOVsmXeMoWu+RzRQbO9z+oZVleA+DBMvrqvpy8ejT6r/dN4wPQu
pNbnQvs1N3V2gQX8toZSki/ZTl303KzeaPO0sJ0fCbLBrdVOkSJfj1Cch5g5lvaXrQFQKjPHn4MU
DCZydmdRkDnmXgxBMPnC99d8PezB5Q6cd9pU3O5B0JJuPienkL40Fn4T3znB4IYdTIGMf6wFA2iY
wEUAaiey0lxlDmpTCBJdgvPvMzJERS0Flun+tM7kPrSPKG/DNtOdJ4rzP0JcTNmWKXW/AuIzIWQA
bG512jwM6zbvppzZ10zg3HtH7WwAxhnQ7VAv3NuTi72F7x1+gDGK79zIMEdNCOokl7mSxkgFXHeg
LQOUFwVjXjxpw9lfGMFjeVbZbZH7j4QjLcp/+RQ5BRTkw8QJaX1fjoJ21izKWbEwz3a1++N2nJ7c
CoCUoC876omBDF49/qyZfI0bsG8L7mInrl4B1Yduzle11EeUKaiQ+q81DD4IilR2wBPbi+buqg8L
dOZl/AkeyInvTQTtpdkdbwG4wAjHT7OvEQ/hW1k9E2l83D1xdCJ+E9dwGFlTrmC0+moGZKiAN2G/
YQZoEyTyQ2gsD2gTYKZitbHRomeEKi2nYCE5UjkIrxEEJ0jxj9Y+I3aN5gDgKHlc8iT69OgePlNp
qS2UCQ5D8FmfIZHvu5/uR39YKujcu3u8cYz3smsYjnz1B09fN8PjxSnOyf3j4o0aU8zrFjj0XJrL
pHbHeVokFD7Vh12/QSmdQt05p8bIasHZZUpGJXnT2a/DaFxmKgf7Zfzcq3tzD491o1vq5OF9Dseg
DJCQ33DcTBAFA8LcLNrZ/QII/rwQT/KVVLX1+u5S07txmE86QUO1SPfGna8tqY8GFTGMGIGHlxeV
DAFVaeHt3/bbH5HBR9qPObPTvlmD6Y7a2Yd31wFpI8IFCZzLpqlQpwep8C6xQHRO7snEpE7pDpJX
bUvjGlWinMxuv6oCkYLJfTbCMMKbzaP8zL6AYB3KZGcEw1YP7rMuMBDlHTiC+DjDP4lmsBWsGagn
4T5u9aC1H5MhB8iCojqXRTfsz3q4EqhTUErmbDg5G5YaqMmgInpBzeviKCtz80hGVKzd6+yVYAKe
+FqsV94qabnAdkUvwOL2jae4LIOBx+mNBdQilttUAGcFznhEix2wzEk1CNB+oLoQnRHQF75wpMaz
tzc5e0yj9AjRIsLk0H0pPHY1qcmYHj7JACABDqxvbFDiHcXn8azInrTCCPnAygVZN36Om94b7Mtp
+yODrRScJpY/87nrKlbJxsfX7BW+IDLAx8u5V1VWBo9x7SqrbtXu7nTUuxL05hywmQZREo8GaR+A
xMcIX2KhrJqbJf9gOakkk7T5wN42bw5imTeqqheOL3wLxtUTch+T85ZhlBUQ4q9L0oTNhHD3+xJi
PQz/MhmxpuEe8SBXiN5Dluqzd3pyDogecqgxSj3j+9Kbm66gxwIv35/HdZSzROkSMLzkIM0gLyCi
NvJmvVcuXnYoYmg1OF/s+5Q69/2IWTazD9M9xspc3+YmbsrT4dB7eURRQMU55YQhXz1ChgnINoMS
SNwXwcqJFX6SvZxuV8Vlm0QwvGXVH8XFVnVmgG9sECQ5GDLI7XACF5eJyYAf4m5bQC99OkJSqmLM
tCmsT3h3BbKT4/V7aHdYvWNM8hjOGa0D20e4MR02GytoaFNIfeKVa26/LMZXf6HY0FA+HP69j3mj
qsS+3xygEwAhJ2BrwvOWb8lV4RYw++48wa8ep5AACcli1Ts/LZWHu7pRdhmBbi9XxhemGwHZMlN+
35FiKwwdGdEGIX/7TuMus9IPZ1+5V0p/mt2lymr40zCus7nPXlhl7iJTdgHSfDTzAgv2IW5PiDI3
Q1egbOmtg7OIuD/qji1UVNwWzR9Ze7Za6TBObF0hk5vftKHrHtZqQkjC48kTAk7OipdXry4JzDde
+1h/GK1unBF9w95Xzntr9pfOCkEN+kYLLpb1CSaQGtcgbtPerWIKppz/C9gnfFKbAcfgz3fqLgYP
lU3JE+j5OPGICTvF792Ga71be3oDoGZyoHF2MWblADRi+cNzRzHvyY+o+IM8K+iMmtv6hPAYBwn9
m4G9gz1MbfRqP0IOZcbQD/wy5Sd5N2Z6QXtG/dJc/6mfBs/5c7zXA7oq+BIqB76JzW6xnVUE/pC/
EzuYSX6u+oH4YAv4lYk73CtinLj1bxNIn85jwVgTvUANrrv4SE51Oi04kTjm7PuCw5wFzHQgIoOV
TV6B2lPDR96nnc+hJGwv2wr1bq5bNPNwI7Gicnqf1pin3hYPTmjA11/HSjjqWF6IMBbcdb4FV/SC
nPZktOeBKm7BjXjFAJfRthE3b0BMhuHfwZlxmCrmnUr4mhgPLrR3i0UxMeD3tT6v2oIytDp8S4C7
KMBhPrkYbi4UaX6C14jiN94rTv9j0bL6xbcGPMr7C/+MwjjuFqNkPDChn1gB+7nbmgg3ToTWPSEM
PygOMrYSZpPv3rkjhmwFGqdj0hgPf4ZJdzo+ccuD4NUg2Kf6mv5uwl/xsCXxLZYDa5+nbBIugpsF
0pxLy/jVw/zyI+JSe5e2cwrnojuOz6O3hMzA5n/28n+XUjhQHwlZX1yWKp4sF1FT5arsgwzE8rYr
LSN6LM5b8VAl+/AeUzvhUvOpwA8qqDPBW4VeJ7mFY7oN7yXUVRDG3NC1NRY8HEFgPPFPjVyTuCEg
/Ci0kcmwRtMhjVm3OZ+5eKARw0ripp3xrQZsLNxk+FWttecD4mL8EXGD/Zjfp2qM12lAiWFti8Vu
zgqihC5Sub2kfQuPSGZiQC0ssHBii5GrsKT06WrMbEoc30eXI5SHrLGG/gRJ0ASFjKi5BFZtdVux
JRU2oT5u2F9i4kCUKrXV5fsP19gpwxFXdXL4KDgyFB4w99YuH5My8BlLx3r3WIR9OxVV3v/NGV+y
CyOJlOJbf89Fkt+4A39qYm4bCWRT1A5n7xASOvS4nB+7+veUeIXD+H/v/0wJndyGKSuhTNShW3On
Gbl0ljnrX1rlCEsAnUMnEKc4zd1qD0aLP73j5e7q5VgDusl+unUXl2wPrs9GVdM9rw3xCl5Dhk/A
WIYzsSdLHg1dV3+Ya4zwUnugwgISrnWe7q6h4+RiSyiR7XrQRaI8kVv8bfGneq6GcII8fpyGeAGW
EvG2SQbBsEVY8uL/VNsnIDM65lJAbiiHlo4Q05UKPrNM8jnctEVHUASntQatpP4+d/jqTs/zOWFf
akLd3JEn+MncWJ6xMAQieBB2lFEEMXE8mtw4iHJreYHf1sZnX5ow2eoj+UXZodkZ1oNlOEjEvISg
SYrFbmai+CEQxrJ135+x0hBVeAtktaP3mIOUyyMPgJOyzIMdkqPyWnLO6IhBjM1KB7zMFNHVKfkt
btGAWwdllwZFoYyXsw7/ZwgI47Lh9pie18L4MTbBHhC7VcrO6wevhG2LcvVlKT7qgtxD7vK1SQDS
fifUBmaSJ/udrW4hHWInYM0Tu2LgvMZeKgxAALrmhTd7qc1faJ/lzICAWmAudo5tKVkNN/vNgzz7
hQvmi69PKE+miMzfhIvlWvJsR2EGNecTxWHpz4vER+mMeogMkZFJlA/Nbe4a2Yk7dGOdMiWMw4oy
AMuL7k6LJ3ecHG05briZKutR3ES+y7hLXiuVHxI/iAo9KvvDfTk+LQkF+Kbl94AqxjkDDsv+w3sC
+lwt6atCqerniUQtWTkDreWlCMnBDPJJFJT5LzfeMuIz6tOmM5yBKnLk/ZF76EP3sQnNcIt5ygBX
MY2SWzEzQrusJ0ztETg4+2hdeiNxoLHFdWfI4uGWc+tJcnDjT/7pR/BBOWLJT7YcdCL5on5rmbRg
Ltc7QhrK3RP3qKCCbk6uMrykk33mnxxYkXibE89ZbJIX7HUB6TtRfTcWkmu6JrdP9I6eGdsiZZeV
f35WHF4EAizGxi0y2aP0AYocsUHu7fqIpRGbRhKLg2u9MXKEbC8izDn7tcHUik1B/tZ6QamWJ0KS
XvF2f8abxJZ2C3pc+ATkf178+sHoPPl7QrqshgGZQ8e7Qna+wKZ7xidcWToGWKWgerMLLQ3t/r6u
1jkGobCuYRnK4zsPA9QajwJ+rl96KqlDtMAb8M9T7JFLxp91IHBmSP3SYDuTwmL5BvKQkNx0u0Ux
6+Clm/QSj19cCUAz2jlP7m2mBBBlHXyoa0C+zH4/SI+NFkDG4qNzR+AqffinQPGkL/zjLzpCO4+t
F4Lycq6oU5U7XsLeX7KqoN3uKDai3rIeNvbvTVBTX9EggoTK0v9VPIFp7OKhK/uqhbSLigVAxBbs
hGLdv/uFAg6ud7rNeaVtbisVS5XCUHPJEeffn6tzP8UmzFZjDqx4ph+5k08wqzpyVkLm55HKeyBx
2DpMrcbT0+i36bghOKHguQL2g1UDtY4Gvryh5xeQ38c+8FbcIh7w7LDl1T9X3o7Htq7oRpZWwwWx
ug/6y26JAZdmaLiFj3aVOAUad2dOeKIGXz55wG+zfmXnF+mYbyl8TAV8+bQrgYnvIEXLtIljSG+u
mTLMRJ5G9wvY9PmeHcXxNkQ8QrHQfYRKtx/Zu6EDwJz1Ri5hTk90y3kT7eqwaTjs+UkMerE08NBW
YgSY6j8KKeBjHb66s70FVWJ+4Z0JryjNw+MUnxAdpI+riDuBWsSIdN52Cad9BNxY4K0kiHvNkuSb
0Ez6+A+odmrE01ndOFgaxMdETpyjOejiJ4M5ZL0saQojE8Mo8rgjDN11/Fl261P0Sos4ob0pbg/i
I40YgwW4IAT3h7l5b6pFn1zO4XPoKTWGDHubbI7s27Qe98HoGweWXTDAz4ywLqE4Awerkd8msvdY
XVorsQionmOFDG56jc7zfELSFadgsOsTFcj64v5tsoV3UoQsttvFyoyMG0arRHxrSN48943paXL7
pmUIQ9bOa8yKGvZWdFvpSFfWgMiQt0zuoVDOw7SJI0G22MDHUBbn3OloGdTKtuykZMiPzAoPYCW5
0CpEr9u/pVI4nJWeFlRjHALvvHrijyqQCR+/XL9/9ZuLZdzwtHHf2IMJ+RESJyHyC9LU9A3vCk41
ugW3gMRdGRWMF0ZDwLg3W8MKeMHbrmdatPoVrOQz6EDVmt9Aum9vsFTZcsQ1L1IEnzHDDHl6eZCN
th6mTclKgINh4iEXMsJlSKRUp4Ebs5Da0lL1B7aSULea9IIr22G6MFJH6/By0RhhWZfgHrNqgkCE
5qluHr9DA3Hx+7dMMjgcEpIARVfd6/zWu5AbMY0lzFrY596F42dqTJQeFrvoUukWjU9Cd39OBcQY
bLv6C6wzkllG9LQmkwK+d4WWnRQZ3gOeSQdOWeEuA5DmjOeEw00w+DyWuYyjbQbfQLwVfqxzgEHO
LmiBNRyHomQOmtXvoMrS5EhTf5FmddJQsLjbpt8uTF/smAuTM3oJuDXhnjwb+zV9uGZUQ1dfnIM/
MsLcWzcpfgezlg+/85W0+DGjNutJu3WEC5edN68JMF1z6JD+Oy4IuDiTgBCOQlv1mXxgx/Fd30Ty
5Iy9x6+ZCgMN4JeEReGuCIKtayazyBji9wX+F1TNzZp3LDzi2SyGOGC4o1DJomP4mjJ88YcU/f3x
yAiDAsfdcEzgy3dXidgRBEVGRLPTA/zvYyYHu2vJGhSW9x5nFR+VvMELy8Fcz8DCEtnim6csyxBy
+wQL4IPkdRoCnhOsgWtSL4SRP7kyCo6dwwzuOXrgSqE9YL+WeKxI/yvsfPyz20+zNLfnIUzQjsoO
yQBO+GkR18xOP472jhrWc63j9WXmBKhgUDucKF8RKJd6OaS9XvjI6zXefAQP0SnGNZc2r/wz0spo
yD0ysOfzHhfaqWMDo4HyQaA4vScMWE75LMc24QL4p5QFotMLdU+OPEVPx36ZzlyK7hAjVob/tm0Z
ZjcHdkDpMKWIAXi0A9M9APShu9QQHB2W/ZHgGbA4Rn7cOVIECdmW/aAb66uCr9DbZSbqtJzlrKtZ
ftB/JZwj9Ho/bsHXoJ5EShwJg4Ih4RicMfFt2OFlxoD7OFnX56VEIYZ2ATyK4LOUiSQewnVit4MT
xcn/uCfOf+iNQokKZi+M60uEoJ1gOrdr2dJXSe7BCXAe9m9FUgXYJL4rIvU7btG2sNZ3DoLdWXQ/
+j1d2zNcnu2QnHW0lgQX1qU4Tb1IlCy7GEHeyHDfcUUrUo+y13F+AWd8TsWLB989W4RsPmPVhivF
14DaSRfIcTu/E+VADPdJKHhaiAWJMuZiFupE8sqz9V3Q7oiPluihnOnhkWnlOwlaLFVLYgtv1B3M
TwkfyxHd82VLO1RcDM5oSlIftiV+yNfUVg66iH0owWpUSDliPGHHJbzRr1GoT8zJzb9EJKSIDS11
9/lR1ijpRI398CnQu0Cf7ZZt3GAWBNYSYkN2XeDM+u1eC/K9IFHeVp8VJt8zw2H2iw1jJIi8ohNw
4/GnhwQT4/nlC0IvGO3WU4ygrr1CjR4r9LfPq1fBudDw/fF4TGrNoSbaHIeJPqsY1DqBU/fVP2OI
AxeR/kSEL1TlMROoQSbDzah3sKkJVS8YO2SYSBldxoOYHeGskZKCYY7NV3f5+o05orcApa7CZek0
y0sFEeaZntx76Xbgjs2vbvNqrI8YlyKBHJaMIjL8SPi+uhCAZqz4Kh25F2vHqZQo1Gag0ClrOea+
/WLvXlkbMtTTvj3gzxsg66SfcLkMZ2SfVtdEREpPXDVhdimAeOevClmX7XA2CPupmdDQEr+W+vL+
XU1uux75uPT2q4szIB2IDyZNgfMrRSSw7cf6wC1juKrm/pI+sm9BmWqLs7WTYx0Tz/Hk5t8UR9Cs
5PYeEyHNY0YvejktnrVY2iLp2UEhosGCBIkwRjrONnKLjXgqHduEoEYLX3zdHS7q5BwpQUN2yVEj
eXPJiuA6rseqPYBQ3ixrb8dgVto61C4crBLZO4zBSPdqgnRSZaKAhWQQX1XxRivh9hlOQ1C/HiFj
oMWoGjEVduLJSD4gXNJLkbHp8QWdcqFPu40xfjdOC7z9vdUstKuKKbhawgudG0L0GVX4w/kmP6jg
Xz1aHd0DfGHihcHXK6pCxau3mid7JUqIOI8gycXKpkPamai+zEncEgYiRMGaiEY+K5tAw29m2WNX
LVxoy90oqKm4zuUwX9BMgSW/jk+xurpkt9XzTT3x/LaMgfWInghDsXQUYghhBw3rqFrnrFm9SVJX
wc2w79exqlsjMr6cEo3Vm5aJuSM9x1LK3RsxPTmxhsF97wwhkyeSak30kW2l9JlFNDlsH1YxD69T
ynYT6nw+LCPONypFevAKB8GJICOgPNkvBwzZvGyVWPTrGJU/tSuSWE/SvD1n66TCsguVcR0BNB4y
tqNGx7b2gCOrDO+ddj1pMNnBIZ503mUFDpwiJt6DCF7PZMyRdG8THlNPYD9tt3cY1T15oVfu3MZd
SrLTYh48VkdW11PYLiPAt4FIbAoVIyjYhX3+puCxpB4wL+leEXAQlxpB+JgJ7rbCw4sRHV8b4Z3o
gwdCONGwcQhR7OfSXGmeYImTSEVTRLNVaqYL9feUFair21dN3Mcbjag/xmvyGHmfq6vJ3lW3jcVx
ScWQlvLzyaNgEF9I9vAHSm4G8RyI+tY5kq2D0yXiblscZLKnCTeJnJ9b+2ePLqAbx6UvkerXPWmv
7oX7+Yxg4/lHl7wOmXQimhS5sDaTaKNvaHQjJ2vT2EF4418h0b6hVQ+cu5+HIn3WczCe3cfP7hN9
ojYxIy7rRCFEWkqrZx3exAQqt1507cyPlFQoglRDx2T6gRYgEqfIGkjkbh/fECJUxjKpdpE6xCWp
gj69bUWOjmIzfviEQdJFyWJOjxGCfiHlK2c0y0md1rtyNlypAWXsIVlZxSeHyV+fPWr/wwiat8jE
0p29o4jcr1qrmlLn/D5N+l+h+CnN1ODm9Utjpcc/CXEDKvHPcRX3tCJsOdkrwkZ/yKhqaffEiLV/
/yH1iQD+ZY5CDLnUamEcwJFbF4MUyoP9q7Ajhb+nR2KJDtcv/5YVs4bv3ASUB0m4XGbPrNwUgR41
9HBA8U1UoCfTjk03YhCDQ+REPXurZ0cSthVZCznscAkJnpMmGsG0ttqExXJ3FHLp9DI+/AsOAi0J
czX9k3tJJZuY6aBOr6GI3oidpq8IB1nkOESY+d5ohxfhBc+wjY2JdrFvN/e8H8w0/ESiFevInI5J
Wd8d+TeyBQcSJzW5fu4BR8rlqxrza4Y15rR43m3iMeW8NJmiTWqPLBBzRbLTIrCeDIPnUnVZ7bhR
WR+qOKfjYaCISLlcnILBstND/Wq31CjIPFRrM5TIVU/qMT4O6Qz2IQFQ7uSTY8pZWG10PE+9cnbI
OT58yNjluEi1jNzRhD98Oud4oAGeiSIdh64hkSNvhptyK/lVjd2bf4ummm8yvXRtjBX6lGl8cIEe
sT6uO64vHFGkODIQ+6L1RctGYZNqNErEJ+KJKUceWeDp9QKRHVvnPKkPNvR6qVt10YK6pyWkqx2a
o85WgSuuhpdl5R07S5GZMj6775BDOzx/HTefJapBBLwSH4zm3boeY7Z6PELh2Pbkazu7X3OyvuMp
I9Y0g/HJb4end9ohD5ediO3IBKrWhZMah3xFc6c2lX3D5QQIR5OaaBU0mLJWeNUgapmEQCjrFKgv
xItkT5peF6Mzc5o3eujmUzH7JTGVpNhltFA4dqlZiBa4gcaE84mgHUOVFBhDWPEk0ggHPG1/Dqrt
Z0mcR6PUKTwtLqFOgxUZuSjPhiSyKeqN6Mwa+qsjgjhmT6Lg6hXkXXp86jcpUyB+loyznxJLZRc8
2+NCnZosTbJnQKaHQhv0lsr4uBfrQxEXoRunnQ8DlEd2ZGw5hqWoaxztoPsvt/3mLg+YRyYciHia
+Ehg2BeszofBtStj0xb5ELTZQnEDusXg91bz2i65fncMKw5A7UVNUN7xFpAadq+TZ7RVUW1ufqQo
orOAhhNrotraupiiqv7CM2VR4ClohFQt8cXktWoLNxeG2yFV1Y6CfEDLka2mmkMfCJpSHD+TprV1
uj5I+7MmiIw0ig2Sy/vmKP+ta+oaD4vLfqbJI97WzpMmKw7j+I29YLuOn2g7nyNSyHI8jPtw5Ku0
m4j03YW858gpvR2RPKmO01KE1oMVX0zCVmgHGX9ZgxXy/OmY6DqldLe11g2+F4XWgHyyf4pImKYE
VmIHiPRyS0aj9vpADcu9SDpfLUf3kJmnf2xwGJEDJ9pavmcX/M6b+5Eshe7CllLH8oUfibu3VkX6
uxwrwVCczKHi1IM/+7tD6VKhMaCcodQ9GZB6TC/LepyvK6bLyaWT906QkIT0rkshb6KRBidwuL7t
cm0u8qyP73PVfWSvFCmu4LpGI/dPkFRh9Bx5ZoYyqCjF0mJpkh+t9/6seJVHgB2r9Bin/JWW2/fS
k9dsuFfKwZVJU7sNByuOYLJFeoT7jeOo187tQo9POvhl142moy+yhSK1n+/vY5XcD7lY9Xs0KefN
DyKWffzAq23xJkuE9X86EufU1Imp9hJh830yjIuI0fcazy3nMfJBbWJQSEKkxMw04RayY0bhi6H7
+OiR+XTvi+NESuVx8baY4yLilknYjRbsb/Lc1OQZaLwy7iaYK+/kGj7cA3n5OZByi0CCePiCa0YR
kawpdZILluHudsRrklc1mBhSCs6JHg/7u3Hy6cf7JfeFHctFju/kv4NnSpyyOEGLgxzgyoToTdrF
xh/9vxvP702n4HBW+I39TZP7ORnMR8R3Em7pbUQlSESiA0/F7fBU2qUoms9fY5X/Tz4tFGmR/xlZ
AiUu6rwUy/njStOB+/mhEpdhqlav6ONXLHEzuk2PY5rjYg2pDWohmLjn13P5/HmlxwlRd3TiwCJK
uwkmWUPI3k5E+WWzgcOwulpTaTz0W1cKyh0VxUW++2zVbbc2dL8hkzDgECixfw/yCF0yUiL56BM5
FJnwlMnFBw+ZqRl5Wy5Lm0wPJYRXxDlIsFJhSG4UcERV8LK8Pqi2NYQLOQ+AnIJ1E7/UtlRb9Daa
rihH6VEXDkn2BBc8xEHUJ0XWJy98EU/ayla7uLi3rxsaAle3CD8bdW6KbMo5VahxaHQV11fnjC3h
ll95fOzAylLhAVJHegtrxw2YyuQT2r3EydNHx91rU44cKajja1yui1TfDulb/pExw7tmdX6R9DqJ
5PVGtUV6bRAt30FWrKqQ2CwjGKGTIbApez7dztFJVd2xNB/8AN3+pHfVuc8/SxJ3a+6WuoNESS1F
KOA0YdCPH/4UWevO1n5HLD/FupkcV/Pv9lsjDtdpq6cASYaAhihz09Mv4T1QGWPOgmxQNb8dbS1g
w5JXrg5PH0LibUa0y7CkKRJd3G//jH27jvu4je/xm1Ct35+Wo5B2QOwjy13kRpY4Ruz3k7U+EkPD
t+C5kVJ9+ByNrk5GXCQXWFfL4hiYHMsiJUZWkcC0Xuj+kEjIJWuCleytHY1exGhv2iwwLK+0mZG8
CXL3SgtZz/H04YAh42gbe7bQRKGDddbFp6lGJY6YiEQlAhl4WHYRmmMQvU43uY8FhWBIHmkuNtxo
TJ5uSN3lTBZftCHTNBAyiHz0bsum4sSuJ4bXziNUWMg0f5D6lIEXXN3n5kap8BRdSYwPxy/cR1Fb
cZqfft9CcawwMtFjq9LVwd47Y2ZFjzv3cEwiL9biW/p/nJ1ps5pqm7Z/kVWiAvqVGUQQxfGL5YgT
KCgi/vo+7vRb1YlP3qyu3ntXsrOylgz3dA3nkF3MN9kwzXzCHxp+IeVs6ld1LE2K4LVOhsegtLBH
AiBLCAawgNwe9T7KpKKkoBMGSZxQIiGm/y72sdy+LS/L9ya1WQ/LiuV+XZ6XHzAlAFvPe1R/G3pL
yIOIo1hUOBEfMShf5HTLCX3OEGZnvOvpiqzAkyM5UinOcv7xpwr6StS56o2lHKVEtI+h6qlATdyO
lVus48olszRXTsnpLVEy68VYMi/pJLnE17VBfsLqTIYEqyoF5TIs0dmlUcRAHzrzz/QFR9TLlo9x
5aL/i6CrldDiT0KcLim+5HxOqjf9d5C39FW/5SdISY2avgwhxHrELxbxTu7q14+ZYHr1sOqHg5Zh
RqbaGCSpldb9TsvokBqApYRXA/TyYTe7HqHMk4/LqfycRyl1jOJANppQhhTFrhJNSVg39JJojN1F
ReccMBNIYHYVVo8hVTvr7KKrot0+fbSf9c8uOjKv2iGdgESXDrJ3H/VsEIX6hRUh7BPptwEWcJOw
O7rbjK1o/om2LI5cpHbNLc12GoEyrbGNQqWwZtlQCqvdVtOoXK7uitlM9LOaMVTsNU7PkcKzzlrG
1YQaExAjqyXW8L4bPByiu/Pg4TwSraCvTUltp0xexLsbBZiY9qm0HAQE674AayJIGfx2N26z6qy/
JYZUlyTrPFmt9LShQ5de9UnDUNEBjRZlgxs/SlZ9Qx1fdJU57DipPoGiBY0hEw3rD1GdOvafhAmK
JfrbSgisgjrNZUHTlv6pSI2ftLy9BDQK73dyeJuTS8insukVlNcCKXqxrDlhdbO01iej6nsPGhB0
l6l7jsoE0QfwzUA0wczZEMr87qjklF6wzNgFLjOeurk8nkCYV061UQ3VTwxnLApz3JFH5JyREwSz
0mI1scjH419+bpzVgboTWIFn4K3mXeszaW2Ibm5h4T3iBrIJx6lYWWxfKQ3Ht5aRszHZxBeM2+Zq
3xlwEBVDsWJbFOxKwoDVS7sD9QHJATYk2z9m0uK0EaEGUoZl/zNk7tqnMX0kJ4talAKzAMDU5GNi
XRJQBCfZOW2YbT4bDjNtcAnfE26MzDCHczQlt7sGD4BgA3bRzri20IHnFd7ZjIAbcqAo1ol5anwO
ira9sTegZeXCd+13UDJM+wcqVjU15DUnBqwIGbfNW9gwiPzYEr3bQkKeKSSFEg01BJMc1eV4Yvtv
tAlgCFI1oUrMtNBvF328vrki5T6aPUPgHrMY5tFTW43y/rmiL3qkp3314VWa8oJi9OzRPxHB0wrh
18Imldw3/Bt6U6Hob1L3ZoHShqO+TLTDWcAu7tejVNbODdhl+n3evOsvND/ZjxN+5CjGrmJSJ5ve
XRzP8Bq8dCbK1JSOUHXvxp1Uk94QOFdrMUckXV70Fq0NVdxawGWob6fTpp3cjAZHbF9BcWUjbvqz
T8O7Miw3RMTdkXruX9HhCdH9DJvwQpjqIPo/xh287OwcIebx2tcOn99eJOFr0jJUhGpsnrywQIL7
4qscltOCsjyodrvyqOpRnQUlnWg3ldsnXStpSjCnh/QKerveTmVO7GmIG+eR6CEd7ROhbJsBIpru
94bZgN8h03xugMPTPp/zmAkulcQupYwyu+PQJhgXXZNlOyJ+WeJbTe5p5Ztb/0K+Ocw3xMzobj3v
hOsFzW7RQP6B5Sr9xHL90vDptVU1Ubs4GwpccQcAW49TjGrCT5YQrb+pEPxOcP0S7ekpj3dSyb8I
0U9Qpx9rk9LRoUZN44VSBuuROCAb3IlWavaxX7HID0o1kmB2/4tk+8X8buCRVrYFyxxMLQU3L8VX
RECtFhQRYLc1WUaNH1zjW38l9mKkg2afKksoP/zJoT8p3U59fSNSK8CWb2NDV9F4zejqiTLhky6V
eFLO5v+H3UFrjkzgJ9q2JOjm//Hkv93F1zAnb7ktr07chcBPCbQv9kHGfhUPRf1SVGKZzKg3/fDC
W3+dXb9d9mvQW/m9rTQwjkdsk6uCxxWs5hGCrR4k8cPuJ5L4X6nMv13ua3ybavOmXJTihNneh9LN
h16/3H/1FeNC475NGwx4DXtj6Uz/zd7++yr67cJfbP9z55ihfJwI5zt1TjOB8iXd3xPb7Q8X+usq
+u1CX1T/1bnRuF/EOPZCSlOaio1ZSvGROE+bdIPm6IfL/TRtvtj+5eN8P1+vSCUIsgnY1wTCAHVe
4couVFvA700EKvDfV239RcYKr1Is2xQZu6PW95Ip290e0k0s005UHfWSk8VlY6TzItqHcbXF9khg
wnCCBaZz5QRMwsf/Sabpj7v4WjKfVaEq8pu7qPRNkwItkJTC+cCZEr0Awi5OThA57nUvsGbyTyvn
p3fwtXKk1fGx6pwwtalBBgPQnYA4fIOFKpz2CSLbyjc7DskGee6ABqNobOq1owS5Smj1w3D8bQv7
4018L6vPBcGo6oInr9Hy7m5jzjm8lLHpgAvfQum7qa8ixdtIG5h0wg63RaYNqUG/W/no2oGmrEGV
PbHTRJcpmBsYmTl8ipvZdpsRHi/Tws+potQevLbeGMJDw+rtZBgYFTj2zy/iX8s8Q0zGTIfKymqA
/QE4yttEdgpqqhn4q1qHroXCHTDUkBLOSZvmmSk41k7qqDNhWDyEpxBVkxOFCgmm0nF8hVAOVRZm
LwsVfBmuNvfwFqnWI6B3QpcILDRFybCLZaY8eIKjvS0oySIA+jDWmL96VIBj+nYQdJmPd1r1oWqT
pdhovfVoHJGAUijYr6lXTIspTeXPtIxB75E8Zv22TaWrBVTyvr6uBbrk1HWagFGonTboLX10mWbs
EdD0nI6xnw+rF5Xcm9+mJKMeVgBw7WPXuA3vaGdWDnFUY5FRBqWaXQSqJ4GPSKzPYneyHuFzRHPE
vtBZoAiEV1zQ3QqIQ4sAthGrw178vv+wR/3tpJc7TZzqZSTWmr3Wl3BGusqO1zx/fOIBHu6xNXrT
5B6NbNPXhUpNzxUh4w8b8F+3jN+v+SWf0ZBbStpO80/8CafzF06PshUiLWcnNr3gGS1bbMg9/YCd
578Xx98U5f542K/jXe2+71Wj7pTxtN+yNw32ZOgHFMJnsfvQ3Nh02DFrYwI0JvB2te6Nf4zg/qK1
9McdfO1TzaTXKCWZOyCF1kfubBbHw9F+Qc6kj3fjn160WOtfgcQfV/val5T0c1vJ3TtezYa1PGnx
0Rppe6EDmqG7iePIIdrtmsEP6igIzIsB/Nd1v/agqtX7qNVVLuNlXGrz+E0eE2tLyKwClQ3qHny0
PkiiAS2kncqfAe/UeiiwVqhhjkylYwz6u3muL+kaPRwOTRtnD2Nu0BKan7Q+QMbBRYOeGR/HYXSY
DxJteNHZA2AQWHyy6tKVdadXG0cq9jXb3ve0i0lR52KPBl0X4wFijrCLaHp/J7nc3jynmIecLg4x
zrwFLml34w4FbC2K9zFpDgTB0Eq1eJQZDXDeYEVYFg0HwWzvRn24a4chpga6UAgUc8r9aJhuKMa+
w4++6ZEg3BcJBnzpdWzsEQU/e+jSHY1FKknXzO73K2rSsuZ2fXhLpFi7XQoGbrAXBnuntVAGkPC5
q4GSU2jQ5myc9h5h6RyWSAxvTZtHJLLcosQrrkyqLih7jt4WiGVdj+YWKfE8okWi86iDPm0u88A2
LljkXPRNRV7xHtpesgRy6WIjDZFzndpM4ADeoG/WJtRm5DLoPnBUoC2l7eZDil78r6BmNviprikN
k2AgYo8SqQfZCN2XseyBuWxo8UxQvgYnKsuK3dQ3cZ+IDyzE0QgFEB62kXlo8oCmbzfNeFHgGgNq
582bbNFSCt+GtYMj58yjyuzBhc15ypUhSnqzxZBmhMUkgtgksB6aFmca1hJDtjPCSH+fg2pARQVQ
JQqBpILiHfu2trf3NPimFoUvWwAXhxoksQM/M+JSFueyxvtcznddfQmeu8krROzqhcnl1e3qhQua
v2cM3Kmih6px9IGcgHimCOy9HI4QVLGsAUh9alt0HLS+kWrh0DIGErPwSLJ20fj+qKOH4R7KbgAp
c7CJcj3U55DFtPmZxn/i7YE1xH130+f6JZPdbOjmLHD3J+0w77MkcOgQJQNRvAolcrTS1iapt+ed
LmNhYn/Ttf3JniN0a9nzm2YPYPBpG0hgA3cQh4Y7HFFaaYAwaHDMNaJlavoJgqcj3fE4ctbkyK7v
2Q7VOsNVudSWW3Vcc5MwSoQOGsOFimssEOs1n2OvoC8djb3luxbX7o8tY874LXGygjt2Rf4MvY1M
C00KUCA3EV6PbewKbC/Rns46FhaHdGuNzdJAg/RmRyBq+oKXuF9pVGht66SxZmLIN0wLDHk/OpYx
Tc2z6+VITHZ/5JvrJt2FndMY+hDFBeYSM5Y+LDFjXowFvEpsEwEwKtH+Z5U6qJSbPm0kLcJ1ViEm
W0RBqVGIuoM2fFu1hkWhs6ttmvjBASaR6ETps6Ci3u4NX8hGQOXkCdaCiyloUdEVawlq3rad2z61
Rx1p6Suodj0AMD4bL8wDnWgzgBproXE+euubIThobvXVF8Wvs+XzaSOYSIXGql5T7udOpk9K5FQd
oM3weljGSFCTfRZW1LBA4ma6P47m0fCjj+wAdK0OqABijBYBohwhc66jPL4+8BP61oViRiPhTWGJ
UHy3ALfFS+FyZ+pCQheGspI2NZ3+jRA2Z49eROiG5HRQO5F+mIzp8dh4dTF7ZsZ6z+hPhqwo4GYj
cP6s7EwbPxyHDH24HSuaV2k6Hb3Zk8BKC0c5u50xfkBWZI4D3OctB1MQmQGVJY15kbDbrneDw8pU
zOhse/tMs9kjF7gEXbVJYjzMYCxr4kXwpMO4yyAGAA2MDXSGmOW+vlhTncLm1Y4Obfdu0BR2eDp/
bFJRhgCcMoMjKgdvbTHezeFt9IzAz/kjKzDVgwl4Npe+53MGbY474iqQ8bQN2GYDd22Bxg3oloSl
M+jTL3MpDfqfmRT4/mydaOujNm9iRsFKFXsJqw3umjY/3A286+0RiAz2OKphlhX3deTW6EVvIhY5
ZfG8HykuAWBbM8czhW1HW4waNAVqTfMPXkQ/KNyADRtpHsVKLeKtVdpkxB1ThhXLiZXJG1jbY/FG
F1dKZMHNejD47Ps+rkTjgF6le2a97nqaMdF0iHUfqHRX/UCrb2dORuP9SyNbgi0EpkzzI9t0A/eu
aQfWwizuUfMoJiNGx2fzd4I4H5jBji3WiMR2q0/ciUsFV+OdXfVhwOUPh4K5f7crx/accNwXdWcy
n8jjGv44wQwMWYgeB8YexNeCQR3P+HAtVjhUWKBLlspb3BBfxTHB1LaBxsLlTPBdrLR0Xw94LjZ8
lzkt6QBuSm18kBgS0FkM5bajDZCogCA8AqZ4cb1SO5QMCzgVgo2ZoEcN+jUCLYuFM1wwI2lomnXk
CKy4yBK0dpO9YOI7OwDVNMkWIGjHbT5wMxUdP2dd6caCO3yBPyWx7gLhlHT43iNcrEab4TJsLPXh
jA4zhMQXSnCy0bRhEfUW1G91KEjTwm74SIIQP9CE9fQgeumkjfH++ItqKih1AqYJ9A1VBt+89zua
D1DU6nhxT7d5M3oEz+JhTASfo9QcTOwMzEIsVQc8iHs4V3SRdtHmFaPJRGmB6mqy9JEdWIzROD/c
xYFx0+csFX0/Fiv/anu7o4k27Ys3PtN3cCgAapAUbf2KQxuG/ZqeHfE4hAXRJ7Z2rFrG9FeIJJiG
bY0kd5to8Af6Hz22x05TY1uyZ10D4h/7H8GZvTlp/g3gzIFeYXSwBVYk29i+8CQLJsAaHJ11cVjA
oRdo62DcD3yelcegf6Lt1im+4LxtZt5hxLw4aXs4aSztwHdm3ggyBDLEpnomjlSNJVLQ9Kv3QPK4
S4OTjtjXXggRb8AI+mqnHURYNuvQZqLqQ0lmXEJIuRgNw2QPXr5YhAEnEHNa2x5DNkmU1wA+9RG+
1SLqy1x5u+6LNIGQ0PJPBvdGf104ixwNzgu2mMjTRxg8MPFQIBzemAlDMUFxDNPAfQsGyJo5qTuO
OFunOU9SMDAEnHM0S+YgHbQdwuR2uIwm1QxhGbjXDLaxHLHxmoMj1QUdkqz7MNeV5rOjdka7Fl9D
j+WHDLH9U8ryVS57PrLicW+RsqDtkmoUgX2qghb0GZeFtgdGO+xoug+McJ3pfUp2imkuEsNmegDa
OLvOz/KLP6U1X3W1e0M5Nl4d7qjN+VtpeImtDA6BhjlzdNesnf7S8Go21ITp8lMK+bdSz++561eR
7ZFdjo3Pq13GGIZgQJrCIL4M9jmNwnk9CF0wlcM3hYe1a46d0/hpcuTrQcpeRaDLQfBDQivSxX8k
Wu0vzVelOmbv/MObmJ8t46H78UsL4lDo13BYA5lnb5ruZBN84Ip1QaJt8LWjFv0v7Gd+uJOvOsK1
o1yazRd1hOmcSYL5O/+MbM32tYWp63g19X9yf/xrpeu3oWh/lRGO71rq5FceXtY27nAuJAaWG+iB
PDRAEG3aX2nReDr+aUH8rU7+e1bd/qoifN4dhPWLWx0b8+WSeUAYvL3gHbDQHbYXd/pDFv+3Rsgf
1/uqGXRLWX4kCdk0dU0mfIq3zNEYdRZPOrkusx35wp/KQv+tX/6vmfVVOugUq576WvFy7+QTBJoA
QYbkqDvKCAQrPVdy55yYJHcjSvecP5t0MCc3I9dtsrXCC3RXCwkyj8t8QxAiN1xOQ0B+Opx3f314
mNFbJxqMtuburE0b1mHoH7rAjFYO3zUtdXNxMmaEx2zagshemofdmI/4dUSNbXahhNTBYrGfcQL7
4Y3/zW75jzf+Xb+QVrXaLVjkFRdHz4Z09JDrg5gD0IYYwyFv7gFr2nNI6BRT9N2/l7UkFsu/Xv7X
ltt9t05X+cTLB06DVpDQP5qVvoBIKOa/L/XjZP7aS+VX1s7q9FFj2XoJBiHyMwhHz3yfmjmt47GD
gMC/r/iXh0MyuivLzQ5C1R1Z/b5iViR13uzcaL+gSIuIAVUS2loQy36qtvX+8+j681Jfm/WnOHXq
uqo7ATJsiO4MKxub6qgY1/sS/VkQmgjulBFSq6CWIc/DQCGGuuglLYOLngJaQ+wg6ELt+RhFx03w
+l60UbrAZDXINkqmtwAbbo4w1ssFvlDXg7qstjfqMNNTXM+Po5qCx1r1zqPVXD60D1BZdu/1I25P
C08CMkpH4EglrALuetzTF/+APF186DyqYC8um/YOztxlIw3hsgNKha122fBXK9WSoXIS28Ceoonf
0CQgUez0Q9jx6UyN69G/B+yHl9j9OmOyT/P1rK6MV0FwhdZONJQ9eFM/TYv/7D7+MVbdrwOkmaWr
8vbkMrBG2EcEYbIC4vdzn/PX/vzn6vrzSl/nRn36NLJexpXaVKNyKkqpkwTvlYZ4IpyNlfuwGXpR
Fj6HHXcrwHNvGzkA4wzRDsg5OgNHGIbNzU+tNOk/T/M/b+zrYGl22nepi4q1WBm69aLrkeoj8GQ1
2HnN+anf+5c2s7gcFu5NRVFbPeVrYC+vREmKjnSL79sHABQ0II3Nhxi75Sbw+gFsHSAaETb8ezr9
f57yfy77NdCnU5HRp2zdYlw84jsKkehO0CORzEcYwYgkIP/hgn+fWf9zwa/xrlTl9paOXLDS0ZZL
7a3fArnxk7D7X0y//3ydX6NXXpNO1njxOq/uad1BGlI5NOHcJAjRVaMaAAMisCg5QM/G/iNBoAbh
z0kLTJ3kvuxKU8y3rJNe/TjMSk/5z4D5z1v7iiBa13PavkmPG3rsDedpdWUtP1S1WZT6ayvQ7JV9
3nbXxQI1yc3JrILrLqFyfuVvEq1AelKi45YHyahADQw3vyd4JENywrMLbUMIElv1VLXuwENpczsf
H9HpEN4Vx/ZVCLpa2RC6slcihgi3yZwLbCdIOVfBnS2DivWyii0KXeb5pffmb7+E2dWcAgYdv7Y0
D9cqwik3Zv/RLXwVWFRhJE5lo788ktDH6WI7t0FVGF0IxWiPXhgXoZYBowBJErilujwrAQ8ix4VU
Xw6SdXFHuIeOP6LGLwu0ntNw3gjSpmimXv2egB+ifEMxLPN3F5yyvQIyL4uChLPjfYzMug3QwXKq
ZQNEzNvnlqV5Q2v3e2QClMUFvw8KZjpPEFxsmlQyhbSYDBGKsPQEJU8wxeKOLgqocBN9CYyDJ/eR
SzWVKAm6djoq4DygZzZC8bVtfRDwLnwJTajEKaMz4u2f2cXM7WHqCwWGi7kvzOcB9rYrBTWZ4UAh
YlikSBQA7nPVoHcnP+lQWTga5f7Th//07peTZNkjiUVShCx5cdm/QD5TXgzQCgsQIBUapUejPRgi
pOW0g+a4U2qduN7JwQcVkUtHyyn83/QXXcrJGS6x04BajM+4TGc5fvVXjBY4PMh9T4RIE78rG427
28z7LWRioMQp1sc4srlA/EETLk69Z3hyTlcHuLVy4JRGdFu59bu0V0BnweJ8OCm1NbTmq0mCxHhp
PznJOVifXp0Mqq7+AnCKNEDrNjwh2gTh/6q/23q3Y5UYL1ZjhE9X3v1hFshmPm2Z3lOKVvIrHyS5
Xn1clMcfUlQXVquwUIJOENX8uPzkismUu2nHupYAzBLKjmNZ0pToyOxMzCvadejAsYxhiK4h0DMp
ufm5xH3FylQm/L32pVh6DN4vO0V56OqUH6C2+qVroKX4aSHnXD6sBK3ibQcIcdPNWkaLAnPh1KRp
2DtRlXUfEDnMt9Fjcr38a8xzt+jD4A0kGegcPqkjv6B8rY76Be5aLdmn+24lRfeu27p4JzroVOGu
Vje1T82BRJun6t8uXla43du0evids5NfvBpFpqbNM/IgElDGh9+qHTAcsjJJOlYPohFIyKbebIdP
EK0fbs0+PTUZScZh+tDB4ycX/b6/gKmnDUOxVDKrMUxifZdMhSKANAXKTrPuuMc6RjvGU1g0xuFJ
G0Wl7A6S3GkFRyARR7NxyNGQOA/UhRCt6nhEWZhp8fmwY2TqibsjkCxKeTTVD0enBGc3wWJylWpp
KBYXFA8+7jYWlLSrf/fBOlypoYUvWhefUB3fqUHejPZVy0aMzXhVQnE8c6gi/L3MIdQau3OfMuHL
QrpxVEW/CHGIbkwE5vrhpqm+FupghGjIvqT+GpCs26JCRq9B2UgDaf1cJ+go0TdBgKEAfAqwPCgo
kBY2XAOgoHn/adCKDIVkM7BM2krptDpU3mesBF0VRKTYERkIHzQEmAzUUtlMrGqaxatpSxfMz3Sk
4PUghejaUZVEg8fLkG5WBkLiX/EQSKJ1CXi/Nhr9+zydMiePO3XelSH4Yc4An+9D9eawOrkJWNfE
rAv9M7xBcANqCbotszq8d0wjkFtfZDvGOnhTckxglV76T7ROn+MaXambK6FVBoBFsoS9ZqLfaFud
w9I+mWdBrqIkIvQmV4euDQdw1nYZanqR741E/qiOn5Y8FIObLeR+ymkgoIWSoWKchY4GOnmtdYFW
KbwBWwpCJSoPDQ4P0erDQHb+CylsAE+wz9YSVXNy4Ye9V8ko90JYV6gUqDSNAHjcfNgqi2xWD1fx
c3ZaNtltkTzSMJm9LziSX2j1IJIAx7MysiK+proKjVu2bpldFIbxaC0k9gtkf4Wu+BHgcSGW5CW4
rkLMqJgu15bWQgKOecPCWfMdAgtD5zp8HBQU/ac9GDtMv8yvajwswHPouOo+zNvZVZEKaWn4IHTl
Puvz1Bs3u8GFrac2ZQr1nLOlVlT988O8IFsCpZ1DkPpq+EZDF9XHTH9h2no2jxOV1ICFCB0J5g3/
IbKJ5gaaAzCISiBYLaTgG1aK3lSmJ1iY7ldMr7Nf242459y3l6mEmOc8PTTgJg4VuAz90xhugtPo
k0rIQ+ZkB/TfAuQ+9bszApSK3S+gEhwaaCsmgbxVoh684zFT76b1tlCw5u9ta8CbmgINctINycgT
urfZsls23BjoXzYTrfTS9Wf+mL7nGbByhCpRf52iSInAdWKWJENIJd9s6OjQ15f5pII8MsiDIu54
mAxLhCtEbg/61TKSFXGGFgryYQNVe9LiqbVkSgjb09jS5e1xeCKaRz8IJtyc42I1gOpq8n2naTE/
xhUoJ9BJfLccttAdo6PGewqP9sO7VJwPDAMEVpYvgPsgR89im/HnwzWWt5fgPe8O3qg8EkUdhQL6
at8alV4SfKj2ChuCWi8wDy09ObzqZf9m7kAC8wa79oe+Y/Cy6kh2Idy6qn+1JQ5QNOIiGC7DTiDt
2BfpLwmKHGEOOvvXQQIXDOUS+0Q3v46e2AAc3YfX6DdRyG8ebqjScGRHJ2RjQhn+zSEliriy8C6o
JnpnZINWsB/PfumhU5aApqyhFdz3yuaRab23ni+6fTi+WDUI/h8AcuMxwyWC7bMlWvW2UDy52t0m
mG/tNakArZV0V9gL74OXXXgXY4dAtFWuXxhqFUAVkEUHnF74GfR6yeG06Msz2Ke2qneBvQ0RLj6H
b0cIgzRGj472gAi7aTLtMvdC0EB3V/ZX3i1gUhV0CHa9Ep/qZM1MYQiFFGnPOAJ5cD7jZFOrECvh
T6JsbJ+ctoGLCb0CIEXnITsqQdwx6uoYPiCFPblS2IC4z8pE9TRqOFcXVt3hA9EPi0s0M13MLqzy
cBxeh5c+RtTO0e9OODNhHWF+Z6VBA+FTuBLbJsrRvbkaCsZgC3MFNczXmFOYaM8raJO2590ow+mm
NhmVBuyYbRuGHkViBA5oFi2PgCpGzRGZ/jlqORWERBZgz79tChYYrim4zLUJpGvkGhqqdh6rmxW9
S9R6kY2GY4H+dguR0VyvD20CbPvD+aydUP3vWVhb9AEf9NtBCzqIWy7SM5Jj6IsbzXXLfLmdN14U
qtOBxiebmJycP5aEGkFhHNvT93uM/4VcuGqITCQmEzeUB8HAzXFhSI0e7BT2w8J536MOJhYnX4WS
k9oJdP2Tryw5k2htQcCiletzgrnI4ZtJYqWJ1cl1zHwkmsugYRDnQTiVRhs0HjpcUQKUBg4gqBfr
MoK87jxM5jsnPlH4x0LbG8XvGhb7a9uJlEFrwPeymXh4/eHxkTot/YYK0imovE7A8W6eyCXQzLcR
YbFvE3WEMIAvqRoNNAwk0kkvQOF7gvrnsEGne/yiE4h+g44Yv9DzeNHssZh+wlZGYCKAcFD3E+UO
IJMBcTfdy5bb3YFMSqJ2U3OJfnHJwcKDnOK+eyCWCC25Hqug/bquoNAfSTq07m3YrcMUf5g8yu7x
EZUysDvvqt+5GkrtSBfrSc20YTXBArKxKk6db3rYWGZGl0rqbAc3EjLgGa6BolfwZamXwUNrkkzd
pkBsqFqN39l8SmTYoJZVC8i6vKErf0YLohpUwX14RwudV9FAMvbiHIf5lK2L192ef+af7aOw0tTs
PfUSDVv0bwH350AOWhbyp70hW9N5cmWN3pya4lgOSTWHMtOL4JmuH7vPSf9kZtb21KbbQ8eujVwt
k/E8yhEeow4OCmEFg7fJKTFFLWtSoUNUohJxDq6j++gzOEc5SrqDVWZAjW4FK+KXo3+Z1l29vcVL
XgQt65Jc4GE9FC2/Oh3kjB7WSYGbJn59v7QaxfKXjnL85W1wphMLbhos3SZJ11lIjVOXvtitMVhU
/T7seHcLuWbwV0Jf92qhmhWcBungMUHOy+lUwBlWGNCDIkoIIY23/3EzK58klfuapRPU63TGtia/
Q9rIP68lNMzo/Q6fCCNRUOxZzQGoDkw2Ln1oltabKKgHsgNkTpMQ8wKCyoZMcGd50sM0SBFIfy5a
ESowBtcN1MyQSDqKMCPrusQLMsuJwIc7mUttE7pOB21EyNI0R9u6yFMAnW7ZB3jyDlCFBMFyHJuS
E7KbuCv0sCVJ4NPozeayvDrP1AKuRGB5QsxSI/9oP9zO4YiaBMMEFbDFqRkWp8mjUWkqAoVApub3
LFQV51o4cmGmyDrC1eWWqD9DPlBwk+9XvVnGFt/z2iEe7G/iFb2OXlDkYdLhCHIzZRf0XfCEQoYX
Lec+M+9OwC+E/kjHlIESCIU/gQZWBqrfi3suonXQnmQXzSfrHlFiHHTNHrsCCGXOVrpZR1qlkELZ
88SvZMxntzPgPPoQaDw0loyChvRMocASUha9zHKEMNE5hH9cGg9Ut5GrGgt5WqKSQdtlcUHPMhGQ
5cSFyUHT4QovVto37FN8R2PESuldV3rh8y8rDIYhhwrLA/iQaBv3xmyeNuRtshAqBYYyfyGLap77
yIdwcnD+oPqYzUWl1pLD+kBQxtpjwCYkvnnQ23YH1SE5sb90UOXBsGWQWWSPHuEDd5iMoS+OGg5I
fv2Crdgi19/+5k1xvhN2Q2TUCENFhztNtCxOHEnbNgY9/TJJhGvQcXjeAeRmBSBUjjj5DhQf6LNb
ADp91N6+cHmB98TQsN9KoYBQtHBCqkErFfZBGEIho64fx9wmz9wCsHgcVkLvfGVAhEbfHGUpJ7VL
+xLJ+GqU6zZ3jK8cVS8KQj0YnFukwx1RXlU8GkdjbADgOEI5NS6YJomGvjwnW7YKKIX5jAgH2enc
ZC+naCTi0Ke1ilZ2ZonUp2lLY1IVB8ZyUzA9zXTWCh4e6iUkht25oHMJMnJOrA4y/JnYVQO04dWC
LYgACtAbKHqIZqGyC9LBvaHpBa4R3i1KGRMQaS7R16w5QygCWfIGBSy2Bu02B/vTFs5RXfuhIXuD
hAJKS7kx4isRsUpAulCbuOJpKjqywKDMFjwdbMBAMVqczMIsy0g5fN/cHURYOncmXkw6Cx6kZeYi
QPGUjIK3P5aGKwDehQ40gr3WQIKij8aFjkXPlOzBhintihGpp2iKazvFyUO4dierho95QwMUwhqD
iyxSPnmCjOSFNawPVbB+qR+xNSH0AEKrzy9ITJJi8njGZX/jodCE2tQM+QZg5+gTCIrG2aASqL/m
bAYAJoRToNjtVtZGwe+EnQ3JgMpAkeQUbztm95Dz1CdeUINj9IRO5tNM3NNL6xgXW8UziXNYyz4U
e04e+jp6N6S6Z1I7hI2Mp4dXQJJFwD73ruiyyOL4bTvYz+E5ws/2+lnYy9zs7sk0PIaZpRLfHBHb
ZL8QNUmhTbBU5/iEEWQyBoN9/ObmoQ40tTexqlMHREySX+NmdGLS30akgOZlkNjngv4pFzGoiLCv
ODfgeA0kyo4bhIE0lg5+DRGa+gxfjolE/avyyLQJMiMLORlQoOVbRA540qgafbCYYKVYb/EAJxZX
hr6X4pPLDCSDUA1oIn5TbPhoC8wxN5picsKsFyZJwPk0FG2N7RFRDWuI1BXHb4hGvY2uuH6fvWbU
2cSTI8kClcF7u8ohn5LDLJ7GeUiANMhNcMdYaYgSR8vu4YR3AU2CKoEpNKerAXRmvWu3zMJfYjYE
XnNFI7YTbnlOHu3DO+TE4/eN2gaRjDWGfmeH9CjnCc+E3jyh8FROwFEqepmMC/ohpQZrZNm2FNVo
HdKuIcF0kM2nbGL9eAVPiHCfC2dyIeCTRKfkABjrWHf/6Z7696GEuOm0dXapcTzJFrHwaMkWNSxO
K7MRCKwvu0eR2KRrdQEvZWU31/j6rZOHNRVlWcov5uI6kuG1r8wn0GtZODlihXdat8cN6+HcRdqF
T05vDg8IQsqNRYDSGyskEuYXnK8EAQiUDmlzXB6W0FxFL5ITDcT1x5VYxFJMnvcGMIe74LypGLmZ
akY36kTyWImkeTntfnTWODaTjIhsESRXHtvbmPutTHIUghTqDBRkoEGx7M9koCewwrQJBz3aD9B5
cXZSZ0/GLHcacee/XRsAD6NNxtym/mQfB+MaACtVaOCYiiVQQTIJSmk6nym0IZKvC/JUfJbF/BKp
czpJUcGljVWxf6/O/8XSmTWpii1R+BcZwQy+yig44Fzli1GWlogKCMj06++3T9/ojujTdbRE2Dt3
5sqVa9kW4RPc3TvjqxKQbeCSIUR6Tl4BQo2XhKNwbt5+Ul6iYCiEk5prMmOt+tNupkcljq0Z0Dy7
MVLPpAvwKh5wwwemYRhLQXoUJODSzB9eywdmvGfsMaezzm1tV15wLMs8/JMgMlVBiZUun4e3ELbO
ruq/hZ7berQQVlL3SNoDdJmsfsyF+BrHdk1ORJxjwXTcRCiodAtUZ6mgYQZqCiT9gWgMvL0WGs7S
T34c8Sk5wFHn3KLP4oNELxXla3e6yAxeB7eZfkQdQdmg9gCx6j0h4rOG88Z5BRRMkzdrq11jKhSQ
x4OW/U2Ss7o+TdGKpPmr4Em3sa4JrdUXfkbJ1yvMfeS7uV9YOzTICv/WiaP/AsSCZLxdYwdLgXRB
vVTEXnGOlsjPVkw2mixRr/fxzaimY5iHFhT3zDvRUBjwWsIuBX8yAKw1Xnc3ApzE6S/KXCl6wDal
HENrxxuPUZYuCaCRQt+EfM0z8bP5uKqXOY8dDwcTRPaZYyKeSxEw+8cfAy1xzsKiAn8r4eVBb4mJ
ZjaISIETGjEqzP7vk+jMhGTN4funmGb4t5BMfKnjSb7PZjmyHvDeTqwpshL6Opj30KgRD+H939Am
nmQizHFyW+C1Nfv9tbboCP1a4fHY7/s/wH67SOiQ9NfqSG+jOuYwEAnxYCGYv2AgRlqX+0x+Yv6S
49g1XtZf4wBwi7QqRblV8R/7bIpd6HuBxWi1GCeuiiBtZ/qvKGWY7xRlc+BnkIucYlECD1ljVBTe
V1djCT5um/SGMhj5Qq8JlQBbIt8QW+Tk3wJqDO7eeGIwpcbhGZoRfRhfZJXKeuSddhl47c+Nmgd2
Hg3h+BVgfaWhCmZGwvdKJoUj7Y0+yLgI1WKKkBOHe0ecUVwjLLaiqSwOm2H5JCjpxLBunrNxTpyz
J7Cc1m/nFbMn2HCNPSwxjzKHtf8kqOsLfV2eh0BEBXPJ/PVAUW8u0FOdqnMqxMuzsl9XOaCrgWZ9
R1xBGW2TRRr9HDzXSDM4DqAGkPSQKKMMJbxRyDFpbws+ScHupj1D4zt4iR5vrIPGFXFNx48WE0lj
TfXzImpSGrsocXJWqZHmmgCff/cFB49rxqMLCw4U9u2/WbXC6bmcFvHYyzYV4ZGaVBcV9fkWsmM8
7Y9JGXDLKqKsptEsrKVEMOKyQFy0PcLRgPPAVmwlUtFhllCRcURNx2czwvMsfPzQlfmEOeC5Mqd6
WHF8PDJ3tHzscxbzio1Y1iEJpQNnB7sqvvc+u/SAM0A8zUzaL9N20iEmuetmGvXhi3ZYBaa1xLxW
hqZHdnxjdd3JqA2hSgfe2II/86W4JC0cfT0CHIqBNXADPoVUrjT6ULtk7/0UwGozJPb5pXxTynww
WsxrIouORD9/fqbqgYRoVi0QeGR2HaTevtaTLahCYJ7xzfnBpjRQo3RDl9GmldXgxJB6Z9z2CBXC
q5ENJVJ5Am3w+pGp37yKR2KSdy4/fwoD4bg/jn51CNpUlQ7SsfnkdwtEqjoPVD9PKyU8/oeiC4cW
SusVktQPjJPuSLOgp+EOs9vT4WY8Vo8bjjhlZC7Oo+jxR5ZKBHfpXLO6Xv4QZJx9vV3/dqR1dDoP
XXCMgAnQnGc3nJONzkSHCderY1nUszQWEyHW7Kx+YWfHQUN14jZLrNd+buiEM0lEekpsjZHAB+X6
Z3/DZog4zsSmwVcu0A+DUNksNolHQFjqjMqYGKSaiw5nIxNuMbo5V2GpSBoMfBVJPxl6GiJLcopp
vu5/ZHJgNOYRlI9EwKRPBqvHFh6Wt0U9+7jykiD5OJ6+sWIAgkbejlbiH/nvD5HfkdbSMcXlVqH1
K9jHp6Bf3vxz5wH+rcb/Djhsxg6j83ODuDyb9cHoh+AMb8YcTb5+rtbNpV1U2JfSy/UUUcpQi/cw
aUduH9ekyKIRfebM+axf3DussX8MVGH29RfKiszH6uRTTEiuRdBtnH5Bl2EBXnVH6fx6rreYPE5k
agkkgD3IK4Qd0tyI79BNObAwGhrv+DNeepaTz3Gd4Hla4OUKGQxDVIGKUr+dU0BPigO+sQRIbHrZ
SYVwubNfIQuTy6a3vUrhQpNhEwIQf6fnwc4qLjq6algin2jaiIpQm06BLvFGxrAwi79aCi8gE9It
AbIpzK2Qgo6p5wYPCBcCOEpH5Ll9bFG2FAgtirEui/OsDmTfcNBO5uggp90PnshOr6fZkZFmf4nO
+24LzH+fPBamhyWF3czKsW8APi1SpNyOue3dqLZFGH5g3HKCr3yuUMbz6JIdTWH9fTJIt8QRLObG
ihGfA9oJev8hYRy84xBQPe4NFIAsURDRR5T+CEbQBkycH9ZPdfIlwgyDAgQSkwyCzjkGVNYV3JmT
8M1s0WhNrX5nzIAucFQz/Y4y+WtBFFfnltMFZ/3LCuXt+5g6OEZyY0F/J+/rK3jGFtJjsiNApI97
xCpvom8KngzhEaeFNdEBFgFnFfL4lGRHglYSY7oO6jV49VRCxKQH6QbZpfNZo4lp4bH89h/H/kiv
nmzamOSZS1swicmdEQmlXsPWCuUFumNz4yz02xRSMNXrphaj34bTgcZm89r4YZ2QDp3+OOK2bLfu
1/AJraLErHZ4Y3vDuZtWq89OdfDKmxFYMk89ICIRoII8r+MSVdsOPMYZ0WAK+l2ZTBTkI+GKIgaN
+dng42OeH9sxbJRs01zKpW6GvPbDlo9eq9xPlhQ0+8yzklAHS+vEZZdYuiEGXG40YjREE4423Asp
Xr2WWRzGJQyUQBcvv/8uor5x7xTpPNDIXCdMIn6CCls305XaiYqkC0J5aNPExmhyo/9LP7nwusNJ
t1NposHi5ge3sDVdDdVrNgEpfTbVQJmgfpOUYcGD8RDyxAdzpeKutOyELG6LMGYwrMqA1c87StlV
8K5p7QFsh7dqTps6N8CdFnyHlzzMmboeu9Z3upSucoQfcOo3hydblGz0gCeRpU402bM0B+qGc7uO
3PTtlwdYihbI3W3Sf5cfb4SqPeGY5PhaMo8PnuApU8bjNyTH6pl9jAzFrv/+qJMBLMm57RpsNotl
R6acgRPXkvhlAhuF6VEHwxp4FM8PmCVxF0lt8CZ+Oh8YIFB5HpHE2f1xUghqn5uN2jCr7nxDCNMA
A7BAeqh7U69+bTkK9UivNyyCGvwNNNtYDCZCzO0z0kH8GLzNz+nJy1WYO9KMsI5D5tOtCnRoh78n
90a+HYfTKkXPMadX0Bwza15q57Y4S6/4Lm0LWme4QQgPOrwc+xOplfzPm75/exqGgNukXN6R2jO9
hvWJI1IOdI30MK7J2s+btQPchJ5aE7bgRojb4LxR7dXG/4xt8xbxT7K6qz5JKyWv9b4W1baCKPcM
WnrXzdnK3Fqzx3fUmWkIuvfc1/Bp4qAmV8Wl4DEDmcJvnaKSn30BpXH2A0vUW3mmXMEwROBvQdUS
z9hTa/5aoOEEGwkkitGBF5c6KyAbkLzi4VdOJaAn2iocFuiW+y0tncfMKGLoJDlRsaXdjDPIbw0T
9SVPVfIklUq6aGwkQF3rbqfF5KaFfBfQ4OzkjwkolSf9Yo0CpE3ravhCMnv8Je1bpqWgraihiuDB
4GpwSt7xKfOB5SssYqqg0d0X0E8zeSm+Xs4VbkbnGEjPl3OAL7yiAUTwa+Tcg/jxvnKlOSOTja8Y
HjdZuc+fhsv1NbiPo6OKozAHDkA+IhGNPwYyhDRkORYY7iMY3UWl5arPmUQ1iIxKBXMW78hOXhTf
BA198LrLhx9ilGDan8E3z3fO1iRQ2kA+9Ip3X41yp8M/D5Y5400MuzUeutRdg5XMfkCeuXH539tt
c9cdq91aaXxDKRAkI3gnwfvqP5lxbGIZkSe45+EHHcmTk+vOmPcT6Y/VlaSqsCYfFLHrCd3MyXOj
MSp6+i5HIAohLLQPvq+I/KNeT7UOoTQJ22t/swlw+CmfklB+zdNhJjYWYpF4hZBkIjPYukTKbPOk
f9pOBoavjylXgukD4RyRcHwJdBgGjD7BCzrRPm2Qhd181gkyhIVjoOqhb1oQ4dp+q9ELi2pUSd90
8MKK5u+RHoRcOBrWxmDiD4e/L4xlCTMMwhn64EzQ43yr2J8jm1Er1oTeLPWaVDjhjiRE4myps1v4
dSOHQG48XOJ18lzqGPli51M4vQiOtnLVuRLdkfs9cSBpFxKkl8KrJaeTf+tiWi7JvlOZtGhAbPN6
NxzCBCIufDw7AJdvPrys4U7FeBXf+28TXs1nI125jv4ePk/CyTZ/uiaqjP/MXFVeZS4GyXn0eFxM
0puDR+8TbcugJ9qkXleGHDhjepBfrerlUEisifGemPjissZKV4WXPT4az+hFpWrFVXFukuMHfwLd
WhNL+kVpza17mOarKjnkkvugsXJTlp0BUOe9s7BV5/oQ3au4+mAyh4Qfj0qDYKiv5Mf6XS4UV8Yn
4+O2FfBgueDnueqParKx+CM6f9jPjb+eyWLU0fdpOQH1ra7Ej8+vCuXprcGqg7Fi/D2TqKKwtSKV
fpZOCnJf9RbydRY0dV6k6d/skXsW1iidQXdlL1uRkfu9vi0pDJTjXbLN9/J0opMJ7FqMAxlqkAQU
ShxUYkMmHcXEY3TOy5ht+sQETKKh+1dTnJN0SJ5eTwkshuFp++Kx5spHz93r/tUjlUWJLzeh+lhL
6GEz2DmGU7ZSMS7JV327fAyr29tjzdTWpBl7uCQ0JDvaoaE4BMuE/Y5Nx/vQ45dXL06dz8/vdFl0
m1P6hSIBqr5oun6+n/q8efss/CdWeHnwYEtihKEdTgzit3jd2/BIeBfHewpywcD2rlaDR3IZLG9E
JqQdeJX1bWL4CpOsCzV1o1ZRfc40dSK1W/Xty29fL9z7wzXNSUMljLcNioQwnGBzgulApZXtF5gS
V/ccHC7kltvq+2ClC/Hv/VeDqaOjhWd3nzhrrxydjBjIVMe5w2l90xb3YpfQqIRNBdEm98b0clAJ
Sh1uw6sJSFXIPUZZYNyC7nD/LBOKDRyHn6sCP/pbwAU8+5mK6MDgSGnUpnEOkHUDa7oFte6/el/T
Fi96aKQrjWtRsOm+0q4K4zhOvm/g5NX9kuAjSZUPjNJOtFHADehH61K2yS/08bcE0FwldqljUkEr
aBSk5CIIjCKGoy8+D7dG2DIJb8CgFXJwbFEsNTEwaMXgRLbkuzwhQqE2+SAuscEfJgLtdR4QfKd9
HxIGNcQqGP0/fiidVuNDf02Xjx1ViYL8D2Ppuv18++PE61Feh5pcAo4rqa+vJcxoeofU7TSajvSw
wqKZPK+CguDL2JBjY8bVxtaFzgZT/uTN7DmUXui+nrZkRvedhOsEKNv6dX3MyyA9j9C34BPoLESj
BQuvW4n51IePOyoEFVSDEC2uITLY9A9KKkEVK44QWdlO8xMjbLvw9JknMIxuYVqE3Pu02zdnUjzS
zJHqP0xYyzbL6j5/d35duDX+hs85D1oiG5VdUs+B23NXNylCxY0YNJE6n13wpvAZwQTMww+oHOrS
amC2EKfGzKXoxwHNDnbKh967OZEYoZWwM/80/C47JQtl3LSyq3Z1p9RBBxRLXYgta3Lc9xyvd1cD
VEB2JiTQ6mBbDkiZK5gDEsUpaQBGOnQvuu3LXQub5Nu2xmePr1NHBhvArRZomHg0C9xnJCEF7NTB
6bu68mSp39g5JglhwFMoKrw04UzAG7Ram2XR/ksh2wfLJ6Z/PYTqeXSASr2heEHMdGoGnCHM6Sxx
fgv01B7hx8cpspHPiuK1V/0so1fBCQy0BMpNxVpO0u0wA7qm+UAybcu/8lf63WxkFKKuUPQYvkxc
WMzPKNv/3lC/ueF0IkwKUR1+T346e/zz8Xjay4dvoS1Lz0sO7nO6R4hM32frZGkuWAm4iwBEzCA/
fElLYytExfngI6LJOJMglTtw3q9Qbe0Wo6nlZS7i7NjLhYNQeFWQu79vurk0gyPxip8LFWW0p928
3OYPVrhvkI+RhZdR5Q0hHbZFulbDfHYSgyd01U5vJzvFKpwE5FbY35pb020Yz5NqrUPHQTXvWHbL
FtcgOmt4AmWLmznV4KljBQVlBk+76DNCBJzMnp1zKctobRizxyhoCQqXijRi/YTvfigOBCVVdo34
lMJGnNQHiyICvwsaCeCS2MeIMEwaTkEYFZtHcDuSmWjA9wnA4b/GRgADGVES6ibqe9/a3hFgAxwE
FTPpQmCQ9p7UZyLpFSnyeYq3TzXVw7Xmjumgcn+hzgKiybPP3e42uPqKZiUaDefb/Abecda9etMd
WNdUd0gv8/pFDn/jvmL5a9Pc91h3pEZT7afdnZB/w+sh0M/ct4ChLWyLEFZuwn9usAk0/vHi5AkT
XTkACjxAhScCgOw18Rj/0u7Q+m9+iXAORksO1yJhVgfa19HBKPA/aWN9rU21WLmcECUR6GsdAqny
Ma/pLQaFu83KQ0eyuAMQ8lj/5yd9EaDSVQKmipbk/o2z03138xHMYHeNad6DlZGoOebCdMnqIiGB
o0yJDcBSeAxVc258C8vEhIyz5Og8xWOsNx/onQG3/WvgiZowt2kgYhNEexvjmZdrQQkZ2QXtFwkj
HzgpYk5aXvB8TVytCIasPimWNq8vymbpl9E1vmGHqbU0NdFHdHv4O5BrtWkW8ZXcAbvXjoKxjvBN
nhqx8n274nBCC/UsGkmsJnldh7pv/UovW/3BcGKiMTmgTMXVNEsDM+1DtunOzB2s6rMV0+O8rZCX
d0iyUAKwnOdZeMUTkAIDjRXiSth+DYBF3aGOyN4WPLa4C0DUMIdJ9gY+pievp2VDPb9lFoQ+IsMh
ik1Xb0CQif1mZ8ELLQZzPqwTTw8+a/4ak3XdRWzbu08/DiPsAs4VSkzvGQXnY9ozfzFlBIzpwCa+
r3tX4JgSLdrm0HJg8Qzk6F7gJ35zuSjHjD5z+rNRjSvg5/sgQwIBQo7odP/dLm/IyMpULNrvylcd
yiXYz4ROdSbg8XRTzcmii2WV24Q2IB7RLMtXHQoZQqMcFtV7pq5G1+xwmzVA9fgy4LRw5Sk+N9nm
M3/qU8CS6L47xTT6H0d2WHOQD7ABA5p/MeU+YhsgstZS+qqxgC1clO9oxPPim1+4YBQV8oww5VCe
hlJiEn+An7FzFX5L4gaI5pu4krJjA6CASjjMKRXxsHGljbXBT3hHMgZJei/9yj2mPG+F8pwZ88LH
90040vbL1ksr7+0Mq96rZp9tdyzQeedPs/eMrIq1Zky+X16D6QAkg9HaYl6FZuETmiP6X8AmHryc
iXCBu83wlLSR4MWwrGNJGw622IRzUIJ1t+/wVr1NxztCw/7EHcWRCisJDxOTdEEMPjfzvubZ3C7Y
PBGYfjlJhasMYyZ2huVoskpp+7DHHFZLP0mCDFdwAkju//Pc/sPDDKNLnC86WMFSYHE6CsPyPtjN
4hvIFlNs+bRZKCwW0ukFJraOBK2tDeB5IR2lbnuEbZ5MfaHBE6YL3TVmd8STfjbvIL3yagxLe3Se
DTc8DGslFvaJOiMVOt6UBVIvJXoPj1ihH/OaDYve+6EW84W7Qc31wweZvuLmD0VwJnygghzSjfFN
Oo9PzWcrFFjyABUUx6D1vhcWtoWLUWHMtQDSGsKsZ/KDQ5uHKy8sDiyHnM5vHeJx8yMDdT49E/0Z
eccoItIjb0cEQ/EUsjA9khgKMFRQEC83nD9emJwmuL0oSKgt6v1ji3B8gJcxjmuT0V8yTD5AFJCC
yskNYz55Iq9q5k0keNe28ZmOMYIkmAkG41zbSe5rARS0bH1OELbGbW6uG3Cx11FkB+Zaix/XbnAe
c+vSRAw08W8TNLybQAzwtcQwPdI28hE7Ksc8jvbSdx9L0/TPmKWHLOphJF5IMy1H2uj+e9ZuB7dl
sTO64wvJ0HH8ckYsQgw9ip/+S/6riVPG9H6Vsfc54NkTK0Ha2SHJANpyh94ZKm64SrYSfccpI1AE
2rVA6oU6er55LMn0WOCInqMqLk02iHi8lliqQiNnnCVG1WVH6sacA1bDKZPtTIUw+rAwosy/MArE
0NoEVhz/exQMqmJ2g9iNncb8ubIWKsmlk8L92D7dxwalFrdD6eqxwWn8zFNhUfN2kz1/8gxke564
2jCKsBpPU95ebUpfv36mWuk84vwCAT4krIo9zPAKPHAWxjNUd6/4EeNkyPc1/XKv//OFEE4lD7gP
9LChYTVzYQffRsKrFd2pcOwwTYQKOb0854IYgA+DDoDv+PZaFlkiTEaxFX+GN+cBrRKBdGcEKcbt
gGUPo/i5yj1hCZhe+6CGbk52FfY4k1mRRKIW1j+ob76m1SzfKvBSNS73KO/SVSuj6g3U41bQbVca
RMyQHGwJY9JW8GW8e3gH8EA+ifuKDQLSaQnzalbgO1VDhGeGzMVegDVES4pqh8bZRMenSA2xjzhb
DIfH7aZ1mLbCzvF+wl7XYnCNBJgTlY1BSjFa33xWIUmzGPHMVlLUB+UqeUyo3ncHDlPG3WMT8X4s
OWZYV0LxsM6ShTWAdM4di65BcTgFJubTLcBulBx3xGWbP4r9iZC9Tt/jvmYekG3LwjkK0zEZsfZv
EyZZH5XkKJwS0wPBFNpdNy/m1gJNeIhpil3tJXePruFGgaO6K+amcNoq5gkAyoFG17y8qq4whuxs
YUQCELaDHXNF7X/BOkX5NMs41Ihwb/yQbl+JWx0wSBD9b/c0r8LE1xASXAP8tkF9hTqMaUvMIPsU
Bt4Ejf0S5Rxr3VqeAWH1/FgaI2biZuUcqRiku6Afo7N+eLrPNbxiWww6jWILh/KbUx8lNoGQMGHm
/mE3c+l8X6rXejEmkJ42+KjZBnPSwOiuWNG80bl/KcjMGeQ2xAI2sxAWw3rHRhpuCwAZFAQ0XNkC
JS7IvE/oA2pfyeJFmVNwtJB0ea/IxCAdFOXM7cHT7dIGGVnVGTclHzJgsnhP/yCafGkLE3ynwi54
vH2cdWbjaOrsICv2mDe6rL/7CddP+Y8/jQa7WHc/xtc4sbN9Qn3xmIKD4v9b/tT7dtYsZPzCxzY+
Ozh4YDyXx5pHcjMfOaMR/1GCO304AVW5CNvfPQqYngUlOS1jeJ2dc7IoXmfYPNRyl3W2cm4Mu2Ni
Ez4RNPZ2+XzFPSQ/yHomPNYcizvI39uT4iysr3wLgF5ME0Z1SOdpdGNCJTBiJ787wvaHuhP3D9JD
lI625WIEgX5drjU+nN+4NQc7U/H206n5MEtucElYa3e3WI+6XUpPZ6t3Qb8tBsyCuRxwXJBaBvKC
5hmcdFfGqUENi7HN8Xpn4TZ2SjX/tusMzz6nKrc13OWLlTjyZzaufnkhJjbJ6n15JX45trOBCShh
EDF6OVY1/Rln2O7Yn5ctIwmW+HgN8qkqTRBeAaXlxviCVxGHQdCFVjA7WGap/uGAYv7hZ8ln87sk
em00mbHUpbyDmA3ozXVzvCkO71X/em7OY0cIKKD94usFxI0dPEmF9Ss+0DEwrdsaX52L++iP3kOG
FFxjfl084MIAg4QDkn7/tnOzBZ+cJXPLOvP3w4vbvXw9dmXlJa+NCnlC3Uu6Mqmwia6CnFZnHSqq
PVoB53icpmpxye9rllRK4gJxjkjYtLthWN76Q1YBETvpYPMXHcOyuJGc6MEOiwJOymArT+9VBSop
D1QlC4RwWrxtleQHl7ZmcocsjBvJMyxfDmmdzDganXCi0QOfy6014R1FEZ+6zQiWI44xw4LLOqUz
mTmPws4rt2e+ivmHp6fKjGqRiXm85fSVMIb8I/+ZvVvUMz5ntDplW4r6JWiuIyh1p/kr8yHD1wj2
zejXLNNleVDXz6hJNyrOm+O4GjEHEOYaZKNY1eCQyaE2OiaWnaO5LfkmLK/al5glwc0L4wAsPXMG
c4TB6x0nKAZod8PJ/fzznNT1aHi5PaJ5b7ukofDcfHDV/fjvj0/ayh3SIPIpfltNn3CFINLlExRC
ZmrmYqBcsoIVvzQmSuIO6KxRbiCdrYLmLUeMjdUzM48fZMQw4sdL9eXmidN+Vb81Hrnvqc54CQCs
Z65Nd7Q7YcinOgVn+G+l2tmfAkY9f1Xu4TWejI9N6T1mpkvOAzo5Et0+KWU1cjJIUMS9LhKTjwa5
Q6iHHbnV9Pqfipw1E5VvD+pxmtUBUq0HMf8tKivaf5BwSYMQHV1W4rrG89G1IbEnMQyxsqeNCRXA
VddZoK+4YQtjq32DuQU83GRvImE3QwUFVuZ5QEvWjrkJXrsUBmIYG8f6oh5DPmw9hEMW+IJj7Pyg
BqahP9Xx5twOcJyEi1W2eqG53Pxle9nnYqHBUEyQ46o+WGuQMiB0RuQHe683wip/6H565dr4YpsV
+/JveIQaEwV7Kg7JUbIJlqSXZ8aMN+G1dyxhW8oWc7LV3Zq8NtZBvb6XJU1JjhssBPGoGQklFfm7
AnMKBg4sBkDwkuT0iWu/83nUEgPIb6/DAAT97lj7Es4wyZEuLmW+vjJmYIbSsnDhKixflEwwN+u5
FuC3jXc2beMByytrIjwjOCQUc4K7jV1gNvtk/KtkCPlBMuxVpTNg91jszJbYyx25wSSU4cFvrIDA
R0xgfsGjaCOjJBZBhO2jdN58Pzn/K/zueXhvbKRS97TY4RA5+3zhp+UNc8QEHWYA/71KmqwKp/or
YQ72/ydmoH0I7EfhzOggTVWVgY30WNrflWMSWCwswEpymKuCw7jl5Rf9L/uBUheybA4UoaTZVHaw
IG1ad65uugnDpe2kpuyTWKp0zF1CBv5+z+vLU5wdzfy/MZKrF27GBoN2KO/mN86JXv5dLIRdFFkM
TEMQXJhsM/IeKicLyvprwbyXXyMrJ6fO340D/LbMdup3f+PCWXf701xegoHWoM5zxmSv4xiDyXpX
HNVdFXP7CFjv2ZiOKrfa6RswNEe2S5MvSdzFuJIppbjCOW2Mkcofa57e50YF9YiYLITc9CaZspmQ
l5fZ7/1kV1hJqgEuOzzOaDQ1YJBMpQinIMxyS7u+dtdRrLeTz4GTOj1218cvrk9VTNE+RUv+oE3f
vzicO7ueoW9j/QkwrnTE6EHOiIvEgEQ6p5mBI5ry1bLSChL80UybI6NPdvWc4wCerUmydMqLnQK2
+nbT442eAbnVx0nWj0sKSwle55pif07hKKIJI+vTbp8BtlnBZ9pOTwedZ9ZhDiUsSTH9ZCTnOSWt
POtxGz2PZAtpR1ZObQgn4WJ9MQHvSGeelKfu822Gr9rIL1fkHDLLDYgnaDfVlKBBBBrW0rT3VPvh
VWcQ6df5A+rIk4GIs8QD4ZsC1Ph6/vS/HatDCbj0f4bj4Zsh6tVjZi31lYW9binGLaiDfnq6plAn
7ObvPpX9LAIAoQbj20KwBTryNIjGB1J15UxNThzJ3LuXwwvFIOjIVhpTLReOdn5tquUD09qcydoE
ugE5CvMk6zsiXky5+eH3+7dhIn5BFojnVsYfawqND1RcZktm8o5CTj6eyJ/hxfLDFcCqynQgrXyn
/e1/dSqM+xR+E7IFXB35A57Fc170jXk6xPQKSQQjEoZTatjRO55gb+UMO9VO1ihM4IZHymyhOqI5
+ZmKztc7RoifV4IfTgGicsz8vorGLUoPk7c1yZca+W9/pkK4WAFGtvFrK4ecKURT4AANFK/CfuCf
PTCSBCDJeFnxiyy2RRZSBmEszhMNPph7atHbG4dIXWwBTAacrr4aW/pOzt3quUdVwRuxDGqhNylc
QIedITJjhB3FLGY2lUIclpzaR1M50BbG4ubhPzZn5islFAhLpg/yad8c5Rsx45CugVWe+Cp3O93G
RhOLZsth9EPgU7QTLfu9reIsbLDZYwz0zEj2Dg5WxDDNBkuED76zaKXvqo02gwmP623nFj84Uf+M
w+5HBSY8oeGpsAYwGwX0tZH07QOCwabapGGGHEt0/01EU2SCXAa0+qD5eZrUB8VZXxtbTGDDxjUx
lMOrg5p0AUXSaw8V+lvANiOce8XskbEe4MM2LiP6IeNTUOqpMKD13tiK65IYdsHk9TOV28lpoX63
6DgdiVugIwf5Qi+u5uaJLkELC/ZCR4SOIV/sfN8YmHBDfQS8W3y4y4yYYYuothxDSkQniMK7YwMA
TjaU8WSwHv7TVMiUqSq8uu/Cf3uPGO8JNDTe/N6cGP/mNDzqoNv0tFf5pjow3r/9QE1fofmxHqUu
t0ThYx/u8HGKeXsmurBRE2wcu7lCn3JXz/sDjmTaoc8m6q6EGfs9pq9G0FhmxzyfjjXnE42+KTzw
7VLBTTrREUEz4yU5GnP8G+O1GnCWpzXahy0sCCakJSzDJs3KwgN6BMKERsYGyTVE/j52xTQivf4I
4YHnjpv0JME4y6o3vnI1431/i6Ut4EoCaeiyGxmTV0wmbvqWzFwiIONVcIagiUYcmD4MASAHJHd3
eYR41vbD2ClOhjMAQ/c9F0D9sKpDyG0B6tu28otsxqqzpaVIsMauSXdnhyEotrOEPMpBHvJSBRPa
dcScJXyU9qxEzZwyBxi/9wQUcvNGs9HFWKgXcgp9mmioKLD4EMk5c6PT0AiGHzanz05SziAeXy/8
szAZp422Sx/CKbWgD7Axp/JFnX4O/cGEJ3pmeRTzPqgYeNe3CLhsADhCFozHIdmsZAN2FMo3hCgh
n/e8il1Zzm6dU88UMbofw6Hf6AvjUqCVPzAt1/y8cdpVOENn2oYW05L1hLn6DpWTGWgfWRXBe0Uk
IItFECAm0YvwN18+F3L4mrZf/fI++zif6SnxsaC2ic3WRg6BYvfZgrMtBhy1hcUiGAzmxzslMg7a
LFuXP9mAYJD9Tx3vBlwjcI4DrtbtV0KFJux/bWjMP+R23MjCKX9Hs/SauAVwtEwqigZ1WPgXMYsJ
xd/H53eNHos9/I3EwhfQUgcE+bGJ7oBbJpaRGeOB2KY4w4b+t4N7+Yot6TJtNwVPQP+6XhVAvkRm
8A2C19O1AgE103efQG2ZPkMjuseP7cfpvfGKicH4RCaLcTjHZXUGhCDDM2H6guhgGw0A8nCs6P7d
7KUvc/ViStdND88znd4y6lZ4ChKbqb6GkMyf5XT/egZYbt+AHzJwbaZQfYRb1LiA5ufTVlz8CK/k
IYbBsCyvxVGHifcErUIkCSZ/aHyJNiGFXvReYqId4jvu4xpvd9dyNbgWwoNyyGdSBRRu9XufgtaD
71ZRwTxAjAONi8ceWQcSE1/5n7p8/CU+S/q04KhW2J8bzk3WTYK4Q3eFxYmKsbYmBSG7RLs61mkZ
YTPBnKk+J98rr0mxJhWo4Av/nmg+d478r2/B9Hf391IcY0xV7o81j+j1pI6EoeIU0VgwMC0VBRM4
sjAoYprbuxKkbbwTRYGFxzoZApY43BwMhS2hIHI6jmkiLBlKaQH+WOpVSDamT9HtCGGHPXDXUcQ0
wxOnZ7LDJxLkHaOJm3GsoypkHUeI4CqL7Au/9x1Ql70p8D3CUBVZE2AHfEH9C7xMUwzKMEZV5vYH
pg79D7i2a3XXzBuyg6C2icA+GQwz29vHxQxnUG3iX8Qy/XqHWQCMMCQ8VI5hIc/NAPKUO87coDtn
zoYclx1toaNUOICLAnUli5F0/wOle1ku4AoxPAa/xrlB6ISpRdrwXg4WaatfA45g6F3GO2k7Gvz7
O7iNJ1bldM3swWAncC1756IxtCy8TCWW6v9YOrMmVbVsC/8iI1BB5JW+E0UENV8MtyZijx2Kv76+
mafi3jpVUbUzt8JasxljzDEZk4ODyKvpbkvNxaDx2T0wjMxzey2uPOOXp9RjoAqDrjm4vigLVOAA
9HqTGxNdZf/iPYF9KX5xN8C+ZxBBBXTfNn+iG6JxbRedUS8Tr3DAc7aRKtkg6wVypDFLOmGgxkVa
nv4WSkPjcVXYa8+OSOe8PUx3oB7d9aeg+T/OoGV5qJc1rMCOliEdPK12C4QvOj+zh1wDCJ0ZFAeh
kmPgLjuVGEQJz3WvRp8x/u8teeDuGGuaJAybzu6eNZFYa9iYUbnHGVu4LVpsKnX4UnXcAjyvn7g4
tvY1OBQ3kXWoxCMiI1u5duyXZxDdaQq6AX2CU4c205EqY54zzNkXixsKZwvSJKrzV6ROOwQXtt/y
36AAuOIQ1sn6WeUBvvzjMGpLUNAjURtVmIleiKmEr8vsj0NtNEhaDJ/wieE8Uq8+mNAltVKtkpzy
isK9bzdMtTOP4N6gqbrOlbj1mJPzlX/UzfpymAyAjmufW/UFTyB2U/gn+ghYaAG+Znhv9+WyPyse
xHd/YL4CMWQAuPSxswRzOuBS1fGoxoCJ+RJKvGKwDrnp5skJB6lo3Q/sI7GM+7aJq3XLBCCzqOKR
Tw2n0G18ylVWFcYPcMW3NLx+wYpbRimhDMgRNjcAh95rdKWSqyiqAFusLqJXnE56mD8p4XNzRv9l
VgFDPVxiaqBd1oJPJVU6mLNvk9PPvWzWZ3qZtMcInNNlRRQSen8P74p0mYXDjFfPiYTICRD0wRCu
6cTm3VzLz8t3vFrwAL8OEJnhdcIBj7Fag1AZo2/6dvHzZLkzo/xb6jUy/KAyUVpwrlc7hy+VPmxw
lycDpzAxxpIrjbc+EM1tgaxWWjOkvaApkzNZYT+h96NUQGJjvgQelk5l+Aq8h9v1qPZ1C+lGp+gn
uBdbOW4eqTy/c8CiQ09jFG6tjdQxfzlEmH5yyAsgKfz+HQHtPG4RKUR4kXnG5CXpVMG/ZwejKZjC
e36j12rdQda9s8QQCTbsyQlTeFSbLJa9WPt/GBnRplJgUaNpv4cI3ALSguU6IKXUXNw3/Ofi9oRH
HRoHMjN7ynag/zUU4z5+hjwzgOpDIbuH6XmV+eXnHl63j7guqLNZicL1CIyA/EcbcT2DToALI00z
j8jTiWpsXb7FGyZdoD1phghJN+c/s30WXJeykBdU3pOvJNXgN4U5UtzLFAHhkqV9bMG+Mz+Mmo9q
qTOpcENi/a9u9QfmF29N9rYVxwe5+DoGx473OI+kNPieBsvNEuslBjhxZ0Qxx8gwA2vs/2UHMCsI
2SHPV4XFRHKgQ8DtIcD6Tscb8lMqb5erON+7QhafweepltjBQpk/PU5AWTtvu8OGYoEuwHbXxK5o
OOtRVnEqFlREeliHtanTXtOlUs6wM5bpT5lp+9o7hhAPUFA8Y4YRVcyN9omWtazT7QR3thIboAps
9Imq9BJ2wO0np+lq/A2PsTo7M6Xw09O9b3pYC7+zoSjFa9JqZaJm8w5bT9/SaWfnyYG3oge9qcHj
xrQCS+2vlbNlzm6hUpofOjq0NmpwHhlTlBOqDZ/MC+9Fb/MyAoECqNInDO4gHMX/8hUa8RePTfcU
g46zuPgxBuDSOTbsLrkS0VR8iE7x6hcjo8bdYxuneP2tPtMmbQSg1h09vaG/Z/miCtjBVpDsAQOB
xgKNnFly2XM4P5vNC+EZonjAMegANhz84eKUHINnuEOJhfiAp00lwmrmN8Ebi5nZYQp1j47hmGPx
MrujITiUet6f1v/UoAWJRDyITAaGvBrdsbgDF/LeUQ0SBajHr0bQyJCZXUN6E0HEBuPKpg4aNeoC
7+BfAc/OLpg+bDYbgtm2w7cbOHoArzAfzPf0CwyTWIQMuamdpf4EwzlhJfGaX/LOEquefse85Pjz
0CUOcDyHyfuOEMgjNAW4nIL7E2QvXa+9+ydAdAc94mfKPBQzTFSxOXmOfzahOrvSxE7YYM9RcpSg
PxVBzIqXGvdHddkNQVJJ4Jf1caa6zahP8VcX78WLSVxQeo/JieQRVIZ1YOSHrxj0dB/Qf47qYze7
zoywwV5CQIC7N4jeM7CZ3Zbt3EzH0qczY4AyAuzM7sFWfri+Ledix53nO/8fuvY/vJyb2wVI0q0V
6+hpxwCrRwJRkqsoJu2EGhR08mZXyVUAdNn/PcATi026p/AR/EGZ5rxLyOyyE/GILe/AoYyqMXqE
SxgpdKtCyeoMJpYdpqc3PTNkj3vCQz14VU4Hzd1kASXD/Cxl21Ze32TIumUvo33GbJHGlB1OJy/F
lIQDV5ZZM8Jdg0g65T/T8TtrRJ1OmLC9O6/MMi1ErVGkZYmSwa0pCHxEDnSTFBZEKM64oyNeOU0N
6p5q/aJu6JZQuOY7q0ACQAVCythlJ91N9pNH/KA6/MhmlvUBOj1L/ajoj2HZzeg959NSIcUP0Fiu
Jj9MzOcTssKqYgiLywhUnJ1CMjteKm+zlKoSspaPlB14BrtJEsqmnbJ8sW+8Qwvf+mW6xa406bgf
NM9Ah2X5tMBaDkRe7v+CffJUyXv77lVhSJHI736z/WZL2+/QIvHn7qFgtvX0FSTVNCHHZNnKKQVd
ZOe8qSDbAOnSvMH4VAyyOatUoCRkV2SeVSkP4ECsBFJlRfMChQNP62NRzpFFWZuOW82EeRa8SpA9
WL9MF0BTQ4DGwjhQQlGN7GeUFsnHO/noHouaVqdr3WLGW+i02JjinuOut1ntUWEguB/x09bDZZuh
/JEJuipf5WguQeYJv1TZaDsT+rr5ANIf+tFCsXK3eDnJ8hws84a3zeGL+xRWdxPNFtmPETvnaADc
y68+8csg3U3Qc2ASUh/JyE6BCzVmjG+0ErwUHrvig2Uj12D9m5UA5pC7nw5CTm/Op1rWBGhA6CnN
C5KpOxvaePhAaFa+XDZyLu68c8V0cm6Xy8rLElWNQ1Hn52WB2tNnPMFcRD7AMi+HXxWEZZme2TaF
3mbBiTiFIMwcnoMJmEjS8RKOc83Bkd+6gysZmsvWRQi04yDy/9bBb+2wMv1IzNbYMSM/avmMWD7t
iK1hKaJgGuEwpNg+mZ5Hpev8Dkxnqdj5myi5PRLk+2ZJMRtwCpOYFM/8jv+7mSdhJgGC9ssqbv52
K2f67wZRgLS8VqnS7uxPspbyhHihJiqaaWPOyWMuvAmPfDNxzLzkLkZZ5stNZKN8imMgrnIRS3Ms
R75EnOTlNiVSx0XxNv02zkMrlS0N8n06MT/UC5mgxIeIhZLgbPyhyuFlQ01bZD76HjNxwiwDx3cw
vZ0c0NLg/8ecrfwC6g4aMrNCRsG0AzgtZ2omR+EWf0M5Dqx5yq/sIXNDOn/EGIFcVcEWMsfRnHnM
9+T52qnKcpzFzRzNAlc3F1yx1reShFuwDA8OuoE+HSw2Bm9nIaOco5v5b8woPZOdaP1t/S960XZg
R0nr8XQXmLkY5qhPPItSXD6S4TRNny5mlpQRmF/6aFBGL35pB35Hx8/p6uPABZzhau6Cmd8QJ0xM
NFmOhMUGZp5ipnfE1otFd8ziODtxeMCwivgigYgiBPVyj+uSaRMAWLKvL+GJXbXybAjtBkujeM9H
82c0nu1SXD9YdYaIhL8RowibyWW7hysfq+SYTogP23q2m35d1r9lUvFJzYcZ16rFCGdFXQJkSWv4
h6O672jlbBngxkGcZZcOf0WxtSzEmi9bKrkraAbR5O0u17cxTT9sGi5neH7SbgO2dWwhhygoEA6h
wKCVkjB+Cc82JCCIEXPSxL1ngRYNj2jR0tFDrP+7/R+QwK+3+Vj8ejsp7eIQDDDsGmCSVBQ8A4vL
mXQtELPYYusIa8Fa4dTEs/BEUN6DXUnpTKSXv6e1JWPUMLSD4ALDMm3AwT9KdDPdqi+3YeCyKu3h
+9nFyXH4JI4TqVe0K4isppTogbRqU6QF1jD7MvII+0kigMdtqLC7yRA2t8MmmMZnHIxhDf+FLLXz
z2UP0sec8L3xWxqiyp96k9ikeXGcOZo//o9KlfIPhpZuiaLGnHsbmvCR4bxRA9p4/+CJ8TE3SysD
BOnYJafNUpPv8mClaRgmXx4PhgroZ+U5IHq5WMQ12VU4h4Yaxx/akblq/n5AfWT0lg9L9E4Sn2k3
gUTtMpNwm7CLdSLVAx+APzubEWulxkgcv9SYbu6l3FxCwYsk8opj9KkadQS3hz9S8qnydfLlNvt+
cdkcJR7BhXpUsBmb3CUK0346yniz+TDG4HXDF/xesi7Tl1XwZy+8TJRTKJ3wwSRu9yI53T077AT1
L0vzEuhvVKbg0XbmrxHtfazXYr3GK86GiOH43/F6oXH2elQxtH6iGaZX4vfhfz0j2tKXWEjsSVI8
WmuDAik6WuxOpBHxDba/7ewsRxc88W4sznSckNTkJ+G6JraEexuoMi0KHWsACf4p+b1ErJT4PEBG
/d3Iz28BCCGpn66NRYdDnQCk24afWkmoRJTwp5FfW74djQx+ieSKVyiho0+FivnUmO6QYyvhYZ/8
xUhMd8YS/W74oAH6jprR/Wcwz3kytHVrNnDuWcRH0cETr1jLdrSGwe/mzgsZmnxeAxf9bRrmvBv4
IzlSHNApfMDfCTuZk9+nD/ry9wR4fRVSUzunI+0s01QoW78MybYf/qWaG915M5hj9ZFrkxD4XdzP
NQOQ3JA+gCjUeD2SGoi7pwUN2ijb/sH4gokQdo0uGIhcCIIbUfKdwBukeJLKqwQiVr2iSGkl2ELu
pkNMjQu8mvlve2EBG1NhSIiDNn0DP6L6n5+EBZwrIsQy6TphGuGvI2YBe//Kg+NJ+fXBZIsthgF0
2PwQ2XBppDRaPjEZq+uF1J7bzCcQ1GRYtmhut6XPd4zZqx2x4q3wfV47NJMG+xamVKs8ouSFIx32
9Ay3iOk/DsX0Xbwq2uaXj0sLHy6qwjPtKnAjbwccGa2SdKyYg5rLdSbFgJyvcyTnTEdHwI90La0J
GqyOfl/IGRawROBKm0/Z+Tnptkrl/HMMcLslY4ypu/Vxd7MnPnYZsjHfAxsj+O9kmFDN78ZHhAod
r/HaSPEpFPwBaDLPeaETd1di3w4+S1Irqkl/o4/btDeFGQMuvrE6AXHhwbkBluwwf2WyMlbiJ8Ra
f9mtqa2o4KPzWF/qwQBzSFLzFMiCAzSE0hT1HuaMAZPP1q18h71EQ8qAygea65DT5GqIIx8xLY6O
+kDWn+6SBhqCPPiE6kUhOUiwGRzf6ZCARUn0eqxx+bExfnq9aFuxsGOVKmjM8WVfDwm2HEeDMSuU
ILg7g/f9pXk6gdqDitHogwUkvCGrGUoAyWt8iGALg4vTYJ2KkNVmCjCpqddQepCV7yAYWwU6Qh3R
6TPhA6pnIL+XkoKUiqG7yLNZjJk2qAqN0YU0i6yA8LSDZbnBagoVC1b1BxoYLN7oI3SQXuwcv/kn
ZJ6IHnEzY2TQ6qt2H0/3+LJ4p6u8sTu4gQzD7kLFTDG9oIbnOc0UvNI5XL9Y8cIoP4hxVBpQNVj+
I3gyT2tcMPklcHTaaJCpaIxiFGhRvoTjpxYVfXJfnOZonK8ONCqWkU/meYlDHD6XYO8/wuHIyC6V
oxtmd4GaC9+DyXcpewMgNhpmSb0K+7VBaOxE1gizXB+jlqFqXgT6hs4Sn8NmZzW/kN53JO3QOUfr
iGEdDs34fGXvfxDi5H6UkavpsXEN1ob40JDAQ18Gk4kO0NJ8r98GkwvoRHHu1BEQE5cYA8KAd0wf
wdjNw+6y3Zcenaej272oB+WB8OHj6Hf3sr4xQ9AtkU87eyraGJa2hxUlLms4P2nAJB+m0DB3YhBq
pEw5KXpQkccgpDrmiREr+tMVdgTW+V8tFAzOv3MF7Y7xGhlEZN5t9NZGPZd9AcUb5DBU/SPTBmwg
RyiUs5cDzxgBvygvWDQta4F2LIEccsF7c/pS5z/bzB4WaIqjWIvjP/HAwobq4eDoBUAeIXYYKw68
Mm+HbRbbT222MPbLG+ry3d6Fy/+57V1jcvunB/dc6SHTeEc0OytO7ZCKx2btGEAYV2N+zlDUEWi6
qUy4CCxa5UYAm4QS64Pc/BV8R03eyCDcH3vJNDDs1r8Ly632olTxCAIPhj/RuDALr4fDvfuCBqFq
AH54l+27RNFao2Idn7EUYtIAccYvnT88lOKvqykQ9RxI8GA2Hi4lcKdy16B4ychA2rlCMpJCBtiH
eHjOLiOFEb8jKuLa7qVXFhm/SPPnCW5eFCSotT+yjeVLIQDxDVwBYSIXTGOckJah+TlEj+A463hC
HgtK1OSrCK90Cx9O9M10+gOWQMm2omOijTGJ8jtbfQtUxLPpW7TtEYBjcAF1JuPwr6+Tt/Mz8eIY
U0hwgvjYhoDyu23X+RRIpjCaQD0CG+2yB4iMl0NBoh0ZJiCRrJHoQLMiHUS+j4Le0pZDIsv9L/tC
K7F2WhxOu0GJhuAS4lxu9heYCFezJr7giXNHZBRoTxudGzgqDieCDbtDt05EfzL8dwcUPVnD6Wmk
IDhXo+Oinh5BwNGx7jyEjLBDr81gDEZ3ZdQZhTaKl7j7o2z+4FoBQ2U3Ri87ygZaPmdQT2UyYPti
MEAhQ0LIcFbF+gulOGXUgATLtUQd8Bg3yWWKPLeK8j7k9o5IACcYkOVDDaEP2RejeZH6CE2yZ9xy
gi8wSOLhl6BxyXdjEPHL6ADxdnl6+zmky/3gffij4xNrJaoYA7sZqlmnWdw3StLdDhHWDNCRn9Zv
woEG9X2LUY6u9w0kq1n1vBWurbDilEcrwd2Y08GWC3PTiY4B9uQBxM+pAAfW032895jaUM19eKSW
NkLm+qhDYCfMHuQYMydUgMr4FB3o3kawM2sFQHGFUrR4gmLSSsGtapBNz/JSngNKf4KnPtvZ6Kpo
ZdnksK18A26364Exb4czpu/AanFDyEUpMJS96vSIcf6aS7fPyHcQAsgzRiSZkzlVrhEznqA/74hH
gI0vIKgyV31WltBJqRlLaE/ogcC12CEwFmos5y9ftnO2PggjnsJl6pyzDHKHgpgSjKURqtdxUbb0
J5fRAPprNf+MAPWoO2ArIIUQGuKLHPTp7PbjR1bpSAdVP288JiWiqw14nqOChy4lb5MNDzHg6kyn
6HwCqn+KTtj8nLtgg7I0pQpUr4tCGUuuK92Tq1HXSPBjjxOSUP5GnLzoZjkYChQSwuMxGgPUEmS4
gYNqvxOfo9OiD+l9F23l82DrrPkdUxToS0Ad0btwjZ9fcK8+QhW/x7b72VvoZ2XGlMM7eDwhh5+F
QaWPenvSQw3SmlewCNRVsWA37KAG6ZChMYZ9U4Q0QJ5UUpRyc4EnO0sleoyFWmB+BC/y96IzQD4m
w73I3C/OIRXe4wURia7OId59kutYW6N7Jf+ckXanNSVqZiBdgUBZYuyzw2GcVpv2SaU1Om4v5m8X
Y78pTUfQpyKv6WQOhD7mNRb9tJet4vqfTK8iyAAuhBMnPAzd3ZKgw2TIfQRXZvVpmkQXpoVVMhyj
mX/MMB42t5LecYKnW69+TqNLaEzafyhY4MD3meK3lfma6BBE9KceRkzYEjLRApZP4Ya1v2jeDtxA
TDzM+5oLrjLsMDCIzhcf1/bgEbQ287E0E8BuNGEVsC9hS8CLATmPQELpJsIEYiyoEgIR2jJlo9ID
I/wq+p5unUeMoNqdHxyWOOfMmRFe9RE0DB/ikLdUqAoQP+TkL2ogCPJpt6Q9HQ+CTtKY876l/XbC
/QbAB62UaBuHNCBHrjCtsdP/3SHTY4WstHXfEYkvbjzwhCZ9oiWI0HPCci6Mdd87gGeVAIe4rR2Z
Gv1FX8Tv4Q9sTunbv/5DlMJdum6fSJbIKGxJ7k0v3sA/L28zHsPivTiCMLH2nMgyrn8ulJin31d0
B2CB76Jo5YcnCNcuqC6QCNlIb3zhMeBGVwt0h2T7vamlPTojMDa0yL3Jh0NDG0yxjaOaL96Y+F06
7zlzIZePeSe3fdYI+k9T9CR1qEZ8L5ZR1unn55WdsR3F+xL2/Apu38YX53W0vrlRPPlAu39/YhoQ
ujsyGkNeNiFURN/DMfBeKuM7XwcqGskh8iGSCcFHK0SdDE2AmQ6a29OauRt787XOS9EoFB+Xhsk+
jTpX94MCO0SGwnZFJqOYX0c8QXhHemLBHqNEIU8DPRIR72VfxrG/jpZfx5xGkFxY8AGNIS3cfqxG
2u+wtt/j7sPUf1/UGH9cN/DNgJb9mT4mX1Tal5T+8QsvgjPWlGFgzI9bQCwQSvexpR6GMh3it80L
BDerZ133aFZ5NXqAkBqebISiWiA8EYVrERW5w/mRTH8359pUJx/cXHmHLe08cYJaY55I/dByH/iG
0N4SyVb/cB9onPVxzAOl2dFHQ5OypjftB7B14PUIwBh0xcXev2ZkaHLpkRq1Y5//kZ0wPp33Jg8X
mSlVpdd698UB3AY4gm9FxHo6X0+ZqPaSaV+3u60ZQ70WYv1+yQVJkENxGh2AKwBLzK3sw2PWCnHA
fgJCJI7ZDFkzqMM9NJgSTdnvRaSAgKUfk756yJgBxBZzFKhb6xGXLjTQEa+8xbb1w2EEJ4ssSRb4
PgU0RoHKgYHg+dHIFvQuMzxgYXE+Y0xUWYaiIwQw/G0VypoJ5g+sdvlNUD1yoGv/SXIlKw4dnj7K
8BV5BiLPWVHQpApS+tcCGbpJ9cA5R/JOk7+Lr664PwALMjU5R8swJhKFEHD3h6nlBhpcDSrKAnhE
qYxgmEq2HVfJIz7VUU/jWznDymHg4/51dARhnVCp7BZjxtZhxKDC9p3LsyZanpI30Csbnj7RihHH
B65sVq9r6zgz4DjO0AWqRotBdcj21fjO1P1/7hFPnrzutQjHkDcDRCLJYCRosDkHFFXnIcDkjdKT
kZ6fG66PzGtw2OBhIBrMX3XyASOO9swdXHxir3PGR/iD0ODpaGE9NbxjZRsjVC1bnXneY2Cke8jU
p28Ao+04HH3rwN8q+lWZBYZOBo0Ro5y9peefcJBBM+LeNlMBD/CFCZTg5ZKiAkoemR3POo4yqcpd
8CGx1UkXIvJUniiqPVSTJ6mv13cK64TZAM3rpF/mlxXyUqBNrx4TAM4wMJKKKRvr9WGa/vHzxWHS
wWwMFzR8TnHEqP1v2Fb2fkZRxqoDR6M+Vhbs3LBYqGLe2bP70a3Na3T9uf4OJ5iKYmq7/+HunlkC
I+am4lwfYWDiY4g/reCoWTe2fJEuKpfFNV5v8r667IEZfMJ93lu2KLcNW/1bGYYrQNaU1H2HN6JS
LDWue0z92J/y20QohammwJOYaSAT8hSZXEt6dEvuHpW62wNYjFDeHRAMLljSYMvADDQxP/LIBnPx
VnxbddDQNGD2Y3dBQ+FpAIp7KuKBV1wl/PDD1RMVRAQwvYcT/T+U15ZKXz2qCSN6XCJ8ggv02LXF
SgWpul94TkGEfaw946xDk8cBwFv2FuDZGHV0AGCXx4xBKmez52WjoLPyUpluaZHhCN+pkj7YUMBH
ZOwXxSBj7g9EsqK4utH3/C140jZsoGOeowKw4sOAAaL9Qe6D9tI9MSGq/smRjQmyCT7GnE06GXsv
af5om2rsAZ0lorJcZlcANuw6haemXUGeBaUFpOFgLO43dCAGxAFLKIBJ+EDK/MG9QQmOtTajzmo4
xJtDgSthYQPdlywKeeNbPUjYyUF8/FTWmftF9VO2XhdMmFCwd0k1b57xwRvAelyLovW3BvAnJIdN
kpLEuMXK8sUynR/wFzRh5Kn4MJWGt857pG5ab+8JgnJwMavFZJPFgSayfMNmZIftAz3IFx1EafWP
WWokqG/ny+ul6WdWF4GpjSc9tS6GuCD79K7uZyn5M8HRhQ9KzKfEgd8KUbZ+3TrgP/IXH3zGPO3r
vzfYIgs1XNo8674+b0E6+O7DEc5T67dDj0qfza//Twl08OjpHZXPCjKJ0e0nbpnLZjB33vB0k3qj
zTBIBngXePDuYgEuj5gqBXjSQyfzQDd/dVth+QZ5dSUZjMBBZHqWRTcCPdUeibUT66hARBSMzjCo
6ZULkqcLOmLq7FfCxSVgov9CY5XeFl0P7yuKasPWFVeOzxvvAMrZj5wXqBlrLieaVhurBwtBa+en
H1IdSHcI9s0kysvfzfekuSypDbvB1M9eg4MAd+npk+Czt1bLX7Ic1pJGvIP30oBH3kyZ3vAPMuD9
Ip/ojviaQlLWTHU2NUVoSUlrcfvCy1SH7C4Bc6k1aZ+WmOvDckkTRR4A072uVe9lpXJIAMv6E8Dm
alRj0+rUsIxpi/saVbOKZOWacZJJezpA7U6QIjvdsp2A5mCVMNtBpP2WNA+8P4ixjEUyeJonGONa
DAZOGtBwFZF/45XoMIH0uYkxW474BApG2U/WF63lSA0YwhLd0Z4C+YDy0yoThZEHqbwAinZ2CI+a
Pez8HFUeM/Mk6IePXIZ1uLMufts0AN3RycGlHmkEB9KVRTNqwlgRCFGvpbNDMBmIxuA664y449YU
5wSPHgRd3ZMhkucDmKUbfsMegHG6/IKl6h6zqBIimLZk69wg1ezhFB9C9wsx0lIaFfCJwYcv2GPv
D5jUuLPZPdkrGTEwtkbAdZ8qFBPsS3Me68ca5AgyXjELdmuI+/LN1RDsSPmwX8tLYoqDDFDBnZV6
rNMEDvnG0tncrZANFhaTDk+iyJvhcnN9KXKYdLpi6kWAV8IFEU21MVFFckNk0n4Zc+r+cvNQZjGj
zbyvtS1AS2aaWfI3IwiGB0TX1l9SDRtouM4kXygYWD7Ge2bqIqfeIYVTOjGiTV8NLvBMbxOwiRTP
BIx+/x7UbtLaOLdRltz8BsQ01BCrIIPl5hOXg94dNnPN1h02E/k9FEoMdaFan1S/OLHhgwYGgMjg
M2rRqSHUY/ODgLJdZzUeZBrDalQW59/TxXzgk0SiNiwsjxI9/8J5HVHJYhKCTpEMBNiMeQZ8G1pn
+uKQdjQUG6U/hZQxAVtkFx3zwaygGDDzvnPDibLFP2R8Zlr1vDgvBuMu3SFjgS5jmbxzjB1M4sR3
LPqtg0OgFVj4xWsTKKJ10X9Akpww8F+BUXzgXil2UVBBsDs8rn+Daf3LxbLzvY09wbYmq+GZN1a4
TgmCpYfYpXW+CJ0+fNLLesK3k67hGIDcat7dTPVMTTnLBysXPFcD3d3cC0bfXrPbREczgnqOTrrN
htLOc5gcWU7XuJf4uWG7h0IjTKY/8w3C3uKOhLnzQ6agV+rAZ2mkDJxSNk8IJZB2xB19sHzk6MBz
ADkLxeU7YO7HaAHWLhxfxkaFy86vZSpbMskt+CP8dbIEHOdul/fwwIfowMngHiMgF6AVPocU1Ewa
zfZ3+1nKD9H5kM7sllsJesdJrKHcWlIpFDHDeeb67e5iZSIDKvIOwQ3j1wRjSnTHbPBjkymu+BcY
9qxB+IWU0yrxCIwRCQDiPGIuA/JwQCYXsQ2d9Nt9P5xPeCTAM2gIkq/+6Dv7XVm4yMISlnp2CW6U
1mYI7Dd0V9g8HWEPmNfWQwZJNMwXun9sgIj0RX8gL19xb8ErqNGrYaMJXSUNEQeJCMnY438rTJDh
e9sDEvmlssSXjCdxt4zlIxo4u6L13qz7ap3npHVsnb0VjozQse2JhyKG7VcfL0a8vftjHXpmTAri
TR58KaCZ/oOKfjJgLAHc4JV/3A8oDiC7ToXEr8fxlfSnJkeX5g9S0/jRPVaXcYILUc3SRpymCAWs
8/wrTCmvx26yL/+j1esxWEh2xmv8b9SEF8UaNJqKiKDPwpKC0i9Vox0t1H4t+xH4LtDCXPKDL25B
DAJw9O78TZAjKDPY9ehKAj7zzz5eLoh9GC6ARUL5oeFLhOmRsO98TErGSxBdx0Qeu2Y/L4kfpXQL
TdEn+eCkwnfFtGO9o8YSgy60eJBCLnAlYQxcHr+ZGzQ0ivakTiZ7h9Foxi0G/Bxm0p6skipUD7EY
obdrTaB26VrE42X2NTcS29YsX76wgoorin218Faqv8U+0Tuz9PMS9Dz5GoOoJMVWaHu3YkfUo8+9
8tn2LhpR+jGUeDxxyP7NtWcbGpsO8fK18DsKtsSQV8j4HkV9ivoYea9hFy/nRjLMkt5iN7nTI8qE
6pB9R/3lK8oBShG1oeEVwWNrS/nPCpc94sXZifFvaTgf4ZYZBXoGc8sKsPERlhtSmaZzyFSnDgg0
uXl0FjbyRunA0JmzI8ovIbgCfAQYr3m5vw/EaqPfO8PzF1Si7xkA2g/CWfKJRusssmqUXDFnHV0R
k5Wqb5Qnh3LiHlOHkM/l+VJ6CVthpcWVgRqLbe4uO7yOPBcWu4COgYQ24Z6tWgfGncV4nQVBQQHB
ZF4Ms01XFtK4553x/BPYFJSpuad8i5+2bnLqONgn1m+WqEw9+hWkIzlU6YjVhF0Gx52ogsHcSL5q
0V5+Qi0Vm8O3xzAEpwOScWhwKNBEyqKBjHnVk31ibPQwfQddlPQ/KzPGnwCUERmu+Y8GhDGy4bYx
T3Px/6EVv0ZNTVoDUmK8ieKMEIXFysNUk4uVf8ODqFWAtAPswXCLoWVhs2Nwddhas3itNVo98CtK
pu2e8k9b7u2kywgeQz8xe3LgwZo/48YVNDAPFyM6jPMpzqSa38onxjCVQ4XWa0gdAxXHPt+CjMQb
BhcD8PaP9n0qi9QETtwPqP+yK7NIHlUtmOZVTISit68BVzBlOT4nXDpcIcZ92dDNnkH3vL0ioInq
nwo2ZcAAD8f67iG4Zx/bKazCu+cgfDMTdk651D9I3PKbe5oiGEOGN73g5XgqNs+5mKxJYjxnJ2cz
nFTZ0bouuN/WILiJopnAKr1eu2aOL6NttNFYDszZPVCtKQMBBQkOJG5IdBbOWWJAeeGebgRC0MpO
+OeUM1OSHlsVlOI45SkAc/wNYEthdaCn4N/Jl2hzgT7vTnJI812AhJda2Mf/c/4H6rvdRT3DIVwg
Lm5J1FBo3guFGgtqm4q7Z27ZUeyO9zk2zc4uQT4B3cSgjRSjQR33yheq/pbMD2WEa1Yg9ftfbyty
4b7/o1qVxcIGJFbHODmgx2JjCgNNOVrJxpwwWmoxg4/ClPBMbmBcmFoZqSFLRIK38wxWntTpdxut
Bkixv5uoLigVOtprdFkICdKjo/ri/sZZ5Gg0LiuczZDpzAB5N8QEyw7Rvtfg4kqAAWBlD7Z7HCYY
e1hlXHBUGFu6N9qmzbFA9k7hb+pkWymwAaD/PjVnfUpKHm+ZFvp3MH9FbkqonWHro7GSntQD2NFw
oSjREM8fcJxLVQ9zWIl/UQoXzSLEpwuRbqENJ9vQ69KR0QmjExuy0xEkHzty8qbmcQXeNmPcYDUa
/+vq35tq62m/1yoEP+Q8EFiBeAcuICkyZuUba9Uz11ee+5U9x8jIcAZr2SKhi5vB2SREnKY3Disy
UTCE4OY//rGgkMkElNLlAjQT6wPREtNoo3p7ulv6wsWzEFpH5O96APSMYyFOa6CPWo5DFtnJ8s+I
g2/IUsQArKVTGr3NorFRvnQ4dsT15DW9Y9EK7cdbkbxKpinuVinvVTbAQAZQEOEUs5W3JFgqi07A
OFmARonIxezJfyshTIgxgGJRN1zodliLaefi20PoU3FbJflwyZMTJ/HJZxQTuqdXNlxo9xXKfGfN
VDJycjRxMpTSkhf/8M6HU67B6wYbbFO2h2BFese4DOcB/iZpu5tCC7GrIXV0fHqZ5kPxtOWP7Ngj
Y6HDbNzOmCZ9KkM3jYCpv0iI7GbDDmUM2ZkYUBApVdRjIBvIJdixhZ3V24fokAdwCMCVmSejPC7q
5La9JHfEUVt5DorsN03fxE0JYNSrDKYm+zMyix5rlHQKbtQENCN0rGBADHD2frooWD+ISdWkZACQ
pwY2kg4RLxqxbH7vLnC14Isw71rst9dJP5faQoFUo/lKTrBpVEv1QsuAhxHc0GUQXWTEDhTBASMZ
Un3hP4CTgFS6T1dmSTB+p5T4FmJjKDe32kvZrISjIfsGAOLYwhbwtDoo3lsKPgKDjDz3J124ZqZt
wZOSoSs/qKQNeifZrX2acNE5DAPe6tnlkH9tg7aerAnrSSCjmQhU9nQimEV0+g/ZJ4e8irvbhxiY
QDkeLTRQFbjI1V+tacd5K0I7o8UaTGEzBbgvWRO/IVeEGmolRvWWPWSebA9CS8bdIKAwYdq4Q2/l
vdbIVhfauA275OOwN3ro5g4TOHNf3sjEJ/dWYCde2dXsWj5hR+aIwrQZ7ntWFas/HV48m9rGn0Wr
md+X+d2SRzROAswk+gXCGXvNJrKy5ca+yfG+UPF06U/Ybo4hyNdEO/IgcFHbc+m/GekWjkpIzk0v
fYR60H+nDBcq/xjQR9M1wQNrv0FXpDKGgSjoPCE1jPKPcyq+5FVmm1ARKQQl8AlxcGi9fclO3p/T
4kJZcTePiBSlUl5N2zpk6fSQJ91zlb3bDJ0bMg3FpqNSyV4o/PMGi2QWrpMyqXF5zYTrMw3ULtZz
4RtXEzxxdV8pmCK0VjOxXGak3BgpPETVuS3wNtrAWdFBUNLU+7jBbSXWlszpQhxfC9YpcrRhx6cd
T4273EFqWzDx94b9zJ/pE+R7bqCVWIozkfHz3QcDFAYxWyipixTmAD7WbmJweGGoAp6ZJSIqviFr
ZnW74eIw4vuPpjMYzL85WpOjTBrQfd0YRli5B/aHJv2fIfg0h+UVHHwZohHNCCs9rCX+Py4sHL10
67bxbtvgF9cVPzhKC6pBKkrMN1hkGDxZ25RhjcGxh4X/BedTqFjGl/C2xSUMM6zFbdH3BD5TfXDA
OwaHfYYYQjzdmrz/O8TIE0LoX/f3/kODjUm6+z/SzmPLdaTZzq9y1z8WluCNlq4GBH3RlGHZCVdZ
ACQIwoPg0+tLtvQfHjQvUzo96UHXqQqki4yM2LG3O95AO3FKmIqsDXub5zVlIpXnxHj7UUzbqTrN
Z/VLy3NsuwQaOg4nAR1ZYPKC3ubAmuPrENHhRiQNhl+ZEsYOnBeAjeMDuBqcHuc44K4eV0v7A4Qr
6eKGJAL4N9rm+vCfwptgPkAD29e+hYPm2XJPwLtUHpQW3a3DxBoi5j1yZkfBz4P+JsTX+CqeZhFr
QNCIM+YKcYfcmpSVCAjFmYQ086cB7iCgcsF7hrz1+DBBNWgQ/AQf9oKg69kDxxHP9/D9CGYKcHWZ
uDMfgpEzACFKSxspJVgT6MOnx5X3+Xs0tCYEo3tgUQUCljuhlThpfNRTeT/d71EvRIZxUu5BHwl0
7KQiGIImc4aDh06IhXK4PERGC0A6p4+q3wd4k93yMKf+/WSQKWeHmpwTLgEN0CHwecDnD+JZn33C
t0vIpIqXHzjhn6ft+1YIwOx6vE/rJ/oyQCoLSAZZUZ53Lq8wxsw9iYZJ1JsXCggjerVJO0QrmuAF
E4nFFSjum4gs2cMeCOVfnZR66PMbid6fW+YgIUs7QZthc+shFYCIGMKBSxdd22e6mPcfpjao6LHa
EvdVk3hxVOgW29CVK6qIgFGGt+bEnZQ3lN2GHuDS1Bepde7hPvV93HVK3ZO63XQHrPdFRC88kymK
iwZEgo1RdRM8wAXCIdh95qNiCUgI8sPeN1QrLGUEle5UhaQM5gRRNdWnFSgtTr9O8CSQHKQoWhwh
6ATcvugGvUUJjP2Hm0gJ3rlEiNkDHnUb0n8b2A9FjGVOswWKY+waqhCj3YMy4T7kEf2g3qgf4fcj
4uR8HUECtIhYQxgZBgRqMYJKB/xFv9wOqCmL+AJfcA+9gV+Sfw7feM8O8ZN35FxoDSl583DheUCK
RWmSyYchk4zh7YGVpMel533avOZoiZjvPoxX+vj90+4WEZ9yIzB/7NnqIb3f3QJc6NFfTSv+LW9F
NvsC6nQCXQo53LkWE/FMM+0KGhFvUhCrjiF7Je9DyzefLUqzZANwfJjk+70hPjp93D3YYzAqfv7Y
kr6lzEt19p7CwF1E0Uc0Rgf0obU8qZgCYuhw9PN4EIUALmOKF6SYSaoYJLVLbjPxej+MfkAwpxON
i3czae9AGe0+rNcWiRqqpMT0QBhjcorgPnoLmo78r3/9x3//X//z8/A/IB+/3cdtsE/+I6l2t/so
KYv//Jdu/us/0r/+9+TrP/9lW45t6IbreqZq247u2RY//3y/j5KAf639t4NimW5oa/uVRUxikNq8
08bI84zhqxPdxNUspcmOgAr3sgepAJfiiI1DSVryHd6F7+AbNF21DNt0Vff37zCCvVJVmblf0ew6
fKH96OkkSo6W3Ra1RlSdb8ze/e1MQEr/avSteGEKF9a//iGaIfkQ8aFnE2Lt7SzfxgZkktO3CWoc
EzIzAJSJpNXxk8SWft2Wpv5ua3cM9F2xxRZ5k978BfIF3qrcdX1j8CAxJdaxu85n86tpv5uymsCq
tmt9v2poUFgKpWSazYT6+igng5HySr9uUBd/8JpBMfazeUyVbaJF2ZF5nOs0RGUIQJoD6wY5e5JB
R0Al+xXNh9oTIGgOWyszL6bumnmxzGfmw7VjKnbI1AIZvTlQgVF6wy3puGfQMXQ8kOMALEouk7iw
urk+dM2+aNuzLNvSVEMzO3Otq8e1FtaqOFPlzBgeJzsMO9BhENFsaHupHiIO1HWjxuUD9MtoZ75L
w3FV09nXi2O2QvYyv6viB9u4a4s3Ez/Sgg1J79fFm4sPQ/PJNJ6VNdBp63ZHdQhMPeAv7dHZ3tnm
wqI2ot1q4fcmB5S1CfyselAsml6sZwdKqGpHujdfNpuptX8sg6gXBw87uGv2j9dHdNr9f1/CXyPq
LGGllsqx8Nr96gaO3cE3zRwJdTbXl5i5fAh/mREe8myntJmhVuvgtFNS0s0q/VGn0o2/fy3JAUms
XfK3pmabumtajudanSO/MeJg42QHaDopZdCu19dOR/7E8t2b7tiSEoOXDoKjaraGSds0tc7w+Iml
BBWzKGqmyVBIu9IGQfwVyyby0ok/t9S5ShTF0su1mVOtGx37vEm2VMKoFHDzGbJBXTblmq6tG6am
W+IEnq1Z0HhKERil8GaHPkKUB2A6EBfw6viSTJ/YZN1N6Ki/LDm/W8rM1lkHNpaAZdN3uSIUAQZU
k9V4VG9i2ZaXjatzC1pa0Ya1g7VwpXwiy0vVBAKdewGV38rm8PLG+DWyzkW3KexdnXqF2ImIqjeD
D49sYUhrfiuxdDHGOJtDu7Pn40jVd7XKqGC0HlZP4avyQnp+zKsSVibq2tEXrKGiCP8VLER9AxlB
BvxHB/38M/Tfl9Lbp57qHU+bBmLlF3JYIk6GLwHq8lAy5ovO69xYx3np7VGPDlEldmjT9parT4Cz
bNAfyfaULKLdOd1KaJThQWdMMAfNxONrTf2AQgOgyX9oqXO6E/NQuIqCJcgz75JbIEeIOq100vf/
0FDnbDuNlR8DF0NQfvrisIEiJvklMkvXLUn3ZedsO3qrllaBJW25pdGErjnkjan18HL1QGSKqYTu
frZ/Ianup2+8EAHg/5nX/PcxtDtHPkqNQ+oIB3MYvs1JhoJALQfvPNv6ktGKBbriyezOeT+umzwL
TQzB+A08hAo2hRo64HGdn0LkOPRXn9RRIGG/c0bPQOxJIvMwGl//DE2//hlOxxmUwX5dtCUHAxqE
fKJTqfimv2ySTahKS4Z8MRBzdF03VE33TMfsbKVkvT7YuzVDpiSKigMEWJT+Z4D8oFn5pEOkmGUr
MgZ/MsIzq51tFbu1cXRjRpiR93AAW4bD7xK8qU4uRvZu0syLHuDMWmf/1F5sO2YqlpXskIsoFOwJ
9x6FNcqwBSknsAbAuERLJ/JtU3dE3sK+i2ckIUUWEPncU703n7UDmm6raQ5qBkS8gJXQrk017KmZ
PpHgf1eme4ITpCN/XOooU3MQTHHifRdyiOKmHrag/KCveWoH6KJDh6b3wxehqXWcrhE8Km+oxb0F
090IIkK16ZUk59zB4bl43HHs6PIbQP9OT8+NDp5JkDWIPM1JkWyUj/Nx+ZyOzQfQUclTQbsXeUVY
YNRysE9pVzc/qeLpfe3JeCehRP3dROnDHjeTeiSabULoVegug8ekBtYN9p43Pu1ZkjWXrULncHnH
bRo0e9Zc6GDBhwsIwyW7IvIhEktiz/7tGP9a724AGae55pTi2qZszAEqFlrffDcFIzw8H4vDm/Zk
U2qQGBVb9prRzotmG6tmsS1PB+mE4GwHDjvbe2neQ3pk0Bx1aQEVnJkDmbuQTKwl3MlZpLeN7I1S
hkxs3Y+/9EHQ+wS7O1nf3ElGeNEtnU1r576OauPgWvkpGhLXKGn2GzCPrwKNr/3DzWJ1Lm1VIUw+
tpl4mx5poAf7xINYEJj9Q09kde7sg1Yrh3bH5JGT68evJgO7Fy0E+SKdPkgmUHz0tS3S8bXGLrb1
WFwv9ZD3PhKRb9psR9WelzaaIisyvRKDsoPQcbNOYXipHWIw7as4IqErpyxN6t6Q9YLMh/VL5G3t
hcSsbKN0/G28UYOkzHjlwBNT99sBFIzgwUUrmGg9lRiT7f6OW6kas942O4yBKUUTUszmXwx5TxJD
l1fP01RddRzN6KYBszC1ikPJlgQM9L59fwHtxbs0Igeo/WQrUeCUGLz40tF/GeysXrFpXVtRU3Ft
HYftE1cJwATUSrTBj8TS5Tn8ZamzYJmXePXGwpJKrLGkPYFigmiglIWTlyMbQ7cMV7VUzzE7rsrU
ONe5kogTsH9v3mkrodudKANyH8xJ328XZ/DMXMdj2fWuKjJ1I+LkYz9fHsd02an9erSloCKZQvGn
/na2z0x1HFa+VbN9FEViseJVQvJwO0avmue9+VKwOaSZhItn7Mxex28FiXbU4uNWzCQoBRLThf8N
nhg5EEEbLRmcbB6Fnzm7YcrKLrbVhsFRuWYm69mx9y1CYAhLRxJT4k9155HU9ikYZZvoYquemWrj
fZU1bZysnijkTdQni5DE3xAtiESJk6H0ZM6odPvXzQoncc2qmIAzq6GnlFqlF1jVp1Q2p9sRCzfO
ZYO7tEnOB9fZ/m0TbZWm8RLSdSNQsTNIKoDXKNATCtIMWVLh4mlzNdc0HMOzPVXvbn+dn2VliJSR
DwFZP/OFu6Kt8hR1bSRTeMqS/W0Oz6x1ToBu6lWcWrtkZX5nIwREfSRXKroId72bw5wOhOsrdtoI
18x1DsDRKnaNFjgJT4jwVjQMhXfANKtByoZBYlZH18SueuuKpz4h5jj8o7U8G27nTChuk2z2ui3g
+d6DAqeFCYxKvBS55wSNgizKu3T9nC9m5zYodTcKuJmY3jvR/gSfLd2Qxnw3gy8WvmRRrb0+w9Lt
07kVzMyyOBSMkKI6xH8Fo+NuRY9C3HVOX2Ltko85H1/nHo92+2a3Lxhf5dd9UWmjxErrcz0wyXpJ
bF26785sGR0nEzb6tmyV08jqSUtvHvleRAF8yR69mOE6t9NxK63eVmHbYMcceb032v8Iumi3/pIM
RzJ1RsetVE1t682RqbPvMrzl3n9uhs7oXSAWJZZkE9f1KG6zOzoFAyr74W0++QBxCGeq3pNtdtmI
Or4kS+N4H7RZsoIrEJ9PnFULJaucevM/HFHHjbTJLmyzmhGJ/jl7qvXua25R4KUSO7IRddyFVqp7
N6n2Ce8MHvCrZqT1buE80EVPgsSUWO6/eUZiLNUzTNPyTuf67DIr9TxonVxLVus3WJgHaITTNhMC
2KYRXb4lhN+5Zq2zJfZOUUfhwWLzzauByAkipzIDNzdZQdrHpf1eZ4D3ZBf25aN1NsjODllndq25
mSrcbzsI2fPULXX84B9F4e6Zoc4GMR01MhTVEJdoPluKp1OAuoAL/KmRFEUvX2lnpjp7JApDI9xp
upjKsg/8ELSHQFiALgcVlYhG4Xk6th/WD+g0SWf05CWuLWTngrG1OErqPScBwprV+k7kLZDHA8w/
qKkAiEbWfX+mDOj9cVFOyv2bzUQZ8moGp0gKbQRHz4PU31w8NWcz0rmC6qRWlHrDVhZ9LmBlercH
JKpwodLoRXZoOtePk9R6uVmzzFbvLRuhzkBrGnyqJMKAr8icjjgTV6a6G+Qei9ipSw9j9N88KOPD
UCd2+C4+jbu/SNUkDkFyRE84hDOHcHArL02c0xbeLtajDMR3ORasIgvAN0g8AJz5kSaWZUbFhJ8Z
zZpIb6otBzTkMbRj++5HkBON4xsB+hfNI+491Hq5/yQZrDj41+a244/y3D5q1doU2/hAw5R4Yra3
6WABwBCaCWlJ9xREX7PXcUT70AvsNOLY9CFIrmfasBq4I0Woj++gMLCXznxkP6TktYEYoBINgl3q
omRT3fEbZPaT1gnxG0jmLTzk4PrZkTgA7RTifdEqiwAOOrkx/bT/eCt3vEZ7zNI2zdhbm4lIR4tX
77dQxS4QLxF9IpLVlRxTveMQzMotoqzEXOvTIVsj1XqKSsG60qGGCog0PpB4IL3jFzbkMWJDXKbZ
IOJuI3WNxsE8edrcb3p31wcn88DdsLQu99ttXrCOaDLcmk/pa7ncA8Oh9W2/qCfhp0hOeh/B4LOG
0gIVvAgpePMmoeoA5BH4u8L7Tl4EF7vnygY3xAydHeQgdRxP3TPl5l1Bcnk9uwe1sMr6aM59tVOa
xyTTILvaT9N0ZrC13CINNCKKYKGTq7xf00xJp6gU1nKxuHl2tRsdV2HrWtnWCq6C9/HUe3nbfK1u
4eys/eHuPgBZcBzB7TGKF+K9Izrs0JXsXV9y6Vg73qM1jmqqNaejWwKli3okHo4CZ9uXGJIcHKMT
xhwPu6g42Kxi3oeEF82ahUma71HMaiaJY6SD6vgjJQody02wVffpXREn9BYOgxca6SWDktyjRsf5
xFWY6U3D4bR6YQ04VHvhkXXrzQH3008udwYXnz+/whGj4332u51ZNCH2Gt8YvilMI5ovtxvpY0G2
WB2n49nuJqpqJvCJpo8pHScQCqPpiVDV4Ov6FJ4++crpNrtP4fho7SOPDShIOlit9l0AEQvCaQfy
NhVG2bj3ceTU03k/QXLIR6KDeG8/oJMPGVyo12iyf/5BV2D++iP5uBPi8trHdVxP6B4sI6yY74r3
hPMi6gin1oYDne7SWFMctWvGxKKcuR1zcwi3u/AUOOQTj5arQ/+Dwl2/hugJZjjaKq9P/X8xOtcx
LYM8kq523E+6dyyDPASPXKrBVEnAGSBWiOxvOpW51Msb6pcpMfazsW2qILb0DasMMmU6hA0N4gKi
PnrvIDuQDOvyIfllq+NpjHXWxuaBRaP6+lcYJAS/YQ+UBz7iT/19yX6Z6jgap954xqYixjQeKMoA
EBYjsxbql2ABgMqyApD9D0fXcTmu7UWh5jXijj723wKgKEjjkrqVRjri26+NreNrkqJ1oiLgFqQJ
tO/gRfcj+3ZNPxDN5rSxIwflye96caCuGe04njRyvcLbMrr143wV9oWEezkA274fSKbx8mH798qd
rpCzDVmkce14NitH98ddORMn2+w/08FEHjzx+xJrkn1yOoln1g7bqNDXa4al3NAMmMF/QTkUlRB1
oqX0dAh0tTeT2JQcg24WxjhSUKvMWkSqGkmD+AZalR/l5ktiRmyDKyt2wuqfDa0qzb1r5wwNljea
vej7WZXjCno+pGQj+B8hYPAfgyEds7Jb/vLl+2sJOz5lvXZjb+cyQKv3Ae8Z1GNoP8Jq0wouelj0
rg9U7Lxr4+x4FS9J7GOZeelinUOonM2T6HXTj8JPPSz8NH/co4t53aDMPZ+QU2czW4R6oWsq4xP9
3jTj0aR92/YFMP3PwphfM9nxKUGjm2mbcxEAaUXATPVF0u4+HexCSuZyfIxsKjueJT+4ESncU8yZ
krwBXQYFKr1GkvmT7Y+OLzFdMy6PGTuzriDneFP8DfDZ5lboLz04M/1eYk7iUbo5lUyrCBWE6zos
tWX0bpNghXJwYM1nRIMCOfKHsfu/l62bVqnd+hA1GhYFbBx9BF4MxujEvSS7dCRuWe+GJlsr3xj2
MVm5c4FyQJV3LFKQqGrTnSGZR4nf6hYN16YTWuv9aVSEP7D6ngpo7UjmPiQ++fQ4OztewboOTODV
CcjSZCbiBF4K2IMjEgW3CSlGWscUWcgl2ZN6x4soRpg5qcZEkpQa0o0PvSOlBRDWyh08gL47+P+f
TNM2PVfTTEsDOt2xV2yMars52n+1jhX+xAWp69KxJg1eL+yQ3wx1IiGvbDRNEYYingwhBfPIV+YG
QnGoEPUkg7oQTP5mq+OuDulxq2rqaVDuKLhZRgOFIEi0hW6IuSTGLhzr34x1nFVrlZ4TCmM2W9/2
6db2y5tPwQMEo+8IMgjZ/r+wL38z2HFbeVxFWaZjEJGQngaxtUNjrg2E71kwN+cQmZIVlgzy+upp
aucRppvBoaoO2IRwcXJT03j2vR4LNVOpz7o4nZZtu4bheZbbTea4VbyOTMWie2KSwywBsaX6uBmS
p6S5QHvafsnf6Bf8iWmfWez4rm3pNM62xiLcU9AziWzA5wbm7AfJHF7clWd2xNE/8ydtlCqWLeyY
o/ZHlE+i3i0SzHfhPdxsEluyMXVCn1x3mzIuWK+XD2VBOuz5AYITScBzKf74beI6vmNrGklo2wwI
zY1pMBbwL3gCXyAk6n1JxiPbFR3v0QZHL0hSxkOOfJ7UvRdjCNvyPHkGmQi9egNbc19iUixHJ54z
bVvVNA90iqk5nW2xy9Zlo5SGwC/BrbZEmgo4w24i2CDEoZaCGS4u2Zm9zvZIcyPw+M+eONmAJ5Uq
bwWnSytNScnsdLaGts+SgyrGBZMNmCxSX4JBkL6d6/MHQP/CBLqWBbDHdXUNPOLv+31P5JE3zil5
uZ5vRdv5dLfYtzqqSfqUfBjafASSc1hvKFUioxHA9EE+Dk2XofmUDBVKisgOCUXem3KUw2GjURzY
QuHbjmDGmldTE7JfAEoPu3EwvonnaNkDkoc5u48AFJW/CtK4PYzjOaQEDU9U098MN/03SO1gYUA5
SzAQLN82yxiSwbT/thtE47hPqGQBIjsIAltIfU2IlsoJoHiTiUpv3H46PoAw28wcZMI8OBHVEUj6
HU9R+Og09mR9Y6eEP9B4wLdi9KJnRJlpXHXJe5dDBLFeUtO3hsfe/dHffsX3LkU1f3/v6ZSlo5E6
WQudTjDLEdqJh2nJlOCUboxFgrMVXKJwxUaoB8CT3Ldv6+fgLrs7qr2y7IXLwva1sQfBCKgUIbMh
5A2yYfWVwM+3XcZ3xznazJSa+Bfv+ZMDf1Exc+6MKf0/eT++NwbJnWIjsq04qAIEiEM+BV+Wrxwq
fw8X3lMLvTydM7L448ImsThbqkNrB422Xmc3uvtUyYDDCwCKxbuCwGCY3zj+M6QhUPX8Sez4m7mO
y8oV76iGQZms5tl0O6AShFh5+fgH3vc3K52dryVZlBZWRAoGkVAylSg2CA0aHTKh64fsUqP7b5Y6
kU7c5DtjVwYiRoW0hGtZodcKorT+a4Vq7T+evk6ss47ADioeqxUs5lrvW1CqUep+kgzqgof6bVCd
AEfnptQ3RXbC1hwnKf3tsPvm0LJK7Fzfe38LajZpbbW5s+H9B3XRjk4ME0L476K/WYhcoOw5cSGE
OhuVpoqfn13/67BOTDfZCviYPXprRgIxBE8HgnTSGEo2sM7VtY4KJ4gslknwJSV93I0yECzmgmhO
aLlJ5vH6etEt//vIYi83bHpLSCTdOb2PHVV0SkQ+Yhm+xJBsCjvOIstaxzJtDAlZr924fdQglEj9
ch69pP/UVsdTOGZz3GwzNmFNUx1iSr1vuweP7//Lc0U2fx13wdw1begwrGqwu/+gCaiBJQb4imT2
xOHsBDRsQCCRlmm6Ho3rvy+TVe6L2tuKEXE1opTaNyff9VIZKPfQtfTeUzq4bnQod6Wp1Mvb8d+G
XTH+s51fK9p+n9g4XbiInlKY8VS/hpFjhFocgK8/qc6ej9PtHLT9OlbXhso4HQEx6N8LesBHT94u
dnk3/hpW55RpWq15bcGyFcQz87e/wPQexac7ycKJrXZl4dzO+VK33lqLkypZod+43MMhK1JiQW8E
r/D6oYx7j8i5zSU2ZYPrHDXTqajwbbBZ0h5zBB7DFlEhJ90MZKMTf+na6DoHLcUruq6RikMtxqUs
7IkoIYg07ZcgKsqeJUO7fNx+rVvnuDUbxQpSAd2kq3sAXg7W0FMGWmJGctzcztWsHkvDijR2veDj
VCC53f8kdKs+aZRK7ahfBAi/FhMFMD9RlS2728TmuzarnZva2lXuLjBYv8Ny/VYimy2oRF3E7GlU
Gzz+SMYq26Ed1xLogbYORBTXcLe5qCWg4ewb47BfojwQoiEkyLIlNiXL6HW8SmgGx3hrMb9E84xu
g6JCQsMr1MESQ2KhrkylJ47KuftKDC1pbaay8c3p2vXbXX8JEELgXt6RWh46P9VMGSUwcUkMS86g
13EwRy2INLvlZOQQS3nD5Ur4acH6Jg0jJevndTyME3nZbpeR6qTZePCBEsxDPKSjG42QkTN9RExW
tniS7dkN+zfHyD4qCkODetTf3qiPlC5sSOls6Pqko5N4mG6OM9GPW88rGB1Cn7M5hQtjLjKqC1ET
hcjnny5bx794UbSuSgP/gta7cbPhqTZ73C6Dfl+yPWRz2HEwlQqPS1Zz6HiLEvkXJx2gg/8uWN2e
JLZkW7HjTjaNfVDyI4etGKQQLW9gKs2Q4BPS0NLEi8xWx5k4uR3Uecj80TMDk8NuqmBrNxNCLNqt
ZFzXnYjdzWvGZqLZuc0+bGlAgr+dly4aRTQMyxbr+qBI8/zuRPbpttKUimAB5ueRCoyqpjAP4Xr/
QbJUp6LOf+2ubLXjNXY1zBupwbYQPjh+CD/jfsvxQpQUyEwC/TYKqBvUycznQogNSF8D17el3X0N
OKl1zHNxn/P0/T+SaCiD9dEWQS93+A/XTxz9M9/cpJlSHVWmlbrT8IMUDRTT6yUVyT9yWC4se6JT
DYa7zqHW3bJtt5YD4Any396bRo5HsBXxogLlIBmU+Ft/W8EzW52DvTEsw8t3rjjYzQCy9oHun5rm
zU/tB2F2skr9H4nJi4t2ZrJzvrdBfggUhUa88ERAs1pD/IR0B0XJSN62JRbl2vg6B3zvHjeZaDZZ
veSTfKb72ZSMez4oeOXbZPBk5SBDYq+LWg3TY7LzKgYntHQ3IyDty+bHMsjXaZQPHUGUmw7cvoKK
yusGMs289ykk20LkDZOfBo4odKRmgoVTitW56BVci4k3HNUkJP19+xr6UdHKA22rDglGY3x8fn4V
bJ4oOv7Z/v1lqesVrKhR1T1dq9pDTIlDVMTWYwPCAtGqMJLsposR09mwOuHEMVynB6VlgWEAgXna
hTpQJUT7hhyEAJ9CJlTiEpOXN/Cv8Yk9cOYIeIjlQAZoXBUgq4IH+x7ZPdHQD1kxkmQSa7J167xZ
qOMYtA4kyQqg6uSDWInbKZnqN0/X7ZwgAX8/Kb9G1fE6odNs8rqmJ0uwydNtM2aPkGC5ZZfQI9t7
Fay4aHYiBicNr2UT2nFCmXOILNVlwwghMJNACV+uEPOSDD4OMjSmrg/1EiTX0s72TMcDVaHaxvr/
vbZWoMpZO5EwlcHWhHO5NqUd5+MVh9SO1oyrmOr+SuSaF4J29p+Nxu48Tg5qvDl4Cgv3V1tz5n++
H8gMyFzbpZbm81mzOw4kL3mo1xvyvzDRz+h/ncYQZH62Q3MoRHQgI/6TZaLUY4MVcHXbUrvbYneI
4K4huniJBhsys5+CMmMzlw7skgvR4ZDFgg1k0eosk2aEabo+7Hfs/F1vuOTNLPDut3Hv9fHn7k42
rEu1KuvM3N/Xq93mnoa5G5qlhXZL0l8KZjuh3YjNARchyndIzZkyMOolV6LbLryOkE3QEtlZQS+r
M2NdxTvyjEqPJJLZb4aoCLLzpXm4S/fguanOHVDnqptHxm5HZIbC1moJ4dCIGQ2+RE0TLKrsEFxy
ITpVHYsFhJPE7tjTUnfdahH2eDSghKHxaPDo9ong4v4zWJB1bq1z6ahOfUzTgomsyLbQJSvwR8KQ
9Cq9OI1nw+pcNeHhuGmbNBJbs0Dl8tib1OjjQQxI89Zm9CW5Ay6WeM7H1blrrOi4LrydWDXqh8j/
DGPm0cSe5TvAZ6St5xdP3tnwOndOu0scKGiZx5eXegZJwseEN9FsYaDTMr0bX/eTpliUrjcmv6e5
nmpTOzI7Xv+YVKHRBGHMlsxn6coACAch/nEo0E+0T8W3ylIMWIjwbmeiMMp830Tf+q1X9FJqr6xw
PT+gOaCxo5Cdc26rdd+7VSbpndI/vq6LnhShdekCsW3D1IEFGA6O8PdIw66r+lgHOp+My7URdXrf
3O5A4YiAai/EaA8+epAx+i2US++lD8lLu+/MfBdFqJp50uw8Lcbjl5NsYfSNG9FEp6HzdByY4/hA
Of36IjGov6+SrbrUIVwOs0029vchx852vTsetC3xXAkBdIukrDt35zYaHcP1lOJ1RaR8FD1Jbf+A
FkI0KPYj/X1rzM1DP/kyd32n8otkYEFRuigfqm+vWjSIKmt+6Exjug6RMwDi/Ga/tmgnw7z/GC8D
1Ek+aC+bo4oy2gy30/SWDMfYub9NbpD7dQY2ba9COCoctnv02tgiC0oavtEv5p/NUF16vvu65+Hr
jAU9i+jLQD0Jbs0+S4UmDvfkofesDWzyotq+r7lDtKgRfro5LtLWt7Ve/MSeaoZ16iuPFai4HBEp
1ECRvIZ7GuSa4IsSOYnNnN/qvSIuNdV7ee+Icg+PifpZiFaD3KbEkYzKDWlsZ7VB2AxpAjSqERMU
unKfKGY4aFOCXxGKferIWLqMG8EhpBJvEnj9NiMDKXK77jnvdEn6Qrxuj7wC2pBfiH9xJr8QafR/
dBb/06TuG030TxSYRt5r+Jg9tzxajq/ObfKNSiISUuFgjUz62veEFiPsfvDuQ7vHG091cCSzANDA
NH7MlkJaLfkUEvNI+CBfg4QXVPqwSDcfKaMnP4J6gOXbp19+gOgVapERRMsfW0Bv2ax5EQIqwFdu
0N1afx1HzOUdzH970DP53Y9FQG6z3kNDKDQNGsZdDHiMDS0UVdVxPDImh6Wx2j1vHvPHZuy9bu7K
UTxF1mxgz9u7PZqBpS9IH/mwQYgkUIQgSDw+gpFMUVdZZXRaIduMAgRiVkMEmUAYIsVxI56W6J3Q
NmNUvd1TBXmlSy7VRC40+Mj7B9AnFBYFwSPUmmurd0D0cqqOwrk9qEQuykR1LOg1d0LKHT0IoCXK
cPfs9Mth6HHqvMmfHPbfDl7nqnGssKphod2ujsstqd8pCYH7A/wtKAks0x+hkiaLXK1LIaWterZh
2dDyaF43F1xtDrEZNs0WB2OjZH97mMX2AOAO/KnAkvYjhWtv3s4Pq2xazDeoG2z6+3np9tbkw+2R
AhvwaxD0oiNd6kffq/zdokhGdtPfKgOjeNmDjqTuPYorX/tsfhzDN9nwy4Nx77B5OU3IEzzqqn9Y
IgZ5eNFH2kMa9LXJ8UvLkLphXR5j1OVQm1NHOVSW8LxAb7ofIFf2qN8IbRDj8zD06GMu+vp9Ozp8
Kg/1SzzBUWuVr/+Y6iRflbeJMVCem23frvrVY8S22PguHOqEfAsQlfNwWE5JJfXZSHgOsadooxtB
AZqjXdNW9CYi3jw5TvOBLho0XBI02Ri0jn27PWm9R482T9964Cq9Gn4CsAXj3aPJ//raf28hz0+H
NMKO6GAbb3mI15ArIQZ7n2i+Wc3Xt/nYeazRT16sb4MR/qcaJhZi7jElWxd8UI1CoLpU/AQVLHg1
G9Gasp3qj4K9JUXqRURzB8T/8p8c1KvmG9+AeuZIDCpfCMpyPNUXNeqhexTf2y8857SQf4TIzjDG
O6i9dnZASgskyTx8isCivalfZtqrSWSjqx5DOgCoFVnBjNl8MJdR1HMQAHlW0ZGDzwVtF+ScER1R
HD9HUX07ceYIoA7dPvNOo0fY4xDlPWuK0L3+cESqVUiFoZdHZjIfhB/JWHTYVAlaL4gHLpoluYJh
+ESXyFP9ZA6RUBfqd95Ug6/JQglnix6uMoI71H2BDo7fKSYJrccAKhGL9NPvZmzcTi1E2Bt0d3/y
u+YLeSfQEFHWc/sIGLzwzERlW5nOQH6UCLcQea/93cfP4rlJucuZNW81Pf5A8YOUDYrZ7dibQG1B
xy2KlAQcNtJiYe89mNCISzvnHjBHcneYN3DhArcaik9CLZNmF48RrpFrRrhkgnpkjFDJ/gFnqt+Y
aNNB10o8B2HwF5yuif+O/DcAKFSMRuiGocOdoNmCnA9wYjRVR+v3xulluLKE8CaCU2QzRqjUxYaQ
gxQqTugI+4tGNCvhHFE5G9Z7fO3G/zksflJBFsvFFZIEbm82fnXSQMrrXriKZ+pdbvnWKrupXyFU
5lOEzLaAg4Olm1rDF1isBgKDh3bbqFylk/Xcvstnu/u6j5QvTYJ37htSQP1ysf0SPID1o8u2+vm6
HpFoF2LU33xUxy/GsbNXCv2Aq0egNljACQwtbuiHQ2dQDashhfEWPaP+vpSEQrr+t+eaI2gByf96
cBJDX9MJWNFnAFezzpuVxyPtLkdJdXhE9+V4e4yRpkWU1R5sinFQ9Kqc7ALaitay5LgM49vW6TvG
V23dB1DKDuwnbby1/e18PTOr8c63b4PDJCbUTdrPNSJHQ/PRMX1YEtKiHyNWZwzTB7WZFHOP1Oxb
0s68he091TdGNh1V37nmFwr3sp8St2xn6pM3jKbOQoGUbj88en1inyk4I7Vfoak2SJ/2s2C1Xw/V
cXtPn+pMdUb28jH6jIZRRTd5s0I5DiGco58uKuRtHotjf72onjdWz4cKkRKyhQiOn/7Q/qPTmLYb
WMktuMKHdc+z/eIriXEm22FR9ir10V00VBEPP7mv5/70bf9R3Tiv1EoHL9GyvWFzjtBXQkTO6mUf
2naQfmpVL0NY8B3JNxSzPwqkXY2ehveabR6Rpre9QVYNw2+ln49oSNKH+F80YRdCFn2jDdEQ1NG7
IlbjgwhL1vFQc4YB/Lqr+nk9LF51+NYCTja3i7/nAskZ5tYeKKM4ftaH2ew5yHplL6h7yLYplh/O
n+6wh5hQyzl+CZXeXfydjtoN6jnUtMs37pnrm9v+uwpIZ491XhjbJvPM3FDK27LW0D1r3o5NNk+9
wyJtHnaZMTgGxbtVEZrUCKTrmX/YFuODE/ScLRKYqtsrNLWXO8nLptjQ2JTfpuQKE865QgdJ9GGq
b/sALbBj+rixv5uGu0uPe3EO+1Lth8lj4t1p+7fweJgH0Q44bs7l+L49HCZcGDHSnknqR0Y2qKye
muOM9MOzWtwjUeR76/q1LPVBayBDVqiTrN3P26bo6QWcDDVxtzHNqjd7/RNryqgJUM+s2r4ZKKPC
+zl4a788cFwUYxCkkD0PC9SmlIbofP2jcxLWzZ1hqPPg8L8Je6/lxrWkafuKEAFvTuEIgkYkJYqS
ThCy8N4RuPrv4T75493zx0x0T/eelkQSwFq1qrKyMg+l6Rl179cNJ8z8N3aiX1b5YagZmaR6SIdQ
Hc/CSC3WV26UNH5el7u4oJHRlpt6RtK5W537suzHrHRNKWwbAetzI8cPNPK1yHK08l3Tf+X0z7JK
V51ze8oyP+Ld7kEk/ClSc5QwXRGcsUfJMqqdfjJsNDgcAdu9p2k46Pq4W/J5PwjaaZoihHotsOjp
1eBQ1J+LBuu4qid0L7bQfZUw2lu3v8Nablnv2Ws2r/wlOhHeLzrEFKyJy41JhpB5fRomqUrIlzFJ
lT8mvX9q5r+7dk2xDZMPkYpvoGpuRzyrqs/H1StR49b5a0tcHtQ4oLSzpQXN7fu5mX+EBr+GRMI3
YdkYvGk0boTuqI0oAxqQs/m7UizHqHDOrA6auAbKkoaxfIAX7/UFJmoKtYiA7SV/64bwIVJ5ChgD
tSvrc/mdNN1JJaVzjXboNncl/k56rA/1mfxlvvtJ/SRWkqcuyr6RsSVtIYpMqJXHYUzWFTcbs/8w
OJKGiLQz9Vjl+5JczRJ7r46VUxwJfiG2nqSg09Ok3tpdUusqK4zwZeIhkZRjK+WbJYdBXlZP/ap7
zYLuYY1yeLksnknZZQpVKAqXIjKcSJePsy4JjhGrnp4uFIQlRrJVE8pS5mS1Bn8ymgMcpbZavjyz
O/Jk8fP1XN6PEmZa2exonWF3U/ekRodhmjezJe1rZd1kktE4CSrpQvI4pKs4D6dxcFsNJmHPCKys
QRKfPor6s08kO451Lx0QWm5WX7p3B9PEbl67tqRG6W9DyGna65J8yCaGf9d7rbuZprqidbCqo5lf
U+MwqGQfCelxN25mGaNpLQpzLXHK6qNiAcMVcJf5VU0znxOUZbacm1zapdXgScgmqM1lNVaGlu5f
M7WcdrWoD6Plu2l/O7PYyMknExhu2aKWZuIgJFtO0zil2IZ6vF60maKUzHDdtMp1XvPnQUTMeakD
RcWCT042jUVkeBxkRagZ2cPktFWSJ0T2X4ypt0UzPrYJJqJly7YgD8fNx65i+ZyWHDB1uNzDOvsi
0GEkS76cqhjVGTDuoPWxxloTzroAs0ksmS9OFz/S4TjqFMka9sp3yjkj3WjVIX/cQ7HdZzi0rRTq
eY0jahtqIyDzSBZZ2fcKP7vS2IwKxhjWoeouj52rhlIxeGqFjGWy7GqjCdrfqZYcSTuo0msqcehy
DSgluGshuUq5OFrq6W3lxiWIlUBxqmC3m2Kjm70qM1Gupf9m9E4XDfulvDCu7zyChMF3LROucdJy
JEwq9zroMaNXY6fmSYxVaQvDZ8d4F++rGWc95mzvBrujuGJwhDLjKBfjMUoifxH+2NZtit7AnD+V
bbUbM+OcFc9RDG4SWbaiTeQv2zpft4Kc+6UUnXqp2UziYcbhrriKpXZTVTI68uZcxEkvY7fnjpCA
B6iGPyjLZymOr5Kpj7ZQVN/q/a/htqzxXz+umyqW2N7nnh80Jc4dybYEyU1GE1O+PixizbtX+2R6
QUDAafLXmjyXJ8EY1u1+F30j/THj1s0M2VMyw24wUn0sHnH9Ehr1N4mYEklPYyv9ZgkOoatyiHSk
owTy5lTfG+kUGLxYM37kqmFHRKKKEJ4Mm3pU3/X4IzMSN009q5e5oxexC5f+tuLzwkcMzIphxLJ2
2Up3iT5/0m4zHqqWvo7VQirReCq+2Tytx+bgDYmDboXLpAWLKGKdxpDelNlTOKQ4udpo9iU92d1r
R1ynrZC/mpbpR204cHLEbImq67bJ9HGvCjtVrh2Lc0oi1zTTQ1CPm4H1uw4fozSEooyhiWFdmim3
2ym5VvclvBeRK7QL/0MxwyK5G6UfwUQ7ejVduzOFq5B1dp77GdMqDLpk8Z/WrGG7TOdFXLdVJgX3
onP7Vg7GjrFWQRGDeUpJNXCGXxVnLj807X1UQAB6ia16tX4XSXLm+jDXzSZ4RIA+vz9bbDRtnV2N
W/74wFaZ+5M4uxxvL3o1HOTYlsXBng0GYnB6WF3RzH8TXXiv+tGbRQrwnOy5ja7tZDksNlP1E90K
dQOZriT7TLM1AGx9n0khTCl120U6KZJ80pPIrjlO+u5L7TH14xgQ7tnfiqkrm/depL//PSf7T5z6
MZwiAlJrqqJxqvw77TekYl5KYX5pmZoSPTFc/lRjl+WfyzGRnXu1XZGCHU8dQOXs1b946pJGliBk
o3MJu8SZlBcs5FPXOBdB6QscGEmgc5RzSNXBdA/HW+7r2OieBHTNE67NyUYoov+jfMEu7N9I7uM6
8NoS8SAxkTf/VzOhSuq0A3GaX9bsWnTbYiADNoK5xvJWQg3uJgXLEhbrxZLIg1APylHmxG1WsEXF
lgWbc0uLnEm0J8GR561Z7ErAveHcPUlBJ4C8zpvTADYHVPISbeNzpngDYZKHB4+X9jVWIY6OO2r0
LL8NVJfU/AaG9o9iQ/zpjtl5kn3rhAVx5EocBHhVe3sHZDtnNMp8kvm2hffObaXeLPukt+18C0SB
Q+zhDk85uE5eLbnzE8eizGtfX1P/iBWK/rEwJXA/6P6dHAVNBvaFo32C43Babe/HKqw2VctxE+TP
+lcxYrYrvM7u/ZDVDiH5SLqGf97TW/ZbM0I/OyWOKxQEwKNv/32ZSf9/j0eXFIRFTEVUpX/rfa1p
rMldF0VMUqz+hI5bsAbze4OceFA/Ce//E9n/x6Xi//RfWA90WUn9wPUN89/icZK2KGYvafNj3Bzl
0K0UxPYDbh8v+mbGoPp5kc/14MfyJn1kuCAz3CnY4DF42eaBVFdXPGn28vBjcniDv2+SvcopFmLx
fd8buM/IrspMuXRKpScp8dZxk9be9DLQWFpyOwd+053oHiqjP3x1shdtjdrV3wXL1YXvCxaP73fT
j2vnLjpZE06Y5VLmokL0ZZg03nrs1HFz7zcCJsLPWcdEwXMi2m3sUsfG663HRbnu3aRwGxyRDMei
A+AB8m+oBLBNvA3WSGVk33OHRVu4M/PhufNOqZKeJXvByjm5LWTlv+Lk/S7vTeZc2BQRpeBBSfbm
eBG91uZCmn5T3wOg0Mq0TdOb2DEyraHcG5FCnS/xGspe3jof80XZRdN2iJzF8Myt/i6qR14tq7fR
vGnY8k/qD12Gv7S2j5YBrlXsCqwFtWO5X71oslvObd3uXrVNetKBybsNHQrt9R7e7fh3DReAoPi5
hOZHhqACwlA879ofion2uTmYkOMcdd/09vzD2SfvBtm/FzszYOhP2N7nbVFsAPbhoyfnanZwhZ8Z
lzRIzb2ipcDZsPxu1tZUgvvG/KbhcZ9c8WtVbf2Wla/PdwHRVWYRxq0B+lNsx86bDkMSmH5zXIE7
fHOXPCTyokvOTDcCKR89yXrt5M+aYC+X6Do1dizadeNlHOA/ycEYt2NI8UmEMh7YOmhO71AwatvW
U/MA56voDoT1g/JsUB30wcYLuGUg7Siodn+6V665+wsJFdZpFb65AlohFMO2NPiYiiy9t2zL1X2I
S/Gi+4WzdNnk4l42wlnxmt/sMO8GzAEHzr0E7oFTP4H/3UjbfV7THB1S6dTarq9hK9rBX6fyOZ0k
JLA3ODDvUNKE1Z85OvO1rVtcraBJ7XOqbqOL3v+PoP7PRPz/3cO6ZCDPZVgPdiJ9yf/bncNcZ4nj
dqAfPaAk8lMnTJU5NXaAy/QeL6FRHDiZrG4zxXupPFApjnfglpdF+pC0jZgeO/ld136V8khlP8Rn
sXmf7p+j8MlpJ0/oxSdEwfn83yOd8R8I3qNzqsiirPNLkf/dUhTi+1IZVX5/Elv6KrUjyPv7dEib
5zRHqbc6avfnQfCHRyD/7S0nAuxW9EsZHU0dS+XK6cGIc8NZ2rvTRO8UcmL2Wg7uPT5w2lqJf68C
ktll3pVk57X6a/AAsv41Lt4F/OVN4VBo9lQ7ET2zirqJL7LOlOBjVN5z60iWKsWXmMWQbtP2e6Km
pt8gzGdLfS4UqgNX8kwzUO/PKvArOvfRIVXcClQi2y/gT5hI2UV57tqNJYZadMssyFu1Uy/5/wCL
pP/kTT1uJA1h2rOiqINI/t+nL83qrJRIjD2pB8OyaatEBwASzmzaNJ1d/42JQ1e9NZ0aHWpcsX9Y
GJmMZ1G21xJ7GJ1Y3KqUT7ReSAAKnwJ9SZ073/GSlxTXNrH1ceyTFjIAjJuc6dOnkDEQ5xZU/tQ5
hFt9cMq3+9l8WTASoybNXPVd/cmx7qqcVnOU1W7f6FPoz/GLzt2Z7Z5OcuYkX2W6qzNPkYNFOSZK
MJIJZVjnqck7DuDNlesABio+urA9jdv1o/ulU5p9FNccuJ30WHfwybpmmpslOFGGkR6KxYEh8cm3
oFvVbkl2CvhI62IKBqRRext4/b+v5H/6/f/efo8Zd/J+8inZ/FdKpQjoVhoSXMCRMbCnEvmP1Is9
yzl5n6D17hWPts3n/+Ty/Adx4vHYTUMU/zF4kNTH/vr+/yy/9WEosi6CYKY9s8JIrqxH0xkj+ncv
bDb//RJhm/Bq/7pGPL01Q5bYsgjF/IsTMhRllphTL7yI59ea7t2HbwStU55TJg8QqNH97IRBdHR+
y+00cdxz/vx3pqhGKGQ30nwdQE2D/pkhoE1xPZ9zO/57Owxo6rzlr6/ueaRpQk9t+/PXXAN+2N69
mZsPM5SQlVDe6Hk6r+USEHYPCRLnrgYjrEbQiPCN4vexth8jheXCtD+5uaOvgYSCqDTZKAukqcPa
t/VPI5gU1xg8PPVUpzsZeETqd3pRzrb83V4SZQt0CLB++NUuy1Pv72NIwofevdHXyh3jUjrT1++v
4cnPoCiPjFhZXON4D7akB9VTubEuMZB97cTn3xVVZ7v95R+q2+/v/XaZ39ODejpFvsHUCavf9pzw
WXh/DuetaAbRNwS6Y/zT2J+h9fopee/iG71UDFCOXnY8huFf7La3MzuV3pkYHEPbsc77xiPKFfbN
6uyjEDb2Pilpr3nDK5xJ9/4B/Ht3QNzsCifKDzacQB7rdTpNnzk4tzvKSfnyE4gYjNbusSuCcNxi
hYI1n21tjrAcgHj9v+pQQA3++R9jqP942/17LUmiIdPAkU1i1r/2y9xKw6Sxol4kvMtTW6c6Lwg8
TnYSvhbSFgYwanesfVHfr6KTG6+0GGrF0XS3EjeEm0n1hcnVGgfc4p4FAuSB/T9d/kexCT6/0i1o
7MEi3Ht955uGAx6jKHaTuSueJMx6gzzrrB1HmJwSbChzFNn57zvmURT+55ZRZDYN6bUm0S/616mc
AIg1SsoUy+DPXvGSnSSYKDIeLFBmPjTqCEwY06P1rEnu+pYzl/0ZfVjPOaWyY16XjXiOX8Xzfd71
yyP/Mc/Kc7JXXqwX+WMh8Sb13govZgQFQv6aEEFx709YrjwRxtU/60135s0jCjHOQiP3rb4AOAfa
Lvcq0sk9+ORG2RVPlW/d1NGVOb8+WtU2T8lT8pQ909VHQZ9D8hT9GEf9/b7S+U2YHoQC/Ft+1B+N
34b1RU4dwELhm73E2byzdvGRz7XFeDWcYHbER1Qz+P3YGIJzv/HKKG2kx/ZrDDS3DZZwduTwwdTr
HWkHxMAgmL553RHLHQM1CD0sL+Ynnzkg42diWD9rz+ajp+tWe8Of3NHZJZtkI3AsPFf7/Lhwayku
fssN3t904XF/xS3+5elpW7iZX+3FsD3GZ/kdgcoXhN69MswDEa74nVlFGJ80i+im3yl50VTyJ//R
bE2uNKsfxjwIlmwS2rHPyYsaTnsEQy75gZEa++mNTCvIEGOl2kd5wXTN7e8l56NEZzB8Lq/x+03h
qt5Hz0sLHlg+diHxRdhZtO1fq+20V2infROorLd1Ox7aDU+jd1jKMt8k7KQnlSosv4ivM8yAdAMr
YatDOT/Vl+E0b9Ytd44DZ9pNN+uY+BEWeuOhe2mP63Y5tiGPirEwCAdBtxMukdvs5NOpPJSI7Cen
4oUO44bWRaw8ftMZa3E4jujIf66xbZX28MWjzX8Fr9tJl3TT8Ra0zg/aR7zt/qo/+QmpvL25L3bK
Ab5EZysf9ff9Ys4bVXOo+KnVTI5e0aaqKvjNqmIDml4cO9IXCR3tUeFLg2Lb7gWoQVi13IRLdytu
YhQIhl/VYRmHmrLthWCZtkXqUwtC1NBnu51fTPU4aJvM8rPWiymAcrtubTqn997hN1BVL/u17twH
KB3mST2ZjW0OblUHA3g0yDAYgF1+DLDnVUickNAijHxUN50D6CDSTbqlZ0gbD6rYVB4EmBnoR5p2
Aed59hU+e2MXlaNjwoXnNWLVBhou7kPbhWWxguTbIuOM0N2Ake8uivekuV2/Xc3AEg4TBtplKH72
va1698yPJ1cmjX22btpebXbS6sfFtqw3LeS5yNbuOyZO2cc0lS0hXDs3OlP9dIlrcgS2RzYDlMk4
iMAj0Z9JQQlt47tKvDkPajpYnS29dYi4mLRsHFYxRyT71HrQYfQzoYVIiQF7zBJfqmOhXqIs5DBV
ho0Y0cnxXtvxakwAs/467VZKqONyhj61dLZlbBvSR9MxPyTEOzvLNiQbohQMEHFym+/l0nwjkOOw
rymu43OKWI8epkch3Qt6YC4OLrYyWpwMtDPkdIANSOUtVFsJBJxp3qf1pt0q3jDH7YNf2CAxsB0C
a3sDeh0PUt8QYNiwL1nhPHT37tcedR1D3emh+pK3dJtoBJtw+Ap87gCwdMWd+eQ/vY/UDmf4YxM/
rTs26DOhEBE1roBIezdap5mC5UHvzc8pjo1foOzm42fX5pnmcT7bAANPy9NJ/uF1pojGkX3fwVp8
Vr6IQbtpr2PS2+2js/ImIIrfXu7PdZif2Qcs0mlH7e+KzxVbWbvkV5Lq+O5Egp08Dzt9K57WS2mB
9zq8obodAsEbvqyL/j4E2tHcG55ylLfWVToLV+Og4vVivsSTJ27hI/r3EE090KJju4+ezKfkmByp
oC/LFuUgf3mXInx3w6m7dbCHBPiRaAcR+Nk15gltK9jueKfQZoh5goMTcyYDm02u9VDfXEO6Ij5n
8nF+H+yMCl602ebxASUi+AXrpt43r3AH9vl7Fzbn+3VwZLeHt4Oj7as5OOO7Ts3QbvjJtQr4U8kw
Vd/0nPgooQSW1wTJl3YQDnA3fcnL34sAhP2OyLfhQaW8PQ6kxo5+lndxW+6Fg7Rp8KUrt0ZnRzXI
C4ApxchOJI97oYCjTHhuDw9r+s6b/clrWQ7ytuP+ru1GnQJVeOzz+WqItlyz92pH5knu4pBlqGdE
PpNe8mHgEa0b+bncjxCvmp144oNnX+J74uMgV9naTgqyJ+FiHevf9UZE6a903jbklf3mHpgs+syf
ggbCarTNN1w8c9XlxvA0T/gooJXtyQdZwNDWvm/dHwnY2hynV+mvaL+1ckOOk5Ntw5l6f9yDB2hF
WEalRnIrbM6hj1qH7rONHvBE0AbGdgkqaKNaGD3l8258t+fsUWhVtZtIXpq5kV/9JZ/Wefy2rtUf
IvRuWjq8KZ2h13yf/eX7jXCM3BoABY7a3ab96zBMSacOJe7hrwUg/JPfaNCc031yw6IeStM79d9T
7aLWAFGLZvJbZB+vNJT8CRIWFhuvDC0mDpSRuSBkOcJnFZjblFC/gyHHeux2rats0r3GNsw3WGxr
G42l9HAlWTeQvg/j9XGYp8Hs5YEvcU9NeR+BvzjVuXwGX2FcD/lghNmqv+6vLpy4tsu3layblTBP
Z67hqG7jjeqyoQoexNR4JDUNk6LVblq2rcAeVBl0x1No19zMrcUduEPnbnwNgrV4aJ32mh44D7XD
2MJhsEVybERvYZsPtPyg7UnsyiaI/IIS+lX8Fr/7t+KP/ssrH2V8n/m1zW7J6MvQGgaYLIGQHx6n
I2Cbx77elhTAdEB/rM8oSPfFq8xQWZjvrc/lNL9XgIXvUmnTElVPxY3/YhfIoPZfPCZOVOIJf1rY
5n5puxKGHh2iXyWwvsaDdeOfx422F0on+tNYN7ART5X7Tx74SNlyr4SnE/v5dNE0T37VKnt6Nj+7
98YfXspL9q4gKSWuTl/Yivw6KU5Z2Jwk1XbY4yB6yoPhlL3J13yX7jj8zGpDGwEu+GuuE0WLvfY8
Oii+AO6fl8LtAEU78u2dDIR6JLFSj20gnSYKv5f8C6I+gEX7lV2VzI68NlDPOh23A9oZzhLqZ4yj
X+TPPvYjwxXVyDf/2mP3YvjCTfztr8ONtjFq0r/3L42pauasPprWa7kVH/2GbQ7RCttyAjknyxae
hRa54y9HvvK1/C44Df9wElMwPrgJPxFxwnQ4w9fJLle7+5E/+acYitlL8S6/lnwnvUImE4Z/Mjco
scPpvr3vx8/yyAYnGMpwBjsWdvY17OoD55T/kMpUn9jL6XYKCXh7DT/5T1iLtNeKisIMgun6x2xk
/pIE7U9zrF/uANaQlNChMx3tb3hNjv9swDW0PpqFGO0NdPf2Ju3ILWFpWwu2cujfVjpnG6vw+JNm
us6yrALQ5J6sTN7W6gkcyziWh+mmv0cv8gn8hkW8Nt5abcG4BxD2OpBwc4Dp/lSG83V4Tt5oCV+k
ffaj/hlvwuKnl4d4a/Yk1j4hOWcQJUjD8ap8yVf90yJOAEKYLrbRwbBl/ezX7XTqz9pe2auv0zZ7
J98T73BO7QHKmENLoDIDXdqMpqOS1JibovdGKazXIIYpzB367l/Br6w38bO81NDqPmlBkOF0exD1
3htc7Sl9TWCF/JFQQ3RhrYp/lB3Fy/ia/PAMxU+0hjCEbbb1q/Q2e/ShIZKHqPY1W+2tf402aVC5
uScFpHlH0kjrlrenWT5XCkp/q2e9Gepe6NyYNLLySMzw1SSB7+erQGWuifbah1jdn7vv5f5EflQs
J6EL1UMvB0NylT8SwZcqP/0iFYPKlxpO/0GVa1Giox1yzcPufTlYX4JpWzsJkUHibnqBNS0B0ecu
WaY2UR7Rj9ilMIv71m4Z8KDYuHa34QbUFimu1tv9u/miHMdvWlpz7MaxJ7V+k27F54645XXENssV
PkdiFmDeBSLcu0EvGyNgxAdJe7czPNPdFKQHy5NP6gu5SeJUO3mreUNIOv6uVo58yjeWBx6csviz
IPmTjtlthB9quVHlR9sVMcKC2nHdFXAPY9CUFOKytkkuSZDsWv+52RCzvf7FYOiYORkYQ+hff4mn
iUNGhpvipLGH2qFxUA7aYaFfyEjQzTyRN577xuduUZe6ia+fuh2rvbh1gXq631KEFqlOfQI8lOM8
9ihk7mySfLsw8aBBVk5C8SZsu4McmIEERNJCWvzuCg615nN6jd6M1dH94bjsy1P5YiBiOrsDvmqI
UjIWvtjMMvxZ5+xzBlDofEnc1LHXvj02lWVTKi3Ur7nfkj637vxtfUyaLT8/RkNaRkaoPdBOqiko
V18MkSHOfwndxiU9xFSDik95x+wIkCnM8QMZdf/XQWYhW31KUAa3wh3EA6/+JJHcCEF2qG/WvvYY
BCi2NFi8OZwhF23vb3hvM5DgGc/aaGfgbchCHZRvPcwvBufu5/iqvSUv00veOBU0n2bL1m1Vt5d8
ZThqAwC/nZl2W0BSc4dyIxWu8dG/SYvTcF43jrbYy0vDBEX2wFUMujWn9Tzuu2N90pyppf1r0xXj
Rcqz6t4xOqSeXRCMhAqq36LbdJb33XXcEdfrp+Yi/SlcJ3MjW86/5gtk+A5uAbmudUjjCsLstbos
fZAdlRtDPV/dT83UxZE+/7NFEUFAAA+BEcp0Bm+FiMbq0eGTZZc8cKLNS31LOlsCwmG1VdkrNHo4
Pnwe7cHphL/eX5cPWbeJ4zpv+adQ4+nPHc1L2HCWs1AfQXDeCl7lMv2Q/GTv06mgu12HjC2gGrp2
W4FNnkJ+tEUYROg6ot0JHQ7W1SEpScQqwdZFR6XN/THLgfLDHMMCNXnxDQsPIEeDnc5ADzNBss15
xObtJJhTTtVvY4qhxdZI+UY3TwK+Kr/e6TZCV+V8p5iO3Gq2lRaioyNrD6S1zZy1dQ2SyE/hGTQm
yr3lqvl9ELQU7pTXJApXdYfF8W7Xybb2s4TTtgWTuI5h+ZUbZ/OsenRGhjf44XrHtEf2YkJNcyZK
5bA55FR5sqMh2arZ/DzNk9uAGDoQm0knvXUp34a39XtZg9pwS+S7hEc5ObCUdE+XAyN1Gx5G51Mq
Sihx974hMWRDjE46FzBehboheiZBRw60H72DuEaB4nGRUHea0S10pzP2YuZA5C57Rz/CGvpmrCIl
G//Ig/xWA6BkXlM5ys8I/RoiYefQMLzjRbJSSjpUs4BK6oPuX2e7hDmhgX3lTlXQqRv6sF0NU2VL
ATIA/jLkNdhv8hEqQV27Re5FVEI+DdiZHCt3Om0TgSLmh8e8Q+LX4k6zdnO6mcetbF2y2iVI8vJK
FTTKdhhOueQTnImQ7f0oFJuZ57ReO6Kg5ZKmRqTYxtYgovZHYog8OLm0r7KAHLNTfYsxA8jPwkdu
HUQGWWFvq/447YhvcxsIFh0OzyC6rnBJXdihXeQxMJL8LVQJXOHd5isdWaDljukxk4M6Ckzd6xEL
QBoBYV04N2UgKJueGLu4TeFGcGtUt8QSUHPGccuX6IkjbQVmlR0g04rAYMReDpv6pqebodsVtG/G
VzE59eNZkZ8MCzbgM1Trat6PTGSQJ297fNFo2MpBJV0NOZDUQzkFMxTFNgSBWaGHH6iyGvB8bJvY
hnqQK06xBhbym4VTypwq0vq7ALGFgEgKrTjZk6DQ7rQP4u+JAKAxltUFg8qd9iRuBgMhwMkv0c/4
JpD+WeshYdpi3nXwLhfIuTg3N98xHE1t1wEmWzth+lDK4H734NemcaAmO1W5VOK7aTxFw4uEpsMY
dN1uTHep4UlwPHc5GVNNiKdxlVwTypZpJ+IGUD4Vf9Q3XX+R0tusB33rjtZFMhxZcrP5aqbXWvWy
0tNR8rdOXK1KTjX6TeON2Yb6Y+j8Mbv25ldOmIFSkW3jwjeY+Squk7Grm3eBPaZdrM5vNH+KD1l+
i++3Mb2K6kWgXQpo04f9/LyCMGYfRnSSV/Kr67A8iX04sw8Ef4LKoewV+SyOG52F1AUCtyEPuYPQ
7CbLlWv/sRT5v3I40TDMP0QFTOY57QOp9KY/dTmOYE5ZCOCXHTixY2bicr8RYkdIt7wedzoWfIX8
s/Ip9Qf2W+0rEqgzABOJSHZkLoYzE9CtcWENXaIdHOYP+DTywcqDgtOSyBZ7a+mxyVTFgZSm9m5F
VJDh8wB0apD/N9G8I4FWLbsS4JCdGo7bcSOJh9Ta6EOohHxedQhRl1xI9gy3Tlzpr33qNHcG5EHH
my05BBH42bRJdS8Z/A52Ze8q0kGgFxpvZO4Pg0+RNysO6XeCzUPikBNU8NwgD4OUThAiwRzccfUV
k15MCH9CbgK5C3kdE/wudVfdFyOqPbfonBUEtfJGFc6Jx4GVr76WhzruDpPLLSzNbWltpJoIHUbF
PgVdoqGH11nl3hl2EF3GIjo0zlvveQbLImQQQn8SmmCty7UMIFMrB/q+i/275YgJzEG/LfZW5XE5
ufDUK+SvvgQpjxqw8EVz28jnDm9cKcxm0g3Iyw7LlThT575x92DkwS20mIlFjaDzYhwNuNWckOCJ
HFKDB5mvoeHIAWhLB/WdV3jQbYygAKErHLjh5KBD5JFINH/RM5qRgX5KSg9QCwJOqe/b2h96B7K2
Kdiy5lSRq+ScOFTEroJpMUP7MSN1ZCckBvb/o+y8ehvHtiz8X+Z5BDCHh3lhEpWjFfxCWLJFUWIQ
k0Tp18/HGmCmLBslTKNvo/tWlQ95eMLea6+1tqHarE6CLYheMYnZFMUqQ7M+YwQ1/TGy0mSqDKsv
GR5L3FNUN4YcVoxMoXenVkiycuiAy8CGaAZQfkXifoAnYpnE5yNQpzffKuiPH+ZI24TTyyGen/di
aUEuM2EIfFBvjhubqzT0BJwgpB7IxKxzCCv7Bpr+dV+UqF8DSy68thdOBOyNQsU6gbofbbjf0iL9
gHLDx+ocjpqlKwDYvrAHdLl+lENlr4BHbiAyGrQjDTfxxc62+bSkGAc5P1mm/WAcHQpu1G2AKi7g
trRkagqgHIYtjLkVcyg+CGO6R0hwOjLbzgxS/RgH80/igvwj7wO2vJOcogDATIUqGit6Yvr1uk3A
R8qhs4GIbQ7TNu2WdKsDUBgtFR/lwp7uC+n09qasOpucrq36sBhhBAgA5XcmnUkxLI0WDyAOeYgW
5bUHYSyBjIPwWHRo8mrpG5r1xZJ1ySziVNzddaiNBDwpyuLjMjjagMdK7KDmRJGLTRkR5HWpHUCk
o53JSypW0df2ybRqrBv1yy2qzs1pWnhUJs1VNinejPcEjF1GvwZvKRi0SmYHeeAu+qD2BKHxXfU6
+wTroWzQ0f2Ujal6IqGJjxSpVSCCjIJtXG1mHc6sSrU+cGvwaYB0Kbe1g7yhsrAHXsumkDwG+cpk
EYLng/mnLtyI/EPsnT2U/u0xDXgK+Yg+fL1kYvhZrx4qXjmQutkKxesmGkexddlHh+seBUpG5axy
Ed3AYn0sY7h3rdT5YuvdpMdyEo4wiuFsMdePScFbqZ4s00IK2rJ9Nhy9oXbk0E3yuieuTG5OrLhX
eL4cJx3nipiEVUf2JrUsDwLFO/rRo220Qg07BMY+eqZqVzpqkmUccgPY8az8ZF0dwSV0K+B3s1w3
zEHYWWvs4Bshhpeh669tU4G13nuQoJdeDpkSLAPXy3eS/ps5vMpcoJ4mzcrO+mS8abOm827q3VLo
htDT79NKWN0rMqrLeyqtS+GjOa4qZSof9yFsy9o/l4NzPDtJg8z09LB3Czy58Y9329g1U8xD9hBb
zsIorfqhMFJGd19c1bsbNdJsLb3Xq/sb5aScgHFvJE7SL78wESDOuVcO0I/Q2CaOEg8OHV+BJlD2
cxGdnh/nPVPwrsr0nvoheh7FrwWIgy7X2YXUH6AX9SxaZBSPFYvx7CAmKOh/UsNvsQlNY7wnPk4A
XbJkNWQipA6cL6JTJu7p7tWKF1dOILjMdXxyStVSkNWwI6A0Hb0Te5p7RLXQOxMxs9d0tLlMN/Fx
jgCG4MEpUhvpM6BZcaKm5Mig34KdgI7mLtfnEWgepV69rL44nU59aSxOKAZbwebuy4T9W3mB2B4n
gGZLtoKSK0wcKjqdqntfgZNI3cubVvFtbSLls2gT0sfRXKZ/bjXk6ckt6qN3pRKqOBV3OOvF8O6B
DTE5pLP8PjG9To97FAMO9t7ENXU7JD9w7+tkl5BSjtQDByC0KqRJQ7MvTM9fp3H1RvW9wEOnsDwD
n52wTT1YpeQLKjyji3V8uyEXAICfa3jWln4wLrxgBkZBQ9gW6TH3TGC4IjdgLLpId7zy3MthXQkj
IeleqfC48dVlWddUxwVCVDcqbYP44+an75pgaYZnmMwx1iI2VL3qK3hPu/fBnVDYEmXOR6s0LCXz
O6eBeXUvZ5c7BSaFcJ2yIG7cLFB+QQs2xhouYrt1gGNIskbaZ+Zcv1phx1ifZT2ioLaC4R3fWpYw
6UhuPb6i3S1ESvYHBFUtNik793zqleiggT7u5FHlmmSP8syqRC9M2XxDWlnFXvpZI3MQu+gim22L
jkJHBD2KrArUy7DPd/fI6bDhCK4H8JovhDkQSDLr8X6kZ4bao/4H5gjicgJm3MBuzvz7KhZprWM6
N6tlPJdwPWnYyOKd1Kx6aCJkRmAtMGvAU6o2GUMTpaMvr9kGVkCHAeptZ4cwRcAuAakknSF46cN9
3rwZbSVimB9Eio0cb73wPZoVn1w9TeFcPtmmINawyh8Qt9vqH6cjzGHKpCHM1tquOZFnFG+ua+BZ
o0uds244ilPcK4N+9AAo9zOpm3A8By7ZJRwjYy3RKH5e3uHwcu9795tzA7FQPc7wchSNqFoQOJ4+
rn65imG4cYyt0RP1xYX2HsxOJysZY05SYamD4PxqcVPmWPtm9mOpT8xFwucZ8Zn1ZQnGseE0Ps+v
A4R2nyR2xwnK20G2uU+SER62ZIlO7D2AA7T2AmkWKQqvm3OKLCWx6l1n+VjI9AFVViUFZoKJY9tO
7EIZxW8GyQf7H3toZoHsuIP+nQALaQ0lc9qLcHe06JOTjIseOh9aB9W029Z9oI0TvLw1VKb7Gw57
49q9d9nJKI1Q4yVn+4FyZw3gbmK/pLjigDomwc55Jm7qg04SqloUmJX28ISHfKN+2ehWrThEXjx7
EVgGOLXqZuOkH80odwGoSNvO+DjlJgTNaPbJ+gKaDlu48KTCyuEWu8kgGYgOcCVqVasZgi+JlJTw
c2vTcoBTqctHi+F+GNBurOO+2AEEiewi1RWPyE2HTASzwEIAMWVfJABq1KvxWGfJaBb4f91xddrL
CaNSd8q7K4acuNaJSihnUuXUFxciPwKv+yw/qAvYPe3s894nRyAMoepM/2wk7swSBTgAHXpfxrbA
KDpN6al4Inhq6QN4y8g01EAEgWtq4nHlAV/cEvf+6CmAZHpPSqe4U4TO+Y5wBaGHd8LuRMSqwWYV
ckNfcW3ueIHQDYR+Ru7M99H6GSWCbCgFg/Q0OJ1WIciZCc8b3kHgPK6udIF2UlCExHkTAf7N1rnH
QOi/5C/THIEMcYM+aHlMQsTrIIMm6FoxEDSmGpHFAJihf+mZMbM7lmA9Vd387gpi/1J3aZqUfl5h
8UD0oQZNR5Kv0ycbMD8kh5BFj8kfvDxwFuC8q5/AZYHAQkOnGeEvOlLz4gkXqK42bGCNbJGfgqBy
gjyioPTSLjNtfBsAotW4e+hk5S1OVe07gwv4zNXXjvAmEJH0MK+Z5SsDDytcCSBQUMKhCEFv+GpQ
ElCHjgLDThxGUU9HCYxDMwsvmef8wevqVk0N7v58cavGx2yY6sO0TuyqeD8/5u0tqzh3vb1fL4BX
jQeyhBD5KoGB+xdIJwWIm9c5deuyDaMLmDEDpF6nk3NGcYCBiGlf99oD/NxKK4df0TtdRRmZt/6j
cgxm91ZPPxXgTsgoqT+QCaIorZ66Ki4zeVfmTuFmVnpN5qUw+ICsAMA5VC/9+uHExpBb07h6ApkM
5S+QrxAVup9I7lVrRfZc0Gy2iFPisSUiqClV0n/oZgdHj2smeji16OagW7qVqg5b+/SOJL/MfE5z
QKoLa59KYDyTT/vwOj1yBijrawc1nk+Yggmg0l6u9TqcIH0xeOe3aBLQNYguvZrsw78/L/gFfoRJ
zVvtNmEfME2HmkVeQW385psn5w5QCpkdVJHr37mRvoHi0+GX9yZ9U9aK9NbpzMEbhdK+sedPA37P
HcFYibLZupd4BBJHHM8u2pzyNAm9ozE0sXe6D7lv2LYsdI5ZX9ghb6xJAhkLPe6t3ddE9wgGtF2M
wWbRrXMUJH5ej024QsFKqseni2d0BjGhgSB/KNp7c96nQPs8a9B8ijSeUp2K2t8X12rLh8yt9ocz
Smkz1t2wEAVF0OLoWUmr34G0u+9gSj5QuKaWnlvCsho/PuqlsOR+5/fV8JJnxayaIW2C7XCaFytj
8uCEopWS5BEk9ZRBuAA16spuTvOlNvNEtxE7mYmEzWr6gX/Te8plVDxGIVUXasHTabGi58xHM9an
LeUyHUr9DQcS3ib6gUSwst8Evx4UTu0Ct62CkdAns91y3hl+7MouhlKewW9/q5DGtl4Ina44Kkbi
FAHFTOuepgGoLw4ItCgHZRqkXcKSARLjXoN1Gp4N3XSu+Xe/7aAFHDc6zeoBbrdLmj8tiTfiru4c
cEWx2ob1XOp4gthQ4B1Il/o2pNIPTIPzyckGtLdtvhUWUJlTvMW8CDfD+ryLQPz74qf8KS8fU34i
usKqvaPUTzbDY2G8R4dwHa7P60+xB6dvBPNGmaMY2t272QESJ2ZUB4rl/dQ9IUayEhIGXMdTW7D6
8NFnYr8eqv2263vb6v2NCbCmxOhe6zOYeBHAUTeb9FsuCRKaboRFJgY/Ew4OF/+xGUWJ0X0dzI9v
j6nh1sxzPqD5axdHlpGyY681b/DIe0dEOC1vqIPfWMfGJYAf3emHn8amdZXiFET61HpQo0cZGxZ5
nKN2U2t220XOtnJp9q1Oico7Hvid835yKAXYZAfv1600luZAuj6ZmovRHY5qF1qJwV0+OfSmeMC3
ao8Cu/ahBHKEnnJ0bWjAd63JXfPCDl35YfSma99Iq09iguRoJrJSNsGy2Axqd/QeDTgc5u9Hu9ey
HT3NXsL6HsFvs7qRPdSsG0olPMhYPCwcZ2Avxnp3fLLsZFL0ffsFc/hPg5on5rDMX6Ygq4auy2ar
ntt/zKM0LP/rP8T/vJt1XNVGJ1jC3LMIfnF98cThLusuz1AxU2959AibeVDw73ljLUtrknfn4cjC
ic3a5r3x+OO2sF23K4/pKMVHGg6FydDq9/s8vridHe7+zLBX0vtn4M4Ovv9R9/r+7FNzH5//pgdL
v7D3Zc0UJRrxaJrO39/f5HINzZumN8rS2WSW9546GG73KGFa7vZDsuxFavurV17pUvvxnqfv70Gf
NKxqJZeBKt7bQUfecrk8v12teWRbw+3Fst/8A+HmcPWyEckPh32WFOoIUdQMUVGUP5LHvz5anZma
HtDPa1l4HT+cq1D24oPeVTAeejGpv7/f/430tHjVAnfhS3Tj/UbFcCQ6vZPT61XW1IULN/5Y4A8z
W52t1b9H1X7bMoZsmKao0yQSqvf3TxlVeD086vuNNi9aFzIBiw+2rMWRC/2PohwpQexw57jhiuaG
9JIqR4BbPWgkfjaS/R1MZpclbDjaUJrgWkRSPThgRNODmDZAUE2fvpN76xW4OSmTdBUt8Up0kyV5
1ADa0wVXqGb7yndO+o28/vdLPe20/JwqnXsaN8sV3Tnc5O3qw65BdAEoDREyGrYtlVo3xLRrzAkY
hfm/J/WPnuR5qf49/jN53siNS3bXTkvKBA7MabLtebXeb09WMSqwwArcwD29ann020r9e9Cn9RPF
iZLTkPa0TIf1A681eF0T0QVXWiiv3u/XoRR8cWXNMBVJed7/99Ojc6nYFPEQkjgcR1yrnH7Clfxi
Il8N9LTnlUYswvjKQJXTttwKvIu7BiMdvNIjtQ/844P99UJPlkVJnOKubDJO+IFZxoCiF6XdF7P2
6wFm/N8gf5Qlfx0lqVrggSFf2w0+eldsr7c8LuZTesO7raSGFiveJyqhf8/gL0e1IemC1JrUCioK
6af9HdxqUdcfprS82YOR1wPn7Rq9eWV1OTJ90/ED+/PVSfazYQHj6CauySoes5KkPs1mB++nU9NR
xOWAvqnvo7MvOjtak4bW3NKW03XTX7vohJyPyrbPziz0at+fDZrJizf/Kfr69hRau7b+nu6HEJ+i
60PkzZ3Ne2btJt5y3rYsJpCy3bHtLhj15Yr9eZ5+H/Vpvh8dM74pinpcdgiKTjDD81HhA2vhrivO
IuoTpz5UwleX4y+eW9+Hlb6/rFDXRZMXUbNEL/ZR9HKkRHsKw2RtH0a/Qwkjgee3JGA/aEsUZk61
lJ0lSnTtC55Aj9pwH/EwoWA80RFwUBHhGhiffCJI+pr++8OIPzf192d9Oh3TY/3odDLtuDyPlxDW
lMXDxu99lPsv+1O0x8P3bf19pKcj8WYUNeEYC3G1IRiEZe9Ze3c4Zt35/ovo7k8g8K+xnnRhuSSE
wTn48+ENXK5Rc36qeOqKLjK10SsXZ+m3ZWagQEaaJSJAFp9GO12zHBMRQVwSs+vWaNKxYMx6PZR+
8+4U2d21q3n9o0X49+Lj/fFPfXpPWZdMQ1Ek/BYM5WlbNefHIy7O2Y2WQ0YXZiT0anr+YgSavZfg
oktc0MqHhZfynIMFtI9Zr0BfBzkVFVsX7fOMf1scIRDHvr4BJ1Q9ilE1bSpDxysm+Vc2KtYXP+zV
mxLOMaok7JhtSuvAz37Y57iUNvIMupqyLFQkubC5p5e2ud/HZwfC2b1vkjh/NQDEkxyzy7svACxJ
gRVt2zolDmKuSs0POlVtNzMT3u7JwmHJHF93Jrx2qFPwymEO0n3ICdty4hSmPhgmXE3GpxOQ1xlJ
+0e38h+D/O1COb6fVvC2SqdInGHS0xYnyGxO27iDKiUAtqP3zmt1WfpgEenbFcEluZnpixMcEnon
vCYGGF0NkYRwrbUYiW2MkDjTOcqJv9DlX7AXpoSDU0TtpDRR7l/eT++tNB+oKLfwpjmS4tXObU1m
iZzMr7zM17rYXB/gRnUptTYggttGd9sCGezJF5tZ/mUhtkbiSCElLDiw5/9+8MjJUSgfofnglAV2
shyvtHrL7pHJsua9wAkxd1h259BxutbQJbfCyuHShdpukQ9+vjrzRbHd0T9W51+P83T1BEF4vJxO
Yrg0ZtchOrWFOpG6+iJ4u/X55wg7AfTGmH/PsB/sdyZaPxxgYuvXM9OLfKSAWzjT8KUD1HaKq/t1
t0QDS/A4Kgbyu9htFRttnT2captyeIQOeJzLKEvEfjwOJog0xudlp5st1X4+PFNrN0eP2X0C4wde
6nmE69kgwCzDgsLgSygzyMiHD37ocUzVpXd960zjkT41p+U6X8tT4AM/H7S8SWGe7h+LB5XvjtcZ
lgPUEW3NrPZfbe7fZk8lG0DcytaWn+I65VScpMf1/FgOyOtGojWhvxAuLi6a34WP9Hn1Yrz2Vvr2
tQxNUTQRX3ZVlRT5ucNCZMaJSsasLy4b4aCDQFu62ykxP41Jgl0qNK/CoZ+ROSPiMsFqJZUzVOnp
nsz0WnkYqaItUoyVKcMFhyPWIDCQPXz7sIdCInL+xICk1K3kVVwk/kib2yYZyN5V2kmopvQj1ypv
D+CJo7oI0S+2tG1I9h9mt3G3l+5AeNGZ4+cVYWiMpJga3cnJKuWnSOR8ke9XSQuURTPha0LptCNL
ZHPOz+A/+8d43dgUZgDGOF4AxVApu2X/3x9Y+nHVPz3D03Sfz5Uc3RNcJyRAP6gDFQHRo4dlznSK
eVHnnToz5SWqjQWGJXH3xeg/0sCn0Z8CjfhRy4FeMAM619Ddfqc9CYUd66s7BUoFNwRyXICYvDoT
fx5CT+M+hR0JuV+SEwAvbvapl07zEWZaAR8bjpZ9faM71rp8tXNfvepTPHCRO7cmTFlaxbBj6YNg
WLnBxKSfRzm4v5hWsT1Dn3btt4XVXgl/BdZldb4r6klXFsUm6BqrDB91ZStsL2sO/T74+wd2F176
lu0eWFC/WFF/ApvnwTVcI2SFPaQb6tPg2d2Ik4rdvej4mCGMtK+74ij0TjW7sP9w/7bwaei+3Lk/
rhW+6N+jPh2M1SW/B8pJVhbKuzaLe9CmC9pIRig18RrB1tROErt4kdD/OYv+9arPV+vlUZfCWVUW
g5u9Ma3Qf1fALzIbA0C7sbfl8uPjcLcWKJCsf2+cPwfRv0Z+ukWz8tFoisYktwqVaK60zvLRUNtD
Edm9/KK/Ld2/5vY5TzOOjVE3R+aWmC37iPxWF6u+K6xeiar8v9/sZw7+/UNqz4eiJmdpEDGn0cEY
BSMa+E31wXnWrNt6KbCwVfWR946u7m0Y+80blaWFuiVh+/dj/LqF/n7np3PxUlxFNeqInBCFR4W6
5Xeh3/qAbtAX5+qsOYhp18W2GNIbdWnFxsL2ReD2203IkqZrlMlfODA9xfFpfhUD/cQjSBfUK/B0
dsqpd1KGsBeo82iyTWx5xsYR86uzd7uPIwTo+ot5+P1zSKoBtKngMWE+7WZFvcfxqVMrC3GD/YJ3
XeZznM2WUq/exysU+lN9jjaZ7oYW3qX4fQfjRHThuVQv+7f9ugr/epKnHZ4kDyXPb42y2Jw/kLAg
E/PidbrS9teP8/rfX1/57QDFG/d/3/ppYwtlFtap+GhPk7jlIYYkUGgOqcMgYYBMFDmmL2PfDY3q
blNHTgt8b50I7uIYHnL4BdkBjxFsCcXZccVnoviobqWB6N6H0j6naPWmgVWPoi5lO74l3rDQfuBF
Vw+/RuDYu85fgY+/n1Uyzju6Tn3jf+Lyv+6Eo1B18tsxVRbnFfQoBGD4NW8uVxiSSA1b8TCLCU4P
jk547hyK9+vsyhnaR4rw6tQ0fkZZJsFkG/KItCMj3Pt+PVXNwzBOl/NtIYstK+2RWXeoNMzv4YIP
Dn7s2FjgJ4JaZ4rQDtoE9lH3Q31vtUfwVAoZRacwL2mFAwMAvx10+IfLEr7IZQjnrdrgWNRtvGJ4
HZaYIitwj5DbW7cDfJdmr8yFebE5I0KhHAYfBMZ+bUct+cLCD/EyPQ/qWbW4TuDQoERZwgSC0nnB
R0jcoJ/4vDWWvjv7l+nl836A3gIVYtOU7hH2IO0LRbRyrhzDvutmHfRvDsSHR2zneFxDMDK6jHPr
uNKfdkUCiTWsPBplYPxAWQnPK1QlqDnx+4PcdXIw148P9z3SiwyBAf8kNsGUDmWApWzUwpoi4N+S
xyHS02QrGSX9KkV0i/aSmNGHtqzwONDd6aaA3A8tD/O8Vxbyu0lOi8AGrg0wEmVBE/1mLVsdDf56
q0g7ruR39HnHm3OfBJ5Cw6MtS0OC9KG4Be8kMf7147K6tPQYD+NpfohCvTSBYANlzTZMK0d7dGBA
aNVabSHqk2cP6E8IUOFDq5aIJT7xTwyJERYOLMS2ap7tkrW5rNfy9rHQaBkCQMAf3cKMELcZPgKw
tafVnFUp0Wp+j1kwvrv8MWVX705f50W9CHYwAWBSnhfJtpxc0THyimtYlPEXuTXpLNIAhpI210Px
oR5CDAE/ddW6HLINUjxhqy2jabBGowodbg3nUVrLvQYt1tVSYJDB08ezSbSqPSw2+JlvFOqhDSTb
BIL2Z/kZ4R+AMg0zKOTBBK+o/V/dSj+OJVNQZU2WxT9QsfAH1v1rD4tSbeZiKcULxFSo1jpQhFFk
2lgsIvpLXxz9P5MhRlMMjFxbBEvE/e37Ni2yQMvD8hgvWMTYYXwVpCHr47oDcWAY0SBBfYkO/PZ+
f4/4dPef8rw2O1EIS6y2gtl1anwiAqo3sCW0+b9P+FcjPV3vpnB96IXMSNwkBmjCFKlMhCXdyJzi
Pv3vsV5O5FOW01SKkZ/awY7LbAxRBWevs+bXG+w04cbQukus7BdD/rgsn77dU4JTBnKphke+nbxH
9NuWq3U61QGrQbdB5vbqwmxP7G/h6NNwT8lNIwUhHfh4QxFmDNxKVDblsLXFftU96mdQ9DTSUzxy
DeQgBM6KFzd3B58Q6xcHctISqusSNWmFbQP+T1Ygv0qp2uji7zc0cNrSTb0FXbi5JPHpzsqUgMYs
xhk2K4QY+avq6VfbcCoaraO176oznEkljr3SFTYFDSJQqb36pO2S/P4E9LkUBaIwic6o6nM4mBeG
md/S6LhIVtGhAS/AGbVqRTW4ZIzF0IanJby/WEa/j9mCyaKqmrLwNNtRLV20R3A8LmizYCG+ecc8
DfFfdV7Ib+UgUbykfrVZ2h/59Jq6iN0ZuLWK26T6tHKDuxAqtSqGpI/hILo6iBFMt6F0CeVJ2NGz
YJytVedlsP0ck/BJsTflTRVBlKUfQFce02ekc5PpTzUTMFTcm166wPazhw4YO9dgjcvr9P8/ubqp
6GQZmGrqivH0pufCKIuT1gRzFCmXoboPVtnbDRoS5E/3+s6AixcDPh8Kf97xrwGfdql2lAqhEm/B
PFpFqzNpXEjN60qfQWWQvBrrGVd6Hutp5YRlaISdB2O1hNiFOrhNA97SInRAVfvv99KfT592O+I2
LkgSFQ+DXcqS+uta1POqOkb12ZwfCflqMLJoktMyZUa3lM19JvWhgE5UdEJbbZWN8zcqH++XSWdz
HiczOh1NmmEyQ4FbTFHlbUkxgyki6v5lpU0wtZg++mg8Bxla/3bDayIEAcVPx1hsdPNNNlxjrLHK
egg3kEDLPUed6kPkTq1OYXKG4jzW/DbOmChz5ZXZ+g/s7vm9n84kU76dTvUlNucyhghXv7VoS/Ek
woLOuw0N/zwxxseZOdUXyqjj1K8S9V92zLdZb6/Yv2Y9LwUhpusITQNwkYJJ0sr5rSUGfpf5Fd20
fbuMzO6b6DYjwSrh09kGGrVomt74z/VLQskv681QwKlNMHENrPopWHlcOVCuOWsghDLSTzFYwtzN
Rk+t0ZPgK12nOq6+hMOWRkuoTgemm1/r/QCfypfX/c9DU5IVjTxLNUVNY2d/nxjhbmhlLXW0Oa5R
FaIB67bNaKVLmzNIsK2gHmb1Cyj5Bx5kSFwLnGCmQCdrE9rX9zFz7XJp8ihX5+Soycd1kYzCYTIM
pzAlJ69Q2x/YyJ/BMGttqWUYtgpPYdpRlo6YLqMLvu4h7dvI91an/e3r/BXgfBYAqVZt7S6jBwa+
bzer8lC5/HvL//oICjQ9mQtCJ418it8uRXM+R/WfR0Co1gxjFFxSP9Pp3OGB5eJNQ6pEKh33cWRI
9pqv0cRz9++HUH6ep3BO/nqIdof8tQPSY2PS0UJU5uoedxkjxBgOnCZU8ZdvdqIlGlAbEUJg9YDa
1RVSO/qitERmRx501R3aRGWSXWZO8IHe0jm52qCkFEitvVXVzKR1NcZBnGahF/ffD66+evCn1aIE
cud+5xaek5tiF95BOL4McqwuPFxbkhGGRkg/yGU2Amaipt+KKEPn6FgpfWguDnkAEo0HgJSb9Yxo
rKCqQVFKGIuzZWEBcOBSsVdxiZB9zZc6nvp+pB9u1hWOnnq0ipNbr414ZFa2jM226fz75f7wZb4H
EKaoEj/wP/ySsSz//lWiu1rLDzXO5rfLXt7E22BLOq3ma3xtJnRbOsP33egjelvRwVfc6vE41odG
9SYuHsbq34/yy67kUWhzqpkK0QyJ1PdHMQK1yZXwnM3VB2ZSHRjsxIvmRxz3rxfPvFhnrpnOi0j1
B9GEmn8brLVxchtHCU8ft5SPYRx0gnSuUAclwYHsfDsIICL0QTv17sZCbAYancke2P50gkEDf3tS
ndf3+KM8ocjm/AgX2Sy79TvA90cUmsS1ijzEZDwMB3L9HuXOXYU2rEzUaCCgCkvRl+CIM3xJofh5
kHKACuxundYosHGfzvSmkCO9jMJsfjwPH+IQb0spHN0vX2k+qZK3IDyY1dj4jHScOx+uFrzVyjzF
n0WyZXXcgekeflXUsbXli6/662NhU00bk5Zy9nz2qIKUPXLVTOeATSF4QueP7b1AD4FHL7mMrlI3
N4jidmow//fI0i8jc69oOPGTkRPwPAVVlyZWG/EYp3N8eK5HF5NLDGHKfHq+oqrKumZOEwcXt8j6
7GWlm/P2Ahx/2hjSsKqcFcgQ0NqVDnblLx6sjRyf9ty3B3uKwMpCvGbsuXSOWlrBYQrPBFz38Aa6
T+Qt6rI4chHMXbZI0jAjQHysXZaI2hX6Nt2xgu8GORamlogDd7x8iZqIRjv8t8cjc6EXAObpchtt
P+cUtaJGpyJ5RPOKxnC0laWLKyew1zl7QuEhe0sxtdcQpXVDqC545vESBZvmTNcnZHt4le71DQLc
bGVOUITf0YM2DpyaK+24y57ZDKqyJ4fdyMRo1r5/XCfnr4ufbLQFNiyK5mKAcsRKaK8sW7Mg1DQ7
ZXt9ONUu+oLf1QwuE4g5NB60rAQtCmIs5GF++H4bYzIUqtatsW/v9zMAYeuUXxkgP63pbLoT6hF+
fXOcKm2zG89b5zaJttOgmYrLyLlsZXs0svLo2Db8wCvAQGxZOI2xAKyDkHOXaXJgm4jTgTHd2xTE
EAcBiflB/a1ZDQ2mMJQ40vDJJW4K2knh//ewg8ivtk6pGNEKmniNz4zVxd1TWlWvS3s57jaQQuwK
wqqPp5JYzkHZHmCg2KWOcHnCZwBdGdV7umGhhjI/kWw8blaIPyvMi7J1c0eAimQqFF0EDWDnvWgd
7VD4i1utNfEzQQiR0xYdKz25zQRRVUFnW2yFp81EEdBN9RVpEunbs+RLif/vtU6f6p+rSWclKTIE
SkGU/vz6X9d+oaXsrPAWASMbGNSjtcJOtocXgXAAREa4SOu+VsLf1S1zIR1QaEYfyQcQN+1rkIzj
Jx+tGucxvLK20q6gD4phqtLxHpAx1/jz4uQ4pSuk9nHWHDGwdg8s9QS3zfihviK0K3q4byZWipFo
FEOMqOEwF7lXo1GQro5cYEQCMIqjSCoMmsubfPyMk11wnGTqIC1nJiBl5/yRRH7nakWyd/+qpJ1R
IXHrVzfAr6mMfyc+dq1CiT4oTpyO6I2mJjN1jauhXo8ztM5nu/66Y95kLztj7Ihc2adxZ+JjZQkH
SrJ15KFnu1EmtGiiu1DQdrwJKl4GC5SHnY9qww2ASy8LhB66nbyHZ3dyNob49168G8pYKF/dk9oT
d1LoSzdcY7Mc4xAK9IjILh4stRQ3u3GFlxcJjwgQvDhfWBch9mw4vR7XrUgj3iL+al3tbv5pF0wu
g8DBHRdHLs1OJ/QzwY9spcH1Olq3UYbc0bnuknc54HPSIhfVOYaSUOBJEEvQx2P/dnYNxaKaPBPD
IeaERLle0hd3nTV6kH5nDNJ2QTDpPHplV8BQckvnGXdCx3mf/YsZUdanVYdu3STP3AX8Z6tB1lj2
D9wmnWZ3cvI3MgUdTr6w4S1yqB+IyrpJ/zrBvxkvohkWs115mAxuLlchgkOkO0m/MD0Md7kiGYJm
nwo2ZF3lBn0k6mXT7E3q6SP6FFnLYopJGRZT+OTwEerxwz8rVv7V+OFbhJIOHTsGsJ1efMCjpfWe
u9AWikbZ2YStDUxvWPUScl45vM70FcrLsLX7lyyDEnDFoW3r2ChiXEA3YLBv+mm89cvewtxy0Vyw
7pnq27iLFReRuMeFnCB2hl+PAAu4Pph/YjMNDba0nHv/s9ODLReMy6mTDdRFNqAjLw1/O/alf5rb
SPhRUy/Uae6WvtCNR9LcnB5wDJBRgimcR+i3+nTwTQwUWZH9hTxLWws0UUMQaRdf9QJEMsgwVYln
dGLUlN7l65zB/eSqtM6uid+Ud+MLDnab4+hE/27MLEhZ/bPlN1jEunJOWeAo0w3WSvsnq4/Pxxc1
gILniufbtIue8OwVNo41WFshSewZG1wJi690dls/4Hs87Md1eK96qjG44qSDtDpzbzSLyNwaYzXs
NjTraAxkqlniNKVkRc9GCb8hl39/O7Gk0UjT5TLrquKIg7k8dnMRwbRDLQa3mlU8u87j0Ql3ldin
5R6KKbV/hCOF1Ae/+x70RGowl0Gni2Ycm0JqBt3EqYf08ji6GJX2xQYw2pW/TqUFtFfhrWQXM7xH
8gWKK239ln0+vopWfMujRBG+QEgonRSZbfJmpusMd5oxeMcdyXw4boyB2XGzT4UDjx0HKSH5b8LO
Y7ltNdvCT4Qq5DAlAjNFKlCUJihZlpBzxtPfDx7cOpa6rOpBd/U5NkngD3uvvQI6zWNyrjDcuorQ
RbftJ9r9V17I+Fq/Ya7Hc39tHvtTgPZk8Np1czf5nr+PFDiRBK9JvRvcacOWHBfkdqM9L6Gll8V/
rWdAY4sANGgjIbqucIFYFgxqy/510K7lU/FQPBDI8Ci3K79eyxuRmAsUJcauwu0uWQNHtMdl0e2V
flNNh/RJGXckF+9MzOtO85l7BgcNjEywJvyjRXVSO0ct122sw79vlj+z9C9liqGpIrkr4JCULF/K
u7FsS6WBEn9vMNfEpSZzzWP3qR6TNyT++SNa8lD9PVTvaLT10Q1wS3rzZLya8VKxnlENuqEDys/U
Gftjo1wbdow9x766cVBGnY05POcCLP8Pn7LrSVlj9oU8dPLWOPbjZfnWbroDht5MLEFJHI6bRwsU
oXx7mla7hX6+jR5D2C2HbvsSP9v46UPpGfW99NkdMHW5Ixj1PuNP3s9oTGm3RVT4a65o/emHx/Tt
+jXoapawRKAV+rwvXYEORN76fZ3cM4iXbSxicbzEgFQ95DiHrf79Wd/ITKby94d96eD6UMvjOebD
SvMuextOGCrgZJVaDtbcCKfGI/YeK+cnmueflMS/V8LfH7s0Av8pMYJIneQBg7n7Sdy174N0SXA1
EfBHv7e8ibDf1VZ2w99JCyyPZupEybQh1aNb7TpPuY7Susd3ofMy6+prhwbfF+7N5sasdhlVoq8e
I+Sm7LDSGad1ORxjRgmskcaOTK9Qf2hIvwlc/jzDhQSvKRLEzq9MeEHx27xMUnwtluK6RjNs2hYH
OGaYndMar2RrhvqWTAX/5bmcOFxc4q904yPXHgOqIc1Bvc3M/4c3u7TB3x7xf77V180GGU/yyzi5
x59Bw/JtnUHcqFbWPaPxUoMgzkk+79In44de6Q+r818f/KVX6tQmEdupSO7NI5ldXkfJYx7MF+25
m3DWI4PmF16RAsaIWCm2ewwglrQMQg8+GzzPKY3yFRNtoUM8bbjI/esYz+xicTgK/R9K3W80ya9v
7guUkrLqgsDIlq9aE93Of6Q9RhODLW7pDvAlAAm3f2QAf4Nylz33nzfzBVj2Ky1FoMQDQmlPeeqf
1W1y6A7+8/zy7zXwRwX3j1fxFWAIdIGMc5WVSV6Gac8Z3IRgjWm0/tbHXineWxV+9WUfrjTUBgIm
Ttzq6omXFA2Xu1nf9fQnNpMNfHmK02Rte3MfYK40gOSJ+B/e6fouHG0sHEh/KHAqcRIOc+UJD1FT
3Xe4QtQPjfEar+efpi/Li/n+w0yVi0TXRO0rUOArUh+ooxDf46k+tztZJAYGN9pc4YpInkLfnRBu
7OJTAGBcO9yIibbW8x9WuvZtQrC8SKJsgb5M4j+lLyf1XM/V3GZWfI8ZlS8cpDtF38LfwZZJUQ5i
cMziLTYntTfUe/NUvqJ3x/yMQtxJcocamVYYN6u7PnkcxkdN3eyxThncsXPVN/oEC6eR6hyiqwZs
uVeOjYIHT5K8+ZkdvISkqizsEjIzMvKCFIDW1XCYB7eRfsBSv8NtCoxxXZVgNKHh+8aSKNBd6Mxh
ontJcWd82DBvHw/kYsvhhvo72MnYcXV3YrzPDQwV1ybRA/mBkSb37Lg7LfGyG8q87nF6sNRVfkEa
wy22GCZR1kbYNz8F1C3qWlGdwMcW44cpzncgna8Pn8Qw0IojLv4KUZZdW8VhlysXYI6BbKIPETOT
9mT52EfZ5fxed+coux+88tWS9r56J2BsgcOHKj0lye3f2/EPM/jLqoVkiGhKszRsAr4OToRAMYdA
bM2j1oo74mtd2JE8h98dfuZtJ7tFF7hj65rda9X+It58Nek8sulkootTkmtCJPrsDdq2R5JjsB7a
ELfyxpNmhYwgcIwJ9YKOeeHzhB7HD0+W/NRTInUYxKt0xSVdQoJ1fKb6q1FpXGu+y80B3tPk+kkD
dA/SgXsLjn/jOo1ucXqVsGK2IDwIQn6AKsNZTmOMx5MRnv/9aP6cRF8fja5rMqQ5TaIy/HJbFUWf
FFU5CpckX9CoahNiqrFN7q1nn2PY/z2r+3Jw2ES8p+GChZHsYuX9033wHUdjuMrnI5GF3o1u4e+y
pK4MWe0qPztZwb2l4pWEi1tP9Qxw1wDq+EzKhaDa62B58/SKnNYLrXMhj+7UQ3XpMZ/MfgKJ/8D5
fz8ZE5BZMmQNnYol/XGc+E+pZFR9UTSVrx+HCZ71eIvag4GUS343UqqaHkv06bUvxf2gkAtv7VRp
wBzqSamfRvzGpG3Qn3zhGPWrMFXtibaHg5DU2EYMN1r+O2Joq8Q3tfTXotw4Tbdrysd5PPbp77nF
CylXvQLt2RTNPzzq71MMFDAK9Ac6AWZ6hvGlSkAoKkpVrg/HVH2fqsHLW2Pf6bd+ImJQPxKWOYg9
37JxWjiOovEWY6xYKhiCf3QNUBp8vL2K/WiEh5k//fr3avxzcH995qokgoItCBjU5L/XQVEi2pxE
FT/ykl3JWSvWJ3xWZwtfb/2xNG9TjAnRx78/VV1W15dPlSzmihSRsrz8r78/tY2LJBJzlTAZkEVt
N8wucJvWrqFnU6EwAdBp4DkY3nhauUuk0EY6MerAOkpenGYHTlDYVuap/8x+z7sBPKpwLexbudqH
zWxd6VWqDE7k2um9GWtEIht+//snfGMvof7/6yd8eXBKEw1m1inGxaJk6LDPsnsn78lxY/qG7swR
X/CHn2s7UQ/DXeT9+9PV7/cxLCZEgBybuqKicfr7ARqwtITM6nmAj7Xi6utJ9ZK3Hn+eOwnU8kHX
QRhHsN8MwGqlvjHXL+xoR0JbvxFCz8g2WOMT32yWO+M6ukK0gYkaNI5PzAowGsaCnD2rKDmqxgp8
ZRO69M/lD3U7Y5bvy+CvX/HlEOIyHidrnI0LiHzTLVArIYw4i1LH0yVU4V2T74PZhkEc5TtLXA3D
RpFsL3jFhT1ZWqWXWHaCT6bFETeso6bXonDbF4uRxRLYK5Jk95HhwLPVQK/wcVuUSTjAkzSi3eEl
KcCqwD7T57SpD1azFcY9T8/yt+JueitUxK1OSjiu6SrWpsd03bJHoAZGUaVLaItvHhNjiz+T1hxS
EnsYB4NHVruGtADTaS4RmaHkVOIbhBMP6scRfR98Wd8LECXhHgm+oT7CpOEAmDHXjEmAAHgfPE5c
7uumP2q5A4fbFHaQ/aLQeW6xRRbPzYvxy9yeDQKpGA/81p56cMj+SWaGtEs8GIggGmeTpK9yK0nH
PrIJSyatjWzP+JVZQXQwnOG5uuthmUHVjV1osHjHkSoxbDBty9dDjY7KWN06l9svP8PobvA2jg/D
rj8+jfOm0t1eOHeP9TqV9xY2kY6lnFKMrW2RE5tgMv7hGTt9f49FXeVgrvXEaHiveyRG49EKv7i/
htXigMwMEGuw30KCGA0Xs/aANJnHj454BBiFc5v/sGv+MPu+HDsyWAPnsQg3DDONv3dN24vp3OgJ
AWU5XquN5Unm6KjRh1qM7hwT8I3bnQo20w2x0xExY0THECPXUmhZm+qxxjqW0ATQ6x92s/o/9oFM
KjPXgyohtvq6m6XIlH1t0C/hYahxgFyMFInyIzpJtXvpPKGaITzMcnVnvDTNrowfsgCHQBA3Ozjj
yY8ltIYT5HEDbzt8w6p2nbtm6RQPmJZhmdYRdWwsA0PxNTS2Dbk/GML8+yf8EQ59fbSUzYSXMrKW
CBz++9HOmtiXddrpl8I6y6/EXmAZqaHbijfmmq1ltDuoMtgG4iF+nnB+pCcA8x8PcEx6Y0dw3oRL
lm6zvYt18lH/Mn9Dh48/dXMtP5pzgCNxtJz85kPxKFtb5QpaK2ZHyTiPisfxrs+HOIBqwVqd72La
sGG1C4R9yxpvIJvDj9PuIJ7PsIV+gh+07x0aLJpFUquaio50bRky/adsmf10CrK51i/D7kj/ecCU
PH2PiBl268TW9jLhoLfh2KybY88+R1kvuekv4Hx78AzczjzhqiHh2zRLel12q93sYK2FzGHudPfy
FL1jWrpPBDs2F1c/ZXFIXNwLcwOjYUe+V34bW+sM6BncVXv1By7S/ypd2CiSrim4MaHhXX76f37a
NGVaX4WxeqmhyuVuK50FwSYRbwi2FabryjZhLk2thrG0ZZtoXZN1EHstyuwbfBjN31i9/e+FJsGE
+r5b/vpSX0AFUe2ERBPSjvE8/qTS2tfjnVCOG4FpiWyNqPprtnWO3UA6wNJq4BD76AfpSCsc/Pog
tmPSgUPRAgJX1m2A+OHdmnRbUg71Ftm9rWOC7Ev60RhxvuQEjRjLZTGsQJl/nbxbAYSBHapo9yUx
OFkabcas2FvD4DT+JRu1g4hISEJrIhvbzuhwDFZJ5sTOvGJmCGDd8/dOCimufbWvJd2teiy8y2s3
J2+wG3nOUZTbPaHznAkoeWAibQp8sWdcydvIEZuPKZz2MiM7Ia/dqvlV5R9RxCXDpG3COpO4CmRO
PZRmIdhbRBmXCCb1ZsauOCQjrMtP8BHs0PTJ/BvWSnvTwXdLxtiS+TvWUrelEDCVXVL8jpJhD3eC
wJr8REu1UlQcjetoU4Ge6MW5olAUBm2jViSC5PIuMzu3Kj6kVObZoIwi9NTqhpVO1KkXgOtKHDxK
iEvcaFDOG6uKCsSfNXeWcDTETNvKQ3yCaVpFgtu0Sykci+7Dwtc/7rJNYNwaGR+sJsPWmydNokzD
XhbGFmhJmUhYiYb7GtWRSAybvKa53cwSixUmYz6RUi0JjjiSCYjfQ4rSSCBmLm80u5SfR/yA6yW8
wHpoYBYp733BWYVsKHgX8fyWLTsWLrUu7vp4XMeqBmfmQUabIlien0ReqeCJXXs6UHugbhpiFZru
beAnan7LUdvDH7928sOgXOXUa+tDp8qHXMrdPhc2eX1R53wVMqUcmBkiVFtXfroe88Zuos/BIOhY
ooIV8PMKFTf1Oedj3SXk07+01jY998C96QBRUON/SCOkrezNjFKsrBkSNOtpJHsSxU6ttHupmI4N
YvukRtRKloOhXaeCKabRMGmAJdsvsKmXSJvOzJ0yRNmQR1s53A7JFbvdLK2ZntKFoVBKAsFJIS/k
oGN1/pblJ0t7Mbq7Quaf52i09PCI2YAdDPdVmqOma5g5hxuzCp6H6Ym/pJ4+TfBufA2N7bJ+Zohl
JeyxjkN9TjDS5zIbohk5xVXsPjqFKIHyGmWnZgzOkMSGVTdJVyEL3TQBCmA/d5W1VohgmoPctVQS
sAtPs17WEkVkDqsxFol3EX5JabJXcPA8jVwtU3EKmms4gH3Oe5/0tIYf7QRkCM4bnUnIjUTwASNO
irFplVp4f3q9xlhsk14qLDxJ2zgA6/QvbExyuHCKJoAXDVii7phHg2xAy4JAOGNlnWLvCvPEaYfF
Eb1AbkTq5NXAuVX1uMJrLyAio7PFZEcxS/pvjfIBN/Y75pfGs4S5qrZOkjXdWV86vr64ZOeLWXC1
mSF/rPhwRbExI4ZUYIVv6nDI8PMeqfTbmFwd4wFsY9JqYsoCO4SFIih42HRb/lWB5TLPmVMZBZGV
b6bOHHXs983IKDO7NeXWt7gtF6qjHrAdzVXcPMrNoWSkDZshiOGdwa4JyF33zT2rcaqJbBy1ferf
abCW0YpJwraDtSRgvDyhNMvlAS9TfRtnCTGm/BUjEGK+UhnON82rbtktQR1Gf1WjW4XrsqIeDPkj
YhQbhvmqKj8NKDnBvOXAUMv7BrFUmKaE6XD2LDFs56G9KmCkooT/R5Z7HJNDhEQmkw9l/Cb4vSPI
sSf2YbDqmM2b7UHuf2mkwohsiijO1tYEc0ks7pD0gU5Qvv+Sy/mUVaQ70slZjN6tkhfdEorEgNdH
U7j48lPFa90uV7VTq7dbX6REg1QpZa9jSNRvBk0SiV5H1Ek477v6TYjSrS+npzyqT8ZceVUdrusR
eI7VPGaxZ2KzOl/nyXD0sgDy0uIX2TBObXebmMdb/q+UPyTUR13qVjKm2yn1U3FKUnUbMiovB9Wb
k+Guqiw7pJXxZd8bWTPWnLpDtDFxtW3mF7lZ+Vggq9E1hSfkE3fOZNcgTitHZ2dxbbbBuA5hN6eA
QZVPPy2ueqqoFnmriUFubfYrK3lWDM0uBOghbFHACz86tCD76Du14FbP25GkGEkc3bA0XUue9tYo
27P6aCHCNJVnRbvp0S9jei0URySQU8ofWuEKGNYh7OuKJQFC7D/6pnFjpVpXOdOccRsSWhGU8kaL
A9cYnyzVq/H91gPdmblVq/qWIyyfx7uI8b6SboeRF6th28urU+iAEGT2M6nbFikCkmrLhO0sJ2oU
XyvpVk4buTwEhjunz6kOFtiNK5GzSGkORt2tdBZHgAIyiU86f+VY36c6seLyWi63goW6kvNull7z
4kMUnqQ3rLBWlbUbMd4VJQchQu/vK3Sekvqsa0c9kza5RiKaiuUQp8DAc57QcMa+4eXRwYrPbQhp
SI+xPN6MKnNuIgh1lcMsn9YJgVwNCsYmrzydCzPtXtMZjs8x5eqau23FGHWkua0L+T4vaFkJfM5C
LtfG5/LId1qj7egPiE3qtckJlOmiJidJeFoum/wujL26PSk8bxVAVBEV4v44+forWe+WahsKKVy+
PfuqU1fzkQyyxs/tmf61pAQdhMuUHMIEqOC1A62SMGuifOrIWaUwKqsPHlaOizt/RDfFi2HdiR0A
CfF24XVBdmvIY5G4rtQ7LB2PxvQyqxkl5WakbtbS62xCZikOyMbw0n4fxk+DEW43OQx+Vj0/nGTA
rKnsAVLHKN9SS3TGjEBKZ8JMWiR8zSCUPLA+YNXizezVG2BpW5DvJPZ/MQ7OPEMKYoXFhMs0+vjY
12ut8abuJk69M2WPrYzxd36QmuV8/jW0sL6zbUzugqErx1Z38nDAFINvqpk0bQ9JEMLf5M1T7Al4
ZI2nUnVz7aOo76VOXamwc/uUQ4TrrIVN1bREOJzUajunkpPRe4bhZ9gdlPJ+brACf5qb+dBmpygT
edTgns1sD0vcntI48yjaCQBhjl222Bzrzj+wCVqNtAAyLOXK1fCY6zBQTxSSBrgZ/OYsjj6+7tiv
M4Pshm4V1A8WhjwmLBmjDy8mOXCqutHbvVD02zT+KDmQe3UnEAxSy8bVZ8pQct1LRu0MiKhHGn3C
bypyyuqAjYazM8lJeVPbRkMwVI/EJscHWTIeM03GaDwmXkYFwNj2wvTeNoELCvSmFwhfAlITkAB3
01FVCREus11nIs1H6Z4JKwLZJP2i0MXV8y/Bx8dpDp3BfzVHXpsqOjITZrhza6pPTIVgLExOrk0c
YP1mFp4luJIVlXkPa4XqeOp64qQm8im6kwSTsp7GLW4nVG+TLab31iLCi4Kdpb1VYsS/+ZKOV0N+
UVBKZ0Ta4P2iQk7iep99CFc6vhFxcZQqYsrRC2c9ZxrnJGX1oUVIPG3K4a6chtMgSCfVyrdhR9RM
6ZcHIyOXPPmshw8jeqyJAauNS2vYOjWL0WLqLULi9MkqaZu91KJVL0OiBQtSLaXid2awvmrCsBDK
R+VJiGdE3cXLSBCLOaZcgw0iik0La6qMTrlPQ12yqadib1q/ypZaSMsfpmZTqZ8VZXmkQYjNDGcc
QApq2aW3S+ObMj+yIQPfkyzcqQZyG8GdRMFf5cpHXh58TGFmenHlORdfq2j08nSTQgbVpF0O6TzS
ZErmy3LChXAFuJhdK+pdqUFHcDJSoL4RE3ixpGaPMUyDatgIvxOOfUM8TgMQZFRuBkqGkLXGH6Cw
6x4yqH3WGB+6LH3Qh+h5DklSHN3GCvecY2JAFdawxZOrgV2Nyfk6gjmwi3IYzSZ3Qmm8lct+L45M
pr1BFfeRKK8nCSF+xAX/kc5Pi6aBZtK/5GPmBsGpQV1U8SUx4fS4EXh8Fc2m0Hzc5+lR6kdnkl5N
8VaSr6N8SNm2qy+xBumVdqTtXusELX2OPZ8hOsNYeZGKr34/H7OWvc/FVPlww4gVb/ptj1w6Dm6+
oZJ59hBgKZcRBBEi0yi0s9h2O1M8i8phSIRNyAEV56CjwquBD8U0TMfCVBZgXKhbN1XEVUwxvuxH
dfoQyidJ4qhIzsspKtNvyOTYxCLLISNzLqKq4SHDfp9S+shr0z4YVLBp9xg2rxZsXYFzphEiV1Y5
4KBHdjo7LH83aLDVbmOGZymiiUoumiASJwqBk+JoaLcUn02dwTOtnqoHjaNAWmDPAvs6ZHTRtQ9v
c09EPQEJwoTdP0Lc5QN4Ro6fsGkYHyZXOdu206XPfofpsJoVGHCT7mRolUJA3oa8OvInaayDcHAs
SmYw0GmXBCKgKN7Jg7TR0I4UJLNR6wQtl27VELNCf7wk3U9rJQSulZ9kUHvJ//DR69QK2kbtphK1
MzDnrSkTZNPLatJ3U1AmmdRDIaLNHhzRzLb/RjeU/4GIGwAu+JUwfta1P2yi/wAucm+IuAYE2qVy
Z65dOkOqddu8qt1dkq7zB53E0704nQGO0IMhB4+3ZrUdJweanCvfES1kuSqpkIeAydGdmrrj5NXv
VXIxYRUbdtXsg1///sr/CyMyxEVvu3DdDJCZvzGiIVB00c8F9ZKdBhpI0TU8ZubQIQZXHdfWKTgQ
lrqu5kMgreJ9kXuKS7ApI/Uf5mz/Y3xvoh8TLQyrMH7j6/z9RQx1ytVQI5mK1o3AJMQA0dX/wLrq
cQLdplUiEqVfUQEiioJbS2s1Uqn3dkGG8ErXbC6py3j1iW3dWj5CL+LonfqNtqiArr/uPXk/v7Yn
/0YO878f4XdxES6AIuoinYJKQfH4BUGM606UWhiDFwS2Ckm2a1RXRN2t610CwOM76e3fH/jHluUL
WvvXBy7L8D/LTEqapGn1SuGd9b8z5uRMSp1aIhfVsVhXpzH1AgHcyfllVLvS2AnVnfpU3qlsejJn
8e6YVvMOS0Y4r+Mpw7ZDJmBBfoaoymCDSAvTS8K1bKLQJJ6X0yNagx5tDO7XFRE4//4x2rLA/vVj
vkzisjAqqrlPlUse3mvBGsRJjgiFuQ7tOn6W+0ex38TKRlI2s29H4e8S7oV/X2LVUxzIox7zq0+K
GRHxr5KKsctLmq6UJyE51QHjFkaN21jkANiWo1Mg84IkTAk63lv5G2E3ZO8MgI/xa97siL5rxCeh
e7Sm29wdjWit1T/ZLC+DgO8/lTGBJYrw78wvS9yyIikwfX5q7RwhkmZgRzMoA8TiM/zJK3cVji9q
fNDNbTi9Qi0myg9Vxb8f+P8afbJ6/v9bfB0+yqo+d1LG6hHXc7dWPGMhVFIECCcoGFjb1J8VMUMA
QY/mRvhhVmIue+HbIzB06BMm6mDjKwXRylN80rNEuQQRueYOkjZCQSZCJUpSatG1KKzcQwQNiVTC
yTHoDDagAmZ9mEgZtVY6dbK8yiq74GSq3w0ZwyCUkYoDnR+rJ99hjhcyTB0fjMwVawfKjFfK6HEo
eD/TedulNBgvyZDbU36HALHXyZhaNfFajM8SsV9cTc2Ggjw6Wqf51FuncryraYLPqupCG6/ly3L8
aWdhT68+GEt2GhdNQ+JIdcH3JVz/bqiDcCbCHuj9h/e2bISvj25h2cqYckrSt9VTz3EuFX2pXbqa
hpYs9FW7VZ+YKqIXnRx5ax2pncuT9VGOdoVDjPXTwPf7u2M4tKj6NagnMqpUvuB/jp1S0yJR8XWg
3ZswejNZfztKH4oym8xlyNt75VSMnvqI6EU7kqkr3zRcQOCzAvVpDlwO0/3hkfwPNg6ODYtrgwW5
C5NS5e+v1CRhqNf9rFyK0MbQeHBMkoMpo2VnnjzAPau+4elQQbMz7OgTj3EMWConJJP1HTFc/84v
wS+K8TMsAHHFUuBaEQmq71fgZCUyghKmrgfPMLY8RDdEtc/dSesIXjoEhcfFTcQ3wzzq15oXAVaJ
rO/M+JF5cBkBOa7BsetfSgm+ycC0epxfSeyD5Ue3FSNeI6IXsrbqjhgxZRuGwinhT+OaxhvRPBHX
irzB+aByZmnd9IupkRHZ4EoSX/iPKkLGjTl2jXjN821LL/+AkJpwSOs740CCpMmImOylYauTiPXR
YS092FLrVEsCmi2IjMcdmRxDyPQU8Vz6BFIwE+IeoZp9mZSf7Mb+XIR/r2DelMzeR7GOXkv+cv71
tTiLGCUMR4GJjp5wbaX+ioA3KzAuAUS3uo3P+qi4KpW2odTXJLPoQskh5jZlR6Vja2dWtweRcFKF
FHIU2m1L8FR1zsSnRiOquQc0rT5bYD6LzDQp6hlJ3ssdgx/mEDO7VZjQveTZzuiIGJXbnVrg+5lk
TqEh/CI9GCeHs2kOjkoSo1ZTXZpzeJ+32qO2PDsJLGnI20uoMRxyq6UGnwTarMdcogDhW0Jss7JP
3pxOOrkgMTXk72nobZXolbAfgB3diMARPvOMnneALRwW90Vt2ULUr2XuBEWpAUaZuow3A1hYJMvW
6GjLic0Sbyo8AONUdd2uBLSimCPMkMFXnjk+ZKqQY4iDnejQ3p7i/Sg9VgcdDKRsiI2mg7MUT4Xq
nRqKbcyRk8nik8qBVo9QK+LPOVOOFqQHIy4vOcxbS90XgduWG8UK7EgkDMi/0zttI1tPYf9aQxGY
R/iQpgB+hLKwFA+lFG0UuMHc0I3/ZKBcQ8LeZ2Sfwx2HG11lw8pq3ucFfxTrrQyWLgsqBPR5pcnB
eaAs941HOYQyxU4apZuouU0hezxpWQQZ/OWPgR3E2iHVjq30zv8tolwsWtT+lQV3LPU0vv8Y3gz6
DZrUCvmtkt/6sAG/n1YqfaeJg7k4+NCV6pVMGJW/9s0nMztoNYHNmkhNAWmjfxcAXqtKXJcSEA2d
3hyfhOqmBb973MrnmKDdW5C9IssaleNA0xZLW306ZPKTKd8lAH2pfrCo+MdPvfKU2qVBmQRwdC9g
7kd3lYq3oZ32OalaNWnQIbGesEha/2HpoMqSwZ6InfOpUzSv0CPe7+MPx6b67SrBLIFxHW7HGBlB
HfuyEcOgk+FQqPJlqnk9dvlYUHm8J68teDAF8zMIxGB6xu8Er4ZreQMQAE+OCgYihFTaJOb5QEOc
q/fdR/IaLG8F9N820aw+laVDk0dnGstuxsgFRj3HU02pcZqN3djDkbGnaN1njCl40TZbjAlRxVRo
QEjpjBvOgXh+N9s7Q99p5qNR73Nlmwlrrm489HCOJ0G9Ne3BXFP+1cCuosM34ENC9HRw4mMXpBjl
boQc7LlAJcVxPtvIM9kWpLDn+/hB+5ONqDJa/aTKFRIHCWSnMci1jWWtO36zB1niAB1A0TnMKRrI
kHqD/1uR9o25lOqVkBQApAO7XRLVdwHzx2FdW64su+T1MZkT6z3QOSI36fdk2vpOXVM9L+23Ca/A
iWTX4P5gCU9O90fwMSPJcgusW8DJ6FU5qQTk4T9c4bzjr0UEb16RVJTXqkYVJn65w6upiwBORfkS
HxAriQwpHYwF4gPABf4XMmc/O+QifjK/638zywLmKhhI9uQmcjyjFgdIIvYQAMTGrc14LsBAZTdl
gAjl0+OWVS+5CYBCvOmeCGd13piTW2OtaOxL6lmfxD+WG6CF/4mvo8B8jCJdc9RP4onbAt4njpIN
00KGJdT20K8dFKv1r0We/Su78BeVN74qSuT5nWt7Ce+5VSOzAhCalVQ68JN7FIrgBXTYGPqjc4Yi
5PAtEY8u5A1S6KaV/wymln/oEtLnlXEMnkq6CxgfOKpfJRwU7wTwpUUSB58LFWB8tSS7GcHXc+Bb
rLBWyWN2jst9fkJ/p2O+q6KxsoH6MHAU7+Rb9CDErkpLZS4amsFam9jzhoQYnxtu/M4mqj4UcAVY
V+9pZBvjsuzC3EUo3Der4L0fieWFR+0UAtm7117eq9iWAI4gKu2YbrlV5UYPoeyB5RfFDxU6HOL/
tUQMIPzFfp18gC80q8lP2kTOTPnIjD7IPqNkdHXi7sX0nbEjc77SZ75CXmjWmZ46moiC8GQio1rH
ihbYs4G9V9KFWewPs5HtUpwelCLa1VULXvwKlJlUkOohaYTFm058pk6lKrPrGQTJ0amfPwwGWYPR
P0hR5SU4KPgM+kPyGEeSn1vg/RGPf7AlZngJ1sMwvSemoyrmmtTkRt881L31EGSjLY/JWQ5RMFKg
I0sLiKNXnyjEugFAQ5u9qN+PoFuxxZblUKLHzTQJuBwSIgEUsVpyT0VeNMGcyc/jcoMWbmg8xrro
qK257dN9TmQ2ZJUs3rQtY9PPmD+ndp+8bj1e4NYnBCt1ccrzwJ1UpMDJ4E451jjLwDf7VMErFa/H
DSKh9eWPFvlPb/NPDMFfJZcqqpom0fCJTPT4778L5HCqxkRvjeaI6AFwQHFCBlzBkxxddPCnmVen
k8ib8/pa4y4IPnt/RPSxHsaDEGP1QVSw4u9iC61NUBwZG2iV7JhQCwXw58Sa15YS3mrEFWW+ziUD
wogT9i91f+y6YJ9BD56m9yhiwv0ThRYjlW/AAXaYkPApKCUJqw/pS+1fDYKR5c0oXYwHiQyQ3NPJ
CZyO7PJhYMbDHNTx3YjsMjgbKw1Chzfpj8yR8XyvqbDuJGcg1fqaHjLERS/DnpKmjM/athwIODTD
neqiPNiwKGzcdsol3Q2p33b04Dl2BJnad+dsh0hGuiUWIcjJGn+8wRsSrjDR1R7lC7HxjrRRtGO/
JZp35AwEpNzAm2uYmO0b2VOvnJMctm/ZpugwQqNwwmWgLh1cFM4LKL3uD4ADs2d+GFw9Ox1ieeRK
HgQHQXsnIrigUZ1eKujRnYdapGP8lG+Di5G6Vuf1u8m8E3wXwFgJt3QQUXgfixC8zqHHQAVeSRbv
lXxbT/5qGi+Dsk895RdlK4L2/yPsvJYcN7Nm+0SIgDe3JCy9KZa7QZRreIDw5un/RZ2LM2op1BOK
CY1G6i6RwGdyZ66Mpr3C2qnLW8L/HXWmaG7mSeMglSnUIt/GgzrfCvWs6b9MZKbJFp0iC6AqtNiI
1Lf0lYC/+PbCwktjSMdwJ6hmrzQ2NHxnyquQXYyYsb8//6Ilzx4F70HjuU1+9s4PwcfgcqWVO5tV
N7dVWqdF28yCmdaWEugv4ENdPRVefMRtOFK3l3nsTZHsD4ndJvuuYA1YxUvMLKXA2zS6tMjTT1LR
pr5ux2PxMHjUIHy3EFpKhCV9E5a3YnrSaWEmq6yI4CDY5G4tChHTgmCEkaKvfwzVx1Ncz5tOcaTx
dL8iN+TDt/4kbfT+peh8jhqh/Dxmt+55J7rFLgbc4eQHAVUHJvVdWwFo09pDjVJ/h8GCi426P2Jp
yZFzTDQbbiN/DCT1V9ltMt0OiJzE/E9/T6KfqLcZy5FYcsOAi3YouTnmSL/kmWIUkGzkbCu8ZHMg
yA9BdPRCju8cw/zCOPWZY8Aw/mHI1b0YStDkdm8E+PD7V3YhrlmOHhGuoAMvmnyuwPRbmXfmtH6s
HSXznGKqoDyV2wKrH7XTyJvcw+YV3CwaXt4BmNhUj5+7Lf64Yl1zKQDaBzqRCzKIYx2oFnKeHkDa
whOVHgccw5hYLiye+GHzF+ugv5kBI++K3D/3HyLrNKQPn41ECyBPG38XgAQuM9ZBWy4Nbq1HTU6x
7yLVkdNtTPd3GBExcUg+ZDjPBa5oa4JdqerDTmrBjx0BZCEeLz7GP25Zq6fymh7zq2w6c70z767A
BtotdrONUhKG0p1f1mYuzScBCgMoA6fG/UK/61XODiO6QQy/bx9DYZjO3ejGdE9r9qD6yXsJyuCd
mJNJkrbG5elqlV895pkeVertnjwEZAVaW/istQv0K1oOuW9khwT6dbTkXs0zzOBMj4K2wXElvGks
vsmG4hOs2voN7Ezh5KDUFmEt3ho9qBLW3ZXhMtZPhy2FUCmQzjjALsLZO8H/RcYto6banjSM7o4w
fsk0jcM9F75T6aa/Yema+VJHmK2kJ9cKrWun3uNfWht+mMfgDNfWT01K4zWTXoSEbPJavrgZJra5
Ii4sPUjX/dGU3RTY0Qx/DNGEjJ9zx7IVFAVQHgWwVfE6M1APv/Hk6U+1tu577IcYoQIeokl1ldmx
hJcRRPtUxp6u7IAetIzlD52JiG60q/KD1pMWtn71PaqXDrKKWN4SxN7ucG88ghFN59cbIz0b3Emv
IsCHEQqdYZfPIgXK47Y2fAbRseKVBxSUsD6b5vwAq6fcrXjm4dKt6JqTcK5thucp8xmqVxE68lXd
VeNhqTyZ5Zdkd3oTqu+QhyiEpLDnRmvxjnlzfOF+yoVtdE1CS5iksiDH+euOtnM/EPGmR/pYfLYv
+PusnRHIh0fP+g8AbSb1zGcZda/Tn8jNPeGkMe9isvEDjO1Df4QkkYm6G75Q7rcprtjHkZWT1b5f
Ld8hfQzyJvkg6RY/NTvzrIV75VW5GihLBXsd8eW97mAsFBoHaJ2WengIxq1ySj5lOahz6C9u3NzS
8RLnG+oj8PZ/6Mkut64wJSrBDo+tXRNYXc+u8WvYK/xCG3YQo/zma5Gzt+6jwdeBtIAhUARYVq6y
gZJ7xrahW05EnlZx/9bkF56bRHdSbuXghMCyt+24jn7F9VPHKzQQ17ObzcOJ5sLsqL0KArjhy+fe
0VZCCEZnY1Yn9p5u1xs24bEs2k+jJ6HFHhXug6vos8CTIxGXvyh4bCFcSasZR8gbF9RBgJo3nEv1
MMhIZZZNVNLUvJA4oickB40lhyZt8xAdQDy04ZsxBmPszYozPpXCaaA84AowhUTSVNjjtWo8g83+
hLHK4e+BeDE+rrvHiQWks7vJW9hVGFXPl46EfOpZFKwY72Pi1pqXNMRT2PSh+xnBvOGru8VC0Eq3
iMp4W73bUF8CyCL5BdGytJUbp98EVkghbKmjH1c8Ivk+I+wgUeHG2Wa7Jk4Xv6uaN+f7NtpFGFQC
IVAoJnwziWGd4GiW4YVwxtKu0HLoxy5W39hnOTkPxBUBJeSb+k3L/Oi1fqmSQFDAzhtPgEqgQZGB
aW79vGM6i2FGC1J5q4HMtKvPOXZhfzQsA1xidYrqGKTa1g/t8qkTv0cusW3SXm7NgSq8WXbjhslx
2Id3lscVJWwKwYwMEmgM+o+wSv9CFsMkrz37PCSG+YznaHcA7wrKS8SiBNGQtU5xNBuDA/vjdfpB
OV3R8BHIKyxmq9KRAN+88MqI/Ta7Wn7poYdZ3V4KkvEZIyXjqiM5Uf31zt971x898IUSaHeXLvvw
YNlW4ukXQIkAU6yN8hEpNr9PPm9GpjMSqWwwPdEGBDn6dQgbCAsKTtfrRHS8ROb6scbNjLdX5wi5
2H16jCqf/2+JgJm8aaMfub8yjo3JG5Pcha3Ol4oXTgXQYnZw+WNmdGRpeMnLlhd8JZLK2fcs9PNm
QaboW+59B1m5USQiwDqL1yNLPbQvBLHo1l4t07ZmD/8K0Z9kPCXZE3cu3KnCKT7P4VMtraIEbgkt
d+x24HdKN/3EHpQSGrsr+Jaugral7tIl2ROuhbfch2SgBNxAZ2R9ZoPOfYPHhyTSk/YeOS1/Ylfc
3DEYXUtWy/lUAuUJCYmM9vhmOQNH5Fp85D/i+JiYxxEhbq3jc6OvgJv4ub/muIhWiNaOhGNBtect
D81qWaef2iXi6QiStUl+8N1400u/s8HWfHGdgLaV+NZbWwaitulrZpycfPfR8S74FW7q99fOIxuN
eeXuQyPi+kQhAqXwGeKO5ChQsLYPa9gxvlUxoz0PRM3rh8JNjbPiw8qLBF/wQR3z+60LL31AVYMb
VU8DFLbDB5CmPFwPGJvW5QoChJ6g8dsYvtS7UwGvcvOSzjVBW0e909PQ3lIbusXQ+Nw4Itbe9ak3
/G4j4T3H4X3JgmiNc0lBjcDp8Dk6ZUC7lwc2JQ+KX907PG0RU43Dt+kaks8vWyMg+QxAedP7tbo3
7PBHfM/lTU+A8uEaGDCOIHVveU3Bkob8V3ffzsg1/sMoZtPEiO91Tdir30Ec3JpoEWeTFWdcYeo1
9k3u3T3hiTdPzs7LOvRpuKCFj910cIS3HnPVSrbzM8YJNKmXTFqHF0i9TQyFI2JttcF15QF2T7N2
OA/FbzlUmugkgrUSvjAphAeZyeY6b7YsPu4c8Ma32h7lUCNrNp4zHGECao/ztnhLZRenJHziXbNU
0k6r5efxDt0dAn/Ld5N4C4gcWjX4MIpA+AjdgSNAIq+qb65r7XXp/YhnKdsioHzw+2cvxP3w1DKQ
I4RYY3x5sAz53QTVrqlOI3HlDoJXt2s+EqS2OwOanfxJSIIruXSlO5L84V8VDqnxWd2/TWM9NQHS
1LJqj2y/aeS3st8YDsse+q3cviyRb8yveMaWKABO9lIr/mA48BVaAmnUk8DZ9rKG6KLW7JHY9bN+
wQr06HGYkPHf1Ow7533lyCmeuA1wgMVEk6zT6OEl17BYbpSjFJGS7FIvtOy5vXSvkrTF2sO/GiJQ
4seZU9bvhug2kRcHVb5CjKV7BBTTOjznpo/7zfic38fJnjjwNOveMbnRnIuV8uAL7rtuUxROxylP
vSB61p/Lc/FUN47EC9vBI3OBMHVRAHSp+hy5VHAcxsnKR6+pG3UrpducFL/PYL3DWox6iqupXjF+
HNDvL4OdvvH7MblZG7t3Bq1Ov+qzp2E/Hcq/KgvFHFlnTzoG056dcZeBQOOxy2GCuX1HujdueQ7y
fe5U3MmmVTW4FVbcE4ON5rVjmSqaa2P9RI1HvM+maeaVpfO/xfK/aP5/V1DoA8QaQ9sHSHoYHn9X
UEatlytNr/W9EH0I9WYY51V3lwMVzfE5p5GIRI1b9HogJwsKhKZrQc3TIjAYlORp1eArGObypemF
q9xL3rLwxnYhYK4cLsYh1ERfYfGGT7seEo49MnfGVFtps/UiGjJ5JkRZxocRkNGEbpq2Ohd6ur1T
jILwZSvsxT0VJ6qwp2RiveS/xvi5FEu7zd4laQJpDOYnjc9J/s4fZScB8ys25Xw08vqpNb+nSvGs
Bl2241/lHYPUSkdqxBOhRATI02ZjTqilSemEtf4HKfqfw0D175/rbyYWbdLUKG0WLMmIhJb5M6fS
WdXuPP1wBodLzFlGwU6q3sV1WpNuElk+Ug54ylf4CBSqVmChHJTKPszvTjboK/y1vQ5EsHrt2Nbm
uvnTT/zP3Ds/sozN1RINi+nl7+yHeJzkResT8QzdEb4FlZBKs+raNzX90T5TaS2auzF9Jn2Qtl5p
SyS7SMHUjjn4bRQw27Hqtzs2+px566qIjqxkoeAU/WWyJeZEe/lOuMkiK8Ip9qlrnUlwadJb63vG
hjJlPrqrG69JRGTIS84Q8Es8I3rhJCIDKd71KHIb0x/wjnCJKYgEWyHzxPIJHUxP9ynqjoHss2J2
aeXucKwf9+17tJvabcILLPwasTurxg6n6uSro1+zE2rDCZq8FDsaXseSF3DoHJlHLz/mbrYBYKif
5vKCc1od9ulwoKFspZ8mDQH+ODH+/mRWJiLDJxshdrJb+0V+qk63IrTiyC8E/z5ftPtVsjlrFg5a
wTq7lcxdfL22yZ/IwxZznAfcmqKmkVQO2VLrw0g3GjJv6oflU7TjiINJSHc67sJcVgdCCxvsNIdR
/y6j86AXm/GBms+hoRPGXohtEVeRhou+nACoqpwcu6BFkjM1P+5cbm9wS3J8IMM+Vrac9V/wEMEA
f9OIJGVf8QzYzCECYAGOQYfAFAdxH7zDbhw8/plh9B/bpLHjLjdPLe52LpqRP3MdIv2HWi9Vu0a1
W57XxVYgSqAyMx8j0kMiab9A3wShh6fgDB4Pw5+8iuvt/VC7kbG3YgBFHkPGBzSQWx5hojKYYj+R
H78E50AYVFWxt1Kv+QIgg8+hHM7mtFNbPluwrf+9KCr/cDL99ib8ZtpKitTo80VZzrX1Ui1kBa+Y
xC1CldvHcOAQ3QgehfFJOLRcfC8L9EOPZ1vlE0dexEfsHrrpo8LQD0uHKQE3dueP1KN/m2Twvuqm
ZcBpkSiL+W3MOcejJSnKspwFec039hUqG1Vlu2PM3+jrSnTU6hAXF5qOcE6vSvqM9dhdpk2r7smm
qipmi/htxIbx4JBakvO44Pb2wLkciaa4mclprC4wA0KEK05E7tJc79qRf1uJPyqMv2QGcWukV7lm
v/AEmDkExZgBb7T0aUC96z411Wt+gY+NtwRamQWKNkFXA7v8GsPDaPopjwOmfc7ks4RndJMu+YpM
O7Jme/cfVEZ7LJ/y9KBwwb4RrES+BaGRrtKR3IXfH7tplZ5D7g04IlInM5EasKeb5MmT4x1gobXu
uRtbTjTtgA/891OCe/MfoyTy8HwHyPT0EAC8+PveOWhtJ+SEHc5dD1HTY+tkIBhxDO42ZrbJmN6R
n+ocI3Jqwkccjpdo23Fww3SKNz2Q36JhxStewF45Ctq++SwRMypSAStGvh0RUOJKJZae85i7JcRD
XgYJOVKbgB8HLU6/1p4R2u7r2fxhbDfAmBac9kuYHRrZsvt79xKLH3nL2NEG0qc5ceWgFuWXArbL
ua2PEeJaR2CLcL4AMbtMg4ahY7zN7+txy20QWBYhWc6ZhRh0RiA0m1IIOMjL6hY00ZDifmbLRhL3
epRF0x3TM0lE03pT79eMzIYdd2gIK+navVoM9Fb3L2YPmau2B/MS/WGw90+nL9+EqqoyzWWYt+DZ
/P3LGOdEU3M54p2dffoZwvJkpLuueTKwjOLn3avCipDGjJIo7qOgik+L/Kb3m+gLe7kyOHr7h3j6
XwOa309W//sD/TbAUQhp90oia3scGUrLDF/HKE94GJRuWweistiRySicCHCPfDWj/Q8Ifv/9jP7r
Sqbi1OYpBRqGJ+Lvn0qEj1sJW2lmsuVLKjdgR6DR3Ngq9X6x/DT8nLmpL9sGSxRK98ze6ZUt/9PD
6hJpDurk5Ejze1M6uvWZIhV2a+hVSoSX9jSWfzJJK/+c3/MlmhrdKiLHJ6x4f/9x50qX6kbX5nOR
hBBxhx7n4t4UNw0282l1b2CN/Bpe+161E4mjHdr4SmuZFGyzlovPUcyhru5Lu/O5uqPzzzuw6I/Z
QIx1Y9TfxtHJ8a7rG2YvvIj5sJ6uiJ7Sy3S3jypaLBMZ4Zm5DpHKwU6ekFHzZ/VIM3sHxzm1obdO
3jj4RWajdfcESSqfayAAxZSbwIAcKhfrSXwx0kscfvYNU4IBmGq4kuk+up9Sa16J7U4ojikIoG2K
UwwGZOqh86fqqbS+zZt2xADaPZlgXGw9vCyqP6Zej7psOLESMNCB2cg4S0GzjAVPi7ahue4zXz/P
qW89IJZOLW+mnQyu98boiOzbIjml5DDgs8rNiIpGDTSmKv0YcmzRfw1BUf8ypX1bnyzkpOF+NFJA
0zIfLi+uwAyJDUIVTlMSrkUF/U5FihxuiQwL+huGj4ifAKdmy4oxXRrlwCo8fnJOYLNBNxRE0mFr
legbXuA0vbXVtpb2nNI4G+I1UxkNqeFzeJLT53F8moFoS9tOvEXyd9IE9yKQrb2gbke3h4lLstIT
uGx7o36rQi8lYuZGkl31HmIHelp2FBE+hGODe3aQWIMvU7bpoc0WjvUutohVRlDzUMDrZReSPitA
N1OQvOfdVmu3Ii5B+TG1BF6td0cJKQ1vZ+UOsavGhwbCzkq+KtFeEgMj2o+d05ETQY+BcbSs7x+F
6UuzMyAZn1X1QYgpFJ8EdvrOobLAa52suynI7/QYZ+Fn27wV87aLz3KERI6jU0b3Sy8jYxTj4Ylu
boO5k1+Sh8A5v+X4lWpOu9FZ0NyQCheMJVMWmNv7OpqfLf1wn4OcsRVnpofGaev6vjhG/ZZfC3x2
C1FTtxPmJmCeRxyA4WvL94wSMSo/vcnr9a5QZ9d9LuWBpz2zbrjJD3wMjpUHbeihQk4gnTcy0aZO
f3tkvz5FaY0EWJMFkgP5szY2aLhVfdXNpzl/rdurPLim7onbGViOWV//2HOoPRatf6ysliWZxClY
LH7fd+fBaukMGeczI2Pl67V3xudG5JTpiCifpseYVCXl+K2OjmLZYbo1DiRcqUYQTxErrHIhOCeh
DB6Y3PGAcwQeN238nCbBkvojukS2AfIl2CZvsDcLW6b+DUWYXewb41OyPHQE5GiTEYbit6WfDG6t
BsWfGpEN+R9xG3Y0nbQNXhUWcCI3f18Mo0iOlXZetH1/FzZizo7eHhKd1Y/X+ytqnhPIlkr3OaUj
uogJrj4k14zDJld9bOhf08TtCyMvt0xRemuWpwddArPeiDzzgH2Y4pM5YnNoHlAfFjgG7hiWuuSD
653RP1cirjcMlQYtyEqCq0tjWEC80LoDfWYJGVqQHYeKgovHzAG3Sm3NfiMiSqXKNsU6VnWogVgH
LT4ui1EuroBspp8D4387MwrTf0T1zK+2N9NvQUIEZ53oxENKek9bfnSDEza2SGzqSLFx9DzmzyJO
UnWiYbW+ETZvtPdyRvUmbBoC879HGktRAkGL3w8GTYzZsZ1/Suh7faHYswLI/gHg4oaUVtO6MIzV
VL3V8hlHS6pdFiym916jokM461ZLcU6wAGSVEx9x1IJ8g3d5kSVXGBZPi+dfstz6EedZ9c5MUP9B
mEqzd9wnsWnAevFNwSJrfCHImrADpNwXlvQjYYIDtCRO8Qygphe4D3qKM0YWCRnYQqcN+0L9qjTU
+xRh5D7bxPb0ujrcr3yuDyDGYJITs2ZXpAOjzZcXBXVkiA2XPRWDVu3nxEVjIuDtMFzHksMi2fd7
XDs98VELXYF+dRqze2o7mpaMWoSIjW8dW5qsFav0hseppoAAycaudZzcylmKDz3DbpPbslzh7Uws
22gmu1X/CsPh/1l+RAZg5n0K2pTx0l+OtvHBFrAz7WmOzwLDWrHamTmbVBldMDvjvjlMeMNV6Xsk
xpemmODMxBmUoBof0//XUD23Ie+nEegSyjiZSOnG5qsLi/cYdosRz1h7MscgJCJ1x9adpk96/A1/
A/izPXRBo7/fax2XA10F8YScT9uCjizBYMtEimwz1VbLD2kORIzac3TV78VqBn8ArFzjDfOSfhcV
p0X/CaMgWbClHJtil2zl4aNoQiRshFh1P6MZ4vmosVKYTm8hapNCFqX3Sd9npq2yJJFYreqDgDys
3j8k9V3NWiZQiJD55QF51DKFMba0NkTU9ex5Un8qsPIwOqbpGZ6UyXisuweZNuwk5juEn3LGKom1
yqd3dHwUcrgJNKYDN2qDcKdFmVeIfMNWtRmj+2Zs8HxI+dugz8e0BUORJZ7Ogkf7EXfUkPHMWxTd
CsgAcQ/QpE0vrfhLyfW1cT8UhsnrCfkNrsapLW9l8UtA05mIlKuWD6AjxtMIRiPLKPISvgZm/7Ly
auFyjVHaTeXWGsdSel/KZygIcvuqybId8z0+8pE51HDMFunWzA0vJsmQAxCnnukCW8fuzXFtjhax
gckr5rsTJ2+j4KZ57ldhfya8C2eBO+s9/NHoZhb7g6Vfm4x/xp2G3UwCtESKrfB1tNSmj4zjYe0U
8ceEMTMFCGHQhGao2A+MlBpwouYpkTa0m1J+zXjXO2KjQ0NdRfIm9wfyzcBQyMUu7VqOW4408jYn
sNy01lmZ5VsFSGhI0p04gdLLxqDgANAtmK9DtnwRtk+mH6TqucL2+IjjajmFKmRx04xmqVVWaDgl
caZb7yo8vYyWHJlgRihUEA7ST6WQvPvdw1CPUXmdFIPP9ujq2DHzr6qTbVlk4lHyV7ovDe+3wqkR
MkaEPiXiYGDfwB16ycpdHDObzgdbtDggobHNerfNkg+R+HBtMi+N3FihMII9j0D+beoZXbKiSi0f
l9TuwjC5iMScI+FWotol7JQ0/cLm96wi3Uxl4sriVwqiR4KZQOIAvzBdI4PgAmXMYi6UXZe5SgYD
hq9i7vOrxBatZ+GTnL0LwikSPgZa7cAalL/IwAQpUETUUYzJL1oZum1SBiouvU4HyheS6ksa3oCM
/L75NMhJoCBXtdLyJLTs/4STlHvMeZBYZY0dzNxbYkcUFRWL5QXIDykLIPQRZQSFuC35erp768uS
sBX5OatGd9Eke5GUQ8ipGkUrShMnYqpxT88R7etY1JDsUvKq6f3L4oItQa6716gPqoGVJN+pBdSz
QuRIjbAmMZZLgVryMD5+rTtz4EZ31PJkgWwpFKfli3+wsnrQXK8Vz9gjTm8xkSWp3LRuNkcuJVI7
OKTwu79UKI0dN8Q0KwOlP6mFzui2cENEB6V5mnQD3d5X0w0/qUqOAvdUWq0WHi4pZN4S6i5RoHJf
3zeN5bXVr2Y2jqZQbVvRCiTy2DmHZTGzzoIR+UmTbLVKdOMWKVESnXhfVIs7T6EzRb+i5Qe22IqU
T/k896DsqGIy6oPCS10TvumjCdYOkRGVqVhTn5Zu5PTbrK35CUnRsHgczBG1HReERNM2BeoIsghD
tcDVoI+8hnlVlVV2xi00YgRs4lwWF6dH7SmQP2sG1ZO1NQSIAcpKvm+o1Jgi3HtOTxHOQPyZFNZK
IULDDAanO9qj4rWn3i8Vl5o00BfRG4kP5YXmwFBeZ1+Tjs3/YVAQkucYCTgwNZcgHopzk3wlroQh
6qp+VvClqJp3VbTm5+4Wng0B4jaEBzpqqo7qIi6K4F7YtuwPWX4Mu6kSEAHXbBmnURtD5AptQQ3C
ym/yL8bzpeVkRheMD9gzFISJ07yKOSTttbPG8mRx9Uwawde4JmmAZdMJ0sHkVstLysINZUCL67Vc
d/tINnYKg4D/1gv+XdPSoU8qFvWepvJXBvx/UnBCdK/GqSFjMm9iiGCRIxl+mD5UrapdYTtl850l
13yKX3tzPeMn5nLrSJ8S5TqwQYaEdiTk4F1NnS3S1lUgkQPpmDXGph2k2N95sgGSM0W6EWbg03kg
lnB67ssnRpTlrnXwrt4D4Fw/IxkJtCvNNt8aimXhGhVcHE8iLViFaz1HryKdr7C5CT2ts6dHOBBw
x+7+XEO2ddYfwx6mZyavqWORvsF3RYD9U38NDXB55mq7Z6B379wUIFrk7RYMrKgN9pZUAnck3AGc
ENUAJ3rOVlhcqvsGJ53B2qD/IeRn/Nsp3zBJjKFaiY8ihL+f8g1B7Vt15DIzivQm+nHvqXOABZmZ
QTSvjACbHHucW3P1ms0X9Z04OBV3Mh4J/SKXjjyTivIELtPcqXvn/mQ9pt4OtNdOOTYoC/W00U8w
qnRjV6q+1AF1/CF0MA8PKUE9Ndv5bVhD+fB6YTOi+AgbvdmXYiBA+LP2rbSzarBNPsw2pTrJbryF
MlFdVcnBtw/tY5tuIh4AYtrack7f5e38SQR9Of33cymb/3LnwxBNgF4Gy4xq9ZvY3SqFWcN2W84V
WURXReZwww0OFcQah6VYdnBp9xeG0avwQ263gjtuhON4GS/hRjqy+MA1iw0fflpDUoEmr8Smrzkm
5rBGJF7MY6u/alfc7Ktx08yuknBU3Eg2pn2dq5JcKCsNoBpugJLWjMcYC61oCAPTqAktbDk8WO26
ntbddxu9PooCilX2gylbVe3FVz61/jreiJup3IZYbFZ4dDPcJAe4vUJ+NgVYvCv1rdxWu+QrZRnl
LO4oG9wCKCcBNe8UCJmP6AopEnHLzPtLJqfLa/Qc0gB1S/2aIRMSceXkltNc6p3wo11yfEDuAqnP
TvOgt7V3fhtaTyji9PjyBk/bgK6pd9DsBt01iYqNpxzTNScaSdlX6aG4u3WyWQgzhOOZkwGEnG3J
tV5fY6rUai/R7WzguvxufsuZDZgke9LweTK75MSAxkYTLe+3AWcMflTAA7zYWIo3D1KH55DzgDP3
KrrSc214yUCXUrnFOypdsBV72Z05NAZC7ceCgL8makBW6a12P4CKcleZX2LjmhyT1C2O5vytV6+P
62y85V1e1nLQ+ZzjWO9hrFfra+Qm7qGqHeODb3QHIyA8Yb18VSC4bXDwyHS8NWt+KWwRGaNBDm+8
dfoGeU/ajS8hfi2KwaqXxyaVrezE5T3FMXWQEZ3qTe2Lz8lF3ltvmG44MDO7YuDhYMjC6OA8yhV8
Ji1S815/diPEBs/85Gfqfab+ycHg61yBbvnvNwVf3D/VEZUh7iMRwWvEhOjvC4oqVZ1pJrF4zpUd
aUwJX9Ps1M+FtFmSm+qN94YmTHDz1qYLxHmVBmE4YmkIjGNvvTzODlOI8YCBkLLut+CqQme58uca
zD5sb8JXhBcKCoEF6smzIDmSGmnwaD/u+jPlvL3mRvdDp3zX9MUAHVwwe0JUDp+1O/RB7Mly9qyD
1SHZaqoHnPeXcXkdugMlx9AxnVFZq6RqtjozCyy4eMu/OZJV3Rs4q8htnzKF0mVq2lj5pec7Ntcm
GHEcw4M4Q3/TXeoi85eyCDkPYpGc33fDsxGdNTwghm1QtyYzg/wQ5qOpOj2UntgpSL62HKltkYO/
22g2Kqea3TEB4lhZ/wlFTH3Uv3w9MmXO/EfVELB+k7hV+rOnaZ6Xc39fN7bssbNqJDF28Y1JtkaQ
Epd991WAtYuZgD/mMcFc2tXljkXkEe+38++mdCFFsI7xY+PzMl7vyUdTP8m/8gHe7CrEbbJnxTd8
cYNMHOjrNHGxSmvypZ4Pqsg4OwiHY+wqg83kqQ8xyJFDyrt89fKwHorcEoNZnVY56Sf2fRrCGIEz
HJy3aXIu68O0HLmSxbTmyX5qPjG0unBa7mwIJdK+iJ6XvYJPd6hd7XGhxrc0TWCuQDU64UtvrJdr
Uuzh3yipnSdcfDi3kySvNv/9IvybA4Np0P//oH97D9poMguV+ei5P0dkg53eWUDlGS4VpSTN3R7H
yyPiYFhrIu70kk3+o8Ou/4x/IjzD+FzpY/vvH+nfxhvkeXg7JfAY0v87fP3P4SqfrFwZADeeubQJ
3IlPr6V1JKMFh/S+a95eRafhS0OUj+mcWXVHkvlUamWWt5vJJQE7D1eR8nygfPiOYWJF8uELh2gP
g2Vv3fEk/Wktsf4ZlpNUmeOgztmETO1fSuz//MD1kqYDl4XlzLrh9NVWzV5iEwX8Ep8eXF7e+kbz
MUeKwrXPX6anSH+J4NMvNFWsYwuYpKf+yrXv9ETwgYslhgFu/SbrPNCuG9shN6jmmL72GJWr7sJF
aw/9W7hK3GaLDmKIJF7qesu+qy/nOF9n8cYKbROE9yrzx2lfGdzYdc/4ZIg2jnvSPXTWhrLb4Krj
x3TlGze07MmI3RwHlUE4+mnoTnLipaAvtVX7KoJA/cXTzxCooJsrcnC3c9KPz1CGZzsXHPMYY+C+
FqDP7QmLr3gdd+0TPGw7/hiy6z3z44O+yheiMHXhVtE2FwPza6GlfdpyXWeHkbQrN/CIfZ3SSEHD
Ni/urE1bYD4nvpR+oPk0hxjM1Z4ZCpiShwkDLzxyIF27qrvi8mcd5FdpAxI5nwJ1m9KZB8UQEQws
yLrci+kxmXfmQXsyvouWv0DZLWMjbMzdMc2+zNrLtH3uieqOFxDAl/UD3rR5j5mKF2cR87VoM0og
tTWdAXEpMLj2D8PgZzSe0vRUV495e2X9aVz7L5M+niyNvK5oqDxYv4nbHUt0nC7Jcja+Skz3utu0
L+DIH3KrPyvbpdjLqUesiEZfSwwi8QWzevQ6EdMFcVycgdzW1hNjZ3H1zVlB+oMDxHiww38bMai6
DDGK5j9qi+THcfR/HvysS4d5bNT53EO2YIT1f5yd2W7jWpJFv4gA5+FVIqlZsiRP6RfCznRSnOfx
63vRDfR1yoYFNAp9q1CdlZQo8pw4EXuvXbiQlIlixsHGE5y76oJBdhcupXIFbLu+R/SvFn88Omls
hDFTObteoe8THAHnEM+drdLdSTl/20XpMtYcV/qR6p2j7JjbxV5H82BuPRqtjF6I2UW8rLpsarU+
jfQJ3wTjjcOx/pvx7IKkjJf9X074dYnI/yHHW9s+XGjW0SGLiL/81Viu2bhevig+xrU9iF9/IcmL
tN9Vf0R9gXYiXNxY277xK/5zx6al5NMd83S9iIuQ0a1krQ3BHqJN9lfF9Im0Fm3GvMYuEixVXLZg
hjvyxMEuA5Vdp69AVwfK2Io74YKAoKMNDNTP7eqtfCeKKvjdhzfyAL4bzasIHkUaj4aKgubqMCGY
Kk3TXB6OdeyWjRNVELhcCvyE9ltncyBkWFbFB+i+ZXHjwf9ONPLp2qCS/r1PehYloedzbeFQ51in
gBKgfZGfCZxgLn1rov7dAj6BiETYF5hJr+f/rcL0v/UrfpUD7vIo5kxJb2Qmj0uIUdRmc8tyezre
ltNcOMi5o7Lq7iBl+6TLbWVQGn8RGA/YeXosBtiAWPP77eWd8NsyfbPsJdvOz8/Rx5v15c2zVH4U
gokM7Tr1OlRbfpkyG47Bni5UDL+caPIdjrYq2oiYFPKF6jvNn34nd654D9my3sHFUzmdkVbiL28S
vKRvH+xPH+iqjvAtQ1G9jA+EGxbWAYBWTneZhgyfopFS/4hK/ed7IH23OJJ8RVdA0VXD0K+eEVOM
OzBy0XCMV7W0Dehal3Z7x/wlPcCXJaKhoi+tIcXbyLb2oOM8vdEHkr9b/8jdojxFGSzKHzi7T2+z
aEaRP6g+6x9pzKgqaDqYjmaeTKZDb6mw0VdGams4rVjWql/yuVFg4a79P8UvyC8lFoCBbrdThEfr
jxQ8FuKb8ufne/RteffpE6pX96gBEYc9/wIMZcrVhJznQGzISQbG+ffebgqm1mf67rG+5hQtUoRC
PJIXAYfTBp/ITLuv3QvG2cAZgxvKH1X+5vfDsq3y9MrMU2jq/PuOR40eAufR+iMy2stTUGz6bTY6
lnUQgM8qGOwurJIhhd0cEZ4qvciUFjm0WB3hm4WVIo23Y/TQtdugeJQXOMlCHKYy/pD1BU6CtxTl
B8xGXe+o5TbL9tYSHecw2VlnFeUCVsvkXogfp4F19orFCWbGLEFPiewzc3GPTJgFJiDUG4mtmAsJ
BHSTLpCRaPqyy34n0VrAuwGxZ+JTYmEmGtRsGVIcg+b+Eh5qjF/+Wak3kAd28PyHC14hapBVo53x
b6bTVBNTpW12BwgzzFfM11FbmtHvqLFhB9HR8/r1BLQI3MvZb34laMUnP5zrCS5wPENayxI+SHdo
aWPdpTRSzf4YmfTG71X0ov59xsCTvXPc5L8IUVCqs0HPQUYYSFx0y/BkniV3DdaX0smxQi90YKmE
sHAMeg4xG0lbtLjcHCyAR2Pch/XSZyZckifs7dTmQQ1XO7FyzdfGnzfDuh9ofXyYyeVfpMR3wSaI
nNBc++m6Eue0sVN8TeVZ52Gnlv0V+nt9GhA7zYkhs8dERk5PmnLAjU3Zqelrmc4Oqqp0cIxxVYQz
1ENAnh8ENMfQreP7IsFta5iurD1xhLP2TW0HwRY4cB88dTzm465z2/Svbj50GCjOfuVcyADoIk75
dF3WaoNS/zftGR2bCUyQhmEB0aHdr3ASNh96megeeEoELzXbmKM0I4iVynQR6FMNZGTe5S6O8GAg
nR0GE6ony5ihDIhftdFpCWcaXZizmEG1NX6sY7i/nEb/2KDBCfiy+fx1jq/lAfXYGlc9c02FUwyE
9UdPmed7PFZnJXivCXWydLfz33JSnr2V9IABTeJP4erNTmoo2BfGW+OUmuVDt9vF0jLCfe43i0s4
72coHAFqYHNz5Ivd53P1dx9zuuRcuxdt/ltl3ZJ1gYMjfklMN8EPBdfH8fbeZOKnLHewEAnctVVD
D4T8AN4N5fJeUV2SkWvMq3ovG7P4AbSNGt0rsD/svyH6bL/e47aU8JsheOHzGd4jsuYwX3jDBtNs
Fb7WsLASLH6/2iNdxeKMT0n4hcgIsjkLeDEXiyMyOk7XnOWMdhtVi9h8gkCe+BsB/sjwjrkkVvco
h5pNOvLOo7HItwFkNsw9bzHk3GKJbW9icFD2LjGa6KM9nPUM9L64ClO7i39J70znAhzLmS2ASK/b
lY7ao58OAvTKOehAhuotuNu70bAx9EoyIV9z+blE1HzfxJODT2VHpe2IZZ20Sw/TpvGsjueSgFnk
13vl1n6vTrXW1X6PuEXT6VUx5bM+1vlPO83oaWEbySXZUdh075Vm0TMBMWymAhrtfgLVdQLKlzK1
8DYRHOIlXiSACcOi/wOBVpO3+MIBTLxUMNEBJoT4JEgt8ps5drI6etLK3zDzwWKnMKDwwDWLbts/
JndlRcvLFYgJGtcsm7glE5qs4dvPm5Skf1N/4aiQNZH4QnTaH+eMT99Oj/UiKZugP3oJh+dzk9hp
vYImH1Bg0nmz0C9JAfHK8E33NAXAwha+i0OwhJHW2QLezJUQbU3QUy8iujY8kkiCsVwyf0Fu3C06
DGG8MKAsrYX42JLRZtIX+H1ZVU4Aj33GQoBk36T9vYwQe800p+Soqv4u6c/IDzFiLQorwZqN+mNC
uU3XKdvDdGbWE9737ABozUgg53/IwTqYmqIQR/N1gTaYOWNOctaqMFxNPyAcD3EyZi6pFma/Bo2l
Y25LV3jc9VlJ1tpxDFZSuskZe2EvVi2slXVwX9El/TW4uc43n+fDTkOM3D4M9dmK922441DQgSkX
7mIoNEz9RJt4k3AT0goomr8M+sWEQMGcwF1zZgjvcoC8fUFtanKQLhiUKJd16T95EuKgGe5701wm
uA7GA+3BjtO68FYJB+xp3TLbUBIYka11K8h78ngm/Igpk87UzTXfqj9GCRd7zurXIioKXLE66x4b
6I0z1AcE+Ppd4D34kOtapvpBxv30tBh63llpSsZoLP9NxKWRM8hUxMcujJclXpwion5Zt4wMNcDx
ORgnXLBbHwFfOu72QbWyIidLH39+hnlWv76hJL/JKoI7k6f4GrJjxV6dB0LXH/1HH6NDvh9YfaTV
xUT61ZJfQ8/3NFA8IKQQ4hlYSq1e0XVm7h8iWloZqzzEeTCHwWpskIrEhwhvigPuVDTZ1aZ3HAKi
74a7Zo1ZKzHJDCHRZ6bHq9j4E5unBjJpaRMtREli1pAnAGIt9Ve8ijBcwiUJM43uVkya9fUQ2WK8
8El8lxbiOFdT23xt/b0qLRkaWRu2a2mTRU4BAI4n+82PHUjbmukKoz1Nw3KXmY3XOAMzSHiN8LUH
olHmNIwfg4yT+Nwv8RjZEfg3a28MGIe7ad9dDHckncQHkT3XmulEdxHXyMYLSadFozBLmE7REZtB
6R0fxaX4Vr2hNlPgJdBDo+O7kpecskhVix0zQOzqsKSzKCEjDZdEUdvDr5m8qn4zucbPQ5QVFAlv
dDPkMrBHB+S2kO0vl3NA4JS0Erh/xRJvVPBLH9zyssqNO6Z08TL5jUrj7kIqjl2hZXil5oxje2JI
otnBanyuQIpgweRgbguYHGuKuWXd7QJlOWZud9hP8NzHwV4T6QlZBYWOXZ8wbvwp1RdYiRYEghUt
e33WMDhBy8EfwPQJnJoEmXIdmA+MtkmBPBAi3ycHqd9DEDkzytsWrF7rcsF8m8GP2c6YNTASRtob
zCS4ilCPiIPAyQrYTArtYonMmTg5TB63yNPS1NW5ev+IE4YeDI5JUyz9ahZryZaABmvsj7mxCtKF
QV/+OUJ3DlxTh+izbx+1xyC6cda6edVpD/n01hP0VQdRzVVhAmixq79iH1MVxzzTGsRfu7S0u1tz
fnn6Jj9906spRFVbhEBIXFNDSEghivJfdTIEmALC2R5mzUJ4r0q7wTP9hrtMcdq/2NsVdxwd8b43
t0Jl/7zMfLf2/XPvr47Z4uiHbdWKrDI6ElI3/zOVpzzgdHgrIGoz68gDK+sL032NcS9tI/7MA4TM
nz/GN6JbDmzEJMKJ5uhLXfLvj9FYXQr63m+O8gJuao0Ll7NT8yIieuXUH9yp9w0Q4Du0bmzLvs32
pG4oW0UwNOnqT/NEIQsK2PqDKv7nT/ZNU4B4UImOpDkxwYhq/veT1VLoa3rZUaljMTh5+QNgIY5I
pbIMjZmyLlwJoMIkNMF3p9xViCE4Z9z4DF+3gn8/w9Q2+PSoWi0e1VHhMwzGWWfenqVbPBMevsMZ
AvDhxjPxNUyRzE6L6hCWtmqIxrUYJQPuZo6WUX/UhqsaaKQb5H/y+rkTdzXHoz6eq+JCEd1wQa/O
A6W4I73Cm4faHGl4pTHHPwEgUmmX5NZDf5DongK2o+6bmwj17331VyM6qH6VYoEXp8GCKEBEpkSg
6eFS0jmxxEjb8S7Q3u68LRNNB4+jPlMWCFvSDV5MPsOMVGw0XQvmMBRfwlp+rtfsX431LgBMAARu
PgzaSe2nY8+zEq9RmCgTKOHn38aansx/X2mZcReacZTx9PquFy/DS/JezTnJReHa1G2SzuocnyoR
yaSH7SX/VDx64+Fyz7nHp7xjya2dJEHOu2p6Kk0ILhxPA9/VL0sk2ANsIAahMnnGluEKhOuuCAzE
JKYfx4zKZFG+sefpHNv2xo5WrpDs+zUjQYMNTjK2TbaO34Pf+Bywk8gE1DqX0wT2zRZwqUAVuwhY
8WIAM6q2FkoXj7od1RS/Ly8U7M6592RCItUPSe4IwrE70zdZo6TGRm9nS+mu2xh2s4a5IzU2TUnz
JKLDe8Jv8vNN/aYPJjOwMyRDlPFZKubVOhn4FYJzPa+QQ1GH6z2oLTLqSBgFwMj8EMFdHR5FMr3p
xiWOOuxZEFieyBllnxiesK3iR0LYVm5k8x4yD2YB8eXnz6h8PWPIskI3W7d0Vba0awWRpPpK15tV
tuuEah1bkq2BehXMZDNF3YwoyQULLQYe37I33o24WOW4hzSrXHiMnVQjnQ7UhpzhYtxm6b0K10WG
zumj3RXQuWWN8JbUl1VKd143llpXzS2tglf7XMDdjksRXRAtHsTmP38t9bvnGRmaZpJcK9EOnjbr
T2uNYWTYS3upOgZ/Sz7gFO82x3FUvFavApaGh4w6Hzfuhx113AwF4FVlq6/55zJ4N/MZak5kK/gm
zYYmxFz/rTdzDruV5qD7Q8I5tDPHuMM4e5ld3uN3aCqwmYc35b4NbtT1H2PS61dTnWCjJqQFjHhX
O3ymmUk86H2FN9Fhbo/SGSUPFJBYm3dQfUiFUR1cggLeSI8/wInMKQno8unLz5XaoQNOfLyE9BWQ
tov2OjhKeyZBiUSqnUswzwB/2iRFTaPZ41yozhGRGcteRr4zn0Y/GJUo+QoFD5mLRQjXfdG6gTCH
5o+p4Off7bt9ihPMf1/26pXJ5FQM9HCsjriI9XDl6673SCS6/wCa1MUGzOBVpGE0wEMGjoHuJtVu
PDrfvhHYggya5yKiug9A9KdHR+/0LjPGrjrWLrjJP+E23MY8GuV9eZ+ObnLy/qa/+j/MSl39Ttmr
K81p17Tqxr/5XllfTuYzNgsTeBpkPXwt5+rGVObjjfz6PPz3+a62UcPohsq78PkmpS4/Tw4LyxEI
eggR267wGNSCzWxGhkaLmknmZO8ROhsvh5ysuJlMk4Myjc2Javsxp733HhB2+is1lyhCNOI9GY7m
sGVt3OpQELLfJm46MoCjZQ0bpVy0NK4G/BRz0tnBNleHCyB4dkWeHWnl+QvOxvSGCElJ6TvQ28Ij
QPPEtIPKthK6c4scFCoZT5c1y1lNUEn+kGeo3LEf3fgl9a9zCJZfXUTQrhvTAfRqUpdpYiTJXs2d
Ck4kZQg1sHPsbnPgQg3nr9KtSwKYIJXPI3OOgM9z1WSp2RaZsaCT4Gvi3riAk3J1cy6huACaLNg1
4Xu0ElBmbWOZbwg+x5lCUmMCch3iVuncYgM0EBPi21ds8YPX0Mv3Qb8JuY3jahhceXB50QjN1RXs
AbZ4sUv5KJqEbN4l+knE8Yw2KXExVHucaIpZdi6efn7RlGkBvHqKWErUqUol01yzrgpCQS7jqiiU
4ugdYeDDiG2d4ClBToQpwx4Lp7qcy9CdetXWVkE9KDi/yf5IwNWuoibnGdpPRoGNpCEl0Ils5L7u
g/N5ON0qqq0vvyL1CL+hAWHGQPZ0vf7JvI1Fp+TSMVXgbc+eEXCtzNesn92XTD8vUF528gj4Eq4r
ijFzXAWEJvpkoE6ZhqtiQctLf/SP6GE4Ue/wwnpkI6ezFashQL/1BaTYjOCKZXkAmxlDotzB9CQz
eCzui8eOpPkTY/p23m7N7iEUFuYw93YYU9vn+s8APFLZKS8ivvwSmjompDnr7KDMW6elmTzQno+e
eiDJ4FZzGIvVvUejHoIZAdUu+WiD/6iDq6hpfLgQtDrxNy9CDCupgnsCPxRHJnM7PB+GT3/4VibX
R+bWPw/BdGtVifEubwdWwavzSiKVZatHiXT0iAlzxL32R9hatrJSSHS5Y7otvsEMhQ6O8hEdef6m
nfTVuIGfcRCIs5uZjyX4h7PhwEPMpalHsO4Y4UyDJKetbe9kYcKYYyikF7L3CMi6KbXQvpQvlqXo
1PbEYxnIn6+HnUIoZI2pRd0R9anwFEQ2DJU0uh9A821zArmSl+D1kh8s60FoFoDWXyz6vu168qgp
LnaChNa9CHtkBsBWReMq4Hizayio2Tx+kjYkko7eVvT38vAuBesBOW3i9giG9BbepLHB4JDGq+Ec
FbYIcYXQU8CRvzzsMystvVFOXr8HlmHq0jTP5Qhp0Oe7emNFxW/0oR+SUxU9ZYwOiHFIlmMPDh4w
mfn48/pw62LT///TJpheWmn0AViftJq0Qwa5bxYzMRmSC6dq5dZiZFz/jB/fzZRIgNMJXyDI59/L
FeZYln3fi/eQEJWZdYheM31mIqRCDWzMs53H5GEpnwHoLJNlTsbzDKM629IMWlkHAeSsUgkdSpcJ
J+ksTJ0JrMEN4obARN9LlxOcrc2i2SO4lxl00Tnd85dhXjnqAmWq/WzAIJv+pS+yWWura+8yR8vt
ZLOX3cvhpZi9tavDCwQO+8WavbzUVAMdE4UgmGvPuLX3kMsdawaVmn/K8+TEvz/zJ2mD8S9vLcze
mv30H19edmik99Nfu2MiMxMd2ut3DBXtN2XLiAGq9hxQ4HzYsYKdE+eNYIad5TIpneF0muUuviDx
gcrDlmaM59z2TuJ/k7t1tWjPwtOwK47S7G14uKczN0MfaY+bqpjdI+OfY2CEre3eS8sOGsuBWAM3
PoR2sA5dqqs1G/CC/5sDKuCfsVvM74PZ4X667qGaua67clccTGbvJ6a5NuMUEMX5EzMBJP+z06mf
vQOgWGLesJNdwt+U8K9p2vZOTNCCKKDc8e/ZgG1iMig2XWWdb0APta/xq7FGvT0nKtztaO3/CQ7j
c7pDU45jXnzmIEzf0nrI7szZOdghSL8fziOouYf+BanNL/k3HHBnuB8XqOn/ZNtqO2xzaAnLdJfZ
bKzgUHYhvlZ3SmNZAEI8Yk1fdHeeNWMZXuI1amfIRI60OBmcgPQHpfRYuBdWYjyUAJrehnP7YC6r
bbhUAXDks/KhAblxJz9JO20N2bBYgYBdpyf+Xlt+yXfFfQjG9PJSOGjo6rn5u0G1D7iv3KNwX2Qr
8V5eTulDDujTn9/YL0eej3cIYTXpFajO9Ot9shG7MJCDNDiRC7gcsDfox/o53ArLCk6ecmjW4XZY
kA60Mo/Us4vRpZUNKTzamXfRg7D330O2UsMJn/Rtv448zP64tR6NdXJX3DWrzI3cZlneWNO+6GOm
Dy3ruqVQgUyBK1f1viwMAbFDxuVUmHvWtQ6Dhr6TmCVHwqKSH9XAEaxi8s78fLO+AF+ur3u18/V+
4Ucpcbknq0IPcxQSuKqaCh/7JFDNq6wgxKekDB2Qipekl2PyDfHLiH98I56nSIIb8xjAOe69cJHp
N9TH3y2+5I8oxtS/Qt94dVPAFnhiKsuXE2VHQ6bMsJ7spPE0RS3bW3K260Lw4078d7HrBsDQC1bS
D+bl1A97Md+TbSklhP3WTkbatrxux1/tsDbNoyy//vwbfGld/++VOdKSEUnk3kdT99MeYxoaGQtp
dzn5zUlEyShpfyNPRU1y8lS0/Fj5jO6VJwC+IEP4Gxe/FmZdXfyLhFRPS6Mxh+CkTcwHZj97iTFB
/Niax56gz2CHzI9f/1bv/It6cLrudJQ3FU1ks7ueh+WVNhjNWF9OUZlj1yVi6pFHHb5sl+1k71W9
bDzrNUdTCxuPDsSNb33dgv24OrElePTgQpjy1ZOVXtClhorqn2qA4cJaYC6IwZ+nSySDJb0cudWD
eONWX8/or6959apldcLAwKguJygzhkKuA5kkC63YRMqjh9Szu1G5fLuk6ESNcniXpamh+W8tocpF
dcnT3DtmySImTSmP5nkHxaxEtyrBdgYM86JeCvTP1ern2ztVYJ/L6emb/ndlVbyqYojdNvq2b30g
Hw4cDG4rkoEeGnF043dUlO+upHMogrTIXFWcXupPr46c+j3vVeodVY5q1jTlWQvGi6ycpv6i5YhI
aEx6sCIYI4DjxD2p4Z1qHoISnmiowF1D/N2VMAgSGxwy9gyZ9Y2m19+W01LrXdyUsVvwoOFBW4zY
mn6+T19krNONmtqikCWmo93HgOnTx0+rcBQFKxaOkdrZaPfxvzX9WiwPHFZmo4gl+53b9vNFv/tx
DKI1LX0iVBrSVUULwHTo/cgUjvm4rwjsKDZqvc6BM6Wnny/03fP++UJXz1/fdF43iIl/EqxXMVmL
+SuXq1Nk2gl+3sMUVP7zBb9Mvz5u539f7Xotu7CNtKMZ+6cW56HWzn2ay4FHPIXxIpHZJEyd+aVQ
zsv2VWwXCuK+COrgwSMZkTcwp5FL4ujPn+ljunL9Lny6Cx8b8KefeFCUQjJrTTiyvho+9vTgFLX0
UIc1v/TQgGot7JzNNaSc6zVYM+uQ7VbtqJ1LGvMcOpVdbinLcsTskC9TFKPGRXKzdt2hvLRq6mdj
tMUQCiXevPC5JBlMHd6afF2p8bz2g02W/z8WMktR2JIJYmaYdvXSXeIaX1MlW8c0fKlaBevMM9o4
VQIUfwpzEppuXVCalsarm8iDOvm8SH6WqJL+fc17JWexTvzgFGunyRpdEHwf0Zs7mNGjAQS5KOnC
4JKbPVzkBuEiXRjKliopb3zzb94dAzMgQDpAhby4Vy3oXPUkK1ACOKrC3ovDGdNsz3sLY+fS3riS
9s0OxaU002SQziRdvbrJ2eBrXapZ3nEc7zJSbtU7ydvBxmYNVb1zi6al218ap5xSjYgV4IjoXjCJ
8ofCy105Ig0sOOODZCjhZwJVMTK7o+1JeglLC+2Z4uIIGQGfjZ2Q/xzQDe13MftR+A6qqqx/jwlu
79OlfCRNUmNmZKQykyWs9Qv+aapLlgtgFT+/LN+sGHxnazr5GpCU5avbqxS9VyQXj8CMpLYpQ6hH
cqJ3rNdyGgkW25tbsvbNc6VMIWa0f0SW4avnahRkyQQ24Z/i8pDnFBqwcX79/J2+q+4MBQk6JgkD
iOB1ZS9EYtFfJLaomB+N0ByOg/IB/kBEs9PYNPUxl8Gj/s5vshynJ+T6pfl84at6Q48FOSKGS7xv
mxnY1fzcnWBENQsORZNu1i3EZyPZk2/JGCccHR/vWwU32AEN3u06jPrbn+/Elx4VyzN3AgEfRzPk
3B8zj09LYe/lsdAI3Ik8PeRGuCsAlNTAHQSdYbFJc5zompIulND0m9FPCNylcaGeVOUYIMsFK1Em
D17eYKz0lmX/t1r4wcu4WPWjutCj6dF8ysffnMdFZlrGQ9cEZGhhmbNKzBkVXPnjmMbkO/iu1f5S
eJCHjuCQgk72gHsosxzqFtI84Manx6Y/tHD7QgK3CeyKcuMkQ1eqZe3GlvXNCcfQMOTrDB15Dq/T
bpO20ruiqf3p+PV/J5w+W/BO3vZgfPd6fbqYfrWkwIwURk+o/FNoon2qOOWSSdNrCBhrfGIm6u1d
bZCtgynCAtYuQnqqOkJBspe+ZfYx+KRLlUszfbl50Pv2JeGwrhgqMc2UrNdvPjoiuDeVdwzNxQAr
WNnRbCN2C3p3g2sjW4SmhM7alpQbP8B3K7qms4nRTWQnu+6bNkJdSqUfwdRqTgHc23Qa+FEM3P6K
H4vJP+8jS7mGGQS2Kr83Zcq/m1imBsXAgFy8FyZ3Klb3hXImoEDfp9tomRxBT2m09GSC2Q7oRFG3
7mnY/TKNGSfrKR7TepbuY6TIuDGWPkjK1hnvet9h4SifmRL68Qx+nI/ztnnKzs1KezSX2mO4bt6y
J/NUPuAe+aXcs0uWz/4bvlz/6UILOJ6bRMYMM5l+IyZZiJK/ZHWmiDMwMwTOEkLl9zP5vbxDoAoS
BJIp0eq0w1AmQmVDM/CeN0QmTf3jlP8imI8I1MeZRHdUnrf8NbBsktUFrDWf24CdwCSJSAGb7Itc
WgySbfVEXk3qePEZ/QvaiPgNVBrQT+QQhbnyLTJM3hI0DgAXCcJMxzn8RcaMZFLBm6EpNoBaQhzI
0spbPwOgDfiBOr8FkD6rT+JbQUIclZZ/48H5WpNMP+fUcZ8g7/ynq5+zEHJmpj17x0DrmeD1u9aE
vnDRiVGynFR9zeDpVMQVSATXKVChm7MX909+wsBtJF2tGm/U9V9qJD4PSitJ0RXF1NXrV6gv9VxU
O9E6tr5o02CmLHtISYtOwucb6/jHQnH9JBsyHRnktfjh9KudJe4Vsc/NEsZfeVIS5uXBye9gITJd
D5VHgQBc2XcV4c0cCqhCIYS4u0F79tESR9CLwfA3ZKlZWGrNfBP20szQx7WR7tTxpa86Rmo7w/g7
9A9EEAOUPxs1lS/3WB0fdCZIwhoVuAD26EJHvl0r3mtE2quswqLZX4gdJJOlBq4xwSZDuihp9ChX
b1W6xuwyyOuUp7zJ9i0zUI3IC+1In0NKj9Y4pUS91/26bwrbUxO4JL8lFkA53ZjyIjyk2iGH0xDg
mAsbxsbHpBVdvY3tnshovXuVJHnWYjoqG1wO3W8N6wFUihSJJi/chdlEw71BTzrx1eILwMh6D1E8
IlqhFXf5OalJLKSkVbO7GMBdwAAnEd/0pidGskQyzRe4zBWOMxFTlwLvUUF9B4Z+JE+Ggt/v4r0l
PJSA/WovcTxErDJqoIbqbdxLyrS4FYwMtcBpDJIbVSwSf6dPU0RLWowenjit/3vRAzvXd15obrSl
372GouWyZdn0wyKRtLeoeKuY74TFNtPRylWwNCfcFq5v06scUQZlIq5aBualRMovP1isMyx5M7PX
Ik7tVgJ41ILIZoqWV87YAnij1c9vidtH0i6L/jJgvmBobL7H/L0lSSTBBle8CkUFIKcVPls96nG5
R6sM7kXx94XZuwV1fqmtSGNYWZax0OkpWxbBdFKMPvdQm2ROWWx0BW758Im/SuNxjVEgTZtbe2FF
a3mQeCct05UgZZqAGzPulAlnLemcAmke3ZrerHmjLktOsY2skJNpbeBIOlqarlvltaol0rhmPhOA
yEuXHsLsEKCQZjRznwCr6XCn5WdBHe/NCzCZdJVG5oNUUIgJDy0Kjkv5JACnsUa7mPDi/AppQJ5i
+OQlgz0gEYiRtKbGiy/vYErO6ifGX3NRS++i3DxErH9NA3vEx7uSXO4yLXc6qdzKXrOljhjz107Q
1oqJCb8mZYBD5ghKVM86YI6gpPg1fKlal6RfiqxTYrap8U/npk9hGkAye8L7TNI4So7oUixK5hBU
JrR8I28eDcpOpH3kcfclftd1XGN8M9NZIf0RaGXkCON8xQkTHes18l+Op+rvmI0tCBfgq9aptOvl
FWbwGJ9Kf2zLjeD3d1KyzukDGoHihmK2GiQIJm9VCPOqLMEMgtgvOe2SDcYvgl6nzNo/wapPmMak
L2H36g+khOIkClpKO5mkKqVwynTNu+SJ+Eyls5+DSsCGm8WvrAxjeZDUfUVgJF2qbJNqhlvzevvt
PiMuldWt6B/pQRZCPRO6nVqybgPunmh3Jc9dDaIy0ADqda86RysVVkPMI92jwRPo5NRyshkFmPvC
CwfWlBajAoDOAqrWojzRexohwPzTU9kQgswrOP1vrPpVZeQedBsWpQ6Veq3cFflr3HlIw/eiRaxO
Izl6IpPGnjKHeSy0x1wXNlm5qwCyaYjqdXRpHam6miUCytyV1lPDSbVXXqWyXljV4zDqxz5/NSNr
Cv7ICaWDVYbggx6XRFJcgGUJEzx3zFKCRYWgS+rbmTQSHWG9Jv20RYfAsk1CuglZdtoJa34hYiuZ
B/R1ZFK2hJbxE5OC8lRBBi0aUgxORkfPxyee1rAeA+nJLMi1TKsDzko1P3OT4+hdytqlOCEIh8KN
2x4PZb3Ni3w2wXTgzBKOpa/EHDW1eeywIkkx9H+SF8RZLOXLnmz1i8tfFFnANwPPriOUXzyFwWUZ
8mcM0kXN+J3NwuJ3iL0VT68zsTbDNHMbvoA6ynY5PpTKMS8V1KtQ2PyjDhEvPVm+Mssw8JiQhsQY
WrPFAVn33DxnssULY+B8itcmTwDSMbl6rtJT5L96XEcnlzGcbiiNx/FysEB69KDCfN/JGm3pdX8x
xZJHHy/RSPBHFNa0hMOLNijrJAWLXR1M3L8UhDA5EumvyfKVgzF7apKXTnm1iHwpLwprNk5iTdnk
VrwhHE5SOffUDBWHl548uHh4G8d+LhItrSoFhAB6Bv7fjBe/1Nh5RX0J/tiWOvqhjCTpe18ylkGx
tn8uGr6rTj6XDFMd/uns51lDKkRDSsOd/RsbneiwOkXajRroo3n5U2VyVZQ1DURK5eJ5Rw9ahEhY
Idv71EujUUxG0qkSdtT2ceR0w4l3X7MexQsBDspsqCR8k9Rx8vnn7z1d8OsHmvq7zPQQZlx1GDpB
9Meu42DTyetMmb46maksVDRcb/blvp6iKAE5Tioq+g+6u+LVt9dSM25LLzOO/vCik1Ojn4P0JAdv
RPnmCVKeZ9ImcYD01vv/40tqQOXAMXGEU69Ob8lEF++z3DjKJH5zSE/DQxtVNDGfYazI0o3WmPpl
ZDV9TcpuzVLpQIK1/fdZ6tIkSATfZD8NlhVvM0zDvzXEcYBEeGpZQcpFrU2pcRAzSDlbjlRFTyYi
fxyfnFOsh/SVQF9SoYH4hgswri350Q/a3wp13Gu5Ts7TglGDjZ5Xb+Ib4+/YuPEVvvSd+AamKCI7
o901zQD+/QZD0PVdYdT8UAlR4i++j3727uff5KPZff3kfbrGteha1a2g9WLa71S9NN7H7rFrn/Rw
H7M/YO46xXG06hqH465SPSSdPhsMTm80B4lQoMlIDTzrLvc/f6jpe335TMz9sIWYGmvL1QOataI0
aJ5G+BUra0eyLTZTYReoU7riz1f60uuY7vB/V7r+9sgChMocVOuYBxwqzpVlzgXii61dH+4s/JFk
Z/58Qfm7FY6pCookDeuTql19t6KqKrOvR/OYyD4iT93uEYXjxGHFV0njmQpNFRvbtPdXAShixudp
tP0fzs5zuVUuW9dXRJXI8BcJoZwsWbb/UI5IgMj56s+D+9RuW0vHqrPbX3sFexmYwJgjvCEhlYYO
rxXRpkQ1pUnf3ACEZfI1ICU2UwwgAnh/WOIGl5My7H/z92n/O0H7Xqj/Oe3rrkTZeK4sIZS2p+X7
Xj+2K+FNBc3q9eDNC2oPGJpgVeL3pjmJOJTAWoMIRxrwg1Qges22wL0vBtLX2BH27kECAxbsr4wx
Ggo4TlEG/X2+tx/r/y7zNZa1KGEDV2JDCkrVZ7CjUjiegf9mGSMsS1a3BrJ8qs+26KfDKntkfoYa
O6LHu7Oczk4KyKRVX79U6eTvM7sZfenuMKVQmESiWvH7pa7UWjU8qTO3DPIYPpHzQcayNERQqyPJ
G1r2eG3lx0TX/xd7K3gXg7gPWBslqN8H9o1AjXOa3NvG6zNNZq2ABQrz8e/rQzbmxtv78zj913/s
4XUmkE4NzuL+Gz5GVgaUC0zYS2w9zVVrzi+xtXx5WYOVepGG6/Vbhzk5Ezjbs/b86WUtDd92Owdl
nN1+/cI/K+233RTMFDfu/f0zttaVtfn0rB2+pGCseuQUgqjW6DEFggVnf7SfkkBZm/Pw3XGQmKTo
enl5DKz5HFKZ9bJ++3T41wC2YuttvduTifM9nrUG09+f5w5olvV+jKznjXMZfiKGwN/udptguHNM
9DEdviEcTRfOwtm9T+Ph7pPfOc7UHH4K9u69HB03x4pjvvWDps5agyjjXHeVleJvv/nkjDhxbcj3
O3iJAiHrgWCfF37LYZ33zYbLdEKLn8/VdjNUOh8qa7d5d45H2hTWIrGeX19nD9st1Kvh10qyZrPL
GAGEh5M1G4xe+eXh6wua+vYrcb56Zc9JaX2oo8ePD/4kjLwRX/6g3LBrC6nej+3H4wfNt6EMzA81
Z+tjC13c4tP26+Fhxg/bUgNOzBGM4Yl/wOzWtV2boG+OQIXPkS4ZfpQc5PEjsHKbYn44e5jNsHG2
Wutryxc51OThPHrY9ocGS47GaMlXOMT27wdPu7Xf/3zurvZ7xaf9F5/gTIXZtFMXlP9MSicuejU+
9DUZoYfWxIIV7VbkzQpNH6XNITwj6FA9gyMdJQRUP3quJcyA0D+uLotBG2Ivgzg6/YcU3FNYvOZ8
U9ls/aC2T5Hu6MXBFDDGQ2cENWYzO49EJKlrk9vKDKCJSdbd2PJoOLYZz6jfLAyfeKngkTiMkVCm
jwAkHkwlxlknHMHDuZmEzgW9lgJuv4hUykCGL/qFXEcQ1Bbm8ncy4Rv7Xw+QhYYLqMwE5fL7XY00
/ASYlWhb7eLk8lxSVlwomk/mI2qwuXT4+xbd2Nd/Hk27igxdUxu+m+nulhmGG+1CLJ7D4Yl2lXxP
6fkf9UcErXomQz8moKhBm/L3hfl61SVgg5XtxcVnpYpW7akcB5TcZy5WkZ24JJvPxLEr4oLo52jJ
Q1NsI+hayHGmE79ZJ3Qk5EhGh/dC/vekSL2C5ftJpcqVz2gThBPcj83TRyoPRggmQwLLrLO5NT0B
Rx5448uz6kTg4HT34+9VlNSbd43pgKrjM2YACfl9cXUVF2oX5OLefIj2+SMNqeAMbRdC87CLLXXR
vbEf43nW93tsf+1+mKvmLUdQPXsCMBy9y3sBR3OfJhF6QES3F3TG7ZeXbgSFZbhE8HqYWtUUHO4b
QWy3SWznkyi4V4Z8Y/+RWy9vbx6Q2Xg4PY12n5/Eqw1isJZ9FIf2YkGoBA6bbpNxD4s922vAtEN+
FCSQORF6Ha17UC4hck28/wQLC1jWH/VBuI+UxP5daDlEVXtR2JvPHUcRsZLaf8fR3edGHzrO84HQ
xH8D60CggU5mPbiWveLgz6vD7PDAF+iyDjHxns2y4QP/P1mH1euKAEpkn60OfOXwcDjMVrPXGf87
zB6ImdbDK2Zmo5XgmHwMxvGUep6gqzveJkLSJLNe+a9aoc6EjbvWC78wZsHakbG41aDagSzasPvM
H+7lqbfeHFrosiqpFDP6dTrjFUEWdYprbkGE9YjP0xoQxcXcnuQ7+emN9JQBFzUoyqmKiCjZ70dL
yQEv5J6ibJtgVwtT7IVJiZDq+fsRhmzAz7lK8TUkLnRR6oXvle+v/0gSIqmsIyXQ1X7IqyrdCBr4
KK11xt3Cgubz+BRDAo8bJ4u2cj/V9aFfaQ+mrIw9zQA6Amk2ewGuJpfCqArNQ62M244WOAUKNhoT
F/ttWLVu9ezqG9/Nx+eLOQxiu9oPGO5qbnNsC/dTCLG1Eh9FGrxhS17IVPMcN2s5QfVRR46pl7/P
1GGO+I0eH12kuwaDzEqwdsLRZGSQsrX+JszdSa6ko8t51wyegwj5xbRl0kRha/YhA4clfdsWg3FY
1zPvMthqUKLcvpkuMfeIVBQ5ugbzpRNZMdYO54KafIUkkA3vF5RKhfFkXCKBAj3m/Byhf9egaim7
cK3yzDnnhC/hRTPw6EaPJ4H/dDmf7BCtiwwrPOZdxfkrlU/AJRm10f/sv7N09/m5Har7Bo2aD62x
ZYzd8XGZIkw24NJL2oDz6ryMlYVXTBBm1XGpozQZ4F3hIIgnfNK+hcADrCWE5QDoojWVKb4qqGc9
66YwK/DSSRvuRBE4wRn5kaKz84bJLO095ZKOSvP5fD6m5Rud1hytf9OlxGyGQqdMaQsoASjsdlUk
z3GYL7vLqxcCtjwPRh7bH+8BI/oa/13UdpL3CElqj+JewpsCw9r6aBR2xogBh13fqQrazzom4MXx
78dXvZFq/Hh6Qab+fksiqdNyzffZyLTcZihtmdgSnrNVggRzHEmQ5931QJCdjM5mgKpCPgA60Cgj
l2CRCgiO5UidD1DIYsSh6MgPMSWJw2SUJExz6aWmBfJvDCECq5IxKR4gkY7KiI7iWLkahAjGov0S
MX3qhwc1Pnthi897/Zp57rLp8pnGQ+iD/lIjTm4lu90kKOuHvnElXAJId5HdGZhzqfadZekriP/3
S60O+ij246Uu3FpTA6NW9lCeraencPofmgjOd0P9O7Emdd7D1ibMV9bn+/s7/n8j1UaPzy4sJsts
I7PWegiHXySO37mrN46GfR77RZJ5p1D5F1VJiiDSjepxvcDGrlOEOJMq72xkAAjcGYM/MxMgXUMH
xkuZXCDGxWzaaHfALRR4/yC2fh/2Wq8wyc0ojYNO2WcLc6yvk6fi3XgxH+Kv/Cv5ZuwpQ7xnYe60
s2wRjdVVaaMW74B5mcLa2Gt7c+Uu3UO7NZYwe2wotit5dHG8pec0I3OCqcdI2EkbaZMcs2NtK8t2
qyzDaTSGq76uFoigH4tFMZFXgyluzxQ3y/POPQRfgS3uwjWdz83pAcDRQZ2nXyUBwz4d/L24UWYM
9+fBFlGrN2OhrrJjdSzehFX1ljrKMv26WN3UO5zWuF9vooW4uRyFffesP8Qr/1lex4/+AmWDnb5K
FtHG38CYPTSLwPFW5Zc70yf6PHoYbBQ+oIfN1HU2rSbZPDicHuSJOBfmxlIZdpPzJBmZe2llPhib
2Pan6DHNxYn3IkFVeWhXzFq8AzY1CGaSfy1Oe32Nsukj7KfWkZbea/Z0fjScZJM70lRb+K8XrlV8
w+hnHWGCYtixrY8vW9eR7GLuLjgZrBy8ZbvB337avquzdIH6+mwwMZ1sEiy9Wbls5tmcwSYjzgN0
G89qZzH0kYHTLaL1ZdYuz1t3el4S8BbezJ2ajrBzP/RdcmyfjQ9qT+o+KEJO4HzuyG8og603IBJ8
zMthMgKvSEFFueyO+uowoD5M5tYn9QN/+nzpv6+AqoX8NRXVhZK6r3+/q1fK2zV1szim0u5/QmyZ
kNqB7EBW+k+W1RfOe3+0Xz+hpTBKRlhujPSRsNdHlyMB08ZLeazZ2Ti2pZfWESYYfPBkpXY1pg6y
lS3jNrsZ9Zkgzq6jnm3VM6YAdFjoiPMrMh6j/uP7mt7gZeHJLkD5QodqiHfVqBrhI0OQgGP2xGmv
G5LH8/A87Ats/KLmwRIeNGqY8f/93NE/QBcXPXnIQI7JVfX/NrAGOy7fho08ah2GXu+gTIeoVvXM
tUuf1q5JMUVrv0+H0/1uR8ndJ6Yv9NKGmNwOt3QE5k9gey3xqT+v9XT/eRoJOCKglWE95Vwudstc
aGt3I9T64JqxiFxkSs+BEvG797CHQ4bAHUuM5jk8uBfuKvU/VTxa1VbAvWJuuD2NESzZUPDbuM1s
oLayOJ594jM0ZhoDfcvhPbPL8TuR/f9+DCB+4RxC3tnZYM+t4/e3hdYzNL2JN6xW0si1Fnvoa2+s
PG8CFiKsfcqTFI373zXfh+9XFIemUf9xGe42OxojCuH2/XPqj0mnP4+bzXFxfH5OrBXNBc2CvMut
CIam/cmTRNLeP5id9UnERjBkync7i74VUdh0SZgCWc/4w1i9fFZkORsaGM+HyD6INqky5j/DdtQN
MTYeJt/Jc2YNyMuRDrPsTTHpl+e87FsfJgvz2Z8mOyGrS5LGh8HHakV63rcTyOgm5Pr13ETmTJ/m
E3S03pCOow0SkuHPVqvV8b1fcQXUT4/86X/Cf35KZPVJ/uQhcphsjL3RF6XDQRpRQ1zGhwNuJUjZ
4t/SfzMefxYzEX6AM+WxoeboT4dGkLM7noeJvdlhJ9w/Wv3ywt/jArh3CJFY34uBJL5VrTBN54T7
5gsOGIhC4OthjigZ0Mr0JzhXsQYMFYYDqz+dyHHt0NFHvqPvDZucLJ2r03ze/yUOd3zZG1Oa2Gc+
I7c2Dp3+c38l53HCZwDOfDVekxAOW37sgfNQXypWAblbNHSCRTgPpqeJN+1m7sSdGOsKuuSju+5m
9eKyLt+UBxx5pulaoyG6NzcI5288kKeWuOFcpLX5Er97C4IbU/0zrMpHCvdZvkesc6Yf/FWyMp6y
nT+TbWWuTZKtdEwOmD0usmWzqg7JEjHQyWVRbWFvh1vGvukkPxbLwdib1gt88/bZTN8mq2blzwbH
eBOPmZkvs+15L26VRXTIljpGTVY99renF2k9eAhf/XmzKj7NTdvnklZ51DDpYVrlQVufY8GXvqk9
i9USn6UXeZ2OtbE0kSbJEoUcCPg7ivkB7sqOsRKm/iSeis/pg0TMPi3zo/wcvF3m+qJ4KSdbcSPt
BnfUY27NHUk5zJ7D0ZM55KsWbKhglIL6i4ldzO6sgEpRHtQIdaVsH3JT/EgYu+ZMjXJLUCDRY0xI
UhcXeMaa8l4P0RqAYOX6y7/Ttr7Hc521SZR69KR1BcTXVdZW6l5yuriUYiJtMr1DYXVzkraYVJrV
tLpnc/GPyE/fmIFOgv0gaDgG11epcxm3UdC4+mBPC5GN6XHOHvWyJvJO+9YqQa4kXCR9bU/jcPu/
yfkYe8IAgujEYPCq31WrUdnkCfNll1IE6BcMPnpRuKalVToqIHakd3Lif5mTXO+PI173vAbCKWtE
lVEzE+1z9aI10jCjAghFE5ORV5nXwgOI4qd2ysjdVNgXhJ5klBFALlsMR6LLJMONJKltA31+v3T+
vvnirZxdVVgJUwV8jufX75zdzHK98QoGJaDzwM31pDPBqamIAUEApbuAxoRhpNbBocBvNVj51cPf
Z3Dr8esBr8zD8D0B8f37BNJMaHyhVYQtHLtLSGLxzeCsIIOhwo3I5t9Hk/re2PXTriLYpZH3Ywzz
/Xz+qFGa5JIoAVbXW8HEmLoftmNUHJbCsMVSDHzDUNRQQu52iAWY4pYKKgPnTFGAhLAiorzYzjxG
WClorQY/pSC/Bxj9R2Sif0F+nOD313+cYJo0ZVD3+N/8Cz14Aeo6wDCiIhDgF+E9mKNsgUxi1Xtk
wfsBdztsBeBWoLGsNLWUaCiexpU7NCSmasOqxQwUNa9sFm3b+eUBVWbkinEuqYEq0S+gm8c+/hkX
Vn1Ey5Wdis7B3ysu9l3df1fc1E14DToc3atuZdfFYXxJM6PvMXvJR24Ms2aj4QajhkuBicHFHpzs
nreE4Pc4+qyrOy/9rW4pWlAIiw10NDuuI04NbqnzBFPdau00Z9fwUIXuQBXuhMxFkW0lC6c7l3zr
ig2dZhRq/qgzfUu0/LiFZVYaCWhydauzp55Pu0QfZ/G9SvJGBw00uoxO2sDoKeFXL+5FzJvCOJfs
JQbWGVOXV4cbMHHZInSw8a4w9TKALRH5m0aSfy5WiXIPSHPj3f1xDvz297sblrUgisZF3yravOVB
DGwqaLdbRd6Uccbfz9G9Y/U9mR+LKmBHncpFqG8jRJc0+kYLIqWVkbdnjRWnd6KSeKs9wAWh9PK9
yLJx9di258wzY5VrK5RgndfdsJW2FUjyM/DB+j2CdexLw5Dqr4xWWYjafn4UzXFsPmUNk5r0MVgV
ymfAiLVGXA/Wm1m/AKwtAFhJ8KtwXtGwyjbMp+TSo9tR5kK6VcvgmV7yuYYJjXoCgbSoOsqs8CEz
J2Zcz0PtVev5NxLAhB3nhEPo0AwXYUcDIDRQHdOPqZk7fjwT/MbSsp6s0QzlkNFAxPhLWhfVirZi
W9fTS4HYp6JNGmCNpSCCxoXODYz/8noJ8ODxe7nNYKPLkwsE2VhwRDahsGBOXtrpWdsYkHD05FAJ
wSjIdWCKFwfKQV2fLFkf2AGigqoPmYgWpYkgOs5jVXrwjGU4wPYNMTgDa6kaufh4G7dAc8L3Upi3
IbCHeOFT/8vwcHRz0uWfNKnvvJx9OnMVjhAYhOuMbR8qPvLVczQIsyQZdNxXOs+pPkdCQUGaqR6s
7vIR/5WYMAYoBeB8o8Jo4rqvXtEgD8VBiqXJvh9d/GfK3Bfefe3o7Jjyfu7Ojr76VCwmHSubQqcf
anx9zbf1EMlFdfQhjMshSprTv9+kb6DVP0vw3/MSr5bgYpzw0sx9Zf/4dKFP142XT0/18OmRtkNg
fTwxosHegBPtT5VBel9JxQvNOnZD+/mZ03zoZ7t3hBVu7Xs/F+sbN/Hj/S5V0fPVmpN6Wr+8fa9X
X119z+/t/a4vy7GCHxbW4rhY9DXhibnylgnz93T7e3JdMqj+YnD992qJ0q0nBuafbjBMBDlhXGXt
gqYLoac24h64wn/6AH0rpW98xLN4G43S7Zq+jUQDoW9wNCNj1v8OczX6ATqNCtXCY5jPYM7RxEH9
k7ZEYPeqMzY1+dizz9tu0svJ9AO13YJq+tmwVEd1GFUxrzpSkNLz6Yv/8/C44UagbzXrtaoR9xxC
CGdIBXHdWvVFcl914ixB1dnXkOGwH9PzKlveKEI3Bsw2RacyQf0Z+VZcW4aXEWrZCH6qzMf6f//d
df24s4I39kNGSsimaVBzkVO4yrr95kLDM2yUvbwOF/J7vAofLsvgYNIZE6lw8aXeCHeecenOMa9N
deSMransj9m8V0/SNlk0T/pYnOz1SWG7C3mOaNCTv9MmKHUOkWKbMsRZkBHds+q6tWuJgL3QoiTf
hL33e9eKUzerijbSt101Q7ADxQwkK8C0y2C9jHb390LfKjZ00g2KKwR8DdO4Kq6yKAQs3uTaXl3D
A1kI+E7Gy9O6F8/F0WZqbtsnA8nX8xp7v692pt+DXfU//zqwcJMJadzs3mru99VqRafkgX/St1U5
89AxBDVo6C8wVf6+TvHWcYAJI7xLGg+a9GpVWy0pC/2cU6VWry0sZf8iWgP9kRzzjGlADaC3U7rZ
IDxU2J7kAyQbFRzekUxpESk63dtRbt1j8kuQrWAJEUa4yoI0s240BW+NrVCEdjH4LORXPdsp5O1i
kFn1XcWOftu4XmWSS9FgpSXUYK6vfiD7clua2h4oFDQxmplPa5qOCgijzeKZwAgc5+8Fl28MLRAU
ZJphcHmieM1/HJyK4NK4tbSNa4TBwdEF0aNXtCM3wEdDUJbn4MuViYinzjaw67r4xqaNwocOmxYY
EXE76QJzoqaPJ/+hkLcFJBkV9H0N2DG+zCGk44uElPeuYQrY37JBkI//voJbfQfd1JC3VtCSgf3W
B/kf24vknyvJO531banHqxNmVUpB0wh2wyV514NDkFSjE9l6MU0Qtyz7x+Y8g56XV3NWGvkiYXFq
g/GJcW6iDRZiCmYqwRawG6qYE6pBYflqtrroyTyt3v8+daXPNP+53+hOUr/wcsEl/H3qtWDAC69y
jEFZwBi0EORPNyO2S+9G7c+hRpjA1au6gnAP1TLbcfk2029Bo2UXFsK4OJnjLM3HuBN1RjYsIUwn
CYAvMbPlDj6QuSvQcDyBg66TJ1M/6lmHUO5jdCmOCVLG5wykyDlduFbXRCMwikY6E5R4F2HIdE9I
71Y/gkoRAjyVWq9GfJUzQZw5KZl8ZtDlGJgmxyv4I+RLmX1EO8ypVq799+qKt3b3Hwe8fntbCqfS
DTngaRpuSvslw8u0W0i2NjrWo2B/2Z/moS1N7hy1T7H+uaeQe6FFgsRHmeb3PT2liJ5UYapvRRm4
7HmL5Qek1EffPEIS8c5YbHcHQ3m9K1T4ndv9deCr4DHIRehFqBlsA48hiO9PhXTWizjluwEWR2c3
HrqJ7cMHloo7iffNqE3EUk2uGiHV77T0xyt4SWNXFYyeVyQ0CMHrdt9iOovAsjAib79clMsicXbR
sP1slZFeYHjbHlrYvafq5ULD5e9bcDOKom4jK5DdFTbN33cgrI0g7YxGR1Qnn6na51k+Sjh7eYTt
noEj6bO7zAvpxr4F1h5gO9og8gBhst/HNAvRDZTI07deIziCJ9gKvhu+/9rfBznXP/0sez0JxSQD
FRLQ1L542CS3kM07Urwa+TRcAHSmOeFOMqNjOnbjaHrSN0KXL/IEHw+ghEls3lupW2BqKhnSX4BH
aI1c3zg4fVHbCzZsJYSkF3BFZXeZG9o0MT5NIo50wj0SE1S7IqSW2FsU1WsPVNHbmVudZhdPHZGa
36kXxBv9Dzof2FhBY9bxLuij5o+nSfICGiCFqm3LkwZb0VKkJdiU2v26NOFiUGFf8tDSesGaYHBx
Cul05/g3Hp/eoAfwkiQCYPpOxX4cPha0PGhU8kv1aRCQmKPXRbHUWf6sffv/flC5TPLmvj1Kf/6q
/KhEgUbHxdV6blDfoW2dQnFwUA6iIQgwOBh/H+7WM/rjcNfvRR61+qAQMm3bCisQYNDn6WFU94AQ
N6IuF4VmHRsaeh/fEMcfy1dJZp0YZy6KtjhX1DDnRPsrWN2Vs7h5n/57oOvM5SzVtaQjCN+3jaQQ
X7Bk1ABfis9o2j+VwKAa5OH/XsFbrSPgJKjGQT5CMuK645lWpS+HlaRt9eLYCtGo12yQwddSYJ2c
sKUGI1/V7mX/t6ZL6Nz2wUWTUYf8Pq0faxoVhde0SeTusxEqCiN6Cza+82+5o02PzIrxxMZ9i9w4
vfMqfFMWrvYUMDTQ1npOC0nwVSg9JUk7iGk+7k1r2U9H19oQ6KgyfNssjkcGy/QMXmcHbDP78hJo
z53j3wwFEhJIpoRxBNOlqz3tbHqGFpqhthcfThvpMT6cP6uZuz7v07HwnE/ugYtv7aEG12pwyIFJ
VXeV8GdBVotRezL35pyWOyocyGBLH80rfSTGkMEA3Pm9R+pGvtCHGl4UehAAzq6iXUguVsbeBUOQ
QTQ1odDWpNZ5+iqZu4uUwSQFHRE7XmbYdxuv0q1IKzMwYWBG5vwPb2+Qhhcml1SV3isTCUiJYI7L
LcC7SXoAeqM8D5YIcwRPMEIv72jRTgpnMKs/2ns5061XGYdwGCesO427/us/nm+jiur8rMeU9GPX
wcThU5nBS2+GKLetVOTDMXp9jseCQ15qjM3nOy/1jUEZIpT/c/RruFhSG7ExqFJlL6xjkFnBvAQD
8SA6xlq0u09jQpKsb/4+5q2eGMfUDMalOkNE4ypLHLimGeIqTSDRQF4WuOcFoLrPyVzPRasRMFSE
jgrcS4AlEC/ialmpS1Mhs0dnDcPtwUipD54HrIFpu/ARC5LtFljRh2CULgCwVRdB6KkOsDPxxWmR
GzO5s3trTUGieBin0RizszJ3TmALXv0LrP68G8VBiNVPOQS7+ffV3mJG/braq9cYSY6O9jj5IQx0
L3ZEc+Jpz7J0wCQMZP3BK5bIDCfFejC4m5re6BahvcUKy7rEaP77FfjxaLVidDHQotS2ZgiaoGM2
jV2DEGBWBJ/DS5/pXssoynXSlsbSpDWCkW+oCEXSekjEO3K2t4irv07masMfaFEhqk2hbVV9fY6K
DfKcVlfPmD/I7lStyE/xadNdJ26d+CCLiuVW0y7zJ22V4WyfDMvBmWnmB7SFs7oIzLnIel3IJrNz
AyfP0S4V1cVLE+NbVIG4LiVbVoNJlvnTs/luDi5jFzdjbTzQ02lboNku2qZnTu/c7FtBhfeYviqt
Kl29VgfshV1jLaENH+EP2z7IxpQ8OBukjHIEK0vwtKfd2bZDj4pEBbka3+MH3ypH8B7r21R99q9d
s0yL0NMytHxpVqUFQIdNh6yiDsx5ojUDS+07A4geZOlx0OLZK7jDk7mJeo9j3PJC/94WdqPB0o8m
ZaSCFEZm10PKJo2lQLsk8BIvmyRboq/bmNKwwSKjRwjzUo9OWMr+fQ9uxVOUFBhUytwGSb3aU9TK
VS/1pVS32FrDtK2KJdKXdToJEa8IzK0WH/8+3q1JMBf5PwfUr8qfKPJ6oTmfbmw2IZM9odFRZQXE
0ArHB9DQKbI2kTaOss8BxskqaoMMEs3AXLRdt79zLn0wuc5ZeN3JGMgccAq4ungxTkLTrQRxC+9Z
apY+CICq/UqrAL3+eiZz+wVvrRUzw38Vq5cy0hg6dvyd7zT6pgdn39PYvtWIMHgYoWZSYVEbXr32
vcSjbMJD2mYZ9oCUoKWCTAfaKIY5mAeducjDN1Ff1T3Rp9tqJjNsFYA4ihB1ittjjLYXAIW/l+lW
44+Top3MJoQO7Dec4kdgbIQE+TtfFsGjF05MIMHLcNgkQNbZ9fxHT4qtxliaruhMyXQBT0izAMhI
aaSjymfgoAaI7TQjL31SkUApzWmcYWbdveTCCLUD1CETaBPpxEsBMxjSnSDzXRpd32T67iozHbTb
gP38zhjqRCkqEREOejv+FKcKZXta9NDT2m7ekfxDiQwgnTAyN/nk5BjDeqZa3R5pIlWZFqYDr7nS
0Xqw22bmVWi9DVUCwoRgOo0XIPmAWdrB2VIhF7ko8nSAg+muj8OdQhvhI3kdZKPutThoK8A8wvjk
+EPNvhBP30BU38sPzVs7GIkRdYcuypKmX6UKSReIWZeRKmQe6Ecw1VE2S0t/KkoQD1vvXRSqR7/N
QVbG4jLOHweefFDlFgxIBy20+xqEzHjLDPv3ZlrV0rRaNB6Ehrqb6k25kOrLFK4gQjrwqhLBTi71
qMzlaVSgC1XlqCqeo3nV+sj45/NKhIHSzdWi3nUNavToJbdhe4jT3u1XdEq4LQU4PBkHgTqVP7TT
2dYIeB6CboPC/BDZffxegwShNz8vHZmGbFEeO3To9PO4VY/gSVh95YwcStat95qUH3Kvg/qOV6AW
v3TdZ5wAns+ZjQvSpDgjV+efQHhlQ917KXDiC0+R0xFe1TKAfi86qoTCTobgA7qPRe8WVvp265bb
PGxXVX55akHV5Kk2F/2PKj8tA88baYCBc7ohXjSUhEMnK+jGVJsurIeJlAxlQBilJ01C3t7EBfjl
vprCkxGeF7VXjTtjmDT6MI3BOT75gj4u6c9K9Pzwk1vHp+RJ18oR84YHrUuWOn1cZRvLI9QgRh40
k/5kFOzf/UEJfgeYO6dB9TUS6UOn8P4EdKmQLkl8w9bFZKQj8OTRqEVx6ALNhqcBr/lSwqQ5TaXp
BV/BFB+gZlEJyTDWnSa8LGJ3a9DYphCZuQPt1bhgAIRiVZJIbIssOoOdM41uCZkiNcHe6fOcSpsy
QVYW57yhOTWlVaEzhDS2eo8eK1xQ6q0JoK3muTCLsWeWWyGuVzNv8ABzatjp7f4C30uCMnTqgpUS
BU6piBioITbkihOmagCBA0hSWVyMlbN6L/G8tfnqqDtKvRIEfa6r+lW/KJXe5b64RSZXSx9jFZG6
egsCTGbgEaGo1Vqyf4dod3Mz1BmqyD3ai12oT5B+RNaLjwrTyfeUbaJIE6Xb+kJ5KCvZqRBlCtCw
88P5WV55yBiqQjlPVQKQUS+F2B2X9GT+DvM3OxYm+4g86DuiaO3/PhmjFZtzUQVqD8LTXjsTkxVE
N+QBBvGzxkytsl345frvg37Pza+jc4/C7NUsyQSve+CaOji1A7WQYFHVIzeXxwgjoDX24GqnlRSJ
TierCGAg7MfgNq0mOSmCp+NTryqWCUyWpLBu7Et9RnIKihX4JwYitcZQPHg9lcITChSBMVijoWIH
YPta2SlzF6W+3IrDWS3Xi5M3sKLkNL3gcIaLy8kc8l44F3Wn95ou6md1wuraBK6dfHloWaTumhS5
zXtLPWYRNcKVaPODn6uZvNTCl48WEwZqllQaIFqwA/xSkFE2ypXUrLvTzEcj71IaeFxvqwxSQezk
UThLUKITzjS/VoFM3HC/ULorcH27pMqkVnuxwZh32hDiNcJIbPT3nB+/4S5/3ITvOfqPx1A6h7pc
h4QY8iCeQt0dRmztWevPc00atwilmUaOpipdZzlHIvrF8KPJKRmV53kmLnlHktSwg+rhZJiTkz8L
OneiifnDqR5Y6eA1RV1DglhFHTvz6O1huZ0a6p2C6VYeC3mdRjDa/oZyncifqrihQV2J2+L8qhlY
CFW2eZ5I7pJuW1BrUL7vvLs3DoiCR4+WNejwMdn//bZkRSOmeYZSMPEC5thJJ30kXX7lZbkoIDBQ
yPn7Vbl3wKsJYFykmdZFprz13VcZTLbhz3VlmUurkD2PVF2W7hzw1hgOeusA9R2sHeHpXgWEU6Rg
+HJBeiiGblbsEHlD9GufyIezl40HbjcEIs6ksAy3aNhYpncm5Rv/Ly6aTBg4rIKG+jcs58eTqZjA
CxM1xJii2CFzhyZRLxAI75mePu4qPa/y7wPe6Hxzzf894FX/ITxfXKkqkEKSy2Lo58WwSZ0EXmkq
/i+qvV9H6u/3j0sDdwhxV2L6NxhgfD4tT9NKmHfnUZxR6VcHHLGTeDD6++pu1Rc/D/qd6v84aMRm
I8RVqWPYsvK110aY9yi/jjhPc1oUn113mkrH0nNMDNsqBC5FxC4ru9Gwt/Df7pyMdnOx1YHRD3lN
MCtXiy2HWTEAZ0ANAOtalhs7DGBPncm6DeQMelk7sYMCAZIxnanVeScPPnp9PKVZlkrhIDN8eksR
+qVoJVOzPS9ZSTUyG+iJFqb25lf1NC3bcXh5EwNtGiDlKSndsMLmQFx6iWb5rWIjCeSXK7DeaTQz
SG5PdTrqkn3ZFE6AlqaviiO31JaJoM1TASX9rtzqlUM2qcXjpIWmnlonyLhBAtUbpHxzGdc5bK2w
6OHyH5wpXg7FqZtKfucYTGuqyrD0mjapo8PbNVpkVYRkpHiTE3k38vIzlD5ls/g/nJ3Xbtvq2q2v
iAB7ORUlUV2WbLmdEHYSs/fOq/8fegFrJYoQYW/MzAAT0zD7V953jGdA/Hst/XjRVltDq1ed+6M2
R1CjG1JaZrlarEcvnjNPT2biJvsx9gpY8q9JGFAkD4Kuz4oJ1tjsZY06ZfuRe8iDFXFdazAtIN0G
bOAqstyN+qNIxedeE0kzITPNG9cuLp8iM7bJjywcv6ycXz6OIMCFhTa8ZXzxug/OhNypxj9B0MOG
jOQAYCbLTcwBKXVJPYMmiSwkrlAadBNjaBIf40pXpOPgTwdc8gGPMc41UNZKvNBHZR72KFcbJnYQ
rF2WryqjXqiTB78c9wKExlgNtkacrLty4WvzpPNmcqTu6azPW/WlGKu1mQu7OOrnkpmuupKM0Go/
AI5tvP7/Y0hCyEb2wHfn71oTXBd+SOEKeDIDv1RTSH2mdV4mALEPY3+CE/jvr+RWvxhunSqjnIM5
LolXC9PWGFprQFT3FEJB2oRr3dE38iJdpscpiEw6i4/9ST4mu53h+KsYa2oMnod+8M/qzhSr3Nhe
WrLIl6rIJiKga/mMFhekM7mm+DQe43X44D+FP6NttulXMA7Cx/FTfWMcgeKt7GFzqz+HbhaKoDxn
7hI8/sr9FF/izDZoDhHZl821N6RnUEqRzSh3Cju3xpX/nijBI1e3TKsDs/K9gn2wvBuMnZFsO3PW
Ket/P5lbLaf/3Q8Oc1U+kvsgKbpisE6kNc3g5llUxvuK7DHyU52gOUHURcGBfUV4iNU789SN0tUf
x77aOUTkBIijC+iorllDOiiYgZjNMFHQqNXukUduGWYs+ByaSPeJysJ1lbCLQlGmLGae6oRQuzpZ
aKo762NhZsiAe9p8xig3AYdlPmotrOcTj6AGYFmzboW706Tm+o3u9mJIxBkw6ksV7Y3mzuO41Sih
1SrJ7GFoIbCB+XNCFcMazXcIVK3AX+UHAxnBR5+yYlAGS6OMdw18bjHf0LWbF/q0Mh1nkcoW3HKX
FdNJVz7XenN2o+JxDE8ZwPpWYmpsEuAa7bzUlqb4rDXPZQyZO8o2CbQRkcQnSA0h2VXwdeV6MXb0
g6gfy9yLtEoZ16niVVv8Uq17BqIig7rzg1//fg+/5VBXy/c/Lnz6HH6b1FEK+UpcpdITXLXJ5v1u
TW7kT2mG6zmYTabns+O8vKWzw8flUiPyRWIOYuHrdLon4L714ZH1Q/2awgCb2qtFsWalSpZSUj71
jZM2W+i+2oUSwL+v99ZCGNX+1FRXQMdcbxmDih1QpCFOCMxDJK0BwJQS07r4phCQ1skzPXf+fcBb
497vB7xappBBkQRRyVVhXoIpjpmnje7sJqbK3N+P8L/XdF2kDJqiHsUWt1BgbVmUsRirU0eFXtbe
E0XfuXvXYyNBRxT8u/p7+pKhYq9Z+9BfGDGPvd8VO/2d40JDfkK6Yn4gH8dSp7P57dXUdYA3YqFR
vKpxZaN6GK2Lr3xCrrIDxG3de0GnMvQvSmWugzpgSYNxV6bRQe6MlZp21v2o67dBr075YM0oD3jl
exs3D108Uik79eGm8ybQdzAfO3feZ6qdJirvQv6RjCoWlD0hiSvUyMTed/s4pVXKLl8NK+Awa1Uc
7aRW14Z77kjYEampBYMLqMaiPnpu4YyDDRM7iZUjPv57Yypv6q1njlhCRwaHfuDaUqDXtACyVJKe
sufmo183+2SVnfMn/y1eC/PJtBw7wzn7guYFZ92LAVjoB2gaR+nNvyQv8iF9MJ+L9+RdALL9q0L5
G81lXIAXbzO+GAdjrx77r2Ink++Nawf/4FfwpJ3cpbDINtrShUyBb8k4SAfl3X+WyGMtYHYNe2VX
OM2y2eXn4Un/HBeWnR4N+BvJaTLVZ0/dLgXo8LNaV9gWph9M1tqi/1LBvucz5VLUM+9rIDjIfBdW
ypG+ntOtiZbaNpt85695EG/Fp3dODmStHobt8InXULsz/X+/w9dfE6HIaMJF1mjydSVLHMwW1lOp
nfxqTVpOLVNE9n4YzcEfFo1HxLwdWPkCa/O/xwnqDDce6ZT1NTUUkcJ8b3h+e92bqK4tVS+lp9di
Fq3Qfu9gT3xOHI7XKUQZFyb/hnA9NHgbxty1H6E0Bt9QRNg2r5MT5/2VAGWM97PPbBMtJoTa7MiQ
/gl2wua/IbuMwCQXTwzwDPIkyfMPIFVgSMBX4GixM+E/XsjoySjz1rP2SDWin94hu1cQD9qtYlM0
Y2R5yE45HIbQTnjx8Z9ZdqHh/pwHYDdEe6N4du3QBcTOpX14b6E+S7AGBbM6nlHQAQDuIfWAmUA4
wp4IoPSXxfXgOeWfZlYu4XI4E91j+qeeQ/t8pZs2Y5uCSWYigEz/ypvJGvP6dQJdOUyz0iVe9O8Z
DLbLhEaAaTDzF//xs1BRWQ2ryb0SzMPF5G6ZuArG/Oe/H6F6owyMuhqlI6scerHfa77fn2CYBB2F
a+lp/8pDAy/gvMqOweMg89lx8Gs5gO3Wa4AfEfYoZ/d2URb8+RD/45xZ3VPi3RJEYJqlN0t1mHy3
aztHmsSC1uEEAJ6AFnRctNmxT5607ivAtIwNcOfxWKnUe/XdAsW0TL7+jP57aLYeV+0kN1R7sy1i
BqjRhnfWvZcvcQ1jzE5xKJLOAGAK8lg0l8g1iGyfzhC5BXOdl7eeZWdEKQl2JQSRq2+EKuBWdeJj
oAUD6PF2YIc4g2oANaRaH0qoGNO//FZYIcnD9D+zBwYUO/hJrDI/ls/EuWZvPvi5g2YTzGjzIoDg
K50VEQ/bajsRM2h38GlNf08fF7JUi6WpZptnSZhpDzrhJDNhl63+/c7cKpwjOSOQl/Uly0/xqk4m
lVEgFmGvnqJ0mOnym5cTfJSdE/NZ8SZPJq0ToELePQnarZn8206EuRCp/LXibfCFwYtiz4AHaAu0
o8R6r9A4p/rB5NZYBjv+O5uOmwMrMzmdYBmljKVfTeeCayh51FqgQvnsKz5g9aBnn0gbJVgaoIyh
yFsnMbjTJLhFdUW9+d/DXhciWVF2iZhjCyTbgAGDkONvX92E6v2mHZ0BGU0oYZLyFucHKI0foB/x
uTnDbDPhbHYvzgPsYEA2E3bsyXnDKDehYB5P2ts0jNz7aP9ezUkwllkFizqxRyjL/1z1JGnbkIfN
/ONarZN55Afhx1U8hEUbdzzfefv+Xp1KEt0v1DMKCwb9WkRjGHmtmpWrgC8/K/Wiizvsup2j5eVi
dE+Ezkzk9vZcFOkiyNpdhF4gUujCUn66cyZ/jxd/nsnVZdN8r+JcQx8VgZCa2BEiXUKfKtDwbYRS
EaFqzpC/3DnsrbuNLF22sItIU4Txn3dbUDw/lioVqRTskgwKHlYKK0sXRZHM/AxbYSnZkx6hZqvW
CASGtb3tmsijWhg/JFaHFAeUNr6zGLh1VmyFIA4Ykz//utJqALTogt4zn/IljL7FJXfujjt/77Zw
v6HIEA3yKOW/1O/Z6JpyH7XyiaW0Ru1B197okSFQcIrMm6MbwiNO1Kvt0YzKs0da8SadGY8VtxTc
o3l+tyr/nCw4GQALGKzYK/1FVRlziXguHU+JkByNlkGYnlzhG7AIvAW20FkovViszjXHV6g0nwIc
HuDrF8EgLBSai0Ox97BelsWHKalvUr/3CDcaqjvbrBsN1+ksTRnXIMA/5XpKG8WoUWJPMJ568GOd
zcLpMCHmpLM8z5baQ7NK93fjy/9eFHJMaico3L+HhKv3083rPtLV0CBo5K1JHGRNs0DNHMV7Rk1I
7TBvyS0vktXAMjWlcd/TGZxMXP/+TOSbb8v/TuNaHBIadaybXsHXmfxsav0cRSu3+Yn/y4a2UndO
CKQzKD9yw9pqcbka8VoXwraJjBlo/FQ3Hdk4Rroyr3oEeXqL2PSUkEvcaWev2rt3rTk3lOzcNnLj
SEiYmmzXK7G4K7ss6ahwNdEjfclAB3kVP2t6g4D+TFHZKn9Nkgrv6AFFGsMVOi0ldsSKgk9dIN66
Gxl9a3jDqsAnrUxa3G8F/O9LQ0MLdLNONcKWDvOUQC66syoJhpTSXWJ/1K+YUmYS3nMt3ph0uREG
+oap7KqL1yvArtOkdDRyebL+9V04VyxAz73DLVDa95w8rdGpJg/iPdjGjXUNLk/gCmgjDUr03xvY
3y44T2uqgfQUTl30qLkf9CxqMr7I4zGK5zpFdoZM497UeWO9y0FlJPVoMSwW4VdLDC3UpTLXQ7wa
YCU0xe6sdmURJJZOHTlnhIqhWmtCxlqEr/qdCvf3QuJqEEPeRsTvJCdR2cP9OZVYQTb2YptJp7xx
CjLmRip6r7WyS919oW1cj3BBRO7G0oNuRmNcXqrCl0HvsxjZTC/V+lhVxzTZ+9Kl757D8CkaeG8P
ZbkMPEeTFkb7SxLmzbjJCUPjJzq20lQIO/3nGD0yjc21yp9V0rNe7mE96V0wSxEwWDQEdY1nXsro
Dwh1WpYQu5GQgoilDUKOLbpeVdwMxSaOF+lGtt5kc6Piss8PsbqJmYT13CYjmXjnHqS3UDn/Hlpu
CASpbmA44ZgM5axD/rxtBjsFi6R45STItV1oDdWSjwACL1LSTP9EPqtnAH6U8tDyngqlugyZhxqQ
+v9R2AjtsHpxLYCa/RQPRhRbaK2LVN6FHQaD/og0cR0qB5LI0G/NBu0O++zWK/fH6V+9coGuR75h
IK22lGcxhkS0yVkk9RiT65qetrBH0ApKmcTj6Fm8OyX9veOUAJEBCNNEqmQUNf+8eZIfGkHZGPqT
uPHfrOWItjA/pAt9Vd5bn/1dcJIw56B2Jh9dZss4/f/fvucqDBTfVBK0NqyEguZMgxUp1Iw06077
5G+DHWbKYEI7q0ruHPzGxpqD0zrSMSWxLhKvDt7HjVdrCeuD1wT+Jan21S6odz5xzjBOkwXQWvqf
p/4V/+05efdO7TbGg1ofqEmUtDq1WSMBhQO7+jVugqduLs+hzszlbqkAvEKXZlvj4nJnZ3frxUaN
LU9cPA1g/7XjxnRdxZSyqDvVLUJCQFqJN841scThSPCj7trdID6kibiUxcJR+p9UFm2Z3Kimsmyq
QzOp3PBH6MdVLE5eT9u0wDDGL4YYriu1XFhC9RCg6atTapBpN5t0Prky3Ln30+d3NaopU5mR546p
GuLZn8899uvAKtg+0Jy8TLme6dkvnhOESnCj7oXR3zoW+Q4IubCKKgylV8eqkiIMeQ3w9O1b/YtB
jvliaDYmBEP33ng9fRrXF/b7wa7eKZNVR4wSlXGnWoQQfV1cQMHKl/dMDlMoVaV8/Huk+27u/nVE
SZzGOTLTAOT/eXm6J6AH7aTuJGijU2YwAwEw5S6ZldiG+xZTr4IjtmSPUV2a4sVQ2p3RFLamnllR
7HspcgIFkWOMoKx99cieALc+SuZ5YF5TQhC+tTefYl6rAVS74q08tJYuJZBS/ZUpwSZ0gR+TZ1Ro
S2sh6LhbhWyXFiPgqbMo22wuyfaZTZNk67+OYDlZv1FUccmBbPvXHgeHLg52i7sHQ+vW85u93zZL
r8q2pfhjJF1ETd88UUPZKq8I2YZX7rC1XJoqNCtrJH+MMHAutHOVd1VMVr4YEm8REx5bPIxBTRIa
8tTE2pajsekRziQpqgnROHdjcmfKuTVmEx9nTC5y7I4skP58EEqRN2FLg+hUAUY3Stssf7nCWVK3
mGKljpyWU6JfQt9bgEH49ztwY2P3x5Gvum212g1xMkrosPC/IWFGwKf0+6x/Roj47yN9Lzeu3zaG
S0pK1BFYiF2935kUtqbS8OF23UU4eunW0mhVHBDcdeoZDUXpLSHw6/v7q7Bbn/HE6fvWXU3rsT9v
b65EPbiJQMSKsi111JLgwvO9Ka495KDpGslxry5ldDfxeYxgZJzKceFni7pjefHjzl24MUEqBJww
aKAR+rtPooS9YrhqqZxMNh7y3rBOXUi/vd0SAAuhgo88uTewfH/H13eejvd0z4me43n/ef2ZK+IW
H+uppOeTyXnyNH815N1JrLsHK7c2fqd8FXG8nbKByd8E8N8jHJVYsXzgy6g5vzGtdiE10TwhUVGw
zlYVfghDvSw7cRnJ8Z0h/tZIaLGA4JlNPQ/t6qXsDbMdkaHyptSfFJsm4e4wHFzE5dU0n5N++P/+
UIgPYwhkVlStvzgOQlvXo54F6kmXNqH1M7XkY5v9KPxFVZ+qyR2FLkur760iblwmR52GXqodGJyv
PohhlCo9Cjv1hP5oAqki/+3ldsbWjwVAp5fwS57vXKjCk756E/CMcJ3MnSJpJVcDTdMEyqBOnzsL
JkmLZ6OBGgphq4uQCzrRlOdKznHBJUOzmPUSVJVhfuccbnwBRE1Qb6UGD2LoelKN5KhpLZcdYNcG
C0H9mq4b/7/skpjQfdQQXqY1W3uvAfCtrvzr2n877tXtxtooBn7uiSdddFLpoaDGaPyKxo+hu0jK
QSuP6fBaI9oiTTtVfgXeKVM3o/CkagdpRwShpq+E4hRmxzbepdUJPUjWvmkt0RbSq2cQDFhBxh63
afkUCQ8pqjqSYHzqHyPBGJBfBspYT8L4KYQdceTMTfl7JP2yNJLTRpji9KVE72fmBzZuVLyRA47V
d8M/6s2TIJ5YLfrdu+n/SN10FsTPSfAYmj/U/KuIpkRvlvXlJVQ/tH6XNKcY6YxfHcbwhXF1jKFl
emS8+/s4ebDK54ys9tF8TQygSsaP0nw0EDOp+PJWkkKs+kmIflg8EJVTFJuHqDuEyTMe7DwDsrNJ
6Z2WK60k8Tf50NQHIedsCnwvv5BPUIiN5lZskEiWohx6L7FslL2tDogJ5UsdHKL2l6jQIJeQQxr7
zt9m2lEM3rpCt5G021rHXMwu8d+v242PTMdZQg8MFt/Uuf9z7MuDTptAScpJDFdMOAwnUUY6MtUi
HsiJ2OB/H+6bknH9lv3veMSQ/Xk8sSqL1pB75dQTQREjDi/ytRyk4FJPA9AhK15FVGinSS8VzzU+
qhht6qD09Bou4XjqShE5aEDbslsaHhBy5V7RcHrN/zpBZuCpEiWye7maDBuz6xoXh8YpMaKlWDfr
zgw2hRedTGxwsFUtrdx6OsE+Gaz0NqIkducW3ZiNcYVSD4E7KCI1n57Ybxu3sqA0qsVWj1R4zebK
nnYfeXeRi2yZSq/jXdDArTEPetu0zBEt3oSr4xllk7S1UUinVvjIpZfBA5JJcgdfrjXZQt11HR26
jKIfmVf0ldv23o78Rq2S/bDGxbKR4C28eiUygs1cgbr6KUEW6kl8wcEpixxWXKMS2wJBZtXGh4Mj
IOHSdr74XgeUPxxDvrP2uFU0/f1EtOlO/Xbnw7zoY1EFMjdVbePxi6C6BZXJWYk0p2yAYRU1OoJs
odHy1KGZNRIAfuErtTqI2Xs8HGkWLaVgmDV4SNrEe+ryFx85Rx1s69w9qAWhG3dnyVuvCzhglZbZ
ZAU0r97XqhVkw/NghckyYmXcCedGfh7jBWBzjvvvr/eGolyaKnWQMGBSsMW8elR+UFm+Fibdaah2
CrqBzHw1SvPdpQ0aLyRZXSVqsKZyV7kpb9AwVwxplitb13AXgiUsvHT97xO69cjAEEFMYP2GYVW/
WroRK9+oecHOgGpONcKjHUkRG8f1ILI3l1+R/iPVTTaRIB96be9a/SaeieF7QI+i50cSMNoup25V
2lKAUtvRU/2mYtHC89W5hfl3bIx7H/iNTcX0qU1bZqqO6nWhQYhG33dV5i2pAb97ENK9hU2xdVx/
ZfQ/a5liawWb7py1H9bwUA2kU58NmN3Jh6E5fbOt0z2GG366r05B8aD3761JWka8icuFm35E6qN6
Qe+YhHsVwFi/k4t15W0QEiTcjo7NZqITBxousuJEXL1qoCrYJCHpl4+d7njimQz6MdiL4a7Wt2Gy
cdWffrsbG+Ql+lJh6SvMR3fXNU7Wglla99aui1+BJPjRV60e4uAhkD5zgiMGbV1gAqyH/RAesWdl
zS/XOOXVpZp4HXxTaXourU0aPNfW+d/vxa0d4xSVyCDKu4qs4eq9ECM1pOzci6difM+HLSFjDcv0
svmJbbMEN3FxAb3haRo/7xx4+gKupg8ObOmAwKln0x/7cwwZS92Etpb1J6PbtomNjcVMvLnCJC/W
JMrPJPkUjkTbaY4VbAkAyT6S8B6e8hs3dHUSJgU4OggKQhKK23+eRFWp0UiaZHvyyh9sQx7bxN24
Q/Sg5ruyiNZ5mcxjxXoohJzeSr4TQWxEIwyhPlj22A+bOnbG3JrVG1e/lEiAVCmCosnuOnQyC52P
PHmCF+rYzUsJTXd2RjsyUzJwvdqPqjqlBi3IxEkF0pQ0iIOJuVDVER8AOiRVtg3ff08V860Q67nq
l05BhcJTK1stadsK8hK3sCw6Qf+eUIEoQmNugbeo226ZFgcv7p1YI0ivWZpBv4jOuRUuZXXYWJkx
88mzZ22cpE8kz7NDU+2BQlTlFcs4wro9ohiwcsQtuDF+ZfEPMw0Apy9LID7mPrVz1le67s51A8vt
xqCuI+OM6IQnuszvLkrCf78pNxZeUAhUSjSGzuR2jRMjhb32TQlvYNht2W2gbxSll7I+1+acaGrl
3hdxA4/LfgZNJpGSCtuLay6t4rW+VJRyj2duRtvcTOalPA/6eU/MkTqLdFtUZm5tGxMfxM6f68Au
remPB1wmsZun8UeJJhNeuGRTu/z3vfieWa9eWLDrgCKojdN+uq608ST60pfy5uRlD7WVOxFOG93o
ICezXqYYuw8VRG0jWLmajMBoKQvPPXFFWmEPZbyaqlY1MgRdQfft98hyBPKTEJCZMbUy8Zc+LNMq
PuTNbrQU22UPgLVh3vxUlE2MpyQxQSASh1H1duI+jYOxlMdiNwa/snBpGfBWoZ3zxie8zjBRF1Xi
zpRCDGaqEa+MjOKcBHWfDN97d4Xqw9+DCTUQZgjgujgwjKulWeF7SH1cptsUlapiUzwPkvmcDDnz
3ccf4k9Crfih+KjOyirbPEEmWFl2ctZek3PznJzLp/aByfdZekK6pb2WT9UpfDSfq4/0zeWjfrZe
w7c9i4WnjHwgay0t/Yf62D0jLgTBw4ZgJq8JJs5IugoxaiG8nbmPIa0pxS4DGPMzxbTxAqnyTEUT
li6ydYWAz1+g5EUa5aHj8uf9aJf8J02zxEatzf6NP4h2+fSGbFZYs0aZqeEcLggASMW168ru0ZN5
dvFL2OCtKnUbp30yzvk7yjcRyjPPVkXg8rOwnyH0QrEfEzJNji0AV9IHf6L6AlHw7/eTieOvJ4Gi
mW4sc7Y6pbJOq7DfloYxhndQlqXwpDx2m3g9cquyZ+m1e6dZ1C77peyU3P2jAe66W3Rk94n23Fs2
K22OIhX552a0lS9kSttgaSFNCy/+JfpUz8pP8aQdow/SAJH8ljP/yXw36KgdpdfwKftAzOk/qRv3
VJD4F+1VdZ4vhH21ZHlqXJR95JTHdp2v3b3pJFOS2iZxIAe1a4LRdvG6XXf7CBHVqnHqrXzUjy7n
PSy6Awz+vfs2rqiokdBOoOclWLrerPq0nvSDtZId1REJfJOWyjI/kj7Sr5D1/Cema2WusYeuK9tY
9utsg4Pt0G/Jw0WmRWYgWXHtXFmOHLhxklV9zJw0sqtLcQrevU376S/1N/ktuCQXZTuFw1XP0rLn
hqU7bPgHPtiNMEcGvqLivhV2xUuxRdVTfFJQAD1mLCcLFNbER9UONtYicPw5kIRFRnLZoTiY68rp
FuyYN9KS6MC1QMZ8Ybub8A0z+Wzc9lvrEO31B+NcLqAeLIw9OWxvyUbjFwNWWxWLfDcs8H8uk1/a
Fv2KHezkR5m4Y7hZm+DiLsPD6AiHfi5viGAkwNB4URfyQ+SoD+o8JWerRPpYzfK1uHGdkCi7eOmS
Hzgs8nUqz0ynX1f77CI/VK/ll3LSneAcPgzP9ROu1vQIeApL0ZJTWSENfyeHiag2fT6++Et1LT4E
awIzt8le32BO2fVL4VX8qI8N4sstTWUyB42z+EatKth/yguuet2vxq25TqcgrkV1fGhXwS/zrV0R
f4KHK37q+e39SjvkW28tkMyMen7TXMJj+IjDa52iLibnkLdMedHnxqG1hyWjD2Tx9CitpJmwcMw1
Au+HYEVs9HdinrlpyXwOHHVeLTWiADNCKLYD8YqRYy1wUZwKyFXNHvS9tELYvBHIAU0JfISi8jWu
SNFdSHOw0U67KubCpd4aCwRthNjx4pG5hvg0s4MtEwExddVSXhNhCQ/jSHbSznxL9vG8ceKlv+y3
+CD37feTrj+9i7sWzmAElsG6XSX7cQV6/x3rwT5/cZcACGDgZ3Ojs2OILcau2nYv7iHds80m2WzY
Cg/CrlyGjriq7eY4PJYneZUdvWPoqIdyie1rHq7oQlYrbzms+D0bw1Fsdacus+VmIMytAHOfLVW+
+Nqh3HVM98ML5uljNA/yGcMmIWXJMd/nUPn1rbLwt0CgsM8dvCPw7IW58jcGEiVrnTw2DwSXLYl+
I86ORb7t74W1uAoX7UXedQS9RUumy3ABtcuhmGaXDka4dfbGQ3MI45sNK3GlLOp9vhk/BMd8rY5M
oADzkAqUOqiYWfPavBFQ+ZbtdTgYxIjKT8K+ew0/oh3IYJay796OZVg3Byb/w/wR4QaolvWC7NLl
8NisrS9/q7YzDdkXjsBV6WSEBc/kH+I8m5eb8hT+So7Z0efbpiD+Q3kIT4BnFuqqOsabCzpwsv3m
JYmH+JQX7CL3OYGlDZen2ID7Z48dYmsqYjv92G/Q9i2b7U/I4mvkGYywMRJidcdy9uLN7ZrAg2Kl
HqoX7xEfwmu3zuYpAeBM8wdjE9MipInszVsnPsTn4gF2zZYnd8RjHhxTpyB8UXC4JOL4xAPr2nCn
Hdnsr82DH83iRfakOMlu3IRnY2OuTG5q8OifoIWd5UPwIj1CDvmydtpjCjcMxEq+iRfxvmFcUR1c
ZD1J7Y/KQ8WvTrbKOuPIsdNs9EvGqzLupYVMLCe7Zf29s6uWhsesZkBM5tOc8Z3A6aRrfRNtPn9a
axyf825lLvRDtgo+R96Sbju9X7FdbPWFsHL3lIvtfMns+lK9NNuBAV12CobZ4Nl991kz7KKZZOuv
esNNJDPdKbbjz39Pmd9sxj+XdOBQaUPTPkXXpYhXM6agFzl2oA4oIVQln7CVpD7q0mtuHuSCR9p1
G0Nq17L/sx488q6Rw4zyPoNWk+FJ7rrkqY3GNWtxQDBpMv/3ycl/L77/OLlrBkbQKn0qwsGg5kV6
B93VPoRUsapVyRZx5RdDsRAL1jAKDsIR2wXbCHd0L9M2jjJgpp0neI7CskhUBBuuHhnl+D+SjQrV
irLpROhRk9YZyP4J0YndBavdWBlCfBIx3yERw+P/LSP7bT2ijWpEbwSYXtYzWEdQqOJHTxDp/srP
Yv+BRrTIwufShxGoHjIPXlWAc0oT56SwH5osnre5txY1pxw2dWkt/n17b6j5/ji779v/29nVmPJH
3UAEGZmPoOxXUe69DJ05L/JqNvE6FOOkes+REdmovZctTZ0AESk2fzsWzblUGLZc+GsP9P6dE7ux
jKO0q8iIUyYMz3Vt1W1kcrtdXaKjfw7Y/AQsRREBCfki835M8OioWbYEhdDp/feRb4hLZBpZlAUo
KQP7u95+JZYeK7FOXxN1o2aS7UxE/YSdrCXtIMNUyyQNaE3FQFEGF782EMGw5gfyGgjCWpVa20e8
PBVmhwajRfthkNbee9sAeBNNflgpoLWidllU/lLrR1bdrFkKrFid0N+7lL/rtYSbYLbHbcXWlVbZ
1Vq4CEY5V/32ZCDBRsq/LoVJYT5vZWluak96d1KTQ9d8GFYEZ+c9megAP6VRPqYRdZ/2Le8EO9EH
28+Ly0QTj8ZqXrek0tBL83PdHnzWFcQPlSdpZA1ixfIegdOCaJfXoFy0hbKmS7wAUX7nwm4UE/+8
sKshKx8FzZWCjrVvqO1MVLtxn6xi9sftuxh9dlQ+DEbyulP5xoE0Mq5NAP+JEfHsooVDJDHXKSa4
NDL4QTsWvpKBnx0S4r5E9tLCCsLKnaHshmCUHsFkQhMBUIMMv9LgVHWqaFXLHhFvuMwOSlAvNN7y
bO2mxy5NbK/MZqlADPQ9R7wylcOvRvjfj3z9lSt6HIqZa0pUmUJnIAnEjrOUUC0kIp332lr1YUKu
+YFG+LHo2YnArNUs/HQbs9/0e3cuw3TqF1pqQh1aUuG1x6ZYGJ35hbxWaN6DvqDrB8CuSaWZC38s
Ga03k63AxPDW0n1ZFM6/v9Jbk5bJwIDihVebvthV4QyWdt8pVjmeKJQQVhLPgnCjMehHaEus9B14
iNkf5KyaT6qd4CNQiZ+13gkwU1k3lwse/71e/41Kpow4VUFFhxVW/stUG1HyL3I5GclNW/m49VBb
GrrTvE9APcJV6IYn9VrOKczcSzJV/q5Tw0ej34/6GVuv+J129tswHhaFETS51pyCzEks9t06vBON
7/Mk6sExkDRbCuRHQdzhuZ0nxAhr8ixv2bOJc4GGba0bdp0nh4Y9flVcxtQtZpkwnBSNHGf/pyU6
unEJpGzeS+5BTx7agMRgO9Dzdd295SFrYZNcbhB99V2Vya13FxSshdAGowqN9quuSZeaYxsoQnty
M+DH2VuaFMsRbZ5psYesw0VR/dB6eWYAYBnwJkQuqLKjHkmLMGdHOhJU3R105reunnso/djwRdai
Fry32lq5z1aCSSrwDlqRbcXwraFLTh6Uy8JL1u3YXcqmN9dyPouMJltyNqOvkrqJXkf8atiT3tLs
LnG4M6pNxS+v4zerJNcFV7DIGeawJXtrJqvUdKb2OkW7Kr3UVDtFQVxwYyOrRWSZz4UMqLPSAXZ+
yxDLSTKw4JBejYFeg9VmE87aFpKg93N6WEWTzg2M0VItAyRKZoKWMijnS+NEYMysN4imXprURFVv
nY4/sCGSJeWE7TjTWAUFDfE+LntCiocRj/QFUI0gbrXWeIyepNKdoW0ieMYgivStAyxlJDiD3ioz
mxeILAyUNi1IoIHc5kGY5cZa86NFGrKcz78UvV357WfPmcoqIOQW1KjBDe8f0BUI2XOSdfPYfB1d
6/84e8/dxrEtbPOKCDCHv0yKDnKQbf0hLAfmnHn187AHmDntrinjGxyf7kJVtcSw99orvMGT0+eI
ZKuI4B0X0S9Tyv/29QkJTEfRZCV1hFnx70OPXEuWaiHqT1F87aI7hbFN/Av65L+TPL7CxCl5lTnA
eeNH8JlUY6iUup1YVe8LIrmph0kC0KOZXsGvFqm/fdmPSV4762m/SN14MvBgiVw6zm9MXzsYw7Gt
gDu5Wi/Zx4L7N5Mdu+cVf3NCN48ZgkSm3etO0nhd6tAeDIDCoRZnGwZpna2/8W/hoSflR5Eishka
KyZrzEEDYJxgLtrVtfjW2QlkM6/0ENPP+nM4T6jM4zTfg/61u3P+SSteu2ESgZFmYK1/pL3PBJQL
CqxwulRQj+dZttOnjqz7K7lAR/7Mr6aBpaYzPbeP8wtCf1BEWeFvBaZ8DwDu3+KXlmGgaQ/PCa2u
+OXvR8cfnyfcXRllGCb3PwOKHpogVxqjO5HxWNVrPnph8tyZJHbwfX5Lwax1Kfw4elcrAhgiEpCQ
/0i0DNPYgmcr+tMY677Wi4eFAWBURn5oBr7OVs7Hq17rm0k66DmeguwnMXnMDJCo6uAyrgWA+A/1
KMXx3VLvM+1WEPVtPRyKIdtENCNT8VG0/IxOwpIfQZdvTDG4rZFJrA3fIvR0Qro1IAgrS70HJgdM
J6f7GqleqPRAtBQbDZZqAPFdYE1bAVoFVCGTO3UblVZwqkHr3AQ5nofBcqzaDtn1cY8uae6lrQeZ
DdXyUDpo/adl3c7hbQ/HgrOvM+/U5oE2OK3SWZxdw9hZxrtchFs8jqcktUfJqcUPAwSrYdy1iKwl
MxDtW5HQJwU1SXFkC5g4f0pVCboGgc2O5xAa5m0R/bKZpf/27mWT0Y4IYQ+9JjTt/h0w1NiS8lIZ
2tM8XWIRs5+nqp/cnulrk9CFaFonIOyiW/BLr/pPxRdfDHpFZzWC/5b//cXikuhllAjVyQoxOx6c
nGmchC7iTLdkPpjhZxPODppljqh+xwNPKkPdR9rOlukuc4I2qwB++DeD5D/gflA8ZVIPWFzSQVn+
CG5KNSe9NaX1KessPwLiU9IDDRp/TQY0ij2VyRwH9pFEwZp3cFfxv0aFvtgrTeMoXcLUXvVbtvgi
HcTKC4fU/T/ewFCcAaCsphsQAH7MWqRRDIBUasNJT7cpLfSAzHlbvQcvaOP/Umj8IVbAYNVwEVoR
t4Cv//2G9G7QrC7ou1NYnXklwVkW6HEO68HZMWT5+339qdfBXG0lNYgSaq8/ASKzYnQ5ZU13EoQS
+2JyiIcQbZaaBKvSWrsbWqcx3hlB5lHn9WlEHSM4VYHIzlpGBqGfMtztA+I3YqpRTzI8d7s0Fzdh
PDhZuxzDGalQ8TmPXxB73nXq499v4A9ZKIchZTuCCCqR9cdGaow6LBKzaU9MriE06FSOQfuWRweU
en7J///4Yv7fr7J+vBhFWqRUtJLu1AgXw9wGDbJSqGRED2H4rNa/vZl/0DI/ojh3JYJpBzFAV2K9
8//Jr/MmLAtVAsTRGc+WcFPHTiwbTrggdnudLDLON4ERqDE+l+jmVfptgEb935/t/8cloEFPdg9b
52fBY7Qa2JpRaU+ZhK4oW02jAyciPljlPjVk2IZurt0axPMqANskTY4V7WSr9ObuF+DdP8PM/zwN
ONQgsNFvN9UfT0NTxIKQKbUnqxPPkXQc2tmdwveVWUM8ue/C9liVdp4PaAIUAS6ToyMYkkMnHxEK
Rb0m1eJG8q3YtPCLP7TiiS4Kp4nkKFGySZePhAak3C7bNnmhfElIvnU3EaLTZMaMI3tPGmRPEJ5A
gDlWHXpDtPhjpJAjl1tLqo55WrsBc1S6xWiUe7IxQXMpNoWaOK14DvVwKwkvcZk7GTLzkWti25Jq
dgi4qAoXfxBxrcEWtQH7MQ2l26GpR3mph+KdIfbeCG6mxJ576v2S0ahM5iI2KK6stnm9BxsNSFAV
O5NueFAWbXV++Ps6+NPC58j/f579+uf/sxLDbtbERderFfcccTQhTtpYt9BKDKJEpP7yqtcd+583
vZJ9dXxr2dA/zgIzkjtFKuv2JOlEldSjHFAjwZb6t7/f1T9A+L98kfmjN6J2UzGUsdic1vl9ZwJ2
AJcWoHQa8jD1mlEAmWU7bTmip/BTRig+Hu9XXFiISWEFP3CsH6HjbqS8fk7Dz65GmhKKQDbjpgsP
ALyBZ6H5IT+vpUkVT9Qwlau7EIrsfkK8Pk38VnvI6IjQxa4TeDqLryuo2WAMJoLnHKHBjfr4mIiS
UyXIcWo9cjpTIPtt+YUTvU8WYxW5nWSxl7Iu9V+J4n9ohCNascKE/uH9/qQ5w27oKbub5jTOuVcL
2c4qd5p52+cocoWCTx3HXP3vb+VP8RwJWFMGoqTQgpX/vdbMss3MIQgqgFGb0VScfnyLTFCuqIv+
Ht/WD/vPCiD9QksHbTJYJf/+Mqs22xQL1+qUdsd47k5t/d2NF6mlIyGuukZenhubKvtomCIj/PX3
O/1DO0nBwY8eg0rKg+L5jyJraUYSiixqTmoVsp6OGZBJUtloeKU3agcKCe5t345eB45D25fJ7M1F
6FTpziKICQnKUXDNfhOu+u9e56LoQq8EEsw5f/KMUiWvJiXOm1OePi7Toa+fQ4LtssNtqfsdTf3f
jvu/vu0nuFdJA23M6LqfVEZ/IrVcwBwiucx4W+KYh4q64uHJaadT7PTD2lBqDkYp2eDDttkIBG3J
3WoM7I6cOV7QScvvkjxyF9qthbWvq8nB9hvp9ooiFjWU1DVqOnGUCnGHd2JfoRoc7/JCuuDp4xax
t4LUslqkcwKhLQ+cGOV/q0tOGedD3K1HXg5STec46MKTkkT7Wj0b+2i6mANsKABuU+TVBuRdzfIw
ZUbS9NDr6Z3qkup7s8wov5y94KwAKRJRdohaCmrUcwpaOYPm10vixkptx1LiTj3jeqN81TEBlQ96
tWnpKnS1J/RXZI8PK3+0WhzZvHbMKFBH2GRkyGpc30RNdTaqaxQyOTUQu9c3aYNkHRCYkrR9ZejV
ouV2erVnIeVBaxs9OUyie2KhOu05k/PnFOtOtTV9DJAmQlFonSKl3iRietatK2ivqDosA2g4pPfI
9/7/bAo8RRnCrO526o9OShzXdZjMRrNuyRbUntg8K93TpCw7kVtaLIBVk+QYGP+OJ6q/jqCkZR9j
BOaweRD7W6DxBM/+l9TvD310FiqgZproK9Tq52ioFJK5obJv18uarXlTBYufqVdwjIaq7+R+djCv
ciT58Osx9QfmzVoWobmgo8DAJvgREXuplI28pGIbq8+EtvmgTj6Sttt66rYUEHe93m7FTnpA4TAx
cTpPFpxqa4TRZ6dN8d8weTSrEmz1nA2PEk3YNZHHUasJGaYpAidf6TUZKB8OuL+/zD/IsIJhBmJL
K0KEl/mP2cD/JA5d3jVSplntaV2KKQqpXeOltPc7LXbFRPMswMyN2jhCV+FRM7lLVzJ0O+TmqyyV
N2a5bNZN2jfIUFcShjH9ritLJ0mMr648C6F4G8fNZ9VdM/oZHYilTnaKzPAW9TYU/YZ2hLInldI0
yEW8GotsJU4zGhzoADF2ktRdVl1WFe3QjH5bMOvR8e+jhVsnaRbXCo6D7Ee+umRmWRgSR0s3Fs4S
PmdW6DOncnJZ8XKZxnVMnyy9EwtkCDncykra/V5D/CGY/+9FaD+q1ikZLYOpdYP41G1siS40Gkk7
WEvvTCrDueSXm/5DGc9Nr3uXIwTKyE9EohmaCvrxRn0yrduWDnJJbdhN91Z2F6/S3k5CEqs6FLVk
kOJ0mLG5CXxelSk3tlEFdhoYNs2m5LdU7w/sWdpgFLjYQqyyBz/V5ZvexNRbzLpTt/jyfFIDxQH9
yVBiRgtp4NnUbhQo24XET1WMS5M//H0nSP9NarkApgkrF55//CzmwtqcctiK8MtM0+sY5gJvU+Jt
vOScB0LesQUYflfPurETomUzcQCKc/RPE2j4zW5gXXo/l+b/XsuPdD5LhT7FaKU6QUXPEJAZ4jf8
ptX2aUIq6u/3/eevYjpFo4lel/4jmq9yXLNmFs3JbB+QtT1CJnPKpvWIc49FEP+y/v5Qr65PGfYJ
HS6mnvqPfC6JmjlbmqE+iaRwhaE/AtB9hbnhduKDok332ao10qNIBkeov1dUyGNFVu1LBGGVWP3l
3v/QWvn31fwoZFpjHstRrUCGyaeAg3eYJhdh35uham4TCVgO7qkh6qzAHdBzJw21tcqAl+G2lbmB
/eaZWk14RHRan21JpzUoWHdSFbprFxZrCvp3o0dfJV0QesGpc8iz17+/vj8/0HW8B9l0ZaP8eKBL
WeaSloZsaLCjJSYBhbguFwH806Ixscf1c8MITta+R8UgyWK8zTpO+//jklCR9bUXQljRROPnOWLO
YRinZV+dMut5HaElm4SkpmXm8Mv9/idggpYBMmMxTuUkNH9ax6i1qMRTb1ESpru5eZ5hpjbm4hV6
fJOB8jGq1o+QCh5C6XYdd2UxNiTmg7h6iJnZndCrh6IGRhr5v1wX3bifm5Yrw3OXfgsEEsUyfhQL
kTq1liVO1YmDI9XtcXHEs/yunkuAFICinDK6USK3eSrexPfqzcxsjln9DNagPHX35r57BdhVns19
uZcAjzGs2VW1CxiAOepZ/uoKW/yqHudn+dwdw8NUbYnci2m3FwtJR3uh+lLtWYV9aoeabX6BPJnf
m0/Q4UBSXnkPfJv8nrwNn1lvk2emp+BpulZP2ZP83d7ywe/Tq4w92i48w4PjDjpHUu5RPsnSIxQ4
UOeXlcvY0+f0+UV9a2GoINugKxKwiNAKEWtsbVSCqsoWmNNsQVowPbCwPOsdGW8OplB7/ca8DB/N
B8a00mfeIU3LEbcCwXWRmYOtviQ3wjE6dq/xQ7dTzy3M2swOvqE7JG/SR7Dp7vJT+5zvcYu+AjM3
aArA/fhq7vvT8FI+J6/mt4gjWWUDj6+O+ok5iLBtPsLb9lt6LD4McI0fAVq3DxY47bTYRJ/5gpog
CJb1p+LFiPR0TCfP9kPjctXBRdVWPd6GthDNUixFgNEzu21s+Tv4lr+lj/SMvFP1QR9euG/o8lzy
j/wDmqlAGv8JUBTRKLCV0NWsr/hDPkLHXr1cV4ln+kDNQ/waXAF/UpnEzNu+xrvyE5g9doSMxybM
Ct+6k/oyYVcv2f0dXOfyM2D68io+9U/lZ3/fK+RKNj8Lx2J4EICR4lXOGF6z8d4oedOlN362d3DP
Uf2dbr+zIzj3cAWmM4Jpr/o1f8y+lM+1s/XRf9fv8/v/PfdTeBvPBbiud/og1mALL2NtI5nDuo6p
8+30wOYScKhdnyf+eRbME9SwrgZIT0QW7tBNqSa7gSRtl3fpY/5SvoBQF7bld/yOzZ/SO6C3FjJd
8DW1A0NW8KmyGWS8Uzkr5w5UNHpH68OqaB9SXWNlDG6qduAvrE/nabqJDjOAd+Wz/k7oawcsQoR+
HCh5QWNX98kHo0v9XL9HR6EH0uPV3/3L8KW/4A6HUPGuOd5Ipc2ieg5fNMkmvCv3wn3u69fwMT9g
orwXdqXfPsKm3Zo3wmt3t7zEzxYKInflAyNwHot2zD4U0Km4Jjx2j8Ld7OXgy0XghlcZB+eMqQ0c
HbtCkdduPtNLcw2ezLcZfOhb+pXDfsA8BbNnOvh2e44Gu7ytwSV8N0/EBv6M579jIy6P5kX7kFh3
MSnyqgXNX62/s5z0g0mvLT1xo8xvZbR230R6p1/6ObtvHpd/9of6tfaDgb8y9yV7IwZkNmSFaw+O
dZl9AepF7kz30lv6Up+jj+CbYb/+DRdHkGwWNoBmfoB8goEEbXxsnvjGhkuFPPLBvkhexS/hOgPx
uWDYw9YfW3vhexqHXwdQkHbqu/Q6wWdpb6rA7a5xbddfM/+LTwZgY0DjPqAF7ZK8VNf+OT82W3O0
dfClkS2JdsaArWMf8PgMtKaa+5GdANkstbsrKn7jG10Y5VK+Tthsucm1VmzxLbtD4PDe/DR3mRtu
ly1ehvvlW/4YkBW/yp8FwlU9pZfdeVLkyNCJrJXVwrwKwgvqH1BgFgp94uVOt3BKdQzc4xRsRRFO
RuS4fwzvIdRh56xcdAp4IhRqgok9JrbEbCtnOmM3V2xUpgfhOetsruMt/tKP/QfpBTNzsCh8t/wa
EnQIkN/yJ3WxcVGf9MpeMAZnGdOqf6HXOGsOU/Ti3TwqoDZ2rbnRzXOkuIx4UXlnGQzecuIL2+AB
5pNLkpSskhbTZ50qduaqxSbUb9f85RzDGAK0KT5boq1gdf84nqUPEha2H/GaHjFskJf4IL7TLa/b
dYNTCPCjENhNB0X7SrbbW+OKW8r8BSGFN6CGexUuJPeX8LbACjixaoP0gP4zgPHu3YLG/ogBk8sR
RS+FPaIRgiaHowNPa3gbz6G+/lV+yBMayeG2+YgJcST0uzkNEhefeIEUIvUgIBgs3T1FZswrCe6r
3FPSfSXeSaZrKT6W1xYp2XV+AAGRoySMtAMfAkpgK2J4IuwCJDPpLEnbXvNiYQ++pGR7m6C9vBLx
/sew2i2XpHAX6IqyY9LLvahboijWp8yZafMvxWYGyy67w22xH56xCrykfPyTQWLly8r90vpQqCzN
lbWb9SgD7zZDF+ASlBlYhoAp5k7GtDCXKO2prW1YabhlE9Fo1hhfoTbui1u982bFazBIFN028Sn/
CIG866jzAVC0MVB4PEyHdx0R+tQHw6a8NzqsZ1t6H04l7rXSbFsXtV+XK7iLhliC8OKFaIkYHkWs
mSJxYQPJq2FKAOt4NxjIBlCVwa7aiM7+07m0s9N0b2ZewpACfyjCUfIGm+kODCAgZCl35HfmGuxy
0hI2/7Qq2bMpCUHs0vZCHGov9Z5TkjjTvhP9QC82H/piT8jJj84y8iIdGbA2OfOlP0vb6aW9rOEU
SMhn/GI85QeSBD77S90sr3hLb437BWk2j6MU08YJ4CFnL6/myyR98Dqscr94TPEblAy/QDjExtv1
VB5NPwcpQjo07cLejj8wKuVBBK/NSXwB422t/9GEIYktvyw31Zl5JHy8D7YTG1l+yx6XFxwTtsqN
8KC/xUcR5Q5OZVTVOY/O1nN5I12V2/gJeAieCxChF+y7qB7sKaVp4UBChXHADCh4zs/qQwR/RrIN
SIoEfJDeHdgHGhq29SnegmdpGTmwMVVOS9IAmWH/18qsGF/02+ime542IqQACDTb7KQewaBJ7y2C
KivL19Ge6zvEC6ynvyezyn9q4R+p7Prn/9MVihMhC6q0rk7VB4TFpfVGw22BnfEEW7AGdvvdYrz7
QPRoHgccoVjyvZuBFSXbewxYtdf5cyHHG9E/WymGvYySAORLVJwh+WLT7vIW55f+5e/XDT/hT+UB
Kn/reJ4SAV3Qf1+5Tg8l0AuuXGr3UnATBF7Rg1z18sUxB1d/EA8qmoAcHfN2FGHprlkDC1o13Xj0
ZEirZyQrSCZyuEpbMbdlyRtLV7XcPnMVfYtjL0i4YdoMgk3KN8Ol1dzyMH3E2JHeS0fjELMUzqXp
KOaux7wDyB+SI0+mgzjv9/q9KB+NLlztvvVbcYtwsm9w4sguqIU8d2lymxUREUvufYJYxQcxekJI
1HTC76Vi5mHHV26IKWgk3kMEbhSwFU5heEG5rzDy0Bxl2hTDVoZsCFlvdjMCQbMeBnW+nwYnrgGt
b2Tootgcq04u0nPfSYSWnkTciUsfH+UyRBxsFZPTKgejvqHj9L8rlG0S32V4Cje+HrrAVUcV4Tk3
V9cDEB8YJJI5DTSnxTSMxwc9lF1LBgbLKnQhPlr/1CAMpr+m2B2gaDAoJz9INoPkFxqIAAK1LSMV
z0RN5Gpt7V7skJF0+sBBnHQpHONTOKzJ+0menfpMfbDcqeFJbc+ytB16Lz308H85mvDemJlNOHnr
pxJmfEezRnfhbqKXKDi8ZQGyJMwBiwPKHXO3yPyBH3NTtUwX7OhT/4bnruE1Xbsm6RQG6kfxFL8r
r9U9KjYXyHU6GhVA3Zqdkq48strlEZcCqpj1lj6mgjggmnYQLhNOX5PzYVvAfnsMqQJjN8C1PkUM
ip3hpf1B6O8s1Q0ivxthmrjEDwypVFyqDIdwwhPgkWiE7NoZa4dihS03v/NoyS6Le/jcug/Jom1W
XIh1C9OX85tcN0GL1qPEoGBAoYi1WpFozVsl5OZtULx4kMJnqgzPKn0QVmXhL9UhzpgyPPTDBulC
yXImaSe3rl7upPSQmccZI1hwZ9mQPc7E/Dp6C8x2Z0aqb6XdZq2vVyjUtEjOyJpLG9rETQ+qdrGl
4jkYjR1t93S+y+vDFBlumFC3teae4egWKzQ/jisfN15HQFtKiSqOB4QKKLheAdJqycxJvWA0iNQT
KhfRC2ZljmQw/Y1fC3mioUxopY8uJxYpCf10a3TkMIA+HoCNu1rR0dQPVvkGSibKr0b4VQFTN5fv
XoC1yKoDWdfmABHD51Q+rHOmFtxsNYSO3lJtSZthjtyWC0Ax3dEyEaibwjR3kybJseLdoJHiltVX
RCokKo9LdiMq0ItpJmed4hlN7hnFmklZZHhMEO5G1oLYntMmjJzaZNUUIaD/UfBbnuNAAj8Oa+ah
buj4zVrmzfouIVjpvMFeebUWcii8XIfrHJPGUh4baFrB8pPNTSM/1b5UqkfQYkY4ffZdR9R2RiWH
HTw6WHCJ1NHtRcqfQGlFjGCsfPwHltyycbt2V9cP8rRVI0qT8JmCvazuhV4rmIxnG15Ez1EjNvNB
jreDjFC99VDN2t0IuzKRvdBa+6XlnUCf0uo3RgXqfjZg+lbJvSh2l1VzIktwn0Tjpg6ypzbptnmN
IQWGa7m8GQXDy9vR70R2wmvDNp1BhfTKLV5pNxZeU/NceZGZO+UuA0ymltEhSSj0zE44JdDTLTR4
YRKyK/lFuyWLT9stQgjJK/lrEnkdFp9sUtLdwKV8KAHA3DYk/WZ11bPAA0pu6xDGGqZYBeDX/iEs
J0+aaUIah7TueeaUertBpzfI8jaQrxVMtFu67dIqrqoX20kjveoIgWW6R0TfnLeVvpsS424JsaYu
Qvjx8XZSn/W4dJYo8ZPpoezI5ETOzySaSQQTV6bK0FrItxZztKbxirx4oJ9nD6YOfETYasZD2txn
o2ZXavEU14SwnP+HT2AwRmOjz7d9QqaqINSG4EdAb7JiLAlqDGMFwP8YYq9qB+2hqfOTrsY+Hqxs
GDLudwXf63J8D7LBLQrBbZf3wejQZuCgDo9hio4poqCxxeB2WQlX5rVQRl+aWw87+oNG4i8wf894
AyHpezQSAQlUdbAAolV9A3SwjH1MYhwJNg2DnYhrWYBKrR3VWFk2SpbvV4yEEJ6mMrpEeUSnSfQC
UmILUwZhxra7R48XeGo5HEpoSwsYSJRK1g+Rk4Q5bXWLsZ+/SHcL6KemH/cAzHDKppXVbaWQqgNk
jx4p901FZU1fewbjkxGG4Auyu/t9mc7uYJEPEsmWgPq3fzHIesa+dMJW3YazjGcryt3nnmLHAu3P
1OiwcgC6WvaRtIuqJxFlTwZbRjptezgx0XwCmMBOVYqXdYg0F7276NaOFjiNitaJqRI0RtDM/LpU
9FaIixbAntqMfWUPmbqJI49est3I+DOVjAi3us80vThLtyP4XQSDyNFpC3zlb/Kj+ImEPpscS/Ke
OP6EbSJEBwDdNNCTV4h6lWTH+8xHRGnhBI288j5RNqRmMIsy6snQpqDR3msyzXItdOLWNR8bTzOY
JXtF6SaBpxsbrfEtVEWzYybtElbeajzA37aHG8yPwW7XKzbAJStaSj5ybWmxstPeLi70CzjhSSgk
6rDNkLup5iWLB3GuQ17iHRbBsJAEeHrmmKoHWRlouap5EjogDNEpaASfnzTyYpW8gVVpW/tgWPtc
ze3yXhTch63VjnGmWMBtToDLRBFBcWxXokO5lMJRRWwA/QRuHZ+jfAM6BqdIEA0K2OfaDUkTLSbX
vpghKuPxZJJbtof5VO/1dw68fB+lDqWuCs6Jh3Vfvyl7ZdUct6lfZ6r/S+Tz16IMj/m9SsYPg5gv
2He6FwheLG+GCBkodpZH5Y38YWVtRItsCRmc5xk1jIJVoau6E7LvKCup3vQIlCxuBas6RynbIdkz
RGLVa9hDrIo1NyVNoMtv83wAnXHnGv6NtPxQs3bkF7PcTfz7qpxZJbpM08E4yZ/M/O6lVQUZtz6H
E5fVklLavM5PbNGWQp+3yWrOdkyapAm0NbX76hwG7IMEhoKp0jmN6fWSFG96WnITHUiXIlLjEKYb
sR1h/LGoL9oXfYg+tsXMT1uX6TFD5XP5GXceR1nxbdy2KvmNC6BrFV1T/Vl90CffQhNI386v8h3J
E47PvHRl2QJknXAXHt3a3OC2iFdxqztB5S/6pnos6YAjug8PSEEQDOLKy3CvehykgO5SleLESTuX
LZXkLmuNdSVJm/pIP2USNyOyCKbbCF7DyClzUOhvcD00US4fTvATKeRqwdG+eApgWNLYK2no6m7a
U6P7Cpqp/H50oRylDpUXd0AsmsVA1rvVqkMb3iJjQ4e23YFhfBbelsfsiYaMTuP1mwws1e0erGHu
BLBJB1vm7qCL5yCaXAYGUeQyM+gij0yTv8zvkOsT+QWZbqkblJ7yWXx1z/XnuvAnewSjktssAVNw
abyG9FtGpyzdnpHIWm255LT6s0q3O7ErzUF6BrwYgYU2N/EPUbsJeTzar50nF1CnHfHb6Dcxpxwi
BEC82BDffD+t/IA6iBz3g4IdXfj0m5xr5lSl0k75g/UR0GhOvuQLDcSYAUdjp+/hC5mDgCboCxHU
4CGZtvFurcuSInH+BCO7JAjxcRPOSNuxZ1SCrr+77nORktEpgLViRUCTuF6bAPS6aYtYi0OWmsF+
b5yWPIOd3vqFwOjWZ94Vr+HaLsmQmTsgVRLa6mP4WeNyE18rALqhU645ix8R3vEBIc+evApdHIRw
ZJce0vSGSBKeSJvwO/0WDjhYI53EM0y/wyuniXFcHsdvIEsa2QUrmk4sgg+0yftV0EYsvfCM6DL7
CpUmohT9jYouizNCsOFhXXhbxJacOEQZjZU2Ry19J3oLxN5qp4VOK7iavtYBaBZVa8fN6WjgPdG/
QEKal0Df4UJ0He/qgQ3msKKt0SVgsA91dVuEu7WFwsJI3MT0+thPLtGFUWRcbWtcfCqXaiN9p+0S
MTygzED05S2ma473WeLJDzFlLa9S9jXZN/VNMzGJQopguTc3wqN2ZKlQ5arn5nHdYfj+wTviAhFp
WYWIqKGYX4VUcg/mu1kAZKEvXV6eEte6MnoqPpl+ceMlE5K1AmzfrdcaJzpcCAkv5/hde2pfdNRG
yi3sEsnw5N63sItnBAUbkTfEkIw3D0CX30EDxHBNOgvyxppfmvtwVdp11u5zvLZSdcVX1LUcZcrA
ER2/ZK+UPSx56HMLSkgcvWszm7fHh1GQm7SICViXBftjhyXLu2Jt95XTVtwe0WODlDslI9OLdPFE
wasAnJo0dB3AVp1vbXlMIiaNDOJsXkB6Zar8zUfTvU4pbRwOB4ES5TF9mZFCJmgPUPVQlhFe0wMP
54PUuPoU0GmjHdAwtRu/q08a92TR9H1L0G1vTLyaK0+aV8cnFZ/DU3XPTAY614cEyC525ef2xizW
MEj/X1YxwXAMphGcn7ypVQpKeBFeJJ/2cUCgWy0JvXhxZhNvhNV3hMrZTGFsUzzb4wMRiv5D9xmc
h6f6TKFJ/l7a4UNxnG4gMUIJxljR5PRzROwDzfWMQPI+7hxSmYY/bTxTdGfBpdUaAsijdUTUe0UR
TBycDjIjeszkOxTl5tqz5aUo3X7pNxNpJiuEryMeMCqLPaxdmEEiBrgtNs1FR9/qKjOJOcqQCvHS
6bzok/K4LTxuhLfBaJIh3tgy3vC5hzbHG4Z4B7ndj/jmwGYdBiAP2Xm2eGZipF9Y+nCdLd1rmRk/
sav1M6XDrgYUU9sZlps5yuFeh6ju4qwf+S6LO7n+ZC6IhH9CFjhs2OurIkF9m7Wo87m8bHBLvVd9
Wef4kY6oWHgYTZjv8xfv+51nT/nScmaTg+H8RVj44O22poc6sUYwexxV23qZgZlOTkWPhw5i4C7a
hu47G87kGujHcvIcVIX4bdOIYQAs0n9k2+cOwx6hd5Yb5X3acHrTLpy+cvqeTCqQOVFeg0u7F690
QoeJZemibDxzZOgIpXlJ5sn6phz9RPG7Z/XKDKxy29bpjGMqOdJb+D2eOV2VbruuU9OBZijTkVq/
lflV+B5c4sgZ4e+1jkTMZznhx5mbjuT1vNXv4IVM4l47Gc8dVgve1NjNNtxbVxFVn+5bwbzSIhqi
7tYA72eOcmPdt9/mbf6ozXb+yXTQyL0heKwEr+73Kko22rmt3+TBoaOrGZRZ3jj7KWPFaEP+sjbz
veZlqsiq6R77IjiAzk+tbSd6qvzB/GG7jBSWXk/PlukYaFJlowOcXrxcPQ64J6Wbudko5ZYfA9Ha
CKVj18QlTYTfuF1Q5glfLbIl5b4Szhw/Cg0ROlCRV40wL3ikLikb+bYVPJJnLfNdUnzp8rERt7m1
GdudYhy6fD+2bl5vaQ/xCih0OgeGZQ7lloK98KTQRxheSDeLskkLP9Y8BVJddRN3e4CyqvagF3cB
h2mVPdbHrjuSv0Ep57NnegIIaeVe2d5I/VHYG2QUE/kdme2WX8+UyJD2LyDTVch5qFqn+J5s1cCB
b5ikGyxToGBIikcBXaMP4fb1eZRPE+iw3itLPtxfzO1cbirjoZd2zI5zHx/1dkEzwSlSP5f2HUhI
aUPzhG44Ew0snydxp3N8IQvVkPNvRBbW6JgTCvhkAy67iXiLNu84OzM+x7Mf5Wv+s/KCOYwQ7qZF
HzjIdS+hk8BtwmCMWP9Nt0agf/hA9X9naT4ysGG7aZRNH2wWeSOiQCbtzNxH907bm71TPLTBRgpP
TbojjetFl7jVd4cYuNt1magt4k1FwCEXRgRO2yKmSNLKQTsIR/7rPtrQqqhRryrdjLZx+n8Rdp69
bWtpu/5FBNjLV4lFzbLl7nwhYidh752//lwrA7zIVnxiDLBnMMm2ZIlcfJ67Ei/u8jay6Fsjnwae
mM2pSrwl8Si3CJsglnaN7VtYgeag0wNQXCMNhmqX1r4uQZJt5ZNSn531dinwaO90PkUJlIJXRn1x
bOrtv2HyvyRfAt3/AyO/0hxmc1g7C2q2S6l7hWWAkQibErrlL7Opv3gl50pcZlAjFOUW4jKyLZYK
yMTX4JJVsMUvgo3Vz19J1IDhhZD/Sky141SV8orfySbdSmYd8sJ474xnZ/mognj5SFqZPZeVlHvb
8NDk1ymO2CeFLK2ByAtv1s9Z7XUNnlaas8OTcTdaHu6Jf3/y+MDhH/6j7OOzxzypobYj9wepEH/+
B7PSqrWaJopSXczRzQfBNDB796rL7LiejGMObcp0ngV4mqRT+pP7MGMv4La1kcWd8n7HUw2TScR2
Y2871DY6SRy0kG3UGvcnN5o7N7uQZKrQS5Gd63ADQZXva+YH24V8UOByOJ3hVVNfiykl3i+jz+Sl
xR5CgXCi5MjlnxryIkJe8oAApKXzrQ689LaJLuJpy89Enkwt1OrbuCKKJ8M4TRPgeer3I+Drvrpv
+53Ef2uHudtbuT+snl66E8ut7WEiVzNgFbdtvJhMPsdP611FjxfPnpHV3COfaQUOawmdYeD2MfmU
jqtgpJ8PvCV9PqjycdZukhYslA2NzImS583M+NoYP9PoNXxVh8Bsd3h89MVnnWXxhHu1fq4qMbIe
A6AJfVxuDYL1iEevD+0S5LnLU0+bKX2k0Z5oPWWfawelopDnZJQe8MK8ehNPu/SkrmdSxI0ygMLF
faklfkZ7OOSmIUQBfeFG3U5itiHJTN2YL6zHWe7n8Dc8qaRLryF69mx1l9k+byCdPHywbDUO3mZ5
ayOG4NRizuWoVbd0eq8/y58Nx8WbzQmquCaNPaXL0FGqgpWDpGArsVKSg7bz5AG6DI7P8r2+TRBW
1lcSt8+4tT+v3StuTVLKblDNusP3OwZRq51STKT5y9zNFIMSujq82ZIRRGzWEkvQ2J6n8jUBnFMq
pJ403oV1IMfOF2Hcf3vEuKMsAj0tCwgdk87VHaVNIzLBqiovsBMAyk63Z3jUbekQZsmNpVYEdRRb
bSzu0phNqqZ7IJ9YfYe3EVGcYjlbqW7IozRGc6NpIBYZyeggzIv9zWa8xH3kKjoDlP7oyMt9RwxC
unwo5GbQbnJU4PdyPB8KfFeDO1xZEG/AQnEVyd17ZB/C4uc6+ciSLFT9cxSxhqiCb5AsECDrGVwz
lKX7RYCq5m2a0IZV7/595PxlELv6eK6+NPS04yLNZXmpkITlPzPeMSbcWH3C1YgxcY/h+AtVLUbA
Tw45nBhkrZIHTNHg1bE/2nNs5npRXeynlOKybhOZm0osyYiWlFcFH6azzV54DJoYwVf61Bjht2AT
ZrwdRfRp+6OwtjAXbG62/sg4zfyB6k4vPbhSjjXuBKR8nH7hWTK2JKXgG1IytzSBhMUooRdBhgyU
PMb+JFM32h/AiVgFyE4lELLzRLWitClQMQKfYWkC73psb9ab6HZ9Fa5Na7sQNx0HuLrT7LTINyyG
/MCk8zXF1YmSQ+j4bnygqdERPZleLfur5oJ4UxtAZuYQZNphALZUAEzJoA/YSdnh2I3LzmVz5fVU
dHSmUBViRwJ2gNodCbCWUCJt6G0ltDndFuUBjHttOGchDTfyw/TRYZ+lfPeM6CzjBrtFUoPi01ld
5VFDSgJaA8r3tHwLn1l4dXub2nsCZ1idoexHVIsx58ZmiDbyS32pjsoHOwiisgEa9o2VHXeRSRE7
/G7uovhRs71q8zRiAPNtHkDsMvM2YnrsEaKyQDX2C5Iz9WdzYTWpNaE/M0h/2lnvzc+03BDhoKQI
RqAlzccJUQr7CzBDvUX2ZCgHcF7OR3XYUoiif2SPCVLDkHfoKr/EeQnUc+lONuAUiF28jf8H3V3C
BwV6eCQQMntcutd4epLtpxatKVgh6zDYGYrTmgrlbZ27SK1MY5v9JAxHO48v5bslby0oxHLfhy7S
rBnaLd2WCF8Q0qLByI6AirbQ8KAba87tyf7J3b4wkH+DrRRVruWO34pNOm8DcF/0SSolOVx0UN7v
OtFofDdPzVNxo120X3PDmOjFz5Rkpr8Qctkf9XeUIg1KHkR8FdcT66inOkJYlAj/yRYP6cUC9MHg
xpoI8EfsWLR1IEbJeCwhhwKpuSMvjqbV0SanGeaOnOZgnh+lyo8Q11nAk+74PYbFZ2H7MQdzoL7C
jYEc27TDjVsJzQGMSsV0gLfVnX4QqdmaR0QzOVtt7EksLuhwCAFCUxL74+jbvWuwUmzCN+e7ebs+
J3fLR/qMXo6h1Zo3jeTK9oZQt6pnd8aRe4AaVaVtjhDW3JYgfSoSnb38LpMJTdQMz1t7A5ZG+xwO
uggqHIRicLsGPtVFnCSCCEqQRPSyPLCrO/IteYvRG9lIwyh2FPlU2m4+u8W4BSEv1UD8PhMp9K4G
pcDpgsUI4HBEjrxVnqmZahsByYLI2F/4RejL+OKUu3J95bVWdYWa1ZdCfuOcz1mjq/zBXm/Mhby7
o0ba7ow65jCZftM+jep7aN2RVahXfKdBvZumS6u8d8Qm53uwKtlLyPDIdp36Fuq+rQTyISM1H/ZP
n7dJ+qvKAwXqudyvy8nQdzOPq764rEQOD3fVfNBkqszeAeM4ZUzpjlAgHevM4hrDbkbUWB+5sK3m
UCW7Sj1O8yWJD+voGo2fVode3zOnCw0XdgFgWGoxYxtLA5iwjx0sFgXXGwJxMDzDnuaUgjdeM29p
HpT4vn6LLhJiiKk0r5in/MjxjPfc72o/HEiM9MWbwlndBivSpuagZwEqcsWm7yIIoSrCoDvb+Z0V
vo0A0NaImpBDjl/GDnfsvwmjFZMRqizVryd/yVDObCygInEhbWtjn1ANjgosdIv4gBVNnfaDwQOB
sUiEkaupK9LdLVqvNmNy6zDjC1rG1/qjyd+Pd5Qz8dfg9KZp64iVbFfgFwezAj7cEmwYl+JJxFsX
yRu2iwddPNJ2SHql9hHMTYgSTM/hmE58RPi80fHdAhNzeKBt7fBs1G9Jvosqr4i4oZgWdjYPh5yR
dxcz0/enFjDg9/OMR1LynkDBCQF7PtAEx+krhCYC0qQNBK7hu3FK+22L7HoQqruMoJX00Do7isb6
xHN83rQGGm27hrOLpSC2Apnjo9oP2CHbIJW4BLzxR+RgYg1WMJACXMbl/azjwXJ2meMCUtbDJpbc
hVGFSmC03/JGwnZKR+VjsuMXk7gCwI9R3osAnK0BDBe6ScqUC0W7mRdP/83grbFg0WLgkfpuQuCr
+63B+brTimBo96W8r3qvs3cSc7S8G6D40efJIqYtB/XhfRAQrh05Uib4rIjz5E7Rz4kR2OYBrYza
HaX5QAUHAf+T5MLF2NJTjMSWgmVWCugRUPEw0MctfFV3a76qziY38WsDCrmcvbGJdH0rElJs5mZK
MH/P6hAZP3BAQkkz0ZcPBmqUbtMeB+u5gErh1H8mDB/IASVm9jE8oECE8al9vGA9GNo3jHEV33/t
IXN0NB7ybmqeTELPM49zz2DziLaz7UXQIm/IM2dCP2cPrqNm2QH5RnAs3NTkEmx6ZqDeXSVxbIHY
ow90Uk9KvdpwJ/tgyniDNyQwIzdX3IzkbxasKIjiAMBMtQ58aENG9eJWrqENtxUxTauvgDPKt9X6
YLY3usRa5kOHg4WtCEjJ6Ot9A4UBaPngzpXYPuThiK++oaeGOHWV+GwKSNf8SL4UKG6nbpPxGNY7
tSH4Yjf1x0nfG7/frmG4dbIrHS+Ntkp1QoizNrvlxnkF7J+AOyGA+Q/uGz6t1QbZQokpi3pjjp4N
4b1QV/rpe/gKhEU2g+igQdTxwQPKYsVDh8ukfqcUns7/C4Hwa9jj71lg5j6U/Mj1g7iVsmR+MCmk
489+EFS0DbXEWo8f/wdIln4/o2sJt0xBhKJpb+VpfR0/ylfpNnlf0VC9Le84zNEdDI+S4dsoSbSt
cm8TNT/CtpLZOm41ZZfmR2naOydLd5FsOoSqBP2zuMYtkpA3FOj2xW4VVeJPk/a9kwUWe0tOVsiS
2bWBvd6v001u3A0h0xtDgWqfFeU0RxygXr2ZCTSXdmvmtkCUhidzpNSiDmqXk8XcFZsK0U4qhqDU
bXi2zfPBCH9l80dVvfx7dfhMBYrB21Fp9NCw6l2N8XVitTWGyPYy5PsSy1APKYAjVeLB/8ULfWad
Iq/TJlrKVBTNvPLhleEgxa1KnZFNMqi91xbk1NiFWumgl0fGdjl3EwDv+2LX3GQ62kEBFIQoxn+a
RFArxyI7Z9GegazUd3Z90pHGM2QwPEB6djsVKCIMMsEnBCOyw9QtEcrfh4/50QBQpY0QgN1NKlfD
Zw/zNPqhtkfjqRLF+4O8d1QAL/rywxlvii8+YUv8YtdwkAgYs0wcr2BXVzMEvvF6JPWAXo9KPvbx
e0uAjGzpt7PxbdWtjTJg9KK/tXqqpdptJgshyH0L9iKS4JAkrdZbxORkw7Sbi0UsyeOc6uwz+BkW
69DkH0Iqk8Eda0C8kvjF5eIc9aA5yD4QYGioVGBrGxQtKAzjB2gjchKUkBQ3cchjYCR9OgYJxTn+
IYXqSxZzBXekKiBRLwjfgI60yEPRW36stB4mdEbyfJ/UHikVSKJNP0vfquoyNA1ELFdQR1YGJ+4A
udpAlsV5fZpBpcaOJH+Fv1CSwKCM3RewmyJMkH99zPR+WCoZAfgTr66vqVJCI4+l6rLaTzbpegkK
pQ55VFU/GcqbyXPYepL7bVaYnhATGiTd/vsKV5XPpkXa+f7vLVy5A1dtzZZ2ztuL1qmejc4qnn1z
Wl7S+HtJf73WUf3VQ2wOjcj+Mzh9p/UxkdGJLuYHeUhxTFxs3LkGMg3CZPW5eRgpcMVuaa6XDCsT
Bn7xd0S6hviBRQ9OrTzNc7abXlq0ASSubWLnMqhwX8+Nln4fUUKvEIlDdzLl5jQTd2HgKWz8dh19
yZzIdq53/PyuPQ8qCvjRtpCzIi7FSKCNoFIia0zCtCHrj1Xt7CL6dySEnpWDqlhpzy0W1GLRfpjp
cizEXqCMfgRXaENEaybKJBWnzXNGM1k8ud1su1bc3Vs0R6ool1IS/4TsTeAlcfTUEpWwsNnLKgte
/mtUucpnyx8rNtw6Peigfw5EgQ1TMNoXx5COqTXvicDepATBCclZD9aipd2+UE2vcd5j+XGGl6qs
Fic3j/XuaR30g0ia0pBjIZlbktuifQGzzyU5oDdvT51a2Te/hGRNzpx7Je3OnZ3vEuzZ5fwuoaap
Fdh/ZbmxFT8JMRcq7Za7E278pzo8COftGo08a9sAsJ+oapgmf3qxB+TdDLkJsqFCJ/hV/sBU/DsT
opcmF9NwiWC6n6ETrBV9w0tRwQ2Jz2KSPqqWLK2OahGTgUe7D32Z06DvARZHoWHYkUsMyYzmgrTA
RhUpkYpZXjrrMlbDPolOdfSqAQitHTWdKNESxDFjBO4yvoURBudRDYjPyNQkUA2E9OMNMdAnXv+m
N6Br628KO+UYn4v40eq9vq0OThjtBvSRMuxs2FfM1IzOzd6wTF+F5LeRcBDtkAsMChGp82ZwQI+Z
7Rn5F9uZ+vkdD8Ruk66tO7L48z9wdgdRIIGFFg6GkQaWgW4ihqyEPle7IrEElXajICKqykBbSndI
P+yhY4jPUZtjrNDZ3fHOMI3WID+pUGSDcer057HvV8YXZwM9mX8fT5xJGP4p0VQcMMf/vtlkHPvC
nMHL0uyJpPH730EvhuAfOoJBYmDzozjwF0LQBvJCbSjjalxvynZvWfvQZDPk1ECya3IU820dekBL
qZhvBjD/UF5uWjTr4l8w7Vd9XA7kt7iypiADZxyzLALcLWQ4ynHiW12Wlp1RPlaAVNlMw+14rNcP
Sr/IQ+ZgUXV4KzqgKlQT7S91/W7nH9KKCAg4BLwljElelp9q7TlhFndkdR/ihXhd4BsUwnrm6Kxj
M4D9yesqEIFYqaWee+C43maYj76l1ktZPwEVhjRqpCfiW3imZ8sYWE6FXg0JtmPs1IlBlR11nM6Z
kZ90zBbEQfNqT1KMYxalSsHMpj7prEoJzrEINcLC9R7bIX/aMvG/9KjFw+qHDvKLnUNvjzlmDn3s
nzONj1Ul/6GB9HDG+w5VmUjtQ/p5EKGXCmLs5q2IFIR4YCTl6mbZR1Lp7shNJ4XNLjNeUhCR8kOa
blU4TCl8MGFYMq4+u2WDzXcD6mhlcPbEr+9Krd2uBvY7dhFltt/UFXpa43PkhxcMu+SNPUao3fL+
vbBRvGFTQikVCrPNcK4RUw0NC1jKGcmTzJ6ymxWX0ZLFNzyrDzo5JmGCiVNaVW+OGaLNLEQdXOB8
iuoj5s+qRSQFNMiRptuoASXSybP+LksR4ySZFxeFl5rWAWgkiOrCxfNB5lEoI+jh+VU72mkR9PJK
7zBcRHtnx2+ZhfYY2rfVD2XRvuaEUHtRMgHxeqOa+O0M9TLEKDVh/eNbpat2S3m/NOvegthe4XPW
OCNj5lxW2Prk86QoN4UFH4MKN2Ov46xs0Y0PMC1m3dwpXG3vA2yUrL9nPJW4jKcRN0b02OApoAYc
ul/at9zxcacFnZrPyGZBO3VWMoboWlY5D/AB2BcyG0lCOcgWsKECTMl6P+sPChPO4vyCHixllpdk
gUdj14+IaVFKrt14P3PwSX2BdK1ofYIeEnzqwx6tPIMGjoPKePzZ85H09qVC3JNyviKrN7kHtBDg
5jwyBykK6wqSl5IBhGzGyvzloLPuaVvl85TWc0yTs2RBxk3vCmB1GgaJ2uzSDIpF6wARhVSpR8uG
gWwRhW0oqcwe/eEvHd/laAkr5o0EF4rxsaPWm9VGpFEmDoUyHMet1PrDQolqsiF2ljlxCeLvuQ5X
O60vRUqFz/qd+Jc5jgngpT8P3X2mvCS8mPhISHlUyfe3w0fhpbBRe1qu1VZ3C/8rqj0ZHLEPZS5p
PuzkfiIcPQVmmar7HL6z10FyTKhCBYBzlVM2bWqIwBA0zXUgCYbmKbf7/ajyYCxomoQpcHy5qM95
2j3q7JWKYQWqupcSTwSxILeW4hoxKVxf9pKy76v8v41W+hTeeiELQaw/2vZtqlx4/pPnohv7amUv
Xi8ymNxOi+e9uNXFD0mjGkUzsy03zaD4jeBoQRR58W0BZiaKDA0dyBhxhsrwzOf13db3C9pMmav7
36PjJ2TKnw8H54rfMnXaOAd8IZcKLqBJZqSg75L8MXB/kuY55vmOq+bfLyl+5NW4zMNIs0lJV0jZ
N69eso46x+C47y4xVEZyKbUn4uUS/d0av3ihv7OO4cCpI7ZNoksI772OL6zMzuwspW0uFpOMFn9n
eiVyqnXjBNGIg85SYTqxJugclAo/p+FV5lqV+mwnodpUQwJOlw8tnL9iOj/7zFVFlslJsqEU9at9
wcTp07Vh0Vwa9TGODUx+Fb7OEPa53dI7tNUa/XHFqdsY0n5ELNaM0z7lidfBkujcNGnZ+ioYZMLM
v1lByv79/fzeh6+/oD/en3mVixkvk2xItV3h6NmLY742aq9BYHSucJpp2VOYmi4JbZuluF9hsOQI
2r5T3AXZfDPGAW0U8PTvKjoWi6uc9Mxy9GSwlwocdOgw23J/T6Z6tjGtiwdceerlJ5GHJ0Yk8bjI
+hoJAMVp4sQBu8qGNzHaE11V6Q4d4BkJ8pKnkEebD/1Bq/Ot8HG0cPscth20mzE47sKUqGJXymHO
hA+rMKZg0a1vLD0qU7URmfuqWm/7vDuPzlfhvZ+AG4YKrGHZOEUp2RWXwB8DohxnU61ofMWmiSX0
wuN6iZ6+1KV8tnn++TL6FYaSRMWkFJPcXKK03tcjwd2svSYP2kbUKYFIhku7ywe6cfG8CAuMNWIe
Wj/+fcH8Dr+7vmA0h1gt8pfJKf69nf7x2+ZJmU1NrraXxdM+kvNwUNzwhjTFW/JZ+BYQzQuVXrlv
fmm74V7+hTSxuu++gTQjrn0H4+5+Yi77iLQter0c1eUgpNvwkQY61V/jr/ABWHV8Hs/cr9YvDyEy
XZII76YvrnxF/exs+uM30a4G+7Qv6JtXpoadF3wyMKgNBNqISYLdAtXb0GiEUdZCattiGsOWgGUd
iS5aSXsDY6EPmI+CefRjmrhrzCVug2QSnBkyg5bchqAxN9WwoZBPx1iJiRH+0R2HoI5h44Cs+QBQ
RgufJUyxisOKjbnaAls0UBRCt+e2Kd5+j1h0zmt0LvQeG/2xdvyaAASw8YdcucHrQrgaVojQ+q3A
u2mMPYCfCs0YkorFCLetmgO6a4m3hQMDVRvCfNyMz2F2gvWqDG8shTuENBQNdGbbPCBkN96YdIA3
2xSJt1eyU77Apmj47pE9uBrSBEQpL8zi9nuUBDmuSsNDeChaS6jtJHwZUOLSqnvrOdd8E0wogizy
cvSvc/Dv6/Gz81UXGe2qSAEjR/a/N18dhoWk5115aZP7GXmq2Dz0+D5fdiq1g0xJ/3457a8QUx4z
ukW4mwmWaVrXOrTMmJTIcOLqIuyawgHrQ7mgcsZvM2SuXbijdLMWvoMfAJpqcZ3SbWgXTJldN8oB
VLmcdmHiE6kTjYcW3gBvO//SPWL6CZRO+ur9fnY4kW8lgvrYB/9KvdVkmko4T6tLYWxG+KHmMUz3
DmIo+4gMPDP9kgBr1mvcu6PPgsvYypWQQuRgXYkFpQBIDsPA2AQIwZaDSVGUeaNCH7HfCB9CL6JO
ueA9JqEl/PI2/WSC4N3TGCCqA1VL/IJ/nDftMluxGTbNpXbeqbTe2ONbA/1v96jkw6MKhS1RvzjT
cgmBm6Bc+PcX/hnahv7E1BVZ6E/M3zK8P16/or6+H8uyvlgPxqvzqimcrTdAND2n1zP3jf7eIw2w
/Zbq4i+Gh9+Y7fVZ++drXylupmUBbkGRREWsecCgy86kbtf1aEW0nwdxhBh9Y4Bb4XET2RnQV1BR
fpq4qIAQdzv0ue6au/qgXQyaRwITNb9ES9WmJIgGcoFGFdIocCLWrmWzn7klLLe8xavdcFGQfT6h
4A4SrHfJLzbE8U3/hnfkq/TM3313f/2WlkbuvWVwKytXDzY1RXI1FtxSy6/lGd8F8JGiMiDhwgn6
elea5N/5LUzRgrJZBQir3aLdN8z1ivVSWDcODUvZc1gfRoD70Mdimal0nGyVH/++FD55XvAGBear
M7QCB/33SqydpBjqki66Ur8X4icI9QxfDTxhFX4hQlU+uW2RPVF/LqPv5NF19c2vxKGmeGsbMTdT
PyDLI69FWvDQu9KzQhpDC/1AG0po+zMl2zTLZCC1c/qB7vTfv/VncweHHYo4mhcsBRjsv79217YJ
wy0PfGQAVbaf9KMdIzcRD0rqej9w0aLEkEdfxGd//UF8cr5bJkGjsmZzC6r6Fdg96IBZvSVXl5aM
JJ7S1kK6zanM5K25fJuSS5jehdWjM39ftJ/a0AcD4modYctdX35flh/K8vrvj0P77CqgFO5/jwBD
s6/Oox4oy0odlXx8yEP5ZpHuovC8iBQIb8nPerw3Tb8nqajZms7Zzh6QbjUwhGh7JsEXcQ/arTcs
PpaDBsmUzdMYOzEea6jxOBiILE3uVT+h6hVEdOYvb+0vjlRTXKhXNxwskWM7iqkplvr7z/840ua6
pnUhUkA0p2PV+viWnGNxjyqAyQTSJ62w1rN0eFpyAoCpiiDVvW5hPxW3ILCXbbuqGogKGzUQvzmn
ybwdloOcuqy444KJCpvyqVGONlro+GeVBeQ1Ae+rD0Kphe/nbTBOWgWUR7bb00BU57b7GNGn7MOP
pd/JRBw5H133GGkkJAhVXraizPjqZP+EKoQphDDTyBBFXXi1mmW95XS6Ri0POr4KYxhACog/XYn4
vUW5GJjNOn3xPP7svhZtrQ4TtKZq12edMzsjRYlDd4ls7FH7ggyIXn3tqWr/92Uqbsq/vuI/Xudq
rUvyxZyg0YiwXryZeCjj0XHeIvsJiKIc3/79Wmyyn70aJwPcnWOqrPr/PSIKBwxIc0aekWQvAw4W
B6yfgI36MODzJc5I/4WmD01MY5+cmmivYxaTqfNIFCudUUvxPDK0coIQ9Rny19zlp9YyrWJWxHF0
b+Iowoc679IGS2ZAu55KqxU0E/rGgkJZxGy3xnRnDEdrDIzlZc1OwipNIkd7I9I0pNs8PlkSTu8P
IlyUR932LPm+rve2cU6kZyKB4/Bx0bE/35KgHrUI4I+helNGz0Z3k76t+WmKX8v1uKzBMu2m7MwP
qJQdEh5YSZR6XNvIlfq77l61jzYoM/AqHSKz1+euGrlr7pb8TBZSHAKQwyMSHt90tcWVeiL/v8Wi
FN4D/10mXEfoB7dO4bXUqOYYS5Hr4RM7D9aOmqyIOvUX0/hWDXd185QYt7bjj6VbQsBSN1pSXsgF
7MlULiJPtfdEiZFYQIVgZ+7r/DiTr/Pi0B6BjjllYzjqRjDUyJRoIgFu2KuEYhYvrXpDUamZ4x4J
0olWFGjMXa8dGu1unCCTGWi3dfTQCJXjLZqVzNgrzffGIM3nnDPwI91L/aH39OYxE0llj2g+iukO
9V7E38+fFXKQDY4G4fnriNeHRvvo2bdczNOM79jXTQyA3XZ6R3vRxwe1uGjLAaX7zMPdvKGJnVSi
b9OLQkzA2nB5SRCHhddL921JsswDRpSKYQz/gsTZ9jCPN/r8LOeP/XKowi/oFuX37Xp9m7EFIxtn
HFAd4+oIYRxwFn1MCP6OyDJ3ycQgX0nNmZC3jo8/D/EiOrizY3+zlPto9lj0NGe38kknnk6zO8pe
kp3EWgZ0ss1gM/U9IlzEbPUPhj1zdkvE5Xy9qL1dItNSVL+4+Cm5SXyfYDuJFbPbmvJxoqOcSbxy
Ucr26VYlCEjn86HO2AVIQsbF4p2QS+5mT/aP8NF5yr+350r2ldJdHmqWmNyboTvQ/Jt3sfRccJPG
B7PatcbZTm/TaK/qe0lFkEeKEauMO3/XCN1kUTB9hcdCuinQRCg7vHNKT2KN8Psbk5e1HopO6CF4
E1ScJF3wGgj9EPeSEvPV2fob4vvr2xB7GTibaavXgb551VSa2lbtpVDe4i4/zDjZluxA+eadEd6L
SI5x4N11yqav0YwaLPBE1KdP8/LNALLax3HjU4C00ZpAAVwHNdb095XangoHujMSOtrz5EuXX2vy
UI2WqNT790n6GYhp/d4s//cb2FfTTtZr5SwXanMhCmRfLsPO7I2LlMLfOU9aDt5vZ0/wrqQ/Rzvq
mm4r1nvqLZCuYTkerEvERJERPoGY/qun5SeLL74IWSGSWTHpKLgaA2274gVnelN4kJIL+yHIqwE1
Gh9cOJAlcNMmP3rAnKTc//tD+UwdyytTaqyapmba2tXERfbL0szJ0lzalqk7VtuXoZl8LIFsQ7BP
VaIHIznf+oTukCbcPtf2jfPWKERHoCQdiZprWb5bKQlkeQ9/0ksEb0digdgM6EctTboPW+UgdCtG
2/7UmHaEx8vu2NtpqRxD9J7w4e1tGN72yewtIQYB9KHUEsiIGwtSxwBHMquBDV436CG2OX59h6LD
zlpB6pS7eMHPUbuRrHrUrmrDeVZAflH/5a3mNdovB7G5jcZZcSIwG8wfSbCSxDZGCSFMpEwUGuo5
MufWjyky37OJ5DV+ISC/0VS+GBwUcWT9dRPh9DBoKLeIAhcD+R/D4aKak1KvRX3RdJo2tmt5r8Fo
SoJvX6irbU5TtJxsNjNiY8oGXPcVa+6/v/HPKHeLQUI1OFsdprMrZE61SqlXfve8SadxmANKpEky
2tbkN6Aakum27QrLq4kXMpGZkOmEZgljTOhNWu1N2TcGuCxHHGyTdI2lQFfIxYOxU2Lri1Ha+Gwb
oCtQodHQsmTtGpRVijZz0G53ly6sftr55NtEmGRl5EvFY4QSOjJGFjRuXJoqYgKMRuubU/bHapD3
AlnnfGnD3A/tO0ECm8goC9JsojjZTTgACOqeuaEt86Psgij6jmXqYbCDhZZTmzAHhq0oOogam0X9
oTrvJlS64NkqctvpcRmM6bu02pdZaOKV5L6zHhSFtCjiPqv+Ox9RP7cPCGRTUmtklIJr9CPmA1LK
rzbIz1Ymm73ecFSMPEBnV5dU1UxRss70UZjGRtjUT+sRQwCd6bjynZU2JIz+PvsTOorkMDMNEGu8
vMa/om/cZWbl08CF/xmkrKnReSH13s/1vWTdFcNR1XedAb/jwvBSWPnVlah8cur9+davKTPJqPoh
bWfQ7vl2qAg2SBGnKoQztycaowbpaIfHNeHhW57+fQ98MlLzwoYsCC0Gi+vPrFZlngQrisna2iP1
T8RryIT9+Ub99GV/+2c7/p+vZl9BMHIy9ibDeivWkmHd56x6Ovvs2eLBnZzaGm1B7k0vXQNDG3+x
Pvx/Lo//+1Xtq+1hKRZ9UjJOnPFDe0Ahny2BpWAfIZojqGxPJ53vub9BIYzlWkRT1T4OT11FsnVY
BhCfQxEeQtnNjzj61Yj+OBwxPJcA091ivS+H/So/S81OkoI+u1PqLw6rz6Aam5IPlUe2qE67JkSU
xFqnGRXKpY7vW+NnY7oFerHyftb2cfkrVfZ48fF77lSbuG23H26T7ItC6k+vlT/ewdUDclyHJe/X
9fdFKpGgSOoCq4ZOfqPkfnlhap88IChQM1VT1mTaE4yra2VWCgoCpam+tN0hVsEMCbxhwxO2Lr6z
BZoBzSYqfh4azyGaHCwCupulQVnugU3bX/BvPclftM1idhpuh9ueL9TxG1J6rcDWgn7cpfLxi4Na
scUz4+q5ZkPSyQa1TsBqv7/GP55rEhu9oo1Sealf2VfO5k9UML2bTj6ROk2gXZqAyKmAORwdPjL1
oL8dvk1cUN8tBJGv3XNyHx4sv3SRbD/wTze/I7kjvinvMDG7qa/skLXDcfnNQXq3dtgwfMNHr+Cm
Li4ibz3mt9aOX9TDgXGYgvEhnjbJsTnjnCHZ45u+XbbPaGVcZ/N4j9NgI2/JjcTltw/XnWQHzgOo
DL7cxI99ZPMbWJXtuqtRTqZBONBXQWpq6aPR2pGU8oBPcFcFxU25Uw75uT3MT/VluB3PzMPUAJyn
2+IOSrcjhNhXgp/4SzbFfjrV5/IMX/WCPGe37MtDdpvc9jfmcbqdfljfxX7JwAR29WNqD9OjLToH
2oOa+svDsk930oFrwUu99JJ+G5/MY30QUSQum57WbCLJFdIpkueehm2za14cxf/ysP67g0VAEJrF
M0Zclpql/nd0oTNQsgs5LMUptvLZkIoYFNprMtEjVaTKbWWll6zBXo7QRFmlV61TvmO0WZASg/oo
zXGkPC5ljrNQuqmh4pV007FUyd+AU9CISIi+zG2FEXtE7qiylUmgFv8+943PnjiKTvMXE5BNNeLV
zdza7TL9P8LOtDlR7Wv7n4gqZJS3zCA4xSTGN1aGDiCIoCLgp79/O6eeev6d7uocT9JJHIDNntZa
13CXSpw8hDSQnbcR2lf6xS2HFI6gSBZkyUF2exIEBJytMxUyjYHZL9scB5xdoyAqtR21h+7kj/S7
SYD4yH6YtZPlXNE9zfLr1R3tCKQkCMggWpbBuYgLblSVlPfZUHl4hbfHFNEkAvC8wKtuLmuRbMTt
Txv7r0v5Y0j+z6WKzdX/DMkpOxNjeiHxn5/sC3gmOFvw0WsfpYBadpnkQdoQjkFwtmJk60C2Ddio
In/zoKfH5eTkDI0PsFBQ8Xto+z8lvv820f3vnfgW8WR111eDBZYSiQSqIhCPzw7+B9kKnbwJsuWw
m842I/Chcf/dB/6yqQRKoKkTqgw6ZfZvM+z+0jbTanKoV6r6IZvbfTOgCrIYGvyysh+Cq78tHWyz
2ejL5ECZ03+/BROzMPuxr8lHwqetG5THxndTOKJCsb6TvPrZBvILUfL9rrMRNADQK4ZlfdfVnhiS
Pp73lN1HTAyRGgJJJ8B6QgkeFJcF/PhX3row1ZDUApmGDtqwkCS3giCDPziqDlPf0IJmCKB+txoc
LR+VGKF9RwYPBQd0z788KlpSStC9uxipJgnSbOuMaCijJC2hyYA2qofO9hmBNlwm8HLcWRPEBSD5
zK5gVpDKMJyK+A348ylEnrog40dV/ObXyP1qrrQejFhfw+vKpdnEXI1oiwH+hDtLUuuW8jOkkpHV
BTPGs2N8wF1m4zKyh0WtHVjNxNsv18qLHB2ejhvNRx4QZtaFqjA2R77FWzkZ0myQiLBR0IAswYcN
0Kohg8WsRN5cM+Fa+wW5LzxvSpQfEGcmuYGok2vqjBwP1pCKmBfSk5mN7OV+K6QyTXIeHqq2aMyT
FcQKBeAFoo2Tc6I3AbUJRG6bKfJwQh9vOoUa6SNAc1IBQdgamcgVMwaa4O3EQ4kBAIAoTXTs231G
H0CBf48Bajt/WbDJ4cg6nq0yUf+3rnm8Nub5OqXwmk+p6qzy3BtQUSthA8AjVihRR1c1GrsXpDOB
DhVSiKQm3E0N33HZr6/P9TRtKlKkSYWHDDemUR/7/GFSb4dTZEJ7JfUJwKF00Mm6WX5hgieCKJ0e
Af619k2nahPD1qNNQCvvrywoTvXcXt3WQswsnLRIfaMpiFdBhEhaj1kB4luSJ98IRsLu4JcP9Nl2
RPh9drhFZp1YZmISrQ0xakhjaKIZQ52kcSUNK5BajWUka9VZbT5X+QN6MQcpnEJM33P04iWHxWA2
yYkcLRTQS0rmdTjMSBIcj1FRhzAN6nKmITFxzmP1p2lQEwvOn+P1/9+Hb9vzQs4PJ+qu+ApW3pXO
8NREWQx1/9STMsQl3iUFLqOmCCcRyJdBLVyMJGTdaaBpC17GPQnRa3v/sH/I57pTOXI89Vje7Cmj
GzFNIfjIxgC6Ni4jiofc8SMsQAkBDYbi4aeN4F/2gaQUEM0xTJUJz/oWjLaHMbuXFwjP0gT6J3hn
vV71ZaDKH6AdmgBwvtyFLSICDQokGKP+u1v/ZWrH69qY6tQPJxNIPL/Pt12+r/SzXoE5oi5DvjtX
I4xNFflBm/4QVv0tLiFulEmgiMjkj7QZBff78QjedDUBoKR1pmMgwXsHXgS4GHbA0M+t/EXc10s2
BmQQ8Ko59nR70s3N47+v+m8gCiyXRf6QGj+F5G9juazu7alrGwgjsf5edm+DuYZUjAoEvF/JdA4I
iBnrRn/ZKwCYHQhBPxz/b81OxZMytiYkXqxvmyoj1xt9f1UqsaJy7TcN2jy8tTKf59nHyDo36aep
2s16EZxU94AFGJyB+U7FDJ3pihH2wwn9ZXJje0c9G6c9Vt/vMKJxgER2rc7V6mTMWnXWQgyZjBJb
UdhrZjSwaUVnVDltJxd2ZlDj/n14VbT3tzENE3MyETxJ0gvfg6FDtc8H/ZgdV1r/2tdITQDsZps1
PWavEG9QIQTvZgbX6eJmvpPApJgxZBMG57Y5XP0bhOiRzYiaacjKNUndQ9BrFP8qYWlBmlOnAHK4
VEutC6r76/18j6/9D9sW5c9dMpha6i6Ec1B+ZPlboty0mnycDFq5Gi9J1l5m3RHGCBsY/KSotk+u
KvKYrKPAJhQjspRN1b9dpLS+kvkVQo4HxK+gcO8jGd2BH7W5vkbx7807kSeqan6B0pTJ9+5eVYN2
3lsN/JPcKdFqQdMZoOscVy5icjTU91Clw1Z3OxFq2DkqAJRLiFeABCOjyGoPTOxNx1pDt0/vUDD3
HxnimXNkN3HN4PMk6PAOrjVCbxC8zKp9M976LZbYEGOoROJp9XgCgsAsnIXmy+XkWi+4Xtz0n+bS
P4cVyzagO1k1LF2llP77bCZJfW3cTvlx1TcfvY5SuI70KjnwisqhjNrl9QxRA2lg4FPzu6xvq+N8
uFagRDbcKXeoUSe+bP7dtb+yRd/bXjB/LbbPpq5+R+N2l/t1NIehWpUQREZfbzeV7qlZ0A+ufo2y
Lzxn1nsVbmuKtx8CqQn4TtqCMjNaFTKqw0hgToUgBR0fbANYpH3m13eUyUKkIqAujBlkOlcp/UoO
K6Rb5TQ3fNTErwgDtiCevaz2L9nsoiUoDrMfAxzJLGLoUdu68t1HpkC5+fAakFwkrNm/z/UXfIz0
j/siQ30mPr5WjY/+J8o50hXjCuCWkoqZKCYpKAWy+XJzXcTVeNyh8/Pv5lPEwPlH832Fp/8Tkw13
bbgDgqpWrXeIpiukwaTMRbTtbAUtugdg0FZtKs33Gz0d4kmsf+JA2GoOminILLPJPIT5D7Jcyp9x
GI7YGjcTEBJAz+/5Qam8T5T2XjB5dzlFz6trgIefZKYvzDv6e3TL5hNr1Z/JIR+eEOrrr2v9XgaF
vFEyUGvnU3jKn4w9Tm4Eu53x69Tk4RkOZw/h6d+t9zVtf2s94rXpFFANa436PbY59VkpVVNreMR5
0j8kJ08JsjkcM7JBaCzMixCUZ2o9o8gR3F0pQU7SI8qdHYPcx5TjyQhyxFom/j6o3dIRf526F/8e
XPyzh2R+bAVWLLt4o9gH9zmzjx6o4tj0WrdMCDkiXhJYu2N0ShBc8mF8OkCRnH5Re1pIEdM/p4Xf
pB9hH1quGR3SQ3AJJ9Fx9hNukVjuz16kTcEXsWtEoZC86O8TQ63sr5mmjqfH/a+Jr37g4IUmZ7lr
FtcE6SgrPKTHB1BTYIxPiBOXGOmdAId3IzZXZyvOI9gEFDeeq5f9qgpkVHeicY4Y3oIde/spzw4h
RN3V+NSt0Q4f0YlzACZrIUNqGiIX0YfXwFqe31VSk3huvtQLtja02faCxW4i+ew/8PmaX5fq4qy5
dUIMeAq0JxAev64+J3qSbWzcbvYYElXh5/BaokzqlKma3mZM07flNaHXhQbB2Q5ZdQx0zNEHuIgb
JZxKAeneFQFqzBtwJKXbzuuXSeFfHjUP3f/zbH/y9VkZq9qijAvsIXOhMmYPjHi7m0PtxQGg20pr
1cUaK2CaunnAR6T5eZkveX5hOE00bJDb7MMsKJMyaD5g537ogNCTfiW9S/5hWwZDRFB9IIbGWhWk
PVi9j9sJHAywGHtA8XlGTS/f0PPWBi4r62xbUX18P+PSTmFxge5UmsWYEj2AMXndR5MA2Z0D2AVk
dISOcw9UP6mRjVoqcTEn6sbnya/ewB5carAciFKJQMCaAxq2bq71imlTC7zB8u6Sq6JTCbINzBvV
FGUFfDVHm2ESTM/+jRHzVNS4jwA3TrpjgD0TvlpItg0All9P2YoEAYfNgMLL9hQRRgMzGQQGPEBE
2LntV4WOYEu03yjgb45hoGuzDMX2M6Z+znmBJpeGcc5q/Bhrhwup1sXy9ok8FsKJcK3aWbsA+nJG
8kYOz+bMapYnKe3LBBwN5C6EW1t8ZLu4uKwGrE7NGf40cIwwh+nOiLuFFevcTFuy6sCQh4LyKwv3
EUJh5GbPJBkfGySEoH7bNfKaZBp8EOpo6rv9ezO/7m5rFAWVZyyirrsW6MjDxDs+9/HkHVUuxIhh
VGao6wJnr1ADEW5/VzSVHqVlPZDxcKeHFZkSVQpuaAb19qA7aFkqz8o6e0OAXXoZ+jBX/dsj2swT
wTeD6R3crz4yx5g96K9d0vrys7Sq1+WyUG1LoIOdO8ku0sXoxmM+R4r8pYoVQKgPKHBfyT3iMMiW
BE36sw3f1p2+w2NFSASQqGd6Z8QyXDNAr0YK5A+I42PQfuSxFbfvysLRtqcP9RG+tr4jBa3MxofS
vzyfvCndcNh1GCbITmNAQYQxiMabWy44/uXDeO6ea++oB2fSJDDl0uIzR4YCXXqgZbi52/C45BB2
MeqEi+kP6YgvkMG3mR1nbFB7Cvwy5Q9TeXxkLjAKb+WKRTpk9JFxWdxx3CPtMhV7N+0DU6Z+mV8B
NjHTYXHjnDbyppkr78b2skSKNxzfzBeU9M2P01tLn/ilg3NGgunnmuVfZt//OVfj++a4lMasOFzH
cqVdVJtBld+u2CnqiYz4XFdBY66O68NLc65RjmGfmLOXyFGJbYmIpJPM0L14CtoVE83wL/0pKKT5
FZps3Qn3Bl5e3JBzBTIOuxVosJ2h9ic+IsMGZ5LPD1vQKOFRCjMpvJ3JQTU7pXs5AereW5oXTI5Q
SU8pIq7DFJAZhySIRWN8M6CRMuiUBXJAUge0vgdd2Y1WHmo1SvknX8IH9Da5hpWSrUz5BefU0tqD
Jrp/7TBvyC1Ny9cOH+/CHOLTPcNr6ZaM9YYdXofkC1KmsMp0quzymY45Xapjv9IkLZ2qYFKP7dQ+
KfO6aOP7uBrZhcs41ZjaFXj3qKHZLc0qFNXO9y7C/oVat2NkmZAfhjCJT899vLhQ+g7X9EYES/QR
NlXpm0coEQoyPYlAlxpNMObHJa33g1+69pf9kc5/RJG6jIu5/i2jMejtZZLn9+Pj/lGjqsMeLMKU
Y8D5mt1bN0UEzckVNN5ta5HNoBiivBSftjJqSqV/hQmMcCWIQZfsDXnRd83T15MVblR46rK4ImhY
APjF97KgKvYx/KKO0z/vtZ8C4r+EErqpTcgJy2zyzK996f/sO/Vzux8O7XBYFZkeD6eFwYJTAHDJ
Fwr8iiPlKpAze4Z4fbynGuhoFGXImSjwAE0LkarDw7+3cqr6l50wcP8J205A3qjCfkv/F8d9RlW1
PzweOhrAuX0gV0xB5nbBqs4ZDETIrXmKLAIa0eg8HnxlmuTYjQmYHsRIbCNSXndFmx/24kZOySYP
7rSKDXRtECAa6F1eNeKS+NyjdIYPdmY9NOM8rxftGB2xW8FGy+1AcmDqdYlPml9dYjLe8ohJhN+z
E5h61br6hc+AsGcUHMqZBrJzZDf1QGmtBv6Hc5XlkiIvXjmTy9RGhmymDr5kpfssxY7leolYUEnA
YyLGlmTwjDKw6B8JfgUzg0r7KQEKZ47JIPyk0DF572Gjmf6hA7GEesFzwYoKujOsq00ludhewTrc
Y5GAjCKmpYtqgzEd5jCQpbDJpdQknCGJunILIrVQzCxP5L4ToLFtgXEXOVzbXHep8oIxj5TenrTZ
SLGH4ieK/zopaHjyboVnxusEvfcM5XPnvh72Xra39zNYShUmzKjtWt5xWyyRdY4RHKMmsCq3SFx1
OH3j1vB0fmVmM0jwYWflIJ/3gTw/Iin60dOfGshxyIsCWowA8TxU4e0VzSjkUHvhJ1OkAChdY4kc
p/D3mXWPyByyFTGAjY8CrWs9MdcP80a3D1MmU1uPD0jaIQJhK+mg2qcwA5GGkC007/MN+wlS/NML
lR08DDAjrj5lDJlwpxgAn7vkn8qP/qHGhnHvtBFieEeCLDiCpouXdKPGOLuQOwXviZ/I2Zd+IS1D
hVbGWNFG2xGb5w9jYZzdDBVWh8RAhYmPR761W7JxQKSInTIGx/Dbg/we6mQ+17dHC0eipKGpMFOC
rNmPts7aq8w7iA5wwN4npZ9NVrBtkZZF1riA1B8aOIGE6i+YbUpitJG0g+bLpH+hlP3afVgvPZ6X
PT6zSsjnEAO/HYJedial1yJlUIXl0e/OrNlawpZB6A8i5olRPNKUHyTBWd7/Paj/IifMcNamVLos
Mba/Qs3/mWUOfTFOb8VdX9anA244iXR4pIxL1p4dPULe+8vEy44RvLKpcKbsO0AkCPViPCmk0tf9
lV2u4SOh9+/TMv6cwckBIo9MzZpcFrHj7+FSdzpXmt4Vx0cjZeY+RPvgHF3W9UcZFrM+aF5uy8Y3
Z5V7eexSPawful9DuF8W8eHhPssXw0xa356l9dEpAiRaN81TtpRoUoTyMVwMEBpw9zOiP+ecHv3W
lwKK+6t6Rwcn8nhmrxtguJItAJt6PwnS/CUTxpVpLE2QMxUFpPTvV1bc1HHomvz4iJWRo/vFDDW7
CEgeiO3lKR4+8HWFaEvKjvn+iBDxsp8rnjWjhAes1MZHT9hioy49t+JDqPldhPgTPm2nD3LnOM0N
afGOyi27cLGDJ/HV7HLsjj/xffCxW/ghvP8L3Jurwe4AJBspCfk7F1AkwyQdiN3SiNGk9XN3eX6l
v/pt+O8O8Rckw+8H+rb27G96denlWl1SGe+8e9SlpwCh66lHJGFE9eyEBqIrxbgx2c/5sxnEkts5
8N7HtRVd9g4yPi/yD9uMv6Rhfj+nb9uMVgJcrOi4k0gPuFh56jPBlvYiypnMQtw6DM+8F0AHYUaS
QyIIJ9J4YI7HwkvOfrgT5p8JbIGTVgUdDal2mGG/96tbUzGQp9yJMc7W6sxwzpu7r0Z7DzdOVE8C
uXDw+gEt7LRIa3vH9B3ONMpC3h1J/Nl0mQV6WtlYcNpVDmwXpX67f6k/T8Qn+3fZnaRyqGuusc78
62P2Xiyf1RSsPraDduFeEkwABRW69Y/0R9SPn8nFCqFTDJ/cboZF+Q/d4b8Cxe/hB4gAmXIOaXt4
99/Tcs0wveZZrg4bObj64uv8jsAL6aXzlp95YEHoP43BiQYAcRZKPvmnSAvEQ47lWInL+fF1jLuQ
bWhoRd3nNFD9LMxCfGmwNLRVlwXURzAxuMfHaPRpQl+PT9El6d257JuBFdw/y6jgBfIDYr5x4yFu
GyC6bDcevBQ/CwiApqRFJmFL+qpdM9jV8LpgP+yqvuJBcUEMu3Yr/85Lit0Q3kJ4YWn1ZmwwncZK
ow7Fv5Og40sNoJmT9xI/qcExMhYqyS3xcxEdIz1ACd+/x/cYX68gIz9x8RveC0TghWJ9YHrdC0RQ
/79Puwf3gDMMdc98vM0O/pEzwteFq0dHIbohWR0hcUQz1Uk25zsy4myh80ih7Q5RFR3QMsgjc6EF
VVS+KjEOXQqvBcxKVfdhmtK6wchXndQJr0nKzzG++n0shXlUJYfokPQ8exRe0HmkLrAK/HpKCcTb
JDKUlr09RLgaxLwW8Zwk55AqGv6cWPYqzsPYidMDCX6I6gQLDvGMeD0WgE1UzJtIWmjx+EkpJgI0
wTOfVKUDLQYsFJ2Tc2IEddCHYMcC0S/kQFsZ6UiaTeH6RD+pEnMhLl9ca8M7ivU0kN7Fe0+sxf2n
EkhhlQzvCldnLg60hRxb5Ib6eP/IWZxt1N249P+aAa9hOpwcN0kTcYJarMWw/+d4fXE2h81+1X5y
nRybhI8/0pVHjizaerri6Fx/tE8PESZrfK781bCoFHweuQXHTy1Vgjyafn3n5BPxV5KosbnI5jV3
UVyq/PVd4QzEfa04m4qPx2g0wbBjjHse05ThEp48ORAPkamVQogh0chHXmkhbks43aG9ys/Gjhxu
hSfb/3sqj8CUcAbqIo+01SEZ+U0L9jRoNp+upsjofR26ScQJiDEo7lRFP1LirfpOhNaypjEgMSfg
bJuknBcoxIszLeaiG3APo4bfa37mTZwgpyyaWOaQnNM7MGDuB5uw/aNocZm+y0dWkREU82mgxFDF
eVyTYl5x9EOUfUohTeh9NRWtLnLTMv8aqRXia59y35N9SvJVnCwBixzvuSBx3uIaxLl/3a1tT4+Z
PDDVhLQdM4zkGx49ip+ZdDm7Njz7kwfGAX1I9D/Rf8Rlilum0Moq3/WFwlkiSD4nOxbcomtkkO/W
eWThObomGg0jvqbB5YncsLiXBXf2Sl86zjG5I33LrW4YqGIEiK4mRqr5IDoFvZGOI/6qrcRotB44
e0gKyZEG53e6iOhn9DLx6q97mieIVHFazVZMndmzFaobnNdDhOVFC6Fr7XP2QRd3cf1+F61PLwFg
8tVHVK5FvEpMvpeY9nzU0qsvXnv1948dY0OMfPHanHeoC9wfQ4OOI9PLxEGlkHfTquJf8TfRL0VH
nabwHL/uMvJ1fOKEKUN8hnhGjFjmkYpe18eE9KJTaqtKVBv4RNr34ZDwfB+Lk2NiOX1+zUCMWK6d
gdBPHdH854Qew1hzRacTg0f0k/u7mBNEl8sjnVHOF7NXHomji/Fx5krE9cmiLUsohdg2Ly+HENZw
vhS4ftBXwxJJ8G2hpkyiQ1r1wXD0SRhnR4TBUYITMiqD4d3xGqtsTPYgT2KKXTijh4dWoniqjzF9
Fl43EGXWOquGTl2EzGU0JGK+btesVSGFn+V5Wbtyegn0Z5XVhDy5X/uld6GuAhyM76T7B9ahNrjP
TgFQWBYaI7qywGRBxxIhFpn/lpkyAsIU4ZYTlSxt4gHClcXoHJ7DKwvUNCpZTsQDvXcWGLHIQGmL
2w0x0vz9vcCYzVNXez8w07M3xP02mE5cJDlB1EL6sbEkKOwXO5mgzd157yMejGzTzQLJxK3a4hfY
hjZxW+fdlKh9X8JY6d9BX20sz7zYmo1Db/QOKtomBD8GtxAgqwM40/l1DKJspUXlwbuGqNc5EUke
ZJ7t6Ueg4YyLKqO9T/BF56/u0UFKwcEKxG5mg31fT5qgK5Z7YVz06+gsJRIutrTOESuu/YO6K6X3
fIoX0e6eb8hXm2v078dDUDyeWFeVeVDNprcZTufq3tODpRq07SYZ2QoFSCLYoz9dlPcl2wIyw9xj
V2VAfiZFZNhYrjjYdNSvpAe4NPs+p6pQrtBFCZWXLNiHbCqeso21gsfCfoPE8icGOghiH5eOFM+F
s7S8wSeEqJcgd3NysYbEszVEKshrbMeKgdOEZmWfopKkUEyGELYkanxkauxrzOI52lf2KIVEyZzC
vBFpE3Ihs4M0G1+0Td+kz5NAekIGi21t9QxUIEuBY3So9pMBr14vA+LobrvVbE9KYSmgnuEHxa9j
un8B7+CvYSfvI9JC1G/6F54Vx6VyixK7TUWAHbKxWZIFyZaiVLe3seeyHWQgHQ3vrvV8dKk9Uwy2
PQRYj3guzJiPA31znLnQIewT8HDJBM020z8Mz528NL1zO5AyD0d7RSXIZXWXlgfHWF/CFSl8FzYR
jnJB7rHfw736EdDkyQ4A9e2IyIFZykLX+tdkXmRe81lEoE0CHRbN2cMLw3SV9x7Tb7fjpNqkFj8Y
i2c1sFL7eY9mYqQsSLroI7eJPL2PuR73+u3gLjeTkDSz1z3dEnZJ/K/FbrleLChmsQsHBE+QBmzB
XmeeKMj5TY7nrUN2f1e5b9ojbB9H86KNCm3BHp4JdCwP7Bv0gcGuXL9bA5UAVYDYvKs4zWb0zlGB
WTwra2rEKO44JOIzjy61ykgwAL3HnyT1+0c1RLfG0TJnsX86kr3vqK5dl2gCC4YWs8o+6MWSM42h
Cy5AV27Il9yx/wSzpixIFV2FaY9HvLDbK06u+Yfcz67oALtK61q7CYG5j60NpkPshaEpoWaALWE8
+rVdvWbLS5lgUUHaEKn9Romt1X5xdzwPS5rhifY9Ot6YjGjQpy92Pn9G2gQp/zJBgXx0O2QJr4jw
uNd7esOlSHOR50+Dw5vhXsPzkQHGtOuNW4iJXv3qtZF9/wR6QaDiXOfiO7kgJ9AdxT+/YujgIEXL
SJECj9QQ/FVvDr+7c9FxBAvKbpo8nF1GZIb0Fd/U1eBoi1Oi8eH3YEqkntvO1UMdC5Xj1ylTG4ga
DCIj+eHWIBmxaPF6pxhdPxnvAWdDDccKHM8a7diwXy+YjifYUZ5t9VHm4AxysitRHpbLebuRgv1W
JeWFbbA9eUKWBhwWqGtX8WUBVD25p+V5jVat2y6JzjyFIjgV7Qc87D2UNX0cXlwtgYvMM+Ix8dBf
J9OhEMc0r83XO0/uZYFr+gJP2a/XtEvcTBYnnxpWcA4q3nGCpXN2jtTMrwF/XZ18ESyNYuMc8+8M
t2Vq5/1Mikb+VVzGxYP6dSSNHIV45GG33M/EGYkzu6dfP/knn7mKh+KL110i8V3zkf58VXzx+O+d
dw/UL5+g+G0koi+0uv183jOxlhEqHMkZ09KEXxM1QG2MO4IwV7gPMXaIMuYsVEC/Fi1yQFH9dg2x
VYisOWID8THA9jxsf7WslrU/pkevC5Blj4EPgExApT4YYIvAffGPgRY1b7fwyMLZstqw0gRFfA9L
ojfVLfnpxN/3UfZLBHqmVxB3dUReE85FZUkto8E7islb9nvCs8ZTHvAJ8s2dWG3FyZdgFOhjx4hF
UQ9MAjs9MBbiWXxnggKJTN4mXkRcF6sEono8fcc8OmbKofEE9sHwoTe5aMc/0Mg8Sl8LD4AbjjTz
wTsHChFuyY1rAvlN3DzcUf3Cl/lrvTvyXki9Yemfg1uAh2eQx9RAgto778Qn48RMF6u4DbjkehQb
XSAAzKEj7zh4eUymzD/Ezdc7xbEbjnYgCyPPxCeOVITBDPQzOYSQ//UnmaeboIrlWZPWnJIU1an4
XizGsH6sv07xsBMn19AH6XWcTMmFGPShbkHv+eqbpLwpDtOh4Nd8rXaXaMJYt2hA0cxiM8N2jM1H
m7DsOZis0g66k4cgDfiNvL7fJ6S56eDD/BAiQump3pTDEM0R1yN954gsIKBuujtfszwW8aIV9QA1
pvMuvMxydsFIxQaHAJnouckzYpss/mpGX1GADzyDeGACdEPASsSz4lVmBPHOP5FaRCtdxAz8hL2I
j94Hts8kzqwPnbeID8cwOdQj8aEfKhkMtAfYf4soTTz+ezoPDE/lJeWz+LwDbxNvMDzxuWIDD1+Q
n8WRzkSWckDWXWzQRagpHiePr5l4KyEMb+GD+bfaigOMvEZsogmVdicBfXoUm12xtRfP5kGVXjil
PG1ngA1n1ddFdjSI/hVAi3CfsHpHcMUzddqFSqjRDw40pBRVX41Zp/9dnUHWpooEdieLh5BELkMJ
WMdLFkMrm7VfG9jKF+kRsYMVmQkRupWj01KXJ4CXOCtxFNFqw4toQ3Fl4vLZpvMM7Qmyh6Z6PLFp
F8Efz3+1rmhbvHXXBlckBxZ/J3zjVlxmF262yaNnwIh+KoaYmI/ECEXyyace83iLO2BIYpfc+eaj
ums8zSX36EmvnWpDu3RLBvPAKBG3USVKEieorcVHmtzrSDywz+BMSZmIkIIzr+gq1ofoEFNiWTJa
3A/Rzpd4XEuJuNniVYCiAnE7FSJh3dZFKLwTvyP5/HXTV6abB6JfiCMeucGiGdRInIXoiaI/ABHS
YGJ41C1EPxOfKzqi6Hu8PMEw+Yec/pcw1beMHd6sGJCYpmVBEP+WoUQuW7mWKCaQ+TbJ0sjerve2
bvZW2qvPMPceXFe33XThL5qHwhvs9Xm23h/szGZXmTzXrJzFC1WuNbNLqP6UTxSp2m/npiOWCzjL
NCFWfJeZOMiaVEvKcaSPw340gaaiKOIv/M36GPy62kzUybvp2J7XR/GQPjrhTzoXf6ZvBQIeMX0E
e+EBfVf1uhzV+1De1XFzQQ36kGPfKDEk635mYO48oCIxlfapWnxKffZDoXn6J/6fGjm5Y2E/ak20
74z9fadq+04uhiWqT3cVpwXEQKgkew3Kco3fgh1TkONixkVYG4KHC94IYzJD8c/noLgHHV5kmks1
9IzBUukWeQh/5I5gCIiUvdsdPBk1QEBfOOshjvgCAQImxJWUPIZ1OjhfJ4sPAppL7OxOLLeSbbZQ
t1f1aT9rH3jf3tWZuXv0TpEA8I5GcLnNp7jnaaGeRUUTCaFi7H2ZR6m2wpQ9CNvrYitP0aFz8z7S
s1iq1/tuKUFl4kkOPgRodv6QkVb+7EGGpWhwLKE+T6mJ/J5/12/Gra7qLn8UCTzwsoDJdm+LaG0k
S43d7Utjx4+h+/Hvo371y2/9FqDxBIiDqMhTV/r9qEN21svbxcoeTTtFKpnH26K1/U3mnUj3Z97B
3RBL2G+SfbInvuK8LTaUlR59P039RRRFpfMrwifJIcJygrXnxfFD7CWGjXqZi8UaG9KXecxCb482
E+LeQ2uAyWLvfZK4sD8LahuU3sPP1Q/DQf9LnzRxk0ElW0NbEErA79cFvLVT+uI4LCfv5XzYP5ZQ
alRIrLjzgRxEVq0Hx0McBHTxAE6FpIlXfZbQirR07FKjhyUpQh+ISN3Xa++fVmUPv3oM0aeoe4ZI
dVJ0ppx6v6LQ5kGiAyYOHx3+pLZ3a9LVCEJpUS3hIoesvHfjUwCNYx5GYeUxe/73bbT+BO8LNRcT
mwplCstVE83xP1XYOptOGul26zciqzVQyBDZSZF8FFlgkc78L3MqcuoiFS7yWuK5ybtYkMnGhqJQ
UbDi6N6RvWsNXla8W6S1arKgl1eR39f9Bizeid2qyUIldsxir6qyr0RF92vrKXIWZiC+j9Q3Rp9Y
SP76U/0qnpjEOU5y27vHZpyAovJGln08aX5aKP4s/v7eGt9u/gjISDUaWkPk9kSeWIWGl4j0qfmO
c2hgvZ+jc4TeD8ExTNew+Nr+l5y0OEvCI18gf8Vm0ApOESadFmGPJII+l4WcBf7fd49iObfn2ygU
clcaU6gBlUr+VggclUGRLrd2eGy9GWQ6zHQDa/RlZ7cw/cXoyc45wW0QlALICZa8VuSuLcmfdM6p
mZu2ueg+9S2209uBmQNkyk5fkBx5PM1QFLZxmvPIbH5uWcafOpa+p22+ubmzo/3xgaeKvf9V2hev
TnQy8qq9cuIxkm0ndDH6JAXOsM+C3cT2MzvamvbW9wtv4evv14RpQvPeouhmb3aydwzfMAH+3O3I
Idr7PEU2vFq284U1W2BetYgMZ8dvhR0hShagdB746zJYn/hxs38SnP7FW/Pit84md97SazJDzYQp
p/d2uyIE+lk4cAZivLjtE8wmrwAiT/n79LpTk9012W6rBGBINGwRuQs/env1NBPzFYqDW9wo4nQr
hbMUa/ukezpvFn60dyPObJMTq23eFEcv7B2aBJadTuO0nO8Wp5gJbosBqzvbNtFMR6J1xifeXLqQ
vc1en54AzePrNe9sdne1M+ucJ1pHWvAsiUp2RLNVb8dORnAery6zleSGtUdSqQsJfCrvkznvQZs9
4FjrWUmm0fDUpSHvTexW90dnt7sI1QLsRKJNusvWTbSjAan9pIvcidbNLPp1cAtvk/rlq+rvaLPN
gTuETAIQ6M112dq7M57WLtqyL6iH+9SA3PtsGXh7O/EC2t1ZM83vRm9nXdxFysdz944kuY92A7Dt
abez/HSxNYKr2yQTf4LhezDoJJd1ZJhohnTWxR+zz8xfTV6qtHbk5zB0t1tsjJ10O/vI3Jlq/x9l
59WkKte1619EFUg+JRjAgLn1hGq7bUQQERDEX78v+j1Zy3726vpq1RM7gIQ5x7jHHXzRDuf7/z06
gjsSrGo0m0nD7rG+tdYbFkMmf6rRwTjerIlPFdd1BFgb3sHYJ7Vz5fkCyIqtBfzP0eo+Vez9wxFt
/Kg62qRFamEE19aqPt7eLu+VQzrk8WI9+wS9j5iRrmZnHrf+xCRxY1EwnS5GKgKld/JiLC7iaqFP
R6PM4VEInVXqjEYfRdRZBQK5mgGhV5gM0j0ToPVZfWuNAxZ3dze2GHQbzgIvjsJ/AHtiLxhZHxdh
sIXQ6dr2aZ3aX8tlYU0DaYBqYPshdgD19jwdi7OxN8xtb1C54+ydXMJ9BhaowVN62GNIUeOHt90h
UX0D5OJVt8akTW52LZ0ojkwDgIzF+DJ+2sLFNT6IxSQ8bpS+7x6up9reEG6Ab58sdxqm9q5x2rGb
wJe30CZLZMe4BJlZj690ygPgiavl2f36LIef2ZpXBXjTBokbdz3HmFTO8TibdnXycjl0YDRZvjnz
/dyhxvbeW3Iz2dHrhTsFq5yGwMPvEtYQjK0rz72ttLu9g1tWpwgrOkxONK2tItvU3XYzek8XoFUg
euslyNdQTS3v1l9rW7K3EtKFHVJprHcP3Iq0k852hljX9wbFhXXrWbo3BUEQLV6hsw0Hbv45d7DD
sGV77dEODYmtAf2lnV+vv/jPs2Vv0XlxAc7TdJOBnxhAZv0pkcvWoOzudNnHCXY5jlePwtrp5Cy8
EUrCJcvIoB4gUt+MVU9s+yRaUruOo90VCi3VDKocQiA1a0rE4dL1Ls5wzqSZeAzL8TxvF69O770P
wDyNQ0efHTBFGB+lGz4hHh7xkWmBqSv9soff37Syz9ZXZn/9UtThk/Mf+4ku6jr0T/ILFfOF/aTI
5ckQ8qRZhfQj3eD1f4Poblx3+2K2+T0u7kqCfExsGRt8N0juBozmRzjIGSB2Y3yjc8hGqmEMuiLA
GEyefYV6oBuxUkEwE9T2XUPfVRxdTdHNu0Sy3EP+dJOl7k84UKkkoqEBeRMKQDeyLBjkdbhA1692
s9Z09OSb8QABUqNvR7hTDTumH+MhbLtgR5RUGDKoTPaufVxGyscdIKzjKHSYXdc4d5yGO7yEnJ/A
m3PIAGTNICY7UNEhxgcs4yfe1AFEOr6/a7y7v2CcjEBiieHjB1Vgtxwyg+JQ2HSCAt1td/AbeBb4
5us3UNbhi0/3FlRAPh0kVgw6gCfpZ/sOubzzF15p7AUNcE8Bfb8HOtn9xP/QyF5fAzjqQCQArm07
pHbsemvN7aCDf1cTHcH35+1Hlavi7E4tqPbEl0a5d02b9BKWDdPTcyDMjH0yVd/i6WmVTMvpadLb
J1s4Rythd/ZO09s2ehen8rLhbVnctjnVx+Q6VD+iBXYuPlvObdrpmdTP5CB/1m/JNF3d9vqb/NZ8
8U3vTD0JpWQ7XZ122kRfkalXMK6Zs8Rzz+W3+1fFlslsUmUjVVfk2G31QF+1tlOwtVwt++HgerxJ
A2ZI1YG/tev7QN7eJjK7t9/adb83xWZtlzuMlj5yLGGzGQ2k2W0KZGK+G1686S3SEd+tLLIJCwmc
kHHki4PnjCOMmo3Z10b1qBnA41Df6pEcd1OUJwVSsim/ePTGoWMuhSVS0mm1lN/SlUz9/PigyNL2
MEagTUQbZW/sT6uOnxCyXipgkULfXF798/o5y0ZcqikFdWTpqGBGN18j2MW6+iiehpf3eFONk3WH
8T4/rt0E/jQWp3gceb2puJB3Fz+b6b42V4Nw/Xx7BgYs3NVjdgo4dDTdP/vmpxTIy9Oq+yjCWJ41
Xxry7nHfIRd4Fk4zyHknvAKAxu6jK7gpyKKNPGtYTmQH26NJ816NVKi1RcdFWWvTz9NEDcjd1Xjy
KKwgFsF4XMZ72EtOhllS7lBeQZVo5hcPpxgqUJjNFrP4gRQQc+qa1rGPOsy/TVTmwgiIuFNmP1oY
Hju6Mr/64eLZ14fZ6O6jI5vVjjREDNFZNNFgXrzLHIm0Ww6kYcXECdbq/spX+tK2f52kS0D0TTNg
6JrNCOFdQmh+HNTxzNi1k8cWTuMKU6gtsq5qGc+v9J39eMHDgPtkb2fIVrEU1wy/9/epMbm6/ewN
8c55nGCssBGmKDWiY7yGjRG982RKMyRRFlU1l3l4CrpGALx/kcxl/7qRZoptrCq/HkeMrk03Wqf4
TDWDitXPoAc6B/owmseThrm9SJQAQjb0ZtROw+u68DPHGPgQKfDFitoO5V/jax9+8gvmaj85EiP/
FR5BIMcCY2obuYN/GaN9w56kIoLcQvDSoq1Y8IGMz9O2fbv7ptextcS+8iYfNQbZC9IOKVZ4Ayom
o4SbFFuNrZtVZoG01Vhg3z6HiZdacYBz+16CrjWQJ4UfH1XkpNK0F2CrOG0/lZWwYT6eIF87NkFO
rszbGeSohxbUuu+EkbJSVunmvO0F4ZgknIO0L9/uH+0M85O9mduMHNK50OkEq4hWGWK4ttQHFu2d
4hgrzHhnNE4rGmzxAMFzxhUF1dhe+r1Zwya6ENZxP2ttdaKtlOVzUXTz3MdCDE6H3siCcz6qB9E6
PzSDcMfAZE3t4cYUEAJQ/X17HRPg3c2EGKBUY0KouA0AT4cHSsMtDx1mMNiYGA4z+lE2CLuxe3bg
6j4HQE/IhKaEziwec52iV7CM3EKc0ToxEx8I79wuRs7ip0p9N+sJdEAYr/ExAJ0kHrVufO2cD7AN
vNMcORdO0eQpDuKxNtIZiU1O2+oQfuZbfWHu9QHp7V21gVPN4bFV6XxsbWIEEOC5vxylO5Cfesqh
DIC3mQUTBxkluCJiYiJW1n0rjvgcWE6g0/Cf23AcHxNb1S1tlh3vW21ZbPPD7aiNdbJarHaW+fcP
aartYF9yLBMhBfq8PSZE3yb0iKTSNdbRpOHAbA16y/wL19ZRODvPmeQFzCittR7IwZ0tD1vS7a1/
RW3RD8fqNFqJI3192p4rS95KC3UqeBH+ZQMj4GSYQNOrqFM0hzs8t89bFueWsV2yNLm4FFHGStuh
/In3Cs/qpBUZnN7GJjN8aMorOOF8xFDGq8pqdw2COywSRzxXpNucGNNw0sNo9bRhRy5ODiU5t4vz
5y6Jma3suLwc05xEGF1jxcH/Sf0LQ9ZbvzywJqNRSo/Cp/B52aRj2BldkrjmM+U6ZEzCwmX5RonI
8ZJxATni6gif2bHw9EkzLkA4jGEzMoKwj4/blEfrHDK/53GfX2fPDbyRfbLXQOnjdTMSkT/erOss
PxTcM2WWzkVCn7d4P3AGjMNgTC15CCPFkhfFgftTW2NtWbsNSj/Cq7k4TntQvXI0FSb3GbYu04S5
4318Z6qk7oRPo59O3xnuu6LVvXLc3FHEMC09EpGwG+mLdnwR4GiH1iIMngeW0n3k1hYDS3X76J4d
mO2UpJPUO88JSOjHLIckznwiefjCg8ji9ItjskyP+aS10v113L8ek3Wxbw9fjBlI2iVU0EsmJ9Ha
3aGJtKPn+osHgCXHP0+u0Lz0Bt2axa8tOcm5yLOT46KQLJNZcdQOXSWsUN5BJ/Gu/WZ58pug7Ea1
jnsZa2/NTDmc1zye3c+V/GN635grhhw4MxGeFC7ED4BiJu/IN/Ijkr9szzsnYXVSOSrEDCYC3s2B
BxTk8+zIQ3M6nom+tdptPdGGU6gH7ASewG3PFuc1euiJ5tYMKds3efE4GDvtLfTVr2parzHOSVZ8
aWxA8r+Oikk6TP1mlK/Pq/Mg2SjD0C8zLhW+2/HysetIlVvcddix1sbC3AlBPONjhPPeVJkIc4TH
drsIF9Wx2V5nUZAf1+N2CyKPnug0zyenYephZjyqlg84kCcmmQ5xJP55rHn6Z9F/jtj+/NKThldP
meorMJvHTvOEWS+37x4bW0fWi7bigqlZgF5O2qnLE0Lty0EPzuvT/HR8zp6B6ZhUZH47rr6qCcRx
Y0pY8FScXmfCqiDKtbu3xTFjO/0878/rmht5kJbG1HCpC5E4Nd6MV96BBL24eWyjKKhbl3vTDpJh
PcYpY6oSOG6Fe2EpfVynVPj7ZtO6fMpqB4ZoX7ZsutXqtL4Q77KtBryAMe+un/SseGW85Ws5oLWg
MlZmZBgExQe5sRM8pnVqNMHvuHeti2+yutS99g2+wkrw2tk1kL3MFVa/FM//oWcxdfQIBlCqCBT3
OmSKYl1r0+IuUKlW7ONddXoOnmNgJHLxLJ87AEd8ju5qSXn6xsNizUFpuAJXV+Vbnt+o3Shxn7Bz
BOsJSlaCNSyqoeJsb2MuNGwPhlFslqDjGYwP+nIwh4/EDtQpK8oAi/Ttk6pEAGb5lpl1sPyMr3RN
0QdcIisZK04Q2wEj/ba/g/DErF7zez58JSdcRM6l/2Dy/MVriK7jQY9SDL7u/icIwb8vVu+nwpBr
RbAJjrp43qDqow/5A3W+JLfnuVSuwgqqYDMYHdXpYMSi1qEX7tiLnNweYpw/AApSndiZp/a/j/+N
av8Nm5rEhTHtIjlPYnLyMjK5RGpTklv6APXuMccFOyMqoHGuYDzhfWzQjCFHm16GKkQwluYJu1Io
DOTa0S8jI3Z59KwLV66BO3a6L8Qx4ATI6m1+rxFny578pdEBrD/vQ/3zciKO6pehofqjTfv79F8u
37PJH6na04pALI+1aFft+nHe/PsSfd+CPy4Rti3kuEmm3hm0YvahvMheorIsIqWqyiAnBRqjd6Cl
q+yHAhG/TG/1J9Y5qPaqhGLhoU4IOajoe+4PyrN3ef0kB+iCErRnpzKcpiZandTzFo/Pda08fhHo
fGMSr2dKsjwxAwAXeFq9TKKqUG+j3NDrFUBorDvMbXokaE5Oo9x459aWRT/5SoDibxgIDIUrrMXL
QJw3xrIGtnj089JVZ5q5hQ0OzduWGMISmIzCC5+6+Fg/ncdBCRSU/MMnXYhGOOu28I89fdPUI8pC
VcRAwa8uEGnd7LytyYq1mM5n5Tgzt7ppI+iVtDlh6wkzsacLO1LQyKewo/tw8HhCDCGGfKgDtfSY
dHkhq+HTyo5yt+80I/hrjDAdWXDNByklFkJDZPjIAmqnFJARkqr7y6Mlvbya3/cd31bcecUeY73v
icMfr2ZWqukjIqg3IKNT1t7T56YqvF7ip+J7pnoFzArwtXqaPea90leI/ZTX9+vorv3iNPP/OQ+Q
KPRqpowK+e8lorpXxATXnEeTLBXIh7DckALgzpHflhmT8t5lpkKVw2FawmPyunji3Fghp4b22y7+
/S58q7ZfnzCGgdgYdX/nEv19LpF8be5lE5bBpQen1siGDwyLe+C8aXSxVIWE1Rzd/EP4KKtopYnp
F5lhZLAb/l2LUIqd/FIzF4U2qTWYutqDhVi8DdrWmGfFbY2rqVOWnmwIbpk8ltL57BtPqLOyojll
89aLkWc27GLp6UvP6U/OJ1s4zW/FxGA0nvI+Pk3ydB4TiXTrgmj3+z7H2kp0wg+NsyP4JTbC4HZZ
q3WNPfHDMXFCJHnbCg3dfjAyVsqDpES/2GBL3e35ccmwfOK97Mk6y9Xfl+zelsb1IuhlUJjvVaau
k7R5u4TtRIWqfleeJEZoS/nJaOy2eV6MZZvdflVqvYw2v59khZQKnKcUVWY2/vcp4INwKZjwlhhB
sKzDIS7hgGC3ETOAndTRuDKpeOqNlMG/LMvlI06WufSui6WrkckitIOYUINzk1FHZsN7cp8/0uiX
jfD7HF4vEyF2pkhgAY7Y+uvapUS3qjy3N0CsXZx/mgXKtX6JVQopxHv9QvBJYZv42rYDWk/andTc
qvEc0nhmrMhXEMy5sRNHxlsTU3JWXZrkwDwPDX1I3tHj1A/xJ6r89hPIXYL92jC9TEkHsp9f2mdI
ELpF4MyxrWGoD/Xe8nR3EKtTLCeu+HTuaEckhBToo6NbFy/Jly+hjXHmCbDzPBT3J/DZuKPzhBQy
Tybh1r/fu1feDneQYDRiHrurQ+TI6yz+8nhekxQL3iBprZuG309fwu6r8c9UhfUwPIKJ6TCCYXMK
iMpxJrCxAJJWaQW5eZyeAiwCdMF51H2Rph+HoDsGb7012vQaPlu9TohGUoeigoE9LJBZevXbGpWK
T/DRHYU4qzZ9tHml2YSquP/3Z/u5zJqmSKpHl5FN+tgr7Sdszzft8ixIqioOp3Iiia0l3995TUlS
/veR5JcZcXcV/zrUC6Yv1Y1SN6ICx1byjGohPf3q5lX6Xqb5Sarvf+h64cjaSmI5P/tEgmnQ0k7u
VV9I16UK15LUYH2fZHMmSDEJFl1J46t6UIjdfzblV++2zM++ov1SVL9MI77PXFJ6GIlDTCB6RPn7
Dc7P18o4J7drQHjas2TUUkO5Tg4FWXxN6IhVO/rlUr0UVv87oMmx5J4qYS3Tff2PzU883ZPbTb9j
2Wdd4KmbNv5qi3BnOMVWcRaljephdwyh3jGKGQojY4qPHDwUyV6reHeR2+liPgvl7hH8+8SQNXPk
vxcK4qwlQt1k6jFZNF8vRdFr9UcdmiuMdRmtvU1mkvXmDxNn03HaOkX3Hlq/3c1R35gCQ7yJrcFg
ipUl477g+HFc7ff/+77ZoXEh60D7f1jB+D2yp9sFw+IZGVLgqofIml2tT8K8rDfsZ2AQQEu2b/bZ
efgXsqWRuwTj3NrWljWmHulMDdzMnlofREkNMOaydfeIGbh1DDLLO1mdGrz7tsb6XA7dwQL2Pby6
tH92BoNdam2303Vr0dFa3jSzxsdjd0oeinGH/+OOVzjZID6/2ItgPMWHEb/aL/wf+F1LFPT8VDYA
CPyejpxcmk8nXXdK80/V2nxm9m/MoP96ZXs4SDIaUyQ6vZf9JCEKXhKyvFojQgWMi49XpP/6gtIQ
B1VHRvnU+fyD1LTBc6EiSFDtMvIqo3/GpiXIv8K+aXPtNa5lNSx3oHU2NDY4lkjE4R+jTxoljhmU
B1kYqfeJkXTU0SMVz1O2SvQHwBaExv7yqV7oh99PPKGmBisQ/ioYxf39xKelRCCTrOZYuM8fuBje
avwVcd65uiYqWQ74aHv/x+7rf8fUaJJ7OLoo2An+fUyDauEqP8tqXRFWVdl6Zat3DHHUN+IdDuJG
WgkHRPZHbXeNhuB7AJ2dSuY9/VInt8YSRyWOXWxsEKTDBY4WDMac7D2f4qcxII4Ht/B1aMtBWP6y
HX2XeX+9gwzERKl7CzGLxb72ZbNu4ixuJFG6Bkm4zKHvMgEFLG0/gLZkUuN02UcClf/C8dF+lDEv
R325Q6ZMMyVQDq/beWLYULTGHW+a/Ju7S9ULEjJElOf09socq45x6KV0/Iueq/vlEX8ncxqijvHR
FJ2+xCVktXIXjb4lJdGKrowykxF0bvdMuh43Cm4hnb/WvweguktQSX333Il76ZNAn+vw8gVPmejx
X1b57wbtx3Vld8f9FmvJH6aSvVuVlFlMoRbXcHVST78wA8JGsquqw/IE2YNK1yjx/cRNR5rkMiHp
Bmp3hKcXkWQ5PCnIFcTCvlAui6c64ZH2NfPtmSwwH3W6rfV2EdFQwbDrvEKbFpsWyU1IzX1A2ZDd
W4w1qk7ExKNqKRLLuV6X5GWkXtgeL/dUptMNgT2LcX7SCeQQ7jiStp6m728ZNSH21JWeDxuc5tO4
GpxM9il2TuUZLxq9Z7e45/97M3g13AUy4Tn843q9LESV2OKXHZploBVabD8gzDZhIFRdSCzk1p46
LLhCbYiJPC1Ber6vcu0+MiqkDdK7nEKySvX+rS4Od7LEq2pdh4xvpPd/n+SPrfvlHF8giuL0OEci
TtOBrH496wsOS16ONX6sdFDF/TfLKr3b/v71CL1sj9pDfpyi8nwLAAmYLnkRDlmRLrpRii06KSKl
kmE3z3A9nteisqjHeQNyrQnus2YmiDY0fIJ1i0nthSfmOxjz3JJNquyvWm9kALHInSvQUxlFUTy8
nS/YWeAsL+X7umF4BCoQ4y1I84/FxcmtafpynILT5NgavKY1Ajfc2SXlTJATkpCidU5C4qu5Nrzy
1KU6/kIKhLOcXZwD94qy316hEFTYopJwrhl2+5D61wZmg17Ozo+BXCGtozTVOTGhWLc3fJOBV6rY
O0WhU5uYH8LVNk0igGWEcmr9SzXysy7vbq6GAQbGK1iIv0KdYXsVDON5v6+xUvPIrY8JbsCIAX33
ivk0cqbbRLRhz44TqBwkinn1UECTR0ie5Crjs7eGlDdi7hMNmGN29UEfwiwKP/+xLrznBjaPGdkU
xL8s4Mp/LKU93VR7WM5jf2O+Ft1ictXUODnf142NQs4FMXb0jvpG3tCVtHYnO/SCD9MG7wNrLR1U
q/nU+ACKR5Jwd094slUOa1CAWR/jeoQo6JHqOcNF598vzys+2r3hMPHpfCj62CRfKd3lSbs+KvF6
X6sWYdWLq3df1J/0gfDhSxuTsLNTozZkNNKzejjmOdHSOJyQpAwhAdz9s1cNPv99Rl2P8PJ+yRrd
fIeAGNCFX3qILApvTZ5HaYC5PeaeucPSWJxaYoR+WTd+4o589D+P9LLJnqT6GqlRBgX0uT+f35Mu
xFdPUEtuWFbtGAtaLM0fuRdqm+sdZfKxEAhAvDupRwRd1RyMYt5cJzE8gaj3y215taH7vi2Y+kk6
WTCq0ZNeFrVeG+dGpFXl+oYHxgU+uvdoPNI34NRauATPUeYddGiEF/fkGJ8C+vrClufRKMIDtyYm
CANkCGWISKE3aMx87r6K+OXfd+obmH25VQqxWjTOhC8Z5NX9XV09pPPjGQphuX70u6dFGibDjiuA
ACmzb27rmTgJYmMk+c8DT1I5STDlIf/KSzGvyg/aLh/G4woFYE2uCLZ3D0pT3MjKbeyIECYC5mjC
KOnLroj1Tjb4LRDd+FFld07yf5z+y5NmFuqluZyFcn11iXgZQTSV+jf36hfMNBjIDkIbd0mEi1jv
wgZZ3yxcPqR+hYgr7euwTRr3MSqWMHNs3MNHz4WAsvLyrdUPdN7p0CoDaf04klEHufKJhfZ1j1k2
hPSH/bB7b7EtuIhHFsa43D3nN4dYBObQKoxBpm9Sv9l2BC5iEGeMCi/9W2JnyKZ+ec56//G2oazQ
yLLsgje5Hn/fwjQruYHm87YG0ZYUtxdNqsrD+DstR6cAVzh5CpbzBnsj/UIbHEWDAldiFYt68i0H
1+AxOKF81P6PplPd08/SyUiAuY2qiN+Rv380x/lFUh6XprmtW/f+PlEQfEvjZB8BU1lYKMCGmj25
G36L2y2T2txufeaZupP/cnUk5XUtQm7C8IawBpBhAmleVgjhfOE048dtrXSu8B07x0XLfp/HA2N2
W4a4K8AscH87rPxj83g57Esd/lTDnEWwuq6TTQFnvHGl7RMGIyjIID1ilDNX1pIv2MZY3OEfONLg
ceDtGaSeDJLPsMiYhtPrL93bT5hVVjVs2KlqOidc/fvrf9yTMCvOYi0nGdS3jGClINxhbqA4DT5Y
91G6/tXs6zU9RAOK6cJDiVgkswWzr5fX89GKvaKtE3OWmxPp9B4DNZ+yda/a36lT9B5WExChkBJI
mauqu2e1b7F6LC6/LcXfW/VfqxznoZvfCcgq//YNev3xwZ83OSsvsXFam+CzOIeFpBHB0dbA9j4u
m9vmHk7NGUVZgWisS/Umcxt7apkZdIDLVDSt6SoqRuGPBgOQQfZRvZkyBvb2+WI/RtGenjM2MUgg
iKs3zL5iOEmmZj03p7Jf38BU0neiMMNuQZQHab6F1J1gjgIGSs11H6mTagMMAGSKMSp2W4cSRBIJ
AqiRDlEBtY94uA7x697gU9b49ZViJ5qZn4+geIsP2fG21eVf3prvkebLBVMofiRMkwlSk/SXG3fr
FXnbu1fiTHiLfGOiDbSvez/11S4pMdQsAMAcCl+n+8bo845/4UfjR1MdCGeeO0VQ4GCAFmbZKpY2
SlYY4PlVz0phCsKHQD5fLYlfbqDdHMz1Zd2tR6WV47NSDrMJRhgBbKd6/2DN3GGEqHABMApNiBVz
aqJnc1vLmfPqgQpB5AydUJ5BJhm3v2UC/KyrZFitxBLKnXmb1nsdCdSUNtFdbOGhqZ1iop6d15cv
Y1o4hDgsEl9cm1ZzTPDB97F3RF+9r6Bjzx5wUN85d4ZzrPr37b837P9Yz8hNAXBkuVc0+AMvqz1n
ioP085KtCqcGg5OgIhsjzcEN3zK9cIEX5C8r+c86hsvQTUoVjCANdIMvS9n1JmX0DzpUhRmKGTit
joYXzTj/7I+wxc+x1bceXXVujFW3cnPMLPrL2GHnPzXDYjI0hpn39RWCdf6GRlFR/ljcOS1WM9Kg
mD5DD/h768t6dX0WJP2yQnvVv3gwKAc6rLTLJJpfjvH8sn8KXbpcTPXrkozzbYbAk1dDbWPtxYgd
8SXt3tzEVA6l0SZdPd+IGY9pTRQvDeIhtQAmu30VkW8bRON4HI1FzE1y31j1Avhh2o48DRJdRl1t
FM+hrOCtWIKE+PK4+iTGLjUxCqtwVkFoE3uXCdvfEwoxXhmEwrEBCoTd2tfEatbiJB5K4wjcDpsF
nOJJn0ggrJOSOIv2Veg04Ht0IUY/mp9mCI+dmgqmtWcHhn39K3ZHRKm5iVss8VGaUNFMKUoErGXt
CIIVfks+L93xMo+82BNoqPJh+2mMw8/rgIiBobkw3RA/X6s+SIdyLQ976xISN+5OX8KH/oETLrgI
w+2x3hdh8vZITiVf3UJqO1CWGPmNTwb/mm0wnn4kwzMdGyhbiXYG+3dYX2fehWE3QIKufnJ7JwcR
BF7l4hvUzqTnkNUpzFFHYsWLd40Bl4l11bQv8NYpf5tJTirBeYbXKRWky1YKzitZxG64rW3YZ/vm
s1ZKWBBTmBow186e2K+wM9mtmyHYdGgDUk7ogAUH5hhd2KSA2EYEfWGH73HuQriIqRVNS10q83h6
dwv0KDc/LuHOS0Hj1fxy8Hplej0kB3UEna1zwUUKvE0wRcFOftJJ7/nV2tmGmV3msO1PGNwJsFLS
STpBfZhg15rMOtoMys5wWvqs5AZfxOrCFw/8qABifkzdE+wpTJsHdxQ7fdNT+icfNSeOpWtjqu/a
Q9JRwvKblR4zG5cgiE5PyD/Q14b/XmX+453XMSYHYFNofX+6vxoqM+vereitnjOg/RRqPfKwwsYY
moiE6Yx+YCHYg2w43mpWg1QlJfOqfx+X46m7rgfLXwqX70nK39sRRA1G2CSTICGWvoUof+zfp0RX
U2xFxRmYJmKsHP0W2UpzY3rhBV3k0VTgpvAo4WRaOndSEhLnGfZTIi2WFcSl1SNZpdcR0Y5mFYjn
Qa0OZZobqU8eEG42UhcZSb8IzOXVe30nH8ut5mUrFLhbpbbv4rINR7k2ja5vl2JgpKti8EDqoAVM
MnvPX7be7zHlvz7ryyxcvF3jq5o08iqxJrfMrXsQsOkY5X5/tKhpU4icfMLdRBxUD9bDuekgafv3
3Ze+i/Mf56CZIpE4AK260RXVf1zve1jWl/NNUmbkvF+nuJPzjlQf16erVy6efBfeJdnGNTzJuRfE
GSu03V8RdgQPG065bNil6hDD1MKvafuPpYhfk+lWdZ/Myh5gqQihrkSyM0yOpw86TGgyJzyWyNqA
t/l0DNUhaiNuPQWLtrMtGt10eyHuWhykgi7tMu0LqEbXrCHk6lwHaTu5k6LLHIK4dYZM7MKx9Yhs
Y2ZsoyX09HJ2hwkyyd6zKcQZcVIdMMEiP4Flw5hrTG3H6g0hxfPjtCNA4OZhNM4SIe/YG5qF+CVx
hrkDzqQTo0n/C56G9VWgvEEnMWbUr7lfzvHqP88q3vjCVm6uzJSKEq61FD87xh8Mw2Mswt6SHnuP
Rf5t1diQOn67bf+xG5LrTcmtyzQ6r7BLKdykW1ifzNml7NnGc6LdNqp2bOQJcEiCQVit5fZV+6yw
+dL2d/EXDs5PvEyGfUMsniHLXbq4+lIzXs+P+PaorsYsxu2GZE3RrbSJkPEkgDuXoWRfrgtBg3Dj
aa0n615EvByjZXVEU9Y7ebHaulL9FV9gZ99vg0JT/RAEJG4hg/Kl0sCb0jSdLjcApnNswAuft2fW
5mqfVP45H9cPr5cSZEm9qWyb4hcc/efc4eXjvTSSvcstjgQRQ+znDJM+IMEHgEM8REC6EWb7ZrHH
XRVlAFogpBg2Nvi5bpmmjXR0gVpjS/+tWcUm3r0rb8J7tCo/dtNlpzIUxlIgfGI9zLCKIR+Wi476
GdpsKRkWzL88Il11+PJiayAEUEi6KhL26d8vdi3cVa26nNuZIOvko+8en0amLFTeslLYadXoeRqK
5i+rd+/HNBriQg/bBw6Jezts178PmqhN9MxPprwq+j7xt4CjSKMNDNE6KRyK0GQ0tr35l898r3//
5bb9R4VIgCabGHNCnL+/ebh/rGRSkqknXX0+ZyntNf5P+QR6BnSAf1/X/ypEOQx+1lCEcKl/hWDl
c3Mlp1I7rXk03JXymQyQGX10SnBAfnA1tDrOVumDIdkB6YA8Ci3jW6B9zKYI+j25+khFaWV2/qW/
KvW0H+MVbgBNjGiIYHzsoy/LuXq+nLSCC7F+8oC+RdP2ZiO4uybD8GSfA3VXOYwzGE28YV8HfXNE
5sRAYo23ys2ZqmzwmD13wPMFHZhdrZi7qsRlWIwOUXpmdicQY/QASn6IgcVo3VB21mkf+bRSWL18
Cg1kSNG5wBvJv46zodjPh/q+xBBTo6vCrAiNMk5kLbZs6VD6AgsaR59NX1lJW8ZhB7ygvR6CyaaP
CcGmXJ1LS/5CRYioXnNMSudVRbKRZbzfKOiA4GTPpCL7yobplpifwPQWl2E+pEnFhjKfqDb2eWjt
Rj24zSkuSdrwYXfZtsWUKQNyBx/HCcpCzOFp4b+UN3T0ZN/KayKpHfxOnZ7fDBnydev7tX9ftZ12
gBIvIgwi3YjkX7syDToZwVyzX0YpcrfGvLy+BvANbxH4DTynl9qAW9jRgFRhRfeNJKxxauYnOGZ8
9L4SRHX9kpnZXNatx5LU6abT6WwMn0np6jJWZCcFNwjkjfFW0AJNkQpLGwzu8GEjfDj49Vx/cAUg
8hES3vWqIC5UZ3+/9XIslK2RJcIK2ydvMpllzgx9/cUWpn152KyT/eoyeVhYuw/c6fv6RIV8nQ3h
JrrK4YT+eunMN/9+SdWfmJwhEjjKAqhoWLJ/9/t/rAXX6N6rNVEOV84Ew4fZ5DJEKoiTgm+sNwhO
Z/3HaNUXSNHB5zLyFkjH4JzsxP5OdBjT5tYUh6MBToqC80VpPzdHTvnLHvrdsP59g/8+xZde+/9x
9l5LrmNJtu0XwQxavAKglsFgyBdYSGhNEOLrz0CU3XsyyG1Bs2Od1Z1VtTtBAAu+fLlPH7NsDCmT
PF84rqady+8psWubJh/HaRjbx8VrSTF+Op0euzlS+KNvH75UHt95sn3Qp3N5lU3u53eaO8cz0Hh7
G4BEQoWAGXE3l+37zLn7+3n+vMHrH0uWKKoYJtJC+P2GI9mImlpT46OkOBVIrmfGMvHVnqqpu3l9
xXQSyWS3MOL1pn50N6zSafqYP3qbMN+b8dL4eNTzLx+ZtG9PKbX55dsQc0+J8SoZNixTfJ/cahVE
c0VaitrnSdir9hsT+88OzVU76Kk+uOp5WiCMGavrPWNHz9YjWthwLwwLH6ZsOxHny+JOY5xWcLXc
YaBHKm5tqdfBlVdGlVMa3YaoLl48BfN88rJAZVVF69WG14Iwwl4c1i/j0BEopRub6T+yLJx/pdE2
iooUkeCiq9T2hdIUZ2EcbV7py9zeVS+7cf79mC4PwVRw9uJCeMjAAgBXwKkRTJIdPI5WAA/3sCz2
n52AWMu8JXe6ltUrpog4kR4kB0dkvBeVmDaLtX5AvHgsJ8/T/JDbrsu6u/N3hvvYLF3mWnblklnS
Ve4QuZuGpbs4MgacM7Rxv9m8L45n+4t5k6d++gRMmY6lD1rtDGo4sYXX9cvSIUHQa/sONCI8CMnZ
rs92Hdn2ZDnHLheXHPdxszIrCB/ufXl//225n7ccyP8RfrlJvKjHeR1u1ryovbWBeRJMPTCOjXP6
X/XNjScYJwH3wMoElRsgr/uz/XGynZcx3ZOWL0tGBtfaHrMdoHW9DXfMpQwwMW4kIP8o7TPPgCpY
NFD9jW3g399i7BXnxlOzjmhrsluyCCcnu16Laz6sqXcjqZL+teYNUkgVfeGoub+4WmWEXhJb/ni1
zsWDiN4hw6QmyRwckZFg0bhk7owJ5zfKn9q4vC9jjmHSx6FfSfXz8j6HyG+QY2Yar2D1vGHQ3oW5
s3l+3b2DqfEWjOPOhsPT+kmcrh8cd/5YuBwnlvxrdtfa84eH5WRgLorfuXUe7ue38uvrfjSfAZoB
nGSpltKVuzgkFJ5UVE2vRrh9qEsPsFU7Ts4ta0jlACJAVtSzai4tOUjPdNiyjChCNPw7LP+jgPD7
N1zsIZV2FvI2jjRejrvZMNS1IFruDhTrnviOHu6z2Tfnixtx6R9J/u+rXqQmcag2TeT52tFdneEB
CfZ0QRxkIJRP9AUyiTNuQHcEhRt3+6+liB07LkzKCJi7jIdaZIZ62ks9hws8twEXDYsje2O3Ykp+
NpsQ+ZjitVFa2ffW4vvzRk7xU/y+XI8m7n20OJl7uuIhnrTKjAOQW8cVKKFXiAWlMy5D7GLna3tC
FHYc5/5beGntFZ2Rv+9d/dfHYKKI5FBFmQYjwd8f/VCWVirXonp0aXtbtgjhokYC8o4EN7bLh8jF
7BIUVv5w+NrbDjJkGVGoG/M/vR283sMVkWyG53J32W0f5vPVjYcz7nxXz+Y/P+9iIbZ53VlCqp7w
X8FH+dCso4e/H8A/F91/H8DFoisjPZW0WFLZdR4JBRvoVewkh5nhTJ4Ivtu35R2A9Ztf+XUabuLX
+P8/d/1iHxBULC9TrVPpwYwERbLI1xEphkHNBlLh/snmUbPfBstRZ3x3I+26nnUixpgwOOn+GOiK
9XFV/CeNbSM9OKveqT3iQINByjLaN2ipNWhd3rwHIzPp3fo+nN7SWvzoVa5e53+ue3GKTERJETXF
axGVFwt5QjRbAJuHSc4Ys+NN/n61/zhRM2tJ+40DNZ+2elmpoACalaIsqJRB3R9KFwl7MynIuR1o
p4cDrlpMf87WL816+0ae+/3N4Gdj3/jErg8xpsR5S9Es3TJUDC5/P2tPr85Dq/GsNZys+bYWM8nJ
p9aNq1xLOBTKdhiPqzqb6ThH+fsytay1yllPleOYJ/fbdyL2YvZVuk9r5vadZUUIgej2eCt4Xt8d
l7VocFLnh3R7GT/8uNDp7XnnI1OJAPEEZ628ifbn32/yctQZEYBlMZSjjnsic6Y/ycR/1qsgx5ke
DpV0fMYWRHeOU/vwYQNTX45J2q38+CcB+L1KuZpCEoQb3ziNevFt5qaeqlYkycfnzRgOjgv7i+9x
+bBcft/dlN6MS/7qYjxBmRBMp+TqU8yHeOBs0B2B0r3KE864sEoPoTOzt92EYYn7+3r1eGOx/CPV
4w7/c9HxR/3neUZpc2qjAnGnUuPG+8241XDeMKQW1bNY+DppiXtWQIt+Ze2NyHN9Oh3HPEf9P1pD
fSwn/b5yLCm9VvVdf1TwCB1j36Z8BK3H8DnCzakBUI1sVz6M5/zDgRlf24Zv9uSrDJU8adF8hrEG
AgkwxU9P/v5l+NmQVOAObELQHOIpu9IdbJSWaoyKNtmBGRBsgOuU80/l1lwBJ7TLl8fd0OOQUE7p
oy/0xUcn+a3fZINejfwmRDf0LCcwhJB3gitinVa7fBZhTRNNMT0na6wAf8Wz8+hK40irbIpdxcRf
Yoq26la0XB0f2hBzvbjPoDCaZiae6+TE8dKfYPh4F2D42JD9JZwPIY85wZRhYFqmnXOaf2EV7+g/
pFOg3BNrAutjFjD/0WBPwSnC6bgQ8pNn+VlkhkeeInuYFJvk1Yf+Ic+Dh5EWikMWvc163j5Ze/Og
LOInvq47zv36YYTg59PzrMMb4dt36IpNfOdbttcy8omYsiOW7ZMTTx6lyoS29D0D6hNpB2QcZBv/
foJTqzsyVM3tCCE3XNyiwEjcqlNeZXIX7+MiXTBOal/HrVHtVHFWZ8sSW3YZl9IChwoGtXvgfTcC
07hcf329KFvGBQ3DzKREdbmNhyc1rIxcLXeB8VC2b4ZxML8oe0rFfabmdiw8mNbx70v+Y8lJWIUS
lahIj7LQ3x+QEDZR3TZ5uZPloxc67UHHPgi0pG4LxZQ5tb+vdp2cjjf4n8tdlCb0KOmtOORyBrhL
Rh/32lO6Oe9KiLi1fdpZNG331kNwiD8DnHiq7eitYM5hznwxFbpKaUIDMrpVMPnHa6aBS3wmX1dM
9Lu/n4GaqWJCvbDYaf44fakulNpO0Az0s6aZ3ngAylWAHp8AnzZbEJi6K9p1PQSJf/a42LA7f6rf
CoWqfXR2fFQYga2sTJ3BZmpXk9ifVuEkoWb0HH4ZNGza7fl4pvzwDGzuOQFZmS7K2WlVwCTZWoDI
YBY+ig+4FOdf8G7is5uiRtIdK1/wR/KZMm+QhReTZA54f9Y9wd6ae7ijASC8o7CBzLadMKar4A3V
YfA8sUjL99UkoyiugmZ1pdih24miG2HNJtpBdJqb99Ij0yPqjvmI7CA+y3uy+1bnv/fQZK1NXC2X
xjM3Jz7SAbXs4Sk8lFvWM/9EM1+jxPZR1A9OIk6YQRCEe6Xc9/XcrF2B8XOAa8Osv68eBwiGw9vw
Zjya1GAiDHQpsHffWj2NQ6icbo+RiTXNm23VLaGTq8w/fGjPtAnCmqK3Azqh/RbvwPXJy/ZdBq3L
X8/lFIAXtJX8O1hLL/qoePAeApBUX+IG8iPFVU4mCMT20kJ9VekDPhsEH5DWmCas5G2PSZ+/Ouab
ErOU86oB2UbzfW0w1HtucZN2TwRA3YDnSTctfIrADglOs/OmeMt3yJnfVIZ3Hg0nbVzoTSIcKAYd
Dohs2o1ES6Z1cYbOCkcwsbZehOw6prZRMS4TOrtsv4LwUxBuxJ6ro9HFupQvPoLC01ukXMWukXH0
whPIdFQFxpB2IwRcJwujPBrRBJ1ZcgZADb8vVERa4wW5Uuwy5TOA0aje+YHPnP+31y9bYddrk8ai
bSK4Rjf7++P756WJcrSCyeDxUri4x7yLU8+zeu4xofR1BrIDM7/Tv8XiLZW/C0CQsfVQwgtp5dIx
rVsT/eb4z78I7yhPYZEosipx95fRrzeLuBC49QbNEC151MXJDItsuM6Dq7LDpxPhSUFDp9kAqk8M
dxRMbMD0QCg2qtzSZTgfodhAp9nqB/Rb5ALjdGvKdErokBUwbQozzQG3M9J1nizGWX/wedMMiGyC
JY1sZ/hxqGzaKJtAc2BSg3eRglBeXY/+R7cOEj/uuX/d80VOk3ptpycZ60p6BpEQxyO6DLYaBt34
Mn+Zt4Yc/7Gf/XrEF1t2bUlhZiZczvfvNOKnt2rqSVA6FVI3EPbGjUOhNO6PV7en07ce+8iM1l68
Uv8c+G2cqsUu6aclQ7W0VsE2fbePzQxEwTGjGWcugOIagPD+H/YtWWZ8ieqjBibCGp/Ff9JuSQg0
PYu4tmy4HlzukdFXETeSGQ3Avz+d8S1d3+b/dynaC78v1RtNVBa+XOx0cXZOHUV+gBjT5TMUDn9f
SL1WRhMfuBmNmiVCX+tSGW0OkZBbil/s4F91jSPlY1u3ZbDRcFO4yk5BJjh6HToRE0705lq3/ma0
griK19izTJX3u21dvXfC1mX+IB7YDszE1RgbKZ02m8RMVtA11YnwbkcKAtcb6TMia0y2/FlxdgbZ
5R8d4oGTTi0wpGdbZqriud1GEqAUp67tHMA3auHY9g1Eb6MZHNkLTSMFZRQyHpTDLyI2r96IrZff
zuiw709H8ys07ER0hcGF42mQQ9+fd/VWX0iARzu77RyRgjVWHV/olBraz1jaYYXcocxHtTo7T1UA
3d6P6hEw1qM6s1bqI2kDkAj+tyI453KSCSNKU2+dXrCZ2gYUKCMl9J3hScVQx1rqc0yeJi1Ta1OE
0nAP3wQy8OI125RYX2Vb/zQxV+06Luwz6Ik3GRmgOvJpUE3qH3ngFvhIVERHW2Bwwwm24bpDUIQo
Eeu4t2hVYoST3flH7yV9iJfMEHVTz0c9CYDCTcEHRXNZn5SMuVNnpjQC1URyU4uumJsm02RwvGDS
Y8mYOibaK9VOa7dj8pIhT8DfEMOY/4kmMZK5ZnouJuVz9W09KP1oekL3JsPAFHlLMiHEtBFTsvSd
syfYlaQZQe3wNPwFLnSMY7cOKELPWJ8A/z2Zkeu3CytbqMhQ41WobZG+koaGRNAYqUy9bj68Tzir
FjZmII49N2/cWIVSKi3xKnzKcLqMJl3toP8qP5JHaWvQ03/XIGBW38VWu2OEKkFu8KDjbilNlOVM
XAx3AdTScGPd4fM5J2+Kp4ZGZ394LGq7Pp638pxRw+RRubPe2KSANHW5ewLJSK8XXzm0+sp9lLnh
/WkTRqOU7L58MmGIHqQH4HzZK0M+T90X6JrONmEz+k7AXw/oOJCQ1bgrspX4LqU6pisiy/YTe8Cg
D/Yz2c9TzeS0ui44yEEbXJEjfdJAjVHUAQp9sY467JXWHj4VBJatM0RuWTLO6cqeE3QOBMHkTl8Z
LwjZgs6m/Sk9pCenZj9999U5OMt4rZBPMmyzL/izaNnqcUQUiaw3uIXmytVMNZZoWU0wryPMkD/V
PYAzGXwHeeuZ3DZ21I1hl+81YzKRC+WQ9wQ5BQdBZnVgLL8TZUXDyT5w5X3sD+JBxnW42ycPFgfq
pXnHV/1BVCEbTJ/MB+Xz9MGIQH9ooOsg240cNiT+SfyuSP35GxCcvOyNt2qR7qncQcZX/nMQYSK0
ISuecKdn3aHzi2I2gRAJxxGnjDUJJY898h1Fc+7y2olRpZMQw3oWbBXF3Yty5PlzzNcffKQbsc2A
/Fzb/x1NpWvZ7BhNCaIKBS+EQOLF+a42rUIMzjp0TvlTHMNH8VXIjzXClA6EAwlvx2JWY/4vv1e2
HA01Y+vf5+fdoHXrLkgmFSyopuMxByuugCayojFOqG39TRUTi6VDKCsTP8VfLimn2TndhmECZkdw
ZYvCUxi/sm3EUoWW+nDqPqQzVQGiS99IdoII0lQ/pAGxOE+gFEIEioZjMaycacSKp6iUQVwqjoEH
ahOSLjsiOI/6RagHR0n24vnrpG4jahYiHyWrrqi2NRWfgmVfA3kO95Up2c26ICSPpBypBAexk8yJ
RyokHXIGN0zmwJJmZpJYZ+CGYUoFbewWRHyZeDOoyL4RUfe1z4gHGhWVOnM1CaXPhmnE5PTZglxH
1lLV1SyLqA0Fn3USTRMzexCCrzA/OT3nG6tl0l/BO43A1YD9zQpmdwrnJOp4sX6a8bOqP5/9r2xW
Mneii9DRTTQIooJ6OEdPQ+kmXLYUnXL2v0gSkLKylA7ZMIK08D6U7nNODzcWzo9w53LHNyiUjn19
qsA/Pb3/JBeiIPAA4iHfVeKTHN33xp0aY/uJ4xyej2cTtJfpticsfgIaDs26YuqiQ1+lqy+dRVla
3OnMiLJe4pC4jty81cDaMhUeWUfxvNEEykwCytX8rbGW1uldqd/SgE9O/xpA8/p7q1jr2VI4LRpz
fxL3hrlpGGy0llL71GI5LE9Ec+pBx1WOTbBTjY883xnI+xO0tdKQUaL5SnGPzI2Pc/pdJRM9QWs6
P6mlHfWOLyD1n9dsJ7i8BHOvdM3zEvxday34DxXTHpJ1dlpZHcfS+yTdWqhpWdHB3VA+Zvm6710t
elS9YxJME2MZthujvLfMJ13/UIgdYbrOCpC0L1m6QpE9cLBB6CetmniHKIMKImlDt1NQf8nNjc/9
X+UV+o5QSSRZV6kiXhxwlFJJpcoQsp1aTgf824HfZlMdHFawTElS2rmmzMWEo2Z4zL35SZxpWK3X
7nmYnN74pkFot8yFA+sSVrmP886s1GY6Jjry/O/ldT3IRFj67w+9KLkYRZdHSu8DYlUPSbbJ2qlc
HEwogmRT9EcxmGEq+VMu5+d0gn47izgpO2bOnnLQA6yK62yrUgbgXTL7I9oq5/9UuvEN/GSaV5+A
xlgBoBdZYUDxd9JrCJ5R62eVlUU9lvmx5AFZeMnUeKq6VnIHjKTCfjFGrXdSp0K27HD0Ykbagiam
zfxqZjBN089lZQEQNuQYDz59pgLfwxrOcDt0h3BmcQM2b/xuadQ6/PW7Lx6urxueIhRyvuPTk+Vp
94T944E5GP/ldOBk0Ac3ilr/flAIaml5yxZn+4sjvVQ2Wa3oPResysr2au9TOsG7DoJ87Z1itzHS
qQeWzuvlBw8fLbNbaAMBvUR0kKIOSfpZK/WTQHKEUp/6RUlKRu0K1njZYcmloNnW23UROqlcabYX
eQDU2D2th073DspZmrdszH8v0P81uC4fogkNR6e9AMXtp+f5n/jnF31W9UOV77xqqlZ2Lc6KcfpS
HecwD1qB47AKTsHn9F59Dv3juWSL7/3JufAYAChc+fQmY9gkB8/Z8HXeZ8nBK7+tRue80aEtJ3A9
D8q3me1jNJD66T5oN8IwUxlmF+MaFN2zPiL0ytCuGFbyMnmZWtu2ZubHauyoek2SZpINmmsomRMa
zDB1mAAkwqQs+l3fNvA04pkcHHV16gnrhjNB2YMVyZyziSpUniTkRMq0CJYyY2AglePOrc8YnKK5
FqcKg6MZfhScLYE4SnZ7+lK1jRKtjIZZ0V3UcsSKPpNw55H29r7pmnE5CTE2RIU/DQdM5yD46BjN
JtLMYvOUw73B+As1HihQySnhIKw7Zro2T88qJ5RWf1fEHIoSJ5iCwTWYL3W46nUcwTVKef2T1/OB
M5rMoFqR3KvNKg0OTbrPQRbBGSG51+zGmBr6l5KSbT+VpP55UdgFWiw1RU6pM+A0bOvTS91jMfbd
p4krn0HGRJSgTdyYAkes7qAmOGkrT8IYUnbLRzIgIxrefM5kGXMWHUFTyw5qoztef29Fi/Owi8zU
OetTcQjcOH3xg0Pl3QvlOvHWnjdWkgCAkFh70borWTiUOzJlZxX3Fp4bss856oG+lQPMg6/K1pS7
M94MuXrohZ2QAkBGmGw+ULtA00SWUNqy/tb4jw3Eo5PS2LqakVZw8AnfGDGxAHUPKy+90Rv4KV5c
fAMGvAhE2mOhTvqZ/PzPNyCYKlQeo8uPzQR3HGTisGbwFcfOqZ5ORNvYI6V1//7wrvVKnPmRjtC4
p6ZCNf6yqKGckyA4pemOCFGeH7psJxlg2LFK6reVObdOT1Vhx/2xy1YqfuY1vpQYBPtvkTwTmwnn
qFrchpIzhFs9u7Frqf+okfLbiAXUDkfZ7kWx5xTHqSh1Eb8tPYbNa92CMrB0OxQe/ehDHk/Uxtpg
fKumJcZ2Kz8HSjYttGWQ3OfwtnhRw8wvd3XtDii98dioN0I3b4sF2AOvvCv8u5hXa05PwlyiqFwf
4oaG01LQtnCHFI6p0b7P5rru+srCCj8aeOnZ+u/nf63l4JAw4tQsRaUN9b8B1/+8c0lXzuageNnu
HL71TFHhu2qHUup44H0SCiedr0+SiAGYggFoE575o3mqAIXgbsqIEaU+CiTZjaLQdfUJrhZACXS9
oHTJb35vxEEmS8lgmAD1rWUSP1DXE9RNIwd2x3nq7/v/eYe/1zzXUtjuKeeNe9nl+pNCzwh6MYav
o8GmeAu35qzcihtrhZRdo8QiYo26lThw4miPSdo4WZvfSXZ+N9ow0yM9+DPer7DOP+RF6UaPHcTp
SeMyVqA4I/yddvNr9+VLuAqIq3A0BQteswdjzwm+XRVfDJpnhAoSZghKX+q7+i6+M7ncPJXv5Q2F
nHLdblQNkkVuGBU62smLexUaLxlOmhLtpPQlNZ+rpnSrsYCGNUJfY3DECEKdu17Hacrv7Y5CThIm
ky6UZuczBySNqk+DlpMVcracjF1vZEOZAcNyTGbg8ZLXH0m8GphAV1aZMS2aG5Re5bpzxwQ4ahgW
7Gh1etn+92OxaeVGCXcZKVZPk7achuTe2koSNnUl29WelhbR9IwCFLuMlY4dkjRLjElebq2QHY79
yia+VJQ0GRPx9aPWf5jy0yAds1DcdlDqTjhgE5lPxbavjzrTYTFtKylxAv1GdJH/9TaYf+KVMK5j
wsj8vcori/OvVihUXlw4y/7hZM4VlZHsNZOhSTgt3oEz0BYmLOIja2f+FIw1o4KlsOq7W1HguqzN
w9SQEco0KcfRjt+/pYzOUSxwwtyFGBCL2rThpFdwCDbDTQeiq2Kr3rdYK/fTk7g4K9D9C/5ceuP9
/gT7i48ReOr41RtIzK80xNXJiHL40eGuomglF5+N+Jx3D2EBnsHbWJg0UBuKDUcoXrT0LjMZwQQE
UNcP5E4RCIwT6cSwDfw7ncJMcyJZh30hP/fSU0iJ0kpoMqKQDl7+DiH/2DaRX45V+fFNXrM9SJMr
IVNEYStW686bhd5awlZVeWgA/cFKp9okuZwJtc5No2lPXS6nwUecv/Ezro8B+KnyYaNwovqj/mhn
/hPJT50fZmmUCFvBdwM0I1TMtA1n87SjmNWRP2DvLN4IKep4Jvr9xrCP4PipQEEwNQDBvxfOuSvF
oYkDYXsukuX5tPQDaKotO3a5LdvNqT+Uw0yjVup1bg8F3a8+g58C7UxSvipqdJWeUBUW7U2N+2xT
PSh4i2AGpdCvCl5EBtDldSOdFtkpdwB6TYQAPnhPXU0hcjF/lbwaYuOck0UvVI5MVb7FfOfGc73+
TjUUeKNCjakC7cp8QYwaNSqEyNueQYfInObH/jkx0GJoCe9vJmlvLajr/W+8IqAcNOaMzV3uf1Tr
4lI6ccXCXBQ5O4d72un61hhWarb2C3JPOJD2OXGsF5Ausri2unnBSPTfN36d/fArLHQiyAL5FC9H
3vXWjyDMh96W80ZsuUSDNFiZtyTE/2jSjpdRwJsgcUS+PMb8/yzb0c49NAouI/rPwdlJBDe9i6VH
DRSNtWiKTQOPx5yYHMj/vr1/dCrJLJgvV5DeoJ27hKvETSLlUnqytuWw06Q9JBq7lldmuA6KxzPx
z4g+lVvp1vUGxjW51fFekbFdDiwNSSBIlhJb2zBeaFRMMatVpxbuMvSHb8nw/5HaIUfnL0KSBUPw
UtMpnYzE9DMuphvPOXoig2qcN4+o+6fllMgk5huVGna/DnC5Ce6EfH9SnnNzrhu3QtNYgfgdJRgJ
H6VuGCMo6ADGKPKfd9wKXWt5XmxsfZgd1PqD2TmcMJOtUiPEfqjYnfJZ+DHkU6O5scsq16uYS2sa
0+hIAFjJF7us2sSDlId8PUIsT8qM6myqTxNfOWSAPrTaX0MInKoIQPIs3hcqrmcW/CMDpIUR0pbQ
iS1Rpn8munAoNYRSp3imFV+dFy7SMr/vBxXa6rDuWkqLpxItg59NVCFGT3JmRJxmYxMEhH0qzhG9
MhmRhXraF6J2YzH/6LYunzBUKR324pjj6RcbeFwJQjlUIUEC3CFK4WKvuPVr+Zq+Sk90su7ETbc4
HbF/1r/P6+wI5Olh9KLGDeXr7KRrf9+RruauhpGzPK3iRX5MDvh42hCCJ9VXtLFc40WA5IJuP/PJ
azGSR8zvyvMbCs9r8MP/LBDQp4HrsmgM/14qUlI2p9yvzlsJdx9aR5n0XlYPcv0Qyhtf2ojaqleZ
tb876fNGnufJsjPnkvwQNV9SMG0LkoXXk/VkCXsPFHOavkbaS6zs49NT3331AAQD5alN7ox69nc0
+fldFy9AE4FtQ0VSNFbcxUZotEqp9kmhbJFwyWjbqkmiAmZ1gLh4MG9dXSGUT1tIwczICW7TunTx
KWiKWO9Fk+TkViFGBk7fwLaZGGcSmYlAPxp6PVoiWjYdDmAwvWYAKlLhEFkjW0TUp4U+USALylMP
bSWwJ5MVOK+C6RAttY1XzqVhQ1mmiSYaIpKMgt1GpGZpSJvh/CpXFCKS+RllqTblhJpVjui5erEU
ulk+SemBKrTCsXeYC5rDb4Z9Tf+/UeZDu2QQ7sYDvN70GIllRB8yANOc6uV2UyWR3mdtrGxF/GV7
m/6HJkzhpBWoOk5OJznUf1KKNLI7NunBt5trqjOozWjvwZvl91WMPZPwcRqLaefNA23GixCSqcSU
f+xWp5XCUqfxHc36eFYN67ZddBZVHwhL9zqum+Z7omDKs7LyvV4eW+wbZSeyHItZQLC4xwAbdupz
hiueZpo6lRXnhIOJ7zQ0Qx9EkErlLAcxFU6A4qiWm9LAFSdKegjV3XCeq9XKyNbEt/hWmUIeo+ev
pacxozAeiEhDifeXyXsTxkbReqXGiSWkSen0tD1a7yuiQjkh1aQQaLpZFrGe7qIzZBQsjjTtNVe+
FKXFb6xi8rl+CpSVNYJV2k/zBr7remyDjJShTAtzHoabmaT4/UkPSd90daNWW0FL0DicJ0J1F0Lx
iTZht+nEhx69tTbs+KmbbOxdTP9eWVd77nh5KhyA1BCMAwT8fXnQD9E571NsQLVn+ih0ERoQfAzI
18tKXhbVLber63GDiwtehIIh7AK8ZCJzq2IKmKy8+lXAfRtZiH/SHLYgMgtjJuY7y7tXUrrTuziR
EMQ1VB3xQtOcXGucvAlvfGDy1fng4mddJFpdL9V5GPEcyhjrvZKh+PpdU1FblhtL2mYk4kNROgzY
TntcSFS0Gr1lLBT1ORqFctrJzoZkVqonV0rfa+01rv1bv/Aq0774hRexv+3zsArkvNoO+cZDCNSq
UyU/6jCSojGCxW+WfqejVUDyUZy2Qflx1ldS62bYpIco+yravlQe0u7r7wV03b0afxe5Lls/fFqC
/O8VlPShUpVFbG7BQyGBQnK1aOQ7icO4xfFcQx+eoaeI4y89Qmunk0sYD2lfEbQzR0OaY8mZm6Tj
wfrzzFnHjF9yAH2oQBOEB8H5qDTHHPXQ37/6eieFLzBWVRmQHfWHl6ZxZyUQM21c92b0lIoMgZbS
vhHTRRHSlVTewqicRCXWj4R1HbyXXyMA7cBPgqoryQI0KGL9HvGymyO+6K33s7cWKY9rGFflobnt
Bni3kepGVWM3orTwYKjBP+tZvFae3biZ65FSbkbiBIaYc5y6vdS+9ecubvRANEgLdrEyYnPVdpdE
8Kb7oy4PqJ/2KomPReW8QxMXSKqjeKDtxp57AKuOko6C0jYdQuyR8pnqDfh979Lsue5v8e61q5Tz
128l9fy9XE4k5KpfV+Y20N9LTHoohg3glI29NazD8nAePmWgXlVAz1bhZJzfiyCZzr1kp+TGSbO0
8hcjee3KFw/QSQRMOkH9q4jLptLcQBXH3bort8vI9iq6QZxIpYAArx6H8lAk2xi32d7HhznR5m2f
sdFRaAzffGSRzbaAQcZp7lhhFeN9DObEyA+q/NajzRckqG4Kbbrzx98L8bpLjVpxpEVS5CK+XokJ
zUbyrdQLjG0JSzPrSYIYw1cOSoS++S1HHNeAaa7O8O2RdGNZYz5L1AgMCnSn9hMQtaQD3DRp/NbN
3Gp2eYjWrwOI2R6EYt1SRODgIObPf//qn1ri712VX23ix2VygmLW8uItBnVoebUV4PX7rD6mj8Uz
wgA6NsUsBvce2s3Bp8VvJ7t+e9p375AUh3c8LDanzNae6oP6WL4qNE8grvrUpVBAeS8BmvNP/V4+
IulK9dF6OniS7717uC+r7NFKbPVZRp0I6HlwSjz9HgpageYUHVUT4GIIeA9RFAYiEPf6O+E+fcST
VdoTz6c1IGH/nXgE44oSWXu0vvn/Ql9h3CbAyKzey+dCnQcLMCpeCGAvnouVa2Xse5W+7fPJ0H0J
qM4aVPAhijZaXVldTwNWu6WkM8mS+BfGiqiCmh8Iepa9KuWsiAiN8j6hZ5JVIIDax17DJJl/e/Y6
BEryhlw9bKjspRtpRLm1EPrz6kZI+Udagm8geFlFGUevKED8/kyDCFtNvD71bVN+tpPcQg35mcgK
tFdmljkQoXdBhBgQQ1z/lt2EpF7vxlzdYPRn7LSRHF3sdbHR+MQJQd0GFWSgidFN63RSBC5SvTqe
h8miNVZFhbwsdNN75YiyFPSRAp2mnRpYKWL1joDK4RCQSQhaHdF3jGpWZFMghB362WRC4Gayg+4z
rnD8hWKq4c8Al2tp3joxtV3VTdc90s9vhhPExq4iBzAoADn+BqgRuskwn6pAlVAxZY6BHFeyuwH3
iblKc+s0Lbp50k0Qlcbz/rSkGU1qXCdT9TST/Unru9htBpHTYEFOADqUd/1XA/3k/RTTLXaQaJ7w
kHjFLdrDzpRqr2KTfaQY6+ROCeuuA4cUAgRDNO4LY4KPACssSFxxnLMlxIcJ7D+3ApyIHCOeSdGE
1gVmOhXjZPkk/mCXQivCQaI7oug9E3WixVAtYn0lFJvcmzA2QgmbiadcHF3NoSeh9zpxfIpvFLWl
60ITRcP/+6oZW/y90Lxczi0qiOpW3nixHTHT8xF9Co3TfkvH7j1eAY087w2ITp7dfXR77zVbF2sT
5+L+Ca9ifLWHvbeJH+M3b1Nu1W8RQTJfDh1SlIxvXm9Dwvo/lJ3XbuNqloWfiABzuJUoUpG2HORw
Qzgy58ynn4/GXJyyC2U0cNAHPdNVksg/7L32CtLjWNtMocOnBIhuOXYGXhylP5QUTqZsXRFWy1CE
g4cz61U6+7ciTNfgSUFSlJ0gPN3VN9p9dVvecwJBrUVK86bWtvzYyavRsGGTtAJ5oASFrBL4upAS
HvKH8SbBfvkRLdBVeTNwRj3D16yfW0+8q67qe/XY388fhJMx2WLFmauBm+lG/q29+MI2vp1I5NKp
gDwqw1r27J/Pd2j8PC8iX/bCo3BQbqVb5ap+1G551phtZ9PCeBUOzWYJbR7f+sfgRSSE8o3/aD6x
4m4fjdv5UXvT3cTL+1V+R0Rf8xK/8y/iI1bltf5Z3GQ3+oXX1C7uYxKuswf1vn6Hht2+65f6Cc8D
7dg8x2/Ca/NsvXYfTPhJt7cWbvBCyL4vD9Eu/uyeuIqZFj5N7yNbgtTlO9UuP8XbBrNYuvKoWvl3
cJEDvJwBeAFikuvoCX/8F+0zeBLO046UlmY3X+qX/jJv5ssU0kqtSIMJX4AsP/U3mgb+QULFrrqa
N3K0yl/mz/gGM7NjuRfv6PDvZRtP6+NwNb+MHmLZ3fQA67a5zZzS1Z789XxNMwsmcR9cxSfEWTfK
dbcNTwaqqWprbeWb8nQWb35TXv7Un6PEAxnFJV8EaxfVbz3TyHEYVmMle8bVEs1SrfVhYfsvIaME
qqUb09wI1Ua0EHZsoM6X0pp+aQhtuvQy5xhwxMjWl9uRZ7T11TUX4b/rgb+tMuoAUWf/YvrC0PzP
VTaPfZJAdZQ9edqZpic+i+MmHNypdJABSMGhgAyrbRo83OcbIz13+rVgOdp8G8jPeGF0EUxB8ZF0
S617iH0nHhxKBtZHi6OysYJLoEgbS32plura2ulYySpHrNnrea3DAfEtNzA2cQGGsPGFJ4M4Q/2Y
5LtK3ekMuarmIMjOpGyGeq9kr8znVPNtwB/B3DJmVqdt3W87DeXB0VI8/7c0o7/dZX88mm8EtEao
fV5vLXsBIhEK7OukoOKGQ7epq02DzjDZyMYG29uw9eTOhpy2a2e6jZU/bNAXqNcTi1+mz9jiRAij
02C+Iq9130ZEp0jgN5iwwiazDW2Nq10fb94Z6eatnf8mVlP+civzSxhA6ojm0bh/O6oTSxiqQStk
D6J8ldpzZRe1E6dONNqITCDiFB8h5RgzLh+93gZmaYY+AYWyZqMs4LeRYBr0q4yNiTJIWoVkeCh0
rraFktpYQZ3/96r8ifHzYJG4Qa5coJ8fd0vZhvo0x6nsRcJ17Z+wE0c1IEuO79+M27rcQ1au4mM9
Q6W6RDIv47IsiN+EzH95bguLhJ2x0GRUus0/N4cxVUEYxqZEiY/lKKtvHd71FnqelbmEu0PfxrcX
nYvIblF3AgHcAwQCms01rGYDDmHq1NIpAHLrmemu4MCNOOAiTyW6BBfsX5GGH2Djl1sOpA8AKQjz
Xy3LfwYSVd2lidYbkmdVNr7iLa+MGoBvW6zNC45wJj8AHBf1GlJ7H9EqLDpiIezCchUkKtV6ttZQ
mo2vWiX+gByDgfe/X+1PZhTfkah5iyJ74Qd8eWr+5zvqeRmnUcBatPAlgBZLsY9cpzwMJ8Ym+jtK
mOxY+J9TvxGfimPXbgLfVbe6usP3f5z2KDWa39gyf1lufCfqfvA8LI9gfPz5nhWtMwtuYlQvAhgs
F492seq7WbnUzV6JnGnc1+qpnq56DOerpyI7ju0ybdpKvwrx/vIGGW6BCZC/A7NY+3Yca6TATXUc
SF4mujo56bLtq08SCemcpFjtEWu5UOYsiqLnurpRmotkPna3g/hLF/EXbEiV8T0juQj8FfbXt7Mv
i1T8WaxC9IqSAqgN1uOsUcnma5gyinUndLqjN/VBNz+FIrIH/E4TdCQTWhAV8c48b6LpLcszW5BF
16zcwA8ureaJ5l1gnGVpow3qVWpu/r20fjIWNK4wE7DdwsNPlL4ymf6ztKZ5SM1UHWYv8ibTRmRK
7h6hGChi0nWyUzYIJeTDYuuB8fvp17v+L6/uj0//1vrEST3qesCn948Cus3VpDgaAjDhSQOdOKk2
/iEKwgjqLzwmtF3r9AW+gQR9doRvFm5JD+LmJ2ncBw//fi5/qUJ4Lkt6O3NhZZFB/Lm8awWz6MHs
Zi/emfuBXnWT6XboOwNuGMl6vhHfIPtRIKPydKZDRnLiDaqHZp2iQCLyfl13NtzP7PXfX+svgPKf
X2t5oP95XaPegMQm9ewlqjPlXt5s2l3YroX0cep2YeZ2DpqGmuGkaZPV0rvAcGReE3/y2/34E0r/
84t8g5C7Io39fmA4l80njTS89AUQUaxOhXQdBff//tU/UTQVKjaHjUnzxBD2W1U/mnEt9G0xeQ1E
vCQF7TJI/4QGMHWXf3/STwI92wE6O7c+GgqmFN/2cBmIXeMP8eTNyDSt9Cii0U9g/oLQaHDjJKRj
uDGA1xa/yaWN5Vf82bvw0UQT4VnOlBok4s9Xq8TVpPplO3nptXClG8s8q3Fn5nI+IixcXoKESgqH
luCMH8F1C3NtNUdOe6hUuy7XOL+b4kElXFbcmMaO8dP8IsPabo8Wrs/dmkRJpAqNSTLMTCXSb/ru
kx+lOwbCLnRpXBTxxlyY3auo8GaMYrLreIcbBVpchkFl55J1MMurHhm5TLm9HhXyopHiMMTMXmvO
Ly7qzjaEVaFsU9Vmaq4Zx9+OK22pun48JOaqTG8MLsTvTLmuSfQ66cqJsIWN9SADAaZMgb1J8er0
ZI1v5Ci0nRP5+y7YT9lNmJwlbu/01UzXs+SG0llhotftgTmQm6rGVsL7NcWMe5uoW8C0bN6a5dqS
ji021KMTdS+tse3LM7z4Elgh306GE+RbYzGYVE7sLIwekACSOa+Xv53My1L7/lMxwhIhpDKpworr
z/XQGA1hM6Y0erjjJ9XFGD8LWrzSOotkIGHlKJ9i4hKrF1V7nuNf9sHXnfntwxW4OOwBUQOU+r4P
/GCs80JNJq/6hM+feP1bd8aOZFr0yp0bPsKtypYg0D2A5uyDIW0lV8Tw7Yg/bv3V6rJc9TurxPDC
2JM1njHGtaXogBe++dwxchtsaKJy5xBHULsK9tZE9qDyDFBWsDw5WBHgEmx7kmmtn/69y/8yJqV3
Y4awlPf8wO+1vTCVVZ+PWuct3FZsWMhOulQfFlgToYLnxtiM0mZ6Eni8/P9fxLtOtLva5RXD2IWT
/8tdww7//qp1IuqwEQC3gDn3w3JtzgqpqGTf99haEt0PUwt8ya+l9uxL2yl/6H1UCRszu4zqVYjR
/4fg0UiNCMhDF3YAAQdJdtD1W1VxhuGqMw+GaI9IyYOd6V+s6Cltb9UI8Kh7UCSvoHyMgqtOupJB
rTNpG8inTH1qqD90pwJdhqLY1QQkBPeKlVyJjPzEguloqt1PHIHCXDkysG2E4E2V90v2hrRLqkOX
bq3oZi6vpuyWMQtOy8CW4UQU810GENyc5MJt6xNa/ry225p23dYUtL0oeNeIooDW6W2JDOLM6/eS
76LEgx9Autddn973orfEEHVHJXwRzB1NhNoey9nBKKul8yc/9DmBroxre+Sg05WeElwmtM1QuN24
Gc291R0ErnHloGteFW4JXUaG2gAJaR7ByKuBI7e95ZG2uOqwLEvxZpp64sTeoZEoimuAlsV4caWb
lFYvnI5Vt6Me36jN3hxvh+BQS1fRdFDSnRkwU8VCq3+dZaxdUPyF814evGj+MHA2wmRfW1US+pY7
o6LjN69HIMkm5DiDUN/hYCvuSkzqx4PC75PdtnGa4FqF9e57LZoayUVU0jU7ofIC7Sj1r3njmOMh
6Pb8qWl6CBtGudvMupf6FyE45f5tGDyKWGtVXhIeOsFOq+ME/GCn2morhPuYa0Y5dP6ZTmtQbFGw
52k/1W4b7Mr41Cv7xL9qYB4CiU57vG2SwRHLXZI4bYoGw66gXBDD5m+bepMRj1seRHM3Q8EVp3w9
aW9K9gFjOSuuphY+PI4YM65rggLs2b4Y4lkGkxy0V3H0tHQDAYsMOndIb+b6UKEBLrZpd5Uml8a3
p2KX+QYCZCcAFp9Ww266mxM30XaRcUoxzs9PbXptpAddtNsKQZAzSrtFqRrZSWWXy//gLgNG9V1l
usuMqxB9p/EwwTyYqSja7MEXOFI9GWsB7RCNV1N9o6Q3WfkQQSUuAfPQwPf6A+lPhKYUlR1KWwGi
XOCQezT4m9a8D6SnsN4V05UiHZmIBuJ9A/w2ZzdTd82cppzciRiseMMgRi32dbjPx1Xtir8AoF8c
2z+ObWhtqsR5jSEex9t3fNmIcdlS29H3NPK0lwhlVXxu5nI9Q4NXwkMsf2ayW+unkrToprszxNgx
pgn51mXY5IvAbULy3n8uUds1Z3c7izbB5L2vbqNhvyi5ldi0Z8UJxX2l4zAlot32g5eaZl4msLzI
T5YKedf/LdMC/tTPIxLvfn6SxW8jwfZbp6DkvKkcIxTPYGkp9U5NHifu3iMitHz0UtnZDhqMqIeS
cWE+OrOM+Yf5HODH3ghrQVbdgdonVAneCWeGrTXYzLPULDIGzpUm2+emsudF66gZrMy2snOofVYG
IbQ9wg4DNBv6lcFhlXqSfsON3MsXndwKbThkEypzcGVTuRa6hyQIjmPaALis8hEbifrVIItoAhhK
++zeDFEtm6nbDoxR/PqlM2uc4187tpxZgolguMFfjGmOk77XEOuMxzoet4ouvw6GuFbPKcA+BYpK
zd3Im4zBz2RtEuwOuZpgKBaLaKxCgYgkp+xWTa+vOIE0JMjqzGmNYZdKNKFxSGLDQQ7PrKWlzWtN
0RHwNgmsyFWfOO4qYTf7GwB91T/V7X2tMmFoQEAiKXJTNnxU1Q/CKK4DLqpMh0dZOEINo1Q+FJSS
eWYsCF3HDEfWGVENybrVud8VDnOSqotyoWyp4m4Aych8T5aazSwxrMQ2wSpe/IWzmKMmR9bWDme1
3MhYmwycMhCqyF9iVyXlQyjcaNGbMjAgfxkiZa+Mp8x4TtIEgyEuuBle/VmWz0i8r8XuDndFNyXh
PCk/6yRe6328983BqSSCnFgC3FZJWj0SBorNK4l4+x4CTJs8Nc09noywVE9ZgI0QvyES3cE819GN
HN7myqua6OjRuHFEUt7qFR6UdaCtZ+FDQkMZi7izXmQ9W4fK7FQmBhMoIkemXVP0YAochEqdPikZ
yZo8JVNq34SsfpXyxq7FSxjmXlbfqLnEn/LBPEHwxAvwxzE3XvR8UyqYNmSKecVY83YoHSOYzhG+
DKtRTbeDIXvF8FQZxEdIFpyvtaZtpv4k4sOiJw6fqln3yz7lEzgOeo6JPMnOrZzvu/hjyoNnZFxh
2x1RgTLkLmRrky/iiiREJ/mSSHv8PTP5WSiy16FvDkqBR5p2ijrL1mDQCXPo3gBoRPCX6nUysFr9
S0Whi7YeFErLNROfIrJfqvyYI+vXE4LdVpXJGksnumpzcHPBWJej7oRSvi9EMvakYDs3QIPCzfyQ
JRuh+8zVDh3lOhceLVZEOXVPdS3g+7OPq8uQPVNnneNorzU4ksDHyd5HxiVczdZoQ9FRjczOfHcS
7YjC39gb/cmKvazz4mKdBp9Z/SBqtFNVf9cdAl4l+wnfI5ogdUtsL/GgE0jkHHBM9MqdAO0va2+t
NDznBgJezZ8epNopS3xNZt0xixdNneyyirHuMWjWAyzrBJz1zG3GJVwxfDTSmzE3UaiQFmjeV1q3
EVATxKhhC/4C9KfrdpIO45ySc3oY60NeG25S4SIu9bag8JU1Y718RhZMmOhgAipJGzl5M9vKhcqF
mxnEJPW+ELW1z4DVYtA1TqMdRTArzbMpf5JraEJNXR46RgfAmW1GP8O25SZAALWJgWSkcO3XZ/6X
83BH4VepIvmJNIS57sWql6m7+ByRkgPsHEh2h2w2oH8cK9T8U0WVuu+6i8E6zTJtrQcQpIfwMMaX
QImvGxBefSG/kAIsUc/5XczSactsO5Wn2Jf2cVOvQYSbq2gA2KQjbXiLw0ilirlWSwhX7JpcReN0
lH1iH9WTkn8WJpl8Ujt4ZZVt6vk5G/h9IbIQhkVmcJWN2UXJcQ/IJ8v1o263fGuVszV6EoF8Ywal
HSJAXYBRO23T5sWyyIYLPpOZVKA5Jry5s9WyfFzeUZIJTsHLXs47SQtY8RxcpKFiAjgJ67q+Fy1H
wahISw59E54skyYa5IZ/fJ0/zR0iWj7piVTsQ3lVQtUMWNha0l5FVro1ynK//M0dM1qZrMff3D6+
JqLfKwb0JYuVNnDuj0YPpdAkCCKUB2mK5FXEiSbOTGC2hrpnzfJm1ouQmyw1hjCfIONje9ba2J31
+DZW9Ecpnu3Gyl96puZqAxIUOZ2KfecY7YSmWBUCiMS/m7efEI2uK4jzIYBRDSxRjH/2xWU7SHWg
C9DOFn8UPHoqZT9m4nYWYZ3NT34nbrRgtC0yLQvT+eXDf4A0y4cvGi8JdBCt0zf8zRgEK4Krbnqx
wIWK17BI6iCKYzHYatbgSuO7VbxXEOLrVsFLQ3Lr5plIb7UdfnkMX2jytxdHhw71Bqm0hJzi25yF
ukQO6gFOn6bcaMQajjskLI4xvvPmoPfWae/Eo9vneLYQsEd1oOCBk8JGDn28gYtgGxARa0EY714k
cMKOWYbPRFoN1431WSUXuKus51M4VZu2qmiJcPSkF5/6ncxgEiBy7b/l0on9vaJ75xrrwVEw9JAz
ujGN/lnfR/y3KtpJVFbyaRQ8WcBNSRM+NNsaezxQoo1ZeO3sycFJF58iwm7Tt7offhuM/dSKQtxC
vY2sCF4AwN63R9VYWkli32B6tLKzLm2kuVpFfknvcu8HSC7FQybhjwUfM7fJil/PWLj5WQLjpXKX
kiUvyHzO0TojPJCKZ51I2Xp8r5OrJtr7xYs1n6x0HwkfcLLX3I0dCtki/KxzMiBCEhiHPQNq4P0e
B1SaHPLGisYR5ps2n9YhN3zMGRDUzTbFMKibTlzAKBOJBNcE5tjjQUw3i1llxt/I0FsrUMLppMeK
6XFa2ksMg6Ja30pNvK2xQ0VW3BTCIQGzk8rmVKU3au+vG/Ei4No1xS8+hirF7KSpj9PYeExRyZZq
emQIQC6l/trFbBvWtClMOznF+sHT+G8sMaFzE45FP3Agj+T6poRTUQwlF9Bb3aiMpAg7xNxN4VZh
59Ak8WRyvjjhLxpspO65NjU+6VYBwU+ECL4YLCRxH+jBOQ5M/sYMQzVqs5oagcuh7MJzI71MOsJj
4a0Rz1N3FJqt5XTRKSqvSZdcWaKJpAJOCmhs1gPLSG8U6X5uIwYR9N/cCX7Ou5ZFRHe17HzOy+/I
Y1zIaRRWmuEN5kPeuXNn7Cpq4BRRfDQ9Win1dolcOqznxzwJUMSisErWyczUPiiRWRx85erfh9FP
MBT9s6ooUP4JFdR+0NlrudRnyxyhrbG9I9lYd/jOFEPrmB3ZH8mlTESsEt0ZbFhqD13GELU5SVKF
n+xJNofdQIpuIlI2YZ83+4+RAE0Uo44esl0yotVszglF7GTS3IilV0XNXgjPRqAfU0l4qpT7BNi3
D4bz0htkxURRc/LhA+kdoQxid1JW7VI+yyY0XXgl8rwJqCYiVodkvgTGbx6rSwf4x4FoShJzQCJH
ZTxeze9jQGmUWzWbNcuziPsjF7134d5Yk623ezk8Utr9++n/9nHfrqFIzbIoIKsB6IZqjFbHETU7
MjZZfQaFqH4jnSg/bp7l51kMBxT+09C+z4BDvSpjK5ctT5E+x8Y8SsB0PrIgCoZQHW0/P3D0ULgz
Hunw1E7cYdzTyJW8k/aOI13iIFM7Nr1tmLdlBn+VHSzU1xMs48+s11ZJu68N3DIjfAJ7A7nbOkU0
Ita/Hcc/W3l+CdELmIt9zVi+dtp/Zlia2M1VWfNLDAuvNlCzaAdzgQjsC82rqyvZxhdzlBHFirNF
JSHRfxmK6w7ZOfVHUWIiBz8v1l99/ObwWeuxihIcw5xdhV8ELjj41ymmJRoo6nwrJEe9fNeKq5ZI
AHWpks11H90X9F+Dqjmmuld0jgt3LPchPbIconXKTa+LXckb2pPpf9Yd8ebYGsrqbvJxwDMuBYT+
CpL88u8A1l02G3ZhUCFrO/rRGF5dVKa2NKiLX3wDMSi9VyispPwzzz7R3diJMXGRFjZTLVfQ78wK
NwmBNLnBNdBYaIrT8xKmGaPT8Zn11LWngSYt4q4Y4G7Fht1G+yrOd3X33PaVm9DbkmqBlSImCPWG
BIax/mUa8QX4f9tdhG9z2pD5yNv7bgpnxqoRW3OD8CEVbw092U3YonGFdnDR1xU0BJgmTb0t512q
PprRJULLot1OMWTmhCRyaZ1gEKGG19PCYFiDFanTrdniejKuSsSUsZBjEHVOk3Glzff8SvRy//N+
hR+gYgBtwNpCS/1n2TiNqSYOiWl4cbvH/BDhdhw6avSa1dske5yj3ya1X1jb9yeG+6KGAhOHDbTF
f36gnjO/8UXB8AR43NP0PCYvQ8nNWLoiGytkhRCtYzdm4Y4KmEdi2NqkrbLK+uINhOHrsIzYzOvS
eB4GZVuKqktdpyTdNlbvqyxi+2M8ZOWOwIgciuIYcHTjCzqeFIhyQDwrETGAAKyUhxICFG/CCM4c
UdbyNjSF4fmzbxrvoVHum93YS25UlTDRdWdaKj/slRQQwAJ2/fCuWttRe2LxSnnxzlgkxhTW2KrY
jqJ7HbAlNI0V1EGmm6utbzJLzPoL73Cuc9sQm6MwnPPiZbT4VlW9srCIlzXo/8HL1LwOEhaobPW+
YZCE2ChNXzXyJUPtFoR0bj7m9lkGy4unp0F/jvlRNS5sSY0NRPg5Bp/a/67xx3aCwh4DDLJzYTF9
O9fnoReYyTUGWvfPudtT72F7ASiWtgkDFORG+LT/tjZ/Ska/feg3WVFe571ey5Ph5QYm2YYPYx/q
OXBmNqEwhBOnGG8khh5kBfRhhrTlpxa4GxiOCLUXaKgVTuYMzcctFdTyBaGzquFYjA8SqHdp9xnC
EJyh4km+09U9VQGrH9ZrrB1jqLjLyYf/+YxXZr+OotcyhN80APngkZGyXnaq6i0wcu03SDZe6lbY
a3Xg5PWHxsuo8mv8gHaUmoOJ91c+33UqEFZKaSYIh/CmCY/aR3cruFN90mJXyG8mCuzGkIibQAyH
dUcUbUXtxM+VJ9UVAWcVw3fTurIrKt6UYubfR8HPWu7b417u2v/cQFkEbKbEvGOhtxzuTEk7g5BQ
3ecMF3z9nr5Hjs5J7C2lOYaF6znLuWSoSCcqqd++zfJyvx0UCsNImCbQhjDk+TboDedZDAMTSfyQ
e3K2nxOkwLxVhM6jkTlNXN36CtmkH3UgOzmNQVaxPGhNfnkofykwaCi/XAJY+QgR/nwoVS2LBOeZ
uoebRKysu5gBnXUv46DZ8FDkwGuLz15Flth+6izOMHXlwbjxfxlh/CTe8G6IiKZEoECgmFvIIP95
N2LcgkQFvu61CTg9I4nmfRLNFfdz0TfM4gWMVYO15Z9LBU9w87oYNgxsfRjYyUgscsa9Lt0I2nWO
RbGuulGJ2adwNsKPHq8MiXnFvx/bz+YSmf2XjRKVmWEwM//z+8p5P+SpDAg2lueB66vFGmNI0/NS
++qZN/Qvy+S0YpmLTJt9iSSOcgbt/pw58cbqvu3Cu6F1xSa+mMMTUi9dReIC6TAlOnlxUW1a5iz5
FjfAo8G5B4orFfF+6VF7vKLCUr/XtKeYdhY6AJjav3/eT8UCP4984qX2BCMiKebPn+cjmZ3jVlW8
kRZLRFbZmYwQtr3qdiGoaHqhc3V+3xM/JuIEJUCmkxfLNWw4v7MLIxBiszNS3UuDGz/dl+aH2D4L
wMVFuDMRMge6tuJQbrQPRcS9IGI8Ha3jCmvspRZqXGs4//IglnP/z13KN1IQDotLiMSP+iEW+zJO
ykmHXrvh3G0HlyHRqD/TB6BOcrDtaHEKNPBTzggI/22Z/eU98PGLxoqtiQL1y/XhP9sis4JaCHzg
VvB3Jhtitg+rDW5MlIdNszdyFxrIv3+x9dd38J+P/LYTI9MI20HsdK8Zqu1UuFPwGcFlXsZeLcOa
cozuggkzHoGygSmZAhubVK6dXht33J2cHXkErXde5aa/0lmfQ2XCi58dQWbQRTHI2EOAoDoYDJX1
9pgAgcpigOlBdVDk4utNNi1z6bzcLb5vMsZiarHux9wxzQmraHOdVNeKfmNquF8C4lZRvsW96lAJ
l9G/o1f0Ik6uYGQmWZ7K6YPpgDRcMG22u7nc6HLB/pssADDLzg0ltnvRd7LqNGN2LJS4zk/yfJWm
0qaC5KcrlUPHu5TgRl9gp1Q7VYzAb07x9ETfLzEBZWIeKhae7vmubzWnRH+UALQxI0zW+nw2pX2f
LJ4cVPIgvIF8NgxEnrF0qMsJJwEZGjQ6leHMlOmXN/m3pfufF/mt9MUQROwNsdA9Sf1IG9fs10BW
zHUx3/aR8bbGL5/3l16VxboEz/KP/tOCJCyJZmTWqnticZE0SNz1Xq8OAq1qviuMCYoPkAK0et3a
tiV8+fJzRhwzUR2rfcHjICfBNfCuGvx7nxtZlYjLVm5D6zqu36gFeQmzVrwmc+dh2Y3//4hgSbM2
ovpRT7/se3kBB3/sewOaEPjhXxxuK4UqdlT4LUwWYbGY3Xgtb3qrOjBNXLYC/+fOtIsEh8eXXs1t
abw3kg9PszKqBkRx6PfE/Ezx+u93+vfvhZcBKhmI68r3e6dlCWqllHBCZuVt0ot40KILjTCcaO5V
DDBLHpxQewWdfUYFVQBZZQnUtpmYkhtfbh9hvhMF8LncU00v04v+RluXvi6H789OIWRxUfqS1Cd+
KynUKZMErcWKpkyii9BHD0u1LxnjRm/vxy5eL/OTkVlaNXwqbAssUwyTJmHAmY/wr7a59tFzYz6O
GKR+anzloQ37s4z6SpDkYwn1bNtNEq7Vkq1r2sEnTcGCo0ATtFyUsvg5ttVWrruFvCDgMaSoMfx9
rrC+2+XKhWwDhL02l/RSaqaCtc/Jcg9CaGjoJmNlyVMBEs7OfXdZcDFKRDEseclpzMXXbQX/PIc3
xSJecNGDtBZQZXTKkvIswUgyaOb6rr5uNfFe59UUirEnQCLDU7dWZnp+BgdV5/CiTJIlKOtrphV6
i511Xe+nqt4/hTFJTGEc3lmAM425xit3U0wYE3bL8Au94vLvRCEmr3wcriY9hMgGZyNnRgoovxwm
fnNL4bE2saon3kLyLUKz0qtcKJxAVXeDIu2yID8EMBiXZYp67hBN47bKxS3HcykLeMJUj/9et/jI
/+0mhdDIooXxxjH87Tgaq0Cc5VHTPdO8TYQGXwRfgU45oHoXIZp3yiGGE88MskoYGhvhW8gVq4eW
zVarRt1tx4WxIpDyjWCIiRtz/HWA5a+upzcF9ItS0ra8PUfqP/sQhxuZJAF1WeTR2uI5Z0K/HrIP
OQ7XWqU/iHN6Y6UQF5UWFl17bWT1+7KvFazq8rrbj8Jon81Gx+GAkYcJ5yfzFP+kVE9TeQizAUdl
ksZEYWVa1W4aeI/iRWJgXAuMJpMcD/OMJkpb5WK1q2LGY0ryMHX3yoRECgETvBARjXeKQA9HuUNT
c8tlZ6m7noSbGspBqif2PE/rlIU961ddHr/jgD0YitvVzHaFkW0D/UkvcBj0gYCSa/gXrhYkR41l
GhunRumhiCnbNrGOfO+s+xxa3H0gYwW45atslGWlAGGclBQ3HIz1WrI7eV65pa8NLVxPEDeYFeUh
ULxOLprgQzAbr6r2paHh7Bta98kuJDAO/rAlTxt5JrlwIVuMebqJOkRG8ETa9t4nJUmFpqct4H3x
styRsKDXDXOSlLlhXWMopWGRESwFjmSepMzr8xeGTcISIFDNR4EpC4wqiOZ+56rqfarCUVHCrYzE
Yw4e5aG+b9KcsJm9vnwi9X//Xsi+YyrCXY0aRVUiu5mVkxLs++FODJ/C9FDKV5m+643jkuKkOVbw
MsinsDgtcmoyj/am7wXhefSvxOKadwFQ9dxBYMswGsmW1AGFfhz2yrJEZSVx4u48WMYdXJJW54p9
kcczz26ZtXepTi/zfNUV/k0AFhYCHKKb/5oxsYIs1HJpIRyXNjvqnzEh2IDSqxp6h/iJ4Us6elR4
yx+K9Q8x9azXlB2R8vinInOElgDH/hxRF42wTTrE2RolWlFjoG8x+lv2U/woqK8Bg+7af07ih7pf
hIOKcltYT31nrnSNZHbyKWyLP6BhUGD4z9zbo3KrQOsESJ0aNwoM5DXtY85pEU3YQud7XxU23bRv
2vtZnTdaXNKKRU6QToAA426o3rBZWlg0Qpe9Q6mirTaUIxzT/59VnJfZYoOQTmTYTjTvejkNLUSr
k8lqkGv8qlZmGN/nHUsA1FT2453W7cQ42uax9Whk8SWBNMAXiZkr+MsxWsEOWp6K2yAHhd/Shhex
uSG6CqASRRyjklK2oLn6G8LCOGMuaSSiM9dtWkyuqXCIHHzcYAkFMAiggSg6hAjIt5DpbAPV6YKK
BS+G9qRa5G4pkJcZrFJeNqKxpwPtzSupyJGt4FARdyfjTZVcAWBajpicc8ktJ1il9/uk5LiH4Coz
4hr6EuBLWTfzhCGdAfWEcwLXmzbiyIrM19Rq4KDCdTW4U+KvhlyFj7L0fzXmBGzcPkN0tQ8zoJPw
Ezq7D7ryf5yd13LbSLSunwhVCI10KwLMpERJVLpBybaEnDOefn/tOhfbsmt0al/M1IxHI4JAo3ut
f/0hD118CzTPxbZgUInP4sd1Cuo2s1Yp3AODpm5iVzEQAaCYXzCwibtfbhashmFeMaMsFMfHo3Vt
odxvMqgyOWJyiFuoboyrSeYcLjLIl1Ooua6J4Y67U4Z9rjw1OGTAW+ZgUs7WDKXikyO5QyMG9llj
fg6KXjj7NIPE7NULRMr4VSQHqDVxxewYbj1OVLspfu7XS/+eIbfT9aOP3HxcWxNk/kEwU00xdiFk
Mey2JsEGuZMeSiReYdLup6JeVwxrAxxjc3ebVdPZWq7yebCtLGzQgSTkiWo72cY61ktfXwXqsNNC
Ek14vWRtWv02P0F2DfWk08859zrszg3q9ZrtbIb8okIKV+606QFQ5ryI4r6bp3WX9p6FQ0kfuhsz
NjcDMkKAT3wtffGcDTPe0J+xfalh4JrO8HMK9RVZDfvUPFT5q7AvqtIzv2gZ3D7OjYb9FQfEEvl2
gTWWRKPC6dKCfkr4WF5lAlGRNT0T9eHsVPWkzdg3tfg7aCcH6eyYR6sR3pMW4ZD+qRefrXEJsBXv
Bpd4LuA19PsJvd3J0d9M6yNlbEHahZoHN0HH2G5M1kH+WdZkjZaHbIZg6ISHwaaaqA+t0Fck1qym
3F7nNlyW8djh02qMuQHNgJ4uArLVc1LW+sGPC243AWCVZR8yIDUcC1obCYlzKdLW16Bl9vV4GFms
Xao8Dou+Lm18hMJzWLn+MBiUa/o2N/G24bx3h+S1zXkDVRZA85nIRE+SWLp+uKHQJAXKDn4kySZI
G1/eXkdvsU5/yjihwDk2WgVF75IkxrrpdGjjANERzrEy7OTDsj6csV5H6a96xsogeNWZaoYzzjMk
rhbRs4pNiZ8ql3CERnBVzEdH2lxnkttbcT66pDeQ+FmjS7b6lUgifPw/RgTAaf8c5XcN6HFv30fL
oxW+OTFJpPAAo7d5kCkxFoen2jwM0acFyw1OcaocKhJCyMvB+YYPDolNFC1xRTcZ3riCi2IuGzAS
gr5zE8wfNlP/cT6NYXfX4mWWR9FFHcF0GyhV8bCeLc6zySBED9RduE9lUG+WVhoOdl6ew3jldRdU
e4K3v30pewwhBTEmBL3paMliFtrV0Tdt9sRhOIY4/tmQGiEy2mzI7lLRqhH7oz1Gwa1ip7sJCehx
jMhWYKinYu0RdduRsMtsMzkbJbxOQee5beSZHdGWhO62Lm6/96MTPre80UE5HWfjtiD3S0Aj7ovG
N6bHeBrRQ/V+rQ9eE7rAn7StOlITBk/a2GyLZfEkUbJLlt0Eaq0tDx0sFuex6G4LDAPzZT4UU70L
ITZX4lMs18WM5Yh8RKttlyO/jD1cLtxVS6bftAjc+q8o0KeB/gBtlLzX5P0Fte3Pyq+i44m/2RkJ
ENsMcmexn5Nqn2FOIEc4DnXBWH+G7XUAL04IArPNbaBhDYZIWGgD1c5Bz7T1QB6gmIuHqL/ws2Oi
3QYcMmmBGWp9E8FmMqzbbH4K50eVQb0ZHBqyNCZMdsJ5T13RtyQK5uyrZJoxapxgf1buuhD2Teh8
gs10Amo8amuDLRFVcov1h27fNSifrEORTM8FAdOEHkEm5+x/aMbJY4tH/xTl+2BOKDjdVTo8MpNh
Zfdsv8muDLN9kDv3ejfc3IWFe6wjOGlJhwA//8xbfIC4Th2UUzpwkwGC4wUvNE7XGV5O7dDs5qol
QQCWPbqDOGfkyy5sRMqp6/U3QXeSV91jVNHU6G8xIXgKz39sDo8uL2SnD88jlMObGgScaHlXsMZd
PGyQ0HbjQtyn7uHiHq2dBX7p8GSUAQ4x3V1ZuJBrcZtR2CF4JcoEYuRrZbzZsbWyTIU4j4x2IH2E
ourpyrjrCP8ThuJPhC0jYqvwhGwvAknZKTfOVrAtfqBLF3sikn512bNOVpK7tbv7mAKlYagckj3J
qJ5ZWIAXGuBQw3vG5tW6u1D91UXZyog/2gChL6hZG66TqMfCy9knlbPHj91v0S9QEWh18BLiUNjM
1XvSxWBm+AVawd3YmdvIEDfS5A6XVzjp27rZ9c3OYOFjaWume5VyNFQ4HhR2jYiekeDyneIeXetO
6I0/OOUJ6Tq0x+ZpINK5tHEgbOEqQ/9vcKcrpnlty1g2iCHLaG3GMn7WLmivAct2WWP42lgBhEAF
G8rsqrXM2ttjY8SrMA69Af+TARpQGFWeHcFN6546ozwbjuu7OHYSpnoxzGEvgCmoefwCP78WJ8gB
3sH4UjCd7/BIEHpLQI3AKjX0F5NykNiLNnSv6i++r/4rgeomlObqsPtMAC7dMByy4b2pyxW9Nkzi
HYLw+CYebuLZvi3sgWA3IogsbVm3GDkYVMAhff5EM2A68FF02Os48hL+4IUDri/9ZzoPtP6U5zXO
iA2zU9GT8bYbWmwqBuGbneE7BgHZg4GRakktc+MIXI7oGJ+HFucteb+X+KDh92cWC90kjk7JdGgS
fR87xBP0yVldDAQ0H5aSeoAvmxnwoEoeyoSR7I8af5wGILTuCc7OItwEr/HybG8ySAGj0x9VDSeq
EucxaHc1gyuVPWY/ZYeheYs4D6rm6lpnI3+OQs7IbIMlnG/WH0LhRLtPJhlxyA5XfmoV/h+NbznV
Rlt1xE9M6HSa7hMbwXNrYr/R1/Em7SOsAeFZPzsRJgK4Fp22DnozlTc6dn8JEI3aIKrOeMVb2bcp
dcPq0ts/cyr8rHgAwC/1H1n5bAW7oP9cNOIl+s82ZaDZ387lm47fkuAoLFDHCNgLS5CsIopi+WcB
Daq7Hixk/Gq4qTTmD3ZlHtBi0fshbhsjyrCRHFCj2ktbRb01H/W5XhtttZ7iwI+MYD3P68rAFIZW
WZ2e817xEjJeQwJWATy8zMFOhDFoijpJGdnKYDYX5QMaxGVaofSJsl9JAYsJSo3KY8QuwwDFnK5N
cBTFW0d5FlsYwfcBerBxhyXATqfQp87l5gfDtBl1L5pIuYMVgnFYB0EEfcf4jL88fcxrX29trImQ
qMR2tpqJpbUanELKdNeQ+2kkHz0EBZ2qGO+EOJCW+FgAEmpYYvOgsfeHtUXUQbsyWvJSxw+DRrnL
380RK3oKlwYFL028eKperYt1ch/w4Mg/a59TwiJopLmmCvAbZyxGv1DEPeecBl6r+Rk2G+VPB8Vh
SrLH9BLeNzsAj37VPrV49iXqpy7eKgJYxLxTKzA0AqTpVAL94jQ/I/ABqCcBMM6gVf5qiHZLdjDo
pjD02bUpLV7IV0L4ZjxMwbYkKTKNjJUDNVMls16Pb6v6OFjnS+s8tjAPolE8V9HLwELu8i0Obr/K
FmITu5UFdF7xPTDkJq+3XoUTq6N9c4mbrdr2KvEed2JxdaZLjUfpk6booWKvx6qjyH64Dv0B5cVM
HlWoYKw3kgwJA8NSYi8sLrN2vzBkip2Q/LmUAJyaLjz0e0GgoduvmuHVYOROpqpB+98RDmYYv2Sv
YE7NMVfDvfYTcsHNrIw4mLAghoLwxkjSkXlY7o00dB04orWnJJA5CPZKWtonGZ3F5NID+SW7qYlZ
YD2eF/PsEHVp39X5RUepKBVCdUmA2EPZf8QW3kKPgVLy/J9MuOENbM9gZHrBdtr8MIN3bX4gemVs
d3p6yZynskTpVt70h3n4EA14YfDxHbr3FS2HoYayFic7SxgkOX8hvRR1GsyRXpdnGGx7QHEdR5cx
KX0Q2CLbp+EbZHyX8wwW8KRAGsEk6ZsrkNPyPzDnL1fwZR4b1hoOkwvEYhaisA9j6SfazQCQEBLG
t1d1Igb3Uby35p/ffPBf47I/Pvgv/53enODi1SE6zOKJqJlCgUawdQe0HhO3vFwji06Z89KjZR7s
mUkPPX3YjFAjEVaOmfIdVf0vWoG8HkzQDLA76Rnz5VGQXK44Q1yUZ4UCmEwbWFinokp3wKI8DSaG
0NXyJsVA62UJurXbvn07xv2tyvv6MECA+SxoDZI1z8P6X1NLRYNdhCZKOWmhuur4S1XI24l/DGrk
RZCGmlpZd8YRs1GSuQ+Os58JWpCvZL0uTTjCr5n5unCmmdEl1iimUNRF0raowBhRxzWLtDf8fjmh
k2/GPtq/lhFXDADJAJq/vgw/uxDxyjwZMDL0yxwkXqD1B3hXpg0yiYKI+C4a59j2JJ01n93vVvFf
7FIeHv4GMoEQzt1fxrEir0vTLfvqDNrcMH+sDeoL5LaB1bPBLZ9K8UahQk7hU6w9uTZ2X/lbNIuL
Hl5DrORzb8Smgq73mzX+r8vCDQXeporWEtbxn88zjcK51hJ4KkyhFbvadI5YS1KQWwqcZj+HMdqY
nLfJfd+0nvTTRpgXMHLKSGzOb4NRv1GHz2+u6a8BHXeJ8ZcDaQW2ADSaP6+pLMe4VQCw5JNqYDwz
K64kZRNhFWf7WJ5COrDm/4O19bdtKJ+MwxUkbIYZ0tn2z0+OEjMaB2HmZzkvWBAV5Bw/9viRyANh
45A4r5r1K0vUnjZzHr9Abf/v727Z//rygjwaoRq2tA358uXDqYtHVWuqc+WeJCY0kjeEBfQqA3Ny
4OsbZoGAoNnETbzWKvtnFb5XaHlce/L61r2jXt8IRibM6bC4anD0/ARyN0pzFzpE8lYgbvl5caK1
3e1TjtpiaO7CoSV90HjRBExckGvB8d5gKDq39REDE3A5iLd2ewvH+L0KyI1oFX90sJuUACaYioMz
v5QlFMVrG2OENnX3AoMhdXFul4qUBLLkOLrX9I2HBj1dHETrOBqPtoBeIF5td6MZCn78l8KMIG5J
aCxuafsSAE38u5xuWjmZsmmVeBsz2IoZcCi6hlze8PkSzFbsdsIvFEtUQjEqYuohJyrXDt2LJDLI
94sea20F81ao2edI2kIwDQeJ4NJhw3dNH+SXBk7rBfPD+klNQKhTAqV0uFrQlqaxfsoMmMFVPp3C
AZ6EcK6wCO1iwGQgPC06vn0RBUVNWc12Ei8NcuNgpyXWPgFzLkFMhjEnWSGR31Ky0zQX5UQIWfVk
CEYo08lSPgo88WSXxakai6tFopS+FD7Z1Pew7yNACbm9xm79YDMgjPg+lL6z47fztcc3m0oTtw0I
lsYnDzhoGHUp+7KBgqxfplKsO5RLk7lJEP/gYbBKIsKvmWWFCq4upX5CBjC3eA0EdBKp/hnEzjZW
cJNJqUFmbfrhRtAebItLXsTeyrB2K1Q/yueVkxg7jfSthFZRxhAsWEe4oMH5JWg++mC5c2ZAHVWO
BCaP1JWdVcKYhR+cZeO6JV5hYUSgAYFIPqP9LFSkaTm+thOMJGS6akD49vSSBOMDUgAQwScbD/M0
aI4ZQ135z/K2aYCTdoB6w9pk4ZsxF7c2bltG7RV9f00pnhcLT5zo0hkq5XCzbsplb7T8ZgynjP6g
GoHfar+a/dCb71nBV44Y7wjlELM2Df3iGqQxlR4HfTP2UIWYiszjxUCC2CN6wubaBTDJyGhCE1ti
e7Jw/7GCni4Ko/qxedOq4ZAaq5yhbX6p3UejRDULOGvayaYT1uMS7SoA1wEqXlCYZPTp3BmmUbG1
b2ubpEbzxDvcdnTgvGkWY4ZOip4ZplkM2xDGOIRDDxgdlBazK76qXYV7qad0UNanprKytH6TkPcY
/L8Xtp1AdRxKSkDllrttU29nw2fYxB8j3XGcv8IJleQ2LXwq7DcVV+wyMTfyPZOiFG1EcKKfepmj
2j3lMUJ6uNdIokzEKNG1CcGlIDS1H2im5gzyJQYwQzQd+uo+LKSpPC8wgLT8H0Wq+o2iHufhYoLk
lRK3RE2qVAi4FE9q19LyVqmqdaZld5MoT5PmokFafPlUh2TBkZjBbMvYLlKPpk709/yGSM2JO7Yf
fNC7d5SD5BW+d4yOIoEzDcOeiJ2wMR/SZN2H2I0ODhnumQT7wKTSF4vLS0R1003JjxZNQE6ZAgUk
arBAIli8RaDKzNItKqycwMG7Taxq5zgmSnISuwiEI9QH3ApmbpXpteUlg8yUwEiSI/DWhBk1fLbO
r3760ObNBMopaROj/koEwQ3JEqul9zuhrB3F8Gf3VbLp4R56WnstJqgADOUYMc7QCFSGhDPx8jw6
qUswkZvBnoaYkiFHIPTSs4nJMXfCzraTUnoRA0oHSWDj3KnJdR61Z7f5YOwQVDQ5vLB1OdxPWGN1
eNMamP+gzxX4+ziwFJzGVydcAYtN2+El1VhUuYxBzB+dPctRPfPde1eaRjF8k/Su2s0PM5IGG5q1
qLKHLE4OcMdd0J2mcH2BK11hake1fZcjr7jtPVW/Kgg8JE9Y0pdMSF6S9VcVs29E0hcUz2KaRPgR
WHmYRDPV/VvYmvuBUaOq9wfe/Z5RSKH5FHQh+4QDbzBPP0I0GlaKlAQhDL1gE9SXsQS+ZtzAtgv5
YNGOSjrwL+NKVe97N/byOrjrixFhE0zpQfelIqo2riLjQTHlohrDznE/IuAdZ5jSdkDnr0lnVPJm
2KvCd0P9DDk/JUVUnpvyjQ2SF8O9z1LryMYuG/2qlk0LGjKYjibWSa5l+jk7bxNVFzuZd9IBnxCT
gcYztT5mMvG0CfX7kxaknoJVeDFebL6hySqFaUmUB9i5O+IzTkSxM63DBcGPUWxTZv2/by9vAs4A
uoBaABsnqXfuop8LNmGjRGqNBbSdL1gXghKrV1Zsi4cWr4wNG0uUuCoEpg+xc9XXKQnpH1qBAzxr
Ud4Z+emYIDBDBCE00PR3wUp0yjHFcJn/XKJ0lBudi2ds0bLXi2FNz7txIh5lK+6b+YrJQxSj1AGS
d5l+waFjX7P11jN6wBF+PkZvN2Wk4zqMjjIgs+KXGjeP8o8Zgs09vUYzYfYlTcCbTT16AazDWlU2
JqxNtNmIaBeig/wWaxkm107krlVQ9wLSYJOKd3wizsu0S21tp2TYkurcQuV2GTnCWbYKtkgp8IHL
Boeaf6NBUo0sNhRlU84MKkcbmFf3Q0Z8fZd7iLlwzNsktYn+iV3RDVlzH64V/QQNK38kJY4G/10v
/rOrEcQz2haGpzIK7kvFGiXCXPQuPBc5ABvFiZrgQ9ODp8wSDcDySG+2CXnjWKyHYrip6+ibALh/
dRAE35kuHi5Cg+D95xVUJaOxXFuKs2QD1ssbBZlpvtG9yM2cUtkqv/lA7V99sElooaHZrk2M2Jfv
nDYdGB9n23nMOe8QM9YQTUKsm5j3y7PKaDEnyZjl1KeBak+uxJkx3LcSKvOfF0KMBC059jzkYPz5
1c15FrWOwumUMMawl+Le0YeD2t4H/Qe7W2OHtwriXDWCeVKsiUrCjeqB/OO1asx+1CHJRzI5ag/K
pMBjzz0rEVS7tkexB7jBbErcWQS5p1jikFEb40iQqUBYsMA0DODTGFDTcykR9SfbOJEd5alTgQk+
g1KV7Q+OboJhpTvtovEyGT+r5q3Cb8UVP3F53NY4c+lZw7hK2xXfKin/uSYI1XHgezvApF+6SuEu
09xky3JqeXGaGnxwYDgQTfm6mTZYPnfsWLUdrIIRvuwUkcEVbh3IDBkVbDDtJuyjCyPGWmEdm9mu
GDAVEfW2iuMMFQOsAnmAj/FmkjEijrk1AA5qDTxEpWQtysiz+F2pgYtdVSG0I1P8fone8/a+1W5n
/blMmtWjgo9LltE0RPcVM3e3CLfpAM+gogi28bri9rX4d6Bwd4fbCLdQ0wzBBj4SphI1QmWLbBLF
eATq3cXEPeXtoR67XRY9ck/2UdR4vQM4CXMhWjCPLTmxRQeATNdRm7AFVm6k/IpN4ybpy3NQhghb
q9zHNmOlfFrqvFL6bGUvLykCyTG5Bc6FnIiYMTjCld3jCXIVob4NwvQWHiC6x29zDVi5X2EeWKiI
6zTypJEj/7myk9Yd0hq6zRmugaxiJU1Jdkz0VrThQxATr/PGoR5/93L/C3OzdJWXGjIhybPGnx+s
1tnYFwQtSphENuEOySFGG9xKmFhWaMb3hhnyV/71XclSsvGeQBDxNSU8KmLXiNUqPJe0wdA0NpPg
bU7LdVI4Pyu2l0x80rsCL3+EkbFL8UEMM2KUScNtnrPsBOeByOoNyn4vnZ8dXvPYoqbuv7Mj/i1o
/OtCHWJLUE/gl2V9UW6k0WinlTnbl2gHAGkx3u1W5dVePOPH/BFEO05bMcB+PwWvFP31qSu3pe2b
0zFnkvnEhAyagW5D07nU2MJVV+kklfyaGTb60V5ncPhDedSMm/o7kMnQ/jL5BFch8pZ4UBMoGUnS
n0/VyJp0boSSn/W6vjVhWQmKfaXf56qx7vv4oOI8U5Wqr4VMLyZ30zjXmalerfhRnSD/581gLUTN
+NjB7SipOaXEdDamTWy+tWwk0rgJX52N9D5TId/PRCKG5eQ3aGqdFJ9vRXLSKQ2fe6Pc4AnrY611
TYqNbICl8U8bJwjdkENt8lHs83rYpJb2VKd+ze1QlhZTr8Jv8mtLfSybMjWvOVjiFd49F4mVjc1T
646eGscXyFsRWjpKdm0aPUn/aRwMDEI6OMl6BcFaHMai+LVF4AXYa40XtIG3DROMHjSFYtVBMV3b
6hZuXcfu6DTV2hLxFkqarGh1aBElXPC8gofePMO3xyf4nQitGwRtklXaZnBOUsbbdEEVSmaLn4Rj
GKO/rIkLtJL0LgzUgxYgy5xTY9eZ8ghVbsZpG3XznUY7LG85+pxAWJ6WifXCqM5gUDFR8w5Kfogs
7B6XlypQ94HeHhVKrIbAxizoQHiQvcK/kJ801w5WbG8Tfl7OonLfjhKR4ZSeqsCbsovbXOQTF3ho
WEP0KGcHiExwzdhIRnBMx6V1+m50m7UC31bW14ypqmaHirPSOTGSYuvCwFDESTeiVcTzRrW7qWy4
E7BVuuHKTWjQwVK1B+Bj8nJSUrJI6sDkozDZ7RH8TB9JBcnPkwRjIAcua/5pdTz+DyUTW5RYNFL2
VHI7/DEeqe96T2vynT4hjE4/Kh5T15WYNcgoeUrdxXgNS8WHiusnOLxFOWB3Zoi7Ngo95sOqbm9k
UyWbuqnE4AETBTnymhghMgLvzOYhcDsvqojiA3IZLHHA6H6V59wsnIMNiOPzrQ0FAQXbWxDSrLBk
SiPYTWPxqtgJpS/RE6TfyOKf6J6qMPGEpL20XqqUeJoaHCtO43e+XqLQfcAajtQ3zZq4ojcXILyi
0GaWWcNgGjrwMBzMoqsufTHJ6Ji7yZM18KJqB9l1SNl72eq72Bl3zFo3dN9S8K3Tgmv5HmFth+WJ
bIfkOaZXtIqp6mF+d0lBM6MqOjmaX6aPxFoSNNSABskqug7IaeIWKkpHSiysR2yHlIBnmkJsYgyo
wuqVWogJH7TSxDswLlFC4ApaXyvMX8Jh8kwtw1qzPwxm/7uFnbf2nJ6Kn068/T/U3zbxda6qA+1z
gPy5s5EfDgd5mNnZQPbsZt3RO01YlZXo+U7IRqoy38g+uQQc/FYG9K/D0sbxFj9hjkpcTP788Lbg
IIUhzEmZn2vtxOHMHIhNjaqbs/mbb/qvYte2qV6kX7etW/K//6/JTzsM4QIHDfR4Wafxqaj3eYpB
/0GNj6FyCtU1PoUDMnjtoJhHkX93ozV5Rnw9/WzMdPGJRpjpfj2me0UFTO6m/Nx2kA7iUMdNAka/
wlmrDeQ5JOmziq120ZdbnCo8hmJt9i75L8Dst1bGyi7ZpcSbVJLQo8j/1wSPTMEjdau8Mc2PhZZ/
pBZ9ZhYCq75lEya3AkGc1DFhLX+T5YU/8Otj05uMk5KDyucguf1wCBrXs53c19XoNldot6FVtnmz
q1z1nVYQVAdhJ6CiogE5RvamUiUYuUqFfZfGADpUGdqivsjeGhV/hsGoAaoAn7DDzlRqSYqiOk9E
waCBcUiTcnBcgO8WRBwwAFxdtvPR5HdIQ0x+HUAH2NC6gLcNHiwlRAbbUd50HnLPrmwAZJ/qjKGS
sXX6dYKuyXhqysyjML5plfLKceJWxkYvl1uSRTEgiVdY0jBoNzV4gTB0czyLuyRl8u/u1MG9FTB2
tazELNYmlexoatHhm9Unxx5/PX1yOoVJDLZM3Ppz9QVOFpR2mwWnuX6qwamcOTgteHsaFTcTNnM/
K2zJ3a7mnLPgTOtHHZvPiEEjGVuWuI6a/99X9LfFM7G8NiUq/kG89/S+f15R6A6FA+mzOy25shUl
EkJMgjBtCS1eAw1exUdKrhcxRssM99wFU5h8lHIWCug0/JWB21XQj7R8F1LiqrTnS8zVVgVOCcM6
pBRVrQvprJvx/1SO8RKrGqpsvgOCvj8vfQrwgqRrL84Skyw4GWF5LyB2E0TijkKoj7K7HFsWHUTW
XksZwNIomCJV94otfKOe1hYzwSmwN92yDsvQr8JhT0UzU2lJhSb/aKIrpRyJ+Tm514NfTwPbeeNr
DA5c+x1ris1Ax84h4gbFY0dwfQ27tIF1bhNT91sWkY58RngIuJIabAaTb99U3hcHE0tbYMhzkpUQ
iQ77TsfeUDVvVWs4WeYrL6e2s5z2nCF4kUoNjq7fpkeQvFpUnoh6KZZanKw4gBP82Bn7Ec4deFIS
UDjahbibnxVhfQaAyWCQ6cvgQyshXVU4niYofxBp5NGeKVypkQRJwKaq4sRt50hdceKo9B3w0uPg
Wq9S2hbHUE4xwyyRdCiksJYWdIV4JaSw3YC8xTwT0lUn+yoHHz4n31tVsqUqZAIo748sN01lJh21
fK64B0k+rBHivfRq+p665jpPd2oO5JuspbePBj8j5XS0RjZocVJhIiIsr2u5BvkvQbCzkOikHJBS
DkQFthj2hlkFBcuTLPFGWucouZ9Jw62xY4yXq8vzW/CXKFECtZjTNDQb2lvGdJREjR0KAFn+iUk/
FnHhZwb29awcBBOQM7KF+pF63pbDy8Z6Em6wRWnQOVCNsDJxOc3TaN64900/r7scz9ip3sv5DzUi
osZssDaRoT86Q4JYq9qxoYNwlAYZt2hwejitPZxgi7EWww2H0b7c26fsU4MCPXKL46DfVh0z1JcG
P0ydMfqMrR38DCr9Pm6uWcfm0JIbE/O1bIcwqktFy6GG8p2ElLuWRRSHuK0OKEdup2o5SjjTpnCK
U27geNWjM1S7/j4QJtGEsghfL7b2hLWeTnBhFSh71eX2z8q+mVKpYwrVCC1Td0gZfiaOssHUUEV4
vc2Di5zmKE39rsQI3oVfWyleB86GcSgWqEz7pHDWQB0XaFe5pQdhfelRbNxAX9g4KA7c2z6L9pFt
3MkBfU8KJPQ+d0HMOF5UmlNT29m5tY32E+gtpauI7AcxKFw3IfYVt51zASvlxEQGoLmvsBEw2sp0
99fS9T/KotoW+XzbLem1c+Nb6sep77w+1EkxnIZbOUMLFrEaw8gPknqdyakHu4ss/oAPDMLrrDcH
/0LZxP/3TvwvPJDtjKKEEAmKR/GlLzZS6O4ZqjyCva5U8ECA1I5X0OqA8Zz4AKng71iu5/XvIU9F
J/zfV/C78/5yOrn4y9hQBoj9VJ0vG6qSxpPhWBkDy+IsZt3rimBTjrmfDvRJZrqOR/Q2U7VJHKl+
3wzVwGDgwUCukEvpic0KpC+0lo0afETVVkVgkSJSsNCnNPabGB9UVkv9XAt/cRAggBO2waVfHmZX
Ib178hcNh3olWM2D7VWdtWsj1rg2bjP+2InYSCCNYknBTKAJri7xDQhrGahJhllKgj0EbJvJeqOK
w+QymJ+YB4u7Mm/oeN9r6xuh8z8qOeBSlYLJkjWr/pXfEYVWk7t5kp9xqmQDqkes2pnjf5bNFSq/
zchrnphI8ZiGdD9obw20s8advilo/64nuQpXoj4k0WBNIYvr/1XPOmlk2n2ssF7qj54bnVcvgXn5
74Xxty8N5uYailjweec3pePPDxECkTDSy+wsDzHZ9yMNaCvNlxuV1FNW+zBEesBuqWgXqf41ERZr
WN0yhlFc4hby+/++IpoSPvLPtQq1xSaxGQE3SNtXaM8dwi6z02w8mbCVQSzgt01Y+urjeCz78Shi
TGNnPHLTaWsShmYO03ogqKck4g5V7b5gXGmOgBhB7mtpe2uRy0JjuHTeYpseXxffdEJllekptZw7
JvPr2rKOpTntgon8S1RU2Eo+yQPYjXPSEi+4RpCg+GLTRgos4RZFwN3A4oFA2TzovRDgpyiaO10m
8bWOJ5Ju2wWnXtqVNvjWR0j4cN7s63VjJPcxQ9UaONdRGPX27KcDdOLgOqzl6Kzvj3DyBfF0gMmk
PawSpfEGHTMguNZjheFFXq7C3qDSwLk8oDsOX5r0bGBzVTvIMZ19rhd0VgbiO8q06KXXf44lWER7
jhyUWDlcXIS4Q+ENNoEM6mPO5EEMyOHGlLGWuXErx9MEPl8RY7f8iKhnLvEDJ3vXKV+yEm93jAbt
WN+bkBwVAj0zo1oNMvMAdaG1GShtY0/nm1PX4mIA2QMNjZ/+EKHhZSFGHc4vfOmhfBAeq3gaXJqU
qFKcym9ilR4ENKsNPgTs1gzMBqXABOyWdbjU06Xn2LTm2cFZbm00J6BbFpQOrL9WjRX6CoTbYbrm
6tHNCD5I6xudK+zNfTOIw1y9pKCzblZgQe+Hxgin3V3r7Utq/0rc6QAHhg2R4frgbHCUH+Kt2d1X
ftqO3tJ1m5aceQdubLkQwGp1FM8RA1LmiYrtBUS8scxyII3mYLRHt+sg3/4IEQMKVbsxAmLg8OzI
iA9pip9h/Frpw2pR622CtCkvDxqQVyocTBIkBectYi0BW6ADhoLHaAz6Iv3NWu9551psp58bkj7q
5jxlhBXWT6E0/54fhvRV4JqMSG8tEhOiycieq/sR1vIlTqxG+1B46mj7CjjNIo3NXegK/NDUx95s
2Kc6f8vx8sN8DbicxrQj+6KOPGCdG0J3gUuPalagYcNPkCoLw5jV2KpoY91tTK+g2u/Z/KbbkZem
CYyIY0Z36ZzUQ4gMx7CfsTbD0+3Zarb24vcMRMyU+WkMz8UkOmCnEKpJglfNQy9txj4QEXR9tZTH
At5yCz/ov7cX42+UQOg6LYWt4bSGg+kX+hqNaezaRRKeM2zPjAotBbDqiJVruFH0Wyd/LB0Gkfxb
ErnSaOzGUhNeFWbOYp0TqEo2etcdm2wniJ9quxd4FCY7Tr0Qk+Psci32oo+WkYepTHsj3UjJnlp8
usndrP4PZWey3DaybdEvQgT6ZkqCfa/OsiYI2bLQ9z2+/q1UDa5NKcR4tya3XLJIgkDmyXP2XvsW
OO4z7MLhsyBxZf9lLmB8dLX/2iEmD9530zvSYciDhQqB1BmP6XiR6rPZe3OzCnCQHRqrnaHY1COc
okwBZS1aSvlT3xHDcXZSRBco4HJWj++v8xc1D2wx1ZRNnmKT4a/678aSSranVkQ6iT00wdhjrthu
cRSw/BwM7eSh1vODTVkdkJs0zWOp39jEPzbpf7cR5OAYddhKDAhG16mgqk3zN/cS62BCNpMaFk9g
9RVk9Th2VjpKhNDnPZXdTOvUdp49ULotsulJS8xFFryUKndnCIe4elBVmLOldheSGzU4xlZG2Gx6
HNNolBzJle3St8m6l1gDSgBJdil01ttmAtdjV27CwE+ajgrKFyUGA0pB5YebSXnxxl+a+lTCSYzi
JxFU6YvdwGBxZMBXlIe0093M32jFjr7Wgud+2XGUGuD/ZrI1HywKp6IhE2Zj9I94k1Yeo9ME0EDQ
4xWHBf8Tu+GstR/ofmdewPtguFvelcSgtuP+++/6c6Fi6vQ8aFOZyFIhGP77VcttVPtA/M2Dgj63
LtWtnP52Qh6dGy/zuZvI6zg0MxQCq3iIrx5dPZI1LKbaiK9g5W2zM+3KyV9Za+MUxHeDtgiHi+av
YvVgmkscVwZHzDUnW+YL08pyUN8tkMZzAgcQH8s7o94nxa5t1paNbI3almj7mepO/syxiKE5gbts
/ngnJCAembKYnPxlqc6JTdHLhdOuyXcfpnO/JkUJuAT+S71w5WJhbb7/0F9/Zh3qukGlBoPh32vL
ccqMEyJR+WJfvYk3BvG9XKmAf0EhZvGNntEX5SDYGgt2DtxpepnG9cvlNlCAoTGgo69ggcwHaCEl
44q4flW1ZWP8KWQADqjtGvtOqGoFohJJ18DdhTZoqyJs+H9/fsNUVRPovLjDrrNyIXv6oV3IFAps
jWGyEvNd8YVl2L62St0sv3857qVP1SdScwGBY2tAHvCpi9sGnoIDzz5grFiKHmxO24EpjZPPxb9V
HKDseLightvkuKNFeoKIMAjEPKCExkWLwHnU5ZR7Ejv+pHD5AFuMbOagScR/ZiCo+9hy+m1hlER5
cswQR06jRcZZzwJ0yYLXZbEPTjVhMw+Kc1CLcO3TStLr91hNV2pDNJl8lMOcfCcUzsS0GIecAZTO
l5Y+StYLTRHGfobyJFUXTnoqLS8FsgIMg1nryMgRUEeBbwnN5JiTIR5yaEcvHDlIIFAWBDxKRb5K
FJTU5O8Jibk6EsrqR4D1vQWskA5jcm+FG0Q7M7kYNmoankLqM2ugs2K/6xzb2th5VXrvoozmMun/
2Nky004D2ghtiFj601VoE4qYAbaifzV58HSYJWqP/VitK4oow2YCOhb37HubJu9cowp9wiDrLUkZ
a83iDbHFTqGbg8fxa9ihFYDQ9iIp3dKxRXROsE6n98e0INu1esyY+QSJBi8NkVb5R7aotSX+Uu2K
XoYkle82EcpTrK99/rKPCpdoBddspQsyoUwq9gJPnacJpBJjmdUdpR4NLUuldF/kxnRqJ9AnQaet
Jb5SofuOaOghlEMjz12LEYov2IYeJ2gPEs1ys0dcSY9DtNGDd5kJGYLcj+9cHdsbt/QXKwgDbbZC
LAvYFq4p8lOqxpHdhuahk8UJHlIXiUP5gmyViWkEPoHvn6AvihKcERze6N7iVPikOVLyOC78qTAP
uHglZhIKUv5poZmuVaig4jekHOBLSqY/Dkk6vduDuCMeLXifwlUzPrf5W+y0NxaRL4o+W6FSwhKk
Y1ygqXy1imp9JgdSbx+M4iHRfnceuelEwMmo4pgohN5DRUga2zjHA5IbFkJfI024qb07Ncpm2ruo
oZqWn0SkO46XMkeQa4yAtLUVVZ1koodu7vsU2WqwYG4aYv7k+W1o/Oo3YKXaZ+USLh1iMlmevtJY
eDQnWrWTzYNc7bPuh5clh1Ed71TpR6XONJ33aHdrr2xmNopQDVXPpDPb19RViihZs1+yBmB7S7Cw
057amjDd8EnnFEheGfNLuNm6seTxBYvITNeol5r8gk0LKrIVJBfTl9fwL/P2B+Tk8nHQ+5PVFbcq
x8/lBJ+QAp16UCMK+TpRrrLboIz9zrkke1SaJFr0dHlm9bB8zU/oLbFg7vIdkqlbuexfmGsYkshi
XsmrGrjH/r1LwqbO5Wb0nUu0aR2mHS6CXvWkZIvslbNPcNe9EOwk1e73D8wX3SZe1nYYXJIgwJxG
fON/VfG5nVppm3bxUe5tHBMjrpBxHUOJyViT4CfaRbLmW7IQkPdx/5RSv2XGMBfjCtAuN96M+Iz/
Vs3odxhiibMRT692NbFNVKtPI/BeR129AJkATzYrX5BLUqg3dzaraYWB5vvX/BhBX7+mCY2YxVOI
Ja8te0qRTZpaBtKlcglNHGe0Y+ftJeqOUr6JL4xspGM2/K4DaE4vIYKXaOWYF79xdbeplo89qSGL
cQ7NaK48OnRVSEOZ+2dnD6ssYjLqwtlUHj0IKc/RLDr04QMJ1Z6zdH5q7cKjYi43LTxX/0b37nNo
kEOq81+f6mrNKQqoBLbnNYeuvrS0PixEydxFDj4C5JYKZm7k5tWeKeWN66l/9QAxI1FxZ1my4chX
36GltL45qZJ5MDGVy/kmYVlNUBTbDZutuirLd69pZ5VE36rrZ2G501kOozu7amdSnsw7ktHFbLUm
eGpvyJcCnIHtwwmCOqMRjDqcItT7g8W2r/5qgLrERTzXsvvGfOghOvTDvk0hqNG+4v8GukhrWkoI
IjXv3mcmo6FS624dhbXPZZu42v/7zFdnAy+YDG1kRz5MXbCoxlCAz+JukRq/e+1+HELXJkSrLJ8c
p0ayd98H7L7RQ+DgJsq5FnR3TKjN9uQ6wXQsKSLoYNHzKpxXP1Jmb8G+Epll5OJp9yXcku+fAM7s
Xzx23Po6UG4QhSx9/64BXj3YmsdafgwCY19qdLKQRiEFXIp5a9JLl8FiQPBHkzEJ+PLJ9LuNJXqd
eysI1nbdr+uRUZWiHT0yEkNM4Kq0UcL652DXOI7uzPKJklD0NKFcElQ4qkQjVR4zPZxWoUqPseQC
4HKVOrgl+Qzc+qYypUubWnPkXmEZEIKJpAdlntBvCXFcGktvuXjA8lFEBgTOg1GuHoBR0EJ7Fd1j
UbCJglMY9Bwdn0NQ72IGRPofNfztyxXhsfEhmP5kRbix4QJYiNJ782cAixxEuhNmu5HpJ4RComAw
SCEmEK4sUb2In57kH1bmg1bzDwKGJoMPMckTIDgsNejoIJqLYhUVA7FLFL/CDCaMoxYqi8jfUWrq
aLFo7ffjaQJ5Qbw1A7rI2hTanRKhQe4v6fS7b3/bvu2SXOpn74rl7xpeKWm33X+NDEV9VORXNUA6
xgMCPc8i68g8pyiBIuFXEgaAelW1xhq3X0xByNlNDCT7kLkLU7p+ys8SqcMNOEF0eILWJzGWS/hl
6MbEpUu4jOSUuKlmLdt+1VLAYVE0AgPvDzmFInIHB40Ui8ScetV6iECY5bXQrQWhFksUChICHD0n
XgmtlrAktTVdVTAeNfbJIk2Y5FzqzqKEYLxdMeePZYR+/fgQFJBGgJFkFSmRGSwLiX9xfH3fleoM
DsVZ1/xjh1tImPWYM2JeK/pqY1U1Bvy3vuUtJtG+K7S9EJNlqrWwlfDyYW4qevqG5RIzkMDrEa22
anBlBNkrEDOIeM46YrvPnfDZTw0+zLDt/fGQqNMvHus154fA2tco9zkvAzFJ105FbL3QekVQkr1y
iGikamsdwXJKGp7Q1XdUbQ2Ao8ymY58wn6SQV7JwIat4TaItRkemlC9icilhFqSWBr/yS8WPBwzN
TLdVUQIGUdFGGupWl7bIpx064OqWDGSJqRjH9k1FgTCy71Sclf3hnQHqzGY3UogPFPJKb21wEChw
xVdKD61pbQY/s2DdjVtvYPzbkQeaMrKnNKFEe6djBs0bEqIhSygAmrMCd+T7FUcsh5+23L/Wm6uW
TW1hpxJAVNDTL0nzUA5bM9qbWGeLW+F5H322715K7FZ/lTdxRZN1sDu6MoQ2mPd+/ENJ7/r8eWSd
Ka0lZxOAFHsJhVZrzSWFQTJzwPq5xJ2XWqimjilZHYrxUkw8sSoHM7xE3qXXUO/13AS4OCpu+62f
/kyQvubWU9yWbmVqG9lCq98O7pAiFc2BgHodHQxnYcRP31/ML9TDbD5/Xc2rDRebQp1JPHZwFuAf
MUSyR2S59IkvuUZyLuTJKZsX+o1d4wMI8PnK2uQn6IoGpv3qZbMgnkoj8ei7+YvEd+3+d67jSTIU
NyYb1wfkaYQ7Bg2VBA0kbF3LXznBuUw8mg39xox2oXTP7pjhy4g5IuBX1Eh5WQftcaKlzN7f78Pm
ZSzdfHjAIkQTKmyehhHJCnd5pO1TZydJ0iyPcRPFrp0zGtE23UjNkewtVKWTcc+EsMuOCftxguoq
favKp2D4lSqulTyHTJdLZgjYZDBCNZRv+slC2YtGOAhmvn+UbBJZUvJLZy3rOYg22SQhVPudexIU
FmU56D++/yK1r6pfh6A1IBY2CAP7qopIp0C261I3iQ58cWh9jeDqumTZF+AUJ1YHHBwmu0naMSxH
tlA0iyRlLBDcibWiTO+k+JW7HcTNygt+qjmEvgGYkba1hrXjM7zBuDkM86g4C3RykN44G4rv+/p+
+PvdXw2MC8WUAtZM8+BZdLWDnWmfUqgX9s2h8WdDgpBlobUUTTKOS1cHJWNUh1ZPuUyR85hqFSQ3
3GZ4DjF6qOA0WVYNAxMgTQ+2pxDLzE2L1cc55OqzMh1XyGwgGoGH7+qzetBTg8KzCHBcuvF7mEDb
JmG32XvdoyUDFl00v/yLNL9D7rcxFjVMHOLgn2LUDnQtKx6TNF2WZ+OR7UAAKp8L4ttcGbET7Xpt
hldfvfHlfGhdr94xh3ZV5mClcNC5NsJ56FYtzaRFr/rOyqch5dhbZdoEximkl1yMKrKJp9J+nMx6
wZwZiKWMiIIWHCTlOq6X39/qn7tCVAHEiDD1J93BMq8OnUiYZR2+Q3IEK0CkBHSErnv8T5Yr1O7f
v9hXCyROS4dVSsFfYRhXr1YERqDDjDEPUgZn9MxMYpLcoHmv1Abo70Ka5NtTiS/O1Y6hqfzDlA/y
98eR4a+NpzEDKVSQrxyy8GXq7jsUpvVE3vSTSQdOKDJVFb16MxvycKYU90aJu338FVKEfP/pP19q
blFgISZqTDpQ1tWiIg9lOGQBViXZpu2qX5h6G/W7k2w1DqJ0bv//r8YQRkwEcQwZ18OYRG+robZw
tk0TILQIufxrrN03yjYYknlSZTc+nPHVpzNN9M6cdWnRG9efzvBCs6369NhWzaOB8jLBJatNf4Th
RYgrUX1l0V6BdUAgQUptpWF/JtT7g9+BbLkTmS4ohNFiCssrhxX6lXsjZG5dCChDeNIMev3ikKrR
0q2auWFrC8+ptgyfj78TCFu5rYE+zV2zGeeKJ+2qKqc5jOUySZpzPxlr0eTFYiEsOaXyCrYUmT3w
lDmgoJUNX1CMLQBq0O43NsLM3Fnahq7xzXwT9YsNhokkpjVhDgWgch2pOORDmHRSOx3K4mx18/zd
UWcOWFMchpy67JP2XG7bR8+AybzKxQnILRf50R5X8DuLt9F8Rsw6G7eVMc+xmjEDLA9x/mRZq7D+
JWcwV+aktJf9BuFe+oi0Qo/xrh9gc0SMrobXvFl65Pj5Sy84lOZz/j6gP2SjVmd1ucO+AiY005Fs
zMuscL23wTrZwSbH4PiTub3ZHxCJp+rJT59KbdeSAZ8+58USo6bPObA6TwTJ32eIB17s6sjxRfMe
IIlP8kNUnxX9p5G61PLtBlNS3i7iM1m0JtRKG5Hpna796XaBd4bHEZvr1Dwn05GUYHBp+htmoTF6
ylciJOXn2N+n/t1o7mtiovN137iW6jp3/tneePUijKHCupPnBpw3BdT24CArKY59uzNknJVu7S3p
9ECW6MbnYJ88ZA6dT1Z8Eq7utXDnRIvmzyC/TPKprF3femn6ix1dtBzjzYoWP5RwCG/+UzwtasAL
6QL+g8dhkmE7cF2BbVsE9WOcX7rx4CgbnRayRJv0QRkEMXUu3elklS7B8oHn7E+SMasvdn5x6uOQ
HaFI+uOZHLzwgsq1dn6N5YPfrCp9TXYkENKU0+aLl8+Ab6DsbA9Rti/TQ24dlHANl8+efvjBDnlI
S3heQaOHU65blwsFup48s1+ibqZyCV3zUNrzgYwCdPyc0d+c9ffrj/m5CuEWtyyZ6GEVx/eHIfyv
Zdcu5SpmlGkd4tjY4s6kc0H+IbjAMK53YALksHdV9TE2wxMf1Uhf5eEPgyth4oTU7csvNc6eRubw
Tr6lRRfdxsqYvOKEStUXbCt1iX9EYEowTEycmX6kaKRkZ1OhaJnoUZfvISQYeiPUBKswRdzE37HP
SC1F/lyFp21y1qqyLliLUk7lIUBMzXyOji181NH804Ydv5ihGDTxGowRM4qOszcSMBaG6WHIXr+/
YPrnjj4XDLqVoVpUBww5/z0g+aZwJqZEe7BMuimz1sWApGdpXvr3sp6d/Dvq9ilFIDYzn4J7j0fn
EYVOiRUb0cCj2a7TVVbPTR7QGU02XFpP+rDK0o3d3bfuMVpv8cYp6m4001kT7yAEdnhB2zMsOLqo
0g0fxBfbAQpTShwIVQgKr+uKieAc8qvr6UBx7/W4EbdWTDDZtk3nMp2d7y+d2Fv+LanoF9M1Z6cj
/Yda8N8rp5hB2npaNR1YsTwJIzdfvHQGSprf8ht/9R1RJDEZRysJzeqqgFGkUs38LJwOQDPdxtiP
rLQ0MWaafykVfQ6SbaZmm+8/3Vc3hiM6gjTGsTMZzvXW2vtRmerBcJBbnQiL/q3pmEF1cfqnNciR
RWflGX06KzuH45XZ/5Bs5jWQXscynKnTQ6awsgBr5/jcA472Fel+mFjArWbRTsqslKAFSStpKFzD
Kmae9ubhaxto6QW2T6sTe7mkA7by542yUUA5D/yymMOsz7kaGbDTISccIbBM8hZszLw23pxVqWK5
CJWF2b3nrXdDnfDFaJErIesKDitLbKJX5w69TvW2dTLr0BLfXoFzVcnM9HvsGsQzecTD5XMVrYtq
+IdEelYRwHjWe4GcTLcpADJoUm0510pv2ZNbQn/wxu1Ixfr5hqTrT/+WJhFL3PWj3ORTpDpVoF+y
eqElS11ZUfLJJsmWxATyFmeTkL/Nk5AQ8/nQLDTCTfQ5NUB/520hqQ+kKINwmcv1MlFxdyzo+Fk5
auNZ+0eYQmlRD3MMV8UDP4F0m5/QAlQFmPQXHVxzN57mqDTJvEVbP09Ovbm2dvHO28rvBdCBcf40
3ZOYqhO9sCnuo3vgxX6/wQECE3iYoY4JYhDRmECwjIq8WjRNsb2IL/p7Cbv8jjuHFhotFWDHNPpM
ZWtmO9dHwHfhTaHl1qU74o1wfY9IpSC7KnOZDkS6qUMUcy6DGz1yaY9M+boq3ECaq8WjOWw55Ew/
jN9miiBf/GfcUyXALorBdNFG+5ightxtGDnaD9jWSZAvtkbuVoTM0BUIz86w9w9qtBqtvTysAvtB
0Vd1/igeTwehLSkeBN7Ls7b9KWknrLg2Df9c2eXdIT7ExWOiPmb6xsvuKBs8fxulh7Jfx8Wygo9C
Y5Aeq7pjGJpFszreAV7WgqXXPtDsiMY9fwWW85gvHW0TIsQ1calDzNo05gG4rNyvJ3Olxov2jw+N
GqsIfRiT2CQuz8nuse4eMIs3zBzGfU9HBUJTvmE0HVL3/tSGRW3xNZwrb6eQCUVqqIEclSpsNvyq
7GVHlOoijxbIlb1ygwyDLZ3BGTQuoOzRuUMH+qZaqDZXVU+KB5ZZYGDLFvmXwncnftYWvOd5GizK
iVbLXI2Wtcr9BxloBdrWk9AGzPiT3kZX4mLY4GfKYMUgjYSHDAgzaUkoocx5ay7kdF5hsbHgCLuh
JN6FTxJCOwteA2MJE7ylmvVOA3TCdiUUFKwf4n0q1tEOcBYsan+BjoaL4SDV83ZSi1Z6kyKDJlqa
DdzkeLwGnD0qpA0tc/0uBjnywC/iTaZEtmLXrzdpM2dvU+mFxzjsXT/fYLrsnqEIkKgBg0pY9JmF
sO6RMOCm/r7JXMxvY4jCfAdFsp2WW9TEhEo0fxB1adaeMopegMEXgqkb9Uk+z6V5wyR8zUvwO0By
4bPscPzxe7cQhgJp7XtAT1aaspSKWfkr5K1kmzRfm9p6nO60/kIjq8DVFLypyiJAjtucJGXXKxzT
VnjPGFXY4SYBWY9q3NvG3pn2ko+j/hA1KyuklXQksSwOlr3p6nCn9YVkrzg8kOasdQwU5pW9dkbx
54O1zpt9Ci/6RyMRGT4vhpWEvbLYNtECdXyHQC5YVt2mbY7syx4jVK67dhxzQP8IC9YydafmVvS6
KaW1taoftDcbxPFaQLeaGVdUuJ6DORNXS1naCEr8U6K4mBp7EIH0aP11b9AfxN26MMBW0Vsp/HU6
7iEN8cGZWaBRYH4IOPoNT7XjLx0wT8yWUtJ/58YJ1GPWcTzGlcpBZ94zCn8j5OWVpZS/bv+CjtId
PBmE00xRkCxcJmld1zsLIhVU6vjojNtcE7enpi65viZCV2KBqiUfvPBdy1yUWPNYaxgxo8nKbxyL
Fft6CEsph5RAJBHatHXMj6H3X2Wwn5I6YIUMYVt2VK/nLmvz32qJjRD/1dEfzRcLm3LnLyntpJgE
l5GH4xjVEjSvU9TOJb91QzRvbdou5b4m2MZYoW2ZGwmd8ze72gLMnleVCpaGpyUudz22WwnvXx3o
+BFYMEtmYU2/VGICgcrfI0KXOmm2U8e8FpPtIC1LXOCkMTDOLJVTP74mferqJCY7ecqoL1xMSoDg
lZvGOsqNQtoUKr8++jNlSKPmPVkvnkFKblIuPX43loRFIblmBWtS00+NeVHbjIucu7iRtwoGxQ7N
lA/6omBS2Qf5woTrBfZT6FR6TWOtZr2giLOzwG2NQzq+OyRyhDbvWnO9ul565QnsHayL8uRxWBjG
9NRlSG8zcvdgwqLqTCFyTiUbBGEQnuxjnfQWZsj1eqbYSaZHX4IHPa6h7LJ4p6RaX2J/NQ4/hkCd
6bhMDdKBBD6nH45VMCyyik0tAKCmEwfD/qc+wQ+ZBYjxHd311GAxupWF/qcN5GVV0eUmYjKhwxTf
mbN1p9YE+gFnLcoXlUDdLu45m6xiAAWmzdQRlXndNejl9XWg/3Cs4NQow0NpZ8SqU9oTNQb8qFSw
TsnTvkB1UumcSx5HqThazEVG2vU6FX2aN3MMW1p/FKXCW885fVz7fb6eyugVAix7LfQ+fmkzKK5s
qhyCOLViqejzaBlWqzG5ZGWy+r5y/WQ95ubHu4P2QPiPZfVDafPXzd/KUYBHX5ouvv7sF0+lvGlk
KCkbvENej5dv41mLaNp39tLvFqKeLKolvjxc7nWzQLVYnvkzpI3B6Hq/wvreJiawOavBw/fv85Pc
VbxPDTSCsFkJEc7VbEq1pICOrGkcfI8jPIeursNmEbz78sMA+lxLq/20aca7kO2FtA2nLTb5hPIP
lByZkUvLvKGk/lThfrwhEctNf0jw0kSB+deFG8oYazk+pYNG4nFbERAXrzDVlSFi8a3Vov9+74BP
B6Xi2qO/KA03wlk3kbXgvMTT3mSIOesGgLM3vtFPsljxxnSk1zZVrUIew9Ubm4zaVEstni6dUJvu
bI88SGjDPtHAPX2WY7+auKdY1/tN5SyDe/2tsX9UzD7rAZrvcXyr1nRx4HHss5IzB+jAVf97urPk
xajjVcU1g7uVOX/aXeyfvr2nJgzuFAWV20ZSflpkUjCHgrdRvBdH56kc3pTysawRoc4qdSliNXMY
3oTbwFtj5JYsyCUQAYHWz9BztbNRYF3ZDcp9hs4vW9fcTTda3B9u+r/PouICWbJmaxxHRf1/dSt5
haYO6NnGC6OGSiWdYNXfqZSNVD2zYAlgLOH6RCgulvR5+jkAnV49K4/ZtC0eOZKDqRhdq7m1DV1P
av57V/A/dFqONvrxf++ntHEac4qq4VDq3VYN6qUu7fvppdd37XiQ6bcGGBB07Fg+XyaKslllVsvv
H7Lro7N4CzZyQXLV6Qh8WguGpkqlnAAZbEY8SIhBtHJFGHDoJUsVSwQBLQBTbtyunyRlHy9qEwpg
4BXgCb/+NrJUbYGsG4fA2gyAB2UOHll9R99EQ5ZSBUdwjklwVzf7Ccg6MBiYFMTMZT8DQ1mOCpSa
KMSYVbiTjvC3zn7aBszgxAQgEexCGJV9d7A5T0nTa0SyZvZOxpYZ0dnLyTmh9E3NnYaSIRzfLQA5
dW/PiZ6SPQC+7mTv505NcJ9UbbXSPhmmMhsZnIqV/Psr/8Eiu74n8QYg6AOE/1n6m9tFl/UBeWs1
qrp80BmQefD2Kgyc6qs9V7RznzSLvL7LyX1QM31tOb8y6VdOZaxpw0wH8dY2fIqQxA0qmLGZ5mku
cYg71kOzyWn0I/QhnwJBs87waI/xhBwIM3yKo+cwxC5LM6uhgpsaqv56Pvk0oqTiLm+mzTS9lFq1
7jmq2PXBQKnCMV1t4Kak472KO09FoNXKS5Pq7Pur8mkYJe4NpIZcGBo5svMxVv9rjW0D3wJqVAjJ
vJtmDbkVmYsWLK43jobF65j2q9K66YcSvair70KVeQQUHMUWTaTrBRTeajm0uXEIJ20zbicTmBZl
U6sWqIXehjKaNcWZwHU8QJfKfv7+M3+1rzAHoy+LCR3xsHrVKdOwOZbT2OqH4IHyirsgd2Rgwu+p
v4yJ8dGAg5gHYhhjrV3VDhnde68+97IbRw+DTCHDTLu6//49fVzn6ysiZoHkVvCg8s+/a5Pv9UZZ
j6Z2mHQEvjYIzDsjguAQ3+fTyyiShDjAsWjs7HAEWklRhBRKyUSCmbauHJvTqzEXIpAC8dKgPW7w
TvowlMtFFD8rhEnG+r1nP+lEp0VwsuNh3kjDWVX6BYsDgyK8udNGdILaGtiOP3dKSHq4rhyYEIAu
oLeqOOYWRXonApdpQhJZ9OpxcqX+gl4A2VpihFDKx5YCNWK0nEzPLDcpzgXJww+UZhDCNwM2w6B4
CC1jPlT2vnjOY3Mxhu3aq51doWUiEliajT1HV/ulBrYlFH83rvQXtx7XmREdRYX4378XOmOGLnue
rB0CEL6qB7w8WvMoTy3DguhWSSV+2fW3StefEAnRBqY7+++LJVNsIcpDiDlmxbJBcRarvEzwoPTT
KgEnyZPW+ncZMV9mXax9bZrDrrzxgT8puXnENabNCh1b1ZAZuv/7JtRWzgkGEpMv5ohRANb8nSwA
tzCrlUELtKCwx5MQ0mMRoWh6c590N5q3X+x6iKjFCMS2aU9fi9hRtds6wHr5otyr2+qhX2HqnrJt
8660P7//dj8JC/iw9Nt5rmWMlo5ybfAYQNtmVl91h0rdl31Fm9HDdMEyXG49GKyEgHqngMZKqt75
aIOY46LyHwiO3He3lFCfZBm8FxMHIJ1RoD1Cv//vhUfrOeRxOSqHztskAHuEilEtx5WyU8ruNHTB
LhCqraZaJGiAgafNspgwxrJG1a26KVjlgHA8e4jmersYiekLK1fKflitvSzxVHeN7+YlfVObzHCB
UUP7HTCytRehTUq7Qnp4up0KBRHnTYjHtTaI1Rt9MWhLZuqaZl+facYiDBwgacbBAnFT0reQrG3B
9Bl5j+dsS+WXhiFPvVE8fRIxiD1DCBgcg/qbm+nqTi5hakr49Fi49X0Orm+Sj1TL6LgAfdHXDIf7
MSKjibpWk35kMAzUjSlX894LF9/fZtr1ZOe/d6KLMsK2EZtdrSJGGdbdIEndIUKpH5E12/r9Wsip
fYj3CUiFMKYWiEgb7Jvd5EM2Qf/Tl+uOUybsxLqhldhsfA4H+YOpPKbpg25z1q1eQ2b6spIRGY6V
piHwbgzuW65kZ4hbgCCAWoZyXqzSaO3rxCRorqST7XGTlyV24H9XLnGp//cBr2pl3/fKdij8/hAJ
ijnQ8MB/IshkGUmrUQmXYXqUSwJVVNoE+qqoBleX3x2z4xi+kjC8TcYPg7uVPZ5UNaLztvWbIThg
BCGUq6ZObpT2X30dsObAzOmU187H1/VXFWP3USENTQ7BMPPOWkDXUuHyYwJOB8rQhilMd0vB9Elk
L26Bv1/zaseupQpS5xT1hzTw9o3Z8fUAJYVYxDB3kVHQSwOAfhxTEU3GNPR3tk6GQx8cA82ej4q9
bCHwkw11zBDbD9qfAtwjIUwaRBm7p7UNRZTMtuJBRUmQqAspujMGKPsUxhl2MuseFBOy2nY26j8i
HZfB0aHjyIOJ9/aulx8gIkC4KUAU1ywkbUmv1+c43D37sQu+Zg4pCChb4D8orwahrt0v7NZzP3jj
OWoHxFZ492IG9Il38eMjszYUvfqiILskI7om8raV80NREDuQRo7G2wOlobX3qvdHKujf2r99gwF0
QHStNqstadN2Lz7nWjV7kF50gfWyEE5n5xpSVA+li7NWfO/rxP8xUsFavrO7B53YNhJP5xY3zTTp
s6Q4UhxP2nOdq8tR/22jzo2dk8/dhS49pV1HlEJlLcXPxySHhupve1wyCba6Ny94dQw3TgyC6s6T
422VmIM2Iyi7/dEwzQs4EXXGrT4BT8sXTxGcd1NUdXQLPs4kf92XbVcpqVYq2oFDeOCsa+foWfqu
MBaehxB9YdWIVtiKnfCMFIYUbYrLwFrqgMA902ZnFgPOn5o9ywMqsVhf2IDxnOy5sJ15QK4j8wJr
eJJzlMGB9zsf2NxoAlvKneET6DcQf5S5Hu2Qmnaltci9g168TtafNlA2lWrybUoEFBA93yH/xgDB
MBCty+RWU0uges5C+qJ25HjUpKQ+SkXMYOcc/ihBu2TysRNcYDPZ1NWTPG7U7nXi60bssOiMdVwu
cUnQjSYsBs/ahHeWMseH2qGfdZTlHDg4RxoL3X+edAZOGQMEuuj9GQZfGD4liKFDRmojkJSA9mRl
vsAS404L5Z7eBvgl+BhqR4wRzXE00XpvMDs4DhRUwhHR0Q/SvGJjVt26LxXUPoxo07VM77wDCVcN
3qxh/OAziQkOrbUEgOnbl7g8d/ZD1T752T5yXkDmQTEhet7GiICwJfSf06dGK49ZL8FV41dNz2n0
0y8xR5KpJhpPAc2frgKhz/RwAMYHKWYe07IafN2VeHFTjJIgFFRUI3Sig3fVeczJPNbFbMg+2cnK
RjhfhvoqSMajwyQMrGDR/xbAk1xr9jLKEdNRTgrNt04GpYEved5qwylIWsKqWWjI7M1+/x9lZ9bb
NpZu0V9EgPPwKpHULFmWJct6ITxynmf++ruYfqqkUMFtoLtRqcSxZPGcb9h7bU+Av9TjPqpsT5Gc
UZ5gB3+XJsbBxD8M4zHxmHBID5RnRlOvxFxEkBa5Eh270FVP5sw/N8C02l2xMeVf0N12R+Rqz8Wj
MDJhyG0jCyuQjkBRYMWqOc1NT1xAEmCA0THF4O7xERvLFCGCvwpw5tUbJV2JquPV9CxrEWVSWgSY
g0XzVKqvDVacuE8BvWwLlMLGPrpIGsGWkV99Cz7tN+M/E/BnxkDLp9URvO3YfpJAvNKYokkjcFpZ
XanqUa3nTT6fP9DENJ/s3fj7FIw8pQ4NFARfvS/oXmQl2VAo7rwoR3oWuwTCu81gOj4C7FLrmO9n
a0WqX+Ri37Q3pSKkINDbRc/aJRAnR/en7wn0TZvpG0Fh32Sd65RtUKd7iM+FgzmRkdmdp2zdojoa
lfw90QenYYSqY22ovR9zrBGZm5xoFpa8nGCw26jwpmngNHjQBXSgeQCOhEbo3KgP0/puIAnV2JIA
k5I5ijadaDer3cuAxgZdOlVoJxXsurVPnETmdXZY519C7oNvi49lNBxpLl/JZ7FVlk/j1G9rpb1V
nNB9ABYFjQe+2HylYO+ojYYu8lS2x9gUMGxTooY/RsLWCuK0QmbpXJd0HqLiGnoKUjlSh5ejmq4s
AfO+yFgHb0HtGzwI/Vn2QPIpW7FoD3m9Dvv22CLqEyHySxLbsh53kr8YYOphpn/tJvnZTBUbt4gT
JQ1vt/ASzWsDmsKIUiL2QUOGSo3ZeOL8zIVNxgQlhWSBQTcvIPiqybGhdmaJsLT4VzWimzwyF1l5
HGjuIGf7/mDPnyHSHiJMNmIRQKuOTiOg9ZwdcziQjtI5r4N0qNLPDotcaD2qIV3yV6+m3HMi1nsp
oKuh+fTlj0LctWoBHUe8mxxYuTBszOmRSi8lu1FztjWydMHgAmVkURIGNprNMVNn5ka2rWvJzlK2
PtGwGuJNV92K5t0DrDDVsE4CB+091+nDJC86xsqfS6gLQ9doWRsaF9P6IOTAa45TRPp1pjHoZqHS
2E2CdFd+PsX9vKbf5w3J2S8J6c88kHP56DN4K0DR8lpLGUIUGIVJ+0xKLCck1g1p4yadCBCWnUxz
tjTQt/B1U+Pd22VyZMcNRUaxCQqQIIjuGq4N+Tqafwuj0P4cDTESwqnJ7FiW59bin00TcDXg8W0o
H6zxCWJsQx+D0aXp7nHxFAp7SXPK9JNsK9j/35J0ZKLLnhfxD6B4gPtuOhoLav5LCb668cyXLkvc
0IptTQsOgwbhu81cKYPq2PEwt19RfgmTeK8LzdpqSCMe851ZEsiNgEAhqZjcYE9/mOVR1e+9vp0/
/IZU8wn0lzpFetGbKxwcAh10YCxHrbLRIP+l1fiXjpbOna6dqbUlM7T6bVoFl0ASWpgNB0S0C5Od
mfxctN6uKKKzYUIQon4yw0ecdk8c/kNjunXI2sZTdigiktN/9z2/JLm/tQUGowSk67NEjwr4nz8d
PZGH/w1RRVwD+ELULLokmbCmlLIaR8cb5nEDY0FsbhNRUe2jMyfHiLmf8dlI7bql1JAijF3iT4fy
JEh5Aaar5+oyA+/lwV6duhyvDa5u85PN2SbMJqdAruMFR4UdvigAko/3oNxqkhsC814q9EIYfLzC
+ErrmepFwNJhFMgPYS6GxrG21kW8krXoEHbtymAZP8sarfwRsqgMC65S2Dydxt6fbD2CYKlVBFiU
iBaSHB1Xw4MqUnhc//uN/LdW1iCD1xBN3k3V+j1zpdeVvjVjGb2EVju0/HCE2/UU0jwSQuJHV1Le
XbU/SjxuE/vOWoYVDRyMvS1Q1v/+Xv6tmUWlhc/W4j+zXP6fP1TckANJq1N3QGctFj+RctPLzwrp
ig5sKSOEPEbCQuyal3xWaH7a6AfDz14L8kWM0CVNFYIhBZZVnE4FeDAdgK18VzHfKvKHX397Y71O
aXGMnddZDxFdluT5Sy33gb6JK48KSFSGbaNRwCAp9v+mHIRR+WcVPrtzkKHRH5rm7zLMmvCeqmnb
7iBaFwkBjsRAck4qZcc8U6qomwhUl+9xrxBahU5exQZ+1M09ztuq++41WEbzvUq1rMEcj+0xgv5T
k+tBXiEecIYRfXzDvSfNgsLlsC95VxLvZIDc9uCeN/7N5xYpvMIlMAV/n78Wo3oRt/sYPVbdvdfp
FtFi36BPFvSV+T3J9HnJXuw/y2LnUUSTguXRH0wF36eIjo0AomQPeqOHlBVERBfoXxS4A9PbSd+2
VPtl5i9kKnhQyAtff0UVsZFJnduF1Y162stJxyRovKVEG249knJF2bdluOYc1bEYW8NTjHtwEj4C
S3FqrbZHQ8VWSE6aab126Ai4qFFcHQPt7pP4NgsCmm6RwTMLGnMrFDcdR1cmKo7vnTWNMPLwLmBd
lM6msMubGLmEYUOB5uc97QFakzccLuVAgCqyn5JPv4LQVYONtiASX6vCWjXl8yy/AQQP15ExWdq+
piOyXt/aldTBU/ipj/vYQLrnQXT5QP+kNnehY2GjQ2zwsWGMMoPxO10YNGJSDPDTerse8ZeBHW2k
pDrwGVjX0muKFaeqQKVH5fL//5SZuqqzgNIUQ2Yo/M+nrKrKPpTrQTs0EI1UvA2gVdjktvmPlJ09
dI5gNDMtcSDQHv3hIDcPQ3uAQRRD62iYx27i3ZWuBcwt76nv+JwhmjKb1pZVpkQMCGb2/EQoxrkO
9DfSFZop2bRjhnkCYuPYsH4rPiQJMBNQn/9+af/2gFnM5WZMrKEg9PxtGual9RQKytQcrOG1qV9a
eJN7T2r2gJ5hS49up3T8RJEkv458M3WM7wA7i9l+4rmcF+QEgyjXKt2ryzlX0YLtT8CbqYuLwX9C
SrOVrN6N+neAmb53FWVgpMBuFZ6jfrh3xWcX3PNodA3w/1PPj7e0USEtBrE95adIPzZzFc4Vkkrg
76IXeUDIQmMTZ+jgKMhDRsCZdpnCHDIlqAbEbXFyn2jYPOZ2IaKg/363fq1bf7tDLcVgEM5mHP7O
77PTQB+mQAql5pChpPQpyAS/WOv4Hwwa1X54qPSS9YA4CzmOd2/km3EyinUU7EVpg5o/hnQ3pG8D
hpYCVVxEhBXui4i2o3djSKeDT/KkRY8AsQCrz0AQldYfY2WrhS+0dHKH6whBARYxdIxMqIyHXE2O
hc0Crivt+ERuaJExlbz0VNOFT3neXWQmfZPC9pdsZRk5JQ//oMJCZvkLDTjihg1ixI8iOY0KYHZ9
p8rVErrOQqpyWp+jSl/hAd3KgoBeql4H5a1B8lYVCDmUaCtljMMqtJiQS0VUTmoNLQpQpFCg1v5A
mlRg4oymldwdPRJoi3RcEey46OrolEn3nvHjPG38+6LS+nNzAfjYmneFaJgBIP+2wCmxfRZFoUln
uv13hL7ieaLV6pfV54Qwi63atIRT3kbrMrGTfjnTQC3WxajwdiWpkCF+4EV87hDryQd05RNNVL9M
aCEYZDA450jzbfRaaBCHxMUeKwR2/wzOnmRRz0b5aYz2GLsFCZEVtyQXsjMwnymdLF6yxCClrcAU
JaEmoqFeqLvSXEQPJH/Js/iEBoQk0QriCK1luiYXqEA9ijaMRXWwBFqRHdMv1lFIEDNGgugXQQYz
OrtKR9xi42f6pN8LzltYy8BsH/EpWaN+vQV/USf8Ohx+fxxU3l/MiSgiZP23c7E35MhsOqU+JCIZ
0D4vPmgXKXRUGammQMAOlnaDvSFzunVFoyj4FLwj2ZLaoYzxsXQ3Ubde0r7cDIVCjhNZyr5bTdkl
9pimtMcufeOnlu/HoF3jnDgPOLjQ/CY5R8QY/eXhJtTwz2KD9QT6EqReuDx/Fy1Zht+O4FXaQ5+T
TSY8+IhvRAKUEjTbQ0Ncr9i+G12E/sFwamWlWJ9D8C5bdNFzQog66y6+EL5xCpJFIQFR8NCN5zd/
hIpwjM+ex8mlefs4RyucoZmXeBXE0CWPGD1Znt86+dJyCvSo+GI4bVqmbrkFFm3RzwSahEdSjuNV
1pUrU0SGqLD4BiHNkWPCI+np8jVy/NIWz4yd1ierpVUKCaOSXL2G5grri0+hD+9XY5qAnL8g1zCU
DhKKTaWFSEg9L9AZ+KKTyfgnEPnjHG99cZ/flLFdCxEDQvoT2pWDxDrDpGi0GIfUQvPEmxXx2dX6
cItsc2Wk8iaa/QvIG+vgZUwK9BQUoXjpNajMQk/Xi/rL5H0FAGka4yrmO2RnsvQhjnWF7GasVOTu
o23NbWMkHGPPDeDpouPa9w4Ksx503y+GKzLWiJhES+TTjkyi4OP4Y0M2K1+YGkZPX+Wpt0eJ55kk
MfMaJtdhbNHDheuEWbNHvgFpAaP/NDZgNbDu69Bl5ZmB53Gd6OeiuEnN9xi859R07ZGRe4+5oPc+
es+69XG8E/tXrlBSNZaF8E3uYWQoTLCBAfLxBLSDFqRP7wE5y8z+K4OZVcYbVmpvUa0zDJxWeiUy
+8YCMdC+XBgjoFWw3oYcTpiMfbv8ntBs14htdcrMzOcEJmmUGyBByJflbs8bIkcivVnpToJ/RtUD
SkVehpxKJFAQ8IuIq/aBmIwWFgYTmAnwVgo00fz25SdEnFSMtmqeOhGVIOY+qcUvaeFb01qmMJFr
yfdq+NTFGTBC1MB3Sb/scbQ3gFGUYpPp6MppEIz4J1FqJy0sPl2C2wh4eLpFSMZI0wSYi/hCNPCh
D2QTnSkUiGd/OColltfyxJ7EjEAXZVgQapvPoOT4OuqBT/S2zJ/P6vQ962lQko4g2xiwadGPYOk7
SXGa0ga/3YbPPRyVkAGxML2MjEgrZRYplOu+7p0QeVZ77hjUGj2BW4HHZ2sb9ozslUNcvjftUY4N
JxluFpSkzFt2xlegP6RqH3jpsn8psblUSrolg94OLIxCdoP4INTvhnwZqDkykmDN6TKVN+jcCfG7
shUulYoBA3TbZHzTuualmygO9K8xOfmiHXUllm06DZagYfjiR8E6Cf82iiEB9N/Osnm/CWQPsIb8
m3AsK/OWDDm5OSR6vB+mwdUEKtYEAf18tOhqtCon7dQr5zyHIRkm60zKdjEg7SLQXweuFDIZ1yWT
GVDlAsaZ6tb5VzaXk0meYODh9dlrjOFN5dxLV324CcVDKK5KsdcMiYHtLWBrNRPDR/UhZfs8kdck
o5KzybdKQ3ou59Or2IweoxzdwMbI7gi5cCg6en0bKR9bIyXmYt3CxhGjd51A4gH/l4DQDl6n3QJr
ok2DtzLAToLX0M5/2GSuC8RnONI32CJzyFGd6xGdIRleDQLvC1Ow+/Tg9zK6Y0dMHozkgo+k/4S+
pGPKyEbRFYKneyi8hsYqlbi7jzza7ZqtfNDv+tKZSZek0C+OZvUijZuQNB4Dzt2uR8Is9JSEx6wJ
nD5/UoVLSBRbQhenIR5RJ/VLECU7YavqZ+Zrqymu4AqjtCT3iMAXhpCB9jq3h4yiCS6FPyK36yal
5vLG5FEGr2qzn5dlDECF6Qm9yoJh6UKH/jM2nMUl0zTkQQwDjdFbGSgW/Bx+Me4+q/E2Qrr+pab3
9+hUQ3DoIYw64XVEPVqyH/YgNifJLhmvWbyG0UW8t6bSssyxfqdyYGGg3Xt/PXo/lvlGO8lz2ZqM
fPAX+2TRd/cseM9YIeXNs6id2+juxSBu5r8mdXDqLxIZr8nK6H+G6QhrEwF95ATBLapf6mHOyoyX
8rjxAsxhDMMxiQ7Mby39ksCqjwC70iJdwHyLtP56wqZD+JZwluRILrXXlLuyiPczTEeF+KhLLdRT
9lG5uovJgA78XZyupm8Tr25vrkMWXylnXmg22zi0bPgiLykhViEVrzh+Gij3i3Di3cS/Q4ELUepd
1lQEXe1XRz+ktcOq0KcTooFliKbSb94N4yNgLKHIx6a91+B/UF5yEfbhnRpA0el9rbU/Y0VaKiLl
VBTXdHoWIrIoJRxMKqThPNjoAPxqTybmqFnPM8EiS9H0rMdsPYHNTdFsxm4dwb/CYgMmvynnzhez
1amxyj2BR+eS866QCW269zhAmuJlRJYUpI85EEkUYSMRTy9AtRV0DAzDRYOTmbTyPs3uMu0FTB8j
JJDyoQo6IpVFU+HXi4E06jw1TfQ0DOPeZ0ErE6Mgd+lm1C8WnXzC3HoaWrdsZ6fPayVj+jjEvNYq
40EN07WnXaRRZV/uRuDMeulQUngkbHXriicYzeA8wOk7ZVX7P6QccOFq53qZM+arw3Q78mFvhZVc
3+e+mxtM2Of8fh0XYLafF5bj+KqXOGtAlWqsQhRCrQTRcgh8n9615Ka226HVVwbpGbmFB0zIn0aT
SQt+mzJLEXg8SSQTzHK3lg8PCQodn1R45lrAz+BT76ab7nMvSAfde4RC4gj198RxUpT7lHV+ZTpR
gcloYXKBhSAChEtZr5t8F0ZM6hNS13mdzCY86SOOCqYejjKXCEstGpdDf4uEV+Kiucy2akoQ/Zdk
CQgF+KvchpQMy9uB/HBZlttzV1XPGLGy3cyZYbxIpWblq7wOpBLgIYybzRRxLLQsgrhR2oDMiu67
bu4ocRsNKSjLdc/CG5fv80JYVdVrqD/56ac2Mk2t2k3LVCWKBldFrReRH1C1Rz7dvXcKSUoQ77V/
86TI5X1Ja5TyHtyZwZ0Tsjk8gT6S72AZlzZSmAhsAooNtQIcO7zX7daCQh6z5r2qHV0ehs+5YaXT
U4S1TIxI+eXYqvfiEb1WvJveR93KTq5f++EnM0pbKbBy6ZLjNe89laEUP6n+YV65m34/J0VY6ZsR
fNc6H/vwOGkbY/wFGFSNu0YrmrIVMoaH2Cn4+yiaq7vO8SyVeEnZgsB+EIKLn0E8v8vGMg/ERZeg
o+MwVBQ6eUbGdo8VzwwKRm0MeDcDg4RcWOvQj/Aw4K/JUS3BehridSpmt4KTa26wh/RuUaonxdOc
ggE1wI39C9ssQuh6gimRaiT+vQRUMQs97oAmI8gZw6hxqdg9Ox52xTNSMxi9NROTQb0Aw+OnfbXy
4yCbC5GTukgJAWk3Q2zMAbhUcngBzhzdNV08QUWQm+ZJoqSfM5QHOMr5u1eC0QP4t1si0AcBO1pi
B8OP2cz9C2os+ZYJJ81sloERuV3sXSyfc1IIdo3lO0P0ljPTsHkrlspK/ohVwlKlU0hMkm+PJk9V
yeGZU/7ec+USGKhTuN4gTLXDxYLCaDajjeookX9EsVjmyPS9WuOC/tFJyEr2E25SKcjsIBWpEXdl
sS8xyI6tyGL6wrPfNclR0JAAIWk2JtwW60o8mXmE6y3clbkPfdQnGMtYEN400XiaXxBhdyx+8N+I
VbKNDfrl5B71d8Gid7FKR+9L6KWag46rH0oSnAhhTp+T8nO+5Skt1RZRHzJWnY1Cx4R3Qvkte/CC
ae+ziqVRslTH8a422D2YUxX+QKKBtm0Fb02TkNDTtFm9mph4Ej5fcvvONWzWt+78iWj9kQny3ZjO
Qx8u41rfAXFEMF5Q2BglbwNuRcNnP8mK8yQaF5lzoviaySCT0wvk0Uyd3SPzVEiX6rIfWeGyZJCT
SRGnG5k+v5LKNi2L2Zz9jUGz4Mm8/a9BDlWF0mjZx1xC24r7Ec8O9+6niQHSQk3JAr8WSSiKVhE2
7qCmVwLxN+e50PGM6oVubKdod60m9aGzHI+aNxA/M5Q6OcIAeo6CR18bqCaIB0X/S4PSPjL6Q1ou
YK2h7JGUhzC8upn+vh6gtMKR55ubd5aIX/Rr1nprdosMpHgt8U9QXWTcrmjKbVF2G6Jz53+Uok1M
n6eHezKk+QEjXcJANnWfDSMZuQKwTN2gc5jr9UGIznPukD4nmnjbyL/rw3EMH61hzBL5oSiX7dyu
kP4yx1MQAoiKU8f0gPSYwKWHGt6y7F69JQkVgXoVMRsyTULzmS56lleqTNSleOGHWdDm9AobayUm
2HE1DwOEenRi+dokt547YMg8ruCKVoVCsCfCoqCvb+GCbOfuQbSsFWeQN2xEDfT2jxDteZoDkCBa
7wTduqZMFlgucXnoHX4t1JojuvchfFKauz9hArkpptPQ+ap7cnnKPLX7WNqPCXhVLF98c2PQLQPh
Uigsp7G8F5jRqZwMdF/ahIokyJBPiDYzQZJHgArxm01rZTanKsRjvYpa0n8N8jx0NxZWGft9Wfrs
hUeP/BEboxwDgdQ2Q/YdRre5F4zGR+5lp3qCTHCtZ5gEic+8osLa6j3SlWnDO6NmT0WMTW3Yz0tZ
dk1S+FQG7kAdQpEt1/m6ky7/Pbj9A0GBRlpUCdQFWKZBp/7dtaCZUlQozdgc1IkxRTneS4P4ltDb
qQhBjYmuojcIiDyaQrSsFX9J6Z4xpcX8oajzc/ToWDhlqJETTkBlL1d7kgvoOmh/mfzq8zJo/tmk
P/LwjYRCosIQNegn96mk0bASJ+oByVQc2324EjQu4owOLPxg7cozaUjYv/tbNRFYUJ6E0FgnUrjT
sDD55l+EuL+Ydv+c2fFOmMQNaIxGRfP3NXBT4AStNbE5xJNo9x6XSc/NzLG1GRvhGDFhWnRflvDR
F3jIMQmMRbrt9WFjBaPLFtMUCaD1HWberqiOdh1IkCBID2r8X5slJGIMmwM7C1aJIpx6spUkTuKc
HG+VKLxWEXBAvMsrP9BRd2DwVT8F5hQeV4MhkTr+mEUavnqcdEQ5NHoSWzdEKI7sO6I+2RFvNJsm
skROBibpGhl4lTX7Iip2sScRJ8WGT69ds9qUY7ljArzKpmKbedp3ylgRShrJMxJriuwH1uGUJodI
wjaR4ogs851m1DYxAhbGAhRifiHZAWCASkAZSwQ5qMUNZZAoR885XirDhMowEqIGAKDaRLL4l9mq
LP/Zwcv4WC1Esaoq4Xj7TTFtFIE8pC3za6lytOAqSTdf3dD39g+VesMDPYA5Ht61jSIPE45hrCF1
EPHlg8O2NqK01kR0kqshdLCgS0RRyU7Wu5q/V3wWkKumfQo7sg5XPac4kYREy1H5In8x94GO8Z8W
cEOj233xV40jYI5lV9q+6tIgEG/Vz/xmjjk8v44yuCa33OgyBw+Hpf6mnZUHiI/8ypQFyd0ou+0b
ZXFMOTYujHpRNjZACw5fMBH9M9tcYvhEDI8swoT5Gyn4Ti2XKXr7TQC0gNP6NfWXaJAZSygMKwu2
aY6sLUtsiPHs9glVlF22Iq5kyc6Frek7hABS2Qs8QPWajBU9QGu9GMFz+kSRwEejxV4RsGYOewnS
+rEGU8C98QInBBEt3zsr8wY11JsKLylxy45Sa+F/ctDHLym+o94mZk2BvscXwggP+Zbe9GIdDAwp
RC9gL2cxRTMlrgP0b2urYyS+rO/j4EbA0qmToF4Iy+EQPHNStxYYdz70TELcqEMA7HrqZmAA/maa
KBk4oFdRtINdkOYE97FOJtZtiXyEAwfmLlchmzNIKPNSAvCTQce/BKlilBv+USdbD/bWJ0SJBp4p
2ay8c4GL9pi8XEVGjcZAio/XAtwwUAgUFBquvxlUii7Jiae/ib3/oOhyECsKmWWcxKR4oPf+5yo1
lYtGDfuuPmQ8Xkq2iYVqU1WbWszfTICRFO8hOGU4Cl5qa0PhoMNF+mYxllAXCIZWkq98FJHglBby
MJzXzSYIKATDFTObNOmZ0xm8Q7jvJ2NOkcCQBV0g57MVYKtNoe5OK4VysyDAJEgMVzc07Lq0oRlz
+0qEYxi0q1aqZksnx4hul0Fx8xjOUqflnf7Qcp5ACT5fnLPleotxAyoQ8QeclpH2YSjqlbAJJ6ZI
NvP60HHdanW3kFS2Ps9FTTRFevOUU07HoJSRo0TpR1/rKGSItJDCRQ3ZzfS6VVA8WgJiNWVak4lB
aLTg+GJ3kZJ4N/c8QQOqIFmFfnIsS0quKA3cRkTjNE7HhN5eSvAlaso5YmcRcAFrJEFQ3/i6nens
wXyaDn0xMC/qw+yUGSHs/N4jVmVk8W6xcMYxVr6NgbUSY+1eKNa2SfQXtSzegv6cATxIk5dy+JYx
vSPV96EkDQNTZeFRs0MrhZhMQG2lJyoD/n5CT/JipdoNXyf7QOTgGMgWRa2c5+VCUERL86f3TJnP
sOUqJSVJ0NbgEJQnc0oRd4/Nxpos12y0HctjO4qCC+fiXs9/Rn5pnFhyMcmTHS+QuMJD2zC/TP6P
BcBSY+o66Z9aLkKWMpm8mRtFbNc5kUYJqLSYGryPy/1Uhbda0g81iAk/GDq2Nxn+WrZTCGNrXdkk
pUVD8STF/iGONpnROXWG+jx+bczKW9ZTvw+YXg5yvAmYwpdafs4wa+nbgj6a93SZATVr5M+cnURe
WUsBqnNKzBaqj3IUcXGrpNYRnJjfPVHbqjlvWSUUK13gZh6PPqIopu9Lc3zoeulMwG1kkbC/Xo8p
mOivNaSwl65C2sNacCwGW8pfqslHtT0wUGcXl9MJzrNBEBqOMK+dkGuTlicYP/M7IwVHtZO2NYmA
gUXK9tgs6qx7DwwwMsDHAxQlFSPVSLAzzXgI/WfA9FpsC66e3p1E4hz7T7p71EPDQ0Il0yAH8XL5
pTbAtVy1iPapVxay+jpkzXIiRjRF7kDSYi8zGO1gsus11oUEgLwOcEYg/Vk9SdAWmY3z/QtyvQmv
CankaEjB5IGwU/FaMLZ7m7XYUhJdYICsMriFUbtXfZLj0s6O6WZrCuswiTjvGVdDMAIeETOzGs1t
XLV2h/xZYEhTe5ITc3kMQc2qJ1kRxGtber5WGT4zNGLa0F3DUnWHNHSIqnTM5BCAwhmo8uuEsUF3
qwgcTNqfaTgBoT0G8y2ErC5A/Jz0zHT9j741PijLl1GJ2tYANcbch7UOcLkXmdF/OkVuVR/zCAEW
061Zkz1ytRb1QbxnPE6dGru4HR2w9UQqs9Ttlqln2LNvA9e7ExIc1hMLO/I7NWLN0RpLHKwwqpX8
kirXIv2UJNVO1JcUxV78Hbba3mwL2DrhcpoVORKrxSyxp5H0nYBthuRkUJHiRHwewG43Cepg3vRG
ilZ9mmyROrP+ITZQwPkvJ+LSYpQxMiYfih64S7ruVeWkg7tpSm2blfWh8Ohmpvm2iUen0w1HjwEX
zFCY4tzrjLqqfBcBE12YfIItfowCCgZjymwGCKQ80Ig0l3n27+N9RXd3Kjp9z0aSpyy9CmpL9uE0
HMKi2uolfuTy0ErU77HSLP3sgZ8tEDx6IXHHAIx70u4hsGJICBNgcmSW1oghclaSeSjbvs5gf6zg
TRlgO6Nki+mhDxi7pvVKSgU3BIQmmIrrZfmuaZOr3xQ0UaiAwQ007fhiWIldcYX47AQzutLKk50U
rZbcfUtqstGiciuSYRSyCBcixqjWlQr9SNxWRJ+xyrWYyRwccmY3E208ReVs/83KFB8ch0zeRgdJ
Y+KWlD86QgEQzE96XmI2mNysnd6k+hg2W4SvuWqr8XGqcDMhSYq4CwuUCQb7KQamdXiUpWzjpacx
y3YBWLtRI9MsYpHRYrbJn1i9QfuUXLETkSuMtuTvEfSkBqeUaQ88p8VL1eRLn4G3Z73TRZDczvmc
WudZIyIre5Z2AVMUPt9hj49EOM/aeg705ZxwLYBtMvlICt81aY+mAvIrFZ6KxoU9hHqKoUzanP3J
umbMN7K8eNKsdqPGvaOo48rLT9q1Kg1O0+YJ0nIZfoai+azHohsDzmAYZ0iXRmHKn7YHNeWTqV/G
7J6NyUa6ou1rNxSQS8WpFuAAN9icKGIX9V7ZJsTKY5uii9+3G2E7/y5t2Sxp2FizthtlyTZmg1yf
SW/LbmVRvb9hrFi8SzckxnZqF2d2skgSF92qdBHaOAVV4aY4yi53xILFsk2u6vIaLdQ97kD+vbl4
I8mSL0rXs5Deo3WwHhy+oO4S6MB3Mf8Bi+9DXlTn3IXFtW43YbEQtsk6WfOLS36Jv1HfcYXZzQq7
14mqb5GsjE29/gIP7qSLe7KhQ1mIW0Dmy2hDXNiCde4uWUIbcu/3cU0XsWiX8eImuF9f1SG2Aydb
oRxZsJjhi4trcc0YXl7nbubIC066B6+UbcxO3cv2O69r0yz4E8kyW8YuldQicEL3f1+h4v2jMuC1
iLZo+28tLxRc6XO1sLbvwe49WL9Hi9SlBFuqayw9i8l5A4xrX6/z1xsXBS8Jt4D7c5H4QS7nJG+G
LcRWHhEk3Ob/Kksm73tBzmcEW8fYKyf0NyonFu9MELp4MWdrIJORG3eeBmkABxULP1GHaSJ58Yr7
PM6joga5vMAWtCiRtMKq0uh85Urfee23jGdO89d1Zu4VicCl1F/52H1jE3gcW2GgkEP/tyQL6U+p
K6taKkRNk3VR1c3f9EpGIVmVqcf45Hy7Tjbz3KHB9cbvx5OzYiJpt9B6jAFhiFpwS/eL/56RmP/y
DWg67aZE+ilx5eZvap7ADBsOpag4tOPoAmO2ILUi9qYzELXmPE74+KLcrbA8ylAGokpbtyIfhMr4
sLJ866XfWUOcqIHJp1HWVgx3mOVFGuS2F+vP5hgczfxLjoxrGY/PiYqorYAhs+L03fUggKhOtRCJ
0/SB7toWu5dAhm2o43IyIkdoprdhMDatGLLvq/13T2YoiWCuv7HNLyt1mzJNK/K7zoUhhNOr3pnf
oS/ATNkkQK70DDedauxSPXCU0OJB1k4enYFMA5jl3abkTun4qHWxvPV8/Y0r5YXaja1cvwpGLIcI
XZkHzPslIYTQiCnYDgnZns1Wt//+Mfzp3pVBqcw59kyrEJ3+5t4NpN7UCPwtDgaTEBWjj1V8M1kv
jb/kCkvan0ZwGQoSvy4Z/O8fhAMrUTNhbIUayhKrlwVNoPKW6cuS5ovkjQVcNKpoZlCt5jJZECtX
sw5JtabXB+8noK7hCqzs/+PszJYTx7Yt+kWKUN+8IpBEDzYY2y8Kt0IdalH39Xcoz0sldiQRN7Li
VB1XVgJC2nvtteYcs3xhTqIpUDWRN2n0Y9+r0Ka04N9y9ie+9z17pcZVrEnRM6TEHWjjSIvoXdMp
7nEDoXZ7LuJTOeqYn9TksePGV2MvHGbQnTuNOgP3jhuZHiJmlWxoZdgYHOppO0KbFLzemBXBbIws
FxdJ4YqdSyGkl7MRJonI4zNnaf4TWoKX50zUV+hgOCMonR4O0/L4GcHVOZnFzwhEynTWXw/CUUhn
A61vBpaE5KBBKPZBAXZtXqHq6B7UlshPXuQ9ihnDejJR1Ywn6aqspcoJACsyn2B7gRBBAXkMvwUs
4xMkNW01bSw7iecokkzTvZLjMmMhKhKnj1dxfzKaN0VfJoGDS1cbIZSIxscvAdXiCOVmlAnQjbbM
vcgx6adQEmozMOCRP2ywANw898Y5OEsN3q5D7ViPg2MR/bJDJrDEOOTSE14BV/KCz/QgzWpW6H/f
7dJP+ze+RxHUwphtoBOX+Hc/QI+NPowuvHg6uXyS3jIJPPmII9HWD439xthljmCodq+P99IM9J+3
P68sqax0siZLqnFjnRDlfADocyE5ks2uWvTqXCieLwjLr9Wqk2rbkEibwrQDSxAItaJAObz6lFfV
3BfpslnTK04+5EQlUzpVY3KL3ojehUY6AYcCybOYeGhAIToDIYrAyK/QEOIjvTsfa+mwqmKGXuaj
wL2id6dW/RSfizD3xDiyFYOehQIglMo6xO4VVwdE+ihBS4dCi1PeXL+gp2H63FIxVkzku63QLvzc
Q6R65/sZ+zF/t4tROWsAsFXUtPDcbpYjaOZamapGuYnyfaScwfUvNDbSnHZ4n80auteKSubZ9Tgo
kYuqhVntvRzAnysieRNowiRLM8Zb5EbKpDRGNrDulxuMp4AVlumwG877Ttvd+ag/XwcqNlQZVPCI
Wn+4tULx0pi1oVwOrc23Nq3nld0sS0+dsphQd/XL2Amm+j2P2M/b8O9XvWmInduo6NVQvRzW4SQ9
hu7pDTnGTnD+/eH+Fw379xdpinyNIE0snQQT9eZ1+rAiFVTSy03phE9kpzmYc5+HZ8aMNLNMO20R
G0/j2JM+aC/o2iR8e26qGVKOzGP3meluMUN1CzCzXBlb4uFnspus2hn3olvQbMUX8Vp+qGtpCxnB
02fQyBYQIRc0KdWl6dSuv2meIzDRnCodjRbIk5+MrerSgVh7qiRbOLT7fKV8BOgVmHYdK4+sgxfO
xB2WmUe6bn1uNx/KI4KEvb6WCVU199Jztbm64SKeyfZlB5fDreeg6pxgWUJVlccEQOQ8wuNY/r7S
XrP72eDUqwCzTcOjizxyFhe24EFI3lAMSqsgnXSfmqfa133lon1ziSi3Qy93SOu0Sfl71JblVlnV
/rGs5ko5NXH5T9UFiFavdKytOpOWxHwWX/SxFcZDbrWpB6caZoI1aZ6vC8GJ5iR8wciu3tqZNkX2
M5GmlVs/5o/pXvFyc6Kd8EjEA90AlAd2+HbFwIzNqbP9jXCwVvqGnLyVuDl/XY7aJ5G37vDBGRy2
Jwrswbk+SatyKy39Fxro7bE7+N8yUQ8L1fXXvpuv8rkxBVhtm7t0jRwQJ2iz5cK9BUv1eH3D/YUt
GDtQWE0iCK3P0aH0J+q3+T02i71qrxeTbMFJe8F/W+wND+B3hISBK/stf1/fiANctOv6E8PRVF+g
l7QrN98OhzhAMoI7kNA6r9go08s02IdHdRdgsuX8Mob72TRcjs0JWjesaoT32ird+9N4fnlKVzC3
g8nwEK6ZdqxhwaPz2ZTv3Xt2ZD1oj+aTMIEIz027wPDntGt+en60Jod6cjojtp0kW20JedUlbHFi
TlF2PwW7GPD3YF9GH5NNGjqKWMRm/bFa9y/xAe1xw53p1UtQPWE4sbIpE+9cmuQ7Ek3oKF0f6p12
Eo/DgeSNVbDUljrjrBciTZAUnR11Km0o1fvIBbcifl0e09cStgPvm1EvlKCQKG/iM6J9PjnmU2Pe
Lpt1/pXvdec6T3fxS7GTnuqNuGJIzmSes4+wyB+aTf0guKsvwQ5t0jWOHHemLyQzctrxGbqfJ7MV
mRv8M4ZNzmyBfUwd0r4mnVtyms3mOT8aT5W5ndqr/Pj99eDa58m+n7x9J7bFmXKYFYfyzX/mYNyu
rH0xNxZ+76Bq0voZG9GZB2CluTSPZ+n8wwVw5IXTeIdttHmQ1heDPMqJ9V3MJQ2D3btE2U5ODV9b
9kH06Or6UTxba5QSz+p0cNMVotI1Mxrptf9MsAVMzIO+Ex6iR24KF8ixF24xdNIlVb5x6D8DQTrx
PYyEJfYbRPXMU5pZspTc9pkJDYMlmqr0vnR9FmL8ZFt+98NpF9mA1YwjaJ8eizVtlGZWkLW7LE/G
TNx1DwwE3TZw+T6s12bGmZ0rvQZV4lWfjF8CGudoud6UvbI2t9FDteOHFcpR/H7NhE5rzJS7IYR1
QqvDQdMvISyFjIJvYyI2XM6W037nNl9NZzcPTWiTF8OfiV+2nvVOPKXj5qVOvG3cyIP4Nh+O1bxh
USYd2keBaw8FIvmJj4d6n8yMHe4qurjWCx3a7DECUwBLg0z4F0QLlT8N8UtBKD6KJySUZj6DOhe9
lm6x1b5IKt8Ji9QBYyYiTKfJeIy3PvFgF/u6hHNxOeZHeSmfYufyap7Quy2bI3qoaFEek32xNU+6
F00Ml+nRB+Mm1PT0EKJDvgo20RwY5rLyKAfs5HXx8iJ7uI5cfLlO8KbvY1YnTnh2tD6/luvsMduW
r/qJUER7c9IffS+bc6OyTeD8dsp9ud8/6zYr6LSc5h807KiuOOO2+7MwDyE9zqsFYUarq2fMhWns
iMtob7Ga3dkmf1Q7I+lFowylGtaNP6Xyf6Avot9moY6oaRMgkCGEpWVHUV5V/13iDf37pf6YBm83
ZKzyJGZblFbmbf0ZVkJ4zZtzublGCw2UC64RKv6RHLxtqOMalAYWHoUueDyr9wJHfmk2mBK7/Wja
kRnDqTdld39p/KK/xPAVyrNzpSdtnhknh5d11qgfAZGlOLy12gBWYm1bFQPr1TTe/n0B5B92G4oQ
KksZd7xIeNst701QmzAwzhCf624DwxT3B8qZq7wQulmHWizhJPoQgEFXT7Slr4J3pQ1YvJlv0VZA
H2NwqJ9A3ktx0KDY4lmQFe+CvPrf71L5MYbnXeoG6DsJlySe75u2TCqrSc/30G5QE1r4ekQUB6h6
JiWo7W6GAC0lI0Z66qnjBeCnEYvQ0bp44HsQkxc50SU4MHa4ENqDLtkMCfrLXNHoRU9VBk759Hov
pO6ncIB3TEobigGGrSS23VR6RXJNcgVVx4YZJxu3cEKINSyFE9vq1Wlei3nOCv9RrWqX1lK4rfeX
WUID1r5z4X6U0+Pb0ESRI6UxVu03t1ghDnofx1dGkiQ408+2y8+cr2vBmGkw6K8HZHWRvjzKA8pk
L9GTLd2yX2XmCv1Y8NUsMEKjTBGjrRV4OlkU5gzrOiL70NpnqBDiraptaUqVCkvQv9+79PPh5M3j
i7UAt4CygEv497G078WuPQtVu1EX+hf8nZpyitiEAFuua2YO/aBIm1/NlYVZR51rYMoRh30RG+JH
M/w8xmVeLwsEdSjakI076VpH8DgFpeILTnV1xQTPpHdBAu17KMJq7EoMdI7NnJYbdZKOJQBNMWYL
UlNIdqALOoaJtLuBQZc/BZifAYkXkLs/+uEGT/8TaWTgbA+qupXpfpZvRjJK80bQw0gJ9gA18GeD
gKFxY02i0kPjghoxDLdptojW2meyptOU5bPLxebnORUJ0rZ5/VxYu0F6VD5bSqBoWY4dCY3Qrq1M
0aepKEn3vF593QbbRt8xLYTflg3hnWfwzyHzr6Vy/DZ0TmU4W0nLvIVQWueyDqM6bDccA9KNv1Bn
2Wu37F+sDYntyHr1aJoXdkqfvkXIuiSgLXVkr/BEcDqn8J5R8I+t8ebtqLgHFR02pAl1/ebOrpNz
pPUF8bLq3triW6TqvGzbdbsePBIBtGm5xb912ZWret7soJo9hw+dM0wvB+O5XOFELagRo2m4Fnd8
+466RZp9SHcMDpCzwxH6CFfRm/khkhcxC3aXh+ihXBi6/ciXJdgQDhTklfwFTWfVP9y58X/0giSV
rc8aH9mRxvlHvvGfDTBIcx5ZP6k2bbSwqhnYGaPYk48FW3uNgrEOHe2yKKPHazjKJeYyJof+KCmH
6EEvl1J6ByP/c5vi7fDNS4pswH/Qbg+t10bIC+XcGptWdPtil8s7xcBsyvkgPAnyIrs4Q7Tx252h
PN65EL9sTiPj2NLgK1t8xTcLQBTquSXHSbnJe+2lS5T96CC+hp5QcbsRvqz4L22/a9BYxdgVu3O3
66Wc6/Weqgpa2YMm3+vPS2Or5ea203FPjbuRBknzx21n1ILS5WrBCf6CnwsUgZEdGgo6rIwYjb67
+kAfrUUxJDIAzFB/o0L692X5bW/RLbpAzCi4Nj8uS20ySUmHqkD8otil/F1Ep2LYnhmYJgUTT/25
ao/IjsrwoS+t2VV778LrIYxeU8M/ZagBSsNuGLm22SJJlDtvTvrtO7NMUQbmR2DJj4IiGZrc6mFV
bgIYHdiwsqvT0sptT3LhVgAu2+DbJ67iIh5FcaciGDawK4YP2N4bxPT/vlI/+pp0FEVI9apKQUm7
5WaNEPSMDwjxcVOUyaQaXpWqm5AgJ6RfgMAmhvD175f7CQPn9fBgw18idYFf8t8bluVf4hT4XrGR
S3OZyS/EPCkVvYnLsQpUgAIBQRnrUahy53WtX7Z5A4gqSi4WDUO/7R6bg1pV2kCaR5Ig0Jh0MT1K
G5OBhFWXxRhlnj49X1HVE1Jk0ykK+lc128jywUD41S2HbpmktvEhqERQ22UzYWNB4sEe0pBqm01o
X1DGGGxknKxf0MjZytRatu7FIQRpSsMEKK/2XrxezmgMUGZNUDFgmqtPMNiCr+Ao462fx2v0fOqn
/EIqjbqLTuYq+aavcBCfUUY9DQvKinU+M2bB2nrI3M4TZr5XTIkp8Qxbm0l4xSbqVnHz2Qe6ejec
5zPOhm7vSIvBRWG5COeEhY6H43m+lOfFNJy3Tj0Dkji17IlF4yicaWtUidnK3BKByVwChTeZJpyp
O6SEKUWgm79FG8E90jDgLGg6+SbdUZd5WK9elG/u5/HYSbuFzjKKWMf/UBbVKj0Yi3hXzYu5wn6/
i7xyUTxyllvWOhinCVIwFEb9EjOgg4Zi68/aZe+1S3/jb4yd9mIdhhftRWSo+Dny8Whq+3eeAnr4
PxctYv/QXtNBBmJ9G2BQDgXIHf/Kfbm+LlgpVr0ruhlcuFW1wH6ykh5Ft3ZE97rIZuL+vKqdbCY4
3XWirkv+8byyPPH1uhD3+UeXTzgBHNkJXJE/jpY9kVEcDHHYnYSlsLwu5LW4Qeuw9d8s+nHBKV0S
Aa0faczbn8LS8iyv31eLbpv2Np5McR88Yb0on8tn7bF8TlbWo7iQ99mT6RLs4kpTy8Hl5nTL81bY
nLcwaupls/TnwTE8ohTUNsZDsPYPsSu+hK680za5V3uBq2y0jTrX5+bhcpJ35sWRXyx7ly/VeUnJ
Iu+kB50k74snz82VTLuD332gyzyPTuIcfYNn2QVNKt9LloYd8HvQ2ONZ9nY8xdyMvhO48E/5fb4z
/iqmxCrNfY8a0a2cnG714F4ddZLP6kW9gNn0OP7csCsH24TjeygqX3yH8xWzvO/xBSlpp+GqWQSr
YB6vfE9xw5W0117ZVGdIOWY1/wuBZm3Z2Cmm6Pze8skMuOXMsj9i23U/QEZNMYxPPqA8LofNw4dh
f+ReTJtq/FVML0vLHj8l3Q/34jG+2BEdfp0Q5JyOsllyGVWcuZldj70q64WpbOEVS3gjNtl5tspu
Jz4IjryxVvKGALIZtv0ZowaK/sg9u8NLNsu8q63P9Jk0hzMwFd10WXjQimZP+TTjOx9vlOYln1r8
x/2DvBYcbSrNYXnPzeO9PvtvBwdwI+zQkNEN9smb46KWC2cl9TlYA6+7NG45J0dQHQt/hqMpcnbQ
oveW4F9OqGx48C8ggKkW5PK/l/46HSw1lHhJ4QJSdzmu/DCCjblROn01Y/KI0o38sjsL/y8PNq/K
ig/azjSoS/5+VVJ0Bj0yEj7o1e1omSXu+Rt/SNa4FIXdV3/vWPv7lf3PC97scK2VSX4UgoSk2S3H
SKIJ5CPgdqr1DOHhuFAKuqly7ySo/Fy/TFVjQG4g8NfwRf39Ma+1lrRhQ/RyYMReUMHwNF3yYFNM
yBszT53m2nsDZ39fmBYlNIXQ/fd1/qUg5xANsJ27SZPVP3aO/xTk+iBcuzor8VnW7rkl/AEx+ZTA
EkKPZSxh+Z1x1J864abIHHEBOrxCVuv/uRL+83qXIvYbwcrzzTVGMY1/4Aq+JiLOIg1lHLop/Sla
nVHyioS4NB5aCTpasagGN46QF9N1vBAKTw6WcJA5SHZiPCVMLQORdZFoecZ7SbB2RXmEm8WReoQY
dVo3kbujz5QjDL96hP66rmDSWhSdukzNZIY4UELxyzFPUHVPxDKvXsuv7hzPpYhJRjWv9PMcWPbs
nOdONRLgcL+FFYo6YRVFizaKPP2CL1ODAqKQGn45g88uTzX5YR3cSIgYECWyTSEcYgnSLdDj0KLO
R/BdmsGdUHt9vElvL+9YLJEogeKCFtzft5MoxNk17ftsc87ad6VD+KQ0iyvE2mmPlbK4PFlou+v4
jOSugKCIEL0RUJm/FMEib49DmMzSmiRFatuCkMfPGptbjSEv62xMpHWNKNKwxyuq4LaqE3NDrZ2q
D3XpikU8TXUCPkG8oV2dskYBAVaehjaYtj1H2GHeR0zSzmx3kYah9JXQPoQO84IwXZW/aSN4yqR+
USksYtk+J/gbsNipRLNX4wg4PxpYMfEGOrV1mZlRfefWVP6c9m4vnkEVQTeO+Synwr8vXl1lpozf
CDss3JZknFqCYDqDUwumwlZ+0j7wqTAMo6OmfOA9/0R3QZ/b3A8rssw9wUHShsLlGVtaoE/675Gq
spbI+LqsBI5xT8y+6LNwnYpg3r9V1tS6zvLGuwgTCDnBKdoJ74gzGcCfEwhutiHPEnIb2nkrLyFw
+9eJ709rjO4Ew7FPobZmakpQKuoYtJemw+ogN845Aus9qVyzWBGtNVSeWCDvmsmmTQqTYo0pkfKT
+gaxZKmt2KXWIzGQlg7BwANuFxs90nliCrB5SJxyQCf46rTQyeCF7ThJn5tvVKbnbtp9K27JGLDx
/C1lY4XY8Nl4Uo7nPcb1Sbo6U1Z7xEssA69c5Qd1Nizz5UWyrRnO1xiDJoNPgQPL5JoDKZrmPjAy
ZOB2S1u4stHx8/MLgYLKFJV77s+QzsCILoBQ1osxlIavhnT0ZyQu2ishcCwljd1+9nS5F+enmqZk
CNudx5E0tAmoKx7uZotrg7milE0zc0Yu7mhBgjPyRqkMBdeEGJ87EQb82I73fG7+Yv0vPWl/HkDb
kFg4Abb8Wh/T05XZR3Ps1uU+fzU9wW0d/Dueyms3buDIbMrNKlmR1OhdTxHcn2ICfEA7Zlv9/Qoi
mcrQC4EExdgiJtdDu6VV+pQwFgI/vWlczaXTiw6AYK36A3HgCVy6fKpOwi7BB5pPC97ba2ZOsB8E
Cd/aKF40t8M306x+Lh4Qo8bP6aPwoo+jTxvEGz+pv1iFhi/9vWH54iSzvczC7dUWF8JSfuCW6Lbi
g/WZvhusqpPiFL4H79YnAxLlU9xw3E5aDOiT64kYVyqM5sjahZMHR2P3onEMQ9jVTqIv9TQ8kwLB
OstU8134zPf5QuO3YTJ6pnXnM6l/YCcjh/LfW9hvZ1OiCcdDqSVq48jh7+dWS83WTPIEhnTqyskC
t8Pl5FcMr+DpnMHXn0L57c5L/hQ1SeyVUPqIC9M0CqObakFR/Ji2IaGwQzVT123lXHUaZtiLvscz
w5XsYzGxSw6pfs242nyDlWdIX4O6uRi06KaV4nT9snn0q1dgJVayLiuWzyUJsV3GVB6TVCXMZGxr
7V7BNBZZh6rHLYuQMJjkFnejBsj2Q7YWl2Qfy8+mj3oTnF5h0b3WHzrjvUcbV2X4ij4hLhhNN8sY
Wxd4bxp/1LrHKBdI+dQVKGLAGJr32p9W/lqWV801syU6x74vrVEogFhRzHRZi6mrkH8b5/u+16ZG
B4wMl1pYkmuIsuHStiuyxPat3OATBonfqU5f4mJgJJHLSMukBqL7txHHgMgLJ0uUgLOVuNeGBE0k
80vm46AwRMHfaE3/FUOTCqTMTsV35h7zLmGFixllIHqDOc42FKUYRwakv/FxyPOHEpGepRJgXbST
J/aJF23+7+/7l87PaJQ0xLEQ/SldrQllykIzKjcF1owIP5yRLc7BWkyOZnBPN/lLw4NYRFRjCIUM
ZkNjxfafCikiK6mkX1RvwvyrQcHSNF+a/3IWWEUYVHqCxiw1D1d683qJZ2ZHWz3dd8KdD/zHpnuz
FyKKklWJruhYhN8U/VbaBF0UqOWmrhZkIUBfUVl3aw2sV4R8cETdPzWEMas1a6/hMuHTMH616Txb
/vvS/9ajJUiHyZhMjaqryvjd/Od6FCFMfKOLUOL0e/AipuBJxBMLnAaTCQAti4QIg6mycqcw1vhj
by+AhW4PXRqqJum2GAgSLW8rRSo3Og2E1vXzdXwvBORn7c34ik44hypAz+pt7R/pw7WU2rbcGHDq
9fGW5lEvjLnUHQvtYqv+S3K9UyD+bBv+/ZLjp/7PxazCi39N66bk29xf2Bs7Cot8rQeuTNehuFNR
/XxqeDFY7dw9Gkpj5WaNNKzaqMSoRBJWsClQz11L5sBgjrOWGNOvf98nyq9XkxxLxRBF1Hy3MXli
ZKSXOPGr8aMF1bFLXzXxWwuPJY3qLHdHLC6oD+0rN7/midKg1N0LqAwZPKQXzZGFwsHyh+pa+VL8
mcq8l7E0YkqMxzE+qHXHKFBJ3F7GtiG8WFHplAJ1EZVIaWGwqDANy4CKsmOXXO6chc1fLySpu2xw
BjTuPzPk/3xrViXJQhdwo2iZPD8r5UoZHUTnfm6IyrYtvggOdTqWWyO+uOOnT/p5XF8eawE1h1PS
xFRCcaui5BCDmZy9RldQMZm4xnR6iMSyBBJ/cc9MCKWiA8WOURk7E5R93fdwWHM6n0ZhPMXmHMQJ
VLNjq+iMKlGvg/Tug2R6wf170VS67utLC/7FGEiI1AD3kf6M3ypK0XYk32GnOBf/NUPDJ3waSEzX
lXJEfx8HrwFS1qF3Zf9FpFiREHqX5q44J0RHYM1XpJVovCvKC/jkaXNeX8ovEe36uCKKMFtGq1SV
XpEXgq1mIpqw9Ukt484ePws2ViySvtTc+Ur+PP5/Lw/c24xLYD3A6UXL8feDpPmEnUYF6goz/1CI
PyrLtYFYlfZ/aH3pIZk4Nm81bMh8ouDNFv++2fWfq9P48uxJ7AZAPP6Ij/9zRwjXoIDEE5SbS772
MxeqAqL6TYdjmDMZqZDl0hw8QyQsCco3iqSAPO45IYZd/KFIVHNMEQOa5SRT4AiLKcE/dTLq84Jc
eTCfPAAZ5rUerSFN74wOJEhOFCs+MxhBg5WYo+S7PubiC1L2tn88J56vAPdlGBz03oXK9jw8aPIa
wBQhFljGDfT36uFMSAw5vmNABLuKz3cljHlsElqo8mxb4SNW60lYE+G2MOKPf1+xX4Y3f1+xm5Nx
V/bXKgzDP+t5fCZQFLN2RJhluff70un8YxK8Xjy9eC0LTiUEzYc9/KkYj68Cj/Gs3SlatZ+NHwIX
SVXlW8SrbtwWrbFVnsMkGIqN4TscNkGeQ5LjUg3StJGnypV7msVoeoEgFFD1ABpykH2jA8TgwP+F
nZlHsLI9AzWANVUlBx8tRnP9DaQMJGhaFBzsWJTw/0/hbJexJ9ZejoEadZjJ5J9conmSAKnyMOnp
4hQUhSETvrWATncNHbJn7nwB4wW+fWL++4FvnphUSpNLqYvFRpLRJVjXMW4qt16s9Eu9xkucVCxd
OyZp1Hp3Xvm35fO/r3zbM5UuSVy0UrGBGYvuFWOITzpSPPNBPLQ8nHjIMd9j5ubklINhgXsYETtl
33kb43b34wIgM4cTg9YA4sbfS0YbZKGmhYi/Co6Axhk2dDNr6WsGBi0oHOMWXZayBKATGvY5feu7
e0L3Xw5K3HNMDHV6b2Omw80zoHeN0bdnVo0ge0qEhrEQdX48065fV7ILcnzgOXOj9s7O/Ota+d+X
vakD1KQcF0tedvzgOslwFlDm+AuGvXnda/mXLHPRA51V4iuzdGBB+39f+d8qA0aXmiKOHHr5T+DG
fxbL3EjMIK0NGtjl/qou8MumNuPztl7XPUyhe7NSeDc/v2kkBbAd6KiOk+ybb9qvL2pWdEyxW/FQ
M/9KrVOKf119EKU9ttgCi2XpBdG8i1ZXEc/TOksXoEmFeoYCrAoxm4+RWhUTGtXjZKeVjwbNFn0W
c2SHCBJAX3DrYZXKjnxgutcCuLdsnNw+WAPik4ypSh5c4aXNI0kLGEsPQ/MFWxJELl0kqCyxtss6
12z3Qf5mxYdB20bgWY4QCjJAjcU8Cmdt4DTiqhgxUlM/2cFyVtupKswuAv1XT8HZVGygVlX0T6tp
l0/V7w79Mr5H3euVtVC/yLAY1kDCVUzL/GvVVc4oET2fekmAFAnglROoUwA6E+Bw2yICbeaRBN51
y0u5rocNwSc66WxYAnDdQhpBWtSA4EKBO+170rV2tUFVPste0HhWzxxCz49n4EqRawbetfOgRZU9
2iQH2EE95kN4ibJF2USZbUKwKfcpczPjqJnrwtijayKzGGQTfB5fgPszt76MF+lRKj1yTlJ9gjId
XkzCv1Jh09EABPhX0OE1X5RsSgrXkJ2scqWWc5xcyjWBwQWpkU9+fmvzeKkwHu5BRQyvZrXXyl16
3p1pp+nmh0L3u9efLPpressEX369VAAa6Ixar76xVs3XjElHg8pr5Mv6mH8Yk9OjMjA6pHTBH66w
c+tdbtwp3X9bKjj60XDVZcOQOfn+vVjFWuJn/plnJkZKbiC4mBQDlcCU0n28h6opjad/P6V/jjs3
6+NfL3mzOoX1gNRFtJBXDPNSZI+oJK9FPH3OHrR230VLoVrkwqK4uHKt8PQeRRHcKKnr6xYYS5A9
tPImAB1cQ6pIBi9SSe4e3tuMCSe8PnVXM/fO1wo4WwUXfyi8K+nHJb4X/vlzboWs6T8X7maxu9Rd
piQFwNwzYGjTLqxZ1zgGquVi3dWOEYBN+n/srKgzYDjp6EBU8YfHrSZZhECmAonEa2x29gC+x1g1
XWdjMFR73JWEzrXcOXdlvr/srLwyWwn9Cl74FvYlnhU5bcu+2CBSDYznXMeq1vnw85JTDklQDr9T
2jK9/FVkl13EtEEg3tvn3EmIy4JRysBN/O+76I9y8sddROowaEIdC/HtQCtR6ksxxLylhhrO0L9w
88LBxizCulGThWBZ3aQuW9qiaW6T0VfRkBROEitXylQ7PmrIQXqFW7y27MpAKJk2eKW/VL92FOPT
ar/CEd+EH2lU3GicpHq62OGZ4liPITOmc6sYUOd+XxCPVQU9E3n40jgBCfBX2eivRgLgKvA9Lev2
/ll0FTPbkFBKX3gvXT4aQF/BMJBfc+fEoP62J9HHGCWOSE45uvz9QDNKUbKM3OmND3DD4r3mEMys
mHWs5yDJzgkGfiNV1XcRDGtTwetBDhaBnBEcMD/INll7nXZG6grMGaJvrZ+nPmEzUBbO7bC+5Azn
KKMjSqo6AEIAQYngAGpYGF17vzBnffdlZr0to71hYtxdqfvZgi2ijxmrJibnzEEtJpjLQC8Md4as
v+z/Ek8Auq2xUYvU7++PnhXgegRgyBvt/BYShUDTQ0LnI2F6Eqahemz7O12WX7pnGlcaIRvrJx2k
P9L0/1Qc7bWyxKuPWkoxjpIMTvmjNXG/DccudLpo2+kvorlm6CrqHwWTDgHOpwhkJL5T+Pwigf/7
fdx+cmTaNJ94H+dVy4Lajx3qhLkIQyxyOSfRS7KVQYlPyG1lSWSXAm6vwyCF5ICnbTuSpqEbQRJj
KTljDvn3s/rrJgMkEBEbnVXCwm/uyWsQC2Y5KgsuEK9k6BsW+OKsZnkQdqNL25wnbJM+AaF3Xvi3
deu/L3wzMTCt2qylkBdOS8krgvNeyc5eEyH4IvAvi1YaPJ58YaBRrYc1tGj7fC7dqAo98rv2tdlO
1LsHwt9uUkPhyRSJT+dsf7NvBPQJE2aPuIQafC/NyGKxm7Ev3h4vOUPX4ljcvf7j13+7Vv73NW8G
nqGetmfdB7J8Vr9i4nDbeG5BMFIXkFrlmtmFCJupBzad2ldrrjeMw0u3YglU5nSclfLOGvWz8z2O
rWW2ES4C1oKbb6VC+mmEhZhvdFCXwZ7hM5amsr33cFLA/PK56blKhokFR1T+tJz/83iip8A2knXZ
pv4YPoK3BFOiTHAMm4Nd6E4OA4lax5yCWI9JdMxQA48KQQXMGxlwLz0byCfTRQGHxpPhkLcJKElf
tguN5B9g7nTsJ815yiBMO5z5Dz6tJVlLj+lGY8rWn9JHFQfUiAt8jKfKi55N41NDQzQigQdPx+Ty
xbCs3TcfwZOxkx6rpxJCygbjjlDb/YK8HXynz9r2sko3+aqaJavzARtnOWGOPLwMHxVEMKrEbffx
RyE0fixHRaPDg/+RUBgUE38BCnTXrdQZyce28Fw9BF43BQ/PB7Um7RMhLcMq9Mo5M+gJmoYJ2Cu3
WmLmmkQrecE74bch86++2e51YyQNnk1ksMB8F8anSnG8k1873nr+DH/rKAD1XRorbKHzAnFVumxt
qJfO8CE8IogD3bJiZoTh7ZA+ZODcNr6L33QBJQgvbbPKHdIqscfSocUcNvP3CRCbGfJDWDNLMO/L
6qR8RqvwjfMBdlxYvPPaIbMDLE34Ju/bfXESN9oBwV/DpZlQx6Zv1yd1gcv4I9mNfyY4KstOH4pN
6FkjNEKSaXna12QBDwIO+Szaac7Z1jxlKc+KjeYUm/GCpROA0JN+dggmD8GM1IAJfFcbEzD3hY0+
henxOtx3p3iRHdGEbMt6DdEsITFxBn1JOgzhzHy6sjVC057R5BmGZehJU3mGwx0TNPHJc5qK28qG
0+pPukO5M9+0lf4UeNiFP/MdY3/DGVYIYnmLLYQ6C3sxuPaNvND3ulthn86eIjZbfiWHbvV/hJ3X
cqRY1raviAi8OU0gvZWUcieEVErhvefqvwf9B3+XRlGaqenoqa5WkrDZe631Ogy89iSzPyANvkvX
8ZojoNhIDoni9ivWk+5DucAWe/H88bwMF5gNnqJ7BJlrb4uj+QuvgPooP6YIl6U9HoGX/PIuHvxd
cQaKrB6kJQbTC9mWFhPp0esR06eXkCUV2LI9oMRWZ+GsI63zVb2oF8Ne2ydnFRJCda4te0YgX7Dj
f2zf5O3M1EQVwH8nJ3UxoFpOi422RFv72HD55Ta7pz1ceo96CueNFFdSOqDz2jqGjRNWaxxUOxWl
xuBMuCmZKwHH0tphFIpFKY/e+jOiI+cgfGyW3iHaq+wzMKiLbVjbGs7qeGHY6VP8NJyNTfYcbB4T
u7dHe1zlLFp86TewSt3aFe1ig8r7bvY/4p+6AazhmTlc3QPBu3RKNrLrRX2UkV+zqFDC8/Ih4sAd
0x1dOMdue6G1tZ7aG9kZxwTVd30wN9IdhM8LauI1O+ylepIWBCPt08PwpLwTWXWwjtp7up6eTG4n
QBGY4L0CdxQb0slJlvkrZjl4lg94a70UtP8w1GcuRX6l4ET0zGjfQPF8SYcFf9vFtnprX7FbY8sq
7/CMe1DW+QEzeFwjdsHSurOOEEGkd3jP/HGUy1fs4PiJFW8z/9J7fkOgszOeBLgjlAhbRObr5p24
uRL4GEZnjY0X0UmEidnoZPUP+SSfpjvoHfoHv9Wy0xULzNBHAfWa7XF330k5iAGk3ktqbq7xasBp
Hp87NGZn6cnbw/EAOsINf1fuBaj1pj08apAfYHqWS6LFIXJg8frU7PrDbDPsSuRDQwEw5l/plVkz
pOzd+FykTvOYfmTHfJ+9+WftUbpVN4qcDFk9mzcKWKgMh35PFUTrOX2qz+aDdfWxwvgDpDF8evea
a9yl++IxPyONIAINizU0uhr0ECwZbWqFjkaDq4Zo82e0gI9oTRfEJ3ClJtsrihbTFjk6gi8beZTU
nS2MCzwRLVvDNpMliSF0bavcljllCn/w+bJ8c5Ygmuv2PLx1tuoYB29tudNRPAGDcpP0BtWb4+OP
LgAcLjCCLPRl5zYQC9OlGrie8pjwRvILhnfmppguCcQV8DsLvsawgiYrPsUfWe4SGTYwR8bFkVrw
rjwj8lJgyIsbTMxChi3xPQyS7JJ+TJ/Rm3QUN/oeoQpfn608nL+KVdqJv5hDA4EbHAaqMG+nYbaT
NT+E0p46V6WYwsFLWkIGShp+9kJEes3KY9awl7D7Q8afrjA21Y5sMAw/0LNbG9nxnrRVt2IgUmIF
bzDeXrR7BNmEhQ1k4izCDxMifYhX2WQtQmXhfwRvXDScG+6nHPD/hUesrUDrkExsqqdZ+Q7ucIhv
pYNR552HCv0cXtolhJx1+NrtcEtd1/f6Ltji7YjNLWgh3IlNsutv1p35wotRr9oDjK32lcogem6v
g53dMUeOmOG88WAY2A135kNyHJd79dQ/4HF+n510u1iGW33DrdvgUmzY0p1FlM+Tfu7scqus4wN7
liO9T080z9O79G681xB7z8nOw+sU10esWhYzMuE59FAKVOmRvJMF2QYMo3Drn95Boupr966/+Ffh
ZlE9rvO9l9jeLt2Y97GM672jZS6/MDhlqVgT9lOggAso06jw3gweoraQaAH+kFrUVYsXXSFkz8al
jugD6Wo+Qf0n3eiAYX9zh3JAv/c3NVaN+SJ98T+6gwIF7YRGUIYacofJd8guDYf2rMBu0ncZHeRW
f2FfoPUo8PtOF807PLRqx3YAUkWiH7IKEaecZw1DBt7D4i3fDJ8hEv2N/6I9YlzA6wMP2ALdwJ2A
hGn8EbBQ4VViiM/GiXT3PWDCT+kChsU+0C/SOVxl0S/8e+MhhC+lnwz3Lt523BPWoMlyAcEkoAQx
46HCTfphSvGjtlVmBsQt0AJkTpQ5Bv6j6fyiauRm2DO3FMV+QD6KHdYbsyZqFaMvaEerge9B4EPh
onuw2IEr2Fw5OuddfY9dJ8lwDacV2l2y1LG0ix3P+/JcbhckWaCeVF+T5/Ipu7XvGJlaxEO+DOf2
CRIrw1RzSVbURt3xSnjOGjKWdq3v1Xdzl732p/gluavzxV5VgIls3wP7XqR/2FYwqjLZTQbYY8EW
ed1nlNvwtur39p17hFqfAWP3J2erQdrwlr9Rk3XXcqdeon355l169A3pnb6qDsJGXo3H5AGeY/ec
f8Y7/9Ktz8VaQduCJxV/jIWD+nYnpwvVIDiSVGGnJT1KZR4K6ZVcBJJKcKXFFX6hdnZzMMmrZ+Cy
iDb9JxzLrrVHNhNolJ98cy+d4RiGRcxsRg4U0HgTw5IF472abiS2WxMQw244a3l9SN+hXArt7LW4
CR9kLxWNU0WuD9nv4Zcm8qeOzUJ3wtANijpY8N9jhSyWJ6XQaFcAt+dhUw9zKsAQonmQBuZNvoFA
TFtOwKtVLq1bIOoODkERfJopHhrMvAMhgLTPsfcb4vJDIwVzBRNsidZao8n5+8pww1SKWJUKhjbX
OP6MsI8s84vw60zpf+PBmSXRrmIoaDFx081vQEfsk9rTyH1xVOpslfpQgQqQVau+qOOJqblmvivA
kPp0Tdn9BZItsAsFYwo2FgJr0yRAOlnN9ZqGbgpv4htkDAUwSMPauh7IFAUMG4tVDfkMeyjFf/ST
c1nchSbG/iSxZ7m6qHFxZK5YC8OmlMd1UmCTposvrXKZW6+8RkmMar7OZw4PSmp/lnYSR8kxVB7y
4bWFQF6uI9gbZXNTEzQjr/PX6IyVD0Bs3ZIByQz28dkjVLOBVZfy7OAtQFqw8IP30ksPZ7oTE4cG
mZEFykyVuVc/fmbxuAole8QqF3ltZ7BdcfBg58rEY63MUX9sfp5+Zkaqldm5G580Ffotlqy1SahI
BEhJMnUMV3BMzkYMB1SLVhrKohGduA6myzoqrhH+zV6yLaULg3Ost9XlzLZI2H8xJsOOuHViuH8C
AuaMtTiP3boMZczAbYZ7StQH1WK+HbE493A9lSp1gZIjTTGJ068VrOuOgL8Yzqi84iEaGNmZ89Y+
8rf4ptJassD0aCvUTLmJfKsOGXw0ho+YxWP3IMNsRDqqk4Tb5Nc6/QzqQ5/gfFPott5QPw3n0AcD
GiCz8hHhpgOtHv3mrg23UUBVZ6arGaPHEPYope3e5DgN1LcO2bXWde/wQZdSBY2Fzlfucc1k4Cy3
ziSjyoa0FY1MHXPdSe8aqq+phZCC/Q4qAgZOSx+3p5otus9waYakmk2Hki+R+v7DPL9N4mjN43A8
3Pv1TNwEhTMob3gkj+W1xVC1btxKTXdmqDs9piOwILuuc/wUs0GIQW1KywKYa5GBFTTBJotJGYAU
oWovzRBuBf9s6kfSrOxsLsFYBezVAltGnXAIJQZ08IvGOW8k6snSceMnu2WMsL2BmDBoyBENnF+E
el/jOR9MsZvVwUoR7iV51Y0egYXl3phz3/2tLHQuZbMgXeB47mejZuadXfVaMprw8Lv29M5J82Ht
5cpFpapIcD6YJtReuYar7s0jIU0Otp3Jkob1yxESJ6/iIN/PL0VVheuouPEDRQysi/7gj5/pcp75
KlxSErXvDctY7djETe9eLiCfMzJLh2EzL6uQHygx6Jj/aI66e+aWoDmXCMbjncbQnI/P2xWGyY7C
7D7RXmbbt7TvHL2dseKtOPDDYNoWRJppLb3hXF8M5U0lhyyD3VHHrwYztDqwW8Y18wXn2avMxH6y
hC1/roIPXareSugvSV+Ck5CeVl1xsV/NL7lG86QsE1QlDVOxiO2mRWvFCFuB46hw7SUS8SySnb45
yu1GiIj7ifPd1A8u20zZHywD8ipvyjzAq4EWBukcjukxK72jMtKt5xiR5oYt8EHcQYnFOPqCMyF7
mCBpZRdpmmtYV2cPix9iDTvLaonDNBblmP1MFNMmjPaMXVNCgWIGL3mL4ADSbsJvp5Ry2WgsQw3N
W3QTBLJF1HSVJeNaYsTKEgd7Fe5VoIsoCZadhECuFfbNeGhpE32K3MHf+jys2Hht04OopDuYWNok
vkoSpztbT6O+dL3udNo5II0i8dNtMTskgAGUsc4bihbQpMykS5vqhF6oJShD2pmSXc6PPligbiM4
Sw03UfkbefbXE+nbSHlS2qJSVUZ7RY7pnL/UpXVmzqR/vi6J7uLk5NF6wIgx63Dw1d1gKpfE1/nF
OZ7cKd4b0zIKWnpz1bKbyvWHl9R/UqS78SSJe+9aeMu2vDOTtWZgx+lgph94f5Dx0xTfF95JCO7S
7j2Vn2V/W+fMPXLX894EQPsMUrxPBp6MlpZK0aB/Nq8+Ax+WQJJv0+iatHeevlawKyutK4wUA38S
v3L2GHhWxq6olqmxH8gvtQ6jhUXCk18dWnNVkyYeuVMNXEN4HBGyQA7OoO1K4hLmfIG1jGXZuPX1
Y+IjZfvAojzCp+mJsxgvm3w66uqHIa6H5HEgwowJjbn2UY+mq8RInJBpinBo5/RIW09XqclbtC4n
6tlrDH9FDJcNqeSm9UIc7M5CtiIND8VArC3lXMaRMxwJ2BuCR1nepPrF17dVypKlOk3UcyDfJoIz
DA9n7/bx36XZD/NdmYhSgAVwSfa1b/VPNXZYGXsp2Z4JLi+vk36Ry9Os1foN6Pn5gzAZEjFEBFv6
hpIPo+D7+WTGR6FdcRrrocvbLgXbXyksP9HXqDFlHbUBHB7p+yfpidjHWUmlhX0uQ1PR25klASIg
JUSBu376TgZlQ4BRCVHiKEwrlbkMzp/pb8Pzn0pLEzNXeLYWXpbfU+/lIFIDvSvB0u6xC02sayi+
xjSfBRTbiIgN9g14FhXOP025m0KVLIqHys9Xfrn69zP+ofqe0TXdxCcF9aT07Rn7MRnLUgleQvkz
FOm6YYwxav2pk2e26XUATTSNXwCrL0DqG2Ay33u+uEb2MQK7vwvrqQ3LfvLr/FhZBxAQCkgRtwWx
BSTqwzUB2G6rYrw4zz4MhD91RHo5yVMBA5B226MPo34QpCvbo6s34bYfSDFKSPBpyRIokWedG5Kw
enoJpSMRjOD3jopTQ8o1Tiu/mdaS5uDQ8Asx7QcUaLa9wYEVeJVi/lsRL1rBNDQTNRbymai9gI6a
0g3yal9sKdv+/dS+ftj3OwgXXFQMctLQJ35DJC2/mDzfS3JSNcdFP24SEy7cWC4N/TbS2hVGulPw
4bOYIVLXbCTzJd1MzBQtEinqOfJyYDjemm7XryQdl+e5LhhjWDuqbsvj4P77cn9YZMC3mj4TNBFC
fEekSiUaq6DpsmOWvTa03d6nOHJcMqsdLhmEaOm3BfbTB9K18YLNltnGdzcwfWq0zIzLFA6MLWKW
Wrs4ZGp4YKp0jKQ+oEzGA8musHVEu5bDwnGKcCkpa3yckidmjgU1OfmqELNVpxNt4qAMyE8U4KJr
xM7QE4NoD8FW1zETXOrtueoerBDm7i80jJ84f3MKnIyH0Wz3o35bVL04mJ3VG/4sHxuG+wbxGyEf
SHlRE7njS15dEhjSre8gHqx+2Rq+CH3fFhkfbhgiLmUKZJxv23JSl52Pb4p/1EASu1rDZu5miNEy
A91BxAQjrPNwTrBjL33CWcwW9Q0wY6JHvywfY/6W/3MhAI1wURQM0L+bl9DAFrXXxNmRlGREyGh2
5nYsMK49lkelBQemnjZfdNCsdbzqxuvHkaUsNblE+pXDUuSPDRd/6F2r9xca/K+5IVLJf0/Eac3b
tBjIZPT5Y3oZEQHyakI4mkv1REhW8xgCkmNR3fQ2XrV5Rk7rpQ7UZapfO9q2uRxTjQ+CXjC+vwXe
o0osbUeDRi8bwZPwqSCF6krlPBfo8/kJl8MjgQ0AIF9lVDVKAgUvpUU6dDlu1NnnzGawqJuD8rWh
PZkbUa3BQTK/dHRa/345f9i3cOJhaZmYKM0Wzt82YwQAelFp6XFMJiLaSCLjemkdU7aUqey3yKP+
/YE/ryskJkx9NJRR3+cqXYMGKqjb9FiKHDLQF60Iw35SZr0YdmKPAL2/Bf4VcZjEtI1uSWujD5GQ
35Qomn9fy48bhY5GTFZkjqOv9+8/ELYSC4ogEb7Mpu3iF6DzuJpsS0dGca73t+G3pfxVYPzPUqbI
YRHzUmnfN+4olZtgNOr0WPFcSYCyeyrVnO+d0yNHBPvNfChJMt1YJajDwMOufC31j0lXSYEM1xP7
dAGPISSDwWcOi5z73zfkJ67LLMnE691i+/wf6Xs02wXmVpweJetkZjuVS5LTrQYJlBmRQjMv+dFa
6WhzBbLo/C2HXPwgEjSI62gAQtxdc3r2ELCQHDHiOf5fA8grO9uSmwwElOy3S575Fd/vKWtJlixT
k/Eh+7aC8QLPhjYI0mOYfRpEbw3jU9BWX8wyn1GMkRGHGCWuX5mrmxygrEhvCGbmQmC+hU12549/
rCjFvPIFkaorvqtZvPn3bf1xI//vNWp/v2VFKbapMank2PguVa4KgBL0265aSeIhNO4gkFcHqhUM
fuLfSrwfqmvYSf//9nzjg6R+mJi1aSRHXQkBsOiVi0OGceFsC5D1l39/UfUH4ibafxQ9GMFZ/O/b
odEZg0kFYrHAyeKBY0xHfShKXm03Yi531bBNxJZGJdODDKyFgWCeZJ9uGeXrAHdxKKef/TPDTk13
UFmpIH3AHrRcvTtay6RY5qWLwE7o1mW3JFEo0ByVuh3Hzt/k0F8C0W+rShNlPGbRPCg69il/P7HG
8DJBJzz56KPrQmCvXTp/lXhznoUfrCmXQRCkELb9nN04AW0AUqWvnB0qaw5vYZpG0mzd7knwkqPo
obkSsG7CrcGUYnkRKxEKhQc/vRuH5BSpOZM3ROMZGvGK2VE+BesIQ0o1gP2oLUx1OiUtKCBBkYoP
7uP3B4NpTj6cxvrJl7OTCEaoKfld7Y+2yqsgK6+FgUukgvdO56berqrrdwXnZ61Y9DrzWxVwa1Qn
SCgBgTE4y/Iv4nowGi9tTmbbHKVSBr+9BfM9+35PZ9cSVVZEQiyUean+Z7tthEka85HNhSmmwey3
v6XkXQbeC1MsVn8NSs+N8KSr8ZtIVPnpo9l2Deb50MIonP/+6EASij6wWjBEw8FuSrjPagxaluTd
6ehHxlUPNw+3fBLUyKEJZ4I2gNlA3ceIiv5wzssDwWK+Ciq7afEvQtwTO9DzJcUVg6VOFkT0S/Vn
/vAuzWEfsKtI/NGRyP19zZ2ax800CcnRf7SEpTjCuAhetPf4VXoKSHt6EmYoZ0FRy1+Zz6EO/2JU
wUUATPUv3OB39ZoQkUX4JGPB2pFh/ORLGZl34RZY5IrOsKuXMEnb8zQs8pZJ05e75bDw7phuIjoY
8MBFNf5HxsUM9NJDbsBNIE8ZpBCH9bNeO+jIceygiultQt0tBzZQoMzXozjlDgCcQGAmqNkFPrmJ
T7Xwkj79e8+RvzCi7+tKnTecuffCYOnbw+0yKhjy3lj2/V1g4Mjpv9X1RyiACpNeFIP3ESOg+NCR
KxXLC6KpGAwHCrMpjTFKAyrWQfFOsd/QKAEJGxX74JmF6hreocxvPQIfhh4KHi7EfKsyYslbjGIk
t2xZYGhhwtyKlqSHbLI8cXvlUjdIMkkWy+APcMsGyL91+0pN2hcJoWkXUYlsIexWScX8aCyWaSTB
ErDURUqSd6+W61oB64TwUhYurwxGxozd10FTrdWseKgFeTmP5AvlVuJzUAdUTchOKwuMqIJBFQE3
3swx38k95usmV8yuUzLyDESda1rxyroBzbUefgYJCDFDsYxaJ95WurKM4ss81M7jK8ahZiQjEfG3
6SjaPt6ABrimkoduJOG4B+Bk3DHljSTC8UhMaBMYzjiWYTLSkKAYtvGpjSMH4b1YHprmmgNicO8X
xARIhMfMC8UuNP8SY5XU9eJmMl8qA9cYUkNEJdxOgJ/tvCSzeqkVEwHIV49RakXjinA2qenwoU17
ffaWDLpT+eKBSrH1SF6ToE8xhTZwHBmDcENBl3PUhcMlrV9x6GkhqA5R5zK/ZttpRF52U7/HYb4j
wW6go8jWFOkzPdXvVuZ01hKYBvJLM14zfD90AXC9W87IUuR/aPm4VqfYgX1t5ak7j8bno1VLGRfm
h0hBEqQvVJ3xNS7vY4yPZccCDXiMB/455gAza5r0DlXYG9qwnoiqKgBQsuoadK9iPaYLq36VCg0q
BNnRoEWz31OIx1VTjwetfLXUYD0GK8i+S1MpllZ4mBuEuWwWFQG3Ov4ZkLSULzHZKYkjnMfYsdIT
XJ44pd9hBDTeTLCAGVKlEmEPDuCO06rEuM7E1iZjTj34nzmhGj2BsMjpx+5K49XOIYtzNx0d0/Rk
tsB7A/B3gQGx6TN0Fc1Nai5Hxcc0mtyGMnjMYmQLm0D9RSgyv9nf33yN2t1EXcPL/320oDciUfFd
mRy96cCJMvcuoF8lpAKovv/eZqSfjhCNNhjB6Zy9Znyr4WJFL9q2jimkwKIDt+d9VUziiLYly4uh
ZSmdx4z3cHgxo9+Erj8MDEmCp0PBNoPTy5wbmf+cnKUIEmVwZ45acdHq1ZeK6ixYvzj5/tAL/vdT
rG/FWx0NQyOWfIooXqQWl5PmEJavRXoza/aJ4fbvG/rjs0NECfCvzSfztyGWlHrKOKrzfBlVH1bR
yUWOXnFQqPXfxq0/tHkaaX242iDZFDFC/vvu1cVoGEw3WSUxDwu40rBN6FQjyXPFlpEr5UYI3VK1
v6wjUHYz/Y+TN7Mm27ZYhFq6i6zfZjs/ffv/XtO31SS3XRK2JvfaSF79YMs0ZfIvaXph0vPv24z9
3A8vyX8/6lsH0MrRkImJnB/nRGX8okOK8ku11F/JwrmEjymU28aJNtCvwgWBYoDZyX1HundIJMwM
YVU4PtgxJlm4PQpLuDVkComwMAkoDhX4J3DCbJ9ASd9u15fm8qGv8sWuA4gDG7LbQLX7MHgYiCgh
gQIZDHxW2X7++AQef21W5Jp4hGHOvFcJymwJqwu28lp0iwdvlcxnuSvixgqzjZw4zhydqcli+CP9
Ib1ugKLX2QoB6VCZxoWK0Y5NwA2xzTTUNanapKnaurhh4ge0Jyn2TIthVDahCZi51zG8Wuy9ZAf8
Bda0ldpquM5x16IP9xwC7o1uKWkrlfJFW8X9GvHZWj5nOwm/0pfo3nNStvRyoZRucd/A3BGu3dr8
GLbYBJya93PxPhJHeUCTa+KrsID/sEADSYjoh3IgSHVd3nCVjyQ7KRzYAUC24XZYhyt837Nr+xJ8
4jog/0Hd5KrEvKyyJ+W9XGXZIuqXD3f7aFGtyH9PnSOGf9toUd4nly2L9Uw+MJ2XTZuAb+2HBrVy
sToeOZHu74Vz3S2tF4XxpqJgn+aLK1ntHucuWRIXeHLQlvZnY4uqii4xXUfSKsowjhvjFZMGpX2o
RajeyWWm24gWXLl45UcvQAZTQfvsMVL+TXX+29L9tkeAAAeppvDmTpzaWMkNBfDrah5lG8HBq+/J
wf332/ITRMRegT8ImqO5oJxPgf/stGbKmHCMEnZatnla9SoZ7Ym4m3gPuTwDSRDiA9tD28a2FG09
WbI7KJ6+8QExqDM159+Xo/+k7mHjBy1hDIsG43tDLVSRUKlGmBwTKOj7/jJULs2utsSEyjcczbHO
wS25znVPtYg/yx2e48sGRtg1OhsEDn1ACL8OqByCc/6YvqmX8RJ+5oiQX1Xio6jaP/TRaV6SDSE6
q2RFJJhrbpOTecb+wykezE+iINgUyOo6Z/c9/UNyDMJV3cKbYCXWTnauyYfYYmcaPaO5pZ6sK2pb
yGPOBJsbx4UAofoKpnlyRiSRr6bATfBs9iCyESm+DuNNVD3kxm6Ojky2GJ303jEP7aaBe7zGKLWp
Lvw1mpa5uLasRVqDu15iCq7wSCpYZ6yLEXtPHgLgP3ZbZH24+K4YvNKE1JqEZve72eqasGfmVU/l
UwzP9N0nlXdOYNKX+TLZ5id1B37qyPwuVnjEuhVOZPvOuCMbisZpA8N6W+CJrJzYkKAfKn+MU/oo
rMl/JTEAfUD+pj7SZSUfzKEv4wF6xgkQ8yDSeDg4y7rhMdvwGp9rqH8jvJNF8laGC/9B/mMRt+kO
6+w+cSB7o514hptkt+6wNFc+woETW9+SXdQdkZHMWyQiiqX1LCC7wD7Gfn0cST6T9tK+P8CmaJ6i
JeE8+3aFo8iqttHvnsKtv7N2Bj+r3LYHZZdf8oO3Icbshbc43Crv7RXTSGSb7EHWHZjnKWS/smxX
sHHTcE/+4hxu/gTOHGklrW6w0hfJ4g9u4PZk946EEYAtbkRUiP5igoWKlEJbUjET52Xtuo21rFep
jS3b3mfaYQsH5oTVW84KYH/GIrZ2EvK+uIPyQu7QKzkRHtefJboYupnQKWC9O9h1uenVh9xvHJOT
xE8f3dKOnMH+81Sz+JAn0MiGl+YULVN7g7L7NO1Sch6w44yRMSz4fiGrFN7tIjga2+qRsKaj9Kg/
F2/T1nTClbLNjt5JuYDyyPcEXeXb6h4WPnk/OZ5LF3QCJIVF7827tzE3GDtvMGt2wfnus/uKyK41
+SguDp07wcGGk+eWnG89lxK7DdKC+g6hyLO2DNftyliMW9LA0YzI9m73ynZqfGVB58fQtdwQ+r9+
xnzfFR3D1jfT+iRhOOJgM0C++ACF9Y3IZPkBxj40rfZP5wbHSnAneHiZO6RO0L1pQDUMCqBvf4ZE
avNS2P1NeCt2sJzP4n32qb2KZ7jU2EGLy3ap3+v37XP9R+fsHSFHqxv1YYyX05EM1Ed507wjMLDe
lEv/rO+zJ9wApNHxsgVCQz6lGsjBiiybX35If0PpsMbKRhHcOLgb8ItiB22NlWliJHub9+wuWofo
RXy3rl2/cTpjGRmO9apLTgsR2bE2GkjJgj6829aY0RuOMbkdprU6XuCPUvTY7vTulldY3cJTL6Fv
t0azprbh8HYmIkm7ZaIfjWk1avtS3wzW3jDO6vgIww30YERcwI9JietoFw1DtIvJ6c5Jf1VgoH8k
WMq/dUfiipoj7gscm8/ANRi4MubpejctkdQuG4y7o8V4N+EfQaL1+783+69u5Xs3AyowpwIpuv4/
Z484lFliahAh4GTheT5uu/2wMZbjAed8wshVznU43vLGOIgn4+A/ROgvwr23FM+8HCxj1uSz4Xa2
uIRu7WiPuRM6lFdIcjyMt8dVsOm31jrYBJuE3azcGWdIJxfoxMLH8PLv7yLNNfW/vss8tf/POWr1
ltZpI98Fb6WwZkDG9hZejIx4gxhGDp30jClAUp+pW8Aa0dQ6vxq1fRl5/+sqvlX+aV2YeW1q8bF0
+615KR/z44gCrDhZO/1Ncsxt9zA9KHvlKb4WT8OcwWTdNWt5Q0rAWVppr3inzwVZsW4duNYOjfTJ
3E0HeV0cOHhfIaVt8fFfwSbZWef4VFyzq/jeovLL3V/u50/DwP+ujW/9QkhmRon7dfzFxrFWVrMZ
Qs6O+CCNr/BlRYVJ0G+WL1/0j/+9faZFWsdMgv4OrYya0HZlC/5M0m7Uo3DxBxxSVn649VpsNVAr
uKamOCAnv3zbn3ptcs8UxSQki+izbxM93W+nbOpMPtgn7WhpFeYiYIrSbwzlRFoGrZJFcBezhV8R
sP/NOpYAQhVzNgVjlgj6/vfCrcXCkAoLiyulASR6V7Q/av+W+Eeh3kTiY8Hxae4DaSVllDCAt5OO
22xauXX4JjFr/fd9+CICfX8AkOJ1jJRNGDraN6oM1AavC2oMRIJCsU24bFAFoDBSkLSUVpngKhGi
8x7/gOguxre0rDDDoauAuS1EWym5hxSbcWYUvH5agvFI7NmdrEGwISqqsOyslnBPDp2wjBwz/S2D
6cdimtsIaI9tGHOab+V7NDXSVMvkSljhFaR9kPcspN486tNBBeZOn5iA0avkxjrGkRg7gWx6lekn
fDn+pQv+CYHTyNQlnxgwbEYg/n6sUSJGQ6nMZgJISuUHqSTeYC+H6049FeNdi6IT4iE3WE0eFO38
y2P8aTO0DAKK8HEUZQzn/v7wOYUgaANc8afxbCrPqnwSmodEoVBt73yc2gtI75lW05Oe1MYp8q2l
HkBeGQ0T5GSoz2F4zT6FljKXKxQjESJ29csNkn945QjKYrFhEYqLwP84P4ZJEzU6nLTYP8iFgcIT
AUli2VKM+DCJsJOmRpSae2k4NahGhKimY3xvW2hGCXGtDfrd3F/mPmoDGK4tSsrxNlifv9zJHxpC
2iCilcAYv3Lz/r6TnRoNjVFjwKFR6egeQ9qAhj6wA7QuKehiwtVKIe4UprdIi89QOXTFU9bMNGwm
/iIaF3CcahOjfgnJZkohleXUdupw72fEhLZIxZSVmZ4bNOPF/S8X/8MywAZImlX5/AfNy98Xn3Wi
WfXBlJPGgKF2iRuPE5wlXaCTfJODWdgb5IHbpAe40t4k2sm0DClQiXDLg+xi6nfmgJt3O+xMnaIE
5VGmn2cqyS+X+b9HDWATdEwSiuDByd/TMWo/GbyhKbNj0UoLjW0/ROGaUATLam+rxPwpSLPw5Zfc
2DQ3s1MxRwFek/kwuJoPa187ebjsJSrTf1n6ZUv8ymT6e0sk1AqbasxXoIoSBf73TZyqZOrTDM5G
zXgCjBNLErswBiIfrtUYbwwh3matXZJVQmHDuBqlyogkShCRMk+PdPRTVblz5IGlP/SiBjPIclXI
DCn8ORNFVWVpO9/okJdnt5RBch+nC7OUlxOmO6Vy6zEbU11ZJQUFNc5McvA7VH9MfAe0t2L4YNYM
iKktMdQKk1++/E+maOwh7GEggkiGOBH+/vZZK2hi2yjxsbbOEHSBjbrXQpo92WvXs+yJgGm5+JMT
NisX/Sonlkbzb5PP+L//0yFqCeOQmROlF5oTuE6FBO8J7Djm+gvvbvBxK0iH2q50/Y9hHVB5B3rj
Eq4JKZ5vae2G9IlBB6iFmM90uLMFnbkXZBBcpmvBCbaQXqV7Q1AWyr0XyFtAiiZ+9bA9k2hFRB/R
STVt6rZYSrCpZ/YL05htro8rXXvgTqsecdNtuk7nXdF/NyvK9UdFuqUB6bJqtGha8Nv8VoXJtuGF
zc37rm1SVii2OUJ8bw6v8iRvMflINPiGSDNgsUXULcwsFeS6mbqPqw9TcJu2xxcYXuit0qyVGIFT
huqzrqVPWXwgWPKkgQh3CbRycZVJrWsJ3r6V8k/B1Ha9lb5o1V2sDI4hnOUG/qQsrQqrRkOMx0tR
S/jSsy3pIKtpTfSxnPNCx1p61SGxdbp0Mjx4JrHKtNKi8dSG9wLUVDMZ25ACUwg04hnEGTTDkXTR
sqxEyWeuxAYKfli9CbIOi1OXHsSk3otNuFEHXCwtO1CKu6csMx79/yPsvHrb5rIo+osIsJdXiUVd
ltz9QtiJP/be+etnMfOSKIE9GEwNIonl3nPP2XttawbW1pJwxbKtmp48xy7IlCfBwAFJwzbW9E/U
drDE9fUsx7tCvFve7AT1HA4Toz5UgC/jeHSwilwm7P2N0W+NfMCQhXxACC8ZvrMx2VdD4o2Yd4TO
OrTRj3yUntqo4AfKTuKbu3bsbMX/FJXas0zBVgGrcytU3FXYm1LMhhk4v1Kbtz6aryaJt0XBqysd
GoxNWsZxmpLvrpLfJ3UfLWkROCqTFKspT/HXC97frfg/36mb/vjY+oUeMGFbINV58hgRkqO8ocbj
8Pf1B/1D/sUnkVaoGhq5r0z2/3x7qyibYzHskpOVna0o3Fj+sUNpzZwFLYRX+NcoNFZlzUBUekih
HKFBmO7Fgk4PFjlGnzMR5PLz119K+3tXotJewOCsKBRGt0uKmhsCk82Ik8XwWBvblHlkUJXbWf3A
71SrP5L3gKpj6fAtU3+cun3dnEdqziokum723UxL8XBMm8WemJnVqhDnc6cGxyVKMEAh0PjTOq70
uxalJGjYGeFxCelsyNcWLsGCc2sxb3KkyQCLjIhppAA1Nx2PDc66tHimHeskWKWXU6KUEtKGRF1p
cenTlWFSmyGYF+G/sCzJ6Tenrl8Si5vNhtBjJm6AgwgtvN0K/VHOxySVIZasWpseIl0quryb6Fq9
l4wNVIfsTQkKf7de8FCv4c98W9K2xEWb22HumiMcj3sQYSSR0P+YmCxh8Z/XdE6k7iAeSgyM99hr
Ts1G528/IrFjXgxXSrZxgfvnYKuf6Us56mbaxBfYNv+VT+EVSdSDfq+Ryu676NiDLUNuh9YV/5wR
V51EO963l/LSP9aXjKUIkdsIMoGBQe51m6+fHukXw/DmEiFCJ2RSp7pG5n1zXpLyBkqnVlI3augG
ombfSKDItlFVwNnUoDigdERnlvfKOe6kAy3V6IlxuJqFD2r+UzdPNRMOSfDviki+lnDmMjg4Mikd
vd/bJq7HReX7C6VGvEqLNVhHbBJL4g7Lqx9pO3++DHl5ByBk1pdEo6W/QCCENIDwjj6VTINaeWlR
UMxEiCwCDamSTlk5H/ARlWK8L5q30M7V4NA11IKpf2oqkGYUBaIC76MJLjOTDgvqWi9eiRam/S/Q
Vc73ivJqkAbf4FRgz5qb0tV7kC+5l7SvMbelZ7UdMyfIc68o2vteEreT9JmiYsMRtBauUAYQmJMQ
wzRJMlZ0UINPvUVSRFt9HX+g8OGfjB8rGKus29co/tFGIrAAB1GClG3ykhiISfqYJNgcC255ELrL
EJa/hJcxr1FGCJ6o2ahZY8FwdKp3n1m1Ya1MepaEStl8tTV7Ar68Ptnn5MnM7duiNV4MrjEFHhB9
pR3xM9EfqyauPZ3U5NFCrarjK+XVU6q3CSSinOr7qSXfJPX6PrUxcscMkoQEU212qUmZJLF8kUbo
4ug08+gEhK8EsCBC1KGoCzjCB9wzoLlJEto1nTaw1kV21we8Ew1Wvm+e2H+Utxx0lCUudjnq3x50
uixN8zK3gqUzpbdXWXhWfI/zVFl6Bfh3TGR8368/U/v7cEU/z1oSIGByEYVw08+YQ2uMtVIIeLjW
s/8giFdzesR7ZKj3CHMixHjlsBQ4jStM4mumj9caWxSmae7rSOM6ESfKanWlCWsDEIoZwXkHTCD2
KW2g81zKlzgJ9nrRuqZQ3Btad26TTTp3MD/+G6lA/Ph9MXpmaHCMRoEFIGmbWo0YaBVr03rQOWym
zZsF/SnZjKU3wjKkqVgBj+ieB2pDVd5+fUX+0R/884rcHIlLyaqMpqXDM/mOWOb3U+ElPDWkaCxa
iiFbZ2wPIv1WFRoIgI1+lvFrfrO+/6NB8ee3WI6bv3UpW5IVSmHKs1M/xZteOM4Fvj9pxIoJGsGI
KVpHJ8Guupg2DWQDk4A0u5EXyDYCE6uaNuQ0f9MtWH75zYL6+7Pya8H97Tvlg5HpA3XwaawuPJYi
0+fZXtwyqcPY6+vb8A9d5B8X4LYiUduhkmp9sS0xmFmURaJernP6o+bCdSnOgiH5DBrJcIA5v4Du
J7U7WE28zXHVWJXiSEl+v/holxUikuMN6TN3CurT6XNx2C5jZtiQRm85ibXY+6UL101uNzVyXzzz
X/8ayVxKta+u3fIe/nbthCJQxBRt/Uky1HVXcQrp74MQTWn8TDthBbBwNXSPSjVvtey1a2gdBKmj
0I32RdRRynyV+r0IZ6US6q01qE7V6Yh29SubyjrFN6aCuxzx3JQDSq98i5QVGnYQkUiHL7yVMYVQ
zimZcTcE5pOweqi0dDujUrbC7M5g+Vca/Vz10xFh7v3dOFheo0Y7deRhawmw5ozTKIeI/ypzRTvK
pyjh0Fm+YlGNcLUWO32xTkcPFodZFAhqv2pGDgf0O/T0bVEGT0yH8RGGYvYAYS5LTVc30z1oNhXg
DiIzFfdVYnfFY407aire52neI3r5QLF3l+S4kWPI7tywRMUFpUGSUh8FedNJTwnSvgF5DpEHWiI/
TolyoYdELbOdsvpDxM5Pcf+C38UuODSa0rMF8XAs7k1eJHKXKv1VFlDee+i748exRf2t8YqTmaZP
1ZZcee4LMmshq86joq3zfoKyT3I5CbO4/GLLcurY7AjW5ag663tEh97SdXpVEv9YmqkniMxnZm3j
B7SeKo0/ZGzpEv1UNFr2Ou0pP9uEKtpXRHC6UUICmF8VBYhbs3xhJiTWI91zbWDHFVs4S4uNH5Bm
V1xn3JCCOFyH5k7OFUy3BllyLSE+eamgoYfC5DY9mr9eVwgQItiuLgeGz6dS8Oq8OWgme17QuWF5
0KZXtBPQGSiLSkLhcrtFfP2tbFheWgBfvQM3DRLZtyajTtnfaK4u1qey8xr5IsqvSjg5eOLRD3C8
g5qHUSODPE6XRMTkSis/8Ib8aLAVMCQzAYHJOdnOaBU1wH759luw6ner7y/j129va5uOSajVuGFw
buRzuCWoyRlzKjTsZaU0bZczgcwh1VdyTtWMA7kneFCcrkH1E2b3iMVwFn5TH/zjNPjH8nvTYdEm
tbaMkplHFh2P2Dhb5rxMeb47WvxjzvDnyntz6jRyc5YXm+KvJkg3YlSxKJyV4VgrCRmCaFxj/p3k
Feb6A74DqmCYBgaEgZlOSsBZKhmW/Vr4rse0PB+3z4/MFJJAVVkBSHNzAeZGVK2g19mZpR2AGDsh
YTHr4ArNoQ1apoLjVb8Zl2SghJBLqEt4hP1tgXUUmS7gN0m41tHixLU+Mx6mgnbGd8v8X98Q0i2M
blwZqijy73+u8nEq+elQQv5N2x0YlbafQL58sl0aUCjSfJ2Vj51crcpUgxoXsFjDT9Z4ozHxPU7m
L3rCN99oObj/ec34RiZ1nYbrFOzszTtX5pBQQ/weJwN9Jk4ntKjL8aGI3nyaHUunkAJ5ULfp+M0G
/veG9+cH35y+AGYIU1Im5cnsHnFHC8l/iJPwHH/z+/5+KfCG4w7Etm2QvHHbdI19EmEHK85P2rgf
u11M6IOwV3EJqG+Rv8HDG6Ne5l5jbYrdXn32MYcO3ix+E2P2D+s4RvUFPm3BpaEzfbO/V4Hi61oC
BKSli1iBraQ9vdU57KAh7UdCx6XXWZRhGlVuHVHLE5OBAD2szX3IAWRZDRG4p/IDZyMJiFeSIoJI
3haJOP47a3oaBwroz0lg0QanuHCTl4ML8PFqzPcwysEIxd+doP9+dpD0mhyhmQrIEkbfP5/mcA6U
uh8U4YiZtIGimxowOUkQxbJ9qlsIgjDXeHrob3xzU/+epZi6JC9AhCXykTf+zw/WpXFuxbCATZF5
EZKGoWEQWA9E5mXerOZrPWZAldrEImFheFzk9fO98osx3pzE6b4xhwfDRK9lf/29foX2/PkyLYwG
cAQM67gevza437YFmFv5rPkRG5hJkArNJXOsXa3daS0dn85w6yWrilxF/U7vIIIarxQ+sIVYhACX
MYcVE5ED+7PC2SlVxFWaez2IPVwIfYtqMvnmDZT/uoyAlrEeLgB/iQypWx3zGJGmy1bWHsdJXyfG
S1Mf0maTT086zbwM/I81zaSgviMttNsyXC9H8ClJ3LIG187IqiBecwS2lunbYTpwnCjThGbGKZfc
Oco3KuxHbYJ5jwLXwITxzcX+6zS8fHtypJc4afJsbk1GVtkOsTBUdCC5ui3tIlWgA8AOo6btxkT4
ovzoodnAAZKsnPHaizR8ikw9KvEZPoxS3HfaRyvvIml2vv5m2j+uK2YtgCBLQBeT7psToilXlTq1
kXHMwgVHOByick+1DXvFqB+wD0NBc9g+l35ln0d23RGuGlzDDulwi/LvwS8AzzLzNsApJRNg9uaH
Fj5U44NOzUyfSSFaZJYdudaoPTd+9XMqDzOPklB9KsNjrB5nnFSAMFa9stWRQ4eZsUnrdxkItDa+
jyakUbpHYYfdgY4pl6SuD1H3X1SgjEJbiTYgEil+h8AxoA6UaeQavvLN7dOXd/SPd4U0AgxtClnV
vDPyrQEirEN9yKrYOFoklApGyHR9yRY50ocqe6zFyqdK5T5TJeHpriP5Q+6PE9qshOwFgRdkOdL1
UWzL8kXyW7vqiDLkFTcm2GXEywyfA+zl/KnKd2JQr2ecJUjmhX7XquGaQaUCFG+ICBrG5pTOxjpp
TNxouJtQXkY/K/+xhmkUpfhumLGRhxYJjh+hAmcc4L8mFYHlNBcUdu2IPIU6vfZRsd7QEDLq3GnA
SUXzsI5oDingUL9+vP46Zf+Ko9TJnmWJUVkB/1z8urKaTWmoZ1w6C8D0XVQvBXjP6FCDbU+Sl68/
7e/O//JxKrbqBecA6e/mYU7A3ldi1mYnrmfaeAxWquSJsLQiKZxlQqkVXsedSxG3RcOuqvw9nm9o
sJ+a2tkaW9KS2t6VRJIo37xnhrWUS789Q7RUMHWDEYGKI0vmX9mgNBwK3EtqdBGZf5QPNnYIeIFo
6M0KCjH3waklmxJcYwwGIJsseZyGDN9C/Tqbj5p57tVrFsBOVw4BjRqa3ObG5yh8VXD7/kfE+JRs
IHFEyYZXw0TuSQg6TiIUjEQ4gbpi5GXtFmG/udEnhz8vBF4NraN4rYq7tt4a8Vsxn33JCycy+Dxx
wdwdJwi64rHXfibGftDdPEWffWJkOf9Qhr1RXUzrfkrvSUDKo2tenA153UeHtODQfMgkgLGnzL8P
EXVPJwztQXkSZOCXTiqe+GtE6zQrnyRzhM0m0fdSfFA6L1mggytDgNO3pcQQ02cFaHRll9YKgvuM
zWqgs7r2H4WUYxXQoJXQ2DprS8iow6bjUPEOavwAB8Ogit3il5lBYy8AVLOySGeEduzKuq1P6xxx
cLSWc3v6bI5Eu9MlHtBL4ghmAL/NYlvsN01ny9aa/visOoXgDFcf7uJ6cBIEGC9x43S8oNMpl7nE
13p2geNE0rbQXO6B0Xph540N8bNHDIFCTVF/bJNHvdjn1kdDgtRd+ENljCo/GB3J21v/s/FPmbSp
l0BtT2q3fKCa3LfGVhgptPgj58CyeTIKTIs9uMbFVWshBNeXmPC+dChpioD21ablwSKMb3CwhnDy
FD/lZpXUAJ9XVbbR5mcfnaxysaIrphOmtwHfa9ozbLE8I3B0xavyDZKlKKUzdt8ofLHZwrUA2ObY
p65xXxIwLiCk6eSdZWzwQBriXZfbpGBp8krB/Flvi8mBpyfCzrdWNaKqN2KnjcDDeTnjHPyY7yxx
3xPJq27JnBLVTRAe4pTUcPyv57x30nFnGg+ZvFFML33gOsega8E6MyJi6CHvpMErhweVyfGAM73Y
xuE2ave5sLFe1RJ6gmtaG8065HjZe1eEN/OSvWcipj72fzv232T5GEkbXTrGvueP5AG5Qsj9vRNp
9kzIUrtsb+nOrNrAqwD0YoVXe5rmax4kqiV92q5NxinRKe2PNXGe7Oe1HdK7gd2dadvSfwrUra56
BPOBQBlkRDvXRIcE+KNB96p6fe6GhpMyplhYOch6tgz4+oeczXGvFl6v2INxNwXbUfcEFoLIkSRn
AKmpwH7hOSg23Hg99lAeF28EJYhk1wc7WkiSuE6CzaCeNGUjDpve3+co0aKzGf4UMo6Me7FEs/vc
orQkLqcWXqXm2Ypf9fFSTQ81L6/0A1B0LFwM3WMn86f3Wb5Tgj05jtQpZXkevNh4U6W93J6rgbe2
4tS116lfUifXHV4AHrGocvveVZV7WT21/Z0iLJti2XjhCFjANTKQfjZTpbDfjfe9vm2FtUYlqW7n
Zt8Wm2zaxbFrkluWWI48e7FoPzD1YbQvlIuXulE84bmbV5K50jp2WMuR2mduat94NMF4XUfLzgRX
ecuGfTq+DQzopk0w3ZE6VyWuNjpz5kloYuMDc1Bl3prEBgAvEu4K5J4Fk4MjB8vOAOi6leRXo3wS
8/MkH9rk3ujhF2392qmGfdXsImWt4UsdT6P4qpj3WvqZqE7TeoPgtr6Tam72kJ8AUfP3TjUVvz3y
qYi9GgdYtcaYXiWq1iXEiReY2rOwW2PHDVVkJ63oBMAo9OJwLTbOnHs+RshsXXPA9ctXv3pIibbQ
3AFJlaCLq1oKbBWZGw1tTuFQEZBdZVTnbfkjaCWmEmwQxSUqHlTkYhjuNKjl+WbyrwbaIo5nAHss
V5Ah89kgXE2gS+pm7k4+TjTTrVFG/5QTt8bCnqEh3iUhXL8FRj61L1H3MgjvnAfgW6sLHNLLif3I
t36E9O4s1/dyd+oUW2yOCCkTHUe8a0onQdkxfM+jIwUgxM0Vlu4Il32ToBarj1F8zXHHdgtbHjhQ
Wzh1eBFGGBD7QfrIrIvSvvXWoeP/HtpnGetIJx5CTgPgU8NTwfDH3zIyR35JsTwQU0gQYE4D0UZl
F+j8h2OlOXADe+wN+Oxqu4a+s0IkNoVuHjtFA3PJZTqs+c7MPik45g/f8gqEoMFa17yo2ATdXTls
Bv+1lV5qPH6ePj014qHN7oRwawrndGR5DLeSItutcN+Wn4beryrLh6jGiFF+ndClifJTJh/65jo2
Jz8/jNj3zQcZ3bPxrjC1p6RlqsmA2pgXQD3CxZ52a+PBPcfJ0X4yTkx6t2n2ibbV9aMgbLLkITPe
8DT76kYK7zP93OJmIi4BQ8S5MTxi8LgSoewN/hn2vdx5SkTmvZe37iTZmng2YfAWC5NLyvfZRGj5
qY2OmvQWLP2OHblGPNtxvC3x4XNyfoeUns5OKW0FeWeMthw5RnUogjfV58h1l0in9iRqTxWnRVAB
Q0e22z6zPmLdNSTPZ6gxb1pCO7j5OPwBZz8TdVe8dvKqZHE/rtHNhHRv0z2mAAqZDveOvxH87df1
or40Mm5qMhOVI/0tIr8l7a+5TE1kMZHn0aUD1i7i+2YJ2IWiHR3HilJ8F2g2xEoqRJOV+twWO1lx
uuFZmNbgfXOJOo45lQOdubVhQ9aw9ujKC2+ysM/peMPVhrdiR5ld2sLWfLYMT/sRPMfKuthovSOU
hKotnvGiO/XiSdzURBsctFfom+Q6FEvARwmR5SIQoLtP9GPbffPzb+elS0n6x8+/6fOMtd5qQ2tG
F52IblgAXiBuW17vpTzcNG/pgcsig8kU4BKs5shVCQLRPDIxCo9ptfqJU60I7hMo9Zad+07QbP3A
kUDN5bY8uEDbYpAf2aohkkl4MPcAZDpyLPLdpGwG66HY8N7Vymo81vqqlY+CvxFXnXL++h5L6j8K
b34lKj4KcN0Cdf3nGUTQQmFMFG6yJh0Y/Rp4QF0DFLGxFfETfUQQBf5DV5s3uE7ltTW6QJmF6qVk
BZWte4Az813FwxmvJxBHvCr1ca6eLULZ8AdN+IfMfkPahCMUW0t6NK2nvNkXsICVtVLZWbozJ6/d
pZQHsp3q7OI2ogjfInncCaKzRoMCoQtKsnLXo2oJXQNsREGO6HrQ7hCzWJWn3nVvLSEhCMbs2FwF
yVP7oakLjKcHRk1ES/WYQweHtRC6QH0we4Qzj8yu+BmRxiQcl9wa4nMX0D8ty0Ry+kfzOqif2XSw
oBgmDnRrB61iep3AIxH3gJLMcIyfBD+9geJjLU8lW7zyoOaF2xInZLot1FmbcXEHSlRlkrxKiGa+
6z3dHa9ZdOXhHc5deqAvqDYO6lXWr0UQOT7S+2IM2F99HqnvUHp0SP/1OiNYBbVGl5h//Hmns5bw
vJr15mLJ67iGFmQv8amUobj95rX2QYFqkBRQgftYcwy0Xoo3kqghuJCOtNCNcdg6AWbjjogKW8wP
GjIxlCPkwZLF2m8YRZJb0Wpek19z0qE2KrF07R7hVAM9nIufOCLalNJBogpqZMJbh9P3nZNUkK38
J4LrKOPA3zJvmVh7Z+rI9dh5MSEARDKgTwHVhB6F3v40oo5cYwrNFtM1Zx+OE1JHYLmDArOst6Xg
WrVTBk4Jep3oyMkdrSUJKrtYKX/lumBpRUVGOhLeU4ZlrDgwr0gSKZ2fwXX8KB7jh3lh3XAQEgfb
5LNwMtFbIb6EbXUiImaN1TuGziwxzl31PynRwmcwhJQc4yVcUE2r8q54RO4CQU8C4LM2GQGQHQT8
fcJMaV2Hkwpaf/GDw6KamTweh//6H9Hef+v+K4LV9C7+xx8OnzsWRfW/6EowGBbnDAMhI+Ul5Y8E
1yTxAB3mkUv12t67RelS7c6VAwpKI+/qU/gY+IE8+/CckALZ4iuGudYgXYEruZjnEiJuAIQvGiaK
HIcXoeho3C//Oywyi3I0dagJ+VeBXJJwg2an7ddgp5GApAoMcodQX+oi0LVomZcCU7NhWhrtQrYE
mW40nxou+J94BZnuyYS4iCiXMcSvpsGjT1Rh3xbX+ROmi+xnhVDkMfiRQNp/4BuOXCdG0cSS8JBS
6Vmr6mdGnPpgB5bXaZyS172+bPeDtYrfW5D+K+ycMCIqKi3QGwiTYrLSvZazADXksKTkWMNawSaJ
+x+t0wNSsb7h8UHLxBZKaPeayk0kqgYRIOs3FWLiyZiwcNeiBfzwf8zMx+iHBhsxWwU5tmVwQ2MM
Io9ANzv4oIewdKKIZgoh0a+mw2IQNPk+azZuaHUoF6UZpcsqH+1xtH2SzXjEENrVtskst1oVUf3E
9FeU1taOSwYXVMBfgA2V+6Utz+j4SX6GDP8G9xpfOHakfkNpxvvcfJRvErRQPvaSufyl1ut87h/l
D/VUb9PPFsY4x5AWDScriz2k6NCB8bui3RZutu2zVf6h0BCgtbNSHtUXtBbU81WKoRtLtOgAqBn2
ZrMe0IPSXdOKy8CXo55MLuBWEGOxj+nToa/cZrZx64NFU30b7S0gWLHED71JeycGmO34P+ondJSV
RCMDeQ3nZodsyuKnDH6Bk8Xi37WrzCHGQagdCk7tuzzkX63w36sasLgiyYQADEXRtJRb6dVUDLk0
53F2LsF0Zo3vKiIYtNdShzGlgpTRmlOUkeWMvuEXCqkzbQGtcZj18AYIPk+5y0cro6w9JSMHyYpr
FVSXps2dRPhclA/W3OIOe5GaxBbgUo0kVutdsTGJxEw12a7InjafTZK2lPgocgSV9H0jVmAkovWg
sOK2JomM76SZp3SaDLR3kzx/03mUbmu7/18FpmmLjJ/Qj5viRsjSqrCqIDsPIy8nKV5G1BEsY+B/
jDhrjFsfUnjW70xOrcPceFrzXdjx7Xa0fANy3A38dXA4tV/V528Tlgbldg0GLjsbCUIETFmOxTFe
P3Tti1w5nbL5rtK52f5+fZ7CT1U0kiJl9eYXj+rQxEMrpecEiseQERNZpUcF/03aTIcwfyyTB7/b
6lMMDm88htiXB6BqpH588z3+8btx3+AdgmuOGs9cCrLffrcVBKoCqTk756NgT7gXR052eZweaGfo
3UWjv1JLV8X6yNUM2DRxfMajuEzbp73yX6cvm8O33+lmAAPyHAiqzsdCFgLA+svv8tt3aqw4yMzU
T8/RvM3QCQ889OK8ExQ3RFfaS76L8KtABPDNtfjHU4j8kXsB5xP2663PsWiqWi1NAUqXf1cpAgom
AkDI9LJYmDVSmup0rfumEyLUmpr7THr85vP/9btRw8NoBgEEBXa5V7/9bgGfX2+GAYZ+47GvHhBc
1Fq7fHJvGA6vMK+q1l2++dAbbcOvi60zvuYh1Ci8b+f0wZxZhphE2TlQHrjnEu1e/502o1OhSkM1
xq6YT+95eJ9+R1b916P3+ycvg5zffm5mjhnKWV45KtSu+ETYF8j7Xt4GtK50jx/79S/918cZiE0N
PFIKuuybjxt13xrzmqeqSG2uLh9XC/sSyISxEXsv0b45y3AB/37FmT8BjEU8g1LAWP7/335fhMla
sjI/vnAssVXPIsFUepGw7m4kN7jquPOe8s6Blknp1tttwDbsTZcEy1tgB5/UTCV9yU95Nz6gRa10
23yYoGDs9G5VE6c2PBXDpnvjZ7Aes0uDbNpEykO7FUEUxS9pYyfje2Lt89cS8IiItPfcgF6DGWJg
Jt2p/rOEvIz+uPaSzyjCcKCvjD0Lfzr9HNq3ttgqphv0jjx65h2uwlR5p54MKBDsZfIH8too72is
I64P6Sq9zTgiKvkAJMcd9YvfORXsjvJeUY5MdrLpTt9O/bH/KJV36u6kPyLpzp/LjkNIkZ+Vks78
SjzXYKXcZVyH9Ip5yOBlwUawHINC9jq57HnVtmvXDQc0eC3puqq22XQa1ZeaswB+KdXOCQMZMEBE
EGr4yhv1NX6uoJmDwsefeT9e4/Zazku4Wr8Uk9vuMO/C8MwxoH6BCbGpSCIhIPZUwFVBYYgJQd9S
2PUOsv3qrnDDRctDVo6+76Md4XAhLpzukCyGpl0M1Sg7clyM9bucPzW/gDT1nfZ12nF2tjOmoRCU
Vilg0+nom641bKWzFjpqcae4JaAUhkm2ctdNtkimn7huh/t6u4gLUJwl28E6Dfw92DqQ2DbSOjN3
kbuWm/10YQRltaCxmZvYk8cZgfhh3qTiYA4LzmHS3goY5dXWPE0tCJjijGQzfVwkAdRoK3t58F5Q
cyXKpi9ca1sSjY18qCajt9mJ0+FnyOlb3qbYzWGTDhsSQ54HkhZB37xFGNHdWLN9RsxAVjhovQcb
5I4xg+Zn+HfF+F9VOaPhMM/S0MWLK+kxc0Mw9Kfgp18Strru9ml0Z4w7TE0Y2bpTpH8jR7iVwC5L
HJ0h5CTMGnE6izdHzUJvzFoXp/gySmjwXdDMdM8Rw64pps1qT2rYSzNt65fJuE8ye0YwakJpSc9Y
RJrBxiyrHdNyxy7JWeXit6R5azvtBMmxNinX1hog1ABpzF4x1kBbYITOjsC5f/EykKsSINZw0z3K
W7F25tQO6m3Ns66sK3d8rIMd45PwaEqPcbghqsg4tK5MBlG41gH9qldKcd53YZN8mPER/AURVOQm
I5HU7viLJacy3X450J64utT9w3ctmX+smgoXUDFYMSH/3sr0MRfX4Yw14IJmMguA91T5YabTwRHK
Vr/dgb/7tJuZsKV2sTiLRnAxTAqSE30ZEsJiYVdvtQPn63r6wBHY5K7xFmpu+dTn9/hxmw8YwV/v
FbdxP8sjs9jSDF3muZGBsv+5dvfa3BWTNcQXttwzvDZi6KQf9Oaz9xprjOZUKxeg58V/ta7KVboI
TySOinfDHdyYs35fucyh2pO5kZ6k//JTRiQszWA8HgxEKaG+/q6/YP83R4g/vutS1vy2z7QY0PQg
JNWcBgFR4OkKnc1/OqRp7hPIlHSFgr/JPE447EBTYTciag1PeNBP2YKDBTG0dC2wajYnzKfJGyhF
eh/1bOu0RJlahZ+c5cvao61AQ6QkPRkN9R2ZJFCqFxbcgEHE7vJ1X68ZagpP85VdAqKzwJT8mv1E
WiLshgNTh96rj2VA7bTGjAunrKfOL9GrcT631WdqOlrvNLrpoaPReNalNaNwE8ADyaP5NyeOvxqN
tzf4ZnMefIPQFSELGLX8oIeCSnkSnGheKz/Q8lH2MVHFpINKfl2+MNb82WMh8x8kkrGH/3AXxfpu
i2N6FeYbZrlx5fVY3BwBsS68Vge59o6FuuanRbSH59Xku/HCsrYLeTmBDhP9ru9OFMu78dVjcFPf
VJNf6l3WUW5ADMT81d4rH/i2sdU/0rTIHrot/c1N+xjSCfmpPXz9EN6ILpf3RYUzr7DG0qa2lOXF
/u0ZnMJQUJvGyI4VHXGdVonJiI/jIvf66w+6lY38/5OIRIJbLSk4Rm/eTEk1wpDaH9wJr1jqIoxI
hcfceuQYZeb3Fkb08oe8hhZcjodCuYqoXZu+IUmAJWORIBiR/fU3kv7523/7RjfvXxWmRivFrBUh
WvgHhO/MCUX6cQCYVgVNF4YvuwGx8JtAO+jju7L216W9ue+aKJEcsexusmjd7G6akDXyXAXBxZeA
PRy00RXnYxSwEc2v4XTXaavjTL3Jqx19qsKWs/+qftYFT9KOymKUepapqAS3zrxaQJlUEsy4S9/n
ZerT/9cSqmLD2sLHvy/71z5/H9Tum1uq/uPcsxy7OPQhFQYxc7PqT+KgtHIi4XcU4Eu71KQiDkKP
sXLrltraOnen4SiRSrJSDiaji2iLJtSkjuIPRQCd4SglJ3rq3SvaE3Pd6T/mpXWsrwa8qAJ/NgPi
d5evaccmbvCUPgbPXz8C/9ouLInHHkwV+TDIp/58/IXUyPwhG6270fAyNnfD7u3xMBnwIhgmHpAz
lYqdP+Qg/IrVC/XRWBMrutU25mEA8CYTBU5HwMYNop7l5iV7UHBaHHCflOmeFVPBB2m6krBhKcxb
8ZsN5K/REnrSxc6rkVLAAZA4mT+/vZXEZCqqEy727r0FzTynaEudugIzemhiz/yZ0G23bLq0jEvq
7FiC9gaWBVJktvkPBA62QBIqxyq2s7D2X33mZaGrWDabImUPs3Rajqrs0ISjj8k4mcgcUXOUGQfU
rqi9qdhCgC41Hr5tJjt6uUMl0lVeGz2JnSsP3/Q8/ho98HsXDSVSXwYPkHhuhkyjUMxlPCTGXag6
iv7Rkk/NewP8lDwO/9BuOfv06UUZfsTSGgNeDxliRWQmgOpVW/9YJsIoF3RmEOvkrMQeo8Dxtf3W
RvyPlW5RILPOwW8H+CTerCvyLNS6VAcGh4k3RCiZ8SBPR4ifi1gWTYEtPOQeQwCGraG+0dUXATpF
cQpyhrsXQJBNsiWqUF9Hmo37Kpu8xS40E/MW51skJzVORpnUvH7dYCfSNtJz4LSYj36qNrLRdP8/
zs5rt221C9NXRIC9nJIU1bssyT4h5CYWsZNiufp5mDmYfztBAgwQYAOJtyVRX1nrXW8x+omWfXfi
Wq8K1xKnRT3Nq40gMrOg/vRdS3rXcVsDtU3Jqlj6nn4iDdFcEUzN6RczUePaY90UU4YzPmmCWOqe
hakiT2UA4m2QvSu119Qzn06LuT5N3jTRZ/V3AJeNBtB3tWwlKjOkT8CwveY74gKqkhbgkgkFm1B5
RMBYRDyiTYDpeTh7QOhoYBTP1E1FfTIc9DUOsbgZ4VPWeCOJ84JBOwLzqfCP9aT8kAJwJfE1gVRh
ZMMlqP0q0P7n8vP5FvUYudqu190a16bmkBOujfbgAYoLqYMKyT/xrLvlaViWJpLhpZW6GMTes+2Q
fle4C05BAAtzFlsvKbSI9/uwvGNuisv0zcD9AYdgJVrq/tII/9Eb/bIN++/tgXGQCCRCCBnmYvKP
2yNTKsMojV7eNY6+GK6xtiSFSF6gBa/pwjERPrWvLd8wJpv+0sfxGLfLrxoo+ZWpuPScFMuk2lgn
JpXNP/CaPz3W/7y18bH/z2PNi8yHIC7KuxAHF0IAIRjChbFTfU0ohdCvijWrkJB7rI5IhE+2VfhC
15BNACUW8eNL38RYCzSOAfOdocXKnGZ4gyGE8GQXl2Ri8UyHkd8/DtOfKt5xMfCuscoVNQUHAOPH
Ydrmj7qro0be0R1F8FpWTGDCDwlC39OGGkDhh0ti+MTx4x/X6G8EiZ+v/KMGe6oPMNy+lXdURsK2
nKcwjTjC0eVd8Uk2WW0DBOeO+K2didyd9qBhcWGKLxx2+YSx42u8/YwIUn2FwGB9toTxOupVcrQb
eJS08C+CV0yyV3El4uoJG0f1imYZenruyntlm3nlvliCCKC+LKYdOfLaGk4IbHh+BOZnM/n7nUtl
w/f/29KVLRjeCkIw2B//XR+tMoSN8KzlnfARzlSnO76XWA/DgFQubcZTbuknJnKItdT3o94JzXce
77tQG60F6mSOKS4k426GMeY7ps+Jq8B15HTZYyBUTsWpBWnErVfYacrfEYTWssaclwmxdNJOLQDY
FHEPo0PrsQzeHs7TozluGaJO/Rd6PPopa2etoDMy4Nr5SEKcx9cv3wkLBUmwEA0n0icMbgNSTPA7
feKvW15HrOe+BI2zlshyODMJK7dFYBcDBVeI2WfzOoTMFx8S/agnoLaMuoZ5NI0x08PyWw+YFTIm
M4Y1lJcIHMf0qsuwjeBY2frbXVum1cRY3d3sAjc/8s+1emRgBshEdcWwFm8iG5BDeR2Adk5MgR8e
v4nHIk/Adx4xXqdQ5Wd8m9oJhUHk5adkKZzCRreV9Mbewsxm5N3hq2llK4ZwwhYilTFTyYf5ql4i
TMH1N5OhNX6ycbB4IJ7Q5m+GV0B17T5M3wEFSvm4rellxsLCDrw6Yl8sEdC8CgNP7kmgcWBaIb2c
WekpS+dQM54z6TV3m4fTrPR3dM2Zv5Q5KCWMUT1jTrhdwQDZDQR0xPPgRX1Q3sIw/ftaZEL0p7XI
fh9HB0QT/vLa+5+z6imLz0q+KxyjpZ0DLN3W2fnxYe7i9iSSlY5QMYAFeCMIWWrw1ccwtspujxZk
cXCN1ov3ARxzW5yHjWPtE8WyGc1i6j6B/yXu4/shFqZDMsftyZQvAKstYckDs/EVqGcr4TBNlh/Z
LBt9teu+9WsxEgOZ2eaeiH3CxXThNsCp0U8cmBhZvQlOuYQs0e1xHAKJdAVtasE5QNA/ecK2nyv4
xn9JBEsxwMWVaSbBY0VCDbEtek0MRyWWgHE3NqqaPoFqooUfrDVDncDbZgxczHhH9WgOXuTLYQXF
+JBfMnTmYcbvVrnXLvpwRUSfgRMkU5/gex8GRrV9DvQoL0bNddlf1XobEuz4fp8iYBZeek82ObSh
EDvm8xzwnERUln5FZJ5tmCsteldFR9ohNLGBgFcg5OVSiPb9CM3Z9STl1X8pZ23ACxRkNQNj31EZ
LPKv+ZRk0D5alobsCMRugflQAb4Lk4b4UEDSfbLIcI1X+wXu9oI0iR7rfBbACMaCGOeIetYLM4ho
wkV9kUMICVDfbe3dCLdwE5qpMBM3Qjg14Sw4iNRtMnLoTgaX2gYsl1Y9hTSPvX249VVsxL2eRE27
O0ITBhlehS/QzqJN+rgW7IwsmjYQEPepbS3My/OlpgaPdvrFAPNNJiP905h0uMGzojCQqrEaR/Bn
x8Ir/iO2aHpJbY9Mgqmxh/napF4XnRL1CGiuYlsdzEJ926uzqOLw2ShfdyiRtrlis7YGDc3IhTnG
RJpkLnOIRtuFtVvyWG09hogzuc+lNz3ytG9jaqz7T7WZxd2iPaQ7+q/y2gxzPM7hZ4S39JphCefQ
qSObap0vzF4AV2qQJQ7C2CUmPj4HHgbVzWtrTovVq+S0pwgA+ZyEr/FReekDFyRVOUSulk8IGVgn
/iLili+dOJryfRDNos5lhIndrIJDwvB0WjZnKkjuPgj2FZZhk0Jj5OGq42Bv3mNi7r/hBSI8SWf6
9MVFnE5DWlFlNdIhSVkscQh1IduJg0PCA7Z/SQuVZlLRPtCw1ZOHtVGTLZzW+7x9ziP8B2sufKBh
A1rLo0NZIUCFeX402V7eXiBsIiHTxFcV6tkNLoxDcpJaXe8W5tCNQ9s4hqviqa5fS2XPSMV3CSkQ
gYOfde2BKSVwbFQCMGkuE/nFUuxgDUAWhZsGXk9HTY/bPMTme7Y0oZZEjghnj8cnwQ/B34A7MZ+I
xv6xhgWgIPA5mMU0FqgwxwgDfAngMbHUqojEZeFQVY6ZT6z4XTJW37OHQygUdJnPGmdxvvQAIWT2
2Ff6IssWsXCVRM6IaisqTKGQntk58F0NYecJpIZUITRO5rBvagZh8PNrFb75NC3etHkHq+B5RosD
Lm4gARzd6atE5/kxMAgNu0Vv5yN+suZPyTtWl+LSzuo7HD4vCGbU2kVBHANWMPCq31uIJcDghd44
SbWMWF+ziu5NQUFKatkOCcrfD/8/UDi0MYAGC1VMgdGs/qi7YrGWwkcmSDt4At/pZ+G8jZQ160tI
Z3yERnPNW76C0DU0MwFLpSVEUqLESiKaqU7jJdInc5Ii1nyuOc1VdRMdmXfVM/aFqlA7IiVxwp1C
5e1B21agFrvPlwYnHPQXT27rXVPt/vGJRqjwR2X1v5/oNxZmJZnPNr/Lu14xbblcDdJXA3nroR7k
cZjoL2Rp0fWbTGYypVfExB2Zk9B4JhbXczzxTp00qej3UOf4kKAtsF32XXnN1INlHonR8+ouWjQV
a7jw7tDG3tUQP/z4E4Gd2a/q5/yZrnhAifWP7+pndsRYnet0O8wzLMIxVePHd6X0UqCQFM1Fkbhl
MI1cJgnkvHri6vnCzvn/eY74x442Ryaquh9AQ6p0suo3PMcMnlsiQmkpZwk6nA+yHPxvoKA8XvX9
LdzAsQ5sS5hJc/zUUAewHBBbD/5rPsP9rJy1uFEYE2CIZE49Tpwc0HqwjsNpYU3VYCrRhb2Kbnxq
MGjmuCWxuXz956Dh/yIOv60LSEpoBDF+Q6D934pbkPokb3CH22k1pojzu4/kiWg9bC1xsTtn+dJM
JvB0i/qQZaPZ7KdRzlKUazW80sipHhcsIOkkdETz5SI0lhl0dL7+aXvW43k3bJg5itEi7Y5DcZXU
SY1ZDdlidH+LjrQLmrxDNRP6K38/SvEqLzkrx45ji9OvmmTw2Ob+ucdR5gijE1tj9bO/rcNZLbo6
FDyXkfUTx85udVffEum1x1qvnlBzZ5MUPh5nPPYwG7XiNwuXIp2EvWvmXv30wvsCnqdRIoSxPS66
tzuR4PVaRdmBG862Fu0wYMMO8M7475CuIQSHjAAyAlC2AW00Ub22srC6F1g8BfRcLFYr4ZDg2/Zw
YirkqiQYc61kn9ZCXz7UTdjsg35fv1kE1vnTSJoHs7gh+7i73VWHcFAgIMgDAN8PG36+iIh2FWBr
KXrxVNWxGyLXeaqviOLbjroEEOiVTq2iw6d1NWTsi0jaYoPjbyvm/tuxJDDs/gTPn98N9NJR51VY
kc34QBSJHACJ15L6ki873DiESyyVkJk3XXCSkbthc7kDm9Tu27JYPWEvuL45nQlk5EIuKFciJpUL
pCbNPxDXP4FjmJURO4btgSYCXP5YivekzLuQpagam86yu2tarKsBk9QlejnjfutWD/qtDuQJSV3v
CcPsIc58GA9+My0Yhv9jq+Nc9oczUxoRbGxCsIe3fgyUxEB8DHpvSDthi04tD9A0HrmBKRwKZQof
OHdHtiTbf4LQTI4X9eBFO0b7PfEQ/Q6v2PtlUCjwtkG6MqE3ERfcHfhEKCz9RS0f5LPV2PE5Jmnj
nOiIozxI6kZ4K8RJcTPkMwM/IVoxx2rJg/28c2w8Srgcy3aqviAvoz2lik+UUzsgWDrUCPJdf9aW
M1lhNhLbliMgEkej1HhPdR7XrimvhHBWxouQ+iaxxftLPrwl2WuifWiYXO541rnHDJy7imASqZ/I
1zr/XPWfHlmqSoX9ElTnbR0tkI3nj/VBxhuo8er3B6O/x1rsUK2vWbvCAenaMEUfGehzZjWjAw8m
YzQSmmtM+wLEeHeffwAvfj40GGkEkp6ZNcY4PocHI0Xc5rBeH9uWEAoOzqrDI+0xNboVZth0ZMAc
zqRdtSsfQvzREOdp6FjMYTokmmoLdZlk2myV3Fclne3zOwBlw2dJPsvR3B/eQq60G654q4DUrVPN
Nszm+nslfubDQq+WRF9CCKWJx+uIlI4+uWbFVGaI+m0Glr0HBrHkZTGrvfuGKCLybpmn1v+60f68
7iA1SSouIHiA/HcjiAGmIDkziR1+jDIgsLyK6gXCV+e9WWMBIZzlct6HKwWpub9Fh/UvIz9Z+b1a
GHfgaD4ikif32wAqSe8Ydqs1lrlvLD9AOgvwV3EewUT5QE/DoS5dAVC+k8GOiEoFFrjy9FmveeCi
mW/Q66LS3URXivNy+GzbSU4VyXeZuvybFbg5jONrzUaijN0V++hDY7gc2tJJqimj7HDWfaLozxHS
rem4MIZgz7dvypJ6v6ZAcrONSuPBq2OOwldEnO6e9xX9enUBXpDFX7e3prJTNw3s5sUC1vGQS973
jJYQGxQvND/M8zIyKD2IuB2mzHBh6Ahv6rdJZE8yMZAZ3uoTqSQD0lMcARy9dnC2EEHZIeYHzgrR
Rncgzlk9IcatPpTeEa/lDS5SeWhOsou6H6qrtYcXkp7NY3/tnMZ8oTF4nI3c6aoD4P394REHBEee
bVFkdobaIHRCxTa+8i8LgOOx1mrYwTbgWzeaw2IdbYefCskUdopJ6jBJ37QIAbGd7tGD1LqN9g02
d4TsmoBj7Lp7p6CJ/8Cuq/7Oz8oZhFRxkiPMgdawCdXCB6tz5PfhhTJfuRF3+9D/b7COMtWm0hqi
bArzOoHAT2HnwCoP2ZXYhqNieX7JF5S5j7VJz0VMKV0G/nA9i4HdizwcXyKuGwYsH0TkDJ/w7rXP
4XMAt1BdXhSjoAjXQ8rp9+5fkRK4hf92drN/mN4xwxsdlH7WNUYRhdE9LYkBMiDROLVB8qCL9hkW
E2pQ0mYlN2qXTJgh59WfLA+D4CQUxNDSKMkQQuG+EuCC5zAd2vP+SZGOL/fYkekDDiI2iteGBKKz
TCjeI6YRHCUSwbH5atb35s26sLTCgsx7WFxj8adOSB0cp5YPW30jOvMgrMrr86rzCuDVl2En5g6m
dMAGIE2PwF3D70A+Qrx4dMKGzQe3ZX98dIh3Icy9ae/PU3sWEze15ndpDq7ZirNi06/LwGZSY56R
DWUbxl/jRgW3ZJ1tAn89MOix7PvNkOzszNWBhOMleeOt6jdYytbHME66iedbCufkmr6nCLDm4DlR
P3mg1GLT4l4BkR/uBlbIEMg+sw8E1w/6OmNOBcFiL56AmqNmIjkxZStwe8XGkxwycmQNl8E5Uop0
FpvEONl33rSE5c+IpAUf4pohCoAVs4gKWCrGFJQ5EBu3XPqAm0Q2ruul2dr50YQcx7zlPJyqffeO
PGAt31QOgG9qz334Jr+Kr9W1ufrbSfdtdZN+C/GunmLkR8I4w7L9k1X6BnuiP1onaaJqk6hzs5Ov
UP9NEEllO5gOGTFpmZ0Ozh0LNrx5tySuytVRJXC6dhA1zxW4IKM6NmRBmB7FFvVS8Y4WdnjNzpxw
poHuwYbUD2IK0TyR6OFnPhoe6HZ21zmW7iidnXxAyE/3PfZrByKa0W7E1/hj/IdR3EWU9MS8os4Q
3kDZ2sauXrnMW7K3RK/f3k9ksXMhqhy/QMShh6dI4Lv6K9EaqmB/6d0UbVRQTExwairDz+YD9NBf
dfXOgK9iD/gvkNGGFJqTgOMM6DAf5xnduVsXo/4k/SoPPCb+VPN2NawZBF5A6c743i8gI8DUWNe3
8pzfrIXMU7o7NTJYu1liOdhOIbhhfgF84X/1BwADzBk8YYXbfVExBZ9jPoDaCWi74cAFA1wMZ7S2
3dt9m73rooN7Rka3yZnLpmHJ02SxcqlfCTHn70fCkg1GCUD59+ZOG5ud/zZDcOKo1cmgZdIDffq/
F6/fq2rfM5/aEaHZm6iqcfAdrS8UCgJ4TP4C+Ysm2eY6+IyeUwtZjcGGXZDCqSGB4jNzDh9NKKsU
4IqdXvDj3PgrYxJH8E8BiE0GhxDOVaLDJr05HwpH9SILYxAsfF78ZhF/BomdH3RPvEg1UJidXShJ
/jGEk355bf3+MQ2oPcgjKDB+8G20CoFb1jfiDhUKziOd4jTJhHJ1aGztUzgZ+kQQXIw8zGiWPrwG
HGDYki0ebzggIcQYklu0LpI4ThcKADz6mo209YFsCEt8C985GDnFjJNELMOJ33Xs0GciYeLLpGST
qWbrVSeMNR7mZcMFPILRzh2NIP0QBssAPlhYXyh1a0gVBEBCwcF25R0na4UTCZM50uohUHLCIk9P
bbxI446UUwfwuBPtw5jzh4VW5RD6B7kWxMjuv6tvlHnXYc6bxAINFSGLKHPVU0njw04g/ZKpIwnU
CT5WNHDbmPk1VTope5zyXvDCPQyFFg7cieZLwy6VN/UNkANzexAXOaWgP0GWbFYTjaiIYFSR6dEL
eBWHIqdJCy6w6W5cpQn6MxvFtUjb/AnLVJkkHkcDv2CbAwTb/juq3Da1Caos3h9XbtDyw4C8w1up
J9n8MXtiU4XfWzfLSG87huwnJjSEP4D0N5MnfQj7x3JxU6M95zuhPQ6/pQ9C0U7hrl/pZGT8Yz2x
YP6wbZDaYLCv6SaT5x8D5zgziiqRjGHnv+Bz/Lxy9FVn9m54iG/aVt3ARiToDWbhB4xsQtj63tXL
5fOVZM/GZgs91tGLdrIke7ydOJn32pHLjzpiGW7Thbzq5/lLsA7mdEDciPf35yvj4/gbOahsg7jw
s2Ofz1GqOjmVCvJJXFd7hEZ2/8aQQ3gCvoxFav75UMadOkoyyS3kRqfRGcZ/RJnapBNaN3jX0CmA
Iny88Hkt3s1BFqfSXNzjwEWscKzb2ge4BVAM02DafuJ6KWZroiJD3L3t4cSkQPyCmlW2HoVm/1Jx
3I+VEaM0J7ok0jJAgdfanBG4oKf44cisEEYI0wbrXtgP/QR9SraKOII+aO+rdqmv4LBD4mGw0b+S
XMzVStbcSto8lmO7tZE2z+/nN4OBmM/265pj24RrgpWkd+5U69BAyMC35xUwvTTsdBn4E/wr5I/2
Y/zrMX+yW4Rz6s/gUHOePzfFMT5SzhUMQ+bWTl3lJFB+QLOWnPxN9wQck4jJvMkzcdltUeiuhXSC
ZHBY5y+ora/qgcZ1EZHrToLtff7Apb/dZvMCYj7bCYgjOCsbmkweAVUTNBb51V9Jb9LGd59zf4/3
ybRe4kBzlN6svTWaLtTr7GgtwFrGazlkrP0c596MP2wUi+QdDW52HL7Cq0weMz8cRx4XtX+hNwIg
2gwv1q66kFruowPmK1/SlQviPygjf5gXkneB2gyewMgUkH5wG1RhCHrVRK3eLu4HQJ0l97Kw0Q66
O0zz8ybcsdHn1ryaRWtK47/fXNAk/7QHIcVj9Y6HpfwTBcWP12yaIhF3warPN03iJhBfS1cLMHME
pnYEcOm7bQTjlUUtKfcTBAGktFIGYpyMXGU0fKswp5/gSoLBMRUaaPXA/AaLUR4jIi3BQf6evgKz
YpbFdL3Mt1Lp+syRUPOGro6gWkdnPqXrkgk8s62DMapYbOjyHKr3J4N1mPIuzA7qmDuGH5ydYFwM
h3ewobBf/8TATWOO3NnKJflKl6yU+856Y4Yib9UrJ+kwwbNj/dgn9VKkjLQF1c2/nirTZXhrTCns
+LVDcItZiepSqDPzHmUcv4wl4Rcx/VBuRgezEHmx3bwzZlROIW4P5ARp44buL/2xYObASBLN9Rj7
4hTQZbSJCAvTdO+7J77258qknPn712f8qfBQ/9+395O+phsCPrkx355y/FXteOnO7O1gF9DQjvVT
upZ2MpR5cxpxEoY3UDiCqJeJ7KjvBp44Nt8zR9DAMOXE3Sh+cSlb7wZpYJXbW076Cvkg2FoH/5TO
9ONzwYEw7LFoJl9DPUrc17fykEPLVh1t0V4f39WTwjnTJnrgVrKNQImzmSnyzryM2tuOew4TLB60
neNl8Pdn8QfiJftIGZnA6Chxvv2B5w9hnem6z7OA6iZsWbrPK8d7Pm/P1F+HWLOFd83jzH68irfy
M14QADEtmJ3Ph9IuWN/QJDjZ4cCflIn1TYL1c1PtlBflNeKaKb2/v1t1xAB/1lKAg+x8Ok1C237c
fVkVy2IRsespngrKFI6o0gtNh7oKHAJQhDZgW6/M+X3R4fXkoNgHe/bGCgXu62HYBOc7QbsBhSCu
NaC52HmW9kfNWt1bGtDzBNSVtAjr1SIIl8Iowsn9Hx6pf0BeeeT/8yF+HF1JH0hl+nwOu/JjpGC/
Dp/SUVxYXuRB75zLWFaPN5Z1G/ONm1O++NdT1P7QrZP/KGn6L9WqqP94imVuCFmVW8OuIc/4ppnj
fKELEYRO6nCiJR7MmuhVhdyFzR6mD2BLhdMKkztzTfCQYfEY5u3HOFHZ7rgfg7F1RZJmZ3BjNNt/
UNp5rQwKaRvku+FcxXRuvTG45THDSydPcc4kTsBOJ57GTPyaTRr9Y/5m/OF81tG/AkTAxh1T51hH
/8Mm6aqIaIqUGglDNuuov6GnW+sLc5Gf0l09Tw4NfgzmAr+MaKd9dMQR6YtiY1ypooBhidzCiPD1
8UmNUZ7a2yDzoUlkvs8UUrAPY/R05Rp7ZcogBUIdwUNbY6/Rx857UgBPlBdKOf6pv7lCh34MH5Yp
OeCAXbHPbI4hPc1SXoo1Dn1/3x+/2S4yjv7P5/4B6hNwmqZSrg+7eKNdrZlMVZeDgYBOAChxCl39
7+TAB1S5pfisA55ICP3ZRLa4z84Gky9U8YnbcWUVY4EX5NsMnu5ICbcrHAkhlt+KRfaVUtC/c3M0
7TzRIH7RZbkKSMWB2h4mlbGH4+5/tDJmCCehp2nBoBFsrnxvXxIa3wWoPDi1j0vKhaE0PwzaNQz4
0TogP+GVgKdMmXRPFzhA5jcpTgnuR/HG8aK6ZBeGaKdMO/bdOziGCX1g0hNmjEcM3REAJOX4P7iB
v/hH/z15cLHkkBRlIj8NPKv/u6LUhKif3JfFndShCEX71s41ruux17DkKQ15vjZeIRP//Qv9Vcb8
9rIaPsDMx40RW/vvy/amKd5VCBA7jrq7sk8OABRPeLvLdmes+byap1rzMEQnBFM8mf/91THE/e28
5VNTYY3MVmzIxbEX+Z991IuJ3FZGz+2Ah2JCl6B5PYilesn95fO9a5apGy5ZWIm/CzvdxU6ImYr4
RuVX1cfH1HwRY2uKl+BK7d+kfG3qS2Dqj77FJwua5FxCsEfUxDRbW/fVM1gW4MfNxFh22Im9x4bH
gD5Yi9W7SF8RijedRVoeSuzQhRLW6q77wGHz/o16N75EmWdg1gt1Fdc5zOTgyjjRqTPmmghq9JjR
ZNyrg/xWkim3KJWD2a5wZBiUDduQnJ7Ra26W5Qs8x6XyraouKiqtFkHirKo+IPQOTqSsAAxlfamP
3lADfPGln4xjKr88G9ehWBvhCjvSvFvqiIMf87g4CAUagBnWAHeije5ujc+OKhwtBdRly3CEEg7m
f5nPLfyNZDcTjqFFE3ktwaWr50EireU0GN+Sdi4pZvG52VhgeIPVuQ8cntk8z9FrEmUJE2JDQYmJ
0fD9oc4UKZ2b+Cnq9yeOaviYywvxW5rV9lcEbNheujsUu4hVA59LPvvS9106G3rioQFWmnbE6UPi
6gKb37ZWknm3HCxPha8TTRlMJeGnlvB1kT24wQ2R/h4SknDGIYss3nddwiBoWr08NIRvp5jz3xo+
sAQOfK8NQW6g1cQvUr4Ndjo9G6PjYpy3cdDwgIv2FlFlylS4aKRRzdeaMZV9phyEpjwx4Sw1auHv
7lrwUB/WjZ4xn5erZgLdCIKHmGISl0wECWaTjMo4q6ZK74kNk10boenTw1SK8yj96kIGPIz8gIMf
VGYhTy3P11q7jIWWZhUk405Dq4l4lYODVC+S6+8pLqAUgqykx+Fikqx0iVfitWvdFgAZohFWSyWD
Fg+H8+Q5CWEeGI4JeAGnlhcN06l1zL4flg3TFEEGCmeEvlha1TgbCSiwRupsl3pg+8tMwk6c/8Pu
Xlncgj6DJddYrtCSIbQAtkRca93dovTUtVwfytgLm1uUvPbatcqZwKdoXXAuUaRVx0S74vUsSn7u
eyzC2/39hgOhE+KOw70YnLCEWZi7EOoJE3oF2JQeBFutWJhn4tJINjgG4X+fmkcmVM6zwFFWrb1H
fatTfVoBtYs4eD1BEEllwytP1tFAdQqO0U4vfZcaFxyexKnT8RNptksZulcrKEzmVtqbqoB9OdFq
JNMcrdojBFWobwGwJUN3oqY7csCQheABpL1pm7t/yBGeY/mKQ42XDLsccUZJNMquRMybBmtNXEsD
tMOdyB2HpzG3W5mgbL+YxgwVVhW49yKdyvcDb4lhrN1oBwYvuCS+mrAHRLCGmnXWwBMJofnJIdTL
GUWMoiyaYBKHorOSRksxFkQSHEK2avzS0cGIAW1BiREVleQdh0ITpKmlEi0PnbRPiNhqWbX+/RbS
scGFRIekgYdo9QGnHR/PGe7kN63A11ciE/HaVNsKuCuCH8YY9/GqeGMdLkKlOKf+NvpAK0S6Fkao
ejs3H5tgZcFp9sJttMcsErA3wcRpuq+WfAXWrCrtsrvo1gVPZdN0ulM1fS4TwVZPY+7y0+Tbug4e
FgrQXMlyOaSg4tzJm6s+9fMPGtqMuhhfcw1t+TS+e3VJtjWFEQb66ivoouTq0+jkz/PsXLjB93jW
QvjrR8NmB5FNpe8JqdHp6Qg78EBsxUnA0ED4yDmqjpjw9uqUlNAnYffPhSiuBfyXBpS1ETTr3gki
KHxudbuKk3DZsRI/gWmK8OVh4AzAI5dXXf6JzejdfFflM6qFTFpllMz3CeNBZRPUO7hEDA+mivSq
4aVbplM4GU5B+aZI4C9Q4fxtjmeRUn48wo7zcy+0L1n+imG4Wcrzknol1j6MNf6heb2TLnoLvXgI
Xw3I/WuQzCJfSdkkwWEB567quTaVES1S3jsDyAPqCNNXfVnT1CvDW+xvu2/SyNH9QH+z9WphMvvL
J72+MoojpndBfYRJ+1z0H2AI97WcvSLN41gdNqwe7KDyYJejunhptammXcKGOdKjcHH9uJevOeRX
2yreB4c7umdPR06BN4Y5JcZdKs+q4gBoBQPEjl0D6XOVqU5yygzfzjkuZWgReC8HTonlEWPH1BE9
EM9DHZ27+xyrO3xE7uAUKg/as9KXpJiSjRh9meDHradF38/2ndGKBQUA8X2RLwLSuPTRX4z7hY0e
TqtH5xnpu1S8YChvp+38XndgCLI2lyA/61MVC6r4pB8e4rLEkVqwoQeQhtYk8A2MOzbqe3g/3U0w
l9b92OJbOxuMSeQEU1gAGGDH+S5IvLsxxkMKxrTKj7I8ywQOSfMMXRHH5Q6sezBW0RdmKP4dH4vE
sB/3bTOshmSn5rMu3qAeEB/XLlo+mLbhDwiVSScvh2OLMD10CYQ+6W4v8fjfrHYfC6THjW5dD21X
wk3QCPqgMvr8e+H1B0Xsf+uuHzyxzkcRG0QFzA1jPKplYUX9p097Io0uATYbiqtNxihUpWWcSBeO
SZv797eg/w6S8BZMvNuRxKq4P/woeAPVysZse3Hnn8WXUQoCe/LsTxFlaYQcsI9DXFF3WeLKHMMq
hpB2zJ0tsbZK6BOJ25wDaYMzuj7NP1r7BRhoQORO8Y90BjG9uggp+MGY05VExxi+UaugVDyFX1hW
R87d3DJJbxXMtDg82UkWTGlArZz/W3oCsEEkT33fybuXTtkbwxvsrKBzrW+cVeuvDopL8q9S/JcG
9WctProKyciTkKjKPwY5uSDk/SMEKvHjWZ1ta2HbT7rGoTAIuWNILTqJhwijf1T+qZdTgzDOoliv
7t7jc6wCKi9EiJYu/C+Nqc4Xc4iQ+2bet6CyGJ8PiluA5yMmIaVK48hMvszAyfVJdos7lwZONpeP
nZl+FY8LQ+sKdyeAuC12iEDmmD6CfkjPaXVD090+vgHN8xXJy1jobR5yhjcndFKNQ3jB7CdZw+wP
G1eHo+FHSwxNo3COAwZZZAnz8ab3QgMxsMUk0vRk2av4GHR4afBKsm4F7m0oaxGhheGGuxa82HTw
Z2R20nhStQTCtDAlXJPKqeKeGsCcX/uClyS4OH4+b1grl9mSJlHwr6HkNh5zYtW6adHxKU2rYQMC
do9WZb1iVdqKtIb1X+597QuMycRCvMKwz9HUi0gHKk7aaoZXbyMsqpXIGGiYKKiJFsgAAoiExEHn
G9mn42bS08iOvMJ2qpk+EtRMWBomn8iHssm9XqokHWHz5s86pmaDPxs+RfkfZkby7ywjE2Uz9w6x
PJKm/ESu5KbVHsUQ4q5K6A9UggCD4jVFPS01votavHrWk1qDWb5ps8NTuxrDlsqCh2WiQ0snoIYM
MgXNK3b66K46w2RU8/9x7Mi/w2sobxjE6hokJIjYPyh4vljFQVlm/a6iNqHoMMo9gT1kiYq28Hgj
Jzn392NqIdnBz3kHXeHxFpij86FS4GzSvXfYqmRUHG25lh7zhBHh3w8l6Xdc579v8Ec/mudBlmpB
0e9Ma6MArMa7x8i97HdFcylz3NhRvcqbf7zo+Et/7Hueim6IkmiI2Nv92PdxpPQxgan97tlv0DnX
1RRndww+QhVCq+vnp0HzOmJjViQqVdhv/P3l/2BPwGfGBEsxRBT+iMz/24NLXa8VxpDyGeUx8Z3U
KUKP4cd6z/4SG4hTdKe+r6z/Q9p57datJGv4iQgwh1tLKydlW74hZFlizplPf77WAGdL1MIi9sxc
GNoyxk02u6urq/5ADUeNtxLhFw397KDACu/gtJk4I8BY4wYkHyLwIu19ljxE5p1JdjigYoC2wn2c
LHiCHxZVmWSJHDl0IM3aD/CPAxWZ6Hxx+Y3O1VI+v9EU1V0HwdCjVzjclPDjpEOMLEj312wONpLR
+pIwPnpL8PklxJkecPDl0cV0ffmaNhBTHP5UQdnFsneyhPzESzvNquPTQNB2iNoBxDz4WL9DFyml
FiysNzPityLKx4i68Aa2hDDzpBhZ46bmmVXBiPKtqd+O/X6Ub2GHo9FWzlU+z4ylyjJgCpOxCDPq
18VSWa3vFLgmgyp+kYyN3a+wfhkKTGivuPbPLM2p3yD1IuCKn0abxAs7alrXqaL4lEKwU9w7R27W
tlsui/Amt6Nb5OHa+iAkNMPC2Bl4gHADUTCjQAVKDU9ZYXMvn/u+yrfEZfJQkw886EZXliUigGWB
7t+6SqG9U8rQt+34isKO9CTEAPPiqGdrNaYoTdmSLPHyIvseST8eQjjKKQZcCXXyHTpTsjrD8eNT
Je1NapMp6A3dgdXXrTTKO2GL2bazTtp91q9dhNg/jgPUA819Vx+CslpBF7kmKCEcQEFNQkxibqWc
2QeqrJom24Bn/KbXGXdD45Uu0zQWm4gSsIr9DSIEeQ7S5jUKni9PyLnR8MdFYcXmZNGcyXwkjpvJ
qu9FJyrKtqC7gaXCZKAmeNOARkyBdsLlEc8uTkFRAVqraNo39UBnyHMpl83w1EXcesgysuZOHQ9y
caMB7gwSqMrjjdk+9PXRskFiUm3o+2wlu9aKVlDo04Eb3i8/07ck4CObhmltgtwQei1fd2cu9a7f
B1ooBBupJLrGkUlQZbEULw90Lgyo8j8DTaY7DNRed1qFPYZiEumFdwzU3SAvZdRQq/vLY4lu0SSg
ckX4Z6xJEAg6N9dDzwhPLvKi1iuiubZIVsOZDGpu7ibb2vCjuO9q/llcZKrmJEpuwwJhYrAtl99n
bqDJ3WscNEn2G+aujoQ4ZBWSbJzGcYtW3P820KQNp+StU0stb9TaK1ptINoac13G67q5/t8GmhxA
ipobNaE8PIVAQ8YrYlDkvqvOn7L5H7+RWJaf2gV+i5BHJjN1kQC3BQuOOg5Wzf6lm7f//pUM5I65
oiJ2TFo9HUkP09rNIXtE+1K5Y2ljcoIG86yWriG2yufl7ejcgDlQ6ZXqSN58NFM/vVOktKNtGZxx
LfA0D6CDisfF3xRmhHAzFIJLNs0DssDQiTZu5i2jHNlPh2sLUDgFmyTpw0vLixAH8HAZ4RJ423As
Ubp3Tnjpte6N+Fl9B3HBD03x0BUPoXuPdCxy1HVh/WiT+7p+VEZqS6b10oO9UNFDzJ6qfue1VHh6
/9ov7K2Bs0FyP7i3WfRwebKn0URMgWZZKGzTNta1qQ6rarejk0X42BnOYw1IyzJ+K+n7WL1V5aqf
k6X4VvtgNA0eBAk3NxAV+eKvnzYZRhtnxiE8Jf7B0f+mFeADq0b0DjJ+tFUp19cqunIOpdXAXzf9
Lkz8lcQtuwStrXczLdVpNJg8zRQr4pouIncST0PIlqlFjPWD1xwyH+9fc+6icWapgcRQIVXKojM/
7TFaQzTi0ucF+xwhIjNdC9Kjgwy96m/HbGFTBDVqekGULxUSGu/xX39lRnc0XPvAU9lTXGEVloab
4Pt46lAj0f4qlJcC6MvKvdJ7kIb+ZagQ86qg7qsiJEWbfpoQ+EaQl4MCWysKt5ZzIk8Mjd/C+tGg
83T5xXRxNEy2MHdatMUUpEs1NHq+rihNLn211bvw1AvvnnHt+tUmKKjR0IgsUc1yvN8Kth6Ng5eB
91xUbG3vlIBfkGoK4d5LOFCpBx9sIy+aZhC9hz8F95IIVorXPFTFSVZ+SgBAiwiinwIlBepG9Tvk
OqjlyPj+6aIXx3VRFLhS2f6Duy6RG8V0qSyTXz0pcWO8XH5jRYS/S288OZORF+wDaax4YyqZ0C3U
9o4zEyHsCr5QpV851IZJf+caxt8Uh8RXVS3NMVHSs8DGTY80JwKpV5bx3hzT64TeG2wyG4pBZR9j
ytNaets19AoUwL5A3yL54EOy8ZV06ze3vfk7zuCbddfh+FhID7oMHN1YjFGwCOU1YvJSdeMrCAMs
zGJTADWTEN83UYArhRrcwui3UYaZqnE1M5fndqXqwEzkrSza/5N3kiNf0Vt/xNexQHrLc68t5q3w
9duOXnfTrdpoa4HRbAz1KqvCXdJ0M8nct0z2Y1YdXH0MihCwoSepTxfnujlCuBPxNyr16wIiQ9Af
cjO4ckEweaiGyNajmbzozmOgP9o4d7Qp4iUK2hvdbd4hStLPgJi+VWKmzzTJkuKWBisOo+Hec+8r
CGc1pTMd3JuiPsbxVidSD0n5YCt/Ln+Nb3W06biTr2HhbO0CAhM93K2sIZ1HcyuCS5wHz1UC/tbf
gL9JJCjSB+kGrkdqoJhSHbgCp/AFrOo97jChG65TWLWl8pgC99MoJMbSyrHBosfN6vIDK+eWD8Ke
WCIbpkBxTD5eaZYZdvUEOqZr0cmDkE5Xg1s0pYoUYXrCStPTZ221H112CIzfM8OfC35cuwB54cCm
45Ex+VB64mKe4QfBSRXiAhI26thCAgnILX/bd8rBUsvFoKzsBjns2r1OADCOgJnaClAz2rNoDgW6
goTwm6YD18xRTTBeeNJRhsbSKPA2KeG3gNfcCNX9nraghqyfQcW5bHXY3SBl6Bc5gFp1DzM15wYv
ox8mXCVFgWcHIXzwf0fs4AwNgaT/26SYJ3pXUvjHo3Enac6jX/cry1VQ70u2pJSl8+z2NSwVfd82
T1b/G2U5um2QXuyGMir4AUVbgGbZR1myaVzUfUz8NEGcDh1C045xdBX0FuRftbUMuIQnfrzSzA52
J9aDAnNA0hao5s0QGCtJ+1WhwtES8YsQfZcQJ/piY+Fvgfbhwq2ka6egEKfueofrY/BMEpra1M3h
i6nelt9zp+bPxgUBcVPLd2R0XYpaYHMi/l91AzV1z7wuMBTsAQWT40L7Q5feaZAORrUaMew8AwLg
5vvQWxqjh/FNiqYnasJjsg4N8yEz80PGdahDHNWK/bWv3XUFpjBCQZUpReBzqUM4Sm3tSk6Va3WQ
d176KH5lO69lsvbVmavTN1Q2u5MOieM46HhiNTdd7HKpuhmW9sGHDUkVvnsx9qqes2ks5WB6OVzQ
mC5kHUhX5KlqCmDuPiDvbbx0qQEyrDxt2yHTIqGBP7MPpgUI8WRCV8qgHKCjJjE5Ea3MMFw/iTEh
U57gmV/ZSIWmif/swUFAzoICO/pDrrOxS2dZljg5Qdg00VKi9cK1Ihxuev9O6nYV5MCZJztzVvNk
yGkq1CO/06DivmlEhTk4ERgc6rEUrEoSDlZT1xjCOoJNQ/rFzrg88LnDGiEKIQFMnk2MmEQmRZVS
Q0td/9SHA45+fxVsLmXUG1TEpVFy+tHALC3qfMmKpwXg4ARKKQrLAeDjcO9s76TQ47LyEps3KIKQ
20Ka4LWJKEvBl0YmUJiN2H55E0r7Gx/gXh2i0GK8DYQMr3g29XSbtj9Rbkr0w+VXO3Nh0Sl/cj/U
0Awho/2a8KmD7mlGa/kniiwd5qMf2507lWX8jIOny2OdC/BfBptkl8Uwpl2dicEAHGN4jhz4r9L5
zc4HPCUNJ6d6Ym/DT97O1vC+aSWKVe2wnvGdsSxRYP76oo2id6Rhkn+q1X1VXFnhIz7qdo6nY7bs
tUMjAwNRIC9juRe+JvrGgFR1+fXP7avPTzDZV3FSjpJTY+4n5b8S6xc1RGGiZD1JyTuO7Bwbl4c7
l3fo3MJlIT3DF/74+0/XcU9WKno0LFq92hutcCBJyKD97pWLIClt61tgr+Y+sUgqJun0l0En05wk
bV8IZ5lTXYEk126K0byWALuUwas3aIshuElNCyDN49Dj6N3ep9mfEkBDWQg+xMy2PTvhnyZgstw6
S7NixXU+JiCSjuQRTDiZvTB9yQ7zE35+PIDUMgoFIFAnUSLsvbitlTAQF7WctjRJQZUhaL9qZZwj
JVhVLtarXrFil/nV0Sqto1od+jK9tnEVrlDBr0CWtQBIL6+EjxL65KMYMpFLwFMtagXiwT+tBNvX
at30mQhfwK6oipg2olCDA+cG9AqiNyOYf8M6qJgM82nCCB5iwgpJ7pXgr+p/uN2m8P6Q901TG3k2
vDzMZOZEPBOJ0BYX2xSKKwT5CYpCNnMjy/TRPzFn/ykmsi0psGvdQ2vOlCpU8Sm+zQglE5v7u/ha
4mE+zUgX5kqqJo2PBt1DBLBytLYDZGbbpEn/e9QDLl4G6nrrUT7kxU8MXsemgnV2yu3iekBw3QPV
iQlN6kggSn7g94MiCDx7VVpc/nTfGoDMB4LZGjVjrotC8fHrgxaqnA++JfunLPjJ5T8oj6RPGrhK
LtLA++rsDQKRm/1UoTTNukSd/SQm5aWP4gMyVl8HV3LHa60u908oQesAg703hpSiNWWztJk5iM4F
aIMG2f8PNnnTsPBa36wZTM6eElCK8k2bnwrkEJH5RP2AkRvpAKzTYgcTL2dLd+fiJVtDMcjJKFMC
Ppi8bU8CUKmdL7phVmWvWYQ4o7EICdAREExxLM2WgcWdYroQAToAW+fKajofNJ5PC1Ed9YpWRx7s
6xCZSCp1BsiTDED1O8KHGrGj8WsocO4hb4EXRMZ1bh4CdOUyBCKFL/cA+cYBYlbrV+2QAbJ5qnXq
CTQzMXKnTuDo21yXCXnPPvscIt5VGZZroo+QVhrkexeg7pUKpsv3VIh42rWlYQoF2KWz3kLzKCH7
Sd3Ba80VtXAPXGMPFWRsD276ezCCKz1YVHKKANsqk3F/6G7NHudaCwVGjxps+a55LxnA06R9kVss
3HAIf626d1cO7hHTjmRUWuNqVUsONAUaTdbtzO4RC/Tb7FLKYn6RY/vGm7d4V1kn3xdrquWEz0bU
B994+wCr0hgserdgHUne6+VxzxwEhqKZKmtZh3c5bS1bWl7FmpOQ50Aad9UHVpJo8DZPufps4nw9
y5w/c+oyIDUXBlUQxxF//2kVCS5G1vSRLxpLlv7XRQCU7IYMwwwRNEz/kCGrZJ58rQTtB2N8DLyd
0h8Uby7nOBdXPz/IpH8Sh7Lnpx0uV2ZyFEcgCZ5CypzBNtCTbNtrAeTJo6/BfkV/jyxPzn4Xc0X4
c3mmoXDiKQoiQdY3+zWA/mqpyI4nDmKH2GyDuErdFfoeNBFl6Hg2tG8ruyF01nM7+uy3x8AIqTAF
1thHVebTp0iK3Ms6l6ooV8wW6eMuB1bVnGx348q400Ca+9ctTHFGAJT6/yEngQtvu8aDDwBYEy/B
DgoxsrH9He0R2aT693B5bZ89kSDE2TYGorLQIPu61qSBrkfrI8LmJu/iUOL8CyP3quxWgEOaEnqP
+hy0jthehGmMJGfGP7PWHRWBQxIsDX3Aqf1L03Z6juj5x4lYUw+Ki1s5ea9MbSmjaAezOtGxKpfU
BUjMMi6ubP1vkHhHW3q0QdZefpiPPsMkwHx+mCn008hMq4qr2j8hIQgJxevu/BL1W3PnBWtfGRdW
SDlFXva42rd3pFDCXLNVbyW0n2hokYVyXTWa/yLs8VQ04ChjgcX6AKx+WoOxoxWOahL2Wryt6+Da
rp5Y+yzBuke6qd+J3R8vcvnX5dn43gD62HPwTVEIs7GS+LoyeruO3bFVpCMHqDmeav3EdqN1l7fP
lwf6vse+DPTBOf/0foFr1q2dyNJRGJouJX+RQPdlHULo6RZAJC6PNvNa2iQLSnPSakpsUObdJbdk
oCd4tabWL1TZLg8k9unXxfT1tSYZkE4JMO1H5k/NnvTxJHfik/npuyMw2ZeHmpvByV200F0nsVxm
ENANZbFh3FaUwbPmwN2wy4lT6UzGfSZsiJfDZUTWsbylGf11ccQ9VxCk26RjNh6QdEbDqPV0ajY7
kMyquREHci79tJDPAf00GyLPfkM6aFRv4CYC1f46ehYpapNEvC8HZIBHB8CaPDrQWlxSDPwvptbU
dJjX6Hx9K+z5TVdx/vCidnJkedJ1B1Dltg+i7SV1m/rx8nBn34yDn8Y7dQ1t2gmN5ZBGjsGiqYuH
LH5V/CUbXOsP8xWUKaKUtgrQSmK+YQhUrjNJMgLV8h0tZx/0HGu6g9DmcGC4wHpN0cWShcV4vMqi
uXuBWIrTXfF5WDEBnzb7kKm5U2fiBdW95vwZkz2adkIK9S0k2BNkGgdd936BGwG6ZjOn3cf9ajo6
TGGMxqiGikv919HLoY8Su3akYwKd0kBWbK3LK7N4GgGR4veFTvG+in4q4X4sb/3xHkvbwFxaiJyX
v2zpd1q8mjkgftm88mHKGJJwI0fAwlg62SomXffXFa5v+r2rb5Jm7qQ8tzQ0LhdgEnBcgZP69dmr
rtYqyWfRj/0S2CEoTtu9DxHpvNoo3t7IYBmelGDjwDjTtkW7o20xjNeXl+eZOjf3V8YHy63LDt5b
Xx8i05VWHp1SOgpsn07dTyBJnQB9UaejBgEkvrnhhLQAkQHvAkSA2C76NsaC5EEKuZMgAWIgLCP8
xGceTXy76bfV8JBDYRjvRdo+Xx+tltXUUYucIJghvTcipY2EEbr/JYmr0RPpq/sevuSgFIe65Dzn
7BZPEka7dgivLj+M/T2tEff8fx5mMk+Oh5+KLBUcnt39kNwn3kNQ4MGzV3v0a/LHKkwRB3k3A1Qv
9Po+R1ypcTER3JQ0Qnp6JS7SihqMnDxrr3qDnChFFFXmhohKSdX2V6akbMPK3rvvjSC6Fzdl5ZMC
wAXRiqWU1ZgrPPr6mzZqV4Ot3PW0o1XIVjEMlsYFNmNVByzcr1LSdyWClBJwLUVCMETGOFLhcRYH
msJoa79Eow+P7q1t2mvTQqbIbxn7odXag8arcDWh2xpfvcm6tB4AEBvV3rPvqh50NUSEKH0oaJUZ
NMGGBBmU/KlH1kfeOHgSuxVasXgGF0snoVdmlMjX/ZHiP4r/dPlbnMEE8C0AkJs2QHZiz+RbRP6Y
O/gBSccAqkUhrKoH2m8dLEKqLhTHKRJjnU0HQJ1bkudSAE0UEA2Hejx99K9LchhC3xyq8COFIt6R
bsjjQtajBVj7Pe0OrnQNLNoMWhWP0iWw7Fiwjl1dq0m36IyXwpnJtazvd2gmw8JuxLKEr601ib9p
GNRBYrFLIODwMH2+jeU9yb6zUdVb273RrENi86mQcURMAXFAKaA0gLAWSifysyMvzWxjhwqa+tde
QD9wh8Wv5t5R07PlByPGu+Xn2P+VUH9gngN1rdXAsp6M6medHDTn2a5+KxHIEcxn9A0t2tWgvdqo
AqYjrs8vnXMyImx/dpa7cPW/JJtAxXXtJYHxkMs/CvO9Au41cPjuDfs6SYCy7ziEqxt2xphsyTPq
2X7/uQlDHgYbbmRDgNJMMp0IGDjkyZRMJ1zDlcUQUsVCBS4eXBuUxWSUMZmtu5k1ey6j+zyq+PtP
x2SvJ76Tu6xZZtgoNgiehuEiQJPb+JXUeweGZ0Fa9eg3N5a6yfJDbh/VcM9NYBxXgfPfHD1cvSk3
a5w83zBLOQ1Pte18MnTEoC3YmWZew9s5aEZ5RRGGnkvU2FfeX+qXJA19cj9WwXXWbrkOdf1c6imS
u2mc54aMyT0CVM43x8Sa6oMZSop7rEpo1/41K04N/gbuewtvgwPQTxd9vacY4OkbOzj1nbOY+Tjn
gjudS9she1IBjU2WhAGooarDUTqS1qvJVtkTVTKEsCgM4W3LLakojB8BdGngjkV26znjjw4NufnL
87lkSpzHhm0hUUG++HWVBLpZWGDl3KNiPabNL4cbcUc/jpIqEGG2CuHD0BCDzNYW5rpz5aFzCcnn
0SdZeKiZOFrGpvtxBzD1v2q75uiP6NPPF1bPfHNTdqwPhJUO/P/ri6LY7qJHlrtwxF6L4m/ir91m
o0IvJ8m5/HHP1ABE3fqfoSYB0m+qzNXdyj2O9uEaGgVJaoQ8dd+vCs7dPmuuxwLH4vGVymoAPiv1
+kUfok9ePybqn5g0aMTe5PJDnYsGpgK0gF45QKgpfN6uBzMoR16fUJBbdwCtyNRR17G0h9mpPndm
fR5rclpqZW52lZ+4xzQ/tOOTA9aKNxUXyewgZ9FMovSNtMI1BIIXNU4KG9CEpoezZpa2W/TsZiRA
K6oMQLSLPfaQhNcAyIa9SeOFqtw1aDRYi4HClDYDPtXObCKSAlxMQSrB6pleuUxvtJPYHt1jLR3y
TYaYJ2GXp8niLedZW29ZBD2yO8958FOWn9K1lP+p5PfC3SbJs42uQntnFs/EvcZZ+tI6tFdKurST
CLjhipuE/LvCVkqdWRHnLuBfnnqS7eoFhgGG3ruiOiMXrxzbRfno+VsVQAkS+vWvzoVRvpfQJXHn
vtmZCExfhRybghRHwjdelxXURTfwzWJ7FeQ7T15l2kpWlzKnVLBEbdQrTswKYldptzCCmWLHN4qR
WDJClwfHWWpi3xJ9s2pEJVH92A1hB72+hdqbIRx4EARhFz7mTfDDTZuN2dyS3rFuwfuM8SIOf/Gf
Zn/j7nyfSoX3OHvBPBMSFVODdiMLg1jlw/Dn07GtF31QaH1DQAZWS3vYQ2ATRHt1aEnzLseEM+BI
puHTWJMUYfQULQtbxirVPeZM7gnVDOOJ45hB7R9x9LOU9gIjJq5jcO5Arknvsp+Dmvxz+UnOvjRu
szASiPgA5ifB2TTyyh6JGFw4AKoBWMVOzGr+zM7u2WABPVcIQiGEZ2riCvhpeoGC2m3YlO6RXrxp
ieVF16t9lL1ftNbopObKSw9dnjqbqB86erMQgHE8v2fm/kzDWbQD/nmQySur8YhtU1F/BElPx4b4
OFbrHvr/uOaHLF4EOC5LqMYhD7AIiQv6il1pKVvarbm5436GozvtKjO+JWRc/hxnDgueDZC5KNBx
5RHx7tMkuXblg09lkjgsYGmQlPBFQOTE6gPc6dkbxZlOr5iLf8abpAGJ4iRpMDKe+BqBE8MU4c1B
ptKsUrhT+Uio2SCpfC3Z0sIY9A6PT/lqNjGce+/J4qhq/Mccn+egKMiiIDBxA6nN25CclS81vwPP
rvtPLz5JSijv5kkokynANftPgZdTmf7EbHn3A78wSXmZYm5s8HBY9vrkTAZB7g4tradjG8ioCoLP
x8xrxMMJkyOtQHQkeqBmDiGkffNR0fGsEhFzdL82vX0MvJWCCBKWhXj0lFvbPKHwGGLoWo20s0Lk
rXLlOhtfLy/CM007VgUnui32KdoRk1Vh6WFnSTJBgUu3ENMbVy0ITSJyZP95NqvVAH0br9F/Szn+
OBs+DTtZBF4WNE6QpBzm/Y5cIsMmgGxYAQ1n0u82Z+KAcqaIyiWEfqyjO6oBw+LrXgtLPY0UL3SP
DbJi5lKpFyqYcxcv+gX1QOzkTOf68sSeSc8Q/+V/6KkTBb8hSCInDbyaeR3xhrPuwB4RbDljwnDL
WX95LFXM1nTdEWtxZhG06m9XrUDJktypfPcIzSC2TzaGifVesHmjVtzv9o26Q3NewvUnXHTuewzr
re9/VO4LQBsrvk5QMQk2ZX3UZG7x+zpqt0pgLC4/5PlvYNCYd/gQzrfbWKbEdUU24hzBJwfas2Df
1TvuIjRN2YwCW4L5x+Uxz0CwuIBSg/3g0jNDk63fNiQchi05R3nAr1BcydtiHaA+p2yNfkfayGEk
YUQT41eJJEG2k4f70P05ck4kW19b1uFRqk8kiJef61yp68tzTc4ljJt83QKy+tEYcY5qcSSbpv5C
KwgoVonMWHIdUYObGfZcJPw8HZMLcVD6hhKWTMfQL3DA9JRDAd+IUyDaQlnBNR6knmVsuRmrKAkW
CyKk19ywnGae41xiKqIkdiwyC2EaJ21FQ3DAHx16e6BRqVBnFFipcgHXIHmvHZEgRA4qVLp15Vmv
o4yOYzlDPDi7QR14ZPiLcQZP9U6GIso0YyAk5N6LrVIC21EeEekIK9HQb2beWET+bzv002iTD25m
hSEPEjsUVCgVgDK7leEnEBJQo/W7x94pRBcF/kH/3yw1G7aTqZNlECEmW0AqKoB1IAABPmKIQA9J
cBSAxaAiVsaA94XKg4aabzqz9zTxD09eGRULDRwQEgCUMid9EKesxsjwDIelPaL9gxde9TdBhqWr
X3Wfy9pr095x3HDCFfEijZ79ZDFepZjD0oGI1p66R501cW8pPIc4rVZoUhyS5LddYu0VHIAQQ2H7
keknX8b/JLuNdbw4ils/sObOjrPvQeONxUa1AfLj17OjSYpU853aOdrkqS3fK8rzJfG8c52lg7iP
Z2VbXYKZgXX1aLaHzHhi35R+tNQcPAbT+r8IpJSq/3mgyS4Oi0RrvbT6CB4sp9ZbjdoTdUboG2kV
o/J4NdvIPTsHNgVpCtGgUOTJt+TmQCtGDAnGAlEAEndNPcj13C45ExdU2Rb3E4IDUgyTYzqV0TmI
xkzEBSqVQs0Pime+IzXuvHtRgXcFidrdCIrxMGKA5QWLzn64vFfPBIYvDyEe8lNebuhJHngB76rh
glQhGESbXmmWulC7H15mk8ZzZwHFSUHiplunk4h9HU/OFFlyzdARnVb2Jkg5FuK1Ev0CCCzab3Z0
qEKU85y7y+957kKgKtB5ycXA/TofqeGnFw3VVE1d3XdEBclL3yNDvlYoHHEFwWOpMbqrtC1X4LXE
Q8QYD8nwi2Ye4UzionIQGpRFyQso035991atLDv0eARScx9RydGWlm6lXhWUB8gRkGBOuzfRr3Lw
pom0Gicacx05KPzOQTO+ae47UE3I2w0CpaDsT0sCcWqUhWFI5rFX3iwUxOwemyx1i+tH1bzo0b2B
b5dk/bHUd1S3FTQO8e9w20MRsfUIYitwT2AbNNTd/BOXyRZI+cjVfscNs0MxX8WjiDTLQIECGs+u
L3fUpjT1pLa7GPXr9K8kH2ip00qRUEtM3gXjSselDFo1vJ5oTZHGyJehvXCTHeyVtl+hrCd5Wwpu
Vn1ohmqhFiuMEDoEIcqlH608ezsYBys7UHgytKOm/RztvYIchbqZ5x98/44AnpgzCk0apc8prVav
LKVISo8rVigKa4113TsCyYt9X443QAOYdxePVy7qTfGCB+dZL6+kM6fN1yeYROnER7uXTi5BMdzK
7gJJUbhJbFnvhdMn+t2+hiFuf+Zb9lg8muj8NQQPxL0rTr4XjPycWyx6mhvkvINfEQ46bykegzfS
DSRo7dl5iI3ry8/7TTcb5R2Z3h5YePagyu3068o3Mt8ZJd9yjl3P/WMfG3ea++IIU+BbsnXdfyI3
aILHPjuCeUIMCLoCdxS5n3OX/BCi+HpMf32QyRa0cx/pjcB0jqF9Gil+2NkNHcYBoJV+mzg7USNR
d7W+inO0u/Zdd58P6Ew+kijL7co0mMznZJwLTeLtpw+FJI6CqAVOQsq0clmW1lC4JgeBmeB7If0o
mw0K3hb6vUWPIPI7at4aMtG3ETZgTT1znfpmOSG+zefRJwcsS1nLMyN1jkl+lKkzY1qoKhuJHGmZ
+Qc33gBRkK1fOuAJWQm4JGA9Yt4N/gZ5D+PYh/exe9M1myq48aSVovPLpwxVCsSlM8S363tbPppA
I5tbs1k1OK7I4kJCHbq+9+eq5meqj7yLIPcKBhZVick6s9LG8/OwIAurXsAGaNcy7mLonEIKBVZg
PwQofWB6ly1q9Zf9E0EhmmY/asQdkU2cWfJiJX37qA4qJbQDDXBak0fxpNzJdJuDVZf2eXpSs53l
7RJ/w2lnDQfYpMW4HPR3gAhKc02Auzw8l/0z44PZFdqBKlUAfVKILVWjze1MwtiYK3L/W/FeaCAk
xTIJQK/6m9EckVH18A25bfV9mqM/PnwQd2OARUYKch3/1RHDs6hfqONdDOMW2JXnPUMAkUYkRhGD
C+9wGW1ey3RJC1odToBEqnVNgw8NB2PF3o7CX1130pQb0hrZuobbaXKyNdpOEVpoMgsEK9AEvXrj
htJcZoNeiveVdVMERCv3R+fexOWG60rEerT+9IQn65RyaWELcjao2RoAmlssXfTbgPbR1mD/xsne
1e+rN1skUO1hLHCW949+dOcU29zcdhIi5rzHTeo9iGXpXeOz42+pTrt4rKXtU9SvYFhdq/Edi9o2
9yAEgmhFS9vrN3L15vkPtgdyxgNbi6DuOlJWYBYszMnMFRfbEPplv63158q7UaUtl6zB+zsMv8Qv
0Wm3kb0ybir3LmmZ9hWBhkzW0TdNvSQapkJMuUSTfU2BQiTZ2BFn/jvlW0o41Gs5Hl0MRNE1d54K
eccpU2ApiR1ltWEZcRzys0erylsBAIiHNUcouTFV6SgXKITEAQyzluInT3qwrVucKaNbCGqO9zfv
HrT4D+SNH1G+xreKYrBqPdJL0lvUMB4p0PKbAR32yrtTOO/Wzht/JDCmX7Nyy+UFPn+m8XHpRB4t
Ypa897u1jwcAFwj6MCBcmo1mrYj7gQM77Q7cOk0YSdvWCiW/YEGmYKIsra6oPtOer7u1FZGe7aJ6
GwCi8JYCnNVtpOIG1+PUuOGBOVfF3oFl6S74/+IB7kaPyDUxJXxCaOxuRnVoxQoJ9Z99tONfNmyB
Sm79gydVSwaD5uzugMtZZnvFdDF1rbri1B68VZIiFLSxUdKPnnzzIDDGFXe1R0WyfwBrhi5dZuHK
TtQV6bNoZdfSGgN4kiAadIBP4LVWfG/jmAe3PaGyW2qo3AW/K9T3VfXEu+TNddkdwPdas+CQc/kJ
AEqHDFtgaab3l2qQmmhMdfvIjsAxe3TWTnzLUmyktRyuMD/r01XrYDa4CaITrdpWmok+Z5Jt1DE/
PcEky/c8p1aCgSdAGV9sD2ttuZsA3kglam9+uEmqNV9Vw7EPQYNy7s54dgJwyRBMRBWEyORIi5NC
MUuKIaLgZDd7N7vynL2mPQJQ75oFavJyveBrh/rOVK5odQRzomVnGqFcHlUZLR0busy39m1uZgoY
K8M+GhZs++uxWUjWVlfWRfCkS1j3rQCDeNFdUe3MOSL57NiTyaflUMZNyeS3+W0N+yQ/JVR9/fV/
Qh8zX9kbEiwiKOidmWPn+3WS9zYEOF8cwrSvvyZ6itqWTaHW9lEDPMjI9J1C9SYAkANRQrkrtUdq
kCBriWbkyXl/0qXbiCwre+Km0I9X/BllL4515RZInr9J6k4iMZNxW/iVJq/oAqInq5C3lR4WJDiT
FsoW4GkeHh377fKrnJ9GB0wasowCezEpJZW2Xw+IQdtHXJMH79bVtka3JMqziwoYDs4jQTbqbtj7
TjtTMjxTyQVQIeMp+aFRjJ7f12mkwGvmqupaRwTyuWGArCrdbYNMDzLqxUrTxZ2jspad+eAq61E7
uMJcdmsNdzH0lP5AbKSi7daby1PyQfGa5jSfH2uyspQizf3cc6xjadekTaskOJUV2iN0rlHS3vXd
yupMDJL3VDf9HiNx7Eaxz5KcNfVnQeKJ3cegXLaCCVyhobmv4tWQ39omSCBd1GW5AyKk4RjbJjwC
IYvlZw5r9mtErwZDhPQ2aLsfzXgT53du8bOJTpJ2FAq5iKEnP+rxhGsF2Ac03Abo4EN0ogpxRXC/
PA3q9/oQX0eliiCYvRr8pK9fp68VwmuJiBLgvB9t+2aCfvb/dJAbogB/Rl9DjSH8YWrHqEWl4Ypg
Q4gj1IYc4h8tbzwRm+sBU8gYPab8p2f8bto3WX28/JxnGtM8J88nFEAoik77AZ3hWXFDd1r0ICoN
o4GlGeDTWd8GOBEM9rubnbBursbXZnzLY7wjVShFy5mHOBcRPj/EJCIUgz+6yJ8QCQGpN/qhV69b
+cZq/6bRKQjxSZXu/Py+a3/G2A/ZO8VufyThWq2wIXudv2qdy8o/P83kZHDsQPMUu7CPMt6pjv4q
x1tVWcfdjfmRkxFZ6MrF8caJj1F0F9VzS0dk/dMdRIEYkABKEVAcJvfPQVbdIM416xh5AsoqtrH8
m6TX+j/Ozqu5bS3Y0r8IVcjhFZFZpCQrvbAkywaIRAQS6dfPt3Wq7rVpljgzderYVkTYqXv16rXy
O3rjqUgRytTKNi8jeBJ9cZfjWN+uiAiR+mFsqE/k1Q9CiTT1vx8n89adiTP1D3zMHJJy4ty0NubE
RoKvVfoOvCGQF/sR/ElPXxtpTo+/a5U/ymQ5Np9a+3jGISUva6+moqmYa8VcyI0vH+9s8z4xw+J0
twdpT4yFpqOqeXb7fpF3T1qzPBnhiZ0e2UvJJdQCCtKhVbF9ZMusfkwsevz8xggLwhPD10+8j0Wv
/SqfklVjzlK80W3l4Lf1E+HrqX9O0PxP+kcrebLiA+DZ+/ev5upJ8OegXZwEWtvm8qFXsbtJZ7K9
GctIhy0OrqPTpy/67iC5UkKi8zW5hZyY19I45KIQzUX0EXLRxZbr7M/nkRZUC0P74tmRnxRn0QjT
yw9zP9ApYFF4fzwxHIhz58fJV4XKfj3D9ck6L/viKa/ZfFrdTSvJK6Db71vHxdymVbc9tXf5wR4W
++S+IJsrsbpFuiM9Lu3iLlOfmuzhtH9GQ4/C/eQaWXSWP0advkNVdp3sp2p/OhiVtl6Jvf2euoTQ
5y3c3Phd6fdTS5ErfTGsQOhSSfZTkT4cSIi6iIwYJ4VbfL1rewyiXiByDpLeSG3/PXdlAr66OajJ
SkHjb79ODkGn5W5f77L9HMm1/5/p8MfVLjLrODH6XtEJDDRAUmS0tqNhrOmCEYxEKB01/Sajas2P
peNa3cNwxEUtvyVDf4XJYBGS/M8jX/bdxJWidXsJgrWQPhVKL+jqdK8qyVeJoVK6gsxQ9a/VEVPb
W89/7fj789IXU7JIenui2+MruNemcF//yGFMVPCZuu6T/lwWNKHRXhSssseufD9hQlWuKvkGcHV1
0Elw0LCmU1f7wkj/2LBsI4VogqgJuf1KyXRR6ROhGR4X5PW3WV5XFiLlW7IJG904wrKLpz4r7VjD
sLY3sJdS63cKlQ6aN2mNgXIjUmI0JWc/Jwfr0v7xxoQTW+/FocGlUY2gwEgB97J0sU+Nc+ZIJUdo
PYfSI7gENUopmY8YMto+qKnU2tPhEbKFI0F0wEdSiIrduIkr5wN9KlRt4M+wEykXQc95iNOT0R+/
biKpXnkFij07HKP27CvP5Mc9xVYp++rPuylkdoVqhLTQHxe/ePnpPjUza2KseflSh4j+a5EtC3zc
KJagMQwIczTdEeGbw+jlaK3p4P+yp3JErZiKoBikmeAE2LbRiQAYkOqpH0seMAL0iO9flFj9/wzW
H7cq5tEf07Juq1KideYr94y/iB+5cWc5uDcJNi7ZwveXE+HTv5czmZiMDNymi82okWWo7Wi3rICx
0zZqzF3R7Njz0luI4jXonDH4nytZFxNASaxT3Ks50qH2R0unDu7ttoXne/NwVNeWQVfm1pR+meph
PhzukskfZM/6LRtBUk2uloyzg4wb2GnwlL69NTevrk1I/wTldAFql0o79anJsDTgnTuKW+oBaCM4
HDOEFBOuNkPeol7SYXv7/bu/0rjJtGQfdmxAewHy/j3WiWSqLb2WrImHOFsQzOnpM+BzjCtS0wjq
s4rICRKJYIBSj1ht90RvFbzHU3VyM+VX0niUrpgVRHNITerdL4kWsDJ7gqWVJ8853UYCJvr+pq9F
M0KOSDTtY4ZAVebvm55ko27rKQUeqGdklaS2UNKQbu51F1BxtD72ig8NgY4qCm43ri3C239mK4QX
AhqbqOYycxobJNKOjW2JPi/BQpcot8zS7M7Q7/CzZIWqUwgwAxgn0L5bl7+6NOkRFfVXGOKXJBir
LdKznfHkEDHZROEnwvw714/E1pwXN7uKzatPSy8QlDhFSEhfxI1pPdTaqeJ68Padloa0NXhUnQug
EPlqgGtR9QdXyO01ADq9uVNCpruQ8X9zIlBHsOFG2dJPK3gI6MmUc4qfTsyWS4vZYmofmGEgz4DU
NKeN46bBHXIKIA2kaHR0yy7fMvURIgNFbfX7ZsDQas33QIuDA8gcA14GE+r+4/8OOxSWK6K/ymeD
lLo1CC5zgPaB7+fAlVYWFs0fb+Vi/sn63ppgQJKVupodAW4XucC/gVsZEGBlgefu78tzKPSQ6Nqy
JbSnAlQm8m6XjIvf39/Otf2T/jlOVSq5QIIX++dwVDKO7klaZqOnk8j0a71fNAevN28wsK5FbIoG
Gmgx/0yqkGK2/HEw7PdJacPDtzbUtBvVp05B/wYstP5EVDy3nQjg/YiiyK0W7asbN6RMtNtN4mP1
UhVBU+s0s7QzLJ2zaAY75eVcR3I3yU/rfQwbWse1VxlmhrM8SS/SONsfH7EwduJFWlMWk6tyNe33
UdyNtEUWFGVubEjWtWXy5/1dDEHTa/aU5byY5BywP7IvGMNm3ElhediCH5PUxDuWKxAuSj9meS9R
Vx9rNylfmPmlgSZZQWpZvgMuJqjmWsvK+ITcS+85WLNszqiTgC/WOfde3FHUQfNCtlexioWfTl8G
+uKT1rm1KoES654y1Cwh0EVrJkBS6RcOsaTAQ/ypoDden1CwODz30CWQnWatFO1j073JxkxqEbsd
7ujPSmNED+0Vq6jGz7vKMB4dgiOp2jGHQOEIsvtNev3VXZ1mMzpgYGSj+H2RAmVjUWfp4Wxt2D2c
cUPRjASVwhUyeiBiFEW6U8h5Q1toUd3Y1Y1rawgNKgBfeuDowr88BofEGRD6sDZF+emkP4xxY8T3
+T6Uzjune5GqxVlbSBVJ66LKFkY5mw4Gx99L5fwsSqyp9Qfqs8ZpAyU3G7dW8aEcV8RJpDKMn4lj
0RdVmtoWFS6BpcUCoNmXXt8FTIC+e0yHOwkF9dE34oa27p86CYe54RdNoxQ0NXZ3nXuiKQrRsfM6
GXY6Xr9l9/j9RvLV5nF5tkEI0QjTVbhz8sVbMGt5sEpZjEAFj2BxsljZ8AsC9YBp8CrNFDfBqbp+
qrQfaVnjh/rWyTguy0tUuykEDu1W6186K+TFVTp9dD9oFj0Wuyn5PZDct9lrk7E1qy9j8VI7SwSz
pWPp3niGa4GU6J4SpgPCX+Jijyr2mnTIiqO1GfUladWJRsP4B7M4Sro8iNO5o7rUUOT0A1WH9LiV
J8qva3DXYxyA2MIO4mhiP5OmGTVJKmZ1LAouHDvEFJyy4/A5pdG5fvj+tq9Ofipdog9aZMSXWmhx
nFtN3xQANLnP+oeNQxv7Hntg7I6nGeU8SozMH9g4N3GzK003cASNr2hGWEs5F8dZKztTuu90c1Pi
+S3cMaz4Y3hM+hd5Wqj9ay313rF8b4XwP2z8eEbZsPpwIgwFqz4oEE6w0m1P8TGfl5ZBk9/xxphe
C3qwk6I9A9tQ6GcXuB4NcVofJ6opWvKIe0CcYRzDKgTnZIK1t1r5r2TlUCb/93IXMU9fDoUpcfpv
kHOkCgCTsUBc3Fwy+uyi34/7tX2HbccChReEwq9p8ceJmk/0HGQKxh/0ObDh/WcNBKH2puvMrQtd
LIsqa8qmOXGhJEFEcIljFHEK2nb5La2vqzOZyJQ9nBAJ/srFbDpbk1LoWWZSONUoYEyBiSEyh5+Q
Jod2Ry6BUrrQMRGa5I55/r+QqBQPc7mP/XkLFyeJdTiqbGM8bK4CLkZWvOF59+FwfzJ9RV/qU9hl
gS17lfxC/fb7Eb1CD6VqiqQYfBVwHc0SKMQfQ3o+ZVIao1kuSte0riCod+hn8CJadHkwrDsK1abu
VtVSuUaWgSxOZ6QqBA4RM/77sq0tVYZUnCxBlhFqJCldm8LkNQDcgdVoZz4YPdLVMUwQNhV7rNwK
blZtJzAMSdks3GjGF/P4Q5ikD+ffSUWtbv+p7+/zMw3ZHj0OFl0HzYwSp/NLGbwY78fWz+w1ITYH
HSsfQjh48v0RqfqvMj1FMNJXZaRLYb13Fhzi1JeI2+ExlHWI+5WRIq5wV4k9d2uU9w3Xqn445/nZ
g0+s5PeAIv/1/+AxVZ48qu/Em2XqApYzbuwGNk2JINr5/s2SIkiTqFRZhyVQHYxLBaImJFhjf292
LUo5BZHP5nRcEbggZiGflhAuoZcQIaHxj7zQjWlwZQ7+NR4Xc7AtjiXN9TVnKRHVEMZmmFAcIBtR
l9UZNagZEfPYzkZjBsfzds3qynrn8uQEzEDoU5eCTOe0onyfVRZ4gi81u+wo+hWBFKBRKMWMw9oo
or0eoK+kp2gDCqKqZa4oznz/Gr4S0oulyH3YFIu+hBf/URTTy3Oe9RzHQAvkylUcMLSkztxQbz4w
N1Et4dBlY+D+dNFzC1fGp4HHwDDbmcFdh9rELsz3d/TVwciCx0SkBbuRzry8WQpxpiNsrLDA6Z70
ErZsAQ1nThmevJinZNYCoMnyhmk39XNYOaxBmBu8fMFwlajWr5nFrEq+yp/gGV3ucR8FqX0hbpcp
hFoeU0fpXmVjDSkITi6zj5okio68OWbP7VP5CmQK01QU2DgWHBQk/17QhNlNKRVEBDHL6nSPPoqC
f8ACCoKczBz7ETUY9lJLv6PiDBcPUiAPCGYGHyQeqVj38wHYSp7JhciD85s7zpVTWYio0qMFPABA
cHGiZFU3xXV94P7GN7XEq/nw5pwX+9Ndfg5O3S9RQ6aGM2QLLOlQMkfRZV23z5gzOtrmZK8Oxxsx
/DWGLjQDYj+HhkHT+UeGmfTOEeT1zV4nbdnSPgzv4DhxMyJn7OoHGGs1QR9zJl0xYSh2MdxQsb6f
8tdq1n/dh4hQ/zgAbOkwalnHfZDHZCcywaWQGqYkqXjagaSvCKAJwNFCDZhBYjuCTXXjFkSgfrnq
TDT1CIBpVDa+0p0/bqFv+jLe4722ER5j45x9lGOIGSQI75ZHLEMSQij5/VX/sTMX5qQmlHK8mkTy
cIlhFuN57BuFGTGlrV/KUO4rza0wrQIuEJLqDp7eCLj0ONQIziGG6jYl7Ob42DYf5bRVyrvkK8PI
UB3KVHDQQeS659MLu6XCuTEM92USjnnpa9LgGaniswxAmLoYNHzFPya0oVEiV3fd/jkeniFe8LSc
Qoqx1g2clIUOM9VpdcLfaZp1VYLk1o4MDWidKjF/js0OkjTyDhxFOAIwNxRRlWzeYI3yKm/ia188
+38GiiCJkfpyE7kADhDez0+HEuay2OKUOeSSod+mCd7js5b95jDvi7dMX0nFYpgWA+Mpzdh7vh83
bHuuTReH0JrgX9UM5wIX7/IRhfZWzNhR7GsDDUrYoO8XNe4kHlsKEMbRejnWn1RvzqczAkDdl90p
XRZ8Ix5SpOtx89GaOyv34EXpRhuVyo9c3kn9E4BGKm+scxRDrqzHN96jsPkRv6eOcZ6Td6Iisl+W
0z0XFp4A+KORa+BdTvikoUScL6pm0Vf30AtYzkAjSHE6yb0QOjRRbWs+etvDXSSneSD7sPUt6KDO
fjMs4Qonsm+kIS0y52oHuq7D4EhbCIx56vXaEwRmUfuOg0p/BKeTU0FYoB6lYx1Di8cRIRyhaq7+
NnDxkek9wLtnq8dnt+5AxTOiSz6/HxqXioXqsAcitFI/NZRs2hUEiGIOkkka+V/Qp9ohRywjCJba
qb8JUYDLmHfAZbgT7TvEB3fneIk5CzkzICrHDn8CgcK7+b8QGr0WIRCpYs0OM4zy40VWNaVlp++R
56bPMICdlRQU09eyIQvcH9UyUE0RPKYhL1Gx7lFshPxNMHGo4Lm1DCGGR0LkEQgeejh8UY4pIjB4
W2hqTeqDTpMdRyrobS8IqXyeCI8NmdGtjJ/W4cfhdE+/QHPqXVFsgJCNrSU7Zjcs+DVgVeziQhfc
UX5hzAXKzwohjk3GD8In/hH3a6E2VxuGW2HHYK1JVglWHTy56NIRyQ2ipWUkWQ9DTDXZ5fsxlapL
/4SsqiX8LZgpMEoZf+AYPuO09wxfeyoDQA4Hy5EYSXgL46iHNn9n2EGnoQnDDIGUSQcQJETN6GAs
QMaE8ztXJ4H4AJHVeng8PgnMjOCA8gcqeAQZvAUKA84v6BVsjMTBzLVJfdS1A+yTyKDRvX6EQwKf
mGAM3K1An81a94k7/fh/tokV+zTpEdR6HS8XWb9IcM9NmuF6L5sboUu9n/8nu/2fi8X3O4txLYb5
80oXSUl/PKf95PTmBuzbyFvf0bYloPF+XqpVoDi4ypkrp0kDS93I8jsc/2O9TCprN6rAofLObnPi
c1qgjIpegzKcDNUteR0mX9YRxQAECgZVWaoZ/EZlDLC19oGEvEkHpjhGWXHizIlnEipSqnoK+r6a
dZ1wvRpCS9L8A/3rqf546F4SVQ1zeD4HivA1nR17A1XIoefC/DLp+aBsVaHYjTrd9y/oCtTw10hc
xHjpFB8Kp2YkkEISiSIOP1/0LaAGWN/fX+urvH151tCdIxRGKZr94xs3tLV+aPvB/FKcr0yY8lk0
yZCh/IqqgbxNtNK9edVrvTkqUw0eLeANRbuLdPi47+TS6c/k4gVdXETWBdwZy/5IszOil0nksBZK
Ow/TXMZ0cX5MlBAZIvdwvIsPJa6Di/KAZnirChmaExQdljkOqu4R/c6xbQJqmh40kllRv1h70z9o
vXdIX6cK8UenCrsqm+2BOIy4Cw72D6IemSLm9+/16hj+8YAXcfDhuD9Vht6am8JcWvrvabjPjSXi
wjDnb8YLV6+F9oyw3qOocRlzO1NOT/OI4QRHJp3ZYvPjeuO0sQ7n2zSZW1e7OCEk+6gOpgmMQg6E
xOZ/5kjQxdLBgpJ6q7h09TwSdSW6EXG3uRTgyOLcNIeSfIcgBE9R6xQpj7ZBnSIi0aPl5GRTW3J7
YhNrg+zXAR4+PS63Qudrz4y0CvwYeDkIeV5M1/zcDeeyO9EybTxQyRm0WaUK1kMKZ1F5+H7mXI3+
oHJy+PLQDq2sf2cK9SGRT21RAJVVHrjcdBKhLFuROHrMRVNHoCak90j9zjkSeC8ctv0tov+1PM4W
Eq70giLTdokUHBx5rItS5omPW/Kk4jA7tBW+svf98BzDSRYVs++fm0zkSsBpY1ovnHpob7jMbZ1s
SExnIJ5tA+3BuqNjxuvmfUD98s2Mji4SnFE5P24Gv/PtCMWLqFzJC24loIg3O26y+30ke/RiuJrr
+OhCzSBmD3fKnb4+vQ5b7XN6iJ/MN+QS2oUyl6N8pUeNr7lUagIY3Fxp8GVv5HpqZPgo/jzY6+5l
9Hovc3vv5L/0buI+9O7nGFn8mMV/Y/B29/hBHcxzHtvZ3jv4idu4cJDd3Jv9Lr04pIc1qGd4twTK
PJ0v1UXi1d587kIG9nR/JW/hjM4Oa74mubqHC6T7eNe9qAv6tAPFh/sdThQKoeW7tLUFk/8Yu7L3
cuejDuA5/MTRe/yY3z3O59tfqV+GcMS8xEv9LJjc+8SPgzSEpRcePduXvIRPU/nzp49uKQXdDDYh
r5J2JZ5D9vL56MkeV/Jafm/N08nencpz9wvlhTKbn867sAufhvAc/Peq4Gi6lV8H4jNDaEadj3HF
nAR7ns9RowjB/wPL5SWv2qcWfajQWGbB0ZM29Ff5xPGRPTfntm/P99thRpEyAmNZZmuwg/V+5QSd
ey++MQkNvFPpRaKK/2HcV8/NM3NvD+bixetm9it2FTfmm0k+vNPsXvIy72ft6766pW63np5pxyti
r67dNHx8M7jBNUKBoeSWPhVPr3pWt3Qbz0kLInSbvCxQZtmOOf7LBKlAEXrpeAhCRLqbu7rL/uql
d/Y2Xm+3SO67qZsGCD/5o9u7aBAxL/bB74eFFgwBBTuPrOXHOEuDvfuueapfuV1wDrWds+ZnA1xl
XKrlC32WL8oA4RR+m+3Kc/Wx/2klXqH74jUYQbHSdt3iMK8Cesbm1ls8j1fy3Wkx8FETTJG2Pqy0
yHQVbwxPT0aEamYw+o33Xrq9L4ddoEXjS7GCveTRQh6ZP0c+V7mv9FN7WLR6dXT/68SzIVXtl+4Q
9GG3IDO+E//1oRZp0dkXv+jsQ4hbdIGyGENjYYay384NPgan9GIP9Q5f9lX+VMOG55Ldysu9ZR7l
3u8fRqRExsKJhoU6xw+zVv16nsykRR0eQ2gywTgDM/PTIPOTIPbtYHo4u0kEQ9w7BWe/CGHgpd6n
vjnOpBmiOuHZ6/jfXJ9eWKlMwTaAnufS9uPRaMiLmLzjXPNwLAqTBV6aS23ezurZMTgGCXOYCvLK
mGvzMTLmlt8vJZ9Wppm1zb08omsyKtfJouG3IBTAV3Jv8Ux8gdFTPdszqghy85Jib8FeUPKIbIpM
AghPfG30MembpVG6HmelB4tvnoXqUhbvmrYIxgTq8myc1c9jRLVwqd73PAhV+fAQnmf9rUPryzLk
MrRzZAIDoQomiAh/HyTGcTifcmOkgifdoW/lNZbkK0Xh0U28OKsoMNitB0vnTNePaJxolPTOnKpZ
ZbCFHRJ62AHi83o+4UGlb+Xifn9865rsaW//VKfcTZODaxtxmI0/h/zeNF+/Pw6uVkwgryB6TwHD
4s+/7/4IMVKbYtCqfkD7Pn62c8k9EbXt7/JqQyh8Ov2QzGCA/XDjwtdCDsSEMPTkvDf/q6n8AZMp
Rb3PkcMxQJNfs2Z5QPhQjqruie7WDhPTcd1LPxu6eA+a5eaG4uZSZGp3Vr9s6lvRz5VMCW1LGFZ4
YQDaX0Z2Zz021SKdjI1+ojTVfvYNohX5Y6Hc5flbPEWSCleRLkB81lMMUcvmt1S/5xTav38lV5TJ
KEf+cR8XMZ+idJKR0HmN8nHmytlDFW9lSXGH/b2NlYVwATj2OBlJZ1gha5Njt0XHHjWzh2kcABDY
HFNchnMasHPHS0+pm6QCFwjbpvBzuwMNjW/kUNcKjtyymECot1Hzv0gym1MqjdgdGZvmAGAPmvPL
Lp9BoFOo3Gf2u8QdxqOrIP9xtl8l+cYbu9awr0HGo+IJmAL+fHH5tjVjp0IKTVTuQXbG4wYbOqod
EsWdfEOfM8gThALwgjzekYFICTWPKAtvKthdCeT+uhERdP0xmx2jPY6F1AESKk8KTdA4xLKpZpNr
IdRIr7Cm9DcW0FdXwsW+QyJi64JMLuxOLlaunMbmPs5TY5OlD5mrKStoKrSt6WNQxIAXszSOmvMu
LzkTs0ge33Ip82vbHVuI9c6zYq9bcynBjqKrA7f3XJ9JkAek/Yslxb5mrGsnwXgOY4fuIZF/akit
WL80hFrM9E09rZVyoXXhPp7Tfn/ujsh+NqEsLRr27FNw4pmLbnnsEQwHBUCIAumV6WGy6fg7u/T7
dV1wPEyuk/qm+gOaSz5Vrmm4p6HzCusVrEYyQ3VY0WJSBaAAe9n/ecIEqARk8BvKkTensXhXl+9S
E9IiENNFHfci81BS2pHTeK9js/GLOBwqwAgOLivPIDNy8SLR2SJs1G+s9ytlSmH0w2Vxk6cL4eLk
2BexrjepqW8KWXfb/OSPsIDPaHic/M75VJTRSzo8mLHDK7BBn0yV3hyvreCfN6pntL9jFb0CKQHq
J4IrXiblTds/5ZlvF7vv7/TLMO3f9/O/d3rxfgYKjBqbsb6hjFAbtihws9BQiFfrTwVozfmpTSvT
eNa7VxJGaRBn1jOUzKlb9Pn2XN5TFFTbxalBJWhFSb4r1nTZH7OoKtbF+U2Zfp11jnxmS0svajPk
Oy02ltRKzPgttRXxGTj4j4MRKv3RJTNrzzMbxbPTcmwfRCs/3sHy/D9XpuS4KrS5Os4roVXvU6KG
/0n7iKVvAcmdZIWSAIoaAKcIjQIb1nUEyEtBmmIs5WCoqwd7Ry+VZw+ja4734MaimEdXAiVzfvZ4
S0JFvXIUsnsKAWBknWz9UgEYufvDaKeZsaEdOYtdtQyObdiOqHXhABgmKiISoGI4RQDIhlXpTW/K
GHFOI8xoi+psWI1s994R2Tf70TqSmVDGzepbgNnV8+nP+7zELof23OkTO04tBUcAd83NkGgqvDhZ
UzNJT268NofohB5dGiWgrJ8Wle/KP518awqcJ2yzrV91/qB2rtIHN2botQX8xyu8OAhOWXOi6lcY
G3qZIFp0mtDAAAiapsVNfcIrCbQmCsNCJAY+7qW6e3xIu5N54DVI8kph6Tl5G4LMwJTu4jjQsxuL
j57gaw+HHoEqeoeoSYvD54/DJaULssj2tr5Zau6yIUENa7JGmcwUa4SgWaVz2h3JCu1o9DqfFN79
UNyPO5ow3bu3D9lbLh8edrOnp5c3/4m2Fn5u9MzIfkPB0yvnL8uFTaw9+u/IaHsPs6Xlqt6RfL1w
P0mND/dKKHtnbylSgF3v/t6Tqp/8KVx+cqiTgeNb6T2V/BX7MyITMlUE5slVLbdcWe4QdqT7InXI
yGPPHhkGnvSk+LvN2UcKKLJJ1yqS+YTPncEU1KgPlFAlRXZcBF3c86xwdw/vr2QCuffS+ZiFBo77
1vkDMX3viSfX+L2xT4erZy3IkMKeLKByNzmJnrKIt1IUc3efBt/ZeyKDJg8PdJ6hDYy7c1C805Qf
nElqSKLE47B23MafLV7fRxKiLjz55yeReiM7MfFT5rpwxfN1vhIO/jloAxrWPMU7rxRPikZ/8sR7
5E2K98OTn3zpoXCn0I4Scv4DL1cHZhG4hhiLmo8hyoBttPxGel74vBjBA/+/vT0qs23nPiNO4606
N+EYdAfvNfj5rPHeklnMZU33GUxiBFUp5+W887PNFPZBPrfAEkYS6aOX+0fvEDmkoQeP/D9ooyTc
+xnAiBKNP0XSnXlSsJ+nIfjARrLcw49uVqwBDPx4QSYe0vsZTbNjJOH6m/MRCi1BEuY+dgIRRTo+
ph1qsff/uwTWvWAh6PuAcYCFeMrmmcysDwlm/TGcuOUeKfcmSDbPlvccwZ7w+9Ami8aEwtu7mGu5
fViRkYp/xx6lZ+am6r/DBlwZi+q93Nh8y/bZ/g8ZcH/EXhCQ578zjahzL0gPY3YinQ+et6a72opb
OYh80hM/aLubBWkzqTivleSd+SKLTNttfSS9mZB6iJ0RcwituMUU0G3jvbs/Gk92F+/e5hXGt/u7
nZE1M1c1ho0ZysT8vLHo/6Nw/HPkWsQjomsPMsoFtG2bBarwlaNvDObJxHxDSct/E9gZU9+vto4r
/n1aTT6kc//j4D7KgZheeIB/gUuOALOAa+gNcgWM9SazqAXyxLcLyAe/G1ad4glAYmDKsvo32+fH
0v8Y3PuTu9qscgZJAA57Zh9MwZWY2OSI5OZA/x7FVb7CCnEznz0h9Wazh9H1Fu8ASN7D3tstR7Hs
3d8LYAUB6Y3uTnNf2I12LA5yS1YaUkys8j4I2YPeXzfJFzojFuvT96fDteYJXH7IUnCE/eLN/L2D
JkUuVzb64oLPA8OXaj/FVaziKWeaCCx/UcLpniEUuHHhK6klnF4arzFwI8ZzLvICs+PMb6nRbKjW
0rBP3ETDFFktd4BEFA371DSB1Wnf0OR5VXl0C9y4gyvBxV93cHF4EGROrU3ntQjd4IJg0I4o1n+G
T4heyTGM55nTLKU6pHSeVlhrQgJbDDcpS9/fB5LWfw+Bc6itRKf6gHReBJG4BNUZhaYZNQa6iOgl
6tDxPMyJ7Zzf6EzJ1sLWkLu+NSBXYu4/XodzSbM/5mXXaq2mizYawTE2XaRlaBgaKUuO3nEFrbIc
vHQ9Ibxxayy0K9QgZOVkUCDytX99NxsnNZxpUvUN5ftzEWTg7AFUeeYGlIoYK+q94KJ0CMnrj/V5
1jiUPe/3/fNhWFRVsD8sVDCRaVc7866bUZgQUl1R170ryjLG7+6mmu/VMXOIcKh3oQF3CYxUPRQZ
Kij6BsMYKB34J8eADcKBasn7IryiNQwOJ05mVR5ARVV0nxIJ5K8bc1gElhd7IVmuLKt03sGVvyQ3
GfA5KxsNuc2krEr7w6pRdwD9kIIc48oJ1bKaYrZ/KMKT081MMDW8u3VXv+URQ3fjlRux6G8QvmmK
w6r+exLnmixpdn9UN9KyX6BuFz9VzVz7eUL48sVeKI+JB3vgLfGMl7TwjjXb8+kxYYcMzlG6bd1h
3q0KTplF8a6FxYxP+PYupb3YcO1d/qgvJHbD3+NIBKD9PAfxrNrK7ygly3hfQnpwtdW4qVEJWO13
xl0/usgq0gG4oHase/B3LPb8g9et9gtjCbGUmgSG0zlR4ORn9zrnfhF1s3p9GLzOnXbq/DSrluaq
AkZHFeLp+HjsXLIr+ew177giDhHi0bRDu+anAbqtrbP58fHsk5mExrr1EWhs8OPicHlHpsfyrZ0a
gj+zqUPz5IzAiRJN4mAMkyf5RelRmeMwoYjIAS5xkp9XUDU+q9ZdDFH3Lu1OUjB46ks+BToBXOKf
5/pq/8Fpu+wfgJhXvW8Qn43uuFRd+ye0ssw9+kOgeOlm//PklYtm9w6qMH/e30nR0a/vkOn12V5R
DHG71WFTPqJEsQ/0zfB6drtX5bP8WeJd6A8/k8fDk7yLw4JrmrODXzzkP7CHdOnPWpYeYHJyazr/
k0AA1wiDBZvGD9R1rItsuj+VJrXHZtogkegPc21ZPcSBSuUAkmIwLkcXLUzvdxpNDzfW0T/7z8WF
L2IKXU1PatrU04aaVkR5CuSF+smOssAtaOOflOXiShdQ5ggIjtUcVxq9jyJCh5BwEjrOjF7ql9Z/
B56LpBDIPIJrQgy/D241tv975F/cwUWyisKFog0xL5kcNDjeFwE4nPfar2S/IWH5/sVa/8B/BkQu
Ay9lR6iWcZ7/vS+Y+bE4TsOe1Rl0IWW5xWFGJ2rIMnbTNTyL1XnRhSzvFyW0d/toCg0XZGKm3Zk7
1AwfZbQzcZldEcF5k0uMT8msmMH3ugfwIOx/dqIqyJ+JxwPpY3KJuBcHom5lFgc/kUE+uP2KXsdV
/pQ8ofhzQmAmdH6bYR40UX0H8w3UaJsHMjWTG8/9z37Ic6M7q9OOKgzV5YuXrI2Nqo1nlY49t5oD
H9L04NazM1lMv9EIU2VyHURhGH543oG2oj3Tl+7G4PxkhFqIRQsZQuLXhKfFxghrb89nYKIFGkik
iGTJW6ygCbL53tWC09vI3/0KaIb94zHbu8VrXLnyqlrQzcc8GsnOPn930fnTWZQb2afYta787x/5
33ZY8cgch1hDcRD9Y8fQlVovV0U3bhKIVGz72X36eH4aVqdtS5pkCj3QbUn3oJ9MQTtX3U/zBtTx
Lwwj7oDyPZpCgi9qXERSyVEf7K5qx426PsJ+/E0Yo1bkIS8WwTQpfxxAoipd+iXzxIPFSg1R7GtU
wm64zOn/wKa0ajHviakxuRPQxN/T/mzWTpoYRsfwK4weMprhB0fgWy2gCFEEfzm/Sx8xCWWxcnZ9
eKKKTPJM5pHea4FWu1PmYhg7O88Qfn3Be/wz/+FspUftxnakf+nZ/BVBGGRRhmo4tLai6/hFlvsD
QikpYST2VHewB115kWxHr3ppF+dlvaSpYc0qnR8242JZRXbgzKpV/ESLaIPskcBXSNbvsk1xj5T5
PjpuzEU8I4vYGTOVxDu/25NgjvR2AKXkW5WpH783q31UkI2d19ayjQDRS+xBkJhZwop6rLbn+3rX
/ioWSE1sMNZbacvmOVvX3vmpmrNP7fZ+Td5sz1nnu2HRLUQ5v/bVO5uK9BF1oBf1ZSCbJ9gKOaSI
Ql4tcIdcYAak9jpn14gjSQjS+tMm4T4Fpu9sDjs6jrDX9rV7JGnXONytkFsZX6foFLQvzdK5/z+E
ndmSotrWtq/ICAXpTul7+/bESDUVQUQBRbn6/6G+g39V1o6qg71XV5koTOYc4+3Gdc+mYrT+Jby5
sjc0MSGpYWJK4XCRW83iMnkF+fdwk1TGdb/zrqP7qMyMy9lIZtl3varB+w3c1AT2XYP5x8jiIVm0
fKZLNJh+DwIGxzycNkhmmpWY6Uw17/sSdc0GycBuo0y1+L2XG0Mev1aUJVw/ixCg7u/hNWztKv5s
5cKoFrvNbVQ99MI5R9BdlH21O5xjcLrpiiWmhjCu3TIYxLt5mev90f2j9w+70W6kUK8gI3Db6G7k
M1L0bj4C4Pkw17O+Phv4A7p71SBYM2LSX5yvHnZM+VJedc1Jp5n5cXNbda/T1Q56XvEVn6EVtrxK
tmf7EQCinVElCO5pNy2pOfKgdyyd5ROZh4ObS9WMUtT7paGYX6Ux6TvK/HzK9AGUzQzYyxmOBg5j
pPwBguWeX0DP3yLsYkZuDqHUmboKKFLqtaNR8hqJk+0bBTYAsIpkzKgKSGGga3GfwcV+uGBgk9Qt
7J6pmYmz4yqiOYDkn22eNs4D5/ol2J32oDCh2fnR59AWPkZvlnhEvIbu67Qb3WOR7O35E0MLbDuz
DKqZZq5ao0+5lodkoHQSSV3ldpzoJc1yOgz6AZocTpr+XjMl70RC+zhhWCP1VBpJntz3e7XxcdSI
jIbw6vTdUm8NcYJ6Lo3Rb1DUSWaKENVSZtWytinYwo/z9FVJZ/0UV5Qk7/ASyMb2vuae1uaZM5FZ
Qxxu7dcrZkYlg1q+e847lt3EeuqV3zIbdntFC28wkMH81+iD/3Nv/W0r+XHmJeWwTnFJvOLz8hyL
h3adxT39avYsxYI2tjXUPJIr6tK4cdX91XkEn8nTQGgfDLzX4ZybTC/Pvrpv0URsHhvVlOfCuGfs
7/OXl7Ef1F496+0xHeitZp4dGRiujS/G56mrN90r9IT/SaBxMo4smAFdjCpbNZWzXrow2BvWvkWs
pL4bS+BvI0Yn2PSI+sstXYyG+qEMHubZS0ygu8VgpZo7W/bagImai8R+ucKxWKBMjYUZNB4v1dC8
7SUaj/jlJqdzKMxBAp3BZLB9+Z91b0Kg1Lo83U+KI9jP+SvC/5RgSTbBO2LxmK0QfkxokxTBkLcP
t9qT6ppGl5WGvmQwqlBvMEXIVvfZiP80b7Cp+4hSQJyMxZC3ozRuhjgWItWS6HMfXhm/onpx/S5q
PYGNR9K6Z+lV+ouBcWNGA5o9V/RYJEno33Vp0qIZuTtPNCl/LwHEP5NZutNEgX1FNgGq89Nme1G0
onyK6StGMjcBm2N9w38O0cUd+XxGGrL9UQcAQOPC13cLeZHxqkU997UZot+6rt+bt2T0ABkpXZxq
X7i778I9c98iCWVO9GKV99g81a12NuVtf5IBQKt+G6I73TnSuog1m7Nl9Zg8J9JKGxjFtzzOnIH5
8ipL3e6+xVm2PE/TsVLoKkDfUgBbBif3lm9TCeg57PwkTCav77Op8LbxlFwsGehR9E6xc3WKRL+M
dkCcJJw70uhhJU7FI7uvJTZxdxf3di58mpfvYdDSbbVCGTl5aUSL609/OLl64rq2z3sAx5i4cz+b
XoKbqbUmALMpknyxfY/P8c07TxHG2drhsxSRzAlG6j2XFzd36Wnx4fs5514Fwr2v91Jh8hq48lxF
sJZH8hhJm3nx1Pnd6k7gxCzdgSOM+mMVn95Fz517UBI9wPADq/WLkIkioTRBUzUZ+GR22o8QHbyV
uPLhMhY7SlL/2FfoCI4uDiX3ZWTe4NSLqvBpsuDDy0tncBAdLKXD+v5F2HfA/Jnggz4NTXuwc5VI
pYtGUBdmznDW2z7CZo3GLCzsnF2QVlSvmdaEvi3XlfjG8TzWDAqiGE/Ljl11uO6vNQ7wC0SGL99s
jsVfbzOpopvKHkyEkaxfT5fSdBh/uGMboOY/c4hCCCwbU1s81k9borlGnfetRbKpIFHjMNnelrev
G3gAuqIw0XeGP6DHv7rNSLvqfZJZwnzznKVQOrKV6M28Nu5RswKT6/gUn1VMF48ssm9Jv7oVxSMd
z6XK2RJ3b/6rrP5VtP7YVYmYYRAkdlUN4/rPXVVshnctrZ+xJBiX1pVbIydu4Y6MQm8V73F6fGkH
5AFv2ZMoHy7T5yPRb9zYnT68kQI0aqVvJbfxsN0rI10lZGqROFHow3dMGoYqL4aEBCfGMzeENnjl
ft5fpZr5uUU3Mk5KTDIYWrwXOrmBXggdfoSAXQR/af7VKf4EkCQm5vTBoVH7Mtjhp16mk3JUw/r+
jNPErGIVERuYTKur/xIWd7fr5+3873V+4M7F5/K+NU+uk4EmQAQBcu/0+z/R1E6h8MdlAG1pSLp0
wZ8khSa3734l3Z7x/W0XLXPhHfVsDAf2q0/itCWSvCxbysCmdPn7FvynbI37SAgYXKkmgMdpPxru
UrhfegXCe8LSjEw1z2c7Ic2bExhKo2e1gtOvjcG/5Ea/4L3fvy7g7QBAVGKymUT82e/9zv2edha+
5hk/DXV7Ocl9J7/qLRnbxUjLbKYfCcYblqZPbUO8I8pcpXRbM7fuMwawsFUgASSC+77qi7zQlOX2
Va9Pz/AVQ+OZiHX9w7PRJasE2YOzRJdu9aIcUbGstxHO4jk70JUmeabwbjchWUyyUTvVKH6hlOTP
/qPV/R+oRodVY1ZRiHIRGUTy+9dtxMf7VSbFMxahL4eqMfTzGI0jbf7889aHslH45LuSpaRudkdm
Uq2lfTLSpkS7Gk9wnTHzCD1tIs9qX7+7D1OM+qM3rbtso9+YkRwQL8ooXRT74fRu3teM04yeurxX
QRC/+tDNfR/1EUJr/+osm8l5ueu0oo50gk2yKmDAr4upbchHUbx/LK7+n8ua4X/dGQ+cA+r8M5Tl
WpwH8k0mUCiFUkWa7pvLgT2wIXQRkrqQ2uaA4TDdkdp3yCBzom2hb+25ZwN4kAutRxfd3jlgIRFE
9giDjzG66NGocSDu7RZa7q1rseplzndmdKLgM016Jw1erd7GanzVQynCVRP2KGF6juY0LAACt3TB
TdxOavxBQcyKCcqoN+5xXDfBMEZ4+48yBzzsj7f799vwYxO5PCvl0WZVHQ9BsJRR19dmruyb50By
z8EnvtnzQaAEjCXwRbdj7FPBeq/qfW+aLbKonSpoqSubmHvnsujFw/Eu3LnX4EZFejgjtB7ESpTE
2XyoM03UaZcAFR7He7hbM22dToVu5WG3DK5bvKPUkgxlqY2bYLB5cERp5i08U+/h8kNYsCRIQC+s
/6NjcyQET6s0H8BdMuAbfY6BKyDU3GKF28M924qHuCdq/HacOLLVs/++fJQ/QTFumywKiFoHBLHI
HQr7H6zhfr1fsvpD4EVjdCqID/gmuft2p4DgbcEBIE+e+gnTgrHueF2C0+1zDAuQL7VROi9DWPsY
WYBFHwN3n/mYU8DCztag8y18Roc3/OvFO3uUNLC3JEgDBwILYFk2GrMKH+HD6xhtESl4CkjO8AS0
4qRk6xOVPeL492/7C+P5sScSAkkkZAdJkX3yY5HkWtu/XeTnMx5GrV1jEgJslbt9kbofC6e6hcmA
gzhcj+RnjbLo5pKoOiuDkszoj95i1DCzKBklnZbAUVB47/GMykc1fBwGTjYXdFmwygjrZumkFgPR
o+ta84iqVsZy/C9ojcfz55JnzBjnyUAYdmruH9jaJ9tlNSmmZUwtm5/OX4J/nXfaig6k7lNEi9S/
LBm34+AzC3ObftwB+dCDzorJbXaZdDhOh8u+gou+Vzow7kpY54JiWNIJPzEBiII2YLa28TZLr9Kr
iNk1xgBfxH3/cucqcCkwr3PBpZGyy6gOIh9wRRHYjJ/DFeHlztuFt4APDOFM3CegCD75coX4ysTB
YPQ3d1fEMT1jOlJX5+IdGNHAmy9LsrijYQH30mGjybbp63RrtVMbQ5uovrf1mItLwRQTd7cXAS9v
1nOWjzqsBMm+nSHER/g/qcDTn5ZE1SiNn+yN3KmHVds4ClFrLABQpgj9f+leBl62Uqc3Q1g1ei/s
maRGsgCTSY0CN1ncUvPxT1W50B38P5YjYmB8XUSedLMJf9SRl4KS4arxAMk3/1xNaVTRgAE5INv2
stwUCT9fpJ50IJ2oFI1jZjZofJhoi0vWSo5nV8h0jUiaWF0+/GaRGwkAPH4Vp0OpQTUw/RSTdPYC
p3cZdnbxRTDPbHKe3Alru+s7j/P9s2F1ByBQnxGKmQje1MUBEnaE2Vcdv7+e4XmuEMF0ui2voNTp
tFWNgS8/9XT56MRLjYeCmwmO8+allz4TFsbUoyJKnvnucAeu8iTsE53a6R5vYnRnx6vfCWW0MP2W
zFtj7L7UbYdCpWwiOyPf01eTSSLO//7iK3+Cv+pvd7p7lf6zzTFn+JEOX9xpNVIOH+PYmTfwWxi7
iJWhF/HFvY1b73PVlUNyhLVsSKABvl+WY8nFOsXBJ4yK8GUwutHvY6TqzEiiyx5g3E4twSVWyzYv
cZt2D1Ob3Jb3k+RcY9k+H25b0gzQd0LTAzN4jV8feq4SAu1y811Qtr9/U9LA/8eqwrnbxfl08DH8
7+/ftU4ZusA06Korp+mTz/HjYbTr4UQJd9EA59iFYzC3gENv8IbfuyO9J0ioV4fyRDwUp77fFYZN
vPMv09qTwLP6iLBz/WanhwYwOLfedGBTlNs6eeSFIW0qtzEGdqVnk72yvnmiXY5Ze3bP0qa7MSrs
7PtF+lJUTOCYZ7UHqcxgDGkNi1R9nVu8Wpot2crTaGHC5wLPYP15GNcxsMH081V9BVdjuEp8Bpg+
2c76DgbIVNCfS0aHCSaOfpchlPrnxFyWfmOi5j0T/QCYIiFCEkco7K9o+8quLRSNx1KZcXjd4FiZ
tbIWQOfW8iTTT6B+s4xt4XXYMebXzlr83sYtJJuYyjYfnc123PnEsmkbPqda8NCfluxL9hntuFVN
cTaoXxRK+yoCEr87/OuX91kM5plfgTVFQ4vcbh3oMOqFZJrPePI5W1JtwrLNhn6zRA+/Er5zN+MV
vWHlD+oVKyx+r6hOojx6ARP3jHZ/lo0PQJop1tBqCZI26vW33rCLd6j0K6i+d+aht2XwiTJBUuDJ
4wHgd9rXh6Y8vvg9/gg4WQTjYmrTd/CCUO+IOfg7YwhSPwSVqyH0gsxXl8xW22rURFfS1nezcYEQ
Swz6yLW2hTNwFVqEy5bYQeAGE75yECrBg0bfeYH190DjpMluVOFgo3W3x5QERsnrFDdOctD6nCNn
f7ipVwnW8jciffPMMNxGV1Bh9nURuLjnnjmHpNTIorl9drtVy9wUh5NnkvLRU/qLRTOug4uTrLQF
0Lk8Eg50N3HJFvgxi0Z/pMCB8kygdCPfzLw44pQs+9H1pl+2uYN98Dx5rUSiKOkDjWwhjw+twVBW
gA/N6lG/mr18/XYxGBbf/GF6Q8r7nTGYPn4Z4lrIjkt4CUm/TFHlKc4Tzp9O6MKdhQmQOKtseXzd
90pDirmLNZsvxoeIGzEhszSHFEiI0davbMev/Vv2BXIniMSNCp7BwBjeQpXkNTB0FNR6uxf3uP5N
CDvvxU5U77vbNT47VKBcD9ABGHQBHeIPEjaocs/2ziHLrSQx/vzmPOiPKWVW/GICTrojgCWVLVI7
sXOHbWB/mY6ezlvPwyR+ANRUEc/W6piLScHSY7SPcfE/LLKeNdS1CLKh9ZuxNG0Z3rvtjzAjUr4x
gbBP1fcBLefLRkNTZV4E4QszTetmRbxx4d5/+RCfYRo3HMXmDT0EDA5aDWnSjFcVV5dHr7shE6ZK
bEjATCVUZorO+LoILCkrPRb14foFqISkJrhblc06SIAjj4DOQbtSU13B4PqIehcbMTXbwsWvXQLZ
cW+mtjQ9W+pYDJLRS3coaawGWhejCNsPT5eM0kUZtPHrab9gY2Zq+LRrvb9pevqZZU0uYfzAacL4
GrO2hmuIls0wTKFyl5clOuGFuBFihSpspdyRD6IY7byOUcdoi5tm3403NLNNR2UkFsfjVV+cQPyh
WbLTw5q9v85Gz6wQcGQmtcBaOql2Ss+YOqehLfOqX/UB9FT0OjHv4lCwBC4eRqUa2YvxGTNQdmft
ZgQZlNbz0D8MYZDaWOK3VzriFmHMdCx0sLxriSk6iqOuidHmJmT+29WoyR9jVdeM3rY1Fuq0tpnw
gAUaW6VTIEZO4s3ZqEaidY8p1VHiLC8QQV871sHH3jBt8RhO3wWv11AX8aEbMHsWEbzzxc1h+TnY
HoiCp766eb1Dn86G4b3hwUEGs044+5Ciknan72JCHyCR6ugeafhrHWKngt3+ArT+mZLUZApuQQ14
5XNdvaW4oY2cdC0CTKfeuBmkEdyg/7BOnYG0dlQspEzOMqQR0btmge805U4fXzYCav+Yo73WgARF
dmHV6uuxrG/ui3qRQLCe+3oLlDxBKOqL36TYFqNyorofhOKN/+soTefXMVoogN5ePKgptrb8prEK
GVAZlxlR3lEx2llE2MyKZYXf12ttBCNwEl5jbKX9DZnT80swjjx5u3bQ7uoXW50KwQfypWd/AsnT
5mc4scRpR8CXRm4fC5q+m/XRtc0VMXt1pS+T43q9xCbn9jEZPyzVwYNNQA09C2uG4Tw+9mtjhhw5
vvuZnVqTJSTO1wWAWxplNMa9g+qg67YYpyJ5Z7te8JgKZ8EpV5snQqS8h93sdJkvjqvJwTlhH+Xo
mOjVHTU8rCGYQkOjqnT+XFuDGcnx6u4sYvfSBeyC8fx6mUtm4k1Vl+mdY2lZzXoeT9dv8NUrPEh0
t1TZc/xCzs1ZCKZsc6mppFcsG/+puw+vME9LzOPrAUrxnPh0HrjsDt0np3QV3I120aONwdSjqwGj
SyvPGSg6OyH1mV54Ei8SIgwDMwr+exJaZi7wlfsJz4a84kO/YyHMNjWyJVrrJdShxRfmp/gajAY3
WQbXiLjL09cVUzZ0Elrss9Gp2EV2QNEZNCYWcxGK4OWKEXNlUYK31i0mE2taTzpSFIk89nmePL8G
GMatju94GHSi/W5xiDTULKiLLZnH2pkITtCRgSKZyXp1UmmXbHFoSYflla8hLRN+orKGE2hJ6wkg
UNrIYM3UwLhgPmIprKJqe3Yr5zUq4mqJIAuWk3eut+mvslnqNLoQZHbDv4cEFfXSzvFRVysTTJn+
pndEMuanOA1KFE5AZ4ckTMLdtjkNbBBrCVUQn9pRNi9WRwqnSym/brxfvgoZV/8d8UAdPqw1LroX
KSweqQA2wVVeQOllNG7ND+wMdSHNFYzc98nNUnPe9JS8L95NUIcX97Tv9sYVb4LJBu487KsPXI5G
T89j4g7oW/nEEa30N7UYZRTAv3uEXA0B00w/P6r2eZ36QnCFJBH4tELcEGZ4+74vXhOBPbXTeceY
t614sfhqv1SbZHBG/kadDGdnzJDKz5DQ3YzOAaG7pFVfbIqtl9ujYGg66T2qlHVLByO410mCyHCo
y0rHxfenmcJ+cY7LUC0pDtUIA/q00YeuGpSLnqdOlTFlPwVQMkV3yOJrv9NtZx652F28+v7JjSei
GAq9z4vQ6W/KqL+Cz8rMmMtGh027EFGzD2hF4xKyWjCxh2ItGeKm7xwmEkvpTZpleKO0B1DSu42T
2oN7cVKtxN/h9qjppj8hOxp/4I127uHiLAfFGawRg5pKrX+i7hnvUEJEKWRJFUiweLn+JDCj/L5R
F+676THdCTWE0IsFdoWW2epzOe7MNKJ3TLe3iWbK+NboYF/rTE8m9N19nwFp8CJdC8L/Q4jTVjeu
5pX2gw11rc2QtdjMGQaoeEKVi3qxqvbIgsvo5hT7ljhrFqidIiagfuWU4BjIdelYUR5yLgAxbAr3
1KkeiztXxlRj83a9wS34CFf9mNnsGNOBN/CSkOlUE5r9I0w3P3dYfnTgbLjPJ8KaI5AT53Kxf2K9
qDkcXkj7G5c9YDn4B/wk/kl0ML8JvU9HBJDUKf8AbC6p8EzFwaeMG582X1sL1iciPc1tvebq3nMb
MnFoCF+VQ/k2iLUo+Tof0+l9+Vwrk3RabGShkzuMyWDje3ZR08hAOB/Dv7eQwz+Vl79/zB+Y4EVp
ilwh+zCmVxm1Ng3T+WKgcnvviGZ386/7XAIqvjAnz+nF0pQB2jnd+0ay5FHnRJGMG/NDySK3uxwI
OWDa9SyxmlkbZfY5YzfpmfI/xF2C8r8+s8SsQWZW4axG6PV705ve0m5ez7lE3YWyzJZAfGFA4877
RAhgHZLo4h53kw9aElRTWID1gVcFcMHAnrI/NBS3vpsfTBaCUc56nOyTmk1hRvYHGXU6GbM0k3of
rLaxRmRzdg3z0FfRLotuu8fPTTIfasicxJnGqfBH6O+V3FBZ3sw+Cn3zvM0W9NmZUbp4oAqPFhWA
pcvMeIakslIOk5P8rVhd3Ak9SjmSjfuGOBeMS09HQJ11NQkh8d/A1ayNLLo4NZUsFcjz+00rRv82
RuUEoXy1kR3RHkEQu0Jngbn7H73LmOhw1VXpItYV/e/XqoeS+mLTcaFxg8Al7vOMllM+kBWF0gNf
VYcD1SR5UAiURIj07QW11Awl4/Et6/lcmdyXrUUAkytQyXMJNsDaJLOaWk7z7tHOUsbsarG8T7Z5
552LuoQMDmNncoJQwvvFlCr+qe8ehV/KF1zvizti6JfTD0u/P8/tu7PjwGOvcG6TZIv+iUkVO7yA
AAWbvK+zide0Nhg5ezTrOtOlxRcIeho9aj0vXKCyhYTZDeTlRooIR+KUKT/ssn12EoQPk7uzYPy1
l1oNSjqSWIy69w8lH1raPwE+dNN90jJl9BeM7Pt9VX6kZ6VWigJEzrrBYET5e+JdUuybTZuYY2Y7
G0AkeyWuXWm6C/vI6CDqrXYKD67XQdc4dvp3VAK5MaUl+05sBTubaoZNiHs1DgtWrgLsRzePVOn7
PiIqj1O05zuI9uj0v7kCBrlJOmJhoW7czc+0YTskCCKyU/GrGnEkr1NXcGVqiye7fMt/DuSVVBgC
h4Pb68rkTnVI7jPGd9hExBNvu9PpE/aDZmyKpCx1OJ0XwrQ0O8PiVvQkpl07jV9Z17ngl2a1ByhS
/8Wr/hpY8wM/5faKXaSAxkQq9Qd+yqQbQasa9QF5cffK+WusBRgYJFeDzQSO8nNaJWX7gsHKJih8
Z/2vS1COyHQMsi1lk/GJKvrexBbNetbEpCdDY3zX+nS+bzh/J7nK+3jBbLjbvGA662BzGfNUdKzB
iNFHmZH5NMiICXEn+IxxNmVu0LGDtDU0pAPfea3QWKDNn92ICVKsa/DiKQ/i7mESH4gQBBnkHOGe
pZpStEEXdsrGnxBlAOdpx8Iw9NNjHOlENSrqt7PB1KKBha/7i0zrEbknCwycqNIoCerFzU/dxcXs
jTspjEBSTneck77+/n5/t5kpZtb7+7nngRFRyKtEVJY0KmAHR7y18cucHPsBylaemHQggmaT4hTJ
QcvyhpcahZ7VbkFMDVJlJ/ViGHy8Nhrub7xtfz97lP8FXiJPx61MEDhxoz8Ymn7+Kpu7JD5+CTJJ
b7e7oZxuFp+nQLRUlzd7+CGVCZMoYrIOL/wATk5FpiIawveTPn0FdDjjTXl87zxgx/P35fvZw+LB
eOLj02u/hGF3QPnSIgk6S6WyPK8JWmcV+NfFJ9Aa43FFAqeQXNQH12Hzm0jLTpYK4sg5x/G2GfLg
4cP+tZz/Fxugdh4LsUt2IZH9x1dP39LgOnxcSkwAjPBZPm5WDR5iAgm9K8ysHA10fmGGHujWopG/
TRC9PHZm+s2hStmq/kO6PfjDJ6Di/yLqF+JpiArkVzbbfzDze/lRmV9WPBgFS7FCmmb+Bhx6MHH1
qU0uz6LUhTfsTfGgT5DNflnPdog038/d8dOCG7YSVTJoXknG0SfxcuS2f18r8JQ/t9fuE2r4zBmy
ITER5Ydxg0SZsh2o2SOWF2SARuKsF77H1zVOmeJEVPxp6CTjnVPSsWfBJWh5j9+omhsih6lhvefi
vMVKHO7muzkQ1W7cH1cL5n27RLhzpjLLBaUYr5+Tu6q/c974IhrFfFSM8UXS+w5EMCYiP11m3oB1
q+ML/07FINM5mSQP8ndEzQT0HGo2Li+Y0jrIvRxAkmRJ0bn6LbjOBY/ykAw31emy1gidphJOSH67
uAOExZcotZ9OZl3BQJlL04W4IdrXpsoDAZoWIPZFzNt3auR6Z7MDx4mypyK/2KXDDMLRLq7Zz/uo
5YI+GVMdlyx5kC10eo2LQdZ6keBBe/Owh24VvC+FUcJHz9tJ30v3cpiT5XU+qusyvsYFbiM8fgIB
7d1oBq8zplxAKUAjPPLBvCshV91vv0OJdzZ2+KPdCDuyc6d3xEYZPSm7eh5arCiJ8n9MR/2l3Pnt
HCAikHEWkky2j0he7Y+CVTpLD7XO3o9YcwU/PSDy2G1ks7SqcGBxlu2BLPZ/X3viH3KDH5fsVBn/
fTmIp3y22ecRl2txJB4Ga3yy99qCNcimj6kSEB47lk11hqxrZ17YPxIZr0UxLkg5e4a3GFmbjArb
yDaUK//oMwZ/lB0/Plz34f/z4dpqMLwUzHDF9iEdxPUjFpapSXR6AG7I0Gg/nap2wq6uzf9+V/4U
YXQXlulw+ryZQ7aO3y9c5rdPPmgbYIlRxxizHU+vwRBG90vD0qH863L/83v+53I/HsKVvaYnfric
qMtO9us1JBw2oUMMRRrvZyAeu4DGU/qvym7Y7Sx/rDjGj5Fhj7UGP9HvX/RyTi9Vgk04XqYgqaqR
zLO4bzEWuEHbsa0o7L6lnB5ugJEE0Ug7Fj+WTAahGN8tKIhNl5Hna17iKOPBTJq96acQqwdgJtU+
2yFJfm9KDmb3789H/ZMH7R4QEw84YdnWKZx+/9zN7VV+GG2LQZP6LT2W88a5jzFrdl6oCi8U4/Jo
hnK/mEoFHFdwtkmWBtcCKwE/pWYX2AlxmpRec8qmElGYk1c8qSgoUBLdUAy90LkIqJuvoexIB8G/
xINZTc4DgRJM5APu6FALmTjJ7WwANnFCYescOzxCJrpzANadkzABNomcHu4NEYXRmz9WNJoBWmxT
/JIphNIoW4moc4DHUndGmOckIZ0TsfJhcGh8yDVgVPBrsoXWXV2vWp3cWTng4aKSvgAoCQ41FXwe
r+yQyU0GZplBqAUcCLDkhfHema8+MynMR2OkoFhjMb4F8kzDlTBluJY9hS4Q3WKh8Vp3ER4PkIQ1
+ZIevEUfDhFKTYvhZLYPmL/78Q1mGqgU6itcKe4teKG4WyZfu0MP3uTs1ZboU1dYQoCA9oaDdfbA
WEbaUAChhZ+MGTBdZzYbjnqL9+SGr0N0xg+IK2HTg6RADZ87Azx4w26/IZmi02d1KQjCFTHeLejf
bDjD6yohCDQ35FGXXVmxMRXrULFU7x4MPW3aDE1mSZMj+3hZ8nEQD2fX5XCmziRCGnxtiudteYNT
kabCsULC06M17BiuEK4Nlx/xCsQyWDBgfHo++30kWHc7NVX+/ldXM8LEuagJQzw8aV0YfmnVfDH+
zhxMPmjBWxeViCcS3XlBNmygH+G4HPGLNvKSGx2dF8hscGSO2uD83ZAp5EA3McalF0k+EQ8uTN/o
M0RS7CH/tSW38zT3dE76CGKeGFHJWgkF7RGEiZvYF/4an400yMe484hsZ4i4ndOZYw9G2Fi76UqE
MiwtAGRA5MoUIfRRU1RQgO43oCBpLxSfuY72mZnQBrMVjcf27J+jW8AvcnrYY4s1PmPnad9PqOcs
5sNwzS7AYrUb30eydwHnUeyz//mV6Jnye3eMKzJULDSifsOVhmTPKTymW0BHPm0NWV+B0faScmjc
Mr3HSU1IKIc6QaZEIehXgD4ZzM7NwMmQtj10jbRr/vTHVKdknafOCz6xD/p8c+LG9q/fEtDkM0AH
Q0LH/myRaaiDWj9RB63o+HreMOhtkPD5akx7x/uzpeUjfhfcGkx3whBCVxktT838SX+tWqebA+sJ
kCb3+QtiZrM3n61SRe8ySZOYeFGU7ojADQn/9BAAmx/Sx1fzrZNRQsSO2wOCEzod3bIK+1APuTGI
Mkh51HO/rJJhCnUx3OIfKsFtfWV0iWso5xcoP6BoWJHZ8vWe43Tz8ZfSad+J6dTGpIzmc9GYPSwY
/y9RH06fhk2V1UX1ABBqZif0oWE8QWoV5jHxJl8LG2emQF01IdfYGGEUiyLdFECLoa3JGgVuA3IT
aOgFv5PuscuZFeEhp776K1iI7xEPfIO7CEi/3Cs4YNg6nY6uYpO0XwBRKlBluhCAm1cX+/UL94Ui
ozwD9u34ckRw51EVDMZa+IIU8CqaETzHiDlIDlYMuCg9ZmkCmqfcuychpthIhlsqOmEkOnf9hJHI
7T2Qd4q20JjILEja65KTu8J0NxnY+RdeXdBiOAsLY9pMHHfyCPbuAPWnTmgQ5FC53uH9JfHEyzhb
P8YMSSNRNEx13N+/e5SYuN3d0pFdAm0Zv8mIRwQNV08a3Ql5KXnYyKqKvei9R8nQOt6h1PBLgiJ0
gcKdMu1mkOFHInMHUg88OVIXcNqksUojdcHB97VDq0qWkhCqNkjuN/YkFJO92aQadzDik8wjAY61
0JcnjC2gF0ceyIS84ZDMltTqjC1oo/SGyGFGoUKJoIPZiBYwJFwedOk/oAihqzT+rAf+/7n6A4nQ
ivtrUD7qR3z3upgk2laX2CZLCt56Rzq5rXWd3o1FYyoOH+1fhoRfx/bfLv9D8jOUmrx8llxe8G/z
3pruQe9Be5oOWgLuIPtGsflH0S3/KWvvSgmmW4vYiqQhiRu/1xJDWdrtZO1GCWz2WCM0W0RppeE9
RYwIg/BVmmekr4gibFY8bjtlnvR0lmqRW+06GQPLlvOEldOyOJfavJPFYspcn7+iG7rkGYblj68a
DOtZt4f+CdLvmOMs2s8vDh7mlheFM+AL/xHRWkkojfofvSs6GPAbaPryjJ2lWmnjqoM8mDmyHEaY
SoAJ9Y6gP9uDcbHSwp4LwNKV71Qu6ahyAmX8WV23HxdG92ILfHheZH7/HWyT6V2sLChLyPx9sQJe
mXRhwPUmdf4faee55CySpu0jIgKP+CuQF3Klsn8UZREgnECAdPR7Zc3GtorSFvt9PRPRMTPd86Yy
SfOY2/jLuHDWSMcBXSvQf/JCZxpt73aDZoX0n7hBRf1PneJS+9Bb+6/8Y3Ar74ycElp2B+Mf8iqN
0xMNuRzYb/Nc+i7Iuf4bimaIS0FV3NKqPR8d7S54g7AFHg/iEItxOaKmtu4Nn48D3jSqnW6OdnHd
p87tvSGFNqBbPXjKmF+woDs8XIYrY7ihffT+juSdE2xysx9tVAFlg7VLNeyl5HY4ThD75j2MBi8W
v053iBxEF47q0Nh4jmeiDI4s2+eLUCRb6vy/M7l/elYVKLgGHmfgNhrw1Ps7fXUcExCVqF0/oprN
K6Nr/W1OXCJUpndbZfH5Fg9Q4Lb7KIG5/EpYyG/WUhtm6JNX43IGT4wYGpWOKSTiCDhJSeF8P3hO
eKw3IEPWyAjCIBT/xdWmqFW/qjRRtzyLkxFleSCrYF4EKDIeJWNQy54P9nCgbZCseU+feLyhCjob
HcEoMlxe8zekUUbBuJqEKyXoG3Tk7sI7A4jswd2tYtDNx3G9Ojzimub4I0heS5iO55W+DObRRJ74
sBsfT0AnB8nsm+Wo1/0E9KUySKqhGoIq4goeU0+cBB7Sife8rDPEzQaXxxJO70ceuvq2moZAaZ7C
xZ6SfYNIuFCYBufmzpOZ9Gm9KJvdGAHsD3OWDkMYZ478FB+J59QI20q4xeYWtZnLOvlS6HmiEn6m
inUZpfPCH/B3yyloEkKck0aIxdAjlY+QuzFzBffm4D5ZzgStDAmdyi3QMHnPj25VzjV6fRA1B+B8
Px8T6KtUlYHqGgORztD85PlXoO9nr+kqdmPEwdVhhl4HgXT/mUL3sFqIpBdcqEa7PbvHOwgam6jH
+wQus4unDu31q8C3nqgb61OjD55BlO3vkYzkBRfC4cpyTd0EZT3RKrddh9K0CG4ElXiIMU7/gX6l
o7yKvmg1zGgwiCcOZ5Ad9TSIKs8ChKr2v2h+T0FmhA7PlUggvH1/cRoS5xhuiexdxB8PavroNFn/
7+TrdzOA6xIJXI2UUReusa36nmwmYSrlcY5bAUnj6SHZXubpkX4floXUnf3VDnOTsf1lcF0SSvmE
EpoQPjNoYYvw4NTxg5RfoNjvH0QaiF2uMLRudSeMpNj3oiLMFwARHXUwXB3okwO/+HveN4dB7pgW
CDIQvBXtaoQmx0pwJFd+ocjGloOmiw7eUu0oHWu3pnM9Tus98k1tr1xCxkHVZCs/UEMF2xUusTUA
RqjDeUZjmFxJsIgb55V6Ol3JHmx5qtif0ko0pjsm/ruAynzRgOoJ2QkLyYmfD+TlnPlnOTMzmDmX
IWVUAXWNHe4hziw4unk4/gI7I616REB/D/27lsynvR66FY+UjV/qmallC/xVCQPB/N2rk2CE2cwA
C6QyFARPUCtCoV5AccSDJBPHp4960fX51Rulsh+/pRWcnCv7dO4FVgbpgvCViuza4k14N/rws0Ou
aNIST86c9MvEi/XOAv6LWlRGCVTm0QSYvuaN5oZf0m66o7OPD/1XwBWJsoVCOHviQ8JdBtMlzUqX
ur/Te770zekbks3oKL5LxPvRIF7ElIdisrB59fCYLJtHfQVhnL5N/Sy9ktF6rzWyI8IYYbmr0FTu
5+9gFvd752K6munq0VCigpr2uUZJrHeU9+5wBSwQiZRGtasvn5XBfcpViBonbDPaQ0hZeiBqnr+7
Y9KHr02ORGHoaPrgb/7+2rfqfT9WuHWzWEWU1b09Gy14vQyT1ZtEzYKX1hj0xMsxAzd9uEfCZ/D3
sD31d9BLgwa7JsNEWAdMw8/9nWbBOT5UaraALz9DDgOF0zeScuATIlLRveOT/sK3GysfulfBdX6g
UCav7WX8QE3c7u88FEWmFr16CdHHZpwswXH6/U+VDUtihd7o7kWf5rS0m7Hy1jxaAwxDxvulqQyB
5Gr1XP3QrD4YULhGEuIPyMDSplOnJPXqUzxUBoeF9lCtzyhBWBCrqzUNnBwQeenQ5ZE6apG/6Zbi
xNk6/DtTRqmv3bhSkzCzC0XJKH1Sj6fqZbwjdfEFfo3bKJsLujlhpOIWUM+k93xD2PtwmpmDDMD6
Qh+Uj8XoQNcfvfyXeFA9UuChfHgidbmT71CpnxojzMlMN3ZqQlCrb0oj851SiHRffUrVlpx9P1Bw
aV7ps2RwfKk/erNYAfplslKTLuqRJa7Sn/kGgT+qQgZxv0XVvXWkK7MwLk1TpkjL7bficBId07K8
80H4DwGJQfCiLxGhLsOLOqsmp1H+2XsmER28xFMF/CT+M6ZjYrFCYaf3rE+IWSwoQfH98Q2mkKi5
jPZUTVb6O5HBl+FUn+oMxItMRQEjjcUINcjHZAqfsvJo3aHeOmYwfoSE5HBX1dT4vc+ZLUVtS9HE
M6m17vFMi+PQLtN0cXooNoct6myAcsFoGElffRDCOcbYohR0f7iLp+GQfj7KYdLg+JajbrM9PTfr
SHPk93h7Vt0e8gtzEF72KrlXx8eXgp5i0o9AMHzqC/BVhPnxzJ7vvSN7SAiP/X1k9d938c+ptN4F
udHjQImzlJwNq+mF9AS6BLA1li9+/zI/Q/qbMot19hwC1eHLUDsj7ocBaS7LB/kJB9SlPYpXzcjK
QTjL6fhAVbZ+zEbnWQLmFwYssIzi8e9f/X2R/NpuyKEi7ij+pbcvmkrTo9os0gV2vE8wPFQEx6Co
vPCj988091BvOoKa47lI7xNKE7VgE+QIGX4WnwWsgWqGpCGRx95V3qBvgm6PRhytgFvJKd/MLfi2
WbOmNgXzAoT4UzCNRtLD8UHBHI6GfAhiY6q6Ef1iD0CK3K9eTqsdrWFeG9SIJ9IzQO87GXgogIHh
AegfYmZOBtUVjXgD2B11mo2+kAATYpWx0VaXj6PUVzswUNrvcINve7VKrThrV6WBsks5lHidVu+g
uIfxTHk6E7ZTfRubDmpEGONhfQrpop/QlMyIic4rzUu38jyhLjXMqcxSTx1gU4SdghPdabqbS5Sa
ePrcrkvkxqv18/e24rUCsnyS+ad0oUJO9ilXIUw5BnnEVQijEJAJTLF8WHrBEhufrg7Ob5Etahc2
PWMb1WKOtdo6CfYFb1nC8XRxmITbZngeZZPzYKtLJIElURJ8xllCMbca+9PqbnsZ6wMIHNN4bFBJ
f+Evdyh9DAohePRaT+Ll0Tl6FoSNfgEyAlSrJDYM5QHkKlYaLKV0A0b3dVbPDlPgZLErz4EcoyT2
VKN3QnlX6MdsRNBP9xc9IsP50i2Sob8P0m8LErrlKlNGAc8WTnKtm0yW09zPYuuwwJGcl4YW8pgy
AjX28i1NnONbNYVhIE0vD+EY1fsulN53pN86xz+Gb615rVaXvFbNw6LXDHpnKhh6sYgRutg7GDTs
IOXXM2oiFeyQB/vtMgk/6ofdQ/4JCydMxjU8Thjsdv/Ik7EqJwk2YMH29L7DcSF2Ees0XnoT6GnT
nit5+8YtUfTsOY0+VA4u4LbTJ7bjZPpwR+V5BFP3/RE1MrY9zyQSnDzPaILNj/57x5LfuHF/zLn1
VPrpPta0hiWvpxLiCx/Zc/NmoxoEuvAroycMLJaGRpd0x41O7M8v3QoJdavyzUPBsDJtuNPoApkF
3HsCXh13A4MgqI+x6rlThPc3+ZAdhgS4pQhiIoYhrav6op+UwD5WTNfoN6uKQi0I5ocLlAZKaoS/
fO4Kjjgq8jZgd0F6/UCKAhsIfaMt5RiJH+yNV/GimpulGxD/lRMoUIdsqjyWcNnULfALCdlJhOdR
UHX2H/ZjoPcvgkp2AAnO3wwdBVj1I/9civiOkYPBCsjq7w9bJHqsgemPd5ij2TizjEpQbQs4FNZo
j2L7wZNpzcfPVOXAY9rP8R2kDple1IW1GqnUlmtPE+L9l3hcJcj28+hLjgm55QEm7Lv6VM/Paj/C
WwhYxO7JfkBkOMbKi9JI1idjAamtU24b5KQ8IxymFwXZPThpoBerZuFvdTxrN3Y92N9bjbNfW13C
gvYvjCz1aa48ixhGOKzKra1oRXJ0Pl78cBF/HWioWEuVhAvf94Ob0wZ6zw5D8HpUWsifsSt5RXpw
G66g9Q/hkRFLkqadvwrkELeEd87+Tb1LvsIYGrdCBkStFCs4yyuR+OrdVZii0WvVnTeCuDmMLf2u
Ev+f4XusCn1cmyrsHVRmL5z3XkLKO4Le1AyAmNJuXVfA1CP3mTqYdM9f/L3bTH3kfuFkRy52nl0v
kdrrWpnWaTn37CNOQiHMNLrPx5V6D1q9fjQ36oLSrLbMUDf94maCtGuuFbQO35t5sVCwTRufRtXW
GMPL+9yDQeQy7eeUHPlTgn71lt6f7q2ZNpe9CCrdEVUz+oX3ddO3xsps9wxMIAXCdS+Ifc1GmAzQ
z5WRGu8fLBckbrYsNjtEb+cpMbPp2AA5Gvc81TDL2AMIo+u42VPbmGl0zdfpiKakPdCX8eSRRfcs
ZO+tDYrI2bjBhZJ+Gwon3wUI66X58ifKRl/xz8FBFM4HhcdOdsMHljlG5wPAhjy7B+495L4ANIqU
oMlfA+dR1M4zZw7MwqQVvEimzxlZZgB580GeI0nonh4x7HN6T8nihPjUgIaghMFKDr5OMPeL+Xmo
Ab/LJ9Ug7AfLZC0/4t/qYNj+1LuzwdtlI6z1hsAvHVLqmOwaNx0KgC/7Qf4mTeK7xDM36cCCzRYI
4Rp1WsFRptPjxCV/yb9oC1m4iwAGo1YQ5A6JZkRFSNTbYQ2X9BKwngdZQDuAb8uXmmT3xGfu8SFG
CUtxiq2OPmE9BlyPauHo3O89ZQ/FBBlE7Q51wssDTU7S+5FAGB/7+4WFFuPoAlFPMKPC+8MnrBLU
CVB5pv/191tidm3TVsFOOfTkOr1E4cL/ksYBDyj9CZjcT9k82OC9lj68lIhuPGQf8YYKtgKTEylj
tMfQZOT70/zYJo/GwB7Ik+PYh3iZv6MiBv/S4wwvlNGC9bk/QMssB820h1Ebyqe8kRR0h0C5835y
b60uZHtwdDvqVUCD2hklSaSuAPm09J6N+mk7MmkMaa+ie7pAbM93dy/BK1rY9PcwCn3NN09Iukx2
fCzwbbQHliHOrCekdyHi00MuKBU8HSaBMTyi4w2j6H1P5PhwnIDPp+ukshd2tGRsOrGixURRSVDi
FZwMcAyRnA3l9MlcCBmrkAEK2iHU/RtCicOSboE2Uz8TEMK4gyOkBLIAlTrIUbDqRZN4v5KeChCo
gHDHRq9f3gkVjPgV43b3gPvX0J9By4Jlx9+a5MjI8daVPIjkTjWgzamgOIp+JFkDzpfhgNxlgO87
JDjjHfjUVr8/PEPYp40BpiS/p3uATQrM+XnC3MwjbaUD6D8Y7K/G0pwWdCsCBFmRS6XSKcQfhKUJ
hGH40Zjdw24uWa/0U0LGRFvL782X+RQgP6zxyS/0xiCJLnE8QsHwMs+WJy7jZ/IoxO0GeK5F4Dyg
HN/VfAiIXtNsfHjTnzXolZzjUTAHUL6QNWoWGrvJuq+fZC75r/BVdQtXvgsfdncEZPZIGSAgNche
VTrYQGeygZz1L6PL9Kw5wRbzlHm+sqfGFA066sQxwhX0K4hdJvQoJiCfObEkY+hNQSWBAoUX0Fft
GjwgNVzIYpLSx18e+Q8at0uVCyrWEA1UaAXl6Hgvu03u7MfgaqFZyTNoaON6nq6iVbSNKpTqGnTc
ttlGHT6ybutoGvDPLsFeTsuZj2peMDeX/IB6KN3XSJPSmQDTdu7fC0sSLR4kr8fX0ySHDS20SSSo
5M8wFt/o0QDE4PbjXuv1p+KXCqLZ3eIyBaMDSjP0FHCRIJ3YDXtwGdFjszqvqYUe5j3Mit/9Bdi2
DbQH1FM54qhT0kCHiudBBRxppOH3lLPsSY/2n7CKuYA4k2ldwvtch1BPpj6kkBfz7fxoT3zE+qgb
bTjExmpP/ISeE7WzDv7QdxbxI8xvneVWmH8utV2SVBdxluncTv3NDiIujVdCO//Lf2ielCdu5cNe
yB+gqswRe0F2bc7nwkzpOOcGz0BzwZydbFEInlw2zbp+7y2hdYiXim7kYUk/MkeC511oTQkB0ZjA
IwJKJb0IJBKMM8p/Fuwa8gzevV5feRB9of3oi44eoIl89koOhGwJ1NOnZJODMYAd8/66m4EleMPI
tguS+bsgDzQVGTY6QBaefYj1/KyV7o2sPNlytfP289JNthFtx9xLlvnaQHYFRYI9pxYkLtLoWTKo
grG9EugU/1Hu8A/93YWyVR3vV34OrSiUwVtviFqlVoZDHYZ4VGSpduxc5NDeBF18o3+Yqx1cpQYs
dI3awlewMmiX1lNqOtIKpymgWR+UMGiN1eu/nzbluxnyc9P8+F3f+foVZhUHuKynVOnO0z3BISlx
RuaS50IPt9hcv8ZjGVUl0uv7JJ0c4EXl5OPVIxe0hShrLQhP6EiUb/EJrhXCEZStjI2O+A+UV2pq
8qxUBhf0paAIL0KXYnIy2SN2VkSuBLj+JdhPqSlnswSJYY74XAqcFC7kcQCTCbEa2+XxkVYJdZP1
brajkDkvPgRsOuEx0e4DSt7EOVSVV/v7HvbeKthPWNFCnvKjRPAVvEvoWlsgBxYQYcEfDSHbk1g0
z2c6HDaAz96JL65jkhQKmJLf/3t9v8vPfy2vCC2ulrdXWwbRQ4wcyhQOG0IoQnE1fwC3Oo4An0H5
2iRja31+L94FPlBaH6AzG6/+nbmwVl2AbUu85u1fowpaFKeBannb1n1fX6KDAbTfM88OOmIoVn/t
picV3xHAW9NiCocFHksIGF4h+1g279Jdb5Sd+nyj3ofw8CofrU0E51d2NaDWVCk9G9FBta+/VaPz
/LBoHP5siLYwqi5WX7v09wiqnNxgi7Jksnhd2NPTBC+PkX/nY76RP/NvUlQLkc2xsuot4ICD0nWj
oqP+2irRgYv+7oPaqlCDlI22OV5dnS5GbSeaR3asYDW7NZGt3fofqdvriBXbH7w9lNG6cCzldJZy
LdY86TiBWqoGTt44JzKOcHY5QJwf+cYgMmhzO1REyk/joxloeK2AwMGzxHIUpCXQAVocX1JOjYGA
cV8L3b83ZcdqGK09KQf2IW/CjJ94F22i6TdAId1SX+3qVCmtwPnXYrSqEmlQ9A6nhJGg323I3rGO
0xbNA+/+kDLbv5uViHSvTtpOqmTFL1PKqjz4D8rjjog56EtrBbBGV0ovMvarc/RrXq0SquTrEKlq
9lOv5xjVsCCky2iYqcN/N6VWcL5XdTnbYc4rprQjPcuG4u1chZvjVFr9PVQbyvZrSq3gIdKPphqJ
KUl92QteEHVBOzyDtu2EG2lyvC/erElN/+v+73Fv7kXkfEVFWBfCWT+/WnY4l00dRppnHlxUqGVA
ChgCf5y3KFp0C7/d+my2jJ2aqYu0p1VuMOT6kCnRnmsAFa1xbfahG9pO8Z7DC1T7imc/dyIEW/nV
f5aVxAroCWzJ3reK6NWuNIs6seNeqHkFYmBzEziXL1yP5CGv51DxiiVNnI7jrd/cnVdjtk7Cwdw1
ZaUzJtjVHU1yWI4Ee5CH6O1myEsMFEDpvIapgxsL8L3dS/geRG6SuWo4iBHkxFbtPPTTYSr1a80x
MZYBz01vWRFCQxGPs+yY5Sz0pzaSeCjs5AOJjanyp5ke1TbrqQTADSCfPpw9lD7+n3eMwX2OlCSQ
FhUqyM8dYwT+wbD2luqZXkCPzLsQfZ/7mg8wiS7e32O1MTTi8/0YrLWUeXKOkirpqd6Zkl3uZlDs
sKwFK1+wX2BTdBx4sQFb98qP4dr3ynln56VkAnt+8uFfVm72GAX9XKN62jGzrpFaV0tR+BfdDBgp
OzkQJehA6h/U+H3OfJfP040j/mNS7ZvllNa2ljOUBgzn4piGCzNLdeX30wcwsY4PJr7+7xXEO08F
+kOjqfXBtFLRwsDXVK9EfLOapFQaYIFNjxtznDnF9O/Rbj32TO2f0Vrfq+7pua0Fhgrkgt47yZWx
pNAu5PuL07zovyG2rr6DWIHscUGSjppfP93i34z2KlUeZQBpqiPSaXf3/nvH/vOTWh/WOkpBnib8
JGoUQqKkGi6HCAt/fh6hfphKH82rr79XoU0D/DVk6wM3yrk87XOGRAqwcYfeFk0aQIjqk4wHm9Qp
A6+IP++vbyzuv6s71a7CXpru+MYGwAYdLyiYBQ7zgwjTPyBv9SUchv+eY7u/8p85GiqQG8WSkboQ
++5qzFNwPp5OylH1LNgYsjrNUUmSDlizKf10GrohGJr9cYi+l6OdkY7Z0UYVJPP8qdnAvhAVAqe3
OLAaNNmw+Siyru8uttqvRcH0Sfgwkue2C3lGEWmJkhUqYjg1nANkDnjC6deRqBNuQ4qw4ac4f6/K
rfgOW/p/Bm19+UBTNUU7i0GnjfvNk8UzqKS1YxPT/z1W7/YEbRA+CmhO0JM/vwB5tZxKp/w/E8wX
Pqgz2kgI0TkitaJJNNit44X8eliZ50G2Vebhh/Su0+pJBrtp7xXN9Xk1V51Kc3uv5W5ozQ7LwyMq
DyCcqb43UHipen7R99jT1YSYhhQvelcUtVJheGgAjXuV1tqXNC1WFVIqROU++sLgDXoOzdveUnOq
F5k0d1zgDmUu4jekinqLiIKX9CFIKQibLbs+wK2rVcWuClwrnEOzfdvpR9VqTkdZrD8JXD8cqpOT
m0Ow+Xvt2/3r791/PY74Nle7X1cyNSmti+rN3rw3DbPg7WY0WoFabUZ3AjvcMVzXtFp32M6slKSM
FdUDojiNZm/RwB/I3oG6ZIV8wwmY837cLPaCFtX1WHVOtbWl96VmVcr5vy+XArzRZbLcjlbCd/E1
peSpopDdMd92bejX8rYuNKUuVaPIdNWLHy5PdYx8mXF3nNe4dYM8QwkNgD0mAH1xrQpRwt3ypPYz
nJlRKB8G4L664Eqdi9A6a5V6IomuWISccj9tnAlCD31pgUMQ93pzFsW/oQbW5jQ2tn9/e/VGyohH
4j9bWuyNq60Wp2aqZwnfXtjPX9y3HHv6gwulmaMKrlTc8ZQbZjVEsq7Y4VZMdDV0u1ZoRHqi7w98
BmW5W2fgzRJUsjR3W5EkQC1AiDnelgttUI//nvMvEf32BtBbGXlTXwy7ihg5ojKEGdb46AZIGsXU
3N8FI8z8Sg/jsBz4tLC/VKiwhzv4mVDxzBiHEP1VHyQEbogT3IkSHP6J8UPIXUdjIhxehKha7Lyv
kKfRnzTn6AgiXDLATJi+zlmU5eGJ0Hn5pEm+TRb6vFyUo2ZEw5jCru1daAeXm2BEt1mk09UUmqyQ
ujHoMNNKoCBXfxzWdFQG9TR6kDD6qjwwNrQYjg+vCNjLdO6rEa5g4x3SVPtxfldBK/PfOtbwVlBw
/fHaD3R8imIlZAlF9CUMzEEJO5MNfRgo3yp4XBnNho4xRTDZfnM1sF8KIgjoh3wj46/2amnlWqY2
Z9XDdMkRouDDHbdTMQeoJ6garv/YMeCtHXo9YGufFJJ+jmVD3MNP2UodRLML3f2IgwGdExbJgPRt
eBh9/D2q2gL4f+/O61FbS2s3TVDqR0Z9ouvxLOzhjeFlMvkMOI/Pz+owdVUQ2OgNdp3IW+/A9cBi
/a/WN7zgr6WHrK8gQ+FR70Rz1AXGRtfzdmvvXI/Tet7KSqkvqc44qIgtonHjNnNrLJaVyt2c3tKw
gTkTLf9e1pth7PWorVeuKHuVahxYVqvvKfhlZMPlZIXga7G6H390sAZvlXew4NQJx9C/QyKi9Q3T
VClM3a9FpFC5WD2P9dczstA7t0RI+gSI5AKQoWPj3Px8V2O2Pl+aXIosvZRkR5j3NTAOfC4BoXLV
sZA39+fVOK3PF8XACRUxN8C1br0IsL0Szl2isvwvR2p9Mq3aKWWxZ6QSIVYQI6JTOgXDwN7/e6Sb
B/1qSq0oRDHTMsjF0tnjelCPgs9iUo2Cjul0fZ9W2FGqtWpdDswGqKx7gAvtFpNmkQ//7ThislfH
uDKMoxLlJ/F9SIy/3XztEaXtfzmdVuRgHIt656cMQ8hCa6Wago7izu9CLd1Meq6O0vd1eTWd4zlT
rTipxLJVy2ItGiHphOh/pD8GXXfErWjoeqzWhR8UQdUzCA8pdkVjMRLz4lZCZ8LLux6XrrFaV8Ru
t1Oio/G9fgh3LVMaA6DKRpemLyNg+/f+vllY0yxMOIDD0pc1W3siP/XkQ2n6hHk02AvPdppNic0v
ctRdt4PYxb8e6auRWttCDeKm0MO9yNwxS3itthbOEju3Ny+/jq8J210Q4oXidccMxV3wx7hWqxEU
nqIwP1XMEDniNVJv6OgbdH2PX9YUaMInyB6wMR1j3vyE/8zVam2XE/VDO86YK4J8rkj+NSiNAYkq
oKuOdb0ZFeiGjLgizAzYSK11NZIg1MxKQi/igAtE46oPGrYV491KmNRLe6d8tafnrbhNMq96EeW3
jsmKa729wPRZZNHIpArx3ey8OocH7RBL0llReNJQ2pj3PFGMEU+MP0FgyxVSSx0j3lpeExdo6KSo
H/baj2hoarsgSWrFqzHmgUyzDNbAl5zmxV925YS3HoDroVpvp3VJT0HgV2JyAHapYe7QmehS/bt5
lV2PIpb4agkzPYvYp0zI9MDnsWdEPaQiHYAP23E730zsrsdqvZ1H6QSVJGBGBcrDCtJL9aiCLSze
Az4Ze9Uaif4xZgmAUIW/ZMfHEyvW3i7X47eeVOuoKU1yYa7iFYJ3+yCuUsGtFsmPDjioYzxxXf4a
T6MqBVEL2Icq/v7V2paXcxEf5JPiad9Sj/DPgIFhy4UyMzIsnczTruFaGyaUgn0poUBGxICWx/qI
qe5pehmSBLLAwEaTt+JdlAIxeqCnV1Ml6nrmb97p5tWMW7uJFTZqrXdUvBfIPGylhmKJEP23xx1L
e+tqvR6otZXqXRCeUp25ErZA7gdb56HvAz0/HCceiHdYhl3r+11K++tztraPGRz2dnzmc/bWuymA
YEAyqJ8t/EewEkM8i6Qldb8l1g+YOwCKrzBwMY/QVMpBTrYsKjjI+WHHBNqsqzT6fe/89dtagZxt
NTtd2rEeKIG4Mb6//1n9GjF+CeRbx+rfunevV7/1dCtGnarymdHYYbgAFd6eJGJHYC+AIOoMRcSu
EW/eu1cbq/XUxHnds42KEdPBQzEoUHxdjYy18JfomFrHIWon9HETFqYkPjKc0awPSYcYSLAiz67R
9Ou7zo3csZRa670+nmJ7dxEnRsBqGzZy6MZTEeDFqx23oFAj+XuGbTzcdy5/9fG01q3UlNpZOlml
mCG18EmIBwkmPyUVEwjW2CcL6pe0NqbUtRFjtSliHNixXT+ja8e2C9fCPesYh2Khgf6eBrjnzQuQ
cMn47CK225VNfX+3Pw7Id3fn6i6WzersawGzhvBiMnUsDAjH9i4+LJBiQb2hdnVCDEKbca5JivH3
4bm1wd6/797Bz4qSeueDJHbtXz+qdYv1fDXwjyYfX8QvwBLZ1tQcMAAFoAmVCkj8SlzSAo/YeaJu
jg0OUf+mpWha6wxXiloWqGiKsZGO2rv7bbAJNqKDY+HvE8+xucHRer9JqPEj1tFxzr6j+19TN2RF
oZ3WA47R2vd0b/MsAoTk4cgExhpqCbVK0AmDamXimcb//PK2vCAIPYRv1H+b6O7x9X01Sgavzvuc
euKXwPQGaNmsAFcnwP7vsA6BzvB8J+wTkCDvO65MOYrLCBly/utX19f7Lsn+noJm4PALO1Y3W3fu
OVV3ViGFPobt4RzI8DoBu114ueevAW+nL2BlpxgiRZ48kZ+OZv/yetjgc3uCuuCvaliIJIwBcmP2
HJQGjhRYrIcejrYrgJ5/n/mbhSZ0ev/np7Y+trLPgygwQ3HL0Bh07UXypgIlfUaNnFPeW0hz0oM3
We74ysr3ZfLXGrXu7WOpBXp9jBQK6lpvZKjz05e0REEKKjEwkeIhXPkoqDVOsT6/BLMQ/4VF9nbG
9B6AZoiwYvMILDYY+HCzcBRrNurEWoCbRSVHndiL3Qowhjg1GqLQK4g8kJ88FYLdGyIQRw/IRIqF
XTCMXURPMIHBCeXTXEiucV9hboHTEhJ0OKFw1Eqe54peH0ABsw+Q1WkIk/SxDrcZN1oebR42rgMC
KST71ZW+FWUsNJAIXLms4TEAspmBL4VXM/XRErU/pK00t1ZY76xhTi2FAgVeM6IgpW3TmbkI75XQ
RSBLAXS62AFB6gAm3A7sAT73hDGD2jO1n8GnqpjKIax6slcKycMM1y7UrB1R/O/OsG8l2KZQrEZk
RoXh1joJtZke5eBgMRaACxsNiO678mayeT1GawvXdhhZWfk9BhzFyvE3Ne8l0lpwBqO5eofosZN+
ALCY4mC16Trs/8ty/jPF1kZWdqUfptX38M0ke4a1TrBj4S0tvEw6TuvNmOCf5WzXDeK4ONqa/z1W
NBYGFIW3c1XsPvNh5WF9y5PZMeKt8MpSeqDwkBtX9DY0fa9KWaI3+mVWHx/Us4zENRou0Jh6laNW
o0tC+QCPK12/D9NNx9C3SrdXQ7fR53XUxMXFyOXvpKyaNBOw5H3l6wL6+++Rbm3S64FaL07Wq5i5
zUD/wSmoE/T+H/8e4mb+cz1GK7ZSwliT84Qx6kE1QcF14HsnV58fR121l86RWsf7EuqGf+p9zwZU
h0tvmGadhPRjx4zEL25f4NczamV0u/hUVqrtn739SgVfMZbfUX3xkAQhx/o/lMxu7AaTjojWM7Ht
gJbQyrF0qZIue+17WmLrCwFva5oIVHrHk3ir4/5jpNadpR2qnlYVme8hDDoW3Z5q0sPYFNNZ3KeD
ubHHi1df6sv9wl6jvzmzV+fU3S14nfGStTuIO+Lyaq3yjx/TutwyOzIClLpkAtOCB02mmCzISn9/
y96NpPnHKK07DBxqZuUGAYuyJFclSSxVBxIMnhzjdHOJ5hjx4jl7mdfktun0BGp6lt1lvX7cgJU9
wKSeAZit5pgQjdUG8kI0s2eB1a8xPoEUoG/RmYI5uLCmIZpz2SLbCKy/hqQ9XfOQBvoGwr+9UlYn
vFeJl4bGfb7qjSuorIcxqiYyvq+bwyKKHWkKumNUIj6ROrsNb+pLdpmaM5RxYXn8vSi3DtL1ony/
O1eJga1V1BDFkT3SEjsgqoz68+ZMsNC1/Lcynh8jtS6gU3TUdRWsDuUgc10xmkTugZyyQaMdEa6O
6mznxFp3kaQeonNPy2RP3EQ2VqIokiK01V1Xu715ea9UvGDk367Hhq/mcR2K1190XWzH/j9VOG68
iizfP8O0zohp7I+7Xhb5XiqP1E0DGqV0fCCUS539bI8vYAxQOZ/bS39zeYpfcQUwWFf8EJwU5e1F
tgVLcf7arQ9baXnYNrmXvtp3kfBmnPuvyOC++OYseI0wbEzm6rqEszbfIWW4lPG1QjJrKsxr/LVV
LnDX2K3shYQAz3q38tcJ3/Hu5KnnaWpQctcnwfwyPWxKGgvaQxNPDXxRAic0+4fXup4JTv5e9rJ0
lu+8w0PIv/fnfmOgCimTfUveQZ1KIM8o3SyPDxW7flk8wftUJwgZRVi1ph/6HA+DI8rw1C3n6bY3
NMelpz2ns3SsHadx2YUU/l927j9L37o4VHV3LpJeJFNZFJl6NLaEavZ4P9YGKbajHSfyRjBy/aHN
VtskT0I9MPYHsZ9OAPcOhD4IQ2Au2l2FUG9eiaqMvJQBmhyC3s8oWbucdAIQXgF97S92AOExfJ0n
Hxhgk8cV9SC6x7937M/Nu9O8Fw7TZQ8O1AhfxyU60h0yQrcwV+DZ//kx4sdeXUVVpNSZUbE5dmux
0A3HiXbGOrpHwXWh8ibkQ/VxJ6CVXa/hjdjox8itZ9fPin0QqIysAprJZhqwus5I4uZnvZpd68Gt
D0aviCtffNYaJwBD6NG/U3hHDb3jobv9tl8N1boqTiCBZKnWfe/Mab/MjVnhWQt9sltFVG4lZEO2
wSxZ4iO7CeZQtHsctBqUx2E/sUJysy4wnTgev173q5/TOj6xgalfIGYuuuzNRFqgCTGUuYs7Ds7N
i/ifcdq1y0teRTkFTNm7DO1h3Iy1N2bsJDO9rzgIFzv4w630wrHJb//tDmrXMQ+7sNHO8vccydWd
3lylbNUxPxHT/rGO7cqlElqxLOmB2EHoCBC/CF1fbMOPfeNBNHC7TkXX7dCuUeayfSnqmmNh3SEf
EOdODaJ702ArFD7ulsJynHIdWnn72X5Rv9trjNbRkMLtp7Ncdyv9vT6h7fol6mJ1ae0VaY7yBFTm
FYDM2eEu9TIsOtE/3o3R+p8b+INRfaCck3dEE+IC+L30+Pzg7Ab0/Ts9vrqa9nAcwvTC560m4oVX
5/8/9WAm+M8IrXDlqEdFrvnc+iIyCgaxo06wZhxQdwG63pGntVmwPVRhAUCR7VqUH1WYej9v2nNc
nrPElyqvbIYW2mu515wgWs7tZhY1ri87FrGo7J6yIawoKGJh4l2+mc8I3KkQNYUdGJIEi4j4FHm7
zwCZGCxGAOgitfNflJ1Zc6NQmqb/SkffK4Z9mZiZC0AbQrtl2b4hvCU7AgES8OvnwX3RadmRio6s
ynJlpn3Q4Szf8i773OF4mYTrmjKVOh70b/2JP4M7BEke5ldd2vFKxO0UNnOCemRmjZDaKaxi12qW
9gQBp4rGJrLoun1Co+o6L4vZtZgJmNEmTkudlC+wBscdWB9n9zYZLmO3r3qYG3mgCNPaH2Q1v89N
QpWgTcmWlwiqOgsMhheL2F4sKoS8kFGXcf6OvQppeNoHbj5vQMtvLp7iLjGzRdKLX6r11KGNQT3d
frzaXCTl+HHxVE9ka/hBjx+LzJotnh4LZ7lYPDb2U2I9Pj0+LfhVjbG1CVadrVpA4nTrabJ0npbD
b+KkdQTOlRL/OUo+5vjLZMrpp/rLFYkcj+IcEqOe9zwej4+pZSnWZmC7YCJ9nG4sxdl4ER10TkPL
k+bS3MItRR9b1vt7gNgFOh18NQhptBiWSPN+Vb4XMwqMYwR4OGDeMRViMRrWmE5xYa3GpssXq1f8
NFYre7ZHzTiY/MmBWeT2Hzwzp39wEdzyWe+cfz+LUF+vZnBdVBD6Qt34+6s512Z+uvgmy3aiLcs/
o338MHq/vjI5c4xXJ9kq33REhh5iX7w7GisILgwGoRdQcQOQHQ/W8XbIbHALwB3SfCoeZJS3a1yu
8SN0TtTc8fZmorGvwBqtG4+sHCcZfxNP0HHf4UcB/D5hIkuENwYPv90ART8/mtMaydfezearnN72
BemH5+ShA6N/3KAdhaaN7Hb0o4UNAOLgo/EGEzNsnAHTGzD6sRzHNhqTbf1OWv3DBpSNroAxEkU0
U1X4IbddjiBQ/E4R6oaSGToezA1cuj+s4dTKcczc9nRdVPRayF951Ru28va0RTWm2aHD8kCmgCl5
Rg6goDe0yXJcv7kBJGzWdslr2c2rMVL1xrZ+b2xUxkwURflY23ZSuhFNwxH14uZZmCcE9qisCnPt
I4nHXWFVaNMv/A/knUS8BZ757XTy4j2KVIbqQBAt3WZnGrP+wfhsXsyjeoTKE68l2MwH5UNACHTw
xIZDrzp5N6/bsf8UbPps3D2Buemwi0smeFEvUl7Ry2mtQsgfACpiOzOOwVNI32To8J3W4uF6Hne4
Rywg/z10mJpelnedDH/cG8P8ayL6QiJAXfOrJPHXvXHSUCo+B0WzTOgsYceSYXogopa1rOYo2NO/
1a3RS7xtELUqppd7UpPKz7Ps+/A3GybI5Cpsy9OQnFkSS3iFhpACKqKBZr+W/mgs3y3Sd8amfK9d
cxk8iFPNQ+qg3amE/eUcLYL2jzhFvkKSHHWV5E41mhiVfQ2cskB4S/dGspW85U/CS32Po6/+SHhv
5u7mkgKo0kgUhRrgMtexkY97L1t9qcJRpEA9LNiKC+whZr2XPgwNtCEj05f+2nRFeArmNsM301Es
PcEFYsAdaNjWGLvYRnUPVGQ4xk520oYsadx5WPw7DNOh9joYdMzvnFtoSf24U5C9RH0F0WrU79Cs
/n5wNeb1clHCuCGBLObVI7yGWbG/tnaZOCa+qjkakRSiMHE7P/OG8svASe50pzJs4q5rNj790VE+
agZ5BDaajGgTWHdM1w8Io2Axfiksumj9BpXDEi8n6tcKric5wti91aPz8CY+n95wba3e/FXIpPgO
isbnz5om0eBv8xIOPmHFOmmccA+deFZ9RlvEWk+fl7cQtRN0EfP5JbYzYr0TlIjjaKUojnSZFb0j
GxMlXlxOMyl+z3BjzMjs51dposWLUsKaeh2a21Sda4aXFxhI2UHvStyO5bijZ7Q8Ra6GuTOIHEB6
mVWusERjcgzHvGiDHEQ0fiADtHCLn0TIBF+m/h/DbVaBV8pn6r09cnFHZGMtulCXd12eopzl+I/X
6fmjeM4/egS5IsvXHcAp+M3BV8QmaD6ahPNBedV/DdBERyJ/Ixm2jgiUNsw6AvD8HtL5Rbr2tXOj
R7Ox9D3WT0imqtSXQw9bThSFeoXbOEM9EUy+Zis5dctEn46QmDtWj9r0uh1hw1m52nKEM0ZnZ6/h
5uwJozF7Ln4w3y8SAnKMpLkajms1Zgte8IAz9mB+gk8If1Rbox0ERnRm+gVFyOpwagdOo0zHkn+B
90z6eC2tKxJiidNHE3RibfWIdBQODsgUSdclDJnTXMyWOVrsgG8MC3o7GpV6bMeY7c2LmfEcHKSN
vGvpQV/t9C3GQouL883En3MWFu5oB4wHG1tjnCXjAqkWmrm0+Jo1jxEag5xv9IJNLHblFZZn8oKd
yhpb9pUtHysDbxEEc5ItA1+NcbStNJTW27dsWrLMHAzfpuUhcRu0lzDVRQwQlzgOFnbrXvgMn67L
bol8YWXJXrLQoPdks+bliiNpuZVnClJLpXtm20yxgBfR3xqENlEP0kYQPk3O1JhY0R7M8tAX653m
U3yTTkgVJlsJawZpPKJH+mkez7UttXZBn+ez3aue8Ml40sHXrDNCX2erKJ1St+EVKUS0SIQj56RY
KeG4ahmlxUV10m1NgYRmXRJIkFY9snUkokZ2h+XeaaYS49ZwLPs3+YjyeDEYb/PGOpxl+FdQlSCD
j7vPBle1t+vL6JiNq2m1RPWLqtrliED0ZZD2bo/8wBYJttOhxP19wQftrjPe6Qm+fzEp9i0Dry+Y
oB31o/Kpeimmbsh818gJRy5DRoMpZLmMOG1Ki6I23wfmpTyYJ+eEbDvabdK4maIiNhFwjHaRP4IY
6pwBH2Tb0TF9b+f8uGpFVFCtpFexnglE6Y8nUgA8VaCNRg5nc4n07RPC8tgNfhYQpGDV+9Pcn6pI
4ajyYO4lYidfIplkveTP3ZjdfN5w3vUPOnrsyO/yc8bVSi2cfi4uJMW6BjZzdUZCkg8CNoiVDv6I
CUCOP1IdVZ1WyULvnR5TskOACx310NLl/SU0CCuHQv2g48QsHUa7CNIO90M85oDzrxypM1Y4yqJS
vGDr9mSx1xnnHNOdqE5zHdfSuFWn2JdHyZRDTAeQWduC6phvvCv9rcVMaZtxPLIaA7ea5tQ08kni
xg2Ln3jRDZ+Lj2gndWPOEG2qr4uNMsbCDyv0QTwYS4xoEBC7slYvMGyUjYB808qfA1GkRjO52Cda
czFqYbxYAqUI8btNNcE6aT46yC/6S/4H4WFpH3Fow1CrXb4onfhsfWqFJe70g7JuJukiHr5X2BcU
B7ZXHNG8a2EJua0jAIwDz/NlQGMq83DXPIAG2HVz9EbQ7xdCBBvLNX2McnLeFm61Prv+Ef7wsdpH
a/NZ8O3gOkm30hvywVU8Md7ag5LYxuL0bD7WWz1xxCX13jO8u1XzEDx3D9d1hYruNnVbdvpR5A2e
bPkQPNWVlVGiBlnEJL3DFvcxq4uQo8LM4S171yblPMXK6L1FKyBfpbPOO2+R0VuZWEu6wqSZn1+1
ievGW3+XDk4mLJNJbfeBTcDXhFbJ14fOAH8d8mzVBnFd38qecQLCuOny2MzrXTOITeGZNNpKk2rt
RntSYO967DiIw5W/Lx5l+BMyKusSsp8mctooCdT4++D+1eB3lX4BG6qZssB5wT1tOJchLgGmX0iz
Wbz8EOfYIgLkgo7ojJxuAS1fhbZQEZNAYT0G0wgMqkgkKwOLGNwUDYzDIue8w8VsnS4VrsPxiDLo
FWe60bwNbAENb+mt5wSBSz8dTJep0QNTq/m5tX12k8ZqX3I3c2gd2edptIf7YXnlB1JLcE36ZbiQ
QuvsFltpJtFLQlYTO4D+wItUyFrWGZoBW9RDhQEY+wx2fBY9Vw/VvF4hVTehTrkt7GTdvYHgeG5m
zULxbX/lpMvyLf0kqPBR6+BFH7J9vUxd7XjaCzPtzT+KB21hKpb62fdWd7FJ9cXX6Ll9jXcnGJPH
06THYGH4L5YE+8vBmAm40C+MSbyo9tmkm52XyBibOX2wDs3/T2wm+f+yNOEdJ/v688xlh8Tr54WA
JLPSZXVE1NqUrUqdkgCcmTXktN7xrV8l71QNmDr01DrOjWRsvPWPWErLn5fARl+tVZ1BkLu2M/Bu
Yzmy+U8kO7QapGyCoqx6YMGUH2e8XVADhK4R2eyWUTERKIIdQpSb19ePGE01xRYfq4dih/fUIdw2
M2wb8XRbM0GpbW7SxknWLfpyLc6FtsyRvG6XaTQrJeAUPOyIKxSX2x3OeVcYTxqrFqe6Zw1jw9kB
vckciC/vMXoCwsMbnJwQ8KyXaOWP5jnqt8cYvUdO9o/rPFyM3JOTj2kbDhLYKnWb55T7G1esfXEI
B519xMfbzzSxisBOXxqWpekVL9n68ukf65ezO/xs9cArOpif6me8aE379GzMWAMfyMk1bz6JNo4v
tNYO+Es7xpGorT70COK91YEdIuqlOsGT+Zm9406TTwtuz08KsOfEqVEijj9a6jkHnkHACyl8EfC/
40H4XhqqvLvEUhWr2Qfv4me9jZ4K13/Lt2c8DvLl+SAeisLO8ISkM52MeYcvw6Giv14f2hedyiT4
KvQ+ybEfarvYqp/n7bAjai4kW5iBhkJ4/Rh+pp/RRFvwY7yeI+G6z7c46XTmhGMKtrGlYud9VGZF
a4NjOjT7Zs8eu2wL0gXkfR55J5dHI0E49MpinIRb8zo7GZbvO9W6/RTecAfJ9qwObeYr9iWYXIgR
CysGsjXpOGARIr6Mnwk8kesfMFLYNyBoijo7FhFcyYk97AkFDgfHA+dQN6EShlIry1/ipJYhuuLA
OhVm4Se809MsIbjH1/ItDCA3DxDPlCJlPelcf2vgWKRR598Sy16cEh0BedKS52hIHoYmFhEnbJlq
q7iM08MlxkE1x1gwHOMtMN0OtsesH5yMry4lDBs7eqopULEAJuoWxbCphPJdjat8goQsezBctiS6
z35EGTh67FzsMV/8pbk23JMVrpOxuKjXwSIYrKlEK9GtfkP6lR5ArClv5QK87fq0xtNjqWNawW46
xp/STn2Q6Zif7+XHtwZRQ3kE0AsGk6KGfc4Pe49zo+BdYRY1eBWmgYSwwhEBH8cxVxpYZB+npmrC
KY157WBgGzmv+fQ//+N//b//897+7+CTNZ92wSn/j7zJNqcor6v/+5+AjH7mhvTeZEhE1AfwpbjJ
DXuta8kaeQZhG34QUBEVEaVFRNT6pN5UL4OBiKEN0WL/kOAUnSBR/oLT9yFZnHbxu34s4kmDh+IL
8TBhIKHoddfswmdU/i7AlyVzEA8PmGLDSg6mYBPIU+ypF/WCAsxldnkwJ9JzuELkQ3mH9PKML9xE
muUu1/ziAqCQHCVwBNx3hUmGGYuJTpKTePpUnmJEHLhkBKOVjiOi6kabij+/oCZOYGJOtclo0sBB
DR6EtTAXCTkpLbrnR/ml3YkvwnrkXt94w+GhXORcY9ybx/Rwmhk7ZVd8tmiFXD7LN9ycttjcbzg4
FgbIBDz5zpZynuUYRWT76xsL54DyJSV/3ZPX1z+IMKcPLLat+qA6be2YHznC28kjHQzkiViBXjVD
rzs9XFnvbvUQz9olX4I2UUhobOl4WaKH3OzPlDGxHF50C+6T+ODv/v3af3vpeBTgXgoQ0WT5fS8I
tJLS6ycprsiWnxsZM4/UrUg4AeqqK6Xe/HuwoVDyrXnBKsf0z5AH2TcBz/jvg5VZoJzyIGEwctaK
i8Vvthqa8MbmhJrtv8dCaeeX0WBYo/evyrJm3jLw4q4HmiUETB2A8h5xhhMy6LnX2bQaLNPqvwDN
YMOsz90G9yEHKVRE5XPnRbeqsUrd9jJBkGuSY4pi4lzVTujmcc7AIZwiQkPoRUBFfZf8g3xx0D0a
6C/ZNPs8TdOJDEVUfovG6SSdJAML+q2iZo49vPNJcROPpLeR9VJT4eUQnqYO/8x5652XYaDhcdsn
KvrjJp6l/VTDsAYJX8q/Kx0Xxxx/qSta9aftaFyGs2xFgqi+dQFh9KAF/vUQPA7a19OLtUM9xxl+
9d7ghMpwA9/KxrAWg9PeUXFjNt87/J5Zlk6L5xiFG8g0FzrDdABq2AjpvKDLcHbU/fDXeEZOJTDy
vUOsw9mAhjgTWHJQQeN0SDtxfhhxaJlIIeDeRT4+GJtJ4zdx4IMD7r9McLCznq48yAtlXP76LePn
4BDKv+ZkQWT77WE3nu5Kvv/zfRfZBSefZm3Io9Dopl6NwQx2ttNgcxRtcgj2t+xGD6f5ad7iwS67
yoSohYCzBxKxGtRa3jtUthHcogpHBRzRlvfUShc0J4ZGUM3vkU3pBqUoFLftQS1ZmgwyL729Orur
guI6ShtjirtWYO+R7MKtm2i5cw54FIyHv37Gm+XrF/EMGHeJgjoeAKwQhYL+wCYZ1k45NqaDiyzB
FX9zRfgDz1xAyFTQuD/PuA0h6kc/g1wREZD+zxVbvcZReQ6D9Ot9/vCwHpQ0OqLwDLtATBAQih4h
qV5ZD1OL2hOzOOVz0XCRp+oUU3qbUrnl4rjOtKlE92esxNNaH7/SHIVd3vPHQK3HVwSij8MsDoab
9jPxM58lQyw8HSvH0PKG/gJlaz4+MQF9ldEzEO87OIEfh9BgxWFquPGYgi7JX3iMv4rTfjFq2MAg
pFpn0O2Q5gXH8L3q58879maUm35aU4+uqRmG3TJYDQu6f2/GGGU+XFfqwpx0B+7apdJOMMCYQ0zU
KM2OnNPi3lP87Op9f4qv/vJfnzUQ0i7qowpkKvsv2Ek2jjgUjIFEsXBm6d25FX8ga24GvLnW40Iy
tZECcNT/RNAGa2iCv6UhW9eN8B6vSgSxlNW9vu5P6bubQW+ayFnUxtlVZFCNQ44Wlw2kj4ByVjnG
mi2IeTum5iBX7xnV6T9q9TcDD42Iv6ZXz42R1HQMDBDN0dcjEpdXDsj4vUzH6fv5+YzvJsfSGaID
0cwmGGeuOcEdTKHptRpM0JQHYZ945lbC2AS/XgRHpucl8TAGImueeCXODTCD0Q5ZoLWyIFEgqY0R
VMYbuH5N0cKCqhBuZTCbOIFcppgYr4x39bUgb9RWQ96lkVIu74IMf1ytfG4J1L8+SCDihHnToxhV
aRDWCfyOwQe8fVqEm9YDtbSikxq+ghT+00M5uBszCsN7/Hajfw2rCQNSGNvHr3Xw13SnYXgJ/NOF
0IUrR52X1gLzRpq79KCxEB6/+Czv82T/qNgfLxhPENoST3r0EQATVG4z1eehfUX9PnFP0/e3EAqy
ioxOMA4pI9PbtB4uQ/NzJW0i6/lkP3silNndkeZmR0nKGu/HzyRs1sw5jPmz4/NrbnOuU2oFY9mP
ZaoR2B7Y6hxLj3fSLwog/w4yfoQYfHxZQPDNkGV9sDX+vto6Uw+zeDTq4W4NqQgCodLs3yP8cmpB
5RDo5EgCllKE59+H0Ed6fFVH6FXT5N8Ei+5wpQCHnWuzDCcZNGZ9TBPivZ6SWJPYQxAbTCLDLXWE
fz+I+nOF8SC4JOOaJpsyTcTvD5IkfVyWepMur66EyB7dnzVJVh/MdNnBqD5iI1DpW0erbkdVlioj
GlaZQ/kXYIacPRm0HhPqquNsiRMXRWrl0L1Wr+p7+FEeAk+leIBfBHExAFKbalyjDC1pkeYMhZZo
aPuRu6JU3aLcjpFBb50P5kcmzTIyjZd7gkA/W37A3oFZEqnKmHzqtw3+ayVe6iDQscb2rtDy0Ijf
NasBeFpgL6LESPS4oxP6BupKeq41DCOv7Vw/jo4BVE0iP6rE+uriGuvSA2Ry9Ui1lUlJjF+S5UuL
aB/TiFinLsWvZdpa59FOnpOsBmuVaka9wuDpLrD958GIGxk0JKLuwXz7dh352A8HUSLgirTOVtXS
wL2zHJdLcRHvxUV7BGG+Hv4fPYxr+wCcJjAQu+nnZxi3y5N7OkRbAJhHw8uInN1gc8bMYhUuiOG1
mUFDu17WdEyWkK425lKZ6zscWLz00VgXyBJTZyjca45PR7gcebHXqFa8xJnjtBBW7bpgvS7TZedh
CLg3NyNvtBiMfRYpjkpeu4Yd5sWYJN/hZSk/1/P3Cbm5KRQ9AA4Y9tjQr1rPd0OqLGiix3tmBi+1
tUhQQOOP+oKnlDRzsLb3YhhqO3qH1bJZZnAkNzjRTwLPB5M6cpWZTzpHuJSMcTZIiIvXo02xNHw4
b9UCndE7H+BLteD72auR2YD1FkRdI825ORnOWaiXwamNluHJSr3hwO8BxGXbcK3vMIRTCqzulTWS
4eSRFPkos4I6XN0Dy37dLP96jJt5RHEhSyvtGi0N4LKCfb5YwHdPj42bLYwdRkkjr3JPj5d5saYj
6G8UbD+fAySvcaU4RvNN5I22Ixf2wTReGPiKQTKhvi9b97Cf2s+zWlNQaVfQq0agE/PH7+dXfIKB
20lNuDT3/vbitd6VHg3ECXXWftBa8tAn1d+1bfhgLHn6xwDTMmRJ10Ex6XU6/MVaMceUNTK+jikj
XD3wYvj1ADC/LDP6O/v+RfDChTYwL3J6JVTgU5cy4mlNGj/XOxoRI7cF5YHtTudFa2ERbuPlvX2u
/ryRv3/MIdb+60ZW/bAaCcYFbpo7WpPnPVfLeJ3vB2qN755WcIs1q/VOoMA8FQu2eN18XmgMgwNG
AXlt7vRdBgLXmFGPmLJp18bk7FYfdJV91GznbHLpiKXyLHlKaTdNk32xpGAm3IXq/nLvff8cN9H6
yeyjUVrwOZTtaH3+oKWLx/Bone3UGZ6Ic2Hduvo22GgzqbaMmQlXB8SlGt659X6SNwBa4hEzqNSr
qOvchuujtFLycw7ydJBKGVBKqAvO89fL9F5i8Nt2/jbSTZwelGUsdjmkIGMp4RCOHQSaB7TjPJqF
0TJCzbcnmkQUciYszorVESo9Z3eQbcOk3uxlRTH0L0cSCoFfwr9/LZ5TAM3sEgNcBv0HGot8nh7N
IJT871jiC4T8Y5xBiAXEJ27St5JTetUYRelfYNODSzg9Bhpq3eAZWEUyt1O5Klluj6UrJTAuaZyu
UDJ2W9hMehlbA5cpDRCoUrB0N+5B/3+5FUDI/PeT3Sw74ZL0aI/K/SLHCJLa8Em1Uk4GIXnr8C+P
z3s/emzbsWIeMnNrUDW8ZsswSu06Wmjq+U54+evr+O+HueWfNqmW5n4CJaoZA3qlujRwT+utsPv3
67h1xTQAAikIaosqHt+ihojm9zNDOklak/pVu3yiyACmwH6agAGwSusN6OfVgqj8GNu29wq00s3t
heIO2FKE94fqzVtrHb2j5xOMBhQmXkIqQkPRS7Q+Bz1DSsFWa6XInuOLjk7AO/KUBOjPQN2ok7TT
sfdfQrL1F2gztRe69XhwGYgmHwDr++Sv3+YURXoVYqOoqsItELHQRnJehCOQ2ZjjIswKGoIE/LyY
FmMw5aQXg3fWaZKtzU11J5b/iYL7muf/HvtmcYm6XlZVw9i5R3ScbjAd1yQ33vhuTLyRr9WFPqsQ
myUj9XRm6DHSbSKN7ekgLsJ1sMyw9UEDs9/HK8mY0UcmoHyoPrhQ1uW+kLlZBsj5ncXxy5GACrAA
qQxXQkW4WRuFL0hp0FGbqeDBIOUK6FzHx/J/Tsr7mpv/HucmmomzPJP7GNg53AwPNRTGkamGyWhQ
Aey4cwD9Fvypukhcb2J3Yui3x7qYaZe2LGTkFjhug1X4kK2IiqGD4JY5yVwg/etoSQSlbUbQDErk
EfT3Et/Xj97j3oTGEu6TpQTBTKfM16/iHRckLdd22uINNjVDTPdOslUsi+UQ/OFy9e+X8kt9BZ0+
c2gV8VYQXLuhZlWICuRFB7FGX8cbI5mZEx5prYBUuLjBQznEIbNIRC3wLk3zlwOSkXFvM1SUzn/U
8FOxPQuayTXFcWgsR2tMq5bJobsCGUk80LNIKzXzYjkEfncup68U5ebWQOjNpLqB8D82mTfZ9jUK
rzFP5XshG0gNxiSgqhXsiox31lPtMFGSL+lmb/MhiKfEVSzCPyc8r8D6Z7IHHXag54GYK5mYYH33
Bv8BruSdDN2zQdiVgshtNaDtz36oSWefDCdaBTPCXboa84jC8tv56D+kC8rGc+XYkSYE8+SI/sQ9
xt7PQurwBIrxhfFU9C97iL/ub6lTwh4xR98bAVVIbc2NC8vAvFJcXGbJFCD9Cx5hf8qH6/6y0++x
dH6pNGrGwN9TKYdgXXZbxk3pLjajNva9LgReiZrRcGo1GNOBNccv+bng3SDJoX/cq/r9FLRj5plv
alBcYxjZ3xys1eVUx1IX+F5rWtlK+8zPU3ExopexHK0y1iQZOI1EYRAG8VfRO1id1d0K3C8J9t/P
8GNLam1fwOke3n648R9l80HnTFgB7AhpK0Z75jtAHu3OnfLLdvw26s3xrCPSLnZx0y2MaIa9AvhI
MZvFyE9399LNn3Vkjeq8AufB1OkWqjekyPTUClpzUg3qi8nAPqcCFG4MLM49fBIXFYEZHda5WYH2
SjxKp665waQqhVIOgALazr2e+S+hOZrTvOzhIDcJWm4ST8HPL+eoKuhs4TIoeJWyB3vmV+PoYouJ
FULFqO/EYz/5t9wVfw85rIG/9pfRiJWfpAzZlnOpnkQLhWKc4oh88n4itsQwQDSM4s62/hmyMCoW
OkOD1hDE28yVESNfTKXeC0NHeJSAacZ2lU9gJjOkcrfi+PvEQsnSUIOic6rcXMV5WqpVGzFehKsE
LqXeuZ77BQ7YmE0DgQSHGugbX6Z7lC2jAVKsF7PTuf7QU8SqgLRKc2N0cXu/dc76LsT/lwrKqr+U
Ti3baeX4iasWxvwqvPCTOkq1cDfkttxkIRFQPPGb9xEUkQYtWA1/SFsSl/HF9tPjSHSSRLLU+MXM
I9fPxm18qOqdFGwbtZsqWFsr2kKodjUGmoBFyByz2IvBdJig7M9LqR93cTZt5aK2LhfAazlnJN9z
fZXEzOOhGCVDr/CqO0b1Br3klLr9AIYHxh6RHAu4XhbvmrTN+MYQaHxuHMxQBXStjjsZF5NgpQtv
cTZX1aeqO55bBBmSV0X5I5BSR5BxVKgVD0pNNQDsjaKPC1q/lWyrrs/nLAh4MJfqAfqBjIzRe0MK
DZaLAcIK7RfqolRA8xPw9CpEl6HLvJFeT6ATqLtActB2sk8VMHhkjKZVNO/8De8uMSdDMwIAd57O
T2f4LtTuLroNwsIsg6Oaw8lfsXxrDkrqVui5A43jf4Ar9wQt7T5OBuzxLse8zyicFuqIMXr1YWqF
ViMIi4YyTSPsFb+c6/m40aBABSsJqBufgofmE+jZ9BK248oc/Ov25vXQmG/YiTwZqAbwQ4p+zPf3
/XSYCqjlyVyR3iv8ChqQ7+kg+iSagtVLL8E1n7Y6LW0dcIkjXFf9dRuVZ+Dkq31B98ZURk4db7Ai
rXvDCpt72s8/z3Z2IDmSoOA4pBODfN/3fXTWjE5peu9FBBLA+zjIFE/6Aewa+6uknZw/pcpuSM7u
XqrDZvse9Hwb+pZL3PSpLp2yS+91ottU76NgKoASRJuvck3D7mo03EXZpZ58J8IcLo6f41IuHpwA
obndHPeC34YoEZW9V4W2KT2qoHAgWAGNMMHJr0enadFg03Pnkvn1pEMlSwEewsDCTYRXpnWlZcap
9+LarXEHuowFquIQxECUornU3hnul2Ysk/vXeDc1wYuWlHqtcp6b1fQqPLD1w3wCEj+7LKMwsfx2
1VVzQKTaUtK3dyb41xdrqKKEaxOcLO0mhBfbURWFTdZ7jTBlYH9KX9JEdhIGi4+prsPmkCnzXO6J
SPwkUw+X2F8D34QMo1Dsz4GR9F4dv3BWysKKPZ/2n/CzHJXmpDIN613XtVMSCFm1lWjOyavEeyxQ
ZR3DbFsA2zQcJY3HvxAVx5Tv3bM/a7XfH/HmBlJ8/WwKRU5Qn+zbelpLAPOnOXWYaz3hqKpGFglp
hLAcpIxkJ+guD3a+F2BIv+76vybqJsBQMwowucBT9DQxJeeUzrkfLuVciY9RMpqwMcJolxfz5HSg
heSUZs9+xMEYGPgFIAb9bmisqs1JjCChPlPuLaGvLPXHHjUJxjDhQkDyq4v1VzgiN51ShmbMdklt
URn3o4MEPWaam3OoAuzVXl1wDnM/pFjLckuAep6zbTMfSOy8uGeR+nt09Nfj3OzeVjyZ5ShgYRmV
x81fpzlKZdZI5Py3BK4fmeOSJZ0UjnGPLf0z8WHBmBBxFWU4ooWbA/ocaVooVykUPKDo6vgUzlR9
y62n4Wzt31udw9F3O+0KSbeMeiuG5vLN0RgllEsEkWnnzbI0tcbryDTRJ6xfy2rCZoKOpjeZ5Ude
hndkE2ya/OnO6fHLM5CEm4qky6IgGrf9/iH2rTqNue4L4E4iNCfQiDArDA2IjjxVhg1at8D5UGZk
8aLoKNhVnN+po/ycdgo2lFBMQTapHn7lZX8twE7MFLmoSloL4OIefI6RBTRkIv//6aeFq0i1zlCo
OUjij3LNVe2SkWnqtE2Y8eu+bxdBOx6YOfG0lV6Jp/4r4nDzeDnSNpF452N+FQW/vfFh/KFgKEMF
5T4cToq/PidCfZgnd2HviTgJwcvWrCid5fIjAW3RTrRsmhSLKl2c47Wm2sQFzdke1dO4YubHxfXx
K6Z6FKuHTgbfBcIhHEvha9/PlfDAvmwip5v716uVVDCg5UVed07TP/ri/TPt54339UlMqkZcOrgl
3ZxppnCVq6Yffc0kn4R4PRDcFIHO/9qpWQ3daGFA3mSj9vL+znv8sV6G0YcMCt9vrApu77zyFJ7O
naDGnhh52DFEMHLETn2PxaurVdkk8Fu3Vi9QvQHpChyeSTKpB3Zfs1LV5+B8bCrFCWPIy3ee68dd
PDyXSYRHvqMMtP7v7zc5JVIdJwYOWgapVb0zzamvrhgsiw66v6pE4Jd/ONDvrqyfudbNyDdnpkxw
1/KmOo+bmGXC5VaEkxjEHmqsZ4ch++b53x/262j4sZj/+rA3QY9aX7ABN1RaxqfgeSRyhcFok0+C
1SEUZzQWBSQrqiu3mMR6vtDNxk7rgBcA+hKyhVpCeiPiH50E7ywCiGjgDZcr/c+lfkthmhmRI4QB
qc7FaZRjdaUPfoY/d6mPxek0DZJkrbVwFrL3OIvG0Krvum/+usb++njD3/+1V42yVa9K2qBiDbRI
5zaG6V4AemUZAUQ4hMoL54VG9Iw1ZW+Rr8Mcr/Pd2Z/9e55/ikTcvNqbO8n0yyrXUg11SxQagV8t
CnRHavxiMOuTbV7ttXBUyI//HvZHCP01qi6A0sEQhN7a949f532sCpXIgpKcunRHwG2GWNJqD+fS
k8LJv0f7eeffDHezmC7COWzMLh1kquEgZVcn6DEqp+2dpatzPut76iEkude+s0clbaPR7t8P8DOa
5QEkXEfozRqE0rc3vx/krXDB99arWqegktANdYnzWC7HWQFaCIUg0eZUC7Leqio3VNy8f+DVa3Jr
5fLTqXfMYC+C8GiuXlGvU4r3p9e7ec2v2/yvp/z6+78WZV4DnmoCufOu/XrYbeGkHA1XNIxU85M1
qF6n/56XX5aBwV2JGYwBdNa8TRsloVaErmNArihmZqQQxI+5a4J8wrIrlDur7qfxMFHXQF1BfdsY
MPc3i13TI0BqodB6WpsDABln4pwmgX2u8QG+/H/OznM5biTb1k+ECHjztzyLRW+lPwhKouC9x9Pf
L9lz57BQdQu3z0QHpZhuKQFk5rZrr/WJNSuHeCm2xr1t4oNj3NbGjJOeeQRLniRUjtWpqp8O/QES
9femvK+JhsAe2fa9AZKfwV51W8bJyvTuicv/F9nC0RegWnd88XwHfZxSZ/laZ2Z23JCq9Mz/9gtj
3NTdhhIY/jasr8xxia91hpVu7v4JW0w+CIHBKKi58wUTfta90c24uC8NoInVh3sabLVqGbZgFz5+
PPRIOlNP2CBCqBLiE37ppT/8DMKrRtCF6n8UpV5GTrjk4Q0mW1Qm5tQFiQ8/uUQ8LvcG26kMzWKU
GJE3ac2haoSeo3NTQkvERj+azdXg3BW1sK28XUQupKyTlAHrYF2CDeLM97G5SOr38YOsbrhKA3Pp
5I+Dsr58AYThufS+EzuY1mEVdx3bgRvgw/O9eQcyoNm0Z26hiQU0DKsl6+t6kcdz0zImsQm9mVSe
e6PTpp84Yd+2cOrZusax846VeKViXPv1M6aq/M1B49UsnaAxRxF2jbXL7htXJKBd/FCDFbn8Zc85
tqPnmNx1PfADz/X7/mDAYX9l/C4eLLIcTi7KazQFHkh9Lq941phpxN8kech7TvWt+mRUnTTnxYNh
/atKVwraXTDEGmsTxHY7c3DOxA+83X8XMyZmRGoyNymMFktmcXZXRPaDt9eZH9EOTXJz+cXm1prY
DMlvnRasPDZDo6pyhbHwiAxKYaVnL8Sp9sDX8fmfF1OPLYDo2xa6xFc0q0fuvLyN6Gvbe2g0/JD6
OvR9m8HZcmljc+N8ls1K+XH5bU8xXeIJCLLRaVU1CnyTJ7AM3lcbFPaxYXBdvuetpcy4SuIrEfeC
OtL+Zv5jaT211rOT3kr6tVmuY0Pb2uWOfARnzcnHcrsVwzxmMLPxZ0/Zt6ebpEZpEaQhuXZ/YNdF
W4I07utMC6OBw5jzV1+A6RML9W29SVJp6qVbZihhic3HQmW2u+wC474lWrIYrNeE0cVxUgcsjQ2n
L3WfauepDN/y9FW4D75Dx+AZTBD6vjM+U1huGb8CPJE8mtVSB1KC1YV8iF9ago258Fbcg0uPP3Eo
aoIMU9Hz+FWy9vEYlO3ZH2ehwmhFNQDQ2lwafi6Ksk0gANxPhD6Ip45PsKzWY+3Ean9IsvtyeCJf
6heDwoxqu6YG7scBs+UzcdRpU1ucWeprqopNkI0pVA22RUdNI8wBrtKlkvfcOttBQpFIu4GV0OOo
xD8N6DjKZAeBQbzmkF6+NadstOIJ4AAkbbahSbQmDiZ1406uTPGh/aWMvAXjLL2/bplKgcmirbYj
VBjhgQOCwVfK34W7E4Fl85imr2U3UzFXz1osgIHg42ET4w4fb0ExhmNey1gsHBBHlHYgPxUQQXSX
FnTQKL5RjOQ4e8lVAcMThAvd3176wdng97X1zDUv6ZjJCI8MLp2iH70Rijw3bWds6xdq7eSAfnvU
iXFV+96WPIXvhqlz03GN46ApGOtQAST5TamispquTPkq97eu166r5FZJy1saYxZ9LceGW6l/hazm
n55HBEo8FNwFGWj9RbjWh9d2DFYijcNeV0zGFZ8BjXBA7dFd0r1nAVN9frQ09Oe+UfdjshIRUTn+
HICrxPoP/pzT/BI7NheKn9shToxl6cR6DhMjxztUymMvtT35bzRetea6zPd2sSugGGlWZThzO75K
ndNv/H2xiQ2rg7TRUpfF6BKM1DqpjNmuts19iLkWan3HSaRYL3cPYBMolttKQ6PvUdJv1OIdG+Yn
V4GxtoyVFW7r7JBaT0n+Hpj7BpY9xHckDXIPguKlYQn3EDKBPfe1TqGo4vG/fa6JGcPmpx6EyL0o
7UnOXd7sFVDESCB5G9s+BOa9oYpOH7bGhJ+CqhAvI8Kt/JPmB223zL0OnI05wAqWvOE8yej4aYvG
8sbXn3zndcYciAc6+eQAVHFFGAPMwvH+mnaiuGNZ9gcZaXf6xBh4a195n5zTlGaR4wgjrMRrtftL
tmuC+Z/tO4ibc/IIAAJBI9A8Y3Z88giFGjlZx6630KIyXVzT6H3O9IfUOJTxh5HtGmPJQ5TQnRHo
D8qqVh+0SgAkZFwEw9ewjdTSXGNL2MFLTzXZSS2yxqAzasDt2js7ZjlLwig8Nwn9zBbMvf8kt/BR
m/c1nffHshApcDZkf8ehoLRLNoRQy/+P9zsXnuCF/vvRJ27AMWvBXf2PIyqtX6Ozq8JXOzgUw1Pl
bkAnXH5JQ5yj08+JkgCtDqa+plhwrVPjoAcUfEj7jTFAcWn/KfqH0dvi7Ok5cO7k6LpmijxZGhCQ
EMQ4zgvXvGl/5W5F8nfPXwDlZcJwO19orJ7wAR7cpwgDYEEhh+q2A+VmZwtKIJZfKma1tV3abuCF
cweCiUUer+ts2Fo+jGlUIQM5ZebiWmXMjX+J1VUgFqyUx12tz6DAz3/q/3n1yUkqIoTu+yHD49Yf
XLG6FR3HCgqOEP0LEdpc/tRnEzsLg03V0gDJJE/W680EgFNN+RkbhHchArTdNaV5omKqaSadxccS
viEAPyxPIIyvVN3DfBHnnOtwANHZ6F84APgmz2HJVQ+0JutErBOqq+GvXfypsm3RrQsYL+tlR991
WDPc0nXAdJ5qlEbYpWU7m2GKhaZn7/uDTC4YgqKNnxU8SD7cOpBRKHQPS8gTyBL+b1SuKbtbT/rw
q98jEoG/Znbk3A132AuZoUtNlmXxpb7V6zx5UAc7j7uDR8IBzTIKqjh6ZZMhDAFFWUCogyF7mFn1
XEjtILmgmSpqyvw8XrUNFN/0DakVq3LuuDWwvnH0VH0t+KGIpWaTkPNLmiK+VWXzRDo6zMK87+Sg
OxhZLmx585glVEaBHfGxnehHE2vrPL+KG/PXaHzQ3XIHf4V3wanIotra9DCFUENa2D01n6zm3rc7
R7nSqT9AGqHe+MUfEzXSWUU74WMmR8QhBOW6OFSA9a8ixbcdyrI8tyLdQjQo2v/njsI1Bx9dfQd6
inirOkjjlllSyVwCiprZKbETl1af7JTa5I1kF04rOu+t8xHHG6m6woKNxp5YvMyuE3ebP86WgM4Y
pqOXnvh+u7E6RfO87pCkW4JtXE7V/qeIiHOt5qCA0MCce0+OpBgsp6ltTd6ziprRrjKlPQzumtOR
rfVeXkVBt3D6296B1keWNiNau0D9KO4lkBE61TXONweXJIdbV90a7g+j3qmNqM9L1cMAvyfUHvmn
IABqrtvizjDQxWM8sl9p6i+SiVCHDNPb+8qiDu+AybX2PpaYBwXshKv1tlFrEmS92+0rwYRtkXP1
2yp8IrpkC/TKW43jm8ecEDaMcxHo77mqCWBfAPXlrRp9Dj9rJvx6eVG4kShOZjBd0a+tA53cbT8y
2uAhygwdt/oeRDD/dVDWRR8ZmEs+gCjw+Ux0xtdG906d1NP3fl9tZFCxNOwUdRtCswHa/BmYmhXD
MnjPLZCDZhF48kYfN83wBqKoqP2NZq5aOKCjFtQ6KJtIg8yyI7+EnqYFiVdxjn6G2d7VVoSTkAN6
3X2vU6WF73No11ZaL5gySBJRHxCWgbKmYIyj22VX1zTZ1AL2Qqdjag8OM0ZdHOkegoIOVLZ0D9SO
P2R4V3IuABIxmAmtpGvDIF9AyaNOdtmPqFoZRbGunXe8jmn+NTNgL3eKKhCFjmCuc3a69nL5Vp0J
4Bhp+J/DNjndfVUndjVU8SFpfjXua20+l9qDEf5Oqxk837lrZBC3glKnBw229tjO+m3U16WVdnAB
5RTekDb7JdAyX+51Pn8/d4e+rzaNltuw8O2Q1SIL8MBLaQm2PbLB/wRDOWPvndg10sfBfKzs/Wxv
4lzpjzjOUugkQ7HCRz5+4ZiBUG2ook6UEGzYeoy3WnlJv0iTMfN4GLa7s28AjPL6Q/OCn1GUmYDy
7EcnmISbgiYRbaLjZ/DDINTIyFvR6R71A7XOfyps+JScqSsaIP/+NBnf1pu8sxXXkp2MQ3zQ+jdH
g+en2bELC725jYLny0udK0xBqW4SOun8T/kK8L45IzlrGrUwtPaAFQL1EZT3pL+8mKys0uTJCN7n
u11nIpSjJSefk6HrboSuof1PDiY6NekGNmwOsmRcA33CKMz3Mc8kBUerTj5qM1SZVQQ6XtdegoZ1
YGXo1mG+5l1pqWPrMCypv2usuS88s/B0YEuykjJSXV7XqPaqQ7EpdCmBrcd8S8djCF/a8S6PIaKF
13OHrbq8v6fzJXi/b/s7xTlleVjqiY0bxKlQ+DIChjrKG3q5TlNtW4sQdPdPbBqOd7WDaq54FJIi
DYpeu9ln5D46hULKFzOH/FzqcPRkEwedmraRNRnfpUIJp9c2yE4ECIajI95sfo8m/cen5FlWwHET
qY9rihI0MUjBL3+g/8cFgDHDEFWnE62SvFW10bVkLjengPFldcFsAJUTMuLAEWUuANuXlzylK/za
k/8uOe1wx36mpGjkEIKV73Zt3VY2fJNatnDNdwIFJ9pI0nbUbokYZJ+tWsqmiG+d4mZIu58eUykK
xBvuXQwPahpC7FBdmTqBlT5sMFB0PWtGidKtH79QzOTP9lm7UIePIb4XuaCzEN3POkaxw1SJM/6Y
w1vVDksQjriR1om3ZrdPbXsz4pG5HL1J5rjStDuqEpn9IgcvYXXoIRIbHNFo8EDvpdSTnMB5qBu4
oJRV235oxsYalgK4b43WMvC3knIX00OPtVCQHzutzDgFpLkA6fulZ+4ETr8Lqq3Z3mPAQcEDpc/Q
Epj3J2dvo0WL3RAIA2hSjm15ETcINYr7EBZXVHwdWOHpfS59ZZk24pmJGRplAdR0NmE5xbyKbf+2
9MSbAoV10nBkaTVe1dUaDuQ2Wd7Jn8ULdNLdDwkmcW0ZDRslXqzbny9wcljw8Aary6fv/IH/9hjC
6X+z+H4a5bIWce8UB6Q6CPlF0F8V9qub3nHN5O51/o6diyPgTuTlhWASKg7HS4ZSPaoG+g2HILhy
vFWrLsxPWV+1zAI0Vy4Edigg+/AJw0FUQ7FbzgRNp8UBBZon5vo0mwHDkyKFHNmBl2oOQ57GtW+g
hQAxT8gNr39p8dYPf//bD2wborxJGqzAfsQ4wPHbqo4U26HcJYfWvmPmcuN4znrwdmV1L8UiYoqx
/R6NEHNmZ08PmFhY6C0BYoE0cjpDGY1jbulxDgsGTKvmWiI4c6XPQYMRchwWKdxHhOX4HZlu94Pv
/zEsUIPPbfNDG98tUEZD9aTMsXSKesdRujl5pslp0xuHaKbJkgPTVqLa2tyO+a3ZzJS9TsGhk2Um
ZZfSlXSnNtPkEP9hyMSHAGc4ZOEW79E060Reme6yVRYyskXhema7Tw43S5PHM/JBt42R5klg0VZW
NDY9ODIZNmXZ3qoD7GmqtQq1F1eS1nJI/V1Z5cVmNMsb10bEhvaiP2QLszCXl5/l5KCLR1FFQYTd
h31hcvLIxtxeYRz9IMRpqIpAFsfBU5NDXf/q52hpTsEUxBVMujAHolgMVX8Zmm+GxJUbSTVlwtTQ
3CXZH9OiPeQ7PzPkq5R1QS5clPVfnzIgioiX3/MUu2cbtgXVL+RlFH9OoIJ679ee4uShiJDJgMPm
VktLBhyeIj8h27/xhlcfhG5Bwt5psyPs4jNOzvTR6pN6dtRVhtyF/6xeDQ/BZ6c9ZUgnmXuvRtLM
XA/Vg4fEmhvfgPxe1vYco9kpHIH3t2VVV0iIwJZPK9xMWrqRYafhYYzSRVVAO68yNxwze+ZDWnbd
Wp929iirTz1ic3H5VMbKoiU/D0G7tOW1ld1W5l8nL9a92/8xsmqthe6mHKoZg3TmODqINukwVqCQ
B0L52BDqlaLlMHsFjJDADokUC+Nn4aNdMDa4N3F/M4fizEU8Wm5y+ossMXrZEsv1yPrqMN2mNwVN
JaOApb3ZVTYALuiOmq6F5Pk5Ham/qD/bMXwJ0rnpgpN6gG0cPcrE6jlN0TMCwaPI/V0Qv8X0AHIg
pFBn8OqXX/uUfWey1sT0UQvvy16indIP4dpsNMpM2VWouFeq9OlxICCVjf1+xbEMAafbASIHSMMy
1l60wdYiFsnhe3CDYiWlgonPde7zuarF2YOgCilAjoIO3eDxQQgsfxg73RCcE49utK4ENiTa9dk2
zB6zLpw5CHOrTc5B22mJGhl6wGgc+c46gUxfr/dVtzWRVxv8meDi3FbDPkNn3QHhRen/+N20fqhM
aRwYmBl2MQFtWuxb87lX9+UwkzecAjqIWKHHwLwLxgBIG4+XosEhoA2Y97KkSWg/jIG/ro103aKC
bmcbCpSmRhhXQIWHu4thvbru1Hol2X8vH7nT1E08COUYuqggMhmIOH4QM+xMDA8Pkteo0iTtYijl
pSKY8esbgaKmeFoDB+M4rLrotlFRN0D2pzH7tYaT1LFChTdXNDkTAhDP83kcy1GBkE8PmWNkrSpn
FoeMXQa8bVh3RpItKMelDrRT741Gc1y6qW9H2GDmApDTM3e8+GRrUjkvJM0BDkuMk0AhaSa/wviJ
E97KCKxVM/7vNKjiDomRItoHYphrAmWJVTnQqzzhIEh7w7qJQ6y8ulUgm7y80efWofQr42CYMNGU
aWijRbWqDQHBm7MuEZBod7bxOPvtTm+QReXpv6tMCyReEukqoNeE7vfeQ3vIq++K5CUt8FX/uj3K
wYUAghMCGJW+5cRWNmae+XLtxgd32CXSW8b8dvyuey9Ua2v3Vfr3do/lNJPsQ4Xu0J5OIg+lD29a
p8WHdnjzyg/XRYMFJT7wIYH+Yc71PE79H66WveIG0PiDMPD4VipKZpBY67xcnGyzQl0n0ovk318+
EmeiPlZRREkJPUyNifLjVdokzdTa7WNhy21DQpgMvhxzj3sJHDpnDQ0/dm6gcK9Fc+xrtvjLjyMv
FlcxPXQ4HRVOj+PFSzPMpdKLnGs7fjJU/yqCMbZr/rpLaROVDF9tC4VBHRSu2rvuUdmlO3eXGxuf
KzjSQkCbaiOhmfaOlMOgSaB3AHQlz374kQ07uy7vitRACg1pTXungZmto5Uabo202ZrVsE97pDHb
EghUeuWPEP4O6rIJYfoiq6CZuIxomiDDJ/mrpl99/S50RAGlQW0kChHOafMWetDiCkBWkO3y+FfC
31hINMmzhyL4cP2DUbpXUuzsmTNbae4Pqw0W1vAoVw+u9qIClWk3bZE0143a7awwuM4k/YcRuY+E
dpvLu3zuShoiXWZ/gd1PU9h8pELbKUp8yGBitthcaRcYysrNmQlsZ9Y6RQlyKZm74AehAbQIk01V
/DJw/ZbmSWpQGBhfHHwW1iaHoWJgKrKjNGRJK7wfs0/gU5Bzym4kfbgmeceyVqG3ydV2JpM6d5eY
RBLaEgKy+cVV+S23MTyt7OvGiw9fLkR/c9Bum01jvrri0+MM1ZGQNoWfDLmH4+MMyC8zpTZvDqq7
VsKfZlnvUstfip6i+tBDYEtxpkAMZlUyMSq3PweE5b3dOJDM/Rq1nZHtRfuuiba5tKzLrWQEy8pY
tjZMdePBLQ529JuumN5dly0hntyLxnZYbyi4lRzeyvwtqoGrQL4v1HxNx8/zXoEMK6W+ormG/JCE
8+pCf22bP0vl0ITvVOZAd9O9TCBHAiOWh9s2w067nzIKcZfPoNj2k48jKB2pG6lidvX443RFGlSh
ZUUH3yZsBisrV+X68hLnvLYleJcE1lLl8B0vYUB7FLm1Gh0C4z1v9270ihmLRM0XouC5EOHskRIa
wrgdhuqn5rkpAx1aZiU6JD3GyPzrkaDGljHzSsIlT7+ajfI2A9aGRlF74uF8p+3NWKX6kXsr6puU
f9P6OkofGXeBpERs1uVPeMZSoPENAENj/pRiwGSX0syI4zTM2KUSlhhKAHzHDnVS9M9zYybV+dLx
mbwc5UPacAovhuLL5OW8yKoZOoiiw1AinJMnAHhMKARHeaNE6k72q3yFmNC2Sb2fMQS3RrtrqLKF
5kcrA6pDxSx/KFa6yqzCcA3ni5ptLNr9UcjTYnCi3lzJKZI+Kr2g25D/vvGNjSfEHlXnSmTXZZit
vEC/71RvK+Lc0ATCbjwOKXX1QVv2GiokQF9S6h9MRywdBUgYWuwy43MU4kF0VFG+dSS0g8RvkqhH
MCgI7a3GZtWuvPZg65cc7WpgmtrzUMxEhvHyduln9+vbJxT//pthG6Wg9L2C/apHbeUXN+ZQblRJ
3tK4Npt85SKfFmeIXRYfXoHCjBOvTPpVAR+gSvcSBBGqay/7cDc2yi408mXhFbuh/5ArbW235tbg
yUM4c/xA21lq8drIzdK1h4UDK5FWZ6+jiaIZcpFOiWfLSWLUGx3wuSyh2JQpB8nxoHlQoIKQ32O0
3QbUELvOWPgQ+Fz+EKdlcBDpzJKBA1VBjEEEcPwhPL9pcj2UwkMrfRSoGtUlZCb6LZGgphU7Y2nY
xUKlUHx52TMW5/uqUyNg5nJTdAgJHTq0aLpt1jtrshPCXYOEAc7My6ud22wKRDKk9xQDcbPH71iE
mt+UaCscKqW6YUt97U6B+zyP1rAozZysMzUp3CUVflkGcwOtw8QSuKNe9m6kgyGCUF97H7JPOdmH
EUIxHuRC47qtkUjVtZ1SBw9uj+jLGi1BDnmnolGjRrsAEa7ENO/Eh5eNv4P/c9bhquc+iA5pLLGr
g2qLPjEggxLbLYFzeBDlId/295oDhEJKr3IDvUL9hblvDkBVyFvNWiiSteu94cMc4KTwNoPgJFGD
Q+ojUJkV18VQ7iXS2TJew01wm+UZWIjYe6JvtiWZuLyT54Ik5tTBTdPJQMrAnNxbWWlVH72K8JAq
n2GULN0aksTqVU/VOy1hlMEl+dYTVBwcVAaUe8l/kOpHkpukWmctk8PzfY5zR/n7E032m9FmxRx7
IIa6c0uZRdGTrd+gcUkjM3IevHKO4PirvDG1/mQepEyywjydMznNkPzkZRl3IVSJ9dqU3dvBh0rZ
y2+y4jZXEWmUzRszR/esVK/0NKDPxMkT+ImYyX6tRYBTe5MRSPX99S6Qxv0wdAulqHeSY1/rdnRX
JkjrZlV6C5aHKVe0nvMrLctfE7NfSJG2CTjL4WwpWxy5k7cSUSb1bPgAv2LEbwZZ1YvecaImPIji
kaRoqxIVb0+iwZr91IZXUitnfKyLpwpORlVS6cfqK7d3t+H4Ehjby6fs3JbSwiBE4XloiE++cNwR
TNeViRxj+TsYH/zmlnjIDR6V+DUqny6vde69Ge5mypvwDuzUJFttpcLv3HKIDrn9S/A2SN5GOAkX
ovrLC52JiCjGkvKLohW/Tl5KbjSrc6sEZse1WTPkmb64rTC6ZOJZHS1fLq92rgwF+paqGLVO0nFZ
hIHf9jPwi0B12zA62PKzjTfFbfYaIp3ewQx/93ENqB/h5ui6M2+iMls51ARmnuDsC1tUG1TqkjIJ
3PET5LCQebUGq8/Qu6suvR/yt4eKlEL3VpbUrsiwbEA9Gs47dG4RpFcGd8E+qzmNWIMJf2xaDmfi
5ac6d7Scbw81cbetmmq+pPNQETIDelOuIoTh250Cxx7p3KylP7McmCZyB415OyhjJt8gLFu7VOFc
F52w0LvFrtso2UVXDV+knjlgZ5wKKaIIfkniVAqzx9878UqtqgzRDiKnyq7V+JXmMk0oeY7t/MyV
Ecg/HJhKf/lExybIKzOQnZhYWyshv9liGAbrV1VUMyfo3AsZTLsyI6cxrDMNUnw9k/xRx5N7MlMy
HUqX8rKRPspgP1uQO7dPBAv8QzWZCtnk2xUGtFsUG8JDYRlL6n+We0UQlmvGmuzemRuQPvtizEwp
4DBoW06z+jgo/CK28SDQPNgYG4yrR47AoffCmbbAmRYl0iaQ0WB7GDSCV/j4VNSKUadVCY8ndUZB
qkToTMBHNZq2HIAwVGrpx4X7QBTD093ly3buoHxb21GP1x77IXeCMAb9n+5zNSOM/lXSJOyg+L68
0BlTw1SrzP6JNt+J88qyREqkgJp7bPNqa2ZoeuVX8SnAFeVrSeHr3y8HGpRiEaUZDqjY32+2dYzN
pIgq76utBmlpQUcPQ64k+9pcRkhIU9e7vOC5A/N9wYkZ6ZsuLZyOBekz8y1T1HDGW9azx8fLC51O
pwpkECh2klqoOk9V0CxPs1yTFpk5oje3LsrPYKCUY31iTrTMBDDwqgYPIJBXWZ8t7TJizMhZBilS
0Pq7rDLH6QEgk1Yqatoi94xRCNa6beSilsQ+lEi3dndSM3PQzuy/hQCwpkBsjoyPM3HiauDYVWVW
waELXeA8b7Q9evNHQiRDGA2eSwBLL3+oM1UUCxuLyC+ZBjXDicHopFy2M13zD1GnLp1CXVDk/t/0
V8BKmNxaWaHLYk9eq3HUIQ693KfR9q6kDzQkHDy5Kf+6/C5nTpdo3iiwrmP55ClbcZdqdVyi6yM4
xYzwowr/lkSqqWOsyQYvL3Uu3RVwNwATOocMP3V8dTIliozIMAkz5duw2mL54nBpQejOmWnK62gI
F9ocbvpcLESjCnQM2EoVRubJ9cnDqNE73/niDhIDtEZtf41Bwfk7Vvcgt5N6yUya3DEeDtffHA3m
uV4FJ4QvLIpT0ExOXtrvLT0vO0jbaPfgXECm9AgaBCOk/zTlNIY1Xjzrxp7bV/VrknUS1BPYUraE
WZCZqGntMgtMhpnDHrfmws+Ug3ismZhoOzRYIJXvvI1Se5+y0V5H6ygeP0JFgpHEWkWJujRTmGWK
cpfr2c7z3UXthjeUKDL7beik645Sf9jbSzu8NvObdDHGizJDDcr5o4OEoV0QfcaaTL/iGTSx6m/T
bNgILx6gqldLewr4toJq4bh0pX4l+g9UKhdDYhEW05sq5ZXOf1zVL4oz7mMSck+3H7LQh0f2lghu
EVbvmD7PiBYVf00R3KkNRghIn5KZ92MbXRmdR0Enu8kt966AHwfYehPd0trIpBumS3p9myfRMvGs
peeM930mv6Wee+8ZxSLqq12b9YuI5Kuo7ohtbP0hrx9gpentZ12SftTaT7Xblp53J+ZMaBJ9xNzK
pq+2AQlxXAZMSyGa3QM4GvWV5EmQvlKJyKpNyXSx2+562piyny8DOjhqYDMEHe4FYV9TbGvmel0i
HQmNeb2RlnprLmPV3Hbo+eWjCqLs3orqBaNmj7UfLwlZg7xdlOUfA9BsdqcCq+66d719cqWX0k5Q
WLb9a/EnpLRfJw4k0Y38FucbRq+Wfpnf+TJtR/U+ZIIjkTfeb0Vxl03wIRnKZrFJsN9wVAg8UwUK
1HjI0HutnxM+Ztag5zWM177EwC5AioLxnKV2U2a/s+Cx8iiyubddBDvByGB1vC48WO7pfZlt9SQi
ADqEy3oc1m0qoT2lxztRcRT/R9z+ND5jClARJE9scS6nrw9JPf5QGaONB4ab2hKRWa++CWOSNMeb
KVufq28c3ZhJftA4YVC5JkE0exS5t/bWN3cD5eSIx1G3VwlYUaN8K+BEjyDlq6R9DjkTfoadmG1I
f/W1p9eXSoMC3TDgKtRBj42lmSJFpuhhKHqcXWKsCdx82uwICJqYyzx2FhyLpN61n38d+yAgbrJ5
ZQ17P+gfM1CXxUy//5QgjOjABMFK/QcYqy1PHFKntU7YlWNMUgmqjcg1l7Q7ETJjy8B7SQXi9Xm2
Cfx2Gw8fpf8gl+Kuz/gQYS4nn8U26JsT8eEbjSluXWvdLPc93xdYTjm/BckzhneaYMxCTKrZj5An
PmkJKqazA/LnoC/AnAjcVZP2rzXlAOuYpjb8evAOoKn8TdTclcEdsXQ7/CWPJD2xm21LSZPd0dtN
Ht23/fvllxeu6uTdvz3A5EhIdaQ1FYn1QUGXl8Z2hq4uGO70gdM3iyk6V0vldalS8pPYekpTAE9Z
4FoKNQPD3lYF84rliimN2n0WWL/YCXZR9hg1xk+ZzkOt/MS4p0NO/hQu9Cp5I3OqdIZbh0Vr0tOD
ZaZGdaxe/fsvApGKytiQRlwxLVwloujMYfcO+JWEHngq2rZIg6pbq0P0XZqT7D1NahjuBvbI6JsG
CZM22YGhV4t0RLRXoLjp1pBGAeD25wKl032makO0IogHISieeu66blRNigzpOi53GB7RvKdMYdKj
6W+iuUDBOtMBBsmpozQpBuhZdJLRhGEFj6pS+ofRgx8H8EucyOs2Czca4oc9HOUUyCt92BWxs+zj
+KlJVlH3USUDLh+uDtld9aBJbCmHwsZ5cvIlRSZlwIN2xiZL/WXKO9jkl5ALo1aWo3eote91J6+z
MLnBulEcW+putHGocQLZgkHEWEXgJdpEPzhgAo1UOSREJRUZa6VC6u779x6hgtdBitElSx0mobwe
NwC/KKwV9OFrZ4QbNFhmQbpvg44hi3gZNd0qtFEIA3qZVXcGMhSlhsgRf9DC3eu+svEdhE8yZ11E
7irJwXB4cYOTrxcNSOk8R9NRz2+Q1lhkkHA3DiKhnnfwetSwy/g9s9DeNX0wftqGiAQ5JSNdGPAL
vcVVvwjUPz59rN5HDiAfGFAdqJwnGz38HTnVoxQlDwbdw963l+DmYB6P9nHnXkdud3CDYBkaFh30
KxB+JADcsa5cjqVx1RF1AcNeJnm2Fgy0opxVXo06og+FuVCUquLysZ3FXid68veBVl6LywuzaK+n
TBeh3mbZGxdXX2XaVhrzH03Z7pKhsBZUFX5pOOYGaA28Busx6rcpVWEUfHPpumDYtXQkanUEsECZ
SrlYdBosNEOysoeAcr+yo7K4LrqKIof6aA972IGA/9crFf1FtdyIEn0Fq7ZnF6sotR+c5LrzDEZN
oq2d3FHvdfyCDp65FZVvu++uuNs2RDfhVs5+ug0YPzu/DWnTEFo81Za176xPo4vWg/5aqLcdUsih
ntw1TbPz9P7aRmEj6eFUYccFFFcfm1tTIxaU1JWl7SClqTQYoXJjJdvdotSbjS8Xr7JXMTicLLvU
vBrRFJAdaSusTDYCYWgaMIZJBuGpue5JHmzJupfo4NhSidgJ6ujDnkGIBeSuqxQA7NAzyeTITLkH
7oIg8BUoSVj2W7utV1SfTSVfxc7DCJWkBImwOO6MCRbFdUg7I/Tx9KYGnJ6dTeTHIADEm3byVqYf
XKf2e21JD5akbDMKuZ3q7IH9RVlF4AuleD8+u5G8Gtv6ts73efQ8tDbnsl4L+C0Y5KFFwc+WtqIe
pCV/wmq8TvzkKQjcTddlb6pUrFz3tSMO1ONhK5Njj9V4hy4JsaKFsE38NuqvScveELJG6k+blulY
pduSeVwthGXkYfAiqj+gQd19HvwwnOckeyvd31alfLhhvU/GZEOfoeFgjra27tt2rdcqmBtvETKI
meyj4G/Wa7s2yNd1KDEyqe/DpiyXhaxsS65vkrBj1aeLtddRMhXfr6nc27j904pZF5XqlmPXt3ow
kgSQo9yEg86nag8NXBx2q+9ITG8jsFgFoLF+AJmpB/+HsvNabhvrovQToQo53CIyk6KSrRuUJcvI
OePp54Pnplv+qz3T7nLZskQS6Zy9115hNygCSSipWyKc0dUHKKRh1nkprRSiAqs3Pbakb/I0335T
qwQ8GmaoQGgnIzxBWUMhV/Rtfsiq4ZrNxbVLDkmRdnZrKrlTSNmuPzbsj0ul+f0ifCR9dZzFapd2
xpGmIljGOBhvBXd7BwGM23unqV1sR5ZxrLveGebisanGXxLrhGFOQd2JOwwK6cGKXdEq5xUVjaEV
x9LACEWnwTaEbotj3lZYbLnaYvW3XdsS3+VF3NyFPaulCxbkq4XpQg8DbTCyJ6F7VELaRLtPQCeN
hNYuJokNNVEPczZNeVhWM8iS8qosYCC1vk8X3Q+X3M1z4WPIZaCh5BGO6KFafpAWfqwJeMqJASYp
Y2G9kQb9IYElTPDbbVSjXV+NtzQ+1sZnKo1eNFukDKWMYsrxsD2zg3KWBP2RXAlXxz+1F42fBEoB
DENJm1iH+hSjbDU/FsSFtwgDp+672pRHbN68Vf++Pe0te1jUHqIkt2Vib0KjuzKuCRL46Kly1RIc
GtLWV1nP+tDNelSFDRw+U9yBooJ3WT+tUULsPynfFzgmwmVjDVjl5EtL8a0nYAcqjflopqMvR/N7
kYw3+duSCLtt4dEIc89NB4dduzBAfOsNKSsIAewgJmcSrlMZRTynMOFZX1AIrN2ntmpvjc5euHTB
IumvUXZf6ZLbDuII3Zy5YBsINxD0w+fd7WmcbXHEMJwjjelathnPYHyyLKVIJRUcxRfc4Pn4Gb5z
dJnk31TcN5lSHioNDCZpAjXPrrUa7VlLxT7et7GOtVB104AAVL1xFEXMUGeLgUHx2WeJP+fSftl4
JHY0j267tl6XCR/R0LxXceTU1fy9oF/RMvFbkfoG595tF8OL1eEoSsVFTniYU4wpGGmyedaJYjfq
7AlsRxlihWZs4XDws1GLz38eu21cQRGpdqo+7os49+LxjWndth/0uuhKyUOXW5ys8lCwDKf5R19U
HuN3F8I2ofM0TEZZ4RKvkN0xee1B7OXPgftNz2J3bEY3FzAfWziBjZtXuYOQMsJPtD9W9HuckBhm
8xo3Tt38kGqoNNy8inw2eW6KPHzMk+LQNta5wahJ0qALztprVZciSQf9URRD0s0LN2ywB+hXV86X
W13rp05TC7j6decomX7KIjloWnb/nIWsWCUT044J9znpsWkbRwc0UsfIoUHxCEH1ZLQ9cC5slI6B
vH5aueapnUOq5T6i8JGqx0J6tcLuJ23Zw9S0noUCgXtqshqm91vV9t6w21WlLTRsDvnyU5q6G124
6C5Zy9AFLpB6ncZfv0SJq1YJeIEPj2FfnsRU9eAU38ZK3l6lZQ83tPA5pSQqY+FJrHvPlAvNkYUQ
aS8sUfqLd2KB3TQnjjUDMhjBjYpvoTjt2IYNW5558KRc3Jva8ELFsXTxM12RE0eLXWcArFl9UNLo
aVAWRmdl72jcBzHUwyEErVObjBmUemxLeFdK8s3gJuu7NSa+A68GBh5qiXy1V/WnSjb2NZth0RxD
oQ1Sil5sJ8X9AOJNnG5eGI7BSZrhG8a4Ok8DIfThmn/WlLE99vOinLpZJWTEmamBWR+S7lVYL1m8
gQOZn+vmTp3rs1Qrj10f7RSxtJyaGMUBpU8lU7hxS0/WtMuZQKK0nj0z6jAlbR4tEK+xrG7/3Rn9
KcS0SKjYAl2o1GQTD8x/4weZOLXiUqXWMaoSu5vSPXxfZcFEMteeymHdD8uZ1TzSkkOVZBNbLU0G
IQV5GdlFazoG86KWvLSl1gmgQSbdrrv//oR/IM/bByS+WoL/xLjhK/FxjlrLYuvJTx3+UDEVrsT+
SJNDMztAOv7vN/tjSMCbbQbr+FFtSsnfKO0/pjaVOjVzDsp+zLU7ECytq17AAmu5Pm8Za9SU/aVX
/5Mp8uUdv+C+YTQ3QrgY5lEDkFt2KsuH2X6aVBPcV2L7GAt+krwuUuar4xtIRpFJgdh8zFt9QJ6W
spV2y3kjCABLT+hGVJwK4cViRiO+Gx0moVy8MFCVy7JcoNoYumUvwt8cEv48b+Ra4xKw5Ywz7Pg6
rYzxlGkH9DdH4BYKgN+d3hpfRaXH0fyT4aiS/kVGCzfsK8yxKSMY+3JjgF7rvxH9f1yrQlb7Oqly
89hjlKe30WvV5U7DyJ7h05Z50qhw/NTnFDK4pBKHDWeA+hG0DJWjbleMgvBvnexKwBHYDP1uglKp
QK6fJ381cKqUFqds42MBeylRJq8T3yw8K7UkCVI6zT4hS9B4WyBtTtTu6nAnFTSsIp+xMB6C7lKS
PR29syz6iwimim0lC+YspbepxeUJ44aNNF4Vt2r2mPrD9CG64aHoXrBN3c8yhmjxHUWeTq8Sa7Fb
LdScG0eo86wYi2yXi2FXAK/JCHA7h7ZYEBtdy7c6rvaFSl6v8auIbGStu2ZKdtsRl/iUQn9sQ+uw
STH7lKWxjPx10fYVsHEkf1vRPlrEjikZ3FvwkbK/8wTMJGq0ODoY6RyIZXIWO/kYR7R4/UPEckw7
zUvg5Tzj3ob/O8qKNnyWivVW5fU51rB6EoK++95tEreG7BKRyV+S31f9/ruJxliXdiA0o4NJZsKy
vK2qciDFInJkWJ2mOVXOpA3QXFVHbU5J/T4BarNNBmyNh7oY79sFK6rCQ09pp/XHFL7gnoIbfmIn
nRQMw70pjJ1Qlfts4WgTIoL1dAezJMxrV9Frj7xHZ1ham0GLXA/2pkbVHghxEvC6Gg9bBQgdcfvT
ZICp4r+lAWOX2/cZ5ZZ8Ejvb91iJDNo12R2tbTI+1uZtKh9k6y0iMqzp0x0MvYORNIx/CVRKel8S
RPCHR0t62L5imv1bbR23Q4OwKuX1s6WU7qovrpBjNtKPpi/Mm3E5r6ZZg9fHk7Np1WTK2tiWDR0T
lOG17Ltjmo17Sh1Jbs8MH+0Ydhab/oO8fJpm60wS/jwlhRDRXWV0WmnTijbd1db8ZLWSb1T6pvzc
93S3W2dI73XsFEI7U+V3ibQVcwuubysWKJH4EiZR0Gn9XpEUJjd6Yxe0zTRFrWEQcNd/j5YBUj6E
NoOpS2HdUgHL7dWoAr2MH4vIunc8RPAnDbmHJp2APUDurSKS8pSztpWlauNsMDrOMES84UAj9fut
Qp6bKej1BKnMIHph4TBOc5FWmApOwHPkDSS+q/LoZkbL3TZ4Wl19SlniylXshtp+FrNLM3aYdvT+
QEcu6OlezCy3KPJAALuX5Q9lGXcqBLb/3lz+HGxayKA34o1GG2MwAP/3XhuNWJ3hc60fjfph3Vsq
12C/pMeJlDvhHNenvH3773fE7/3PRVLddk4weabDwNH/fsskWYpySkL9uHZwhGftAPmwWfJL3uAH
XU1+A32FGWuORkIEehChSg/NVhi+jVHpsZIWMKWBrqOFyAP5LS3HW1Nf2LB/yOjHJyu/TyqE6IXC
YZan1yYiB3WwWHm2pnmlQRHn+rT1eA39IIBSBT1w0/bWGePVfvSS9odUTC+4sQx1cWRsEluqP5ed
v47jbZtigCQGdZbsh+IFU2c7y1sbSqUFVBJ28YOMAkqZf1k0sOmUBGLya2uVM4o7c1G8DW7a6Lwl
yeUm1JLml7GyskZh15OPl16FOHzKrJeODttQwPSWab+dAKPBAIk/t0p535RUulYccOK9K8MhzFWn
ZOy0ERu09SL370NPTahPTohEfRCifbmUsLjAYNfPkvbJYADa9LW/QtfHrQgyWc1cC4+PK2usJ/W6
P8rZsWOHWBvVH1HIzvsRWHIxlUDunttQCtI6d7fLtL0irs0jFvSiWt3RbkCjxaADiIYf3yCPrm7u
MgMNWdhHzZuMq8LWIDF2YuAmGtgEU2SWmzaJunso0wdMdYZ13m0UTUnNvEE3T00mJOgieJia5NBq
D72w+EMm3Do+Wb7N+TrjVC6Jo1Umqjb87WZK56nBq0+9jpIelCB+mfoDbrUnEv4zgQu3xeDn7XBN
bo3GTqKwGzWMX8qBDVgV192mHpjR+NTKubR6vDDDQ5/ijhYqj1uRzWKqSt0mRu+y9LXU+iDM29PW
taZG5GQ0VibW0O1cur0g2XGxHDMzLG25gUVZmG9WROvf+4LcvqnS9BESnlRjWxRpc6BUcVD0WrAc
O0wGcwSCQrFcISHdZvpny0qDFAAtScfT1IlevqAr60BtWIJrsfYVtoMoLY8qPfY22DVLqrCGOyP2
4KD+93P8B9LPwkH/gywdOQ6LxxcmyWpaMyyxUDtO/fs2HqfUAAitqQno6ar8/7cmhYAv4rFGBQxJ
XvxDUheKRVQtaVufxfpFoeaxxAbnyQjMOQbkMoPJKt23sBffROt5lj3kxI6I1GKcQfZLI+jSEf4C
0yC5xGsv9vL8FyKORixcbR1AyJG8ZHGME2No+k38XapPdUOCZXG3xsldul+G/pdpIEzAL8vg7yPS
IQtjwiHisflFPZUqa6QtkKTPaRi/GGbhDsaAIWW+er/xmKo8S0rlVji7DQkED+0hWw9tUp4gnqQ6
i4V8mB7aeDgsZOyAsbiLqp9WJEv1aco1XzLOfSHahPLhIOtH+YdquhG3OPAu1Yvkvo97UowZlL/o
D9oVVa2zBIqNt9vNciHl28DnR/0inKLeXoLhEO81G7GOG3rbL20/2GyrV8VWbni026IneslR9rJd
tgsPdLbOdKEAHi7dpbyJHgvNS/s0/Yh26IGOskOV4R5fDPdbvQ8Psvf+PgRdULrXqxlwj9uSX1yS
++RZdnIE4HVj13KkgMBzu3Nfv5f29us1ekj9Jij9IYCltbuaL8BG0VE6iT9kL8HvU+UY8eD7iX+L
I/BJVnd1Zze7s2N7ii86lf22fU6iNA6yIzvGN9Yb1/Bhrttv58E5sw44zcU8pLfxVKqOtf27n9yT
+/Ai+YsHPC75+mHmNa1v0S4Mko6KyB5ehhfrwwBBpLqG+4lO9jkp4KxY3KmM2+vyqZwKd9R+dbka
pOiTpERGbRC+pihp0XG64py8h0kP1aPCACXzh8Z8eE1ZIKsBKlolubOm7iwj8QTw3JbuN0/WF71K
X7vG8qyw8lIFc7CkY8NCtFDtqqx/WraM0FlRZ3ulgOjhtJVFeQrleoer03sfDw+y8YJj3V3JVMcs
UpLXk8Aqsodyzc5yXgJoNqWjRbt8shjmy6/IxVwpxXJwlA7hKJxTy1N7nNJ+j29eioI5k15wuYBE
ijnaGb0IcMQYI05ei1I9Vx2ouvlslHHgpEvk6elgG/JyXtvom8khlQwqBIDoyvLl5lpEgWJNp3lY
nYZFdA6rw1CsQTR8hthEqGGQxzsZ+mK/srXWM2A9DtaxGZ1l6V3SXLOU4PvNdrVg6LZWf6uf/vAP
4TGW8IqGqIQBmYSk+9/VzKiNWayjpTv3Y+a0kuRUUFbCytgpcRIkrPSr+VEx+puYLSWCTxKXXXe3
UXYyypJa/4yYKppFTwa6tq+FszheR+FhETMGYOEaCM039lPRfBVRQ8vU1bNZPCQaoIaGPyt+JDNo
Y6nuuhAnNkg4Aq4GcT2ftHp9UcddxNAkNWWCqT6r2ETR2FO4atjjZ35Rj7tFiD+a6BMJ7M/oMwJW
j7Scbag/w1A59kZ3XMTUz3rVVwa24pVSlhEB6nJPleUdooHvibkGM+yWTA+Pg5D6cXxdu3tP0gc4
EwtVPcC5mT7N9dID6+mnCkDLjN616XlJcUwRTKeDTDVPUVCNvlTc5+J7m467elrOSmqd5/S2JpUn
hZ+ck14IwgQMTrnWYXWqV4wuF85l/sEcJJjXFBS9dZUiesDZ6FpguTpNL6t6izrZ1tKXEEW9VpRB
bpY/tCF1xIoUkOlXySRJxPHiv/dG+Sv28PumUMis2mipGxX83zfFgmfk1MgxmJp8Mq3GM9I7/KxC
erDMnfgyW8mmYaDq5TiLpLpV7DWjjLeODIW7Z6rWQrPDoTjEzk2ssXBE4JEt90J5jh/6ecvrJMoN
lLjSX+Da/OXDm/9jY5JQh8LgZH5vSV83pmgosnQsxurctxKQv+iEKouZtVJECKoz6KmTFDt24llN
XSP6aaqd106d3Y33SZ+IQ/GE6rWoezde5Qe1fZPMZCf0FzHTWYLHRPQryklxcSlYzvT6VmS6gtS5
uoiGsduP40tffcxN+NAXCMJ6Bn7yewPtj/0rlaIfw/Io1CdRqOyZ6Z+R7OT6ocScWc8uI7a+CoGt
l7rNmchP5LmTr4dVds8ntAqR1rI+Wgbd8nJr5mNH2VXh4GeM75PwDFCEE/S3utRdgjvbWQl05vdF
XHtpZp1Vady31nKJldi0hacmIx5sLoL/vmu0r7DidtfQGVFVmXiwSF+t0NJV6Iu87KmNO4Q20Uvd
1TAoEpLlioMEfpPOzcGEZCZLwyOye0QFJoMONuY1uuFYtEO3sp+sb4vqx9VjPT211aM+vhjdvsji
S8x4DJoTvLqmyoktnh0Fj5lyesnT3VjfilqEW+CCa2JlPu5iMwM6P4lT44xoCxFMNNDnLOKPGrm8
pVN12Tx7cCSnpG6DJow8wxB2c4FIqGoJukwuU7FinzTHP5mh/M2s5g+6N2cKXBgxEgEuyp9GJEql
DHIVVfkZ8Zwwmg711bUaml1BBouaf1St8p1e92iVgMZRes50cCVLC3po3MWk+nLVk0654HU2FliI
tj+rJfYYXfQLRCEAp/G5matdzykWxf4wWX/LLv0DYUU8IRL6AKsXbBOh+ZfaDwI7URMo588dDhca
WQczhsGVlHgi65Gqk9Q+X+EorEYCMT8Qow+NYWItBnIuQvO4GEu5/U0od0rdY+uQBNEkOfX0nd2w
XfWzGX3k4nl15GGCiPBgKCj1hF9WPu27Irn/912ra19BT2mzzKMXgMeuUWp/lWyx1JqLppFL0U3s
45N5X1VPHD/SlAc6hH0RkRGZe22UB5qYObVKzylScEraVRefsjn05Cncr8mtEgvMTzrKQ30dj92W
4FkdFWp8s1+dqS/2oW7ak1b4g44NvXZOM2QLixhI9MmcOsm+XmPn+naWnbfxulWGtLj2aofu3fIi
+14+pm5Q24feef5h2h7f/57YtT8+UlsdGJw4skcKwkV3UAs4if3UBVc6PXsfeZ/6np/P3afElo6I
zwNgPPvJv777/qd9Z4e3E+/pSXeuT6nLX033HruR/RRf5yMFtmNcTBfn+EPlfJru54e6Z2zq1Lve
Fm/i/sN4thzdFbxPMD3345Y4Nz6u4PWvgoMdrB/obuF8WvxEFsykns1HSA4IKom0tOljr4w2d11g
+Z3TOctz98DI+4oo+I3ygfGzW/sTBXLMEa1Pqmf46z4jjdjWf5Tfty8OVNAZZwJXY87VU0n92/z+
JTpvZ39/H+3PImCWaGeH5i3h26A02/fszDHveNQ4Fdvv2xcJAXWlXe7n/nqMDututjlr93lXObSG
58KBYBEU/Hm173tTded3hC7BExMcp3nOSDvhsKrP7QfRxbuUvpzxJiC82Kast+9FgD6C18Kn/mG1
BQ/UEVWVXQTjUeAMx/72fZ/3IOO3iH+9c77tp+1/7/PzY485Kq8U+4IX+xWvl7t+4eyDiNtiu3qp
2zhM/l3uB+hifIFTwX+dc60O1+0fOCiueBe8sx9679ub8y37p9RPvO1bB26IJ97kzsvxhdR98vm2
+z2w7z7H4fs79+i67u+W4/0qcxm20zzuG1txt9MdHQX+BkNJOcnGa5xpDiIsW1RVO9sq6oFhgJpQ
JXNt89J1Zpj/tUKPkPcYoZaK/COH5ixCUhK1t5Qmcan9Un9Up+xQL4Q6gnxam0fdZCKhggqd+rLZ
uxNZfbE8UVvctPa5Ur/P+hYuSkyPSI22GsBE0NsRyHTFjC8e2ugUGL7nWjEMt8VJdXrNQi9zyuqb
lqswFDDgpX8Iu1shvsUQdDCEhi+m6Mx/6g9BgWeEKbYs4XnEXo6ulOK1IHSefndz91E7PHuonjXf
nC1nYZM+qanuzHhTcPHk1+dFO2shCyHLN8z4URQQMZc7QXNjAqi1NVBDxQ9jyx6mkD4LSq30FBNS
hI5TCTDtBU6DHR9XjiCTkM1JF/c9/UV8mboP9rCzDlBcmSfW2sYID6uk+4ra2+0ofyv9uJAuTVNj
q8PMN81tQ1y9IYb9jl0M424373GtWAvP7ANM3XTqaCjnS6y8D1Gwyt+2rdMU1KDLe9+MxIfRcHLx
IzPiY05YQ/SrVAkGj5XAEBSvNJWnmridrIpuszwSiEYaS6hiuisESSIdU8PEFC5/rMoMFyZSrrOV
SVqlsQOo97G+EGQIIbA84w8tBwoAjd0SPiDiRlM2ihqERqCn8EeI9Bn2cXbWyJn4VRomw1OoW9wS
Yf1NotqTaE+xT/MhhoFEDtu+qbXOTDmGPtYv2a0m6XnKFaD65cGAhYPbjwvv2Maiel929VFSFm6f
rvZbgHYZNsE670vYoJPSkgvuJI3uFYnh5qDxxtI5zfQRaVeaKVL3NowreVyS/C+Qy29I6p8k5G2j
UiSMI02yHxDVfIGs5C5Rpaxuw9PUsCJHE27Voq2Wt6Z9SS3JTSwNSa/kxnruKhBGW8OnfDWN0V+G
J6XG6SCCSzR56/hUE8qUFMDPseh05ptaCn/rK39rv75+WIw/yW1WsZES1W3X/ccosZy7LIu1JDzJ
3anoir3OxMRKSBuruqexFL0ljwMc6Rk5vuOruG/K6bII5JcUrSvDcFZl0S7xXsmGFxCzOA0PaPR9
See4BsgpMyKHaYKiKBeHedYjWyrhe4rZPk0/dLHH8fFRSVRX1sKzJubXJUt3zOeaqj8KWPTlifkx
gW7Alj4JRuwpUecM/Qaw4zJPH5M1BQ86GxWmFKCeij33oVPo57b46IbLJupRYoP5/IVgipXeqJiI
Dq8RtTBUS7rKkwlTydJvDXWNrgUjzX3eEPiJOW0nEVOiF8HEAwwyZxHO1OrJDaqRKGU3oWW5Erud
3DLdrLEDn0TDruT8NLdBqHdui7VYxP2c4mowaE77tPVhP1eaYh1rVVv/zuxHmsEyHLXdpwZzVg8U
Kwr6MkCnIpWLLTPgGpHGdOaz1RH4zUcwnxbrZRDeTBUjCx6COSHynLIjuhi6iMYFrmVz7aNxj93v
Xq6GQ7qS8WLO7oCNS4MLDFSsoYZvZ4a2Ups+ClsX+tytLRUvnq9lre5HQ33FPz5OR3eWh30f6Z7U
zO5EhdUTxSzC4K+9aCHvyByDkhu7HU4C6dBt+rMMCaceLnVDncm549F0JjBRQGxzLE/WGNLdlX5S
NhepGe5DIthm0931WnrSmxxH/9IjcHae/ULRdoYc+nG5Q5PmjpFxakpMQJLpUcnyXTJ0bmg+c6QK
a1pGipSaSH9pTP9H1Yx2AiEX0hJwYON3ZtE/Hgl6p2nUtMg8FetZikXGYd0tSllm4HUp+rTbXOPS
3rpI0YtGJJMKa0cTmfdI5EJZzboTl7cahcOGjs7Pg/B9QSzaZW+pXH2scfyQQ8GERPnAdMrmXPkJ
EBbKuMd5Vbel0W3NMojoqf67foby/wcQjLxZZnHEKw695NdQmh62UaQIHBY9wXdF5xYVbkIYOzn2
24b0WSfCIwRC2LYnuRAupD9NohC5FXypDsKioCjnKf2Ulbe5eWDwrQj6t16gaRTgaRO5meDjnWX5
XVQ6dHu1EzHBobPtmH/pkPhk6LpxIzkFYmAJ5psEG0404mtWDt/WZUGyVTxF8XKCkQbD7KHJ0Dil
46VsPwlChKjAirg+jyljlf48WPtyfusA3ayUikq4IdFirO42IWqP5C3pzuLQ2JWo2fUuldODFBZv
8ZxcC/b/dPFS7ZtGboJ2HnuiiybYeZzwwiq9SYDA/z4r5N4uO3ZmWGOvff9cWGQjpJD1+ExiIZ0R
7w1NayvtIU5rR4KDBQfEkdjYAPE9wVAe69ny8gkCqAw4i/hrStNd7M3CyyySkcq7dfLw0lqGK8yR
o2eVGyefI3NnREz4FZ4a5YdifaYW51GxhwLRXYvsDZZtS0XeANgOobQbsVpLicOaksUJUwGmLmaz
6vIj0SqsmxYvaZT7oh+SijDFUHPz+SDgfcVNECSiEoQck7Dqf3lytG1n+7KZ4GqpbyglxmZ/pHQU
as060QPACXkXpNaDvghearwp2smCuS5RS47zRcpxftWsXfrE1oJUBxC6194RJDxVAiNWAnCXWnQ7
5H56Wu4sgQ2hOEsYUfdgtrDwncFAXrGau3STVca/jNiww/mlAcxgBYqWX6V+SUMNj+SBFTjx0/Qb
rtd+QaAppUzOSj6VXiiLrhhqKLjxXI7bp1GB4SSR6AkUZkWJ/5eH7+ssmpJgs9UAePm/5+aLbs6q
s3FtDFk7GREHX/4KUw/blmx+xO8ychUaZ+uvFqDK/7gYeDlDcdvQNfS9/97ZpTKZ1zmu9FOIHeYA
1y6tFicC1FISDMA+0uJiZC9puEHWDfRn2pXsL4K4/4FPmhDJVNRwMEjhXX45bFmRMaseGg57viwz
knc6WotcUSVCABedu2afjkzc29OoQJUQi0Cn8cjChLEbUP4SOZFwyAB9yvyllq5YRO+64XGampNa
0kPnxWVMIcVFByvRXUn7y4r522bq33czHlTMAfG90fCi+Or72A9ZCgQmakCrIwSfHzKJ6DVTgLD5
1Vu7AaC9ZSxvZvDzoZAcq3Td10rECL78mS44uAjBPhwWWoicpS4FiW2conCWNvVn8/TT1B8y6WH+
GI7l9IDjlxRhlbeLQeu5LLK4OoP0kMgClLZ9n11E/Yc+Qdlkm4/qV0qVvzy6v0O+vxwsxhDYtfL4
Ug9a2+7xj01PEaNUGlZFRU3DkF6svIlivFeK20jBBYFnzUQEpeUOUrLcM/Glh40ZDwzTBS3Ibl0Z
wQwDoIBkxjj7JVsEWJ4+wY8+MAcyO8ilYXcvksaLIn3fkf6wGo+ryEB6RaJJ843tocK0XDf7fQ9/
AQY6PAIFFfgjRiAVhvlNf7DSTyv62VefiI2S5UPrYCMIZx0nfSjh2nCJf4yLnc4ZsRKGPbNZbK+g
8v7Wvi2Say+/5iRm5+NeIpJPlH5keu+HZuKZ5UtiBK3uRqwwplV5wzx7eYupapb8reDeSKX/Os9s
5YD1mI2gJBMxWv/3ee7CdEHrHlunldKsHsMjXJPYqIN1cLL611zGnlU1KHmIZYXghIomC9EJMWGt
4msjPP33uvQnFAyNUIZkKmIGx2DpKy2H6EVksaNAkWUybZmWp64AAFwvlgYNZfEN470S4P+isFgF
XBnXeLfo+SFBnu0WDEcawoKk5MpQxIRwMcknHBQTWQtM8Vin5anKcVwUGNlPDJWqt5m5EgmksV3h
tjjFMLMzWC1mBsCQMcCT/R5tEGKYskEwX9Onm8untfCzGAf9UsfPabhNTGZW9TVc6/Mo2E1Cvx3i
eiMeIhD0VajcZOLuHSDLReFfLC1+PwH/vnIavCWoASyn2Kl8rZ8qsVrHFYP5k1KsezFuYVgqhAVf
dLh7/ONH+d20kP33j2kUaOZDaT7X869O/8YkkUkpAwZQySQPvS6f3SVRfIFbP5xRZApPOlqxuPTq
bHgw5O5R0OvvpShgE1cPjlBVNAux06mFn4OTKCGCEohJhrrfinM9Mr43dXbu9WzHKMjBdsCNc8a0
3RNymod1C7ipAVViyqvvA89HPjM/Li+zgceTYi+ZfpgYATWq6hwURHl6v6tlLJNFBlayeZas4tCF
yHZNdxyi53g4YWOXlPe55bLV4mkqKwZqF9kIyulngvpqqnPM5jMQKzCQhuKlLe4b6cm81dahyw+x
0B5maT7qoexqOV36f9/Rf0iQJeZJ2GeA1wNc6X9QY5ljLGaGofepbL7pJGhUIV4KrC9YK3YsS8Uy
2l1yS9si6CjtS27PWpz8MeLD5t//+7P8AVhvH0XF2kq0+CCG9GUDFkvm5XO3KiesQuYqc6Lo/2GM
9udgGG8SEm24MdnncfnfyoB/LNyruBQIiDr5VKmFk2YE1kyFVyvKQclTz+yM7wyt8d8xnLBQ9urg
LvSzaotHFFga5MG8pO3Fzcpllw5LzY3WkRAKRrlC9Ze50x8cQAJgJF3dPuv/Iew8ltvGojT8RKhC
DlskEgyiEhW4QVmyjJwznn4+aGYxbXe1u2mJIkEi33vCHzgkIpHQP7e0yUepkSVGiUk8TKwe4Ulx
PBNvN41md7EHQHGEyvnfJ+GPZte2UsY3Ce4zOP/fxU2WyopEaerlE33Q0aL17RINCdPV+ptfnPRH
fsWaKPfIWEygfg6t4J+7p6XzzEaY8on8b6iA8nxhMhF3yDkz26XlTkTIUCNiX/ubUV//ey//9dj+
/5X/VsYxF92o05nd1MlR1S8A/ApVNlQ59MRDaBKZzqxt/xIzfF/A/xwR2WPWaiDfYpIWb9it/3fp
SUpSG1XYyqfyZBiBEv+QMtU261/NrqU7i4wL3LsFMIgXdTWlPjvM8Fpyp/pvgsOs5vfNMLc+Fxk7
QKfflclNkBCkFqV8ippNvKsvzmJ+FaK/rOWbbfHHapC0FC1JYV/V3240Y9RCyVxyyrp0x6rxM+tb
dxRH0OPPUfYV4ZRC4UNbdYghhxB/4HQUr0u+V+sQYEB615AI0q72Cf2TxrbUCTZxbk8COQziWODZ
dJVrhlkvNZxVNBwv735ZYuKX67MOKwlHPp17ujoI1VdeJd4EZ3MQ/uqz+EcGh0LAJmcACYRIUP8d
bjepoQECXxc5lpC2xwJtEtvHaHmguxOdzRIxHs+sEY5Bn4WuTP2Xu/UPCQ3GCNZvbSA8ZKMIR/95
Scl5aE4oFIubz2OYxDdFbPfG7GchFQVQ1l16Tx9C0qjqCbSGKFmQ6dGLbf52af8OO/zeDsQoyWLh
dTDE/nM7lCSkFzlo4mnWF1ufpb2EeNe0lQ5BWWifKc05id5KPexidS8nGLbFoZdr79zZMcdqu88n
Q/rLCKptl9hvlyCmMtuxkUQNS6/fZpS8nMIyXg3xlIcq95sWWObgTyJ8PWt1ul9M3HtBwGJkzS5w
CSm4ABWm/axubZWo/QI9rOKhgDIN3l8ZhEfsoaWvwtooDMu9njZPcoat9HBdMflLrQ4Mwppcxkm+
xnOBFsFVbTW7r/VbGNH4oPb9PK8aNceYsU1yC1Qrv4UiZ9JJGVl6IDpNJTgWvdNaXO5L1OFteTFu
cdv4TQMeS5eorRXefw+F/zvQ/n6UAJtvxWyc9sje/nnuejkadF3g3MntKaGFHZVQgpEQ2lGqGQe7
MZ7m0pfpjpHZJPQq8t1sBGrtlJatpmfkIXvJ1fkMFhEmFVruVS9+zn5IihNK71m5mznp1keY7ceB
O+ClXnw8QLVytBPjCBg8BbLSuKXqqQA9+ea08uP2qsl+WQO6p/haPIrNa4gbTCvs9dLdeDsSNLkN
Rs7AMJzHcL+Yd7Xq0dbG+Kl46V7EH8a+wF7Yza7qfQbX58266lTUXmcoAvgAvK+vMa0gWvGNYwkE
cg75hCwdiB9Xqj6YBvdEbZ5h7jCO3bxjq2OaXg3rEq1kbMg4yAfBCMr4US08EhI1PoP07hnbDGju
+7kGGf9DnaCS7If6B8LxY7sz1B+5ThC1z41DhD3o7OSmndI5726t5Yubkfdea3fJulsmLzuUYLZB
0KvpfSl+pCCPQTNKx5GKoM4mYu2xs5pdPv4Sxz2PPD+DsOORms+y4SEBX0sfmrZbtZ1G7U0Ij7J0
TKIvoAnLTDWLbvgA23E/Wq6Y2haNJfyYzytt/SdF8jQY2xtyKD1GOGQkd2B4Z8sdU2dFpAbgZ+ro
KPqhRLw4RD+INH2KUAaKyKumA5Agum+q/+OaXELPAo/oau/Qm5VAKRkCnXU+UNY0AFClFxni6urq
1nNpEnR6Q3eM0adi/7DDNr0KxjTehuek9fXcK7K3Qd1NQMqUO6l3td7VtTM8tnyCNx8Ykz2/z+Ab
IG89FfSuNlf7K8pUeuJ33evGFdbompzSyst0b6XP+Tw85dqdBivcFwCC6rsaqZCZbqw/bhoXNia9
vrED4JWck7McHcbOCSngC8dkdlqcnyZfPDcHSHRxs68le7t/ZXjuttFv1gQQxazQ0UCidg5UrNg8
kNSIYGUzdgFnUqQkAilF2csRxhcr9o3Yb8bnaPSKlKt43/J669g1QXCZPffrIyRlm9IADzOL3DrC
IOVNUlpXMN414S2M77Gl5zF2uA05PMq2twlx8+i8rgGUVT2nfjB4okqNgow1kk+bThz6D+abCCFJ
OYCFT+s7aLyQiieZVroKsvPUrFTZPXQMLP24DIyPjqk8hq1X5H5Sw+W1s3sZUKehknld9BW96mfe
igVPAWmb5wdhDSpWOa5BZAbSuqcRyQOciFNbT7n1NCk/a2r9xt60LnRyZlxq40ep8OjZ5voRWT0T
qA+Y1pf+MY2Dklq/zkt74Pc6rPWFZLY9Jt3RjN4H8OGmHzFODL5q+uJwhwIffrfAbWkWn4f83CrL
F/VGksFhx8eoW0aSMxr4iR7HkRLb3hjRJeGamk+VdBVjH12x2ks6+rbKJenvWvrd7fiXit+fZSTm
b1IeiJCoJcKt/S0kxLVBq9JoYOzVNL9LJA/hF0DKm7aFPzGJ1D3JvXBLmhdVQBVtmzdvjYTw8Yrx
TrFXjQmkfMtley2i2CGkrNXCrbTInULjSDibSbFNdgEv1cFKxSKgRCy6zZdTGVRJCxUk31GtQCVi
J8KZNaKbOTxUVHKI6HbdJO+jJQ9ECosNx3jVQjeV89dqiCgTMZ1vTgkdaFizaM65tJty2ZeSAgNw
Cv+rRmNQO0UAbiU0ngzzVaX6H7O95WgipaK9l3PtDOPXnCq7uYpPsYSSQSgjg4B9izhEpxjktLAI
7x216f+e8v4l+keSXMS5bxOikqGi/nPGo9pYx6W+TCfJuJbtA0GwDo5m1p0iu1ZI+2s3+jb/vc5/
yTsN9MARvVIJSVj57xFSSzsF3pR4qkBqwtALJBP+S6WCHC19gVFPMujS47E25G5iysE43cb4DDjd
pNJhtV+j1L2Y6dbJ79xmfUReA8Rm+Jdg4F+uR4OutrQBHSFB/tGRWAkTi6iQpVPWvDRAvcL5NofX
vmkQeIFNF82+htB8LTFzJg91yACdFV6CDd4iVHAcHHmiI7MzR+CkSuY1xn20PCh5FpBWJeZmFj+4
XYkwN/zbqUgPdRcDITsD92hwT4R5eVlD8EXEhlaCuNMV2IK7gqX2OmAsOWKTdZU+pXDOo/JXV5z1
1jwjQpAHOZIBGYILiCtlI6wM8TwYsyOAo4KMMXL9FRQr6fRkdHnmrPVjDnCOppsGpL0AWZh3N8I5
dBfe6Eic4Kv5ImMQ/cxV2kf6y5r+haXzL8UxPCVMhDTIfzVJ+R3MixKAtoRlJp2WZrnEQ7kzQXiq
WeTjottfAe1bkhXM2T4+SMCL2v0SeuPCPZsZj70Z+/h3iabTmhVM2P4uLbXHXO/8HNHViZtvStdn
aZFhOiXPFdrd45z9xHvkrmyaexHiQlMCRUsKOnu3sDhF8mtljPeZBeBtC4LrOEPWJXfXNHlEMJHj
djdnz2Wn+5UAuQp0caci9EF3L+nDuxCccPK1UsSq+sVdwnhvDK+KWwoaBp3SfCg6Ks3rQ2roqGvl
x7gqOZcECFl8DoF5VHTbt1oLBWlhQyUJhldlVVAt1a8sqlu/l3q/jLU3KxoQv1Tzc2cugVjkP4sm
vO9lBpmoCAanW6trxFkLs7dKHeW/jRd/QK+BgpLJotH8LQks/4YLRSYsH+ZkGE5i+xEZuKpkF9DS
a/QiFSQQE6F9ahsAlUoc4P82bGzR9z+jc9atUEKVtqoYOnH/HKvWBtNVym3SSalSL3+LmAYazopB
FFrSiOqWq44Qi04CtTl6JDCOUZZJYZ+JqriL6LUr6C20492KmIsCOhXK9AhXfUIiDY3r40gtFSUW
m5gSIyKnWZbz1qAvELuIewiQJgo6ADtSLb2vWpkTDG/I1A6LIu6T5hp1yk8lWS9dWvsZRLekeRgM
jLn7hzFDj1OEWZvk104G9wHOPFUXuPWBoJjPc4Jz9Fret7lyHNDJyKm2cGQPa4qdU3+U1s9h5i7P
4oMBiyUdstKpNX0FVncaJYCNMZ7u2QMYtNMGXLOUfRM/uFXmVTP6ToDFK+D4/SbD0r+CZPEXQi5F
OKBPS/94gs6kxlvX5lZvFbzkYas6IVDJ0mikokQT98+yTlvDFIMaSLKGqLlVq37Tw/tb3FhylrXx
Rwheoao7yoLRxgxldb3JdWOXOhDuH2uq06aEIxaul0lUz2mag2cKujZYCIgyoiHaYN8/eS7mlR01
DzA6fpk5gUgYWCKwPPVBYHhcBDRKqDGqX73BaUpMxF4jJw9vHYF9t1DRbytnw49EYnbY7g49g3sw
whRPgYW3ZfxcAzzMJdRyc8BF+k3JcTfLXHNMDuolT4Oqj1ya8Ul+W9MlWFPFV6n91UXyPnD+xIw9
pdHEkIHYMuNvcqo+ImplPWetj0E0RSYh7m2iCZl5MgdSBxMUrY8tofUrpUZaF/lDnn2FxdsoH7cm
+jZtzQqybtCiLHk4qupFU+hdjiJahNl7AdUYIVJlvFWjdbeJ2Q7rTubMbeo8TXincIlnoQIAczyn
nGp5hBT1lWToA8MV7+XhEsbzmSi3bDV/Zjy0Q7MONOQmDAWHXv1vZT39zyoDFdrNPRJdVRnC4Pb+
/yvrDYIih1mfiidFoTkO7S57WgYuJpIRIwN+K1Zu3gUr/i1CFzkFkpXRCKKQ3Q3br6mUDyTm9gpO
dLsR5gLDvNlJG9032wpSxNecRP40lpSRJjciRF70PQFgJP8UawRLGzpKYxq0eRGkXOQweOVc9QfG
U5CbnXKVqvSAGZ8jaSSlwlEAzqWS8FCY26ZYS3z7JYIKKyf4imQ/unXG3hM5sQNlTLJqnS7VF9ca
WXYs/vrvoe27AfTbyCYz/+HmgbOnhk7uP49bTrF96mYBT791fJqJ+mqSS7kSbmJRH4Xy9j0sTdmn
hc83FFJALgho6MSYxopu2dcw1GSKE3RTdJCAKBRU12oomQBfCkU8JHPuqdmtjHSSjcY2AZI1Q9/Z
M2S5REYjOCvOVfW3i+G7Pv5fO/VbMWXs5gr17FhE/Vwkm8MgimxKsXZZOnsbKGqcfEN8jeZzzMAK
/rR0tlIhiEvUcvR72oJhZrK3ANjS6FLrbDW7Oo3GYZsiq3I5FWXNpwAg3I9D7zaLcHoCKXiHWPR9
FNaunqDZIPmloQX/fbr+pVPEZW5gUIeFDoGL8tskKAqYD1WywunSGVdUTyqNB3NO39sC7vl7qAqe
pmaMJL8qc0aV06S4p71HDAhzWP4lTJW1PwAiNAYUsFkqVGdJ1q3fmgeyXKmLRcX4pJ6jF/MmXaix
vOP2cjZOsF/tyYE4CwNWs18Gb/DUg3xI7sqT+pCfMHF2B7IrOPa9nzrAa23DrgO5cOGUurg+uggl
QjbonA9Ezj19N/sLtFTDplL1nIY0UdHE4h5HJwrOuk1Tnwd/UgpYocC6RJLITFI2o54AH5pC4mpL
NNE6u1qhBNnoVqObR1pJGIymZsIrAAZ6W6JnPdnDu0neiV4Ln3ijZM2r2xdRJlIxfLJRveXRIEIg
2nNpi0wIIrm6zXAIUYjyNihKjjhfNzB7Rg6yHrwyluBItwf1iRl2o2iT6lJ6gjRFs59vY2FiBz6Y
f+Y1CFogZ1shg0VYP6tiP1lV9WVdaYh2VMRA499IAJmiKxNpge1JiyQpByLepPetr4xAHIwpX/OV
8HuEbY/GjY2qwLqpEKFHY3fP4Uf2psDYbe34F9BELvCRpgeYF9S7tzUooEkHMLEggFApZda0aQsz
+fGc16m5grPne7cWpWyzZSO1x8xGFd085d7C9gMUREkY6SwgFSiyoAdPhPS9wWiQ0l94yt5S5Gtg
F4OWugGc0l+1l+Fivbfn9HF9Gb9YJUDFIaNHASblILB3jhGYCAqQ/V7DOypWZ/1OvVvvxUfjLw10
+U/og6mix/I9QFqAK3+bV8qETDkEMnCKmE1qZGdqKsXE9j/kkRr+oqL5NTpaCJNevpvX0xRSni0A
PrduDIovZ6dn6PaKyaH4yjYMubByVhd30q4ijGVZvaz137Jc6gB/xqsq3HkcbzEzRhTgt45E3ORS
USjTdErLcFeiRwTDa7GpfNhzo6MjWMqUT4XsfhDFt/KkSfbU1j/S4Q3UubUHVQt6Yfg5EBlOX/QQ
oolUUDU9Xen9JvvVJOZVTV7lCnU+IfGzpvPU4q5qEkgL+mNV7BF8S+tgC5JHjGHX/L1Dt5H5H14y
2osr+o9gjYvhmYRxKt5EQF1Zsen7O31HBJOhRGfOUCjyx6J+So3xIg5Uo7QNvbjiNCMoJwM6caXZ
E2iPJSP2rtDKNIqXMadQkyGqkyF4U1QE5CXibwpF7fKrWK4o7rTRFZSy15JijZTNGypkRq+/6nIH
GlkWHqr1YRxe08hNamhF3GGp+amotTeL3UVBVeHiC7br+98/G/ty9n0esIF837J5er5Fe8s+3y43
8ICe77Ooy8vz9sNtbBbgt39mke3HbXt5PPEcrYwfOFlu0CDdPm//3dzbeXsb6rz467I9k9ABOWwf
Z3X8n6un+OfNd/P77z/7YHuRVfC43bb1bGvZNopn3yvlHV/Ztvd7o1mEDdcpEP703YsiQ8Txz4J9
Y8+U7XsW+F7nm+RaNgUvZAIQBLit7vl84TvZcnZ3diW/sW8yw/L5Mrs3hiY+ungsIPnbArzJg8PA
9579G9/w4ceOf/H9Z9//2H6fN1Ka70t24PPOdhQv/gfEsQsLPPMav/zny+UD9tj54m8LC7b/0dkX
Dr2vOqz+A5Ep58Ir/GQtvCHYF9m5cGN5PDNYxe2yPXiHpS+6c/P/79Nn2ePZmfkFwQe27YOl2V7+
5oMcK75S9W66Q019z1ziXIq9r7gXFr2sAfw4CFEdPDan42s3Thxb4fNvY7ox/zjPOJyylfCkkI3Z
CHEbpYz3Py6Bf4E5xy///x4Xm8UD/nr2g+3Hc/DcONvfQfD9OwieN6YUA4ttY+EQPH//ZNFg5q+I
o7e98M26gmgVQO1Cf8wJeP4c8N/GtwsI1uyA5aFmbb+2N/CB5c/5Y/sJOwse2B6NQPhicMq2RWCK
QdnbyGKRPfOxx//95C7YaGss8P2L3492wNpZiI89fvHNkL1gmtnjkWfbB79Y+/bYtukxeN42MWCz
+QJe3AVf31+/8xzb3vl8lzxUP4QUMbfpS0w/4gJ9ngXNNYgXjwblLwqhuwUmDsVDL6KKtM4I93wp
2oNAab+OH4pVc6cx3Ter6E2aEFCV6X7FCsVdGVWi6QHBqkcddSQrpS24TE6F7GQth7ZOXhmt7/OS
HzoAuLH0ua7hPqfYNhYSIQS5JQGGOZwtujD5V25E4JQY3ZmZRcR7jPt6+AVw52qWA7dCi4Vk/ilF
MQ0zlVwjLg5Rm5y6ejn3vcxQJF8EdA5AWIQwrVBlPZlx5OrhS9NwV8Z+HhNx5BE9PeuXvqCEV7be
NDu63B5HNII6ZJzV+HOSTRKyhkxTtnYW7hCpSiNC0WxK/y/VSDSbEaprrd8QKsbL47S0OujxzBWy
OMib6X0VW1qN8XgcEQlGrMDVLK7ojlktxr/QCONXjOyH+WmRxT1yDVpZ2mTZdkYSirfLskEmwpZY
gWJSJON3C59toBlRTT21aeMqQi+T6sJp6pzoJD6oyVc7xkelj4Bz5QOiKXLstRpUskKmkoEMgSok
lCfkS9ZcVnXzGt+bApqaNSJRVbMxYIkNReNx1eujjtUiJ5MJeSbGnBNAYuodCmNkcDEFCSafNIe9
TS+Jk7/osptUCZg2wx3S/mJgt9zOqEf3naPBXUF+w7fMjyF5K2aRakJGI399inJQrhDPlgKCGe4P
YatBqHA0471Au0Aa3NEAUoreU2m1jqKqd61ovXdZd78FCUYo+aK54LSj7pKFsFOKgnai4yMhu67u
Abnf9fLsdeVnlr8EqUUwWs8szTw7Zy8ALv0EMcEsia6VcqEw5eCTbS/6Q5wubmYyk8su+Gw3a6OD
GG2Gwgr6RvFDLYU7vTb2DZNiRr936kApIwqkgMSLP4Ac+lJXPeGM56XzdJlX/edMU7BRi1NybKAE
LcSn9TrAA1/8Thf3U7We4o7AbZz9Ug2dTNCpdLziRONaUuymy1eD5aNlnKvoV5J9RorlTdAChDT3
6hil2KfCQiaHoM1U27tKjj8zoTw3CbLNoullQBJRYHR74JPA3ec8242cyVkE+RTRd2SUoaNpZlaA
945rNgSiP7dcrlLOFK8+W/iaylHA5Amdx+JFQGV3IZhJVcsfCUlW5UOiP26tRtBWWRAPAv1hcTpq
hfwmzw8S0VtMTUtPUgeH1LNRD68dMJl+wj+zkYMhIZeI74YOnmWznvvh2gHwjDT9Pu0TV8Wgu6gu
FWQxZ40wu75HwlPo3B4GmWQ8GVxo0/o2ROQ14I6jIfcEwidLrH/0S0lp7FXRRLdQcQVQeqpkxo4K
tV0I2r5fIXqYqRPKsJLo8SCKMtafwFkU/TIUP/oGeb/ek0fxfRyWZ3N6QozLVSZAl6WCGANK6fSZ
AMQ48hpfYxlKcEjyAFse3Pg+0jhGplqeEkWkm1iioEfsby4uxkKuWQ3nSkcsFpGwLm8fo0n3MwPC
7KR74nI2JuqZ2bmam/Pgr5npp5ii9zEgZMRNsQRyRqV7ClNkNWkjIuwHqq9udwrwMlvuUcBP0IJb
8qOeyv6YTm8a/t2VKeCAHrqGDDkqgwct3RktZeXpscojUmwBRTdduCnKczq7uYxlZG7spyRF1gIp
5zFxBwWyc2VQWKX9rbGL11R4ZbjY1UK+i0ozACzsm8t9RZ+yR6UYeukwxzRvsQmLI1hF5BYZ0v8J
xPpwvBTdpSSoFOFVhPFhoeFr3SVS7Rh7CejnjClDwyWG7tpcWDQ7fqmgpwYJJwPu/6WvTq0sOiU6
WwvIOeHcVbcN6VORAK4WgACz9UwfIB7QckZ0zXhJEAFS6kelxIK3eJmAryroj2ZyE4jdW48ZiS5A
SQxzv16Lk8GlIyE/sSn7l9KtL48SZVcTEWgJTKtWoKhfNL6SjWckXWBYOApXKFbzZ4WCF1o5lvLK
NZkr1ALK/KAryJ9R70f9Hs5RB+qi4mKhq9W8RDE596x45ACBCopaM+BeGAO35H3Zbnlqi5Dj7DU6
assTPOLXsG8vNbREqothNV7CzjqoMGLzQwllAxjj3loKf7GWS1jDtW+0fQInNCxfOrPZVZAu4wE3
EORxBoAl0dY2zSggDDRYKtk3xvIxQv9WYhKs21vZo4MlCGirRB6CsndbpTQBhZ3Ow2XSKne0iouI
OMpIE6CV5LtYFj3DQtOM50IEXL1jxq+yQzW8RB9G+NnKXFcGGgnrbI8gI5LEs0gKuI2CuEaqiwQ8
LPSDlHlG0jq1AU/SaO9k8mw5A3BQCn6oQvWnbMdI4o4SwgsI+y/GsziBhlBqgC7qTrY+ZRmbjHra
zfMPWfN03uyRvlnas2bW70jyrCb5RwjesAmKREGRJfVVGvl1Wzojr9fo7okxPgPatbMAyOLAIjzG
apASXyhIDje65ZZpSx9devpuDMFdbMXoVNBGWjsix76yBfHaWqC3U3J0eQ04Kk5LEhW1y45xbs0a
t8kRWyiaBzH9ma8/6UA66PpFi+UK9fpZL8yQK3OOtZ6GAd2xm96xUq6hBDZ1RlHFTAU7HUK/6ND2
oj8gxNJOy5BaZHAf1q+B7Bd2yh3Vw9046q5FitWQ+Zsl9+OSkEtq0C8bVwSSJdQZjCdAC5D2QT91
1HVqRGpGjbL+xqNHDVMhDklBIA6V4S/127xcazFDVdJA+pzkdkp2Rv1lhqi757Lb6yOyg40tMuQv
PZJDh7Z+NIRqY6j7S/hh5rkXTp9mLH8LbGnLg8l9UijeQMy3WTRsvXbhyDGDqgH3YT4gDWA11TFW
88AYloNcWaSnyQUbKVTlxnhvNY9EQwTUVRJMZuVGPboVq/g0NIyL8zwHjVkttmjtiUKgfUBSl8QJ
4jwAKrn2497kDmiwJKkP5M962vldlbiNlxNc5iEV7t7kHwEU6jYZCscTwpjDRWwxfWtKLFKz3o5v
SHSeWyG6QwzyIMr5U0MbISpab6mJK9ixCAJTMYbBrExXWmvYItBeNJJH7ARyBJnb8kcMQmWgKSpF
QOewPwcwykhJOQQuqOCCxjxKlLmIDCoCmxH1xZUxeiOySEAwuxmGmEWNrJUe5JXasCS5fUNN0ESx
qXpeR9UxivnORKxiWe9KZbrTw/coe476HzJOfpgpAEWSrmqPNjxdL41+Qk59ojxtabsg2Jpg2muE
tciKg4IBYmCRfjE3jIzGCqKGQd4f1Cz3jdyim2O4TS9T5cLWtZtRU+OS5HqoM81fRsAa0AyzvHq0
+s6TCfnrWLrI8wt4pYJBuanh8GXd3hSfqvyxVhgmBsE3p/gw6Mm5BTOgN7jKhXTQTKqaWRlsd1LS
yO5QSBehMXYqFlpWWgPVS35CCcbGIMdMJ7sX6eikEKXnWgNAZBtGSBltK2KKqt1ojFqjXWPl8T2r
U2+2hpCq5uLrNdJhY7OLpAWojI70Ur7vhEdr6YIKJJuqFnYFbKjHXKCRKE+JrUv7P8tuEm3ZMVWc
mAJenA4PJbi5rhydTfQfgqKgGLaYKKfIwgarZzTRXkvi3dBqXLrSEN3gTRBxxxUEPERqvSmPn7Tx
1hoPTffWNOMDgkwrekmReDGI8Kr1czUbl3pfipRBgosiaJRDNiAYEhEhLkkQGgNSlGiJlvlxIcLD
YAjJUvnYLRL9XBrwreRN7dkkKsPtBmxYtVNVElIrtTuRinCBhDRdtzjEB7RGudpanBmFCiDLTszr
GjVyo9sZ/a1sgXE29T4hzBapQBE/FzO+oBhPhtgwzMijyQLQHMb0UPZqDpPelq4CyCwBH5bBYNty
xVq1MIkRIZjITghWYlTrY5nGLvZhnEIBzSfNbiglDYvo6Xh1NyNfg+8g6s8TIbRVcqeaHx11cIZF
iDBHLQetAbSibCu/zSegN6aTitZ9pAsuclfuEKluAoMd3JGDG7nTGBqCfwYxS3ZAnrzj+lgJnul5
RlfmgsdG6BwBlYtGY+BX8+mc0KpcKPXW22DCxYji8E1E7W5G4o09xPIKTGhu4xtQ/2iqUz6diqDT
7iwZ8u0Lc6wxvDQ5WdVZ7akoi5R7gXqfSnH7+ix+wr7CV4CELam4S6who51M91Ue8GfR/Ga6K9V3
IztMK2wSgBGZp421aybtQ0P2IA4mJODb2k1+ZV5jTUBUI/UMbIizTPZmlWSnPEmZdtjmF4sLJTSP
4gBxKtHvMr10kPqFSP8itrUtyKSQbXeHVgOUs58hE33XcgWh0jDhgxEnEoor/aEvSC9awVdypA8V
ZDlbbP04GCMs/yn+lXfmXb98DQ3wmUk9jqkEiXkBEPeiguVsTI0cEEwn1XVUUvfh1AbDt8gAkExa
WKneBd1Y0rSHDRdWRE6V/TiAiTSka1/eC73iVzAptyg36dcHpQAMNiu2VZ3myovX/SjXYCuUO6u5
GxsxoMi/gBHIXNq8h0Gd31TspjCAuVP66kGb1P0GwDHodqvkNPngK92pyU/lpOzSdcUwxgSjChYR
9e0+JKvTzOSo1mYwEbsm+hmnM1uH4yPd4uZxRsVcCgFtqtN7WPUUcxtgea85aIZo/VTQ+EjGo5jN
+wy/yjDb1N8Yx19ktFX0c4NQkzyBzS18y3qta9A6jF2q8mqSzVAm6KroIcuOsUh2SpwFlbcevmay
2YbWhUFVZQkxK1dABcEDeuOGmcM5yCdW1EGAKhlCk+Mkowf+vDJrCDuQ9vsCFIVsgh1UdHCMPfMq
EpIMT+ODAFa0lzBMXah6gXAURBm1cWvzjvWaCphRhjlb9p7gkZKJ2N7JUOp9JuM+fkEATCuoqiCQ
22oTKD+Y+Hp3TVO0aSTVr56B2S0v6Zfxc32SPpVPgAFHRb/OcJBNBJQj65mq1DFBH2HRRUCcDtIF
iF6k2GzBhx2kgyTSxgmJaBfU1sd8h6qnt7bSYSVvUWKAkqRXzFzYm9B4vqgh5H0mTLnelaqGLFR9
Kvp+V1kos0qgpucxGHBhTePrSh+JDrTTpQ4tiaI6RCktn7wDzlDvuy7yes2EQ78T65ec+o2ATiEy
Rpex02xdF52ioR5e35BcRH2yZiauP1fcgZjF42OSKBgmYSWMxjd97ths7tcVkyng+QkNs4zrnxst
dFUlecJ09y7vKKLpEjsiJCcz0h6mVQ/yCvR5a7m9tPwaZmtfjarbauNj1sMwQ5cjHFd2Jz9aY3Wp
R/LfyEQhtXW1tD2siQCEv93FBULNqpt1LeICsAPb6oL+Al5ObrnK++UoJz1iIUhRkcsVre6iDQNM
G4Z8cclj6WwOyqkSa2y7GGNnffMLVhnY38XuR4r8zlBgKTYidJJ5JRtaYHkqwYGWq5dhVILMOLTW
NVsIyA7JAtiuehn71GOUaFjrgGsqJYHTRD8s792VuHda6sdl/JyzkQ6V6Mh1/iIIQZclz3KoPVix
jBoITUpRAND5sEJ+K4jcFfnFmEeUYvCFExArOhv6PiwPgipTLPoEmHCegafPKf270UQ/HFmAUX5S
urcJiq2B2QMytp3SBeKkN/j/6A8SyGAZd6SsQILLrB+GMvfhmZZay53hhl9tOgS1Ibwao+VpqD7H
zFlyi+5FBIa02utWf9KFBjvf9rz8D2fn2ds4koXrX0SAOXyVRCpLVnD8QrTbMnPO/PX3Ke8F7k7P
Yga4mF73WpZbDMWqOu95w4DLlVpjwhytzA6Mm90ZRdjWyNuzRh+uxIWrrQkgrD/8uHnrGcFTg4VG
KuyWqDIYh9NFkREWkBI/VZBAgLPQXbcDbjbs8/AbRE0t0TorZJjeensJNSgroTndkmBadup8N7g2
0JL+RUr8oz35gyjwlz7ZH909Q+kHHB9n5eBMFSm7+VIGlDTwzUBPu66YcAXrKCovTfacGjoo8FGP
J1dm+9HGj0BSd7H0+OcOv2YYf5czIfnjCliC8CZa/TT3/ovKMkyFPpdxOx/sUQEIZdqz7V0qnS1T
gleBnzSJgoY07MGU7lorP+PuaX/GanvLUrLHTXyRMQ+eHXYY9IIjCag1c0PpkVS/zcyHNip4+Pk2
n6XzDDe9YHu77+LvjgUQPM9iN0g+PdATuFXvseNEyjyQ5EPLrEKIPij5Kkfw2KrfrdxtomYgQQ+S
5DkFZaidz9CwP+oCM7HgdVZngnRhm084tQ1xu0L5FJb3Lr4oRrMueaanQYG6l19TJHhIhYFUg23g
s8A2U7WREAYXITiDj0Z/7KjpO3nfjti3xBGVkjpt4voYoOUPLfOm2k+KIR3xuKm2wRjgvrxHupuw
iQhg1vRZ/oSpLsS8t+QVM/6L7yj7mk5lEaMhyZsVOS8bK+6flKz+yof4ZCa3AbhcgscnUPeaPV25
FVOF0ssUZB8irURgIXF5l1N1p+nSMgy6vVCg50Fx8LsnKx/XUvSURweKbnylk1tHTzSOQQqNzo3v
DhkPKAP3bfcmt7/kht2A8hIhUCbL5gY0Cpj2XY3+L0Uy9xEBk/KoYVuk/nJArLrqhU3bJsd6qZYf
hv1LO8OW5xgxJh5e9aIiD76vPKX2YRE1EFxC7k3MtK/ek8Ck+4oZ6IgXPbW7Fr7UAPT4za7VgDbs
l6aiQHppO8hNx6a8Bg081PR96kSuIxsqCBqs4tIQugZ/a92b2eJ0gY9jAvetpsPNxKbW19Ak71OF
2t20b6HN1vSaWc1TFDfk04UYNN5w6yfmIVpLQLotIR5ZvGEvbeG5kh/mcZUb5I0Mi1Czl6OOcA3G
xbytEYjIE/Cl/9aBEoUUBUWQvjJHA7zuHNtaM4M/Rznop0nKVXZQJ1YjHltKBbRjYNX1hGxEctnG
PuuZsx6rcTPU2VsXZvvIllcdcCcu28UJ7pMnJy0Gy7+0ICR7ES1IH4V7H90+0QMZ5M6weZug9jUB
jDE281PxFNrbTJs2hlm7o7GR052VezJN8ZjHBL7Tidj6mVilMUq3U/0l2bAK69NIFkOU/3YsLDZJ
s4hu9WispEJie5lB5WH9T2Avhf5OiRxXbpmfh8j90ZzgqF6l2tEw27d+Br1ygifN/1VRu/cSdEkH
jXtCgdyp4zJHFNXEeMSY1XZGh6exwyDSUZ1/CRvRk5XS62u/KmC/gDBbvA1X5DCoXxV3u/ZxNc5O
GpuFjLI+p0gUdqu9eQ1MNgGQZar4CUyBVe7FAHumPxGEyW1mVy38rUekppnfrXw53Vha42VhtybS
JqYkDJ1sk/sfms1w0laiTiQbYcrpOEFm7jMAF4Q3sh0t/Y7SLaPZV0lernmhleIWhhuv6mF2HLDR
mmemLGveSojdVKyu8pyC3Diyi7sbhbENRBtMzRd9tUuGa6RdQjtaZ/b0YrEbquHWyNl3NLzE2G74
Jbb4tCrkbB9DHMycvRq/4izd4PmAWKDXrymqLSIzwV5+2YrtGQW3z7nNfeg2oDEgJgN8Iau7A2rt
qs48Klb8xt1B2qB4CdgwmYW92nyPpF3IVNWSjbtlYe/wDncV5W5kj9agOs6eHMvrMFM0Nfm7Gj4z
HU3yN0iOn9Bb1EUSZ7Kf8v2QZOt2nJaEde6MlkAELEImHN4jnhR8pep53jsz/rCBukK5Z1lfGThY
AJYi1f4tiKNNkE9bZRg3sQ8hBAgvmJs9/cQ95sU0WmUAB6AgRDx6S0eNZ380tv6IjSWtuOYNsEzE
8aoLy0DYV7YbbAPeI61Y28xm9uQmVIpmbexljWTL6ndXZVtD2nDrLDKZi7sa+McQ2tHIiAICmKrB
c7CKQChaKfcxk7YWwz7xMcdDWCxjfemg1Rp0t4fkwTg6Q95fpPpMXjnMCUazhSQN8z6/9/oBGR7w
XQvdvVA3PqrKaQrXRL0cu6Rct9amdT7H3iCpF6KovI2cdNv7n0Fwj4ga0Sw6H7mxt51XIMh1E8Bz
SF9VDe9GXfeiFLR/ugd+uDeb6TiCqErSnvZqUFB6WKU7aZNbT9ceDleXxqBCyFsH/KwgNlnqtWnE
8nyoieGUy2er39WdmwVv+XQq6ETpRL9HACyjpRLJG9F5flZJBMOtgedX2VtgczPzT6I0n5biWuY6
nMCwmDtSC2XbY5QwBC415xW261JqrBeFdAaJVlKurCUtWprZ5LWqfjB6T4tvpvkUpdVHZ73UKsQT
f7PIcFmoKxorcDtrErXs/NyY8NmkCPYkhLpSJnKNGzM38WFaBRX8tejb/swYO5Z8ZI2yj6ex5fDr
V80/WG10qs3wMpbVM/XNU9Joa60vNqL/OaQQgpvncupYJiJYo082KJrM3sIH0piKU4h7p9JrLOeY
cViIchAd5u2w79PsKOUdSPBZplEb1c/5iB+ugtebnO+GFMRiOvTqLuvJj1Qg/vieSRGdNOB6iGTl
1MZHolmUNWaGePCHXDBDFEIfHaECOHebo4kS+dSwbaULtrPL8oDKs+iApv3hxYrYJoRMj1W+SJ3y
2ODAoRC7VFDK2mBt0anVjSOuJD7uR2pCEVt8mt0BG8n2ZjV4f1ew4F5bpDJ2sM7rK/b3y9xmdIaA
qHRMuvBOi32pTtXa9/1dh1Y1ammbhDvfxvltK4qNGH2iedSUl4RlJ6F492nentvmo4SUnr9o9cZU
3pvRObfkXwZkqKs9ukP2VETQ4lR6wW4+w9vBJ8957KvVhOh/kLHXdawNBQbBnqn5MU+/VSY6c8Ij
Z7oM4TG2vvSAHGKJ3BztiQ3ZKgH60KJ8Syth147Cnt4hrBz7pdyI+EdXPfVrMfg7Uh5cAplWZnbA
p+YpTttDQfsprbX7TGOXpjQ9U6yysLdFrbDWMKusVKRwUAMTyoeG4BFI01Z7JtRgZRS3wiZ+VIfB
KzQV30lC/ld3s9J9RN8y0uxregqxfXFqr66QrtaUXw5xJ1R2fggVmNCQwNBdX1OgZPzOogDLO4Jl
oYlBqc1CDSN7wLjc2Y25thLWn/RcLayNDKdl9zC8gNgsZZ6GAG3ghxpKy9FGqBqFBNnTvg9ZhwCl
0JpWkeG2PQ+zxGAxG3CqVZJCoRT3mal+zr4l7SOth31uticJVlwXbkfQ2h7Wh5E/4VFuhO8hLnkN
4B/75Hc10h8NrJYkWGfD2lbo1Xh5zY01IZSyATIkYxHV08GaeYTCX6F2Zuc1OcdC/w2fbjHrBiz/
NzkcQeXyU5xMiwqPolbb2jC0q+izsJSlfkuy5RxtYKdPS0Vbh0ynA78s6cUzDuXHXNZfFTLm6/Fb
N3oMF6ddocsbE8+cVLnJEWIx1L91eIpKeqUtV/x1huNAZjv896Vt3KLAOjrmlwEO37yxKgDpw63y
o3OVPiX2GV616Cok7aFOThItTQDgjn3T2fI/e8lT0oPZ4k1I7AZaqmWLGaRUvMl0zhJtF6svefBU
+8N69qH0gvPJzyQrGq+4WLhGoO3SQjqY2MlpL8QrUhx5QXJS5M6L4RdNc+9VOjKc0bjlQLwJTfOK
ZlLEnKA4z+FST/HbckZQrGmjTFsne5vbR6oGB1Fd9TyxPSHQOgZHfvHBPATJEiGmsMkqnVWV0UKE
i1ji/pZn92KOlmPxNmPhx184xy9Fr6uVXjXYEr1ur6rxoVSPOHgrzeLoFm3KyHmxQsHitQgd42jH
rRDWJHhazfmDSJtFQdNxoUjAluNT1gDe0UErUhCPg8Mb2VO5keLQjGdmkZ41/+QUe6vLVzWWSY2j
Ml2THgNYiLGoW8nGygqn50j9tk0mFC2/l4BEuvythYLVMRKQiwQiGl9NjBEC+oB+ckjx0qr7Tzv4
NTaQLu0zYQnRFK0r4nJG5nUd6UMEYBy9zCWmxxHKBzB9/ffIACvS/iCSKtpgL/CsxsdcO1+D+ROW
ucqEpKvJ1hHui7rfu43k7NSh3erM6gyFcmDeA1afz/5vNLSWPKxI/gH9IHQx1E+BXOEkEbuopQbp
nVEqs67J3VveFUt2imm1ZnejhZtZZOLE0s5guut4S0hnUSOyMG39dOGSHvAawXSewnE/RdfE+kr7
BuBKWZszyH5/1Ul+mxBF6M4mg2Db+rser2DH3mFrzUSEd2etfVkmrJwooeqejp1qP/dH2iCr3NQX
v7rEwuomfE9I0kvjYTco6s1hUQwxtiL0SpLKjUSSF5evXaj6QEOIoVDGtLzRvMH9kksHIBpqexth
uFKV7Md8FBaZ7okh15gR3afGq614OWWCcY+kiosSZx3pExts0vc/+qmyuxKNuTEazRt1uqxUopDG
nlSD8kcKjoOcEo78XEuHKZLXrfbcO/XXSBOuRPGckSKDkLF77qPu0Gr9liDxp0pJWP6N1ZzRCkQW
8hQ1kM5L8rNIHaUvu5cwU+xG6BHI9mOSOtKe1UMPJ+KMlaOmxxsA2sB/68125TQl+RlsvtrmBRng
uTOw75lwH6BnYLPRgw0Hnu6merUbxbNJtNQSaGVrQ4xvgzfc4Y918WjGCl4MrHpfee0y7mH3yMLG
7RiaflzAr2eu7sDMof9YVbQxjc8GLzhieHsoPT5HXlmNRwpGPBD2e+8Ay4IyBZf8HTFoB0baguLU
4CmRLeksszD4ho1tlIH9QvmMsR7ex0n90Zc1NnQwMnRo1lmzyecAjds7c3kbCbsN2FwSDnNNRaVN
SJDRHjKt2PZzCpjdH3tARKWlEO0xGbcPTiSfqmn0tDleBz2bDALPa9MHsaDyiybXQMjrNC3JPphd
0zsNtPeaML662CPFcbXcWdfZU2dk+9ZhTV5mpbUWuCG53qwqpJ0goJMQPSjNeJWU6T027H0A2uLE
7WUcftGh+pXGwXNW6hYgKI2YMAgPDp1l4XraVtSNDmY8mXVuI6rmQH8LsujAGmg4ysZG1DgQG+PU
9LBsAtOtYAEkBl1c3bRZua4t/SRNkECmeBNL6xClhQmQPQCITvKbaiXLrmGnjWLLlKkTVETaeW1j
RycUIacG4B0WPGwbAjLBGS3m28BSfw+ZAafa2k1JYi3jWCEsoNzWnXUl89QdOqwXTEJD5l1VNK6l
wrkzhFgp2IUFCV95uC0N+RQ4Ol55CJfH9lkfRcJjuxk74byLuQaNchuXnyh0rTTdOKhIbCdbNfOX
wyASjYukBFWra4DYaRcE6N6bQ9bbm7SYXtp6PjaUlvIONIEuRqL2bgKOR99qZQmj/DyABNdA5ZyN
MzvuQtqOxcmhgGKzZqMPMVICQ/URNdZC9rMN3dK8+eAr/hG++Wxh2T2wcmqQETNNOtbmSA8h2iF0
eiUzNPFKozip4YxhNsx3g8kEJEbJZtwRU+8JLeZOGbkR/uD2oAgZ8VYDan3J8g/6iBgnUJdDMokd
h9Mn9N0u/dgeNJu2iWOdJTP5BvDfzBUOiudAofVsAHXbM9orGVK/M6+hiBgp1NqZjd2wiVPb6wwW
ySm4NM64LujFT5bbKq6qpBBmjXe7UhD0vCnKeUzBSsKL0pofanMfsCy0/c9Uos1CXq4+NgtUSkjS
i13o3xpJfdJQArIbyuh2T+axzY2zTSSlrv4unZ4djy2cQrfJ7zZ7gssRmF4/72vzxTbidUSpVuDI
4W9aOFYavuH1sAVOV1Jpq9kOvVqa6M5Oo9Q34V0G+SYqkSpkWyk76FIA+IrFgPyqSEe1L9wpDzb5
QGpNaHElsIseKPmSxAO+38uRfJ9kDh3GiZacui7ZRokB+whXSuvmQ3EZJIch+ntSC+Q2IWL0aFo3
/UkttmU0kwiLTjjv9rODYEfvua7DE0KupfMlYJKWCKMR/nD+hUJu2ymUixgqRZQ3Rum7oXGxa+yG
Wd119E5lSXqDErtKox01qydyBzUWTNmBxLgeWwpHNK7G+Z72F61tf0VRDTTJhUS4alQfEroOywHi
r6FAIwAKVKNnmoejDD1taHokbFehWG3TCBDJdvv4raczlwFlxLsGgmzVk5F2MQHi20A75UT9Tiyd
SW7cVRuXdYDWt4ptzo9AUUPDiYFbjpavtiQeauXSF+imrNSNnOskI1b5sKl+jFBh1WiZfyEz09jN
8VIos4vWwfwrR2Vr5YwhmoOAJx1cC6x6kSaT7oF/fsMdEP3KOuIqxPv8hyDkLDOIaEWlEZVB8yu7
jFWL8vouOOeFT1JbyQOrly892Q/OOkPtlZZTsapYvGR2HzinnzN22qF6nHHf4aFEz9Kv7dp0oXjQ
hTYOombqidYmbNOnYC5yxv4H7NoAySanvxQ1nGVGpzySjk4q60C6/Sv+FACV83OTM3Tr8KKXX7rs
e0PaYtnJ/o1auyVKKUyda21fTJ8nDjdSPF5NmaBaRqMMLqzEpIMmIO060noW2wa/JxpWA7qbZDz7
6uBKlbz26Z2SUeKqLioKBaHMJ3k6n2fUGp/exxY9BcIKD9HGkRKkoDFYuH2zRvlxJxVHKBuEyOFH
8vB/v2x5FfnB1hMBOtv7la/iv2JJ3AzShx/VA+qIOxKJ84Ksme1dvF+oJPiRyLG5breLO0k2SA6y
pfifJy0X/ebqPa5bIV/gDetw9aNd4F18xy+ic+CF//yQrwgeyOHhFf5cob0gyLh6vEdoIn6OJSIk
Z7udFx4f7omQIG8bLa7wl3mVQJ6jEGX8nNyd1zm//4ggODL+ILjg3+fHQmzh8YKQYPA5vPK4861Q
R4j/0PRfinV0iS7inEX+D+/kTYEr3o7Wgl9HeCFUHeKM+Sp0FuK4xNdieQ29nzPhlZ8/gcsB4320
Egk//CriDxih4qT5wq+H3p1f4dU7L0U78TH87YrT5AS53JwrZ0N+ENeaE+KQvG3iaig2o718LG/W
Xju0T9xt/gR7pDozWiZUQbJQ7wBIdeEx34bLZJ97ymbcSydiuvz743FdIBtZUCBzuR/J8rpY8C36
kMVjIS0f3BbuH8fIq3zhEjw4PnEHH3z78+ch3sKdXvNTIXrhwDfiGnBei/uVAxYXwOM8lFd/K7nE
NzFMHiLtSLyFQWW9hks0SedsF6HlQaSicIKc4p3L+9j2izVXmVFztbkiCwKc+ByOgYPk168/t0Ic
u79aP/jXkLXwZu6RuMM/OVHXHyUOg/px5VCvQu4k3iNG9/VwWDM4/RUnI5Kgfj5S3Feion4+lP8j
7hp/BQuR/8T5i0HOkTHC3CufJF4T5ypkOeJd/FD8+rVY8uH8M2I8+OLL9np9cFhXXrmKt/G9GOF8
z7thwZIohUpGii8Rpo6FcSvngdqxFxZCbkaJFBpnvYTvNB4sfeeolIxnvb8IRWGOQo5MezwiYffQ
gxTNPz04asz6ta/uq57F39FhJlb9tY3Vg0HTaGqugxUfwEVZ/UiBhPRpZRDoIpHTZC4/5Ct0427a
dq6v7FL6HAJGHBwwo0zesY5CI+4AgA3ThAsIYwt2ZcTWSSE6U6ukzQQnVSmAhgyiGUheBbWqG4Xg
SPydfIUs8kcfDpsBsmdrOlvCZb3K0o9mSrbuaItN16LB+HVykq2Oul2Rzyb9Cr2CptJg1M9ojpxd
Q3FmNpcEzsmAZsS/yGwsnBAn5LrGJ0LYYMOtCYRxD/7vHx1t5qHqlz1cdEyiaMJ+mw2ebmyBYFtO
0S+lBKiEVPk8lA3RLMm6CGSq/mqlD7dOT71kSCFZ2srmkdT2Wne+Bv13Cupg+tNCHdmIkFquJ70X
xs1+CIyXJoL31knbqK08IqJWcXeDVrUyQ6J9TXi4XHKjvdX9o9BEeEu+tIbJ86Xxs1DtdKFKV5+i
FaciEWq5n0Gaezl7LcDMai4uOqmqK2EtxV5qoj2YJXSB6vALj4llHrFHnjxAetq1HTQl9M/guhkF
mo7dFfxGLWJvVi6GYV7mM2772ItdVUozcjGRIaHqCg/jHGJ4wsZQv7Kh36oEYIW18knkpxCJqgrE
PSCGKAKJaK4JSuzUn7Zp92rauJIdQKMgKy+C9iAnXxJ4RNkgDyNXgM7QwtJpFoMlZOkKfyCoDzpd
4m1rzWsDkx1Do9VjbEuCnPR4OKTGZpgA63tnrRtcD7oiVcI8OhFWT/Woh28jpO04zqERlSQFwFi+
QR7CoQR3kzylZVEi2kfFCYIdmZAnqhj2MJYUfb+yqOa0W4hlLagwTzqiYEgxSbyP++amSpiXTxBg
4iel1Nx2AsJuVLdrLxpMr7a8OuVh1Hckw+/6Dvq6ioGHfRol/DaXWR9fDWs+RCpYal9uzMTeNAY0
H6dkpwPI7TgIIxNpr6T912BJ7zlyj7bYNGh7S1IEzfKka92+kzb4ECZsIdWoeXJGHeapc1CJI6kj
LYb8pUKaQfmtH6jgnguDHcCoXRN5crtaWwcVDENHQAc8MwKTmLNjg00pqhAV7ZhNhFLa/SizWic4
wAXwBGxaD/j/pb8FwFlk03qEf5JiSJiJ/BDTom9UwDAN61dUVnaqX+I63Ppttc6kcR9X8LbTbZ7W
v1rZuJkIjvRwP+EW6rC9g/mYhuaTXuR0HdU9pQeTULY0OgNKLpklGFYZ7N1VFP3z1C4cVd2lEJit
ZzVHzdaWxxSMNcrs48S7Iy7jpMduQEBCWmNqoAz7UJrITgPnIcIaiy8G4HTrEg1PUe1OWz7p8TVA
ICIKFJnemz9oT32pvcwUd9BBfRpHw6TivUeWiF8dTdN5RiThjvi0VxHtO2neR7+bOrnReiM0eDgm
ju35BjIpf0CZ96bTayHpB7uh1mPKOZuEDgDcYmmPu7ufOTTL0mXNbq5WaVHJqeeD1qLzn3dkiCz8
HoGLj7FvaS7rXH6yskiAH/Ozk3wRbrRUVfIO9GM1b80OYVn0QlR8irUDsiK8IhsItP1Ax5iObvGp
xwds7abp1YyAfdKbBiGfKj+j2pcRPWnBd6rdyK3rOkF6eiUCiAbkvkrJX8JEF4BvNAZvoBWA/smi
hPWPuNkv5fqN1WmT4EszM4hmI8fLYRc6WFcyYvI3KoVjNwGdRwEZfeqijHkUbXOb0cyDbwbnN/dK
NVil+al0NM+mnO79VRjcdcjQXwO9NhM9mWDoDRb5OvNhpkSbHHB+qH7TfMhJ3KxykmXVa2ZgzjSD
vPdvI2MNFDamahY0A7P1N2TuGWrLXDZyDMWipJWuwjsukt/JY0BHlEMKi4e9OfyOKcm09DrOGKZ4
WoVSv7nUQXatUMh3DtS07HfNaDeRv/bk0ZUYrFrztKtthQyifhMq5gm+rNd/BAAcnp0juGLnZf9W
4f5si35Zl/sw8OTyHR/H3vCwcB6zXc0qiUQnWtKEwbvxCVY00ais4stwJ61g+z7Bev9sPh2C7e2r
iLc3r/ER659hcbG2/lJnw72O1/oVEQZ/otJVntSTga+HfCpXkb+U9t0ygGKymK7agsjjx7T4Ttd7
Buu1wZtp0b1GN2nlXyldV9bdWtmufrVda6VfmVNMKOyRh4bL096xEdpRwHvSKrrJm8wrP76/pVW5
Tjz1lbV0EXjPv+SV7RH1DRy6eM7dYkVyz1F8k3jtrIlZAw+GVSXlP/KleAR5BDbBGDQgDDw2e08i
xDvolyb0Tyead7PdI4+AMuOwv5LxNO2YOXADQgDRJPZSw0imZxNi1MgcVH7ESkAzCwCt99Ly1JG1
1kL5j+zqIJsXGVhY4tlKgHX6C85CYqsC36hwczLdpJpgoOzo6Dc1UohNmwi+nfEUQsQdjZ+JObry
OJ2IrEnRjR0d5tCUBGZUBDCc4kunwrqt7d8J9IbOhu0ay9uf5xgqg4MIKu60dReNxwpXhSp0VmnB
Hqxu3iXsjnKk1ORIug3W1DaxDJDJqCH7C+3cakPjo6MblcjdeyvrOyOpV2ODsj1gosM9K1SNTegT
m0pqZpKy6OnGVUtWZglum3YbhfnFD96hHC9a6sg0xRcwNL2IbZpadse2SC8hHiwzV71Ei42uKkiI
mGF7Ztrqpir7taIgNcvlK/htPkXLvv3q4Zc3NDLaXnElvBIQCIjOno1CS1ql0/OU36Xq4Qxnuhak
6zwG2fxKa2LQmvo+SDZugrR7kmljz2jzcwXPFbBaM5TvVWC9pd2qNXjIyduFvp97VtvShEncXsPC
U4cNJ6k9drvGQmXkAhi+6n5CHy9G41wwsyPspHkBsoGL36LSUFuVqhca37nkQ2YDijFxcyrtdY4c
UUNJbIVPvfptFPpe9/UNHbarFGxK33yXiSjrsaCinbCsknczMeg4VWvasgnJrwV59wV5vLC1xodv
XkbH75aRf5J1ZklzpKSDwtR9p4LSP9N40iSeC3T0PXrkzrRfyhnS+s3qLHdmSxIoV2nqTxJmzIaf
7mRteHPuwwB6qGXJteJkE/yZmvhihWTjgNFYYfoG8b6LDjqS/FaPtnJLVwY2tw2GXJfje6nIXio7
rsSdBHeFfzGvJOMpnkBHZ9chaW/KN5jGOU29zyRQ4LzYZKXJsJuWtpKtJ6HRDACNY5NkDhNnlceQ
XNJsWqWs030qP8cVzQu4Omr0DKTKRtyY1qBje8fW90rYLII0fitoBmC5EsCBGQdawJL2QtwEAtLB
hcfs/QwGIwJMIaWrCLcI7reRdSmHJbgH9tHlQlXufhctWrmA4qNtsLXmwsJ3yoFyoRCX0sPwyd9Y
z1UjjIgk3Y3ZytQIenCODPyTSga7k703zqWC+ZSYkLb1N3ZmaLlU20NjKWfbyaQRYGgYYt3y1FWd
9mm0mXzAbcWQShDVP7L6mKMUU/tt0+IMi6TZnFZlOt8iNflUikMi9O+ouhbNpoe2lCAQL83nHMWX
jX5jbcLrUNhNJ3INVPsphbtmfMiz9Ka2Jspklsf2HMUqjOzOS8DXZly5Gv1DZX8u5cq+girMZG8N
ZH2C10mdDVilrab0aI8T/K1HzO4dvn+pLSMa7M44fo7RfKjki43KMgg4tjZlkaGicIhVD4u7gzNQ
DZMzoWlk4a7Xz/ZS3FvVbmBazUudnDjM6BP7zj0YpiPdsJFf8dkD+oW+TmuTQkPfjbhR6zFNeURi
lnqO/WKH744L9LVGjsZMLPMA2kZwoEVCcC13ufWfZeOSGhxRQqDdh1GSxp18jsNSpfC0LDQRMKcY
03ZlPxfib8lclWFxsnHsFDhYFb5WkvPadPBcJHVfEHWltsMm5CN1cwU0iN6sTlzZDtdhD4snyS5W
wd9iKxFNLUIx8xxqPITYqNUhrFSMIrJ7Ws2sOCMlmP05sGcS0loUYRXJlATDDmtyy8dVolrXODWI
DUb9kKKJgw32z5zj/+UqRoCW5cj4oGo2gYt/ZRxLg+Iz1/ntoROs/oJ9ilwuxxIy+adi1WsHrgjK
rnGgNpBOhaMx4AeEUsvG/Jcj0cUn/UHINskikW3DllVLVv6wFJOMvg3LOoASU8ApbONtJmGx67T0
e/NbJqX0a8AW6Mun7biW2QF2P0aXBrayRamtOUEXYPZYOAVMrdO40ZwSd9Qee209Opc+ZKJZ/0pg
/xi7IuRfY69VIjixsw9Df1fyAfV9uupmhTx1NgFYTgwBtBv4AzZ2sAX4eFs8//PF/3tog22J7F3L
UAmIx4P6r9c+U+yKOJK6PcQpjBK4KEugXuy7BnbT/3J1f67eX64urHLTJGLIsBQCh5w/rm7hp1Pe
xlNxUGb1UTfdRm/9lQ/lKRjaJy2/GCr1fnhCFL5QBiys/KS50z7CwfCfz/lv+TaC3W7JDrEksoFf
4x+0+2GUfdsOyoI8sV9q/l0MqBNEOAV7hXLxzx/197H9x2f9cc5m3cV0mfksGc9a8qZ85aLU9Wca
dseO1Gay05lY8uSlq+NT3oi+5DqhupSGy78cyN9o/aama1hPg8wYpmOYfxzIYKk28rXIOmT1lfVZ
z5jPLlPhBuGOLtlqaNf/ufF0VYS1Jwb6/3IAf3u2/jgA468jbY5aqtYAUmbhmoUDr3NXev5wUQp6
I8+pSgbpusmOLG//8rl/s1D743PFz/9LzxC2lTMGKifeQBLol9I082xihxSDXmjPIkU9vfrBL9Xe
Tv6zEl2yCQsU7G7//Rb8zRaNI8H129TxeTeIJPnjWdNjK518G3cBXb3ASsAReitVuyn4LvKPBn5B
ll2IWCI48Z+vgPq/rrwpW4ZiOCLlS//DtXGoVFuZK658omdnknjckZBqGbeDPCzfHCWlE2/Th8ox
0P0eyfYrunf6Q+xDyVW1Y/RlMKAtadkOrQ100LpEr1oo/Av9+M8H+uNm99cJQlyg/3eg4kT+61Zl
M+YshR1ah9osNqHzzO3iIZkHE5X0RQWltPpn2Cu41wb1jfiH/5+PV/G2dGwV2z3nDzNSJ81M4veI
T8Yaz639xpOC5pA40314yei3D4oA6c6BjSFDTgJFAXcl+7fH9H/dK0fWZNlhhpQx2fzrJehav8Yz
hEtgwA/1fW2rpqjihwsbArPdmUa1V6UEVJRufofPrvEv5n3K30w1TY2ZgCgYxyDAkyHz18+PpiDM
OwjAB3g2YeSO9sWOXnBunxvv/WL5+b+MTS4u/+Af99zSDIA52bFMjcfjrx84zxIRfPgjHUBriT8Y
FhmpFuf600DD6/64zvV3CsE58zpnqT7MnV5iJ0IIwYIoNPgae+7I5v8Qdl7LiTPdGr4iqpTDqTIi
Y8DhROWoAEIoC139fjT75P/sqXHZ45mxsS1Q9+oV3iA8x6EOsdaTaL5Skd9JF62Zdw8RbqKIzPdx
mAYF3ZKz2wTF0+WRHgSABpMeAuovjJot6QAqHxgb7DN7CK5vw/7yFs3TuenrrsyciNoWrRJkXMbw
4p83JRyjPpylgahb0jOz8xig18ewEIDiutXo1tJ66n8yLffGZ9S21INwDa5PSC5Ir/BhZ4N/hXrY
rm9oljYAUN3+cEfRTXFnPh7pN/+2KvBGRinLcNXT/cH8UDdDavXh+VFsIL/5te5VsDP0Q/+bG6Dy
cwUokmJIuqabkyux8W0X6Pn9Kuca9iDKFdbEbPicpJ0YaKB2eVetJJraVxixG9X6XHYidB5EqeqZ
zamd044f3bQbn3Qt9uATOhK1ZpfkO6YaGzRuK9ggs2xSUpTCKidTppsfp93RxNpRU3DtoBlxk+t3
0F3r0rgcVYSvUH/cNcn9rUsVTElVIYCPR3/1l9zkp9CmpkhY3k1yQDBhFfPbKQFvAANwJCKWV5yK
VByHR55wbiB3wTa7zp6HsmQ7dmTq7cPtPHu7I6eWfgpQD3leCHNH15dR36YmKNQM36dReM/Kgco8
3je3Yt1X4/5GX/rfAUv9uXcUSddFoB06aatofhMaLq9pMcuLC9QsGmtAHkY3a+aJ8EibsuYWwV1d
odCRSxvzshmGbaNvLgL0dh/aR7wzM8YXHhkY1ldMGwDxLdQ2ht7raZkLc32JagjlaOXS2zxTr7Ts
uaf+bGsluHSEckhl7Pq6ykJ1dprxxTGs80PbAxHSQxMDHzSXsd+BGv1biNR/yOFzr3TyNk0kj8Tv
7FuMyqI7baoil5fsaX1tahvRogK+7sy3aNjF8eO9fK2ax3oIVMmFLNGyhjY8sOm9HEBZtKvLvSB7
1cxhWIhccVofpWOlryaoHCahvacC/s+etfIVXynjZVb5NctWeZ20C85+G8/z7KO5HOBV0+JFextB
BFTnExD4s5urlo+3EdL13oAwUYTl5U1XX65vABvEDg9jD7a0XKAMilkcXBk3bh1jztwFBiK2pqYQ
Rh/6+SltkCew1DDBk8ZBGQcdbgFsdI57A6wqoDMBH4GpZ/SCkpB7ggBBSi/TNvYy35R7OdPLB/ph
ouzFxU4HZVIGEcDFB+7XuqB3sCsYGgK2mJfI5HbDClJLDdPzsbHHHcNJzevzQ1a8SaVbINbfB9pb
F9tG5xXx8qyiajW/zxZdDy98TgQr3gyBp7mdbQ10NppFfF/WqTfDtmqFqIl2w6USQwGqImYpoE51
l27RTVroQ2hub7xMijPpFEAQ+5BjjHsfqT0m3HexzCOnoEFz2ckUzK3qCwg2uf/eQ1g4/DiAWE0G
C4k9JCDe/i3e9X1TwAfJQA14yRZxkBksU2OL3sT9iCTOMDuwLpC9kc4OI7jLaZwdRm0DAAqjcAa6
H40RdoY1FnNTCZrhC3UIsOzRDUnhkVuDcazSbsqesdd0v7cQUC50Q/qdVCyTW9hQ8cwqJooPIMXi
j3v8ga620OHq/iFdUVQLgS7LSCPQxj7GT6O5HD6Lfn0unsjWtcdaeJ+hO3VG4ujpmn3UnCAX5u+G
i3mDQM8Xcaae9haTSVScmGQ8SI/SY0RrO91kSSAXSwncHk9YXEAyhzGWnPEqgCoxkc1gX93wTLmH
3E+M8xKIkhkeAwOQq1DrUXEuXbMDE4bb2LKJw4ED9r5M2O1gcFCGgeKjULHjbmUpMo5twS93zfiZ
SyuSoZKqmKKI0I/xLfTlWSREl9jE3woXGZi6hk1xNXkWnI98NGZuOjijfAIIhgLNtcOW6i0R91Du
Ig0RgSkINrPFuCikxU2HKud0i/4z23Sjo6aeiBEaG3rTKCQCMmhzVJdOhuIkG3HfIRRDX9KhcpOZ
MbCtA+goYN9S39CXmeRmm0lk4hYaMftzoynrTMM7DOoLrw2reJgtaAO1njFnTcHkm4175bqnbz/0
wI/pouXZolScGl2oLXXg2efRHfpJrSXLsKi8mBm9FlxhSOClsSZAN6PP8EAcnumSMBVl2txfDhnS
TwNy1RDpI8fINuyoflEGFYIwbhYOrxR4Pc0F1c89INzca5lQLS0YDYIKNjG2bWj2WxfYTLDrHYZK
6fMfNe3hOQlB5oHwdRP/ftDegOmHBA5+EqqKo5OFGZ2bOJTqhRAg61eRmjVsDkB6IOgXObwll3EW
YmHbrsMpYhFv2mKi11QKiVPywdqLrhjeaIZncBZVzQY9P2JG/gg7VIQSpqyqHq7BLyaRxs+sm3Qf
Ko6CIzAF8p8K6n8KD/E+IuxB63+ZzeM9oscRfIo7pKoAV9+7wKSB7hzIjSBB1ADHrCVuUTQrL+pc
u2PItuI8bYaP3HDb7KTX07yaUxSjw+65Oe+Q0pjk2WflQze+iTwrNndxOyLzXy1qcUEzPAMgkvng
kOryZbrdWOJheBoHsV8uI3YYwBQaMkzVuq3KkC9CvEDjT9U/33CkBOmR7VT2Z5Gv2KKIa7Xg46FI
DbyACVPVQOlPES583U79UNRwoPs+PIlRcOtcbBP/vTF/eh9Q3QrUmDqtHkX44dXOmFjRkmGUlmRt
2tx8zDnDIIEhH8LpulCYgDeYD3G3b5edQapBDEGrxI05l/KP80cruwzR7sV8kDB4ZcS41CK4s3df
vS0bjGCQN4noT7i3wR/qDdiN8pcnQCPq53lAkaxzKfiyYUrxrQK7pnKtdCn571XRcJ9BOA+Sr2hA
CaZNtrgJ+fpW3L9KZDJl9bogU3YqxCFkaF13yKbVAPgZomJRGR6j0+UsQonwrrGsoS8LQzDeE5il
cnjTz8/nluaifCNNmb3esNy465KrN9vLffbUtsU868xFdi0cM1FOlwwfuuv1mRx1ERnJO2CPYLxo
EA3zB7lDZ6MZpN39LK9VLXIbkCe3TjwYHei2++f5nG6asvYi+WHgkVIyuUqWjCJwVUltlSLvsmuj
EhUszEqG28KAj2QCapKyN6kt0dCTguFCrkBr8s7YLm8gwsLdN0C70jqRJdCmeN2LvYuFcKmXi6gM
xWk5yszMWaaXS7zrTCEYmCDNsiSM5SGkRbUy8MHsUKNE4W/dkEB1GQUBzYl8nl9fhnHyEywt0pT6
fLer+65MuiO5OMMnXMd7mEnxajYTgMr6uSlvtAa9nBoGlPxZIuyUE7VKajFB6hytejaeTIJRRtfn
jPJaLHALymJ9U5kw8boqdG+r8Wb3wEvbC1Y3VeGOphvFF78ytlGsbVXhhkMD8CWxfFCQ5zCSwZZy
nv4VSke1KaDa5TnU8Sre3upJypNeyYECWui+Kgl8WttpltiuAKU9quwNpgDKjpagqHPawwyTXb3r
WrgzwGXxLlK6Fkji7SERvX9vTvFPLvPfYpvd+T9r+1vmrNdX8WLKibQcH85r0+u24Kf7iRzmcUoy
Fygpoh3UbS/yNu3e43rLzAfTCrgK+GocL6SeiOFdNing8U98ksw3dGVv8C5gHhjb1h/F/dmtEey6
QIa2suZh6NZI7HBz1c4bIUQW+5aMqFPmZ+Jmuz6TWCJxrPrJgwwCYHTGO2D+UC8ryi8IYZhQGN4N
pVcW7q5jZFYpmz47SZlvDksxO/TmqZmsTyu0sZj4deqq7wicYPg6WsjZoQKXPSCWEkRDKOhui8KY
6kNsTtSXCpZOd5BzdKh9wxn1g4Z4UQYG/RSl6+7mjjRnhz394BoCX42egaNLAdPcVveBPI/mo3D2
cj2ol3d5qZ4KDxEgXD8V4Ccsy4BEFYm7UnzjbEzfshajX3vyjEfm6lrs1TggTbobO8nYRT03u06V
E0SLAe4LNnN6F+TmIZVcVVknZ8TYVjmYLU7CBT9tVuybdhOTgPenWYd0khfXD2R9Vb9qMhhaozOd
4AN+P24Mdr54RRuaDM+7nLkrO6jv4u04y9x6BPL1mjBHOTMi4rso1GpyUxY6vGrxOS3dJH6I5GC2
vReUDqtEeRBxFyjQW4Pb5OnPCO+02S/dIEn92ZrHVYawq+sYukg/ynBVlnP0enpxmWO31djSLmlJ
aJGt8xGPRY9K5IjmrxnoMeBPFTp5UJjb8Lw2EHJGMI35vrZQhwVGXyjJCK+9HKbwBzGwhH9ObY7K
vpj4PWDW5eVDAKPHF3OHJXxmz+eoTvvC1c3qFda35+Jhxpl/iEK1sIAAjKqL7Zsh+s0cqpGBcxYu
mvPrhyDCovDL0bpLPjTc4UDQxxBme/mIU5sAy+furyXMtM6aJa8S6Bqm4+iBfgHf5BHGdIGXq0ez
TVN2uieVCwaL1BwA3UkRe5TdKz+WPKjyPoIh+lu8y88LWQmK8wKxB1pgaRyO6PKVj8kjTUIwBVco
noFgkMGi5qBklhjZ0vNwZcmAHIKEbsNPyyEdSv7MV0tbiv1ZAmfLGV7jbYb/6vICDhUcAa8upgrl
dvZ1lbAKJZuzsjXgCzAWNBiwt0ms8Vh9odYFcCx+wrKqQxrdUk/oOd1QlGHgfIykIw+r1TkD6vPz
9FUyqgMqI0R7ebBBypxEITAR7dkaWDcgiq96pO2mPTaeoi5n4INGTz3h40RLBj3Mj7xF/NQaXrM1
STscMY1ukqXArHDOsjWsZ+Imf0Y4pwei+JCPnhgyBjXvlvnV4VrXb8RoSXYUQyl1ANSCN8eqmYQe
oYV5tr7wOASfluhV3AjhbvRWQalgfgv+gE3/CtneiLh/x7J27jLUEfQKrDogK+lRX0D8QLXrBd3y
f4dtU/5LRoLXEQkJakySLn6zKo3xOSwElJqWt2W6lkUL9Z8bMlnlaWCEf4Wkoy1QHqhakFmAg6eP
iA4Jr8j7AFAov8rCMY58VRB9vXJ6EE4X5IKpVRzo5Bcun1OP3PKYgDhNtpA1L2eAq4QWOJE2jRUR
M6KpaJEF2xC8m4uwWAV0yEty93GsvLhydGStC6v6kgFUG37ZP5p4VOT+JCuYu73Hcrt9ZTBrTbsA
MYEiSA4NaZ4+66EarcGX6rqjztzICFhcBnAzxVZPsrKjAQXZpXCleIuAijlnYvHvV1b/ORtSZEUS
dMMwJIVm+7fJyB2tXjrTpshMSnwYRKfIEd0MQKkgBoeAIkn/Ddpt7pL0F8VCCJFl49PocFM5q4fG
AxtHndkPDsrsBk1n1IHKP68WRHHFTxEe3JxRa6EI5mjxdcNrFtoBbmCaLZDdS7sAX3IqOsBWqLVm
8iEZnBoW+ku5ZBu0y0ywzyQHGK+arqgRc/ZCgxWF3T6EiJ/cwqHwWHUUVPpcRn4UphPt8zf58O9X
SZoy3u9ZA7NDRhK6wmxE//YqjbJWR0ZRi0tDnxZX/WV8CaFyonfR7/FpoBEWzeEIUrWSxMwRQGJT
tlh5BEVMRdguhP0vF/S3DfG/FzSVc/9TrjGfvOtnEz9MxU+2uOQRvwFjK5o3eyQYo3Dpn+ftkjDz
Ws+lxLlAaG2tCMHrAwBD/RdTNPUv7UhFMOgZAxoAFiZMBcX/XI0IO76UYziJZ5SKe3jZVgIxGUXE
6+eVXYfa99eIoB7YP+SbPJZSslVBU94BjrnRF/hRTIDjwboPoTFPZ0EBV0DG7XuX1baiIiPuthRq
10ChV4aCpJMK4cSiRG6L8a2HR8cN1dcltkodlM3LvpGfpvaP6Rn5qqVLeF0hQIIICywInLbVX05s
8W9PnoE+4hmGLhia9K0P087qQakLXQTsQmZFAfzJoy0ddxMU/Vs9XlcoY/erbDwirE6qIaI5IjJy
LicbyjPiz/FvAwxR+UtbXJMEbgjWkgZwg28VXH1LZUTVK4zh0A7oQXKUCKNrn0m7M25fehNOvqkY
o0bKCsS124LKlBT6jlB5m1OpQhSKyYwkf8L+NHUog9QG9GQVFX1RxDi49DtxIFK59i89PaU1RCQe
ep0dk+txJnbIhwlvF6qfRqwfiuEGHfQLwScbbravF/QQL1ZrVFalvWiI5TennAzEnOat6jFF/wnx
2Xg3Fq6MMGE87K76C07Ktza45rt88MFoTJbL2njsZs8lFYxahPWIXAyXj6aoi/lCNtu2yalRFOwS
EIc3sHs5tfodJayvhk6SfmyyXZ2e6DvG+kkGtcwEo4luwCGP3JmkRzW18pv+jLgqOTXNWXIwUd+q
s0882ODBZgBcYXMjKtIlByxkkgu4wle9DW4xslnJjeJctLOcNmKCvKK0EzsfQ2sYvZTzW/ysTfyk
wf6LwzFC+rnfGRlZUErdz5hhAHu8EvFIFICe56+yTm5G1j/12TU45MwBBfEYYYkqooklqKtCilxB
QuBn/UuI+RnzWDscqqoBS5ND91uIUYxL3gl9MSwJeAKjFFIxgPnAqL00NHR3kjB4RPC+Xuph4dDj
uqDyQ+UPu8gn4C3G6y+1m/wz5mmqqQgoMuLMwUb7tqhTMdeyRr73JAGF4Zw5juOF9kn7BFE7sLWv
F2gmPsprcW4jbD3XgzS8BaiojK4Y5i3EHpp0LlGZmPjR+Rcm+EGE5ZT+S7Lyp1X238OC62SIz1zK
/AuYa6gHJF1bfL6RYVSr+XjxlK9L5Taa32Y+Xdewgm18tWU0lSFRhbPbWv28BzQQ2wC0KEot/76R
4p/w++2CNLp6vGioZooEhv+G50ZvKqlCaXOp4pd7O027WmKBjZyjwv3lmql+TNlQpCujx0xgPDbp
a18xreB/5TW8q3R3c1wxyBYpz4kFFcfJMHsZu9WtOiroVIB2vHLCa/S0SEWn4IL3kNni8KMwyGWz
Ss0LerfPoFnZS6WnXKmHlYHmXOpDxSeNBtgm8moYnzMAgxxujJppVyD+3UT2tEFTgIhMSRUUpjBH
1LbJyMmSO4P+yYhJ6nQHiWIlPkUJdpDmBtd4qLibymRQXnt9vCD4svN6XJ4TUPXCOM8Mfa0SsGto
xpeZe+aS73TQRXUnVNAJ6KUUyJPRS9Ehd8+UVTr5gvOgMucJb65X3DFTMubLnV7vVwNcWEDrTCZw
5DW7VCGhjvGNVmkTgOckNlRoyf1yW3/GeO0/d/VbTiLijIhVOsssJxcxsqD/EjDTwykTUsBbFAzY
nqle/n4tMHn4ZUn9Zf6oacaEWGQEwZTc+LYVzT7ur1GuoEFENzul+mhfCUB3xqjn6ejXylPXx2TE
X5weBd6DSLRk5pGlxaSx5jg0URVkRkDoUoev8QwdqkI9gGMnRLPsQlOwi64+JwujaLjcnQqj8haC
k+Ij3Tp17Jy4/op7xVJhZGAM4hqMiXo6xTF88oTefg3SuDSX/RUxvwtSbqfxzhgTMekQHIsjX7/k
ydpL/ATxNd25yUy657d0KK8wxzYIs2X0XpdIMdG3TnbGfXmvFqljQsvKUvIW5RJgrzyBUMRh13G0
/Pvm/kkavm9Zkk1VBJVIEFa/DeObWZPQOVTa5SDRZlrlYFzNEVV0ehLHC0ewRPC/5CN0v9fZBW9M
wN7pelq2Sk+YblYNKTNTqOlkNqOAucEoPUzne81IlNqDF1pgtWjqzfnlwoWf6RCYCVVWaCtTNxh/
UpP/yQX1EnxzdRnaJZrF+jvjZzzKqW9Mv6M0w9t09KQL3YorUumWBhwYeiii85O0tC3LjziaPTV9
KD5k89kmCvUA8n+/v8EVoIhA2oqqy5r8DacH0FZIA+LOYIBkgbY1B3WwyjZGiAxRc14aX8kWgHSs
TZkoRR4OFGbtXub9jt+ZZrbygt7XNAFep0GF3w/gM1wGx5RGEDUfaG8MRbXhgH1tUrmpisq/NeII
1flcQt+7wAZ0t8vngL+ljBF2gm3afaOz2GQHr/aNDLviBVKkLPr5EuMlysOpUD1Q4KEOhb4HiXmQ
bhhaD+wZCxFtjDo+YQ8odrJWHgDqoyd5AWTu1s/NYuTWLYutdgf0Msc8VnoY9/j1KGhDBCm1Kaxt
OFLPqclgDfKoXiygPqzjGEVwWgOJ4BcNwoSeHlKgQBaEgkf+gTxICqHQAiePm23utB7wNoMhGkpM
VhLQwZ4aF4KjBNXL7Qw1AIs1C1RDVASQUArTKzrPeEOX4pPOnz5/iJEMZ7zGCEt8HjpQE5a0/4ju
DvRfSgKs2+TMpV0gLH4rQP6WGhgKKYEIYkemSfAtV5FL1GOMa93ga8wyM+AHXa3zSgXDLzHipFgY
6E4EYJdgSSqwSdE+xD9H/0r27VLBeDFH/9bqKzc6UtzSj4V1rPgzzwC2FP2SxvwFD6txrSYVg0mT
TzO+ncZKfhlA5edIszR23jvV8vpMe5l13izyaUjKmeyl2/ZBWNS/THaUn71FfjW/WVIN4JeK/K2N
knbiPcZfplmSqKG4uUSFblLLqIKcaR8NrAUKTMJntGU1N3a6Sk7pKntQyaNIU2fHcgVpIADCTeeb
6SisPw7Niy27PVwLHJqsdpMz7KATu0IJteMLV35mg8cEHcZfTj/p5/T7v0/lW8k5EwdQejFihgCh
xtaPhBVuKkIBaWZ+kTmn0xIlfopvR0nWgBV0fFtun9MBnZClcLL0aPtlzHMQ1fl3BPyJoOdoVGmm
SAzlRWTEv4XuYeylNhmjeomVTQTcLbWL+1x6BbuHRy805PX1g3IH0sXsscAHx0aShF6in22iD6oF
pGGPGlJHjwz9ZMUzIzfdnvPNiGTKeWu8wau5YuKw4bBkol3eHPnsar9msD8HgNNTYBxMpw0o5vfT
RwK5bsqjRGs/C3JGU9Y56JZcu+pdPTCHZDkrrfeFB5qVKf21J8VBaR5bK7Bq79GadKNU/Xpx3//7
lf1bYm2oEHbxVeZUBDP53zy2OBdyMdRCvYyO9/1gWrel5J5BPTLUHw/n1eyoOCjcrqWHesk26jdS
AFZu8e+L+Guo+d+L+HZ7NaVSU0PiIjpPAx6yhJvjMzEfEAdwUAzd4VYDBx5HTDMk5M/88mbRgfdp
GSYB2EpPBpviZmuGbh7yOviQA4J4/Pc1/jyCdU2QaOYxyxd/Mhru7ZnWEJYpy7ENm2EIcnJY0uQZ
FbZ8Qxxg/PxVNf8vGKLpdyK5zNmvokXw7WUxoyFWCn0E01MmSI8V8IMLJkzj41U8dqgHNMg59nAO
66tLSY19kSTVDyTj5/PFiQds79TcF9PZL3frZ7DVqWABx+gqoF7+/hYm5DMlTdmOLAiS1MrC9n6O
2Uq5isnSkdG52Vd4+Xj2MbEGnvFLFqf8uBHTbwdSYYoSK5ai8L8LVilvgn7Lu3oZn/pdf7fj13x/
fx0OhWDruFqZtvxef92e9Pdu270pz7Dl4pfyRX9ETal6y7A9Ild4mb1o7/en6g3yc/8kHoU3TB4e
zdP4SScvhtwEcJ3M5FN+jZ7S5+qFlPTfq+knPplnQQ/JgDQhgjb6fmAVw0g23uf10njBGwgQ7nhA
me8TuUy45FskCZ6HnfnCoPe1PfQPtxe0vsq3+q19o0WsH/59MX+OqP8kxjoNRlUWWGLTMOB7aDJj
vVFm2q1cLpD4sMpTs0Tkyqq8ImDH4R49KcYg8+Im3vSW+/SDbPQFHNGNLGKojWW6Pbgw3iwgP9t/
X9zP2821Ef35YBiKJn1bbJ2WRVgMZuVSAhwQ9cdMX0UMZbU+NCgdZZWZy2+njfrnCf94QXSZcgzs
OOfNt1JMN5XZRR3jcunkFrMjhxQ3tVpX8y/zhqkDYarzWlt16FrRYDDcmWculbW2VrfaXlnvkD/1
7n4fXpaC34ZmUC6SVbkoAjNI5vH6OsdhYy75IKV2Aj+RiBte5qPXLE3cbYJhni7MBZiuZpMHutfM
y7W4HObjvN7Vu2J327QreWF8oi8JbmeRhjSCd2AKj6hidRusBhbnXbIpjvXxupEXrY9ss4/R/CLd
tUfIZjs1gHe5vm2LfbVttvUeIcjN/dge8915R54/r4JuUazkACxNTaIyPM725lrZClt1r2z1tbY1
1+dj86bvb4t4JW1xNlkZW2M7LLqAat5S1ygz8S/VxTZoFYN0fIxfsofzylxH23J12/Qr5EHV4PY8
ESlvFqUG5407BlzrCp5Sb10e2k88vCgR+Eh/DKR9iXQpwEEDdzNEXSwV4w1sogS8+Czz/z/yScyy
EnqD1ghUjVqVpASsPp8kpQJ4hwIR2MrpW/k+ftiEvrta6HCntFjJCiaU1PRJkfDa4DNnIesCKIqv
Do/GVtuej8lD9pDzceQJlcfxcbbmSYFolg4I+AGqUhyYpEvE82xmJuFt1axKzwyRY1h3J+WpOmnv
ZYIsJ1N5ykpkgazoffwavsjz+Mzwlb2id3O6P0nv2SldChvjwdhEGzVUPM2jbJjLoYvFI5im6XcO
9lIONc66+EHf9jQGsezdzOaxl3p9kK2So7nNN8hKb4zFuNIeu+P5AejwHqGDfXYsFxCElsmqD/Ay
kPjmdKME5SZ/kN6Qmz4/nDfojx/jjb6NH9KH5jgcyw1OKNjF74TH6/H+mL1cdg2fNBaDHy0KJ3fE
VbtVT/lz+XF+RnXhUB/EE64bp/Q5/YjeYxBYk1rQxWpe1S+sedMGcBCamBYfVQYXr+IuOcm7y+mK
lN9KJPAluOZhtcf04QsxwCcxsY2NudN3xkbdRbzYiFUBgVhdF12o8FL1T9nreassh9X5wdhr7EQO
wc0FFph94WJn29lSnJuBvDFWyVJaKWswBsVCW1VP8el8Sl/br/w0HSeMlrcTEnALM+K5RfvXat/6
t/ubgJTG2bp9Zi/3N+kte6k+72/Jy+0oPQ6fKER2vBiAnYLbFCjm0eqyBGoyC3JeaJNfnC2jlbKL
1+YmO0Q73bSilflQnPBR/hrekfY4ygdpL24B/Y/P5of5UbxFKFPgw8E7xR+6JcyBU9YjHtbsh+v0
b04k3vkSB0N2doCIJLs7d+fCrTdBSCeuNP5yZv2kcEzHxJSmKioq1dg0//fkBQ+maZWelstqSbPA
AzUaNHPwhFT6vSuCGLEi/zq/zY0Qy5Y5uNkAtSTEvwgLgqdQqq/PWyw0rvtmXWyr9V2yMHVwdtJv
+clfDtf/Xui38J0PkniRL5wZnGet27uGL32JnhKOHvl2tTRCmiBcvhYOy2ybbc/7dH9FNHA5LKfI
KC+Lfb4XKXl9Ibwu7yGSpuvZZrZJthWT8vJUny6H658Aqi6r7XV72ZKr8oh8Xc2jsNq26zLsV4Rc
SD6tp/qG9cxpiTqC3ct29XV/Z10jVMA7dmYSUUB7Sj9oGZhfs68IH9VX+UKFY4lfOPmeJJb29aRt
NJZ5c2IQt2Ysv8t4a1bKQlt0vhIAIfKhcwf3IPZiL0EoJHdSL3JP5186UeLfU4X/WQPfygV5JhWy
qvDSwuOa30MgKTc4qFZ2YKrydDm0p/P+vL/wkqR7/QkPnnhfnqbjTvArT3gR5zXH4bRB7n6+MA8N
qgOOEKIy61+AdoJuadxqqT6g1Whje+tkaCDWvkyxfA6ByftqkJGAnP1PwrUDENkTvIaXuPcGGE56
KIeQfRgY47041/3pKyid+vHKWBpLaV57OsiU/BmLMwfLMEu1Ly62xpTU4FVC3Vf9ylVdnAbmcLN8
Oaznhlfzc85zkSDThWOYrZN9ss/2xaEb7XwLGMgtPcnCMTo058Xi7v879fkzQ/iehqiw+VVgxJog
/iHq/E/b74yJ670eeLErM1RvuzMm3mUNu8xEiCUFmRjfXEEH8MJIT0urVXatkaObJnJMy49qfyjo
GiGdJvWgUn7jyyjqD0YX4YDW0JSbTayu71ljk2F4dTvLtyWmKPvBSbYkGuvBiXZI6SKXpoXO9AVA
XU+ydyc+RNOga3AEe0BVEb0eB5eY+Qyrz2FJ5285OJ1jbnp39Axf9Ho33mMIaOMlx8btnGyOMSnf
K9j0RYgzM0uy4wBJOTt/HQp2Oc7w9iTHKD4Zu8aJ14jF8z/2l33dSvxKRrZutGNcavX8KawTKE1r
0VqLp6enReXwr4vd8ilGn7yhEcHjGgcPJFvi12MPbNV0MlHiCLC2W7+8vSC/WPsgvpA2PNvIjT7q
9riO/feL9WhYhkWaaF0t/3O//WRuYTGeDqYu8mfm3DZYLyyo3Gj9oP+M5nPylL0n9s1TXNF5e4n8
FdQf3ngN1qTfID/90dOtKRUdvCfH+Vis4KxZT0iskZs+rXimL+BPgzcUKVcL/of92cx6Ivg9oQXs
8rkn9Ef4PBZUW9E5B7SHp4wekcvMKW2QupYxnzQW07C0S7u2i3CzUq2n6Um/8U7OYqNEwJMkSC6A
X/P3mSeN4B1vHErW3XlV7ec1KD+v9EC6WaJrhuB0LdEm+JFnzQ0ep1mP/i3IbdM1+W5t+d6yT298
e2ThEuVg8+dE1ivvgoeYIWJH7E17dCkyvYzKgkKOTo7KH8ggTrfr9v0G/2Wnfmh8PJ1sLUD1f30J
gH79+c3Tz75z2qCF/yqeNK+dT19JgnYun3T+jwvn1vBEF094vhPr4GC6kutatB8f54dt5xpc/vkA
ocBTw5lfHASCReaiyuNjEW5/3S279F7RaKIZwYUKTr69O/elyCXTjza/8B0h4gwu+v27wU328cdw
Eu2ZX1nHh94KTv8OFhTgHL/fowUMcE3RdBnm0ffC+NZ2+TjTEeQDUu6cntLTtHwRdrcvLPiOzUgT
327daQ/NrAPCLpurA0DPRrqOrVjb8Gtc7r6Fs8gfIVVEFNBlndZDaScOwk2EZHYACwFVQkfZYgZt
K1sAkLzKmnVeIhfi0HNwYFc7aI1wu9MVUyoHFJeHlwuvw1Qjiu7Vne6raGN/ZucOXrBeayGBzqXh
nMjFqdYH0lhfH3CzrNY2A51HpLzNnCTEV5n5p5V6tyPTCZ5Z+0t74SfshqhmmqqpAiiZeO3fOslC
0pu9GhsoKxBOkBG0kKphs01/ZI9NF+9fTALA9NVp888wMqF451/seo03dvs7sxPr+DptjVeYvRw1
N+s4uDAzrMpOHWMdexhesKJf7xb4jF/StD/0zG/rAOwZmgyaAMpA/r4OOglFmPtdKZba8eZQZNrU
qoTfy+HuglV0pnSIl9qWLdkCSOHQOXIod4jJ05tig5BmWUAb4LFAytzSF4NqgzozZX9qM5R9NpjF
aM6ZsTsArRWWRHy2s3sP5CSwvJrq5LEDOmLFh7t393DwIJlRPIWtRqdjDS7Wn0iFSKPZeCXbMXpo
EQJpUJIdMnKn8qCW2dcjYym++tv9/TllBXfBHdaUqQ+rIA7+3yS2OOdlWglNsVQZ65Ct31JLCtX3
apmvz2slrCjGGaLykUE9cJp8HS96H3+3Rbm6bPJdGoILD5R5taBPE7HTEGNbCdCQ5tkj81cSjpE0
onMHF7b2HPgUMm1kZvjdEqMaW/FgGc+T3MoW1f9xdl69jXLRGv5FSBQb8K3BHXB3yg1KMglgik0x
Lr/+PCujI33xRInOkWdSHNu0zd6rvGWajbHJmSrT8+QyQrNuJOcAZAr34lg06OzB3hn/PEn8y2+T
o+8iT2J0mCFs8250VyZe5fp5j8hS32QxbF3jLQn8mkutuTRJ+G6wTuOWwQIOgJ+boAagorCSngYd
3iB36MWVv+KE6qS+7Zou5dYByPZpO40mtxEa8zyuhL1IzXxGTHiQksXeOCEyBGzy2cMCRCOPvdwB
f7ouPeg5PnVcbrxKWIN/PujPvOTuhjBUIhRL+jQdLDK+XnIjjo9mZAjx8+aD0zpTVD9c001CxxZt
8Hcrpg9IJaBN8kGrDXtm+VvU/E9fBTK1SneoBwqd/6b+dQe0Is+tTsGcYnVWJ/UZmMRlczPo8gBj
VRcROV4vivq/hmjfQNbuNnyXsXURCe0cbI48vVExMQB0dTP8QI3yqbhYGFptWyufHBAYNZvTTJ9E
BsVRU0/9Y/2kJQMEWRHRzeNJFeaTmNLK2UYxThqWgE+sZNJciqmRA12zbFdfFA89GvjpEToNwDNb
dSJ7XICFq5ZIsOxRTRWztVP9dKp8uDNIXESw+nVCV81gXJnLgsZrp3uWTurVfKsq7Yz7Q+bSc5vv
I6EDnmHtXhEjruEf0/+tCCTVZqzhgWertBXxkDX3N0/TqhEioUjGI6V4humzsBp0w46o613n+8sN
UN77heJWBNaJin2vfjYuPrCwBmMWM3suqve4aTz6QAyW1ChcszNSqSFzcYyzMc8SqAqlMY4i2ymJ
uNWRjipEaiAkVuyu4Nkr1Tf1HN2/aBGB9gYbESOwesOA93h6vpjxUDuz8gl+P5noB3sGYQEceOsZ
6gkx33pddeJhfUUULnnrQNhS1C62L7d+eOu+Hc6noQh6VQhoddclIlo3eDZdq+fKG+ppbjbzDOul
BIILRo+B1a2C5gJM6wD5KLxyjS9jaVd09IWiq7/MLLqM4X9usv+M8bucGyGHjr7Pw4PXIjsNpgCF
lTizXBoF3unQHZbQcYoqH9QRVCzkUCvMv0C7rxr7o9tdJfrmEnfgyeM0DwBQu14HkV7+0kT8p1HL
zaDptLJVtauJHsnXu9CKtSKtVazpUezp1n559kEo3qKljIafZxyZUO7PhWYYOiJNgq6/x3/DijvG
JGgHVFWnRownbBf45I06ean8Eq4Y300t/93U3UGZ7Py10CBdZxbM2vrpLH0yqpmA7rsU2p5bOI8U
7ceQHE6AlVEAOD7jtHppd3axuezCztzAzWLvGwfIUdC6gbOEeAGeQR1BA4CyVsKQUdrfJHlkNPxz
hiyNhYhwq/tPx+GmtE2hl+oBc+RpcX2wrrifXfGb/ZS9UMGOWnTXlMX5gEdT/5w/ptdfV4Vvz5wo
JoHh03XUOb4Oh15m2GrdvRy8q4qGXuyE1TuMMoaEoZSQ3LeolYFGupTbn8eG/t0w1GU1gCLAIDRl
v/6T1BenblnaCjqH4h2ulxX401WuoqVYBMblMUVF0VpoLaQHGMGgu7NwZqlC9kQ6uwyBykBc0C/9
DHGYiwVmifk3Uwi/s2WCAPLtGbYkak8/7/O/8j3cOv/d57tRdt2rh6hNkFgrmxc0NdvTArCCZjwz
V0cN5PhRqP1ymr5p+3zZ4t3KFaN6bR8jBkinophfTDV9i1zQwXhPaj+rn/NfRaK+qWZ82eDd/AXJ
tVPuT2zQAvAVI4bEYBQXPUrP+cmvu+/n4zSszF9mim8HA0BgG3lAi6rq3Ym1IjWqwtuZwYD+TjON
Lr5yhJa1ACr98yX8Ljs0CP0snaYtMkyfxd3/DLvGRKWrxiTOs/c9VOhRxys+ZNgrxfMxY/nqogDf
5mIOMwDmnVWJYKW1egsMOmIo5uU00YO9rjuHaj+uDk6DLmT5205K9fB+WtA14LSa0QHpcc95OHUt
PIN77QHJxoEOnuYAP/9UAHk/43u6DQGVCulTqMUZFkh+YigD87Q8G6YDlpVIg3vWSqnWGAgZV88G
LgXXBhDB5e3YzH8+n99N8bpO+9lCIIfg8i6m7HbOWBulpBFWbwuAkpFSaT7n6uetaP9KCHCxYMdI
fQ1BHvWTVv6fy7Zv1EtYlDX+4bVLx4zG4NNtUjydg64HtM500JwZoGxJ4ajZwOHclKtqQ3WMkls4
ug7CUUXWZ1Dr7g7RZuOxJyF1u8MegR2+NYZbLQxqrfUKuqln0GPtXwMp2tsvRD5OuDuXwwjt70c2
NEUU1kXWjq/pVIxWoJdQouUu4dH23xbqBDoyeT06Jf2zJyUReGCrC6mQOuxRB0H14TBpdoeNPEWF
RDICfXgMbBryH2RKVdAGNpL1Dl6uT/FMdW8UlcC3USZoAr2PHR81FmWqe1ASnlCiwGCPJ8shIINx
41QO3Lot9ED+d8adMdWgcWfW+JWj9kk5wU/xdz9x98sjX+OBqHQDyBtAD+B7Oj/66oO8BqmMORrX
7n4QS/Pl/3U9TWmyw2xB1OBu3OQK8FT1UhZeTtpNwZNCndTypHKJHYZjUrtsXYUyKPwvkvZ4IcVS
rlbZVz+sOezqfjGxR1IdpPK3sz4/BGT5oNiUL1JkPe0Qf6d+agtmj3ofg4HCz4i3vFCSHUmnOZuQ
7tKB4HOKCW2cR/jtS0S1HKk6XimZPr9ukJOgyoPAqJM4txFASMfyW+fipF5NfYcOnX9heRooS4jR
KESR+EOm41rqJPzYMQ9u4AGk8tUO1Efq8NSFTi4EPSr11UAe8ntLQxN6MJ+HhQllEuRuqCUBHelL
YREtyc//8jOCv4ypkDIbFaMnVGQmlwAbCYaINlC98wQ6k0MZ3uFazhNaSgAxkXTf+/h6k1H+fAm/
jbgoHnQAEesU5VVZuf5zRya9S884Xrjz9SJAzaQzMrMBPoeGALoOWKOLalM4qeF9nx9QDI5Th4p9
9tp9vi4UUgzvtKneT6+A907GmAEGt+5ypkX9S875r4gXEwf+MFqvg9qa1bkH6dRpxzSyg114mIe5
56DGeCl2qbri8jPH4YYBdVrBZqc0/YrOlVPNh5SlsdBz3vGY4XzDH+s3dEiwGug/PEWc4RR8R5e7
LKHHJD+nrojoh4Me338+x6b+3UIANMaUvB3GjCl//89JNs5KqjRoLHtIiDqYWg4bHK778aahcz5I
6DbIoJbe0mVoL+XvWJ5TqqgpUQI/pLvAjOjdNvg5UM965QhvVLhALy7p9RNGbAXLchgdqHhmtJgy
7LqqtfWQuZTok0ExTIEk9B7O2xJkBUWBNTHAAIFyJjussft4ezHxZS4T4YDnl5ACKKAiJ8NgIMCm
cnagDwLnkpObfQ5inJ/eQsodYf/p4lAhxOyIT4ipr2GuMj+AVLz198ONuqXnPe0MesgltPPOoHoi
GnWPw3zMXJ/M0jGq3MVTQmP1stk/1asELAc8ch0meDNRHptJ+HEDEveERtAfeOI3vKyZWXwKltcB
hB4p877COOMgpO4vMzyVncH8lSdjl17dIOG4ufFpDCTsn+KErgKeI5rmI36iaq8vbL7Hwzfp6XJf
jgBZCgN1JZXijNWBsh8/wXx23mhrSHthhJ0Ybltvb2+yzYND8dDRMS4LFxAqHSkdptz/CXMLVXJa
DDIEc6car5L+M35QD8kEC1SeC923pr94w9Husw1QMSwx3nEoqXJeNSk5U3G8AEui2rrr9N/Q2Xez
4OyCM/jEJskbHh6kFItQIC8y+3weAMtApW4pE887zf5Ryb5f+Kt8KEm/wwh31kG0oI4LCntIcsSb
E+r8On/EbcOxA+5kanV5P3IjFhIp615GESsVZPg/UvaSKUpWL5VH4h79YoS7wyxikiI66X9Yi3BA
zQsAywSPelfxDL5jsshng62njZvO42UyxxXiVSa2vWP92Y+omvK3iLG8Vib8MAQIEA2PUIV84Byu
bGrPjr54q4cAzVG2dBxNn6Q9o3MEciynidzAZ47i6GyfnjJqeF4A06z/8YeKAyVj7C8cCK48jL7l
xr5YZXCIw2geMcPi/E3HheH8kNLakUsi6y8eNFLQZTdlhZVXyJ68SO+Hz0b6wt/32xFrNfsWcl3S
yXlo97fTgNq48+dPOfiDzSy7hZTGc7Xl6wBwI7ufDxt6QdKjkVWArT6tRguK6/wk40GOB56cW/mp
mw8JAYgadDYh3/+Ok78X/qVx7Ie4vz4ylXVZSpRRyHXht3nKco9zD5+z53fI09So9c/gAY6BF1Gs
l0OD7erc/gBR8WTSg3j6UPjKImKI2L8uM9on8+4+Fv7vFHgXKVzb2qoUMkAmcIuVPAmujjpK+3+Q
0qZICvWOgEFaelK1f83pSrYezcJhZPVlWs+GWHwMsHhlzpdO3W2krxPCNHyE5vTQ3bcEFdLiQ9Zd
bpqprLEm67iNsuigRJ4UW1aeSibeKOuPboF0OKVpB4ueOzEahO6KOAtv4P7HmQ7Gn2lAl+9ljZwY
rjB9ZaYM6bK6sUf9b6BinxI6Z5oNiNjR/ZC2zUfc30rshu09z/+utvQdgg/IrElqbwpq/D5urvRU
6TZxt/B20gamiclE/dnE4bRNpQcc+hLq4IPL1AdPfiRxLD8BL5Bp7+8Er9BxBQ/q4qXG3XAlQDr1
l3J7CCJQ+irGPO2PX2Jax4jcDAQpyEczhmSQxrwY6yQE/PtJwMBGNo/NKmOj/ydfXz+7zTKgMh5y
TlB9wy2G+rdzxGxGkESdUW/doVVzG97on4ejHg1feWA0Lo0RgjU6Bfx//WxmPwKw4lcWkP6jdLHR
ReB4P6d7ZlKVUn/0cnXKwd+2j+yK7O7fo6o8S94xwX2gry7hHHDUsP7lxAVo5bYt6wfQHlKJK/V/
DJhJHW64HZq0i/CdZzGWaPXiZguTOdg1p8dFhxXzsMTGCQ/F84pkhZUyHVRzQIismxjtTV6loSZL
kjCDNEIU6UPKJ9kjwlnwkNL1ziaXoTzkbGBnPzDmnPQ1YBJXWltHV/d1H+sgvh9pJ4lRD/7KHmcT
W5/Pm3TY4wa90n+R2QRsG5HLno6MTNASoWLUzSyFEQARj9wJ0qeUiYOa3ZLxTacSsVy32B79yJXB
LZeZC/8oo6dxM9CcEoqo7D+uOiRa2ZNBoiXoKHkWSeyNhA2sNHA7WBhj1lSEA1wKCiMyWC4Kjf15
vDGJ2OUCU8ftDoEn8WPIU/IpBghQBKZYmllfObkI2PBV4ep2RlSA5Zzt4C1z8aFgcMWkbVeuOp+r
MVlbwBjAch4kI++nVCTRxLLm4mBtyV4nY9nLQ6ANi03vTaAXpwFdMe/spPRkUcgCCXyhfVgPKrcl
yOI3Vx0wKugXIYUCWspkzZcLmg0Jslz148z7b7yDLi6acsyLZ2ntAl6QDENeihPQSOMQZEhSaWFK
w9WKkYtt2+eABi1BxIACsI9dIQKKEkHIOZNwRU4yPuUj26e3zYFKBgsu6FmgE1dxFYVMPS6G+lZi
JqyDQL72hhJDFcNyRCNTzs/nDtH8iPilO4RgKrEOQWBOHo21G4+/nV9OKYeqD44YeibTG5Sn/RpJ
nFntg179hGrQJvNuQ3RK3PLBMuja0RMY67OYxYj8kgXaZiFJ3HIOJ4neX0oW+kdAJrS6Xk7c6Jmz
e5S5WhrsrwR4a5naZaI4zICpc0fK3dkyhUhOCJ6dwcLdzwkQqIz8LX3BlvEzb7SXO1mjIIfxnxh2
1kNE6Nn+0J09GeRlyGu5o89O5kmA+vczZQ44jCvuI2kGZ2xbtm5w9594paSDIGEIRtDw5djkPtqz
TTmDzGaUZ9mWXIEjXXF5cj+pmVwAzmz0IJ8dZj3kDBlDAmqU2c0O/va87ddyrY+bbUpHP18fR/Hg
Opa/y2kRkELJmELNlf8gVWayAY1LXxKxolBDhHn25avAf1Q2L8OG+Q/7NxA2e9a8jiKA4TdAJmAT
1KfewHa7K2WgDOyFMmjHErwiCSPGfvHQfpKI9y/A4epLhC+3CE6Qs7/hLD8RyHYkWAXwkG+h520P
DCP0KEaAswcNAIrjHOtKxo7kAuQeJBKAnacpv6u+lErkRusMMCAxPCwVJ/JUdyYb+QyOqaZYM7n8
vJFVCFzFpJl93gDLAxttXj9xFyM425dZ7kOpZiVvPqNcux8t4LkBVpHvgGc2xJkutFB+jkT/iFYz
aBR+FhAOYEPJQ9x3VNL4AKnXpH6yDSeSCWRzwn2GocLAoczAYikhhZxhuQZhxn1geB0m+zNgcc7R
G7zyuem063Ytx0fGsKzm9UjOwN+79DYB08UQlRwIUPvntXmV2elzxSLXcOTs4bkTnFcG50kKTgfn
HaYke5czGci1lccBoNfNpavFRHDr+zlgQQzUPndPd7JPWBdU5D75jdyyJDgkUYJpIpnxNyu4rywz
MWf31ufA38QFFnoueW0W/I0jJdzDRo8HaC1iVdYGIv+KQBDckfMACjP11P42eHgShJLgkSRMDHmF
Tax0cqlTUr2Q+oWEoYLtuQw0x5jS/CchAdsMnpBqBr8BaiJQAvUTIOX1GW+B6HV6L4kjeJnrvB4S
nDnVwPMG4J2q/ssZHFFOSQUA0+c1BtrohvN9IMWUk0u7BIxBTHENQCJJDqUVrvXfYtvZhRb8CbZp
2bC877iTV1c7lXfJO4+7cG5UfRQKNvacCjs1GKnutAwuqfdgIUVKhD4rFRoakZ8blOOL+x/LMRgv
qfIhScOK+VJ/op3yhbaTX28OuO5p7dLHlTsQrzkmblny8s8BKBguCRaJpfis6VN3dKTCIDnH1u4H
2z8Gk8pOJgnOVDb6oNrX//jY0vDkiTFfJLWqRvFn4hUP2hHvEoQWysaCB3I+mJXkYgrkbLsOQY/A
IOAhH3AkhSBYnUBBXchugDlxPuTqy/UHvdp/Apv2cOy/SDogCYDs564dLuu5fAQYNik2sj/ItfLb
7ePmyLWvXcXncOdSGRP0U8vVPA4aoumSdNSWzfNpH4XP3EwAQsUxJ9WQ3XFZDUhWSFcOwxR8SPZc
jXQqls2oM7sxUEft6PJsvSePl9FhaL2nj4ibjLJx/sb/YnhDPPGpgAj0YiIhC0z1PMnGh6fTHwFX
WDvdDan9vWiknsDQP3RyPrKDF5kQlNGR4YLN+lCu4g2UliS/WCC7KfGRjPuTx+X8vL5MJsN8k29u
REQyrYCUY4Q/PXn9wWDg8CV4CeQMSmbWYFuYDqVAK4mvbEkAPxfpbTvpn/ZFsHACiZHETIwMO8Pw
sXmBFKAAydWBB4ExnOyZxFHUE2LAyTtMcHUtJ+UEjkA5OWD4iHI5/kb8ePs4TKJFD9Cu/Pa/j9pT
gdupw8uHSgmy9NqBNeq8yYg/uZoUK09uM8h2tVsNkHFy45U2RfSY/U2f/h4f9eid3DxX9/iSbyxu
InXYedMf+UjwhJIYyhp1YrxI9evmS1LPvEAcKWcSKb0JXYcB9xSvxW4YBKk2OTmdAJjTIKOSIKm2
jC2jHxNfSfxNQ5YAKQUrxr31cwkNYAklsvv8Ucw+NLCA9Ch6dyW0rNMpw7NdFV7mxZtkVQe3CZo+
PvSVJcLCkPpTR3s4oAaQzAT13m6Oi3JVIDhWOtWm2pxeCEZjvCPJdx/T1Xl33pUvKtxM9SPbWIZT
74DMxz26yziNOoL63i/qAK/A4qkzQIakXpbLHkQmZP1ZVLayITiu1oylYond2K1vjVkI/XjezqrZ
cZwSuqwR22Om6HseEmDDN1mw7EmKGbZjhU68Tige7VmG29d8e3nN36Nn6Diwo92W6vBCeEbx+vLK
8gtHKp92Z2gLHKaqn8zY0jidYrYxaVFOK7faa8aLtIf0WXvt6MMKJWAFmS8nf1aYdJeHZ9FHgBJF
/rLt4RhyWBZz1EmhVTUzQAojpPq9OIiDZFNSMiiogtN+38HS5Dlznnvqn3CM6eASIe2wnyySxX6l
OaTUQU7tJVA9wXxVwdkrN+kiXRRBljiCK7ffhPALahKFBcd8jFe8YXHYHPnaBA3va1Y4iHkV5ImG
NdJTvbhyrpNqig/mPIe/k6/TdcthrLNlPkedPVuma1XsSBfQfvwaEppOhkAavor9zE95T8PX7kKb
MCApE887vhoIkc14ire6vK676ATIdJur8sFeoThgLIyFHWSwTGLT6S0goRdQha41XsNOtI7wAcjt
fvxcbHuoQfD57Mi68xCq/cO8M2t9c4y43Gg/tqbcKKfhbapNz95l1MKVapgNOYRq+3kAe5hGEG5w
bqaZ7YgwIvX1oZCdUA/dOx+Ymq/irTb5+Z75DjlpWKqKjRei3PBbpVv7n6pzr6urKPnGUnVu3CEg
t9twPykQHJrnO3uZTR7PYJFNV5tr8+76Njdh9Vw/6pcrfBDa9h+9NxSxPw7cCq69jL3eOPOOk3Sm
+pIInwJ1V23S1SHIFprXHdeM3eO45iRYy2gTzpXliVrN5uydPGhfy+4y98I1TvDzZLMPFLJJlBB3
1hIx5e5Sfzzi1uulHlIKyyKI4WGxto3zRQ9MIeriY8hgi+4vZ8eUgtP9hPLfs3OPnBQTu57G2Ql9
47HYqDuNTGdZbnEiFpagsjr7CKyu9sB6ONJqEyduhEjaqvpz2XS92+S4zp+T58M28Y0V8nM9v9gp
S9hhrRM+pjSVKN1qY8OhsxfT22mDcKZuaoZQulYYj53gtlCDy1Nvs9/m61Bz0HDOnuNl5xeJru8g
kl8GwV1/R8/3R7uVwzxPEyhb8SYNIAq50fFDChaa3j+93OBjWsJ+8pB7GGdzJQAGO9VftLESJP5l
Fk3NSXdUTmBIe4aPda1vz487y9cn6RZqYbJtpgevt6x2qJNC3SupSi/R6vEvHDPabuvTzFprj4UH
CnSKkSWoyRuLWRx0p9gBz+TmKLbWkxmovxz7v1oWNI3g2UNxt+B1oLz39QbQ1Ei19vleboB2qI/w
kKPCYeeDbJNtjpMDoi4RU3oxDJ8sEMBSKJMyO96jdG930vdrBiXrq0QUEjUcFmDtCZwILAiERjEe
R8KZ/fmutczvkDx4S6mAaRCTBD3wda/xmU6OXS0puOOMOabpHvpIs+v0sMtf9puSZItCJgvYfmHN
UTPv9m3fmPfWkjwrMPJ6lNuD1kNqMDhMc6hrFdS1dtJDlIHfuV/lAfkL6p4ypxq7Pk1j1lRrjuD8
br+x3qJV9/G8K6CE1UG1gBI2b9bC0T35+TicJrPOoHiq+BsmogHcqI2FWswL6OL85WqTwh92QgVM
X+oPc5kKG3FnsJu9tb5sHmOSHQokHViL+YzCqjGhxDUBQD6/zg5DG0qDPSym5RxfCHyi91MMQWZ4
opcP5tXtLlpEo+iCwhB9uM6oYM2FHKgsVGZie3yeFNOGbsGJZUFhzr8semNlXE9rji720FH3o5fQ
D32cupZy5OEyWemo/0CVg+B2rfvnIJkls2Yh6ytE5fFhqo3DiTmpR+Go8eSFKYhqtEQ4rbJ+ygk5
TNOZ5iWzLsbVfKNF5xlDtJb9sv98IEF8fpZSJELyEziPA6sPC+U8lQbgiXYfFTGXDg2g83CSjoBJ
gkmgzD3GbB4mgnSirkOVuPY4lmicFGSijfe0OyVpvpCPQS0DwN7jt894nfEpDyAJPF+6ovLzFA57
vMBy3o8zfRFu0MZ8FRcF327c6qEX0MhFMKBlssN4J932Vsm2QwuFV2zT9xCBTT98QgHhczb87KDP
84Nze4VQXG5LGmRxHzGmgyM8oC0CS2dkHZ2Ckmj6DO8/Xx7X1bqcyjApA5uaX4Ca9EIw2YcAcDot
MoSXVkIzhH64iWaHabaGL11C3T773JWINm003oxQ9Bxn8Mo77bKFpfdzYr9TIAAPWpWM6Rs9Qy5P
4liPfPDqsKKzOMM4MIEsFOCY6VFJa+CGIwft1by3Dg4ruWhykctp96H2Dz6SoiPSW3tymxXzI8M9
RycGIJqbPhuvCUTyvyzpBFJ5TVeKsG5+e02eo+XBx4ciXsc2Z+nyED61M2FXJ341xml9mgVFgPIh
APLb9DJNgJMj8oTD2ezIw5xQw1nlvjYTQuDBjzB8wKgtnIggYQ5BOoGKQThF6rzLFyq62ERZ189o
SzPh9cQr44psCI68+wDlEHLpHe9oWIRS1ioHfflNuwvfEK8ooXQtrKk1TRbmI7/vA0zy4lW64YWr
aFHdCM+SBTvLxMIGkwWcZniBgbI0KR4fZnGg+Acv2hx36uPt2o820cYk0T54yaa3VB9Lr/ZoTXqn
iTLdj7Gc8KXXdISBBYu7YAm/Tsjw7Fk5N1nZzXHjt/5pXk1N8j/r5TQ5clRAZcYOdm9TCbGSudzF
FpRneXf9JxsjBzjTZ6wV5CjCmhIu42Vkwxc9rImz5vtltaWtuBbSMHoX1oLIMFyhM8r8YNPCW5+p
tD2cH5T9KMNyeh6t43fhUFsehGaCQDMoZ+WDMMn3njyEpbM7zXpP0oDMpgmONH7HQzq74+1nF8y0
+i2IjTYwXprVeVMv6oV8bVf1olrVf06b46oNzhszd8pFG5R/qpVBZWTx93lUwZtVB8fxxYmHvKO7
Oy00P5zpnu5tIXSF/WZVTWvVxWwVyCa82Mu29Q/z1m9H9oMGN7o/lRbhYZi7OgLdzUidKQuLR3dR
Pvymj/Jt5oVVCb4vIPoMHKC+rkdJ1ShK3vRyDxVYegGt10zocGyQ9mJ9yacpJJLbrJ01Y2uwyPow
ZLjGFDamIP/mH2OCYBJIe9yODuxqTpnU+mXF7Ap48j6S++8O3i3zddapO8cwJFMZqaPLWzbpzXHO
E87LwEd1FiWKNMCfa34aiNBFNokXULoBXI1N8A2ktMCJpCVhQ/bKCXL2K5sSUkWmrU1NCs9UG3cI
nkcx4J9qd/bCGW5uv0SjIHR/OYi7OK05Hc1G2XMQKLqPoiBkNYYyulPe0gvuNejfuNbjaXd4gcTj
GpBClTXo2p1G1G6s81k+g8RwW2g8FM8O6ldlcdxWvjCrSaL88/xzZC5O3JHper9VvOtSk6CBWCAJ
tIntp8H5BbMPIoGCqyszEqj2LUnmImd+NGa9YTgtFq1ngnpjIrfGZ8Qv2jWTMB8RL3rzchfDHW82
yewyQSkcDjo2AnPW/6BF7ENyY3uB7hK8CpNpryKDXDUPVlA9dFfXRURXc4K1W3dVzGzPgCDg6Qsj
KGYNVkdD3NS8m7ChPYMiJCSc0uuiknR9E/hVMrGWyUSDqHOZ5p7id0k/9LeY8vlLTrGOCv9jl6Ic
+av+WLwUL+ZjvoieVM8cZwQMVdrPpp3ZkaCj4Ls9puZDfIpxmL8fxRC5/iiLKTqsCiW8gtusGnUe
Xs5UUOizja7wmszBYUA3eKzQ5VdoortjqYj8HBKC3v5mcPR0A9mkHuxk656bXLexrhaVWhAK6rD4
4SXj6pcSp1z+nEf2O5YzW7g3owr6OmVH+j+2q06OBAJSDpOqubQEr25JVV2jaIUAKjCUBhMZY6oR
WmC6JWeSEmdM9whBE4Ou05EHUSMNI8ofoCabCSNj1Awvc5xjHnoeZgW0VBYoFbNJ0fZDO7u7qGci
G9MljPCVSTJEzuE6S0nfwoDwrVuQe0tH8zq6rdGFR1whGXdoP2T0s07b0pm3qXNcWxrqS6y025qv
FDCW1foELXyW88P14ly3kQXAq/tQAm1ZF3NtFi2H2bxLngJ2h8jpOpSaXUkk1A7Ctb0+PdaPnXU7
tSgMPv59YA3W23b6FYJAW2VrPRc75PQmxQDXOULI7DO4jJAOOfrVlqvOFIw4IszcZzt1bj5pv39E
6OEwr+fndQ+0yNRmors+ZNsTlQVzlQLiXBmLwysOJQ9q8NuUbMqUez/j9TC+ReBI/Lh6d6D7VtOU
IkwvBVMyY+LaJ69blC+9R/Pj/CJxUbtu1udt/ixBmHy/PUDvO74eX+FRHB+oNqUDIj8k9u2n5oGY
zxrUQyw7Bl7nUYrGgOOGOrOcTXvGL5blGuvD7f5Zx3EQHRq4P6yhR7f3FON1R7djixXZeM86+Zs4
1r8pOqg+3Ov4hyKh9pnf/aeA0dWrOiov5sFrrBFaSUW7AxQNPP+X20vWh69n8+tm7taPZl/HF23f
yTwzDwAUl5FjUvJkJM7JDDoberLAiz1tfOuMKsulgHvaZPm4Az8BicRwgfUFJCjGezHMoul5dnn6
ef++ufvZP9tAN02002BZsP//OQ2tpmA+2gFV36bDCjojHYjr9Ai2gnCvGWJyiRfdz5v8d3yhB6+L
1zAyWjoaf1+32M1y69qe2eLlQoEg3XUtt7aecxW80y8H9y8y8uuW7s59vbfM5moAkU9xZQtLt2PQ
ZVDefj6cb9CjwJCR3tchS6nwiO/ulyyMzidUwzkeZdnYWyXDuGpv+IejRSSv2OV7dFY/VIP2LosC
0bVyGiXts45FQHjIBybRY6edlIhUXwyWjOPIhP9302kJZsvbjSmyeS/O+PBSEI5s93KsF5c9JeMk
XUU6bYOUvhZ/g1RybRx03UNzdFXdHg64UWsO6240VM+Rp9SD1nw2Tu8pqvXAtbPRRSTwrKVaLHUk
jOPb/12nUNDZ/zktd3SNqCg6F1VoS60O8kJThqcQDRKsYEwKclqxVChxKyd6+hEFq0vX79a33bXa
pviMtRe8FfdkY+gGXsxnmIPNHqT3Ue05ZY82rDFTGzAvOBzslXAGZbKtAW10tuGJDhHq/3GXk32+
/YJm1v6Nor4ekYSK/7lVKq17zvIuAzdBbAhjFruzxBHgjHqwsjB6kkMlhf8rM/XfCeTrVjtft9qG
t8QyQrhXiPgfqq3QnTIk1nyR4E/S5c+D+V/xUK4awkXg7bvoqHCHft3aPk8LPemYuUflZlJ50apG
pWa/QDmUmozAOw6+EmT41I7acTy8PdiTzYXurPRBrdFh0v3ooQXTBHtKqxnCXgmrs7Io3qVu8vOe
forZfZ1YYSYKbR/dOXgfvbvxdatubVEdrdwratA36tI+YHzN0IpvFJ6PwAA7gLZSsAVknjcTv/AM
z/hlozkxWsoFQlIIxl7194PJPFvTfqdaXJ2NYd4mU1hBHxl+me0JnY/C54b5ed+/Qdyx77aNZUdH
p4R4z2y41EWaaftr7kWdYoySfXUDMnocCauJmkdeP4vpoW6CKelty8R2hWcVJqjBLevqKlLkHcBD
xdXllSY3v8JYh4VnobzOEUXdntvtPvfqvkEvM+fsHIYdLJcvvRlsqX26RHP8ahku1DcM8jrFRwOh
uxsNOtoUmxAMQULy8HO5zLTMrW5kNCnA7MvzDQw4xMfwRhSEBCwUr59Pyne3l46CIBEoYYeKbcjX
oZeeTufmej5RNqQZrVC013ycWRRryLy41zcV0ZaN/fgvd7UuI/puHH3Z7F3vDxubtFIObeFxMgzr
VQ/Xx5aJhdpnF5/BQr8MKoWpGvWO8jHJ6cWlH4lA3yE652oHiy2UZqKPS/ZWGq+nFNF5yha9zS/n
RgbzPztJXxIaqGrCg7wb7IV6bStTo9iM3r0BxIi0rTtAwleNxmdrEE3a6BE+1z76JXP8N0bqggiF
hK/T48G3+W4BPUbasdgbR0JBDTeGpYEBXDZgoP58dJJ93h9cR0e03UYiqfdXYfI/8+rhqF4qcw/P
R8UuocLueqTpW1hikMZN4yUZ/ry1f8MPjonwFrKHaHjqd8Msuhw7l6R34FTqy/Lst51RmG7xg/j1
sL7dELMp3FQ6BZBCv45nSG8n/ajkBSzJKRYyGL+cehMkaHFh+X8cURd9DtgfAuO9Y+d27OJo6mdq
+lgccERwP7nD8ZH5dd769kLR8zA6yBQY6Mp+PaKyshG9VijWwApXc0xvnpFFYHM31Tdqwrfq+ecD
63x3b3ZVeok65uCESHerUdicukZ769BC7igoh6CHl1K7uihYMTxdbVgNGaam1nuEmci+xg3jpbsH
l5WM9PNIOw7KbtlvKI5d0g1ufCnmOe0SznIWA7UopkpW4kc4wJfh9JiSUykNwvfX50sJmSBvFtf4
OUIxd9+KfYU6ZboT96FTe3wKC3P4y7L73X2GsSIVMEjWpCN3J/aoVOal1DixUQnKBjQlnl2Vz6D8
+Xx+d/1gcKNFbIsZi3q3mejUC+06tXOZ6lTVPyquqbxzRip1ktajXxmZn8yj+xtb5A+Re1d1tnp3
+Zrz+XiJDgaH1YUgVaGesQNA0AOJWgNwAA9zppRf4oqJA3hfUZJhN910kD6JA+vonSCFHH0W9DCc
nyy/h+HjYWLXy672P5yd51Ib27qur6irOoe/yoAECBBBf7oQiM4599XvZ7Dq7A2yCtVZZZenJ7YZ
rdEjfOENVzoQ+3CloT8+UtI3wkXxus6aiYo26dRtrgd1apPj08hXnkL4V+5iSK/LYqaa17W0KOgP
PsrJMsWiBO6fMo+BUvoTp5gpyIg7xFgCnRptlPoOk4a/X4B67hxHWkUnU7Aot5wq9I55qRRepBC0
oHaTTYJ3+hT217Crtj2t3YWCtKm0D9/1j/pd+zI//KPx5Ly1x7+f4twyQCgPGjWYF6j1J6d6qnl2
PXppsrapNlDcr67aZu5DkYr3wWOhr/4e7Uz8ik084g5o6VBUOD2djMq0YyMj1qnlZ0/dNvbMw8Ec
3BLuUxeDiHNn7s/BTnIxuWoHdDUYjCSLMKn0Jjp9F6K4S7rH53bsz4FODnfDLro+lhgIVyKOHg4S
lAT/qyvk5ygnG8hM84AaBaNw4NKzorLCtYhLlxxfEJk4uyR+vKSTk8FJvZJkgIFsWExw8UIo72vt
K993NEflCzfwGTVE5PMR9zEQZuPG+g7Jflz4riWN/mgmfCz8WJ7krzaAsZthI0op5Ptn+1SRyE6d
AwmghCsKvqr+M7lw9ZquwvehmQRwciv66OM2f6H69t5ux6N+cF/kJ2NXbvVDd7CeanTN/XaiPVqQ
no5YvSSH6OXvta2IeTk94X5+kpN5C2LdbVH84ZOEK7a09FFUE+uQHupq3b2O2/4LTF+IBvH93+Oe
e12C8EkAAznaOY3LCsk1h07O8XXB6zNG7YJbSsNFmbcnLq0UWPdFVYRzK/7nmOKZfry0LsNq21cY
E4FNNGvG9CmMVISKL9xR37nP6ZSKzFNGLBNROVVs8R/jWIRuY9cwpe2H/7mAYp8vumOxz/b6o/nU
vYef8s54GQ/2k/7k7PKv9it/x632GPgT+yXfp8fwKABWKa88PK5iTLkmf8+99W+9XMi/OzycjaYB
UeTvB6wDT4ojhb3C2Q3jx89BuahfgBQ8sXq99+KrB2X/IfH4vrvsH/M3Kqdf9t54Qif5a6+9Du+4
fh+TY3CkX/Gkvo23xWtDEdl/D1R8X+bmBxDP5mlHaeNtAMr0PjzV2+AtPSaYNz7X7/U7AKfkU9nU
D/HLcAcC8wU5ZprS9MzflLe/P655Zq1pFOtk0Z1DV+E0aMjL3Bz7tgJiZdzk1VXRkjYj0URmftPC
aac37ljxRHg7tZE5Mzxa+7ELqnETFs3S7J7sppn3mb5AiiILoQhW5dRAXMvsB4TpgRDwj4Pwaewm
nr4Lqh4x8+cuui4A99k1env1RsKlS2S5Trr3FG1Rt+TkVOxzIj2exXGVhWzd46o1qcNsVjkPAy24
EUMmv7emgZzeaPRhHO6bJNp53i7pb4zio7E/DR1QsqYvZJydjCBeuakx60p/ZdXKqqWqhrukKLjV
gXPhrFVkcWyfLHG8XBEWQYBSuGudnBqq6QZ+H9QJ0FZBEknX8ZVQKQBHtMrmz1AEy8XnF3iXCVqk
cEofSxgsiLfCMdHguRiTu83hLpg80H6EqS14GN/c6m+5iacnqovA+58kWIj5HQwfqAbolm4Fa+Hp
QyA6Xm7R810KHrH+pAvPpTmtdpC8QoPUpQUmEP7mor2V6f9qcxVKJ657os8q4OTp9LOZWOmFPXWu
7IT2k02iREkYQOHJjNjo5ZRGGnG4SNEVCiZjAPIZXikXhN9qK3do5zFIT83vnqMQnnC7rHzUueR9
1ZlXPkV1iFSht4xppnfynYVgGy5vPRZwWHS63RYDPakH6XJd43fTsLuMSH7UMZnqTVDGhj4ZFHOu
G+PC9WOsJL1pn0u3RYlpvG0/mfklJZv/aDb9swK4+EjokXej0vb7DOm6aDSKjhXQgtzGpq5vwd4o
8bL2b1NJhoiLcAyRzFxy0ajHQlBv925rz5oWg1nFW4jaVm7JK8nTrmpTv5MCc6YV3oMvf2kV1R8L
jddB3vkZWEirmVnURFXrXlZh09lYU6p4ZpoowqNB52b2h+OwzGv7udRAsvpT/E01FVStdExc2nf+
ygb3q++Foaw56DhXUQqaN+ycYFSXBUgjFyV3D0qaVa3i0pyUK0nq74uuXaTNFyXnDli0W/dTR2qH
STXmQj1qdLpP3fWuNP2IYJGv7fxymah7nFQNk/aQfUBPZlVyo3rWKh5X//k1RSmlBkiK/VeSVCt4
BcOLItw1AcOX2RE1Jy04OjkAl6R9SHz5OqIWrnUrc9TnlvtYmGDQK2M1eNizUdnLSAe/6+RxtGxA
bsjIBitwD2VtIiPr5aAaNebxjaEF8+9aK4Bd92rMb83XiHtWlJw1Z1haYz4b4yXBrGV5VxjKCD++
ct/UX90I109jByfb2ELo1YPk1iCUgkeVJbXbVIfo5j+nXTfzgdRklHNLC0v4m6Co5190BUpnmIz2
hooBDiirpk5mlzWVvpt5/y5EhO80xVKwUjxZiHoWFrlTm7hvyBuv2vVB9RI0771VLXg258pqOV4S
e+ElCCHp+2go5r0CtRXloyDFSzvvF+KkJvDNXTjwHNgYYxISIys6j5mlRhzha/5YMoCnKUu9Bh3G
ajSSrQ9bSqX86QbVpNV97JS/qF/UNe9kmI7YpzfGcNvLEGWsiTY4S8dXhd/lLDIgeKOgPta3ukm0
Kh1dByooMO+2AWSq5Vey/xlA57Suyh4FjmSLoWJZLbTsRlUP+XRd+xy77Ddf4jxFv9AZNwNd/Cqx
N2bPf+ulIi8xV5lGbCOHKkOUZNffWuF0diyaM8GovbTI7kmGivVYQ9WwQ3aruJAr/kf67p9342jc
EA4pNBfq70PC6e2xcG0ioQYPQd8f74evWgs3ieKu89D6qCIUqXyIbQ7o/364duOXsHirsyvXArpG
ruBQ+uUeHtDs60eK4QVQBY0jsURBWELlxyluKf4t1PRLvAMtSW/7/iaSIRwH0E+RlMHq/tMzAVOu
uXvrSlookfo6UgJCfJLvQ2+JwyCs6e5PTE5pr4smZZmtkIYklexAcwz+MM+Tr9TKpxnWtxEYC850
7nirwL+tmCpSPB2MfdxvcUetaqLWOJ4ryXWgH3UAhI2bbGSXfa4d62RJo0XU7Ck82f0y4Z330bX+
ZHavBrJb1arDmJVKMXVwSvZDiUZ4dAtu58rCl8RX8S5TuqkeyiuvvhoRkwN016LvJIdXmYZ1LN2B
yt7FMtjbwrmrVQyNTYig2jj3+ai2m839VJ1jwIyTaz9Wt0G+VXJvYdugxnJvE3HjSCYGXJW2+j48
Kdjb7h7HsPnwSc+LDp5FVNQlxkyz3UkTP6beA1XDadiD5kshOuao9tV+sJK6aKUWyLYgWPd3JHeu
wI5sm4wTlKPQ6TVPskl6i2Xoh068Jnangm0O8gJ36xC6iXSP+Kac4UVJi3qghvb3yOZ3kHi6lOl0
wBWgDMRaPrnf9WTIuT+MGIEGQUXtrwQ9XhC2BU+ZzFaEMfRBUdUVNGIfcnExl3wAvdk8/5D3DbQg
OZkUq2JlzJIXf1mtpMX4aCKDjMTfcnwdX3s48OYyeuflwfrnehSyA2DKhOBNx6/F3IFpXC7zZXlM
lxg0ElkJxXdlZoFFaR+TudDxqqBuCq7+CAFbEKYt1GXMZ8GuFVrbgq0Npfpa8CdhfEJ50D64iceP
4VqAv4zHDg3xfEZ4lN3YsJo+t9rVttGuPmdBi8UEWhiQd7UOJlMBa1nwmVgAS+FDIYQx/qMQhD7K
AypBMIjF/zcvEpx61BXnPh3OhZBGdq6A+O8FJThYpMt4ab3xNSE2IqQXVvGGjj3fzJ2LB0ADEca1
PVcf5FsFNiLzZQUwj7PJ4Ulo1KNUM8XyAdYu8N0b+S0+DG9CvkJIFTtIWAAGWCY7QQR2730fAA+c
0YW3FaRzQQP/j2CNYC6icLYJ7W8hrASarKDKAjW+cmfRUTCEnVv7jdt0El2PhKEodEHCPyhQBISE
Ngf2N3uW8usUaK2JQhtTD4tWh1grBNaFSM7Rf0GQgxQLdvBKcPOF9noxee0E+ZWXKMj13o0gwwoa
uBB7wGf7RhAqhYhOgnhRshSGTYRzV95R6HH/5/NFMJXFaxeiBO6XoOqX94LuP64FoRcyPOEzH275
7aWxYx74jj5AaSH3la4EDRR7r9vj8eNthwu5eiPobkJ8H/4PPwSFT53R14YgKmigdOyelGkFHbL5
lg+hpjlZt1MhxiNEROgqow2PF+c8RX3YfyExnOGnClj7NXxWltZe2ZbzfiskpMu5sjTm49aYWxwe
3wibBpiVAF5VMwOIb3I1oCbWzgWHNoTJJ74ukN2C5Dcs3Ed8VQR+SxAxHYiZoIcnQlAsn9y+70So
zy8ahFbx1w1hD4JsPRTXb4SXvi6vE+i/3muM6MPwqABfFdpz/HiWEbMDxQjVT4iUCc5pN7MRihDf
SfBuBfc1BZMbPA3MAOBgxhSSKoIbIQRWhJQW4jsmqhPwi6G1IscDOZXn+X4qwTv+zwLXwF4iv+aw
iYXQh5C04Kzgv1g6v9FnEbweYHPewmEHWCAxhQhGOZO3iHUAD6sX9o6zGEGVeGp+C3PhVcApY09r
wVwEucfetC+ewOKI/eccpGBk2wBfnH+aT6bvG6UZEW4l1qz+cPfta/VVvzpPxaF+9d5LkrQP5aN9
rV/bD+/ZegqP8kF7qz/qVw6aLxStwk//tdm3j83W/2i27b2DdspH/Ri/YYfWvMvv41PBJUp3ktMC
UAglQ33SHryjpwPIEj/TF/cpPbif8QEZVfD6LcKITzZFCDBczkt+CHAjq16bD/Wp82bqB3GR/VG+
26/RJ0bPX8Zz+1BvK38iH4ZDXky6O+3ZeTaQgn0M3tzX8V1+cl/aY33Mvh2YKEhwbMmHHkvWo7/v
DvwBAfDT37fLdyPtn0kFq0arkh4R4dLvOEmSRiVycyBW7UfwLn0wR2/V+0iBPZiEb83WEfi0AaEZ
PrRPad37LN9TiHpwot6Tt+bRPsiH/OiLCuHwoNoXip3/OmmLxgf6cpS+seX7V1yuDghVhyJZZ93O
fB6lA8Wz6AZ/zIlc70XZYvRQr1AeVboe5PPYro7mG+K0uIWLtCNDcLTNUWrwJyF3n3EXN3d6vFH6
6xwhEmUW9su/p/NfJ03EVfHnpbAIScimRPt7OkOpLCrL71K4DVCUyQRz7x3kRDl8INk+HbHtVoGk
2RC4VZDN4Orja0+l0kI246yql8K80Bw7Vxz49UAnwYNseyD1Si3FLriY+/573OfLsetXktWsehna
KLQSokFyElT8l36J/oSN0npXzL1QwgMYTRQUeKt+XpdIQAXWi1tgel3AVcg10bsc43lWgwLZATKZ
OgRjDv9cCtYZF3nSO1dNFszLATEdgBCqE8w7s15l40io3H91MhQ9+1KN8fw7oGPiUOKlPmSfgBJ0
qR56rwKUkEYBWuCA4jNvXiOJnpFm4WiqqCMiqvYiG9x7tfDXla1PmyifEqAacTpz90MbLiv1khC0
eqb2iVCiZummQvFePcUhlIgv4y2MxKqEPqOBT3DDGqHqgFGbXqLXAsl2WIbGfqTOEpIfiD6PlPPV
hsAPvK7EbHc7QGcXl+2ZMiUKYLhfikYTEJKTRRJ4Zt5KvR+uyTLr+mno31TYsMOkjZcmXjbVhda0
cuYkp19CF00YfrNhTsrhYy2RuRdGuPax3QKi01B37subxOVuBD+So8abyMXCLa49iE46FI2sef57
p4rc/OTc+/kI5sm5Z+VGpFSjlKwTDNOrpcSy6HeycaFceW5iHeq/KGRSnWNyfx8HZZDJfRfAHSiU
LXAkN5qLpLwFKF7Z08bc515w4Zo887lM+oQ6vQ3QueopGz9CocxLVYfyqAI2Y24Line8N6RLCdGl
ccSf/+g0eLHRG5qAM1CwECsX5pBzdVEQ/Mz8MXE6bsjsHNvUTuZPC6u2MJuMdgHUOWWbxMItxV2b
7GuACBcBx+c+FKUEDTAIHhcYvP/+UGbYGWmoi0oq5SOk++mChh6hoXv8e/GdaetSv0RkGc81LNfU
k4+VaYM5DjnLQqZCQgdUvCXEsGm3Ai7Vo3z+93DnZpHR8N4GTADW9qQWMlS9XXuqFa5jb9kR6HHg
d/6zyFrVXdpsGvvCpXMOFgacRmcwoQAOyvD3PCpmmemNb3x3kmUIhVmvb9lwk5bqrJ1/yXE51aK3
JsRju7S21G8mtkZ5vEJ6iyLD0Nzgo3Jf628m7ALXsaZqmM8tQ5qHiX3hwj73xrmvyegVNqj6bQL9
YxnXTVrbg6YCkoFtGCHm/W1q510AGZ17AT9G+e7p/hglSp0otAtGGb0byVxKHmpJsODi6x6bSila
Vc7b32/8+2A5Od54A//7uYyTXr7UUnmVBrASXrjys7shRK0RVSp3V0T3mvWkhMoMhFhlL4aMVrEu
7FZuY/f576cwzq3zn09x0uinpCkDEWQduHD93HGnCj+SasBZ606T8XeR1YWm+RPXeOnqeJLl0Cbt
dy+GoOg+G/28yPElHR+Tapcr10qLXbZE2pOgHZZcmbWCE/mi6Z+GjZU8RSnWWKY8dYHbYZJpHRTl
agiMjR7tY66Q7m3EorWoKXRBDMecJXKjaeXBVyQJyBlblbATlXEacrH7Cx867cHqtwGspi41Pihs
ZWKsobpQ2/lmjJ++JlNG7kEFz2LAh/+9UYbONworaDlFx7vOfKUIRjt/lB+NcOq4N76BtEshrEOG
5qtWr5S4m04vwj60M3EJ+s0GSGkHjMk/7o9WPMaBUebR2m8xZDPoS7dLl6pjaB59d5gE446dwfHE
HTnq3roQFTcqxlTnS+3aVtA6KpdeBrzRfsxc+meEUuOwxDzBoDRPBV6xysnA26uDz4uoOuXc1vr5
8CdHjTUSACZhQ4ZQ1PgRcp4GVFK9hL4+DchuiDY6TxFFElYwm2Z0bixkYmJa/qVFVdcagFMBvhtf
ZW11YfHz6v55tcK1HgCPAOCdxFRKLIVqoZfJWqm2qRlMUxyss0u38LkNBsD0fwc5WT9mL2um5ZIf
+e6GHvEAGzIcKQRAndN3TfJfgE1NAUgDzKoahmqc7Gd9iBK9DBlOgrPvf4mOVqPhC9Bd69YnJqIz
wqrF39Mortx/phFks2qihC4DHv+9Q/TAk3O77OO1io8S2Z+Ma3Uniq7SpUP6DJuHIAMUoapihKDq
p29MHoY4TVQXMRXnLirQikJIkSSSurhqX9n1o2tuXPX97493DgTDoJbGdUn7lsrG78835F2ON4tK
l4CiPEjhWrFmZY3mcwTZxdobur7KZHIsp55ldbqksS7QAnVwQZHjHFLh13OcJK4jhhhSXIfJWv3q
qZBQJ3ki1NL30sews9BoLiYuLPaJ+Ry+uc/Dvturu2pPG6/X35E6R+YwONqf1EIeC8pt0j6CN/qm
v8UvzavyHAOveB133qt9KNl8R34QCxzboy1PRgoh2K/ftQ9yLWympY6aR7zXD9hPU/+wKKchDLvF
DHuu7i/hM3Sxev5ZXT9m/2STDhauY1psx+uAtjEUS3RtH0pjHmQz2ZgUGPMNE6udWFA2wDsES5n3
Qomom+vetTOHxmFMlGTeu49VM5X72wYF66m9yoelh8rZ3r7ttr2DUEh/l1Ak9VZ5MQFeo1oXbpGz
WwQoGLklQGaYEb+XUFZKmhn5QbQuOLPbqWRcicpI721Vebgw1HfA/c+E/RjrZMKUJFGCULXidVjN
CeYCtNuw51AXKdJMuiCj2pRFtaWxUNZythx2Be0zFEfbieq/c6XMOSOca9+amM5yNBcSCpLgKRC4
pb10i1Jqjlh2N1GzCwHw2RlyMOYDKW8KFsDvGZK5ssbBs/DJapYkK1xnlF7IV4h//97O1pnMliz6
/0YST/Ij0mtyp6qNirajHJgTB3pMYlTTXn0eB2tGb7gs8ZmaJzkyqEjFiZoITqrU2lhmagdIB3ue
mTusautKhMqaT8km2gv8AoA903jDAyYrk1lqvYt/Wja0KBPcBe1q4dlwZp19TPs3U9qF1R1NEHQR
V1wKxcLyQAdvnQSCjzhF8dyqb8x8Wwzp3EOQS5hgqfqxHjbA8WcCnQCuGXpMFX5J4gCUsnnq5bf1
WK/DFFxQZkDC7CeNfNRwWi6LQ+MtdXZAea2rylUexhdW3bnm269ZPUlg1NgvG8MkDSzJA4E9hM22
r8pJBw2vbZ4HGu6FtsND6GL+eW7hWDIpoUxq4HCX/n6dWmNX4TjwOpV62mjb7zzNudL6zcUo7NxN
bsm6rYvrHLOykyWqJX0dFa0WYBfqTAHg5vCIctSk6YXqGCJeIgwZZz8ZvtoKtHVFh+r5+5PlQdap
caFx2b22HHgVTGV6thtMBoMH76ZWbod4Tsd+mvSPPba74Tw+KMsCGc43IdEpTKdz0Wt4RwByiQLk
O7/l993d7uvxcTpMtp9fgRCg3HzRgYvmFSzGSynOubCVWppsWY4M+f67sv1jqw2Zm3mRKqOL0N/2
yb5pg6kXbEnZc3CjeA/ivDvJLnn7nU2sLP3bJIm8lt/8nrdIN/Oq6KR4LSmzjUEH52u8SdQliAFg
zMRdgzqzX8ojZ9nfJ8t3Tez05P1md8FywGbFOhnYCJWgli07EGCTLo0f1AomRnVdmPpnr9Rz10EI
lkZ6KwF8GdRFhh1uVgA8KfSZ3G40VBjDMLly75UOSSWJQKp+tohHHX2cmCwypzUW3qsk424xbswW
ZBcgUfs5q/ZxgBuBgvGNfuTuEQe5ESLAjRw10n+R+pXSfE8UCLGxdVNjWwuUoNC6RRBlMzv6IhOd
jL61sPCUI08A42PDOzENaAjkNaO9DnTvwmnP5uQl/DtXpFSwsgm+v7kVP5ZGn/m5kros7nK8d4Yb
UzY3jnNVttPc2eiw8q2AtiwWpIPzNqT1WgkeYioN8rCHk3uTyXQe2QcG3KMneEiTriuBguyVgGud
ZT/SfvSGKzXYyhGqwHVyZfjlOk/GOwHUKsdm0bYuCaY58STKCY3COYXk6G0aHnXgG7zBYUSCN/Tm
tosYRnPfqqhWm9feY1xNUntWoTJPxJXI99Omw9LCxEUxY5t1KKmiKlEvw1DAJ6Dv0tu0Gixdg1kP
5TFU84njQwzxrxzXm2oAgV6MSpqqNVLHujn3ZeQtRcAFBc7cxSOuLX0zAZYsKs8ugC0FxcUCzekR
d2BAM14A4s0proeR5hfu9gnWzqhmDaCxlGFm+R84Lj7J9F8KU7qw2M9GxZZJucqyLJsCqnjBP16g
7AMo7Szw0mr2nKZ7qdOvYoF8MvZtcRx9UAboQIOKohhOgukVh264FOrgXXRuFXH6w7JXiY2/m1M/
HmJI21hnK9FvRFX+dY+IBkLmwvBgmD7zhRTcqRCyPjhAAnD1RamvXbwiHv0MRmC+HVb+3HwJFtBB
+dFM5GUDKDX5VpBGaetB6PkLV4VqelcgswFaj14MnX33ucHGQJ0fggk/wzthmCOa5sI3AkXxp6Mx
/9Y8Rvf4Jpsuj/jITPqVUAETHf6A/7t/v11PHkSbXZ+s7cl0vXxYPHiTZT3B3SxZ7G5x01kGy4er
dnJMV8ZcSHavp9f0jt9F992/USeoIX9tP587NGhlWvLvwnrFneyEyPEjyJLJ9HbOVbDmAkAd+ku+
0mf3AHX4Nsi60osXrWnRkxe6zv18jb6qaI4LjShMUJBQzqdidrqV0IEXvhTNSvi/1AtEt+eQzZjP
jcNECbiusIZBrWT2+Xzz/DUTE704HMDkMlXm9ICYm/gLn1w38XSvz/fddHbzGeLZLoxjgpkMpkDo
1QuDHeTm+at/n8pnc0aokP9vjXzXVn6sEa0b+xIzYRKIVPgFgrDkGkCqFUJpVC4lDarrhQL/+b1B
bwvRJ4yr/lEhtKyysuS+jdcDIWbtfIGAhXB4Ddc/AHMnuZy3SMJD9zfTDRIOUytdVsn/f18Dp0Cd
4MGAiaLJJylHkzTcL4EUrft66XHPqqz/ctpie43snzyjxXlhns8laj8HPAlXZC0xlDopUAIB12t9
de6rF3zY9sM43lFdynPSq2GSNBeKD/bZiwSxDQVmPxj+04aA34EE84YyXldlvgj7N1N/9WprqtWY
TjlvTrmt8mdoDCGRuBmD2mzQdDPQkcve+TPS96zyHtSOOCR7b7s9/NJG2Qtctm7luDI/Byp5WpJP
ofDeUHSjSjBxEn+jy0sVYWEjm0bUzYdjbgYzJ9pHXE6R2S4cBQ+I/loPj4oG5NKcNvl718z0p/JL
J7n60vJbw9gqLXZdUjZVozdAsxm4XduvZgSSavXkU2mvjeFGS8qp09655Tbym4ltrgb5uSsRhRLM
iQ41xBIlccteG91KbqSJ26D8GDuTKAwXStVMalLNv9+zIaKY05vbxuzOQJRAAfN2srASywl9Exjz
ehN7zlwgLuUGaiPY1m6ZpgiXURYBYw3YNQiyZaKD1gH5zExlUBMz6Nwp8UYoptU6ihB6LN+K8lZc
55DyHajfZH3CH7zw5wa24AJfidpHPc2AjEHOj/HjhvYANHSbWHxT+jLEdJqvXQVasfCTQy8F19B2
Rjuf2t5emH5GvnYts/tFRlYrX2VtzS9UEs+F6j/n5GTtU6mq6940g3UdT9FRmYxY1Doi3bnIcf1u
9P41/SdBZptbZZl2dIrcEqcu/avyyzmEEno2aV3jx46lA51EKUA9A1MrlKJdLBOMPfmKpu4g98tq
P8lVwolymxJRtK4zFXD77L9w0aWR+WOdnKRLvS9BRFdJlyRpRvQruXBgw8UQzg1vW10lZk9UcuHM
O9e//zXmSTIYtZ1CKzeL1y4gtOpoe9LCy6E19zKZfjJRMsBWlHhwcoUQe2h7XHzIyv38GOrByvH8
W43ASjqW3IZ5/99cRBRlxc6BnIyR6++IyZRSU49o+ghmPlo5VGXQAYi6a5YvdxHu89ElFufZZUnF
icyLNjNQi98jhqWiGo07xoJHl5bbAnPmdurpx/+uMGtrtg2EBPo8MfjvkUoaJKEdixqwug36jWII
Q3W52NSoPntrWkuaf6Eceg6hAL/3/4Y8qTiw2/vKdrjXI3lZKctYXmjA5/J3B4sYMIDBpEY/PQZF
PU+aS2PL53oaNuImNA4sC72Fk89r2mGVRRZtaJhpu+aofxlvoKxe9S/tEOP+dYDyvHdemmO2j19Q
C0PuVTkMxwJdkaNx8DBUwg8nnBiH5qF9gmdnPGUv7k59VnfDTn7rDx2241hIAtxGq7KYlAegbgDe
+DLfKdvXMOEQsj3wLfjpo6H12t3ZLy1qmMOT9l5uKdm2UOqCt+ItmsVb92Ae7BcgVtZT+dodhgfv
xXoCvea9eW/GrrnPkSU7JoSDe6gE+3pnvsD4QH3u0N01j/kRADmdGwxKmwMaZvKBP/r7Tjm7TmEA
cDRiSu2oJ7OpJU6ZFzHbtk2IhTbg37tkz9F5EUVzroRj/xjoZM3osT9qVZ4TLCTfkAjvq0TKrUJ2
ZvlfjUWPgkIAFFYaByfbve16o1My4iFJEbSBSWLPc6rpVOcQO4rkC1N4bkH+HO1kCgMnlSoDzrYo
g/WfcbVU6ZTC9rMfx71T6xdGO3vQ/hzuZCLjPpDjUU0pMnPNUZ9EaG7aDEjnZKKZ7czFda4QRUkN
F9RcR2mmAyJlDG89ZfwuC66IdxWY0ZQHBym/+Xs5ne3ZOio9MOEcrpjaydQbySgplUabKByAP/e3
o4PAZwDlqNyU8sy60bRlgXZpuEdSw01wwiatb/3N2F64j86WoqBBUoWiZ6Xp1smDDLIn5UYZcx+F
+ZXbFvNRrxaNfN27O8HnMKlAUJmAgfNugzbyYH7RAqWBRHR6YUrORW1Ce8ZiQpDHOAWRDtThatNw
8AlAMT/9UJ6GW3QKqLHH9Koch/PGm9IVoTpExkdKGz5feIBzW88xYGbQbbXIik4WaKWX7Adk4OiD
XjneWh9ACVV7UcUG6qmv7LfqbfxSq5kX7dRUoZyxY54GyuPZpfTs+/WfhlA/H+Vk8eYBRuqGy860
5WWiLEdtpZir1lq5+mZQVwn+Cd1Cu7EgR+xMdElxvwWy7z8ObzFFvGrZI8aL/ta+w2x2eND1hxhL
RAC4HnCHTQ/tIYectXe8edtfl+Py73k8u895UQI3wro6VZHyi6xyqZsBo6+vaTHqxdTOdyR2Q7Eh
iKCJ9fdw55AHxA2UuwUVXLho/r7Y01IrbKc2onU6UhjrvbkTgOrnFoK+CRL700w7CpR7Sb8pSTLj
2J3E+U1FjCVZjxa3BsDT0rvDsUcC+dEth+EzCuZWeB/gnfJOjhOB9yzvg+Hj7+f+RmqevONfz32y
8/xylFXJ6qO1iRawu+5a6iNquijzeeDs6A70HW8JgFOLiLt/Ya2fWeq/xj5Z6oVRlr6aqBik5889
xx70XJQLk3LLG7Iu4ZnFN/vrg54s5iSXejuPxmid6W9kr1r5mEarwjqOSXLh0NdEZvfvUJaqKI5K
w+W0IREOel4ZMnPalYsUfUD0qymf6fMomMGrNaNZs9Wg9z+Xj1056UHtpJu8uh3ke42ogRQ8mcVo
rmc0G3E4/ZSQypUAskxsSrSvCY6LOE2EF7bLuROYd/F/z3yyfp3SlrvCHqL1IG9IUOtyKbj20O77
5ppfBeOO+Fsdj1p+bDVwbHzhopqKcqY28uspTlbj2GqOlpUEODWNMHW4SpzXms9fxQ+CnV0SLZZL
3bgrm9WFbXBp4JOlaKQmjDkgNhz7zrSFME7zxUYPDByXyL1D4ArFtcivL8J+zhxUFN0oyjjEyayX
k3UZKWhyN3rLwQFjv9+YKU149NzmQmSt3pPEX/ik6pnFqYNBIenUdDiAJyl4U2r50EL5pvlC9YcD
SFQmYNCT+/qpcY1upZBikEpqjvpOaP79N+MLPQ9gMBaVKPF8P8qMuTbUflnX3wEYINhA5SqYKeHG
XEvJl10JiZ4OTtvj38Oem2Wwt7JiGkTOaC3+HhVNwbALRPULid8muB7I5INqA7CLkiK6QHJxYT+d
O9p0dLxUhJN1Mr2ThQwOTWosIpp1A6iiuQa+TAANedVtlt0ljKpy7mj7OdjJ4vWN1khVq4LQiQOJ
SrlsadEDEkUh6kuUcmWCTIaPyIGa6hoEUGfuYyf8prabQNL/nupLH/1kQetpCmN5IOTlUYR2w0BF
s4AcPXNqCZzzhTtE+Y4NT09b0TuFbWpaNuIkv19trQteSE5E76bBKi1fE+omSnfjeNVdW2xraRk5
waxrnoUAKKgkeMNKisswKAb4NHNNzWbNOKzU3OLazhBxqqZOvsmyWyNTP+MuXdaQ0rMY4SVgaKXx
UBiYu0bK3Na0Kx0n5UG5buGTeNUXMAM+ZWf0E1Fw68ZiUTTm1AodcAyYpigL+LwoeR4g2s8Ki1Md
TKRjbxUpu1K0fSu3s5guJiHv2EJLLLciPzDzT228dQ15pbMVRc7Hbx3TWwhhSpOQWAe+qPvogsjv
pBhSUd43GoJ45barrE2W3ATOfWyY1z7Ydip74m9K5nPtlOvOR+S0J9CnuFobytzUAD5110mM5yst
M1F49NAmziRnYZh4OEsV7CR/atu4FDjHTj3aRXaVIjoE/RoWtJm8k8CkkJXSPUkpQvqocRi5IGxT
vXHNnddc5/4GwT12nEN6bCrtPNR6mEM+Ais+yBs4Z1T9M/SAc6pyBgFTmxnX1C+j7igaBCM9Sj/B
iEb9H87OrLltJInWvwgR2JdX7qRIW3KbalsvCE1bwr7v+PX3K/adaQnGJebOLN3TMREuEKjKyjx5
8hx1xXhD1HGjohwtq3sUHIQWg5FSryS3CWtNY/LMHTdlZ63r8E0UVbBEakP/kaTjt9qm/cP1xkB5
LqNhWMrrKIm47nRp1bbWtsy2en10wvat0DCdRE7YHxk1DeO9q70lxcmEmNgF/WnglZYIkLjR/1AQ
3QgB/97Uk/jRV1Wu+zKpN/GR70r8gEEh3r3dXIDh+mxfmRcEUh3vG9UYLUQkW+8fYypwDs70YIEB
EL4sGSDenETqofNaVxmpDo0Yp+3wMfpmn7Jv3qE8tmcdQtmpPOJxcfAOA+5ePl21U3BAGBXHNhg+
7/bNlUfYmqEQ9Whg4ISTU/Itxt+hedVP5j74wrzQX92pZmI7+1IeyyMjZebJPtnv6SPUXYyi+Xf+
qNMsPnsYH5nP2lnDdEr8O3jw0zUq9LDvz0O6UXAX6/Cx1q/DJSy31qF+THAuGI/ir91euC1FOPYI
3wiHXuIrgoHeQ3tsj95D/ph9y3+J/90fA/4J7yWUD74rh+hYnMMvSCw5wm2zODbnPFhXRyPGdrM6
dmfnNJyjX83RP/gH5z3EHco/KFtpL/65Qfs4+Hnzi8KMtL2gbfIQHdtDfsj4c7Lv0t46jc/CprD8
kn9pjgP+O+JP618LqgX+IOeU4KYjnD69n+YP/snlCdJvxWP1Xd+NrNLwbEW7cr/GX6T9+Gxnq+E8
0FZledR+hd0NPKvOXUkn+Zx/8x+M55gnlE4qNjgY3mGEVSlgu6v8lJ7Ef6nI+lWKdRqj8RAgcMJp
MSTQEdxvr/ipIcW7p13/5C4hhGIj/77JkPREhJDu9JQsZDuWJOUKLDzwGFTTCdCBm+OFgUdq8GoN
THHXF9L1iLB8i6QIXcTRmxWDjWvX+zt+NgeGNEs/EjFEyNaTJCFiKLd0FZBSDlbsbwvGgdKtre77
Yp+5PwLUkTFdNrbt8KpbXyHhh0vCnHNwkQWzD+wbJBpAbHLkImkcx7ACd+PmstwXQGLRPQM6QrEa
lztBVULWSHrkNnf/buiQkasaPYxU8LgWE/K5uxwnENWA7UbndZosBo2r244f3N4IhTSZBbrjzPZU
3XLAmQs3aJGihQRYjIitSOE+JIYSJKc2iAh57AEhaE3z+UaNTpr3+995diEN6UHFVMgbpqp5euIh
bK7Q8aW5IDYaqX5UHVUsRhbTwLm0ky1MT50hLErByfes3dZDP6iOhMRmSUNS2SOfYOFpFFLL0fgz
lsYR56RyIZHJBmNfCiub0+yrKCM4VOAQlq7v2lIlV0HKKeu3kgMwnonJox51ufxbiC2Az52bYkIx
9iRPyY6+YteQt7n4t/dMGxjJSRQJHXilGcF2hbaS0o5yxXCL/4W3N+bkK2CGuBus2R5RnT26z0n2
Z8UYCrMC9YDCP33FFA2DXq+fJEnemF6xFVCagXyP0IHrrPrr4CWobfVHAy0f3+kuFpayFra39dMA
Cuo3T4akXURRVjnMY6jhykGP5dXylB+69zw0cCuMn5Hhr7vsYkQtyiqImtECEMghiUcPxwbBW8rq
gy+/SG6xyqL2kTzB8LSdxfiEGiUge/xG5Q3soaXl4EAJVWUsi9B7iQN5rWt7bln+eJfwo1jdxkIF
vYQxHFgXod5ScOMxGHXUjRdzsGkzemsLqSeZtqIaxcjeaXsfYmyq80d75rqEM95pxgagYJUjZTe6
IYLa3TqDkhYgwVXviraAw8V0kCBCaflB2D64cXNu9HCdhLi2awz7D8UaU6pjitJVK8dfc1XdCr2b
Iol3aHXvO/mpOQlZ8oihH7N2n6x6Scd2jsABQRiMkJDFiOa0zGlT1/U1ROyFHjnBSij1GXq/MhtG
oPx3tgRq4fTRxFcZIAfI5pH23f3TPDc2YzMmqgoLALit05jZ1YUZxo1HzNSjr473Ykb1t7yQoSH7
G5kpEglBP48+OQFFzPPYsAz0BKfE8pqBt7RpcRaSQE3drwRp4f7DaaL4mFxvtiwG8piRRiJyyv5y
PfCETOLhFGeXV1jXUnawr5k/CmIkd/FHZOMxllH42V5iSNpXLyh2E+GFKl0GFdGEX4fsWYDmjH/y
cmWtQnLMfvXFd+atNiB3GzwPhEaZxbv3+4uQJ6KZp3Yro/l5/8fc2ku//RiAEDGF76B9OUlKsyaz
Ai2wgSrIyRxCWJJ5O2EGwKcvGwjw0TZT0mMTvwYGREtjOFoGdlAJow+k38E25hGHP+zmT7X213HS
HTxAJAExFCjrF1iOgmS3zDHdf+yZcG+jsmzxJqEkG1OZ41Gp47j0ANTZjoT6AiY7VThHVTWe7q80
108RIl3AKkyoIqImgMEPV1iQWp7kB0zAtBQlcT+g4Q0X7DYD/9L0yAsCO2gwTgdipmZ8J4ORiE9J
utG95Om/UHqa4RXbIpWAYov6BDfC5+dxJc0vBwOAdZRELkE1LnA8kgcvRJArX4MuLarQz5UNnxad
3HlDENUVM9XRmZw/VNfdybf3TIoryib5M9QRX9jEP61/JRWwJ93ZbatuOrTZsyMEndh4HcN1rn1n
bjEe942/77w9KsfrslqFr362keqVaqxxKe/bPeOfrZ6tKm2bD6c0pa121nMILgeyt5AogAzdwmme
uc1teOacZ5AkWjOT/LDUoiaMUnDdNpYZ9j9Z0ZO4O8TXxC4DXGfRh2UuwEJMY/QYBpGDAsRkyUZK
wkGKIRHJbr0TTBZ/TLdDJJSsU7i7NsXprfQtXG3l6trXKrkKBcEqGjf/w95mEF/FZYXuGHyCz3vJ
C7qhCyw5OkvIplGSxt4Xh/gkpvUqWircid6LZbxUyABwi2qt8SBamG6FBlK/cM7mTjRAHmIqiqzr
yrRm6LwgHwwDKJ/MmJFzehVAD8yA/09gqa04jLXaNirEvxm0jBhiZWqf0DTg1RM/ivjBypGHfWkR
DB1FJuxEW6vak3svvG7xYaexFjoUKCmJKl4LU0qKKumFW5I5Clk/KUOczdQvAgBoAuiz/J1LQ2Q2
GX53aiBoCP4aNdtFxoo2/yBCpZ62LA36SdDHNk3xc4mR2lEo8Kn2g9egtq+j+8esDr7M2viWpzT2
ELqQ7J9mQ1/PfAvTS++lRxhkZ7jcRwu8hFQtJmsSqdXYxxuRNgkJQJKTfdIkm6p+DSL1INIicQUg
+R/FQpNVWon9fP/lzjXrIBiRJ5sYLZAsT0KUbEeBF8Uxn3VUEf1FMkPZQHgrYOF40TFE39F0EMAr
3zQ/3ZSevO4tcubwV9V+H6M/fOOnDv8jfaul85jFa6yDaJb1G1dDq9jK90YDH8V5sfJrXSWrZmlr
aDO9ChsbBdnGAYahl6njUdW0YSZlUcRAfP3TRWwJbEyuhq/CGANNVZcuRYUHsAfwapOFFtEzyNVq
DMk8MPINVHkrKQFCBMHpHEvxxqzD72Ius/cQYxwjvBoVa5WFawlQXrQC5PbdVVB5ZYb0/meYq7dx
nHO4mqCyICExuS7rZMyhAKOdQsQWKCvQp59e+3ZV9BuyfgZRlGwrxMwNzIKV4hfpowYkufAUcxsc
2gnuLKgyiTThc2BDj7WrbEsLhRtGMAgTbZMBT1D7Lwwrr9P8XZKPBBcS17pZLxIO5mLZP6uzGT+v
PgxSXVY2tyX0YwpfzN5oUjPwuIjnzV4lGuLdmoa9jko68HklWCpjZiUjSjVNvtUSEoI98LQff5er
NzEcrBlP4l23Y7f1Nch+eMN5C5X33AX68REmsSQo3Sit3D48a+WJaEqUABvGysDprsRRxh8WPu1c
/gObRGXHQj8jc/38k5tWTlCi5PYksWTmjewv8x8txMbjE6ypNISbvJAizLHoMdOQ6W0JPjvl8ecl
bS33Kl1iyZhsk8Sgrb4bmNoVuywk2uxGPac7sLDoDErzac3J1dwqXRFXtRWd8/oHjuSSdqiiF1Ta
MCCsd/df6ex2hSgJHEwqrU/JWtpoh32WsVSIfiTUE6jMIITli63/LxegoGT+e6XJiwzhCXlkIpAD
oKBl74iakHQgQSZeql5daSmJiYCGsJHoJgNh/8XtP7t9PjzC5L0mULeSQOLHDshqW69qsc7bE3kf
E8JFEuI/iJ/QQjSafb+keSqplpCxmgQjQzKdvqbpcGYeTgChzLtxcTKvliC0cv9TzkFFYu7v32vd
DA4+VCt14g92IBN6XMeAEI6l2TBu6ByhxC175b7nKu4IBjG0HdSh11ZBpnXqur3oJWEfZ6QleeYL
PWvoYiODuFXzQndC8y5CFLe4tRyT4NkwUPpu9p60T+u/kuKg6tnBpj/GARxd2mLWmyLaTDSSoHxo
WbiHDXT/h85xXGzkFkDw4OKb5HOfz2Tsqu4w2jrfcXgxna3UHpX8pyA1VOsKH5UK9Y/xJWiORr5w
MGejgU7iziWN6B/gxOeVk6ExJXkkecrSZ5rd9GJLuVjXCfIdEfQxtEkBmJZQ5LkoqyvY+oCm04Wc
FrxOHud67RWRGORxAYcIsCIVF5Ml/kl0i5aF7OdSEt2g0pSFTjV2jJ9/p6S4fRqrdni2oN3iQ4AW
r3kM8nOAHijyoPGmjrb6khbUXNiDNop5L1OsJMqTLE4dvcgZhvRW2PM1wYyJReQIoCCLLA1tabFJ
rmKHiBkHNV/SAjvSQdJkuG1Kgmao/AKivCrcdJ9pD2lDM9f9lccpiix0jeJmp8RxgR2LclUDd1My
u2rmQMB/qV31aqTDMYvRUcBNmt4iuGelHmp0BNLkOQ/xWQjfAtwrwAmUMj2Uicbsir01Kg9/jf74
P5wSICoMgOE+ir7f528oq/loOylpJXYetO6R4FV7QIk3ui90bQUimYPXipzdXOLfz+kcCq4lfqO4
qXCziP31IRSlqhZppaSHZxHdAZYl6eqZQBSMaZZCwwemMzEQyy+cPjqJjOXJ9HC2fAGSNaOFrGHu
+AgJE1UU3dzkk201xh0SnhpZKRkKj0KPH3dXMBN6+2XyXxjqzG6tjwtOtlY3xJ3Zp/x4rvBVZjab
HBPg2H1PjeKBjn+NQDrPkeU2F4+2ccebKwbK6tT6XXVILeeg+/2JaSChPE4Ln/CSUq4SiOF5IAXo
jdThMSRCOP7jNgmQb8hO3hdP/QnZx8WVvMZZVF26XmbzzY8/67f9ZDi17fGz6OxFIH/ChgNWg0HZ
ss6LkxzuYVWp1l8w2vq43cLsur+hZ+83dNtE6YreHhzQz5tKyju5pPgIha7f2I97ISyhqj9ibSv+
l46lHGixlOFKHus78otBcW7WNGUSHgT5TcsRA6VclWt0xfqXgfqAA7vqDXfTIObSKkxriTmZNygP
DbxuBE12ZH2CeOEPxvrUpdXOZyWFvjZ05RglE5U/MmW6R0wUpd5SHjhHBMImDNohyYPglE2uG3/0
7Cj1mXkCGDHxtSHhFaByPtLKWGX9A4w2BPY7BimQJoFk2RdXGQ8PLCXGYJHoNXcnfHyYya2bBG7h
OwZ1VYK9nIQWiLXz6aH+nX4DmGRMH+d/FN7StTB73cPCBaiC4YbixeQAN54eJ03Fd8+4DhJRaPw9
xQAZisyNiVKh1l+mp35Y2HGz1z0vnovQorn4W/u2YWI1yhzwX8WGEUTPASYl7DY+PuFdkFpcXCiW
lKxmy2jCtbjwESBFXv/zPg8bt2YcUMSPIjtJbb9Tu02U75CK3RQ+Xs3qlfitcY9oPJFwthGtAikN
TznGmPfP3Oy7x6FCA3AW6dYUJfRzR06NcQjPqUaXitachGUP6Ts5Zd71Z5hBFLaDXW8MJdqK57m/
/py0BO5BgHUazmG2NUW8iyRA9g53DJFwRYAb6lCfaYgdYr9fq4WBV801YNWkfCvjYa0HPyK8hUW8
5QG7aDhoyrDuivEkOljkFHhN2FQZeZNtZZ1ZIU45t9dx8N6lsNiJrLhpywdaG4JUR9dPvFHm/Rlx
Bdni6oo6Zw0u7IbuXsLghTI0jvst9lOCsJ8Cmdllc8nQyXLM6EtnIffG60n6FyGpUyTvmv0uwjUq
nxshOKFYC9XcXFLz8W1NTopjZNkYI3snqg3X0faMo/FbpMClZbknQb//ceYuViRhCE8mvTB5miT6
Xur2Qcre4LWh3UnVQD7sNhdudkY5liHUuQCEkBQoMS5bjBdN7tVWqwozkYLbetVoXtCG4CwArxjN
lTX99kU0pMiJ7//MORIzDjpsQEpUlTEt8R4+JDO6GsFSK8TFZ12V8NrKO6N/A6cXhrN09sjDQWmF
18/CunPl6j/rgj18XneETN+y+zl7f7X6N608ZvK6tnY2WkblgWi/3BOY2z9wXBGntmxe8JQegoRL
mNRKjOIbnQBF9AXaaO2CEdshE8eNtRGmKUQ/yIFA5anBGcyyXQl5Dvt472QhUb2IMc2+fjq1AoNB
cPc3qm/ht0iFjGF4zmEPiRpapLHx099G0uSMognNfLQkfbv//m+/dgrZk2zQHYXCAl1m8v6TvO3o
vzPcrMOjbkJph8aVfNXMmJna4EI0iWh00YNjzKGpYFFW9Y45Y9EbV0uGH8yWi3rNETnVDs5K/irK
jlmH+41UL9xTN5Xc6ZPaDlIPPCu3xlSJsA+CvlEbUAYZqfDipJX53pVIEokznXZxta3lPDi4y5vH
nGEDO77x4GOcwqT3uoKtuXHZWchjuuvU+1peE9REvQRHoJo659kvr/df7CxcT8yg0wCTmgbuJK2R
nShKVL+hFxLIIOvA8WX6GGoo/jBLQaW742fuvDA5YTplQ04x+vcgMg9ljFYYHBa0T7dWNq6q4FWo
6A8+01v8ygABDx8aI1tXcqo9dCuv+dI0j07snAMpWQh+s+mwA/uc/iH3IwHi8+nMssLD5If+GckI
HRL0nQwXmBuOb6gL82yHB4exQk4WbazojUxBXCALb3IG63ZkegemkIQWBfvnh0gs39RRrY3Yogiz
k4ogWbRzYLiISExOSpVHMt49YAGXJrGQeROmRC2NDSlkepgGvStiqFEGSLmDvrnidwhNJkU7qjBw
3Ng/pMl7kaMHrF3kdi+V9S6GS0Ti35nuAkV1Jvx8+jWTCoMRlNb1TfqxtvTo6QwLbmgFtsqeZmzR
P99/dTOXF87jOi1A9h+S95PDPWKImXQhrfSyESJDGZZi1ITIo5DZUZ9bzcJvm4smLEhcBTWyGUqf
pM+ANJ5puDQ5kdXvgvzoqyhVFN8Z2z81eY84gH6p6JXl9qpTmrUT7EAPJAMSyasdvuS4xIwmui2k
Olr3lxqO77UlvLaiY5cstoZvNJ9JPEEVFixGIMJoHf32IWo11nIOKCUSZc2uKK8m1O/AW8N1GQt6
gcFXIYANrABraaU11snM32PvBdmmL1b/CCin6eFBqOv22rsXvFcooPUqQiTQQHWIlrQCaxdnDsrZ
btOrb7KP94+3F6zsUIJ5rFzLKKQA++7iEmfRi1etnVk/M0wjFMIVkjp2LeXm2DiHlE8H+QKo0qHv
KFtXT202Wh5vpHTc1LpwQffQxbCtdNfSw9R8ZnIDZDPLl3L8Jfyk671pIiWFjZeNOGQab1Ba3zaQ
zRTl1SKijkq3jYqXJB524QY65wol+9MoX4PxCR0K336PwvqxqJKdgaNj1h1VD1sKpfrCjMrGja5O
+0z/hxCAzApFveDKdJq7knt1HymqsJj2JZsJoYwJLXxUE3MjWCbDYFxQy9/WODQy6hE+496xyxAV
Ea3aTGl+tLV+VEt5LbIQ8XcXV3MN/h/Xs40JiVOHV5k62ICTptA5FLoTJZQVqBworhQPGVNQLkaR
xuB98ZX4a4FNV2n+Kv23ko6/0WCvk1/NJN5CQNwnhvF4//jNUWvYYowqyxokUXPa9BzKIG1creOs
w2uGbUZVhwCNy1QYHPCuP6kw3io6h4K6SyQNsOdggoviVzkuPMlMWknjmJlSIaRoojX9OYa6ZWeU
PWayRJ14g6KX+dP5Iu/C7J1myNhfReA2Fi7sORrZpzUnifoIrt0V2O0KiwfaIJinS3wL0qrQ/Uk0
CqN4g9KOFKBwAK0tQMXkXcmeCVCoOKHuhqCSyDg6YcVXXAIYepH3QsuEbx/oV8Z5C1nZIpj5d82S
XkJuS/7vpli6gMQl91uggCgIHQ7tEHhJn9+dB4QpdyHvTlg6gGm9Jf1+BJRf5sEuLDTBfsK4A2nM
Ml7YeNHcixZsTDHSR/KP2EaY7KNaTCSBHbKVYKTe3yKzdwWXLKYIVKBskc+/UilLJYoDWCNStRUE
Y3hx7A3Birn1VOOl0dbZexBCA2AHctbkFp/Xc8cR7d86ZHiRHyNySHqp4VZc0HjFLpJi5sZb6Wj8
s9zkI5atbdaVzrsdC7yxABtCS/lLH9S1a1jPIbNCUdw+KrW+btUIEfYX4c1qAD+UcQlRx9ujYbh1
ui9W8L2KR2C07oBCCLkvyTHp4+C/BGPy7ukWZq7BvkpRifYOiiytTdHEkDCEX/JmmkMtGLiH2ITY
jAIQPdktKFBoleNIocjNbubU5RqSNlU++0WHKjeGe6YzaSoIwuL//16hxwlaxZfTrBv95kOx6Oe6
FelGC5cJYjgt8Wo/MHEtRqlEcnZdrornNufHBSebU+pd3UwHFkR8E3SM/slKQCF+/eCRTAdf+/5M
GwWVA/R3BUpB4Zg2m44rKngSQ7+LhMH5t//hFUy2L6ZNSVqGhHasXwVLsbwi0tRoF94/EYyHIezj
0RQJDOT+y/9/LA21SyiRCobd55NjdVITOR1L52QtmZFs84ZJobzd0F7GTINYKx/blGm78FQW/drG
vOP+Exjix00jIjHiP08wuU1QXOoM3yCyC09n3zLXAGMr4rvdIWoJsU5w7R1cBLlTWsL3bTy5L4Cd
XmWz3AmIqzeugl8r2PmCfAepfN8w3zYYOLGP2BkwHQK8okj+mgarE1z8qsMKBo6g8eYr+S4jz08z
d5VZDBJWYookyR5i+fFGytICsAr9AOXXlV5vZrmBOII0EQEymuSnp0Mbum0LjitWrQtvZ+66+Phy
Jtee5bdqMVg04Dkc3Bhj9UQjSAhzLWJTs5/hplZMdgHfbrIH/TBrLa2DblcP/qbWrn/n9lG5JD8z
v+M+LDQJnl0yDHrgVDe+j7CkAA/wqivXNDeEGIPkq+SoSnYXwYu+v9dm3+aHpSdRLnbqJG9SlrZH
ZgEENE7l5iBlDvfm/kpzF5LChDeCxhQwsDQ+H6vOjct2rFgpSgmcmJDfjnEATxJlx6Xm4WxAA+hn
EAFyqjP1vdGDPFRbmc5sx7Fh4oSKFKSf16mErjARXlSSmGuzMA/5nxWNSdRQo6Zth5YLEFuMn4ov
gyyM2xqjaVQTBjiZSLjQ6eIIlu6a4akD5cuDUBkvZCTVGBL2X8Xhuv/KZxPkjw81CSShTywLBlhG
jITG1Amon2yHNgcz8dYJbtXxWGOaQ/FVEvDlfFeT3Bt29YtpOgE0UJbcf6CFzzLlWHp61NVtTXee
syvKOWFRzX6L8agN0VBWjggm319xrovMnJWMojUOGzRuJxu8YfrZoPxIz4kq3wyaCI0K5VOGytwq
lunIY2hL7eJQFnCtGOOTzP9r6+FXK8PJZ0h2Wb4xwiVNodnTAHIA00yHczq94t0i07u2ZYMG1Tt5
GTV4SuMTucfsmFsLJ08VIfG3++TDYsbnoxdKAQ6JGnszxZWRg05yC9mOXJsLlWMBCslEscbP5luI
tlDyrnh8fap1KKN2fqFwwnESKp6onRa+jzgX955tEhYSL9f7uuNFRO/Q5oU1CLNneoOS4CPZzpAX
a9KMhTUFovX7mpaNuikjjMyZfn4fOujpUEBrOAtKLFLdG0iWjb63gkvZXWJV5BkiQkkIrYfMgjXo
ct1/gtmoq//zABNsZNS1wBsUHkDYZ6pXYDFwiHyEJfx0f6HZA4ehDWks5AXoRp9/qSq3g1eXfHm6
WbjL8JnRNBVUtfLCDD16HveXm5sGguFowIUAckXOcPLDWsmzlbHrhCHghcl8K/WxeIq6bShnf4B8
q0W5ptnzHX64Kb11YbAv5HEjspGU2Uusz9W9HUt/yOmLgWsifr9Jt8IiFeVTOu5yuK0TY6e31Qqe
5e7+k8+1aR2keYQsq5gBndZnjQTQIfnOjRgABxXo0A6eu/CKxH7XCB5h1zwvLDm7DT8sOdn6rt6W
vlHKkG9dIAn9DVyMqjC0RGeib56RFcj9J0IxY0lht9SQmjt3yLvRFtVA+xlu/rwz0sJWJa2D7i5c
7tNDjlWqs/VzKBjbzr1mzIGHC5vDEH/k9Nh9XHIShhQHknoscxulnosn7Is+Big7wDrX9AenlS95
Qskn8CsV8fjM/BI13cbENshkJrOq5LVTZVvNKfZYva4JD15Hv8R6BgQR4sxquLd0MSRX9UwK9N1K
8HI45DsuV4XIovj6qkPF0YRdZ0npvnCLQ8C4K5PEBEIR/ISQMew4QcfofPgw8r639Etv2mvXl1YS
EhD24B9HpgdtUQYxeXl/P8wNejsf389kP7ReGTE0C9lqVIXu8ZOZ2zuAmhHt95RpREFQEagegneO
Lj1gVABgY4KCMuk6GLhDpKIyrOVyZUrK/v6zzWYSAM+yBpIgfPcm6U1XumpuKG541qm7nGYf0yVB
THflyS/wGRDKYCTgApoh6gGKQmrV3tQ3ghi2WBvOBU/GdR0GcJDRQjX7885VwtAo+pzCnC9EASAj
VURhnhHhPHlJJX+ucQj77J/FJnvWKX1XqbCvFYQl9OIKNhX0K1AjIFfoVnTtSV+B9+6/7rns4OOq
k53gjIEcMk4sgtHeQNwEqI5KADDzv2gqzFFF+IlC+EkkIoykfn6fka01SWmhzUPxj4EEyF9Cgenx
nW3EkBXjqW2vYXMFkiMPyKRNK07EkuLx7Ed1IOTDkWdUcgqg6hFyD9Lg3xSvCu/rqAjlmMH9voh1
iFf3WxD6sJDIlT5gK5WWjAGtKtyklIsgNVPtdNehWgI15zfOh3UmOYYlx1UcCtcqUt1xhCWOhrro
N1iUWc8clLJ5gbrYgIbd3zqzFxnV/3/e5ORzpqqa2XHI8cB8WMzit/iO+b9oGnCTpTn6cbZojSws
KgqJ39+qoSqgVRZO2pPwEAW5YkQ2vzYDJmpPcn9NbxAnmmVDcb1RvTF4NpZGqefDEuvB9QXmpBv8
+WsGlin7vQOtq5FP+rCqnjvPWZcNMq6w3PQLvC7Qzr9RsxYdJ7wRjeoFoaH7Px8288zv14mK6OPy
HxiOn58jHcMyVQuyh0JtKZu+NpaHcDGEHfRytkH7L9PIN1wzhA6lVV478LVszMRwS6Y8odhAUn4R
B06j2UJrrKI987cmmRGkx64+W+UhRUI4cP+I1c2AapMFG/ipsh+FGr9Ak+l+9UdAfy6OJkEGZJ3D
rfbO6kEZafaka6v7SrLnSTRlDiGoN+Bd+NP4GR4dbe01Z5exbXSDsBBtVrq69YxLjUedco1S988A
B1Wq6bUS44PBXQsMIcFSlBk/CJ75AGuhTUAcVqsrtokSYXhAVIvYLMhNSuVshP6ArZxEnM5TadvJ
9CXUS2lfhe68Zj1KZUNTBismjHkEw6o/RZA0cHcAWwX6E+9FIFyS98t4lFFO6IB8BYetYDvRLjTQ
x+6wF6mujO2jWvFW981O8ouNpzzUFsIwPyzZ3ZrHxM5OlXZipE9nrKFiekT2j6ERrRt63Ir/5xA+
qt5XW3mw9WQDAoeFjQNSfY61bK2F0kY2Gbv8A56nk8jfo/YIm1PoRMVssAFVhlDSsCdBOtg+1sih
ijHMFI6njcGUzYeI1vjKy8xrmPnRMw7quAkZF+53NGXE70hhS/Tdj9jcq78KaDJpwEwe3vWcpvLK
2Q0AfoSaFRyXlSlmLMwbe7A0Re/GZCyufDKxjsCbAm6vVnwLik2NeyF7DIXTgN+ro6IFit7lGz5/
YT6pxoWBJ3oP4MkO5I0mi3apI5pC4DLEedffFMbaMzY9JrFh9kMq9m09rtL8T7td+8xpg97gXOj3
B750HH1JEcRwXyWmDnt6qyOV5Mp2VgBKXxMGt1fyv6SfmJX8cP9S8BQkuwlWfLOxEh6IULL2vmXs
UpQ+ySiEcFoTXgVEkTKKRaVSNP1GwCStGLmJMLdH51sZtqn9PQmthzB8Dx1XjIvhlpPB3GXsSIAX
Y2hi7vASlMFOr5KNBhWkArpMGcbMB8patKQ5fKJ9KSiHgod0PyjMlV46sggq9RAA1FT8tR9bKXUV
bjR6wy707G/wXTGREZ+lAv3wF2LQHJcEVcEbK0AT/5pcbL7kdooekDOMNpJZKWOSLyq2ScBPlPQU
8QThxD1ybOFZAZovNpxmQyATSojlw8mRpww3V878UusJgX9TJJFRS98KZREvmLtpSBD+7zIs9DnS
trLmeonLVIktetYqJhkUKjqD7zA/H27xKUDLA3a7LTVXI3m9/1HnhPMdJDlRcWTymVG0yfJS2CAn
6VOzkZm1f8hYWwl3jqA7aMOmtteS1RLE91mP2tmoryNroWybSwwF3QTGE4Pg6El8/vW9FdZOaw23
6VgaiUxBcA8U4QoOLdDF/d+qzr5qetpoYzLBo0yHQztllGyk/thRZv3A7K0FmUco7VhDehL9O33s
1vgTr/LBWYtaIJWuqRV+LdL2XMntFowVRJnmLrdKv+mllxjE8f4jzuau0Jb+84iT92EpA4aRA48o
jHpUIVILGYMNyDUAiCNG49n84sjZUExkG9cIFP1C0tr/5TkE3xpmDhMr0/s/js14iDrykFS4yqwB
1eDMFRB/icBICJmoBLidMIiDVMs0nVDGGZ2Fh5g9gB+eYVKqqOqQSKErYatAHx0cITtxNdGVuf9T
53iCgkfPyDA6xrTtRSb/MYFWMq3gygzEK3dWo/UXtQCazTujeJGz57ylKC+sZ+jdDqI6wpKGg7CT
2CI2HM/MO+XueJa68EjRhNTV4A/bBslN49UBm/op/ewWuysi057mph8feJIjVklWNlEA9VaEQyFK
QU2dEP39uhLqqwEVtKQOWw8RDVQpCuVJ8ReHMETw/f0Z4P86NONhHk6eIVMtPGsbSNUI87hMTFF5
ON0bcznImRnVu0D/oI2r43YxNZ8rrCBW34wCmV6atl0GU5PyejRvk0uEC7SXKOSo4qzg+f7GuBFE
f/uNlG9QRwnL/OXzxtANqc3jgZUUDza7uXNgC7VdciBHEyiFZT11gf097EOU1tH18p2TuMV1+x3p
DCl5QvylszEjTi9CGDRXvtUpGl3eVyCduHxLa4XRoFNcvVVKdnDtRoxNkD+HIA9SuIn1P1C7S0wU
GQwyTCayYhSG4FUjqQqtu41OpDVC5yZAT6uQrZOGB3KIVOrYcB1bDCKN+qqVUGqFzS/iQ93KmMO6
fztUoagKgwJWMrYfQiM3I8HRguYU+sZebH0k4moU1ciM77/S2RP94Y1OrvSOKiKrG94oFAQd2XVg
QY//vN9fZbY9AIsKAgAkVChFkzttSO0uc1Jcov3vVrTzvrS7PsTycl2gK0aCKQRWn+R8ZZZHr9xE
2a7B6+7Z2Ve/zD99ygxns/A8swcWd0uHe5ZHskVm9SHCeL5nSu7IvAYl+tigo7FiguNEKdAi54mI
FN1Cojw+Ywcxhgyzj63Fzb8Wvb2iMQ5ana1bt9vksf0Qb6PSfFpMduZOlRDbgLZroTN86+h+eETH
RVwt7atQYCYN0iTwhjjAwDOLTiizJa6hCckXggfO7ZO30dhxVIUGed3QbjzKeTr05vjANbS3/owV
d9VdAY1l/KYrfHuwNzWsU9p+7Rxl4a6dTQf+eZDfRgm8wEX0tkMkPGzQTIYKgQQN06irAueweG0+
G/Im3SFlqH3z9HVJS2PY9FAJ3dVIqvQEI/P+NpnLrzGHQYCSuVThEfJ5l5hdloaSD6XfqE86NuXc
+m6wT4nvkNIjVNzURUrQXEL0Yclp8mclUpT5vXfLNhQ73zP2L4fPIIEMj0AhC8w3rbqC1t//obOt
ZX4jXUzGKX5XZ8973e5hpIdn6mtGM4nigpZNe2IAiSsgUzfBF4TLZewgBBcJ2jFXs2xcCuk74OTC
wwgkYxrl0Xpiy5MGw4mYBIsQ9Yw+dOvbBOeovWfJO0h+K/0UyHSKYU38CtPaQYdUcs4SN90iK0Ok
Mb89AJ72eGUxxMMI/+fvbuCWU8ZIbAn3HFAeIB7Elxd+5Oze+rDGJPC2g9bXVUA6R7omyHNx92em
fG//UmMXUaJ9bn7X9k14jnXrLFjuHu0sdWPJL5TlitTszO7t/gPNpf2MQkMfZLf/ro8/MLLquQkv
HX9wQl9gdSsucop+VuYSvL/Y7I+H+mZSYkBXnIo7yUWbmVVnBALyJuhCCSHA0KPWcVQvL8tst9lY
6jB4IMOgx3tg8rKNNlACP0lvGQqj5cwAg6E45Zu6pL8//8P+WUjcOx+CtgycbXtOEp4Jo+h2iDnM
/FS+FsGrqn91Hu+/xdnShML/Pz9rAgm63WC3BWPDZ6ujI0NfyRfORWW3h+qR+U8IY4gjYw3YM9ZX
n5Ek6nJmb+8/xWxDltlLLAcUiubfhPBxObUNL+DltrF2GKHuESaFRbQD5FetwQhw8WwBu8RMfZue
GrpHbS/h7Jcekv7RUB6K4S+AY1TfNzHj4In3Eg8nIszY6Cu3OLmuulDFzJKhPj6xSIo+fCU3a9LG
TpgfE4TuqNsUQ7yxh5+G9ZTDrDdwGya9EwR4Xf61ONExi6LQ/YVghg4YMi+TWyWrqW6imtWDYdvu
/g9pZ7ZUN7Kt6ydShPrmVlOzASbY2AYvc6PAZVDf93r6/SXrnFNMoUC76kSUKwJX2SmlMkeOHONv
0iCjBufsUzj2TXKk9KUlP83Bcf3+em6fZh01qnFj+60unDd1ZXTIDBncyuUExGUMW0hoDWTFV8X+
VvvOUS/sHZKqcFN/jwn2pb9KPEKpJZLDVldZ2u4ymuSfr5y1kANaBuo49RxysEWYNZsygjmI6jRl
BgCo5J7waNj/5Dj/qvlDZCPdo85gUW64fON2mJp01DB37LIjYC2xFoduj/5y15obWcNasOHDWkiM
gdf/oP7U9Glmj4YTnUEjUK8QjTwHssdXIvfn87cWbLglgzqiXUqpZvEV9WicB1+1Ipr7tzEVTzw/
UurwBZeGGlAvh+W/Adi9H1G8+vuNg06Q2lqM6M9Y7D7BfDIHtJq/osu92UVbn8a/325xnw2LwAoi
lIKEopWkvcz6FbZwQgBBGra2g0golue9SY7NblARUn1LS9+9Vhf6tZrZMCirfaNUexp2jQ7glMyy
PwIOqG+tjfvH+gZ8N+JiOcaVX2RSzUTSkRhQmWvtL1b/XdBZa785CEaZPQBc4DPiSNE9vJEFyXQ2
05DVSX73HIvzKjNLtdBqtgVZCL3n1D9ozR1bcNMsZmugxVHFVpe0VM1QbFaF0BP4IC1/BeO9qemy
GlTevZHI7d59S0UdcNOWdb7l/IStLd8SzMbUitbkdra+do18v3AWOzDtZYjINrVBOhT2KDCmQvvo
TbxFVOYU+Rl7ZGoEKJ2I1Pnz7b/a/30/+mI3xomS1aUvsigI38097kou82omYDia77RF6dPgF2hI
/yJTfD/sYmNq3Hv9UmbNUPrEEFSwLYCtV8rXIrvfrAVurZvFYRlXcyIrPZ8TWwbIohT3SElJY+CQ
bsym2HKfBIGlD73dFLaf6WAUmvKRkTiNqBhxEUKcIFd/IdGJhxC58LbS6cYraotjUMdd9b/Rx5HR
c8pfgzx0K6pWGVLvOhUmeNo2GgljdWipSTWAfA3nV1W9ckmCSYf9uHGMu8fUODSdQu+nPCScBW2R
eAOiRjAKdQ6E7BkFBFflKu37v2mqchXczTTYAsU1SYCoGhtpuRXk1mdU+BLiMy2wepdbMXHyMp8V
ghxpFlcKuXqAWfBmuFdhM3c9jbBYzUPpnAUAauNrrp6NHPiIPlAwh/58OXacgK8aNLBnXGfQ4eGD
0r3lm1IPFb1amHvo2wE/xcIHMq0orNCvQimHenFFE1KDJP/5E63GJbIqDjQdzZRlU8ls0moslOCN
h02qTgy0c6FYDC18c0mtIpK5VqHOSKxTLWuxazItia0spLwlElz1lUMGL0peDUhuz6ECg1EUdEBP
6r6FLMtjqdzTB0amh/4tYLbP33wVdMZNFwa6qGZpb+Ip70LyYFZ6Yw0IRJjJawwIe6peRQ0/DwOv
UUOot7cCf8aXAQUEBs7NbexnTNKX4QFQJEqzwoa2pIU9ofb3+bOtxtB3z7asNUjKYEWmRrMNcRBi
d9Q/8eNON/dale566dHM7oR2g7pxaVqF0IB1k3USDgsdi8XJYcxl7uTG8HYjnYrdiBYSpR6tErqW
gfyHbMrabiGtHVfYqYAKRijCoGFxuSlSqQ1nvWdQ1EmQULBokNeuxBULjaSezoBWTLz3UQiLC0mA
cFRuyMU/n/G1ffD+GRaJAFpRk55pVDb6yNWAV9KyZjNKwwMQQ/bg54Ot9lKFORttJMPQ7GURtQc1
45syVQ12AaVeusei+m8YAuwmlBjQe2aVIU7Vw6MOyk2I1loYgvHJIyDfLhvW4m2HdJhQ4a1ZXu0z
VL66kHGdrWgTljthaQK8huY50FJyBE3CMqMGjNc+tiPmYFjvgHoRzcTNHGl9Wt491iJJkqY0b3Wf
2rKGyDT5itEHOwQ1kTKkh8Gz9NULoGCiExnadsFgdQkQlVV0pGGgLW+fM9DKPML/RdwiEDQ/9pKw
WgKdjPvdlN6LfFj0gM02uyo7FB2sF6O4VoqbWLvhwcTpJgTQquJLMjVH+p4h2YetngTDREhsUesQ
4IyNlbR2mLFfAV6ZBvLoy8OsCS1s6Ib+TUP4v7nIf9F9Is/jA6JgIUw0iJ+bzZPVGCWEXfCFVhym
axHNg6jxA1t0oMvoG53fEAjqwLElfb0eMbl5yVGIhni38b7igFymQ+8GXaq0RmmST6odvhVh6bEX
4joZfq176CMHXfqi4UmF14HSbSUNa9nQ+3EXB7c1+0kfBtTcteAblS8cyrFBuxfIrr5C5Kp5EpNd
2jsRpEqjcNvgamqfye79JNz79o+NafgYMkmF2Lqq8OZCfHiR7EaVgpSIaI1wQSKJKCfzWagX9KOG
Ac7k6pUpgKqyknttX+7VjO6JLp8+f4iPQUQ8g2OjRYMnAFW2y7Bd6wbqB3X0VlTM1COlEqQWEdwA
XZV0Jr5IG1FzdTyU0dExoiX0oVYyGbTVewVnS7KH3s48IfsvlUcWHCscMYxN2ry6OsskLOg5IXJi
LkVqKisr0JlsI+EkKmJjFkZv3g5kSdT9S3QuEnyMUuim+NaeLJCOqvNFU1OAimw7xJ4EZD4qMJ8p
X1Swih3iRxPEDoQmP/8UK+c23+Ldky7WgyqnZBPO8AZN4CorWNuieg/5j7pLrWfXGqbJm3WX9WE5
RRQDLx/yucUSGGtLj/2ECcqGB5CNpCk+pVKG9Ot7PYK0YnqbRfoVGAbv+m5QERLf5W1+ajWTU9bR
WXPNh8H8RW8o7u71+E+OGWGUg7uXdrlj4avwood3JC4CQUebkoIFFa//KuKKWj4bZDqZdJbBpFpW
gYnXg3Db3PgyHwM0T4tjBc0LegrKsllXNdoY2GNJvch/goHU5c5ONTyAS0V35LQf21dq/sb8sGkF
uyL+J0ZGaxnsBR2rpTg5hxyCbm0XwXmc7sQlAnFLDtUwM1w8eFMEaEz43HoS3aqNCQTgfiDbE5hT
zhEWvFhDU40BpDPiSxwGmCD8sfxb2fKqtNi1vyPpFaRb3TRupw+/9Mqi84olDTBEv4UbDlwzeMPM
tgdWQsghqFaap8fySZjEwPDJ65dpfLGAdratc+zvBJ5B79VDZw0nFk2SS6glCpZg5rWZsFxLPVQq
N2/yH0/9y1kSgf/dahqG0Z6ygJ0DOIm+CIgMng0KcIMqtb4RwVYq/JeDLbapVPRTGg0MBjSebSr0
X8FVkDnQFpE1IYU20r0PVbbNptP1x2oiEi2ofpNxAnjQlzyDPFKLTG+pj6AFKWadfnVr3hfNflK8
NL0ut1CgK05kYkBhlIJkE74xi/zAKZuqj2IqpUYsu6g9XEmW/2sGMByYd5Z+KgtmWLC8fQw4Gpge
d8KlDsgYX7kEJTU3L0J5xwy3ClSrAeTvB/tgJuOroxNUoq4qVc5hxP1YKA+lFuk+7Ca/kndTP6Dy
gDNLXxzQ3d8BtEDE3dY9Y3jU/S+Z9IweEe0PnDp3WYqmn6UcLJQsbfI7UeCOKsPDqWhnV1teLbqI
qJf5D5OK9yO0Ffr/6lL8LTLGya7kmIgr557kZPdTE+2sxt6FSXPUumOTIITTgi2WtfvgNNTl3SxF
dybKULOD+kn8MmYoaYy3sjnuWoQubOJ1/FvPOkq6JLBv6lHxbZY/xQjm5gV/T8S+mx50mi5+Gt8n
GCIL5OO12f7IgvqumZ07YdwnJZtOJCuRU0j3kk3RHcVcZHG4aK1i1B2qw2en/BGWjVeCzbH6v9IS
Wxr7qGNp11/ZarELPKm7+jxqv92vF9NMyMYfDR1Hy/ygrxTCZy/DyBfSwQ0gpx0pPSqAD5Vv3uWj
eSABkKenGN3zWrd3rS7tuw5DaCM9kfUQPnOhrxpeOwqmei/wiDJQATELSmrCkznDNLCsvWGMbyJz
bjD2B/E/6Fw7qT4Lu2nuneLArqAUkFcSkyyULZz51sZlLqzs60lDz6alXMTBFkCseC4jBzYCx1/6
ZGIBBZNBp5zU9lCqK2/EZy0UMl9JRHVt2kqNV5YkBFtcPuBZ4yW/JMhF2HHXY6hXZ2i2zqEt3bYL
d7TMREeVixo1A/2uVLe0bVeuH0LMVKaEh34qssaLWDq2DnZgPn6Fg2Kj0ZV8kcv+GIO55WBFPm2H
lNn8Kg+PGRZVn6+OFU83IaBtEdIomQFQWgytz3Ohj11cYRVhH31bPiRq4Ra1dqDB3cFgyYw7OVQf
GyU7IGdZThyr0XXWdVeNJe1LVELURjtVpbGDe3ZnxPNfMt1WzYfUImv4w90Z/CHnrpoO/eAfQln5
OpjhQc+eW9k6q+GdGVB2vQ/174qOY8TYe5WWfRPumkAXuH8CdQ+SY9k2u7K0v9Tt+GMuwz+fT8FK
KY8peKvXMBMCEX55bErJ2M9aZeNpEAbXSQTXOTRcCxfgwJCuoki5LoJnw6khTDZC39UcHVCntqs7
vhf2aNOl0oEa1hBtXIxWpMEEq1cBK4LKLRZG+uVzZb2h53HnlIIWNSBVU1jYC+h/VYr9c+bOMGJU
gvmnNwS3ulKTFSnfEUk4633h6kO8U7uruUtP4dAea6PBPa+8IhJ8UWrfE9hRpT5RkmVBK0ELJSm7
yn3pCqS9XIU/o0w6AIAK2x4UdrP7fLrfKBOLeMRsI8ojePvAYBZnKcp7adbkc3kOJeXKqKsrTiIT
kXKpVDltngwVv6vWItOPPLmxj0OM1Jaucv0nQv0cZOtG7qyboNJOmRZehYqG7CdlNts59Jxqinrl
mOkr8UWZNfRXCkhG8k1eFLs6B3ia38wGpSH/KvFfHbDl/oi0YplgdymcGbCigTajpQdKWoIjyexM
iXMd+6+1lLqoY7mDPhyALir1LvPbcxTNBy2pb3o7f1YlzNOyAcKYRMvNp9SvgaB2e3G5CqdznXT7
QN1EJK8kQu/ncollCzM9MQOwzxB6da/y7/ThWDco4N4jUE/iZwausum5IipXi+8HHQYINLLkigDt
Xy7LoOgcoYZbnANsPU23lb3hbgBWEe9L87qGvvfHSLjQcmmGtnUzbcbolXe+GH+xXdWuCcYMkcRz
SvlivLW64lTrT8F0g6OQbSJBDlsh2GgtrN0ODRYs1w/AcgZn2uVLV2NVSgFE9HNqH0EAIMR6pEAk
YcYAr8sZ7jWoXf6m4P1KmeBi1GVwRtlTawczPyvjAbWZRjA0hIJYIFFjPVbRxluKmfvwZd+95GJn
RmY262Fp5WfKMOTvDAQYmgrF5wFg7bTjrbDn498kf+oiGbL6ptLTRM2Fno2hU5V+qiEKFw8zvLOp
3dFN7drQtft44/66unCp7qhohqMioy5ez0zr0moCJT9Pxd7Rb5nBPn/+/N3EMljOoFB8QzND5TRd
ou7UsUerp67yN4hfc+ri267DSPOuKv4xMAWdSnQI6UvqVM3ejvV3V704VzI/7RmIwiE0EXimXPjg
1AucPGV+ixzs8zdbWxsIYwqMLmoT9JkuN0ASS7JcagwYUYtBWiMZj8KdC4Dq5+OsfSSWoADcCetp
WWTS716sd4a6K4siFxkYfWE+Es3Vz4dYf5W/hxClsndDWHoSNHbIqwDInzuR2YrCyj/vwvCFkKUB
tgfmF3XTy1EixAi1No/fXoQGUG9QKfCUFh53+XPoHz9/pZVAYYrzVBNCRFjELwZLm6DqGp9ZAxQp
oaUbuj5JMmRBXYmRb99+u5U5vBhwsYe1oZitsqrzM1UY4Fdk9tBNx3jjtVa6KCxxJFBxPFFIjZf4
q15jQ+ltlp+H8q5Qrqp76bl9TNV9c5/+niJXNx+5opbDRqBYq21cDLuM9mQTUNJS5KaUawobXJHw
PO+5FtlAtnWzOaj9MeKCHKJ+nysbO+3tAF0EkYvRF1ttsObSwWM1P8s2OAT0Gm6dAgfWb2F3oz1p
JnCCXZQd0oKDyAXR25RfuvAONU198Pyjj4XV3pZ2aIClnUfG+PlCW7HeMYEUCw18gjdfZLHS6Gal
uMtZaANVYHK09i+9IOf4YRgvavvYlb8nKDSjdk6gdGKWCr6joKvMU7at0IVKqRAl+7fCkPKlb/5S
qhttuMqGgzK7o32otdZtfsWcdMV9bH2thiMXB+ZZ7dygNzx5+NmGyi5xnoYOAIc07gJ4K/MWYWd1
1ekCUMFrwpJbdoPaDofebtLzc/kXzHrYGfjjwjqMv6S/dS4y8x5aUj5iLL8xuSunB50vZpVAS+q/
tHcb00K36owPD78MVD5xXapNt+gpcm7trLX9+36oxVlYlbPaFwNDCTaCeqT7J4zkSHg/Xy5rcend
MEs9PSVqmnoYkHkUBgldKF13UujRDvan5AaIUdT3Xlbf/P+NuQxNOro6QcirzSm2ePsu90oTGosr
LClSeJ3Hz4fbmMkl7DVmFU2pQujlJB4bqBL6LdyJzPwXB/D7xWEsTq20GCyj0Hkt4Dac9Zxawpl8
64OtQKexuaEvZVGuog3ztjfeHY6Br1WzlHf5uSjveoqYqX/V9LflcOirn+rgzrWrzVfm+DWxbn37
qRg35JPWx6eoi3qMoSHeugh+fROHAWUx9kAd7NkEdqt6et2he256ef/oZ50XhbPbJdObAiStADpQ
ExoNn39VTBU5n5dRmHsGeZwANkC9vDy/davVKDMiOVjLj6LTEQMd0zP9NIffRqmAQJK541R4oKtP
iNqaZXwt464Tlb/N4DCXT/2vBBkMUS4WcTCaAk8wqaNbVPviudzHVEmGoXNrBxR8RMHyRnVyF/tn
UZoTzkVq8b3PhYDGUaeINrQ/Ovs+LXM3zZKDEiDtF3l9f6+SyjaobTSnSb4CoOio3UFOjkL4wprv
zOGhKR9DQ90D8MWeEv508FVulb1B/kZBo0QaL+R5zJcoVlF/zfejhMi++soLhT6CGTRIgsTkxJOp
Datu/iMASCOZ4/MAnAz5N0h5dBr/Q7vUiupfZt163MlQCVGxLJet8jofDE5nELfaQ5V+Q+F1tk/O
5LiK/QQQIrTuqSdiXEFvRr2SfRclDndOjeu4K71SvvWDPR0nN51vyc+oErU2hBkKYnRRmukeylBl
ois4OxwvNc56tqdmwqINCY7sRECrE9Q45JnScADQwXCbafCcNsJqgVggqsGUQ605OmWlROVpOvBx
nNK4BkMuhz/fwCzUIMFSqXG86yGfpxnsUeM67IM9KKwbWm3ehDd4ziTWxR9j+gNLnHbSgXtG57Ii
JVdUDTtLu05VLCUqFdvX0SvKDu+uDFvv8aS05aFP2vt6nn/7Svsa0FdtxhcnQ99HhuSLxbhJbhV1
NzSU9k0F2yXSrv6Yk4fweWnqhwIcLFJEycsover+fzLT90b0PD7fCqsBTsUbwxGoOt1clKF0v9CT
sWUjzJAF6Yzqw3VqYCWw5a4kdvaHDQeEDa6VAzNt6eWqBdz/CivgSJoLb26nM7gdkDriVoil/E3e
b9xDV99L5y6PMAK587LyOUtNYnYyCTo8O+oItN/h5W7eZ1ZHwc6dThWtZWNJtK+LMs7bilFQpKSM
Lgro9f0mbXtrlGXU1KLc8qeIPFlh3aQi4UrQedgUyF3LUMjDaWPQTxUMm8ug2FDQKycJiA7jANzN
pmvQTHMgONyfL7q1oiyp/98jqZcjGV2ra41mZ2f/xYKX+kZT/TLFt8pv6S613BLvQ0yp6t2kIk3p
VgdbAeG1sfJXDyPk21WaJyx/Wt6XD6HL1Tg4spqdQwyGXf3Vt+lP0X06hLmb/aeLXNW5srRDxk9b
ueAKX9TEcOXvsRcTMPndoMiRnp3t6OT3CXKHGJYeg7F1HX2XR8d+uJsw/a1RPkJ30hHoMsxO4N5P
xew5VbqRVa0mxe+fZ5F/NGYSxIPJ82gaji30tyGH/kYOo7OOmLDEo4fywvjQ6c/F78+XwuqaezcR
i/ijFfU0O6OS0fv/JlDjsP3mp/8Nr2FtIMQIyfpB5NDpXZz4cS7nktpz6yP4MpA/gJO7F7JN3EA+
f6W1UAcUhwWlqNQHZFEEeZdk+b3d5ZLlZAL+M6qPGcYnOSWCemc24WHTtGJ1NEA/6KnyAT9c2eoh
SgEc8eWiRD6TJBAcdECJNp1WC/Wwf+5ZQTtJJTjQbgRttKxFOMYMBTZrEFscnINhX9notRFcnUZB
RCVHDOKf3zGEA7iBc4WuCy+xy8lUatNCpgmOW28dSXdIWMey2sGsdagNgKXaJIWthQWLyjeDWQ58
t6XycNWZVtmnRYrpJdpXza2S3wcmVuOqvZdbgZ4T7oOh87XPM7ZtCSUTVM6WUsdbmXRxXl48xWJf
pLGVxHHOU7CIsFhyAuzcPGEPCwu1xTOJB9Nkl39UdJUgl+PTpyffHOAxyamoflRIlKEdvsVfe+NS
fHwsoHSi2azAdL78HL0vVGdGLTtPo3anJgh2hM91Rn8nQ9cMYIptNLuhL72ExxRInqnAAcDUrhQM
l2QZocNbyn6isJ7Ed2Xf4o05MKFNdQrn5Lmtpsch+tYH0W0V9GfqCdp4e29s9cxXrq0WDUeu4LSn
ECVc3I5tv8W1oiTksFsSTDvsgEeIbjGn8wJ8F+rjv9s0f4+4LKuMk5n0sSwT5ML9oDzJDbrKgqgZ
zxoZ9D+vsSLdT3ebpIeC4bJKzbHaxXLDYEDeDgQeAfTMaIx9HuTWQDNIEnOLo45rIiW2mMW2GXT4
yhDSuBc1EY6HOAW78jOchFBxE0i32ikvTpFymIPbHh1PfYesi+572Mk73WnjYVaC+98Pg7LNIriz
ZeUhnHkYiA7s1Vv5uXm6CluOMk9qXLlzo6/lNz10A8mz8UcPNiZjfXjsJ2wdQ5APpR2lwrZSGsL0
3Gqqq4/ZjtVNqb6s78pwq8+xOhY1YHRgcGkmebncgVUv+ey1ID0LIUaspVxDpXsJVy+leJlsJWor
92RAUX+PJp7m3Vlmt62h+xOjJcaNntmHWXmhGwETRwilAooSGF6sabgWPXFRgZuwMbNrrbmLB1jE
/9jIdKkOmFo0p4t874DcyFzpOZb2RbabfqC5/PlSWgsO7194sayz2i5svWA830D/051lFxyYn+4Q
SKyLHbae/2Y47l5EB3HKLcJ8nGT1kNU+/iXdTkiOdto992368iT5z6p8rvPA+3zEtQYdM/r3kIsQ
XptOgoGeg22PNO/n4kedPUSAg7my03faTbjkVeoVptcgw7fW7vrk/j30Yu0mjRMgbyuBlRyiQyMZ
B96VjI+imqXVhxLnC2SaNl53bb/AXNEx8EQ4+QPox4AjM2ShwQxbx4DKBRXtgzBwcdAlmsF5to8Q
2xx811Jp1ymv3N9aFV5gdXb68qu5mRyuMJdN4BHcGS2+OW4XiwWWx1Ns+8H/4QUIMlcx3Caxdqjb
XY+OZwuWs4nkEzCu2m8P/vSi9tqrhuvwOKYbS2FtaohX3P7BPgqq/eXmxhE3T6OuKc99bhxTlh3c
CPTMoTzmW2nc2o0P6WqTL4B+OufuYh/7clggfVSW50ayUYdvj8JbJAweiuJ5jBHADUGP5c9zU3r8
jrhHB885uN7c7DxSPB2MbZK2GyflWqpn40mIxICJ/QgIussJGLp0NGe1KM9B2nDxoic5KTRlHqjN
m1TQ4OZHRuhp+uSlpCyihg53fpKfN5aoyjCLpIqDw4QdQ0sUCZDFYzRx0JltW5UC81Aa+7JGNgKM
sZIObtrfZXp/EKS2It5H+DTOW82Ct5vPcni6cNg0khWhlbU4PJn+TCp9tThXo/19qpPH3ERNrfU5
J82DNsWoxD0a7Q+jkIBFkcagPQsOhC5JKWnHjAjcFq99kx+y0lBd6n0SOpsGWBta/3IbIMnOYRg+
oxaDOk1kRseYboEjEloUj43kFU5E0ZtckXB5782dFdgUwPwjmHDKmFvRb6WUgpuCqEBDA8H7dfGu
juw3GgDa4gyO2a+fuEeQhuWgaD//pG+ty+WcwlNFR1BcBLmeXa4sSHM9xfaiOHdcIqr+Lx2JCbtW
oGolaO8di0g/mqF2SMufIOoEZ9BsSUTVwgvwmRAXDB2zRwEsBj5Xtd6zYAaE3UPlUKjgv9hjeLXx
xOKk+fjEKLphroGIlbM46WnkqAUBqDgnjvMlrtT7cH5K4n1dlseucjwdSoCdfG37uyGfWZZQy3r1
WhjLBc0dFMFdAekMEomA3wpSTaY6R81XIKimbph/23hYcUZ99rCLHZNNtjFzCS3O7YiTWTc0O6uS
93oVsUGDL1VQelmSHKSY58AjdZCegNu50Jm5qN2Wo7ZPR/D/8y7x9X0MYFWIsrUdFslgjePR+FZp
1qlAU/vzp14Jt3DfqD/Ap8bpZckeNcZsGmkBFmfLxrbiBZGKqcOvonIRev58pJVz9mIk8a3fZW3T
kFdZ21VMj3WM1Vd6V1F6RMYhHZ8A0IfjxnBitj98DVECFThvCqGLc6QMstjMcl6sk68nFgV2RfoR
ZOKEKctWC2vtYmyzozjPFRSb8Sq7fDfLHs1GGvPiPCpQ8DUYqIcCjUpTK7loRgcVSocjgeOL7xJe
m72SWv2uV57GND2BYhBC0mXU7/2xOCZRfPCrrQ7/2s0I8zSK3FRCKDYtS+rW2NpzRLuXBCv76tM3
kGzNzZL5TjRu0BhFk2/eTRZa4zjiycWTDo/fyva1AyeTbd5oD7p8neV3NmT3f74u3j/ZIvVT7WbM
DS0uzigTUutXCS7x7ghovg+v0y1C0VqofT/YYlV0TSgXVpcUZ7N6pLGEAKQgNfWvn7/S2qZiR73B
lmwUnxdLXTbSkToqeMHQeQDuQ0A3oYxAMdgEFq3VSBmBj0rBWCgiLGK61PRmmQ02MJzmPOYPij5f
d1PpKhbXy+G6VX/pzb7KHkhXlNbf5aQT/+JVBUJRVdhlIJwuV76iwnDGno1zWhEqymiGkKzW0f/C
KG8tIaH49f9GWlTGK1ktS9OXaAqF39CWq0vFGxTlGomU58Acb6eZZmNUunUDrpb79D9/TWp9HNDg
M3B1Xaybvq97J28AEBJKquQRlyVeMyYd07XjvxmJTYp+KwzVJVZZLTDEjjr5ra+S6aWLfhl0QPxi
NnOstVXKFeT/jrRMO5BulfqhYKQspf8p3DC5sWOfsLlI3zyhlrHYIfMQqqcUuJYjjUrfcPXg01Wd
6jX2d8fGxvirjFeAbz1TIsEkCfZz/EfVFFfKH3UA8VL0RZG8xB5PqZ+74YQyaHL711FOaZz+KWEJ
sG+xOGhFil6fOxM+S1e4w0zzleU/N7JbZVvpyOpme/8eiyVY1kM4OBObLdHv0bGL8t8iJZ6BYKCs
4Aorwq697ad4F2HbMLXc1TdLD2+qhh/mEn1biiwg/eQ3tNS7Y9SChtKUGgBdLJnhCgZ7VcEiRNfA
SeDz07ZnuQpoZQOaUKvDpJZec6cEj5bzJa3j/WxUN2NFBS5RKHCanhIeynbcJ8F3Iyh3k7DQGu8l
CTBfIgEBEEW6CKnQ7EEVNhBqvuf92ik54dHkAsccLcyv9e4GzJVUS/sKdszk7GVjQhgpOYTDoVV1
XLoar9ERBJT6cxqFXpapwtulDoCpZvBcYIBJj2M4ul1ou5l5FzbHJH5pK4opdJ6qztorGGoEzXA1
kcqV7U/VD3Yq6K1cro9O8DTUyl4GkSCFxVdYgSITTFAMFwpGg9H9pwIfLjDbBUJY2JPiRcXRd08n
wR3prAFIeMl+1PKpZCGRHnmd3Hs64phZuUsi/5DSJymSBhHGO4imSEcn/D1+45/mQtmjMGHlrDpx
fPetdEwQ04O3ht1xwF1eeANxv2jkHL714JZIhc+dc6pDnsdUMApPrhK5QymHS1zwagdPU+C4NIP1
zvGY8axsd03/gvwSdQTX6X91ZbILtWmPU8zP2CxPlaPtLTPZarqthFlHMdBHdagEoEu/iHTtOPZy
0IDGgZO1zyLnuaDqgpoRPl3/8cmh5XLfxsFJKLUaeXvYvHiupImoIciCggKMlbP68kDJ29x0nAnQ
kQ3Rsr1uA1L4ERGJZwJuMrIYt1Cza8UPRuToFNUurt6LNqPSpUmhGDTh/PnK0Pepk3mmfj/a9yjl
mqUrqzamn7A0MkS7o+uRwrwTVXubivLnkV9bSVkvHmSRNthzXVjhkEP5VB5jVlAiTzealZ5Ez2eQ
k1PVj7uay434RQYHOS5jjZSVqLS2Y7VvYar3YXe0Z+ecTl80J9sFwTGvv/nNPocUW3oWYgvlySH9
GcX3dam7eZFeXkFfhlFgRLR2UTSLYR9//morRw1tK+5vGB1xfi4h1pU+ho3dC8SaLYQfYuseRnku
3cVFtjHS2vJ5P9LiYxqNneiNBnxXCZ+5HaJnOIwPARX4yFJ25LWb+IS1zPri3RZfTZ3iaEKvkYAs
39LDjQObotE3ATydZFOoLStOeUMstNS9Jl9p7cEONDLtgOIaQhhQjMRhtalpsLaWwMrSUyI15Gq3
fCqlNPLKAgRCXibSe0ttrkgIDTyUp2vJtL5+/oHXjiVqdrRgkVFBbfHt6Hx3LKnSnOaWid8dvLSp
mFwDsdO0+BU1h6C80SEIa17rDIh8vGrZTod860vubIPl+hpI064oj3V51UCqzoZfCUrkQAK9cegO
KKfG3Xk4p9VdxmV6SDOEwWnZWH/wcN/b8l/mz9Q5ixJ/If+lJfs2+G6ipBKV493nL7hWK3RI6Tl0
DQXm3lJ7rDaCNrcngBkRLY6E12gdyqR7MbcYiHRl61KjEz9VbXOKnIfWQeYt6g7RaAnmveg7Zv3j
xkOJYLxIBi4eSgTzd7M+R61JZkqf3SjVPSuePh4Qpij7Fkj0f2fBEC/BmoVzS9PgNkp3QiaA607B
Qv38UdauwA5fnmIh8GVK+YtHMVMY16M6Z2esAFPddB3UqNT5hN+jR3oAjjLLdyPuRUJgH9S9K55J
GEz5iK9Lkxepro0mfQsUwtf2rfP6+eOtpW6O8A8XOiT00JdVVb2sjX6W5eIs53/01IsT+ypvqS4D
E4hIe2bjWnFqGp9peOQSToVgs9+6VtiFgQQDEcwA7bhlczIxs5ZkpC0E2IMWrxeUJiliifYOND7/
1TcfnULb2xamVfHgBUGOXuhXedhYM2uB4e+ncJZdSav1M6hkTXHGjJNVEDUP/tvZSuJvktt8Pu0f
B7PwtqGjANyN0P/W9nm3PhP6j3betZngvSByVLAJiP2oO4nt4G9th4+x/3K0xRK0hywIKrmAKFCD
a8n3VPKD8Z6TMuFIj2OwoRudyI/HmhjQhGQP+4rGtnigd6+H4FrUj2POmtce5UhYJCMOioBPmHUb
E4lA/YetfjHWEhycqCWF46HJzklje4kZ70Y5vwrpHfvIRGVjCvm9cNOQIz99NEGuShRUqHdX1c9a
1zy7oIeQ4rVG5dPCKscuE8+Ki93cfgmckg4qKjsF/rdmtysjAikXMF86RFGMZJl9kCxQDwqu0yHW
eL6zI/z1oQE0dEQbwUKuBnFtwKdx5Fwbyl2m9d/7Sj2MffBsD+Vp0H23JvGXqYHUOunykPAC3PSa
K5MyMjcOrfxu7SMAs1r5J9JACXcKFpTpTuaxpHZ0tR4Yrpt0zi7V4m86yPoutJgA2hFW7xrENFzc
tCnd+YgaiYwx6+UdlTYKE95smB6kRjrw4S4Fe9Jn2Z7wzIfqJIfQ9BoFKo4fcPzT4YDCIlobhhu1
hRuNx7T45hTPoKMENRyVmUAjuPIWoxMcnfYhaG5VDhu5oRyO3IC6V3EZtIDtOWF8ANGxj7iWNaP+
jdyq6BLPAIs057o32Zk7aZarSjKeE48ilc6sAslPaa83t3LO/Wh8qfCck/Lc+3xDrm0RQXTDtQVV
Js6zyxU7SrGDczQrlhTTlvpdqYN2ZXJGPI/pOZRHK944OD8eUbDD3o24SERagP2WX5TskY5bnBZ7
7Ee+lijHf/5qK135y5EWhUTOXVOr54p3s3zgFTLZbbfrHMtDYppIKkKO5b9mZrBx9L2dHZensBgY
RwkgLqpGgns5qZMUwlAaU/BH8v1tT+EUmMRe3P/NYXaNrvKyXncrO/mpy+mXJlPdtKpPUfGDVl5X
3behSUr4hLHQceyiQzJWOPa+hDjMB2xUQ1YOYc1SMK4ma/JoAoKrKhvtTDWbW7QxGdCh3T78NUrR
qTDM70UFwiS2dl1U7iVf3UfcSIFMHTsmAwB1M/6ltBuLauUGxQQAKyS/x2eEW+PlBPgpEuIZG/Zc
5l/+h7Qz240bydb1ExHgPNwmmZnK1Cxbsq0bwnZJnOeZT7+/UB0cSzSPuFEHaKC74SpHkoxYsYZ/
mJvuJjPAto+vYcChjUsvbG4C+gdanLvxAI84HneA6IsvXBpbYVK0G//6FH9+ybId2avMsjQ15ML5
qWblJS4rRURocR4x1zPSat9hsCf/2th4q4cKAS9kDyFrw775+PiVOspmq0npVcDIqY5+VpT6bRMc
NAw367Q5NIG/azJyXkxXmUDIgXSU9mQZ9bA3KtnroHf57MpgLjfup//Hh/nzyxY3Ij3TuesTXsfc
SchlXAOCC8IvCYozZj15MZfBv220CYOHiIGAXe1TQqhd2RtnZGX2yBaxVfAFMFvgmi3CQGHSaOxl
fok25K6NeTtt4ytUek5T2e197VtMjyeE0r6v08HwUlMF0djvtfBH7nzNZfU2ZIxWOWBf1MtBQ7iF
6VrXznR9EsMGNqFkrqUNP5AKDCUsfD7/wGvfFx15KHLgCEVT9uP3LW2nqqPeBm/EtSv0pgQ8JE1c
bar2dCUAy41+u7GT1zKn92suArXuCw1bin/8IveoqeKQwynyO5GZSrW98YBrecz7xRYfJ7PaKQtN
MxUjGHJCTg1BmrmUCJmfv8q128Ck/oeorjPqfmuBvMuYAgObDl/FCypRhBeXcNTtewx45411Vl/f
u3UWESmGT94NnZFe1fgmxuKDJVBceH9CFHvT3FNsgGXUefdUy/62MsQDxiK8v45ZI12A/KB2/0BW
GFNE0YA8Wm4VkmkfN1v4K5B9C94m8j3C2pT/LL4cLYS065wJJJoUHhLUU9glQg1Jjn5BzEnMfSYd
EVXwjVMzvGZhubeC8SQaD3732gIj+fzrru4jTrijyhbchSVmJGyDumoHcNjC/4RdS4u4SqhIXdPa
iGwr/jQ8uKHADZLJYhDo+3gmU72S8lCj3xB1sOJC4ypSuj3tbhfnPlfqo7NdAf4srb2Mmr1dPysj
Ztkw030rcSmFuXCHuXLzJEQWd7hMMnlfONfBENzpWX8fdsGdZdHECLpTbvgbLda1t8TUxWGYBcMc
HbKPP32WTNpuOd+M9qaZIm07vDIK7uMXzvbn3+NN3n65MW0NgXJw0RQpS4JT2mt615kcNxyLmQKI
vjgFZS+JlnhyQS/UU2mdcNhFl3oyKxr1oSuuBfISn/sgL34yqkf5UsyA8QQjmYYxuFfaZ6wVOUqc
YkRaR+GFuOWDshYpaBVi3oGMGSO3xc7GPadvxg4Qop+eevkgywcNqre8cS8htblydoGa2Xj2gBxm
5378GmURVvOsz+mVHX8LkXpE0xmYEWifiTHiS6A5D0VZn8yJtn8MIGPC37o9MNGNARUJY0jgEhO0
vkY9ZMmlkH82wvayhkgo+w7sff9ViGqRie8CW4WHqR/rEB954bBCAV6Cn9L8gzI0u0AOL2yvsGA5
0tFFmfIwRP3ZmUMIfAn4Zdl6aLkjncnLFEUAIyfjvvS/VsMeGVm3R/M/zpyzQL+G94ApdPisGhAE
p75BkH+Ovc6igOInp6bnxNoJZ0vhKaOWqKLdWOOzmCzo+amNjWckYWOUdCTaIpbjZlUO/RX7bx5D
B+of7acWA8Gk+EJdd/axK0jsK6k/iy6GatW7eL6mkghM0+2Cm1Sxb+kH1czxw9K8aCFVNcibxT5z
p6BxhaKzEt0LDMzkB57apk+dWiPMd6XlDxIM/lI+jJJxlXJoTRqYom3V2PKNo6THOdmHSXaOoujY
MepB2drI5Ct8F/CiOlelspfMJx/mG5xSOikctYlXauXVF2TfKdGV4klL+72TOu4UpyfSskHrDzsM
NqTwtbL1i05rL5IiuOwV+TaPg4cws751GBeavVfQwpyk7uvnh3U1lmOoQEwQkY184+NOtOs8ittA
E9HzAYlRntWqwlOiXvoUhnP7RQxi6FMhsEn0CjCykhh1R869NPfH/0U5tXYA3/+cxQE0wtSUi46D
EVVP/85igtzagUtiuzVx5tmU3dyr5fw8asW+7EZXGk8NoogEiI03s5bVC1Uy2mca8giaOMPvsga7
GCoITDJQ9uinGGbSpyJmIVEHfZKalcmnN0e/Pl/UXgsM7xcVKca7RVs/Vic5AGUu+/BFou5Bq2C8
ZfBE5SeBEwWVfZBHMuhAO+iO5NVRI7YZtptu3cUH+u7RXF/KCaJuzAc5YilKKVS+0xA86M0j3VpA
ahmK27RH/eh3BCh/qJ8U5i9mkomuSM4z0sPtd4pE+Vhf2211hwpYU3juORs1dw6c19w5BB29BwPB
BvneYPZANXqgASwAJ0JTnP9JiipiOR9KRIk8CmncnJHvTSG9ygYdWP4wTJ8cilSQpKJmTUWZPO5i
OLeF9dzqlaeRqJHnlnW8o4w6p334YM7ouc3P3ZjdaCMNDs3HeAST7Eo+fP4l3rqEy1vs/ZdY3PUl
XOA8EyE6VJ6Ejjw9U7VlXAoVs7I5AY+AhUoU22uI6p8v/Ua3/GTpZWaXG73E9ckt1ASZZ0j3KDXu
Zi27ROOfH2ON3xM07BA12DlBSMmPQmTbeyZFeaa9BH1yY+s/lCS+GKQQRvpFm9jHmq81xKhdOicp
/R5JzwgbEonHC58Zq9Rcz86FEdMcswOI8thiPiLBcNHhAjTxceXqtxn/mMrKpZ0pm2iCVPdy7drl
hRz2Ozv/rd4MCFmBj/DmWb4Y1PxQ0wqLy3k3jNOurstdYDAX14jBNO4+f1lrZZIY3dLuhflHj/3j
gZG1avKTZISjpgjBMtIakd4z6GO7iR4XIPLPF3wDN/39df6saHxccY5qUyn0LhWoHJq9MviALMBm
y8fr40rJCPLZLkCWWUw9thX8VwPku+cVf/4+QGTG0PfB8JbHAWUUUZrgNPmgQfKfApdNiyZAg5f2
k6+GjGLfml6WpLhqWj1+/iq2fssiQppdM/l9GROs5HzXGJXXZS75WrSVd68HRRRq0MkQOeXijqrk
UJLkoE2vsKREr161nghMDhJFY7cV9EXX5O+P+2epxXaq2kDSlZ5T79SnubjN1Ge1zMh/rnKnPFHJ
zX5E8wA5hnSrtlh9mdDzMQk2yNPfUsZ3H9aU475oSz6sTb0fRnu7990ZyBfm5cfGHB5pI7tjbSMO
0hD9413MxEpVi0MpRpscK5K7cH60huoY+aTGtprRo4MpZKNGal0qqOvxGOX3bZTaWtULdxA/Iqg0
EBoWlUXbJEMXI854RfrA1YygHrgVRr5k6uJa+nzLQeta+0LvlltsBt1Oh9m3KPfy4OdAV1dT9g/C
YThj1NOG7U4QGLgoevsRXDT3pb/vIBkW+6HOdk3FlOaxLWdPLjQUMOGFNtKhUw8Sb+vtglfdvFLo
CdXH0U4v6Ekk6us4G66AmkMKYbIDWrQBTSOcDIZQRWrnXpMwtACrIeoUOJ1j+iqIaKMNBHsX648c
yJ7ZtM2XqUlUlIKJ/LTDtUpFZKZvsmPsyBBITX7AsCMvHutfcBR5jTZLiD5F/FIOrZDtCCtF9OrL
Lt/V46418C+oHv3yLO7SlIwZCDgCofdiAtO22i+SFIGrZSShaBkT4ntKvaL4JpI4ElfwfVr0IiqO
RHFcH6cqqLuF/WInZAlnTJ5EgiyVD211JW7YnP6PADpNP8z4xQagZESBN5Cy2iXds4R99lI22Ymf
FxQGyT5iIdTikuaJq2FrD2xsgcUhNdoy7DuHJKmVrvnqGPOBaxchUEMU39HPnFMJWbiQAkI0xD9f
ffWcvtt/i/Bf1FIGFY+gJzlicYH8YhazaV29GvPeLbOI8wklSd7BaBfdsbq9bzWxj7L8mY7K58+z
Wou+P7+LKB7r04wXJp2BoH4x/Oj7PBjfDDrWKImffIhHOCCebP3bPOdnJ38S09QxbnaaKAX6c1O8
orju5XHjtm8F/nUJ/LCoX+tkuhPUlxbWhNS9khFKaXlqZYeGCLgY+mJA29T8Pum7xoPcLBojZlhf
DY29d2zpYijSg60m5zEG7gAcMIr9uy/7Sb4Tp4U8Zyz2YnI8p8lBIOE6+0ZT8LUGFzH7F5+/oa0A
t8jJ7TYZfdkJ30okUBfTdGScLPLbN+Xcz9dabZ44NkrIKAHiXL6cleFmZk8zWv+o0IyeiXU2rT1x
krLWQim82lMKmzSD2eXCeDbCsAQBFC9XsPbrqW1DdKL4ZjhTzNlZ9A/K0fYEcjXofgrZfBGnbBoy
DlM4taGERq18Szl3tU32/hkW5zMu+l62cvLXSZdhMeENxxeqO55HfUW0k1dn55Yrh7aHxPEOlF2V
PiBufChBTVJfJdJLUN7n8q2/e02jeJdAxrSrdof27w0JlQ6G4/OXvjrEA4Rnwf2yHargRa4fDJWd
1yLXJ6WDiNnM83cJO8S0ZCtLXjTpR7XxUY3ewo2tAEQsCOMU39BgLBA+Ih15d+n3eSgTpZhhoW2Q
NU9ihhOXDqPoS4ljJK56TknWzJ4RATNioCxyj42HXw1o737D4v6ug8YIepumJl8M/C7NuuzcGKpb
wBkiwNXTC32fjps1yTpEmoiy4zUA0YBLrLPL08avWam6SSWQKUMoHrc1axFeS4quOBrxzpTsn+Nv
cT0RZUCJy3F5kalu/VyVWzmfyBgWOd+HJZeh1rTzQkLWXWQUFNCQYFVDvPynjBSMPPrfYiILHS/r
Xq0839h9a0ee9Q00l8GCgrFefIDY6Q3JkjMyvzE5cMeK00IDVEAKRKqCsjbHQWQnRn4XWrUXFY6r
j9hd2C/EIvxiAEgjpxKbZyKSwR/SJhWVuM/37OL6K8ifilrVOTP2N7nrN77Yyk3Fz8c3WhD8eIjF
6ytHRYqqmZsqbs+qme2l2C3te3q5RVLsR/rcmnotXl7CiCzvvEB+UFradA5418ftNHolgYc5qmIv
AC5MVd7E5t+dKJxawrbTyA3KojvrcHgbgl+s5Eea0RHXgzPGBzmnnKe9CcTX0I5Ojhsr+wyjcp8D
5xj4QDA45q7Vmsf/BZh+dYe/+4WL91WkWdnAIE2EfzHuumP2vS+kA20XwFDRqJ/68Gmj97+CFiWT
eLfk4opvpyZImYG9OYaGcuVO0y1ttpOh/pTjY1A2TyJBpKVBI5cJsZjLDtMVb3JnVNghcM9opMrC
13Br66zEng8/bBF4W5zUEbTjptCUfwq6ovR0do31FcGX296oTsnIzCizgNF8SXWdLq/bARvpDVfL
vpqttJusm9C8smrnu51+w1xgr0ffwzRmSJteOE32zVafK7XaawGQt4wsJY9dYzgLjDyPqaXK3hem
2HB4LelFSLi0EmiNWt6TtU9V7YorGPF8FQ+OLHkpSClhbrtZHrpDXByRFmrT+oYcNLAiNIi5K0z9
e1aOD/Xk7/BBArEJSxnyApxljClTTnAJiJ/rD2CIQx4FQ/KQh6/MPLNOkJhSDqfJJUObfFAt7G1a
OvBEouxVhGVRHvDXhJilw5eV9ZfUZ6I+jwj917MHLCgA4CiECxCxwLjhQUsJFWCYmtjYCyAHLboy
uVcNl7YzkG93UMa9Bcwp9yhscEc/262HKhTVyTc8pMSUgZKSXltkvkAO7durWMv2YoRl3wuoG7g2
BAAtF458UV9jBCxaEbIcv6bjQw4nwaGkEgULo7EdXQiafKEYhmb3TfRTDR51/v5I/RlauZskvhBj
ZFTZ9TqStzKAK9SOpYcg61G97fc9Uv9Wkxz6qveieT4Gyhe1g4sgMgr9MaComoLWM20MIZpHzX+E
z2Dxf2ZVPzDjmvtrU/09++dEK3a1NbrKQF9retnYy6vHWsPdR2D6VZitH69yZ1C1WgDBr8CpVfnZ
d6KTqPOYiaLtzQeXSg2/PeOwsexqvEMRGx9ggDC08D8uW9e4F8wOlgDUCaKI5MYmO/UFust/pTAR
lViCjc22kdz6yphvOjJJDOHl48pMsIrIDGbMCEiTaE1qxjVBjL0r0n5x94zTUcSM7Y7DWoLJqOLP
0oseQAoUyawHHtraNVF710VnE6OCEiFMK+zuA/9q1pmCUXAPiXMNzqOvzaMYMjaK5YkMqjNiFy9e
0TKN0/EUOVgpgR72y7eRhoZujuSMx/D4+bdavSiRlTdRCoaPttSraen59I2C3Ai41Fy+sQy0VKTb
3Lqhx/35SisVC4joPyst4n3SVTZ6ZVyCFs4DziPlA4HDnygb0jPT1c8XW0tiP6y2qI/MSgI3lrBa
R5scOmYgPzOiDeMHPLiKSWiaiFntHIwCDlvWjxvLi332V/r27mEXd8gAqWdyau5TqdkDf+i0kt5L
egHLti6ODgQswOdmdqTlAZ/487VXyDNcrEDPYTjDz0Rh8+MZUAulxB+Z+6tANNXwvxYNZrO5cuin
YNcPoTsTYB0dD3UDDKdgyOr7pmDs2sWQEibgeTDa0BmcbVCkBWqqwXQoptRjizoZ8K0B0/FKO5W6
N07f+9D3DEfaB9NLad1JkrOL20fMX2xtcGvtS9CHICr1rexOvL2/3+6fJ1wctSFqnNQu+bjYRZKJ
K0mJZdpLFWKmdabMbyJrB7xcqAmIcKwRgRRS0xogIZQP0cq0TqaymTisBtt3731RYRpO0ihNxFES
Rtvtkzz2u0pHFwXYi5c+jvrlJuNmNVMBUkqCC+VEWTL7YzDMcmKR5UIEpucDq45WbHgPEOHzLbV6
dN+tszi6ljZHkYRz7f8Br0fEIq5n0hUOziZMdv3oGmicMuAkh1+y0Po0UiS5NJAEIovpZje3ntOk
ZaBKymegD2F7DfmFSeZhUbGHWQ2Jc6P8MlfP77vfsPiW6MEBZTD5DfBbmUqK26t5NhT2mVQc6JZW
aX9Q+lcCS4LdXZFciKIQ1QhsTB/6HuiDat3CX7usbqy2vovpgJC+0T5NpcFrW9qqs/WW8iAb0t9R
lnSY/zKj2k/6q3qYAZobaeiiLlLjmAcavBmOJpCFPh495qYyhknc3wqAFT9MLui+OfLs0V4BmJ2T
EI6o9kbdPbc8mwHYdmHI1DbBbS9dpHm6cYG84Yv+OowmHuCUWxZonsVhNJtZU2pDBRMPXl0ayV0b
E0jHBKZB90QzdEYWm34ZDO5i1C5oXPPfJX26JyHRbP4WTTuBQR/LPe1fvUw9VfNREqvgG+bfk27m
XTDBJS4FB2heu/+wtSHCYHoLZctZBsvC6OXU78e3VKXR7qdAdAWpOsgJKaw/X2t9Z0P6Bs0JD+Qv
VNgkSXatg8oUwv/1cOxmkveMOTq5P633icweXf4JhD15gISI22YD9w139tfHYnETnQTh5rrY13KV
OcM89W/7etQlV/ttx+FpmsdHn96SbPpubUuwBI7CeWNOrpXOOjFW3JHNpPPvHAK6QwEgyF2hgu63
M39pc2fXOAloqq8PjDAgtA9CKnwSYxcRhBFyx5OCfz7aU+0SraMsvyhQ1LagVPP3iGBdJbE3mAbK
II9Orz2EpOE2kzsBuKFamlAdKnNR7dB29BXEOeRrlevn3xMlmj+j+VxH9ZVmvaFQ3/A34c/COom2
L/ZGSnvVXHE2yseux8uyN+/1Ag/Iog4xn/FfCpVxDMCZUg32Q1Idwmw6asnvkZIuCrTbEDg6RLFy
S21txT6Ue9rWNWRSkK2gvfrxno4mp/UBGyVXZt5cdvviqCrxK29NY/tH8vzdSlC4p+eVBfGdqLUa
wIqi9OlH2OpcdLDeEV8XilOUc3MzX8kGPhmQ0BmVmKbA0OE86dq9+l+OzLvfvdhDVZWYdlOLHJth
ci49IiQVEgSJUaKBQhN349Ss5vQQDTU8u+FVLkHl5tC3cuKwZ0WM5dg0KZhp/TrvMo+Oc1y+TgTc
NG7OpMobS4uL7e/j8mfpRSpl4kKsIgZNxoNcjnqmYmUWFs2PNGlETdzG+Un0viFng1nk4TvbFGe3
QfV+k9O1Bv5gv/z5MYv9kpZDIs1DQ34hH+Ovlf+FnmiqP4ZQ6EvlGi4RXYjBle4+fweruRaYE+Kj
Jehdi1fQW6PcZgUlJJ0h1BDq8Q4dDmFOG7RuInkUsp+v95a0LN85Uwbk2tFR0Wg3fDwWltb6rTRD
exdDhr7yhik+YQKUdc/aDJE0GPEh8HScnDPpye+/ywVDNb89KlOP1m+3sdfXgBXkVcBq6d2hNr4U
VA5tSSomB0Vd3IgG8vZ2z29xGHZojD3CXe7fmL2yK0m6svuNFyHe7F8vAuywSORVG3zsxxcx42NY
qr7ERPG3VnuNfNEiH5Gfm2Fv/pO+xsp1CYk03kp91rY8cj0yQGIkowC+flwV6meEDhYPPNd7cOm8
XRrdcfmyqYy9wpNFQvndSosPnU+E51G3UcLF3aM2qxuluOXipCBGfAJ/Q5mcve2CXfCCNopwFZat
O6GvXEhMIGhkYYX4VanYB3gzzKHpRmRIn3+C1XcBSxWlG5X9uHTAap2wGCMFpjPGgzENMUYO0rWV
7DfzzTVOI3LNf1ZavIsqQutClXjrlrbvnBsbv4rwO/rdavFPSf9PzV/j+RA0v2X51kIrTc97L8wf
be5PEvHBf4xU5AeZT2hfU6JieoRN2GQPQ/NDQTHBKO+KPDso+r3T3zbqnhv88/f0BnZZbtX3P3+x
VSscIYsO8P9V+ybkBhizxz8D1zW1/eY0t2l3KlUVpt+FGmhfLemrnBmHFjqjxecd+i+azcA0fYHu
K1mQ3cOTBGgek8fSIj/yD2pguU36M8XKNuo8O3FuNPr5kvrdCb7VGigf9EDSGPAww0aztvdl8bOE
MMbn29WJ6pbKl88fd31b6I4iqMsYAS6eVi3KVjf6LL7KuyMVAFe2jRGg5P0HdXVOiPpnoUUXYZrz
PkptOIrEXqM5Qt8gcdLwe8ctZVMCVFwff31DRrwoXWJjhwjjx4NfTFAiMx/aeuiAdt5RvQoCzEuv
uDUKMGDqIoigB/8buL/PX+fapBOW75+VRSB8Nx6BhV22lBHZVWfAi8TP4sj3p9qztSdZde1f81bq
tZqIC4g7DTTNstSlJkRhhnmQDBAklQAI/96xnisdN+3hoTavOVBVP7lV42HDnVXnBqT6f3lgkj7a
MxpscHlxk2ejn+mOAxMUeKumChRnZHhas0Mlvqv3pXqYNoe6xtrXfbfkImlDrSCxU4knrkpXTr+Y
5V0T3PfT5ZSy3l7VPQ3LT0l9DtQnJgNwBAO53egivIGT/9ph736D+I3vvrPVyE6pZ5jMZPO1pYRX
+Twh41vftehZGOkhU+KjgvJRjE5EqDLrgTjo169Zi/sy4w2BU+opJFr9WQHzQ6GEKBNnz3fitxHB
rCMlhPCUXQNTnzsA/BkgA/syQGm/toYrPUhPVSEYvpanID9k+frtxnfdesmLuzOLG0mdxXed7gGh
tvifNUxLdzliHtUuSd3oawgObMSNaieYDcPWQRIH5bMXvLhFhC+kbYcNyhzFZTV6MlOQxCsNINMn
9IJy26tRX9SxQdpol6irsQM1ewPPGBo3S0GHxleaZBbU5qrQgXd+M2ftwhmftPY0Tq/mUOy63I2k
a4MGwSzthgG1qB9gwE16wNk1XPkhD/eGimVU85LO50x9/PzDrAbs//vzGAx/3HgZ4rxZ7BBH+0bw
hplq4ZoyD7ehefH5QivKFkRsCwMGNFpl6GyLLY5mnRMYNsILuJYXu/iH820Ss46YthzYEi/QALbt
dACJ/UXebSSMby50f3/+P4svth+0f7m2wSrQpsOJ2mbedl/N9E16MGiIFMdIsSJLRkiNweIOfuYW
5iGQdW+2HvC06Qg6ckQLAkxiVEqXqQHiTr8VxRamXU7F3H7yKUJvfdmLjfGxwQEz7f9Rxkdd6ALz
mFyB7byvKUKq4MHJup9WxPRL6Xapo91m0UFiacscYHMD1y7RaBiw59V3hibh1Zac9ezRmmr38y8i
nvmzd7I4EqYeSyYD41g04rlCiRc4Jo1boOP1K4wKSfikwkC0FztsAPfopxU+XX62l5UjldmEwKh2
0djCKZAef7zl9LK+JCMuMEKyqgLL+ripi7Q30BThzBndjkyRRISrmpJk+B40Xg+21Dl8/ipXhH/Y
3O9WXOQ9mInamBBTkGitqyGulR8Z7JnzI0I7TfvYzleW707/1JWrKneYiNKiZLaSISiB4O/nP2Wt
KEXmk7zcRsaGuPPx2TlmuL8Jmm4VfSsAoWXDT4E60Y9Ga6LzA5txI8KJR1tuI11I5igWThb60rXD
SdPetEoLuJ19hEbJc5OJxfIRh6JtuMjaIOH9Yosv66ehMEEVJGT1vg5vWuOqD5me9xDiLsueIXmR
XvTmM8AI2QYmAESrQkuEKUeDWV2O0EbIdwiPsWZt7YC1Vsz7X7bYAdmIWgrKIOlVA46gcnv7H2TF
+PxFd4z+MQQuM79nwvr5x95694sseJikXEILD/SMf2wsAjdkoPzIZB7+mqw9/38ttqS5mH2PKq7D
E075DVl3gNcZ8t8ZBT9KhJs18OohpsWB3B67iib0YiOnkm76+QxTBOsZ0ns/fBVMaR3di6MyXtNK
CrZ4C2tv00Keg+oFOCRdjY9Hh3YkqOlcgXc+uT7jPvoY6E5puUB8lMnGp1s7p+8XWyS6Y6ElbW1C
V6OdTOgtzXNN89WmMXsc+2scnD//eGv6I8Re2vjAHZho24sapvGnLq4UYINWolzLVgQkg2n89GgM
5dHA7xaZsgFtq6r5GRXTcUiLawkSZVuXRx8qaopAmJ1Il706HPS6uaiCn9jEcKvVdJsMaH1tekNE
822oX1bgVmmJrGXA/PrC7JHVz0luIk9KnoTIDdpO5r2ifSkHm+D4pQ9PtUEScNJGiKr2jd3e5JW/
cdetNqveP/7i2yZ+ZidBlUV0Zm+C9iqzLpHF9BSDypHfj3PTrYDpQgfaPKNr+hoCKioMWzXGdktV
iyCJldZuAY1imKqFO2ce90P4mpTIYh467SpMXhv5wZjOinSR+LgQu0q9kX2/FW3LGE17VHlzVqKq
WtzBillIsxngyTVbR18/lM0F5A8pf55J9gztl1q4dviKMNbOaH2w6xEmbMXJLB+n5GaofjYZX1V6
LPJzh2aV1nCV7MvhaAVXpb0rEYltUXZCS/VckdE7nTAf+aHJz2pqu5I/uWDG3LZB7rVoDiYkZkZO
KD8HxxourRpuPOpq2LBROUAeDnMn2nQfD3EeVCGTRtChCCpI8p2wl8WklMoVfcu6jWFsHGxpC7D3
Jl7z1wu2UUJlJktqqy6CVSFoLoFDsAoDlKXb45jRhclLN2Yi4CrTfDFK3a7qb0vz2fbzayOWDnLw
MPjQP28mjBOyuaYKkhkQMTiOPDhVp5kTWc6nWD8g2pNVJy2joV7tp/SX/SOlwT9IlAzCWLV3x+CR
zlCkHTS93akwgOXoQlPQ1QNmjsdtCh4f6q3HDoHO8hzazc6X9mr2heM/DoE7n+YyPjTTVxvdlPKn
hEB2UB5TeNhT8FUdfuDssI/+bTIWqswveLAH+8Js73s4HB2FXEYbItN/pck5sPInB4uHZvqehDFg
V9B7iVvkt8OUfO2kHKOaK2l4pNAzZrBHuDMqpxRZhd7cS9RCavNF1x8RCdwFiE11jLZs5ZeQ7tIF
d8C8sYUuZZzvkzM0W3+8Nwx/b873g9MfQgkFaHUPz1V20Km/mcs7H0BdBYidf12Jvsb2XUI8mork
GGnICqqAvXo6KdLP0LkTM00l8TLrbCS/6zl2deOircmbTJfBXwUb3LzzdawVqoP1IvzzEhlj4KKu
HssquMvikVZbbd5OGE7haweg7/PovdoQZjSK/ICJRB4l1MddrXGA66lJuZrkYyDtpeDoByiv1W7U
vEa5V6m3ueyF5YXf0GpDwecmlPpdOECxsty8/JkY3JlHI99Q5V+r6XCJhPbANW1ytyzyj2yqeqOY
QZvoz7hOlb6As3Uv2Us27JDiMQCT8a2+p503lxsF/ZvkwuLEvV96OX1QlEaaopqlQ/kVCzc7/ZI1
BzXzEBURO+JFjXfw2hzljKKYWp80E/2OQ/SPUl1iN+bkGx9o7X6BkS8QzJoMlGupEFEEZjynDogW
81GOT5b9K+/PeFijpoqVSNw/jEAjTbBNG9n+5rqLcGflhuFYHeGOM4oTV4H2MSTa2sWSmylyF101
9oWUeE2z9cAr+S4PLLR6VZ2LZZkNSgXq2GrHA6vXtQrfYZ+aR3plwnc38wCZqsVFvCUQtb7fsAoF
N4kbCROPj8dgCo2+gGCJE80tlmq0RY2cngEEn2/5k/1b7101vCrab3V4tuOtB17pIDGFENaoOGxq
f4V43zbDUBIYJkfZoVgLjZOHRiTrraLwivBI6woLj/Rl4+iLq2O50d+vu2hdNAkAEithXX969uNv
tXSbBneilssBrO5GzQOluEscXvu1/jUr7vXuEFt303BXJA+t9V1F1eOkNp40o4bvwVv5/OeJguuv
X4fmAlNJHY/apRK4wWBhbn0gLm0jtJqK+Wixiv5S1Rv58tqMV32TDJLhWqFktEhg8SFqglogRAxB
k3dtS2y6mbpe80AxOJGr0S/5T+f6/aqLvBH7yyaeZVYFCQEeRcGP/oeCkdSAKg/3gkdFPbYQqTfC
25rOh+hcwNAAkgI3YhHwyzAxxrpmss97nQ0cneULrm4bsKGErR+ff9ANoa5vocMSnx2ISI24zLSc
GaBHAfH5V17rbzDjA7UMaBK7r2V46+HuRX3FgH2wYIsch8HDC8oOIQhC9bq2AIvcx9Kl+cP8ggyh
MR+16RjVR0na2ARvzYTldoMoojAFF0ofS9Q2eklSPnQVgIdBIMk8bAYS0X5Tby0xmME6J3bjGpjU
EcALaM26uC5z9DbHf/zkLkVfuvOfO0DONAhCNbpU5Ou4BL7wq+Cve7XVR7/n2prBQV/IrRtC8nK+
SvJlG99tvE9t5di8e45lIMuHfEysvIZyh/Coc5T1r3J48tVL82ufebp+VZeQOR7NX4byH/oUSJ+b
vDvwaKTIixA6/Hud58kVAvFuP5mXQ/Uiq6k3zskOoVM/eewSGDhteWlUW/61a6UQxsQM0DVhZP1X
vuCXteQA6+I0wd5wmK7kFF0965XTi9T7t36enWXrCuAidA/kKfPqMKDjZ5K3adVGO2OlAEdvWLY0
gisKx3+VZaNeh04ZgQVOz3g/aP4PHXhbc90IoaDpvC1Q84YPWG5e0QjFRgAhzL+4op1kDJKd0EBR
SAUGur0NZFldukEqCLwM2uDwS1K+SkFbJR6Ls941WCiYl4UBKxyjudKhkAkNz2AGl4URLjZfx/mb
b3wPyPM7n4aigw1HdOlkYI21iiocs1O0htvIxZdQ6EUbYG/1l6Y5w5THW9LFFjpGOxCDDCyhgDGf
ddRGTcSkip9DNiNshdhscBE2gIu6Z3l4ss3gMAzmgZAz0+eiXKbRVFX43g/XSSTDtXkGr663mAiE
3UEqpyME816vgWjeowsVC03J9uz084VARNInDJLnRgOgWaHR1IHZKo6K+ihsM+icGQyCMCP3wsxg
Gg4wFKUZuDByXO2Zw03QX8D2zIIeQC0qOA3ljBTO8DUoq/0Yhgd0kgBdWuC+ci8sLGFGfxqyzG1H
x21lhFST3jP8/r5pLHgIKoNcIMLKZRrTBbGoo3IJp5Gryn+2KXNtXAOFDpQmNd7cptfoEczWTTsN
XoxIppI0kNbUXaVhkDKX16WpnhJMOZR7Gy6TId30iXSMihPgtKOTqdFOLr+FOfdyPlAS35qD0W9c
IGsQOhXQKYxMtjhys4sLBIsHVR46mlma1V5bEwSh8dyjLWxQSkaafhmgttA+STHDRUnYMYV9u+tS
9PhTxA5yFTMRZ28gIhAiB5Mn0k4J74KCCWTE+1a81PgOjN8zbDDyzeblJ37bXwdFdODIKy2MCRYp
z4yuRin7SXqrmpdYTs/Tl0A+NvGdOl7X0qUeee0AdqEEBQyFWkK6YCs+r3QCyS51Me1Xyff+woJm
Y5FGBipbY4042n1rXgNznqdn4IOb4LW13gGuF6Kq+x/Ozqu5bWQN078IVcjhlpmUKEu2qbF5g9LM
SMg549fv05racygMlqg9F1PlsVRuoNHhC2+gXEHNYvK2Rt8bY9onyWOftKuGxTrI/pPtcATpzW8A
l7aT/wprSpDAu+3Y3qgSRqvUVdAu081oV/vjd3ZACEuc4Bv0HzKSzI0/xhsOALTcftrSe0QOLUv5
wZfdje/ivW7aa+hibMZUNtbCr6ahA5nb5bPgCcuBugd49ZgKS7ruJRrPpvtr1LyVWeHgyILA1n7l
tUv+WXMnMkAyoGSiSUgTg2Vx0wSX4iyPg5xYC/oSbg/CqHmUrVULTmeMt4JKjozRwkU8l8ZAubKJ
bhjX+KRi3oyZVr5jFA6VsR423khDpuqUU2Jku1aFwJiKjonBBi8d62EEOHN/9NkXhhbhCL1bwSX+
+sJFbWctqqqfQjmw5Vd0SHfQb/T4mlLMAb2aQMq7P+QctxT4moyuKokb8L1JGC2plZZ6pkjZwYvR
esPXS/hTtUDRDflvDG38vkHU6xdHLARXw4EMA7MeUySz2gvRkiLbZLhB3X+q2Ym4eSj160T4flhB
FIQThA5gjlMosA8WLXBzIP1o/4H2vz/eHCMND1UTByMLIyN23tcBbbPwrDLQYaTVp9LoDkIWpHUA
cdaq+1dfon7VAAc4ubJ78gD59QgjIKkneKA0c50STxbyKUuAsFssdXAkUwfmECpkk0HOVJCjQezX
rq1jlfkLWJHPWuLkdIQbK+InDT8BxREp2c2SzdTUs8cUAkbGpadIVLdQ7UKRsko0QuKthvxBZuV7
XX4iZgCgFOcbOZVfYqigHjJgofmT/AyQSNDD8GqrR1v39yauzbV4fDdYCDjnABCIA4hgz3A0SneT
x/WTzkjDEWrUaKokyEwxEiPIQtUyOuBWtxMUpRGYsqasdT88hRb6E36GGC7wbrXdGXZYrH8o2fgj
h3kFMzX1TaSe6m8tMvH3V4V4kunEktjTyGVlANaYbMe6TlvJ8UGdsycooQi7Ns5S5BMWPSHm0juh
bYw+FvQkoJ6TSdFitSoVlV3oZvJjZsQot/zd1mc5e/X0k+DyouFYqskWQ9CN/wDs9ADOPsSdADkF
WfEO9198rpj25XEmVSQ3TQsLfRGhYnL2nQvIdSIyIVhiSxgiGdR8jRe5PYttICF3KRijmfeGYHAj
WweQiWuh26NzejW9/v9vDcCjEQUgTGugFzyJYxqplse4B8CZu2j4AnLqkivcqhwlxPuTMFdcon1N
gRW5XcRcpjVWhPR9cJoiJ0OdOXlDexHBNlpzaOnDkk3jGq2cK/EsrcdPIkqzVFObOQXZ0CjwkpPw
xtPrIOuTAtkcV7gHvZUlwlQvqFmksrTaboJo4QQUQcVkrWNEq+LvwEWu01/9eogEXVr6rmsCLESl
Eg0VGiQDGMNFautM9erLOJOTPXaxVh8SAzxfuq3JrKT4ZFULmdxcaejLIJONK9kdZRQLuDThmh9c
BEG9GK9J/tG1L/WgbuLwKKNXtPhyc80mmnqmDctQcfCFmyTTstt2jRr66SPeaHl7KmAtNbThg+SN
YHGsrxLXiupa/0PQooPZAv8q5Gjoj3/9eFBoYx2Zbyb1A/NqNHXRgnQwyHyzmzVaBvEV0cf7m2MO
hf1lyMk2dJRutKqS7wjDYkBOLIpOSnGtKbeMwgASzp6L5M/gvZhYr5uIFCQZTCVA2KlCcehkkPkZ
4alM7W0c4VYPzEz7HbXqLoppDmKD1o3Smt9TAwmhbmtlkHIKYXkSzcWvNge2BIJGYE8hAuHoaRHJ
NyQtHGoMhzqEG5Sr2AF9HG+UFLG4bK+PmLkQ6nogp3G7EYSGLsWYV1z2yh+tHWx07zUs/1Skx8ii
MToAEAVnhIB63lz7SELgKdwFqE14xjZ0f3B9qPVTPxjn0u4fHOlvETXIeSIC6/vfaG6rEceyHglk
YYhMFiOxsxkaFjhWEz+7cEslZ5FVOz8ESB8Vz1naHeLnN6GHWWih18ukKgoSauE2Ds6LQ8xcwjQO
/jvEJBsaKkUZ6hKYIGsJfVsKB5hxt97HIkps6V0mV7AZ+4ip2ryLKFt7QoRu0dN2aYjJtVoHhpEO
AlzJEMi3MsSieNf8dEFaRAKdLFKfnK+210U1F5r/aGFfUp2pHDnE6n68RxHw/vL6DH+mV4bNLfx/
h5qcOtAIQ12pWzCU+WulomhumAe7Kg6u1gGrjA+R7f4KqwZbV+3stn+GWPO6GRyV5jGIE3BC0smQ
y5Oc1C954+/QBq3CfNe0yl5yoTs+9LipGmPzZJfSE0m/QtXHGJyHhFNAQSew8IJ1q1frUgfDxlGD
ciP6sSHIL+7JtHFXhLVIrBfZiyL0mNItpm1ClEtFRdk4t/7Zz/GhzQKwlNVaFBVRNt57yQBXW34a
de9kcAx4FsytCiMrxdM9pFYQ4zQfjFAnvsHpvKRO5KHRqmibIGzJSi6tBmSYShbVs6dCd/eBdcZ6
lEQWGa5uExBAuW1xku1riIyaQNJf4U5DzR8pVuHAifaH++HFH2BHFq6IuVDi9ltNjuuydVXoLeyi
yi/3woEQSF5GpoO+mySa3fHS4TO3Dh3cCriQgO0T1349GWIlK2tPVUFrlWdtfGe1G/LejK+UphZe
bfa2vx1qsqsG1On9WqWyBe+sTC6Z/zFwPhcnNrHp7ZvgTTN+OmhZ3V/+My9IgqrglcnpBJR1crpS
kqjTIqYk5HjfQY9Tn6ToAit78RifY2CIagCNZCoDjDV5P2lUWYru8DmSBcPdLrztWKrHoL0K4dQo
eM1hC4flL7GKlepCCfb+q841lQ2gYrYCq9EhbZsEhyBFq9QWjpGyiqlAerG0R/YAwlz9n/43WMlY
UT3Y5lveHu4PLN5scsJ8GXdymAXp6FiVoHoRLErqSkcC4If9k727aHox+zVh8hHwy8Tb07tSguyf
qICfBZYR+lqFZS/wZxPpo2Jh3cy1zoixFbIkAd6g4fB1Z4xKWzqJuGe8ZN+jrgbhwNlrf7mCmSf4
Dz2AhR86+B9MzceO4gqbFdkr9Nf392d35jb68iCTdZWT3dplggMZ+sJN9giO0muf7w8xu3Y57PC6
5RwAyDU5d0wzUmCvM0ZICwJjL4ol9gqbBznr16gcFC2mFBsVqjxa9O1S/j63fBTkYwB+s2uMaapI
Sl1hvMxMR8UryXRIs8JDxNyKBOE7iZSFg2iO2icMqNkkNq5VsiEm/CYa6stM77M2wrXOUB4jQ3no
B2Xdg0c2q/iJblZLd7qXVG1VK3CYaBF4dL3K1jp1OQJndGWqV8cedzkS+3HpnYnqVqoebYM+Ojs4
75TfbdtZJ9mwadhygWpsyrz4ppc2fB0ZQFfzR6egNd3BnQgTcN3xUwKzwUR1xB3lU/VYddnOlqEH
D4saguKwm27U2zefnPaKh5KwHPPmvns20UBIM50y4b6VT3Z+RvEsjKC2vC+srbn1qyKSxBlMJ+xf
YXsx6Knf2Fwx7S+UoyR7pZvrFiUFBdkeATeSVXo2NMpXUggY6w/n58L4cy9NyRS+Kx0V5Lsmn9tH
kwB8Fhg/aobV8NJ1+TppQUmu5PjSZt+r4Hebvt0fcyZLF1Xa/ww5mWdVyrrYKrkKkKBC5xJVKFGW
Jay4P8xMtACehZheJZlkJU+G0TxFMlXMCR91rCsQo4geAJJL8tkrzwHSbq5yuT/e3Ol7O97kSESI
wW2bltfiBhcKnv25hrxtvCMEd38ge3bNcIHhwApPnf7K1y3KxqlMqwf1TGlTuHKQnG0S7wjyFBnF
laOkW6UCqVlBra6T1Wjm+6z1NgBQ9lRcEpUL/r0iqWf65QTyBix3UsJKdP2MHqWbZEun1PXpUyLc
jZcg6G0Uy9BRQ4dVw4ix+ynZyUbUPZr2pyr9MCwVAhG6PaiXkUKl5iVEqFxFlEJUu9+QWLHQflNo
wRBcBI31UkfuIa3rfUpvkstsVxwb91A2SJWji2I9DP6V0uqmM6Q3N0Ne2BmOUtU+RF31TcIsWaFh
WaB/QxJVVKjOQHBuOIooTLiVv3Y8a+V+LxwoyfJe2Mc3MhJR2cKdPheuGUQxBv6+tBs4l79+AsXM
B6qCLbQB5cS9LqPTA/wyzwBygnemK7WRe4++18JtN7umqRgKw0W8NabFNDtqhiYyMSHQ3PM4wGtU
L4B2osrfgVrnPhDzdX+xfeo9TE9FlWYOiRiOY/8CyUQO2h+maYSPzZBuTHTtvdBf64hPjBAKMlM7
dK62zoziU9jF8MxTr50j5zJ226gYDw6gmmbg3j838rvEb3lutq6LpdbH3N4D9oBRobgjtan8v5zH
slyUfI7avlDkLrqz/ikYcOzyJaniuc1HjUrckBQzneknkCw9LL2xAHXenNzuhdLfcrAsAorpnN+O
MQk4Yt+q0L1gDCuUKUq5Z3HXsqEAOIQ6O1t54cMb1UdmVzunfKdEY6Ozf//Dz53St88wWeGR5Uie
LBSZWd5wKJPmDGEEdf77o8z1DPhegFVQ7QWxMu3cObLRGHWm+Y95tSX1NfAtzpMXX9gDdO8obiHD
VYTIuV2CsVsLt0QQCKb7W3h1LlrrzTEKvjzMJFT3AznMqkr2H9VmxJmhX/ctKbWSbRo1PYSxcQyN
IcXLQPlUtYpjgheQ+BqBi4u6amheHOsjOVTIV0E7YJcEyje832n3olUxHu1C2grd+T8MJVvZSn7w
7A85bh8Df68XcL2C9xLiHGxSBEXhkLbGHx6XvoRrEboA+CokW2Tnj7TrOltdIBjMLmoN+RX4HNBY
P8P9m6DPk7MiiVLOFaIAAIhcyX67VM+eO7u0mzHEz2/GKEYp/4erw/1odgGEhXjTJsNWa06p9uzV
Ef/3okbbAdB3VDmg3FDabeNTttFxZBo4bTSt2y7epnNtIj76f959mgOrRWQMmcVCL5ELHQOEl5nt
TqHFOI5HtOhK/VpW5n5I7ENb4bcd9asKNe5c+VYC1DOTJzdFKe61rJytUyRL4fjcSWAYGrrJFMVp
qn2dNDmTtbjx6CF7DO2BfkilparK7EbHoeQzwaGDPvkuQVv5ca7B5KHPgFgm5oOin5FyVt/f6nM9
Uw7M/wz02Xe4WQDguRpdFTrzkrepxi3BRW0Bm8IeZZ0BcipORvIrH76NxZPx4pmYDm4dB/Hgtd4+
e+MmOTrmD+1ZaZZARXPggS/PNSkMyKXc6tnAc4FxUttLpjpoCVyqEqtInA044zN9Q3l4VTfsSvdU
SKd4KE6mAXhL79cdUJ0Yl6mxzo4LEzYXm6MWhiw/hgCO+cl+u5mwwoktOCRcA9QmEyTV1S5d1dlL
ZwEkSV+Vut9VofxoVGc/LP8QsreVu7Gb/q2I/AdYDDQWzzKznCKrgunZ/YebvXFvnm2yalpDz9xO
rkMBXDYpbCSilYr+s0Nl8/5I8I3mNgEtIXj2QDxhIkw2QYMammqjymVTrNQ783uaXuXW2AXY7kTk
DXQWrdbHXUaSj9EY5oQnmwTkUNE0q/4HUei492twsaD6mmtHA7qI9hHa9ClbmQzzAEcRgvHejZxD
jmAElb4x9vaR90cIhCi3yseAMUNTO0Wu/CyeAUjN3s1fa2PbV0c6LNr3IkbmANNJSbd3n50Ub2cm
/4gY2Wc3eyNzV4X2LPLS3V5ktJKcbko6r8YVWU0nqZ/bFxRDVThEaHGoYbiuKu1FixIov9amCD9w
8dygRwS9LeSyTPqNlIEe0owN2CjInJDkNqWyT3Jknp1kPY6HoVf3EgFxLm+M4TXkIO1wH2/paxW2
f9ZifRUL/W3UcqP8WXfI4+Wr7Bfo+gEYJOBP6IflA0aY9QngSg7E0GgBgexUbZMZyQbgCLVQwI6w
WM10X4/qPnJ/CDMWD+0eoYE7pHvEv9H9DjsE+/Du5H23aB8XxveM4Mxu6t1oDMdWgxeFWgaTM/Y7
Gp4PiVE9GZL7QwHo1UtXkYpzJ7UpqYr/FIfGSnF/ofOD2Gq/iVBOdruViYOf3b8EuK5JmrpvcT6D
Im5pwapPvxmIhAhBEVhrG5t+amU+dxSqaEGr6OVF+JPUPiosvbkbXGNHHXjTBdoR7HRK+9Eg/GkU
UotrkEKxYbWhUDgiTs9RSXjCnKSZ8dqX6F2A64AdB2OCg8NR1h09UyHhBy4l8vt1CuihrOsDVcYR
nKV8KEsEn93glFaIP7feOrEw7NTKXXx23H5V8nJuql4FGBMW2IsSsWyTi+1ER4mij4XUr1AGdTTg
a5Wof/vYtJBtprZyBU+iBr9L/+CNDwiWdbDh7Opsl+cy+2iKcxGBhRqogebqd6V6TNVoV2bSKTeM
Z6GV4tc2fkn7cQCHE4JZ1aCJ9SthlEIz2MIuODTfLQROVbBdCejUMP3VeT+a8D1DMbVG1MZ/KtTX
QDY2vGrX/oqVc0vYQjuU1dJ2VxoXnBZG/dM31tYAVdMs1nawB8907AHGZRtYlkF6JgvM/Q+5kbdF
0cJXu6Zo/9KQ0SwD00mFrgZsQblbI4Paee5Z6GU71rDy6LDE/VWIqIo/Oqi3gwPtnGZX2iS4KTlh
svaQspCzK01YqgCDcfJ1hO2w/q6vXnoJWY3onq5GJE2ZSWBamDL4EIK8ciUkaN4sadgNZM22ixJ8
fIUWBDUhRjue0HwY7QdfVTaga3dmi6Byh2KX3j3EIJdJlFiPrDT/A3KeQhpFLKcCOHR+m/WW5ZfG
KNaDw8Ak0Qu+CW85v3QfRpfd5uQ/xeLMvbcWgdQmfpKki9DplGUEchx/NwKCQukFgXnbyGnv8sGU
dBPDG5NR7kgd4MT0S1BijVFg4aM63wMbMpX/gPhT3O+zTNArShxhDVxgrhUyA2rprS2UPaO8WyX8
e2ZUnlqYvByJYC9oIRUryX8J6HR3sXoQ6u64b2EUo6TdQ6txH6bvGXL7OAL0LwDVgUjD5LcHMsKL
HPHj7CFRw7PepHsIgkgcnANrPLVQRYXhZkBNsR9YCv5b3Su03H/0xqXUwFO1ESl+tc5ic6uOw/Hj
ENjV0aKoHg3ZesjepeLEiYXJSKDD7b3S/NiEhNuqGx1bzI2bUNp2xqWHZ2Ia/SYegwPfgszZSYPH
Ae8FiQXWrfKkO0A5cssHrdrSbULb5zWqoAFSC0yzDSKRx8b+24ndrRoDShv7R3tEOIC6bOPKSNfm
UBj7TVmpZ1mo3frAATT89GDfc/LVfXFMlEto0wXBhSgrnwO1+jmi7nv/4py7NoFjWapmgQHVp57k
/VDHXQpRRNQzOY+5p7grhLLB8lBz6AOD9hFwOPA3NsXEr1e062ZFpLHYHxGldJ7l4Zph7yrKQLkA
7UmdkLYde5j3wR8+4D6Hs67ULplp7GHhrFVZyCBEtiBFAExofueRfjDqp3/ay/AWmhib5he5kl46
CLxqu8+gVogLJMpwff5IuOf45PenT0Qw0yT89pUmYWFfyS4BBVxAai0yHqjgpqiA4aBOqSXo6OL0
CyHVXCB+O+Ak+6SykJCGQIcVMg2k3CiN6oyzCEaYS/YoiOoCaoOb9lTbRB/TEMNsJJAFIBWf+vK8
mNbPvopjCoUAsf6mHvVZHepBpNqfhqgpgT2NU+W4mLrNtUb0/47y6Wl0Ex87ht5S8rM+C8nI4cTO
z+/bUDkuQrFmN5JD+wUEG4HUlA7o9l2Qp0KQhC1kEQEMJZqNR7Gzk6Wweg6vJ2DT7CSkgkGjTBK+
yqn9AiMD9KkpUXcXipioknBf8q2QdFtlIQZsV+4kIHsei6Nccm2YWxy3409ibQ8sfl+GvCsXFeKj
4GE45e9vLG0246LJpMG0haKkTFdgJve547AIHwscH0O5/O6RWtHxjSl3efBkfLt8LF6UcEfPi0wn
Ho1NSygvv0pu86gVxFvqa1sUuzzJToXwMY/J2IlXZITQgde0uX0BnEIcuaa/4Mf1A3E31rxmox/V
stplJYVqW6aIE+6cHr9Lzm4XkUU8n9NXX/f+TBzaT+R+HFFs+Vrt13ZDKpq/1PVTZD22aF50EkO5
qFfmyD4gVq3/qo136FWpjhiFu/2FwtmqCKED4eQksFhtj+tm267DwP58zNgj3zTfZE59aXinbK5g
jCdjUeEp9XNvpUjb4UxXvdeYxgdhenB77ynQSDll7Zgq9jMizGRBdGz60v+EkGRputE656BVxEUF
ofDbUFwaOd+1VbWLtBrLht3AxStZ6qtotWU0mnLmzsYxJ6PYL55E7rK1w2Qk5l9yA3siCY5tOP4U
lRjRsRuZXjSQggBBHuv3ENAud1aNAW3VbJCojg5ZL1B7VPGCrRC9Z81qaJzjXbhqzdca4+5wg+49
BhNcAGiGmH8RScnBR+pd3TglDQu/Oag6JAQ+tfzuAAxWx3xXw8TyqStLqYoZOVzk8KgkvuCEtM+9
vEu4hPV43HAOHdTgYyAUENOYox4oIMd58tHbxk6B2FW2yqFq85XhdSsdHFuHRsMQuojdWitquCbp
DDE6XkBNJEPzMk6DE2KezDbcm2w1ZwS82m7c4gRrrw6HB3IOemN2YnziYuKETjiJdplu0WrqiJ6G
ngJXfS5Hk4AN4fOk/6zgVHW966kngiNxmDdfqKFx66XlOxqfMEW2NBmr5GKSSsTVmyyDV7gMVrRR
6+SABklJ52ZMzHAFSX5loLLRyeMa/Zes1ValsY18dc+hwWIEDaNbJLdNdVQtZeeNrznBMHW9JtBf
kwY7P2UU7+1qeEgFbxWIy6D+y1eknapXJ4dAH/03IfDEgwo13pzebl7CMs1oRg7NmhM9q8uVrj6r
HgR9OdiL4VATJg/3tpjAxX+WSPx1lrLRaxpI3bDmY4gSWha9yYCD4ICvAqvaxE12gPRr5O/G+FK1
74ThNvTW3ki2ivcrlZWTmB/ZR1n2GvvegQTZ5y8S2KSK9ofo5SWglQb90aL2oEH70Ltm52Ec1sst
qd1rBR9tI3CXPY8DN2wVETgDXEo8Z4HFMHftCRFl0Bf8Z0x93yq9tVLToQ1BMZuyDNce4nOLUM/Z
IxpCkagKCW+ByRHte44kxw1HNEcao3BEW8bv+0f03I2HZQW3HW0my5zWRL0gimzJpJfpK+QtynVo
z46P3pj8vqh+NjsUygcmw2HJMCWKqYUVUn0kckTowQ7OQPR5IRirhHX332l22gzEV+EmCdL3JLwa
yiR1ihbLdA5bTm1UqVhP94eYowIbUMmR9jKoVKAJ+TUMbrEIHyMRM+Iu2AUUT3BQRLWtv3hCrW24
pBWAI+gG45tBpo+EuEg+lly8569XDLwxIMT0gQjv61PYmhboSoI7sEGO3AbV2j/2WXkS4TgeCnSl
yRH3iYnMDWoauh8IjDLt/kanWkTxrNqLRt0ytGT2S9881mTdOs4w5J4N1JKsTkI3mthToPMZeVG+
b/5DgCQBMA5yj3n4OgWGlg9VbuBgQxglylNQCSk1xBW1tyttpixZscoa6QSNeFOmJ/HCPdCHheUw
F6CCHVRprYPu+MdG/CZAjQ0rCtsOvQNiOHQTMWVrtLMTDuuweQEt7ufvVFeE6gLVCp1MmpwVHUXx
ICjScbmM/0NGaClgXeECCZbEZFac2g5G1x/DR7RYfZjQ/gkqECc8vnj333y2awyemuBcB6ZgTmv9
Zem4XVAIF4HgRSTx1YkpkKNNsLI5ugGyDhoaOrK3jaJ9QsSm7ynNIKFF7zznW8BNAiS/yFCaW4G3
TzVJ6ZTBaPIgAxLCDakjZ3go2nNYrlV3YZ5n4XGoR+IOpyHsQlL8dflhZONIxWjStiGKwhgu3VMZ
Fd0Ep3unuVYKtafkDei0uJZYfwFRKWR0DiQOjrZcOJZml6GOyoXFnQRJYLLxWksb5EqDF9jlz7+Q
KqUOlw8Q0n4tTvAcd8SwIHDQSQSzD6T+64vrkqMHfQyND4Ixr0yFlAA6yc+iBpefcBVVicnur7VZ
LAaig/gOwq9V2Oxfx6yb1O8BRqCh4l61ltjgAiN2VXnvGn0k91w5zV4LsQ1YsveZXU03405201CP
rie78qdZCOkGu4n6NEepvTTQLHT19g1F3HFzjmhQnQJLh8RFswUeF844NelEMe5d1WO5rD+VsWkj
dJaoH96f3rlr83bsyVJmdSeKmjO7eBJ0qkLIBX3h7/tjzC7Qm5mcXJuw8R2tcnCYIQbAc0XkPLC+
KSZC1s3MYOFYnnOwQkqWjWBDkjYgfXydzqGUG2aU4RI0HENZXfXcROOfnXp22Y6e+lAH2HwWtPRO
yrADje17KCZQaD+26S89IFX1/jQos7buLytu1uNwwea3cr6XpEKBPa6GFp/hJc+FuXLUzUNPpan6
WO2lLM/FKj8hbdHHP5uClpf9Glhvpgxgf9ze/yjze9kWhSKHXN34V/2w8dOeNPXmDoXg2qIil2Nx
epbMZ3OJKzgbucBdJoLGW0xxjMlCb5Apcesx+7S8MfPqQXQe4FRoZrWT6M674/gDJ2oN5oTXJoee
dFXRfrPrBIOhioatQYecC/ekk5EszIY4uablQAuhUR6O64yW7NdF49b+IMcds9GSXMukeu9UZYgj
WahU0CiSUNhG5lQu9vcHnj1lbsadLFZTT/y+74dAmE9QkAHaxL7gcuQ4vT/QbMx084bTFZanbp7a
KaWnRPqRlofQe+3J0iN621L5R9F9o8Ce9PuU4mRUQRZJz8mAgju+EQvPsTDT+uSWLkpEGJwo/PTS
JFarGtKPb44WbUbnif4EQLIYyyWghMbCUTeXvt1OgHiwm2O2VPRGH1JSEQj7oK04WDnNO3dz//1m
D7v/ftBPAPbNKHnYSErgoVVEbCDs1f+zhgSyZ+mjzg0GIM4QIuXAFe3J6d0rcW1Ixj/0X4BxZFc2
/KJ0Twl9WRR9bqk6isKh6ghGySe86ubNAnSHOqDhaK+blyApV54lH73mexh6a/pAkFexGF25oCli
8E0OpQTXhxqggXFyMKYY/G1PB31hssXlP922APchleLpI2gfX78psnr6aKB9+Rgmxn506u0QHECk
FvpJPAOULQLUNj+QIPTZius1zh4pJKbqZvRlwtCnyoez6aIbpe1pZ0GpoFRi2ddWSB/SBU7kbktD
ONBALv3hWh5V4atqYXNYnyK7W8dgnOxKRea0e0oivEvRYDCvRMMhUXCTIhykX0LKY4KVr7aIv+Xt
Rjg6tiX1pvKYG1uue5Ckmyan5Ej/PVmr+gdi72MmbzDuG8qN3f3RJwhYvJQfkC7ijOobVSwXmdam
e4YxtEdihC66g5ARdsI1AynWhXUWgUYzF6VH5tbbzXRPBSydSovj0mUJUAHBAlncp6I+IT3rgAel
JSzm7BXFZ2XNAc03/1WZj30KMWnYA06Vj2pdk7S+k1eFcPcOcnweEXFb6grBu5hbUeRPLHLcDQkf
vq6oLEcN61OpgiK0aicnCyTJ0I3b7EH3KcUCC7L9DD2acwIXT2+vWT/saHXux4TWYxtsldT/XWvO
LnPkTd39Sgf16OES79NxrKoHSrTbQqHV9R02zyZ2WBdxfKjVYhcq4x6S7MZFFk+R4pfW2Jdo7w/v
Qjc3T+Ji5bJyBnV8GSNnrdj0HAfsJ3BBMbp8R2lNwNVKUg0at2AK+/YySBQ+0Z/KJB66yVoo3jqu
iBmuuSxgA6N3ViFIrDTuRZZIrdAq5LX+4buwEBO4xbyRjbIL3csyfip+aHVFUXX85pfpLvKuSOLC
/uF4o4wdUBak8c9C8OiXd3IKbKCjQPu7VWTK3Mi7dycKgEOuPdgkwm02UDLeuR3e2Km5Ebvl/rkw
e1TdfMRJziDh8OYZkvoZaID3aZNLQY+7Hi6NuXCpzAbvoFt1bhYLgKs5uc56241a8LzYPl6RN2vR
xnb3LFJEfvVdBLrN5ypdV3/ef7//x6gw+A3qQDYlvK+rtPTM3ATBSvCGzNkGz07EfLkAvH6dBMJM
1muRUt3k0sK8zma+CFr8Z9zJ7kjLnOUgDNnFtgCkAIO3wD7wh4KhJSpAGCk21j5xzgCXOffCJt3o
B9tC40V6zynNLsyCGO1fp//N00w+s92GeiHpiC8NVH3f5HMQrQI4tVm3Vv+yPqJfFQa/1cKgn+3A
fw1Kri200YkT9cmdC//aFNLk0SOYkCjst2hZU7xGrXgM9w78sQJDNtApnfJiYHDppq8eebnNYWFk
0hbx330NbkaXYApCfl5DkNSJFBzsuLJV0tKE8OMjly9i0ufYRy4VyFieHFXvLy9I/ixgcRZKeFYC
GMzUyEGaNdZfra0dOT/XZeae0TAFnuBH5QV+waoHwVgne5tzWtT2xa5v3QHQ2bWnfEmYyaZv5FPS
aU9GDMVfvaCYBHdR7Ypj6MExV9S9eAJquDD8LqWBuIiHIXcOakIH4hmsQHYs7qnZW+ZmhsXPbwMN
VK1lLWRxw3S2CvUIMElC5YqArfeCM/iO+8toLi4U0pKaQrpIGDEBN5imq/i6A5CCniiof8r6xIXI
Ft4fZSbBM9FuEIZKvJr9qe5081Kt4TVZ4dt46jW0LWkLUgnntqbTLLA2nJyUi++PODONjGhAIhLh
KFCAr9Oo266dahELFQAlqYVbhW/A1QXAucn6p/+lAI/0q5D2sEyYbsbkSBraLIuGFFWyFmeoDAnr
4yK0YS6BJDtD/4rau4yf6GSMQNWhISZRKT4VFhtVhVW6+1CY7cksXgecc50PLQRCxFqX/e/O+Na2
F4eMxkF70b8OD6Z+vD/HMxeNSeGXWAG1KEBokwdyXUKXJq8IiByAK/6pRBdKPqMxIS0Z+s2JIzKU
CISA8auyPPmcaZ3rdp8M4aMmP+cw/RFwgVYA07mNuXJZSmV48us3mJgHAaVy6edJNkhEw9j3prYl
rRSuyHZ0EVjD0sE3Tr0gAr/HBmjtwAprjCN6TQEQv/tTNHdXmTi/UpFWLeCsU1VHSWI7Q+EKH8te
WVMthm+01lnzTYMLDuYoAjKGzwx4PLrQiNgv3dAzOcKX8Y2v+8APTC0ZRoA31YeL34OOONIJ5VKc
d+p2rfyp/qVpp3hcNXQaPXvh5WfXx827TyoeshKiC2aY5ExUKYEYoXVR8XECC3rxEnHw/zHRVFag
DaIt9C+BLoDhcoHE2GPsb9Ts+Z+yNDqQHJwY1Q3qCmNpJnt5W4pVPrkS6QSwUGjw0becpgV1O6iV
TUMMheNmZ9YbJ4DbMWhU0LZB/vNTiAoYxV4K3UuBxcX99TV3sCo0vVCVE6fddF9o5oj25MgUw8r0
vQvm4Wm67z90f5X3a3dcLP6L5fKvl8VVE4NLCnacrV+XU4IZnjdAE3sk3gJznut7/e8YEAraHb33
QiIEcoyNFDdnt/kwjZOxGPfMv/F/n2CyqNI+NE0ADJ9vnNrvBF1DI+Rlbe9aQk5a/r6zO4jj7dOf
S6gCfH1lL/BqxABYWFTGOHap/CcQtJoetUmCDVIAhIRa83dAB5LJ+YQ6/089J5bXfx9iEmgbvVSU
ViSHj0Lakxa/KK4kqBBA4SL5xcW7s4pV5raPrtWuG1AYdRgfVGIuAZA2NZph0U9z/F6C2aYnC6/O
yi/3V+JcvvrlESe3gQ/IB9lMhTu+EhzhEbOvcg9zA2gRzaASMDiB2MKYc3sPlj2EflWoNE/LemHu
lG0YMaY9niMMSK30TOc1a0BCXwPlnc4M1dwUzI0svy0MPRM4kZE6KvewgePodOdVsaNkTUzxxacR
jdE5KMBxK+4cF9CRpLAV842AOA59uaLYjActDtB4L2lwaVx+bTnvm+Mb0vo0FYI5IQUyxddFWpG3
SdOEIkBIyurBR6OC1iSYdsV7BeXPUQi1gamp6IYzMT6YnhQcVxCvF7F2nzXj6Ulx+zCT9MQvCnf0
xHkMz+fRAu8UU1h1zG43jukBkeuwK06ib134H1COUHE9C7A/28nTVCzRN44SCk51bmp7u8OxrF0V
ww+CdhuQIjHSxiuiI/F3OCgHyrVlMWwk6NGlgiis3O6QvxeoWTpGBSzGpvUXVt5ceClIw7hLAOtw
zEkeVGuShGgQWuSY7tL6LruPMHqh4SwgSItZ9tJgk+BHw+ZMkbBCenRyf5fV0qopRkSySVcqeFOw
DMKTCIMqu/ykB8TXEUJDH3+IjCdlNfbjuMHLdeHqmdsA3LSE1/C1IbdOsuGw0ZyuFJEF5TAKjbR+
EdcBerSwz2aIYubtMNN15FkEvinDpN7G9U5DuNFeENrHgbvd6ej8LhnPLr3W5IaLVcmzA5/xIMeU
tRBNE8l8uhTRzn3T29eaXGNJ3vYGFCh0Dqo3OGaJGh/TBsrsRaPNsxwGivthuhtxtLUJUEDM/0v3
EBin58V1EGNq+xwzeVb/6KbfLHTsMx9uKvWSra69qfbPha83+5pIZOI4hAIHx/TXy9Nya9subJau
Xl9Q58IU91cZumtFGrFX3djoO6SIJWUyLp96tgJG839IO8/duJF1XV8RAebwl82Oii2pZUt/CEXm
nHn15ynNPjNyu6E+2GfBwILHsossVvjCGzzwMkSsHmVduhNo8Y1RcWbhnoogkPMnlYIQbPL/fz5T
3c/wx2IBIQJhqLF/4mGV33A4SrmyBIDnFGfuinMDHl3erKfMqkqQU+LmBj+KkpE4AUVnW+iZpT0g
xfDx55k/FXt/f8mjiU+jINDkmPUF6CIGNUBTs1yLbBAX8J9HOoVRIPfDIALfc4D31tHxZAy+UfgW
PN4cTttbV3wisCngSGydGF1J4sI+tdxk9fOwp1/wv1HFpH8rKTgJAYGegoICKVig30aoX9FG7VEW
I7f7/xrrWHxKmTgRwiFk9yhXOE9kSErL4Ge5Xfp+//NQp44fKglgx+nFguU4Wis4T/tIjAEyIdRk
KIin0LNQU/x5FHGIHR8H30c5Wh2WjtFsaTCKrQuwVhnu57MONOL8/3sMB7QBGvm02I8PUpsLf2xF
fVKx3cC0lrO1EUh/41lOcGUmajKVx0HxuDVo2ZxlG5xaH2jz/zu8mOhv62N0ZksaJ4an5CRcM7me
EcdhVZ5rQ57CgwkXgH9HOooFyro1lFRlMsNtlQY0lT8rbW3a3oyCrZqAfjYPvDTFo0XWb8b2lvCU
AltBNwsNZiKa1r7o5F+SVbhnn035qi/89BWON+dE/Kk6HHYxgI9mb4Sp4LQuVbXcjrRI4P8o9c6J
yOC6NR6mkPDo/gsw8WwXC0k3vNLp3Dr7LfovXTALYR07Mnf0niosESM0U4Q8zpdwFpLgDmBtihzQ
YsIpPaTtLpLrddzGCx8lmd4L1L3qPyW5BYp/BqE/u5SRg4TTgVZLAzIGqT7cbUr4qQIno6DgUw4Z
KlrlupuxIE+a2wx9LF3uf03ooyvlsgD2Lchr4aTuyTvaZLj1x9f2KWzmfcWj6Bd6Y6xatfXG+AbC
BD9jbQsS9WnQ17X8ODrthSg4N5SExLCiTIHv/EMQz/fGTN2g6zfzOG0BZ7lSY3pW78MzrjYk2qPe
7lrlTcvH6xBKXyjZnm/zwNlnSUytzh/DxIIYPmdeD1jZLkHya4xuqXEtgduz5SB9kojhueIOVK8s
yL84y8vSOofxRQFxwlhINJCndq3Jk1vqzpNvHoJIWOcNt+KHira4Ez4r8FOdutjB4Klka5WMhSeu
lpDXSqRkzRjULb2Y9tps3QINHtvRa/1bWueruLhmKizNy0wcMLWtKUpByat4Jsp42CwsxqxY1msS
OCXHj8xXVmPa3bV9tBLgeZ7QIa5E60OwyVFOpT8bXqXQuese+mc5IeYsu2k8XIqkQ60u0r7AsN2m
6RVEbptrQPLLjc4KKwW8CHJxSo6YwJOopPqTWKgYbks7eY7oZ/98AJ7MVkVF0SJNEnpdR5s2TZTa
bEwAbhYKZMaF+WhSDIRGSuPuE30fs/B+HvCUFAeO2/8NeLQRzURWGidmwNDfdZBWEarCvc4b4Suo
z7Ch6NLjvL4CjU7WkxeYRZKgObdC4ECq4WqkpisXhkeL/ecH+8Id/XVCIKpMFiuSxmNkgyQ3ow5s
jFQGVEAvk63qNOrRuyolCNNdhS8Bv56JmC40oEeltpVQdI3x4JFRJuRQRfAc+ykMJOH2KikSPinO
n1gVNR+dnHqqvUTA51IferwlFY+4R1JUr0nDCw02lN5LW6WCnJqtCxapaNnI1VWe421V5uV1awaL
QC2vNE1aCR5VrBtr0tmyArnPRR9DLUcVKUU7VMAvMGD1mhzwtUJ0y/74eaJOXSh0xb/cPMGbfJXn
v10oWq9r4N+xRSC71uB55tm+Vl7Yx+Lg+nmokyGV8LUWUD4wAMbR3dlnGVVFfNIurWmV1C+WfinN
n2O/ivAabnzo279Na2eeU+A6FXvQ2kOG1iKnpar/55VpppLcyR0INTI6OJrIs9JMPRsYnBvlKKEL
Bm3syrb8svGKsDShYCMj9wVB6OdJPPm9eBVIHljT6MeqrEHuK23WiBRd/+Dkp0MP2YeKgZ6cCdlO
1l2oPck4AbHF0f/7c96o5lhZCbqMFPUOJJBf30XR6F7Bj8J0wXKFrGUBIyEkXeVUBQVvQqAOVPQ+
zpX7T74zdTAHMwITFOjRqTZQF61GQ4ove4dIq9hxGQlJ3/G8HuupnIZW178jHR1noJFCS54DIJvK
o8lX/B9BVoRa/NSDwdxoZ2LwkwMChUE1G6kgTqo/J1lyhrztZSqgOGISR6RwvUHPFRKigLB36Nxm
ynxuG4oFf3w0Iszy75hHOYaWm2NYNIzZwNMjQEogK34xuaFnN/HXe07o0JOoqsA2U3ttcoX9vIrP
vPZxf7Ys4dBR5Y8vEWMiiaPqI/wKsJkQZDPoVwaExZ9HPNlnFA1G6O4giAG7/TnTRdkouaRQVEVs
QMREdvmJJjeaqosAPuN8VYS1AGYHGcpg2LHTUmUCENOGP/44NNhiY24n6m9nHuvUxwA7awGJYjOD
NvnzseIQ/Cz6CV8Ej5JMj6C+y6YtnFh4m3R2xqBCLqJcVH7sUm2Ozj7BqYPr+wMcbXNnDOzKkngA
cX3PxI9zlYhvXynn6tqnPrro6GgWFGIdm6s/XzUp4eCHA7AaW9n9IxNPdtuFj6ZzMINn1Dx+ntqT
L/ZtuKNTo4zSzocbTc4Z3QnpFwP0a/X/kIycKuV9f62jhdUnyjjJEq9lyYGrkzZAXabgC9vVyq6J
GrHTuj37cqeE70xcFrD9kDXqX8e461p3gFZrYXI5K9ZNIvWLMCtAwctrJaPjORr1EodHRBfimwg7
8tBJFr6iLSutyN2RI2VQOk/q33Mkg2YKZanV8OeQ0+G4tQQus7zP9PhXH7Vb25eXjU4cq1srRUgH
IQDcVsoKBzjA5tcqcrhu2beHHCHLXrNvrTLddP5t6sw3/qwsG7TvzTlD8KpY//x9v0RTj88xhCtw
zZLx0PhL5Fnp5DxuWkgysnwlAiWyPi280JcowNndFSFZ5VyNPir7Hnr/AJDJks460p5cZFATQdzj
nAfS/M81XUx53FchH1+EmP8oQAgYzll/hZORPSHMvwMdHdrZaFij1JKOw7tw9fxTaP4B08TmFosX
OIAIhoPx+3mGz7ycdVRSnNQYsGzPy+kkxLwctp0IYP2vikPfXs06Kg6p+RApqsN3FKu3X9vRI6pk
ZwXQxZf4e7X8O4HHPKe4cBJAjLyM4BIbJdT95kNgWgb0rdJheb7DKh77rwE1IBJINBO5WEdfrCmD
fiAqZYd20Ix2oxWsRICNG7vaLmSAmOStkWWvzjbxTr7pfwMf1/WKOWrUfBYlKmEgp65t26MaBgTM
N+8688y9+tUT+us1BWWT/9E0PFY7H0GBT2YKcQ64jt4A+dc5arg9M5Q0q0PmwwOf4L93u6JqgbA+
lfpnQnFT+NlgIoaTZVwrq6ap+DMBgP4ws8ID3WTSnlhVjo6IsLJujAQE3q51PlkipVwRI0g3YINa
jeWPApUQF85Ua52AOhVxU6C2FxZdQKv0uopvbL+LexN0a5lFt0LqyEeGVXhpFGD0pPpxGj/GLl6k
DsoS3Sd2PH4brHiRdV8N7hdH3Wge7Q1H4lKQ+RtMCn/eaSfzaNuSDdHvJT75Ynp8S8MmxSn9sYCz
Jeou8I0jpN2ycRkA+ItLQrLwUyWPtVguIcoJKZNTdD0q0Ch+uHr8lNIPg724EgonQBTOPNzJlWyR
b3yxvREn+vOQSywpCFW/4xNPi3pegcyMUnfjPMyOq/TXqM+Fv/NXbD9TykUXgBaqZt04KydYcH00
m58f5pS0P6AF+pMo7BOnH6cloTlHyFGQllCzE7bNglenB91KNTEJFb//pz3PHIbcxUpdPmKF8vMz
nNxggpBLLmLb3Dx/zodqRE1PyhRdihTBAstNbcO2Y1coG0LsP1v0PXkO090iaqI5/1e7SStjuzUJ
yy4HLCnlLyK0qLZG59q/Jy8ZLlNDhi1l0lY7OvDBlBnaKMGYKq2XKv5HGzzb5+iLlMpeVN/sbH82
lDk1mxAQvvQEcAQ9Bt+C5TIHM7ZAO+RrOVr4kotIJBY6kK7H+MyNdioE/T6WeJZv26yB2T1FEmMl
qL1lRcvn2tDijZCijJMBx+v4fIB46uthWA+EipTdZm7/HLOQnbDsIwg9nSxw9YhMtsWnT1j086I8
5ceJVyR1FXBbYJmOUeuh1A8lssDCvHTLFv1tX4HIDxBk2dSRmyZ3anpNgj4+0B0FtOGgVyMkc5bt
vDQdd/aX9E8r2cOyyZDOzPrJLwyoAJKgEI0+ZjP7wRzI05R90cMKFOhgWCBiUu8xjeHk/XkaTs42
ElMyqsgYcBzvTcUek6QrY+owybZ1nqJiFbSbQWnPzPbJYQx6v2wVHaDo0Ud1bGo9tcGWxLjFcA5J
fC0EV86rIpxcsJjfcN45GE4cS/2iT9JY88BHnRDQMaoHY7zn3OkGT4+3k4SJ3SJOcXS7j7V9N1/7
0gpVT5uegjiNd61+5q2/Dtfjy55o5v8+ztcB8m3/yLpU6HlElcsPHLTVooNW+Qu6K8gPejgu2ej1
gQsV3Kyhp5iQmZ7BxVtVz7bz2XFQT4a6GSeY3aWKBEq207X6IOxu2ukKOsHPK+GLlvfXw+KtS+hl
GgaZ/J8br5rtuoC8Dg+6D5ZBNl/NXbEr0haOTrNqnHFhIMAkZ+hzCSR/CIhpO2FpMETgS1KTFpHo
6D+qcgi8P79WJdnVa6ShEA6XoxhvYs3VRmVFVusOwXtXQ+FqgekH5Tbxtw2l9qqRXdkfWR/NvrPG
lW9BU4M80yXOdWOo6zAPFmVvrTp7OnNBfSmj/PXqwjScT6Wpf6UldgBqAh3BWPTJ5crYIWVBB1sk
SWgzvZpVvAO7vi7CYh0jRExqbOi+J5qXuvPmNNk2mcylDQkiM7ZwfHRMJhw4TK0uLZElrjFWhGj5
RnLpho22TmoQSmClUxo4P3/Ck2ERF58AGvMZ1eMY2s80WAI1uxlK9xRsIci4BJRU5bbeaL9o5cZP
75sIl3JAV26af9bN5Th3zOpSGoyF2pzxnju56+G2QCSDZC0fu4vRKPLRTSTphpAHyVmAg+AgneUV
nL6Hv41zFHANSdZO3USRN5OQs07Qv4QrvUqB7lje/Gh9+PGZMtSJY4bVQtNIwflVRBlHWyUurLIJ
h/wyULdSdy+rV1W6LIP90CCy9hHPZ4rYp4pxf4x3VPVCvDiR1JmiU5TRWi7w8cTVV+sxw3vDc33C
Cj7HOumi/+VvmtFGdHafli8Vwrjo5u7H8P7nZXbifqItgN8MIS6Ngq++xbdTrZwsy5oiEIZ0CFJ/
SwRJag3sTZrP99VPLCELzgiat5qpQZw3/pxp2YyHJMjyXACxqBJBsCJ5P2vYIxbI0f6nyAbhkcII
oOLjILkIJLNI0GkSGHV4IgwEGwUdtLNtj5NTByRFSEEJOY+jDylphSMZM3hI0Dg04ulIGNZeaAQp
0efZlsS5wY5KlVlgDq1lAQtn7tp48ODbQEK0oa2JliJWND8vi1P0DGYRCXNNMUh+jmFevjwlkjkI
jHT3EkT7HMFf03hC/fDLkzsq+y21Ns/K8mWkWCtcp/rQxtMRo8XJNRCJU+lq82Sj00Gmo+BQYUqp
jpcdcAqRsYCRQ87FRId3PFf7PEXqs0CCfa0AW1OP7z6L5mceEs5+1fgptoqeomguKDzaqNIbtn8x
e6p16Dv8YYobRStcSrEAadNSfkHAAP3Ez5+n81Tm9sczHRVEjBn9VxBjkQABAbSPRpht6Ot+6Q3z
HWtEGxGSJgBN6P6fTaLOTckxoyEKuyLIA9oe5lQtaf2C44CvAXMXh+1AXne6q7UukBahEymX2gIg
gTjdhX1yKLA8P8/GqXBdmFRS9od6j/+fOCi+HTpGgIpaLmjuZt9fKPanKP6P9lWUp5sIcIdSPGeg
Brr60Q5z3NxMVypxptdvG8VEavyZfrIfmveiXxPPB1GVENqHmgSG33wWcpk/P+6p3i2tW1hKgOJM
0YX783H7QiLt7uFtA8e1X1IQjv2CU7J5G9UrtVxG14DVzgwpLp3jQ0wBgyTOS0FCORrSHGNA08Bs
LluFug8a6cq2QXABpxNajkLic5LoSu7TOFv+b1qOyG79N/bxMT10juKrFV0RdAIi4QAM5j9hE50d
6dTV+32ko3UwR5LPvDMSda5SvjaNwkVEWSTbRbi2u116jrV4Skznj3c7ii6oPzXlGDXMK7LWoiQp
HLhsK160erNSVf8O5wK3SyGTqgmuMsK4gIp2pF2lM9KYnqS+0KgjPllY+YCjrb2IKLsZoO7TdlyA
nJBKkEvUXqThCgCoFWvbMwtDfPifFsZRYG9mfpPOVfl1u/FxOlO/aPHW3fTLurz2y87jsgOBpqHc
LYWfQj/y5wc4dbsqJrUK5MIMWJFHC9OJpVR3ej4ZK/IZZRfDncK1EH//eZhTDQ4LQS7Ynhi7Cxrr
n3vOr+SEFgobIA3uYojHqa9diBuWdqyCVvzUbRtp3dgHh/xFOH23+lOq9rfo7qJj+vOzfDXn/ppz
i5CFQByxxOP2aT+Emt1HYpkW1y1uEkIOMMybOxOjqWpVdNVWd+dVkoZrpbvv0ah/S+N9NZVLK/nQ
OVgTs3QH+7WTHaRhP2Fuis0k1Qcgcj8/6clzHsQPFRBqZeKA/XPWAi2TZiUr4svCjBcV+h3mPoq3
sKL15pMictWqF9CrBC4nrR5lvEes2FkkOE5gjqwJjXzfOLtgvxRw/po+0aeCY26DGj/6lHjB1KFa
NnQf1H4nSmsUgwzUNTCw8mqgN22cXCjtmmW1GBVnN+j+FazLpXC1yoyVOatehZFfDiuqhDaNwetC
2GkirENHq52qi8hEGq9cpgXwIelDr6oboV8pNrbqa2vuDA+mjDpri3HQV7aOmr+Rb2MwdbrjvJQR
UEawWbltBkA3yXMtGYVcaZmMUJl7+REi+W1T3mqdT9Iq70Br4aiw0eBjmcFCVD1hF7g0HTyagV4e
381554l6rBqU+3ScROWrLfnTmSYVha9QgyzqiRVdWborXDryWnDWLarYJKyar91Qg9jFc78KFXwp
nuNuj1LXrkcSU5MyNxwAU1EA5sjBT6RIHgUeVTgWEnvWurYclAva5cvRx7IKko0c+AutxAMGA2rV
/px7fSvVJfrUjSswz4EVIu1H8RjGQo7eL2/jY3eEuQVI5Y5gwInL5ZRKF1Iab8biSYpfirxe1Rpw
8Oqhr7MFZvQXKaQfTQ635dRqS9gBmMBJmOxC3dO32ti4BPpc2aKLX7BzEJFs/HBjt7lnIQNmdPlz
H2fQnZUb7cJCIyACQaik0qJTPkc0SkKzuRa8F1/urtIpQ3BYaGx7pUHVOeyLB0fzRFQpJGOaRvVq
9c7S822TbobuUm8Og45ugHHIWriy/bgop48smDbDRO6egsrkI5bSQYifTMhBk9ga5oc039elBkh1
iTVgjh+n7R+A8vVgWuUldY7alFczhhSoc7bavPBRv4QlPTbKmlu577RlQTlR/TD0zRjHS4AVc3Dl
R+UGBxujec9wyOCEFurM8AxFC0fnsC6rV1P+MHixYtQ2YRx7Q/4ybhQL+KYz4zAjrWrAm0lRXhb9
y5ezIYGIMHJT0i2at0WrrLv6AwuNObybCYcyFJJjDDlUkKZC9RkET0RsCcpWQarFn63FlOSIil8i
X75Aw/9Oi51L4dkFkBzy8B7Bhjwtf0kfMe4myS7O6kMK50tYyEEThYsuNLMJZcvBOYzKbXGNBvMO
EU2qFGBmg+c+VbBPtC4SFFGEXzZblzCCZiDCqouAKxLNGSqgAwu196oqvabCshIgRcZWMsctFpHi
lfm1cmFQnqFvaU6yN6vqGk0xRp9kvjH7KqOwJLpZo7JDhdQzqeOkFu/goGSEOLeaX6il/5kYGAQD
I8TXrm0PAPGAbf0ui8iL6SoVqHnTxUhQchES4yHpCaYJ6ZAgYPTPf0q0S7NU79PSd+kGxzM0dJpN
hiIABFeCTBT05oI+0dp3usVU30jl68Syk/TsAQ0yox6uQflYCeaS8Ydi7P1hX2XWL5Vd1HTkJgWL
WtdXqpQ+tdmSFNySy0hgEzx00ZUyWKn4jQhkQxMtBqm6ji1ul9QTHT/MlOIyAdt3YLd0eKqK3S3e
vHPqS6nGb4cZrZNt1O1GG41S9HEmiT6Zfic1lxwIQ3yw9AebQKhWinXITyTSg0lRq5veEwTTINS3
zujxnTlfgCO3eBXxDVl3vbUWmt7UxCC8CLcocorkV93yLe8bx3J7/Wk0MJ7G35W+ELimKKGwgheB
VHpKMa6oVHt+XD+bgIe7uto05pXeanvx7AJeHmBiBXxDbgHbqxvaxVP2rMfyRmCckYFg30y7mnjc
krLbcODs1tNqkdV3Pp24Sn8WndBkKJcjRaTe6Fw08h+TokNzHqkKpATE4jV9piZbqgGNzefRTLeZ
3q9AFMA4/Mcyo1pKY7TDS7YxMbWZMJSJN2BESzKMqDc2ifkxx4DV0G9q5MfUaVfQpW4gCyj2s6p7
QWd4nUmtN96oLTZTLFaz3IMB1sv4q52aR7aHa82cbWe6xEOieVNkeb5eL3S6TgLrAN8RjUEW3CH3
8aNBKB6hIjHrgv/Xj/ZNjYWOxO/xWopia6n6+UIJVOgAD8KaBCSI0R0G7G/T0biIGi/u7yLnUKMG
1rduVFOx7Q5RuwYWijS/CBeE6LKGGIOc7OascAM5vAX+WFD+jcN4JUmgmwuMa3rHa6V2M+sbRzkM
tY+5JWPE2o4mmlt2xoVPddnGJshIkDK2Js9BwjjT3rXsXW+kDcCWX/O8k2bw84G24ry/knJn4xSB
54ThVZiZ1Db7G9ky0NeMMLAYbtqYUnUSvlK5jVM0gtoXDLHwVaIM2o+3qeaVmGMp/kuZHIrS9IK8
dc0n+a1o9k27TdVtOBOMuTrqiztDBtRcYhGs78R2x9vCs9KHOsblLMIjHCc2I81u6yjx/HR67pKK
0MMERl0t2f83cWnc93K+yeYcYajrgcY+PrduEF5P9ZNm/57R9TI5NrpCGFyBttAeJOMpzyCFYDRW
GMFlr1mrig8dZONlXo8bB1dyHyttcbJW2u+kvJbVp9znbGntha5WeEErOIuBfEmuzPaxTejTRa8V
uyLNNkxNpZIqp1CR4/dcCLh1tO2NaRUPeCwZsWck06p4GJLcVbLoorcR33QyT2PDOlaFIg7OBqQ8
JJIepMxFbYPeVwOXE2FdQvWyZ8VtmvhqShcYrRPFsG1kawl2aq1owVU064s29prSXjZ+B+uv3MHf
WJYIlCCe4YEknfM9/0LR1+7YqcsSOS2psThcryN1XlVBs9PmYdug4jXGBs/rLJww9TKk/NF78bLW
QXXrvoIxYukqpkkJsPIeRXw4IQ7OTmW6mHbNZmgGjJVLt5git5sVIvHGteMWqPs+arvlTdU8Wlq6
0tLkIkGFtKWj5N/7OA9Yt7VpXWIPtiwxc8OFWc6bld9+JGN4K9XqqmmZNRORmUKCL7K2OQn7QVuN
TF6dKgTNxjIngNArg1NSdu3+1ob6iNFWk3bCumIVh8HKt+07uVXpPkSIJ+NMYP820vS3nGDrFYvj
P3zEWno91DAwzGLbz8XGwhDbVtJNX9hkwgFCStaykW4HjC/KUN7YZk/0WW4ta15hEObVElpy5u++
3hEqaXgOhHHg4ny0NM1sV6rmQzC/ZpjaOa26dLKrqb6TjNc8vUnHVVHKV/Gwbu12GfvPank/F8+z
AXNnWDYmciyRSlP4aTB+Vc3NXNyPUb4MwyagHQfCQbUWFFjt4RBK6H9U2VLKyqWvxEQX8aLjNpwD
LyridWnLN6Dil4OE9QiFHeCBfcLJN9CJUrDeAufR/o6GFqLKTWGsBytzdXwq9aaljREeNAJlPwxX
44A7182Y0Yo3s22bOYuxXUndgwnAMVM9i9ZIYmJvUSBajioLsBiQNfN7KF9gp3optlcs0fxqD46z
yloEqqbIa81LvYtZcO/D8G73v9tprZIhVOqDpNz4LS6BGKM4PoScbCPLr1X8ZHQbq8Nhz/aKvL1V
xvXAupZIOBDk9IphJb33nC/3Id5S092ExtPTeDPslSd6mM5L+DnuES3SH+T7ce8cpEP8ON2o9/o9
MmcsjwqLCd8NnoJ37bN96e/8X+avdt+/zJ/z3bxndUfv0ZP1WN85j8ON/Wu8pu7bv7R3wdtwbz0a
j8ND1njJ+/iiRy5nz0JFPqzgJ8zVGC3Gl+BpuPdfo9/2a/9h/ypClqSrHLp746O7re+sR+UQ/dYO
1RNmFGSr9909P6I8Zu/zofwAcCG/Tq8lK5BNeAcg/ql90RiR7tq9+hrgq0noSUTOnejWv9m0r/mH
9T6+mY/Gr+YDf5kIQNah/m08SQ8jTMv36tV48tEEfs18zwBbSQj/7pSu9qQ8MV9v4Xt/Ox30g3ro
9ghzZSsc2KkSfojhP+KPpHXt5+ETGUy+JHGA9DZ99mx/nEtegBj8jt7nx4G7g18PTL3+qh2YMF6b
x7QetIfybbprn+xD+7tA1BQRwd6dPhvEKt0K67/UjZ/N1+Y1fp9eyvf4t3xoeX+eRHrt7/VDFLjz
hywmY3hlYkJulsCV3tXMHW+iX+NtiHPe2/A5ffJsKqYjuISlYgTnbeZP+DZv5DHGm/qpRK72xuj8
5/RdyI1+QopT3pIXTOCGF1/8uYoQk5BVdIO7DfTb3YKPwhzUH8OrzT4JXOWp+uS15U9zZ+66F/4K
v8J3njF+svh3G294iZ/4rf7I6mU5MCV77al8th4JjqK35r59Hj/MX5b4btFL60kXFN+W1aZd2c8o
3MSruW7oCEu4gIZebtjX0jhv8hL5Bsu4hxVA9ipj+qL2hDvPQ/eom/4izuJbkepXM7pZuBFVar2Q
rR08N5xllknhLFKsjBpfBnTuLPKmgLFoL3VrT/8Y8gzfGHb55PN3NDetM5ewb4F8puDijeHvjMUi
DBbrO7uCx9h4AoDQt58BETVMxVJYhcZLEV8LBpuvV2/DYGwEHjnHwwbGRqns4SouK6IqQokg0fFv
/ixAxqPALiL3rOg2IoFF5T5A6JTrjFK4YLKFZeUJ23qlapYS01djeInuBmF7OCH9JFVLznJCv5yw
Z9812qI2nG0KnIf6oVzZVxJpWk65mNqtyMGxPhIQAHrMkbUVyDbeTzMeZM0nLS88pb9KjHBnUmVQ
1X1eoMBaPRIo15jzhDNAFupuUX47ZwYNSxBgCGTmOxNKw0jx0rnVuwsrezMB7xdVvKA2A0y2Ez6u
iWxQMIOB6Lu5PXuN1eM08ZLrnMBUsviQ1vARZXd284zaZGHZNESu7Eq+S7r6rboM5a08u0aWP6Ro
TDHRc5B5BJokirKv3wvcHgzxLEWmJn2uR9nzZcyvFCE/HQhVZqYRoBzARAU90mJUV1lUkQDxSaN+
i/OpUxL0a/kmp+0ueIIphYqcaHi2Lh1H8mpOBaCJjtotRaXVzpp1Ql4O4BlJPw3XAtGXt4sMBRHz
ESlDc96U1QNlIPYNQcRIKCYrwwL3K0n7EBQTkYON0xqqD13CHvul2sD0BMYn30wi1p96BduPVcpk
B9BCZQAAZ8p2oqL+d4VMQ3FKVVQESI66Q2Wkt0MvxV8yL4IUZxFO06Xhcq3JiqpnNMPxZUU118bx
lFJFlu15/DMPIdqVPzzEMQAuS43M9PuILsfULIUBmKoaa2D8OlWhMqCYyR4TKUg5XAkYMcp17qAr
Z57iVItYyK84+hdx8ZjuJKV0xtUawBjtaKjlTvdJUV0YKp15WVFz/Ptl/xvnqIweUkyyUsmPBPWv
SHe6elVSmtJD34UoDX9tAtBD1U1HNvyc/smpCroKcQGUJDxV9bjjXpeqL8dGiPCdv/Ojq9ZZ4XyN
ArNJLf3MW56aTVwTGcnWkdk7RmpldSQPVBayy7DTlzbJgdmrC4zY8K8ivD3ow6+SM2OkcBloWKLt
xJ4ICduHX715Bs5y8q11QxboERlQzlHfoJTjcR418Fs0y7t8Fv3/QVaRsV6fFY47/db/DXXUv8oa
s9fChqHw5XR99WLMLlrct5Lh48z0nmpfYdbz7zsdta/aOVeVrhVYWHVfmDu1vJUQzJhVl/7qVbZW
+00sk1MEKHkvuvcQ57pxnUk3uXZxniNxAqcMHvi/ZzlqbOlKIBVRz7P43Us/rS3jTjbvpXzT3FF/
NMEbEgjW5zBxX3rkx9tIAyagG+hF4qFy1G9QE+5VlPJotStrzVnXVYFierqwTBpreMrh4HM1ZMhM
4+UbNRJaRvYineyluAKg+FLqfOipD+OAbIcvZo/0Wf1hAmkQXQmMeHMicZwkNj6izylvQZlUEExs
qEz9Opa7bYZlLjgDYobeIro3nnDgEHeigUvU2FELX9fpXRdQ01CIz0ihW78CRfMBt3AyzAU/PQzm
SjIIMxYt9YECuUvsjNrxTMP7FKgJstJ/83TUAikjLTeyHkGVOD7EEaQhZBgUAsGBrkLHxWSwTjhX
A784dwScOtU1heMGLBxPcCwxGkTG3JYyEucIdBS3LVcdpUhVLt0s3LAyhGj2gNWNLgkAp60c/hdb
RBjrGHAyiNXM42VJqajKxh4YCRqxhF36KqUMirDcEgIidSeh4d3VEiyujzrhigdAiVMfaqPipm0Q
EQFCWZ5tYp7sLn5/rKPjv64qJy9VxEeb9kUKXgAw7+SONgiNCoS2LMIa1EU0DqcUv0Zc8sCuHNIu
JvDGi/DzzBydaukKc1sVaibGB+rR4sDSbArMglYnwsC4YFKxQOqSto+z7IZFfu3498JwvcD0u7/S
tfXPo3/9639t4W+jiwX0DYuhZ33J4TzEl/mMiEc7IWPHI8SriJRDRPCOEVBUSa/TsF3BGfIrw70d
k/girvwlDu4xUYEQvxMa6PiPO8m0PUsUPr19vj3j0eURNBVmYBogNaJgKQeImWCFSQn4yiJkxv2d
GOG8U9OpG0uj54s6OLbAxrH23qzJhtH0DPo/zCVuaartQHXb6Ay00ji5Ar4NdfR+mS2VeWMAMIGm
V0f5viFoFmVeNBA1O9/6bbHI8UFe9AiiS3gwKPodpAjPtqg9aWgTIp7Aeq3nbCns4JMgvxBiJEh+
TAotBvkRCg01F0rbwqwUlq1G98IEsIBNiVDkCxpHgLPcjJSs6uOHotpR0x/1uyz7aCqwEI69GK12
XSLEP/AI6BlvU8JQ/nb2FgP/ZoM0XfTw88o8iZnCAEyxACgCvDkGLfXW5BhplH/h69C4xXN77B6R
pkeY2IICJCR3Gir9wz7Eg52D/ufhT38UoQALUomD0zi627LZtAZkWqNLlURwVakG9ofqhkDLm+mN
JTiGpBhyiPpWVlmXWVOvAVPFUbOkodu2FHlk80rBEiAZu+0/xnk9Whiio0le0RBfI+aMGJSQ/ItC
f1XQzLbmywFsiYiy1ZDSLdcY+CvVuAIEITQvYSWSIaYbtM1jy7lJ5eayrnTPlEQxvdsOOBM4qK/b
5JsJiVMSSV5APfccAUAEUH8dGd9m5ujAkjJ1MOcZEI0APhpXIE64Qn6e/VPiv1wXyCsLfRXI4Udb
gkKsLjUqF0cJYN3JuB5Lx13hKaGJfe90z7X5m0sHGMXzzyOffrn/Bj4K6opAs/0mEOdhvUc6iDID
gfHPQ5xEIekgRmUZmWGBHv3zzI0iXLNVfC8vO+WZVYapTncZ6wl1dH85aHCO6e4pCbUJDKXyYa22
z/Sb7oBfA0fCmAC5fIk6XJYugFWs/NzwwjjbDdaHRaczCXcBrnVdyTFpbLnfd2qqnElYv7zKj1cA
ksxQ99kc2l8ixUUWyXYWzP+HszNbityI0vATKUL7clsrFBRQ3YC7uVG03aB93/X08x08MQa5gprw
le2w3VmSMk+e5V/IfJl6lXEFLw7hIHO6thjUOzrMZ6QEwIfqbkj3yN0wdSoo8sUDnHgz2qgQuSes
PVXnicLWtardXP3OzGeMYPa+HdFsqPOVDcFX46grfXUZevYOVFo+gqUCq0fHjF22FBOZKzfDOyCJ
b1XNo2+ovajxcxMGm2rA5QfxGtOJN21KJ+t3VT9JEhuKJ0SOymFXIFM+rnq8TyjTq4KhIkYNTM5C
Q+9BUZLjXvJxOVdpfPyxiwYBWoy9jwIPAg4InsyPFE8YeSHlokUnpFLn4cL31c8dAqTqkBCCeIBX
4SI/6lvbN5Ehjm5nF3LKrmy3IFZD91tHY3W4L7B3LuiSHOorXbl2SBRUBI4on3GwUbYtwI1VSosx
pZ2k/BlAapvK/1TAY/IGNkxqaXPpijfiau7OCr8Q9yvI71OxdyguBJlgMhceGGa94lRJUMa7ffP1
8T17MX1Ye1lWh/gme37G2oV20nDKgC4p7uECXYShgVJwRamRQLN1wRLnzYs1XAgg70j5f21enFoN
VNHRbFl6IThTW5eJVNOCdLK5iix0nLy+vw85+tySundIzd17TsaRywgjRW4+K9Fvv28v/Bbz3N60
VZ1PoIK5J1n6HMyCgStoZqYuTsWZ4/HBAfVHPUFb3SJSsK+V+jHvEpkypxVzG/tU9OAns3kt3r60
diokyjK8tRC9RYRN4oQYRRZqtUZenvda6DfFk/Vj8O9EojvcuNqN4qZgQlCh7JliItkdvKWWjmvA
SS1eQnDAIVmpSaM7UVeasu1G9LzhY03Ozgj++noznAUHfnz8xWVoVGmehYY8vvMU1Nqezr3ZZtcI
zWqdswGtU+7D+zwhs7KaXend0vkNJKghKmce5YEIiC1NR5L7IntTNGPnghmwvqdV/l/2LRWgA4QN
zQh1WWggTjU1fT9Gt2YOBJ35tXH82wZUdm7wRjkoI91OQgpF8tfv6SyI+uPiizpjcDxfqwcWr90n
4EarXHlKEYQm6rJulL6ozcmkzCGdu7Dw2f2p0QKDEECfYknSb1slS7K8p9Wn0M6GJN+vMQeFpoe7
bUS7mByMT5CAO5FqYqqOIHQM2qzNK9GDo1vRIrvwkyR8Lo8vUGPd1rk/bUq+z0emGxK1obHx3n1M
aek2mkMCv56VTcJXt7sTI4o5IH3/nk5XSXtI4x/KsxgtDCqQTqArX/+esz/HwDNG2GY0Cxc/ZwrD
om1jogmjmSD8I0C2cNj74QaBN7Ga/nqxc1cL1wp0f+IXdkOLxZpEM/vBZjF9hEG557NflLs4V7lB
W7IdhJFNrojF7WWkUZyU5sA+14+C3vFf7WAvBWLkXNhc51qNH1da3MttqtaVBVvtFqUoVEmQmqAU
Zdt8/crOfp//ex5nyaJWzSiog5Zsi3ybHkGCTR5y6awkMxbHnS7c/mcfigTYpU1rG7j7fN6dhjJW
UzJYpN5IG1rXpPdo97kXb1HJ4JeHAHqWilkrBLR/0YgzJYNNWJIEo2sBqGUdA9EQGy6ukTl2NvSo
Cz1c0xCJi0OQ9g+M2S7yZM+WGWhPmHRO8RxA1fbzs8IGiCynjiOxG5BiDS8IxlhyK3EEiAL4XzBv
az2Tkdalvo9k+YsX4GI4LkkMXDjbkZPyofOSwuJ2yyyA4NkxqT9FzIHVB7y2AR/6/k/ADyhRfb2R
3vuxXy25KG5gjfvAOiBx6iB1o/gtDr5RoawsUECOe0UCvzLmfB0ENiLd5Sqq6t2g/O7Gk6Kui2I3
UpKMgB7DBum78b4ovzUR4Ln2bWh+W9behkGIx22EgSZo17XaHAL/udI31gSu5giooNZKTEwY1l7X
4UM94zfSPc1zLxPhEQtL4wHJ6bXv3+sEQst/rVCUncZvfuqBZPNvJ3XtgIXJ2yeMKVZEbYaImTZu
quiX3jNcXBdMWqsHZPOnPF9X9WNdMgIvby+8wrMfjcoSrQEL9vviDTaotw1aiB6fA6OMI49BaTm/
sDcvWulasvf+9bGQlIKcauAEs0wz+3yo0qTz8aOYH6b+JbJ+zPmTo6yx1s2dgtviOCkgz6jz7Ihe
Af5Qf9j1bTU9ucGPQOlpLqsAvfeZsTPzbyl8S+fHPEkLLXbSK3SvqW4TJdxY2dbx75x5782nZvpu
BT6NoDduTarLK7IVfwCLoAAinu80IIJj8Zei5GDb3iocHEqn36naKQ1/d8GdHxgXQtG5zh9h6J93
sEguZ5TUnKD0eN3eyiYoAICnd0XGMKEB/Vs84UDrfv2Fz2Uqn9ZcxL8oK73ZV3nvnMs+W4Ocz0HF
5GsuEVvZACbRfZr3F2L8mTvr06KLQBTOc9lESJCLGCJ9JKi4JGVtAyQzvpCwG2f3FWJQcNmEJKtJ
YP4Qd9SoHcugRry+aP6K62YdalSuf+Yc7KZ/nLChGTIH0N8TcZMPX4I/BxyvlQ9+i08FAxQO3cpw
fIaJ3iarUOoTU+ngtvWKlZL+WVb+LlHdq2AC7okEB/1zlW/1YGm8Pi/bfv2xzgkdIED3z8MsgmhV
m+gZDXTy5wjN4ZqIcOVTRxjPRfu9j25SB1hRe91l38MSx9yA0dNxym/y4I7XgJLSbVTqmyL6Xgw/
E//YKmsNFkHykz5bkO4KRnldsA+CbckjzuVe1ah84Wx2e90/4bHuxzdN+dgIjQyGiQFoN/sv4cYT
Pg+VOK0K2TYfvpWl1L1nuDyeCfYXzaZyz3BarAuHC9Shc6J6vMh/VlokTdw+zeT59L3KCS9kTpXj
v8xKsaElXdD39RRvjYU1mlY7GmMxTQ6J2ogCw61pAmtP/eAwYJ4AA7tmJ8D1AthGiM6FWJfIhCAF
kl3QxOxBNPsM2/3NaGWYc9MumY9j+1aRapLTqIDzPf7XSD+CJcpQGEqjv/Jix+jl663DTpdgvYyw
WM9hu2uZmPwZi+iiDRkE1Z5nrgBVIcyLyJbD7xGXHRJ/nUhDJ4eAmUwMku0ncaUDILFhPJMRgMlb
BncA7wxyOAOsl/7Nugt+RbT0kIonZ8Ja2X/J2TWijVgMzpa2l5O8DfULvkaEYIuRppNa1zC54FVD
Hp/oeB1s5wSYfm5OMsssYkDu6rg1aDXdKMxoUuPNSVUU8NJd4FI+Fm9SziXAIpvaPdjKa2Ke5BuK
NUWZT1szepUHcgDVS9vKKILHZjCv8dxby2fUgyeFlhdlHzcYnxbdIWuI1whTOuU3Ya+8INLWlM82
BtSuEFgwrGE/gE2BUMbsXh2fwvmVlwTId+Pzg9N5Xos7EP+PvB4VSUUID1nHDUKqGgPKn/WckPpq
0rtQUWGH2zujFhIA1tpk5larb5rXMdNWtJw8VMqr4r41EZ9WfzlNekCtcS8skYo2OGZhaOAzLOT6
dYHMt9EBRRRAtjB96HqAsU65sHRzrSMfgafUqlUP2V/+9Lsfb8qgo8FIfTPvutIEBVbfDM1ffVis
7ErbptMD9MMV0iqAwtmkuYNo9anT0QviU0zVPtN/9na7Uoa/HAU0P//esJvdVL3pA6wu9cUZyyMl
Zm7pq5n+u1hGNWmw9fsTR+suF+pVom6FoTUxcDZ6l3TplRlNUoGsavC+UImczk3j3mblr4L5jO5c
+zlqLehimKvhW+6vSgQOuP2eYmtbmI/p9EdSPiR1u9IVAODk0fLiyWpzeHB1o2Jna5O4HeFQKnRW
OK5TxBDWVW9Kx1+PBQBMBhH4CNjJWx+q793bogRIADClADPvbQNhcum7MPsmVbSqgrTki+foKlU0
pdnPAyNAINcz6kMFMC6xTdf6Gdj5q28T/sut5SLUf50V33rtoaWlKIU/qjIMpEcVGWwAKeVJpdCA
V5UMh1B98RmT53l5o+T6StP4o6x5FUTuEWydjLBiZLuzR4WeMT23ONW2RTVv0bIC3U4Un56Kbjp4
inrdueSrMO5U4GYYxJJWysEByvc+4LQ5OZAFd5w/weI5kCbKk+8Z+9ZimzCFs/gPUrbu0L7JP/rl
PkvfMYYJb0VOmZx1hJA4KhHQaL9oH/BTUMwHsfSkhuYQIN2wanEPY8Ye+c7GdusdfwYWRIbI8L54
xm/FUNYSThv7ROuoYh05KZxHBTDjDM5q7A42j0h1QmVSVgfaTQhGDii6G+AcFba/gbkCfVDE3ZlW
J/leyU46B5SjGaLAwO3BZ2AXy6GHL8KNFUAeIkSFoM3eleSap9Tb8c4G0SNu3Q3+MhB/pMXYe8Um
hlWXje1tDNcpB42uV9O+NMtrIo4KDYaNQiP53p5+sreGAv9AKGxavdbhtjjsc57KH5wDgsM67jyg
kq4G/NTGDmTI/MRPVbIQ6kawr5SZIZm/1QoPuLkwGIURlaMQgLapB3Vh6vTDHMDuQDEZNhIUP2l6
dg6O4t3RccpHHVg/vZJsQjwxRAdsAD/3K+yiK0rKgOOpDN5Oz5INracS7/MU58xOt2AqvQqYhDGj
4svOSNiLdDKVnwkHwwGtkpW4GYdrA+YB5gdloq11sKFFZT3hpLpV4fjAcuTLONp0W44FWgs/AbFM
IqnQH6HR9DYjcrj8kVBx5cVDf1Nh1g8IOZJw2PQsNbva5ba5K3TzBpFm9NJKBbudYTMUW3lKrb3S
NjRSEw8AS7SCSkcOshVxDgQ1tHaLLe9OrCXkWDE/21T9OtDibVuxBN9CPmxRQMdhQNgwOKT7Jymm
A770/cmqPcIYOXcGJkZXCnw2wJ1oILVldjNrw5aNp8LchBcJ1IZCEstEps2VtSEzFn4fqFMLPk9J
OGhAd9rqFf+CY+20zy4d3VllgJIecGwR2izH20xf9ATyHKBQNy6k26txfsi0Rc6haYDhRs9F7m+J
8ygf6DF3WfAshr/S1g9+BQUYXzjMQ5BvrHGDvO9mbPccRDW7stpH0D/u8Dqm0BBeY07qCGccc81V
4xrHNtePHD17OBQoKGDNUTDDskIeDBEsj3fUPGgDKiUO7Cl7ndJtoS/Z2xCmxmNr4hOZ2FdVFKxh
A1fTq5mSNnLZyg7m7QZIU/KqohnXWtratMfvRNJgnK01HQWDz0inm65KH79G0CgAdyoysG0PY1Du
6MtsWpJX1M/jVT//7CZv12r3RV6uFe2UIw/I0dnZKhkZkZc/Dx453VOGf8r7rVytpU/YpCglVif5
iQCI1/ngXNFYGKGKmkH+DSyuyVgAG8ccXL6T+uRlmwr4Tcf2EaHoJjviKqLMqEzxKet92sc7uU7o
CqsM/RMDz4+If4TtJb18pr/0FVeSFgCnnGkoBHC3+f80EDQQ3oh6TTJvKssQbIhonYRRucPBN01e
35UV0yeXCNK1vDBlEyfuDsXilJfR5JDt1JeMdjEtGsi0GypuuX1Ax8hetix2DecU2Rn1qAfaRh2e
E++R/Ixvq99E1XPVFNdEPsMbdzTPpGyWrANsGGlTg8yDL4JsQ7zRMLhqCSHyc2T3SZAEUpCjywgn
oXubZVHeJNluAWnM9awdz2cl6KI3+xmKpk8UmB/xqVhpRSYpcl42t4F9xSSRIMBNJ86VwbNNtxf7
lgTCdurFm4CbI6DaEoceJ9v3lNlMTAT+NnDoGZUIiANYzbvUFrmVVWf7sC2eZF9ZansPM8zLrq0b
jeFxUijwofWdY2d7q3vipuOwOZyrMZDh5ZVGrjm4fzE9jyvEnUhj8XldWfPL9Dggq8pV/ytsdhC0
5umgtmsqnjHxVsOAe8sqI92YySZHsAnvess8DdpNCMyt4uxXryrbDMsXODva8Fdq2PvOaXYB89KG
bDkxrAdBJNCGf98bOWlXYh/V7CgS+xP8XxQSyb5BrRtHF5/Igv+uOaU/3YLc5mqO72sl2jFBTjJ1
rzDtUd1rrKAAsBDEuNm79BfPRMc8wEwFj6K286lUDKrYn0NEHVGeQKOz01Bf4CMaA0wd5B4DgR26
a+ic1p3Z/lRD7k5um/R2gMOmOFcWoO+qJsfMaG7gzEr86qI7CVcaNkqlW+7SmSwM1CHDkvZgKhbN
+ReDSfLr3MHX7MxrgUa9++c6nNUXEDmE4J2ETaJn7cX3um7urPZZc4ZNSVzqjKPSP5cFKgyms3Fh
lRoNrklMh4wnIqucy65/pR3AcRc/2Fh5gIE6jflWsgXBKZBoqrO7RyAW9OXJgFKor7ks+Fakv/EM
DyX57sA80Yr06EImoLljMCacxycmcTAjkzR4KmqoaLCUI/2Km5WrXOKHg4s2fsgrG+Oj7IWrDDiO
3PIoGjYK9MgDbkIEeb+HrrYu2dFcYt07fAX4ACa2hAw+FrM5KWgGa1wJ1pkfr/SShr362lOrD3+A
59GRcPRVOnhj9uDobD1iIDUXnF3ovO1NGH1XknLTWPf8dBmf8VXaKL8uKuQVg7dSrVao1aRW+liR
jkp8zh/rJ9oWLoWPFiVbrVfurFqBRceIx9rp1Z7ZsYAOsHvfGVgMdDdBdzXjpRreJQFiOzvCptXu
huHBDG6RikjSN2uA6Qcojo1FuRpkx5yhL2darIJB60SEZ3ca8JfEk6nsVgUyBc5wj8wVe7BPw6NE
TJl0yUQS9wMazQ8u7s6oYq3YYYb/c4cfDmdA5oV3nvdDck7Xxw+HPyE6IhbF3D/Ojb2CNzBJ2tSf
iPRSIXJbJuT9Oc/bx6AR0POQiRYpYF3PwDuDVRuHcMv3ibFuC3FSjdrsm9QihqnAh4VW6z6QBQ3k
ZPxWieM0kHaNtkbmet3NNYgryvf+yZ6CO1B3CL9IWpy71nWMlIKV/RK75jEutoXCAB5QhOfAMkUN
oDKPBklmkAXXbfSLvmNm/TF2kCgpaShIOD+5+gP+Hy0FPyrWwENK9zW6CyCaVPtuzO6kFOduh1sd
ogjt1M2OdDId9xJX/PyZHUm97mXjc9EwMiDTGasnbfplPTfeH0a16aFAg5xkfEDWLGgxrhmgUbYD
JvbAlY6ozWawgA5kG6kTprzeFxmMTb4yura7GGUASLoIT+wZjGz99L4v/6ydemehiMY9mLX7GZGR
/EXmuLhoKexyfD8lyI9Dtn7zVxr4c8gljra7asQpyjwqlS4Wr1B1TUoaZy9DEKpc3SLksM+Qlzgi
i9JGvy81PS60PBbNzSqN/ALV+fgW/itHXkoXUtaYi5TGEkeSLcDli7O6hO8La5+Z+AD+NzDpBLRh
g1343MziLg5qtQfTNUN1Iz2Lh4PVS/lX0L3XSJrwEfh77KKNJ1id9EEu/IJzI5ePv2Dx9G6Zuobm
gunshheyA6obLnRCLJUBCRkDojVj+P+yJtvEAdtreTB8Pj/1TBxSq4g3bpFrtQfWFHiX7gB8CLfE
PAH21eklO7QzM0OW+mfVxZMWbCK/wb9LIKVUgIZ1RH1D6pNyTdT7+hEvrbXoXWtB4Xhlx1qSxqQn
qniETViIDEm/jPw51yn/+GSL9nWK+pliGewiweU2PTxh30V8/c+62lZ7gSejMsG9qlHAnLrA24CC
o8GoZYcJl7zQffv62c9OKGSMr5kGfvKg7D9/3qSIdb8QRTFJD5ldmrOgOvm0I7MwZPdbiI+XXvjZ
V6A74nQH+dlddoVToxvw48joCqvUwLAPjySYXEZTfmlafwY8gdPKPystusKt147R6ACCTSPRC5fO
pkef5QcJIfVTNOirC6/z7KNxUAwVvT3mXgto5BDP0RhmELOmfmPWD32P+QYG7Hv/tcWILucytZr5
imAh3WYyija9arJbY9ob5ubrn3LulxhMp2W+jyH2EjfizamX5wym8RM80pGKCf7hXhlOaXcpQsgW
WbahDQ0IlYcqItAI+SUfmvw2tNHJa0H3DT5sUqhok9i70w1EkpJNTHaLyVlAu+oiVepsBxyjb/Fz
lpe9BPqF1WQYRQzzUHF/+U67S1JcLELkuNATMbCH0NYkHChq5+VDOdNIhHZdD9dxcj1pyX+5HiBl
SJ+eYYe5tC0sMMKABuGADEHSSrpyI8WYwT1AMhshTNTVD8hJi0JgN6LPo963IX0lKUK//vDn9ryB
qQfdXUvHYmex5xWkPqIs9wA/ht/iaEteXg0ybFbta218uhg9z4H58JOzLMOA/QmqdnFBmFXoIklo
R/hIisBHMswrOiJ+9Gw+1sHAyO2VDN6FJr4noNIwQjj16wc+O/H8+AsWMYxOLTNBmzdPx5JEhBYK
DpYjU076rdwZtFGk+rgYxvSzRwxtPweMqcP4cxHKI63rlKJDqlsqfK7hEXsS8njcYdfzWAvnGVyE
UT3Gj0gPhSBsgeJa6C+yLwZqTq8Fz/hDD6tdHb6B1zI0CBD01eS0+D+lF/v1ezr7cz0BDDMyQg10
sTFCCF6RMYH7DEBc1soNSg4wYESbqPzj65XO4VIQE8PvAtdGAD9L24CsVQ2vh1n37oXdb0Jnb6K2
QYomyT8EZtgasNeUh2D+68LK51IkUwcgKMZsBuj0z8HIKHV9zAcMC+T0OZS+KkA0O9pGJMFkK4It
Z85ycS+ce7cfl11sQa1A3KnMwDiR5lMguMorJ06zNv/FcgP7v3+eb5Gs9JEfNnkIDhEnNiZwIE65
OwcVoP3/A6h76akWG9zVrDC3e54KHDWJH4mBSKkGco18/dkuLbQYg6e+l+aTCRCNCTHRanxPBxgS
Z5ckJs8Fx4+vT0aqH+6qXi1VM/N4feSVYfCUgVekAuVbsStpG0oT9usnO5dcmtQMeM1IWmAsnmwy
ozy3aha0fnRMFazrv5E/Y0RX6v7rpc7mch/XWjycomlhohOMxRWeSQqRv8veT50gwZpuQ8mM0OTX
i559PvT0NcyPLOwBF/tx6EI/iTLWlGlRfsjeyzIgRQSxi6yas7vkw1qL7aiktsMEnrVKrMG7E00G
xrzUwhcXOh+/BHwJSx7dz2WonJUKddIccB8ZKkNF5js8G2+V7BgTMOk+l6j6sGe4W75+n+fQ+a6F
aZojeYRHVv55h6J8mVNI5hxwmh9CNSGjknGerZcH0VBO7SsrnrddxzeOEFImZ/b7569/xHtRt0zp
Pv6IBTC0qPnS/VhkWNU2qxKtLg8dvEZRN2loHDrqfnqdIqggVDD/NRalLevNcPRjg89Wy7+vaw7x
1kLLo/XD7aAa/+Eu+/ADl3l24nnzzG6IhOZEgiuoKgqIgdd10Q3u/MuwHBSDUXYTkMnnL5IpQ+5k
rZbeJrb5IBM/sCbfYgYJkYUGjO4cclQ4ZiYoHYZ0Wm3vQwvdtWlbYODhZ3vhKNNVqQLjAIA3ARGS
IUfx9Qc7F9YsmywEWDLAvuWtl9ThmE+VHYIyPLkAVUCIM2pwkpNeQayg6XzxiDjy1P/aIrJTKS9s
/rLYp36LYlpbDyHB5sRhTHL12qItyM0XKd43IzsZ3ok0TO3+LJtmw7QzQ5wlQJw+uc6x9RHkiaEL
59AD2aEP2lVngFJgcOfBPMHx4c4lMxawzWxsHJRQGMe296YMpWg4cBBazdlIP7sP6itZnDtewrip
7iL7Ffu4tRC3SDpdcBQQ7T3/rjCGx0mrboICxzWNRn2ufgMcYBjtjXigtEpxxcwktOkJZu4RO6KN
mnYPbW1JoywaHPib2lXjIHYbAevUtkH+FENu7JPsEMThJgPoOanjBQTV+XiAhh3yKlwi1BWfd58+
pYMOSgyuWvLWhKPIV9Lk9FRyaWaaHAR6vHs/O/ll80NadslFHQ733O7CZxbKH0BfT7UlLn+4ND0j
G9AQj0gcAxu4ybidw43hMyu31lFTrzs4tp16sGnNp/qbXzc3dDfzQbkNDO2kMBXTkZJMnW9TNX1j
HwygHh2ilgyEmRDTwbJoijamuxbeTOYCS+rQNcRCbwRoI/3VFITE/AupN6fUDxylAVEntyn3LRxg
O/W2uv6alOhiJW+FPe+rXqGl8JDGOGYV5jpK4Hox82yVP/SmeQb+etOp8U0Vkf06iJaCBVV+IWpL
z7hbe2q5i7s/4+J3PmxmUBzxiLwRMdg5mVRwZsZICFGHCr5LOa4L/acqWnq4SOiNtc6OPvAyGTT2
3ms+5BuvAs0zN7gUo2iMUG7ilBeo12dLH/JBAhNwXml0fP40M5NIXcmcUHCx+A6M6E35dMQHRPnQ
KGqPFT1b1DqYcn0dcN5Rlsvj/3HhxQ0xkIKGvixMtQUXhrW71F5h1su4kCbooL+PRhlNw/FThuTq
Yt15dlP+8+RLEuoc5pXnTX+HPK5o0eRgDCTyGyPfy4D5eiFHPadO7nIIUDjCPlDDbufzuw79MW/c
Uvv7XTcS9GAPM2kBIkBDh32MPG7RvAjWckRNSr0Gc4+joxG9wtn5+vWfy4Q+/pTFiayyjnFppIf/
WwX8zWIm2GXNhYXOWcl/eujFBlMtyHr4ZYW3AH6EbqQDi5AwIPOREQmwENOLtHI3ljZv3fI4x9mt
yd/686+e6aWezCDLLjE8zpFf+VEexSXOfJ75fjd9CEhZYDkR8qLhrQEKbWwbsfVcFW20maCPR/W6
8FUmUpjMM2R3sMeKESLAZgb9PnsAKNNve9CS4AeJWH2KAjZwfyph+AqCNPv6S52N32SRGqk/tzMt
z8+7RosNXSlUi9+qVUS4/LvAMBMj29IM6MJiKzuWZDmT0G0kNzXN9cltL1QhZw/Lhx+xuESmWdMr
Z6rSW9FxJ48Fj4KtCbPMv9LkKo/3SP99/diyLf4VHohJEFz5TgDgPz81OKYpIocmPMCbCBkSPJGt
U6mCmWE48vVaZw/Dh7W0z2uVZRTgymqGt3ACcUuj8cPE3Ej3ICu/Xuhsq4tW4/891aLKn/zGaqOC
mEOVT6UjcNbELFcmo0qKLWjN5MP09yi3GnDwKcI/MiIWuNDXP+TsE9vICzAgQd3jvS36Yf9P4H8K
reRzkma3I5i+gRj7pDK2vdjYOPfMHioWNOQdwDvQfT6/XcWEr5Wk5XuoSYOXDHtdGoEbGDXrorun
DmCUKt5D0VEr/C29FUBFXz/tmZ8g5SUjNxqMpN9Le0wranvL821a2SAV+heSrTXfmbaqVtNjOcbq
PnCvRWEOiX6EDq35xFa9dI7/ne9+/hGLb4/eN3xPE1rZoB684BszW5ECgkojemuNKv3ugJTRymk3
wXMrMfx58uE7TjQhL7wPOa2fD9fnn7IIKbozq8pk8FPYZLwSSkKEwJ8Qm7MBeiN0Dpt5V2tHUfwR
/e0Zvq7IsVz4FXKsvvoVi5iS5Mmoj6bBKHZ4Ykp4oG9Dsx0d96I+MT7WwVkODOUvtnDOyE8gqkI6
qouhiRTJn3fkbLdDZM64QfXtsArT+wS0v58+hO4pS+5Ga69hGdrk4HuDR+CHhXnXmCdX3VUGoIfm
wUP1O78y1QfEupKw2VjzvqnQB3hzwiszDnchWrADgJGv39a/4yG/WUMUkBzeVXEd/fybS3ApSWTo
2S0we8TK2bV2eyicPT2nxtx/vdaZ3OzzYouek5126Ou3sC6CmeR8HfsQZLZqehdCvsI6RUEwflt1
K2O4LsOrzt1dWP7fLVhZ3oKvTFPcxWfn87MGtFRc3UAOCEMQ6R9gZOcn4BcncVBI0heDizm9cAec
f2adwaq47mAvvTgTVpfBM6GUvAVKB1Bah0UvKSEIUBciCMU5A3IOZY3blmAhs3yDwdF/efAPv2Hx
kSM3GEpl5DcA2aP8jp1jZj9w6TEBA7HDsl37dmHJs/uK5F+lzS5MVIlaH24Ck7KpsiqWVIY/uu4p
LHCI0J9783aIcfO4TlAeCBgydU9ZukMEFAV/Izj5xX0y7pThwr77d5LBd9c9MaBmIuI6i8dPYbAj
QY/PEI8PfL0uToHwQ+jy9xgIlYfKvvDRzz480mNiEsv8cdlbbdu0zAuEpaRLZwITb45wLhRmMQKv
Si483dnFyP5ZxoRW/C6k8OFNe5XvZ0XB0BqUD2O1sd8V9rqAXwdW4BKbSZfduoytzofFJAH4sNgQ
V1no+0yW8JQPCm0bzu1WAY2UqvDBMODF0rA2nkQv2I2ebahv4tUrZjByypr0Vz52O2BVBjel3AKT
lwG41q8U1bl02M9+9A+/VF7bh1+KpbubT47M8lE2JMGdj950p8737H8get18aLoCoeRD7awVbL5Q
ugKxTR3dWxsHtO6lRtiZzi2bkPG75J2mbMXPv8dshq6tEsbeiCvN7d4OsQbPVjgmzd4mjK9U7xd9
wjnd0vj5+ijKH/yvT0ZuaFAYOgBoF/lBV3SqlhmMov2n7s59iB7HC3P2SwssIlyeGkbJo7EA9tC1
EOnAJkOV+PoxZGd99RiLQ2yrlWmHAau03Zpv6KLG/ycUlvFSNX3paRaXhGqZrY7WPlZf34KTeV8f
5p9fP8jZjfnheyw2ApIlRVrJg9CdCbDoSbblTZlc05mhECkvXO+X3trivCZtXdewY955jlx3tX2k
C0Dz42Lb9dJTLY5bX1rJaPcsRHe9RL9txs0xWYMYNNAh55KBnfD1a5Tv8NV+kB/08Xx3KRhslQXp
qlFmzMHpIsTswsuzF7ViSRe3y2OWSFK8TtZteh+ju4/5QWpcaJddWmlRKXat6kW2xkoIvFIsglUn
W+5D5gYXSpazlwXoUrElJiVZzo8i144cvYve9wMOtHN3QFuD7BhDrotybGd6gIQ8blzTAYXjMfhe
fCI3LPOkFghXtoa7YjV7k0ZN2qzBPnjREecsfPNU9b9seRRXsKhFBgX19c+rqgb8A8/Bq48KBNF6
0WQennC8BJL69Q4899EkjySo0vEx3xssH3ag5jSjoxVgCQok861r4h6tzSjazpf6CGfvDhcrbdHM
dE2Uzj4/Utt3ASKUxCRj/A4Ql/nfqrBXlk8WCY6A+e39zAVmNJioX+qXXFx7cc4AV7m5qSvMUb2D
sG1z+0l1HizxTmhhJ+6lkAPBYzN6pMb++g2fafLxgv958OUJNDBsUbyC7UpBmcA6cZp1kR6qZN/j
GuO/Jxkh+GuIN4D3gSIitG12v9zsLg8vicmfC3BsKWRkAdaQTC6CQehWyVzGAfHG2VNjM3alVqJu
gNBT5C8X46n1DkVZBriPCy5iQp5WaRnZfHRaWcd5/D5B82r6vyKUA9wSGiemhTIdirVnkVinwe3P
yTELvk0eEvNmfO3bO/lbyo6ke6PVZSoQGJlTWLT7iCuBp9xHGCTIUBSJ/mZ0Nx6UVj/qdp1pbjg8
qBYjiaEwx2hi9VYxjI3fD7vB3cQ5Gcy2qXZGtXWRO45EVB8HBZK/bLzS67um2WXQYbq1Bvc7+gb+
uj546c0Azi+89odgO9Y/VLQn1X6+xnnLgMmeDdrKbPYdJlSe8p0BDdyO58DuoJDmV3Z2x4x3V/5g
kgVhf3a3Pnu/xwAnvQl6RAaebffO02JK6YhIE951WGckj53tvqiwArwYpf3SWQ0QkFx9oCH7c9Kr
dWFVay875M2zZVCU6eUOzbHduAl2nvIWoYTmhM2vMO1X0VTvNJTXwty6TuYOE8inKK8hUwTXCXLG
6b4q4G3UBzVbJ8ohSXet05wyyz7UE+JoVnwVQWku8t8mHHg6VusZ7eVAW3fm0eGNV8YTkBmzaleG
Gn9z6JQX2fdUo13/Q4Gm28UI0P2R2cW2xHamxUqnNpBvOZqTCI8XUCZhxcJg0fFk+dn5N1b9A4fN
tP8em7/j+YemPlTd7eD9CMM/a/CzAPKzcDv1z+6A0VdXbVpMuvGTg71ewdNyWnfVNQ9+M+xT76pN
H/VkP1S7HtUqTfltV/TW0rfAvCe9C8aOShZUmPU9iuM9ac1KD+DpqOYhJumXc1lQGbSTdxqBBfi3
pnIy4+g6LeCxgcsGpQWn66VC2nDoT+I1O0VzvuJwV6kHY4yGsGIxm4PmoVuboHLWUeDeoCDyDkCY
3OaZax9jSPz/9tb8DdrsasBj1K+ahyR8TAkAgfnLFJvY6RY1DYaBGzu+hixu/Mz0OzKjlcJkRFup
kKAo06xj528U5mE6XEEh4NvHwniMGJ6jI4t1IBZLQEie1b5dtTWm63m2z11to90qnpBdimmrabch
f1/AxShXCGFDBlzbfo17sIOranczR5B98UWsUAjIjXlfF91Db78wHFLQ76NnuxYHxNb8KTg8LHhV
l16MtfIAWVsnG21awz6YNaTbgwmLDmuU2EWwnarF8/o9IsRU4+vRNfYBjNnAfeuG4r6CpKr46n4G
Mx0ZG3w9DrWMQZV217QOzkf5KoHvCgV9U8ItyRp/LcaPg1+dGje+goe6nmLYL9UKNnLFZYOPSjuM
myEo9qIr3pfaiz5+Z7W2BgTOJxd3FxSvkZlA4XL6RbcvhgcMNSTsf5hG8ZACM4i0595PN4E2Izzj
7kMyRA1KcF6Wd9YYbbCYX+VCBEx+VQ7923WgrGp/U8bQ6TfjtymDH4feEVsWYddNM/+2p99Y1rpQ
ky3Ykbs83DQHUL26ujGt7dj86ofrScIGgDtTf6AJTmNWOi/KXThhzmOfLKQVelwxvC1SCaF/k4Sv
ffM/nJ1Zc6NItK1/ERHMwytiRrNnvyjK7jIzQgiQ0K8/X7pvnNPtdpQjbqhctmVJQJLDzrXXXku+
L071U31EN1g60FeifsxJ2grgYNjYJEdqct7VYWHomIoZqBE6c1ial2U+DF5vOO8XSiqPl+SiRRpk
U5xUm2reaqdj3GhYD1UU0HH7qQU61xe/n3d6tWO+WRQ2BljGzWeAqZfMkyQMeJ08LjGe63MPpZCR
ybVHy9ZBXEIiKyR23kzWMsWxR3Ld7IigdVhjyJ/1AjrxbqTm24yJv5xzzHhDEaPIgqne02kbMOHD
HE0nDzfjYlja80Z/rY3FyQlOfWJ3+NbJCZss0kCAxm2VXpXANl86hP2fuvWYeyruq7C328uAi2oi
xhxVzcUvYgTKUOq6TE5UecpaHv45LvhGHJK4gF5uCuzfhGb974Aoa51pqHUWY6F4aGjezaa+WdmJ
Rew2nuC7mq6W/xK4g7B7vJrvuvSEri8iM6J+sx5vA8aDyWwYIZXmSjIrqIBIiXM9+vMBg9s+X/z5
hL8NFTGORhfXJBw2vsSkTq+cymMD9flvAO6QJWz2YX3+mBX5Lr4nAfm/B/rSMEpWzpYyciDanxBF
h+1NSo2yEWHCxErz58v6Pjg0VBFlawAM/4nPMmdoqEstlpLkqWpi3hanC1KH0WS5JRXTU2Ie3Ad8
VH84rAh9/hMa/eOwX0KjM1m8Zs7tghCfLWZ82rWHwLpBt3MLc2+j0BWXl/iHY34HHtv/OOYXGEWu
zca4jHC5mWeQYchQjWdOatxMRUUtNCtyu96fD/kNv4te/o9DfgFWysOpG+SZm2nWYT+lNcpoUvt6
ZplWpg9Fi/uU1AZopuAbGssmOy8u59jRghY1pSsW0dNrm3+gu/Hn0/o2EIbTJeROod3IXxriVB+z
thugIFYUueuh1QioEeM59V6v5YX3I4L+7dj5x/G+tEJxIAuunw0YdchDCQH3BAgDROHHsaN8ihv/
t1/936V9wZi0OZcvpcY97t6poiRPn1uvSDehI452RWAf/JOKzgz6EngBxIBQwu2ZDQPJEtae8c16
RpunwSSzyZjLf7VWbD603I7zr4seqRS5Uk4VqLfoZuyn+nUwfktMSdfqpVf9E0WkzQJo8DCsO5a8
5nyMnNOzfmgWJwXIVDpgKYI6f4f/2YrA1e2IX2RJ9c5ZlXROFd605Q1P8hlf8ay6b4agHeIGP0ur
3OGJ5NvGNT4hM+jYS6N4nG2WLIo9R8ydtaNnqIM/4lDRO68ZGWNq9xOU+K/UE3elGjpm5Q1oH2iX
ZEZoXyzgt4EEEUL8dTyf0RkZCXoy37k1LoowfsXr2XF3pe3PefWsEJ0K++2OIBwr94WAwSVN394m
KRQ+0KIS/8DFYM9GOUYhU+9d7zMm7/a8ANdGKQ06QKm/2v3lXj+viOyr7oBosTdl5TvKKOho5qtT
oT2rR9xqkXiF4GhT55FXTjSeYE61N0zvZCpGWdcyj+0a9cTDYP+wJH1DpxCD1YHraJJPgAPz7yVJ
P3fdpJ10OM4EUg66XPMcQv0TDYkPDJ6xsGaxvWLnVRAA/9h5P23E/tN3TajBqqnJmDp8GSbKkCtU
tTEsBQBHbZcF5xFDXf9SEWJMmijMFyXD6kFKC5myUNsOr+dUBECwooxu2KqF5MoUkLIy6aryw/T5
7br0j7P7MrJa59SZuc7ZSWefcQW6BXpAah5nQ8qN/zxBfYcMsh6RDoHWov2HhGCf0VmVBPJvCJE6
WIdz9UuafyIg/e3y9Z8Wh/mI3h/kIvkrt/U02M1hmrRGCK3m5hkBgxXSNI7Qr5wRBrgtlLpdDfJv
anY91uKRqmCTpi3j8mpC7FyhPGRZ87OkyqscGRxAP0Xp0SOCXYqdUANjSJZwxdSheFLob6YNGvDk
JzJUC14uqB2wYT6ljiMqFVHGMtEam93qQPn1qiHGQ9+ijCQlcGzfPidyH+nVvqynpNOF/XsTKDn7
dKMOu/wQHivN106jJ0QSjOPlxaT8nDM+UpZuGFbIvh7t5Pycb1X9oznD3Y1qFSlRYetz/i062QwA
q8sLAy2qyzOJVXWZIw7QuM4xyPBNp2zb8pgH6mqp2RHvIdM82cRhVOged1cbmUM8umuPsNZE2AIN
D7KAo1D+RVqJ+qXP8sTCHxy0Mir8iKtHlF5YAqjb6uQkxwndQUbpQS4+UN5hdRjIJFNWSDigerC8
VRWfg9ioHyFxMENiu2iCZei/0U0ZhiVl8JecDRsugO8wBHogBO0NfD4smztLmVyBjTbX+GhLvp43
bCp/N6gw6ovTyTuPKAggrELN0G5wngnB2Z3K1ULr9rgh9qcDkTFOlR58fPr6DaUHx0p11N4QinRH
Ff3fWIKuPw6YSI2an5mO3+gLsaVTToKSFBRZepBwx4Q85iB6Fhg2Kztmy5EgWJSe1gVm9mphV6PJ
r4XNLvt6Z44luWySyf3vwUHD9AziSozLqiT86Bpl3h1KB3UVGCHXMr4dywQjsOsHOgq9J183gJeH
69/JObLD0umuOS7L06OYoQkr3W5Sdk1jLFSMbGz1g83q5VRGYm5HLwffHLfMbtiyq8FwNigJ2P15
ZH/G9X8acl9ij7yQbjfrXDXLwQIAqjBR7h/Pw8PI5DYZYTZDPQ5MaT8DKyMvpC76ApkwIxhnbyLN
kh8XY+NqLJr4EQqePFVwOgPldvCE97KNshQZydEHzSJZ542QuScE1M6TpwzVYkZt0FxPyvtQBm1w
6YIj2x2pJy3ALnaBMIuepdOAskF9xeb7t9mzXP6+1MNdz9EkUZp+fDyZq3ONzlyHgXKfLXUkx/Hr
FE7zObNwobRJBcXO1uNx2v656b5fn5AWZWkSfmFfiwXM4VZmmgFdm65z0z5MORTxJJPO38uTaj2w
V68MXEhf/z+Ew+FpyX/zYgSa+2X2N49n9XIa2CaQISR+IwPAJlzuk0P3w9T/LSPr/46EGvq/V+HL
aXKk6saRKGfAkBx31ouC8Dso+XUH5QKs5dDrArMFtQOtB2Lhf6aRPze29c3+5J9n8SUWsE/ScBwV
9ieQDAXnoEiQMz5UDz8KT3+3rP7zQOJE/pGCkHRz1hC+oBwIEF5eYSzL7Pf31vLHY32bzvnnwb7s
Lc2qlxW15aoaKvxurxqy3kjKsPlASByQClPa9ohz1emnJMB3GVnsL8RWw5Ep5fqy26vVpj8YYgMg
TYpnD9ryUjiLq/F2mX41HFBwDI8sVKQ+QKdu2uthbB6Rcj05FPvCc/vzrf2GbC04hwJ7UE1q2owv
Z3M9Fsf+fBR9uX3ELmRhD8YOqzsGN557EYvVCL34eqOYP/t1s6UUyudsVQhGo+1VJtRDAFX9+ZS+
7W3/OKMvkyIL+VmSqDUWtCYCAW7ISIpC+dk86tsY01F1XKMIdW0kPf7d3Q797XSbVcoumUMyDIT1
HgIICpxVzuJwWzejqCX80PQJPyVMbQ+gjPUhxOIalP64Qd4re9fUz+bQQYj/3Arf7pYdRxbGLSg3
QOT698nVzXm6GrB7l4fdkRW0OBeL0ZmB6HrEixrXrkO8nrTTC9xMprxWXwm4x1GKRdfX6+EKTlyc
PLnaZ/0dnsl/Prnv9sywzmQoxxhlUAv173OTyCsZsyiABCVzyAJQ1IXBMgpM/cK4WmTKJ5/s/5+P
+bnj+LpY/uOg9pe7JavdZMszbhj2SWXBdoCX08k+xRb7j4OE8TrmFJFTz/50OofIewomdNvPYLgY
jVtEVRLag7fpA7QJX23EmrLCK6iP9riNHSLFKLBdKEkC3VaJHQtg3tNxeqhROTtnvvhJ0FAnaYMc
JtsdUvW7zEYyGriul9FGR+Pn2AfStfYOSOJkxg+Z7m/8cxBqYTsED0uAKPqXy78V00mTaqarXvpl
XXDi6x6pr6qbwGlfLdzf28tWKheDEeTW86FdXDX02bvLwpDSHtb5bX1oA0krPPQDYYqR6BNb43za
Src9cDzEN7zYHxFvo6hFNvbFAZN5yaaa5rwgKY583y9TFlS+7fnmOcb2pqaKGDGsA9frS8XhdSKo
bIAL+8NsoOhivH+576JEE/sTtkBMVF8WhVHN9dO16cAAreMOf2AC6jmp5WVrmP6pujsUcW6RUsO1
1dEXivnrBglJeIEjEuE2PVUH2hHq8CP1TEq1VvIiqNbZbJKZCmT8Ta3LX5X8PKtP9ZOFv8LpUa38
vAnMI37Ar5qO1yeXFTiqN17fTvJv7RJZUnSSH7XmXUJsvr9p0WHcT1YoTDfYp7a3p4s1uRRo5WaU
Ke756nhFVyd93kIVIGIr22WXZR4EuDS3tBQlNk8a7o/1GDkZ2QDqpC6q5hZalA02ZVGTOyMxdUNM
TtbbyK7rLRljCz2rmmiDsT9JXVo75DPtLCiwVKpsxBbt1LD2lGuKxEqeNVGBKAA8NrRKOD+hz4ji
zsMN93huvUIG1DSuXkFvwvP9016VVJaoOlXmW4TOAtDyTesSRb8smUOXaNHVCNceTtHYvKgKSqTH
LOi6eX/sYwXZe/skL7Qj8EBWXWLHye7H5+v0MNvaRr/eHp0O/7rCImt08G+TQUMjW2Yiaz1EhjOl
3aQnYLwSubS5Wui3OvrzLPLNzKWi0qLjpmNB6P/Ksu/Pp3mYzNOnEwslrVRvM0sQZEDiYwP246T1
acn+n877j+N9mSlbWbEz2eJ4GJWLrTDaHSwp1PhTPXHEckxY0kPpoIlzyiz136I94RZRVKV3CFCW
j4r1U1HDdywEQe/XNBOitPDi+vfsrSu93lFe0ELnzLyqCzsUNYZybd4cXy5IMglNUhs5VGQsSRaC
YgnbKtQlUYplU4AYIs5Tf74r6rdj/P9O6aupvJ7X5lXKGRoGOSNdb5IDTsd2N+IMVkd5vlKu70WB
ViPeqpcxqjLEquwYLfKu6v26rhY5PZ+KBLYmweHykQ+vVT79UPX/Wer89VZSoa4DEkNRgJr672Yb
FcQOlaYhCpYrJO6oqy1enKu+aCkC6DxkcBy0IO3Ju9UYaQhirihdGB2vv5LldcEGLIRnG8W/3KSF
dpYS0ynTeqbKHToAwZXIfjoVhhuaB/5pQpU/JvAD+hmOTI874gWVbuywy3Q6UeWHl/Wfb8F34bAo
wP/fy/sSDg9GQya7Qz+VTQ1qF+fJB5JnF4eEk0Ki9LIyxp39k6nxN7GesANH2oXCWx0Bk3+3qT5T
YgBRDBmndk25FAgJ6R2RJcZN54fr+ybhoVIdRmEtdBdd/xrszZlenceGngw7AU8pUBvYVOyhLj0F
aqAb8+5H0st3eb1/HfNLKHudriYswjO6Hqd761qCnm4cY5+fdpZFRZ8ZDsp67hGomCElpA3p2v6p
NBNqKCplm5+WuhM1xa8DIc1g2zgFIjUoU347eOqPpS4ievjaudGwUhVFhmTsfPXCMm72eKL8Pl/m
qF6P82pCZpZU+d/SNeaECmz2eqPW48ct7ncTMr1O6Dhh0Mg6/+8e0CmXY35qhlzQ28T6SRc4VcLr
TcBLmA78WF76WQLy5VLBDahywixHxcnsS59j5jN6qzq3y7Jwb+8TbiTvR9nHFxBZ0D53z1qQK+7t
7fpWQUewg/LgIXK5LzNXf5vfgB+zZ+26KN7NN75dScM/mG8d5UeDW/6+XX4ItI1vei0ni8WTDMXW
/g9Ni41BcXCaS7sc3pX304fy3p1WxdmVf11RCXwz3kiIVphOvbWtO6+v9+YHX49cCGX/9l/jS/lG
FkPKA/Wlb/xj4Z7P/lQl6oTwpYuXxfDbIBtU+rk4czTbdC7i9QhpJXcRfLTfdFk8Zf5IwrO+vSzG
IqxGcV1fi+0xkqssq+napaTAJYAcs8AVpiW3/mC8KffkpDJoWZN73aDYyvcCTsC0gOIAZHf4GB9P
rvzRFS6sq1cYOzOKuThDLob37PG6sR9qLuTsHh5kpJtd4519yXjxIDr0z8Y9MaFJxqtcjCjwC61s
b/6VP1/7e5Vc//PhdaoDAiiDxhZFLT3QtTi+TGnHe3YD/0WLhHYPmtfxt/wAR9B606aAOqjqN0Qs
9eVEZeAdUSWrA5gsgF578y+FW/46vBdI4SH0+45yuArj6egiO4yvBG3t2e/mu+2g2uwOH/IcsOJf
zj4vns/Uu/tUlCCtnAMOuM5D+YEaNdG89Fs9ebgnTIgkk1RCs3h9JewiT/1WP3Fo+UW9v1wW6ovS
YB0BV8S97rKX5n2+m/akEJoXu1lg19a/0gvUMzQHqnc/pMui/n0okUqNrQuCm+7lDTA4qxbl7xzR
WonAUbTeDxOzQMv+Mx5Nh+CeVBPk0y+TpHo9TQSH5XGJmYmBpySOLocK3xJKPx5yw4xm2kUWFCIk
dNtWJGRZif58Dt9MQtR4iopHdtya/AnD/QN3agtjwHvAbMQpEDbDIW7iXI6pY2rtZfvDSvTNmvev
g31B0xSj1Y8IejVLMiK6uoIgxipLOCNEj/98WRr18t817iehF8iJkrgvq7rcdeZlQvRp2UM3zGNr
oyY6j3xrJ308xed1FTGmtAAqVqImdTwsu1hPxFcdqwl8SD8PTz77LX6r1tU635rJcc0MJF7SL7tl
u1RD00dn8a9TpN33QR2byRDjWRISvMX59sD3ekH2IpJiJ9bJocRzyiYqRmY0vCT2TkzAGxOhNNWt
1sPSTJq1mbAIhsdfF6QGlmrSLa2NsZmTOTmsuiUEPzWRNtYmj2HpBJdkeM9jOSyXFF1zml18CPXE
TvC+dhXPCoroEPKM3/gq3jiY2KdFpAS34MIzZHWDK63Q/XVbSkd3iJGRHGLRMn9fWx3LCf4+ITyk
sOW5YVmtVU6ijGeeMQIrwBQgJFrHdjx36TTYqru3FPGS0Hk7Jrp/veuCcaVESnSLsiRLjr+V9Mwb
zq9aRJoI1CDSfSScw1t6/F0kKGaEXSB+v0aWb5Ay+SsLh7RaTSl6D0mxU/jsE+8f8VNg5Ylu6ZW/
mLi9D27Gc6tmRbAZIVCdHLaH+MoLsuQWVaHudX6xGqLP73H3ASF2cQ6miFdEaO8nVTKG13iINa8N
lChj0CdX3HRLaZFvMiwZoirR0iZpkvzdSodNEzXRKbnFt1hZ0qBA0/fj2pjcLMWX5ry+LYd79qlr
GHX19rwe/kK9Pr0tD8m0bNbo6neTqz3PBhvxYk0XW2CbAEvV8saF6ZchfeT4ZNI75CTjBfm96GTU
G4ZzKEX1kow6DPylucKDp17aK7KUK3KjG/HThZujbS6JvsO1bObPLV3nsGqXzaO1wVnoTG5+NSft
Mr8v6Gv5dlpWe7bY3X2+HZai89ERsS7ZNutpWUTmolk4C9PTeahxHzk+ZatB8YrUpG/Sop2vhWOg
hafnIUFLJ5wDql9jKVSDJj577OsX02Lwrz75JW+Mr76SKMnwQeEsJVybIr6xA06aZbN0VkV8TZxV
FqOjN0FpdE/vh9xVQsPPwiKsVtfo+naImSI4rOHr3omDZ6H8Yvl91KWGfwszKHWu4RehHU+p5MMo
58gWZ6L45IdixP85UzhUgeF3kfPrEPH5sFuzOIvbqI2yZRvdQv6yoDHSLjL/MtZD5BYrMx4iaV3R
dci4xhkfT2+jDRIjuoS3uPXQ4wlvdErRMSmTCau4+jyaFnacRRMe4iO9eYishe45vktKzfpst+ED
hMYrwmsCuBuT10xrX49qf7F7QEdmofiyd/OhnyZNTPVd/0Ga85awDhaxaKv2gx1pzDWc3ykrDjBf
o53wD/PyIPNzr/RAAL3TA6Pu9ZpeoyaseBQMgzEw+MzZUx5VT/OP22Ghp6Xfh01gLBDC8W98OaEV
Dv4lyB+d1yk5P1+4nWqgeoheBpg5LGZP9jA+CJGDjyrep7qNZyxY6P/f80XQhtjGeMhf8GmXJT4c
uAC48E9jMzi+lFEie3kkB0c+dV7mkegw4pjEA6el+d7QfhZ9CQOsz/uVhX10CLoI75jOlX5lIYWG
WVi/6bG4OUNUhJKP5mfYBlrU7PifWU9ltmPqCY8MWentHEpId4RNIuYecaMKMReF0lrcOPFG5w1W
ZzTlbpMA/bRMQXlQhfCHfXGziljjtl4Ca6ckVdzVrujHt+QSZDHgKZ1xDi7ByYO0k1bMZrx1MSXQ
it2zNy2qcIhMui6TWCT6pgUnPz7E+WYi7+syyRCIhp+TGR3MU0Ixos6B5dvenllvewxPKyXFsCsi
NdJtxGzLZMq0d2VCLTenlZZWJPbdFrd5zl5MU+pv6W2GRZw2bJPx8nVvcZHO6+mva5ylDYEQv/bb
Ir3GVXRlBRRT2DW+rInsnEBnQhdz9ZF51+aSJP8aSb7E6RSh6Slr3dsyAF07d7GMWIhBY+YMWUi9
yzE40RnFiGJgSVgNvTPEEy2kNJN7mdFrjbCx4/l5DhpYLa4Y8ZCF1BERt8+BOCX8XBw/fz4HWAm4
6oZW3I7v4h5ksbyR4zqVR3crDr9Eo+FOjodkHl2DSA5mNYn73D2+txG/HwJObg2WHQfZeXMI6tQu
PG2trdsnY70twsOyezL2xl7dGmvVWJhbAMN18WC+FA/dmToCd3gang5bvfTwXbO3LbDvPkP9/cU4
LJy9+WK+kPY0t6WysPZAQ1v9xWz5EaxYAW3fzxAF3ninsza32mEh7fsnqA9P/ROIsbPmD/yT9sNb
ZS6kdfPQ/J6e7Bd7e3hpu+T6hL7EYWvjT/A0PUl7ftxyQtVDgc7Hmo8681ZnXfyuHgYgXqEHtb2+
ZbuSQHUDxHoGPHw6P7R3xgCu57a2W9+JhfDIPHp4YcV84ft2emseJHwqVrcnpKPyTb4Bkmse8o15
4QLFeXOytIa5NbfO2n4Z3jh121i0igiziwdrT3xtra29uO61eBQPtN0T1ugrZ89reRWvdfa1zDya
rdTtAbaQq6wPyzaFy9Gl2WpIzVjfmsyrYqbXGc52bGOM8UALgydxRw6ay58frLXz+aBTMoaahfub
g5PD34oVALrFYamtbb7krfjfwpLuHmY4h9I5qrZWtxxyW6dtCl+O38Rzh+VtzwuVNboZUAWW4u/k
AtaXkedwVKBnFUsHZ5GkTo2VtWJIJ4iwGaLDToveh6PNi8bRPUTFckqun48pYTVJ24gpmXn6uJRW
t4S65HINdCWzT/HO227f75uX0ld8UjfhEZFTAOCNhNvMQnZc4dazq5bGDtKGeXdFVmiFNdlGW9H5
N+x3OlI4a/GoJPfzfPf5k7LmsVf2lMTwb8Q+aa3t5S2Pl6mEwbvoniDq0cPXkAO5rW/Vg5pFGEhM
b85+eqPzPGWvpe2Wm5oF5eG8wtC03TS7btNthjsoqZvubl7hbpdq0WU1rsRLiuSWlpvj6rjKNzdi
sGYl7U2J7kltC3nabbarNy2PcTXcHROkqJmo+FgoMP597Ozx8cI4ad2seLG0x05j+/eN0tZ1irjx
2AFDuNrKXN7W+ZO5FJ2GfrLNVoelvbxsiyWzgGgZeZMtEWZ5vOKY5Rpop9F69WNTuOZG3VgrbWet
UGzUdkdtoW6MFdglz2k7Yzc/m/XC2WX3zs7eZPfZffmLJ+w7CT2Vjc6b80d946wc0fbiXnx+gMpf
xMO+c+gQ+p26ER8ougVzEBMSk4bL3U9VpillTad0RVxhUDW/1hlDzlpaD6ke02FYURx6VBexMe1T
84XBy4IAeBvosb29vQFy7CC155tq1ad1KrqXSe0UbyniZnlc2pvz8hSP8Skwo2t4+itPxSKL8WlQ
BZiV/e7DIpgjfgrF4xgQUoQUaKnRFF5DtPXiM2GaHkihFNIzT3G31oM80oiVbF47hPiiTaBBq25V
bOY0v4rN75zOabVRU5Irv0aObXNsPR1W04MaQU1P1VRPx9bVoyYYVmok3jynUnyJsNiLJXY97eqQ
ueyCvIx4t158SF4RRA+VB4nE1Rb9Pm+IEeqoTPNUSvr1cXvcXjBU2jd/ne/xL5BY5rfHadFsb4TQ
635dbXGe2rd879bNtl/zHExbHea2W22rbbkX/0+P5f543/BoTTfbzrmXbaUdhB1n9uv1uCSfNi/h
lEKuA/CIJTJrfhmVtGqXiMcQJm1ip11ipmZ6XSGKel2cNm2iMbHyZzMyuezzRk9bXod26+a8gc5b
KO60OjCMeAqM7Mo0gh70isaToby59a5foai00iNuYKATpNrEV0ePADBRacgyKZPqrtpULTVh7hwV
FTvI8ne2QYH04ner7hJ1Kzk9cUefeNVG5X1IgSxg6of1bqDdne1hb+9r7gFalbtzRKowKsMxukRi
5uFofMAlrVfivuRJsXFi28d4kT0He41YihBSDOuQwrPPe9eu4Fvilzk/IX3mdrBxoUzbbrtytvWD
s+1W/cOETO2u2Qyrq/hBf8IZBRPou5rnOEMiKwD9u+quf1CfRKc5bqDYPRw3xw0G5bvudVpNqwz2
PwVpm+k377prPv8yPRzveLJ9tQFpAKp34k/qmylzkKvtVxuZS8UsKJ1DjS2QsWkQ2HzWd2yPljmb
JGQ0kiY9Phlba1uuypW9ViTX2Op7Lbb405iUbKGgce4Or0hxjtjX+zie+epuTMQbMTdV1+IHlc9D
52btbKTN+bG+L7fdfbG3nq3nal/tL4+aE14ereecdMh9e3+SI2dcjI+Xx/a+5jFj6kOItD8/nh7N
2T/sDrv8Plv3fODt2dk4G/DNI1szzXGduzJmmyb2+mLHn8eYv9yNnGiTNqkSz6Gz1NfOvb7W16fU
XhtcfCNzRQ4LruTqlst1PlhbiUV5W68O6/oB0ApvImAtklnjk3NZSC8X1uXJvzxJeBtSuXSX3RUE
CfhVPkjbFvVUtr3Ufdy1x8V88JzY8mCau/LCDM8C6YgBEUs+2tmaJUex1+beXOcr8Tisx7fD3toq
CCatTJ9WrNmBYuGzzKIssvl+Y9O17wASBJhgJmw+m329rT6/xkdqN58NbLAfLY3mqu8v2BrD0Sx4
5vir+SXRVPZOuhNbWkoAk3zpREp8TNv3R9OHnOVE6t5ZckLrcjWm5SrbjKkWXwMbSCZLsxSwJ7jF
19hJxZqE0VBksKuHbdTdgXk3gABGZPEa3ZdXjd/sGsL52sP3e6G4aE2ygxABtpKKaIppmtD7ElrB
Ibktr8uJbbPx/Dd8c2KCahblfbY3E9knZE8R3oMl7bKRTDGnWumx+tfx3fKnCKdWH7xiR5gPyFDs
pihj49F6Bblu95C02yzS2RQDHNigQm08BekQwF54VMMhMB+AtTx5fYykoGS85gmztphAmoBardyl
TlVOL2kZ5mBUEDmAuPolxN18K9Aulf7V0QWPj+DDLTwbZ1Ox72+3DqiRaLIhLsBnLmxBruyyxH5f
ZxtQsZ8VMA6XHlVREYnXKUF1onuYoQ34JOCr49r+wEk0Eu2scWHnVZUICKoDoBI4m0zH6Lw8PPgZ
u8VLdAD4oCwu7pbkv0HZSoAzCm7vD0BZw7LmsqfgEVgmmEKWlpDxFVs8TtEposMnU/j3uqWy5lWb
7gFX4VAwYYfwFNi8R0/FVIt6J6tiFqCmTLeQAiYGGu4ciZ5brizwuXw3/BbTr1i68qTZ5IkTCygG
pxzWrDI8ptQjHt1iLW0ERIK98HX59nffEufJsN5eHm9LsbE6JR3bs2KX7apX7anfzKt5dUrm1bC5
rLXluFeW57MrdmE2d3VO7BUSjf7BH6NzJKBB2AUpvqeRnMopIHSejJFGeU4BInQF+AHxu20tr2UT
Dg1yoT3awXU93mt+HpmA5awDasSy76mR+Ig6W/RY8CVy1K5qLraQXSseWZgFKnlJs80cqSzb4msI
iSI8PZ0+jz3SPkdfDZkjX0tu3LA8rk/rdovLPTemj/slCwbHY5YagpMv73PWmCyYFdYrJ6a9oj4o
wV6pFOdcLY/fYgCt2A6ngPqypNiLgZNv67gnIhA4kfKJFp0CmeXQWCATEAiYYYyMmI9PSjoOZ/Og
0j62z6pGQSaP5qN9l8N2yamIs+zot1bKQAXdu6Unul69odRkZUT5sxVMcRZNyx6gB0iT5Eu/7Lmq
KuoCmOlgCBWO3a54uUAMDAYAECqXaif1PcxfAQJX3H5DW4CV6WRIjtwWif5h+6entF6UIR2KJzqP
hlsNgRinUqDRVcvw9Cb9VYZWrMXmWi4X4oU28+nI9YnefABuNuIz41U8V6+KgJQprVL7cjQzRPLY
flXDzts53oVgrKB7zimME2IEdXBJVkFVVlPM5dSU2KNMRP8hoKAz6GmdTCsdYRr3nLvYgxOvdTvK
srvEjmyCHdIMcZniI2hHx5drWPPrHE/rS3x8IQUY2USHedSupdAJ5WD0MqjaATBejgxIeAmGj/7D
Cq0Ek0TQIwGHZLHumZ7YnWWhxbRxJrQ1fMO/0IkBocbguJRBC61w8oGkmFkEOtDzs5hhBMxngeXd
QvVOvNp6vYUKyAL7LsenfkJgggJWKZlPJ5AQjI6iy4MCzNU9VaBwZSD2GQDDoLyd3wNlCSBKtKOA
psQ4FngrWjb0dBivnspDD/A0XlA5C04n4EWqAfjOToKr8wWwKYF8iasTUOLZw791h+58aCQq1yzR
KBOwyGEJZsmj/sXOLp692Ru9AaTk4pE+EhPI4uwPHjtXt/CQiQv7lRxd0jF14j7smbBE1NeiDE0w
dyQSrzzLG/AJdqcANJjBdPSHQEQF3XL8UMkK8WPzQbH7qxRlHyY9SfQoKh0YhMhKUA7EtC+G3LMZ
Shv0NTI0dUUcUqzFJ4i3m7vrs7Eh4LDYyIoACIHbMXGi/h1dkJDvpBj6YHqZw5n5mRl6efzQQ/KK
YiyKWeu6Pfsl07N2h/Uy8yPpkmhgsp4CCD98SYHpj4spGH0c5H22uovLwivWo997txfb13irGbIm
ANdpURuYi5kXyr7iQfP/hMbLUN5bnlgnLlHx92SQcnl/EZuu6t8W9U6fY0eMGKymz6kViyF0iiB9
msyozv9QdmbLiWtLt34iRaiXuFVHa8DG/Y3CLUIItQg1T3++xP/F2q4VteJstqtqAVY3pTlHjhw5
cpZwnA4IS9a/fDVOvP16z/kLBpFX9yhT2oVpyGVK62HpD8vL3Iro2D3Vueo6bcw9+YecfrdQZnRX
jSjsr8JLdHrM5vu1teGt2TDNnpWoYgAsqk+YN1FessQ4gBIbaH2OTADR8UrsM02NHzKKXMdsTko6
MkkyxcxqcoGp4vioA+wtMu97cq98NpwfKWhB4rIo0QviiceaJb2TrJQcnbqwMh/GnzXUCVhVVw3p
p/2snMslLx7pVBreFG/Htcyd+rQIDxxFNSuW1iezO0NMakGyOszjZHuZYfckHajLA3/cSGqpjs6R
QbqJTVesTi2Xv+WchsXlueZmPnnPvsUcKDcpxhpkpWQZ17naPymrgRt1ajFa3UziwVKQGUfPjQF6
qbhueIi80k39+sL2dFGwE5IgzaxaKtx8p6XCGNYfslI3XFfAMDVg3I9KRI1StWx4fDpSaso8Yd2W
KVFW8JoQ1CQ4qyL6NT4TI4MDXFLQX5RuAhL2OCUQO6SLXRrKc5csWCVvf+Iok3A2v06XRHW3SBcp
AKGfFxEbZnKEN/p17gVc31XMsjegYRe8KYgzfyB9y2bV5aWb4YSU3xDz8pmxHShU4ca0uEubs0fA
NL3wKoAjLJKhwiAAZIiSO6JkeQl4+TkqutRygLdslDdyJqBqla7TNe0xVmstxDSF9YY7zmL9aGfU
zacsEOaU1CQLoaQ6BT0lU9b8JwE4RONcouMGMkBuJdWr76yvLDy/ZiHnyNB6FvwXk7B87vPAtU8Z
TyyBoS+vLszu7amMtTztbjiZl9NjJEemzi44nsEw6DNMeq9Hry8JWqd0TgjGQGfOS78671swR8Kq
jgw1IPS/rX3+jpLbnbrEc2HBfjvusI4x5VzapTVXVsn08lL8hw5SF13N76y764qOGA0MBn6/aliU
oxa7VqHSeYQUCBScntJKwKf1r5ft15c6mZkGLUwpCD4j1oTNdOgOjc6c4jyMlzE2CamtOWT4Ei/F
DbhnXaua29a1Xv6z+uRaTvPrUKlQoCbf0vGj/aPJlXo0Cxoq9icKJugvHh8+xYhX5/A00mr0YD1e
oL+1Cbbe03M8RaFvAhfG2dnVt/awUcH7xgGAjxMKTjftxPSkSxxuR/QR8jS1CenAnQ50EXBP81G1
Nw2tq5sD/RMOx0iMww975V4Zj7gqwJhM7udhbhBz0ie5dcgyWCbyrQozjAcsS7BAtXob25XYO8fh
eQ+vb35hoVVCiZypc7caZkmKWmg1q1H5LZS9HhYocgt7mLcoQBVsLo50Hz/1Efpbfg2voijTl/0l
GGKH8qyH6lhO9b2DnS6tveP+yZ687O2N6nAfkUZIJnn4X7WumuWIBOP3CEgRME6PBh6g1i+Jhjo2
1qTr3WxF+t7TfYQgoEjF08NXVDjM8NeXhdfQGGlMuRInm8y0l6gOqtAK1NfUh3rwZe07B02I5VDA
b/t9cMPaHnBuvsHCSN4gaL2ULzG/8eE7eiVCT1OeO97Sv4ew41W9TTxCenn5ZogWKjT5DkErv0IT
hqBlPWl9cENQB7I3fWrtZC1OmZmzZzmKeP2JYIvNNn7FyRgf7WMLLpEv26wV5dyIxoDaTV8L8i0K
IXYqGz08ygmxXr8ahA9Ykntn7LnpOuwfZgfv3gnpWkEdOT2wQ2iOac/y6OywgQ+HKUaIBUvO5N4B
ePH4B+XizfVc723vl/4FirL0DwQA2OVwLS4B7ZAptII0C/pIXsm9wAfZpLzwCkOO4PIncbYW5XOW
URcMcWHOk5dLHHp46xmIztfm7fXiLXmufXQYPj7a8I47gg0GDrcmjxQALxkOdE8eaavrF2O+ShGr
J69vVjhYQuLbgu+rvg4ZgsiceGxgQpRhHDmqjv3I8FZgNCxproM9fuCtE2JfNm/D4/pGTm1gtKgW
9Mh1sinTp+c85EJCdskll0jP45X8rYQkfki7Tci/H/mRVJwNoD747srxe/84R4LnC7SUzxQSMPsv
EkFs9/3dinCCut6Vr5u7+/v398bbwDJ49KT2PrZPT/ALkemZHtiDjPnH9uT3XISErShkK+XfxnIf
kvxkzx97z5ppnu1TfvnyDr/kF5w0w8LtgaTheuvKWWX37hTgBm9BX2nAh5xlwmUaI2WXsxDRe/yN
AvVAoEgJW0CQzBZIcXCLjcHhTr6P1ztbkKVC8d6NgFAO5gXa0XMXvBl2ay0w/fZNRipe8AjyukQk
Pb3Hz+Xt7fIzyAwfZOB4r/lcwnM1nHAnqhytHOHl/27Vdp1zlELqGLNI895Ps3FecV5UuzAiVBb7
xzuFqB4ij1tfW8lzRaEIn+/pHk9yWa7FZT6CT19fzcq/rAZEajwvWnAc4bLiaT3/OZuRsR540lt4
Qbk2+6XJs8EuX2/kI6p/eV1gOPilhf52mUP4HGeXucNOqGkMzQfJYEt6Gp13NKwHKCkzzLkU6o1c
Z7bGObJTKxJyrYCqDB0AtO0bQbGQS/eebLGxiuQweIYfcVZ5M+DCjOhwZ/AuXX3s62iqvuMpEx4l
OSpkQkxk9mJPnnGWz/M5ONTyPuXpkYcBxOMlXsm/cz/1Ka5hvoHLvJN5kX1yfo33rnF7vyOgnDog
584HVU5VxotwhqyOx3NCjYM6hbNz2YY8cHARTARQy9cwKRNMqfJc9YGy6bh0Mjwy3WkezXFujjBq
5Q5VIBfj54e2i17xmgXKO3xdZC3LjbyPw1Zw3sk78v0DTF65s96tp4zwUHuqHuiZTtCY8ukBgoCC
Pjo77UiBIURCDdBMoeMW7VcWibhDyLmahOMXglNjlkX5rs5JkmXcSbRanWHiGDR+zUGxm6h6lTus
8q0nerq/nhZZwAGyew4q4jfYIJ9ODyGJNMn+H26pwih8dEb7HqlRukuvx/Ce79LocHtcjHwHIoNH
uLjhmeDYJOmfbaApjqTZsl0FZQvPRDvPZFF0M2QoM1QnCU3jQzYl0bDcSRVU3HFxJNN0QNyU6P7p
9ufqnTdcs6c8QnUo0oefCwv1ubTfuOzTFEkJGhayUVH8QrrwRXQRVKIzTUEOi4jFd3hdCJ5rgm3H
J0vqZ0uZnhoC8G4rQTXiAMJp7BBC0XoU847/kij6fH1BAhB8i1xCIu3JVHQopDEfDf48+0Wg3Rw/
tJuz39/kIXmOB4MchhmJUgU6QveyOy2Ut4QrabY6whkLAU3Oew+pd1m3vJUsJb/C38iYo2JrkW4S
ZdDej5d2ZGUeKSW86u+F5RASw4wubwq6HGdx5u/D5/6TykMoADMy+GwI+lBFSGNNJ69NcJgLn1GH
zXMb0fAXsYz9AU1w364OuL0ge6rm43cf5nAC1lVXQyYPt0F+P31zd/SHuUf14uWeM936/gdDuaUa
CB5MhT5QpqegnKrk3bAamUn+B501S1h+c4T8ETAPCXR72HSwRRnvQQrRVWAJr7Ck6wD0UZcjzkk9
yezBqHN9VFi1M5j7gJxH9XD15RMdsY4epDMtHB8l92WSkhKJTjpr5hrZsJZkoc2Zi37HeExmQvT0
bw1k2Au/wmWT5KGoeIq5yL/MCLUQL2VqfOO+97x/EapnwmUUdZHKzn6GS+g+A3kw+7YY5MmXSIlk
uMliBvoSmxqO2PDJXXgqIyVHqa5EfjSGXdAFoc0iFs/I2gUazIzxSOnOql/jvBFeHkp/H7l3rbec
yfRS+inTFj4xa4MNis5J7kEH1kbGRI3kOIv5ZNqSVIW/Ygdyf5lRfje+aY92dHyRC6QiYmu2P1vQ
/PpxiPLH8tGBEToidxPqyg7GtTwPB/QBcnuQImNY29XI9qu5efD6R9nsKaB8HLAjcEHADmE6M2DH
S2JYqKCbI3ncI3ysOWt3MFSRia4lsGdCC2F7ExHUcp4muTxCL4KpU1QSSOHAEp74tRMXTl+lYcl5
d+DJH1R1xSqLc2B5NeiEaMz/jLlIylbZJq+HaPft7/yEqb3mligYF4aBgcABNyLxS1RXvtav52vM
CsQG422Eo5UUcjIbVukMd9JVO09mejBBWiaPKYfJtZ8NO+eNJzjMuI0OiL8yvtrxoHVziyuLfSKZ
TyOcPLZbbi6YFrYowyITxRCEFPbxTx6Feb8eeYZENcbPfXEvD6kenIKBGx4lv99t5HGWO63iG0Is
4ml6nXNI2Xtnkr2uh8DeO5J+bpaz79nt7fdix+2bey/ySeyJjq30k1CWt5o7Zs+tRsqRRQ9L98WB
z06BTqIY5SA43fWN++Huk8vjdbyyKdJ37+Et5U9ZGf+uZNbUfylQoTBX40fVDJPOE4Qo/5BoU6dd
FmlNCCKxgWAf7FmiiYdSnX9JAGLJynr7+IpGrABhGkuJHZwIj0MP+R+6xpP/dSeooPI/uu20YjFF
R+YdptOYczej0Fsd/BGJ4Nn7eFq/rdfrl7c3F5ZUnw2csMLpE6dzpqnHyAsoHvzikZyMwObnZRF+
Cq5/qOZ7ntiHvb9r/0PN7fxLyP4/l+BXFGZqXddkeMSuluUcLBpPtQQcdbzb9CyNc4QkoZw4SECA
iG8Rk6BGZtUqfLDxV+993Z29pzZ4YcDf7KgmXVJ646JY5d7bWsacxyFoZ5QIBzVQRAZ0+fp+88xN
PCVJdcUnOWEBsdPfB/dfBPGcl+syulQkUgPwv0NbjYV9UkY9k25PPwWZGE3hfozJ9d93RG9XNvU7
kP3nrn7J4U96TYvRjl1JHNcjA9cicCvg5AjjahMPTjwJGCWGqULRvMfTwwzACVa0NkRg5EGEm9XB
iZIiRCR85w6kE0nY3cMzKJtc95SdnfgKeXL31tqQGtlR4cX/JW7LQaA5vKoJRyXJqwM/e5QGLgSx
MI1QnaRR4gcDIhtWizxJAZ8qL8mfQDj5wm1pUXCeb2SM8cDi5hM+3SV23kcTOPZ9QGMdhb8I5YhE
4ukYCE5WHyVO1oGFAgdFAlqBbEagnPFkzFpQtoX6/ETy9zRLnwsSu/WLpHzH+YlkHrJJPbyQVtrP
0pf9DMPu7g2NPuSaTRr1sM7AyUK2SYiqT58N7xF/X8BuFSL+2EoIKrF4GzahhN0SFMLePJvTMZJY
SS6ovGww01ak+kYwIGHzz58SMxgrdn2vBf3qh2eo55KLJ/gJ1IWCYiGa7AZwGsPm+iILyARDb8HU
BLPn615ZYYjvyIgA2OqZxHt0KPLueYYa9iKR17jSVvwQVRjBZXP5JAJiXeKIwLWCbY9LHRg+EBqo
BGTjPWrID6oIuGUwg+WaIsmf4kbEoZuh3fPstdPzJg/Um8unSUCo+yo/3ZXhYAEiXGbrsjdi03eK
HbkupAOuN6TclMP3GGVbiQWF2TixZ9Do7IfxGL3tdPo1erQbCkpuguFGbgTNk1Agi1JGNwuAzWG5
k29IpE0UR9gg/wV4fqqm1QMldqBv0D7fS/mddCfYHKzOAyARjFydV6F1hOJBvcWuZRMKCTZQPiKA
MCOsqIDP8gLTg5pLaiH0B9sHNfuXDZUNSzkiqSeQe0sqLaSyIW0pepB/angthv3niSus3si3ZNAT
36K4QM7t5KPFJP6mBPxT4n6B2vKOGzhridOVNf9NC07k5yIwv+N/prbEa6jHXTsoQL2+vdreJfii
epMQgpq5Xd0IBO/vrLDGapxUG+bfgNAuQtYGTtm+hKsenN5FIjEXifN+u99aCHQpULmNN07ip2sQ
Le80q2xtwT8bi2pV8aeooY+rn19TbtxNvGlXzkKAoMDBam6gcQcGif7+wwoRLKJyttAFi9bZ8c+z
clZyOOpOm2qLhgVfkeQZAQMy6cim7gAl+KKYF2xLD4adYIt2A0IFaQOcUfkvjGuUAG6Jut2ZzPcJ
4hIhGrQSSTVRxIkIrZ5mxAUF4IjqZFI0L+Clk6cHGdlNkO69KNpyiRi6HdI2KRygdWN5N9wTNYBW
WPcBxuDcRYOdkzeRv64yOsHJE862mtvwQxxkMhNsIv9qwMOI+xF+rs5vAOUtMBUo2PMxeiECoAth
E3DxYULYNN4dCKFyVH51eAlBKzr45gr84ncQIBDMfjeB9pLlGCS3IDS55IB1jdj8wFmmC3O2f46f
5Mwlk5+FNbx+FnYbFH1k4CcvCPYD+ewKE3ci+89eKTSbCs7ugktIf2lAjyXxAZPpzxwCVTilJIWJ
Nr4h2pdonhcT9Z3g1b0LYT+8cxTUAggSBTMyDtqDiA5zpAmCy35CjJ7TaojzVlXAPSgVPoh+RfZ7
8be9yGSP6MWvwvD9fJwivZUanZ97RcC5GbWAPmA0sgYA71XhmE1jlgRSqjymCcRcS64xRkXhMp+c
yVcxBwLZJMtL5lMSiBvS5WnPxUOOWBEpkTLxe4QUsY+vHpsimcmlPCKXFCGExJ8ST0itg6hUMJma
JmDsIrjccnHl3S+keA8HzjvlQgtmfntAa8oQS75YEs4OK62QwCLtGGaS4xgQryA1ITcCxuDGLOGX
GFO5mnJAVvD3VZ8K5n9b9TEuNRyqDHE2/JXrUK2xbbtMpbG4Z21Yhgg73BtZGi5Mxur6yOCiKmH6
Yfrz398hCmdUoDLZySuHqrahlzWmJfgEZhxBWQ10j+4bUQTnxWx1JNg3vQ+KS+cXfu7iYM7Ifj1t
n1BCcfcLwAZOWqDp3YMgbHPpRtSQeA/9VEIzgV8QrlH3rgTK/BCApEtvkQC9E+/7+/PvF+SnvPYP
GPSPC/Kr6NptLvQBsAcq5iBw8/sBgHNAE+JOjcgAErFCA1akmk5eIyuSpNN+FFjouqRAz4iUD/kl
ody6u+4SOJGKnGcG0AjNb2HR8heHArkzJGLG8nsFoLg9wsYI2pByE4sX4rPFaZZ9lIZ3mlGdMbt8
nj9JLnwKEXicyRZM27tQl4YrArygLB4C02xfeNJzsCeR/pNAIG2AUJS4Msym1guaHvpNv8t91s2o
cSZHzmUmYyoJVdK4qALIU8OudxCUOgu8CsM/+PFbewUqext0bUBPCk0I9c26n7ywjrLen8J7zXOe
WGRZ9EkKff0wZXJSwKrX5lVqbCpOEDWdaGikKkVkNGXkILUDGNy08lbH740JVFozVb+kYBD/ohPa
uoptGqLJo7pOfkW+AJ8XTQBneTRQ9ctyrLJOvSLm+dBZVkWTh74MACIlWWVkzYYva5mdfRUTMd6Z
ROfSM4LsA2j1MIm6V354c/KEPghtUHEzLpGhUzc4WUuZoVTrIFiZDy/7aTnTKU1I3ykxWF6uZWCU
K8ylxoyqoy8lFF6smFJK8QR7v0Xcrfn9U7JTqJb4v6oNqigo6tieHi6836te8YBH0X4RI4/cHam1
kL1T1EiBDx8KzyhPnIvq5hW+TZvRcklqI7nQITwic1wDBS0vucT9jGMC003WCegGXnkTP4Ii0Oah
zkPzJJVCUJlURvZUefScgTvHyJ+V9Qx7FX8UczTkK6lcuswoDTl7/UyoQYJCTpeCpemFHcipkhJ4
gin1HEJKgOBX8pwH9cb26w0O1Q+A6Ce4wM/pE7KY1WGrLB7aneWXnu3hLWWi/NGm5q55rkP1Qzg+
Kb0UYY69uvgdi7iQdUzo0Fx7ksJJSD6eeVQ4CBol3BQUxkmyWNL6KjwEzRLe4Tygj0kXs36xEhSQ
ewT+gQF3pYV4IHq4D8McEYrLfGP5Hb00WNNoTcmf8fIE8yUqQCWonkR8SAhylZVAq9nvh2jPjM2y
cpdfccTPamY8nG/pc/CceosdLefhMrorFSaowI20tx900MzVi3f8hN6YK4ueEBMxOdgggfhIr7/A
OzCNb1gpTBbgo2/5XruCfRQIYYMtcuqK1808X+dr3uULq3wN1IJr510FIinjk+YCyjhskzuu9a1I
AfbbdK0Bpn5USnxtPlkIkVlFk8csFLWDqP4kmpIlhiUfcYTII/QZJgcmHNP51b4iBlklkQfcVKTd
UbPNjLnIGibz/UZYIpFulDfHndQEwFLdNFJPILIEHRTCOoogIJm2S3TBc9lfvEbDIWI4XFQcD3kc
SYDqvVUpgBbpTsdwykKA1pILLTq18w0L7WsBIUTHLEitYVlS78SXY4yo4cZEzSkEjBoIBjCl8JDx
TBlLjLzRo9AwYdaicBFpz+Eq8RGFITW9xFgNqUCkbwtto20kM5r6S5eJEsptiWQEcYVUJxx2+80B
HcKAykbU+aLzMCmw2tSgBal8yG6Root6HesqFmxR6CfciQAfss8gKbkjQZkLAQMcnJRkCLgUwIqu
QI5fRQAj+hk77JE0IGJelKCsjtNENnLV9HNVFoIDEPhxcMOSYHZ45w/gR4OoUu5O5z8AwjV9/bfl
8FdFvm6PDb1wWA6FFTCJzsmc8rqQhdX9/azyNiRiJOKCSkkiKSadhNqdcWcLYf/scBPKg30GPXYA
IJZ18CMJ3Sgj4Ev9YSpkmQAs7gTSon9fzJ1/p4V0a4Jft0HD299OqKe8zBMzh9PIn0sgn8iPxmcR
H+m3IlHLyAdn9xohp+S3RgLPjiy3uohfCcb5lqiWZYFXF8aHfF/7INNNU98wR9/hnSmwR276KpI2
dVo+YzE467mFEnRrouxEt0NmHA2WSJ+RLE/3b6LncghMb9VrvnrkikoSTEHM5KzcUL8TgGq9pITr
rV+RmO/JbI+kse2pMC6SvUbdt+ij45u+0KJkK7nun1ERzgYO5fES6NP6+SfXbN+04NYa5HoO7Gly
H99eAky2yJdrz0J+GISsx5BSwIp5nHpXKXeXlI4sHm5gbg00DWSRqU8mVqSrCeAuj8hkAfyEL5Fq
fOihV/nVfVjdkGsqKGs+IbNkreZj8mdsXzgkSRrjpUZxpcMGJbCR8Oa4Mq87KGfYVIEdk91P8P0T
PEMwELCXrCQZn8krDoobFi0lpPCQyNcOPpro4GssL46fvLcvHe4ifvZ0JBaegDoRmhLsXhYXuEvj
ddicvS8JeRX/TmLo6dy7278CWB8oi6be/+IpHNrJN7dHJBU3LH0IRKWi3ArTbykObyORuVcBjaim
UsLrrhRBvSIplQwi50pWcdWuJc0q1Ag4aLcnG+bcTbia8b17zzWVjBgBnfxotxTJ86PvRIgqYW5/
2/BT0iuUyf5EraEZjHd0RZJTjVcqJ309tbWMDqe4xtSAgD8OrHVPCp/z2mw2Quy+owuBhtPDCTjN
omTBfrSi7u081x9xeGDYdckWgxSOC4DTg/gagA0o7e1Z3Kkf5iWWDJIL7Jek9ljoBeWgp32SW2OC
9qDpvEqh1trkM8FEh+n+5uhLzDYYOL5QvAx8IXcakY9kZ/QRayg2dqA3pEBQPBVa9j550pYJUnjM
FNIN6dP8yoRIcpVqVVwffkoI5WiU9X5BUbTUR5/fT5R92wyxmA/E9wTHU4dxqcOUPFr2Jhmc+PlE
5RdL/70w95LIkvyHBLX1rfuEqI3YU9JJ5zvnjexf1KjADOxevFN0eZCvESM/XAOyd+VFcIAUPMWh
UI+ipVM+ZaaezJt3tNhg6jgk5vWX6h1CW1jKdpkRQM5SljqRYuOOLgvkVcGGUJO5XIK9lOWXBTc8
sfs8HF+7zSmFchAwIsdbbY2w5wy0G8M/bAnBNxKsamSfqrkkHoUImaAxFtk1Ci7qQEIRFQvdYVII
l/Ll8+14IyAF+TAnL7G9rIhX9ZwwqLIqF7LcbCpi+HDg4IuQCPAWrdX98d0N+9JLpj1KXAmaq6V5
ZwU0tVh3+Gyh9qTWGUrVCToEywn7EN5A0oruU34r1w/xGWtffdts3KXM/ALlCtAUOGJKJpIrREYL
6Y38LTlKUY5er+s7anbggnn3U4WgP7GgXrdVQHrgaA30I29JSI2Du39CYSiawWZHORDDeuYd+fZx
J/ULKZFzIkZOGbLn0zvxNt5PnE42HZ7ggaPmScCJAJC/rzzav4XVpmFNDPzCDE2f/ErJqH2u1rWa
ZqtYpxBQI7QuLyhQwBppGOvp7Jx/NyYd09wuMA3YMyTZMZZr5X8YKjvihPu/y7f4KLskELDoF0Hj
r/zBKT7GdZ0hAD4fon7fBTHun5MTdYz2F32ibJM0KRaV2P7r+Xeifpv5d3f+FiPdRocOz1zMpfpp
n9FLDtuskTL6Pe6yp8K+wxIoMDM60BkG2QjjK89fi55mE8WrTvMtaSBWoewbmODzYdt2u4NKyraA
+KRvRwXGG+2Fsu/8JG/vz3qPZbYZnVMUagRgDRSwQd0s6SyEfaWGhMxA75sVvjFKU7vXOEFIVN2e
8tckHx414z7FaEf72ifUkI357HhGc6xv2c780lG0a1J1kqK70mlPkhz+/4d6gmEavrOGa9Ab4vdQ
O617SOtJf1zhmWmOD8346kxobPZ1QbNI+11cm5TkFl9Zhdgux73tP8xvtT9TXxPVoS8eBoW4L+IW
979D3NE/zW6TA/0WdIqFCkhTu/da8xjujSFUciuQA5mw0tH73cleaPBljO7BU80Ka+//EkT+aeA9
UV0L8zL6hhh4sv1KImn5wW5qxUpXmHnSVkLRHhgupfv/9qSa0GSWVqyYJ+PdZP0CpaPZnWqLbqTS
jgPL1xL6UnvgluEqY1Nax19/f5r1Pz2w2BsejHT1pu+Lc20m9I8E66Fz08lxOB9XzWTdnt9jmIue
R4PuszjFfTcKTYraNd0Cq+O2Xh6dWePOuwvNdXaTCRWK425PRIQ5AZVkxtIkA6FOnWqeKXPboIUm
rUCWfz/eq0D511Nv69hwmhqPPS7Zv576MauberJv8R5oq2XRsWodbjs7n2U2xkY6TStPp1nT3rW8
lZC5m7CE9ctTP641t5l3fbUsndS3qyrat1AOly7QFQxYWvW1bqh1Q9JrDCxPZx3/+VOUW+ptiwti
q/EZDtFtub9hxqF/HoK7EbIqoaKU9w+pDrcXRyoKAavv1uWZ2RBV0z5//vvp/5nJRA5tacaEVDhP
BXfi/z4RmtkUQ16o1nXSc/ptXL9rdhYlk2bqUh2cYzWRdUl4tmtk0sIB2axB9mdeW4/xiUnRoAQO
E0D1QkE4PjpO78wHCmQ1DfpguARJoflJVm8qM32KwUC4s9mLKq+XpxPyAa52Yg2bLMfTOGFl2vuN
klBBW1C6Mlym5GdO874PnMzxOJYjzAJ9k/1ztVJIt5lkKjFqiqE24wOylphSBEB4j7tIFlMiZ9Tr
yiE11fYYa2fBSSmDfkSxgQPQkOePh9zXDsYq3l8eTOo7jYqeVLT4OSrR36/wv9DGrCi6btr2hBZI
7sSQdecfTwT68RS/0NZatXRLzGP1ftLog9cizN735wf6pFQYMxPUWw92TTc6dDp3Exxg1WncrQxo
iNyjb4LHXTI2zyfHjVz6PPbnNrD31CaVFHv3k7DV7/ITvs75iXuQLJ+6OGj4wJoGhi7WrlKKKMGb
AkfDDBOGRqM2qm+nWqG8NL2+SBJ8gFqk5f1bpvMJQ1lFJu0ML869em8r72lu+ml9CDrKU3EaZL06
6Fh55rgamR51kkf3ozyyRj6JD22bwwyMx5fcxmmBVcs+pH6J7/NYI4lRiq/BujzmleEVbRucMhP7
VNCYzip0oEaNjjJDh2v0u9WHJ1mq2uTR0Ba5vg9U1/y2xypIJjwrcfdSN6jXY1xUGvveTdrV8Zi9
2zRxzUuuZULBOL7sORfu78Np/KEyYDQxfWZvVBHw7PyaLzqrVs2xtM2VvsfKLrkx7Olp70QtWYr6
MLfpYKM4p8dkUILOVn1aezF7rMYzzSIpBamyqMhR3qTHqKejZZqOUeWaj7RVmRsHetFg0+Ao9DBW
6OSMSRN9emzN9QbK4d30PLuU+VKN6afTesMREqFG71c9/cf5/TF/y/mZmsb6bJi2Zvw6v1PX8Yyp
tbkydZVyhPMsrdQ7nDRtY8HzGsYZIZYdTYz60clRrmjozjXiPFvzj9TG5+lrCrc8cAOr8aIdF/v6
1ulWMS6aJz7V0rn89NmTUizVZnHJnrUClWaaInJ0q+WYYoHFmXdgz9PB8J3xucLU8++nqKl/IL1f
5/jriSwn7njOhsJc2UiKR2oHmMxKjXO7BDlWBW4sj1+7ifsgiycP9qVbS9vdAZ8Ih+zEhfqnWt8e
COVcpAEtNkQkiifGom/IznZJ1OYwUS2VuExa7uHVgUwoqNkzqYm06SalJlhSRnygaW+NQ1qC3EC/
6h1M4vRXC6f5hg7Mxf7VHuLQLOowt+iYOtCnlPqpeh8YeHcMx/usjGnWCb9UIyCnVvVA9yknmlDR
HEf7KjD2bALP6JlZzjD9IDYno5Qc/VL3mTLSfVBS4IYdRkwDKp9uqg2dF8iIfDmjz9KjHMP4vOS3
L8lMu9BUdV5R+oiXQU4v6aDX5sr+VsuejO4mI4BSL93dhV6TZXl3GRE5Fqu/D5jzB1JivBw6jEt3
jYluqHLP/mMGtYai00a9NVfHkiVAv0/c42oc0vVwdgPLoIIYn5BRfU5R+sT4sPRuOT0P+i4evDpv
8W/UV7UxdYegdppoUmEPjVoat4KCYLPDxaP4jtOPS3x7wPTJSC3fbZEEdHrgWjgiNVs3/zoZYide
R0cLrUdK8ykKGRsdDSzZ1TT7MoyH0VMeMhIB2rdhUcGhxtu6QpEZ7zcxRUN6ibcE5ISqmH7Z2EGt
PGUlwhMTLX45P6b3KtI89YmexL5zMmjRewad6pHBEneh55hLHDaSAj+inEiY3c9tNKGH+cmY/8eF
Vv8w1OVKi4CK596lk6X1S0Nl9slYdbprrs4p7M7grK2SpL3pBkqOXlV5P+vV+4FKvdK5ARbQoMw7
5NuRu6vEycGlTLWiL7dqhmUR+xWtNjwLy6S9hSk+sbq5mlSNvz9D/Y35kxb3N1X1mJmdZ+GNa/Ow
OEXp5Rd6OdahghvHZMB502XdWxkdtn0WPpL5fK8p3rF/tRm//Fj6elH7mfHVN2gG8nOoOei1iVZd
k6VxPy9Z1keDUPw9yarl2Tg9ZaNTBZr+0RxorkHPh6rDzm3/3KDlcGkpcEifTRv1s25EFy33O/hm
e+In7ZZ4DYd46l4mB/CIEgw3pV37h76d6/GXM6jBwSVl0r265FT6yxjR746earQ3R6HV0gVVjF9O
xkZTx9sT1QWHapEqxqZJ+qC4nF/GSsUaWO+eODNnMs5VA4XxHtrYvt3TBaQq2Tb1n5VVPMQHKolr
m76XGJh27vRcIU6vn7Sm8h0VZ7HmQOPVOW1Zfef4rV7uG9pm4sA90mGcxNAE74z43aKLe6GAlezz
bclR2nQVsBxkCVzMpFjsGwLBAlrVZWIv6fhxM2mHxaHYxlqYQFlZTCjnOl713TAzuDfG2pw7avZg
Nd3XKWZRGElcHjKy4csadcP5I3e+SheuZXggeD5VR2I96X1tvtEZ97xN7PB8mR6WJQDjrYZrZXpF
Bzyh72egPnZvlxj7z/RleFQfCwSzY4gV6Fz5yD7r+bjKtvpbfV+RSi4xk7EQsb+c76WJ9Yc7xVn1
2X7ML7708r7DlLVfteTRL54OL434BcpvqPy28jExQHJH9UWNKUXezOvhSb3wHfr1ntZ9vMlrtECz
QV2oE2aT/vnykinfR53qvJPilfiKnvdBB309pFNtoHlfzIxAoVBaeCMPPHa7tCT8PEMDXjZd/mG3
VIhmx+AEoWHUxtaxcZXsHW/PLg+HjrAc+4B23hU6JYVbsGowlHkwMv1fXC08xhOapCAQ09xpORwx
jSXf0NH6AbKv70BDl/DgxIukqmeJgd2rvTuBCL0jLFec2FFfG0Ha7m/shplIaeZNmvn7o7Js9qw7
NAU82P29Dlj1jP6yabTUPyntUikp2z5C/O7rpdEgoLGLsE+Qu5RUlBwCE0E9xnqpM5kqBgLAy7bc
0/+oavWX7lxCRabT8UiFm3mIVHru9EyISZe8FAoNdJQwsYwFLW8Wdv/umpV/7tFGHZZmjQiCqkB9
AHSqYXH6dnOd3np4UShgXJ5Lc4SPrknuupp/7pIH5ZgEOXrzTJmddQQC7nMHjZKYatBBZgzqZFGY
5xv60D40JCQupy8r1gNyHt6lZ6OduSuw/3bo62Ka6f/j7Mx620a2aP2LCHAeXjXasqRYjofYL4TT
bXOeZ/76+5UPLo5MCeY9tx/SQZC4SFbVHtde62hoj5Hbvo4Bs1Uq3Xp4fQK49t3wPWUUxB4IEDzl
2Gv5Ii6d5djf+kN829Mt9EF8E2IXzW9bi9dhBWZgeDGVbJV7gAoKWAvpEHcIMrjZCgnvZV+3h75y
IEbLVpJjrfNY2eilRunNSvA5A5MtXi7DEfHgmXTeLMaLNBtikJXsosOyTU16e11Npcg8qu6N1MPA
pUNpl6PFgVhLQlVNslYJjz5I7Up34kWYSstK+wfDBNNFtZJc5a7FfNkZWC6zfUkNeksIwaUDhanO
WbfUjCVK2t1n6wKU1/OnwSc6zYaTHaY3hR3cGm6479P+TxOJQyH9TQPmpjJUVjsGGpWPppN+W8Op
rt7CLHrMlWbVutRchCwS9JK6qv6r1reF5LHL+uNgaIu2RshZ3qQyBL0Qeg4ONVu4+9y9M/5pdP1W
Ql/Q7AlK9Bef2XozNe8ZRX1RIUnsE2YTUoipmuGProPpJD3p6m4ZJEwWVIzZMvUxmG9m85waHwg5
bHSmbE3IKfqEXIUwQUcs17a9vRyD8DPw02O+KaDALdUYIjea8B20H3kAODKFGKd9aFwLecLsl6xQ
G83DG63WF7JJmIjEnmPBqIES0phCltkwrhnLxy6T1klYniR4niWNgpdp7x3EN/1VxDI6c/F1661T
BdJXxDlUqu4VhKgaA7568LupEVHCvTgDEZqiv8kFE5gx1W/8R4w+0ajt6vohlc2t2xbLyHuSYng7
U5KQPljoaFlSnNT+KVA1Sh9MgLE1ZXYL4Sowfha5UgNxH9PZR7VttqVXLlsHeirKkk7grZMWjpYB
wqOY6ArpQJ9l1eDVRxgq8vWDTZ7ZkrZpFgVuE2mRmPRu3DcIhvYfyJIR87ZbVK5WGXSUjW3daPmm
LUFBgOjkNps4yBja1LRfqs3TUB8biNXYMj9hThMmicJa1La/Um24Lsf2scnM+56CTf8hld6jIYbK
O31XdCh0UfIc7BH38Vx3a31gBiUHUpWoy9CAbMU++c1bzjSFLPl78by5TjzA/KRXUt4DsUeShj9I
ASPAbd9APUZ08agYm8S3fkcqeIXi3SQmTHz5sdC1k29tyia/60NwFWW56Yt0lat/0D5Z+gM6WKpx
p4XdTVWR/5ovmQEdfb61k4NGzoQKF8J4DAO4+Y3WM2qa0SjI/IOSStv8SdYYtpTsVe89eEzUeXCw
adZdbrw09W+D5N0I/y3D7L6wq5ugyG5k31kGeNGexFATByJAh64ioCBEMM1gNaobIzqGDnWpDIGG
qgEw2SCJHhT7ygA2KberWZ0xRRSOvtXVYAUw0NS0ra/aozKJJBOrDPqh9dR9HgW3crKjquo2BzR+
RaGXof86+QdD2s2UHy+XdahzaiiQ6FR5FVOZlDvlWo+Vqh6UvT9SUMq2YfymtFurgYqNomMH9Stz
9E394oTBTPv/ojKg2qosa8ADNQMZEk2ZCIKYta/7ftcWe6dklPWhUB+JI9LyYAFBBRiqrtX6TW9+
mR6lztehudXgOJXuFMJoN3ru5U0JX7a+Sj9TbSsHK8/6V27/jN2DERzCkNz72ISvUvuak6p0jxZe
lybhnE6IKDmfb5p4BXSb2TNLJ3H6kgE4S7Rsuy+DYsjy/cglR+dV6Z4NJGBV/90KDukw03G56Px8
LYeqAAoeJlJSX3n62XJpEg3p6PRUwJVnuyLDbLYdpF2g/Ot44UXc/hZCUlRC36Tkk32b7flMix1f
D0BZjngaBVh0G74nlm7gaFFWE0Ghy+gF6aaWBvzPQWo+O9o3Np7JrWcKSBdKmdM1JwWWXEErVPHc
DP0nZTnY8h8VucxcA92SFa+dWvzWnG4jQcPZBpusk34F5kcPI4gTYoJNhgV7rKRCQqjM1kWmjTjx
ZJqQs0HaCPXtqchDQJFc17M2/AXrxQhtTL9U5GPIYFgePepUAwU9ClBkAuPmviTvr/EGPyeg6rRB
859HEPuhOAa9msmGhH7TjK1DD45Uy1bfhNS2hkgDooAmo0TFr0g/tVWzipt243E4moB5LCtAVN7G
00Gh4f6DL1iMY7mKpKeQGx+Oj9bwrhAPtP/OPOvVz2WqMsI6iorRmfRvqqgxzFKL8r0DeDvDoYYa
HLZduy5t6SHPEVwoA/r7LfSuxXisx35tDe6NRnE7ObSe9A/h90637ecAYJ1vk2QF/wwmAIiUUVcU
XG8DL3n/+ZG/infT+w33BoJ1piNqYJNHHkclaNHgjfaK/y4lp0Frlsit92n8gRTfieL9Q1tKy6Fp
4a/i1CV7gopllau3ZrVWlMfSguBIohLLuGHm3UiEk4Vjb+BBeYGlqYj824LUME5pGfcfOXQqQwyq
EKyaVx1/fpOvTt3Fm1CkVE12gPcRB+nMdASWFEie34X7Uf5d2c8mub6K0EXxmOPwXJkmha+pXBrg
tMFD0tDFcKOl2m1KuGWNbeXCg+Kt0JmnJvZX89mI0kJJCz2CIp7zC1NPKM60fvaoE5dUtV3kx2aR
7UfDpCL+ZhMnxHK9I2zQ3OTW7+Cl0uFssAKJVEpuyGzo3FbDyq+OWoXEX8hY9EOgqb99hAuGFqW9
4t2ODRGBBX1wb4TVLjPHx0JhFMSqHvPRvMsadxEM/vbnr/7VAr/46gbamjg5/OtX+ejsq7dxnOS1
T8AfpGs6iYTDyzZL9x18KR8jWB4bzaeE0cZhNw7ZTCNlWgQUn1HId9LYoUdPNP59x6O48ce6iyAD
r9Zy9WH3W9P8CPSnn19Ru7ZbVMBYwORK4wa/L2OZqVKXGfLuTV4v4lpaZcq2jPKbNGsRPmVm1zBW
QfA7r8t11tWburv3ZPukRZBlYJGtcDxUJO6WqVLG/UgMUJiIpFqOKLhWi1C5TWBr0FAGyRWKk0Cj
Atmm/Vc+2m01Y0xFhDXdrPM3mZ67KMokP4+z/SC3sOmfoCrCi+vWzoeW+uevdi1uADahCTNoCUHM
7x/N6bKSE4f2UqNsEaVUB2ammQvJIJ0wdkYUzGgoXnPb58tNjoI1EMDErp/ti+izIFrXVxxCOX7X
/0la+JXnTv20KCpO3vlyk3aBo7iDbxgsh2h52W1dWnOm9DF+NRtPqhg7kSjPW/+zmuV0XeGAzm6b
5SRjo/V5tu+oDOkJIGjNuEHWfNGq0sr0wYuodrgu+nJXOxBCyfADwuCjkKeUH00BJc+a3lKROmsk
LWOnWzjVWyPP7PxXHD85ZQpleUt1TIAVsjr5OF6TyZnWYN0S5I1rkzNO5TGF6VbO3nuy5bol07RA
NboHPWnWltosnVigdwLdIvJt6xlze+UofnueyUfz/UJO3CzL9rmzI4jo7VPkfnrVgRXDcMYLXblh
6EAapqzghBRrSn6mVIHbSQ03LASlCWwK/nOXEJbUy+hmYuUrr6XqwDgE0xrNenOSXHixXUiJb/qI
rW55LdRma+U97h8iNKLot//P15mg2NIw8DKqelNkij4OeugjcbzPzbXq7BNwuY5+8J37xHorULz7
eTVFHJHJEfq23KS94/t11rdpEOxtiGFdZjztD0do6q4D6SNVTqVywJO1OojR/iAbMzJqFxkjt+x8
9WnaZms0loKG1ck+snxbZKQeyd9MvrOKDcXH0QCu0T+H/ZxVuXxrjeYttlI2DGAyX1/l7HYTbOiN
TTlhn1oM6CIiqHeMWiMt/Ze50/Kd3ncLjEyuvWVDVuKE9z9/9Usb+n35yT2hP1ZbTasjHxe+GPXO
xLPBvA6fNfTpIPrt08/LXZ5fYjWDjjKwLxTypm1lxRqpLMtqsu/SY4nkS+qc8IuhLS/J6xBH/3m1
ay+n0p1XELxH63x6gO0w80wpherP8h4USvGUAJJoTaknYQysz7azieS117MVEG0aKCuANBNfq7Z6
lVdumOw12F/brdlv8+wlcJ7k7lmKH35+uQsUmwp47nwxYZbOTk6tGFobelGyD+1tMzKhz7xLgWSQ
8lx0h6jfYoPYQrPedbX4FR1oa+70Xn1fwlosn0N/3Zw8QhMnUao4QbKvpQMOP4HEtFwW/tqstrr1
/3F0RAj9f9cSz3L+ulRw3SDi21axt2C9YdgW8QNCpLlyaObO6dd1/26M+LimbYhohgbo1xDo2Wpg
Pk05S/m4KQCZ7rlIYGfx7+jE5rDAEOglCVTV6YwJvHQkSLPCSynTcUXGWJsEnRGYh1F1rGQ/+g98
Tqz7WD1wMYw5j3XF1n5faXJQh1zWtchkJTWPRe4H8JBfHcSFqNERIUZQFAVw8+XwUzBeOAuyvTD1
VMZMevjUe0g/zUm00LuSlpklRq+GMaim6kp6dqTEA/Jz5pJcxvHfV5rYt7bSSyUaWUlVT3HkLqkc
cEpLisQwnBOAuE9p+ZEkM2f10vDomDiQcNpXOemrRnh+egZa2W2IVeX9/hML+8XaV99ZEcyyXMw4
EfUyNP2+3vRutH5EEqMJQ5cs/IRho4SxOyhOEdor/F+D3R4aWE47wz+KBKZzS3SXdNHF3XtaCSWL
Le1ouhspbIhlfmfh6X/ehysfhLoaWCEqbKZuTwEFnecrhVETt3jNu66eSBqT7qT6R+SDOV9D+/nz
cleuL6fqbL3JB5FT25To3vv7gVYYljho38ruk06KkW5NDdI54Nqz23AlL2ZVS+H66mSohjVZtQ1i
R04t2RfeDd1ZFbmC+Jka+6LVHgVtAQJPNhDGB7t9/vl9xQ/+bq10UX5yCAxFTWcKaA5StYkcKbWP
UbjrkIkJXnUIltRXjFU5FzFcfcvzxSZWylPGusilFu0XJnah1vTusFUBw3/11lJ2NHLUYi11tJRn
wtEr1vHbS05sluu2qpYY6lfs64cPpXkgdAArPWudrn5NXRMII5nWxbTEUJh6ntXJ6APjOXTUXFvz
Tbi15Ik9AdUxY6KuXA0GDgCG2gZsAvrUVuipHhqR7Up3Vr0TJ4YkkqrokuiPcFfzu/1sWHSl9qzj
XID7wtis2bqufnelY9CDUO1V6c6Ft08ZV5b+t+0pRK3xOE7zGVCZst1PDbFBWIjQf1IdUWSR3ddl
2q5/PrlXohgAxOCMCH0VEsdpjKYm/kApSQr2pn2s4dobjlX/ZrSME49bSru1A/cU88W3cQ7CJ/+s
I6o+MwfrijfkGTQGEgT8WfSLvn+PhraaM/oOiQ4iRADdih3c1JV6LH06svDuyW+aBJpo/LCyd7+x
Z2zjxbnmlDkYDLG6xkjCxGrYRlloeeuReSgw7QUPYSUCRzKeKDVm7MTl3eWoAei0HJmdlwG8f3/T
PgOX3NXYxaB4zoCZqf6u9piYhoQtWnTQFuMltAYJdf+t0d7/161m6kMnlFIUjp+Fff6+uAq4eBww
zHcVxCj+Wra9Y13eBdsQn1zs0ic79Fcgjyngu/n2zpJmvOTFtWZ5it2aYlqO7VjWJHfutKyuCteQ
7qhaYrEiu1jExrYoD573lAJt/fltTXGJvtlkDrTJR2aaQIUDe5rqDFbaxno5undy8bcDxhIwyqSO
OXwEDCtyiKz+WJlMYRX1ihK1mBsSDwXvLP/rR0iMbmtzvMkdc9lLn6q8LZFgiOWNat9JBuAnB3Bn
bq+TnEE1exsqp0ZnuEwLVnXyWYcvYBWW25bxQUl9TNsnasi9vNYCFgLQleeLQAHI1quUisxFZMF2
WAAdkFZaEm1GGAtaRtVAyDX6nzA/FAaMUw82Gb8ynICNOXOnUgRh00/lGBgjgNSAqm0RxJ2FS2Pt
OWMlDe6d11lg5fyli76CBq6GgRH7uYXxwN2YLdHoLuyXJvi+wbBmtuvSDlFKFhbYFPUrnmUSKA6j
kpeaVrh3XQFjTf4ZxTDUo8pmB/Ym6d6j7P3LIIT7iBCrRh6ZbqiX0FKfy6kuYxeKAFhDmRsCAvvi
4KRhNgSenzuI2/rLyPLA4iF+3ENxqb6LuLzejZKPllr2++cTe+kWHEt2LMwwaZYCrH1yP109y8w+
NsN9WItsoEFIy7zXpU/grXdOAyQb2YwSRuq4WfjqQWE4M3F2bfbeyYD0TGNrzDWqLquKPA4XiNj1
P3szORh2G+VpqVUMPaOe0hoLzHITD+9BB5YiLG+a4BimW/qmtPHBk7U7hbjDBKunfZbwjCDWO/OF
xBf4flDF84BoIHXRFNrj3w9q6CRhHTJdsfdvHRWhe+4glC0vkfQc5imQEWQVuXcMvgHA2JohNRvP
WZXMWAcvPz+Jeuk0LNILppVo0Su2ZU6cRp16aWD0dfjLHqSdrUrHoLZ3gVBPSt7B9SJylW/qwFjp
HYpVKR9pEZbdPlMhsiyZQuQVlPSVrsBCz268/JddQH538AJ4YtHJQPFDffPtYc7PXqQpbCdNOvAY
3DCLNvL3z+dVyVC1YxELlQiQKSLBDRKQodsxP5p/kPtQZ8a6rvg7C1CB7fCF6KEyb/h9RcM381Zz
a9RErW2VfVKjXsRgzozap2l8LBgbek1rxjs9Ap/Qufl5ky5rirzv+eoi9Duza7nWqYoSdPHe9yl1
ee9cKl6ZuMoaD3mRH5LyNIbPLcCcnxe+dkzP1tUnnk6uy9IL9D4QAWxcbRljlCum2ebGKMXtm94G
wwZcQ4XNJnSdfFxtbCNcSB3va7Va6BCGVX9J7OyAKumbCvKTi3nDRNPP73bZvBYf1ab0DTmFYuvT
EGZkNlNpDDfYl7m7bJkRbiWYzZg0IZapcF9uJaA+zI/JxGx1tx28T7NeSVJwU0BXHQJvq+CNQfvC
tqBC6eBcPxjqJtE/8/e8+wXc3LNXaYg0rPfUeydHjW9/foFLcMPkBSZGRMsaPSXgzPZKI9F4D/pd
5GYMhWjx7eAB19Z+aYx2kdv4FoPQA6RaTMRZtIZdRIQBq8EtbcMQkktrjVJxHWZbT0ODjeG2zDR/
DdGpUubQKmInL3f6v998stNRF4eBBcBN2GHShFp7Ij2p/DURw2z2ZVxGA983eHJrQjkNXLce419R
DAGfBrpEqVIGAOO15f3NO7QMGMKkBbUZg6eyWUbP1hgeqi4DbJ4eKldRwdo6D24M3YHe3YJl3HQ6
cqlQVDBhePAkmCxggAnBCcSueVOW0DRXkC6p4FU1WGQYRvVN+Rb2PtVYt1ZF2GEctYIucOKDSzpY
LQOcKUNqo7Hv4AWLG28n98cQUlMfDGYAKrOpknyhIG1fgBpXunbpm+WMK/pqqE23RCQtX9g6hVb4
d9vSlYU+Bsyp7w3Ky4y1kLMJYIHqw2BcvwFBz5Wl0oyLlJn1BO4Dk7YcftpO00U+vvEnOX3q1D85
uiBcyZJlaZXgcfUZm38xTk+9UjFl07I1Gg2yak+CiihMmyIyxnCvF4yKHUr7yWfYySqrDZPfdeQw
prNJvWirhnf2iKCO6a89hpW4tQ3iUDFIfStANKUj/OkV+GhRpOufo7x/7vqdS0iAAzGke4wb00/r
AoqvoIhuY75GxvhpWT3R7Qyak2cq6672mJxCYpB+Cn+/rnYaccTga5uygBve9ujafTrdUzF8OB84
Jaxz4IyLIWQi5cCIkQISTfRTVW7noMMprKBJEKwT1dpYFhRT6qfEMFjkvXVhf6cP9U5qgTAzkKKo
u5FBrBkzcs2Znn/YiRmpXLke8xboS+whGr/2m1NRDoukB/erbofiKauSjYNvS4YXw7wD8KL0J2rJ
lkWLCQydfbKGP3LQzZzLa5bi/Kkmx9JwfMONPXxCD+0mHFSevVTaT44beVYLWvfnj3AlVuZ0kcpS
+KIzQF77/RYMrmYyrtXGv+rozUaaJ7uxAFAMELLp6xqN0Op3GDzPrCl+5sXN+++a9sS72qNaj45U
4fYAo9EkfeRk42cwiqrhr5VYWQfdrgqZXoeiWRtWXDeiQSb6iUFkxHX0FEL5eu6iXf3wkFFT17FA
xkzTTTPoQBRWoPZaAtMU7iTjRVZerGENarSQZuKqq+EnOECVbIH11K9s6iyyUe3SiHTXy/cKjCV/
6G3e9BL6rzbzH0rNVLaALhnNnZnC8p/C6uSAutJgtgFYrdCKTzcOZrdqUII3ECW1I+JQN7nrE9iR
e1QP+eehByevBT/qy8/bd3X3zp58Yo+MoiwoeTEQQQzqNFvgb26c7IARcUBjhe49D/XziuIiXpwX
k5od8QrNz68o8exbDV5N/KRBhUDNRXCJkItzD8VtZADp56WuJkzYWgf+EnYG3oXv90HOgs4zpDLa
J/FO3D36kDSzoxj/Z1n3XgW9LIhW18ZcwX6WkFFhvaIs2hWg61uJylPcbGeeSdSDp+9PYmnz7pbo
iUzui2M3rVTnfgQU41BpJ5yAogLu1w4SV9VOjVsnhqPJfML0BjIaxhK/O3lB8Pjzc2jX4gqsBXmH
IB7BWHz/Nm6WxIbfSjyHyQgDpr/IOwa21aWlfjItojt3qQa1lD48jyEY7OQYpOMGLzFU/VL4oYAg
XjWABoR/ezKrwgu3OB+falkZ7Cpbv5EDlA3GJ/Eng+7siibc1NpJIxBRW/W2N+coc66F+ecvNLG1
oxE3oRy50V7SyoWkHzKICFOc4pzBu2ZaREuDgqGga5kaPKqgVBP9NNhXOVP4hKbEGRLWVg6fa4+Q
oyW5iYEOHPCqohkbHG1cJ2DdLj4Jtyq88c97eQkZJ6rgMOky/Q7RBZ/spaIHtd+NSQiDjLpGSm4R
NlDpOcmvgMasmTN87VNxq+AgZhyJ5EdEQbreL3L/8+cn+aqVT0+3TVoLTl43dVNVv58qKeLGGLER
iQzTqwYGwWkyKozg+BtAnmHbr1KGqi2uOt1qvksRWSuK6WbyoAJRbkcxbXNU5E9ywyhAEqqqbpTc
u6vkfMHP3cslNLdZ8qjat3zg3vvsFesOaYWyWDo+/WH3mWnYp0Z6FThbkkkg9JoLfatW3/z8otcO
wfl7TizLoNejXCm8Z6aceGIV89XtaPU39WEWJXJZkGd7zxcTV/nMZDqVXlSqq0d7OXuWZMbgy8+Y
yM2IibhK9F5lYKWBam2HFha+ITroqauibzhjuC/bqjwGNDaUq8E/0U6cWC4dDpaw18FJD1W+aqXX
YHzKE6R1Gvg5GIkSB1+xKRPG+iMXgEbLkhsgwsyeBmvFCYhbeWlm0AAQGI6Mav/vW+IQX5s8nxC6
mDTiqj6wZUnj/rfFySDJENwENk3cLSMaijeXA14rD4JJEGgwQRZz0SUxpDwvnZrlQvUzVpQFaexK
NA8oafjMKhAuwy7FoRhMH11Xeamkn5F7yxcRf9mR+oVizVgm7VoMTNOEihLnhdLxxALWft3nQ6FE
IgmyzGQ7GKdUQT8vru9C66S6wX3ZQaOjPXt8jsaXT7KvAtt91uxlHN0aXvFG99mEvkEzUoryxGbG
my8jmKRC6gNCibs6qLuYGjvDUdnozNqxqy9gUuXFdgCym9oxtS7sYYijWJRcgQ5mnJdYgbDbesJz
AHKLrWhpGcWM+fyy2FOjReGQHqdBLe4ChiWPYWpKIiSJEnMhg2B14EIA+dEN0Q24jTuTuFFuD4Hh
L6lDuFQCU3y1T9Aaqu+mm/+5JW5Su1UIt5/+FKYL00YDvoPs2HzT1YPMnCLzZNlGWDMsFznYKB/U
GBZQ/ASpnzE+xfxQQNZLsi0d8rEAUCggRjWVNsQB/I5PEKCR5wLRD0pIKnHApfzspdkK66pqgPwp
QUfDUsQRVbiSA4TKE+9tcDaRbj+P6rPr3ocWLHswTnn5qTRhDS9PPRONjaOurPAIuwlDI28GDiOo
EWGDiS3NZlpeF7RSIvul1SSQRBq6uNM4OcjiKopNDFmtFksT0hQjR+3FeWISohycVVE+1cpn1L0z
ZEXPIyb4UpL6wHDf0WbXq8rZ67FocJtxvcabml0Jw4Xw8lW1cyABkqQnW/ogDHEYUVYieObHDyeG
yVOz4K+AqTqCOMR715neEoFtWGR3qb1ug+C1rWyKAjMXUr8WXZ+/r/ndcMutXamK2kZ7s3aWcebe
p7r5y361a3kTwK1WGt5+UJyHJoIcw24OqukdH0xomuoQsTv4qUvnNUKGMmbg897Wo0UELYFhwiWA
ygBgWhFJVPIzlEOgXJx3V2XvAnAsEmXdJjkWCXya1THvzecqu/XlNy+21m7/LIxPlTB1h85qBdus
fq/YUEOaKEQk4y99nDOV13wlBLqaTLdTgJwmZqn3yyhIfNoWWf1OZtj64UaR30EfR+Q/4sD97Aeu
fHSMskIKzMghvYlJlyQdyjE1Q7jdqoRsjw71qf7CRjB54KVPBAU/L3fl7b4tN4l4XEXylbK2wr1j
PuF2MP+SpNwT2kgGgvQcyp+X+4rLJ8YKlJgwU5BDApSYRB5Z52SezMjHPtQf1Ijpe+93Dp+CqcC1
yRh/W6D0SCu5dYx/Rkfe97p6lzj9xnXQs2ISPEisNWWclAJY4MGxPIKFstu1VsGkqEF6UePFaImU
DIWP0JQJ1MPwBomV7r/mBGGDiS5k9MorLsloIV3sFk2CdkPbimu0FN4+xnj2EYw3ur+W+m1gd7DD
hTM2+1owwtWhLQddFwMw9iQmMrq07FOP1I77LEpoLkiIEFoLBDPRddGU13qAEc2u90o8bgjDsRoi
wcTpBmNw1K18oyX90vYN78vi/7xJX4NWF5t09nSTWMRxMqNsQxEclPCNmrAYGLc5JUi/Svf9TY6+
QrP0dCZirWQVMamUNje6eH7cS2T/leONY7iMub8B1K8TEBhM9w9uvcwFSwpIIk0eFlBqL52hWQ7j
y3+kwzXjENbVAgFr6l6mf+dnCLSRn2RovgxPtopkrq/tuA4diHzh5RU8XeF3pypu1lIt7dJ8a5TD
ijBiIfhVEhjJnEOjnaL+obT0Xyo56IAgF1VunZmPWKPLQR1RiZJ1HPBPGHmzN5mbgHbaxfVbgW4F
OJNVnde/hO1tQ2R/7GITGurW659zEwYEMQSn/bKXjhTMGIFrzSYVHA1AMM1gTOWrrH4WM/eaJCdd
m0R717kPdTGh0jdHN7SWLi0SdF9g4U9OHt/x550XFn268dTewNpBGWRCGf7d4vtGIEmNw8ZThkyl
p6Tf1gnKCuYMSmpumYvTn9W1nLMMIwF4Td6JLZ41bVc/opjysbBT4H7liSm1i0RNjNiJxCiy6FDS
SQJMHXKPRLvQ+GAAmeJpGM51lq+Z8PN1Jza18a3QJYwgTpAOrV5u4fLQHr6QkRvdVaFF+F9HVphD
Ol9vsmt5obuR7/E5Idb8T00Gll0R7s22c65Uv76tNNm4wYkaunW8GWEbXxNs8QCbunyQZzGf4idd
nEQaDA5ZOPbRnKykV6Ekp5kU7gtXhVACuDtRKABTAQ4ACw9eAfCp0y777F0J/m0gWQyqmbro1W2E
T1Zw21KK1cQpPruDY2TbutmO0d6zoZ9OH0SxTSNWBelKk6KVnJViuXP1tSttWJWJO0BNApcgT6fX
PdcO3XDMor2t7GDikpz81nMdGNG2+GT2M8slnCVa6LiKn+/+1b09W3lyap0oSgJfigk8tJNgNeh2
BPulfd+nM3H09Xt5ttLkvBIDDIkUp5S6MNBfwAFb6jeGlUMzCuHFVqQHqeExU/Lw8yteQxB8+7qT
U2UPYW1BdPR1Mw3HE4FcY+Q3UoeiEIErrIdrksbOMe6KDA4HbTbvvmr5KHJZMntL5j35yHHRaTUs
xOEvo4AMaj32e8W8U8OZWcqrW0nJheOD9VO+oo+zk2vEVTUYhUObDqbd9ODSbhaD9c6tOegzB/Za
/EhexAgv/UD+m3zRzjcNt9eoB1P1onGFL3fJcpkGhIgYF/zz/qnXPp8m2J6htNAsinTfr6TtamMz
Oswqh0H8AS/hxgXcnjnPMgppwJ1emlSm01ge5QgOL4lZJF3cGXccd1bgwpRGZhggbdG/DsaursKn
umjgc4qOdu3+ip2PHsYWHYHRn5/6Wl8L4Jeo68B06CjOJIOQ8ixrM60K965yKmCHS5jypEcx2LDY
Nm8VVZd+YJ+WM8uKszQ1oefLCvt2dgo4GaafSzahvffuqQcPsbt+R91SRFg4wNETn+/E9c5ofP68
9rUD+N+lSTAmS9eJWwW9CawDPSHjZGW7MIVo8qmZO37XascqDSCZqrEYP/nCZ5y9ZCRlfpoWarCP
INzp7pxSI1O1F17RLaBp0YZ91qGgZNxwn1fQTdvo3c1BUa9hQL49w8RRCNZRL0nGbB9QdCJnk9zi
NqJ35h37x9S9TeL73gnAW4o6h5P/gS1kM1rq0o+cO+FTRCm767ylXUe/Lc++06saVKe5Hn1zz/zg
azlUq5+351pJlie2qbYJkODFQLzf6V1ewqO013ni0T9CsLAcPGTvKe5Z/Zusf9Bmhxlg4ZgMu0fr
LHv5+QmuJkAMDJkUPKmUMQb7/YQEeaQPvdEGIqsm1VjC+HGjeDJArp1ADFgpSi/OpyE/VIW0sB1k
q7QtCB43HJY8mkslZERMtexmItPZ55rEjHUc2FC1wiaPMQP/BLq47v8EL5GbryiwUD8kA8kwE4NM
0lamixatmxC5RulelGTSkLkc+1Qk9dxlvr5lZx9s4jlGUZUK6yzYh8Y6hUSRQRt7//gWm/8aZrAd
YdsMZX2bhQh5WNmiVuuVq4OdXPloXvQPY/76lgRIXxeQ391K0Z/UgLkLLRjzWbKfmuhGjo4ysOmK
3q4J3a0BrbRTIFhc+BvPrFa2wtiqh2RkRfIFb0yUa9tURYLVuPcVembec62goOd5j+moLkiOlA6p
JKQ4G3nXIhVPNdI+2YB9be02GlMmyCEDbuKjCvbW9/Q1qcjC8z8tVHLCVWqpd5nzYVAFE/gv7zkq
pYWkkqE1rxoEvi0cr7Llr0yn4of0C2qMrmHdD7CGWPKRrpA1vDZINhjjtkzuAzqnYVIuBi3fulEE
fqi/E//S8WPmaUDTwSIajMk9/eqjQJniY9aZ/RE4/6Y4l0LyVqJAOUbpTRLma1Ff4gD2xf+DLbtS
P6a+xOy54G23GDn9fidAZluOD5HhPrVhi1QJwZLffXxiXIVmIFOYMI6sfN+YCRb0ayEnzpSKtRhy
pSXwfdlcGiF/8eJwT7d0W9YAwRJUwAYUQZMHSsBlfbL1GMpbOhJ0QowB5rqGooTXLiso7GOr22UI
qAgoSlDkSGqEd453KCAT18xla96H8b2BBREAJeeALVEjHJH1QboHkeZaVp8IIRYJbTUByRkEDU1s
LGIkdBgc/9nofI1+XHhEQmssnqVrsjEx1GaixFk4Qg2l1yCCXhRPWwgYR7ITzZ9eQwDVWvQAOuoW
RDgyf6+Z/5f4IY28OQN89ZuTU6BXr9uKPuWPN3qtNbqSQMaxETPs6x1VuFUvH5jx4hNR5jHcN8In
YYJnvsHVQ3a28iSE0rVU6rUmAvqu7ATaLENgZIQU6r0pTjXGl5LLfFHzajwg4h9DYzSAoYDvR8wH
9e0WEBCIiJ+AFC6uBBXsYEc/aeb1xB252OKzlSZBj1/nvVpZCHAMMsWfg6R/0twQdShHW4u8UcC+
mEnJqW7O8jn8H87OazluK1vDT4Qq5HDbkc0giZIo2bpBUTaJnDOe/nyrp86YBHG669g1VbbHM94N
YIe1//WHs6T34+Cig2UZA+st3q1dNTYnaSzXC7pPpCoErX2Mm2znjbhqu9DLqE8DOidx/KhqRJMj
x/LqFH9kshVL8y7PXhPhtCn+0R2Tg3wHmQ3IG3lRdQvcJHcW5ip2NT20pA7z6lrsge8yE8bHPOxR
cG9hUN1cfqtrRT4dLYQ+8ORRNS1ealyEkRmpgMTDraoeleo2pHGT38MZ/ZcTlMsELjcQO1wUbe/n
ippA/82MjMoAeEa6eLzHBGCvIHDHhgSAvyCsCAfq4+WHXC3TEazAKUF2CbNn+ZRDWeLPBq0tKrwt
BTMleuMatHUeaNa45i0sY4R1VwZdfbX/DLrcfJs29boIiaKYDHAhFK6VGx/99LdAVORpjFF9I6JT
blSCyA/sj9wURp2U1KcpKfeKq1zbm1Z/Elx2euXCyz7Hi7wpqc3Uaz0SUlisGQAADquwGejP0Rqw
B8ofrOLSryG7JBsGPeLEeun8BMPaR9IA22eB0K+8orW9EhgGzgq7JSTxxfmkKE4TsGEBbwkjgxBJ
gQfmXUL1BaimKXiFxnecyVetYNYIWMA/XG0d7hfgoQugwqsz0yrGLhYgr3DcrdLLlmlH8yekuxh8
QcNXThwUDG47485DDuDq+xonfz1UHjL8oi6/CpmBy/3l7e9ZLA0l7dSYfObkHuJtNpDAaD/IvsZb
aIwnGCUpBcvlEVexmrdDLloBWtHT0+7hR3KTgyXU69Bloe/G7DMJQThUdfToKjcgYuQKsnDtYReH
NWxsNZtnHlZQ1NmSh6USwgZuK7g3MD69nysPu3Y2otISzyPI2OgL3289Y632mREZZ81UTv5DC+7f
Am4+xOWr9Dqgsl0v7dfORooAy6Pswz/hzM58s9x8eP7mpIB0cjay0mzofXZIrIDTbrAsu7K4VwcD
ziSXjeYCe+z7J+zsqtJnD0wASmFZ3TZJtccGw0RBc92rbBVtg57338HkrH7zZGPXNJmCrcnnzv+S
ZNC+sz1bXGz9MsZfWuJtY/+bGcI4+d7bV6jEq4+JdB4PR89U7aXnaexYEcB7dS5ywmgPv4n2Ej2G
4po3xPqh8WakxaERjU5aJz0MVMQLFJJz0xzYJWnRUMkZ0cvU0OO/1rNdbaKyL6OCEhQV8533L7Zo
8e6f64mvSJ+NU+BUusbGluYXzi2xc+TjWliYDTh5l0a9oSd/R4TXrutn5GwYFVa3kfPFC7VNmz2Y
lbaXakiYWVJwKN7EDe+xDr1NND6UoCcgGuoQ3qRdsUeuiPqZLgaXMLycVHGMfp6bl4BmnRT/Y6Ge
rPlJWPtOX5zG6jVVhl2Z/Li8UFdPqDfPL//8zcQKjNlPrKYt7x1YyJDFxnI3dNu8bjZ6ebL9a7uu
bKsftl25j4Gl4uu0nE2QAAujUssYkVKF8o6oH4Iq01Oj/VlLP7kcSUcotwjTfkcp/i5Fuou6djcb
8FWqepPDa4BPffLGdMPFtLeVvTI9xnN4VMofJXkBGTyIoAPjh9dRwXBsQSDdELbj/Kt3qk1JmAzt
Vupy8cqhHhQ6SNM7J739I7D7x/BbEU/HRJM0snofoGloyamIrK0WRAc9fTUCWInORM4YUYS//ORv
oh02c/RsIH31nM+Z9dQhaM6VB9UlKYL62OuJ9eo22vB19v+uqjvhafhoOxr3jwyid0F0Ey5vQ/FD
Zz/WpRtLKpQanWJEtsKJCLN+hwnwYSAFKAsf8FHa6dm+ZwLawX3ffFXR5yD5Db2vl2fF+lrE+cuy
EQkiTF9sbipKWm02UadkxA8PRyRkA/en/8gV/nPZuH6zWZEa40v9ZtDFJpfMRVRmFcqN1nkyq0M4
HtNhW7zGn2EUe8oflfK3k+80zg5xPj643pXJuboUKE2889Udc6P3SyEk8gVGRR3fu/kPXX+EwmE5
j2Z4bm8Oj5df8OquivySthy4oXvmC71ZdmVXp0Hodlyf1WOg4rqOqviTT/FHFXB5pFVYl+sGWxw6
IyDzRaVTg6RzYWzPJ/F/WkSOdavn29qQprTXYsxL6jfWTSRq2u3fbFZXfoB8tuWapwrgIoe6lbN5
UQrokRkUWcgJgrKAaFBi0QDPuZ9lR73foydie9c4pZGXXx54rep5O+5iDmtqPc+VzpmZlw999V2d
91NyF3lfR6xvBgQw1xxYr423mL59bHuBoiLxwaWKw1lsAWfrdqoesKiGV3eVVLa6XnCtYBu16BDA
qno/YZPAb51B4XYRek8cIRhGsVSFiC5E3CC87dwf3LhyfAMGaJo4XGbJ98uveG3JSKXFHxRAJES+
/wWDm+i90ZmFlLSAEWPqHNnILOtPIfqaFLaXhzvfTz5MpX/GW06lpNLNbuqtAq4PiAd2nnrFKWmG
E7E1W6f3CdQxD3kcHb25/m4b8Y+qcr9kQXyyvf6ucepfXfxSaWSZ1SY+ZXX33R/cBz+f9llBUIju
7YWFXkGZ9H8GRvw9KgkNVyIkCvNDGJAdq82PyridFFpcE5Y+mv8SIc+ZI/sUQIWYo9+Xn3eNWoww
5r/vd9nCJmOjh1rcsyM2tyWxZ3lAFE9C1FxGzvtAry6Y92Ga7btz/+5xiBNtA8ax1e3PNh26HCpq
SgLS1arhnHv58UNwvYff4vDH4kZR+IpGVkLOOX7+8DhybJRyPvRxfKP27UGIITCe5/GJjUUDCpRL
VXMUzil0A4ceBDKSdAQp7B98CGiXX9uaFFrsl+kJQy2FyLuYlnar9JNJGNq9D403HjIQIoUMTlC6
MN5pXfDZ6InnVggxSewvSlfc9PmtMaY7DE+sHPKe9hAWR4QjUMYVqojZACLob6yx29aeuwlj91tr
mnsTNNwnZtMdw5OaD7umZvJfhVLk1Pnwpv95luWUB80vfMNikbO8K9XC7rokge9H/cn/qdnbpN32
R5+oq25bffec/lzcXH6bq2scG04ADB3PJ8t4v8b9koTWpgp5mfkPzX+ATc+bUajE4NJFznzttFi7
OGI2hNsGPkweOvb3w83417fmwGnxH4lW1Dxp+pnWVEJWf5I+wnVw4tqYi9ncJ4Hnoj6P78Vqin0T
EltHZzcXbOyIs/Ee54DN1WbnKsaJHYGLQ67IZNTFo2JEEDfcFeJ7HBjoUTR98QUmEDqSrPlhmxkk
Zlrxp5iYrZmlZe9T5c84ZGGNDzXdE3HPFF4poSkELNIGMCZ3J1PArlWJgqAvzxfLVfJnppds2lvl
IxWv5CRcp3OvHvFQCaDZCNS1lJv6GhyaWmeO0OQrqFWd8EnEUEFib+zpz5jy2Ml+uQbJlSihWmVj
U9sO0XffDXbBqN0aeLbY0xdhngfcC6C4pyWeriTv+Oov3/xJoOhG67+Gkb1TRxJWbWkPwhtv7Rsv
4v4Uv8QeqSDNYwem0vbVMYa5aKbNwVf3zXCN2XeWLn1Ykv887RLbKKrCUCs9L86Om7GGpCW/FVF2
7qU3bdrDOdc+1WV5VMAc2uGHjqu0Ai9AoaNJbNM2t5NPRf9JI0Ci7o1vc1AcPS/81iLBuLxyV0E3
y+GD0CqwQfsWlVcACJ2FJXuH4aebsrROFekU7vBMB30IkPAdlZ/ucIrnvYU0HMMj/k2nhOeZ0qd/
kWYCtc4SKhaBJujelxLMVNdIgFFplHeNA1T/SIESJb9bKLBj90PFFqOcj0LMRRsDAsoiv8pZOjPd
Pnw4sTQjOwMI1Fyscy7wakfaE1hGjOXF1o/TfdW+dho6xma4692vOToTmvk3wHPtgIKPrFZr/lmh
P2tIEqui/sbr/9bOgr4xNI6mHR7V0ScP2NgpPZzo0dg0UULk/FcrP+j+Tsqgso/pCcHoiW7Gdqqx
ir5Vii8hT6qN/sYN9Yfcnb7Oxd9tWm0c+xFru42XcD7lvytosR6RQAPWLLadn+qwPKSoGObipY4R
7SPk7p5IOYK6RDyiQw8IWMighzzqqDOvWSucd/pLr2+BleidhjRgYpXTicbwHSv5Yjf4nzIFlaUN
w3n4afvuQSXlIKm/khTA9frJE86QscXgeEO40Oj8GWmobwmLDzyeFmse1di71qeKiMWEbNduVDf1
vrTjbUREcIpIyQ8+cdWP1WAbt/dNEN6pMb1zmwwY7xWw2GynLQ2NDJew9qEizNoKSHhqPoU1/lDt
HmffLKMIauj0/79dlGVCw0JSHViN6OEW9X7mDJYzyuridaBR0gb8LEfvjtMR4l1bWwexkLiyolc3
2jdjLg7jMJ/KWrVRUHAvhyCmQN6YwkpsGH2mFvJpn2pmMIAESvvGRT98efzVK86b4Rc3DqPrDatK
YMPB3lBJOLH9XeU+MSySrLg3CHe/QhxduydzZTRgjuo2lKTFEZlbWdFZESsWHRiOPaIu5E6VDk8x
2O7lZztjGh+m95uxFruDG/RDjR0IjWSo1PDDM5Jw93SuWLDCOCbLA2nWdW06auGVEg+HfNmkYYtj
Mva+5HGnUgnFQOseEyi0FvNjdT42hxEdTvgKZghzgSNmglJZ1i6K5teGVgXIQYM5HY0KvCse+0AD
48abvXQP0tXJguYkQlpMJgra04ljHaNOvQlC5YehJjsWElEkyT6YspNZubBcMFFPSmCeLr2p3eQu
jtQNVOFJsZTtrOskpoYYcYZ/2SSiDWTF647FeYfLzNgjm3dPqOnTwds53DpiNFkdvtAODMkezYI4
VIrsWNT2wTjs1KH43rsHP2i+FMq8tTMO6fh3Vxp/E70FZeYWY/DAJfaD9FE9RxiMXKlATzttgsm4
0as7c99w44u7Ydv1D7Cq5jDempDSaU+7kfI9ZOcTjYQwiIJO2bALOT2dAF5Bm2GoPj5IQ7tQSOKM
QZhnTFeGvd5+QbYTSFDeQxtMW83nIHjx5uqlEgFc/0PoZXK1CbGil0NL8fuHfFBOwmAq8wMp0cEz
F8zhLjZIzv3S4pND/OKI8DSe7hz8hKFm+EgviuJZyJ309jKRD6K/dlWPB1K38vlsgY353ZA2Aifa
JvWjX6ti79bzfXL3JcmAiAQnJKPECqGQwMaJlS9x9D3+GUFuDtvpNKMN7IZjmt5KCw3wAUnHJtSm
nUiFA+fHiPca8hL+OaI4KajFrUjcD7JHDwmo9sOc7zv7OFeorjm/BoXM8t+O35Ejva+L13r402Ex
0AIQfaLsQPJ/NpsHO9FvOM0M19jT5OEWjo9Es+XaJ7xB2ZpA1uPIPpRoWFoc6uLn3rA38yjk7x8W
rWkzLbcg/Ko5ISomBLI+IYJ00f7xNvAalTkktnakEHGB5EiNjBozmq9wMtUGZ7noS4AQ04H/DDtm
LqstnzmUWN6UpWF9FlFlYPh7mzBOu2ZQZbgXIgC96ArJYUlajZ+ksA1TPJFyxPEPGg5SlKMO3YBk
8u5S/xWdedPmW4NZHBJaV1TzLih/auRw4iYiL2zIM2Ie8UAKd7Vz1yuYovNy4Bps2uK1ownm+K9a
9Ghz+rOFKiqetvm9+VUIbyKj4RO46s+++0tFwekoL1wM2PXOE0V5ip7d/M6tsKJIX8q0P4ApwTzk
zLnSSF+93L/djxbAmZ+NrPSaQwZcCcTQlk8zP5FxGs/0YxxzZxoKDMNNO/5GOoqzA5zbhD1nCv5s
A3Iq+ep+ou1mM7o1yDG+vE3/H7+OloVDFSe2tO93S/wPnKjNIMRKmyWONpr3INyG1qpJI/8FAhaM
j6m3s+8B/UWET6Ap4WHDE/81s562CykF1xtJa7dkVD4OtaVtGh8s6vEzDHVnwgti0IQnzipHywGy
icR37K6cVGun8NuxFgdVqCdzO+m4jvXzvIMIbUKygFLAwdhG5UkmHNe/y299tSHAMcydHFm5ZM2/
f+uWPoXqEBnRPbG5rJ4tvqRwBX5GgXUMITsKk4aqXdG1K597/b3i+w8kAM//AwKmNCU3Zy0S8Pg/
iAAHBLtA0d8G1yqA1fcKXwYfXnBqVV/ARloa11M6wgtFtsFeK1RZOh4s3AQ8lXl0leV0bnctSw4g
eeTmhk2nZWlOVE52X0QzuhifPV/64XQd9Qp6LsdDUNU0AFuJzFHCVwhtFJacjCEd+wnz7ZDNr++7
pwkXBcAYNuaiJz6vfEIwddd6+t5EAtiztec4ToVTeHN5Qqx9Fw9EH4duZHV4w76fD2ymambbqOrc
Ot0M9XCwCGTF2Enu8G6W7pgM/2JA2H0EQODl9CF0p+O1UJ4x6XFZ4PvAH0liEQ9JbrE03S+Ptoqt
I5hCrIxfPakli8KzVZ2Kx8CyHqcNC4kkZOoCKu1T65U7cZOoCd+uJrpvclmFiy9a16s+r2vVL7lR
JncMWBQ4Bb1/yRxlYzxxoZSQBr8RZ7cCrp/262qTaOVrAiTiWgVdAz6Du9jx9UIJ3GqY4WupR7Wj
LxrqN3CSxEcRzm797fLLXVlnBqQoCgGi8vBjWsydNMSgA1eKsxlTHvyqubXh/QScCDYsxcH1Q2Ot
tmdI0AeE5xhyLlHUKQ9cMxa6j60JAUvKKIMc+e+cCMyhVsCb6O98uLJIVr4fmCnpXxwpBDwsSbJK
Y7aBXjGqB9LQd196/9vgPBS92BEkVzbKtbEE77Zs/H+4xSwuEfmgDagiEiw/5nBLBaz74QYz3D2v
tcHf8P//Bd8Otpgv7tCYEbHUTEysFahL4p9Z/ycECvR8cZtsrl6115qYInH/79MtpowSjQr0B6i2
dXPb9c9dUVOTi2msllOgUDQX4qek5jsJT0sfVQwexXDo8lOvtWMAarEukC+K7H7x2LXf135jKLHM
IskNsSwO92ZjG/5tWaYH+Q0elWSsbWxi5mBXUu312Vffa+9L8u9IY7yKaa1tVO9+0+LNjGXiw3vl
N4nbU2io3zlCxEWyzlyoddkm7t2dCwLThg9FdSukArlboOq+jt2fb+OL44zfggyfjRO247IhGVux
V88W08Jzn00y1zmw2TcVHEW5g5U99iT5bohfFOtzXyfbZDjpPfoirmiVVR/gJm6M7A/+0xKjO+XP
FSnxom2PPGU3YRImViW2jjGmlu8yBfwLJWeXTZ8GEpHJddmaFNVy/SXZzqQJKnaWcrvpuBkju0Zs
TugnPRorLHfU2TiukEFllC+0pvJyPARWcwqmao9d25l6cXnqrG15KIRwA7Y5TpDdvd/JvSrtrbxz
+UqIXQioO5Aj4YvlqPbgcGF7vTza+nIRj3RECFQzyxo59KeqDFQaGoAE3LMKqgt0R2N3iwWqw2si
Ga9JSXanss9pCMzFdYuXNcqaQdEGdVvEEPzp/SNbCTWj0w6hsOO58VJ+BwEOjOGfVaiLLxrNiEF/
0rmsXpXFrpnAMrbpofeH9wBO937sJu7avJ1pT5aaLZlY+dhgVgHtBzuZ9nP2JFOJ1jizwcteJ1x1
+D1O+js40O1kjnFvB1cDJFBvy9jY+F+vfJ4z8frDQnnz+4z3v0/Bny5y+h6pJzZZecieQQovlpgj
CZY0TMRMC62OKDKNBhh6xq2U30EceohNzuz1tHHus+RFTB3EUCYiqsg2v+nshSUefgAsd+NknqAH
ijWR2AnO2I/Y+Ve07ZsmTvY+LVmilbMJ18WkOhTBt8o8Yw/ykuRlgUkJ1Y9CS1VeARPkOu0pTwPL
NOk3nful0fR7oZPrXPia4iCmEoLtKBoBoMy2DJdKuZXFgnUg+8C7yQF9kBhogzu4IFRu+eAPj157
V/jeZtbjTQQeYkKIxdRMZyHmsGFEdjBwv0ye5V/G3+FeJfcbNfptgg6V9ZGbKhk7+IxwV6cyBhyQ
OiJ6ZIWLna8ALvTNOeNr7bkPhPZ+5KuPabYLxwe5tKI84wuwRUTPoQeu2R1CCJZDmu99BOMmRDIB
8UNwlgEimQUxC1UU+ktbTAF4JMCvg65U97APtns3mvYu/9LU+AHLXRyzxfrLe0opkqWx4gvZGg8n
I9w6XXvotV9N9qByhrJxkq+M3ZP94mKUmz7i0y8IPoZTG7R61JhSYMb+az3GOxEvncUN48kZ9i03
Mr8/GuBSNPZSEvwAVxraT+KNFHmHPsHJ8YvtKRuP+ST1eWRUX0EyRMmVoH+vEuXgNMVGnJ6uHwpr
peXbpbjYBmKzwfVHIzwBl0tQcqxNxNYSpndBdjAowZWlJSv70spa1O0TAaGh5yJaYbMzwT+hcFFb
yqWJqcOM4D4uEK5Ho0e1rmET1551Ua9rs99hvt6FUq8j9/Lo6zAbJYpebDVbFBCXn3a15nNwnDtj
x0Qrvt9GEtDDsoohzEGlx9ekmG65rIJ29PEVxEF++Ie3yhWcokeo1cai8Ckycpi9lIEIRi/8/Abm
0R3Q7FXo6Zw78GEgUlxRIBsSwr6YLW6EJWrooe+2KKCSvDu1SH5AwSbzrqAtxNz2ve3UVzcQhN34
k8GON1UD6+7Yld5hmtmQ/Ic0uJ8R/mZ5fdc3kSCVc+ruK/pwsgPINtGZQutstsJEyYC4Rqz5Brc8
sXKQdBEk7JP69FfrjZvLH2z1HkLP6L/Pt5iepjrGfSUyiKL4xAydCgy9pMEgFDziQziGUPGZbNqX
x12dKG+GXUzMcCyR65UMC6InzQLcNTn+wFohBl55xNU14KHbwvRIYI3FF8wGfcQbAlIDfBVKvhTo
hBHlsI2CLbXW5QdbrzLeDLd4oclkl26YQ/UpQ5TPNXtxVwJ0P0o8Fg3ajM2W1nJGa6Jx/7ayaye5
HNQf5+s/T7t4sX2UqVmiUWggfiygDbV3wS8keYF6Z4mZS29v1Z+Dtm+qazPpHKmyHNmWQJyzYB+h
xfu17w8AM0YANcwxAIgaj8YE+t/2e5gFR0qXkjaGR8N1vE1hXyRlsjOs/dC0mwG9U2PQ1zawC62M
g9qJWdedN6rY3d9y0sYDl4XxpW3afRFXe7YyEYjBU2aV/JpkH2P/dhS89NCaE124x+ZbQ7/cw2v2
8R8bufZw2PRNeYw7LmY6iYL9g2RMpsEvH8c52aYErM3ajdqFu6obNhodCj5Xk+H/jCYt77cmZxyF
A+0Kjop5tkChsyPOB/342w+evfqFvqNYk7nGi9GcaUHyK0WzJ6cc53MQ/bL9z0ElzoG3AlM3hAA6
gPPlrTgOR+RHJM7tiCWZHxQUhxoKb/tB/C618amG/3VdfrW2Ct9+skXVRwxOWkY+cxULTRYipF/6
tmJFf1V+s7YIQfCpfUExDWyv30+OgCwXwxidM2+QCoxD186e0YlCBETw9y+WILINE2qx43nc/d4P
ZsV57gZ+fOb3BlKm1ZSCjxC9JdGl75+IOwGqHbofdeT+iwPw7dCLa1U1YYfQaMACSrPnpkmbjvMW
dOwqUrv2QrnzQ16RdBXEIu+f0fFKGqozaXxs2oI6YKgoSEN5S8fsKjFszaBA3CT+O5r8mjfs8KDA
RUdvGa0Yfxm0haDdDWNM/+1Lod11VYa2G8YrvaUUiC7e8mqvfNK1mYqsm18gnrY4db7/AcNMIF0x
sa1V5Q+64VaqbqHDqPrR2HkNdJdN9GRkx6g5pZ/apjgvJqrqq+XA+ot48zsWL6LO2Tibtojvg0qg
cWYWokXuBzR68DfCw6oZsOl6CpT4X3V0jLfvYFFcaV2rm6XG2FAPbLSkbGJz5vEefkmxft1+RZbJ
ckP/Z7wPRi9VkEZpNjJe12OQkT1a4PdsEbI/N90vfF+EnQWe75TVjdyBiuxRMeN9AKYitKUrM0Aq
uo+/hgAJkt8w8V5yEnrHnZzUQimqeOkGHgQ2VlAJZMctUDXxsbmL8OZb99rUk3Prw8AWKYTA0Kgj
Prgg5a2fpjMxRnAxxbghevES56iR+qM/VAXnFiwCvZGr+/V1J7XJh7FtQaahYthkZ/DP36w7u6sC
Gp//GZvLZjCVcL2JyUFEzvEBv5AFL1FqAp9JyxbvwKq8Umqv9TfpN5iWg2iDlO0lVJ1bnd8hZY6k
gCLAJsS4tjvShaj1zTR/JrHdLZGV0VfN9Fc1JYXHw30EcgA4DqIKMQnmTjcHONCA/l2eFe7qxyGy
hlwduHzu+be/eUGdr5RjgyfyPQS/O3EZ9gcuz85OaKljbd7bULh83/0cZJ+YsFy38Hqz4mdxOLbA
KqrpCfCWDCMUS0/CZ5c3LOyRDgaH4FIgcmWoHyVYT2Wzs92Ta37hFEnrF/xpsJ/kA8B0pbgRI4kc
fhXVgWzGkVA5gIG5ayOkUbI/HOXO5sIdaflR952vQ74JBo0x8GYetNtmavfZYD8y7qGZhSCvIuwa
d/LX6DSKedpwa9AJaOmh2DbJtvIJ3wTHlNWISpevIMCGXWypmSrApDFWjr6zqVPgE/EfvaZ8WNuQ
XajsYHlENDA938/Mck4bIS/Sfk1JopUOM/cGgdqvGkqukUbFOPy/Qy2O82EOx96tGQrXXMXbqO62
alDefaEQxMeS/bfXnrt4L2D3OP0SOkTh3CbJVlhnl6fbGmjqWgRSgLqxIJYP7Tqd6SpDRMuPzCDl
c+7WO8ssNmHxCYMH2BFXrZTWtuC3Ay4enTgXtZpI2LgPPOx2tGBLQ1M0C9ZwLVp39Xu+ebTFAesq
XMicnJEk+Mb3s21W/SGODMBB2bWxzu6Ky22NaHFyGDCV4/K+uL0ncRUEVY6xF0ErKQ0AbGhKnDz4
Xire+0LZEqpZFhcELJd7YL7QHO8d1ZeLmwVvyIw+9ZgUlGgnfSvciJ+/CfvPIP8Dt9CDC78G3M20
Gtpa+Vbvj2QXb1VSMQ3nh9h3iI9sIiSwq+ELa1RscAKT1p5GX/gDrt7AwDQaD+8rrjwwZdhWEEKF
dPZC5zYnAkMuGqJcJPBwE5DyomiPI5dfnbuSVKP0ZzyuDc03d6J1w8XhOr1vzdLs3U9c1DBJDqsi
0KdIdOIO0ZfnezFYHi1ITDd7vdxXJo7ehBEaMXmh9IqmyYUM9ggRWtICFQIs9GLeSWoHOCC7D+eu
SAVdPJQg+V9ec6sl19s3uih7vDDou9gjI7H0Rig81CD1A1i0GUNnPwtwde2+jW8kFKDIrV0zvF75
AStijLfva8mut1HsGV3BDxAAWGeC0qNFRMdNkOCEsn7iwr29qrRa3Wowb4NkKs4sS4NSv9BqmOED
9X29T4N5E/j3ldKiMLgVtyVukOzqV55zdbNxTRplKheKD9TWsA/1wfBqViX39CDHjNu48XGHluk6
+MmdSWmbP1jVE7lRRkcOnZU/Nd0nWx+uffK1sgcD1v/+ksW219I3LkyXh6fEPkcHpJBKcnv+3rbD
jdAmCex8SLzfU5vfGyFVUO/8CmeoPqIxu/xW1vZF9LfSJSNOw152zGMMZK1+dMP7wvvWwqinb9gY
3yzj1i2vFVorn5zbMeMgcEZrtJSiI0B3xtERu0PtllsdNS5nG7cKKiisjK+2sM8628UuLLdxzeQC
CZB6dgp/UzvF7dgMHtmE99DWlByCO5R4FnNf1bdx4p4s4hCbWH3I+cfsZAl3DODy0nxV/eRVertg
vML8xERdEJSyfRbBO7bBXfWiz/sWdI3PB1DLn6gGCaRpCqJH82yX+ZiMkGCV48hKndUmN6MmiSB6
eRdYHORGIXebPtuy2HbQ1ybdPmXdtFHTn90zDUQxJsrhNdbeTdnXnyeNFtX3HiRpnvZNYf/w9b+d
7OS6+bYc440ff2XjMsvsgeoAKCyhg8H/cguVs4eVVGAugwhlGhRaGHQgC4CgJPhUEjeS0a1qTsXw
Rzw8I+0cwuZnUKp7p7hrq78lKSqmCBMZv0CkxvHyxFsru024L1iEu+iy1SWW3pEjkIYqJ4nh3jTZ
fIvqLIL3o8/5w4z1lKV+H6Z228zFYYYCDQbVQAJW8+DG06atYqPNpCKV159Mv4vpLzv94/IPXEM6
hf+Aq5wDDw5XpfclYEdbThn9MroPY7zk8Bob7UPmv8LLBt0ykEGhdaAigqWalcrhyuDm6moh5Mp2
8XJBVb24GsVBh9IiZ1duCewwHQc6tbN354eM9HMqQ9sZNrM13RMmD2xPvVg8x15x1GIME9R4q6ef
i46kDWtD/02nZZcyv8Bp0kwX2zob4oZU0UjfqD46o8PEgYtECqe2eQxT1kr5Wg3Ofsj9B4HvHeAA
aelnz3r37AL6FuCHWjvuXIae3Pq0i4z8Jvc3qh3dRfV0pynwAVLDOCujkZdpjXvL1iITHhNKIa5r
+WPkY4sUfvFHd4f236F75vUvAXnyUw72oaWnLHjuM3uHKhSj1NvCJRxBrKTKbRYhaNoSyQE0xHWH
0rxLqT1giKSfGjeBHGYeFf61AKg4hNp9dhoxTusVRYCyLLDue90SCYlAtWXr7fos3s7jix/jHdHW
XyeiPwwqgAqXSX7D0Lq81HzH9crAxgknnax70cLmrzNR2T9B3JrI/MZyUP5KYQfl1U7F+Mmp1Hhj
evgNKgcj6c++5lYmMai3Zh1y0hc/5RImJMP5SQuC+9Qujrb7y0tiSOm4vZkAvmW+Q/uzCw3vK0nA
s6psMsvek8t+ZUGuqY1M4dPiIq3qiMsX8z1p49QKLNiYY2l/c4niK6uHadqjzyQzKs63EPVBq6XZ
zKyHt4Z0ciJNVJ+OQ/4c6ePOp/0qFA9nRz9Y+OW8MN8cd7KLxvDkjbSnyRyfPEpiuc1YLbZcKumH
EJk8mvERmvJ0Av3+s6+M7bmfe+typ6QUyLTx5HpfNOeLmIeHZPRIK9Mb6hsmpES7meT1XF6CUiZ+
OD4I3QJoJT3lg7VkkGgNmZokdtNm4Lk5q/D6h2ePrbhdXKkIVk5hEzNbykDaC+w2i1fva26vxk5z
LllDFBjxb3SwIC7Xq+M1XjH2IhQfuFBzRVk6xSnjrEzOwFfmjgfatitz59AMD3hs24FzsMpXES+w
s11+mWt9uLfDLuGtTMUDdZiTSHyktaK8IcRsdJ2t4WDWoj9OKKxZeUZ2EDXd5aHXIkLfDb14uYoL
nTRMx/Bz65zCLPvtWj/jsdvUyp2OMsVLnglrhUeXpGj6cBgymXumXhzs6Ckei03W32a9d0BuUCvY
tvqnJHkk41UJ/irVP/ICXvC1rPi1iffmC52vYG/qFvqGcHLbPvw89U9+cpNbn0fjoXNuAL/S8uny
y1mbeG/HWvQt/H5yPVWBRW8OkWQIo3MeIzga1ole5eWh1mceHUq0e+fKdwGpkK2sD7rPFODUwdiK
rVt4JBC+acIyICcY1dnlMc/TarmIpSv6v2MuKu0ymOoqMVJgHJ2UU/WQc1ILRQdoVQq4Ds9cph+7
rzNUx9qadrxk6VG7UtZFn4KyQtgHkRDvSv728o+TsT/+NtchIRVHEdjG7+uLJGtCxcYz97wSlWwH
gKfk8/VCeK3HDzXtn4EWN8ypMcbccbn42HP5c7L/iNX4a1c2WENmzPYfeXyHUG2Ky09Tg0oMtkEz
YfQRkpLxSo+QK5mVq/dBaNxDUJqy9rPgfnQGhfdu9vSYKVCM7gkH4E0BGcb8axyyU6UqB5W9W3PL
W7evb2rbfkAcwv3/8kv8P77w/z7cB8l1bXX55PRs0yC2w2Dc1xr9oV9CfESDenLGCn/HMrxx6uhm
GBEHI+BJvfnZNaNNQhkinB9SzObAgCZzC+Z5+eetfmNDsgWAgfDHWOw9c+2XDkxV4BKdZNYv4Dut
8ahhdXB5mNUt480wi2Ix94pcq2aWMRi+IDAURHw2mrJwn66qNs53wg8TF9mNTZHA3WrJOi2cmJVC
+uXZgX3IXhCR/GBBh954myX6Zm4yDup5HyHpMzlMXG3aO3F/6OhL9q7zmZQ56Wab9XQzpsF2rLEC
mYHVNyXmyeXwiUDVTTd96se/YvvRz4kfVV7GRNvqEYWf1VHGGvBu3c0c0NrGKnswzEMTAUXTIKg6
b5Na+o465kBXb195YGxUItHgnHJw/W6TFs2+1YJ92RxS00fBjdmXO2+u3m/WtzuDAsJGr4xp8+Kb
dInSa60K4lipIHrVD3h9eqru4J6IBRPUhRRT+PpKG2ktiJI8C3Y8HSamhXDj/aZCQ2UwXbFa7xmE
lyJcR3FMcGbEmzU8Xmvn/1n12pN0AmCqBhjAw4ET3KuNzW/cbLIO0p6p7VtuWs0vvQnhMT4ENBOY
5Xe6VZ+ExIf71QYv4UM+9P9mKps4H7KU6acvLRSSrqn9SuG1MU2IOcX7MIlUYRsqAWqrK1vwGlbI
6/pntMX67CZ23FFGE6OG1gIQ2EoGo5OFe4yXcZaOglM5+jfp9BtGDTUaN/ejoxgYt+c/JPwAbsZG
uhcp8bhqqdwKp0/o//DOryN18ms+LLw3v3YxpSCrBnUrcDmGjTWm+fMB+Kr/TboZMAq/jyl1/diW
GfNhUItse0voBhjSvJ9RdVZqXp6E1KZy1x6e7ZRdP4dT/SDRRjrEViazWvyamFpecAMBMjMQxKWP
/2KLg1xtEipOVqi6OC29oDCrofTD+zZ6lobMmVw4Ei53utoRXF+6b8ZaHJgl2UljO/PIgNzonoj5
gtBBoQIeCu4uq/Yq32G1EPtnyPNPelP05dkcVL7DkLn5mpiPgNP4zSjhI7P+8ntcazeZGJT874tc
NicyLwfZT9F14bpXm+H2gRg/3NPwcsYb428hzlaWtaERQ6cPoxd0wLL+AQEAOi7/lGvPvJhZOd5h
lD88M2Rsak+V98qpxf1KKrDLQ62h7Jjj4q1IbCFEj+X9o50td6gKE5yz3lQQdIJHzd/0n7NHO9mF
0da29k250QiLdb5eHnntIQn7QdpmcQrQTXy/fNCYRWgqWlj51QxHC8gkxdHK1ECgr/UscYtcWauA
aqBVKlu0u1yrXVZ2Sdr+D2lntty4ka3rJ0IE5uGWBGdRJKWSVNINQmWXMM8znv58KZ/olljcZO/e
4Yh2u9t2EkAOK//1Dwi9/CAEGQTEtp38hx7jM10X7SLl49LunVOA0+gex7euB+7T7bWQ+NHxh1pj
B5sMlXkev9SWthHmqkJTrUz2Tu2HZYvdiCM8Q6NqDRNEeBTwuUhQa8J2gzzar/fgH88SjiF+H2L3
voqJXzD7Ukar/FFay8lcxMWHL1xCddifHhoi/6HyV4rxkJbTonXyvWM5WA0ciEhTYn6B/lFM9jzW
28/2t0hwKCusDqRmTeAtdLiTKHQo0yXa8blm4QEi7AyMqXNNzFwM87eC07iVWMuuhZo9kobmkIvu
z2IN3jwQC0o0k162IMhLnHyOSZC3gYmZ+jGmg7itdkGGYTxXVaV7Ec9LiS5cT9NSXiaCKAGpGQHK
HIsM6luVGBghVo8xVBHCeJG1zf+stQhIu7IDGEldKZD3xhDPKiPdpCRQCsWBsE+ITBwDgJkiNKj6
VP/ykHWL5ZhXwXJ8rardxJPExV4ApTUyWU103kUCUySVK/GUo9J+tEm19eihsyEL/jsVO4a4HGWA
U10KL7J+a2HXV8WPfFp77UegPMupvv4HQ/P1Yc0MIoVYhygYwTXA6hXYGThaCWUaEprb+d0hJLOl
iJVFZ4QuLc2pWGkxaSXqq1M8006FNCBUQKm+Fz4BynvTgO7ECx2XWHFQShhqcEiRCBeBhMk0NfB0
GLDTE7bcaZ4+e62/6mhvR3QQRaaPOGFM783pkgcr2njCHqN5s4vHyh4QXpDwqGj0zO+Tp0InYxfh
FTRQoUwSIajwIGaFHj73ab+su2yZx+kRqQ4VGHa1EcqCnPOe8jBIjRXZBuKHWci34PQzw34LbcqQ
TYJEK+X1czYoc+EDIigJQSPPjUnf+mrxGc1VNifw0QhwbgFfSbQ4/eA1ZAUEiMHaD6E0LqPuIBT0
FDEC4K9w1BBkh9CvKDK0QzhkbxMvnZ5CwHTGw3/oyHfB2yhZqs1sNA48fe63M0fuF1K+7KMDjgzY
wNTJOE8xocn199CkMsaHBpRCw5uiNcO1EF+ZqCYEGViY4bLVJmm7hrCrJtIvhU1harS1ZQSL69ve
RcDn61Z0tu8lFqneQ8BWxFBsNpLo6onyCTmCvkX70Yw9rg3tMm1vnCqXklKEETqAGnQ6459N8stR
2sb1GFo+gp0uN+7D+0w+QosO0p96vhTCbYRg6GtiDCnsNnfZPTSqiORkGNLm+iv4JA6dV05ff4i4
HH75IWhPSCGwCYWn+jdC352iaO5w5xTnq4waw26E+Vz+UMjNtgVjfNWopoH5Pz+UWCciy5eDBacl
IbS5F9+PRiy9s6lDC4lSppczcmqmX4VcCcLUVIGI/xjVmWO7arDWdbdR5opxahaYt431YlK4pL0C
x9PGENC4OPWx+v6YSmixvXDhrzBVL4rsNSiZaF2yivP1JKkbKysfI2O68YIudlg4ignz4nP9md5j
xdwB5Xz8J/BEhFNuS5IK4mElKusJoobpr7iS03MX8fPXv84lyR7tZ0uDeKOq2h9a4QaQoxt6KPr9
OO5w0+GmQcCcbElEuP8iqF1sT1S2nGqWBJHpP2C/XCzFkG/CG6f9xbkmaocvEyTOpraZVBiIfNKM
w0eUYdK2V199BAr6p/NADevapDmcbFO2Nt9oV5h4TW9ia7r+PkRNez5ZkQ0BDDvkhWPJ8P23cM/T
pk7YXoILU4AK2lE1J08NNwQ4YJ5+AxjBe/zSgHTVMMrTANjPKdNYewdK2RLdhJBXtefpM+5hiEdo
dYA/YyRmz3IMXx6ycBYclXTuE6Gazp1pCVcjREwiH+jLOgrLYBM+xM/GMTyU8SFOscoX1lHmvbq3
Htt4kz+0D9nRe0jTAxIV+5dA9J40c+H8SEXGNo0zrsE7RztWkavCEvHnljYfn6sjKe4PhTov4nn1
2Jrzfl8arriFzvw3+dV6CBf1PN75v3p/Rng31Ho8S/Gze3KOvktfo0qeS+qNnzX1gD3Dn0E+Ob8y
bYEZfXEcHo0XYrK4aDb8f/EuSX5k8OKewofp4H3Y/tzL5/mAofpxbFxlXWPE6NorfV4v/BfJNeVF
13OcYN2zStWn6If1wzpah+movPqHWNph/jMq80Fat8ZMv1ce0QjOsEfPUYrPe8EdXtEq1g9h62aH
1F600kP+FhrupB7Cp+AgYaGo72FFRTvvqB8xdilecnXJ1sE/G++9H6Uzk57jffkU5eu6ey1emmwd
/gbQabuNF7nFrwGe2qk9Js+WKC5X0rPFDoS1npv9mh7SY/qjbsnDnnf3lbr0x7v8xZt+Sfu6PRnW
MjNhGM+DF/mQYsU5Lod4rf/MHsJkbjxEj5GJ+99c0Qk4P0Thsu/n/TF9IvD0qTvK5pL8gixw9Xv/
0I8b6aA/a9GyfZpqvFpWg7EfX01vqcCBZA6Frn8cjw5u0Uf4VrK/RaskaZuQnLeHcK+RcfkY3Pt/
o19YsXUqJ+y77cMkL5STdVISVz94h2hdbJNTBCNwPRxpS4ePcTib7oPftau7vbTMN+pf4Ao4doU0
YmfRS/Hib6PHrNz6C5EUv5CgGCULVVsZO8ubt8Z91y8pJwZmlGfR8dqF9kIKl0V7L79O996PbnQt
OOnay+TP2mQ+PIzSxsyYvfy+XuNbleqS1kaAPH4W77UX+5g/GdHSmNwmX9uv4lMPc++VHuKDckJM
qUPL8glW2EXPcX7gBejN3LiX6XwcpffipSLWznws7stjeSjNbfvS/MZOyT+Eyly+Mx99xZX25XF8
zI+p6qZHPOJjtCj38k7rNpY+Sw/pi/zXcIpzyBfu+GrwM5HcziXsAw/Kg08G3Yxmy28SWABQFt2P
+pRRBM1Lfaa+RsneURZWeBCR09KiIuLjEDwk8Taplomy4q/DBrXKqm5c/P+lCjYfTcm5k7vTzncW
ljRX+0X3WPhut4xCV+nmmUv9NO+URSitmcu5v/aKWT3MKjhsP/N0EXQgg5i6zrlgJHg+/9Sfhp1l
LZt2WbPMOtwklmZw34JG+gu1RWUzS9KZ+hYsZJiYvxRjHux55HY2FoQgLYNxbTjzbKGmBM/P5GrN
u0W94wAMvSl7blT5Y3iQD9bWtGZtsNQercfpsfxlETynvIhdqXgvJRqjc1leVP5WFiDcugl35J4a
2n3quNzowoNF5LDu1jGUgEx/kVWCJ1MrOEVmu0+0YBMVI9ZB4Jz+mn9OPqXq2nl0nFkxLp1q3Wgz
EkWrJ5Eodqp/2N4MdmvYzop41UkPReT62FyzyUgz7LmvnzWXfB24D1v4OtCXwMb87LCZ7FAZhhpL
KdiNpbLX7jT1ODWJUHpwBgukLTulRPRU01tIVlgg7HWnagExqxl+XP8tl44hAGp0c3S8Hf3TAf3L
GRxqXh0kpfEJnVMF4LZMWST1Tw01+vWRLoH0X0c6e2irz3Q/a/VPni+9AEai0rGkozDoDp+vj+Vc
IPXppoUzsEgb5ng9G6wplL7EM5sNSNlz0Tyq/uD6uMvIFj0u+UMj4STtfDfSDDan50Ct1tzSVwlH
kip/THK9kbirdYV39IOTExAtHMtki20JIMRZ2Habt9zE4s64F34ktbLP0lMteLtRsSaoo7bafdMQ
dBk9++GpgiwfFfK2xHqv5DzkNhrRNspVb9uSudLow0KV33yCoIjwE9eWiYsgV3OhXsvfK/2N4seo
YRk46zFslqX2hMX6PX/iJofzqj7TiTeCMjRnOCNvSPAs4Styp3bCozQmbqb02DSP69HSXKrQba0/
STxGnkGFN9V1CJTdRpCO6Mp0OrPdeLN61nSxreVpZTf18r/rhqM34gtZ9FH443ux5XRB4jcZrb9K
fg7V/Rg9e2Y1G+A5VeYJ3UXEBZpr43hTMH2pysN0yIHlwfCsv+8D52rXh4EP1zzw9qAzpe5zP9iX
wcKYTvn4+zbpUsyz87KSGptUUKiewGBnAzaq1rdBr32udC14h7u8VSl0+EPjGj0Gqyy4df+7BILh
wQxUTcfNovP5/Rl9WbI8uZYw5vHeKuf908ETTY3lpGQLCMss4XXNDcj39sIXIDNI7nU22S3/rIuv
+svPOLsA16gggiRNP5c7bEAsRb14pNv8xHamo1OlaX1jg9EvvWxbF0YwlsLF93Pb/bKX6UFaTE1F
BhihKjOrDxZjjV8p1U/wCJG0sAEX8PTE2xNLt2J4ajLyGZHK09y2/HuU5jY3c7md6aOJMGOuPja1
NWfluIWGllN/wtGGK2LH7IHfk2JYYWjVCgyKO7SKQEegGQ0NdVCQubjZx8MbdIsbzyjuzOfzCcUA
lyYT6xlSpL5/3E4u6yr2uabQUOWt0jNHN3KTj2NffJNCEchYBqGrZ9unrve50wcDfi5tswIwTTzQ
NX8eKtYSphFRTSG+Oj81rXQhsWPa2v4wfGQs+T3sNqgGQ2suBNqhedIs4m/KahXd2PBDJC9XcrZ1
qDz0gA60XhxqbyCU6gAsge+EyIhWY+NFoq4kX92RmqX4Z9AHzvWhdkXWtdfRbq9If40sktbsmAQC
33RL70HlRFEREA/jQ4VyRmBn+Shcvt+ApsgyO5p8qWNt+wsZaKxX72snm6GCW2TFCgg3N5VFNIQb
AVsKFo6gwWd+vtfAxwwcOrTBXslmPhv04wTL0O//KrBoy2Ts8X97trm6foBd/M5fPsDZIi6twG/I
tExEu+efVVsbv03rdH2UT3HbH9MJDAZrNJrzBJ9+n061MyEPjqpYNM67Yzy6JXZoUA/vema54DlI
afoAMUCYjYis6h5fAzQBQg7YSHheIsOy121zr8rgcCKPBOF0n5S3sIpLpzltL/rtNPlZ4WdvQwrG
jLDEMrnjxe+Q3v7Dnf5dRkd+m/Dgv/5aLtVEWH2iOoP7hsHU2VvJIwIEEqFIAoxE+YSlB1PzP2ku
XiqJPhWvn4ISjOK+v/447nw9axgIFQAucQIDofoC9TGNHLfLG93eS3OKDZlMPUVzLJ7v+2ipL1eY
ZJE31csnfwAHhUnbrfpblPqL0OfXcc6eanSKoDcHXOjwDM8wVSfcku6CmE0CTIFJ/IG3DA7uz9e/
2qdQ43wyfx33rKogsTDTK0XGbZ/ug0r/RXKetOpkksmSa/GTbQE3NtgfM5eTaW8Rei26H+Klo/jL
glNgAH5Mezo1o5EujbFd8r8LXJBZDiDGAhQ/HrK5sDkWS0AHTEFVSCP6yTaf4A4YWoqNE+TdiXRX
bpRq5y2NHokglwxBAe5BHXYRtPOVdGcesmlDP8bn5qXvi52Ib4JuZMtYPWN4IPj4Bt2HsqnXgOGG
9dwRC5/Oyl9KY+O6jjt4iFSwtWeZcpra4Y2V4FDVhnL7VJLsqft3eW8eSgfu71S8XX/VFxfIl5l0
tkB8XULIMDBvQZYFUqbTjRFa1ZvqIPPinEUrIdJgkK+di3MCbVCaUUpY+RyylilsvwftA64cus48
Npdyp85p4pYEtaEcYKMXliw2gL9gpgMdd3RoRPCpj103hzwNbW2qdsw9Gmsobi2ouKCOjWJgMXOH
wUsSbgQ0HQzZLE2bJXdszBNFB0iHEkaLDdK0Fz0PDBBTQagF+XhSBrOKGJdu2SfGq2hbE9WUDTl3
V7J6ejqdtFY9dZhhkLAI1ZZp1+xFIMkI7IyEfap/S/m7PVmuBxT4X3woDUtPktNVC+Oe70s+CXJD
Sgxi9bJ6IWS8uF8Ca8aUgnSqrg+lqBe/FfdaXQRuaKT4fR+s8irdiGtmBQIXimsh5OFz2c50r1pH
7mFCHywiKpF2e5jhBeMSxafgukOmjoZ6DrtfMz7QqAmGjUiVR/MugqShZnp27szi0Ftm+sTqIhyH
FpU34nk4rOhxRnrs6q3gms8F816sfTBcRPuq9VzQsBSW76KnxsiiByxcrsEFakueC2POBnNHYYBr
45AldCg1dGCmTqj8trLGbaQF5V6D8z0dBmGBzmxnyoiomV62CFWutjyl4NVTcPRgjkb8ERAcpE0L
HNpxqpiVub1sbXtFFh18lSyMluhaxZao9tnGlNMFUZ5CU+wnfylDMGMYh65by4nsqK4g36NhCHvv
ZPLZSOi0a38udJRcVDU2WTwohC/6oPuLLs8z9tgPB6h85DKlJKChTQxNvdgnqC0lQDW0bj/HfnqW
MhzZCnfo4es0J68tZ+nGcMveeSEf+gbGcOkqwG0LGyyOOFU7Jx84pao0igXlQoh7PJFbz6WLvY7j
AD7JTarMRf4KzlGWSk+BElY9KxdkPMBSfRhh2gJowNxATki3mO8mpR/C0CAsblOpLvli6l8HPTtd
7SxrC61B1IZchplXYjwz9c9SIc0/iR39VrTakhXG06uIo9Aew1nhPUg4td9Yh5dq968/5Oz4LdLW
CBQhUcX1RfggmgZ9gmjGDGXpY0wnCO60dG+aIF5+7YQHQPkz8dM1zu4meVL2HVKez2rGgjluu0C8
asKlvhAcOwoo0Ri//rSfUNkfh/6XQcXc+3LnG3PSC4i5RtWYiURAkZRAA6nQ3iXtbsL/tMH1jlQ9
TU93GAaRn6bNh9Fjy+mWMk01PGXdPqaLH7R3QYXAxi93Qq9R0bEWR7xwXWDNRR4BBM8iy6oxjnW9
4wyCMSn0qIIZBFkitE5mRltT5s7juIIW3PuOq2rVHJqRgaJo8P7qQvoZ960EfIyOUZbfr7+Ki4ey
uP4a6JNNVOzf34Qo8bVASPYr+6lpF9yGMn1P4UpD/vpA/8OH/vdIZx+67EtjSExmGKU4SB7e8/S0
E6RQlABkiWctUpH6xoe+2K/En+1fj3f2oRVOl6oPGdSCD/lP3jZwKVNaWBbitYdkF1ADXsUkffTt
MyXC9ae+8XqNM79j1ZIKoxKKXRr6aaAtsvoXjjgYuAsd3PWh/ocXbFnCFsEUzfzvn9LP9CQOE/Ax
QAnuBRixQ+qAOzstamMNZHxLmvq5NP9cRf8e8OyL8iMmGQI3OybypsH8kJWfeqLOuPZRMqDETEhS
87dK9KOhTahk6b60lSfJcFZh8SZ7/k63p5WIEVGxASmawk271o2Vpdh88ZLBF7RLPgS3FnaRUJIj
0/SggnhkeUwppiN0wypzJc5YNYmXorNfccSW6UTzM31AQLkUPei6cTadFrkY0EftVriOCLdVESPb
Zh3KUG1PmzYqkjU0FrghU2bSMrgVwnTz25zNQ7V0AmI4aNqTuuoA+fBDQXSxu5JNHkyFokB92HY3
psTFm6L9rw90foRG5ZSXfc7iZlS65SxuOGRCOPcfOMJcrOO+jHVWx3Ejlq2wRFLArbRoJVcfI5f9
+6ZC+eIzOeQuimAN+LVnxzQx4JkGskMMUcq8HmlTYY1muxxRvZohuXu+vqouD0d9CuSMIOrzw345
KQANdTpDQGfMDfZvQ2AXMpYM1kmK+59sXdeHuzxRUPYCXGgW4MXZ4yVFECWdjN67TVfdMqgK7Euo
a/N3r8jpKdHlP+q3WAwXN6kvY54VIbQOClwrcrBf1G3lFttlqg4ejVX0f3y6syrDjn3Lq0P8mijs
2Yd1/IGEWIZ01g//oLZH4cFxY8gLZSRCYJBdXJ4VTIHOh7RSg0qX+z2uG4TDsCuyL2HF+QwtUdyc
AZS5C3uc6hkdQc6DBL8egVp53bMMgb+Jn83YvkH0urBYgGPxJuJn8dvOBQdkH0HicVBJYxA6jbCE
uYbXAL833veFD/ttGPEzvkxeUw16h+hZhFztO65kvHEwbHHX/C9ge+7ZrEboo5ipmGezFk6SlJaq
/9kPRJUMDccy3hACMI8E/+o/UGRe6FeIkAQyEvB5MrgffH+0osOENfbRxYFB9nio8ycuhMSMIZrd
KvXJa4Y5zoypVqOm/tAyY2uaGMoXN+6vlwT5337H2fTqg8mOShCeu6KSXDRiMCYhRuNZnCo/K18D
j/PnGUbZ3CmbX3QV5hN3NmGiWlTcH0kF8/1lOYQ/sGuuwEaj7seN+X9hqlEOEIWjU1/jV3t28hSl
79GkpCpoKWRF1h7MdcD2xvxAmgzMDVsJIAK4LaP64i9EPhT0dYFQXf8lF3bSrz/kvGecNeRxhUr5
SVz34oVUrFKAdhK36J/ddEq5PJhgx1HW6oiJvk+PDu516ZkoeuJpDx7bQJ1hRiYoVbmW365tL6kF
ebh/jyd+z5eVFpZZmweEZ961SPpHXmGMF5+Ikcezn4NKkBiFN/jUm8u++0EEOO+/N140GZznY6rM
uR89ACaa+hNscMpThTu6SBLTmp+2UsymsXZlo591TSBc8QtsDr3wTS9OsI3JHvbJ1MUriVjARRaA
0tTbLD9p9bQCv59PRe6WTQ6QFM6zcGlW96XaunURrXqbXBgMafWg20RZQHGkLknogQWNvxRIQTb3
fWeJU8hRmIvTMsri+975QQ4ab9DUyLUysK7OjuBaECNhSPamAuSmzwU5W/QEgKUDaCoyD4NqaV1D
hak+l8e7JYyWgD2EWAj/CkFeyN+Kkxxq867VcKjA/VjeCs1fRKHOWcRrEbWbnC+EO7tYLdmWM3+Q
ydiJSdosNl23GFhXQHxgsWqnu1NQgMA+ZM2mVd5SfovIGiprhErNZrLY63VZBLn1xnPbqW4GOFr9
Hop3r8VAPa2WTedgsH7S495N/Tc9ecs498NwnF9fFpdoHaYiNOXEdMp/OrzEqUOom080hkD22LIc
x3cNh+TQ9IPoMsPIyK3KyjWCLle5hzAPwh+C8vrP4hKpII6zRjV3r/+oS6W9yZnP6qEMAUc929Z0
reliC9WUCJmq4c4J+rZgmpZMv3grEPCmszYgdHbUQmBD9ws5qDeDR0P4U6FhzPxmN5nt3zGKYUx0
8f0Amo4xjTff2nRTeesA61zqwwoJWYUnKv8UH3yoKejkD2GQK9wlQgibsOAFx19EzQGi42gSvMUW
iDb4Ld1VhcRzYbjdCwft8D0HOPHy2C2LnUSuocnfN/4W0qO+zOhO3agNLxyvhNhYtHt0QUU9Ly3C
pPWwH5ACDAULl4qGlptQBrJQbguQxHl2dtf6NtZZm6JKYz1QWlRsafE3E7TPJZJmt2zhZvogAW/O
/PzJ0V65XMrq0/XJoFy6RX8b/KyOiDk+5NRGc4TRSUSCVoJWbVStZe6EG6H9QOAGMJFnJPD1+Zr/
GvbhTzn76CK3HiARIDiwo3WV72OddmyOGiXOXK54FdtySHCTIWXoVcmJZ60LUUeM3rjMAjoti0hp
3NEZ6JpvzWEXQ32KomITIVXIcZMGqGCpztgFRjlxFfu1jFYJI1lIo9q7dNXacMN9zR2rvxO7Waft
Jo7SeQyg6hDYONWBkOEhOST/oNM6mu8PInqmVt7xbozWXvSON4kVcqEJwYjVExC8WHS4BXtxvJyG
J+KM9qAKKQ1ouTdojH34dF98+W2ixTzQf8b9k39V7z21rB6DRniqzFGezAUajcuRoWPgEOw9BBI1
x68QCyKSE8ocoS0V4ZRVoy4IldMZtmzITSBQ0cE0Xm7pU+2Dm7mFl85NuOUKWjeDguH8kJ7awjCr
HsEgcAw3K4GV6CuqBHbgm16ylyoTrnGUcBTBcKfPzuisbv6/ixaGf8SdwlkDh/lvEBgMBWHv8J+a
cPD4fjJHjaRYQWAEwlbQLD7ExS39sLO35Faj9JJlhrAutIjwchDN/cGycFqptyYtEIB1Cs+afpHC
V9SyE6ej5Md3Wmf/EPGp2L2AghnFLBeoBgiJ/CFFu17fiKBPWiy2wjmZbcWOiblDaftLBYWUAN2v
L2zz4teGS0iAnOC+yGebSgoNiPgBvnZouXWUQHM4at3H6HtA7ROZI24t39uFQJKEeEu4JxVhvS9F
SBS7d1UM97Fo8WurWiaeBymr75WfBHw5OE6htOQgVn7Ezk749eCMJ5JdRYiJoBKZcEf1TAQCkqor
Qs7k+N4OkI0a8GGQZzHzhHuQsH2sE8gErL90i57AEA3hXFt0UvXqQ8UQIaiqUrmk0616Cfu/OIf7
WbjQVh15V9ueO+r1rmpx9o/0H9qIGxaPZnra4vq7vHiMq5yWzDBhCHR+BTIKxwvKETNzYaBYuDiQ
+ebGiunVQHrHhIk9yggdzOieaCZ8KsMj6W704YXny6w9tLSSrv+iS9ZEGBPbli2s+0g2Oq9JrdA2
fXsk58OU53SDSWnmuun0uDC9+3Z/j9iI7CBrDSaN0l+0gLSCFvCWr1Yp6rYtgaRR5QHUipaSsKVH
klTQihNGBKZE1gX7vbfuupBmKbM623jNPu1e8PdFK9SBgQ+Nt5AgC5LTpwwAJiZaQgo4+zf33Q6b
zcY3Ie2uuI6KjpdINAIs/fTpzq1b8PPFuf7lbZzdg3qjMVtjJOgJ4w0gf55qrFIWljOzqDYmXeNG
9sItDQFvqm9y1GOBd9cB6ksxru2IwiQKxOtf6OIG+O+fdA4OW3lEV0Ql/4rWIhsgE0XAnDc5dZcU
MybwhymSUdgKnTNoTimcyOoMHl3ckHFhs0Bri22Vv5Czxdru4RMMU70F+wCtSzmHhFFBwinVqtVn
q+L6Y18qm77+nDOwoJXHUk008meYk4LsKrKeRXZQCIJ7faSbTy6qqi/Xsq7yR9y40REPzap99uu/
RJKIxyVYRPPRdNkP5HqhLytewiLZCN2o2JsySGZBfKOkvqSw4yvwRSFZmvhMnC1HgueNxvLgGZqp
YBRAgsAqRsS92NH02Pq6Ky3g7IbZHt1vGOA4kZ5EsYEX4w1GzyWM0STrjHafTXuH+IXvb0WLw1gt
Zd7KP/4qLAU9GLciVCKQ30Rk00h9ntEOvvE1LhCycERQgdRslPQAT9/HlbM4jELJCe6k7kXS3g39
jvwnTT/Y+Wkiby9/hyt9fciLi95iUO4yJI3YZ9/fC0e5jFsOuE06drMOeZAWu4IooKuH8eH6WJeg
IEb692BnrzWriypOOzm9s6L3HtdhCd5hl+PUVlUHNkRT/RDUHO6zBxu0kXIyrCkOm2VNzI+EeXuI
a8dgPGqccKP5WkjR8voPvPgyxJvn1g/P9RwysxUvR1E9BYJh5ZNRL6Y6l3iRCy707VAoro/3aUZ5
fmfha/9rwLMXEra1akaxGtxN2oelekQiQBOU37kCovyl4TZJm4lOtmooa3yIWBAVWYpSau4cbOpq
67n1GzKG7yeMAWv9b8uilgdNS7XfYU0mYaGhy9XnBnW9VQbs4Jsx7bZQsaTuGWKVIF2MnFlDa20S
5XVo3yedGMdyIzgNRvdaVi/Co5dabfCeINQk6psOmTMp7oYyciHHenBJ+Kle4MyCMVlwkRSH1KC9
ZlG6wlpvldX1OoUznGaey5EaMZiOEMYLyxtbx60Pd1amRXgyxeHAQW7DN1+o+kyS/8ILNa/2sfz3
9W92SV0KRZh+KSoIXVfPHUPGzgy8xhiCu1YRFwAs9pfisgVYDgMb2wLRJbOOVOmCl3N97EvnAhQg
+jriDwJ+v28PoUxwe9Ux9D++9ZAvwGy4EkA7uD7Q57I/n5gUagDWnEP0Ws5eqF0YeqgUMRPT4CgE
NJpwBXcGHC7i8KGcvOUnVlefGlTifFl4vpoIafPeEkztqNY1jLmh3wCjjtHaNBOhfZ95JfnmdXI/
GsugLxbiX0GXTxD0bG5sBYZpuj4LwnaJq0DOzU5Qkuk7fVIcYf9wybKRZlhQi8C1PtXOn23R9w60
R0y+kJBAEjRKbHfFn0HOSrSetb2aTG1pfoY/33Nd5aaWeP1BTpcphhL4r1Dwqaoxi+qdaJE6GqvI
gSGIUhowKRn9pZZYn7b4nzxFUgcaewsUw1sXwcrClyG52aoW++4fHwBrD8JpEXP8wTDra3wL1CkI
Ph2E5NZiheFiVRDNZM65oTlGNxsVxfVw8gdqIgXw9k8QVcYfP8GEWqTJDsfgOYsWP5A6lvQwuFPQ
uHJ1ZzsWIUu/0dHofiN6QlQlghMoCqLr8+/CRIdaJwI/cTgTbmDfJ3pPvmXX5aazA8GBlMxVR+8B
B/DUPv2fBjovMGt+flrHlsP9Z05PBLSogrAWY1Z9Y0XpYsWcvc2vj3SuTdPrYrC11nZ2sXSnlesC
h/0OMaoMpOkBjk2YBsieccikesl7XyYZ7mMGZlpODWobohbO+qNJCJuqTGR53dv+gwbZz8OGgYBo
rXhOQJnGDrQ8tn90E57e6X2LQLNQ7+Q2cztmTq+WqwxTJ73X3N4wd1qiE0C0n3SPy7TmkXyZP2mA
8mXe7B2EgP/rN801msYXxtnwHs4NuJw2sIIYOEx0pWGMilWP8SnsWiUObwx16aZpsz+rMNpxPtXO
pTqaAq8ReAvXowp7xr0p+grBg9oQoEkWyzRTfiCNsit55tH80pRVCSPJTN6U+im13oxba/mTF3f2
6fk5qLIcwBzSHc820ypVB4RmGCXmYB5NP7goBtdGvaf3iMMcruHe3mmFU5C9VsOPnPt96QBxEBnQ
AgVPbhUNa1pAqv67z/cT18TkVuDlpWvAt594VnhKhuaEwE0wY8xkWXikr2Uybv3PVbLXsQwPU7KH
63lWPQR5v9TYJTnrxu4DyxRsi0vzxqq8dMbahgZ5QTSnxDv7vv5ThdCsKaVZBJo56XTdmm1k7Xsd
2yCWC/bNNjsfXjnc1W8NLf7V5x/L5vqmmWTy2Zi4fR86KaQ0yH1Rgtt7c9x7+TP+01NN+2cOaA/t
ecBtpP4ZBEtLL1i+e+HbfMvG4EI9Y4P6MYMxTRAT+fuPGFI9oqcLUNYE8jzUT/BSwJAanUZxvbpJ
U1IuHDbfhjuboFpS9Qk1Dae9v2hh+Q07Gu28c0zKyG2K7Y/pHo+yNulvc7IuWeXZNokfGk4VaELO
1+oYEF5oqdx1J8SikddRKdACNhZjexerPyPvVFKLQxyU7yxr31EmFD81x7U0vET+6u1VmB/C7nHy
azRi9iKhBBgjZi4Y9fXt6+KUJGGAdAWc0wVk9P2TlIVljgF4+J2tyjPKddgCSU1VABeeNpyxpxJz
sBaCtNZI5o3j8FJ7AcNcfPKEzRh3UjFfvtzSjUgLo0grPoFTqSVPYpsQZpbe5wp5xNmC3xJTL7XB
cwQfP0yRXt9yHL34/NyHVRnXMYzyzmPAFU1v9KlPuRJn95QCago1f9sb8sJAvmvi7JSdbEvsBjdD
ay89vQOpH7mcLMOCP8cFaqNIi2DwefXUXvGntLsjGxD2m7wV2XHyM3EwejBrC8Fw8CnGr3/7C9WI
eOsUJMSZyeo55J9FioJRUwI6pJ5sB10JxUIdFTO2SDndXB/rz+3HEX6IWBzhL/xnQOE4+ZWMoTEm
0ipaSBEsiYgUO6bro1z4mt+HOZtQdRwX8GJ8+94ajqmy0ay9jINIvK9fAbSqZO01GLEt83Z5fdwL
LACY4zhwKjbJGaDqZ72GfmiqumpG6z6pNnzNONqq6SZMqWBg+UVqgL3WIrR2mrQsx4UnE6gCh3gi
T31tt5tp/Cv+Tfp50t/hllCPRyle2/VmwKuhU7YTCfDpa+S9xOwK0tqMOVtdbCONDDaAaMlff5QL
m6Z4FKz/wKsM+w8yKZpuD+K/ZRFHuu3g1hS7CT8oxEiYLdSIWu640PiY2ZVLItyvj30+IbkPcPlE
eWJoaKL0cyJ+lsZGOrSSvUv7d4w/9GBXhg/WyHL8X6JDnwM5ho7KGhqfaojZ+mXfsYM8jKiT7F2e
7qZ2q6QYi0X3ADNl+pRjKHL9scQW+vXoFaNZGtkdAgHk+D3bYp1By8eyHO1dlxbzTj5F9i2Gza0R
zg46A3JC26eMIOs71XlGJ379Cc5X7/kTnL2vmPzerItxNeQaPCPqrK/ewqBYK8pNpPDiSCCE6DZN
fADP96S693V5ylp750ePeDO6MhnUK01KV3KBO96LE2GaEgfMvp0/f1TTfYbctrMD9/rzftr6//HJ
IA+xOwoR6XkHBd++qI3k2t71lbaURhavFrpJxOWU9khgLku9XGh+g49i9qamD7ozrYz4Re5KTMjq
jaMGeC2zovV63ww35u4fN67Pj4E4RgOlUcHzzj5GaHZJlzqlvbPDtTypXJQICid5yQKaye+JeAdy
IOwh7Tgxcwxw0F7nfyXykXxYLFw8Agbzbec7EFuMrZes82Sj1hXuaj6EH2llTk9EGTl9imlOB3Hw
2RzmxsKJNmHYPzjh+FCZ7YJiOqazFWmvSNoebC/5f6Sdx3LcyJaGnwgR8GYLoDyryKKVuEFQDt57
PP18qbsYschgxdzpjmgnNeEyTx7zm3VCapMl1bOZq794G7eJFV7JVD4JDviSCzQxHhNI4l+EdgdR
SDuoeutQoIKtVqfFOE4OyFhClHXlGLl2qYtcWdU7Ogd5Zx342o15VNoTYIFs3svtlYb8J6v932e6
XO0Dk6mpaVqeSXoqJxmvSgxmYKtdQ6F/yEZZMxChTeI6i4bwKp74n4BXa1DoZ72wD4bqTVm5R+8j
BSEW6ZTPEFXUfl3bzw3iXT2Ii3nezPWfavxDAF569PWe7fLNokaK1QO3FpjOwxD9ipdfc9dd+cgf
Sty/N0r4B68ryF/WxVeeNAwVEV6xD1O9taT8Dizteq4q0BM5n8IEtZFsqRqi5EEszwGRc9c2txmy
9RjZQPFLvSpS1lRQVwKC+jGGq/hwWYpGQMAP5OKAtyutgTEQs+kK1DDM3ldTBvzLb2P+YYWIG7Vo
bfbTZkHf2kR4aEmb9X91B2SoZBgEyEv1u3DICZlDaAtCe5PnXmXFCCsAIXXb72GwlYKV2uxCpNDq
6fnrS/9lC1xEQx5eqDugQoT/x8XqiWN9dLIJ/4LFSHejHcy+DQZljlQkkV7MNtjJqekLW7qkP3VQ
YZkMuCFaW5URl7Qf49iD/3VYlcqdE+4z8+7r2/tAIGfNCGMsWwgDasoHVYJOb0c7ohQ7jBON6u44
2bVPExtlMI9Uk1MjssfzBJpOulo9iAHqxZuxkbzgDxqaoox4v68sw277qmRwwaW7ZV3kazndLM7Z
Cmu6IS9qcKSwLY365sojf3Lgc13bQXyQJ6d8eH9d1E+rvLBS8yA5+0LtPBr2CyaNMzavxnSv2ssa
yBx7lVNU5DPYsXA6XLmHT4IXhxC3IGDQmBJerIopl1A+mA3jYHNY2Ar1g/ZM37sSGl1YBhI4CzUD
YnoompjWwhlDWzdEyYXb0qf7r29GROQP3wGvPLFKHUQSL76DZDrDpHW2ccCKvELgluG9nrul/qfY
9P0puob4+VC6seSExTCFG7IxAJkurxcVUmRmsXFwZMBqcnxIIrj0YfzNCl+NireP+jmMXwdjrTrQ
3MaWV1qbAiIdn75+8A8qBtwJgitUPTqtDvOD5THQcUcbUX45TJ3i6oA1k8BeKXX5rUg4HI2QkQQG
U+tiWHBt+CNyBdWQDkbwpk3RugwFxBRtb45SNJ5V8PO4kzq+o9IJw+YBOWq/CeaTTHuorTwSDqo4
z6lHGVgf8DzD2XXjpipBuacAVhtPd+77NnmUZm0XOeZGlDCTgW5V6M9h7iEAswJwhyCN20LCuhXf
SCr0h2bQVhW43bgEjWKp87ohiNQ9qIQRFFRV3tTOWzsO60DxTS1yQZsiL535YSutVfWNxTRK4Rn5
KTfm8cJ28IcEmTt6J80r0q6RZiFw1Z1z5/Hrd/9ZXOTF89p1umo63+H9LjSHZgilcdRFniB1yOsU
FrqQQNuXyp8RyqSsp5eS9C2QxW3co3g5NG5SYlOr/ID5glUzOJxDfk1RQ2z+i83gOCb9BFmA4PXL
4NAiHlyoyqAfwL/TdFlPWbORUWL5+un/li3vL4NYmnA+E8pC0FlE9+2fnGLJE1Mvg0E7lPMK5nSe
gb0C4WkEQrQdEUc6mn165+SKD2lWG1TQkfMxarujgoWJiXq0uSmUt8aGeG6dapr3OAbey+gXDpq0
kvHTMLJhi9JUOD3PubmSIc91kwbw+YRQ8l7Pr3Zn/yoOfHginTGkLtuoH1wesUNbDWYh5ZpIPoIE
nKZcIN4hbY20OQIZUdQIcVe6ltWw6pJwXRn2oxr1TI0Qjw8MvEcV+FoKcNXEt1uTEXOt/dKrp502
ty5F3+PCJ7f1AAxC9Eua46MOUCwxql2JW3kYlrjtYSpVeJMWQkzNNohBPOl4bpW0CArpJu9739DY
blaDd9y+UWNfXC2Mkk2i955aIm9YK17Q6oc4/VnbtJWw5koEQDneRfOPJBtdnN/I6cbnwXga4+m5
Tf6Ii6Ryc6rUet1FtR8znMyCYVOlzqYr/0TO3bAknnBvH0ekGe3XGYUBlTki8hR7yBZYi3cbYww3
s43BHQ84p+ZK3+qT6SqojTghDAcVN+PI+o602V42UUoe93FTbgMl2iTljW1XP2TrVEaRXzi1H2Xl
oVgS37BqP3XOQzcIbfTITs5R6uaj/DNm1BOpikxlM+4tQ9qisFlPzl0MiUv8p3boToYSuzL+pVlf
rVCYOEZWsqokt7Bmb0LLDv/2Oz7YXWKieTBhSRbBAc2+GYkN3CD3SqNaO4PE/4GWRx9sdXDEV/aO
2BuXK81AcoBho9ill43PscrqfpJs9YDimtV3u0kpULuEwLHs09/dcu9EP+TiR7c86NldN9Zun//I
maq1zk8UqPyigQ+RFO7gPKAyHaL5rz/axjbPj1m5plVYJHeTdphDfvqqzdeIU359+x8mP8gqyQaS
4bRrZACkl5OfqYizIQ4wuGntU1l5hXNGKN2cnuYqJEOHLk9Z6qQV8fi3xVzMoZAfnmtMZcMCJAYD
qthZMI3eA2yN1F9SZ7tXbvBjCHx/gyJ3+Sc29ZlUMkHT1UNvvERZs2Khy0V1o9rgMFGmNfG6xFui
zt8KU+aEOqMAHBaOW9jy7UD2yD0n2l0evIyQc1ACGAaXs8/BZt2xsitx9EPD7T8vE8wFJDoSSeui
tDCcqnFqALkHdsGg39MHzweE6Zt+kxga7pVeGZ067VxFgC6B39fmlWr3k2aHeFn/ewMiyf3nZeE7
Gk2qxA20g4WSwZM1rdNlJ2szHlTpCuUbonu69Ji9vQxL6hcQeSJlXkv9z6XX/XCApB3etOgfXfmI
H8tw7kt43XK24g9/2Zq3o8CRRmlWD05znownE2GXwsnYsrf98IR6H2K2A2dH43Xor/XzY1Rmx8DQ
E5eUQPM16Xu97MGA3zRDtbb2cR358qysExR1EkUMnpPjQL789U1TDH6ytZFTcBj6oLn3AXYOEDqw
zFririVcBhJ0oprES+sEoZfAi2bEpYvkxrAQuNVRvaNzgk+XTS3uJM5KRl8+qE5DsKw0om1hIsEZ
PIw90d2IDw39pzQMGIF3d3rdHrKJueGA9WcNxgxV/g1JugcTe8sJcZOm8XGc6tuIMDhDJjYZ+zWj
K6sSgIDWzZCesMvmrun42ansjnZznyj3hlpCyrdcEBKurjw0Rnwbql4DOCOQ73HBcYcZNqm8rir1
EJHW4016GwABt8OTLJ11JmxKq6zsKFotw/ewHnjoFH1+y507mjZS4i7NuJad1yFlhRfoFT/206/R
eDPGVScjm2pLnmmmO73GQ3Vu0KcmLC6T56CnlvzOlZ95o6A5h+5WlHqy+Rjwa0Oi+vWc7nNr2Nl6
eGURfgBvit1pUlAwc4fjTkP8/eYogzBsGuw4D2qkI/r6Y0n5CLYK2eikJoZIfKbUdtX2qcdO146L
t1aXPGgfFNOAo/srge0/xk2XJwfDY2hjTI5AnV9UHsok5aDfiWxl0N5MsbqOSKXsZuH4uDUcEabE
wSdCyVD7Q48Iewn2B3yRU7SIT82rdA78uu1cmlldj6tG1SvUatD2wlvzuaFzCD8ZhD8g/Spwo45s
1oU35A4Fzj/Q6FoFd2T1kYIzRRTJnb5hE7yuYeJl1muvnRN99IwKAfTOoNwGulHhbJcYd4imeFEW
4TCzN4wjWY3Ik9Fk/Dkb5cap9yg5rhsHHHR2QgAXpk2vueiTTG7fQolxAGlRZC79vRSOdBBSRveh
vQWYsmvr1jeifDMuo6vGndu2zkaSSuFwu5LwQZPLb1Usu6r5HE29Z04vdb9DDbvPn1PrIU6623h5
LAd9rRrNSmskuGiRO/P/9xl5GpUFUjhGFLhNc2O1iHotob5ZcpVf1lDfxbjLeaI17ktXSbN/TWy/
+tAX6bWlJOXUA+Y8lLrsV7zKqqi204geUZL55t7CNxgDRzdkQCPnowd+z8f0fmMk4VGWPb3ArvZ3
nVY78RWaZVrHyxnzQUfHU0ZeKIggoagKsow3TfqSlHc6YFDrSdZWdnbTq88SyLLqdkAGWPvd5KgC
3bR0u3sn3XT2yZit+yLdj+FdXwKdy4aNbGMWkIDDGe8lXsc8KGif5t5iYukjcyH8XPRk3UnUjfqu
SqYrgyP24mdRF6EGC3CVZsOsf79NWYSlqcqJdtCSmRYEi7DVvBZB1jZ7qOuN9Jguoe/UitvbvStP
lGLVNrLu8uR7tJxgBMlx7RnYZ+BmSw9wP7Q0rvpoVVuVa8Wrrk1O8wJKOsTcaacaPSJdSMV2OC+G
0HRLIICjF5oQ3jKLVf1HRyPWiCwvUG9LlARMKB5hRqktK76aK+esCo9pAx2VsyrlrEfb2DNHoGft
94JEcOqmtYVih3TfFdzSblSRGm8lw4O7wd2MkBYM1M6aX3kiISP70FlCUu6lyWsvHw2/6H7248HU
nis4wzGm1PG9ZL2kOhq6IGMnGpbBSW/23QAa25des/I0SFSpOLQjyuomnLJT8tJx5lTjczY/L7Kf
TD+b0sb6+8UuYdof+6DcOiYlevvbqL4bxn1qG2tdaCTLNSzexJ9SdZdbobCN2cl2uHNkqiPjTzi8
Rlbmpy08WyFKYK0zVPMH9S5lIharie80dKCH4yTVu4bjsAjSjWQGuKdiGsWxHcovJVszbMKVYWC7
GJ3b+TYMj7ddeh8joB0Z6MRaL0Mm45Obe23Qr2TGF0tseIWOcUmOR7C5kZhvF82AecDTNCfCUQBa
yiB5Uh8zAgfOKX9beAYdVwFTTva2Ju2b6ac9m6tEb09BNd464cTcYdqCG7ixomN2Xy1vgfaMgm1R
lWy9+2F8q9TbNupdS3mMp0Nb+3m0k4fMw2GmUGTf5PY71MYq6E/l94I4py5+md5XXecbqPiHjFpT
Ev40k16K6pdW7lCk7Mpj0CHYTc0UZz6kplbaptlaR65/fNSyrRRCGyPJ6LJtE+6m8iYORsTgCpQH
Dsq8G51d3Ppj9V2PHPqk/pIHK6N+mrtVqtdeU8YEubsFewj1BsIpR9q5THpOg2SzNIR3lY5W48p4
SiSjH8PgbmoOkMWThgztcOT7gDI9JDMkrVT2hpp3Ob8p7Y9RjphFxcdCWk7NwhG/vERYGf1s8oe2
20bjkwkdUzrJNZJB1n3afpfKX1H0u3ZeG4bhXSR5zPRdYN9zBUQ8287VJnAO0XC/tD+aZBsOkW9T
GVYCv4AYc28iXTav4+bWRIwT3Jc2QPpBAXIV2XdSzKLRtkl9RIRXdX7QmkB+04sHuk9Pk/po2YjX
PBTFzzA7tssWtoCBcVXV7sIU1gb+AsgV3NgcAPGvtlBcmbOhG7ZXEsiPrUwSjn8i2UXpEjplYFrL
SH5Fgy6ni4KkpddTQcWVcXboz8H5zjWUEB3URId2rVnn0BJYNvAFWftzEb0TgAdZjQGKfi27/aSu
0mQxEKX1qTPJvsiGtEadzQp0v+h4oSfdSupKH75P00TrYXKVBdVLAA8a6YA+F+vMifwBP7MuuO8Q
Tfv6RX2M+H+bbkIrXWBYLiWOormtzViSkSi0NwmzzgJ30e5Uk8kAVs+X+6+v9vGriKsZCvA0lCzB
yb8/X+Q8avBS65VDo4ucbxDnq7kXnUwn7dfTvGlS41rqKQq/9xkA1wShIGvoWIAaFPf0T12Wk5PG
VdcoB2s60cpDW0WnI1GGP1sJeFR44qoqzc6vH1T59Kq26gCRp3rRLtWMw9pknjGWivjEYJRjufLM
5KTl20LIL1DsM6AMrd77+rKfvV9AgQw1HBuW1GUz0TZIAKXalkUDH6ZgERlbzWAGjRaAHc7+PD4n
o3XtBYvVevmCYTrwoI5oxdgXLzgYi6yPg1oRUxTRK03u4+FVns6teqpseo88MNU2o502fZnlVUC7
+uun/ridMNIADGngIkXL0bwYodhmskDzbpUD7ROWE+Mi4+qo4mMV/f4aF03quJXnoi075dBK7BIa
5PmEWAi+SMlpxCHFuTcUUHeRGzhHHbdAhTmB4Klit8H0Jq4evn7iT7od3A6jE0uGZU7Cc7GR9KDV
4hlZJrG8KCIwF3fFsCwLMZJ5GZlhsMTqZjOmjhtXy3aID1du4GN9jr8CMFggTgQyuGHvd1UVjvMk
E74PB7gO6dS7WvAm1XvGFFLZ+Mwun3v7/PU1P/kEGIvQwiE5RST8stsXdCHMwBZWMlIWIBeYrNuD
h1vt1Tn/Z2/Xgu0Gw0WMqZkUv3+4CXzaYI2saN1B1ORGKh+F7ziUQmvFA0bLrnMtOfT14kgt/vVD
fjK6B9AK2RTlEIyPmca+vzYenXkgyR2ORsG+6c4j9tlDMTMEpuEKFH+sUbFRHwHPNLSZUry0bYsp
MQamNGjOE0r8I8ng1/f0yRnx7pYujiuzAerWqcQyZuaoU4EpK5Z7OXrLnbNcvXx9rQ/KKZrK88MC
hAZO5PxAcrSDotTNnoVVd/dqmJ1Led6KwlzOVUrFFjxn7BvFT0X9LoXd2Z73k7SfIunBlpONohnb
pcQcRsb9PNOSb42Op9honXp9OQZT8j2jFQ5UezEy5L4XIU4W3DQkBY6A7KiKZ8wFzXm6AL20UfN4
nxbRgQF0zKSuMMz7NONnz+Z9NzcPvGaUt9OdUitbAdPh71DeUERs89NQ9Fi9EuTtYZXMIGs4TYt7
s+7XUTDR1L9yqn4yukdlVGVsCxcLyJd80fu0qimWFidRDkV+Wxj38ILRu1UI/GGt7yVzbeNGZkYb
nd7+11/rE0QMVzYY3gLmALL5F0n67+EqxVIcjZFy0GJ5lUb2916dN0K4I0KDQdchjEaUETK2UCjw
lPe2+rMLl1Vk2KQXYE6c2x7znm7Kb7LO2k7JfJubT9kZoSh6Jp2fpdfk7D5bymwqlAFxYMTP42Ip
dx15Sdxr8kFGnqQ8FSjiI2Y3eCAki2Xz9cv5LF4BB1dJdmxe0eW7mew2rWqTaxGjSXb6+IDlTd+s
5mt43U8GCXyFf650ETMCrJb7QDzVSBWhq8fA9hrc4iUaBpbeMvA922TAHWNTaWKGlj5GPr01OUct
I462Bb3GkY5IlP8yaM+nz5rz/PWb+PytI1BMZ14I5l20Faj3o5BhhnywbKYqLsgoOiR0Xqplcz25
/uRkgi5A7iPwtxDUxGf5Z0kW4RzbtTXKh/CU8ZyjrzbI+zDqS6o/dXnOUWK5chh+MPQQMQsIh2Nh
ZQlP2rxYVUGiov7hLPJBz+9GeS+x7Zfc9lrKuF7CUxkcA+SrXTCMNJd+Fsvk9yiODdVtnCAj4Gv9
GjmdH5KZPsXjcC+Sb27UWNIT8MDd15/is8TUInPQGVlzp6hGv389VZxGpdYTzGtqvbC319AFAJmQ
xChO4vVa6fcmek/VNYbXp0GKzF+D5cWwi9nw+wuXtDtkJdDlQy4yYINa2TwyRlX+ZLRWS+wsASC2
9tq+Ag78u80u0lOWncImhBJLDXCx+NKCP+YSEXZLey5SY+IZj8xuJ3nVjaoXw+AuW2kVKBhYzipD
5CuYN2hBPNhXN3DxxnXCWre083goKegU7CEZ9+n1M4iROuy8DgzaiLyJ9bvW48MUOz4iIxEt2BSQ
Lt3lpXqLhte+cvbAYBnlrB0o029V/zrF8yEy1DVQU7vMXdOYV0O3nRHI4zvmdDii4knI6MTOsEW8
FuSvw+iQvJyXHtXPmcFswnnKoCHTJcETTdzCKI/+CMTLAvUy7lG+uWv7t7amG4HvYAewMZkmPy3x
lB9P+eoYzUhILbMncAgD9bUAy4hGuRkxTA4GVx6S7yLw6PhcJx6i+pyUyb58rHgRy2gfBJsXvf5b
1B+TbitrxMboPmcqPnFIW5xWtGe3xDP0sTg0hyjwg/illA1viMYVmnxYaQ/rOlE9W0Lr27Bcaf5t
yN1DmD1LNgo2xYlQsxDmKLIdfpxRHNtQ8joKv0QKwej8jkeNZbChA7Cp7N+42nnqdBTsQ40+GI10
kLu5+gqSFggAY278EkzG8MLbGg9EfQpW1nI3AzdYRT6zFCCVQ/oItNcLoj9hzaDf6FcVJgrJ8JDK
j05a01jHOm54TbmE+H2N3ftsPdm665tkZyffBt3Y9MkjNRJeRLcVXvUGH1fTxhVsuianf43ejVJT
uIZ+jDlTrwEFo/kGPw9JdRqQkG9gV8sYMmi9ehDuBWktb42CvjZU5FH5YaW/KY9KHanndCPXMsRS
oA9sA/qE7hHMEUIm+i5Kf1DLdaCXYjwfOlq1Cuw/oM/zOSxkjo9nBzsFFpTUGqhuPiAdVBGvAKcF
1Uo1j5A1hvKtS++YjI0ScHfjOZV3do6yY7VWsWnFFCww1pqKX5/jxc9ldw9Evc6DdVToiFv6dqOt
Sihl4clORojmkejJe4acMRZ6jpjoVQeVrE0JOtexkGFB9MF+a8tzUFcPek7C0zpuZi57Dt/FiVyA
e/wTsks3lTx7mYYCTx2s0qLbgjB3e+0NSQWqVFHZpZnto8WjhAw6hRycRpDg9bOMwnZ2BR7SomGB
NvQu4t8BqG2SoNoDb/QFWK3rnlDnKRlyx/amz34M+bkxMyxHaLreBfrL4Dyy0eTuRrK2RWl4GnAJ
IbZa6PU95gU3zrLsWgtae/XHhMs+NxEaDrR3/9goAanLcLYxB4xoJwRtcWjl36HZ0Yf9rQ3hSngN
ZidcYjymUatCrjcDrW64rUKxJmtpjbLv/t67angNbOAudnZhWPhixbTqS1oRBJYYs+PXJS7WbMyC
EV1bot8Tc2PWq/h9kEwL1Tr0ub4em2mbyy1WqND5Q2HVIeZgr1ZUrMWbYCIGpJf0NzgZI7346VQB
USjJQCxmKfZLDIe14ruhRLFKoOPG6J5Xuf1MSYdNyW1jTV6L2FDMhkscEu5E+j6mIVPe12bEKSgY
7gryw8H8XtIqTdCii1uWoz37ucIgJ81WE9iPDr0SmrlANzVi6tdn6QfFMnHuCwEEwUW1PoKJTb1Z
nEaKlUPHwKdDjQsH8SQ10PWMXUOJ3LBavJkQHFbYUoY4Be2l/NVk9hyHv9X2NWx/mdFdAqHAMUmG
w9BLTLROcU7qGt2fpWQ7SojhjvOV+/5kGssX5wzGAB0PUlhC749iM5tGpe/IVwrgL3WPVqYwBWmN
m/5Zb5rXqG7OyihmOijL9tWaUn+9BMOxy9EII29srxnmiBPw8oSENmnA6KeuJ1V+fz9tY4yBqZOy
DUGzwfDYqJ8DY6cl/wX6W+NDgdL4K9cm/5Wg+Sc3BM3nKHVb0ELQqttKRi5isr26zCC/nDmlarvZ
TnqODbK+awHL4X3gfb1kPs2C0BIGpgJdk6pAff+oahuG6dDJf4sCkxkyqSItKwd5LOUs4Zqa/GHH
GNfwFJ+lIP9e9aJAqA0ar1Wi8NzlbzlbKRqaomBScqaif5Ti55Vn/Oxz/nu1i3R4kSs1lhLS/bi/
F+EmoD00Banfpy8RPO1+FY4RjbMBfyaQdNo9Ktf0ygTCurzmsfD5+4ap7UAn5E/j4l6iJUKxQ2qp
BsBkLCUIuhUj3MIEijutqMeaidh8msLt1+/gs9rP/ueyF0lnq6jojY50cehV0TWBx89j47Gapav/
34UukstEDRc5sbjQoq1k6kzEMnuIzserpqqfPZEjwF6wSrBy/cun+mfroKNgqmWQy4LsN0h7PiTs
EZGSXv1knzSxobiqhAOydeBxF9Epl6bISXquBBTfCSAjLNi3DJzZz4NFpgooHtUGNT7r2olN08Zv
fS2Ty1UAK8gFdNmlmB/SK2XEZzuIpgETBBiVIA0vPqg2m3oymOxbbko8Prl1IniVcrO/DiUTi/Iy
Hjr8MI3E0kDX+GK7Bs4gk3IN8qHTm5WgoMltvDbKaU0y3Rf3efKjjdLDHPW+4GOIelHoHVytXD69
DVgydNU1OESXTeY0GQyYCZNMufCt6eKNnDJW1RR/kaa/KtJBDSJ3MAYAMaTfNBxyvGb1eN4y6pcE
OiVk0CL2eO6MnlXFkKTax2QBkoJrjYgB+Vh4Y/KsJQ/IOg75+C3DTkzw4ABQ7QRJUqvaK/vlE84B
wAZWAcoRzLx4ye8DsKMU4aCiKyB6EfKEy0p31qY/nfbGvmEtacmL2Kn1Mw10EAPoJDf+1zv2b8i5
+Lp8V1iRdNDpnMsXWzaSqLL6olMPo4yxKbCnViS+WEePDOSd6UEvflp9vhbQqNry6qTxZjXzxQxz
TgTaskLsD7AgQHEHYkELWi0C1WBoEikELT/lOQ2d4+KoXgHsCJQ42ld0TI9LUa3wxvAhorgmGByN
KmQsNmoreTopVqVo60qS75LqTh5eKtIo0dXMCZRjrbpSlvgz536p/xzjcWXZiIRShRnXvs4n24x3
gwQMzSKmdpeddzVdVLmE/SiIq213L9hQTXlWmab08xFyscbdclguCkrFNwFYdhK7Lpldm8JD1rbx
/H+nCIlNaCE4iCoNK+YiNUnnuXC0LNTEDc3kP+a8UbZtca/1b00fuKNCkWpZnjSdZUSYBRosmjdf
L5hPCBLv7+EiZ7D1LGmMElSOkRZUdRjeSaNfJYx7wEpkkASixkLIFdXZOV21qN6XpM1tWLiKBCD9
0JiWbzRHyaRQtTu3s67xfD/ogZEHOypNVfrr9HYY0bzfU7U8Oeidg/hv1vK+PFkjjoEs1uOSe5N0
jE/o14/pDhFU9CfsvXSbhKvaxk7KtTea8BNGvfPNrO6GDkqsG8KExbnMtffFLyRNejL+XaWv02P0
gqPZ4Fp7Gy+/VXinSTfK3hqFIAErtIZBgPK16jOgyR8mHEfRpF8NzCI9w1gDY2KVLHswZ/Z8wFA4
/a5Lx6DdRrSBAFFLnlq4Hepw7MMGR5yn/pAhgw7ERPLonlvXunB/Q/iHIGA6CMuieGzx1/evLJqD
Rqtgwh0syJYL/Ja82Bnxg5ODH53cevyVKHdLN3tNE2/avHUV9aXQf8/RLiqc01hFVPhbJTxE4KIi
hnz0OWwYP2U9rGa7d0c3kral8a2bXuTlx7w8y46GZfKdDY7Ubg5NZrtzPLpGjsj7Ij+XzglSJPUT
lQsXh6UA3msxnrMAHuj3LEEz/y1L7sfxGC7ntD5N+B5Uz70OdvOEtrk7djcpDue638RPXVywPlE1
Xn4r0yFJXrtUyJ7Xc+ZZ8yEMEq8+SfqzoXcukAREa+N106jrcNuCeo/KoxyjeTsw5Moexzlz6wB8
IoRxqEgzzgu/o/zszMYK7gdT2H1Fzjgx+1SVEtmo6AHdA3gkCOX3zq3wjQSl0hRoGt83EhOfIV0p
ExuAt1eBurXdIXgoAhS611afrrpK9+xpWstVtk97zcvCEeW0BBOsET389BirKqre2zl/abStgCws
Jr1lGYZADlDEAYDZ9y3QpWVVTN2do+RUrcC6pV1CnwPXTJTncDnvmr0O6LGuvyuVvZZpvWVA10q6
GOaYrHJ52ljpTyt/uxJCxA78sNzI0XAgNgUM4mK5dU1raH3sqIeghkcHhijyK4vD2VaQUX8YQZiM
oJSiogZ/p3mV9C3PZEZY/Ku9RpjT69ocQCpRuP/VzglyWNe0Fz4L/GBi8AEQqgXIf7/fD0PVano+
WOqhMH+gnc5hR1k08GJRYbiaNH+SYfIuNEYyjAcQlb24mI5s3QCIQj1MgQ4v4KyUr3OIFy3atnT6
6HDoyrVeAZ46n3wCTcHtAIEetv0lLap0hhrURsDRZsg7nGET2ODUQKiXMkj+6dAsCYAQkPQEve7F
Ru7Vc+V3Bc5rHXRf/ntZGudGau6p3Mos2jTtDlR7QAfLqKVbJ7M9Ox9PbSrj6Rqp+zlCRoD46ejF
rm/irehsmeW4sRxzv9DkbJvo1c6nO9wpQM0BH7CCVRkkZ9LcY51bq0zfNglWr9yipr6B5ZhUYxVN
PsvWD+n3MtMgabPIEeJ8bWfti7REm6Cu1239vYGwmMTZdqyOkdwxkYJTGR3ykGZGkG/lEeeTcXHz
bymODwzp/H4Bb6kTPjpzG0WPixb6EyFdQNfwuFs7xcMArlOcaA3KC72TrWfIi/SKq7zZ6Mmpaexd
myHz2GIHpSFtl/W/hu6Y0b1qStwHlmFlkDr9ve2SWbpytJr8jiRPnmhT2edR+0Ojd6oRp3hx+l9i
PFnSquI3iM5a2h5bGl9NGYCD3A1mCcEAXSlwZebc3IhUqpd/azO0nARlF0kD4aY8JulvPLF+FXXm
G/GPxCg29WjQZDuJxrTDeS2EJNX6aM0rSL1jsNxqMojrfhcOdCSg55N5UDmisjP+WRKhtHVtx31S
pSMSCpyCmTEn9yUIbRZWaXrACTTy9cMcU8duValYaZbalQRG+cuVvAw/lI0M9HUm+/pl9eQYVQkp
wQT3Ja2rQUOW/hbpja2aR4/gSAcEBkcvRhdBdAoc7Vmt8k0MZ2sIozXdeatXV6G6KYDs+TawT61y
fNXivMZVJ3VihA33fMQEnh4AoHT5rjmvWWNsKBjlsgXoiUkaiXRI/0/g4+cITmkEIjh/ouUT59mD
oBnDm2v5DVIjefT9Ea6dV4ss3bZwbqn1Zrx/0rrxnV7YY4k5SknTSGCNtJtJVX0B8UwRY0P+AbYM
nBlBQJT1bvVGTxKDmcLFLHqTKBxvxfwgwMGjopDWFys9q7YD/kGtjZAZTA/Iohsqo3CUn81B8sXP
6EJ9a4Spz7xgBdDIgqUo4ZCE1oAvF80qJFYJzl04/xh1dOPLeiWSZ8JKJSQ+1LeIHd2GEUqtya8r
x8pnMY1k3SZFJmiDPHgftcdGGmrVAGW59PuxSF3ohIKDQ8VakLlnHJJVBbVuNLd9Ot4KUQOxB3v8
2MXfhxjkfHRcJe2v8ldu3ZJAx6hA5M1wpaz4BNf+t3NhkcOTnn4AldC+DeYkqEGDpjNUaMZwoFfU
165b1fJrXkN4H15s58xBYzpIopie4JoKPlQrt8y7mK5JOjZ7DApIQJfKXqkW2WGXrMy8fhbz0hn6
ljSftWW40nf4bF5LMwTgkywjOgIo6f0r1kCch1Yz/GdvGM4T2DqiyP+Q9l67cWPRuu4TEWAOtwwV
laOtG0KyJbKYc3r6803tg91SuaDCWhvubrmVJsMMI/wh5BEjmkHZdgifBMnz5xern9occH2VYSWi
tvSPxGAtFVnhqKQcULQ2YM+9rp82+Az7Om2RIhqDaXRgJb1oZPDFgWiP6Z2Of1KDIhvW3EyFsASC
GNDKrLZV/pGE9zGhRG5IQGBAXS/NSocgV/C6G9nZ9CDWBl3bqsr9DR4TbiXvEmfazo2vliOJlt8n
ouOyr95VycI+/K9SACzsz0Tlp/r4zte7PiryJLqUzqN50EgQoI0l015og2pgmZUbxOfdmay8bnTa
NZZvAWu24UEWGAkV7EVagY5IqQBo7zyxItVis+SI7qGAnObordIxJIs/U03WT6BMP7UaSEyB//zD
7WttYzKijlICcpFuTVw7xpApCJtL2kFyYgcSKHG7KqBcRVQ7uPReD6hsiF4IYU4V0/MSYu432fgK
IpYquMBDU5JhSzTyyM0O83VqzC9523ktXndg9DnLE7kI4hx2dv+3Sf448cc0PSx2jinA4BLknjs9
Tm0yAFqpB7DVINRwVC9JrAwqd1eogiYbOaBYc+tRr+ifgvDv6bKImK1HtialcNTNl9Y0YBV/WUTn
wE6nSkeUjNAbpYVAce5YDV9FSXqKaC3shRRd1mYXw0wf0hYiHYhU5Lc8tFIG6KM+qbSygZschILI
OdeLU2ifb5dxtCNUi2NGUcRlZKT82WBAdVgNghCJKL6i0Ki9BBo5KJnXj6R57ct7D27QoLSOApPY
t/DXMsp5XZvXnT6yk93+vHecKrkLeBWpD71ROJdHuYa1VGapUpbamzZuUoj50g8EjBxHOvbNpg+Q
zMVL0jkYQa0VZ9AWKOidCLO/jn5UO42mwmadsF/CerwZqgnYD0qQnZf5Dqx3OueN8S5PwCQLZ183
5mrOoCw56X5U8UHWdIwHD561auDnLcI5z/RTTfZ6kYjIRmAxxcKp+21SUpNbzHlxwovSTdxeTqS9
WZxeDRea02x057AvqN3mKiJLtRqEtEOjJnQzCCtGtHFuYvWim/d1AlK5dI2Z5ruRrOziIyKXX7TC
mzvLzVswMWoLhbMKGgoYqjq4hYaO/2NEwxVF50CuUSOpUvAAlE2aX3W0U9XW0xftIjadpyUDorq8
J5biSvmf1thPiPQ61jYndJESw8uzxmN74B8MykhggwECVTdmq20kGdQVh4sIW8slzp5nBIgQSIDC
mPAq8+gqQuIgqVN/kpQdEtkUfpEiRrIMQMNfTa79miIwyhaBQoFyqHI/lhAWyDkxoX9QTjGN92QB
Fj22fli8WGrpxZ03VOomlLp9roMj6Vf4Ul9aku26fZrtQgo0dgrKQUlWqnxlgqJTGixJ7evReDPA
d4V4DlS66gkcwFK+dxkJSpisohzbaiy15/65rDeSCoCkaXYKghCK5qfTcz/ogZ3fadQJxmStHZ6h
MntOqrpxr61a2VoP6Lk1KJ9UIC/SsPd1a9ho0NhGLIpQ/QSks9xEgqoqgfRskEvwSRGSpfV6YhvN
aM5Mb9U8dTDTFPmE0cl43xwdUWOcDZmeECqrFOOFXBAdgM+6Y0LzfsmCFNUDQs8eULAKWBb8MnyL
tTHjP4navemshuxKpBhd/gQkgsJ+0SVQkt+mchSddZAhY2N5avKMlppIRCfYztAhAfqkbboTdNwM
5sLSw3VOsisEcGRr4ixnfqOsgK5HfaEmst/VvF21/DUk+gWII0QyPxX14vC11Ef2q9eDZj6NlEpC
sIcAFITShDPEgQpmVcA0Kk9K0MeI4JpToieyVUI1MIcn2kA0b0eI9AITgN2R7iv6lV3v6Lato2r6
1RVQmYfCE0PkqpfGM0iFA0fGVWWxorErECmGgbRIYyfBkFP/Rjp5Ca+jUdnlZQpwPQ+meKbCvVtS
eOBhfzvq8Ur0WdD0hKgkNHaQ0GDrzelszAj+TJHkGy06I9jTM4gcsZjYixdtvlMpKXCXHXl2ZJef
VSPFLPxQQ1xnVLE05UqRQYmF1lFhXjR0pHHTEFCTGiGfmF3dAFIAqsmc240OrLPQPwR6TH6xECQc
ZCE3BNsgCXVf9FkWOXNv0N9EqjwCABSblIoX5uxlRt7Dhx7QjUioRxTNke50ExrQ6Og/TFR2ohbs
Tw90C6qWlm46eNhCIpLkdNYByzS/BVy0iZa3NJ92UmGuVoNVvSmpgjhJ+EyRXja7J5aEx5wUGVSV
2lgRNGuSpBH6SVJ3OxHzK2RiRRh6UqlsJo3dp+rQz0MWJb0yD49Zp11EneN2gIPHg+7arYio5kDj
u65Tyml0+MByCS9CDttGD1cGdQqD786KX1ONOW+Z4WOpukNKIr02203tbKT4o+67QANNE861K6Mg
pGFP0LfzRaHK26ztHmn8ADxebI11oe5I+u32OR9XdZdBwS78BghMN/T7uE2CGp899FLABQ2U0skX
fHr6m8Mhuk6XKbClfCvJqlvl4V4oLYgWT1aMzG71j5BTihEIT/ysl1dovomKbYbU3FTOu7IZzsTw
J5SFNFi8yFpphE4cxOKk/NKxjcosNBcUKfaQY1clwAIKpa0Jhiof0Y8y0TZ4F2z74vdEJVDks9R5
ECoUpZoaPiCpZjPhMfog5Kcs/K3CQ3pZ5vVWIHi4+v/Tl7w6IDGkSaT0hF22OV46Srka0spXnLuf
44pTRTv6MDrO7jJ53HGuyeIMOwC/nzQjyoMtugU9HR+ApDRggdcb4cfPA/4jey/aGoLChUKccOH5
jL6/PMAOxns+5QRacGC8YokDm71DsUlqeQLg/L0QgSPt3uBqDkoKofnJq4ebtENztzobBYu45biE
YutcD+BdrJKPe8JNBONGHQcIZUyp/ED6aaE07jwKQF5PrUp/rJAjqCxifO1DpaFwnhYjzpbvl4Dw
NLk+/AyURP4BzycdVK+4SCmbarl/oMbPMYF5XTclLNB7nRwOurHbVn0gcoecKgl2BEUJ+ANY6c/v
Rv33HKSFi8wxjTnZIcw8CvMqWwtbdSLIhCbCAp6KIsgnFZ4u9nr225zlQV8k66YDlBmVrqJ3fmnF
GxW3ZuI4t6lUFvFvu1aAnazCCiAkNcIaEa0sj/zQsDYHNLi4+p+v+t/Y9PtFH0XuWlPGdtewIpvx
OSsEXBTqAegX1A1/HuhEJotgGcQwAfLinX1+/cvUldtaaXoRJjj0kDq6Cn00XYBfEBQeta5/SaXf
xMUWXQk3Ay0HpBJd7AH2wHL4mKTqFyJIHCJybW97jMblsbmRYx02vEPldjh3sf/W/rlYKBIqKiGC
dyVW/peLNbFvtZ3YUfb2MO8VEsvBMIPeHFbzoK1zbNVMmik9Ma8uz0EM5QqiWYYtFTACtPf+iHIt
TiED9TnBiYp+Qweid09AVoAIlp4I6pc0pW/VY5dzrrR06tqZhJphsTAEyOj7tcdW1GaaPip72vVR
BqYYaRVlqNAoDBCmuiKe+vnNntiU2PtQL6V2C4WWvf37gHZdKQvJnbLHAzBIfucKYUSpbQvHBEzM
/FU88/CUOfWa8jg+9CiPGbCXcEP7kIX8W1itfr6gf7dlHW9MpCIQALdxxDua07mmKJG0QOmNkBXR
Pw8ZjuZUQz77ZcLv/Jzo+IksXAiOs+4hH/K34wGT6mC0Sg0SR6DYQF6HgkkLQDfnI7Ohmsp1u1SB
QJNTBkg59BLDwYI8Osf6OLGa6VDCgUTXRvAgj7agbs5DecyBuenJPXiXNrV989DHcLetlUPHulDq
1bI8C8DSrM3vLTFFN2EbNTkyujfkZL4kMZ3R90qzNSDVnVwmQWoQx1L2yhZPp4aszu3imdiduD+/
tRMQUB0ZWhM1D3YJZu/RxeudM+eKDORSHcnkrotlj2eDMwnRR4Ip4NOJ22J6ND3SYC6r0pc6ytih
d7aa8SkpcnSoGJZpGhapPD25Y0eVpC4mu29ted80i5+AgRXl1kXSgZ+4nfnARKLI2QCIptyNQTYx
ftEgSjHmZ17nyScCOBQrCUs3YZiK1/1lFwJknZUYTMriRMEK3bahq3EpYUXXqTL2JhQCKpMoMHqH
zIPYC6F5AIGF/Y6XOOeMF08/FpDFCu+Ihslx0UuOUy2UUgi+IgHqIrCU4/RUSsZa0B3grqhdHEyk
EixIJC7UtWRJQa13u4zCaBIezk6XE/sc7weNAB0gGLPmaJ/rdZVypulM+z3Rh/sye77Ru5e5+2vw
S/dX6r784kPucmiu+L/cfTu4lIJXpeu4KA95tEb4/5dLvql0r69fxH/44V/gmfg8n355ET/MR1KE
FTQJ9+364WH1cr26u1uv328G7+JmffN8o7umr/tYUXo309374K5z7/0GlJZ/8P7wla3tp17nXlTu
1eNu96gEu98Xr/HmKvIC+aIED1K56L94V6b7mri72N29Nu7j7939wf/Yye79x+3+4/apD/a561NH
dQtvsym8j8395szq+7cdL6iaHBiyDCoV25bvc01aykqRVXncL/MVOt30qBrwfX76GF5rlMeZYGOs
Byk6dT8PfOItfh33OIZOKn2IWlWdxKonXe8nAUulapCBajrHGj7BDf12k8eo7pE++NhZgECEDq5g
kmB/XMqHlUji2u7KaQtfSE0jvxbrA16Ud/H04WiA1AqAOdPaIJQrDs+CAoAQ4YZEVFQeOnZTUdpV
0refH82JRsv3y1W/v5OiSgqjLKdRiFBTgxCpEbx9jvWpxjAeGW5TKL+ciX1OnCGgEYl6OEDQK9GO
GmgHVclmNRknwUflCUCJo7kDLavLztzeiXj520BiRn7d3SSlLJJWmwQZFQCBhroZjBdRb/n5MZ67
oaOnGJdoXSK9A/LHXpvE5POOnig1sa64+3mgE3EHN0QmRJ0Z1eZjb4mxGU15URgIQK49A4uFNBSY
9RZ9wqk8f06dGg7yokP5X6f+f7wfq3qJTnHfTXvMIZZ4cUFBc+Zj/vPZ0dTNd4pnP9/gqUAHzO1/
Qx4dSG0Z9wdLHxADvNcekgfzFtkrZHlMb0ASCxebh+wSAzTb8c6MK47+oxP527hHW32IunVRIsMv
kN4QB4eBopkK8FF2jWfQxyF9e7BixeWgvLSc2T+Pfmr+fL3po50xifW+LVGo3xvdruuDPIUMsjfR
xR3PuUieWhFfRjpWvgFVozll1zKB6icaX5TNhMj8OTT7p17DD0/zmHIyaQkyuwVPk4mDOTzURJ3m
m5B0ELLhiAuwRAzh3om+mLOz4AXO7V3UfjQDgJUJVEKOMh+VpKh4rPMEmSrTS3Lt/uenfiKz//rK
P1tOX3YHaY7nXHaY3Tx1CSjtjKzgWan7cw/8KOTMC7vPrZxBhPWCeUnqK1gf51DrZybQceYbl6bR
9DavlWIzyijk2Bxx9OLOlkNOPzMKbABbSEa0o5kaLxYwoJbbqZf1/7kXxG1+fi2n7+X/DnFcgNJG
MNuVxL1gKRbCI2OqMJJVfRTp0//bSEfHQ9ORxHWTyuFHoVsQYit6V4qAvgJp/nko/fT+8t9dHR0R
itpYMOnlz6NIRLMZYtaQBQaQ8EQAoqIuXDCzGB3A8DI53IGOw8A5EFxgXBkm+bLR7VVj6c9mSv1X
fwzb9BIEBZowhMJG7NWF4tvaRzPfLkO+6lXHy+rhqmxUdzSQUB30Cy1bD3ScirHxFQnx/OmhoFmw
wPSkHUdFczrzHk/P/P/u+Gjm64AnUqdtmJNASOb0itsAg3ZWIOfMjDxGdMWHsZM0pZjEyYSIF4kw
2eTPL+9UAKkAWOYAhAZDOfB7GBEeyqFP04zdLNvBpoLXBIZKWl56SsTWGez9ydn/ZayjysISo9OF
WChjqWs26Gm+o8qDWpc+v/18UydfDzZm5Dc2id+nsvOX3a/rm6ZMunoSZC0OPB4dNbmz+8XJCOK/
UY7PG1QhD4XUpcTeLQo2+qPg1bKaeUsG2EGhCoj19P/mxtCDoR+vUas4WmnGQc0OtcmEiJM7cdow
HM3/GFbOz+OcnBXCQOX/H+doVpSgCGN1EA8QxzlUzFlqQEfBmQgRXescmfHkvPgy2tG8MMI2jCYa
fYC21uyIVJsotvG6zpaaTs+L/25LrLcv80KOZiPuK9SYUZuCe0IdApSNeU6g+9wo4utfRhnq0mg7
g1FYtSIXpGEmUcVHXOnnl3RC1UrUEehjMBOQizk+TcrB6uKyzKd9v6Qruf6TRGtBasnG9ec7GwAd
1p7tLCg9gs2bS1fLnn6+hE99v3+CIYTLbKivIAaPicfFGFtq4cQj2izLr+7gTpTmf2kgIDbtZXKD
c+8fKoZrvDB20cZe25dZz4IMHPR5jI3co5/jajdL/oLlQY3Qbuwr8F60lRI+RpfRNl/ThL2xAjfc
Jj696qsSUzu4Fb72DkDNpyvumpvmpb1WnuRVfqFfW17vd4FxiTPX9RKUq3iHs/am2Rlef324Ca+R
lV0F/Sr9a67Ct2o3XB1+R7/DX8ldjCnO32Rz8M/l5yf3iC/P5yimGPtqCOO4pMrSInQruLOz9D5V
f1r9rpcuBWX/5xdycu79N97xlDDsASjFwFJCbAwdGMTN7OY2K+/+N6PQQkN4ht6dLBb0lxk+W2Vb
hxETj80VvTz6iyinaef6g2DB+D3/zq7/xjlKXHqovt1QAcZx9L+d1Fy0NZCepqKN8JbHybplckgh
dkayXztQfl+b6rKJhep4fYcq4rSSpO7SQgtcUYZbI7JWZmptStpJzUbTtWt1ea2lCe+leJN1ykq7
a0f3IIEkXc2/UdCgN7pGNESVtr0V6Og6WIi/Qlirnxf7wR62Y7RZZt3LexzU1d8lwpdIbs+95o7D
RbuIjvfWbgxPHSrQAxCoKiQbmkPgpPENnQ0ALpg/CJs2Gy0LqfervAOrIIg6xnrsLu2ovIyUfq0K
1TgwML1UehoYIjPO7gdj5nOyrypVUOm2azodYq1xUGT5FrDjDVD3TUe9V2ne2mG4ycIZslsF8qN7
KtXxgdwbK0QJbaPXbvqb28EwIZyGVVykIaUyJztDu6wkLejreNUUYKTjxUvAkCjT4tpL4sax5qY1
0hXpNkNovtY6TyjIEmwGFnSBCLUaU7J3lix51IJ8Gr9+lD4rDeLjKWA6qtBIvl2DRAzG3PQti29D
cblZlIuDMmzmdt5OtrHNcfHCxUTioSaS4w3SH1LnVVJcpCh6R0ryFsq/5TFxtW2zoJKBaAYA15U6
WZtReazU9k6Zh9VgqldlalypkJOQRQUMpfg6nX27PacDYPyL3BSb8X9z9WilO4NaGGHUjPtK14Mo
HET+14DkUfCfifrKDZdVAd0y2aZXtvQ8SldZeDsne0dvtwLKp9EFA9ziDhM8KJYUvgXN09RmsL+o
hYKaSIs6gCNN0Wltw2EwwaQMTzqIcrvU3RptenV5Lw6H1aECoUW7vktjT6XWL0ifA2j3JH+jPhST
eKbpa9Xc2BYmmPWZmvvJ7Y5KOyacGM9hvvV9Y8hG6k+xCs62k1YG/oM0jea11FyNUIyfz9baTlb4
VPYg/NuhlVN6/T7cwdSjqiqouhLnRbbvSLsIw4GB7mH5jGe8lQGSCc/UM07YgogBUZ5C6Q1sqHWU
WY1qInQvjHEvW1d2M2y5ydZGAZxyKKLaJXtKgHk97qdyZHjpg0ju7Ims6xZrR5gqoGXS6kxg/Zma
Hm+UGla6AMqBN8C2OnoQalqUka5Rfu5hDlI1uzG7xyW56HUsND1ghA1y/61fZnsNDVEcf2Tfkq61
AWEKatMbJWXhXKLx1C3+EgZ2+NhON0W21SJ0B/3FgLL0N1MuJ0io4IG0nVPu5y3C3nJ15vg6ATX9
1Nb9dP/RcDg5itBsKVXtMEZaa9I+6vlVHkOub017ZNHAxL5a2i384LNJ0AlJse/DHj2/PKsnvI+V
UWRBk/EonNuS6FFYd+V0jEa2rlwbtkZaruda8c7WlE6d2mDzsQ2CmAyD7WjZmDlzXBEBMN0D0FCc
2mSTZzvNunriOP06zNHDFfXqGWDeuNemaY0zoN9FqAuCNcl1y6Mw1/fhGo0gUEO2ZXOivAzY7szv
aZNBoZlAdqkrkU1R+BdqQId5EMSrZnrLTZQCimvq/pp6OUgfiEiAwfH7Ud2miBSNICcjOo4aqvE1
ElnCtwXZMaEf5EDvHZbfmGh6P0copzJnzUATALEDzLqPfQ9sUzcmGGeTqP3zRAcZe5zg5yFOht+0
rIVQJ6QKRGy/L7pRLurZCMfP/oIEM19s4UIjbAAdJxwCM3ncpaWK4g5FivglXrqVge3Yz1dxKnfS
BGoGhUQc2o6rkdIIJ6jCx0KU58sZPt60LkRXk0VzjrZ+cpZakMLxeERBwjiaPtDhrajCGGxvl1eU
yASDsFzr59Dmn/Ld/+xlX4Y5WouWlReT1nTjvh16akRPdjV6LSjNun+xHRDIMrTvvl19SgiAEFn2
dI/TMaBY4hYTamSDuqqdZCUogIlbp3+qXnXV+Epeng8Dugck6Y7wqa0X316WM3Pi5Nv4cu1HgTGQ
ucrJLMJ9Ku1YrfYIzkpULJ/aZv3za7dPjgRwzuGwBdJmibX+JQQfMiVflCEc9lLjF/COlXXVbfJH
09MDsE6byV/+hC/SPV2GXf+qfiSCfOmpBipBbh8oPk3ZTbFa/HkXXzgX1t/yTfoLbKgHPno9bqfL
8I1Wj2+vpDUGrkEdro3fEr6T3bYdLnDU0f7ilZLqo1uNV4seDG+teUFbW+03VXslhXse8oEtZiZG
2eRKMCRPh/yvVeylS3WFwsEaUek1Z85F8xQ/zT3kG+lZtTeldDvXRJ9nloghts9/ZpQD/ZeGN564
x+lKW8pFGo4JuzsS3/NU+VCS9YyqIeSKpF+2RfOg9ki6C61g7gLysNBwK/Ogrv5YLRS+KvNa7VZA
P2Wrwtc02xKcRaCUhFYeiBVyIOPg8HhTQCDCjBMXR06uoUOFDboq3p5lS3g+B6IyWh+I2PGv6Ica
K3cgJtWHSsgsyjkUbPEwgBxgTlvNADlBxNBJMEDi16lS1pFleuM5Ee4TYhScfV+ezlEQ1Zr96Kgo
mOzHeWPp73Fzn6oj/dyXaG5hQuFJmv5RtftiGIKi/HOwXhCE8WyNRL1U/HB6gssDLHCtVNKZYOBU
EQpMCxpFWExp1Bi+T/GuSzBByxHtbrCKRY1ceErNd0IXEdONs9U849/tzeDkxThe+NaC0Tja3iY9
PFiHOBr3NXs41PgVOonyspaBRdZQW6hkU0cUe+sAUEKUuaXwgL8rJAOQE1BzXgl1gbgoC3aLXRDP
b4a+CJdlM/xoOF8zc/yVFIfVIkgGBnFWe9fUGhtU5rNTU+oSpeTeUNYoYibY7YSMJIHaleCTSMmb
aOyqOYkrx3UPFSjW7hyHtlOIMnOyx8tv1Q43op7QYBKZGu325/3mRKj9/ekc7crKGNG7tFNl33dv
EC0p07H/D3j/OOMjhw2vI2Ol/Dyo9m/+/33Qo+10qSdJKtp83NtTitSNJ2vX0+cyWYMhoFM7GCTx
a0eml49fZPJqWphqTGDcq9cDQriwpiwQF4fRQmHdIVPH8ioMiFmEOK1RP0mNUHYUcoQiqkuWxzYJ
KS9JZ2KRE7iJ77dxNJGTKBnHSSa6NPB/u2hRLL8GMYFC6RDdKFnvK0lOWYMdGZRj/pp8FN1ddFgX
aMna4bVloqX0ABhQFaxgvzyTsdnnpv1RFOMMs9xAGxj24XKLGpQLYMyPf0suA3qlO3tUxtw5EFwf
uQAGlPJn9p4qf1iNu3jb76x7nMcuxh2Kwzt9ja7gynHf3knR1/pNVF8dnGhfBYNXXiRP8ZV0i1ov
JbrFg8Xodh64enfxil3iVt4HNA4/8bSts8ndJ9zkfTDJfupDDAkOK9X9Ded/La+6oDlzaBufHJvv
B4R4QWwywI5NrLKP5pltjUOjDc6w74M5ID54IO7nLiOOSIwIV7XHmvYI5C6UCwNhE2Ol+JP/iYpC
v9/7G3qhN/JccnfyNQ7V2OPr2zxo18lK43fgXBnEnrHCFCbQ/PYOx6mV/mqsYnhpKYf1wm+TPQOB
3sbH3yrgTPGNrbUNPfF3hCW2IGd3PY/5cGWutV8z6KvRm8Bpte5D7m3dyXXvsr3jNc+5l3skwkHq
0dH3BqBT3V4KbB9TrUD3xVspvQdoX351098i7JtyM3IQ7R0u3vB7L/tFK/di8s317L1BZOBXD+4d
Wrjer/jBXodr6mT8KbbiVdeBfgtWw2s3ZJ1u4uqrePMIdH41olfzlLvXint9cK/BloEMs1z8zwOq
b3DKlxXuQhjomd4lXXM+vfiSAJgd3Ih/xc8c3JfaXS0ML2+fry7a7RW4ruCm9dephyVVIF3Fvviq
uMRkFa/gO3gQd9zMBVzsPr8W7vPNBRIsLkoA3uy/voovPJPtuJOXuX9QePCVne2iuuQi7c1sVDwM
iq+R3OVPw8+R33gChBauEFz23PX6BmaWm3s8Cr/2uLEHAPEMfncAsTa57/Fqezd4r7H7CF7UbVx1
9do89f6zjqU3IF73+fkPRSzex43lvVue9z5sIMn5kfugu8+lV6wQevI0H+1fP+POcm/YYKjIW/wj
PrS+zq2Fq9aHpMx1LPyZ3PXzny0axr4cYIHqvS3sH3x/xi1ePP5Zv+deFIBfBlyHaD8Xre0BornD
feshZRtQq98gSeJBovIX/8F9D1fi7nLvcAlF0kMXY2P7UiB+9P0uctfvzwWPEMNM19k1bhE0LN76
Htkm4Hfi8dmu4qkrzcMobofVIHGjs5svpA9rh/zDhfg8hmX8PD+sBa/TetzO9zbVeYkyvH4xrc2N
E3ntPZvwvb2fLtEzuW6vl8ti9/nntrzOds06XzUU/dX9oxfwDK/uvR1AW3B9zWr2Zm8MqI2tyycF
Jrvb+ISzLBOIPr69Hp+aLX0FFpp5CafRx4I04EDNggJyk3SXjNtR39ipwe8+0DaIVtk69OwgWh1W
xRqz+MveffrLQse/7kx0+m/JQ1NUkLvgDQDLUlQ62nyiManwh45l3LWzYFReiuFvXL/Jw56/1u/g
UtXZV+9+Pln/Pc4/B4VCZCiohVA6+x5byagA9p3KoImEZFP7RvmnlODDqH8EpwtorHAirrszSAFF
xFDfNlqGFS0rfNGpVdEy+j5smvZV0ciSc6Hv8qvS8Yr7dHLbGh1vv3hTUH0DMYCnGkVjqOrnSrSQ
Jc4Mf5Q0WZgEIheYRpfaNXMkvK2knQAGPunyVup2yq/yVXWumvoS/YKddR1fII1gXMOXjB03uTBv
I7aEK9BiF+ne2iTX6IMfbjFrXuuvIeoG2/EpvilCNycXcJ1Vexnfp4/O1XzT7ZKrJN8ld9VT8ZQ9
HS6025LMp7+YL9Rw7ezy3DOv4w/jyrwxOje67fbWlb4NN9Um3DiXTuylyNJdJHfAtqx0m95EN3wu
vFevseC+V3B/n93oAZrnhbNDVMHeyKlXsRPuukvkznrWjf6mnAsH/4nNxYukvw5tAcczktDvL7K2
M1kNE31Bj/yZHnGqo8D6qAgjzpUJO0FO37Lkl9Sjg4iAC2hhYzshmVxTOqqkFMLaWQNYEaYczSwN
lx2uBwotKpBH0XuSIHg588++7+dVgzkiTNilMvA/C9Dln8thQ8fKlakVyDWiJc5dr6qQP1+FJe1y
u0Dx7KvzDedTixuyjoNiIH0yDQbP9+dECSjKI8meBJuEPhapJZGzcKwBkEAlU2gNAcvq/uduTkIN
y6AopAHApzwuUuIv5YE2LBI9tywsFpFYINgUJFkrejGR34ycJ/Co6mi4CvXqs9Yg//odwaxTiKOE
8LMCr+Voa8FOi3CyOCz7A4Y5YtzOecyXT5PO2FqrM3TUEZ4H6v28hQPO7D04oY41QfZcswd0sCqF
cvj/fMcDM6TJiFGLve8z1/jyRByytqrA9GsfFcJWTFve85SOm/qHFEBQAcgrDGbumVFPrBMM1ZHm
1rCY0kDaf38PcQ7hMD4wLYd6A16wpHmp8jo0PHQq7hfUCEAYdG95FPZ0JXy+EHDOcaayzdSXcG45
Rzf6FGs4Wigk1fRaHeYGRJ+jhZInZbrYtjTxesor3QJKB1ZRGMs0KND2ZbnRDo908yiaVm8O9TSr
ti4Nq77ToOhqVHHjGnVrHCbTpr7Qy2FXqPm+Mg5+1wlGP/72eInrmbEqBvTbc5oOs2nBZcbXO9nl
MlQAOE3WIfSp4QUSipGRSe6QZDTyHMx0OhWSMsoLM2qn1aheKHhJ54n1a2gfbQZOMlTCWrQkAQ5B
EnWiPz+/rxO7CKgh0AxUFsBwH8PpFewKDrkOKSIqPkLn3pnYMmg+hrWvG9ejs4qkM+nXiRNJ52XA
ODJYK7Rwvs+PfG7krDchtbOJgmwsANqQnwqNJ+3c2ftPFYx1SWEDbiVRho5v9/ehGhmT9drBY4TZ
D9CGNnPiPFul344P9FcGZU011xmCsY496eG8pdWplUCFmseKYpPC0fF9eLtK5So5iEdb3hTliON6
uqmLHLEyPEyG3h+cykXf/jqp7d9gmoCRtlhNRwWJeSev4tHT1KvGjlc/v/BTz98Ccm5wagA8Pz42
hmZyxqI2oDRoT9hZoUTL42dmnd2R/yVv8/jRJ8TdDxEVjoKjPHtQJBkvYZM3HeE+G7ZefCBVk6Nt
mBAzwHS1WIeW9eJUXaCkB1RCZB2JIWlrznDck6R7xGqTrrJqXpiFfcnxK7szUPmkvIOVv1tqNCgP
0X6v2u1maKklSQOVxyT969AWD2vT7zQ7qB1UPq38TAL9Twnh89aEggWOSYDpj2bWvLR2X+bIn0yY
wDtQObFN5DGexbSeOk0ZBaYyPGHLgNr1fQ4d5raPy7EGS06Yj8vFUzSBiwS0gExZt8OpohJo6+b5
5zly6kQTbR4d3hbKwSye78Mq4CxCuw4X3AxSPxxQa4uXa/sgb6t5XDfGS4hAx2HKV5r0C99zuBEN
Es+D2V60CImZMlWV+Arr2rszl/WJzTzayuH6CYwezFFdO25/GyNSBqnVLp8Wlg5bLPYHShIU5uJp
EViIw+2gGVetjFoUThVyugTZEq+Ug7FRpHEXxveDZiIf0m/CRto32uFytqeHlqqvWI9hySTTb2cN
ow11uS7VyK8Xy600X8AVTDZifRl90ZmNq6u+cfwRDluqYmPfBGWfbGMc79lmRFlbX3qSGxR7LIoD
M3x2PjeHVHV6JIzQmwiBfk3mwXeiayf/KO1rfbrS7dJ31OumQ1h8QZJS+lhMMhINgRnH8A/Ok5Vd
zgn1U/VZrSNckDKosMj9tQA9SmTU1bWKXcsoKReZrj42cvVpsVKCS5CiZH1IfhcWMPwFqIhjC6u/
fZIe/qRLsh/DDFxP+QwG8tJM+5tey9xuieG9xYegt7TLuXF2GvTUjO6w4dRI5sR+g3bAz2/3xJri
3RI7qIooRx939Mc+zjMpYs5N1iOKEoa0Vwoki/7HgFJU/smTRKxmygoh6vepXXc0TBAkW/YlzYnC
41DgZCXn/N/czH+jHC2gXEdRYwGICCyEjuhdFV8uplecY26ffGRgmWVuhID7+PA2cNyuuoGcJEeC
MxeWlkigsJf/fC//0krFI0PG34IkAPr3GKJwCMuDVEUy2nUQ3JJyO0fXSkjDh126s6IgR+2kB903
J5eV/atdnmn9CtvD0jJuLKc482Q/E61/9oAvVyMeypewVnEqNRtSddkr1f9H2Zntto1t6/qJCLBv
bklRnSXZsmMn9g1hJzb7vufTn296b+CUFSPCBmplpSpVFkVOzjnGP/4GXwCrdbX0tfuzqF6dZx7x
tjgG+XEK2IPBU9tga8fUqlEMckPyc0B5U2nalZX7HbbADcJQjRqK0c2lnruZjdzobGURCRYcvG7c
vNrlK6qfOTmE0q1cnMfhGmH5m8JNKMfQ15KAIzqer7cBOwJmfAsqI5hAGLcNCfHnoUZmz342qWpm
34DH8e+F8O1HWg5OIrxBJmPxrx+pUaZKWUWmQ22faDGr6Ukh6ObYSkcljIAxNv/+uO9v638+7+Ir
NoWW132EwNuOtymp8+WLZO5DdTWlRM0QinrHgODfH/ndN8S7n3qRJhJp/kXJkjl6bE96I8Kn90hI
oBbU1Bbo81fFhgCIf3/Yd2+vyjmG9p5+ifTpr7cTEnFX11GFLrrwyaQljAPG+fUS4trHXMxiatvu
lbnlO4l3ZSzhvSQ35Eur4+zHqrY1wwzx989l6IChUKdaNrOlwsaGPiMkAIy5sa+8wd9ekGiYiS8V
7j4XL3DcZRiAlbgfgEQxQaSUgZYe91eq/2+qbxOjGQsLP9zylMv3Q0kCrUkZQt3EDFagidB1hsFr
p7yQq1IYVx7lt5sS8gSOLqho/OZi4WiILxa9SMnogWsm8rUJCsd+TOr3GH3k5E7Z8dqixY/hx0rF
tHIAR5y7amH6liAHGa/RMr5byP+5nktIIkiyrNd0rgc2kKiT8PeB7uQkv3D58XIocNdu93eVKl/c
NoWJBmXxZbWvp9jFzUMsC9xH2FrS6EuQytBrJOOrhr+jEp/VufT64Zra0+A9uTwQRAiYKiyOoIZc
bBNLWBOfjpJWfPIofXCcX5Ul/U2B5Aj872dcVg3SQnFSgh735e9cfR5WVrBTtiRpMPKGQZyvMDxy
F303LG9R9QATp4VoltUOjzdAKVOu46v8228auS+XdFFixEkxLYR/LzdsjeyLSARx6BamDlftSsQN
/OsGf2ouQBuVv6hlZTVUc1tWnP/jzyl4hdpNNapVT9FyaMqTlm7IGGOLvL6m/mIYc9cJHwY5V4nl
IGjm6w4ZUQC3w9QvN5p2n+AWHOPGeJs/Kvm2hal5huD77x35b5Nl8YEmPjhgVwad+8VeSXleOZ1R
LjdS2e0MfEmlwVpJIQkpOuG2SuEvMYRXud3K87DpqtmfOIL0uLyJs/nIVo/Bb56gjGVGaGtH5Hu1
DreoWsuj7bfxm9Gtw3TdUztZ8164Sv378r8bNnD1OjuQrSNVuGzbwopQ0SXMl5ui2c6d4utUINGu
svfB4sC3/hUnjwYWf2V830rPOZiTyfgVg7h/X8YnA+9yvYCS40NsYYhElfL1sXWYLetyOVJi00Jx
ahskIQXNKgPLx2f4EGM/R34kWz/FypBlFuOP8WAS8ylCL+t8PUgPAiYmkrMEZru+OX57nyxZVQ1A
QUKnL0+g1mo6dU5CdK/dPRwbYSHVkAwrMiuDZ3P5Zcp3AZGZsd9giCNw0kjXvKsxz5863sv7xB3i
tDDQMyHS+nqfgEpD2CwT79VySkmG1eseDr3yVqsvcY896pIchfOObaVrkbeJCWV4G0FYi1R4CRF/
UoZv8Rgegw4RhWKtYqgfUUmcrvNzmuzbK0/1u/1G+PBxamODT/by16tVlUWaQXJx2Rn1VWg9w1oD
shpLgmPDe0TXTTzjCBl5XdNvMrBchWACQRAdtFde2BiCT2K6cHG9uk98FSP8SfgCFdaqyODlc+n1
9JRd65C+PZb+e9UXB3OiJVo4Wsp8Y7Hc1X3+MqmfHfjU3jOo6eZNCmh7HXv/7vwV76CKQRHsUfli
cw6WqZociY+lI+BjSXIgTreVogfuEjb8CMLC2xkrT+jDMg2VyBjtJmAHL7cJq5RiXxgq/vsBfntJ
wkADtjyr/lKpoAZOFYzhNAumptQrIm+nQ7+m6qeOrPXxNlju//2B31VgIkBQpqJWMUe6ODNLplMk
PRXzTWbcU3/YCdv4hlKvTb2rn/Vtj/rfD7u44Y2uBm0S82Fqofn5iP+ShgFbvM+Z8ZZkw4j3GzYb
t72xTwXRYJRfOrCOcILsgivf/G+iNOcI/QPYoOzInF4X74qsTFpVSwbQJ0wQuEQUhHIliO6iIY21
EzPMGF9OqJf4e10N+vu2cQI1xDdP2EyC7n99VaW+GWPTmjnGWt8IdgMHAE41w3yPQ4QaPgqKer9c
OTu//87YAakAlhaffPEETKVU9VljyavJgxjAOdD4auLj6aOwShAzSAak6RBsTGhrrQfi/+/l9l2N
Jqz3VFF/i1CQi/XWtGY5lHo133BwyG2D2dfs1V2zEmx+1h8mLmLaVBjheib4OkIS24uBHPZcWbgu
mtjVc/2IYdWV4/D768LcHsIVUnBUQl+fBnkiyCiUnC3I1Q0adEyc5ofPWHPi68r7sVzb/XM1/A7I
RwfF5hmRsqlNx57xd00lvXDrrtwq8SwuTh5mxpzP4NgGTdjFrhjajZaoRrYIDj0I1QQXLyNQCzKx
i5VI2Xw09U8FGpBiUFEv2wA9L7Pkf1/EJ8fsr4sgxRbLIK7ir+NPjStzWKqFAhZ7brneYjOytbBM
ELfGMfPHiPqrEZMAJIMkKeBSvm67/DB32hrn3x8JJt7kiuw7XMNzv9FFFFT6WPXbNvphxPVubOUD
Uil8sM8W1cQCpRnolJ1ATlcl/5wXYbQcHCNFTjPebCNpgwwpssDGF3Z+1nGzw/lkP5CKlRh4oBst
eKu1ATTfOUu5UUtrXSXZOesPhmyviO0WFsRJsiLB+d836m++MrUcMzqkHY5J0XI5Uk9rUykcizLY
kJaNSVgezaWqHokoe5wtEsvzN11O8IZ/M/Cnp8eTcRUsux9imqIu49YBtq0Nufmc9spSeaWd/6Yu
YFGD2RLAxv8uqz1tASlKGzB5UJopyoXDBxh5rn9Y10S43+1rn4oPEbSMAOTSf6DpszRWIz6KFWNo
EGJZLbrzJEztcmyr6/wR8POqWP/bF5hPo67+FDpc+rFk+oznadFQVnNsStayyq1sF6pHtbiZwfXA
Z91O9CQEwwWquRE5TLLfGJYPArzVbBIFJ+MpKiZo9eXq32vjm0PdEjAgHojsLrRnX/cWav0+tQxi
RfT2bdGfqDNYDfTclYVFN8qCa8P074AOwbAArUJ6g+zv4gMlZSqjMYFmYWj35nxrboTTNzyLBNp8
jkvkULpsZR1hA+yrcBw438Q+1jLmvj7g/Wbp0WRgoquz+jh6LgBJQ9USRapm6nj7NBFzGOSfjpqU
9OxfsOyJ90SqATLKyTMqnQfrwc7PatmfW2ZoV0Vt3xQ8jqFzBmH+wmZ/uTyDvtXHoQOZ5qwXjI8+
vqElr5YN++f1rvybPRynD7JEaPIBKy/nJYOdFVYQRIiTZi8C1WFB0mthg4sQk+/bq8J1ElcvJcMm
H+YfBfC/195nxtzFBg5rAOyZCFqoN5/vzX+Q+DhsirG0kYOlpuVPMozL5o8R5Gep1s5Wjw9EkWE4
btt+LCcbSa7XRa+91+yVdkzogVrjKZrsKw3yKSOy0Z52fd2eqiT5kZW3IdLrujCRkxR7KyF2zGhX
ff6kSsVWRRCgT3CqFnk1eLYK3ZVzvWuTAxU9vW2Dc38rSeuFeAHDmX8UFgbqA0GrS1g95n290oiE
GdE9WiEEDk35qZsdLNklXudmujFL7RyksmfXw4HC1ktj7f9eiP/3tl0ukzAPGjUzQcqEW8YEjg0r
l8BrdcOZL+YmVyfxnwyXvx6USnnMQIrxzSUnp4S6plL6Q8c33ngjOqtAGq8hy7XukNc+ypYEUf9e
kstoQ9tOymbpCy23U3pznW3xkl6Ll0iqH9TiVfQMNeG5di5tEQOCfnSisBOVy+QgeNfTjYM5vsn2
bEzSC6jOVoqLNaP/0NE9WWkOfV4cyzh/LlvJl5Xak+0XzKR7ooOL/LYMi+zaOhV70tevT8sD150Z
jcNw5pJv2uR6lWgLRAybSMLMeFesN0U7Ga3qR/J6CI52vWa244eMG3XlTAUrIx6bcVdKq/dh4Ktl
N2l/hLfignCS8pe5aZzsx6774UTmWzfZT1EXv9jBVpt3RfHTnJ8kYt16u2esTDhfF3m91JMJ1vhd
hl7RwX29g3xO5BgkvVTfOs3ipupvId6Om8JDae2aaeVW4bqrNogu8aD50KR7p7q56l0LcfGbm2Mj
xJUNABtw24uyfQlJ7AMq/hTwcfzBlAu8iNqmhCuvFfJ+6sY/cras0X4vpIU5uC6ISGMbE7+urT2r
kf05VvcOFNBugJGM1FXLorWNKsyWq9UxjRvPKI5zdZKah3iBhtceWVymlNF+Vn4R4QvmPFv5LQ3L
TaSqWwNZzwBTWrBjpqOmbiUdbwntVS+Z6i+PXUq+ngEnnnc0k7VzVFZbo2nuCit2e07gUA/3Qk1U
GegAgB+asAdh0Dy4aIQge1GPpA13Lb4OpLFjWScuAhTUSXIvuZm2PPLvQ5fGjp/HbU0VSMXZrqrP
/OYkcS31rpmeMB0Nkjcx6BfOzTreR3MwAxCBZBFKoMoZMR28GVF1zCZMpqzivq8IBCaqAr7I3URE
hpO8cVZHCHGqYR+ZnBXmulew5u/wztCeDN4mlFCVdhjIuxD3vFF/0swJK2V2DZuIXxuXA4yrmuaN
tjYmxktRAgJSzkLhLGSx0eKsJPZGEdBJ9e2i2G/zdMMPYVIczHt1vK/ygzq12PKVvvkuET0hJ8Ea
IN0dlcqzY3Pd4qiglImX4YOfJK8wCIWlaItKPaJVuUm5zVZwMMjRZhwooFBJeSWgVn0bF4+4RLzQ
IF8MzuNYq7gtUv+AdZhNdBRHszaQzFIrPHyR4RUvFYXj6FemxbB2hjCxU8JDZ6TAfykwEnYd3Agi
UUSMkY3B25Rw6lktw3XhFJL489AeUvKRUUCNcreWtIK5h3ZbBzLyEVvHn6fdLBRrMXeWM9wtcORZ
0nMjt8K2wsicA915QpabCA7tJdXNeM3FNYdGyfxv3mMiVyGB4y5/BNLo1kQOUfelyBtxpjLZtAo0
ahYcz2nLwAXflGnHStFNMoruKImFfG5CTpmM0i+CPrI5cKWIEzBmUjK/CQeHhP9WDwh3dlBbDH8E
PKNvhH0zZ8SE61uDe7TEVTfq4zRvO731sZbF7XXb1OF6GrI7odTTwdVMu8WP2/DgVdaOiD1Vu03B
baOxJCRkBALj/lV1tZOis4hTKQwkSjEykCnyBYxYl2eJFkwa7T06N0X/YdIVkgFZmQUpxcmLgj5Q
ZAtkqrbJaH0W1N6fNMWMCCg2WHZ/XWqZ93xYurMLunpllco6r3k3mwAnBnrxOboX6NeIMX/WvC/9
cpyDfIXC97DEHIiJ38t3cvUjylfiLJkw8xi6xguM1hVO+UppMMHsUAXCqonurSjwra5aWU3uG1X8
GSMTloQWq6VPtraEigvyNkZvr8Ncbwvuujxy9eaq12d3km975Y3jxDXDF5V11qBWHMbM6/ipFfG1
4ifCHk6TVztHp8ISi4iLbpHjiT+Fb2GSpCKem4geEFeF69Qs36GAlfihA2z/dMq3fWl7gR653ZNO
Go5KEYI9RkVADqbp3qAke4IaxC0IUDiKPxXZNSH6Swu5ijOIR2c30m1lrRjwsBLljHTpEa1YCMVc
YqPK36htB6nyUva4pAJYrYZ1bqmbnHF9F5lrM7Fu+rG9zeqTGmW3Q1Od6trY2LF+Ww7j/aTGHPnG
bYLZSqwsG7wZVpTuwkYLdhduLJ5iT1sjJh5O3+jRbaWra5HcOdRuMMCd7TURz4ABdO7GS7k1jBkJ
teYmqjjZenZLBZ/QnGaapS69N/RQQWV5c+zcSXNB4ROteUeMsSFImxhVxgByEO3M0Pj0fAt4ZJrx
YVGyjMVG7I1Fbt8TlA18Kt1C4dqlZOakRKG3Rv1LnEBGUBySiMhOtflwgu2id/Eq6Zh+GIBwxtpK
3xdLPQhRZNnOiPrNldYOp6ouiHXU2Fpf4iH0rtoJfPojXBQiBEQDUVmmATP+knspV2akkHYA95Id
PW219UjRMxkpEXPzKqvlbTnlL3YXgIGUC3TIU6sFfyI8+K1mOePSkZHyoSBeaoyfCFHXklEfbPtp
qPzQhI9XWD6t16woqz3wB1ZS6xCnVT1VTuSICEeeTUE61EgqFZRxP6/3OClxIMGDnh+FW4NoVGVr
ZWQykQeTa5npowRQqrTdQe///Lt3uJi0MZY3mNWCFtDIczdoZChL/tM7LNi1YuvXRSd7zNmp0bUF
wDz9sB+qXZy/zXq8gwka10PuOjbOmcDigb2cq5x+Jl2N1v0inRLaBkbNftGb248ieo8XWO5WvLN6
Nij1cYmHE+amV+COCxDif68cYB9iJKxeCOVfr9yYpcWRzCo7TQSPV7ccG0F/bOf11BzyP+QmhFgQ
/ftmaV9rtM+PxF+IDtdkUARmd3GzmmmpQqk0lzPyrbK9tx6I8/N/xad0WiV/5oxnvVvy88JkP94b
P8n4mi0/LQ/m6Cr3NSl5vxQmldTj9amAI9Wbm46QIwRo1v8N6vy8UBBOMWJgHg9gJRr2/zzVUQ3b
Kc2U4CS/hNEvDAdSZVd0sA1/pnrsGvLGUndjvY2ItsGoRN+N8ptsHMlACjnqtGu8ta/gyP9ejQjM
BXsFH1DUr1czy0kiIYMOTmZ+0ttDUj0vwbntb2mTk/i5DKtV0yHPWXaLDrPYJBicapAktrIgiCQO
VzMBfzMcwX8/TfO7y2ILoNo2FZox+fKyLIfUg1oOb9X5RdHeQ+UYlesyPcrRWko2cobgAA1BQXgZ
ntHlCXuyuLrBI4T+9c6wRQ4XmYpbTT5F6b3S7Gv0ndV+MjcJZWSssTkO+3DasQqKZLuUp9be9bgP
jmvAw66+CcJNoe15Akq8k+q1lpyT5oYirE9f4vRFousxefmdcjO1TzExWKfQPBL3oylbIzjhJgmk
uFatx8q8WZYteFir35raNmq83llnyZWX7dMC/f/vmJ+PkAESTaKhg/T8xauZga6N3iiCkz0f68qL
K7D6Db4WprqzqvM84FhEaOxTlZZuYJwjaAIYKYUbIzsoxlMp6sm9lN+oww21v2s5iEwOdkDQujfI
hJyyJBnXj/ltZz+AizrGXtUxfzpilY/B6Wxsic6W5OOCeJb2ZugOZGEmzcvYf2jpdGVZXCBr//NV
NQREoGsylh2X47KuzUhKkcbkkGsEm+nnRH+k91D1BLO4H1MQ0MW8khkvprwHrcI+2L4r7NBVtUZs
4Hk/Xdl1vtvoeIWpkuFQge5cnla6hm836GV2yCbaiG5fRx+2hDK8JAwQjjKWR6nP+P7ax34GBlw+
cx1emEyGCVFpn+bL/9lEtDFxnLjV4kO+zDez+TxGP/DGwvqQQerSOtRgT9yYcfkhVT2d4vJMvb2a
qv4gq5jOkViMnuVs4KLcD6+NRp49/oPTUnsz1pDB+JAnFblGIR5XTyQ6/U4SuNTJkz2UPzrtUeIA
grigT1iPPEXEN8gatG97gvSu+NLyu29Ej4amNgdRS3NfLjU3kI9a7xEOyuzkAXu02VqNBKri2mOa
op1b1H2ZFzcynlBGepuLKFTp4aTF2iEoZd8qQ0L6zqP50lXyGo5q3Blu349PBeyhOLQ94TWlLdlG
PxB35dXze8hPtpl7mB8EuUspaVj6usZHhZ1Um+1VxYeLQraPknWS0zgp6kE2FjH97prNkNePFu24
qHK7Y2IjT6qeuqHedPF+JFORMlJWHzub4X7zEc7aln85ZvOQ42bLHaubR8J5R/mshMS3S8Oul83X
0ALViJXVKNmrpPSc5j3fTYO9kpX0AC/INK7EClwQTP7nVSHpwrJMLJyZBFyMrxwjMXpzqWPUpHRi
ga+s7e5NMnbhdIbqrlQ/URi5cUw6iP3EOpXw9ipAUnLK43bDnXY07gpxONdGWmzgHCl/rV0Eojbg
gS7bn4EI/1m7VLD6VE9ldkgLbR0WHCd0OxW2QFpOW91iIqGhaR1ZxFhDLDOSlX3G3xkqN/MhtZJ3
ZU7WZtXfRoXkZ7XxaLE8QXfpLs9ZIh/ykqEWP64PycU0icZ6jNQIPeFIy+WX2c9UDXdJTA5v8tgK
nw292yr2vJcIEEsK2dO7lzkK1lHLfhod5FYCZy1XtKVddYfTMlMUmCdnncFpU7D6+H+neIo7+xiF
Z6mpb2vF2gA7eyljuaGANVMTiJyik6j20bxpij1OkFOyY/JglfTgD3SYVrrPd2GV7QICXBf05spo
UMNXG4W+ocI4LGuDbToVniPeS5muvsqPNV+v53Bx9H0afIhXaeoaN1LxfyDcM0xWtXkYe4N++UVN
LD9r2KEjNJ8JxgPTfaC9j8V9O2erNDkt+QKu+FGn1TbKxvXSx1j6mdv2l4TRZ6fW99McrJv+xeG/
NZ1gZZo5EQpY3hmyp5UTSLJzF072fojUVUksYkrg53SMjdJTc9AOtl1LXlbiISqZvGqNd95QjY1j
O9kH4YAbduCCZrQWluyRKd21uV8ATkyNbzTzqojVVSqSBk3UfxFG8pxnTScjEGl8NvjhWuTIpz3x
3wsU0x8KcAuOwEUpaeIsT1RrG5yMelcFt3Z5V0p+gzGWgVrT7yu4SGt+k58BNzE7UvfRckPydaff
JtO93RkrlQ7VQNDlIHlSTEQkqwrwf/A1+5DNW9m+z+p1J21tY7+Mu9g+S8nbfD/Em38XURd8D7EF
kENIWYDClEx151LUmURWkQCN8j1k0+vZ/ZTOH4ZTk/bCnkqa/mBqO2nHofxtgDRakQj8xeKFSULR
X6szv46h/udamPHKMoHhJu6cF8QD00wlvaxz6WQZ7PmQC+TwlzNhDZHcgoyL6QVq/wT9Os5HLYiQ
TWC09GQjs5FWWfV45c58JU1+Xg3uCg5nF9ckqvCvVW8A05RMl1k6FdVxsRbPUXxuBNNyeC4nKcHO
Bn1TdC1e62Ka//mxCM5lwbyA/UFr9PVjnTSTwZKt+GBEBDbLfzgmbCjHlurcy+VTRNoyVYoW7a0C
8loXM1lgQCxRzTbnsTiZFlDUs83OxSbCgBHvH0SZ4WvQfBBIt5aJwR26ycWNdhdYMEGZ9rbtk81p
o3MKW6N1jKP2vLSwBsd6I44/UaOU4bBubWlVlfZakV+Rg26jWvG1cWAJY8ZCRpqSdN5s4yYc+2wm
wrVckcX0Y3mQsEs3wysF7XfrFs0r3omI6oDTrYsOSbZqdQywzz+k20A/i1KizZ1fnaP5Td55pWYh
JQ5X05IKwa/dgC5TX8uN7sZ9UFN0Xak6L8yQ/uex0cTKdCOcWM4lZbTPx3HI2yY5RMFRTyJvtItj
yoDOVYuPZupAUoBBzXBdDQoIyh6cN2eLmizlrlPxfht5JtSEsn2sC2Pn9I9meF/ox3r8LBpMdMsZ
h8g4WKdS3oYSRXex+BQedn9UagxVWA9Dvh20xM8C5V3B+S0k3t2I9cNIA5PoBZt6EL5hIy1EAuls
HYEk9UXcFsqYzWBWqK2nVZF+wOSJxxps/zw1xUqKMYzg4mxy6ZW8hvqVM43keHoMZDKUa2u3KJKP
9gRU865JLVFhIY47F4bh4o3qGQ5n9zybdGTmI8iRV7BO66nYt8CPGZ4VHJaLfZyX2u/UanvlFf5m
Q8EbBYdNqM/M9i9zWZaxwckgzK1Tra9x6ij6X13+o1Hu6V1N7dQ+V919Vz8p9WmK6O1Ogb6TioPV
XdnXDOOvYgbRtMGUn44e6OFSXpaG7aL2sx4dbLT84lSq9I+wPS11t55N2SsDRFXIrVKmKXNwiCTD
lwtMEpWXCfvfUu5XmvQmOQmvYudPc7w2CEPnKGYfCPvdUDBvGe4hJy/54HfJgCncS8uHTNk51mhe
AQIb+vHeOmkG2UHxvJZInZQA9+cRN3tpZVXUwbwhKSAldVSQbq0Ze5vxbBZHuScVNn6iQ2HQ6k1p
euU9/uTcfD1HMXNBWcJGR2oLu/7X7a6i+JuNRiJaLc23hBveNyROOrbzJGbwJTZ4Fo6bGAAo9ksA
BpxpSJ7HYtXlx6Q/x7LjM19ZBSZ73KEjdLsup8dSdXw9AxRUQs9KF28B+F1Kaj3tD1V5I8qZTF4b
beIy9SfXpnItBtlSOPmkPh6aEa9ZWuLSwX3xsQzqta28S31M2/4TotUvXb0zJ5E+EMsvUrg8NHq1
FT4DmVa7JjB5mDF1mZyf/17KF66dn/vLZ04CGZ06yJB5AXbIQ4jFuW02p6mxCJrMXDnON0NBCKJ6
pK8tx2ylyvGu0o+wJxjyWAyOanesMWUz3peQKYtqUN2DW2pHu3okoNxtCo4G5XFmgU3sQX2XrtS+
WrcOYR3ZnzE/hdXEKnyP7Z2DfnxPnKrXOIZnNMIZT/LjsTllw+TnRk1ZjZ48WQMQk9TjPOgj+39x
ziLtRiFIVOyHdAxWknoWlEWnY1gzqKueSTVIqpqYN1H83lYGD8a8YY7DZ9jWQzjjwGsrxyyXz2Pj
gyqvxU2u52JlgDhPxeSJ7onaeUUam2s4WKplysaqHlvtEYvddfq7aF8MmTjuTF933JZ/P5NvdhfD
hDADj5viicPo69JVgsRSQ67kACOmVI6deaSlp026mt3ylQ/Dswc4AH5DzcuLwuT9oiQYcd0ozbHK
f/Qf7Um5YS9XGjf+PYxXvtAnY+LLy2iB7zHABpFVKXwuPSWmRsGpFAHWLcnFVeiPWGPtcX7tFy+I
eSRU6K6drO4TqvrCm3/XkV+3sFTQKLlYk/777v4NWXExorzGAIVf6AS/3t7e4mqsRM3viMNRFJeO
Zo68Ivq0zBSE71XLaMehzWFezgnnOTfDjfljYdoOaTl3kydeEg0rPiaBOMnYHtZH+SF4yFU3ZJIL
/JAxoYM64zF6VLzqMXnJjv2bzRiUMHXJ1XAOxeAK3fmVV5m8Ha788jbjbgMbUVhHwGr/+s2ysQmD
VJnn235PksGmu9Vfe93lnEbZrhMJ1WzU1Ff7lXVCfhsesUNRTS8a10xweybP86FqNhpUk2U1NBvJ
3uhyzx8s+2k1Vqel33BXupWMnF3GCstVmN1LbvW7+bWMnn2S1ubG/JBzBCVuEvkVJno/I8QROOGl
nlZ4xm55Hp/yLVbeqDhsb8JX5Hm6KW6Z8PYnGQKym2Py7tb3IwNocrbX4Vv5iqt3+UGNYDbwM7xB
w8F2G5abwLqZlFOQ7YyZoSyuXSSqw+4MjZPTnegtJXs9LDShXq+D1vqVsYkryBpiU0ttFjpea9A0
+eGV7kkYzEEMqICo9vAJsBFQ7PU0r2Qglt9d4PXdKijWrbTtBqxi/Lxkpu6Vk1ukhH75MKsMphl4
x/WriKvgJJz8nhooXcXnVPRpTDdH13oTSM/bgqF9hxLXM3+oD+bd+Fy1nkJyjOXmtZs+Wqd4Q2t+
Go/WOn6EJ/GTuaihbSVCxis/hgTFtJldmPrmJcLyNd3USLxttz7NRxmiRO1G8brXTxx1Uw2jy9Va
L2Xe+IvfFsobDP/pp57cDDgeQl950JMVr52ibzR9Q357OhyFm84bfxYQTIuAHJkURUXpMUVMb5V3
nUdW+NoMZW8nplQP4QvXH9q+qZ9C+wAxBXhWarwMt/HSVX8X/rxlYH9wMre9nR4Xn2yce7RGJ+ej
Piz5qg9cHPZUxiLs2+q6gJpQHZgeTVhbKl76UArbMGpXFyVWf3CO+m09uM3TsE9ei9hr7nXX8umS
98kmcuvb8ll7JBsAwzb+GlEoeTNmgDg1MF+OOVd30Ut/V5zlt9xZz1hiHrU76TlDjcMwU/Ekw6vS
lRHuQuVer/am4kUvyTupsvpb3uCCA5fjmeAaqTuM2cswPqrd3uD3ZJFYqzxaOfv2QJV33+Ci0mzs
0VtwpDC8SKaq8IyX9Mf0lIJkR26/TY4TKS4rw1qVzA94q9pdy6+GD7Tcw4H+3XxYL/YfhkNkiUCg
rX84+/KW8UL/czparw6VNjFzB/t3hFz4R3unRis4M8FKOoUb9aFfZzfFk70djsV9+qP70Hc6INch
IhLSxbvwXAqmiduh6LHctoV9Qv3Or6tyWbVv8420K31j1y8kV2yV8sCvtbXPp49k2obtppj8QHsz
3iVBx9sM2k3L5pGs42A91xzXu551R8JE4tn3xWP6ecVYoP92eC/IE31lyx/mNRUTp+vyPP+cNLco
XfOl+g07p6dr0RjU+/MG8Hd+syIXE1p7wSnkoZvX4VO5HbfZUT6Fp+CsnvEE5KxOXvqd+Wt+iF5k
Fp8F1dcD2oG1sxyS53GrcGdO5ZPm3Nr2gxG/5NaP9JlUqGQD1cfmuDsO98Hv4NdwhoAyxq7UQOpy
jXdZFpt1s9d/Efm6636FT5iUj+fwNb9X9/J9eUvRjP3Frwo2BUHhsKuUlbHiW56Sg3xvabQffjIe
kxRC310/vrewSQYVhNnLtsUTTI5bhE1RuLOSGxpmSvVxb/wIiSzeF8di8+/zTv2rSyAkUjNgqDOj
MU2mul9PBStLtLSOpORx3Gu/uXhh7/qge2bGy+y2/SpjiTy3a/SxBS6ap2kPQ0HHL93r3u2f1Wa4
Jqu/EKKIskNBUKCKUgBOMCOErxck9PYKvPjxkNueNLG1tIIiBMVK82b+ViG4Z1y1B/ZziaQZ45oW
/LNl/npMYmPCKYkORZcx874oewJw3THt8uW2JkEi3gTaPjTX5CC16arDD5UHes463/pZKjsjWClv
/ejr+mritMRO29zQTQ+7IfDTbO3vHHZuEQn0MDMirB+T7FcYbCOFoZavKZsCx05zS3GMUkLnTGxc
G6tquBNu1x8YkBcEhy37jniAygfwHgBkh10erQ0wDyIqNGk3IJfg/bT8Mb7trENrXOkh/8YbeRg2
AcB0smSE/+X1aS5FE2l20j5KD/GpOpTudKjusvUPeFHb7ofwdC1cjhvMbH/2h3KX76QNp79XeJ3/
Wrn1+iPbbXvgGq/BifRavrcoxS6elKUyhDWZqdtc3MVKSapW6ZEtfebWERcKtPDvd+Oz1rv8AESA
DssAR0LncoSWG0Ob2VU/3pSV5jKOAu/IbPWmoX5IKVNMa/JItNuOEJwERy+uhpUB+WXAHxDJc26r
gu1nlcMtDvTuZ+B1WW9qKJNlK7tO8EuzYz/Jzf9H2HktN8p0a/iKqAKRTxFBKFmy5XhC2R4bRM7p
6veD/5MZz7fH5Ym2JKBpuld4AxWVxO4RPuwkeaOwzSayPajgHtvKlaLlqP01sBYQmSSzr+jveVDt
r6hUohy47oNmP8vzPsjm84KOA+zUVqT1bP0y4pGL6H84vcFlXgSnFP4TvQNHQqmvUstfdZe5rOMd
HjowYEAsJWptl6BcpeQtKOH60abG69BpsNaEcJODK0P6dS3WFfB7fbdo/uXjeY6MUySW6ylEaIO2
QqybAL3yH+bi3wsVNAnSHaQ9wEEjCPfnulBUY51hVT4iakX7ejGc+VEn4EtV4s8bzjGQ0xdhoTF4
X+6Bv/V/lF5MQEUAiuy2w9Y4hEf9BoQSTJXqxhQpLVrCcQKeMViKL/oE86idqlaxF87pUVzZ8mu6
PM1Z5Zin+KDSWvwofqgtmX/P+RVCtKgfodWwpGZLdvjbGZKyXPNICsJDt6UCeyM96U/JbbJZGAL3
C0FRdvVNuMtPyTHdzyfZB8CxD871xXQp2RFOZ1tcy15XZ8mf8z2Csb5xSB6Cc3AIb6+34x7A0Rr8
oGhVh+yc3gSnlW8ad9Ex22d79SydVzdDadEMhRwDCHOnHtgXgpuOnXinbZIb1ufpEU+7g15Zhmu4
BVYc++vpekFieQvi9KkztumZ5ssSOB6MW+NY7H4ybf0G01o2EFhWfOkU4Hhwv+vczCbY/6QYpd3i
jUHryhKp50QIeCOAtoAxs8Lta+Ve1T46AQnVeN6WQn/fzL0ll7ZIrhCOI2r3sIpjPJQK9rs6bWFt
d48lMMxxuzqJyqmrEhecITK6QOT6uwWT2SjqRTRfGqW3EzO71eiwUPgJliCR+k863mdt9XYlsB1R
lsUgxTcht4bB1ZkH+OB4Ec2rH0RUvmn4fQ2FwsMCw0SE/mR+zabfZkuHntK1aNL5MrpTag3Oaksh
wypTlxb4uvD6jXyUbuFzT1RLkf01D9q7ulVcYxc5uh8fkAUK79K1sDN906f+8wPe6O92K8s39weE
yKJl+D9w+++nhwyV0eRAHMNrdKo6FMVRpRjvcIwFXpsgxhpG5zpQ7jMh3RUBRYhqPlf4wS2MrSiH
k509DVG66SHvFQfQxcEChS10R9okhbZHT6vuXgOAgpAf5/guTeEQZ6hTy9scuAjso43evifwXNUM
UqkYO8KAXHaL0ApUgro6NTqC7O41EiwwmiEehdFMB1iC9Zn7Xfwa9mDXVvBg8PaO5jPWKIA5szPq
mFZfnTrBxsr5h3r/X9gjBoyaLj0ahVAN9Z0/n/4u1lZz3gO+AhW7jpdAtjnjHQGKdsHF5iDazfjz
35vgf1Rn0OAE0GIygRYJw28rztSY0CBKQ1pc6oG+bMO59pWxxyimpXYLwkZDZ7UG4Fz8qtnHjKpa
D4voXpQ4CULTCriK/F3CaGTRLI4A2//7/JbDf1uyUYDAUZbGHfGa+m1IcCuNeT3WntjaLc42KW7a
6d3cP/8s+PAnEeXraUKtmd3BRCNn6QH9Ofr5KgEnza254A5wkOwb+r70dCwL84jTfl9bW7QI7E8Y
m8T6D8YP1/kfgTr34bejf9v/6nRFtzob1MuDkFtPT4NzuEEW37qYx49FqH+Pj8D78Xi/Wev+r38P
8X9ti38cehmY357TXNSnZGhG9WIfBufGfLskZxwEQq+yw8J6dAzrdX133s2nwTojpLleWZvNL/nX
T0zV/8gMwNtR+1T1haQnfp3mb6cBsyMHu59KO93wrsQbkcBjC26h6dwFZw7tWhjAc9c2AY9B8GWS
wfx7JP6GriAJgEYL0TAqlsQK35KDeVSFHISTdEAL+MY0Ee2/2sZ63g/HwYFw9gB6KfSGDgeH4KZ9
hXBiNz/Qz/5jHiAMwOYvmibhEFH5nzcj1cWo65RKvigHYfMQ+wV+Jwem48WLHtPaetw7s+PcnTeB
s/thHnwFF38+azxjiHSry6FFNtc/Dz2GcyR2QKkutTusW/fpyX3jIfBDS/O969rbi66zXd9v7c/N
D6rDf6ProMd+GQ3ypAOy+6pt/nbrBerHqdAk402Y21fpIoS3QuhhxorVU9A9t9FNF2D8AcBE0E5B
TcPmetdQ1etOKBj8ewp8kyRhFUCYAc4ukmQkqfzzW8K8knukqsuqQHfj/moolrzAe4benqp77Xrf
T4eZqlQNHAui+r8P/ffsM4BNsVNKcHgNOvXfloAEISdFK5Xxklj2k+YdXNf3/d76cCxH3643P436
991mKYAvZGGKAisaDd8VGYIZoIiplfmxAU2UZLVVD5/1Ktxjl1jq4qbVQiqrP0zv/zgmETizWzLQ
1DOUb7uNOnXjmGttcaGD5M+bfv1MzdEJfxjJbxJChi7BvOUIKjntSl0G9c+ZPKzaQhTQfdx30kuG
TS8yb7Eq7dF/zXugdcGAsJIJyYM0Ld0WouEM6blCz1VLfpLT+89TQb/7q8MiITHxbT71TS3UWtKk
eyAXWIcu/fmZjmlHvm2NjTuHPpQpNyAXeUbsfMEx/XtW/TXiDAUDsmjKwB8UtW8jXogkVlqlJ2De
HPqwWfPSK15Voyi9paV01c//Ptz3/ZqRZ+dUDPKrlYHex7fLzbskMlM8svaLbOLVAZs5BQjctVCI
frzLy/Pw+3rFsZCMX45HQQllsG93ORh6Y1VcRXLwHrydhNdElr5kQuGK8NzVmB5ttqlibTvjamf2
eGhn6CcKjvzzvvEfZwIWl1FWTXAjqNf+Od9glSRJNpfEoqk9DMZOgv44QdqROyug+tfodrcq/KCX
bjMzPAhTeyxWvRsCSSuEdE2jetebNHrrcpPQi8ny5G4V1ZcZcEwElS0qxB8mxZfq3rehUxTuElMD
7IBpfrtNRkZVKCMu3NcKlXhsCAk+1ivEvmRqtbrcYYik1nQf4MkbpIRh+5RC98qH/SQee2+aIFXB
YaurCYUBHf+4Q1cp3r9n0jde9PIQo7pFLEYFE9ka5tSfg6qAIDCVaIQGWg97FTj4BEk+vjpheIHe
GnXHPq1vavOlqI8y2FjZ6G1Z3mdZ7Wq0WwbzKc/WajfQp3qXAFvRlLjGKKlo22k+1robfQ7V07U3
sTDfyEWBPsVeJoUYKR7LviyN60G5y5tbUzlP9XNL9zjs871AmzSNq22V/fDc/LX4L1erotNBZXIx
0DS/PadqLWVao5ucRHAAlXrFbrGv6XjRQzdWL7n+InSfhKdcw4tRw+WiYr5qBSfSByvF61nqm/Uk
H+CRKmLkJePtv2/GfyxjMiAkfAgUACcGun9/3oxe0wvdmPPwBmRir7+HopfN25VgLfr5ewB0sBPE
3gP3AZKzSC6a+sPG8f+cANIieDHLqOJ8e9ivXZQHmZhf92H3GnX19prUXlhqX/iSxKR0XzwiNrDH
Q2+xUKkyH0iGtYCxRTq3PwzG32vq4qFhEiZRqGFp/ZYpSIBiVz1E4v114ePTczABmnaBCdH2szVL
uwBMiwiOnQgfnJauFocMgYMFvN1/yqlxM+kxJFKaZ8rqhzSCdOSvRRHzTPQRsReVQCl9hVq/hVJN
UitSFPbpXltlTp+rXgE2PpHyG1D5Ma1MNWh3ARsgtFxmdIiO30VrJCeo7+bVU7S4E0eWpQsnwL2g
q6wFQrsAZWV9vzTJzMNVKbwou81g+DZT7/Opsjyyf2b2AMXSDF86AWozHZMF5U2+LKV7JXriZQMN
2TLLkSXYttdXFDrDCjqiA8O6D4Hn0pEQ9PiIcXygvi4sQZKFtRI9Z4Gwlsm0W+RDDSxygImW9Nyj
Q2BEBwk5mQCUYihBQy0XTiSwaxCCY/ygdZAfp09UGyYl3GcEjW199YwY9yTpKR06uwDUNJQnIn4r
L6cTKguh8iDQ0hQD3MjpH6Y1rj1ispVr4m6SBrjIALZh40dWgcJ+vVuBDeny5AQvzI+Aq/fNbVA7
qBDNzeuYkzJ3L3JbnHl9niZOPoKbFNWTDHJsAQ+NRrzWm9W6BvMcz9RGjM3QhlgxvCDH6CrwDIZJ
99i/19juWiG95Kqh7dDuQlaBQnxh+/Pq9twrUCki8SiPVJXhGE2V6mvKxxwnTiBOG11q6GuKXmHd
BdpNHH+YWm8r8kM4HyVQWIijslPSk2sK2LDAuf2pBI/HHBZDPDheDBUNn+wCBCXuRzsZPSV90WPZ
LuONYQq3eVsCGf3JPf47RpalkB0JoWfQusTB3wv/1TXTysGEJXStHsz8ZdSKdXox5hvKR6PygIpc
Io50MFs3j2mg994VdOA4K16ZFXa1mvBQu0/8hnEBpgwKYyXtruZ9WaU7ik5bVrAgupEinYaOaC/A
/x8Wh+Xh/3NrRd0MRB4Eyi/1rG8LeZSLQ1jH8XUPc535vzwGWfDZ5jkae7Y03i+sDw1acbFnlRaB
mP77+H8HYIiCLM/9EvciIvZtnTSHocoSnXWSRw51FrCe4goYKA5qxQ9L8n9sWSQPsAnpLOL5QBvp
zz0hKnWiGnFMllgPVZ+C0DaXepvtKsg+4d0zO7tpsLX+oAD7G1iy76erFcCYAU0Mep9FZyEW0I7g
bvx7FP5K47B6Yo3m3mKRgTrX97BXntuojOY837f0kbVOdvtcAuNMp1n8lDFglRE/NYd72DDFtfzp
4MsYf5sCCgh+TIwpJMkIXP85MPE0ESS2UrwPaMavPMC6CIIVxesCoOQvCB56ieTzpQ8QO9znh5lE
xCgF999jsMRH38+C7tbCwJFhE3zvqNTVGDdTB5NED29ZcQMAFuoBOPHCGf8RTUbe+Pfh2HLIMZBs
JfD/rjeklykKrXKeH7uwJq2ibILlQHY9hM19qn3IvfyUqQI/KNfjVToQL8P1iberal3LH4oOAh90
fkDQA71Sad+08mOFkUcmJY5YJXYVG049Dn6PfkZdY/xtHtvkpSqAjMPdF2qQlVD/C5yfccoraZ6y
qM+fU4nqCHCDXn7rS8EPES0pAOiM+pswGXshw4+tzcJDrNdWpT5Vq4418DYSKH4o+1B7lhpDYqWN
blfJoW6ho9pDJNudXBLw9rt6fsym1xZoWKndptVNnuxL3pqX/VqwChiX4ceUneC0rsgCEIJoIniN
mbYOyIdaCGTxunEz6QG1CH12qwT+2l090Bsu1zJs0Dp1Cc0tIfcT5Y6FukixrttKw6da0EN0SgQV
wKzmjjj5RuZolUXJGwLZ9FJT7k9tsb+ZuxPDmRRrGYWtm6xxk5aHwMojvBRxRLFVgBOan2fEj+pG
r5xGgIcF5X44jwOZ/1TBNMERDNxl0StWrhfruBP24H8bMI9hr7hjqJ7FrLCeh1Rdr2IUFRJ44pW7
QougH5LttQboqTZvxAQjQn/CugGOM2oQPqOtRn0vxaNFXzzWTiBxVwkfehW9tHqTtMwVo2JXF7PX
teBq0X9aNaldoGpgxOmuJidBBV+wu155asKPUACLr46bAFPiOTyrC+8cKFKTpndhlzqcsajNG0nC
lLNEiI8LMcElS4ZgJZIbTP1eVediPYiNGxkFHGwBupxt1CB5m6L+1Wi3oiJHyKf9Ehfgh1QCmpmu
XgQtZ7oOTpaRGei/ugFtQTVfS2XujvEIBzh21OG6Hh/QT9GvYN012c4ZyLI/yAyggngJyhl22IO3
TQi4fpnNCyDTqYK8F2+4lQFJDlj8Vr5vcGMdrFh9OplBulul97WI6MMhmhMnFYBrKc40mFZTH65S
vs708H2SMWbPMcMeBax305e0u59bDVRPv2niyZbqEfUTMmbcg9LgBMlgvRwcYFJw3S4B3+L1ThDp
0+xu44+FtF8FOoBw7Knx2NVk2hC1a05PgvGg9/RxwARTGBur+7yQtkgFuBlESahxGR6M0fZLagLM
+DR+NMYhB2DWa8dcP5XBC7AHY1di/NPeCMAigeCabMsOSllWwpU1ED46WrD9Nfqo8xiInb6Wrpjz
CCDJ9fwYi5+T2r+mhnSBi0CCaLhimnhJbe7kMvXKsXlbZdVpVqNNLyk7sRpe+2vmKDM431izJT5G
S849Riiwl/+9+Cp/BzHQuEivKT4poF+/4Pu/xeHamEVDdh2M46TshOy5C05lfqNVD4nktYSsinEn
Ga9ycZnmjThDU1h3ENteQ3Mvt8dR3fbFaRjuVO1S6A+rcR3oj039mgx3SehFHarmRb88OCotT9XZ
JyhUN3Yl3k2kie1NkvyQnP6FmmU3Vb9MwiSaU7Tpv9XFJzNL8pUQGUfRvBsqRNBArcUnTX8KxE3U
0w8751cHOkQdvEbkNJhTlIFfw8CoHwq1XGfqzlzZSv2LNlHW+asQ+ZGDZiTWvLowMjfXdttL1KI2
0E/E5qImfssTs4JJmT8E5QWcWb06o3cmhLi8owVj2rLu4Z0g6pd/37W/CtFcKBYF7GCoaNMD+O6T
0IZ1GidGrR8RK5Slk5Lb9eBiDmi4uHwV0QmuiZx7z2nkZyUoSAdLWsjuP5zE3ykcEproAtP3Qn+A
uvif4UNXK8hDUTc6BOWD0jzUknE0DAOE4kC6nXWXaFf2uJ5DtKylZp/Hv1p0i/99Dl/Nrj+Ch0WK
bqEgsmcTRanLbv/b9NWnLCjTaNXA1dD8iPVP0N5J6q/tHogCMnyZ35mCtxTdwvBczRDGzLVZGetD
Ot8B7rrO3dpIcHvOYKJMGGjmEmvYXgt/dcifgixekPqYyDldEttDLGyupE3ipFkqKjnXNgiosizw
fpGd8TkBjS0bNADEp2iV2vqoW9r0U9LxV/jypb2H2DsVPEbziyrx2wUjdK+W8GamcxJvwBv3Jhqy
UMzs6oHteXoA9jruRtMzr5a8IUmcOmdUnjzOFrEGHRNefdeuPHzWAsNabVCypVW92w0b5fbfN+ar
//DnjUF/i7Sfp1CHzve9EJMnE4VGQUuPuaLR9jY2CTUINdbdGDmZpRZBZr0CQldonV3CYQ66Aikl
ydJaWhjoWKnJs5BGlp6fULGxovB+eU8v1igF2SkQa43CEr2OKxT6DMUddk+gOPVMVFIMLneH0OpT
zwXqZMUDKpK3QjujchAhnxX7E2W4FG/VSHwpRJwzjwgIukvruoEtPKjvczVZRJ7VwhRumEjSIaZy
I18TN47zjdmPF4U0Ok8MX4C1ew0TWwOZpTWj3U7JD1Cbr1bDt4FEndRkckP4w6vjW5C+GvJeboNs
3Jv4da/2eVlaHWE6zDa8eEY7DEe7FAKrND6gggyh11B9KCMg6hN7FEyUIXihkrcONZuasjkPkBXs
Wgw2bFj3QkRtBwksIATFDK0gOUMxcur+g5II27IxL0wolDaZVAli006hAiUvbLkAp4zCW9wQpEcx
fFDLJGRWBPvfkwgF0m/BOoAMnKlWGrVVhVrR189/m+3ZmEqDOevj/dNhtBG8c2+Qy7HpOL/MNv3G
hyuIeyvyVetJXC8Y/dlX3X7/0lh+7PqNdXAH54m6L1qLtdu+73ahe95p9+dul653B7exLv2m3d36
fCicQUt+Q0FqnT+Ot15jO8/dfk+JyVGP7yf14OXWUXIcYIYn/Oy929Kx9isWD8txKvfo1BPNL+/o
yM7RGQrM5kV3dI7xZitaNEFN++5O3IuWsgOpBgTxbFOXtIz1r3VkbfTnzfZedtaf6fr8Q8MSbM3f
A6gCTGShXtGypGn95/qoxl1WRUU0XvK95oWb0i28eZN5sKfAjruBH/hY5W0kd9pGXrWpNuov3Y+8
ZgdvAiGsTezFHn/vNEfYaw4/2IgZP4j49vIf3W94j+DWrnFfu5Ffu6sX6Q7hPEpPjuitvPAoblM/
ulyP2lZ1FQfaugvsZ4PBNech29V5uNfWqZu7OJkvv239cfk7dTteUXlQGvi9/Jk4w33lFV67G9/6
DbeNL2Cxv65e6OnO1VPsK3+3u4JrkzY4irmBZ3hofbipn/rlPvcNrj+3ixeift4bLu/wJQ8ZAW96
l73GbVyoh3eqozrpI0WzZw3XCYbK8A2/3uhOyIGWQy2/Vf5cXZY3lP/72qjO6pJvlu8sJ8PJ7Xou
MoLdviMY4BqG+9wtGYHhofRLv/brvbhFeHGvutImdWV75ch24kC0c1vOdTnb5RWxv/ImXpfuY94B
fpurWi0j6geHaVvuMUXinYqjrSncMbJAjrbLaIXb4kN6hJvhSrt5E7uVJ29yN1vG327vZBvhHvu6
iZ5XTuCJD8pWdrVt7l+PKz4T2gRHzfeKt/wrApq38lp3ufv/u+Ud28WwUbn1BTD4wkFuzW1d2Dz8
vHbVC88kKYwHIsI1eUmzLTZEUZ64Xb4UTn/5WLQMN8Y9U+Rl2LZu8tl9fTfyxe1ywSsPQ1teFXPj
vgZhmxz7vcGUQVGIsV3ugfDwvzuhM+IrX7vU8ZoN/3L14rerV27qne7UmxVedk73HLidzJOscCND
OkEWd2jH/s5TsDF8RIDuyTpBU9pYknj/m1ChV+7Cw/JBoRe44l3pdEwQiWnSueNW8votpTpH20ve
/76H0qTXubK3TKnQ77eNy14WMCH4yG3qouTNXVe2M8erN52retJW9xJf9urP5SMzX3IQefZgMDtw
CkEwR8fKnx30WOyVu3InN/FJ8s0DDD8mbOZPfEThL/+SwMvlm9JpXMg3vvkicQ4FPSR/3CY+xTuf
GuMe2utB9uRt4Yuuec5f1dpa/pnxIxaqz+VUkPG7GbiC/311LtJp/Nz09K3EaazsFt8VZzkXggs+
SXSD95VbXBQXRQsb66pN5uLIYi+vUdzUydzERSvOu7q5U13K2xWvyez6nPHqxF1+iiarP21Mf9hA
97i6A6JSEE9wVQVoz7dZo73mDQWSXbdr2KN2HctNzCK1zMP4sMzB5f3L3/z5Ft4BQt8tSxJFbq/a
Gc7yWbAvdH/5Mo66T52CD4PaEnvdJjqg9b8sbax3h2ZX8FamNxGbw97m8T4+bgMTblni9F/LzC92
ywKZvfFvXvz17hE609uyTgogE4dd7g0bkfOpveXaS/6MXtgblx/+76C80OVDdgERjac5/94tAX78
x2JvEHFRzQM4jGn0n4t9EuOQJuXJ6pJF61JeI2SE5zhpzuzzfD4QMLVPDfRV5BSVlwnXZKvet8/6
aX5qDu3KCijHfLbderwpJ3f1MaausJldOV1Ld0m9lkh1b3WYPxuUwq9HBYIXKG7M1t+pYZnCOoot
/GRTSlN3Nfj8R9PV35cmaG3RwKnfhwejPlYsG08i9OtgDY5ZNq3StNRqQ7F/RS1qYOnDICnFK+mV
lkbbEqoEx+QxfIiKG32nbGNhG4ELXiu4s61NlKevnPCqPIqaVQPOkG6QVZpyJxzRDl5TvTXbpeCU
i6e5tcYV9bgvesSw7bxxdBPzKKz2wQu1VeSvfjX34XUXaefC7x2j8sU7RbLTT1iSkJ1M2etB6BJ3
Henq8OsiaTbaEXR5FTs2rfYD54f53uztJr9BvCNIXLHe4Csa0HYBML+uanIH8K6W8ICRm3yYcVF4
TtBDLbA/3QR3s6MUPGHpA5rygvq0Ks/qQ4IuJ8pENFTWmb+IfDxP+mbyUdkZlF9Bt4aQpcNYqy7i
HjWOUPDC/jTcdBcxokIHpQ3lquwGHYJgM8iIVLT4ZB+ScVd7ynvzJKl0UjbiXXCpprvRPKkfDXKb
VLZKuzuJrra7Dm7Lk0pQ21oUksbOgwhgZCgUnyGdiL45okzj0NgJIRlSJYhcQlFgr01gZzN9G91q
f1K8+2t2A/oUwZrCGgVzp9Hi/XN2ZwXov3hVmUcjOPXtlrpqlOzz4AZAaNn6MR2tELZZiFbEu4hI
XXboJViMxjaMtmWzy+Q7QDNTsmuSN2mCGvOItcCi9QBTAVUVvdtrwltRb1fznjwey4OwOw3Xixm+
F0m+pmzGhISTQB7Z/ACP1r4XwP/nvAunwMRTCXrHtxx2mNMkVIoayicg4Hk1HoScYlXa+IOJ+rGO
SvMAIsQkdKQYq2tEVf1LrtEw6QhtlXOhyG62WRgf1/4ljVBaI6IZ+nWB9rMoPfaispHnzFuIG2bB
wiyoHg0XFQVZMLuLMDKTGxFgIIzdtYah6soqC6XYsOJnPFhwF1NMkEaBRHLwFo/yRS9WrDqbogld
9FJND2RqngYtW8gDJCKHbSpnzqQplzaglRQJr4upSZK8hlp8kxjIj4+rxo6GcoMk5ZMs9j/kyEjF
fFsIUQNFUwGxRooS9L6/fv5b2tBGaofMhjIhd2FrCqqwVvIQEb6hFQVzpbPi2pYMLza9qPE5gxNS
9hMawnaL+wBZpIB4CSo/fic402jLEdLNDrIzrCKPIgDkEhmVda5sQJVE+pYphHCeiiYXl7NUYGJe
d75yJ9+mxALGhI6WYon3Qmb1hjUd9NvwI3sBLqHcm4hlU5sZSVLtXqM4vJZvxV8CbKbJal9Xu8FX
TtFjdYXkt9roL8r7cGkfpHitnBoJWo6VePGjcTd7069+9slpI8Dg66vJ/8ur27zUb8MAgN2i9mLY
8hdrsL/v9bV4w61CN8s8rxoH6XzpI6Jz4VZL19oxGJoKmSMWNjoZFloPRW5Ft1Q3UeVg3elX3nA3
v6K9kzqqBhJtHUNmeOE9EGHrAVs0TxBI9G3UfgPZxx7DvAySUwTr6rHeDr7+enVD1aPNWETr66uY
eaGBsZKF8F0IRRlNlgNUQy3zBxi/l0n8qd75ve2JVJCuAerDhmVh9X1nroyp2cfFGCuY8x7iUXs0
g+s5QK+4H43DtVU2KA3sDNZ9fWlaqAhbX+fWDQmzNKeRzw2uEDMq1y2spETwRtmw6KrDiO3XYyjZ
ve4GK2mNKq5cMfQyrOscjiWJHwafaXGHxUqEqHGJV50pUxWfq5s2x5gJhbUblb0intubtCs/G+On
du9fUrk6msFIBYFMx+gFnOq3du9chNcxn1kxobyXp3w8NcUnzmbX64PGBnilyDmweZdNvDOHD7ns
toB7jCueBAqNLw37Br9AooX6e1afu4osOd3yvZYgQFGvm+uITAiM2H9HNDRAvz/INOgWqVpgLPQH
xe9MA6FES0muW/WcQsInR5h35vQY5HgcPyvxo0lCST0L5xZrhHeu1G5DoYO7o93X0kMgU2vaVIHd
7ZRb2JvVJ270XeXo4UYlzqYF9hT5108xfsxTl2p+JvojMKHbLn3UBGf1cFg59eITiuj3vMV2IZE2
mFFC5haf0Fcma5VPXfQUljs0/me3W5Ajv9qMzumr8okVLw3MKDoqaxWR81b/VWuAVFDcV1AFL6ub
JuMpl44N9NHVKZdHFl2nV51Cxx4VQ/LZ1TMUJ1Jk0tnk+9cZrmW6FcXDhAKXTNwK+/V9ZdyjGK/B
sya2WCv1m2gAgaNpjFY4EYGj4mDimDCUu0M+WCA3rTdaXxhYFG4N1S7GwzCDOeXmxjYjkUN0mEDC
gzMveM2vXlukL2zMGhDm3hmRNRDW0+1ZWAXq+rndxg+pUx5GulOP0Uc1frxOPnrB63ZTzrYGUVYg
o5pjBbb8VlJvruNmpuJoOhLQFMjzv9CfbckZr2faKOa63jeMzE1XH+FOwAIyqXNZ4QM6fk9Einrl
meoN7UQWSVLqYH6ahI3WO8ngg3FDk+FKzlRy52+ZrZ2xq16TO4k85jWnylK/j0/54CmksDlBLoav
yM8u1QhtW4dvq+ZB20pXZBCtmXbzwYThuA/Dm2KrbpqPNrjcsD5GO/GQvahUTO7QQVtqatkp7nZG
7/PoNPkr+pFatBWOfhBsEP0cJaesPKTTV/l9+ob2QiB8xiQ4wi9MdVAxGEIALLCY4QYI4ttIbJ1s
jJAY8EXAQewjMc/AbWagNpBxzbWSW8FOzM4NJc1F2t0v2ZIAQtdOw3jR11t3nSear1p+ASy0WkR3
VcSw6XE+NXTAHNSpKoKXT8gADQYx6BPjCHKfCn76sdK3EL4ieBsNWI/IHkmbul0PEMAi4iyBTGV2
RNnmAjFLAUNF+/Qynqt9FXj1dgPHQtigcA5u1K7eJ3h8n/Dmr3bhDojEbcAKpGdc6SChihuj3c5I
4E43iOaO55I0y1cQ5zBcZVjHbznRSWbPzPue7um9VnvY6nxMvvwgzWskLOUJdxW76tYE5QieFuWN
PDtdZGcIGrRcYLBOBLxBnsMaUh+l22DbhHYmuczE6ZnohhPv0ZYwyeOb1ptqf8IkZEay3jOMLcVm
4DZa7+raI/gOFAgCRAwtiQxXBBFVWSzobJug9KZ9YPErPkrn6YTwf+/EJDKHZ+OpejaUzRURCwWk
9mk2HDnc5ok37a4d+KlTmi/iB9G8HrkCKyzWtNbz9hYW/2rl9LIbcbOkdbUTCV5bW74QxHYYbB6C
5q5MdxRh622B0IteQNA7Ff0WGVKkLTmMVLhJ59LLLgfCPbef0GAAcYdaAvcwWDfSr/5FE9/j1Mbm
TlT3jdlYjYQk2YdkOjBoYcka7w2aMO+hu2TgW4E5YlWngfAIUJs1NY9Cf4jvpzvcCsZj/yHhGPBC
irPal4fAQXlJtIZdZNntGa5ctZ8SV6b6UB00faO/Zv1olbeIJxkbkHvts9ps0ydsJUiiyYLyVyWm
H9s+1wJC2fFJMXfq88RMu7qRY6D+V2UWirmIk6PItOEmIA+qG3vpA4W78eEa7jqevnV7AHlhnq7C
bvhJh3wpjf5eeNcXcIhO8KhQd5dw/Pkz38DtvhevJbvLgg8XPLT9mvan0P+/DmEgMrCCYrA08/48
RJCXWVhnA4doFzcVrDp6ykk8e//eR/+iLHEpCjvo4mpJtwwxtj+PUw+q2l2LOLxFRTN+UoGae+ro
FP71XWGW4F1s/VB4/gvXxBEX/0x6I1gm4Sn3rROrJmmdFQ0G9UZ+RPXZMKCoRds28wltw8gZAh9o
C7jXH65U+SvyRxtLXETjTZraizL6n1c6qUM0QMoSMGV+nWDD9trL/xF2nruNY1u3fSICzOGvGJQl
y9n+QzgVc858+m+wzsVFldwoAwcH3a4uiyI3d1hrzjFT+IvUxu2oEr2yFB7QUJNX42tIcc+Bheo2
NwSvNYtDqYbbKZXQiHCZyHWWFpPl9R3LzuviwRipdM4b0ppuwxwZKgqyFq9GMh9DML1y3m5DNXjQ
rYcoBs7M70pUIk3UeW3aRlVVP/VGrhv3PE56v0gPRbZHREFcCeiQ9g5BkMT6yUhRWdtacOqzSzWi
gUekupdIg+qUzQ/j6Fq0t3wmmmo0u//TTl2NV2MaaJL2inlCh2BY50bdRTB9gh25hWG+AesTN97g
QE4kswn9VLInXP3nq/i2KdTMRdFM1xsfIo6Vq28e1nEilknr7xlY8wSY0/xK8goWHo1e3d8VwYdl
NBSAnorBcMgLGXyHwgKyxvuonB8awBjkIP1wZ75NFhpWaRKw8JSgqEQh//e4i2vVaPWlIa9PR8wV
VUqzdQsfIMyOnQCaAUn1ojpX0DOVBN97/o+2xO/PhqDgJX6LLjiqt+srwPQxiT5lwVOHM6JZS8aD
gWkgAKSc++tcO1MKUCcgi/W5gLVDUxZh6KrTHubgK6JQ8sP90K+1hWD6cAfTtlxmtyXR8+8bopTi
NAaBpJ7qylmSlDl5ZMGzHCA5ojkZFF9Di8gCWAVdzI2P7sm/N7WnILwn5S9HqzH17311r5HiJCHb
4Y8ieV9oN2UCwf8tQasy3cHKDaBjUf9B7K8Kh4Q+D+0hC8jrri7uF2mE8gTQ0hcviv82T3d1tZ6i
R6LEtdiTm4+u9dLyWZDIkoN67bYoKEwyyT1KSZUAP2yPikKOiSFfWxAwKP8iUJXo10RbLvvSUKRe
wlAcv9tqNDw83AVQ9PV7HBnxYdHFNFvdAul1Uc1tD8hJ3Moi3AYnn9f1cPSHR50+q3pGL5ISMZTs
oBToFOW1DUdsDV0JSxz6jVYmHnTnUzBPPHQlc7ALBgwF51E80qw2zftOXumduC6Nl0AmAddDecPl
ogHhUuEXysKGk0a7l4TA0Ysj3kB+FwkE4D6J7WWoyhUItbUkH/kwlmFBegJ4JDA9P1vDhdVfT89B
cTHAmalbFDuzeSDfFllUhUmo3PnmCz9UjaOZXgawIfp9aN3+NJYYKn8txAwlWHiExusYwPHj/T2U
2s6MdWwV5qk3Num0V9rLzF1kC5FtfQJjW6owjt9uuHPzvJaplmoEMv6A/ZC+TzrELf72XFKoA8xz
dRHyKAiZGVb6CcFBmz9zRyknygNmKSI3FLaNDukVWn7LTSDDYtRQOt113c0SytH9IJj9Jmjm3QIK
j+OINEaUFdcS1sFKayUBynGSetip65FDW8je7rDN9Jt5PKgauXarZNijVBoDz56HLTdmKB2TBzQh
r1v/8IB+x/tdPSFTgQaC7IoM329zDzK7UGoif7hPyOWUX1qHlADnGTZfBHYe8IWt27zDYDgR3zy3
sjMGe7Q40e283Yd2f1dEO0s/Ag0pPfj2hZ2lLpvkIHDJrTahFDpw1Pa0L4+G+wRUOMZqsO62wxmo
2m31MduBf85ih/IJAocL/8FqxdYcqYfbnwqOi+bmyVhHx35nrupmxT/2K3/FNBzCDz19YmqUnOqm
XPscxAobXopAV2THCdojK63VYOs46Vps7Mep3SNp0xzEJcM7mV7OT0ro77smeJrUf9m+LJsmVpO/
R3opBmElS3O0QDWZ2YTzQP/0q6ppQIiIZo6ldVCt4Ifh9Pu3/vn0lg0odmYCB9DGL7yrvz816MOg
ivvQOAX5XZNsOjf0mrizG9IqacAuchnCC52ATGLlXPxkmPrm5l4yX0WDUUPqLQWg3wLFP2q1ICSm
QO/y8oS7DzVx9Yjayg/xStocSgmSyV7f1YTotpnF0xOtnZLv6aSE0lGbXW3e6e2+sjzEsFK8ZqEv
+43xY2PteqtlIUyX8PsT3iyTA2QuIos/LjE1pLqWWlM6VUsgp13KTo9lz0faxjXCaVnpgw1uo6hR
JdlNs23fOL1zbk84+2KnUH543357I/58YMv1qCzRGt7IxcV5NUxSrdUNeGQm2GCvijciCX4u9BGh
OPr5qWRpT1GRDxXmmg59qrjqASW1lK+DIHKQegIDa9n/4jEcbxsEQTGcptoiX2+fiXd17btpAmAG
B5MS/QpYfAuIQhFAv+ExuKtJxhh++D7XO5err2NdfR2tHxtyl6XhlKKvT8xfLW3XQtsKHRPGT2aQ
b3rX/30Yhk3A/5LOLfz7WZJKIUqhJiVkOcHMkXvr3R8n5mtaQL7/pHZf8VChGebYjxrXGrJ1mlDJ
81lSDYs6tfmpInHvYlxbGNZR/eanMKRRSUdNs4jKqPwDYTZiXBwIDnycc+yy/ijucjDl48jRusNc
VnYrgcTG0uTRRIn/bKnpXZ1PjlzLK00CnhVn3Q/7sW9LxvK1SYuDrQ9HDB3V1fKVJ4XS+yqBta3g
jf5KonVquYrlscVh6fLR07W20J46lo6R+FlnHlcs8+W4SmbA997sbwDo/3vZ+LZFXK5JZ7v8W4DM
0nF1TYD0S1TJvXyiUGl9QGSlQxtTA82gNrvB7CY0BhgQtI5IKmNQty60BdRr9HVJSyQRumfTj99B
cq3Jmeg4gFHtPf6BklthujjT8ne6M4i0DbLrP8LBiWZPEzcVG7PA4YmNbwAlybpEfzCTQLH8by2T
50U/eQaH7cYpMYb2UDjjyM9dUp4qEgCxAiRsgChQrKSH6Med8/UJ9vddAQhO+jdPTLyebGaxVtqx
no1TRjNkMA9Tymt5zkFXUc6bzI0iH6v4BSz5v5/Gb4zC1aSy1CAAS3DCwzR69TSaTmwmMTTGU5Y7
U7BVjckWm9cm3GgmXFdUjue0tS2Cs6lDdo9U5Qp6HvMuQYtC/EqyVtKPkH6zDozGZ57899V9s9Vy
V1SCDmgEoPBebPt/v7aDFFZzMHbDqZXBlvL2xWa8StPbXpK+mrrej/QsNb8kDvWiDemWtQ5D6XYC
mG50lx+uReezru8UieVLmYGzN8vC39dSJmVlZT3UdsTytAuBNmS9ujeK3Sxzsiof/LTYT/mL0jzo
DKs0MuwBa6AeTrbWDj+IPpRlvvrXxVxVqWQxGxQ9bHse214458Kx3Ur4UtxsZ3YOITQxGNeNtK6C
NSVU4c0oXHMrESDVn9sVNOh+3Qw3yJibjHlghWPDHr+m5B7NS4sj6odyl7TcmW8Xi16d/bNqsmO8
ulihLCudFCHjRNAc9ws08GjeR92xFPDmeZJ1q0uIVNqzmf1Qufjv2/THJ19N+5avKGGhVdMJ8D+p
H2iRKCxynmOXNcqP9EaeE6RzyVEYXYt9I7PivQlmM9rWtVfVm0l1qYWLDYATIuWH1pY3uIbizone
B+zKG2qVPwwy+T9HGZRBClkUd4A//j3KqkbpBGI15BPJjHhBkCyk9vBmjXcxOWVLUDPSW7uATeIf
E4HpEp3Gg/4LMYZp7pkhS+wOkhvnWyE+VzsI07N4K27T0RuZRFzOtAkyK9mT7pfkG8CRjsDhmDsv
bQkRmoSvon31gw2kh5S+6GPEVsy0ZZStrQxaO7rgkND09cdMjisZwcT6SrZKt6HzwKOLL+ledRRW
xMwd4UyT4CquB9PNRpv2KdU/N5D5CxsRRJJ1r027tPTS1MFUzAZujj/DlUY7VF732MCS+izTkuCe
1+sRJmy6BQlCLNc56LykXro8yeB12X0wH8pqPzdkZzsERbBdrxFwZUdp+B0vWO5EJI903nKbZjQM
Zyd5N0tbpTdC0zn86eH9x46G/RkFSFAErHHi1VxajnGAKlwoT0seaTW7xXCUBVQkRkUWInbXB8Vw
SJXAGu1A5LPTo9rdKAwq+cEIf6jE/tcqS+ohxRwDYpsO6e7vcZTNatpKiS6dyLCGn6GvsAbM7ZaC
LJaRtrWVPfIoK99iRzPQnsaHYQfArdEc2N00KdvG5v/Vl2Br/Mo+hSOLLA9RP5uKzUYH9R+ahgPl
F2sVqfYSQGDw6uTvAt3/cyA8TJmtfCEV8o3VsJmntbWdW0fNXPPYv5S9y/JKD6PZZC2sZTa0uer8
+z36phpi4WDXA+KFNU2EWnG1cASZrxB/DZhWXmMEWLpaixbMEh00/kQrTzMxChRAtnRsSxYLF9QA
Sq8KVZfhwUXtupUsLurRQliFT+InrTS8gJO8UtzpTqCo/ayAhOe0ltgWPZjo3A8r0VgFZ+Pz31/k
GwN3+SIUfMk05GFyXFvG3B+HkHwMa2BQNWaFnfUBspEgiKE/1FT6ZLc7hs91uLRBeWE5j0BLr2Jy
VOz0F2qUEH9SQf/mIQGoCUS9fIKZp407q99i8CaNixKUkjvm7NFLHme7R1i1+gkZKn2fz5bVUv/N
8f3d7vj7+hn/vpLqtXjSUYtrBVthnLAKwRlBv9JnKm21G+Xw/NKHcDqGODHFTFpJi9IEYOwPowJr
EJ/290qkLsESOu+EQRHleu8ZN7Pea31cndg2rEav+8VwUC9A+J1pXbnTrnaEzbSLTrMjoETun0tH
v0BYpp88uJPdI1ZfuLdrqyE1eYWlL3ukhb/6NJylfCCvO+jDxSpwMSNurXPyFp2czaV0mC1tix9J
ZDI4nW1tOLntyUrfhC5yTAwO9BRO3WqwH317/yrzK9L7YEM789TeGN5wCm3jt0h+AahqG1rfvJmu
tTc8EM2bLcUTJApPOFp31UPypd+g+ErPoQeOniw4fAcAT1/6dyqLq9A+e9uV++KvXty1YJP2chRf
rNvKVhzvfLvG+vBBqcbVt2wbtuoL5ssjTuK9eKOuyEk4YSb2HTS5Tk+DebtN7MOJfOyLdmR+OAyh
05BJcSuvpNwt78aNssYFCLhcwxNtRx7eiHP0CRc+u1fc/Jjtw4OOYtQlIspf+c8GE/W0auhBkrxi
T8iNwch7wjZy6Fg56CBADNJSXBX3xc0uc97ecko6vQ3s3U62T7thRfq6U7j6sXaUm/Ao7jSn2XBk
25ur3i43rIw7EV+DsiJGyh7Qw3NMsBM0ybE93+juJkByrXr9OtzR4HRmW7GJvfYo9jgnNKR2uoZ3
j+KCgcC/ET7lyKuHu3Ll0gXd1BfswuuJX99sIueHGeA/9sAc0BboHX47CWf+VW/LLNRQy4TOOs2K
3Rqv9bAOtYcFvNOI+8na1MkTawnVf0rG0vRSReeqvvv3JMSnfH9vJM1aXmSKjyZvz99v8ahbZVCl
cnVCpRIrtiLbRBnGqNEQgaaOH+/ASsdskwKHo3MyuZa+GbjB5Iyw2uI7Sdkg2wYHYaT8dJmJRsYl
oH4IU7xR0H9x5Ackpa6JH6cpZ1KKqKgsOx2dN3Ota3tF8LLBGetNM8FXOobUi9CPwHyON+j47lp0
72CSQweGzKKmP8onxYnPJgf0L3YlT0zu1Gk6HLvKqqaJjqGYjA3mnk9+IIk2/NAG/1mOmAtlpRNF
N8i46tCjly4g53nSP4eXG/FuNJaMC5YC/ZPsBA2yrmOhYeGL5U74xAHVnm9pwwl4LSbywFZYr1tS
LlZ6hNwOZIqt9A4R2gN6q8keb+t9+aTel+7vII3kC6Eg4RovSXkfBG995qYGukSKmWriBchuyHU5
AYHxzzLn8xNvlujhQ0pCNxQ3FOuK0K3UL20+m3SV8/XID9PNiIYUef7khNT7BTuOdjivQxcxlCrZ
ORFbAcEJ+wJ1abmiwtMyPVkQCVbE2P97AP3uv17Nu1TwF0LTQjCki/j3+Jknf/ZTtUrOoUCywTLX
G05eMwU35xR8N7tAyeuYE1F5aP0qrcjGmD6hGaDE6ccPDeG8GH6mRIDTYUR4tgrVF0N8lZCHBxgy
lcd53LZ1CtD+NjDOovJWktCnWDtDefr3F/lWNIX8wmbKJIwKKyY03KuaYA9cVqp0qbhna+uiZL+B
7YIhCTOHo3v6ZtrH639/4u82xx+3bilZEVQLpQPoFjUT86qjpsNsHsLIqo8kfuf568CoLrOLEaAl
XZOaQ2wtxAFV+VKCY7ZNky8l+iofeuDJvvGq4KVQHv59Qb/nm6sLshTa7AiXMR18uwWR4E9qMRnN
kQd6CqPsPceQWhekW+fdSmzB1yXKYpkkNbZBShzLkJMwKtIQG88J8z9Fx7WBhCmpWkTqA4ooqII9
x9CgGtatelCLOznP3Gau1jXvbBjuQbSYCNqyjsDY/q0hd0Ak+zWuWtz4mMUo5uDNqZ46qnUN9QGQ
e7Kxngj27Y95Udk9eyZBU1wh/chPauj46k1NpkHwosETxiyhuTHi3iShr2bxfndYDs37oH/Wk+it
i4RNMIS8YrXbEbjDJOio1bYYiYbQiJ2LCKjPxYPKkmwZEHw+rC5nj89uuE5AtM22rGe8XN2rFH8o
8k8H6+vOwTI4qKYxMdMZAjf4u/73x+5wlLU+r1phvpHuml+C4Gl3bES7nZJ6bE7Y20TsfNs1FtKY
9qDq+syahqOvZ3BK8gpMVrnXfyF3ZhrPCGQnKRfRsU9wHDA7p3uDdl1+xkA3EAS/4uONYSMg9Xvi
HR7eaCOzx0D0bBALQ87gu7IvP4tb4XmKbHNnPFMrN9/mW+sVcdx9Px/bX4uYON31j5lK62bZGdCB
KZEZ4lsgYAZNEalanAqeIo+8n3ssDyZ+h8xDIyYSoP4W77WvGLiGvMoviac+TZupXzHk05WBWxcV
+sV8NtG+O/5T/4CLZFRWw0W5+ffovw42547TL1nAQktUKaKaqzNejcykL1r60ZrvcXiwkvuI79UI
X6Z20BuA7bGbsND98KnqldDg28dezQKSEvvmbMnIGMlDIG0v7DhXJnepuQ05akW3Sb7rtwaQBiAy
FrOgaGfreZ1XmFCOFaYlrNorjmmgwjL3nGS7UYD4s5ehOxSnKnOUyQNGM/QP8X2gmPs0e+VZN7nj
z/cS+6fKmX2WSZMnbb401aGvUM6f9DdJOHOgJD/P7F09uLNkV0bm0J378ZBS1R40ZOmPjfVLCxmP
HsXZktLzTvsFFaI6dF7LRXePmMoip57XgRd/6cVu2swtqJFbNT3WJVtEhxJAnX+UzaOS7mq8ZJmL
hSOljX7X4PDT4ZTieU/KdWYdkuMNZQri0sovXHu37RN9+qDZtPlaSncSYVpScMHMjJmOHmDC6r2p
iNQSlTWC2HtIlrTyEeECueFABPYkmB9hWyKST2wt/GWUb2ZJZtOmx0iKhh/QQI17UOh/eNjX9Mv/
PWtEJbzUJhHF1yWguaAQPPmjejQCFHCDM+tf0fAmNrwzuoU4D8kz+UWjIaxkZjsdbwuq5ozcl+ZD
Mrx55rinhIcIfnycPKqBakvm+NM1/td4ZDln+mdXirb86jWwqrkNBqjoB1GAkCBwJEgJ7cYzICAd
jtnfdH7raWm+Vkb20PNTQGcxT+86lIgaamSBonLVEBw5E3Rl4hwWKzeYKLqLGLkIe6jfdEH/4fR3
3ctf7iu2chZTSrgQ0MRvNYHCaK1wkA9BZcP1iyH+hRk54CKZWQyxEXFmTjn0a+ovZVt6pBqG1o1A
Nlvx3iUaObHuv9/q/1jaWT8p9NGaMX/z0P7eFcVlk8lpF+NIIChXSbDeGzUOK/12iaMsMkh4/eu4
6KgvSY/KIVE3ZjV64ABX8fSgA0mqlnq8BgYJTctIx+Tf1/dbUPD3Sr9cH/sPmVjEha3y9/WFqtym
oxAoB1W+zOJTF+lnAcVMbWUwY2B8tMM6o7EyyV+g0tYL7GeB6chpfRv2BeLlkTOT9iTnkjPGP9y7
67oCD3PBA6gq14XHXbreFml+N4JIGaUD7KVVio9BCd8wHlJb7vyvSdqX6rk3DVuxcPmss9ErEA2T
ldr6Xz/cpGWkX90k+hLA7NDIoXy8pm2mRhTVYTMV94CAHMkhOBq973Jm/ckJ91vK9fcnKcwHwFfR
Vi6D5voQRh1bn8SxPGYCVCx9AlnkdPNOwAduJpuyKFfmsWNw5NmzOrRn3ajOplpt1AYcodTZcn6W
fNfEbqvmk1cZHtzfWjqEGBVDNl/DuZIPrWk9Jc2EXkjfiDIm1gADWJ7/6rrSTtakOtoKmt7JQvAE
Ug8N0TCpJwltHWLJJ6lp3Bn4U+AP64qwRVl4MFFkTgXRquH2h9v+fQJSgYJj58HgoqJMvHqZ67zy
ac2zr4hybSc0485AnfVVLJm9rl8etX7Z/LwaFWeCT7EAo00ixk8F32tIB4OQVry0aDYwKHIwvnoi
hj/JctcL2rEEDxck6SbiKJjiSVDEX+XSep99vFMGo7MbpY0vv45B6hxnuabXW3mhrzzUaYYj+VFr
TcdM6p1ZoFb3MV9yulYxVRoLkQRflN5fDHL+RnqDhvZiWc1DtiBcZBQz+le6tAgwN0ggDVtvtnCg
4i/rzHQjcvaWcVnN5Jz39WsAqW1Bmfz7UVzDeJa7QEAD6xWhIIC8xav2Tp8VsZymJlKeFMgB2vdh
fJPUzyG9S6MHK3wbww6XQ7ryhYZWeo7E7kkVPAMdBxl04aXP6GyYwHduZfWLBEAM8EaArPOoxAQM
7yjcx/JuaAGV7gPxswcEMLyK8a0m3fXisxnvYto24LT85rmlTWD8MNEs4+jvl06lYEgvBpknc871
gc/UMWfpoTUdlQF8mkTqI3lW3UkG0J5QAtDan7TM12fl5XaiZUYSBPJnyc6+GlTM64Y8CO10mS6d
e+zPATS4yu3k5+IrOQYUmXHgVa4yO1K5Hb4SaU+xGuca9GP+u8WoF7xYX61uW/riING2UnwT9V94
omTkmMBUXsbuhxFwXVb9fclLkA6DwIL+8/vP/ziGVLU0x8Psw02MnhX5EN+Y1ackPll4bYjY5ohe
Cbs0IY0ad/G/Bx+F8G8PiNtELZdpkdWKEtnfi1TfB0XR9GZz1IJbJc5h8fl0dxbCkE9AwE2h3Ulh
c9t0BzXdsOLafpk96013lhDLdGW2NcLJNfr6oe/kbS50hy7JPfpyduIXF5lSfzw+x8WbkZAjFyLs
ttB+crJdbD5avy6D4paI6o0CECVIL8ak3mo0UTOYkcIh5qylCV5MhpPJQakqQDROKiNcN71ZvImb
bZ1aXvBaQ8/V5XBT0GNXof/SptQ1ZOnzW9DEp8qPbnrMGrBgUdRuTBh3Yk1YtDgestL3zG6r5r2d
TaNXZT0Ge+1Zi0sg2MFliffDISYmUOedSLj0Y3jqylvTDx+HIr4pMoz7GWHCtACFLr0NWzxzvXCu
e/mhDNVNAiGtnrXnqUUGUftrSGnt+Cqb+UGOciBM2CJLeduaWNPoinktx/leKV4YdhES0zRGaxJk
mzkOLn740guXEKR0p8BXNF+HJHTUFEoiPqCmM25bNo6g8DHI3Mxle250dcMVEcfcvzZlvhuQ0DQp
nroQal7yCpx+Vd2i1zqbazK4bU2r3bTejE3Ojn3gwUmOSd/RTyY7L8TDCLumLXEejT8Zjr+vQeyJ
FkEAeH9M3OLy538M+2lQ/D6vewWtt7aakicN+EJ6EztyBTGfdmSRoxSLy81C8o32CRrDItTdkaf3
w0twhfvh/VsuhP04rUeSo42rprHadHE0J4NxmTHgqDZuZI7sFgmqzV14nh4sO2VyiFdIqd9jZV/T
6FM4uZBt/MOOEXPm97eRKyHPE4EPJTLt6pZkxSBWja/1R3YM8DMzTob9NoVg0+8zPwYFPToNcZZ+
cszy2Bs58etCsplFH5S07owCPWrlM8juTPluFg8KDgwTKQrHvh4qYpN/vArq40gDvxmDbVqQ59rh
FxZ/sc6uRJy0My3wESJDargZNuyQ2mY93U/dl4H3o4jVQ4ilslkaePQEo+C5zl9bPEbyoJyqmPcr
PM65jAZolRTSesp+gYtrLeLKhDtW0tQ/T73qGL20IoHFs6ydht9ODMqtNtbuVH5ZXX+IZw7m9Mzb
29QIslWqCB0WsBb1IF2cMNmXerQeYIwLOt25F5FiiSE/6OgJ0ZeA1Ee/x5IvT/s22jfWXTkB7emH
Xwa7vbET7UAi10/1ivKXIX3p2rgt2sOMc1KoZDcylC0yRieT6fjdjxTUSuHYWSAjEpeB6lSqvpVD
lehlyWnZgoD0cjtNO/uC4Xaq7iQK277amQpuZbZBjrTS+gc/x3c3nyYFd0EtkEJwG6siPeLxAlUN
N/lnzfIk5uB0rN2Ew3DuNtlM2lY9nAHq1aJqZ9RsWEFXFl9l8WC27IYSiwlsyF1fb04SGPZ7y0cA
NlnupAL4AmtGdBqJCmNwyRpWLBqtDTQH1FwBNXofpX3DlEv2s6B6XTy57LejdqOqAJXYbM6W4uXv
cssxGTWYcC/n6A32nXwXlhGBBHQYxWrr189CeVdxfo6pWWF7Y6I2jeemO/mCfqf44HRX4R2eIXz3
VnMCNw78FumX6dti5yGNg2VaUZto7MasN/p8sipOtfKZdGulwFm6jYwPEb9up62S9lJnsqPf9n5l
C6R0ztVXlvi2rn0WmYAzvgtPc/g19DfAfHHHpjclJTHsYbvah4/KJsNS71T90xx7RGmDTRQXcge7
K6E/6rzxGdzezyqTPT5oUAubYsmMMCXXp7VCm6VJ8YduG+76WMKZTghFNLF+TYQtpqJdGbc5Fb9Y
4uw5ojgh2y4KnsSy2gpa4Gqvs86kPSs7k1RqhFpuKDR4MV1FeDLnO8G8s7CeLn+5099BmsPqFVdy
cvK1+8B0RZ2c5eU4jZIsmz2OhlNgEt9OQFLGatqDFjiUCfc0MHHFqpsg6o9+jIWSDhMrm57f6F2L
uRB4SQtSphzYyyZurcO1Qosb9ZqdicYqLJE0kNNcMg7LgwC/gIlvVFuoLIQOKh8z8cHqpqAL2SKO
yicaJqU9x+Ue6w7iVvBbubn2K2gJNCYh4klkdYf7QnU0/RlngpuWJ4n0oUbDYDW86/hP9GOSNp4s
ja5Ogc0a0ZfPBAJExkECJlwG51x69gnKjR7rIbPpFngizGe9y5xpRmEbyyD57EIgvXO6rdEYqCCE
mvex/ajTO0HKd1Mj0Lc1eCAHuKRRmm90lKE9cIAZFUVPCyj96IR1i+e1FWsYym/Uv5Ps1CNzyQmC
b4JfWn5D/kPPGowEwMPrmsEXZ2BrEVJg9iNxAgqCHoGav1rslbLmmFDkyiUoEVXsxCElN+AQIQLK
Ne7dzH/vxseRy8oY31UEx2GiDNnu9PFUx4HnIyyO9fJRntXzHHabFKsGhdswBa84kh/EFp7rJUTP
rcoXTd7COHUtAo4b6lKqTq0ogag2fCjWXSqjasKaPlC7yiChtCHV1E9zjm7YMriVcTEabRMHnxF2
IbnlbcHWKlZ3PUb2pMd7QReGKSYt4kOA+dzK3DA5yWiR4GDGj0WItrl8lDgPlV/pEi+Z2BHdA0Km
7FL3zPy5wI+bh19y36P2P1kK7ZxsONWhbU0bxaTavaUys4jHBOSxNCRmWo5TtTW0o6ER5G49yibe
QZoey6RH9XgVGSSlw/GVKzy+RHV12UmFsmwox5KUR61/ZetqT1D3CFxmgedVuDVFfOeGtq4SEFUw
NeTizRwT6rjdUTPQnhrcq8LaaIW+CoO7kq/BUgG1Sam3kJKyDr6ldBiFR779SuHVEEJnVsEctHQy
AShr9I8MMfKWI2I/PycSBdwok3CpjbcW3c5pTu1MNlxoTKlRu6LM1dJ7SRtxN8njTYbFzg8XAZ22
S4bHoQIAgzJWrzn2svEbad1bybvKgp0VqTe3xdbUf6K/Xqv6/t925/9vMvSrLb9PMbsMuka6zNXS
gZ6faSLBnJPskvhUgmcurJTJLTURAvluEC2kTLb3N03iAUjDIOKPnn5HTJ5R2tYrFXH1bG6KJ6Im
WmWVPv97a3YtRPrftUL6h7aPKc68Pp6IYSK3U9RNl7HaBLOtTXcdKDyNQ7sEwRThGk3OTzY0Ga8b
tWbIaMo2orHcehX21KUMgNEbI5sr5/di9ZyZ61rzoviWpD+le0dOV1CmpJGKMP2920wSBep4RYS4
m7zrILdo3vx0QMVr+v1QzH7zjy8lX218Y6rexmQJR1F91nKNFyG2RbJI5amgNg1TRNkZHEYm+egT
kDrG+5HGk+yGIRQvagFR4sqy4EodV6nQJ2elMrT6YOit22iZPZqfOZuhqdfXeaytY7lblzL3KPmt
MM7UhynBaqXjWQs34I0NUH3ZXkTA2nJKmms6hkTeTKcUWcAk99vlcDH02aroZHT3zzqPvdN2cKKR
Q7JRI9mlER6GwZPiUxsoHJHB0g+PUm85BYKdyIIrhg6yTcnTRgQ+aQAHUph8yl3TnAa6Ykxgc7tJ
qvhxaD7GLsR1vDNkr4+eJettAQ/LYJCT4DNIT0X0kRpU4+Sv2MJKiJdQ16SVjBhxbkB1SQ/pfLBI
ujeyZ2lC8Nz4T9nMaiveRKgJc0rROjb+p0x5Hd4Q/K+or4wJ26IwsY3RcIQx9uCstdxmImBWWWCs
x/jGGAPbilgogy8zoO0uUJQHb5edQKBYc34pGTu1dSF72Nabl5CjWaHfDAFisxcfe0Iw7hRWU0F7
LbR3gyapFvKi03qvWF87ZpMGgVGUv5FMVZBc3FAU1KNs3/ePCWLBLmMqqXmu4WMyXZTfUVUrjrNe
kXBQmTr9mCocVbQPq1TdBKqaBKw7l71YmJFsHuFuzOJLg6xQJWixb1ZUucnPKi492RxNwuF26Dex
IVEpA1gRPFtC5OZoYeRs2g1gjtW3XjBWZh0faGV47Akpxr1r/WPOXw8tsNkmMNFoL+mvRfHuWwQt
MIGrxWhL83bsXwph17D0SsUjuA/NHO0il51AmzCtoYCpAKRDybqVZolcgvESh/oLPNw6jlYtQDoG
WcqRdC6Oof8o0RuPIbJZ1WtcvanNpWw6cgIuykOePRY9vURwMnpx4w9v1Pk5muSgmsHtqGii/GyH
VLcLhmPXt2tNBOUX/ip5wKVVO3NT2Qjw81Whp7cKxVxOLerABaIyKR9HDjVipHlCbKw7OX4SoC1M
7Nbku9gXkal+CfyaAJFYGm+yZUuLdwm2t8Nttg1htOceogZDusSM193TztGRpUg4tIi9tQ1DdeSQ
7sM8bVWaOT6ii/8j7Mx2G8eyNf0qB+eeaHJzbnT3hURqlizZkiz7hnA4bM7zzKfvj9l9UekqZCRQ
qMyMtC2Te1jrX/+QJYiPOtG5ysTMj/ZIpF+480hddOolbaGk8T4zQ3Iu6NMo6/36YTGjDqbhu2+3
pQmRPjiHTbXX9Q5uZsSyW5k1PEW8MUzZNRizZ8MWasaiG9Z1VG0CZoU8SRWFXxv1bhKU1+Yu9TcR
tM7YlZiCrNN6WkMH5epnJxvdUpEwd2JCSluQMggccwKEqxX2KJZn/s5Gw/GlZo85wwR9wIhgGzXt
VaUTsYD0J9+Fr/QZ8W6JZzH6wM1JUkhF5mYwiKR4ehWdTtATlLP4tbSNlV/E9H+A0ZpIfKcFcrFr
ZMde+AHe9J4U9q4zoU5jOa03WzPtPzAWd/NQd4O2XlnGWa1fMhP6EvWw0n+F8b2wKRjb+JhB7qvs
lZqpzxVGbbBEnZiUpIjqOvbsVVlrewYTq1IZrla0zqXsqAfy1WAqj8wuXUzZ3SJlSoViZfjjysox
SzYKrJzMLNqEkMtDf1xs7Y/WXEt3lRKqUD+sciOah9Qorll8h7QKdsWrwzoqAgJKEeCU5bHTrxm/
TCZTfzOMLJmfJqTqxLhFUgJinCT5b2b3aUR4IUJH9UtMerC8kXZ9WjrCfI8VglcwUNgEdF/Rm900
TsTcts+ljef9Amp2E44cyftOkTONw10hC0LO3jPg9VQ91B5ZmYG+JuRzHwAaWRYTgYPtkzvOPDvw
U7ehnRyKpZIO21BvFqavOZDeiPqBKmU7Qzvu4rkia/eGjvkMNl28NOpClPI2lozh+NzQ8sn6kxRh
M5Un3wVyKR9OdEq3WrNdejS4X0zMBOr22l54DSfwa9DCXyBULYsN7hva38hcdNNzJ64d7mpJzaIa
MeeMuqXaatsSCBCsQ4dEyoQyS/Cy9Cgu47XB0Nnzh+c8gfHpafsI67UCZW9ujwctuo91vS7CHqNb
EmqEO0kJ0xnI9fi22JXxIar3vn2qhLooq/At4EAwomIHzqL0/dKSvuw0uGla/DzYq3DmrwBZWCEN
/27Qh/cIIncCxDgI+cZlv85EQVN2qKioGxUtxYAwS7+mMEgm6DPzfx0Gj6S16fbSTVIQEBavoWpt
cgp6w5LOHLHINgMXwHZresWb7U1viKy7QpxVvlcv2Q8R2a8iDi7YkFti59Ne196Lxfk+2QQ5xVjk
TsdEfkgYb+CO11KWxkwiH9GTCH9bcPt7PMoC7zIOICw6ihdFOaQhQiW8MrqQMJ/0EdGJTRO1ITrf
9tyOCL+6dVzMjhaqY8JK1dvvWvyWh1WSBjBV7BXdwBtezBzMzZQ7cvssWJuxpy9lfkpFVk/OHC64
F/KrPJtDIRvuVWsNqRJpIPJAv8GL8Jwq4UqxWuJMsGIcj4VM3SpQY7TWfsLsSsrtg9d8qXGzDqv0
XOmcWNrFV4A6uvqJ5r5u75qBS1uWniKydCSZ2CA+sB/rzEB1IjNBg00LkiXaHh8rr25nh/2rkUJ1
DPEw7CNuMX9Ztli52g0hiVgYxMPvyhSLNi/2SVndppAd1+O5yjxcgrsp4NcAibU4aIa3Qvo1IK9D
ix+orKXahvgpcQ//IqLDbTQgowYXkKnYeAp8XTLPrNaD94GoTZrF8vYx5ioy4qdmVNH8MLGd89qa
1u21d9p8hzEMCNeFVK8FtFLachUANTaodnP5SmjUnujJnYJTU+Ilq3EWqZUB4XXc3KRjFjizjlRS
ZT1xG711XfTuDc8ZmImJw/9IMX0Y/adAPafg8aEirTVIQmGBuJUayEsq3JTyZTznjZoaFV68AAdf
DdwQFp7MQGtldRLFgTvB405rp/hJe4qpMs10uo1z8gl59AkqS/IH+rJd2MoV/x3MYHV8GcQJyxi8
3jCSwPJTsIVNuE+1bjOhxJdOyA+lTs+KoChCqttUuVOTRkh9BWF6KB95bByhtL/5noVZV3FrM3Oj
leLbysj5iZWtzwFrl/otslR485mr4CUK9WPd+fqx5nA0SwnLKXIBc7zFisEDAMI5O/ANdquh4ZWh
P6kcFDmsW2PK10V+jXEjU+ERQZbwSk1eTgLNa1siIPKfPOUWz0gbEzixyQZjFzVzrwEC5u8KBUoX
vju93js2486KU6DwtPXAUToHJfbGdazMY1BcbAWZkh7sQ6V3xhb+Nr5aofoGR2NpycSiQc3Reo2L
cdqM4eTYpQS1PcM8xCBxKS5Oqq89iVQ/21210+nxZG/Cew5NS65sR5Fch7gnwRYFEBwMCvzkyJuC
zbCwGhjFkYrhAMw9ZWhP+YjN+mykBXqZi/I7TcOBuJBjU5l46RqrrBmuA4w4gWuqkXdHQsCoF+71
seqxlpvaRzUbajTvRW98pIrv5gYAs/zeJtihKiBA1U3Qlme+upcxgtkHSv6SdQz2/HxtoCfjcsa5
VRB0DXM4bHD+6qE8InbMgxcUyZFYZozRNOtbITFLrrylkPC705SD1V5kTQeMSBaRgdlXKKPnHXHw
OgkslNthl9X7Mrg1H3W7I7gxlVRo1sSRQWg3qPt4S6sevWevmGcbzprE/0Ytw8K0iBeUNwUKoL68
FBptHq3De0jaZKt6G3ziOqXF2TgPgSSaO0a2LnGm+MiGa326VoXnZhSjYgCg4gT61hKDMxeMPt83
uE1PNu8WP2OwTwlycxhxJ5cCqxUFHCQoiz1j/+XAO/btX02KlQrGtjVtfTeGjoGd61Rzk80zdt7G
HNFXBN+ER6cpMZ8Sauos2dCSYggSY9TkY/hMBamHr7hYe+U+lhInbJTNEGQXirHX3DYOZqjfGwpL
K1EBxdD7mTzHtrAcPYfKKXzY7pgSwsXO229/xnDagH9F6KidqQs/611ZT6jotnKSbFk9q9TA9Tv1
D1k4XaeiJuFRw143wbPuGu3HOnJVoAAj5N6JQWZlfPmj5s1YFDweOY6WxssCctcyWbwutMXn4vN1
TRzF19pe/vV3h3C7Xh/Wa23x+pksDofXxeGsrD/d9SFZLD4PhzP/+fr1lX86gH8vDq+utuBPDnxH
hS8alp/r127ZLRd8j0PtfC5eS6dbYqO4aFeidIC6xAsmtl20ib7lF7Edz+KMteuz5H5+1nhteE/m
uviot+1VWkP64GNWBJMuiDfbRk7owjt9kbVFfUSRsmHk9IQ1h9ssXlFcYZUzucMaI76FPPtL085X
F+tX7NyqJQbXh9EpYHMGJY7VSypS8dLADN5/dtViPMs0T5QUIVifo5VIBhflZ48hZT3T6+2PHgni
B9z9Ghc55jOYa/JvUfkTNybNfz+IzURG87RQmXiQj3bI9t4KUcBM8y+QAUhrFXSfUBeOYvprieCG
7AESvQ143Sx/FWewsiB3QC4upobwcOyWUUIBwEDABKAZsK/Dl9KXtpp6ziJIZCW08IJs1pDKTTXE
3lclXE18prZIBxjlgP9NypMJ+75l5cm2fQ0nddnJ414Dfhj8hw4DrJax0SRFtpoJXre0lzctin09
eQxwZ3uoHrDBtgbYtND5PTo+Q247cu9vLUhAFnAchb4zk08iJKPDNEcZ0hw0+BFywgJt7+BvNcZT
arvtWgBqhsNR8cKV0YCdZfhoDmjzAh+7Wu7PqV1r9KFBe9HZCbATF2Whr0Tsxpi85at2mF3EDZrQ
YekXGOmP+JHTAxeR7KKVrhn7pXwo3Xsnw69ncmHHbyJMmUOVmIcnjsYAVWIkUzfbAgwpiX9rPHoC
9xCDbuOGX0E5QT7Z+6OFTgM0hjlHMFsF4zOTRBX2AN+txe6VwaRVCSrNzeKGNuVqNUyMq6pPIt7n
J9umBD8GuVPpu6oOlvNVE5L8yZ8gNV9OgFEN/rjSG3ryaoJAxmIkBqLtSIiSUIr0eAXPJvaeO7Xy
EVgWb/VFHTZrnDTXZU9CiET7khnbTjzTtjpeJZ6sjloMMQzwoq8zDuZo7dJDM3iHlOpqRDeodqs4
MZeBEbxmGSZ5vXLJmvmZqis/9NxuxBhK+faY/5vgCSO9iJdtLPUmWyuc9HLarR6dX9h7h6HG6Js5
TmymT2aPqyOGB2YfnVrS5j1OfFR6rt8Bc/3GOqpa5Qocou5u07eXSNLIL5+QiZQJtZF/jYt2odFd
GbOvvWvrvKi4X/qCQKHmeZ5btqa9Gcx1BefCR0QTknI8FfJzQTulEplcmIB9FHR6xvEAOqv5u463
Fukae0dbIMyG7LClhQ3baNmn9wR30yTVoBAqi4HaNaee06QXk4kDfJtR+4ypfj0Fm2lMurp2a9aX
Rr8Xib6NQwD6Hl/RwF9WwZtpAuPOBiz9WrF5Ti8DMH1RnzLjqCdIR6q1Dt4qAfTk2iVDFdl9mgbT
xRcppo06lflbU2yb7NwYDzv5jKuaSRIniXXMYWMl2lueXTVSNGsa/WFiLEpgbhQ8YkMj9B0hkX+S
ZoMKg0yhAVQ9cBsOO3MsyWzMt6p3kSg1sZGm4h+8+tzgqcBRJVM5tr+Yk0AVaMfnQX+J2L9N9+HH
TPskQuu6qXgTuXAyGLRppe+jEMccJImgBni4JPhvzRDQyuQRj+14qON3T2Bd5PKtakw+MjV5bmbI
j4UYHJmKKDI04TY/DNMtYXDboxuYD5qsPM3xTlX+NWKtnPC5fAWfzoFAT712m55E0+HXQNAPCKeY
yPkwOTTtX0P2atrVSs6RDqRMkEoslOMCD45Dj5VyRWDTNsqAEmp8UJo91iMq4w+V7YbBUZ2Do9Hk
jt1VR4YaIabEtopVPokHvfqXGShLtGm4ljKyb5mI5vqqGHGC7UnSHMkIRYSLXfRCa2CDvFWMV6Ti
qw0gfGtM5WAX1Ohb1elDHmzuNyAhJqrznDKl3ASYSSbmcbBIAD6XZsjElsl4czOkR0BpBgvcqeLo
oA2PsWzRnmGmnylL4xw132npnQqst4L+pNGkNWF6GaS3ocLP894xfW/im4S5FMaVpGu2sChJuWBk
hY0hlRYubFQSJguWC8i0Uqi86XbeLi2nBZnfI23QlIc0pqcOKCsyXH/fVbj6y45lH1Xaih7ThlDM
0NAFbZWjYd1iKC+N5zOZUp0hfVjlQkc4YWP8psE+4cfGDVtV7ils4Kpi0wghsY3unpm56mxKjKt5
SUCyz87Mu73Bkp04WwT7u7WfovgRsA2Vdxj7Y1Bsak1C/cw2iE6Vh4/Ne644YC0BJw6oaVhdQoUy
U2ME24ADfqrl1QqQnDSfk0TcDHe7SBh62F/kCNoI/gXtZ5ii1UTk5Cm7opr2WVqcJybwxpDeLEIx
GORgrhSpO4HFh17a6xjwNIK1PUfsEuFgxN9pG+2kcNzV0MuVyTiNYCF19h5Exrqu9Fs5cLODq/QG
lxq3SEdQt0/rKBjqKs+T6OcQUGJLvY57Enl8EiJ4jYi5ZT4Z+TYAX4Fel04+S4NV1b0OcrHBVuWh
eauqOlgWetHUon/qgD2sixCNg3HjMZSx6pOsZyPjBOHipUoJii8pig4BDEkyKmYW/9gjuMky1JSP
IX1rgvZozpMMZpUFB5XHbgCYWHa9twyS1vW8cNNAfijIlI1Zj7X17kN36XNkGXJA9mGzDM3fNo2s
nMIQtzeSuvMEzfWEXrGh6mTqbmSqY/G1lr6tNN+pRjJ225KF0/6ewKL/4iConTt6CPf95inUabPN
4Wxo2Zcez56BE+cyLpumRTjcSIgtoXI46shdx7cEFKAhkOcchtB2CMTESKpnsKEVA84sOTu0douU
pJiHzi3XMRSq49atqm7fkbRSNkSxjMrVr9+bfGPyi5ecK5CAHc3iQuOiEKD+9pspim1uIv/AjELt
bwGYQSdAd3Vv2zZMFZiiBg0BLVyYROtGA3j2FC5DYtmbmOKUiV8PBopSgKnDWZbSU+rvYHpQScr9
TmLymWf9kyI8hAx09HRJ0ShNC6uLj2qqnIScOEnd8c6XMWIlebrA9+moUwZypjKY0ri6W11y7AZv
P4VE6pXZzkBzjE1MMP1S+oPKweV3rxliTxHhpwApIm8x0Q7alS/Vq4hB4TTl+xC1rD6sJV1eD/U9
6mHXEO+oyu+ZL+2khIs4SVyFZqhgSt3qX61365FapPSPYbg1ym4p9Oo5bKWnrua9tvUiq5993axx
iMciNYv3dsw4tDqkzVvTHFqIAFZwICGb/T6xUSf/4BFLG9X7wjQXbVCtVAyceI3+DsDb8bKU0Bvw
0dxyWoyYFPwdLIJ5VHU7Y0xK4e3QE6+9ESgBAExAVS047hUP17RmlWnHMX43O1qHkvBOAoGTu4K+
SeUu0uqjl0O0QKPRcmlG3mvfqk4wPzka4bqWl179nkjRpgRXSHcG1BojYMOwQWcAQk7IqSXJoU6A
DiE/S9+NUvwyfWOHiO/oawTdZOaTVe0K8RebaSksNnF8C6Rz3uw0D+YCMZO/rFahcuMxTKnbp+92
rIJkX4o8XVejiWwt3HqQyHRHh24DjWtSqSX5GcIOLh6OwDicrdUwXyvEhqi4IEvxvsHKTvGR9TBs
bDgEuqMiDtUAClvZT2p5i8Se0m5SVo3mVJqDOUYXYT0nvw/tE659WxUtTYmmj0z2eJmCPkeYeEAX
cCzZ35ijsREyAY0dSgia07wUpH5qxtJnFtwTna2qEgtgIYtm2w/et0eah4jw/yHGPAz6bR3bB1Av
TGzVw4BDe2PJ2wlwJktjxBXtwtDLY+vpMML0jZHQkuAXYjOTAsbGF4F6qM8hQzh1tZYU7OwNx2CU
Gw3pe31NIc7ifs8tHnfPeuOdvA6pZ5y444jhaUmKLEEq+EMiFiGhOTHT97xFVFRWK99qtr4eM08D
oiBwfauHOEkTPmtm/QHnsiBJdzIBvxnluKfgM2ve5sVFZcQoaAD+p4zaSEG+lpObXukXQOplrE33
oiD9Bp58n8dbILnnNE4verSvzRA6NemRMGWKmfRF5RFDGJy6Y1+NB+GbjCtWTev9KrIRTJvGI6I/
9dW55KF6LofOHSZlF8USRp2dEyAxikAhlSq4lt1ICdSs64NWXoV/o3PAmA9zhn4X+JSmg4Fcipwp
aF2aR82ScXzH2wCjxoU1Fi/e0DOSHrf6vdJ2tTa4Hj+9Ty4MlUzljh4Af5mxpoUcbrX4qjPpbJTJ
jkcAd2euidtj01zG7hiwv4w0+7BAf6fNUDFFLvrUJHs8eqt1LE1yGW5+fNcyln5p4eCZw3jvEfKW
HWFW2cjoh0wfJP71SbJfJKPeTWGxlRIu946Smax5x+uh9zQ8veBV7d61HqQpP87TF1W/NiZotR7f
W1F/C1IUZBohPSIz2XrPTJVUlJBkBrxxoC/tWiWuF52Evl9PlGA1mZh+2YjHqwYagA7TxA5YWIIX
VA2QH1TrNvbj1efmwaGRGWDRkKnYmMui7W5FEz0btf5IuvRTlUNk/CI7RlPw6WcioJF+L3l91Qsn
s5JMJ2QBINzeGYED/FSxiM2PYDhWon1JcuXZC4nX6ANGo/FjCOIVeObJL9XnebF18XQIi/qR0u33
qeWah7RSDzLM3Hp8KoneMMm/A3rBnLy1oawFH4l/Dr67/D0csGdvjO1gTvB/euIKzCPZGW8IUJwi
C/eMo4JW/m5zYHQmqEqAtdfAeLtci+BqQc8hUYbZto/BMoJfAwqQh8h5mGy3oKm/KI1yD1dJ9Dts
vyfMLDMF6ups7eO1TjM8BqhSAMBLqcUbmX69Wcghk9HmnkePPDEAvpCeMnnkFmQspbBeEkzGCMyF
6BhKl551SMY5lOzkl68NlzpQHLXp1rLeux00dcgV64qmsdYokOXuPuDhFmIK0VfSQQ/pbFRsCjoS
29jfKfi7ipoc08Z8JGx0pqhtC00ly9d7aeP0W7D0AwblWWThuACaXT57RAr76dGCdNvjjTXID40W
ZqSzVbUG3RI+HeF0zhLZ1Yp+FUBKKINzMfQ33zx2PQkRieQksRxxbTFym2iP7b0Wl9wlPMZ0Pzta
58q7GHT4btVyglRnphXgfbiMR++3Mjbbsg9XpnovB7KXJu5ao8w5QyREPho1GWa8k8DE6m6m5kqq
H1qH52WpLH0cZaTKvvX4ZSQT+GEDhh8VWrxslbfQPsU0rxrYbT4wlaHnV9rVb5Fom8669f7AzhGr
okNNDYqM1Q/Yf11uRvs2FGff+LCp4jjRzKF1/OIuxyQpxhAw1P5ShtEms9BlWGjt59FcT4mF26Ie
CobZ+nNREdLJEDLti7WMv7JG6Iv6bGrDRpOKs2c0l1IqfjERd+Sycq3acFPvs6YKbGMAce9J53Cz
JqxjasQ+RulCGO00HCdAaYq31KycIK4dSeGE1QVVyLiinQStwlcMCLbQP2uKzDZBUoc5WWXhnmE5
Ypk4+bBNoNe3ZclCtmlprCetQeDucbMlgZvaNr7gHg81BReQnmLKS4vR6wB5JuJcDE6qskuKpU5L
BKWwkcHmbCdi4M2oYqyfB2yymrcOGt94i8G2zQ4Dc2JFTGx6xl9qB19du/Sg1pAL+m5lzAaRjdtX
EbO2d316VAAalYf4QEEfJF56DyRu+NKG5ziG5p0+93zOMFqZyEFsBpVzh18Fc4cf/cX58BmppVG2
0jARG6xqqTZiw4iT+9+jXks55upvOUjfi1o/JXG9thE46iz/akBxUV+y+HdlNYuKuV2ZDAcKYUfj
NdfehUPVsad1aL/V9OJmDQ+qHqCV48IzYpI51E4MMAPSEvkPY3oBKILmoJvdQQneRXkPFAaVNRSQ
CfvZlAhHaIGNLVYJvPtCXYMeOA3XTN2TCKQsPC7GOcbGI/F3OrUlDjDGUufXUaRjFdx9kOauAmHS
IMi6wuqZ3qyIaviVa0+tHT3993/9j//zvz6H/+l/5ef/J9f6r6xNz3mYNfX//u+fWXv/n4U3m2hp
Frw1eRYR/YtSo9PUUWFWNVxS6aCNmwxy2kDUUFBedJb/aOxL9Q3YjSasqY4TgpQOF2b2JPzpUVn3
9Wr8LtFWNfhEH3LIDsELhCroobINhRiuPOGIJCwZzVNpHCo4fIlD5waHJMu/DLxrpnPMxFIaXagQ
+bVLNkr2qt59qF/Qzo44a5bU6L95j+3Bqjj1eSA3S3sOPsScmpe5ScoJ6cobTd1q1Z/EI7Oe7O8K
N8h8tpj/MpGyiB+WJlXcK8CinXUqKgcT0DQ9a5jwic9Rl7k/7gSqNybwDIwNwtHDEnYac/M/vJ//
9BmQtJqgTgSWwMX6+/sJwirEC0huINtER8NXHvAqFgLcV7by46CQ596RfNPgPEQBEFv2xqDSSyOC
kQrPsTgYIf0/CfnS53jKNsGhNeBSWv0i6s9BqCzqAM7QV4lWmbyKFBAVOUMwkmpqfMYGQwRdPc1K
KI8QMUkvyJrHiCIYVxUUeB9DIknqXWjY57rgh4cLUa0VnzAJdTl5JYfR3R6vUsaqz8qrSipRSLOC
Y2vVW/xhCQiKzOSzop4c4Rom0EQkPINS9Q9r3P4PQjiMY0lNE4osVPlncM2EXiuTcQc44hRATumZ
UDJCtfAWRqLo6zq5qUzyJ3yu+s8Gj7E5rLtl4EfOoKY/MnIkZ4Z5gKghhghDpqDhIOZZ4OngzWBv
Do2Jts2OLcYgOHATE28dUvUzsHkkjzI+F7wJfFtgX8KfbD7N6Bq0j2JVyVyLnxXcoS7/LWEyUWQv
IwJ/zjdwuKH6yEmRLWJcAEDSJX5QoLmDeFTxSUIIUX6F4j5Jjyr5iCuAAdOF1Baio6j2BjzTUFMo
/GY2GiGEolhWIIs66jAjPfjFteD2SRB/CUR2abwUw1fEeCdltBNznTdq7wr9qYpYKYXvpgj6rJVV
NKinPsBHDZupU78EaP7npf4fXAj0v72mH0s9g6UfBlnYHy3l2gNNAEI5PS0qMSrc0Asdcgk6elw3
EjcgwdOtBm41jWklHPuWhKU/abaUmaz7r/uf1SIjYjY1AlaJMZF/sKklu6+bJGNi4Of3jjLOmG7z
3EtUBP4yyNOdJnkGg6Az1so/iGv/Olv+/rN1JNRkM2INSGC9+GEj4alDUmklKVWG56r9yazB/AsA
uoghYQAdA9oI4SU6lD1hc1ecVPFr4LC0YL1nnjj+xZNGfOVI4kQPUATRIuajW9NBghDUASVEp7Hs
qBT6P5yaxs/dpsi6rSuWbmDaL8tcMD9OrGiwrGjwAL64Tuqd8htl0lPlVPYCI+vecAKS7KcnJOHq
o2nctH0Oy9OI+4rNdG9dDC8pXDRxr2rXIMNz9avHIxNTxoX63Lio7p3mEvbYS5Wfc2Hsnc3wUg+r
zlvq2pEeokicugcjWTLoTglHE4f0CqzUeC6Zw4hc8X78oHrGaZVmWHXptKkcYZpJ25m1d87HP5zf
/8bI/+tpCEFUr9AQLWs/BIixUqppEYfyxf+OmAC8Np/Rodo2B/OJ4+PNu6KmAuT0KfsW0AeNq7iK
38wpWe6eG2/9KyZeL5DGEBZ4SxggnzWTDWX1zzvvLzOkvy+2eYWjC+WSwYtY//HKxjSuwggFHDid
W5NYRHG+a8u7BqIcLjFF1/oLrK6hWCcjdM5VZjNyuBB53JzgbEcFXMo/LP+fAV0WkmlZJ9OIhAGV
/7d+bL20guMugm7OM+YwQ3+rkK08fiXYnmP6UWT7sbra8jGM3sz4y5S+/vmB/HQWxDIKf1hD4QNg
LopY88dbq8NINiOsyPEBYlru+dsyDFet4XM5VItB33n+x5Cjd4ZnwefzSF6w2ZTABm6GhPQPH+bf
jiE+DGJaPo2JSpFJ5N83FBnFhY6yExmTdTOIhCvSFwPr4Ca6JBKX+MUA0OwUiGvEOCd0tf/848XP
CoRrUxNYu1EJmbPt8ix5+JcKUUs6uWxTLT2xo0GoJtCCpfc+PbJrfap7V51rXxz0VnKGyx8WQ5ho
2988JqacMIlYHdEXbdAfPtRPnQUfSme9AlRr1Gi8ib9/qLZOi0aVEQ3JUr5Xw8TpbU65Nv3uuPQ4
pyf4l3HeOV7CmDgjBIKga0XcWj9eKIZ/KSfdaUPGVvUl9YNN3FGsg1mH9hPjayiFMeGXI14Tlyb6
+vMj/cv55G/7jU9PJtZs94dtuvWz6Jay0KKvT4gqI7Sy+Qibr5wRQFUhQMLvRsE1PYlW7bQV4BNT
ckOREIJK2dkx604DAvjxV1qdhspyyvTTqqyFH4a7uMz2SvQSxZ0TI2CW51medDdK+DNm4FYsGFDE
P6yNnx687BONl6ARg4bOWsh/HSz/sjZkI9Mz3Gy0g6kMTjHLHMUnCkI6mnDFRBDPczwY3nt6AD8i
PTGOnsYIqm6Do6ggfrqNPnLccnLmajroURCtmZcUIXTFKXtpJNmRBhloaa2QWiO49ocp2urZV2O+
DnruxsGvjPpbDm9m+GUxDxG0vv+8zqyfHjbzOUD1je04Gk7e1I+apGhLmk5Nmi5AZzv/JL6V8gh/
It4Ec9qSdJp0NwyOlbXxynPkz3ELwy/0b2ZHludWOUQEp0Ntgen4ab+qxnG4GuREg00Xt8x4D76D
e1OtNO3LsDazz96KLdQS80orry4BYJUlpKBPMz8z1cwJacifhjsDnQ/D20vReiC580iYT3lulsar
ReiAK9tEPhEDcBZ7iiaiPhdQ2oBWMJsu1wrOb2+1/Qc/7Z/Gj6yBuWzjsjfJWjN180cHObRtnbeh
NmGRcwuAMi2Yohmbv2eOWEqbqL81DEdJi8RzkT6pi2ZU7Q8L0fj3M1LnL24uLEk0jMF+vKdmbOCy
+3V2qut0qxvxgejf5YAQtQYCqbBMIalv2UHvzzkQNFSdLUBmgyV7hCJOG7U1YRnvdrVJJBzIG8TV
71xMZ37dtQFogAlynG0UZoQdX9ZqGrqK1HweMGaQzVsyaLjnv+p2D2v1S2UgNwlvWeUQaMtpPeRE
qzGBJhjWJFFjUI5tiHgt2qmmTfZo+IBAgxksxgTxgKToOGbRIVOorwMZL9jhPebKq+Ri5TXmha+S
9T8FeZn/vsYNixSJ2S8RA0/N/nHZ+Y0a+ElNslnV6mBh85TyUbNoZUVfGrg5xyFootCYXTHRwwNA
yBwn8WkUKGJqzF4m89qqOxB1qM+/YOdvOG+ZTifKOZ787SirW/Kv0OP57VcajcsaUke/CpnKhoAE
ueCYGHDumNKnbg6t6rH6IC0I299VUj3qnB3vPdWluGfNxYNW5aUIdQFCO/kll2FsB+OvMfSRL7SH
sGmeFUbxaJpgWplD7EZi26IKknRHDmzXzGCODFjoda45EUEvyys/xzAxvOve2qMhJNcawAfDcNv1
9W5VSZWDiomUjQWZ5nDCN6SQYbjjeN6xo4+OxmMCFYKAuYSpadvtwSJtNPpRtIq1516HrUu6azTp
LAYfD2gIdr7iUHAsZ7lzoJACXDsQrZe+znCHI9+kJ4uYFoaWgRcKZkfGqpOZgT0FRrMZvY2RYWLH
wDu59+Ot1Svk/p/4aiTcsy0mPKIQL5b/WTO4sjx6eOkYBrUjwsCx9H5FKpSXCmCvTZd5zE5+0XM6
BsFaSmki4McLO3wfxetMchhmiS/co0qsZDxFRXHV1fewQEIVIh2IqEWxD+zR+uchZGq5XpktX8St
2arEitr6fVa8R/Vvpu8t/BNDHp1sKKjcpK1PE9Do5vmfz+k5RGBepn+/VGmYLBV3Dd20uZB+HAF9
04tS9/Xo2f8eVo9xKXYZ4sOE8RUreJnguI073HaiaZLPBb7BOTMQOoH44QE6G9vmcyQrfZMzExyu
prH22kM6ucH/5ejMdlxFlij6RUjMmFczGc+zq+oF1XCMATPPfH0vWle6Unefri7jJDMyYu+1ibTQ
LjA6evkaClswzlVL7gKShX9wvAYMaYJ5EKKtPmcr2uK5p6F57qvzomBA5NGTZrZ7J6c5QOjoiwYi
OhcPHxsGcQ36F0bdDq7otpMBUYERg5mfQ6SwRFzd2jGM/zrRNjkJIKE/XyDRf3N8lPkn0C5w/BSe
gCJgGJLzaE8pKhUkFDKD9x10HfMXrn3O8NtSaf+3B2ELY+BEzgCfyaBmAC37LWdeLq9F/P3EQwo7
ZAovQgsCK8XfyUR3dJTqIBbMr6tDKOe0hMC3D1484XqEUeNpym96RxMUJSvdoGF6lLIDP4/YIg5I
mabCUjngCsv8F7d2KCtCvjwCAKAuBEC8K9eYt/jFk9Eb/6EBGf9FS6IU2h0KIPQxk+ndG/Q10InM
i+xljaddgz0Mq2FwE0YBP9oqJEPPwkx0K+xUmxHN2XRcTP50zR4xwqLj4BdYZZjqOtIBCwuiI9xg
xutcMN/nHevfDkugg3Q/vb9GcJ+DLZk31rJ6R/vBOA975KTY5qVj0PqRVkx+fss9oIzObyOOXRRT
ZGNahKUfIlweqQ/W1yjc0UO+grx7HJwQXfG6nN3TGsc3Uq8SGeCyX+fibsbk18svqLORcsUkAv9G
daePaEB4cjGWdFCX8T/kgTjmIJo2KxFwOG1S9FjPuQ8hfY79V3xFXxccZUcg2BC11o4FIa75wux8
OjQoLoJknSar4KtrgTp6IcEl5zD1B35tXgSvKpeEhh7Ndicj57dphKteUfvsrNGTQUpGo3v+i2mx
agi/2mOYsPs7A6tOAam0zM0NdXfAUD22Ncgrxn5CIIiAYcuCboIbCVZk1iA/JGKeaVv9Xi/qHwwh
WelD0mVp4TgwVjj1G365X1GnwXxSwTjw5RMv3IFg9SV/Ih97p0sWGuctCHS7+lucmo8kueiUgijM
F65+zlUfz452eUXgbZa5w1JY3CY01YbFL8g0Cu9y67eqS83xVp4tA7LYJ7qr7JgBzyrNuH+kRDJf
BLZGNN6MxuaEQ+suG/vmg/mUVetsHcE+nvZZsM4MyAjTLr1n0VmcVvqt/pnCC0OScrS1wZ1+9fpH
7+wWSXUD/hNjpNfWexp0aX/H8UP0ZX8SrY0MbAP2bIRudFH8GfVKQwdLkpfxRn2HEt8giVnYs/gD
j+dJYUAMDYtItsLI0lnLtVPJfyh2pXFv0uhr1qP5QHksGy5fhkJHEkgFMjt3WCAXmqk7NU4jeclw
lSDZPSV4njJ/Q+KKp5cE+l78arABlQgP/fyGPawy2Bp209vt6aek/xT5X6Od6fOr5NA3ztRZVc1i
FmxCnfHBGUBX6/Y8dqHTQ4EY6OjLGu67zIuvfABssSshdKR0K1NIXHVPwg2r2OiFFtsiPY2IKq+v
l71j/BBrEPosPbPjbvkTfWuVDR4iP4XCKnK8iR4rm9Nm0B0BfFPzGJQYpAkhs9eMHkq1HftbUt0z
dh5zfBhvi72eJQkeSd0H/14ER+TrwA8NZ/H3FjZIyrRV6sGkr5gkDP8Q9UrvLbfH4vIOt2W8kbSv
BSUNinIA9EnyK7CFOXGHgJ7h1StD83FUJcJXuZlcp8Upj/fpv9dhTkvBTYvZVFxsm+k3IFJeqB6R
/hhL7mduuHTLZN/RbMr9PLQYeKXyBnJZrpPHzFeG2BkED3aVxFvgkEFnV/IAxXOKSkhNftsdWO8O
QXYGyzC6DJGjjzdM3hGQf0cgxxNJG5NiFZ9N11xz9loThEzvInMBLcAdUtqHorN48rqkqxzS5Xgb
y6Ms8KI0C3+igxi8M2rN0CUIMBs3nfAtQFI2znNCCapGlDCndvxuJ0dpPfjYLzQstcp7nWyrye2Z
fRuAWkN5sERuMiwSBfeX8J2pz6Zl7te83EJucEAhDYAzgYnJDvcSg+v6I8LJ/UZZ26IKj6Mz4ai9
vO6gJoDDqfhIi3qbG4qXMikMhQcEj2DXB4/J7pO1Pn6l9U9cr3Ayvil2XoQTULKVM9eyZAuqV0nx
nABfj+OBdziXT114RvCMWOLAWUryoF8sPIDHywnpoepQKyzQIQINB7UkwuZGzpECzQvlT5M7HVSp
IfsMdm/UIMriu3PDniYReQ0yMC7QofFCRTTQWdNIa13Y9hUf9OtCUlS0baXT4PJjdGH7DhloB6ZV
9i0G7cfM/O8YvJUyHqDdAhlfKp0SEDKDeF98NcYqvCdy69ect+Y+YmOrxOdrO1SqozbPAMtthJR6
rzJqiN+WcQWcUJsUEZtq2MTzKraGGepnvQjHelnlqlRW5ct96duhtN8wJUVnHhffB/UX1QO2v4Bl
TxZROBwg1oklG8kdHQWFIvuqXG17YTv9GoubMFzCnnHqdJDIruKWPoODr8Pylfo8K9dcpoCzg4P+
2oUMOKAdbMyPmrYF274jpCdVv6DfJQ/KLAt61LZZHDgWSZK9fE01ieWRT8Wi53uJWTvX5lvXLWUH
6wdTLx8SkPe+1uLOMD313hRLLbE6ZVul1mTXxMMEFLRcaSQnGtZjf00lFzCkCtJlY7r6NzRlkWAM
PmtBqKVbXQs/05wUjffLQXO8oMOHr2+ZFH9QxGdiWMmo3EDQFW9F+iyyzDTYfS2+BWlZpp5+C/5h
AHw5ks/IvI4vWJkNsvcyy9hyvXGyo8xitRHLcwTWd2nhUR6YrTMIK5JFuS+nyJEbjCJuCZR2SVbF
iZU/6u6ANMOwSfI4qqXXFNsFHP974Bm9G8Y+700HX38esvJjmdS8rp1sM/G7vHtH4FB+OyDvezgv
NhoJpIITN+EViJcbNYd0i19rtfL6U4s7GK35psM+VK8y8zvdZPF+8TokBqZ5LMuHrFrRi8G1kf2y
L+MUWjIKROVBfXlgz58uATECtnTBlsqglJizyEOzF4g344V+dJXmnkwCPEAwij7ABdEa7gjGeW37
BqW+T88j00cwmG8+W/d2X82athieQBz3NBGo8ebzms//1hiMM5LaICi7c1PdysjWg/NYXerSw9Gv
/CLz5weUk59Q2o62vpfCVdlsxJ+q++zFdamv08UFUTSE+kQ9qPvwgR54jrMEtsi0lCdHGRkrf2wA
r+CG179Bx8Dks7X4vl7CSsEPm52l2AZf2Z4YjBmLO32XqXfIukKpt7i1o19PlnBQoQcgZ6tX0CQ1
N+UI/aj3U7UuyWtcqsxYPU1Yxu8jqHKzfbw1RAPXCDctqmPSTvwZ1RSshf6hSFut/gxTrw0ZhhMN
obqEk/PNsEyyNxvYX4fl9f1B1G1B/YlP5e3KXDjknVJ8vRDbCQBw7I7XsrdoIep7bKkqFWlv6U6t
s1igqDPnTVSfZEYG3Ymri98DXVCP/0D+6FeCsX0hGydUgm7FRuVLZMMvEFgtF9YfN0F8eYtVvCJU
0qgO5msLRoUYJ0nCgLBfmChByJP6S1676Hv+KM2BQR59D4Hoek8/p8ikfEQBrFlKSfR7md8al5b0
ysHTRUeCesUH+tRT3DBPTMmhhGcKyCdAGLY0VPvPKLq2zVHNVpNx5+8U8VGqDy/8Dup+GD9g/bJy
sJ3xb3WGgwD/YQxe2t0Fpi1ISFlg+gDe7GzIFyNza71l+lwxNr+M+aOIycUjUXxVbkYEr9O2ugWS
Q9UmKI6Kyvc6lG5i83xq8lRxubeKMxTfIW+EnZeIzx2qUAHZ8QoduPIpxqdip66Qube/CxfB6YNg
KJv2aIJE32Vp96JFyWKIbo+mmwLsNl167JQhVqktFeX0Qb2WfGNGW6yBSX9UI38whDKyLNYIWfDY
ZAxxreBh2vWD+9e+RK4mOULl6Kk3FF/mCqsbwPmYd9a8ZIZP1MQei9jCLVG6wALBaeyUpwiDlcOZ
bkRuukPnik+EGLJ8g+jKdLIDihlKOEt40NjE1HRdZBsSaeQ1Zzv/IC//0NIs37fILgCKo6itjpUF
4/VR7aQbm6h2i9zsBjU1bd3W4pYkkUnBOhtt6cBX3r7c8R5BGHFEmtfr4GN0SSmwS9NGDGzJp0Rb
s+yQNToZvqVxPzQ7rhdt5uDFC4l8DBGafskjW++B+uD9PT7N1gsJMhZ2BJQlLhb7MGBSOn8IzqJ4
S0L7sl9cFOOmFmgPVvSjahFS/+yzssiTUI605Ou1vemK3cjdWTgCEovBXeAyqHDHsRxKb5A3Arpk
uGSPNILxsSz7raQ6KMzpnXGfAG2ptXYSuUJ45zgzaGfHNlN3BddPumXrIZvxjWcUPjwZK68ZQDr/
YOOz734V4/6nsNFLywQinkCA418sPyCMoX5WJZaV8hdj1YwQ8EP4qoJVoK1V+stoNQfhrJTZEqIu
0REllqbyMRDDhXfDE6efhaMdp89e8YeZP0CHBqzKZ5HfUN2pOAcbDHuSmwKUzH+QWAf76KJysQoR
RXCLUHdZ7GExH2s+IH8mNBGCeHyBWWxPaBFQ4iQDLujiNmuaEXoJ7WedrymXdPHG0ZE2TKy9CRSO
atfcmcuaJJzoiABs0bo18SXP5h+NJtPPdn3mF8M6zVdJs2nybQb2Q3YF0sYuc95Rhv78Co5ihNq0
1Rv/dRNYBjzQh4bVFAGZLT/KjraXj0VFNKzy2Z+4befCVuQKwShz/aZt4FbYEuyGJDUHI446rRbt
uV8H3/CNuH6ajgJGonUiICaFS1WCTIFRDO5Zmgnco7sdu2AIK2YZgqSyzLeFdv+rWKMNPWeNbcgb
5HLVjJjAu7TepOOKUDIyOnmYb8+E/CkBA7A1/E1jBcoBwlCA2HVL0A5QSRnkWRi7inwZ4r265/FQ
U+QLty2cKt4oRrVUwr8gOYntM8ELnmOScpkaYMpLd1n0C4ao13dytVYXS33DpfnWhOsWCRyhJFwA
gSJ3/okjD+E7SDQt9safPiN3DDZafOAD4w0Biq/cXk6sHbHFZQs299cR2D3zdoIfpw+jWy3yddXu
3p5ksL9/Cosn2iCpOpRQDvSbGc/Pim2cZxWkAKTseqP4tEE6WpkHzhQRs7C8Qs+cxKjuHSn+CUWU
em66wQOIpLIsgLvzLdXhpxCcT0Lns1Lq9mhuU3zn2SZjW8EWNY7o/OcENdSo1jjfG7rGUTiyZmn1
RvqY2U/UvfdwuIH8C78V0c22AKEXK2W4wMQzwS9QIO4lGEN3CvZwIuLiQKjaJN+Fyjc40PFsnVWi
pLg7YRNw9OL+Nm94C17i3BVa4OGlS/GGeGoVR3HmGFiIs7UQ+d9Op/g1EWkH+Px2OL/aM2gjiY6F
3c3pMy+PMLcIlLsx9/HiYVOrn5gcIVCk8gljJyFfk0s1GunIIh04GjxPNSWOgKDGcm9qjtZ6GFik
I0+7EVZAgrJ2x+kefi8yCL3bvrS04spVUnSGD1LpNFo4kDdUYNG0EFwSZcNV79GUGR5VvE2k9dwE
qiztd+L+8/L5sxgWOtPjGth2X8k3XdDNJP6DvMe5eBHxc3KqOXZRLN9u7lUksywNwhB7hvbLgr/F
mKyyUXjF7I3Lii0HSHVEjxIa9dPcTIgiUWUhpjqoSK4C4QGreTKXOG0SOD1bPo7kyw4X7e7CDQu+
QbgKaXyGJ1XbDEi/aSW01uuzMlaJsanAwVIt3WnmcjfCNCwM+5iNh4un9/f+SmRLuokb/uMiANCl
ektP8Ik2COJh1eA8na/603rG4c6560tZ30CJbGhgDedg7j2md+pxoYEHgBpS/XtnzCe/WRsT0HNa
9xwWbIC0j4AiU1eaH4NPN39H0/OXB4p6u9xRFWQvj6I7zZ/ab/PBwctNk8sIayQdON9mem9+SHgM
8j+F5i+BrDX43XPQ3dCDv3hpFx7CiLH7pqmC29Mw3+7g9ukzjphR5tVZFT7oeWCKFgNu2feIFiJw
NiYB7ftCpGvWrvQnNLA+31NKyov9EG/bHt+1K+fICc50TRqaa1Q4zUHPVpwYxeSJMpMVG8cUeBYa
p2Q6naLm3D/fnxpeUdNlieknWr/o4NAQ4uVaVReZJIJN9EOrmJYVKqpoH22QHSYru3aCfzFpODuB
BmI1rxR+uwj9brLCtSyDPF0Ht9hn3kr3KEstwyC87dykLpbVZXlqKTtplt9SyvFNylxvgzJM9drO
ibnuVV861NU0Ii/+SDx7emMWRdk6rIp200ObFAOeMzv6YTC+zJLwL69Az6w62gnPUeRLcCrKTU3I
qvCTNVctpIuIS5A515rXhJZ0wO0YOndeTct8sIzcji/N+/Mt2vTPZPaGwkiJMbyHJMyJjB9xnxx7
RgXz/fyBsBsdlBj78RuTu1MhavFx23e++A3dWibvK1mp3Bs6mNJXeqQvbMqs0mf/XS7zNSrD5g/L
zqrhtQw8psTcxhDMW+kdXib2wqA8ywi7N9yrSGH7CtfhRl7P12nmSfqT0DHostKcZ2/UDv8/g9LI
NF4b7KIWnU4MibAWiiPpZsmebh92fWlV/utWcMlfqAzwI07nJHZKBXMtQ6bU9FsfSfsV78s1pwlY
qOugIzcIS+LCgyiyXCY1xkk0TspoVcjTS2aMt9fE7gnSM8+20t4ENmfcC5X3YJ3A4xuz71HZh+Z9
wTxxSE7c4UdqHd2ZzcWKjWuK8jqiheg3w3kyaKH+lJzOMjJxZBMovpcSZyG+/ewNx2tR8qJzF3/v
Fp8i3ZrwE7OeiLOAwzNg8OVpuIdG4akjWn5LcIyZVXSBnQwozt6nanYKJhg9iu83ZiBmFTRQ5iK9
2ZgTbggaGEmCgP4u1Y9Q/iCnFQ/ync0DNmE3XNixG92J+OSXbiXsmRDelA0vxmKFQa99b6IJi5UT
X8pbGK3a2/AI8n0tHl6mZ9Ihx9yayD7ztTn/gH/3DLwAm1Z4aCcPv3zrmf1eL+/FdOG7l4x/0biS
8d1Dq968XX0tHOj9BcNKaGj77dX4d6IoF111AEz3gfwTapoY/9JvQ1xqRUhgXZS+o4P+NvpnEKA7
06teRyhprACPVa9H92mFhwbyGWMHXLKDiBDNKlU0Gj/DGndToFtN6ZTRGnhOBpVQK9ZzjoJdkS+j
k8aIt5eL/3bMt8Bo6KESwb74C/Htjgj26n23yT0fOGX5WtXddVEfkBT1vaf7pnST9HVtOGKOCnUZ
YjFd9upDPCCdeP3MttNj8JfczABFxk4074WxLJzXJxxiuhl/qjVcBd2rwj3jDIHknaVobIGJtRJz
XxtlPVYgvN/+dIaf82MUfJ0blSsYe8lPFfkvZRUnO4NKzfjUnEeiUODZvcCeCJZjZMXXzwV3qYvy
Ze4YjhiBj1vQdIZNuA6O06qGx8QTig/wjKCKyU6MOGfZLZsNI6qxWHoaVeXydYgcY+EmdN0c2suP
tLVf2g47ya4c3IEp7+K7XhzKD3iyjOMCu9vQuguxDrvBZ7HSArYEDuxpnyZuJ1FX28O5WVGSYUT6
pK8vz8QMm8UUjGspOfE5kTlc38ycaI9ZUHV5HOOn3DrioSIs8O0hRAQmALsPAz5QDwbBNOC8aPDC
xBfv5TnHHxEiDViTn8GReTbPaQQUnnqxOYbdZ00pX1uJ8lCvv7pCmWgynT4VP1EEVwdc+XqCcQ6T
YULMYNc706CWtt4uVGahvASuEWzlC77r/qOUZoSzWyirxWdpLclx/hq4EK4X1yrFJuu8NzE+uAT5
jaVBTcAdpBhcSWEYcPc9YNwHYcyJWkQ+cm5lH/V+lq2S28TkXvNzb3Y/I4SnaZm7jLEWf8TlZCI5
yLGTN2i9l5P32rMWppZsxeCP+TvLg8Zy0T5B3EgQaqJjm52D2u7yimkUoKTPHKgrFMhz8ZPSfwYB
AK38RYlnzC9Qpq+7msF/vdX2L/tMH1nI1qZ+1f9o3zOmxWNhburuQYwmgeyOzhDw5YblDtmqUrpj
FFtj9jlgpcN8VnIzl6/Gm+9rWf6paE3QZP6Qk0vPh+sqY4yV6vOW0RCGnyABEQzxJlpSuknyWUKp
pSs21ZDRxXA2eGUm6r0RUQVdUxHPByttpnC72OsHiqxb3h36cyIdhEsT3TTVyalKPnrHLY7MLZAl
g5NsDvKxs875L95YJkBv5Ys4IvhAens1070Z+TF9zdArP4sbl4W5If1LQl74UZLex2yzcgXDCn1+
qaGw2V/a2a5uBcEXyYqgp1TViY0NKJrxDx8pbnHpLInrhFzH9jQpPrGJ3NRfLFWGGR5MU1AbBnTx
i8KO2BMUbDAhRbcVOvL1rXp9uBrz0+L9rb05yWc6G7NoNlxuPpm2i7w68sAh8YdJta/IisGfg6Se
PonzQn99z9Hz8CclK35yJ+Ue8mJ/5xcYFav8pSTkQTMsJ0S1Thi2MNqvmC+rRCcyMFFOCrDr8l+r
/YOeoxu/5mn+Hy7jpX5JQT3bqXFT8iMYhzR1S5UdF1MGTiRIXpqzf60C039BDog7B25BRfiRbNX0
FBQPq3la2Oi/MUm5GJLroy7b+VGDaA/5EIh7wa97WGiHJ/8eaiTIJNWNeSN5AgjD2Q6d7DxBaoy/
NOVEaLmSXgINhq/V7F+Gi0OFzweJgABDL7SazF4PX2a/Sy+qsIkOol2d0xR0V7nG/gdqj1YKd+v3
fsDeYSaegm1hWLVH407Y0CpYJscm8cEgV8oVr0nGmRwoGd8+LtXgEb0cA/kC7SEYEcd0gfuwYza5
4CFshqdafIrESmSbvMNOIh0j5R4LDpoh/bc1l5VjQihykLkY60S+ixjI32soS5+Dss60EwGb+G9p
ay9pwpp7UCkEvzHDK3292PUf8ptuvysERyCT6Oul7E824R1/671rPKVwh4GFST2WENT/YYuwhKTL
CFgKnDc+cVig1JnpJJBmv+PqV+X4HulQdWtptoA7FYcnVaLxL9cR98ESWVdEkYlHIa3nd2DZG785
YyqRwG0SfuyKXNK6f7y0j4YqATsgYfOhxtjNjRb5qtA24kGF6+f15k5MXGHcDcmzj7bCrVTQCqyw
Y9KjeC5WvXlivjJzirb6dHyDLomVDojcWeIg/jaRzWu0dQomYroW6ww36aAusweJGryEeD7tjp0B
CU/rdpy9C1KgYMONNjCMec/Qow3vzPthtPdJokVasuGtzdZ9y9+YHZdKSwqCb/Jgo3jzT+ZEDGyB
va2GcsBgHYHKAs8siRUchyEI2QVlGrP5eKPHxHB/tsJTQM5fIXYa400LpTfOV+//Cw/xkzPpA9iK
9tMg1t1Xy2ZnfOo5OZm7wgrOWwlffLdlGSbN5YUaUSOxV81OHQFiUFAjwBejvZ5CtxpsU7gEbMOp
yx2WEAP5GtRrRQDv4FA2UoAGc/nIHslQ5/k2ne6E0f3T/CZgGjdBh4//2zTskcARUKk8oWUhfged
/6KNT/LLlgrFj3ZkQpjfWf/7eOR+z53/OzymqRW+nI6mfmQn7FjZCsLzsNKPpOjk3JZmeCe3H6wf
O40OR3gTpWNXulrmRMQ37VW375bJb8+ZUm5fiDzf2yrxa2rDXaN+SPEqb62JWgbtzVOja5of6WkN
zcFESrZ7Dxdyp9Vgq7UrI/mhIV9Wj3gdEvaBA1u/5caXSo0cWjJUVn43tsTH1J+6+KjmK5UOjLrv
Vy/oEzsJLIF6mBMiSGZhZ26sKiRG9sU895sbeD46WvqJsFlvbBZWQpHj+coKLme7X6wJIxifMuVh
VN+rz8F0sQYLH6iPxOEgB9s+uo7KSpYsnvNU7smfSBqLXB5l/OgkjU+809N9EQM15qznFk83AeiY
wWfZGK2DGsIAHPvaqO29l25as8NRagAh07E9/4UJzuM3sXH/0J0Mgvce8DO4FesxaI/MP+hzoKJz
ABlLtJLoedJLrG6C7EZUrO81ivsfiZaEM7g1DVk2J4tR/WJFh6AdzuHiOr5cBrUF/1j7UoDRMmMS
o4Mw8HY4YuEo/0xAKhCYLGoKpJZII52c+Aq36J3mRKghOz/KalQZ77sx2+pc5cb64zrzzzgaf2p0
RWxRUcRny4qhvFtfydKZ4UiICHHnb7OVZqB0gjzPBL3YTDvsXnlynbQjRQgnA/xnza0IiQ6OFJnw
hhejN4g/aMyp6nTRlcnOje062TcEUDdPJTlVBr02augdbs1q9F+9reLOpjbHu3bTfEZhcc/e8fVi
MJU5grTr8wOYsmVv3oyGraA4Nih0ajtH+x0tFzbf4nb2IjbLZv2S17mvxu5oemjnAiITXZMJOd5A
ZqKtLzDLuBV7VXaGPUUutT+dIWaQbbmm0csWD/IF+15M78pKFndAsPIxozhHzirxW/fQrGz9GGRu
Qps61J2+u/TdxlS+xM+s3ZckJyDomOsAYXx5OrL7mNlpuu/Z2KksFbv2gOmlt6HeLBjaslr560tX
b9J/rFeuKXR9TEeNN0H5pSoXc+YewseIx+0gO7wMr592iwSWlD9ptFL9p154al7POwbFZm291mxF
qunX0rFl3vyc0iPCQ06CK1M/OnvceyRPQrGBBgi2Gqvt2jkTM5Frnd/a1xGcSuQZtxn5UFIc00sD
Qzg86uo07MsHb2Z4oSlM56N7BquOKX64gg3KvJqu7b5ylOdUeCGtYZLE6dvQQz0KxPcsR8ShMOku
BaB5Hd0Y0laHxlD1/pVBCRRrjOtcFTx902oeOrtYc0hwa5gybEToPv21ILJIcuPG4/gOXlas3IUN
3m4+8K213rcmsXvQIlguAxt0dRWAGdrgKCoFdFh2+QmDMCPxjzl5bk97/VKwtX8SKqXU55buz7Q3
kssYMt1ERNuhVfBmIt5lTOgRXPSeZoBLK0bULe4cfLVma0kDKkN2T4blx3HEuI9OySJpMF/rEPLH
+zSCef8JwqeyUVb69+vF3YzqvoXg69astTvul87tIsIKUTDsZ8xAvjIjVy3cPDwU4wZ8HWOGCRWj
Al/Gev0hn8sm992sCnQJqjOuGeWQ38dwlov0+3IYHtzOCo1RLaKSYRv2fsCp29p182V27vvZkHNN
Q3UEHmShKcuiK9WvtkcOQyc+BSdqJAcDMXH8PqSAlcYLiVMiOwbiJqhUn6Lsjsom1PZZeuI/iAwP
JpMqb1JOQpJ6THZjxU24AhXiPx37qXBZLI6j/kjfgM84b5Y6CHN++fxLULbJeAtw3ie1KxTkWVov
hpa7Rc+lneQkdN7zxicxluy+A23T1+fOWGUdAEo7VzyNrB08d81aaDwV4x5YjVl7DwF8zmSZ5WGV
/A9BA3KGQbwgZ+LMQMDVX7oeEQ0bcvqYaj+kK24s+QLQMdndxyKns+YoB0wHChN//Mix/hszemPy
sCt/dHWHZ7cLqZSs8buqD4wd9JuIZWibFOQpZMf5B1iCG/7EzPaROf5lPolB251/TbnIeN2GRheo
AhRZaFpU3/2K/bcPOd0aXOkDDojooXA6xZ5J1c00EybuMvgEtwDtlQQvA43N7g0tYw2muTsIlRck
jgoMC7Ws4vKGvksbNHmqAJI/y+Guom124rx8K1swyrK8rtHCZUYM49Sq2OR1NvcSgS0KyBUyprb5
7scdcfYn+uLOiC6feMU/kQZTdU3DU0TeJi1su6aBC927zJ4Zg4Py0Bq2+NSQNhKBV94zLJeVr+XX
N0IVnjMOr7HbignsRGYX2Jb/TOVf/+xqR0aOhKBvngYoFJtMtXwmpDO94MkKp1cJcpuvtN/E/iLb
q9OuITwMXVN/oWtdRUwX3m4K8JQV9Ar8BBXfZL0KP10r5gkHzlKEJdzDFCQX6bPbUG1xMEib8R8a
bY3sMdySzNokK6rmblBV2A260NjTYYsEBAUeqoeQ+iO7z3sndqeX2z1454uRziQWNd3TaA6+2g3k
Kvo9HXRXAuVoTFUXWlSaeggRKqAH2Cx8Cto0dnQbmgKa7A9Bow+84T6p1RsBLQE9SW7XNpt8O5KX
8Bx1nPfabiJywIdnvYSztxQ4oqUrONf3JQ/9wB9WGi2BBnkgrayGWWdWW+kuWvpy4bbGvmaIvVJy
uwBuxkub0FkKEVmoDPA7RrlN4Umjj/JDsQLjZpLqJPYPbv+LYrcVvgAQLRWPHV9mi9Xza+TXs5pu
O/BDuLAqa8ljK9BtKf1XgLrAzQ10DJI5XXcNicqh59qw0rzwKk2rgOtnlaxH/MLVc6rcgStIah7Y
KxgErgLkDWLtNAxft0Bbltquzg59QDhTsu74uKgHJoZak6+CNpe4BgUk5d3Aqg4jyWVc/hn6/tWA
lt5nkCGa8Tnzntn1iBGkyYRlXXosGJfeGs3Vt9w5RL+1F6It3eN8Ixv+m0wD/OsA0EL8hdKJ4AEo
oDdOe4kRUr6vGHIwYNLcZPtg+7RVYmkXId21evu+zxkUAdhdv8h/i8Xl9QzJPYmW0kyvEpY0tknX
SVdU28Yw/ymAEqiapKsuPZFPGB43pSrMbWhMN4ExmNYSwRfRjsCV+/ICkJHRpDN4Isd6SyMHlTZQ
b6gqL8WXFdkRF2+HHkj/lm6TPscnzs1zAEzUgzHC6MwmqYzjD7Zcz/cn/M0cXSvqVm80b3g8kQjT
CwrJG8orbWd+F6MlHh7AFiiYNJobTewHxo+U/+l8YlUPUD9gqtmONP4kFI0hYnoacPy+snRJCaVo
Ayrzvaycg/CmT2gQqJkW6KloItO0fcWC27V/c0OrJc5W8Beve5wRB0iCSLpS9n302wy/cnSnGWs6
B79nEiKFoxXTPFd0rAES52kI7tR6cSpa6X56b5stc07NkZ1rfFgAON2gQLbF+4Bax6LzpFtolnTY
rD6pfh/dlrY17OE5wB39KN8bYBd6flRhmculYZM4Jj2Rtfk75QdJP0d73hWMjaL1+hWMU7vLz8Ph
PbBVcLZzXaZyXUYOd46G1nuLC8AlA2ph2fLiwXCJNtXxDZMLkdCRKKvYTVeQwsbxSzuoO50awLGZ
vxZXcfe26TC+DuSLbJkCpNOSzRB2j4FWGqGib9x4+pSuWuqn+bVnbGdrvuATd/OGb45mP6h4lHvd
B6X9mrtjyKQLwP0HmmekB6p/jEf/I+nMllPVtjD8RFSBgMAtPYh9YpMbyhgFEQQFRHj6/bH2xVl1
mnV2DMJkjL+tVpOab9BCLkftUIrydD30M9LprCHKDvckUH+LsdCDXGlLtGidw1YPLmRLXyqYsEDg
HeE5Vipe434eYw0i0dPOHhGbhnDkLUKbDNqGzpl6xC9WCGre6BunZndF7oLvG30gMYroZfis3JrI
OC7v5V2cF4XJsqZ8k6SVWzV5YSECt6niZm8zOxAL+fF/KteAe7pAyc+AcND8Eus5Vjr6Ekg1KD9r
kWiVi2lPQM8nkGnhKDxpy3NTIJZdfd1w6dgpUUGEcbifM1IMoGcSUfkHCbjk/GL3hl0vJfKFYUZo
RUO4GZsx77U8GFysPIRZK+ua8V2OSRdcJNVF5edPESDr1WKi6ybk8FfSgyBoC4gKla1Q7f4Sh7a1
0lPW5T386H6aeEiLRM7vIWiT5fS1uFFh0k486pXvMkKYh/cS3HEPDGRxASuHVIPg2jFS1USRrhDL
hggzIs7zxZWplq3o4w4sr283G1xd2GvpqRKpt+dfOQ/bZ0BQAHabGL1dGd+ECTP3IgirI9jkDGD3
57apX2cZ+9VtOgOxJPtdnd1lEU6Q+FrFeSZrtHsPALoDwbVDBdUyLOprgxTqt3xfiOeo+cvJ4zJv
Ja+FPk6tuvktp9DctEl+Zilsqj5LJp4iBqIFkxsgjJSoj8Kbw3kpRJW9RgRl2bC1b/vQRPR524aZ
fwnL7Gtwl0/zx052XMmoMRdi0Ph7M4bsTm2oYwuGzZpG6L4JDhFIxoRwoFMqSCYoaCc2T+WbBlO7
JYmp+FGQA6WHF3Y+gMrHFv+LOodRhgvp0r2AkKcXyC8hqsYq1wPKwN3oLdQA1i2FQ4X5sSe37HGl
ZjdT3fp8f+97skt8INw7ZqtHQP+FcfOF7wHgnJRNsKjXtu0sXuhUgLWqYJN+DL1r9BvqOuLMGerZ
HRm6FuWEH+TSaSCWITvXFyUJZNUDTx/HDsGTyIIbFC/7TTnpbmQbOaV6FsF7STEhZQLX+a6ASueg
HrgzK/6LetM3Xiyx0YM3at5grGqCyQhSGj4/inSVPGL8NaH2yc5wpk+/InJMjSNyvyi0ZRhDOkOU
3u39Jff2XfirPyEW75QFE9XaSHKmzETNrEz53mn2onwP2dGRC0m8uH5bNSJjYOsa82F6yCdenbJl
v2OwDZu4eYXKIGhlaOrpN8m2csArq2JOcaVZRtNPGSm0x9y9F33OM/BLPAmZzMo/lu1m8NCEZJNy
g1rq7SGYkOvgWTpZ+tMBZKXhDfUjee+2hJZ10xGkmBTgonhvPya0ctaRGLS6s9jR9Gqnya+U63AR
60onxK/O5zdSHh3ieDm4OH9btC96uaMJT7tD+fMvCbgUJwI+F1QRIpCorP7VE7TA3Bea9j3J/dRA
P4e1DfuMjGxgj8C5HH0LUbkTASzkNo3GoRr2ejIeK+qZLsqE64dU74mGm7+roq/gQUcRHkMsycnp
Y8DV90tNC558tdlbntUIvO5sTPK2egYo6EXRgTRC2qjrN3ZEyhL5gnp1PsE+0iNp1vXJjL4EZGzV
G6XU92Rd5yx6zHanD+BJWqEkQR7QeoJyxuggHCTh+5FH1GpUwldmkLPnizQg3Zx2mFgU29yLWSKG
EoR+BWXUdAcdUX81WVTo1j4MXhbigDfoPO86Hb8Dx907dQZmR3WZS7v6el88AgSur+UjQzPkKA/7
vcUyqnYL5DajZ4/yYqQNBJawvaNEa5aoccIiBYCd5Y+/RnOx6MTI8wfZr9WVcJ8TuAArbd5ZF3rE
vM3RgBCI7mNV+fx2RHHRPX3d7AJKkokB9dW18V3np0+P8MHVylmsOC/pmJ3YCE1G40X1ZBVe5thO
wsTwBLqUcs4xUwrvn1nx9ei+ycNL0FJJvAQJvxo5h48AJxfcsuiNUCrtEPMkjvFYPcCCJogwgLF5
fkaGDBPx/VdsnZaF09LmjLuTVfWrfLzXYOtYuy/Fk7jDSwPdnzFGMfHnVAlzrOWbuwKWFSr4OTaN
7k6+RNkqFcQnr/nkUKPnoY7mA4dheORiaOgDRlofD8Bfx3yZcJgWnpICuVioIBT6NepQQv3D7C6e
G2pUWizgzzjs0apRvYUhm48060uXlIEEQT/IYtS0fy/NBXMuo/f1PkHP8UupQQRCpgmRLk3xIbpT
AIEeZ3DtwR0s1cdm8lv/DYAF4HLmqaUqsPBKK546gBv1JbFOQI/An0EVb4f7HmLuGS/TxSdFomdL
PxSNPF6z4hNWZTgJEPt8V1Wk8S2RYVkt2jYEIVSEUOrYcpFTP9epGNR1IIk/SbYh5dK9DxM2GpO4
ykGcv6/9HcfElPOYxquI132GpgBB+gA+qh5eU9JvyCMeSpxgCiK4pONZ32rPYinX1ID1zzVZq0yn
kNMSvckT4Sw9/ArxacFAIcunDw0Yn9+89gzhWBqOfil84m8Jtb+FBPYDv6TLTAk+M4IWS04x7+O/
Z5g1v8l4hHP1MEGn+lHdTKdQgbD2msNCZthLelh/wZu0Mmz2mFzQ8sKXNJVDZxqvi88M8Uhz/6q/
hdtRvGS1ly9bCu7oefC55+7SzGj/4vcarGBqaahEr4nu1TRZ4QqLUb0FveaLMXLAb1lEt24aG64G
jwycmTX84Ci8W1MfSk8qAe1+b82hx8214luCQ0prl+0JsU4TymtivZ+yU6Dd6eWNnElWcajfYGlG
7hWypa6znaoensJPv8we/ot60hc6auoFUAaSwcww60gEM+nBu7hWRfxvo8yH5Y1IR7ui33teRwQr
EZ1ltrzoqFMiA16ziy/lFVDv93wsGwfCP3WSiW3MES9o40iPUj3mo0+/HgodK2sFwdWUh3XD/d0J
Jn+SAi8vBBmS6VuAJudBA6cbv9LxNci+gNFdRtJPZwiLDHWBCIgf0hC2KFVBA3R0OQ9skrsedom1
HnOewBplfSZkYdVXocT6TzhGT86p6A71IlMokdIXRWt1k4iGx2kW1TxZclB8FuQoQ27nlqBM/VGV
0HkP/9n68g9xIOn3wCbcTnYVWyMbLsdt+21MWgCISy59CdznGTsHFSNkphplqAd5fmiEGbtun/0O
5XhokISBDxeYT/6OtSjJznQyY/5VQxncB/3d7euWc0ls0F/DgSpjq5wTkirfDEvSMaT6au/UqQO5
+br79zhMxTVdFNak/MkolxO8yybpDyzbWnbQ6lUOFW/S7aPbCurucnz1f6R1A21iobd4YmTqtg0S
9LH4kT/nsHYt3aWfcfyByF13qHLIz1VxhJnlRUEajEIZUSxH7XOfDb9MTHzEm8c4RaW2xSY03JYf
H1XLUb5/iY8oV4Kxl9Zgs7RKdcE5LGIGAQI0p6b1cqQFYbXoPInZm/q6vmypvVx1yoIDLxO/k7dz
m1ftqqBj0hKszVgCzFHBNdbMJ8duqxJSCny9SOmrpunQTHcfYz/CBUEy56G7RTh/zqSk3gnbclFx
sK+9eC9M1nyCUCDpOTEvwu4eTINl5j7t/nwyPNmi4lN0mnTJ5jxoFsjJk/63zqR+dDB7bLaOrFl8
1wBTEsLIz0/8OB5Rrpc7OeyA/V+nZpEhKVq+sfDeqdtyq5nKQjr3aNuenDlka1o21+DMGFIGKyLE
Xw1PaahaUR3BeCB8/eIVdY8Sq1j29NW78e/s8SGPkepUm0C8D5khPcfNKBBReCXSqhl6BbjuLRpK
Z/hJF1TvVTSRLHQy0aw77hz04c9ZXNr9lk6whPRmdqJInnuc66x+MUFIoB7QtbSUj+K8FtuWqVn7
VFpL4tfti9SPdsZAUzmGHc9o6hM+Tt+FlCjJL2Yg642aGhv51OUbDs5iShkWlK8LOo2JwTvnVxZd
Kmltx4EzQM7h6ssqWd9v/8qy1vXEjtAkWeKKwxHY11YdKCbSfoFRaTUk3oDZgFx3pCTyJuuXz3bd
2tX69sb1ZfPYJPipCHlBwG4sJ7YFYJqamFuffOgnUmB8zyQeQq7zt3Bn8zHMFzFLueWAX5XKGbY1
Q4f+8qU1gyqq+GW+EA+JQT8OO4uxcI49ayI3rdh6EKstKHbEex3hqHKY1k6HqD8m5f1NRrBJNAQZ
AFS9W8oZlk18MRZjx/CUj6sgKldcghi1OWVdwoV7B1RIimec1DGWf4/RUH0EX7ewva/4VlrF0dbi
Cp/gJR1sqJl8raJdRDhF4uq3HuDw4eb3xpQbUk1waXBgYPIK5dHqbjVSyE/uDxbwLo8PEUH4e8SA
zmJJsz4m7B4iKboiOWZ46aKXN3WT/mJGm5dPzLwe9SuYHz2L1DWHnVc/XHgv7vs7WH/pvpctKgPc
5saCu1dc8nSsjD1pO4jFMSajWueWmaPuowkzmB4LwWMlEl1Bt0dU330Cz7WtnzBU0t6B4Y86IPOU
+/isGOneHg46rziisXttELzUS7h1mVuIg3BjwPR50m7f2yi20it63Hym25v4a3JECdd+I6lWTSSJ
FWi5M2b5Tl3ayuycCkGkY0TlNy7R0wBYcKfKF1eTBucWRvWXfoBj7aKhyh3Bq3kAcEavXz5tRMyn
yFLu0XGh43wzxZm0uPGbzvsDXs3ey538yrlC5jHkGU2Jio3YSpjHpnUca6wQ7MBafhzYDcL6twBH
DQetalez16na5OuY97xJYgwcfepXp+KPadKuty2x+6aKbZ0GK8w3IcHL5Va0abigOw7N3O/jHnrU
wz0DDP24/EL0RNhuCkefmAxaGnAvWi6dOOIFB2lMGgJKC1BBL0YYcGm5TZ5/7Qq0Cz+h6glT+31N
SJzyXuh4yfTPXPSDq9fUJbcGMc3iVvsp9AkFQQTftK5I43vuvcCZe5uZWtjAvG3o70MuxOYp3+ef
jDpJ69Nzs7q8HzWCA6ht3GjY4XubhBZ1xZL9bhi5zCltl46cfjVskZQN+fm6hdmgBDuEBR/J8oDy
URHsdimk83hWuNbEx/YoUmiNSN2BBc7xIAuPy2QbS27yjaujXlRX0hSzU0Rw4SnfqN/DPNNW5fEZ
gR1TMGLQRsBYgmSHHASNdm7OC7uMeB4LBULCFK8KAoIl4YcKVBSjC2LYAjoTaPo+KkKYMXjSMV4A
DaZEm/F6B4f+8pStsro51CaBBM4mqyKIM5e/oAge7eppPJLCKnV/fyDfNdK8m5uhYG+JNvIffozW
+E9DgIDa5g3FbdIo8s4OlbKkIROGOtDRar2vLPfv3xLmGZaTmAGevWiS2nwhY8SrZvMkfn5hj7kH
1dKeshwgJ9kiKuC7YMjCskih3BSbDDraj6P1Tod+ZQM5y5WuWOLYqCB2sr3+DFSeBchOhoelRKi6
hnzWKreUZNq3QARXVlaYWv5EI9Qszp7+iGDGR6YB9ztDkByDjoDsg6azyznwx3OWkMrDlM0QCnoe
TDF6+tPDQL+3mSKygbz4IsmzxL2RzRV9HjOXopyn5OEZ9LwO3M8cKxR61BWdKRDmE7rBJLL4v16c
lS4kEdWvPYJkh+OnX5JnUbtZOq92vETwmaAZVQ6AQZbS+MOOj7oC0xg2rLZTzHCDn20T3alhwXGb
Z1ABIWKOwJjCSAz/pEdqdpAw+kH79h7JlA1RSJJpNg7PI1o5bF2M4O8FLdF4gs18UWLX0Dg23M9a
9Vhb74fnkRufHBzYP+tGJyTbCqqZwcKpTV+k9p2JSLaWEjdbyGQg/8Ru7Peyy1BVqsBr9N7Zwx6C
QV9JpZ0/QxS6iY59V94qrOePyGt8DvXJanIUl3Sz1MfY9rA3BxAcBrgy0xw61GWLMOSPzyMphzJi
uk7Mv84EgTMHR18KeFsnPG/dUvgbnj6vUON4c3mQzdxPEocSTBPe8zHvDQyao4ZQDgEN90QF2KPM
t4F3ohKHoSRfaJQkrkXD400PSkzC0D9++9i5UUe+yOp5IPsOkBglxB2uKJQv4s1udCtnf2c70dZR
5mNA6whdIQ7nCmYN9rvs0WYCLjcRBJOxlkPyJg1Pn70sZV95NVwd/G5li7PKajxpLpEecCpbguH4
PtCuVLvn3e2PhmNsQEfSp3NW52wA8ZYZdApZQxdHdOcPtsgNeXFMNbAuROlHFB2vyl8obKJm3LL3
ER+gYYjhwGyd+8F//2DkLyJhB5dZ/CQrRXaIOYKB57idl72bPFCmdQQImaOu9k42Jl9Hya9LmLpd
uBqd7s4fGUumRv6q3eMvJoTh6TNnjXZi6xUaxwl4sVWFknVEyt8AqrBZACg9YfH4SwUHgweWBcax
eXIZwlHSpvIrWvlM3QiTgGq38sCohyXM+aIz09nz4PNVEzcvhMSfrQffsAK6dXZoPcGsEqxNjzdG
M2AZW3AJwB5z20wEWZmlLEg/Lh1lzViB2CMUNyTVgjNK3yhNsNPscWb+gqEJzJq3Q6rbif6L6FNw
pd4Xg8oRtzolZKf+L7uHwmn6xQCSz57nj+UgwWNdZO/nd+SEEKX9B/e+U7ilQRY0Y+ZFfoTZBvkz
7ziMj9y+mRckISkqVRnwUPLfdO7k8HQJ0KDSUKUx2Jv86WNeDF2qJQJY5CgPdlRLkdy4PCm8I2dT
mQgqc0o8GxrGJcuNcZ+nsImsz8yYZCWYGVTNIsPsiJqwXNL6QXOYTa7N4cZ5ihqN77VC6Bn07pvc
vCOtRjnjH2LD3+pnFDnBcUNB7Ixry2mSsJo09kNjEIKTQq4RJhjnrnybaM+b389ax4CNU4RUTF4F
1ImCAi9AgFjH6g6SffQAcHcBTLxDxZ1Wjo1C6ayi0PMrnYH5sWksnTwQ8wVSI7r5DK9EkRAQueFj
IGC5ivZT4BL7woVfm9GRdxatQRPdY7mZ5r/9Hy04/l03r+RFOVQGdkumaT5qFfbQYnauzUDf+D3M
9wRmlQxEPJguggc2FvTYhuk9I32fXqRvVJE7unPJ2xvfs5R2YUUBCUDYQV3oCQBnaqZQAUy5hYN2
lwtW06T8wfhm1gGK1M8axTWgvFR5l+HrvZUXN4aIZKVyE6PPEC9jT6rJ8aZ6Vr4pVrco8abW8pdy
XuPE8rPsvtTcPOc0aiIkau04BU2yNc+4Wcjc+Hdo6jALcZHNU716K5zj3Bkv52VCMj3dzGS4IdjG
nB7qR8SCA9FAfIXX2g8//+X5Qw9JZfNzYjLf5PguaUW1Oo5Z2iaVzSuf8/rMZO/RCIvb9KwcuE04
rM7UxOrLeyD8aDV4uO4KI/0wQ8pviOjx1yoaEDToIFOddzcuhkbU95dIYCyvEJS6xJFwuDGlCOD2
p15yhwj+tgBAbeHqXcXjHmYEAmW5Pb4RFI+vmPuVJeJGtdAeW8I0IqDQkNlE3Sc7Q5Va0JYv1eVw
Ohb6EgRHzsJY9z5jQw25QGMLxZzhQnRxcD8Dlh/xwGhxizhfUKjtGTIhBnlTx0tqbKfLakLimBXR
nNS6YKwFzdytSS2ifkGYCiaccQsI4wqoYG982ijA+VU0winUfI5aYspOuXhfU16Jo9KC3iX+z0C0
9wk9jGaN3c7ukTnflng3VQSBJmuQ7rxCkapEFB/2Cx+ug7NlYI4geeBO9hZwDbmzVicEpBU5jxMo
lqmgA0DFS0fxX6HYWDYaix121AxqTy92mTfDmPtvAnGF4g/jv53OGBq+sItubpYRpuN5guvJ0xwe
IkauWw9cwcvOCJM/PvN++gUg0gEZoMBGYlmZG/DeTxdxMCCNrrBY4LxQTR1lCofRuYTTKJz8Y5es
XPxmDtRLPqPe9Pay1R913mEy1ZQQn4mw+aBXKd8OLNj25Tjwh5Fuci7LfpFbIB/Qm4ATRBcFyM4J
B1FCgWLMchw54P51LZpSy4wlbBqxYvKGYGRjUX+kLmAquRBa6hokAWJCbyyDNtexVgop4mPGl0C5
dCnQi8zXT1VNtRh6rLZWLc4w+cnQji2R7BPQTJLQUNWv/s04EiFpmae8g5qBYMajxjfzCcHb8y23
0bDOZ4B/kz8hd+L0W+3p5/MxgKDHQZkqpUfMnvd5vGL1zVxmr4Gt7491dAoUkXgRc90UVlWmh/3I
TP0NZkHSzOY1kz3xIEIyYKrkIWRXmGknLOPDtQDzgAAsD+2BsWz5Xsg8NO50y2o2LGAD3qkLQJfc
aaLCVmr22Rz2xZh1F7pGeTPUSFGs8XOH8TlrXAdVE5sDlmc43MQGo1aIk8gBXHUZzCKkH4M7jzOx
Pxf1Qc2peR6xuJHKA/lDkgo752bbriOHyW1ARsgI4WoEceugxO3kDRpxZBwMjP0fV72Gx2MRzYhh
GuY4hBAAcSzwP0A+9JiqCarFyNdaxsiVlrexdmXEWuRrdy4OT5RJZADUM4785DuBJKW2kXuSiJur
MdeBbQvSL80cPy4nAv1l73fjJSUUWJs7KqY3A2vbEByZmHrIEqXFJu2DnEw+LojBm4QX3J4J3cut
wycGh9NIVSG47VTUzo03DqtTyaQZW8g6GRK5ytNg8BAzfaaH5gU5MzIxFdeR3lTyX3ZsBM8V4QkH
NEl3LGQdUnLth5ke2unFg8r5I0Ji8dNJm7xWGBxPH7gMSeUvzIaeKg2zPAi7VYlS5FJmIOour9JY
+gfGbLkUYJmos/tzXv2x7adX+Uf/4sEkomPDY8kvHj2ur3g/gbEgHB8tJpE1Gurs72yHA2OFOgzA
6X1lGHuPIndvfJzP8cTMT9nO+H6eU/GU/oKpImor5G2PzXRgVIiw170JxRw8HZEim3hnmPK88RPe
UeS9LMDPjmUVQY3wGuDv1vQ8DCvmlkuKz0vyNwW1XY6eQP5yMe2OuEGmzgMZNuiknn/dFuHeLPUI
a3y5Bqarl6dd+FBlgKL+zITxxusnheoPt7KgobX20n0zxXJhXnJl+fi9ZPu71/8859pCFUMes8mZ
MU8OnzYpf8fKGTeZAMSfaYa0S5cDYoN1EwZyaP+KzkTjwsWov94/+u/jezINScOYC0ATtDBWlLDj
DeIAh9xyM/KRcaHiVQ+0nquf7ovIWDPQvxxKFn/hdqL6AI6hrvM97HvlT+1nVKwIV6sWMZpOKz1R
zBMRwqT7i9IWrgyar3ZjSEhx/XYSlQqWdjbaexgTrKThTUBgNOP5g2IBgI7TCH0VoivUWAjQUBlq
G24sniUGofTKzMSAlcSbeBrhUkl+en5O0IED2gKNFWhzFtTlsERy8s/xs6wqsF+W9H8sIovBcpg1
XyBmPN4yXiozQ1/v8gM55rgv9+JBYlSj7XnefKOC7vf01hIVPHscUAtngTBLv18XknSMYnwNnbIT
l2ikWUiW2MR2rDlfJQo0ThBUQ9wp2GkaOehvngD+FHGFeXfyPseoDQYMHYdoMKt/x6ca/QH+DLRN
48uVi7CoZYZDR/ssyx4jYyRpa4AM4fKoIx5l/WuirEDIeYMjJqR1efFcjQQUuPMafiN/X/L9Z9Oe
HyeKjz/Xf5YvJkU7u8YfN7tyezNbA24OtdW1MKGgUxzGP9R9ktBk3bQNN2a9LNzbljeE/14MDsJv
aQc+SF3b2NcRkQd6D1ktwiSUZgnBp/Zlc7fODB3t1Bf/jIU8Q1rVbNVfBJoANP6z54KM6l0wGnTh
1axbcfCWwEHGk4o3q2zH2QM1ZjM4nTr2Tw0hN0XKOxny5NgQE0OziDXsb+vbpaOfni+YLZhcx7Mn
8nTv+MtKQO0Rc5Y9DUAcn2fsgg/D1l/cTgRV7fiOOwEBjKuCANj8qOmTgeOM38spL4yi/Uq43IJ8
QaWtbkLpWDJCnhBHGnCxsG522awcmb77Svb0Vb409hh2ETT/JrhzLxIOHK4AF5IPh9Uxju7w+l9v
Xzy2R3n9fM7lHyCt6uHjTht5M14NUBi8k4zCA1NIZyn8SYJfHmSSbMO5/va7S3W8IW3zXw8WIH52
NI4RQUYECStlcpY8frXCJnGHOwoAUM1CXpdIpj6KN/kaep8HX1zRRSRuuWlAYwP8YujiVrfgrvnG
NzMQ53UzMDf3rkIPTMQV46SAv1Eg7+PaAZ0aiI2fejdgT2mV8sLcqEcjaC7gThB7r830Zj4WRXkU
Uqh2K/WxULGFZJsXe8R3jutkneI3vtnv+nI7ygRm+I91dzveWrNcJcQ0LAscprAzUAkLOCOR+Qu7
j/mU7OQLPyKvj6yzW2VTCOPinP2+45m2ULY3eseYDAiDHAMngJmiZjLn6SoehCNHwB7AC4xdE1x9
6Gf5Z8KBeOLvdFE1dv37+FH8amPgUrwmX4Dx6U6PDEsAXLKwPmxam+DNImDJoOGsuT4JTwDx4H5B
Xoqq+GZ/Jt69Wn6GpdiEnXouUhs8Oz9J8SK5R/ww5Wxk+1ScM2DAWvCO4zvhnTSReKzcT+ZjdcFw
MyXHj2aMPTMh0Hyvc0o4DUHZDSlwQIPGX4zmuDuOm+XbvYk6nrxDcZe9D1t9IE4WKjN/dgXWRr36
Cthy8h1vsdMRW+EBv6gwR36B3JVI6myOcnX6OTwQ4bNxLNpPmBru5MgowPTBkDDayr+MtMOZFuKO
i9G8kROxxSQ+vsTeM1grnh5cWrFD3eMcMPOXjLTc8m/b+7JsrO0zArSg8P1/pYP2WEFUEZxLgExl
Lkgjp0SigXLwWeZKCe7ImhD3IlWzvLDvL1JHflg1YbaTaVS7e3BBC6+kWi2eta8fME0k3mtXo5B7
YtAD57epWXiR/kqZxthUWO3QWdvPyYUqOoBWoV8KA6gwL/CGoeldXj5X5A0l79KiDmRjgX45QcDP
5Xt/eAWQRDwEAvMoW8Vb28o87o2Bnw70GvxxMSxSwIkdAJnxAmRyY2zw2aNEnLcHKkUIh7yZoVlC
Yd4+lnyNwGANX8t9nKmbU8t423KGAyGmlE4gXIX5JAdWXDOgEdq5z6X1hGzUH01bxBPL65dJZrPu
TgeWFLa5nHwbclMzByM040JGpq6vcoiKRxIm3y71t23iMJvBsSZ8EGGlGXtkC91tdk9CkQOSnAd4
XBxKyH/IlUMAwgrHQMOv9kKw/Hmsck208p2iBRpvYEuYj4WM1quYUTl9hhj95Fu5+ePTMqMBj7T2
6wlAlxs2vdWpdmyNMEeOyIPBHZiQiG/GijX+AGlz4QYieeEL6P220zj49wqQjfDYJfIFLHhcRvoV
vVDjOHWb8atmd79xVK66yhz2FMwX+mVblTD8EKFC2kaYKAu14nA7R9oPlYT1hkeMkIgbNchkayyY
opthA38mdhQOLPGswkvCl00tQ8X15LIkcEKwLrFKIS8Eim1o7MOgu+mlK5v3h+0PJVTFLSCte1d+
LGhsM1X5UNfhhCa4T9jJLnnGqMRZAOadZMefvUAynsDFsVWVM8o10FPm3Aw9rRdISKAosE7wPQAp
3gM2swleGYtb9EELwzhI8n0WCBo0mlpn4AAyFi60eL2Vd7bw837NkMTn7YmNnrDC26q3n4PLH+IC
4LUZRXjqn/AmTJhWhKpaIPTndbV4rR9OFR/QlggLfhfoXQzTccQBORIQ+C2oB7efjX+D2Hyi1sEw
4k3BdmDhQva9jYTKyDiByKn4FWBoFR4DlilypXjvctBhghXx2TI4Gl4dj9zcjUs75OTZzxQihhfy
dfK2prx/2pWO6YNvT/FLRNZ5+Dw+8jNrx4uA8ZkKd674tCk64UACRnZ/AUiY/eiMG8IpMan35edi
GMC7UGaq3WiLDGMXVaP5ufishDwoXsfXJiGYoP/r0ijEsMKk9ZjXhit/LPRZ+BFO+nPuEU8SHsf3
mvtcfeap6eu/QnfkF9dTJDG8FW8+mKECloKo7XFK+IZGry5QBWAei8Dzz7iH4N93DpGGQNNuzG1o
x5RiFMDSvJRpIrxi6G9Ft2kNa5iOrKNu/DJCvK4FNxxbaIVccfRFlAvO6rHOOiCz7Ibx31G6xVOb
J9mxJUhz4iWwAEaEQOCnMXRrW31+hc8c3PTNw6ztKac0P5fu9ito1NrsuIq8rTg+VZTPKQHzTI0w
rorTaUFXwSEj75KCMh4vg4bLkZyE1lwgTnFyeMJJ0KxpZlEXjRFpr1VHvvrbpdHdIORnmIFG4OA/
9W+r4Z2ICxMpzhyikaWD2Lvg+XdbGvZa6rB+rAUsFUd2rlcenHD8oMm5n0Kg+WY7ZZh78vh1zuOJ
1Sz41LsGJJFZUddR4q5DyyAkcLK5M7bxYhxm7UfCDjOGAJSpPaHht7CrImSN4igV3ft4H4UlFqhq
HteqDRWU7tioNX2r6oTeuzEywzOS/c76izdXQEuOmgGsSWh2zeTY94sC8mqnXtVLsX1YGHwhK4zV
aMk4itKsVVYdTJcy+TOKa5Pt380mNr7pRwU4H5ZDJ5MXi183RmJpc5WIBBwhxm0xo519rLtnlWfH
Rc7nTF+8Q1cPtKdL3BIO1YkPz1fpDJ4bPHZB6r28qfu8beg114k9QK5OTso5Xhoja+bxa7Fixtgr
tQMrN/4DP8cqgfrERsTCwvHNlAg56PMH6f5+G39rybpgFWFAJ9jvwRhNCpU5RkgE/Stgnz7FyCRy
XyNPako8hTUhCYNZ1KJfQM03j7dzB0lRCX/d3N9wkF7F7FKF3SOccXnco+rxAuSG/Wh2kpKnBmsd
cX9/dmyDcNgsrgZjK5us6N//0plA5hXsFUdASOi9+FOYw4r/lAxbbYc9pUSJv9bRFbQReSJdRABH
Ey9IAlAr8/E60H+bDGQf4rMjC5ROAW1yFRkonAm6H8wkSAXGGsx6df/lxqwLs8i31AroODG09f01
e3f7vFxWxLL8kb08rWcpK+yngvMNNBXpNj8DbPol8LdW7wT3hQR2GCV0/qINOYvB5EbqCA3rXzRM
ExUiwOQTF4cg+31VaKPoyQ9nn659tnp+BatC3TYQ8xvHHmdsMBUtJHBoPfqRhWb/AgkTW6+zy8AR
hVPSkS6+yL4RrKCDNS1u0Gk3a/gnxlsSNKHohhd4tegXf7n/nvc155udIW/Yts68t3Bv7mRSXghe
IX+HjLVfYn+VeQ3w8li9mTlPcB/h1BGBHkvUGHMZayis6XunMv3eXJKru9mfEBFcqtyW8Z05dVb7
LW48jZhqWGV+Hu/B325vYFmZ7/ps/ZyxSdarE16b1P02wuYK05N+T51ZRQx0QzaGU12aztSdbvl6
jGgE6FaKRLjweSksJwRYIEYPCRGTsPYofHISnqTNFIv6vJiVuHsWrO0VD4mnk6EfvHXv5bZmNac6
RDdJQr5FpWTZa2G0MU3mLJwOxwd34Sx++F0X1X5xJkXzDLZEaxfJ3tN552jH3mdYX/CGAN1CsmCP
AucPjFzFqIaGkCCDb5RXXw9tBp0F4xDf3IRXqk8og1jtM2VRefLlBtCIctGPHek4mZJBIJLnghob
eYz+8PUYgpwNZVmjCyZ1IFvw0pdh/F4/jJjLkn/+XiZXXx/wAPucGM19Rm8LR8Dj8mELwIhmvrPd
BDVI4kv0I40fgucjI5UW9Bg3FfIf5JZDwjdEKcudW+cHdhpJ9odkdBdHD4upEPY4FQzsTc6D+OGZ
EFDOgs6TlC3W8BzE0STTE4KKZj3FpD0RL6vuGJSBrvHy7FW4NOiC5DPTEIhl8PMQ3TvtlL2PL8H7
j7LzWHIcy9L0q7T1emADLcamZ0Foak06NzCXECQBEIQinn4+VG8qIsYibTYVleGZThC4uPec//xC
2B+aUP4EmVVGAI/2nPkMFOocVuJEwCcOdjMzsLnG5HwYp15mKPgl7piw6xhCNTuSds17iKu18V3C
JD1BXYFQYh1uP/qO3STZUhDXOnlLq4SOp3QanVAfGhNMGo2QxFIhHFqmKD47KGRdeRnfnUyZKzmE
J0ekFL4UTB7bw32G1v0Dt8TCrZXlU2ZYiROFsI0r/xmXk6zfJ2DwjKL1afYYZ1qqMQGKEjpY05nu
XaEUX7HQi+0KqK4lohUt5I2AKTSnrnS8J/gIo0M486a5pVPMWpS5ggOIncSBbEyxE6SaBgx2mxl7
sjG/nfFQQI+XYkgvAP6yTRhzPFyHXQlYxwqu/GRWlhjgQZWjNF2j+MJJOS58y1qlBMoG2poU1W6G
lnlmjkEB/ToFxIHhwkDqq3Qq9bN1FOkoR+tGm71QY3T5jO1SL75EdiAScbp4UxtHrdho1bmr383n
tlS+HoxBw3KONuRJAXdfQjKNiqm4LMjRPY5SB+mt7Hd9hJH1SYQsU9qLMZoHRIUJFy1iumbziT2L
3Xzf4yKpT2UQeRM7WcwwxUAQljIKHrelXivmCaZ8dqw4Cl9FY8+CfL2ITdvcdLa0hhYw+ge3G7Fj
RejhA1pfSuRTOoxxCJbCTM4RVb/AK6LcGfER7cnaQpJI5cyRi10zV3F1Oyy9wYGUMDNclXl43hAr
dYx/wJd1tDOcficTSTjMV45kkGwg5EtmfWPjigOIqvocq321JBX+2nBFTJqKudKGqRIUTGSJOCFy
CfLy/bpv2jW7Q2p6ceoV7DGq+VZl4NU46A5TiBfsKSNaGM9R4W7UlrEp5G2I722/L4zFWOxUS3LK
uCFtMb8teNWHEqopM4HDU7Kh8bQIfL6HeMrwOAEvywlBWJp4SajI1ya367LsN0kXIDi7fmqdY/0o
ZPPaICkrh6+q+mzdL3RKAefFo+XwfFARBMV9I6xV7VLoiyy2G50QsrmGba8QEoWn38+6/J7pGIW4
Iiqs2/3jdZLBXxIc1BKCDRwD3s11nelrK9pa1GMIsw9yR6Bl9xMXodLt9SvD3A+ROakJy/61j1kI
eoeq31YQRtL3RxgPJuMOmksBfjFtNuvRmq3jeMYIkF4O+4vMFuFHtotUcKbilV3bNDzCyVhsje30
qy6bgmDjUMz0MdL9Bx7KMPC++M+Sqbjv0NhKfn+Jgb4+2HuxMO6CnBhAwLYPtmNB2Kr9Z36IaDJn
xYcEJTUEaNLC58O9t2uRzagYvrTrMUvCbAOlWt1V2Zcaz29GjB3I67pPbp/S7fNqrK4WO8hXdgEN
YdZpuPlhV31zFNxaR+28FgqiBTceg04FAdFbDP3vFX10FXW3IvlY1Ji4I+12WRccCmGljAWC3p1y
ASfbd0heeJLLd1v7NkIKFgKewLk9iUEI6lSIAzYCt2cH6jbiHwm2Fo31Afz0xI7ijk4ofHximlcG
TwpAqHUmIU5fUBdoCe4O/aQais83piR1PW+tdQL1u3EwNoafMTYymLvImjvmfoAeci6o3g0mi+gM
F6nGQMLuL+bg/OTm3KzDnBJO8zmxHwhtixD2I+1XjkucV2Qb4JRNB1F6ngDSzhIiwT7MJY7EkrqO
uy/MRzTV0Sw3g+aaHY01ZFLOxxrEOoL/dGzgHYR577cU+MiOGd4wt1/UzUxPwiF7v25N/7bGyb++
HUpEx/6N7OYWB3Ln9qVpqCJRuwIhI1np14N8StmDVad0BuyfKZfP0LGGCX8Zr268Q7xk20hd3B87
y3lSSHISmHga7HsYj+m89oYzilHZHkM/OOMYsQL0mIzkpw9GmFfnNswfLZYcsqd3sKtdo1oUvdst
rGV7QrFlwayh1QI3yP2W6hEeMzk2UUAo3c3eKCQPGp5MHAZO+thSRR4OBEFauLiHqlO6C0Iz8Yu2
gmgjkEwvd0ELe28VXe74+5OKx92mbk6QAcFvYLSaZqeeuw23YVgjurn72FdT8glMy1CJxx8iZ5mA
3zC5Ju9PrQH3Fr+46SnnlZUfrvwhPBnLo5jiX4TQ9JxBfMmWdOJXaEKzZHDLdxCFhVivs+JdXzK8
/Kzb8GV63DnqlOpTvsT1NhZ23P8mmw7RNGZ4ioxFuJSYRze2lr6n1bcMt3LSsM/GBBRdIijBVLjU
Ksq2M9BnrJJ+kkXHgCqyYkLuS//qQLiyLJq2IGvweKB5nF/VRCIqHGwCNPruE/inJgtK8mh9y5AL
4eKAHWFHMzO96T7G15hl3zQ3Ru8MPOVrwKGYr5QHpT82yxK0G7MTIkoyifQyYc/yR7QdFdTUOMUW
y849K086ZcYGowF1C6h/Y5YNm8cTPu439/tWb0yNAfCJkpsc5ggTvnbH23iMy1n98uTHR0QCC/bJ
NAgJttBoDM2KqMyxeg8SPEXQ3oTYh1C+yA8ancmto3OG/uMYulvkYfcgl3ddCxMH8Pm7zg5KhYAB
+/LJY6Zk7pUwANJN09v3FYuegBsHVxIFD5bthQTd98LnyohaZvnLe22hj72ohONA2Zt3t3ytFWxr
3jRHBnNa38hmcLDbbB3quCNBFwVhN/aDsdSCtPv+6vPXHVbz2uwG1FV4z34lpuAVV3yZHQVWKDRG
Mj4wumsW9BEwR4iqjGzTaOiewo5Kx6MkoHlHJZY20ysFyezLbk5ZwaYoEc1Bi7Mw5lV64BLSEw7m
CnbwqxKm9fL48tsQCijMnBsrBbYmTVc+Ck9gHZqTfMXcBQOd/RDW7LnpAnMdGRmuTIiGCISfHTIr
vC4X1uphOOo4r8ObKIyAe9j8ZCIZe4waroze2lP/Wcf+iwy+/olEetKGtzeLGUcyjpeSRfdDlNAM
7t0adMEK0F5/MnAycCJxix/SNW3263vJevoYMBaCUNRTY9gWyoWHL3xt8Kf6UCa8iMMKHeC0/7Ks
Tdy59++cyoKowm79SqZl9vZC8KnO41uAi0hxLOrtbd9D7NijEyeGSqmCF2P/OzR0zOHJcYudjk3B
l3F+c+o3E5WuT7nYRl4FF60/x9REfb8HOqi7ab4oSIrYwiLATca9hecHWSHPZVeiccZK5YJNnHEm
taf20jLAKnxpPnC99Dlrbz5NDru/9KmAQB7Tu0NFbqDcbLZyTqHkp4+5+p69RVP2sElLLtR/73MC
EwRUUAH8iWbHbzw04oJCVwifzPA3QD0GNnARpiHodwjwOz0YwmfRj2Uc+8elEj4H3IFPY4lyXXbd
t3niHCx9rG/GmeqDdCjQ0VWqMeW30+dMJjrpOsID8AYdcUk2LgN3wkiezzn/39gHfWerCkmvuwb3
13b/UldC417FPfepFxIsEEDRbUVd4ltI6sYgzR7WG27z1wLK76JtF1Rrz1eIXid7Tp8njuXch3TY
LB26Q8hWuODcz8Btx4geCiMMZsLYjIIUMvYhKc6NH0Q9hNY6pxF5I2wqwy13/mK0m98+rjQslnyq
kCkQGRd5h2pBAdmRiZmtWix/S94PjstW2VYLkYw05sTwFAhvspwZzbEGYoFudnlUGTsjv7lLrhYH
m2z6vO8ftxWhtL3pCsIPLYTmpMzsZn19NmOc3fCaBHy2B7J3H66xrh+Y9lFaUX2lrhUSDRU792oK
+kiv88LOWEWFhjSJVzSzGWXfZjmjCM05VsSeuVgWNT94GOqdc7tRTCHdHw9f7/XTr5IDOiUJ5geC
exhMTHxAll0ADQUSmY/EXX4gKHQLjKscrXRa06sIT4HEblJbu/34PrJh3yp4lmTshb2O2E9Zsg22
0jlu11lYh9pZj+Z4QeFDzVyVI5jFpLvRUYUYzCtMBAo2FAJb6DSalvGShC72f+MRdkxW76cnr6zo
LywsDLDLwcx+9kK2wkdGQcezSIsveiRMr84WtlbF2ij3GJ4QKMBYKaLT9pR0wm8mbSDl/Qg59nW/
owjeNoSUUUBgJsufTLRtNZimsfOy3l4cEIZHeX/nRXgHfG2GOdl2VL9tP1WgPdRsKl7euAMZY2Mu
FylEd7KrOFpuVA9Dt7QQJ3uPH262RP3Z89EcEdDHB+Qiik9VdL5T9PwQ5NQ5RPg5eP1Ta2JFiG2F
nYdM/pnz+pfFHfYvkJbqVeFeZ4oeOjyW10zCmwTKLjNMHOl5b7tNt1GQen8ljwloWLFKYMDdSVuD
93b3rzMcyESsP7BScsq9hjFF75rTmF8M+M3dEV0UHFMd/pc0L65YqQWPoywsgbRMMsRmGJzFSI3W
EpTQ43AePtWb+zgpoeWUPoaOSendzuK0mFSE0TN5ZvFRvNsNjWmPvdWCnvq1UZAHKB419NIkuHpi
HiLLAbl+dPOxvywtXh4UaJCD7ArqCArVdsTN7hkRuO4rX3bITIvmWGE+RASmrM0aQFIcJMfk5WLa
Yafb+uANeKmq+s0B2qwIsZ1frIa2jMRB+dhfvWjTq3OPjp85surHTNgPqmSXoi2T82STk8Q2yvi6
290xO0H+M6pQbQEPXqeGDw7Mmr69ZukpI/Da6SZwgs1tN5PUpbzIQhl7tR1EFyAiXtt6qtXoaz1s
LWOIwP71CPEKPhuDfCD3i3wpEZQTVDv96MlAofqaPA9tSFQalAKfg5anp/oCYUyAdEo4lsdgoYqd
wKzuCZAZ5avOF/NIzKoQ2WAQNKf5R3+gvQF2B9j6YLoyfAIddLpjrPVq9pwRnEYj28tenUwNAwte
m7tPzrzW+025GxGMBcekylztBjSKRTFOEaMYME+mj4cvIUajpPyuGFEFMOipiJDdLI35cLMXrScv
wHq5BLJsRQK+bWst0SRQnzTuC6iNCB9+Girc74UmOT2eadZyvGH4Lwt2cmF/vzFvfmAbFyGR/JRJ
baSaAs/4USY4hVRzGGfTin4OYV9sA1lhqkAZjfyXmoFKEd434jrorB7RDitlp6G3ImvxVB5wtcb7
wY5mAilKHl4WNZ05ljAIGb4L4vLSy5N/wlsKSR3qK7YmmhqODQv/QvIeY8Y0k+eHgqFswAz77epI
LKjM4wZQ6GCGRyVnzYkh3ss9ZY1Mgw5Zpdt1P9Fgk8In0aOgFhyAjomvyFavhW7aj3ec+bR0IglO
/gVGh6sYWH01KZ0n8zsoRiRw4jyR+FQJqmdhVjyzsE0FkXws1I0CPjFBNkMaGJ4biQtddUvQRcIO
XhA/D8pJNOwLPwrM2/4V2feATC1OMJwdE42feIM+wCS3uuizLREM3c2UvQbdg8l/7VI5VEw+0bbf
qgXOT9QZA4O25AJEANEwIGz2OjGVIGVTkfw7MRbLFxlnWH0vBY/xuxgYTKNQZHzQBfFMdDl0jq8A
81uOqNuiHI1v/TE/I/afxzPJns+f6L3JQ8o8sqKu6VhZ9zKe21gHaRyh6oyu1AoxM/Yqi3ovZOf8
rHr/CVHv7YthN1kJNBM6rlDk1VAJ1BRsCyGZ1+MN4reyH+bMUqQxOg4h/aWGv/yjW67SBmrhilQo
uZfJYzgP8XOF201Z/lgwKSskV5Qr+ey+FCar6gtzP0g/CmbOtIVYZLEuG7sJXltOWdRgbTdhOqUE
xn3Fdq1AiNAxx3er/fMaiN8FPn8YpQb3zRA5w14S3hseOHx8SMwc9m/URxizM10Hj9xh8Hgz/THn
RQoEHc1ca5NKZ8gUUuNYLELyZO55V4Z+msOVZJAxfzJAb5bWPkPEPdZSmUI0PfnzWKeizvEqyPxb
TVvTEdwWDLwSf3jj+z+VkJlGwgBQOWXfwLF1s6DqviIGBXhWl08N0RRgJQAOrVwz5qRfd0BHXx1v
UQu4Oom55Qzg0JzSrp92KjZkkMiEcIyBBUZ7XHRaG9CkdJdkPvsH22nqiXuhe1eu4V2Z03Dkro0D
VyzsiQFV6AkcgHANyY9u0wXRdNPXcU166gn7J6wzoF6uSprxk4oxv8vjZRJG4xYYa+rZdCfBXSbJ
COEcqq9uDCTDCCI7kO/Uu7Lfw8GEvXbmGBzEpUDg9xWno3DEXi3IBmDkACE+FUL1+Xo5tPT00daZ
dHkqM9THhPihXpw+KL3kJZ/iS3u8kKo9QyYkGy5Ni9Ns8IxqRQQCRCvZL2Qy1zCGm4uZ050oEyxM
IMTv8RR6zNLPeCUvROjZPxcMiX7SpYUQGNI4oSHpRJgsDC/5tMStfky30TsZ3iCW2cFgag+hbiVc
XQJVKFzdDO+txF7pPntnx7wfOeK2WidkZuRYzcseWKc4JaM2paYgL/iNMOBmCMV4kVRhpWxf6gKQ
FzQgvJFFOo0J+kTEw5nJTLEdgVoUS+RDAD6EWY8VPXA8IZck9yk73rDnnE7iwatqhGwIteQ04p5Y
Ylop0lSusyiCQcovu+EUMgTYiOvXOYh+QyIH6bwXfcR1bW2tu7wPIP+cfN/FuIvWyharTjrO4huH
PXz2yEFDhPn5uH9TMdAJsS2zVyWP4IoFJTw5hAyyXX9sq2DIp3obSEpIvoacTL0ORylIBBWvxLx8
OqKCvsaOyIRx0o3+znacCu6ttTG8lbPZc+HxnYEO4onxRSHL15bO0u6Vr0kOf36McbR8mAibyMf8
q+Obew98nIFtTiASEbLlu1Mxo+GOYxLIFdbQKRmWOdozkA/XJDA+7q9NUdor/sMHYVr47kGwb1fk
vyfZnMjzdAiHaoVkkFHsi8QpB9krGTUTRZ60e9SvPwB30CfdRKKT4kfSLqbYSRkeKDvC7XEjLz9j
YoeQjPhkFHEJbJxMFVQQKaw3R6sM44SzrTllMpEnW44nnOg9rEacWPeio/zyITAlWCD4Iqryaf5m
XOcJL8VJ/yLG3mMfgC+3lIygnCtUSytgLYYMiBgZPbIZPJEZunw1C1dIf4YHIO8aogCd4Lm7g33q
hrR08UK3v4I9JJ0tc5LsH/efBs3li/BNprt4uGNoVbjMQe5spqSeWxYHPfaPY9L3oG5JaIEQ9UmN
UDhUUc8nwJ3dO49J+XZ1CSeDOCexD4kTgfS5U8fUqDianCjX4oD2M+qn8npgFC/MQgxEoEIRg4Gx
qQyf84pt+dUBgx4l8bd8Eae7qiNlNbC8D/i0nh52a4IYkGHx9mE3QSYneTaelDpavO5qT6ygVRJE
h+dEePuCiz6OoBNihhKnwrOxkBZD4naMNPVhda2ZQ3j3cs2ZqhZLOYMPQVV8Z9r0ThyfgXPM68Lh
2+ENTjGrmAcLNj4B3yY7PvOkkunhzQjqGzKCGTUxhwld9WDAsKQympaUGJQ6eCARWWBAZZLGLLf8
/PJ5W/UL5wkSw5Bt2giBgjxDXhrrCOODsT9Ur7tM4LDbkvNdlfu4AripD726Zn71oj+m4AVowQgr
pywkrIKeKDnG8oHRKGmy4+gOGLpsGGf1zkKCAvdOORW59+zMOU4twNb+AN0V7R7K+BLDeP4pf5xb
zPzbU4kIWJylzKaHMy1CxtDxaDJcSj34ATjSoogOMSrN3vNli8DkOgmQn/iDab9hI1164ujnh5oy
Z6LBCFG2E8zj2TrILouXquHczuNRjTGeffU6yheCKCunjQ6Xap6fyQ3l/LnHjsrEgrkZQRZwf7GX
oGbhJo57VHTlFGTcXcJAgA0DU1FyKP87pznyKgm7h+mUn09oc6AhRJS+oLejgh2I35vcUYj2Z5If
6zO7lknCC2NNlWlmgIjRANy7z/RN9cQQjgYcffp0aAJH3vBgi+2LHhxbg1h5b5O19iVfWZtEcDDv
S51dgZyLN5p6JVBsm7FF6HDAwW4MnlMdNkFwW/fN1GBqNkohJOfxTnfVmofC3Imbf40m1/RdcnRW
ms1VDrLWnXFCLSvFu2F/StDpocd/BFqOsQZgAdxh4gSbHdOzeaFggAMybZHqMyUpU1YuI2Q2jezZ
7VD0x/wQSwgH36g8hw8mXNRfLSglrg6Zn32r8jsDG8Gcj5jJvBKPjFGl2zJ/vqtnXGd605adHY8c
ujG0fJsmi6JchBfpA3PXsHDh0q2NuQxjvcapfCFvUV4+8fhj9TaBtGNjIqiEOEMoh8KMKBhCXwpi
0oQAo0vxyp4dcswk2baO3qNXMHxRHB2ewqyZgmIj9gJpfSGlGYtHeVqShrs24YkNLpag2b4CuidU
iYNIOjHSZEkeQE272Uub4kJDRYT6yufUvRKp8467J6TpfbYXp2fZL43DzVqZGIXefSvysgiSB75N
IORw4HSnZPaO8ef1zEjZest9uzoA9qofNPtjAQWOJ31pO+WxifGUJAKbGXizp2SCzWb/iAEjAi21
y3+x3YT4BNDIglYNUkkPwDdeRLIQvpP7wnxLKN/R02oQ4jmyjCXZ0oyREoVvy6khoRLo/NIBoCa3
9qmklKDLFhkkiZmN6vetC28bFgXLT1WDcdK6xIqJE/PLzNf0WVdc9pDAmy4QSJJ/NDgnx5SHQU6+
sgIuQRHkddwVlaqCWRrsWBvza4N+bxRwTszLDdsbnn3msosynihXDx9rbQfL9ZfLlknf8kUmBYGD
U/xEnR84NbRGnAZ8+WKhzcuHQ+wbNZ08fRFSSv/EyhNhHLjY/E8alEKTuPLk6FRTaUirOF/KJZ6M
wR18G1uLztOqy0D0QPDoV9YcFPGWzjRaKqKXkBLhNY/LgjK1CAYyaOFt4U0bh0TOcJ0PiaNOaQ0J
8OV/6x4KDSEZFBXiKyyyaX5H2QOpGmVqURPXEAw0oWVRe1WL+9MiLynEuGWac18hnWfEv4rPCVh6
8dN9RWyVPOiOdbJoEYLknywkCPuKXzHytcHKOIjr+J1AkcgWJjMFKtFEMBdED8TcQ6Pz7yIUVZKc
V6l6AQdnaGXRi/AGdhh0Q/n1HolJ6O2iEOyKp9hzb+7TF2/z+pq6ZC3FXyRWyOk87XbRjkQZokqw
FZoEkN5e4xHUBf1CR6qXrcs0KHavQN+CmFB9hnc0RExGp9lXW03LlgDyL3PxgCZujZ2KsOc17Znn
sJus76g6Hmq4C5hSj2RqeoWN6qEuu2ckckysn2iWT+tDh/QMdXlSfTcI5vRQOyyhqKA1VAOE/aLz
1BaC/Em3bIQRM2/fIu25kJCO7luEQObkjvGFC/JH9PFLDXJfCEXe3nrZZKy7l89VSdbW2qsEv+cN
Lk5TGg4NIzHuVgkPRJjRqxgku3zd3o3v/JuXfkbxgYynhm5EnMsiu+jwmgBch86uystIjVFDUMWc
3DRjrbUcj5BOMAtF8Z1cRr1Wifnf9jrSBcupqYTgaxlMWqYbnLfATYpj1I6AJ+scjq6I66MEmPoG
U4UdlDwNVyjPNGr1ovs6FPKnJIbRZ5M48ifOEx3r9bMQ11Lu6oRnMlmF2KGeVWEOMMXcrs8OJsqD
SFoUOYgxwQQYWtr6heRwDrB0B83MexmL5nlqsQDEWoPsCHmkzQymz9sVr9LUZ5APOEiw1kuZa9/p
Soe6LzO09J4FO0ShHLhbRooNO7zEuZmAeIGq9mOPzqw6YX5+Io2etiZH1AEOD8jWJG/S9UhpYdy3
1XcOP2oNQap77OAM6VScxnUJJ0N82sL+1W+fBXXiB+tYvG4Gdak8V5bwrWF/QpXBpgxjgkeBAy/N
k/KFJ7AFq2FiiGeLquN1ZjaSTGFgFP0n4G82THlwzCAZPjbiGOZMwCnj1xWnFNSVQ68htA7ofwbY
RpvB2irFPMivM5EUbpdUWGMfbTERhDZ7CGRWMbdbRMfuMucDZJ/UB44vwTFPtZ/jXXB8lI4Qcj8a
bdrNWG1gTBH70YJOSfuSQJVgBEwyWNemZ4WRMBP1UP5IGecGbbocNDBw3tgbdDX2DhyBHwky9+F8
i45Z1WCh7GGY87zPxXjWvoDjekc7wPAkX+h17IwF5mBtFIy8m4Uaw7DQ7c199p//8T//z//+7P9X
/F2si9srLvL/yJs7WhWM///rP2X1P/+j/O+/Dr/+6z9NU1JEWdc1WZNNRZIVxeTnn+/bNI/5t6X/
MQiGpjdVlm+pSMFa4ERit80OoxCRHCNv3CmIIJRAGrdFcYbsEJVnluHEhQw+fOjh+DCwfLcTSGJF
ZP/96pQ/r06SDVEyFFkVTU22lF+v7qmpr0ciF8Xy2tDro9ckQLYerGWpkSFf0sB3t2mqofepezIT
0S69NnoxmsZXfqMs+hKmKpsCFI1GhGqQHyPx4VnYD5BXDFby1WmHOjneedIRZNYhhuCHAfOQpquE
scvr1D6ayd+/0b+u+Nf7rUqKJuKTK2uWoeu/3e9kiJWkk3tzcVO3zVNyieoppXVuXXIUislB7lEO
mpAq4OhorezxNjNravCGitj5WQSvUfnJoL4VZ0R0K6jV0njfYJlnIXrA5hdvJoynxY/YIBV4p6jv
z7hYxCyzJjIcHaPw7n6ISzxjcUqBh6gzp1PHGBTSV0A7zRrWo8i49olOISW2XQkeMq1JZBHplc4E
2sAGSprawqqFYMNsubaszyQ53zK84Eg9KhvOMXnHfLB+8Dq6EJiUHpMVHgogpfCI7EqG4UQO00IS
4d1ywSX+Wx3lwROuf62amC9BhqGol+iwBLQhhFcaTvHAI8MgujQOxReTCvX7llEByd7fH49k/PE6
aIoui4aqmopoGYb+64ITxWfWPBshmydS6caFGhjxsri61+jH6C9F8d4x3c6MTQu4XW26cgoxhrix
8g4QoRz+fi3jR/2yUlRZkyyuxTI1SZOl3y7FkiKhKoYWa9q7KzR+KRyE/vIsNn//lD83AD5GkyRd
1lTJVPjev37jR2m2z06KsI2pgCIQAD8Z2w3YZGMiinA0lOW3RwcyP/DeX68YmDcTozE58xJfxc7D
zODI00qX8lspXeoXGy9ODRFtYT8cZPkx//vl/utb/3ZXTEmSdc3QJdkUFenXy02HzLgXNbXCi2n1
Ut/odudTQdl42bt4SLowuarJ5vj3T5X/eBa6rqhskZKiS7qhieKvn5qXzT0dhq7bA0+DGw44lOSe
ZZtzYhIm3ypEr4XqDDb9S9DN1G0xI6dxAUsJquPfr+SP9cmFaKaOAbJm6YppjT//t+06MvTGjCxD
m6mEdwuL/EEED/XPkWHe3z9I1fhN/36jZdli2+Ub8yEGd1r+9ZMemprkidq/9owoJ4uzaF8+dBjJ
UDTww2z6ySDYjIVOsBniwU/dYbKdT9zlNJvs7Oqb/hCbI9i3q0MnOgQLdwtSlsaayvmnZyPJ4yP/
40rHS+TeGJJmjt/k3+6J0utZJ3YsiYqmQnZJl3Tv02FPdrvi4dlHzLk1eyyey3T52pDC56bTD/mn
Wlufj0m17lxrVixe3zLhZpM00OYwx5vtaI2YrBqYkBPlI8LPy0P/J7u4Tc6QIdgEqW6wXnCHYMxE
BiV0Ujt20QJsDO/mgOI70PqN0ZCSsXSBqYEDccsBTXhT3NTrTsWOQgpN/hovUh+qOST7CdxiBojQ
yxs6iRqr8eecxUSG96RbkQbUzPXP4chEZpq/I846VcxNJ91OZjh2pOi67uI3fKw+/r4IlP/nIqAw
kFSNVaf/vtzaKuk09da99jNjR9vLgLTxYaHaxftCdj0Pap33jXBm+3myLid8VzEWmjznDU6o78b7
geFW8E8VgfX7w1ZMRSOylfPTFC1d/a0i6GtFqburUq864i8cC3CrdcVPGBtjJALIwLTuviryhgEX
UDmQlo6rdembpPbCJWZAIWKpIVdB39PlUWiHryLoMxfW9rWeDW34QMQ9agiuml9nLoBX94Pfv5D/
09cYN4xf1qxiqoaqS6amKIqkmr9tY3KdaFJyl1Tertl5sZKc1aV3qv3Ki93QT+fzuTJ9Q3CBTZcY
/ATBP1R9457+26ebpsg+plNWyar5256vNtJdLR7aaxbnM7h0FWraq+AnMqX9JlFOf19Ef5ypsmJx
rmAvzzHD5+m/HWRZFwtldyWducuBiq3a1XHCHrRFkwNeXPlo2ks2XUeivWygi7woBGR1mN4qOFDk
DbxwYei06T9c1Z9PwFIMU5cpLdngDHFcaP+2azRXXW+w2oe2VG9L9eeqbshwx9S+RtGbg4C8uiNt
5j986B9blWJpCh9mmjx/mVvy64cOQ5FY7St5kUOieUCIGAbD+QrhYU+u/1BpGn8+5F8/67fbXmXy
U+prfdgf0+PTvd8dKjcBhzLj5ekM/+HKRH72hfhOcBcq48kRIUdZZ8LljQOIWNsU/789RhFbuLTO
fJ6uUU0vYXCgqFm9zihubRWZF1p6Ks83XKu6xp8/+OUTPCMiI5B+3pbalNr6ME3cXf49ws92F/zA
BAtK2FABZELE/u7fb/Ef35qFNp5WiiEasmJqvy3tq4W9elM+cInsR138hlmAYuk+ZvuTSHDIV/r7
x6l/PFFVUSXdonMSRYlz+bcnKsh5quVq2u8fP4NH9tBItnaKBROPdHLGutOx+Lv2RHPKn1gmUC8M
uH/gy8ttZNsmC3eGhbgN7x80hKkr6DGo3T/sN8Z4Gb+88aqmmDLXiKm9KRn/+vm/rfb8qZdlV9yU
1S2EExbq8JhMX3PU7bF2DI8zT8HNZKuE8GwD+uRjMu+OQOnxEsCIQ38MCMrWyRxgxesO/Ux/K710
02EINEkXeIThWigc8CraoqsMy6n180oc5ac9XufNOvqMbYwWgmrahLfFa84K8e5eN0sdXG8P+hY2
xj8sfeWPQ4LjSpd107QoEjVRkn99zZTsmTwsSmu8WO3jmUkVO+xemIgu+Kl3WT3tMPQ19/OT+rVm
4j/BEGqOneQEF55xrcbexvr6qjza4L+vFuX3OlL+7cLGfvffHkN0fzz1ge1o39jnBZcF4OJhHIKL
EGKnCeJ7PGqX4TxbzpdLeTINXlgFBz/dBD5s4mtv/1Q7/b+WBXW0rkimylEgSr8dQ/qjHm5Ce8cQ
aq5uLJassN1fGL3QY8KE9fKQJMZZSXs4iS5QyEK66SzsnWiaO+RQhBX/xjhMe2uW43cApypd6hzb
WFYBSmg3Dgk282oXqbctICh06Z70VfbzdLDNmAITbRJcDMSv00BKhY3xBHAUre7mIMDQ/v+/9abJ
GWTolq4blPO/3noz64xOEx74Xt38QpjL9xnaKSgviA6Y0zC8lObJ6ll6wnMmEtFcr0slrJVATZfX
fN5gyy05NQzvLMzlKWYbaE0RGpH/gqTwAVHHM5c3JHSoRp9LWGV/v3h9vLhfX19dVC1N13mNLVmV
f+s/pDKK+1fTkFRBJrOLOjRUfSA9iAntmdFhfU6XDNNMbOB8dm+XiSqFjuWCgq/67UAU5KnO9qXk
cvDiroIpQx3gxOLrgHwrYYsZr4QlMjyP66L4vM+x8VVX+rndmjNlsK2jeSq/mzHrF54V8qf8kOCN
PVEMAMDDwLhsJOdK679/5T+gH1kdv7IliaIGRvXnRt7mWZG0sbI/ouMtJquVF2a78KMPV5MtRlpM
r+fy7uSXk/lhGlhvzEgxJUNVm9n5598vRf2jVFB12TCN/0vYmS0nrjRb+IkUoXm4Bc2IGePhhrBp
G4lRSIhBT3++hLMjut1/tLe3hwYklapKVZkrM9cyLU82bu+7J16V1sU4XGuiM+SWktgRXDP3XTl3
JlbW9KvXzYq0jjZbUVfjhZ4WVIEzN6Fp34XNM7nplIhBxzOuY2BFyBVzdnrQqQwGkY47+XdLgUj+
niiG7nmm5mmeqjrft6PKO1iHRdXCHU0uuqzrVowSKsQrbxuSRoM1Bfex83yKj772dY6LtMYOLru3
8SnBCGuiQ7/8OH5e8VJurxAGXOvuHrKuSzesYbjc+xBA2vBItr61G0GwJOz+hMR0CPO6sBptTjE6
gnlXCwh2EU2hHMqLIJQJLQKIwlo5hPT8k+IhckV9YvuhGh9hd1bwZbvr6DYhs+UWU8Z7HQEdT7bJ
8czWVFFBPqB16MZTvdNdf9qk4kPUYATqhPhYHh1YSqKKUjAXIrhFLLn7mFVQoyb/7lvjf8wCEzAG
mwJcRjW+b6HN4uoWO4yqp0tKIUDQfB4pjSM/sImPAUlco1XP+EAat6NBzXruCkErSYYJ3kkCNjm4
DjbTn7YT7X8sC6bqgdt6monva39DA1RHudXKccMDySK2rJLiyZ7BEtfm4bruqkt3SR0pZSYEZ//d
F5r6t9kDAgNoDBqiuS677Z+rqXa5bb2dU9RPp9Ab1vOW8NYpOMMuT1rQXJS61llLVm+/v4iK+Iat
SZryKj4nZL7ATLCIkPRdz+q5Or/qHbC1gtBEepuTY86n56Q9vhFP9XENAqLjKbukySNG7lN6eynn
sKrkcO/U3HNAjkn3kBxGKqeBuNHHJoUOCwI/WEoVhweuGG1mxhfaJ78o1CYMBQOIStXp+/7dSSGH
PSbrOOgOFj0eU/3j/Gk/32YEEX9Yv/W//GgTvMbQDMfSTE9lx/2zu5x1tT+oxmaX7W/boHbQ7D5S
O01l4b5pfb1+s4rQ0tWP/LbrtyTTXJC0a9zsCtPGtkDoWT+/tNtP5TTJt/V4u60H1ipRtBLMYMMP
6msPEGv9e4jvrsi3LQdM0HE8wgOG9dcIn6yL527d0+mJFFCyz1FTM7qkNiHgSKoo+UNYhwb8NVbQ
bGJsACoyiPvs4vzUrV7NJ7KnC0SjUJWlaLqLbEWHcfksniiIECp1e3iCY2K8g8M0H+xme+ip5luq
GIdeVA3a/o2QOCmtIVk29rnjpObLek45PUTGeaz14XL2fPsHv+HuGPx5v44BP45qao7GYv89EOK0
6/q8bdV2KLHjSH2ndoIEEmgxLoDel2D1aZznsNij+FlCp+SmaBWRdLOODJRxmwHAA7CnOztRIf5L
myw2ZK8GEBgeYPmm0g8WRRuiffZeWD8g4iRL2l3PCEVSgku6yuGDhbAhDfV1ffI9+KgIPJKNd6FC
HMngEGbHGSUtifX67zH2/l7SwACAlwEhTMv+y6w4eqVZX6ydOatC0uOsTh+8LIGbbwLjzGTSdoa3
gEWuPwypvOqcljs8mln/ku6wp9vEiWd8NqLWoRsFddaJPpPtNIFi5llNlvYUItNsEY86k93TZMSi
pMMT0d93guAwSmOygabrMYZ23EDeT+okxEcRzBlaFxckgtHj3zf6N0RoOjw/4B3gLablGt8WytP1
vF0dD54x6/tDsztMioB9ry/FvlHQJGn6RZDRGv3wCN3djG9TiqfeMD3Tc0Hxve9P/dZC8tTcVaOT
ZD9hUV+g6tUglTGp2DUo1TGLRZeyfIXAtLofN+7437f9F/JiYzLiBmkmESeP/7/dtnqsr+s8V2Fz
oPiMDXrVsXpUZJ4PMfv+Ijwdu9e9DwEeEUf8zqz9pfwA1+vf3XGMbZwLzQCts2WTkoXxN4enurrH
DSW4F/YJa+pMr8sFNoYxsCZFAul9tP7Y9rRIScWwIi6UPq38KqR42CfUHDg/jIfc7e/D4UgoUTNM
AbZt29a/IT56Y5rKsdmSdwW55gF18j2ZSmQ22nV0Vb5+6PrvGyQX84DoWUssAAmCfX/e+GlX7s8s
rVQ+rSY56YnwdmA6NFBVbZGtIWuF2tzr0/qnR/pu4H27SeB/VwfX82zLutuyv3W4W629U6tvDiME
SGs4sVoZ7JzA6dUhvVgY6o3WRICVVYtXsSNh9vsBWpNp/VcTHPAGiVKwkH7rZ68+ut7x0Jaj6jTe
rAfbok9lALlJP/SwnOb7ZbiEB6RhmbbzHcTcn9bFST1XzRP5rNgf1+Q8bGNnchtCGNZtV13YdDrn
zEdxol+NfwBQDUEQ/rw489kh/MT9qfz37dHea87iahwPp5FDocLlirwGuYAve7D4GwU+FU5A6UDZ
qKZFIfmfes9dwQDI3n16qmC9ckmDRH9gV5AJCdR48FDgW1DNA5WJCSnPiqTxLRvN9UDG/SGwjnu/
qmDTdtfUG6o/eMZ/OZeETjwT09bVLdtlxL5BZvalJh2m2F6eirm1hAsoPGdeuJ4RCtwnt8jwbfIV
m+BClIMlpF/23Mz2WTqhN7zGiHMMNlDla8GTEUAQE9kI6GipO3OHQl4fmUPTr0MSv4IaMtmqv021
UftK2VN2iwHgm2cQoIHzi1yuX/UPY6RZ30EvR/eIYnmWBArx3PRvy99FNbzitjeuM6reUD0n1wlh
dWyIjHyxLwpp9m14Si5qYH+d/Yvne+R/U/zoUt9IkWaUT7etn+edUuuuniJ0HdGz2PVLrQO5cwfo
Ltn3UP8gLZsiDZKaSBHxLwNrmV+60C45nZIsIXK8qVYmBwQRghjChU80rh3gb+j7hvn0eOygGcww
O6kDc4oVoVJIqbY5vGTEts/kSXberehKKnvXnV5CSCPVU1dtw/UEw+KYabcuPa6iHnAN8/TsBtun
fWRmBnofcHssPtYRGTvLLhrR6D1TcW9FhRcSAYk2y+NoDr3oYPvpvSq/8r4ndcKk3DAEq+EmpLzl
aTte+cYvOGDwaPqIZil+0Fsh58Mc6Nih/QFBipIQxCI7TN+RQNrZIiy9+GFman9lSziEngDMLYMn
jT8d889VtKjrhdK62mWkoFR/G1EGxXq9KefkgeouF9Vxb8v2zYR783gcuNSdnyCI9rydb177he3r
FsJclP6IphkWd651r7aPlCb09QfRikpOZXLYjtp6WoN5swvfonoDT00DJrhxugvyP7ZnyFy1j9Ul
2ZrvhT1akJIuFLDH51WZoQtQryHsiJtVUlxmiFqvDpMS0nJm+KlT7qC6mJW37IR+wmlo8UwZQ+S9
bfQ4Ac7y8ADDspZWPO11fKQy9uLDcLc4jp3F857Sb1LEKr8hQmgFwjcJsrZOANYteOrUgQV62pL3
2IEFCvoV6KPAoaDxqCzohREaeIKHm3J0i5RG7X1RD4wzxUIxzClEGxFipBAQTR8FMgEzbj24YsP8
NoZkknRWCHUKMmcuMbUiFcUnDDsz1PS9fYDW+wkRN3Dsc3BZh5VOpiaaxb6tdBszWTnpCWmNMkVR
zkIRbINwR6BsItVJD1a0sRJovYoquGrxFp57y4c+XCMwEV68iLyo49HPzV7tkepJvSaFNX5FtrZO
WWKnMHDdyImJjXOfsiMLmjElOlDxpvSqdbSFROjsn44hRUvWZw6hKsXXetdoAwStjpCKwv4O10MR
5viLzQ9zlADW961A5igeg63hPuAPyyr02467K2ytPC+8s5AxHAZSi3vpF+kmXs/ybjlcj5p+gzGz
728TeMCnh/TYJ0+8vw+R53rehtVoO9q9m2OEmeM6JqtprBERJuk/3WdaosYVmHQTNynk+JHd36Wn
XhMocTkysu3rerTO1N52UKZVtJ/cevkbqoaY0V58nJ9nm17Rqwenlzy7AtE+KSOUSyAQ3V87SAKN
1Z7Sc9+Ic9n9o6D98W7OQgBPw36mhEgOh/u0pp6X/FM3rpNDfElP4XZ2eOcneAc5P782g8OgfifB
lYD5uzqvMmtIqWiyQsCmidDiGPNshlpcROt51WuTYrLj1so5QYB3UqtR3SB3iYezhIn/A6GATVqP
i94xtcZsHLh7A/dV6bP4qaOGBEDUCrzJcXxOtKyNUQ5Jr71Ddp1A4V4lmz6Ei/QnvL8KVLSbLph6
n6Kd2B153f3ApGfNmJKQVEXJTJm0EW6YOYXbOz1MVpNTRkkX8vLvkHoXCQJi0KFUMfWdHXe8GVRy
mfQKv0wxYfr5RWdkdjKbT1ppDYandyBuxhkfr5JNbAanGHazbB1sYy3SE4rn0zpy+m0KZ8QU/YK+
1XezMhY2fTItFwFqxxkJ6egUoskUuL1jaPf0XknmhOIXw90wTzfDG0xVig8P4H4MB8wQzu+wCVEj
oMmbRPWdaJOUAxim01erP4hqYLVjRqZXX/GRsQka+OerSI9zmOnfUaIdIiofKCMr4njS9O3BuKS4
7NWZER/TpsavzbPezzO2HFK2t9xtBdHD2OlViKxDrh6ePk+ft2eYJ2LK31BNnawoU6KYioLM6Xqm
LC/zlbxOsaaYNq/eskfFaa+Zkbl3nDnz4hcZZKdBOVm81KPjVO9tqQ6A/mQ7dntmbCU/WIh/7f8g
YzrOvMXmgQlgifv725O59bRrfnaOp5Hmvt+IPR/dUWvViUNcigQQnbnniZaWbT7t9gi14oX9uwHG
PZvvDzNRWkCo1yaJBqNc+9aCclufGr3YrZ76a5/6qrdDN3SJCZ5DaMtZ8dBWAPl6gm6BOqnk4+PW
pWAWLuyQgHifPKtkTqI/2zggBGVzXco8uqVP5kin9zVVyC0ScrzK16bYMwFE2QS43spEgpC77u11
0x++kX/creJNd4ZaBwx4KEoXHU5MQTmkBovopfL9vton/bxDZ3SRnw90fp8iGPI7atfjg+Qvbzp9
0gA78/H+aTxHxSEsBlbnV+FTPgR00ZtTlYVFZUDU2rt0qXVEsNT/kDsjm328Yl+KPlcRFHLdujNU
07fcT7yA5CHSitAi68woPQsuTxbFXME1pnTcX423LI4fVVYmboq6XAAzIKg0Om9DE+j1kl4CHQCW
lB6ieW1nhvJIZ4gkRjCjKC+hsmBEqReXo4AXSF7tDmcU5PsU3T8tsFfhV/AXU57qrwwlxXPELB5B
rNp9OqK/iKjrgMLjURtcAzZmMAzUXKaNT92GHe4nGpGsVwoxKJ78usRlPyWrOiyFirT7RXA97lHp
4F9Tyg4muT8qZgdEXygzABLOYLgk8mmMkZbTsyeq/ICyEIvrm8Oi+3nsUujXmeQk1GQAowNYKXzW
hWUTfkqKzSKMFLRXVwk0jdFgMCVKtug+1Qmakj5E51BPTPc0hEyhTtWJ8z6clUG8C8cXCn0pJPFJ
2g3dYP6FRmKXJHD4LW+d8Y1yIqm6ok7yQpr/v2e+do9IfZ/5RJzBD9kZPee7H7rXd3WzI3BCZBGJ
eILeFCluBm3oryZ9yuvnLKZh+3LOiGWNFmRrXQgzQgYVqEE+Wg0oTBwYvNuGdvqymex9raf1tsO6
jz2uDNzRBos6IRXppcwoOO1Ojk+ISoU6aNWxW6BefvSVCDKxYNfXJkidofUGrUgEnwUMoOTQU+G8
Tosh/OwB/LdwCJtJm1Zz/aWamy+gjLsZoIj5cktyIhXXvjJqoMmrnrxERSm3itSeUPSnUOr1NsPy
s5jChTqFBLb3U8zhL4CfPFTQEwvkhGxU8kW+xWd3V3JfTk19GLnwv1IutqCIam+KtOBbfkHgJX9v
qFA+z522767enDOcPsfVDxaO8x0lJE8JAIs1zHIRcAND+XMZtRrbPOiachlpS6iiDA/71YeFpLDD
tkZ6F2pEKH586A5WKiYmlRJRZUeljTKg1E/EFNhqVgSk7dwwIeOc4ruFf6Q+/RygdUsit0ppxLP5
i/StxcrXIDnlInUIPyZa3CqhAgP+MqklosZtxaNFYegxKFhErxRhdCzUyNhtYFb4vJAsd0DwICQs
u7BTiudN6hPL1NHCHRyLB8hPAri/WkSrnB/Q47sr+cd0/9ZH34xAe9Hk7b6tCF2xEuuRzsJXAj8I
V2Xn9GygIT4gR+IyaggzTNGyyvJ3aPBB7SGHhf7uMEUd4APm963JfCal9t+Po/cXVkKKr6GrhPhJ
9lL/Anrz6+XQtEZ9nUEGQv0oZBs3dF3OWfN+6PhsIyZMTnADsRBku15lSHkycP/50qM8vw7WNrh1
FeYztgSIJ15ufYuCmg6mX+UrL2b3OnNw8eFSQiaEPQjUALaiQ3SEmy69wIscKgPHDVs7KaF9/cD9
reIqPiCtjIgxFXqsj9C4rCJnvMdARHbyRLX5DEvhCk5GkE/kyOrzFOHHjj2lZKaok9wOA5LjEYJy
fCMtkUAHZ08V1lG7S6Xr9hgWfil1dJhZlJsKEenph81d+x99apCHrElG8D2l4M/HQvMa72Qu9BX1
e9jk2osbOUsPAJ3NhhyoALQ/adDMbkY/PI88+38hmQLwYVPgFlsGwP33JzJvjPzQHK8zqpujW7rN
ckKiC2G8AeTgKeXnOtnypaYL/A75vXlfDcqszNRUTeG0TewxxZOZTibB5QsKPt4jrJquSJLdkluA
blYk78ux8rPKNmQ2jakIiPRbR0/titr2Baf470OXL2YHB1H0IrlCylAZyptmWmXFYJ+cuNJusBmY
XK+ew2rEBzlVSjvQgOFCJvn0mEBVlo9OGcVTbP2RnRZY54tIWboRB8NpqUOItKeZ91YUg4qtpcxW
EzuimnuJpC6HYH260SI6ZQhtvOcjzs1JERAcHt5JmkjzkbPcDLgBOsFMT2Ji8Flka2iaG3F23Ycv
LGm+bjRqn62TFf0BVCT3Jh0n3bEaQCTAR/g3xEr0qPSQvCkvi99Gr2bwHslnIb5ZVrzw6E6TLhEO
JXpFXpAPEGqCpOnsK2RmyWjId0mfHY5dMtzlojxO93NTuA2GzKHQkEjv8ktOo36duD85zBl6Q9K0
EjuSpuwTZXgkzLCUEd0mMgpyvRtNebTWHYMmctXbfdTvbAV2ZI+3HL/PiPTJewbrAIfZ9Ayl2Ali
aJH04uN6cnVKCPlBH0g/mPx1/5tOrTL5OhXCTyoHcVK5Pr9lQEru06Fj9vxNYEJGdJtQ5zrZJ+Qs
yDjmZGa/sfgnCxLVJPXoMYlkrGSkJAWGXAzum0l2bwBdSdsr7v/eTVyxorfIJKDzHjeqcqOPrpcu
keZIh8hDwH1HOtYRo/0YZpnW8gF65TFMZgTfqhA6yPuPL7m0fn+aiP1t4Y5E6ggsl+bIvEFwg/le
Jt6SqcXU5nRy83IvKgwz93kCWSBnkP6To+6DSYPpUjWVIb/dT74YN18rpro8onJxBVIR4KT7t/xd
DHhHDpGbkZat+Z1zfTV1hpSOcRrWAOayXEO+ZY7Kc25HjI5cfk0dHEchVglhO/+Wjyz6x681h7r9
U8jNcEM5nSMLiw5j4uM3BeUEA9eJC1OKXEg6zbpfUjI05FNq5L7RGZmcEQYEOeGF1eoU5skp1COh
9iGqySGyAMhQX94XDG9J30FLRorsKlYDw6/HNROjXco0UYNVKpqlTVjjB5PPYiHqV0TAAdE1BpmN
nQDxU1CIOiQXLTSihm/5QskrKZIm1Kc1h6Kw6mvkAC7iFnoS4kFVDHQGWME2FMCBGpmJXAUOXv5V
Al7L1eoQ0DtUp2ib+ouQg3lNTo0PHuYMP7XCYA1V5OFdOxGWEJeEzAgP3Yl2/HUJr6mcpeSMbWpF
0I5GlxdKK5NF3IhIDhB5DeVTCoQZidK7gLydgmbXIbzNoAioZwKQNMiqy1lQSIshI460yB5eA6m5
3aHFjb5AVPGFCtUzRDi0bf92nJoxVlpwjm4U1AL28Cl20bgNnMhKDdoCOnHGu7C4GdwUvFPaIm3W
UqUPFj44ZI+f+UDuyh4+7ktfGtEhg7Ae+1le3yAgzbmyCjEpgNrMHVaB0t9lu6zlXqW32lRfemNn
LL2CxklkL9FE5K/1+y7R0lu45bfDGTyu7kSLpTRHzk/ffV2/5KoALkfe9mhp+X5IPHCbXUKphbRQ
vuRKyENy/CbRSFJA6IAz3UKE+CAvSSA5D/mktFdGBLBJOhj1upCwPsOjvG0SNLtJwAciiVaj7aDJ
zFAP2/mRax0SdwnpY6SCeSQqo6yGFsMlzTgk1wAlcuwSkru4uvSbtOLeoan0JUIX9MBteWHerLhI
w6juXmRmweo2L+OW2VcGpxuJWi0Svo5Mk6hkRjtMyHayCC9ws/FpsmpD760OofthWhsw47xs7n/S
NepSsJ0Dui1YxfSo4EMyug61UU2mRCapmHDF+VJY7RBrNxLRV7HICM4jSei0A5nBO/94n3UEK2bS
jBUPjjSmubfcebPemtB6u6YFYujyUF3C6ssePh40knTC9cBIlfEamctDJteXmXHAXz3SR2vwRLwz
RlXap9LJZqj6MHWDfiKeEEInGSmR9CP/q9ykPMVQ+Q7PXw5jrjOQCB9mFjGnckLGY6jBwo32dghI
zYxQYfTeJTKlEQmRYbSZQ/993WeIaIvIZZ30AvomTTH5kp/n98ruXIDMZHrtkvVAvtHkQcMhgeSF
l5sMtO5+dD6RoYflmrkIufe7QHJ4KvdblUeAOcmjIIuAO0SB9LEY3OeUXFvOooxrjpWpwkVCg66Q
dttLkujSA9c7orDo/P8VUVEhsfpdZpoKwKfSw+sBDeBw0p/4MlBt1ukKWE8ZPXi2AgPCHKg6dLr2
cm+1/kKICd3uHU8AMCl3c8zkVPKKkWo8EDKdCBMxqNcUGvZoxV+taOw0YRs9Fk5ZCRf3bzUpY30m
qyM1yqyHJZluqwQqtxdZ33g1rGJZTWFQj4r+hqVZ/nKTc+wmwMTpGnB4HdZRG2t8kZI6NQMPemCK
sFj5kWkDC7gmms/6H0HbyZFFVMCL2KFdOzIL1TCn1t7qyuxpRpROEfGVL+DOj+1bGd16YDOsdyUE
AkKDC4oeX2IvIVgDm/r6U37LVx7ZgRdD/RwiJBAcY5wGFE4C6HcSJ6n5KOKr/GUlSqawwKtRO109
E0n8qXJB+yttHYiQkmCpxnRMhyTO7zkDrqLuyee4zFR2zgtJEZsvMh2nsklWy3VySdX7JoNdwPuY
HCQipjkbs+ztsjGzCWdwm+jYKuIQyHdD8e7TEWg1j3IiAzzpUsKYGj4krOx2MhabqAVuTKp4/7Gi
gx+bnuyOOGPoYZZsgDK8pl8iq3Lf9WRVgIQxkp0QHTaWgAimSH6aLBb89NfPj/33sdX9d7wVaPct
4LEhOjzkPHVM1B1UnlUEoch9c7r3dHjoSaOV8BjLSNwm0vPFh/YTQvxXYp4DtkJFGSlQUm1Lrsyf
Tpxtn7xrsVWKJ0EuV4RvsbLDdXack9LmjhWK3iiwC9tQDNwj4XEVGjThTirmC0RULJBOjWC51quf
ikDrnIZNVD9RYI382HDzBIuE9rwZI6MXr5cXOKngtMcbPtNXKhjoIdq9YfuCU26Tt9m5K8U0uySf
t1/y+GzndXajIppH+DQwgnWPRzmzQw8J6S8795EBCLW3HXguSen+GdxRZbFcjcr3Aq5a0H4t0OZq
Zj2toWwgqFAML9BK+TDSzqwZ7Jj9+gO3f3CkdF/x4WT6wTsG2v4LfSf9RQpxXBxksu7vhce/oe8A
4qZmLZTrrE7RtYqsoYSQxE3F2MN6tZB0wNLDCdM7YihXCaRUVXLOLHC8SpBfrD+yhQan7BZgOmP7
7XDSFpj+Lj9Bm3jXoIapxG6Uw0+Y2PLufz7nYnyDr/nuOYjP8PBgTriLYjs7y+0M55F3caOw4wmr
4CiLs4fJLx4STkSZGKFCVq0DiS58yWKVigsKMSbtECcEljUM84eD6UbrmbhGEF9gieMEi8v18DyR
6IE6VrwRMfHxn2ESRMJ0yEe57Hg1wUHhWGx36AbFIxLzvsJ1ZA6K14DtP8E1p93ysrypkhBPpO7u
Mclr3IO4mlxGGe7eKx2XmkvRu+LYQqssTrjc9aPh98uLvW1z6KNjxF9/uMB6StvlGvYXeR9f967l
FuV2uVV8JfFmxSdaTeSSBb60euMAeZETO0vYOsMyUb9w/viSPhb/VHztR39Ls8qklbFeoxcxhKud
g7cJpHj/uWvi/0LfKF0ivo6cXBwvfs7w1FKdVomH/2iV9IPAC4ux+Ih419K10ovSVTIiyhAfE5Sf
rq3n+CjwOTLdHp62uE8cImMFwy2tlAP+H5ZwgTvERcSTm5s4iLIEOMPb3dPd312ahvGSs9v33t4x
U6WLpZN0CEs6+UjaLUMKRSU57eL0SicTOovqdwv2aIjVs1UsUyYfCSrx8FbFiROnUE/lWI4mX+g+
VeVnle148THnBA6RjhB3eMMAP3wnGXWeA3FnF5EWPjAQ9UuuzGG0Qa4jfQflsvyxod2HgYUEk73q
431DQMlT+GamRijHKKR3y/itJmf/hegS9wtlBcfdURr5Qx4DOav8lEsrS7ljuVc8Rrrmvxkgz9OC
CbmdcYL76D2Ovs82uUf1C5ZNfzGWeXkSzOUBEJyYDo/HzMBs4e4fDrC8Le6rPLTS0Yux5XUEAaHO
G9cXEGqa81gJJvDw8x8QBA+ijOv9sd8mOTPqAV/IZ+RE4j6vBmAv3lDOLC8/MIE1Tu4eKEGGRzzW
+ovMYBihkaqmHbLEcGtcjMsQUgjKrME5HeL27gCzV9E5j1au/9LPifPXH+c8sKGgJW96hqTtqZzv
XeTHUZdR3lA6u0EbjAIodqe5FNfn/CW2pBjSYjLLX2ITk0/1tcvQ+sLVUMFl714P4i/Y2lDEB0a0
/ZJNXCz3Jjynsv3mX+LPkvnZE1uqiq3B+hnLDcuMb8StnSB/Rs8SS0tPsPuBaTELevdNPdk+yyZf
xSdek987BNr48yof+TjFjw9vIlvMvajqeRWRRw3IHovCZbcT883mWwzAc6/on3r8js+UjclrsJrx
r81n8Xn+2PVPmCXneB+LBy9uFsaeL7YCEffIwE6VPhBPoAVjpcQkEEdWfADV14J2bnzh6lDRmCKJ
fabAXo4WW8MmLxDyP9+LaqzzA86pOOY23sI5cMVJSI+4H5A7301qyjewwo+Z9DROMtaw/HXD1bk7
mV9o2MHAKG4Eb0qv8xE8T7wfhowMODxk8f20lHEUV9DG7eONSCFsf8CXeBju4kOISY9iJB9fQPpy
91/lWI+Blbd0GiJujbiu4ivl8RpP6UCMEoe0f05Pd69SvEL0dvBIpZNk2iyGeFiZjZ0g7m0D9rCI
CxqArsB9Vshf3tsZVEG+pLPF7Bdb/5ARURLPlnsTX7UEJWgD6cIrqIH4ZtbdscCPlC6dizND9zHQ
VqA8HUkZhIUBY+eIbV8zGU4MrU2YVnxXHNrAunt/Op6oh1lN6hM2uBh6RNbIZ6hD5YkcCT4nnsa1
+3wJgR8SM9zhySh09qO3IFvGxuG7/3B3SE5C4svEBbrhnpi+mxwiFZaCJtoEJW7GNjyQJKIG0jTl
BaZ1miONls4gQxHHFJGTCYRl4g0x2g+AqfoSB9bEqcb3w/jVcHnFc4QbILyg+uEk1ZOYaChI8H47
kVtF1D2EihQ8Sjx36h6Sh+PciH8XgaxcGTkdNEbrl5MWnrI603AjxWkUt9UAK5BX5IT3MZnwRIJD
XcfyiMkDVkQb+lpAAouf8jyv7uMqPWbigaGEHK1SM5AYK5tvBGdaquNQCO62vqPaggrKeiarmXY3
SAWRwOV7k7XiMUdkJqDDxGv3s0t3PeH9vYgHKC4iol6xLEU4kkzvx82JG3sDRpGfgr8w0kx7+ZTg
XQLAScdeQpOH7v4Q0pniUovvRuJhqiRKAgNn7ygqm3hr6O5G63RHfiM8ePD2dRreqJkuCuoGEIdj
T6oRJUi8UsOnD2Ux/7YDA8+BKuZAS8SLoKr04/FvJZYu4BN9aH35WRJsyw5BnuX8U3xAHQ8Kxwqm
adwlJUQB8H4tJXsAJPJbXjnEuFX9JoW1cilnLp7FYxT38bRUYkjs+VcVHkiY0QBW2un5lVJiFWJ3
aYBKE1W8TXmLSgeD9inh+RU/Ryqv35RY7midNan8Basxfp/cJ4lXAKdkg8Rrit3omPtr8F3cX5Oy
CbmqXJMg9T0KwL6b2HCjq7jUEM9iTgucisHJ/pgzAcCziRNRAg3CK1GDx7ZaJau7A+6SUGHytKBO
4284UlxyMcb5FGcH9e0vQHjFBZX7V2AQvMzFFFlEV/ZPQYhlkumRA0YtU00Qd7E8HsEHxi0FLZfI
lQwJgyGUjoz3tn+JbyBQglyiPK+g7qA/q/E1QpCUp/TyIliYQAvXHgl08QFooeAdWYZl2RWYTZ5Z
2fBkE9SnsuDsASIETwPWBcC9LXmGgc9IykrIYAZaEKBCtkdZ381wHduCBwGiWF356wCoanXXSCyo
vs1yLICfTObHUn35fxjuionJ7AbBZcHwWOFwwFgnqRBmW3lAPrI6b0JvKpZLebdPsXIgwB2XzCKS
iz+4v/ujtaD1AqwdktWr+bIYtqAxspGzwqReX34KUnPDWADU5AE93OHVOqyoR2Q9KIMd68smNAQT
Bh0B2Bro3Ax63bTo8HodyN5i8UTuqKE9vMgCKGsHUBWV+fIlsBEdcEf9pJPQI6Xz5Cm+heoLkVc6
lZ1t7oYKEKkAX7JeHcEXm5lgyhrNB16/71Y3ri8LdR4L1NYG5/eaAWvItDFS7w7Ook3DZwVjFvw4
Hwhs1qarGcffsbtbCCOIbKbPK1JqZCV5AG3sa3SK6UtntRE1S6D5vCDfBVDUlb4S+4gFDcjciEzy
YHhR9mhwV96QKDw2Qj5A7twbC7Iti78TIejGBm0wzAKRCUiHvjbBXBlJmO4jgHmQzJrgroLxIWbD
Rf5OBY060OvXCAkecvKkD8uJTCLYMNmz81h+CkZnwdq4ZSz4Jm/+wFQj84pPG7zmhvvA5Yj6l6gF
uky9zasYNnUiey9sSiPYMLP9HZdMBb8E96QJ9LqAhsqY2QYMzMDIPiXb9g38+nRvhFxCUlpsjAgA
Vv6+kA5Y/JJP1SQTcpsjJmlKci37bZOc3uX2eBZCHaOU00jM4BFjICmR7NQ1uuUooowl9gD7Dm11
7kBie++7Rw86kUDoBUC69Oljf1tPBI8X3P+QWGD0jBGbDFe6v800kEH2+mRepqTD38MmEgQh4PO1
/mIbepXpitWI9XmItHgTaPExYi3gKXYxe8QykCYJHFj2G3YMgb5y1swTXx7rLKvnW0lqrBffhCZz
nSksnAfWINk8rJks8rIkH1maj7Hxqwr/nZBhSuL6H/kid3DE0y3IzCDHcaS+5DdwZNFuyta8OLcn
auoOZP+FdWdGeQDJXmdkTmMFVYn09OHu3kuHQnct2ncydzk4jq4D8u+fYX2mcA65Vcdfwzyw5x/X
118VgPFL+6t2Ousf8kfueYp/NJdyctLwVUrgBS37ixbvBtfG0bDbPvoawSW4UPWnS3CFJNUfqjb+
osig4NSF30lIziB8dJxvIOj6WBnF5ra69WGFH5tfbdaQVQRXiI/LAHVKk9UIeZA1jvTROXHqLkLS
XWVsqbEbLuDiMrvHVzghSZDz4ksXLq1Q8qF/BA6lFb93CMCWTRuhcOR/zf1eM+OdSPiBvWAzsKpb
d133LzWtIEddq6abcnzURq726a6iIwJPVPZt7UN4PKRIJv57GsFl8j/aYcNJIHyFFqXF33rLddaX
9bmtV0+QwLNV5+CBa580uW4RIy/vr2dv55HSgWkofaPS+gpB2jVUoODOWSIk/pvPUMWBQII35Ax6
95rl3WpIxmVPgy54So50dxctrxR5UjE4cl8R8dtcu9ZH3eVmO+1M+bCQouoaPcQOpzyHz4euMiAJ
L207m6fFCKGezqqzRAmCfamIZtRPJJ8QdBJrBXmG/mgxI3gL4v7LGUDQ1S1wKiG2BI/ei5gwshnd
a7zpWwRpDTiu/ZPTiRZlZ+JRD37lzItZ7o+CG3mMCMONi2FcvZ1RICf5swM9xhQiex512In3cP1G
QmhI6vLuGWlHA7J88qH3HdSMzeeSYXp2NSHwm+1GBmrhqOIx26BCnZMzSL4n+8CIrrW7k+WGXCOS
1mF1u6bnDqp4NJQ8EGtJqhclUkiWkd1JaUbTPWSksMOWRFAXorZq8IpAHwBV0RH7AKr88SlC0W9Y
TOFeV8n9H+VP3gwWVS9TJ9fXNgTPCxF46UxdEsbXkfomNC0o+VVoNiKrvfJxM9/haulSL9CF75qM
4RX7/r8n2V9JiMx1R7fhwCAZ0fDUe3Htb2vVtl3o7mWzBt/avNU5G2356difK+9zs+Pmyr7m3KIT
9LXeetPRUacq6uhcvf3QiO/ZVtIIEqnh3yAXUVe1bxO9aI+uU2vWo5b2THLYqjECDSFJh7hpQ3EZ
D1+O4ojljE8mKgK7N8M696sidcimqyzldedUqOMxOM74h6b9tRZogN/k/93rxqn7/JaNdSov+4N3
1dwBjBtkRJZtSGrkuY5yVIo9NJt6jpbmVXexC9tLcKLiRvthGWDN+b4MEDIyyM20TMeFG+8eWfpt
iEg8LI/mdqOOttl2111E+ng9u7Vd+/0yWb84y+t+WL0sPk32l6frCPZztEBgeN+fI4DRGjFVtOHs
HgV/PP2hMSF8QUyj8uuv5qtCl4GU5Q9kthBxGNoDtIckINX8H3Nnths5sqTpVznoe9ZwX4DpBiaC
sUdo3zJvCEkpcd93Pv18VFWflFiKiOm6GhRwcDJTotOd7ubm5mbf31+iDUSNEfG0jlA+4guvyEuN
iiwoEVX2KFP9o0U+CVhkaqs/8/dxSiu3OQ2Sbd7PEc4QEjD9o5po/k4GS4Wmi/PmQqAnG4pEwVe0
RUzS0K/76/LdRUoQPhCr6oHXJLLGKW149WFo4XZ3NimxiNz1iG2/1QfUW/wfzpUVz+DTIuQSQQ65
pxbkogPtfGPdqAGavXMJGPij9Vg5M+4dIB2jvKJTqgmmAssykmhpbZb8yuI5YWqUjbtf4lt/Ed+w
3P13kAsx944/qd3vSIvVt+ID1FTOUqM46yht4VP+4NmIRtCx9EF5ReswLJdEFcU5ih8oEzrB2gDS
jdD9K10Y4Gf8QrnE5GeQEkFUhacAtPFRdXEwt2t/Uc7K6yoBhGcnzUVAsjTmUuRDwtudReh7yLMC
x066BnaP8LPFjdAbFrwHSkCRYDiLtD1CaqI+Ux8gviN7081i4JXSQs9mIvxJUF7FPGzHssOQw04F
11L8gQ1u4Ts/hTuEm0vkspkzMqauA3+C18b9KoRLJHQbiOwrhim5g0hkvg+b7FJFmxh5DlQBAptS
OKZUZt3Fb7z1GAYcmERXDal6lyY27j384cizGu29VyKgvTJ3GQ5OBs6MYo0tXIjuuq3nKmMF60UE
ALwMC1TGVoAktHiBysm+fc2foDP5+xrBHwqARbuP9jxTeVDARswpHkSvBTWFX14wHzMuPASGmawk
5VPm49uGtcB+db1dAgnjgtnauYEt9Yiz2AUatc06Q26inWXdq7xh9kgwhiCRY7MFOCN2iV6pv+yb
jWigqLYI5V3TLEHn6MFKdpFtnqftgu/UoMSlz2FFlIfkNkUo8aAMdnaribMM2OiTEM/VZwtV82rR
P5cUIBCJ9+xhWbY2aosa8VYD8Su0zue6s4Bt2nloyawohEQL3CB1Zz+ynt90rmrvrHsSqQMEntQl
4AWYW2Zuu54Ns6+fw+bD4RbCtQTTK1p6/lyCckHeGttddDugEtUvXG+RewsQbrK7cq2NxbLgqE4t
FKm73BUzkCEgtYws7Vn7lLyX1gykdncTv7nd3EhtN50H6DI8kv7t3JVPfBKyc8zXZsTeB0yyH9T9
CeS1KEzfFEEBeAS2UI4lWZ4d32UkPr66AkXTcxBDBWpm2ggW69uZo835X4u0d6YsYoI92b58BWQe
9gaZwvT0je/1E5lpxJDwAyEHpTM9mlsfacbkDMAo8qSDXnM/Kjez9ld6qb54IUJncw3NtTeRpEIY
9bv8tnrLySW/JvvRQcezGEV60jW6z+gZ3ivUP7IMHxG2dV8Q8AsopLEW4oX7IOx6kDKH7lLgyd7W
vex+YKVKmK1IVTJfXFTgyUq2a3Zq3CFkOip7MEaZFY9q9RDdA6kj53lWvpTJWhFgymObFyFGEgEP
lhCqTNftrfGsvNW3ajILfmZv6P4UzCROviz1R/1G+kH2Qv5SIP6LbXd3OTpgl+qjHMwRTIE/XxmL
Bsk3A28IAMm8AMykw8ufo2xAqSslUohOK8+QdDo8NvYPVl2BPBm6V/MMKVpszFgGU4/5XSaEW23W
v8qoqaLLZ75H78pPBXTLbLQolDg/Su8OF4IPBbPkLr1jpvnOyENxr5qHboVCIGWadBjZmh5n7Z4R
R08Y58fLifqIOxRKSAUgIM5ULhc9xEhv3DZ0pF3vCJtwU88CgRnxakDfH+HtHIVmaD9Uc7+1i9eI
GfqLTYhDkveW9/OIU9Y7aZHBXnGJsn1shgDkw1eUWDKqrcF6b5Wrtph7q2wVbb1r2Cyz9EfcUKq7
oDy3dVBCm/uKLTCNydknXMS2s9epLaV2i4lx04MgIsp3S96/wDdBFJDyxjkHZ0wcJdLssu/ZT3nH
96Kmik9aXyHX6Zgz5d55pM9octZU8FSzEtvrbpWWMQX9m93wUyhqVBfdorgYLcrMvfVvT7swH5kl
X44zUJVlBRCgjn9nSNIkDSKvrVjvG0ncW4F1X4Xlc4MAShYfOnnAetHXTNmlbnlgN7c8wMixu2j0
YacbZGeh7mPJFQXCyr3kVz+Konr1u2LfBdW+6AoMofWqFNqTlNR3sp8uYxXVT31tdtIcrOaV6Q9P
YtQfQjA5YeZsUqW7ko3sxc9MijxG5n1mp+5w78dIQqfeJhej60zzn8vg6fQYfHiQkzHgOG5S6AIG
gZPW6GN98qFcVY7bIGn6K5RlemmVc30A/SB/9AhUDBhpaS50qMatBPOpVl66+tJirp9+B3k89n99
B4Vsf1WmkpD6dUOc1Lt3me7lgppocKozjhUEvN34xbx6c/YOedJkhlaL8I5jd4ZVt3P0K/2ldoU0
zlBd5vG5l5lyPGBrAFjmu0mgtSlymEwKI3IlqSgFBIScn5wAULdDx9hpFzpC1MRFfW5V5mL60uf3
RnKQACcXQbxqS4Iulr+WI4LG1I3EzibRr9xYPITqvZa+IDledO0i46xweuw+WJVfxm48/1ImZZHK
A7ncmrjhSl/WmRa53Z1+cG8UyHzy5tFaRcOMC4Uzbf3N3QYkOR5GROq+AQhPs4ZYDVnv52Zzh0tB
MAS2t0uo7tfpDo3D+7k/oA8tGVyY+QFB5P99nY+GVzaSUWjy5eAuFApYxUNVrHq88G7YAA063djf
Rs8imKFwjqGShYlHs19bi1w9k83Aae5wvp+QA6bYxpzNSUWb/Xlc+l9fJEfKDwmS1zTrC9/1qskf
/+v/1GVVPEf+c/IvNHTfnut/pe//uq2eK7+s/Nfyf48P+/cv/9fXP/Ksv9qyn6vnL39YJJVf9df1
W9HfvJV1VP23EMr4k/+v//ivt4+n3PXZ23/+x2taJ9X4NNdPk//4659G4RRSxT4N8Pj8v/7x4jnm
97Zp8ev577/w9lxW//kfivUHVBKq6UD3UdJnjJVF7dvHv6h/WLqI7TE1VeXjj0ybJC0qj19S/gA5
qFJPCcKUqTEi5Mq0Hv9Jtv5AuQF4mUx5F6EgOCj/3fGrPyfUn+P/vSKM9NUGGSMOGyY2qFEokqpK
3djXmeB1hZ8YvVJQU8wOR3IZ/HuAL3NhFS8dCIxnDq8f7Lvf8/zv7U1O9sCjJKEZaI+kio1KXZmG
EB3yXgHRoYqYebZyDArmKSfsiHd++ip/df6z/A3m4csq+1vr0+BG0/lWVcp1NY9ER6aoxq0i0kPF
SuS4g5UuMjzMUmk4K/v9vSBIzgDYJkbE1WjRJSHRqxUSOxcdrVw2YY48VRYmjrZ1hJJpdlG2PkDL
JjUC2B6OWaqlaSulahEBcj1T4EShhOiFSW4SQsZRqqrdVFaQogDWRqGjXApRV5A/ALs58n6arVI7
wUthIZyWm1oHwzPqk154Tjj5E7zKhUbID0aSNfVF3zSmnbdQn2aKlljas2hlsjqTexNJdxBZIddw
ep/AkzAiD9quagxkx8u+ZdbBopT8HA/fM5uk5dAh9EO1VgtDg0KUiP6jKHm5yrcRnUR+6KPeMzeC
5Ts3QqmYHP+HRifvwneCW0/wtMdYDSRnZpYWycSaahKcC8P62XK84VYYclfZxUFS2k1QRnBXrF6/
cZXAuRta6FiinuNiCrUYGmTD9AXnZbmQCU6EISmsVtr8CEJNXYta2R6SXtavs1AM0X2OQku4kd3S
RHa3EvFzrd5ETbe3OBZWabu04pTyCBX34ybyVQS4ygg+jJAVMZWiZly8xlFmvJmNg8CAIZTXluWU
N2YZ53jjmisQDinKop7pbd0kthAHDicwN++VrTpENTfHauXfV7VpwmapY6RHHbf0lrniBI9dIGr6
zG2N6lYS3OSp1Foi1o1emEhZ5VXVzIPAix9GFO1cUOpoXfQGGlW+gCy7Fl2Fkuvt2nKAIUAxJ467
lC0zoYYjAPZ1yatGi14Q4Wia5NeZTijZWV7FBzc0ub/tze4uDIf60OdeMysE31tGsemhtAau1ajd
dmbEDecIzcratdy2HbpiHjIKTs3l0OBy7xtr3OqpDjX2eC4L2fW9PVTSwVbrCuFymZESk9Cf551F
vVFjVls99EjYcGu0vTRRv07LUUi99sN17BKMqC0UX303U+zO98qFUoqctATV2CeyFy8QziJ65Cvp
cgg0a1ObkWZHppduY0XJCP8o/cYKIhfOIjLxhpy4qzakVjVX/NqWWRVzIGjCOvAianICwj15NWok
1updX0b9Nu4zOAeG0O0zXwfmFAYQHZmjuygP3Y1XKNJFNETcVkdOeqmJxIeswqrRhO/I9pAp2jXc
VqB0tSsWgZlpy9rTqF53rGjhmEOyVAXVnHUmhMjE9IqZGMHCNTUjQ+6b43pqluJCi0Rt0+Ra91ZH
oviiJ1LHUJX1tSqIKKLGAgFoqylvIrWzY62qlmEwgIFsYndVt2m8jVLnvhiq/h6xSHE5RHG16QX3
Z6xplh20ElgXJbCum0BHlC52/E3hDlx+OYm1kx0vRt6nM1MFNU3D9K9yXan110yrencuN9ifQxGL
qIoMeU4X1DIxfDvvBI5qkutrr1gVIZt7iicZM6cJfZXpLyR7J0C0ITDNaCd0hfHkxCIcs0GphKtM
7KvnotZQ9VZb5zoVAv3JdWTEqMLIuxIdS12buRRC6UeLqkSpzJaV2kAtvbMGfyGqHRaq1LR3uddR
oh28oiAvQXVQ72RGaaYtRBhNuMS580MotIHbYKNBdRKJJ/iUqW5ABtLLrQECfV1YiQVbVh/8pZ8k
rYI0jahdZHH0nOkZAOIwb15MDicXeZT2887o6ysRzSswKB5jguSi7AeU4VtIAGKGmnihhOOoF1X/
5FmeeYsdJa2m7K18FXUiATVRrbikt8T6VeOnYC2F4BesIfbessC1Yu3Kc3G/z3AXv9nEgRHho46F
wupIYPi6iYuRFpmdy6bK8X1BiIrbGtgf3GRHqPjl69O76OiJft3BvzT2ARD4dHIyBdBIZUZjlvYq
E11Km/fTDUzOZuMu/bWFiU9SJU1RWWN3EGzcd3uy6G1hAboQsix0trm8szZn/ZLxmZ97hcoTyF4u
PWX4Y0gmTIYwqaowkFUiApRDU6JONhsRZfQbYu7i1Z23IDz71/nvf+QbH/zXIi3T9+qr2/vVof4v
sBLJbVW8vVWH52z6k1/c5/8//GX0OD598r/5y3fPfvvVX/74hT/9ZRA6f8Ay18TRL8UpHq+E//SX
AW/9AUSTUhmFn1dElUb+8pdl/Q9uqi1j/E/RRyGr3/6y+Md4c6uLI6GSa1NL/R/5y+O58vc8ETiY
Gep4IzWZk40rUa/TiRKpPNIlRPgrJAWvuBvUd9W9sPw0Gt/4qV8L/n+3Mfrqn1aW6hZi54WutNev
6wvvYdaC5jr95MnV/u9HT47LhhX6gjDwaGSub5x980hS6hLdwHf14lwLx95+Qj9qW82ARVqKe7MS
wmsz47bBSVQSNVz8JktrQU/5tWVtK7UzuXkBYWeYrrHOUweuCMxcwMpc2g1dRFqe0pMm7w17z9RI
y1BytIIlbnoTCfQbDkayaHxpsDlJeCA/QnjSZYgkr+FZ6EBl0bLRPGsbdV4Ov86v50EkkCSrE0AP
2tRYF6FC+c7QI2oSSsq16TvOY9g48sYLugDOswMHCH/8vuuJ47dJglT89SBYIOkKABaC3yE7nweQ
iyrCuI4Mk1EUUYIVUJNEETshlaXgbiluM1zRtNbmYk9kPQuwLY5XUSjodAB60qY4xCmX27Jc9vdR
14Y7ojPZrRXjNRFRS5+8bKhWvCYiIWldvtWtz21HoMYAkwkXa6aHCLPnJspaMJNyVVUdJXSCQf66
zg2EmpmkAurIkTpDES8yN9cWXppRTSP58coQUZPti15dCK7f7tTCE3dqaCFarbmERlOiX4NTk8vY
G8jcqaH6HCiNcyGCL10bvkkmhm5GC0SVOwj+dXenuiJXfDl3r9KgZsDhBWdbxWy3QxAYZ3izXwMl
/57B04BdraZGXffMYPXgr3WbmLOyIu3tHMXr6/Xu78ePzX5ae1UddaE2LhDCkXO3eOsRz7AoOD+9
Or6eP38/fVwzn54uOXXjFF2O9ZARTSrx/i8LFUxp9iNSpJli7JKqOdMUEYLvDJU4/v2npiwn0bxU
iJR9rMBocb1GnveVC4u1C0k5bdTqzKH62PeYHOSpBss1S7CGvZgUFJxVL0FraqsslxsuQrVh57aZ
Mo/KzjrTr2MfaBIgawuB2FlYDvtIJ3+xpn4B9aHo6fT3OWYfxYl57/Vi8ErZHfYl4J5aJjMdJ7VA
VV1/d/O7Jt9gD4Lu7nRrx7oysfNlVabC0Av9XiBcoJCc6rYLq92cfrh6ZKcSJ6Ye8U9LkqKw3ysk
qIS7y2Yp7MlaskH3HpqNRu6ZP483tZ0CTIOvAHcWUuL8IqdSwrrOl6QLwSBZ3BZz8wLiGTe1u3P7
27F+T3YIU6yTOih5s0EBpdKAsiKjBDfvdMe/nfgEsyceXNenSTNoAROyfB2kyk459tTdU+p1t6cb
mLjbf61iWpjYCJRi44qw80DeswvgVyIniaQmrBDl2MtzgyR/Tfb63crEVjSuFnmmRSs62dX1w1jc
xk3ZPFs7t9Y9EIituczmzsI7sBed94OPtToxG5xKMg5+1YAiZj2TSMTuN0N5JReILyNuIpTLjnom
Qz7nLXw7SRnKifXgKilNnCYd9lXHvXWpOuVKCLiVjoKYO/ra0neNx9mZg4a7svzIecx80V0ZUdbe
nP6Y385FXmBiTtykCQtisbyAzGHJkS+V0NjH3Tlu+fiYv7mLPH5iT5w29osy6oZ924Zgr/ZEPc/Y
QfnYoyfWI2R9Z6WVy8CHC/WXQgB3kUlKYVfNKLNSWKisq2W1aircrCLoQO94igQpKa83XtNyBS9S
LajmyOtIJSQ1c4AS7CltuPTjskEbk+yUTJdIatH0aOEVZnKjtp3Y7B0zUM4VDh/rw8RGDcQ7zMpl
eLiHsM2OlETuxU9/2Emk+ff6mViZzozqRC2KgTL59sJapnPKlOYjGLMiT/hd+EVvt+cUPj8Cx998
57/R700/quqBfYOyyJ0GWueAxME63NX+PLmSaHJ4Nl/FfXevP1YHBFz35fp0N7/dfiVrysMvO7P1
Ao+G0ZhcBeQBFPltTFK8j6a7KF8m6pmTwxGrak6skV+kRmrkjOZgJO4iMbvK1p0AuFuQkVgfouZ9
uj9H1qM5sT8YBALMRdTvzYbrBzl+r6BYF5Cp/9njJ/amsAKVeBdbT1vvW6QQIuFC5f7+9MOVcel9
NwvGaf7Z52qbNHITs99DL/0pLswfr+WmtTfSTH9YxluDCjGi+khWm+tkdiXOSOi0XyXAq4Zdv4Qv
wdz4dfpFvndjmBUTs6M3WWWJjtHvS/lHG9w1+s9AAy9c7WSyNsT4OspuG3K8Trd27JONo/Gp14lg
4DWpARqPooi0EZG0wL0o+3M54kc7MzESuSsqQR0wqgAZ/LnwTJUP9AiZ6ivhjK90zJaaE1uBqMYw
xI3eUxJWLqp9e1Me8lVLcvEuoD7WOuhP+dVYCpTNITmu4gfNVqCrSlf/aACnMScCGmIS9VhB3zXv
+pjDnynafqyeCQ8e+T7TG31NH7y4M7V+H2URWTYxTleTyj8EjzTQ0x04NvGNiXVIjMQSCEv2ezI/
7FGNTyMNXePijpwju7IbG0mnuQCPt5qRx7+BP45kEJVF/pyMoy1uDMSLaHX6ZY7sKcbEgjRSqfWR
lAx7tZKA4MSGYhfBoCxOP/3YYI5//2myu0kUsckyGc3qJkajOyWJi7zJ0w8fXdRv7MdU+ECPGysu
BkHaS2Y7N4zLOH3vYqTt6iu5fNGLJz3qz3RjEmP99+74N3690kimY9KUSeHugEqbsfTxYpVtgR5X
aCcoompnTLo8Wp3vujUxEGptmUFS05aPph8yNHZ0B7dvS2oe/6EDRi04lwlb9yrcuOiwCTvLPnfl
e2xEJ7ajEbJoSBqa1rfantQleyRRDQfjzNKaJFL8HsaJ4fBzx2uanOeT2FzddbfGunkU3rjEkQ6h
wMnp9Lw4Mummcf2UQJLaybSSofWHyFra7hpxODPpjngQ07QWvZG7xotd/Ej5zg9eyuZZAabbhAuH
lD4juTndhSMfQp9YiNDpkiAcu6CgzRBQ/O/0M6ncxZ0xb8odiunzNpHO9OhYWxMLgDJTHZUSbQ3K
m19fdvpekK157VwawapBgUY4J7R87PPrU2sQ6gZCVw6f33oWSy6P3UWrsfEPV452iK0XKcb4ldzy
Eqk7PY4fyXnfLKYPXZ9PBsgXcqXKdDqXQz5UNll0cKRro7gNpGXYZHNOR3j4M7GJ51F00cOPwfVV
NlK1EbV1HrTnXmOc4N+9xsTDILIXtfK4ppVL5z6z62dp3f8gzzO5CM6YqGNfUf5qaeVWrFHzogXz
WrLvkB66dKjuMeenx/HY8VqfWAajEDq3GC0DZcrkmu/TXbTqls0G8NiBu81oSQqpRWGju+mvpEXU
zeOX0y0rx1bzxGY4hdHKVkjLfUQdsP+gLPObzC63CSSszEZ0YRk/R1fSDu3AB+GgX1HheN/Nmwdr
61C16s5Du126h5FOl96eG45J2c+/DdlHrcmnaVUlFteTES9l3XJJD/yoviBHeE6prv404hEwzpfn
VFSOeXRTuXYymlIxHa0miHihoLzKuskeqL+SFsHBP7frHLFr2sTioI8n6HFHI42NoCiKFTLsrWiZ
LRPbXA0oA+gz76bfVDvgdftqjogQiHftql/9pHz0/vS3PtrTqSlyC70pWl4CrM5aXLwZq5FNImzO
7a0T0b/f321igVpZ/MvWIf0LTIdLX8S4zDt/Tjq2PQrMG7aw/OWdWZPj2H2z6rXR5/o0SySr61x1
/HBtfJt1D7pw2zvUazg7r9+cGbFxZL5rYmJYPCFM2mz0gdyHlEKmAVJ1tzfW+q34mt6RkwKSs76N
3k63NubxfdvaxMi4TtmbhUpr8nzkKd3dAKAinHdDfSmeq7S8DOf6pTs3ZyNltVw8jBoM5j8czIkF
CiiJHayCtsOZuojno1ToOYdBOdaviY2p+jIw9XHeQacFQ7Ya0FeECTmjMHITL+KbiOQAdxQVp8oI
dcoZCS2siyt9VjyT9790ZuKlduh2RITJ1YfAcnq4J8zDf8/Wab6pqvhDFfy5JiHGL7t9/dDMmi0l
pZCh/DXlvQt1BaQJkMqDRDFSB9RhZN7FVNpXqzUSHCAORgYQJ/dFu/Y2LrzG0+82ycb+/W6jHfk0
t4coLEJ19BoKmBlA8hc1IBu0A1Yi4XG0rw7FhX+lPhXz6OBBzTDn/vJ0y0e+1Xid/bnhLPI9Myhw
wIxYXEuZ/9PX4PSmoa001tPpJib4+t+dG9v+1Dkl5jqo0ehcDRokusxBhLWLcFHfu4tHAhGrDmiD
CMKl3J1bWsfOhB/VB5+aFDypNEKRJjUuEuCirR5Gtl+NOIs8J+t/7i3jxTB7k7htGPVSzFm2GiW1
77sFIp1zmAOz2zOdP7ITqBOrlRHjTHuFN5EuCcQuYF0j0UWxM/nO8qYki7vdGNf5VXYIDqdbPNbg
xIY5clqK3mhViAjOrPymRjgkyZZO+hIrFFpTLHi6nWO7tjoxX6KSOU03flaqCxegx6nb3mjXMB6i
xe25hXFsD/u4YPr0Ib3aHxA7o5HQukiNCykhIRiRh2YT9jolV7e+cRNSuHemS8fGbmK5jMaNfKkz
GbtX4Wm4Q2aqogDpV7DMnhsuqS6zmJSvWb9RbtuN+pI//rNmp7W0pGplVTHOkcKOb/p3avRY+1SZ
6zNSbBG9hKNN7Aeh2jNTZNyfv9nmpsLTWleVlWsY0l7Qbszipy9e5dT7nO7MsWdPDMowBInfKeMQ
BiT/yijrCvctZaH/7OkTUyJyYWNklcYGTdoLWlskkL6RJnzm6ceOVB9e86fZVglBaBQNA6OhuanP
ZMo6smV4UG/Fp4I1+3C6E0cOF8rEJHRdW6R6pLNw+misjSwJy1by05Do5LOBcMAHmZPi25OrHZxp
8pivoUytAqnUsRjQZv5gUE58UV84D/khuASuYNr1XbEuodyQskmlcbmmEGsrL8n6tKt7D8f0dLeP
XYp8GOtPo6v4wTAINVOjfdds58DJR3kKrlCHHlYdegXvQOduigvvWr853eA4Kb6b5hMfx+q0SCe9
HP9Kv0XBvuIi2fnlW/4ZF+pYaEmZWAsvMaLBhyyyv2xu05tqHMvyPrpsbXAw79bWvaV2lkm0g6o8
zKj0XOWX2X26Pt25I+tsKi1dyGmutZGKkxX/SBB19XOSq895h8cOqB8i258+Vd5aedWlTJeRgVoh
Xp7OqQYnjjoQQ/Wen59FaD6oXeIHZWf8sw+drm8+lzyxHFGiu33T0SPGcu/BnRhQbkLnz39wdwis
/aRslxjdvL0UH51HY1tRtZ49QA+/adt1k8wUErog2cDSnfuH7l15iMpZtjVfMkRyH/WK7+Bdn7sW
ODb4EzOUBoPb9Qavyn0b5XH+mY3g2GPHv/806lqTctdQ8VjDeJHycB4ar4lwbnP7mBnfje/E7LhG
Egvth3F79W/kCwk2qqz9yWNDLPROIY/wDrXIS3Xm3uv2KFqXEYa4yPGEF9UhBe8kbIMzV2HHjo4f
a+pTVwdL8NS8ZIKNqpnjtPJGKDUwJpgI9psyLy89eIfn0oaPXZF++N2fmhN6vzQpdWRkUVomvxvx
d28JeH+p21fUH5PUizymDRzXHnVT3TNT+sOifzfkEwsU9aUqGD0ftN7CLcCXkMU1nIbwgnIIf2fd
NLt6Je3kH/KdcPCv0Ny8Ll5LRFWza84aoHLgh5JB91Rt40OB3oazg6dx2nwcsY0fC//TgOhCVae1
X7GRcjvhucUsZ8sjh3WmV/qZJo44Ux/HgU9NcAviKX0nYaEkmZvplqpibj/zWWqgteboSXnZarH2
JFIWdsYmSuNu9s14T4uKqWUVpbotcbZfVcSWM1t4caEH3FZbuV7Fr6Izh4eSnlmtx7yFj7n9qYOh
mJne4AwEeSiManvX7qmSFQY0IqVrGc5YeONZj2kcoAt8f/qrHTEQHzvrpxa7RBnSTKBFpc0WWW5t
08zcZPrZQNwRz2SKvEGzLY7KnvErlo3dL1AUxvsBMPoioKnwGtyMB6NoJe+Eu+psMPdYnyZmSY1b
r0jcmpzKVb8oLzpkF4NbpOttaasvqxUMg36XrE6P37Gbp4+J82kAIy9qh8wgB7KV+zvXlR+yWnnL
DW6Cmvw295ILrS1XkuldqG2+cKPhJi6DhVtUhyDsbwJDvTz9HkdW30dy16fXiElJVuteoc/ZBQXV
DXQ5UaGypDtjeMax+24dTOyOHFdBWDuMqSG8NM1DAMjm9IuPe/F3D564PF0jC3IuZJwcCAuD9BGC
W9N6sACxU4d4uokjZmOaYxsKVukaHe9e90DDPAAFCgLJwY2UJ3ZDurEF3/p0S8fMxYfO9qfPMFSC
Hjgps4G4M2pt+ba9d6+NRfRsPg0Pzc/wjKE4Ft0Rx9H81A7FNmVOJds4xckngfk9CiiY9kC5abPQ
uZ/GB25m+kzcZffROrTFx3M70LEJP83EbYROjyWPposrhbI/koMIfaHbiUZphy6S8mxWM0c9n8J3
7OtNXBip8LtAG7uKNOMliA8qgbo1ninhjn6ZrXz7h0H1TLc4F2k/1t7Eeli137dOT3sKgR4LZd4Z
+jLn5sc4q7+Z7dOEXNUUKIEUeTjUFLu/cCGwBeuOdFTrn61TUf46MfRBbgT4C4wWErNknzXNubyY
Yx7PNAPXV9OqdUez2ixTqLXFZbzNt8GHMmaza3ZoRdrtpbkOFt4WOWxYx/mZUfs4/nw3ahMboTVl
W5GlJyFNYD1RByHOyEkbwPBrM0lbD9lakIDuzaK1QAVBdpMQb8xm7g+qQd160e+URZnbecV9VI9O
szE30CVXrs6s+O8NL5yDrwNutEGeOS0DnmdzaanP0QX6hWYKjK6LZGddy3ZzaBAzKs4lqB/xc81p
um5eZAV1hiKHmgf0zH8qNgTECOE11LZuYSBZGwQd9Ytq5f+Il2f6+P2sRd/nax8pjy5D+HH0EfJy
CPke9j25Fd2h/Wf2zLTG0f1kz/JQ7kJqTiQsGfHy9rraxFvlsVvXdrgvUKTP1r1dzLVt9AzIBqS0
cfcP44HmNGfX8I22zUefS1MWVnqXrtAuSGAQ77pg6+28M8eT7/dPc5qYm8SUSYoFJ3u9KubNWL0Q
nQm9fe9hoaf6dei8TB5Ux+dEIJgCsKNq2RQhKrh3jjDMigp1H9SNqubuH06FiX1RXcft+9E65uhU
g8VcBUt5Q2bZyrw53cL3zps5JaAM1P60iplwTy63i0QCBZnm6G+eS2o8unwmtiTKKYIy05blsxjK
RfNkoEIa3lSbBHL0cO09OLfVRenPUOU7s3q+30/MaS5trzUElsVgPJfmWylB61Hjgv7tXEjqyJkB
9s/X76/CnZD6tBnL68Ib5RGl9VmGRjimZ/br9Cc5MnenybKREIod6FZ60JqPoQcqPWquTz96tCB/
t+zmND9WbEJVzCWXgJo2a9+j22brUJJ6ZmUcCQ+a5tR1oH7Ly3JB3A+X3aXz3KCwOI+u9Pv2xt22
7Qw5SmCfKXjFuf5yuj9HFqM5DuEnO+bobieaIS02NVVyI9awQRqj8ufpVX0m6HlkgUyTYQNTAnaR
MWSgTV6inXdufz/23OnK9qKwTkueC65gFkGDtcJHpTvznY9+isn5IQPdYWWdKe6RpkL85868piTP
2VPcP3fQiRCgjceXwp1zJsXs6KqYLPO+k6tMEGgv7y992V9o6lMXUfsmwe0MrzN90wi/TLB0an8m
d+7ITJ5mvUry0PhawfCRGnGvXhWH/PwZcxykb1bJNOVVADIddw6dQfXgIbiCxcl9jtLPh+fwMlud
nrnHDOM06TUqLCnQkkhCzUBdgMPaGU/dJtzKsPByYncgI71dfhm1axOv8hw07IhxnGa3Gm4w1KLI
qFWbMY5zL62idf1inHv8sY8yMQC90wSd2OJWwNcrbkVtDm1TfamN2ekxO2IYpwmuhqCUVhb1eC2Q
+SjRhTp65jh/5CrUnCa0phrYirBl1zCEg/SiHVoq1gCpbbxrJ0Y/1VxaezKY/plJmYLc+yoxGhFS
1348WpGUsj49PEcsijFZ85aTt6YlOKxBCoKr/qEXopkfnwvzKMdWxWSJp3FTWG1osHdsMy7fNWoS
/G11l1wZOxICkBhO7OwS0LqOCh6a0BnqAb7tkZ5CyuyDuSsXI2r67P3GkXPANKmV+L3ZUo5BkIEs
FDR6UA0JCXE5d9mu3hP1BkzuLautd6EjCVOvBdu3LVsl70L78Y9Ge5r46rRq08ZjlEP4v5ydSZOk
OLCt/8vdy4xZsLgbhpinnDNrg2VlVgkECARCDL/+nSh7i6y4FRlmverusi4IQIPL/fj5AkTQ8CIt
vR8mJJTfX/3KRL0UvDYD73JJaiQ2QntHDvnaD8kp/W8xn3cR/Xt9WcIJCheX7M61itBVeWybtwbK
lUXgUtU6EY+0ARkRUbYf0E6Esn30ndUAA7ryvw30SxHrkCIzzc91JjuvwtrbqfKFiFtWhtfe/EV8
X0x6rj2Bi1PiJxOt3wk0AwPsBITvx17ebufAvBEwXWkc8b2LGEARmto1xaviO7QQLtDlXN/TRQC9
ULsFwSJsHhEeIMfkncbf7G18z48wym6fu9P3g+yKrgfQzb/Dp5GNlLN+MMEvNZ775/4AD9ED6kcg
R9U7kJVi+8ODnkbcG/Gt49O1yMS7WEa8DgaS9JzWOOt53G29oQsECGDLnbs4ziauCg73afL9E16p
8MLB4+8ntKgM4CGBpdZcPOsFgva9epRLfp/v3Z/jDtahu2wFr84FMijtkkX8YN7UCF/ZrS5lqjWn
nU84Nvg8SBd5C/RwUN7Yrq5d+jz1voa9rlk3ZRUYO0s8pPZHWd8a/FfmrnuxMjSyT2nXYUCksKes
YPAcqf6ewUmZ3djCr8gYwND9+6dXDYO9R+vig8TO07y2nuAzXi3Tk/1yjkuRuIG8dYL01FlxjP8N
P3+U5Q+BE8OtI+mVCe5enBmI60nNVe3sslnAZo8dmrKJOJZB+IHtXdfe+fONdfbKHgWPxb8+U5W6
6Bd08ayyH/Eya8BxumIB7/+FrPL8xhu9NhYu1pDekMpVFYKiQj0ppw678eP7uXMtpncvVgevIYNt
5rm5M56zRxsMxx79Lx3Ip3vs6f9tn/vDKvkykuvO62nXKyTWvaKJq5THBeyw5254sJvuvk3BINLo
7rjxROd38o/A/lJA2gvfzdQ57eWJ4M7NvajpwaUMxl9GCw5nxkAVZpUMWdEezQnYNJIvqjG4sdpe
Oas65/H45VHLbg7cpkFpzojaB2/zS2/ERi/58vtnuzIMLmWgg9UQT5EWabXxhZBXkT18f90rQaVz
sSLAWjmbBnbOFDZ7NX8G9RR6/PH7a1/RBvqXIs/Z45YrYJm7G/jahdX9EwBsGzNBAmFEuHPjJvaV
j34x3/ux5IRqZLj0Qi9gQw9Gs7mq1vyMpIen5qm8Mbquvanz/b98Xy5MozKcAt+3gEC1eqNtBk/z
G8fdKxUo/1KrGcBJ28AQwtXb0Dya/Rkp7iBQqFbtGmKILfK1SY9T10o8Q+K4Uc/tsni8Kfa4smZe
ijgtH36zTp0hixeCFYI4xXkWW38HqOT6nAkPAGgArC2BtXzwRm8E2NcihT8yoy8vtC54hgmLIV2u
NSDAIMTs+GO+rRI/dpf+AjAC/2Pa0f84Ti41nNNkIJ8gMD+HzXj0N8UeqAfnRO7h4xYZL8FpurEr
XBknl9rNfJCORXwMesJ/2DoLCWqW/a08zJUV7uyg9nUQdqW06jLDelo08DA1ZuvAFXuyXXupRmcx
wHXUSO3YJeja7KAqnttdipnx32ban3aCLx8sbTvpzhznCgUDwe6+31f7XwpvD+YMK73PbkTNV3bV
S4lnVcIqHA5hOIca5VbxKepG5Jb74IFW3vrGk1x7jRdrxuAY1rnme+5vdTaYzRvIJ0KQCkHdW7g3
bmJdGwgXC4ZVW2ZAzwoeQC6Tbnm+CUuKvfXmxFA0LQ0etlsglZfsoVzyJ3oi6ywIJ0THwY1fcG39
vdRzQkiB6vn5MXvI2bsICC5UsdGtFd1afK/sSn9yCV9GBJUUfmMW0ioKJK5RHXx6YxJdS9hcSjfb
2S18OuLlkVUXniHmWVRFeoPmDzSFT3FxvKU4Cf69fVzKNGcyl7DkxsKruuQs9whnnMbzU3tXvXw/
2K7E3JdKTTdNK1bAAhRNxl0I89O7cf/fJKb+pSBTtpaT5zUura3frve7p0PkjjcGz5XR+yfA//Jp
3brWpJhw7brclMgyafkrk0//7ZWc7/nl2np23GxSuLaRw2PPP4yAclg2itwBWGi3jiJXxCP+n1P5
l7tkQaXkZOIustmq6libEBaSD+48pdBGeeDR1pvGeqymFUW3dFe8fv9sV/yfwAL4++GmNGdVM+C2
YPzGZFsfrCS/A6oVfDhop5Pv73Lt65wXti/P1mYeyY0BpwKmvWVVAXHp97sMTJLvL39lDf6jWfhy
eSIoZfCrN3bVxBLlFp+SOgtB+/UYOLf6EK7Ni4tEQZBzc2Yt7jE2XZyV70MG7okH2WV2GAC5+v5B
rrynS4mjyP1K0/N+2dCVQ6CNIyea3nqCaxe/iPj7uShTs8ETiFEkXfBJUOnJ3Ftb/Xm8/OMwcyle
FFITFZwXb/ThLZvdHOqtfdARmu4SiBJwav7+DV1Z//5EZ18/deBZqvJxG73o3x3ofM+SYmN3qw5y
LbC9VCymnGrHPB+LLBAZT+wB2J1jsfFi+lq96xfrlYL4BUIi2wMPFUQm0G0xK8ObNYUro+zP/vLl
8XKzKWE6g9sXfIDh9ybX+xkSdOnfN/xGuv9K8Px/JIsw2hyy/PyE6BGVZ9BlBLyPir7/PtcKSZdS
RNis//+Tn1+EmRUOz2LhP8DaMvGHsI/njYroI2wL0Nl1K/96xUUAONq/V5d+zua6ThGZW0MMh1Cg
wmGLEIKZZ3GQVYEuXrXAXsJNalmc4MjeHqYb684VURS4hX/f2RLKyGsLdx4/0AVTtjFAfCDmWWdM
97GEXzV/RjM2njTYF48FPEkQ0cC9+vtXfUWADxbH33cPchZMBcwhUAJhP2p8zXnhRClMSx/YKo2n
t2I57fs9hIAxNPfintzNgM8hX8K3HsjusJCVAEt9/1uuZWcupY8sw0pr2Vi5hkjEYqG38123sKNm
2W1ueQ1c+86XssfWdAo/cyG2qg7BK4h9MOrXO8zG5zQGPG0rd+nCTZxFCoEY2ktuTJcrq+al4NES
c2fwcUYeLrd+EwWVlT/BB60RH9+/uSt7l3G+75cZPyEnnNUeXlxwzNAi1e1uadOupfMvSUzFAKM8
7uD8I3bWO9KnmBkv6sNeVCBB7fRJ7vMnDFEgbetTvbPaVZlH5cZ9s3bTjVd3Jdy+lDtysEJa7kEt
ZNSfHrOAirylVrh2GL8UOk7dLLPWRSJdx2h94Ge2W5R+GidAEufNDLTqByzCupdhM2y8W8nBa0H+
pQQSyAAjnc7jT71WzxKKcrgof3ixHadrlRjbYnGzs+28fvxjMzUu1hXd2OYsRxTG+3uCHn3A5Ufs
pGIvsabdOLf+e1zTS+Vi7wOWNufK3nlSVqsKHb5gbDo0NHUlbyxQVw509FKs6EsPZkkmRiB7hxkJ
SXQEV0QWPZm3KvxXFmAYpf89e2RfTVnfS2NHH9g9B+kGMGjnebyTcIZFThsMyBzOZtNG7IcYFE7w
MPe3zMGvvcCLVGTh8LZKz5KPPjiU/E21HwE//Zc1gV6KEjtz5OXs9MauNLNwNtAA0sDH2wJt9lbf
67+DAHopSKSctmyy8GW4PI5OZIyP8IENMyKiNj14/O775/h3NAPu099fh0inyXsfa5v2vLCaHnvq
ANT7kKPzi9L4+3v8e5EBev3ve4i5NEZxFqQbfhCqYQ5lc6vr4drPv4grnApOTkYqbZzIGvLD86ch
KkfOFky06qErSbVsKlBqv3+Ofwe2NLiY8nVq0tEP4N2qZxJlqb/Q+n3ATh2sc/fcOffpZm7y/a2u
iPjppSgR+J2JzLmed2l7P8ArCI0XTf9OUFaDj0KwA/Au7WJgRsLS2Vi73BDgUrMbAeK/9zt6KVhM
Fa2CftIwWMR5JHKdgYZscpsFq4s0kZV1Y+hd2SHopWwxN+xcjgWekWzTjfVbPKLyuaHRtAAFdmXe
1Y8CUHL+dOONXvl6l0rGPIDhl9DwN+4jtjLg+gY+IESl7GyFAsOh7B1pR1hkgv4R3hj3VyIueilv
rM3UN1PThj8nnzdjXx6Ziy5LrEkhTIATV1db5Awht7Pa53lSHx5x/5OYmV6qHH1aqJnaw7yjtq0P
Lr7oYkyH9EZMfSUPQi8VjiSnslAuTAkNHCNN4K7NlYiRTHuW6wziGXIjPXxtHF6sG5PwCaqhEAAq
OwuZ9zgpDmf3E5lv7U1XVg//YvXgmhA6urCRrPr3uV7X3Iu0e+wRq5ToOvp+3F17iItFo+CSFgxd
keAjbPX4qxZHM9836a/vr35t/75UNbqppwwG4NduMhtIZru7Ysavd2XSO3mUKp4EeX+XkvFXNQ0P
39/zyhNdih39Fob1JsWGXtv2IvWDyEff6pipsFTmjfF7Ze+7lDrOjWrGwsAt4NhzXy7Y2lt1p1vH
hWu///znX8J5PglQO8763F59cCDfHbEqgqUmN04LVzQy9AyS+Xr9yQM0ruzOs+PO2/A3f4lk/N5c
m3Gx0dvyWO1xxCRwoak+ne2tON4EOhGX/78BKb3UOna+w3ylLAw0eJxHM3rn1oHL0YpDZxn8FG7r
iZA5CvZnhUYYBh2/30Y2t/g9oChgovVjf0/nqTo1ZyKHRPrBAYWEu3qjlTXOyykXKRoWaO9VSQ+2
l05qP0P6QAQjkMW8D1RogzMoQtPqZo5aWKCbBE1B8FHprOlhBiNuUXUM+RqKaHbKMviLEjGeesmt
MS4sIEUALB4tCxYiDh/u03IiqwCXAn/PMkPHyIJXXczGsp5dawkcD2chkBPtL+BYJTgGlvGB5B8U
Bw0LXAAoIJiIBW4vFmQeGiNpS3O8z4oUZjw5fH1tjqk+TkVAl+DC9S9QRThWwnWdrRR+C4kaW/S/
TIuTImlmAMnAWabDi23W6mGQRXYPUhm4XqpjUVPN2d7loxn3jvmezR5Q2YTPABRmU+qtPPhQ2iHP
xvEei4350xG8olHl80KBS13MD4jKa7ptatbfTzAkB416SPuDQ0rkrND/W580BGyQGwUOViVbjEhj
CHgURz03WUImOUSePfYxBwgv0jI3FrWXei2+RmWhMwOR0cIBGiPSFSEIjJi/CbrRij2/RL90IMcw
F/AOtfspTcYa+JEhd7ykc9zmzisGC44dlWiqBTM4ypsZyU0rpAFhyFm0Rvnea4LoQLSAmBMxRVkn
EM+LGqgcJ+imrYS7/qL2JyOLeqvCDRHWFp++IcytjVVxaVZFkEiI8sOx76qlIQf+lvaFc1J+3zyU
RTVHJKXurx6ZlDshZityzkdUXlXOwW60/QJ8oW1Elcr6I83xJlguz/xF21jXA3prhFd2C6cEwZCn
IDvCgTG9r/p2jIKhdtb4MTzKy0mGwUinhWf2Gs4HtJaJnbIc0EMoiroZB9Y+nd1EGCDRhhlPZWxk
cl7bisK41JBQ35WTdTBmpY8ADQ13Vt71J5mlMFE08y6CxwW2MLfwjsHQS6jzpFHej34nnsvUddYT
nJgxRmqSzDYbMC7gcNeysf+gYD8dJ1LAMcA00XRVVTR4YYZbRGUq5bbFqD6Zwq8PZQ5sUV1Qdy/y
jkQFo8WiLuasDllTQBlIDB7VLjY36nTpYQwyuXUG3YaldNRW4oNE0ATppexd6CpsAu9QidGbMOrU
aPpQ0omsdEIaN81/DL7xklf1/FxyUDAjRbozwN1pc3gWoc1uz6FRX/q9DZTRPPRhO3RFGVLLslap
7ZNFbg/qpIpRnEHrc6cWQYuuDxN5wLZmj0Vvn6F56Me14C2fTbGc4SZYe+9MlzqSFMlcPgFRqVZt
Z8AJsIhSCcVlkUb2aE4LAexT6KaBDCnl84PJ0z7u+mBKDMMHwdEUy4xlKwkKK3fHNpoa8WPGqE5s
VcINVjHQR4EHd231GyVWOzIUkhNdtc880CF7wwR8WRoj3r2rf/nlMCIetzBVWx6E+B5Rldd9E9ZC
YX1RZOkNVRu2xfhbuHULlgtwge3kHikt7wzP51gkp5hnXjxoGXcdMnCii0Q+RXanjvnsg0/lzXAG
BH5q47QQuHhz5BT8WGb1jqlxl2f6mZrw3afO8Jr3gD2MRK6KAXnEnDlQog8SLeZt89qSKcUZOwfJ
agTQsgE3r7QO0NN1z1rTszkCU6suTe2Xwid7q5nMUNpe0sPXdZ6Qp+EQM/S1XmQ1TYpqDIdxjHys
oUXG93jkbVvaoJHY4MiX7JAaxls9Gohx02alWf9YEHi6cCjYCs/c1lJsCes2WmIW++LZK0Cg9NgC
YMYxyQZDLCsjRVYoN9O4p2nSYiZGAJMtJFISdauXra0wzoFWP/FxmBPscFu8F3tZ8naRkyaxymBD
dLkCUiOB9iTx+/zE22xTY8TknQBP3N24DHZ6Mzu0YjhMOawGmREbY24nLAORt0V7IQwDwzY3h9g2
LBBQhxFOthlwmgpgdk07I0w7XsDgIpWHZkzRRoqjWoTgel360LUE5tEC/CgkbF5iLUajrRdB3rOq
umIjmxaZz26dNn4IS9JlJ9s/6KyFr4PDBGRjzGkKNixWgQE63xW20J1XFMXS7quT480nCTP1Oazt
ogmn0X1G94Ebyb77Oc1SHAo9oO+j9xr0y+ewWg+0Qx6RjsAk7esVOOM7o+cywiaSobCOHpG8LNuw
781p6xYK0hiLIBDypwfR1W2YDSqAttF14nPV7jUYEU42QN2Fds350hjTNdCuifYnuRwHp4oN09oK
UqzgwTfFtMCsTzsbGi3kTUFTKWWcBWRLJ0rQzNXZSyq9O1NZ9zRI46YS6FF3542kdbboz00Iqe5f
qZzeDGPIgZZo+0gM+b6CV2GtywQktPzJNiq6gecBPG3bbg6dZijgO6bvclY8zEQUC4pvAi6x6axm
D21kSEJ0C6PAlKWAPEZDM6FEBPvzfeqWIGe0nXq3Si9YZAJ+fXmTlBaDHa+VWhExC+x2vOqePFqP
T3Kel2U6LhgxyjfikH7pIu8QZdIwI7ipwyBBO6ghaAQBdt1K4HRRHmSW+9F1MC6zvSXVet0N4iV1
6D4nDPTdGQ+hYX3gBjxbZRRENQy7pGq6hUxTsgFCdO1SbYJcao6HVJkP2ZAdbOFBC1RzuW5Ay006
SEcjn7SYMRSAL78DP1glZWeZG056+ulaaBTqLbtbYTNba+GHHu5tVtVpHrkOq6ZC2aVqF94EEk6q
MqzVU+Jk3nMNQrTvjVUUQDVT+M3z5HnR2DgfduV+sAEy2CabRNSbKbCZA9JfzE956NHsjmfzoyPK
xWTxBMCDbu2qDr0eLNBliKbL0M+xAmMMFoKRZeZ2cEGwjSEZrW5MWm9gMYiZVVIPlR2LKecJNyn6
Jl4gLvzQ87w39HBodR+LolqUgUTSvOg/jIxvyik9kLTZzmW9B0p7HXRm0vHxPjVx2EYE+OCCJB1l
EzaFGXGJ0WKtd39PtS33zHPiNEuneGK2QjoSiqcxX8MgjqwBkC3XiGedtQ2Fp+CTXHR9ZcSsDuQe
YQiLldl+uiNEqL0Vc+4uas6shBju/dSQpO7UFNJWNA8A87onGyjZxiv2pAq23jivMwfRqo++Rx+m
o6J76vMemkYxRBonvNBRltwWqgOKcEC5nOlmi9L8yZ7JozNny9QYoqkHkLb1knTSiT91i4DLPLS8
YQ/rYwfQPUjkO2D4WvfRIYoDPuw9OqW1w/sqsRj1y0IEcTbyuKKgItvBYpbwK56GRNVYQRC6I9oY
Q9MeOugIUfYOKAPwBTBFI/AiE3jxWeHH4oveg/+DxcTQXaiHn20j6CoHKDCkXWpvaGei3zlDz08F
06EDor2jUzdRm3dbuyruWjLsAmEr4PzoAZ6yEatHjGcTAa2BYmEewagGQUEaBsr8oUm3pLkVgsi4
mQE51L2MC4HcwMSHj2ms0bjD5etcl2qZTeRkjvSpNyDKY0O9CJSOQQmIq96OBGMRZGix24GBEJBo
VmZiazDKWPY5gzYXeWaOrGI3H5qs+ekRXAvnhyM3PNQOTb5wbH/jF6oIme30cWqhK6BBPbhonF+0
wzsZnYlsyMSXY0U/O0c+V4XctKX7pml58HNY9zMbFGFTJ7roELB2YCH38siRhZhmGJ9oSXF3SEP7
IItsv1vRwU6K3Hxx0FZStgTVWpvNC+K303KCmG5RjwWL8iI7tpPI45p29trPvJ/2aI0o9wIY6VlP
pl0H905bW4iJHCces+xUGPMBKay96Zn7QcFBlAkPDydUkpog1wSuuWnAzbRJ24RN6ZysggHMxWNT
YVetrR+NO+zJWOwru7kbtAAkz4jE9LPFYKmUfZfpX5UNsRX0Erb9Q+UfEE7eCfPdTX+RVM9h4wb7
wCBrS6KfRfzqtX8UJH2u2+qTlw2oggVgMjw/Ms8soeSc0G6S1Vh7DGRFO+teSznFnjbPe6DF3Nhh
3k+48LeHQRLUG93C8tFXqvm9c97fZfWjIGeup0ykMJPZMJYZwfm1NO4AB90QVC6FOv8FzwwDZhxo
+VnY6jlvjL0/jfFo55/W3N3lFc7Y0JqoEYmwdvpsBHRBtUqq3Du5BQXLagRuGoePNACqZjLVZrCN
DZrtoJervJXQRjymZUyVXOCnRqNiyZQ7Mbp8F45RHB1pr8ZOLh1B4UQ5BUsc8NZljdAO0KJma5eF
uxwnNUBuhOFqDZtZ8xAA73D2OxXptl3W4pkOIJyy+2FmYs99TFSjxttp62Nu1PusKBJmpAsbDYZg
L8B3yUd5qYYlmznWYSrFUjQIhMgTItmVMt0ibux7+NVBLmcWSdFPn2Y6ItbyEu3mPyYE8wOjB2tE
/6M9L93yk+IfgtiRW9pv2NxwIGPVDzvtP6vefWvn/tkL7GdICiObWI8CauWYt/3GS5F6qOUdLIAG
1kROmh0Zn061SkPi9UZkKoRcWYYpIbB+yGcP+3Nt/24d/mSBjm1UWciViHnzrFFyqvRvp33t+qeu
saDVeRmCk8vzhLivk/4sXBWOLbB21mPbwuneR08i4J7NdNfDKSp/4iwLJdaSppmiKQsW0wwBsep/
ZbP9wXJ/P4h3uHNtJm5vfP2JVtOD2bSxO2V7apXvdUAm5HrprpjEYYTQFY25/k/gTesFGwBAxfca
JtgpOYeCAVROTRZKnP+7dpt7dGU6FphDzk9m/569VanVY1085cJ6beGXn7tIbOB8r0EyUz5O410Q
u/j7hnFvB3cE/+b2x9YsIizSa0/Bi6fOlzgR4A1uqO0moFEBVdsjA12HQW3c+SNsF3tPrMd5iplW
NpYj6ELg76AzltTzoZ7uO2s/oOmiRZckXj7LoNdQG5CYIgl3we43SR9r6y5tRIxO9ZjB/IXX225w
1rXGb0NzN+seae5Epd2sK0nXXUdDPryV2fxugvqetojS3NP54XSAjbFKJuMBOftYl/6qbX9T3cLu
UmHK51YyjPro4+SXnR0CcLhyynnnzu6+GGgkASAtdfDkBjT2OSLYFPlJ+2dGho8CW/MoUvwvnxoS
xNyr4gmNgHmHThg41rToQjXIEMpAvKBsuS3KvYNz42iCpu6jgl2NsYeCi49qDJVl3Ov8TtjVhnQz
IrESsxHcD7PYzK2IpcEXmftWB0HUtCOJ3PnFcH67ldh1/rDt2u6hn7qwzUa4H45klVpqbVH6rpHz
wdKyGAd60C6GdTmHBCe3ZgQBSsEZy3kzS/zSATBX+prnH7WTJobtPtZoQJaqSSagfNISytA2fal0
/sg4THZGskuJ+WoqHDTb57F6r2m+t2D7nU1erOyntMFAShlGT4agO68fgMPe2oMRdqXaMWk9T/n0
A3zLoJEL9JkmytkQWb/y1OoXNg7pTKXIILoYc66dRlVvLisGXUl6p5WD8AK2AiGSYs9ILIKh6rjR
xNQnPvCh5iWNBHFJZJleIrTCMMg8vZsBUd60MshCNeqwndq4NyaYNfQblf2yenwxl2XPAgMmhTEn
sjcKhsO2XnuYPLyf48zvohlxQgmmsod8ja7wqmkfyhKF1LSEi7t5GKozOCVPnKFE8hNeKVMbdmIO
S304DyKfyNgCucWa63gc8bOgR/a9k2eBfoyYV2dT4lY+WvR8GzkLsfD8NBrq4Y6QBprAXWYfuKiT
KUX+rK8QtPRh7SImt41lUdCVYO+ghi7pWCS1e6JVg7yCERnmr9Hmey/Il1I0q0D7Twpg0SEfE9JW
sQOrHRc+mczakxTfv1WRoz+4F5xUCbG0+44zLLIEYu+SFnFtJlC8Q9yeD1BDSoDFiIzcykMqrEK/
JsUih4WuywGPZoZcYpLsa2uTFZ/nNA7EWQPyDivqm9BMrRvaxb5VRmZ16rJjipnd+WuILeGhB7Ed
oM6FgZ1pwADJ+ccopiefweaYBr+NtnkYDYjTdR8iObUZ/fa9AO8nwFvNmYLdAw67qjWecDCqYpSU
ADGyqy1laYtzRN7Hdmm/zugJHuujxGfvBxjzYCprGZ7/cxAZmousVV63z6pS+PjZJxE5JjYIk1w+
k/7YC5h5t6kLR0Z+ABlzPwLoG0EHuciDEv0Nn6aL06kpnxvDTFRJvJAxkigybZgzylDZCNuLut2S
tOhWuvnM+bQBBCMpbHGA7i/K0/yucgrgG1DaSYX9AH+ct6zsdhCDIdlSuLEHcHDng1XjenpvFd6u
EQNbixYd4IDi+SvHNN5cZ5ZJUYsXv2IkrPW9l/lrxy0S2RuIfeFfNa70malX46QT1l0WcePOpP27
0RsfaV2/ScTuoe+Kx3EYnHvLCCCoO2m50cjlwoB5SYv1SMokPbt/ow4gV1YzRtR7BEpv7UOGS1Kx
ZArWGEwY4TR4C4zpJxN2xyPSdzCRDmlhGosi6KxXVrkBEgq9Q6xFMc+uu9YWDqRRAN4bmtrz3P9d
Nb2ndoiK9VF2dDhNuUZCmmZu+eIXMnvPHYJESi6UHVodDhtpQZqFPyvrLRjhTM4IeaF2Zj8JYzJU
6NM8rSElM7DQdMK6VWI/SxzqcmK1WH/+7/8Qy3So45v00sEBTzojozqg+hca0c/5ZQxRu0AN+G4I
sWTeqAGfiz7/usllDbMGPSmw3HE3to9S7432Lvdv1c+vVXwuypfSyYyptC1zizQJvGYN22r3k5Wh
LpK7dXYyhxoJwh6KhQFpSrj2Yw1z5C9/hstiJE2gUG/oBa4940WJU2KdQhnQRJI731XZnYV1prPS
G/XTK2X7S9uGVtne7KHIhjzikCKDTeV6gInsq6FSE6EJKg2hxKnyHoceGDiokn9+X+X80wD1jy93
adegmwJd0sIAgfSY7Y5xtUnPZKTwZ/zcrVC5MZbgMBvhC4ngLPIJzfFmCB/6GK7cyzxiy98s+mBA
d6AP4ZaDxbUK36XFQ+YTqyOU2bt6bpBHE5W3dfKuAII1KO7rmUCcMSJ1Wkg7QpcCVGPg/1ZBXPdy
NyPoR1nsB0oBdlxmE0hrCikij2NT1OdELK8lDoVn1bmqCUTT7iavsOwGRg3TNa/DNsqth1ToOySi
FHBtORA1BQIkXbwGFV/lnh3bbFqOPUuatP9dlTRHwQqVFdnpInZz5PFY1cJbVVU4gE4udgTGo7kJ
9ki/J0SiYtjM3u8sxWlXCoveGD1XhualcUXfMV5CMA7BJNKW8PeXdjjzOYiq2hA3Zvi1AXq+9Zdy
sjCQ3qQlgTeAodOFtM9vtPftXdcaLAerSI+HnJZelLrYD7TOb2mLr5SxLz0txtYvrWJupl0/V14f
jgWfEiw0zUOa5eTY2+0tJafz7yXMO6+fXx7QUHNhuF5n75jLNkLNjxBdPX8/ya69u4vVUQgxTLSn
xlaxxnugbdEdcQDmZswyr7jTXcCechlgLw2mCY246v9x9mXLcetKtr/Ssd9xmgNIgh19+oE1UFNp
smTZemHIssx5AgkS5NffRce+95axhWJHRfjFkg0QQwKJzJVr9WslgRq2e08lsjDIDDGTarKve5yY
Qd/UXxoXaKq6s3/6fLgUC8sZzpu6q65qDglEUUKaJ49/pmWxL+MKb3S/BBBvRD52/jq2xrudGOVF
5ncrhA0aHgpPZb0YE6hix0lrL4E+AquefWPYdTz2EGD1J2SVkST3EPVNDIYfuPDVC4QogEM0eH/j
2tR4Rmnl+DBCu/wyqTGLAa5B+1KQvH9D0jVigYQDlm5cj/TfaTpN+RKn9zAFg5vtKsG6tRNcs1FV
Rg2BHHpmVKQ6uMIVF65byjBLR7j86UR3DTPkCmhEY+sqfUY0os7Ty/36kM/2EIyddY1c3k9iiJfT
m/X3lfPJjeAsMKIjQ7Ams63nRThp3vt7+wIJnaC/WQogQekXkuCJAelON+4VHl9QG/IRWgsIoPbN
3gUQGSppKESBeNkW2YYL1N4ECSBTVTCCuiLdUPgebzb0fvuw2KA84A6x1NsiRGz8JgrAEpuEbKnR
CcWFuEZiaw8VhpUTUsPd6jkKHMZl8LXdGqNCDe4GT/bQCo0HuU13WY/i8HGbbryde4m0ICTK6LZH
ueTH92ewPu7xXLp2y2CNsF9TluKpRB/pLHI5Lx8ybmjYb32UNi5T5IKCF5HfPbKX++T59FJqSuo8
ldKDjz4Sa0tf0YF8qS5/ZNv76X3YmJtqt+b5acBlKpeH3yOLxK3Ju4n8PhRtfjvnzUchi3D254vZ
qVa8QF03yhHajrzqQHHuoWSM7izEmgJ/xpPFNrpdHvdfbF6sCWRqJ03xN8k85YY7zvNNa8oNHemG
Ts9ljrPR94CD+G4gIyKi0MQ1V5RgQ5Mrl4QGDKYyfogaOXJENEag9NwtbrgNQRLCH8C9n4BzBpGX
sjLP82RVug/bmBxaFMCIeoiBzsabPUGnb34/vek055NK59FMtm0VCIiiBqq7HVqI4FEL4Vm2Zsia
eVIJPTyvZHD4BXTLeU0u55w7KH5IpfzRtowiUBlPr4i4WjvpAsxieGn2Hd5tvHPh6CEgjEg+Na12
3/aJGTQM8AQ8ocDjXczOVg4z2/YWl99BRTDu8cRw7kogl7ZRjqKOhtbG1u1Fezk7Y3xVsMS4tutK
7pFjmA9xW7Hv1GpdVHyAGOsltd14m86+d1OQlP6CuDVikvPkGI9em9W/Tk+1xihUDhI8aPlMrQQQ
PO4BHHUF+t1tDj7LOnomubWyWXTwXpWMJOWOC95b9OKUPVKekqVTiIhYH47S6w5uk+S30ZTENyhz
nZAaA2oCJXDVJsM5d96VpyrN2XBghl668mbyOsAMpuu8Ky+aclhpXnNzU8XzIy5AdoaMpxvSHgBD
sOSe+SFydacXSWcPysnVDRGtpT1I0L6hjD0nwcQOMZCIp1vXbQHlsAJ+glbSkfJmGL0FPei/AtYe
orj2zpmbvZ3XL6f70SFwVdIRm9fJbM2GvHEnhONFhuyn7ULE03CugRe4GWz7NkpbwAcjKBFSBOZO
96uZPZV8pConGfuRhWeH/RB1d7G44tnKQaU5SFS+EeZxp+Etmo7Nq7za1ZDBI+Bxvwakxp1Xlkfz
qFBpR+TgsRl8Flie/BUeao5Q2+l50TWsuDNGKSUOHzQsa5TM5l/66el0wxpjUFlEBErZSgTRsc7g
qLf3k7l1o6CSK5+tW85lOEe+Je/A3I9QlbxJuqe+g8bh+xx/nP5w3XIqVuxSIeNs+XC/35QGBCF2
COpWj4xu8Gg43YXu6xVTTsoongfAEG+ohXJ7pLOHUQRsWjnNda0rptznvGykU9YHo5uiHxXul4NX
9vGdM5Z0xZo0p4VKDpIgrzTNtKoPfZSgCLo3aUj7sQxj4n83MiRKGo+vhct0J4ZKEOIKURd8RMQD
sKH81niege0FbOhBPtvBmqSKZs5UjpAGUdgG0MPsMLdxXCMDH6Xb1gQjRiabdK22QTuSZTqPdm1k
UbPI4j47OMUQ2N1DkX715DUBBCXvvsVs3rZ2vrHrlXoQjWmrBCJtSQpKeYkEScry56FPhpvIo8nl
WXv4N+nO0ViKCkDXouJYlei2EPe9jdj5CvOCbjEU425aI2lKq8CHJ+PGssPSk1tkZ09/tyaGorKD
jJ7TE1SEAo751QFIOQucaYvQaIwaACB+qxUL1/WiWLgDuHwaz+hlKDYVoJg/ZbcBLbuIEEbYDB+n
h6LdT4qlT8zsh6lAL1kdcL4FBKZDrI4GvRsIchUJ1OWcOR4lZp2nfY7a12UvQVMwCjK4CMifdEjY
wS1frbnX3Bm/S0SO9pQwk3lw26I8CA5a2/mKI1UFDFpnrRWJ6jpYzvyjDjxzSniZlyUORCQA5MHi
YyDplT+sXHqau+MflCHZ2NnWaJYHCtcMuYQdOK7ze6MF5mN7es01Rv27OPBoBLQH5h5ce5ii/msC
FNUoV04LnXuu8oRU7hg5KMgoD9MDCnNL6HF+lM3eGgMg3tJiA/gWr1euD90yKAYOAphGVARd1Vli
XpZFuhN5CpIFFCTgxVWv7FnNMfK7HO9oquZiAMHmSLJDjHQ28R9G+2ctvpxeBo19/37zH7UNzckx
m5M2P2SoDAGcF4++OMitwJbbFpDZtYo73RAUA3cS1NeM3gyFOetr3N546eVAV54TujVQLDoxK8rd
VKBpmeBCNTkIBwgyC8WtU1lfT8+SLgSi8nmA3RTiPlkKzrWeT0CzAfr6aJIKlVNxkm76uiw3M8Kz
F51fZzuBW34non4O856RCzMexpWxaoxGpfKYs5agbqMpDv3YBnP5y5tWXnw6o1EJPLpkKlhblMWh
EUBDoroY+EuAPQPxHn3r6kDOm2E1n4Uz6pNwqkrb4XQDIKFVWxxmq98I74241z1bMX7NPlMpOwT4
vufE9fMDm0GXDwRDm70l45ohak5FlbZDFJSTpkLr8KXCWr4J+z4ivzr2Nkt3myBtcHq3aXa0Yf95
uE8xhM5MJy0OvKoDhzx1tMADHAUA89r1odtHyq0eAbjQOjIpDq1J3xvsJxCS7E9/vMajVpk4EnAY
+Rz144f5fXgyfzS/om/+Wsxa99mKqQOTMYBiL8P2R0lHAAXhl2JVrenz73ZV0g0AmarYSzHp4hfd
zRfZV3efPJyeks/XE8Qaf66nnQlC6gIFKNkYw9P3kZEHI4IfJLLsg1muqYF9PjuuSrhhFGmOTBBm
p/Df8/nWip5Of/7nu95VJcCqdiZQE8aKAnLc1deQULj3q+vmrV+hO9G1v9jy0RXki86pWIyZ9wE0
egIxFApukFevEcXkKxal4YdxVVKNoanTBBSBWF0HKjfdWwO61s4O7Fd7E39nF5toB17309P1+Y0K
HOufwwG18t8bycBGIrfujfOrOfjbtQeebpUV03Vqs66SrEI1k2MFffYwGl9Of7emut9VBb4iv4NU
fVcXBzRc39qgy3K2Zb0RTcB/TU802maQcn+Jz3q+uCqpBqlHOaYTxpEjn/SVP5FH4w6VC2BOPa8D
lUkDiLMRngE6wCE6s0tx60J7mRuX89uasIduxlTCjLwlJrOXtYjf5Hv1nv+iv7oH8pg6m94M2Xt/
ML+vrM2yuv+8M12VMqM0gWVA3hoH9a983qBKMb2GodiPFt2BG4pfJR/i4nRXmv2l0mWAwq83p9jM
D23XBQmjAYpoTresnS7F0HFBWlOxOIEJyaPAcsr4wm399nvXVf7OmVpzX5VIUbg9itULWvS7oeLi
OkUB8RWqOWpotM1rcg+aM4ctoz86c6jb1b3dLKNESRKKg77Fzw6SrigiWbtiNW9alynnQGeMLu1c
3LHVOyk2gLMWLCherHfvIfqGF/rpOf3c33GZchr4be0ZRoJzzfPv8uimy4Ec5msy8rrGFae9TDp7
ibMAzAS+e+6/lt4OqkFnfrlyl5uUOEO0nMhGggrQeKihABfFxpVbkG6lC829q3Jk1IZXAvQz5Ic5
vYnyYTvUfFNB5mxck23Q2IrKiEGrUU5RBaeZ9MD/vvRr+ngaX0SlwSgNsPUhPQdrf4isMA0tvpVv
5ZfTW0bj6ruqtJdsU4cwgCYOmAr5NNyX0PWJA/euf+3uhtfux0o3y0J+cmSpdBjFUpDc5BgEYOv1
vAPofQCPwA/bDNMm8GkAboTTPWlsWSXAkGnkR2mE8chijyAuCjtiEY5RkL43a46nzphVzCj3gazJ
bPQxJ1uUtYDavgDXg9x5fA+8zJgEqB85PRrdnlIs2gJdAe1LTNu0vMKrW9KeFYx0PdWaq6imqOhG
zlDcELyScwLQ7bfTH605KTzFmFF+lZM5F/LGzF8N+G5tfxGPX3+3/Z/v8r/iD/AY/kbmdv/z3/j7
OwgVeBonvfLX/3mqS/z57+X//L9/8+f/+J9D+s7rrv7Vq//qj/+Ehv/uePvWv/3xl13Vpz3KfD74
9PjRiaL/3QE+cfmX/9tf/sfH71aepubj33+916JCWODxIwYDy19//2rBIJvL1fifx+3//cvbtxL/
77L6mb79499/vHX9v//yvX9RwzRNh5pAMRt0ASuNH8tvXPYvy7Cpzxg1gCwwFir1qobswr//sr1/
GUDuU1B7MXgmzuIGd7VYfuX+C1AzavvMszxq4vlj/fV/v+uPpfn/S/UfFarPa2C1u3//9dnmRXsq
dta3gPfuCumB6TmBgczzNL0klitXtvBn5+LS/PLzo1s788AjPkI2d8e7qoivuiJzAFA3ePc68Bla
E5U5Rhy+V++dk21delyulqMe/XLOmcgjd1fywczuLNB+oALNXvq1C8fjl0fr+/c8/m/mTfGMOvSM
t2Hloi6nGcDOAiYIESC9XL+ebl83cct6HQ3DA/VIkwE9uBNmQ1FnQjz22JMK0O2J9ZUE598MnH45
tc3j6Q51GwH7/LhDoPuawVs6xIPdk1d1IhDEp51I0t3pDj6725eFUY5Jls6j0QvUszGUhGbPUZog
OICi5Dxyttxu2QR+p84p5Nql+dlttvSnnJ6NByIHp5ucnYjjoQX1FQvtEmwiw+QX5LsQLkqoJzpK
4J9AdnBj5Qaziw1BWXe5EtrSjVg5Y4t4KofCGVHBxyxUtfD6VzJMl60xFNtRxitvcc26qZjNGsY6
sql3dtPUed9izr3dZBtrdNCaIahIzQIRVOCJuYMimjT9MHCM33QdiE1RxwZ+ANpX0/707vj0vsZy
qZDNmoxO0ybIi5EYLAyRdL9aTu9tYhfo3dm3wIgQixgsJGIIrHJ8RsHK9nTPuglchn5kabwYs6ax
Wgf182SedwhHZ/EWNc72GrxQ14FyVFignmVTkbk714hRpAOakDIGd2uZRmeOYOn4aARWNpGq7hoI
/9aT5973NUKpXzxCjTWaSc1hpAIkO4bapVE6MCAvouGYongjIEOST0GZtRwoPwkyjGy2N+etiHJS
+HVOC2FNUVgTNpf7kZvNsJMgMxrC0x185vwse005GmxaR2xsiBf2vbD6i8qtK+gsVWYhd03aj3Ll
Ya7rRrH/tgYa0pYlCxvA/59yPiV3bdPz+y6rk5WQiaYLFQY55pKZo+H4oUUkCiTNNsmv/ZHhssgd
lsvzFkTFQyYM7FTMa1gIT3e6JOVs3PmxyYvg9HJoDESFQ9ZROhmYITcUHrBMARjC6Xd3rpvd6eZ1
c6QYuBi82gN7pxsOBZZB5mO3w81aIbVoijVNV90Qlr6PTFCkAPgVUwZJIRTRpLtiYpIEnTGl88oc
6Qah2HjuE6f15bIELUcZXpuIzNgBOSL6q5wUVXvmXClegGdNdmcS6YbRVM4Hy5/b227y7cM0OMV5
LqGqdgaS39HJRAzjQ8ZXbJ3YHZsH3nGSX9staieuepL43gOqAu01zSfd6ij27k2YMgNXTjhwLBMI
bEDwsK1kQewVS9dckyqyUKZT6wJ164UmicGMVlsCkdjGFyiG7EprYCh1BvPaSmea01jFE05xFhvl
iL3mlEPj7Q0hQMZSWNYwbGskRMzb3Bk84wYIDVOuRDPxRPlHZAAHpoozLGQcefU8RmDNshLzto7p
3L131pw0OwIMswv+B6uIcc5Bn+zGyKzG+jZR33YeTluwZv1UCCKoGeH+5iQCHIeIbQI2nM3oes32
dOs610PVNnMAzE1bq/VD28BgdrMZDf2OoR5tCuNuEvFLQ+hYXtCZVc6txAuuOlh4sGXfWG45zoqB
68aonCAM/J1NDULHsPHAx7VxZ/+jkXJsV45wzQ61l26PDqgCVdvmJDMvpHY6hvE0ZjuUpUHHAjXh
4LuJxMq7RTcM5QARJgdnXhbTMDbm7DVjLaSthyJeOZ50rSueQWvHVQYmYB+EJSOoEoXJABYRKZ+6
M21LOSkgzD05Fgr2wn5C7PuSer1lfW0bm04XVSoaSFXNoG17B49otwZO15zsKqDRHqsC+4i7IXgJ
ShHMng9G/zmP249hwtG4sr00vahIxpnOeStcPA6SuMgRsC8huNDE1jYxmzPdNhXI6II6p8pa8M92
Iu5DK3WHbdE43v60lWqWXtU7c00jIRIXRJhZabmxejPbRlO9VmKua13xEfCKqpkJObXQ6toK3Brm
SxXTtVymrnHFtE23qagsQDOYemReGJcsezvEZJUFXtf+8vMj204y0Tc2uOlCEpX+JTHsdo/3AD3P
5lTUIrhbnaaHGlzYA0S6oSVus8lANuj0suoO39/aUUcfzyprZoOHdTXzbmuPArRV8lCW8Tfq518k
g7pB7u49UCBYpbcSu9FcoL/1L466zAzCjTHqsNhN9t0gKUH4WU5A0IBbJZpjMC/2xUpXOrNTngBV
5CTzbJIxHInzgedtPuxpnzdV2I+euzKFmuVXoYv2AAXcLI9GkE+6/NHvgWcyaZ2vvDDY51f/b/2g
o8nqKxx+4+yOoUlbsO228yvJ85uxAQjTpgvSqBCBH61VrmmWRkUxmn1ZRGzORNg5Dtg1uI1i+Nm6
yBsws0Q1t8Cuc47QOnwaFc6IGz/Kc9Puw7bOInPDHavbeCApSrand7Zm6VVQoxPFHULsiD8xRC+u
etelwVDWxbVf5dXKbaVbecXwEbglgwmSrz0X8dh9icw4j2+Abyw+zhuCcpnnZjq08WDJnYzFvCmm
+cnzmoVE11vDpetGoFzoDji7KWPRsGsLFLPZnQA1ku+vycFrnJ7f+bSjvWs3GbWijA27piLfYyib
BChUv2u67KpvnDUlI90QFBPPm5kT0rl/DwH1c6CPGVDmf3oJNK3/A8bosEiwBJSD/uhDr2hpvTt7
glR0Ym4MTQTNM3z73IESqpnuUd1/K1guAtcFXOG8MSzGfrQMCXVYbVgoipfU+qjtiu0iSuYVx1Y3
QcrNncuyYGmMxlnHyt1MwfYUj26ygrLUnEcqOlH2iHgVU45Ph6YX9fkX2QN21NF5PzT0pfOMfGWO
dB0twzuaozJprKq2wVaETEU4dsZtlrf3jsx+JLZ9gczySrRYd92qSMVu5mBQSEaxi1Nzb0co6cv9
C1KAOzMnFzE3dslAH8rU2bZg9ju9/LqhWX8OzYgcbk8gbdxJFFfSEqzjGUV1vUzfoKgOSn15noeo
4hjbzpcZnHSxA8/WQjaVQkqSn8VPgutCVRHz7IzEKfH7XU2JC0phcL1Czc67w1lYrGy2T7ey46uA
RimoVVHPF+FsImEakLmEqM8MluA1eadPVwIdLHf80SazWumXoomH0Mmn5tFHVey+AYv9sp/NwOC+
cygnVoanl103muUjjjozUxCs1rIUYRx1xZWfdZChXphPTrf+6e2KoShmL3jUgMXGEWHv268dkdey
K9MAOjTb89pf+j36etlNWTlNpIfkBLnFqfsdOgMPeVOuRDQ+vZnw+Yq5+2laeuDs6kOkPiEVBqLk
AHj7xwGUpn6ereEsdJOk3N9V3hHuMyFCnjqHloM/EsGou96VL+dNkmLZyGSPTQcffWfxdFd10Zd0
Ml+AElvBzn9+WGGWlNc4S8eYwEWYQhpBTcSWSBXnERidZrMudnGdpaEXcXtDeV8fZDrHWyr4GihU
t0LKtT7EjkhytBwWcA9vp6mAbtLoWxcExKv7hhVi5YWg6UcFPYq2sIwiqgWozLO7vAQcjFoYa2O5
AaB2v04vlK4TxfAjlrbekHKAbIamCUw+35WgaAdfXHNfoBridCcag1cRj37lgkeDlH3IzOzDFU56
hQPHuz/duGYr/xPkiDKOnqc4TcAlbnbxnT0P142Qj+c1r5j7TGs/i5JchKBBrAOrrnfRWL8WLTvz
8xV7BwUHsLM22mdkvM+raD9mQEdadOXm0K2vYuj1GEWgBIx7XH3kYTCgFCOYxEuzRgWbYa9VFmqu
DxW6aJpN483EIvAWB6iqU7Cb18+RhwrGtr0VVrvio+iWWrF6kuDJwWvMVS7g0EXzDlT4+6hck0/X
bVPFsCE/MNkSSQ4w5Q4XfLSu6ZqWm+bDVfRiMzm9Wzd4vNpmf9l09UUJdwHSkyvHoebDVexiWqBc
CiIQOG3rLwaIqaX/cXrz6xpWburCz3gzQ/poZ9bszYJaBqSWznmhgsV32bBH16hoh1yCo7IPpy4z
nyCdZ4WZsLvt6Q/XbEgVsAiqSJoZBUh7zOguT2hY98U1s5oQCNsHq7PO8V8xhmXajsYQWz3oUKhB
djiPH2bT3BDDfWs7iL6AjTVowNV5ejS6ZVCMGLu+bQsDPgHYwJoNsn0tSGO9ceV0/pS0ycMwlMua
dYPXU2cgO3CDhPIy+UZBZQVu6FfeB9MdlLR3NdkWD/w5qrdrkTadRSimDBWfFiImE3j92/gAee9X
J+6KoCbRj9NTpmtfseURecRpqqJuZybNRYocxzYi2WOasGll7TUd/IPTUggD6VV0wArnHnX6PwDb
ODDw+J71/f9A31FnMlrmdzte2vfSyn8UVnHoPGelec2OUtF35phCVVKafeiPNr11QWt80VIUvp3+
eM2loyLtko4OBTxwsrNn0QelED+8ud74FXk2U7s7cwGWhTkyPukLOuY+DhDPgsIMmHOAdQL7MJ+L
bdPW3Zq3p1tnxcYb8FNEyI71YUybNzIOL6NTfwP/9Iq7r2teMW0wyxjctTFVFU2RFVmuZFLAHbfF
3K+shq4Lxbx5Ao2oEvTaYW8lN3z2XsHcB2k/9nx6sXVbSbFk6OAZ1EvsLpxa+8Azku5SytLwdOO6
b1fMWMQc+FYx4LEFRgRq8Evmsl0BUdTTzWu+XYXIgVC3gkhM2YWW5Vgbi9uvvjTX6Ak0364i5KbE
zBB46ruQTsN1UthX9QgC7KFcMWGNkamwOAtpTiCGCQ/zMXpMmHtVZMZTjc/ftFE7705PkK4T5Zau
nRESkBSdtH5qbyK/uWAs/u7WJSi68/3pPj6tJcL9o5IGisbq8sQceeiadVh2AP86kFYLaOn8tEfz
ph0if1vFySWSM9CHSpJmmxrNF0jgtGEZQVHm9Gfolksx9JHYOHGpwHIl1l3XO4+Eek8dpC3Oa14x
9H60u6Rx6y6MiB1CSgp1x82lAdaH081rHB5HMfIhYrmboaY5HPt051nShuhQ9xDbXAQWSw/dKieX
zmQUc09nGnVc5l3oJ80mp9Ntyc70klWSwJFwC/QIHg+TcnAgPOi52aF1IVk0ZhYChKcnSrPMKi7O
yStZ5bWDiZp6yBBDICqhL6TJn043r5keFRAnAYQtXMQecKIM3UUJ6vMNcKr29nTruo9X/PHYShz4
MpAnKqj5MmbZI4jRd5Q0K3tU9/GKtSfQGc25kXShY6V0BBNlDbqpGCnkfOX7l4bUOiJYusq2R5M4
ZoIVPJwlgfKO9VS0zb2s6lBWYuXE0k3RMrYjt6BInba3enQB1uZDy+JDLSB7k64l1nTNK2ZcsCkq
22HiEDL03o2BwednVv8ACYR05U7S9aBYsuUNhjOk2KBiRJ1VW5jXcdsUATD/Ky8vXQeKBZcQPOxl
l2AINIbCrGvdRYlxl3D/53mbVLmze06FoD5WAAfq9TBZ13lShSyyzttDKsjNH+MCGogxD6s8/Qq0
+WPLmy/uEN817VpeQrNNVVAbkvzcgM/NQwO5QCcv8GxvbyQrb0Z+DnEGLEEFriHs2kfuSNqwc9mL
G7s3kDINi7z9dtYaqMC1SNIyj5sMVyrmKvDbGGoIDos3gq4VZGp2kUql19vgL8kgmxfmvnyWcn7g
Vv4giP98egCLuX5yUqioNMPA47ByoGnCWLEo/mUtLE3Wq4WTizV91r5ix1nmo5oU+n9h3jbPs1fe
c9YeUtL9sFsCIa7afU49C5KVrQ065dwTASI2kFFpszPHp1g5dEDcqGR2CyZhbm3Mjt5C+nMNEqyb
PMXCBYGisCPrNoydOekhMGu3dfPB/CFfiSrqOlBMnE614SNr3oZT0/VNaJpt2wVRRNu1JI6mAxWU
NuVCMF5GTeg4sQGiauk1YuEoHtfqoTUmrkLSzNIy6OiTJsyi8ScilzfS7TsoamS3Bjea/elNrLER
FZnmeRKqSYPRhHbOn50UigmG20GwHe/64LweluEd3XZ9AexmZ1cIbM1z9THMcroyZyt/yydZrSEx
dKNYfn7Uh0y5y0eJqaoTULr1Loe6mvUoC3MFR6Rb6+XnR+0XVj2WxBNNyCvWXEwdNF7HAhLup2dI
17pi6IM92FNTjMtCL/JddQSNaI81a9l5XfOKHds4ZR1rwhL7VdR2ew+qEYuAde2uvSJ1G1WxZWRH
ISnUDE3IvCoLO4Q0OWfPdVW9OTE906/8rbBwtAReDpV5t+fYRrT/ksbdQ9LPLxD6WnnFayZJxaHF
0TSi3jpuQ6/yX6t6hIoNpWupTF3j7M/t05aTx4goG1QNEP5KXNO6FHk5nLd9VNhZA7mKDFJ7NfRZ
nQ0iusaWF667O2tvqkAzPhFgLgo0zuoele6Vc5lXqyC2T5H5jq+izNpUAp7JrDrMsiklz7E3my2o
Q2se2Y+uAW2Ra5JErgH6R49N950Xec1l61tuszGpcECy0loQiNxQPxqnEHU+9rgdxynjb5KBc3Fb
Id6NizLvq+yyHKOYX8USBXIhmSEReW93OTKvvm25w6vR53n6xY8WCW/X6Ty2TVvXmPaj9M105zp2
V32XHqXRfU9dkv0wYjcXP4vKSxDJy/u2vHURIgDVepp50zWIo6pxN0KPb9o23PSdR1+WYDqPpqjl
e7OyJ3GBMOwcX4z+UEKP3Gtc43Ksosy/rD3bjx4FpOCgt9RGRoQgg7BZdeZyLjv0yIpKSQW+3K5D
gtx3UEO0E2Joa/SEmlP4d/DkqHEgKie4h0UTFm72OsjqDrJrV5GXnucwqtyBA1JIsrDw7Q7o/zu/
uPJqP5yZvz2903Vfr5xizgCgj1lmTQglchlExM8DKbOfqGBfuUR0HSgeCXR6bDdHHhKhFYgE1TjC
7JG8uhl/OmsAKtouQwX0UHkQfM8MwwfymBR7lAOmF9AGK887alTIXeKmhqgsF4rISPNczotsX1tw
+nh6AJoAkUoKyMsYHJ3NgLNG8gzKD3N2DZd3htwUty4nO21vhGmsBKM0i6GyArZV2qMoyMdkoWo7
cPL2K6+glTBFYmUwug6Wnx8Zg5FykCmwpg553zrx1p+c+tICOPg74iP5mX6PyhBoVlClJjb2rAu1
PLlLSNp8NCKRPz2CIa0YxnI2fPIOUVF3fdmOEUl6LAstfgE7feWQ7qzKHsc3FN+kESMfWujU4qVc
u09VU4pv+UzqnyWdxu+QSj9HqQFvWRVeNzgtxHoEsqtF688ssOPUQ/YQEtU3LWR8oEqaEmcKJOzl
7fRe1k2aYuwjyLNMaBrAXWH1q6jFGKZpet6ND+6+P/dW441RNse4lO2p5xtfmC7u/dE4yxViKtBu
NFCM76SIeFV1UVwlrMqv+7wzvp4zMUylDeyyKs6hJIlTvBLeVVLZxiseudOKWX8+7UxF1nmybGco
WjVhDoaeS1GxDPn0fg2C+Lmjy3zFpi27EH66XHCsZFe0aG7hxL3a6fRVgEInOG9+lpEdnRsmN6WQ
eByHZKrsjwQFBR9zKcp+JbasmyDlreFYdpUlWY5Xq+sN5DL3IWpjRJA6XMF5aGBvKA/48/tRDB1F
bsGqEIitPr9Pq2lim8irrGY7djV5irvyljBvsPZuj/vkirkTn64S4jj1mXtAuci5Z8N3zOBVjlOb
MEigZ4ghlknVFPvzlkixbdewZzxGcGhFNs/Km1x2DEES2fZr6VDNIqmwutkQHKXYVhXaYAKGGzJm
I0WIhw7+yib7/HICPc+fiwShxZJXFjro4vRb1+cXySxeUJDxftYEqWC6oi+n3hdzBbX6qtvIRVi8
d9a+XTc5i3EeGUjczmbX5RBZGQy6hzbhlWWtqeFp7Jsp9l0SYsQjGGrCeQSwFWQKYZVYD24SH0hs
PZ83N4p990nBYxNldKHvMBukBwN0IGLI9ZxuXbewinmPHiihKqxtmE71fBMbptzOvZ89UZZYK7tf
14Vi4F0G/QoKJvUQ/tqtN8zXkWuFiVjLLeiWV7HeWCLD6fIa85MRemFDZfKiaJrzogiMKaY75tB0
GHK7DGndpeFEZ/5UZ3S4SDxRnUXi5DAVSUd9ieL/yijhJFcZoFDsIjKtL+00n7eDVCgdb6o4jnwI
fPo0GW9Y7xtb3EPW/Vk7yFPyd/6YT8No4vbP7ARFxL5Dnfky6TM6bceC1N6v091ollnF1oEwKWKu
HeOQdhcpc1n5EJTPieGvEf5rtqkKrytJ2rWDn5ahVYjHoja3ojceY3ON0fNTWkMPq6zYMehRemZw
DMApIFpO/AuzGu5bWu6MpN60tdzXDj1MdvTLqNsA9cS7/8PZlzXHqXNd/yKqEBLTLdD0YLvt2Int
5EYVZ0ACAWIQSPz6b/m5ytfv6bgqd6dcJ9Bo2Nraew1/H7drn3Wxwbs6SWCtacVu2ig50GauysV5
+qkTYfdvG/wSa6dkR4wfTGovDdclmaTa65aG+1mGSfFvX3GxyTUknn3edmq/bOpHP6ibwAPa1/Ht
g+L/tVG62ObGQdvJOPxwJP2JyMFE199kHI73m0r75d8O0Ut4HaSROIciDpwWx/gtVM2xF+JJ1+6D
TOrKDrmE17HFRysdlFIQo3vYvo0DFZ9jM3+EZPjvy3ZyCa+TwdR1gr9PAa05uAd6ODkxv9Yr7Xeq
gT89lEbZBysqwtH8f2+QySXYrg9qY7cRn4Ls9q6WvoTP7QjKHoEyFoR+PrpMXhux99XwR2aQRlvs
wgkpP1ln4gppgH3NkigYpg/oDleW1aUXcgKrXo30Gd8hIleQhrL7SQdjvkGI4B9n/WJ/u0ii07AO
XlGRyvan2if+OQh0+BFj412W8T/n4uL4jhgNbBQZLCuwHFrwSQeYcAgG7UcQVUi4lMLqfirQf/eb
fT3yBLyqOhH9CwnBftOq0nkbMw9OFDZBq8sBGTjvYpF66lX3AVnLVa9iyE1Y2x+0Zexm0fV8clIs
YOyZFbahqZAi81vJts+CgKr0aeRic/fCByD2XGvhbQVtPTHd0Z6OaU4D3i8//inuXMrqhVs0BO+0
9l3F0UZb0ia9XaO6PazMr1/+7RUXoUd4NV22ZWn2cx0+TxyWlcHwqfHcvy3BSzggLrOu9aK12dNt
0pkK2HHY5lcIM39weboSFi4RgZDjaattsg3KFZ0KwB9y47xLHbAYxdYO3naKwdlOjlPqwcHl7yN2
JTpcogTJkIYRW8IGNWkv2rFmVWU1tGUUoakOnwT6wZlw7TXvf/8jOgiU9uACSpv9oGGYvm0eAlDg
TrrrymidPmraXgkRl0BBAjN208DJex8pI5+AWWf3iajsd1sT74Mi7LVXvIe/Pz7E52lcBXpodpOl
TVQ4Zefk98T0Nh/kCuLiB5Ho2nhdRCJgJSqzRFC/qWBi1ZQmtAQoNxAGZLsl8KtdPmxgXasZXCID
K4G6DYSIm73f/ubJK2DSu3mjv3VNCzvCtZEkO2CAzvP4UQHtvxtPSXiRf3hWE5Qkuma/dd5BEFFA
iyfzZz/fhjmzpN0Faigh6f9vmcIlajCmvEk2Facwhx3i+ZiqKSz7JAUUIaoW5X+wwK+si/8DG8Sz
IwmVlgJusRq+lJLlg+m7B4UM+4OteuWEvYQOQk1tkNKhhRbDDq6MJKly6fkfXZyuPf3i6rFIFEwp
zMz2kaNJOUon81pVv/8eZa49/GL7+5EmSsWKF2SRJ5/TjPXRBwN/7dHvE/LHhnxXLIW+Px69bfBy
YcjIybD/+6++Nqfvr/zz0VASlBNUZotGBjejmA/p8PChAeu1h1/scOAo/RhLhhe6XocT+Il1aaX3
WKmPzHmuveAi1+BhDM1YGPQU1kBsOOn0lFHPD3fKE7/+Pj7XQge72MlQ4B15CBmcfdeNvwI5vIKf
eIakwqfR0pJ70b1dxJKBxfOr1R+t0yuR8VIwr4riylsCI/fKBapcem5PZEB0nGhFcjRikg8C/ZUo
dQkj9JxFC6kdJZQ+6c1I2R1f+O1K111IKdji+hbrbss6809Kmag+XVQFbe0PZoKbdoF6lLeW3Ttz
BVqT8Nf8+2Rd2SeXgEIBqO6gWJeiER7dVktYunD4+m+PvtjdTlhbtRUSOzUbMOlNh1Cuwse/P/za
PLwv7z824QKGxNZXPS9aHT/zNc695TWZvrWoVdAueFycyWX7EZjm2iBd7PgNalXTMsPwa3WVX8zC
md/wioId19+/5cqWpBd7PgXcm8VNmBYJ6zc4+hAxlF5PfpuFb94H77j2CRfb3kQd7+KBpuCcb5lt
PhFYO//91/+nMR6qLv+71fwxFSzaCITaKrEnzqPLTdvULf0eRxYgEeAnYEzjQqB6PUiZQ+p3sz7c
C+exH3YxiLnzd7GtI9vPSNDHD9Lla596ke1bbyBQh5nfr2vjXB2bpWtlWcdKe/nfv/jKCy5Rhp2U
c5QQERcm3bzwlDSdsyVU1MFS//sLriT8lyjDcW7MtnBtdqaHIGbDlwfJ23PDx1+hv5YG1pJ/f8+V
oHkJNETKGFJNW7xH1wI5ln/X1FWXTcY7tCz+AJh+7SUXYUDHC5v4jJcsZm0yryXnYJNHt5GXlEw/
/u1DLqIBEwbqLAZkgDrYyq7bHqZqeY2j8BeKKW9/f8W1SX//+x+rvG9QuPYphyNRAI/JxPOgaGOZ
X/7b0y9CQJW4xmcehRgMCLpZ34zVWcV0fv77068EmEtJPIZSGyXRMO9mf+oyGXFg0uaU5PB2+ogG
dW14Ls58Oa4wJYNF045D9eCLliMUvSJ/iz/Iud6Pu/+oVl0iDbdQrAPsYiG0PGKBwi5u5/zwLpDJ
odPs0FXJi4g/Ig9e+ZRL2CHo33SjSTjtZEraMvS7Lkd99yN9wit7+1L+jq4B3VQzT7uhr3YhCc+M
AmqdTsNvQ8BXq93Pv8/5tfe8//2P9WrWAYJxsZt2nKhHGVUPbSxulB7u2eSe3glBH4T/a++52N5h
YyKPDpiZlZD7ES1ktKEe1eo1WdzxwsmPwEHXZuVii3ubbgeuKHSmwGUqUvD5cgT5jzTXruyQ/5kG
/jFaG6gnXC7jtIt18CYV+wSpi9+9rj7IGq/9+IvtLVrR9r1mZhemIs68gAG7v/F+9/epfh/q/9gc
lyA8RRpgLntcz3pujNi50TjosJpWtqWLAjWWbNTBR1L31+b7YqPzhXJGanwKDBt+QL3/DvXC1yUI
K1QfkqO2HzEdrn3UxSmuBY/nOcJ7vBZFtSFcz1ZbkzciOSSA0v3TyF3C85oagSXZgnGXaDvCSnHB
ATUOS5bMwcPU8n8CGSaXCL0UWg9zG4bjbmnMUrYiCTLpxeq2cmT9t114CdNzLY2ibVzHHUEtIANB
4cfG6tu2EvdrtLyRof9IHe/K9F9i9DbRsq1HpWuXpjBkbzx9ahu/Bkuouo9n9bsblg8u8Ffm/1Io
r4tdPMcJ1zvZLCLTDP5k9aa7bIyWMRut/8HeubIzL9F6nDE1kjrCa+ZB5KpqCPogtfkgwfpP01Hk
xpc4PUPcxs1YoXICTHHcoNvpaNlU/ZpDIPh2XcEabzz7EjJ7BJ35nEo2lBBAHTMyhOUcWv8f10fw
/58GnOJVBqjxnRjm3xFN4OxZ66dqIHcaEoHR8G+s/uQS04eWBRoDLk1LePtl6eL96FX3+e979UoK
cKmX15CA8IYOcTlEps3ZsHZZuob8wKfW3CxbZZ6BGA/2TctF+fc3/vfaiC8hfUQB67hBxa7cuFVh
PhEy9zcRUV3yQWC49oKLy72eEoO7ik7LRCS7fhoy5f9bQhlfQvogZTfMLsCjlyDYb3Iu0ngq/m1Y
3nfsH2clzGEkF/GAYXmX/EoqUJPawcQfrNT/PonjSzwf5HdAInE9KyzYAmHX3HajfoAP2Ac78tqQ
v//9jx/vhwCK0bZlBfQ5ShsG96yTn/4+Lv9L4f7vORxf2v6GUM0SI+0YhNCTX4Faw5/Qrjcnw3n6
2E/LK13rr0aP52jc3N6KxRyGbm4eG4gl7Uwr/My6vs+IMkuuKPtE0yjI6rT5SD/xvyNqfIkC7DQZ
amX6GK2Vrn5Vg0JfcCMbEMpkODEIijz9fRyuveciQ5Beo1my8qhstTcdQOt13a/AgLlzqNptFXcz
Mp+Pig9B8L+f/1+jfpEoxC7g3VIPaicmu3Y2J0qqQO/6EMSqKRtVSLBKxQDqXi7GAGpMGW02h1uE
rxkPgEWcB7hq9EpHoi01qeqmzdTWwFhLcOfx75SugGbikl/PTebGah1XcEokJTepgF/VGVb2K4mO
FroPA3CB4arVFwZyUf+5J91osyV4N6IXgw9dUlq3/qDzhcyD1aXbNImrwg3LCss6lva4aHDZe5mN
k/pE4eSdAw+gv4QxDLKU2savY7+x37ArAMM73gYvvoFCd8uzGlfdLUs7S/oT5MjESa+Rf+e6dAYV
1UmLS1+btt6070LO5Lc1Ido7dV3NKpPF/ShPgGBFe3glq73xxXgfTA7dxEYCe78looFpRUuhWNvH
ri1R3TVVXtu1KkNvY5lk8qhEur0KEAFeOrhKJrYqVdQd+2QM37dYCrNMuVpbcE7bPKr9JEuMn6uI
7WiQyiOEr5Z90k1BCVhq0ejwpx7drQBDKCexvaPrUIY9KAd8WfduUfshSIfCX0aSyyTOJ79GS9Kp
RxEF+Tj8DKabul+HrLdTziCeDA+4GyjDwhWhTAexnwZ1su4RyjZ5R2qwSW7aHicuFKlFk0kDQcu1
x8llIN3dfGOb2jeBP+VmMtk0vVU4c9oR/2qY76fGvlnvx0Tqn7BzeKPeG0hfd9sQnG2iM910uVv9
clYYKwiHGWCS9Ldl+YkbZWQf1+BpdOMJekrZOMqjDDBieswi92VKdSG26TZZntdKnDHmdyCNHEPb
vvnpEiI6WCxjJ2FZvD2AvTJk77D5fAZgw6pePgLnC4UvHvUHm4KIbL1lOpN5ZnlCeX8WQcX3AGBT
lUWNGo9Mh9QVWJvgMFc1slIUIcfZpRj4SRduG9IzhtbPVpx6+Aa0Z/ue/aAuOE6dfaprE2XjGp7a
Ud1yx/K4pudFqNJ3yV3Al6/jUn2pxfKLRqGCZLYuwBhswMddQcr1xEvgqs9mnh7CDUtuGGiWoEm2
65R467fwO+m8F5ayt2lL71Qs896tN8a3hfCCLyuNoP3cuhzOx/4uHsRrAsEcUKKLJpjPSjZYF+3y
w1vrKYPz2o7JoeDmqU0q5I9lpaH7tITgtjt68OX03KTkiUpaMD3Gmev1I90gZJta2KC/kCgu4eWw
s3V42wUxGkks/bKssKr31WMFSxJX21sVJ7tQL3DZGAqvbdBwONIoLT1Czkq0Ggrb03mC/JCYxqIS
/rH36wMELXbSJIeV2D3USm4q0WVDTW6Gar4HUagqetnvjKiOMFLMZSO/Yrtlm+L3VeVeuD8V8NHL
N/K12eKHGLw4L4oz4Olyh/MeYVAA8tbhv+s0PUtIy/nJkpHunvX9Yd5gk9joHXCcD2byShPpc4Ul
JXW3g+nPboVRBZnSuhiNuq/keDDqVxz9CGjzDJrUvpMJyDnIGpvwFPApj0b2EkiBG63IaHvUqXwK
kuDoa7jdVLhWwRRhH7CxLsBUvA2oXzbwE8oGiTmFQbu6ndZQZCZI3hypy2TpH6gB41Av9A1S2Siy
JW+B1uft3UvDLqeKdLculeUIg4Ks9bv1PWJ8hhHXQ7duh4oHT63FUSocSIjgpiKdD9Jqx/z4AacR
NGHWkGY9DXUZGZ8fYgEn0TQCV0NPLcwI1IZFYYoFd+fCRovMqhn6csZj7OvW8O4JlnGpzrrZwobc
mKD7bGr0mzJAaeKHOUjYU21tmmTx2pmnjkhXDKLH9DejymcJkrjjP0M3woMaciNRjv/X9E9L67wH
Rgx0k+UAt9V97RHs69afwI4XSRPvJaPihbWwE8mDMO1hWiBUPGRRiMF5Tld4nWYgJUBHXNYsbsGo
13zOEjqbz2xZuuc2raBxSxhCarFBTq3PFqHbXTT5UuUJo3a+WaVzDxzSuHTnOPBEp7CP1PcETfHX
JEaVDY7i9MzY7N0Ftmc5XxVSqGWwVVdO1ozeriUp0plwI82+9cL5O/WABo8dk18h4xtUOQDb/Wvf
CfPO+me5WLbulq8yyV3bdkcR4IlFYJXfHakaTFi0HAqnx6h2S3qrW06aX5EXTuaR1C17slUKHEqg
PEWzWXv6+2SF/c550D0nzewjTGh2tOib3kHQz9mdxqn/yym9kGKYdHoHTttr06bezRzDBHA3T0OI
LbZ4qSnUlIA/CiwWPTHShyWfTTeWtZpTxHITPMsgqb9uXPTYNgoH5tM8Tf1xjol8GrfQ/1FVEKCA
45Ow9HZp0+F31U7U38ESynwFE8z+km09FnytmmJTHT2OXsTOjbTBTxosTGMeaX+oiO/OErP4rQFs
CbJx83he4CP6g/vrzB62TqX7CQfTQ8ui4RGaHd2Ta4fhwEw6Yg+yKOnyuY9Q4+N29A+8t8lxExXJ
FtYmLxKPwi6NR+QNbNq+TMBd1KckiOLjUA+ygC/Ot5Gwqds1lsrosU9H+fXdYi3IYOQV/pi9wJST
SafgOE/wc7g3UBq2hVpwEA+O9dhfLO1wMDmm7iPbTzsPLmafxBqur21C7Bc2+fHnfibtCR2AsJRd
t+71LGQJBe7gkIaxOyNgLt+jxRsnWFGsddHMc3JgFX6Tc8CvvRsi55Aj9z6FDqQSF9UA9MYYRcQP
z3M5jrnly2hJVxd97cIFrSCk67ebWNowl3OvftttaB/CenLQRl/ETbeu8WtMqzb3hCA5YJY0X0PS
4S0DTjDcAEUCt9CGQi3rVyTQm0G8Szo44+zXYRjHs0wYsfnWjQi9ziqqH6ESYr0c7LnhzdgFpYEM
uWPyOkK7+0VJ7ou7AWbFFejF8HZ766BLLQuYIJI4T/yKLMfGyiDc2Q4JDs/sBmORgwUz2+02sLS8
bFusfgiB/50yYmPIi+dRCKWwEjLp6LaKxq+qLNZi5b8VFurqZb7a1FBBdzI2i9m5VqMkeVRsnc24
0wHUWFq1AoSVCgSIBwnJsTZvogaHWJq0eSe7qR1zGN1505IP2hMmYywMAiS8HX2UdR18U7R6CqES
lM/V4HFcOAf+BF+rZclCyiPEvjVuP1sbVB0SwKSqhmPFgdDdIhEigeGeJLs4dLOX+0ix1Q3t6KgL
gyj42I0Vl7dr3YR5ajc7lq2z2uWwGPa970h4jLvz2yoN9mkSxkGdg2PUsdskXlPzyxi4Jj7BnBwE
jJVMc3rqgpWMDNAiSChv+RK0qbyRyjTxp57BtLfPdD+b6XZdAneHGJO4MpA1UbtVtl56GswaegXc
Jan/uA5ihZIZBvurRikxQY4YLD6s1mb6BcYB9ZJXDYUzfKra+ntl369yaxwk6Z61Q9dnEppZW+Z3
QffiN0gtCis4vKVbZbewmBgSxtZHIg94ZifTcwrNOld0XIfbXT3Cb+thqZk1O+Zgir1LYBZoMea2
srumTVxciJWOzaHj0PgtXN/JX6ChmPqgW1IPL5gbB+0Y+EmanErhm5xjwy+5P6wQUqv8CQkWAUIS
OFoYTzbocS4RL0H3jacc1OWe3rBgTtShA/HEFLBn29gZ3o7xm5o6BB/tatHvOh15bbZokOjLdV2W
8ORNK0pfod/PrIB6ZVIfprE3QxEOwkaZDAjGMGBi++ZBAU1ltd0E34VbMP+uVkpSOOuEkfqx9UK+
YGOFfTFAWfs+mWi9ofy8Tl0OSZk2yBaQwLqjmU3s58maKp3D4y8WJbjevbsDI2dKcvxTj/2YG9bp
HKQN3Lw1G5cv8MFE6OaQKXrbNLO/54RuL6Mkas5NWkOIDxOTdAeYPLk4j13tQYGhCbYzKB9VOYMy
OxV6SeKkrIVWotje5Q0yrA1i9mnlmajo24b7NxQc4TADYw3/TwVTCXn0oL407myq3VAYm8BkBk9c
m5LCjgRQyAkbj5yqYazpzzCccbEJ0Vr9xlu54lbQUO9nHQ3U7XXULt6BSbg1HmCXYD9xGTW6UCqQ
zbukfuBncRsgvFVRzdsiiOTA7sna8DPpF+8ErNf2I1UEkg8rKNILhB/SHDBD5HcQxE/WU5WsLCiH
mfAwg44qfUW8qNqSB5GCfrFKlnM/zPF3h7SoywQmUxSWcPari63azpXUgznELAo+jzCKSHaSMNh0
rVbNyxlH0MazLu0jWzhi+ij3kGbwg5jaCqA2YuIgd9USv21jk4Rg6oshBrE+nZoswSwGB0E9JFoV
qNHLbR3UMblZaIMVaxVrdLmNBJuzVwnv7w30jEXZLdVgi4p7Qb8jFDDN0tPOT3AhwrNxg+gBna43
hHRoqfEB0sxLE/AMLZDUnYX1xykHYYxtOzdF84bTtFXTI1Tfly1vNn+pAM30g7akFeWkiAHoirPY
87YX2UwpL3CWzkD0s4Q8v6/KBxCToLVee60mJ9TTou/vqWaQISFnczZJn5sDQhzAy0Kktc7TpNGA
dLOABBmYR1GTbTwkfN+4Ucf7eEqBElhXDFwW1s68Taqd5mJeIf1ZzFMHXYyJtoDiRwpJ16mpxeQX
DMePKeJIjPMtti6dT5UBCRGASB/meCFOpdc4saLLGS6UuLkGKX/oZ+GLU/cutprFHMjJfOrY9Hsb
DY9Qx4j1XTJyguzTTliyKhIWIrUxGla5HzMHxfeqS98MnV2XMdzh2mPDqy7ebdjvKme1jB/gCjo/
O/tODveU6V5WT4efGgcclPC8es4GsoYxyieVj9oPhNKjYyeRJeHqC68mxJqEVJ9R8VMSQLdmA/SA
VtEm72Kv86bMwZB+5CgPzbHtMrLp9ziwRlxuTVZz9R6lV7PQ8BnWmSPKKPAMb5rH2jcTgYG0fj87
jTfMvilDzM383ffmoLbZvLKhuVntVAmVWfhPpweohqC4a6HGUZ1DHMzqMa3MGt2tyL+nT5NC8Dwu
87ame9NCz7oY1oC7Wwr/2gdI2VbT515rjk6LQ+eeQlYGWd4PIVkb3WxLn/hn1J1GXnbMC4bTUBmm
EtzV1bzW2Wppwn5MspLqnlAIBRwtUKnjXb9GswTNHsaquC6lLhvWMSVHQtNpvg+nweu+B9Im6jZS
dEJpqxOtEj/1Oo79rQFsRIEe4KrtmXuknj+ppg3FGdzVmh6hPhSpOzMGMNreNcZXEcgsHuW/NhgF
WVxqx8W8LXAAl8hBE8Lqk6hnpw8ayKGgysBYWPzdpKEUky1YGcFThyTkRIOWDkd0yZfgztcS/t35
SLwGKR74EmsxtDGU0GCxsv5CXaLFsQsn0llnLYjyFIe3DNSPJmj79RPTCaxfq0Qq8hSiP+P/9kGA
CI6hx1AEmEdsx7cqAaS7zuKmb+TbApy6hwyKDo1d82mI2Xgk3uJvbxC/FvORazEH92b0YdiLTCG9
i/u5O05osyy3uCNE4htd+oi/+GNI5xffOkC4EX89g0FfabWhoKY3Db3aTERkG/1s6DqvvU/iebM/
vXqwFKAc0oE1WvC0k6HK47Uy0Y3kXeDemjHW1WmmCRgqqPCuXQpNINE2ZadklfwKZ8PJZ1yhuS0X
5NrLg0+8xPvsT0HCT0Or6vEulWGzFdDwtPpReTbsFX7XCvOYbIrAOUnu6g1H6ZqtY5ygvJ3WZkVF
aUpx2CG4e/5x5pPfKnRn/STqswRp3IJyClwEcemgqIuyQxWuUXewQFizIhLCa4rOTzR/U5FeUeig
1m+HsxaDCNIMXiJWAy0azQhrgFVpchMSyZZ70vkQl9+0SNLPVgdQXEtII+bPHu0TLLvY9wDIlJGo
oW4c0g1VU4T/7UarvvcsSnvhqNBLrJoa/0PIpvFuliN+yzsCtqnuBlg668/ITINKZ6xGDD1BbK+e
AdHo3iNBNaIYGuVw24zobvR5oHMYnpjmpW4AEGlvO8NHl6LSgoX3rLHR6PNYj46ioufj9KZ5rGjv
v0BGzClaVHMcIiTG0aJAwfF9jaqmt4ztsm8sdsPX0B/XpQziRpEcqdxkT15fzTXSocrcpsiX1zmj
pGuXU6LWRPZ5G7VoKq+A4s0FTQgxB29yW3iD/nMcfvFpqo2fGcXJ8ght5Hpu83WCPM0t84Z380W0
2SP30qxItde85apGm5q6BjVhpIcM0JQZXbD7IYg4vRO0StcHEtSuBlopnIQC2odC723Klk43VZki
+4n3IJlVM1IUNc11GbadrDucVUSi0pH0bRf2qGo343q7aJtWGVJqKnd+TQYfHzbP6Q50N9Nm63sR
A7YI0aR3oU1nfVBMeaiv0mGukCRpiHmI97roMuF+lwVVL4NPct30dLPMkc9OEJ8wGwoF3YAsomvS
tph5KOkJgEQ67lBWGH/yraXJCSlq659h/jTNZbP1tsY5Ds3iE9ebGIoqAKbxiUxBRd9cG3pJjjTM
Cw5aaslutSetB3cRF7hjkIYNiiSS1On9QA1FqW32TLijlFYFGQg9QNVsbsoN2wAC9+hto/XcEi0O
lQyXIQ8DX0Sg4k2NvOv9cH4G4AL3Sl6j4lG0Yhqi0qFfzXdttfbY7a3BvRKQK7ZmXh212ycOe3Cy
g5t3gpYFKhjDzjhO08+gphp1jDdfyJ/zxlBvaBg4uRnHFp2/+qCWBGVfh3x+bGJcAr7EhETbkyBb
SMpqwcX5CCs0wDFAx9DwO+kYbZHZsxkwe99GKKZCx8LDKT+mfk6nxc3PKDpt5gxeGyWF6HzJy4ip
5bZNrJ2OFMpX00GCS9neo9A13vfSVc1O2ZCk5VRB+63EAedNBVug1AJj8i3x82lCKiyytVfpWsRj
4i8/O6OjZoeO8DssBX2UGVe4JBx/oxDV1CWSmNlmILrR7obPCH4H0cUruetrL/Gfbe+l8XMTNumR
9QZ1UhTVql0cV0CzWEcrdlvhGOF5M3YyLmrbh6DI2XGrUR+Ay9kBzSGvyyBb1HbnUUbozCy9FyFe
j8aijoiY8RKtEB1/TlYEx1cIYOLymvVxIqCzgdtTU2hHwbkUqWKvSuKM33HogT0aqIwg30jVsn4C
xrzpn/1Yhs+4tOAOYsWMWmbKqQrO69BW/De8gCz/kqTV8n2UENbYGVut7d6gz/SOf0d35Wa2cYS6
9BIl1S03SLNvmjBJJqQJvO++2KhFnYMFbRV8idbKaZaljeMszJSknvneCJf0B0l0w0FD98V6YKjq
/zbUUcQ8sjUTz0DdtyNaKECojhmQNerepGK8M/i3ODsUdcBwwJb8Ye0i1O4VNOUeq7FFq2Xh5ti5
OT77cBf7FBCz0k/BGqAlEIRLglpoNIbNCdzYbUDZJaa/plRs+8SZ9Lb1k/BbhMtyGS7WlUygaAfd
T5SFA4FS7ZxOaB0QKJMNIZD6LF2nW3QOoLXixuYuAUOrjPC3Yo62pNCTAz15VXCs3CgQbF090v3a
0hRVSmI/9cAXfDWMxkAeeB3+IfBDZ6FShcKx+X+knddy5VaStV+lQ9eDHpgNNzGaC5hj6Fk0xeIN
ogwL3ns8/f+dkrpFoo54fqm7OzqixBI3NrBN5sq1Vub3RTCjqkDb+iLCKTpTK0pOVbB8CqZ58Gll
VYyOUdnBi9Zb8XM8GelGMuvOBRVaNlIUqxdGBMziLNy8l6llax21oVzXNtgjDeeSkLV9UaiYcM21
oP0dQlc3tO3gM59Tek4COw9AaehBPBa4S0/qAmEmqpTmux4VdFjWl754kPsuvy6zZtrKpkFKFZUi
nzaS2gwJF0NYqW5olVTcREiLVmjOYvZtU5fP4Gjre1kd4p0aa9U2MuoMiaOeP1X1Mm7i0a79JObX
OAnq3hh0WGgJxaxp2UtzbqUuELKM82eYXuVt1l3YapnskqIHasG5r/bHUqs9QeQSOkq/0Ia7ykkH
+qaVrvUqlS9l9AMXwJ+KP6sHkKxblDvR5bHPtWKd56qiAHglmv0tyQ0SV72e5Y2i5MGGXi7GnbnE
8XVaGdhIqqrp5dqUmo7oxuWsMZXJj7PM9mmdV+C/Geqa2xWFkThyreHbW3ayzfE6zCk+CLYm6LbR
Jtu5zFGkDaydL23YISiMgeNs0jTHxiTRL0MVUDCYrA8kyfpTlISx7XEkZJlrG0K50aXIshxlqMyv
sYQ5HKXngaxuzrLMadLJcsgnCro92UPkpZCH7jq7kQf0E2r5WdKk+ZL6QfBsJ5O+Txaruskxyev9
GtNEL607oriE5vWTIcmXNGkrvqvhoZZV8p2nauTWtAicSTt1bdiD8aswqkagCKq2Ghb3TtWHC5BU
hXs7bkRZf8XlTVNHxVLDXaJ05r3IZPVcy+MWvXUWzq6pDJZyaJAJDlmkOnTWDGEiykd99AZ6NF00
kWk+z9ZcXQYJZbQozc0zVZqV0gkI0i8CSH7+jGHdWbjgkoxjKTXYDM85Ny3j8HJQTeUTkDxJZ1Oa
4TcrCxPX1uTZ68g6ziVLaW8sMpanSJTY20t4PGiIcGItmz0jUQ7iJtA+4eRY9V+kNEIcnLloCV2E
hgW+JJvRQyKV2lUVW2ntNJExXASmSem/LgZqC1z5t4GmSHeyNprtBuSAyik2/TXlnGzsdmBvB7BV
LQll2rK5bInDdl2ejleDoZW3Y6LHoMFUSRUV85qxii9FB7m+5y7Y6sqkQzmMl3NpWeAugfKqOqsw
yWIi4FJLgPAzZZNYejI4Db1S3Hyu8vPWavrN0E5PYQtvWAaMIVuorL2BPPtmWcLP4TxMUMwi/LuT
Wt9KI9r4dLQGFzJC5/fU87ayLXq34n69SIaMsu8iPXYM46dkKjIdo74sBN0fS6hDbowQGD1hkG8U
faHjKkoVp7FaY4drJaVtKaOJsBzN5bbOzGaTIYK96ocxB1RpgzNFn7TvU1BIV0hjD7FuY4xf5rGT
z/oikSnfW7Jvp0u0bfpBPbiy9DezlQxXhmmrYDq5sDJHLpPCM3RZccg8Na818/JiMkvjsY6pb6PM
aXbA3/YOE9HmxiiWaW9LdkyutuQEQ3Z3V0Y0h23CgYrREkfzi6nZ/caGn+7OVjG6Bdmpa/Z0vtA1
G9V5E0o7aagrRzZthStWjgDB5vK7UvZ3Fn3qUdEr5SYCrb8Ps9ly6hBE1+EgDCiag6aqTfhB5aLd
yCrVdGcxIyW+AsCr6bIiJ2V0WWCGpd9wdTfVBg/Tp5acOJw97PCibiuaPGbSw5Ig8HXSPhKh5hNJ
6ep+AroznnQ5mZdtaMhzfyWnYpKepkyay02XGEOtUGsNpvBDaXZTcKnRPYn8HlFtOOwHzvsu86gJ
zjKdYEsgKG8pIFgCnIbCHHMHvXeB+bOph+k3qyK8fMYAdpj9RrdaTr5InflEVgxzIQab2DZmD4BB
0E4H0AsSmSm+5B3kqr+0tGcVUDICzmCnac1OObcmfP4ehAaSdDZP0kSEXw+FHu/muoiSW0MSYfKd
7unoEGWjaOi21VGZyr6SNWWt5ihzUw6s8Bj/0qGra6V3ohCjlweoFpmxDaCTLHsVGb55HuE1kXD5
t62WXgZmYCX3izyL6sWM+jB/EfZQZrGj2Oyy74UYtJwofqSDy8YeGkP1pm6RNTpYqHQqGeu5KhP4
A0Oa7Qyc55pdkSRVilUhUGTiljGHeunSG7pddgOZTH4bLcE4bUtbHgt4AWoUnDdhVEWf8NRtxNcR
OmslAU5nZfChaGN4YE5RZJYgBYtGUzok26n5NacKMPU7Qqm5g2ok49R9LYuJGhpIszyVu5YWABUo
Xhb0z5I6deklazWtdwvNAWaY6xXFSB101f5mVxo+uHmhsp5z+jaErqbrhfxYS21O/W9W5l7CFKGc
0s9gWDWXAZ2NcLOvTZzZd6qo626vcJFXD/bU0B33LJMFCWeb9VWx5wvQzMVTEmnSSlRJZVl/w8Cu
zc+mgCAzdiRypfqjlhW5eaGXirQ84hyqNJdqOXWZz8Lgs7qwRVn9ls0fCq8UpF5egsPAeGbIUyIe
ykbhZHLSUM+UF9lemviBnVgOd4jHDl3Fw8DQmzMVSw7YBwZtvEClrdk2P0kDV9czxsEiv8dXZVa4
WJuy7R8tGWga/gqYpy+ZrOobpcRp+FbX4rbKHQL8YAYkkIsuuySlraXzEn+q+WoJ7Wy+MKcqq/HG
s/qqaw8pK11/tEzuw0d1CYrWLwI5LTjgB0m9ERRoStOh5qmZ51jrzNVm1PCi30QlrWY5n6vU6C9r
Qy/1zCHOXSQCkyxI433Sdsb8dRjAdYnPzXZS7qU2LPtdJEYTijL1NmPZ0H8+DHazKExgUArui/KA
1aJdwDvRRXpWRto0UBPuu/HBtuQsr1zJNuSw2OftSLQYp7PdnQWxZmqOtuhYhkRkHtUt5ZkKMLS2
8kCjyqdTnKgBFtOkUP0WbVirX2W9PNrjJZ8O0t2mjXAbFxvdjLPpo5TPGI84kdJpZb8BjBrAL8rF
UNLnKGqzBB7tELI3kzkIw2vi6nacIZpoBjGOSMH/TChipT0bvt0sIXtVB2Eh5YRMUVaQXqIqwZsK
6Km3rjPbBlTfQ6OrKBYsWmI2rRcOdi/PDsV2q0/80RS9dY+bSZ6DSjSiTx8rCSbTDVhKU98mTRJY
L4DG9nCnp7GmP0QKG+S+mvtU+WDJJPjs5whTsi84tAfTBEczb4G4MMiYLM2TdaOzzsdqmMKLNEot
40IRS1zfylWPf2ZWTtHoZ1mb1ZTlZTmQ3bSo+vZ8jq05uTRV6Ce3gV6N08e5r6KE+m8rKHH3uUVF
ue1wJ8h12RzulwxxmHsgcOsXUSQW+ZulHPQqO6D61KTAH8wNpI5MApWz1L7a1Vqsi41KY97xi92O
IqE0ZQfivA7SAdJHpbX6OOyhqoQ2h7Ah64HT0flJATqlKN24TdWGk9tkJMAAeAt8sjOIF6K/nGm6
VYTXBVKT9KLVm956rBvAF0dM+Vz6dd91o49HaVH4RTrLF/Ah5A9JFkGSsRuIX16sSNNzLnXwjaYR
9N0vRjKmQFrCO42KOw3C5pxasR1/kELOGhBYVR2p4BQKySDcweL8gJHsBXDZjGdsL9LtyDqvnb5D
wHgGEqZl57NqAdt0Q62VQKqB2nnGPEIunNRKAhDPQl3nigAcu2lUMM8rG9jfvqly8InBFS0NI8Jr
EiizyS9wljRmWodV8rzILg3GDOlBHcPpS5Wxzgw36uDZXUnUGeDSLENWevCjxsCRzJh8Sj2s08wd
aLN1YZXRQn6RkdjTaDiRoaAYtF5wZZs5kloUxrchs0P5FqhTRJsMQtdHO8OI4zoEVC7Jb+1q9GBv
FHD9mplQkV5RqtrRXgR+T+rkS5grN0EojOmyKIpO7ItoiUlWKduB/bYzIjAx2+NwHypa9UznzPLG
Dm2eiazGHK+SxSysnYaOL76CVWqm7lDwONtF40bfpolZ6xepwXwcUuTW+BAVijQ7Qb608k5ww1Af
i1vymTAbx6dKEkF2mdaB8rHJSDbdMGml2knUoFevFRKr7KJuIlHclLJmJltcKxqoGDlchavAjrTA
bdq4rL6ldCQBSJ4w9tqVdZyivq5rciBqzVW2NbtQN26kCXKpq9fmCLOJ2lJZeaVOpxa3y/UcaxkC
eA7hVDfuRGXKnyjx5wnwTGUETjamPS50EjIgpy9CJfYavQ7IMIxlvhNWWZfuYmpL6gagfoYzs0rl
/WwH+sfEFBi+RUIC8pRQBkgbncMc39ZaGZ4KswVxiirIRqZjtHOUpk6bJ7q67cupHO9SfD5Dh8wT
s3vBvSltIoTy5q1eWJG0JUBlv8ZTEgz+Emvxl2WZpsoH1Q5kR8dcQd4VWVctXzm2ksA1BDP2my4C
JcC0V1H9MKUp92VQtvxzaa7zT8bctakf6OybTM6hRkA7lqFCUo2Eqxi1/eLK1GJsn2tjMj0aavTf
jaDuxCVfLSXxSJLom8gUenjAHQxrNzH0VHXHZpgLl+MtABDJQf1cEuwmOZttvTe/T2OtnvdGZHKv
FDEVE6jYs3FrDZyGXi1GNfIsyjHDuT4ZU+i1JXCTX86xOBd0gKK0mpYLt2PdHmJuTTZKeDFqWltu
Viz5yAOD4O9NJTMmxySfau+5eNTEixojE9dVAw/JzYiKqHfn/AsyhJlWu19aMik3V/Mx3OmlJH+x
srL9xF2gKRuRwdV0MQnvU1/rwuq8n+D9emUnTZlL6ca+hkCXS86oLMlLX5ll7qRRNds3bLL4G+3/
SHtMo8W+1+2ooJAX5RadiCIbkcOHcmhlaHQgPvIHLceiAGBWr+HcKo1Mc95sxPHtoleNWUaZwPHn
iyUYDvF6pwgvju32mRsnSTYgyAJinSGp36KJho1QQsfWSLZ9BxTvYvBlZ+cN3V0wOxqRNnhh2Euq
n4/j0tA9Y27OcdcZyr0SSvOXphCEAfNck4uRgi/RNWd8Fp6VSsTVNipqbnqwFJKewIoCPevFLKZr
Ca6g5eZSCk+O/sLDpU3KZOReEyXN8hyZqbjF/Tx6McIJoM2pEfLlroKAq/vcUyu1Dr6StOmb6LiG
PrQfYKzRAihs7ofUlo2zAOCdctmSS26TtOYAE8bSjDu0n5QgS22OCpo51tZSTZ+kiXvJkewyaGcn
NOI2uJiqtq4epxp9qEW0rNmjr+SgyRNJK1Vf6t0dUHfi6FzGlOxFQCBcOHDJe3SZo9yXte0XkzCi
T63ez+iw+pF2wDQsSocuA1sJIbwFtHo0B0nxGi1Kh9n7L0zxbUrXprWFIZ+5XBELZFjVhL8S0ru7
7ur7QqNNkD73/W03S7KfRzEl61bSfbrkwK8n1IGPJFU341w9y5PVbSjM9B/k1LDPwXWHT2Og2jfZ
KCupIy8DKE4qp35YGcqmrtV5BxGouF0yXHKHFu67bCqyk0i27ibWDKjbUeaAqyZd9BBUbo2m012p
hSwTJzll+7LqNbpwVAf8thQ7wKjqERV6dTcM+eBFYW+e10Q2mpNpXQDSC/iRjdMIFh43j9CreroI
jS39BI18pw1V8CCWMNygDSugA4vZGchanK7RQTtKEZ0tJsGGElblYybb9cdQSienFqFSUV8rZ+i6
GjhpqaVuNiiSO1ngaqYeGW4bpA2c6OlyQVTjkBIvXgDgdyNozHFfw+bE8zEOdv/VLFZWBYWW7aCw
CTohh0GoOXVT67A77YST5X2Zyw83hiPCk7UjtEHgnZdFm/ndJtyh6tvZG/VR9lXDFb66JUh3hIMg
c5t6gxucq+fWDlmfL75WLkcSxtsnnuNPBFNr32g904aJmkjmB+GTbDVOGZ0P8Pjen+SfCBjNtW10
SXcPO4hNc6NwMPoGhFNahJYxHE+aGzsRRbmPcF2VvaXUvU+YlzpVgdZ4xLKydEzoyLsuhfJFBnX6
mQ7KnmMvfiVAo08EHdRnlID22KjtJussEd2U3Ojgrio5lwMgveg7rOHxEx660OxdKA2R7VIELvsT
b+ZPVE7W4XO8EpKF09JNsdSYG3JKekfHEVGXGUD2JoASO5ilhrV//xv82QdeSdaaup1boWnGZgHU
M++w0UxyT8mhKezSuKR8+v4wf6KMs7S3E6LIXtv5qOobCgoqTCGl8Gsqm39zEisBatXoQ4sjpb4Z
zBzGggIUEOaOWZ1qMvBnL2klOuvqsM6rMMC/CEzCQSGzD+zkCsPZU35xf/Z6VjKzDvEnVEdD31ii
9tGAwq1GVn1iMf3JL1/bUwcTtVWdZH8TQhRwrGbghIyAbP/Wl12bU6tppcHb5d2oS244Zgc82i7l
3fu//Lgg3Fx7UxuNko+o/lk2Eajtt7aID8GZMWPBStUA7UvVIxoHs+r06ur9If/sba32f2SFgGX0
hdoAGOsfRd20V4lCyfX93/6j09WR42XtUm0ms2YMcyg2uWUTFbR2caheKvz3ZSbkfhRlYfNPCqEU
xjaukvtkAQuW2yB8aMo4qO8IiCK/mbNv06BFUPg6cwEr+vF0//11+p/wpbz57Tna//tf/vy1rOYm
Dinpvv3j/92XOf/738O/8++/s/or25fy6nP+0q7/0pt/h9/7+7je5+7zmz/4RRd3823/0swfXto+
6378fp7w8Df/f3/4j5cfv+V+rl5+/eUrRfTu8NtC+Ma//P6j/bdff9E4Ev779a///WeH5//1F6f5
vMTZ+u+/fG67X3+RVOufljANC8dkQasxhPa//GN8+fEjU/unbWmyKiB0ItWyD47QRUk29Osv+j9V
WaM2REckmxBQFpx4bdkffiRp2j9NHXKDiSAUNo9qKb/869HefJs/vtU/ij6/QZ3Ttb/+8qMj2x9L
STcUm6qwAAxSoaQbQl6dTn3QV/MSK7dQMv3RcCK3drtziEyu2LQXYiM7ZACXp26mt0J5Q7Ms3TB4
G4ahIMsw171QA1vjQOwogfVUAeWHsP2ssAwtEoEguDXECbetHy3t/pgjw9EpSFeEYh9eGuTVw259
dSGOYW5JVl22DhbrbkHJai9cfde+SFdT6MB1hsR5X5zF19qNfv9qJfz+ul+/3rdHz2HkQ82fr68r
Fi+Xb/Vm5FlRkikjjwO8huC4Dwg8ZxVUw5RcPay89wdbfUtDGIqqWSq0XEshjmamb0czKYGIAXzM
CS71p+5eoQj3WD7XAEHO5E4+TMjGReKK3cOJkdW38c5hZJawqh6KXbpsK2sbp6QA9NEj5Ta56H3T
G93uItxFbuJZHqygS+Mm3ttn4zXMbjfenPLUf3uv/ja2pasWcBf5qrm+Q0Lwx0gaecdZtwDj6BJF
KjrJpeg7Tp27R6bJxhSsI1lR2HqcC68XEgXBrEgj80miQOwuiwxoqtCPniJfQt4DdF/Jj7NNSL/Q
I9o6NVHlsFperWNh6XQO0PDW1nSkyUiE3w5vpoUSVaiWnM4b/epTfjbspEvpLPgieafchtZrCU4w
i4m3yv8hQTOM1VoaVfyeohHgJMGDZgiBQVHnR5PTp7ZjULamEOWgkXHwW/DzdNoLRCwFUE5e76ri
Be7NiXd/2KOv5v7783BI6rSQYC8fdtqrPbzkS2eKyObq1kBVym/NcMLpYn1K/DTCyvKChu15P+Bk
58pbbsYMstAjtXNzk3nppf7ck0Z+ze+tDd7G56fe9lurSOOnoQ8/fzW5RlUgaudMzjBMP1ogcjb2
VdpFXlNbfghekKr2Zhw6/68dGOtxf2zrV+OWKdUyxKO81Lv0s/2VimvtZtfmFZVU5I9kiVDpuQDC
DX/l/aFXB+OPkeGUCNWwhSyUdWoIvcGo9QiZQkTfQRRhzgR9QRFPXTIDTp2y+F/vnJ+GW71giJX6
XMV167aI8Mey+pS2lKQjSInj5JrQ8/UqvEASdLXgT+zoUr/7j6Zrr0J03Fdb0yiZrmqNfmMtTosN
8oLWOIF0FZ7wJVplxL8tJySGJq0TSIstfbV3s5QaSl4bvFyQzc3sx+fKDh3WBchI8FX1aGt38kY/
tj1fD3n4+auVRA2DS5Be0G7D6lXEc4wK7/1XqKwO38M3pBCl8h9DV7lsVkMscKMzbBhaV54HaszC
Gs4aXc62Fu5lm74co8/z0OrkDwBHwsgg5C7y7fvPsLpqfnsERUd1rYtDwLYK7zEqMlVB/d+dIvVO
DtkeagL7elaaz+8PdOR1alRvdI5fGyLXOiqDDlWJ9NC/O6a9q9IMqKCnzX82xOoyoTCqtLPKEBbc
ZownQmWfzt0pc+CV48yPtajJQpYVoFCBa+fq3LYNYGJKxa3beaaD4DK4FW6/tRKn3lqefTlv0pvm
qnMPPgJusv0bUxQarvmaxl5YG8VDn6ck3GKYgSPGj9ajjzAB9//ZGKu9VhqaXqKJbd0qIvQBZaau
8v4IRxfdq1ms1n2qTHBae0awtWQjLxWsONOLp+jEMMfOSE3WNfMQx8nIlFfjmHlPEN3PrTsEysZE
etcOwRlt17kBBhhgQSjfB4r98VC6GQd7k1b5X0qaf18qJgwvQg9bQ3f49gwpBrwm5mJhg1c3kvSU
m8/vv8ija1GTqcXQtUTIRHFvB2iXbjGmgBPEei5Uh8sd0f0WZnoidvEW/rE/PS6X0Tl15fZj8CE7
ceUd+45Q9+gyCTPQNNfRuUXqh2WSzkrRvwUGAkYclBP4me9P8vgo7FkOSN3Akf3tHK3UTvmnzDEM
Dbi7n2xiNl303vujHF0sGnv6X8OsgqVFUyo9zRim82RXdVu3fAi3yRUMgZ04sSzewpi/LQtdkPDK
uhC2vfYLGxRLzCnSAkptZ6jJnTh+xMjEiVHCnJjU4d2sYkzt9UirSdmw2IcqCjnevxb3eBwXqktg
b3jyU/cZrkXnRs/WptpWZ5g2/43FcQhs5UOmaGnmau3TRm1ELUj7w0jUV1LRoDePr0Ns8N+f4jpR
+3GD6UAKiKE4EOW1h5kmCqnplRIDoi2VgZ11M3mCrxd55gf8bT7GF/UFxUl0Dm50CSd+PHGBqod5
/PSKCeEVIaCFk6q+XZ5YSNgtthrtIeJ8HDzJyX0FYa2XnoW++umAO+TbcAtAH32AdR54I5rgE2v3
6Hp69Qjq20eYDUSHNNzlFYSXWGI4KFL2UfOZHh8n4rBTA62uBqWFzwUbDVn6cjVGd732MW6u2+lU
AeRPvukf73R1cKtlpdPzkHGSvXWmnokPAzFff5X60lXsdn5ynVDk8lVObByn3PBkrnj8Abg2qLTB
i0UK//aNJsuYoyRNiG63y6bbw8Vyp11xnj/Y7uRWn4EZt3Q29hqyVnVnnriAjx14umGjv9c0nbx8
9ZY7tFfKIDN4Ix6t5KpNH0R/8/6uOTqEBXSkqppCMLPKHoohyttgIj3rBoEf6+wtUgAF+vP7o6xQ
3d8OOkOWZeQChzh3nSRkup5YNPumGnsX3SffpNjRdrRys7z+U+vV+yHcJH6/Sz+eGPZwqq23JKE5
rRlhSNO/ebUfqHioEhTF1gUcd8dHxUs2kpuex376YHiDn95ofgpoY1C33b4/9GFh/jSyAmzDdBWo
xavDwIaXYS0KEzYn+UHFBccJ6/bUpX/4/j8NYuk2Yl1gKrFOhij4GpWMT8GPEw//FXe+nHbL1eIG
DlXJnXXihD22VoxXw602YxuVeIwOLMcImTUw6KdONbYJNiDvv7qjw9gquZ1mo5j8aa1A4qhkwTBl
LtyytZ06e0jmp/cHUY+9O0vILEoVCFv+ARK9yuowT8t0CFqNS636wry2He6Krfik72YfdG9jefmF
4utnoZt6877Z1ptx15xIU44doq8fYRXPhFACyLPmxjURIMXmfS37mj248XRij6unBlpd/vGYRvoi
mGu2l7eHW7GE1OHafrk1PIxzPN2dPnT+6B2ux/kc/7rN4SStLuz9qVjgRya7XrK0wqYAYJnkD+u2
FbATadmwmJja7KXN8BR/qD+A93nVhdFuxEN82+0zr3RNv7wwNBdJDXrPg+nUzr6x3PdXwLEdaisU
CRQDlY6y7rs6VZ2Wp1CbwUdUvwzQf2Kj8P4QP1o5rGf7eozVF7bgiuCbLjds0OQGp4Encaa6ORV7
x3pkfbvWJ2Ubb/VbASL3DS9NP/C1feRPPiZ13qng4Ghg+/ppVsugKBcYm6gFf5yG7RUNe3biurmS
ndgr/1KrtMN5T2HCVFRhClXXtXU6gnEvRh2KcbDShEyqnxnBlT4/5/2JA37FAvnXOMiqbfjS3C2H
Xf5qF9fod4yYRNxtNtZ2ujA+X+KH5svoFb3UV33Enp64I+jaB3cwk6CAQEzDVFHe6G6ztU+HCz/H
gAcQV6Eiohiyqq2blFBxikoNQw4+eLPvvxf3ykW/rd1ySxi4qzaxH3j9plhcrfBRjxhELCexpJ83
+5tH0FZ4HLaSkbAOj1D01L0wfXs67PjMC/aHaD+bPPwx3cgvT32Knw/Ut+OubrxSqbm7aG7pGrfm
3rzO7iM39Y0z66HYL576AKkTUOR59DosXtxpdgqwfjc6M08QKY4ghG+fY3XnQ7lHi2cxf1V3ltK5
DHftNvBgzVAsdygvb2xPORGnHX/llkxej+bjp8QUsaUhL1KMes6erieufgSclSfJGMZoJT7q758q
fzLDP4Zb7eOc4ALqXjqwj61tvNM/TjvbzfeKn3qk3tvTa+rU/FZBYiKaBn0rxlpDN+7NMdoImkdm
tra3uhNX1eFAfHtgomyz7QOEoVPRXJeBhijKx6GseZOop0rMMCOSuRRuUSFvR/0vBxoYBSH+NEAs
ZM6r1eGBm04XyrOG73Os7+ImEM5goO5Dsv7w/hf7OaKxdftQ0NYU6jvG+tIbR1qxoXUc3CaVr+e+
/Vp2Id5SNe4Y7w90pNDDSNAoQRTwG1S0w5d8dR5CwI/rg9En2IWF1+R3c5d5kWfsB+rehqM+NZ/n
u/Yu3py6W47kSW8HXt10XQNC2hcMjB3h/KHDdeOr/VX2Cw+vCFffQiXFo+hJfcq/0YbBy9xTgcXR
V/xq4qs9kXaVlreKwCWvmJ0GP4Au/17lX0+83p9jhrezXG2EicRmBF487Lyu8aan9HOzb7eRF7uq
tEnv2/tueyoHPDHkusXe1KktpLfDkFO8q9r0s5qnJ5L5IwXRw7QIgyxsEIUlDi/31apppyFLRUDo
GZGXfW321aZ0JxmXCid1p1s0sNIZLpQf6ZE0JSdW7PHv9sfQqwU76HGFwIutEbR0R2hyV10e5/ZU
q62jL9GUDUu1yAJJpt9OUFnsg7mUMeAdgpcw/m6Kp/Sd9/7qODqVV4OspjJiOpO0JVtAQxnfoInC
mvFBHk5hhkeHsQ7lRcpfClnt27lM6CAKXMWYS1R8tGRjKyWN5XRWdCKEOzHOOg2b5wxMj/qMK2YU
ikEW+1k4PsfFX68fIn+jAwAToiQvr5uoDILusnONvyXNf7ZGiM8ZlgJwECScPSsW5Psf6QhKx3Cq
Tv1JEJ+q61LAGNORWkXb62LYNLuTJz3129CH3b4xLiR33IZYYDjhtvUwvdBedOSh53iPv/8QR+CQ
tw+xXo8ydSld5yHayi32wq8vO9kJvg1n6lfNLb3oLHDD63r3/qiHhbG6W5k5NTfwSV3W1wlPZCBW
UKeRwCjCImM2bwerh3Ea+2bzorIjZGnZysrD+4MeKUwwVaFaGko9quHrS3YqliLH4PZwZGIIuyCl
cQbkhRtl151HH9uvypm6ERtrYz+W1/qJaOIHQPbTlA1UwnB3EISvewCFampGEJR5z9jmECplwD+1
1+K7ea0SBVeXp+7BYxcwNQhZU6F/KZQ3V/fQXJoRUil2Z7IfLmBg1y68T5w8PaIMKggertWb2cu9
0+ndkTPuzcjrcyHDAFe3GFnBvkub78qu/usH3KHqoiBbPdTejdUBF9QxMlYsGtyulnbJXH0ZsPyY
sPZ8f8kcnQgHF+uFYjiv8e0BZ9PGYlmw53CrYI9dpmNVd+8PcORkMyiV/XsA9e0AidCTaMLCy22X
IHPQX3/Xy/kxN6u/1lr0kJ2y9l8NtAowaWcRaGbJC8sM+3EspXOA5hRnwFNd7Y7wBw4DYad+QLPA
Ag+v9NUFvgC40K+p4lC7sM7Ks2CvbBFmXBZu4L7/6o7lHm9GWp1c+Pogk51K7utLEG8ffZsHd1pj
uEM+re0l79SQR1KCNyOuVt0AV21AhXw4K2nxoFdInkXoo464QBH1TO+ek6fz4fv/dGpYWOwcEOvD
yfX2bbZlmaO/4LNFF9XecEGq94ODPf0jFvDuqfju+AF5oMNqfCWYF6t8XZkgIC4NWQik+eQezzA/
3PVkrMW55OOOg2WSo7m4zHiSdwoCOwKCMt6rsVdbLYY+2ow1Y+Ngh3rGvqYzywE5CTztarlSbuM9
WuBwrz6hK7603OHpGz5Ef2O7K4Ki+A/m30+lcWnE2cLsObeQ53/t1X5bJMqJm+/YifJ6iNWGV8OR
vtj94c7va0canqXoxADHTpTXA6w2eqLoM/6wDDC03fd8UrG+GYtLluYJIt+xvfCDowPYj8OWsfpe
gUhwG88YxzS/TCkVxkxFiZhvkcfTCyA7EaYcfW2UUjHIw8IbAsXbfYDqthmMhL5ISV/jzEe/Pnvz
/nFy9L1ZJq9OFYqur3lP4cHMQs2xHQqUTxneoVn4pPyNeNmAqfzvMVazUDGMQ7fIGMZSX2Nccz5M
hhdE9v37UzkWXVGr0KHrKnjWrDPvypbLnkZPrDFCT8Rao+TlqURfyE5FGa80DXY6pXKL+3D3oW9j
6fb94Y+9SUbVIBfCwNDX8glcGhRhsnvcpsCnTVMe/x9p17UbSY5svyiB9OY1bRmVvLqlfkmoXXrv
8+vvoXZnlcXiFrf7YjCYAQpQJMmIYDDMOaVeH2qVV8gjzpZ2jQjiVHhHpGhwZucq0ecqsE4BSwqc
qNumva2LBGNfu6nivUhZy0EjLBp0VTTXYVLgXE6mxaCzWiBHfBhdUEg5wvfUHe3EWZ32drr5Xxwx
6wC3Iql7Ru7ADztF0vBRTMPkfaAEAHP0O46rYEaIWzlUpgRwc8ZsABjuQ05/V4tucuiPBlY2e+Yx
c/MAZBC1W3JTJCxz3gqmrjWlxzzGimlbzNmDQI40Ade8Y2PdnFsRVAxKIKramazNeFp9EuOr+2g/
uJiu9vkBLzO6/5SGp+O5kvRL1yp1hwWVN3jH2cOvGfkKTH9+0X3g3DoGx8JZzlcHaKuO4RRSlacW
NytW1IBBBM43Fb3USm2grNsiMAJCADLk8e/rBs2MCzbiPjJum5gOA5yDpKUky9sCC+RWRf8ycmle
960KLK/3ins19+HyZbcFfSo36mIZ4FY6ddNkQLrrxgUpX/BuT4CVmvAaVqvveVouLmeh5E/RPmUr
irqdgUQhydWA7Ll4KB5rvwhIqjJ8BfyQyzM+3qqoexoE72KK8dTRAWag6SsA7QZnCpLNZsRN0hNr
uliVhneSoWt4MqmUtekdBmHRijg4mFv0zXegla7+itAq9lug5b5EHhg70LgyN34b8JoPmMvcyKY0
te0VRUXSewAKHpiVdMvu8pc1/XL93JjBI9b2zwo12vymCRCSGqR0WCHg6jCRXbyT6rlkp3czfPXi
W9BPpHsNB5xVtmjz+3NYPo1MWiHTTdpXVMppgw1iytRFgE+TG/BClJiz5E0kMjdzI4Ly14YJYpVE
RT2pGAGSC1TBRdOB88orW5EvvdCXjRhKXxQx1wAfjpX0r/k+Wr3yJxky0vdAzj+YrTv+Fl0UzT3e
E4CZitruIKUrFiDa83aCXPWBPOjQs7YDY4c7ISnTBiRT8Ze+5XOptOK06SQIMhqYAZxhgvACSAmN
vVqcDSXffWU/6QacXjDjXkkhBDR+vrLrdxqu8/TAMzXmJbTZP7oRuwYNmA6KGlx5d5KvuFUAGoUA
0JMOKbIa3AYKjsLTLT+lXE3VKkFcNqBvBPiNycLZOLa+o3CPpyHiPIXykQDfmyIT+PwOcpR2CF7M
dXwHTRTnbcGTQta5ud1q5KytBVB6yPomiZMqcrsrjNG41XWVNzvOjLiQLCdvTLznAft2LivNAUwk
TOTifqrsb6qTHUjiwnwDVpHX7bWX9PAUuRrnWmPaM7qXZAtbiUQWZVeYTAWIHehmHa1VcEinpdPc
sfltRH/Icv2vLBNqff9Iogv+aaX0yHFCUrrv93pg2fkbqv3uGCFnIfvGr/aFp/TMw9tIpIKDZIhK
YLtDYl++JRPAU4dHbq2NJ4OKChoAfKlagat6zsSdrN2WHYA7iz8fQMDAy2YllLKrYKySWoE0S8QT
Elko/oI/p+ftF9NoN1IoZUcVB+peYr+AUwQKcGDMjs+cy5gZRG1EkO3c2JPcTsCRsyAi3svA8XQl
v/C6F/WguOUdeOc89VV0p7v+9+zJiKsQvPIuEt55UTexmGa91EnYyUUbPLHM7XKqPEBdcvyGRM79
wq8jG4ExJdLSaVB7OY+9WCktcRyB8Tqdwn1ur4fRa9GIW554uUfmJbIRRu1qV/ar1UoQlu/nG/Im
BB1EIO9MzhgA+xLeyKE2TwdFAyjcsHkklOoTryStWaXfIkBMj0BzKPzf+QmwvdeVhlX3hfZ/7iXl
GDsdxMsA3oSrf7J+kMY05XuJPiEpUH8AFtlu9r0jHpvv16WyHSNpucQwDObjqbBRbXWgFekw7KgC
So/wcxEs2MV+FH5fl8NoviO2/SmI8lLA84qNSoMg4UnyY6fG/Sx6+Z36Zv40XpIX9S5xBlfyotfy
1J6MPemXXQ5w0r55yyu9MdPm22+hvJnaNIAkTMlzKhjd5R0D3f9+58Q77TCfInREcFbPVt3P1VOe
bRRx+QwJJBL0AyCl+8JdsovAb0Fe5QHQtDAaMR+zQ+yKe9DyJXblSx6gTO/j2/qxu5t2PFtiOggL
beZA0tM0ON1zD0VezkMzwkPV4n0xPaTGEUxh1xfNVuiNDGqbczUEyQ+5mNSguK1Ep0BmRQJH493k
Yjb0gQRk0l7Y81LY7AhjI5fa7HxFE8MaQ24Hvm5bAEDuYwcO5KfUnQsbhMForc3t6C1ymrvE5fZQ
MI96I51yiaXYt4C6hPS1fsj6b1X9PMz7uLy3mvt5OioJ79Jk9BMTmAAZQz0AcUSbJ+U30I+S6zqA
OJ3loPjiw/wKvDegIVQOUEHJ//noEHOVILpPbuJHzcl83Dn+/9TSSjaWvg2QHoAPAzwEagfUl6St
LHeFjBQQDvzRBcIOpjP0p/wRyQM/dLgoFMQ3XRNHPdLSzCiXRfsQl99jgtXrd5NfPYNJi1MUYWoy
0gYG5hLBXYGW0nNrUeNw6UVBGRzzpB4M2S52TRDurc7WTkag+91d/lC+DMc4uG5BZL8uFog2NR0o
LKKILt5zsaCuAfYhAImdDID1QMWMmxkhEdR4+LGEfz7PBzXaCKNCZH1GuAAkYOSsU+W1ycq3Matf
FGPkPGhY5rERQ8fHqLlG4HSFtpY3io/K2h4AyTfyjtfHwvJvpGaIKUigA5t0wgcwVSbI+1Cn1JM+
UIj5ZwVIZVSOY2cGQCT7jveMjF5Cg7o/+7adUwC5knDfDFRv3mG6HxVCwI+g+5MX1RHXcaEPG2GU
GnZdgvBbgbBIHPZilB9A4vl2XeW4C6Kcdoy4UdRlpOE0GxkIp3SlI+moW3zFyx94GcCPLO21FVGu
OlytaYpI8R8tfG5eOIpf+4jKU7dwVHfACARgqJHvtEHJ5IPv/K+Ky9vjo5x1ZBrpbJKegAnzbIbf
BO1ufSj2xEsae67DYp6frqK0jKFIVICo1QJluSnXGk/f8JQ/m4flV/WSOcZpcpcb6T1DF0rGie54
AqnlNUaUxY2MsCPWfoJcxZYBEH9dX3gS6JhcGoCfWUAlheybLOxXlVPEYLoLpAvQKihhIvdjimLz
kurGYlmADIe/P6avfYbU0YJ+2aRZ7axCo7VugYZY9IFgvbu+LvatuhFM2UEldzEoQiFYfpBeiVq2
++gRnfv+eKyfshfp63hMHCVo9tN+hMLuhhsMJ/nhY/qt48VRzD02kS0x0TslYdb6/BoAMfs6AZgc
DcuvIMP7jbSCAzre3QizANizk3rRHa+Bl3nzbERSngaUhdZSN2gDKBvC7jumiglQBQCLvAE1r/yp
6X2p7yfBKngvSobfNlBTR4YGs8lII1O3kFoDdXgsBMSMBQBk0wW8u9E+B2vH9eNlbKkhkUcPQl/g
dOmU2lbgBo0G0AajH0x8QSHOM1f96boI5ko2IqhXZKyF4QQ+MXSdDSqokiWvB8Q0aCC862IYc0Qw
i40cKuiyOiObVXCRIeiab2o8VbObZl+4scdv62bMi53LogIShWBEDxJkjX4v4xUz7ku8nOpdEWin
/Mnykl8EAExy4l2P/iPr2argt2su3Aar2IE1YwYXGBKYvKDhUeJimCpDxfGlN/qhdEvQ4jrlzipQ
5gB5b+qEu9HDTJEzfAfggq8/hpiwO5LJYM7eM7zT2XdQew8upUzAsw6POid8iHZ44HwHDOrjFKy2
PtmE+sWzgvERyPzdkwDaSp58YobU9XkmnzqPTC/ncTawDy3AEapH6ZicSGK9u+PXdljqrFtI8RgE
DxBIJ+dOyML7XW+jFVuuFWAne5y6t9lUObcJTwj5fePt60lXI0GFkGJQ7FWvAeQbhIZ//dR4QijD
FEej63FpYFyniB/B2fhN6upfZbT8hRhg1aHVFSPBSAdTl327YoZFqLTJiebiphKEvZHPD0iQcHSA
pYJbMdS5DEkRxQAoJ+ZPZqvw5vuoFfGSpqxNQ9iOjmUNnIaWRV0IVlSiEjFCjKE9zgmIc/cpb1aM
LQIwe2g9AhAl3WWygk5mFBZlcpSWMPW8VMtTqL1fP3tytrTBGGjK/EcGdfZoQB+z2IKMETFfF30t
wcE2zrmdCJxLm7cYyjOsBVgE1xqCQuB+9fERCOxPlhJxUpU8KZT9D9LSSCis4Y5Jd0K1xziADarc
vzDK7Z5RV3JmFmneihBS6DNsJrcrtXSAg8gRQxT1vx8NgJzObb9P5SpOKrKW+bvZgbVcEoO/OHxM
vyLNCYhOlVawNAJDJypsoAiYrPEuEaXcKwYwOYD9J3ZEte321+UxT2cjj1K2qGtAAAe2IiBO7aro
SR9EGyxJHPvnCaEUTQKtQyoXECKWlQdaS1cPAVQmcjIg5K9cHM5mKZSidZmGeFjC1q1A0QtX46s2
DWCYXcEzqocEdyT5fn3vWEl4HNTnYVFal8wgk5UnrCsqvOwWldUjkA78fidLtj7YE7qYxmDZNRyz
vb5OhNznSthVYOcCKTAZKFNP2oquojBGQS09WIofqZz+UZbGWxi7V9HFT2aHKP3IMBbcWRKC7Hg9
xktqlw0vp8NazlYCpRzgbhvEEZBeTqmCUh4M0r36ba0rZwkTV+GmDliqCH5xAn+LsAzTAuebN4nA
u1/Aeo6qV2VjsvnUOGirQd1Tf22Bu8Yf8P54DZypJXJjMrofLfSUYpyMtuhwxVxRXK94JaC3ZdGe
K3TeJt0t0mkOSA7cPBncJqzAK9bvh8pTu8IXxnuAkNhmmu+a7mUwYl9pVr9RlbterncLkIi09a4O
f81z4rTt91pbjpUugc732Zzemkl/ilF8R3OIa7V38QACk/K+zL4u7eAM3dPa/7huBRcagvVhFgsJ
Fw0JVdWk1DHOerUHbcjkxIoEyt7+ppV50dBlZxtkYO/g+KCCmFmgTg0UIGJaFjrCoVN7ozrSXkck
Wx3I81b9sXpo/7qzAs35H6Jn1uq2kintzMARCFZpxBT6qdyLX9Co5AroGIyeq32E4D3httH9l7Wi
lUKTABB4AX6lzWDoW2asdTpg7En2yCy+hg4bw1EOLeaB0CVyC0ZPb9rxUneXT6ePbf4ULZ8bByG4
qqUBoqN36RVjubOb39f71icDBl0ge6D8RWeWFDvdD2BtJPfpTj3GwJ3gvewvHSv1IVRcKhQN9mXE
h8R7lKXfs52EefXObY8o3Tqao7ygLvOndxRE4tmAiU/1A2mcWvusob8oSS28HfrmVGYv47Q8Tznn
ivqoLtDOAIki4ArCA6FLnjIWBQz0vZZASudFgif334vEyTBkZnn1Dn1iKBsDNHF25ZvWEVyZE4kR
K6GFW4CY0CQ08yEPTHzj5uVSjJqxoGyMWA/MseF+Gry+ikFbyEmHMUwGvfPoWQekLWCoRfL7Rowa
C1qZiCHyFkZzVDsQfIg8+ASmCA2rQBoG+Wx64MtAsjwEe83slKbybQrHu0XhTUhdXEtwNRjMxvQa
6E5RVKH0oe8XLYkbiKg1QMBL97PU22EPHC9whOEQOdrHlGaiPx4T1XhW0KDs9aqDbbrMZqewRFft
Qy9ZB7uRf8WiFTRa41932Zf5GCxORnICMyG4BwGzd35EXYqCjaUX2L9wfdGi+edoLI9pXz60Zf8m
zrK/rrIPyjm/VoyDVPOmay4uYUo85c6NOIkB+A7xlSy6+dq769TbEq+2y5NCue6l1yc9UgHeN7ea
XVXHKg2kwnI4W0lcEWVUZ1tJRZ35oLXTaGEtAFUdfq9u6c47ea8Azf8VA6OA1uCNjfCWRQWdZjKC
/MsswUeIzOoo3E2r5Mg8G74ssZAjkqEjwCchD13qLQ0Y18HEYxfIh/t6r7jRAbRiyBNFiJH4aCHM
JQGFFKP2aJLXNPL7xmOgWdICiBzgdrPBPALW3qnAMN3oq3f9rC5TcmRRGzmU3lWg3VOleJgxvKbY
mi354BREPxCmqR2Q9uquFqCAdBs+YUNt5CaDqLf5QxW8xVJq2YZVGYs6FptL7U5MwEvQFOXXVG04
kTtPDqWYYAscJ/BKzE7TgUfwUUifwGd5fUMZF8rZflKqmFhlERdhByURADPdK8au6ouXDkTmrVAG
12Wxrk4Iw4Qs2kzRQ25Rwla16mvgUc0g9ibdai3CIgDsBz8K1V3uZ2f8Pd1Md6lnvQ2RzRHNXuc/
ogHQd66fE7jCrYaQVzaecWcGwPTeJafkkATxu4muJwARHtuAV1Jhn9+nUMoC81QPJxQXZmdCLrtY
Xif11zztOCsjSnDhvf6zqcB0PF+ZqRCa7QnpnxwDMQTPTvpuAsnja35sbiQn382n5Wjc55HDT9Sz
7vDP87zA0slKXVajhGxqD245ANlO8pOkCi1Hb9hnh+k60VIANkzIY7a+ZV5my8hVmMFUL/acvQnV
D9F4lOJfnJ1kL+dTDvl948OyIipmUcdOLofl9+Ip6G7JGjDLaQ/CQ/OMmQZf4UH0/hd/9imTqNBG
pgHskMYgoP0EKaHp7BZidsQo8jtMAt9Vzx26WgKb4GVWLuAiHlNwvwIrjxO8MDVVlQkGPIks6alP
PTOmTtbhBlJgwPfDMQEKxso5Rp4MynUXQjqJSdYiZDABvQlwTAys2PGsca5zpraoOi4J00QNgU6I
D2YfV9HYgFJ5Nd6jorkpSqfszRKcnA1nRUzT24iiFKZWCy0tM4gy21n/BfiCDKSthnKjFoS2b0rX
ZS/MogQAcgAhXVdW9mZ+9DqibecC3Caz2mnRF9yDvYHuYvGboh2GTPwbIWj3wkgASGKAZH6unGsT
dX2oYH0TYYvsv7TDuxI1HNfMXMmnkA+Yg40FmGYqd0MPtQB/uWcUDwWyKp35+BfbBfwXdNCIaI+8
yIHV4xSigQ0hnvrL0E6Z8SNd/uLNRCBm/hFhnG+WobbW0kqI/8u1sac6cgZwZ/7FKoBgIckYSESa
ho4H+tZEZwcC1TG9Wa0fg5baBihrrgshh0rdJ6A1IGRciB3BCkFdWnGomfksGLOTAFlESDxJnoEO
rGulVf3M9VoRT1EthKW7aNU4I5U1C7FbxHX1F3qBdgygU6EcCPx+GkOmqi1Dn0UT76ke6Qmw1EyG
W6T+ny8WmO+AfECAiuoDtViw7IptrdYL+qoS5EcSlLXiHR9El+GTCLT8f8TIlG7kmqwIChEzHRN4
dE35Jqpf2omTm2BcYMRQUaYncbhE64cOynU9kaoFpS0wI4Md80sWmZyYVCZbQuvHVgjlFJZJ7sUl
xFpGP73vvir7fxWlOyd7SBobBGQCknnVPt0ltS3ufvPTsZfdXASo/3OZtMcII9kIrRXLtHbpvugI
JewxQ2uA+jx65SNgsUTbQoE+3tUPqB5oP6+rDHOTQWEnoZEdxZ2PIHfjrxJDNoxIyIG8jJG96kWZ
eKxcPAGUled6vIZFVSwOEhseEF48hWfiLAnAKwXMCVobYEaUOlaClqxVs8Ibrs1enJfTMFscb8jw
6uZWBBWz4fhkJLUR+sp1+tSqq201xTfJnDk3MG8l5PfNYSyVFcsqnhROivgzih/N4uH6abMsd7sO
ss6NAC21qnaMsA596SJ0xXZfSiT/TSlxjDzmJPfYe4Z5VgVvaLzaqYMv+rKp8gLhdKGNdh3fWsgO
hD1nQSz3TtgK/hFCme9Qgyq9J28wo9kbKwZ0WwKGfEjS73mbAHU7dcqOO+3NWRltsercWZWVQ2iG
su57e7+cMArdoYcnv62PwE15Lr0M3OC8utTlBAY8BcAC8NLEg1NX6azEOmACsCjE2Ym+CHcgrD1V
L/0xP84HK1C+ID/7xgOfZ0SEJnDPZPQCA30EQBbn6oKrX+oE8lRR4sLW41+Cmu20aQXyQmP31rus
1Pvr+kmiCtobbwVS+imLS23GRODQKXYmrnY1Pvfm5A7xUY/e/n+yiK1sbEGXV6MEpA5OsV4dPXrG
PKBtyu+KiNGHkWMLTMPWZLRoI3eFBjrqvd4bndjnQDdz+nz0BxGhZ8UJbln5MaBeAtQBoLMEVZG6
+1Nz1IdBhlJ23uJFx+YAULzHcIe3ni9/tXgvPaYJbKRRPjcypHwpF2ICk2GXYIEdvq8xt9GYKQXp
YBEJATwq6ax6W5Vt3Ip4x/WvC2gjn0mxy0KxC6M+yV70I6dAvziPx5Glg+ilQVYPkQe64amlodZV
SJWu4sXVVhgD6YVTtd4mlVgAxWJSgx40Z7vrmshaJoCDAEUjYR4FHXrnmjh0alfng4JAWJWDVEYm
J0Y+UBU5sQ5TDJDMCe2pBXxvyprT1OxVpRdgXNW9uKg22MCdngsY91Gwpm0Y4Ty5kBHZgw7zfDWm
tIADs0ZENWF4RQ7KvfHU3pjOgLph7CjHed+g3yq7UQ7zodkL31avAI0FIEACHtcDy+jwgAFlBgZB
UMWgnjARmmIta20WBzvu9OnTar5ePze2ALhkAJ+pJDd9vtJwRiP8JM+LIwypp7aN22gcf8g6MgLz
+Y8EShelcswwQAMJQyLbQr8zKhAgpD+vL+NyUAf3CipK6AognWpoED1fR1QkYgcSuAWuo9wXj/I7
OGn9HzEpbU43FWDbwlt09rvXpTKXZmho84N5Y7qc/L5xv3KilIChgtAQplbP36L8vSg528c8ILB9
oNkVSVpcYJQMgDuC3heh9QQQkbpBa6vCkUD+woWyW4iRgSEio8BIrWLSpRVjC9AxMq1H+ogHP7nn
IyizNgtVReClGUCsAkDi+UKafpGaNENjdwiqNykHO7Ig3zdgGr9+JpdIENCErRzKZIRyCuvZjBen
95Ej0Q9DUDn6XjuluW0FlR/5vP3jLYwKEq1I1IawSjDfWGaFPeDqt8s6PFWj8nh9aSxVQMoH6m0g
hDLo6mkY55h4ErPFQeLuxcjrl8HKH66LYBUEsHufMqhXQgtHjpwGTmn0J0/xSx/jZj3AtaOX+Vh7
qyO6c+SA8M164xGHMVeHvBlqzxh1uMguoJDeToYFNWzXzFnEXwNv+pd5TgC1txSkFpDeovRcyMxO
lYceaMOD4E5pZVv1z1Xg3IOXCOxE/TZSKDVf4zIPkbrFMtzZTXalP7wTVqqVDGYGY2EXr/Jd/Kg4
jV8BAH5OvesHyFskpf11UshybRA/WP2M631pYIpq4FzCRKFphwE4VdKhhNlEvHnPLbnvJ7Nv+2Fx
FpBHJGPtVMZiJ2hyTKR7TS2DlMewxBNIWZg61RhfNHFyoaA0wEqudq2EJotMbA/hotzVivyja//m
0b9dJeV4x7obytWAUAHcKQXAfBPQFf/5YW1E0F1eed7pHVLGi5PgmGr9Zzz/UNHicV0Iy662Qqib
UcyloekrCEF3rB925eNk/UVVjTAKIo+Lzs1Llq2lMIVSKomI+lme36T6iyK9Xl8FUwUwOIf8OmaE
wFN+rnO4uywpWnAacfw+ap1tzb8toDonC/jY5wdler4ujmVGiLb+I46y4lzutSWaIa5qbnX1fk5O
cvvndV5zK4KyIkGWy8YEG6qzGt9L8Zc0gyem9TpO1od86IWtbhZCmY45l62Qh/AHhS3ktdM1tW1Y
N5xbg7dblKmERptlk4jdagCCZ4RvVf8qlpxMKkcGjYOfWwAfDjUiQ34ekOGT5hfT4KyDtVmWiZZI
hJHgS1KpdURWVC09+AOcrPyZ6ZXdAAK/iuys4RwKyyQ3cmjkrVBVI90UIKdWfhdgBB94tSimAGRC
VcJXiOEN6jXW9Mq/BZjFUw2n0nHBnFjHgSjhPxIor7IKdbFOEY6D4FpkFroG0qdxl9vgv3lY3HQH
lltP/JsWRmSOPqVSbwkL9eBRUz8u19FNa0BpSLvRRj/6l7b0FPC6A5ztf0C4JKZ4bkSyhOY7QJUD
3gmNXWS7N3E+GtoSI4mT1YkNA0kdY9GT0NYjIZVtBQxAGHwrJDCvYyIMjIpT3Oq5M6XZkjqxnC3A
2g/lJcGcQaFkx7ySzQgj/UP2CsrlerkRjEbA3FqjR5xo8dJjko9G8xu4xvB8oMOdAizEVSvEoDsl
MHbm7E7Frh8j21o7r7DqwEQB9rrTZEkkHdnAvUWTokk/h0JNj3OwiKyOPCe+oL60Uurny88mjk55
3Du91rnXBV6+XD6exSCVBPgE8iuUElbIR0lab62Omqc/xLFyIrTRNumPEZPk1pw7WdjuJB6gzaVt
QShQmBVNw2sG/zlXBkVYilFIY9Exond1ek7Lr9cXdWlZ+PsaSE5BW6YYKPed/33MpE9CgsyeMwL4
DSTc96IZ3ckqb9720tdBDEYP0IWGVkzdpK6faNHGSO3W1bGqyOmRjYq7xBuVQAPvxl8sCNUv1QAs
MxoaKElVqeq9IRhIUOKKa0LN7bqHXhA4usA8lo0U6qIT8qySFsuEjSLZNT3r/dNfrAJxPW4FLOGi
s0avQxDXpArSCapmBUJcFG9JKUxOiTuDl5lkJEJBdYtOdQmELDIOiNIBvayzcFbQPZB9AeyIv+4y
TLYawQq2Oj4OJE8andkVhbIE0i6koXYH/kW/C0x3DeQf5S3p/uflJhl96GeLozFVojWRs9xKRbyQ
0udYdYpHHahQ8VN/GNzFrQE88YWPxcookhKp6AQGXh30kMY9SkEDawhNTqQit/yeJU7+ZhwB7Zli
drhpXSDsz18qP/YmW7Hlw/yL35zFsOyzT6Bur1VYlWlR8QnCorlr8dpPtQuesD+O988XSr3g57JR
oprozojc6DwUaOrhRK68dRBT3FyHg5oUndJiHU39ox52lRzbi8kJkRhXLpJOCv4BwRJhyjmXUeXt
GvWg1XX09nExRjsbFrh0ZKVQUq4Kjof6SMJTF/yZNCrcr3B/CLPVEOVoyQRT7Mz/4kdTQE4UBuOe
gMAKXuNOrnWQjuC6UG6iQ36cXqvn9VvtCPsIHJtcqHBGtQxnicSchalIwCpdUGDEsRqvhQ6n4yD6
WL50duSBUryyMYTZ2ibYmtNTwTldxqV6JpPyPcOETGGZQObcYfwpb0DJW8SoFmfFvZDmXxOy/aVp
eCriiesulnElbSXTfmgIVzHWBrjw0Cp8uX1X0yQw1d95EXHuCka2+GxfaRe0yHrVpSnWqNmju7qg
LPcEzxRsYUVzoeTUtz3Q30fM7T9fXyFzb+F7RMSR6OaheRUloxwAlY6rkEA2dIHgKUG3l3e8mW2Z
aaEbOZQPkBtzyUsZ66t+9zcATXRDzQ5PwEv2ilsUMJDWG3cmUNPRWlO1+xZZctwsFmCLEp8XszPu
ZbT9fS6Zcha5IiaF1eBQBS09zUl3LLkYw4yWTRznRgbtLGqpK8MZ22o9mQEYn8BL8FOyCb24+JRg
4mpneDkmR0tvbAAoRBDQul398ufVAMKojiIzDBblAI3a9EZQp6EGyYUTNV+qeL+GwKrWEo53Z9iI
gokWGdUg4AsAbu3cL+aTOLZlqotOWMDrgqZtmsFtVf0ONR683EcLAOUUz0RRJxdHHRIUwPJ1krZ/
kKv8ZEx6Z0/AorLbeEVSvUge0lZBTTEsfCUq367bCuM1QfocgdOCmBHUZVTYWIwLELYw7OVoyeKB
zDWIxrS0565yx0rMMCwuoJ/P5Bgow3DOhFJRZJI2+YyRTNEZ6tRepkct/toYf0zoQhhI0faIRWlw
eCYVB+hJ0iq5ASHdpLpyiCGJouOoCcPqlI92KHDSm8hlUGdnYErbbHULZ9dEX+e8elt0ybt+PixN
lGSg4iEJjPcl3Q0Y1iBTSRqoRy5Jbm8m9mqC2bmr7UTjbRjzVDaiqNXESVTjAUtEyRgTmH+M0htm
PThBAFMIZrLxwidpE7o+NeehKE0VLCvKu8wVY+WpU5o3SxD//JYjPOeYyEGxHC9z6tG6TvMilyGO
RhWr01SIt3ilvSrj9C1r/zzPhEfkRhSlaFJRZSLm3hBwDmGQArJJrUzOrrG0YCuC8keFVHSRPGA1
8EpuVsm2LCG1EKZ2OP34c32DDiAaBKgKqkSUaSppFuERBqsxewOd47O9zA/pmgb1yAOjYbQzkl71
T1FUCGTURZ6PMURNh+IWPVgY2a3tDuThVZChjTE66G7+BZcnkim/+hfl/vpCWYq4kU6HQbFagX6T
SB/7V734Pg2vScap4LDcA7ZRQUsxsOUxZH5+i+CHJuzRDehk/eplcrZPrZgjgvXMU/CAFcEKYaHh
i258KZK1C3NTx4j+U3Y73RLcTFgwog4FPPApGHYEV9ublffnm6chgUuKfBjDpBtE6lGJVbUR0aoZ
fq3aF2EAxIv6Fxa8lUHtHqh7i1rIIaMGV1y7au4U5k4DHz7zCl+sc8JELlKOBAMOTYLn5yQORgNm
HQklyzp9yPAUMqeS89Bii0CPkIgmE3SwU9fs0gnSOicLylxN+z0Ki6+LwUMzJZZJBxIaJqP/EUFZ
7qBYHZJ0ECE17UupZ8c5A6GTuT70Wf829PIeVan/56ooCy6GVUoQqKDvujBtq1/tdfmbK3azKrqD
UsqyqJ4UrCrsvqfdrVpztIwxT4ycJui9FNIPh3I15b1Bf4incTnCgPBIkYGSEGE4rrqJd/k3Lvsh
cdMXR7SRRbnxpJGmJGsgq/OAItPYRWbHLoF0UxwwlSPSBCr3dUNlXRzb1VGqbdSLJUwLJErCN0W4
U5JnXIMTb+Ccqd0qWB5I1R+dadQeRrGIUnwMnJAZDMphj1cQb6hXIbWUy637FEFtnYWSRN3nENF2
3tA4q7s+m8A0NfBCd1ffbADwDYiHn8CuwcMWqNQnoE08lkDEVoLytnxE6ZywSlouzxOykgfQn88P
o3e4kUatqOCmNDvfCwCM3EW/8CTZd/tl3zolEns8Dgz2mX5KpB2jKYya3JDdjk1bn19wIvZomCiS
cHpRyR+6tufkQzYZKBWJIaNoIWjJvgIBtAQOYMgD6WHLADIKaIsBHkBXnBs5LOPKmNC3JldBVJ8K
SXGVlBPU8IRQCxHMSZpD4qfQbbEX+vJulNA530ocd8hK8aJegaIM2q+A+iJTdgDkxjlbTRkns0pm
oMVxignYOdmXTSE5VTtIgSXo8TEieXlxzcS7VJGa53HU1dOYgmjpuu2z8i/IKKOtkTQMYHyccs/W
iFKBqOH8zJNxN3nqu5950cFyjG+Y0AIki+aIuzF1OVKZTu5T6oclb7Sma1WQcxRkE/zmi+wsp/Go
ebodP6o+YYLmxXFMa0AEIoN5Bg2JdEtitapZs1ZYJPov7DYs7QYUclJ4ExqclzIjV4rd/BREHW5o
VUaVmriJrAJwLubqSv0vTV3cEIArArfyy5QG8ElwUMtAv9apgCFV61QbBOyiGiSPAmjEbzrgved3
sWs55e/8ViJZ9KO44zWZfICeXxj9RjAdRgzS1PYGBEfv9b7ySLpq9NXD7AITeHohWNUSwIt0V33S
wJjVElBeTzkoKEfjXbrj8WcwcH1wPW8+h9LhCqcrgUALpnuKn/OfKuB8DL86kM7gyQ+qQ7/DNI+n
3qS71mnuC79/SHzeJcoOstEJSNpiYN10OkhWWzHFPCtpdlQD/bC6xi4Bl4R2qwSrM+xNv+CyubOu
VF0h3T7oR7VEuj4J7DI5ihIT9536szUfk4GHmMQMfDYS6LYozeqlYrUMXFx34Krfle743XoxApAf
/+JlSln+F6A9mL4hjBgX4KYoTa5jPuEhJK7hz0aUbuq59qOC5/CYYuAG0A2Mf+H5zu8ruSh7K00g
plhbHz7/kEuiizlznpsnOkebCDgc/yOHfMfGw/VGIQ5DBzmdJ+SOeejvMEXhVM5a2P0xcwhCb6S4
hHzoA3GEl+tlhhx4q5BcLEh4LY0y0VnK5yLWFNIVIr1Kvnaz7mI3ulkPi6s580vi84BwmRu7EUgZ
4VAPVb0UECg21l2BGTC5lW9WgwdXz3Llm3XRQNxhNYlVnkMMsmF2P4ZBJcp+OYExLepszi1F9uji
DD+XRA/AtoKgFxhZx4NspwPZNTlOX7IjmRrJTuFuder3/HG50Xexp/LKYJzNpIcQpaaYjCkhm7mu
ij2rbVB0gmknYulz1siWpKICggZSC+BZ53raTZK+pCv0dHJQm8hxfxCOxdqLniUHT2pnsQGqwNNO
puPSPoVSsZYaNbEiL0RoHdqNNNua/heZm/8j7Tqa4+a15S9iFTPBLRgmKFm2JI+9YVmyzZwzf/1r
6AZxMHyDz74Lr1TlHoAHBwcndKM76L/L4q7GytBDUg8mHFccNrTXstskT74VkuhpuHnMVzjcMatq
GdmwFDh98bOz3hrTs9JTMhwVTXat4bWLBeH2tkdeAXLHbCRkiZYYgHjivDBt2AWqMoyj5S/oppEc
BxWNhYkpJOAQqp6bRtAr6H4I2FED+03Sm5hnm0CnIKKY2rRAZKVAIYkxKbTBnMNMkWxUcNQ4ZYv6
o9WUfaAOGg3Sv3JQ0M7G2DzUUZEBOcdplanIC9ZFXA2RH2QvioL+hmUUhLbv8fuF0/iA4ZMRAUHm
OqkA03rRJ0Y7I7+gAgWl2+UA1+ETvOXBQX9vPQcPsu6glvI3dT4N0lr/Wei7Ca2uHrk3xkKrBgxh
24jes1dSVc51r7HRWg/TWEFwpjHjrRtW4JCDepd+RP78Jf0xHECiiOptuGtdPBsyGvgWOCuD1+Iv
ON+ZZa7gOZMx+0TTlxLw+m64rfC2TxdauGyar3WlXXIPYlooTDW0/ic9OpvOawXORRDDbC8Rwl9k
m+5w5Ri3zRMTlzTd1s0DGt0EN+Lpps1Ho2mjixDzTei55GfDCDKCY81mCRgTDhMqK38NtHbZFE3x
LEoSbkyeYHsZTxkOP9jm+XrfDNGwKECDjKM9jL+jTwNoG9+1d3MndgY0O5yaG1BBFG63E93um75g
hcy5U6MMYrIMMF1JL91ag0addmcXAvmjLRD04qKOidISWMi5sk+gaFJulA1OaA5OoeSpCL404eH6
CdkKU9YY3AFpZyXK+hoYJsQLh+7O0npUTp8CUeu6aC3cSZDTsGh6A6M6mvGrqL6W6n02CULZLXvH
HBLYglDwQQWB/yayXShDAXsfM8UvFBV0vo/XN2vTnawhONcMhY5aigeYdz171W0CBlw39iL3rVVw
rswH1Zcah7nN8pO6rxVv3osaBq6vEXXU87vBiOuSgPWSzdF8IdrPpvh8fYVbL/WPBYIQ9Pz/n9N2
bmrWzp4NCs2y2k3BTNSHaEgOfTMy6HW0zdVgWpYldogCKv9zNC3RoyEkzMCD8TGY6+/EkkQT4psG
DpZpzDTjcYHM0TlGEEptn9bwEUMnuUuT3tSWfcwaxQv+fKgP78EVEmd/E4hyp1rukaHKf+nxqU+R
uS1fr+/Y5jFaYXAGWHfLjBAIfseSIJku591j19mgtCjjl+tA26b+gfT+99XlrGtjVNUlkKKDpXtL
BHVAdMfcVTfqQ/lmUmn2dJXq+8zpqf0lQReQyNQFS+Wvkraocgyi4AeE4cOi3yzxXSQKUjftD7MO
KN6bSIdYnLUrOroq8hHptrL6reCZZjaRIAARIXAW3qeBYkigUHHyBDq3bYa+jZPgQ4kgOM9aF4Y0
myogGtc8Wg/9j+Vt/m2cWItaElHigtihCWnygq5+sLU9T17pggPvgJk7wVo3n/JM9+M/28l+6cpk
RoPkHbJbiHYeEWx57Q5S1kfjvnZNah9z3/q0CB5PG0P3OHIrRGZDK0SlbII5hbAjiieDW2ADKoc8
Sl/0o+7UTnBoclq9Tp+LF0ZKzqKd/rZG04nDJHKZaNv1L7GZosZNjf57vHvQhc197LIKx7yakZkH
BcDtiKauveayVIoN7obqhbwtLxNkCCT/Ouymg8OlB//JRHn5IKjSJxLbbLQyyuIjCXInV76MZrUr
9D9nLmO7/YHEObion3Ozl3D5YKZlV43Lzm7zQylP3vUFbd5BKxjOxxUR6cyJ4JLF+8TBkLur2i9p
/SSPtp/nghEx9n/xj6DVkvj8Pvj35vD9ETQfBzA0hJBE0jx5L4pUBd+Ib2yQ0ZI7xCwstiOdxsmp
VyNwvTzGouVs+syPrdM4C9TtWQoIm6qTG1ApTW3iaxqUHCylExjdJhB40xHjg1MDszTnB68BdUIq
RQCa5hT8HZprpgOa31SBKWzu2wqGW09ZQVYD44h4Ctuw5rTv9klN7rWoxvYZ0+/rdrcNhtYpC6Tp
TO7tfE1JpqahOiJSqPB10NbgqMbizgOo03fXgTY9NiZo/gPEfsjKawWVHJBEw81WlSD3H7LO0VPl
6X/D4MKeMemm0WKjon2GTgB8pGn+82lnlv+Gm0PLPWqdfCwapUadVCpsYNZLOi9PZisqv21a2QqB
szKJDG0VsvF7pR+pGkcUcqOg214EF5cIhrOytkFdMWMPZSkb6Kh+r1FgJ72oCraJAmIYHTUwkNFc
hNYolC5EwwuoDGoald/B2UxzQ8SRvOXQMAgGUge8gjAGxH332Ir0thgQ0tg9CPKncvo8FjpWlSyH
2gh8zVB/T41a0SCQPv+5xa2RuduhMqA9CTEArM8O/C5p79R0EiUV2Zfg3fUag7sa+iWuMbgMjPFI
dpobHwPwh3vBg+mjcncvIgncvNCRx4A0MOhHLufqMkMJyDxo7EJHe69Jy2NwiNEOISG/sKDPRfPy
h/5VFEdt3X+shUDHGBeIYvgu2b6EAAGmO/BUHlo8IZbpUPXS65zP90ZTPRBZdGls+b01Hhe2VRiI
NKcZeItuPTR58GiQ1J8myTPbxvsbG/lYGjsjK89nJGqHixBQFmanDP20TPvrAJvVzfViON/a5cZS
6pXKMm72vn6ZnrIv1V6nhFoeeWg/MTkPIrDKLXe+huSO3DgUVWEQGGXX3mXJqapEcddmYL1G4I7W
LEeQBy2xqNYrf4wvbLrPdkbffPuXRnvoioqP217k4ztx58wgZahODBDEX2By+c/QiSgsEuwcn4LO
23oxawWlaLSOQPgMt4goY7OJgEFfMPmx1bxX5FcGF0+WDZpThOR2Vu1JKt9AYmF33eS2ITBqpaMk
gCEL9vcVRG10S2iysMGcTVepMf5ldPQ6xKZHUD4guGOjkrbG5C8gMlVxsRJqGY9d3NBh1mjbCcx5
0x1g2Aj1RFTsoeF5vp6I9HU0S9iytrFoIz0g8nJG+7WoBNlNEQ5n1PFkjJCjhC+IWjZFB2VmA0rs
jmwne3lMBbnBbb+wWhVv0U1oWjlruYOW0VOK/EXmxND7YTpKyYtq7efbDEITosG4rTufgJBYVSEr
b+EWOd/Lru9rUqWoH1bKJzXpaNT8moan68axjYFcNLTN0GFjcN8rkFpZTiNcUsEQuKT6sbQWbZtC
ECNtfi0YGUayUatEg9L5SqAb3OdQbkI2Zolt2kfpIQ+yY1RhSqxfvlxfEfu/Lm559M+ZJprPwNjH
mTuUt0ZzNtgFmMn4UDEGCQUDi1sIqFCAEwt5QUxGcbfElFUmGQp7hm5RCp20gep2511fxKbTXmNw
3yXMErTHSgFyxe8zdKqXucPXBT024TemasJ6kQSIW5awRuROVAHG/HkKJVYOmfqd6qiegl4KTCce
41vygImRfzAkvVnxgU4SIxfD+PlFm2DS5V3SjSHmTZUgdMNgMKjUzIaTjdke2neyV0vTLjLyYy1Z
d5MUHzHeF1G1nwTu5N0COavByKuCBitMa2P6l7OaGGMlirZACTy67b2goVrkDZ8yFxtwALEfWr2S
lxnhFB4TTuGxXpYIstPLr34fCL7DhnHhh2CECjMR2BL+XZR1w1QnGnZkGQh6ooPyU9DIAuva+NQg
VEVbJtrJmVIP587IrFRzuSRIZS2VC72oWK28ev553aA2ogCAYCADPI9g4NPYQtc3WxguoDEBSHLo
IN497BvPOopZ/rbC7DMc7suB2ERVyorh3Cq9o/+OnNgL3MCfT2g0dZdjCmrBvxE7QisJnAvYp5Dm
1vgphirXB0OKp8WxSPNU9dFLOZFb02herm/i9pf6gOEOJQRX68iqAdMOCx2UlKoaXhOlaIR/wz+f
rYYziA75+rJqQKTSlfHBasabRInuEyOEalkiOGmbZgFqG3BNKDJTsTs3CzQxtmYHfVxwCna+Hd4b
pKN2sBubyC3Mp3i03SbdXd9E5isvzvYKknuhz2WtaWkoYxODr50V0QVc5DFhFPy+AtHV62Cb53cF
pp2vL+l1pawbrM/WkWbqMBX853zkMD3McYIWGefK5gUAl2q2zSJDHkOWRkzkmk4GMrdEgmhtIiQT
3lwNhkEw9grCO40nqJJwX8MssHWdTx5BSV6gIE4lJ/vdu5pjvKj7VqZ/UbrB+v6LyZNVlaNk5xg7
xvqGjErDryX/Yoeiz7Rp8eiRQUcxplUxFHv+mTqQOtnaXLPz293IXULROe6mau3rsqjBbvMMM6ZT
pFRMDYWic6hFKTG91eNqqcfnZXqL4x+y9XTd6DYtfAXBuQm1NfQhCLPFUdLW0bvvZv8UJ4ljFTbo
61L/fwPjnEWT1UhGlViPSiKJKr31qZLtF7kyn2olTHZW9OdUz6xtT8fsL4g5QAXOHal2bGV0tTPC
cVmieqY60lTu5FnYJLhpEysc7sZChxbaKLSSkSUkqlv+sE+sTVDywPzfO+pb9SK7iSfWLBXBchcY
SRa5lQPALiVxjMmkgfxCYrAvx6LjvGUm4JYGJa6pQNqFT+/ZQ12XWtPB6PM6pfmYDBS5wB+1Xdwh
nI5p2EsCb79l+2tEzjCLIktbZPPAexFF+yhLv1iT5rWhSEx7y02x3CgCN5DJQvjp/IhZfT6FmQoL
GTUr88H+1Dl52zxet3sRCGceI/L+VgANaEdK0SIEkaxSFuyWCIGzBKMzWtMe4ZSCNnkduvxzVcyH
/20RzBhXURmGznNFygBBrFOq3Ezml+v//1ZED7GMj0/BebuuGcD3xhxrcdvdau6yr/bKEV3gkJzE
BJhzHW3r6IB1gDHDanha8rQqFTTHVSmDeZXFbta+5uRGym/a8i+er/A+HzBcAAGFRDXPkgaPg6E/
DkmHYFlytemxU0SKR1vvPkgegKoB8TniS77WF4VZFoUNWL801goiqV6ohocqiRh/sJNFza5ZjiT/
VAUIOOWbDEOmQdzTshfNMbKDycVMECQC26KJkRuwx3BOngT2PJtEYc8Q48kcUjqCCFfv491cPLcW
pg0DUQy64SqAiOlwFWENOLu5Mzy1RZ8Yk4HA0MYErXqwO1QgRsEZfq9nX67rA4U7xJFRqHaTAGXy
p5jqn1EBeJAeplM8uQoYk/Od/KV3rSPUKP3Ah6obxSjPKc9hv6lbCDX3Ng481kzgkBFeoYmEM6w5
hTpJJeFr5/ZA5emrZgiO40a0fQbAbWrTFbKG6BcHJDD34K71VPvWXgqqRsc8RSdpQ3w0Nf3xoTzD
5LZ4GsJaBeUFIuA8cUHJCNpkyIwrNgT/Xq8jibaP85eaGYELcwaSYXb9fVilxEOYL4wL2Fe4tJmP
r8T5zLk32kLvANOdtFN3gIq5pz3qbxqUNDBhJXBpojVx/lMrtL6yR3yxTm5oPnw1RbIqm+dMR7cH
ng4Y9eaL7x0CgCmMwcOo51CFH09pOvgWpi6uf5oNz4y5IxxlRjwFpSzOfyhkhNADxGicMsxdxXhW
rcU3lEMiiQL5jZhmDcR3mkWWZHRRCkeVGQG1uhF8+BJNp2M+Rre2cBhRsCy+rSwubFtSOizLGmyQ
Et2HRet2yr60BH5qixEErxJI8KG3TMHUH7d/09hAfp0MMANwuVsYAXJsSKo5eIHtyQPIs5DYgAiI
P+Px7NoHURFxc5kEiTkLdJ0YJ+XchtJHuKIs5ANy86SB+CaKVPCs3A9LKLD29yLNxdlaIXHOQiN5
HCzMGqulc6rJcAsFLSHK1zpvbiLpU2pmlCzQA5Z+XrfPzVOwwuVcRx0vtg5fgf3NtF+FVNMSFIlm
ZvnXYUQbyf6+CrfKSVcr0iN/U5bodZT6w1x1aHqqvCkSKbptrgijTURDcI9XLffNzEVbjHBhqSJL
PhSaTJUyBXOVYEHbKPAaaIeFZfJkQkZiyLXEnhCy/k0ZX4wSveXx2/VNu5z+gW9CIhYS0eghxpI4
48+meUaj9hzibm4wTpIeh30HOjXWFy2ax7ws7Zxj8T1cUwNeSZUA699V+iB6zN6gJO4w7kWiumh/
sJW9WGjn0vI5YC4RtiRVAhGtOqTzESOnyI8qOwx1ILcvWuK7Czw7YwwJZI6I17Cl4HY5N0J10C0j
sEFZwHyJrboRMTEQMHrZk+W3dNlLXrAfPMWxX4olu1MhcLT7B9SSF7cofgUUNkFljNcnxjU5+1Ss
oBvIBBWFwZ+9IL6Tcic9Sl7jqX4Xn/7Bl2UbyC97Dci5Fn0yM9OSAcgoRjLN7XfDfsCEdFJ64pGO
S5tFsQnRMmPOZJqpF2UnRW2rerRO+i79rO3NA/j/fN1X938x+MQhcT5Fb8y263rrVCpFCu2++Ct6
gQSNjZen4hyDl+iJ7KQKzS7rsHejBy5xE3Wg1slx/zDKXHCu6TKdIxq7ohfdRcDKAXOLK3VLKvIG
wEGipe5c5P0h1hcbydqRmA4qft1eiUPlIdCW4K4qpEHg3y7fr+wH6BYeX6yF5kKcSA6hxN3Mafd+
WIIjMkB+vMtujGN1DP3y6596Og6NW64VLQYynUCLbhEf+cqePKUHzWGsy6I7XbgyLrIMxrau6glY
jEE/JDeVP+3j29lPg114ilHQur429tPPjh9bGrw4aJ5MuHJehDsolsCcLetkaM2eSPeDbHnBGLmL
qgliiIsriQPizjlE9RStbe1TWv+GckZhPJFUEI2JlsI50MLuxwWjJieC4rga76FITGXzsxaK2u9E
OJw1GEY9FclinQqldCerdJoOhayopJEkQrq6Z2hX5ZCCVu/nwMpBE7J8sk0YuyXTsBNYtwiEMzhW
xYgyBSDx3DuphpKB1Xo6id3rhnZZAVwbABbDJRmXtkSjhAqcye9fCtRCAh+zC/oBouXucG8RJ/2G
RA1mUEYaCpbIbOv/NXJAc5GKbktLPgyA1ruXKYM4USyactp2xahKo96j4QrXuHvTaCES0kSgqsKp
VTET2esowHQUaWKKDkI3/RJ4Qlex6YVXmNyRkmbbyKaUnJJb/Rg5GaKE4aD4itvu8h2GI73opj70
T8sdhCQFh3lzQz+Qdc5mpmEGhZSGDZWUhi7FTJfhm8BcLgIRZi4rCM5cxhATfgOGn979IJsyXV7N
TzWmO0p/vlFFHAe824WwGAbH8JLCbcIkaG3uqEVZUktjFpyyWxlcXbkXeva9/R1BD6rSovuEy9pd
YHG7p0kyUUI5OEExlVaBT2LDK+SnzjJoHT8ZzbNgJ7mPdQHH7SRG6pW6zIOTfGzvy8fYGzu3+j26
AQgVxj1mdne9SEZYhMidN00yk6RRg5OR6nQyv0nCBz7ns7glgRPgPFYuJastpSI4RaD+DYO9/iBU
hePO1gUCF/e3bRDagxGckgOiC3D3aLtoL45+t9aBKrSmsW4r2eSLxNpUamY6SSeJdF7f38kgUk7n
39e/P7PclfN7X8kag7PsrszMMuqlU6pVjtUdsqqhOsFweCRov9teC/LCjDjHAhPr+TfJlWJpRjn8
FtVFMviTqpDPeOigKaitzEFQguHVHN8XBRpPYkBOBq8V/u2p9JpUtJHyGNwpfr6vEfMiCHaTz5DJ
pmLyiS17Ro4H3MuIkKBZyh3Y3q6lNo/tU7UYVLaf5XwU5OHefy//kZDoQ7MPK5Cg6He+eZLaR7aM
9dQe2ale+8NAU5d1D43KO/szyAT8gYKi707ZGeBA656nXf6QQ7Jy+QZi9p0snEDe+JSg1kY/LcZp
0RzEf0r064LjDg7Kjj/b+kOZfc9EQmobO3qGwP6+yriMC/SP2yU4Yey0HSCevoiKqBc+VnuXGtJM
1sjIRJbPAWrM36hajH7+Kh78YNlpxmuia5TM5nEkjTOYAot8/0JnX/AdEBqP6JNDeZMvCZkI1qql
bE3aOyWI833IYBzb59cOIoFehO+nPgy/MR+avbDhzOyRZUmiu7kRXMx8RhJJJbbuj5/BrtXVxrZW
ifrxiJ+hll9qBCFZPxzKLIYWY0PLVHXChNDCzHYFGY7LOGC8z/ZjItNUAyNupR/y9qs1/UiqiuZ1
IeL+vfjq7MdB3x08+KZmYEjm/MepJemLOO9Mqt+FGZUjJ7+3fbT46BUdFRc5sYPqZpCKO/yhB+Rg
ucMVLsQaxwi2kIFTaIi/2ZbulurrElqCY7xpdKv1cVbdwCU1qob1Je0hAKGimbGBNlQIW8mRu5aq
qchxXDh3NPuwQhwTbQIVh8E5d7sltdTZvUUTaBigD4iWSuONy01mv1zfQ+biOPPGSxvfjCkZIOPH
7WEx14rVl9gxfWnCzwPUG6ColbiGEsbUyrLki9z+4cwFM2Uw3JrvfYkoT/DUMbE0D2WMfAJtM4Qt
yX03mYJFXX4v1D5UDAKCFRo0ynz5FOm20FK03KR5AsmEIjH2/QCZQnM5tubwHKtkP6Tp/vpGXp4B
YLIkH17cqOzwzD9Gr/XxNGYmLVAtWOzcqUQX8eWnOkPgJy4GJiAXRlhVa6jPSY2B8Si+SyT5GJP6
Xibpz+sLurgsNAgfoMVaAyEMLmK+ccpCk5Zl1rVBk4rcmRa6VQiUWYpeytzrQBs7hw5OtCNiGpUV
NrhbOJwMUmCQ16BtoD6DZ/GgaSIGExEEM5iV90zNoWHBskHhv0aamovfR9nb9WVcHlmIDLNpAXAk
QumT72lDa0eRVWpmUBKFshtrgQuF8lto2SGFvWCQ/w/RQJhqokQFbWj0tOEUna8olE0y9kmvUrMe
76FHHUFwpdxJw1h7UqdJArT34eMzN4GKpQrTBtUgk3WTmbGsNjAeNa2sIdiDdLm5qw66o+0ZUQ/+
eYVffCr89NG+L4/LntxqjwSP4+Zx9jVHpepN8azeh24sgYZKlFu/+Kzcr+K8JPSwI9WOZJn2PVoK
6pecaIKFXxwCA10gmMzQCTq2QE/GbbNVDX0/NopMy2WhaZp9VvKfeOX9uP4xL9eBijxm8y0EiNA6
4MVO8zSXbDMDgtm8lXVOVXMSrOPCIxogaYFoByZ94Xgxl3H+/Wprqomelw1FuvDT1Ld+EvYVJAfN
I9hkn3Cob9panQRBy+XmoXwKDUAb4tEICvhmY6lNNTsmMcZ/l+9T8M0EB188iHJpF8cOBFIo0YJF
CvNO7Lo8X9ncE6mKTDTHjmG216KRluAzt9rXfhLJT/K5IKiIQycEYTN4uaBJjIzCOZSsY6i5mjVA
OcEjOU6H+Dh87fYVphMZK0Vzl0z0D8mqeEy+QFbXjZ3qDDNWDjiCTjjf9PEs+FDvhfPz442VYfAB
/Z2mjQFn7niHTRSFVVKMFF38mLN4U3/kmD8p79I786f1/VY79rfz7XwYntWv2W7EVgvM8+JVznYW
0IqKqR6Eabx5hhpjGGX4h3hv3HT79GD66o3IX1yeAmTEMZjEElBoj+CTQYWkFcrImn2Wqojv+iC0
XiAyF92ZaTd/anQp2aFhUv9E9EbEP8gz9r1/RzwBESZDhocFJ+e2o0sz0kMSzHTe9Z7BFLlkOqB9
TKPxdxuMcu/TEl5/Kx27R3mf3EHIz4hd97qfuXxeY58h+oB5MzzmoQTCHZZILXt07ZgDNe8Wn40Y
DdRyGo/NQ+cQ6BBmMlm+hrerNR73XfNRS/PUBJ5BQeKE8xLucrwFqp2o3MFnod/3FzMNUD9CBVC/
CCK0MMgQlWN/O5fsygUUo6mXP7e+bCMrTI2ddST+eFO95aKU6Zb/WQNzS5wyyxysGsCN/q/ZhohA
r0Z+goSw4OttuFNGX2kgwIQXv6CUC43WwG6GcKfDvHy3g8CCjovUunIwlIKX1WXaFIaC/ADuewQY
jCbk3FzbWWuVHnMAtJ7H/paYodVRUgYtyLdN47MalKA3z8jgaa1c+6grK56FN+B9XFTEWUgs/D2X
NyREhmXo1jLma8y2cq5Xs6JyqUdcJZjKmt4m1/D7XXi0vGTGtw0/JfvoWO4Fh0WAyfNSF3qaK7oC
TCbIYZfURLI6AGstxBhVxiDvo/Nndx1zyw+a6NjGg++9ms29xoZO7fIkwCVGVHIMssINrPRJyvOd
kli/idQ9GmAEmTCTJPC/m0td4bK/r8K7pq+zirTsprZBHwDdnjkSddaJlsZdMfoi9UteY2lFq4OE
v5+OE25aOknVbdtXTLanPDV6CPrSTPQ0Y16N90LrXeV8b6aMo56EgNaMmWbGryHQqTGc7Cmhciei
Sdj0sYh3DLRFQxobDRfne9nWnaTEWoJbEiUjVnLAEIPDymH2LvOkgykY+d7yCms47tPNfR61rYlP
Z0+FRxKQhBpYVhF51y1z20I+VsV9viKX7bZKsKopTG+WqPuuon1LYIV8+/W7E1+vhftQOnR8hs4A
yOAXh/gzOPY9JXAMTy7RCIyqBnLBexHzn2hh3JVYx5CRGXJgJsvXVPvcKq/XN05oD9wFocVznmpo
+KGdP3qan7nTTXwHPVVaH3IQq4pmPoSbyLnK2u6TdrZgEI1LHidXc0Ovu6luarfEzQuu7b0iYHIT
IVpc1SYoCY6SiRWi0IX0HyPWPBqgoKcZVZz2Sb2RIMB5fVe3rR49TbilkE+yuE0dyiyxigqLlObE
n+PHVjU9o/hyHWQzqDChEoAJUIyq4e17fpSTQbLypcADvvGNL+QR7UWgpot8y4O6D8otaOL1wa3s
Tt8EuMxFXDisFS7nQpR0LksJVJH/diEZWIeJC1TKXEjoi0xmczNXcJwLscxqkeUccKn8XTIe2umr
rIs0HbeNZAXCORB1LhuomwGkuIUuPGicoTpeWAg/GaVf6NQF/QcczswMrm0k51D6qZwjhX3AHp28
iq87ak1tDB4gaVHuyGH0ZwSIO8ZAlN2Noshw8724Nh/OtVh6avf1+2dsaHofQNmdfUm0r++y2qnx
wmkwxT4LQgghKnc0xqBGExXb6PmRiR2POxnc+i5jcp5+a0fIiYHaVsS2tHnDMqFGjPAzsXXO58hD
HsdFjtA0CczQJUHm2c24M7TqG5RPI5pVhqjxfNNtfyDyjedVY6aW3UsDVSQTje095r/tGKmM6ydx
+2T8d13v7+ZVXJTX5UKMBuvSqkcrlEF7VFJZefsLEMxsoA6JjnPF5D5YOAbjtMQBSoFhXqOwkw/O
MOimV5Np9K5DbQZhKyjuOwVNnpikBVRloJKE7teoi6hpvhEdNjK+ltUXqRLlDjf38AOTvx1SvTWU
tAZmqeHOA7lDiDzQIhwp3jQIk3FtI9GEGS7OvyRGlaI3msDstdlf2vTW7quX67u3uZIVBOdNzKUZ
qnYBRDtZ90ZCjimaImNTda7DbLvKFQ7nN2o5zKK2B0522/jhvXnE3Ldv/hwcEzGDfCuuC/8/iKi+
Y+fAmKZzmzfEdVakKB2i4bQ5yM/LvnTiXXiLUsOheWRqdb0o4yOE5DazX9pqatJ3SM3XXLCd+MxH
dR4r9lcO0kyPgm3d/nwfi+S2VVZHtIqV79uqnFTEJrljg43LxDBHD2ZZNNXfDjuo2Xr/Iy53vufI
sJo2Z7gxVcGtW/jIo9teD+mC9qBBiZ1tsCghsrFYouMBhUcd6z3XuJOuRbM1a7XCyBCjnWlK+yrT
96Ue/r6+uI1TB5I7zDzA6bP6AGc4CYZHpphUMy2sXFE93a6WytPDcLYFPdHMHLibHMod0ObDWCSS
2Hx1ZcnNfLLUdKYV9HLqT7VtzMpuXLROv5ulMAnflDiPTcFJ3NhEpD4wg4mmFpQReXpeKZaM0Qw7
SDa2mdMob5ncOFoievRvoqDZGfxjYB9G+v88ygzSJVDBKzlTq5+JI6m14elzJXmWrS7+9c+1cU+j
F0UHcwrBBNqFmBeTBraQKZtRo69TAMjyqVyifkfQKgoh76DdT+pg7q6Dbn26dyOEaB2S9HwHRWxN
UEGpIEctT/NuqTVnCvNDKKMWIZ+uI22lrew1FBewG8jB2TZIpaklYWBUjX4ZfXoM2uYZz7xjnPR3
cZ18HdCHTWVr8FIlKsDX0NSCBW8divWv4ML3SpclIrNdNqfkmJqWm0+K4Km8CYFPiYwy6ARk3jLn
Mu7TzMC5S+ZfA7pClE7EEryNQAyQMaHQiGfWuVVqcSiV0wQEHWFCiByqhKf49c+1ZfiYUQT/FCr1
rCPpHCLOsqmUFXytOvialHdWqNKuFhVKRSCcSaR9IJFZgvVhPota6rNUhtAXer2+kq1zxerk4BC0
QQ3D8wjKat0XVqVNNANBi6LcZxbI/aSf1gIV2MX2roNtrQi1eZxj5PAv1bSyvqoXeYR5QbEUTDo2
mOl+xuNfOPY1CDvUq8i3RUlUIwxkCXK3J7k7Vn/aVwjmK1xMKAxCJwnVNO6U9KVmJbIGhClqHQP9
xp3eH1TkDa7v1pYdI4+tsdErHaUlzsgge75oY4qCqhIHR4V0fiGLGhi2PgjkcggqxTgrGEI63ytw
SDaJ3GAsQYvSBxLPxzKAaA+IJU33+lougcARCBDLANcvDiUHlEFAOxp0bJk6Gg+F3D8nOWhLG+3L
X8CwAgC4EODH3pU5V9+eLGHQYjxhpl2UHZV52tcET+Q8E7TWba5mBcOtxopNyaptwDR185PoiIhI
/2gmlqA7jYVX55EDNg1ZItzkaDvS+abHSIZEm8yun7aLTrGVvJha9DPsa99I04JqNuIw/Y/7TYxz
TGaUqx2cw2iYoBKNaKWe0RUXZQsNU1NwgC7vVYCYMGtGFMEIZc5BSNS0c5Ihbgg6BK/onD5OTes3
yvQZwksiNa7Nj4V5ZPTpQO9F4y+cAvk9I0/gq00DSfvMcAPIigS9IJV4eVixJBvkG2xSks3Iny+p
iuXU7BcUdSYkgh/sqstvFjBKCu7njZQsUs0sWjVsnVy6HrwOu0GatBHPHRD/GH58tCGWab71txqI
JiRXdAdtLAt48EGIIdFGwkfJariEUg1+eqo2GS3m3metqtfP7Eaukq3pA4Nz2CQMW7uogKGhWtXd
Ki5GcRgVH6aLvCmjiLruGyf06/113A0jBCwaFXEVocbCS4BKVaeBQkNHdjv9XpBfcUd2lfJgTsHh
L3BUkFSiGwe92nwQafTzotTw5DRtJ8ewoYlWfwmrwLGLUOBkNz/WCokLGAa1MMIuAVKkR7cZCIfC
SVQLuwwX8K10LAIRMboR+KEieYpteTbCiapzt1Mn43OWG14dN36r1K5ViCjD+OlYgJ3jsSWv3BG4
BRvShNFEZ5BNof2hH2Oom8fZEJG7qpygzWMOy3OIdiqqm+2LnXZJRq1gGHU3zaSCCL7lxtv//Pcw
Z7P6PZk1W0WtYf3QjfVlDyLGj+mOaW8pTnCj3tgHURvXe6KOuwTOdpw7HWoKfuJEBeL0Jr1JMVUi
OhV3U+qMBquPUAzYOvYx2ReTR7q9GlGMrMk39VdJwM6yaVyrL88sY7Xyog4LM2Yr10lJtR7AhuCh
vOGosVLwCWPmgLlqbm9rdCME1QwEM6hoVteOBeYkuxK5tG1/s8LhdjSGschKDxyth8OBYpBTP5cT
ZUPe9W33I8EEUnOX7YRV+e2z87E+bgenSgI7L1tf602uRCvfJF4EDqad6fbu4s2H6Q5t7xkYr8SS
kOzoX1iRhR5VRK14s/DzIm2sm9o8o8uLKSROhxSlXYzRQ1QA7e2PvcCzsrvuAgydZugaAiS6lc5N
Rc3rJcCziRVDGY87kxln5SZR9mH7MH7g8B1mw9zmVdMC552f4JR8a77FnuT0/uBJOxkK8+KM2OY+
riC5mLwIpilAPySDHN6Jn7pXCxcwuir+j7TrWI5jV5Zf1BHtzbbtOHojipsOiZLae99f/xI894g9
IO5AV2+hlSKYA3ShUCiTiclr6evlm4N5IEwLXSMYF0CLGQXWzYIWyikBM9+09W0cMji518sYbA+7
AaEuDVENq8LMAaIGyW65il14Fj/elXd/QOVAfvBnw/hYEBX3zWo0T2MVkt0TnfoHIa9ARem+vePP
gzKNA2N4ULOQcVFhgvLcCMtyHNOpMtGQcpU/gg1mlTH2kvqW03uZtZc80cakEi+UYX2xLSh1xHuz
FA2khv/poNBQxv4F9qfSRQ7cNW/09g56YG76xPVoLKvEzB6aqSHbiVZ+6sAVI8aj6tYgsKIjO7FD
uDl62whkV9xpe47FsAKnDRpdFlHzPi/UDmjhlRmAOjb+KnvKrgrCRx2sABKuITxYIM3HS7owHfcW
mDoPUV5jUqcBsHIDHRYf2Z0URNsQX35eW5toxZPZM77gK8tvk/E+tDljlvpTn24GKp6yicGZa623
wvyWg59XLMugMg8g3bY5m0uOAH1EtmDkTbi5ZqtWGkO0WyKG22vI3MJ9hq50Ld9oGLTrHfHIa0dg
XetbPMp0crnPlETCkaxNEEVbX2rpL5qPSUPR7/37ZC+CAMncEBDz+KBjljDzwr1S2Ot984ZuBMwY
Ly560tz/kQ74PXTcwlLWopgZKEEkspNx6PQR+isT3R4nHn0S04FucSgHqhWGUEAEAU8yza73hVcF
0n38PGKmDs9Mj2Men9tSz/eS8qC13OTtMMFbp/txnz8UzpuGJoD6ibd5jHz0ORAVeCcggUIGAKta
VL/e137lQJp72c1OhcJP4pe8WivHDg0q+LPMel3TFHiREnn1gPHAvORtHiOfcmaI1JUwi/9uXu+6
s5t+xX3wkEKVskDXq71I9gySHwU9BhEosa1nnvti3g2bY0DdDepaDxmGlHHRFvWjXlffomG9K5uE
92LgGiTlQrTFUKc5g+EPh9U3/CYIT/E1ma3nX3jMq2CzJsp7xLPQpE2Or9aKqL9L7lR07hCaHpgC
Oc2CbPsAhzPpS9QQrZ77xUadqyFP8BCUtRddSuxS5QAwuk+IxUNvCxRTBpGWO0eQ2kUeJeKmMJ0b
ZMf2RjqOuwhj9qIvu/pR3k1fLE4ekb19H5CUQYYLRmfSFC+CVijssarsDkR5U144MU9wm719H0iU
8SlxIap9TN5WS+jXVe9BCsvl+Cb2PfmBQdld1E2DWBuwu1px9ENnYwZed4T76CfIdRZ7eQlt0Y4P
SuquuLaD/yc4ZYlLJg/5ZAFcukE6u4y85Jo0LUWvBk53bzcvEDUrkdD0SWTC9ZacD0mPQWHiVauW
BNs7+isatkD1mTxFAcQwO3f0RDxEIl/bL0cuLjPw+7BZmlUvEVTM2pIt7zwoI2OkTUcH7X70VF/c
NV8qTgqAmX3cHBGLuupKPS3CmGR/SIOw+K0awQNguh0er5WCzl1b4NK6sGO+zQqpc2/FsKlVxgrN
1wSF3mvSx4gGuEfLeWte0APnl172wA1xWQ+V7ULJcdpEYfVgRGO8ApVcs6WfuqH7tvi6X93w4i/2
AmURJW3SxY5k5DmUrhftqpAnQ+Pl+xa9RvcdxHvRd20vb+JbfC27mS8avDCTGUdsUKnjEsHRNE2M
yyjej8hFKDvhWgne5ZL3nIPJvPY+kOhZBHG2hNog68MYDZr6Oiiu2fmN6apoCU3tJ8hRltzohent
NphU6GdVlhFrMTAFCxUnSXCyqObsIA+COgrVaBVZRjZwmu6j9Ls18soW7AfsZhGU5a9jExVlgUW0
hMk1weuVcCgN7nRKdyluc6KBzvlW5Kt/enxsICmzBzeohSZ2siicb0u8LmVXOa27zKk9MT2F2WkO
Ejd35GB6Dvs/YDVh3iAbfOoKHsEUEWU98NHnkKLAFb1VeYeMZqEHQjfutJp3AXM3mbqBe0OPVIlY
p3iQHd0BRfO1XvqdP3vkqR43uJnt/IWzzeTLXdpm6jJuE3md85SYZ3cIA+QBwVpwr5+qxJ5O/WsT
w49yMxPMG2qztZSbyesZjVwqMGfwD6PGEr8lIAGxHCXoOo940eXYfe92g3N5rTyLovzMLJiClY+A
HX3ylh13ky8Ef5AKJMftwpbSF3BZSxB/EYCjBrNsY3IAdbEC05+RM1/xMxEy26mpkCAWIUGsWdQX
lOe8nKoEcB3mIrq7eUfuX7GDHw3f82f9s/JLw9yHhQ8pBwOol4d9e/UH4mvsdX/8EOqzoi8Q00/l
+/4qPnSDniKvcNQH2a/8TrT/6gkjf6BRX7NfCsWqSU4t1I8N+PGS7mua/LhsMf/lSP4L8olJaxa6
XhTIkSRZ3fKrccz9yCNJSc10RJcUOUHWzcG8vI0o4J5fwtn67/ecnOU9gZb7RdDuDMiyZzfcWJUZ
XfzeRvRAUWjtOE8YL5/sfB/t2ofZRg33MOzTg7XnfTH2sTcMNMShux1jkedQkjDmSrWQsDhW3B6U
3+OVZHh1xhuAYuGYBhGCxCAraKMoHKFpO0GtcrRHK51dqHeosPjhGDnG/6j3/J7VIY2AaKRE0RZ0
UOcLGtS0N+QEhYzS2CnF6rYqr8TJutk3CDo9E5SPWq9PGRC6OkCjrxsP3Cwfa7u2GJS9RemsJskC
DFIKklyM5pi2LNjr4OdHdBgSzwGXibATOTlepoWVH4B6FYR8MJeKdpz3KH8T3LZW0qpTJRJf2e/H
hwglk2yv+uGXP8jCE/9D+WVgETp4DVxi6DM6/1xrmRqNYixkwGoAC2XsqPEhuQPBkoRn2XcpIEzH
pmELPTS0IGvNja4ZB/sMn4potMFQmnpYyVFLdgl5r+guXoIS+D0mAWqM1uNlT8L4sGgmBgUw+PMw
7EuzVSRqaqbIIQNvjN40M/QW4R4E1j+qkaefzXo4AArdy2i8RU+bRi2tSvV6aBW0TYxj47aicW+V
YPgQR8kWlWxfysrOtPKvrZR/BZ3jDvyHj3mWv3RQ7xDQNzuY6vWkjj8vL59xdmTyioFRYdgZCmnn
nzseQqltBiy/XmZ/msLXsG7eLkOwHqHocUA2Ho1kaPOi1W3nuBGFIcEnJXeudJJQ6jBEPJdQg/fk
oxg6vDlL1o0ERHxTSDqDEYRmrFnF2FJGs/tnnHo9hZj5wgiYdpc8rs8y2D/LYP6L5wUmkmQTBDlA
FulX4aDFa1GvgBRl6C5PTzK6/jn7yPxWGwjKk6bpECfGAojJKfftvr9NEDrUXgEaacmD6MvfJOTB
QYKOSTB24VDSdQDJapTY0lp8uPFbNhlf2qp225Crxc54RIBMBYlCQKHHmJ7oAjUGWvP6EV8L6p0w
EQguQ00KPg78s4s7DegqWr3Um77zsjGMoHALTA92WVkmrMsM4Lqpbkara2y9xrx7OCoJJ6rmIVHX
hyjmsWEMQErr7iYXwbObyj9yS/Yvmwir9+RsRdRxnsfalJZ+ICbSnoSTHKBFCskQ4zrDtFdvgz4G
3Vmtg7GeQ+VOO2nP02djutOPb0k3CupJn9epjoUOmuiOE5oXygxM4C8xL6xge5UNEuVNxTUq1KgB
UudJCKS7ADfFre7OjnEo/Fi1uQ8y1s20MdP3J8bmFoa4+iA3qOXgFkbkLtmxb/6oYaB4sWDS07V4
HuUzDyOa4beAZK83gGA0soq1xgrHFyTvvIHAImOYBWS0U3+cfOWwuLLdyR6/8s/0NZvdpd5LqZSH
fTxhsfN6azQyuBN4U5VsJ72BoF5CsdKEBUiviK2SGnjn5A+oWNmib+s7sLZwepXYCwKbB5Gqx2VP
nwxFAs8IDBKKQXUNxRT9vmnbx8vH77/YJKi1wEUlYZCBOubGFIp6Smwy3hOSf5BoO5C4VkHhTdpp
QvDs8BDZvvMDkVqWOBlrHWJdOAVhUByi4/Q6qHa9K4LREf3i63Kanyt32S0xx9Ww6o2wzg9kKlDs
1GSCOud/kEuM4ecSWNoGV/LaALJxvFTXu+egA9MtHvnAm9OgDE2YTSPw1hvwCTlFhJbTcSdA/eY4
7witUXOqbc1JD8NR+dleaQ404flZGbKqS7+COPrNr1DNMQ6LFb+ixcyPPVwj/+SAGZbItaPrlS8Z
yr44PnaZ8gHDIq6dRq6oVSydrP9h9kkA6kKO3TKtCN3JYPIj3AM0Bag4zEkVCwqahkHUhpxv/FLH
9nCHXmUPTaJ3ykHy+jslQiGGN7HIQ6b8jFmB56NcgBxV4nVeN35XyTdDWGpuu/R+JlTB5aUy3QDe
vSpao8Gq9n6Bbr7fUCSgDSbt0SUmaCJdsquSx3DGdmwYh9RQIQB/IR1T12sqVIb4/lxT/LJBLNN/
ISdDdJWfIG4iA6fcQg9rXZBQAtkW4S3C1N25XepLtyyRiWcbuQ2L1imRDiERdoc52z06p9zlCy96
onWNyMse8n4fmFQ8qs6mNrcaMMmztDhUCNgIxXlx8zd9g1skOlCTik41qvT9BfFKiG5ydBFFtnbd
uYSlIv/Ju+uZcdRmabSZZEqqJBCeIVlQ6Q1kKkcxkA/JjnQvRaf1GLrLTaa6LboW0bJY2OmrxJlO
YF4leLyADIToteNonn/QVIBmrzi9f1CScCAkEgXeMLmtHcYgeeBdj0x3jl40ExyUUKLDyOY53mRV
qF0I5H7M7fqRZDiS1zlChwXhcRgrh0eozDRYCI4Slsh3MspzPDVW1XHNsb6mlLt9ViQIFTEgwxnI
YW4jlLjxvMXcCtjoKBs1haFvyx7cDdOqdT4UQRdQG8d6EKti5BdWXHj6GIW3TTV3dmoOuouXaj/Y
5TSEu6FqS8fSO67MJMupb34UnbBKc321wgg/ivSkVvfgr64cvbEjD/EPAspOQqoDvUi8A8uGtSwV
ylUGlHqo6ESxKr21lhh5WkifLrlbocNy5EpPsz4scgm/UaiIRIPSaRZVQFGFGuekN7qrMSmj+8t+
nNX8IW9hqPCjjGPoM8aA0a+a52g3XQ26kz7M6MqAFgzu4p/Gz+W78eMyKnNtEGchJD0gdqSLFko4
amY1RLj95/JoynEMivScRzvPtlmI+4EdE92wyAOfHw2lF+Ml6grcid+EtygCv2DktcfRKe1q341/
wG3LerRBm/Y3IBVkVGYPrswRgGOKBI31OnbPfQ5JwZrz0ZgGiPUQ3gywZdPt3/mQZmYTp5NtRIGh
g4K2ecQNal/+RmwQpJuR1VI18X13Nzd8p4FzBGoVqNUJpitM7U6aDcHuBkXmADGNAUfpXyDy/xsg
qZuktSAssFkdB2svnDq9eri8FrYpbDAoU0AgVCv6CIzOg3QgimTGvQmqjMUf9vFB27c822NawgaP
soRi6vUOXhGbJ0e23M/7Zj7keNnm4cBpTWEhYawX4QoIrDFcTJ3foS2EVDVmJH0Gxc1U0c2T8GQM
35u65XwnlkEgLoKkAqGZxAz7+XdahlGDCgvucn0q7LrWnSir/LDRfc63YoWyuMoUjJfLion5u3Mc
VS+rqM00OIeX4hmyPOh569BTBbUc3Z3emtYlzB/P1nMG1Q1e/MeyRUhoYlIEc8dQ/6Bu73qACofZ
YDSukIs9yNuvIK/EeUAzqxBbDGof87AdsjkDRoteTBVN8oRiVQtMP77j3VS85VBbmRtNZ8Xvc3Gd
7ijdswR9j7/5Wh87plHxVWlqej03eHiQTNki7qTQrnsIYIWugTp0+m1x053eBf11f8WbtuHtJJ0m
iCK9gH/FTiqosSweBHsO6i1pCwatM+e98x740w/WzVejeeVWSYBKrIYHj3qXgbvhRT+gechtMOOj
u/1BuMvvs8f8PvfKgJcK5HxEjTrhS1zmUiaTVZaN3YzHVOK4ENbB3i6NcsDN0Cd1amFp0dLs9Lnb
JWh4GVWDA8MMjbc4lBPGRbYO0oyFRNfqL0Ljk6C2DT0q0nASuZp72TJ520a54FFNor5KgabWkb22
mV2lnKCYt2+Us2iSpC71AqaPQWs7VCFCCXPncVGyQDBNBlogeNzP49V4ipZL3MG/651il4LsqIno
hBmPnIQJg7k1vOjh9z5xD5laJrSKjmfLPDVXZdoEitC8VJHsXf4ozNqdgXZjTOIhdlFoTqAqS+Zu
tVAnU4N2b/nacWhs061BZ11iGmIOliMG/Pn5JuZDdItLOd22qNVMFN5xi2sFE4CFXUD6YNwZ0NMl
NFLldYR0/rTL3OFWP/5dDWj7AyhXrM9xYaFEiVOsNPtSNVxdGL0o49V9WVZvYHdBFo4yJBK055dn
DDtaqwIw4BR/0pX6QdZq3gVN/gbtCkHrjBIkGbwCQ8M5xjgUtVTM8Bd44mbfiBSzvk/2MRgAQK6p
HqddwfMc7FV9IFJnWdbBOiMVQNRukJ29H+7RNwBSxt4riKQjYUfk3ZxMZ7VdJH24zULXlBKQ5Yno
OGrH2M+QgZ7c7vYPtJB5C6TMc2nbXklkoAm78C7+WmN2gSxw+oo8sLN26B4vvnBOIvmTl74iZZDj
PA7yQMgHhB3JA2fHsbSL2UlvytIO3QTUx9ozPCcG2nAcr8yOEzi8P1L+O75M6waqUlGP6gT80c8f
k4fQqV3cC4f5NJ9I0q32jNTR9yDQe+vceQcuVafCISVy35EP+05RrFHvOXsiX9wTJK7OLVtIjFVU
G/wmUkohLbtabxPNFAvzhKBP5+VumE7390GCwsA5nBiiP3gmB0lTIuihIKDVwcOLCOrysoipXtpp
yicMshXmAumXsPomC7SiTO2kysEwlw9u8f5qkH9cRmSmND9OD3Lh5ysD8UQ/FSMgIXQJXQpMep+q
/XgncEvrzCTxFolyRktYdlMJnkBbDsKrEAnU4b4LIjwV1kP/rajtjDvzwPtqlDPqCzBrjMQZCVru
a1p6PfbjPuolzogMD4ZyQKVWZopIHFAffV9lhC+FiTlMbnH0sjNHd8L5lyrhBTBlgANFmkqm154c
/h6a5bJvHluk9vmjwjxEyvFkQ581OAsINV7kAxG0aI9rAGpTjMqnHvJ1wWVbJJ/jk/WTW8rELDno
kSjrVzvIfRbkRlynLwN4ASXriyYEqtw4l3HYN8YGiLJ5KS8spaoAJN0ob+1+CGIfssq5jZFy7++S
kMYGjbL7sRDnVpyApmL8ZJ5u0QrrriovLGTeSxsUytZNaLAJaQyUKLLsKIWGIZdrlgdB2XldpsNQ
QuPFztvaltFdryo7zpfhQVA2nsVVnFrky6BH2u2uCb1/cYXa7n7aq18SvD14dQ+ezVEm3kSRrPUR
AGcZ4wsyhHFliPxm8S4SeaSszGv84wvRuUBUIrNGW1AkUxIxWIrbVurtytyPaWSXZWfrhcW5Tf6L
naP3TlUwco/ME+Ux6lSYBwUVh9affcXPPIzwtcfBt4LKn77zJpKYbhDkaf+iUeZhaWqftireP2VT
qLZaze1jnRimXZoKl8Odh0XZiSxCYkiUsTLQd5x66EOhV0TazaBHMW+sX+N1cwOZH457YtmmSfjA
THSLWlCqOt/NMC0H9A3W2E20ZepDbVfcqjTL4Zpo19BQJQIJC80DtmaFmVWk/UxF0U9y8xtRsKXI
Ll6QIjSCEgIX5sS5vFipGQNKhGiz1cHX9UkdapiEYsVTk6gIja7sSHb3RLrKoWbwxCt9MwwSIsfI
UKPRFqyvok6FUUKcyV3VgiMJ86t3hr8eISl6IsUL0jLPO9qfvxfA0HUKXXI02X3iRDDMduoKGWC9
kF5FAp4jxv+s4gh1NOg8KcjmovsF9LnnJqHLa6paow4I8y2sX8v6mKsN5xR/dhvAMJDoRGEUIPTM
72xNdaqu+D7lKrnqlHiQEfHNFUR7N5l0mvQ9xwWT33x+C5/jUU4jmeZhmTvgQYzwUPvhPsKwJmlG
Rjjv8gbByZm5BEb5jKabmihsAZZizEDZERoekGJzaXg+u4vzNVHuopprbWjJmrLeuA7bxgOLbAwy
BJ6IFNPkoH6GIww2ZbCpndvDOKRChkZzZMKj5HmUxB9CKD1d/j5sCBQzoR0FrqT347ypwSgT4ld9
QUEu7H7EZu1U2cv/D4CyabCvx/pqAGCQdFcvKrsu3y4jML8G+LNh1nhvYLvOd0lI5FqEUjy8XJ84
a+i3LcSe09q9jPJpo9BXi7KAjrIzeqJFuqEBYmx9Pida6qRaFmRz6sSq5l2G+LQQCoJaSGL1/4FY
xKso+aXUP0Ll22UIcgDODgiBgLtUQWv2LtN3vlcmuM37dbFSZ7E6xxATuzfu6ll3y+zH1HM6MJjL
sbBXaBUCNSkdfw9Fn4lRJGEcbFzt3kpcETWdpS454fenkIssaQNDPtzGgstcB7XgAhh9nZ1xgp61
em1lIH8QeVy+PCSy4A1SP0r9YFRAUhAPy8LzqmiOhKbguePkl5m2tlkS5TMbQZ1XlONSJwu7u0wu
7uKYR0HJ+ziUpxz7xlQkS0ydrkvcyTKOSAHv51LzL9sbayUqrjJkVCQIItO15EQQhiY1sJICGSU5
fe01DofF5/wuPv8Wgfr8kiJms1QpqSMGHZjtNS+OXfFX7ORuEUQoTf1Kbq1f6TWZN0tuRbBaJC6v
TsPaS1AiQ8cCgQGZaT+3CxG8rpZYYpFNm7hSKdlLZTpNJ3EM/bMsJZaKY4taAMi9IDlOXQdpqJhq
EiapMznFt/Q03643aiA6il+AYCg6tLv+AJGeIXfCBxXsbCYaPG94a/0c31E/ggpbJ3B9rXGcwoMc
0luQ5ASWo99ArcrOXP3+svF8rhmcY70nmzYHLg7HNckELLg8CTvN7bzpW3WIfloYa5hOwuvq9U7J
VadkfU0MUigI80D4iWDs/Gs2bZxh1qaH29Jf+vJFnXVnSRSXszTiy2lHvEWhzHYREg01e6CAvCMw
/OoqCsBQEpA5uL8IXTFwCRFKcERLaFqy6OJ2MmjJYlRN5gxq5+GlIZozbz0M33gGQdnmVJsCaLDb
zFmC3i0fVad6lVN7jcESStZE5uwwaHrkskORr0Ht4xkuZY4Ymlq0Ku3A6wi+Oz87Nlcj+EHTb+QV
0GN0n1seIB/mAiBd9o6sSDd7CQsFoCkFpEc9C4zX+RcESaD5Ut/3GH6+bCwMi0SdnXCIixgoRLX0
3CITpYnVfAD/qaAiNd3+RDen3Wj/s34GMRI8cNBVBFMR6X5JOTOqygiXzOnlH8XY223cu3nOi9A/
t529w8B94RWFN/z7m25zpuU5VIRpxWKqXxiPLMgoaCA4owPe3sFHu+3+XduW89Zm7SCWJeM0Y6oA
yhbnO4hxmtEStCJ3rHn6otX9sY/Eb4micjz05wcpFofHG7pAESiiYZK6uDtFTtHRK2eO9TB5qrfu
VGSj/zkBpcMzRdbVh95WsKUjuwmaKNouemWoRanXM0dEZ21xTVpOCT2ucWcco4P6ODtCsF5Br2Zf
7YxbPiUA68ir4I56l/HFvB7lwpJ6baQUc+vOuMhBrD2X8rc6HA9W9POy+TNxQDmAbUWgB92G849n
ypUkyjlwit505UhyijR3oPZ1WPWI8wFZdkLY4CGmYIB+lG7jH0oIs4+DAK+cKC9rEe5qeQmqruB5
Sx4OZY+QZatzQQ9TZ35JH0UvO8b9O4ElKTOKo128zU+Jy02XkI2iXdd2dZSPNs00mRdkL5x0Hz8m
u/UIaTEUwYmrrHw+U9rn8SucBkhYY1AADwD0KVOnYcniHI+RnBx1S3L7/XRVOaBqeGyRFvWqyent
0QtfwDcAZYzMKV95VTaWq97iU7vcFfBmxgz8OHqOlFNj3V02TFZ8crZAakOLoU3XWQGAGnqgyETK
4WjujddQIPQGzlLZM/ybV95Fvsqron5ubCSbC8Uo5HAkjFfTLVC6NivtFMWYGLhRDxg4cbon4V61
zRsc+qeJy7vF3Es8sk1knDFnSsN1rWXlcpZmkC5IAg3kZkPCG1BiHgoLYrz49z5QfX7OtTlBI0yL
4q9Qf53Nr7J82xqc7CRzFRsI6oWtpNqYZBMg+kFw10R15pmX72J5K7KCf1dBeatUn9pyhHIFYtZ2
L7mo3xGCZhWFAFs5CAfziEyy0/q8Tgliy5/O9gaWrHxzrUaSoCVlqKdOntxbnRubsr2EN1n2muXc
yiEbCxTNZBafUF+cYylgNF4GBUkEtQZpEiIg+K7soIEIJnF68GVCpeFZLVGA5fFUkD9MLxJPAqRI
3+9ymuBYR9yAGVKTvD1I8wm4CvdCgKYMTtfJu2bKJxwVkj3Qu5F19CudLzCtkRKR9AokUC5omI7y
IQ0UWw/UO8Qrsz+7zb11zA6CF+7Kb+FDTxTpEnAtoyXFATfbH7S0sU67oiEBqFhoCfvcPSW3Bbq/
FA19c3j6LZhnAdVg8rN5G9y0h7y54HLbNBhH5QyR8m0tRkm0JNbBSto9x/pxGDkPd8ZpP/v7lBGt
ydLHqYYVmd0z2hztCd2+7chruWVYDHL1hJwC2/a5AhJnKFit8QqUpwETwIRKL0ztEUQcVuiIGHe8
HvFCURzUn1VX692KVzV4H/uhbOkfxT0oSCCC0amDuXStPES9mDhl7ry/9AIUwOVHWy5x/xE5Xdmu
bhK3TrkFi88Dn5gNBl2MgkgU1AOITM/NOEZvZ1mJRuKoeKY0B8J/P0PBoXPKB8ExT8VVezSecjTq
Fm4hOPEVdCOLB4WTBWT4Q5QKEXRbKtw34rfzH7FqbRVNhZA46CrbCXntQWHRkzpIlCVvnOuYZVJ4
HhGVMpxcUaRMSonGCDQ5WK9xg9sYqsidQ2gM12t5L1s2oYOd1T8gbGSdlA0snaWodVmFQI2ZOIs4
2E19VbecW4uzLjq/JOmTOkciABrzQUFvQXObgg3o8uaxP9PvvaOfZWYR5XqeASNXwTSbLs4sfk3j
xx5Sz5eBeIuhjBLPWD1LFABBY9dJJXQkdZbboMH5MozM+yrUuSvbNZP6DjiGZIv3RYGhXG0XP7a3
IDLZlzdEgkIJlOdJtvPv1tXkaqBNk674OhS89ZL/31zMa91ISivjd6RGZ49iaE/hYmsrz8/wlkvF
2mMdC2s4AKbXdHuIEGFL95wdlfFLaU+2tXMqnEakbaoL+XLKjXXq/QE8Trqj4a0L7mi/3AmaXTzO
QQnRpOsCA/PdTr1Ln3jsXux1kgFdFTx0EGg6385aQaJkTXEtiaViw15RjeWsk4dAGaiQz2EhrriY
iup7Jt229dPlfWQlCYgu0u8lUJapL6UkJTmWoN9ZtuoYvY2OT6SOZm+9Ku/+575gcgls0Cj7MxWt
bhqyYXP9tUwWp20j9/KC2Bb+sR7K9OS1H1vcQ4kzpiclTNzKApHlxJs3YX4WA5+XFK6JcPn5h1fq
dlakVsV5XiU7GkQb7Mf+5YUwfeAGgro/TGuutAk0ZY40IiaA2HY/vAn910jkDYmxTeADiZ5fHRvN
nGQDSGoQ7eqb9YgU4lONl7juL0d94Xwgti/cwFF3cGTq+diidgBixnovHop71SMMg4KneVPQgGMj
cVrU5ItbBLGx3fg1tMf4npDxbEDb/+8vSHdrFKOVhmMCO5kRginhCTOiTln9iozc6TselyzTKDdg
1CmepAXpBwtLHvpTl1/nkOvqv1w2F1ZsuV0PdY6Xrqs1ESweCKqiHckCa+B2a7n1CGYEaYJfEGqI
RHzzPQuxuUFK5IqSoX83FsW/Kl3IohZ2FMwHEj2Wh+RGvyf8BLzU+jsnwCd/v8Gl/H1vSYVWh/Ac
ndefFLe8aU+iJz5VQeZId+l9eCOCOwcSQLfDwx8kq9iH8WPV1Hmf+6Xv0UiEC+2NdI4MgXBdHrXX
5Wv7zt1aB0XFOSbkL15aL3X8l15tLYEcSi3OjlUlnjqr2Sl96tYxNNUbGR+aq5TN/rh4SsPY31vq
qKOpq6kYtQPC48EZPDMovpkHErWSjDhelaC+cMA0juQc7ynNPB/IG0EsyCI6hxRuXLRL1MS4zLuk
CKZusKNR9aRSdi6fEeb6oEyNiWUMdpIixrnbXrpyVsqaxCUv02FBa714WDyMJB4Fb7lFU+78HDnj
FWjL7MvALPPZ4lLGO9RQ9RwFvAVG0/SqFEWZtXHmckKDyK/LSKyd3CJRhqoMWbFmJPLqNKgYdI+Y
C3MKi6NZxQRBugV7aIFehp7uAauaAvV0sKoZ+alLMRx7mteXy+tgXkrIIAEBhU/UZqhPhXb6fDXJ
S5VUtoIpiF4twkaU44X6R0xALP9poWkHM+YqJs1F6hOtECmVRg1rmiG30p6S++F6ul+R1xE8lE0c
7RcZ0pbdpbTrK14unBVNbLGpj9aV/aqNhKVuqY7r+l1f3zibSaZfaWeyBaCcSTip9RjGcCbLod8r
O32f7U2bDJrx4jtmamiDRD8/waxdt01J3NbNCDe9YrCNYBFiM5KK4j002Jb4+6vRj1FIpYtjKmDn
1Cq22+VnraKlCyNgl/ePiQKtcQtDMiAcowOkXBLCEPPLiRMvGkbpbzR5wKDl3xwqFU8aE324aB6j
vtFYdwK6ukhA0oKpP3rVk9G2soSzFPa5+oChG7VBtJzXFZJpeO0KjmyZTtg0uLj76alqdHst1/t1
SWPbSJe7WNf8DCLItq7PHDfFtPjNr6Acvtb1RtpK+BV1V500Id2jB5WTbeNByOe+PpbLyQpJkjLN
ngzlJm/uLxsF7+9TMV0CRat/HhpdmtiR+FCnnMQv0+o0dBKrBmG6ocvEcj3oYAvDRd/p6wl9scEQ
yw9CKHh/sQ4NiXOQv0GLV6c+RSnMk5KQwDGyhm9hIj7ng3l3GYJ5/W0gqE+hdFKJpnOcn6j+Vcxg
B0yfxQwHNVo4W8Z2Pxsk6qMMad9G2YTFhKXynIWL1wvrIVKRnR9ikHTGFah4xiMUZO8tXC92oqTX
RRs6bRz1nG1lf72PbSXms4mTq2aRhgU769T6L2yAo+fodhd4qkw8FPL/G5SwG3QB8iUILGTkcfLG
1pZv05K5l78fufs+XR+bXaXuYjxEGz0VgaItsT1FSB2jm0bPr1L1NILQ5i/ATPS0mtA5BisPtXGT
3DSaUYVwtjqCa011Jbx4W/kxzeWbvuZFZswN3KBRG1joSi2tPdDy7CRWiGh01TbK75eX9HkOEWkP
qIj+XhO1gatV9SvkkMmTl+hNFMEaNPs+4PN88pZDRTFgE+nnWcNy5DpCd5WhT2XoGOCwTOywXJJx
z1kY0zIgXoqXoAWyMbqonkngvVrRFOeYV8szITYqfXNPaNxWcMfh/Yn2McEnIgyXcRnLVEXQm5EG
F0lCPunc7IvJyEajRDwtrjrptH42B0hNiYrIsUXWbYleFjhX0P/JOvrez4G6VUHLqA5/Mh2geIlw
pj6SFgXkijEvwKOKYJVIztCoEECSaqtPYlxZRP5FBYVqq19BmyTx6odo9qrMRlslOmq8wYfatZ0b
DrRZyswO58QG7bb1eHmTGc4UVOISEd1EgzYaJyhnWpdmuDRqXOLJ3TTQuietUapdnIS7eEe0Pnkt
RIxurHNA6ugvE3YglwGI6Y/7fjhOP7Mry7FeK/C9nQp36pxRdyBBxxt++mxOhDMdzWbo6EEZmc5p
QPl3yLMW7HD1fBzX5yICsVD0cHk3yW8/96GShDkNdEiRx+dnZgs46SE1o8IRF9GexGuhLDjGykBQ
VbQ16iJeS7jMqbMfDaOULZ3WOFC00r0xHELfbEBreHkdjL2CNaDzAqfBAsUY+f/tjRMKk9jXeuOI
DbJ3XQkti+FuskAOcBmH4TPRHooXJtaCkPgTOZuezVBslBQYXmzus3w6pDLSSvPiaynIw43mxyRO
hwjjD3USceIVcqqpb3UGTYVEo1YZCQrx0M8TFk+Yrq3uV43xVugZ22H4VFo8SitGShQtGgi9FGiE
4KL49On6EH3jsdng4Esv4a8haCqnROvoc+M8hki4YC5Zcpofi2tAgzZzJ8nBZ6786MH6cXnXWTa0
/SGUv8u6IWmKCD/E0r83lmWPc8/5roxE3vlaKSdXZU1DKOqx1kMCSoMH80DUgtqb78UVwrb/I+3M
muM2liz8ixCBfXlFL+ymSEoiJVHSC0KWLez7jl8/X9Ez1+zqnoapa/vBEQ4ruwpZWVmZJ895Gm43
CUoCG+tH8jG7j5+vr+88ExXGPSbbXMsR5Jin3tsNQ9ynHt4bjD0EldAqZO1GcT6Uyafrhi7FMlrM
hg2roWPCw6ufWkrmqVosT+Gc3Hpf7R/zfQwdpKBwHe/6T8O9ffgdrT44XIkwLzGMyUBbigBL3MJJ
P5UNAXveOWCB3WN4ExyFVcFsSt1wM67zxp5HBN4oOsmaC18Z4E/ptMxZNXTaPGQ8+fFZ9MpQhQbc
vXfoIkFQX4T/gvzgwsUsjIL3IUGkFu1I2xvCzVaUhYpCM0rm3TGc77M9RCWoXzfmu+R2ra5xfi4w
ZxusEvCCUNk5/ZrZYjni2Yzkm1L5C2TVc/ztusNc3MVXFqSUpjIXwBETu0jw3U/RO10pD7Gy1u8+
56lAuUdAPyyg22Rs8r5NgeKVpht7UIsUR8cCfkFF+Xlo/OILOsO3feEn98raq0zePTAQmOXgcW+A
X5JHtedl7J0lRak8/9X+UPJ9/zHbux+qxtdmP/5mfVm+N7W/OpIu56bCKk0K0IgCIQiH3+k3S8H1
OV7LVFna9++nxgXo4umbaSyeMm15r3Xzzdu+IMh/T0V8CYwL554izqm9Hp4+Y1ri3M/sdl84zncm
6D6YTXi4bubsE4KLJ6YA7EaCiRlJV3L9PPCg3QwmeH2/9r/GH0JDwIX4KHse985t/DVFg/26xfPP
hzUghPQ56QzgN9LCysGaGX7JIGYrF18d5u/N1B+v25DdXyyKkyy+loYyl0zDA6+ckVQZNkwGWcfo
qeppqK+3Os994tSMFKuSymimZsFMe9ttkw+D7tcP0dfxAaw6GPVk9t2n4iFwfUYbrBXo0doKpc/W
ZEqnh8J03A72n2MfhkdPyxDjzCm8rLyPLn+xf3ZTuuZm3Rr0yMRWZ9w59bNmP/93X0vYf5UEuuPc
1kHMn78ASTCORnSfZm8s38kOIUXcOqi0aKwx4Qj1+Ej3neW33PqfTZLOqzVQVzMaYcGhuaXY/fu6
jVfces3fxH9/tVF1VvZTKz6EUnwbEv3OmAq/N7uNmoOJid7aRpP3TIp4LX20BLQIB9VN92Z1Z8FS
GjarDDPij3mdHstmpHhAI3tRVWWGUuZOv1V3UKIC2U/9yY+RzR0A3Kpb9w+eae4fIWKl1z1vxbPl
/kJQqih5Ddg2q2WXpq4fgby5bmJleXJPYShrd7BCdtGeAuyE4XMZQRKwDM/N0N1MRmj5c9GsnKgz
9L60qS8JzytPqZi/yxeThY0AM+PWR8MaVK0XQoC9bDIYVCimJLfh9r/0mZciwCu7XZA3ZTSzWrVr
77Uq9VMv36blyovqYvBDXwAoJGwcnpwBDFPvKJmDFU1DbH0ctpNV+JA8XP9yl614vExB2HpnojBG
oJdO2QqoZfRxmO7KNNkE5lpslZ8QLx/K+seIFFuDeol6xq1g7h+S7mGam5suKQ9M67dHrdVur6/o
oi/CyqIxUoWIpCmd6NHO9DacWJFGTQJF7MFXezp3euObcbFTvfi+SdfymLOh2pcVvjIqne+68cqs
GYRRL/GOUd+p1Wbq3GxnVZXlawuo0rHQ7V1lq+ERvgiFIT01PrrqNByuL/+l8X8Wav75KfJ8YzGM
pan0/BT1hinm6rjceXvAQpSA9uNnBTWT6kf4KXF5LwpAbbyNxqPyRryrtBvy8yZEbYAKJN8bnZh3
cXJT5eaGOs9K0Ll8/l+tVEoP5imd3aphpd02fBx/eT+BXvjGu3JjPbhPyQMRwPmyTvtz6cRAVkPR
CEIPFUz66f0Ej4TrJBm5ZJpW74YY6qs2tQ/uVK1BLy4aAuHBkxsaHnhBTw3Vap+gzkB4S/pi5wb5
BrKtm6xZa29eOpz0XP5jRrpvHY12pW2wHhWdOSOJdkMW+nXwOaPrdN01L11Ery1JJ5M3lNb36BDD
cmV/nxX9g+ZmvxHOXpuQzqExuoFFH4mMsWogldaMfdUMlt8W2e76Ws5wMcLHX1mShRAKIIZTUGKp
20aDn33A2o5BMu1dvvF281fP2pcfkp23TRtff7xue2UfZUS+o2XOOKTi3vOc5xjah2hKPr/VBPeB
6+nMKiNPcvYwK/PFoEaRAWCKKvURaaSPbedG364buXCAseJRw3N1ONvhMD718NILtNCwsdJs97B2
KsE3E8JJGDUnFCySWX+clCdrE+0UHjYrweN8D09NS744dHFf1oFYoDcsO3Woqx0lWme/skLxODoN
xqB9XBfyQtfQCReSmU63S71XLHoOd+4tECMNSqNBkJIOm4yhpP/SmuT9Nj3pkd8TwZbn3jYaER/J
zxttZ02QNa22HkR4PVsb6DNGyFTbhMbr9OvBuF87tYc1dGu2090CVxire9E/CrfoK25/Z3Wv7EkP
USsoQjdysJegizu9aAALPxke9VVqt/OYyLCL0KexTU4AxfvTpaV27tK/hRIqdpSAif3S8w2trg4d
f90UfVKtlXtktBEMUYyrkebp6BxBiSbc9VVKGbu9ung1BmF7/VhOgCTLTttWTnRXKih/gv3gLg12
gxYfeNitvBsvxDLE+ijtmCbzI6Sbkt9U0bAs0wReOjq26cFZHkABoBF/M/lomP+sP5nl+wqY1U6g
RdfmAdaMyxKrilNPgdZhvN2pEZTy1qMWvK+DJ4usRfB/5cxD1EPtR9H9kDEEZK4jsM5vWrF+6ntg
RtgGWSy3AZs+RuEEXhz5dnf6nDP478BRMn3JW4BsxQPSSAxDrlwhL1OI0gE6MSvlL82iO8vgjX+b
Jff2VH8wpx8vELAN9H65+cwsT47OdXmkafSQ79MPy5dCO8Tx9vM6S8VZ8xIn5PegUY7fUyWTCQ3L
0QxcexgiHzDVVoyZIfb1JNg41D2J8/PalOZZQVqyJ2PEljmlsdFjr9tWx+LPinlQ+rjbipfcv+jz
ry1PRu2YZlvoiYY5+976ylCtIFsY/PKr+1O/Mw/xfpVpR1xf59/3P/t5hpdvetVpQgzi2b+6u/jg
HOLbHGrs4MD79CE51E/5U7FZPVEXLp3X31GmlXC9RctAp0UIiOePYsr257KpHoabt2MJ5S8oha1B
WUbXrLFURlOxUYrkQxBq91nDRNH14C/uybOthH8K2SSU/Ry5hgHtcBflJSd04T2wD4L0E6z8P5Wc
gBUUzbZLG0QoM/fN9UcOxCur0o3T63pZJIg4+OOUUE7zdPSN/BnFh004pGuIIePiZ3tlTQoHbdSn
1pCzRjqa+2XZQ2OqWcne3EFjyiHMfhg7iLAO+n6afpRHyPMfVZhbTd13D+Nd/I1a3LHexxWHZ62V
c+F5KzaCfJBeDpwvMqwh84q5yZHD5eptjjmio/UWCYRNvi82a+iiVVuST0GWEg9F1Ed+mhwF8ifa
g613b9R9uV3HT7y0ic8d65+VSTf9uMCeWDqsrN6l9cZMn7V+Y5Tf2uqDB+upsUkfvJpQYftIcu/F
mFfnQ3gNepG+XRntZsZ+02rYzNsOadDVlOdCigXygR1XDRpptBKktMDLoL/WauES466ftjm+UO2C
99oGRr50vzYxciHtOTEn5QFuGs115jTC35uv06DtPDgCWuOHla1Nq14Oxv+sTCYrcoqx9cYUU+ZN
zkt9W+2ngyAvn5ZN+UF86bW1vbBInn3pVxalw2w0XV+aMxa7LWPcyvsJWLf7082fQ16ki/PoOBHA
QzqvOS85wYQw76uH7DDo9wo9joON8ki8pRw3P03DH9UCaaA/2L6DFBlMDbxlp631K/6qtLTsPgwf
TZM7ZX0q4nK29GoVUpCgjdX2UcIqhMppM6qP5hfxa8E13XXmNyc75La5H7Qj+D84u37vcL4yL1Xy
kj7oZh06Kz5b9iHfBcd+Dz22GGJaBaydwQFeLhfxMhSEVtQmJVvzCMQ/nrDVkJVVzCRGBjW8XX4j
UrMqf9aMj2niZ9qhW+WHvZyavLItBaHWWorBa14Onra3laf/c8+W171xu/7guNChJMK+MijFoXix
oyxfMChSUMX8Ioj5HMrYYbs1fnWPhu2vs+CeKWPJOyziwatXR8GDF6Gllx3u7iZzk8+Gn7XKzv0B
DgItgcLPHqvsaCufS326ad+vJxCrH1kqATReMrf0W5CRvBm/ZOglJP27tvULphs9KHgam1FR6y6a
/02+ezE/E7J4gvgRSRxpz0s16+3AZQpi2JcPBe6MbrC3cQ7BEZTkvii25XbcKr/M1efl5VP8yrK0
8UveTwa5hPjaw5YC5ii+QXan2ix84nJV92o1+PryJCZ31jtC/497/7NyadfVuu6KQsF+cuwR+RCh
1/atX8nLwMlaqeUMlva3m/1jTbrFYNcsnTCq/o71PSK+/b540FGBXi2AiC92FuM9QwcyoaNUIpdM
lVDIU5RYmvbBzfe5+SLqSfaWOaRF/PM3unbtlr50a2IOthmaNIx/SLGi6VAkd2hx+L0b1c/upDXb
pZ6s296rzZ27tMnuei58MUMyGKwEzAuB1BktiGUnphEEceQb2adqQuEo/1RqSM8P/VNYMmM5Oh/s
otuYxhfLWSPrvXRmXtuWFruMWgbFObaz5G5xtd2ovNfKu0T9OC/eSs4vso2Tj8m4nCHgfehWGiBA
JbfR02pM58L69be2dncY92BoD6scY2crYmKOSRGLhy9u48o+E0x1W2sDBQZ7aPZ2Ub8vdfdJzfRb
IDLMrhUHM9a/FbP5EPefwlyFuPFYq7Arhh9sM/fN0dkGYCKK4kmDBc5Ldl0T+FZ+F6WPmXPQyRxL
jTE873s+qjBbR3CA3ASqRsZhbYTC7aCgPheZIDeeYme6USNl5xnvuxa+tdbY2NEHFyjvlLvbHLl2
b/6Y6Za/4k9nWSaoUdBo1LnwYBMwzuk1EKYNBGVuX788PCDe3c/JOxLdnbGBVybdTM6aA4ub+/TL
nhiUH/6KOwRu7GBwQkAKZKE4pQyY7qjE/stRxbO31ekS5bf/0KZKlYol4kwA7kBPVjsQDC4d4nWK
0bOAIBmTcrQgL/W2TvEo5NM3XY5Ig/Jljoa7rFO3K59ubSelHGls3CqYLNbVoUiaGNvO2onMwdza
VCzBhHqb6matbnWeu0vrk2JAkQFjqbwXoyOjwEjR1zsHyVAhCpA+aVD2rESC854mFmlHWOBsmV5A
EOjUQyvdqNLcGiC+vR0XJq3nTf6IevfGTnb4J2mSEKKcCp6kZL2MWg/b+vn6Tr+AT2Wfff0TpENS
T0Ok2gE/Ydwo78cSOONGaMC2EFn64obxgJCYG2XXbq0ZZbv5oFFf+hdK1WdX3OlWyGcH5Dc49miE
+Wp80rkAEuuz7pm/rq/24id+tVr5vJhtVk+z8rLaaRsrFlWI5SCWmS/eXshzMMpxXLF5Foh1eF25
nyHJhYyUKvjpR25VE8DcnHY0rsdf/Tvjw3g77qa7li+d37NgoKTR47/p6Ap/Pfm0tHINjbI3PqZR
+pT8ebbm0gonDAM12gSl4ifjGgbnPOMCKMkN46mwL2LIkTxYmevBRXvs17hpsn31ob0pOp+3JKQW
hLxqs1axOfMS9B3pX0C4+reIixSChijJ3Sl1fw1W7NuB51vT96RwVo7lef/OEAALMMUoj4JU8aSN
G71omCYnDX1S102dHrtPsEw8xZ+rA29p5s6pXs+fhs+o/q0U5s6+GIb5VExUoD7InJi0PBiYci32
MNwwqGq+z7rPK754diWacM4xogVZJuo+joxgqNMmFPwVGCCuuplvHDpyZOIM/d4b7/j2d/XLI8QC
C874hgvH96nvV3NvqrONvYSSrQWEAZpVqGSrf9HbOk/HJVvS5sVwaCoWIlfchc3RQkjVuNEIVf/i
UXvmhZIl6XaK2llNKGsiRcnTyusOPRwrAlnfPai6P9w09/37ddba80gtWZW8cjAKgJAe65v22t6k
n0yyylf0YlQUj6KnhCrlrgvfJ7vgp7HJDl3qMxa3jgE+f9OLH8Kxh4qYWWzi2ulHJXV3ki743+UL
KUUvZ9CPQs2jiJ/lbvmarI0anb8NsGloNmVaEjkwz1KcIWgHtlcM4uPmD/VtCbyw812//qQf1ljN
z9/uwpZuwI7I7SwIPU/XV0ZqM83RGPr2x1FwM+7iXbQHznjL81VQEr5XVgtQZ6kVR5GZayZRoJzQ
aAacmlSnhPdUG8QkNwrk5gPsvPk+WivFn4UXVMtAVvNuFQ+sM9kew+wTK5mAUtPW8G2uHmN1vFW4
/smd44joxWmn74g0kCmlE+00pGqRRmAHef1/IWxuq6ccaAB8oNQd9v+idHd2GE8tyu16u/Xmxi2w
6D3B1nHUd8a2v8/Ju4cdJhsIiNZna89dRDIqxbV+sSCuguTYD3+4RBud7LR4Lyr6/2u02vyL/tfa
SqUAtzij3imoQPjpl3EnOHyrvYYIsDDKDFWzUf1ss3bBv5CrXPmglhTr2lRb4sYNU78p0TFojuE7
6kkHqprb5Ljst+WDtResOePSb4KPwU18GO81KESLI9RID9bBytkK/t3aG9uKHXKoQAVBjr424nzb
6j4LlBuhKCw4QRT1OzpplHiXz5/1uwpU799lotVb6cI5eO2k8mmb7SjQspGNTI429V5vn95OtGiH
3UIPxEesZbM2pSzc/mwX0TCg3OtCECgjgpLWsOvIZhcFr1p/03E3KTfrs0nnYVL45Ss7UphUE9td
cgM748bxl7tsm2ybQ3kXHaqbtSGGsxFlXbIlHXVnBj4S1tiK7haIxrTDsNDfe1cd6jt7rx7Cfb8B
4JTDEeVsu/3EyG5zMyK0Ye/emtSc/hA5AijmPDOjyQ+xfBLrI+82aKpMX7s1dtXNmvbL2YCmtGw5
hdK8gBm3EmuixqmhyJxQTg624/1CLhUcXFh0bbqIwjagDNoV4rYYN7F1Ez+tlejE5zxxKzhi0KEE
WIMok0gcT68N5nTKHrW/0u/sxtk4tV7sDbVUdoab/ZW5avAYlrWyK6NlbUz17ARhmFSSMSA49D3P
k69I01gat0M0bQmgQVKK8lMfWGvaLWtGpNWN0xiGljBCMS08zG5WbiotWSNkPXuevSyFqUyR8tuc
ndM9zOvKU0z4iH2oDwvbz7t++mPxWlSTklKp/siDKnrqxhRmnOtue3l1/9iVrhDFzNq4i8rSN13V
PJiaCuehOpnfrlu55CEgC/6zOvnOGEs6TRNW4m5Qdrphqpthmn+yF3+EoxZsZmi6py7bXrd6cW0M
pUFsbUMMbknu4cxcymXMjTF4KL62WWD7SqW0N9etXFzbKyuSf5gt5T1TWHFQYmrrv5rc2+ol8jrJ
ryHKYcZbsXd2/wpPgZcUhgCG63lCnXqKVTbq2EZiVWBHyy7YO2WK1lq48gg8f8hgx9JUjhWgNagm
JI/kGHu9NrelH1pDlu6cIWNyscqt5EcVORFS8HnCtKtVdHrq84TNfixZGX1qs9bu1l7CwtRpgBEz
kzzcxKwGH1Nyn3AxuoFie+XznPSM7VxlU35TeEE+3g5auER7NzPt/rbuYrfawSm0lB8sp56ZVTGC
0Fqr6J5/AGgTLOh1PSIP5LFyLqIvZlJAWkWDeqS6rFUfkBcwNzYKvNc966IhsGKGYDMhJ5cMueVk
ZdmsEFfBpHRm9HlO7dovnGYFH3nBjmiwCK0a0n+k2k49KkvGaRpgT/Dbhaxcb/viuWWk8465qv43
THmoTtkoHjrWGd/hEBhZF2fiSzaV+1Orpt63za78XHXzWiPnwqroa1B0ohOIQqjcf3TGwnDn0kz9
Ksv/KqKl3A5zM2xCxVxrjJ3HGWY4aVDR6FANnlBSDK0XZUwn3Uv9ocir97VqjB/7dPbWxsDOF4Tm
oMYAvwmmW1AQnn6melJb7o0h9+kqN7dqZee5bxUNE7BAC99KEMsrEC0oEkU6F5YQCJCMJYvSu0qb
+8huzhu1geZlUYanMEiSw1u9HAF6wUgvmm1QnUhRWrXyZaqTKPenKaBhs8TvnEXhwdQma/eB+JNO
wwiWhHSdIAeiWChtYDwWcTCbwpJDjDLy+nOU6Y+dPT71UTUCNgGLdn1tKxZfYuwrCEAV6GMcVkxg
x+Wfy8KLtwg3QXMIrZtCX8sgLrkHi6LPJtREychOv1hgW1FhDWWON2TvXIb3v5fu6L1D5WdNHPPc
312qrCJRAcvq0a88tTRgPNcULGVuGf6RqyGSTOQrj9f37tJ6GPJ2KfDA60KKd2qlt4zRmcsk9z0t
2ZfTwanjrcK82XUrl77QayvS7Z1beUGg4AtNAZTObfYlje3nGZRSG2jvnNr947q5swoLx8oFcwap
rAUoQtaGcaqy0OOJYzW6rfYtTMDXoLLoPunlEP0RqECwf8Me0xGUWvn7rJTbzXUSx8NLzAiZiDUa
w1b9rkLRfZvkdv4InsmINtdtnn04UYbHPYhRL2M80pa6wZjEo67n/hK774NAYWCvOkaa9vm/MyN5
YZH2BcwDmOksc4OMz21hjLsw0m+umzlzkNPVyJNIamaWVhloue+mrXffNPFtkozFz3hw0vs6n83v
qWc1a5RzZycMcXMVTVg4k5goObu7yrFzOM9G7jdF9kTn5kFT3LX6w4XPhA0yKooQgADk7GLRxlhN
VPbPbKzd1P9KwnqThPH++vZdtsLbAVoUWGxl8D90SJWpZ2zf5PwRlGDL4updlBfb61Yu7Re0lDr4
XqqKtEukWFGm3cA4Gb4wzta+aILg6JXB8PV3rLBb0K5xKVr6qZWg8tws6LFSuYyY59PPMpxXsu6L
C7EEgf9LPiErJKZKp6R26WFiqRGkiax2Y5vD8/V1XPomL6QrRAS0b2RqC6fRmwmNBV7MqppaW722
zMUP5rgBu0nCv6zEg0trIql0PBI+ABDydVFBZjf0eVr4ZGnFx35I7IcKEoQVKxfOKakrfTn2Djyv
nEYUFcLArgKLgV6m1RfAHsG2K2wYXfI++WTEdp/7+Vy7n39jKw3xLDZJ/ngtnbpE23RVlwToiSyh
95gyJT8M7m0Ha/J1MxcX948ZOY+Y6tAwyjoqGLzsH9t+Opap6U8hcqdetUv7ZeU4XXQQMllUROCl
orF6uqpMLe1SmVlVA6IX8vwyjI5ZN3mjX8zzm7MyYh13/H+MibW/ypEoKTWhyQCuXxotpQHlpuyp
oSXVsXKnoxeuzK9f3EkYXSCUR4vak8+wpcdK2vQcsNFcNFialSD+xhhwqsF6MlSu77WlHW0WXmRr
/HEXN5WGx0tXgjtduhbbee6DKUKbIJ+rv/QqHlB3yCEdU+O1/OwsyRA7CvOWgOqhbCWXebtYjaEs
pSBoa57ynKdV9ikG9dHCC9B0383B0ezfiPLMKApuIxdCwRfFuFffkLkGTZ01HCZxk2Zj1W76bmgz
2PEsr/4d3/QoYPMJgDJ4YptfmarzNmLOroKtpNTDvRGP1a7mbby1syz5jVWRpbk6dF5cX3JGrc6K
NdVVUfgzFFF6NH1us+IB4PLH64f7vNLC90L+U/AkmtAZGdIJ0KIyp0VN6Opdr/k2qIO51Znx3w7q
1OyCBsX0qdDaY6Rwf3rz9DlJ43HlWFyK0a9/guSchZk4TuDxE2wzuIsnpfOTAGXv6wu9bISXF0Rf
xGr5ndzrRtpQGKZQXXbReyZfzccmafSVkHzJ+y2ygP+zIt3SSRCHSsNoEcwe9ianseOMyl7L079S
c8XSpRP92pJx6oqN3iaeIiyFg9b7nVu+p8rJ8EgWrjCxXwpalmZonGcqJ2c0et2oJY2m4Ijp0jx1
k2L7Uarmm7opgl09Nj+tug+ern+r8x4OTkmEpEzD16JdK5+zmMqK7VYEyiYHHt/XwDQ8M7ztjHDb
Fsk+V5TYxyGDqpj2rjkByVJD+3D9V1zaYbrsDI4KujZyiNMdnry6LpO4yf15Dj92WXqc9ekpnVen
V/hjTgoDL2v9x4zs/X2cRs2CGbcJxm1s88q0J+uNio66MAJoWmBhKXjI79kwnXIqpB21gKqeDmOp
LdvepiWSuna8NnIsfFxeELcb6iXMxQvixdN908N2SvOI90OY15rlm61Z7hVl4P7WWt03a2fZtU6j
+HmutMVhVha1+DolJWzdZtnth6HN12q4l74kL0LyCS5dskDpFznxUA+hbfEoLHttAwlVuu9rZM6D
qc9+w2l46gJze4FnyZKSgTGOtqGAHs6qWN/0PHP/SkzNO0RV8FbpQfFNUfYW2m46yDO5JNe2QZ6m
/ZT7gUFlMfIOGnwsRaL/xp3nCGo9uCIMnjjSMTCWSSsrg1e8Fg/aoe29L1wF2Y1jlCvUMueYM7Eg
VE5MHlFCSFWE8Fe3K/1oNy1nlaKL10AsqQVqs5ujymNquVbU+9BaHOblPetDNKmj5dt13AES9QJ9
Fylz8qcYgFduHaczv7RxVr9rGGd6D34/XuM8unSVcF41tFhI+UnmTn9nB4+poaQzG9//sMf7mdfF
9cizZkDaiGopirS0+bJmNDEfGsf7MGrf3EmgtSKGbl0QmfQR5MZpk9nekGk2cWf+PkfIf/7Kg2/X
13EOjZRsSC+UbjGAEM7Y0L1ked83Zv1lzgpnP+QFgOZ8UN/FZjTv1cZKnhcKbveLej/pBHs+/c3K
b7kQBEAyMXKmgs05J7vVZ7VotZBUfyQYfVbVrDrYRoe4m5a7Nwwk0J+2A0RAGqYHC2ukdj/Zc7gp
6syGH9e0N0M5BDvuCxK/sfN213/epV/HgL44aMjAE6pOfSquvdrWBpJYwxuMzZhrxnHMan3XdEPw
9sySQhsQKLhLKJbJE79wLaphobswOFfxlzAONL8w0y9e1a5NB11wYwBk3AGmhYSQIYPIHDdJipJn
t58iZ7V14/JXZFe/ru+bCN3SZUNTApJoBhwMILHSvuX5hIZi57EYJ/Yna9pFJnNegkvDHVb27Rz0
hzej8gQ+lbYERsU3fBWfvMlW2qoYeJlu5828K7b9Z9IiMaEp1N6qW7vdrI2wiMtfXh7PKMQ0geHh
u5LJzOvsOtBbCgu22vvRKNB/yXBrOMFd5Kj6tizz5y6lwvX2XaX2B4SJnAHcthTh8ioMxkCAKtQQ
3dBAjeCc7D81+vSF/2WteHLJ9alpofFDhgKxm9TBGoIm6zivuEn/WTHvtBaSiOTP6wu64Io0DODv
57L0KDdK+zhWtdfnlsIbMXbvBl3bUUtb8cQLnwof1G3KMci3nHVmazfOlGzkbdgHmtf7njXZ8bY2
u6H0s7qdvk9RD90JLFbV8wh2cO3OEKFU8hQuToreogqJQpgUapPUSj1INwggrtftrDhjgMEOmhuj
zyE3bntIP6Y8OaiN7W4yS8ker2/wpZSdMqsFdRZ84sRZaYdzWw+G1Gio6yFvQ96+PNQ9+FGyzk2V
M0jlzg9gZvdhQKtXHeznsF9LPC/4Eb/A5VEE5TB3s+S0oZJQDUv4BfUMU6VRde+aNoDKuV1WEpVL
X5pSIhhV+gy8T+SYw1EtAwQS/FxMmKpWfbCH9AfymQeKV/2mztVvWYrS3PUdvuTCr62KX/Uq+swR
8+dOwAduo3FDx8pXhnLFxKUdpFounlxIXFDIPDWhG0PZVsbIKZm7BlYenTFE9SlpVw7jBTM87Gx4
w0n3qJmKlb5aiedwsZU6IJJwrBZ0t0au4eFrQeS29G3vqk2+lodcsghMGzE7XrDUzqUvpld1rFQ2
ACeBPRS4+MJI7sb9sus+CtqjMELgUd0EafT2ygbRm142hum8yYSVdZQublNMAKu8zILnJ1IpnwZm
O9orK7y4wFeGpNMfzYXiKg2GQlvdJqG70Yd5U2bF7roPng8PUfQSFVN8g/fN2eC+1nhqiJw6F8Nt
8mdxdH8ke3ViJo35x2lb78N9oRyum7zg9icWJWcBDwbSsEhKX4GbpSt/OmN2c93CpSxVvDzEWaaF
Tbvy1B+VMTDrpWFRYkDfZOjNVGDHmlAJ6G6Ab64BYS+FyhN70knmhKVVa2GvRaY7QNUi2qrH8jh+
mg/mb4TlE1uSY2hlEYVwLQjPV372N+Eu3wQH1JZe/H5lH0V4kK4gj8uP7r8KoQk4kdN9bKPCMxuH
S9bOts2xEPQuEBSBe7vJ927uK8n6Vl7w+xOTknfkmTrneH7hl/MuuMlhkCiehVZz49vv9f3fQ++/
0bvkdmGFQDk4CJb4Ta/CVwq6uWnVsPT75kud/JzCjyZp2fW9vJDWntgQ//2VDaVD6Nx0seGZxMcx
vFHKvwzkCJT0j+uGLtxlJ4Yk3zdhk1LigA0cqrD2GcZs/TwZR0B19b4MqnuoAB/UePp63eqlQ81g
mcvkNxx8AP1Ol5ctlcNrDEhmE/dqh96IgfDIoM2qunK2xc+XXZL5NaAiXGlMz0i5Jbon5VACbfXV
dvmTOvPsU//6VaU2sMG42lZKY735DqUX7EJRbEM7gUam5JFdWBS2VZnkYckI3r/Qop1VRtVNMerF
8founjs/pqiXAEM2kSh2pcUZbj+ijAB1tEnhsPaSj1Yd3ZRGtxKB18zopx/LtMp4mD1WFMfdhz5d
bmfYjvUgebNPnK5Gih6TXhpmamBmCHKKHkPwbVTNlcxtbSnSx9HdpEdbmR0zDAA3Tbt1JvfZbFeK
referekAXmg5IxdGnJCsKBVuNXgd+eGogMurzAcrrt+cWWADyDtywCAOziBybWCbSuVgYxlq+C+M
D3qSrxRyz88OJjxHpT8EfIF89/S7D0EFsnXCRD8lN0rk3i+RummnZL8E+tZo6xV+3/OQh+A1uBL+
oSKlyoqvpTXC+7bkhT8mrr1ZTOegFcmRvuXsR27x9nbQiTVZ+NUrgjQbHKxZhXpoXPUuyuu3O7Qo
TAjdRtoYDAif7p/SGUoWB5jQxj7eMNX2ybb7FVe79I1e2ZBx0jrUK52ZUoVAbfHgDZofF4+KGzzM
JlPsjrJyK11wbEPor+o0EuiQycWWgfgZtAk9p6ClXT5B7nGkOlGsxOwLh/TEinu6b25dRoY+iM5W
2WyNpduaubFxyS/fHD1PzEifx1w8O2oizMSR7RsdRYew8Zvgz+tWLng12ZALZtZW0dOTn+UDxAKV
t2AF1PhWjT9kvePb6uyPEEpft3Tp44ABYXyDyp7o5Z5uG9opU1njC74zWncUzI+Qcq+YuOBtCAL+
Y0LKSka3s7uxyKjUGOqyLaPmy0JqvtGn6UmLso9mZCUrHnfRIs1HKjfowIHkP11UqldZoiqgCbpF
2xTmTPWr2MY0rrK8o9znrZi75HoAj2Hp5y6iwCeFvD6NC0jQMAfJybFAKDfPxz91K1urrwnfOk1L
REOVGAftJRVYVbKTVgrlqJbQUA0d46ER3Y5YTe3Y71jbQzMq3i1Zm72LFtO4iXP85c2+QheMvAtX
IW+QUVGxrZpZmvMhKze0NvXchEeYTazddSvnI6IkJ0Il3KCoTSNQFq+1eVOB/4ioJ/SLXm/70K5M
KNVRAt4mmbWAzZxQHgrVdt6MlByfJzSP7oeoL5dtWnj9Y2LoU+LXDLfd9n2efwwCar0rPn3h2ICw
oN1vUV6lfix9inpKxli3KbxTK9oP3fApZ6Ls7dtNpZ3mGRMzZGpy99WYyig2dNA3YT1+hRX9R2zR
Rr++2RcCzYkNKWrSz0yyqsZGa2cCZZveZUPANGDgHOwpHFesXTgoAN0cKmAWjkzB6PRcNkNqa0nL
vVN4UX9Mm7HfBd7/cPYdS3LjXLNPxAg60GxpyrZvtd0gZLoBejiCIJ/+Zs3qkwkp/rvWTLNoAJyT
J81C74d5YP8oQ/7wgoDbAFFEvwUc/Fdg0TJtsy7GWvG29GugbbUy/x+lxx92GVziEteHSQVSyy4/
4X+6LZohn9AMuJvYl8Gr4SJ9XoJBmNqsKhWF64GtlHBJxdDx7y/tD/vATxf+Zc9GACMsOSecDkGU
RvXQdt0O5kL20K0d8Fq5DHvP49D6RAlcmod5+0f18MdHCzoMwByUemCH/XzfXUR4YjNwMfUK9HK3
dk0PQ49Ib/9aAJeP75f97gLLAhr3sbX8ForYbYtRi7icTWs6foYmhiI67/hzi3sv+4CMZRP46kDG
llR/f8J/WhbY5kDwuwjJYDH/8y0qt4GDmV9uEeOtrGNX3XIOmKsU/Zdh05/u8cKrv4SzYkH8Snuw
IoF5AceVqKFrAtOv3j9s69LvGhcGe7+BL0YAuVrlpaT9x/f7p5v830v/sho9bwk6b8alfdGRkurk
I23jnQ63nRjacff3J/qnpf+fkQ9ok5fl+MuG6YYmTzYPF5tDsuMZFHGd+hGmrP77Zf74OMEDwIME
axdWNz+/OMsQcKtXHMVNFvPnXjB32FqYoFrPbKX2lvaLSBwsVZZ1evj/uHKGrhqE4Yuy6hdwYlaN
WRxGpIWX0hSkzBbyqnLYwvA9oKt7D3k+fjZZIO9lSCBF/P+4OLpGEFVg8vGbUTsS2DsWJjgyI0mS
3QYJikGmCulhX2lEX04+Q9b23Aw77csvf7/0n3ZBgkMKA074Yvy2VDR+1SS2y6wxHdIy4y7etSOd
FzhyzGM2PZmZOVFitDyl/9ji/4DAok/GRBW8UTgOAaf5+WW3bjB6FsC3Os/65QBW7jWJ+XzXtxI0
48F7BasHrqF6xax686EmDzQcq7I23I0yW97+/hz+tCuCJwu+VIx5CyjdP/8YDPdARvSwWSVBOpWY
lix1my/98e9X+dOaBSU9RWUEnOg3fSUkgb1W/22J7VPSfHj8ZfMe1+5fFe2fXmpyYZHiuEYF8usk
d0K5HsgV3xMqAncVGuCkDoy++y6a1jLycsTFZs7/x9r90xYBRsklix5WnXirPz/BPhScefyydsf0
CREQh4n0b/Di+se298fLYNIFZmJ4Ee/9UvLgmCFLz3CZdph2OOBASjfl+i/J858+B/B8MO5D8vnv
/KeEw4AT9Rp4I+mcnDG4Yg8CQvLD3z+HP213ENwgcAUyAuAtv3x0GFCrJhGYHrdUz7VVWbNfbAp3
r0V351Ey5M37DXlwxIqnv1/5D7QGnB1IxrjYU0HE8ut+t0xtK5vwAtDzBULLyAsOITXfMgIrUMyy
szro3btqwjONl73QMdRbXasOfeSakhN4L6Gbqf7+m35/5vhJiJ7BsIkgrMW//Pv/FGQws1mSlkDs
ApGI5SWEYwmp0zbv+f95Ff58oV8eu7Urnu+Eew8lrfJ+PvNl+NIjAGByyY+/39PvKxGjR2S6Xtj/
mE//yrfK/HbMrMBKdNEManXfc6SdzkyssmjR1WYF3OoHZIzrVfyL+/THS2N/heIKbC8ghj8/TpJ6
PJcKd8kRuZS8r6kqlmio4uzbaO0/INY/TLdwn9D2gC2I7fO35CfeGxP911suqw+TfZgEvI+W8wfE
xbdJZ2tNW/oCfS0M2AYoFQvhoykMHPs/93U//4xfNocx2iYvi7A5RIIOXzl4oUlF+q7V//hUf9/H
cZ3LZ+qHQHt/k/5sfQ92k8Vr5ZxHRdOBHsRQEZUzm46rcv+o2P9rrH6upLFEQzDFwMzBV/+rOmbM
xdS0I3aj0DaHLZGQ/tv2qovCLzxCWFna27a0eesX3OcHbacfNJtfwwEuQyMCLvos+Ca0+j4N4TNg
qRHNeOsB119Nmc9w34gmmhbhkK8QfmXQE21BUK1eEpbram8H/q8wwd83vcvNQM4GphEiIX9NhR9h
ZjDOEW6m69cQbjUkYjdU8uYxyjZXA21KEKlbTJT9K9Txl5MDrQ4KVx+dOPoRBKb/mt0lPH6Z7F0E
Wtk+J7cgTReh/y/5K9zE/pNg/c/r+vVC/xU+/7OR5ZCuCw7nlDodtLJL2aY6GedbiDotzC0yx1J/
Kec1GsS8g5sW6eZSd3Oc7cc+XGekj2oU2m2eicnWFJux5jd0TIZovJGrNIN+UpxuWYr3vgYDv/HC
nA1e4cHDNbEn1Hhg7pZWjaO8vMd4jPh+XhQN78Yk1hBOi0EJWK5uWYecOxb7MLQL5aZNmVkj6UPT
L/mX7UK9K5KVGFf7RAXrsc16f6yIv1ivikfSySJwPHhrYghUXyZkaC1VuiB3DcLsaErrqPegUQ2J
8S9oOwuRcr5MeVOFq9dvSLtox6H0e1S3R7FYY0C37+zXBbmJfblOtN13iGV8j9YZSV1+pNePvO+a
d1DUVr8e+4hstcjgfXAdx7P87i/BGJ1YGG3+fcA7+RXpuCur6Dim/iFZrQv8stVTzOZizIYAd+0i
kIUkTKDTatx685LT1U6HRKwZPJy8oXlek1TmxaSZ+CIoy9RTC7GOhpl+v4EykvfS7GYhFN97yFCO
HgPI1+SLD/gqOfBlSkkFxtOQ1jHyicSVXBMNa3a1tfFQDpkNWQ2jX8AzHVljGFYtfRju1njTOPk5
oumrLG9TcRtzM6aVS8hIkE0Z2RCUlTAgZeAFzVROGg4Cx9j17jMfiMQQIN7YXC3G32BRNtIgOnnS
LvCfEzyCfA8xY17l+LTR0o6zAx8s7xSKGhG8eCma1UJoqXmJuMVuqvnEeVBJqIW7naRgolecWjIX
IR/hYwDTJRBOFHwgpoJ6Wj6tsz96EDDEJi43lZsenhchT2smoj67BUET6vZGo/qt502zb9O0ehDJ
mHnLq4GYHC2H27z+3nOxJ4+4r8Z1NfxljH+Oqafmp8TNynf1kjPxbVbD6tUgOHs94ssgI8lsxcKG
qZvIEXO1gn4qoTTXKZzVYt6Do5JBAH9sZw63H7n0CtA14n/sR4P48Y1VqRHoj4AUcN/sVqgC25LL
LY2KlWDDLCanN/GIno3k32yM7bZs+6gNSxIuQpXrMk9NwSflQdiHfimB0qGTUU2SZX7BCs/hP9TZ
7jk0s1EVH8EUQxRn531gvso/6QrsZ98PI7AfcO1RAcCAZ0FEwhzKPnhZx4CtkMlm8L552nRwa7qR
nGBK0PHr3GNdIi4oStch1Y2LiI8VBGM2vxLK7yCUiYIpFKzsAcX256iPfPM19z30oE888VosBdKP
vZKF7w22f5Hj4MdfIeDYnN7F8WaMPDKCTOQPJ9NRok3Z6HQnWk+lX7ZcJfgfodE0vVeQNe/sS5oO
EZzdQ0OQMmo675JxnG0mW0+QXGTdfWewS53QUcV5oQBRjrs1Hdx8NSuvhx8d5hgSojOz5Y2XVaLr
ZWSLGV1A/xYIzA4/WAw47NvksdT92LwWyEMRTfmKPjlB2446CnII3bAaZ5eLv/YuJ+La6k1RWQXE
adEWa2a87a6Z4iE/BYlcYCZB8smJF79DSgwt0NCEmBGbOFcMRuJqaSfkBI1x7tIqYRMd3jpQuFpW
NIhLmT+8dFAGsUHc1/4PNck0RkKL7/CTCpE2Rr7NvRzne0ipXX6EAUysXih28vzYpyykn2lk+HqL
nc6trxGJdXRqk4maEsGADHED+JbIAZFEKilXKhAPNyfd6D9PeW7XcxLzZqohos0MMDwdq11L1Crr
yF/S6Y1oGcJiObVO1Ktx6KAHrE40+C5J2QHeSUF8o6VUUbVIeCjVjZ5pdEJHzdJ9yFbvbQ2n7E2D
tS6agvjIuK/bcNPcVT6HqQp8wVmQD/4xwyhaZnhe06iXPRVe1iMOs/e7+RO3LJN6lEPKD6Tj/ufs
z7P9UC732qbcLLPqbVBbkGPi71J/yADDb6Z58vzZrtgahcDr8IVIXrOc9k6BtdFsoC8Z58cT6kmy
RV+maOI/dBY6eXZj7B6wEczRfhWJaW/zRIVgBU10RIavF0WeWkuRhcGQFmOzBjiLkChtMU8CDCB0
xSZGpzeYVa+QnAjI6jxY2UlvWopJCBQIII9NrHLQlARY5Cxdz3RiYfrIupAMCJO0/gf8cVbzAO1J
2OyNzCN5WrBjD58rpC0IMrskZpQyQT9JC51a7Yq0RVbpTStD65WCzci1jVPdwjXPhjDrz1YRSDyc
efLkNzFkY7Ob/EyxsyeJIhXwTRV+SjulroqAaZLnnPkbzG9VZ69TyMoWi/JuiUCOR3Q7nfbr1jRx
JdVgxweC8drEK9n0wvvICM+y58R3jvGCeYTm3yYjNv+RLXajN9y3M7/qhej4IWDtDIO9rQnXat56
a75u+FfvNR3bbcQK3kDpLr3ZH3BAZfkqP6kmefeIkmdrDlkCGAkFJXo/aI8p7OZHVjVL78+3uicQ
/7RDaqIv3TIo8s5c6sieUhOlVxnAOPuFTGsiat6ZOU5wjrZSvAfNkpbLyLgrm9lIXTq8kh99wDXb
48+SuFiXrm2rmILzvVHffY+7nF9EcMHrqFW+ACnl4cH1fImPucqy89YyfYIDO9jDDZOIZ2715pa7
nk5gWFI6Zjfcsf4GGyU68kmGr3nT9K/LRhRF+Wb5s3XK7BMm+12fzWSqF712axFo6cGwmHteW2ZI
rLJFZ5vsZsng76dz6p8xKJyyfQwcfrhtu0F8a3UWvaqpi7LC02n6IYIMAStYivekjbuHCHqpdw77
kYMC+RNJuhko2LVnaV5BaK0PRvgxvQmcXfURMvqFVuucuUfhw+6vnLKM6mLNG9eXMx9dU6Bggg3H
2DD9PYTd3wIq+eTyMhlotEPLGpZwMNI3Us5Nvve6PrtPjLDbF9OrCd0dHz+AxTamMjZuCWDbadPV
sqL4GJzmt9mM/A0eeKr2KH1FAfYWyfZZpFqWWkcddDaCQYiCOiJYliu26X2QzM/wZ4ItE5m7Eh7v
ukZBmZXg8b/4bpjLhCUvTZ7OV2pchx0LUcRONr3rAbMU4+TGE0vMV9Td486ftvSJEqO+R+vA8CL7
pW6S6euS5rfeiKrXy5ftLk0nfu7WdtvjHByvCI3UO+VYDlkuT7SPg1K3wqtIS2nprNyKrZ1AKKZB
8CyN0gclFu+uxTnglzA3WfqbtKPBtUimaGfiWZ1NJPw7Z+0xjYP+nliWfoO4e3mWch3kQ+R3cb0Q
ioSvzGBBlZGTw/UQ0YEVAz5FtK9O5g8I145OJpmjuQwSAKcwMAaPibNIvzQj8BsxmY/GTEm1aZFV
q93mPX75px2Ft2vzfCuSbGpL+AygSBg7vRvFGCKthHhHl2jsDJm64hk5JoOCAEpG/d4L0j1b5+4U
GzXiclpG6NSglJpENpRmtXkd0PiFKKXqdIzINSBPAEc4Qe8E6BVgd8vnUHrwsU2n7axCyh6M3Jqj
L7Dpj2F0bfrw7Od9DnO5KIRYIBpKx5MYTL38fgvkFeoZZKjQFJtX7rbnec6WCpssaLM02E2zQuHm
UqToYZhU0BjuCjj3k3IO+d22NaiXLSx68kHdxqojxZRcBMWbUpjqRdmu64ek7NJUQl2YkUrMaXi2
M7lDDfLV61EasXxN8UUOW7nODLqKDqUe8HF7tmhpkWi7GdiNBniqLWq2aEn2mWiRrzWO7CRtdAIK
kBWJ7sZS+XlJbY/82YzvW6xp9J5dWuWj75/ctCU7IhRkRHZ2OHAcVAQ5UqoUTo1ywQq9gYwrPcAK
kZcDzh4d+fcuR2KdkFi3XnfZ2Mlmj75pul0Cr7YCGPp5alCjhhssLr1oQJuEdIYK477X3JigkKhD
6ywbp7Ln8vsSiK9iTN2V18VfYp3qCkjJMyTCUal9oEZoz12N+V53dGkrKxwypuqYMPumW8nZo6O3
z3y7PKXxBcL0TFz7Lj0LCy2BG1s0WB22T65FqXASl0IuKKej8Aj197SfFTlIrqrcTaTe2qG7Y7w5
mcbMVcMQ32hsi/fs2QjexMG70mgmAbIhNXjEA8aMaiu7uO+PbQ+sIJ66oQwYqpGh6/drjBwB2tgr
4K1boWcU8TxUVzHFLJB3JDriq/LKfkBl1PH2JYT7QRFfTmm2feGuE8jvMudp8B7TsIHxY/raRkNY
miU5QFlDijzld4LQpzneZLkt4oFO8StH2b5DG4YWLZb2Hu6zosLjt3dt3i67Hj4Ela+CiroBCdf5
+IJ9NqqnBntz00EikI+tKFcyeqXPDDuyNRxr8OAELHKYKJumQ5TbTFQxTADxEKnxMQd+UoGPA3cj
IOUVN+l3Gs63QbO+wVzqVQj5pmZ1G6rspuHzrcjT3Yg6uDAwk0pGz3tuWHA7pPAoXbIR2dA6Ozl/
fg4UfeDKj3bpFtwGduUwT9Luc1ogloxII8C+GfwWfwYFSlMsXe/XKLvbY6zCZjeHyVZ6Xj8cHQg0
UzGRll2ncQdcYfHxWWQIvp5NhImzaf3awDhnPxndPIxJpyucNv25ZXA3ov1qH3wx0ecx19uTimP7
AKg02tncjtcCOqc9VLLtlbOXDnMap9WVvTeQrB6XVq73vtBYlMkSNIgIQPzTgYj0KSBNDNv8FYrU
wlOJmSq6jYFfdGLgTSl9fa1JtGeR74Na2dE6CGJz0znpPRs/WXdZ4+sKD/I78wlAgFSl9bps/GjR
bxUzX7aT8eWKPMmUFtNkTT2hB6gSMkMMTvDRJmuD/IxLyiM1mSg2qJcPec7Ojk6vkD93ZZMH7mVQ
+Vwv/SqPyONCnJGfqHM3DGHVdRz0pwlD5Xm4iyN10xEXV8RsapfO0XoHt7m4pl6w7FphDmwT644F
5thQWG4zt8IiZYSwB23EfgUiUozRYA7ekoRogIavQbJtN/PMsK8JXfbTZkt/y/IjiIT5yR86dq07
PBY81QDZvLDmx0ZDnpgCiDu2sIQIQ37Lu/lmFPFSgbWFdWdVBA0hv483N+5zBkiHSok/mFxZn7bl
6GdZ6SScTC3m12UrHOzy8bo++lkPe4CAj1sezeA0pwpDhxiG7z1nlTB+na5zAvvThsKUHUGtq+1u
UH3vYrOg6yL5WtBFHIiDewk1x85HpipMRd+1sd+FXodSoVbet/A1qzLOPkzDrxvZHkUP+/xe7SJv
7K5itA/bkPYFkdDSpdjqC3/K8iLNLXod37EaXDjsnou9IdsCe7s8x6CiewAEd8IeXc08/N5q8dJb
xGj2erubwcMqBZlR/8vpLR1EvOsm8hG4pqvXNP4+cnxC2yz9kjts0Ih+OoZ9BEJI0hY2lFctXb4w
yvManQ7UyYDilgvo/EJMCAnTxY2nEGP/LEjwGGTDPRTM+S2oVetVaruXbtGHIUQrDoDm++J3dTb1
dpcnkj0nFBv04CHcibAccVMGuRmuP0MX7Z18i40B3i/uYuyorrK2WyqwtO5xxJ4NW9Zy7MwV6DHw
v0OBO66w7MhVDwxZ0xOypCrMu97xRZc27a/DFapZl936LX0O1uVu7t0hjDcEyfDga9SvGHQv3Qyr
ZN7sYDLDq1RksBZvkeEa8xa2I4vC75xGgJFkbsvecnz5I/OqJrBJiSanLfyEpwCTzVyS1KRPLmWB
LJAEGZ9QUi8FbLwxclHyWnZAt1M+NeCZdTgLwvRqSIM9HJKaSonIQ/+OX9J13bNeMgXnX43B2LDF
BbcirxJA8OWGcztoB3RM2zkkWhRrsN46bj+bcMM5PiUBUo57WwL+4VdUrLcU5SrwpuAeYdaAhXqA
aiLB54tYeMV6gHMakFkSzB80F+ktbBCgIaX26zqa924IEeJCJq8EENYXSob3vY3uWa/2nGL04C/5
I/z0AGOQ7ANjw7acUyBvTQLp5zwvLd6pQdnS6FeHLhLmpj8SHiMpjUOSIBV1OBpDufNyYDizDsFF
7GVtU0F2Sz6cumQ2p8wDDyqiwVb7oZzPgAoxvunjTygbkP2YhU9iiiPcnSx9Pn4ijH0ftOQauWxQ
1etsqyjjh3nlJ7Sgt8KxW81QCOlIFW26vGecPih0ivUmmx8jKvRiteNRbfYt3HpabDIfsMXB5SZQ
DMhg8gOCnxtt0yvY/Hw6+AsU/ex9XWR2xD54ahoS78AavXa8y2tHaAqAHfQtaDCYVN9YRh9GK1AJ
bpF6SLd4v2b594g3UJcpB47QFL/Av+ou6rtrl1t2hkX5W9M4BleK4BVk1KHUDXr4ZNreJkC+eCrZ
gbbrcI9ZotvNYMCVfgZa49BcLWgj7ttERdcZOl/rL6QME3c207hW+I6rgc3nNmd9gcSs3eaavZoj
SKdgflC0Y/TDD6caNCJvzxlmUGWSrPG5d/4PDBHe2DZ6Nc6sLxvjd1O0vvojKWffV1XMPai78N+V
/tzs27A/pq49m208w6hQl6GX+HdsyI+jZ4CLhk1TjBY1h1hyGGpbwgofgFdtJUU/KdpTu5hjPAVh
1Q/gn8AE+IHTCad/mH3QbnnkU7rH1nhLA89VXuw+4dVjCsgwo4Mm5qvC/STL4AqcVXXU2Q8cwzej
yZs671EbLiy/iYKs6mPvIWHBXPXTeA9Vg0H1s+xweztp6Xt6cdab8UGisoSamCzHwNLPxJPtAfoX
aAX4dNiY8gtKhqyUHuQJw2Y+uGwYBovy3XjIspPxM2+Gh0aFtx6dn1HnXKcy+Ta3Aq3wAqBbeUla
XNDrq3GBS0QMLY2hQ7pvBWbxGe6DSjsXNuNj3UijrxcNzJqb9rrzoxNhYZV3y/fARa9sRL9MNaXn
BL+lCNHtM+CsmKV7YanQkGPjBHZlJ1OlQIBgk+OQ+L0CQhRh96Xl8b2lwX1IIcUSMQ0Rg4zPN11J
raCTKjgKMzA8y2EkzZG3mdlnGrtPPKDtY+aZQzfhzQA5GeuPcLZ4yr3p7Kn4kBrvqlPhkVBadUOG
0peTPQgo0MgNGY6GqQohwz9kW/K2Wvaar3qPaSmWJD+usGEukLJgC+1tcMNFc6lM/pglLUcyH2XA
/1Fv+MuhmcKwhC3VmaEUKKfImwtw7/ZGkSvMLioHIALQYft9mgLA4157HNWgCh/+30cjxn03w4QD
R0x7nfXAxRMExXuz/gI0B3GSsA6iXnLWUG5ZCYZuNnnHSEd1v1xhCdQQldQq+Ua5uA+NqHLjvveR
PHuZwZILb3Q4PFhgurmxexFur02OwUuU1m7ctoLo9XGcvSrqsau14fxOQsoxi2lOSzxX+RD7ezTU
9zBw3AOQ2sMVqlY5LQWGN14XgjGx1YtkZQMHP5mksLHE1ho1p/6/UZUu0B2hNgrclylzrwFdDOIH
yKMh8177mL00cme3l1mv15ORN/DzTguYZuxbOdRh6j5BmbIIBwULgrXb09iuL2sWPhIBRSzR5Axv
IW+/TOPDiq+onBvvMPkScANjpU3IbdKk9x4frjG9akDp4ofJxO/ZmH4jhrxCx5WUJMbHIomp8zg5
gBrPMeqSEnixPxxMMxzVAAzcKLULRfKJISOWtD4NC3ao2D+MW1pIZZ+yfjy0S3wGln7dAMfharhp
8rEaTLLXMD0sNEtOkiNAIgi8A8cYrYQZw10wx2NN2bwUebPc5is9m2A8tpRcRXKyQNpWzAoT9U7o
Ug65PY0M6H7vboDMacRE6V2LL9Yzc1SMfHoYR/UMo6I7GiAgbBm607ZR+PMt4ADMUbsfZnfH5gll
S/aEiLRahDfpZg99BgPaqa9xWAPQx9ApiZor5dsjbdIzXvk1V+l9ZNqqyb16duwOhfOAR5ndczHv
vVCULGMtDgekRKIJgE55JM+e61lJGug3CWq+aXA3Lne71dEdsNseexkiGrYIRzA2/tuOeUft5wOg
j/Z7qvFR9a4Iw7bMtdvDmgVqm/56GYMz6+wP0fnvsKW5iuLh2fPtA9ncWtss9aoAhAPkIz1GZN7p
C4suHl69TlYA8us1cqjR4eGBWRA66iCKDoOxpRKstomt1ySuKECcws/oXSQxg91Ec+iG5MbS5euW
L18A46IjHs4iHE6Y65yUgSx1zT59dHEIs47jQiMbd17tjYG5UzkOKdwe/BrcHmyb7N0L409nzWMy
CUSZwP0BQCUpI7/53BpskSoLEDMfwt2TZUjkG6WtJx3BvmFAsUPSU2SIrIcoPkoX7kTa7daNvKyi
KyeKr8l3N8BS3xhBuLdpThybzCCBFZIUqDVQi2y9+FG4r76ITqGjJb6PXeNtn8GgK3T6VwEqCtWF
1dJEtyxE/7Akdmcbe2r99dMD86iAk801GJ+Y97BCsG9L0xZ6mPSuMeaIHIiHNXyEA+RL7Psoq7Mq
4eZgE4y8J/+O6A1hwAt9F9LHnGo5M7g5hUiGwD6qv0BHeg+cbi6adj7FW1/zAXjO4gBKUSayEgOQ
tFRyXUpBrUNPM+sK8sgj4K9vLe1qpeAXmk/tYxzCgMbTyy6l2x10YM8L72G4tokDc96PoB0d2rDx
IffpVYYA5MpI9kQ6dIDD2u9AeK8SpNRDdJlcZ+v2dU3IXd4BJAFAsRvwDZQYh4Net2wG9h4BwIgx
PqWBPXZonMk87kNEXkaOok2BVAZcM7huJAIgOXTZi6xQGj5sa1vxfi1ss2AzJ9d8C78KFnxjEwj9
udkxZy5f8L5Jeiix1AZM2o/3HeZRGlHUmcv3PcF6H6bbPgFvA4vzKk37rO6Zrkxrv3MxII+E3LQC
9eu8yKMLadVOaaWdfp7C4bjxWWGBcr9MZgmvZuMObpbf1BRLyDKig5phTt76rHahvvHn8SqTzVVk
Hqw2QAG38MiT9Zy35B6cgPdlTWqZYzzaZreEvbpBVYaK82CyOrrcaBLv4G1x1kN8mGRWBan3CEeW
kyfcASZP184tHCJ5BflP/ACudcXji81g5h1RDsOVdckR8a0HLNTB73Y6andmezaYgwYDPWcYpdfL
0H82XfYl8YO4GuMhqVLbrrswo1OJtmAspwmIGBEfYKQjpkmEGPOMqN8SzFuA3qoSaXt9EdIVlFP0
KH3b1c0IW18IPqPLWPojE9nNlmNUsqX3scEe03fB/UJz5COIjzlt36KxO/nBiDWIkWuUcZzKL/4M
Nri0d3K+tuhGVsGeIK55a+f/x9F5LLmKLGH4iYiAwm8FyKtb7U/3hmiL9xRQPP18mt2dO+ZIosjK
/F0OsBZTDvcxVSRo1QKqdoAoJLiNWdFnHFD89tr6pBnDdTCaUNMIAUtk/KfP6b5cOhZOdGjNgXE8
+4UXP6rStzbRd6Xw9pnFafKYprJ5ByIZdK4flWtpbOJ8BDBjkK3yL6J997IV4WB6YaI5M5wE5hi2
NtdhMltjaNZzejewuHvbLeCzsjYc+EoGNsOaOLRGvNxPqRiAkVjD3Nduc+mSDOEHKp1Tp0Zz5znD
sO2aOn8YWjYIG+n0TeRgGw6SrQtGB0BY6nr96VZZukuq0QjLXuShbufyoou+jDQd9CluYHvSpA6M
Kol0q/orteZIo7enOEfu/LW0M0JMZzfV62+fG4ELmpFUO4jiQw/lw+omWcYgr0iXR+q34ba0GjOG
fnFUTRHWHXw3SB6Y+QUJBC9ngtxoEfupdQ8tCX9FQQNUlwOddD/s7LLd+sZ4pzK2lE9MyUazY8dD
ZLuKA6tfawRjMe97jLrsJs5xTDeUtNr40q/6/+PndBlTcFcLnVlRh+zpPtXFQjrXPIRaXh4WELQc
I3aZjJ+tHiN4bX9Lu2ChFtZpQW5EmT3XM+PgmOZnOx/++bVz4eXYQlOTvfdPuM2mRX7AtrdjMman
hEUkHgOX9j3NOJVndjYnxoUf65xVYt9aXuAwGuRmvvcW+5h55luVWN++0V3qvIvAPmjznYZ1cWZR
fNczUT4wzjnJJkNUCH+bT2JvLT3PywhxYW4ZbIOyr46dyM4LHIywioc6ufKptvUCf6Fm60/LjYNb
WcE4youlUzgTPphG5kcCmwbc4w5FOLcPpb3sihL8CPDHd+LXXHOudfnSzM/N/O3neCxdcMKhvBYA
Q9BCZIov/wqHnZL175C5z0nn7GXj3hvL+OKwzipe599knLbm5G7sKYsm2VrcPunHEmfwsNNWA2aY
qG9V9ug09U4a1d4cS+S2JZOnUdDUcYhb+Z4ll1rPdpKbZVjkt9OMFxsAFK0YuUeMwr3d2MFa6+Tc
6hfkuZvVY6Dw3SM8yUEWcjd5L3zvsCnU42TCKKXAPfJTuioaOcidzE5e3965TXVqEia0Knuq1+Ti
y+U4zuaJuJZzs6qLXRx9M6VVBOoGxRwLdbJc/VwlDY9zNo90fPd6kkWL54U6SxPbdHmyC/aXq/zY
spoV9uA+tdSpAJRAfmNsyt69LBZQt7aeENB9lYmzSUgk8rVsr/ms0lr05yE1TrHxp6/lQazOSdJX
t4CAhUI517kLqElLCXSnD16CX9/WaELzLQ3SfakO0rlCYz6lorrE3XDJcTi1tboqs4dcPrLUu/FW
Yi1v3GIsdhkcgfJB4ebWhKjVdr07XM3efGFzEp40gFJvdr/qMftuy9gG6Hdq0ID6UNnGuZDVV+m1
zxSmcCnlloWE6JWGLYJ2cr68aMj0zxtHKuPyZOTpk8pUuSmBbJ25/Oc05Zsg0CSQecYeyoyyoD35
GUmpGQ9G4R+S3GDkDm1vvEoj5bChI0HXl5yyZQ3t1bmDRmX2aHYGVElRNKeG9Qd2W4TeIAHr4JFS
fs06O/N4rhyfc7mov9IpLVguFkt3+muNNtg1+r8EAQQevyEy2/RD0OhkpXyawedJ7tmPSYdn2l2f
Y5t7KxWtYvf1W3eD8+zhmVhHaD4ZFd2wzwTiA0uKXWtjm60yNLng8UhkHuWgPZjdcsWJHeWW8eD6
H5O1RnXTBPpovzqZR53zkcEUTA2mTXX1wPvAQ/hlfab+cR7DIVfNhg1orwwzh8qbt1X/GMvis83j
wG0fZt3k3SiPBgjKQBip3qtQi/uoVUZYqYadCnXoxPPWadOTaeZH6R1lbjC+dPHd0iHOmoa9a9Yv
RW4elctquoxLxZdbrW2QSrT3mrNuTPjg3n7p4vmesJ0WbcLokZmhs4pt1xnaT01ZABbBMZ/9LpZ1
xeB61ru3ifUuSZHwELOrPpTHuYcfyNc7TV/361TdTap995WJuJMANbQVDB0oZSB4GBr8EiF3QvOb
AwRPA7BzUX5PuIWAxbuDhEOQ5vBNm3esLPqLri1Obma9mQaLoMV4LHrtQRfrgR0Cr864bMxiZVC+
t7Q6WpA1ic59cPtln9Yz6q+DjK82lTKhnkzkX65/a1mhEmXxKgLUtnZ26UozW56a5ZWL4sgl8RfP
SSRabePpL5nn77OpOveKGaIftn7nv3hcXAzOYe6rMXJy8Vos0y6tjX1ujgdHFlttKAJj4ZaAz/bo
PozpGbHOJc3ssJi8Bwv4YyFQoeo/83YNs9jnRHsX+peDPcSbJJ4iq8o+6cUIO9YCExOPNfqbFtCs
oxMsai2skTHarbFNDX+nl3loKMa8diHBWvdfRk3/RRSC/I8G2SESbUMC/UmU/jZNgM67+Yqg7Txi
rie6hFlaY/A2rYjCF/YZ2t9l6kEztTNBN29j419k2vwDYflZmuRssZ8BePqQs6ByM+QcAME6zNU+
FgU8Y69HqX/VZuufmeUn6cmdaZabzNW2rkDSWPVBk/gkfLHS2tBAiX+ZCri/650xmH+TjE89kKem
vXi1jZygna9WpY6EaW0aoLZasKHeyPO72Z3Oo9M+9LkVpWNxzhsUF435c6NCMEdeZ8t4W4x6T1bO
TjTmbh0kZD06dnTTzjIcUCFHRVVHuSvC1U6ORlYdh/gzXoo7LjhoPhSXbU3TaD/4hrG9mWX52m+m
lT0CWr7jFew3CSLQcompR7UVlYz/3VJt3WQg2vVFVVxMtjlRz1BgzPnXAn/dqPYk2Po0QBoP8WTR
cPQJwromIA9nU6CiS1YLUlgSS/DhwYRW0DFZbr4uVQwAOgPElhy7+L2tiRRD8o20qU9HwnN4hZ1n
ga6WMy4Cp3UjH6BAEF1l9zufjlSCtRGYeBGwAsN4MdUlKz67gUrU1YHp/ZnuGN0ip8y4+RSYk5EX
GeFq5EdznT/S2T+QrgsBls/31WD+a7Ca1yWSBhLoSBlQ5yb3Atc5VZrY2sNVCmYN/adU7t1QWtGk
3D82Q9w5hbvNEEa2xRrU/XierS+LvaOYyKJ8LTYqjjdm+idbFWnGCBn6xxC38br+O8vTrYrds0O+
tjaMYTV0IGDppaQb9/wLO1+ClPS9UC9tIJzxjBdxD8iL65CaNxbDMWa+8tx+V+QHgkdDFA1UcN4s
W5zU8G/sq1Dry2xTCvkMr2eFRbbcTaX55fTcy6ts7uiD3xOi7xS1gJLQroRZ0cI6nfws7f5qaUj6
2i5gi3BYGPGXU6NTs9OOvshpAjnJwLdR+pX81HpaBYnMo9mQD8tYvFTYk2V/g6uLraWhdzGy5KiG
9K3jj7Ztca+q9pzwg7KBKtRlflO0gGlQzXrXC/vhMYm/2uydmymwbgye7UH6W+ibKC6SRX58fLWz
q/T2o6q3JTM+UqB3fIj+r93pyGXdCXLGEfs0oZ0a289aV294466d3b1nhvdhy1dwaz0SKt7Fub6t
7PQN1O0jRXpdF3+jUi91tRu42Iv+2TezdytZtoJJqM2eMinf9bk++8YQxo3xOWb+zxC3lLFTTSHo
y/hX08197WRfttuLnT4mVKsERYqf+GXYTAVXW/UbN8U5iWnHak3dxUOaPXqLij/625HM18qLlOEO
28TJH6Udy53HGreHsdWqEEZDhbYyUuQ5Qo9atG8nu/Wsg2jHIkQ2C+FamCcUTbHgLUh5dXGJ7Wus
B7eY1ZbZmble6aIMdRNPQuGOKyNEl5wUEZ0bvx67YDHMLkD8plDrep/z4nyuqoC+8dsPV/DcKuOG
ZovmseqaYhu76nO2jRz9FySgtpggKotrbTKVvMjO4a80Od2o2cu6OHLXWaCfQz5WSJ6WUyo1ebCx
kQagCwTgu1zdY0fGAIjddTagvF1Zoo6v4SYcmsnJzraIBvjPVJBYyB7vJ+U9elPmgqBWJl1YF8UC
cX4qjYyAzlrsvHQ9O4CGFNluompMu2lwPotVDjSbpKq5CTH0Foq5wU2ABesvVmKGsjD4BhaG4rbd
V3BNG5EYV1H4D5MNbm07+6KF3sL0nG5GB0bdk09eLfetzh8Bnkqs/dbx+pBgqMPssPsdjMQFCsmH
+KppsKaq7x6Rp539Xt44K+25pJdcOzeE+h4Ah8YvpIvwR1PAAkQQHXYfWvUd/2m06/ymSWxmG9na
/UGN61ex8K70a7pEa8VYOxuTFaReBdG3sOol1q+W8A48nh9TNM4uy7VD7ZQPc97uJlc9AJHVUe+m
eWjaDdxxmgGsFu3WFuXZbcDEYDSfZzSNdrG8ZQNYwzJmCIS1EYWcJw9VtvqQsC29oO989dPqXKuq
AfKK+4ZFBe5tz24RrlSizCsO5IacPJ2GdUiHnzinpqeMzyRZlc/GWPxm63LJS46+PT5KoT/pXvNj
rep2AwGJkaSCp2Jqv9kegF6+Tg84BMK2tz5iz4kDy9aOFlaQjcw6C2lw9WtkjoFEcHY3Q0NT0NSg
yRYywrp3PmML64LjrweRKrQDbE86LFl33zrpBSn7z2oZ4shE+sXv+k3OhR6spbvj/7wikfu44VrN
rSNhzwbQU48HYkDObTlZoFwDnxg0B56VGFsS9PaczmmQ5vOHMa5vQ5VdlnX9LKxVgCLJbcd2m9CP
47umKS5sP5o3DDDZZqqycivlWqClTLZD3I3oD3zGK4N0MZEPCqV+2gUWr9YmH5vPMRZPKy93zYvN
U1yzYBS8jCm5FgdpggPPCPWhAdG91VYs0bfrv6zqWSI11Ogo4+aWbn4LzIU3ivNm6zPrRqMAtS6I
2zGUj8vfxwZSo7DpZrcLtDG7N9yuDKcKbQVZNfuhWn4Z/ud9PwiNbL/pgdUZe0huJqPioCFMDNJ2
DocbvGmVGrg8kpCq045wXp+l5UUt/2OTz6hW5oXO09LgKEp1Sd1K37iGiUaErCgoj5RTLoyzjVUn
XOtppigIuTcYmt2cWmsW2hZiZ5tOOhdzaZ9yOxl3sWqfm6X89HzWaFStsbvZqTb5Qm85JXdmx/BG
nsBmlvx0iVEx7hXT1onjl1U592PtfNfS535qwrKsr1PffnQjssdGg4EkFiXMcsYbIZ5a1GShz1EL
58HGPp7GGrL95tRV8R2i+3O/iFPeG3vTki6o8vst+XFbKueJFS0vk3dzFLKQvVbyu5DpvZIE7efu
Jc9BdypE7nQseys1rn0GDCJEuWPh2P1oWB9Dlbyt8/RqdOINSJ8WVDdPkKRbfdSAl/0foSbzkM7D
EioBwpvlhtyvHgr4ct2Zqf4Lm7XJ7XXn1/ahd0peGaJcVJN0oRkTcLcMyRXxOi0NxTK25GFoSf5H
KvjOAGaGmu0OoFvdZ1vAO+k5dRJC7G6Zq8c8v3WGK8pTXeg3YxeHI7f7+7rwqq0P+ZiJWg8LlxtH
Q1yge/ldwRS2cSsiFsTIzjbFcrfbLfAvRTa9MVX/LhIvpah4j/bIrk72WSQU8MndJn1X4Ygzu6hP
5wPn1Aog55864aF5AEe1cQlFxcQBbGLFKz3i6OlRCqjkSiE6Drn48obivBQYAAYEvAhlfFyFXR1v
0xa5s46DXojllLE2w/Dav1UHl1cuPeqk0T8VwksOWDEvA39/GqA8BvMQt47aaxOLZVzcbxyybqNu
RNqa54BIOZC6Vo8nVfptmNnD/eyMRzNZDitvPDqcHZlBGeTjdKpMp4pI+sWjk98CsGDEbc17zBvx
Qx4NC7akz+2da3Sg8Q12gibYjw53dDNRZ1UxUpxwIgZgrlkkbfcxTakz3Zrsc58zOcD2xIh9kEvR
Fi5TlA7++6DZb65RwiXEFzxLezfTH/wqO5LNxDyllTC5rIohrc14JNnlNA8IECbFkNqSb1uOzYNb
CdCcDiAIWxECqeyjQ3qxMmxrSfKlT1kWLIKKBbKNBlMcaMAhYReZPY0e8SKlW/+rKwBRlfiR5KtX
N32ukhM4DRFOt8kwd5S2SdVEyjIRkEGaDON+8FOMkaLpzwkey4NsEeVMLhoxm6ynK7pwd9/H7Zmt
Yg9sFTC2Ru28+LmnHxa9VeE6OsNGClwsTWbwPtadHo6VlSP8Zq539bXdwa7++VJEOm15gNK22GJd
vNk6ENs1HfgHshsucyrN3GtUsvGxb2cG5+Q1B8Fpc+ejXcD6LSKMSPHa4hAl/bCsLnVZvKKh4tHc
kn5SUh21ozSYjEwkAik1Hwn4qsb96GrPqyeuk2u9sodtY9/CWlf9nxqAFpusi1rhXnRFkMVYb+ce
f+AkQ1VZoN75Tbl+21tgFnyjpn0ZzOrY9gZkbKp/jLgk2XJ2MDv3Xzerd8LJ9Y1jSQh5zXqpiowp
IxfGPiOWAyVKQiNXKegQw5wibxZz0PvtecJq7SRut8H0+A7PcDeBC28SKL5omvSnIqVBbB37ZW2G
p4GuwKqHg+ZmFxSs+9vcmTfZs5Zqd1OdvKSpc4l9jdF+PGEoPIv+3lWATww4G9Ej8G+bk0ECtTnZ
u7Iv100LYBsMVrbVh35r9cvFqfHKsQ30M2me/Lx/weu+h8Q9ynJ9rJuBIcdAnMs2N0cD7AWJq0Yg
S9osmbovnKk+mFGhCgxnQF3xdbXVP2+oZ7yC9p/ddVgsGL908FYoiTHk2TLdWwFHOzmhb+xuAu0X
Vo7dqyI+pVCEUkdhqBiGEsQtUryQXPNTqHQb69XdCIQwys9iVBcrx4ZbeG+gQfdj6aNYhW4Zh72U
n5C/LKkifc9hULTWc1w2UzB5I1ZRbQo1od2D0SGVzd+QfARlTZpBEY3KeLGh3DN9PjfdeOxd/DwN
JFstEXIgq8YTdm4G/SvWkch4XMKWOT7LxjkjRYim0YUFoiH1hz8A6H6yD4grN7Fvb4U7hM2K9Gwp
3ZNGMW0Vaoimvkum8qTm7Fz59Q4zedA3g0O5tQx6yuo1buWbqTnHEmlNOmlvlhIhuRD3Mw0LUK7H
u+rRHlQSuVI95CE+8TSMLQzSs1T2brSZZOtxl5qAAX3+FqNwIGztmPoklPNHYIsLNFZGr7O38eYP
tmw9Yivbi059xDe5ERL5A4uC713N3vva8myh7rPqTx0gzWgRECPOGYx1jUgbwuCAgrlK9iXhobNK
+Ofn0EJIrmGItdf6n9tcfW7cJElCy7Jpx74bHKm0wC0i9jV7m0brE3AGUHgZv+gannCPshkUda1j
Pw6uFzWue+1K9wfjxV716thO2i9tayRjEDXDe5zzZTfJcVs5Pg8cX3m8BBVleIDKjpzVOjhAh0yV
9E3InJLiTxQNHs4MXSkIxlrMR5dNULdh8KVjjuIu3xrOtDO8/BhbOLVc7WohGi41+OBiQq+pP021
eUODqRCC2A2CprY5UASb9GwCTuL5PFo0m43yLiNs/tToD2tf4GW1Cijj9exS6eHNi7DLOfF8iN1U
dnTgpiypX+3zOswfY+fsLG2lU9TWf7hBQGnFXuu1M9usHmZEEAm+MYhYlYaNx48/TyflEl6T92/J
gnBMrxg+pj+TfiBwFqQDXVfddohdDIRkOMNOjd+cel/HE1yNjOGG7cJZyDwcCwk6VbFexBXu3iZ7
xzNJGGFh2bjp9DEw+jLAXI2lduyPtdtzmms8pa3QomSqT4urQWSp8R/Zq29pKSk5Cx2O7dY7reRa
dCp5TkV+6OjM20aCb5pB5nEtuyYqdwOMsU5lEYGrv1YkWm4c1w5mf0n3VaFEVKZCnJhanwlKWQOB
9oybBzNTQSoJ8m9/RTjfTB9W3VznW1Q3PgfpiTskqsNG1HUWpV3/0Gb+h6r8JZjy+Dlz3GPcMgr4
6aWV+OgsOe0p3y8A0mHs2hvDVcdhsh5pGxjeNcqqtvGr+a4xbtkkH6Ti8CjI2tHmk4VejFk9bODK
5laLGufLNjFUVRN31VKtdHcNkr5iJDrgSa9eCoyoee5Fmt2f6p5hH+pSR92VFm8YbwQQUnbQhFdH
TsO0VOnNflqHk+eMTz5KuI1mCnBs1V9BdXJW+KZMbGXgs8sQWfrO8blt/ap5BOxkMQHyT5XmpzpV
aDB5RCAGWAJb+y3W5hLX23AeDffcd+kLzWpgjGZEmvq7Qa+L6pLKZvq4dqZOUwdkh7sMkfumclJc
MvaMxX/0HxLcJU6hvbV59WgolpeoRjwQyrfXUudbGdlh6uHa3DgJILlnWjGUH+nslDvP6yPZSuob
iES7GLu5wAFfub8ORDb20DWyuE3bojhKdkPk4gNeMhp69ksPP0ZlhFwwQVzq56Wro0Y2nJ0eBq10
L7GdA1332v3aqYEc/AkpUbo0oS7km+2a96tEmRO71tVvfQZxR6M7y+OjDbkskeqGo+Ft/bmj/q5M
hc6TLtInNs5Da/ZEMJAFeiZBoqVDW6wvZ+FmRo8cJjEvC65XOmGrz+gVm0c2RqDGNr57EHrTmyO8
qDCjWJYWHOd9hy27sO5aAnx2Wuw9lqpOIlrRa1p6O10iu4Iy+Ek6rGdZ3D/3WuEFKIIL4iTTZIOf
4n6esofYtu8Q4O/yNKN7QAMGsDbsrIKeRo7MbVlL+u04AYxU6qUR/m+rGmYBQKcBnVGTwt4mNp+s
iSwfkbqd4CHuyaqyHxwQ26ApwE5cSyK5SJ/xiH2nZbnt8zYaW+tJVO6Lz5CxEWb6alr93pmse/dG
1jJiUp3Ld18znpVrfkndu1PaQmsZn1YcZaAimNtnDBpOu1xFDKI92kMf5IKU1nmar5m0n6H4IA5S
nAKV8+ssd5guCjwCeDZaNwVfJkeedZcPXWNe4iw/YLcMaweFIRyRNc1I9vkMuvE2Zca+pFAn443Q
GAiGjvlxBM1yPFDwbC0qPWurzw5pBsRFK7VSl1Ch1OFaGc/titXAjYcdVnz6+zhMbcYJ6fAv9O+o
QFjDkb4bVhx4g7eH87R2QgAYTUlyTleDCzEBzYaIeau5CjMjPc6dOpZxBXIvHl2r4QDpDD09vcvi
rZe0aY+L49wP1niWHSorP153DWx4KZffnne5XnM0VYbO7am/DWzXxmKQ1+DwuhEU5XpD/2ENqkHh
JE4DbZ7CmSssRxEcp9PFy8yzNft7NA+hYfWbTrjX2NJ4jx0KcQFPDr4+TSA0CAkzYO4MFIAxwtjH
qMvSRm498zFF2p9MYwDuSecau+Yrntt7QLH8jG+sOfmD/2Mv5h7L/BG3Hy7DuMAcgdbO+TY7tVti
h6j+nDV1XU4DUFzZnvOLxINLXYv/TRaaSMwnazBm/ZuMh8c1/tdl6lLky1tSzo9GTzCli/98y970
az4skUhQ1BUmXTJ896zrJ6dfKtCz4qJTQAOLZXiiQpOOayCMVb2GasUjpfsP/VpHWGKixXJ5UnMW
VWp6YmlcFrZ1D3NkkYtkDtWf6cjHITHiXRcv9A3IXjFdVYijEeADanXoi1eHDtV5TBRJMhm1H1SO
mdwnIByN9dY263PiDV+JQDvme00wJG7F0MH3h+T2p/G9k0Z5xBAeMabv2UdGgBlaxraqPjB70Rp2
dI+cxwew7kd+iYAdFEd56zVMGDJv3LuGf7rpbedabC0HXYpvR8KvPzSEsPooD/PQnf0x+wQjO2RN
D/4BrUX2aRqa2rxTQ3uXiORAJDMQgf2I0NIIdKy+cO2avgVp+O0QXRCL1dCvtjtpGnsLpeRot3eT
Y31689CQGTJ8yuVQCwwqxsobmiRLlMxnkucOjt28leqWVLgimldkCxUw+yDECFEMjpvbb7vO2+vt
1krw0YpvI0YYyBey9yBAXqD19kl3BPQRW5Ebn2A3aT0tM6Lwsbpj5dwepu4ZSg8RnbvRsdAacfkw
LephNe0nJLU7zS0ObgKsj2haclT8Up0VUUEbOzN/8e2iDJ7vZcz0SVnf5pxUvUcCeGvnclv6gVBc
sTxwrBK21tCappFer1T+FEF5T5yRnud8oJwN1ItwsDB6OMnX7pNgwCrQ0toDPh+4zdqaHw42WtDK
3laj+jCkUADupq+o3Vk9/NoUYTgH8S4MUjCG+NEfE7YFGvtxte/X1Lxo2JI2ZalxndNXaZhyAqOe
/vW3KRRpzZtTI/XBT/WeTWAqRvlEpBOiwQauxp02qMVoTH4JnN8OeWLvsgSL06IFcYXvyNTct0aV
8BZF9zU0YzRnc1jGMRftlFXRrDV429HpGAvU4eJH7YStN+3QYaVflUBPmGsb3mqsYFy8hqsHiWvQ
4LWRa+aRncF5qHWEh0beZ49+so972K6Cm1Vv2aqV4Ahqc3UuVRmtVswIxnXbFzzkWVyIbSCXvngQ
Kfn3WSHBY7viNGpIApVFH2gS9g0I5n122IGkNZ3QErXIRGSHceAm6a5r1iBm7dab7adq8h+Nlpqb
pGh//b7Rrr6f+zQF/Vn1fEmMfs3cHyWhPrHeIbH5AbgONB04uzA+mMoRYGn4dVK/fVzE+F33TY97
mDgJO9H+eYvzVLUzfc5gR2oqt1h70cjVKNVzZ+fTYW4wmDM1Te4PVt8X8pReK2P4ZvtcsgFOOQr5
3ZugvlaR7lao+BgzpCDeHHGNkwSxmP/q+l1bcSB43lPNuEEm8q5a7ZM5P1UulxKbr7DdMv+yNffM
P/AYjzTs6FOujj5/yNJ7xeCJdIiAkZ2dLZzDTP+XF8b9tLgXb5j+0pnmccq95mjH9nPrtd+LjvO8
vXFdJr9uEhOnkKanasZR6fh7j8lC5hgUe4iYZjS3aS1eS739xU57LMw7Gz9/7Z8IBfpXAyKI0f2J
M+2u5kful+Xo5Nbb0lK0++IQCx4AGyjaNcN9oF9dQq6kVl2yGWKVnnX1htBMJg4gaFbWh/r64sCg
64a5s0aweu2k0vuOb8fOsTCnYSJeHBX0nnijW8XD8OgGJppLFkfz0e/KpL5XUIwN6tMK+eta7vHl
4B1btgO++jmdDux9DZOBkQwB82RQstYuIvXt2b+pYShyBmPaigWuBEFmOZHaQPkGZj8S5Wc96OD1
dZlHCLPm5HO6ObSaF0Ev0qNRB1Z+7KbiOAriDGf9VV/y43pTDGrVrnAQ3JtLcpbZp53DAPNadSsW
6eUkW23vLhUXnrdr7PpirdbFs35wXfDk802Ji1WZjCsuG0fd1xyiwLHRxyU/3uoHdsG+sNL5hHL3
kvImmk9zBOLOfhrc7dhjJ/dG8DfxBdsc5su4K4A09OSrlhQxfw7TCjp7fJ6AmhQXYKO5+yKzQWUK
5pB4V5ic95omShefDpeMLE98tBRrIawFENIrQRWXum63Kv1UQ7O1XXe7mKRhoOdG0U68QBUNgHyV
BW3p+gekF5sF4JvIs0BIPLxdddRgI8q+P3TQ+Q2IL3UZMEk7TKTV9eBp0jvnyNMNhHyjDzSi84dD
qkPYIU1hEKA1auuv2kTHkGC7BB1K4i2yO1ynya7X5FHo73aNEGA1Nw3ZSJmJCHJ418wzyb48fsz+
07PC8TJRDHGK02seGiXDmxVUQtijWwJ5J1HfGHYdS4x7X93J5pW15UHJGs8wTc9DbyGhNX86xbXH
tdJWoO8a0zWsrXoS8lzOT/W81zGw+fN+lYd86UJbI62ijoFuuHZYpZ1PRdQk3x5gREG0iL0+ahxs
XWNIQPdbOEdyRu48tlE4iBL8NPnw9OSsavPPYjWx8ls6RKMOpJBhIpP9WBrPdtUAGfd+ysiGtElO
PwQtbhKER/pURkQxUtdHta06UPpFYMHth3zPxJlgA2yP/3F0XkuOYksU/SIi8OZVAuRdqaQyL0SX
w3tzgK+fxbxNxO3bXSXBOZk7914JmOSo2fbVyCe6JViWavnTNNOlHU8SNB1jCA6qKXljzLZkuGIx
A9txajYtd68u7jQHifZljxFzrO2IEFcJnSJM8YRZrWio4clQzoqa3CWKds6LzeR2XkSfFnZ51e/Q
Hpl1gJ3FEKnO1VHGi6BDyAtZzyIprk2uqJxzygprO3f/OgeV03B2Qtzi7mlg3YhTUujUS4jpc+0r
vEV2mx9bsqD6OYyaVQuuk1/fupGsdrXq0tX7QX5VeReVmNV/PgcOkvy/JGy2kvLWlDspKiEU3QTl
RXgd20eRnjtd9XRrGVJ841RaVcx+bMULlwmBrXtKh5PNeCaMYog+GmO2VQUzeeiucGHcuNdXo7V0
mPkmYuN9G+renPK7YhfPMcLLoMxCphUAiHhdvvUBUlhKJBn9t4kmFrrKL3rBHmDrKFs+LVE6sz8g
+pqbt4ruJ5zR5Sghx4hPN2GYTUJNwlNV72wuCA2zvtD8RexU8k9cdFl9rKZ/BX7piizXHP7Zn0FF
pDM+F7Si6L6stlkpXIKgAeADrQ0gFKZnjZ+xfOiDC6MUc/QZRSOTkZjbiGajB9uwPlnQRhfmVwKS
jE2pJh2hUfm5/dpmr2bjDhiNzVZact60CUcj/NUJ+GkseWlnd5CwujhnW2U/Zzju2SywknTC8Gmx
L7kputxxp7ZBYBy9xskPjeZwThDXIXwYamR5mLyiXnp1xF1P/Vk5gA54s1XPCX5MI1rP6Vl1tM1o
S+scwcJmWD0Zi5134LbKj7qz451DZSblX6P6EQJQzTcn0g+ymm6x8+7bmIWKZvpbJhIrKZvfXjJO
oSoz8B/rDrMeQfE8V14WgbrUCEkO8G8BMsziSw+zdFvC21zJ8+hDZtrbTvhwVIxGhpVcGd7DDgBX
Ay8jJu9RjtY2qBo3Rxug7HO1mNbN9jNnG023LhC7UnvVK+x3JA4Az87qPSsw5cmJV5sJ6X7Lo8zc
R622lpvualFJMnJ4Kw2KAgagRRTvcvliy6tQee2MazickKBWKj2wNMM1nD9Hxk+9Lp3S8mNQiDzg
ASR9lRvxWztxtlfw2MzqYAx3KZE8oKvM7RFeYmtv4l0ESUbX5ArjXSYxgOsEXtEqp0dDWNHLbW6+
OxAvA1LHjVsgaxblRye9tZhDlLj1LGnGOUNO0KrcsL6V8vKWcV+E9yp6GvK7bB6a4DywYpic16T0
+454XsXIy00g8ynTnnrVtBjWIQXr3wBmd8s8o1Q4zsfXvJqYAKS7dnB8NeXdLVB0ybcanY6567Wf
N7rzUrYOKgNOEIJ1KkntQf9W6pGQ61kHHGltpgyj+vwhSK7iN/KAg7mxyedF/426WRjnCUtj/LDs
Xabc7fJd4+Rnp48A5Gja2yS4mzyARrKbFR9vDpoDDg5beQcIi1CxLKHBKb74DBczrwi3w3jR6RDF
I3bOJtNzUitOn7lj76OxGYmvYdzVmG/GhHa7lyBZHGnkErNjVJ/01IM7u+EJFeRkA2H55IyOFRcq
bIjlrl5lYBWqrEagM3wlmV6cspfWTgpJzNS4vOzQfkdFEK6GB2FGewxiIsr4b0nQOo9ZG25ymXvK
gCIndfu+SffL8pKuupR5Sdt+Zyy/z8z5mgOriUp5PcbzGmgPekK1gsy5UlLnM8d5aVEBQ3ZErbdc
fTox9eu1nSIOMCqYapiruPGNrlqhFGjNswZM1e7aloJTugr9GNavor2MxB4z+LmFb6vZdxzxoEpd
eRglslfQ/BjjrjVMlkGmbQLClJMwvbi3TT+V002Bkd7CH+8MmBIT5djl6Z9NHKI1xI3Cbi/J2MOI
qXPNM3pStgVDMYEUHmbHphL7oR2woaLCLTR1ferYaF6TixrX/D27Tv6Bzs0OMBP0FUVQNf3Mmvwy
FMNztuOT0s4bU0I9G2pO3VL7Ci0ivwC95txY6ZLSLDN1sij9ug84X6x23otgxouWqOTlfkOpuvaT
p6BSdB8jg13TWcUqef8OQ50eTrusJjTyCCrqpcntpvqijSOst9vSLAOq2UIg9UoJoB97NnLxL5Eo
/pGQwrbwJGvYpwUzoC5/s2V2NSm+k26TduB4Faum6K9tklOR1/YJqB+yWS4j88lui6uT6eh7LmHs
14xNLwM+1X+H6jBTZVv5aZ7VjYmmY09HSam8ob6EwGGE5KYzIQYG1UMiY1ltzxkppgqvgrp34r0U
+CVNYTppRxyrW1FdyMNzooBa63BCzXgBYkPcsYy7QzR7dYfulspXxRQbqMYPeGZHA8uXgvAhrAdB
yCzJ1oIWV8VuYWjSrXKkp94zwaIgC9Rom8L9KsSVBMqPLjnXshopEXMAJPG6hFuuWdC6Jh5WGC1U
TFBEcKwFLsXxC0NT8v8L+ifaaOwb1Rt9h2DvtdQyZfrXo0BG7btMBTGSZcIY5kR7XXovGNQ00rcY
i50q/5iaA2UmWUsoEg0s0+pZWvA4Dcp8PdiL2DyqTIXJ0G4m0exG5PXB5sxErIzF2rHYkSEDYSgy
r+CPRXMCCmPyax1nW99t85FodRPtsrB5TXSQz92pr2ZfDX84gbB6k60QeP5muiqW1/NqKIN0NHR9
l8PJ6YdbxyUh34vG2vHuy/a3TDGYd+9t8ywNvruM3VCPKG3RRHpWGxDZqcPXAJdvhtd2WYmdGgKT
eP9XLAwEEVFC1SSBjhPupmyi4Mt0gKeeQ1/OdgTEVYjNlenWGpEq8UFSM1L3TahwFUlwjU9jhUqK
qVuv3qaI5XTww0N6kYi+ML9W5NBTYFs1XzNMzUvfYT2Ysc/b+5YOJia+FmvLOpsXAnJ8PZkXEJQc
Bj4pMQYXTSpfFedlNNwpeXTqbigmGvWbVNKeKtIGkqmHccqSulMe4dnNad0N7S3go17WZBVftnWz
gfbVGBaK8jIyA3SyZ1t/sKbHbU2e7PFdJPsW+1Q1kiFuGK5r0y92cQIEBieItV3uXDtptsDDl56L
qkXh7m7Hxp0EFmYhVgZsNOava9kBLUXsKp5av4Ip3E2M9kiKplpEFG9mo6+6zem6Aqn0E9zktPq0
UgAH7PKQ2tWmaswNm19WUNJPuB5fuSXAxEkMhSdMXvFO9JqXpsG6h4wdRM26IHe1zKkIj7j0oZh3
T1Zv3OKKTharj22M25wXvOQEmiHazZLqpaO+H/qKpZXhETfhTg4ou6r0SdDoHuctMThlPc6DW08O
3Bd0X4hYUU5CuulWg2N7cUbqgretUlsPbphH9HtdDj8y5S6XC2aiNtjBgnY7nD7JTIggVbbgiXdD
7txk59NI4ks0B5dQSNvKMHcLPmTW4BNww096Tu8pg42V3ZwUoZbEIKQCYoeTW4f2PbE4G2PwK8DJ
iYYfSaHuTFLVawuv1WUOGP0qBRYWyi4zTt4H00LisOgWajDQC0YmXHV2BoYwS39r2LJFD9BwiE+p
Oj5mXFSpVaxJ7l9UQpV5n230XvsnsW7dLJ6NMb9m2W9ThDizxNsoVO4j7RwSA6+15CBH4UWIdtcZ
zl84Om8RA9mmkvlOluvjCjfNC9OXNue4NOQfhiW/nTK4tql47OTbgG/aK0zgF3c8FQ0z/2dR4iV0
FnXUpmhrZxklYt40ae9ht3BtPT8MQ38uu/rZTA2y0zHVIRfjD3BAY7HAqE4OkjRAZyn2NrpSVE73
CCVN05WNZcm3PgH6Q+HaygO6r/ZCfGYDaw0F+73Kr4PJjN/Zc2BjbpoUbyI1bwpWtFM2c558pTE/
IwcviLhfoAWXNCJ0SYhe13jS0R4Sfg6bEiUbim1v66dUWeKDJ0U4A3EmlRoZoJ30FRF/4r2yPmas
6536jwooM62tlf9MuGuzRHKjMXt0HCaRknxA4uQQJDwih9YqBiJn8lcm6hveIASO385gPmxlNJIx
vZhh7vv5CTjv/4ZnGgkZKuk5CjzMvb8hH73o5bXBJUaMHVAItTXLwTYNgaoSXkpZKOsk/x6y11Gn
ZTJrXyW6JgITf2K1U3TGV7Z5Gqfy0pSZm9QmmUGStWWzn9tltbEOkDL0srF7DuTECjk4i7nyFLRU
7qQjXGHXatDXquiqImnYufSLlPk00kfi/MT1I5EgmAbGPuFIDxVBrdu6+nyZKoPAWgeaCPKcLv8D
7O61KcZ0QyElwNs+w/M0kA8KnBjW1LilVfi1lWw7J9lyg7hiFv6QDsc4VvdpR4RO3HAu7PToYaB3
FlPNRxtTn6Ue7qNLnOEe7wsAhu+xDDqgH59l1MFnWMSf8CjFvVenDqYd9Ram9VZFml94Q8FAZzSB
pSAMrEp7YS/7E7Q9O21CBD6AVg4dNRWaHrcvGstsO5p+6L2GQtlU2L7JTSdN40Zr0z9WjfKSVWxs
YUEnYgkR8X3a42c3AxwkoWeEhGEAop36zCASn3pOpcHZDH3cMW1vQLdAszWM9ZjfUL5e0qAjHGC9
mtlyCDHg5F+scau1xt5A12NJ1kaZ5Q85WGgyBsgCYCxSR5efYNz7f0eohHE575WbbGR7ue9/07mF
YzR8peT3qKZhFkUjHoYxBxucaqm5GvrpG2rgzRn7s+CnZJtZhlODgOdih6egl+aFDwH0Js8Nv7Ga
iQ8hzV6xv7WXYpqCS1SXD5uV8Lmie6PFFgI5r+8ZxKt1q3afPWseuDdbjogiwJeXaq9TFP4QcHtK
UfoL9eOJDPE7zhG1t8LpWQtQMLGJl8+qqV+TSvkS/UhboDEcKie2SWq1IKUs5hZOeWpsgKgdJnjX
AV911fT4n42monMvM/Z3kDWIx4sZJS1BEOlH09KrSURoM8ejV1TBS0734rZ8sGuhlxVpjhCuSqo/
VMHhOwlCqgA8lY0zWciqi0VaK4LMnfmdX0SoIX84PUEiDoi6Vf+qlPBamGlYVQZxtojPo1ta5Ddk
U1oPpeJgRq/uMor1ogpdVUhsa4iSPCqG8RHG08ZOg2tfZH44l/uukbeRyulbqK82JSXLKzbqaJ2J
71uuogCsMVOM4fpLoyHfF1yFuqj/ShnieKg+Q1iu5OYj4NHkQw1Z2kdN8dpS9K5yDT4EwTxNiDc5
SaH0pNNDk+NH3uimW/QmVzkMwhhKQ6r0B0KhUEw7TIvWhuUyIeGZ8GLYWIkcC4gt89JSZiZo5BKi
uEW8Iz0OUnuNJ3E0m2HPwGYLr7rcJPn8FpfEwGHaE3Gz3CGU1pgLfdseXkSG9BhUmI0NRo31leCY
pyXOVR4RjUbcH7DSg3T8wH5yrMoWBQbnLpKkFlk7vWqeLD84ZV1zMxQaUsKVhM1l66iOM0NH1R+d
zmsWfhRHHHrIQyC5E3N5KfUOLIKsbOvG3AqWZKzRKLjP6opPuM/vdhjehhhfSaPah7LNvqIY4bgt
4P0iAUTzH7OQT72etiULNCA4vw1GBzlPQ0tLjXupzfdpZFQGWCNYSWZ6lAJOHG1+OKamUH8Fbw7I
P02ZEKXTi5nnzyGLTqIL/y0MJU2Mxwb5MxilXVjOla/1vR+oSAE1w96CHaBzv9Zi5Vyp4R+6K9yt
cWfI+q7FJ0rmM3fFqFWrtqOkyCl0ol5CCpTPqWJ7KpsBtARJNazIKmA2q7hjFRhzjb1LmNbm0rgH
X7VtotYFloITsKNOZZKAZ+koSWT/M/NR2wwg1JQU09LKVDRy+WRdJjWl/Yo3LSSBaCLzjdWRUe8u
mJR9hPRjVxk4dShJDuxGBkBMfuT0ZVYDv6jAXwzfdaw9U7HFluCNFfk+bkB2xrGeKFuDeBga6l/s
h2gYJ7zlmzwnwW+rF9PoXgE97cYhvyWQjQwqzbDP/V6Rrln9G+MnGwxs34RxNgtLOAqKmz1lF06n
rRr3h1EGr8FIRiqtZ59K26a8W/O7QTpE7l9lWfLZNvBpS6B5MJAL9Qqd+Bxq0AeG5CCY9omEJCVt
Aa779TxZt1pLvcjMIelV+9LE+TBjCUrsam9NE17fcu04xwVZpWizS9DH7SzSBdSChRNvVMmiOGTX
Q91zx+v49sxjGH+pi1Qn1XuNtBium9b5KqZsA419C8wR8U7zrIkiixeygGuYOMzNHH4eBBP9ZQ7p
lZjulc6bzIi4QTdAiOaZnvxY1vddEJwKW1vpBRgUbtLerDaySp4h+GVDqj9mul9r0iYn8c++Cq+w
SGbrKsIRmXQHLTxFvVv6o5KbkpqfL+1Pq8p/mYTxqp9sPLcn2WJvCHlA4FDBnG7DAH06nXi5qz/q
x12jPNS82LKUgiXF+B8ir87SYwPJXU7/pcWzapW1NOkf2nicSF2GJJ2MxHFTbP4sE1wXgjK6RozE
TMT14oOpI0LzGkMHZ4sUOoHlqoxfupYcQgIgpGT5TYh0DHqxUgFzZU3/ouKmkhVY59m4d6aIuMTI
Ep2czq3BTIDDGVqTrR3t/MNGVW9LJsG4S8AshNlNmbONTGunLWiyZTNIJtBKSuo0iIclHIyRSrdo
VX9x2zSCQ5zQxARlpfs2h4eC3tub90Vu6u2GdRo9STDnyP6MrSZL69mJDg21P7vo/LDg0O+/a+WQ
CsNt8eoZ87fFrCeUlR+1xwafzMiGTNjqgOlyB1LEzN1JCb+UNHphKaJXxMmRPRmnfIaMN3LfN8Gu
cHLPDkl1x394rBJR3cyh+ZbCFkbTst80YZxLMAV5inUQB9vueXNTl2Dgzq60zYBVb7TuOmghYAWs
4bDwoI9+gEXLUfIdvnnf4i22UhhD1b8+esvtcUfCgBN/JpufwkTCajot+ACk8IEyVSeQBwIHJ8BR
0uV9GBHuHjhap+mTY8zlFj+SeT7KjKn7+RJq747sSeINuinjPli1cuiPrfWsk/FfYVoRdSzhau2p
TOYfJ+QeZDK0BvkkcuhJTK3U/KaIPxPPSkg7AxGTLPXib3Dak0NSwZruMtVWuXytZbktpsDD8+ll
xmvAwFq81FK4HosTC4fQY4dVVwGzhRaHa05VHqNUPING/lK6mtA0oRfMk/ymPcFQWXljrRS2bgeY
Bx8WgJztqDZ/QlK/IWZMych4KkJQZTsDhwXKWpKurWLet+Sj0WQy6WLZCFq4kkUG3AgBspWIn3Be
5zKuqjbbzvMy9RkPBWj6SYP6wXS8I42daPlJxmdm45Ma6obMUeOmAHLxfg+PHqYM1Py/RHewgdd7
m3kIT3rHI5iXzrMn0cTmGh71ZzqTAearjRl0izpeYj9PdtXwWqJwE9NbFcEm5H7J4mwzQCJw9Eeb
vWBfE+JEfWhjUZYOVbiNu2OCwRdYxexsWXRNUweMCuXsVOGyY61tJ2+RL9tux2UtYHJcTDgrzrta
P8z5PR9w0WHWnfX3XPs1GI/Ye9O4WqXioZhwfsXZukMPJegltCv0x1mC0AXM659CyM70yY0yKAQ7
AiRb4Xa3yPxnvH7YAHDVUNK1As7T6DecihqhQeMrn94zFJT2FwbNnGzQApRr2h+1gX0kHu/Sgpxv
v3VsesAvGd9N9IXm9IAZwJKB+2wAs4JYm7E1k/wa9eYmZ2IXm9FGhM9xoAyJTqyXxbbZy3db+xoT
XA6u4pxx+21b6xO3A4lbFRpa7vS7UJ0Nz8re7eLRcWFKxeDFoMeYohn4/sdNGB60fNNLewT0VWZ6
ZcKWznqjwwEc7Il1Ua9UX2s9wjUn4Y9hzP0pNTcz/ivHW22AtAS8BhDuXPcrPV/VGbzRVdX+SMTX
2zcz31jyidIwn7/tbDFOwlmCDDJsMu0oCsTL6tXA/pXfcAkkErkV8RQVLmSvMH7imL7oaIBviSX2
+7bpJn6DdmLbsJsWy1B9gKDfGDs2ymS2qw++Wn/QwbItE2sQNEUQHvEM+vQJTcEqXywpAZZN77KD
WAr2AINWjlMNYBg0d68g0Tj+WYo3Xiv6Kqs+Z1BxlHth/1vc65Z1mhpmwO8Z9k9ZeGrp9/YlU5/d
uJGaBxyXmfQORpxZnOAtVvk/eVmJMXkxU34V0jYZiZBGASa2TDx/k8X2KR/CnSldh9wvFZIroX5F
SuWuWQfAulcNPBjn2o8QmYMtlyejdi2mstoU5ueoi00ZQmcr9xFKRcYf6tCHJIY6SWesHS1cC4MZ
xU0Z3zEIde2uj+4s8ODVIoXXfBXCZfWjMWz6mhAb3Avg6sPFLB+E87kuS6zKpCZCxvzRLsd6zdvT
Idu/V28Fy3gMTtZvGh3yUmeWspMjoNbZBlj5dZSX1za98qRYRGgc7YLwnFTAzpbVJ35Gs2NQtwmY
fWRjS9YMIaJHntoc5PxN5adLo1ta/vYADqg2pCvuwgJezxTlfqTuErHr2psYrwTy9oS4an3DMGXg
Eo8GHPs/UD1ja6uBJYbQjw59JPL1ColeXRKOozhofOkODUDaLnFaApwx+wewU+UAViDmyXxWCaEp
V/sGISSFe2g6ynwe7Yc0sOnBxWUUXSRcYBkkc14cYrJ16mk9JJqtkOyVVZza6aahgCn0DU06P0fJ
C5ZjjZxzlZ8IPuLE3BiERJzeHf6F8w9LUeLoj/GJLQ2eTJjCQYEcVyELga5Tu81ReqGlL08WjgFX
LOde9XTwtzUKdaH616qhG00Y3PCNhNT78sjk4ZVQwTB9atKbwE1T6r/avMPO0cR+YXlFv8A3XZsq
rA1PSr+DBpPiCIz4OHhAUvuqhAelvOeknzoQTdN3Uhwb9Qj0jobhBFixsr4nFHeLFzq6Z8Intsq/
HpkX23mGmS+RuEQqFX8p7z8rwfq7A+uUDYoMtftjjiWKQsvRzrimW0ss2A4I/BPeOM/ANDudJusZ
iy21Umn6xQBaAn7IvjD+Ze2HVflDeEmTD0Pz44CmG57cncQYgcMm/zfxZOob/qdyds00uAXE6u1d
VDBsyd1U3yfRcSBuJ+nbEcvCrLyDXOgchrngl9h2Y+9Auls9iWp0NVmdfGkxvw6tp5IYwiM1PwtI
hZ38LZP+aw+TcTIcJqOXafoR0VfHDgPuTlAFpbOZ1DXms4iVnTnBTNYVLPHzTzRxM1uTEi7plSgl
Of+Mi022gt0oNP73IT7U/ZbVfnpCV4SUgWI1QG/m+JuzK7LWMB97nRWKjJW/k65DTl3PH2ONx2zL
yxkO61zzkK1gp+KzNkOG5dgDe+mSh8+8eq8itGUmNkM+n8mx1y0xWnRDDmgn/IzUL9l5LTJoBstt
dEiZlToPR3udoVFa3gJ2kiI4mLGf5S/N/B4ymLKk4ajGkRsmt2XPUFxy3QxfLa1Z6KbZbkpOZri1
sw3YfX/o38nOYpr+yKDMyz+x9i+v8XTQqbXhW1d9EEgmSQIpPStQd/H+eGO4U9vNGL7L7Zukxntb
lddE/XjsHIb+o/ZIsXI2Or8Fa2vL8jX6YUjeviSj2LPT0+dKbodjXn5RArmG8W9O33WGqxiM8u8k
ClzkEkCelwaMoQoCvAbdClU9MC6jqfpME01I4dhFu9cImo0yLgG3j3D4MIbBG+fR7TIiYRHyCU5v
g7wBCKVufi04uAhhAlLkVGZlUo0Di/mgYLOaRQGheiH4/hI/p0UT1RR4FA1A7GeIXjPelazcipfM
VC+MLkrpUhi+pODA0tjxPq0s/cTUQnu35O+E5zAjfldowINw4AJcfkS2Rw52ZUtfFjYgUC9q8mrm
2zbd9dnVSR56cCE8hDsjA/WjPMzWtbsDZnOHsdDAccmhyIxfxrzkhZy8MaSlxvAL56Xvgdpofwpf
DaIOgNCD2t5l7I6FcQfUiOd2M4/OqhajvuqMPz68KLno7DfSTY/VAVRUH/y78bFnmSQGICc4B/kt
cB6yduuMnaKchXltqrdcwO/1w/xdn08NFHzVYwPESDCC1EHKYq+ZBr0qjxKshoZlASEjdy7nrTq5
lfUoqg+FojN0ZNcGZCmhOTJBVisiRKzc4Q4GmbWKrP3QnW3Ygkn3Jw3/xvAGvQKDlQu6Gy5/D1fH
GwwPx09KNpJAVpowKZbdKbvpsSc7x9h403u2H/WRH1MqsUsTb9pfy0AY0BePEx6smm+x2UlU0mVr
ndMJQRdaXrmWlhVVw0OWbsyAnOKyGF0DpO1l6HAr4JrFsnHSbB20MsmfTaJQgv3KGPiyz94C9sRs
bv5SxD+H6XdkaBuzO9jVm4mEwiLbkAC2J9GAURASyEOC0UFrJiN4SGlTkL8pieGQPWkwXyeXINHI
7GEQJkMZcpxH3BozevO9i97VNyAjOquTIzZbGCpUTXKPr1XLXL77nfM7PIou2zfY49B7IjayJDD4
K6K/P1OyEd3JNr8MLqX2KqYvhurraHrXp50deJlDGco9wRhVmp5xxDiHhnMtJEgdyEo2ZDEWB24t
ddePBxmXfqIdcCI4418BwgBzfctaCUZpgSSfYjZooFZjJGPr7h4E7eSAGNnWaP8xk3UF7z2eTDa5
SpiaJ5kc2LTutSeOsjjaLrsoRjTqMmVMu8x5moregEyr2E6KH5iPUPnI6V/xUfR4cET6lzdfM3lP
xYI9AzuEQS9aci8BLR5Qmk56dVXAJUcm1QKPxYxu4nbqzwgQ0shh1CSfAl2lVjc1pxPMZAMAb7JN
6le7JwNWHZSKW1NQweg7i/NJvJEimFiBNb8hC8BR3fPsMfYstFuEYldvzfrThLznoPXCEPpQFPIr
y39BO0m3XbKPZV6MArGo2jT1vzRhm9N50v1ZkF8fPsgoLPYygqsenOCQzU9td2S9Ber2uK6BfAVU
8V0Bp/SnxKvfJ8ceBbTxMWqsJh6DFkBgmp7L4C+h7lPSzLd036quGt4oMNkcGyb/Z8MTIWc7xGxy
f8zR37oExOiDxapTj6VWe9rFh0pTi2Uvql8t5U+trq0D9b1adY7plzXhlnWLlVx9C9A7iCIw5WOT
S34z2d3i8F8MdQv+muoswA0vMC48yjPBTM7QD1066nHpMr6MZTiShBoqDssMOE8GXpzNB421Leyn
uoCmTyYffdw8tPE7ByVpfeEpIHF1sz9gl5mhX2fnZv4NayqBhsHrOi4+M0ytVfcMI65vfgqafmcW
1I+hK3GFu0p0bwf0DUIv/vBS8QQ0bo0JpDdIP+5DAytDDInONds/vWWn105R31sCxIaDi7A9L6ua
z+QQ14uDU4G5Dykz5KoHEtYbh5GjMaBFQLII80MMT2EWP8q8m1VXmo4Je4zocGBcwsgX8W8S8cj+
lcV3hY2FXVy7VP+158/o28AhoUq7TPskyeUbecLCoo3ga2uWx/oNy6ctvUgVYV6LG4VBcndPhs8B
Q5Hu4PAiH32apgubsUzTN4glWQG73HwZuzMcZY4VRf5jfJJJp0Da1xL7Du+0IQOT6mY+9wmhs+xY
W/B7jWjb19XGSVgOC3bEJNtBd6AovyYrv/gzZNSYX+PcvZik00gx29PGDImEPTVE6MLSPZPjnn+K
cxSsmjN/ZiSzmupHjw6DchR94MpUJXHmxgSR82g4RdVW5hdK00MKOm8+QdPrxcGprnJ4CBhoBE/j
BfdcJ95NCb3tkUGgMya/iGi6mNT+03FF2djjTJZNdem9/mHRHNCKaPgpCQ6i98D7O4WYXMGiqk/6
kR5Kgrm1A3TRNWzDfFhgKKtR/lTM36SiEWZMszaGp1X9NMarluwgBa7Nfl/xWqogAO/GfAYJ7yQo
vCeFsUCgU4YsX7HG3Xu3hn9J/I+lGhE5YG3wjdLHdgZ3iFeeQbI1PkUGkGAnRxzrnmKvK8sX+ckY
18yTW4Q+Y8clPptkTsCLYAZMOUx5OqZyR79KBHBy3L59MexpVY+fM/cTn57MQZ2egEK3OGRTBrLm
nRaPtSopwro6IKvtWbvqw3PEPbdyIpax3DCnouia+WGOz4H0FpUf0uCjpOnpPcoJShWfQ8YI4i7L
eB03rCEADmnhXm10P9Cvtn4eFA8MU5zd2umFsdgQEyDvflMMdgNpy2nJNnFAJkPM+pQtlbihntP2
OHW/SpVuG253WF7uzObQ8t9yAKY56fkYQa9+lksWHQlTqxfRk8Y2/7Sir0pJ92b1ZSOxAi9lBEUp
UVrXguaFIBjLE5mqc0Fhx2h8yT7WPXrfNhenpPermbUN7GhjBSNO4/4fuAWcZbsk//2/aHso9mtE
bFBHvnZzcpktZ67D0WTioIa51XNxDyW9evLUNcJM54UuL/h6oogI7SpaFmF8s+4bZ9GJlb5avnXK
aytdBo5p1qcMHDTTUWU7MNsCbIPjfq+a7Ijbx8ae7ZfiB1RPX/3OKhQZ4HhQNvA1wgPHjYALOGVn
fb6Lfubpx8IY0FNM5vVR1TCljmxhYubZM0zlleWp3LTl1aLDTIyfEK1aTkgMPqf0mrZ3UWxbBUvk
NtBuhYMTgpR4qa2kBHQSt2CK1xVuAx6g0h1G3KYsT+wwNxA3a8ha/vbhuzHfjXDgp4c9sLR4qBoS
WCu5lVnCEJ4ArMTI7yTBnHk4KU+mSykvX79fULO4WOh8CKiauHYZKhS5r/8u8wrNjv0FnjnM+IFg
n7ymJhnJtZ4eGCQIkOSczv270Z4g10fzjq11lf3M+j1AaxxMUKlqOuV8hJiureQr6S+eC/vKrLLv
jjCnJtZhaf15kP4s7Rw/pYBUDVGnBmsM49AEckLG2LxquWvOALlYiuCRQKOxsluuu9WCSrS1/zg6
j93WsS2IfhEBhsM0lUQqZ0u2PCGcLnPO/PpebOANHhq3+9oSec4OVauISF7kbyTPAogLl7HCLmfu
8MgzRWVAuBEglGRnVeDmTAyaiFTmP1CrzyK95/Ls7MPh4DTSyxjICVoHFn0GcPiRh2ZaEf6VITDg
ngTnJvmIt/9K3fGHvV8HqHEH7hlHMcj0wO1992ILFxL87C+h3YthPbInwBgoGFxjWUI9hVJQJpQi
571AmbQYj5H1RjwJNcSKhFVRPlDwEOJRJ585tigAQjVQ/tidEjoQgORrzUbZrdEhnFpa1pMfu013
hQlCNXMkM7bgBcpu7OmkQQesTRvCXlpxw2Bb8PoE4yEwPyPtKxDv9fQzSDe7/1aLDXPcFkU2m027
BTQuTHatnBHVp6Leg8ZjwLRkDcDAD/GtW5d7Q9dxYoCmOwu2ZHq4yzDzYvbRSQS2sC6b6t1mBx4W
WwYYJKyChOEf/FBeyXMIALplvPvrONzJk3ZvUUgqyoxsrxaYbBaqsk8B2CS/OZ5c2aXUVtCP78y7
ifinF+Mm+JG7Y9mccjaAXvmn4f7tGJDShMtskDWEwmtfPHtvQdmail8+rnXL62RYP0AmogkXcF+g
Hr9yieDVn5R93z6iFhs8XwDaPtAizav+iqtLmJ6G+JxN3wKBg8amq8CysgsYrph7vbyONoZRbuOI
nRBql25fo1Nh9KFhM7wU4mZZlGbVRtV3Re14QEMatrndxi8uXfDdQQYuJ2iWbeeAy1pboNaz/leP
Nzg3Oov0bfkQockCAEZqFxMM2NdZ+NYQ1puk/8SwL+VDkPBp2a9y3DahhaYeE/9ZLj7qvHAgbqCi
ly1ujG3IO5f3GxLbQalc4mg9IBxJFHgWBH3yI9jJSYIjSOcjthZhybRjyW1UMNDoZ/EbKTkKzqvc
7bqJpMR0nxLb5RW8cYeYDYW8TScyb7iOBvXaKxf6uSK+hDi5GKMvDToo9aShR4gdM9aIieqXkv2G
nxurFhi8nCqcO3lyJI7EAnMHcYRUTAFUkLR55pwySDPT8p/aO4jTVDrwkUO+rWuHhOlFgwMoIsZH
BEtU1A3xWim/Gx0CAecFuuD4naJJZm/r/X/LO7x/rcamT+G64Bar5+l/wZqs1q+pvmpkax8MXymA
hw7KcE4t2aL0q1F3P7rhDUaHa5PkIuRlrDvQUeEc/srdt66/pebVQLmK9I16idlY9Q6pUisvrEi6
GYa2ZB/dkkBKrsZkhCtC3ddpzKACvUXtAZ0MjniaNjGxwEaYfnnVQU/uCawpxswV5x/V4gv9Cm7y
EPQMNjKLWDrqoXrDtLuDKM114f8zcF/aAY5on/HZkVQaIlTM6btmWJF4e6X7J37N8awYrqE6dYqH
gU/lD87tCLkyidcRquPxSvGnMWwRb0Z1qGOe9rXRscY/G9VG0Xpc006TqVvII7Scrh9h6kPGnVfx
xgYKWU/VG7okqAVjqK24EQdS/6Ka668KcdRylo/LKPtqov1ciAQp9XqvLDJ110efUbaOaAM5fUi6
GcWT4Ex9Vrvt+PFqyjZdbGWUcFvyNmtAAJp1GD4IA9K1pa0f2A953beVXCDW6Cacp+geW2eleLK8
QywrjHMvQ+tCM0aPwVewt9NL1d3UnFw7l/VRkWiO1V0YcGvWno/YC2+WfqsQvgaYX6dmZ8oXST51
3PqIf9jdWEzr1PinVzBUoBZDPe4Xx96Hnh1BWW3PRn2KGbIr9TlsjyNEr45BA2FT8nwmEdLKEG2+
YxdNuGXMbFhUMwg+gNUpJI7pL1UvGLpB7WDvUcXvCszT2PhhUYlmjCDCLeGGLpYKFodEVJF/u88t
wBrPpj3iuQdcxRLmowCaDWpqIXS+2qukXWwTbxojqFxcjO6qJ1efKkFV7+Kj1B9T/0WgkUoKJT1M
fguSt3kx62HNFL/CX3uNE+TfoeJtMh3YcfFeDs8gu/Uk4xFpaNBAbpvyPno84U5hE0LXY0leTAHm
BkJ9aYZZUksoiFFB9RePgXbmTC2LTLQFydZj+mpdY2Uvjcfe5kB71EK4M4myggKZUPT/RhZjF8VN
sr9E1o6NztyL8T+K+EOkzRk1vaNMgPlxWXqC1tnK0UHmbk15WAqwj//msYo6btgLY3tK+Bw4O5KL
2d8iZTXKl1CcC+UAG4xiLiKvl+VKqiFpJAaiWUbaC2W0p63KDqLPX2q5KUNfSpoWdbhgpFPw6CvF
O1mcIFi3dXDIqK0D0AVVHS6E92bojjUta3SQdfhhc+qM41XPfvGo6707IXdjO4qqXi3OrP3LPEBc
/kxzooXWHjUS53PNtTG7d06Z8g2jAe+l34IeOna/kzIubGPaiYIU8tn7++SfbGpICDX0BwPdRIZa
As83HniLSXb4Qp/C8w+Z0/Iegb2X+YK4LQIwHNG/Yj6ieMur6C/NP/lQ2Qtn/mfDGA6UijVrCQqI
hOlB/RtzNrLcROhHNbSdMsvmh0E36qlsu1gx4Fxi8rAzecME07QryFBz5LjCDyV98WTGw5pEEhOv
cbmxjZvEwLJS92W5lnnpanyrubrBxxdjgIwIx4jnUehh8v4oRGBHMyRaavmmjNE1rlBjjxK3H4Nn
H0hC25Ubrad9epjFj1YbpAf8ysw3BkYR/RdvG1QLTfxj51CmeytD6oBIgzd1z+DKjuC4vtCN0K8B
xs2Y++XEQuxs1iF402IVtTbDVXJiiOmWbya/CIRgxT63LcPpjrwtbsLOYfegPoO62dv2p5I8ZpRZ
osD2taLleAqCc0G/LaU2s7IStnLrVPI5rNrVUPy1CAaUlWZuI6DHE0oGlIXEGS+l6RkZz2i4AHWx
KzeDJFM/m4jyMb8GDUPYeBcKiKvFp8x6IiN/w2iaQ4PlMNIPlbkripC10r2KSc3VaFjku8nuOHpq
wRteaktmyX6qpXhlyudiQj91QxpgV7heL57utnOfoV7AiFLxHuTwbeBosgz6j8ERxbhmJ2gBFMvp
ipDe0vK+h+ZTZRo3QkokVWDsHTN6l/2Tje2mLP8qEmD4BJgTeHv4AvxbhsXBA7Sypf5kCJcvod1v
wugW4JNLuw+T/YyH3MV4WmgVkRFjp+SCjSl24k/Jv6rlSZRPa7jGo1tY2/4UpUcaGBAhfehO3E/5
vwwtVR5v8TMy5ezTlTpd04ayvHVkHDywk+Md662k3qgPdGeasZmMdZPfxOCkCs2+M2isCmoGz0gt
8+4rRZHiZ3cCUXG1XzPjzJqKUWXHimOXDdBvV/5whaigDlvRvvXtpwqVPPhS45OXbDQm13756HWb
afG05KJwdFFvDXEZjDcZEIRsf+UxxoRbnFJMDI4+Mr7G87IUpIRSrlX/RorbwnokxSkm4WHYasNv
6m1mc4o+Gisl3IzDn433LkUQyt+A30Y/ZQN8M85mMnRUvNKx/43ygqyFwUBgtKb8lWyE3/1NS5C8
ky6J+0ert1nwjRI2NG/x3N6sARZ44jRQWPMBR9G/qvtGXxVn23nO6afHAcAIU6PAdIuB/huPKX7R
Ljln1pvcXz0+2xQhv0CO76BlZbvDhqfbEj2LB8Yjo1Y/NqzmImbKFZR7jPCfDa1pgPWhI6NWAgcS
JJcQpT8oVZF/WGCLUwemn9WvUdy30c3091j/wuJbMn90ltgIBln1C47rOlwH5M2HSxFtVHEfJwrH
Bv3Amwix/LrtqyCmQb0M6IgblCXyfLO1JCC5vX8tgWZjlNN+tRiPFWpWBuDoR2gQ2+ReB8eu5Qix
V7J3Z4YhzJKw1FuKOqfA/uWm4Qa341BfusZb2dlpNDSs+//QQq3rvkDFVS9bYW+Arq86Rv1TfLNm
mXr9KWa/1KdWzmNbkuJixtee4A7/rdpnYUGCtvj5aWVZ1ixGCnCNAiamikr5aRpZvhNQOxyyikBB
hmUvP371lBxleJFMtqgEO+YQAhk8BvTOhfKqbqrPUvhZ35MITTI5Ebyk9JxcfqJ1JfnQDp+SlG+4
AijmZQ6VZk3TDGWk8v5UpkjmstFOxsTzvakMmBTu+B1OGzWgxJ8+YapI7O374VsYjwC6EhEFZHUt
LPMsSQdreM7JKOM67BxJd0cg3LhFxH3K98xIR7Gp+UW0n7D/6UCWzHnfSb/vxSuNtsr44cEfqcXR
V4j0vtAISfikemxBKMesZ46QsjzPRuz0X/0qs2FZoQBjgaW2dw11SMEjSNOVhM5kHIVxGrVdbH6k
hDjnGzTdyBW0BzNaLwPbvcK9QRFLHsbCRFc+8V5ac7DqM2NLanLbT5Yz8bwaGQAsdlYwUCQTcwFT
gfe4ehMmQ7ivKQEB4f3T0oOs7wXCBCzRHSrC4IEvTBueqrbPEmpRHoHQmZvpqgLSfdR5MWLDteav
81fLD/U8j6v3OCmT4KZhBVMpXAYqnJjF4ujfhvJexDoF7JeVnpWcyNp5zLqO2x0SEwzAKUDk1t8N
2qfSAzBMV8a3jLAZzkozniMMjHnyEWTfkX3V85348JulDaCSCTJANoGblnGAkqJ3RmSo8nlSWFZD
sACb4Bs3uZnBWei0Ei5oOmNP3fddsOtgx0WctaTQKAgSZ3X97Fls/HbVyptRcyWgZvkzR285iquO
LyBC9a9mTprtJRxakBvEUv1W1Y1CG5d45xj5byad6RtTlNrSzCr7KdsVO+8xoy5AxMeq4WxDIevJ
NiUplfDvDxhM5mcTXJNJJvYLwiY6LjBLZE21fepaY7f0p/0kH5Tut5RuRA+H6oGPFQV2O65xfSyq
L2nef3RoZxn8MdpseRAsbGt6uLLKn9RzjJ4Kx/+TBqcXvwyPE8/VgThoCj0XHU6g/BSlvTCQ3LQM
IMRHrC7LgLnCI+GKQH7uYiJQjiIDCvYYNTQ0xdOU3jswC4l/s+oLVjEGkXr3BpC49p+xaTLgpIFo
NwPKBqWH1IATzrdXPv9lZILzGehIuLk77cus71nLj54cu/gIHqzHPZ54O638h6vTkL+tcSWIzcXl
pbauIpG4PXl8k79De4bN2HXPDg7tYL8NlGWS+hmqxdpIriNmuwZVbsCPQjLEMma0pczIvVmuyB7T
jnD0rGR/nUeZI6uPxtvMfCjTEdPHyCyzRrfYUr3mh2xwbR2LR3pW4cqYG1HtSDjjBN+b8T4QJ/ZG
+Pi+SzLDJo01MZEuk3KhAzTEMW+PPQnZ6S4uVpLh+Ph/5T1+Q5F/1gwyY+sR6Her/QfYoTAvQ35H
nshhUKYHruQq4jV2xory+dKW/DtsWiH8EG4L7HVVl5ssOJS853WargL1JtCWAxWcL6Ii2IzNPWvu
6NWhch7Kctt8ca1yDknaZ95c/YCuZpEoIJdXaENS89YNV4b41gSp/paqR66o/mWoqPbewVAtyzsr
ZlYarDBD7rB8ibPMItFytpw3G0RPggQW9dbld+UzjW9N2y2b94xNp8ynSvTHS7G4W1siDuXYUcjn
4jhGZR+GdxREOb8voxz24+h7rbtObzYHPNQItWMcrSrq8gTyUWZre+x3PNgv4yDb66w8t8jmQ//u
tVtPWWXmPmmaC9iyVcjEKPRBIgIRJvCrRcetshheY9cuBQOpyZ11+eOzMn2k1jf8zHJC2ePGlcOF
VLRO+Ois7g4odcVoJpvYrkUnmLew57zuD/ZDXRGFEqIbJExLO0rTVW8BjKU3ub0OgDa9vZ58x0BP
kuEv1y9xwR3NKKlyLQQ0EHhJL61YiHaXOHh540eDhJ0D6SMM/iqByNTaA7criCa2h1VZ2GuJ0k96
USJY81WJzRdEakrhIrPYoRTEU58jscEQy8Y77d78fps8gxBNrBBAyq6oj2iOJSSz6MMGIK+obSr9
fYTd0aHste2/IdtNbDEs77eXP1R1dHxw8Eb7olEeC5iaFvISCFEBWgzBECoJOVejnaQ73cMAQoqX
O9jhEmJoWyQrLvcCih2KX4VpvkW+rtNP34zr9e5XQVExELTNpPUQK7vMOJSUh4P+6OP9KG0GviB1
hA6msAHJ9S3HzKTH1zhjDK4sefdgw2v8dkHz3hPt1zQUtCYkqLvQjgXrquoqTUeQRkuaaowlnIJZ
4BrgW2AqkevtyU7HZzCLpYUTwSauiyOPXMbekLFPbv6llFlMEaAb1QZXSP9dm+chOQlSudqo4Ogm
Lgeisfo1mnBQGL83KObSo1osTCqvETUs0oRyzQMuopMub316f0IoacohKJQLZj618ak8wugHXbck
O5G+lP0PrXqV0Z+AfiwTQDvNC0C1eRblzgbgWryp3MgY/Ju9GC58yVAVhH2aaSc9+3qixWn4S0Zw
KdPh6rfQwHXuVQQjkMvtjVGj50QsuOnAYcE9lPeeTqgeajS8KKihOO2ZL8ySC3T/nC8F70EyID3o
nlhUVlV8j43JNTqiQYbmoRrfmNncSceRBAfWX0riJtBBi7xZjBIE/gEpG382UwXbf/465uVhSib0
kH+YiBkIS7qUVrHMgVZ3BKETc9Pq8lqo97T6iKRqqzdP/NlV+PIynTsLtal57cxXG+LiZCaldfeR
eWxCGd16ynpCLqBEp7b+R4qhUyOqUykMUAkO/rjRIoEWO7iUJJVXfPw2g0PopEG9lABVFAgTBeVZ
rH/G6bbNL1V19LEehKCItSh7JNj/bQx4peJK3iVB/6ilTkgBbsPZGYnlTlSDudIsb2bUIp4DPHUi
LZc9UDmy7VdBoy4EbJW2I/LQLdm7ySTDoiPtoCFhC3Mn799IjlrwZUOEY1XIxrY+NARoJfU9JU/C
51S0dHfw3YiZLfTfRc+6EccDzCQyc9CvWOyhp8hgj8ViCPNfT/QtXE/6hw0ZUttuIpLKcyySE0om
GFHDGUaPg7dpKXp0FIxZNMKv7DJej+I3NAzKDhX9C7rF0a1GViXGhPOFicsKd2XGlk+MIapFXP5Y
pxihDnAUDHywNtWPCowU0jqP0BEbmRMh78qGd1JiNlN0G0L2qlwcMfofDAaIq7GOqfpSVbDmk30m
zPYNPugZmdlOaDYCzAR9a/2teDAPqjpesK6Iom1K4slou/VszH/4419rXTFY4bC8ehXnIJtb+GQi
u9rSS/K+UusAa3E5jI/OuybKS5SvCnAe3cF0yrJTEH2q6rUgqdLnhau49caBFSTLFcoRKAUjjKyA
84eZYammXLnv+KaXkfImJ3fRfE7Rh2Ifa9Zoo/WUUeuw8oxYdeult/TBfC5U5tQq52PAvUU4JPtD
Ri7TZJ3SoVwHTL3C+jh78AsZFVf1F0fWfZxVsgERjGn4YxfUjDAKM7pqiAmLSjnLpM1Y1z5pF30/
32CgPUB0xs05sIo9+aJ28BEhllc1dIcSeUwB/wVqgy6NNgkzww6fGNlvy5RBo4q6z8B+UegacJH5
C+2fMr5+u+OeUXNnkCSHvQJMblbRRsMEk76lFBsSHLgwFOTiP13FiqxufE5s7ZD3JYvb8l8DaM7k
qQBVxkUNQV0LQViVTtlWG5DdTohQcegoakIPaeZGr459JEhpi+9K9RMR4ZgQP1RV72Xjk/tzIxtE
bzb9sPOy4hyKGK+OtZBZTpUazWs3OqROM875zOcfff4w6tYZbYO7IGMXbtgoVue2CnBLyABD3RWq
zhfRAIVtun+pFp1qXfmTUDMF/f8ClWXL7FKy3jTjTFgBOBouGJghutYgPB3wUrerBDUCU1PDxkbn
cu0FDe47Fh8R4Cg1/MUZAViTmilAn74V+l5lc4Ak1RNXz/ywuoOIOG77taiTffmhUttMLJJzjK+N
qS/9+NPs/jdrkdstge45ks9dIiHsag2OMdEsceSGVG69FCw8mp4JOIBdY0rs72nMBbFJmaYZFvvC
icwjQfHHWvNQK3NveBXGJextdsbA8SDp9WsbDU2XLlPxk+e/kxzj/p9gELoVm+W6+EbNeJKijwD1
ufSyKOmozyrLbdH4ov8MfYRFLEW3SsVjti8akEDaTm4ISlKPsv8ls68uUKnIS4Z0l0LTz6OePjNW
dTQiItu1sO4T5HiTQmhofNADMYcgLGU0gRa2HTP/MYvRbYd/YGZizBEVAjXGMez1Z6q8dpLEupN3
lqHt48zEcNVTuWt82TMdDHAANZlVQawcborxQybbhLwHgD3+l7r51tDdkGLLqn4HuEVjdDj090id
MayLRmP4phPgu/FZ3AV4f1a8BCT6BD/meKFAVqX3yMJIxAjEQhWTdI+ihPYgP/I4AjZGrQUrd45z
YgLgpYe0f7PVGGMepTlCFHWV8zTVfAlK+FFaXCdEm/cZQlkLWqgbJd+In/321hVXUQLv43dOlhZy
ACxyi8bEDo9WW7AxZx650hS4+qve/kBOEGXaSmMjuva9hyUBDVRXMue3ZHUuqO1FxHALjkrAsoIj
K7ZWGSSqYBsr20A3wB4/Bw/xGZROtlasY34Fz3qJHyE3a1fHIkkaJ3/TCLGfyd8Q322D7rPn07qj
fq34f6W3EfJFHvdptRv+pSD7rFFalshF5l6WLZtSX8iqRP1B1tUhz9CgX6YJSQd7NQ9JzYmmKeo2
CoahjsHfEDI1aE5x/yv0EhgxxoG9qRIYrfDT/uQFe+mZW5ZQsfZuxVBLpAOYuBUIScxQpm4ufMxT
iTw5ptWtY4V6iszgFM4gasraGWHpe9gDZpJIp2+Qv6VIA30535rqI0S6PyT5av6vpAxT8gYfU3Rv
oAT667I5ju1OspgnbdNHJr23/vfsMeB/JYIuzam8XQozqwYNM71JoYuU02f3o/EIXPHpWMXNDNFO
gjWvyHBU5hUgWC0N0JWKlWNEjkTw3hVz59FDrZKz/xgZR8d0vJlfnqZ4XujCM61H2UUN5QbY7hO8
B+TXfY00AU3Xbhs7wanOrElhGBskW94pcjh1JpXlxc/bNaLLhEfDJ09vzxR3FOs5kACAHDFUPRCd
M6alQHMzwjpklzQvO94mg2Mkl4TIRP9AA0GqwyxExijuWxuUE+yZ+pbAVQtNJjPMYaUzuG8Aa761
xRrmix6vITZhGxlZwBSbUXVVDd3GU8LpflfLc64uC7w9GREyXhTD7blzhbYTqohv/p6ujl4y21df
dgcWLeyA8b2gzLCJe6617xwXadGcjXZbZfcGTcDwV1NrVyWXUf1OetuCbpGsgUSf4zJ+OibsQzVx
WxDT0eTHhEV+zYEtm//jRUftNcnnumZPoa5V3z7QTTOhE5wVU7AWIlyV1bRGr467QRskFDJPlRYo
jt7HqHPz6uonbJH8bUGoVsx2FlpvKnvrQadyOPsqtv2eq2RgqoPXtbnJrJ0F+cR8gCofmCCok814
yrj4UXT/JhC3NYxwHO9k4py6wWn0e4nIv7GellxRfl9i/9CER5M6UJVsCuxDoJ3t5qKbrFfkvZ09
BzNZjXTSRvHSFCirMunamFtxQpY5eMXEd2fwypAcU+1aaf8C1hKS8ixmmn2/s7E86umXaFNmcBkC
7iP5zGRdRxqdGH+iJvaq+EoLUtrgMlAunSz5mhDJhn07fM/jDdFFTGEQ8m7GqNgxpVO8S44eIsFO
JZm/NofESDNZ1feqdTXQwjhAgJmjuIEsBsLxLTLdtvZXWRDfc4LblMsQHoPphWggtOeJeqNXhJGJ
lW8SU2p/tOPV108lVTgceXfKNvBYMDNpOg49pKqzQs/Dt54SIv8+MeNoefGYqeOl9glTjR3JaFzU
mx0kgpApuJdRHOPdQmWmqEg+YFmr/xTwNFFv4d5cK8U2DNjO+/5ODi9B/xOj+lcLlZIiWls6GwTp
veEgV7C0Gv7s5UQKMDOo2Xy00VlOKHxdnGbbLjxN3s2q7maMRCVD9QMaND8zMIOcjMKTdrZhxf3t
i3mOBDcdicdfqK4ScpG8d6M/dhnSIQRBug1UDKV6JG7Sh20bK9t/ReR2lrwrQlqi0yKPzRDYNpcl
C7+MLUWwSc2dCXk3V9S9L7HA1mkseLejq6W8xSAbIOm4jTQR6ty4SQ24q1KYIQOZRIBnMphVtGpd
RhUrtl+LRgiX/sJEtMB3HTd4UPnAK1wlmBm4k9DcOsB2DDSqxkuA8AmHrWfsSu99GPailP7Yn9+z
OmMVbeCz5xIh+UEmCNXnKCBNbWNYHucLBLAcGbzEL63i15a3QfyrhK+WFdpgjtu232VVTxPauaRr
rjuVvQS1fIjvomcwWBA6kadQudu0/oykEPOTvUrCS2FbEAd1E2k6EyrF6DaWam/np7f4rJkNEFGO
VrlgOjY9ZIvGW+6Ip07fJ3bDavzVIqwpsPCkqGBERr2BFCPxULwV9p/VHaOhZUuIiU0JWOHYDuLO
r5AxnKcEh0ZDV+Yz4POg/1bdcWpGlCVA+ZmItxgrfJ3AMuA0ns1NpQ31vjf+71YJ/6MX8z1jZdIP
toRoSVmFuB4fTT3U6xL9iaHiU+fm7djzUnbFov7I4CbhDxi2FjloqiLAEuDoGPgxJmORiGpdTE+D
OS/lsv82IYuxiQNSVFjXlIjIGyPm+JqKC44nLdHqHQKYlVkbm3CCiQTdrmxM9NLzbOQRTqC6A9Px
dfJD8X+r3aqS7/oQOCQS0so/Bx5/lelgRy4c6WeN8QeBAVhHeMxiws8jtjVp1v/DBMc4rfbugZeu
isFwxzzBfmKOBElrnzqO1oRNlHWXcmayybrHappyeMQo7j0fPiZOn2Zg/gjiWEPwH1q82uaWdozq
nLUrxhWPjxkz3NJsOIrq6kNCk1ZhDW+9ndl+c2/5iF9yDAxJRlybKT9D9l+A0XBVmM5E4jtac4/g
WkkU12zSSJIu33HWpmPzUxrQ/YccmkGOPYlQQUSRceitpOZrlAFtCO3g83Zm1qwe9km7xzeop3SG
mB54ZMuyd4OG+Ty7iojrvOOhySs84v62YYbeN19peyEp6EyC+JIM7IWJ6dtGZqVX4ykznjNkQbYP
CTqCfvIw7bZLK0Ho1sTwnmwCJgRSD98OTgbbDbP84Q9e21zbytNnl2PoZD5VpW5DFJ2djw+MBqx1
splm7IQIjTyFkSVO5Liy91a6l0GYGaW9bpPwXHbM2lLp06pGddEBrTW/AtajPl7MlAFWpC01sLVS
hKg+y90YU7rdbYzs0KGoGNKtFrUri1dZnjY+uu0xP0pIR2yGdyoo56z/KejcRzQ2SofTG0A4lzm/
u3Ba9Qx/z50qDL4kMZgQn6sE/HV+b2C9e/PHO/BXxCjT9REBx9giHz8VCNKJLF9EtryL5JQgmWiZ
qekumZiuoBVFP5W3Dz6GLeF2cK64TFAXaIq/ltIDuTeM12CZF+WEJWamcrarMFEOZRWcqxH3DzaZ
FlKnYTQbpWf6q2eUvNWFRMiNOtt51eSWmsOmwCAiEDXmLG7V5mZwPdoKzW5Hd18GBfliEon0/9Ix
GRdV253DgPhLOHK2bNPCreEWrew6XdFZrCWNKolO1GNfRG3VtazHAipJ/eFhLfRqTtHQ6lZKqR3o
/9/igGm9Bdnh2EKnpoha2YgfsrZYarSpEpaClPibsYVeC9fN0MDCNtZK0uC2Y7gCvNTCuNY0aSvR
+bYcIE+tX7eq/d3TpHo8y5FQ/k3sxrg72LaKpaXqK3bmmG+WMhbuXKM90OKPSC+eAU2mwmK3SVVm
Fp3bYMVBebnouj8Tht9UUjgHJbQI5vq+cVb6aDUg+04Q6kBxdmdnNnM8V/N7dp/UD8q6SXdtbjh6
9GYy1peIXEzGXz2Ezqv9jCW6jy/dAkfTQr3WoqONqlkyk8dgDK9ROiLsG1S0j1ZClBsUyW6dycWT
VBFk7X2Pk1H4P/kY7zvfnvWxq6wo3gzzrcl1yDg1cOzch4QB46e52tXDtI6mliPf+rQr8q8GPIc+
rO7GuhZNf9URe3tc2TX3sIbWrn3WaKwIRInhXaeP3jT3oW9vUq1GFsCplo7nQLJ/xzKEnoc0eUAS
UwU4F++tjVkzp+4F7kQSsKojl1RnK9U97yRm2/oubMxNH3ls0lE2lODjSHrAvIsyv8GpF9L2iF94
rcs8onWdRQ1cj7CohR7R4X6o2kfMdEqNv1uTUXuk/xEmS/ekALZh2elj6gvrTTwSntcE5K9G9A9n
hee+bYEv4O7I/a8JMa/ntyMbmgp/OWikoLipGZYbSV+hGMHPn2U/zMqHknDI9LeyrR87nCVchLYo
/UqwTGRVwL7WdnKGayMWtr5GUY0DzWglgkbOrVnxXW8k1L4aL4/GmCLvs1syh3t6lGsE63X9s+Co
LDvO4DNrTJn1W6DdwcqX9qHQqVyqh407KKJ7CfZaizCGQIBcMH9+RdjDNd8jgoQ+mO132Pqsw462
OW+1Z31Rj+r5byy/KwFW1b+kMWLgHisw5/UcjZGPoKpb8CCEASlM6gbThXVPux/R+QLRKEPL6VXt
LsHHmBBQweledWxrU/xqBveyl4L19MLNxDY7mJe/PBg131kF1k8O5YeHKaBVZcjqPcJesYky8Nil
eZjCaAezkFyx+eUmzBv06zmtCf/wOCojNPUCx55vgznjKrH9zlVmiS2iHPbs2l+ttQsco6VdOVNu
vbp4SBlnmWsqP5LfYpas0DvJPDNgTaNRtfXrEDAsYPA7maiCeBhVjLJDcKvZrvMv8lx+24OyDRtY
4DzXTGQxzO8sCERVA+Rc/hD0hbW66lF76yVh2RnsnHtFFkmN1bDAiFQ2HexLc1Fk35OOq5Xxbq3Z
uN0IRitq18C7YKYQ9q1dhANRYT00pKVb4YmW02o76hEta+hILLYLdZ+MV89v9jX5yWklHzXsGSJP
lql+9JJ0E5KJDp3vU+uaXWppQDBaslB38Rw8p98KWWUViC6VAY3apf8ktoqxLHHzQERP5yjhfc17
VuqIvJAjqThiesaOYSw2vZ9tqw79vDauUyST5MY4MfWegaRRtcJ1UUPWqsrPsTPfE2NEpPWTM4FU
gNeanrqMmldKjl6ks37msErs5kY++Upj691WKmvP6QTQbREyoChlWAh9fppV8TGQvZyBA8i6G8QP
gnDeLJ0muWGb2CgrLlNSgrX9fxyd13KkyBZFv4iIxMOrynuVkX0hpJaEtwkk8PWzmLeZmHvV6irI
PGbvtQ2vW4MVaMrnwejm3JGfOSx5oJ5txG1IumedmqeYXIq6dtP4zo747Scrq1/aSNFXvOHdA7+a
rVyqlrKuV7rV70aKE78NIKe9zlIzjarQI1/RoLrrsa2lVbhTzniwhLep+mJTz10PzDrKeVJiyBDw
eDvYkRNHnIBZL1LxTreFKkWsE4SFQsWPOHwNc/1i+8iAmem1IylL1wwtQE19mI+3QBCVg4cKn+vO
18CdcXaNHGgJrr8iMF4NbLbsJ+KOsE/2ZQbZr6T5rYu0XAf/M0PtFUUvL3q/sSoUFgF5uVN5SRhs
Wc3K4xWrtK8uf7acBHA0WyoCTVUMGARn4CjOtWQc2OR/QzqtK5qlVg8OfhRvvKy4qKbY18AZPD7u
kAOiAnNUNO8oTukG2hsffoJGykI013fTzSqPvUUJ4sXsrimqNChknqRWLPxzGwanwE0vbucts4G+
jQjEGrMr254kbTZDba4TIgozI1lbiFb9VKwN3d2HMRg12mDBQEDnJsEE7wrjBHC2lA+LQsJ/SWLs
o4GDhIgsh4qmp+HX/GGZ4xnxQuHDl8i2WCEuhrq8KJyaIUCeIiCxga1hYLEaoCh22W7sHJYHVTWg
FcS/T7suXEFkSbkp5N5Dz5phsqpgZtm43YF8QDreBHBpHBceS/EW0aDGTcpVz6iI+6mo0oNHMpXb
hCcKSRR1wTnG7GL1xSqK2Vdp4VYf3a1sq1VFXQ5sH7muvLWB9tLgvm3ZCgwYoCdGJWPOWRx0Kxb9
qmcWIiI4c/oqgJ8iCsU7zFZ2ZfJfiAVbuGa2jSzmKirYV+QdOQ6kJn4px8JK9uq0ZDgg/eQzSHXe
EXx3FTpyDzOq9S+oP4kQDJI3nYlDEYqlD4qhAC7ll1sqo00cTG++Q75VpLg782WI1ds2vxtAYRHb
fCUeebFMBTo/+IS9VS/URHEYOM+TrTEiIJrGBv6DgmPWirgjQ64CHJcJjNhX647Ba9CHHy3RmmmO
rjFveBWQOsOGCIB/NAgrkBtsrQkhe0Yphl/HSrKD7fg/pvWdllTVoXb3Teek9GGjzAFzur4aKf2H
SHtoPsEUbXtqg79u/MnjZcvlmIRzfaQfXF+DgfYp7Zdk8leh+FXOr2YHN0F/Mc/rZf1nOmoRIpMY
MsE81tzXHn1O1qxA8C1NnCaCOUHOX9UwrwZs8iFnc0w7mXJEYOPV2OFCdQOy16GLkxCI2fdh/bFq
wJpIk5ppSzP0cCIfQxjWXabE0s/o5INlKoFWeGp6d5E79ZhGOz0+jThhqmjYRBqDzdra62a7q7Lo
YLNXHZoXS567gc2PYAwYBBaObNao2B0cSEN4rM448La60JBu+FdYgXC2MVdSiqNo2OZWfwzZHXsp
noUY46zhYSYqyEgJdi5aD10gGe0K/k+ZXDVZ8zWNw85lsuL19caZ0KS5HdcFn/ZItgIgBIDox7Gv
X10v2yfedA0NZmhuvLOwgZdQmHvBvHKKDz26aTGSreqAZHDSDSzmzTC8hd74oOhjQipWqQ+x1kQK
YZVwIGK7QL+Q4UD39j6sGYH5PcSC2QXkZ5QNmMWBQVCIKpXlLIJkI9UB38vb6Jw7euaMWF4RFH8S
cvpTmZjXkCVfR3iJZNKZTfWmqMRzisSh843FkP6Lwxe25BtXwy4B2VHWDerfefcAa6Z3oMmZh4b/
tSaxjoITY815aFm5WJwRCpGvGqCsRDqS8vQsq/jBS38ep+jNs1PuCcMpFoP+qjOVN+pXhk1btwS+
iiCqYkeVI9bS6p+S0B/Sm7fAe3/HagODex0h8ovaDzpBqtfwiUIfYxEy04uKKLVNB0VMAcoITy0u
owzifeIeSv1fHe4a7kaeuYM9eg+d+PUGQHQ+8AnMcYZ0CcE0HXp/+GlTBvbY21LyWSJyKfWQUxKE
70jd4tmfbRVvSjbDY4mzdWCxpD/NkTjS5TZCzxcl9U8xkN/p0HRlMluP+A4EQ+o+oh7h+PGAyenO
n2J8pI3hKYCL0EA6qGL9LvSZ4klLDTTOtu7IcvGUpgsD1Hzb0Z2iJbDRByfix0bwFQqB1bLG2gF/
1TKfB9Fs5ilsYTjdhoDb2Y0Fti6EffEY2jeBtzaGBxSMe72m3hVc9hXsFjabx4g3ta7tV9JBXhBx
XoMWb46Tz4d2DE0vPtLoPLsJLDwWf625dClUNYJ7WJE96YK5lcHIoGC4GUTmRmj6aeA8jkcwkcr9
i4t5hcsPs7FAWKydgWV8hMwEBoR9jY2+HfLOqK2HvLzVPvOlaNwlrF99TLx5UuxDi81c27Brzhct
8WASx4Hm1LtcJ50Pj+mo6K0j959RqNeG4ybXDAouC/2b6b5mNQJH6usyDWfWCwuw+mCGtwLOSRH2
z9lkrTwZvYdAHb0yOwy5vPVsDMSY7bSGp23OgKjRy5jpCz/mLt2vehpOUeMyEKoWQPZXpeJVbYmd
gsdnDONKsf03ZoOQ671ZEY3rUO0LQBF1hjzF9H/bzI7RrHbAdtwbMYQxnjY9yF8bjhviCBCUx9PR
SsH68RmWoSD8q1hVyj91eMXE1D8iCu9pxDeVgv+pgOSVa16ZnTuE+BbaaUNWPQU702/dEWthvrYW
FZwe4j/IeCAciV7OaMRb0lwxmvmps6tUiV6dkjDTswtJDs+W+q6yV9VPh9rifKzto28K7p7vOdDF
BspXWUt9wPIH2lm0/mEaxp1b1cDkfH2lWsZKEZb9sPfJC0CnKFqoRPm5hbLgZz62B8rmur4bBYKW
It4IYvZkijTCY37adgfTdbhCQtJMOgo1mgYbxWrQF49qdLaOQPDrACCq7X2Uv4oAKcqcJEIcQuf6
9xJcUq1GPATzoq/BgshECgVXaNrr1DipyXkNm3YrTfPcx97GZOdoF9FCF9W+doe11bSHvC2RASEx
Y2T5Vwf5QdU8h/MlqCTe4WxtEWxljixEXGetquZVpV9h/j21wE3qcg3km2OILVPRr80p3OdC7eJ0
eg6qauWje2YLxOQ7XVgTti+czeZ0NJmBBZ274mJG35TDNiLqUv9sfcLU/aUHnbQW7tmQ7ElSse2Q
q+TZKQ64TMKeDN8fHgoMPSToQTEeJloo6IzEuXMH2+cwAVMJzb0P7Z3yYSmyhCkhhtS6izaHseGY
Gpyx6uax81fks0RxvDHIW8IsYblz1zC7XGFNF5c8qliJsACMSLQVpcJd5p9A0rR9eQ0QD3LX3kfZ
LVWBncAO2Y1Q+jYAgybtO6crNZBhWmF9zCJvkyTOv1Ch2RByq1sTB+LKS+5zD5II+U6/xRohY9nW
oST5rFDGDYi9J6H2VdwgMf4NWxT5Ll7NWYrQon3Rq/6SC+wpuriYrrexmwon17AfbLD7aUQaBNtv
zdVPjR/sAtNd2b28abqDcQ5yBxNVdwwxpJ0d7Swmb9PpYO0+Cr1fZRWHKUrFjIlhr2OpLbehRAlL
yW3XzXeuPhsk0oX/ZTPa7srp4U+st91yQ4AcSc5Z9plyI0fxiClniA6RYkCbtN+OE90r1u/LzOmw
+AQs4C1dzTakFAO0sF/d/uJVxSn008WQ393ZUo8p0YuPos72OQ7hng0QEAQmbLxrSnE+OveZdFLA
+UuTbVm/Z1NycNurBUEmTscTZo9NjafBd4ZLlkxYOnECIBo3LYXpWy6SgfJvBgso76NCMmB26jGO
+cFVxt0gakuE1asVMSMbnFWLHuhpFPAEgbo6CjUkhWVg57Pjf7pF0QRMI7/pbo2WsfrV6oBln2JO
lPzTZUn5p3jous4Gm5MM76jsSEQKmQvJ2GPYYTUBUVTBJokJUyLR0gVeUVbpRqBFmepzPRZXUyfn
CvVJkeTPvgGHwD2lYQy+SuZE4KUaxYh1rOKfsHDpZhH1RWxpajtbM8HbDzgk+xKQS62/RTlTzFHO
amMgGBBvrZQoeFYb9vDTWUzTodWtRNDtxegw/ak26RhiiAcE3hqnWuIX8stloEIDHQ1V2uSfoqK/
WUiAE442TbTn0HOuVRqfXTGujdTeqqLj/uxwWLhE2Fzs8mUKnrWRcmZwL62nY/3HRZBX16Q0D2Mk
dx7urQmNsTS0Z81zsUoyGCbu0uy7Swpxuong8vuTvxtDZI0mYOt55kz+QqphwaSb0pruFEJWjmda
IJA8iNFc1PkhHcSi6d/9rN2ENlck9DjlNouWZMSYY4g/jyUTIu4oO8xG9LoSkH2NDfX5jPjWObrC
TdrlO1uzzxqXtQpDnnrSzsFIxTlASXKC7IHOcNarc8knJnpewWASrcQwUeBF9kLms5Yc7ZyZMF5s
MbNzgOvhrhY/I8ERBnu1LBE7HwpKCrAY/gwJ3uauM8ZtrfEjcwOTBfozG/5F4ALsHSPQX+oauV54
LWX3hwhvK2P7JapjyXSBXgxTLvpUhcIRam9nlK/eHO2dINbskFElcx+Me6n11YXKD60F5jLb5+zi
Y/3K6NPk7HbR2GtkuvVpaO2xD4KHVspfjpLL2NjnMSn/LBdVUIE2U9ArOhMEqZS9aUlMfO/5BoMe
g2FlR9+Yc0OAUgVt607c215s8kJ33+UswJY59kcjcA5dWgHY9XAuRnX0wiB5GZYh3ixgwU/caU9d
hXEo/uz192a819W06YOUPR1hqarczfFN9JRPphmtXXf8bcOGU49StW5qYj2housF1TH3SQ8JHRI5
GhhJDziRZpAm+U6vskfjvhkmT0xD8WBaLkBl+EgBVCYXicggSalVdK6axzY8brxbqgHKM5J9z1k1
wnZwVXiwMvOcE7oDpslCzc5vHgPi68P6Y6yMV8snEpt2X8vdXdZaIEhgVwa6vck9bcsAc0GNvbWh
UiWe2GgUwoz31spQj6Qw5vUeDgYMXZy4Wib3cTKywHAYNhXLNmSfmbV3yYJvHfHmF0qtR47SEOnB
KK2zBIjfuuVX16q97tBq5/ZyyqpTDjfPZPlbaH9B+UiJw2M8i08bk45REPU7IfAh+ojmi4Ehbn4L
tafWgm3EzVkkODqr5NGR5WOXJYGtxT6N1NarvxV1fienRd/fHWobuhWc5Qjf2vRW4d/CkwqI5tUr
h/dyQgukiD2373S9HyWevlg3NibWZC2rmPZIuMe4e0K4ktzX2gxUoMPq42PYIiVLZuHHUgHqDCwy
wZz2KMPqlibq7hT6TSugDk8mUBJwj8J5DJn6ssNuW41bD3tk3WjLqqMGtEng0IKPSjqLid2sx8BB
KMyejKmSUUeWMPJNtzrThuwn1jyikWafgIh/CCO/9SP+8073XlTVf0q4ZU+RnAHp+gEWJ61SCNdo
KswbwtmbmyCJ1wYcfTYlio5erTId8FUe7i3xWeOQzvgAc/ywpT7AfJvw4NTVs3TSvU7CkeEG/yDA
H1nEw/0Nbz7mkM7i2yzUtTbd59okcoVcIwNRNQqRKxfDwCSLiZaG8jXOL7ld3nTmeskoNSblwcZq
yoNdkPhZ0R6WSKORmdia/9mYaKuFeGitfvJMHGwqbAk5ijcmmpjJtM5W4W3CKNlIHykRch1bUWkl
xgOIPyQj2GRMbM6DYLJZOBwOXcTuQ8TUEDBvDNnck9pa68J7KWsamzYd1k0XUiNaqMrIW8ntTx9F
AN6u35jyhAiSq9NFDibaEfczzPU80W1qBSQsoUbgewCgOpyzh7pYzOnb0EaojWj/yvZFl+Gz5fd3
RRPKQBP0ogEYbiiRsUNO47PfSCBNLYM7euFLjhBEpBFTTHn0+aorLZ+eBp9QPC8s6Q6zjd62K4ea
VibalakFMYE9bGGsgKN6KyU9M8bwngY/NnogS5R9qc2h2CYRPYt6o9f8pUPFJ4TCrK4YjtUQ81HI
M3lkRu9arzXrigzfZTbIH6Nn92mQo1JPiyFDSR4OR4Ndpwa/mA+HZjnfjdGwdgp/JSwbj6G7inyP
cGpgFVBmddoVRNLLCQKA1hlLB++PC+XVQqriMO7qYveu+qxf5t4cDYZWpfLfSxNcIGWHIyX7p+aL
G9ZZ5JG36/Sa/gKneDz4Cf71GUlNWzyDtGUo7n2GZrdyzjjxCMAN8JOVgDH+ZAcjq3gv2oqSzTw2
1niQlXOo5HSu8uya9+kmyOGOGY21i81HBAvIbBHCOgwukKBbbGMXY2MgUHANZ8tk5FlG5qKc54x+
dWLh/ZtVYHBdsFtlTDpcPnUnlJxo7PPkXEcg1AsCADLNY0+F8LXk7FxN0rq7nLNRUCKrrPCMYknG
cJcnEKpK1NCJ2xy0pr32pTwTdreuKCWARpnvVYZcoko6NvRauigbDz+uA1/DWJV9TZ9qFndHMW1V
1YWp2Bm/C0YB/bUxOoEmi2Pd7eidysShl8y/WtOpyLjw2NeKem9r/Vs5Ft9+opZT4RxaM74x4mam
BJ6FlEngvuEa9/u/3mdt39YEMkpeQ8za/IMLEcF2y3ejmvZhl/4WYU6gmXZI0abblcOjEF+tHuk/
/5HlBROpVgZr3WVUlIcHm5Io8ZAl1hoLiIjhu8SXyAFJzIgB1W0iL1imLJwElrQwoqT1KMVKXNl6
HXx3eXFE379tyDEITeSwRvQrUvVcGYB/S23a6CkKZn+0HpFnfPU2+MwEOddImRb1LipFKmlQ42PD
PIYsKXdy/KehY9JZwIop7C5ZemLaKVMRQ42pzJYsGnz4xPh5AqxqdVucjaA6OUP+l7o9ed/gY8uw
WqVGS7ifXa8LRcSYluxzoom5bso9dSquBqQfurcr6Gmc5iNDGyin8NII+NYuJCzmW3pGcn3mLyw3
edSp2BD2S4EP7dkisbuWzYPV4cqA4U3AEq6kSDzn7BInq1tqOvIg3TkbgvqyHLGUGPWODw8RmbZS
szMq7eSa8dJBTcY5iJHLULA2RX8yhHkvYw78vDhFqb/OC/GXauh6atRAnkPQuiFDXOHV2odmiOQG
r6jObo0aRXnoiFw0qkyzDERs2dVGWPY0sg/NXRZtTPMQIOK9n6bH4EIOlKGGEV9464nqekAopSfx
wXVZR6Vs/oReIyge7nHTnhP/rhvZLhT9IY6tf2SGrUonOVSCC7kWJ6Nl9W0SZuWijwNOGVbBYvCq
j8iPHnU4okqzj6nPnn5koU70LZoTAAWIw63iPXenx/xRlQr4myjXvAbYY7H2sLZKGV2G4YDRNvxr
AkALlVZeOq2/RJgsNZ8rIjFPNhTnpJ82SeTTwRiYXqK/vgS3bVimicFvoGZDixOV50GzH5I9ltax
LDFwFg4e5BE0FE9lljHr9uiTegM9AoUW6DXjMOpiY3YohkZC4Cxukqi1r92Yck0BSxnEjaDep6K3
l+zNt05GUht18lNBXGehdwDTqWJQkPed/hb4CPTZJxNT7eO1w60EaTh3mrOwGWyUmN0Cm/52oE7H
dE2cYmsvowozyhjnRykwQrc26ry2xwhZzAJYGe0nz33JE0LtsGjOHidEKjuJw6cR+nutD4/OmZUr
ZbAR/rTqVf/pOhp/drRx3eicwdtFt6gvG1xd8HpuWsfyXTrWvQjqbTvB39LDvdPJ68TnXtqoUnJg
0JEVIdH459mgr+LxbpsedZdRsNjLXrqKkavjU7KpS+ZLTsDi2tGrOYDhzKC4d2HyEE60H7vpJZ80
FlH4b6r0noNNKC3gF6yu2cIwUgZbJwDeEzmHnRMAA9YRFe4IJ6TBhSWDPqu/2dj96brWXjhT3cut
l9grU2Unm+BowweaJzr/06MH0Tjko872IcCh0hzUP+m9cWa860F31z0GxASE2PrdmpxFXNKFK+3W
AUUaKU1tp7l6OJicwnh3Rv85YuSWEwxe06WgANgZzRXMLPaJZmVaLyn4FK4eOFWsi9AGGqN2ngbE
FD1PTJW7LzHLIwdrimPVv0i03iI3wbf5Yivjikvn1+QkLuM72+pzndg7e4DrH3/YGe8ncpDS5uat
IQdb6qjn6F/iQh50czgRZIi79MXSMzacMfqy1OmOiTvHvKASD2PyBEgv8wXDdgsRaDl+1wEbILyt
JrQWDVMgG+DnYeShcp3FUL5qtsR1l9FLg4urjV1vBLtQ+ynhA7ZtuR0doOhGJylWoUBMkm+3hdXW
ey91+T6kfETh+Br3qKOZkuqAWMqMFGXMpYPFYKuMyBkhuGnkFu8mHHV+Dp0IXkhaAMIAFT3vGqaP
OEHuETi/ts5ZWQCwSkEFEioIGN2zcIOJr4ZuWOFxT9VI9HR3LFNQ461/wvB4DpTzaXItVMp49+ri
qYHjoLzkZdQtEtv/qaZ8cUMA16qFlYkcmF2RXvQbDZ+TGx/1qceBhJXM9FFApFnJzDTbl7rGiMqf
6WKrimAsLyMQxCEcZkhOiQAZoTViqzkdqEVWGTFhoUMACWqiUoVLfUka1Gi2F19VKM92iIRU72wS
kjviOdnBs4NB1bIxYnmIcde61r9pXrY4zgXfBvXZdz04P6nXXqZyHlOjMMgi26cjwutUM09R6t+I
uHlyiTmPNetaeQ3b9HEZQIYwWZPAmJbsXk28QW0d/8iqQCrJV+5345nUjfWAXI1p/25Eet3GJCfw
iIjWewMV/6415GLhCyuRd+a2v/B7kKqF5L7IR+c49Wht24K9IuOClIHxMkogwFldRQSAIuKvGkBM
p3nMWViAu4HbrmnfWTgiO/SDrTt2WxG3B19wKBsa6dH5NFy0IQN1JKnS8n+a54hjUbEtcxRG4LJA
K5qG/ODel+QNVtg2hJzeW2Hemkzuqg73rEFx28g/DBu3qGLFyrydkCcfHU/W9EQwlD5Sln6DHRS/
VGb8WiNmtdHVPhvU8JR/Tv40PxgePQ5qByQLAyCRomewqZvMDjgib1MhiQx0jwhK8B5E8aWZcWJ6
zfZLqLPVVzezY8zOSACsQ3tQA9QQlRt7bhp6lBEBtXLYMSgjPQMcc4FHgG2f8ulbK6uLUXi3KmEo
X9f8zij/rkleHY2w2FoV4dauvFp2tNfIUrfb9FWCY1DYiHJi1pAF+B82k7CGcl0qDdhXTI/sWVCB
M8fBZobrnly/OaZBh/dmtnzuSQ0ZYBTVbsoQoGtuiSTfPMUiv/th/eWjkFeuwBBh4qcDweUA7yJK
yzHJDs5iGgw9+wFBvJzSP0/ylWreHjjZbVDFF5ODZ0IgtknGxdwn/+AhmevOtZCaAfVjf8RYm7vE
Z0kRZ/Yu4eJ+Uv6XBaDZhlLQYNBy7erHsfT3Lp32TCGv9lBtwjZ6VN609o2BRFWNWVfYe1jTwn2a
CaohDZc6eCqCRBZB0j7sWt5NO7/UJQBKKlUUKYQWoxpLJqLYMQQMaD18rs7UsD6TPlzWmX1PGlTP
I1XCCBIqSRWqOlSpg05unkfuoY491DPqhxH7L5kBmdqr/IclzBfiHX4VY45BelBTIUW40Q6Ax9EZ
exhmXrdvbLEbePHDLD+GVXNiLbXyBB5XVzurwFt4Os5z0W6DGOZdwtlNUY0dlRbasd4zC9BJOxKM
xgFfBTnDZxsTN3o73Ymh4SVYpk3oh0FFHrsWbNMyOhgivYyG/pYWRMNJfU30ATSqGYUIwtV0mQA7
SAyqvjn7HSZV0IGxniyVe9FhIQ7MfmxjDmEQzbXzyw3X/ToanF1j7pVt60BGMuvk6NDaiuiZ6Ohx
0ZNT1Rbd2hgy8rSYaKJK1Uf0ZzbqWzU05EmMyXo0bcJn5GrI6qOZsvLmr0lCa/TcZXAsA1OsMH6m
xHfBtzSGuWsoWCNUWjd3XxkArO4yKRAwszqgaLo3p7a/RtW+mah7Rj05NhJkse9ECI8EVRPZyDbd
39IYIfel2rTvG/1mJ9Ou0EndGXWUNjJtiMi0//Wdd26b7jHo4FdlIT7GIrAh6QEjUihKnRKvly9T
jtIKpfcQl1tZTOumZFFrxPmWPoy5XeNMyzyKXlrPwOXG0W7AZgiGl2TMXkxJhgj7eQ4fT5sJM5xO
ukTMpxKaMBi/l5gyfK0rfz1x+jiaxbUPwolBRLkqMRQ8ST39LkPn3/9jfWN6j02CYsNJ+wt951EJ
X65KDS8puZc7LxsO5PKd0nj68kSAqmXyXrwcc3rbRHsCVTfDaL1y1eF6GsCalZH71nnjZzWFV4Z6
+P8QfUZ0ZsgouztcowBoabDsimKAPA/hSGBRLs3qZjn5i5b33N/j8Km3brads+WdGllj2HB0Km/u
ohNEHO3A9ApGMTsWhrZ5mmNHFBXquJlTV0yLyghWraUeZZ5gE0+gQvQtGyarwDoY5eaN6ndOlKvu
uWOzoUW4JM1DrLy3fsTMGKSpmkPUOMla/d7Ilq8sghpWhcXJSb2zlSl7QelAKMegWEuMOGKAaOZ1
DaaJP5b5K4Pt2tRvkV80R+WBE+dP/qdMtri157w6PZtIXVGptvT0T5pfvubQJnwFO0AOfABC05q1
Tg6rn2ZEH6v2R8sxXiu8LqB4QNZ4Xf2NHuQRi9FaavUAr9G4ab36LJIKtZdOZ22F0TZUKWOj4tBE
CCxi9OwTaYT5pQvqf5ZFsZIaeLz9Up2kbn/waH5Tz0pWPDUQJH41mge+z8Eb8RrY4ASrmDkfzINH
bHXu2Ub0jlMq07joM8BnbhKgH4vBNxmZC6u5E71Ql1yPqNKHIGJLyMA8zgGjFMWmYK4bx+lfD1RO
I7kr560sXBKCQGKKilWSC9vZI3n7FJavZDyubM/fy/67YU4RMKLFOBsHPCnJJ7h69koJ68hPYDLX
kBRuv6BTnThoNfr0rpOsawoekzBcFxVm5aw8iW78csk6S90KlHzHRu7i6+I8SLUWXXnREnwqKI1C
vjB+zt2X7bOo7SeY+JUcF7LXr+PYHxxXwZP+gpG1FLNIg3X1ZLhfVpgfCQreVNjfe1IEFBLbpU2u
xF5Ger6pUc2RL9p+N7L+pfzFy2eSvtLjHFt1MVRKGcliP9QOi1DQS57f1YcB3+ZzryMlsSQgMqZH
SB3AiDeVM+7dNktutVNXWIVL1FcZSaXhczoBwgXc31bMZYkfcIiJ7WZMx8Cx0uJPcWgtI+HfRBHg
9i2Nv3xiu5VC8WhgoICzwl003kzEZWiyWKLykR4H+hbvXM3i+k/OHJFvctAyzbujll19bqez3s5C
E9oFe5sQc56iR1oA0OuTjZtpK5ili6S/A++P2Jkb7E3ql8nd2fLd9HZ1ScBCXq68plgG5VcJmD7R
1gao7IHMJzfcgpVc6mm+CiQkAH+JRFhh+iXLp3OfPXXt0CPIT/yXbEXY7zxV6hX7KaPGuF1DQqu6
E/AqswTmvp1YvM0hGTPln2cIaevWwA3AkjQq7ubIqhQ96pyHcM77De057t4U/UcRvoVwrwMH5fVt
kCuvg3gGpWcCqQC5p8xwxyLYjM+UhxmdvWmfxuorxkUVBT6N5Z8GZpLoAAY/vyGuob7PFwlKOseM
LwwxeWXp7zlGXTZ6Po+vGSaLpGEhrnExtLy7WnvOEPg5eAtj/swYQwDwE3RrjHcBbH71bLHIIWyP
ZgOXuNzVPp8HnOnPyNy32hs7ecK/tOBgXrGILtlTM2knZZUl/cJwNzlsUyuC/4v9L9yVwMuh3cRv
o+NshwbJ2ZPxydej10Qde6sSaSXNGqr3w8AM3OLKZJlHT1XGl3nNX9evFRkBETto9okl4bwl1SCx
GCDd2artsmIVW+iQqE5osfGxcNv084h5UaDnFfkr9Gadd4FwMq/5iKI9j3HXbpiRkHFm9/uhX6Pu
eWrYlUVPGpVRUf3On608VMXR1mdsVll9FMnObJ8lPJAOo0bMLGtRDyxCqoVbnPrsOdKHBWor/bdh
dAvkwDAvxFmI7nuYUHecpbqm5toyNnYoyCLb0FI86T8u7brD+Fd3t2Wz7lHsJPM+BzFyenaLG442
H3QgzWsE4bUg2kLyo99SlAttvJ838thUEcoW9mvd3sb6t0qxjQy/FfkGHm2Ez2SHELGGrzCtdm1y
pgdrMCAEPhIDoPlALoviyWLSQneDwCQ/JKO66RAXy1jbO7QAeGG4BrEhHDx+o+leZ4fCRzRKgwAm
qObvAYnAxRnsvGGbn6xb40EzeJUYHrVV5e+0bte0/7rsMsnbZB4weiAE5a0IqdVuYJ0ITsiZrmn1
Uh85gwMooxN0xOxhEDUB1INVIXMiLD4uGIsvbAwyeqX+nSfe01ZZqzhcDiXS7u3UboaQ+qVHh/2k
KvGEHYV+FGX7ZpZgsd/IHO4Gnr4iZoKMUNFYGpKp/Q3agwmnvP8KkrvjHnLdwJlobYsZjmEV+F26
lceOUp775EPLss004/f17olIDlQxhvzfwDoH8NJn59qpgvhU+6dmfvyYnDhLvfwzxTUub2L4wA2Z
401FcwB2bcOhTpxHGn2l9bY2X5gA2hwkg8WzBAwgfebflo6L06VE0ki7hokjPYkYFmxzzAOS1peC
BVJFT+z03tqX6E5WOlpS7cvug3tubDqbH4CZb7RAWVN14K9jxfQUj+eR9RNN10pGyOV6wOjVHWft
shZ4LSzWRTGpUi5pjRt7+IA5sgYNsPDwuYU2BYxD5/jc2NcyXoX+JgG3MBlXc9j1zDemOZNNvgTo
Ydup4f7cOtq83vjg4o3Sr8hb1wMkwepVWq8lUi7tkaczNwI3wyL3qqf/SDuPJrmRLM9/lbY+D2wB
d8ixnT0EQqcWZJK8wJhJElprfPr9ofawmciwiKmaQ7e1kV31wuHq+Xt/Ufomj95XdM/Cbhsh8Wk2
VyZ3zKxdhoEsyAa5R8sDpxqhbARKYAI5CF6KY4igCkr89r7Jb0PxElI5EKjIxMktDTCwJEdlQrVU
vWu5kIcWTyt93TVvCIPqzdUQ3NCqjnPwSJu2B+oe0oZxG1Zo+hCAsOZ6FM6vargOxl+1/Ik4agkK
N6emEg/XSf7Y9wIM7T6aOa/DsRyR1Qtuh7Z68Ivrop9cvNt2cYRsPqqL3k0TvvjBLwf2whB999lW
HFsdshJqcd2KHbICXfAF5I5+Fxn3+Nk4jBy5HyffajAJfb5PJV+k9kclk5nWjvzGg1VHH1tcqcMd
GpKgC9JhOyawYe57sH89xxFbDBPLMX4RPoVBPN6Geysjp+WLxIeSRxT+IUmNVs1LNV8Y1Hipgq5i
1nfubcnxDgamQsG+AIwz3pb9F43Cu/GqQMUKWhxKn9C6X8lqlilIkGYonAe/vs/GrdHuAw+JOpSC
5bcaoyZa4ZUA0wlc3DjCZ0mr6wqsn4LUH7KjbbNPICGnk8Oxfgy0q8Z4q5QflnLoML6IcLIzdHos
G+1HDQdGBcdYH7Twl4ZgTJs+KPVXS5G8b5GoMbg84LXQZc3YFToWmUFzqHGCVRTnJR6x1UAWM5r2
lolANOVYUufAX2v61yhHceBY2fWml18TRQAjO2Tmt6a+L3AlUb9lgGk8HuMVNmugzzpMc8ZZ+eF6
AO4ILz4TeLU8GmG8luhYmt5RYfOiCsTTbC25YJL21hOgnyhrcbSkW+FUuzpDsp4VFz7OIAqWp/Al
FIT9rBrVothIwQ8ietEDXobVgKRxeix5gYvgO0ZqeXK0kN6MosfI+VJo4LXUL6KbC1TUaQMHc5UH
FTEHGuYoFezpGHHw/jDUBNksCV7/pgqfh/Sb5XxtKxpAe0n7zeYgM3ru3f6HQc08RWQfEgevnYKk
8sZMCqBG7Rr7t21jVy6wQ04G9CvH63bs6LsUuyam77lVHf9Qy3E7UqP1yNfN9lvOOqyGPeLsu6lO
d312q+vQhOWtnRn7WkHuW+4bHYgOsvLRXre+zcr6ETp1IMUq65sWhxuAim4N7hXe7YRtop3TnWzf
NPvWgOwCEJ3yEvh4yLzcf3ChKuQNEDxr7SfF/9kIuFlQLp0QrY0Brm+FFCEc6xn2ZPZfLRSb+sDa
i7x8zLXgh4c3jl0KFs9MKQPFBGJAAxxu29gd0fX18hwmvFjVrXNDPxMji+GolMpT01ESd+BtJDMz
IzTDAwoXuwCPOS0EQ4wcCtq738Hm8vRLUQJVM4Rsc8/g7DbWBl0MFcP3gKsn6ZNNZc70M0yuBlMt
bvIqF+hQeiBXnPgZJAiSu8g+papwQ8vZNzOQKAuCJ9DJdEhBdcgQrqtj7UYUGWCY11eqgfzcMCsc
KLSG3dKTO8OzdontYV3mRb9Bcj0WOQvIbhL/0Brl81gCanOo/963Ru0dRIAC8Og7WNcXQ7pWwrZ4
iZoSataIDjsw1pFcy2nD18GBWAJkCimW0bnuHeswyGJWOpygUhvsAKmzowucImpjCtB9b42Dnyn3
luXHey9ty2NrAU8b6wzIqKHe5KX5YmvagDgRS65PCwpqvqlxiqNUjrZAfWvzc1dxb75gikw70er1
rTkY3lcADbQQZINY6kD3Fa1DqjXWcUrR7wcRST43DbeOAjUnLSSvb1Xc97neXqmKX7qWjtGU1UOY
N4V2S0mX99R0k8BqcGRFttGPVyGJXpIKaDH2nXQoGwakVq6oYE7TQtwXkIabSP0pJXzJlvsDiAAv
1MJVK2Gu05KWTE6fI9XZsiJse0r26Ii0yPuZ2KQgKBDn4zGzEeQcjTdbAZGOLCbXbAMrvC7lbhCG
3Fd+tR/C2YQoOhqGheSQM0Ci0BlPmXa3g4xfQgonsHrtw8RjZwSKP2ol3To4YOOsb8hVW9MLz20k
Jqt2di2IaUcV6DGqpoljBQ4EUKFs6Ckj8vBeEP0Bd4v/L36trfEo8NxUIjSXwwaxsgw/tRHouNFS
PMm/h7r92IHyCyAbrOuu2zWF9Tub4je/pBPCb6N3M6BzUis/hwAin047IGvUn00zE8GVXyLyfwdS
+ZIbCJ84pPZSuUlw+GpBBdSiQtouv4n08NAEzLiS3qZ2gIhGgO8kZ9wkDw2JfaLbX4HpAHJ0shs6
WYJeOtydJj3ALdx2Fs9y299HCAGHEcxpPNh0s4a+WR+lVe+kqn5Ne1CRAH2AmYXrqELCsYEqMZmw
SMzslscx2m9m9JBWeJXHzXNY816qHdRU0BZUah4w4kfiKQ0iKBq888azJN7AmoUugdh19tirv1Gf
GaBiGHVm9K+qDHXzpx8DQP2ldW3Z0kVD5F+qeGAlKhaPPdQFNDulksQ0HrK8y0i6cjPPYrH1Kz3n
JmmUckJQieuZJmwgi4RWVu0gmkQxA0sVnBEt0kdYfX5QKOIuyG0D+d8m9RApdGWWOTpOkjUaGtyn
VlWAesVZvqKcxZWWJxS/pnSGW1eCaVshbVdhbgwxttJpXk50oV/HkIfOHxWMJXYN1lQLrKJ0pfO6
bx7/7FwacDS/tR7LzkpR5UqjhO4UKF+vJWlQ0rGwvweeCWSBIpgVlHe8dTsUQ3O7jjkbLOSm5pZO
y1Tp61hXGh78yIjyaGjoQFATmSaNchBVJcG9kne0Iq/6OO2yZF1aqdGTevgk+je1xOQbUTark4Vb
mz5+FH3g6Ecj7qOUW6inI7GubZmiOgdXLsCdGBhtxpM0BriY/KgdCsqjm6lBTnksBqjkvXoG3Yd0
A21Op3If4irMzZS2YdJaaz8ZvBrbIcMDiIush48tQB54k1ECCex6uUdgMuc9YHkFThquZdP/S1l4
ADlRT2gcJF+Lccj/TKXQxA8JsgpxHZvVzfO+EgBwkZUrAyPHM9Woe+9ri9CJ/exntl+g/uiZ1Ncm
c4hSnl2eYpBc6Ulutn/Q588x3Khb0aGcnTZ2jBxLlhXaU5NXFfVgNS6T/kvcAE0CFxdo8PVbAPm/
nBgBUZw866ARv31NlANCxV3Uti8a1Sex01hXkzJjGEsEu+wuzkS0QQJ0xJGx0uOWh7w+pKr9OkWm
aCNyDi1HbzZVvEzVjomn2umfJOtVW1+rnUWWoNvlIGIaNaKikquyyM0Z0q8U2LXpmpbZN3HbN/Yz
qHvfAjXaTKbt7IIxThxJ4aQxUPQ2dDt3kOp15Djc9dxyIJyzhuusD6U3bJMyEFjQ0z4bDCqMvVXL
/rn3TbpZq8AYbO9b00Uh5Dq7qcbwV2jZEbTTmru1fTNBT0Iq4/RoDmOnjDNvtXYqjQZa7ZMdbqwA
6kbQY2xPM9KCG0mVUHRdXAPNoDMain2TQR3vj5ZQchyzxiCy6By3ihkitpiivBILlOKlI/GAUWuh
KdvWKfLhqwF1A9pspEex2WwAj+ZUW+OuNunGao1Ht0mMwxRXYL6zxOvQGPKbDoh0TTcGEKJZaMGG
31bZe1FOJX2VxlTklaGhGbgfIt9jlu3SB0WF+k6bVbxHYffkZIxNU3XI51UA7mkAWcIZv6Z27dfK
VVa3UTZsaqX37fpGlUaSmus28KsaTk4iZ+1Pb0z04mdnt/4UoupUl/p3wY8Gz6qpaqpSHEZHMNbX
bDafGggIgqazNyKsQvFUC89LkF/VYr1IHpy6UGtjo8ABaP9oFPbb9EnDjTDIf48mXG6sN4SX0icN
1DCjnNAEoZ381D091m78ONBLSry5kQEC60uozgjdaLkOn39UrNSZbXtrs/3qxX0sxl1c9cIZwISU
ARBjMoauue4rrwNPzYpGCCEaBHh49lE0bcEsYM5nC2byeZBdzpsWmhlDt0DZ0jr0a5+1kIaRX34D
EKRnJGdgAbsbD6ALULMm3qLqYj37qoEb0qDT9nwI1ADPinGyMhpwnUAQmUMUkJIzOnOOGbQUAAGK
pVdZawNwB1Fnd7+FnhjYeloYyw4vYz0UmPI6zSh4JbVTWWl/2Nb+dMMIWRDR5MfhA4KOuX4tDW0u
GyA0wg0eqdEU74Ik1OS1MVTc6yXnOJTCyORBVDY8sjYUGO3oRtHtuRRYVY5y3dGEnQ6oGTcIF/IP
j09TEyaPTHQYXYVOZXSvliaG6aDmYYIYV6DBTULU3PQeRioLFtCHRsv2cmpTBw2RJnPane4nKgJp
icIL15rSEHHFoglMCq5DZJePwAAUBA3tPFNDqmFTVXZ7MJBOgwxtBEcIVjydjq91k9VQSJUCSY0N
FVM9WOtNNdkqNwlMuB/OVFA+ZSFLigxCAuymJDFO0R/LSNMeslPoh9UTEOCUUuLoKRhF+SK2y299
rYek08yRQjGk8qceamTieQBW/MzvQxpHwBL26YCVOWzxfJLAhX0xQ+msJiejwbnNSCIieFOedMcY
IRpPw761o0SGjrNfe7TkE9UcbiyHYvaRrVGYNC+6CsIuOTYQPtKr0RjflLLD8N13lK8VID3weFHU
TtaVomcxrSY7zpIIlSRn8IEvD8OIpj3yC0i1bfzQK2mIFsj9SEUZNzq9O4QrfdT87GTi2Zg7YxEG
AERs30FXpMSBIh8s3asxUdcV9FnTKmxD8CB5l6A8lNAK3Q2aTbs7NTjLthLTLWtnw9xQXgf2DmW4
nk75rskwBLxWghzWvUy5Lda2HwLWtLMCzUoLvQrvWnF02uSqarfBmwMhvKX/EnTerlR8MV6Bv+rq
L7iGxPC4qjhDRA/W4gAkSgqPI0Thfr4f41RHZUnD85PqVR5nsM4KEeNrHTS/JAv6RtRlrv0Ksroi
1aoMkVK9kUartugz2Xm6LXUV3pcSASqhL8c77GZyUBi4r7va1q6KXuk5NViz5SGTZalflf7kFZQ5
fK0Zf3teRYdSRqXZ0AWwFTZT5TX1uBnApaVXQScsNjVbM4/cvua+RgJDa/tbzukxOoKT8OSVlVlW
86gNVuGv68aCzAr5pH2u7LxLf8aWjcDYYJshhoL0efC5bYOcRzRpZcnDY+Ij0/psG4h/OSrkoA8B
2ZixEfZHaZAHrgZDt4IbNStpwvQUJLtN1dGh3+qeqv6KYim1VYXxsn6veV7sPGhUUTnMphIdOqtI
GvD9qcwlVkkTBy4STDomJbtUtyxwqPxwjpsqtsGkTWozIszJ70UZEyCHte6NqAr3vgr7C76eqASC
9WOM8b3tNOItMKvul2FNeXOrjZ3TX3dhrVA5FnpQ4t7Ecb1Wmp7mx2gBjcMxrVIiIBV9TEU8RiqI
ot+kUGPTGySDR3D2uPsEDma7ApDVyuonGK2JaoHdG6lzjivHzA0QF40sYYTlRW/PVU4zutWtdDDc
Ag1nnDcbs3mNa13HtY16QrceRn/yv9tlC3hMoaetPYpQDIAKzNjRH6dwokmqaWCc7mLUUu5E4UXf
Ayuhza2X6QjwQuD0YgDv/lGa1fhgeTa8KC+YEN8dgUUilTwZXE28iJAcYe0jjFPmiGV7MF9f81rE
iTuIPOO/x278BXDdojkMMD7eRtDmvqvCM3462gCtnmYwbrhx2YcQP3zOFkQDRPuKZBgff0gD4J4j
xZ9vI63QR7QLy7cwKbDAMYosgPFWhTkgMBiAyN/rUYvqDXhM7HR1M0B+QBmGEC393qiwPrMESpDo
HDxVqGZiLNfAeUOzCD24Oc9G3FIxpJ5QUbSRS1SqXhnXIwcD/+K6TxGykXGT7rPaySkOcvSOmyxN
kPAiicIFJix5i6z8ShXTpu95jFH+1tAXQI7SQAAekoPKn9ton45BSBel7iOM4k2UGmAgWmrWUXWr
mudBAc60SVMrBeepaYay5eg17euoc9TejQw/cw6BbzS/pqnqMuy44YBBlbb09s4Pwi7exj7C+Ph/
+OR8K1ILHTq2lFF0NZ/HER69AfJ/EALJNgyVguV27BK1/IKsUdZsG95E8TcWVlbf5WNnhtcocqTV
3lZ6pfpp5j2mpfZY98GPqm1hqmood4e/Eh+Fva3WcIiYxw5hrPjeQaKM5TqBkNVtsoUOzogWm6W9
R910TL46QJ5iro3C7K4bWkf9YfDUPHrj9kqY8GlEEAagWReQPHEhKx6bzKSTjyCLlXcwlQC2d3sy
6nG6H3T8bdes2GyCPzKOdHkdbhQwGqPlJxCckRKi/1GlgUoWayHQzMIM6j1JWBf+KjyPl3+kt3o6
M8+m9mh5kYJXrolRgjuahhejxVtRJksMtZV3xZgYw66w9eRRq5zRfNRlA8jURyPGO3S0C/R90umm
/4Wi/yz1n8Wab62ssOJiR4gk78NdBzANRcW2Ml9qh6fHXYECcoZqcZCntyBCKTOGkAsPVTJoBVvP
ogRdINlvPpV9ZTW7EHBHv1eHLA6AyfopRC5/PjqmNs8QAZus2V4gGeLccZNK9t6m4KoIXizQdA7E
Nz2lzxkrTtF+aX3bRwS64grhQix8aNaNLmkO/ocXhtASC1COcJzWnFt0Rt9K60mvZ53F1uWhRRZj
86NhLcWQkKo5RzYANgQJff6moRJelbwMaSmr+XDlZBQ9pvhryXZqQTslAegy0AKOPrj//tf/+j//
+234T/93fp8no59n/8ra9B5CS1P/1781+e9/Ff/vjw+//uvfJqA5aUpLaPwP9pauq/z928/HMPPn
//d/pHmtWQ30prW+aw5Yvr0m4RbFkzWagisMhlD1VVfnQ4qTIdH+NU1wTELa89+/C9nFreGF1VxL
e8CIZB0/gCzccpC9eAeU6A/59XeBkMAKOMRK28RYbuEyNNvPn/8Z9omBG45QbdUyDNVZ/oooytmb
pUzgqgPgSQ56wRwZL9J7CTB0MX6cj6ZpJ8KZti1sWxXCEM5i0IYat3qCCuwaEBsSL5vpCtrUE3RI
N16XL+eDORdi6R8/sJ6o6IIBqiUWRpc7+2Ds9C1tjP35MMaJMJZq6CwiRyPrtz6GoRpXVFKnoEPq
dgN55gsoxq1ZD+vzYeZfu1yhtqVKKtjS4AuKj2HoZnKWWHlFRU/dU147NJpx8z8LsZicQgQVwkMk
Hn7UqNekGda+c2ztwkBOfS8bEQapmqpjadYyCpgn/hhErY/eQp7Ej4rQeWIM1+cHc2phvw+zmH2r
MFtlNMmlKFy+su6ABCubofd+InToQqfzvefzAc0TE8SDnoNVWuRt1rz03+3n3M/AzZpgd7qkcO0K
Xkz12gJh49S7sGe1Uyvb0Sm78VowdWyGPoayh4FyrOHhnYca8TEFmrAqirX/Y1bX2KhbEjxW+Z/6
3tyjqeevo78f3zAkupC6qdrMoLr4tjYeJRCwinQNk3hDqRq2XT+tonVHA+ZnerC3VCHL9eTOp6eN
LSSYngs/YR7hx93w8RfMi+zdx3ZIikTTa8M68qgJFYMrE0RscP0FXUXd6/zMflqxhmAlkTgZmiks
Yc1L7V2wyh+KCG9j6XrqGCrP4WBBS694xxWvPS4j4+/z4eav92FshLOFJU2hSxU1nsXsRlEd0zIk
XG3T7i1+lcaFE+vzbbeIsBiQrIpUei0RjLvsYB/Tvf9A5xf26Apv2//Ogpn39LkhzQv63RcEuy8A
XaB2X61pmzyEe21vr2lKjSt1DRZq7V1YHhc+oba4zqPYV3LTZIDI9qB425ONX52fpM832fwNdYsn
HlOl2dpiBSoeuvHc3tJVj+HeeEWEaoVy9zZeO/fW+nysU+vvfaj55Hn39XpqhTyGCNUX+LQ815i6
2u39+Rgnv9i74SwWnS6LRlUdYjQ83jvnCZ2L8wG0Twfy4oMtFh1YgqotxnkULk/N62JbXcOS3yG1
vSmvNdfYaW60x935+6XF8NdUfFx97CPpcDjrXJ2asRhb1I0CpYuBsa3bDbg7fFDXEIbcfiuPaJ9v
kk2/D3YXhvsp0zE+Bl0M14enVPGukG5y7e2K7bAPr8EgrcDBrdsL59OJTytVSSJpkSAwSrnYXmPE
00eZWf76g+qqG+R+TLo7j0gDbpxHeopg1GLUZN3iEa/sQ/5yYaifZ5bwNqVy3TCEahrz7n+3PnVZ
NvbQEb576zfI1B7JZPfR07wl0A3YUIvVXHCKL/5aHs6HFqe+8vvQ87J+F9pAyK0d2jn0tt8geUim
F303XebXDd1w9axsqg1SJCSbbnZExOLCOfN5ZzJyR7WkagjDUT8dApYhJB4EUIT6xPjm4+UBALtq
3TDrg8d/MlRH12AcOc6cP30c6mg4ZiipPLrjMYUi4AKWBNe5QTHzBgH5A9phqwjoowtRcZVuoRRe
vPc/ZTgsaUPT58TD1pFiXPwCXU/irila2Ig1KCGbYnGBthQKO0F+YUWf+K4GTTJhqZZtUmNZ7FgT
WeFBjTUWtAfR5UcAwMsfxr8/eR+CLHaoF+cCXCKTl+rPVfkCSMumWnp+1rT5ly7Ong9BFlvTSsJs
Urt5JLR/d/h+bBC5zd1qr3xRfmIiLraNq7I9Zjtb48K9oYnzweXiGqR3q1ZpQ/DeBba3SdbKY7Nq
Ns4OaadtfuFGPLE63o9ULvJfxHGm2IQuOut3pklxNYoesBqOCGVxYVyf7ypJJMtSTSj3PFwXkYY8
kKMx7wQZXzsZNYP8y/lZOxVASEM3KAoYFvv641ZLWgUaBcgT1HtgBSLK7Rffzkc4tcDfR5hn7t25
BdhAOIkkAqZ3MSXk8HqyL8yHmJfWYumRrmIO4Zg2lQ1zsYlyq3QcWjo41uxg4h2Vu3CfPyrb7FDe
sg4fgnXs1muoby6AmUO5jp9nVxm3uUW8w4Xjvb50T5wYsykcVTjMmjR5OHwcMwK7tdbUDVLRAyw+
G6Ivsugief7bX9bSDFMzuX7BayyzZ41yl6NiaeFqoD41v9wVmEQGOBucD3Pi40L2MXUuXCm4ABYf
V2AxA2yyhwJDwajexTu5C/b/oLhgyA9hFmeUYXYBXVtK9l3u/NDK9gUshwsF98JReOJF8DHO4phq
ugGh0TmOeWPh1LCuDtm2I2VR9U19DVZmF+3Of78TpwUDIycD121ANFrktLVKoUmLOwM0yFPQ7tH2
cEMypbC/ME+ndsGHQIuJQgXBxMqciQq/RjuxC3btprtW9qMrt842vHW+ZSQrygYfZG3drPQ7b1Wt
8AC+7TYQyvb+OrnwqU+cLZDR4ERycgGUNBczOvqJbMAUzCLD7QqLTDqyf85/2s+VxXnRvAuxmMxa
DcxJTbASG960LTKmb02wFm7gtr89LLJdXAd3xSb4WSLYvo7XnNbbfl+snQsFGO3USHU4llTrNWGz
FRf73Q4VSubYB3fb+ujcRffpPlmj8Y8I0FrZNRQpLqVjJ0f+PuTiiNEN4FC2BWDVfCh/Bs/I7u7q
L/5VuslvjC1p4VZx3/pvyW1+3yOI4oKtPv6Thf3+JyxO9qJrYl83+QlJVa9bv3m0GvkQYQrs1jrw
6PNTfeJItXTD5mVlcaapy7J1pWdWGEUoVsMfNH0ksNI9HaHt+SB/lRYXF4lFXYsQhkXiaSy+aqs3
jiwGJhJpPPgyxzmTyHfevfeMPx2dJDd9atwXOLvk+c4x3Srf9cfzP+HkUnr3CxYftZzkME4witGd
oM6FlESRvp6PcOpLzreGajlCktQvxjh1ll0EnWK4ErP4qjFXSlvRn3v6+1FMlVuZDPpU0cAPgat4
jCPzYjyiFGC2D2F3Yf+f+limACem6cIUqlx8LAsAiaEavulK56ewf8fdhVLBX9WT5XowJQIQ/IfH
1/IlUsRq2skKdbnxaB7bG+/wBsnvXuytw/mvNd8B5+LMA32XJMVQlnHcjRkIDV5wM2un0w9i9gkI
na9/P5QlJA0Q0yHpk/JjqBp9Zq0vgtkZMxq2xYhUW200ABiGeFh3VptcOhzna2c5tvcBF2NTlToG
c4ZQY3SYIC76N7DvQIevnA16sNvqEStrP90iaLkGw3vhCjoZW0pUJ0yN99wyd0kA00+NPw8WmRk1
eshgcedwgEGnor13oalwamNZ74It7rsq0By/yhlo3TgPkzrtbGGG1K+yC1/0VBxqO8yfQyni0+N0
9DDNqZVBuKribCzZrfWyPUI1Xp9fKKfyPptejyMtQ7MMe7G5nKqO0Ofr4TG0QX0l0wBid+AX8L1z
NJFaHFGdAN2VDsHYBwRGxYW9d2pvw/KxHJOiI72gRTajV/FoDJPQ3EFN94OASqFku/MjPLXr3odY
TFhklCBYC0IETYD3RaD04V0HNO0a5kNyjQLD+HY+4ImZs1Wbg8SgtwVJcnH0Og2iVSJA4hhjwLK9
AQCtXuo7ngxBnYZkhAqKtawH+zkGF2DVsP7rinKbAx44ytgJNwLE44XNdWKG/kp3aCirtJSNxeeD
kjLBW1AEZp3Iz9bWSvbf//734jnH20Po1GSXg5GKkQRgl9GrQ614UoqtXoa7cYyP58PMP3RxQs0p
hcZbW1KGMRYn1DBkaWdNDMSzcSwD5Wx2T8mrDSAC8Cs8pH+wCub+OzMkTE2KeVm+O+wD8hadBrVw
pyxHDmNyvfiL5lxqd5+aHUFzbq4fSJub+GOU1PBqbYgYVIvdWW9/SawLG/RUwQeUO90iybPGVp3F
Z+MsiHMQ9wIc3ApW3Pf+K4CjjX+Tf+s29CO2+ra+Rtl5e6kNfarY8yHwvAfefcCSMzjSUwKbN8B0
19oqWVu33MzFLYzPC2fEqdyetF4gmeHQFzONRbA8Ax8bYQPF8xcHMne4lmsG+WW6JR08yg2S5M/n
V+OJO4uA81vbBq4gncUhoeCVASqw5BqJ8cWqBu9JVt64KvOBvouByrGOTPH5kCcOQjJrlUGaQpL4
Lt4vmVoxdoeQKUL0Y2AiNQaPIunXDpbr/7NQi9HFZReHoV+hWa1jMfustVijhD+lH16Ic6JrRf6O
SRtlTdoFLNCPi2QwqhhcNBhrs883E6g70JWjQFnEkrcOSr5ONd0ADN8WKlKBhXIh/KljGHCNcEwQ
NnNt6mN0zIc77Hx7os8KgZ2NUeO40fCBOf81T9zRvFT+wvJwSYq/SgLvdoKBPVbYt0jR67sZ+DHX
Zmbgx6X1cfpj/v84ywViZqkJUeevOM63uZPVrGDx/kLu1g0uZFEnjxWDYjhvFE5IKnofP53IEtOv
nFpzvZv4FpzyBl2FfXKl7VDoXwcbXJ1X+GevL0INTm6Cd3EXU1Y7WUyxEgLneGy22bX4g6lUfEQL
7gnlkx15P0S1VXxnXDpGT8U11bkBAKyPJSs+jrf1U81osSVxVQo22bOzhVn64n95Sw+4Hm7Aft4h
h3IhhTx5qgFKoeTr0Cmkr/sxaGKhyZtOKc3IFZRPrMWogdHDuiMX2s/f1zlc7E2eupBMS7dNyTHD
e20RshkyLYxSSe/zoB9xh3etK3+Tup2Lgcmtuk6O/+ieoFMoGCOHGzJqHwdZdzmi5oXJmA7YT2y1
PWrnTzNWI9pgK3MhGzq1498HWywf3a9Spe7gF7fJS9KHKxneNP2Fq2H+wctEhYTVNA1No1ivLw5P
z+xjE86awMmo35aAN60UXb/reAR3Wkk3jC/EO7kX3wdcrE28L1MqEp72Vye7OcBK3CD041JQ3zXU
Q7xVewdm8OYfPNvs92EXSwUGK3xF+M8unuWomR0UpUBRxXNLDFPqS+nYiXXJHrDIx01pa461uOBp
qQ4jKiLohpsUSMti69vfz5/Sp7rWdIx57kFg00j9FuMJqgzZajxsEStfFevmmhfwTltHd+baukEk
4xqA6MreVq6/Nm8vhD6RTTiMTDW5wCW7bv77dzdEMqr10MeMrndVl7grTtPXYosR2XfxDB1tnQKk
diGyjZfuplPflQvYAjxiUGf6BJ0qlRJX7AJCLoK4uXGvty/nx3bi4OQAQ8qKLJrSzPKGF55T250C
7mCqomcErxmDqG6xBkMkGIbChav2xCTyBhEcX5bGOvl0fiEhrKYN6AugRNpWbPyf1huGnhTU5S65
wgRg2mB655ZPl1EPn78kkVk/4M/mBryzWKFFXWWo9hsQfOyZHTWmX/X67z8XqF/Ts9JZJRDHlwlL
E8CDDsg9QcVo8T4pRIUZNtzh81OmfZ4zwswcSIuyHT5Ui50wqYPw+4Ew8i7YNW/ZQd/gxuuvmmMf
rdB8M3Z4De7kd/l8PvDnRIm4ZLfCEVQ+gTB83AZAC+G3VDBNtQK2va8+FwGGmL28hWdwDVHBTWwk
a5pYPZyPe2LqPsSdv8e77aebVe74FJVdD231yLtv7Qtv19MDA1ttIN9n8+b/GCBx4AWEHcohem7u
EjN5A+IMzwc2GJWvnVIYTxNsAGQUu935kZ3oQPBJTdPmrQoghJLGx8h635l5GzG0bguvYd3uW9dJ
3PHrcCh3zKjxo107x+gnNMTtRmxJnbb7S3CxU193LoMJ8BMUO5apolcFXtmPiEYj4YV2C1Kl/YXz
8/OtDuiUjo5FJeUvwPzHQdqJZggt0dkWJowgDGBKnKml8nb+W54YhwnnkjPMsajcLA/pZlQmO1FT
2gvtzIxGjC65EOHEOD5EWKRCapcgq1EksAt0PDRhHQzDwazEhTPydBTuORpPWK2pi93dawgVNkZM
R9oasFwe0OCuV1l74YVwAgpFUwF6G6UTqX7OJB1AuUMcx3iVp+GfFFGFSfk5U6rGsV2X4ldj/egF
sNzYXvdIjmUdBmcRtGqQUdosX4WMUwWetXKOmqciM4ilMcJd52f0RObEb6T1qatgaSm0L+7dqkJq
3rAQ3Z0TbOtJuYMI8oICsYso+G1w26/nPDu7uRj3c4pomPqMB6D0o1K3WMRVRuwTakknQd/5+/zY
3VNHcMMNFVtjVW/7te9WbnGjPzY3F1ONz6v4Y+jFGqMYLCWzb7owHmhgrMqH+kuwRSB0g2QxTdAf
2UVw9KWQizNoamN04+HVs+BgMskYnrZ3Yed8vrE+jGr59OXGTCro2abbxF8EXjzSYml17c63pgu7
58Jglo25rqODEHhIf1RRMlv2HNoivMBK+bxBPw5mkc8P+GlaY8FgquKZgx2j9jtz9C6M48Ql/zHK
4hgYKxamZc6fbB2h0+biCfkaIXbwGu7SAyqXxkr74mv/jdV/6gua3ER0NTlHxRKkWNM5hnOJhmqo
4KX5CqntwtDm3fPxATYnLuTqVG8t2PWL3aVVI2aWVYLeQ9S7dXI7GveFRGUX2ZZYkxeCnRjNh2CL
/RQPWaAMEcFKf1jjU7ZJlD8XTql5JpbjMalRafAb6NT/Vfd5l550oZ7pHeVjXgf2bu7Lpb/Ri1ql
z9lmvKq29uZ8vBN7CSwbfArKqCRj+mJEAwL6idPqtjvFysYwvsSatZsl5v4BbwRFpRk1N1OvaGIt
u0foT/uyTxHmaNaqq9/8X9LObEduY+nWT0SAY5G8JVlDz1Kr1ZZ0Q0iyzXme+fT/x/bZVlU2T3Hb
WzAgGAIqmJmRkZGRK9bSP+rPg7tkm7A0QZSyB4mNTFLqBG73CZYU7/o4V7bZhXVhnBV0QjVSDFg3
4tMYwAqJIuccbiWXa954Pkgh+mVwuGl9zCAT9Wsvvxjyh11wsixENO0NV1y5/FzMpyFUiFvT8Oea
Hh23BhixICyH/Uj3YOjlp/gVApyT9LHwkKS820rcV/BaWFYAHFsGjXRA/C4zsCrLa3lWJ+bysDtO
+5DDrD/tbmjqPur35VHaqIytLt0vc7Yw0Eo3S7tXMNcB9x3iP61J8ww4j687yFqIZFQ8nCw5NH8v
e/9s4zVppWpBwtIZn1BLeoTA7yFz1Rfz41LxC/fmjSdtVuDU5dvF3U7TFvkZ3T2KaQrRC5EaGaA+
Y5OPBbRi0j55pqvKrdyb/q6/jV7Kx+iDvR8O7Wt3o562ishrmx8QHO94pCfUdQXrWqWM3ZQpcMlO
j9EiwBrBhvtdbTfqqWvZIbUxJpYHVlJqS5jaGTGvwZhk00UuZNjvKP5Zx9IzvJHWU/5PceJDdIR1
wYQNyKl+B/vySdn4hpXyKpVVDgpCHCUQVWxhbI0IXMXCXDe4tI195Ub21hdB64f/BZW0ZYmTH9dd
auU+ZiytppYGwZSik39fulQatW035mSc0FQoQMCaz0hOue2NctrRjPG0e+m87t54GOj0Nb+XR5/M
NP+M7Nf1z1hm99LHcC6dt1qV0ozxrprWU0WXNTr23CTb+TAWFOZRQeNqY/+836WLFRPAHck11Wth
jdV+mNE3wYBV/FTyL50hQSGx2zitVofC/VYGw0vkEcEjk07DN5xflB0bWh3nAcH2+XR9tlbHcWZC
OChMOTQyXBW54i7+kIzooFe1Dmx4B9ntdUtbgxHCaNHD9T6aWAogB5ZCwAAWHEH/xgidIG9wH2oS
Qn0a1jRzUFLbd9MJ2tmdlzep9y+GcWZBvXRyo/CzXJNYk3HuIHBI5a90Cm+M4n2gwrmWBiOat3k5
F1FlOZx/OoKVLErBI702tUi91tCutQa8v8osbc3alj1h42ZzMfp+rPmu1kEWZ4U23aZTT6Nr5N+n
E+Tq16dwzefIGqgYghKhNCz4XK3EA6wxeIKGPKs1FN93Aw2l+T+vaVCVpfalmoDgIbIQwv1cGbE5
qKGEw0GYXiTxC/KzN9eH8j4BwgYAB2qymk6kX2b27BTNJOSfpBl6EXhJoSWF9bqA/s6COzVzNSQs
r1tb20Ln1oQRQX2qKIOPNWQxIIOrDlYRfr1uYs0Vzk0IaxNVYEN8OZDcqYKUfxcfNBoIZP11Hj5e
N7Q1FiEcSEGrhXqBoSikszrP7I9SpG/UzjZsiDljFtSWPlbY8NXwQc8bDZFAU/0XAeFsxkTE7gR+
AqZSjOQsSqIMqIDI3/+nuTKEmKNy3BmDzbqbcvwsoUZSdNpGyFndkzz90u5G1FFEUGaINncGWaTk
1nXxBQk9T2rK7xUyGtdHsmVmWbGz/dLVDZrrRoSZSfsGTc5PiNZ+UPvcmLD1bflrNMtnnJkxyhZ6
sh2j0WOY05BcelK04tGUlFtTDx/i8t/syx03WJOmG258wqjMOYZn1M6QPk78dM+TE80N/dxtNBmt
zR11PNAcJFgGli4HFQYQPYYG7NtYuSuy3yKo9eF426htblgRq035DF80DycSKiW+AycndM1UUPRk
wxGWOCJmaUAQTXDTdN7zRHc5GAOhCh0uD1YIBnwPEjb91erTRwWadberk2I/dVPr+nMZ7q974Bu4
7Z1lm64k0DkLMEZIEQBWmlReg8CLXo2fCKIvt8nBhc0H9RtXcZCSdxWgVVBQfxgRfNxPXkQLx7i3
/9zuzFm5W3IMnn2MsLMTa9r18wTPfG/eVH92r4CC98Ux4ux4HjzYPPebaLLlF68NXzjrx7DSydIZ
vvkJycfg1Byz4+5++GLfAvQ4/M/mhK0xcWgaXc0ABzd6rB7h3LnbvfwsANKgI7ThustvXRuasOsT
TZ0WRkbesK3hA7iTh3jyrjvPyumoyvBE8NC1QNXE8h7PvNIw5RmdSgupbux/kgfzAzTZUMtv7I+V
egf9BLQAc4vBmC2C8Ga7nEu/QstEy59y8wTBots/Gb9ZN/oTAtRo4T2Ej1boZPd6uG83iXbWB/rL
uuiXUh7HCvyV3qxyUe934X2QG6hA29/m1N84pVcijkp1BbljUwGRLAvLpidj1u5aX3IpHykQwWva
i76ZUq9cypnPMyvLiM+OhKQKARCrWFkuxOgCwbzzsf1UfgoPrXN/D6ssoBzItRx/350WlNdWg8X6
gp59gJC8NTaBPa75ADShvPoFWVX/NbsN48Mwus1DfZoOMtT3J1SGkLYK91uVz5WCz+UECBFXVfKk
aAvsI3cMLJsCzN74LXMTSgJD75ip498ZndcmXni7ZXtlYzL3Fg+lS8cHzAWXc29YcKS2tcUKw9yD
phWAcHhtr2/Nt70n7H4acABb2pyNMB4J8zslg1VDqMoC39qf4pcAYjq4Cey9coy/t68gc53yuFVm
XSmzMKlnRoVJLXp7VksZo8F39c/pewM8aecV99R1UWV19ZO0ifJ6g5xfG6eQBsBWCH1ciUn59q0Y
eavfTIfdQb7bjN3LL11aIspRIDStt+cSW7CUW5DZ9ybE9vpRO8yJm3+SAEPSGyTtqZwdC2/RLv6c
0l440Sl22MLrvY8L5+ZBnlx6TVaFOxAhmO8qlGSoYVsJBG27aCOmb5kR8oFJipKq9cfYMwPDnYYp
8NohRUSszZ6ve+iqIRsyCapGVF7F8mNBJ+rcyWrstf7nTvp9Z/3wYTe9buP9TsPzDWgyQAWQ4YiY
+yGdUxkC7GXOfuYLg7q+RS3zPrW+tCDkD9WM+kNhxrDpe9XrtDfuUYHx/N/1J+02BUSpn+wbxFn2
1el/G9gy8LPwzYuOX0tBRBlVySGoUIffAz/aOHNXFognkaU4rYJMfdeXOMxJg1oBgtY9xMChZOwH
6pYG0OnrQ1mpglMipQNG2xETVWBxl2OJoaOeoqjjueJ22CO3TG80AOPqCJQyPPlwNdkfsxdQXsNe
vvMzRzedf/FSzicQt2SL0j+BWZjOCKLYtrJYxdpTDg1Q2OCuOfan0e3383cUXLwtDqe1uaWVgJo4
pXeuSILbQMHQxCMi515l3MnRybJDJwTvdH1mV43oC+EhPU40QQtnvKLJ4y7VGVUXD4huFEO8h6d3
dyr7Mvryv5kSTpu0LKUK6dfIy+R5cGyKMuj0+eregFx7wy3f52KsFUyEC2wM5NpuGfWZ65dVPraz
PPBIOAF/leQDJKInBNc/yfVWP9oKaOTSljCDs7KLq7jtEdgj5E9/RLeqm3uFy2HzJH2kXR/kRnyU
W+efZwjYNUBQsnRQK4qHt8lMQn6tFF6h0vAhDVBf1+PH60u2tu8IiUykQruuSYi8nEjELSZ0TfqI
u0h5H/iPCEKq++FzeoD+1E3uFZTaC4dORo2n590hdhAM3VjKlXzBMhZ0gMXWp69RFra+Opl+2P81
v0rktE+xl7mVFz+mj2+T6/4rcqwLk2ILG6QMbaPp0bKk8BeeFsR7d4ifVWc7x105fehPUvQFQ6Yt
JYrLCS6CSTU6G0/tk8Griuc2/cfMnDzCnlsQwkjWIE2Rj3LhJQhiIC+HyjWPMxv3yJX2rksrQnTs
Rg1pBHWZso/D3iQ6J8uUPS7IJWmzQ3glaF0MSfDKaqRRZ5cwaYq5yI792E35fudvNZesWllgtTz2
0nQvojSl2FLyfEkM5vKrHNdulvPaO/xxfYetJIwGYMgdGGSgkHTrXK4/wJTd1KBb5y08fdpde8pu
upvksHWWrO6icztC1i0101BNMnbMT6OneOjS9SftuDAqFvd0H7n5cdx6T10b2l/UYwpYFTiEL4cm
B3oZaH0eeyqC5F9oxT+GHpJb936ITZMaCqCV7n53mk4IxG1FjbXFW/pyuETRoQNp8qXxAWmGQUEe
e2HXDUHRo6aSeguwLc32OziL2+fMa+ZNz1zdB+d2hdMgKgfdL1JrCZjDvnlujtJeh2Zu3hM477Ze
59eCB2GRtlOCMyMVjMVBHvaTZUde3gawmESN4dl6bmzkr2tTaWucp4C0wB9owlT2Umn6oyzH3tBH
ICwGp0dJZ6f8uL4RVq1QDkYIAeLKnSVYqWuN9HHASpqioVt+twt0J9l1162szdjyhvYfK8KMFfJo
ZjD7xJ4W0VlRQ9q9mScuO0m4ApqwSJErqmDNiByXnofIklF2UltyeIz3DQqA3xE7Q2WNLZcca2CV
dOcjXov+rPxSu+HtVtXkDRb/7gM0SDxs7jOQ8ApjTIIui2MbraRmHzwjtuqir+hxV/stOwZHFBuo
HTs9XQ8oJALzRh/sJn2oD4i4bRTfV67dvMeefYgQ27qypnI8RZWX3o+eRF/e7uYvGqqtfbDiO+Q/
PFvC3U1RTLwdaFk19k1il56f6e4u+1kndFnVW70xa3sbPi26uOg3x5z4bOUritUDkkze9rYORBe1
bQKKU90sVQvt6z92Va68ACXI/3nyFXHZKFXRfORztVLaveQrJ1Oab65bWBxBdBRyKjo6FtAxmOdL
Ty1lSCN7I8jQK/8jlyI66V/jenb7aas1bGXXUafk4rTAagB/C8lBIqupMmVhhg5F+2qi5RTY+eH6
WFYX59yGMJgxS/NCzrTYy++t26UzUjm+AadhDKZR5J+HEdj4aYuEJ8eyQUddzly+SwrFCjAWNM1P
TckOuVls9Iis+fSZCTEHpX5cIDeLyLCqZrdBVNyiVh1v1VfWLi8MhPIEFMFkfSJ3dBdm1mT2XCL0
Y45eNb2Bowe12t1SkUuf4aK46bnfFr2bPW1t2pX0gEstrd6whS6E5EKcLONQQfaAMtgCeldOyXE4
II28yeS28l4E4QqN+frCEEU/iFCsGmY/rOxcKdm1xs/ZW9h1Q2+kewketXyfWJsXs7WVg96Mo5Jm
igWFdOkcYGgHzQ8y6i4VYikIPR5n2JsctZa2ku5lisQNfG5JmMI+DSY9QgSWSK8cggB5BqR1qWAR
4pECNxwOF+/6NlsdG7uYugDDe4cUSydUiOx0sVgnnr6IfEuyW3XFRulqLTLRI0/0W/QEaPC8nEI1
m+kLM7PCy8rl5abIfipxoOzrajiisbUROlbHZMKIAaaLNk/xHT9XM+QTtLkgd7Lu8yB6mVHbK2t5
I2asnsvwh1BoWWhe2HGXg0IqJoplC0WNBbeNRHrzZ3drHfXvQ0WPZ+UGJ7iqvtpudGPejkcIlnQD
CoSbwC1pMd3iZF4dM4h42jCh7qbb5fJbSgOVbR2xTU/SXq0RrfLm56x8ue4ra1F/0Zz4jw1hH+RJ
mpdtg1ivDgkGSm2Ookn76ybWh2EB2eSBH2JpYQPM2WiPkqnHXhk/B2Nz8mldoop4vG5lzRuhgQR2
BViTcLV8xVk1qYsGlI/NRX1lHt28yt1d+FOjlwB50g0fWZuyc0vLl5xZMmDVyTQNiYsuRiSr/CMa
f78+lCXlEiMGME9cHcDfAsW8NOD7fdmblZV4sTTuyyhyVV604Te6k9sv9fj1urGV9zMqNmfWhImT
fJ1U2yIT1Z6y196DVx8cP7rZtwueFSIxiDvRwdyYw5VXQ6xCQPVWN13grJdjnP00ryl48ipXOOMh
em4eIbwiT4PMDN5tKGcQEgi+ts8qWkh3WwFydYLPjAubPNQSn25/KUebNnAk+4cpf84J/rp9nPyN
/HrFLeHohLBkyXzpzRGcJZa5/o1TlHk+ml8xxLVx/ofalg78nc71hVxxywVSCfKDSogMu/bljMZy
NstaSiIfKdOrr2Wv8ahtRPyVt0gKmWc2BF/ppDDVq7n+Kx3wx5vgtj35h/52gZUg1VS7MHB1NL17
14e25i2kv9zXUOygAC5CHv0sUTWUarnduuptcMolDzaR8mQ8G/vR5ZWXHji6O3kIbe4MyTFeNsyv
Tu3SUEANUGFyBWcdjJLsS5JTb+6c7DtSDb8lR/uh+9rvzY8LK4zxYeuCuhIz4X1iX/KHh18xmqWW
XaOiPJdeqr1KLfqhylMQb9SN10bFz9MxRNsA7Z7CqBDBruApSRpHipAy/akbW4xEK9gEyyJvBfvw
pvIiPrRqMuLJlhUtgh200jjB47CP7hYEfbT3PZQIaWBU3MBFC/BD8yE6bAaZ99krTYTLzYkUxVy+
5HJL1Eob/lV9p13uRQ9RBnQUz/4tuS2AB0Ru+r3yluvH0O5rt/28ecdfNQ/VlILjKkj4CWfrYM4I
ZpbcqJq97ELQvUOmj2DXfJ/fGnzUD9ox+ZDvl9IrCl5PI5wRyYGs4kMPOIvuiYO54cjvvYr5OPsg
YT4yND+ztCcxVJMRae2GNt/Hemg2Yvt7v1qswHbApWthERaG3cfWWGUZIS9ulYeSd+e+ng7Xd+Tq
QGyyduo0eK7ouhNyfZMiNZXXlKhJ90U8O8VgPahxvVWLeh+/GcyZJeGoiMhq1F2oJF42ftOCO5ig
b2bYFPw23Ji15YcuD31a/Xmg5R7EViSfvvTVypTkSIfj1ytk+0YNtc9ROjyOcvyCXkbrRnM5OEBN
NkLAyugW7s6les41Die9NGqgpTn7llYhGfxqFEvf3ksdjvtpy87Kel3YEU5BOCDHsa7GzKvUpzZ/
bdWbMvx53SVW8hhevyxVg3EfejDE8C7HghZ1WesaJT35Ns5cQ3W+cb6DWum8+Ln9PkWOwTPHtqDF
ypmIXcqVcA5qNt2XgrtL9qDQmBNW3tKPPrwqXvJtYXxa2JckODfSfXTYYsFfWzYYb6g4vWF0RNw0
mr854FMy0LL9rZTTfdK/pE3qJs182JjU5eMFr6Q8agDTW95yABFcTmqLTqOO3HTuLRRaEyiZ9JAd
498WnGP9eev9Y81LuDJiS1vo3cQ+q3hWdUh1ksyzBg6+9GucARsNtwjkVhfs3MwSv87y92A3asaQ
YmZRHrOSm2wf3OovMHVhuEPnJb8FGVR4yHluTOZKYKTIQdMGIBZqHO/ACVJjpa1OsdD/vGjcpAeQ
7zw5K8iM8/qguMVBupnK43WrK5MKxycHvKlzTSfpvhxtSQUsQAMu9mQ0NWfzoVADp5v++OdGALwS
8tkCFKoEIxICkFbUJRws9SECWDkpBo/d2YY3rrj9Qh3+HytitS3MkLS3J4ZSlPM+9LVTrkcfrVr+
atjD6/UBbZkSrt7g+Ue4j1kqiIvYZRqSPOaN3yr3dVhsoTvWHJJxUXCA75XeLjFNMbtdEw7UHcgT
gGw/m8gQLSUw5Hl+NB6ZAEiFT+Hn6wN8fwVa9H9+2RQ2gQz2IkL+lwGiuhdC7z/d9NrBiu4Mtdzw
+zW3Pze1eOjZfktzmpm0ClP9YHsJwvSxUfwLJz83sSznmYmp7eCpa0o8I/Ed2/o59Crgzw0nX/EJ
ul81CAWXgj8lk0sjSiZXfL3E+2gb7kfpa51OTjJWToN04j9eHJsuMhQteAUDSSVYUhN76GntgT9c
KZ+DHjHfWkucyO/o0Tb6fdw0GwbXhkbhjEvjUvt6V8qLM7UJU3BTXlL+5A7rRFWz701zX0eWd31o
G5besCxnKxUwZC1veK83eHOe0OmO88MuKPZqKZ2uW1rbVvAT/j2ot9vJmSlU6ssh1jSKF7l6qxUD
17dxJ7llP1BkVqPAiaWgu2tVyfxgS+Zwr9cDWNrW0PYWfZB7E/3mj12kzG5rlebh+se910MAo7YA
8pjyBTYmPn0H4Wgj9NyCjvi0O0anjlvIfrfPeYPT35BJ7V2wXFKaL/IhpFujJneJDlG7se7v5+jt
MwDLkUQvz1dCnMvipNplDdjT5SV8eS3Dl4M/tEcYKxWvuskO6bEwnWRLNuudFyxmeRBHgpY+Q9r0
L7dSsdNn3k7AhnTRzumiWz+bPFNuQIhvPNC8iz2CISHM0SouZeU8RmBTyWv9wJBuduXQbazmu4ve
mxVoVUk/gUGJpZeZQuBuCuUFH+IfMzCPCMb9F4zJS7J1kYxhBhTswm1NCzjvJJezFmW0yY4xi6U1
6ne9Ut3RxidiIO+FBemAelMP+afrfvo+q15sLp32FCNooNMFm+UuawdDQcogei1eR695zA8U6B4V
6H5vOu7O47H/Vj5soWLfPxQuZt9CERFwx0Pu5VB3VtjZCOAtfqn9RPDeC24hH2wd86h6sHhtQcKX
gCrO7MInBYwf+ep3j8bI4vVaaWWws6r2C0mv19bDU2dP2cYlb9WOQosNknYLol/w+0wbQymzmU1J
/yNNv0TqBzve6DpZ83j9zITg8XKu9n3XEViMGkC7/G3e5D9f27w6zFvQItO6z2Au1ybnPtpQ8Yy8
upPybM/JTrXKLbKsRJt9LhANOozqUI0bm2x97n6ZFQ7FOZ4VXx/ZyrKCaHyWyh8b2ERoebG2MFHv
ciOc73yAywScHRyB5A9FDtPs240ugcrmtbwpD5kOKayjPOvOPDm7A8/JoxNvErSuLt9bkRWeG5gp
hUwaLt84sQuwnEaTK/sQcP1+jIOtxs7VJfxlReRi0drE7lqQQl7Q1V4ARbha3+bppzj6YyN8rC0a
LIYQZ+xA+FLBvZzKtI7ZCLWyINqsj9oh23cLpk0H2gK74bF6WXiutzbz2uDObIqdnlCJJpxqDA4x
no/afAdxWVqmDzoqjddHt7ZWS488EAP2MzK+l4NrqzTUpxI/CZX8tyirH4C4bF0a1yfwlw3hAk5U
HiUrxuu79FMimbfd6B9HYzMdWcK4GADpiuNWaoA1AaV2OZRBT4wgRfRnSUcepPTQQ0YUURl2csoZ
C9vJ1N7SlUdDDhSYXnybH5WNXbc6mWdfoF5+gW63RddkfIGmjE6aPFTy1lG2jOHaGIXgK+c46dRg
AZ3X1w5o46Jjad6q6OluEWRvDWb597MIokvS0FU1pkptdOrqZ/vPacaJUecLJkRDxWhRpNvhF+rk
Kvq+pIoxnpRno3GGn9BXy/fki17x47rDr+6sszUSAqMdhWNcNVxUaSw6aPn8qmcxmbvvterWAFf9
/syUsLeqNklo1A65NNYlRaDaNYuJw2WLNvf9E4Uwj8L+aswxleeKlUoI8tXjBA1Xt+edoO+dfiH4
uan3yQf0LEMPSinpmHnRYUtidX2oFu19lDZQMxT2Xhw0cEkHxMg6rKGy1aMnEoc7uw7+1Q77ZUfY
YXHnB2PrI7ub1N/9pU8l1r1/4R+UXm2VsEi/kTCZPbHQTsIKNFxmliUkBZ0ceGGfZXCEqv0cndRO
zraYA1f3Gvco2Ogw+Q6TmkeRVGY1WfFgf6pLKmn1xhPulgHB66MgtppkrGNvnrtH2n1uDXnaAAlt
mRC9vVdNWOA4stQuu7Hb7Klpwo2b0OrePZsmYW2KMckLs1ymKQqPczpQC/ykKaoXzVtH1mryDhH0
3ysiHPp+JHdtlWOq2S80YamXDTfq1+4w7zk6ysO0BchY3UC/7InZzJTFu11iYi8IaY1Fd6+CIJVa
yXXnXr0KnQ1L7FzvkzIeWnlmn3rzYfdauf6HiKaTRdxhgei3x+gpeNp6+l6W5d2hdTY2YdNK3WD6
QUCynaSN9KQao+WEvlq7S6PAXdar9p9FFwT3ktnFG8F+LQs+H65wXNKGaPlh3nFc2tMHP5ydqdL2
ett+yNv+yzDXG9Fpy2vETg5kh7LYTljF4k/koeBvaE/qp85rbpaY+48ZyJawD+qZRB9KU0iOLg9o
yxhpAugI+7J6q0D9vptDZ8Ndlp94t3JnJpY9f5YDaEabDLsRE7XX/VneTN/mu4XUcXS11JFDZ3n1
vW5xdRvQe7lQqYCREx9Fu96fKnsX0BueVcruzp6SpvbiwIq1u2FGy3EjLL6Hpb7N4S97QkQx9aCN
9YqbphQ68i1Xsn2UONW39lQF3ugiQHhbf5RPqQvd7lbM3xqqEGGI+WYfl5jOcsTqx37hVqi26r1r
Rri1LJw0UOFZIn+DHTV5FxZsPU1L950y7e3hZ2son6+v2qrfn5sRjhe/CPVG7ukPCSo3WrpliSgh
JJI3shfvKb/tr9vbGpVw1BRziaJExqjaIT7pgXWrRu2fej4/XzezdqJBgkPlhh0G4n+5cJx5f5+C
w0/TXelN9e9F/nWUv/yL30dxYBEywuNFQrxMHe0E9H/k+aPlhe380sjVb9dNrM0UuOu/TQih1xpq
WR1UTNTTJyuH6cVGSFOdN87lLStCJDImf2f5Olay7I8ZbYisvNHCjdi6ZUMIRUE7yGnGQe8RNL6Z
k/Yg9+BuomrciHlbdpZ/P1v03ZSZM4kMz4C7Ozl5VPTe2W1SAawlMufLIuyXbtjVOfq09CDVme0E
Mb2tkmR8kyKgZ1K6kZhtjUjYLW1RK7M9sTrJ9DGhFCTnD1239fqyegmBKgogFvVHGcK9y3nLdDVI
hgAri5RMfdM4BkRbBjrX1r2euuN+qZIEXvICFhOMvxU41rfNp4DVDQtugheThfFPrJrUE73kg8ba
dSZErupDBrDm+n5aS2UAQf5tQbjnGGaa1sbAs4+da26ZPk1QYpXILVn67211lyqH6+aWM0A8f3nz
VnZsYBVCLCECNZZSRVUA7Hhp+V7k2YeDdPwvqK7WygrndoRh5YFSam1Gt5r/UHNjlJ4LyRnfFAyn
U/KPSWA5c8+NCTFJya0Q9ATG7NpwYgsRXGsL87Hq8mfzJjijXVdpoKpp7AGRde2KNtR2cCYj8a4v
z9tr/bX1EYJSpQ1jU89j6qU3y6OXclr4XpT/Qk199YQ9nzQhLJVtlnS2GoDQkfWHYvIf5OGrbua0
RFTOTDHXrNLHyG/3eTCd5PFHXDb7jbGub65fvijELKsKE05J8KsLLYVVwd7rjLnj30iudqQCxaOR
lx//MYZU8BUxdo3hbtpV8LKY5o+8fhqK2Bu3NK/ftywLRoQkcJcVBWVDdhmMc6nqBOFD8djBuJHc
p81B9m/VQ3EIDtLG3t40KySAOzlLd0OEky4YnuWKGdovSfxz+pCRNlVPlnZq0gcj2jhHN0KKGCNH
dLHAzLL7lNq/myH5berea6kr09Tkdn5+KmegPIY/nf43/xGfaUMaert4mWX92CwyQOjEcUKQIza0
nsj/xV1i1WHpCQHsgNqKLTb6xl2WAp61aoS/0P7xA4czd+O68h7UvbjOmQ1hU8hz1gVwB6U0A5a8
exeNYx4WlsByD+XOc3sMHxdw8ILZ27pUL57/LvScWRZ3BqA2pVGBK/nV7iZp+seim3nq37mFzgeE
+ufry7dlTtgjSTlNg51ibpIlZ6g/R7nkBGPl7vRXLRxvrht730onTKuwNaqaDL9K2tTrJfRh7M7d
aeWh9X2vmT6aNnSF4LOaFA7MoT+afu/qjXFUuvLfXNHOVlcsyuxmYwi4HhBzdskN7xuu1P7IzY0N
ueGmYklGSSQjDjKMJErpziWPdEX6r0LNL2exhSOXpyTbj2pWT77tb9QEeQs3+aP8rUZ6S3lQ/pC5
rRWusiVRsjj/FRcVX4qjxDL6amRzxMbPfqa6pMuOnnzv7K8b7rKalZ0NTziGKQJ3oxJhaIGvzouM
4d66iT/x1IleyaflnU525B+K5FSbxPpbqyecy3NSxdRngFraQfGCDvaXMNqiB9kyIcQYc6xl21+w
Z/oQHXrJf+jqrTrI8pXvV2onQ8S9kOSKvSlVYg6SrjOBU1QfTSSCS8jxENndWKcl7XpvBtI6GH4Q
+RMdIjC70H4DP/IwR/ynO4oSWehFbri7C0/tQ+pudQusgoMgKPjbpOAaphpWE0rLnO3To9G5qhui
hffWn6W/ICeoff2r7XGrjrVpV/CLYpbqtGzL4g2U1PaQ1/IJj29QSEc/NTfV0zaMe91Rfo1VcJQ4
nlvZLnCUbgGGNY+Dr26s4JYF4dDxy1yah8GHjIludPPFV5ON+9XmvAnnTMQxDnqAMaSFoxw0b1Hk
MTzrpXfjiJNURn0Y7v3mx1af6tbIhBNH0fMdnHwkY7pdIuX3p4rs8Yb3rx+h/1keGjzZHWeVhUrx
jbhWcMVpclOIrb60uP6Jw7oiTI1u8MEcaDe5nxBdBWvgXbe+vsN/GRdueJJMpTikRdzJ4+cULFyD
aHwLDvS6lY3lQ3HkcoxS2kl2GuL2zb6VICiz0VXefdg9Wc50H840B2Vk0luPj2trB+UDUpO8n9m0
UF8azYYIVo6ScmCXN3ecdHsu5xuLt3bC0ASGBdR/YDAQ3NImeyW4w702o37VPwTxbRNbXmPsXPaE
20fH6/O4tlrAGMC7A7AC/ilEj51cSL0ejkyjeVcMH1Pt1ko+Xjex5o388G4RNV4Ed4QRdWUgNUrC
pPVm4Jjac9V0jhnkB626z9QtmrxVv6B7mtZHW4HoSnwfru2pypMYliTYvFWEd5BNgu3M3v/c/exu
3ugzNvkYVufwzKTginkWloEM/4eX54UT949G8imYthpWV+/lsHOgPEXvDBQ4QtyQx0Kyqhpei78U
lBWncrOjsZcPENWdtiCFawnVmTFTiCBTnpfzpPG8NEXSbYfImRPl6f2uyp6UbPPxZ3VXkQuACF04
BMQlK8pRGWcT6PHoKx7Itc/2LP9jWD15PqwmQAbQ6rQgprvcuaNtF1a45L5zAQzT/Bo0L9e9/D0X
wmJBlemoB6APbkCIeyaSM6OeU7AzHO3n7rP1UAPB/Ks5AbDEIn9ZHPs7BqY7+s/wtSmcqYauKDnY
iEJd/5a1GALFLOpLFCdBvgrH8zAEjdVpKa5SNcixF9gK2vRuGMY/gqK7ixT1tS/UjeLvqoOeWxWO
7AwNP1hZwbsM7vQm8T3fAQ0FBbVIKRs314e4tufOjQlBpbEradAlijR+Vn+z9PxH6tujU8jm83U7
a8GLuMhMoq/B3V6Ij3JQxn1YU2ye59yd8u/sgip+jRLZVYpxI+dZtUXgQitQAeotCj0VJpExbEaU
2SOjc+LK+q4qPsDJ4pT1xRek/PINP1nb5TTh/W1QmMRWSvR8WlIgYIdOFCX7WXnpbArqm12ub/Qm
YkJOvg/ScOFMotn1cv+1uR6MhUHBHAl4eouHvXHID8HefDbd7Cb7XbOcjFKGTIm2pzE+etqCOa57
568PEG/YOa9imbHQ+i7EMhALQKckD04EZ4Oyl0/+tDG1OuO5Ml7xrg1t9Zjs5iW7THKHFwvHKjee
wlYX72xAwqkT+J3qxw2Vi3y2vQnnT7tgPySGE8ibCeXyW+9Hw+UGXn6ELDVh9awIwEgxTJQnDhMF
xPiQ9fvend23nf21MZ3rm271EAesCUc2UHr2grDrYFnM+iHNllDCRovoQ9dOWutIrgqMvn0tvqqy
k7rZxhv9akw5syqEzVQp6OpfXEQC8CPHVNLUl9muN9bt/+OJvwYnxEmUXWc0icjO+4PsZrOzYBFb
p/ui/Un366etuvYqEOd8LoVNXsZ1ECo2FRn92N838oNMH7u7G3lCMPfhY6G7tXzqMle6zQ5bPf3r
QwXZRMcMCwnG6XLXz2Xqt73/Zls75N58p1XImjSITtdHVdvUYV99JUEn4297wikvFbvBHFt2nXr0
j9S3jsGNfYzhS9uCrK6EajgqeSaD5BTCCZHNKVfD2cx6CFkSpdedUptuDQRy7VpRHS3Nf1ppsAWf
XnHOc4viA12tl13ts45eV6duW/qnOE0c9Cw2zqA1M+g+QTBqQfVoiqXscdKzKYnD1GuKD/r84vvj
Pu23OA/WZo/WXurZNLCBdhB2QBpJ806tYVYwRtvxbSqsfuwG3RNJ9N6iRHg9mqxaW44da2EmeEel
GPWxIfcSLzs63Jtx9rsamc6yao32rTS3erXW5m/Bc/4/Y+IyWT3833UgFV7c2bTMHS0dvd8tFMQa
mIhmuF9WhFxTyqM02uV00feH5LG9194o4HZfE3dHr4D9Z+DuTnTneNPx+kyuHGqY1fkPAQ/5nZpx
bDRJaplF5Ul0OjloU71C53i6bmN9bCZP6iho0/UmZlzdNPpJP/L6px89LfT64mmp3Un76qeJqB4Y
iS/sLcNNoKffgkauvQbAGfjLtnACSHmqdXqMbfWoZ/slZ59/tHetM98atyM48ZO/3xjtqr+cWRS2
Qq/kftTPQcZKqi5PY08L98l8StxFyhjGOyfZVL/eMikcCHYIwIWUlvbf8RSEmlPuHu1h6761ZARC
xnAxk0LGMNoLjYbCuPQjEA2WrwNP8F+cMKsu+ff8ccxcnjDkJIoW1eyE1vMNBzquU+b6h3pvoeQj
o6UT3m5lktenD5rJS4uBMtX1qC2v0/p+l+knyLFuimAjfVx7slXgUIL8lXla2j4vrTTQtvlKDHeU
8dR71i0UjwfpefchcstXjVc+uvqk36+74tpMcnn9P9K+azdynen2iQQoh1uFVnfbbudJN4I9QTkn
Sk//L3rjG6tpnubZ3sBgYMCAS0UWi8UKawHeCHgLKmYzzyXm89onZE0av0Zmfi5QZGziw2URvKXD
I4CyZJoWHh6MUbS9lCWdOsAopuww92XugpA8xVCzaJKKExtjKgfo0cgB4f+3+HKTAC0yHW0Ya5z7
0fSsxccKGHrxqnhyI1CIF6hCEJyhgUYSULgxi2blaptXJdAxuhrzFq6GlwXe+V6JGaD6UAAdlk4i
C9uc+WIRTiFpoqCSwpY3MGKttE2Zlb41og5FZ6CTxAXI6d7yRp+8RFe0DiwiVuN5RwqV9lcqtaDN
qjpahiF80OZRqetuOOTHt/f9t/ZaRqvVp1p0z+RRc9rIS3tVaokVFX4eNa5tnDo0gozD42WbFK4l
4/M7YC8ZlATddx7z0+oDPuImvRnDyG/29qNSuOtz/zqIuv45J+FMNeZ4p0XuTGkWo45YYjjM+JHq
Y5gl/1UK4+lncN+2eQIpZNKOa1S75twESiK4sbmHDXg3AJbCSfuQFDfSIevkta18w3g19GunQ9Uc
g28mrOTyVtFFYe4UtKa9C2LsL6vQZFHXiE0BbHJvK/tm/APahFCNwSEsifKt3B3aCGOMr+yyhiwz
TrYin9Tp+yrdKU4nUIiHa3CmEWN7eSJ3GJGBEPVe7tz61O2AvbCjA2oJ6njK124v3aBne7nWbkZf
CaJXsHX4lxeV90bDNwD44Q1CHhnM81NWIOs0K/VQ4RsmH6+0XbIjsRsf6HUNAthfl8VRF/9xD9+l
MbenTswB4FzQuDj8M7WAdopA3GfIN5V3MczDs7LJqsY1HOTYnKoOqJgp4ILsu7LtvCgxBNvIu6zP
lpC5Bcy4j9p+gWHaz+SnjYcn2a+4oyPcAqv3D1+OmewuLyTfPt81ZA6Dk/SqqlIQEgw3lIGdWbaf
G8VwtNpq+fd5EaA44p5DOQUA/CxbAm2Qcfoqyf1uyJR7eepL0zWXvLsusk70sKaf/cE+LENHjwUN
w9kxghiw6nWkRDlo3h4x4ReY4HH6xMIBFQJZT7Cj6aw2Vm+WpTOgjiI3P2VkG8lk+m18fVkIr0lZ
VfB8RrEObJaYWDg/VZbdJ6MBmjR/UtzisProlrpZD8VOvSuRAVk964gOW3mHeZ3d/DUTE4fynDLQ
L0w8whCi4qdz+UZdSZ1hYc/6QLo1rnvPaoJmP2EoczjRQQnjaXouPJGHfiujsNu3Fcs4NK22FSvS
IpRZRnfA4Bfw3QLKpdu9IXh11xJIxrKd9dDf0CVpX/QgDSRkFNMg8U2/94uTvSuC/mDvy1vV11HM
dYsw2wPQ5abyhK0TPGPbfi1zC4NLLsrkFV9r3tNeHmtwy2fTt4BDJ++HsLsRN05w7WIrkrmSJ4JG
azN52xegV53iK/veAYyaH++Na3S6ek6Q1y76zEy0K5aaq18NOlCTBQ6LrzfgmYA5SYEGGONoCGln
q0d4KiXl3jLab8Qgvy4fAJ57ArLZXxGsIYzD4IxJVfpr27jFMHuYx1u1+TOKICUBkDPkqtB+eW7l
fTWRrrMnYIZqlRtHt0pxd1kN7kptBDDbReqxtRdiIRGdlFd5q+7s8vmyBN5NhcnRvyowjsKxp2mZ
jBGh/KK+DPa812KJePKq3aZRdTD1/hMjTUiCAUMaaKAKht8YgcaiLZPcAL6vc9BQXSrw6q92NAiC
Qv7C/ZXylqndxO7VNJZm1heFb/V7OR5ROjO9ywvHS/ZuFVGYUGIlxDKJg82nlGbGnsJIrt4Ihyqi
dXj7Sx+82vuSvYVQG2XU0SzUvIEya9vv0vS02CelRssf+kInB+yn4694IDvQQnikGQT3PC8fBq4H
AFXDxDVKinRu4/pqAgBKh5oLYkI41PYHTQ8RL70rgjUcfRA/eV2ISE0gmLuDyPKhF0VRDCDYnMut
tTWXhgGG2Trq93gFrlpWdIfP7OFGCP2Izcq2hqItsgkPTLnChgS86w7qgcOpTISoRXzXu5HFeD0l
t6TYqCAr+iHdji8gVMFdZLvTVSG7K5hVDA/z8NHrvMdrD+Ad129TBsFlhbmnffMNjFs0h2rWG4Lw
tyrXys17+1bOh6Nk2InfS80BKDaiFaZ/8YPt4piDcwfRCJgPz1cYefY8Xg1onSEK0QM9BHIZCk4A
SysQhthuFWQ/xisR2wX3VUFHa/8nlvHM5mwuWU/jj2lXPZVBdPiJIc2n7m00SxR1cO8aZIsBnA34
aMA0nquIgSa1n5c89wdpOHU64vtRW2O3ntrfl3ePV8UGXgNGXFXgxgOmmzkTytqkRlHiLJJdFL6B
vWSeaSG+qZ8txHP0JWPdjegcJFnYmJ6IH5NjPTrS7zqtLliAjGAsOAcYX1WMOJKpJbuqk/gr+AA6
81hXyV4yRTSgnGUFwQxlEDFB+WKwbE1yYg5lh3Dcz6IbS8ncWkdnQC6q9XLcDMC9gAdMoYiVD7zv
kaRKSiOBtmNWpB990R/nWhSL8EXoAOAC+jQFpj+3DzvHJGGWYyarRR6pwwttFc0k8pYK9vBXAhMm
VHbUZA5IS33NXkNLbX2lJ39KPJT+fbyDxQL+NDDmgHXJdusB76IynaoAgxLw+2tMmiWq4K3He8sC
+PaNNwBkbwAQO18sDOdJyyobNKEOgObT/Jz4KEY8ooPaK3flbeSJmpW4u7MRyNxvcg3LK2gfQ2Mo
XqsmXquL+hdoSMP4QOiElLNqATEGEAbnOvUVejESytpGeZn6kPIyUSKCT1QGzsQwl9lI5qio5bzw
Y7x+UuvUNrbX1KvABri2tlGGcQKZkcRZX4GyzSpldx4ldx27XdOughcsf1ve14y5NxqH4HVeATVb
0n7LCwDwl4fLzlQkgDmVulEaSWlAQLlo382mv4ZrFyXxeMETILJB0YbgCQ2GBrPzpTSB3SkiNLk1
AKYIE6cqkOEXX9XBVj4dp8DcNSFqmbYeOpm7SoK94iWXz+QzJqFNwI6pRlTtNZRx5KDaSaf4xgic
mwWMheo+9tsr0Y3PtQ/UZ1GeRZUF1n5u7MOQ9D1QfpBBMXvbk431zrAyw0tJ8/PyBr5x3H04VhtJ
jKtIhxql9BW1t+iHUqP2pnvzAmyL5GmgFT/PQqNHoN6WYGg8rEHmAmJrOiWBqITKCXCwxO/6Mv5j
HqqYxIuN7BQS3dlwv84AuZAWd5SFIwNUoUsKM9bUgO4kAigQcEIOGEJFFLWGFeqMdOBc2DpDrwxW
FoUt1XUk1RHTMM+0AaATYDTBNsphNrll6tl/1PU5R7YEvUK+1WAKzzVfnS8tCO7u8p3Il/FO50Y8
i0ihLbUd1Q4QKeoUaKbmr1XYEshzylsJjPVoRrcAslSnizngXA57Gj+pe5Ei3AttK4exj6SDC0DG
r4Dzn67R51jsaJaF7HV/wLjWPHjyXhNkDXhx2lYkYyeDkhC1i5Cb7TtN8tCdiv7bVd1Z7XoEK9vO
jizBa5t3BoAfQmFXEBkiRXt+5pMEg+2YDu/8ajlVWueuHUFvzeo6QnoyrkfdimI8Wpzb2qD00M00
kAR2i8ntT1n51lFZej8nnLvJrfKDgSYU8Q3L1xONA6ZhgtmIzWrOtjam3Yjn00Cym0i5bcfEbzOQ
xYwCXFherVMHavlfScz1FxMjiyaD1jof05Oxa1EP1F1y1I6xN6C2+pnOkzN5zG2oJXZelxo0W7wJ
xLLIjUKi6f9sD1NYhZ8p5SKTgHc9Ek8AaDcZcUba53HboehTglfxaQxjeJX2m+mSP9RTi92Zytk5
dBZoGGoBEi5YaBgLHew80QcZz9Bp1x2svbGzXqM7WkBOA5ohVg/EWxBoEiSou3u0zILb3a90N/OG
neh08joiz76FMeFsUWZz1Hs8wr+pRx1zevVvvXyQUdT21qAKysd4B5g3VBVjUSsax6ueSWZit6RH
pTlp8VLVzeE5y+SvcoXGgcvXMu+ReiaEMd0xG5q+6SEES32dNS4QWGLDdV7bH+imwvQBINpNFyxZ
zpelcsnv9FFUUhRpyRjXNEpjmRfY63xMvTlCMIx+SRHqP9+gEOWYiO0+UpKSjCSJ4SDBYBa6d1vn
u8G8qhQBTzgvfgMbHZDPKDATZQg9d6wK8KG7dEKzT/S8ovV5OjS3zik1ENlYhYs0UVAAAhPvsMtb
yFvArVTmOTmRTKplFQAGanVn1n1glKLxSl5+5kwxJrzQJDSbSrTLLjn0X9SgDdU7tDqg0oxgJhQZ
BF0lJpbZCmOTwYk5r1I7U0CGfFZDSV/7x9GuUs+KhgpMQ00c+8aEmcTLq8g955tlZBPEo47UOkqN
GIPEvAGtPMHPwLm9YsJBCY03KNv4llReKcpp8G4PlDBReMO4EZhr2DzRYNQrQM2xurOXPBFEaGDo
jQ4xaPCaE9JTyz4JL+vKCfoh0LFtdDwhKc5WdPocVQOzBzyMvqa7pvguzVow5b//mxDGsZjodW5B
itb4KiheFv2YIIUZm8+XhfBsH/k1MLugf5CS156fuNxJGltv8CysjD+AlPN6YxLYBW+tthLoF2xy
zqPeaMUwQULXG2nrWss8HtOyaEJlyUQJG5Es+vuNLGtdhiov8f5DgsOV1lf0v7lE+3p5ybheaqsR
szH6kBuq3oJ3iuycnxYa7dNguur2/a5EF0fnFkHz7Py6LFOkGOMYDb1U9BLQmr7dfFH0Q9Q81YMg
FSUSwXjBrMrUIkepypeU62m471LVXfKn/6YG4wYrMOEM4JbB+zzN5v2iND8qO0e8FXXfLwvixc0Y
kwTCJQZtKfkZ8wwxSaeDISHvUJBPH1bcw155X71qVwiaNRR20NGc5G4XI7asBevIK3yg1xKMP6j3
oqmUTekN+lLlco6X1rh49R5ZPTCT1WGVgR20PpUBHbyS7iOUkTD4XmMiPPa7nUB73m2NBCkmgNGw
CM/InAO7kKvKQTsaHnvxHgmyQNtB6a8mKtyPpquDH6AIMbNbvl6Wy3lE46GgoLuJCgdM1/nxk4D7
1QD5GxkKR5pmL28da1QBCaun48+htdJQnaooib0sNvTmByhhF1GpnfPKPfsCZturJlrlWq4a3zET
z55VrzJrT+vBPt+Pbp28jH18o5qVYL15R2erN+NEF7Rf592KCLeXwarXRfel1j2kQ/94eXl5/WvQ
DnloyreNMguzvstMbKCSTbgRQtxz1wmgpci+OYwnCouCea0bEtDXaDCE423jAZ5zLyqJ8DV9/wJ2
fXslresSuX2ziW4SUrwo0fxFyyVPoCldMTaEoewdGGN3QE785oI3jtzuSrvrYgsPJrxw/xS/nN0K
deMAJXS05klhGhph5ILfBU+Y+ukfIKZcYM28Q2QBe8CiTsTCHXluzYk29qY5YWq4IYZfJJY/z1eD
JrkjatCX1eUFbBtJbA5RtUb0YepIPjVN6xfjjPQF0Esohxxo8RrjE71shoXyJAazFdQ33sKpzeIC
6r1TYwP9c0S7ltTnrkFnkiVE0OIr9S6FufeN0o5jiXbpUfYmEAr6RXME8MH4vQQsGO1ftkEa1U17
xxB3GnHNB1VDCh0Emi2LuS7j1ukVoEdgrAqejw5Q5r+dE9oF6HM3tC3XfLi8gbxjAQv5K4+5O2Oj
UONYQf9j0zytoCq2k4fC+vrvZdCRKoNintFxsXNzbNVyNcoMOo1qvjPMJHT64aejRIIrmm4Le/K2
YpgTbuRpoXcjmpUMRM9grUUv/3/Tg+7dxvqyAjfT0pXo9EV2cCRPvfWaxz/+tQxkqyjwANiGwLbK
yFikKqq60cHMTQzsNsDaJGvpyqOooZjjISAG/gnZMQdYzIyYuZ+iXoswYJGU47Hqc0+r2+NQI7xp
xuCyRryA5kwWc5zsedFaacW+UFDB9dAclOvKz27zMLERzmgYQUsC6Zd0J3pMcuzhTC41/c12NSVR
FqXPkOvvQbamVn3lqgDovaydSAhd6I0QcynklhS4QPX0Jp9Kj6Bm9N8ksB4hbuZ5oJ0veX5c5sxT
YBT/TQLjA1AWqbJ2gDEUaW8c5lYvT3IVEZEYjls92w/mVtItOy47DGv7nWUHsrKPTcdVpMkryMui
f+ZljfYZ5LmR7KYJb0Zab0aLOa1oyEPXZFu4zjflmrpTyRvcXHXbIQBM3+ET6/gukkUO6NQOgOcD
zm5kpcV9lBbFQ6GWIuw1jsfeKsaGqvOSECkuZ+xWXBxQNDxmmnNII0dQmuAV7c7kMO5UdepF0Sy0
sEw73ESO12S7+jn/gVYoX/J0t7yxMDen+uq3DjgMBUGbML0ckx+isp1IX8ZVDaoR66uBYnlqz0E3
xX+qTtkrUvXy7zcPTSVAa3JQI/zgeAs8OiwjQ7lisdpgBEXdlKX7yyJ4z28MPr3LYDzhHDlKa83o
dS2uxyMKIuiz8vqwvzHvEAIvXn63HJKjLapQ8Hz9VirjB9PJ6dK8h8FU15Ov+GNoI0wjXv+chhT8
zfAs05t+F2Ejyk7ydm4rmPGNvaSX4EeoS78cigcc+sWtK7KXxkF02EWCGBfpTHhKrzHaLqvE2pk9
INoS2Ysw6HB5/0RiGD+Z6iTpO5t2yClW2FZj0CpDIK9rcFkM9+Rt141xXVoZS+NYQ50BsMYtRtme
11fta3MHFpadiXeTtq89egSnQPWnG3VwDfzcgOX6Mzfo5kNYh6ZIBshtaBdbVz1ZDWKR4hPURtsT
wTozq9Y7ZUpw6rooe8iWLxZqkdPQhauQI5J3USNVDTh4FLH0Dw0eSWUWy1g1vZ862TEu1wNpTcH5
5h+0dxHM8TZKx8lTBfHhPBUuOjjROI0hS2AJoHVbYIof71L4KAWJChq9ORobUqPLGNPnNUl8BKXu
kvxqDfVgps+JDoY5O91dNsiPdg9hOuQoFsZXMb16HuP0duqQ2szB0CwhQVDXN45DvNaJvl8Ww9NJ
p2O44LBQbLSunYsh2oDezMGJ/cnud1W116SnVP2KdI0/D0Swfh+tAT2nG1mMa9K6vCBFA1lWp+Q3
kqVIIZgO/lxWiLduoCEGhClm5hDNM+sWgRhPsrsViTrb8NTkT22+rpH9rwNQaPIuhH2Bd3hHNlEN
IZ2efk0S3VNJIQCi4W0MMD7wkNdpyUBjbuAJAFYkts3YRw5BRypsJpZE/LVfNSX2lBbERSNYDedO
Ib40DZoI0IRzbWqQjXFO5I1wMVuMYWS9lKpzFUHFn6h7N0/WVZy71oN5bd6SwtVeZLd8FA/9fDzN
kIoJdwVtrWhrZ4tCqSaPmmPFCRLXUTYdtFqryA+kXFQndadF0tSd5Ki5qBbFlYrajKOjIcsEYsz5
IUha0P+gMo6h7EK+yrUGgFOdO0qRK2v/2ltBv40k5jabFbC6tTokAZnby7TWi2sS6lHuluvr5XPA
1Ql1GpxquoEsoacW1ZbZSQZ62IB0p87XLeoM6+A2mIO/LIh3quGpkDUx0JeKBPb54ql2RJxZWRN/
BkVKraB4HQsWjXekQUwKQ6RPig/ZPaWq2qhQTEiwmus8ax/GtrqK+uXxsiK8E4eRYhPJLswqgYzn
XJFpNhUT1gViq1gOI/17ZchASQ2IuQBy6nBZFnfR3jhSNHDQw9LPZRGoSrQGspZhJyu/JEUUBvK2
30Tah95TaLxnIZCawgRyranjrhpRzEVdtYnrJOzrWYtPGMvSh2NbA/DxU2r9lcpOK2eSpCsNunn9
es5fKpMsgeWktcAzcs3hXTU2rY1W9d4gupH4qnGlmYOn6vm1WqyCy4orBWRZCFpUmB07tqDk6M5q
FLpDTXZYqmHXT4bbSJ8xbRtJVaRWEVmwEFzLhDafFLiCft/Ou6bLkMroQZczCPaFq8xGDHNGDaWo
FKmZEj+ByxkxUVPEjZvEeXDZqrknaCOGWv0mL1N3oBXMJMAZq8h72/GxK3/3fRGOyi+7nH5dlsUz
cEw94/ig+xL4HownVR27qtI2SvxxdGJXTYk3xckVqIeewf3efkIxIKNQwF/q5NhracpmTHnJGOnQ
8+YZbym3bX61LUBttNkDVP/zZdV4zgFVBEySAM0DwySMc3Bms0fjQgwKJdP+Olv2Dy2SBNbN6b7Q
EJEj2w056DJjrzxFIYM+K1g+9X7xKK5A9D19bq4o/PT3Yp/7++ih+HZZLU5O8lwms2WtPseOtUCm
+UN6JH770N6nR+eEYSDMyz0BXXI4FUfJ76/kh8uSeeaPASTgD2EWD4NBzP1utbW1jjZQrmWw9+Fx
7LZx5QIaRnATck1yI4bRr2t7Iycr9q2fVjeeNNwes4vjEtjqur+sEadvFmu5kcVcVmM3mlofQaW4
cBfprjECFcPaeZhfa/GNkgNZfkC9RPQ25TQmUbGA0MWlRWecmBNum0VlWlICmnCkkNUnajhlWFxJ
9a/Zr30x/gX3KBgYS1cxOwYgP+Yo5P06670JeQrGKUb1t2qGlxeSu2e42DFui8DzA+hRWo5VMtVY
R6Wsrw2zv6/U3618iolgYIMbT2OOxoKfQGj7gVphcMyhtfsSHbEBSJmv+9Pym6ALpASmKoZ39L36
Km7149k9QncF2TVQCwJt4NwfdzUIovS0ReDUNPcjaniuo0c7sKroAsvnCtIxjYp3vmZjsPxckFym
cdGlIJYmWnmTWwhvu+6mqwxBelQkhrGGIZL7Ql8hZh2qm7l+aJR0VzSidgiezQHq+q8yzKo5BTgG
RwdSzFH2Jan07OXnZaMTSWCuY6CVKE6yVInfTYgvNUwL5g+XJbwB0Z/X5cBUuVGCOagD0IUwuQMl
KG8xXoe912EU+pCWrvKESu5VdSt50XX2Yh0Hr34kIRoRAqK7sk9C8pw/jq+iHmreQdt+EN3bTWxQ
JbLUYRoEZE+r5RspiNDrKtSsb/laCo60yErol2wkLaqaowjRoJ2Wvqvy1zx9yedUYPHcy2yrD3On
ZEU9TzJwVwCVk92R1C1bzwDJwTKA3iMFzhc6KxLiq/6ylxq3F4JjUP9+aX+Zu2aqiBm3VHyGeeG7
ca9htCc6Fo9m5kq4437LtHHn2wqgCr/BRSCSL1pj5vrJVZ3oakrXGFGxnMd+7JS47gTnhBulvC+y
wuIHWnI3ZksHMcUBY4dZtcsdv7/JkUK3fwLdLFj84aFv95UhhJDlKojJUx2NWZh8ZdMvDbKWU27A
XavRaVAAw0gOo/Jy+ZByesFxSDdCmEMaj51Wyw6EaEChUf80O+2qu42DyF++D8f8SfMwcHC13iCg
eBW1nXGPI4gEkewAlwXGYc4PSYnB3gjREF5qWu06YI3W+8mNx9Y3K1ETEFcUyt3oQrIwXcAmCGpb
y4yoynA5ED1op3Ln2PPgDkT7LsflF8GSUufMngs02VoO3lM6EKoZNyMnI7KyI4SBiTEFCVsd5l7r
19DNywIHTSSX5fF024qjv9/4Gr1uEFnqEKdk+ZW+qqeukV1APh3VuAgui+JdGltRjMOhwI3ZuECU
Ez0X5e9G+nP573OtcSuAcSkj5aVZCQQMfqW66H5or+jlMRwoVHM97e2nBgcO2HHzY1258160lpxO
SI02SP/dO8apGJnTmPKAD6CDwHiRfKkwDIYBehz7EBSBAPTEOCiK8RnqywcSDjf2g+gbOMce6XYc
B4pdAgAqxnyaBMGb3PXwZ+rqZmTcdW3iThERhO8iMazZtGvaDSrEWE3mJVUT1uCkV+JBcBNyTOZM
G8Zkcq3IErWEGDV5tAD8N0Ohy0YjUoSxmXQt+9SZICGNwOk2OoEFqJ/RjD8jBn0MGtDDkdBi0U60
ppMLzWqgSPu7KyovV05LLeoq4eqyEcJ4Y3Vp1MxqQPgu5b0HSAR3TCNPBbnK5SXjbspGDGNiRC3S
DHx4sY/GV2DToJlPIECkB2NcThkbxpxAQJ91rgSENsk8LX0i8Hx8Kei1xFFBtYVNiURzGq2zUaA+
kTexqyXKI5hMMpdYjmDvuetlYdbPRpLH+JD9BboPyed2wt7rEqgDyX3cmqKLmCsDUOeo24CPC2N3
524c3b5jahhDDKCb5BedRemfHZC0VS/Jvn9sPMcXjYHz3u+AeHqXyGwSeC2VSdEhMS1cvfR/mC/r
3jykB9R99Z2D6Zfh+d+D92GjAIKrAZ2CgqQwr454mspEoiJHq/TK6no0RazYvGWEf6Q7hTqKykJ5
lLOTLuq8oOYwXMcl8Vb0Zl0+PDyrQ00UHBcYnsfYF3NFOEVq5J1VpX40y7ijTOMafAKHeu0dgSC6
/kwcAUCKv4LY+GiMcpKDcDv1i+w67mNXXgF9Ud8nACi4rJFIEPOmLXU9GdKxACiNNPmW+dvMJber
QWmKxvfLkgRrx+JkLWZEclwHqQ9AD9DqEXeIvgJM+rIQeqVcWjfWyDS5BVcU1OmdJViHssUmFaPb
dSZgnMxyAQuXQC3RAlKj3IRgFUKwIbIgsVXlQy5ph0hJfo5OgfYMrRXtFncNkQJTkMNBIyf7LMga
pbcqgjVURmNvYWgDNDI7JyICo+Dl2YAb/S6HUUoCMQeAoWqYX3eonhS/D8tQfVqWnXEEuL4QT4C7
hhtxjP/rldqupwjiqth2Cc0TgY49tqXdIAJp4trHRhL9ks1uDW0RzUuEA4x3x+gR09rLQ5e4UYLm
hgn8gEr2cNkgOT4J2Lm4NmhYh0ooIxBED0mM6wPnizzKU+tFAFr+hAQgQdAWM2TT2SeHbtaA+84V
7JUeu6YSu7MkmBHiWJ1NsSb+J4HRIc87nWT9mvpDhNsicvxBJZ4SiyITDos1kncbOUy8aJqo4MjF
gOzu6NV/aF1gDPUXbS95zd56nnf2N/naBone/8cIukhFJpAkfTmNmSoDhERP3NJAHuO5r+7/20Yx
l4emLbnRVnSjmv5lKbKn1BEuofrR/22X8AMyhyyn0UD6lIKQHCkKYQB6SH/2URGgMIAicDVehuRM
HnN9yPGMJo75TR7YZqwnimYLDY2vsMPCco1wDeZHiiQg9Bm8jDZEo04OEBSUmlmOz3FQHTp+jS3b
yfUVhubQo6H5deh46UEeMUrlGn8kEzg6okDmLbZkLpkzycwlAxSsLpXqFm2jGJEbw2k/HZsTtUox
JOz/Y4HftWQ8cQJCCamdZtDNAsdSfSmDqnKHK8czkbcnL7GXBHHiFkcRqiX/PLyLZTwyAM4B1ttD
7IDcxSIl7qo+TbMonOI6x80WMo5FKhVgjPXYwnZYyy/p2Iy7WbNqUe2DHt5L+8X4lQQ8RfI0QYx8
XL40k4vavfbN2KXH3KuAqPEncg0PGVrcOeS5+N0KvOdbYHtJPONbdFMifSVDvHoPrmkkNnQQ76ou
MormC53FXUZXO4K3DMm+nXzthEWLEYkYHDYoXQvuCt7Ffma6jA9yej2dtX4Ese+jClDNFkhM0U79
RlN9n6FooP78rxGxQaxTmvmsDVDcrn4t8W2NUVZHlN3jpY3OhDAeqEYSLmlVCJmPPbiiwHvag+wu
HACnnfg/1wUolvN1mQTKnw7A5ADVEq2pwIjZuNYs8h5IAviAKrddq4hdPQ0uXxy8ZP+ZjozDkdDp
P0krREwY4V795Bt5AjK21wRp5FaFWz7R3VN+oY9cIFmkG+N9JFkdBlWCuYBNEGh1B2sUUfJSg7tw
ON68/CYgq6q4qJ0Zqv1DBZSHGq4MMdCTSBHG05hpAU0Gqkivuap9MzcCMBCRAMbHWM5gLmMEPczB
PtbZ6LfIxF42A07semYFjB+x9Zzocu7gAQUsxLqV3LzbL9H3eviWLY3gVSO6XdkGLrR+DuUECC4/
/5KeiG/tFt2N7pxAd4uX4jSdyp30vfx6WUHOxPCZw2D7t6RVsVrgSABT7MtQu7YSOqOn/LR+OnHY
pQGdQknD6LEsvS4/LJqXxPc63gnecDNfiSpMgv1ku7wUabSmcUYs6gByfa2Gk9ZbgkYyXhJmu6Fv
y7Gx/XXtJrt2IIPOnNIaaXFb6+CxnDxcAkFZuemjiBlXpBbjSRSz62d5xTmoLdmrota1R8F1J4gc
2BaNdukHp8H0vK8PKzALFgAnDEkwjJGAUVgkh/5+s3hL0ZKuX2Cg5fiag+BowsykagtCduEWMX5j
mAvSOzp1TwbowqMWm0RRqImXoNH0JdurruQLu1zoJlzwiSxw/Wr19kRo8JVd1y9G+oZNY/vKfXRL
uQ/EPHOipWQcSww8v9GUYIdrsjwq+vytMvKgNIR8WPzHyd94gO2NH+S6tcrYRFDpd9fzF+uKgD3P
dLU/8y0CEv+yMxFYOtsj31ptMjcz7HA1ge2QfNHsb5cFiGyDRc4omv9djsihTv5YYWwc3LceVKpu
Z18LqlB6igUuUvQeYJFCxrxqGvkfn5Eg9gdgbQnAwpnsCryXwwX9E41XeclNIYUCdQW7x+aexoYU
pibhKAz+WADQEwljX7tPnzAQH0SeiGNeFPNodH835ztJ+kJGZIW7AKNzTzplPHp1AK01++bOubcC
K8R8xb4IzUCgJw0YP5w+ByV3mTbryewlVMz2iJcIrNQutBuyxA+llh010Cg3SwH+BbN1iQJGpnXG
BdSniYdJDcEmc8/j5guYkFbScjnVRqher5aNlnnryRlQRLbIy2VVRXLojm+WeEpbp65laGpENw0K
Tdb0A6jPgvW0BMvJ3DiUg8+0CZRZ+/o6KTFT6mjB7CiBGR0NVFMvqySSxlhNhTpdnSB76LcAltO7
R8N+te3WQ+3BNW0R2DLXxWz2ia7vZv1M0yEWwuPKR6cTaHNkR/GIpgnWT7RJzA2EJqLCWWgIno3z
QUnisG+jsE5FSQ2eGJS/0aAKGEb0VrIPQydTnaxU4YfNByl9GtqrvDpc3hsOzCMmed5lsG16MTGL
ZqjGGk1hOejBd84uxlxjUrm23z0lXnqUEF7OwEupn1TfwfkujlVAbupbCUjIl7+Fq66lodwGDlmU
o5gjFun15KCYgpTA0vhW9A29kW7bClwm3RrWk6DjEjMd4KsCBAazpkMU67GeY01r/Snux6BZ9p1R
uQooqD+jDZppQFkFUWx9uljbZCULhV117qzmkGs/zfT7ZRE0Bvioy7sI5mDpydTKkTrVuE5/Negr
TuKHuDoCuWlny5I/jIVg7bi3K8wF/U8qZmJUtmna7p2hJxZ2KDngLQCMXFx1sfswuD34YnzaXSxq
EeS+ebYimThILuWytWSIdBLXRAbB2i+/i9tk1+9M10m88o6iVqAR+PLKcjMYW7GMmehZa1t9DLEZ
OobiIF5cSXGdnzESmDsabuZeMvuLAjbIQI/9/K4K4p31dPkjeH5Ts010VCvAwP9QnK2XZK7RBY1o
ep5G1ymKJUzKjKDvZjFvSGL8VFcl+4RnQy0YoEnofkbPC7PcYxk1ZbHqeP445FZRkkNFRuQyu0gA
r8Jz01s5zPrGq92i9IdrLkKDQGRhjFDUuySQwCa6hrXXWxLZlV8seBbYspc4ojIjN3NH4xH8Mxzj
A2okxul7UMYZ9LEoeyAk86pHcmV5GErfZbmQD4cbfr0RtMiyBsZ3VqVmVKVCRSnVn6OAfGsOepD4
ka80IYUeRud9qO90QOJ51uyKziHPN29FM77ZRg6tmSsLV1E9eQa4RXSjC6x5f9niRVKY4KeGyklb
wyoWSd5Fgxq7VbM8qOYgaBrnJjW26jABkGXUZJmmosbG1V8omHkUzscGXW1AsYRzoS8gpPGS0+Kr
bnFvX/0faVfWZCeOdH8RESAQiFe4a+3lWlz2C+GlDUiA2BH69d/BPd/4Xoq4RHk8L91zO5xISmWm
cjlngpq6vNQl2336BTPbbVAaoyt5AJwrploDpBz663RsMX+io0E85oXVHbsKZMXB0CZ0DVlr+W4A
2ug/ijSdw0mQZHcTAewIRSq0EcZF/JDHza/L61s7ylmIFEWDV2cV1pem/SYvvqPj82DlK8Hy71f3
3AOe7uJkQk8WImFHot7BBZy4T9pj8UWZG8ir9slOPCZPAGfY6FBtyU1x107J+xB90Q/8a9MF3X32
FWp8edFr+zqznkNd+GllwnrSsd0OsQxlbaykWJacwumKZ4Yz4sK2SoIV83ZbOHsHffk52bQuMF/a
lfTpAiiujU7r/6rJ/NXFMS1W+JN5o3hLE6RZ7M/TU9qDnUGR68pZAUhZO815fg+n6eSyxK3sf8Tf
7B/jtkGtNDo6YbbLnUCE3c7b6mtvy+7jBySkAeYc3QGo9Yl89jdrpHsrRznPAwI/yAYvBY6yZtbG
zEiY0mQl17jU3Hq2vzMrVGruttzD/k49tXRXP6HvGuCAe3lrgH/TAOkNBXp9v88f+HYM+Mvas3rx
jk49K5iWBMSpNzPqxBtTzy16gB7XfbZrO2EeY94VgDtusiTaXL4bS4E30IH/K2xm26Mm8VRZpxzt
K3XmhbadjbejEsYNmJHiY5n27do8xprE2famJXB8LV8AJimfptC/J/6PlDQB1ytWaFFVTlY2/X5i
hMrCcwe7gqrY8UOpnbDV/vby3q1JmNnrSNKWV+AX2YwpgGjM5jWJmpfLItZ0YWavczOqdcLgEnR0
z000bbYvqd2u6MCi0zvZqZm5jlvuinaIQO5D9U9LOgj9yjGMmPeZNk0ZmiX50dbmiqddXBmoiSeQ
bQ8dVDOL6Rbp2HkAjt64jtxXub5jvbjve2X/jfH/I8eZjU+YbYp2owhywFu484r8wTe8p8uHtPga
ck5kzG5snCYk5hZkDCHbTyS8rd5k6IMHELy5AXd2i/JEBsSslaUtOh1/ijltbCBeBjMNTzvOmQS3
DKs/mdlD736Xth+09c+2X3Fvyz7nRNRMD9MMHXbttIs1MJfYt+G2RCcYeCbAph6iYSZTqxx9i5fr
ROJMKVmV/Ec/bHkvex7mxiqp1JqIWVwAEKnUUhUWRfYeGKW31sHfWo/jj36LiYpdcVXcrsXri091
52RVM60vonziJ0Eobd03r/CgG7T7b629Bn4pinNoO1oDtF+0tn8EzhNJfd4iQasagHJJdkOJdRNn
9KvfDl9lpNcAQFf2cz4CzH1TC/932Fd3DyTlYeqILytXbU3GzF9VxFYxzw0YxHv52nzzDghFNn1o
gTDrh7WdBofW3PHyc/JkC2cOq9QTlDHmDfD86fc6uXPEGzKDm8L7rhhuQW4EHn+iEQ0Nr38aysPK
iqcVvQumT8RPO3Lix2hPY+oZNd/Q+/L5X8pRcLykAQnA7LKKsDszyxMCDXKaQDUjDjJ+GAI7l5ZR
woyqBRZoVNP6GAva3vgIRfdp446Pl1c2M1+/RRF01oOGk2CybY7l6jojwMxzcKcQK3K+YjQxOtR9
V25AVDJ+IVyRR4E86xqQ+OxC/CsV5zPRPuJ/c0oJTTKfglW5CNy4Hve2owgmYrz43oi67p56zVqQ
sCwP/CrIWyHlaM/smAYxJ8iIIW9wBTu0jVtjsFcqDZ1VKGHbaTysBLCzK/KfFf6RODNrhkjLTooW
R1iA9SzP3nydfr98dEtaMmFRWBRs4SYU4FxLelVaqjN6zClXstz5XTHufJu8OmW+4niWBQHoCTOJ
cHPzufh0MEZ/aKCOIKsS10WMFh40EJXHeMR9vLym33mak4v2774B8un/Zc3uudERlreT6qOZ3PoH
zVoysGOUysuemluaWv6+iZXYKGJj0syTpDgKTbztyldMscK7r3ABigaiRczSzAmemGycXtgYAScd
mqQAQvxLYjjslmOKMELz/I+6beWvCKWosIgt8wDw3jjMmLMGo7qoRN4EsYWiHPjQZmpbZ+VAi0Rh
4wn/CeiqGxiBlcLC3Bn+u+EMs8IANTExSzgLm4Y24wQUbyhqdPnWTaKdSl3wAFpUbU2vufZU89Ww
LKQpMEDidv5G+XwMFFPG0Uj6a4s1ny7v/ZKyweqBWMEFrBSdNxP0NjDvWwmSOZJj4AZBR3ntc8/9
bOL/Xkm0LlkFwAhh3WAGnmC/ZxdorMCgbWcycIyGfcka5YI3AmAeSWgoobMNM2w/2l1e3pK9BUSd
g0lpiIYBPJfJrWSM46FEV3gl0jForayPt42pMAcohaxRLkicCtwgeSP5Sl/pkugJtAODRkiaYw7t
XLRjZ9iG3oBJ6qjh4L3Udd/cvNE0iI0SNEIVIDH6XW960UfZ7X8rGW4RnIaNE4UZORdtaukwcFIV
QdLHdZC2PHq02+S1Uom7l+D4CKMYNXrQU/3k3B/249BGKx586SpNxFdwAQSbMJ+qFk3e5VmOL4Bx
0QBbUnHglU4bfvh0CQhaPXgZDHC7vy/bSZiQu2YmDY+BiaxiJb/GGGaU7+u465Iw6Yvixe+VsR10
UTR/IxjQJQ64hgDjOIffcqo0ZYDlghLZBbnStnojtfzksopsfdZtwZ4X7S8vdclSQxgS+6YHLHig
PZ2faUEywx0dDk1GhhbMEVEMwlR0Nll5MGJs4EH35vAriXVkBe4guBPiEdrl+9Rh6QeRhCb1QvcD
oAKBou1P5vL8U6ijanCZgz6cWALXWTQuRlIzVFHbnTU61j9FPs0lX17/gkLh0QfqdNQYMSYzv8hG
kxuJWecyGPLO8AB87ndyn3h2tQajOu3juS9CBQUFFH9yAxO05fniMDKA2zxydNdpSW5qKR7iiEQP
AKIcgrzk0Vc/K+k9K6s12vv3K4RggO0hsjbtiY3rXHArOVLICv37mcf6/ZBl3W3nl9nr5X2cTyfg
8IC74oG8EXBTLuzw7PDiSjmx78DjmzABvgaQr4v0ZWNeqcH4HJUglknz0EwAxEgb864D9sLKB0zJ
h9kGAznT8YAkPoEmzT2OSKRM48Yqgl7pdp/VrH4krPK3MUBLdn3WgEIu7Y1D2TZ0l6ekuGY51yv3
d2GvLQT9QNQEuQ8IImZuwRVel5UJviEzzHwIKmoBxCkXEbjJLq922s3ZYoH+CW53pDQ9D072/FCb
mMADGA4iYdZf96IGOBC30QMeIz9yWdLCkghsw3QvASX2DvtqlGNjxIogeNFudFOaRG1sbq8ihC4t
CAoERnRMOwMBeKY+LK9EXPse2hTcocGEuGHsSiMqg7RgKuiT4TgSi4eFUwm0ONM+YAUload8+5gh
xtslgBTYRZX0QyN2XllT8AftRXFQDrIMfIvyq84EvAEwprcjGcEPkYKXzu3cITA87x4IVdep071U
rfNkYOoerXSxwuxJtDO8+NdYVCCQ8PI2LIQB8ALRb7Vkr3nqftGmAQQDUYAquMBghU5jzORMxtQs
aBcwJb7zrnzicvhueQBoHhrnSGBsNnaT32bKfulVEg6ee5vz9iG1gRuY+TtRiCboKoIhfGQVUm4+
dkn9IBr6uS2RyK7tj4dqCGRwxCjE49qY8xz5CFzaCOOCMrCiAuzclUqrbZMx4N1iGDh5uqxOi+eM
7hQLaE8Mk+CzG+KQjHtpBBtPM8sJuhj0XqTRmMr1/LVm8kVRjgN4SYpJLfw5vyNGBaCVzAMPUSKp
RETo73KzfTJJ/fIXSzqRM7uLReNxXviQ4wCcWEg3SICdmg5r07FLFxFS/ruc2c65GuMeLir8AWvi
bdXxp9wGnt9fLAV+8D8QyHOCb0ACq4GpCDCB5mOu3b0Vi43BPx5eTZEz3gUIroCk4M4Sd8DtjV0j
xV2Xjdja6fClKvk3A/9cerAzwqcrj6NFRfgjz5ulrUnVDEnj4DnUGyiReJ0HTKXWDEbzg5TXkw/E
W8ckiNEwUQCqzXONy1tV6jRDaF5iHnLftYl1W9sm31eZV1yD8qg/Xj6uJZU4lUfO5SmEGWUxPQVQ
Btr7Hn1kKn++LGJp75AuAOYo+vMYegvPRbC2c8bWnUS07m09chnSxL/WOlupxC4v5b9y5mfk9NKs
tQEjFMf5vTc1N/rxr8tLme7h3Gd66PhBMITGH2Coni9F+eo/u1Ukd0WUfnU8ea8Nsp3SFJclTX/T
JUmzmBpoALKO0KEZ0PghqjHBYqDLtUiC2P7WtNbusrDFE5osKSJYvAbngSWPWt/JJ7o12tRXMetv
Clk8wVL8heH2fDhmQLN6AJOdWbnR0RYVPUyDaY3F1itN0DcjOICr5sX+L1YEEAqkhRDdIIFwflCl
zYQzMKyI9K3aD2PZbppiUI9Jx+yVgG1x805EzW6sBK1Gno4QVdeY1aMk8Ig6pvVKFnFJCoC8HeB3
IP5+92SPlW/l4wjlrlgfROMbISoAzcxfaB1DUAiUBjzRAbB9vm3cHweHToogCvroZagjtd144Mp+
qig8RSHHlWXNJ+d/2zu8kVHwhj9HGmR2owpBpGXYMOTAjGqvE27adzaI0XaZGBXmooXa14nqQq3H
Ny9prdCv/XZPp8yTSUc/1G7tADtT2+FYZe7V4Iy/0iRm1ykQsVaSJkt3fwIxBmT7b1y76YROXvSm
CVldinSUM/ZPArigmWf0gTvKDIAP7VrksWTMgKyKG4m+WBAmzIymHswmKikmuACq1R8dmXd73bh8
5UauSJn3yiVN3oz5CCk+xpwCRuNPtG7rzeW7OK/Y/HvGU6ukBf0FMvNsLW3sNpYzItMlvXo0NrFE
FuEW/3FphbqrGifAoHjZbwCQ29R7UeoM4TqKZH2YRGnaBSWvsmLrFK75/fKHLZ4oKmDTsx3vvXkr
ta9NLqsBD/cGff5hHbXR1tddct0AWmbTd07y4ew5kjImOoPxinbQ8Wyfa1CcDS7yXyny2Mr7NiY9
tKczjmkX/YVPx3QCMjLIE6AJcjr1E02NIkAA4cUlkZwl4xGtBCkyepm5cqxLFsknqBiRCe7Hm0cq
ogMFOQMDIHI61ZZG1dVQI/6nycPlQ1oTMwtQkChSPZ2eFl2GUTlrCKP0wZdrtF1LF8F38Dx14CyQ
6Z+5286PUu42eHWNtl/IsC9ypBqcRNrdx3cN3T2glwQMDpLN84KezyKrbmyJnaoIR4Y9e5Zg6dgY
lLW7D28cUBxRLmCIuqZM77kW5E4no7yrZFAX8ioaszGItONvBP0gf+t0vUH6gLwQhXK/Z5mAv5fc
pY0Mks68rlVxqxx9hXQAwQbqtXalBXXwIBF8yy6iyXfNxJHFEuV5OCjGnSPGjT47rDp2hfnj45sH
t4T1gJEPxCMztyRjJE70iKvaMBbtdNvCs3dHtIQX248LQgp+gn4GYgSyPuen1A8sbX0Br4KEcPmP
USTdQ+Ya8gEJN28Nb2dp705lzTTCdjkILyrIsmvj4NTxmyPNfSyqx79YEjD4kb5CEEHnTgVcjCqL
OzgVag72PfAxrM9d2wLV13PV82VRCxYcrTYYU2GIyhFBzCyqkxI78yrouAJ2b0GAJIwnWpsUuzL6
57KkBQNxJmn6/cSm2nWDptIGFg6Tpm8A6+ZBPIq/MKkQgo1DacmiMKrnQjJt57LQcJSua6pN5FSb
vmG71lT9Spy3qAkngmbmDgXEVPsYoUNGtduxNLljg9r7SbLSq7q8aX/WM3P8duWVeU8gBsV4pMky
8quO0hVnN+3J7KGENwW4HnBNbYxizPxDYiCmIBoyykwdYvYWO0Ngpjc0UsdyDVRiYdtgTCekKhRY
pj/n55Oi4bM38gHb1tRveP9HYZaTXxghIuFlbVsShJQpgOdBiw0I/+n3E23zy0QoirpNUNv+r9Qz
XipW/yhs8HVclrNwQJNrmJINHlLecx/e0M6sx2ryRg04WqKdRAHuf5MwOx6XV0UROVPUHFlyy5vm
jhbVGkDf4jIQMMILYb/eOQXRU7/QLszAIHvMV4nkC63Tn5cXsqBnyALCjaJsCDyx+RAx3kANQQUA
Z49EsOf8dKLyU9X6u97C+EGZrdHPLmqAi9c43nzg1nZmqmYB0Nd3eC+DwmrV1ii6OKiTyN82XbUS
YC1u3omk2Qn1oNR2lYIkk+X3nZSPDdW/Lu/dgplmmO7DthFQKmBM81ydtd9OlrqDHaD+3miu0dsM
vFOyQ6D6N+p2Imm2GBH3Ec0lJHnoyc/CEYph7Jh2kKr/35Y08zyF54vaJxBU5eWdp4ubMq52rE2/
eTJ/uixq+YD+7N70+4kxoDSdktAYJYwVIGBojf1j5NNlGYvajffmhGKCzo95Y0/UsczPOK6poSnI
XuSe6+vYNm5NRwVe9XJZ2OKCToTN9s4HXp3DWwjDa3BswB3HLRWSse2aFd+wJmi2c0ndMXQZTMaH
uBuQA29RZtlcXsvSPQU5CSpoKMviz2wtQ2bEKMNDRGN7ITohd9pHG5u3VmNfukH2NNX/e875Hanl
5GtA+Qt18zUQthRmO5CXEW702kljzSnMxzqngB7kJ6BpBOAt+Lvmbo77WYU0tAlT1+tUhNpQKXBc
I9VuHbdxt4lN8js1SG/jJTw5iE6VD6izV8+6L9p9KakRADOMG3hvuPyRx3b2Sfh5dxPhjxcgZ2c/
ZLLMx+DySSypMIimcE9sMNKAVu/8msA4t7Wu4JwZLwCsZzrFE08B2lvlxL/3YqFCH6hQK/kruiQV
UAt4OsKyTUw451LRheCqfsTlTEYjVQEm3t+a1nlrlECnGuF+GLsoXjc5+iKMMv80lcOCNFM+Otiy
KqhdHqG9KTFBiMXU1VTh34GWq9+iL0dtOybZTtKehTEFtFrcRe2uqopx41XeV60tEjRlY4eRBERs
x4c34A8BAtKMrxxlYQS9tt2gsAu5y8wyDlEsOyKvYYXUBNuX0R3ixv6n9KPrNGa3Xe3/qhji2Y6q
+LokObvOovINTA5fsjitwiQR3iY2Rxoqk+S3RdvSfeOIK3+sgF1j1nFoakA7VY25dqpL9wt1Y0bM
31318/dyTiMbraiIhIQvstDj6impxLZC1mNFfRYEob6D7le02U7dSbOHGMsVQ3kabpAnNDomA0Co
A1D9lq9VyoEqfFlX3wujUEAHNtDF8+UdeZKVaVqPEg+82vSfkUbEyF0muyCKvbfLgt7bDWAEgHeK
AL0AkuaZfQ0YIFt6PiIjoU1/Y/qdtmDQ6wTPpSwFyi8rqWYrNnF6PZyH5Ihb0IqKpNAULs17vJD7
aOMyn+6EYf1oE9CwOeYr/OPGGa3Pfl5GgdIfz5dSlGMQnk0g2qgKz26/L5JIWQp6kuejt+19Qx2y
pjGfL2/n0rnhtlsoXyAqh5E8v+01iNiidHLFzEvvkVM84AJfJSz5iw08FTN7nuUF6s79AGuvZQ4e
Wdf7mXXqhpnxU9yUmHrL8g3wNFaEvrdk4LtEGgKKgkodUlPna8vHsuPMnCLOrgp0R7ZJIjfEaYJh
eEP/Qnh5J50FHTmVNv1+EtSMMXdaUkLaaFIROILduma6vyxj8bQIQQcpcNXxqJ6tyB9T6rQ9Tqtv
vaPHb0sAFNS6331cCvIPcFuwHNDB6StOVqI64O60A4YSvawE49WwwxP/CNjOvzAZLhJs0D3PYZjv
ORfjDyR1MeqM40nQLVoXXAegVtyquMhXFGGhD4tCC6YH4URxiETOuai4QQ9aiyQl8uIJcqHEJgJt
wMw/TG1wxzZt08PQICcxWna7F3kCr6MJSZKw6/jaMNySnoDBYGothHNFA9r5t6Re2iCiwhlq/TOx
H+t6pfN3SUdQi5yaF4FMjla5879fjdYgpAdLDDhQflOxlgeDlaY7EBLaK4qyuBSkd0ApB1I5vFXP
RcWp8Nokhi22kg6MBa7E1TJXJ0jfX2Nk/WF24cymrOJ8QWQUvh9JA/kQxgbkJ4rHTOp73+b1rmnF
dZlaH26NOBc4Wxbr6ko3Ezi4Wf4cFNBfs6820Is/esnOhczMBYpg05wqhLD6O7e/W3Ud0jVVWKhT
QQi8B3ocfzfPzoRUdVo1RoYDUlU/jkjydN/BlmtvQKZVBjmMh6Rol8O1AchKNKpn7tU07HrKw9jS
1fPlFb/XFjwokNJAFRavfzQEnmuL1bejKMW0YnRcBYBQKkJnaNfCV/wl554aQgAqPxHBguFi3jJX
OnVTJyVFccVz2y4cKuhngOdhy0MHscuH04GQNvk12BT0IM3fShQDuoRmDhqp4jtTlwAUFuHlTXt/
myEBgPXoYQANIRZ2vmkT6Vnva5ygX1mbnn+2x2/M/XhybhJi+2DTgcV/V8LhwDPpYxPjKEM97Ebf
CmLnk1t6K9ZieSkexCBsQ2V85lYQ7ebKal0YPgpf0pbRPfrWvxTGGqHtZMzfqQC8/f/LmRl7q2yw
1gFyWuvVyZu7rh7uveE+H39cPppFfT6RMzsaQ9DYHxlUjQwFSOrNq8JZ60J8H3fiYFy85QGPhZLA
fIa59jGu1rWw5ZI1YBSoKgeEcHlfIqT38qM0x26Xw63d153mK6HGktVFRQtKhyE99g7HynFHpvs4
gygUPQDnQaJuo5I+OUYY17LvIlFr67UafPpyeVeXTu9U7sxkCTzcWiEgN27tz2ONsZUyBrEgze1n
zdfi+iWV9FC4nNIDC2nW1EjrhFVwLWNFwB+KMZkJd7PYcM9YG7Nc0hYPvcnoJ52y079N9UlQZY99
bplpArPbD+omKdJhY/k9+wuDdCpl5roGThQdFBZEPXIo0cUR0KJba7p8v2sg3JmsJdwKgpj5y0SO
Ge1yoyiDQss3swFSlv7SeOaXy4rwfsMgBe9WmFf0zoO9/tzyGWgW41mM8UxJ0vEmNsD3KJOKf9jX
Qwq6FzCBRjFhNq8pN7bT96ZEP3QaDdFVRyM0w+fgJMmjZi3BurQgzKJNZLLA9KPzsJqD2AQvRWgA
yh7XdPQOfKjW2p3e3x60LbggSEYBCQ19c3fRRalNMHZeYmoYfapkX8mXpqXIzxgrvUPvzQME4dJM
b3ALr6yZ8fNHtGw78OdB2QAZSqct8NY9b1d51abEVUrNdm0MaCGYgV1Avw1qYmCvQv7kXCEoyUZT
TmGZo6KfBVc/IlzsLUq2n3zDeKJK34wsv7WVTYMssV60LO4ct15Ztz1H45pK9WhWmyaKfeZA/Wef
MSjuRrzGFWvodaq2kbMfDUDDlSHA2vDvzAtl/rko33K72g7tz6gElUGfbIwYVPHexvHDzveRlAbv
gLjHgFxg1CTs8k3PrrJsCBpcJ9t4rsGKq3ULwNWwir/G6L5n3Aw7ZORF9qnTD0yau1r1G7MQ24ht
0cGfOVugBNvg3pBtEWb9PcELN+2s3dDszPQgVBTmLvhL1S7K07Bu6A1r0m3s3wByy/a/9YxuiqQO
B1chKw+y0TjZjkko9BVLmyCxoqDOq23ptoBiSNogYtnN0PHqKk/UFwPNbrHxlfnHLK1DK+LI832N
JQtqsCVisucQd/QzlS9Du/OSA9oj0bFoWXFoVTeiPY7WPesAZR4Bs4mMG5eTUKZtYGePzvgcsVuT
vyTWIUHyaqSvVjds4/zF6cEf0B6a/HFQz5m542DIKsmnritD27saRI/Azw4qfe+a9xFGoz3rTshf
juRBp15qA4akvmqNGEhKBCnfaJP48Y5FPzRA6Wz3V8322r4T5kHXZJcgUgZncIj8oC5/UCXQ9PtN
dJg/2/pDBFLhKkA3T9iaVSiLz61fXTl+sdFC3GNuLbBYF2hx25ci6PId+FRJF/YO0jlKB4peCRuA
e18aytD0Xx1VYaCPHWnVrg84ORAbBsnYO9lOdFbI8JbzQrfYJdEdYGDuVLYfhgS487dDtTEBO2dL
sZHxC8XhR/eWvh/Mp6G6dorQ9L9LeWuKPZFATOi7q0TIsO2vSfkYt4eux6C4/KQcFrr9Q9TvY7/d
xh2oP40HpyM7mQC81fhCNOoAr6T2QlM8pcM35W6N6IuZHSxvnw//xPpFtjfE3+gqGNGe2l654lPM
tzR7JGLXF15QIpfcpHLXVF8V3uA1/15jBrlqXRiPdEuNY6+qoPCOeX3QZRN4/nXRaFDiZSHv70rn
6GXAXqTthk35nMwNeT0GZfuVdncCs2JFckh9Eqjxi/b/kT3y5E+Z4IEAcKriWyu6Z9lXmtFtWaRX
zC1DSo2XopBbQ3hBTX00nqororJDaW+z1g0ingVQ713pXvX+Y1JhC3rMvaAjCGOBoQZDp5F1h9TM
t61DtzXIwTPMxrXugzDboM/ZrSo5fkKauXB2vMcpuVs/uidyI1FK0H5AjO8kUg9V12+t+oBRGYHZ
L5cbu8s+9H38CFsFwis8heBK4UbPTaYxxIQjwYdMTo1U6ehjRMge73rXPaq8uelbjTnociUEWSi2
TEKRPCJoLkUH0Mxx97yJUzr5uQk+LD04YsOL23G4xZgfgNkCc0dukjpwRWh1m1psx3Q3fF9DHF9c
OLqykTidhtznC6fA2EoLC0Y6R2HmWPuKH7xWWZsyK2o0KmZOKGreR8gEpmv5nSUXjP6GKc00JWDm
+X0JylDwYMJ+9544Fqx7SVisUU93j6Qtf14+36VIjKBtDA+EaYjem50vkLAHLvK4DHD+QSrQddeo
MMu+X5ayFLicSpklbw3BersHEGQQp7cW+zJ6+UouZI7+869PnbJhyA7Atc7fOYryuKlr6Kml6I2T
ZCHy/qHjNLcYoJ42shWAqHbETxbR+CZpGi8YouRZx2QMelH1K2/u5fUio8Xw+kLWabarDjX4BI5f
Bpjj3mKwHLZmbcVLB4e5Xua4BESjCGrOL2Y2pDqLE4RPcijZzjOAi49stRFUjbsS4C4t5lTS9PvJ
uyNNMkWihE/hhN3B5yRvAER4vawga6uZfj+RgfKSwlg2ZAC7EwNMjoRvTKdRBYGGosui5lBYv1UF
5emJA9abAKxnh8NSmo6ozWI9flDfyLvfTCT/xHsHBGdWmBz6R/Ow1iW1dKVRsXMByAur9q7dO8YA
urJrPEWazrhDqLvHE/yoR/4T7agrvStLhgvJMQTW6JbDGNhMMWqZSYRqMJ7JSO+Q6ckCqqoK2TmM
PYqOX1W1vKraNQDWhQWiYXzCbUCzBIzJzGSLHnR4NqvKYEwdxCc3HJ0mPsbaO7aGibWgjqBjd2EX
kZh03uFwx0ZeF5bZwmJVyK3WAY/X+mkXkv1IFmPiGoz2mGF/VzgbaY5J6Bgi+p29A2h/ehXd5Eey
EST8MK/WpI5I/mGsDd2uLjAmZupop2NhKlJC9dO0CmxkvjZ9KpPAzES5vaz60yGc57UmUSgJYmEm
dGR2y5q2ACg0GMIDWiUHqs0fyN7snco++EZ+sIcuSIgxBo3prDx5FlQSBOgo0eAPVjhvSa16q5O6
RUamJw+ki/C+83fMedJddusIChi/lW7bJWU8lTezWHhwRoWcMk+KOK+0lTeuHjGg3H+CA1mJVZZE
IauKsgIelXjXzW6bWTuJFwlcbKdLXYT6zvCEkXH3Qaly3MCNF7vLR7goj05mC7TI1jtAGpaWGI4R
DQyJWwbGUO0MH2SnqjpOeffLohZsMhY0TS+j6YVi6ubcJis7M1nnQlvyId8OjbxOI4wb6L77dVnO
pOAzrSTA15nsBvApPDqTY7eDp1KGJZWGmQZ4EiHAxRBKwPP2xS9lHaAfXa1s44IRIUhAIfs0jRy8
g9hiadQoLXHDE1WjQJ6Myr9RGTBeVvZw4bggh6E10sKMMSKT8z00AO9FUrvGjRvbdpe7xbg3rfSN
G8oPpdP7K2HQwpEh34rmqinlirCDnIsjuMN1b+O92cmMbIVq+aMVMb4jdcRXdnBxZSjDoM0YlVfM
4M1EAcgG6LDDlIv6RSkamdow08+cfxwoAUOynou5gylPhL6NczkRyDg06uJlUPUteoPMwHRWZmSX
9M/CXoF51EctZp6MRL8+IMk1ai91bt3oJEPtPYlLvVHobT5IVxU3MkPC4rLSL23fNFmDxtlp8mmu
GHmem0PDCeyG2wemsHcGRUUjRfwB8IS/EIWnFJAmgJiHDo3zHYQH9ZUfWyXAHe76Rm4qwY5Jfw98
h81lQUuXCvENNB1Xa8KNOhdECssTloONTPv4pRu6g181K8W5xW07ETH9fhInuqy0PbSGlUErAAQR
0X0qvqs62uWG2F5ezNJVOl3MzC0LYHsmdQFJTU7AAoABXf2Z+Gt0k0spSbTO/Nmz2cvIli7JwQGF
BfXF3mfkMRl6N7QQxHuu2CNyu/KF/q6rKtpSme8r5LcqZw1EZ3lXARBkYuAGmdiZhvS4gDwCd0rA
m2TLSbRtco40SR3ka7Z+WUX+SJp+Pzk/pXmCyFxB7eNbAuBejiTe5XNbyq5iR/+ImGkhusjyoYih
hbIe46u0q/RReUW5F6pOwwF9Z0gpNc3er0R9RINMuc/MSHwC5bfL8SKIkVh0HQRjFL5I98gjVSMV
oasMZ3f5Q5cV7M93zlTZ1ngOmA2+U5EbQdimMgBWrn5dFrJg21BdITjUCU8NluZ8v5G9cRvlwswU
aHmjoVbK/DKgX/TFBItTHqhYAlgjr5NkjQdlYXUQjAcIsYEdB9acc8HdMKLlAqxzQT+6YZs0m07R
TWys4bmuiZk5vEi3UY2gDqFQl35OB8DY9Kw4JA0Scpc3ck3QbCOjpgduVgpBeIwHovw2RlcGOoD/
QgjcHLIYCNOxdeebhiFMbXYFTmsg5XPK7J+xaSGRaX584NJD19AfObNbaBlG6agEeREgAz1n3rOU
3W3hrwT9izt2ImT6/eSqj7FTtcmkem59h6apQ1GVGx8oyZe3bEnBodbTy9pDLDUfo0hoWtZQLbwG
zdssH0OZ/NLusy3kvh6eL4tasF1oNvsjaqZriPRFKtpJpcsaUzsPHCA7fyEBj1tEPKiA22S2ZXKI
/QIMZTiX3vupm+TAOpL8jzJmZqeotW9UEY6F+u3TgHOhnf16eRlLJ4/MFxAMMBuEh+bMdXJWRGUl
PFxKJd+MtPha1epg1WvgnAvngcqrOfXTYv7oXSKAAjdj6AXOAxjHxcGKauv/SLuyLTmRJPsrfeqd
HnbwOdP9AEQSkYuUm1LLC0dLCnDAWdzZ/Ovnkt0tRXhGBKOceqtSCQvfzM3Nrt278bo03Z0fzDIf
yutkqSIjs4EWdfKq7awibsEyG1YctH6YfR5aWSIAQOl4JFcx0Eceypg33EHoUEZ9V1cqg0Odk56L
BlhTUooPWZmZN4Nj8BCkkyTuJzZeZE6WXYD2dI1zeM2y4q8NS7Oom8Ky5bQ87qope9cm1LhKIPC3
pZmrvaMs97YJXw2BjiwjHhB4RSxJaBSEFcsVgmTBKpRuQGH6RKm8EHxNq/TIhkQzLMoYC5MrQhzl
rZKWM898Y8TgOO0DWmhFMA/8K5vlGq/DEXeElkFgGhZkPna+MhitYOjkERYqetzwHxhEHW6raepC
N02nq9bjgMlBIMPZnN+jR8aHTADSAcBFIV2lvsVYlRK3LvU2EBPqQ/ID8dutBbbS81aOLBQ6SvFQ
X6hJkHxT/B93EDzoBay4KD2i9BuAGG7FxJHDRgDLB6UiwhWgKpQLcNJMizsmAtEhdVEhc2o9cOzR
CZhTIfWmmStn+9i87ZtbRrx3ReUUxZ8hRwg2zO1CshoCwh745vb8vB0dFLJu0GFDpgFcoIdWJLi6
tFaDFcPyRCiN8VPO3I+ILzfF6D+dt3VsjSwbzX7g7bXQbaDsPwaKzKnqEb+mogxHVLxT14z/fyaU
bWAh08vaBJeUWckfRQJbABiuXFLHFmZ/GMqUDa5JBoPh01Pr4zE0RSzpdm2drqyMqr+75F7Jvh1l
A0wjG0haww7fGBe6DArUx7+WF25kB+BheQJJiF+EPrAZ0drD7+hCLS3TOLGgbHh5xextvcLoeZ0t
k2fT0gvMrrvOxfzwhpXas7H4/D0bjCd4C5W4uoyMdWBRpNdm8YcC4f+awT0bimsdnF4btRQ2moK9
04zbjsjrav5zqPNCNPBrtlTgDoC+opsbWEknLzS1Jw6urHKNyOzoksCzgesJwqloKjicrqlO8mrR
KglKq/9AhPVOG6o14NuKDXUg3mghXJ0xkLz76Sdfh/r+/JIfucZx8/wagxoOF3OLgnaC77ujVYWj
MN6DbyKagZUBwU6Z4+6br2yeryTBjx1XhMYgMkLQAu+jeB0tGyvN1WBVVnWQ21cgTAqG9uv5oa0Z
UfyOIVwysBZGkgyF/6J+ELoT2mJtLMdWaH8siuuBFm8G6QmY6fyvrZdFCMmD8wNZs7D8+d6x9BMB
4FuDfVbPXw0gv/VkpWB71K2hiQ5hFTJLi37RoYWiGUbeLodSon/uTt/ozyUIkluAJ/T3PaBj0Om6
XpQ5TBpSOzo/umMREALXZRsAo/iqnAVR2cIr86U4ocN15iK0um8+miFl+pjTlcztsZlEK66+ACWQ
ZVejraznU19MaRukiMRRFQz5uNb4c2zXITWMTMbSBwEG3cOp7Nu5oVpGcNt1zRWXEJec87gZ+pVI
5FiMsGfGUQJ/25CW11Uwk2bJbjQTTBd0+ap5B6mMtd2x7GDlRbMEqAaqpxaqnCqNgtD62ayXFcr4
pv3ZXWsBKuAXJBycKxLXEYvXBH6OzuGeQeXk9sK1xExhEF1SG4Z2XhDjbqZeXwlM1swoJ9eTJLHt
Fmb8znvkFrvJLRk5w1pZ7OimWyiDkGVEi5s6fSljJKEzNl0HkOUICFlabc4foWVPvVqgPQvKfFHZ
uKQBnC/wnOrD1Fc3Wsk/9pBjiDrdAtDN+4yWbi9q7LVKyLFdCLQTUEDLIwbde4ebPU0Ln9Ysa9FR
P7cwVlyavbEtqxa9Um694iheG8NrDBSH6KUDrQseFYfGGlMWrpuzFmGxq38RVtpvIfLn8QBngbKw
nQejWPG8r3cITALKBtgAKCPRi3pockyAbUfY1aK1J71D2jQNXCkjZtlrhl7vEXDtAw+ONksTmgpk
cZJ7Lt4m6SwSgp7Rqp3fTxn5WQ+tszKYI9okh0aU8K4u6UxqOrQIXu1Lt9zm3iJ6GbkPfQRwC2ji
S4Dn1nW1l0k63J2LWbTfoKNk0SBRPCJa92s96/FexxXmIU4mJrMCrUr0WzupWpAlGuJb3RgUemhJ
5XZBXbLiqhCNWwU5SCrXErPHthFgeqgavKTm7GXN96aagqqlSJf2XAjL7Qr0ohkzeggzPWbaGhXV
sVXdN7X8lD1TmWxAil7C1FhXAlgJ62Ob8hUndgT7iMZcE8kKZETwWlPrnU434M2iw4gd01swjdhg
E6itqxQUwQW5rmJQe4ZGOCE4fT/Ka+4IqDaVIQvXYFLHzgoaNLCLkXZGw4FyVgYdR9ErAMYdAZAM
mGj7cGrSa201ZD1uiBBAevAOAmjpcFZtQSWHqDKikyTpQlovvAZ5RtFyZ63Jbr+OTTC3/tICgL4G
7xU0KkUjg12NDo7l6FwiJoa8d1beAm16D1TMva+VK3HxcXsWCvIOHuQAABwOrZeVzDF7OKG5AIi4
nXSUnQBxmFMR63lV8YhOwllDBr5+Ayyj/G1VORF+TzItb21kg2SiX/li7nZJ987XjOwd+Gb79xPv
3bCyvHJz/to6OlqgdZF9QMsXUlGHo5WzoXE3MbCQKfkyFN77riNXM5LdEVQM3wE4tj1v79jGQXvy
EsbowDqowKlKWgWYSUWL8vmWks+p+70QaxUZ43WwBFbFPSOKkzWghsa5wTGZ0YSW0AlS7Y4O2DjE
VKKMBw60oSuoyKylY4/UhQ/tKqdirKRGaw+DKwvPfAeQWBoSo80uecd5NDVZvRmdMv9iVcMc4g7y
Q5pCrwckqjyqR7HGyHgEEXfwc1Qe8cxpHDQMYhr4xvtub+q4+tQ9QRj7ogz/XFjl0JTieABJSzPD
hSmjsWjIdW3DUBZbuTyP3RoLo4mJJqClw10JPhyNo6uZwun0BpQuzRZad7TP7nnJ79OuWKtJH92p
SPQg9wy0BzAmhyejkkPVpIsvdTufXVhaezVmZR1WtFyjljt2BlFA+GVJOYNdUS8d28jRlqQYIz1p
y41owZuo6QubtPmY9m4bnT+Gx25FcGShZdpYtFPUtAkeoDKVFIOzasznOPs3rZSfz9s4OoG4ERdk
yQuO6nACoRQFEtAOMcfYj3dg5fqqT9p3Vos/fU+i7IrNgKcecGhg5VfiX69PeyTrkSvrEhu9PX3p
0vu+ZEMZnx/Oqyl7sQNNQjTYQbxIVwIJREieAR6hLgD4LIGcq5Vp5ILQpm9X2JVfeEUPgjVYWqgi
sDognwGH+eHEpWkNTuQRGDqqJ/yCz3W367yh+F67Fr0qXDpEvZOzEDTqPZpPTLYdGSUfzo/2tfNY
fsSSakVfPW55FRtMqEuBCsa0tgYfg55ZY5iDrGOTysneovKDXqV8sMOEG+mdI+U0hu4AwqwRspTh
yk9Z3tGv5gMFNhtnBO2HjurOoQ7GfQheBSMepXHBpbbTZVZtUpFZGxAlpmE6Flo4ZFRskWG3n6oJ
bU/nf8Sr+/lFOAUULC4BEBxcRIdrMhaElyZBFILCfhrazHrXTuyj644/kz4fQfDuPzpe4694vFdH
SLGqeLxysHJA2WCVD/aArrLxkjtsh9t1Ddl23BAQDICbgJNYDWCTxp4n1CFayAwURaxTPK7cMgX3
BnhLNudncs2Uco5YpkGFyoapzga9LejgSckvHYOueLjXQcDL3P0e0uJ19wL/tul7mZiI45LEfHLa
iV7zxuT33VXfzOOOlREiEcgmFWa3abBpgWHVIVmTzVVoWm36+IZB4yDhhQCdREctZmr14FuZh/BO
Zs6H0ZlCZyw25uTdvcUMwZkFrxPaCZa53xtzQjj6gJmPZ15ys1Cb9Wg9K4a1m/GIJ4RDAP4RPVYo
m+qKxzUcZjXF4LaBU/vQpEMcJal4Pj+SY04QClhIi6OMj1lTdQfhXDTuNYsRW3p26FvjfcGGDzaV
2T3Qdv5t2szpjO5jdIyigFdK6N6KYa1931hOmOJ7QG2GUjcOFfi6ieJ7bAFqTzIjPvb1BrEje+K2
vHFq8q5M0Jw0D9u6K82onsyLMXEio9d3ZdOtJP+WsPHcb1DCyhkKAu3kIj7oOjeNWyOutCeI1mJr
d1Cve5cKMkNNw9b+lFFoOUC/ho68weFmaqy6o7kOszXAlE0L5nAOVoZVrPCx0SH3DK4uiNHgOamc
U5sVjAoHUQg3HtOhba8QC5GI459g5GyKKh8i3GYm2wgg+rXmilchJca46LmBkwkXDB6Zh2M0q7Qc
uMBMSpB7CyA+A9tg9z1ripBMbA2yeezgIGEMyjWUeV/rJhigvtKqxcuifnlNfPFg0nat6va6U2oZ
ElisFnwNnuZqfh1K8AvfO+6MsepoGxSu09zMhl4/ELuor0cgYiCR6gHjk9XTTWoz/d6eefO+d3W2
KWjTALeCG97sK3LTloTdnz/Xx7z//q9TJrwa7ToTOX7dPIJwcRLAlHYfQNazEkMdXde9SVBcFKTN
0Snjw9+OCzUbUrHIzTsR8IaA6U3TylVzdEyguAYfgoskhYrkyGa7zPsZXrfXvVB03SY3HQC215pb
j5tZiIeQNAM9hnIeq5roECH10C7d+CGbpwuWuxvq/TF2atk/aFX5jxkl0mnGnEnNh5mhWLLZo8iD
GQA3wNvq50mz1lJWR88EspLQqsRT5BXrnJ6ZTSFmgmeWVbwToIgGKjwL3rDpCLgAHYArQMKyzOze
tTgOaFEYNHQf+9TpbmvfzkMIGi6ih+ZanHh04yGxDtmSpRlYzcbnlJqtZmttkOPuBYFC9lEbiidq
OV/Enz/iQG6IigYea3gnOK90IrNWthWRtAuGwRWhNxk7YfTt5vzcHVkfGFmGg4QYFki5ACmaUpKK
gRacT/xW1hN8BP1/mlDuN0P2DVBseFn5k+wvC1FUIZjrmhVo67GAEM29aMFaagm4Z5SNncLT2Kku
yohvpjwwN3JLNkY8hajfhe5VHq2d1yMzB3soQC7NSmiMV4Yl8wnZyqmkUVGD0paD6nJsns4vznI3
KpEBSk4WiElQikG3jXJ3JkZm1M48lJFef7eAfRfIpZGmi/rhHUPy6byx1+NBEyCUPXBzoQ3xNS/x
mAiU6romYhoFPdTlgFD5jy1gcdAit0QeCwr18Jx2yEiYo0doNNr0R6/ltyztvD/2BUgRIFmwdP/B
56jhhuypV9vorIrACxHYOv9Rcnmdc7ay21688eHSYAgAueLgACWJfXA4FmAHC2dOMBZt22/0DbtA
Oiw3Lzo9ENbOSYMhHDZ61MWtjocQwqoIfMrZc/PH4DzQP0BhEmxXwNqikKbct3o+lxkfMNxkvJm0
q1ZEpIjRK7syq6+fx4dmlPtWg3xwDZ5GaKNAXiQgnTVeIIlRBOhhig2DF8t9dS9XOwle941geGAg
RskFaaaltns4y6PvINyWGJ71Hqw4mGWP7YR76VffihsrnqNy44y7rojLOa6cmz/GgynWlTX2Zsdo
Ujvpgn4o6acyA9KA9Rm5OH8qXtcMYealprPgm0BApKxh0xRGalMMku7yreEHeHm00yMANQV4NUA9
BFZFeZnL7+3Ku+PIgT+wqyzqVLHU9VMMbwYxepIXj2gaWesFee3B8MYAodLL7QwHpkxhNZlum7sa
jbICWsI+mS+AVhqDukkNkOmCg8hJ55VhrZj0FS9TgMjdQJKQB1S04OyHtjv5RFh1LcEio/04v3ZH
phC3J9KSxMY7GexRh/uTJXSE5lQJ3E4DMDpLt5pnrtyeR4ZzYEK51sDNPg7SqFCCd8FN7ziJ+6VM
ajvUkJqLKx+1+SJfZbNdIibFu+HpDy4G8C1ClEvFASS8YT3twV+V5pUeukaXPBIrM3e5SORbpnDP
lLILTdZzDZxBHFH8SJAHkAbQvk61O79Qyz77PSBEhUiXIMQBwbi9NF2qkKFSo0Xdc/eLnXA0C1hI
78Ize3BiZoCaemAjzRl4kN8+b/Vw7V5ZVRFEDJ0wPpvcL1l65ZZ17PgyyJDJTEgOlsCVWOFwK0JQ
BvlxkCOgMrxUNBCPHG5FAsa+flguvnxOytBKpg+tkz+eH4+SLnltZPkRe5H20NctIjkc29rrd8ID
u1GGpCjYv+/QHRPQEbz7RvmYz3LXgYDMd+/pGjz4cGdi6XDM0IYF5OkStLqqAJ6HFKcOCjw0egxW
WI13DeJ8JPmi8wNVJ1O1orgt4mad42UtuK0MKm4LoRuPhDTD9ryVI2NBim1hTV1el+jmP5zNGY2X
oO2dwZqUg3uz1zQbzPO6vaHp9Gciey/Ttm9KdYpe5uhJbVkQSfF9mn8zZrtvnkt0HZYPZgZs8PMf
jwwc22gZAHweLY62shlLLwM9jpaJCOjjQrsn1iWxHs6bOHyJvYzowISyFXs957rwCB4unSX9EC9q
0OnSufNLBK8MLbmTXNUJO7JgBzaXP9/b/gClQ+44bZGOa5B3iWeftvqla85pcekgOSn+tT/+6/v0
3+lzffsv/8T/+T/49+91M3d5mgnlX/95k3/val7/FP+z/LVf/9vhX/rn++aZPYju+VncfG3U//Pg
L+L7/7YffRVfD/5lw0CJPt/1z918/8z7UrwYwS9d/s//6x/+7fnlK49z8/yPv77X/QICv39O85r9
9e8/2v34x1/GAgz4r/3v//sP332t8PduvpZfZ55/ffVXnr9ygb9tkL+DygBNSOhpByRnwXCMz8uf
EPJ3JDbgAkEOBlZltIr89TdWdyL7x1/e37EV8fyAZPmCMgNS5a+/8RrC5P/4S//78phHCxI2JZis
QXdh/vWf33awSr9X7W+sr27rnAn+j79eWgJ/XzYoJkCccwHhK7ueDV5WyiKxdpqo8+3MZmRZEk2r
7r25H6+QxnXyANyE2sexl/Y2Rd7y3kFT3k6mvnE3Sa2+RDMKsJ/U8nfl2IKvu7KqKQkKi+Zxb+v1
Z3M2i7tEUs+NLLefN0ZLs1BzZQtpAnCe5bvRy9bSXy/I5GPDUeJSUnGQfNi9vfNJlYxhj+yOEVgj
eMPCqpLpD21s8iJym0SAWHJM6dYiDfI7lY325bbRu0h2Q07CCVyLzzXIlp5k5YJzr0etxg9ASpGk
ASNmeYOWZPPzqPn+uyLJywfIVhQBlr+Ms9xibmg1U/XVlzIHikLrs/cM+OJvhSiru37wbZBDFN4K
oYFSHP29gEqsNY6CQx+GOrsiI+gAsX0pvps2QwjUacz/UAFjGhGI3XyYXN6gac3h/i1DteCyShpE
tXtb/t/ban8bHTqb3z9CiSknB7iu0a/lzrKkdosucuNzS3jyCUyK7Rpv06ET/WVDlbpPtGZyXD5K
bD1r+u5ZM/uW48Z+wJMnuyJ1PpXh+cEoELrflpQXHKOeldPBtnZ+rZVDzCvU7sPOzKfLhvZWFbn6
qN1pSBo8FZUGak2nS/UPPmn1D8bQ+9/GIRu2fls0WeALm9Cwa5C6Bo6dzxsAE8THQUurItDRTvh4
/hcfhgC/f/AS0+37eD3L7DQfRCxzJwZi7SIrye35T5+a9eW/730ajOWdmcxSxGz+qLlfM0NuRp0E
lVhjNlsm9ciJdZX7qRAds8exFzE3H5Pe2PDiuexv3Wa6kt47FLZXduipcShXL8laC5QRrYiTliLn
WoalfkNGkLvW8Oi/vP7//Qi8wnzYc8ozFwZcg4HzuN1kUiJL3W3e9nnVsbkl8CxVLWKCqpMGMjb0
I2IMax39p6ZH8SKFOZnS80cRa0kJjtB3btpFxUw3Pp1XTtUJF6GSFVeL6jMi5IUww7qToMWxjeoJ
qcqVR9Ph8+XXEVDRn7zxhWSo48STWwQ1lqCz9EuDPOo6WhKSasXbnhiECvtg0+jb1MJpSMbch0pp
bVwKl5H7qWV/1kX2eyDKWZ56vBWSCiZENsgMpeaWfLXIaj/KCVfhKOe5pIPhjgTbtJqJG3RTNwRj
a9Qri3xiG6mKbYz4pW0UhYhH72pAjbTtedjglDFaXLzpHDjKOeYldBSGpoG7mHQUS/imovWttNuH
858/NT3Wobvj7tgZ5URF7Jn8oWqciOp/1v78e2GVE+yzmo0Dy6HiZzebriChIdeIyU/4UJUkRWr5
YHFRQTCoGOePSVUY2wQWnlCco9tG0CqAxqFxDX2cYSWnfGqelAu/o3NdZBLHDRVdtCKneMHbK3vo
xBlT0x52b4BtJgWyWeNGMIMSe0IXoJHl0fkVNk/8dFu53QdAN8yGdDwew2xHQVTbRewH+1xs8g1Q
8hHUU0PoKX7vczQmBLoZ+BdVlAVj4EXu23y5mu8H9b5t5sDfxm1mf6Qa/+wh+vTIFJ8f4YlDaCtH
fM7sxPNFA0870OmCA/0aoBEjvcgJ1AY9r9C25+2cmshlAfdCA2oO+eDXCezMcxkmE8jc29ZY0w48
4dBVzHvGRrdC/wsOuqfvGk7D0XjyIVWRO26YWh/eNgTluCckBTLBJFgJEyTenWBfSDf+WZ/mrwNv
KwceBN/oeBKYHxTdwoEn29JeE7I5NfXKdZ2RnGVGA4KNtANzXuv2MtLsTqycwFNfVw630SPBg45M
HrvSv3IbgkzxGkPNib2pFiAn5HNsp8ScaJkUIXREY7Pj75My37XGGpXsiZ+vloezsS/nuhY81skQ
1n4a8XatM/bUz1cuZ55m6TgMPY+HTN/MbRZzNwXUVQdCIF1xDqdMKKe35Y7JQK/FYxN6PoXvh2L8
AAQ/+Jj/qObwa1uqgLwWMtR2wrC6THwySxrM1ANK5JbLn8xcq8+eGsSyNHuuoS7BLANybBDAJN80
p4oZlAL0BrIPa/vo5b4/8mxQJcO1yrcmVuME5HbWQXWgTkK9H+0gg7ropT5b5LoRmh5gJ6BfrJFN
djG0hvmzyKj9Hm0YdMtbWUYDhHAi1xjlJZ8HMAEyI3U+9f7kf06NHppdstBD0lT6JeVVOoVF3nhf
Z1CSPRAB2QttcukHndciJEgvg++xjSYo6eykJbQoBbrromuLMs5TLb/MuZ/ycNBKc9cDOxdL9PRs
fGcSu6IXeTRpsgqlzpy7POuG96lFsssUsKAfeemAM3D0eY8Cd2N6j5qj1ddWwukNnzTkUNrM5U+i
TeRtW9lrdNqnjpDiuvShmKH4hDtSpA54EiBbjVvyTS5X7SnnlVF1VoIj1BD/Hn2bN/0qeGO5eI7t
CcVvWXIEe/mys2n9PnMhDzzPIdE/vel3qyJAgB4notHxcbxdUDfL+2+Zt9Z5fGK6TSUk6a3ZQ3dO
yePeqCFbwgsUyOZqpYns1McVnwVSpElyHQ8vWoPRnoy72kzeFgGYiq+STZ/wijEe2343hd48QDXZ
MbwVT3jqhy/LvOdEMsl8lK4XFilv3ILoZMu1tQ7pU59e/vvepzkuNjKBlDGWvRW6mhGa6Roz8IlN
qLL0ZFYxFSDN5fE8JpGf5egBKSPUOYLz2/BUvk+tvGsDGVoAY3H1F4J+GoayjWjZeVGpteaDnZYR
OGjnCXzElNwaJeWXFcUbz0ILz9uiA5UaZOIdlT2kNWK9TdqrGqK9F9pslSu306mVUc4wRRXX9sCz
FaduvRn6Muj9tbzeiZVRG4xwcWdzLQw4NS1Bd28VtQ5w9tUaccWpzyuHOO/HwmEV9hR0tS+4rD92
WfJdz/Q/gpH+urZVop+k0ou+LBAXuMy8EsVn0IHFKYTgZ2vlMJ/6/cphLma3m2hS8zgDLCXzxLaV
dCNrspIfO7GwKuCx4lNnOMvvn9BpXrjXHV2ZmFMfVs4y2DwgT+WMPDbIFAmzCuRqWvvUp5XnQTMw
lvAen8Zt6+pDyIx5c/4YnwiQXorWew7IAHXmiJ0udlbiDRvh+lrkzLy6yDxret9YZfq2d/qLF9mz
A4CrdLIWi9pWaI+a0u4xq8f6jb7opWFi7+smlPf6culdt6R0NzVznQsUuZKo99oULXY1BI6JPl+6
XZtfGUNnxXbOvXubtO7Knj3xSNSVanQzWXY1WxWeE9K4Zo7Y1UN6j6rUF2Tsod7irTilE6ulq0fb
apqx1nHPAe2FSrcZo837dka8SAq+slAv/vtI8KLiJtNFbtI2cNuJEbLPge7MczSgn30jMqcLtcnM
7iwOQZ2k5MW26Cp9K2gzRhr6RLe2lMODD4Kbr7M/pFeCckhAgfruUqYuUjOVX8VpYgxX0k5NtPov
0CxC15JPJ/yG2oSIgrIJjRr8cDMH+Mu4QgQcQAR0ZY+d+vry3/e2WFnTEvA1hEZJ/a0tZCCnz8jj
r3z81LoqrmPOs0KgFwHnmxkbxKUbqrOvw0yzwBRixT2dGoDiQ4xUw4R4BUeToHujS/aAdBYy1O1a
a/UJH6WiKVFQKoEtxd7sZjzmfMFil7s/3uSl1A7DMm1Nas84Xm3aXntmf5V0GQ2Han4/dsXDeRun
fr9y4UME2mmdqRl2ZZk1jwMA7OE8uN2KgzhRy4NI5OH+aWdSUagA9buW9PbGLwvoNPXa5xny3hdA
lGgXblumF0VR6FfWZBs3Tp5km7rWQd03A6fpGHZ5N7h5uxmsCUDVUneDLDeyDUtcup2ptdZZenwa
gGM7/J14WI5+68z9Tqe+fVHh5glmeO+VjX7cT6JB7vDrSTcmrttIE2fUs+DFtOqGaqJ5P/rCC9uF
7DQghvgzGOB/QhX0qR9aq9A+wWeqmzFtrOmmt7Ts3TCNzXUF3Zprj3kD5Neg1fGm9w3Uig6tzVne
aB1FzcH2ah9EQwOJ+mT8M3TV77Es67XnfxKUVtFEbFi7LBNdbJaj+XEstfHb+c1/al0U55DpncbZ
4BuIuer382hsGWW7scmu3cp4ZNDpPG/muA9CX9vhIJzR7UstwxMQRJVXFXV/Fkx7aL3+/vznT+1d
JRupNQNpcoYnD5jnff3ZnFdm59R3FdfgkLlGydM3Y/DF8q3uVZ8hW+Ov+OUTH/cVxyCkmNjMeyuu
pB/VyOcEXjav4SFOfVw9zeCFQXkNr5iqbq5arYiM5m3PDAB5D9eSStY1kPkEYIcJE3FC72kPdqW1
8diiF/JNC+orB5iYU+KKWfLYSc13I14eUdvMbnT+4wqG/NeR8pUD25UigUIPteKhJt42Q6Z220ON
C8QSLdyprenptkex7KFt3TyeLJNdZlpfY++O2qZMWLIxm4RARgNI5jeOd1nGvUNucZ2lIymtWOTc
CdwB4quAva1Upk8cPhXkmlamXhOT8l3W1R3Ap+nQ33m91J/Q81V+OD+nJ/yIbyoDSKt6mDTS7Zip
l3HrtOW9bpX1vW3N48Ye3HRj12b3phtbV1k6HWOGbLRI0cvQpR+q2rmYzXLl06fGoZx4XiVdaYHs
P4ZOIJ5b9gSmSenWAQSIPltZ/200RLI5P2UnjqgKZLVMUK+X3DZjuwFQJyd6CnUW8+JtH1fOv2Ta
SBmgzXFiz/aVnIomtCW6+t/2dcUFdLPLi6Lr2xhcqWEyFOjc11d++HLCX79C0I10uJGMsTfJ3Pht
LLoi2biIWTdl5dlbMWriR5sO2ooTOLHQr8gdTAFmQJF18eSAqqJtNB4hEqwgkmpuS01HvRUaQCun
2zq11MrxLuyxlCZoc2JdFK3c1mZBrUDvhmxDapIOQWbXtgNV5NS5seyGZAGIgqoNKGKHK0B0/U+l
7xSfC13zfyYzGswqX5i3fVbp78HKV21mXReXCEIQfFclqtUFru3eHr4AQNbuaJ5rP2eIdNMgpybZ
aLKbnkDabwWDO+gXw5i6T6npjKE/EvnUtGYW63OVtCtDP7WcSnzROLgYZpp2cZ4Ld2O62k/0ud2V
nvFT8HSlN//U7Cq+h3VODtTy1MaA31Aw5uVuYCZeF57f68ZyZI7tSCW46EeS+XOX1TtUtN3LAgjb
TW1p7NJEK/l1VbDiE8kMBspt0ZCPdmknkDJHYl5Lmdy0jWs9AvVQemFKHcmvptoWG5k4YxnaVd5u
qcv0NYDTAso9+ksV5yXH0pypzNsYL5odRNkgrTxvyaxfzal2QScHSqTlR6+TUEPK0ckMlaC++0Ta
lSvgxDKo8EiRIxuQicyMrZbm9yWolK4Iaokr6YkT59VVHBpUD7jQKmQ+vJxMFxKggtuM475x24Tc
AeXpfbAmzj6eX/NTxpb/vncdg6YNlVuch12JR9bHhI9FJJ3WDvN60CM7ybsNwV0Xnze2xHtH9per
eDy9zrMmLw25g5yDfdVAViA0xMQvnTxdynye3AkQRV+wFgCXzEjXdGdObGsV9ujRyhwg06bvKlzU
TeAxLX12k15sptmzr9rZRcaMa97dOFTdykPJOjWvih+kPddJP7gY0ZhNm4ZzcQO8dPUALU8rTL3W
QbncHZNN1Qze1sp7/wLCE/4Xp5gZiGpGFkPII4kAdmWosGbufZkP1UYvqupzOjIDsMGpvKwEZBel
Cx6ZTV7z8mnKs+kJTafm0wLfJYHwnPo902p5O0mv3ji0SmKEg8XNLFI0VMkuSVC3gwixsOY6ciVr
LyFG6NzQMlltYjw194pXrLUs0e1hkLt2SNj3JG0FVsGEXnCnSZDy2VWmfXHckW4ao9LjEW3zz7ZV
5DfuKMGPIby0w69z/JiwwQxxLJwAREUob5NG1z/3hhDR+a3pnNiaimelTY3HoYucgCu96RLlzRuR
d8gWz9604l1P3A+u4lwzvQQLEEDLu3Y0jWsQBXg3qWWLL429hNlm4ayM5JRzUlzj4EJGNaMYCYQx
jBBstzJk6eysHOET86RiPx1Ba95PZb9L0FYRgTVKfkwsmUOwuJvpio0Te0ZFfo5mYRJ04/W72tCg
9T1xW38nmq64y2YJofPaqjeTJHNYZSZ4Y86v/wnX5CzneM8PAjgJ1ifW9ztqTNqj19k1evEsCsCd
Xo2blBrmF8cYbAYW+9EAMWc/rz2ITuwLFSWaVCb6NXE17vTauKOT/0E3y4vGsiPBi3JldKdmdFnN
vdGRqmqnKc36naeNNcgnbdpd+Z6gTtDNBTJsllbbj36TcJSLKCBJm/OTemIrqgBSgmjQ9nOdxUWW
fRrgnSKdGWuJFqXp8Nfb1lFcC0kgUJ+2ntiNrbWZiVVc9dWsuVFvogcx6Lhdbt0u766SgXYRilYs
cqwa0oGM/S9n37UcR65t+UUZkd68pitPJzrxBSGJFEwCSId0+PpZdR7mdnAOmzH3rUNdLIMENrZZ
BgSSGXba3xzsT2z0//kin2IHJAUYm6Snd0oZpwI5wttvGdy6wAsO7sZ14fU60aEaBxD4xNU6BHq3
dj93MqkGd23qYNHRrpGgCY/gDb34Pv4rW+Lkm+P01ZH9FHgCYBQBKsOVQtOB5jQwoCM7G+SVfPld
o+SrPsNnJquBAZa/aT4fFjL5LykZfVNKHW1t7jnDVjIgRU7ZEIbvKYUYU2E8tT7H8+TJSmStV4In
Pe9dD32BHNzNcf2uHPkkJ/Z/H81ngCvsuJdoZJj9pYDtnuJRJFMOmpInrpxKWbBNq7KRZCq0Lzr4
bSwqGiBqzN3vBuFfxJXPCFg9wtghGth2GMyrCdr9iLiFyVAxklvcbrvQktwB5uffz9sXT/oz2BVC
D+O6Qf1+364y2Vszejc6UeqQtJz+7zbTZ8ArtaBuduno7f1mMzW0T/p6ZnbYgVXynVzWV7/i+u//
CFYIQNKwdnD3bTOtu2zkc5UBJFkPVP3/Sc/8z7a4Bqx/fIRN0B4yoCXvMHsq+SDKDlpy//4Mvoh5
n6mtiRzWGILbareQM19UwYax+t+986cwk07TNtgllEAAQRK0xykp58wG30Sx60X3X3LzzxYJMYl6
NUMuZAd70G7JJUzkIP+0BfzJi+J5H+poWMppirxv9upXJVz4KU9h4dAFSvTA7FkR78YG9olkXYbn
OCZrSTQT+9Zdu4Iv3JM5Xjkc5BqIXdxGY+mjl6DzQATfyUZ+cQl/xsracEhpFA/Lzgnhkdb2VZC4
GLBueeP/+ven91Uo+gyVXcZNWUZGuXPdwKlJ42/oEmRiCfJVUdjcRmOWXqIJZvRu2uq5Yqhx/0RD
aL8D+3+Bxnf/U6v8Y9dLWAo5me6WXUjNT+p3D9M2Q3frEdjpQwzB3KHXt8GyHZJurHUbVh0EXi2f
aj+hfxGaoVntVK1Lcov7ll+VAeMETZemmJCVO4vcRX3zzcDgi80YfCoUcUVQGXut3M3w+C3F1ch+
xRzPhwgEebd62p7czEKU7JtHcz1B/2Xvf4bpcjeYm84OeDSRXOKiCzl0w52ekj8CGMdbJxudAEK4
rvfuYNP+9hbPIzliUqD30FyYKm8eh2+K/+C6/f/bd/kUmmQaMiXcaMYpx5nLxdBBI3CBZlExgRG7
n5GqnYCnK202lTqxuyUDa5/pHtjo3plf0XR5NzyIaa46DjpuHDalIUoUrhoAdQip6GtkJOOeIBso
4RQBLXSg5yrixGpniC/Ofdb1z8ZZyY+F2eg26AQ8c/0G4eCbk/9FfP8MJ+5a2jqgu0+7NRycfQIN
xv0UOqLwtPgO5PlFvvtZn6R3/DAejDvtVKBJCcJqe3DsFhXu7Do7yFK4NxMooQ9u73wn6fFF2P8M
tZVz5OqGsGnX0OhXkGzJ68iX76gTXx2HT6GysYCfBEMy71wV8KNWU3JwwjmDPZQaL5wIcR+Om/mm
dfHFL/kMvl0VGQNwWuUu6Pw6G7DTxHcawF+99fVx/SMAQWXnKtZE1Y5j5u91fzgGAf9+hL965+vK
/eOdRcj5GkSu2aXR4J5dn/jFOm529+/v/sWO/Yy9DRc7LrDGWnYd+uZ7MfhLCYzgVLMgTL/5AV/s
2M82wgM8pNOVsAXwj1HdaiadWvoUV/BorT3PuHiPLrxaChkvyzcP+qtfdV3Lf6yZ44xBZ2IHJDke
TXnXJ92Qy951b6jm/cO/r9wX9+pnhK5cWr02DvkPw3K4GMwBLjxqqZsnfZZdIrVC9u/fP+kLsO7/
I5MFhR5CxwnE7GEeW78IRSWBJ6yM5uupQ5upSDclakw795iFHNPuBZqy3yXeX22/TyUWgRULyWAG
BoeQ1T1E1oSVK1Zb//tP+2oRPx1/EsIZDl0pmHyZ9cgdv0a1+eSw5BAa/Y2a/hd74TNeVzsRj2M9
gyIEbdCdtm5WbmFs80kM392yX/yK/wwd/rHdaN+1cZs5Gne6C83Krr+PV7YfwswWi2Qv/6ul+ozc
bSGZv3CGWndCJb0LtnGrQxaJnxGGag/QEvsOQuRF/0kN/8tF/R9Dv3/8HnRSjCIgoKO5IfoPamJ7
qzwatHnLva1mpA8PqInbp8luck8BOjlmntiOHAIl0PuTtIhQ2oyFt5jlBdIfE1zqK8fzfqxU1yuR
NVn+NBadIE1L32do9GJkN8vspLyuHJtpN7YXCJnsvRlSlnDYTKFDnfG5gPJFlYBB4svuHmnEfhjG
S0rS5xivCWVWph49bk6n81TTo6BRU8wYy3nZXcKXKuiiHMXXRxwgDe46UsCWEv3XazflatK01l23
Fny1x87ju4TpC7KI3JlexToXNCYwBfCyXLT+gRL4NYvoJ2vRBomkl/PxCQZppe2SdzW5Zw2ZT6iU
O7m7ynwBVckJRb4Sp4bA0YeIn5yWXkdPx2TzAASb9/JKzrqCaqSqIvMg7WZyd0QvSQBMYvr25Fv7
mC5Lrax/C0p6TcKjJL9V4N1l0fIzHLs/a3s7I5Nx9VB68m6Rf0Pyzi00geJmzRXKjckT8GsZwPZf
ynAcCoq6w2/C/UCHM02mD4wN8t7pCutkx4jsY6+v/Ghn/KbYssdRJzlJ+1I19w1/dWZSeOpWGvHY
tOFutE1O/MeA2BxOJVC3m4rN+8kTi40wgm0W132vDwFHRgab4ZIl0QEow5wgPU9tU1L5sei+3Jp7
5dJ7sBzrHhoXXavyacKMAEYy6aCqNblLQ/+4yAbJAcdTWX8Hnrtr3fFAgvUg0uEMhHw+0KM/vrbb
XMWy2fla5ApyqEv2e9LvxDVlr+1DnyZFx0nBglcyfnh9gCntyfj82C23JAOmeVJDuYmpNu5pNc+x
r04R8XPfvkm/uQvYh1relCDYk7eMG1WE3CkV3W1Q6ECqh9Z6POdbdIDvsYH16JQvVskiMQgE0/0g
ddmTDwytC0Ois4raeWeC5RBjy8YuNgqN9ykRvGjJYzg9aFfcE1xcyNbxEV3usnDvZNNeJetd7Jt7
yLDeDll77lNSIHmP83aa4VJtRB25bTmP/cHJfrf4n2s4n8OF3WXpXwPRvGjxd8x3yjT2sKklKMNh
EXYeGMzozXFeOhBCV+FU9MD5UV6PfrrrYOKUx9l2tBH5CQ4ZSogRfzD6+Zx+DMjS59TiFnKnRw+Q
3VHQkg4aOXxE89B5t11aI1uvrMFAvnvok6iAygn05aMQRSiahnDzOXnuhuoryT3CdiwbbR6Ed2zK
6sjqgrJHWJQ4MIPXZx2CuNtCsBknz9nepiS9dbv7trkzqUZtv912iS2nxebgWZ3WdEKPPb4QSfKJ
HdoNm9Uk+ULh1zv+NGt41q2tm2DaS3hB2gUU524FyP1lCIbbFb4x3nL2OEI6MLfbXdzfmKYp1mYu
0PLS8H0hjj4ZB030IDsmvjiKAQItMwZeNqr61qsGPynR9YOYET1Cou83bFYqBsstGGAl0W+ZicqJ
QPmbf8OcoW6doOaNtwuEwmFVjwlb7v0JzHIAv/qGlYuLZZ/DCorJf6yGoJKCKqkL9CWEHsHmgPrq
U0do4XY4PNHvmL+v/k/mQ4ccXolxhz/uCXAeeKK2WUE9W8k9vBtpAa+zmsRBkcA+fc5+zvNcuKl4
mellsGAIrvi9KRzJSY60HPs0i/fMj/bo5JcwX99H7Wvq8dNK012kfkofUwRv+IDV2D7e+HGB5RFU
TLzCpORotte+n3aS7YxpT3S9de38OPQXPTi5012chbzNLti8DPdM5B91khVdqy+QCy98FRRhiCi3
iQKaSbleWCkVLZoYDVh/qANkk9yMt87mVra7yVJU9uHPVUnY/SHYhB/XJpgru9pp31d5N3Zr6SX6
mTavIfWKuDV5lka7pdlKIoGtwn7YeHeKzXRkblDPSVcsWuVrJKuNfaQDliH91Qr93En/siYDTDeX
8wbRwRw9+2PHdCGnqWrkhCPp58HglggNux6hQgfylvTDL083tQ891WgyCy6JFZ6aCBM+eNJLcyCA
rgVNYgvp+wWTOKFrvKedKFhG3jbxqMa4cHlcMGrrrl8LFqFBkZgPwBYOYG8WoBZfrUeKeEBFyLPK
jmsughd3oQcWtBgitHezC1YZHYFkPoE3WqVIv0F9gEIR2/VSFH3g72T/y59+KSlqtjVF34wgQWPn
ItHsXI4Ad6EKH93wPw1DLe8++l3kqhxCKVDGgez28MKziU8IbHo5wRIIVohLJIAQHiB/dUqgAJTm
sm3JTRcq/6ZrGEwoZhdL6M5RhJ4cUx/uMrs//HFVJfF199C4La3lgF8A6LiwxWTX8YS+2nRenTEK
yqgjy4NiVFwmtnmHxmmg3+JlfDg2aDu15TL67Mi9WEEXNYE7QhFunJ7sEA0j7vA5A8HE82AEmyZl
phu+B8cLE1Kwu8K/govsIMEKwskEijDKXcGXtOhh+3DI3OiZmiQ9D8yOtx1ZocIQyaR9ZKv+NXFn
D6W8c7yqw0AdeRogemiLEQPpu+1q2wish7ubkSNVFFzCKkxSNwfb/7fq1qctY9frs52rjqIrKoPf
M9qEJ4hA87z1EZla7ubUguA2ir/AT99A/blIvHZvk/HUjp7NJR/r2WnbJ0Hd8xypCu16LF8bnwHn
WSqr+SslEh2VsVnMxQ1tbdDYvRnW5Rbzx65aoeB4I6z4sfZekIMufLVsrxt/Eqc2mYci6v0UBqm+
gSoE6GoicH+CNFK1sp9KV5r7JktVDlG0MId4zlO0pXHZiGU5NWl8kRlvwJRGgJPZ/LQw9sKHzD1o
TztFTye4Y8QEBuEGp4s3D7abXzzfO3BpfkxpeIaj6iFoE6cGm+OVp9exaZvg9oybwggAYzAUjDFw
6YHgWVjuiWEq8O3whp14WKCh2Rizb73wLmn1Td9kex44ZTe5L3OvebGhivLAyy28dDvBfPYFo72m
5Cx9NcmcAcMNubC0P0A8QYGq7VV9irzFi/KgETVn5pSO0Ulj/JHKQZ/60ZW5129vMF1cS2hHHZkJ
Vc4EOY66cfcO9XO0Ip+IzWgho+gdfG1SAlicIU51xsv13EIZZXbXCIntIOrEtuGfFkqjVz9rvmcQ
3+NAHlLWVCIgDa5Hkwqgp7IOeYVDLHzKZhEwVkXTxFUNCLcPI5BRJqpw0hBF0OituLbaoKvdeAHz
LWDjBtFbql+kzeAz7ZF5i3fThv4J/joUHwmGjRKebq2uZeZ49266Bacw7aatDLph6JF3o5sPM7s+
+J2QoAFZrxV9EVMrexzbOQ7KQDppLRrlntNOolWVCZEAGRGYS+pBIXAYU//BGLCvZz+Cxg3eoMB5
aYI6IenS7ReMC355/nWqO4vNbLkalrj00x5MjKaxT6CywobUWZYMHp7WZjsYFXYcVjejy+uMwUq4
GYxToAuIECIZrERz7jUJwiwdhhOkH2RX9Y0zsDLGqs1/wmYRbJc6IRxPtyCF0WBqvcoExp6BknVx
i0ZmKHrFeoCKPApqQjSvAttw4jNeG4uCN4uqGrWyi5gk36dsmh4WZ8Q6JkvcxccQ4yxkNLBBxqPz
4gYGH5FMYU4RIkftsnjMg8wZcb03PWkPIcy52+MU+I05zCu4rkWwsZ4gVDMIrXO6Wr1LxKhNBZDK
RyJhktIh/ERlthnB685HDQc6ryNpDvsQoUqNChnCjTNZWalFlNyiToY8GEcGg0RDBf1ZAe1TLFEM
t7J2oxYVG4BpUCxu0IoA6L13nqnu/JuRofydTej9MlMPnZXNAUVs9Fz1EEWB7Y9KZRIWXGGIga3E
+PIOHp1mH2I/7zLUaKeIJhw5C8T/jnMSWmj2eFN2YsB57oNoEE8Y5ae3bTePFVVQXu/wINYc3tPr
fUz05BSxIu1t28bZbTQxb2di1626bBr3qfGQ/kRbcBOOSX+BcI4s9brOP/jgsWIJrXu/UBQuhYub
vFYtH3awYRqOmIHzk4p9qGi5PXpX0IKPPxbhiQetg+QGyqbq9+ooVbVoruM3+TGc7K/pZDCHA9tl
HUt3MFfBDtO+GesEsPOdIjRC1OfbDYnC4WRZYOo4HTqI6MMkAAVE6K24BiBIiNw/iXogNrKk6c6L
COFepqH7JA6pSKnItfbSCiKY8xFG0vrH1MzkTPVCa6FieRo5XR4plOtr7PalitymwUlfXP0X+Y0s
JzX+3uTU5WQxd2vaMqT1GGFHzjSdtjg4DpojUJh7ihIkj9nqFzIgW+ltCYDzHf/rbd2liSx7E9Hy
yyYEtambuSUbyIPvTz3K2P4nVMJoMTFL6yU2T27D2iJt5HgDg4+uNnNG8IjMDG2N0K1cvA4RengR
zn+a5vrZgdzbfiRTBEB/jPzE9Q7tCKu8aZiWPayTeJn2flMrbS8kiNYTIRMp+tSllzbhrBC9DaDf
wj96gqgkYvbiDzF09RbRgqKVzdCy4kvdE6VuG+7xc2rIlWnf2WrOfFg1AVFSKmdby5lOTukNyMRN
t/1Ysmh4zxKVPjnQayzXLUxvcAi3kjtjWsD1iRZGJ9OPtUv5IdMoDVtrUhj1JGndjkFcJa4gDwSE
+1M4sh7q0ViVQGqJVDR+aafBhWybJoWQXf+TUN8paOTbOuhGXvsa4owapWADvlLRbmlYpsi0pxCF
px85ae7yyOYJMExF0jn6cWYMjmli83fgEGok8YTlmYrmI1B3TQ5Mg8yNysh59SU/+t24PPDWAYyZ
phS9ERWhnKMR2jKL/dhgBJ+DFvtiZCAxxxTjjxZkrIPyld3ZVi5AoYwOgj1ESOKIwyjexD2Uqt0Z
wjazPCzp8AjnUTwWwR6E4raEIQqvOsNXYET49Bay2bzK1U3ATO9vxTV+TO3SFWCdzWXMEqivyu7V
OgDi+hEEDHvW0wuxQ7yTjc4AtcYiowwLboKlExd3APHN6CCqKEqkW3fI2Nk0a3CGtzstMY9N8wiv
zm0UxqXLOpgCDp5yYII88mKJlxfph6ro9bwWmc5wq0OSLu/9xZZAkS4XTdVfqdzHKZjuVy8yhUfk
HZ+mP+7Mgwp5/T2UZeK93pgF4lOrCmgV/sRc6DZLSKvlsQieZJroHyGIndUIH5+yneS9GXCLKj9Q
u2hOnN2YjY8NQmIRKPRU8EMoom/aV1unjoOZ0gO8xUnlrPOvhVuvDEOCowuOU96w4bfbT/bWeuE+
IySAxprfPnsN6atxtB7Ge663X2b6weNJF0HLhtvNeO7DLFpdcAGjH+GlBw58faWgQVC5Q0KhAsFE
5bbRs4nldGHh2u618SDJs/bhHi6iMHp3l+cBgy9YYAmkmoBw5mK2J4+Jm5VnKW6xeNrPUxYXC3Fg
NkcHWiC+HcK4c048W2TZ+d4euLEPmuI5pGpWZ0DzAMPI+n4PUQe/DmHAsdNapKfBwS3CU28tW8th
/k7NLfIwGNX151UglgQO4t3gp+98dIY7fPk7mBhfNCxrmv3ct0i6RCzTKhm1ukXTx2+qrlktLVKy
3s+gUReovLr7ILLLO4oJ2B5BsDrxC49O8y8KYvp2BaqPhwR9hqrfOmKrNU6hk6cSde+2CeBoenM+
xt5PCh7I8MFyRUq7UicHHbmrUIcu+Tbr5ZANbVYGiiEjBn0bpnA+em69x+5WsO5OFOfiR+/a7Qkl
op6QW0zjUmoTeO8wvQfvtCdj3kne3LH2o4mCfq9mlI2N4Xa3bi56gMoLi23zX1e/kaXHXNTOGZKn
E/yPUoY03s2eV9wNjw6SuKdw1EMtvAVQaepcR3Fyud/8Vda+YJRUGKGMfw3QvOWoCYBv29o2Ub6I
RZ2WYUR1lWm4z2EqK8TPkELMJYU9JT4kGHGbsMDNyQxk7BA2Cp27FogemM4+sE6pJzP2yYMZk7b2
4J5xGEYHwVU7/gnsyagMsgnRaOGbi7k8+sDPyL4ykHGHlLQ5Gm7bGxRzAcuy2ZqAzLLFaN94MwHz
fUUJoJurIx0fUc/lVofDJdzmBUCMeYoQPaJ271kSFO4auhdIacf3HsWjqzK9ZTuo/Jm9Z3QP1yus
+bUam3a+3eixS1a/SrTALoRtvTh1jpc82bAFgIC7HH1Dl5j+NXDb8D22UTwVTIGej+wG7S+noU1F
+sw9O+jrP6kQ6hAzb8kv4Y+xrqdFqRZTUY6eXs9W3Fphl6pn2Ef1XdGloCTASRAK0AVo81NcJBrS
qxXY/1CtsF229vfgIvLh0srWOQHGtCQgdUsK/5GY9dCJD+3Ox7w92y2pTdRli7p4b5wgK3zBk7xF
SAoK38UyF45OyM3cJ/Lo9TN/jwUKjjylrTipOaR/+DybMobHxM9Gg2FfdhFUiAD8IvPFXfh8xIXj
oSBurwrHQdD0BYemZDn7UMlDm2CLvarBnF/nY+K0ON8jD5JbSFrQ581qcTAbN38Mk94TtWH0vs5B
AvPolt0QeAnXlPXLHZa1/yGFjwtPZgHqi0aJcl63LTfQMe7zXlmyo04SlCyVkCKRcXwDZL7/GDuh
fB4iN64MkMVn3/GCl1VG9A3ps4OkN2gilHdo57MCMvt2ytXI47NM/AXhN1XOmxlCVaGx3O1XsG3u
XAZhxAjiZBVvyDkS2v5eYFxxCgCXP1uS8DKKlqGaOUds77M121Mzyj+aT/InnJZSfA+62Kmm0EhH
pj05dLgzInRVIRLjbEj1GgF6JmxC83mlv3mieNk7mteQavbPa9YvlTuPsMpS81+OrgUuEEgi5/Ny
1VwG+M/BdU4f0g1BZo7swek1K02kevhBrgNaf+KlJRu2EHlZIIraQiFxD7AXfWBxMlU6gV8lSvLK
mfw5p1K6OZ5oCWThXG9XZE3qJviAOT1D6PxOT83J6eIun9sFaPxmqJeNc13OC66aFsVJqVpc2AY4
15OwLrr8Tf+kJ7JLJ2fvyQxdvDm5T/r+AYNvD3RzGVZTaLHua4ZmKdIwrPWbWURzf5XtaP31jFKi
Mu08I7nr3sN5+wmrrx/thi/l98ir27CM0uZMlvDsOvNukJBRS7b46ArUxQ3/SDyxT2cYAuGWJUCT
zBaV1UK7EJwKNZ1mJe7QCN/7iZDnLWu6nJEGKa2vYrTBcQo30mPyoefwIp23fj7NrfOsGCvRsMG8
FhbukN7gu4x0b4kgFR3DM5/QdlzhynwyrjoGPY6iVbsJIhvxvO0QodKdD8g0uod1IDmqUYVbObiF
46NTrBpJOwY4MQ613W0bA9pWqMs4mRN1YOa8Q2t1fo0iyON/M6iFd8wX8J3P0jvpavx+SmK2z2jf
iBI2utMLhcZjlSwDeYpS1dxg/Ik0HjYJ00PPUkjmccqHP61o7Y+hH519liA3vGpOB15+BWPsml6v
Yc475kP/HFn1WS7M8cup2ZKh9pDpXWSQuWGdLgYg5004K7yyB1CwoBhjnBx7cfpLRLvFV+PqDv1x
TETvolG7H10yeAfYg7GuQAMMlRIbQwzuOjuvb+3a+j/8VjfPEJOOU+iCrhlu1dEuh1BPawXiCNzN
IDP9QFTo3iOE4gA7fVoI9Cn/8tS0lfHWBRDzhDq3E8C+oHKMBBZk0xj0b6tvVIMsyYVyIBce7iIY
fT32ndnCXMOm7TJ66fzUdQO5OIkIHsc0sudt4sNt17gz4FhpiG4wt4EDF/J+mE9dEvfIsgd2wZeY
4A+M/mrZ965/6JvrS+GJ2rz2cRdcD5da/24RcAD52vRdksurla+AVdqIjJWQi8fH4MNuM9gnLjPT
JUb37nb12uBlTEK6pz0KeGQn2YDpBdDCf2CA5p000FOv2UC7l2TT7X1ggmCXxd2YFNOwRuco3ByY
x4/emz/7KDPDINwRRdObsOmDAWcgGM8kSDDOAlv+L0TU0UeW6TGkLf1oQNvB1ApcoTu2GfNkomB7
drfwGSkrPTgNQC85TZrmT+dDdYYH2fbgmyU4J6rFvdLTZDl46ciqFYyTtxaTfXhTDh15XLY4ooWv
h/BHJlV6l/VcwgwX/UQs8NLo4zAuaJfTLJB4lbsBnr0240VuW3uA6n5wS6IAhWWzgePEYOIdQXbS
g5sXyDrK5sbpZG0JDY/E35KKhMGq9uniojaIicFMnokXkwUZorEP9YE8RAp7Lduz8RkocvOLbXCT
OyreBSna6hNGvoljIolJeJDoeutchCABElW5mCxle0HD6BwAJ7UBp+qSp3hBB6QmHicXP5AYngYC
934cbWwsnM2MU+mHK7quRG8Bw4zSx6XUSjUcjefFax7MqbmAPJ5CRcZXbg4w+5aW2E/pczqmFl8a
PK0o53Lr9pSP3Qje40pOfCT8ZwL7l4PtF5inISUciqFBGgUF8Cw7U3hk/ZjR/75qUNBTj2nXifVR
c/CFDgysD42BeZca0mk/MQKXXMidy5skhs+GIFP3K5ot5gMwlHBqrvlwfSLB9u6jMHiGDEJXJUl8
xfWtQ8lM67+jpeFCzXINmqBoehU8Ydg+/lIAFNLSc2h3DzyA+APRDXLCtuOijK80vMaEyWXeenS5
bSfRaESWDsB3+gdiH+GvjnN096mydjcgo9tH6Dw6xdyM6a0CN+jReNw+hxxN6QSuHK9rBjQcjCTG
Z99qw1Ala4wYNZygMrTyhGa5HFDEo0SBb+6MQevesdzzqwn9rwyzKc1+A2zV15sX9bVR1FtK2Xgu
mGCDb1/8hU0fU2b9rozmBlnbOA3LX0ek7IDKweJO5u0rGFHjCBNC3CHKhvPvNum3lwhH5IW7xLlV
rJsuDguzFyj+rx8p+vj1ME9uXCB/9W7giZRgKLtZENSmjn5M1DdQJMWU4G1cIXoL380mrJKVZE86
keN+4K66yyYjT45s0xc7c3W7tHH0g8tZ9GWCQfGPdM4iP89a37zpEJO4a/4N2q12r9LRmPKmq0iu
O506A15FYFZJo4yfWrfx5AGVcecCFULnNE/cbT1lCrQCzP3smG+yczHA3Wyza5u0e4rUuEF2hiKM
NoN8EitPAA7ZDH8mqcV4piNE7xdnsyd3CVhf+H5mo6Lrr11PyQBmz10HFmx50slxrVmY/h/qzqQ3
bizb81+l8dbNBMfLy8XbBMmYFZJCgyVtCEm2Oc8zP/37UVmvOtPZXYkCetFdKCRgW7ao4B3O+U8H
ocNY46TcgEG0zabTzCHBTpOX39ogHMJ9RsQmaa9ZLZ4aZ9L3S2SXP5iS2fnMi+eKabsRiMWey/ZO
pHn6TWcozqcT2GBSsuAsqLJofG1Lx/mMFm1GyKAxqywi9Pemndvy+wLtedXjvrhxMsBfcPm+ITFI
Js0lqPL4rI+CBghQfbQ9TY756DWWM0DRrfB1YFQ8Pp9TX3hkdfJWO15lyajBXNzoYli2cRkFR9JE
ig+7hyXQ1ELFKtWFM7kFHTeyF4Dr7gqdp9zkWgNRH/SNLwule8hFUxY8fguII5xpcZ2lNO5SE8KI
O8K8LQCv6bpbHPcp825iKO25IifMyu9J2lDfSfc093i+Sm9ZUglF3ywXKWvzGIW5dldg8XRbRc0P
aT4XAKFRfBZaoh6WEvBBFCl5MGh0T5Op6LdJMaSXZgC7iDrmR264l3MXlEh5yWr039o4y9jXahSl
mo4v3kXxb5abPBnTM9hjl2wqqYOQ92XukZdX+LFoWYymLt2R7GsvEJY4Zo7OrSLy6skRUzdvW+QW
TGGxZ0YBYcEqb4PIZImLJgiDTa0O4qmiCwo89DaciKKBBmMu84yMX6bLmx6vDaoVTWgokLs2NcwJ
RN3kBMltFePqyhY4vCqsaJorrTJeClkVlzJQUPBQrczATUxSc82OlYD0QZS7pkw0bwmbwM8UKKic
AUm3vLv43ehCtBki69qLMaixZJ5g4RyYlCRfcsvhSC8z2V5kOZCW0AcMjHKzoBHXuHNCX1205b4F
eDjM87CgnqcI6xhUH+W+Yy3zAXfklGyCpCugLOA7N4xAs57nygofmkorfG1WGjZi1V6HeozvEkWO
x1lksLda2M63PVmFz82cO8hcWuU05ersD1Vgv7cOF8OGyRvarmZvblU8S/DrfLJ6JmMQe5LpmgA1
qpy1cDvVxAFyN9SuslSqW9ELIGCxu9VKO277uY53Flqwb306mg9NKdsHRy+Cjc3w0ZeistKt2urV
Tkxt6ssUHl721ts46+CmEaiRR0q8Ce6KmugqzDm6hLNZu20favtQqKmxaR2d4qXOzL70EmjbDd/f
uV0sTblrhF6HvJrWmlD+EGO/sURpOABbnX7LqspzLymNfjmXdjo8xSLp+sd5AMf2zUBdbEC2PHkt
7dB4C2pdPCoIcvVNpHahueHeNUsgT0K9uKtZ5h6Rz5pNa9JPh1gvEJwNzpSTyzt2zXtpm0r1YE92
vIv6Jv/M4T0BYcogLl3uWTIy8iKa1rwKjQN+mAfloQ/VDn4/BKh4UqplkvuBoXLGZp7JQABx6P3W
6npfaoH5UEYkZefR0APaO6N6k0qn2A4Ssp/puBVp48vSUjNNMxp9J5+jbwOF9DbQBwVBCVZ0G2Ws
O8Ng+K2sJ7+zdWOvZmFubGJhWD97O0QExFPt4xx2DyrNOiRTN7kDroj3JEa/FRVFfi3neHxqOJt3
dtvqN4ZR29LvVTN9yYy4uIUTrZ+Dplq+MdEoOkyhxqA6u4kPWZmCtSeFtgr9NEx83DpHc6qH97o2
svswsZ9r1E7fODzzAzCogiuX66q0yuKtn8rlUtTjvOVCDx7rLlSPaheXp7EV6V5dEGzZsVyQ4rTS
2Qf9oB/MRg+f0DA4TxpXICcJ4zdj1u82mnriI5izW6/gfngI+YD8ua+jwhPMaYlB6vP5PjTjBCAv
L5erJTmEkXdFi4E+YbJ/zD1nRTKF5Y+xT9DnTHNvlb7Ra8DAwhpPvZqlflrr8L923iDMKwONcySS
TcforiqgDWliyy87p7qfm07KlT+oj41aRHtFVeElAq5Kjz4pjo+LouvH2Yz6S10v5R5VJOIteo3C
2DQSS8cyZNPj4MjkFp41OOUEboSbNNTktZxGNoE1MF3b6panJbLSFyWa1Mes0pwdrHFXuBbj7K5d
TAJKoPbGuVSa+tgr2gBhyvz3sWrNo1SAWjnHA8RrXBoHZ2y6e1gGJiRlS/I9bBtuv2hU3C4GCBuA
soiLx/UzTTOwPexyfqOZlrIDpZ38bAi4STkdunOVdw46ltmpLtaUZds4MBciM/uGoSQdeVFRJ6vb
BsZI3TD6TJwYsTcipiwr5aZVtOgqOsM8GSNEcAapd7KySL8FAcs8h+O0bORwkMy9eoiteD03I7Cl
Deni4124DOqOdB/EFyY90CG3o+pHNJoc7NWcfFfyKv3GXV6FLouHHE7NNPb6SHMy6qE8SgZlPnc9
idajo0enJB+T64Rk0oFkTBPMRAg6UlcFIrbBPBUbVh1tLVRQ8TrGitwrOFipohERbJZWTBUIXlGp
gLiDosEI686bMSniJrSXyuuGqd0XwbSOfRvrUt2IVp13zRDEj1Nj1NveaoznRijZDmBg9vHHLnvA
pfodv2ZOlRtVZLqxQKGdu7wZ+Odr+5ZrdzjDsDsfdagYewctk3KEmJ+aXQsm8z2yowFJT2qGRzub
0nPCuJWDnPr407Fj5cMJk9mHBStdk7F1w5HKqyDyHOToZqxSHRVJ4+xtA5sHY4SCB6lH5VNNycfN
gs4NKVqFB0xBqmK0S+Jxf8V7k9XyxkmvfZ+UyvieJHTfy5CaLkBSaDPxpAy2Jsk9j2gBitugjLDJ
Bw1ErUsUnuYWnWL74A3pge/a3OiNrR5ZDBLFnWw2ocSbLnVYTdZUd5hI8oa0QWAnQ1kjMAYzHiG3
HEbXakp6VwNFeXEq6ht4deLFYei2+AS1Y0/PebJDwV5sTefN1qeu8jKRx85G1BEizj5ZJehtqxWZ
V3Lnh7TWGgK52BgvzahH4VbqVXke0oVIrzzM2UONNmyGYor8iDr8GmHJ2VYiD++CtlhOGRXlTdPL
8VyrNH6j6cQv8ZLNbpka2OUMPXEt8rV3TRRpbqZYge9ERAmgRZihOitQZuYj7gwS4IB/x5mlWQiC
MpoUHhavdJgiAVX1Fm2F7WTQKSRe7dRUKIehDhHbipHulCylY5gklZdo8XTNHaRk0YQqKgwA541i
lHuRxtPNbI/ozxnAEO+KenBOfRtF4P7C5i9OTXRi2By9sAiC3VwG1p3SxzPCXgOdDu1fdikI77wP
u0A71opBBFo6xSunrN9aVtJ8t6BM8xtzkPqtM4uOKCujEc9pn3evpqbpH2OTtNsxdooTpzcaZVMb
q24TDdCq6+T0JXYbjtTPfG4xBhlWnZzSebJ2dRPXh9Tk1pyMVn/NxDqTKsSugOKZ2q7ZWgjtfwxz
O1y0Pi4OAPvsoMyxmLrF+DZ5VVOq2baYnGLPLJTFi5N8uNKXoByx0nDyU0wIW7rNEV33Yh8Jf1D8
gKFdR9POx9dqUcJ7qp1uuySO4nVjZt4sXRO9MA3RjNxGcxo/DqyUOzZi9KMVED3VFvGPJu10zN6G
ZV5MJ896l5Ay80T8XfnNNIZib3Swg6GW64jgsK5sysTS4Y2W6k4bRTH7cdPol0IbuTRtXTkPkU0K
mVAZrEzVNQLgON0tCW7LLZ4NzWNayvQUY/pzXHB35wyj1W84fE0/tUuJLKNSbNycZXpbKkvY+zHh
BM6mY34qTMmE3Ab+q0StP6ndgEceotsd7aVAY2eU3zgD1dsRbO3Q4lO6s6ggXhONITgNIuR76Qya
z4R6mxG0sTJ6Wi3hRTpVPDllAvwa5iI9lXU6EsMQkwzblVYB/tgY6Bsq1U+XxbrnhrGubfIlIMnC
+ZsJ09B7C42ei6QxWWv6UNv2KUD3aOTGPlWm4pQ1an4f97GByAtlWYLy65RNheZaHJIrycIhsmTa
FeFJdoW+ir+HRU7iTx0vnyk6cGTe02I9gJAHiK2H2Q+KUdtE9bx8Uk2uDIIz+rATpm8CxHqxqgSe
LUrp5UNb7ZgUZx6HCK4Vild3R+h4v6gR2qpNq6ebuTOWS4rL4lnhHIzcuS+TXWxMw5Z55v0tptvp
jgExi98kUzluZF1Rd6UgxSIapK+ocGk8Sh/vUnskDTfNs0ujiJBDXqbXidEeBCcKM3nu5ASSHnUA
+fDpjFQOxExNJuPHOM/HCym6LajVgOC0MOms4ZoBiYpw8aMpzeU+KYHt8D9k6aMTKv2njiXrHCxh
FXnqyIq9AcgPqDrz0Xa7ygBEHFOzv60Dqm43595g/9rxttPA98epxWFAlm5+shOnlyfF0G3Tq0pT
gzw3OcwG5i/fGT1Ub2dp4ilKQySkBEH0mwYBDi7UbtwaQaHsc7Ub97juUL31IH3nBEBUccfSmZ7H
VIVCy0pSdLTGti6gv8EDJZF2zXTML4xnowYifEnzwzjEbFikLSLKSsTpGxBkxHptEui4USTOTtW5
pz0nCsrhgxDOxJ8CfDLq0MTGth3IesZaEdQx7E9t3sikHsxNU2Eo0/vGuBdjNTu3naKonjbgqX00
BqE420iLVaRshm50ZxiaBRBQM3QRPgw4ad7jeJl2tNh05fpkOs5NP6myA/1rs2+aIsxpA0tfhk+M
nhCVN6SKBdybBsMNAmwgRFNZo/HZoQHYuhvFOnW0QwbaBFFwqoZsbeMtCxePjvpCaazIxc0gLF8N
1WA4CzWY833YcIfSyTi6HYQHM0B2oiD5x5OpWtgc0bvE7Mq0lgn+Ai28qS1US1fNiMunoAb48Owm
cgovmdE5uVGZAEI6fVR/z5O2V70iaubmoPfgDsd6gvLZGLMy9z7aDIMvb8aIuOVIzIqbRjlDdQxn
GeONTjjVE8BgPLq1TWG+E+pUjEdIFBQn4TjCJJZ5hV9MxwTAjTx8R1Fv2q9FAsG9iZxKQdCfx1ay
M0QTEXOoDdVyGIZRe4gpyNQtI2XSESdFmS2AHg3XchP1phcvjX67hK2INmCycQFUNujXyUrFu25R
IMACzvGtKbToYiyzw3SgosDUEifbpmXttlB0z8g9Us8ABfXssZ+PehDQ4sBkbSXDdwwXhQqg+mS2
Fv7rJMHwZGZ6uc9NJfBtSjKcBCKjT0QGjyxgSdNt2yzhFYY7qTcNC+2Izi7cTZDjgAhztu01awkR
kU7dpbajVuxBW0IE7ihy/dwc6tfWnrsfILHtVm8Dk6FIYI9DCCVEglYagyLp6SnV9WTeiBCFbKVY
i9f0YYYWWoCpXbJ4mn7W5kq+9uGosleL+LKUFEOxuhCe0+phtOOQY6wrg+l2Q7KYb9GYYKGCwXwr
opTkb4McspskqPo3wmHSW4Ndeo1k0oIMyvrHkqKrKPt42aKAiTHSJsorZ2EVuUyEGn007ekxauRI
VwZv82YmRDIsY1f90JcQYkGL4dmRSxC/R8UkEv1s1sr8wwACslyjmaonBJzrGKoJHwVK52tjgvDa
YSGP4DnDJ5fCCIBqNBwvvKT0OCiifh+cNDqlokOXM+ai1DdmpI0vTHo2Iy5Ehpes2VdoNJoZnK/H
c/+johVcdGtjmajjm03EHD2AKK06gS44RzQ1fb7F9Kw+dEXPmRXIavCsIG5DMItI+OMSVD6iHxvw
WCzXlqHe55kYyU8rsEMeMmcc9jgondzUsd4ei27iVNKbCkQmgF0rlP4U0Yj+1Km+fDDg9Uacwcy7
UMreNWVWfipDo7+LpIyOlVIW7wxFTz/JkW339TARuRMEQvH6bLUvfRkw/63Z9I9lzv9/HTf/pzH1
ux/lOtK9/fWL/h+cSa+vXO4/pxOvM+//NJP+IS7C96psfvxxKP3X3/nHUHrV/A01MFwB7h9dOuvs
ht+H0muq8RsGYUsVDsFPKlXnP4fSa7/hZeCLHaFJzZRSxXD8j6H02m+aAG/mj/iv0HUSB/6NmfSm
+LN1eaUw4Ij55o60hUA6q//ZDZ6nyECY8V1AsC8XSnqu6nLjtNG8q8BcgOMy12mceisIpNhMGU3E
JKsH5pCfWtSVUwykZVj7mpRcwildMDyPFX9GFtltBjw9XQY/HWDMDRuxF2X2s1Am/onacqOBIctT
YGwg47aJnVTuIDLwP3O/EA9FcBXUJmK7BOgKr4C1w0riGn3uthbfKsbn5CgbDswthfKV+G82lX3I
m4cU9WBa5W9URwlKT93NYw1tkmLtnVwe2uaDdK7LrACeVgwezcPBK8LPhOEwGxQtlL7ATjF2wRwB
A33EtjOvjdTvDUDCorDgim1iUXqke9l5fRjys7dZoPiL1d2sKXGw1W6NlUTyQVqhhyPcDWK5nXNU
g5O5Gwrz3rKqF5GVD4WzZJsAL4cJdMp1cLf+W9hnXLvN3gYUR7X6Lu3cLzTFTx3tPlxrgfmjq3Nf
UTKfcfcepzMV76awn+b4EBrXTuk8mbcbtbt21NwQ//TSB1XkbhlZ+8m8GlZwzKJ9rS0nPQoeAW0L
uixsjspgZoc5AkGdEHQ6jMOrTXO/vl0odXDzXRmY+zyQXpKH3kLL6wExQtjr3UvMVM+4Ls6kSaMQ
GavXtv8o1Y+UT0rRsrOaDl5kXFUH2WuO/cK4rk+uVpqrmfWGSgXxsrm3mDA8dMXdPF/X31pfzfoX
58Hchaq509rMXx9GQRohW3Ho6hCtlXWPTO9l/foBlqg2lZdUydHrdTdRwdcmaMFy3umCBlTSW3eK
ZOYbV/scZD4PKXRzP48czJpwY/WaYSotryprb30R8xT464JYbVWWrbjFo4O02GDgwmqoTrgw1n2i
m71HivIWkdnWZDlg2N/ZXLwYedcVA0pHM84azkE2xg0nwZZq350S3ReSXzsHQfPMt28IglNWe+CQ
+QLjaJSyB1nvGEXdggHkKKMWq8DHkfkU1miXccUM1xC9UJ5apH7ld50mLkUy3NR98WYu+bkNxL6f
7Ectjk6oVD3TPjlJ/7Um0jrcliRUlfb0XEu0GKyPOc9uyGfWWPF9l/ur7a1pgp0hw1OY8eaBRkob
CfxcKkcVMCvPSZe0xFZ0+XmR4JxGN91wcG1jnBPdCiJKftbCxhNq7ayGt8JPidDW71PJrPD2ZX2j
MOJ+raO9hRckps9FBOPP+nCz7piq7xFxiK3jTBscGmjW/IFDY5D2IVPEttTyM2Yzf2Lo5ByaewM1
Lrdrz+bo9XX9yEMgi4ch4fcKx2tUtBwi9zVT+cwd1ntcWW5pKj57v+bCL4Rw17XDL0v02Wl/NWa6
0DI6BbHYRuFlTgdAyPzcNPKQmPWWVFmaz6VX3VjYJZuBNFWqHwfJB/VoStOVJ/YbvD1pN1APSbvn
ZP7eIu4kO804Cyc/kyc/72i9cRoEGDadXBwL/g5CEszKpK1tIszeaz/u5QLc2wLv0CKc5FWbgbr3
0VbTy0syysltImS3DHJAQhZW/AfHs1bUblBVt7oMOmRQ1l6vx49hMQ6VlonN19cikGgRBdMuFkhj
zZRUbKeJtsCoN63uXIscUxs0pEWEIlb3MNZvSq0RHqch8tEZfCoIOerJ8h8nDFXYUe4KziYMtfp+
aPMZCjW2vAooL6+y3rMJu6KaIctg/SG/nrOzjnWAKzLCBmpn9bLRcvqucSh+ioJJBZmi31CuxXvF
im7oYl4NmRfear9iAKIgZMDiuun7owQW2jqL8GTHYB5diR2S3aLXmlCLRCnjLWqMn+OADyYydGUX
02MOWWtsQM8+shYDax8WEwI0CMp2QP0PT+Aq/fKpLaR5F0v4bR640whn8Uar0IFPCkLCLL7b5OAv
pcnFbVCC0mdNvC3T7DNHWYU60mV0wkuVkWaQT2c1tj0bq7umnoI6OSj68nfhJ+st/b/CKP5xi+uS
UTmC6SyUBX++xZXYcszQHMtdoNjbuebI5QSxy5zLhKOi0O8zCFd7+AjNwQtsNPHO38V7wIb8b54B
UMsxdE03VevXmQVGLgY769OS2TfmDgPLEcvp4Pb42yNcy1/3MfdXFryn1ff1Hp1aG2SNxnVu9JvU
SN5NS3sms/leqUoDsRodf3ZfjSFgnTUiM237Te2UP/SdIjANIl25bRfdWw9otq2d1HcI+22RDpt8
wXnUm7v1myRgsGr+OFAur9VCtlmvlvVQXCH1gYuAlA5/PcrXD8pcFF9rzZ1aFQ/pIB8tExisdlU8
HfIQcdpOrHvTFIeC7PU5PNhD8TZyKgk0RTZabpODrtLFdulsQPaQvjw8JYRsNRNq8Zj8ggy5Kr+2
0/CkyvdYI2OAMzCZrk0GY848Io3J2PFsH4bsY1wGmrMPlFs7bSkwS+d3IsEYoF3HtejiOrBzHWOe
xpazdkGQnUdwTYaoPTgy/alUpvtVKmjKkU4ynMTFacdLzarNFkSd/TlUpv3UiGnT1M6lwHLQ5IqP
DOHniMDUMfYI8vZ0imE57agkDkw+m29IPsE+j24YvSluOftx7FhaMvkZh7jpYt10wwDaalme10Kq
zgQfjU7VyG0c534IAL7+KA3VQZ/5Aef3+klZ1H82iJpsAdmKD0TyZ/SMr6W1+Kb5US7WRZEWvf/f
RS6t2VC/7hk8yKoQGhuWhfvnPTNMUZvlqLtIbJxVrAX6phwQRMaCIBXEF0r88Ye+4O73f/l/FLyG
Mi669j//45eQ1N83qa1yh1qm1Agi+CXPRyXRsg8XWZJlaF/6uD1FWANsaSLDSd9U07g3F3Ic0sYL
uTbWy69IoeS4zqiS7//1s1h/ziX972eBj7NN3dHNv4yfaUOzkDFyiWmAkFjLDSrROa3uxo7hYH24
rWOuREmVII5K/JBFynFJz6rRPZt6fk4IOTDJH7Gy+5ZAxlIenPL7XFDzjtsR1+bXqow+G8vYiXWi
TJXugvFI8O2lRlE6aeYlUMhiMr7B3O2bSRzqDspRl8ZNiDOVbafo9lZQVLXcDTqp8ANCC4Nl3rJP
ltFt8FrhyWTLhCfWiDHVD5VzXIvnMAC64UdYq+1//ZH9Evjz+0eGOMumZbMpZb4CLT/fr/R/68v+
n4VGHM+gluVuLevgM0/IZ/cjlKUJkTRU31jWY/axGCif2YjBrg9f1GjwUDu4asBubD7Y6LZDYosI
vsq5KTH367nMZB4KVKo83dxO0h2SfNe+AMN4BH/6U7RcxnZ0q9D01m+cKvYFA9TqTiZY5e+yV3/J
rf/vH3JtLi3NMYxfc2shplVgXi4SXsLacWDfQ3LdeyVxLjViIiLqt1mFbYnWrMe3FTn5Sbc+ZEqT
En1skDvcJRoga3BVm+ycUUGnE1udxfX1Cqvr+srWDipLCVjID9UcHKfB3qrWjW62h0lah/VPo4lr
rPq7V/iVpvbrlncEngKHa0qzf42JMiolLkZrYtUn2UdbUsiYB2mpUC49aopIMFIiOFLPIlP7WM8/
1lZv/TBS7dbM6QsSjnR8L+jNPL1vN4ORnWsW6Hpol9O6MO1TVed/Iyr/Ohb++tCCWeamsFVVrtld
f1h3RlYDbYYtD825v7Z4kzKQT2O5Y27u12MLZb2X5gT2oVLDmVbZ6dlAc6Q69sWwOUSzC6Qb4UA2
ncdLH7MBe3Ejb5vpI34KmFkc82EvdFoJ3KHWXvGI+OvuX3v5MY1uGEj4XHJrzouGkobTqPAFedeZ
oAFdjD3OQ5I7aOkii+Ht9rZjkYYav7dOLSrbl3U3/uudqK+xan/5RJDQq7ZJwSO//vwPn0gmliA1
8qzcrZ/C2g6sZbnOW7A0HUzuQ+lSF9c/Bf04Wi502ibJCnftSNcfUS1fx+RpPa0kkLQ5CLenZ/ub
R1xDyP/6iEKahiEpy+QvkYcWVGUzazxiNREsSjvCreDyia9t4dqDVnyKaw80T9k5AX7+qtPoOQ3r
NE1vNa/wCw6wOAa5sZXZXZukyaY9DDP/Xz/r16r/87Oa+BkRCNvEnKmW+kuK3cInN5CEUO6M6LR0
xhW00895o3ZDo8VlP4bzXldHN7Z3mlR8A4IKgPtmPWLT7mIyOsSoi7+raP9aTfJQvF3D0Xg23fyl
oh1rPVDmxmLVU3Pxg7vrJ5fbil8DH0Dv+Gu/zWpdD87zUpV3og5Pyij+JiTxK//4Lx/OH55jfdF/
WGu1Hk55rXFRpgtDAfIWeNXahTjaFXnlfY6WBoH7uVaQhaCGo9xZF6JUxL69TzHiGwR/pYRIreuN
yBevWd7K9Jy3RFeIW4h51vLRbj+mcfS6+ViJj3UvyRQAhpmpuNzdubUvATlf6xZcf9iBJT1QMPRW
//y1EP5vY7c38SdCvfJn9/8BeKut44r/z+Dtvge8beY/Qrdff+N36FbXf5NsS5sQJUtIadpUkP+A
bsVvmsam5n/UjcCz/ElBdHj0n/9hyt8sSTnpqLrNPUM79k/o1rR+s01DAA1IXf1CfP8d6NZQbaDj
Px4yqs4tZgkH/Jb9Yf3lsg6TNuFAs2s3G8iymyujOqmZ9UILfkPfcluMZnDImCbbS8Sq+G4QHpJj
hZn8pJTptGWoZ+glsCBmDtULDATv2INa1lLeqWXQbFO1l656qQtth5RuQlMfEr8A6IGamGwM+JeN
SZHgtmrto5tNNubMHGVVwMaWXWd5NV+gKdGzhs4a9ahdeDpc5jhUCWF+BN05Wdn5dGmJVw8o+DsE
kQTf6fUhxAaMcUfbTzDoG7gNGMkZ7pbNpsk0OEwDfvZeeV61b8UI0BiTLRI55htyrmFPqAqpZGMM
X6/pk+cEFrEd6Ty4sUKgxfQUgNqpYRhCGTtPati5ic5hnAaWt9QIIaYaAI6QQ6Sz8dEkeIBPVlN2
EKMdcyzmEONv/BaP9hlP53gyQpUt+uEIRzuKIE64oUf6qtk+liSe7BEyvsrlviEZkP7M8EsTM5Wh
q5Ef2GDYc1q8ZstI4kn6I+vGR1RAFR72/t3OCAaDLcXZ22+UHHOCXdIpr4KCtHtfbSAeOpefgVZe
WIYdbdp8oOiJvVRXd2jEnI0dhhbyuJ6Qe0t9XcRnZmCuw763MwKrOJZOhTyctz0XJzWQAnt/nGFV
dxI3i45a1fpVDd1Fk1cwSp54GLXt77FRb/GoT67GSGG3rEk7SejgJlA58toHvOpNRdfQexq14WbJ
IxXANyRmLrLvjZ5ok3EevhkCzfFSY4kRluou+JM2YShjTy9RGzmy9KrUytxuHj+Kxvhp4v50tSZ6
6jL9RQteeyTGmpJ9wv8qYKRq51dS+nOgdy4RQKqSH51up1vVRP9ArTRw9NYaWWdJpxKHM4pnRxmf
YsW566r0kRh6onMmYKscNaM9GW8Z+YluNNocz2rj6yK14Y4Nci+6BmdKlpwRGAAeMfhjY+rzaWqG
zOumb3GBlrEYnAtaqh+SMARvuSVJKt4GA016YIDS6Rp6lQhn8tRaT5WZZudmAPRKtm16p/f0Bs33
qK1VV8Rz7jEqgsuuJrCCMmg3i+EmNV91tdE9DaMSeXWAVBNXccZMqNAaRz/tWjxtotkuofYtK8nw
KyayLGeGD29RS4DwdvWe/hPNz/ghEWPokkwgLQEuREfg5noBN4lE21K+O0G9nJK2XNylURuvD+vn
wpryba4NghJkUQhnK72mXn2wQ6x78YRHTWMMyN6ObOIv0UowFiTisozpFxb5I0uVPbFdmTc79ZrU
k+peSGqAx4y8CvTWcdzFER9Ekj8ECWgRoTTJLquZlCVpjsZWwgyNTuSKORqOBNTqhvFs4vc9ICRG
Ro54amxJnSty9R4r06tKCEOxSgtgvAyXYdQsjFaqLlaxZ0BYHOpF8Z4p2esYYhmIbKTZdBuAUjn6
wOhbhYfPL3uy1hrbxOeGfwsgduuk2O2jAv+IFWuEcEZ8yuvynii69aWqt8yNr4liutitEpI3pCh7
hhQw/xKcNtnZkcQaM8BKFGMab4q6KFGFradZhWVFU91iKRxWZw2QOuOzjJs3IyCVwKhmiGKZEdOg
2N7cwzA1yNA2ado23qiIJ8XoTmlP6PWAejIOYLqkrLyxDPdSjV9m4lCIzyqbjZXLXaCHhD9yULgB
AQrClhXWr+E8qWsU35Ai0JzvOjuYzyjwU3IvtjWuO1eTH0tKcx63Ds6rsv4e95gfCxsxWPZqR8rB
0dL6LEm9JV/AcOM243MaHLGzDDauKY1wb+Lg780VE8fus527NPPve52QOmtyWA+pprjlQDs1TI8h
Gs5Nz2DPTWV0RNHp96QKXaYEm1MV6w7Tw+L/Yu88liNH0mz9LrPHGACHcCxmE4HQgmRQcwMjk5nQ
gEOLp58Pda+NZWf3dNnd302LtCoGEwE4fnHOd55FXu2gKVFkxfXInFV7NbJiV/CQhoM/S/OtN+l/
sP1nruZyw/4IpJtsWxzLhbtfqCuo33Q8arBXaGPlT3Qoq8G0vxH/X+K2B73tNte5O2omNATBtAsl
GmMHrb+qtrOw4GGm18zWWk0xKgJDnjzXMHe1PVr+7MQPqcBmEcs1j8ubdLp5o4U81VOY3aNcWvQi
IWoP23xLYcf7ssepJvGyaIOb7oxSPoxteaim3tl0oij9XI922eg80gszPpch8ofxxHvyjfCwHMvb
9xjkuj/I90ybeywI3k6ZSq2jpMN0G0SM/rhv0mD0VsYYsd9wY50+6C2IjEdqScBpZI6umoJWuMMF
uVB2/KpWN3SpEB07uCo8whlIiTnlinEccMeO+Yt02u/Qls0azA9WCffHZNSwJwNwt91kMoMJYOQ0
4VZDx4H2gxVBN3JY807PxpByoWHVhPhkX6lhr1tttbYwRKydrrkYHj8Qk9q3octNq5x600LIWe7h
FOAPh6MdvIVzvJny8Bir9MHkq1ypqgdVWjz3gAh9h4drFYGmqttAIOV2yajIyq1pZIiDZH/k7RRt
MAoFENfY0OXxvsh5ywJKwHttBBBkMBisSbZsVnIItjJqz1LEj9osfnpucq9YWFMaXSChvSHPB2Rs
ciemXssOmuum40a067uBOoGnIIOmhlAFlppgMOITbResEZEyH8Ssr4PMSBv2oKP8qB00OFAXwQ1k
0Rc+3js3pGSax1H4cdwf+hRZaICvHrXUqrYyBiwKkdBY1O8cB+xM4k3u6Ig0K1a+AQZMCBK3BsE5
hNloRS5WDlfkEDQxD41wX1xAmKtSd3ZlRF6TmGbk7jWuJ0eRNoFFaYBbEA1kXeTGeChNBM1pVzFY
KDseHe1eA1Hq17VxTJDgg9KzjuA8ksUYznYnviGgnddJc6kKSgxPBO66iAiVHnFA2v2mKDmQGdOj
5smCx2pm8KKEVa+CbnEKoMkNtEMh2ckt19EemlcPkzVvInvVSEgrJR41ROnUwwg92/oMwu82ue12
ieVcY0/9UY4T33O3SglSBKwoL5VkbOLlH2aW3NFxY/Ct7LMWlj0YKg95ez/S5DYciPgfCs70deuk
RwljcxWk5ckKbhav5bU792qnlS30PpC17JXQjufaBf/pwQ24S+fprdARNevYpXCYcCWGGbbwGJxd
hyubh/hQkwkKlEQDCWELfNShBEtJtVSLtSNmY91ga7aMJxK55aUIyj3QuuFu1j4sTqq1DMMXVEUH
UkEgQ41d7nuMCnEankFww2SF5NBP384iJ/aam4fk3owoI+zgZypYjDJjf/Tw6NvaduyD90nnd56U
doQ8Qmxyv6jgRheQuKEeAan7KvksWE+uGsESYilrEie5Ek6wq1MXrIWAwkZZPBstNmQ7onIY2l8e
2csOKV8rLdXXmhpPdut8UYJRtUbNMcT0vDFLg6spx81geucxeHKyhG2plX7OItmOurlHwPaq63aJ
YsC4ckhie6oBkFaZ6/qZXTyVnySI/wTjN++92G0xafDGyfMdtfs2CZxHLLaY4lr4rUUp93EKXUrm
YPLcKSGHVmOvgAol0ss3AbG1EQXWMMVzD6/lh2eqzZRFH3j0cEw7NQV0xpxjRAY/dkg8SwC+Cxtb
87It/Q4YBuFu7JnJ9iwGXGPOm94zC+yDFMl1P2wK0/0Bd4t3pvLLAaBG3xifVjo/Ys/GkCrn7+Rd
z2BXIQLf6S5nY6WwJ7Z2jDI+R2426c1FYCxvYPGtrCZnW4XTAqCbRLMZ+01g/xxzlouCG+jQDLwW
Idki8Vk3GdhklXE0aOUPGerfNvOOTZQoKOlBw5uIf2wKSK+BheY3cXZl2sDucigIXhI6U8Uo2xjO
lyPxGhc0HWjaiDexGK6rHNRdVaYDnBaU3lNUgeLEFlQick9101hNYZPAbV+gMP6Eg2ztwKjbGG50
JoZ+2HczPAt8Kpy7FqvYrslPEVg6txc7sxlOoT15XFZ73FmJOg7mU1La9oY8VMnbpC9J8HNT35Lz
J0sbquuKelEVA4ZEw68G+SqofEmUvR80m50zDHUTUNFo/8pRBWnIRDPTw3NpMsc2eEbtnGwf/Od3
EEjdlbn8x5DlKEX7Yavk8B1olto4eXAJdHgeTOC3eVe5hyDB9VUiebGqGfRabG3yIkXzw4qGxuw8
QRQfYttEqOCBizHjkfSkYhPFyUNSZo99xlkgSpCSmEQfpTXeR1X+DOPHgOcxHCR8Bq76mZRL/GNh
OxJh3OyzvD/HnjqbOSsHi5hWpT01bnGHXhikhPRWAWZuQJQGZultroJ9njqJD+5ErO04Ptu9A2Lo
O0cNyno0/26oJdbSnR+lEJuEHWxCi1g7ww8aX87ptHyapTAghQZf9eB+jXKEuZm6iHTxL7dlS9uW
IaKm6x495gFdEKb7zIzwliUnu2rOTMSgoEie+9gCUgQSgfNSx8QczWg6prD16U7NPbB0eB9xtQVA
gQjWdnp2teECJMu2ou7FxpywHde5zVtPwEHt3K3VlPqmGRHQqB5RUn2ta2QcSYzMeagk5wz+2cGl
ENEA68a2buIEtR4MxFMI2up5NaAJx9vDalmh8ipgLHcFk30zaddlEn50WFQ3xTDQVEA4iZB8+u7U
v2MS/gpfhSCwq6ii2C+D6s3qqHAaZ3gw6qJfu7XnY+bscS7RTBTDTISYzopmHvVTCB8WdybbWpQw
HR/IHYFO58GcLXbP0S3OeGcIRhO8q2eTJWzyxg1/0ePwBWzGXsbdXYPdM+tPAqxIlGaXugQhy+MR
3cyAxWpJS14AdWrYC4A14rqvOf/Qr9zBk8O06Vu0GM24wToI+d9j22bvLwcrxd1KoO52moNDg0GX
DKnN3PUPAzuExnk0x/kCpOYS2t0vB29rHN6yNEkArmLJc4z4MA/Rti6PUmeg45TqoCRyLcdpLnXo
PWEo33qwUhvBezUvozd9LL+gpKzLMoX6IhgSaPRCePGytVxcbp0UOyM4JOZ4N6BGMc0VT+VGN9m9
M+6u5pboK/ODfXazohV46MR4ykL3VCbOL1BR7O3ZWIwdRPv8AbrSEf7IsR/6Q8rrUFATzl57XyPO
mYKbcrW3qhN3aF9/UgVebbc4QZ4EtMrsqU7zF2cOL/Fw8UR/MEVAhxvtNF17qNRJ8B7ETX3mjJtW
SsEgCPX5zgbwQxJF8AMv0X5cKEyqPqVJeEDOHvvZ2GzxKFv6QknKb5VewXCtMCmN4Wdeuq+GFT2U
k/FUU//OybBXFh2mVfbTapIAcrC/u/m0iubhRB7IKaNISOsT5FYXWgN5dZKgqw7oj0V5hE2b9T/v
v9p0BIJHHRFjmIOd0oNtaRXWNohzZwO+zSeckqUj/4uSmmwB7JtIyNJbfuHIJ9/BnbBK38DRMoFY
VCNle/QcF0o2gqCgJX2CkEkY23GMN0xxG6Eb+NJj7XsweZ86irlBy5E3O9/wfs7IB87R4G21Xixy
hvw8FCa2lBD1lBm+K4IrSJD4GLn4ZQGnV5kdb2FiVNjVmFX70+3lYc6KU99aaEQxl0fBV+/lv2ad
AY5rQuPX+JXtakJ4JFb2rTDShJ8cPFKqnVSLgho/0Qs2JB3Wy2Y05MVpNK4VFRQ0A1izysMOGz9k
qfsjn+orfO0DjRvMf4nvr7TedaM42B1883mdO/nzSOpbnqUdRBqxEUW7A2B5j4Z3z4bNZCoAILN5
DW2SVSJ92AMMpPfpk71miUuq/ZyzNxndUhinvem+up5EWM/uDpYBARYm+3TwZxxBunw0FZPJXjxE
kMMvlVltEtm9jLiAJuc+79UZ6CEkNZI8jihjxznn9IV/NwfElIiyqPnSfZpo6AeBhK9ZY+qmy9In
tZOCRadXPJip9tI3PuZk0Iz3Moco0JTC3LcMlGJL/+V1AKrqyn7FM4KEq2KiW3YFPQqDoBqQLfqn
t45uGLwQXXkG/ECvh2ITTg3Rlx5tlF0oklW8ehvO1J/0ids0YZGfcrA1hpeusKaRt0gAJPeaIwHA
VF0P4XWGnzMaB/xfjIdr4m3m5VUgqitOTS7wQjfN4lenQs5KSeCXzXBTeYcekHFRQ7rJRxp8lkj5
16bnPjQCBjwSNrQC9CcNzsAVYx3SWTCsPgiPPGmTUAZYBZ/pCJgg8NKKAxQLT9YtQkbGAzWrfYqa
fC1G87nJEcp0NJ+B/YsRyknP8WLhcvhROzxm4UzILksp2iSnwziUY32pe9eHxkuuJXYeVIJFtA3G
iU/qwi9nbhirx1A/bL5+09P51Uq26kWhvo20/kgY3e55c2w6gnRnjyP+PoNxTVJM8pmI5h49I+4w
8aQqmy5UZ8YNDKaGZ+G+hsU0XHTedJVNNxSH9l1TAlun17OUSS/PojaKr04slhd6vO47NVxsib9N
T/lVwtzM9xE2l+XruAIkuNowotYagJmdHgU+EGrWkS1q38K2oRUaxnRnVLa3b/QRlqiEul8tNhne
xLXdfomBGWof24ySSOPJmg6PfyD8BNw1IbnNvep5eLtM/zDr+KvMUS/20JZ9M/G+c1jTleEPuiwA
h3BmaA5NnWRONIDmuBJ3AzMSYW0C63zdJM33pBtPgB8x5zvOsSxk6utOD89mSR3CNoT9fcnxIVvG
zxLeIXYzBqvM4aLadedsMpSQq4KUkLYUlZ8W+CSrIDA2wKkCJ7lQof1K+qWFTlEbhqQgrIIA4G2S
TxBMFWmyIguIKfIk3xFtbcqAYleBPFypdKAEimsccQxN8LFxFOmkdUTwqTYQY5x1QFQT5KnnMo2s
B40bXM3VyZrCq+YGavm7o4JNdW3NYHVdkPTua0xlcETyjqhUv9NaDblVWzi0OwgqEQNvs9D5DG1M
Oh5m40ypz0U4LHQ+a55Ev4pj62fnINVRi7GmjOGawX1r4OKgDlPxUzkX2b7s1LRq+x5eralvyolR
A4YpXzTckV3WbawU+WwS6Uhz2q1X0cg2AQEzkPho1scvYPP8m2EKILHTu3VsibXXIzWq0FBC+OUo
razwTuYxgrvE3PJ4cXNOzMjseiFFa9O0pm22aUamb68IXao355CZgUEjTleYuinGSe0asQBg4MGe
VYPrS3UVZ34IiyzqvpHxXNIquhsqCk3wigeHt+957tQRhlfKRWwrPyO6yy3n+toAlfA9RnwQqOS5
EtFZJvpdGlD4NXV6zW0dSra7Qts1IPTmoWb0s+MCmTD5V+Y+L9Ng69AQrkgZItxVC4NtW+F6rIYr
QDK03Ki9JCc8nSx+0j7Sz0xVfExLrzBEjmaU+BNuvaXW9vbKeAjuYNR092zNuhXEffK0PPXk5FL4
mbLZlszWubTTH2EnJZyDXQGQjACaB/izsOv1+F1LqV7ibhUHebx2q3qNQaI82vF8BLuK6KNHv9Fm
Rn+sgLfgqxXhnTE7NxMfOe1ZQ9hT5RiHxo0fWs9i+Y/cH60XI8voIw5A8GjDdC4N0ioKeQ3hcGAJ
lqsWdhjrMuDbBtA02+uZACFT1hzsIF6Jut1cSlUpEz9GWb2MXcnWaakhjLradUi112C7+L+hiZm3
Y3PUO37QZo8oNtmETdORJAssnR3Wv/hitPA5hQWlg3gCQtHMfYo7/gQnZFUNtNFxxdTbZfi/pNne
2RqwPGZn9xApz4TED/xrW4mbwQjSHelgw5qtHUFCTTUiHJ4xmfU8p12kPdiCZ7UvTEGBq8ECrYEW
9ixTke99do3XwxbrO/5Cn6FgCs+0aMTGWu97U+/XgT6x5Rv5lUT+5gEq1cRk+f38Sqxtus7D2mRi
6+4tTSyC7rpeVWN2l6vW5BVlAvg1P2c6uaU1+Jm2iDUR30OkYl+hO0gOJq+7zyyEcAQuduuZsAUW
Eum3jMZnFS8nOUUgWTkeDoR+O9aEuo1eva8XUazdqndOFI2RQehtHHjvK6OLVi7wtE2RVgYehwH3
i9td+g7hPDCfESl6OB5bNVZQOay3tBZqN88kv80LAyZHRDkm9Z0HUHIfN9F3KmJt19KBwe75WQEa
Ogb1wQBrwUPu0uRZLD/mSRFgEWrXJAd1zXJVwdyNnkNXMQDshdx2GMWnybqBFSBlrgb1kHfmlsBV
mjMc0SwN5UdqkIg1gCRclxM+5ADxDNxvtWUlycy3vnRa1SLbzelI6dhXAH5O8VwR9ytZQRRkyRHz
Ar2Y9XfYQycwDS7lIKFdk0/VqzfD4W0QIRkvBU1k1+oNUVbtj4KEyW3OkJPBTfMcBzozGQPT6myN
9arrx8Waz9AXzIjGXVzlp5ANRb5IfoCCr2zYSmSJ0Apwz641SBqkmNHdhAzm7fpBGCaTjuod5Hf7
Umvdk4xCWvogB85F8RTFluaLYtlW8/QC0yEupSJUTcsLh7drui4CToNOsZLQs2bXO1ReXq7h13U0
Y8tOmt2BTq+aZoHcmn30WGva0YEZedEVeVAxIU2VCx0lA+OMOumRNCT8SKb86LFfr0DaFBvStDZO
BQognYiVmUL3vaGAHWT51GfBnW3QFQ3y2UxYUlrTs4d1fCrSmxt5lHXb3Bz6DZdgo/dQWRyXg18r
gVVlHh60yveUcwvdr0naOCBsOmRoureUgjOvGJ+wSuG8GO49D90elV4Ev3cDmnbrliYvZ7f7AYf8
oOFaTqV80QoG5WyAn1Xbn7o5PRlZe+vz8pKXCe4SzFBNcTHNDNN4/kM5/a+yqb8no3pnPL0i3PHR
ZGq/CkELgcdYsPqMXHsiAi+hYDSobMtvVQkVa+hCzCwGjRtdBjVBu6oqTnODFVqUgc3SoAPuRJa8
JEHxkOrhyzirfSTT04BtmkXA4IC0uyVVlTIIJs0mm7yfsPGO5kQPCgI6sgJ6s7wiEKm6MlZ97MxJ
3+fwIRndaiZvZ+Iay0qA92kxo2RsptdgFmgcoS/FbnfWZCUPay8tSmYyZPkZCTHeEdE3azMT5ibS
+3HVxFH81JBt17N2OYq89zYC4wJhak55ZxQse0tNSQSDU3sCerFyoGNcg4ZK05lqubcUcQDCTeNN
GLVvSZo4ZzeznvQyzfc5r741dlxtC7bau4ZAFvkjX0Mvc3UGkhDadjjCI5G7tpueMvB4Vw4IXN1J
cehC/CA29iEgicsGToKhxYHUHJJUbUWhI+oDALNyRT4hpqvnnQ29h22g7lxc/Rkgd25MO2caX92J
OqlxA8tnnntjSzRvIeSsoH9Ye4ddBkVps/Vyios5qndj15+yWFXYcfRbGtHHD+5wc6FgQmvCSa7F
2LISB590k+Gb6nZNwCKQ8T17qoFxy+T1LeIVmnJ6h5HbKe6EtlK19pm4ePzBLr6bFEcuPFkm7Tw9
LXvCiNpSKujQWm0JbE9UqCIvkCLwZAKzSdgXIXTZmFbzWuPgp/dnvBenIYKSOku3oezeYEbkzBE1
br4YSx0IFDD6jx3BZFUjeDPrQbYbIRyevGicV8RA5iseCtbgvEnWbmd7OzCtPrvTHhSXE5vhUxi2
r55hhrtkIFccMPVDGc8hw6KR8M0HxjAsECSpbXnUodTJSnvvZPF5qPRiLwtnOpnVCEMuV7u+CfMX
wLaaQ5hoF2cUGXMFlxBTDT8aGYHCkJc0RLdJL9r0zAfW1WCZ9LO4Fhx+Hlj0rtrLKTuMaOJq3tgH
GZoEH3WuT2IfAK/W3taaOoRjUO0Dj5K17sRNEW+XNW57HrBvrJQbIVtAwMU4fQG0uzhiwpTNXj1W
d0GSG2RzTvNVdCXZS1VgnoClc3N0Rn4InSWDEJhHMIbwiYbvZGCfpoEIjRCGp0QasvpbJJ4aU5ea
4WyZD+NpLNWT3jCNshm/EVAKI8sJUVAB7TwAjmT7G8EIjqIEc8YhFUI7qOLFhn85wBYVHQhAj0Pd
CIV3CxVxpbZJWiGRMUy02m5tO5Z26agdsqShMXGTiFzFwNinTozO3up3I1C4tTHTOxPCjZS8jhTR
kWTBZAvNEjS/aeThJdddVP1sWc8J9IozcLmGoYqusXlM52Nf8vYH3XdW0Ec2TtAxlmrYmLsFXEt9
yOUm04e3vGP+mCSEeGb9/biUs0bT1BshpuehZgEBBvrRFD+desGOdQS7eE2YLBk2GS7Wyc8s7QWB
O2vkmrniGEzv4E+CDc9Vt02G8MUJqZKhxOrnrKIngzU8MK/de9xte+NVc+VLEzrJnmmvxuPPhLoz
40MfZhIhFMbOkqnPxO4ZSqy5rXn8KfydnQK6tsqqHpnRYN/bxPDiptJ2WZhaDFH8IOhNfzK7Dv/q
HQcEgfVLIo0W2ABDKsbTlU0B2wd4MeN2YCVlnNyq6JimZledlLaqb93NrGNa7XjDsaKmspATA2UN
sZ5e3ruVDnm9+BwNxKIYbUa2DJOl7SfpNvtSngUVIeKr5nMGQMLYRHyG0A35ffEqVfI4Ao+Ylsow
0ZJX1351PJcplX0ew3Q8ChDtIYzWbRJSgXqL7AS6he7bbvRlRjSQRRbu9Lx7tugoFXNwUYb3UgOf
awAayo3mQa/lxgEeF6sBGU3W+F68s4wInPtgVtvM7pNjyMs5KpRgH1gDO8zK5yZR5AsAtXI6xKy4
hT0/Y4uvl5qHg8Pe95AZM/ct4WSo4pDXCJeQu4acEj3yoyTKDx4d1Kyh/TNjLAQ4i1lOy4kNcvTm
ATHGeMtWwm5HSWSeyxirdXbRNOwCJG7AUbTOd8ppM9TMuaCghWmMuFYz3qn6CasMxC89K+QOcPYd
3FHm4NMcHhINPJvN3IVRXGEkBAk7qQ+dcodiZ9qSnsWXEDPWm9USOhd661HXGH/ZjPDmmQEGIUKM
Y5LuGKbnYZrsxyCdrvU07Gm9KGKSO4Q3oV+X+h2JF7gjhX1cNOzHvk03ddDcsyaiWFQ23PSk3S3R
LIXtTf40al8ZCwykP/wC3XSeAGJSt8nKB67zqwXD3pMUbSQQ/hXCCb+ZwnOUeS0+XmJ+9SVfOEO9
YnE8RM6rYWfNSwSmRqYlDwWJHpQT5tGpbXzLCYUokSdEQVybOosvGZtev9fny9iz482bNthX8Ubz
gnUsIblBM1kTQgsomKjBXW25r57LXWAL4+IUiQbUFdM5ARHHNGZh7BQSSYpS+Y7j514PS7maqf1m
iQAlo5wgRMw8erVR+CVjVMrThuTjDlNlB0UgZzq6ln1xygl2499KS7pzA7b1qpm0h4iKYu304xGg
wgu0GZdvw6KTTPtPz6Nq6hYGNiq+lZlHr7Jlka/XHus+rSH0ToAhiMet0Rh3RKv3hwHloODUO1XM
Syg81LUbE5qOdTCm2XFMk0+CMpArJDS6ohQBO7bkJfeIxHTbkduMI0CHi7+F8H8NCJRDEMe4xbRq
3uhO+ERdjCtd4NFXLUKACoiN5UQnoCbfunJjNITlLjZfMhcYfUQyC4stgfqhuk29fgd5mTwbpz4K
xlLrlMi7jasfg84x/Vb3epzukqqKtZvPrfXdpixy6fA/yyB9q2OinigWOxYLlEpx4wLCJMi01zxz
k8xIyDy2sF5tlpj/eIl7aqp3WSBAotBXo9e4KiaFCBqY5SqP9VrOhKAgltrJ3WRX1KRGkrf4bFRB
+IpH9qabbIohtXT9MG71VpQg8TvFgJGvnU58Y48cTfgvgtPssPVsBFk5QGje07oiYzbD+86Xn9Eh
2YM/URGue4zZq5LcUgKQicwiDnIBf55Bp7I/QwVHT3miVCGduTc738N5amcg1ptgjf+48tWEe9FK
+63HxsKeAp2qnAG3ETo7EJybZtKR27AmSLvWNwOeNWWwpi6DyN5YpcPCJgXnJGbeFIOyr7nbkY8n
ZrylImOVMeZXCmlggy3Qiix5MxahcYNkioDE/dzD4EarvWIFe+eRXbqeHIpGtVA202S0fcMqPwsN
plKyY7tgGCW4W8mqieNvcLSb5fY90hnxmM4oxqzRiBgo9s5ey0uSo2q2f5y0gXJOThy9w11S/hgM
H9kcx8S9IDIdozWz+ZjEmurBCq96yGoDJt5D71DaZgPJG3CrOCAESacE7G21sN2p4IWQ2ersxkxI
RJ/dpV2J191gucbEJE6te9XKrzK1LmzfEQaYtvSdGg0uFsJileTajtV8upsw3Daw0Zg/iM1olk81
M3ZUTAUjUu6lVdYB4W6n8KlbmAwgjC2kMB1bJKPelZ5xb3UjO4dwik9W3iW30FEP5DjQjsXpLlui
uPtWU9dSb0FZJowlsKF+2C6FROx5iH5cZgfYZkBZ9W1ymNT0ZhvdZ8OwH4hJdGSE9tlUk3Us6/iJ
/z7kZTW+w9XxKmQMWea+i1KSkwXoBGNbA6ut6J5mVI8GkgcrNXetPioqdnM3Fw76ZC486syV2yoy
6cjN26QC2FAO+l3xDQGoRghtkE/nAAEAEx5Fxb6eF0FTrf0ySf9BWkgyS3bxKhjsNpwqHJEfk034
eVD6rjF+t07D3YoX2hLyF+XreyAzBHTMu23Sg3g3LenUx6jx9pPQbhnaFQ6CoASXRCAWvpHVQNBf
5GWskfLgsSg4vxMCRdBffGt9vrVCJlw6+XzEf65TQ1mHOsfsPoLuIPuyIq8JHVkPO7Q0sQuUCKVL
S2jHKS7eIivqIbaHGzvqnrVsRq5mJBnaCFJeiFZwHjI2kRrJ2qxl2juAzm5kJU/s4D1E1SF98Ewc
Dnp6vvm29fMpnjnZqTLytuOJirg2jTT73WAS9TkW2YkkV+LkGErjBMq2QQd9smg9pLbas5NBXXU0
DsIJS9yADpTpB5g+ECyQzzLfGTkJuURGjUxGEOqHPQLJILEW8T60Kwg04S+pw3PF4vEG420rLQrq
sWzAzrZboHzTmjy6j7n8hEL97erUYXnBTod8i70YQia/UX2PF/6DCPe71kWD7PblrSHtA/0rsa6L
QoRIgTWB98mG8WZbAtjoyPfqwcklEAjaEL0CV3ZlJyhrm6n7EdZkxadeP+8q6yfAV64y2m3+AFAI
bxhrZvjnVeQIdKDG8pw2KC0TcploFDr1K3aCa+AoPFzzSH2QdvdWXIqD7FykB6F6WSY+DdFyBKwR
FTHvhwjda9Cnj82sKXZvMLf5ieRQPQ+SOMkxYfHhFWAYINOcqrRAZuBZMenMI5cMDGpKH8FflSJH
jvIpSGro6RAc6OqHEkW+ocjQmoS7z+iAdOvAnauQxs3ZWjn151Sy85nH9iAM9PqsG/t9boQf2oAb
Ag0Aiy7xFaTjR49GICmBnNupOCVV/R2UTYOTlsDeuTJOCaFYiA3cHQG6z5E2lhtbG49oAOJtI9h+
A0tkdZlNR8ueX1sD2E9v6Pu61u2rHKeDk2k0d2F8k5isPHRZPjBeZgV9rHZp0+3qAaViPWkpBF22
qKmGXbLzpruW3ZzQHIGKkRF1OmroIHjaq8h5MLNS37mpV4Gyq8ivi0z09RbKRRXlJPTxQJcEknJm
Jfo+nFjpeWXj603y7prGVTGrWVm582W1Bq2Hin+Sx4D/FCRNgyduBzCNHmJ+ig1JhG4eMGtU1qV3
94OhPeUlq+pAv2lDHW1El2zBxZIbHWKqaWhbR4ZsrAhPdaMqlrzMhGAvh6Y6tKhAAfAU60kh3W6n
fZBfx7J4Glv5A8qBd3S4WUr+3M5De8+6cWm39VPbMFQ2xceAn4lAFu9V0+dkix+Ilxl7JzvWrnwD
SNIF/FurJNqjmj5dq7/PMT56jIrQ8KAHte3Rb2wHTAFy6ih3P82pP1qaax71EUBhpXnjHkbUl7JK
qsjJC4n3tXfg15JzG3yYkT1vA29+jaeYUR3JaqURgscMI3/WLjOTsCHgwZUiotsb5mOkEn1baNgM
U9ZAWwJR70vbvf1/f52H8+1/99c9QEur/8Fdt/zzPz+b9r/+wzb/08KCbeiWJQwDLScO0P/jrrP1
/3SFaQE4Eh7pT7+D0UyMdxJFMRg10A3mX2a9/wtGMy2gaTiCQawZ4OwMLLf/D2A04w9Agm7Zuol9
z+QnwSsx/nT7xw2jj86a6C058FtEDqyIdxFb7LIlyAAFdk5pWZOgXbVvMr3v3bcefVTT/oJVik36
lofPSVrsSnf4Gz/4X0S23xyp/GYAVlxPl4Db+CX/cqz+5kidEWU7bb2UBCHODVfTHi3J1mMOaN+L
FqJqSR6446XOik3YEspKqzUYCOjbqv/127f5L5AWfHn/YED861fhKnke150vcrmIv/0qHtp8l9mj
QmfyigQ4yPZhn7PMBgmr9/6//yzrT7fjHx/2l0/+tw/TIEaiSY5bhlv2BZwztaIxbRRLETJKtcif
gI1G1cxAOP+lSvrjTDJYB4uo2J7D3WEFT1ACiWB29NJS5chkZrL0akM2mOnvdAvrm9W0G93Id0Nf
7QYrO6CTZA41Q2Qq+quW3YEFw5glF0P5DzPIDzKY22PbEoBi1OGifH0KmXj06Zde9neeFn1NqXcc
43odiPjvrsc/X3sQBvZfFnjTE+4f195JCyZ0EdAUE6Njy6ujCGEU/s+z+i++3QUs8MeN9vsnyD94
JbE1tDrVWeXLImHpQ/Bo8eiI9m+c3n8YvZfb+R8+5Q/3ueEBuR4wk/gEj6IKoBIL3v/93+NffQKP
swPQwiEq8k/qQ1HhVM1YfPrFUPkzYVu6p/7OQ/8HkuCvv8Xvn/GH3z8jfKjJh6hh2rUO980Omcwm
wUuwcbYM5Zu/ISD88+HEcfnb3+iP7z4zYpnpJp+WHABY7eD2bFm17tzDv79w//JjMC+J5cRZDM3/
+HgHcfvfpJ3XcuNK0q2fCBHw5pYACRr5ltTmBtEWjvAeT38+aCZOkxBC2LP/uZqI3qFkFaoyszJX
rqXlpQ66XTzWh8qN3XJrHUu32X9sRlo6aKqhTq7W1A2AV9d22nDUGZugjsensVP1xj8xLOEEDrgF
t6Q3vClt3/FW9nDJjyqXVqdjc+FPTPo0yCDjT3jTb80/6a7fR3/MDUz9R+GrsXJb3+LF/DJB6imJ
cMeIGszs19a6PA/jOGxKRwWtc1Rt8u0XioiU8o88uBxwMGvrW3DOCvyiqgXDjyERK64tql3SVAXv
VqfaSjtQbrv0B6MiTmyrG6QdtsMefJZjPEgrh2bptumKbMgAnRRZkWcLpW2qSh71YifXSNeNgdTx
tHJeli4bokCGYTBFL5pTTnH55Ri+QfAg4su1O2WX74JdpTrcvNfMGfbh2tVeXI8hcgXgaWV8f3bX
PEMdZcUi3Obnr2l2N2rFigNcPIj6XwvGzM+SHps99dbaOd+Q824QFHwM3WEnbbN7KPbWrC1tnqHA
OKtJfCBFn102NQtaNeBqv1026Qairz3aUDe+HR2Fm5UPtRCyFQtMtGYpkLVobyxUF1cszNtYj5kn
5giKIHs2ESNlT0x4po7nwJVIo/8BkP7n4bR23ZY+2oVhfbal4BJaNS4Z2ZXqymHwFVzy6mdb2kjL
nGh4Zcgh5DeyoYvFDSnjkJ30dr96pz9UtncY7ouDeer2a3dqwUEyMaAy623JsqQYswNP93IMAvSw
nApgeZzdDOAu+U/XPMaCv78yMwtiVoVO3hgCO+KVvoOybhs4rXKgRxj89B7KE1q0h+amOYBfyPl0
6KKsnJdl+wRo7rRGSjnzWBmw+SYWmCqCuX7nKZAAaqVbyl+s8TCqpW0EDGpYjytndDrvM8esiipO
WYeh2XyX6A85FA+6rFQ4ZgI3s4qb9DNchLvoSONx639a88uL35LgjWoe3gS04LXz6kMuSiOzyDbK
bRFlFuCKKBd9vKrpS71f1F8j8rURSZdQQlaAq5xrEv/eysEC8+g1dPFXXBu/q1q7SSOwwR9bXVwa
bkVSIUnD88+OqQXUKcrPnB+I5l2m4pj1Yu5OatfO6fTr363uws7snBZCXzGgV5bO+dC8gkklqilP
mittq0//Lk+AzvLvqmYBoG/1TmsCBu6RHi1JgzxnfMrOhG782DZ1mU79eBcXnp7ypUF55rxSTcwr
b+IbqE0PIAC8FkDJuY9nJ3LqU+HotBCbA1OthHE7cZg5WPsFKxs8j+GZ2Ka6SeXOKbbNtr3Jd5md
2NZ3UKbb8FOxlv4t3sC/GyxP/37hSHvh3NeIQpe4new70vTtIbpvNypNb9ZX2vF95K7s8EJ4UInn
pipNrGo8Ca4t5r5s9ukUl5R7lAgYVqxc4W54AHpDc8bJHDy4sGJzOvvzM3tpcnYjk95AMsYi/+u7
/tbThlOFOFKVuvmYHGGZ/XiBa+ub7WjJnGVodYyEQScDkOe5Bnf0f7Mw/YKLb1ZaOdqoGlewhuoa
7JDgN2uHcDrmH+3YLBqcGVsRU5lDCAHKFjDTviRRAY1/XD0Oi99Gk2SRuooykTddL0aEggjMNje8
s6e4xxU/QCC37T/n+3qr7pIdszCRHX8ytx9v4tKjQJX/Gp5nfui7RJBBsouym9wNt9Mtqzf6Znyl
KWTDG762pUv3+tLe7NwzadYCIXu7ad12eGUKw4FE7dv0HEB5dW1fF7K/q9XNjryWJZSiFQmxtkF+
TkPlqUnKByFrvwLU+rSyk9Mvf3dYSGopHMpcanG2MlTvUcQA8kVIiJCD3fZ71YlBczvMuuwSceX0
y4sX7MLcbGnG2csgXMZFczYhrhqZhQWQdns298zhlM+k8FtwnE4hOzqz08muMPeQfEflRJ6IkC3P
2bW8fukX4ctkynAmrGXzDVARwLOyUeWtHtLXK3zzC9xGzx/v8tIHvbQxW7VY9W2vAyCCIQyer1EY
Y9tUmCYvzk+AqVdeecr01+af9NLazInBGt/KIV6Ack3FBAnpWR7deIW378rsEKjFrQbCSxNLkHe0
TJjB87LskDeo48GpWI4I1EXGXh7yTzLiTFnE+IigH4Bd7OhRu7oqHuMoBuSN6GdtuoHIGC1/QwtE
CB3Gux59nkAabj/ewKVKh6rQgZZ0SNimh9G1p5H9Ej0qAU9jvtCc5LEH40ey0ba9rW+ArzuxYx3W
bv30N9/v41+b01e9cNXnnMlh0aCKk+X+MS7CG9g1Dn0PqHBlcctH8K+hyc1eGIozJsuCpuEl7gDm
eICy0BZs8YGmNKNtm5ioqr+smFxb2ywTTJXs7HmNVDGOuDkD+aXylj8AQoNzyBl+hg/tE8zOt8rK
PVj+jPrUtSCF15U3Ft2LldIiaiA3q6eMRbSzatPdoTVwyqHssAVXJnnYqD865vI/Xu3iYnkdwXhq
0EidSAcv9xdl0EAUk34SGEZEIa2ZBrM2vrL9n61w+Cn4TY8w3ZJn6a4PLUTSdzn12C5wZLFiEKt1
GsioPjazcFgQQZmUmXjYWpY2u91Rjl6bBkrDCaxvQvanDR/+xd830GGmS0KfaV5TTLus5DjCNnBG
/guyAYcm8YqHkhaCDnQ5f21Ma7w4BnTQuxapBkRXclvbpTv4zJ/giXjAw7trFY2lXOHK2HQ6Loyh
46ijBoWxAZRQ74Qn6QQo2x52+s77Ea6+ARZyoitzM6/R1WZntZxxCGu6rTR4sA/feyKkkRGc/t5a
9JIWHqwmZK9UwSj4M9o0O3XU+ApP6SgBT8VK9Fi2NbBwTvnT+QdKHy5B87ztPvekgTmCEyt1h7eH
6bWLVESUE5iSnZpZnMrrvc3VMI7qssocDa4ZqLvH+CndedSfYawvDt4pd8+2+G3wT7Vbrb1+3t/q
ybaiqixcpK03+64xUo9SHWQZK/fcKSCAHKD8ndyaTkHz0ZmeeGbwdc3uklnqA5TbqaRSqJ0lTEKg
GCCLvZyBlu9t9CyEDG6saUK8v+MTnfBfG7N8gZm2phUCtlVl7DWWTDvXupWgs2Zi5kZaa0gZesdE
an0DUlyX3z52I9L7V4iCAhe7RDmD5+K8/Cs0tcAMr5w5lvwEaFhBdzL9hSpJjuYEL2+5PyjMxa8Y
Xfg4jKZCpmEaJjoBxnxVIwIpIVpvAJtt01W3EexGjnwID4YL6SJZQug0e2vtFizs5ZXVmTsLkvqc
jDpWhb3q9g7q8fC776Z+QVbtq4N+Eh7+hVej+Ser/I8Bl/ctJoglg6wTGb0T4MwhbYDXOSZ59wLo
wTYQTPykbrtqdGl7L43OsgYmWZS+C8Drqa6yA6P6Im4ZGd6WJ+MbYyr72gUnbz2vfNP3wWJaKQz7
xDuemersMqRnUWBuk5UyPbzFe+8h26RkFTvB9n9/eF2bmh0fwTN77vy0qdGLyMkRIxGpntxR6mq7
sqrpV88859WqZmdGFODwhEU0dyTpldvhhFtr22XPhjtVbsL1ys3006/tkS+gzGXSXkJ98y0zu4iC
53M39vCeMFXgeC40UyfOyu7Bcr1T6v7KVnyz8v7yX1ubBUG/H5JIO2Otadu9X5korsEcJEEHZ2xr
tbYB2YKg7TY1dANIbjoSClZZGv7sBtNtxfDWkDv4l8hL2094wsfc6m5MODpTqCXaEdLWsXLh9YVv
tnH64SXSwenDBS+U/Uo5eMGLXS9kFuDUIIgt5v+Y+CZhDffjydsZLmMt+8D9nw/EZAleapXHKCXu
WSBvkZ9mVAhLnS3axRNkWXa6n2qlwyE46mvH7/0HQiFxYuE2JxkAMvHrwI3EuJmqBSgd77Y8dC/k
/ZvRLh7k/dqVWijKYsnSDEXUZfpm8ziALnLAPC0pvwk4t2Pg05aP8va8K6dWte8KzYv3zCz9zXBT
28H2H9Rk3/uP6QdYeGidDWaK4XqpoRZUSdv2UzPePCbHqcAABZ9d35XrOcnStgKxEimGoaOkzp+p
ErJqzP/6gJ8MeDSq4Vi1yrEPCjB2+k1I/iUppmOpwcGoq7Uo9N6jANS4sD27cwLTHGlVVAjG7iSc
c/EY0bIeH4sDI7qwETkr53X6c9cOZTJnAQTQqIxREb7e1qAcTe8Mp6PTHa14F/B0zW8ZhgtHe9gy
i+L6EFNZ26kbm7trh2q6Cx/ZnoUEySj7oG55ME+tJ+b13G6n7tY/53Qy3pnhcqi6aqARNu8eRkkV
NaVJIcUvh3rTa+VLYmp3AKee4MGGdkwz/JVdXVyYPOmJKtYU2GebaiWJOZbeQP8AWu0qGKE96NN9
y9BfmUY3yLq7bYK6th9UK+na4lIvDM92tMpSqewis2RO+UYOvvhVzcwIJPdwMpuMyH58dt6/WTg6
F8ZmzqcqlDoy4RiDD/AsblCz/1SP4iGk9MBg/NHwEMtD033zsdHF83phdBZwVQi4BGHqfWnpV0+D
Xom54TPM9AEEhB9bWnjeTpApwD8cHZl+5Wx9CKCj29zwRMgi61NWCr2jit96EZVKKKC2ZyYsBLih
5E4xoeQInlasL+7uhfXZQkOtSNIqB31W0oyuS3Hrqc/ThWTqcsdkapAcGSks5duuACLtZrv1kurq
Bkx55EWykZgo6qHnNPXDiZqn+Bi6Uz8gffwHtqaT+e6SXix35vbinpEGkO7FWw+CkY8J1dXanaPS
EuD1ufbgnn76R+Zm0SSR0K4Uoq50BEn+lUmZAUVutg2LcEU/ZdETXCxrlmoDm5RVAZeDiwPTj4tT
3Oog77XDymlZio5EZw2ElUb925p9qrhI5Li3QLWorrbT9gAXNslNsI933V5ZuYHTwXu3dRemZl/K
GmHcGRSdiAHbGZru0qEDYrt2+abL9ZGV2QcyyoLoHPCBgkMPJ8nWP7Ybbz/s5B1s/fR8Vw0uHsCL
Zc2+lNTCQWz6fQGmENIi4GJdBVPEW30pOKp6fjj/qyXC6GDqqKGoyFGxBRfXK8+EoetaA1e2gQji
C8Jo++EeVtVNbSef1rtfi57TAJcgi6SmiCJem0vOfiaPJkHJgulBm9guou4QQPfZIq32b47jha3Z
GdE81arkVKGj6A2foz5sbDoCt0GY3kSCgOpl8D0xM+FQVcmfrjYmAQzv4eOfsHjBL37BbHNh8oBr
IxMoUYsK9GzSTdbjLwPm5j+2s3gbDFJEU6T3BKDselfhWELa1wOapBr5TQujoWWshbzlpfw1MYsE
KoAoJnO5Cp54KzMUqZk5iuBreK5FT4XYG9I9KuijeX6N9Iaq9qY+gUr8fXKEd/JYHUpXW/kuC2g/
ouqFndk9S0MpqyKDU38+xHcwF9uZrT6gqGJHJ3H12bK4dRZRHIF3g1mG2deBTE1A2IavA69JpN4z
9AOBtbpyBNaMzL6PUgEDbUm8HM+yfkHW+jUozBd8ibXiMNbsTP9+4S9q6JwiSeIcoP7wuQhGsNzx
785Ijx+f6IXuDl/oYtNml9dX4lZIynCqRU99LFRT6ctX8Mu4E8AU6iO7O6016ZSFAAayb6pswPup
Are+XpwF4WwA6wj3NW+ObVu8ot705MFmAZcUICM92cPC6Hp+ty+49fvRgPal8aqbnCk+Y5Rf/fLs
hnBSmy2EsLBtI/gHdEKIR6cN0lPYDLd+yrgX/BWM8seoEgDhYmA5Cm7aUvys9MKtacJjATn5Skq+
8NUuF/ZWY7n4akKhC/XoISRjMA4/Df6hNQjRmNWg3LDy4RaerVemZs8OI8iUUWy4wtN7CobQDSiO
Q7DnRfW/d36oB5sir3FVYx5pPh3UNYJO1bKcjojnFkdG33jEbQYnOgkHoVqJJguB68rY7H4JhVJA
ms4OKspvGTK/vIciMeqdYqhXLC00ma7XNbtilefpaP6ktYOACdLerQMj4yG7VQ9+fRR3mRPuVh/g
UyCaJTpXq5vdtg6Yj+9Jb1uJ4ulTDmXOyAgFyXbkxmCEkeuAuW20p0GKvl3LGxeynivrszAZe4OR
ITqCtBiL9U9vreONdITPwg4ddSUZXnpQYA0EAH1jOqzzd3HCqKdYRv9d61/I8Hh7dtcgw9Lyqflr
a1r5xb1reiNWGA+aetTdtvxlnKByq05QCdrnJ3l/Fva5q57W+4ZL8Y16vglQmbarps9BoKUUMPqt
cAn8790Wdvmd8qRvzE11gFh3/fRMAWx+ei6tzaKpJ0qDClVt/earIU2JHPAolJ8BKjr6j/V32hv4
8p1BRgw1FR0/KmSziCrFaQxdi5azrd9EqNP2XfF7FO6j880EOuLd5sg5wuSw8qP8cNL39a2wOrry
9vL+6EfMPMIg1fC3RKwa8kX5SX6Sfko7BRb93fgZqTtojWztFDmm05JWoEYFuoQZ2e36gNDS3WUW
8/9vxsxdhFIgocgExUoQwc6ovp6zL2JtOJl/p2crUXkhPYOhli4pc58GJYmZKdPq5FKTGRMro6em
Gm0V2bnz54IBKIgPhsaumt1KNJk2cb7JJLYmkx+kmO9qy+O5gbIm+C++n2gr/m73FqAuCF4cnXln
HMSaM1wzOfuuTdlo8GewyIrJf2h+d+2grgTJpU92uar5PmpSrdQiJtT8VZGsXQxLQIJsb1IJdgil
6MomLqU1l+Zm3r0fDAnK0mlF/8EsbP75kIS0uHu6JiKfKPHEm1et5Sj3WnQAp2mT87O8DSdpSZd2
1G64gQGroxiAcvtqs23N6myFadqxoRORMCzNuwhyBkjN/80mXixsFqS8BrZiP1BJsE0J2QRF3cdV
uTOqUj4aIVTCqeR6hYSYTZn+KM7V3qvzte84RYt3l+HiJ8z8bF3oZV7K/TSip7uwdW6mxo78MNXF
k/vVgcAlr25cWJslw1Q+IK4vATP62q7NgHWlDHm1dvlHxclupwbL2s1bdC9/Lc5nXbPmbOmpwvqo
bR4at91Pdapkt4a6WIyOFyubZwBq4UVDplAYgHzOewz3kJeQOKLvPDhTVWcNMraY0F3am77rRRYQ
eSjFBFMZaUpU5d/wJoNqqZwpQMY74WGto7GUdIBPA/LBI0Z5103JewuVqEarQHW1zjBCaCTJMJSP
B1NdydwW/diFpdnCGMzyajkmKW4DWYWuBJrfiR1Wp0xh94qf217UxCsP0MWc6nJ5s+CvilHZ8LQi
PYYg6qAzMwd+2kvJqaZZEHmXOKl9tsvbtW1dPJ1QPCk8A6lezTs4KtTpvmiSpUaH+hAfp0ZRQ21i
zczy+i7szG555vniAN0PGeOEUYgR6ro7M6qXnuiGOb61h6bfhvT2H8CXp7Dzzr+YYLcl3r+GMn9Q
VcYE1ovjetJ/spBu/5UHE3eh+bjiShc9C0ATEw1mg7mvmWeRB0Q7Nahi3vJ9b9hIDgKq2+Hr1HmD
XTTYrtVVF8PDX4Nz1oJOSuAH7nEsRXbSyFXSpF/zzUvPXt6isDAwRQrifhYeBEhTYziZKWyOFSJI
MZGhs9X8Wal3rdxt1Pq70H9Fc2G7spdLsR0la+TZGTNmtn6WShjIpcVhQvMdDvPDlP3Wx+wA96lD
w23l5i3t4qWpWZBFpgOwdkUa0aV/EoixkkFwPl7Nkue6tDDbRCQtQwWJ+Yr3JlyaCLk0So5uT7SL
W2ulerC2mNktKwuIzUsVL+JLbsAnK6RfH69lAe6hy5eLmZ1yQ7W8CB5ytgsQBnAPRmc0V6GDvQb3
WLq2F4bmAywRJG5FNtICDZX8swKZOGn0NzWQV4qmC0CcqwUZs8pOSvavSSgyOyJE8mhKQOZVqVm8
Bfr/U0mkfasY3wJVfRRhjiqj4jVL4RuqQwOGvRT5ijbyj6UQHDPPfBYH8eQl6lNTy3soXn/0pffi
BefHONTuS6++bf36qdOKr34DWaDa/mw66VNiWisrWgC8Xq9oFr8iCO0gsxWBWf+MHoC1BiA/g0/e
TbNrt4LbuvCjQwvQnMrbYuX4LeYElx9tFsWquhj9sqSBBdgB+DBadvaUhhSOF90MzvRM/z9eX2O6
ERdZSC6Gqs8kNYtNjJ0RNjuUUVaO/PL9BUarML/1HkDc1mXQFwKZR9rYbXkAqJOJkGNMCEZ4x8sd
8kxj/kt0prrOv0keTRg5/mt7XuJsGr8bccETjsM7SqeSNp20FU9r4XlliW8l5ItdHGWBaocCC27P
QHuJakXRWM+lIB+s5uvHu7l8rf8uaHY4z/UAh6HGta705tDq5ospwZodCV8+NrOUw13u2+wgSlGj
D3rDsaib7tDpTEyg5CI9j4iAj3W3dkIWw+TFV5odQg1Jo9jScbsTmwnPFzcEgKlsz8fVZvTShyL/
hfQAfgVJlGeBMYthOywmBz/hS/NwA2e/U9L9TmxIEvstA368Yerfq3anzzJPoi7tTr/r4oB4kglz
dTjtJ4zYE9XiH17DX2IreypE7zEzFMrugjFpmW+hO3a0avzR1NFKkXPpo17+iOnfL36EUOddR4iu
nDwtUaXQtrD7QmfpWXtZH2/CsFwBjK1t9iyaDmeraLWes5qXtHMV6TBU8l1pTlIF/Vr2uBS5L9c2
i6t9gKQcqg7/AWxV34zP4wmtaDc8WABQrAeIOIW1UL6UsF6YnPuWsdAboSexeyugwPgYHs3n9NXb
yOSqhqN+Xnt7L2ynwhwEvGsMzQCEnt1JxNWD0YumSFsCxIaacTCYh0X7xk9XhuEWNnOafACxYer0
iOepeIMstZqlI90aC2XLxttXqrf/2MEs+LFLE/Pke2xbOchMvpcooDhFF/5cPfnwj3xsZanwBCwU
4iID5goJhN31ka8rhte1CeSChpAzkUgUGq+mEPQO8ebR/CEcVqv7C8fiyuTs1Os1wEFQfHwmfIsC
vU8xuCaVBMs9b8tue7b/RYxjzo2K4EQ1BgR1dvRzAk9cNpT132gy4IJS3H+JVYQqBi4OAxYQRXs3
FnbWvaQN4RcxayK1ibBadJSzHknJew+Rlo8/3IKrujI2iwgZ+PJAyKaBB9T/zBzVUb3YDKq06esf
YiCvWFs8Jpdrm4WFUlYHJJnZQu1e2uUP4ksK2dmD9KQ9jnZ5l3+DRy/7/PEKl+7YpclZRIi8Xhot
jym7ovrV+YA/i9T52MJSt/y/5D683cGAzA5GMAZiWxSYgI7JQUYOAVsHobqd5mYH69i60TF9WTuM
C/daA0Kh8eaUGNmaYzUG2RhNFOtzpzEhNfa+18VBh5l8ZWUL4dRkFo1SEr0sEMIzV+gRSsUyB0z6
n0Yo0upouzGgrxxlRjBXx+WX8vIre7Pj2AnItVgmyJDoMD0JUqeCqWsv/0Jlht6Nb613zxacPRNG
EkB9ICkGJEbXjkuQ1CRlYnpqmA+FLTkTk8rZc+qNxJHsv4+/Qc/9SldnGRdOJWMwMmVcRjMhopoy
tYsUgXqgIicGG0vCYpuVq9f9yqlcWtilhdl7UUxgoa1GLCDC4QVGvtG7eqtEgOazYKUxtTA8qNMC
4zgCdmaidc6SF2QIHlW+CZjiMNF3Ia1HCxIF1Krb9DbKhA6cwc1DPOk6bc63/UqqvlRRvjI/iwRn
X1QAbWDevO2dwM7NzUQiMY2FwqS/3t9duHpX5mbX3QqbqfWYw3yA4CJzyptcPMTopq/cvYX4xjQY
zKtvsw6AEq6PCPBxCUo0VtXZJViVXeFa59hWblHPgXOniW/lwvVXW34LAYFZAAqgU+5jIJVybTVC
pjLNamiTqm15kJ7F3xXYH38rHxQ3fn5L2pHLQD5mfQxhzfLsKxqxb0lDMhE2UeHNRad68R5yPuPD
+ZWJckc+oVVIdeUO9YI1KPCSaUmkfmjQKIAGaxaWinMoSFor8fyvkk/Qpu1Cv39pR6gJhf5HbYWv
K592+nSzV4pFqIAkClz5+4FXbbQiWNmh4qy2wUMO66K3n8qGCQjuf1F3uDI1C38jCHZfFsC0SoZ3
wA1GGyluOntlQUtX4nJBs1NTjsk4ZOqkTnOvujCS76S9YD+cYUvr8dz/qK2z4EFJzk2VPF3Tyddn
t3CEh8MQQkxO4A7phunFbivYDGqi/UnZKHREiHLW1rl0JyfKZcaQZOrn81EZVatTBIPQSyHm/gHo
uQvuIfrdqV/kf1RVWSqRWZf25tFpkEIJwW0O5q3xpekd6Sawz5/6vf+Sb5EIckFY3KEW29+tF6wW
nToTvxPNMqRo7zouLRAeaQxYa/HnfEBjxU13/hbVihe0yI+I3zmCm1DF2q5RAi0ELosaxTQKzkAS
CJprDwRPs2IlEuzFkOIyavZzQC5G19Kt5IUrLnbpCMnYMCi8TYiKmYfN1XGsM/jXUVto0EEjn4nW
TCxlNNaljdkXNJnuDfMpWCiyzdXY+qgS7GErFm2FQeY8h5tnbQOXLuOlyekQX+QWVh11sm+yrDOF
TeTTkHAGO2atslMtXoaL7Zu298JOFSRdokzzGv7383P7PMF4TYex1NGeLmBqr3Zyp72au00ZfCiJ
Ly0wxZrtZZwlueBZZU52qGYneUtE3IYHzzyQjDogD9Zu+5I9+nAWnIiq8p4jTe/OcR8YXf72WkG4
fTt+trYoXtnNs3wKVmoBi1nMpbXZ6noxC+XQw9r4c8pipqbc+XO9Dfbp4/rwy9JLjMEm5ocVkntN
tGYJaB6f5TASseagZL6VmFoWttYdUusOcIad5Yhrb4mlywYgZaJmYjQSv3J9WrpCGOsY2mknRMet
TTayFq59r6UDCVqJ+2bisogL1yaySGoQcQGYprrZXfikbpFcotOPwI7sRNt/B72zmMMGBGfqsAy/
Xf6LG9BatVmdFeM/A+39c7ozDzTi76kKUGIXDmuN1KWH5pW92Y2DnaFCbQx76DO4b5Ngu+y3sUWk
xU2IeOY2/a05K6F96RJcrnG2qR1NwJFEZrKJ1nQIvZBgt3Ztcsn/CfHikvOiFGbQ4+feccuvv2HC
zQ+ChKxXR2a36wtxkzT9nV6e/00OBqcFD1tLBsk4Z1o1w5LD2pmFk954bg5fUr2hQ32YaOeilav9
/ugbos4MKAIB/B8Aoddr8jLVO+doSjl5qP8oY4SfW28N1PZ+365tzLyHlItpYzCQiHSXuO2V760E
LKNdTfTeB+drM7PPU8tnVW21ibPoRviUP6vfz8ENelmcCHkn1gfma4CXHQVnlSFzcX1Q/esK10zn
YXK9h9UAzYkZQ8aDnP3d6Hivqn8Iv4Vub49bUAvai1owcr4act67FNY70WxLUDUBzJit1w9GQdFK
zPa7HqVtlxHl37DJ8qiVUpTRN2G6WWtOLp6WC5OzS951qNBEI3QrVfVrYPhBG7+sXOn3baDrRc2u
dIWuz+AHLKraRnCUTc8Pqken9cfHQkzDEh9NZfpGZsht9tXCKk0C2QNAGjbqF60rXwdO6S3MSp49
mAg0hY0U39G1RoNXk11tbCEv6PLX1BgfPl7zAmh5+iVcQN628MrMw4/elILRSMwoBDfM8uO9GO7b
SJvMRZUUyrKKpwp0K9K2dHNXO+g0FeIfH/+EhWT++ifMHrhxnSmx1htTH0P8IznxFt67JN5YT7Wx
+U8pGaknqlzgi3jq2ivWl47VJDBgkVzTlVNnAb+IO+SRfKy/Mb781HgxBTsNEa6tuWGe8pPg773t
is0lbwF5z6SeIEL8Is5ivtR5dSEk2JxY6rm2NxJU60O+4eo+i84065W+BO7grpid/ux1nogpKqOT
mALqOvNLm3jFEFkZZoUTU+Gtrdst84VHFfd+PlmPyXNrTxDK3JVWp0eWVwyi1wARboHVvnZTo6yH
hhz+d8WBnTz2qFTyKp26Y+ntsBH/CYPQ+xA9rfev0ZnvtzKh043p006YtdGhsXtb7iePjKDgXl9p
bi7e6Utrc5eomKk5BFh7m1ndBHaZco0MhCqg+hQ3awocROIl339pceYRkyz1qgpJTeec92pnIz6Y
HCsN0Vkb9jlp0rtE4tMMQuYim1jfdqpwHBG50Ssw8dGwT1RE2CuLxL1QLNuXh52QJZpTKCiICpnU
HcIqyQ+x1t4p1XBSUu2EevJ9Xgc7WT0z2WzehzXOSe0M29P9r1JrqTbOK0FnrfqunPtPVijtjLHZ
5hnocT/qUX6uT0LYVhs5Su5khO82vYg0kjoyxlPK96YKTDMsh5NmnJGUjr0OmB/PmlJqb40k3ZUl
2jyBqt8H/FEkWndFMfjAN86/9BKxRA1ojmKeJ/Hcm7Q+v0Sm4spjdRsKhpP20k1oDtu+R5fbo/xp
eeJJVqMf4znLpnzqKY3qg2SlbpWeH0QE9zwPGm0vUH+EAvBqVa9fMjN7jbRG5PGtfQ6i5lUrjE+W
1z0XnXUzGOFObDqwkX1WMiDVurmhPFRa022EOP4ReQmwTN/cNsh87hp/3EkJzRCp+qKhQ6011X1n
Dqld6vqjT3GNPFI/jlK2r4aBeRFZTNxakPedGD+i8X5PP+AkZe0xqiHfQysS7ijrRpDaG68K//CC
cdVz9JxIzbFH/CiQlJMQc+Vr+eil5ivqB8887lG97AMk5gc+nyJFJ6vRP3uD/qJb9a03Dl/kMfZt
76w/BefAThU4OUKkAjembz5AQXaQm0FFCxRBt74ZfpVdk28ZnLwPpe4Gz+daI+J/fecLblb4w63e
q7+Hqr0RJr3f1pIf6lI9ClqM+F7eP+uZr27kfNhmon5n9Mb9UKSczGqXnYVXuTY/lQgzt4pi3vh9
+x11dwkIr+4OHCWEdosXs/S+G5rnqkn3qDdACtR8+BT0lCnrwR0jbyRX6J8iSxntykDVso6Efheb
+r4001vEkFF39yeV+CJoEmbMMiFzzSHO9nmA5F3W/oIE8MZU4vvWSrdBLByZ3G7t+DzcaUGqo92a
/rLa6KmK4h+CVDwWVmrZSEbbhVjeS77885xa0qY21Fsvr++EKv0shDyXheB7rw33VmU9CrV1Ekdt
HyowuskhZyr/ajQwS49tlLi9hcakQq0rOsNj2hfwmJ7TvWhk970Wwr1eBhQVWyTHqA4cdVP41Jb+
DZRARG1KqYjlVq3Nw+Gl9MvP58LboP91opLn+AhZtYMOACNInzsre1X89JeqpHtUoe9l+PjsXpY2
Rit+EuUie6jPZ/XOS4roybBS4UvoSf4uN7u9oCTtprfa4KnMJ5HP8uEcpO2p1js0ptVPOBwHrr/P
tNm/DqlmF7pYbPrB2mn9a6YxCMw07WON5GNWPOStXyIEEmkIv+rbqglvyzx66nPtJWoBUKRyOSJP
rLyKfvu7ydH6ZvvPT5XeH/Iy2zHzsGtizR1pSD9I8FA2BsXyNgPuEhvnTTOmz7r12huIbHre41BX
T/yHtll2thCiQGr094aefgJtsNOaQrClMC0+lVWFgmo6pveJLN+aaeBUobFlFNJpxsEVtNdx/JKK
UJpZdbsTwZfnYmDYCHwJquIOsP9JBBqF3lkP+luzbCUZNlmR2QOazHSCzl/M/uxv0/yPMnb1Qa0C
W54kJcsi95jNkkcnN0X0BILGd6omu/PzCTsf5r49BgV6lWZg9yjVamIm2+eyux8bcSOkglsID4KA
8KdRbtq8P1i9YHOFapoyZzsVrcaVAw/EQ8bEvJXKuKL+cxmKHHrtsSoKOkWD8lNJ//AnvwTW8Gzp
3edYbZ51puvLtPjZjLrrlRoS25Z1g8IlF81ANtmzCs0OB3Xf68WPRg2/lx6a5bLlU4hFK5IJ+iMQ
7u+qXlV7KQn+FCrkX0puB7gKNSVaytYZ1mjdJQzcKKJ3ayp/BIZb7Dgyt0bWPo6W/8lHB1USMrtN
H8Xqq6bdVOJjnoi7SCOqJMpm0HyohcZbJUl2JY3RUCaX64aQj1Zv8n74FKm3Q3K2O0u3qxies7xP
DlE0tgSo6q4BKp010Gmc4UMW/IMJhmSvcuyCsTipQsSpaJAm9XH53/Q8tkuBJ1f62g3BIRugh/fG
LZx3u6qNj6lvbMh6fhZ9Hx/SMd6oaq491ToZVykJOz/xf1oUmqj3iJ3dKOkPL41em6h8iTWT/krk
pMP01cRd2UL9LLwosbEtEm9jdNYJjS9US8tj2j7BB+nIlfYiD8F9ORVRde2hSwfb8MJik6l3Yf8q
Ss2+SbRXMRk3ZUv77/9x921LkuLYlr/SVu/kQSAEGjvdD+D43T087pnxgkVERgJCIBDipq+f5dHZ
05V1ek6dfpwxqyqrzPBw3LlIe6+9LthyEZnc8yM3b9XgJgIVficgr51r95DDVrUGZcoQVC35nvQv
NBt2llQPtEIqVWGQ9d0fzfwjYLvM+luaTy8uUksQ2DrvujIcYhc4K3xvb64Jycx+a0dzw/rpQUjv
wkW1gi501yC82ZmyWPYsEWxKB2TtEotU6DxPZqTYU49dRl1vQqc/BvbqfQcPendJmvyuzPENZLTp
QcxwmhHfxK6N56cuQqCLYcdruwrx113x7gWP0dS/5dgt48HTh1rlO81gzQeBjar8dKiWG5qxKFbw
O05ohZsP9zvmJAiQSmQlTk0b7XpTx20ttxj07ub+GlSvnFfHw0rch8W7qIb7oiF9XFWhHzOX3kaE
fwRh06Z96JlNoBx3FZDrt83C2DRc4Oas+SWcuseO85tgzJ8gGkVqNcaIwzDHNmwuhofnYuB3/kxf
EDHyNSjd9ZhP2MQmLCLvOspOnTeB4OClWV0+j2V58lqbhgGkyWW2dzX/TocJo9EMQewTPPdwcL7h
Zb0uApHC/XIdkeJkUKCNDkubhSVFTeOwrX9EI3tsHHSdkO8+lVY3CHBlT0UfbSWf4o5hrOK7IOuN
W5g7roniK4StbvlgnmbfbHufwUScpwxO6Ru5TKfG9i+DFSso0Z7hF5W2Y5E4U3sPJ1GwVEO4NJga
K4ZT7ZzJO5ixOrlK76yd53hW5tkj/XvYWbpaJpDOIni8JwvvMUyf5mg9BfQScOwXkVjK2BftNcj2
PcycIUYw3QN1pzG2y7znRXXmWf44+qjz5tB5XyK6r8vp2VnoE5HzcZpgxhXMG8+Xdy7j63wQ59IZ
9sQCbFMWsV5RdlxshGs01zEweETy6F1Fo1VBa5Jijx0TOxf1Gp73WJyF9Lcg4zZoo8tjERULau9h
U4bFydPThlg6rgQTd6zLUxS4d4NoVmMYrGcG7RURGzGJeKII2zblrq8zDFzBiJ6LIpkqe08q94ZO
+sz8/KvXtAdnNgdVQQBXgy60UIh5sXqu5SQ2TI33vNYybjq6DiTfwKFyMwSIThrDHn5kSJwO52K9
uBagGGa7Ku8eAGHNh0V31ZoK9tFohihwfSOsui3hXTlL8YgULxKjSH/TtfvB7bQVnjg5qlyVttfA
Cloobts079p06vNiQ6mLLr4r7x3lpSMeCaqGbxrPbIKmIN+0SAIGaLbcKO6rFUI7UQ94xwgoZ9qz
BRkFZu0E2V0/1q8TJU921mIfMNhq9rg8sfaxJ0YOW40ySHyvOo9EM8TLzys/mLcIyQF1q2vDNZBU
OCLm+VefXUOvGSLkF+Lr2C+ccqNnXyR5OIWrwBtqKMS4uw2L6mVusDMgIx188N63+Ai5XU1zKR4s
KnzYbEzBwXURKE3H7qb26Ymb6j1snBw7Dt3NdFnpJtwUKF7iwIn8OOrNqWPQprChvkCwssaDefGb
ZcPcoY8ljx68pXlwaKHich7CfVSAWNAVaycUMPlSbh+HyBY/1K6FS6cT0GRCCPSoBX/TdlJdPPX9
14K0uCNReWpjHvq8mldQX2M7ICrDCSNwe11wy6LsJ+sZm1Y+swdZ4LRiD8KKzcIO0zDnYSDm3JP+
iFy7F0Sfw3F6bK4NI0QVegyQXT+FNzMp0oX5e3BPD47fb03brumsD37Jd2gK1jLIj1dVRR4SsQ3m
CouGhsi8ZdGDv8g+Ve30KqijYgzKAPSUwYW4VsYFMQLxqMhs8OBDAGQ4zWa4Sbb1aa7qtxCeGie3
XfZtACM9zrFfu3i64rLlr4HOvDULC30Upn6p/Op1cmy0Inr4gYz7p2gesRh6RNU4ST7yWBeaiUvT
8ifo1++0sA8Bo88TDUCMJuNs0maW4DBGi0jzojzYAZraULWrwtDv3fxGGmzhcGfCuu4KeleVrrcf
5OAiU6KlSZO5NJlHY1adoXXKiVOvOhmk9dDsZwTOj04jV6EvDgqMDoRudVAUTRTrnev1iQ/u06pg
6oiR7rpp+k3AintSgs5Sze/9OKR2CLC8CewDTS/qbZ6rJy+ExUHcLmR6n4rolOsOq6GBEHcew+3i
8+pqRJ16o58nWoT3s3CfTGuSTji3A2vSsQQNu+DlmFxN9Ta6x36VlWgcm+repc0tNl6YyTR+HWco
AtthQc53eBIME6QowhNG1wuiAmK4PaLKMujpJvJwtVX04ByYyMy9cR36I8jIoamaa6b2PkSu8v2Y
8XeJeJsYsokcPX5EsYxXN41T57GDcvCHn7NX7AfHvJQTnu5ivIP4H2senoupeiFm9tKolCmdss0U
9E0MVnmH5X3JUrfi0MuA4B1XE/tOWp/upPbfPeyhuh3Q4aIK154Pw3EbHoSFkmbk0NjAyzCWbfgI
AOdr6xUPkJHLjRjVC3JAz7rTNSJ7KXAcZS4whK/hymVPrnF/6M73V7XE7TjNQFJyLQ4lm4+hNHKb
zeW4VV7+ffQMSa2H3BBsxm48NerOc+ijbgDG1HDPij0/u+m60o2HZSjjzh++LyVduRl/Uty5nYbZ
XyEafgFGIsNVMWdAZTF/whxbzglYUtvSBXbQBxGqw1kusRT0tlLZfbbAf9G3sH9EXglcwpE0it+J
GEqX/tUVDH0WEuutm605SJNxNNQlwn7km/RbGHZ52Zbk6r7Iqm+jA83U7Pd7PglIMCO/h+e/urIc
2jc03lUswprFjqvnDW7EDZ2dHUKTnkQeHnu77KZ52Ebwy3egGDzUXvhOatfZctPquKkIbv6rOdhQ
yjcYaMiVP4bPra5uu9awxKfTC1VYB7sMm8nQO/Ahgjoq9RiAlbntYE7YCSSWDv4DccYqbUTvxf6Q
+XFR+V0qKO6vSWVgGSzrMvIOlNQ92oBwo+m4qVFVgsO+DUp5wL1zBmEVWSGq67C29BbQAoFXsUMb
/F3uJxmpW9C3WRkPc8ZS6eSPIZ+Pjod37dmj8vo3dzG3XEVpZbyvPmG7sRjfYFC8RyF90pHbxnxC
IYHk5HejvbtwtF/FiLPn15yhEZu2ruhvrEDE/ZCHNB4isHjg/AvD82J8ZW12r0vYCjoIJ1/TxrkH
fcON89negsXR7rgUXUxrejGDeYvq/rb09ZprBk2QT+9Gg7VWSzHH/uS8ZyXDylyuW9bvEHa/Yi0G
z209HjkzHUBh8r6I4VpWN2I19fo4S3RnmuH706G9ZE2DdDsGy9aeTE6qFw4Wx2BObg7fz4KCjgLH
L5T46lSivN4Mqt528CaybvuKtX812Wprg3Hv8QUmPkX5tbLRneLBtrbZjTs4tzVDeTIbNHq+Mk+l
VPcZC09KaHfNS/tKxvIrrspNbpq3ssSMq5ndJZUmWmeM2lS2hCWLifyVE5EP/HWxInW2094IP6uw
ACaLshXp1TrB0/9w9YpIsskb4rw2Jz2Hj/Ck8m4zGoHMOzATU+Vg3ir7Mm27qIlR2+4Dx8i0YnLN
gKAUwYAFsz63cF2amePDJsvc+QMAO1GA7YlB67KTgly8odiyclnZsEVh5x8iPC3rYvKeG0O3/uDf
TzluSB/+FKxLc8nyDYq6HwsH5FZj0Y9s9OaNbnFTzuY5AMDDy+pehR3dI0byFFEq1m4NLEcRueMm
2GMy/Q3UgmdZtkUMcHiN4Vn/1YPZ39DLB6z+792IJrL3TJPWtuY7eJbXh8oD5gcPkAYFJNsbikwu
HqE3tOWrYiHywPrwWUPTmUxahysmSA+4dHqcXQ4v8wHgjmjwaqLFSRauSitXLCnim4GWiChKvbIp
E4HPPyoqD8uEUq7WzriXE38dR/HoE0TKNMWE+sZ4bxJgAopOxOB1RbGFMTBwnLF7LOuovI8Gjgc8
I0+sHZpHPvRilZHJrpsSJa/nL2CGKmZPRktyQ4VM3Q5JPBEWj7TTwzGqtRfrukF0tOnzNUMfcx6l
eOpKmrZ9ddtU+Z6PWZ34YFkPuklqzIvx1MUdD0iccYOFWDp4v7xb99ycJx9ga0S+WmnuakLPgddt
+xDAdFYi956lnux2ZtA7BQJu5p+uFRst6idfjquQLOupme4W2a3nkp6jZVjD+njFuvFWKLOl/hu2
QXTw6JdYn0bUJoGHGET0MpTVCSsI2u4FjmkIbK6B+wjyrcjEhxtaAHftZRSwxA2QOpOPj1GHxtb1
7zvX7EPlHEjXH/0FpR5ORzLWeYpkqhWrhm1JhvPIu5jT9q4lAfQqFi0btqqmkliqdEzUPIJOWJVP
ZRvyLW6xZRXCCeg8FaZasI6U1+ZGWzCAm3ABNlN11+JmmGc8arPsbg1t8HBPutF/StP9l9O83418
/jDCVSpYyuqq9cRkegXhuXODrCkMYcZ0EncB3EGazZ/Sof4ra/XXMdN19vU7tks+e263ONDWuXsv
gS35Bt9+c3UErO7/TN3wL2zCfj3WHyaHBkCBmP4xZCq3zc2Vkn9ldIvbP9OU/umx/jCXVSTQgXM9
1jXzdzkjv+FMP+1B/geBgP9Cl/7rF/vDRFz2A8Ys1wGh2JVbf5ut3id8K+ix/2z2+idDwT8qDOrl
H1frOhR0rnk6RXyNFFVwkV/efl6w/3if/1f+oS5/n672f/tP/PldtYsu88L84Y9/O5XvWvXqh/nP
66/9n5f9+kt/u2k/mnujPz7M6bX94yt/+UW8/8/jr17N6y9/SBtTmuV2+NDL3Uc/SPN5EHzS6yv/
pz/8y8fnuzws7cdff3tXQ2Ou75aXqvnt54923//6WwAV1lUBA8YhJy7MDq/Ugf/4/fF+vvj8WuN9
EiwD7Yc2qvnLrpevzfc/fa+P19789TcHrOIvkJYxzI1huIWYHVzQCTHEP38ERiy44uAigqrk4slr
lDbFX38j7hcI0hDABYoKIozcqyK6V8PPH3kRUC7A8aAqI8Mg+u0fn/qX6/nP6/uXBn05DKBMjzf+
NBj451T9v5yG6A+PJM/7cgCNQ+yG+lBQCADIR41yijawtke5QZZzFaL2XkFGs9jHLoeZSMqh5AlS
wPdBtpcomrCch4kBMa/ahu8Vg7vEjrO7rruw7Gw55mwwk96G9jkajiL8Xo5IzlhIXJr3jt4Seszy
hzHbFfkqDxNSJSR4LYv7qDo7wzls95136NlFRUcqLmN/qPDfg5MdbHnTz5sowmQiOxCiE688a7Tl
4WITa84h1HwOUN3qLWy2WXY38aegvFHOR4VacKBnDev+nqOCH9etPNXiQscdI+sxOwQqZc3DHMCO
KrkmPoutp+Gm/IrtO9YK8H2Gh264qzGj8x/QzTvVM7EvY7UDSJb129rs2HLIp43G+2ARaLdCbgJ+
ZCSLrXziwcqrEjMDwr2ZAaGUaxrcFPxIJph6Hfp2Oxd7fzot42VxYwSvFMXejt8ctZboE10QLsQl
dLAPb8Nxq+3XVZBvnRlgxh4vsfS5mG+H6qGdMEgRh7o+NcFZ0/uuv8/kSRRbJ0gQDVlEKQhOTRfD
Q9WIzcJgIbGFlMirTi1Ze+2mK24+H5Z/ax15UDX++X9gaQC75L9bCu4HXTZYFH6/Anz+ys8nPvC/
IOHdQ+T6NegKDvHYC34+8UH0BQwSCPtghxsigPBKd/v5xLMv6Mk/OckQq7mwYMQ68Y8n/kvkI7+X
Qw4Ivj7sQP6dBx6fBPv57x54zCeQ7QA2LRzloXZF9tkf9nvP0yh9MTfAnEuouG3bAWgvPCyA9nE0
YVGTZzsl/Oy2sq2+XVQIP83GBwfQOB1Su4jEbMSZhiscAFQ7LtwQQJfXINyt6thBysLbUdENN0HQ
CzhWoU6c4Kay6/wa5qfShm9UkPyps2L8RjPDd6jf83NkPLNTWZb9cHlFVp5cqgOZCYzKIkCJUvfT
HNeCRqeadOhjy9aenG6aVgoEtVsxFnUQ1/yKEId9I5Ixau0hHIYWNnJMvHjY+KDHG1WHUccAXV6X
8+lGFKyDqoy6mJbyYb4rNIUbfVl7CY+KMKbzgEHMJGHW5qNjTrjs5dG3YTHg0UGTX0TTkCKkZzqA
iQDHYbfO560YKQDqAAHSsYWSBeGgs/nelANO2dxFDyX4xocRY4Kz6FyHr4Sa9aYZnEkDn9dlQgtS
PArPwnTPsHAENA+eVZhIuOq8RcjIgShG2YKsB8aqdpf34QAk1UX5nZgGQ7pbdK8w6DR5sCBuLDdZ
HU8ecISgs26dDBi63/sEq2aLwJ13IgUczDyGyrgMGxSYGfTWtfKTxhJg45rqzWCMe6MZJlfITc/B
PgBaJBfgb8ZUYj+5fn47oE/cuLLJnxst+x2OJEBH8O0TzNJAPhkHpwI81bJ0qfrp4LY0OGFc06WF
aFyc59x/9iHV3PEJ3BmhAYYj0UbDTRlus9tQzRE2oUnsu4ZMq8bP662cOiDX3gjdQwHF2yloJvfO
tRHYLmO+8DYBdgb2HYZ3zt6ElYMr4LjBRtgFh+tEdLaiqjeAtaBqwBw/6Ug7rBqp7KGQfrOH4L15
0V3W/ZhmhgBdZ172s0/sLRd5dUsmDMOVJ/yTO4KxZNFEJA361jzuJlpeTKfMLczK64RGVCdZiNFY
3XQFPGJrxCN7pbE4AwLzVL/zb31iqqcssi0GXMqRGwd+9i8yM1WqBh8dinHL/VBXfC0jMx0Lv2b3
uarafeV1SJAfuNNgvyTLhQ9NeaStZUca2fl7JSUUro5e0trY+aavSLMzubW7RkbhFn0+MqPZDE/M
mYMyRAchv0of+fDLlE8rxF/JNnYhuzz004JZWF1hgsmn9qYpeHjQDma1sUYKzt4Jw/wU0E4/F6Er
sxgQ3gKwGVB0x5ruuwcU+s5pOIzm5Wzv+6lTb6Kq4CUhYGDR+Qysjgo41ypQo5N6JmQbgrHjkbmS
bBc+SVzjiQTrPsyWp8GvwYnKand5Kom73GfOLG6KjlzjBXg1gIYHYecLpH71RZeR+91MeXjKinKa
09YZFJggvcy/Os1VEF8HFZ6Kq9cY6Etj0KwmMAbWY52ZmwAjmkPbcASTQBoQYJrBZA742BnhhxdB
P3hYqA02pevkZynyXGwIRC1FOg08EnE3C4XYg979lueuuSm9ocII2asFEuQt3IJ54RYoKVqsdz6F
aUNYdaG3RsoO27dVjbFG3ctihSIRoCOpym/AwfLNpALAapmbRwhwUkOEoagDtu3YUMxbSAfzQ4QE
V1vqkTDfL7xY7B53MbtF/FLr3OeybZ31yCS/7cKW33qujr65IKaAPTMvjpM6fg5X3dw24Bi6nnoc
Sl6/DJBLOUlrKgSAeX5Y2pU3Etq+z4Ziqi+tCwBFsXnQ97XHHYzk9K3LCnDd6q7+5sH9qU4079p7
mjXwlkVaRc2SFpIzVCWl86pmYENuBb6PjSTu4yXf2pa/dHNLU2yZr3Rw7qYMCNrYF9kzDECB/M+9
34INzrwdPon+UO5UHUqklh2AJb82dZQukHZ7o70srNoYATbYJMe1KRz/nAt2KhznYA0wxkXkEj51
belANu0YBHHw+s4xToYQbfPqdYynDV36bSkcgL/iGxlkB+s5IdaL7sm6wR2E2Vcz3TpAercz1ve7
2rPeYTT+HVj6iJonDT0SDOrjoK3Q1Pot7WLbCOImTec554E6ywa3T3FuVYQFr6aqgG+10t0mAzsE
taVdpgsrshcmdZYwOlVIIyIlajJUhs7iYDTXqfcK5s3AKSjdsBxTWc3z6Wwp7oNZewgxouDGLqWd
1plqr8MxcBmaHPAhhMESxmARyBxB5O9MNa+V1Vs5Q9w910+WZidiVbNxyurIcGPMM5ylZCVBYSCP
mH2dPDWdcuwEdwTivRXe2KzBGjNH4S9bWLmepBrnXcFRZub1IVyC4wDUcFzC0+I0l7JrcTdEAwOQ
bQ55pc4hQqQOpEQ97mKrXkGWuKROWfKEqwrJU85mFlF+mKLsUnj6R11MF4U2JaIwNxzJvCTSRXRh
3R6DXG9oVJGX2sA8r4IQFkCy0yZwlgTeDohVe09UyZDi7vVmEgM6HlFcGFKDfAC0MIWatlo20uty
8JRGGbqA2F13U8pCAngZLGagIFEhD54M8ABPAt8pQP0EVQNoE1yBwGfxC/CsKgiykr4HzWKlB+Le
L1HYiA0CnBuYCJK2ASNlaeXjKAi8KqSc+4dFRt0abm9takk3mNgByWZYlU0gwFRyMP4NM41oHIyB
6hhXJXusNMDgeKwC+azV0iJRUWX8VKk+Q+MmfQXuOVKMiY8ZgB/NxQdQeYT6jZFLjuOs1FOFBfxS
gFKIARKFZczkcOc8tWWm4oAvwT4QZklFw9sjtnBxlI0KbqaMlV+FUP6P5UqlGGokAnraH3/ophlU
LL2oX0cCk2MVRX21CqEUu+i5VgfaEghafQ5WC6h/H9hjFURosp4uGEg2+6Ybcki4NIV3UqbkN+1Z
5HE7NStZgjCEcjtCXrPHumV3nu/wh8zk4tYfW33fYeL6joS/kSWm7qddlvMa7Vbh3/U52IBJGSyt
A6BeIC+xCqZ2rd0JRAXVG3VSMHe9z0FOwsBn8pswwXRH3OcWHXqMdI8JHlJFcwZ7onyNppDn6wpD
2IMGFPtUdPO0RjExvgClc9w1JiLqEeSQDi0gK4IUvX9xcYfR976RgGCxnmkdbAdlgYrC+cu5CZVr
02DIsiBBrdTup9qFyFhG8kajHMQEj/iFWEfhsiQMjaiTLw8yrJDd1/HqOEo+PGPLKk+Ezd65y9kI
AS3MEh/KsRnB45zQ9MoC2HBtBnbOo5B+eF7pZElXO8VZ4RlbOSCy7owjIb/qtGdWzjLka8t6MHIU
aV7bsRXbvM17J648v3qYWh/CCiZQHGpw+lJMM/mZN0HxPGlft+idGRYUx5EHm9dLFUuUdw8ZRHUr
23s9DAWyCmVsa995sJAkwnD5gvGSvkeQKFSsruNuBO36H/kg+307W7Kssm4o9mC6Trshx6TTaVVz
RDUyfLRtFyBjr8ZMvSlB6y7tAFfOXI5H1AZsZUIlm9h0kd1Ro6ePoFbj1xbw7maoJ2DAfJjIBQTv
Gc4OzGm2mKHXGJBM/aqm+QDQ1/jz1qMFGKilQX22gKLqF75cEwqOETxUun1Uwd1vygMUe+BAk1Tl
y7jtgnIAxK3s6jpj33eg5B0ipqpv4I3QTSn0eMHwcckTKmi1k+U4n+qyVVuG1TtdsqBcdTwzB9NY
d4/5e4OFfurWBg9aUqC7+dp0U7kb55xsdWHzVVNPxYWWc7ABfRwFVBDpm2XMxx1O44JP3eJzOJis
1uCbIofJtg9zYziM5UveJ7oI67MZMITo+7B8soGDTHc2ViAEqsGDyX1kzu5i+R1tGQw/bKXX1JcG
g+iA7d18IDECkFAuOAU2xRJ4DCGOXInI0d7Rz0qqkh7pQ9uKLKbYdMYWOi79yT7jxm1f8zqkNRi9
Y/FgewdRoi2uGoPqPlEu7O+TdvI+sCAjMbYt8u+9G803xA9MdqRoKmOnXto7B7TWfQVrt5VPdXNp
0fZslbYGKLkXbli1wHgBXrConBeKmqrUXkr9LthpmoGvSGx4b7mtePy73v8noPZ7AO1XEQMISTSC
XRWoNWBbeBE0t79206qUDWg84MTWbfdCkK7cB+tCLev//ii/zgUQV483p4ArIRMFVhn+0WYSQUTS
TnmvQKCDCxacxXBy/32E5v9PpPdq3fp/B3ZTLPpN+fp7MOf6C3/Hcrzoi+eCCQI7CsQyEx5AFPN3
KMcjX2DvA0fn4IqlwFMO04WfSE7AvwD48SPYD4XwYo6uSpufSE4QfgnA9Lim7X6+G370b2C33nWC
8U8kJ4Q9MepvwMrYTdAVe1cE+/eTG1tYgZ0nJ6uWLvOlHjWg1nH4Klz3ysSs7HqmfLP0aKJlF32A
aP5IdfRcWPCMeT/4WL+Dm8XxWVKGXKWyDkBjYgMalqunEIGWu0aFR8FzvlBW7QATj2ACy2NGewA0
MFeKx0zZP7nTQ/9XfOr6rQBzQWKFsCeEH38ia7//VlNoOuzJnbsSs/vkteOSeByIAKCRMclaF1Qf
B1IMeH/t6QDfCt9GNy75hqxXZK/mETSqzQ+mkBtwfWnnuAxD5fJe6tquxwpD4BH7QYplVsQo8e06
qr3TEs42aTlJUTJ9PshYL1QLapO2QLZHKAVCD0w3B9rKBOKZfUV70KzycARrHW8bdI0fd8bYdTd7
kKVNbrtV8OY1nUFVpmBWHDRtmEoXVLKroIYhyCmRdZaMbs03no8GGF/Z3bpe+5CVEB01OXKQ/EyC
H5DLFeuLPKlcDj6VKFnsdfpe+kW/xOUIA4i+Ce94y+mum4OPksgyLTxI8T6P7booeWFcn+B047Mu
dkw4mIuaYipv4FW1ZkyLePaaj2qsvhVBxTe67pNFOkMq0SbFBDSsRIgjlAOYPbf1s5cZYMgwGRft
gKhB7IV+oXEjBSM8d3vwc1DgnpXl/b6v6h8j6LqL82D10/jaTOBLqT46KFCBsBybp2gyMqksuHWf
pw2zXL6Ezqq83oE59lWUhjVbtboTGDAYVLWOBDdNLBM4Mz56p2y8d63zUiy1n3ZN+PF5GcSA3277
hm8KkHTnqB0PUcVv4ZoZxRxZexvXlO3fDyiyKk9BtEz7xeqdpM5d04xvGTDNFUbAoI9cL5/IdQ6A
EppD7md7BlLkQepqG0xktbiSxQ0f3yXDJhQ2+NveewbVBj0X+HWHoMPJi3yxA/jy7l/z03nvgxmc
FQnIAyYOOhDqxMTbPb2eQ+PqK3evfiw7TwP/xNBBuNCzIcHl/fP6RZ54Y/h3CfAg8GEfkQpEouvr
sG/aNQpp4KKTWkkvB2G281oADeNjjbYgdkbFN72CYhEm+PtqqEAP7t5Llj+UEU/5lKE9AP6KZx5v
hL3IpO6wRueHqUPrLGu3L568GUSeYWJwrhgb3Na+6Q9aYT4k1AMTZv95L3dyjUL7zEeovvIJxyxm
lFjSxyX8fHxL0SLQ/PpgGrbNiTdsogz8Y952Ph420GL9LsIt2+DoPAe12s+OoYi+f94SRkW7iQw/
fx8YabR5g3OIj16vw+za4KS0BD8FEQvlHo5TZPihGl57eNKkmkHz9HmvQnKY2mgAbPaP13zevcJX
COUA5hFXOR74z4sfoS+5sr6qmO2q689bR9p164vbWvp+MpiBouKQl7LBimpQ/ayAioPbm4+4VQi+
ZXkNiLZNdvi89J9f/PP/ZOvjFIDQB+tOfvpcjLLrOVhKfMrPQ39+s8+X6QnkuGqE7Mcv63ieCruG
vVh5W3bIDF/cbK+64M4OVZ/U4qrU1LDA9cGpHFqF0uj68s+3DisuYokeAsflD4CxVBViAgAyyCwy
hJ7k9Xcn1w+DD07aDHIOyD76f1P2XktyG0u47hMhAt7cotG+x89wOLpBiA7emwLw9PurmhXniFw7
lmJfSCGKwyYaQFVl/i7PeFO5a8is+EkC7dQvdbbmkGEOIooXMR/h2dRVp5p+nzgImBArozXiFQzK
icCYwf8WG/k7ovNxL5q3ZETkqNa0a2j7NRFEnqUWZbnWNB7CoW91qQG0TODFNaG+We/27HjBgbPO
YZVnkFX6dG6q5izsRMIcvbarXCvdBcw6PXAwhSQ27HVq7KN62o0+9mD4Gi4JAkSdmpgBoE0NwGvx
mCK1uJM0LvA+B94Nlc9jJ7cOK5j/LsbiuUQxFcTvbsyTteVqLqfizdrW16zmrWX8wfBe4ZI747uP
eXfWY5M59WELPOMGLFG2UZyu7UPRsKMwoKyWK9GUK8w3BuOmLs/oB8DZ5FfmWlHKYLXbNJK/aKfi
i5u95dio2BHyYJ8H40Hd5W6tCaayNuiCpOtQtW+7tECWy3YyA+xz3m149XwMFxNm+CVmZajDPJ7H
Lcy37r3WfP/oNWO+85D2FCXL06nwS2NGhAyQX15rj63mCWwIrNoWNf5pM7ZQLdE1a6xwCvJgZ6QN
+xC7FgLAV7SUmEe6BkFPcxl4u5KBg7XOOCZseTQOtkOv2C2U7HC8mW0jVOOcXKC+j4O5PTKgKUa9
6d4j2kfdOLGbuvVqPtciuyND4HGQR1VvJWijTO2kVoY6uMS8LeGE/jfmYJN/77IhWUdpHRzhjGBP
ozVAWu25LHSTVYvAzrjbtomPT8QUJSWKMI8huV233LddhrIReeKKcDli194O+NKYZjOkHG0xEu7N
XIF+goFkrmCDgeWAgwAr3HPfTUeU8S/kPmbQJpmI0EUj09Z47GOJIq1xiwzt0mA+ps4dC1Im/o2Y
5yt3Pg9uep5a6JcWz556xK1b5WetrjzptItlMzzuS9t9VZVZs84YWAxWh9wpcD97Yd5Vz0zmMy4C
3bLeee96220X9XaVHe6EXKAfe1+tWJzWSSMPyF9OTLbdd8t6snLEz/0cxGFv/FLbk0YcTliLxA4F
SgC2pBlHSBgQmRxCwfV7q52lXVInWkDPtoNWjE/9DIPRYuHBwhi8aq+iqLu9bp0HGxV7nzDzsJTH
6Wwh0g+Gv1KDE8XIHcH0Z2/Ysc44JnTc1TP8MbMgx/1g22ig/SG/Duz5TRoYN8NbrgZzjkNymw3S
c6tn3c6fi8V9VzeicR1xaFbjTZ19mpdCBjZYZGd08iPbaskNju0pfRHdygEmK4w6NhGB9umhksrc
wNchtRLdQb62oKCeD8bUnQrdARrlS/GqD0ejXfAq9JvN4zN2XclzyQCrwDT7aV9XvIPewNtgUjXI
P8MWP+5VFS5/leRUWlOy7pwULa6swlzPe81kBVp0tLRp6rU7VUhU1tRjGXfyUG7Uc/tXseC7ViWC
WoTqv9IUuAi4PP38MkKwVk1BPxxsbLUuUwIm3g8/twgN6ABYgbqmQ236c9Tm+qPX9PN1Da3af1Wn
oOexOWae9ZYML5l7V9psA54sDZsmK2AHu/u0QJdf9x4VuL++ofOcWROY5tRfo85PIfeaQB7tTXPR
y+1jdjyihJIMv3LTHYclXjmI+G2nmCkY43kIRxNeaL3v/P5b50873tAeW6DAgSOKXWE/69a8nbLB
HQ/5aqCLYC5oLXqg1M7cV1n2KxuIbFlQ2MsbbOY+tE2e3SUbe7N6KyZ5D8Tk/hJFsEbqf6mtxKmn
987qn4eN03yB7OAlXx47+8eaolRX36FLrb9HC4uqy9amdisoiXGv9h5DllwNBV4qN/X2ewKQiuKR
44GIcSoRTuLJ1jMyZLgQten3enlt54AdeGJPVHuXBlEKPq9toS+Fq7JCEt724WcQKVpjj4QO0AB1
KBG9yb7g33odZFUBk5z/C4Bh/tlv0W2ZkJKkABuw/p73R/DD3LFrun3vf9ZQ6kXuFjBSP56iRUNS
spZkpZt6fNyquNr7Rg70T3GQZ+k5aJIq0u30Q7MH9ird+bV15ru7sL1VA4DPmNSnRO8fes//D2Dx
mzLtn8CL9Tsm4unALogiuGqTkaMOibu/d7+YheyxEEayHyb72lZ1ta+NsEjdOpIP/qAF26UosB8n
1lXV8206PRUdq28YcTa3SOSPfoG3TIC6hphhjoOm3ZketX7siOpEJxQO/hSmueOHQiMwcTLZPJiI
dyzMDVdvZrywdOeI0dAz581xTacPVRZv6fAvqj9TajD/2enzXbHqovZiZqPpwir+/l0DehXiiuo4
0ldesbSiQtcSerpaFsBaKwJyFDR6WHm99Aifra3jSmumrT2qeqfQRzscWjj/emitfeVT1SZ9f9ao
I3vIgZN68roxnqked/PoE71Zu1e3wlL0D4Dl/wKZWfJq/+vboIXzbDtwbVdFkfxDcerWVL3bxny/
oo7GzPk12WT1GBg20GYnmLSSR6Of5p0+eBVb0EwWoNw4Wt0/M1KDIZxr+ZDp4q3S5v+sMrW2Sy0Q
+FyBT0vzgwlOka9XK+UeMmcLV3s+jE7oCCRqRoD6Slao44pzj0k66qZOOMzCzj7O6fd/+bpyAf3x
dZHtGJbpEoDmEpX3+8MTvijy2ekyEkzSODQ8SXI8WKs8Jqrp2gyACSR+75s8vq/WHM66p74wDbBW
dRyqAk5ucepRVFAUiAbLnZONsmDJw3hip+5WfikLg62LMfadeMT92S+DLMyRFcE7s8EAJEliYXgx
syYSvvnrf39PFYv32/c0+IboHAG9kC76/h8vqRgJgRjMwo3UEYX7Q6b0cECunMqhpZcASjMtZTof
FgOyungRMBzhvNbN3iAp439fzaeO6c/LIZwIyZSBlJIBq3/c9kyHvjEKO0Kc+WOCXT1mm0an0coa
OhZDeRQbQAdM4hQWXeoyWGxdD12duHsndh+RFJQXsmTutyQG1xh1xh/468i5t5xj20YSaPMH5wEf
lQSmiuyvIacEJp/gRptK9SQPUDpPv1+Wz/Jo7nR/122cFcd8Zd22LYku07SFqrdQ1R5OZ/vsxdOT
HfT/adxyMRx1JyEpWW92OA2BGuQnq+Xvg6741VXvY7STEtZLcqfb8XH6bnP8vwskQGEWzAci5BF2
yxZY1ut5Xmhhk/wa6uWZlXP97HVHa09B9k2d4408ZpB0cfbF/mlYQM0Tl6Nq3uiOk3e1XvqMOr2D
mg+J1cUGsI7srJsgWQETt8IY9U1IYhYCRwIWEmQw5+w5bqhHlroKizKx9nmHZHOcEZcKhh1CFr6W
mgy6o+4A85HN/pyHW8yVaAubniyJEpGLO63vDts6XoRNY9MNwxfViCkgqZ5tRD50EqIC18FtRh0j
sp9J4d5G2/kgiDCDrQErHfLkXKaBeWiruCSBYR6PBb4LooSaQzKmb4l7FDZPUpXAC9xlOdnfanDi
G0oU49ZX2WOfoBOt/YPprsWz4MPCvliX+20F6ms27BcSWjLd/JeNF0vHYC1655KWdhqZPvVELL9T
gi00twTQYp9qr6Qavc7G9pqYVIDyaVFwz6eCJx25M2cT1rzlcUio0FYGsmdremsSsjBmTRzmYdFC
m35gF+sDJfijs7J3G25AlWM1O0EsgNEya1SeAeWIZ7VJyS0wq14PceF9UWeJu2QJ72j+Q225hbeC
KTFQR22wRszH/cSWTVIEMv5wyjg4By+nFtS7p0TLXr1sbvFYwNgsW7Zh+12fk3X1LoZDEG+duyEm
d/Zgpz+LIGP/1ejX5kEasbCnqFMKs5t52MDc1Jcdh9mLsiU/eGuwXBx/RgT8QxVoKFQIjemopGnu
5OaIuL2IBvZWC4wxr9PnT9xa9p+ljleVjcbGYY2ei9AeLef/VhtBYdguJ987q+/npuNDS1m+c2T9
4si2kV1lxhme16EQKX8bgp5jPXo7hasUC+FyXTyfp6Z7wahvH2IrmXeYKLG6ynd+tLX7fLD9ndrC
NTxT57bD71DV8UWk/SV3PJ6aUfysug0hTSKMW7yZB+EX67XNOx4NYIFWcTR7dnLn9tWuWb31oLpH
oyf3R1+6WHXcOhUebpwc1JONJUEacJgCBv6RsdlmVyAsPB2im+hQajusZE+k1nAdo29ucGaqdvET
xU04jtJ8fDc6vMbbSutqr5aDRqMdtoPqUHIKJkrc9tAawRu967mUMEKTB09t48j4irjArxV8qGMA
btfCJQ0EOwb+wWmnMhzGvDqPbnbUqn44uf3C3Q00Ps55NBvkbwa1okIs7R5Kr/cq8r7q4FLLgxI7
I7SwlrL4KYQKn8SYAJ42bFHPXnxZq2QLeNmSuDd98x6QuD3aTv1LwYy6fH8njvjE73Vq2CXdW/NZ
fXUhd4msi+uTnztHQ08atKjL59slrN64DtPj8G2OH/28/5bJ8ssX2ftSkBohsSRVGaoVk6xsPBoN
Uuiai30QmoF11DVuqhG02+yrZefb0eycb9M2l8f/feYZknX6vdQgOp3oX2pEqMgAqOv3M8+q7aA0
69SLVhxNt9o+GvjNIszavIyN+x/+xJZHjlnGN0ZiJIJ0EgXhp/ThDHwAqcX8dov3bGUNMHtj65zn
vMz+OvADbNIbwUZuNnzBFlzwQt13NN43uXP3ml3s17S9KejIL8b4svnsj4FBZTdkrILmTS20On1h
ICpxQjSgYGdjyKLnwdA4Tx4T7ox6JCDL7/fqqZChwuCHpSXmzeBll7fbk89Z88ujsSxxqNq82qJl
DRIcCOgUjMI7Y1dOd7b5rhdEpykYCv8WR+dG2rrR3C2GeCEn5i3I/DfVkFk1uFDHXvuJEqsebAHu
iRyR7wRDPxDnWDsXw+edZ6ao5avzZM0EGpRMMaCjiHo7XFvgaXlEybthC+1rkvnik0T5/37raoC5
HhSiHZRdGGeesfvEhKfECr1MO6vHkXU2MFRfU78ddVkM094idnas8flf3pn/KsZ5ZTy5P7gOhVDw
55QbI1gthM2JF1k6TJXqcImHefHGUOH26t0p/fmvWV+/a5NNnNuEvo7vQ2fEDpnFgC39XJ7/5bKk
Cv336o3wf8aOmGjhGZn0Z+JinfuLWLzZjZjCiSIs1fbzbL/azgICqd4U2dxTju5K4U6HoUsFwwPN
fzXkuZJD/fM6TGo9dIqUtDBmv6+oIGVgR7kBAPdGHhwrxnPkoxbpIv3aZD0CPg5iVXUkFYVKPARJ
WE+O5Gc452gu56Qg/ATfpZ5CY8kSTf30thhny/S/aL5bn+z0h6aRW7I6xV+EZKRhyfthvMUkJjHu
lqycj1gCNNoKnkDSG5xZ++xO5huNK5DSXUIglRTAZPuV2AAr0O8xDRPQlyfXuTLa+2RG0Diu9wlQ
KkPq6usItZmt+mmeAPEXTTgI1jM8t/H6hmyNHbcOvCj3NP4EyIZasQr5zTuaYAHO0RlQC5kF9RmI
b6s3ugfDWb8slfXmJx+1o2HClVvK3LTYlWsi0LQ6OYneB5nmwoA2v4yTRUvQWB8LyMtnn+rVx3Lg
YBKSUzbIEKwXG5ZCcWbGqNPZm2VYZusz8SVLRAv0mhfcFbXrTijw5eGL9db3oIs5vldCWSOr0w+G
rv+k4riRe3Co4TwEtdGR/0GNZ+SEpckTnmHi3Z5a7ZNfdjGNHb2buYDjq72hzZJXJx0+ytp+Ul3y
5xJt529rY/wtwRmg6p8kraqvrSpARfsG6SVIFnZZ4oX2JCg5O837hM3VqkpSxFa3RmdNqWUnG9yh
69nfZIGvWjZd7nmiubbxmuxnCpVpApBSf1vu3rDao2HtTyPI1Ciye7UgFQOqLnsgmSrvnRjPAOTN
0Nn36vomL/nmrNgUZNkkadrBD+r/Z1DJsHC9kQ6MNMIhXOoPk4mfBglp8I0ZJZLVcNz860bwhda/
5/K1IW+OrUY+WnVUKJq5DeAE1MumrjLZ0p/m4tyacfC/+Nbu93plDgQyLD9//9+7zn8pKizD8qQ3
xnRMZgO45h+YUlx7qLvFbEWwUXQbcqNB8U5/7rbXoE9Oi0cAzye75UzP6ygBCnm4mrJXMkf72ZyI
skq9+FWtmHabr4ET94dPSBV4mBxQeHO5S0jKfMSFgurrLa7GvSJq4Wf/DW35r3R5y7Dlzu6aFmyG
bTsS//sH2jJiFJgQYaN3lxR2UVKip4b7qGU10gWReUCtvRYpWH6onaNYKPZGw34sYinxk3yRtppv
BGF00f++25a8m7/vrbarMwiF1wPTE2HSv1+ZVzb1nJJzEiVx82bDqzFthj3FVwx5S6rHttyPMP/5
DNCj+s08h4hhyKd6Mptgo60b4jR5Gc8VfPKx/CX7J3VAKPhVsZitNzyJVMZsSE2MKgUVBWAQ9Jkw
84n2wzf+ZXYnoNx/wT5APoAhoPAS6HL/xB+SMlmnBKQffUHpEq/TQ/E14txuMVIEY/1lCho7D0pK
DyIT5+WRqc5P7mC3UVFckr6uXsTy5nrNmz8GwbWZlvG5N/uTPjfTeWJm11X9KxGzh54gojkjcDRP
/6oaI35g5pHR9uuNgBtdbwnAqJ0Lw2GTybv30D+GSN2/a2jkpzR2n0ucXYOxHAM0dHv7boWTOnCr
ckyarDKjIqAF6dkhrqznmdOWayaLEF2Js5tnrd/Z+BvODKANN4OMn8QiCB/MgrfK718b5w4+HvZ0
4ZxbYg/3kGG86sVdYIzcd63fTqMnHhiWBUKuj7gkYdzjNI5vzcQFBFoOyNVpP/B2PNlunRzjLrv2
OiuRUBUvwrHUm6sTar7Mg9WKu2zuksgoGatoaw4TMChlSaw7wNNFdhERIxsBh11ou4+FruF6LE+9
6YWz+FL563EEPc2C58zuL1leMh405hzaHoqhuBsB0gyCMtywoBvJSBq1kuXg29Ovjc0Xp1hUBUDN
adqSiJiIXa7/8jXtNU/8BxlSK3g1rdk+cKAkZEdFlgdx2aTnfOQNJKwP3VE4lONTrXk4L4iUSZn5
B1VFSIR2q1frYcjKU9YFR5S1CHyJOwtxJZzWcr1U2vexOncVsWTDUJJ6RagKiWtR5jtfId8PqVe/
I5wghHUlgxHfA4BZqGfVy4DPLTcMuuP3ZSR0NvPTPXGv+7Z1jikhSf3V/DU51r2+oNAZ2sd0Wfad
b7AQT1xqqBt3hYg6yvra/dHl852FrWjadqRxQmYWdni35ndB+1WATu6yybqPiWaykinyloO8j2Xy
hVCXSLjNuabe33ysasb8yxMtfPMNBeTO3Lyd21UhCM3JLmK0aVl23mxCQmyDuzl/42/sm4DXt0YX
f6yuWhPsdZFEFO1+f08M4c1frfuV7J+UiecwfCHzgYn+05gvi64q9onr4CMNd73fRvg08qf3wZJR
onnBXdJVN9IyrxBX8OjudbBEVPDhTWd/c7oy0ibv73JK93HzYx7wIiDvXclenAuG5eotDagJxeqI
l0XGbxZEa3nGfCaaKRpchj71FfaU5cE1R6IJnS8xPI9Oig+X9bEW07PDty3jctcUj2VObGTnfFmd
9KtGoMec+6dGEIK0meYxaeZrvfTUoW2C1Wxg7FBs73Pi+4pB5pjSwJvjfQe3sfjbJa3EwXB1E67d
POrNGgmHIN4q/lrGHShWLC5wwnszBa11CmrLbia4hDBt/LBRYHbPa3NABHRzyuUwYClKTP1c+Y+a
tj4IEe/a4SsqsZ3tNM8FJsLFLD50W7vlbXKtAdEIw3ZJ1KiW9N7Uhsd2ax9irf4g7p3UqXI3LzBm
GAEvC9lcJPQ8kDpywtdwN2ozkpKnLI7va+wCrW8cu+7QZDrphNZDVhZPW5O+L278GNTTPtP1yCUQ
S5L4tn9lI4k45CmM40NBWpIG254GHCZab++T8XE1T1rxFPTZX0VrfAsyB2eYPj6LNrguJFKngGim
y3yIl8Y4lFa+N+Z3K/2JRfNa19jDpmFvGoguSsKuXjLffaqT6MGc/+bSlzg5tRZg99tkv8V46Uvv
V2PjYQRuLLE8je2unRqEBqSsgrxifCP6bytJyrkbs2EXmC+6tfOa+3h9NvvvevtIOBVSpPtEY8mP
6xnG5tCmaKUcM4zX8qnw8l3eyP0z2QmwXvIuJ0qVeMISQoSlOfYvE/hbjSmtW7ww0QOEkMdxrK9x
cDUZZ22QFi7zmVHHrW0GMFAwNzbZGWP7sAyXngXdahWSgB5f7IYe6Rsm02dvG6+DnRwI9QrCKb76
PCGGbewFichpi8zPftqs74s2nZa5f3bc5USsKCmYgpBI8h/t8pJIcg1tHsaGm09wdZ386gJyzrPb
1gWRMRtk7IzIzXtsER923x583J+uOe0Dx0RBVuwn/36wsmh2GPtAm7whBS9r9BFete+HeqdjHorv
wKBOndEh/i9uOQ4sg0rfbx8nuzqT2nMYnB7M89vcmrel7s8WgCe6byoO7kFfXJbl2DnWvknxFAmv
9KMA7ABsm1PcPjKItjnQyp37pjx28NSasUW5P4RTOtI9DF6IXs7GWn32av3ZdN5zyBcNalTMZz1L
yGn/1XSkl7OTMNJrs8ad5/9YzHFnXgyT7o/4rrhAf2Vl4TjCSjru98lyz4PfXGmeQ73/YuAvhXgJ
y+LBECDiaC3d7Ziu72O2n7WCYFFtR9DU2SPzFvCLfMK9s4GwGP57FlCMkmxG/sfrxCUSmEZAWaUj
7gBYaYZnG9JdQ9mBixux77ZfjfotwYHZ66griZQLuXUXZ94ugunvaAhZY0CG5c7W+5PW5Sn6x5bp
CPpDU0wHq+iOBiZnvaoRTQzHSjtNxvwxbrFJtHOHD7kV11gvH3TL/O4C1+tWe+rJOa3gIrE1uzSN
uyq4xo30Anv5ZbIf27T4vgxkeVXNiJyn9r4UXkws9GLoIQk6dvPD1lPCkes6sk2+z+S9kxX+5hXT
xVhcYpGKly0Djh6R4xpG/mh+qfIqcrXnjcmtZmzdz2RXMOCnf7GN5BEfUQFWaf9oDEKIU4xoNebY
cBuw5+jeyWry50ncTQaJddbb7P5o5/pqah1iX2NnegXxiRIUpq5xEU62F7LUp5qAtxncVuVYHwaA
NqLb/7Zm40Ca/UePlyavCKKIfe1kFsVTMj/MW37Fnw46XJygqx9T24bhLQ8NMpLKCh4N/qj/4XnO
vmA/C3SM0lcUdXeZVRxdbn0Rd4+JDoMEBdJtzVvhj7fGpAJBGf2tG/1vXTxd3K3Jrph0L5iqIVhS
/2qWVDpUTRsgrbNf+8R4hoDfGXGpf2wyAtGzKNvmepqecvtkyAjZoCC+zshWEgt19pbc+EZqL7wn
Kck5idnUASkOTSeqsJj/jTIQgdYUX5agjEnf5L/ydfbCeqz7mxj9mb1D1NfWpasmZHU9FzXGyGZN
upOpxdpL7y9bqGELurRdn7y6bjUdrZIQXPW7bqmJB39cL3O14l+VIWn9WNacRfzR2AniaKsXRLTy
l2nT6NfWWqvw84fz9aebNXM0I/k5dNVWvLoeISdgm+Ul6BIThYFh7amMm9sQ+6RquNd+TWqG4gTl
hcULpCiq6osupvHEPIglEhjbzrEz4sGeHZdgx9HZqx/pGQS2J6GHJEv5AQtYLhvE5p3EslVfvJwN
jYRL46J+15KUbyNor9XvBjnKba3a0beaboFeLn4PCK4tRAcfbMdYR9xhB0aJtR+Lfxd/rPH6bSDz
Pakx/yz6l7bJztbwUrrVc55tJstBI8Qb6d7krSd4I5EA56wzBf+c7Q1Rfs9xAHVPaY5kPHfbozsT
suU1M2ESzqUxxkPNlGJ7tl58b7NCvAhQwbBaX3NUZzBb2bsYfgAdX/SF2Ho/JiF7YiddhFTS/lpz
Um0RPIgQXcPR1rafPiet/Mfou13Rwk0Ifz50eoG5ofWccN1nhNX36L3QaPVcbHkink4cSmxATl0R
tktCrr8aD4TzygjmQ9bo0HFp8hZYw2Eyh33d+6fMi5+7wWzCNd8uc/MQT4s4akglai1PUFUkx3Gb
LqtZ/ZXqh5gg+YNUp6XDgBl1ahkfsos3nVLPhGppUWkSyYjq1XgKfDLd8vrOC5HhppfZxIHsMXTE
k/lUSY/m3x6yqBYjyd/+dr8W+Qd7DnmV9RO+/5YGN0ilcBf5FntUDamw9YcRHVQmc7+bJn0kZM/U
CY3O5gEUvHXvYDGR7EF1T8IHJdWm/KKn725PVvgMJ4WSbvk+6ZC2VhHcFv/BdJurp3WPTTDyWjTb
kTiCyB5QQPYmatnW64/lthw6KGamZsWj2ZEV2DDVZPV/1pQHhCvQc56HtHzOK/9Ox0WvFc6XArdF
J5D2NuIgTPfWOxZRAw4hP2no6eOL3T2m3o+WD01a+yfscrjEcZhl3omGlzny1cHMnfhQFdiBEwAJ
UXZ7T8tOpmmRQgGuVazVwpVsX5wUkFbvfpr9yM328ph0zqdA9HOYrpy3ls2CThz0wnkKZcWBhmP6
XmSoD5y4ImbNar8y6GXYo8V9xGiNznUfkzEIvDyHZDxQH80Btl+ChrbheVuTm6UhSV269M1zGInQ
Dhc7n5JdnefGsSUeT7MvCXPTzJqhhZNZhFm6rwozuNNc9ogOHeEdapHHqXuS0c5nIkPWcMT9caPJ
ULyea7obOEAZda3pXg2tJYOy0vzjaIzZkRjfg9ZW6dkz0e+YdcmghubNpJOM0K4+N6PWrCQpeiNb
kTj6Ztpdima9U/rVTdIUmru9E/xYXUtfY2BAYtn7vvbFXSLiy2qRVljOfRx5hanfI4klY30b4o8O
neG5MrTkqpfWzqGiyo6lRHkry+nuxES6Xu+X/Bu7hdhVWqtdLLRXUUrvGg5r/LIhZj8mRtsRqdlf
17WLr0SpXA0YFHo26G/gJus4drp1NSefc3vq8gPg2nwiApaRExs6pdm3GdPbeO+V0+SPwQzoS+DC
o28FP4vUuE6WvaDppj4nWd66aRXHYlbYT8KgDsKcO5+UcHkuZ+vY18lV3dPJPOTkIbWV1e8n2zbB
9DGjFyWmRh2UOWzHjcheb3siHXVpg4bgTylaVzimP0wMMPG3HW1Dg2dB+7se/Kd6jX8Y+B1gJlE+
bon+c0vqF2oTJ1K3skWcTQ51emhgAVz8VtbakNTpizdlR1FAqBIweAztxGUeEpxmnGwP1lT+tF+4
92UZa/vYpUG0wBI+/0TDYujcxdrLxDPEX2UV5UXwIYgrITd9OM9Sw0bW5bD/XilHQ2EZ0dZU8yez
pmfgCEm6opWft/iSlRXLsJivc2CdSgtdqd5gg9BJyW+INAl91PnK0zH0iF0RBYw3VI6BpOfsNDj1
Wfel8rRzEmjDvtN63NOV/6ZETQqgrlIS/lfTJ1ZCUtIBCFNItXMMarR3Tmqe2Kuh3+X39cb4p0kI
83Ux7E9xs+LnXW356eWCvpB5MQyrbz7/ciXSUHKF/x8oVN+8qbydnyJ4UNyW+mRzI//Hque9uq7c
rLVXPVnunNHhxZOafz+AdqG9UjcYpVoFlI7xBrromJn9E+cTnNin4EL9SGpg7th8VK6+lHlrUp6F
sYR5uu2y86RVgfAtTkMjspm7Q9pxW0c4bt/HWMcKVQ1Ps8T4FdPfMK5ApGl/yARDlhLGIi7fR8kQ
4E9//XSH6OEqt7DCcM4K2ZScamsg/jJxuBV2Ye8R4j9ptqB+lrRCYiYfZjUclQDDw6kGQaoD1mW7
PqhZhEtBvCbBIvD2LbnI+mNc+UoKS6JMGcFzLmxTGhk2hSxqPQoUMXxVioRhIuV+2K550DFpVn51
8l7QFWOzwnQ9vCuby7Y9u26+3UmKVn1FhdWafRvwMzo5aejrFROQLN0LSASZ+GhgRIXGMmf3V3cs
sYL+KLJurwS8SgGi0PYE74M1r8SgS4WuUhAotmYlro4AD5qYQN8rm5WSkJC3TEPcAQ96iGF2Gtkd
LFYt8oXzRdOA6JWSWN1u5SmIvY24ie3sajZue3y6aCiDgyKktYk9cEFsGhGwCydVmoTLzRq931Td
lskkOULSy4rsUBzYpy9H2365cVYDeGmvc8CIA+mGqPtco10E9q4p75A64gs3I60LWLcdIQscUVGr
w+UnCcx+jPyJKUjAhyj5l7T0iNDmzotG0kQ+b0rj1+JQWWKn5CXK9hlLzUxdp+dZ5/xsfcbJqE8d
HevNyXp2QMl7gETPO6mNUSJDeuKdZTUMfDKBACTHrRjthWapc2hh0xaSZGoZxgY8TVQW15C2e48X
EGn7bADhaMdPZs81GZnDdOn5fciYhqG4REV/uXrDRlAdhYZThTwHPylOWV+ZvDC8tz09xlE9h2VC
UdNnr2pzYP41Zd0ETt1rvHU61v60/zGM9MR2BqZnDg/K39PPMPuSYGNeznXbmvFQdsk1FSt+ORw9
BN0EJ/V4SjA6diJ0vZ+HsGUymMcXwefyd1pq9sUbDkRREROGciUpEg0+Rc43GdqnXo51MofEfN56
8vtKtulPpY3itIoFT2V6UmRQsAw/po35IZKFa4LgVZ+cVz/zDslQUQpLfVrhzWQwFgtmnxXxtTSu
xKIhvVgqViFKYN1RdkrtTb2in9erYmb2xT+2NuXk0ziJ/bHpiRckYUQY2YCdEtpwZLNVm7xNtkNY
Dt5wVC9833Hub+mD+vQ4w0LqzMVMnKALwTyDIJv5/CNp7A+RuBpzZoI7Rabk+frc26LiNjTfDGu7
b6v2wwC0SoP+a5OiDs9MhAIO4TxxYb1Yc5WedLtLwiFpI01v23OHcO3TQNBVKQ3vcFDrWy0wnQrq
bFJyqndIT2jpZTlD7PF06Kn9pv9D3Xktx610WfqJMAGfwC3LkayiRCNSlG4QOjLwHgn39PMB+g2F
FqpmGHMzNx0d6j4FAsjcyNy51rd8/U5kBqcNuvlV+nZMyznlcKDoClRQ06e6wSy0wcFwNVfJWdI/
l4l5mEc6ay4P26zqaB9m5VmA3mIrRaFumkSMfG4FIcnlnZciEWqMgEXc9FGy+4+m3cLsxtLSJjZW
J6TNV4awnL1TEgI/l7w4S02UaTa2NoYw+tvxuqwCjsjNYM+BQbwd2vI0WzsmHcKBU8QvxbSQjx1c
qZOJqm+1X514LtuKFkNlfTeVhhCvTn6tHHIWbFvfgzWvIS31+BYnu1LgxGCOBzvbmC6Bs1ZgowI0
QJmMbCU4oaPlFsOQgOTH0cl0I/P0nyehqmAajPWPs7xKGQ4cZl+7fp7/NrikrTleFb4F6R/kRTOJ
G6OQIV6ZDMt+svh5xrdUjoeqicPtPG8NLYy3frqPJ5Os2rq03ZluPM9/5gO6+RB4LhdzyZvfi47L
Y2dU5e38/tPY/6FouvV78TtrrwwIa5n+JbM7wrinVWPTIHTTcYOhzBIf5huZj2Wnj6Ft6TcFUhMU
GOFP27ZQRQXhlTp6z3JSUZa0vntANHd1DcJnqp2RF2AxymjhYXCay//8QVJj+7rw3dt5kgS6hU4C
HxVPG6e6A9vTzTizyadD7PmMPrbx5ykPnKg8hnn4WSrEFJhIOuclQhxbfL0CBdQSR82Thv93kTKQ
jXQDCXOtwmSHKMKAT1nU+Oijr+anNA/OWcWUZDXkDroyt7K6npeUs2q3y/zX0JK/5s/MXHWixn1Q
UW78/vog0Go4wYpHtEdEuczv2dG+RwB8wAhcZaMLt2pknzvpa0IjJB+OQ6Ppqza/wVnKYCfBP5lP
y3H+9qq9RZG3P7BKf/zvx7jxSBoCUnKIKrqtouquZ/OOMUnJ7PgrHsWNyEplP0qXVvzk1Z6sqlZo
nga2TOzykTfW2RiBRzLvphopalIny4rULDPiv5010OgarjI/uo1pP3h28qXFdHeAFQLEfciu52cV
FUSGxb13M0/0lh4adRORL649ghECk2PxLEY6P4k9ZnVj1bNv733p/cuonLeSADb5PAtNZg0iwXOc
TFXWRy2AfxtPtvoulO4BXHxNqQ73WtGJawAFW8dQjl2kPw44++fSZk161NldOH9dEquh0fsxnhzb
s/TNKXjRaIF/iCgKdqpIUdphtQlS7aoLSNLjqe/nr/NYSTrFar8JcXU3glpjQmPDJMp3H1l7zfpf
uZlnGFrOYqd/lwXyJd8LXwwlutHaiO5a4uRXmUG03TwyZo2c0LD8BYZLnZoesJ3wVFTR3Ud1ADKW
L8akuxlbVjthHT3WcfBs5ltQMbRoJsWP0QP8jFLvoGDiIEuPWJBJJf6f5YKDAmJEmN7X7i5sk2fu
1Lu1TPvGsvpP9RgROzOprGyv/jyw69blZDNi/ZfqCvpV/2DqpX5oK2TOSv7daAxoi7DiOMWjSvoO
uvrM8T8ATiC4BodEp4cNg+DHLLWYXRLzAxGtd6JZQ58pfh072V3rLbKAYtpqoOY9hWbE8Jvku7Nn
bx5oM+ZhVqC4Ot6/VPgjyRWJ94VgpXyoxgOgDc62Kvlz1nnKYPLPeijbDTWDhWOo97agexpZAUcF
UzJVLO7IK3IOwG8OdZGf4kENd1Fkb8lEHPfTLRtNgVOnJe5tKpxNg1XNL8UnC2TGQXgNpFCet+nK
l7a2r+dv2jRJZtnivErK/E/mmFPDtEoBbvB1Hhnzrmd+CPNCu5l2bfNMG3Lr0fHA9c0/Mn0S6OrR
mf6XMkm3gl92kb/OHwsPnFE6ANIL2lIDn197u7moVVOnc3SmL4HKtqXqt6pr35aieVK14BBpjjUr
mKpMRV9CuJGSswwdrEkC6slD1wGeTL2o3nMQwBRGNDxp635XsMmh7Uhzn8tkPCqqfirlkO1ntWZb
cSyuTw8r5WH9XtgTsEbngFTAMBru532AG5vWpivhuc4zcK7hhL6Eu7L5veyrQ3mn1F6NfQFLJlyT
Exu8k03Orzf5rGapialHL57FkZRtT/56qYYIEDEmdZr9gITqNQeFRx/gt2aN48bX0rMOZEiyhVTz
7VwdyFH4Z35zeto9Jr12bWilYJ4ys2ZJ6GS/csfcxPxg/JzXVXPZmdcRUWO7IJOaD9DeAKRyQD6p
qGZt7jjU4DQ6/PKToXQ2l1i4gdEaZb/FZLMKuwFg7dZqeZz3tfOAnz9gWe7fO36x8yz1JYT1uRlf
5lHfTVzInnwAgizM3wWBzEPpkbnxXAJduqqm8RMXbHfpwB7ILT54rYHcLEJOE9bq585zfs1fDSxp
ylWqcY7hKOlu3rnPQnVPTe89N/s6ZhgBwqZx7zkG8ZERzkJugLpXHpzf0G4eGfLw0ZRfYMjgH7B5
nN/jENv4J/AktsORlYqymTf5hMSxokZcNj+7sNvLXD6ISY4sJXlWakYLS8t288CYSlOhVd6tHiMq
CIbX0R+oJXhMr6URPGTTbktPavUqSuLjfKud4nwyiNuwgzrYqAWnZ/O18ihRb6Vlk7w+eUb7mp+Z
33Q7xSyB+oXnSUbRZCyf/7kELUfqs7iy82trKoOKQmim0pqvgLuVTi1v5w2W1SeYn0P4tSq5ayYN
R5kjl5h9zCaFcyoV88ua/pdo2gv0k7OiSDdhx5lXZfpPaU+i9nxNVcc9wVnHb9vuXFjkkOT0IeJf
NCTvUPNkN6qt3c4Pbl5KDgTF0t0oOPzQzc10WjXfLdA3euKYHJD2U3u93sg2SE9Oampqp1iPcKCQ
r+oRM7Un0DR3qJde3pPQ3T61bJ/o4mbRrrFaZW+2xSe/Lcqj52iPzqjKf5mK2VGyb5H1VR7OBzEs
Nec6Pg/6+e+LLAJ7jYoNihMTQeYE9atX7FJ3oBmemZIdjvnTH+MvZeJpj2F38Hu3/b2Lsuz8oR+j
28SBgp1OCJ8OlRLbPIyPcWXWfFiT5MqaskYRTnEs7xmbUurhToxpsw/GqzFovoxNgqrBHgtOuZut
GiDu7H0ONpziceYQsFXojlZCc3V+WbaCXEaribOZSuysOpURe9LWdT7Gpribv7c4F9n2z6YM7OCd
mWyq0fhUmuFzUOu/AtU6zmV83jOLIUQ0HyItmMtHLvR0J4LxmERU79jhLrDk+pwmKveVRZ9HiYsH
y+SFJJnKeUDBdxLA8fwx6EvO2PnymuSbCPhpEd8YY9cQQn4QxQsBoQTAaeEhaPllX9LySTnXnNdj
wmlvHZfWvoWGo2ddfq0YKQaNtn6MGvFEm4pHw3418aT3sZkkX2VcXLtGi8uZA6q0zOqbiNbYyLe4
zrx0ayTIk/QYO2Q2QYklma2e0VX0mgN50CBc7QWQp60NhclCV3BFdF2yr1KKcMeRqeHARKwRGHPa
aqc7XdT3SVF6ew6Ovym9Kfa1Tqc/E9eZwzos7aJ/AI53W8zYX4RVXVuZnt62aGBkCRooVsimlNUR
Q9qRLRflzom8LSelH/0c8TUM0EMQRxzPphsVfuNV4APsjQyml2KTqqSZME2J0R4j2SEIENWVh6Vn
KGV5LJGK2Vl8q1f0gBPZcmaNCQpStk9zF8m1AfaU/D5IHyA7Hh3fFjfRWP3susFDADChmevwGPjO
VTzUEIyksoP1vhvDnkMsI1dudEbixstwsjWgPXS4JhsaUuEYE4sGcJbdV3Ffp7CypV44u8jfyU4l
Nd3Ir3LLs9B9WA94TFI2/nSXIAjqm4YNxpYQtls96D84QR9cazdlVabbAcy2nTOq24AMKGZ8/asJ
s+8BuMKrVuvNo9GZ901fvo6equ7amUY6/Y+CDkxeF1RhneACUpPu6TDRsJbGLxC49nUMytBQ+vLG
E+o+rTV0dihVbUk+L1ZNIjZTrLQ8mQwPcQe1w9flTY+gNQ2IWU0c6942nafaKgTe4cG/Gjkfb9ru
c1mnJ/iVDnoDVPy1rrwWwofWRYz7rsKXGAhHfnXc8pvr12BDRYa8KWGtN6KQBugMliKSyXXtErg1
cCzFqRstBwPdSZcHz+4A4spBGUKLWb+Ps4gMNiNA4OsNrCzh3gjF3jh9AQdg2s9x/PTNF/4DR+Ko
AQf8MBlRpljXfuA63SYu8IMqro6VE4Q7F1UyDp4uuXLq5KXsZct+IeqvYEcGaUu/ULocN1v+JmkO
0V3TA8qJ2GfvDLCT10E1/XdlaExnJIcoaps9/3GK7FXBv+Hizeu75AubDeswyupFoc86dkBaqvzV
5Ehnj05vj+yORpf7ZPg/BGKKUxEZyAed/ii62n2R+je3NH5YvWvsAz/8J1R7/S7EYKePXvDhBaXx
ePQwR06Z6OC42EsaIt82Dntv9PGIDNi4xBy3oza6CXr2b6PQ3UMmgifJKQBAHXwHsCfZ1unqFnWZ
CzxleJFaJXYNescMONONSbDkfY3Duau09mootfZOAw3R4UmKI3JfowAhvmtmJ1GYrz09nGPWTn2h
miMSgH0D6dfRdzdRwhszbZxbYXQf5diJfcgqCkEIW44u/5YWuk8oCG08NeZgOch/xUQWYmmQN/TG
omNfEp3ShrBQywGDpTLVNnab8DucDHQbWq1pV5Cn5IwxfzE/xuopN+ALj+Sp0MXQd7UlX7y+tA61
DVoJU/kOmpN3cugRmYEobzpRPNOKOxgm0lvbwqSWerqNwTjwD5K86LuIHr1SG8MtiWcNmjBO7lW6
HbeVQ1xmyyikuKGxiI91qCZXmLr0feq2qHgsHkThEuhQKyne0GlnJCDNz5rv/wdBIH9kC/2fkSgP
P/Mpnaf+/yBTRFeRh69TKB8Bf/wJoZz/g39nCNkgJaEHg40UePrI7/g3hlLj/2A6lkX/ysBmYUyG
v39hKB3tf+EsVDUVCbqqTaEf/8FQmtr/0hwI9o5qmnNAifl/g6GccQ3/lfErOCUE7ii8UX/K9yXH
CxE60+hkdo70WQeDXK1NcslVP/nssW9AbW0H4puWtiVSuly4xOXhETdrs3lIssxI/sE+3dmnGhZ1
f4G68Ccd5N9/FMTUP/8ohGqNTWJJRjOnir9YaqU/J31+/+bl3P++t7fskT89c//98QXJwa74/Ol5
l57I++JsxWdJSR9XqzT4Xqa3P3+RtTtYuCJyxfH0GonJia4PO6AyaNAj1l3pATH9zwj7y01MXtD/
+dqEu/CIpkJmGQiE9ATdJN0FiT8ewHE8lGYyPOhleeFRrV1lAYOgVx0R9JumJ9/XIanl+oPqW5Po
LjM3RZt/On8vay9keoZvvC1Z3uUsE8ndJrNAqltFL+CGe53R+leBVYtqe/4yazczWT3eXKYKXSzk
NOBOHOxl2pPQMgIyPTyVGvus3qahIQpbIUzn/OVWZhYOkj+vV1tsxPwgR05X+zZJInY9ciLWII9T
SK0h/hKoBaaVPD0MBiuhG/6/7QR7geIN/Z1ijZxS429uB3ObS1lZ4u7837X2GBamLq0CswEpJj7l
af0hUys4cF2hbiVhEtC91eDC055e3t8G6KKukDBRh76TOEdlgDSuAabzba51/h5Wfnxpd/XEkPum
STYzlhtrG3YxXhTiuvfv+/VFgYDpr+PYQy0JpppFn+WAykwUzfx6/udXhruzKA0q8pEW44txqnVh
ld+NoBnyiEWeFtM9dEklat75lKYR8GbAN4UbAs8po1MAGRZ7kBekBZrbgqOJ83ey9hoW5QGaaJ/Q
Jo9weiSAEh1RTK5ag17T+d9fGarOdN03N5BlnulpWiGOnHir2xQw49ZolFdfd707urNfzl9l7X0s
6kKqhwiNuk4cM7qjW3MoSzxCUHCBgocXHtT0av8yGZxFKSi8BqSgoSUnN6msK6NsP7lNW7zGPrvK
vMj3ej5J9s/fztpLWcxvlcNII5s6TgUu+wMpHP4rwSH+7flfX3sli2ld6EbR+lJNTuQ4qTulxzqk
mrrY+DnBv8iM0wtzcOWliMUKAFzzSNAPqjLdDMwr06rjgycMXFiJDC+4/FYelFhM88a2BF0BLTu5
WRc9daYSfMRi9nT+Oa39+GKS9wIWhZGytfK1sH8x01Hk15rjWc7N+d9fGEP/s4oRi8mtW02tqr0b
AOEvlMkv7RGXvFeC0e0+VUJE+FFyvVS0T0EHCuxX3NaO+qUec9Fv7IQ9ylNVGiaCbzIwbOdLCHdL
15GJVaN279rA9bLD+T907UUuaoTlhegZlVI9Kk79q1cL/0lpzFfRANB43wUWRcKNweoqMK2OfaxA
QNaT7hDFmvYYE47+zpGyqBDukAWeiCr9CKWaLCw6TV+dWK8u3MDaUFkUh7HTEcF3WXMyEPJeBcT4
vlpjGaYX6sGfVJH/DpRFPShtr3QaUyQnRWk1y9t4aMGwfg6BZ0yxf0Acv7kcBPU/wPOpKAO6COKo
szv/clbKhViUC6LflVrRE4n2nxNosq/8nwUZVgbR1I+lHUTX77qMvagWRp2zqfJSSUdjSlxqwd47
nLjdlHH5Raka78L3aOVN2YuKwabED1Q1bY+k0kTypkR5Z6E3sNC2Wu+8xKJuKGNV9jaxUUd2isMm
R5v5mBJBF1wYDGt3sKgaZs6JnoMu7hj1YWvvOhjN7T7FynB834tYzPZBx51MqiBjuaEP/1JqcGgw
K7UgK3dWR8P2W941eqddeO8rxcVezP0Op0kOv7o9plFdfBpxC59KL9QekLy6Fwr5ygi2F3PfUZre
LtVyPHJMq256i94+n27SBsPiYbCi4EIRWLuTRREILNbgWWWGd0WZPkNo+eSAWNu2vvrO3Y+9KANj
mA6pmvvRHYLqz05ibw2LHqYVspPrKizG59//2vhazHcPyTpqST84Rb1dn7RKz29FpUJLOP/z0yz4
yzpqCmV9uyBEMeYpRqWoj/HYPztZim418H6AO1folHPIY4zd9vyVtOkv/tulFnO900uyB7I8uktC
9cUEOSKrD6HAQGA6bQ0eTbxwEnpl925+VUqagOcvuzLarMX0T6MxQ0eSwINL6OHLiK6958KPGYr+
ug/1SzkdK6/JWpSBslDGMrIT/VFN+4RThCL4LNxIvTAr1359UQSSzvcrozOCU0xCV7LVp5Ogg8AO
eekprV1g+vc3+wLf8EujsULjmCucO+ttxhOqfEX/8r6XsJjyUJzBe49BcJJBqhy0CXXsDtg1Jt4N
RqD8fZVlifTw3IrkCyML7tK2MrdDX3y0QkC8AubWpi1Fsj1/N2sPazHxiaxshEGa1R1nqwnBikb4
eWBlfaFurQ3YxYQPrF5UQIb9Oz6ILgeRyTHXyJPssEWlEgrf+XtYuYq5mPdV4JBCGhr5KWmlcG95
LwZyHYL3PJ94qxQ3Fr13KKHVhV3OyjNbwl71fqwhD2r+Xdu5OsY/RzsmdGj35+9m7dcXkxxQVuQb
ga4+Sr/qv6muG2oEAAi6q+d/f+1pTf/+ZnpAaUmB5Be8E1ZFmKfjz3oc2VCu09cmsrUL72Tli7Wk
GQdOIVzWQf4di7rgIA0VfXhQm+AogDOevxF9mnF/KcJL+kqfhLExJhxAZl7uGjRQZazXIy5Ncg7F
dd2QhjhcWZoRy6+9X2f1telFdEAnyqDA914RrYRC1o4TwOeu61Qd/pkAmF7JWW4yGDvOhkrxTe0g
mH8UpWUbt25KYspnjt9VeSvo4MHmx+NpavrV4OhZCFEzw6x+/vam0fu3u5vu+s17ik1OunUMl3dl
m7/oVfIYqx7uT9nemklDnq96EJKM+cyrLy3/1t7ZYpXRGRHgmCH073JVeQ7rwd/qE1WZoNfiwitb
u8Ki2sQ24mkCBpWT9CBxdRI5jAd6EwHpKC+UnLXHtig5pqzNPi1IMq0b7RfpcwhoC4VUG6JYTd8y
NtODa+wOW7di2RcG+8qUNRYFqHNpxIaIAU8mhuNHkzBpKCFC5u9bNhuLxQb5lmboBr5/N2BRPHiK
uI+VgjZUmjubZLrD8wNu5eUsUU1oc6vRI/z01BV5lb7C3IzbD2Ri52Ww6Uvfa9ULF5r+7r+M7CXB
kkx1hYa+n95N6zTpax89v82wN8mHundf+pbNrTv9y/nbmurm36423e6beVQWXdolJCGekDDEgJkb
ci0s3r8aoU9W2dZCyx2+nb/WSm2defZvrqUltEgGlbVN13bOttGKO3xmybYyco/YW6xE5y+zNt4W
paGWWUV2Zlw8ctgOfs8T/RP8If/lfb++KAOlVntumKj5o262+cmJMgdpkCkvvI61l78oAV7W122r
TOAWN8r8jFQa4hRvDCPr4l9pJ6zgS2+BqswPHJdnYtgGVt523YWLrz24RXGIo9EQyPOKR8eqgwfJ
ndLk8NT+wtJ2GlJ/GWr6og7EitCwGJfFo8fGmUTbOkV4XSPD6CvvvdN05tu9GWNxZ1iI04uG9GUD
TDN+jTg/qGmQIDuLvcjYvmsU6ItlCFzW0XITm0cV53Sf8xZeLuy48Ol9P79Yheg6QI84KapH0xHO
je2Q8wAtRx+GCzVmZdbri1nvW2auDYnWH9tRd7aEgTkby0ABIqUMr1Jpfsn48F/45Ky99mm0vXkj
ZkQTzR+s8jF1M2U/1eYAmbwf3fRmK76ff15r11hM+bS08so2DZg5RO6GnzTXc+LpDALfGuljDcPt
/HVWZsicJPLmXjxYdyEDt3oMFX3Ykd9rlJtiEopvzv/+2n0spv9Ac1EmejyyZgPqVgYucsysrTfs
3OMLI3ftEotJjpC9owq78nEYPP2YCs/7GjeDcVsRW37pW7nymCbhxdtXHso+sCqh1Y8k8A7bXLTK
sYhT5UJ9Xxm82uKDr5r5FChc22h4OieOtwzhrtwole1qGWht3/JuBLlE6PVKsCr5z/OvZvrb/1K9
tMWMD5UE/ls4Wg9EKASy32vdkDQd5mUhgmmPS3BBCWmF+inJCwA+h7EUfKP4aLHestP3ddO1RWFI
u9jxRj9h2dubAd1NKa4dgcD4/D1Ov/K3e5zGzJvhndv92Ay2A0WQZ7wfdLF32gA2P0vrtu2ez19k
7fVNg+bNRUIyWRSQUdxC2sJeSavgkHN2tIGq9KvnkplQzAtfnLV3tigLpsiaAvlXwpLdsTdeWtzK
nC9NHrO2mS6lD8mXsQ+yiez06/zdrQ39xfIgN0qUPmOnoObmlPUm11pH/2yUwswulKCV+astSkSm
q8TYDIN1IvCAqKmYo/x97A3gjApw3Nr7PhBzZ+/NS6rboenK1oR1R64Hnjy1clCO3gLitEimbCML
pPA4oINFF9mBAblw2fku/jIC1UXlYOlpQQogCdV3MwC0SB1LC88QLkHHIWwslsZtgLBGI7VEJcIu
/jBiIcAbI6syTF4JoamtrdbXme9eGEIrj3vmzb95EESgjKGGX/wUaJHa4cUPmkNa2UDdo75wLnwi
5+n7t9teFBdELrTGss49IuSmf3ItsHLJpzgoUWrmrrSbfGMHo5mwfTfJtie8Nomm8JVSZSklb/Sh
t72noWh76zodRrWsDoNXFPFrH2eQgkBeVhry6CF3GvV9RVhdFCL2v57bltn4kWIY5+ZtE1ctFog8
QSkBvNUETh9sy5aNjLmpoO3Ul9pZK3NaXdSowFcsB/qVf2oIeemzPT5lhiTFV2gwAoJM/WUK0Pnh
vtA1Ifn66JDNDsQ/E8dzYUysvq5FCcuqMW6szJXH0MDC8GqlQ42e30Ia2wFw8nRiMcwIYkp9Qumt
Y9argzCKbmvZVsWza0e0X6+Gpp1oHZNykBw32fU/DNtIi3AXk1yAGSrttYuzeaUoTUrMtyW3G4yy
6VBiP8b1AMxsqII+v7Ld3H7fV0ldFD1fMWRZVG78BL7BPcVoopJdNlnet+eLqr52A4uiF4K0y8NR
s46qiYet2xpd5yMjbn3Cim4HiJXeCTWYr3fHMekarAixa/dVvCuAEOFbwF3bOB2oSiwBZN2BJcNm
7tWdppIUg/GFEGk7ymSydah67nMlXVv6HI8UUZCiesbICltKVwjGqHvpWs11a3siSzdJUqeRsolj
0u6+nL/VtTtdLM/gzBlAz0b7xGp20LcxAmcT1XLT3Z///b/XM3upDpUlDJAwCJMnP/Qhm6nIXV5Q
uMAnrdRYXmjJ/P0Tb7uLFRreptHJnDg8SdUC0TEAvo+tJoPSgwNKd8oPtLr6C0vmeVH5P2un7S5q
p6UHWZ3T4TyNaWYa1t6S+OjukYRLmJQ1XJ5B2Tk6ja3mMAirQLYYDpn5o2lKgs+bvi+IfOpCNnMQ
SpVYzbZtpBJ6AE0C0uZLH3XQ9vGokYIH98wPOyX+kBF+/DNvQhlY72qaE1zy5wzNw9Ql9dWInqTX
EQsny9aqjoJoAvfCl3X6ob89pUXZHPhm1nYdhicLcsUuF/XnrOfdjNJ8yvmGXngZfx+9tjv9+x9f
y6xOtFS6CFbM+EDOUgHDNaq1S8LItbtYFDLfdfJmoNt3arxewQLvPTijqd34TgzGFCze+Tmird3G
sp4Z1Qj+ddSOepGakPI8EGP0RXNFuF8z4H+ZTQpEL2sN41UxZs9uPYTwkUrSrmkDaqJzk+eUXW9W
7PywV+AuY+coBYHJKs7983/k2t+4KImA1uo6FtlwijTL2KuO52Jx0Ybu5fzPr03hRR2KA8E6RBv7
kzIM7kd0Uk+Aw35WGqFs6QhLUQBmOn+llXe61KOGBbb92s2Ck10NACzyPpXJwUrijOadwXLIgA6U
FUF/YSKsFEBnUZv6IJdaSO7SsVJ0w9oYYA/IWvVhjYBuHEFFnr+rlef3P4Sqfh8PHjlEaNiCnhw0
Qh+G/McQ1oDPM9eNgNM56PS6B6LO6iR436Bwpmf8Zv7ZpYflsRiCx9D11OpzWNUVOWBV3r/rQ28v
Aw5T6YDgBdN7zGByPVme0T9Xif/p/CNbezOL4pGWXpnUpcoiWMBdIWDpBu1V/gQmvrrweKZ3/Jci
6Bh/Pp6BaKoGZz2gdDvLvTsjh2/zLaiVUvakRGqFdksddkHrBFgszc9Z4Lpad2FArN3doqYEjtn3
Q21oxy4xNSqLbU92MGcIy6eoBXS0P/8Q12bToiw0RBEaic8bMkuobSxhnp2o+TRGPENdvSTQXLvI
ojhYGgdu/gj6enBa037ROxiHoE2h9WVfYEu6xs7sYgOz5/l7mo8+/vLeloLWPjDDGj12dJvh/u9/
FgTzEl1LZtb41GPhUwC1q7bQrxThVy4AUS+Arrpp+qIzv6Vmo4vkKvJKxXwgDqhrX8YAhjydSNUF
iN1lQ9/lW3ymmg3TDRmuuknK3E8cUA6BMzwMI6Cij1XVhTqYR1krVPqgyFLS472Q3KgPWptp+j8d
sc7tbiTMDai7VAZZWN/zwSMzT3o1GtOsQMelbTWfw4JXPbJl/jrKwo+6TajZVXsbV5ndXpimK/YJ
eynPjRHfDNKKS1ARHvHKhJ0V+fjRrHwD9HVXFMGABU/r+m9xYzt4VwPSU8wP8O3qiSvKdvd5cEJl
+OoB7DAv5bGsfLHEYqGmioR9YBzaD0Qv+XfhIELtACxZSy4M/bXfn0br2+IX6zk9ClAUusLx2d41
RXdASqNfSm1ZGfVisYRSSEgm/pQvhxdWCfzqDAuCuTfAN7q4HYFT+tXGUA0rfd9SXSzqoUgJ4csV
sznJqC7Rnsal9ep7SQnerw2i7fm5tfbQliWx0EY99IsKoHbZ7go2Td9V3bi021gE3fxbQMsc/POd
SG+kSUva4GnMrNiCZSydMPxgOwjq7mI6OUO4IeI6Nk6q0woDyl9HTC6EI8UpJOd3Tpq91tC/1O4V
ZSdc0o2SqV7GCMoBotHXcDNzx/OHPCxLC7OPqA3jJpJxn8Kft/q0v8vTBlJDhxKtf0pbQbrYvvMC
2o812Lem3+jmlNURB32kR5x618xzjOQNXUjAnJXhjLvzD3ql/otFYTYJcOz0QjanLAnCZ0GnAoy0
h4/WkkD9z19j7WUu6jLxNZo2WHp15LvZKz9yna3eN7toyh/nf39lUbOUCreGGvXQxoYjxxSdc0cC
SFZPPnMydABH1pa6yzGBAe9LWw3OyPmLrtzUUjjcsC9v08zCDZjHtP2vhkFv61MQwj1/et8VFoXJ
bm3IrGNcnwa31J4aUJ0hbq7Y+v6+n1/UJXgYiFXKrjpZlfa5KbL6w2ih8n3fjy+KUlZLwq+C0bkN
hQLPOMBneDW2EeEN539/ZdguVcJaIAa1MDz/2IONz+6t1i3hAqp+HAnwUmWQfDt/nbW3vKhD4Bx7
r/eiHHl4F09J1HFl34+uE1QXrHtrN7KoRJwLV0WaZ/7JJr0M9IUANQ2gWQs52wCWdUnDs3Yfy2nu
4AlWYH08yiiOYP5i7M2uDUeDRX7+Qa18hezFHFdBK4ZFqESnTEavfUG2y5jYZBt7SPusfnzXKQPB
mH/WbZvdrcsdwIJPXWhUXhtu1TF1SBcdxws3srIYtxYbMVNFdOpXNfwGv5Sxti0VX3O+p1YauMTU
E2fbXkt7yAZ6pLaTvUgzdzjfO/8QVwbDUipcKl3kB27iPMKuizc1XIdrk4STjUJ66uF9l1jMelBi
ZmwrjvtYemN7q1oiuJ0fHvi/S92WtbuY/v3NgsdPSZWkty7Y7dXWJnaxWtpJbm0wQr5PLWxb0zB/
cwkyeUyYmRbpHqYt76NeJs1GkV16SZS+dguLaR8qSl1HvSMevYSULB9GCpa43r5q1ItPaW2cLSZ+
GrQD8RQtbP+8dp+aVrrhdzUnAHmvNI3i/zJ7Lxi/j5WVI+3L8G+9c4wtKgEW7KqUrarfYvoXt0On
6w8FaKabJuN08PwYW/keW4taAJO/Uvu2yW41YfSbIWu3SaknW9FJiOh+t4/h12zOX2qlri1VxDEA
DcVnrD3oZqP8zJOqe9ZbVi/nf31lGCw1wzaEdc4Um5RwBDeKnqI4zYzPYQpU/HoYmyC5NJzn0/q/
7CTNxaeer1bKCe0YH5vKDrOfrYw75+izfvEIdEAve28pXaBr+2wsNDDIhAwo7UvmBWb+0fKycEoy
6+wyunea0Ldv+qiJu1/lEJHcsImKJJd3UeWiE9zSTlZL+33NYXNRSuqhUIumEeajara6dxPXNLiJ
OFdFtn3f418UEtVujCalOfkozW7oP8FfBTzoI0aDjRTn1sv5q6wNoUUtKQPpkydQWg8hG+7ToLnV
Q5YU9f59v76oJLYz6gSHFD6SvKBKP8sBdPtB1UOY+++7wKKOqBrIoLLq9EfYNSShwRsAFIty+tIh
2tpBxjLwGWtZZAHIFcdmjFrzoQmkao+7uCaNd2sb1qhtOrPverLNNNsByBUPbQ0/U21gcOeGMjUW
vdZHMuRUo/0NLpqR+RvwfNSIlxJ9P+bWIheeQpBj0qgo5gM1VcV9G+QmbanzD2ltIi8q0lAD80JT
BHMvdpU703HDD75TV6+JGQzfz19ipegt5cRFbwil+t+cXUmPpDi3/UVIxhhjtjFkZEbOGVHjBlVV
dxsDZjIGzK9/J0pvkcVXBFKqN92pFg7P1/eeQcr0vo/gu5MnkP2Bk/1wDJqqh3uhhfUNXggrx95C
f+bgYliy4p9e+UfGCPZ7N/lQNqzy8agZSdZyxUuNzA4l1PrJoFsvPzVlA6czyAhDxd6EQTpsonBa
jRwX9t8cWDw6mnZwnfKOvpcVPhC+2tq9iUliVk7xy3n0l8M1mB0jFYGgrk0y71i0wYSV5/8rGtiu
tDH8yFINE5HrC2CpPDPHEXPS123oOnIvu7gKkY1zSJPc5rmFVi+laopvcwLBEqi3VjkMUaCCySGT
7NsKNjI7r/KgLb9N+zrJYFkQQ4gBiuCwwMx3IVICQXG6/iuXJnV+HoUA1EnVFadEw7Zzp5HfuCVF
5TrYkQDydL2R31WLvw357FCqjQ99bU/VxwjSBTGcoCIW+m+GV3ELgz0ZcvWz6qRyN1GV6ibbE+AS
+MaHExx87qi0U/aVAhwy3MARQPVyJ6lvhl3q5b7QG99TcLwbGwdttgeNIHOE6ylRQ/0y1UJBBo6x
1Fx0lAHoLf8LGwXF674AxfAHAnY69XsnWJnyG6lEreGbFAzyUwFBNf9T0TWigEhyhGr+K2QJPUg7
x30XNjcCZPuQHrpeD8M/1choIp58MejyFWE07ds9N7mv/lUTIT7dQRwCWHzmQQeEw5bGpOnPDKwM
8goTmib7J4CIWnaHpA7T2eYiJk5fhr6LPNiNOLzIUDoDgOAgIIEK1USmK+k91UhfN1/w3oHjdhiL
qMm3SVOx9LZUsR+28F+vQnqEFUESP+F5WjPIrUH/bgwOQWNVH95XRjX195yGiTg0IL+wL9EYJDAW
GYxr/bsMA9CUOzggIMJJPZl0R0KyLCE7WP0yd99VNRNPKIUFCaTXSWe+mFxkVbNvM9vBWAKv5KHf
mSD3KCYY/omm2cLwwrtklgtvesw1zVK+07qvu1e8a1SJ0gZAKAEsWiqPw9aIlFmZray/v4NxeDCL
cVkAYbWsS2Gs3Jc4JLN4cPxrnYtU39mp9zOxyRyB7dl26KAWCM9kgSCq2AcQ1ixfrm+BpVNtduP4
SPjVFHX7e14nzdYI+FNuxrr6oE4LJMj+fAF5Kc9JnAzTfWj7JNomgIHAsMCH6PaHfv8csK4CRhkk
zL1XZvkw3ODB22kMIcDxtx9rYHa7MOCzFAxas/scx/50cDFPz+AwYBFe//7CQUcvt8G7JyJpdVg3
oz8cu0GNMPcpeZ7FwUV+ukees4PpxUoGZ2Gm56B1Ag8lYVjt7gVX3Owjgi20A7/frszEwvX1G3z0
riMSdl82KP36ZBV0JHkOTQ8tRLclIutvoQe0JiqxNGCzm6EDJg9SBUl/jKmo4TWQyjj+Wg4sG/Zs
yoo1XtTScM2uhqpWvCr0UL9BcT9HgqgEuAzy2Mr7eX3e48vv/cvdQ2ebPzHGhFWk9Vvci6gXdzov
TE6/VxwedsWuFKQc8IQaSNNUkH6VFmL7SpKwoHChhgruYdJpi4XicjFm/2FzCXHscHZULwPS+v4O
apSeD68NPwsekXyw6Y1OYpZ8hc5Y+8qSwk4XjgeigAYYAboTKuzHk4oghPqJ+A4GVknpo7K+UTSv
YbUHHUBYI6umtHrcVmEv6XdnSWuRWOot1DXbiHdH6emsbg92irsWwjPo0IlppNW+JhDL0oAJdEAS
bQXCbPhLIYrm2T2smArJ9q5yAyplJtXO37iq7ctpNyAi6eTeQDsT95txXVdvkphLfQBwEvz0TUFJ
1+waRCTDDbzDJnJUQrZA9eIt036C5XwFmXXIpY7Bm64skYcaHJ0SYp2w92LQ+ychzI1bTyGWl9oR
d2RRHQflXSK0zscNASqxgpp8DQTrXSs633uicINEypBp3mmzT5HdqT2A6vwENULhIBe7ARIuyt/A
0CqLf/EeKeOXvNdc/IKGM4lgwkZjP7ZbTliDuqvMA+QeTZ0MZXWAxZ2uP0UIj30Qk2Bwkof7pIAC
HqilkYEqbQggfLW3qeihag1BeeCw4Zjb51X94ndtBstvRHCQX15ZnwvLc3YxQHA9DSlW/pvKsJ1J
JOLtxXwwn9IIOlsWpAqA3GGz4T/HKllTivAXNsWc+kCl4/XIhvBoVFKFz0NIBg75Oh2M5JAnULVL
Nia2CmUlwjRGZSPKGibcXNBBQHE7bMYaZgJ+CR0byB6yAwykIDn39qEhmTMnRiSKpQmgkAALcPME
NyHduk3uWRlh+lXIxK3nUZaoXTvUBqkj+C9SeARrL4YsxceSGXMeRezZilaqzB4gBwSD6EyrMYHx
A/wM9tc7ebnX/nIszSkScabGWOMIuc9a4fi/ReeH6lstTVJ+buERljkcFX3U4IQHrKj8cb3RhcP2
t9LUu7sDHu0QboAr/f0EjZh0Yy34sxtL4Af8se9f2n33fQNdvWHivjnhGSV21k8lrJt9Dtf569//
Hc78bdRmlxKOL2h/pyjOV9ADJtB0TqPOj+DmRp2sYB9vUGW6JTEzXrCFWn0l6HYYXQQRjGbQ4SaH
/SX+BJdgDbEH60NHze1KCHn1OXTOZe0OyM/00c+iD8cabps4QuNsk5Ut+Tri6E3zPUSpJdCbOAUT
TTfU6M5sRezFg91MbIwFXvqR8e9YSTO1T9mYkWMFkXr/qXBmiqaVcVhIFv8GVLwbZ2ptHZVlRl95
LnBRQSKnHQn0kEgGh21BJ6uOnOQeo3eeQQbr3keGo1zjXy4EIHNqRxIVcG+pB3PikQeHgz7r7uDi
LmFdhWR4Te0a53dpsc5ORu7A8q170Z5yM+IuSOv4wYtrusLMX+jFnMIhoGhRZp7iT1zW3g3MXs7w
y0g2eQuDgZqWn68v2KVWZtUjoLbHTLWEPzXBCM/hELQeyBuQPenCO2Riy5X1sNTMLHjGU80JSNvz
Jzwr4JEETRnY8MB1OuDDp7gOo5W7amHZzdkUQ80DU0+mOZkuLyAs4BdRcy9oQ8xFpJwE7VeWE6f3
jVG1GGF2H8H45PpALiyGOZ8CGEhg6Ueg+ahfxv8Bl+2iXVngobgygkvfv/z93Y4y6ATgVlS8ygJU
1ryCDcLU4nH9sV8f/Pn1IUIAokzZnBD9ybvBpM2h4KNZWcoLkfqc1zC03cWLTKRvxAuDZwrDpgia
f9BKKmOR/breg6U2ZlG0KIve64zK3oAI6767eIKMHA99919HGAwOPtbIbMfTnHZR6VXjKyza62in
LBgsN21WwXmwUHH9MXGWcE4u4PVE6gjkzzdasvApqWHqtAkQfp+v92JBtxHplz9nW9hRxyngSs9J
d5H7A2TAd+SuoQ2Q87iOYCT7AGkmc65cnYxqQ/3KjLtI2xKQIkuyALU9UU6kOBStmiqoz/lBEZHt
NAldPQLo1iGxe/2n/n1Dh3NSggi9JMs8I99sFcHUQckvfIRmA4sHjjwM7pK2gtw9bdak7/4e9IRz
/sAAKL43YCO/Af5jnkyCA1CVDP7dPqhjtACNBe6MHxP0COPLUn63pbkFp2zMsC0UwA1iJ2GrCY4Z
7pS1DO/S6M3PDB2mNV6t5NUFqmDjjQNoJo33gBtxB//QvhoicYNsQ6Mo0g0X9X+YRtD8Y0n/8PeD
913/4LUlWOas/5rYtBif3CCnCF4cQcBuyyJUxQrG4u93SzjXuHYwJ2+HsqlPxCnvm1ahQ3ZGDSI6
VvCVhKkD2DJrp/DS+pidMjSXkaFVyF55cnF1Zx65g1/7zyob6KsY+k9dt6rAsJCeD+PZYWOhIMG1
LqNXXWlZfSWjMTARD1jBDQQGYPDT74QG2/eV2op1xRZimnnJDhjlLtsxAV+Yr9qDr+QNmEoQrNsK
CvbgMaRjKlcySX8/c8M55YBXIq1NBR3zPEIw2mTwCRliGCv6yDPsrx8AS03MjirF0l6jClKd8AL2
7pzOL+cV6FiwBB+zD3ZjFpxgWFE+TbL6pKiEJ3mNgxam6u0u872PEQpgrffnVhfwNwt6GtMTSKfT
qw2z8msGaeSbjw3S/CABXaHLhtCdRFuovRorQKo5Al5U6ddEVJfujLkOdkUlPJj6On/TBgYryQDO
uQ4ALkgu1WHkWi7/Ibz+JoGG1UbgXt/pNPj397/YBFf9hfw+4SxduYkXNv2cglAVBMmYNHanxJph
A7Gfrzo0F6kHFm3i8MPLj/45b5UqMtE0nJ6IhvmlRKHsgTQe3/WNKVaepEsrfHakJCFu2SGM9EmU
MIDNAXJkt3B7lHBCSpxaU+BbGq/ZYVIVcTQN0k9OjYDS/467GLZ7xqQoJuRRauy+L5s0fP3Qepzz
DJibmirkZXLi3fAE2b92n3i4P7uSm9vrLSycw3Ngvo4BbGysTU6As6kbXUR2L8uO7GFU8jY1LdtP
keMrS21hguZ4e8DlRj7lMjkJz/1o2JQcYuQDtyC/Fvvrvfl7bB/OdbR1HSPR2pnklDiP+chB9mm6
jfM461aGa6kLl7+/u4nBjuA8SjAhwLqUEKbCOxL6i952auVarLHUxCzWEPFEdEzLGHVamPGadEx2
AqaH953y14SPFtZwNHukWNEjfSZM+Ao4XfmV5LloYiDSrYrltiNw7PyGOh0rq931WVnq0Wzv8xZQ
14tJxblKejBXL8cLoCvtFpa0ZH+9iQWF13COZqfaK3oHOcyzbNr6nFTN2B6UJV62NUFfwcFX45yx
RUEeoBERIa7pL4CTvvaLD66M2bmQ9BOyIqhZnzVjxb2sqxdh6uYWmJzz9S4urO051l2D/jLFPlVn
AQ+yi/p2esyCsl/5+UtfF38ubOYZXEQxG98gj1T/01jWfcF5mqqVJbD0+VlkYJEDdUmo3Ftl3Phd
qKrew9UxPX9saC7r/N2uRDV+srSm+pxEeQYDMbgNwKWy6vKV1bWwgPnl7+++b2XQuZjE+Rk82rzY
ymHCdcL11PqbtPUB8PlYNy6D964ZMVUOSjpN/EZyFe0aVFVuL7z/jwVnc+1r7ieIxbQN3mxivZ+g
8JjDUORtBd0QaIVd7wH9DZD837QtHLJmfQgK5Q1K8Dfn+yZ7qBg8Tw9KAVhQ7HuJZfA9I36TP6uE
jcVdzrtIgY+WeLHdg4AFb7UEJZzsQDzG4h2SqqHbCMUAbVRjSuBKAeGu+lFmTeg940Ebx3LPeJwN
agNhJ93d+Q2qd/BMrhOzj/Wk0htcmqhyuYh6yUNSd9G33m/H7laAkfDJBbmhD0OYwW0G2SAkr5vG
NPW5ydJcwNMxI67dKNjrwiorKPrmzrGB1L+QACvLPS88YBikX/MIP/His+dkPt4jlO9+uSTSyZ0M
p+KbCOAVsicXNsoNxJ9gmejKqfIfBE+TV5pSMR6quibiHkFy9K/XSTb8tJOq8y82AEXnQAoQvCEn
Mjb8ebAQj/+pY+jtwIaea1xuBuZyDQT/ykBvwRvEWw2qcnzLuzFHcKKi6hfcVMf62HgUDyoRte0D
hzrZo8GIjycYcw5ts6cJVPDOUhVF9gzA1OTteA8gyTeISlfFocqppv1eh13SwZMPBUtwFS1r69sk
hW7XBgl5Q7dUj9J9r6Kyh9Nj0EyvvKqm+Ebqps0OMlB03Ls4DKebPMfDcgM1uUzekjTS/o7F1NCN
gMu7d4ScVAsqxIakrlE3U1yjRsxBhiruumx0jwPeRuxG90BO1xsbN1OjIaxNSTTtQKoEA9Jm4Lsd
BFSloUKkwbeyILmPYYOyrql69jAy2477ZqqqH9E49vy2ucCNNiW4dHADZIgUDmmZZ/rZCSc+5X4G
zdMxUPV/gnQT1gTm+4sHC1joKel+mn6AsavsXVUEQ342qJVCgkVC1xwronNf+tRO/1hos7BN4o3w
r+/TqRSbQTDvm2Stqp8rmzf1lteeyvbg7Q36wXa+7HeA1xZko8awgtNhE9J4W4EAERzSSI33jMQ+
ZDApnN1SF43xA0qjyu0CsD+BdKKucTdsNHV+xKXUQFiqgcjUrxrQnW4rTYvlKt2Q5Ydg8pT5Bd5a
808cWLr1dKj0La1l5J4Hv4PcKpvaCI+fDK/Fu8ENXrJrLbQs73V9GbM25rqFbIyEvSwo3f0205w3
/c4FALzehBco8zY0PVIizuP1NxMASr2ZYAL+MgHxU36Vtd8ROLy2I0MfJ3hmEnu5qss0h1Gj5Bet
CQ/m2N6+qgGS3jnS1v/5ONo/i4IM6TFO1aR2yLSzf3IJq+0jNBChKBOpst3UKHLS+zrxc7JlXQT+
VJk7NC8bgAG2ZYr/f6cEqwO9CSAueQTJLs2fGi30iYwq7vGDIDh43xYdXJF7yDzld6jjO3IzIq37
KBpvUrfMBoHGHtPF9FDnXsnoJrfQ/fjaxiEUZXONWvbDVLjm5E2+oXss+TLdBbHn4EClSfGl0XKE
zw50YadDnNouuqsHi5wCXFZCgN1kDUk/OLjjxwd28tlNA+3Nz4VqUQFNGmrjnSScGJTdBjB4kRj2
u8++pcWXQUFc1FOTiYHyV5CiSyuAv8/Ov8CEh7h0xzEz9EvkQ0sKgQT4FPeeNyR85RJYui3/5x1m
IUE/NuKNhbkZ9px6cbDLs6GGUFfka/HBkGIWcOkcFr+MZcGbUb7WO+jSBzE8fO3p+lW2ELHMCUcs
ikTK0i4GESQctjlyPk+h56/pNi6M0ZxrZODnbOK2TE/8wmQyCeCisP7LNmMXZfuPdWAWcpnA+kE/
ZOkpaQf/QC4v7toFH4zp56YDJLLQJGFV8DZSVpwC2LgfOphIl1ubdmtOPUuDdPn7u3gIdu60JnkZ
vPUhresD9pQf5frF09O0RqFemuVZyAWuCorxxSTeAtoNR+t1kFPuErvy4L1A8v4SDIWzd1bOgU3N
61G8uanud1S9GoNTDr58MObpUX0cSAZ7aO8bHMfXoNtLTc7jL+NTQFitADVjeOWYeAefgy1UtskG
R5zb4mjZdSHKtym8q1d24tI8zTa8KpsLpNeP3nSYKwtA7FB2m0pI3AU9FNbXMlVLczXb8CSAbHcJ
225s+JSaDYlUFNzCX1KvScgtNDCnFEHs1E86UUVvUtfA/hgTeNWuJ2b650M7ck4qYmGS8dwV4JZF
oExuBZn64SaNCOScrjewkMyZk4kSIqKISWnPQx8We/g30++gz1SvUEGzB426HqyPw0h9iFoRzllA
PAySKkksWgvBPLBp32MDSb2J5Cpn8fL6/MsGmtsSWJc3cdQH9ixk8o/pQ1Zv1NCaA+s0NFGm0e1G
WO08+1yOH+zUZW28O3OIG9usVMqeHXR5QO3GJrEd6Lnppdnrs7SQfWGzUwEKfI4VYYVOaVbsbdc+
atFEt9B0eixAd9pdb2VhU7LZQUAHrXjYi+4M7JbdiDAwcHrtnyZsl5UWFo6aOT3o4m8K0z3rv1Hc
MEAFiHpLGpjaX8AhAyn7jWD2VbjyAPHLlTfsUpOzI6CCRbGtG/X/TZJg+uHg9yo7nKq/W4SgSLvR
frsZsc5XNtVl5v+yBuf0HhkWZdLGI4q4XFF3dLlSZq97lAVWGliYqTmlx1Ej4Pae9WfZ57AolVk4
yuMEgyBy8FC1+hg5N5z7BWg4kspMlN2ZpEJ+bqA8981NwjuWUxmvFJmXhmqWh/HxTuIegFuv8RBM
8olC+NPbAjSLjP/1Rb1wHswJPUNZjzBp6qcz6RB/Q13zwCFQusuH+HNQ8oeyjoZdVxdrws4L6q/h
nNgDL5F2MjZszsYN7fAmQPVCMNh6grg7LSfDd+ATkeg0QBBR/BAioOFz7koAgTYyKn2xieCs7T1f
7/zC6R7Mzg2rAbtRiUUJJZ2CO92bR4anLWCyvrovRPSCiHVlmy0N8+zsaJAN8LNOU6TRjdhS2TzI
CiNLQ/qvLJMtMl6PLek/VuOYUzaqMWvHAmWwsyB58mq7JvqWxLF79AYarsTySztsdmyIcaR+FNnh
DAOG7IlYA3gA8XN3h0CpWkPRL6Wg58QM1SNUjYQj5ylqPk9iSjYA0XqPtGwGPP/ZmcXJphuxXONs
Cp9gIrsyWwv3yZywAWlGr4H9c/iatxR6daqP82nHGfdRvFY+BOE96OHyl+uLcGFpzH0GGgCBkykq
yAmyeCVwn3QLcoWP0fQADKMoVnpD+DaSeA2/vHDiz8kcQiOxwJCIOxHwnTY5xE25h4//rlECwl1u
ISe1TykMQuCGuuoXd9lSfznz58wOQ5PetGU8nlH3z0uyRaYNLJiNKkMATjdxZ/E+h4QrCeIdKg3+
9AAR/kp+Q1aMevdFFVdpv4PAV+aiveOBUK9QH0WstzIFSxN+OX7fxSii0ZPOQdJ4s71U5iwC7hWP
g4nT6HEyITINyH5o/zt015pI74Za9VPyI++hHaSOfQbn3dscuFIOPsDF0mMT+WCybHmoqx/walfD
F1XHgCdvy6HJ1S/D2zK3EAWKJRBMgBQj6XEEfPxSqi6aMPfuFMR14OjM21oh25bkBIkT2aVeFW6g
qdGzYsfawvWfxgl4cwxbMjVn6MIUZlcRWxUAMeYQPtg0fuON/+RewTxAkkK8HADn5xmNTzIM4Uq1
AS7MkztbQku5Qq1VV8EdXrW0+TFAbBKGkVHnaoiCTJS1GypIRE7UYab2FmK9MJiCqk5Kb3KQK3yz
zzPCwdNJYAxe5judcTq80gi2dmpDQsbMJw31XlQQkwpYrDNn0FY9AxQceF9AR5BZvtWlHCG5ZZuC
dnaTkT6sXwEzhZfVFi6TfXA/RnnBvyoDYrPY6CZP+a0XdWnOb7nzUJHcqR4Ed/zSxAMpFekpWPfc
tk2TtQ4y1YOWz0jqSsp2g5AauruGdaG+8TkcHg64yyksHgJIepR3VdaNvdlAlgja/jSJa58BuSCG
lu/TfiTJv9dX3dKim90+nNRsiAgvT07kNw6+qTtSdh4QKvZUQ7dwZW0vRBB0dvMQzV1GfRWdSEiQ
tme06PQBtcI83n2sG7O3atO3oRqJQ8oCGLjptnBe/VJB/OuhguDWeJuJag3osdSV2aWTO1fmQwk4
AhuR0d7LPGq8Y18HcGq93pWFBubMDoFwTkahqk4miPwfoPZm7VtUQ+LjY3iKOTmDwuyDMHjivrKC
gPjU9HWfPcVFoZOLeiyeYte7sbCw5vwLzVGIQC4sPQ+l6beCQyQ5z5J0mwqE8J3s1MrML9xccxpG
AwHUTNhJniG8CA4dmLGXp1dOsnJHYw5fkwibVgu+spIXLq45AQPWB8PQwJHzJKDOtyGVqfdIkVwQ
btUvycC1anxXf0sgYXZHizW861Kjl6Xy7mYA1SHpU+UPJxeV7fayU6Hx+GLhtQiaRLyFP/S2FtUx
zddij6UGZ6eCDGxEZGuG02CBh7g0WBXVi724aOGd22545G8jPP/CqlgzRFwI5uaMiAouHW2ZReqc
KBndaJmQI9Jbdg8/NO/u+pJc2lmzQyJRYCu3mg4nLbrsdnBh/4Qwf40PtDRms4NhSGB1aVoxnIiq
fgk7/J4jPuKpRLriV8Oym/ASzSNbtLLyF3bYnABhFChIzSD0WcDp+o6lgbhL6lbeFSEi0yxabWdh
h/2PNQWcL4ZgqLsToMXeT1m6C1VdmY2mdkJmvqfHISW3ZYAdd32eFl5E5PL3d8udOi8tk4mV52qg
wc4BeI+IA18nDYu3LQdGLoYK4/Z6Ywvrbk6JqDKkosxkx+dETMWOpCO5ISz5VohiLV281J1Ly++6
k1BdWDHU7lk3Mi1/StIH7BA3YQLh6cGAg4qAGzQktzNGCLbmsbOw2Mnl7+9a1Vk/mgyCCOfBhyfN
INvqdXJYItdHbenrswOCND6tfZ0iSZh29RNNMnVTGM7WdJqWhmweL0RlVwoohZ6cD1GzYcKUN1NY
HoyBG8PI7SnG63XlolrqyuxUyJscZkqoOp3gIRp/1hP0gqDUhwByd32olrbp7FxwfVpmAcin54SP
EbnV0KkxEpqfugVpGOVXVpeAm4y2Wskn/H1Bszk5YlBlYhvUCs65qwCIxkvL+6kClv9TkiF6u96n
v48ZmxMkEhWquISI9gnqY1Cat5GR4c8U0ObxfL2Bvy8ANuc1WJ5yB45ccYb81CUqtw5lf2RFLtnJ
TVDl5c5PV0OIpRG7zNy7rSLgl+K1tojfHOk8WMsgzy1NCHmSlNCVsGFpwGZnQM6InoIyKM5qsvxV
68j2h0g14ZpAy9L3L39/1wUiE+75EKY45yMrgJPoYjijyBJCD9fnY2mIZvvdTXIoNIrmZ1OA7r6r
WmESuAKJUNyMJY/XaFZL0z7b9xCQqU0EL59X0UzFgwZZeZtAnRgSuy0/Qvfsc1kyttKly+z+bzKA
xbN9TzwF6kU7pK/UpEO4GVJlkmPoqkjeuzyMvV3aU1/cXh+/pfmZHQIo/SOZWfHoBT4P4SO7QA6o
E+Z8/esLszPnGQydMnxKZXYGaoUfiKjJrhp5fKsKeNNeb2JhtOZ2BiIOQDiHwsrZeZGAZQ1/aC5Z
YBZCzTKQQNNcb2ZhnOZ2BlbxGJz5JD1DB4u6W1jt9vljIJCLWpn1pQYu/Xu3UVgeV0wDFnK28DuE
zQ64r2E3upW7ZGkiZtvc8sbA11vJM6ECpVnaW9jcBkOY7tsahfqPjdGla++6kMPncmDd6J0Qp/TN
BtpK8E8FjE3ur39/aapne10Q2tgCsuwn0vMCVy7z7yAesAGdftsM+c/rjSzsdDHb6aIBW8KEsj2b
sMuicm+muLE33PQlb7YMuCv3DO0h0f9rhTcNa3qsS7M/2/OuLDvr2kS8yaay5VbSLt3kfNJrUM+l
+Z9tc8B8fJ0NLj03cLYjUPuuArYFLTnmx6kcs5UbfqEXc/oAnwYI3gkgcXTfQAgHicO02zgPD/jr
c7P0/ctD4N0CG4aydWk0RW+VFsFz3o6SAc7Uwk/1+vcX6i/A3PzZAEQ4E49wP3ixpsj8Qx0nEGgH
TK9uPOhul00cP1BIRPZffYDe7BdGVB9AEoTXnc03CurcyTmLPbYGSFnq7+xMsJCxrvOiCE50RF1E
AKN49PHm3l3v7dLXZ2dCDmEZXXYsOLFMuy00QclDHX7wTQuNjj+HMkHOMDSDDE54qEPPWORgfdE6
L79e//ELC3pOKVAMMDznN/Qkem8yj9zD83WrVYlShDD61/VGFg6cuXh/BV/wCvTwAJAmBlDLWJMH
cG0f26iF4mxQf/AKm3MJOOzj4hoaQi+qaEBNMXBs9r/QLO6C2wgmTOljX1jZfKhmyqL5SRB4pgYt
MTjlmYy/isrAfgLchOljtkwAQ/857x0HpGVyVv4HwSOaPEeQVfkK/I/wPl+fk4VVO1fDd1rmnskK
Be4t7nuQRr8PIl17Ei2sKj7b/xJieimtg/TkRiRiIEEH6KPiWWD2nQ+x04/1YLarhURqdtC9PXNg
WMqbJG2776z16+xDkBI2Zw/wPmkpsX58stOkHlSS+N+5M+U+rKb808e6MNvclQ7iEH713gMs1Zqd
QmS09/01ZYsFs0PGZ/e88ytU/LzMf8n9wGRHC50VAjnQQuXfpJZR9ijTHjyCFBFTuEt4B6s6Kcp4
X/VwH7ub8qnlh6jAm9LqIK/vkg7v6GdetbW3k7bFs1BYYx2A3BAqrFGz7KP8oJImQK5KtiOAf4GA
KtXYQfvlOwDw7ZowyNLSnYUWOVTi8jRL5JsJ7fgAQa/mWIflt+tTshC38FkE0YjWmtyTEjE8Xj20
4DsAcT67HtGegdag3zVrOZClTTI7QQzQ0XEKDaezrMdpQHk7AFe7YT5w8F3lPsZ7ZHM8rLVh4NM+
kY+DK+XNBXajE/hMG79sYHjtrYzaQl/muFi4wCu/LsbwJRG2vWcxZANkFwzPI6/XotalJmZnCu/U
JMFzDF8GSbNHMkXA3zel2DaVUisnyuXk+MuLcQ6OZbDErmtZy8ff21H29iuTeP40Iog2KfTZdteX
2ML6DS89fBd+iR5slyyk3qsTXLs7UAn0zZD2XK28HxaWcDg7VRoeos4cmebMAuPuVBq/yASsgNxI
e2/q/ubDyVU2R8q6rKYDCcLuzFMV2VvXlSxHnBcMOCbDJluTW18asdmONxHzaAOJiDcD+517Lnpx
TkPo4F6fjwVzIQjb/jkheV+OASoi8SucyjUETTzUZLtbZFe9eEMkKwQkznLtQGgJuL7PcTKGt7L3
0lpuB78OP6uYpTBlhA5csrVlUBnUit3FsLiqi0SDCF5wuE6zUoJ0cVOOSh3hCub4OZcwWr7HA8i2
RxmP1X2apmbahLwvYsTJXQjFQpSSCal3Q9VBgk9BCCs9OB3rEHLYHYgR10dgaeHPjyIUGMJwTM1b
04zhY5UUZ+4E+Vyx7DyVsDW/3srCDp7jdCFIBLtgzyWvREOh6ihNLr9LntfxU1ubjzkLsjlY1+SQ
Pyq6tH1Lqig/6sgLf5SQivtYTPA/SN0uI2TMg/xNAie0k//H2bU1x6kz219ElRAgxOtcfHc849jJ
Tl4oe2dvAQLETQj49WdNvhdvxRpOzVvKlUKjS7da3avXwqsCuIOpvAGPeL6SiHGcdRuei0ZxFCBD
PT4LlidfmOn7L1HWRbvze+DwDTYyV9R5kOtWiGeT6VMHHED0Y/BdiQWoD710AX2a5yHjP6aQgW5z
ZeNdUzr9/YPDM7g4TcI6iUFrtAilNUQ5N6VpvTVhP9cAVqRj6ETYnEXJEXRTIrqTaMpBOnHQ/j/n
V81hH3+ActElZGIjkqPPslcUxLwHNOFAsC8MSuBwVLaqJ3N6gX9yA9nYXJ5yD/JLXvkMyczxtm16
tC6iV92UmbiiQfkjHMarokOe/LJ5WXZPBgiHzQChgdMCrMttXlQbCiTfbT+hBpwFiHnOj+OwfBuL
y8tOtEEOOtCU1rXYKDRwDlsGtUcBpbRlNpeZjo3ITetuBOShyZ+RAWzkTR9mvrn2PO/CN5kNxZ29
EuAK9EA/g5YiBKpNt3jMlB2JLqwi2Mz6QATG0B2n9TNg2DR7nMESa45gv2LzhStkhR4KtItdoOfk
GHLA2UEk0wF5WOeQLT2/0Q5DsYG3c2QW0MNPCv3ieXZjIB3Tt8hT9xRlvSLu1xJMDnu3IbWgAmAU
3ZnVs04IhboT2n+8Lno+PwfXx+l/vRW6hic2ethlAfKhnQbBBtDCI10JNlxft2KNU7JTeH0NNd00
ze8JIv1blRQvl/10y54hS15CbSbu/pWRqn5pwqfs2lccwcdF37ehsmDLQls0KlEvGqqt+U4mbAzv
QVyJuOf8AA5HYWNi81zMdVJ04rUHam/HobK4IROvb2O9yhXk2AAbCcvAnlyAPNQ/Qjyy9zdYowbQ
0Cr4fn4Grs+fLOPDXUc8kjcReJpfW9+wB3XqqdE6WHOkrq9b9ivhd+ayFt4Lp9B+4KrzQYDM0tX8
tsN+bepy1XQ1rpmlfU77mfvbGSoP2VYFoEr9FgGDpzcD8oXdiqG5Ntu6tecMjZSejvmx7dC/i/v7
p4yC/OtC5rfze+EawLJkNMi2NY4/PerYb2/buou2fCThFXIiy+b8EI4L2+YuZ3mWJXHZes9Ggxc6
XOQe52l6ULyBagN4hTYdF8lVY8wasewp//dJhEAtE5cgyccbuwhepJxeQckNMvQU1CyP0gR3S+Od
OG7lNkgWtMWjn3mNqc8xTRuzCAFTCHmA6/UFlPn1Js2be4B3f2nUJTdIJAJIq8O7wUekcn5VHcfc
hjCG0TJledmPL8yP1E5E07Ark+zXZR+3EgmgnEEPwVgFx1B6U3HFZsWq65JH8ttl37c8QDdD8B4a
MsXr2IDI4VF7ddqiad6Lx2rFS7p2w/ICvR/o3KRifCFtdC/ApyylGvE69eoN17hpvRoUjdMpZXXZ
jE7b9MGnzaJLWdNV0REczerBiJZ+8RmM6bKvW26AQjMtoEjgPYO/P2gQHSaxp5N93UYafQKXjWF5
ghzUH/DJHkIqUPxfMXTxXS2luj7/cUcHCVTX/7s+YmnCaUQm9xGIlrs5bB7CxeyUUAfh8cfqBKGc
6fIUJdUP1CLEypQczu33j/mwKdXEwPMIVo2jLuvqKoQaBNg/QCER02ItWnQ8Fm0AoukVD6rEeM+k
7forFZ6aoBXSAXLi/R60Ej8K1O1uzy+iYzo2CFExDoh/PHSgyPXTJ7SIyH8N9EC+esSj3so5dm2U
DTwUcqnSnoT6hRr/CdIR0c1vRJCI5rdZV+oBNQV4t7oB7iEJ77z0Mm0ZKHz994CwJeyJmAv/KALw
RUJ3bfHH56iMmjUGR4fDtMmXTV5MvYBAzpEued5dMZUtyZ5oTlfyu67vWx7AeF3liVrTI0g4IaAh
FrYk14sn9L+X7b7lA9owjFFtKZKjggYxZDVAO1TfcekP9baLAslXeJhd07DcgAJRkQQDbHjkeqRf
kGtHHpEB83x+Eqfd/ORqJpYbaFUTl2EM1uIKlWDQ2/Rgoczinzhi2TOYXrqVU+yahBUBhNBRRg2m
RRptiPVyJdC4kz90Xdo0FyW5AhtgCKEJnYFYRz23PDXXvUh+pSGwmYshK7v9+QyCP9CFuvXRmKVB
ywv21uSGEwLKx8GE7VqQ9LkzCWx04Vy2haAUV4qAyvhbSOGl5NBBAC9uK/LX+d12TcKyaZTIzeRB
8/A1jxNQbaegtYk2Y7RKjvy580Uh8L8+Y5ZkkApKBn/ngC921ZUX17lXgoCp1fwuieY4/cvvOcKi
2zZPErZWuv38EAfJabofrpU+zEFf3YB0F3QXwxRuwIrpl3/HfkiCHyakQAVGGvRXK1V010ZZdk9q
yShpJvUKvvJyB74xcS9ylFwWPq01xbqGsGye+QISD/U0HeGFq/8h8/p0Tt+mNDYrAYDrKFiGn/ud
YoGBe9eToep7FULd/CgSFawUdFxTsCyeMhKPUVWQI3SQ5uEmD5M++0b4EnT7Zkn5vGL3jq23UYZq
4iwyPZev0N+j9xB4/KY8RN7AAreQ/QOS6rzhuIY5RbUfTliYD6CYKgN6BMZ8Af+2ECk6GTccwkJq
BxaCfgw23Qhdxt358Ry7Y0MO6RiGRsZ++WqgDR1vwRwdqXtwIIxyZfs/f5IFNrcx8Cx+TVNIFvFR
op3WxP38NW+ZLh5TSFPdZUYXz0WfR3WP8CnsvBszQPLo/OQcR4Of/v5hMVtFIhbLPD2qonpBJVHc
Zp3/tICa9eb8AK7dsvwBhdx0j1Yo/8h5Ja8QZKQ7o3EWhAjzryPVK970tPl/3p2BTWec91XV+o2p
n2cAzm9mULz1PRSFQsTNWVEwXHYSVNhf5qzS+abwpiYqV1bQdTws/4AJ5UssRPfKRg0cxCwW/Sse
UZq7KLANuOUc0ryAxlYdABSOrOVD2A91tCVJnNxkwaj5hZOwPARhaB/18yEAMyxMZ99WuoDSo1bz
ip92bI+NSARz01gqmeH9VAJBLxrwwUKaYNN3UqCVS4L4rmK7EpfEynwcx9qmN067pegTkPMCsa+X
GJpSorjlIH1UUH5hlzGRBTZKUUeLwrNNLkdKfDBYMgIiiWXrFeyklXPeen53t31yrm1mYzYwGnG/
T/F0Bpb3mQ8gCQZJXo6YpNzMIA2s7lCcp8k/HUjwsi0Fx1O2Q+chz297rwr1LqrSJvuOSnQyXJ3/
TY4DH1sug7Opi3SKA6/DkwDepLSBgByXayVG1/ctjyGClnRJ0yXHtu9aD3yoAhhWOQlymYR8YGMW
geFLoAvUdq8UerF3egbZOfi2p/fzy+M6epY/6MOq0RBuwlNKhODHFNEAjBTk9VCxAq29WKuUuIax
3AJoSbSC+lZ07BdRxw+parx/TOX76X00hf3aW8E1iuUXRItqxlwqjEKz6QmajWQ7J3F0PbT+RVjl
wMYp0nrpwJUiwiO0U8B7KJq0Ald0Fvgr2+G4f2ycok4DEYPOs3slUCG86bO82ZgIsgTERGLXZeMa
C73j1NqQxRS56DrLfMzDgxrIVZ7PI7stplO9+vy5csTz7DTBjzd1F4BEPYiHV2r67h58FIs64dMj
sE96S7IcQQyhzHXDQkBvLxvRMnT0V8RFGp20Yzw//AtyfM1GppCnFsSvd3naoGhGVunPXetnWT3u
0JQYn4RHU/rxvEu5BGdhGoMB+PxkHCfZBjPioZMkAQFwgVWq22LJ5hs1lWI74v5eGcI1Bcvyma4S
hna74RVwRx9cGbP3GAxBcNkVagMLpSoCA7m5+gE5NXQJNrS9rcpMbaqwoXses5PDh3TI0K1mCB24
poBZ1s88NESDXahBaNN5J0BTMWevWk9+u2Ftw1OxAafwHZpY8i8DBPYelyG/pRlJ2r1XLN6wAUZN
7Dm41rchxFT2dBjVC004GBCZIWp34iBmUJwYkhbA8ZEtV0DKDgB9eQV4sHPADrONZ2LwlpiYBdmX
SXE5PJKxCNWPRkM9TmyyIiP9dWNonq7Eq45NtPGOYGtogTTNx1fjeckRGBOT3XqdN9GLWHsCG+mo
6jEuC8imHiUtyfNsBjDpZD1/nBeIMSEfsOa5HX4vOrmRD+4iD0qRJn09vpIQTYUzhCO0Qjt2sCAv
iQrd4SKrshGPEhCjakDkfaR47Y9XOfR0560WCFo3/uJFKw8k11wsRwQNywVKU235nHte9WRKFlxL
KD5te3riMfclxCQum47lhEgOkpxyzulR9R2YxglovOKNBJtDcx2CWmVNTcJ1xqysRT8gH5YuY/1g
mnLeAkqt90O/BjFzfdzyQgBTTxMrdXBUOtTXeTMP3X4iagj259fI9X0r8KCUgwDNH8fXdJHsdk49
QH08Ga2WCh2OOrKcDu2qQYBJvnk1agnmK8qSzgDjyif1bQlE2x8vmoYNJtRj26hC8OTYxKS67wKT
fy/DVa5Hx2VtowhZWALwWUHsB6j2aaMWc3VCK14JPQ7gz0m3QZCTFYflWC8bUgiRAlBCz8P4qqYB
DEBA6xoPr3eImH6/bKWswAP1k5BOyKs/hyJmPylnhm2TackuU6gKbEjhnIo6zHkmn2VUgn0VXTdX
KbCkmyGDHNb5KbjWyLJr2iC87yuUH+ZYVV/mBS2FG5Kq5KEbqPp5fgyHkwoto56boY47pRGfMf8p
Bzc1uPbzelsGaB71VeBddn/YUEKSjDSaemx3mBmFWi2o5prvPenUfA2KlHzejnlCorVCumvhbGPn
Pi+bpliOAvoA5T6Ms2ZDZirITqAR9zKvG1oWPzdAMBOy4MGXjnhGB+bLXHblbbOstko49sbGD4qC
ghB9Souviin6aGSa5Jum8Mv7HIX8xwWq45c1eAY2hBAjDR043YvnfgCrhgJdvEIW5dZb+Bpvh2NL
bBBhH+UF+saAeumLLpv2LAYpRd5Fvne95MuiL9sTG0mIh18JleMoOJIoigDWYNG9nOLpq+gzeXXe
YBwXiU3qyfJmkgDACviVWqLzxyOBmLZJVUJ9Y2UWDjdswwlZGftcCeq/5bPX+eg3qlh+VWhfRdux
ZWCy6yOSZkCfVOLCbLENLZQBOH09TYL7Cgnwn4BiL8O3zC+EXIm4XKtmXe9ymjJwvfHgPg0nvzQb
QpM0eKAkmeIVD+M6YJbNG8OkzBqzHElcqHAnOkO/GCVytpMyvKySGvx+cnwIT7kiU1bVINzrFxKB
NTxtoUMAmtNs2F90umyoIS+zJCONFg+8iEuwmHHAlLcTGklX9sHhUmykoR5BPJPHXXrfgggfPR1m
N0/c30nkZK68aK3z1VEasMGG1RT4JfRX9DPtuhwsF6HZtlH0z4lsi3FIpLQq7nZzpG/QEPH3+YVz
Tez09w87087xnDR5PT2b9kS3niZDZXasL6Er0+dsniDflXlr8DfHabYJN2ljqoH3yP6oqSn+IgR3
Px/jtQe54yTbaMRCDSkJl2Y6jl7Zbytad3vd5+Qp9/TKYrlGCKzF6jqvPtGGH0WxQCaegwxNdmX3
MPL02/ntcK2QZe8ky6I2rIvmtYe5650sF/ZdQaCi2Zz/vuuEWdYugUdPyajIMSw0NIKC2EDBWOnJ
+4ePNGSI7VEulHgEJaPMNn1ci/z7kKgWvHbnf4BrgtbtT0OtOw8Q7KNe4K83PB3i71A/4StFSf+0
FZ9k0G3oYdtN9TgFqXckNCg0+iFK0v8bZlGvbyDoJaOfFYSZwMe+RDNMLGhiLz6gSOHxXdQVmY/g
LWyp2adIw4feJh6bbFyZuQNOFPwBU/SMKggdzTNkk4NtlYC6kyTRXoE4r02Cf5SE1hsvQrZtiP5a
pv5an4PDxG3qRSbjkM/9PBwhLoc+Cp6UkMUdyb7llGymYA0o6RrG8iRVLb22nXuUtVWj2yNtwjK/
FoJ1ZG8kGoUfFw8h3so+O46RzbvIaeNFRoT8bWBet4HUbrmNx3QtRHUEEr8lhj84RRKoLAioF7+B
fTa9FiXKZJtqptkzGkqz57hX8/fW89nbeZNweJXfR/njaINckqQy5Cgzn1yJCF7RFLm4Kjyzpnnx
m1n1M7Ow/ApUu1K/ggDJkXtFNn9LWTYW/ibQKNL1yJDPrbxr4lpHPxiWUV7lyH/kt8TrW/0lLXMI
5m76tPIksFbFMkFADdK0FVQakMqarjngPj6YILsyAseN7vLgWxtIFEe538zZO/X8AHVuHkPbbLry
Zv9CUoXABlL2BWvB3lPPz9BJAiMNySE8t2vUnLCVx7brlFnOyosS01dgCv4FmbIaCGCQ1eZ0owA2
GNaa3RxHzQZNSjlORvXx9Az86te+ZAn6h4tufxJw8RMwKtXpam3ecc5szGToLSKlfh+/dVIv1+BQ
QmUWmoDJ0KwAT1zlSxswKRO08nLwUDz3gf+vIfkNtEqg+D2DN61PygLksuFjimY+8Pu/LGE7PUDB
vth3ZbiSNHe4IBs42WaMBx7vp3uKO6CXe7CGdqBg4Khvi9dUQ53tbaF6DWfjGu20zh/sVntt1Xtx
F4J0G3k9RJ/b0kuTfV50h9YklwlTBDZxo8T7bxgClBlEiaeZyr3lZtTjmliN60xYEY0xIKLitR++
EVC77Ody3KeQ2IS6cX5ZwY9YjocUCV3CoI7eDBip0i1f2qH5CnhQSFYOnWsXrIimq8FS7C8LfPXp
duvjttxkZdpuMg/1xZJfqEsUEMsXKJCP83IZkmNaJPxlnsWkNjWqZCtY0883gtooSmj34bOI+N/a
tI/wcvF+zSIO9kIH5fb8NfO5M0Ph5b/HFdLcAViDq/wITHPxPo/IUfVepi+6kKmNocw51OgAwpmf
Q58yKCEYrfUOwOVyDVPi+vlWeBHSCinWvuRvsoG65TBzfdP2Snw7vzifnyJqwyfBCgL++KHs740W
UbOhMZTt8zmv0NAfQ5EgqJEJOz/S5xE4xHb/uw0gGI6KJODeIQW0YzuTed6EdbSnCoPNPhiqmSf6
zdTQbRxCXef8oK7Fs8w80TNPCoTab1MGjeaXruHAyxEC4crr8wN8fo3RxDJzJDzkZNgk35KwBAdd
Y77EqSw29Yi0WK/YwVfy+fxIrvWz7B2aeqosJz89tJUE5kvKPSSvvqR0MVseoCK6oFF1qrrHBXf3
iuW4bNMy/VaUkAfrJIYUEXkFQ28GLo5ZHVCIXzN/xwbZYEp0LS75bERxVF3XvECuJHuB7pVcmYDr
65bpE9BPI6VDxREUgXmwb8cc4g3DEEVyd35THOZjgyZLlXUFn8LwjeVDtCt4N+7KFuRpfeM9Mj3R
C+dh+QAmod6rRQ4NHjmBD7Tq2cP/g+fOsc02ODLU4B+qs2m4p+ikH+44KAHvwi6F5ae+jtfUhlx7
cfr7h6hBxX4gZCL1PY1JBr2L3szQPgVGKVxWMnquzbCM/UTUYE4aFM+tQAqkndnPnAGaVKV47kGl
5nh+y13zsCy+r0bZTlDWeBZo/rylSVe8J51eI6Vx7YVl5SqcWAoxn/QIGp9wJFvlE+CeNpC2Krl/
m4VFsmbcJxv482UExZD/7ocQFPKqwPoesfv9lUiSR80PPUFl/rdLJhBH2I6DfLlo1WxkZJ/wChLB
ujzSQkHDHHrJuCADULfUK5vvWDgbCsmyeUp9ps09ZhLA9SY3gkGgHt0YlyXxIJfy3wWTvh+jn16U
Ryhys+sqHOmhy+WFF4mNgKRloiEDTOVRKg3YMLZDCXM0DGQAPU2+oYPicNlOnBbwgx2ifSTknAz6
GPqnXF6GhriYgKDl/Ncdp8rmYVSFntQkvBq4/uSRjTnuxMm/bov+nc+4pBT08iCJvLLnDlO0EY4p
lG8a6PLpVzMSVWwgMiCie6jOJPHKu8o1G8vWeai6YCjT4ahyn23CCZEKdD83c6DrvYqL/upEpwCx
4WZlQo5UGbW5Gdswb6Ei3/X3eYcs2Ryi20PrtL/JKWSm0fG/h2x4uof2QLmn0QCZ03FVeMI5tuUQ
8i7LGYBO+ZH5/HBiQEs9VYCDFqTGrCq6rQ6Xp6kCCAVNbhDCaptx5XZzrLKNjax0F1bpzLNjSNmD
7DJ/y0r+ogjSWrmvzGaaU4BKEeycP6KuidpYyb4e0ChCw/5JFjMB4K+EBOI1hKMb+dYCRj3eV5An
DPdNRCGBRCvCenNNtezAZJTFpF3TQ3D+DsuhADk5FNSbehzZfL4G832xk9T/N/X0fo7jQxgCVjb3
BVCCIWBkcbkmM+mIWW2IJUXLXUKWOTsq0yVQFXipIMgB6q3hf1dl6lW78yvtuJBtasg2TgYeShTx
B6C2Dxnr2uu5RLiP67P+NYms3Z8fx+H72ck/fHBp6awVlBi68a2N0ExYQabzSpjoYawh3XZ+BIen
sWGV6VDwYRFt8wSaZlLuBsPT7wOrvPfLPm/5GdYUrGSkaO+lUBAd2zOPgrAAKnCoqF6dH8JlZFZg
EQJNOWlPpwfVNOFGIGnTC2h8QMC03XlKbxepDqNfrVGguLbEdiYndWsQWnb3JMrQ8U0Crw5ueTJH
w/dOcwiInZ+V41Fkwxhb0REfXeTVkQXdbSoBeVXj3wgx7nVhxOa39/CJ3nensOb8iI4zbQMb857X
FV+6+olWACOQW4keDAmKIHRDo+W7lVUe33ciMnKt3cw1RctLpMhOjzNeYq8pC75TcCz+4E2AlJVW
+QZ2dAfCka9TFCEPXE+Xxjo24JEkIhQMcLpjq+suvCZN2UOdDZLof51fRYcLsrkdwxC0fH7bylco
BTXb3kdm3SPTTRohNhzIXVSvClU5LNdmeZznCULRdV4e0f9QvqS0YEcwRP86Pw3Xx60XR97V0Oxm
tHiSaD5EoNYKGl8tFGy+u/MDOMwoshxDX4GTFs/I8ph6aQYSi7YqiyfVId0LUHAiCLtMpZf+we3Y
87gnPpZJFzGX2xwnjmzmuOzuI89f6/Fy5MnpH6BHRgdg3wd1b0wzgsEC5IA5wNDbnJgvgNzUeOec
dOMrgkJkOBTXangZVPfojWtAA8eG2XBIb/Yo1Du6+GcA7tXNksvsukGVcMU3OHbLhkP2UcfRq1RX
ryKc0PXVLsFOt1306IdCvZ0/EA5vYMMgWR31SDdI78CSGeuWDu99Me0qhNRUdLemi33AMCskoFZF
qV1LdnKEHy7XquDZHFFAIlmahf0txCIhUynnyphv56fkWrXT3z8MQCG5GSlp0kMFdtwQKchmOYLv
F+EWukHX3LZr3U6z+zCIXlQwhqC1OIgJBEQgnzrMWQ+oSY9wxETLvyEVT3QQv8ol/OeyaVm+IQH1
Sz41Qr63/mD2S8CAzukpQvnYeCuBs2tSlncQBL30Ew29A1j6FZoN+BVgaxAIkKe7j7KDbsi1P8jn
8fSKPD8rlwnb1ItoYoLcrt/Nv6q0FU85+Fu3FcnUtfCAVK8ayAWAcgdtDY1Jrz1T0S1UnrpN2ic/
YmC0V9yi60xa0UUqWxKAhXF+I0OkXtOTnCgN4/r6/BwdB/IPGGWfNIVmVfaOdgJ9hYR7vQ9lPmxq
CoO+bIhTlPbhOEaQrq2LxGTvkNx5yP0xvR5i6EH2U9qsnA3XJKywYWa1IZD8rA88V+010dV8V6Gj
cTMMY70/PwlHSGmDJ3sRxCPIfeODGpFtOcm4nRDgaGbCC1mBZKmPQogvrb1aHHtu4yhN1AfEy2j2
3qODd0/KtvlSUNDGnZ+L6+unv3/YEIPmfR8det0hTAf0spGi9Hs8dLP0wsSIDZjUbdokyG7Hhz5g
D2ZJHzkt0Np6Wie+RLdTRJ7+H2bq2n3LM7B4UWXYmuZAfKDlq9MVztDrsfHYqjqha8WsBwW0wuQ4
T95wUG2pbjUSY2QT1en87/kNcc3AMvE5qz2IU4v+IHskopFjHx+pil4gUT+uxKCO42tDJ1NAM8VS
E36g0wR/qeMXRvr3Crqw2xlgjd8voumU7jk/Icd62UhKoDMHQIXU8jZ4hMt7Uo4TKkZCzXG2Ehs4
lsxGUdIKKcQhbar/xQaI3HdVZub90LKXy6ZghQJ9DI4uESkQpWdQzFUAAd8uviEr7sT1809//2iC
EIiqwG1THSpWVvl15TUwEA1PXD9HQQle8csmYVk6rsI6ZkE9H+Y4+J5mkFZDL9SFBSdqXfqctFMh
WD8fQOr+SzPotgOOseZCTsv8ScbeVo/mi8dk583zARKr7R2JgcIE1T87zEKrbaBXn7iuk2pbdm8G
HclkOvS+OlG7T0nwr+zry3QpqE3NyKWErLoZ5fsUTm+FpN2umVZVhhwPSxsGCaXcjOWI9Q49+Fah
zCcha49+lQehONnWuKc6no4r2VrHgbVxjWkiWzM14XDQAdQ5w4UCaxNM8s4TxLyeP6yuIaxbXA44
S1HfGQxR98sGDCaq2kjj6+lrcyLfXTFs1zCWYadL1IgqyUEV4GEnIL1NxWagEk0E1Kvfz0/Fcaps
5GLapGhrRKvbgSajelBm6t+Gll/GLURt5CJanzrlI491UAvo91rODlMO0z7/0x2GZwMVW1UU0BIt
x0NLToVFiv656nSbZhkIzIpFrEEkXNtg3dqnR0pIJdeHNo3+MTOyOeE4/IXkzhqmyjURy7IzgEfB
STKL96mEOQAS0W/jJngmBc3vVRCvIJNcO21d3RWYqnJAVNtDtYw3xEfvfATdpPNb4fi2DRsMm843
3BvxbRCAIzuO8gcadtbSvI6QwEYKyiWDwoOm1d+nXw4pqbuioteeDB9+D7Tw8a+2JmtduK6pWLad
Gr/0TSVbhJxQNYIwpkAXQvnjsnWyLJpVICKLoVlw3/qeuSaLib4mXbL2QnL99NMB/nBVU+DGdZdU
7QHMyotAtXXywTKhygtBVX9g/6Ym67TmzU8OX3ovOm95DobV1jLHs5lYlzSBYyiy2jQ/1SBN52+S
dmB+t0/8aW7YlaZ1PNxzMs7DVQrlx8ggW56CP2wT8HhIV/bH9RssUw9MKlmgO/l3I3ygeCZwk/bs
pZr018KAggTiTSD5IpAZndrLrNKmXdRFpUAQwuXfAJQFmxbkA1d4UK0lKl0nwrJ5qaMig059/ESz
0Qu3yOpF0yYEy8DN+fP8+b3u2zBBNVeKZF4TP4GNHFpAonz+Hbohf5Puq2X4enGd37fxgiBlGYfB
sOWeNMlNGwNfldSr5Jefr5NvwwUZizw8AxoG6tYglY/a93WEoi4J2EXhLWTi/muaDAJAeV7o8qB6
MexToB/f4TGbtVfM5zeI/wdeMCegjBwW/Tc6ZttNC7GKrTxdgEXI6WYMwLZ+fr9d63T6+wcPQzJQ
31XzmD/pnsjsUWkGJecpHfNif34A10QsJ2AWZnTZLfIAzBPaC0+3lA5AkTTHqHIHMbk9P4xrHpad
q9DLJq8vSzxq2BI/CiR49BWtyvIyHRzflm+uesGUHPP8KRU+DA9CZgnZLT6Zq5WFcs3Asuyq1yFJ
OSkPuVDsFiq44luUFfEaTPoUevz5qPH/AACi1OMHA7KvUGXP/R9qLCv9Tw5dvP4mi0qQ45hFx+nN
EoTGe8ybwvs5KRjNVQWS2u/CjOhDhBh2OzbIt/sk2Jlc+MvdjJYb/FuyMN/P44DGpgXJUm8LJkWl
H9HHUDbXaVblzZbSOUi2o8fK+hEig2FYbBrJ++yJIoPKr0ioRv+xiuKC/RUGv+suPKkT/C9kBtrk
CcC5Dq9gyZvmBvR1tbxq+yLtjzAHw3d08UP5j8IS4nLvk7aK8PofRfruFZXP5YrJO46yrUkdlgNP
FpXIA60y/6XtTvDQRr6EU69eTTy+nj/JDriCb2MdOx6WceHn3t9DU/p70tN0103D16hFI1KGB/UW
cMt+O3lzsk2SekfRPrcywVNY8dkZsXyamUfwxAtMUNXgov5tq2A3GtG5s5qdca3haegP/qbK+ABS
yjh7FxF79oeSb0G3mu5JoZKrvOFrFSLXMJZbS/qiDmuDNYy9rkCOHqgeH+IALGcQkxfVWmHANYzl
3NikuzGjarrvRl1sk0w9xDJESW0S+yoMV15FjivZlq4uOVLM4GZL/16S9CbxvHYzmGBbdsMXdHUh
LE/qFRSWa/utV4sBcnsOka17orA4vgcfRCOfeJsbeWzaGkIrK8fM4elsRGQ/ZMKAF9KgzZlP2yYV
004T8v28+Tg+bgMgJ78H46SXy/dlVkG1pWNRfQG/Pv912edPL5oP5zdsprCKU5q/zqCMbu54Yqi/
141XXPTuAgLV+n4G2dhmaOkbKGvSjahTthuKbC2qcC2OZeC5p4KJ8Tx6mkGXUIGuwEP1r+k7uNnL
lscy74yH/RyUrf9WNDMhB1KY4GFZkFt5vez7p4l9WP5oAHyKlkvw5vcqfWrYoKuHIdBVvRL+Ogza
RjqKuYSceppWb1Ilyak1vd7WCkR1SEHdtXD+KybtsDRbgTolyDeBAi16khAW2eY4sRs1iBayH2Ql
rnNNxLJlEU8hyPTq+i3uSrafwtPrkeECLhr/p2xA3H3ZflhBi8gJ+m+HLHoiDUNbNwGufdgUJItW
9sOxUDZkkS80M32c128iZc8DiK6uIJ5+1ejeX1kn1wCWPevZrwfll+FTOLNnQ2LIqw5hsffjRq+8
B09f+uRStZkcsySBYAnv67c6K8xzQeQvkDDMI2jNWH0tujnc93E374SqppVY7+QrPhvRsvJqQhQJ
hZ/qnXfsGRTJ/84BHldS8scc1SOk+uPLRD98G3hYVYs3T8VAnwxH+ctkAAfLOGDboJlWDN41F8vg
uznXBaB61TvU5iG+VaPsPrW53NQcuZweRAybYILC0EWn2UYf0imvcxPE0V3vAVKH7tV49rZLCG2x
y8yF0f+6LzMlotOTzt79pH6eGJTOYyhlXPjrLZOnvucb3dbiHS0m3mZaiuDJa0S+Ehw4rg6bvBH8
eFVHgGQEAKDpx31VoDf7/zj7sh45ce/tT4RkjAFzS229JZWlO5XkxkomEzBmBwPm078PPXqljn+h
+KtuIk2PhMvL8XLOs7xkvSiH20LdhhgmhZFNGmrnh59TiiMVWWUXGt+47GwBkldi3YYUQp63AoiM
hueKIAe1J5gOD94kiQNCV5l20/6mVWRLJeq8GMoUspZngAnL4gG4/NZFtDuzuu2ta4MGg8kz4TRo
cw768T3NlvJB2I7H679+bZCWv785YbtpIAPtC/rf0VTo4U72ugQowzVA3t3WhhXUHW40sq4NO+PB
m+yrXHxriHvxxZht7Oori9X2gU78DHnTVpFzUOS6vcOrFWo9rEghLX1bD6xAVm4COc+sZWc1AuUL
o6MxblCN2s3lZqbPXTnCbaigJK5fM8jXnKuyCJNzN+XT+EWHfjl+mLg3AdhnIDiMMm7X8fodzCGL
8jLWaeDzXZDAzX1nOu6GX6MOwgw/Cd4qU7kfABOWl4LTeSaxyztDt9yU14bcugnIKXDw6eUgJSCr
VxQEtEG27HB9vFe+buMJoxbcKTGQ4ofL9NMrdACls35jMtc+bt0BCkqmHAk8cybURTKjGDq5g+HM
cOOt28YSErlo7CmXnRfaKoDg9J2PIsRGcXTtx1uHvWM6eHaatviRSlnsalMTL45ET25c6bac4lg4
HjI0ETknZoroE5Oa5keU5payb+10utiYhL8n6l229O/NviOhWpp1U0EfAEMBxYh073joPylkueOi
Kh+ryX8K8Ye223rJrWx0tsAinyMv6YwZz6IdkB4IyamQrXPvam02ttK1qbE2iWrkg69qMp4Z2P7H
YPbdPTxNnq9HxNrPt077ppcBZ2ODm/dYAYIGRK/ndjruyg7G7B6pmk37pSWC/3KdtPUUy4xgbzHG
/AOfNQU0rwvL7lTGhRRZFj2mQSTVp9EDK7Det46K9NlUkMeE2/zcBO4HuLcXw7iPNM3o3dzOnXjW
aUeG6F2YVNpMB1YzWZ8iyUP345B5Dvvc4gyiZwhGiCaK5VwbDosCpF/PxvGa2dlrhTfBGNd+WuYm
hpZr9rMsYaye9O10LgLILR+hr0NIPLuBkZ8gOBMW3ydo5UOwGG/HbvEY1lEVnXxvMOHnoSFJ966e
S49kOz/Kivqjw/vCfS+FbPIjHGZp85tHrs5+cI8W5UEI3+9+jfA5ysEgyWYZfUt8WNPAO0YEJfNO
kSpYEN0T5TW033hGrMSHDZasoHIx10k6/5MD0rFLw+i5ACGh7Yl7CgGyjt0y+5UApxwHfbOl6rPy
dLHVJ7uUB4HH/RkJIUrYvaK8be9ZPQTfm6mf/WHvh0EVtQceuKREaipALvj66l4JHVuVcuzqIgma
JHiQUNN6N45wzKKjf5tErGsDKpFwTkdSoF9V7vP7Ykjn96zvPIADF/Xh6z1YAfC6No7S1J0JqS/p
A8nkHa1Q/HgFDovhIwv8+w5Q+yTgd8obXkzg7haCY55Af/166/8RCv4StbZWZbUgE0Fycr5LMnPx
kBqkq5/DSaROfuDMGf1T03V5dQyKMWgeBfy3WZz7quQyHiZhPvhlw9qnSLVQYnYGAaMtsPSM2QdJ
0Xe7cYJZ+gvtwtk8JG0StR8CXYbysSARuv0yZpCOzU4GRlRqX/Udn1+kKbLpVPRg8kOPQk7qnyiZ
aPnQpl2JoYFTFV5ZApRS50h0mAxJjOQLlpsYvYzvlKb4HfNU+qN3yOCGU/wmYMxkciFRT9EdncKo
/CgUCLefRuhdje9UMOAZAbm20fyEcR+ID3OPYsULV7qdvzaoGJh3PO/q8t9OUuw6u6Tno+/HeZuW
EBbI0rp0zqaFHu7nlPo+++Q1QQK6RJ8paGEDUMB2bdnTz8XgQOJuNr1KdgEpqPucjpOUX1JHde5T
NEI48qWGYSEIptAKojsB/Spx8gMzw74Ychw9vw/wb3OCeIoX7Gtwt/ihbIHLP/mJA9R3hCtPuyt1
rrP3IaHwtNEoBYCL0LnOfdI5Rv0b1HSu46ASnT7Tto68p4qSgR9pXnnNqZTMTyAh2KUQHlEeZe7d
RKvIidETv/uJmiurVTwhPdQdBuxt/D5rQLV6lwwhNMXLecF2QUW3FyfdVar6PdfhwOWBZePQnnIX
5YK2jCL1pIG3rOKkw42b7PqwA+EAQv1FKX6WjSE+/AHHGfVRyH1l/Ojl0EOJ+4IL1h1qMbFqjscS
RkfPIfM9/6M/AmzOgSTLzPBhSP0QeTKWSY5xDGYpyn+aocCrRFQhkzE0a6PwXwOMfvJx9DPfezBJ
lP3EOtIAfOskBOZXyGDuj1idg9d9q1JdskuWFtl8gq5MOO6M6HrwwesqqiccphVlYMRErth7wADm
e8CghTrAmYCSEx+B17uXcHBdMhAR6prIS/Tt0wyOqevGeZ73Su1KN3Wah9ZQcZ7gFj7sRJoMzUMW
QPz/KKAZK3YtUeaz55uBf/VAMer3wZRw55gC3RvcIamJmCsqZ64uEMqmzb50kiLZ8wS+Q4fSg2bT
3diVeXcMvKqtKqiG1eyQdFD3OTaekwQ7FYR1dj/mVQeDvt7r532XRaV+rCXQPaegqhk9+K7hzWPe
yvo5SCJwgko3Uf90OKzHj0gcQs4Hft4QD3yq4JIWPEyJCvVDyCEmN8U+IVjCms6Au4RFHdTvKlTe
khFKbA1N5Z5Ojt9Az3RuAP1E1oB+Esarxo+hG3gwWGNlpJGngEZrp3dpysgLb4GIdGKwJwcxgZ8y
RA6GpKbi6JZO8CMXw5C/C30q6hfl1360zxod6fdVkff5Z8iK40QvGOgK57weKvoe9/o5+tyQqcxO
GWoO7Xfo6tVqiAfYdo2/YfmWp89FNZr5ATVR1weAkef+yW+SxDkkGGC6T/PUy055ZZJgD2PACmUr
CI77B4RUIB+IyCCg1vlewk8JKo/iTrllUN77M2REdqwB0v13pOreeQBhMARqv5ZOmMZtXo/pwyzA
1fygQ5b1d2WVlbU8Ihectt8Cp4MahMMHMCHylvIXkXvD17loQyFjSGl2Yj+YUnd71yXp9BVfg+Jl
zHqJBN8RZVq8wvaRmPOtFOzaUez9eTEfQwGP4iRtz8U8ohQJwqmqwP5M1e/rR9Xa961bcgOkRln0
xHlW2rT9Y5G7WLt0akJxW+bKs27KiRtk3Qgx3TNIywbFswJ2Sg8OqsfRxuN0RRPUtdWHAU/NQ9wk
ikcCzltMF65OIpOLJFg1UfUEi9o7kMyLGNuqjqsx/CU9fZeCPev4/LbsmQ2yZ0KRBgf9dGYuEhLI
4jgxDH6TXa+nG5MqNrC+0VR2TpDOZy2T6AX7Os/3OH3crezrSr7DhtXj0I/yVmfDOZiQGIVyJBSC
cz7uC6Kb+0kNn6+vt5WLNLUezAQ8y4wlsnjkbt7HLJpeOOSPmy79tdzHwMdFhlO/L+kmzHvlpWaL
EleJjoIMmc0FbMYhsI49g/bgC4BXtcXTWhu6JbbePp7pXNIJ7tfneQbeNCz8vexzfcw8vY+Is5Xt
X8nF26B7+LKACZtW0zMrYS0ZQ8E/AGGE8NOo2uRjkoe/JsgpXJ+llV3BxuAzDnvCtFH6zIe+gq1P
4DO6BC8n3pYuxNpCsPYFCKpzzxtb8kCIPC9EfbhhPjK1AJTS6mGx1eg1YK/tJil2bSFYKbKqn6Oh
02Q4N63IDpBoYSCWg4idTVvcrTXsyP/C8hX8+fowfwwKPDh0VouDgRwqiB7NMUn9J+prs28MKO15
yj/kuMBuFB9WBtPG6CuvcEweBcN7XN+i4uhBHLHhsXDKmt11VcVQ6sRjf8YbMmHR/SSgch7XDCr6
fOMHrCwYW4R49PPKERDLfoR74qhOwjMivffSEErd11fk6thaGwdctGGyHE7uA+sAJZTjex3yD9ql
u5H7T6/vOT0F8QRBF3jebxVY18Z1WUtvIhtZw2F2KpI/JlikAMNnu8qHXguNsG6Cwn9mM3+XRWgO
onG/rnd0JcxtiL+so0z3ZhnJ0MUbbnDxJi5wovhxkPnudw8uFLClHKDSsTGya1Pn/dnHKhGO2yTc
RalEEblLUgLnXbeE+9PGa3itAeuKIUNnyJGh0M8aWWQHamt1gLSTS7dcb9e+b+0kilYJctNmRmDj
N4sWwv14wW2B5deWgLVtNAFjvRKBOQN4koY8biiy69BoDYMojUFvY9M99CmyyI8J5Fb9r7Ks8wGu
tJqrLVTwys5lswF4lhsobYTDeexmArmkGtrLbTns3IhW++urbq0JKwk/Eg/IQT6PyDPDrQXP8Qyo
GiQP/LkdfoURFKh+X29oZXnbGsIFd12m3UKfxcT5C3H6/IkXQJ336VTtkKPIH91wGDbunmuNWXsG
nYdhSgq3eNQ1xDj1PL6H3O5j0xRQxTflh6HaUiZeGz5rn0ia3CtJjbOFZzXge5B5FuOiWwWgycYN
c23/+x+yANwiXfDOyQNbXsoJSBqLeFUQkDPyC3fJkN41Yyv3s4reuaLcEJ5ZCS2bQ8BEgcxVMjVn
AYCGAQbaUd4uNXCo3GhgJcdp6wcDduukFXfV4yuRjUCTf5khg/cU6kwomKXBU+1V+nh98a11x9op
inoeCBugUo9qWZDsVKWgKO4Pbfjt+veXdfWXrJ8tIjw2QTaEjezP4CDMeKNHWoQAjFPtI7EA72wh
h2PJYfG6xUdYWRXEJgyoDiwhWZbqserb4U5I9q+Owg9gr57UXGZxteAVcT2E8UMyvbTTVvXm7wNJ
/oc8QJw6jUKN6g1LZirjAFoFfrWfWzyc/70+lmtNLDH95ugtlF9wwjTmqum7UxLCqWjKiDjd9nVr
Z2CguCA/UGJh5xBmSQZkovxk0zdq7bdb24GskeFupiQ4j8Skz9AP19/CFM+d23770uqbkQEEGqiD
fsDXeUNiEKDaw5xCNPm2r1vXgaQssISTJH8sIiiNxtRxaP2IBBZJbhx66zow6m6uGeSkHqVGUjcG
mRgLV/lG7q934O97MbAkfw6PIipUgdsNZ6gi8+cklU3zaBCZB6djUbCxk/z9ZCGRdSvQc5LLfGLp
i8JtVDXskbi4BS6sCiicnWd5I6yI2MQBzTsHnNgBG6QgzqPyvfrdaHKyMVYr3bAx9QSqwTCLn9OX
IuAfkpA9NjVYmNDFOkMw81tfAc9/06TYqHqYtPlBG0UoEEJV8UD9cd5VU5vGZQSRr9uasEI60G3j
Zo0/nWlXP8mg+dnl5QcsheCmezKx9YPlCNw3ON3DmdExbGCcN5Hk3qNIeG904O+nB+FWXBN48ySJ
pj38BmvnqCLxRUy9OY5mEWXZ7sdKfHArwOU8NAOqp/osKXRLzdz9pMhhf4jgifLptpmwInypiqDG
x7JH1soR7FKTJz/9avLmb/XseNn99VbWzj5uBXrlGchr0RaLF3nrHU0bEXcOTCd54nwZHWgBFbiv
vBtp+GuRZ4my7uf1hpf5+N9THhYXf24wTZrhLdrV8hHKI00DSQ0fdfAQhZ2tB9PfL0XEBtFzgcoJ
0SJ5KRjIGcoZvo64qS76TY1L/23GtIBV8m0Os8RWFBaJI/tQqfJZ+eyRY64OYQT3oOtDtbLWbDy9
JiKRmRmRVEzqLx1qezEl2adSbAo1rcyFrSdcCdTV3IIlL1rDvFrlo7cH/34LVbX285e/vzlpdZvU
kds1wxn2Jn3cCDy3TA7BNlSa/I0L8FoHrKBnuPJCbdafXzodRuDKJMR/b4aJv1yfgLXPW8EeDF3o
luXUn3nF6wtJyFzEKNzeaJtBbCg9gHCZToYheZFBPj0a2I+BNcGjjUfPyo5o6wSzzhuGMs80kIoQ
FftCpxGO6S6FKikFJY4f8b8gTXB9pNbasqI6iUznZZ6ZXzgSPnuaZVVMXchEAHHF9713IwmE2Jh6
7fQhJp2NuL2R35WCiJ0HtMrGGbWyYG3NXw7IQxEUfDxPVTrdOcPgxRKPqUvEcKxfH6e1JparxJuY
GFPsEZMj55cmmA0S3Yw+4pj67MIabOOCuNaCdZB3Obwe88CfnuFrAMioglqwuStYHX7rBU3pRm5g
BSECz9M/O5Kgrkq6WpsXA8ZjstMApJlDMHVaxMrAJedYoCCqTrUzyenE2mImD9UEZaA9c+pqvAMM
AuV0XyRBerg+siuxauv7wpEudVHW12dcwpKdzFHYdcAi2Zi3lUPFRteLKMWjGgXqZ+pVzZEn/oMi
SIGPYv491uA5QYQybaS30draHNI/B7fzwXItCwd9MXN41/QEPHktev5STxoAlusDttYl6wIg9DR4
vocuyQbpHZXXH6T8+HqD7VRW7oxCvQ8konB/vbm1Plk7hGjrUgBl0Z5hNFUepIGCltJOd++Bu7ux
9Fc2IRuFLwqvgj9MnzyqEH5NsB/9Tlq0QCJof2Q1pAev92RlpdlQ/MBzNFSJUN6Bui+Juw7Ig3o5
3G77urVDdLAfQyU+nR6waftwlFP5Bx/Crt+vf31tiKzdwYRlMzQc19cOrj4nuHJHMU1FDwuJiX6E
kN0W3XhtjKztwTRTA2HHajirIWtjuHGT/eBtzsBaL5ZW3+yiUOYMtMuJ80CCEk7yoFdxcKxPiYEJ
+P+h+LkSITYSv3GEqXgzTA/jgLr0olvIIn7HsZnulk0bQMqfjjI/rs/MSnz4VswHJdVp5Buc1h00
u/BcIgdWLKmnet7iri5L6C9Xb9+K+ArKiIPnpvo8Rlm4h93Nr6gKoZiQS2+HHJSKIwKe8fXurE2R
Fe7G9KZnOfIIislFP6WAkk0KofwBpjG7FkyAuoRfs/KCD9fbW1lwNsjeaO1A4wB286Aneidd6/zS
Q0V1Y2dZ+/qyQt4sOJlkzgAhKmSLl/RxB3sSAGLm39d/+spQ2RD7bm5d4NQFUi5R2e5E0fvwAsR+
slz2Q8DUD9ebWVlgbGn+TR8E7NmK2bQusDCDc98UwZ5X0HUfXRT+rrew1hEr6BOXOzQ3wgWOA6LN
RpF59/qS5OXkP0ZTs1UuXbt82Hh7+FsY6O+U5sEE/neJwQJDHiqscCmQgKyIlpwa0tM7WnpIUzvs
yQEy62YmMrHR940qc1UaSlCFyT8VlWyObeLmG9P094oZYdY+gBpVm83cBTS1qU7wuOD7MaxOsvPC
2EQJhIhd8Q35y+P2i3wtFWDL9ZqwEWiSYzgT9/TqycLcs+y7exX5T0GHes8ixs/08BHgrS229dpi
sTYIDW7nUAPQ8mAyVGeLAeljcA6cxz4sNOB5MthIdKwsext7bsKRQRqCkLOuwjCGD8CeLmMJVun+
plVvA81VMAWjW6EBQUuNJCaScwp2hccwKf+ZRdEdrzezsnnbqHIe4chJkvn/b0E9XFAkY88kx10t
dNI7Z/KcjULMym5nQ8zVQEvqtZqckVz2noLApJ/qDled6x151XD8yzFkg8tHyPpD16gNnwHIdedq
r3s11PsMQAuYMeRl872BS5e+g1NyUn3Vbc+aT8IncALbl0bnJL/3SB8F/AAymed8hnUuYe95YGgB
ES6IgJDfAx5xJWi2GQ/adhd1NBloDOeaKiVA0HkwP7/tJmjj1AEs9LI8aEDVm8spiRVAwhK12HFL
PHltIrw/t2wigIyaypqei9pvzZGNQ5c857yqko1yxVpwWJuNLr00c4UAScLNPyUL/2/Mho9Tvyll
tdaAdeVI6oDMXtaKB4AMyBGoZ1itBTqJQ95vETLXBsnaSPDM5ciUkvnc9RT0AD4630qfp1u595XP
2+DEJnKE1G7pn0cBzTX4XfDf7jjRu+vBsLLb27hEOJovDkLKP3fKf1wwOThOvLhogV0GLtuBssKz
hxXda8Ayrre4MiM2UlFN0fQfoa/wgRmgs/6sSZh+iJw22FhUK+RPYqMUBXcaYN2B+alwLStOQUZh
Kq8c4GT3nIpUvSd1Jh9qwMbNDtZrJb/LgKp23gOPF3xnfeLUz5VjCvW1EWOjv3RlVI5fJWofzTuv
GGfvxme2DW40M6TCxp6J9x6BvsFlbk0Ain7lACn/Tz3Tnm9pdq6toeXvb65ekBkgeVoT8QBDFvOP
BAFJxeM8ZBs0yrUptbYJuO36CQGj90w9WX8a6/pDAdWYo0pNvrFM1zpg7RMSjuW4V0N7hTjD9LNJ
I4fGaYHE6G1r0tolxAw6RpV79dlwlTySFhk92dTyKZyhaXFbE9YuEYzh3DIowP53DWh09Qg3E3Z3
ews2fJFPg6zbijaQEzEvArnJo5LGO9UAmTzf1Acbpyj5UDs0cetzIBC64BR/VDBFOYAduEW9WllJ
NhBR0X4xKSfVGclieih67AkMD+0d9Py8jczhyr3vddN4EwvV3BYshxrrORmielcZfLiQgR8zN/ic
VkS9XB+rlRVrKwkTLhKAiDr3LIRJ7rmecDLnMGjYmIq1XizNvukFmBQBcNGGnlnY8gMPM7NjiSbH
kJdkXy5+ide7sXLrs1WF5eA6QQjDeNBwZwXmGj6sUbAD7raYfwx9be77YfMwWpt9K8obNhRj7UWY
/XLO74mrvXvJcVgPEMrYuPytTYsV6Up5RCuRt+cRPBIPDBknRKUg7LqNaV9J2bw+cd7Mi3GkaE2e
QwGihLtOoXT4Dfys70HvB8eoqb5M2Rg8pA64bNfnZ6U/NrjQiMT3pGuwc81GPkHSCW+ZENWVy22f
t/IOhdFw6zGiPleBPOPZC1s8VJyvf3tlCdtYQqn6TpgBL71E5epIFMkAJxnYJzys+SEs1GZaYGVZ
keUHvJmTccqipOwS99zwIa/24Bnm4aFrpcth8rfIc9zWn6X5N82wyMlxlZL0bIgG3BdqVE0IEe6u
J+zoD7O/4Qy5NuPL3982Q6J8AhTePVei0L/HZPLAoCSSbJy0a4NlneWdPyCJ6UGywGR4wuioCH70
Iea9VkG3cV1Y2VNs1CDTIanGGnsX93HBbJFelEtALC/icPmvWiE3f31O1npjhbsIRyiFgd+BtYtX
PV/SwD4mZp5FsjFea9NhneuMlW1NUOR61cDiqRZnz+Cf6z//rx9nkY0PZEWR6amARFQivdYcSFok
v7KoSYuN4Vn7vhXeDG7BedNisiHEN3yEhwL9BknGrUzSXwcfv36Z/7crdRZeVzqFd5aQET+JwZXe
l4xmUbh3ak8Op9vGyIpu6ERTY/woepApyX6qvDWgkfKm3ajw/3WxohNWVJOxx/pJfTyBS5zjjetC
DMdUSXgU45zRPVRh87tscLr2eFt3rPAuynJuA9x2gEUuyVeRtFOw86F9v1WjWptyK74hNMeKxqO4
l6R98Z6M7ZQd00qxLVzPX3d1jJd1htMGxng5rb3/ygggRz9zPo0vyyNyBlf8lkscWrHiuurFCK50
6p3ByQGGQLXlRB9gzOj+GyWG3vkqy8fn2ybECvDR8EU+os8u0JOEwN1iNyzCdKtMsRIjNkCQOgaK
wlWF3Vyy7kfn0OJfkzN9SHPVHq53YGUF2yhB5jRIB4quhAywE9SPUBHw9EGE4Pj8K0ErKsE0kqlH
91MHKf6tpOTKMrMRg9wbZqjSEvesqro6FjXNuth3OP99vU9rw2YFPW2DMWlGiLS95jzhRlE9Dom8
A+W6uS0ObbygKHtTqcSVF8HTEABtVMS9nU4zp9nYe9e6YAW6HspeFHzAKdhDI3NUTnJHe6eO+6bJ
Ns6mlVi0sYJjmYPJnLs4/VCmGEe4tUeVuWeh+FZDQ++2/ddW2O0A8k8HMs5njgoimBOe46GQV5Wm
3V+f67X1a8U61TQsoQAlL683kjHrvKflSs0KFFtdH8UqiNxtUU7WJsUK9qoK+twhICO9qlkZCA69
5rd1zm6pf7PIBgdCdyJtStD+z9xrh9fsl3FHeqxRDYPgndi4iq5En40KLFI1Z6lysLZCbe5FGswi
zqsk2oJurH1/mao3Jzts4kRSqUUDJkqj99JU+jMMvPjGhK993QruynG5aLXKLiYS40lJ0JeOkJCA
nsT1BbX2/WXy3/76Kk1zaDBgb6JZqV90DcuMbpcHfaK/3tbC0vKbFmgkhyrEzeGSIKf30BQzjI9r
Rap/rn9+Ja5toV2IxeQhTaP57EGR+DA304+R9HCywKv55IP5e+Mqso7yLkP1qG1z92yKxgTHigVD
+w5GAYBbXe/H2kRYkd2VLhTmnbq/QDqOPwYBbT9m7DbAD0LNimUJJ2ik+v3u0hXF9IUxZBPoVPm7
vK83biEru4UNBpRN4UYM1044jEJvWnf8wwj/9VMYBlvszrUWrAs6HXKWUN3wh6ru6kPTlN8gn98e
PL61UtcasCIZUkKcq1C0F5E77l5UdJdMcF9EMey24yGwgnlMWyE4r/UFFQT4SVRyiDR0h0j04foa
WuvA8vc3oWa0DLPBI+1FU5feIWnwxMsqf4IY+7/XG1iG+n+qhaCYWLE88qwZ6dChASSL7llF/fT9
OOR++gzzBKjYFL4h4QuflFOe0pZsJZLcJQj+1q51UYfW1NDmpad+UDaXcPkJAP87N6lUQ3ciEd6D
DbjvowPvz7rNgs479qGr2Q/OinECoL0jhD/6MKDotyj/ayNtbQe0HidY8bj6Ak2cYIyh7J1/giCQ
+F7PzU0UPwy2tSNwiC/D7sglZzjWNyDoyiDTu5K67o/rk7my49hCvOOUtw2UmYYLm6vuA/TXJria
isZ0G8mZlbuKjQA0Q+GmbUPkd4gAyfShygdTBw9QRvO7Lk5p0dEnV/iUmaOAyhdE/27qlo0I1EPa
UyaZvnQwwACpTEA7NPGCnm2cBCtTb6vyBkGJHw0J47NC1leNZXd0BPmNxZkcb+uAtUtI14EXWMSa
H0mh809965QvcLPaAoev/fzl72/2CBnVkDaLpv4SMC750bgh9KiC0iFf6m7TRGdt6q19gmkDladW
FJdmwZcOyDgeNRTwDZL+x6oFR1pWcMC8PlxrHbL2hk5EPOIqCh+Il6p9M6JkO0rgMCaxmTlbiRQb
DkiDCbzuUFRn2XaDf+jSqs0e4HZwW+aaRTYYkEPAqs98UlxIF3UPRor8fe9uPt9Wrki+dfgbh8Ov
ExJcF2ihcO9OwSdSvWdlwf13gXTUr4nCDWFj8a7Mhg39q6CaNZBc9hcxTTkE6VCxSEg3xR58EG67
aTDrHqArt2/qWXeXRgBExMHFOWFNpbtJo8x3fU2trF8bBcjDEGRRtRykvZyLd7RBPfEZimVQRCVt
XXRfwNBTKXJrINHhOXG90ZVVZmMC+QD5yAyqiJcsyMR9Xnvw7Gn4l+sfX1kDtvpuh2OpMlBvuXTJ
7N03RH8el6iUM6RMw3TTqW+tGSvwpd9DEUGmxSXpKdRRiQf5rR1j/K7Pym++SZsb14AV9CCOQdwj
odWlYYv7s9LJvd9OM+TfbivAscjG/jVd3ru555b/5bqgr0biV56nnyN9c31S1oLFOuFRv3cn2cvy
onCfCGKGZOcL90Qk444ths3XW1mbEyv8R0eVgXJ1e3m9mcOE56iUI++bpB7jSPY3cV1YZGP7cIDD
kUn05YXJKjl2BG8XWI6XcbSNVluJEBvdxxqD/KASzcVQ33xLqglGFI7aynKtzIYN6iODGXPtlyW2
rlbiAenOccXgVubDznLjrFrrwDJFbw5fQnuwSTpVXxRMhWBaXxqIr3uM3JjQttF8QU1cvFhIdTHT
GDyRSkR3QVB8ub6O1sbHim1Dw6guPIrR7wDydZaS4UyBtPs/GGavNWGFtZiMBy0wiRdYCxoMNqjx
qKC+v4ez11YGbW0K6J9TICdT+nDbqi/M4fSjYtD/qJiiG+W8ta9bES38upD93JUXUgR4CDTC8U8B
PKqmw/U5WPu+FctMeoFb4mp1oQ5q50HhuT9bdVuFm0U2vC5xlaS9y6rLGORuGYse8NC4j1roNF7/
+StbkY2wUzkO6yIy2aUQyGYZB1gZHTXhHR2bd3M03pjUsmF1MPtIxwhJ8TOroHXlRu0+ujnHawPq
oDlehZ2a1QUZ6u5uTPuWxMDKIKt12xgtsfF2j+jTADu2as5NVD2OTtbHHR9/tFn1YVrMk683snLB
oVYs04CNUdVVxUWlmbgrljxZ19f1QSjUW0Luf2pzpY7X21qbdCuoVenLKeRTdnk1dOiS6BfRqXnI
enl+fRlcb2Vl67B1/qQukMqE/DFS75B6NI4DWVsQ6QcQkQGk2AIBr7VixXdAYFKEMhUWsA9t57EJ
x32FIzyuAyDNr3dkJcRfkdpv5p8r3AJgQpldZOI17nF0OBRlAyTKb/IOYlj5fy6wpO/SfHLnBmwg
kMAgX/7UDvWw8etXJtuGxZHCm11VBOpiKogYUBz+7+TC/JBJrmPU1PzP10fpr1hddGJZ2G9GCSbZ
swNd7uBzIac23xUdtG8KB8I9iYNLQR2KbKczr7ursvSctsHz9VZXwsbGy6F4OxkVETw9TCmPElWF
x7EHQPL1nWNqx3xE+m3eiNGVhWCj5mgA3bV8ksUPPQ/hHRmK+jBVVb7RlbWvL39/M4AFzLCqqSLZ
BagZ5u+gAgFKmKAQC7nx51thzw30dxRv8ovxVFOeoc1HxH00MIiD3zYZ9M8eEB8+VSIoigvHCXhS
2E6wPyrYgcNhOpyiX/miVXm9qbXBssJeVxCAhtYr6t6ON30Hv6HbsYjcmpOxgXIopmMla9o+CFF9
kVkDMXqGQlhfD/n9TR2woXFy0v+PsyvbcRsHtl8kgKIkinqV7d67s3TG7eRFmEkmWimKojbq6+9x
Li7Qw4TWhV+7AdFcqlisOnVO3PogyH7IdPc452hljJCM2dhph1UQ60GOzsEWJMjUfwOAdE3rvOqT
J1KiIzsAo9DK2+SholN2VQ8RVtmyfLPOavLqokEMUcwTqCym8AQZdv4I0YXi3+uW6+zd3hkHgEx5
LJKqfJN44IOicKIG+sGrXjYqn45rhJz//u77VEkRIyc6wTagI8/U9KIrKK/HBrQi183AMm9IJy2Y
QN0/5J7ffGWFDKH5O9TiutyuzaaHwgUS37Wc38a6lLfGsC+SQD0PHNH9TtQQ+Z1kPWycXddiWXYO
mvpumbJJvJVNtq5/k7GPxT3nOipfl0oPzT/XrZhl4yzoG258ph4g7fuh9GcDVvhNDS7XHKy4XdAA
icnJkDelAGDjqrht6uZzXyIFc82v5zY6Tq/evMxznL8Rw9sVHQ0h9bNHAiam+e7yCH+eAnKq/z2z
3Bd0zLNkeisHE3+Fstu0N0qByn8CmvC6ISzTZgZJVjwz11dgmp5HUBPdLC3qNy00mDdG+LMj54ll
2GhCXfocqOTz+2ys7kJsjDgrIYxfL8/gz66Q2wg5QLY12NTy+m8ZJz+KOXriZ/pv4fs/fDq9+mcW
lssDuSZi2bcsTG7ifqjfwgIipp+lqCngAVUzip+XB3Btt3V9g7UJGuVUr6+zN39CnajZab+dbwYk
qTZak1xTsOw6o8KE6AYs3jSKTg9qjNi062gcXwVvD6Gr9N8DCyE2FvNsmd5UVTaYQlAf0Xt85aXN
bd68eVxNEcnBvAoFGSPaInyCGGR1m5BxC4HjWCEbEKcKQyDpw8xrztea7kJSGv8hEP7ENmzaNYBl
02pcCOSJMUApG/ANjwTEl+Y6mrmQ27i3LOg8f2iH5S0LZKF2pI+TPsVz/zpsDOeWMesgByXuEuZv
ogHLNHpwxnK9LYopvq6UyG3cG1EeqRJwA70yNLy9iDUPfyDOEf9eZWE2SZ4Jm1iKsTev0FBcdxy6
X3uh8yANKB7il4dw7a9lxJIYSbu+yN8k9bpqp1g33tBluNad2ng3JEIIBBXn8SUT8NPC02DtJZtK
sQ4XZLPiQXnYJ8AWjC+6yJ5ZE4+HUsU3iDXN7vLy/PkRiYL6fz2EiPGyGlk8vJSq1ikIE/g9WBy1
Sju+iINMxk+RhoifrJMPkIzOy41hz+fzdzQD/w33NhrotHi5/8ZAV5TSzjR7Jbv+USbVl6jJyEaN
xLH5NvANImF+BbtASHAuKmqZI6UHfDjbiJccu2MT4mVzqyBrZ4pTroLxVubzJ15Oesd1dry8O67f
b5k3qMizDglUhmfFOaLh3RTH91AmGdeb6wY4z+xdFK5yGRGwHGRvddyx8HlEC1f+d6J6Ljfcq2uJ
zjN7N4CZabHkAc7XLylKg3p++itumqDrtDEH1xCWhY/9BOLxzpi3XDHg/Odg7L0DdCgkFWmv8k3k
z3nR/3RmrctaNEHot128vs1IHNyqovta1qv8CIDNXyCq3Orhd4RPNkveuDSVb8K5OLEpEu0uZ6W/
y8Ez9zXsdXgAj4i6rxGUXGkglvnjQokTFHcy3E9D/a2MmqlIp6leb686XjYibkQjrdcUIa6/boA6
hUGzx7CvWugsXP6+Y+tthrys7TyvUF1xEjx4Q9EVKdxEqtdqENHxuhGseNyHsMjMh2h8WbNeRfuw
G1n2z5xpL9kRPPL7H5eHcRi6DYvjhPghqO3zEyEdU68ljVX1tZkhy7lhJK4BLEOnclhmZIGLE41z
vc/9iuz9cQuc5rAMGxOn+ritcKXmb4a1X1U3/iNblD7DpAkBPNukQ3RNwbLzcu2Hsul776hzXQUH
iQrutIt9tCHuL2/COeT7g4HbivIhgQNZxyx7DbX/s4SS1g1Sgk/n0j0wrneQ7BY3fthvHF3XbKzQ
3FRZMwhSBW/cA4XTmIf/Lt4mQbPr45ZZ177y48Jvg7d88tcf0PnRD7WXbQFcHF+3UW0kQylS+XJ4
ESLmfwHbPAS7tsqg3XfVPtjwNYmuKhRw6wKsC+BgqcvoQXh9mi/IDI140Rxa0MtMDVS5Lg/ncCK/
odn8PEpQtqdvWoshxZbMYDoDiV4FAcPr3KytMq+bjta9HIovYIqrHyA94933BqRd103Asu1ayLyZ
0BFxKvtG3tEM4oJBBk1yvpZbaQmHhUfno/DuGs/rKG6jwHjHvJr6Jxlk8z5L5uXO9HN2G/Mtph/X
VlgmDgLGsVH5EL6VHrhPwf0s0PMmB9amXhDx0+XlctywNpQtKwVaLNYCaCbZlAcCMuM0mml0sw7T
46LyW3/KtqJr17JZRl6P4TJPM3YG+rsQGaymaldCBfjWi8pq53eb9u5aN8veQw04cJPJElqsOtob
k40HSE2ahyQJf1xeNMcINqgN+ovglKJnhUiNRwD34vnDtECWZw2b9eN1Q1gvcSGJ16M9NHqjFRmK
2xnKJOPOqHbpdlWzbrWwO7bExrVBECcDLMsvTr0SzSHAadifpVciSJXvYlRsNiIf13qdh39nMIDL
AbVa6PIEQdHyAHw2f4RO8Ge85bbYYv5MkxZyG89Gm6RT4MzBfainE6VIoHf5/MwTVIIkdDpTNXrR
fZv7P/2ciudBo2v78kY5/L9Ndwde4iQiTT29QE+Y3pQZesLjhG+JyLi+bvkAVfVrDp296qRmAHig
Gjrtq2pQ+8u//c9kQFg1+t+NESOby2Qm7cOvDgfQsIDXsq+Dr2tPgg9okSsfQuiHNFCTM+o+G8G0
zMF8+jcpwKiXRw2azXTVfPFn9kWvLTr1kty7DpfDbd67OfH9cS189kbxsOhS3BJouR/wptny4q6l
tdxEOQysQQPr8AIJ4jOzXuBPqR8DLn7dwbDxbyIqcjklfXkSGChO9RqsqYo7aNZe3jxHgGaD31iD
1rWiDOhb3oC9Kw8KfwdGtWmvGvB4gXH1x+jHww5PpGLDih0LZuPh/DIfAj5V1akTVYTyVzC29Q0X
6GXdmJHjLvqN2o5wPF/zEOkXyD2lWTS+5lWrP9bgNmxNnO/XBAJ1lxfPNZezp3rnkUisGqgh+9WJ
NDjzcV6glaIEHnbLH7m+f/77u++PSAvOfIm9IxfyNgyj6WX1suTTdT/ecgpao607KbvxJfT84HaK
x9Ov5bnu45ZLCKtKm5wv9A0FXFDbAQ7aanllVcpWzK0bOXvCwCbI5EHTnccfx056G3VB15pbBl3n
QkJvAAahQbuT5jN0g6ol3+rdd9xhNhauRDoWVE5J9JwvTSt/5klUcx+y36Vfm5ul7hE6Xec4bFDc
wOtSdEkW/E3OWstRUSDi014PSvardthGw2VwTL3UDX2rQV3+TVVnl+ovntj6/Y6g4jdAHAcZn0zw
3pIc2pJ3EO4eggPz13W4H7y4rvbFzPPlyslYhlyCsw5pxtb7CzrhFCwgTbesdwntarq/vFquyMKG
xo2VjujKFvOsmT98L2epApFq0EsZpM7XRE47VSbw6nzgQY5Ao0Mx1tvXyCFW825qq3jLPbpOoGX2
WWKUBMuk/yZ6KEfs0aczPizNEM27JGN0g9LDtXmW+Y9zKIYSa4pOQZ+leTkX/mFGCRPcnGEEGXtD
dH/l1lnvAU3EwhKT+G9lIsL4KaxQ+ziYZVq38uoOh2Aj50IeNIWoGu9Ih1Yv+8wDbKpSXUZuLh8N
x4b8BpzLuxJ0omF9Ij4ErDTt24ehjz20otLrely5DZ8LGemR0oHYF2c+fyZBy/IPUzYsY9qvZow2
zrhjoWzwXDMCQUyjuD5lY6hvztogBy8otuQZXF+3on8C0RHUnXowRlJBsrSKV0D/YpVcB20B+vG/
dy0tkwDMnxLnyA/5/MimJqhu83n0tkRKXRM4//3dZc6ppGEWBvIh9OfgqZSh/Pz/eK464jibRQ5I
qI7pkiMUCVt5E3Xof4zF0B6yM824VM3yBFxmmCZ0q2nXdWwtE8+rKKnZtGR/kXHoSwiIiqhMTeCT
6JOHVrMtWKlrGMu8ZdaUWRFoiUpTLL9BF4Y/5yD4fcpzP/v7OgO0bvxqNTk2Y6lOXh6ClnSMm9v8
lw5Q1VcbLFMOf2gD5bgCLYzyy+ZULkB4GoGsOjQA1F7BDzcFOoyumokNmTNElX0YquakV7zu+ka0
+5I3X8fVv3aEc9D97hBDZLfmQnXVqRmMt8vW+nNAOdutc/3luilYZo4nOR/yeKpOfsnD8WEFXavc
MQ9NJwcGUZ1lw+m6NsSydggSJo0/MPkAuMj8mHdiOTDIIT5mKBgcFNuSh3WcXluTFtd7p0uWVCdK
SHsvxoocJggG3+X+sBUMu2Zi3edeZfw69L36xKPA26muznbVNIGDbwp+Jn2/Rfzvmoll7pSu8VJM
a3PiVUknuF+4xx3I3ZvHjjTe58ub73CRxDJ2taqSLDRDnoJCv8Cw8VVTXlyXMLa1Z2lI0ZTg9fFT
brp+6FIoOAPrB0G81d9yVn/+/bENlxNo1R9zb8AdleghSJuhj7oUvIR6CxP7Zy+PDNB/zQ+JKHQM
01W8/OIKHfnHsxiwnIs72WRff9H1BL5XbHgT12wsW69DgAmWTosX2gwcUO48/xCocKtM+ucDFduY
uWXw/BBkAeKUrM1wVzZj+URH/4373T+XD5NrgPPf37mq1lvXGVTG4uST4q0TK/QhzmGVJPNWW9af
Mw1xcl64dyPQCcLjWRuKEwBUt/0IDBjvhvuKfJkRiPbFJv25axzLxIdZtEnXSnHC22D5G1QKfAfN
oGnXLIa+yRz8wLUu+it33TJ0TvxcAuMuTn0DHcw0qHzv37KuvA3H69oVy8Q1NXGAtlhxCr35LzCQ
NvuF1J97UAfsL2+7a7Gs25yYMViSsA/+5j2KgECLPYE5Xu4aX+ldkn8BpdkW6tPxpot/A9LFFSVj
GGZHFaBhEQhiiSbYRgSQJAUTVIqEWvy9r6rIpBEyCCD0BcTcTztoUF+eqsNAbdo540Vjm635+GIo
Hw/zMAUf/Git/7r8dcdO2Tg7yaJK5LknTmso2jRuhjKFtpdJx8hPNs6aa4jznfbOgHQGdHTcZ+ML
G8N5ZyLIUeRxftdyvtWl7Fqi88jvRhAr6BR6VrUniVLhJwlVyjmc8uPlFXJ9/Pz3dx8Pm8QDl1le
v1BDcrxzxTj7AaSwfIZe6+uGsEw/LitStAUXpxGl8n+LSrAHAGO2uFR+pZ1+L89Dav2/M8h4t85N
rMjfgOQGcu/RPll1mkx85SblCw/laYCohkYxWtatpGlXlCM7VCLKp/2IGnhf3LAeHP7xvQIYs56f
kOULo58i6UMkdxt/7ou3ktIgguwcYeWn2OupOgvbQN6x0q1JIQVQ5dHthOCuWW9xjlfSpCUhQV2D
rg1dGWpHsxbwzlRGgU/bz007oLHwe864Cov9datsOSVhtLfMRSJOZkD2J2LaHMS4Jfb75wAttuGA
pTcBglys7VGCpGkHlkYflCWIE9IGcgG3nU42U2YOc7IRgFkjoiFB2/HRBOwLgpE4zdV04+Vqq9Lj
8K029s9wyIvJSjdf81yYHSuEdzP7dVciobOCz99n+nsnQZpweVccC2dDAUPTJXlHKnlUU/QvUNHf
sqnR+W4I+mcITYDK+vIwDiv+TSE30nFrmKqPgvLqANZkli4deguv+7rlgMgaR4keRXOcDXx/ncjl
mwecwl+Xv+7aEMsDkYYEDNU3eQx/caET/U9WJv4/kJcLD2eL3cddSL9fHsu1TpYrYuhW8oZkFad8
mccYOcNJnCHM2lyXpQIZyn+dEYWnSTI/qI4hB0U1CRDIZmjsThOzeaRcFmIZelkNflkFbfL0qzaE
OtELL4t270FdaWO/XSNY4UfYcKrChYhTFJvxJq4iehfKdtpNcpN1z7ERvyEA4yFek6lMnuo8u6MT
HqwNQzP65V12nCgb/ge8vY9ES94d6Zlwr1bRZ0I9saRZLb3dygCSXkd0p19ne+z8K97doKqmcQHW
c/LMIpKRzxRQWXPgnjfJw+XpOHyIDQI0ogPpZD92x9LzP6DG3si0nJssbdX8qZmiKwsI8W9aueju
4l4W8CdZ6PXjrLks05hk0wayzXGqbDRgOUR0AMGSPFK86A8zmmXA5Y/kjtgiTXWdKdu4fWkCQ/v6
CJwA6IrnkVGFTrVsK8fm+r5t26pfs3kp66NCa99Ho5oy3lU9GPQ2jq1rgSzDRrdm0HRh0h7ZAPUw
NoO+R2g8Whq4xMsnyTUD27C7ovAHUiRPMyRVH0kLDaqgnYKNu87xdRv/p/PaE31wjkDiIOvSGI0B
Q0qjZd6wA9f3rcSBlCWJpqyvjjxM8HxUC5h7dmjmJBsJTtf3LUOOG6rl6vniFBj1nZEgQd9Ds9EV
6rBhG+mXNRB9BceTPKJjU93lkXePrhZ58NfghfEtWILjAEXnv7/zRDz06jkioj2qmYvXsVjrT2HY
n5Hb/MdVB8jG+4UTA911kbeo8yh+CKume5nmWt1e/rojM2QL2fKxQ2bWb8LnMipKL6X5wJMH/G1t
95mpIYdy4/sgvTmwaO7nrxTQdHIdOUNsg//CBOpsebfIUy6QcB5ocgNt9WkPMalp5/FNsIVrhywT
Z1r3ApTn4TNJaPMVClL3XK3dj37ezLO4DrFl4hnIKg2kGopjiOxKAu1qvSxPQSiyqzS2wthG/I0i
GcogmsIjKB/G8FDXRcJ3kvdbJSbHEtkcdgZS65QPsTyVHt7Ts8FtrYLWu1+zTfEShzHaWL+yzj20
S6viCLIaclAT8JY0Ivo5VvJjG1ZbDSiOrbBZ68BNc24bDIpjznT7oIKIPCQtItvLxuJaJ8vYDVo3
vXZmwTOa5SADMc3zDSeJadK2aTeiZUccZQP6tL9GpVwmeZojaAqqmKp7MnfqTmZafvNI/SXqQf12
eToO27fFajmtleHVlDxRLh/PQaHq5ONolLcDfKVIF298jf1a3lwezbU11lU+V0udtdIvjwqgBHOn
kJuc/4b8QVJvdPD+uX8utjF7NG8joRnzj3WS/KDlJxlHT7Jvp7sRL8++Ruc2/hCzzSPtmpBl9mFY
D/0Q5eFR8KG6+xUe8nrd4ltxGIwN4DNrVYs4IfIk4w6tciwM//Vntd4mPqdPNBw3LknHkf4Nx6eg
FwcqlPako4Auhw7onIN3ZuXOVMvr6x43NnYP2hmA9KoqOmohBchKCu0ve/iyqTgEjReKu6tO2G8I
vhikqEPkR0fcZRpIxM6/rdY12F/+usMybTY7miiBxTLyKOepfRjRwfORqe44o1rwteS+fvbX6yTS
Q2S2/xtV5CwOILw8FQ+gWZ4PvE+6Z2Cw1o90yapvIpv4X5fn5DjCgRW+56NBT5jQ8oiCI6S9csIa
vWPgO8g3Fs1hk4Fl9LmAtyzGxD9mXnwTQgYxFRB5Ym3/LKv2llO4mbPqU9WFV1XrYhvjp/xJtTpa
g6NcQ6TVQ45k96cVmJXhykNmWb3xVV0udIyO3CzkhGuymlJw/hq64ZQdBmkj/fKaLyGSoNHRzJkA
n9dqkio1Q6KWQ2Vms9UO4RrmfCe8i1spWigBv6+6Y4aOTWikN+rmrPAWjFdyb8U20K+OiBGyhr2Y
0IAcsK1R5pri5TUjUA1flk3VWoejtAF/UEQrl65vuv/FSIxMfkXvynrXymKEdkv99bKluEY5r+O7
9eKN10e04RGysXX9XVRwMHMVVz/Hsqe7atyCMTjsxYb74ZPz2jbUP4qcfTsr+/Epea5hHQKISUmC
xyFvPqNTf+PKdJ0Cy/6Zj2aOLkqQrc+WaFeFxKS6jn94Efl5edkcDsbmwZPQFI4gn+QfNRRonlg7
i9ciUt5WHsj1+63YXoy6r6ZBdiddFvkzLcPlvu168QGdPVvlf9cQlr3ryMt6aWp2NJ6uv7EpZ7fC
a6Bshb6OLRIpx+GyoXxlAopyUyztKQfdxVtSkfDLL15yNtfzPwFc6MZjz3G6bDxfBsUQtEiM5Cj9
/FtJul/NfAYO7absgdhHmMRb/jxkALRctf02tE+VQRwGEfLMNIqSZk+rxhcPXoWcxUZk4ThfNgXe
HEtNysS0J4YsiHmUaHEAsUQZifrtuhlYdg/kkOlU0rAjM+CAzXIwqFbjlX20sX+e1juvAjJQ2WsO
igod4cotF2VumnPr9OXf7jpWlnUTISHRSkR3kuVMX0pOxIeGMogQgIghbZf20+Vh/PNl/odq4K+/
v5sFawMWo3zdnUjSfoei4Md5EfdzvWR73siPRJm/5wa0uegqu1UAg/Ck+BZX+O/l4V2ztHyACaJ8
hGK2PBmymJuy7J5YpKYHJDYguXttQdgmxZunHlXaoisfzn3V2ajvc4inbOyT4xDbKL+Ix2spS96d
qiD8OY3lcPDoZmHB9XHrog+h8wh1Li6PY67jPOXCwPj8pd3qRnR9/xwuv9t8PYFjk0d9dJxBTHLD
V8/cQu3kdHlvXR8/7/m7jxtEFU0f8uYYFiSD3gHY7xcof133ccu0QbZlmGRed/qFjEnAGwjya76F
C3bcGzaEj60x1Ysq2pMaAtwWXtEG6ZkiEJKqNNkS5XaZns18J1CKCGMwDB9nv29ZdGAdSiFP8wR2
o7u5iVi3poACRLpK0VHdd3GaVa2XHYCV09VT3uuWfJ6aovBeZzPVW0G/46Vkq8iiag3Yote1Jx7U
WXALttiov9HgndD7ZaTJkwfZJG9PGKK0yzvpQtTYAMB8zTMhGvgAXYDzEWTv7A3i2BDgibPQ/NJk
+pVEURCLvBWsZU/ZoLeYRV0bbQUIRTZzwDiK7hRDzOC2MXF409ZZCo7Oq+44ZqMDVRMt/iKoPPGC
QkEVeIYvpIOazcbn//z7mY0NjNaob5Gea099yLoXObXNV5nlHyA+W91c3p4/e2hmq83SNhpMFIzi
yOKJHqjffBZqNYd6gAdd6uo6rgJmIwNFYTii2UKd2BrVD7Ku2pT6MUrznj6NkOA5aJHtinbayJz8
+ZQzm1wvVFOd5Ivu0GRXx3vWAMolasV3ZAIUae2Su3b0tshl/+wH2W+IQZBaeXEkxXGEUigaf4z8
voJA6boLiCVWoFCweZRAgMtTEMVQXi+M9xzyml95wM5hwzsnXncr4pyFtyf0KIOewhQkYZ/AlxwR
JAMm0ElfPmWuNbLiABD61mHLR3oc56nclzmAoZO6kj2O2fx6YUQhhS7H9jhXiNRmTMV7jJNAiKvy
FszGBNZAwucNMPKnmSc/wOhRAXlYf768Mg77s/F+dOkV+uwD/zjimf9gAq7Hzzi9RfCQhT7Xx7Us
kg1Td2yCDf4Lm1JHKmvIcYzr5ZGcq5O7LgPD1MYmu6Zy/vu7s0SqJWoKnwDr0bPoMRvGGuZQBlP3
dWlopj+BkppfaRU23x7acQPaLlUHx5hlHwDQbI+InscNq6Bn4/o9amY24d4412XbdjN5Alnm8EF4
yLvf+ZWXBB8KVvPw59iyJVpvF6ENJPrmnAXRHaWh/odhBcB5NA7CND+zLF7QssYV1KP/oomPm5ZV
RWEOnkdn+YmhIAXNq1FN2ehjP0wpX0FPPHdfAj8Pwikt16DrH+hSZPHGxFxH4Dzfd1vEQSIYmhEZ
SxXM9KA7Pz/6RORXFYyZjTwsa/DtNYPyj0AwBbejVg074TW++hsR55+fyOw3lr/Y1JNEp+2T9oG6
m8OzAHBSgMafoH9e1tO+XvldwKL7gYiN1JJrwawAQiNrAZGFSp1kotQHMBxEz2aam/1l43dc7za4
L890HYTQiDsaHlThC2PQ5wZ9u4Jmcm9atbEtrlGsVwb4fjVe4Xl8RDbJu8n9mUDHepnuc6h9b7gW
1xDWQyOXHQcoh3XPE+hUbqa2+FfM4NFAWLtVBnXc6DaijyQA/YbCINUTVQEoe0Zy0jzLb0B/Pt5n
kdc9DHF0HV0oi8/TfGcmUUFMKAmCZH9BJfoOSj8xe6206q4TZ2Hx+bi9G4BEJK/nIOieuUInQ1oL
cB55Uqh242A5LMWWuvXbRs8yHuEeMzbs6il8LEk8HUIWDne0lLhnusfOQDh5HWhze/kwO0zFhvqN
XGStv8T+UbWP6O9+M+3yz+Uvu06XFT1EgTCrCPCCUCoJv3KPLxC3lDJd1Rz8uDyE68fbdt6g+UK3
iIMo8Xn1UwacjZ/UoPutK8UxgA3wAwVfFRPokKGvwNBsD01L3AyeKKqNiNf1fcvISwbt+GFpuxNi
+YnuYz+OxKsXZFcW8JgN62NZDbCXnNb/jR5MwdnN3GxWVB1bbGP6WDW3segixKFynov9EuP5kdQr
RHsLXK8bAYrjKcpsRF+tgoCBYUw/G4FUm4pQ9igpLsI6AC+p9oG+C7N+SfUi5Cfj+2/tNsu+wyJt
tN/KxECGqe9Os/LrL0C/i+dzkhe3y8d26bN0zqJkZ7xx0uncoq/pqmPNrPt+rkUWQs6PHeWAat+h
DsFJceiXnm/YvCPks6kAxyqhMYiC4qPqQaI3k58yCcIb0cqnGEnTjQyC62xY5p8pkZChhDee8Y7b
oSkj2dEh6R66PNyah0M2mNkKtzmB8mRdKHOsiUYLL3TlM5/OO3k+AJBS91ND6b8zCR6C0jsODZ6S
baaL63bJBgqWABMTaO0gQ5KDPm5XBo3vHQqFUvaVA1jOIex7SGaFKCUpDkBlisNfwUUQsdU05zIs
mxvQLAByVTNOd2BGsm+EJ1ORoO0i8aLHBdzJ6USkeZ397Cuiwof/R+rXcTZsHCGd1TRNaCY5GeOJ
D0ROYAvsRh7G6SxUcWXYbAMJ8fTzx6RCEn2sNfpxwVJ3XyXdslHoc7huG0Qo5Ci6MNf6meVI86Sj
ICB0afsy2rCf8y7/4TFjwwgVmPviuh31s0SxMq2b7mPuk2w/QmdTyqK+mddo3nfj1ovWNR1qxTaU
qGwQOGxJCzGfnhfd9wp4lcNlj+aajOUMgLjUFRmpftblfBNCRv5upuPpXIEtEXcY3Zf7pdtKI7lO
lxUVlLzwMhniVjJckg+jBrqLd4I8ikBvtTY6VsuGD1YL5KBxNcgTjTq/SVcy3hdFtv68vFqur1uG
PyCDl68g6DxB3YPv9Jh5d4Fvtn67w/vbuEFkXGSN3hr9DLaIage8yA9VyYecDqck3yyUOfbARg2a
Wq+A203qeWyh2QXsW5fSChl0r0YrzHWrdB76XTRuMpa0XgX/W3Z6vBkbNLCeXdV1Hz9vzbuPq0n1
dThQ8TIG5Y/QoAtGjVsIbYcx2CBBPObVGqrYPOl4WFLWM32Xz+K7zHOUSxpgaJMWIrfTObS4PBnX
gJZt05BjpM4gGTnzz+tUg0haoSuWm6TYdQv7glaiaR+tW69v13CWsY+AWRZ+jOw6o+UPI3UqefGB
4fN4PD1kntj3yxaS2/G+DC1TFzIqVJz44uUclWUJENbgwTiDO8aCvm1DoBxhoI0c9E3DRBzAOYaV
3+waUyMcA3mvl3AQQkfNbqYJv6Gd2NGcb0FJHU7AhhFKLynbbBj651/ucpzxQkdZc+Pl71g3Gz4I
LMfQ0abVz+iOSdJyKWRqdHyTnSWDIemxr5COuers2QjCM42hEshkPJkeqCjZQGtGFz+IbL5ny/Da
4mQ04VbrjOPg2XhCNch+KiN4hGqVT1G2zLte8GPI6K0Mqw/zOqBYi0r55Ym5ltDyECRAKlyZTD+L
DoS0omH/6ghku2SEzteQEJStNvXXXEfBeg+MY78YCJTA04H3Pw1jYR66SeuN14Br1SzvkNVTrNGt
ap5UOEY4C6DFOacezgYrs4DtSBd+Pp/ty8vmmovlHErDO3/JEdb8uhjU2O5nNW4BF1wft9yBrIYW
gA+QcpiaZrfo553SokB55/JPd1ycNo4wZsUShRlDXFHG6uCzXO0GUA3AnQ1apKKa/eN1A5136t3l
Ayk3L4e+rX4mmkN7Elb/f7d0SarPl8dwXNA2lhCsCLzW6rxUrclTVrfTniVQ8+7opoSVa4jzOr6b
RuZncz9MXv8sZMeg9gw2beT80fOvTL5utOP9YtX6Q5hM7SgAXO1zvpL+OWsmOt4QWbTiQUBZBu88
6On66i801IOOPmWlN2egkdR5WH0nKifD0Wu6TGV7AgKd/iCkib1dlS3I6l+3xJaHgMpvZIpwFi+z
GbqDAtlEHrTd4VrWCfarDvJugYFoRsnGS4A0x0MUja1g//q3XaL5r8u/33XeLccAyWPkoKETffKK
gKQoBn0fC0K+TCte10vXjRsPKYf/oZZHyEit5wEMBCdotZwW5G93ybrU5a7uWNbdnGt2IB7jetcU
3drdXJ6aw1HYTIJgN8KW14iwo4HoB26ybE0Rkqmt3IDraW3jD+vYxK1X44FwBnC1ypyKij2CaIw+
j/NskDrGWzs20efI95e7GMRU17lXG49YJ43yxmESLxy5lzT0EWCCn2HD2ByrZmMPIRqeJ00XtCfU
C5NPQ5hxL40CUErur9oVG3oYqS4fiqBuT1PTRvuyLuQdFHK36CkdQZxNK9h7YU3agQIS2spx53Vr
jpQh/3G+585poqJPdr9CBBmSK2M4G4wInWea9EHfnmpalDs6/w9n39Ycp850/Yc+qsRJwC0zPozj
cRwnjie+UWWSHRCIowABv/5d+LlxFGv4il21b5wqNDp0t9S9ei2ArUQAXPjl5TJNSLsWNJ3jZ3OR
RPdQoPotBfnTj8n0C8zefO+Vs7jJIOB5Pck5OaZwFCvWajoDmlNA660/ko7mp4Gz9rUK2q6Lq9R3
by/PyRAz3jJ971yajELlAa+dPqhUfFtuixUwtPdW4vgrTtn0+7UrQijaMhwYxxmTaDBxLWGfgW1Z
68gy/Hwdd+gQ8M4wSJ48oKb6DD6G+qqqs+4Andw1fQfTCNrdIFC0C1kFBirLtV3+0njo+zuDxDUZ
71kvmfe4aR/+EeHlqizB2IOH1QDlNADBwCnc+JW/t8u8/nN5DMNWkCXuvNvrImBWmJI+P80uy++g
ZsYOdCZo19/2+WUF33++K5IwCErElZx40WGsSy6eaVj521hWqY5HhBpeIewgxGb7aCMubMhSR3hN
X/71BuPWYYiy9FmFCkNzt2TMEs6OiibRtYdM7Q2S948dek12yz9BpG1jxl4HGQK0rqKKB8UJrRhZ
zK1axMCyIB1MxdoV2nR6tVif+BPr8PPzk5RpvretrP0PqWUfRPeq23iqNAMPKg8RCje/09AqP3kO
yQAuzl0h/CT4cnlrPp6Er6MHZSjysQPh3IktDyanb4+4tRRH9OSsPZoXC/j3UuvrAMKqyEgDpvb8
f8oqfK4qtkMfWXYOg1SeSDOTNUG2j23Q14GEORjaIJ41FidQcLg7Zc/Y+aQO6Y9tS6WZODgLAycc
qDiRsQmTeILATlwHwtq1lbUms2magmbnAU36VpTTwoaTPAGOOt+4sPyVcGHaiWXQd06EN13fpeAW
O+UdfcpztD5OqAgfSkSmOnCrFW9rmoIWyatm7GlSgBttzIbfucfiYLWVwHRYtXhd4zaYCAXe05GC
BQew3upA2AREL+4Fm+6cvq7DW/KKdjJI4TdqiCAjTEgI/eZTscY+ZZqCZtEESkb57AUCWEpfXvlO
6/6oZ3TYjHVTni6fU8MG6FhBLy/SghOBc1qMzy0k4XfQLMtWEiyGMqWvowX5DPrisk1QKYTDDml1
EwLcHHdz29yMtHCu5uWN4Hn7oR/lrvNxvlKQtu8vT82wejp+cPZK17ZRJj0Nrt/tU5sF6E2SRQAN
AhvgyMuDmNZPs3MHkbwuO5af8kA1X/MULeG7Mk9XmdmX280HDlEHDlpzC67DtqxOtrR+yYUjCqC4
05KZWt6H1czzOHXrbfBaX8cROmAQKrOUiJPybHc/q17RuJqg0gZkd73iGU0rppm8tIF684UH6IqL
xGjsOJ14Ceq6mjZuu2b3FfH6wKXV8vSAgm8sq7a+rULfvqUeU2vPXNPZ0sL5FKhSzoWXPpAeCh3M
AYseI0TtAm9V9940hGb8VUhmdATDATsDusWEH9x3nTfd2HOdXG06uzqcL+MZ5S6quSeBTMRNiUe5
5HINK2jYZp2nL6GW53U9cii8L3+ECsJiUd5G37f98iU1/S44VWByily3hGO0slvLD6q930BE+fLH
DQv/D3QvD4oMut6gTxuRocgdsc/q/CoDSeTKCf34huvrcL0i7EPkmdElEY704PFxr5bEUjWy7wwy
sJPf3yYQYIBbnlYeBIZYrsP3Ch/AF2RUEWXL8D81t3lc1yTZo9FFgEq1XXGFhtSPr6P4mJ3nOThN
YHm4MvQjAJVhBUFuDgzTd0gS38857g6ogQDS294HXZ5cb9sw3eKxX7bEICfZNcNOZTb5LkiWhbvB
Qwv/yhp+XPXwdQFfiLJ0vBFucZLA2r2ZoysGeWe7YRO3qffYZGN2u20+muUn1uTyDv8/yGjOd3IM
1F5FNT1neeJsxJb5OsCvQmPI/+xzaRIIuuxpXKpEbLbE0Ypk8dO3AiAWK8hxpk1KvqtI5pvaE3yd
3s+3UmEPyK+eQLvC0EHah7Td4xHpPV1ePoPn0ZF/pLN8GDDY6POMV4cZbdY/PN/1f17+usF4deSf
tJK5UgmSaUt9HBrFcTKFv7tWTUBx81+Z/DXx/Ldo+Fo/t2k2i5d65+pU7wIPYeG+UoDoPojrnNbs
GnSb1rhysE0DLH9/N0AFoJ0HbpjiFHbteA8pApR106YL6v3lBTN9X4v3bjWgNOkhG1GTht74CW9u
A0esJOUMVqkD+iD+Ufl0rlHMYaN9g64NaV8B7OKCMkvKIC4KyfeQNFqzGsNtjGphP6ohxxSysUT2
XPx2FqQnn2Z2M8CEyPQyZFEDPQK6FohMk9P8gOfatJRyyh8SlFutHsC+yclfixItj9W1o5Rts+OI
hyypd6iZ2Z23EgAN4+r4vpw0adPTRoCY1I+Gw5TX1rUXjDle4lNl34MW64sLNreV0QznQ5cFLmeO
bk7UEU9lYQ+ncM4LN56qSGx7x+pQP95HLVTcrfxhmr3pB9CY0AyhPC2iXZ3M8gHKgrJbmYkpAOro
viLweBe5QXKUFWKEitB9vRCKT2Hjx1U2/oTyqdhD4+uT3eVPNvBHmyxMh/spCc0/qJgj8SMCv7lK
5j4St41VNsG3ywMYjr2O+MtBSUMsmyRHAujdlZq/LbNyaHNWHfR8iqE52OU2jktfR/+JhM4tOPyK
k5NBwaloHPo4sI2gf1/nCZyQZR+GCRfHtp3qH00YEO+GEJLJ/eWVWrzyB881X3MQ4VAW0+B2UJSY
kKosA/GIhk5yINBfWRnBeMg0r0AscJ63UVqeCtBt7VL0S2Tl+Ad5M+ialxE/irA9SKH2EePjzwCP
xcszM73ldeSf3U8e9XsHcaKx/7QAznn+N7Y0FyYtIFVAheS7BeJkB9VdkeW/awVtrMtDex8vqk4p
yGuGE+0n4pSCgOKKjUH6CFx4dXP564bLsY4KDG2qWGRloLdH0hyiMokAB1PT3IC08Hud1v3KJdU0
iWX4d2GWlQzMLPZy6S+iGj12S5mqFxuzmbpoMEtZYyFyFycKKVMkr6PgplI2XfntBvvXiQTR9Z97
uCbg7puy41sKZ7n0FGnyGzIXcU9FEW9XQPZ1mKDli3JuK1GeSoxQddUvFaZtzAAjGAZZXwHcsreS
8XkerR/KJdvudbqAcMl5mYGMCwIniX/f5NWnzK2sl2CsxX4m6W1bteo67cDp60U2WQkYpjOheYtK
ykj0lYoOLB3VU4j2s3u76c6Xz7Xp45qfmHLQTavIjQ6FPdIvee64f8YBNfdNX/8HGAgtvMrtRiwX
J6Dhc5ymr3/0uQ3tvW1Wr8MAazaxGiKRsHrXgZYFNAJLFfMmHbYt/j9IQAaWbDnAq9Rl6juxZGU7
fJG2O4jD5SUyxAIdAIgXSNNKzguULWr7K7SrpuepINiPqaxXnlIG36Xj/iQLWnBCO+IEAAznOyGd
4gmdjf1zymvP2vueE37bNpnllL1zX7SoiROUdnKc0kmkMeQPyZ2iMwS4oAWSrKXVDI5G5xAsErzX
6xIZKTDXOLGFnIHwQKUCRZkXGjVnz86ubHsNNGkwEJ1PkIoQjQs11J+AbGt3jd8Pd65YpRIyfV2z
7RzA734cAv9IS27fNRL8e1wUa/cM09c14ybgjw+45SZHbkl/LwfIazQ2RDAub7ZhG3S8X+gPYdg1
fnLMOfsdjj2w2j697iVehl49fBmYeg7W24kMh1hXCZZqSjvlQzHwraqIG3S3g6pH8RmIHhHnI9+m
quzrwL9e1HTOohLaoEv1kiCHu1/nRTAYu84cODlWazd9lp+mUj24YUBBfdF2n6G5W79c3hTDlut4
PwKa4DSMZAZ69mB4bAIk1TJvVVbF9PuXUd/Zd2PjehKVc3Z6IzgXuZ3EJUDFt0Xh/rft92t5gKxD
EphPKMfYvhM+ZJJ2yK7atKBXl79vmoGjzQDoGb/rq/SYZZ7rXoMMnGZfhq626ms0E81rNXDTNmh2
Ld1q7HJUFk9hm7fxFILSLa5t6W687OoAPVkmQwI6wPLkeSr9gg8LUJvMavp1eZUMP1+H51V2wSLh
VuzgoPQX80GWV9nytN/29cWhvDtFeVnkhReh5lqkoUX3WWTb4WNSggV85SZq8BU6EI/xKRlDDhgF
QKtQLyKdc207xfywlKVxExHbbE3H45GmVXXbwdZU4XsQ5I6C+r96slHmu7xOpmksZ/jdOnEkVtKm
zPmJdqjtcByq/QiyJIgKCHXInRqSjdsG0s2a1Lh2pIqf2NhkO8Zbf9e0aXM3C7RzOGXhPV8ex3Ss
NOOeRD8DTp2xg6yH8CbJZ/YzYGX65fLXTculmbZngT5l9FwOTKn9pxisyIqrxnvKEIx2Nm5sa6xP
pllott16pXKhw4TjK8u02VV+V+bXEVPAblyeiCF5/Pamf7fvIOapsgLkPCd7HoRC5+zQP4K3pfmc
QcD0tQ6k8xLYZU32wQSuZgIXs83sdXjelM+FmCKZnqpRuD+kRZLvQZvk+8vTMqybrvmLSj5NqzJH
8HBGcQ/9ZWbHtKvWcC4Gz65D8mqmRIa9ECe/HKsHJESLOycNoFoAMqAVx2UaYjl57zZG9rSui36O
Dm+SQ0Xpv/IR2mWAXZwvL5HhCBPN4u2BD5PTMX4KAIl2QmY58SK8PEwWPzROtU0O0NeRebSwosEd
rPREJgUdyDq8Gfxq2vag0ZF5lai72Qqy7FRBg3lfwiletz19Ggc/WLEP0zZohk4SP1HUH1LQ03ni
inaTs2cDzfezB0Dpto3QbDxUMrHdXvK3XMYUkfCZtEtZDciHPenQxrzRJrQb+gJqmtDeGx3IzH7L
OoVo1Ygq7+VJfGxwiKh/H1cvKQi3ZpaeGqRlvshRUXuPLn/BV8zB9H0tjqO5H0yZLjLKtpdG+6q3
2wSMD3n0ddvPXwoP76yth84jGGX89ETrsfss0jw8KaQO1mBZhlSl9w97H244/Ti1wxHKcPx+KdQl
BEKsfVruCLrLY+WCK55Upbj3iiKDpCj6yVGX3jY53dLL2U46IfjJjxL6yEhdFbsmdawVR2LamuXv
79bO8WjBugQZbD/v6uimnPu2u68hlaU27r379wAUZD8RF9j7SfrjbRK1Fbq9ZntaAyMsm/xvityL
NBufEhB6cUA6T4Xy8+cS7437biqf6JShXwjMm89RtI1PFom5v6fSF6mXuXMKXfKqjEqIQ4aJuor6
am0vDLl4lEn/HqCgLrPqDvkKp6++12C6XPhRRjv398GC3lhYipGJubfRxBhvPmE6Zs91fdsVjY9Y
kvniYNlN/a0d/F6sOJePQxXU9rRJRX5AJ39EDCFtdDelS688HapdFZbqmkCeYmWcj529p+Pz+ipS
rgeJVlR6mjueLE8oGs6fo8kXawIIhrMWamF9HKAIaw0KQ0zKi6uy+JROhUtjp7PgBagtdwEY/7Zl
LD0dq+cyPgcD69ITmDW94lpYlT0ewrbwt6XHvH/geemMzjeA4++rWRVxMogproIAcsJfkwSN+l7G
+09l12yrA8Ph/30QeKjSJIkQKjtrtED+1KEtc+EAa716VznlY4Zi10oi0+SydS6+ubPyqAGl/ylA
Qjyec+dnFPVfUqf45lfMiWkNVTS5dGlW4hFUzneqtrb5a52lLym9Lg/RrX1yak8+VOlAGRKOU7/y
edMR1FyEN7mk8QQmBrRNGiNoFzF1HOgcj/NPcEbncW+zYr8p9OiAPuQOWh/KbsAjow18FBXfI0ex
dhqWAPOB39YBfSifeyrMBpSYmuqHlAAG1aW/1i+2+JaPPq7dCJpi9ivLnyJIubAjGrOveNXwuBrc
T9FcfQoSei+6NQoA01nTAX6okoLm3SubOzUBfzeoMZ5o/7UvGgVxFJwxGti7OUg/2wvAIwunn0tN
c9sOaZcDUngJg7gAUPVOJOa4EqwY4yz31jQWP35gQt7tb5OdimgUWc2QnUKRdqGGgHaVU3j/qbI/
9QEEnxuwN4z9RmlhqAv9PV4A4vpAWu7/xrPHOdxDqnWtb9EUXnWKPgdZyGwqenESXXtfIpiSMu9i
dDP+qS1QCkOf6XPtAQ9fh9Vd62ZrSiCGAKhD/Xo+SzIkTnhgNW49nEFtKEei1bHgmd7ajy6fBUP8
CzTPIH1ZFiPP2gdQ4clH2ba58znjpTXHFm096/byKAaz1XF+rE6HLG+q6KgKWFcLnrrSBXHc5Y8b
VkqH8jXg6XAtqwoPgEYO4Z6qIbkFy5m84gNuc05HosfLA5lmofkHJsu2cBo0gzV9aB0Bf1NPWcT5
1bava9eEwgq8Ie2AOWlFYj21EBsarzvXH7dB0gGT+NtKoCxiE8XH8KCa9NUbACR2Jkj94Aa/9to0
nCWdro/NEPkOBsGOaHHJhl2Thbjl8GEcHiGTt0060tPZ+WhkU7d0LIE0D7PnnQhocWyWO8/Ky8M0
Ce1lUNV53Q9OEx6qKnnhBKpOMhqeAWZYE5Y2DaC9B7y8t3sxseCQs3bYeU509Moguv3/eJibDEKz
6YSNg4vMbnDMuwD+A02R0wj2tdBnP7Jq+nn5uBoG0fF5FVo7WQrOEtSZxixGhSmJwcJ8aiLqXtkR
2iMvD2OwOR2YN03o55ml3T8UU3cuWFjeBJs9hw7LI2lte8r3gwMZyuzEC1u8gPOv+doUBWgE5ylf
5ZY1RREdlUcYT7IaaPSTZU1f2ryRXyRbCDlq0DAHC1lAjtry13aYsiMr8t+crgHiTQuomb0HSEk/
VmB3qySLvpAOlZc4sOppG7LW02F5SJWNkjgtPXoRSrRFKTkeNmlxvW37tdBezSGX88DkGY8ZcK4T
9On84GIjqAuc93/7RDAtOzKBUsjDRCF1CO5t3EvoKkOAaek1S++l2ygi6PCAVq96B676LIvRAzqc
Lq+N4VLva2aO3uBinmmiHlQPnhpc5dpd1QOkKLl/wDsJQoSbXbuOu+Nu6k3lUMoHp8x+hxO6Jng7
JIDmr3YaGRZLx9dNEe0ZQIvqAfCuW5lDQmrulbUJf+vp8LoEb5Ki5CM5TjOkFEiY2jtOyHTFhl4+
rOfXTXPQQ3jKIKzmzO2D00TsBVz7KQep8BityZ0ZQocOsFNUNl7ae/aRNaE8kxJ9LcB/F1+HNJ9W
/K3pXaLD7Kig2UIYbx9lSPgwgDJoctknm9eIW7E9R0PYxbxHHeFWgVq8c6+BLuorUHsRawj5nRfl
UlBws/nQk7h8zk2z1nwAm8ews6bWPjph+BhKwBV7sIV8bamSK7HMtG+aG6jsqQXlmrCPpLS7fRGh
szj1Ibdx+febvq65AZFAzl62SABCtKw5JIqhm5yXa+8T09c1L9CPKmyroZgeVD1anwQ0EnY+2P/2
m367jrDz8nFSScvzk2cB9CjDxj1Yy6t729e1JF/TEvShgwP/PObFuMtmN7hNi8Zb+e2mmKuD6+wi
EowNBcB1SIoSx3+CYlj03e9oCFl4sN2WIjoWUCO9JpNf381qPG+bluYGJJ0YLyjHgS1bC23rxP08
Kfvl8scN1qCj7aq65VC9gI/hoEE95fn4nLBg/tRTSDlsG2E5ae+S+8ojsP+R0kNPh68kypsbXhcs
Lrmz5scMCQIdYSc89JSKLLJ+poDaXWfoReCj/anNwQlkI6TtkFT8bQXiEyH1xi3RLNzxfGT2g9o5
ArY+hVfMr2jyKXUa8KpcXjTDdViX6eWzzSO7dcjx7VbPFf3myblFe3Hyex6mNU4w0+Zrxq5QqkL9
IINzFvX0NemZ+gZ+fL+L2wIlkpUQYBhEB9451MKl2+7IETw9eewsTyCeu+QgmD08Xl6t5Sh9kGnT
0XaVLGWUhC45epZ67gekNMS4saPY0yF2pM06gNrD7hhKCkxtGCEbFAeOFa0kMwynV0fZDVwNLHFV
fkra0IlHV1Rxn/HfrJLnKU3cOLGsApzE/ieLZmu8jaY9Wf7+ziabyMo7n+N4VYs219ueeG3pXdmu
tG+27Ylm9hXzy2Sye3KEMnv61FDHAvd1uQY6MU1AC+Jo2moyt2fdEX7K+81DP3psUgqy8TGtxbdt
M9CMnHZp0JYdZtAEZY+OAJB306rZb/u4FsULNY1VD/jjkUeF80qlCoZPJSiup5XlNzgQHXLHgzyK
wPRHD07Am3iKkB0lVmN9KqO5v7EWmYVN8/gHeyfR70G7mqCMMoh7oP+rL0HYy7Vi13JaPrBsnQEv
LLyidhWhB9b4CoS8gOyWHXg1tv345Sn0zgxIIsrBj0p8fWDWcWpc64i0vP9129f/jtuXv2E45zrN
nTNZvhuAURBCQQtvvGeLq57ZyU4s0j6XhzDda3ReO7Q+ZtPIRn5WFuRpF/ZgZeX1N2fJUZUNmv5c
K2rjukHqcGC2/wkkwGv8bYZT+sYD+m4DwqEH551r+YeiW7Qrxue3RCKeUn9Gv1ijqTKdIc2OEyma
PghSepBekrzSaa5+RamTPl1ePtPXNUNuSlKU6Tw7//NzKONBGxC3jpXNMQSHtz17t0BQMhRWrybv
sNAq5Nb8h9jFLxIqcr3QvHdhdZ/ZXXPr4l82TecfUF0d2SgeE//AaFbdorrsPADLUqwo5BiOsw6q
C8eqINlM+BnMsUD2lxUDW0oG+v1v81CsQv0NW6Jj6/jscHRXpPxMOZXPKEQ5vwRwiCvx2jSHv836
/0FQDjQGUJs8VCFTe2QUSewJj+4iybYh9zwdWBdGqoYAre0fcJ8p76qqAy1jjwre3gfd4Uq6x2T2
OqyuSewaWdZllQiSGLbjTHHblbulPWIqWxX3OFwq7064iar7fBDfLx8w0/JpkTvpcY0B2QA9UFF/
fyP/oXbxvR1WSVNNA2jmDk6Q0RYj2NsqBt/l0PI7I0W2cwlSWJenYDpfmskD4wMuSyLTM7IzYHGz
6CTi2g+KTVpx4Cf9Oyo5zBsAF5x9PJhk+DYB0mTlLpOgmdoyAfcfqJ1oKvRUuliiQo5RTIu87OJx
QAfJ5e8v8fPfqO3qjHdd0JBFriU/U+k4ZG95YzLGg5NEJytK5U045kGws6rp+fJwH++4+w/tXZgr
cOA71QPuIn1MwMhCXCKu7KXrZtsIms1PXUYjls/Vgxf2p0apeRcV4xRn9uqF9uMz5epquQSaPZA+
KgBQcpDcRQ4sOXThat7FtELLqO/CSORmVW4jf3gaoO0Vdymr40zY9AvKj8XL5SUyTUCz6wJtMGpm
SX4uHD996ur6V9Ayf1POy9XxdSHJhFP5qnogTp1BgQLXV4uBvm/bT9fs2fGBieDQIj/lbUXA3zwC
J09tQdZewKal0QwaDflO1QQZEMB0bG7DngeAYBSserr885dD+IG16dC5qnMG0iPN/VKV4zOBRNy3
hpafLAtA6dqSztXlUQyT0BF0FneyqXJp+BJMHr/PRWeBZimNVkzY9HXtJj4J6IcOQxS9JA6aBCyV
O4/KWeUcNH1dM9+QpklLhBe9LFDGCVnZHaXDWhO8wbZ0hFyYu5EYq4S99BM0MVDTfxQtVHKsRQ7m
8tKbNniZ1jvr5c1EHG8YgheeB98Ud2fkBHD4vQIjjGVKby4PY1olzYKpah0XMl7NsWgdaB/zrhbV
VVgj1bUyD9MAzt/z6AWjUMQh0UvR9P7erzr73BTNtA2q6Oqgt6GOgBUUdfRSJb64jaTX/VKp5a6g
nD6+ibuhZsTF0BWTK6Fnzct62HvJ+EW5xxzXjLBXz5WVkX0K7lhrTjddM10d99ZHpAiSggcnT4by
rpI834coL39vo2gbWNX9B/0WgC8/JVVwglK6d1vPkbi2G6sAV3+51nVrL3v7gXMKNMOm4HFJVReK
O6ehe977/4VZ/diHjw7gZ2pQzyTzwexRPlZleOv4aH8Dgfvl42ywSx0RN6i+6SP0a539AReBfcoW
no0MOBXud5a1vzyI4UjrtHekIrK3ZURPSUGdX5Vy1Ges88bcqatD3xrW8JbmbvBS5u2v1EnSPXAY
52AW20j6XR3rhn5J6mZzFr6wLOlf+prctFCo+7ZtcXR778oqdJwwf83C0D3YY18X8VClbO1wmRZf
i9t87gkNpl68TgXw3Ek/dHuBHrdt3kqHstkgEcznchKv5SC8K8dOZZyrdg0+ZSiMujqGjadhGPRW
lL8SKaBnkpS7dlC3bgbVCncen62huGFtcD2k9H7Rb+qa8vvlXTE8/BCy/3bDHVSC+35sxCs6k16l
lLch8T6nYGfEa6aLh0RdK1ftW1L8WigbVwY1+AGdwI5KfNy2BKi+vOF2cnFP99/aVBzoH1Of7GQ6
/kwXdnoc8iJewKmC9dfUUWtvEoP/1jnuMspGr6nBNQahvGNS97teUDTDJeK7h1SaD5znblnnqQxX
1tkQtXWAXG+PdS/cxjsmnvW9EtUjTTvnijnd19Zz1rCxBhPQMXIkqRMOspLyrmmgpksZ4L7KhxrJ
5V0zfV27EVg2cz08pvNXHlVtnLRW+JiiTvjz8tffkpgfxAad6C5vZlxs8jp/nWoAB5fjUNbjdamG
6zebKDNIsNewB/TVq52Yh9ugK+5HL/hBUwhNVQhSvrXWhG2IFjoLnh1ETm2Rgp7RN5fmu7pUcFPg
n7N/qqoKtsV0XeFWhlPphKpxj7JbUhM86Xd8RiksKNaInww7psPoGDozPK+KnGNYp69N0/kPokDh
4vKGGdZIB89VNnMC5LyiM/ZDpXdTmATXqZV6DgSinXwt5WmagnZjIMIfmmBm3sGxxRNpAWgDe9Ea
Jt/08cVY312lSeTZydzg4286rCGdfuYML5lt67Os27uPI0HujFYS4uMh3vAys74rCtxwCZDTxhGW
ab0bQWUhiCEzjOC4NYuZFTyCq7nbtwUg5JfnsASBD2zS10y+yfNe2AX1Do3VHqh356D0XAXeVQXM
g6Dk81B7KzicZT8/Gsn5ey5QxPb6evK9A4F/lAXe9dJmO/BzPDPq/NeH9u7yjAx+WKevA9co+siC
wvlJXQqyUSsp6tjOEm/npZ33zMS0Rh9lGkh7IaRt43Y9H/PXse2L636GYuAQVlBacXB1mEEudnk+
BivUsXOdRM/QXE8Yxk+mW8rFNTCT9RHUUms3H8NEdOwcGYou6KhDziJN/ChuRa9iWYYEwh6gf6Fh
v3YJMk1FM3XljlOTgDXgNR9Ay9K4fXDr8DyPAwn2vcurZTB4Xbo2CsIIGvMI+3UFrTqSt9YnXw0b
fZWOoOPQ3pWQmSJnpIS7A8XhvVuM5PJPN62OZuzcryrCvFK8RgUXT2M78QNtQVe0fQTN2BOOErds
rey1GEETyPF+nQDtPtTRKgrAYOQ6A90QNanKADE8N2N+PU7evPN7exc1wQGszDXUJdTKZcK0z9pb
wPG7vO+gEH7mfLBvmsaCqErZNLO14kUMflHXpkU7HWe560bnLrGc68xOIA9eWuFd6LYjOuAmtp/y
YV40x5zrTduvY+Xy3GvCMRi9n2FE6Us9gY05hHLeVQjq1xXjMJwwnY6OjVNkpzCJszXS8mZEnfeq
dcsSbKigzb48C8O+6KC5Ip1k0892+DJYSf4ZXeSSxDP+2/gG1AnpJqE6qwMI8ozNtm8kLYMnavdr
9UrTr18W7l28nUgzVLaVe/chSkrfwgaU0rHlruKITeuvWbiVq8S1ICjyCg7az2Thg0jVYB0cv/W+
bVt+zcIdqRQH6NI+93N3nodQ7ToE9pUTajBunWwOlashCcLMuweXIfBKzo7IpQ0oB2hpkMlrRJo1
6zPtg2bdCpqOGKxlP4Td8/K68NBRtp/d0FuZiWkjtNBdQYSXdW1inWWE9nAW4GLbuHaRxEOarkUi
wxg6Di4aQO2TNco611Ct+/zGyWq7lgQM2V9L6BmWScfB0ckrQ64kO4fDIJ7C0Q9/WylgvJfPkuFa
oAPhFC8D25pn69wMkGhP6+bQdniYKQs30A69KCsewzTM8vd3NpdBYIrLTFrnFHWTHbrkwAUYQWee
y//5122U/a7OPVeR2uuEtMcf4LNrya5nGZNfrNHN1oB9pg3XrFsNbY9WnNw6+/mAiuSYHcfUavcT
xAFWgpJpvzXrbtDP19eV8g5qmuXPOiThp82dZa7jaBthz0GB7ld25hJk6b6t5Pd+RIufrB2ykhYy
TUCz67DsncjzmZeBjJGpG9IX6r8Ui7atbKiD4PoJPUrTmCa/2gxEWxCoozcdYI6/L9uDYX916Jsa
89lGVdLPIDYb2e6usXJklybInUhqpVeXBzGskA6Ao4MngS0enCyecFtDTtBSdXa0wCgwrz0qDVcb
nX8uT4Dvr9o8wBD17LwMDQD5lfTvkyxjt0qV4Csus+jO5+VKZt6QitOZ6CavbyZaB9MP5JLofV3b
mYPuzrm/7yGOzu9BlF5kEDeLyg66WhNr6V7kWeeu+BfTti1/f+dfeDPKOpz76UcDHsXrUrJHKxHh
p3TgayOY9mz5+7sRJAedNGRVsGdJCbr8N7gWclgrh9q0XZrR9x06MBXvYDN9ILx5ny+ywFBMELdK
uOrKZ3zYjWwo/WuAiAZr5Rya9kxzBhAvKHvS8flHkqlrK5xv/PaH8OpDhHs9AxTN9b81Tr0t0rzl
zN8tYMOJL1U9JL+SMIuuSeRfERUNx6IEd249rqk5mQ6CFvSjkfEm92d2HmxAqyBsUE/7sQvyp0mV
xTb2L1fH00V9LkEHOk4/SvAUxpaHdCY0V9FoBWX2lQNtOG46qG4ic17Onm0hdWlBGsgBlvw7JZjS
Jg+ko+noQEOIIEXs3DBrzq9nSOeAMSD11zirDdvwj3DsnCSZ/X+cfcmSpDjT7RNhBkIIsSWGzIis
7JqHqA1WldXNIIQQIAQ8/T1R311kq4vgt9il5QKFBpe73I+fQ/KwSkljycFGgO4YiSzAOMuX21NY
G+L6/1fnKZee34Hd3/tZQW/3829RIGh/tM95Qe9zZP8B04msZ4wOKJWXwCvLYZcZ6H/soNLnhVuQ
8RUTdKnqxCT8SrQReSMZf6eI+JQNKKOXOe4teq3cqK4Zd2WsT4uciq/3rZxj9j1yscOsePKTV553
mYP4U19n6pPW6OC5PcJKuOc7IYCscmbntuMnMzV70UcHDQ3kNCzs8UpXcnuMtf13LJ1ziGmFg599
jZF/3+dSqV3nQ1qm0WV8l5UQF1KntIoHFWbkJHx0X8OdNvs4zre46/68SMQF1AETFvQii2oIMYEn
eYQY4L6y9Lu88uqmCSAhG5vx54UiLpIuhDCBQZcA/9k1Vh1bMI2lNI/zfVFsKSH/+bIiLo2dXw1T
NM8heYOuWbGfSWgOA9l8O6x93TF0LjSkrEbDgBETvthZH66R862C1drqXEd9dY3oIe5ZspDs59UO
RIPnei6jN0OJst4955QkrmvHi8cvbEJOeU6A70EzEyQI5j0U0z7cHmBtfRxzJhJSytU8ez9Li3Lo
PlNR1Z4qA53gjRmsDeBYs5nD6n9pONGgY/cHn+p+esoRE+uH+2bgmLLyRxFC9qG9dFNoHxZRk0ev
2lLu/XNCAw0O/95gBtB1w5qRvCmb/lmMKKpYhVIjy4bDtUmh6+Nwd9c0XDQdQbidFMorv5GyMsVR
5Uvcp0lmLN2IElc2wiWig0zcDN2wvr2IKVbfY7AXD3teNnarRrBiCy4LnSyzgFSNB66LWJSHLGyy
lNdxkG4np9c24zryK2sTsyr9BMWuk+VZvkf2nqQKHDlHYVHfhlYcuGCIf+dqOZYtODF5Q5L8Bfky
D8LsvRcVbxZPg3bm9n6vgC7If3jnPA/SZgSsQtf4mYDECm08b0vwKEqUsGejT5IOH8dOpmAzerw9
5p8fCsSln9OWIshM+vxlhuY1iKV4mDYWAozN0n+QWdcclqp8HBsPQiS3B1w7c47xU7ipsS8lP9El
AB9hCw6MVsj74H3EBeBpj5oyWDS5XOvCRUaHXUnrrf1Z+eku2k5rvwxjsOT9LGsuPyKabtALGebv
by/MirH8B2jXlLKBvFVSpSJYfgDqku2p4c9LvgnlW/v9VyN6ZSxs7sOphDjORRNwoptyZGfILG/R
5K39ficlpxaAKStKwxOI6pMdgzgtWlSR5V2K5Nd9K+QY+zyBxzaCgVwIIK60FzXUmVl90DKYj/eN
cF25VyuENHXJkNhFireMP/jeXD9cj7+XVXd6pv9A6dD8HXSqN1WadX73dz7VJU12Se0DGb+/PYeV
MNDljtMgaw0Ms+SiBnA9IYzN0pmC7Tnslh+VBo3l7WHWttux4zygTECVoHyh0mcpssp83zaVTJsr
Uct9QzhuPPGpGspOkksNLtsHOYvuEHeKH2Rrt3DZKybhAuykigvAvfriBWBy/ZF2tapStD/cRxxO
XBSdNcJKX2Xh6Xpie9//h0ZJsUsiXHq3l2hls13EnJ1oD934jlw6E35HG3K+oxEg/fVA1b7uNltb
1oa5/v+VXZRTU4Y6pOU3nTUX2djq0XTkK6dz/Qj63XJjv9c2w7FvAfFy3uuEV6nPo55/lyKS4ivk
qrZC5xVn5wLhZt5Aq77pgFvx40864v4JmnTJTlS4BL0RrBYkTHZeWaqft3dnbUJOqA6Y9NwloDJ5
SUSr91FIuz34mNSG617bFCdOt7SeWSwlPVG8kPYQC+T/ZCVYPIMERDkFRIs2LH0lxnJRb0tU2gLF
O3VpBYRrav0zL0eEP2I6jhljOzS+31cHJi70TftsDCdF1MV0E1DeQQ9IydJt0QGszMOFvRUJYdB9
H8sX3baiRAsYJD3bMCp2sa6Sv4Iy9g79kGeH23u/cj+6ODghvS4BxAn3oxDRI8m5gT6p6I9tiN7p
+4Zw/LkAkdRC8K6/AMw3VcdeRvVDDDVu9jQTcic5IXFZ5GwRVJmwVXwiAzpW1Fibp8y/Vm/Leuui
X7ETV8dVR14UBVqGl1nwGH0rrDz9H3jE1r5+/f+ry4sjdiVhmdFLBNSH+RH6ZIzOkWdibys9tbbX
jp37IS+aIs5QHMlNU9DUb8n/knz9Y7Fs0hKuoMFJ5Bi84CYynRDNpauDrxSkWMdqyZKPA/Tnd3EO
ZJcNwqewxos0CJX5qFgzH7NC/Lp92taW0XH4eKSjT8IO8jI3qthXXJ+jhMwb1rL2ccfVS2FnSEHG
7CTz9ovuiN2NySaDw8r2uGA47UECKGordgLIS6ZklNnhih6s0RF6V2aXuGA4U6BY1IYlu2h0SOxQ
Lw7PibxTQZW4THJ9pyZal01zyfyhexKe0R/vbmGAjMK/zaOGinHToNZ2ATB1BgRxXKA2mcucbtxS
K1vrwt84580cLX71kgUNEsKQ1wbPZQ9FtI1X89ruXsd9Zd5Wl6FE8iu+0Dp7/K3WHYXdKfAh0HvX
wXdVWae2VEDLF/LCTYBioxd6rEit5vThvu87Zi29GYRnFe4nJARCeSRAUFcPsefT5et9AziWG4UN
nn2JqNDppqfHAsrfHxHyDhtnf8WtuqA3EwuRjaCSeQk962dpGYeoOvJYjWk/wtZ2HqQ6/xoJ2zxQ
KxvuYt6SfuZMSCVeRohppGM3LWlYkyXNbJjvb6/YSmjlYt7yIY/BgM2ii8+89rnu8pg+Q099pns6
mrHY1VBs1xvrtzYdx4sDMjjGIsB0rpnFdLTs11xSSM5D0fT2ZFYM0EW/+RGPiwkdXC8aiSu9Azwj
m/ZhqfI74xCXHq5tPcjGFYRdQkzmQKj5aJNcP/Cx27pD1tbIsXEKPVyEZ6F4QQvtL6lwszIv/D7m
CD/vWyPHg5NM1EvDRPmSNyZSD6qOaPEYt6K/M7R1YXAh12Jh4BJ6AU+1f/YACn7PF1VtUKasnVfH
wnPdQh8jn+sXhYP5fq407BA6TN9alhcPuq+2NKTWjpLjpiM8/0A2VNOLbNEtve9zE6gTeJ6VuO+q
cvFvJMhzkFoU1Qto8vJDQ1X7wZ/nbEvhZeUcudi3SDXdxGXHLlnY8w96qEmTFhO330EuCn6O22fp
zyVYRNr/dkgs0GFc94l/skX96aq0cG1Z8IV6p238zgzmL94/N7l9f3u0lS1xmeG8poulIHPxEkEC
owH1eT0WKRRMov3t768cLRcBB121IRoDWr+QmUAlxDJABqt5J5e+/1l5432K4IQ4Fl5BEUfgVg0v
v0uj3ZxMZzPk48ZTeW2RHPPGxQfKPJDMvvC4XJZdP/XLlOZlndx3h7souNyPAaCtRXgJR/hBBdqA
upAmjetN9bYVL0scC5cmyvJaFuFJLcuPfIo+5KR5yACxufbAgFxlY6HWdtsxcNPJ0eB5VCBYQ4o7
4ouXzjn74k3oXECv4n2VFBcURyFyL1XRR5e879FKnllEpQ/TAFH4jUO7st8uIE6DD0tnaEq8dOgS
OV1zCi9JVhRb/Lcr14gLhuPgcwLlVtMhzsFuqLbp3zXozgMMsjzdtrqVTJWLfuMZKeq49qoXNo5Z
uIdmcPHeC+D/ClQDOFfBKQKocEa1bgucsnLAXBK5q8qytXkALkCkKvOyqE7zbKBMZVl2GSl+CSSY
tnLHa9tz/f+rkD1QrFYehTPUc+FDiopHLeBCjeEb7nDt+465J7xD264W8gUtXPotVHVAWs2M0pfb
m7P2eSdgZ5DJYAVEB1+Ctg7GfZ0Av3tsoHq/gURZ+75j66M3F8JU8LKiqLANBRP/tETrjXTe2uF1
TLyHcs0oaSleojoKxgOaVsYO6YOe0g9knLa2YOUicSFtDNLKMQEd2SW0iufo5gGjnhUpNho0VXtR
LAH1IO/c+nmyYTIrq+Yi3JogRN3PqvKlyrI5TlVyxROwGILu+7u23cW4qX5QnHUD4mirlzb1o8Ee
TY7i0EYMurIxLsati5MmXqiSl6mk3gm68K3e0bxpvwCcsqVxuBKbuKRxppSAj9STuNABPQzX24sS
s9ODYgeFxqXfHfYluJE9691nLC7oDUrFUx8gr3uaO/WlrzmegQkI3beEt9cWzTF10SG3cAU3voRD
9Km7RroZyLX/Dy+DtYPsGHscBNFQgZLwBYKO3q5roq9x0rVfawFF6aY17Hj7cK3Nw7F5ePIJauFU
XiBy+BWXPHmSg2W70i5bZK8rF7zLGKcBwo27Dk43wau8OQzR3D+yIQO/W6MYEu0EMChIkkAR9vaM
/myPgQt2k+DZRgPclL+QsCk9yMwOpzHUptmwlrXPXz3nKx9C4Jwao3p2AflA9TZXQ/HJg7DiXbYe
uBg3Cp7/RUUo3JWc8M993yTnIauXLcDv2o+/HrZXP57XelLokPhfupP04N2N8zt7iAKXJY6GDaJF
KKkDZopNOEOoLC4EGswhdDHtGwSqW81Ka7O4/v/VLPLFGDDbgA/DZl5/ZrU/tbsaRSm+sQl/tonA
RbolYH1C+AZsit/76rFGT+M7BbD3P/Uwbx3StSEc6x47cGXOwVK8VL7u9XuD5m/zmOUc7AIp0nDh
lvGtjeOYdz/MfpXosnlBEfhHmenkC6pRnwBg3cLg/vmaChLHq3e+VxijUGosKskfKKuaNPPZsDNM
9Q890OT3WbWLfrN4g9iuGPiFtQE7s8yPcGtAiHirlLIyDxfz1qkGDV1Fxi4kNt0TNPCAlMjnfC9N
1wDO2g0bD52VDXGhb71X17RWSXRZJCke+lF8Gn1SPTc9yJPvuv9c8FuGvguONsqgTEE2rxBTQ1Sv
3Q9FG+mt1tzf7Mv/pUcIXFq5DNS47eCp+jJrCPYB6oHebLQlZpCOpNc6EF5X42+fDpKed1cCEUOr
D82YPFal94UCR33fVJ2LwI/yOCuViU4smNUbslgwhXbZsNypax38BxjXjk3IJVIppVXLM20HqDGp
wupxbytPhLuitIFOc4RlYxp2BAKTM1K4R3SJAZFScUmmjZmuHU/nvhBk4BzzC55tuYgdt9XyADBP
s1tk8strTXbXCyBwWer6sFi6oBLsMkkoaaUBM97PrvOrjSfAysXtouS8yOIGokPzYg25toglU8nM
9x6cy+1W2mjFvlysnPFEvBBGm5emjZ+ansz7puFYtpjd2dISuIC5fvDb2G8zcdGBjvb5UH2KKvxx
15F2Kek0m7HT5QyKa7/pgAsA2Iy15ZbE2MoxcmnnyNzLwiisDqPBW0Sv+kHbXusjj5szmEYNf7g9
i7VduP7/lYeGRpOHDEvYvEyz1+4kC8aTaXy1z+cyuI/oOHDp53KUe5aKRtGlbcxo94GoQEFMEdB+
uD2HlcPqQuYgvFwVedXxi81aH/SGRQlJZjWjl/L29//8JApcvByTkKqj44LER0X7z9I2U/fDjGif
20XzJO2exyCg2qGr30N1dEG56W1bNbHZ6GJbm50TGPgKMqIzRRRuwlh8ZiPUMh+qETJCx9uz+3PU
H7gEdQY3Y2kbULXnVI87Q/Phk67lhx4Bwr5KVH/0Mi/ZynyvHGsXTWchFOOj9/u6lIDuXIHLZQ7Q
3izVG6+GkOztKa0smQuq60sD9Z7kGnbG8w+J9/0uyKdqw2LWpnBdx1cWU8sKvd3gQLiEVeQffrP6
FbiDUyvssO91YDYcycq+uExzPBtrSb1avfSQw84kIAmgb+3Pwyjj/exl8jkcIEd3e8FWbgGXZI4j
p9B7jMKb9G3xUPs6/P8AQbJZAlzbk+v/Xy1bi7eAHG0TXeY6RGKnLrqrlp5ptiQ516bgPPN7jwoW
k5hdbLJ8zGkAvkWyGxb/zgeZyzKnOzCPlFECEEQC4lbjgwC7j/h97tYF0PVWdhGa5OmlBxr3yHw7
p2YY5/sichc0N3nK57RCTQvdrzI8AoWdyXeZzoTYSKz9ORcd/Ac3d2XNUXPELkElfzE+xo92rA7Z
oM69GQ/Mg0o9rYY7p+Pi5pqpN83kBeqlSQLACWxLQ++dDNDS8+u2NawcVVeAVUBKeyZ1+79Et1IN
ChAtHgPsvu1w4XLci9DdwAy7RBCZG5DwzD2176xH710gx6ebJso7qByrFzS+jFDHsPUvsKnHd6Xr
AldaVdb50giJzMRvero5g7xLst2esXK7usRx4+BL0mQGt54EYGNMBprS0I7vM3V9pfaZ/HbfHjth
OsCPlQH6DWooY5mkeprI4wT6hf3tr6/NwvHZGlJcgY0g7nFt0RFNp/egCnifM/6c6IFshCVrgzgP
emqkN/VJH580BYufX6Gqm/XFr0z7dhe00ffbU1m5V11onM+6TAVTEJ/6av78W9wzm/RzUgxbjKor
1uYi4zLAOoVsx/iENN0/c1KEaQGxjds/fu3bjq9WZdZNjexBqr6gWFnqAvQPnblT+A79DI5PU7Up
ImKzrxMviveWT/4RDGJDnSI1sby/bwqOMUvwYirlWXR8tSDmT7OCTfkh6KnYWKK1/b0u3Su/TJcS
Mg4E0Meyol9/76+U+a/KbCrIrxxTFxwHiVYLeieUDWV+TZ3JMa+Tp1BihY4MnJYRcNWQc9x4Fq/N
xjFrzdD2ilI0ZJQ09MrIxL4ztmQPRbJpdWtHyjFt2oekLHPOT+jB6ncElxVohse7ypLBf5ByIRBl
SNbk3woS1WjPmEO6q0nEt66MleVxgXGUdlXrKx499cb3j0wTceaa5XtUkrfisJX1cYFxpKClhn4b
eYZOJ3ZgAAfgGHtbKOC1CTgG3fNooUM2k2dMAEhLP2uWd8Z2ttpNU8A/3za5tUEcs1YgksjnZIlP
ECjHnSqT5mEJbJkOPF72t4dYW6Xr0K+sTi1DVCWl9b7aKsjetmXhv2l5p4/3ff066quv94aLLCkz
7ysCbu+0qBh4/Gar2WNtdZxAOxeAp80Li0/A7UJiRukyBXT+UxfcKYwUuEg41XlilD3ir7IL3mYE
HIkoC935NnQlURkhpIBaJeQCKoHmXzU2s93djVwIQscrN6KSUJE13tduLOWDKSt9BA3Nx9sbu8J1
Hbjot9KgXiNLGr6BZ4PDTJ5V45uHjMXvbCXVMSPyQqaG71jGjlPsPwwWvSRFhcBmydGMMQVjc2hl
txH3rxwFFyzng0zC9GMhfyXCIyl8xvQQ22unVLkJu1wb4j8GH9J2ahPxa66qgKZ6GP9iMdWgLw3Q
Pnp7VVc8lAuQg5BDzMsul78AbqpEasPsCzwT32d0CT8Em5wVa8M4Ni+HyAoOedHTLBjEUUIwOoEi
K2+zy+KhsnrfXBzTz2TcRV3RtC99nAWpYEx9mYXxbep5aBcuumG5T44oIM49oJO6moZlpE/ERywo
Ad5IwRjjb1xhv7Ub/1C4cAFzGYEb7Fs/PNEsjivom/oRydFKxocSF05iC/aF+Lku1VOXz7p7ypMm
mwsQdsTAj+xrTuX4k+lE1nPqdxZyMYdMRCPbMMSV+9sF2xVxHRkeyuxXVQmoYFlTm0u8VPmGYa19
3rlETNzTVglDnyAWM3d7U0xdgK4n0t+X73HhdVoBQeQHNX3iscebJhWdWdQniLBaEaeLgM7rxjau
TMSF2fV+HMmQNPRJy2gCs1hs9yX6JG6f9bWPO3cDYEog00VH+RNb6g9ocR1PKHJu4evWPn614lc+
1PQdG2SftMDyeHGwozhQzUMheVB+uP3rV5ImLpyOLpxCLWK8toEhs/TuWprrSz97O4/ig0pCdAGr
pazTuL1T2D74XSN8PSVG9NLNIvg7QgPJsSNV9Hh3l1DgirCGwdKEXYKuqbk3uf0ryQWITxfTdmKj
ILu2I05sr6omaWZJyIspqAYxBFcgO2kCdV8LQeDSxRnoWM4+aARfIgixpn4NdZ/OC8J9ZG29Ydcr
3szVYUWaHbWVgQcvA5q+kTdpYxLtWq/rz8Qrt0RSfgcDf7g6XWRdrKIxRPTtV+kERvT8E9IpbXbA
7mvVpiJhgbr0o4Ry31cwKE02OgDCovzqgTTj2OFBoLrWf0RKXmU7CgnPv+VEldjnYoiXzyQYvfAp
D6ohQGA5Vt0HQucOED2oISh8HiVYpJ+gWtDW0u7yDoJyC4oiXZc/mZxWDGh6ZQM0UEQk6+bx2HNa
s6PtW+sdr8ya4cZhWXG2LtbPZmAyvAo6PvkoMiD76O3K1nwsRfC1Ce7T1gpcuB/jQ6WACUEzraJ2
xxd77C26WoJrSHz7jlg58i7gr4S0STlFGaBedWLoj36g6HSXRR43G5fQ2gBOTMKiEoIobBhe8OiP
1QEEI838OE522sgerX3/+v9XV46QI3j/IALw1C8GTQfWzvv/Q+C29nUnBKliY2zGZ/VtKcfP4xCw
tOPVloTF2glyrhvwLHbLCCq2pyxY2Bm0qRFoV3hxVrQ6eHoTKb42jJNPGNAMx5rWG/6OWt0kh6Xz
bJLOiwjHaofzxZN3lMj2y33nyYkrRMFhDbEfPpEsCuYHkYi+3LXSa8xGIWNFqM13MX0+mw08FpjA
UhVbJTQoNysNNzZLHfJwH4YLVM5Az2q98lEktZnI0YeYV05PLBo6Zp44qh+s3MN8i0qAnKQo+fGe
yfsu+x0BOUyW1Qovv4V9yAZA6iLIhezu+7gTi8RlFFotpYDO3vzTRPBMtY8R7vv49ey8sqKeGKqY
8uVZ11Ao6yEklgL+sbFlfzYisKD+++MoZAmPtl1ysgtuyiwATQuy4Vtw4rWvOxfAXPtdzRljT6oH
/Rbi8CW1lm7cXn92p74L/xPUNCyhTJ+vaoDZ5JPjVd6p05si0Gu/3rkDPBnQrLYB+bvPR/C5zU0Z
kVPC4nG5rzPSTxzzp4tKxggJmxPRw08INZYHntEPYDXZokxZWyPH5EkoAw95P7S2U3BoqdJ+ExJR
eBT1P28fzpUBXLyfkk0yNTWpz6zo84MfiE9GqgiYsi2Fn5VNcAF/eVAWw4DGyPNsvWDvdy04i5Kt
Xoe1jzt2S7KKyBms82eIYoCphPnT42DjrRr+2to4hlsOPTVKVORvNYNpqa+idzxKvC+dDbaAWmsj
XP//6mpgJh/VouPi3E/AN+PRj/dE54+JSTtq7x3EMWJiRCLRlJ8hZzaCCRP+EGmLCd4WD8n09ila
2wfHlbM2S0wbU3G2Sa/3PYQadgsO7X0fd8w4k0gOB3ZSZ4UY/0AlslPo9/tx++NrO+BY8Ozbxevl
nJ8NQRmO58CBUWCAIKkLsoTbQ6wtjmPDig+NZuh+PLMWYoMqmP9p2+g+DLXv4vBIGIG/FuwF59/1
XAIR69TIeNiNlf/P7Z+/skIuDM8PO29hYP46QwblCwnYJ8LMDAaSTb7WtQEcI56h01M1g9HnuWpE
CqY0NMcLqGVVCif19hxWtsDF48mexlVZV+1ZS+BKRI0hTAYqpfu+7lhxyTSQv3NcniFM/u736k8U
haX7Pu5YrwQPxTT6UX32Z3tkdEF1uNBb2hFrS+/YrSmW1vhzI8+Glio1AlFyVoF1O/DG+xKNvgu/
g9JhH4C3pj73HUoMki9v23GTHm1tXx3rlYuUBu247RksxgD0h6beL+w+wnDfhdb1mfBEnWNxrKk6
+F549yvVb3i9gG7v7cryu3i6PqlsnOtB4vofv+WW0uPVNU7+Zm58bYBr9uqVf+lnuURhPRVnXiBo
RkeCT222H8BkdLg9g5UNcPnpckXaNrcKTKZB3u/LGPjirp4+3/742q93/C9HRBuHZsLyzLiWOc/n
3dID9Q468q2E+9rvvw79aoFYqTupPCHPggM8n0Nmps7vjR9cOrocjZjW49heUpmfDF0COxuPn7ur
d7y9QGu/3jFfJM2h6FRofWYNJAaNBAtkB174b7e/vrb85N9ro8sesmCDV5zNxI/keukAW/VQbR//
tZ/vWC/nBmXa7Lq/DUodOw0Lw/3TS3a4PYG17zuOF5pzS4cnBr5v1Qs07ciunTdfdSur46LmSpl0
jecNzTmfx29U+P9AfWPYN+EmO+bKr3eBcgT0eFC2reF3hQZXAkr8nV/cx1SPC+Xfe2uIBU3pSKsz
DckSpjlt9Pg1BJczuY+p13dxctkomt4YXM2hbb1dzOL8/TQgiXd7a9dW//r/V3abQ6+G8yqWZxkt
9Z5ZfvxtX3gQfLhvgOuuvBrAT1ROUEhpzyxAXKhwkM605c9gb946nddb7L95Xt/FytkkmCYdAAQM
Low8nS0wLhy46uO1caw2Xf9w30QcKwazgO/5E54Y6NO2eyuGb3QYj+E2s8f1yPxpHo4Vl6B6GHD1
yDNE/t4YC1CKf/Vksw9oYSUW8B0HSo7727NZMwrHpFXFBzzgObYlHz/qwC54Z2xWLVcOlQuWU6UZ
wsojmMn1qXqVCGfXumjGmruaAXwXLNebcCDasuZsPRCH/HYGyZ0q4L7LIqch5h7xJBFnihReiqox
Mvd4zt+17i5WzsRRhVeYrs/cZ+HZj5vkzcjvVDT2XQq5DCWIqDEZBMzDsfy98DkN2S40W+QXK8eG
Xv//yppNllBbzEKdzYw4UZlBPw511u3vWxzHDUsQS6F0xsU5A+1sPkMfoFBQkr/98bVD6divXrII
XOF5A674edlBYuQd2DlVuq1aszaAY79giM8SUSR4QQrgpWSLvnf0FKk0IPI+RJPvAuP8uVgSgRgF
yw8S+t83dYyJ3F6glb11UXHzWJZiBhM5kvyz2v2+E+DHvtz3cSeAztt2GZusbs5zPR5+b23ANoPn
lZV3ZVH9MAbTckH0mQRdmcpymvdzOHwcxKaUy4qPcanhJKgwOWgfcTLzqPhAwDB0hDKnd1WFfDPo
obzPAFyCuCyKoIE8XsOUCs10WbeIz3GzWctHJ8J1uf/gY0LHfrktRoRaeGb4E1ffgUHQ7UcDv/nF
XDWvDgR8E7/QSF41RwLG7Md+QA9Rli5s4ZDJlbaDmtTIIZHGDmRq6yIFGqA9lAZrk1Zlg2wtsYkg
+74syuCAZCWRb4NFTe1ZWd2KR54bwSVS32Sm+aHEL+byK7ifm0ns+hi89alo8BOPFk2xZK/CqSh2
xKdlcaRxXv0FDYsBkqjRsLRHpSV51oTKZ9Ipfe7RQWyfLOLsEzqQymknC686JHHUXvD8HL/5qiiW
Q54twQ9fm+J9TPzwrZ6yYD8nJPwwF2qBqmRWfszHxn80oZQYjZhkZyGA8840leenXltW3yitwVLM
PSkOEpJRRyvF4iPNC+xfMNv4kTejPY4qkn8zKdgJOrR8fADJ2VWVr0/4P6KrgbRjoO3FBoO69S8D
PW2sWJGheU5m0FPsFQVAfkFKAQQgnW5OKlqm7yzPzVc8hNh7EyTsCKl3c0AhG3vAmESv2gz125Q3
HeRzcnZ9AKPK/B448vyJXsv54FqVaGAFCnjY1UnDwrSvMvspL5r8SEi4DCi2BfVTkaGymvHem/Ya
ypEIc0oypnmIfadhXR4Wzcon0qFanfphE1N0AHXm6GvdxykUdtT7vPXRwOEvSXtE58L8vUOXDQMw
SJQIAAGFRYJhwO3Yt5BTQZZQT2/8ZEGTssmm4a1qZ35iBE8wOSQh2YtYaPPQT5x+BtFEbfY5E+bJ
p3VMgXAC88+jThT9ppoZjcz5OAX0mHnSfE2wCsEjHueAyo3+3P/wh7qNUu4VAX+SPes/C5N4F7wr
8z3vslY9NWzq9ja0xUX2Q/B3HgRTftalWJp9rTSN9qECw8wb4ERQ8fR79GxWkZf4x7xuoseJeeKX
0NpczCLzt9CdkWhcaqfmUKvaO4L7IT8VgN5/VuiXAmd7ECCusDaqH71hxFE11cJ5unAxB+c+D/lz
P/s0fO8vKHy/K8XIuhNQi8H8qPMs+1t5wbX6nQyguyKa9wrcPbgsyikBQobryj7HCfJEu05l/C/t
D/gtHmhSVFrNwJHt5y7W844IlFx285IU73pJA1CQDmRAE44/xi/N8rsvXBc93YN4QftpNsyiPfkl
UCAAlg/ZM6sXKgB2yxeSkkIMw0G3KHju6WyBb+oDUceHKsp48+xRKGwe87yEbfO+COazKZj/uUa3
ZX8gAtfBbhAz/i7rCcCEgBuCn6FhvB/8XhfyfTXnMkNHlWmgCdpBwn2HJKHqHyWDPPUHOuEERRYk
zlB+AWgxGTMkbkuEhiCXFhVvfloPZrvjeLV2YjeUEE1/DOI2K54hjhAYhL5D1+/7LArzD3h7gWQL
jZh5kZouiMRe4p0rd7IdBmxb1oMQBJxvNj7EyRQ3hwS13e6BkQFrwaMOhDBZFvv5A1+KoH6AUEKn
gCKj9UNY6Z6k6AgjjwuYIdujp6O4A6Kmaf0H/NhB9ymE+yQddxllGfmrlLKMdyAxzuc0DkPRfJ7r
Vg5yZ0wVLSmrh4geTLgEzU70OkjM3vfLofnLRrLEM5dk7EwTY9qPZYjEWGqlnYbH2rdt8GaapzYq
Um+MKmC542GG9CQ3OZn2RhKPvOQ6ryagOGZjupSJvEm+sUQ1eIP4HmidvglceuObHBK5BgDXivHT
VACTNB+ieIzY/+Psyprj1LntL6JKgBDiFXpyt6d4SGK/UPZxIgESIMT86+/i3PuQj5t2f+U3n64c
BqGtPa29Vh/Pnjs6ryi2whfDzNkwXFeuCx13kc0jPYFetyLjduhBu9DHHpa/3zkzND7eCvQP+o9C
KGmOqO/nlRcPTj4oG0/Ab3fwGp1gj8SHQthWT6SRh2yeFARUiqaYr6g7T3rr6dx2iQyj2t31rmt5
ou1k2QaUjwN7gY6LvS2GOZq/Fb0BWBIJV2Hjog7nLtG9Y8ZtgAN2SKyXKbMBvEr090yGukxsNqXs
yu1DOt8QsPknlaCe2FG3nvcyxDZ4g9pr118N0WS6HTKeFKyWROZAt7aYdTrpcvTtplWtH9YxRjIb
cu+Cknz6njdKd/uIRkU2biOd1vY+FNyAT65r/B6+1alTcgIUqYl+y8DR/n2aioj9Jow77lsGRW29
G9IIbjGco6zfg4GJDVeO1G45w46Kufk1iSgUz6g2FcMOcA4xYYI2z4aYTyLvniz15BNaWxN5biPd
524cdblnS+TQwBNmCcu6KIizoGDFCbmECTHtLVQ7JLpw9fCUuoMuD5nFuMm4GRTgqoCBjgY8Oq1m
kXwTkYYDCYc0IwlwqF74XIxDqrZgz4bRp5Nw6j3pg4bEGY7FejNVrXoC3oQHmF0pJDvkDZjiN12U
j/5e4GCZbgaTV8116AbgF8aOVVdF5Zq6Rl2Td/kBRCtIMwnFyZcAcmHKjccnKxLsEuNd1RmlZjt1
bj/csI5AGRc8Ks70AERjXl9ZPrpvHrMBA1Nyq1TzPOf5YE8eaA3mjdP3eJKg8GcIS1UYk7tWBRfD
ljUcEVNCsj6FwAM2LKTc41HkyxHm15byWNihLUacIGBY36muj+ZTwKf8XUJFMdhrYLPs1h17BR86
yt5sWTbO9oW1bhjdQNZBRe80qiN32OgcskqnLodk4a7xbaoOPS012XEGjsM3w9w52nbtbEOaQMOj
npptwSo9HNXgR8PvirT+dR+WnXuTYlOLKwYc/QuWcMz8fZb6rT/uDAXMz4+RxwQj3xdVM4ffMjCh
mR9eWKriW0GomL6nuYM8ZEO5cLo7Pqiy3GDI0quRV7WOie4K6CBU1yAiaYoHAzRbtPVKHnQpjLXM
xz3Rblp1CYMk8YxxQF00eN56btQviGwZQJUrWU/ZC0Vpx9xPUtEm7hzWDq98YoguWBBpV+AZadjv
p4z5xaNAOm1uGSsFPdnRYx6003RXm3eMxrT/BAIo03sttATMxgUj8rCt3BbcXkaqAKqM4BYg0yFl
dRdt7LwcpCbrqHc19g24DIwvxuigKLoMOzO2VXTbZR4HkU8xlmS6YgXw1xAcq0JklGocpp+pGzYD
yGyB29Ygvhz78L1VcwsnIetKtGCbigLImZJcd3xXyTQ4UV5S50BzNfLNpCrrbvUM8pSNl7oSfoCB
BRkjb2D8STIP4zEKHgbzgX1fiC0ntKSPZKEJvTV+NQ7RRjRV9Q5cYySvfE3Vg017WV1r9MMZdFz8
ITh1w6imI9RQNK9QMcvQlUcdMG0+FIBXJtGedZo71/H99LW2BLvTMtkMW5cXIBHwolo9jUEf3AhH
Vn0VVzVin1MrJzjd0cm96NaxIjgNfk31oQPQzdt5ESrTcpMOOo90PKFBhoOmKFRRdPE4FZS34Fbx
R3+XkW6iPbTpQIYvN6LONX2hZijd57mXDrBzGFfJ76kAl+jJYNGC75b1UKON/blMZVLUHuKkofTC
eY+TeCJxWBWYFyS5jfB0XugIdgCfreu8DY6x/BhijO04TgbNu1g1UDBNIIxWwDV13mhSnpgyhcgG
pogIjWfSjMEzMk0/3bX57JFtCA7sV82bWrxx8JSA5nRCGLCZ+FSWTQyFwPEJUlyZude6kf0vnfkN
/z3UTGffXNUHOgalPc+vIyuZSqqgFeM2A0GV3CG2tfqFZTSQWwxuKvILagddt4EPnMWNp3yLWrNN
fXkrcnyhmI9l01xN1gPiyiv1HD56rs+bdy79vNn6aafoFaX11O64qqYxoRVUJG+8QLLhV2Gw2Juw
MZ3ZqnLs+72pBp09Wx76YmcgA2I3BDrf9gev4XwOjisRCLGgb5B8gLyINjvDM0Sie0rb8bVp4IPf
Ra98weJecpbtEOa34mnoIlo/+KFu51OkGos5HNUiIsErpfQxQMBPcHiNDsISMqVduh/cMHtMZ4SN
d5nHYFJUgY39ZydabjjGYys/25ZTxn+JwQVa0DOYBkqmXk1NF3sU+dMO5ORB95QZOJtE5G3NryOs
+yzivERCgdreIPf+JGt77RezKbey90niOgH8Y2yiqZm3FEf2HHtpP/j7IYqEToq2RG5Kgmbokma0
MoPPnXu9YTZHqNUhWHE3NvCMOAVVDiK8ShYDuQoAjv3QLl+EKWnrFFtnaCY3HqYSIV6DiH7ezkFU
/9Az1On3HRLjE6kHBImA3c+wORxC5KrA9Id7nZKOP095jVMRFACqTbjStT4xJOE7UVIoCSApsu+g
gqH0ULg2aooYHpB+70Et2N+OLVM/IhLW8oeUgf8Q9rypkINU3XUuRy89uW7D5l0b0r7YayFwQgw6
jBIqF1CNhupbs6N9vZTO+qhCtwlXTcy0cNpN6BEBHdMQZBsYRonIhnRD+MA5E8U2VSak9wgaYNGE
SjhmOtoQUCmV428wEgKglXDK+PxtqtyswAHeBJtIpGG7iUYZlU9gBwu+V36LRKUqKRwBdb3e2YnQ
62/57LNpg2fMHovQ2LfJpdV915Oa3aHqV6jbCmDVH/Cfnf058A4zmSFU2R6L0tBqj/hYNN+0A5Wo
22quQwxs9hlYhmQJcogFwtjgRC5TH3kS2rPzDeSJ8uFAXAFZ8H5is7MxFgZsqBpQ80szN0mxDatN
Mc5luS0yuL6fbc2q8q5KGUoaHVIrfguNLbIlTjE1scaYvIRM8wQcKg05++E1QHO8w+gimwy09q+L
2s9vnMgb+RYi6J6zhZXBOucSOKF/vTnfNs44/Er14iXS1oBujsE/Q8bAGWW2qcAH4mw6akHUA6Bz
95Fmi0gq6sTQPOaicXmsBakbPEulKr0VPbTct9xFBtVVfgf67MGrXB0LF1oCDxbZG09mf1b+bgRL
6U/SL+Udn06wKs+x6oqUyzKQSdjp1EbEXHWkz/s4LQuEtqnv93YHFfrWbAH3lS8FyCV+wc0WZoPB
XDSlkZwg8VIljt9XaGa0xTYM+wGGHkRF7CO4uqqQjGQJqi+02ZKItHxnnRbbydYjPBUkTmywK4BZ
Xs5JVz7NweR0KF8UjkKoQWawOlUc9NpJlo2S7yaYI6xxtLBJ4I/TX2ABHQcL4lKLLScbvFYQLsRG
g6OR1TXYq/g7rBFGl3XjX6cIgk5RZjGQUQwQe4s6YbCLXEffYQ5tDpNiavM7poIwPaaO15oN1QHM
CXExNImE37D3KiB5h1K9nlXcqBDHZqRntz8MoKN09waOZQuxURc5Sq+NgzhXYVPSsbN4EAjIe/EU
oWInwC6jk9YltokVcFJ6n9Zu/3OQPvaJ19SjfqpGUIBtBKeQPBCMpKggGT6GN8OEMs2TYQ27Bm1D
kx8zqTDU1WU9gl8Ir8BdZS3KS9qbUO4rObA/XjixY2HTfKOHapG64pi+5Mi5rpxUdRRZpkVhCNgG
t4yXvfx9Qii58TRBYgGiHXvs+pztI6CUXhYrOYGozruNfFR4YqBdQLOr+NCoTeV4s5NQ4GffCfB8
45ZrmZWnChxKIsE0jL2lpAGlFggqMUJfpAJ7AmGhZ6+orH2TQBQdrqXqoKejB6zGaPV8g6DeSzdl
McgfwuvF9yI36h7R4eJJIls8F5DYO0Afsr+fGUqwxqF9gKhAOuRUIO+ttwzJ0pGNWdicSrhZuK3U
7xU4XpwSQXPVwDNfA2Tu34C5qnsyei7rWE6Z+lDh1PyCqYT5tZx6EO/ZSZrlKyCoE+NIJFLSSXzv
6jZ/N2nfPRbCQECctc7wZkqcmXErub6zjpl7jM1QkXAX4ydox3geGKq5nu+9aAgx6yHR/QR1gn5k
FpVYLZvoO0Ht49hHEl8E8lTpQaBKh7pJ4U7bkoACdQNl0vFVWSdH8FOpcE4ykYJgF0oyi5PrcnLH
+lA6cZkR+8DQs7kG8/lYwzv62S2Fhkq2mYtlVzIMd28j8HCURx8pGMoofHiTYw22Sp6iIty7bbXB
hmG/2jqd+42g3G5zCoVl0En5dZJKi7MCWDaUVxjGLA81wVHBrY9rj5LVkAHKEUZH6WTmhHgFal7z
FA0FvIAjkyEiKAoWmIT4Z8h4f0vQ595VPWzaLTsvwekZsGTUotpzNwhOsM/hWdUCeneFy2YdByiF
foesvX3wJbPHLOoRwJeKtJup1cUrb0f9a5qy+XczDvkbQckOgRoOqqRIPZhUCnDW9b//fJ7G8ZVH
xfiuhwyV/YkO+3oexBUWPjz0oemGmDW58w4m/uqh8qJ8Mww4lTYTy1AzoBNCtU0FIeBy242FvrXc
lwJjBbY8ctqiimrLaPhV19J5BedAdxJIqUug/zB8RkdCn6FLh+eBbfc2HmTX/GRyNCTB5EGOySRt
wofA9P0RiQn7gVJBceyckHzHSwT7LA/Hf7y60bcEU2wyJmDEfppQp/QOhY3SN4q0WMWZatRTQcvq
G01J8zMdKpwaiHEWN+h7RbXJJu4XsRFjGF0LpfJ5TFAtgzHOsnbyTeUiZYwNTugWYq+equKRYLD0
MPcz6pV26uYPnE/pvvFDjyboUHSnLMTARI39Iu+I5i2/0X1RIYghivfovKHGXUaVelBezZqT6Vjz
qyNMJFUdgFmUpdCWjD10Wn6i1ILN74Yp0viFAfAeMkameAaxEvuGY7q/90OqF/fsIaQEyT9qpk5k
MHYeUX6KQtJ9oOzefq/rzJeoTgbhXs0DQRGscrGYPap+SdojsKqHSeo9qA4E33PMxl9hYtemG81A
7B7zWpKT02QZ2xCOyUdUk8EqBMFVLEe4TGulxYwsdGj8fD+1EXd2SgMoEHuoxkw7H1Wmx9DJfCfu
RziZTduM6N7NEfwZfiYPTokZkASjDFjwgRbRbQ4old2AfmR8xJ4udvAG7dUEOgCwWvMUdbYSEnM4
ritkTzxwpj6hRNRIZNL8NUSXwMfe4eKZQcjjqixAwQay78KAAyHER0JOpm/ggesW6Dg3ujd84TnR
fRskEkcvIgAHFHSeNwwPPan6Qwam7T38NN25WYQBGcM4OFG9GaeeYrJ9Ak0HsKyjXzsPBPjZA4qL
KPDiRPV/o7bevpC+Qzg4chd1V9uLeV+DoqIGPmzAUdjUZsIZMDLtg+e04ANqA3q4QQXW7Nwp4pjX
Hpd6MQj4zWHsHUT9QtHssawg5ZkA7pHfWdQ+k5Yj4wXbe5MsEcIV1DH7AIUxJ3iDcf3mxsIKvJpz
vVUBHPqeT47cNoiInX3ZRVhS7YT8OU1zfG0Bjk8RQ75apfh/anFHRAhoBwYGyKHObQ7N7Ah1v1wS
lPfCiD9h+AmC7RHt9tJ1i2c0hWm0qYhRD3jn+TcoLhyB+U+BarXbwZDQNfPvusYgAKBwNNgLzJt+
V8FgH4D6KK8CDX+QSo//7phQH6xUw8MSkRzwFYC7Cp3owJR0HhyoOtXXgmoErMKJ6uYh9FjVAFc2
TtuZQ/YcdWbE0SVQEkkwVs6OmhQnDyOkNjE4uwFVbRyBRYOwVvA4eWiNNAZdt26q9E4NJXsrVeB9
w15G+UE5GdpbePSHyGgUTzM/wrhf7iA6nWyPwf12VMGwIUOfbmo1whX7gcEnrkQkvjPJ0FPiaMHc
8czPTrLT9CMNM+fV0624455F/SQkUAN5Hknu94fAttBp91LUgFMwu96jFy1/wYQw0uYjtmx65qZX
okJV6Jt2UboBRbSXkjiAhrB3T52qO2kUZtuN4y4bxZo5b/Y6KBFtVQNUvE0V5jg9Pa/I0TgKcMRM
xpK7CHzQ/a5yG7srm8AeQ1VC5xTBRhteIddFRYM4bv2jypxeboFeChEH9uax7cfwoLwCCYU7WnId
Nczlh1qDyHhysDFJTXIWk0530TK4VBSvTU/5VcQzJFSFIQTCLjmjT1031S9j3jDMwEaY33YbJLdJ
oWvzWHKgQSMDtvUxhu5u1G9SxsixdDABOYFg670AUuVdBLSdN6P15MOMMnK9L8DksKUROnyPMxL2
O3Q/0j28L44EDi1JewJZYNge4ZmHO2mHcpuinl9hLoA76UZAyTKKKfAwLIa8VKOSrKVunkA5iddb
wtzpox+i5hsGkr0tt6x6rWwl+61GZLUlyHAfgA3ntwzhzg2tsgqk+aQLNiVynAr5mIfUHvK7+m7u
M+lvcuPMp3Au4MXqJkWnzASQiDQCtc7Ibc2YNJ7vffPqrNl6IAh/tGMNSTOrl8Qcll9h6DRAouY5
snjtx8XtqcyiXIiiF3srKprdzuiO+xt4sUJsGFQV/xE54lUHGhXNNpJB8R3dF2QXos8R+44h5B0y
5ILDFoidYsdk5byrqrPtNiI+neNaBEAxVEPvX88cxdM4EP7Idq6QbF/5av5oCPb7wQHbQx4bF7SY
0O2kbuyEUMDZcTj3WwP+u2LrTS2CJPgUlCJ0qfMDL/L8p+ew6h8INOomgQaM2KWNb8hmSquwO3Xj
XL8UHf4bMVN2+2+XFIGWfKowtgYnCqysg8i/vw0zVv/wBOoVMuL2AKkuaFUOlKkDthqSvaVOjyGl
ovTemwhyuJsx7EO7U2NWZFsZYoI0zpDWYDya8p8OT3166Hu/Kg46CJABOODKXVSTUzCJ1aX0sgcn
pR76Mug3Ya6yBiVEbCZX4ljT5IFqKB3GgKqqh37Gw/kOKo9xGzC0H3q3mD8gaaaGO29OyQPJXf2D
IFd9DMLQfq+dmnexDLl0gDvNnTnOFv+D1rfaWpwnakPs2O3RtLHPAynNvglqdBegwIY/HUTbqh6n
F9p7rrypBFpesc3a6UoDzPHq4SM/+GpCx5cKvzr1I7z9JhshhIOIEs19VNDxGU3Q39YIgA1Afv82
Aoqxmv1XkePEBpVv3v1G8GTEWzVmYtcy4jn7Igd5+ehk0z/DbFq6rQq3T/PYMk4PbW/CGfFa5JTv
NpSvqduV0V70eOC60s4DUv0ZKemkUYAwgyoWT5RukYvVP8SsMzjYqENj2oS9fpyywB5cm8sXlKfN
I44T8VozFx1R9NnkLxDxIC+wYa78JEO78K5qS7LpkGjTF7TspyNa7ZUTh67fQ27dt9BichRgOipO
R1Y8c0HMQacWxTo2OMNwsLkL1gGJrCW2PQbuD9XkwfWBhsBsxGhNfbA1GGM2YwdSQRS1owy03JYB
vBIJMt71IFUubjR0svInRwbusEcjVD1QKQx/lJODhqHuXPWjyBU2JIJiMAQNrdOSkweKtmCDNpF3
ozJJ86tw7tPuJy7htgd/CsWMvgwBVIMEqeLfw7YcP8qwKBOnZrnYptWALlMkSRrdohLjlUnUdt6P
cp6JeqlQOqoOUZ3P2caZZvSOYdLVsEfehHoMKuSZuI2ownmCrBOt/0hO4G6P6xm78R5Ai+4lgOIC
YIIo0tLuAiz9HN5rhbbzSMmmuuvE/048LTJAh9mZ/S9CmVZwO140FXP9tDoWKJTvzLycQjLEUXvh
+ucwXyu0nZeqOl3oFf4X9Zv5JkiM1z66EyXx1yBrK4hsp4OhNyjmHCsfILvTBNADQRkDcKLya19g
TWNVwZNyJGDVcXIwEba8Ajh+Lsn9nvm8a1aqjJrR0RQLRPPsDo7Nxv8FUvMMjmwt3YjoL4uQ7wBH
FoBBzzOybOHDRnfvSb/SGJobJaK5EDlI6WeUfQ2huGaoItmIkH/kGrhZcK4NFauTUF3Shzyzobzl
9z+gralrAQ7LK3GEY2AJEGgvOHPuWwiSfg2AulZuZEjxPA8Tc0eMi7JvYDCbtmAk9n87aXRJTOzc
O6xMGv2B3kcrEWO8IIOPEei/MK8J/hs6iHO7amXW0MRZ2m0hjIIi0X1mTp/Tb64zVxdmVM8ALdeM
Up7RkAhvQvdEIDzqHwi6rtoF2GtCjlRCsmOCxs00A4z4uY2fW7CVjaNOjgQ2BNQesdPdhPGOuJvz
h/9isO7MDdYUU2RwuoAyx7miE5g/BipLxJDmHVTB3ddeYc0tBSowoViggORHo6OCkklWJr3oousx
r9TT58t05quvdRwpYnJRVEIdvWhkR24VwuiRdWF3wTTOfHV3+f0P2xMF+n2spahoBU5M8XkTMggA
ZQwK4vAiX5vgWFNNVQiIzTQCvG7cGmgWnwFeeT8NqMWFm9kiM7mEYz/30Zdl/PN1Og0VhFFXR4Jj
ErFV+QLGCpjhxYG+c99jZedV6wejdAWcazrj+F1mabT2f33+sc89/crE0WeWrnFKnFNA4SOrBany
OL7lzcVZwX95nv6CQl5TTBla+IamZQ/vIV5FkN3R4Elo8hswgkfgPF+EkQeIvL3NkG792jut7Jz1
wgW/OMYusqjqN8sEsAYu8dDjtLlghmc+yZptquhcAERb3WMGL0UI4oUFytZSEO/w+Rucu/7iif/Y
UyRVDA1Id+EZ7LadY98rr7zgVs988DWBEzosqWua3D9Nlnv30Dps+hNBkwdF4jZARenzFzhj42sS
J+7JUo65750K6ZIdQE8iQOfLG5rxW2vqClz/IanqS3N5595p+f2P5YKcXlB6oAo8TT5GAgpRyW8p
wsOmTfuvEcas9RpNmoE8pG2wib3UTyZYYyxV+/75YkV4zL9YCFkZOENa69RB1h67qAHdxLixHv8Q
jv8wROJAoRKIEs9RfVWWgpCVzQOvMtmJVu1xiJRCH5TWiaMuER+c27qrUB0oynSO7NQeLcf4sUFx
baOKi6P3506TtV5jJ7t8YGHWHdF0Qp28yj/Q6n1cFquTRY+qqP4OZOQh5OW+bL6UPPnRmuCJNp0P
pJqH4hZXLabxQZgCmMEl2aO/jgLi6itjR00pKp10xCvNw23agUhNlIgcTGhukJVCI/Li/OdfA3nc
aXmCP+xEj3WnRID3WLiDOsxAg7yg2+reXC2ieCPynnByXj7f1H/dB7jXysszdLOJU7vtkWbTs8Fs
yaadvkZIjouvDB7N4Sz0s7I78hFsLF7XvCsfcwWfP/lfTxNcfHmjP1ZJEJY6AHF3xyKEHBzwRElq
XZGM6cV5zHN3WBm8oG0UOa2ZrilZQoYcjFxTB/6gMEc15fOX+OsBjJdY2TixOK9MCfJUE4GakIca
jVGNpaLdbai/xhCCu6yMneWOgtJviLvAEDkQZxuXopL5+Suc20ErNw4UFKkA77RHTdkTc/MmQc/6
SyQAUIJfzuI/PnIB3BxT1LfHQWYY8uDRd/9yzHPm+67Zm6ohzXvf4fB+CqJlGLtOgS2oslgV45fY
cvH8K1M2IIXujJnsUagi3FQpWt1LIPWllV+LNGbWKdEEUu1RSOjsofL+4lweoj+3OMvvf6w8h+An
oxGkUTtUEIyv0u0iUgdhcnMh/Duzb/jy+x83GCT/v9XvePZR4axIpH8xATt38bXpLnictJQ4QqNR
XYMG6cUWEb2w7ueWZmW0i0Zcp2b0wlIffk0OaOcJHG1f5GLFrlnZqwnLsk4nbEwxqydL6ukqrfV3
1w3tV+Ik3GBlswSIXDtwZY9kXoTVGDCN9fKJv7Qv17RN4B5yMFJTILboxCtDHpygvWAvHPtnvuya
salhUZg7TGW/IF0DeIckd7ZKzReffGWugNOzeSkRn6oKmx+cgCBgjwH1o0+fr8yZnbOmaiIc/JOU
Tf5Jy6pJ9MITP02gahon+fG1Oyx3/sOqKJoxYVMa/0RmS/MEpPGDSYoALAUAKEFoNfn8Nue+wvL7
H7eZ1CRAYDV4p64A1Algo5f/YrD33MVXxssBqSEl2rcC3WCiroBswqAKup0YZfj86f9Nav9fKO9H
a96mhnHTt72HBnUh5cNYmyLOwb+7KBfMVioUlLOD0oonmGcz6D/B35t+uHB8nHu9lXUHxcjDAiqa
AnBp2w6nmed5hvEzlLV/ff5+y3b92+utzJv3TuNYGWIBAzdUVypwPhq//h5kM0swW/dT+94FtvYz
8cua5KlX0KqqgEAEeqLjJJFtqeIWbZ0rooNrAkDFhTU7Yzhr2URBmoJ1rtsBVbGgCU2pjoq7z5CB
nXafr9mZr7Ime6J92rujp3AHeIo66cA7vQFA/EtMZ360lkwEP3g7jRhwEXEjMMmUAWWyJY37pb4I
Lr8yewwfArHfUjy9aMZnI7tp0+bdpbU5t/orawccEqyQY4CrR7q7kRIjLqSabkfUb7ZfW/2VyefQ
jhpEBCqIGBpGfrM1mAtuHzB5hGH2C47j3EusvLZ20JrIcgCY4oKyq8BFfxDaKmo7ep7zNbe61kps
bctD17S4RQpiu0M+E/NoFObuPl+kc2+wMuuSYgCaoDshQRLWU4j+OODl95zg1+wCvvT5Pc6YwZr5
SXFn5hgICmXcuu3PsbDOjRRACX3t6vw/3UZX9U3r0AZXR6nmo8udYO+Lkn9tfda8TxUAv0CNcVwd
OPowLiUCBKsLQBAEkgj3iyu0ypjTAV02TNtgNiAY1XjtdCy492eI0X5tiZaP/4dntUID2xPWHC/h
Ak7GgfCLtQyAy/ja9Ve2zDve8KHyPWwi27OtnLiJl9HYCw7h3P5ZGfJU+pgiwSQxoF8S3ARkKJ5Q
tvySLL0fBSsbjqzB0CsJ8fB+6b0BnqI30MG6RPR6xr6ClWMuAkxO66bGs1MDhUdBwF+VieZqcWgX
Io9zy7My4RGNwBr4ZWyeupkBXXchiJTOQCN+6eOuSZ5QnSKZ8ZcDKJwRVmYpBysxKGkuPP2ZBVpT
PIFXonJa4aYfstAYuMCAXqwglh5DvNB+8RarCBxoKwj++UH6oSYwzoVumu/Cqcr3FED6r1nYmu7J
N4BBdx2BhXlW3de+H2CSY8wvRCpnvvCa7slkExh3vQabyCf8WqsOM1WzE11YnjORHV1Zrw/KSEzU
dLj6Eq/qwN4IS0+dg6rFMJd7zdz913aS/5/HkGjnLmrFvyc1qMWBixrlnlnA4j+//LmdtDJk0O4r
UpAJrswDZ9g1yRVmVEJZ7QJ7iTz+3C1W1sy91nGLshtAeAZn0KX0lWAQJ55t+yXxeD9aMz+FNO85
XwY+Y1ZhowJGWGAqM63rh88X6cxWWpM/iSGEUDwl6QeIJ56GHAMvGPbVX9Fz9KO1GGJZ9HOQASQJ
P+AgxiICcLrYw3z9pZB08Yd/SULWBFAg9m37qqwpmK2zQyWnWHfldwKNA2W8H58v0LlbLL//4Su5
CAfQGEq8A9DzZtOJ6B5sX+0bkKvedjBO8BVqO6zVssX+uA+1PQf7y4T7EF8WG1RPyBaogUvK8+e+
88qoQUHgDtQsR4ZtABGZHNZt64Xp5/NVOnf5lSmbpesdoMd29ADPnhII8ckXTEUO6YUz6dz1V7bs
TQCp21rh8VUOAyvrQW2LDlCBzx//jB2vVRGBJrQAzEwUtaqG3QMoWDzrom79LYCwU/a1485f+eUs
RYyL2YnhOEzUvhXgVbJJY8vpwkY98w5rUFkhwdHELSZ6MtB0XQ+2++kNmbNzgi9RGAKGvwqsi7xF
A2HWHia4MBYMFOyUOODkuQAAOvf44X/uf4gpMqlQqviXmJJX6HqlQXfrj2AI+9I3XoPIeFSPfYkM
/IiyCJC6M/Q+gLYGSX3O5PT4+T3ObNM1lgwfM40wwdEfNUChoDkKMd0PprivXXy56R8nRFW0PmvK
qT+KlD2ACoCgtnNJS+7c6q/sl3cSvY98THe29sG8VSu+z0j+EOQgNP/86c+co97KgifMgsrO9XCH
bNhBvvDaoNzsBahVyODh81ssG/Ev3mCNIatYPzu+xYgVQOLZofGKOybq61L324UWwjThrpm/2Bfx
VsYcgPzNOF6Ge7lVvm1a/oQBmt3n73FmF62xY6EGtRRk9yDnKDCmtIkUaL5MMV5wymc+9Ro3hulp
lFLBMIZBaJaVMSamDwxRSxz4l3RRF5P9y3dYo8ZI9z+cXUmTpDiz/EWYiUVCXMk9s6uXml7ngk1P
57AIEGIT8OufU+9SrS6Sz7jUIc1KQktIoQgP97aZWsg0JKiXRiGN158tkh+VEM8ggrtkDT08nqel
kRhXc0OrzGmlxkisAVlZmoFgTyiP7UCEsUn4wA1M7FhZlH3laWn9GvlcXl5BZaG11BoQeGkEhkmr
onKkV0+zcGcxkUNU6uaU9I31rEH383iSljaTYdnAILrFgJJ3LEZFyYEGPdKDSeGs7KYFm3sRwnp1
KBV5UybEGdC8soEfcMD7m6afYpKcUahKQZ2I4m7wRGwbi+Fud6rORdw66Cx2mPcFaIXxiJrdNULp
pX1r2DSuyxQUV731yxsGKwR1Y3cEPkqddKy/kKR2Ptp4yz0eyUJXJmqMQtyUkinAwqM+hnx54edv
42TYo7TV2fW9kiBP0dWKoSz1ZtzcLoMuzpjP+rDTmJ29Mf47YQKMM9nz4ICpjFTbYpMmoCyJ+1Zr
qUQcEknukEbqgQjfGjY0gWRkLIYEf9B6CxrcXTBF1c721p5yC/cTmU301UZmeeT5LbUSyD0ykJK1
BWB8XgJRISQCFDQZBGqXHq/9gkWaADJQH3geSDnje9xB3zcROK3AFmUhC7itfcPi06HhSjSefRVJ
9kE5IOCGfs6aJOPCiWUCxsCs4jZ1Fid3ROGiU9UVGdJbnB0Dpf1tVk4MK08Jyn/AHtpftebNNeLJ
9L7SyAA+np2lARhGHlmehbKOIbmDsqnfge2F7scKii01XZM9eftIBGP47zsJDHSd6444qZDio9/K
zN1Fsn8/uf0/gfI/t7T8ahfe/fFo3t5L3ASMTb4zB2pYfAeFjLrgxE3/km6ZrDhUS63P58krmwAD
WxWh/BQWrKqUqBgcMfFUBeEUWQHbFK7nJjgMbLUM1DI9uaI6+6Zb0KwOKLncZArcBIfBPeubKh5H
KAdO087LW8SCGIKW2yZ/nrZX06N6xcFxjLA2sgLdSftB+pcVo5z7cetvb1Ruqvvx3LfAMuWA8A7J
6vwdOMGAcpS+iwJmm82EM9u6cX4fRJeBUzPxyuzeQPx0l2pxjGiAEuDB3hZQ5yYyjGSBjmXZlvf/
10gCi9YBlbTl/vH3L+1Rw54JqEbhanbZXdVQpkLNOJL5DSrnN7VuYsO4TUCA6ZLyDjaKHHWs7vgJ
SLdyxdFfWGITHNYkINlyMmlfCxI7+zl2FUGVeNDdWljm7UuNm9AwR7i6bmMu7u0U8bBGkOZWM+/G
Irv/GICkeC1KuTQQwxNnIESqPCXsa9xgE6FYFTqOEyjwa72GIV3qYf79la15ttKIjlnk2jljeUCJ
+3SOXfdKA1BtPF7qpR4Ma7ZkDz4MP8/vMoue2gBcryBq+w/SIsXhcQcLO5Ub9/LIQD0D+kx5x6NF
/lO0o6tO/ogC+5X2lwZgWDIolDiNoY18LyKIQKQSdob6xQjEI6rY5OBxEzQGXmwQWQ4N+DqlPE1D
HR3+h6yGO0/En+9GbiLGhJ3XzsS84SoBeJZHVyJBn4W566F8KowF6geu4NPV0zOKFkAnE+p+ZrN0
QVhegzDXTsFmfLDjthEUpES8KvBPaRpD96cHmb36p+9ENb2nyJ8jW45ScAA+WUG+x+A9QFl5XlC3
2tuBU1g/0gmcVk6XW88ZUaX4Du631kZVD9zB5OQIcNgCVwOmNcpBhWwHlIQF9ICqzzPFTReERd2C
MrStA99eCY4tbB0T7TZ245AHU21f0yJ/ZgPQ2k2pv2zalibYDYzHQyDHRtwbKwBjhdd7oCDLsoQl
K3GrhX3pG15El2YNeGBkeU/zju7SwHY+gq18DFvZ0JV9udSFcf6AghxC5FZpQ8KiY4fRpTNPle1V
T9gcGxOf3J87f3UE0RYc6PFI+vvEaQTS+OgrSCjTldNnaYWN0we8oT2TFMRiXafBMws8YzmgHO7x
Ei9Nj3HyzHT6pOwL+yVNolxUdjEw82V+tvbkeAlNvWG6JtjNBUceKcBNA4ZNbKJPKg0+kmQgxyxv
n1ScAv8JY9m7CjwePa3A86em+AJyhAl0cMmHssB4SW+BGhfEInbO9m5Pn5u8H682hSDztlkw3xXl
MHFsxP4+QConrAbwHDtJH0MpIElXkAlLE204IxFz615aXXH3UC8A7gsWZgSq0r6LcPamQZhguMEe
h7qCwt49d4sYfPE4e6wpYde+8de6WHAaTBwcL6A5YOVS3rs+H240Lm/UcvjNB3sWhCoAh3g8koUd
b4LhOLB2vozhPSNk8DGan6ngut4WKYLC9u+2Ck6XCvopfX8HQQXqZ2gBNXlnm+CqC5Lt31v36tbr
+4B0dzDaVDuvRSFjlpWgG+TbzjNT+BD0G8oiPOrulatdIBSG9zlkQHdj2W17x3NmHAlR4YGcXDlw
bFFI/MUqfedbUCQ4/y0vB5jp8RK/HXfizPBIuEDJNkRj5F1ESJ2yCMKQyViwK3LaoA1j7V/BACq1
x30tbSfDuj2LdyS2VXEfvJrfKmDvyA4uFkQbtrVvmnYfU+pAZORej1DpBFtiMvw7ZZX743HzCyeH
iYkjdeBm0F8p74Pt3pIkyo9lGfxKHNyT2zowYoCeI0tAgPPyLtLolxdA3Iz1IOHeHIowkXFpTzwo
WDfFPeO0PFHwQ1ziHnoYjz9/YXlNNUQbqiQCAl7FHWREPog6+/IwQBVl/7j1OTTzxvVFDYNuIig5
gOlxvHKicXlVwM4DX1nUoHzLnsEeeOmnz+CLXnnZL41l/v2VIzEmKD/uyra+pyDWDqs0/bts3M+P
R7LUtmHXDfEFmBqwzLQsn31X/OLM//W46aUtalhzyl1IxYNI7+5DsOMFGMqKxj7l/Wr541IPhg0j
qoEUYZ3W9wLyBeAeRwq7r1NQlI//PB7CwtVGDSOOpapHOIT1nfTph6Tznqlu34NB9JtFNynludyE
x3EuocqTOuru+lARd0BOhLcG3Xiv/YGOg54PNF2m7u7YjvONiWD8NMWj+uvx9CzMv6mAOKAe1Ati
qu5pr9M92PW+Br4H0aooXoOhLBiaiYsDVsouK9wGdyuxzrjjvud5c4bv8tQ13Xmi8tfgtv8DPmvB
Gkyg3DRVFRsjaHIJPxs+TBUJaKhSXSW7xxO21P78+ytLZuA6GuTYqbsMmurQ4P7cCdviK0f2UuuG
LYP3t5p4HUucE2Ao9LBPBSjeURKz8esNg4Z2AHjdoqy8S1w1DmjKQirBCbZtagxbVlAvhYhFO17T
fNbaSa2vqgbV6OPGlzaqYccgApsyJALL+wSSYCiwWKjd0fm/CLp7Kz0szL2Ji2ubUgqIXan7IFp5
jibxXEOrYdsFYOLi4lkOQKoeL+IB1QhdEJQnK4Pa0OPJWfp0870NkQ8C8jF1h15c+XPIyiAP3Q6B
9W3NG661zlhGsrou7xC4+NIleXdr7MzaFugwUXAj1JJ81xnaO2q6ndDvhDwFbW1tnBnDXKH72cZj
4qv7aNO7bj0ova0BaBZc3ZeY1quTQFlq9CGoqO5glv7RedV1ToE3pP/ky+qjsNKVnbPUjfP7gUNA
+9/iHlZ30CbHO5Z430TefiesBp5c9J8g7nXYtsqm+U4dHXroOqUh6Hl/QV8RFJZVr8HuuK19w4J5
gkilBVrko3BBi8ppS45uCgbATa2bWDinqLvAH/3qjlA0udVNXjzJxLP321o3XOkhVUTTjuZ3eNFV
E/asg/4TydptQDtukqx1woesAmQ87rwBIeJTQTRrbtBeEZ+2fb9hwdEEacpKRv4RBKnNgcmkO62T
fizsUBMCp9nUD409OjdWgkUozY8RODhSUf9kvr2rNDltG4NhypmdS2gBWc09T31wt+sAddI7Oc7k
uNs6MC5f7kFWTJYKakmjdxet/wuR5bW05NvUJS43wXDS7/vJofh62su/W4eSnyLzoSjWohaQUzrd
Moi1nJj1T6+lOLpZ/Pe2QRlWbecDZFwoHLzAt5xjBBmlS1d3Xx43vuBcm5A4SaF3ERRM3FMJ8OMA
muEQJHpg4onJBzvI1jhSFu5+Ex03i5D2wk9xvRXSg/Kfd1dQ1NiDl95ZWfqlHgz7tiA0O7RQCrwX
UNnMdj5oPa/BZFtt6GdVt5L3XqgP5iZKLhsnWrqxhxLdHoKP1qkq64Z/GTou2XdgVStx7Ds8FKdv
lcqhbxYiKhc5OfycqgaXclz5CBI/DxZo1deoppbGbZwLzhALyI8gEwDZNAZ1oeCJ8K7ZWf3awbaw
Q0wwHRj0wY8PKZi7AEUL/+I3AMhGOx8sBOn3OEYOPRJjqT8/3o5LozFOCGVpD7g0OV6jBkxQMei5
Ic0HriZWfn3cwdzQG0ED2zwhxoHh/RfjpUdye5elfXywQfn2uPGlqXJ+v+gL8ErMCmIN0vKuPfM4
g2RzD2z9IPZCSZvs2yB2fj7ua2kgxqnAEaYpgwFHnSKAPqkswfaSG9NLL0fgK8eohARLE7h9e7fq
tgHTBzShiiN0IRrrsOnrTSidKlTmjHaJda6A69aR/sJAf7xyFCzcZsQ4CpAD5EPOoF+qR3YZ7WIn
7R7XJvusEv/jAJmllX4WNquJnAMk16YVOC+Ps2zCEcyp7Y54IEivhuTX42la6sEwbhSAuFEsaXAs
pH6vbFAkNU32uRyytaf9wi4yAXQjsAZ9oHob5OryazOhSmP7a9LEzKG8BIegj6+Pq5afCrtp3tNi
NZ6/9OmGJQvAkkc58PEGxrX6Hbxq+YzkZLPiqiyYsgmZExbLdDtMwVFUZQX5jtSF5+4lwHQPBRCm
3dqRsbRXDTMuZIDHDW1HUMa0ETS/HN1+0IGXfGtYwFQ4uiNEFRInG/99vKOWxmW48Czio4o6ULbG
kFK4FSyBUFSVWdHfpOhd0O+zamXrvr08vgmoU5KAwCR27ZuDp0jE9LQrW+gWPB7FUuOGhTfM9kA4
0Ho33lh2CFf+a1T7H7e1Pa/Uq7OP6QESp6MdHUdiO2cwhWcnSJX887jxtw3aN4FzIk5JmhSsunp9
2SH55E7WTZc1dLbc3C/ujztZmp2581cjGCFIPQTIax3FZEPOPUWWC1pHa3O/NIS519etN7qzKyDo
oD5bQCXVprcRjt0R/O3P2z7fMOwIcgw6aqooBbsdnCxEYrM++zYo2jVrXEFvW4FvsqsVaepVZd+R
W6E09Cpolh6Qiu1n5aoodAeogG8bimHdoG2L3Lx1+JHXoA5RU94daRKsPWmXVsK0ZW3ZvltH401m
zn9pDGoPwrxDPgA88/jzFzowgXQQfmwjX2WQgUfEdAdJtWcdwbfc6o1B1Ov3vZRabgVHsvBuUW3p
k9OjKj2u1yC9S19vGHLVQky+y1wO4XR/QKlDCZnOvAQpF+s35sMh9vj7AKwGPKV5BfWWEGzhH3st
UOwL1r6V+V/Ypnwe2StTiyDIBzIAFZ8KzT/GPZCkcGS4lx0gpnZ8vMQLZ4VJtoZC8RoKP6115Cmq
0SFdWkM2K3AhuratfcOYPbx1oCpZd+8UBK/20JV+BvB5zQF7+/L0uWPMT2ylFeKm3TuIpldPTAJv
7uTzRkKBQQzSR6iB+hvpDH0TRkecNAqSZETxW5LDTxoA5gKCrP65bZ4MWya0FZArqtA6kPn84oLx
Zjd08Rpn94ItmFg0DgYgSHMUULRLh/EIwWDopDktfQ82iOawaQQmJM3Jq8xta8+9MafB0T1AK6ac
1h4kS99v2DJLo67NChIdIbzQiifmqa4+cF3m9nsyaKhJPh7DUjeGOXvRSIkPIamrShQEkgAA0jwO
K69aiR+8nUnzTTQai6IkhroJVlmrCpopNrDtXjv+02X1T62953nCKhBDAB10fjyil+jUnw9e3zeu
a+B0oOtRxdPNiaDWC3RlVvctpOkiSE5aUQoZbh67ULqDaM/4b9FMEJ5ruhG865JSCL1Bzywnf3U2
hI7ubuRTeujzdhg/kMCe5C/4GZWCMvPsIsuqBVFAMQVlBEp7pYZ9nuskf+pr1m8jn/B94zQpLIXY
i0givLiwg1nq8D2MZo2hY2n1jeNEQhrRdSY/PXVEScQnO99DWfYe9PB2DlwxmGX+e7woC4eub7gF
EdQDIQ1kWcdO+p+bmF1mMZTHTS8cib5xjgCTR20O1Z8Th/jMoYE4DuK4vtzrDMDEosYjyZXTWnX2
wjhMXFvs4vnAoGl3VG3OTpAIk5+DXOltfqAJaUvtiNMhDqzjKKEqWAS4NqxVUv6FtTaBbF7Qpk6n
Ke69HmpPji9/vPDrqmYtt7Q0N8ZRouupgmoQ1rhIW7pXGd6PXuyt1IcurLKJZYOqWpu0k28d5/pN
xP/exdpD+Xr+I7KK/ZD1K4fH0iQZZ4dKIGM52HAOCDDbOy9l79ica56pjx7v1qVJMuw5tQYOveSk
vMHtGPeiANdrhBjN48aXvt4wZ1E3BGerto5NG/3SZWBD2dH9G7q227INvsnqxhmBOG3vQyGzgcB2
pOG9Aq21clUsfb1hyLoe48qOC+sYCQTmRT98iq0J2YZBriC8F+beBK9pCPSi1CQobtHM4+NZkOEt
OrH2dFhq3fDseUN7UPmo4sYlsLQ8Bpd8PGafH6/sbENv3Gl/oNaEZeUu1LaO2h2+zKExYnEwNNP9
rH3xuIul7zfMN/Vj8FfHvjh1LrheQ8FokH6pqNDexumf1/2Vb695AjI0rYsbgWphSJrSC+cqn21f
P4/qVePCdwhALn1xg46NPJG0JYcERWLbGjeMtkOSnytSQXguRQnXz7imkMyNrU3ZLp8aVsuT2nYh
1FrcvDrL3kOj2LpQFELvt327cfMqypum8KHKqwLw7HpFXr+zxz7ehAD2TaQayvKyibtucWOoZtt1
NmLyI4ojDzZZzUIuHAsmUs1rIj3SwS1PjY1tU/gQstBQjG0hahw+nqIFH9VEq2naVClq3OaLS34F
GVB8BrqDQ5wdUgZAIPuhnfjN2e1YsLPreq0YZOFGM1FsUDunbdMPEk9d+0Rwm0FN8ziLgFhwjyxA
Mh4PbsGsTSibzKdIZ3KSJ5Qps11BpvGAc3Al/bPUuGHSkYxJ6dsosoLe5l9d5ehdzYa1WMBS4/Pv
r0wa0tfIww02FNBHhPKQmfwF4dlt8CDfM0yaxDjeRmcqboUc5W6E0vrBtfmvx3O+tGUNi3ZknFqW
hkWnUSrDjuH+dXzXDykqZPfbujDMutHQQHJ8LsEXgxhALKoK8o/dXyA6XisSWdqfxnXMyiTP2RjI
EwMzCvFgChAdnfGPntD7RG9LT6Iu+PdVBlkG+D4KOV2LFg5RlODcINH43+NZWthCJoKtUBBBV46Y
ro3HnmWZtqEVrbJxLTU+T9yr/SkQRZrwsK1OuoueIBksQ7fdSOjiu8ZtXDgJTVo4EieWQGtjVntI
ptUo59KXG2bbdDUYv0H9eNEB6mC7EcQIuWBrBUzzJ77hq7hzr6/mhRUtBFR5kF4iXr1TeNt3fflV
VPxs+2obaaJv4th4WQ7CtnV1gobsVz3A05UTNFv9dJMoELgkDRMWtLRJEXtY3Dz7QOaMfL195xjG
C/HhCLDQQN2cqumOglSQnlX9ynt4afoNuy0gx52OmV9fdUdkfIrSBt5clDSFLi91GXdNfbFo1XYr
zDoLe8nEsLGgn2QLOMa1E8PonHHWcYTBhHDtwyYbNvncACSE8zv4FSI4ZRcSBplZoAo/b2vcsOER
9IhROjnYRxO4dMSEw2Erxh7y878bAtR8uWKqqG96gAjTSMRzMdeybPtyw4a9wIeTaBF1kwH3jnFs
x19rp89XLvaFTfSHGKh2eF5ZU32TGg7KSPDgQzlmQIpdML/rtw3BuIO9GGLUQw2dcwGn/VQMEFsq
inatznzh/jLBa4KLCGXIVXqZj4iZ57xhn9O8voyxe6/JWvx0afsbphy7FKUOdV3fmhEbCNLN8Yeq
XaWQXnAk/sCqTTKjfZ3UeNWgVl6ggq+Ya1ARRf3+eAkWOjBRal7fYpcifXbzWsuB7y5idiJ1Ev9K
kiG/bOvDeBh7Ldh/cc+kF2+K4r3kyYeZPkKx7Plx+wsLbSLUuJeXXZAO8CD65kkDFBdq4l5BhXTo
i+CpjddiQwtLbaqAjp7vxEhJ1bfIU+ygvTb60OYA9q8Y9NJSGAbt1D4IkYKuvhFPfgTPZBs2Q/C1
TxBHeDxPS98///7qXk59h0dpUNY3xeGsl6iJqoNsOm1r3LBl2cnGHyIXZ10PKKiIAAMGkUdmryGc
lj7e+f3jkQqnde9mzU1kVlWGzEnSYzspgB23fb9hxxAW6rSIuumaSqSLlJ8/8zEdV+qtF05TE1xW
+BC7sltYGRnoc6R9kEvSi5//iyz82ht2Yff8AS9LI5GOrV3fnEl+lUjRvkspXq6uXs12LZiZiTHj
lW3HgUPrWwekAmqVu7/m1MlVuQ5EdcrgHQIkG707E2YmmnQAoq2HRTckA764DoWFLPzmd4HJ0cZU
bjPdN+rEZJ21pzKNvf8GEGKtxQIXFtwEmQnQy3SQ/p6uIwVihLj99652vskpeGF93rRjTawZ0PbQ
I23d5BK9MAq1Tn/pi3pNv37B3kyFT0iGtQDcT8lF535+ij1P7912Dd+9tJUMY9aiGkSgneRSjO63
AgJZIVzic1O037sOm3YSwUp4aqkjw6rjVrYwjCR7Qkbra+x7t3EgJz30X8B/u7l+zzclPkF5C4ot
XqmTMxeRFYx8WN+qbw8Bms+/H3yR78p6pHVzFcxhOgQ9Lbd2esjag1OzNH4vweB/853JXpM4f/sk
YSZXW2MJ3eBOTS8ytdJpN2rlZoduspv3ciSd82nL7oVSmTEsS9Scum0DJm4QJQGB1nysCNlGAATc
4O+to8yibfxK2xeJksEXp/t/0Ex/2zSYydbWoDK0phAsggRpjpBwxKxq3CVZ2q7Eg5cWwLinPZvX
YwDaiQvobtTeaXwSsoTIPZd8TbhlaVMZtzXRPalT0tiXqM1+pbSBqEQz5RNIjqtmR0sNAXvbz+rD
47VeGpBh7kwGVmb1jXPRw+znz3CwToMTNfNAwPW4i6U1MQy9KKDgJ3RrX3hiefEzRKDK4JSKZiNq
iAXmq9pxVMsVmJI4s9JbhCKIE52ibfXSzISdKUY90IqnyYXN0UhPQt84sNaygm9fRsyEnLEisvOo
jNgtpVP8hHccJL1iBCILq2Tv2hoh+01rYLK4kVbmoKvKEzy07Jo8STayuxihrPxlW/uGUfOsnTLg
PKurroOnSIErJQC71X5b4/PefeUcWyIrBzJM3qVuUEW7HxUgkWFQt/4/j9t/YRr+MyrG/oCdwX8i
3YAl9ipAVCGeYIOlJm7288tUAgST+tC/ERB82eFE/+zRegg5cW898d2V5/bSPjCMvukmJ5vqYLxq
v4PyF4l2GnWYLHHvFDfW42Eu2KGJT2OZAwYwqdwLb2n/CYxKdDhbwqmtTZ40MyFpI4NkdunS9ubU
JcJaDdBXKLsdI0t5YHHmg9v1h0wHU7HtXcBMsjecwFNGUKR5TWtAMpirnJ3vRF83zZaJUWNqqLXX
NPTWxfYHkSDISCVyKNsaN57do0ycUoOs6+b2zr3nnQiFzP/a1rZxe3dMlEE91vQCgQ6wEAeoA3ED
BOYet76wUf+QBo2I1YN4K76AjauGaE3EgwOyTNVTpvtEXTbvVhOcNkJFQASJQy+sKeR5HBJHnMuW
kOD0eCAL1mAi0WxLKNuNIBAaIpzcv0+KsoUeW7atPp/9gQ0jdRwNc7Yw16SqvyD7UMhPveXalty4
h8ybG2qggsQRvSnL5jJ0QLnKdxn8km0iYKit/f3YjaBhknWFa52LLEPtBwQ0wz4Lfm2bfuPObrps
JMwGNWb4ctJGHsDortiWIWAmFEw1TlvlsdPdukq/FzLNvieosPu26dNNJBhwnzrOAogchrFOxb7z
4ya0p21pW2ZCwcAJ6KJeL6CXuLPifSQQUsxJsfb4Xdj1JqmZHnijClDsnwn4C9owqmj5j9MCHLtt
aoybelIltVlbY2omUaNaaaYHnCTZhvBjJqcZqSzV5HaK5mtJvMOA9PmJ5ludJJPQTAZdLiIlrTOo
FKf34KH1QsQ3/PO2uTHsVQwSM6/rGDqJiIV6czojyaEd87j1eYbfcGFM9BcZNe/rCN9OglJ6e167
I9lFIlPHZJUpfKkPw2ZTPtBGR7kG30iV6e9T6gNTwEvrKVBy261rwsCcQGhLTREoFeUEOpwXWDtk
arZl5hk17l0ZFTaPEhfNNymcvGiSNyhNEggByBWs08LrzQSDKbDF+fCF2a0o7BPEk3ajpASc2/xp
iuHZZW33/fGCL3U0X9CvnGLhthbluaJnouhtdhj57Kj25c1uy/26G7Rw35u0Zt0oBVQNAnWNAyhC
Of1xBraN/vQh8zZ6WnQ+q16NZHRZM47VECAgMABAhHdKEoeW1ejj45laOPOo+3v7CI8o1bRC3xA1
rkLdwayzZK2EbmkZDKuWGShOUGqrb0rwI7JYTQZYqmCfvYo/1QNAStvGYNzFI01GFrRucwLnz4AS
QxSGbXa1TKDY6GvZUgglnLxCZ0E4pogzHdpJrFV5LiyAiRIbPZSV0rihZ5FndTgCOfEfRQBz23Vs
IsRiu44hTuOrq2zReqO9G3HhrT+e94XlNYFgQkGvOk5L6GF7TnCGhtxzHIE2etYH9Bvv2gZVutLT
wuFqYsG6uocwiZXpm0eqj3ii8r3QQE0kYlQrub6lZTAuZ2fsGxeKOu1JtdW7MYdjMdVqW0yaeYYR
F8KCxPNk+xfVBB+drlWXyRLdyqG6NDeGBc/6HTarEnLhEXwiFHtkOg3Lpk3lO5d6VbXthvYMW46y
gsosqTBBlN6FoPE+wQ/bXCPPsGCeylm7XUWAaLGx2jsRJKzPjlvo6Mvjrbq0vMbtLIox6v28pec0
tXq+8yz/E+WWtXGBTSyYBPFdljsePcfjhPxhlTjFU24jUbnp60002FhQGtcsrq/OJApoMyHEQh14
Go9bX9hApshn1OVpMVbMT8MXFQ9UbwwyZLXn3KqWDNXKEi/clSYuLG0VAh8O6pkIRVGLR1FIytgU
hRmHmIQ9bUTOQWb49wsNvHhQLFOZuDKro6ioTj+Moty4T02EWNQVJaERWJuFULrYkbpiwRe3Lyxn
LZm+sFH/wIdxZQGfF6NKlYHSJ+S9/vRC4/14qZdaN4xYN6iRr9qYnRm0z6NTGTXJCQIrbE3ha2kr
GXac5tialpuyc0zhz3UeDghWF1/9CdUi20ZgGHI668VNdodthNyk6CZ3Dy7nNW3shQvNhIQplnRx
n2bsxW0E31wPdW/WQm9V5fVPMD1M/s4aybSW+n4pDn7jXWIixHSAKCP0XNhZl2NdhApVbHk4DD2D
OkKgk3IPrPX0KasqzsMxVtRrQ515+mBV2OAnt+Sj/uTXg/dfqaij9vhKwIzpNIw/lF0S8T5CBemP
GA6RC6LUScFBGh36V1q0hTyIKguiM4pgsu9Oynj5TCqX/ZSgvyyPHrizfiBwkr6PVJkMoZ3abgcl
Q6ftPlpg6f/BdOv3u0lGYxZ2CXODEEAZ0jz1UyLjg5YAzPCQsZJRFsa0dOK9Yq1I8WSskhqKIjlQ
xkDDpxaAlWeMxUs+jG3QCRcl2boD0zpDMbKvDjwbivKzN3Uq+MwIRwxHF8pPd4U38WbnQPtMYYNB
XXbXNSniPPghykPw3PUfQdmHnwtB3OdJQHrkI0oc4bmVSmTdZ2X3Ln/vCRfQIZt10fBhnFBd9sMv
LT/dA5QMHn2nHFp35/Ny+ClTUJzqMlXfkoTHyVUXTENCmJZ1vnMiC5xoPaj3i11h9V23n3iSph3U
qpn4kvugHNt1nCfOISeJzXe+V3jtSmHKgrmZRHaRmEAH4jN2jkCx/zECl03UDuJa0TXRtqUOjHcU
pOa6mvCGnVOMddfAh2F7Drrmdsh0st9k0SahnQdRxtquNTvPogZc9e2+milItjU+H4Svnk/SBkuh
J/PuJIDC2WmGkItm7jbPy3F/bzzy3E5kA2Vn0YnP2mexF/q0IHvXr+s1H3vhxDbBgGNrgfSH++zs
kfhbmgKFSS1vTd57aXmN41p4Mplw2XSn1GL5t7TwrCcHCNwfNFBkZYsuXPsmENDJk6wUk/bPmgXn
qJ0PUyegnh0m4EekTa6sbf6pCQiM+qwEPyjxz0KAZ4Zb/nQr2SpKbGGmTFFXmct+4BP1z5yiGKWp
AXJLZRodWgcqQI+36hxmeeMyMNGAUOULQJKOLjxv+MItRx8aPbbkb1Ljkps50gfUwRwT4Wbk5+Me
F/aWiQvkKsp9Bv/r/6dsLm73kjUWgKW254l8ZXiIAwfadWMKrWBC3L3jgRIj0Wot/L60HqZd9x6n
TRTHV6K1UKHHmvr7GHndIaDQhH48PUt9GOatoKgs4ybBEBgDGErKCEwVeN8CbrUJgs5McVc1qTZT
fc3PY4OYKkNWx/lggS0uWUERLS2CYd8x6ZIua4fg3NTyXzKibNTXqDh4PD1LjRue2GhJRoeG4OEf
2FInYaqooHtRD0P7aVMPJjSwK+LUTUGTkL64wTrxni2G+NS2xmczfLVBScRmP2jiZ5Bb5+lOMdTK
7TIA4FYSvgu7x4QCAm/o1dQi+HgZWV+dOZg9w+hAEboxqm1iAVGI0QQeRL9PL5GjLkYoFeCYNtwe
9DfhgF1HghxEKhr1HtDIBrepCqWDLrYtgWHEHEWYTNuOvo1V89QFiOrgCG/3jxtfmn/DeiMFabam
tPWtyNnfcqj63RjjanNrEa+p8i3cbSbxHAhsSYXMRXBJ59khQn/SgYw+jHG5z5JV+OqCnZlyrayD
zpkPkcdLgedCyKDGtrPAKbBxDQwrRgCtdDpbdqfOnwmvY7Tu5/LjljWgJgSwwZPf6sFlckHszg2j
Diq5RcnsfQ560pXvf3uZqQn6k3GmRFJxGzzaiaf0rmNIsWWnjHeOlx1ry+vX9ELfXgdqAv9IJxV0
vbH9wxQM1SGkOuS7EkmGlRjP0kAMVzt18wERx1FeIRbfADxXqGOMKod95qNC8vFyLI1g7vrVkacn
u1LB5PELtNbZ4aX0MnDY522Nz52+apwHskUxjJU8oQKcPokpCj5V2dRugudQU6zVAczMS4Icp2nX
QgLdQZHH3rfWmHeWJsb5/dsdiZAL3qze5YUkV/4fZ1fSLCfObH8RESAEiG2Nt1y+7dnd9oZwD58Q
AgQIMf36d/DbXMtXRQS7ilpIaEgplXnynDDmT0Meb3jArsatS3it1c3SKQ3FYY6j/yhUGM8lGO1O
+6bdsl+BShGmO01vBi7Es1YMTJS9BjPlruZtfB+biA9WiJ8fT8I/UeLfHutq1PuM1wb4+Wkzj1me
NoiLg0J4LitzmBNNzk1r5su+AayhnhfbUqPKfwBYpsHpiS4gs1wdEK77+rhxh83alHLwn0kHDp/m
RqLmDXTHg6+SzeY6xCskdV8Xls1yJYgESVBzAxu7f0LwIT3EY9EdpxIu6eMuXr/GIhvgN3IfjOU9
bW46AHWM8bPuBHm07HsfddGxzyvv4+N+HIZg67NWJJk1CvGam2yb92MGDsci3PRGXUtBfl1nqaAv
y0nR3NRKYqJavDmkAvdbl+5UQo5sCN/Yl61MpoJD5RGad2bNbvXjsOspENlwPRWEM1hrcv5Gll59
jCP1hADnvks++g2ul5qkSwiBnYFI8x2TJoUw2SL2pTAjm07Ol8HMewkbowQETXNsPs3dZkmNY9fY
6qYVSIa8TvXYnakf/0lT0v9vqMa+2Hd+/gbZE8WSCxn4OBtWTc0SBKw92QywuD7esl5fhyVJtEHr
qkZUIiu96NoM0FbbZVE2TC9WVQRQejiLg0+D/3GgQj4OQRVveG+Oc8FG6dEkiKED7ZW3Fa0hwZWR
YfPwjj1v80245seyWl5xhFXqtrtVUzQCpIEXai69bmNtX4+oRDZGry2VANXBKJ4Fijgv7aDjs4C/
eKBp3ByBFehPwO1FzwPbBIC6xmPdxhDD9Eax0PImS/UPAeL3nA4oDn682o71sHF7WbiYsa8abKaq
7aMjMzgfeI1avyrtP4UGL5zH/TgGYUP4IBEQe8sCizO0hmaVJlmUHEy3TBuRutezLJEN4gOFL0tK
4otnaMlHN6qT9bh+n9H8k1Hc+ziInerykQ3o48tQKh/0jTe4AcWzyib1BTITZB/uJLKp3TIvblCl
FZbgBAwZ0JSNeNuNW9TKjgvNhvONWd9UID4qb2pawttYdfF7kUb6MyFqizjdtdDWExmVQCNthF/e
mCfetQovjqYMyGXfLrJMW3mLCeM6KG+oT1VvoZkl3wx8H2opsgF9cxkvCJWO5mn0ETBoTfQZyPkt
l9pxbMSWEVdRWgjfb4drjCI/iGvf5EDvMjAfIMB883rvUMqtymzHItuIvqwIkXAsjXmaF0P+bAFO
LFfHIv+G+mzvv8cL4erDCnRlrcYJO3QG2ITxkjV5/7mv2fuk3LwnHNvIRvUxDhUlqGXJG/en9iku
QbPQZihyefz5rtbX0/CFA4803rD0ozfc4j7Xpwrip9dhJQjc1/o6aS9aV2DZBJV1Ym5CIfxBh7Y5
E0D6dra+jull62k8tV00oyIRIcAqBB/jNpbSNS+W8Zo0bHjfjwJvD9AoixLzsop6P54Wx1XzG7Nb
0zTjMPXiNi+0yu5jlJZlBoTaBPzA0XSeVP6RL+Wmk+e4EiLrjYwSIt2DLnG8rq6G4vHblSVQJ9X7
Dto4fW8+PR6Wa84syxaCZgEqOs0T8Yq6v6gQQJFrOvqG//W4A8e82WA+kLAHDZM+FjxO6JefaaIY
OuLneYr824Iy9H0by4b1mZgVfgPPBpwgUK6En9GeUgDvd7ZuvZnhDWvqL5l5MpPxKIDS4FxFKC2f
N5bBcSLZaL5R1Bqp+Gm4tUUDuHrmDfMZNLvTU+CDEuzxSrj6sAwbYNYsJ3Ex3376frJFwBRQhn+1
0jsfVTaoD6HS3OhwGq606D3k/qdyqU9R4gftzmWwLFwPMamGuhyeZhl/b1cu1G4np25ko/lUk/HB
Z0mPeFpB3v10vFvSPhck8zcWwGFrNqTPgByQd8Uy3PB2Kw5jDw5CIJjFztYtS1Z5xwCHifD9I8+/
6w703+tR8XjvOD7dRvMh5VSwMIqm2094+gxy4GPSDuEupGlkg/kqQgqWs8A8xUEAiWHV0uUAfCj/
uu/jLeP1s6Ue6ZJXT4wuP0yd9sfc5Du3pA3iGxfZhGWqp5uU418kVuMhSulG9bjj7LSBe3ypK10i
gPCkvRUIHRSZd6D+XJ7DBnzYUT+08YZhOc4GG8XXguMikkICtp9k4s55Kv5guZ4OYbuTAjKyYXxQ
ptFeBX2Gm5hAVw28+7XvQTK2b4nJr27FbJKJtWEz3dppzQhBevZceAinPW7dtQ7WXWxSyTVCf8PN
lOXHlsTJgQPcdM2m9jmCvvcGdsZlY5YBZxFSEbXwllsMMsgTRxXLOS2ajZC7w52wcXwZnXIaQfnh
qR1Q5SmJOc6D/w5UF1eW8XcTqDQeT5VjEDZ+z+QCQoK6nFAajVo3n1Occe1W8szVuGXIvGzKZBE8
uPsCwINkjg+Qqt5aZFfj6+K/8ExbZEGDMPfMU7Wi18CJ7R+jQf+9b1qsu1eDWaw1Ph1uvEal2xWS
5FlwjzhA0Ru5ddfXr/+/+HqBnHSejNF4Y021LEfuFyY6IbTZbbhxrvatmxdFMH0wlPMI60Wmj1fT
F9PsfRTYiC4CCployAxuFw79Ft5IfYm8zcerw3qJZb1+DdmKXJPx5ueqvSo9s2cQ4oD1K8iKUx5u
CjC4psiyX3CpC936w4gKZEDSDTH8kMRb5VuOA9rGcilTJ2ENPvibpty/k8GIt6bHi7Jb9oaGbEAX
aXMTEM/H476A3NOYFP6pHucfuwzAhnLJPshCYL6Q7jYoAligXA+hIeI/R/4YNFvKFI6VttFb7WIg
5zD04w0Ft+/inL1fa9xIVX/1/C1ZJsci23qioDpBmTmV2KrDqq9mEAf0k2iL1mENQPwOeIsCy4p9
KI4UDbhPEAKMziBCgfYgDuopuSAc9Xkh2XFJ6n0HtS0lOupubOZ2NDcmp/KtVIgfjOMc7mzduo+x
l1Slx3y6mQYkKMjWyQs4UbZQ4i5jsC06FLrzwqm/KcbS40qlCO6C/hiJ5PPj3erqwDJl3QPii/o5
fUOdbPmelxJyLV0ZQ7+g32JSdOxVG8k1et2k5tHnz8rj37lE1QFeIOlTY5Lx2ovWXB6PxNXNutNe
3AsaVJAmgBncfFBy3VQRxF91bNhJFMC+NwpVQBs+0sph9crWtcFdFQ2zKI9wAUngfZN7a4rlD78Z
pvSAOEZRHhW4lrxDxarsrJLUFB+8bEKc+/EoHetl475oLDuheDveqnqtBpJQdc+a6mvdVvXG68rV
w/r/i3nkoVAJtLKR4OS0/MwmYDnGumrOg8xAYfh4FK61sqyfhA0h44AzflRVfcoy80lBm/iiW/ac
4223MRLHCWazwcHly8CLoYYbClPMW/AqDcNhabp2ZxDAhoBRkMzNFAq8tyyGYlcVthwM+FvvUNcU
WZaPugRg1/NR36oO1I5qGfLrTz8Qopf8eQEj4+OVcK22bf8lmULiR1htptIYunKyO0uPFacIldMb
R+TrfVAbCabyOTfRsuibSAf1luTp+zmAptm20oWrA8v0pYhRDpMSYDy04d+zOK2v0cDK4xADkP94
nl5fDvAU/2oVFHwrngLP2A1aZuKcsd5cqgZgCXBjhseRTPuQi0hG/tpPW/gqnYTWYJHpvaOuNDub
QZe3rgEZ8+OhvH71UpsJTnpRm7SN6W8VG8ix7ZfylFHc7vFklmOi41vedvycrn897vB1O6SpZe2q
S7yapqW+0RDVfyQhfxIxbBV5uBbGdteRgeilX483vuqzqLEqDzHFwnARjOdoaPl53yDIrwtjaD9m
pFlDWihfOgkfJFQRL7bAUK5RWNZOyqHx6pmYJ4Gw2TNpmH5CrZM5BxCVfh/iOfj58Shca2+ZO5sm
JWRq5vuo54Op1X1VquTD8KVuzTFQ8iMqwN4/7sqx6jZ6bJYeyYeox1Xc8z8RDZyPYeTtQ25QGzyG
zMQyobZM33gn6wOHKPJhSHfCw6nNCSeUDMtMzYhR1zy5tHMSXZdu5/Ob2sAxv/DDcmgFTiu/LstD
u8buxVoisW/e10Pyxf09iqzIBILHtzmm+o8sCpB7nUT0tK91y5arpgm6aVxfN2zGsraY+HoVjXrc
uuMg/w0llmRUV3mBieeAhFQFMgJZA271ac7/fdyDa1daZiyy1vcKviz3DHTScvGXw7TSkDxu3PX5
lhXPaqiSIZ8xOZj/CLJLZXeuSpRtlTm4tx/34RqAZcFxRLLAZMH0M1uWrZBGL/C+7WrbhorNCkgJ
v82Hm2zglrGxi0G1kPyzr3HrkmZjKLxGkuHmJ3jKdMm0nGfpbx2gjmmxkWI8Wzo+zy2m/mfpNAqd
c0gRbqk1ulq3bmUc/NQvRDvfxhxqjRAKTA5zG/73eGIcZ7/N54YwJSJwasXHk7EtjkQExXWutXds
/bj/EzWo+6pe6G+IMUECztiIjqCdwkGnqZOncNqJMKc2ZEx1ioPkClsS51oLje6W/Lmt2eQwrcSy
Wz1XCeiDanw7yATiMxtCyEKxHLs/qdNdkUVA3H49OSuAYFB/tS6EUkF/IkmHk6dADPzxOruGYFku
aSpdw2+Yb22bfK5ALAM2yzQ/1nqTT/b1lym1QWKqmQIk9hDY1Sn/TihXP7KuDvTJZCUDJxuEDJ6A
Wk4WFExPCypJ0nBLyt4xNhs25lOw8Wa8m68GmfyjP7LwOHvFcBqizZoehw3ayDFa95nXSSKQ9Rvy
74LwCtXymMTHi+Nq3bJw5vt10ZfLDABCkJ0gsZ3355D1ZDk/bt9h5DZcTHm6ZLIO5iu4A9+xRjyt
DPTxAObAOdvSCHf1sY7txc0/MxU1oddihrIUAHEUJn1j8Fs+UDl8GDL8eDyU9cnze/yD2mRwLQEh
b63T+SqaJDnQxv8xD6H3rGhVv2kKPLsaWOhGXw5/NbbMXkImLE3BD3IFNcO7lXR2zedwhAZVQs+r
Jkrfb5W7u7qyrN/oIJi9MJ6vupVn4gXvWujGrMzrRkSf14LlvtuH96Y2yIyOApQAczRfMwZrmYte
nLpi3JgyhynasDLSajnn0M9b8aFZeNRZ2JNLxZPuNAW8GTfe9A57sfnieJgOGvpA3lvKSn6Bqtt/
8Mb3YRPx0Px1I7NiWRYKPdu3bYTsNe7yv0CHskX06Ni+kWXpWQ0GbLBXhfnBB3EbjT4LA8y6aW8r
QnGZ8o3iGYcx2vRwJJKDbkwIDSKFJBurorvq6V0YZDK8INuIcLk6sSyedHLuPO1hj7aQ/hDTl1GN
J9lEb7fNwrXQ1vt6BsX6FEUquLZh/D0WeKYkIQAXj48S1161zFvRAIAs1QVXVtWo3PBF2oGYF/nn
6Bh5ab4Pq0tthFkcwe3hCkhLAcFHUsWfl2bL2ly7ybrUadHG9dSG/ZMuphOV8vOabKbp32VafUvI
PjlMakPLUMHR1GoauqdqQE6yHUGtszLoPl4Eh9dg48kgOxCMGlwAT7IaLwTys3qJP8ZSXkSBR4AY
PlSsvnvLcNnXnWXcPKs8znVDgMmaAQBbQX+ZIkcVet/maXm3nrYNTt5kZ0KO2ogzOfWmY5kqnkiA
yrtM5P8mpNh6sTrMg647+8WdGyfzOIVNgKOqScOPWcaTdx54TDbs29W6Zd/GgNCdzlX1DPTlBxIk
w19pOdC/Hi/EzwTYKxe5rSbKh0zLpsur51YGVxKtiuETssU/yyQYloPmxWemUR+BUFR3Gll/nIz+
e5on8jQNm8lkxxlgo9EkIYuXwDl6ljLhX4gw5JjVAfC4TR1uQEJcXVhXO4rouJ/xzHsrq344tuMa
42bgrO/9pDg/nkzHSUytc2CGcEecqrh8hliqPqAAHEHOpoNEDA57flqSDPwwu3qyAWo8SdMuTnL+
LJT5m+hl/oa44XyqK/59Gud5IxTgONdsoFqrI1Q4eEWF8dSnVg5nEyEfwCYUz/QRAiZDzPdJt1Cb
go5GkTB5msq3PFjyzyJDDei4jOEpb8S/j6fM4drZyDXwtE4F86YKOmukeGY+CK5QL1WGl7oc4+98
aNWHrg+ju5f4w1acxrHnbETbyA3iZJTJt1U+6Kv0igKF8FV0ggjozm1tQ9l4HzdJ3RP+jAilDxwP
eNYY/ItDSvambmwoG/cQjMs9IZ8riYAWGI7VUaPi/opgS7HBU+KwHFuzlPRUjn4VIT1c9uzKZXJD
zAkR9q7Izk0df368BVzLYR0BJmoyv/EzrL6W6aUNF/03z+mbqAC85HEPLouxTgAz+WWaBk357BNE
P0TqmTNgyGI9C4IjwFBheK6LxrCNa9RxNdgwt7nopsAHE9lzFU5AHcdKgo9sCLqYXR+Px7EuNr4t
1pzhq2P5zMXs4ZWKtGwVpyQ/dqVK34R+EGzF7hwzZzOZ0alLFw1TeQZlAHoB1JxPnzWybSARDIvw
OfCJR3ZBD6mtbspUkba8z0BQKAj0AMDwEx7LQH58PGeOXWbTmbWVnIK+EKjNkxH82VahHIap6UfT
7RTIoLbG6VSUMao8ZfUECvnboNUEdzDZymi7vt9y9quJJSAwqTE7Y6DeE9lwRNrox4Zu3vaubWt5
/IJHJUQxIlAGcVStAskwHMPK3wL3uvasZeUy0UFegiriSXb591WyUOXDRfYDhKK3qrZcA7DMXHec
S69KGixxngU/zDx48anpE7kztWXj36CukmQzC8uneIi/B1Q1B1nkXx7vT8f82MA3MU0gDQIJxRPx
zZnEw5MsxDtWsydF2NPjLn7KQ77iVf6Gf8N9rgju2bcS6nsgagZZmmjeZlEhD/D7p0OHIrrcdM8F
KMeAn90iMnBsXRsRR5a6CXm/Mo8KSDt/Xgl5VNMkH1NC/3s8MsfK24A4VjSAwBRt+TSX4/peARFv
U+6j96c2Hg5UPArZwBSfD4e7uMHRSp8WjGHfp1t2DYBmMnjFz8nJFvEWorDRtfb3MWFQm8mMiyU3
E7R6QPoaozbZQLEEIDJIZ+RTO254va7Jtywb4q94f0BvEfPTQonq5wshwC7aNz+WUcsyyAuorqH1
uF9RfBL84tvVeo6taQPgWKXzifkERwYHTOwAQM9yVGLQx2bcVAJzWLatc+oHXlfVkNDBq5qUH0eD
UFMRfS4ArizKLayQYw1s4BskdfpRejnGUcllPsAjxN25CRx3zdI6shcvaS07khOcdxhBo8cDK3H/
0zVBAs35LcU6Vx/r/y/6qCCRsqBgC33EsQTLxpL9C5bZ7GTSKL7s2kq2wGmrPSFK3qILuSTRHbWw
8a0BAGafV2Zj2lDCMKCuPfWutC4/C0KOLMm+KhndGoDoHo/ANUnWFa0LVXZsLDECXQGfIGo+nMGm
Fp0KNmenfX1Y5kx1GkZ9Q2ssBM+Sf6qchu0VcprReAI/8dhuxE9cQ7Hsmui4q5M4x1CyGOeeTs1f
DPS/f0RA7W4cTK93EdrgtjJoVOeVwr8EefQUDubYtfUpyLfAWq/bXGhTnJXhmBnIvvqXNtZPRCMw
5rEw2VgFV+OrQ/7CHFhFke0KJaaHUUgRcQFm00Lk++r0wt+wbD7JA0owNUQphPF7D3V6qCLb+fGW
LdM+bmUt5/li2HCYuv6qcrkREXWt6TpfL+YlK7so01BcyQ+EIsWliP8/IweQjnHRbWwb19RbN7IH
xckQEMvlUvP2tFD/CLXtja93NW3Zr6kkUDqQVbtUobxMk77NbX9+bLav3zIgaPp1Yqqwz1jXLcsl
VNPVW95qXZ6NqA/1sPPbLYMFOI10Y4VFjWJ9EUFybZMtMi3HtNh4NCpiWaiwXS5FBuwm+ZbGW8pG
wTr8313e0EajDaTPOWuxmFNxSc8gOj+AO/xNceAnLzqOG461Y1PaoLQoA4lQ6pvlkqX9x2j0PkZh
dAm9biPg51haG5WWsgyQE69bLv6krpM/XkH//SbX1UF21cbb2zWC9f8XZtX0E8lyrZZLHIf05IFO
8dhMYIOuJd2qjX89lBDadGZtWaW0zVN0oaBpTUUhztD2zM46ZPoMFPL3gJR8I8Pn2lCWCUMcLs+r
CHt1EPM5HlqA2bdOB9diWCZMB6YgJ9kslxbs2edlysprkyAdRjovO0w8Uxv27BqCZc9IwPgimBec
ocsXGQ7nVMmN3Zo6TMIyZApOsyEu1wteLby4K6LMNwHGpSNE2Pg7DsUPtdK9QiL6XV6GcgPB49hh
NoBNiThhfu6hVx/iiYghBu9iQGDOS7Cln+jYYDbdWc9msOImw3xBpSwirTw41V1zqP3kPFb0I0gB
NjwXx8rYeLYsH3ieUR5cZFE0B835ch0K5OQen+Ou1td998ISe0lLDucOt880fJv78c9Yf3rcsmPn
2mA2PMkq0N9GWIFIqb9aL7kEE7JWefi5yqsNujxXH+uoXnx9a3qG1yyFFHfHj7VXXCB/eEjp/Ged
ig032zVBlm2ztBiDqs2Xi8r41Wfhhz6PNmzOtUct2/arXhrCY+wg/qX0wfHqv0nExgnr+mzLnkkz
I4RarP6uqlEBGlfjfA6Q0X28tq+nUcLEsmlSR7Ia5pJcV/wS+JQ/ZmJ4Il3/CQCWd6Ghb4pmPD3u
yrHENpItgSwaAQXdfAmFzA5thUqhJTjnY3ouSfS/x304JsvGrKFmJO/Q4owAoRL/QMm1I4cZrtM+
V8bGq4Gys0CYs/MvIJf9wSOoESx9OG5sIscxZJObpV0ZRWxO5guoFwNootPi41zob73Ey1l4cjgg
+Vju21Q2dI1WFYSq09y/ZH3n+YdKeUy8WXjZdxv7ymERNttZ7PG8ZIMMLiB/C96oNTnPOi7OQRRW
G8eSa60te0alXljEk+9fEETyDhC2YtdBjVsOoKt1y6QF17Ni2YIZGprsTBYx/QD9WfR13z61jFrW
w6wj3y/xVh6Z98yyqYRTA67ux827Zt+yagHqjTTKMDWVj+Bd22T1ladJcBiyzd3q6MKGpM25NzWQ
YvEvEuoWULX8DNXJT3W7L7oZ2lg0lPuA5CTUeGe2jLyP4YrNx3roN2suHctrw9FMXM0h3iO402I9
ju0bDVKk7Ab1zGQf3QMa+/VGi1H4DEZxgg0UohprBjfibYlBfPJ4hddWXnme2FC0EfRy1WgGtA7g
scbVf/l/G2t5fQgGxKced+OapvX/F9fyWKimgvotVln6P1a+JahOicO+ti37HQlL8cTHJpWosDyq
AApTiTDTRuuu/WnZr2bjWI1VhdZLICZ5ID/zHA5X1+xkHAhtBNrSenkVdyK4LA3SpkNZeueOhPn5
8ey4vt8y4VZWHQSnYrzdRtz6hKEohJL1wTM3+5j4QhuBJnRVCAD8/YsgqX+jxaR/RB1R+cYWdewd
G4OmwjACe6bH7iSd069KdUN7CHSYvn88Qa7m12v0xdYEwK0fm6JM79qkwQ9CDYeu2Xbzjvm3EWa+
J1ogVYvkToMxNm96vzf1pTDEny59QIBj3TeKtfsXozAxeIvSaEzuxm+IuYCYDWpquo7JRgjANQzL
gBHiIpSEBbvLOf64SmYeKyXaS0fbZsNzd/VgmbHfD2k2y3aNCK4h/hqUYG0v4ltYdXu7sGwZSGTD
kihnd+7zHCR2KNUBDZc5g8twXy1wSK0Lueo70Gw1YfM0ByjkKJo3QnZ/Dwu9T8WWq+3asJZFj5Ll
ZTZBmbmSBflE4wTMxWUD4N2unWRjyGKQ+vl1JdhddIBEUmSIopLHG28nxyLb0DHSdgUU4v3wkiE7
OlfMvxFj/phqkewLvNiAsXFCuX1V0/GeRZCDYCWCsgR76fx4bhy35W9gMU+MUzAF4cXQBjqiOEvb
oDqBxeu5lyrbd+PY6DAf9fyoLWW4cWLQyftZFX3tho78URc7q71CGx2m27HsU2HCyyqb/PM6Bm54
47h2RHdsWJjoqTJDOQ73uQB4nnkg6jETu6Aoern6QSxu46DZ81gMHzrN/t23LpZhj+XcKLgY5AJN
iuYgKkPOtJn8y9jV+TVKioRvrI3D9kLLvOMe0U+vZOFllOofSSEEDcWdrQClq3HLsJnitO+jfLqD
Nld2HzUUrjg/hBKMGBvm5+jBBoaJhIZ5lsvpTgcD0fg5a+LlWM7dlqSJw7xtXJiOSiM7OS5XXSmF
yg9Q9pBcXRr8eLzQrg6sy9pPpRzGKEvukFfil5nAQaWzAsmp12xxxbi6sPxtkmrgPRMVXvzctNAw
AzalnBM4Z9W8EYl0rcLa88u7GnI1MpM+RMuZh6VF5DP172VQdvX/9s3S2vGLDmZ/mIoUZZAXEyJF
pTO8Fphs1T3vNuUbXbNk3dYchRRBheIG3NYFRKEHWV0AZ/4zx2103jcIy6ZJnoSxr/Ey4YwiGkwW
CsfM41EWHwKUXHkbx5VrMSyLVk1SLL6EY0Pj2nzLKsTqA9Rr/Ng3CMukgYycugJnxr1lzdsROfkP
c9dFh6UM+NddPdiQMJUgolN1LLlnRfxdDxARypSUhyUETvZxD+vGf+WJaAPDNDUx7Tqcpj4dP6w6
y6cVOZeU44d8In8+7sOxCjYwTIxFitKCkt0BYsiexkV792Rh44ZTsJ4Or43AMunA68FWRnCj+nHT
HaaGQCLYj8mp1iHScKxOjzn8to196xqKZd2o6CNIM1XTHaKsU4F6174dwJgzx9O+HWvDwbJB1h3z
y/EuRRc1R4bk+b3IAFTdaN9h2jYnGoUq6xBJ/v+uvsLd/Rws0fd02YnzDG1MmEqKIPGr9cFLyQ/O
luBdBvH0jeec6+ste0biE4//BOESNldvM+PNZ5mG09ljTbmzB8umedp7jEN57xJ2Hh7TYhpPiBx+
yrhKL7uswQaF8ZhlQCdzejFz9L2K8vBQDDXb2J+OCbLRYHFc9nO50OTOCSAlR8gHqxL134UZD51Z
+mjnGKybul0mBp6lZY1M4gg8xgLyfl25k+c5tLnO5taA3rZNIBEJbqroMJK+FSewHqK/fWuwTt/L
O7QfK0GrLrrqIRX9uao9Vf2TNn4Yb4EOHOeqjQaDpkDOZjHj5C576KPW8dt5id9r4bGDV6T7XnM2
JiwD8iYdugnTgtR3edQpomM58p4bd4NrM1mXtJw8BMPkGn9uG5SyzhoiphWXOPBWDoPHK+Hqw7Jo
jgIdxMQyaI2ugJusncuTTubyyWs3afNdS2GZNBQK5wGibfN17oN3ois/amUgBBTeWdJtbajXh0Fs
MJjhqMmRSTbcNYrZTryHDuhPydTB28k8T2xA2NgoT9JE+3dexeU32tJgOHiQBd+nyE5sojM1CID+
ghK8hgSsQYe57ifxbjF+u5WjfP2iJjYqzOemp37X4MWoUSkH3j8wnIW5emrj0JyLkJRPjc+Gvx7v
q9dTlhAX/9XCFcq+CtaN/r2NWfiRNSj/MyFOKT+DxDY3U3xQUIM4hkG/L5ZMfiM7y0aU5M0dXi+y
1+99lJ6iH1Q56LzeqQtPbEFM0OuDIZ160d3koFtAZXN26uWQbBwnrgWy7T2oEtUXaXz3W6q+AHn9
KS7QOF/f9XMKxop82Inah1j0r+tDm2hqUa6GviaQe3yJa+yXp0wHAArhgGR6n34rQtS/9iNISCQ4
OuM7Ko+LwzzW+hpx8Ks93mWvu4PIRfza+jzIceyZF99XsQbiN/GbrkKG8XHjjjPFBpf5U5hD/F3F
9zHs6Rlv7Q6k5r1/GcKdRczEhpaNomnKaFjAtpysGV4TVbQ4JLTbGoJrftYj+cU9S6clWHALxneB
9xdK4yrv1oV8nydFmGXjxFuqfAkg9qxqAV7MqY2q8g/W96rdSIC7VmAd1ovPJwWoYcLORJcsi8o7
L9TwNKaCPEcl2QIuuWbIempDMiDOfF7Gd1S6Qeqglf4sTkXA2K7AO2GWTevcgB2rkv49lkPxVE0T
woxUmOJ5yFm8FdR0DcIyZhOrBMesiO9qFulBNjgvkmEnvRRecr+uwlxAfStHketdj2T8j0B9E6Cf
LPV3BWyIDR3LIjBKVdwb7iLVAG2qEWi7eTOo7NhCNmxsGcZ5TBuOimMouR401IuPZA6/Q8Rp2vDF
XT1YvjiLgjwuUC97p2MuTzGB2GS23qhhFbJdCV5iy2VCLBx8x5WRa52PftYNuP8itZPqmtjIMQMZ
XRDW6OguJsZO2dDpL3OVz+cRIYMNL9OxQRPLkOfIQJ03k6jKAOGB0kuINztkbh+f067GLROmbddX
pS/Gu4572R6UYYU5Fu1Q7sr+gSX11/0Pn6g0olow+1pFb1pvXI5RuLOsFNgqq/V0Clnd0Ojehp4+
VIhvnMNEbumbu+bGsl2AAsELN7DoThDUe57TXrxlEf24a+JtrJgoOz+cGMfErJg0f9bl2yEZt6hX
HHZlo8T40o4TUfW66Q1Kw1qf83uKPPsxmOqdB6cNFQOFbY5S4RgusRL/EgkepSXerK93DcC6fNsu
zRqEksiFSqjQ8rlUl6wLfYTIun3xVfIbQoxE9ZD2a7VTm8gvhKmxOC7D7G89qxweqQ0Q04IqXXY5
KJQa6GCjeOhZ5ab8Nof9p87PkxOyP9XGMerYqTa5mcq6BFRjPr0TyM6j+GlcSHhLREPFed9utcy4
6qrBZBVZ7hUd4WWBBz3x3oQe26wQc43AsuSW0bCfso7eMy9JNO6aIIqPJURQP+wbgGXLkuq5LLjv
I/Yp0s+QyTT/wokw6cYx6tiuNlYsKIWIgCzx74vWEE3m1UfV9tmB1NOuWk9io8VaSAyzuemDu6nS
4S8oN8SHaErEVh2yY/ptsFhbl5SRKFjgadWmPfEGYNlTAybkat8lZmPFVlmOvqia6E6B0pgTsPL0
emeBJLGhYiKMo1LpDJsHJnVAKWCBIsBh+BCk5T4leFjRrzeNynna9WD9QIBBL80BGCKwIg5xHgb7
LCyyLmKI54Yy8YbgzjRi8woB6EMd7n2O2eqYFFUfUT6X9G6GlRFl8sq3QdiW/8fZtWzJiQPZL+Ic
IUCIbWYWabvKdrna7deG011tC/ESLwHi6+fimUVZtpI5bFlI6BEKKeLGvaf/x3PSZQK2BQseNXHl
o4s8U4/ZumZX4iHF2sSi3dlEri4sI1acMnD8ljQ1EjQ/5oQMy0IvZamk/JJL2siDi2HjxljesLCL
puWeV+Eo3tUMSNYTvF2T7ER4Njf2e96H2sgxLn2OymqJeFgmvsmoZXchn5dvY9sj1t2U5Y/bp54j
kBTa12tUynRBiAQZD7JzCKK02YDRvAynDz8TZRRE0muzV2jtWB0bT8Yqv07KKA7vB5+3Z9TSiE8/
i63Xioi/b4/HcUz9xluWj2EBJRwgsUbIS9S5zO4KcEHcbtz1/5aJCzIzaCB55l54YrwrW0AoksKY
i380c0xt7rJ6AZTYgM3iHrAuVK4mS3lmMbgVlxmwtdujcE2R5al1KCLh6Xi9F8GsPhjc/p5Rs3wM
gkBtEBkNvaoCRnO9n5uYv+Y8kvdqyr72HCO5/f+uVbBsnHJIIHRy8VNh8CI0Y8fPP7E51YK34e0u
HFNk48iyPMBNey7W+65WYfwAkSKmP4zQ+Tl4HbOxZARK9DXptZ+G2JyhF4QpcHbDzpPfcXTYODIZ
GZ/Sis9XE07yIg0xl86AZ1SCbPQ+qLNjOtPURpTVFdKJIyd+mkEvBrUNrTRnPzH999uL4FhnG0tG
FakNKxOsc8aeyAZznLD0Z28XeeVaZcucmVfnZPWxymEA6YvSxPP7Dajx6djvW+66G4cwaStsUwDI
hzQjVZdOYv0HQNFoJ/jl+n/LkGVTrcwD8U2KFTanLjb8furKdccGHJ7BhosZALp7UMdm9+Hg/zAs
+j5X0F4t9LsMbLungQZvRgk25mOTZdk0aNKgrZiv5r71186/JPOaN+YUxrqLgW/QMcpDb3fksA0b
RSaYqhMQimybCoo6Ze2lrAI3ZCWmvxa6iyVzzN1vWLIQeGOgpLN7FU5fSPkM7il+h3jrhWUs9QfY
4lLvKls7XpE2zVg3iqyvzTBfyw4as9RrPm1lKLMf4D1fnxPUst2eOoc92hRjJqsD3VYsEyfiNfQ+
LCJ6l6zB/DqhU7+z6Rxb2iYaMw0EiWjW0BTXt9dZwLLXObgNd+LdrsYte4fudBauCFbeE0P527qr
pgZMRzx/vD0/fwaPUmoZvKhWndFoxPx0rH2jEeq+I30+neqGilPJpgvYAEFvm0z3HkGy43anrv1s
nQEMp+QgpwxM2B1Clxw4PxkVMp3X5tr4iCXc7sW19NbNHeGJItZTSFPkZkxzGeP1uwaX/InEtI13
3LprdawjYJaiJ/O6GKCf/eFvFZfmNahHxmOEttTGmplpHRaZNeZeiSjB6y+u/fLOg1jvwferDTWT
2ebQq9Dc6wh6fWfNJeheeB0Xz7fXwDE/NswMz416iqcmuP9J0wUVbwpIWLNHfu/YRzbNWIfocaNy
FdwL1ohUL3514QIhBBkiqxwL/8ftQTg2ks01RvtBV8RH0E4sTXOGsMYzEuXdJSAH4eEgVvr1GS46
XVIk/oL7TINGtkCh8ESaIb39+641sExcN/Xc9bnn39dZvb6bQ1n+qKjpjuUhbGyZ0RHQ/muBX98K
DICdv6wJpC1u/7pr5i0TNs0aosY/D+5Vkb2t2QDicyiZnIugO0bbSn8S571IJyIgq/waYbl060Fs
f95O0beFo5jn9hAcs/8btCyOvTCmEuc3hOsfTI3rflfhLnKs9c2Xv/j9UixrHjQFTlJU+0GtptSn
QOwi11z/vjnvF613YcLLJEnoPeotwdIsY/nFp60+lkOxEWUUBbSL9Bea6jJB9IbGdUzOXldCu/P2
5Dh8G9l21YvfF3DJmldtgo0/vauD4LNpjADGBJVIEKoIQZ9zqqshOvlZvONNHfvVRpjVHTdLkxfJ
vQkZLS71EECibsUD/DQV8d5LydWJbc+FZLO3Kbyg7qIMIMEzx69k7atLNNXdzpnh6sPy0IYEQRL0
nF07JQDMAivlXScYEpgrGMhvr47jBkgs29Zr2Jil9mnKcI0NpR/gScng2NSGAPMVBjUFIDjYMUNX
b7ajpg0EuRF9TBlaZxP9zDrQwYoyfEL9x3oOMr73wPzzrvNt2Bmv2Io6Lp0gBhZF9+DMQ1ndgP1t
ePVUorhLj+PwL9Pg3yqmcOeS+GdH6Ns4tC4ZoQRXNQkCMJo91uuoSgi5gkoGWNkuS3Mykh2j/fPG
gCLErzYFhQWoc4CoDHoENFhPwvcbdmLN2j0sq9jj33QNZ/v+wnBNhVtuTWqadlOz/BPDDbxreRz0
9yDyTuTbOayjD7c34Z9PON+GpDHVQ6hjCUhahDl/EH02PYSx9+VY41unL4YBVUHU4iwINZTzkLwB
75p3zgQVh3a0b+POSs09MxDsMykN2KYzWslHDkoncgLVG3mqCWgPz9oDYO1yeziupbfOBDpTWGWH
VdGzAs09ZC/AgDDex4FRf9/uwbUa1pGAgte+L3IET8oIeRUUvAb+X8uYxHt6rq72rUMAhBCTmlSX
3PMobz/xIS5+oDB4T3zcMT828IwuJTUZzk2Ie4ED4Sq8+pnFY/d6gWbwzhI4BmDDz3TN44nzGC9N
kg+XeQghAIDXx86J7Grdsu1MeVMJTjMQXbWxfjuhognyJtDXPmZrNqmZnpGs9FHBksKUCbkoaaj3
eV09NeycTa7/3xbmhb0pyoosqTi/h5SG95mB8licel7pnUP257Pi9+yGb/OZMZ600chn0MhvumE0
G//lArWI0Ib+Bl6W+ZJx+pcZx79MON7FtbqukMZKuJ+cqlWY0ybakufV0754i2u81kXAxIwsol3x
P0pQBipbojZE/rGbKzI3v04nCkknXcHzo04fOr40zyGlAdPfOb4cbpJbts6TyY9bSeN7FjZ1yvT0
Ss0GDqWAZkIdjXd6VA/T+hEgpD3ggsOr2Ji1MBNJOeFinw55WPzDwvy/jOP2N7NqefDGXcl2h5KL
b4PXWJbMOVlQ9M5w7cy0HC50gCREF/VvmQFCiyXhN1NFH1kCYRWIOBXXCUHKHLzcgEyS9PZR6his
jXGreZcPgJEGKQAC+r6DXiaIm1b1vC5de4d6oGKP5d2xCW1utKElA9hSuvVqaPBZR5M6g0hgL1Dk
aty6CCBwSwZaZWAu+Xl1h9K3uXgQkLncniTHiW2j3AA6m4aiNTAggPOGK9h3vnZlBdGdPvx2uwfX
MmwDe3EkQTFo9WWh0QMXPaqx+Vcz4RpQJABt5124kztxjcM6CDy4faDaV4gYIykpTyGg/OXSPAc8
6HZmyjUO6yxgvK9C1BdhHJCGUJe6DyYIi2bQcJmyD7Ff7kyXayD2oRCDhbjtt+nSpkQYOJSvlp48
FHFGdo4d146yrgB1S/qE9duSb+e3zADcwytjL8vnaN1Gv6lkRWpGj9tyj9l8AdrTv2y1fLc3k6t1
67FPIRgum3iTMZGSQYZqAfAcbPLqmPu3gW+6jZdSG0B+8EReule4a0N7s92D7jl2ELNMmVYDyjym
NkwBeo5OiNWBTVbNACY3j8jj3t2eoT+/8nwb+9aZJgNxfx2mG/bf1IOE7GL0RAL9oay8r9MubaBr
MNsKvTBrFVAPnF9bP+0Awa7pLmTz393SvR3nXS5r12pbRs2qXBExz2FKs6y4yzq9nqHW8On2RLkG
YNmzHoiAOo4Jf/LhzXnzvL2EpwbMgQdZA31m2XJd88nIccUcTTzNABM/I+7/sLZxe17K4d/b43BN
kmXOrOionlQYpthd4jJs+XogpnYmydG4jX7beKjWotZhKvqxvVMJ/48P1R5vjatxy5hr1LJ6eurD
FIIN3Unm9dfiaGzFt3FvMxtr7XlemG5V8H02nsHe8IhM4cdu6v89zAQG7OKvdjCvo65qjm2kSQNF
kcr80yJff+w8suFvIcdRSvIIGwj1bieiwyd/v9bJNf3b9xcWTAlgsn1EUECVkRJFxSvCQlFz8KS2
UW/hPIHIfYU8w4lJtK4pQkwIku/x0DuOORv2pvPQq+XAYL3R/AF8dQYMu6BJA8USdK3P8bjrzxz+
2GZKM432Mt3h0NaKEQhAeOSsdY9iGKOPxUgiy4AFgzQX0Mkg/0iqj6VCFYNXqenYDrLxbhp1TdCU
w+kgCdDi2SacFBDvWHLCt8FuSMuJjK4dzh7PDy5Qcf+IIlB214/JDjjWMfs2zG0uO5BkTmuQdk3r
YydF38xaq4d8Xrzr7ePTsZFsbJuZdSBlwwKYGH+ccfyDqAgMVMs/JUCslU92IGgOY/sN3wZWgGmF
SHSK1N+nweAyV/UAMdweg6txy5JVERm1dBSndAMkgcaDG1cuHKm3W3etgeWF5wgiOhDCwCJndT3A
hRUc1CjlWpnX/bTpkt/uxjUI+utxBJh1GJIhBLtLG83nrgCh6Jon/91u3DUGyxMzr4HEfLiEKc9N
8kA9uX6YOwFejuJgvY1vK27Kshv8Vi9BykCOcTagmD4NhO/YgWNybGBbmS9VgcAUOMwgHHinu1qn
E64styfH1bjth6MgBxXDRpDmlcPpJ1kMlOH/Odb4ZncvvAyq5o0chgkzz9S1liI4LeHBQhXfRrKx
WmaJXnD+mGSmd6UGzMx4st/ZkY6jwQayGVYNHZhzgrQcPHHRxojXasbLmwCT/gEFYf9O0y4lrWsN
tu8vpon1ZagnFNSmGZBO7whfh6euhfjg7UVwbH+bHy2puraMNg65RsOCSwaenpriNj1HuX+53YVr
AJb5EmTAoZeJc7QekWFkE1JLPYjKdwbgat2yXzk1fVctQ5ByHwJu0AGUZ9J4X4/9uuWABxJWlPak
3EIs819zDhracThIFevbyDXD+qDJaAFtjBgsxmD+pKccla7HDmcbsSYKDxCfGeRwWYzYhxDKvCHb
HTQs1kNoRd+GqVHIk0R8zXCuTeorB53AORp2A6wOE7OxaTSs2OyDuzItFXuSfvWU5SA5JOxRjMXH
pN0jxHbsfxueJuNkmDKJ7aMrzNJPEk7e1M9F5R1TSfRtGcyhILTBVStIxUz+GVZwOMQF1IsObdDf
EGqgh6WQqQhSJecvs1zZ6f9xwXWYFrUMVyRhLrKFAZU0tuFJlM0z7+o9cWjXxFt2y6c8CPrGUDh1
PAIIQ8EIFMmakzcvx5QpfGpZL1mGpRcg6UO5JWB8Z05AvwiK8u+Hpt6Gn6lsjuagbSpxGoIFwDkF
WjicbXuSVI4ghA0+04BeV001bQnF6S/aQJeyLZ8yRFEavne6/YQh/SFnYwPQiNJkhc74ChHVRVHx
UXgyZs9aT2X7IxRZUJzjKCueTVMk66NpghyagExVPC7el8qH/tZ5TDoIQp7BRGQSvROwdWw7G7gG
pfNCDl6PkY+gaqojKDNCW2wPgeBqfduPL9ypiFGDi4peP+1ID7F6qHcvCJwfu27bUDUZk4KwBGA4
oKY+Iv1f3eUBXrfHNlzw659ndCEsNBTgcLymqB8BxadXfb3duMMcbaQaCL8TU4e4Ro5qnk/dDL6k
egA3YAn2z8vtLlwzb1l8yDgenEnvpxwyE4GIojNDmcGxg9CGqqk6bxSY1pAdb5BgYWFLoWmNAuhD
v27j1FCMn886UsCYb8qbBgqQd5DvlTu7ZrtN/8EMbQ40hTJeLCRKRzQkPkCcEk8fdNG/jZEuGodT
nICC4fYwHItsy2LyJAHb7QTMxQaVV6i9vcyBHE99x/ZqYh1rbMPWtmd/qzpwG1KBu56ZqboU6648
gKt1y3aHoOn8bMPXzBqIRz/pL0sCyazbk+NqfPv+4mCowc1CQTWNHTSoRxFM5K7wMvn6duOO09wm
PtPjUnhRBpJBUaJQ1XTl0wC6qlOAAvGqJXRnI7mGYDnsjFUe8lwdeqEs/DssmLzn/XIQIGJj0oz2
J6h4Y4JIPc3pz+lv6/Hf2xPk+nXLV9cjHglLhQmac384k16Fd6thbGfj/7l1YsPOREfXYhhGH2Jr
3UPJoH3l17usc67GrUfysOSemWocDiQGAprP4KBfYxTT3J6YP9+DiY0pU6sfokR+SVIKIrgyZK8Z
J0gn0++chE8bFfDtblyD2Dbuy92Pq1hLw+1oQJmGLlCa2C6jvNxu/M+7n9hAMoGaKZonU4JIuP/e
+PWZlvqdGvir/VIW1/9v31/8P0fOCUSkLaZpndcYGcYRPHNV0s5Px4ZgOV8ma9EvAHmlasAVr66m
dzRer1tEuaoOsnORxLLf0jdZ5mUGjsAjw7sBxf9bZQZSFDuL/Ofzn9gcZjKIR9LozQw42Bc7vD5P
MqPflywkp9vT5OrBMmPJIJwupwAFhF7TA9qJsK8PwP5ijmEGiI0jUyilRZyrQQehjk4iYQ/Kn1Iq
ERPkwR4znmMz2Ugy0vYAm5SImuIkCc7dJP/rYrani/xnb09+ozCrIPHER1yDwiZ6Q6L8lYDy6Vkp
wKG0uh+L6Ftj8p3YsmM5bFQZBWuT7oKOpTLmrY+aJdqVAQivIiqbFOmpttsJBbg62r6/MD/KIZHp
EZyB5WL+lpFmbxJUPDTS23OgriWx7Vu3au1irHvZyuQLj1T+GcVFe1EAV+uWddOpKpKJonWzSHUq
k3Y67yMTXHNjW3U5N7PwWqCCBXCJEgHbS+1H1blKDtZREBsvpnW+QpkBumSAT81n7iX+iQK5cblt
1K7ZsYw6q0cUCk4zbK4v5KMaiuRNpJE3vd26wznYiLCahOOQDVBLICS653jccjl92LLth83Axnvx
fvUwAoFYA6L9IBaC8tMAqpAKdEk7U+QQ1iU20kvm6zzoOY9SCqXzOfG+6jVOWQvg3nY8Jf65iKKn
Yg3fjDlAEG3Z7HTsWBub6Swzo1e2Ckf6DMJ7aOkB1Zm38r/bS+Nq3LLqrAs9r6oj+KPtJS5nKKsD
wXuM2YPYHGeTpkD8r1t4hjOkvyZee/dT0xUnb7sa3x6Bw/Ziy7Bl0g5+pFECVBXk45D0xSlrm9c9
bY5lUVEd+evBNxfeMKL8GJxVeVWfs7nSJwj31q9u/77j8mdznakBmWxgy8J09vVZGPAIDtNWokEf
PYJX1b5bda20beLLsCrZdO21BH/yK5KjmjVewFd1exiOVbCRX4AYzX3kdTCOcu2Gq/Jo/pEMPZMP
lc6HPQZrxxhs/jPNl6Rm2QryS7BgPBiW9CvkbmuxB5F1tb8t0gsfp3I+KWQhcQyuprkzuNKUche1
4Grcun8r1HuDOQf3b9pr5Ahp/Divu1U3jiPWRn4ZlAVmNK/aqw6Dz5lax/cdYrsQi6lPOW6JB1d5
G9qL+QHzWFCPRALCnuRPWiJJTgHc8SKyp3fkmiPLmAem46bPBmTKh+j70Exf6DDtBddcU2TZseyK
oR8mEUFLSd+Jlj3oQD3AzvLyGOyF2JAvDzGeBczhfhqBwfM8B7CusJLH9LEJswyYeQpEfDm4KXgA
zSHD5HCqZPT9tv06jiEb6yWbfoB/q3D5Qpb2Gcvrn7mPXAN0Asl78MLVb3uQ8+wc2Y77sc16lgkI
DPnbDZ+tZZqB0/nnnYyvc6p9ENJHeQPm/j0lSMfJZGPBajWZIpC4GdQj+JjqBbw885K8q1AWvBP5
cc2dZdhsJSO01+f2Cqqs51KXd0gcv+Zl9bwVQgTyGLM+sfFgoF9iQwLunnQI4Uu3cuPa78XOGByG
ZxOh8bUJkg6I7DQEbP6VqGf6HFe7tCqu1i2zprnXVh7Z7sczUnBziORYbcJ4Zzu5WrcMG7oVVAVR
jvr0yCx3IgzYudDrX7cNw9W4FdIWIgLzeIIkVlew73OEqvQkAifm7cZde9MyaTVxaKItuH0Rr4xe
qQqBQ5mX81OSL8VOF45Tz8aAqbzsNwEOAHh0R5N7wlUDTueha1EleVogkhHKc+tH4TH9ZGKjwljT
0JzVePvCK6srge858QmwVNCiHQNqk99wYYBSTUNTApUXruBurbzkwwgd4mOWYGPCWqno2Oaapu1I
ppORAO5mE9+ryXas+G9QMOGPKLBHkKkeV/YGUxWfQh9MUgXiG5dDmyrcdvILJ21QVrvUBCEmgHm2
mvhAXfQC8ugqnPeei65RWPYcr0XZVYb76ZSYD+Dpe8+q+aMKwq+3R+CwudAyaCG1183I76SkGtZH
YGLE+0otzd2x1i2LDptRkHarwwP7dXnOOJKPmh9kJCA2EkxFgPZ7Gbx0qYYJr4Va3C2bqz707zYU
rPO32mpVILKU1+NJr9icLcUeut26Y1ltgjPoKFbeMCC5MPtId3e4f11CMo+XttwFxLi62Hzoi81Z
Sp57MkcRGjbnt4GA9ZqYdT15QbIHd3JsHhsWBrboRoPwpr2qAuoKpQJmKw7GvReC6/+37y/+X2Vr
3EGeebu6IAwT5sNXkYCZZguF3V4Dx2XCVsrs+ijSPcj8065vUbaxRIE50bkqG2gghPV3zhh/s7L1
WAkYaA1+HQ8EYgakVLGhsg6aQHRArk1CL+bkb8fG7RG5psyyZuT1KaMcI2rDbHiI4vh7uIgyLbed
dbsH15JbFl2OZaRIiQtACbXyc12CXDBaoNpzu3XX/1tOumSNkcuAyFtn4NHAvxghhiHfJ1sg4HYP
jv//DSVWl8sSTrge1d0qXgsGUAGqCvZSho4bgI0S00s20ozhti1zUd7xhKlPTIvulOejf21nMF4d
G4Vl2u1WDDHgQpFWc5SkQzz/DfGW8GDj1h277lnW9f4W3yv0vypvpvOS79biuuZ/W/kXRm1Q1btA
rgAv8yAS57JA65FsjjkzGxwmFmOiOkdoFQtRnakm83lC8PD2nDv25m/gsKmPUC24/fmKYi8aQ0cy
NnPw2hOtOXYfsiFidWhib5R4dsyyQF4BaNK7vuzbnXV1HHfUMl1i8piYAu/O2U9ebfg/iLtD5bsf
H8pY0fNq+H+3Z8q1xrYVj8FYGuhjX0WBYPSlY/NUvW1Vs3rHOrDBYuFM67YHQVnaVVUAMKaQdy05
yP+KQtlftyglqGTye66uYaee5wja3gGDoNehufkNJLb0/ornAHCkZTCft1qsn7HHY41blivHUoAq
GtCXutb/Dj74FJcp4pdjjVuWO489KlDaGcDjqqjOIBr6Wi1y7zrk2Js21GtugF4HiTOucuAgx22o
PNWI9ptEAMy4BveLbHcAAI69aQtgMsjhLL2HRwHrPP860GJ6FbPgn2NTZLlf1fqLCYAuvM6jT+5m
zpJX3uxNh2oTyM9kyYujs0xqiAmCvS0l7RKe9IDi7sbr9rCvDtdlQ74yCJZ4qE3Ifshofheu9fPQ
NY+g3PnUZ83joemxcV8zaDejcBizH6yR/83t+GXUAMYda9sy2pKpgNMi/z+/osGN+7Zfcnls19hQ
L8a5FD7CKinSUvkpTCBOiMDQ0+1fd8y8jfLiCTVh5uHXmccfqQLCcVb8VaVAZD4ibHq7E4f3sgnK
KFP5WtOlvXYZhBYZbcWd6Ofy3Hcg6b7dhcO0bEayrM8EmK1LdeUFSsdPJIjx5Ij7g/x5xEZ9hVmu
mE9U8qMuV3Mqe5gu6tIR4+KiOd8eguMYIpYB12sEzpWpbxFMEd+GiL0e/Pw9U8XTLKd0Wcj1djeu
mbI8MdIHC8OGVVftFcOJQ22ZttMx7CYhtveti8aP6wSM9VE7nWZq/pl9VFoc+HPoXCa/+sa5Gqjo
ixjRpiS6Uy0vLsGyq/T1xz2Kxi0bruOoCfqwR+OsCr4OrF/0SUV94L1voA3S7pjbHyPi6GVb+xfH
qJRh0iPN2F6HZk6JP18kIdc5iB60x9JFT+8WpIuOzZblj8OqD3Iaef+3zqhpypAiqoT37VjzlkdW
s1B4B4zJD4V79Ak4cnCMr9HOXdS1GNvefTFNLBurcOJblgKVXw9yVPdhQ1DlPe2SQLh6sN7DqCVQ
fdPCCkDdP56Mj2R7GMz8bUU69uH2DP3RnrHWlj2HQKCGSBS113oa+BnX0OYislp/1T7YK0OeqVNR
NdkhChn0Zpk1E0PWinx7vQborWYoK+u12Fls12xZZk2gtByYyuc/OtllpzKU8s4EYPWZvKP2Z6PB
SsTHB9LX7RUlcnMqJhTX6I09JgqjQ4g2iNhaJj7nc1UvIHy/wvNP7G05iMADgQzg9w+tGbTcOaa2
4+g3DDi6sWxciLrM9do118xAUy7nQOSpqR1SRaPhCSUggBt20xuto+IOLP3dzi3BsUQ2PqyLVvW/
qRfWBmAGmyBuKyjYewtoP+8M7I+eAwPbun5hlSJIgBdCBOxqIo+8Jv4SXPO5TG9bi+v/LZPv4DTK
MhftVfZMnLMkUU/QqAjOq8zVzqniMEhu2TxeUzEFDTjeVoDrqVl/wS1hvmzeFRio/uJviJvbg3HN
lGX6WTSrYOW4VZlWgBaLgQlGrXRPzNjhRGyIWKZrXUdD31xF4v9QnvlnqMqP2u9e9yy8z3P/fQ8K
ttsDca2KZfiZgIIOIbDKbAKDqVwy8mYql+4v7yDsBtLPllevx0Ul8TQ217nuovyClHQw3q1jTPfS
SI4x2JAxMvX/d8UVflBdu2mmqb9M76D3MDzdniXHxrIRYzwsmyXoFElFOH/ggfhc9+XTpibAwdEy
gdXmWDeWRx/WFcbHEnUtzWjeiDl8A9VH7zS3CNXkZDZpHpR7hSyuSdu+v7B1hlriVRkcYgKKQDUF
JW4L2tO4hcHcHozDRGzIWAbWkKWlE9nozK80854Dkh+8KNpQMcSZIJ2o5ua6Ubi+F9UQ/t3mKC85
Zt02UExl+cR11KIyJsNh9SyFqtYHMYxVfL09N67Jt3w5Nz0UoycsdOfhHcZy/ihl3F9yxBh3hrBt
mT/4qNiyayAARNXEuEpvMAYmK6BlyTX0q+cGx+LtQTi6sJFizNPRvNQ4pTbZe5qRa630narCp20j
HevCcuhhMvFyXWOSKgVKjGEsq1OGPfsFNJTZJelIdaRmDGLglkeX/QrJ+w6OTyQieuUpcCh63i6k
y7HaNmMYC8YVgGikHIBBKy9igr/W0bK8ylm3x2bsMDYbNdZlwZgoQAKuBkmBDET/10JVIr29Cq7/
3zp9cVTQHPKDQtbNtRxa9a/hMUs1n7NroES5c1i49pLlucEMIKHOHjXXUKlrtpL3HBUn/RS+ycND
MQqsseWyWd+iCgTBg6scoddjRlCGiClbvwTjkH+8PVGuVbDMGu8kcNiDHvlaTq1Iieqy96jsPxQB
wQAsk1Z+okA8J3G7rdXXTIAZpld7NGqOP7dRY7XokhoPebTNkHkoAmCeW9XvTb2rdduM+0yPCZKe
1zrSw/zagGOlOZd1LA5xkNHEhoaRSS3jBAamH8xvF3Xqmg6X/WLZpe90+H+bHiyE8iaHpGdzrWl8
p/qs+t8YF9liXCzO2Kns1p2jyGEJNjjMmCFPohpxrjV/qGRx4QHEOQJDvjUy/nxom9oQMerRqSE5
pGHLUSJLSQXKf7yOqT2wuGsIljF37cCGYtrY7ykqNTBfxSeVD5/oYM4g3tojJXBckm3usBI08VKC
PufKWwjRzUNeISbu3ddx1Z+p0Oaiy/iRMfHf7UlzDcqybaHlGs2eV1+jTtbnpc3OZQ7eGIRzAEPE
dtu5Gbi6sYy8BLA1zkpSX+cwO2f5/BcvQvDvrtdV7OkoOrqwgWS61N0i/EZdmeHLddbLudQRuVR9
ok8dy6e7QxNm48cGnKtDDO3Pq9BAwwlQSGe0e4sn7HtvN+bvGorlt82cDMaD1lcacvGtC+iZlSUQ
NaCEiofy4+1xOA4vG0ZmEG4h4OVSV2XE52wAJMEfqz1yIlfjm8t94VpB3A5gNx1wwUnW4WwEiK9b
uRsPcbW+fX/Reh2vtOcc/mgTQoNGibxrkmN1ujT5TSvTh9pWrRFPZRSUeowjlKPkbsGJ48S1kWPg
Ac/XFdyDgOLOH0yvpsv2nt+e8smQ+Zd9MK7jcmMrZq7TuuQTULLpKuhnNXpfu2USp7kcg52buGsR
LIsO2w40hyP2z8bTS4eNUanw9+ooHH9vw8gyQAGhiw6Kdu2104WOQ/NFCiiQJVA83HFIjv+3sWRz
McSQIwazjCnzOkNI0yvYqet1wdNDBmYLZpZtkMSoH8dLtA6AxCEmFuGpJyQ/lHyETMR2erwwA5LF
HiKa0MbgeC2mbAHcRAHNj/Lg7FNU7TG4upbCMmWmFh4WbQJgi9Dfhw5VOXyYPkQayr6358nVgWXN
W5KwZBGokrnYuF3I8LbERedSQY51Z6u6erActwqpLksx1lcGgt4zAaPWV76pQ8tIhHtak67tZF3D
Gw/09XONp9YCOqTodZ+srTxVSTEfAhhhtS1HDaWKLM7nIgDMxYBgWoCofonZIWJstG5ZM+gUiOD+
KECOli/yUoOjCIVLeJfeXmPH7NgAMq/JISY11j6IS0T42Qdq9kw9/xDjB01sAJnqExMMvU9yEJXU
/SlnvUoDqEvcHft52xsPxUjFsM28X/QdbjD19Gqd6t0bhcMn2DRjYFSXAZ1WLwUD0nXGBWar1TSk
SBfQFETH6BUwS5Yhz/PkN70PrIIeYWfQ3pjO68YEcmySLCv2ykUzP4irKzCUlyar0zJYdzIErs1j
ma9WdUD8Hk3DGZxo2VyX3TCxq2nLammzZnXD4SXF6D8yA+m6eEgOPv5t6Bg3VZzFFWCSg1bXvqSv
FogmnTKvvkTFLoTDcbbZBGNhB3HeOYzWFNIV6jT3MFkmgI8Nhnzv3ePowgaO8awZSTAPa5rHU/dx
rbP5b5HknyAb6R3bPDZ4DKVkOTDLNUllNf47LJ46/SxRPrQzbfBYFAIQXdbIaaw5LaG9tOlrdGTv
GuS4qttMYRrcd5XALTcVoDc4b/irzIC0WhX5+xhl17eH4OrEMt0wwOE2hrhOg6wUOVKEPbcbHdsO
6YUewlfgiLEsmPugyzACi0A6yMkMZZaf4+YY1TNat4yYS9VFAdhdUP8+AMe9oux96ucPt+fHYcY2
c1hWCuHlHIFtIY0HaAgkRhuzC6l3tW55Xg3SnqgrCH69Tx7LBTyZ0SwPkahjXizHi9hvV41KAhre
yvIipRqueRDtIQQdG8cGj5nAZJGo4iCFru69EOubzkdVL53+PuxWbOYwsckDhaXEUw9TdConJMEK
yJJfb6+s4+yxMWQlK5qerMhQgViyPHdQOzqPcfkUI82wc/10rK4NJKOmbtiiM7Dq8OhJ5UjfT90x
4lya2AAyzkPUwczbQ14n/5kA3JJ+uUt97frz7fuL+z9rS92uDMxdrEO+fuhBF9pKkEvcnnlX65bB
1kGxFLncEFFbNe92MGee4v/D2ZXtuI1r2y8SQFEURb1Ksl1zVSo1pPJCJKlEAzVTFEV9/V0+9yWt
bpeBQgMHOUG3LVPc89prffLQN3FXBYzUNfDy+3z1h68lNjnvOdg4P/noG4MlAFfVYYkt+Q4j1Cs3
YCS/ANhwZhp/6kpuLNaWgkBMAcTLnYfVHTd1/mHyQaix1uA6+8zZgxPvn28WZO8CUOGR7I+Uv10N
rApSK3vGpP77xYotYEyGXb2wET7Bghb/PliUS4NQnRuqnPr0TbKsy1EguwGauqL1kq6R2ZsZnB2f
O5ejm/vrxiP/1pA1xOrjoJi6GqA3PCTwOsOn1MKp2JKEEaD0VLiuR7TqyKsfx2l4Ey3168dP/98X
R8THI/vr6QdWMyxBQOL0fxbFPJC1mgCU46hezq0ynTr9jdHqfsKqEdCNe2K9CkVE1dZFgsDCPgel
Acr2n79B2NyFzAe5olLkR6OiahcOn+Mew/Fv7NaAZnwY+fHpp0peKAmo4WrOjYJOnf7GbFmwsALz
DjD4O1BnNGIhz2thvQTNxPqMZR3v+L+H02ILBaMQltUex4ZFXgFayFcQRmPRvsSoj0/tNfBhZ9Kd
/47qYosHW3PFYx2WWJku6OO6NJnrhltZEIx5z+0tnDitLRaMhxHnaoTegTDlxYDBZW/abPXONTNO
ffzGkFlV0NY7hi7sMMQ3ZQMeU+A8u6fQngWCnDCFLehraKCwt8bYXOZG0C/OSvcnLN25jYhTr3pj
y+Xak6JHwQtxZH1barHv8j4rm+rRrWMSmHPCcad+xMaeVcsx1Ao85G8G1EodJWuyrp+s2cW/BCTb
oIXyBGRqVF94P3Iaj3kyM9RHH/u7Uw+/MWfMy9oFzLHYfYn5k8BUa1fIObr4+MNP2cDGnEER5ACw
9Nk+8td7ZtTTINsr0YeXNgxePv6KE5d0C/DCvunaBQ06n3nPGOTVg1ZXVww47igbq0b1Z5YMThzT
FuZlw4muEmrbe8rKd8hRNkmLxvfHP+HEKf0L4EVGP8wLrB8drykhR76DGUBb/hCs5/BQp05pY8qd
74OueaRgn9J5dUeD0n8ZxEh3lZrrc4TZp37G8bv/ipx0sFUDBXUQ8Uf2CzjgNbrqx19x1OT8+KBO
vYTj3//1DazkwyoMZGRE3axA/Czx16KW0acouij0c//58eU4gNBPFnBG1XBj2+g9XNtP3tJNRAbe
f5QV5LL2NOreughWJko06eMFHH8fn82pN7yxYzZUXRTnCDfS9Td89A9WsWs9izOWfOrot5a8Dt7c
QV5nPxaxxeoC6ms5x9WZSuOEo96iufK51Y0twaOJUzmYor+hDtV1E7c3Ry89T2N/5pRO3NF/UX8V
lbGRgxnnvvcs247/aCLMlbCEB8kpCNTtPn4ZJ05rC+kykkZmgor1vgyD16Yv3r3qc10ULOr/85KC
a39mdAoRlAl4JxhrqyTyy3PYxlMvYmPDk9+Uyh7VcIa4fIsXdW/XJxWLWyMrcwSzn6nOTr2G47n9
Zcgccu7lglW/vaqbw1JHvwMsJU2yeJ+acxOxU79kY8w5R0JNj78E+dBNEIOagBbvRyrkvuFZ9dkc
aQvsamph5zkCHZgdeZEOA0TKRc1zME8FxScv08ayF5B1dSWH/FHP3LqTJn9vIlXsP76pJ9zGFtdF
JTCTUPyCuFsb3Skr3qmr9nGsnz7++BOGsIV2WTJPhQjgNjBALxKTA/e2eGeB8Cfe8ZYBDJy4Pl29
Gu+4Jm9hqY+3lYNDNeFDdx+j0fXxjzhxRluAV4+kCMByeKeqqL+CuRFYA6QwoiCvH3++H/xv3Pwf
RckW4zWosmGhhg5Bglwy+tX4DVfg0bDC7nXl6gdOGu9RkCYaIcBn0FHmnQN7tZ2m5btvCHmeooHi
/wuOvQ8aLDN27wS4FICVjNsJU+G62bMRaEDZQzJOM1E0qQ1784e0sT9j49NjL67V3U0J2oI2sQX2
62Q/8KthluDmwb5JvOt8VAGD4vqC1ZDqUzNY+9IIEI9vQd2HD1wEJBm9JVYYDxtz08WKfKO07C6O
E9dLyMqz4aDi0D6PcU/vxMD69xa/2MsgJlXYBODzKviSUxHIPeKlDDIW5vPwS8etyX8L2qLVnUP9
y2EqVpV1ptUUaSiWgtZ0l/PZHEZwkDyuQds/NRQ7suDbAg9A2y7XphT+T67a6akjtdrnEEUOkmFq
q5RAQQTTqnzWEPeMuqlPdN9jo8b2DrSH+ewDJEgjtI1I79AyZcVUfTO1MV9z2oCknFklUl6DZyVR
5bqWifZjL08EnWWmFj7fgSUgX0HkVoP0jjeUrfdiZDhfD2qTNlWhWp5yUAr8KpQAZafqZTcAF1pB
gkzDO75A9hrzIdlY/kO08XrNPUbld4h4j+qWFqy+RtU6h7vc4mjTfGLBFYiygquSFDQDGyv7RnxH
hz1Is/STC6DpkNXtOk5XDVnryzIYAVmKVX7d0Z6ZjE+lnRMw7AKImTe6ULscc4z6Ef+e9BJueSOv
eairC6+a3ZgQwIVeILGAyYZjCN6oQZeGpb7n2vBlDIacJkB6TThXjtW0gTWNS2IblzCefBy+yhq1
faI7sTaJ8COIEHg9hYy8v/S3nTPiUPo6ypNpsdDR0EMYf2mqDhkTURPeUstyVqVK+tI9lq6zj87g
wdwQlesFxTEOt6JDvZfSpQQLIJgyDZbtI2x47kjp8vcOTDKXKqLy3gmQ7u3rEf+kfTmDH8cwEl0Q
6q1BglMdMl11hmZkWib/sp01nXdqZdUvD8IzeUJ1j4cEONb/QZhkzzlMc0xAOB5c1TyulotFUEq+
Kh0Ewc7g8vEdmalil2KdymCHbrC9L3ntMHAMRP0KWGRUXcTGsW9g8FkudDjm71h+5P0jRYn2CLif
1Ymua0N+deDc1RkHHysWDFcPy3MiwB8H0CSkoh/GG+3jdjUr826LyO9+O92Z76sc65uqGMXB8gDP
P+Y0ONAJB5SM1dR9gaMrwuuYYW0mWfupvZqChr2L4SgfOzJx7VqBTaa272SaDxMmjNVYP+T5zH9O
ipf5lV/O/sHkjTGZHaY6SOfOohCWrkYgVuvi1iTWsfjjrUNtMmZBEvGlJiPeToD/6BraVPQOzgAQ
IkrnS7KI9pKtnd6jLxRkUhSFPFiwTCd0PMKoS39uvjbahkkplOwTVpiJX/Wdrv2HcpxGtSZ5DzdQ
ZuicjuVdz7C4eJ0PnfnTVNTDBQJrXpE1IIPJk2DK53tfTa7EHqVy6yVYhzUAOza24yF3DXZD5cDV
VcknnFbQgQc865Q4Kg9X5fQ4DIS7tAzb6SUPp+hRVkI9Y4Egan/2QuHuA/SQiwNoVYaLpVtFWaWF
84c1BdKoug2sWg8FrVwOaTEKLaXUQUL8t8bG8E9sY3YPZvDihwaG/SiKEKeovOP1s9Ws/sgOLhYr
5UW+lzn4HBOJu/TEof/z02hXHRa4yQsJmfAMU9UgfzElDarDcRk8zJqIevJWwq89rcHxzvRybIOk
sK5aL0fgTZYDq8Yj2EdBEyvTnNMhK0AIN0CagaA68kxLlt+qtMG9ddAC2tM2dtEhn8V8J/LQPqEH
BqJACKdN90EheQly6LqaExGK1mUdweUgoe/FaUMV/coRi+aknKgekxaSJzcxsIOXfO2m74aUzR4V
ZjdmcZhrmkjL6tcWuNh+Z3saDCk6GZ73XMaVNvfB5Lci6dAWIylpxvEGy19TnIH5crK3MtfhLTBl
4tlh2/7NIO4dIuhZpYxHvU5Yv9QPFvx9t4wz/eiFM6CpCpjlJwVSyAO35fDGq5F/QeiyGXW+B2Gc
NV+e5FKFZcKjhsyZ8oKAXSwM8sV3NscGRpUIU5H1iWIplw9wRvL4VTmITH4x7iF6Rm6hPCW1DPEg
TgT3qMy9BuzsnfdIeS3JpfYiOylAE9qh3gvI1/bgngsQCUER5xe3PAcFXVMTSnam8gR8aRnNt8oP
0Amh89Lpiz4e626PDl7xqvOwbs0F9sVd+cZmBsr/usFs7dKIuY8e+6hnY6JyDMuJxOQ8oUU4wGoA
bH1u2UDvgMarHyD2xZ6NxTns2rLwl58ujOm1Ha2r03iIemPBGjxMzVuO2+M/D77AUwHNyn+j7Tf+
9iQsm0Dt6V1Q19VJgEnZDqkLlONyJFfX2NIc8croXGSMevMdp4GLko5UjX8H5kk/vgbVXEjBV6Sg
Jivz2Xt0lQmH61E5DooDr/wGrLkJdz1Ek9557NpvcVENcaKpKl0aoUpzQO9wei28xXuD5DbMseEm
HK9FP+LhOZ27m2kg5r3PG0fTkPSVSpFKrSSV4Ky8rnnY3HedN0Av3XMUPHGCTfDBCGt+inO3MgWh
cvBo1wXBiHehCjPJNP/h5s58jTTuHGb5QLdZm1eXHmLbpe2Y/gHyNiQkVoKDoJINmdIe7A0Z7xsT
Z0UU830fDzVJqkBOLagZQWKNdQlEzzguEKrzmASX4FpqvjJ/bAEiKg2H+ChKFY8meZODgFTCiSCF
lPq24XHwCIrq7o/L4SyCpfOWPZ8Wrq9XB9EwVyIQJTbIdZ6sESSaoJhC+XcQfw/9NZtrvDdrhANg
zy0ywlYIrTnhKfThhgI4DoIIliymxKnDhaj2Fi4J8u8J1tUJybzSi0HjHtdw5LcaEI0pCyKNV+pH
hVru5pjn9W7CI67ZSlouvtZ+OVzZZZy/ACK7kmzFXEAfeMz1i1pn1icdHDgkeaFUvVPh7Ks0jvsq
7Was9/utJ7+Ham3uVlbWNxjvlKltOICeFfGYS/Kg0mXKB7DnXDjhRJdg4jxVyYzmWZEqnKpKar0E
NGtFK+vdSOOBXrYRE5fLtLi3qO7daxdWPs/yygxZjuDIikRW+VhnQ9EOe5wcVgTiLl6uOTykl/LF
IQUf0L+8p0UJP6mQcaqdqbFjzeacI7gVyzU1gXuTcVu/94CbP2ht2ysIcpCbBTvAVwMICosUTrS6
FWNdP8SeDfQuJusQZDMyzwcr6wJLHLWGA59D65a0DVz3PS95XKQxSLjqdDZLUaQtDeA0ychwGFFd
9U1SDl7+Bl3KzjtAngTAWNHM+fNU+MUjr6T6EsHbGsjDrGjBEdQwayp7ls+Z80W1g+hz36daCvkD
FCDmDdRr9Q9Buv5ukAYhNB8IHIuugafbT47Wr0jG1x8DNuyitPQ9JIoGgfwKu30hnoR4IGnn5HiR
hDc2w71YwNCXzOFQfKGqKB8qrCvPWIXRCAWQUhBtyoJjE7hE7RNetC4CQQX4zTHJa5Fkfh+Wiv9g
7WifQwmqMDV4yw/Kwvi9KQXf86Ar94MokBsXa/dsjeOJFzlQ3VoRv5VFpL5IVCcgCI7tk84BRsc1
EXk69YaTlHkrzhqfhgTdxRMsRDXLS1mDgLRr5+UnCprAoD5TKCka5slXcPX5P+jMl/iCB8iAUzlU
JbIa3WMwaMiEjUBW0epXcWQ16/rJXVbKEiSiPdDQ0s3zVR52ds85m17F0oUvpkcZqLT1rhlqtwt/
qJo7EebV1xwwFpeNYpjTEontV0sxHTeQn8hcO+eXQFgIwFum8DYqgeVIHfDoV7rpgNTssJVVjuBd
JszKrFzaFSK0PYTzRmguLhmUgf2XAu2PBJWDvS0sXct0DNCm7TB0eepXf74UFA7vOBTLuJjwn+uA
gPQSTQ1657D26BIBUuEHZhp4GUv69SAtpXZnWq3vBFZFqj36B5jHQvuqT00Qj1/UEMHow35tbokw
OPQur8mFaoflRTYVvxziMcywJc8eVy+ebwc1dTcD7YYrZC0qLed6/TKKChSoy6C++yORB2koTltG
dLgsJeuywbTmlRxzI+mjqso5iR5Z36pf3E1NnIL8cLgM/ZlfdUPXXo0Q93yleKe3dhDrNUaX8t5w
Vu0mDTfUdgB/5H0L7jIcQkLK3LxRZE1LUppeL4h1cq13jLj6DVNzWmUjFCdpVumiTDsAkK6ga9Pe
ouGE62Ycib2kaeEfuhBFLViilpdYgrASS1s1zm9RRwcdaOOjeQet70ZV/OATW0dJ27cwx5IT8HPG
xUM+SJGgEd3sgZkQlw4atBCuUqD5zXmOEl9SITjKKvCHXriJzt+GaDDvAP5rpOB5I3eqxx1jDmEn
EyTqbyXGYQ+D4N9pl0OlOKplfmG6rkEZvUTBPawTFICUomZp+kZ/yflU3yAiBzfchfPlBPP5OrMc
7hkN+SLIyj4EqojFwHSMSeOFgc4QH7AAfEC5RLzECewkkqQuSBk8qcJ5A3QpKlJetP7A2+8T82V5
yD1PK7Cw9DaKLlH+otrgkP5aMrHk5JtCj/NSS0jjJDyk1U9KdIuQts7+4+RLsiRAzt44Msb6ucwH
3FTkWZBpN9BSEV8J1jk9FMsDYiHrmsk2CVoZDC5ilfVrswRL/cdYX+lsIB3qu2MxVCXUYCn3go1S
6CvsbcLYYjIuLKsK7JigUybwooYWrORXsvNRq2Ct1pe/ZU9VeDBRU/BUjDwaL4K1rbrM60zQXuUq
lxdAbCPmFn1TQkNw7o/ZZIhcW2tiiq8KmSjK0rrNVfnV86eiBDm1lVheBE3vXOzA0KhwRycUHokr
bBm8hB5cAPhxEBtRjgKu0EUSxyRdUfGHhk5IveB6TXjF4Lo0XHQQ2kyFHv3COhXxH5C8RdmMjWaN
nIt2qIuu17L18gdkF3HEEUD97nmeFdQ3FF8ifUU5jfxL3WHFJxGqNV0G8V/r3XKIaaJfBfmL+DBS
MkYXFlj46IqV6yieoZF09JVFTgFUAoMFhIJrhHbIEuME5IKMeC9xK2owo0cWZ+c3KD3BF2ajnetj
1b6qUnb9bSxG+0jaY3IOOfKeHo6ObrjQxWS9vfCcyjPrlPtargHSfk4Z73Z8hfYKPiuoywNDzjJi
xCxiL2tjXO8kaIv60U1Icd5ojR3gh2YM2x80rmAOHfL2AkyJpir2DZ8igjQD7vOuYQ2IyBe/tWiX
Tpzeqqiv51eYU1PsGk14dQE7QxrsdAvQSBnzWR1a2/EH18+rTJBtTC8STJvIWEhzrDfKrpU7j09g
FUvAdDhBfxACnPkiExdaesEw+tBZ06jZfvfxVuaUAp7/i65F4/8IsGrIrlkTFMCZyoBikOVdrjNK
vEttGSbqbkSFyoVfEGgOqoYmrWYekv5JHDoqbIY8cyHvppmibpc3Am5DzprXaQVCwSWZRnQBQGAy
iRar6VjlgioSdJhSPh+l7UzVv7BJoz8lQjhmYUbbPbqSiCcZ9yItUWAfiCzJRdkpfqkqi4WOxuTo
FEnJx3lXz0Ct+dKri121tPm7hroMkL/lsoj4alghfWVaLNShyoAFCjAAI+EzTqV6JvFNGPewvOO9
KS7lBPwVbFFN/s6u8IYIjiuaDhSUx0/52K3vltD8JWLgIwZ41twEBHCtSZT+l4pA6vHKtIu+M3kU
3kluxjl1s7/kGSnj5hAhKw0SEYRBylrENhB/S7SEVDiptI6glF5UUEktIX/UjNW1QepdH4RP4EX1
gr4h6pTmVsVqicHl3Ztyp0MkpRpeuwRBvCweUOuGdwBMiss86n7BbaAa8IXXofoa9ZhiRdJHNcY9
mY0k4jJp0INF39HA8ilbwtuSVGgx+IPYkYUs38kcVj/kgn4q9gb5zQp56GJfRZKkeg1RSTb1AFkU
SrpfxTqSG39pvfUiQK/6l+gFSicAu2/qenb7mEUQ8hwNq2EFNGR1QjwUs9fMmeJQGpqn3K8C9B5B
4iHibn1g0NYZMzlL9Fp0LcZvpJnYbqgLDq0jkJ09FxOaluiYRuEz0/CsTswEw0Q6X3Vei1avIIO5
nhwaAGKoZ5AtHDMQ4PH1fkFX4wJBvL+bhiqGYuA8ede6yIHoWKIaNVoOf/DU9njHMbqbO3ij+YuE
K+eHYsISFMiWzPEkEZS9PsIKzQRVXi3QfUrsmgfDwTVF/E7lGj+Isa0fmWUoaTm6j+PYVN/kyv3v
pm9R4KOdjzoZ8c9doV+B8XzuRjQ8hnBATY7FDbv3Zx2BMRyYQMkm5AmoR1563q4tcgXZeQkSDXsP
G8/vva7vn0psb91btsgC20JBbn/6eR7TNEC28jxBh+KWski+CgwsU25rAq1HTTBAkExibRaq32nQ
0HpN9LG/rkqQ+6VmCuB+TeCxhEG2JFkwgfwShU612C9swh6xLEemHUwdGMiMVp7cQToYd3qI/bJO
/Lqi37GwU7waEY05towwREvA0OV2TNniEIVd02TtanyRzBSt751yFWmSGUOYHl0vHYKyEF3MtDGr
otkKmsFuF0aqcjfNUo1eOmI2MGak9/x6jyHK8pUTFUFNZXZWPSnYtnc5AL+JXpkl8YsN1dy8lHKM
1Vvptd5e+f2Ixlmtmjtd5/zBA6ohs3WJun8K3HQPThaRemPYHV+TUr+WkuGqGup2hSvrLiti1BCg
/FJ7Y9b2uMLmi2c6WW5Tg3YYmswmDjjq9774Al/ZgZFoWQ3ZyYl27kIin1sRxscZ/jZYUUmrXU9d
FD6F2s+HSwT50ly2Uzm0x+70IuE0ZvY8tWp0ew/k5SKtaI9nxYAHnRhQJsK3t9ihvc99NGy0xM6V
GSLR7EaRwya6Cf8DyjqIOzQj6m9Y0rF9BJWg4Spfx7X6o+sVdGy9sKiE0Zjz9Q9hJv2DxLm5dkE1
vGnaI9g2vUO9HPaVeTVLqFHxTOa9Wdjyq5SyvtMrmrjLgoQRCTtR+AUeSbsVjaTFx1ak50RM7gvi
TcEN2pLl3dDRoxfyIGKStwhYPsGfVNfoh9FZ3MTI59+l8BHrK1vG7wXwdWBBC6pbWx1TioA1z55G
3pkMsxHXuLeQ4BDQ4EXSSt2ftka/IUWvFeMYRJ7uOxw+8pohNPWTlyPkZKi2vEfw+KF3N1qNWVPY
DeZGQxJVpM4YdFo6CdDvoDyUOp3qyKPJq/6xtW31LWAjvaM9ZE7TWnv+1wLOo3+CNlI7JRMSN3NR
VFP0NuUTQUcfvYVK71wduC/Ai6PJ3IiQXB51xF+kF/rfMfxbH62J9a4Z8k5lE5KP4KJt0HQsBstr
tAnbCUwNyxSQ6TKG3kUZZsPqojcIqiGuQcwT+rNlRecBeXQgcEKoADNaTyUSe2xtjdcspwaEQA6j
CLZYVFKqpJW9cE2A0NDDIyam7RUe1WPrtRePEcvQmfJcMobQBAeXSfUHXBH5C1ZpQUdWKl0BIYXk
620kCKppwehwk0eoYi9c0VQXDYMsJDpG4SUGQ6y9BHVrc2+qOWj2hTeW1c6LWjEfMBBBddSD4vCc
iOSpWe7x7/9CHjS2MD6ogAOgVzFH6GQnDlMw3tZRPZyZqJ8aeW+wDRSnJ0QEgAZp6YowAO63nnyK
Bh5Re4NqMGXlH/cy+Z4Yh1IEiZM/st8fj6FPPfgGo7SqNrfE78N9EJKfkFv4bSPtnwH4nDr2DYYh
V4FEvwFjJGbcAfJ4r3So8yREoDozoz+BKAk3+CQ1jBE8KUASYjA/kL+gLTrfydrczQX/HPpsS10x
UDNb3UHxhQEphj5u+FT7n9wBElvCCgxlQOpXTGw/EXMzELdfUbUmjV/ta7BKfPyCT8AltopH0puA
4unGEHKjUcIZ6n3Rq5Si1RF70cM6n+PmOnGRtqQVlpYjlJUA02NORRk8zZTN0Wc/fGPAegXlpA1h
wE3UYUCODaNpxZb1xyf037Qu2Pv5p3cgsSYoISAcWK9uSLAou1fowR+VWZswiBJVzXsPaPqPv+zU
MW1sGfQhM6QEAjDVWLSWMEwOrHurTYRu2sdfcMImtjQWrIWILXx3uMdu3B80sjLr6W/MgID77JU6
9Rs2do0KHihSFQd7LZdnFKZ9Ok9ntxFP3deNTY8xBGqqRYd7QIi+N0YdJdtRXRhQZEQc3M9R+bk3
sSWy0EVba9DbhvumKzMl9Ws0sTNLQicc35bAwhEzlPMSs30j4Y+aY46IZHDCFBXO6cytPfUdx/P7
O6aFvK77GY4bs26z4xZpe7mCIi0+otE+dZW2LBad0azoGhKAyQ9JQBM3b0dkL0AE174xXz/+jhN3
KTj+vL9+hitzWU09LLtcweOuCWp43pAzAuenPvz49399+ByG1GLiAPXgmE9pF4/tVTmi5/q5R9+Y
ckMAjPH9JdyTvLyQCyq/pT2rTnHq9W7iMg5Zo/kb8L1EKzHpYmzCaG/61ku+noFjnjqcjRUTLCRG
emJ870DAmyg7qzRoq+ePz+aEF9qSVqBrOS5E4PE76qOLxFAlA+QZO5b0U+GdyS9O/IItdYXulajb
DviDUssfg8RgKazJ51gTxJa5QntVC9pjoHkhAvps5uPbXYZz23In3i7dGq8ZGkY4Np6O+xdKQtgE
Tc8ZxNTmnFLdiRewZa5wsY5o3o3///gCnu2IDC9Nd9MX3TnS0lO/4vj3f5mX1Q3rXYM4oMDRn/AY
Z+SsWVOvxpzqU/doq4Ck/T4KK68LjwCGh9kt2Tiqdwa0Kmqec7psJyLOVghJ6sjXkAuBhI0Gq2hL
UxHJF4ndlXl96uHJzzjsU7d1Y9GKCVGVWK/dSzZ7v0MVt79om9dnoPqn3sXGmnUxF4CvHQ8qdhg3
tzfHpbM2nB8+fg+nHn4TlSnq9NGRASE/Brf9QBCSMYf4+akP37JYSPDA55j/HYHzcZ0qDOcy/xj0
P/fpx7Tvr1uqm9zUvMKnE718yXvsMEQjlEU//vATx75lsCjjqcBOqg72AwBmCZp9UzqgRlgG/OHj
bzhxO7csFnauVpLXLtyP3F6vAfq0iMMkjtMIq0i198kC1t/YcsC73EJfEYuLDRCAmCMOCbof5z79
1DEdr9Vf76Ac+xCwaBf/z5keAedN5L9OEHw48xpOXM8thUVZR+BV5avYo53zDWskNaaI0TkeiBOu
dEth4TAPKPLSx4e3zY0rhxt+zIR6dOYa8uXjl3zqfDbWWzZ57ASw0HsMOeoMxZlNlAziFDPVc7Xy
qSPaWDCbiYkwl8FuucKQ1Y3QFS3YeEbK6cQRbcksMFqqsBdfARcZCAyFCJbZiouubB/Ol4AnqrQt
mQUQDBjwg98JS9O59yBFf0O89qEI2HsftxnJK7TUz/GenTirLbUFPBvmJHpEhMn9srjAhFjvV/45
ekdBjof4lzHkk2vBGh8JFB7uiCaGbmaLQcL+46t06tk3hlxNlecPbMGz+6Oad/0QR7uoIGdUO054
o60mEtVAPZlWYK2jacQ+Ks3XYDHP/Rjs0P3+XgfnlGb+JwL2H7sRW3Gkkh7Vp0MPXzRDxkYrBw2y
Zt8P/u///7L+xgY2E2t1H8AQ1+btc6dH//lummpAw78OBcKojq/MDFCH71R3JkifejdbM+eyX21V
YNEdXMtA5RVR1oPmNfvcs28sXDg0ZD0NCy/J9NN6AOz44pOtqmjLeyGrKuyLkAf7apgh8SpMnYqQ
PeZFECDi2U9d3mhLgBG2Pe9WNkXgiGuf+QA3CODgeiaS/vfpR1uhJJGTycZeiE4YmUIMeFEvzPZz
G3qAY/7z4vB1qtZJ5xyCFtFTicXJdLVAwn3mzUZb8ovOhhiZScP2GCmzpMRWzKd9d7TlvqjQN21W
Gxw3tbAbUo7NYRraEighehVh8H0mQh/P4d/2HMXBP88H86wIGyvyKLwevA7HrPrYSxiJzSCn/fq5
Y9oYLwHGQcamAZIPCM8dEkp7CNTZX3Dq+myMtwqaGYz9q8Y5tdPDEqzLDR276kwEPfXpG+OV0yAA
yDX49MEPXikkrq9nD8CeT53Mlv6COLLk3dzh04XppkvM1svMhJK8fPzx/x0VsP31z5fLKuutwIOg
qbkeFS6XsMtcCLWoduh+xkzbxKf9udL5xEGJ4zP8FT0toAqAwDJ8F9T5gqzNRbxDbfv08S85cU3F
xozrupwKjfk1omct/o+zK2mSk1eCv4gIFi1whaZ79s0ebxfCM7bZdwSCX/8Sv0tb36iJ4NqHQl2q
0lLKyvzNgSMNZO6gJYH9YIazsYl+fJThKv/FYMaQXWHG+pExz8O/+ruSRw9Ap8boJhnqwMbLHSny
XZsad1dXnrkMoLW6wPcaHJ2AgwzSeQHksS/2qQRAQOlf8xIs2PlQDS1gz+DcJr4x9B1aXGTSvF6e
FN2UK3ntji3YVF0Gfw027oaAKaCtpVo2ioR/+dw+WJr+o30Ug4ut6NY5TynkRFoRlJN77C1yy5Py
ycNJc5zv3YbdordwV+2Nu0q221bsVbMJoDfQPSCgTDM0dTl0S01bE18qO0Y0drhwuRWsxzZQoZbx
hoQ5QBvn1kqgtSZi+wS03Lddk6NyZKS8HrmR5d0vsxTSpwl2qRYImat91pVsJy06gIpx7H5VEGYJ
Rqt+w/uqc9hnXEl2wAOTss/d9lc/Tt+gnuf6mQew4GXjH1/pOFfO4SiNAazuWMZ7OkAeLhOlcct5
Hl0lje09Xf7E3xvoB5HLlcQuurk1WtON0RQ2WX8M3lJ/ZaBs6VqeWfVW7QwF6ZkM0CkYAqhgfQX3
scRqXO/if+UqecaY5d40o8Prz7q9BADAAiyW5enGsUezrfxHFEmim8ikdvqOjuhDgYoKQuEBTzaf
V36I7T+h+4yysedi8jwHAMs/Iu2vZ0N8Mg33Pp3F1boKL5BD34gIzTKmCiQJ7Fl4E+rmN2nOMWA4
Hs4+HdvHJ8lVNo2iJks6Dzl575foaDESopKAHqMceq/U29I90/wFlUmjMWeWgnqFvhUm+kimrnoH
2UK2kY6aZUvlz6ihcNh7wjbe5gbncyqswBjLF4/WiQ/8CdCZyRj0hGwV1nT/Rcn+WLZdUpax+R7l
aC8ypp+UoyZyOTN1tpXkh5pTwXL06b2zYXqYGtkHA0D0G2mhM77+fr6dA0dgp7Se302nMQ9sHTVb
8m6ndWU3T9vWMiCi4rwnSYka4NooAW6LjRVLN3RlJ68yOc/jjKEvqCDzA/psPA+Eb1Wf7oJrcKbk
smDM4KCONt/d2XKuAXsHWR36cvbtRipvBlitnJh6RvnHTbwGBzRAd7m1cyNVWTPKzJPxTDrzHYwM
w8+CWc1DnzD34XJEagoqXKXNkGNCoDsR5X88d7gntncPvqPx8BdKjJbT1B+b6J7K7l60cevLhP5o
x30k8Fyl0mBzRSAl6LK3uE/R/JQBuZEK0Flc/meamFJZNAhUedCMPpI3o85IYLbVGKB7deNwqDOu
JDI6NBZ3rhvyhtf7EQRv0kCvXLpxD9AZX38/S2QbPIEt5EziP3MOkL5fzoX91SmG5LTPMUomD545
z9HSeb8N9JL5o6QW2mXS933GlUx2EuZV6Lhlbwk6+f0ITGNB2cotkREPHvjgYEOVNF6yxfXWNs+3
fmX8rFz+m1nQkZ+d8rstgCRcOnYdLQs6XiZp70tuFUzW1OBiGZkt3xtCc6CwYtDSdh1usJcdptnd
VCAZVC6dmpgG+73WFNO0CloQUFbTdJ9BCLMYmhv0pmysspoDjQora91G0Kyfhvc6T3506BYuqiE0
G/LioSA8t1tyS5oTroos450TL9NUDu8eKNRuOnRLneKFAadjjEBxXPaa7hvKJm1QEwUpPklUcyq/
E2sr8w973rdZECW5mUigHiQaGVrgjIlBMFHvQyZwFVJmMD7RGTxvoZU/Wt1xyL5cdodmxVAVkOzC
sazYhd2ORiBkK4afE9rRN3b+1acfJJ2KHJsn2wPOYZZoGbqaoTM2pn7XfamnfSuGKnskyrSTttXK
UMTNtVyat7jlG8Wzv6CMj4au3KdL15rHlJgyRJ/j3RR6/nDow+4wB7UP+d9DEz6wQ3L4/E58K4A8
80GG0ETyJ//LVmVf4zsVTNbN8+LZaLMO8/o2thpf8C8J+5yKrQOlJg9URFmXuIvtRXBeV9ePhahu
DBM9p1Xy9XJc6Ya/riRnO1EBzXC8M3cy9ARKv0WUXGMfegAJ6WGpSrERX5rgVeFkQNZj0zcxSdKs
Cj8DAZHfpftwzFzFkbV4cUcP94KJjS1/4MOR2Vus3DrfK9u0YVS9xyqxrkGNOKD6WTyD2My+mtjg
bNyjdf53/vV/0kX5kAxwTUbfq+QBPYnoQvNJtW9rc5TN2vPymKdoNg65nNE2EMvf9hxHh8uxo3OP
sldXQrh9XyJ2LGg7MLSWOvgGbb3wsnld1CipbQtZCxbDvNF+rsevxH69bFdXPFHRYyQDu8zMkVLT
l+qzGVq3oPIovhJw3ByK+yqIN/Z9zfhVHJkxVjPpIVsc8gw4WVEdvXHLNRrPqyiysctrtuBVPJTl
a2cWflK/de6Xy+7RDXuN1LMVgdSgUkSbjAyhJjf+cQEUrAKaVVO7sRjoxr7+fmbfAdGSCVk0GYJg
F5CWPxTCOFHWbhwbdKNffz+zTilUywqKoKn4NcQg/dx8uewW3TVKBYuhbW9YGheWM5ym3+j9kwyG
06f8WB/EPqp7bivZ2puZVXAJ11QuVCy9+lB7O3NV1T2CiDWIbeYKySSP7XSdTo0/t8nGlOqcrmQq
yky9V/PVeHacjR9s58FBhYd1E3XBGIjVK+FXyfziGRuroq7wr2ob9eCybWrQV4QOH4JUlC+5JT+P
PQVnhf1u5QIU984nC+/PPVoeL8ePZqFX8WIVcWL01eK/kOzraIG/Lw+zlKF79O2yfc0cqGixBfdI
9HoWWG0ScOjcdtlG+UBzpVDhYfUIRW606cqQzenvqaQvE5j6C2N+IHkE+ih7AzivG76St3PDKCUS
M2IPd6m8KdJ9+6uKD5u9tgZ7cSlDk/DQbngguOh89Kt8ctNq2phb3eCVvPUst5mnDteJbPZeY6Mt
EFNttZFc2mBVt1l7iFBHwcIDwhB/iBqgPNAHZoBrgDTXBnFvBg56IsmDNtkCN+omXUlow6lSdJnj
D/G4OJTM8svsmCauH7HHiT9fDljNPqAix6wxaaB5h4SQE9hArf6aMhf9teXGzUAzJypqzHOtJitR
3A1nqE+B0uZWms7G8qEbuXJmbqfZaaHlKUN3uCPTM+uum2hj89WsEipCjK2sH0UP005qh8vQBSPt
ggEiVNBm2PiEzjHK/puAiYo2FsLJrbD3/kGH9OX51Nldfz/beQGRBOh4wiYQ8xx09tEnXuQbDteZ
Vg7JEiwdFnWwOIBbBoTCY+BM5UZ26UwrqTuTibmCI0yaAoxAL5JuLJs6u0rSxlVvS5CITKFJ27Cl
8mCAQmKfo5XkFGVUdSW6LEILSuDemB8Ka0tV8+PwYyrWS5K5n5YJjq7q5AjyHL/ufxIzAT/t1tvL
x7nDVJxXS9LSdkCVGlbO74b+yIsfDd9V1GEqyqsbs8qq29XlRhT0fXuQ4NC47HLN4Y+pIK8KlF4k
MrAgCoi9N9WXxaqOTcWCimJdgdB4cdO7zWFpbydvi7v+4whiKvQLsuluacyYZmoUPvgl/XHY6iDT
mV5/P0vVyALvHyjTZNiDF7h77nh42U06u0qeTmRJhLvALthrfQ6+NtTs9llW0rSoqZDg/pNh018V
8s7Zd+wA4ei/nqBLw0uQE67VmwdbHFL2sm+8So7mAkxRuEZNYQuqmhHBfrxsV3N3BfnAvwOeEF92
FsPwfFM+iFN6/9t6psGN8QSmoo1g1ywCKqbLFq65EOg1hkz+kNWqsdL6nN9KTk+X/4QmTFQgl5MB
CUEcNoWWA/KgGQ0NydaT0N+r0n/rgew/MC4vBr5pAeXFHLATiAgO2bG+T46xH32eH++ckxMEif/p
yjF88nIbf933h5QtlXZi5JzDY0V/zScQNe5b0VT4FnRMy9bLsaJRUE9iKbiJ3J1LgArdWkvJxUCi
KQQe/SD5dOBs63alix8lVzukak9ycwrdtr93S/61yqLQTCV69MGZftnjmm1ERW45LcgFBNDHIdrd
gtaN773GA3Zuq6iri1AlfcEQlFQsx7Y6UwdUuWafh1Nc7xOEYypKC+y+eEFx4KDae4hBIL/QT5e9
ohm2isgqp7brwcSISfXAcsKvVsrMy5Y/vhAwVbNILKkrmhqW5dDdrBzkqFS8StwEUaV7pwv4JS9/
5+919YP85WtQnW1NXtE4eVHAN+y5OeY38Q/+MPon49W5qY/ZjftS317Rz5e/pfOWkrVjzp2mq/Cp
tgyb9NHeWt40salis6rEq8BZGqO8CJavDOTeWfJtgBbQ5VHrrCt7LBRmeJa7sL7QlzR/b9MXs/y2
z7SSuAvrXdMqYHpEW3Db/iROEoh057iVnRY6xl5Tga02NEgVjiBZz2YRQJdi13WPqRCrwXLyEqQg
OMcL94E7ZeiMfGPkmjhR8VUQwZYN8OtTaEsQ1wGG34Gk7LLH/xacPgh3FVZFM5lScFVOYfcNdEU/
8qvhygh46AXLw1N5V97R4Jlf/yrfNj738es6U4FWcrSzylxvO+b99Dt6skF6/WSCYusIDZC3P9FD
dd/cG9fZPT9EP/ON/7hm7kd/cf39LKNFbJQ4lGMt9bB2+Fluen5BG0jLrpcAUcqNO6Kr+YySzY0X
TYMswB9buK9xewdKxkPdPkfWazqdQKW28Wd06xNbg+Ts3xhebfJ+hhZxnE4BpdAN8KKTvYDfFyII
nms/Nkj41hufnUTeVW50a0dusFR1UFV2yPLlUc5GeHk2dY5VVoLaMoVrRBiKLV6z+NCD2tV8atNd
+Bcw/f/7RyMJrpKCt1NYmmXosemIq/LGVOkGriwFQ1akQsQTDghp4R1awzlAC/55am7kSiF92Tma
ZVIFbImeD0YXYXGPDXbHQF8O8qfy1sziXfVKVLj/dQ+NO45md6yVrhuYxonGu+qVTAVrUWjptuCf
m0LQ4NvpVR3/BLJW7FPuhmDov6N2UhMPR8UwhSD7C+KueZxq+yirLa1VTQ6qgCwoU/Ru1K4byBhY
Fl4v7ugMeoD+FsRhbNo4FGuOIlRJ9HGxS2vJVs9nw5PdQMqiJaeudu5BCwxGR+uwK4CokugNSNU4
2B/x9oCuen6XLsc020gtTWyqrF75HPdC5hKLvksLv8QD2JHPLaj2WV4cL49es2dRJXtxCJzNccTo
J/mDO/dyi/lEN3QldRtoFzv9eraR5GUGlWJ73xobGaUzrZy5nYIMRbVuhX1/ZzjXRfRU7KwMqQgs
UdMe4kEYNWgkPOOu3/e6zlS4VSohTAXifjxaOMRn0Ttnu6qHTAVYFW5NWwMiIyFNjQPtBlxBdp5m
VLauMkqqaZQwTeawcB7NYt8BTIVUTXGTWZChxgEsLo+Wa90sbnW6HMyajFcxVVhlI2J4CYo09jOE
agzvynC/8+kVXJD7dgsVXTXUEBQ3JhweKrP+BobpB3SC/RHQpLj8BzTZqOKrCI3WbMQfsKMoSFgE
/PwWTE7nGyUhyzyPADlvcDGrQd1uoAlraG0/HcXDlLVoAGFbz1CaTZso6SmSKisrL8eHMvuYFvOJ
sVcLZJNi681J4yQVSFUTDpJyhsBkSf8FMEJIuX2+7H7NyqJCqCLTKrnRYU+1ag7JyTwOzBRcr9IS
xevlL2ic81fn7+xUyEaDRBBTmPBkw8zQKAtxZQCYf2BgEQ4TicbUy9/R+Wj9/tl37DnrqzbHwdmy
Ay+/Af3XZbuajVvFUE0WkPIkx+Ta5alAkSaFtgWdQOcNVjwZP43Z2+XvaKLVWf/X2fiHvPFSSAdN
IS/nBwotqhj018BLPqHn/yotx43P6NyknIyJ45VdawnUQVrvB5DnkAJx3a3eJJ1xZWutW0gJ9xTJ
DDb3IKHCH5aNdU4Xp0ouRzKVMYeOYNiASzmzDt74vQMR82XX64at5G+TcDeyIS4a1glYxXjuo5iz
y7IKpxoFnSabrKtbdduLq05uLMqay6qKn6pL6MgUTbra7f1iuUtQissAMhZQ2ylsiAM9F9AUvPwf
NAmsAqqsbnCgdY//QPkU4MXLL/PPHr0lW/Cbv3CJD27BKitX0ZVQaxpW93956wP36WV+OvH7O/Mw
+58MoME3/ocmhOz197MEk1BuQM8vPrMqK/RfJhtE6dW3yz7SRJDKyNUUtI6cFLZz8zqWN8nWzV1n
V8lWSzoOLRbY7bt3MCP7Y7dFU6azrKSq10NqzeEl7rBlhpiH+ACt963EKp7KQQH3/4Oe58elul62
8KC6CVTSdCbmmJocuQkdViiU+m19zXt3Izo0/lDxVEMSZQaEpXAp5sn4VFfzJwcSERuHHM3IVUwV
l5NT1FjCwrJ5yo2rPHkpqpddkadipxAQkORpYbohdzV9icS+SVQxU0bmRlW0uCg29+mhElEImP3h
8pA1i5cKm+qEKBII5ayl+EwcB8sgAbTnoFlCwdd5LGLbPDh4QH7KmxxUBo23JbWtm4V16s8WACsz
aE4iTHHklJ9qcNmgTZCRgy3JxjRrtnAVUGVIKLm6SY0P9J0TzHX/PULz/MEiyXIzzFF/iCG+eH3Z
ibp4VfI3groIuBI9fMt96IdHd19/FNS2/nWS2beQOBC4aqL98GRkzQlaLhshpfO/kr+5A6FYA3eJ
0CJ/GA9n0fqi2LcAq4gpqAhEOCUjXKHh/aeVUv4qTWt5u+xrzcBVvBSwDWhJowgcad6V9tfee4WA
7cZOrplHlVUrNcc2mm0cL7sk/cOFt/iDl2+UDXS21x39LOAhplPVfYZiioygJ5I8FdbVZYdoAt1c
HXVmGEWDxHbXUgeYGiE5FZD0nZa3dfWtiuvw8ifWMX5wKFA5tYq+yFM5YezQlDyQ6caav2f8Wtj7
mAigxfTvX1g6KDhmYKgPIcN0dLLJNx15aOet1hSd65X0rPM2hfoT3lwKAkXXRkK0hW7Mqi4alQxl
rrRK6MeNoXR/5ckvm6ENcIuQSDexSorOeQ81bokVbDDuKVjlCqM5pPOTB76gvFw21oGPfUP/g6Qy
kkR4BeSjzZ6HdYMp7aZlXz5RFUTVAG4AdUX8A9Lk5Mke+uk0DHzaeuz92PlUBVJJqGphJi3cQ8gS
gI74NCbgkqDORtR/7H+qYqmg3sOFbaH839a3Y/R5sYqgb+9L9wZ8i4fLiaX7xPrPznK3YUvjgUYA
wJvmOS9OEs/hHlnVGQwwHW/UoXVeWmf+7BuEod28puYIjOxD3dOgTE5QtN/4AzrjSuZa45LlM9g8
QuEm90uRn/LCvZ7cZiO9Pl54INP779izidk1ixGdXtYeJeSSoJ3pI5MPcZXs2rupiqxKqibmo4NZ
Ts2b3IvBKrbVTabzjZK/+FQOVTD0Kbr01u1/0PmH636+HDfr3P13QaYquqoues8s2zVuhiuowZjz
r8t2NUNWIVVNmQ9lxxArIrsexO8M77vj82XTuiGvKXAWhtANlBErUHfNlmMN1bsmvGxXEyIqkAqC
NtaUSAx54T+97K6a35LqNwTCL1vXOWT9/WzUng0aCLvEzrRM8tBMII1yuV8C33fZvM4p6+9n5g1J
izljeBqdI4M9Oc7AwRlmyffL1nWDV5KTJB3UuNfMH7v7GE/LiXcX1V/32VYys4NGVG01mE5STUdw
LR4gZnRwB+ZfNq9zjLKveoaE2uuKm7LQUeOCUmfjsKRziZKToHhoTFLBLi+SVxCoheVY3dUk21hr
NcNWEVN2AepytgajxeI7DvYK6Gj+3OURFTM1N3ivnLwFpnEstWnkx7LaOANonKKCphrIuTldk2Iu
Y3kQVv/GluXak2TXMyJVoVI11DggGo1iqk2+D9bPkvwW0G267BVL5/H1P51lEAE9jrkMkfFrLkFY
Cm2RL1nj2n7BnVuoI5t+btDrtK+/V9yFrPS0sBvLYpCZgYIDuP+epKyz4PJQdCNZfz8bCZj4eOtJ
vOQ3TQc9ydHvjS00rW6ClEQ20iUbx3XuM8h92awFDqEGETPft8ipLFZyYVVFihEvmnb2yufC9b2c
f697a6tqqXONks0RAxHrSHBK4OYvPqQQY9mqFOk8o+Rzaxsl6Jewx0L70V8iqJtXPs2eLs+oZmtR
AVXeEnNW2chmz/FuIFF8AqnqKU3Gu2KKNmAUGs+ouKrWyhOjnQacESaCw739lQ7uvg1XxVDhRjWn
NXqWQmuwDo3HDhQvJJcdo/E6Wx12FurEcScJbBGoOpwbiWYup70T8u2ybZ1HlISeCTR0DLGemtzx
vqflz8WLNk6TOtPr72fDRodL5JYWNvOZHcfmUz7+2TdkJT3Bq2BIZ4RdyzuJ/G2etnQfdANWNlkK
6KHhOjBsdscufRT1xplXF9hKPhIJeJ07Y8HnxDL8juA6IHv2w+2s4gpaeMXny37RhYmSnJJXYzTP
GP5gf4nyW3uRPmn3nT9UXJNFK+qZAxKnGwHLKmk4edZ9tHnA1gxdhTelbMrRxiHKdzJmnZ+T8j3N
0WYEfPvO8fN/Y9ETcSGctaTitfesqUBLi47SjfR0YeOD24EKb+ItlE1zhp3IseTREni0ce0IAtk9
aJDK8TiK9PuYuVt6YZpgUnFOdOR9bUtUkKGEAvFoSbNW+u1U4/GFFvLoRWLvaVzFOuXQAXQmq5/C
hPY+tb1TD669wSvCy/GqSTcV7zR3UDpG/x7SwimO4MbE+2O8r+0Zsk7/zjdoMJO+WOd7ce+r/qud
v14esy5QlVRu4yyBeD1WeVcYN7MErsId42BMql/77Ks5XC59b8/Is9FNoYZdfWFuF/B6H4CIqoin
2h68oWZwy1TVIe4q0NeyjpdHrplNFfTUMRBjdgZM54L7CTcg+LsFZtGZVpJ3QCWCjj1OtJY7+203
HSCWu+8UqcKeoDxSxKWDs1gNZEA4jbON95fE3jgTaHJVBT9BFW8iYkRH0xRPdxPLT24CgMxoHUbI
U2z8g49flKiKgjIGsAYYMyKycu8dOz72znuX3HT8i4X+rGa6Nbe2AE3DOVXRUFPqLh3JZfw7SZLq
AI2woI/jNJiapPIrmy9XWQ6Z7Ka2gzGCOhkePLaIQHUBoGRzF5XERkcGSoPdkVUvxc5ilMpAFbGh
KTiDXcKygFjNlazsw+V00CwUKi4KtEZJTSIEltNdTd5dN71b7tYtTOMOFRKFZ5OCxR5wLC5IfPwx
bVo/t/pPlweuaSWkKiwqK9qlnWJsZ50w3u3aQZ+K8Hsx/ByYPNBIAKVWQ2GeBQPu9aQbskAItnF3
1SSMCpiaczwaVhCTCmkUX7nceYIOJ7gN8qty4RslCZ3z1k+fnUo90WZRyzAxbTmdCtv0qZj9y67T
mV5j4cz0wM1FFgkW79S5YSgAOdDV2Wd5/eK55dG1ZT7jlG70z1H/Ldqia9b52/nXbp6R0QGjIo6M
4/JqROZTVRyAh8jcft+5SyWa6knRRxHUJMJ0ubLpk8mvui1IvCbDHGUr5o3LSeWm5btXe+ymXvvb
2qlLD+XIdq47qmjh1OYCgloIR24kJzfLgrjyNm6imtGr6ChGndxJUmTQCH2ERTy4Zud7dONEqplW
FSKVRHXLaY1ptbLXwbuZps8JAPfR9HtXNKqoqMqzs9JcO0yi+rY3fnCyMWydT5TUbD3T6Ly18y6t
M7+PuyCCsnWxVYvUOWX96lkOmVZktu160/XYm2e8Qn/Mr8YicOqf+7yi5Ghsij6eO2T/ZN0TvGxU
6KDaZ1nJUtpLY84JLGMxbNpyQe9BR8LLtnU+V7bWpOtxph3glbzoQfl7VaVf52RfAUAFQ41xBW6p
dSdpumtS3jFr55iVQzJFVTnlBvLdc0At9Ti3z8nWoqJZwlUoVAnyehEn0RBGxgLI2ZB8IxCW3JhH
TQSqUCivhDgSQhD3KSfOfCYh8RVZbPHzmOY+2OCrje9o5lTFRWV2b0LRPhWh1zdX3GquQWEVNrO5
bwdV4VHgl2OmTPkQgn0BjNosMPp9XONUhUfhyT0DHzg8ZBsc2hTR2mi9qxGB/q1on6V/nhCWsigW
YTSVvgvtgDHlG/7WBY2Sn7LPHXgEcR6JvPRTE2rkRtf0G3u/7kD29/ezkQ81bYS94MSSWsbgL0VK
7xJ3rJ8qb76fSWUFdjK9Do1FD/UE7td6JKafzabt997S75xzZbP1clnmNsftbp6d5rYZpPWtMYi1
7x3n743j7B92UUXlxGoR0qXzuSeDQmx1ZmpyQQVHTVNndO2w3h0n+r3o56ssRR1j3nnkU+FRbkcp
5E5gnkePxGNBLPPD5YVZE1QqOCofR4gr1Agqr1mWsELoHrx+sy1WZ13Zar04t5o+whIqrOs6unfG
fXGioqNMScAhlbpDmHR5kKZNEHF3p0PWv3IWJD0lUBMUFYLEjb5aqJP4eKT5dtnZuihRMhjSR0gd
1xDhMse+mT5U1pUndj6amMoW20fUbRM7AWjJTH8Inn+jcXlwSLJF07yWQT6oP5pqbhpFZ3UGYhDP
/b/dcl5O5WyToIAETejmy+e5p1sknbqwUXZeYdlZD+7bIWywRU5cnGqcoi5PwcemiYqMyo12cRaK
f2ETVDWb3CdbfZUfb7tEhUUtrHWSOqdDmOaf5HJnztLnIJGgGyd53cCV6pRR1ANU3mFeAuocGF4v
j1IkycZZRzd4JVGLFMw+VYwWtEbWhyF9sRJI9sQHuu+KQ1Q6qWZgUEBeKU0SULMlLX002MbVT+eX
9fezfOXgcxbolB3xssS9QwNorS8MazheDpePg56o8oE5wnDKa4y779kJ0MiTY8SnoZBQOFoODmp5
lz+j+xNK7nZTXGbL2plkGY+9GYPwcF9LBlGBUJkd2xZkqHFIMwAuGFvTjyp5LJr+176RK6maywLn
tL8jtw59dlvvU+QkKhaKl6Zs5LKIMDFHgEaHxm/HKN8462hmVQVETZlIcjdBQQ6s6bKF/JZ8Spou
EHh/SORGvuq+sf5+FpdW2kpTZqUIx+bedUGcHx+H6rREnU/IlkL0x/sJ+Q9Kym0dr3OxVwnQsUyO
e82iHq/80xaCVxOWqmBgkdYlChPGEPIa5OayuFpcZ9clnLhK2paknqY+x9Bd+eqat2X8UI27juBE
JZeiiy3sfoLnpfF5dr7Y1uvlUP+4BA6xo39nVC592tpxjlSSD614ad2nJAZZet/6Fnmoyq+R2II2
6+ZV2Wrx9tXOTo/4NJfrmXwl3bci3SJE0dlWErYRDDSxq3fK5YdXWNgDfzWbx2D3wzMCUZFSzZRk
XhFhVrvqsbW+RfSp49975w8VJnTjN47xmr1KxUwlRoNiVoNj/BibJ8MGWymeU1pRHttO7jqoERU7
JcqucUiMcsXYPrvRb7e/2qRf0I1e2WnjISWxNa45y6JX6K+8gHTbj+l0MBvv++VA1UyxKgGYRO6Y
LyU+MYDyJi5fmvl63sRm6cavJC6unbSngNOGMRF43P5VO8knMnpHo9iCuOiGr5ySl37kg5Pj5AfI
6n0/i2/uYDxXzhYns2ZhVnFRdbHUaVIgASZjvJpJcqT9r9I1rpYBUPm5PO2bAyWFp84Za4vgK7bd
3fPCCoapOVaZ9XLZvGZl5koWz04ej66LixW1kgNxx3CCwOpl05oJVvFRTcsFNcxChLn1PPYov8Q4
3wOKj9b14+UvaCZYhUdlXmOYckR2dWN7nJYZz8RxwAZjw7xmnVYhUmLgbIk7+KYo5S0UTNAmDQWE
pAgSIHxFlPtDNvu8Kw6X/41mKlTYVGalIPdwccIyaeUFruT1EWLrW3wzmhWVrT48O0ZMwihLozLy
d5wlWh9v6VOQ9979lA/fGupcgzsxPTSMb+zKmtxQ+aWWhNReJcwhpN5jawDYg2peMRxBHx9AHXyn
w5T8diF+DqAMSmSdCbII0yVp4HLQIuybDmWXTqcxnT13QdxCwBOXvacpnXYOXMlpWuRTOTMMHAgl
YGHEIXb2acQTlTCKCwu6jV0D04kZQpH32hVb+DhNtqmYqrSMi9ruUSvpuuGPKOqvloUy7TRudGTq
zK+BexagtIy8mFM4pa+/QNXkwJdTRH7smkuVMMpteWOOYPUNM0F9CrCHlFvVEk3WqmiqaKLCzddi
qsOXsDblkdT79CiICp0iM0+Nzll3yNJ4cKLlPu+GjaOtZm1WoVIc+1ZjFnB2Yt9V6ckG4nZ9TeVb
T/66yVRSU840ndoGB/4hssoDHxYRtNbUB92SmeHlOdV9QsnP0Rvmue9Q2+moDWYhVvjFlHrAsqUb
PtKsYaqGnzkiK+1+fZaonycv8Cj3nf4lIc9GtIXg1E2DsvumcxtPJsMyGVtxYFveN7dMfomsWDEK
zcbf0PhJxVAJ9OxATA9T3VA82Zadnw5XSdXvmwUVRuU5btn1ApmVLPUhn7MgWm7bzTVYN/Z1as7W
hIk7ou1MhFHbkasi8p5Ml93YtvhyOYQ0uauiqbIIvG5Q7BjCUhRB44mDQA/lPtPrPzobOTRiR1Bn
42iCAoRnvhqmOX9ua2nkG8gTzXauwqh4G6HUmmN3sqQoQOd5GoXzx63nIyq3+WHu7DBl3rAxyRoo
FVGhVKQHwqKgOEkPdRK2zXse2aBFhlAiHh09PE5UQO03dg0thvz6sv80maFyTQ22lfFuxj9g048y
moOlK4KInYb69bJ93dQrW3AzdM2QcTv9TfJG3MbxTK97q926G2uWDhVNhZmRJrpJELcRgdKddQTm
6Rg3cVAAYsPyjculJgZUXJWd0LyOGR42q8kZb2kEDl2vkAd7rp8gJmjhUdKEJImkW+/BGp+pSKsJ
fTmOWa9RQNhPe0yOfWt+3TUdKpCqs3t7tDsLC6Hb3bIhfhtcZx99ChjZ/03FQQ5gNl/r6RQgsLya
D7mxRT+uuSGohFMu60bmzbT6ZQ7plSneqw7dIPNwVdfVSS4EnAn1wZ62WP51X1vn5WxNKXLOWW8g
J2jnHR3nEY8DTpNihYmBdwtZJX1vC3yiCy1l/46NJq3SDJ+ay9uE/JmKJxZ/Ee1nhzw7bKP8ogsn
ZQN3KS+GXLDyV00SqFqKuQiX0vxzOaB0f0DJb0qrIclcAtlYMt/YIvcbd/FBkgIMqImlngbJsMW6
p1mqVNRVWrZCmi6KbGUd/bRxunyUorcOFkU9ZqEs21ixNJ9REVhONnoEhHhrh193RRfrGs2nj9Qu
j0UebRyTdZ9YnXkeYOgZdjxvrn4NFFxV/yPtW5rj1KGtfxFVAgkQU/phx85JnIfbjidUkuOAAAHi
LX79XeR+Ax8lam7xzbp6IKStvbekraW10rb42kTjL0Kjc+ttkaFYpE6ZicYqZ0YCWgOlz8Hb3LB/
8QQPKsgkHvnrmPrxPEK0HTfTFSrFS0M/18OnKv3IgyRGkfSGcvc4Oa9VDpELTU5Ve/FafmIqO0m/
P3KPxlP+FI4s9jPyScgtfVabYdb/3xgm8tq09HqNvSbYdzvff6+rx2CQYEr2f133V9sXjP2CpCUe
TM1YMSCYUp5zgSsKTcPk3VSx4BBVUXDZ9x0jh3DqFjqKGgT27B2Hso/TpXJg6BIyXGSOr3/EEtmm
xmADLB+kRvGRBqSwR6GyH4kYt97+rhb58/qYmeqC2RRUE8k0KCkm8ouGX1mzfM76fZKUzMSA9Yrw
TC1ovV5pOQWZ3Lu0X+o4p21wvG4d2wCMTT8b3IJk6TwCs0Vupqa8kUl+O6bJvnO0CQlburmiIDAd
Tx10+Vzd36WkOBAo7u7qvQkKc6sAhfkSBurCCE/7eO4A4xf9y5Y+3bCPZZkz4WDaKbshH8Fe4LXn
LKwPdE4+Dv03P3+XhOnZJ7eBv3XVbvuUEddpPapegvsWj5OcI2/1Tauqh4iOXwc8cdaJ+lmq8H2U
+ed9tjOCvCEuAywazIiFW5wAXxYH6UUQGcMLlOsfsASeCRqL2mZx6xyEGMsQqceR10H0uQ8mtSWt
YMlSJmvW4kS+32cpQD4MsM7aq8/9HN0uI648HZq/uz4IS3yY+LEiWxY1R/Cwsbur6T13XvSwUZb8
vQH/S/IwKbM818VVIUPby/vyKE4ifvd1ft98Te/VTXaWh/TxM/1APrp3J0CYDr9I/OVLe1OcIbWD
n8XxNvlwW/6zShTReKvIbDkqmFiyxVvcbOh/E1TcDSXEWP17yCypaH1NuLGsW7zCxJTNHRdpGmDQ
qnRPAUS+dDdsxKplrkw8WedWZeFL9J6gZK1GfYpEdpBM7GzeOP+zaKTAKGLPkwUvTfkLTHxz922X
l5kShaSZvWryejxSJuEd+D5ZFeFCPd2IdJvJjUgPfFnrvtTi56ABsfREMcRj5Gx03db4+v+b3UjA
m8QR3rgmyET0MdCWmXsr66wjW2Hy9yXWJNxSPGkiLkAoQEOi43plniyKn/vsbuz6QSbQZDhJ4vHD
Qbzjhy04ls0Rjf1+6ixLV44C/GnOWYxj7FbHUWyYw3KWIMaCXeftLDzeZT+nLsB+VNwGiX/ssCP2
ePmtBnN/xTYQ6H8fBfba/51ZPrSizLIEZExSeKDkdahT/FKZUhR0lNNmGrR9xtjnD0IHnVYBXpse
vRP7qTZ6/3e/pH8QbrmZ00FjZgEbTsgPZS8/iroRG0ubrc/GUl3jaBjWqDWdOubJGDRtTjwFEyRq
i3zvJ9ZPv4krly8iqjlqmS0JQBj2BLHpw7DFAvD3pZNGRtA6Wi9V56Oa3OMoA0hDVT/l6kHIT9fD
yta8cWBvUpVkrEXzIISMZ7z1ZQ91oGOyT62TmlRbE4AwWe+g/arqbuYiOCi9dVdgcxsjdHsB0nqW
wOy9h3LfKhc+bjikzWeMwPU9xwEGHC2jUBaDa5yn3WFxXq9b3NJtE1g2OkmXFzmua0uWxDXzzmT+
ta9lIzzzLMSutIeta695Xw7ei+i3yqprIvlz/0NNzcKxpl4B9soBrwnvidK4C4OwCbuM4FVsz3CW
eettlM06RrgSnzuzVDD9iDfQjZueR66O181jcXUTTNa6OvLwzL87RRLaDxCeisehObIqPHuS7nvD
RE1YWTB4c12ts+v0UJEK1UHV+yL1D1SZM/ay8dZIQnwO7D6XGr6JU+aG09vMYyywgcpB69K1HQAj
dQytspjrhz791HRbz3X+vhyi4vLfNBm5jRCixgAc/UCTc9bfy+Rf5DIaPGy6jyVyuRG57VAubSth
/n556nCbnYb/Fsm+Azg1wWVtFJByAQ0G1F8ArWZ3qO6gJLiRFiw9N0FlQYnXhknzvxGGzs8Ek+A+
X/d8W9vGdlhOpM29GkHV+eNdNJVIOfWxWvZBZanJxJVC9VqJguiT548vSUNvk4luOKWt5+v/b5bW
cvFDJRgu8qZhiVm9xNiCHHxUnq4bxpJt/tAq1G0Wjhma90FWQIfo0NUbLf/9eEZDY12tIQHMQRuA
N4wFDU+VDrv7ae4Ofdp2d6ALS8+i3loHbZ8yAldOC9URNMWA/8FFuT6nBUSZ6xh4jtinT/sMZcTu
EIRFXqfQzFEo/elA3oZVurFLtnXfCNlUoevjit9Y85qQT0P0ysVj494gL+zqvAkom/ycTr2PWV7X
lBo8ZzrdB/ahJpLMrXvqtjiIn9zWf9d0DyrMz/s6vZrrjedPKUB1eBm4XtTmgAa6537nYcHEiyWy
jPIoQ45UEsVxMCt4PImTbOcKaALGnDAXeU3FchJQB1eR+8Xn3c11m1iWKBMdJieBe6waCXio74Hy
jVl2zzlEKeW+bBMYQTvJzHNxU43Z9ObY7185fR3lPgUS+oei4Jh66VzC7KIPD93YHbA27TOLEZyV
74CrXCGCYIiQvuby0+j7aH5X5RZPPP/ridWS1HMRIXwK9bDu+7Bkw0obedKS4E1wWCRKQpsAyQuN
r8cD7GgqROh1w1jSu0m3lSxzF3n9evGMs1MUBpCU2eq3xRVNZFiWDDJzyLqk8idsZnBsSvTuU5kJ
DpsYei1SdHxxX93quZH3sMvefGjiwxo5emxs14yLM1kYNMdNT7TkchMe5oopSCGF8NsqOEyuyeV/
+57te20F5qz/OmNd9MrxOjhjlfuHZQD94N7NgMml1VE61FBCAC5bvU6NOs5RuNMPjQAlY6HxYBTT
yZZPEqe+FWd53cNt4WPE5hwKKaIJLY/wcOK8driL2zwRWBo3EWClX1G9zJhNxCYpcV/jPu/dqJv4
L+ZleSAk1ac8bafHpE0hUVo61fKpHiOx9fbMEv+mjuCg9AwZc0eDo1w/V8P4rg6bjaXI1vSaF94s
zwsdg3EsAHRgYDdwK/+LAAfV9Tm1Nb1Ox5umM7/t/xfl66Fp1PXO21nL1vT6/5umq7Svm1Z5sHpX
P/dT9mnBFeX1XtucxQhMUVUpGXNEDw4vtH/FIsGwVlxv29ZtY4cLGgl/EiLCqV0u70KaPlZV++56
07ZuG6FZcA65Kyihn6RWcxrz0hvG96FbO/LQDNrZOjpalgsT2KVD13d1hbTVj/eIpnbFvtWvm0VC
i4FMRFdaJi70gZAGZk/9zorb2xZLz03w1ixyDQoSzCsWunJ+4vRpxFFscy2yNW9sczsREXA7oHks
F+WYxCCXjVFqi1A5uT7BNtMYgVrJYqgChkBdt10ZSK4bvzrua9oIVDDsgmMjgdWxYFRpC96KdiO7
WEolplBgEAUBJHEBmefiFpeZ9SvJ+9jJu9hLzpuFSMtiTY2IzXovyoNhxWrhtFi5D23/EFYPfg58
/nmfgYy4zTuIQs5CAM9Bh5keXDCv36rKo1uEiTbnMYIXOOva7fnUAUFV3gelOtHmV8WHL8HWzYRt
Hozl1ROqqJF6fpc9p/p+qZ4Zdr6I3P+PpdAEaPWtHHWwljwrv3+XRO3HsRGHIWk2Tr+W0q1JktWW
0zDytcahyl9LXvMYIVwlD61kh0Y5Hzy/wS3p0/UJt2RTE6OFBBeWs8bOEqpE8ZrksLMMt2oQltk2
NQQV9SbovaPxgVYxlhjG/kUaYv3r9b5bEsUf2oGqjyop13AAI8mRBUMbJ0CD7VvCTPXAKgq17Nby
3npHpLn/f6hB2OxixjGTo5h72CUanniexhOOrJCFindXOUzolFv0pBrXFw1AVv/O0PubNkK40mXB
xe+qdtGgNoObp2oLfW7Jb54RvK5T+Wkeotc4E4/jr3V1QXLDzZnYKbRDTcwUWL/+XykFJ2/p4mgs
PznlK85qZJ/qJP0DNsULL/AaVA1IQ+fHoCuWH+2i/K1nX5YEZ2KmhFOUKWGwEQaQIWYzzfEkdV0E
IhHeRtmv67FlyQsmldZUDXIcZIfyofsNAIS45M3Kfr0vtkw2rV4mysOSOfxsqqr+VFTO/FRXtNwF
N6YmNmrIUqAZKB6+NEPG55MKnW48c1eBafC6cSyJxwRHlWSIOANw9tSu95hCxxAIuL3etCU1/AGJ
QifTqhz0CU+OnwZKPgIjcBOI7LbN6n2nFRMZlWde2xNI1J6GOTzQRN1IxNn13tu8xgjgOZV8AaxX
nyqws0ZgnPKb9lhMbN/O0IQ3NZUPSbKs1tConI8drw6DoBtNW3puwpsaspQRlOY7UMeNd0XTHKE4
/8lbdhrG5MyiuRgTp5jxbnnK1LPq83b8Isc+iO49UWf9vu2tiXQaSDEnU6frU6qwmvCwyuPUYZ+v
z63FM00CLSVz1krIFAHS6Kf3Xqci8Oz6d7Jvmkcv2MKBWZYAU2FQY7sQjW2FAkDvxky0sQZUs1wO
Hh5hN87GUCzxa6Ke5rZnpehwpzwp/16T5Tg0W49ELQ+oqMmp5ahqXoZZ6PWCarzt0Tjr3Rs+TwBQ
uu8KmR7qgHUfJ//ibQrU2cZjLMn9kIioz4E2Xc8F650bQTX8+qzb4sKIaA/INsfTdDkNLVXndmb8
EBBoxNd5rTdC7+8rmvcHFKp2RMrmqv+JQtJtkqn3QId8QLFzit3Ff5XuAi02aAXtGY9nUm6NyhNz
W7odzmnstk3ao/SX85DzjbH83VyeCYwqOMnnpqf9KUqA/REPkqhDsLOq4plChD2Qf6Cam7tTSty7
RcpfQb/sI7j0TLqtcUzHBfIB3SlzsvdiVUMqKrlVTLGZZXXcN1WspR2mehjQeN77xxTU1lVQPpZt
8/X6pP49aXgm5VYQLGVNBthFFCjV1p+wH8podcz1XpSLZ6KixKLrOXLH7lQVzgkuhFDTGyH29+j1
TL4tJwOClJYwznqdCtzYg1PQjVqZrWkjerM21HTswbrStvOXjpF/omQjhf59NYC85n9n1AO1JE7A
MDnKEGnWHnH3luChQ6c2zqWWnpt8W26vvC5vYZSw8p9CUCo2EM7dMLit76sbvfHGtMwLPDVG26iO
wVvSqcbT1ipecbbX/dH2gfX/Nx8InKie5dp54Gaa8T4IHlR013RbGAhb82uUvWl+SQa/gYRqB8l1
yISK9ABky+Tczf7WHbklnkxIVJsumfTXKo3wzw4e90C+ZwUuObiLE1OyYSTbDNP/jqKVReh62QBs
Tp9/KBSwjG35cN3+tqY9o2ln6WrRomldJ3GOHhN/q85nyWQmJCpzh8DXc9OdCoC5VHgGuDOTGz5v
m1cjWrEtGLNoAtytie5wSj2itocU5nX9vsXJREP5ud/1ugJeLKH9Z1kH79hUfMzKLd4Zi9X/wENN
KCYhl3WnCXfZnEXxTJ+vz6fFMCa3VhhCZWXiK4pgEqdmjJ1VHGGB1FO+VXO2eLwJiFqWcagcF313
MmctbHvuGTeAcQu8xeatvG0URtiOqvO8oMYRQ5BP/nCzph2c2mf/yz4jrdPyJitMqqrBxInmkXTK
JDtM7pkSdkyBurj+AYvrmwApOrWd4xIJ93S7M5dfmnS6Sft9K5VJsdWE4E1nRYZsAMSPDzUG2m69
xbLsL0Njd0zqaCIyTbtTV/7y1+fazh0AV5P3L1R53/lbkCWbdYzgBeTC7xy9/P6K1HUsoT2zWY2x
hNYfeKioZ4oz3kI/mx0nD8Tmgh2vz6qt6dVqb9yGCamrnITtqWH5rTPpcx9twdwsJjFZtYjv0ARJ
oTv5c38nSfoRWLoDpPe+7ev5Gmdveq4EtDuLJMKRHebWQXHvc70RS7aer/+/abqtirHuFHoe1qK8
9SKJF8rR3B07vJLZVYXxTGTUCF8v/T7pfmO6Ji/9pyn3FXg8ExTlayZmmQe43iIlWKdo8VJn+cYa
ZXMXY2nVIumWyqftaRy7Ju5kEB2KJtpX4PECI1S7QKcLdF/YN143OfjqcQrxl62jn63rRoQ6YDVx
s2Zk38qoBFSXSjy8a7deW1saN1FRHR+CcswG9i3vMoWnfdMzyeTPXY5ugqKK1kkbUSr2LUwiHnd0
DmJvKceNXYGt5+uS+MbXi6bNAtykOC+OX4HjXuBc0zRqOF/vuyWSTFxUXTc9pEek88IrN4gHMS+H
uVZ4RjEXW+uSbQBGsAaLgtiyF+ifABep2wCP5r52Mu0/Xx+ArfX1/zfmibLQFV01sW8OgSAGb4dn
j5RbJxFb4/S/jcu0wEuhttc/VhxWXPndFFddupV/ba0bsSoKCEkAEpW9TEMbhLGO3AiQoHpRG2u2
ZUNj0mYlQBYXLI3kz2oF64x4+Rjp8H2fdsVhdrc4N2wOZEQtncsxmv2iefHBo/eOL0l0i9K7AoMl
a4/Xp9jyCRM1xZVqylaS5qVOy6+KjuFP35v1ERhtsbGeWLaXJnaqg5RNASIi+XMsg/b9lEfsPC/c
jZ1R5AfeFjKLeR6crg/HMi0mhkrnLROM4GNzHTy1fQXBT/99l/rQId8JGfZMPq3FUWM+pHP+nTZ6
fDewXJzdYni8PgCL35rihNVURrIsuvR7nwb9QQOoHeuObpEO2Fpf/38T0BP3uoC2yHeElV+18KZD
NqEOeL3rlr2mSZ9FgqGMmJ+1z3CjL3MrD5Q3J9SbUSbPP+e6PEiH7pxmI7qR4WYnCEP1zKKuiEft
vs8dFJmJyg/Yz8XXx7OWc/58ReaZOoQ6WED9mFJcWUz0qZWPKsATO+HEaeHAY/tnyoJ3U57fXv+a
LUyMWK+yQTgL9qDP3hgc3bC/jYR48Xt66qbkNhqb5+ufsXiAib1q+qURBKz/z6CfOpaQyI0Zz7fA
9JYxmOirLIJAIJBA3jN1ygMWo4cp809e4T4pRKKTbJ3lLY5m0mihbuJ6vQqa5yjjrwKvB0Vf3w91
+48KvNciz267eutW3pIeTVatoCUDTvVd9b2PwIF5M0+KP3bzMBXHwJOD2PA021fW/9+EZSjZoH0s
Ud98CkUASf3ikyI4fk8h2SI0sc27Efmt48kIKb763kJ2B9T99RSDniXc2EfZJt5Yy0eaUlwHp9V3
EkX/+JFL4oGnqCw2w4+iyCGnDfnlff5rRH4klYMFauhfIjepj2kLVae02VrULRdYnqleiCKCBpt8
Xn4v+uAzJ/oxTeub1bNWr0p1/jX0xVkkAm9z/F0X9p7Jq4UbY7/MJ09+T0HwiVddcnzgCXV2vYbw
TLSWmIuGkKRpXkCuDbooWXLwIdciLkA3sTH3v+/O/5InTcgWqSQB0INFLzMvzwG7a1r6KwHHcuYF
txmSmdfIgxL+k0j6T63PN/KlxaFN8JYKBah51q+2IHmNy7ypjpWuyPG6m1n2ESZ6C0JMwMok3vJN
+E3qvfJwzp5YmNWgc+iFumNBTZwNJiPbp4zgV0WHuZnr5BsqkjKEeqw713j45ZVF874fa16Tg8D1
0QajpiVSTWQXa0PljJomP4BhL4dD12Wfs7wWx5zU2WOryik7dO5mXc72NSMvpFOUVk47tD8zZ7pd
t2OpM35SnfonJ1+3abhtrmDkhEI6oSPdPvoBVIF/YE4m8BQem/7rrmBr3TiXT7OvZFczPJyZimfu
OyQmOa64rzduM5Cx6k8Ayys3iviPlAXvJ2f6NEzjB1EPt50aPzn9zlsTE/k19lFYJHzhT+AJfOog
bxirqP1EhZMeVZk8XB/Lb4zRXxKBif6SHEJ+DUucH7Nbu2D3bVXYuuSgeJFDzZfpWVbuufP5WH5h
CeSxaSyA93TiForcEX3sQl2pszv0YwHqIbyGAC2SoKSIkK64L9yv17tpmU8TRJarpMdSXkw/3LkN
blTiJjdhI6Z90Wxix2hP+FDIRf8oGUhrQAqf34StT2/4KIFpxcvj875RGFkjWvzCS0Qw/wi8gMQU
98IHzcp9GDXPRJElAAk4AsQPT95U0DgIy/ZQjbLaWDHWPv7NT4ys0OZzJMcxd16oztVZBxNQoCJi
t9xdthzeNslGSiB5ErlDV04/SOrRI/NzEOVMW5SevwFpfxuAkRLE3PU+bu3cp6Fl08FLq7PPiBu3
BT+ADuKxapf7ZKxw21+BnZ6xozPof7Ed3ph624JrkmnxgZflQEb/R+KEZ+zeH9yAnbJIf8TT+Y98
yE8h2HvWA1cZkI9zs0+00TMRaHXOyKSVW19Um/f9IcucYDlL6eGAVEdZtTE6y8yZYLQA++yKSj94
HLPMzw+hW7XzAc+h6439luVUZ6LRhoWE0ptV9Oiw4D4V2gHswMEZOzwnwfKxZcHnrshui24+7gpU
E5dW5yA9Lxi+p3hIYp3V/tFJ0y0JcstRyASmQXWHll6W8scJvDvhKxis9fhtSgY87EYmTlwRy24q
lvIMPbxFP/NonKKNDZhl32Ki1VjS+YFuHJB/uQqENvIbuElPJSU3KGLfXLed7RNGosgg3UEaKCH/
zMbwGMCZWVF8FZF7KAZnn2iXZ2LWsItMqnSa2SPpdHEIXHnpKdLd9QHYnNlIFAn3s5k0mj02JYzi
qUEfxyXZoLy3NW7sHVqmCCRfl+lxaPzvWQ3JK+ntZIbBFuS/R1I5d820ZN70qKrmfpzBo5DoncuL
awLR/AGy1rjsmB6zJOExdKnqQ56qLTmwv9vFNXFoag6HfFV+eZzdYTxywj76Mzixr8/o3wPONWFo
NU4DkJEbpse267/0TXvhDRLsTLwb7QwfqgLY09TPtuCBtqEYqzz1AQ+UQVBcqqjou0PmAN1xiByx
Tx3dNem6aONKp52D6DGlIKfOVj08LcbH66b6+zLvmsi0sfX7Plw6eey9cPnad2DsD7Em3/Tq1/UP
2KxjLPLO0rigGRXyKNlSHJYoLdvYc5Pw577mjeDtx84D8aNE/53wXdOM9cccRY6NZcjmR0bwDh2F
fk2u5BGl8Fs5p82hTnCO5QnU03WZH6k30H+UHPepCLkmZm1xhyxH5VoeG5f159rx2nseQMBxl6lM
xBrUMZJWV5M8TmNx0lF9O7dbuw7LJJtcXhVvGJ+wez4KVJVSon5Szb9f77XFQU09SNfxytz3luhx
akJ6N9dTFkc+oYeOdVsQYktFyTVpvHja5GPbyPAHcI6TU90w4oSqOkydm/EHn9U5VETyviMokDV1
Uqn0IKoUOpg4NYUNzc+zXGjgb0yTbcCrjd/UGZcqLANIBMnjqICw4vTspGfi7yOndE3KL5y4Ry2I
Wx6ZNybpKRpZ/iDbZX7I24E4x+tzZnMHI+ZrporGjZbyWKVhcZ7zwn+a82DZuNWzGcgIebebVC2S
qjymimGSWMTickk+ew3btaNxTcYv0JOBV5hmJUTIxgtzwq9j0H1quyyNU71Po9w1oW5Fr2sggmV5
lE6fZ3HhO8CtC2h77fMiE+smy4AmICFF+6HwPzR5MR6Z7v0sJsO0sbe0hY2JesvdCiTSDk8vLVu4
n5/SAlwANAbhc1QfWrcUYPYLHadpxLHI8EaiOaS1XtzDoJkD+bpCViPf6XImPo70aTbMac4eWacb
sHI2agmHQ0S6klx2ObWpQMlc183ySfLHpQl7HCFl9KVKE75RkrCEjEkbJjkdPZy300vdDXMc+Lir
bsQ+YIlrAuOmpYlUN+btJUkUqpeTOyX/YN2kWxiKvx8BXBMbp8uunjsvLH4Sp3Cic1BMNUlvdUbU
dKCjX7LytvK1DjbKo1bHMzJAP4k+BSWM+l51w4e58WOOs3STliehqvs0BJMezttZ9ND0W4RFlp2A
qU3peYQS8N2p7zJYnyCTGrdM8j5I+busKh/WwyhVW2RaFmuaWLpEk4CDI0F9J1rfB83yD1ftPUAe
X3S29Qjd4m0mx1jUzyHz4c+XMBMy7msyHftCbOUeW+trHfXNCkZ422dFxbE/EsmYIepRLjiEaSWH
LbFryxJg8o11mQST/Ownj+NUzi+ldnLnS4cCqs7iPGS53nV4c03eMRnScmjLNL0Ql/zSpdNg69Gk
p+v5xDaG1XpvrIRHVoAE5pnzyEfa1A9k6Qv+ta0aFv5qdEu6jSxtmwzjeO4FTcmh09pfCk/i3kC4
dOxiUJJs1dn+XqpxTQ4yHvKMZmHvPKKGF34IvTyIpWb1UWr/VzBnycFbUE3RvPMOUbdZ7/992fdn
dc81gXgpSVGMrPr6mOhpzJKLZCz5mM0p7sxiR/ZhBHG5pm4dcdTEz1sI/wHKP32f5swRPhxzcnv3
fuibpX0BEFa7P6axCvo4TDh77govc9IYD347P49rSA0UFKU6OfIPMx7eFPJYdrkei3jCQ0D5LeJp
TtTJ8SpRz7d8hPjnl7BQOi/jpM2D9CXMOUU+mpeo7g8OSG8jqJ6iiBVVN5kOEnCUbSz6trk2zisB
zSMHALDwtv1JHrbeivz99sM1gYNp29aVM5XipZ6Dd6uw1DQeG6e++V3D5NlGTre4kQkhZH3XOiSJ
gsdOTGcxj194t8LxsuqQjRqQwp6ckyg/B8nWkcU2LCNJ6TzP/Sx18gvHsJK6eV/x6csSlg+8zc+D
nLe287bvrFn+TZhPijJIiOvh0lH3V1cH7/0Ap2vf/QiO04cy3ZIstUy9ScCGSnNQOYkSl1SkT3qR
6tyIgB+vpypb4+v/b8aA0808QruNPJZRm8Uey4tYM/71euOWPPgH/VruB1MLmeGXNqX3OhWva9PN
OHzZ17xxFgkWkAR0IuEvRNU3nvi0FkFbd+dabSIMg3nJmzorInDU8jMTeA7MJv6vL/nDkm3Wj23m
N8J6AgwbKQYPcon0Q+8VGyrt34ZuLrdwJxYfNfGF/ezRmrqDf8Fi8Tll4xyPlXzA0JrYCfRXiYi/
Phm2D63bqzeOFDikY3XlYw/Nq/d5NuBwiG1UNgsVgzG+hPjWlh63xWYmxpB7uMAsWo8/YqMYAY2M
JOI7kE29Pg6Lz/6BLvSwAW015Y/RoD+4TfgOG85/AuptAEIsO0ATX9gEqWA9K6bLRPTNUhbB/bRi
/bUHKl4W+htfsZlo/f/NZMig79MxaskFICnnUC+cHPraf7luIVvjxrZjTN2sRFenC2oo0GwbWx1P
lG7x2Vm246YkJ7SSZlIsGgaqgs9zQO/XRal0gS4UzofR1zdpuxUbtqk2zhqqBldZHQ7zxVu8AHQs
SV9IEQfl1CdfImA0/JvrBrMNyQjySE8Zbzw6XUpnPNZ9+J6X9UPuzB8rPDpfI3Do1L6JN+GFIiCc
D4rNF6IWCNeRBLWmzQsPyzhMeGEiI9ynl8584Xxc/g2dev5B/Azs3RyXXMlhThCTAY1WU+oEIJPr
1rO4m4k2BJEfbiqmKXwJSVHEoRM2cV5tgokt8WgCDJVm2SjGhr1EfDhX4XwE3uEfLofnVm2JRFoy
oynfyZohqEZdzZdZ9e9Ymdwurfx9yekSCBqXW9yElm2WyQKX8KByw6qlL+s2a92RFDlujQpnGW6q
tr7JB/eFzj47N91W7cE2MCMRcDWxoB8mAuncEcxgwVHNwVeq5d06sHRYNsLH5gDGMi+ikbBmJNMl
XYCXSVjtHOZu3noBb3MAIwkwPSUzq9vosjg0DqlzUKCLnqvpg8i8jQFYAAOuiTFMaKKjCujsizvP
8epkUz09u1H6cRT0zkthuLy+6/08BxuXPHuJ2rjksIzNRB8WWchF0eC73dieC0KOHWF3qV+/sC3w
oWVuTOzhlHV9KaZyvIwiutQ5pI0VCbeeglvyswkx7OYpzEKHDxfCSRC3Hh4M10UUk3n+viu1mChD
t+3C0Bnq8dKnJcEtltfdCoiNna63buv++v+bRXiC5GhJAjFe3LKSeFcqvwKI8HndQF5v3za765y8
bb/BgbcGSetFzcUZtz8f1qviTvqfNS5zN3ZDtvk1QpzVQN4VLOwuhKnhPitI+Rn3F/vAWq7JFDe3
WDFCt+AXPLN4vzhwnFJ7nyGv8g2L/vm6lWwjMOLbT3ntF8sQXoCJb/CsryxQ6lc/rjduyYB/kMZB
sryqfbe7zExdPOa/rsHM/Q4nqd7/P2yuLYMw8YNAlpVVlgTdi5iDFy+Y8ECIzMnx+iAsfmrCBnlQ
cE8DBn2pS9/Jj6Apbp+b1EmfvMiZD9e/YRvAasA3vuq6wGyNOAtelAIUAPdUHKxK05d9ja8B8qZx
Mg4qYkHaXkihH4kLSDpNoJ5xvXGbdYwohiIV11LJ9jKNq8Jpk9bvxqn6WSVJvtP+q83edH9KFzIl
GWkvACqWh8HN6riYnOzAok2aI5v5jTDmk/BoWfrthc4DRJKmuvvkE6/Yt+k0eePaqQIow4NKclb0
fhkPS6mWg67T6fX6FFh2NiZpXFcQqmfRthdEWowl9DtQwLGoqyOn1U2Yh+/X/cYqgr7vc8Z2vfM1
qKkj2mNNE09Nkn50O3xmTG+lk59lnX92Bv++KbZe01hyiAnrSwISEsLgYGsax5OtG11CtNfn7xb5
P6RdSXPcOLP8RYwgQZAErmSTrcWSLNnW4gvCswHc9w2//iXnpMFnNiP6zWlC4SAaQFUBqMrKdL9D
OuGqnm/HxPXNPZPF1Prua+qtdUS1rUMFZcEDL9kxMBPVV6NsUntgxn7N+34ld1PZt07kuQ1aDy5v
yo4bmjC+NiscabVO8wrQxMPo1H48NW0DdOf0fHmAvRkYfl4VjehljQHQXljfAjSIwyIT+uby1/c2
eRv1k48D5CaXdjsoNnvqJ5mHBRCOm0HRESMBYnB7eaCdS4FJLwcl4bqhaJp43d4zJJi+cS99GVqg
iK++VpqQPSrX0h2hN/Pqs+62WEHyUfnp04CE7tUx3TaO7bXuaNdVvfPK5jV76rlM44rR/iBi7a2S
4eIjZSP3qbBf0UsE1rpxPpGyfRh1dT8E9kHa+/cGhcar/26542pdjpVyXgsxeU04M13czFCkObi7
/j4o2iaGL0VFnvodsV97RKO0dJ7qpZ7CGvemgVQnp/F+utnwmFHwMF62rN97oG3C+lIGgjkyevYr
9JfcF74WcI46cJwpUUVaH5F0/95RbBPfF2RI+ahlIR/IiiZTHiR1Oz9vabilIXcjK18uT+b3qQzb
ZJxjc+4scsTqjW3xsqarDEs3SNygf9jyMjiNoXSiDnx/b+EM309nbo2l6MkHsZs7MvvfMw36IzwH
Lk/l97ZsmzC/Zs0tYNVa8jGv/q2i6cvo+F+LlkTzNBwgGPY2hfzXlDmK7YqJvHrty/JLWc+PORjU
0fv1kM7tQ934Vx1RtklGB61PXw+NpV97aH7f22vJztmQ8uTyOu1NwvD5pgH9Puht7VckEBMmFzvO
2uV522Yl8ChIveHgJNnZbxPqJ7pu6sua6lfIl2fhMJfOWUAFIbKQ0Tx4+u3EFhPvV5f57HvtoF9p
OumvYuit28Zyx78ur9TeBLYV/HRYcc/KmyCo9GvnSX7Sdi/iMZvaZFzJero8xN4ENmP+NASExwux
QqwWmQkhT8Qv0qT0vPl8+es7LmGC/gYJ0Z+5sPWrgwd328G7R2qf23n+y9XlQRZ8b5G2mX2aQdNl
AEk1o34VXDpxJXx09aJtfDsCi4Np7C2SeWtfxmogtVW/Lqs3PGRp+243c34QlfY+bvj0jLzzajXO
8rpuzB81HZ9TeZSK3HE1k6gu77iDXpWUfQxD9ZL76xlP/58zHxO71v947VFhdG8LDI+2wfjBrDFn
H6nvPDnov0FR4ln3gzo48XbMyATyte0qmHSt4COY/Hh7c4Cm6okN1VmjK/mype6slInlo4OaqEpt
+ard4RtKmAAoQtgkjfUInoPDDOreRLbRP9nqKCoK3Ucg0KidQqkVM4G05zPaBf+tQFw3E8OjZVm3
Y7dgDHel/2xDIG7cysy73R5nx4fpjtmaUL3AKW3W1gNAWmFQx+5R19POfcDE6KEA44P7xnM/5iB9
mvV3gtflZrA1dnvS3xtWH9w8936/4dNtn4IKMffdDzH7J8qhoHLoDnu7bHg08yhKACPmQPl8qubg
xuohAbMAEoNhLm/y3hDGrdwptB/YJScfOq/vYK6r14EfmUfOEdvijkubYLwlqIsU6Fbxw184MP/+
vcPWO7zGD15HO+5m4u9ya2ACq0T+XSL8/u0R5k3+Q4YXANhxDuLGzh6bELyxmLO8mqX7kebkaa2t
KrRAy3Lw8Z17v0lsB7RiU5Z5u3xkxP/KeRG5tDxTvB+3WyWAkRvVR9kFVxXfbBONNzfZMqmWlh+k
mRS9I5U7VN8ynjlHcL8dizJxeJVVg3eUq+7Dqhooe0QZyRZ9LluK7owQgj1zDQT1aIvs78sWvLd8
2559CoVSCNkX7dp9zFxEBeI6cGRxBT7VJZ1OCqFqGvH3Q1PYiSsmHZ6fNZ1nd37zwRFItp3KYWk1
2D3nakoq3D0zfkTIsDeU4f4S7LApXVjzUWM22+xg31vtHFIIyUaJ5SA1fXkN97zIiALCbeZJoD3i
Y/bn55UEiY88hssBSKd/qJQcZHz2RjFO9962JG3QYvcx9MPtxl0A5pyENuwhGOzIBujj8mR2ls3E
wPFBuVlL1+ZjbYtwG2rFWuWTiAaO5EY6JuJQ1m1nRiYQru6Wbs6RKPvguj4p+YOg9itTEWXVn9l6
9NrcMXBTahRkDPYgQDL4IdI+nEl9FisNJyRH0XUfbvNhiBkZ5nfd8hnHPqC61PG6sv7ohzJMQXxe
bi9P+JCdl+H/6670Pzg4NpEAzVPqtbLJjQzSJFim205Np0U5cW81B9a9E71NVdKiBx9IQVz+3gKc
9QuipMBwtjWtjuh+dyKeCYrrnU71XZ1nHzmO6X8Lslb1dXCmR14e3b93TlFTm3ScAytNoQf9IUiX
hkzV557w161x9/Km7zBN2CY2zsZnU8fqrXdCtaZVOBEJVYsIOhDpWJ+6CtrFbYQEWO2/IFQ01X1J
qoyXESHOaPHQr1uvLW7qUY4FEi69mN+pWsvhFqxxk39w1u/toxE/Kj66vRVUYNriDW1uutoBdxDV
i3NEcL/jzia0ruZdmznKs9/HNBUl9KWtZZ2BElyWzD2PoPeskFQCURaPlkCW7cG7c2daJp0fXpyy
6Va+vEOLyfW+0Awt098nW+v+uiPfhNe1ntSyUlPzTlRT/xoR0H/KCf3Zl01n7+cb8cKfumJBJap/
r5uqkCetWqc/j0PmsfPlAfZ2ZfOJTwc81G3BS8T74d0SZQgGuWgjZxBwLa8k95V/VFbecTG6ze/T
MJq6SgfAvr27AnqUv8i8BOKZuczOf6IDw5ffrpuN+99hCJOCA5bevKdufb8dG2laobpJwZyAA/6w
urJzaJigu1KhwVMTVr+3ufo3ikucr2k/PZZMhsJ2ogaXiE5ceVUxmf1yAJVWn43lKxHDH1vidbsV
9S2NV8d5k/IHJet1SXhTSZX3mS3E7KbvvOj59x6a7d9rX9cvl3dnJ5SbaLtGSu0jzqh3C+t2ypdG
Jw13bkhO9anXzXhwRdmxNRN3106Mp2uZK4gS+70OsVCdhRKbBa7Tbh3UERPa3jCbR30y6UU6Giwq
HXvLA/4wZkWiguADklHXxWMTaSdrG5km1bK3rCdL/yHAs6nCQVSOdd3j1MTZjTWl+UjS4G1t+gcZ
WLjiy5tF0zDz5x+XN3znsmhi7AJdZ3PVVP6b46s6acHvEoq2EyHFfYqMhJ0GiPyFbVO6p8sD7oRL
U3WVyVT7oyW8t2ka5kclyvGt8JfpiL54b8uNN0PNMgptd0XeAtnP3Zn2duDcb1IzGiqfSz4n183C
eDBIYtHSroMsnnMIm/XtHHKABw+8Y88JjXNedr326oyhR3WYk20javAkTzS46wQ/qH/sDGHi6Eay
WJza+fAmytR6c0gthZtApmj1dDjh8mvPX3MOVZeD5dobbrO+T45Y98BS0snO4ryb2FchSBUJkTp3
LfDJiayo+8/lbdkbx3D42ueoCZeTivO++N63KB+mpL4TS/ugl0P8zI4Fmxg7khaZJGpWsVhwFwUD
F4s2/MzlGex9fLPrTyvlAzZvZ6ufxWxaf6QjXjwFGY4eoHvLsw366eOLs7Ztt8Bqiwns+zj8bCqf
tsQsanAf1/1+43h3U8d3ay8t3nCA+L+yOVVvA1W9c+Aae8tjuDeCraXZOuZvwShBf1UVTI9Rtani
Hgywt0SGY4+W0/B/ecrqQb61i/rLz+yzq+mde/ie3QlRJsQOyFgQX7l+9pbLfH6guqH8lFceXcMp
ddojAtWdiZgAuwk1rmFd/CKBIuIzUfbXgLoQG1zu2CSPAtXObpg4u1IvlVMzr0ia3AX9f8vmUKP1
+GArdtbJpNVbUgom7EoUySI77w8oF7jj1g1Ov1OaFVlylb2a7Ho9WLf9EpmeRCMFHzl1upz1vBxB
cHau7qYyayPBnMAsTEEQvKOqmadnVdHi1l9kCkGifkXaZ/ai66ZieHfQyipHmqRI1i775iGoxrXT
H9FM7G214dc2dYvW8xqsU0af1Nr40VLxI8DY3scNrx7GVqIbNcdOzy25HdexTiDMfmRHO08BE2wn
CA0KNyXyDWJzVdiM5N8EErh94rHpdKhxyLrVn2o8AnbteZ5xfJd68H3ZV0VSO/xmLhwvHME3IfC0
maDGeeAcO5MyMXYrLpvO0M3yza7TG1CLnECT24KxVvXoBXb5d9Chrp5zvsqyTKRdmXMF7vjM+u5L
G3m3CmB/tBWjg+HK/KsJtmOUdC0vuPW6vda2l9pWrVr1EJN5iHALPXD2nYjyP5A7vTKS90zFdBhV
OOPQrhf0iB6f3nu7YpzegMWP9lj51mtWVPdqdqICV6g8HaMxH2OnLM+iAgXTcF1ew+TLg6vLrOGk
SJCdhMvIWlZVPHnzwr9d3ve99TKcvvJG8BagNTxpA71EzkTLBMTM7nkFBj2+PMSOs5jIO6/3/cZd
gyKB7GFwC5Yp99wXg33jAfUXsrK58jg00Xc8Z5JmFsuRLNaje+cE2mKQvhj9SFKhPvpGSfrHdVMy
/B9obReslohm/cjmn9Oih8eKe7MVsUKTZy0tfsQp/dvjBYx6mxl+us8FaaFHDWXHpOvm7KEj5Uvq
F7FoqTpbTYbmn+AIhPl7FpONP/i/Q6ES09V8KoNXskmBIu8KOt5E2urG09YZt4Dz6IxJO803YBQ4
MI292W1//zS7rizAk+CgwT3Q2Y0tZYLrqwrBKPeEt9dZZ8FR8ndvoM02Pw2EDtaJrG2TbWCOb8U4
LNEauCpyW+jf9F2aiME/QsbvDWUECG+0/MFyJcwwH//GZTkHiDW7F4G4sXjlhIEavl82wr2BjMuA
v8yOuwx5nkBA4Rubxd+ZY733Ezm7q1OFbpf9c3mc3+YPYBdGiLBsFtQcqXC0+uo8rFyNroLitvGm
G1ZPPwCdfh4ge3l5rN9eEzCWcU0Q3VwEXQeSrsHlgpzQVJ5BdbQg1RF7xN4AxuW/Jp5HsDn+azmR
aOjyjzFPr9wPIygUAXcqadVZgtLcQ1BYaTjy8nEoXVBx5CkYY/OvVy2SidVLpyGzF2ahljTn1IqK
lmUPtZPNY3T5+zuGZQL1Arsdmrm3UR6txVl7fY677RTXi77VLIdWV3rE1bKzGSZN34SrIASuZgzU
uemH7076o2celwcXqL3PG06vxGwNk0WyZPD70QkZqbMFVJXjoq6zVhOyZ7kV3i5wtMSas/XkixXE
1GN97c/fpvUpZlnSn8QqB/iCVPaHO9TunWXr6ojt+rcnP+hUDbces3QQKfqIEzpYj14BplC0RScM
uvEHZrS3/IYvW+voBwrlpmRg3R9ePrhohlbD0ersRCUTrme5uW31IJVOPBwdS04ekUr9Suzq79KS
N0PvxdNa64OZ7DmE4dnEs2Z/dVWWMFt8WRRSwJPSr27aJNQFweR83RMMJLTGaQ8aBwdLlmaJUsF4
KnNXJ2BFcK6BKuPrxgHPPZ9p20EgBwdJhY5u0M08lgOoEQ5O882v/ocDCd/flu+Twa4VaCJ0ibi0
ook3kYV/49nVTcfy5gQyqYO05s5emMR6EKKRXoCu48QvNZKLfEgQWM8TRQpbNsu7HQTiIHzsTcc4
yNt0zsnq5dh1y7lfdPDTo9NNWS0JStXX9DpjxQwXn4EdzyHiiv1uuy+41YMv2ZLQYOfxsgbfLkfz
HT83yfZah8gWKUdI0FRFF7PScXDlqbsvA2/HK6dhePqw0K62B5gt76qY+5gGz9/9dbzzdHp7eRY7
wcTUpB0qlpejxOHaA9sQVxkbYir023UfN/y7X4jDJluoRKdj8FTzTN+0qSZH6Led324C+FRXlhD8
w/I0ObD1/TzJyD5E1e9sr4nbE27KA3eGCeWVgqpR/yMDHmypmoNa5I4TmMi9ySoylc5MJb3l/pG6
/iuxR1KEjePUYUvndrjO2UzMnj9odwwopkGD6UFV+qm0B0zDeR/6I9kU+m/m5DcBysTteQs04Erb
SX/gLU3ZbZBynZ6HuiJ/c8/xvtXQmiM//C7V3amenNrqUGTI0unF4Wk333erncrEyrL8p1/hv2hE
ZxT7Vvheat+NeOaKn8G4KnGCeif+V3p5KUNa16l/4kK6iR8ABybHYG1OnZ7b6TSt/siiMqdLsLVe
I0uoQDomz6AJwo0RQCS/bc/lUFbvFci0moSJKUijoIOOxGkac8dJPEfW86mZAumehqrSfwEFwT7I
mjllOImuf9cUZb2otd3lpmCz/5xLAokHVuvmEbwuoN1d+DgzHtm6sLuTVwF1401MD+G8stW6RUO1
Vt9I7lHkUiTUrMOiHW037AveP+u8pfUfREy5lTggo6SJXN3hzyofcMT0K3P8U822HCUJkK6K/CZY
SQjNr9J5bJVQ/fs6lcx6URPR3n3nOPkU0YwJP6wLSL/cIxJWT9qz2jVJwdlBl0c/6FY6Rh6ID9eI
+doViW6WKT9bk2zZjRi6juK1ZaeF/Bo0HV3+JmuXO8+9dqXXRthzF0p/xfiFSp+OJ1ANjUnhAKA3
p7XmJ2wBD569plXVCcw3FX1w0XpKwbQnM8AyfMWG7KPUVu48AkcoilCvgGtEflez+R6gB7UAVpyv
kPSowU4PTj6Gv7go9GHVFMuALi+CNA3OoO+p7mwokU0Q1wKJQ/2PIJuiTcpThM7SyWrv0U9BDnXD
KjmVZwac0gB6GrfFLntu7uCmBpIJnseib5rFCjO7AS1nSGTj2mVidavyn6zJZ69cEqht+EHWQxXS
JdaKwm+6/jk77fptXq3+Nltk/1VLb24RkTK3Dkk3DFkIaaT8pcIFFLVhRTuomHFQjCfgn+7KaYPi
u+kvlbmT/7YOs2j/qaZC8r/RQQ1O/qWwgRQN1hTaBdQdsJ0BXnVTuK6z7s+yof10m85W/2oh9VS9
VJ4HBt7ab2ZanCZu9eOXFmgnP2Q1hQENLiF/+q4/eZGdgfUoBGdkJcOKp/UfFm/TL5St6/Kl3Xij
wxxSdVVc56wXJxg6rstttf4EIfb6Z+W7XnHf+gsYYJG7ycZbGwjA7FzooLJf7IWoISxbsMSecyya
DPkk0ybqGsXGH+4I8tBQ+5Z+KcplUafaDkhMZ82+VSs0P25wLvm/IKPgPQbTMNk3zmIFduSDgfyH
7G3vVa+NJ77PMy90mAfN8DSsQZfeoXztjHFFKmcCW+sgnPs5V8z5MuB6lr8vAfLLJytf2vyhDIQa
Y6q6ev2O+tHQPVqqceQJdXD7vWtsCon5UjVpSNAfYz9XY7+CdZJMzD179lKNYetYWMGVUdqFPYge
0zAdikDdUyUayGq1/dde1PwvEWTQTUEcBq+XcsoO5c+seRF6ba0oRxnohxxsiGWNvUW9OKhq0X11
Vo+BcCGYimB8GVM9g+5o9RbeNSG8sXLPPpgZGHY/A0uV0mlvRQPIfLpwIRMCidU73kM/LfVz2ivu
nC1n8GXIZK7/6rGYQ5ihOdA+qXrgfui3hAfnlor1q+MQtz31wBb0J3/trSxyZ7zsQbVZ8+9LNw6/
JjBYQR0CDbPegoAnUxXlyyATQgf3H6zD0MeTrFyeeHIBA2ddtlpH1KlhO6r3JR/DjhdF/heCVwdd
yt5mfeRPFKl+jza5zkLJldveTNyup6eZer67tUfPto4nB5SKeeyRuvefbDm20zdWqOADBwHsDnDQ
dPmygAVQRh2vZ/EVCm6AxoxaQStpaMuVx7xAr3KcBpBXi/KgJxQ1JC8X9wNZiDyj/wkKj0AG+m8W
+qsAmMWh0ieWP3piDTs69iSpgzJdTqqYm++d5kixliBTsM4ZMpcMEbLO+5C6pTiDRBxsOGEBuWyb
hH3DpjEuHZCPJEIoxFqaoT6to24iHjQZFq6Gf+CwfX+yC+F/WIFvrzGxhuL7iNPkDfflunjktNf2
84waj3c7L0vdnEpHZOTUVOj9vV1L2uKEtzoyntGwPnoxUm+jlXAyNOtLMFntcM9bnQFmB6aEL15B
VoGMd+GyG5m3QfNMB9E6b1QsEFECEgdk66xebXRz84Ug4S/BjCZkDtLlUtUBSYBBSYcXKin0oq3U
XcgZKP26vbW6TgOQNEM3V+E8c3HyhGjZZeltgb4y6FC2k1xGfDCFOseq+qA62Qzwvxdte3ODI7Wa
PLD6MFjXytvgz2rKCoDAStG0AO80uMvEk9b4lwLBv75pILzVxxCvJnk0ZYtq79Co3/yjuAYuBpLi
bf7Dy8rmxRlk+XcHMtg+ql3XZx/jwoe3BZGhvV0BxZ5ui6L2+ilCF4tfPywzHu4s4pVqv9GMF+IN
hVNdbdR89joDGp7n8gX9WsK/m/oxKGOoreF07op0ZTF6lrv5Dvtf9g9McevOVS6TsTc7/Z+QhkG+
NOy7LuVRPTsZunL4liTIUt9TZ1e2IzjNCkWh5eOASKGMuaPr7zNteYMCaJbJO2rnsj3ItOzdco2H
Egrom3grrqEBeNXvpbA50CW5/zz3rXswxN4t3ciHeJAHrkcHjwCvgJRi5db5D7doyufLT4y9CRhP
JGiW2Q4BHi7ptepVNKPYNsdDoaClmwdTeZRQ35uEkd4UmTcUGdIu6BUe30gluxNT9lHVc28OxjMp
Jf6UZ0hlJlZtFzfcJf+UPbHirFzlwR7sjGD2NZSOX1ZV76rEbsfspnXzMpqRG7x1ZXqUldp50Jj9
DIqhTpwvlkqGgNq3UAhQkaIzOftbt4ZaqvV8ecN38hRmS4O/FoFkWZom46AfJjXwMC+dB2DoY+GX
SCcctU7s7Li3zfNT0sX1CGKjh/mk3ozasOXPt3ZRBgfPsp0sm9m+wCX1W/TDKgAO4NDC57dr1T1U
rn3qmOoSN8eVDEw3B9XOvb0xvDy3Ul3qqcVcCj8AUXbxaAPYdfJUg0axq+S1HLRH/nfB1BIUzcJr
BfwBhC6CKa8SkPL2Bxa8tx2Gn7fIdnVKr2lS12K4caEEBEQtq6qpufKl7BkuvowtpHmZSH94bHl0
2HAbOP3thn/DFh08+vcmYTg6+JQd6TZ9CsSMJc6ZC70EBXbqA5va+brZgsBAbCFAx4JA69T5L6UA
0Q5xIHlXQU0gT2WkOfHkHVqXbEFkpqClKlsFmnewVBVX4VsxwObyn1wuX3rfsaxZJcJ11aOEHT1a
qUqvabbF1w2H1mqa3bHA4js+h7Rl4LQb7bEGGOTK9d+C76efX/AVb1JXq6TmFsXVBy12S8CPVJ12
QrjZYwDKILnUHh7Vi9XXEXeH5lcTgMmeou6WH8xgJ7ZSw4VxvYNoQIodXhr1pBVtwtWqb1I53mUB
e2rBWXM5hu9ZquHMpduBBKe1VVLhnh0JewDJWc+ugmpiow1HnlK1qgbXgQRMcJAKSF+WYK5DqAck
mXdY5dmbguHK68ohsQS1x2RWvgppBgii5dcHSdmdfTBbCWYgmINA2zIR/dzfl0Kc0Rb1kNXrAIx8
k4P2tDkIqzvnkNlNgB7XsQ1KxIyF5qCjbb9QHdcs/5mlze3QjHipH6Fz90YynLuxldWwzbnLnt9y
/rMXwX2Hl1kfLLELcEmajdddCc3eAjAiUimXbU4AcUBEErHK7fIyzmqWHjjK3mQMV58EhK9GiXrn
UtOXrcnRLdtoaZwbrdOkWB+C/giZuFWofpNa/Z8mAyValfYjYmKlcTV3oyXNnwbBkqGnj/lEbiaL
vxSeOihq7Ji12WIgM1eJrsZNwR4UsNNWAy7nsLYs3ztw/T3TNlyfpDgwsjSzYstSv7KKx4BGbWmt
Louypr/L6JG07N5MjCiwtLghVF1pxWC/ghRSlw+3Qlrry+UIthONTRJfYhE0IxNY89L0dXHrWHjx
RSixzyQuCMTrTpeH2ZmE2WuQyU7SFA3vMSBWQWgz0py8TC4HX9+5Fpp8vTVy3E614BJaZ91wnhrb
fpLpnP1Y/UGhWBbk5+tmYbg+0A5k6KFFFTdA+X1rydBFMku766qvZk/BqAK6tLjsxOkURHQZxtAV
05H29t4SGY6e2raeiobKhLaqvsPV3FqmcIAEaxqukEIrh9BNy/yabk6Hk80KPl0g8rFRgQ/Gs6QU
uGy9tqxNy0flAn93ELb2zMk437VPaZkTPC0LWRfPHrTnk67PvSs3wnDtrB5saxHYCCks8kWvq0Dv
91z9uGxEezA6Yjh0DhHvAglO+xUZbTSLimAsrB4YjsFq2lg5Tu+UST/h3QG+3Qo0e/LsN2UKh/SR
waRe5JTMVwdT3YliZh/CAPmgoSxqEbcbCRoIPegjqv4slrQTUUX8JSITNP8uz3zHBs12BH9wO6ka
24rXHK6vvUKcu6ydH0ZIaZyQIhfx5XF2rMNsSVC8k+WUtSKuVF4nE3EAxxigQHL56zsR02xJcDwg
kgaQPMesm63bGcnqCEkxeoLeXh1dHmJvoba/f/KfoC0Y6NZBUAaxkZtpoG2oFyTPB0AFrdX9dXmQ
vVUyIkIPbnMCNjoRa+1Uic0c/YQGlPzg/N2bwjbqpyk44J/R64K9HlPmh55qxbNmfhcRJF3P3Tpl
BzfMvVkYkUBYlpgI0NZxOxQismoXSsm8kld+3YgEYBx1+YLSW5wL3wO5cMBuqWBHiYY9SzICgdP0
Oe4pFey049Zpof7woH2RPy495dcFyn9j0KdtQBOW7dMem4xekOKr4IFzm9biiEV6Z/HNBgSWZXzw
tjBsA9UYL67lRK2QR0j9va9vd9ZPv53zLvBmjtgEcQ7xNnrpcCvztDk4y3cW32w3AMFDpwXqtjHJ
3eqmppO6IVM232RDceU5YrYa0I5pQfwcPIMpw1NBTfmdLzXqX5cdeMfFbMOBlTfPGUQQRewMi3ui
fXFT9vXtkNp/D86SHoSinWu72V/gZyhSZ8vCgXcYo8YfE0u5d3mX3+Q1KFI3EjT4M0+ng+C6t+eG
O5flDCrvCnNqp4acFodmJ4CrjmTWd047s9GgWgOblSW+Lm1+27LxO8vKLIZCZrgAXhDZBEIWl/dm
bx6Ga0utq076UsQ2kVUEcV4LtaOsPlilvXkYb3b4A6gypRIxdfNfIIzOQ/A/fUyuew5o+gdkWI8g
oL83MWY2F8zoh8tmgggFM+BvsmD5l6Zn/a2Nh27sKEdelxRiZmtBnYmOz5XFY5F2acT6LrtZvcqN
VGnbVy0aM5l+C4txx/FWKwY311cC+Akea/kHCpY3vi9QzZPtVQp6aFcxjm+HeiWkuxwRzxKlxZ+8
WpW8KzNUu2+LSaDMDnEsPIPZDAzPNebGTOLfypfr0JeLFQe9s/xZBk7zLNhivVz39c3IPwXixgY1
gztwHlvZzCOJr59IlnUH2MAtnP9vYgDNPf/9uutXSttuja+T/BvQEmnczCWgMOgjGSwAM4ICPPXV
enCi71k0+e9oOKdc4JlajguvEskq3CJx7Lm/mcHDHrVyPeIg2BvHCABItXtd4ROwIZYC3nkrLA0S
VSgYHWTgf398MW6EAJILPokS35fkwZq/ZLhUeV8vb/fOp83ugQKVezAA4dNK4kxH9V6FXlUcWOre
xzcr+GRLw1jWaTcAuBNkP+zlvLR/uumVv3uLlp8+XSxlD7gbPu3T7/byOLY39nWXBcYMjyZBByJ9
7vE4yPwBDHeERxn4EwA2mq9LJTOzVQACIsQnaBGJx3IOTn4V6GjUbXBw2/n9ecSY4cJ4wy2Lzx0e
z7zFBWQYVg6MlO5eL5vMjrWbrQKAJhWsalfAsbwh9pfiXEO5t9NVknb5gePuGY7huE3JJ16RBVbp
VvHogJWfkqQk08Hn9xbI8FdrHqHA5YK9tCu9aJDvE9Ivl9fm94c1Y4anVqwtGxSU/ZNgNtCeuNXY
E1I8dSIKJ5xsdjDMzvqYnQHoAGms3MYEXHUGhCziXRb6ztFT5fdiXw5Ekv/rXBRXJwB6ts9PALXd
91LGomDfqPwnoEnglbEsrRPk5U+0PipD7RiV2S2QE98Npm4COLabgD7Ud51bRFVP7jN9FI12dt3s
FSAjLUs7xRBByVBCe16CI4mpvR+/bdOnYNSOnDZ2j/Wq+1dvUlEAkIz1hJvt6bJV7X3fcOiWg4/V
d/DLGTJCoxcALMjAZwU8nD7SVtmzKONg/j/OzmxJThxYw09EBCAJxC1U9VK9utpuLzeE3bYlNgmx
CImnP3+dKx/OVFdE38w4PDFQSEopM5X5f81Kq9U6vMJ4fxCk3MHirmtJPtSnwdONQcuQKdHVGCFB
ooNqfcHWtEij4WHw6spEHzTsbV+AbkI2jKcpduW6S9xXvcYftLiNYROZAOVRzhif6MG0b56KnOif
70/vmYW57QjQxnQonMSzB8CBeiQ15KX2mDMLZ9sOAO8N8uthyHfJJG5hYVclgjfNxBObL/WDnlk4
25YAzgGGLDV+/Ni8dPMPqx+5+vT+uJx79Omr/jErnUy2mkc8WjLAtrPXNHux7vv7zz435huTHWk0
rxF60naj+4K27dy1H+uX5MnGWJcKgTmqPbAZmN92hWpbe6v1VUo9OtHlhUD93LxurHXltY0bQLV3
66APkt7w+E+aqJ2Iju+PzrmR35irnoO0CVN8Q4QupCT45PSj1OP+/YefG/rN6WvRfJjZYcTDE1n4
4Zvxfz/24I2N8qhZWcnh91SkkQfpWzQ/y0H8ef/pZ8ZkW41WG9YuTGHMbfe9rbrcsb6g/EKZx7mH
b07cOhlEqhQGnHvNcgBob4fUH1p9abmfe/7GXRYhznRUwie7Pv3S84MKp11Ip93HRmZjp3E4KLg2
sKUyRM1Z+33Ve6jY7T/28NMX/bMJrL10EFcJ4cy28y9kIX5XbDwVXlzq0z43MhtzTavmBGgZYErB
1RiRfYpyz6G9lNw/s9a35WVdH/E4sxj32NwF6VXs/rw/KueeuzFQtKzEXVrhucaPn6Y+eqbppb7N
c4/emCeZcOHRtHh0F2YPEtKvI7mEdj431hsDnayaLZqn4FfS1wEXKGy8mrNLBTRnHr4tJMtm6ymv
TxNJXuc2zbv2iht1YcM99/CNfZI5m1HHZBJ4vXdCobsGPT7qUqbyzIhvK8gqxhc2ehh/FnWvlQqr
fJTLBd/i3A/f2OZMWI04AT88dS9ZVt246qGMP1agC+fz/9rmAJJ1BGIu5jNprlv/2jaHtUz37y/x
c7/8NFr/GP5YTwO65jS8olMMaG9KNGUtyYX99tyQbw5QaYEqJhwP71R749D2HrNLJn/mbN4K0U5T
Bu2cGY+uyWutGPrC0OWZHrmJdu8PzGnN/UcObVsptqhWzlAvwJQG4UPLkKRDyNS7AV00XTPlrG9+
peEludBzs7AxWQFIW6WjJtsnYVcWpVrqnFepvc4af+liKfvv79nWjdlV9YvsO8zFcJVyFOGqecey
74386fswl1BnqT6WR9vWjbma06ZbG6zXxdwuLM1Fje6IJY0uYbLPhP9b0PtIhpKMrE52LH3quLtl
y/MCnWj1c4nmm/dn/8yEbOvEEtqldQbJ7N1Y3zKIr5Cjho7M+88+s7K28rOJm1KaBXi29sGBB699
YNAM9KsFVyKciqb5UGE331aHteicbJcOr7HyZ6p5fjLuGiF5d+koOGOC23owXPLBvZQJ23UW3bVh
9rh6eyvX5Gi0+fL+UJ3ZQMjmADaopJiiQGb7TrTuyZXt9Dy79UKhxrk53hzBybCapJG4UEIvVz/v
TDCwZm98xN0uymr++/1PODdKG9PGJWgfxF5ydAH58RpY5vqGeRHnYResV/gF+vn995xZVdtysBQY
szRVhO8rk/xo1sxd17G1hUX/UTSjD5CG5XI3kuhCcu+MDW7rw+rV6pQyx/dOdzegN73xZf0m1Hi9
0uUxa6JLSZ8zk7RFuzcABaA/TKd76FfrouLomE6V1bm3cFbfH7kzi+z/FYkBUuLQZJbuoUEwHGia
0duub+sLPs25p58+7J8DtoL0Xonuh2Qfpj58ZGXr5hvTZtnHamf4tjAMIj5LiyblZBcMU1EHCSqb
42s02H3sCI83R3gSDiM0NFq6j5MBWDa0eh76NZB/Pjb0G/uu2qHJ4pqzPW8jshzC3q1IeZLKyQvL
9Nzob2xch5BqRVMq2+t4nXYCf7pLhzD5+v7PP2dzG9uORykd7Szb+za69uW3Suu7KmW7cCV3BIpN
FgKV77/pzHds67zQFa4DaLqzvZgD9CCLbEQvcPj3Yw8/fd4/SzRivRvB/aBQ96hcdsXVrNwDIuP2
Eq/zzB64re+akSFbQEqh+7FOb8Oke4vT9ToCipYE64VvOPeK09//8w0zhx59LQO6h5gSL2+Aeh/u
fdQGxzWOyROY7z29eX+0zr1pY9Bznbga/b0UMrDVU9I3V43OIrDM62N9+sPHXnJaB/98ju9t09PO
072Z0WgUzi/lkj7XunqShIYX3nFuTW1MW8Sxw+1MTPedY/a5okbfE+Fwg/L+J5x7/Ma2oXUeTUhR
Y+doy/FXU4bDNzYs2ev7Tz83CxvD7iK02iN7RvfJDGS1iOiyj4cePekJ4VMhwSC+1Np07k0bI5/Q
Lbx2Yuhe4Ng+jBM7lGwBBVjp+5BGF+LHM6fptupr5GXp59R1L7yRP8quP0BZ/wUJjeOJiRgxUGc/
NGpbxVmO+pmxRXPWC3jK99AcnZCRja6jaXxuhksM4DPzvq0CCxv4a3Oi473pSHMwAwnzQODYeP8L
Tlb2H2HZtgAMJb2ijS2bjisIPZ9XOM37Omi7B0RQ7ceS1tsisA7itYZRPh0b3I7d+CAW4LwhjHn/
A85N9caylwF6MvWk4j33QGyKKPy54JSYZ9vuUFe4dy68fv9F50ZqY94TZCOgux1Nx2xe1zywrSp8
u4hbctIqeP8V56Z6Y+KQGvG0T1t3lBnyedbyqLBZPX/szNtqy5ahWcZ6WfABzEHRJEDve8bjC0f3
GasON1atacZFuMp4H87+SwjB1aW2n7JluJXtx34/WEL/dw+Pu4ENdEqyo+6rG5+pMoew8KXqrv8e
+nRb3TWJ1ZV9VNpjD/WiopubofACgirvT+x/r510W9hVLryElpAZjzKey71WVhUpijuviL+YwDn3
AaeJ+eeEq9IEkhrLPB5pcD+Xf9JLl3Hnnnv6pH+eOynoGUnVp0eRRX/BqVT72qXqQ0sSkcD/fbir
08bJpsS4RMk+U2At00s4qnO/e2OucUIhYzmHeLQM8tkBXCc/tmemW4HXEY6cKRs3HPVa3RG7vKLl
u8xjfuku7txP35zF2C65ZDMfjtlKo/YhyiAxeiRq6ZPP7y/H/zbWdFuZZYwinZvUcEz65Bio8duC
9kMGoFofXGohObPitxVaYpqjsGxCc0RL/+MCNa08aJPbSaJB8P1vODNIW4HXcWhrKBlF5uimzuQA
47l8jJoPHVnpVtQV4uhBt3g9HMceUviQxPkxU3IpBD8z+ttKrb6sMzSBLXj4aPx1EGb6xsfjfBiy
RBee1sMF4zo3Bae//8dyeZCc6IDcHHlvWlusKGZwxaLi8I1WJh5378/Df5+/6bZsS5IwzjTV81EH
aAuICAK2+GtnzK0T8R2J2fFjr9mYs0B+sop6Qo92YLvE6O/tMhx6nUCuHiJSDEUC77/n3KBtjuAW
Meg4LrU7RiLbicnmpgMylF1qdjj3+I1pj5ACchOHIBX8xhZKmXMMvSZlcxm01YUvOLe8NicxQ2/Y
PELB59in5u4UHJ5c6xT8PayxLx8apG0hVwIZgpjW0h3n4DkJ+7xWEDyfko9Z9raOa+FQa+6S0R2b
OoNIEYOOUZTaCyU9Z7aNbcUWm4mKlMK2EUVBKfJ4pJD/JvV4YeM4M7/baq0y6adklsocjdCvaPx7
O5FYZWQvXdOc+/mn9/5j013n43kay/jYRGW7K1sqcbtx8en/nX9Jt1KuCqyMqhk4OQIP+vnEaLZo
Gies2jc9vwkmnKOku2DPJ6ft/8cd6VbRlXnvA+/j+FiHCP666Br6LwXqz3+MibrW2fyprNSrhn2/
v2LPvW5j1oBT6t5YSo6IC46+tfuUmPt0Gh9D4Bz/98vABYAs64VY4dw0bczcBHE2reCvwkPo8X0y
rfSndWT9pVzAuWW2sfEJPdG9i+L+ODXp7wWqd3EHZkwFZfMLNnjmBdviLjoOxKghwj61Ntin+Ho9
SYXCEXOJdnPm2NjWeE0RBHH6sDbHKZq+hRE91Gt3jfAKuohoTU9FduHW5tx7Tn//j8EE6dATazBS
evVQ/Er3nR1/pS07sP8tSLz0mjMTvpV+FSoo0zg2/bFFVUk+zWFf1H69tCOem43T3//zEVVpEQYC
ZwO7tC53Y6ly1yhI2wBp/LEVu63/ojYg1C1Lf6yb4ZdV07STVn9MhTrdwth9wojVjZrB/bA3Mfby
bFlekI/71kKI6X0DPzcBGwMvWw9Vbab1McjW5iAg/HgXdtWldplzT9/Yc9myEuK+ZD7GM/vDxqlq
Ps2r9pdgCOcW6cacoX+seV/N6qhtdnNymGfTXCUtxon395RcbPk64xpsi8GSVnUQcVunY5hlqwOU
fI1wtYUMbA79bv4Zirjy84emY6tQNkYIGiFctB6tH1ge+ZaDmCo/6EVtdck8K4PSt0ofE9TDF1Wy
hl9C2tEccGz96/0POGNyW0myuhtGlqlaHSNSz4VxkF+Cwm0J1s/FhrJzs7GxarZ2diBsUMdhWZ/A
i/l1uupIM3Z1ipQ+9hWn9fzPxiE9vDMctN1xgT9Ya3MIO3Y/p1Dz/djzN155na4LVRAWPpK1g6qz
moHXwwXtXhgIbr7/inOjtDFsYYN+mWKMUi+C58mM4gqu1X1FG6Ahu/b1Yy/Z2Hc1J+EYQxnzGELi
8s5lov+Mc7vcN5AV3oEvW30sYZyyjaUnTAg4t2l7LEP9Svh8c7qLOPkhA9oYL0zKmc1qW1JmoKGc
oP+nPSbNtOQR4d2OzsGlfoQz87FVJqNtt6wTbaojNtwniKbcSrZ+PWVa+/pSIcQZ29tWlkEHOhvH
gVZH6FoToF/7qsgyH7yhBFfv3p/wc684fd2/hsGDekzSWB5ZSu6WyDUFvOo84PjD+y84Nwkb414a
YRetV3l0ITmozP6sG/fl/Udz+r/Ryn94z1uBMiaHZJ1MYPeu8WtV7wKCUvwXg3b0aN4tjKc12xEV
oK+nUIxkAzTL0e5EHe4QwCqLc2QGQjTfGKOpkHkGhY3JFCJIAun3zpRa+FyPdQMtrI6i0GiHSvlY
HBPWDpiLbvRJ9Mt7nCW/Q1TqBeJJiaUPpl3Vjy75lvRjZ354XS1a5r5f2/ItbrJpBOlicYB6SoKE
1gFy7rxacg51MtEX1TKMLswZ89F+0nFzWEwCbjzkksOx+hIHszJDTgLCJJRmZ+riMHezLwWFtlya
lXCKeMSRZKo7Se3zVIlAEQiTW8XvS5746ZXMUYNiIHC6iiUIq991t+rFQZmYtwRVl10fRNcnZHkQ
3nYJRECeavykYd33pVbNG5BOMfSAOON2HR4VykxIUETZ2AYNrtqnvlrzaE4y/YzorHRD3lnbMihV
NRHYoNDFF47/SOgEBp7rTABPFELcVfptQXGHZZ/aiaikReu6J20EBA+PvM0jgUvwn2SaquGxdy20
84smpjwRReyiNX1VljTUFvXa2PRlzJQTP0KmU6P2LYEkvStkC6AF3dtKZBCYpiiwM10eoeC0a/Jq
mW1U5tkAvds+XyCulFzLpmmR8K5lDSTutUEhQROjq3JlyS8tEKF1+cSrkgB9Pgpu/9S9YVn8PCRU
kjs5rcFDxh1gmDFgfGU+rP2QHc1qJbvJRhrSv/OpS/8tG7kfAGKFTvsIOkDMrCDFqsy8vkGLPay+
zBOa36c7yH4v6ZhL/E+iy+fEQiT30FhC6XTlg1ZA7xiAFu7b3LvsDTgB6yHivEzQG7jSzEtwLzJK
EIN7alcr8hqLKfyhmjbIdNFSzsTvNKTVIvaCQV3uMYiauG3vQtYw9jMIxBQBiDT3pPzRq1WmJEeT
i5cv5Yqf8qWP63V8AqVR64cxoXqUV4MdBPmTJSi1r4qYr6cWsyXo/LC3SL5FT/4kLQbmR4cuuw4q
+Xow0y4dIbTzkrJVS5lDOsv6X14aO1T32Ifm7N6zNCndbghSNUW5tmmKJKeYesXaPNVVINc9EUPt
1vtMA4zya4ZMXlIXimu+3kNfk7MfPTNiPXThOmbBVd0vhH7LoqDhHDDGIFn/Ll4l8y0NzZS6HbSD
JQQHFkL492C20tK7PgkTme7oOih6NXPflw8xLdP+iWBVRbcrqrntYzL2gb02C5PTXV37wEKCIfQQ
vl4Xv1RfzBL74BV6aiYdcpATRI6ehBgXXDXYWcuhBwung4ZCxEb6qj2fx2/pwIJyKbp4VOVLxjwZ
fkGOXjRZHscj0Te6zGJEjr1Dsw1EGQfQdvNR9dI8DxnPKlHQlvQwAVVKaXyegU3d7bvZ183vOliR
1Mi10Wp6UfEMplYLmHJz1bJp7n86CVbHXcAS/AtlIaN3h65pIvKdqCmrjkgGjsGulUJk4PxZuybP
Nloq+gXC0Z071NgGmdg1QR2GP23TuEphjS92VPdlyi2uuWOnULifo9PGIb8VRJF5YaeIpQbbIAL8
zECzYiK5oz6qVbEuMQyT6hAXjW+iFm0X7YFoEOjSFFChMHfsJHAtIA1hw+ANYkWT/TI0pExeJ2AI
+G5YyrDCz22qFxDppL1aZb9qFHfS6DBMzGQ0ryoKte4C1iiiL65tlvh5HvpWNznU2m3wpoyNJrOr
aZuhiaRsDal+RG2DRsHSZ2KSeTtBBd8UoI1DXGUHlZVZPkOdUVr0x8dxnf0lXd2ST0KmIZiv0ABd
oO2Vzkb/idup1V/TCT/vb5qAkfEjnnA4nUSkeuNwHVQOkLq3fep80bMqnb5aAuAXGu+gFOOKchzH
6eiapmc65zIAaSSHeMKkn7HdmOYRiT65foLkPelkEUReub+imiqE6LSrRH1th0EvPsfEjigYBTe2
m34m3Fr/tJYee3vuyMRSLBUv2moXKRn1h2EERKIEA8D2yW8VhQIoBk5Y457oNKCnGCj6OXhcu4h3
X0GyWOUjOragvjTGreO2qCokZ1/QpVSvd0R3nfxeLiKbvkUgZWRAVC5iQb/tWiYjvRqCtUue4x6q
R23ubNmctPPHsqqe1l7xkO4ags7lLKcJTcJr7hBudXlW4WzSuYX8om1ypGtMVeUpcbjLALZidKa/
QQAosuxLWSdENQ8eliLq+1F2mru7FefmYou47xUqG4pMsGo8TIEBOfFKsLYfTe4qVAJ9z/wQBo/Y
LfEtRdgaHbyBDxRbKIVpxaD1Qeqhu14two+44LLqo9+wX9IneR0HNs5XuC3fuXBYCwbMnKRHNXgM
bXSg5wA+fQVgQg8+xzFPcexIJitXBJDJx84JeAHdmbjs6mu+9rzaqYkuVXoAhQApt6JOp7AKgT2o
agYhVZoGX+epp6drupbRT97Ddb0CWwH0d4AEwiX95MYOLbb5EMKPXXMI5a9o+QfpjV1hr5f+R9Zp
SYosqZbKHtpaVIgz6cSx0+9K1vrlNquXmB9L4oACzCeCwto5bweJ6pO8S0QKa/dpoHDjPhqa9SYf
SYDSIMB2MtVqOEOun8Bjc4ateS/4spArTKafn6VEpuSXTIxgPCfSthRTwbnYpQ0bB/Q2p/XcXbO0
VP0v52JD+/2gwrXLwwp4l/BKVCHGGNTDnzE+FAJj0kfOml1H0iSOrwz+c50UCjw7eiQgCunuWoIB
mFyXwHN092XfCvkksAvoEHebDvSLfJ4r3d/XFQRyhyIgrQAUjRNs6GDdC4tLuCCowV0OtdffaE8c
gDvZPIQ3IZPJIcJtZoaWfl5TC9dz7tXS5haeYwexTVeKqCxcbYEBuoXGkQPYNCFmjh5VC832axwr
LNvB53Ql2dmmnMtnMGYcfWoy+KnNLnN9Q98yaLRUn0RbRtLnkvJlXPcmTL8uLq6SFzUZuX4nawzX
osj6OnV0N4kSbKiC89mv4FRMidIPaxRR9TNNjVnSXNMAKjx5CtozAn+79NH04EQ4Hiwk1mCmHQmZ
Bb8SAIkKLAEx4iBFaTKrY4VSiDQUf+yQMfO5k01NgdleYzPexnUacX+lppZC13Sq0zr4JWx20qAX
tPHlkmeZqcuHAM6D+jP6Pu7H3DQV0XYXM0AR4iKrAtSgj1ES9Hk4ziSyOUZ6SRKkKeaOPSh4ZNPv
1Co4xBAItzNEalbLOvm3W6UaFZzYKBxB+6k7vrr7NnWC7HsOxWy6Q0GNdss1o4KFdd6VI8dmPiXJ
ErJbt1SxekSZ0BgcYyWr9quvXQQUh1qrKEELs29mxW8TbLjO3EPSUcpPgWnXOxmOHCLQEirZ8dHO
K+/uxVQLgyL9su5JcxvzZSLddSiFrfqDFFnf/xpojGhwB02XqMM5zlU6D4cB/wBnaVCYGX3T1iiE
XOESJBMAnyjekH1y3VZqnvs93JmxtwgKZjY016DaRq09cp8MMfgkZKYNykg8uEQH3PD2ci2UiDI5
AxvifwZrDfxN36ja7eBdM/uJq6mmE5z5MqvawltSBfMuIsBxcCQ9JuqrYj05QtWuXstwHOEuZ0w2
V2vDF1CBm7mCd5BPalmBXWK4XYGCGrykQf5e2QCh8oLP4KZ8RW276V5j9MtU4Q18D7LYPQiX1kAS
Y2npCp1gmZbrcMsHgajttkl90kdXMxtJ2l9pnIPGfqpDQlaKFGKr0HaI77EVBQ6CEVfn0P0Z+R0g
85GVmBWoKT+nahnZ1zXqe0xnmJrlj6xF3HpEb1nPrjySedCypw1M9W2clhTkpGQWkucJpEUJjDla
eg78koaK2FsfDzjvuVzhwu24lQF7jcRSt8/1LMf2qZehIN/mHhy5YzPOZRxeZc3CEZcBWcZ4U7QW
d4tJ3pKwhawLiF8oUsrnCBfX6Q60z6ZlO6uGcRE7VVo03iTM6gnBiQvs+NgmLmoJCrN00n2CIAQN
JJqMLLV6FzucfGoPcdEZsRRQdrhE2YGOM/Prko2pXvK2DNM1K2Y1++Sbxc6wfm+BkZ2/2lCBYoqm
606FX2rZZI3dE2CnsLdDz0LgTPfWz82dSNuV/iXhTCudr7B+DaXiLjIJOCppGCpoI05x2dNnAqhU
tuQNpAZ9k+skBponT5zOmr5IKqHdbwp6Fqqo1hRnYJfrjIVhmuPbFXSgIgjZ1xHOqngWb4AujdGn
aDoJ7uYN9uQdBfwFZ08dixJ9XAr0pWGXzWnmVA5SNaDoe7hv1fq2rNWCfTxBKKLvoolV5fAWZ4Os
ItwpKuXDQrnKIe7yVVNRlU9IHZjsUeJuazz0FCuNoVAqqaLPYeS7McSnpsmphREOXfc76AzIXUU5
WN+yYmhCtIDAL9AD/1zj6Kj7AmAqCQYRttmRX0ODBMuqBrKFfQ+XQcfPa9QiOiAAoYHPkGa2BZ+c
qgGQ1GFtlilXYkjrBym9D3eegReicgRGrL/LXDojqhVrhXQw/ChC6jeTjliJeYJbCP9UG3RaqnwW
NAp+ICTS/C71Ypjba5DA6Pq1sVwIBPG9qZUBPaeexq8xNf0853QRHEFYa5JTM7UOozr4wTtgi36U
mQl0/IgCwSZ4DCip6gE9Zy40qso7R0Bvyy362+ZqjtKXLu1r8MT6eu3XT1idC/b3ukJ5G2DyNUcq
4a6PVRZS6Ph0XRDky7Akf8qgAbBvRWQz+WIIe/CUihiJIIJwCzAylRXEr861V6GLfLPAfet6Pu86
idaluzadWgN4z2zmADvCEFdA9XktNa/vu87yEIebKSeh97pEVIZmM7ZOlS3QhYkcD25nQxhTDiqY
jX4nQZDWU9H71ATXSW21/9KE6wwXB45jOwOUJaqXjrOOwKHqyxke8wJyGPkthOfkW4XFUv0pNRA1
Do67GYenesR28yVbUFn5WUTQFG4KOa5RetfFFGwghMCRTo6hWU9tpmDPyBYhfTQLRFSCaOO/cgc7
eEgmFcKsoKiP4ikwACmE7Vxvkul+EkEvrlOw7kiXj/VcVjdM4H7zqV1N4PxOhhzGWxB0y8oo7xAS
NY8TBa5nLEpPGn+voimOv8Qd0gDXZAA1rN5VdR0nL1TKtXxC5WafyR20igeUK4BDhefka5RMvfmq
hYQjUkQe40mu+TAkPY7O0EE+SWht9XFBbFEOh2lyFqnatoSUUz4zt+rDmoyLZ6hqhZQeOGBRU8JH
TVHMcQKMrZC5u4pBm4fjMfehNyHsP07Db5oRAK/yjitSSmgogZBGC0CdmCBI/sO7exlTdJBORViu
uvsVhX1m2K4GtilAN2ZA45OCL/aYYc5rgUZzZI9aZOZ0QU8JIwr10tHEr7DBoaEA3U+BRZkMOtBN
UgzwXXGZ4SotnjT8hYoVDHWJKXRHVBWgnN/A1WzePPbx9aCVaeonmdDIf/e2BYvqxKqj8A0htWeu
+Byz6JmfnGy/R6e+kt8qSFVq/hRmJXSz933QVy64HqIuqzy40rjEivfTwCbWXcWAWSTums5k9kgg
IfjsdD7jxEjU7Sk8A4uvkfILXGkcToXptTR8vzhor0XXKcIOVt+sUQctDwzjPLtp59wcIc6VIuqn
poAPOU+f0VlTh+oVbTYQychbhgyqua17JOjETYAuDTe8TEIkz5NTafKUwG7Qc0UCCUdiBxobGgn1
gHxhcqSZdgrxYVqh3ywRfC5xmSJBWgNWTjb7hfimLQajUV+LCpYaapBMYF66XGnT41qN1mPwnSck
vuLJ+LLEoSuLmjQt+R1UzTKPeTVI+I952ltG1K2VAyJk7PKTbp854BnVTwP+YX9IsIjKEyVCUBha
M1pw+vBdClnGKw26ZfR9GeDT4PW+hkIukhsiCl4Ag5U2wa33NLbAWLS2Jlc4+1TZ38yIiG35uWS1
05/d2E7NGy4ZA1Mh326m6W8zNYCJlWisbD+bloXjXcpw8mV7XFuhRHHf6SZ2jzFOXlhXlk0TnXPw
w5vW70sSOiKuNEK5ei0ycK/ET+jgMo7h0GtSDbf4wdhFi4UJH5/U7luzZ7RWMbiRGQpCCjcy5LtI
GUsYn+E2/RVmlIGap6JA0S9wa5fK5JqgQfaKn0Q0cH1mVn3dN8FKkHtrpWG+aBEAIXSKJ/guHaIK
8zS1FVh64MumEDNHqgH3bUB9gkDzjSWhy44hAufqLe6wcR5NMHVATaSICOQDhXRy8tqrMhO/TYMO
BpTGtPMChXWH9Ej2CQmXwH7FYlX+BR404Q8AlKwaJL7a/WwsDvIyN7Vds72fkd4zcMzqLHwQ8FDC
G0FSb3+2DcP5E7dJVO6yusn6XV9KU5td6UHJzBPEJ0D7OqRR2mdcilXcfRUMEQ4pMLeufNTOx25/
6ucNEbZx1UJPC23jfvg7D1WCvHFWVcnPcB0q9wWq1vXsiyzEfrUcyjgFSqpIbT3xA07+6KVTk0h3
oCeOPjcDfOB8lVGFga3LCjjWcA7TIlAIJu/LbnDmgDU7X5E1qjAs4pQJl9SDNirATK3uBEKO8RbX
EFAjiuJI+wIf3CFBruxY77MsWL+VpWp+yNpioprZ0OCuMdAswUEfB2OIlmEohuZtNoBaNya2vfV0
SJ8WxI53hFbNA5t6xBK0nNVBdDSlecyG6UeyOP6lXLv4K2Lz5I2F0GLfZaG1N0OLvoB4JgGOKh2p
6wT6fF3hsNVP1zOEpEKMqJSvSOP7l65jxhf/w9F5LLetZGH4iVCFHLYAGEWRkhUsa4OyriWkRmg0
Gunp5+Msp+aWJZFA9zl/zORgfw7eOj03ntaX3szoa5QLdSHxkC3OkEAp6T1dOnpfOE1/3egncXZz
5c3f1ea50QtVbJ7/yyExkiVa9lYFJN6padfmfaVSCjz7v2NkD6fIoUk1FVm9jbS4bZEXc4m3X2A6
3vgfgv078zmAAO+BD/s+rXlZgCCiWXaHdjOi4bCthbWdw5GkXUyAHQWzNoGJMo50VphnXjuyiRB9
UJiYjbL9EN5KK2mHhx3Awe/oFhyiYEjtNV//GxZzPTuuzyxA/D+FmO2s5S2yuiG4+1y8947AkK+W
fkaLN1+5VZJzhwQ7XbvlhyfMEO9qkM9FPFoybK7S1ARVOyqvn/D60zG4uF7tPNLl6b2YhGdusSlq
0R6ZUZxHAEb7q7JCjrxiaqKzo3iBYwyyNkiXZ2zU1zYzfazHAchI7ngRfSuN1s27akgu/+pNNYFg
XiMoULSXoX3p27UqY2e06Vt0UKaejWqsQK0Fox9jx9K96aXh6wRobaKkLZfKO4FrZ1UierMdY9xj
uUwsrXNyUu1c/7hbp4fbXJmyp1hZ2b/ZQ1Y3HcJViTQU2/qbvsdxS4EcofxGlpma7tNBFhffihbn
MDoM3ofII7QUXCbADUrHhV4o7R24/jjotwWmYloL76Fc8DXHVmhaL4y33GeEquZMmAUt4kf3jnZQ
/Rj2V+V5hplK9HkwN33r6Ji0QNrGFwPoL8nsme8eWQCKXIB99bceVzCVvJwgv+AXPXWatL3+gMdF
1Xmq8MMeh1yySbVBVS2PuXH/qEAthjq1g9Y9uuTY10kQTMHNcb3qV73kjd7bTcVTG+Qmm6Ks/H45
TUym9GjO7oRzo12NJeUQ4L+Julp03ypYi9fQ9ZUkjXQenD1Gcer4IqcsvX01e0DM0qAp7hzKZbi4
igflWDDhyGdqELyrCIvQ389bED03eihgR/yG8T4q9R+rQt2eeHIuH3qX/tODmLn5z4Rp+PdL3FP9
buTGjhLXtHWbZJsJZyHqMaCBuV030FaisR1uaMwn72SJFybbQzd7YG5CSrCLfqueqZLg8R+6yr4W
UGa0aDrrkMqoLu48l2F9guVScez7obJ2bi2Xkg+PWy5eYMFerSlzXvO+6KbLXIzucgrhQeXBgnJ9
Re3c3ihr8Pyn3Jl5tXvkFtVuZAvkh0s3rA+90IIEmc3fbpkQ/N3MTOrVnhdRxAMtbtZv3UTWdxH0
/tdS+kXGbacLu7rBF9JBAOJRmknJnG8lLh42N2mlTRW5VbdjeQbJnLM/etAlu2rP4P+qSIz+EXoK
+pSEUU+fHXOg6xYAyusrEENSZq66om0adHEz3VfPLSBPO2syx/fZCGYuzR5hXH2mwHSF03eL3kqQ
5Y1FOo55IWI7gOlM+SvN9bv3M7k9MIrY8knB10FKDcrwkhkAezwqnTd/s4XD+QBYMlgnk//Gjft6
WNeLvzjBmDTc2UE68auZLFwyy15Wpr2VZklQs3hwCkiPZnK9a+NwnrOA3w9+bkevOYrGXfQpN2vK
1LP74bVTKqw++y2s/5RMecO/uqdq45j1pXnbFsmvZXdEBMabDJ2bNU61jm1kDBeXYCXiovE3UgRs
VB9LV+hb5y7TB47Rlh06MjpG82lx3IMfmsV3o+pAJ3qY6MnehINAIUennAw+ELdVrkYUK8V2kYSm
o86kEpTtnrQA+W+0bLcnapdG7vYgB8tbGASzyTqP5En8E+iXni2mIjc2JUHWexVC7D7YiJBOOdt4
+18nYdbZqz37ASea+rUqYMy9T3G5f6ybMjK/XD3Zw4ebl5bYo7kLGVKkcB5pPR5pMOMCMlLahaTY
QbByDZpjzc3N0IZAB/5g+c+voHNSun9ZPYNxMJp/dTuHzT8i1R21q5t2TSxScp9rukRobi6brv01
W/XgH+p59qvHjNTK6WBAVRTHRQ+Zf5Q+m2tib+YaJAIP4M00h1oe7QK5wb7b+OQe14qC5SN1x5t7
GjLFPzlgGqrSsSpt8+IYUxXwtORoBaivFU2qc7veLlnN2FLGbPVltas9wP4D84hfJrnt9S2/W6ue
wnqu/7PY38LzumTKScoO4QpT/1osj80SAqKicfA5KjMrim6KMVy80khfYi4IoqJq5kO5bjoaEtf2
8IhrRHPyy7YCCm7Bka3ts1sqHh61Rv0a90OoLiX3EL3Fw5B9lvAVNxOkYXgIN811MXWDJXcWOXUV
+6SMMN5UpUF/Y2IR9b5C0rSyrTmXw6ztfsbSpvL6oIlAGz7CsKhV/7Fq167EbaHv054vozDNvkJ4
HbEMOd9DEWaMNjADhXsWhqnWmZibrgmWWGKnplEQJaFRLre5E611LT0Lg6SWKIX+CR1ZwSOLds1A
H4YA2/5qbF0S1iwxfeyRDlLcUI8YET4Y0LOkqlsW9ZCpOkiZaISdjstd8c7Wm79TdDws6Swi8Ds/
ylyu9NwqAIJty2kfaA1CUWAWteGmtiQI/khKcfRU2vYWHLJpU1ebZ77YeUu/glzmpuEmGm4EgFFX
FJlD95crMAtraqImX+mjJYK6e2qRu49x6ETdO+v+cgs2S/7jLnA/zGgU23PT++znYhx7xLnt6vS3
KRCYzmrL8kael2Cd466qC2M3NGPARD8t43vNJNsdzQhI87QihzESb3SEy6tNRXyaz0F17u4T9UOx
wV0lIvD6FyauLNs19hA0H3oMR67SMPNfEL/YT6ozhLMTXRDYUzz1ZUR/mQWxx/2rqvZSQRcvnGaF
Mm+6tevmRW1ld0IqIZpbo+6V8ZHMQD5mr8nmIypOYpIVdoPJSVAt6GlnhYNNT7NBrwKaiMDeUsQi
vBX0LtAlz4gqGK2QGFe7yvdz8TiWIUKRaTK5Cvu8pA5M5Y7dxXdEqT71uPIhovnKqp07kuCYDq6w
6l3eVlZ79B30KQ8bQfEv4Jfhz1qJ6FJPJh333UIf1VNVB/5vnwK6+j2EoPqu3L56nPrCagEpctt8
NKyAIzju+UMAADJbvW6wDSGyptXZLm1zL+QNMorLDpTKFBqEoZzDD9EP7vbZBpmXFwmPed4GyWyr
fNvZw5jfmnYGQN7NpdG0twj+PE+joDeCk22OWnyzSU7RbTXJu0/ceeSMgz929QuahkK8j0GA1KNF
sBPsx7WkT37Jy+i9NZuof4T5XT6LwZi2vTL8fHnrV2uuv+qoESbgtAwMVGH1HIRUd5uNHb7fIwCo
jg9ty/rrz1V7Y/qbxwOIVRE+0b2EizhttkxOMLgRYby3Bc7Xv9Su1pCby1zMznFeKtGdWGnGdre5
QVHuVe1ImxgGZ3YOy6T4uA3YmOJAqRDDnz0r34l7GgRJ7bJh2XfubA55KoCy3zR968EJEtbJUz+y
pw9fTsF/nEg2A+4QGuNODfxyiWn04wmtAaVe5F/uFPtqtmML6aOTsbSZdSgQw1DuOemwQgKH7EPI
q+oDvaWCLHV9CWUGgBwPTGHlpdW5rHb9YOTDzpvNfHyaga3zvw2Lo3EzsvKOGnbAUC9ykcuDYc/9
tUST9Revlxkm3Twjt56UO47A0tvknFcn20Zq0PUWPHJb8f/6OuBB2pgIH91lbW51H2zUsjTZ8Gy6
dXS2l7AJU6cyLSdx26xan+i/6t42PpUymfu8SHtHgR8bzHlfDkPz0drQ8v8teSq748JGLXY9CqK/
TTi7rwhDhguq2ugnsvLxddSD/9yjnXlpRENvJ80z5gfFKoxd81xv/9juYBfY6oqnmeydJ5dV/CcT
VZuDgTf9+1qWUfhdsXU7B9l6gZVAK7KIAzfn/+Z2BYbU/VZeaAkM5juI3l43+Od/iGwZ2jKkMSkp
yGwYE3qdU8hIsc8lSoYjAXEbhMWi/M509jN1f/IWVKGaHGDgKAiOYUlShQVJuyQQO7LjYNkgrkwm
LzauVdS0WFjqfQzd9Xce8b7d5bx5OooJiqCvRnWgwbSqD/kk5zmN3KV+DleaoDhSjYfJz6r/BA6l
kzsuoKzjnJsZ8mBYvRW+/9SbTGWpMFXlnMdODdM51wGl38tWoyUpie/SfTe/AVi7u9FyOhecWWvz
ty45MOmsCf4bJ3ew9hmmkSGpN4fhmjHR246m67RmYgEiRqlr9kg0ctT08CBTzhQAz+K+s27dwWBX
jcMui5zcT3jiQtQvxdLvaH4foILBRK5eWQ7TLmf4UwnhAp23H5xWV+dmGstLoVox73NDmCkA4ATC
Xwzbmm69na+72i/rHPLe37wjmFX3joTQAd2edWPGGVohQmd0O1z6+T4DgjkixxMh6xJhIlhZQ+Gb
NYP54Hu7MQuKJxVN+ZTwixVmbJoIoN1+zv/R1AONwGRNI2rnt/acru5CzzHytPIFLru62X3YFldI
ZKkOQymdbI8wqmoel6DX3VFTD7rPNysD2JfMMmE0Fq9DwINnZ9F6bebILogfX4Kj3ZuoxnPywZ+F
N03nrKusV1tZ9rwrlAGXgFrFZONSQ5M4jlvUsaO0uEQNWX+xJk++OoJ+5ubJDfy5SYSS4RsnYwAP
v1XMoYBS9IDAM/7lawbNJs/Q/zRpC+o4zQIeutZoh3i945epI+dlTqAJIitpytZ7HE07iLHDL0e+
UtCvmRm+moEQJiMP2CQAAty42crBuBOlwcySywpJ7ILD3A55fdDoQri3pNFaab45c/1qL0L8a4Oh
eK7pR9nZLcB3IpeIv7erq+q0NMaQjkM1v7EstEOSlRuUqFFX9Q/TsQpPI0q3Ie0HuzosURN8l2YY
iiO9NIqMtzZj/SgMpdKsyVxvFwlL9bHNjcn8b2fVo9XAvKUUuecnlbkcrCaN38a5zmYnPAMWeo/K
bur/DD+SCkbK5IQB7TTGOKvL7bEpgknFK4l4UwqMyLfjkBJ0CT0qhJpoWXdeUTEmF3N+7wSOVH+t
8wB+LSj1b02iYQppb/xassB8XWe/PpdFG727FjgTA7a77oIso0Z0XgfnV1nXjIp9i6APtZcfXjXN
jV9NJgL7s66y1cj3TUWa5DHPncl41jkK1aSp5dyxtYO27j01I4D0m7LUycqdOx0AX1i5lNP3JSc7
x2DKEWbpS240yGm8Mhz+WqoGFWSrdRLZSbi8Uoe+eJjaKIChbYPuc6ab++RBDxbcj6iUYrvjDVCI
Spx0Rmfx0FRej6Km8coL4Hv/n/Y665AZbfBnq6BbQF77otmvlgeN5YciC9NJAxQdVsOpP4YcYVFS
m339NoApFHHoQkTHqm9a9wUg2nvovaCk5tPgPYnh5Pkj2gaKbl+SlDGezJylkc0vcLYfDre++kUd
kkmbTBZW8wWCqRkOE8rKePBbXRzQWevylK2Dmh6VUeQOumAL06VL1NC30+bQzHIZP8Narb8LuWC6
4VmnjsaNpvqnLfXsx8ZQ6he12l2wL6aKtJdVGfmzqANJFGPkKTsl2EA7R63ErEBqhe7SHjBMIzaf
xVPk+fc0LlDJHSmIyooDzUmRARZ/RXxGdSrWbSYCoUErZYmquYaTal505gYfzlTpMs4ZsUWCINwb
9pr0Tzowly2i5sPqnJ+Qykzm58Ff/4vWXP8uzaX6zxa5LZFNtSwFfZ5N5yarpnbfU9G6nEEz7pqh
Eo31FYGFk1iBJ4Njjrv62Z0NXzG32oDLvTZnPklLP0xh1P4eHBVE1Cyv5jj9V/BirPugM/zgeJdG
PJDNMSXU5zXIDPkhMJI56u9gQWI3V3N91k4WIRcP7OesC+yHvrOMP44yjJ3rwsLPLYpV7d5/achm
0jPdiZWjLBcbRS8KULbxqjjkUcW1SV38AbYjYDRfisrdtRUKBV9Kb6bEb2u/xrEGvjMi7U7QLu74
6aBtcw/9sozsQ6Lxd5MRkFS3bT+bN1uwnK0bBac7siWo2hTGifUYFb8eZi5H6Dv7imjf/0S/3Af7
AULgZTIW+5NnwL15pizele1lZMoWCkySiRbFEKfw+FtZ5vBhj+bapgKyPx0DARLjqMh7WmFUd1Nk
ob4hxQ6DgK8KgVB6rq3PrqgGfe0ztkZgm2DDhGJv8y7s+dGAu77zVW/9+rIFHK0cp3yTq2dNHwaS
ygPY+QJzaa8Xb8v7h8rz7utB43Z/u2UsvmuSHj6HEbwxtnyI7ngtu0EnQhqWERcwsPsCAc7bMvV6
2Num3a9HRKruH7IU69hH8pWMjIgEl3NX74G6yzZtZGWRwFxrz+JzWz2uvCYfv+zFRQi6mms2JNpu
tmcWpOFBAQQ/eOv9yMcem05wpsi8wi7NxQgWPkmSaurVKh9Q8gxhYigpuh1mbcZBP8JfMdnwnK3X
j3GJbKxIZr0asexVvuNTLvukHcaBJ7Tr3B/T6T1yxBVzzFiTjHe0WtsZdrbGPRnP7uJ9eEvhf89k
ebwqe9F/MF2U17uEY44bp5X7GchsgYq0rb/CQuEZoDt+6kTQJ5m1cXTJ2js2PWKGRQwZc4Vm5BPV
6py9KlLvHMybE8suyA45oMQJAn+G50UttSLSLC2SaBGqpJmhK66qYCVLIuSs/VZIxsZYjRKt1r2s
OTq07p0mQLXVN7FbtN2XO5m+fgzGTFwxsmSc84Y/fBMaUrZfyFDUENOUuVRJxk97XDOqUg1RGXtd
h1YqQ7951IhuowPWC1CGslPua1Q2gJoZfoIhVohidoPVkKtfMTYQYlzzry+rxKLRrzVTQ+/0+jKJ
XLaxtxWEKVtNXq5JzW0HzR6U4ysAb/XXt5DJQ2uBzY+R2Z51L4ESOP+uNQF/b0a7cfSP+QogWMEZ
7XohxrfSrruHomyzpwhJxKuB6I0Hz+ybvUa7eDNaAUVjjNVx7m1FgoXvf8noDldn/oIKqZ2WS+nY
HHdrUY/HMMTNkOTtvbpmrhvvyCs7Ow+5HqxvSnN4qgbOnXZXODaA5IjufIc4A5zU8uv1JNc5PDG8
qmbn89qpuDa86Z9rbGggfBmYcWgM+s8sc8tOqMYQDxbrNffPJHZmF7p7sPbl6HWaSZ0OkdpKSGOw
dxMz+H9eMBrfEReWk+i8qsOkBeabExxLMHWmrJnWplqiaMFWpd4q4ZbezphtCqm1b+TfUCn5j0t/
6a8iY+G+spXwSoVy4lQofBbSRljzF/epdZgc6X5wv7vVSfKXvSEFrD5kttbPHfYh46DE4n+JkD02
Vkg10X824X9Lg41mv9B68jXOq9hpiK5HqzPLYl8aCzj3shFzlObe4pzKmXMnjjiWkm2du+OgbfMm
O0cPSdAs8qiQpgkMsl1upiJkhj6pNp/O3SLCBxMNy1vh4YbTsikHDJZLUcB1C/NjUkg8eodmZzU3
+sEx1+4N3Yz4U9Te9CRUD9yIzeqIXsN7LaD5fyHY1DQd6JqEmUGP0SWznDA7dDDXEkV3YyKbCk0+
0wJxaMO6U2dtgkxY2bzvI7SN27Iup5gqrLSoiyhd6LXebRltVNqeOUbHUFePUHvGVznM6i4vH+1H
DvYwlZ4jT4ocYCuZl7H+6ewi/zc2odjZPuM4+xiI8cxNAcQQqGOEenEPUGucgaXQusCPGzYhCq38
M2w5uGCTm26026JIIUZeM5Dvzo788GTbSEfjGaTzlTF7VIhCIsQVG3HQ4TmvmZagz7ROc3/c/i05
Ag949c5NejH6vyfLZxvmg5sfhVkENzNrEcFBhgCzOEwPdezpoKsOhkRn+DAGUKRI5mELbWOBI6m8
cSSQwfH8Z9k00sHdgSfHHJ3ZPQqXimymhnJol/3Y8c5iyvRm7yynbnveHMd+dsBB9goRQLFbW/To
8cqYdvdSdBXoqeOYFxaMnHYTOTr+6zbJ0vqtGCgzfsMA9sXIqqzaR5E9vjKzLpdwZSPHvQdq5bBe
iX0ZOAZIScvn627T/OaBSCO8we41JiIzrC93jSIkrL7xR/7f6uIEJQ+mNtk64F4skb9xT0XvZUkj
JV63sTOCIvHq6i484tx1xkf0VGCPaNh1uZt6FYZUSuZl+IpsuVBP2wxtvpCjtKCEKeXcM/0FdPIO
iWwkX1swzdOTXWTNSwHs+Bw0Zpc2TdT9EtK0E1wXeXdk758eLTP0vsy6n6wHL3DH4o32Y/MNeDzw
d80m2am1EXn2ieZZC8sfoFm3MAPkWWGd3XIcfYLOiwlT49zP02rG+GWtZYvrtQt+YQ4Uzs3buHya
3TDXJGSjrBKxLKR+9nPEtiS7VLdlWPpHDA9ceBmiaC63Iux2QGDO8Ix+ISCps0ERFV2sbTao4qbD
x6pujLlMUNU2syhHGcBm0gK3RXHH5y8S2is7K820sPWhqd2txLWp5/pgTCyCRw0zYcOrVqgrZGep
PDGY6Kpky7dm3CMy67D4yJZgfbuSJm+8ZZ5K12+f+fVBmMcN+XZctCa/QGbTXBwoN/zwaO/uMZQK
6P9pCIqQM9nMPqPOYMVslu2qWkOdjTGav6qhROEzeNlKqhBajJIYDf4ThMZ2UD6HWGqc2Fx6fcNM
tmqAEGLYDn2Ekyi2AgezNvIC/5umORgKryuGB38K/68lwRCVeK3mH0cjMUXUMxAhEA8mTzI51SvN
mhxZWQg1Z7eID1m2+9gRa4lGD2nFG2ZDARLNfNlB/vLpPfhWG/xH9Io4MqTKm2VMBuzR/S1uGXbN
o2uYC7eF7+id6vFo7Ovcwe8acBVm56Iw5z2CBdg1I7Sf1UymbgmpuC/XmkfFsvrtipxseOCEzU9t
DWuSis4cgf8HxLGJ2RtiPy16OwAZ2fsVuPzqh6DMjubIEQGqzZssnNmAFpugnV+E5h8+qyUUr3jB
iYnZtsorjgVfzyuu0fCqpAer1iDluSxe1L0Gc6WuxLhXiOcyl2/DoXn9zRBwxjGU55hmyLiY/7jX
KIrAoHr0zdCfEofp+lLCDP7ugIOeQjSxaDQZCE+KSuB7six4bjfL4ndAgdqjlXv2H6ey8vdoRG3D
/MuXXQiv+LPwxF+AFJbPiSfASu1pGpGLQn9hR+FJz4ErSvsr9Ir1bA8RmB/yOlS7UndwA8B11rvK
Qtz7tdsRxqvDh1lk5UuJi+kQbRJOR9s9lkz4dIjaXmPvTODvvZ9CdQ261amKLn2eG4d7QPFv1BmM
ZpMd/llNNq646HpYHZ4H68sgw3bhRJ7GTzX20XkuHP8W6LI5dvmS3YCZowsaMe+p0VHDyIJdqQKJ
Hox937jlyziEzW0w+uxQ4+f6GZu7pKQFs9sFFaB7g1eyRS9goiVSTgsE5HnLf6E98CzVbYEQZh7v
GeIV5E0DS7PHNlzXf1zXHtUvZY5AR7iFxNHyCZ4sfWS41LSEjk7dsfFQHdQiD3cd/pxvD64dOSfG
q32L64D3vN6eGuS3V8E2nLCy8mp3ju2RuBF54htXF4qDYRCnIDTbQ+iXaIdUk39KE1nckZT+/I89
ijt149yHrxken6WgIAMWfWT+YOZK/TXKsGuQCpnmzcM4dTBqzA2pNa119df1q/FU5xn4yMyZH3MZ
IQZMPAebwF4Ac71PzYJTPKx9O3ZKC3/jgJc3OoMWbNYvKySPmZOmZ74ETGJntLvNkYfGFdUU46Us
pp0ytRVBfUlH/KkqZ4bJ9n0sbYG/Rh1B1KWBpWLF5JoQPlr/RYOaBfuwEUKlfljo3waEaHC9AzIc
zpEMg5RtfqSOaZyW8JWVdf2xpkXB9nELRj9yNoblSMcDMLqP4yyujAEL8laXZXCMjKLE8xqFhbiq
xmPwd/2QVKdtuEtA80CH08lyu8o8jrDT5xo7xXPnS2+CBR82DmcrDP9VVLTKuIQT8OJaVnl21KzG
YOOZj3ybVh1kQy023kfk6+4/o86j8roFTRZRauA5XFIRetsYrbdkEaJ/eHksPdNrcL348xedCAI9
uRI5rgFUEcN+ug8FaC9nPmOyGgCxJkY8J8a1YKXB1oS4qKdp/uZmnKYLDID1HqweG1SFEsRghcwq
GtRV9LqErclGyoKCzWB13/0W0y78Ee7OQ9uSkSGVO2PdX2s2C3fqs11YVxjttnpxG0COyESM6oRG
9tIURP/Mm8SOVrJ6JneV9pSsQaFeGQ+L5YDq1TnkK1Xn6QpEceP0KQVugiCr92Vn8rjN+QKsliOS
LyBnqookYVUNA97mrmiSINeYlsJIVA8QxzA6LQroIDbn0D9Om7yDndZ9bZEoGpLOnB2ZOAQGfBvh
UIe3Yo02kcolGG8r4uOr30t7PUgFoDlJlPqcjUvW7OweF12i5wFtek4uLSon/ulHoEF2w83GVd8Q
8mdgTyttxtlp8Hne5ZonJVORtQN2c80EwUf7Pfcgzz1z/OeEIvQ4R+74E4ZTz/GCePevxBLlP9td
33w3mV7/YAFo+oO7Ot2atlL0+jrkLe6lQgRpZAfqcR5nvJFFxu5trJUb5Ele0cd8ZCaBceSgW0Ca
ADVPjKid+9XKPvqH6wSOj0s64oOuh/6qw6ZKiDfuynjhuuG4BZZwE0WEtveBSsejf6HzS9kJ4I6x
uLsmV0m+ZOuIRf4Zu0KN+EYcyz3k2JDKdywL0OzlueNMaa1HRGViyC+oLYAC+Q704j1kQNpNEuJ/
/hnRnmTHjtDNX0EkfXlXsQyNyTfZaSyVQaadn8me6jcpbdA6tW3dQ7ZJk8koy6eAu68YjRP900GI
ZW6sP4nIg7XSUV3tN3zsumWsrmHm18rPfi9to0IvtUVo76PGXR/9YRLmO4Jf3/2HqdVWWYqAdF5e
jaqevW+SYSYuIDZCnLZxExhOwOhZssQ3K0ZK1C61L/fEOETmGR1hWe7BFHM4wMW8a3i2vvthow3m
G451S6Zdkamz6dncq1loO7/ESuxBjOFD8piQhnioBKhqaNcVdQsmCLiNXf8Pztf7K22F3JOqFPLf
XRH9qyFws4hLiGo0xY2LUNxaoCOtfIhIR41a3VVJqObOOg7uugSpZaDGpS8tRHPWNZzhLtvb6u+4
5KbWTqTpVt7OgoAUz+1dzV0nOOe1+bASdfsXHbjo0hqtdHjFiRmKtMP/WOCmqXXxK0LYLDlzM2Dg
InRR1lEw5fkEImAOT/HT8rMitCsXroz+MZpWu9l3Je7EeBgmvqAIw/v7TEALbqSSb7oHK7/MM6MQ
HCz2oWNTGVb5q6T3sXqNxsqS1xrcF4kL/+MaOMNycX0DUMXJi7oDOmFYTpC4TNeMBAP/v1kLRoGp
RQEiy7CJ4LYrH2gBMcCZn7+xiEQh2tV6sbpzgC9zpeC3Vt/e0hHO0FMIKw8F9yxkIjoT9dBVvGwQ
UuzVXQxcyuIoq7HeTQ1uz9fR6O3wiF8d/VO8Na3v3i/R2VryneGMqv9i3gRMjRvka6y/fucAN3ZW
XquXCkORuoAXgfmuQehXF4muZsJl4qjpBfXsRuNRwG6XCiQbQ8L9tExP+dZH7Akwgf27Rnbxy7I6
4e+0qsrloL1+unmunXU7Igl6WyQ+pNDwYJkBChuot5Jd30InupOYPSF9e+U8kUCxnlBs96hbca2f
7U6goxjWXh7McLPeOIiH5o9JespEfDxQ1ylw0TmdSIL4H0dnsiQ3jgTRL6IZuIHgNfesfS+pLjSV
VA2COwnuXz+Pc2qbaUldyiSBCA/3F2VG1RMt0e1Cr97w/ua6+4ox4lx6LtjkUg1RSni37536gZPB
YqGzwmuz58UJaKRaf7xGsu7ru7QiTPWDQBfIrzrs6hTZoqi/K8bpLOizdsieK/KZjHpquepzEdaC
FaOlGBH7AMTJ+Tdv9RAFexC/RDV6ACH9TwrzafouTI9LdudVral+pRUK+xMa5iJOqQcEHK9y2DhU
akGnzsyyIsYmQTRZklfCHVXx4kq3WN1DKIlEX8uYQcZzlhvXfs9TwMQj4DqvbjyGUdEfuqE56NFg
a8xKXB75oEPgLlUVLPiit85jPyWgx5a9aVE/HloegOBS1pMPQQb/aPdfgNQTJkyyOFa37iWL/Isg
n9J8K94Se5uBLgiYCzGU+Q3NykOd95SF4lPleVSWuyKYJgAtuhqKp0aStr2iLIblQ7/MoXLZL4AX
12CY+V2nWKDhrIdrfk1ixaicKVn8X0EUT95NOKsArzhtP/lfDbO5rYcc1yAAoN628WnWrUxuxsDt
AXYwKEnvnL636c+KP8Bb+LYp4X9rwtMl5gPMc+V7D64s+4g631OfGfQIP9mZhOPxw9OVBLOf5yy1
YdRpZRNNV2AM3mIvmW+GLkPby1XoHNtJFm7yYtJscknYuUXV3AOdIeexPTv9dNagd9Mo22GDmdKj
iuNMX5YWZJY6zA155Z2iu8K13dVtcMrdcl33TZcGDfddGSohyPDPS/zRjV76e1l1lN3GPWU8NA5q
5uZcjC1P+IjoY69ZZWcHBG81J++bN8s9gn9I9UuQucwXDkkXVKgPQgR9dONFA3HuXYcNoH/vsCj1
FybyqObJVDvBp5gGLBh6cfHHd70Xl8eZEWX/iuM6qp6btuv9WxxjIa1pUi75KXU8ZZ75TNYnImyB
OSaEF5dTxizvJVyi0OxNmROxBOnggznpLCWxWzCmY/Yf60uDpDudkjDKUZrDOb6Us9NjSgGz5JJh
a/ryM5r4wSkGK+HGV6YaOj1bFU8JXniEsQdZoEo9dD7sp3vP5ktxEfiP1sfJpHXdHdwwqvXRFJAv
LkaahL/6OMdj84TrLWt4zN1tej0u65rsAhRV/gcuZRtwWDtduOTnKgrIz4MvKBkQoa0wjuS8Dl1z
ln1oreISlDTER1thTeIffc0ie/Jlndf0l2lo4vw+jJtJYnIquy7aj1aa9W6sEhYyoSkLZqmsqkeb
YjSN+TRafHS2qpvXs86V/mlWcqMkiMckuu+akjlRZfDh8VS1OJ6W2KVsJsD/SmKki3aeU2PUZyo3
P01VgK8FSM16H7X40dnhGE31KRlm8SgYd67HmMAJ9VLnP1Zd7i9XUUZkyufBM8y2/JHJouvE4o8H
fQU3gfErtVvQ2rKjKVtSm1IiM9dhr9/ZjeUBqJTdiwPr7I9LrcWpkwlMtNGQt8eqG7kel4KLFmTU
wogta/v07Nde4IJ4Eah3wA5M/pAM4MNPbh3Qxrl9qk9BVGSvjHjwRYcxK3WIso3FZ7ZUA9aXCdlk
lw4dnZFtN6YXd6H3l658uLNJBAZhmV3E3Kho4g9d4Rbdx+mMc3RdZzb9DKluXtowxnUYg9GivCwn
RLFWdqXL5ZqkR5OSsoBViuOKJD3xv2xk/r7x1dZ9kXfOn9YpMGZNQe38UfM6mBuXicoK/twQ3SB2
Bs19hCKGrQ2aw7I1zVNcCZLwC0OQIDabyYCJSbLLwIq+A5oi31uJzB0v2mnEpUB7et3OxdvFNtyA
WmDXfGEkVF9loekQqRiIqMVhGLi7hMn+O7Pw8oHdhzpngfHUdCjoTQGaqfP43WAyD3izwofICAQq
zLUcfVUa7opx0FfT1+vDnONo3E0YemIsnWWiSVbOwtZ/pJP3ouHNEP18b8M+GpjbDTY+MmRL7XnK
uAWL80QmOG5Ir7soVzk4ky6+huGqTEN9WZnkWSxea/r9sGBpP620IsXMnLVfetaqiVycVBfa6XfS
Su3fWAaw4ymN5ymm8BlGc9PHJfm3HD2akWRZ/QCZ8rERECq7S9I5+h2vtfNNUcZnMnKHFIelJRLJ
LH2rmM3kUTQlyUzjsawQ6XjArNOdA4kV/KbwHWXem7mNmaOpiqBW6wzpdCUMzDORwqK6phNFLZY2
/BC7QGT2F3oiRXWwUuVeDIvqM0yndnEP9CLcKhO0ivphrWvtlS+YUsiljaIVutiXq3BVecnTavZg
D2M4YU6Giyj91S7zkN4ncpvCHnNbxwyZlIvMTFgEl3Sa09MFpJ1ojJEipovvk+T1n1GRhvVjjVgN
hHsmTCp5IPxSLhfsWV1+CqNWuajNQ02GNpqM272MOZmMYvGo0CbGGA8NVqH8MNY6MtDARnxl7SKw
ReCEpVsLJ808D+se1RJ5gWn+xOQUklwOMI/togZi3s7oVQ63BtfmB6bx1D7UwzzNp7hQ5fQ60fre
VZle7T5qM5IYBqxRvMu9sbW3oH0I05WJUP05kr1jP3XQ8hHgoQ18DMa+H9qb1B8ISIx9uVI+8xZj
AcqdZv6aZkwit0lrvOWY8jxWb6qgRjsafDkEGgIn+EWKgw8uWqsCz5x0cfCVcS/q3/2cyTsrPTOe
K2ey5twP6PGPHD1WzPu1LxaCs9gXShzFQSxPrvES3PBi0P+WPpHmyq+egoMzwOK448GpG8auae2d
AwB9/W+LNeM/R6HMMu1fyMgnlN+/1w5wFfaaqHIvpl3y9V1k9bLux96RIXGY1Eli7qeg/pon3Yw3
xHAWcbPitPwAK2XSvY0RIS4FYWEF9cjpfvt6GH6hdtJzdKUTVsRTs6Y4rV49zuelaBuSOmP82lUu
47wBDS2DmsWEFlpS2n4yYA3+WxUm0r2V40oQsR23FKfH6GNJ5PK7nCaILyh9+NvSTXqL8qBSB2/V
QUUW1SjzBx3Pe5ZzGvV3mwZlUeXrDi85hOH1SjjTP5PpdX6I2bnXFtDpdA88grC3rTGHWm9FasQn
hJ6Z5ViqM38o61PAVP7GZhp3dVjoqXpI+rquqJsKkl1xVEVcqqwrXfe4pKlPh86ilKDhSshXdNMb
podD8B6dldwkyiNfTkyefLrybnvh76TGL7GLEh+DGuoSV1pH9/jL0hGRzEBd1Lu1r6hs27nkX3Lf
ZuNeN3XzQBK5/nCdcHmtHOl+ZU7o/Y1CtLYfR5p4vGb07+T+iIvn03cyFZQjdQ/k67yBV8yBPGGM
p7Zwad2WDpfOJXfQvXcGK+55TtH10Nim23B1ykfjRARIZ6Fy/+wBHcPPwmYirKahCBIU4557L4Cy
dB3KQItjlnvyk/Q1jE4Gi/LLTUwZn1JGBd6ORpWDMKPmf0ObHC9htpqfRZn6OQI7dA+hdPnPyaiL
dlIjPu7HLQC3S3UAhcDr8wQwJMiXe7WG64vbts6PnzrzumejePyscTW+y6HgyGc+ro+dlt7flOny
uuOn3qaj0B/uVsbWdCDcgpS9Jrs0XmpBH7T6KHKfi7FZtX2OvcR/7Mii3BrSgWiHWcGU1zS9Vx4k
UM2nTaPFuOIFAkmrZ04ez3gjfY1841Q4BsFC6eJD8n73V+QvRsA97B98FZl6qKWku81tqK55XWPu
zyrxMhCrWo6AEbdShtSu2VdlAsPBBWIJAGX6NVn2LOAagXKGzTKVM09Tkb77vpvNBF8MGlyRCgLt
lQ7fgwbawy5otPjlt/XgnbDuLcMOdDBuXkB14aFth9bsepfxYdM1yaPhdxyTucI9zZ/r8fCFcYz0
zDX7FXQ2/0gxjTKsX8OZoqRTArzN3EGOvNQmi4IDVWHd3SaD5seTUH3USZbD5GylAkJhhS/7tY4Z
yqPE5i98moRbmtjx34EIjQcdlNgwbCpz719db0P5FazgCXhihpEn2nKNPtCBF3gN9CCQChffgZBb
xCeBKg9dZuXT+WAppGVhg25KhXc2LB6w/RDkh5/l9Y80ViY/90ueZyjsdCEPhELmkOO4bl5EDxJq
byHB3k3ZEnvHNWInytH0vhCcyfgA0Om3c7/wurI5BVPbVU9ZDy/1BnSiHlBFuFIw8ihqd+EvpjiM
BvfVDWYXVFG5RpBZFc1lEkPWPJEwV294sISP6aae9MWuGIN2eQljgjoWe9y+9YV9KHFZQlNDR/H3
/KzJ9A/xNZrPVcuOoYjO3Enc8TyNARPxnZZl838/INM3tQsY47p/nIGS4hjm0dRfFsa/5FlGr5Qn
DMvhK97tMD1NBrLfCTlHt3SSFtflR0d+aB7PpWo7WjXp+f8NbHJ4DqVM6gPGNpXejJPS/YuT6ewq
p5ARG4Pq6dvjlY13LQ7f51V52X0HIfkf/7paDp27+dlajAc8DCOJwB3B4bx4wk1okjfmY8R8+SOd
4nmCAhKd8adO0ZEeJ8OZmPkS5OFc4CBICmvPSQ+x6AD9xvkGBEx8yq3U9BUC1hQrs6yl0o8iLUll
j0QcvqqAZoMvzBAan/o5Iu2v8FRwumCfw6NP7Stz3OHojz3mTFggtT6MG0ERS2aFOymwaVhdBwAK
GN/wTIQHgLpu9K6qkOEQzpZ3CVj4pAl66iNhbaLddUJk4QzakWRAkXDnUnfFTxH5CTC0qJQUsO7k
XQoonMM5zoE3bVUJ31KOuvvg5S3eiEWy2ZQ6M4luSmyR/lUqTT9d1dbUN+UQkc3UScKVssuNJ+EA
DUVb8Bl3YvkNVi++wHFZgMXxypJa7wXgqppcAWmPukjvO9QZhFirpHtn1hZhVfS4R5hNEXLDvBky
PmijBo3JgQiw7KKlRFZPsJK9zcgNZ9XrSmDjJft3TKTu3yKgQnvbJW0DBrjgK4zLOPxIPZt9lysD
u6lWhTrnGXmaXSiD8rUdTPFWB3Ya/upy8ds/uLzowjrCd3bH9bRldRI79+eVcHf9qJA+6zu4ncNd
x7zuSHqqjM5TG23+hd5rPMi+lXxG5C4YGZUZUXicCuztHfgl9T4fh+RzUqu6tutmRWhBFp2YWfnq
kuspZNLpdWv3Cl1XqxMJ7jaDcVpinWIb5Wp2wbDYJ4tXjluAD4fCgSfsHM4TAfmqYSTP0NtjZDOk
ovvTrhMhENxTmAFg9Ph7XJfoHUOXLX/nlWD7tcUezTAMGOUZvbd5UtZM1d2msc97ZUho74kXh+ox
U7B9TxEaSH9Kxsb9kO6SnTPPr907/EIK2b8sKY9nYWx+wrzCwhI3REH+i/WBkpjkinyiHy629IXI
qhvVqAm5unKIJj+lYhnO0heICrVf5uaIxFU5tzOW8VsXvflpsVVY/bNTNcUHKUJd/XbSiRyKGvLw
ClGWZ7wa+6o6h0QizR3cNiY0cIXqrzZNxBWnEvYVBpa5v2+c2m1Pi3WxByn8ivmBQTO2x9Ubmntt
N+9jamzbPQVTznSehF9M/q9W6ZsOkfDJLeAeOy74A4MrJ3zwn2o9iQeWOAjUZTZqYoenc8LDz5ZE
LBlzfkYtBlmx06mvPzCGZuM5Js6z5Uijyl7KUDct7D9fdvKfR8EFB7Ts3DcyBMEbFgkqL9o47T+E
DgSuPRMRwrpxQ1TvdrSDHU+ZWbG71ZEV2bUxgcPozs8IBmie9pE4zRI45LI0LdNsPbd4kFMi11PR
ZJk8dNNWm3VunV1MmBb/EH1RnAYA8xiO2DyML9OPvc9qjXE6jlT2j1MebpPYIRDvnujJcSRjAka3
zhJ9H8RILN8D8Kr4zIScUnXI8Rrc1PAIboHIMLGKZNUNl9pfFWzDUGTEupaZEv7UrmyPgJXpAUQI
mpjBd5dR8+yI2LF4CU+BTasTtru22ENyAIgxi7T/0xCmV4/gy2T/iG9OHJl20LFJaOjoye1cHSeS
pmQQ2yK6jWVuuEggZBJ8yulstrUr3vOSR4l7q6ccwRxS4haVoRmUhNF6ufmjSxg8ckkNNuI+IhFt
6+kHEnbw1kqP5EWuA3LbKUf0LxMGHN9F06zVIR8SrjxidFhlsSrq8bBkBFZqpPt1N41t0V8zAwFw
n2cN2kvihYbxSCNUd3KY0PBFl3Nx1f6KIQ5U6gJbMI/YTJ9UQD6THhbyPvG5UQBOlZRYXq3zr4io
ZbbTmOSfBJInblDiXXtAAGRBWksBvq8LdzgnQe49jQzMyj23BgcxAZfNKJvgSODjsbjWq3genxvS
FbggBtAOOwmqWeP/A1x4VAtsrB3tvFNCEOijF/QZSoipDYsjNz0GGo99FJ8u8RBnlzeJ+rddkWIX
BKN8gp4j74gAE/+KKrA1uBQ3Wyg+URzY2TmPaszN1E+Bf7RS0BRIUWFJ4CIq6pOY+zE9CpFAZWb+
mXanUrf6cUI3eNZNMr2ZaKU4DcaheZi8Tt0bl9MBd6AGmOB7GxADFZVdDHi+zYM3AtQ7Abf0/ig9
Agc3raNfywaTCcW1xx+04EiS9+HKaHdh8nrE25sUF87PvHmQ3qredV76v4MOJxkwwWXT0Gj0Lm3G
AAj07xyREOk0H8g0kZrZT8XYPySukyFUgdi+IhWFzTFxGRhhJJpiUs4BKQXqP5/YGafQPV9a8dtY
Dz8N+T2leM1H754jg3gZpHVcNWHNtxDgwCn3hLK2oFVaJUdivtsgp9nAMBO4yxm1ck4/lzEKCaxa
Doi9mRscxlTOVEqMZy0D2cpk+5zU1LX2C87BUA+4G0oiYj8S9FB8HDKfI3oI1/jV1H36UgLU+4wB
Rvs700WbLWCNzK9h3WAOXt/xa1Wnqm8xQlHg98YfKo9IG4hO3immRF/JGsT+YROEun0dgdTdhS1T
2BYv0CtVvmyOpgLnf6CVTZ+TIY0xgjW29l5BrTvmAu8G4xq4YjplLZ3gYoSBLMCUvvgHAWIFGcNo
6EvYGNuHLZV5rYm9f5XsX2kvCjM2ojQikj3kYYZVoZZoVTsZDT1OrJK5vmGJWIyYrTrNkC7Eo+yU
GN3IdfGW22UoCA4ZHxOGBkDd0sVxPeTrwilXAjTngm7DsDzLxaYvdVfMjyhVI0cioCa0aczBwyyZ
QShKpIxYF/A1XIhbKjDpajsfA3Rv/yg1A9PDtg7uN8UFZzvDDGLANcfy8+ThFsXwyE/TakxDJXdO
vUek5zlpsQp9OfFCO2GcCRsaeROD4W+p/+quqzQQrMC7ABpGCEyYKLM5Iuzz5rg09fK3tTEWQQM7
E9O6YCW1QSmgSYvb7tZ0iv5QFU7/G/AsD3geOgDjwnSzp2PpJkdG80NaAsviP2+VcuWEC5rPwaJ5
8XMiTh6YqzAQaftOvCd5kH17pK3r3eSazGVh0SRvNJHZ9ax42gjEOg2E+TnHkSRoRFpkVONU59mf
cDTiJYZvwqq0Mb2Z6tlGuyHrg/SUWvxvR+tWcb5j1jsW97jfMUl2K/6uiwfDeLqpWpvbk7blRHR4
lWK5Bp4g1oObBomEv1zQYQ4F2WR7MOJfiRn5u4i+5njs4xEBnfBUe4W9iYWw7uV622qqnBNN15S8
N/0CtEqtmxLohqJD3bRjOF3nifOBhpOfkSJaXVWGTeDQ1nQwCB9OA7xDb9tuIhb5XEWqKPl6wJUw
ebBm4i5UszR3dTT4y2lsqJQWasbsFhNHt/B6Zgb+P61BiHUE+01+580mrz4M34J5DJjEdc+NzJEu
Iawqb6815RqdStjI9laGcTQOyJlQOq9BAPv1hnOmSp94DeaO053acA8XqYsfg6zA2YDV04oLu34b
0+3B+kkgP8nEt0lTCPk9Z9z9w9o3ybIxUnIG/bgZ+A8AN0nT6aJ6txrEYRBlv/aXAMRoxFmTbiSS
JIlGWsGOpRMPNVtXFrTHeMoPymeqPxxLjERde8fCqTx5mRYe1sfBtbCPTRojA+MC5fK/9hljlQcN
813eTsjSzhGoEu0NtUjenQcXdl4NvHiaKn2TB7yCAaoIXuiTcIeWUCxhREbvNxRLeKD2niT/SxQp
YxrbXfSEu/xXiT9PEzXphHcB19N25UGw6qD+J1aBfuBxTOa/Wq9iBn3EFKf4uwNA77yHsOxJmcoV
Z9a+DMth5WKdQeicaJ88B8/i0JIXHPjkCH3GWK3w88BQ4lkNMCxTPIwjXz/Uo5j2A68HUHz8mhvm
RWq3FHee9Qzzg26u0mjXA45KvnO1/fPg+bmqSG/MRFDx++RNGX4JB+YMGyLg5x9GaRgDmHzkOYY7
5fn3bTMC/9X54Lg7L0N9xgUpYVXeJnMeqrsIVzos+roPgJJMMohYFNMXWfgFmyveDJl43QgQ+ws2
NsKMTXXtKr6AzeBRewlfErGk62jCprm35daZq2agx11yUQH+c6NUjh+AZsfyaWK6nf+n0VkQVZY5
Xx+DFvTwZWk8zNcM7jx1T6Cec0RUQLSedQ8r7gmQVYnNVXRVcG8hnDvXEfMBtGJ4+cGrDFp3edJe
gNwmIOHkGKrbvtkF+NPaSwIPCkmZKPl80mPmp291qWX1pUSzBOkxb12KVHiEuEXwPcV3XlrDJBgF
8KmIpqDb87AuzXWO2AKxW5xoTA+Ty6JCOA9B82/gNd3jfpnGX9ydwJLiVPUl8IaZTnUH3ZDQkoED
nVyHCkUODV35yz/s5CIdDkhArYBitZm6+7WW5bkjg6sZa1fTy+Dj6N8bX+TviPgUGKwDI0CSSA+n
MsiFAlG6l+rAbMip/5ETDsc3lAwfyQT7E3OmPAkXlvqGfOniu5elHP7Y0a/BIbMqtC/P3uquPZgt
z1ePjNNcykpvysePMqua/BN5xCF7nznYUY4SRwfZhUFpWd94c9ivJKJRVBDDB8LgNw2qc36aIkI6
KYS16RBkAPp+sRCiTy4jiEna0FLRywIR69r21EYaMD3BXU0fjmWcKR/ycUpNsVAkkqGiYKnyerhV
dPVLwgtuQfFQlcUVa3gVIB8LwXDCgDAe2mXwvXMyj6hPi/H09LkQ3gULqE2r/5L5yvQNiVGiVipI
GMiAQaUWgRpPZAVgg75nXLQ5EGmW+0MNAaXkJs1Z+LEj3eXPV5iOofPhVQaXu6GP9/u90gmjDeZ4
TCzSQXBXYczsKEawXYD99FQXgzmL3OXZkgpnYujUXE4eC+TqH5E5Q3jDodY+OluiTZiN2tHlWwEP
NpYwXelWImAiLfJcv8AKaKofNt/gWFyYZIpnul3slkE0z9kJ08EY3CyM8CtyYds0Gw2ANoJDUZ2B
iPW5pi9bVMipXctryftLeDrw3W9TCiEe9Dg4u8jEZf9rgaDAfiwyD5nPIwkb/QffnU1uqKmW+sGr
J6w+p6XDecKDW/OJvsAI88JH+pT0VINtHC+IBnzje3zA2AYGV9fq2fJpq2jnU5T2jG593A3BvOoZ
LuFoUEnamJ521/rU2LdNHs/DoSmEXKojOnS/HNhohFKF4jI3T2Yo19LesVlBDs9mKse42DPlhqyx
mxvN+ESEwwwvdiU1kb4OKEHNv9ImuOLAS4ike2Klw8bww3MJ8dRRjL6IAHHtwnBDptAG/CTUH8Nc
31Ou7R7WYOUs8UBqLpcha0hvCxn2TwHQQnFraf47kt2qa+9rEvffQw8X5qppVbpvu3a++qw9NnYe
FIhce7uMeDif3cFRFUiNYH0jmu67x0m1i3tTpsAEfnluk8yP6QCS5NQRPBAWg5PHYbrUS99dBqBB
LtiNnhxHkgw2v1cLtcMte0wJwbSDbczX5DRO/inV4jj/TWalGmZwyVHgQSgKd7LLAtXj22QAfFxD
bPFX7rsty5LZ/Ac0ExCFbBVHjzVH9WvrreP6AOzalHgnKhX7eIzIhhUXUFL8adCW7FcL/puBT5Gh
t9qIdpP+QxSBPaKSJ0CJU+Tv+0Av7XCa+jB8paqG/CY8fsK94tXw9nJFidl7Gqv6YQKFY55lhaT2
i0Kx2MBaftOeBAKPD6gzpX8CnNIsZ8BOeORosAO8+CP987yLMx/3VJ53MT2PsK2DADLXxKqh9/kh
L3+2vJYiK53HwBlrdRe4CGMc/2wzyHaUc9XwjrcrR5zeILFYGLB6EDVaomeTJdF0S3TBuyfBBQwE
8opHWgUdiXNKi2zEiyaFHoI3rDRRf15cBS43YG0dleZo2vhRqoC0EYpKNL1lzMvk9gr5cgf5P9kG
APHyHcR6pOetI47mHEZsd5xGDypJwAAqpilA3D11ZI9XsujbzbD59J0TmDxWtBx4e4vlVfLbCFhx
cqw3jjcQRbDsAXf+aMfLGQlPzIovKzZONBXi+8MhqRejfkvNpO7kgnwJT3PCtO2gZNxtc6S4MbcW
8En0XQcZBAl6UPY03ZD+CzDvTXDNnSPxYffgNGHfnhpL7Bk6D7Dya9kmqGcBtKZhN2G4+2zjtmaJ
GVtrjhJzc8Xd7ZvmTzKx5mXBdYj/nseI4OQcIE6aqcCI00OKOtBilR4YRCDCZ2SYuTmzBoATjQ1p
jn/H88ohrKtWBvdybJiqJSTbxU0dMawbZidhl9LoqpnErDbOg6dKbElQmuL+TIQJ4nRgo9Y+K4OF
6XYYejelYIjdb7qC3P1Rbl67nxN5WPbEiQLUZ7lgATqWZY6QJCr8XndmmgChJT7VzL0sMzQzLvdZ
kOPx4efBwHbxbtZLFh1a6bf9DQ7k+q8toSAxRtT1gknN47Bp1jwlNeSJMARLBsmchUirCR5CgHXr
lXyAMvcMXvL2oPA74PmVKyEEguXCXFywYsWZhoOkJh3y7DqfjC364ksAp5TXiVER4yiBnvreOC4W
cT3bbn6EPxC+2qaa5BFhbS7fEijBzAzKhivEjiN1owx0jJWiqC1Jmwox8EOtqRcS8Yl0VV8Rkorl
RlL0TlfO2ax9ou+gYdc9Lr+ENFf0yuYkWnBsWRApErTRQysyRjEq14v/Zwj7srqoas5oYqMN47sI
6h1FMy0YLKqJxtTGRLMOTNAL7wLROU/vycQn9nkYe/Z3HxHfuEWXomFWMayMKfkuHRwCJSZWeWFa
Wwy/pcMo7Z+3KJ5zhok1W3gqzIBQ9M00VCdudmI+xBHqmP8aQaHzUPL//Ej4LdFlGRQvaiJjcMKM
sOnkuF2JRwUlO3wunvIhMbRttAZ/+8ElGKCbDvBXvcQ9C9valUcmYi37PS6pRTz3IM2/8Dpae7Td
QgXClicMQrvFHyb3UOCfUlhm1hlPbL1mj7U70qEt/kS0d2A4V/I2KPcbY/Fm3KvhWFJQl9Jt9tbx
k0dGhYJJKzTg7qyWyZ8fGCJIcRnwywyHfCYbeR9UrSjO2NnFI3MjHd6mWUOpa2go/03zZnrltPaH
X/lqM/UIExaZHTWH6LzAY1VR2VsunXIYMvNtkna4m2RNBKXL7Brd5u7mxAO/QgkoVQlgL3frbSNM
3aOH42YxCSi1LWrH7kPkEsPCLHus/99eBykD8/3kBMHbICW/BFKpfddZpp3XNvS49YiRS0RhXGrN
3ez2c3Njxo4NdPC5RO0w7y22+8fMaOJAXwofNBiKnbXiKLC7cJpnKlZ7at+kx6Q52T8+9piIRizj
ki38wvsVc/mT1GY31SfFPTifIRmhJCrdkHKKxBQDSuqJGg0Z2zV2nGWsTPaxwfdPVDxkpainfHn0
xgAqNPsuaXY7SqThnm0PzMV0jU8K6E8yjV+en/TbKzLb/o19PoV4zSQxkM+86aOeVY3MwFnqkziM
ChAS4/yR3MIGop51cb+CYT/HdZLK29iLqd5HnznMa9XI0Kd67xnb8try4CDLobzCsHRZ74m4mtxa
Kt71ppaZ/CFcA6FTdmGmbjGdpj8Jcb/0FOSRK9jaU/GUtFkngisZWTd8XkpoY585P/b4UIyzV9/M
ibe2n4JMm2K/ETTZvQGlG7IzQjIntH3B5jLmxovDVUhYwxysIHsJywpxDWELC9crwxnFSxdWxfrg
UeiHZzt4GIs8LOYYxRDu8PNLaAxlWcTqQ7Sr047H2iayemR9Vuf+G/2pWu/HPg19KEvNwN4mmr7+
x11nyHcDlmD/AbW0oqvOp6DExs3EG9DD0A4U/XXYzsujNcsWyID5z7qeWbTlA4h9FKQlqqHXc26G
y1cws7n2qGCQFqeWDZ9qJ6sxEhc6XH9bARAaDFp9AEM8Mjr4j0mfDFiADDASCCrkMhogF07tLzwx
glCGmMP5oiM5vZUVQUPIj55nKQxLc/KpRfIzCdhNckJe/cPYK+wfczpXZ08hyDEEp9Tzzu3CKGYT
etC2FZs5/o/WJg2hAq/7pR2cDOkeC0Qibo2txvFa4UEcnsrRCYtbtl0h5QhXt2hMRnphfL9Vq/qe
w4TEre4AS11MxhKAS12OOdDZJnFfA0CKPct3G/yuByhJc/2AY3ItcCGvcfBqvHEqrkRLcaui9/uW
5VFCuJIU55hm0d88wMl/w1XI4IaElPwRqpl+DLT94qFhh0BwZHlE9irxbqZvqOB1ftJFkKSPio0b
NXUwNVPwYSUbil5z5jffg+v6NmfMWLrOMaFjB4pQCW0eXdlxXhgrtjUBmZDxvWDSz7fFf6x/njBY
zd/SImTxdiRshP0fSee1XTeOBdEv4logmF9vTsrBkl64LFtmDiAIpq+fzZ7Xnmm7pctLHNSp2vXc
xExs25BeGvsQUiXSPnMRIpOLPSjrQ+zMjg0UwkGY+Dc4bKxQlm16XFrAURMbuigPn2ckfdDlDu/b
QmNTSjqqlrMNXkIWQCzGgTvJyE4heATcnp4JGKbNiSANUdh+8ob2c0btDHFYkQxbdnrMe3EVvobJ
js8FkQHU5/oqt9eBOAvSwez4FGa2CPhog+fKstdT1TjOcCFUyqtidAo3PTk5VNsXMbc+CNcGcCM0
Z2hrf8XIKMHGYIGs55JUL/djUo32SzT7CIAu3irvwalc3l0jZuPgkJcTGqxwFMJSGZtQEJosZvRM
LWPvwraE/ISLH4HSyrkzyUPn+7ySAXjNwRHNvbI5JD1dpfvRT5jflRsgyvQOMegdvCIhdpWv1+M8
BKSpdvZMr8uGPTgAvk3aDsRmOKTz5QGWrjtZW2NTZHBf+Xhw2iN/9uzdcDLPy/MqR/JcVQEdAWZo
IYUjOIVzuiGewNnjF8k0nmaWn/rWWV5lP0lv9nMQA0nAaslvBNh76vf6RwMPprzJISzYuRHY93HJ
8GIhmqbzYLrwdwXRJYyKWF16Yi3PDiR+6+hkRXxAmQUs6PLbi37EbLf1TqCujXhaBv9GVQn5FS3W
iWyqLBTKtscHXU7OoC4mbXiZsD/P79ARVoqaVAZNH9x04e99LCir8V5hV8eKiU7RtCvOV1KShWki
yFl4NFkG2XzsbZ0/MkSSh82qYcw5aYmIuYesdU21A4mQ4kDy27b/MmHktvZeZabez0PMbIuHE7I4
TPmkKXZFWk3Jr6aTvfWUQ8pzTqTjUHLFSOh/l+H6JZlZQJdlWedwfEuTl8N5nFqDLzGDbvBlyMwr
/n6W9oiey+JEzqGAwYUTmVcfqcc5GqpmP9KtRNzMigrxYsYgMl+iKfxHEwIGeGGOdNP7AHvxZJ/q
in3wA3ON0R+dQjc9FSHeRNx0jEbbCbSQVLuyy1ewghjn/G7hojGDw+AucEqHkNvm6AyQqDU1VvRJ
5iXJYJdsJhKIDxw9qaDafwMv1c3RCJ74Y8XOcn7mVMGPg7mt8+6ysiIJNlQA5NTcjDPFMEnJejUz
ZMnweEZLeI1dAmXHkR87O7N5JFU7hiPqAAvx1PnkW+vFTyyiXELw5O/0i2oiiMSZ7bI/t4rJ8bin
tuF8L5bYyV6S9eW9h8UQFnexC2ryslKicU2EATBwCM+5d5Q9hDWqApbQfaTEUn5FWdy0rw2d3M7B
GBlEj/FEknXDLT/t+cxZKB6SCvLAU2eIU1NHWyDUhsVg/2aJjP2U5BN2uhEuRXkOJ+1kd7hhCTwX
rjv6r8MUj+5DKbHN2t1gLcdITRzhQmlzre0J1xqqLbLz5OaM6GQ6qx5ItzNQdRFIyMgOTbk41+lv
DLFeyAbMClVX/3W6TB0K0jDQqotHqGWvWiiNltIyCvlkCCZSoI7E+L1j/B0anIgVPp2t4jffbRM+
Kbg8PakVeL+YkCR0Jg/qHOn9WP4ZbKtxH3ldgJoV8EqzvQq0p/Y4JrTcg+Jru2uY+2RJmcs4eKnX
o3lqo2G00CGcUkB/1NMKdi4ar6SjY8z5GFhOmpBCpkqVB6m8OPtTdahsYwAj5eLzon4AtsPjY9au
olfPo8wU4Dabw/Es6FZgmqAPvf3wkfPGH/pl2BR1HS6qfScMTwJDg5UYiiw1KzCXrtjsGXOGn72j
7TU8WKOBU5XjqUo/RAuUAxIjA12gsRWvMZSZfaIBNvRSc+p6aDoSKDHBTa99Mr3kRcVB0HCE0nq+
zAmfSAt3fO9jVW2y44gwhvlhmYKuubONbaJ7RXdGfAcdEC5aRsAWU0wwdGIfQM6voIkXuf8IVWb2
jmyyYepXkDbY/XuNAPCUqwCGGZL6f/ceSxLTDhvJQAdk1xEI3NZoqurdNewfnF+qsGBYtw5bSWlX
qGj7uMAhDx0qCDkIZ6xyknYOW5mXCvN99qoL4PdQdFBbHwAtsF7ZrJl5DMAsleVucP0JOBo2lF+O
4QvM8FMED3Q15PaRJQa8gtFuucN4JH/IBVoMVq+geLDHym6o3DsxeiNFS15btvYG1YFvFu1vXGIM
9bGgERRT2Qm5N7oJZs/xF04dXt3oO0T4gaY4DyERo0VhDvQogMPtNgDO4pUFD6uvHNrReZ8EgtZu
xLJE9DGhy6YU4DEWYTG/D6TKg186XVfhKUUo775LnHy3jKnFWiugjW6HRo5PwJNu11/axplEi3Fi
4blMFAaSHQ4cRz4Etie9YQPUmVJKrnRddypcKAa3JSo1BDQIlPvJ7RDC8NYF1PtBH8AWv8yi9vYg
BRBlJ9bKCUaD9ft/SgYtrLMRdnZDokFsyrrFVrcwr/o/nF6l/eiwmKGRt8yc8r/UNh3i2IJpj+Oe
ZxOCZo0YGVL80PhYO+YQPry9RPSZv0H9+PlVM7UzZIWrFKoDacd/2QwgroEbR/bo6LfM0rQnSz0p
/ynOLPCfJ+G7fNh8d0oem3hwy0uAdcDeckMim8fFNelOQZD7aNmERZJEndxUO13/uILSvLs4XHN7
wF2b+sfHMiKuljWqUwMjLv2XzJU0MLgJcbRrbMQevvoIvOfWxuJszshJPRz8cPIS4CKDXfrPSQ7/
O9uEodUzm6bTqir7M9I+nT++jjcaSPbqV65cfu1VN/EfducvXZO0B5KrKAuq9XhnZWkYvhFrccN6
H00+qmAtGRO/8bhI+ea4AbeHZTCFharqdjjToOwGFSUCcUrLD9VVif9exuyyhy3VUgjcKq7c8WHA
blqdJ4p6rXfblNhtGrMQONIBZ84TYSIWIsIfqh+/XU+6ekbt3fsDotOxb8CZsXmrneIJ/zJPOit8
4vADtQTLNyWg1LbMUz5+0EAZF7eyGfk6uWMaB69R5GXOqy5r4B7gKuxXXBpW9KGatn8tSL2y1LUq
VnlR5bAp65e8OSWiRTINJ7eoL5TF4qvivoS7GlWK/Rrq0mTvsozGIN44pcftuFELMQfmDCvRr5jV
urqhQ8BlDccWldTHsRmGzjwCVAr4Owrlyk8vp7Ns01MJimqB97+5p3WoJNAuQ+IrUNMgg1IJLQjA
4gyJQ7+99hXXAHbPcm3oZZfF/tUwnQCStbCmxKzV220TLQleKfbKzaXom8HBhTNDwdtXfhtFjzw9
zPk6GJQ8Bmg248HnhIAOGimDB4BiXPGW5aNsvjW2ACxVPtn51yavKFCOXRzSO2pzkXhny4gHvLzL
YKOzse3Z0+QNvK2WgvNW2RZ+VZ9LJXvfqMCtU7FAXdKDACMdsfrI/fqtydP8I9UobAQyLaiXTOM9
BO9vIvZ28TW3bO1+ReEIhHZXl3QKS3iV1ASRl6eDbjwgdzvTNcx01J55O2K0v0yjrd9g6M0VDWGu
tVCQoBrPKZttgjiEIQS39yJo/k5GsEGpKWzgeGDsWyjjkdskRECnlLsdvCQOwZiVz/yUkFFaPiuv
ICknWHcvTAUoO4SoUu8/JKQBV/rJO7Jk8gBosYj7GoEJWz7TSclNDIQa9iHKmfjqIOzkzgeP8ZD8
JKw9220xEgf6hVBpz2cwsIu19eNap7iq1wwEL8pu/M3cAiKFFhyZTxQI1sxyPxE/AqVArLuY5lmQ
Awf1ccs+elBtBpwNmhQwgw+xjHpDuVA2/rMh4NT73hspXt7g0lnRuUzE9R5zHDsGOL9Lss19t/ox
SY0pLUcfDU41rum/OD8BnNGJox895nf5aEnCrQ/rqnLY0CmKdVBgDr93soZCnmSUWfbOV7XKwfl4
EmsrJuOZ0ADtCA0WpaHWlGkhRqO/xoTgaUabrGuA+Zov/eTKp4zTl69lx1S6HzpQoFd+1ZP5mxDJ
ay6uy1cCCqDkJkEXIkrMHK+yEidi6oB/YacrXM0nnCKJjdshNrK/Y92q2lMK+Y4KY6mQgQlWxP4l
5kXBClyD5CbvS4c3ceE5XI60v7Dqz0xGM15H2lXfTDRa6PqT54Y3tjgkr7Ka6ozN4A1594yHEmNc
lCXySziYjPjHtfHpdlsFzYUSVojOJKuvVp9go0vSnL/JjgbDtql0WWB4YQ2Li/NulTII8QYQKgtv
fGDlwzhVdcCStlyni3CXJAR14CL3fftXWiQnzpmVRRCVqxCwDLY/Fl/nglwZREHTNPLbdzpUlaOk
4CW5s1SHlUlXkq8p+jovUpwqmbw0/RR636rye1FAGC8iUjXcvdgfb/TUxPmJli7yU/Tw8T5ANkFX
5mjmajb2A87BpCXOeGpaik6XA1cabBixBuX8aA2Br6kPwzo1RBe3sEZBNl2XQcZ9mpzx7G6cqgoi
UjVMCP4mWAOD6B0UOKTYjqBxhpcx9NZyCyxIsq9h3CyYvjC6AdF68dsOaXcXxdxiL3S1OTOuL7SA
CQoZG/70HwXDtZ+cRhQsyEg4UXx7T9BwYepxxibO3iZQVSG3dn6dkt18myy0M2ZClfWrSThH2SqC
tknUg1dAXfjxGXjZUuXIgev9M2rDiJt6HQPy5dZmPtKBtO9d2c9tGe2zIV7fGkHWUZ2rJkBplI+1
ZjqJWnsD5USuM/Wnlmoj39ol5Jkq8M25UssjI5hj/fa9rqZ2JoHXVCJ94InHkdMG9gS6stGURy1F
4/BAj1wT0t8sVYCcbuZUjuJX3MPlgRTaGIxKxdDNLzkk4uaWeYpgnB8G69210izwPe408Tqa1oWw
vj2+LHT2EMDFhgWW+8XvqKpnuWScfs89VB/5FMLPoLcr9dsPJ/5E9p0/fJmt8EgLe/ZncYr1zqIE
soaYquJgu9hfu77HrUv9YtDecYwGYDMAYT975WrZJXfPGitbi/mEp8IjipFz07nKP8BoYaJT8YBD
DT1/0Q8UUQXNNsVLcoF/uwBFoeeSIj3sFCE7nBIhm4u6WXWgoIbXu2XtS1nGkLYe/zIDk36yCx+u
285QOd6aLU6xUYDknALJNjlyuoj8f7D0LJPsNQ7mwkSBl6BsIg5cVEabGwdj2UtAsHrZsXACeZ4H
gR2fRzYs6V6iC1KD1wnWEU2a0m7GTjuxX2MWgqwal2YJ7pMOlzj07jEYMPdZufxToG7SrcN4/hSL
ImpOlktz6d4jW2wfZvQ3+SrGeH4nXM7yKJ07Mj3NLOx1CTjZuQECNigWSVH4muhMZ1eDEyR8qrQz
1zdVzl53U0Oe+tsCd2u5q9w0yi5+uHgZ+7Ql+MMBbSGyWbFbn0XZrcSocgUfxI4qX5PF0ow3/N8n
wlArwyPbwSqNWi4ELFRjEmAekjq9Boi5C3e+v0CikIrcHBNt0ntYvuEMIWmKQkFpNQki6Y0EBOCA
OKr930mg1BHayNh+d5PtXXnGrQ59rHf0Ti+EEA4cuQO4CLJsS3VH8oFnqW0n0IodeQpooXlO+Vcs
JuvO7dopPWOQasMbPmg+CjzD/R8Cofqblm7eW9VisW2TSxRk5zAFJH/v1qhCWwgf4ZEFLz91yEP1
0NS+dLdNH+LoQdyX+gTm0ugfnynGwN4O8AV/DJhe3yHFMhdWQ8+JRPU5kA1G1+DBa7OMijNgIvwn
zuPAYkkyPMJXtia//Wkcu6/eC1fKTzBwzYkkQdE+zcbunO8ER1NP4KESMSoWLuwCdZNe+7zbq1LO
2c4fs/4rKTh6jsJpg+eRc/LJxD5hkRVLPDLDLuVnE3s6R6ytPOepAHbOy7ydgvBTZoA2PqFuKjYT
FrK0pFOqdTBhJzlvxsqOCTWrwODeHnUEQTtxQZNxM8fl+99VFMUIw61ydV39bWMPVQX07PhsuyJ9
xt7LtKBCEOT71T+oLqWHqxIP6bqpb4q1LYBwN36KUgUp8ff/YJ1L16E97tgp46roInJw34L2UmwP
Dbt48b1yx0aqCSLqj4TLWyTqVvpSXiRMUXzH1QMUhmR4zNE06cKk1NXoMxQElV6x80xkMJfKZa6E
OUOTRoErpu+3aZLbzmPGL2/ARS1xa+zmDibGH9Lvw/SS6KXNbF4NZZj/1nM8IT2wraxcUlJeMQVf
q6+BMxccQVida2tKqFmM/MC6QuTgy0m+n2DEt5QwtT7YyTfWWaIxO+y2hQ4N1X5JavF97+XJxgt9
V7PJ9B49IvXdsa9y6J1JiIzqhU4izmD063RHLgtfYAh7mNhAEfroPxGr6K5DozrpPuciA2ITrLqk
WWM3l9QHIC4nxXgI7EqqA44188mZvHIR55RvndHmM5QdT/q0AllvqCwJCeGF/WN1XILUjc52zDfx
lvMuaz7b1iM7GWLS8u4THBuXIM3EMy1ertz7Tmn/zLRnhE997vPJCgi065yQsY2bYwfVMSApt+ov
9Aty7vPVkUSFskNastkMuyCr75g95N0UgBRcTzIW/bj5OV/qiAAM1nVewq5bsdrBR2xU1h2Dto7+
TgEhuF1j+ySvl2XpuYgMvv4dtEje2MJZNu9yDCV3WRuDqx2jNUYQ4Os4gFVi9sXcxh7Dn21F0XHZ
NgVPKfubjWRaqKGarPunMS1UwEnUMOY1zfpOSBy83rizxgf+v/otjPP0BLJQty9BSk4NlD81N/xW
mmJUWMVHunsXxQV90wxg9714YqUgbOUSNLGs4BHbJt5Wb+Are0tcj4tG5KcJV8Au6BXzEXTsV4Nh
sbuwYBgibPiWh+TPgi1GLowxcSo621LK2fa4qHGihkBLXO7JZuHahh8sp+Z+6On43aYsqupL1Sfy
uwOv0B2wtRl3z4nFnRLzKORT3ndBzWySRrIPt1ExhO5zXkXAI3VMxuSO5vgo2LupTVTEGLxaAqoG
MAJYXMXZI1vb48/JrP7gtWvC2LB2a07A2/rIe+y1dF2bNlgPJOOOdbGBpOwSENzycki6M5MVXYxa
yfibtQ1T6wZvcaWvDlaTauU2dya+t+tVOprTif4r/LojBHtQMV5EbMsFbHXVS8p9BjYCtEn8aMMK
BowWRiuJZ1cduBEVbza2p+AitMjGk6uq+aXgdxqxeZs66eebTuvePrOExGh2IjDZ0g9TjfzLHvMT
OUYmunlPc1/c3YGfKcs3q044YdswSO3dtGQj9dGsbMobCVv8W5wq42Q/CzMQDqJ8rNEJn1iLNPRA
XtGJfiKG6DTa+t5cRveZ69UgOSmb1tnGxvDmJKfYZWOzjzXT2x1ioNs9L8JAS2Ut3/LOISPI20rB
RgivfmTlVC07/TqpV8z23FREUiAt7AzBuRhkXpNK9VMxBZf9MYSZTzc5Kbdlp3on5LZBzTY5UJg8
U3XHY8+Y6Wc2pqqw0pz18D4qXd/QZYbhiVZjOiQ54/iPptuCy0q6wRxBMT14Y2X/S8os13+YIVnw
srQtHHaJYSa+g6qJaYgecJ5ekz4gM5/pgUtWEkhwmYjEllt+VYAm3P0c4hEIdokjkuFZZuT47xT2
z/mLQ7e9D+FOsNQNa/9ltEx4pxHqTmg1GAYKqp3EDdOLl10nDybNI7wgPz+l7bhGjx2vz/ZVwD8Q
fp4MCDXs4C4V1k/4fjkMP2wK1RR8q57VckNn1OrK8B3MGqj5xCc2RQeRgppEykHoZm8Ylth50VBb
Q7rcwlnxfyZPwHWmPCP7rN3B01tsobK/LkFAbNkLWF9y4LZMmo1N+onTjj1qVZBtgdlI9q8xfeZA
eqD9M3Ml/kM1jIhIRji4rChtLsg8EnmnaiFc1GqvpI57Nf0xdFGms7KZlpn2CN8hELJ1Q2eN/yr0
lyrr0cqrwZ0/o3B1teVlsVY6qoTiyIG6B3GaOcs0mWpJ8jMMPLYjjlgv++gr40fd5KT+6x5DFHw4
VIeNCAd7ehYYLOvHDLDY+Je8FnaYAr5t90kqcW1KYUGDPXVezReYrOVdlreFphNogVRM+gJ4pdYV
wDtj2JbOOh6vSNcsHZg96bao0qWz2fQ1VPkmtCzce+QtqmP7n0gpvCixzIG7eUJ3+VyjMgty4mYH
sj3qf7sF6x/C7Bn3WoC2o1ljB7XtW4j8kGM7Z3ykzVScAja/8SH1Cj84DrE1+8dsCYm9zHxTf68B
weQq1DqWRXbVf5GOZAMCLMv961RWUBcbyok6eeP4FfUdAct5wu2zpPYPFt7xLcOzUmz5RXGHD32f
c0hYJspv7FX0D+Mev+/QJ53aVLzQt4lTVppCe6t5nqXN5rAr7O7Dz3I2+u4sAPB6VftKtGnUeJNS
Vlk+mxcQfDYXFahVkfeSeyPrOESx8AOHVBk+VJklH4lUK4P5RoBczCAo9sNhToOAs9qL6g9oO83T
iErNxA405jUZR9y1SC3jwa0a7JGVjhz3QFSnPqmqy82LEnSDid6GB7CE6cgO47/y0MLGg0KVmVTv
SCw0QJJ9jqvsNniLfg55SImzcQyEh1ogBEF1cZZhR/E2V4Umo5Fwxn1h4i1XfaBdV587Eg0byO8h
qyuvlw80mtb5rbDXNHuAc4uFdY+5ls8djO5MTArN/VhPRODA/I14zN3KchkX6bkcNraXBQ9mrvAy
AcnNXyjhQRsd7RR22thhljtmNTSeP5BJsdYTfCSlm+HEZykOgRdrpYj0e4Z8ALuHNvuY5CkVGy4n
ccPONK6dc+NPJHAdvFTbpOwD637N9OZHfo4EphhsBXIAwKX5piOkBv9YRHXWSWhfWHsRCE7yrVRs
C95oKUq7T9Gh+L/5loBPuOH70pQg4cuwSeInlCsMrPCAao9zs5xsA1Wr0Mm/mcchCHcp/RROckMY
ccd7MnWoOlj8a0iaJPD8q8gzOD540CgMeGZNm6f1mS1x2d7HGBmGF1SVvqOxuF2HOjCzk3N1Qzax
GOgUm9czoXvmCRzFtnVPXYVl1pi7Xbr8kXDY5l2YDmJ4HBXAxB9PGijefOw2xkdtz5yWBNh9azbP
vGFFpzZ+38kMI2TI2+/Ro1RCM5ThGftjqzZW86sOZ1L6m6GVymdSYuh/s5I0zZ4TYtzM1ijXuDzg
g3jpjSBoNV16GHUQd7EhZCPGebeM5209eXJBPxxqcWMyZp0K2CzoTgsL5vmZhTv9rMqBLbYdqQoB
uwy3sRgxQcpZbAHL4SoRsUfuErPZ5B/WPxQ6nh+N3rMtMoyrBpKHd5sny5VfjmznX1nZ28WJ4S+n
eoCLoNdcF7/r0mvfwo6ghKFq6ysBJphwtjTT+K+gCb3eQbhBFnEXBJkK0+Jqe1tzGWYpsRnDLWLC
FlGIry9xRsxXRnX+RUURd6PAq2Z1R54l7zhAGFDwEHZg8Fgxt2tXYBx1TymmblJIRZUcGkK6+OIo
sV6DUL1TRh+S1h2n5hW1MBd0dhqfwrkWH1noljV1yzAW392lHG8TECq5CgRe9+NBN+LnI8fNfscT
ZMuBecrkQPwOgMUmmPheE9vP/3BIB2WwBiSCgSwNajxrFVfS447d0gnzABss7674qU7noN/bVuEW
BRU23dpHp4Qd/OJ9ax/qqW3NfR013FQcx8L2CjmJBDgV8ewiUZ1WxpUoiXBAwGaK0QiGqEaUy6o9
UjUqbwqo46tK14htWROjBmc6pVS31ZStgyyKKu82divuJ+GOyl45Rlg6Aoewoxd+ndBM2jmk8FdX
btjtnIx1394sIf7xCkS2tanIe2joRUglB6vi0gG2WLzAjMX9X3STmA8JIVkU8aDwzDUqZpLOQzyq
J9Jpi7kjxSU/HMExtXFx2V3tJG8ITYU22eBwEO4vzkFbMqdQyGwzIxMK4u9UIlYsqaZJdY8+Icyf
hZWAAyedFdhd4iEo3mcD/Mdd7LFI2+SYfiNQV66tTmU75CvaiKbHjZSO/uGJ9bJnELSL+igGLrAn
qApYnYhZ8eVGREb0Jx2j3OPo5S1DRuN4LTxanO3AXCBJZA4MgLCOHrXu7PKI3UFWDyNdnN67oNVD
cdAX7KCBf1gh62WWBYl6VzrrcDb2bkDxNrsUAteFxH5nskCWl6XHLX0obaaYZxmNGI9SuKPqpgcf
SKG0IHpcHAzA6rqkwpb71OVg+EFu7oUHXrNdvL8zi4T0CdnP5dXmVRkQlaLNhgOQkqAj4Dh0a6Fp
M9ObSxYkvVDKwgAzexo+P9of7w0jopojN+1y9F2fn+pQLBUaAu8+Fd/jxeEoZu806xuOJuKWwMCm
jFBAx2yGc2cOtjFkLkE7A/BoNIMSz2PmRQYcbaQN58ySJjiElCOC34ZpvF25ckBKArbsG7rYqVnj
+gryiHwOhzeuuNXqDMpOXbKM9rab8HLIJIZUd0Y16Mj/yjuFvYCKuE/viq4MnG3SOb08CO3QlAnE
e8GTWkmkDzKfqzkBCoxAq/mme5mvFlx4711a0rufl5LfGFUZSFLwX0T/zgzM9VslIZgfImhDf1wZ
C5+xa6c/PF/MliHm+t/SycfnsGt4RJRZ2VIIxZS3jwggnMw4Na2NAW9bbAs1caXFhobZBK76f3fM
FaBTZQKbUYOxnx9WejwYgvIg3lwrXnyTQu/7A/iRhUsB2u2jRB+wMHnmBUqEh8C1ddum+wq1yi9s
4FJrB97NpxnW0WyaeSnOiq0hPCD02ZmkzQ7oGxqaLxbMjyj4SfgrCX19MWRb52sCMPgP1nky1Vns
FBx4iray1etHukJLKtR2mOwRXEeIlU+xDRBjj1utbXdJIblxVQjkVKhUefCaYb4Nd/iuyO7FUltf
/IDhm4xgF2AE5hzD15Sp+kq4D2Mf3lS4F9ig+C8segvF1fb0ezV6+PRwy0BFBl7rfwtRaZdQFRK5
e45Kh48Gg1dVXTpaZME52C18HyKkVGtQe7JelAFRb/QIMxVpCEf8hUszo30TU4V6gHSNKVjEcxLc
Fw44iS3QUoq7oPiWVwmFQJ8B+yMD0HgzDOB4MUoS+4wuTKIctrFlER8Uoctkq0bsjRuWBJp+t64Q
LCP402mszxUaHS+6p1ZMzE1attENuqL8ZZmWqGDACOU+CsnCfSdkm3pP/gCuBELcCjSZM+IJBD3X
oiQQ09MNqkVJUKXH2+M7M2FABrXiMR4zoCPYHlws2eRK9yBl+DH0jLa+464yT7ekBz+w7lpnllur
xU/JkpsT6o+7p/BvBM9ORVZ/DrFA0zdvBthPRHiYuhUxafni5gUjczwpqudizGLfSS2tK98Tovl4
mP0n3564IDYqw8+dQU1DvavH2n3kHGKK9LH+BrAuW3Ieura9fsPzr9Nzl3pWcp0jTf1OMbLIuKVY
jqBh4DtLtmj69tdMhmKnkQ+Riruc6Fw4rYEf3vNE8ma2D+6byax2fCuyCLpaHmH/rWhEPBMDXccQ
+i2YK3FA8R6l67QBsAgj6U+BdbDaLkPjvukkj+RnUBOeuIYs516QC4pDHeWcw2EIg3BTOHnlnlUk
YBVIXL18ukmEjTlemvE5dyUSv9CpvZ/nqZv47ccQzYB4kJrBLzlNv3q1wg/jlmUVBqZF+0eXhhym
PSL2JD6mUXtbROaST1mXa5II2NVTnWCsO6ixA1zj0jDh8MUqY2o34NyQFT7kyArhL0QiWg7AKABR
1hZBlR3rRO+Ej6LF1py66oWAFCe75BdVvBjq3daWp2kF74xq+RcTRqCIzZiCSmoId0fTLFjk8wgP
94VCSX0qyv+ydy61BLi0Wwx2pIX8njcIdZdnSvtIJFpsOeg19umovU9AzilulHl/GbEfcCUo7PCx
ZBnRA9bwnU9lO8l9HJj01daBxgjnQKtYs45mYl/f5N/KVXTtepNVhRsiHh2v8MmOmpoFc+E/hP1i
t5tOsRw4x9qKHrF60DxTMtK8jAmom60ZAiukuoXTgwkqjo4kU0mWU7nD9qwgW4bdo54x4AZ+ZI/P
C/IjbJTewL4Put6eAAK5IXbVkx+X2KyCQnW3CMeZeZDzxC8HQkS2DyQOpYNB43XvyRMO1kFqO5tY
ZeUDJiQXJjddW738IlQzxujUZZBv22Zavz8ADigMpkFsxNuNMH/wHAbNNp/Z3AKn4VFRfjv99ugM
oVKnzPBPRCW5eGqth9La0JfL5uP/3eYAs8jjxDTh5RsQUfa77hr1MFQVJhUiiY7Yo0HUGsTR0NKb
R8nF3yQ0ljk3g89rl0wb+5Gp8RivGwA4sLOagWcjJ4nDSzmLKl45FvyGmVPv6tQ1l0tMP1a/ixDn
l3PI8v6nmwzG37ZnN36Y8sz2tw75pl/BPEBNgXdvN3+jNq+RXammDX4FZEv4E/mQUPTg+sUpPECY
pucqdwUlgMZqooOcPWVweWW4D7cxmXZ9sdK+5VgCANXjGyXyS0qjij0X06ajA8piZNaBCi64giJO
sqWz27c5BsGHjQXH36NVkK/4nuw5Kn9n9PkhwKLY0trppzpV5wq7u7yUoTWwPdVUbRQPunXWcPqU
gri4TEnQy2KH69tHgnEWpzxm4KXpJNUE8zXuQB4cJH52fAXX2+JC1hJAQNWOGb9KuscpRkqoYl1O
usu7Fu4RTUTjI4QGrBqeWBNzMy/I8QjpsXyFaocpJNQWliZ3Hly+y1gp0kvGImCivahDWBCMq9Ot
MUyn+wZvmHx2ix5bF3oma3iXl9N7RY6VCFTu+azdfc+ULzUqfPVq0VgwffnET381pEUXHrhuBNVA
gwZ2y9yoP6oWk8OZmXWJjUxF4TEvswWKwb9Kjf0IuHgusYyd/dYdKBLlo+m6XyZehB9u1nbkVmwD
AvRiCwEuZNruzMBKGecDhFswBMlb3A/aRshx1FJceBachyqpx767I3zK8+V7vF6YbdQYYkpnlZ3Q
ksdMAky9bvCr7ipwqQeBAfIdzx1lTJ2W6py7iE0l0dKkdF4LkM/1VxNFFPeCy8xvTepbbGAVaSPp
KP9iQjnZ1cl1NLUAlP+gHu2TOliSs9NOFqjLJneq38oVKjhwB46yb1xViNG0wTvtc+31bvJW8rYa
P8suQChhe977EE17bHneW1pC94EIuA6roRH8/bHifvsPlSxyNTNF36J4qIUt6T8zcJUArqCxK4LS
cNwFAmM2FMp/MR0hOE7qAcwyenKUzkC+Q9lT8RD01YfJoaFceYomneGZaqjk2oYlo+uFzfgqPyae
TXmHKiObJpsoYQOQ2ZQpP5jJhAB5jFHjG1aJ0pqJAPD8WFtcKfkaw4HlFJpTge4ys/DwGp9qrqUL
eT0NYibsNZKu1O9sGxrrLajCoHo2YAQcYjyyTwrWPTg80FYT+C2SqFSMTTonJ/1ofNePqEHiZtBM
ZxZsYyZ4B7En+PSLsaj8TYmBPXiYGUmGeGP5qRk+QmDZ0tsu/pwQ0agsNk3/I+3MltvGsnT9Khl5
fVCNeejoqohDAARJUZMtebphyE4Z8zzj6c8HubqTgniE6qyIjIx0Submntde6x9QkJKJxLYaxcdT
6USBZgX3ipDPnBOkPPG2BeVL/MFuhZXi++h6jJCWXAM2hNBvS8H0q/J6isap17zklGlp47YhLFdt
08VKpSPRjGPDj9oCaQZLqq8/aNido02RC+1XmNjsvgMI59rcK1rSy9/iAJTtRuRFJgFVAhTXkWUx
KWHUpRWXHq+6Lrfck5qHcmmboVlSB1AS/MTuJ11Q8hsS7Q3uSTCUeizccTnG0Q/6c3ckXpmsn7KJ
+qvdYMZQXRU8NsWbfOISORRmNyICqySN+RF8fBAeU1CsxU2NOUu17Uutp9pXF+UHRCkaw4GoBKGE
hD56hDaUTnLv1CEr9REUWfsMOLDV7mVfIaN3qsUxufUbIlnbZ8oSTy+0ztiVvaFK3ygSogNKnvSZ
AlsUAqAtAxX2nGagU+i3QXRnWL0I8i9BQpSci2EZwQ21aKi9dk3qCYZyo+rCE3bSUnSPlvZofEQh
hxZs/DfK2INrLuluFE2CtBV47orfC9KdypFsGMDp0kB8f9gUsmo9UP6BxJBRfZc+cKqa3XOeJBll
z7RupY7zhoUBn6nllCWJRCU9sCktVY8z4ktC3UTWlauIeqR+E5sViitVCchjjzk0ytabHhMowqfa
qn76pZJSHNKYu81Qt2btUte1LB/+FjjF2x6cm/WN6M4f9pmhSU9xj//CSHqV6PtWRHkHIRm+rwzW
vBAk9b6dcpwCpgEc/BHQYxzdIsqUFceuTRWUJRGvN55HdRrCB/i7oNXZ10PJqElEGs4YaBLKgq1k
XGeGZFBS4szCPMNqCoTUUN7ymtrKMecaApI4VYiv9FxULGRCcVx65qJO7McCWBAZq5+NgSYnQKMo
UA9Fn5nfT3BLI1uqxA6kWi0BWY5CQXVEKba+ZJMMJAqo00njO0la7wHhw8VV1AT1Aeki8yNUgoYE
O1d0Iar9U4H4b+BMGE6g/9HqsXroAImVJOI4obnlmb4NZFn5gbNgvFbMHgXCCHldjI1TVHCg+ETt
NWWf9Cs5acFHyKGEwoBsZ/oT0MB4lZdmtw157Xxu/TC/w99b23ZEANcScN0bQU+sTyetH762PJEU
rABQUCClFIfHgdTwk8mhhmD/SfTNnSCrOYxtHBVJlQm+aBDzop9hT33VfDeywpwVNU3ySTx0iq3h
n7B8S6gPP6M3Vn2Tk1LRbSMM4g8zduEjdr3yR9BfA+Sw0BcPSDhxjQEi4CmVN/5NktU4DCs1gHZe
kUj+hD1YhR53hZ9yYShX6K4ksOAqHwXyeqx+Qh0drgjqcXeZaiwaiHmy4VmQWl931ZQ8J0oSMH0e
cPi2RkhEwEX45BRsPtm/KGXZKwH5lBnry/s7w6KAsaTbjx2wFkRjFK38JgVa+Zj66HgQzWj+dXOC
Hr4bMlwDXULDGI+3lrMUCC+F6C6W+1vY0lQhzVLP7VRINPFmqkLEMjYZyJXpcSQck0O7K6cKmfAa
wSi7DHTrD62AkuAEmW5eJUlJ1jGvwJXZSYGgaWpqACm5EXiOUqnro6/ZSQ6efFmLj6mCvYZdWUZR
7Ki7pHDnjDTwSmMucZILLfSdFYm9vsWrJzY+B3Kb7kBucqkjdmb89DFG4w0ao9zuUIvxO4pQ3dTf
6bKQwLT3O3WPaJA/oIOpZeImI8nOHYoCnQGRTRqgAqZyj9vnSa91fDnkIHSRp0ghfp3M/Fik4qjY
5AxS1bGSTCv31AIgqsAHI2WcjSWCgZA5E4li6MmcHIukXGJ3USxd41Q/OAYalGif64lZ7yfQed86
9F00B4d3Tpm8Mk419Kw+eOghRSVOS/01fzT0DmBTW9PmDyTNY6hddWyYHL+V2jl40BvqTk8iU3CF
uG4om0fQmmd0ES4iGOKoSGnjXK3AK0z9Oj8pXmkaXXpFwCCp4JOExOSxYYwxn/VSvFClNPlCZR7F
hj5LEbbmZMPBVVDrx15LdGtjNrr4h4LO0JMQSQI6Ir6iPSEW2yJOM4E+pDqapF8NUwKFDHUQqmMH
8BQ1dfQPIISivINhdluU95rWkKnKs5YisSWbh6EaG/VwisF5upamEspEMsgrdyyVhitfArVGFawU
1Nu46OXvda832RHKTR0+5mUjfJUEqcgPujakN7ykKM/DEsblCMUOFfAWTzGs5/IRH5qqUfDBxoJA
eARVU/0YZSJwDGsF0T/KlcmxNwjlEBJJgVcF0SOkT2IZWzFRK484lC6poZZumPIUdynHpo+mFJTs
QSyRjsZQDD7vh4DDuelD3cDSOUGMWYcfel+3bXDIY95qjtBY0SMwhupR45F2EHn49DsLWyYIRuAf
TqgjFmLwYGVQo39A9ciG68ynZEYWV4tPziBPCaCiwJdZM35TAPYJAJpLx8hSouKxKaR0uIb/mtcP
cZQrkJOLoDCTDeXcMgefiKi6R1SO6y18A0270g0BIqZPTjd7AjgVCw9mqKCI0Rf4GEH2hptpIwqA
J6FpZQ0HJFriKbm7IROtCDH3SJwcTmTGH4G8vD+GYpAmrhQkuUDVRxOBCwiDcLrGkUBQvRDgJ+Kb
4YhyFo6a5OoyCjfGfn5qVl8jyCmWCidVPaX7GEVlJMdEqJx2j3YEa4d56q4x/wnlrz28x3qwkfQJ
NdxpwWZ8FiXSZ06Rolj8IEw8Tz5ZkNQpwcb9yfjKwJQqeSEMQXaKNfjjIwUvq9/WFM8QzwIuLnvQ
lCOIuT4R9DW0lszYTb3SAWjPO41z149CCBtGbkSnba02keq1gyWYj/C3wQhvyKv3Ea6xJ+0z3lAS
xjjcR4YT9WQmoS9jXonEk2/FwSYhxsIi04DK7+L6KCMEgT+5M4qDHx4tskyZK0ObyHf4hNbJnWHo
Jp/Q56Wh3JObHoGpyTFqA18L2ShLnvxjPthUr/LsManbpD1w2qXpU3DKBXUbpZFcaQ4wnQjS2UnM
q9sEcp98NxjS2F53eZCnt3APjIn6TjRSLiTut0BQiKV1aBLqSp9HnD1ll5oBLtfsdn/cYhUsZw9A
FOURqU+u6UcZsGww2qmqYm8/TWNC6VYPAZBxWWUqDFGoq48JBCTtWWqCzLib1cpGd5wKhsnJ0NBW
ARuN4E4drQtKw6X4kSYg3HxqnO6AMNeslFKV9wG7V9mmHENowgMy/6lj1dO4Qh8UXP6iZnwbBiP9
qFHJibaJYbad04YxAD1dD8gbaj1asST+RtAcQ26VX6ZUN8g7qUYNqyruWzw4SLUiOg1pJXas3qhO
N2VgqTdlZMIzS0th/N4QaxNBRG0Db0kfoMY7eRfEcGWo6216zmmApbIlf6qgmUJFTwl8YVeQpyfJ
BGnLFnGyuC2IB2fYS1B/FvG1IcdLIeaq4CLqyMlL9R9K30v93leiBh340Kq7nShT3EZjwMcZ2ygw
BETNjsoBmpg5Rw3bh3qpOFg6iKzRIr/as41xHvKrmKoZHiWkl6mA5bvCwmcS9RAyiNBG0D1yeQ1Y
lTsm2OHu0QQ2kk2g1uLJrgRyOy7mGiVISIXS2hVGcyXIR5L0GJencxmyoy5gU9vuzE2tJKG/ReIO
Or8GwgojsPlRu2FOVXNba0aFY3LBFbFBZVX+bJxIwbiRmQmoF1JS4k3VkBGza7PkApYjNVEOrLH8
cxcmo0fiWm/dAj5q5E51Iqo7zi0RjBRPp1spPyHSPI2RPKGxd6o+GWpVj59KgI4d3uxCP/4I+0gl
wsp11GgY1X7YYV0S3KAPIxUfamlCTtwcy1HZc2X4CkUbE0ESyrF13sobkN1lfwNcU853uoZSDgJ5
eLpsT71FbFhWqQyvpqqF8DoU4E3YVNgzaxcI1ZjDTyuwldyYYWcGV6jLRwAb2jYPQCyo/neo/6qM
pGwfXEU9OpY3PNVO07XVt41+izri1CKiiZKPowmC/mQgUsuTtwqJcKS8TOJdPFK2wnGxjub/E1Y3
ESDpAxur/eZb0PtY7V38pfBjM7hFAMCK97jeVdM2LTXjAyI+/eDisAQXiBOyzx8ncqJAh2AYx/DL
OT08o9IH3iHYqjIRWoSkFlp8xRV04VN2padhNDAiYATAXzcNOT4rO+loZ5WtO/ExGGsg4ys4rYBM
zaM+c8LRcQKbv2XGqukRmJMlO5hTZAWLqByfgE1haKnngYTcvEBi965rK604Rr3eR8fKjDFVnKBh
5q41ZS3imYSyP9CRAmyfpW31NGlF37knzJ87OhambLRJyaCkd9O41ZtANdxqNNGwSfAUVR4UDbmU
P6RCBP5KFTXq7yaMSkZH6FSl8MqKXJVnJtxYG87KFsOVUTFNJ5fT3iD33GVYn+ecJlscOoqP8Sg3
PyF9ow0I4U+/PZXgkMC9tcDpex1x/n0ElKffCaYQBk5HDrX9IyWnjsJ8QOkbqZK+OnkKmW3JAUuP
KnsyGtaD3wogNmWEOJJDlwpNtqfSXokOhWOh24LEIhuoaUFeHFOoGDsNH0KTIB7ZGHCXEIV6meIr
EuDPUhGiOISQ2I1CpdsbzTRvn7S0TQCadOY3s8C5tMrk0tPqTHjslNIEqILQ+ockHItbDRcM9jv6
dy5bArscy8ifG0x3ZxU0CSBecjoJhPqGfF8Ugv9UcwZuJyDmB03sivyO+EG6UU+CoXqKEfNYU5DM
fE6rwAJ2N9UHKNo6kojy4FQUXj9ynMleGAhS6sLN112kclMPpYXxvuhEBfJYhkCfUuvfydF1H4sA
a/c9hCztx8hpfGVJA+mE5jR9Q2MVjdfcNEobKhNZyRrjy11UoYa0FdtB1bg9RENxiiyoP+bBoB/q
GpK1HRcdANSQ4vK9gDyLgqpppHvgoUI3kzAZRYBb32IRAawmtboDWNZW5Ile6OEN8s9tuM9k1WA1
YNNotwJafkUUnvZBPY34ZwL128CnDb9UUYSga18oPJmFEIz3BjlzsPJarQQgL9g8Hf6slHfJrzb9
ZzSLgxIv2gASuqBLcr/LS636cCK1g8XRGKKNQUYAq78S7tP1gOdFWWwgvbZ/4D1mICNdo9OP5oJY
XwtkEmpHow4BZziKR+xCy2wiuKtHDRIRaibtFpLqiNS4It2S1reOQQzvGcrg9NXoR+UR31bgDTwv
VWQlYapcMcZBuMdLL4J+RxGRY1Xgs8RSFr8OMDjFHcKJc2xEtq+hutblSAI0MZJGLES/3qG5M/XH
MVOi3EaOBrYGOq4UlfbiEKkW71wswDwUfJU71EpQM+2S0pP6urpCh07xoB4hK4Ai16e4xKADQ5Bq
S8Rff/CTrKo9M7RQt6h4uHEKm2pTXckxUFyyKGArNkpoChREcoQAnKyLRzIPSI3IDv566GcVkqr3
IJvhMnzyE1Syy7JPP+ZjLV+T16tgh6Nj86mfyhzDstKkHGgCYZaojuhdlu9MeFmWm2A4jMIm8ibY
uHek6DZy1hdc3CcLNXosgZlCoC9UgfH8OLl+MUXX7Zzt4RYYyCkzaqhqoSRxj/7vsKsKqf9CcRU1
wOkkPoUYSOxP6qjt4DNleyhD0egaPnw0p08mId6rBM3pN6FEn3GrZHEP3hKbUNUWC6tCr5VXH6+C
rJMi148omO0AxuPmFJkpYvgkFVPJ1NG0zCpYt12oCHitln3ObDe86nCvnAYvrOKuBoAdTqcruAWT
9WiZGCw9lJy3hAVajZvmGJmn5IhWfYtbC/X3DeqVOMSIhqk5klmE3yPW5pXhN+oVmGqUrStFuwO5
NRCY8f+KvEuAd5YSNOaijGwFQb8/eomNamVVOe4UfS4mVyhCYJAKs5EX/3CasKkG6ux11QRptsBH
63SbF4hwoYsT+T/RX63vMpWMl5OnYXXomuEjgjOReiMmEUSQgfMdRwZlCpF5QqvIiVT8pbYNirwo
IZAB6dG4E7r6ALxOqpMNvAhoxmGRTWxVhQpOiJAu1d32cRQoPnEhSAgGhl6EiomEFaCF9W8AkZ+Q
6HQLHnwSBkcAWNl6kyLEvAwFrbDSBxCfUtg4aS1qZr1FjhCfVeh6wFH6Jr8zamgpfSaUKEjir4g2
mJs2vIEbJ5QmQVMRDavVonYEnultfsTYeEoesUMWis9jX3d8q6KR1eGgSTU10H1VGhR4HBM9kOoJ
oGNXwVPD65g6Qu/DHWOTw/r2HY3s9bzkdKOhRIWy42gLlmp9MLHRIC5AMUIYDzp3dvxM2XM00IYG
Q6OWvCHw/P1wKjVF3v/+23/847/+48fwn/4zaT7U1/Ks/sd/8ecfOQWo0KfS9/qP/0C6nH9e/s7/
/M7iV7zn/OaJGtHyl+Z2/ufv8Ln/bNd5ap5e/cHNmrAZ79vnavzwzLuqefl8vuH8m//qD397fvmU
h7F4/vvvP/I2a+ZPI5uZ/f7PH+3/+Pvvsqy+DMGvEZg//58/nDvw998fkYx+/uO3/1s9ff/NZYE+
Nc/1m7/+/FQ3f/9d0/+mmIosgXE0LOBFmv77b/3zy0+kv6kWmDFLlPkFUZHk33/L8qoJaF7/G8pw
mjz/HUOSLIlvQ9D78iP5b7oi6ZKpWjwCNPzMf//vYXg1UX9O3G9Zm94BuW7qv/8uab//Vvyaz7mb
gIUlk3UNCkxTdF1SVYOf/3j6EJLi4Lf/j9WSCJlwhXNqd3SnfeI0u+G+doIdGW7bckYvsyP7bKj+
+R1etSldaFMlyhNBteBQoVuv26TCGxM8t5oDCd8pb6Qrfa9uDI+n80G/WWnrUv/O2jLE122FFZoM
KnxN2pK2YvmMdfEGnUKn3pJSDL5X9JJrY7PS6jxqy1E9b3UegbNRbZBhT1G/1p1oH+7mDOwhcXy3
uYIZtemd0yZxY4iyG2RaI2+laXOlaRbVedPKqCUEp3R49Iqj9gDl1cPnxgaBxrHkjLf9FljSrvyu
u85Kyxc7rWqKxKpWYHkthvqE5YLOEsYoObFrd8Kj5QO0EReNQTf/I0ivQFpjJuo0tuAYa23Pn/1m
wM/aXgy4Xsa6HxkMuOw1e2kTsYyRMNlW3l8b37OWFuNrtUoLsFYDqeCCWwJ8G3ztbksvckKP1MTG
OpyuEtSKpH178hqv3r0/yOz7C/2EUyNaKltWUV7Pbo0usG6iTudU0o9Q/dSXn9///PnMedOALik6
OS68d0Rx0b0YGn2J5p7mNI70xdhOO/GucrWDZhde4pkrJ8Gl3pw3tuhN0upDPJaS5lQmSbqWxEC9
0oI0f8RyYZw3MX+Fs52oTQCXEEf6ddbI9vzm2ATOPFOSPe6Tb8avq/DVTfjqcLu0EnUNosF8qBqq
wnF/3mCEhUeCca3OgdO71Z20g/lyIMXzsV1ZCtKlnX7e0rwfz7o2KKoJDEPQOGQaDm7/vrkLXaho
tuZ1B0TDQB5wuuG/R1b1Lw3rWS/n73bWtta0et40VFQI6OzBkZzy3ndjm/K+097Ju9Vdd3FZnrW3
uDL0phTkLHtpDx0CN3GwwbTVjwhQbBOv2r6/CeYPe7Nm/mxMXRxkpWHh954wharn78BTekCH/oWj
5OLqP2tmcWaVdRbWlEdRLVZzLzCIy8mkvd+Ty8v/rI3FdgY4U2qkIX5d75Db3NSOPsNHsSVX3JVX
0trqv9QnQ2fhiZoKPMOcr+OzdRELeKnWqDCBIZe+kZS861MFY83I0zRlH8a+rWnJEfvUo94eu9py
cLrakK6m3indvd/1N9+EyIKgSuY6moFA8mKFtpIwDgqUTkfEJ9ekyp2r5Vpv3xwuizYWqzLyNSRM
Jqp76nXrzktFcBGNpUqyUVy8Auzxw7/VJ2WxMPOoI5nO5eNQOYQcAAWTjMP7TbwNCF/3SVmsSgC+
RqfN4zYeOqc7Apy1T3fJFcqdD9ZB3sQOZdav77e5MlXKYpFWA+UuiK1MVRXuhNb4FgrTw/tNSPOx
+2pPL7o1T+XZwgQeYaaAIDUnO2JAsi+9bnc65l9aR9/i3+qEzsmVbpW1BTIvgDetSsRCRNeSrliL
CcN6+wR8hnf2fEzOt8/4E6OLff1Jcaad71nXQrVtj+U2/Vh/19Yanz/8TeOaisQMuTRTVedhP+sy
JQ4DZS+ucvFwOtReswv3c1gfbldP54v7QGO7GShs6Ka4uIkyDZUfYKRzTBRjmHaturmnOx00kVvk
yYj3Vp8Qb+6+eTrPWlzs7kSPgBaYtDjfsuYBcbEQnJ9631/nnmVjjO3FfwzmFT68G/WIGISzspzm
JbkcW1WymFm000VJXExsbJoozsGdeJnYbk9N+kRQQbZ7C4xkvbvzpnvTHEeZovCGNFVz0VyI8k5H
no6g/oDo5zblgrc8KMIba/3tstbW4gAwkfXvYpKIhBXDEcnwaMtryZlcBUjxejh9aV+qZz1b7P0O
YypLTXl/Jsdmq3vCRjmWPFa6TfBZ3Zgb0VEei9W4U744fWetLk4DBGMQBgOg4yT79Kr4gusGwXzq
Ipl4FX3JCufkhLa+CcCRfBquIea58V/bNOc9X2zPThfVoYuJMqTbaRvupN28ghTP8BQ7cjP7ZL+/
ZC/3WVFUwDmsI81YjLSOYT0UCh6GuTsi8hLYerWxfA+GuLQT3NoRb7ufpy/FYXiUx63wOD/VUmd9
LV86EiHQsZbJN/xKerw6ldAmqXPApAz9fGP+y++0i1N81s5iiuHD6aArMKgWD+EO7TrfBYA+h6e3
6EUhALsyvBfvTUR0ARbpc+BtLs7A1LKQE+uTX09+bRffQ1MIr8V946pb8yr6ZtwhKPT9/Tm9PJZ/
trk4BRVUtyrLxNEJoAdjiQYogar4F6JvTlvVlDSevaohGvKib8IEwwqvd53z/QRAzC7tYRd6qH47
veiE27XT9WK3yG8BqwalgXjW64srKDv0lg26Fe21rbL71a1/4eyZl8DyVNWIVOnQ/KC3FjtQAk+F
I42sO8MXmIRushXsWtnEe8UGBPuI+8nd+9N16aw7b28ZHJOhDRpye46mYPeHdHUDxqIVUyT+Evf9
puYE4bt9m7/L2eWv6DkCrQpjiAHEjbVJ3T261XbrlA8Y+TrrSb1Lc6bpBlGGjvGLJS/bgxOCjQZj
2W2bvcKjd16K0WEt1JCXQQ07jIyhZpIelZial2143i+sqQMMjCW2NSq7gvJJ0etNpsH5SJlC5OE9
xD/5z07aTBbJmfY7sBXfnru8dqJKy5tSVUyL4I5vRMpSMfXFtlCrXJ8o/ctsP/NQ8wDuNshM2eVd
clhLKyyn86UpaGiiIck6yelFAFAaVN8oQVH6xuxM7khj5Csr5mUTn++GZROLex/srTJM3dzE7fyg
D/aoUhbOHF3xbgQgfqV49TG1f6VOpoO8lw7VTbr1HbA76y/+5V759W1IzCoEV5RX5vV2Ns9Ug09K
ywMSzWmQ+bpXB5/wRMdmS96s7JTlRbFo6U2M3gqdJRbM4hxKtjcKl+EceYxHdReuRnIX5xENFBm3
QktWl7cEwXokxoIpOWQs4Y8+nE6P73dHvrgoz1pY3Am1r7WUARk4CfGodjOhdOboMzV9Sk+4bhcp
u4Qy9B3KfdAiQjP1kikRPzfi8CMMVaoAtWZ+w/lc9HQ5IzCJiLU3mCUFLkRkGKFhepi06CAVAeXM
97/7m+Tjy1ScfffFpAuxnOlTy+ggHZ77JtLVoiOm+r7TvqZoigfFDRwgDBsHewh/Ig23cofP5++b
HfBn88uVALvAqBu0hpw2CmJgoYiZ9x1yvOhEv9/RtYYWWy1G9TufSrZaaIL9Bnh/EwHg8fPAeb+d
i5vorEOLi9RAHNicTNaCEDyhoHWjDZmTWIYjnPyVtMHasrPmu/Zsv45aLkPJZOyivXmonNEe3dqu
WDQ7TEzISUafKuDpFAAkVyk3/V6+Wrsalk/CxeJZ3uZZoSXxNPENrOQ+9b8WoOjR5HVP1jZLv2IG
928uVmue5LMeW5F2or1SdrTb3gVrvgMR+3GOMBV33HXKSnMrB4e1uF8ha7XFmNG7vAGMVd71hA7v
L5a13WctrjMpsPoAgQXJKb4gjrprvZPTfzU/qtvGs5x8t9La/GnvbbbFOdVAukGhgtYqZ3DUJ2QF
7vQ/RKxoNtpBciNXICMTeMWXaW0k3+TN54UiozgKakySZWKJ1xPXmnDvg5GW5wpO+QHu2PfAqXYA
Dze4ELhA42wkIO7ajfCw0udLk3je8uJ8G9VawMAUK5DTNdzYYuu7+ELxuDY8JA4doNar982lTXHW
or6IG3pYpDK8c9nRpYdgqB2Jd1+InkPi34Eu3wVp4630cRkIvowu17aqG2QrDGWxiqJGOqGpSIut
nR0R1rJbD3kbN/RKx20dhO3shNSzv3VM9/2WLw4uRXTCQ2hFurQY3AbBAhQamNZWa11DpNBjbt9v
4dKSJc7jSUJCWSLT9XrhSEUcAPudN4iQ7ARFvjGKLnHQkYR4rUaHKY4O7zd4sUuaJpNWQ40Q4avX
DXZc1JIVCUQLEkG8HoOuNJ33m3hTIXiZr7M2FrtBrrXI16FbsxvEYdpU+9rDC9719R89xzjV2nD7
vy37vTRpaHgMKCpPvGXcHOKCOqS6L2MLWgP1fpD7/mGlV5duPnicvOkIl01SHq9HLgZ+pkBlkBxZ
axH4kmpP7lsw4n74FWjd9yLtD+rYo/uvfpMslJAaGC/IiyLYLXrA6Pet2bhFclpBI1y69wn8NBo2
gQfoi3tf8P0JefhJQkcdGr4GtJuk91CIH1d6P9/ry7OVR5il8GYnP6kvFmrCuMABwsRCCtGfD4Wj
kDWorMBYjsKnDPm102RuFLP6HGfqlvNhhzzZl/e/w8W9cvYVFhNQlmoIs58JwBnpU1SjPj4ph7iN
PCXVb9Qi/fy/b04ROXDmBSW+eR+FVQq0C/QNDOX+M+bxjtlTJUzxovV9V8iGT+83d3HXnLe3mMmp
LjgklGEOd0RxD7Er3E07EBbwZ+5Q7/kLebN505y3OM/5WbjRwyk51UjuO42YgvsbDPw3oXN6yFnu
shYiZJli2gDuxAYRtgpoubSfzltfhHdiro9URFlRspfs1fv5lAgcJGm/GnbInQklaBccgpWg8tJ2
AVY9izLxAiS78LrLeRfWCiKqaOYaGKzC3PqgDPcrE3m5Y3+2sTj+sNtFnAdhFzpW7MOr+KDfZTuk
puZn7lz0FUiVfDvZa6/ti83K6OuoIipjHO+vuxZLk88/hHMoAhJoZFXg5FgTkHKGaKr69cpuvJiq
YGP8d3vaIg7Ab8wfMLTh5KEQNTkkRz4bbr4HUX6trdwoL1XI5elz3tZib7SyhEeBwNaXsizwzBzk
+Wbm8t8nftc/Qn+VCqeLJgOpAOTZciglH/xeTLc9WsiHCMkhe5KG8ao2KHDibFqjlK3mDswD3/VT
UYbGV502I0DkjT9z5BFytFAC9SWny+Vgh+JqtEPgBjsXAz4RBFX1WUDFYIOJnrQaS1465s77utiV
RoJKbYcMnNMeTHZF+aE4MroOhQSv+Jl96lGs2DbEdX8l2KG2bZkzCFBUlxU30MvknuaXciF0n4sO
W+jKWgk+3qQQX04cUqM48CJKZIqLB05QqarM9gDb8bPYByR9m8+WLXmTPbm5A1PLWQM3XXxEKmct
zrvm7IzDnQ/nW240YpFqnzTXFYTPFvpkk92HyrWx4yi3K1fwVP+ubYpdTx0jwL2s0cItioyBu/ak
vPhUUBRxDiRkXGfUxRBE+AhGokoANm+b5K79hLEHeWLftVz0A9zoQ2Mnh+oAuHwlQ3DxMXbe8mIo
1KxKGnHesARhrmpn1C8Ed96yGMvfrm3ZN8WLl6k+6+fipFURtRLbubWGhJ8KlAFNvujOdFhX4Uv2
NIFebxcrJ8X/p1keCYoJEpU19nq+hwRqlkXF05Hv1Z/wb9yA0qZP9AmbaAPB4fO/gBScT583p9P8
MPlnm4uTN8UBGfl8db65hS8Z7Wku1l326Yq6+F+aRI2XAmg6zVC0xa1ZQ7kxrAgVe9mLb9B02qFm
toWr/ZKOXmvt4lF01pj6ejA1GT1wFBolB5/DAxJuOLh9CIyDHMcPaFgGK9mCt888YMvcXTqLlHSm
ulifTaWKmRn5Irnvk9eCplA8wUu3a3lv6W2+f26H1YEpJObvy8q31Bg6MoAw/BOq0dnWBCk82f0+
3a4dPhdCOlqSADCQFMCdXltcW2KTCyjo0qNgL221bbINHMP1j9gFbunXnbB9P/K4OIBnzS1ujlya
WoQ9LQ6U4D6ABNuNpWNJ36X8TjeBZ0PnaMSV9Xi5SUMhp27IqEkuVghWsJYKtmdyjNbYSYEKCxed
WXhqhTaLauIUZkFICQrouXWerV0n82Z+vfEYX6aS/azqqrpMu+BPooZaxUzOqG+OeFuPnPQRRdSN
ebTu0RCwufN3wtY0HxTjuLY73pS/VdA3580v9n0Ud4hFwudxhKvsmN6ku2k6hoNbfPTv8X+7EQ76
VTBs+NcVJbIrHo31rdxs1kLaC4HYq6+xTMg0CO8j2KpNDs4YBGL4sj1qrridc4bl1fsr7MIdMrfF
0cPGUUmMLI4fhBgjrOxVfFl/wkuikho+lw5GDMS1YHLS7/9mc4vlhXpYz6k7zBPMJWLX9tBsBFvd
WF6+zcrNWpX47evgde+Wd3OD0URtSrP2B1wy66EzkR2nFrXSq7fH6utmFged0ZXSrJ87ORhwXcvj
RrWbO3ir18hay3fJp+Tp9KW9Ha/MD8JxpeV5et5umD+nb3EpDwNuS0DAJ26qFHrSSeBUmov87XbS
sl1F7JE9rg3qG5zcr23yZ6OLKzkGXd6JOetT9cZPGlgjcCl32N5u+612EA6dFxwST1nLPa/N5WJz
FqJRqoVIV4eKapXJdczTGsmptYBjPlTfDKmiUq0VyQlRgHt9R8qSBTlKQbMch/OD7IYH86hT69O3
MylhLYabV8ayMaJZROiA2yjWEn/HzTl0KoVoB460XYc/hlkrtPnYpOnKGl1raLETBEOXikgmzDBQ
xMJr2m4RHD6J0WaoLPf9RTkP0Ht9WuwGs+t6+Os0hYc0cXfiqIiyv9/EhXcHHiRn47ZY93WuI4OG
HNZL0F0OT+XBPxhucKNNeAMeEYYDvrN2PVy6nM7bXCx7LWuEPpJTriVfz+y+BjBkqIesp6afIVKW
RyPiroa/ssXXJm6x7HEfAb+PJquTKg9TOG0m8yaGJTMJ1dqYXtpgRGoGwRp4GrREXi98y2gRUBbp
X/IFqvge3z0H3SptY4gc0L9KVhydw9f3p3Kt1UVIZdU6figJqwV5GGeEtF6Eql11/cq2vjiMZ52b
d/3Zs1EQT1E326Y5pZ7akpV6UlpvmqJzzPj+/Q5dvL7B0ElAyk1SU0v+TSr1vSUjzYpXc432soUI
KQogVofktj/ujAZrDiVROht/NQf1rqOJeMRKFHfh1cT+AGjDy1xUNUNcrBpBjGIV910OSBzaPR1S
sOGZWe5GjmBnPw0vcyf8vbAH2P0L79JLl9JZ4y/x+tlY19i6lhESW3Pjo6vjRKN/AnVjtz8s4GCC
rH9af7NdnF/1hT1pmOQ6FpszD9s4G82GBI/2YRDQuTMDp21w0ROTlQ0pX+wemGlTBmcjmi/X41n3
0krjZaAY4kt4JttkPQY7PWhbzOu3ujPZibg7QasJt+SdNuIhd8ur4NtacucCyIkZPvsWixMQieTS
r058i1+wcd2WvsfFNtK/ZdVHk7gD6M38LQoP/pcweLW6943DWihw8Ug8+xKLUbfQMTA7xLgdAy9N
lBT65krGfvnx/5F2Zc2R4kr3FxEBiPUVqM3l3W673S+Eu9tGCCQQu/j136FvxO0abkUpvvHLzAMz
zkoplUrlcg4fPGAqGKV/RUqj26NxpN5fPmVnJWP0dWn7MT1rvQkLWwhgtkDIDTIVeYsmORKhW3ba
Aq3b3QAvVCRG3873QWfqOkDOn+8QdzUau13QkK/O1lSzcPBCIBMtK49wK8rR6MQPoEk5So2W565S
By7EthAV41+rWMQH4O1ApwEvaIs+5iAy4RbV3NZnXQUqIuA3RoYb/molYwBLLgdUnImEGogz6PAB
YNGY3Q1RvnTI0+oTOIEboe3qPndgT8Uu98LJKULoRYcFSyIBh9NbCnIQBSbK3o5nh+ic4bkD+8cd
o6yG5Md6XAXYSIK6KVkO7JDgPYU0JQb7k2WeWGzqG92mnXUQp/JWdw2wWYHJWELe8opdHjnZjyLG
cMwGfVSv1gNBJV/gLUci74Y8jzH64+50scrZ1fUtNK4CgwUPgOX7yerSMgXOKkHJYp7v66IGDMOv
0aWR2eqm/M4KCtDzuwAyYU595QEMYYKjMUS5MvUV2LdewNgH4LsI4EKaXTwXJzgnglanDjC0YV47
0KjCpdqUbxKgdC3gqi+7lctSgKf/z3UDgzdykAbUCZwqoqBOME2EemOmibXOiwngP1C1AtbGKuhh
KvQbdymVCQKo9A8Qk1RGpZFxfmf+ylhZYTVKp2EjFmyY7yUAmIw66X2cbEdXqj/3+kXy/7/KLMfv
xNasdPIyMLwgtKqOwacEPxZvvwsw8ky9JlbUqbRyVSAFbu1+gqQwuGsqUN4SJKEepuDl3xjBX4VW
rik0PGXYixEwYBe6NAQ1F4gIwEJ8WcxZ536ybou2J+sGZrkOE5DYIEsBMbcBkkyaXJag25l1jADa
OsRiUMRyfzuNcwUqwSgE/A+g10FCdLgsTLc5K0/AGgOw0cvmNK1MJgIUXvCCOeV1T+4uC9JptfIE
kpGqdkoFoIKsi8EiDZLeH0XxmJd3Zv95WZTmnK5bqvvOBhTLskUiBVMGev7BpI2ChMYQdFJW3oD3
ncAfhhQ3+DbSJy8A6zuIlr6mysod2LXr5F0HIYbn3gIrMQG934OrBo0YjRU45J9GbWZ8GAcTVtAD
eHXuAJJWbxzziQfPX1Nn5QrQyWmrroY6rSwSsxIJIEoi0I1vL4vRnNF1cQ8YiKFLetha1mNTgLdb
zvUXV2xZ0RM3IDARBDBSiHDnT+AfRo710nXfZoDdXVZFtzMrZ4DmFzBFc9w5tffSjZ+eAbaVaU/T
QOMHzkXmJ9eBs/IDwOJuKDhacB247KebYdmm6Sqs+z03wke/BOxvPf2+rJruAK08gtUPoFm3YHQG
U09Ib9yiu+XTcLgu7aSRs+6QAExiJY0JWxVS0H/cLzDDoG/T3NtnTQ6lZNSZACLgLlhAp/ZAAe1d
Gg0SPmTCs202bjxuappmzprCiYiVKUgFFmlwaOGCcz882l4FCs0e+W8b8F2XN0YnaGULvQFkOrHE
IGrI45kAsU3+EvLoTKlm0XSCVhbQevNU5xI7k/aAP/ea2AneifPsMt3r7+zl83fp1rUZwPJJJ6uw
dLXdxVPoRz2orlijIlLeK+vb5eU7a28nwlYXg49KmdumECbRrVX6QO3wQCGQ6+oXmsXzVlfD7AZs
lCNOLOjDgIkIxF4XaLoHazQ1u6TTZ3U5BCwAmYG3CMLoFXjWdk4NRMxGfFHMcsJOPGqL8n0Fzh40
TlUfobPnzu/232RlHTRILgkIglfHsqQnIgzHUpbtYGeG3IytrAJS6LewAgVdqmurO79mfyWtziqo
aIAbMC8+R1lg/HhvKTjf2rfLhnbeAv4KWZ1T0hcjn8MRtzYKZBZ7zxYujj6IQfWs2Zvz3u2vpNVB
5VaWBQ7wZxMe1u/9jBoSbTQ1Tc2K/cmcneyNzAtBAo7tB6osCLFlNHSAmLZ1kc55T/BfTf40Kp2I
6UThTiBDxeEEuRMwnrI+wFX3yoNHMvyrt9xfc/tTuD6VlZUOmJigEoAfkfoHHUebbQSaZDG4eNkS
dIu3OqLASqRZJ6CVU4NxgmMMx/tEQ/TXhKwOaF+XBYDRccXloOOSM8BDJw5mQ3r4mphF15NVo3Ye
lmAxxPMHREs9t8HAhqF2EIRdFqM5POuxVuqB6MSTEGOMT375LawtMD3fZE6RXJajM7iVJ8hH0H2S
EVtTO2AZ4Ldp9jGHYI5UwP8PxReVWnkEoK+6AO2HsMqcYnSfyw6UVSka3AKmUetsLe/El9orl9Cj
sxWc8KjlLbM2aGPbsgRMmjHQBv60PPT7L7rUP82pJ3ZhjaEJXGmcJl79npbxatvejH6tsT6Np1vn
eMB2YzGQCsD6vOHRn9kx6Mj3yxZxtvPpZOnWqDg8FHnh1zA9DH8cnao7Arx76xfGDVvgkL30rUjb
naj9b8UEHPbLwjWeYl3mEqHJx3B5txguKA9r9EIFMmLGx9ekrFyF41XcDgQiyBpI4q13m1tTJJnG
H2lOFlk5Ci/zQUq63LE+MLXH2wYzrWPwSCfgPurgmc423Jxu2SpykIwSm8+osgIi/Co8LohoxTXa
4oCRIHY6S9e4pvWg1TT2BbiYoFgmX1gDjO1P5jzYc6ExBZ2pr5yFGmobDDs4wVYLduKcDA+lUf2r
x9ffO5Cs3ASCugITDdBFtCw2QxoRQKFBsEYXjVmvUz6B1/hzXkAMEPTBN/EDV2/UTM+XrVpjcM4q
sB/kMDhNsVyA+Q2pAW/Wd5tO/hyLb20pk8uyNJvj2Ktb0KWeAYYq5BfARW/Y81XjFPvLInTqrIIG
MFyBcRD0b8nk/XKmG/D6xVP1Ai7UyAnyzWVZuv1Z1D1x3k0dBDbwWlFdVzO42u1tA6zltG6+KGb5
GSdiSlMFaZXijsgGPzbnPvHBoYfN+aK1rb0BqDn4LHFJZA0Yhzsz4tZtmftflLKKHHowkMy+jTUD
TnbUpALQo6AnaX9c3pnlAK77fk482zrx03sjzx0wwSb+aG+AbHBVmnQzVGTXBB7YXToOQP1w2AxT
qbHwsyVM10K3Bf6q7aLn4Z+bFXQhl04H/cpDO2NE8Z2KHyKpdgvGV0iNWLmb/7QE6TK35/zrqeC1
4TOnQHV66SpROViyaaLm2xqcb5TqskI6SSuz9xitUbmBPabpfdrcD2aHp81Hrn5d3sNzp8u1PHRW
BaEH5KmVpdSy9F1ACMIxof7F8XaaQxYHw+dlKeeV+StlfV+kVYvQHMtmAXS19SWo9TqwiYMSsXj+
mqTVpTGaWUdqAn1qAjK2jZmVsdGis5XqjtifGGFt/Scrt743cmE3Y24VCIeGTiQjfMdWUVpu0PrX
bJDhF3tCcrk3B9O46ho6HqfSEcD2C+sb5bj10Upz80hHA30kRZvvyqzGMI1BAQAUIPVc9uAQpLQX
UdO6Ddh+axULW3m7zF/+KMjEFuz44boB6ef1Qkh/nTvFeACbtHOYmejAgw0uqTacSJw3KWgTMZF8
f3mpNaazvtNkC17KwEUHThl2GyV+jmG5NWtP8y7RSVkddXPM8x5DW3CYaJpS7hjlQRr5tNKI0Vjo
uoyRlXAbk7OcA+sh569EVAlF7UekocY1L6Z+yWxW57ooyoH6LvRhIYiSjAfX/UjtJ5bbEelQfW5f
v7ZJq2uNVKC3sw3oJdJ3AbYpU4BhCAhQl6XoVm/5fnJ5WpWq/H6JB0L3UZW30mZJFoClc9LIORd3
nJ65lbcCSANYxRS0CXMnosKKHBCIud0HC8yYgUf4a1qtvBZXAUiRzMXAezADgUbUahAa8GdOdM5E
t34rr2Wi/T/wFNYPvJuR8m498zNwQIb49CWF1uUMhzDStTWuTfwThfRiq5SfENlHcvg3KeaTnVoP
zgy97bBqgkZg/IhC+mZPt9R9Hivra3vkrtxDMWbUK5eVq/FOVOF151k7Vr3KRtd/pzG99dhWgcCt
T+vFQSA/YuDqKsgv6aEXzATd1K+v7dPKR0zebBt8MTyfv5H5VwhOIKcE6YvKNKunca7uyjswr809
S8AgpsKMDGS1lwx37eqeWMvvveDz1hUuMC+2hCxiRIPESw4e6b7R9AjoNFl5BjAaAloBI1NIjMDe
nIVs+bH1dE31OkVWHiFrBvBf55ACXqkYVHVRO79c3nqdHitPQLwanI4EEgpARc5ukzRoRamZRorG
36yLWmAkJzwVkMJrJ/YnFoHGJq7Ge5prBGlOzRrcIpD97A8+To0qOtx4KAl/zu73PLsfZ00RQKfS
yhFkEzeCfhmsyOrbyXokYb5x5B2p/M3lDdLJIf+86hqJegy1ICc1bwKzjavwc2pzHJzwa2dz3aY5
gzhu4EtRa3TeZpuAbPDd8Z8vK6OxNm/5fnJvK5MBOHGJlmlvvpVtegCr3Q0FG+9lMTorWNb0RAxI
SSsXkAbwnRnKTHwvBxCpNjLq6U+31Q006nRaeQK7BrNLuRQ3jUJENa5qIZ7AwadRSWcGK08wO601
+SGkSOtK0e/+pJASzaMSdbTLa3fukX1yka55cSbJi6YEHVhCvG7TgmscadEcqYNxV5dRFeQRekk0
IjUruOZsoT0Y9oYeIm0Q2HH3VYDnNNAO0WmMwl+lxHLw/gamAaMQ8mamIAsD0/EIyk4q35X3cHkR
z2q0oHqhe99Hs/5qt6wRQJ3p0jyU9nzjey8pq7ayePuakJXrzjJQqtrZkv/HjFrDZSzNj6Lztpel
nDW8v6qsXTd4K6cuLKHKEH5zvfegBTaaAAS/1BmeZs3WrluanRJphkvbbHGGQIhYOXbUZt++ps7K
bTdj34JuFItWguZcuSEKnT8baw9CPI1RnzW3k3Vb+W3QwBZDmaMbyhY5sGFBHTgCl8dDhgpTE5ku
B6vbpVUER9IQtI0dcrCkQxKsea9bO3a6B9f5N2/wE62WTTzxrL1owQFYwBpKtC3bw1uAOE4h73Z5
k/4MBf9PAHciZlH3RAyGP3OkMKCOmYO4CkiRby7lv3oFyOwg2PoT4tN+ALVdkMzl8E5nyaNQDh+y
tDRgWWcDsJMfsnLu7VjW3vhnfBKy3bkMIs7QPXlZXd3mrbwF6KddzBTAJt35vp0f7PynpMdg+Lgs
RXe+Vu7CrWefM4I1dZgdVf0Pe6JJmT1dFqJRZe3Kc/ReGOZS6BIuCNyLHFOMb4haIj/Xod5o1Fm7
c5bl0s48WCJHV0yq6mga36vw39S33L/7v8arr5SVG4bVQB/QPQet3PkLIHH2m2Ek6/LK6fRZ+QvW
pq3fMegzAR0RINaxyvDmC3XtZWev9xOFVo5Citqc5xCFIbd+ALJNybqN78gYzN04QQo0o0e7/1eh
8onMRfWT09wZFStlBtW8fo7GAUis9U3Kf4he03V4tvR5ulsrt4GyO6vLpRuQkO7TAoyMnf/yOb+f
Zn5Fg+xl7M2rwh4S5XT3rpm+p+z/D3Ybmqe/YOUvSmKNCpy6GO/o5sixv9vo3rSsN4cojc/QmcvK
ZwjTnYCsDEEd4jM3xVigeZc2ugkCnZSVz5ANqHPLGZ6pl/dD0MRqNHCf6XIqGie7hleZirEBXTK2
zc3dZ2NM91LpsBiX5bhwoQTr4G8ubHCSYrnaoY/zrjo2IIdVrh8p0mL6YsvBbvul8xzY/zR6h3e1
ZbRQilcfjJRxjtBZ+57SuNtg5TScOVWs9ZbOoPBXPwSRU/1gYMA1J10BXmMIa9QWAKQYqeDLEa5+
gqkzGtsd07YE6YQs30/8BJr1isJbWoJk+tS7Q+ygMh7SXHNydGu2chKkM9iQL211rfEaKB7X7T2T
NGLasUCdoJUv6Ny6EX6Nw2O3v/J5iFS+8yoWT8LQaKRbt5UvyFmf11aPUHPwc1Aqh3GZWiC2fvma
Qa98QagmY8mH44IiPPFKf+PbVVQS3TClZtXW+OcZ+FKUr2BpbXCbASCn7kBBfV+ZX3Sg4coj1LZN
FO+wO179ezJ/1vLFyD4ur5jGr60pROzOTkt7Kanm3nOb/iCTbgpfs/FrvHMmPYyBLh0rlnqdaqAm
BcD2+urDbI1prvzcHJ0O5sXHR+AkRrX/5Psa49Lt+uro15kzG3MA40JXBNrrQSBJ7Ag82pE1HC5v
iuZdtsYw7zw3zM1i0cYCMoFL4sqWkUBiLay8SOrKw2d3CEgXlueDyRT4of90aXPrlq1hY4eK8irN
y7ioF+bzj8sq6YQsi3viNwuDuwOuaTzKSjM2mmFTSVBk5Lpnik7Myp9ZlTmolkGXUqCpti9BHzHE
GfKeX9Nm5c1aryiMcnnKNsSLTEPG2TBGBX37mpSVN3PxYvjPWPE8guqLojoO+EwU+C5LOWtsgOoA
erYH0p31tVkQ5dvO0sJYlZ9DfRf0VcSmH2l7oDrgq/Ob81fS8v3EBjqL1GrGmE3imtUVz3FKPXI9
p7pQ7fzL/ESjla3R3AQkXAY5JgApmsN4mwMOUybcjgxwwdEN6G4uL+HZyO1E4Mrq6sLLQyCA4tma
3RBFo2m6mwIS1fIpH4PYkLpWM91CrsxPzWabpouCZfU2zb9VqqK50GQVznq7E51Wxpc76MrIliJ5
56IhuX0pyBgr/5fpaopUGjnru7STaVqZHeQg8xnbxoco0yj37+rh36Q7/+qzvkvnGp2SJF3KehPd
pOOwtaYbEOVoHIPmMK2v08JEBuNPbSc0tk3T7/gErDVvE5L8UNrby1ansYL1zeqiy+U/xZDZuHJo
vq3TGtcR12ikk7J6jPNm9sdgqfFyy06E00WiSxO/0EGc6sQs3098QwA8mcpYXgljU2Gk7KHz6tiv
dbVKnbEt30+kqK7K6LTgSNEmiCdza3Y3HX8qq6ev7czKH0w9zzpuQEyWAx7Fe7UEoDinz68JWTkB
B6VKJisEoQGdj3ZIN3U47DHB9HhZjG7JVn5gVh0bB+SYkJJ7CuSHKLwNGKYj1w00j9HLR+d/mEIn
YQUjWdKYCBQiDE3G7vxCHZXk3Sui+O1lrc4AFiMJ8l93gOn1f1rCVOWU++QPdhr5RX/X12rDAXNn
3GJ8YDt+p4/hVbAvH7InHTDK5fUENds/BaeZT+Z0Gf8zUcyWzTWat2OA91BMHGpUXB7W/5NPOFFx
9fAG4jZwg0qBTNPdjFJS/oey4g/7KmhnD97W1DILXT7EwGz9p24iVYQbEj62I1PEch9VH4HCnLO5
rJluCVe+gk2SIDyGGG4gT9f2EQWJZHo7FTqOFp2g5fupu/DNym59nGMbIYM93pCuBDDhoa00kK+6
dVv5C9a5YeHYkJOO70ZnxASevCt0aVWdlJXD8HgPZPfF8pTiGB/B1C6yt/Xwb0b5T0/WymEEdOoy
tQwHV24Vmc5TO5j7QV4PnnG4bAYafdYIa00nrXJu4JlSFAumOQfywZQA9v6yFI0N/AHCOrGBdsqs
cfAgBajnGz49m95PL+TJmCmN/zv7Ev97XP8kjk8EAY0/DckysZkBnI/0v1n2fFkT3Xqt/IHbisab
l1uJV59GzxNiGRhz1YEHadz4n0G3EzVKRjkHhwISCsarC6jGFmOHdX/b+o+do/Piur1ZND6RNTgg
YJZLmszgLbrPbzieyXPvx7TwNZujk7TyBETyHlNES/Q4Av5iuq95F9tpEeVek1zeJd36rXyBMPtS
jQKjUa770xnuGvGW2fueiiir/lVq5sTiVg7BFHWRDQsaSt/kW8dmYNgr2julzC+FENaacGqqe9nl
C5iDGgBtNmEIK00G58gMXdpUY+HroWezFqQgFLtUkhd3eum7MaLs1+X90VjCeuJZUmbYfPE6Y5Gi
kX1vz2xDDDSiM80D7LwyHsD+fWDikvW4c1G1PqU5/OgIUBfXy+OlTTnFXO1lfXRiVl7Bd2tvcJYw
MkfVsLKymHVF1LJRE42cX7a/2qxCg6KdK7tZrriuvhsAKeYxEaXeXaW7Ss8fn79y1i6h7MFYvqB6
9M73vGEReuBilRaJI35YVFfftV13uc3+J8gCOY0XIHXiWWscRNPvR2DTZn3SCLQA3PoZgCmKMmiK
nTVz34nBOjR9NnNJZDwHtJhjS/bixwQyndc0DZz7DBCOGEcCuXN3ZOh3toPI9wNxk8s+f+5KLBsm
+FUDjGKQjHpWpIQFbsogKNBOoBwZ9FHjTHwngAbqJlUhwx8sYJ0dKWY7OzYE4tFvs1sQjGd7NEwh
b9kot9sBk5DdpFPB0bbLA8+IvMb0usQyyKOfsxdvCI5InI2HEPyetxQDrlNk9OEH5jb8Dcu9bk+q
EEiJbobRjowNr06qqmfOgamL3JHqrn0FveJQyeBm6ufDlMGW0dg/4NEFjuxPI2fBL8vO2gNw9st9
VaS30gma7TQLHgWDTxI5TqCVboI23NS97R4KYfWPwjfoI5+9owRN2440BeDMs2Z6AJWrSurSmjYh
6/C/pUG6H8nsRz6ADz5pNRMZTYEM0dI5OEAqBuY/EF+K8F3SmSJITTGKGKOG7qI3jhZGukmzxi2i
2XTrCb3aKd+LVFRXhSrZjmOyaTdxVYJ7x+1f3SElu9T1MUzCy0dgs/X2XrgkF9vWCgwGjgDm+pu2
WWYmmpAY2EaXpoes9Ocjtxy1A3rCwOIyy7KrQZnODoPgamsrIPnshpH5O2CsBt8b1c32ZqKBFwnV
WRvgADa3NJdF7KXy2rdBwtp3aFQcfSfyZOYdM4GJpSIgSORyZv3o3REgxozNoNENYBt9GexpXoff
upGjt94lr2bplse8DRtQVdkLipQqhllGHfDZoilX/rXIMvZaSSpYTMbeaONayLqMg2aurxgaruYD
86x+72RBmPAgH5IKoz0YZaLs1mnrCfgTmZFhtLgEWeUUBnETIACdlUf3fiqzbZ15TcS5W1+ZdChi
J5d4HElK9oU1gQ0VQLMW3AVgTHsna2KzKzmGNzCFj9GHEud7RpotVyBOMsFMbgAZms9ZAlTgbV45
aYQH8rPdqL0jyqNVj7FLpxgv5y0ru6Oac4x2VRuAL8SclY+0ma5bQ37OLPPjqgbsc2DL2yYv27hr
Kbggswzz0PamKvyNCsFq06aJm4nDZAyJ57PEqp0nMZv2pp/zt9QBCE/jkZuhDG8GUr6NU781vFpc
2RlB54RU3wdrBPEcuhYBqNZVvruxpqBOihmhmShjq3YPswm+ibr+OczTU4BulRnoIdHs10eTVFXs
zJjdT31qY4HdbWfbO56Tax4awLEBhy1oF9vW344WuNObKYsqM51gWCDQgs1/tCnfCJt8B8PfxqZm
QkT/254KsEdP5Y0AbThj/IZVqAtO5gDb94m6Fr15M8oS0FlzjK5S8DYx+2gr8jtzizfhACehGt9R
troWsot9T7yPdRAPc9NsQOZ75TdhZDt9VFvgFGRo05sAfDMXwZ1hhvmBztMNtTyc9nE3234E/ud3
wtDfadsAoGzkEbzHsFdBtymqhwVyOE3Yv2SZfSgnaz/x6dMzxU/fAGxP1qW7FNyJUVepB7Bwvouy
6aLcKLdINNgRs8WVm4937eTfuWV2NQJW1hvpngbtHJXADjCaNotGIzvknhl7ynsJuvLgDv5zxWpM
mQFTVAybEiBIkUPCY5nmAAkZA+RhiSmjEuOW3E3tbRFW13woOShTu7RH7xTz4o55YaK8LD+0oSg2
ACUAYvtoAax9aviepbNpYolKDFrldm7djLi27noGmi4ihgL9GuobmorC696vBMb4hL0TmWMC/q+/
8TJ0CI6Qt5VACd3N0tzQgTjxEMxbAynjiJrjnR/0mEttrirTfgSiEgYcW1VfWWH33Q3mPSjY7iZA
SG3y0igTboJzLTWBtJHDSQK3aijjskrv7bbwojAs3pQdHvqi+GzSckhq3y83gwewVXSY2FFjhN9Y
3spbWJaIQ+GmuzafjujNeyQmZtXkbH9U7TQlzZSzGEBIH55lIPNTZDUacHoQdoEvh/JhM5og5nBx
9FNy7J3uHY/y70PDisQFEc3VqPztMJdbI7MwPQ42rCxvE9LW4MQGZHANFE6f5eDCZnNcUXSGLO6k
nPjWMFC2MeU0RhMxv00p3cHdA12hBq0a5VkZ0Y7We2hjAbU8lJE0+L7opmEB0977wfQ+WcjtVrk5
bGw8pgzXD6Ipc65TS3RRZYz+tecBwgz7Yanj3HpP/lCIpCuXfo7Wrg4pfmtepUk98CwBftahMN+b
bHxL7bJEqOd5mE/2HiVPH9LODzZNI7dGY1zlQhwwofQbkAZv3AoATS83pGpf+BgcBJNbIJoXiVFa
D2MhtzWowVLRboMsvzYC897yOx8PsnDDemCmuKKZ7tNKHMRM9zXmKzsjvWapSaO6db6j5Hjoa+vK
R05+6gRQH7vpgO4v+cpDGgJhnIHVNSWRFJMVtQLoQmporjgQDyq8+sbW3nRQNUBiEkN8gCBvs2Qk
HvxmF9m1cW/O9YZmJA5EFjdt/Q1Z5UcP1DO4V8o2kta88cGHl1hZCYRgj+2AzTQmDiy6s8xtgyHL
ODcx+j6Qe7d3rlgRPLMhHRJW/vaccutn4gVUL8+pnV71JcFsPJ8+wEP9y5ybY8fTZ0Ni7jQocV46
e8iiiWZPEwvva0Iinsn33Pd/T9gXePsXZACaaB66XVVhn+Xkk+cqBDILSAHAUYOTXQo7LhhOglxG
yPBfgpijFRuZttuuoxvlA6DVxmWYVtU1+EYjU1pt1BZOczRl5USculdDPnZJ0bRm1EkTZbHKPcoh
uG5Key+D4Ns89K98YN/xUvgxg64roaxBoKZeBkJ3WRNgcJL4uMaAM0jz6b1p/I0nMOGLAnUbjVZ/
m1ZdLNHf62X1tZX1+0w6ZeTb2d5yWieRAFXjhH/Q+rcElgCxskNGJZobsgio/PSKUCdZ7jdr9q+a
HDc2cPRDy7o1MoSlHRfbkAQxAddgEDQ0ykNEkv0Y7Oo+PYqsPAr/V8hxW7gIRtG49z1z+LHneMxk
XfNTcrHhMve+w0nsu6YnMcjlbp2MjIsbzrZjDrBExL/T7RyAydPB+oAtHcwdFtvnNdvavv800KDC
zTYOMX7+njYDvI1KpqDZSKCv8oEDLMhJwLH4o2+bA+3BDGdO6NumYAABGdl2quaks/NtMdtVjOHj
28KmL5ide6FV88NXcodkT3BFAjyQMVN1rKps2hfC/VYr44qKIs5c+5qAccOfq9/znH/PR+vB6o0f
hmCYxCQMo91D6ieYkdq6gLedQhrbc72vuNpPwtwws9mDRWHrWsUjcDavzczfjaJ69pm681zeRGU5
7zBf+SxJGqAv2502sumTwpSH3AcW3kT6OimVUyd20dyolj6CHPBoNGBq8yReDGm3nZjciZYnDmAP
uFnEAxO4bLtjk36f7ebVSudtZRpHoy+3HQh95VC9iKpBMNmq8XoQQPiTBRv3OXEPKkTsBVqFjcL0
tbQwTqYMGFYOQgdHti9OZnmx4wygTupzONjZOpp1JaOQhNvCrnZ9kOHJkO5QvaSYTRzv86GEeQ7v
NUxk2zpOvscaOVd+NVOFdk9Bi9gv1CMixc1YOC9NTXF4iPVaV/67YumHEc4Hs0X8EzQEfVLzW57K
l3E2dy0YtJQyytibChqHofhIHTGDR9QOUb8KNy1pv1lKfnhEbRnDpCQ1AQ7ehfO1TyYz7kl3U1Xl
c4ORQxEQ4Bsa2IreGA85b35LPKIKZe5HRtD7XaGG7aXprWtYN7nFNzOjVwD5vOnnqowG4WYR4GAS
P+RvbdtiVIXyKios+xeYaIuo7NB/2VA4jDBoI6u09m1rP4A24NocPfN6MMkTYyYaW4DdZczNw5yT
n+hsQHw8waaWsmwqyJOHMZGobNmbqp0r0DjvgccnoqqoHzBJsDM4PL1fPniW/4k04xZx/BSn4VDv
RajSrSUZnifCu+Eh3mlmMPpRAzi8CHrfilJ2UV0D2sFmzt7r7E2ZNg+hDHcW5i9xQbXVTQvvSpti
TzNMXgjPilHbuEM44QFsu/9MTflRlvSJhNPOrMo9VvaRVrZ1WzjsGnQJG8W8Da+NjTH1fYRws41Q
Or1TM1egNpJPNAjvHCuftwCJ2Ym0cvceXnMJHcdb0sgmyal5R5jLMWjU7okdvNFQIu4Dkl+kRoQO
pkkTw1C7rmZZ0vnyuiKtfR0w65sjXcQxyrhz+fjhdmazIZPYF362FUF+NOo6faWgZL62MHu6q2pv
I1R26JrsJYTTPxg9Qm88NoqYlVisvpOLK+vRGd2b+76mZtwN5GUUxRHDq0ZklipEgRtJr8FwjGgI
qwxErNVDbbQPTsEFDuUz4pHHoTc/nNz+IA1v4pmTG2a3V5TTb8RswoSYADPIXNI8omH5gIaerdv1
WawaRLe8yvyNpfpD1VZ7T6n9ENaPdiB3BpXXpVfuR9Bqx9OEt+iMGUBi9HQ7jnghTPw7wQ/b27wg
H3Ayd6NykMYY0oNySi8ail7EDgEoz9R5O2MQBw/jFMPQbK2m/57KdpeRoD2Imu/aVtFNzuBmqAxi
VdbxiMcJoNm8W5YZz2NhvBb/R9qXNUeOI03+oaUZAF7AK8+8pMzULb3QqqQqgvd9/vp11me2nc3K
Vdr2vozNWE8rEiAQiPDw8JDB49AFr1XQAc/qkIqYIaZdI/+ciXBlws9BP8h7OE/pzpp8iEFut4Fm
IPRUZr+OxHmYstmGYECF8dyANKqy+RUQ/jHUzc9lSLslkbLfZVIaDshttV3q8a9uDgYrL4p30Uq/
rg0fZKRXpvXuyBonrvXdVCPso1D+nPTNhDQHj7R5ZjWxzbbYQdbJHWqMSzAKz5yeqiq/M8xnbRm3
QSY35z/mKYUeJXwhsJpTFLcbM4f6KqkgzpDbCOiRarLd3EwPOhScrF5vbEC8diSN2Smnc6ipxzT7
SWodZZ8GJSbyqHfned4Vhe7n+EvG7JldZo+TAQg1X+BGR8GUiCR9Msr3DotSt2wYd7lW2yB42eZc
2hnLXcZjDLounsJofAnTTYU5iUV9GquhtYJmtCf51dOSWpXx3BeZFYyobI2PcT86pXjTaxXz3RFA
Va4Ihud5irdFDLwmnrwk6HwlwaEaTjO82TidI8RRWfluItzNxZuBvA5DUKxOO01ZbE/GFv8tmXUn
TH5OaHZWO7hMTQc0toDazJU88OpF0zUOgDWkZ9pGb4yPe0wf6KypxhBtU7GSWTyD1Q0zFIEqnzwM
YnV7LdyV/H7KDdUmkYlEZ7I5TNiaQI5ZYPAtiOdtciaCHqAz39wbgbEvkbviSGKTrBDVj5YTq286
25zQ19cPUAY56sPTIEHnBOlqfA8xky+TT+WUW1OVbdNoAmR23wC+7EtkzJ0JbHZweWM819Vn0WLA
D8eKzPC1aTu/rpCHYzAzGw5DlQNjumPKO/5HFwuPs+08lXYb3KvtR65sBxHZWnCM+Ady0yjsrXKS
p9GEzEJVy23QZhYZu+HcxmZupUFgvkyAI60mm5tXQrMnkkuAgRSOd8Eq6Bg9IIPGqMhWKMcwGI5B
myAMwHTnOJOeFsXHAIc/pyeimsGpmgy0T/L2rqTaVhidFYJxhvYsXeKkYijD3Km+Yc4PBOos068J
P25oGr8fmYPhG5ZZTX4+dHiBf3D52Qa4Bpy7jGFed8oQkTLL1IjTFfGJxu0p40cMor5DxvyapLkn
w8yOE/oUJOahAfQx8F3QwgtpwK4QgVSgcUY9DoJp1s+Cy9cIvd/gMtqV8VEZsz2x7H4O5EPI60Ms
ElcI8hKT6TzMxu+eBcc+VtwInanOzOTgVCq9xwBfDz0QNqiCHdBY+Zo3E4X8IU5jQKuvomD3qnYI
8wmNfXiK5BBlkDyRMeJF4K/VgMIZzNfZ5BcydeZuE4tu3+j5rpnSnzMY51aTyp/QabPbGYBR9RmS
N2YwPxT9kw64TZe7Ktd9NF9ArqOILWwNIGAI4AUfY1v9btUaDrmwAmke4IFtlUbdQeSG2yC9KZEx
jdAnFk2wQ419j7asHugEXpMEQ1zmBJ4g9Pqq/EzmxB+LtyDWHgNzuE8IMJos+83wDtVmBjQUP1MD
hGcBSHkMaWnFYY3PpUQnE/JDEx0eswhzq8JpAZyf0Yb6iMkGrzyF2PeIBqYiAJ0g49NrM0XHKcwH
qGV08EeYXx43HzrGmlsGC38qXfHVwit2zYDqPFBFI43f8dV+6ZA+1vFI1GpzCpPwMx9m6L+NUNzg
aBY26ZAgnsdT23G8q2DTAAn6yeIvjSlePynPSQ5NVky1nJGkYyzhUrmi+DNWmtcv+fBGu99qFlGk
+fKk6sGbwJBSYInPSIMtNaan3OCo32JOnXIHIPk3wNRjT4/D+NVrykEmzTMokZ5JPwo2vFToxB1K
80vWXxMqSuMIGsUUnceaviQJnCaTv2UC/FX0qD0ylthZ+jSKByOf3jF7BopfnX7sqPlOs091Kp+M
HhdtaAFzoxAbWzX6lVnxymsBd9wZD+2cHCshvgQ/JZz9CgPUY0ZdhFBZGc9m+lIC/grbDjAww4RN
3taPOanu1QhDWI3O11v8SaFoX3FbnnCB9oDM0KDwmyZxahl5+Rx3SGW7IoW6GoLvJn6am/xRKMGD
0k0PJsAogjha4yWwARPonynCR4aDkvTxaRoRnLaBshtEbRcJBUQT2VNV7po43rOk/8U4Ui5MACwx
+qQGbAro1LwvAdNhKJnTlQggJmFFc/E2FxyTyQDzWmNGXdLxY5XWjj6NtmlqISTEgzMah34SiWi8
n4NjDv8VQl+6n31JKZ4T4kbNfD+GyjGa5ZMQ469M4tUMWepMbY3RDuJJy+RDKevPNIBYXTAgdq0C
XCJs3vySM75RItQOStpvKi07x3zEv91Gv8tO30FYvICPRIIP8BB3RGNfGKb1MGvJE9VPTfZbnwan
zaA2tQhVhUg7SqlbdIq9EMqjk8ZftJybiFfyZ7z7tlns02yqLbA6cK6rYZ/wkwBuPlOUJjPZ26NM
MrsOW2np8UsAbVmJhEKj9fsUjc44iV+8q71GZUdI0fpZR1zEJf4EV5ZHrVNK6iUlfZWM+tAfxIFH
fGIAkkSIlgLqqePcTmPhx+jwZon8VSgaQ8w1Ae8Gsku9mZYAKhlyih6j+ELZ/Jj74KfRsA+gg37a
4jin2ehBC23XpkOIzBUP5JCGd2lDvVRGk2fqNYJXeWrjpcMxn5gf6cLLo943hfQawoQFAH9rFqHH
B8PD6KRdO2XHYtatdq7ueBx7dSHtcp4cLubTWOpnNHS5cyaJR2Ng/oqxYZr2TJADWrGRbNJayDuu
9KfOyLeqjJHK1E+yjd+VqZytSkfzlxJKtNxWeEANuk+LeDerw7mfxl2ZkQUOH98VLUbSjs9CWuMx
zOcD1dU97N4XFWgkI1ee0zBx5DQhgkVlb0T4VCTJI41YsqtFdk+bEKLaSuuzPPbUjN8rcbXDA7Ph
Ld+lDWZxGN25WP7dqkUAmKvmZ1LQBxmG7TnpZRdCgFk9GHrity3zyk71CCTPBqJ5CHE8oip2NIcY
Sx4fZZF8zqTV7bSEEicHz2GvmRCOsZKINX7Us+LIK6AMChvQwS3jdyMrAGho5Nw3Jd0rYEh5aZtJ
cCkDhOFGNu7jfBztggphT2X/M5VqcxjV/oMjVvbSKXwvwwq4JgpFGDDVZN7Y5UAVaVZs9KIdARSj
OFkmUeiOA6KBeYhOCq8yN9Ym6YUsGXwNzORt0IvIaidD2RN9/qxmTbNFaECNqK3QaDvxyA9mliOF
hkzIUANiCZtJPaJmFhwVgHYbvITNeeDGmaOStQ3AC9wy4IrbWo/aDbg+1BZtbSBPREjKim6LIYXz
lsJ1Qa40x3CngqdfWSsax9CDY6gijVWm2W8rlgAUQb7NNFYdq3n6GkoUMvVhfIHW5QLR6cxmajq4
iZEW3hT1/X3XN8/mkjilfMbrV8nhLsSEcI9qSoKQRwHcF4+7EPVaeAvM08wWnbQ81TUfQ7S6Z0xL
/YViEaIkMwq3dZ+UgaVPHD1WYZbdGwXT3DymS0EmnPN7nurFfpCk3LOSS3sGdO8COI6h9zritau1
wtHgSM+oJBp3Ra3Irymto9OggnBq5Q2iUcnTwaJM/qyhEeqGZJI2LQxMVJHZeQ4qRCdC1i6GfhYo
I0rN5bm61GdRY8vV7BAm2nM/5Q9V3N1RPYGWN8WfU+Ou8dOkH38NvZw+FRDJfKwpP4Ibmm2Kou0g
bYaJJ8AnosBLo/kuj+byHg907oU0GxEA8MQzGTJoowP2gppRFJ+McVAtlqHBFdGHLu55oPDXJiJ4
IQNW9oNbl4361Gk5DuFMoC0kiwJeBzenjQVx0ewVoO0+qh6ZDNl5iivjB6NzvQ3S1AQ6THU0tSXv
sSqqnR5OzZGLVvhVxLIdy0ULpz3kkYeudnYqeXI/BupPmQnhRTpaR5B15VZuqqgFIslX07ZDIIZK
GnCk4dThe+VWZyAwzsqZerk0uMvxjrpMA+DDAomnsIQ0X1E3D8UQBzsTgwcPZd8NS8G22EdsyCEu
yfld2yHp4WasIt/tczvrStID3gq1OwxhYz9Trardzhw++xpy+rEwGuQWQ2pVUfg2x1VsFbIDBAuI
x0llC68+Z19mS4w3LgTfTypJH7QIcOOEUvMeQoGjVwKkfC11UW/QgPkamSAVQBneCADfFzm0mJvu
taYpAfI7ZqmToFaruzrOAOolwXiqo0D4hphBUVRneuoTaDuC7NA81gFjW+ihpBs5N9D+xHhSJOxt
no5vuZIn74TLuyLpEVSHEUQtRj3skH20DFVCNdjoLSYulBR+MUm7jykEI4ICNnP7SUOEOZYn2Uly
R9L6nOtkX2h41EkCHZahR8Kp9OlTSoOz0ULZtw0e43F4w2EHiXyIN4FkKcTwcjuRcsN6ZOxxtbQE
tqjsl7joVijFc0owo1wLgXaYhlsifZl44tC8O3VzeC/nutpV2aKCjTC3Q2wXd+M9/squoOyVjnTH
W4YiVoJXp48zddPRJtj3JHg3NPECaaTCDnnxbBQERd843EdmtK/5EKPVMtokPXudg9nNtWpTxcWu
BuRCFcXN0TTrsKLRrTgJ4et4X78OrbLjcYrLQ+mh7yjgOVbh2tbDFo2VQH9askMZ8ThUYAGEKigN
XINxTDPunGw0azfVsQB4ufdWUbGLEeRyoBQwHhQqXwEKu4gcrc4UE0pwbXDIjEQ5S73HUCloQFrL
hOc8LyHxlVSsvQ9R+fUz3agVKyR4T7owqWzVhCNQSp7b4Wy+VWmT+yQyul0ystYSKZ7/IEaCl0w/
aDceQBPchVn4oQDKTOPRblBFp4nhDN2h78mdDB9UOe0JfYrgvdCC8KH04nWO4BXLVn+ui/ksRH/X
Vu2+RDSolOcomlAH1d9MMn4KDBnW9NzT5BtVuDcltTfgM2NQNYgDghwGw/RKEJ16fXIJdL7S4aAi
Y2tQnubTsAlQpAVhQnnpmPRR4XLiOT2kYWPnGLo3Z+wIHYLaUjs2OQkw95Z8lloSW130WPRa7oyL
9+BE3Sisdnhpukn8W+DDo8KmuRp8P+qikJea/a4cMAoYU0cLAPsy8Hn5UtUhun5LJ0dMPSGeplrk
NDXfRE2PbIfCXyvbGCjbBkNZmRVy3rhErVF168WvkcePNEugQELjPabRuhGD6ASlqZvhgcmrtEKR
qPdm9L3YgkTxPVzdq26+dbRmFsQRtlOWvqlS/gB/ILSLAG9e8tXFbybg7Pwe7Y+xFfPpBQmpitqe
iJAiVIPNxhZsBVNz4l5BVw3kasbOIuIt0l6QLd/ParZLe9T0uGIHZv+SN9HgVk2DdIm/YEatry3t
4NlUbqsGo6QakJPV9HXq+y8joNtQZYPFk/2Eihrmqu1SE08YaYjHKHBNYQAjU++LNLQx9PSh7lFc
FdlGpOavQv9U4GniElQwhMK4lHYe+AS199kcUSEfpx+pYj5UQTvb4/DcpQGqAGCe0PDIi9JWUxRl
8viBx+G879Q6PdAEOUNUKfOdAjjzbiKVr0O7AaW7X6NOa2eOgBYOZaZZia4cgKF/EYib2y12fTOj
EGuGg7BrMlT7ICTcS8O483oTEEdTkw86N8ciChCv0BmF6lIBlj+DPoQc3SZQKwFHIui3Sq3ingCK
05voI2b0AFKT2ySmh3waL0OA6s84jOcqAxVWZE9GO8JZNw8MQ0DAPagOWlfVdkhVVIvKT0gNo1wP
pX8w3I9I/xVLScQhqElt4Wl65fni2vv3Mjc2E0M9P0wwCqkY2+gEEN94Ym04/AAnrX805PBSSCQ1
kQ6t5B6smO1A2g4Yc22iAN/uG7OEakc3QxqQZzjgOS553QK26x8CWtyDNTXs6qw7RS1qGUtYPuv5
I2ovwJDogCq2gnjTysMeI4yKc1eY20ZPW0j6SDB62jf0JHl6DGy60Hy91oZXzWiLzwx0WZx4eU5y
oTlibhWORHDku1rHq0+i/l6ayEOT2dipIxx8UJwY0j94L4aziNNP6hIwmNBRDYPb7IskRX4lRfye
ZkO9kSJrDiorGLqI5KENy5dYTtE+EvoTy7MYsIqJsLNrLBKn2UYrDAZQh2Hyt8mXOcY1wGz0b/l5
pHhzoKKaOfg8C166QpqPyLRH6B9XiRfF+odBUBoIIz1yzZChulkI6eQs0+wAU6ddidppYhFzUu0+
zZt7tIiipqMiXLAGzYC/MiGzIHgFNkKuQNuU9fodcjzIcUQG4hpQyhBDT6eO5G6nj3vMqX4EPeY+
aYfG4k3/gwRNdNe142kOUJrNI/ORQXX5KBl4InOOenikmmBOgLiFUk3nTix8HQzhBlnrwSN+Ib+c
vTToX0KhADaMPwua1m6eAkwdwOnCtOrpIx04t02EZK6myBwAP4pvWcfPYOAIoBlBZWnjuK9y7RDP
g8eiKPM0w+wthcY1SFIZeDuK4YLz6NQi+krTEE0AJBa2EgHkqLVutEhZ6vYABQIvjuonRtJzL/of
oRa5pQZ9dJaoNqT7iTvMYe/0GRwt17unvpdYXh/WjpYptVNo9YnSYKuLqfaKTA+9EBfnwGX0I0KH
p6UroenRCPlDqwbgczWdYUPl/Znk089mMO8zMf0s0KKFtBKaYUmHO91njFhyyoU1ApSwMr01/box
Q0BCMTK8Fg8FqBOvJMPDXJD6Q47yuYthXqB85uaD2GHad2+12pCcO71sLAEyoQXyZg86jfqD58gt
GyDgzWzc86Y9s1yp7sLYFHZbAwcgCJjxf/4BUt4HpE2em1HTNrHO931ZP6aAVNB2DmUDnU970PO2
IK/u1aHYZl12UPPooKVNj55DXrkzLRJ37oGG1o1+RwV48cjw3goZAv1PwBUkNTTsuhEUK6q/j235
hAT1twRdAUGwADjUfo1DWZT7rG9yGmO+kxmiypOqE0eVIAo6wIG51Ge9emgLBaPVH4gCfBf0D0RX
JvmVQs65kfb/gqRESrrY0FBqVfOTrk0P/dR/gBYOv64aT6NqlsdEqc465S8I2IibMZSdsroCFDml
/B71/gQMzEoeikzZq43aWWwG+pap4m4E5TtUygUUze0A8TUI0+2pCVHzKFF7gPPsfpJ0EVkNG3jQ
Mv45imCP/UVFNKI7WYyRjeLdVyNRASRNq7ohwGc7NOvh3QxyaByXaRkWNk4snNv3HO8/pPRvWMrr
JtsGnAHWTg16cnh0JG1mD6T0qzarENAg3iUGfdBYvpnj+SGpup8GHz2c4h/l0JaOoPCIYYVHEspS
UXwYmsTXhvKxzHJ01/Pn73/qVZ74P3zqdZsuF43MmhIKiGPzpuhbEAf9IflBoPb7vZ2rtPcLO+zf
rSMkNcVYcdT2dQ21IPKTFicCOPx7I0sDxXfbvuLWF00JcC2AEUwuw+hC8IzSs6kC61BRfN+UIA99
b+/WolYk+xa6gTRfFgXynlWguBTEmR0ALv7ezK1vtPyMi7YbfUyKeFhUKgnKCUn2Al6XNZb76L9M
SNMvvtHyOy7s1LIGtB6G0NpJq/EEz294Y5SMx2aob4kg3Nq5VdfNCJ4Jl0u3u6qj0AMtUdFriNCz
/9JscbGiVceNVgUa0iKYMSbuBGFsRWjqmcNb8wVvrWbVghcgQNXmTqJnVwUrSBC8arIBta7JN/8/
J4GR9aT4UmGNugwiMMER1UBcVerQNRqfAQv63tJydNdXyRCo26oQrRZsPVkClV0cuKAlTpKBBKv/
rINbsmjXLXAV82aJMA2y2jQYj4oJU7YcBslGM6WuFtyQY75mwaSMMgzLxMz7tdBKkI6NhkydOGP4
nOocFJVb+qTXbualhdWNKQyjRQbfIKGMBzsms2uUOoZDqEg8c/f7D0KvHbJLW6srY/JejnqjzJjh
FW76Y3E3AVxJLeLl7rRB98Hv2M/v4hvH4E8X5PocXFpd3aAJ1bA5SwsCq7PH3MjF4ti2dTWPbJrX
7PXGIpdn4G9zeM1x6hCb//k5Fy6o4QqFKGUwO4NNPc0GzTizQIa0NS/zmtb6T8uDIK+qEsNkuspX
L4YJuK0Vhg4+otNjDGCDPgUbLQ1OtTX2HbH+y+ieS3OrB6NQNahATyFxZsBXFjqTvHSWPgfUjqzU
/3/dSw2L0kC7pbjDf+/lqEGpr4BEtDN6k6sf5o1O7PAw/ZlvqKMJ/ul7e3/dhZW51VYihC8qxgmg
OfFcSrCnEUXHREeZS3W+t7Sc9H8dksWSSbmhU4pPtz4kSBdBAquxMIZKfAL6d44eEvaJBN0liXlj
G/9yIn+MgelrEshA8bUTkWSM6yoBvzUX0TPnaOGGjN+tc3h178x/jKz8yFwFslEV7F0q0FQfNcUP
PVffeZhg+ktW3FjRX1HSakXL9l7cMaNJFJL0EZQe2JGK9wixHyipAiUYZDRF6/2Xj/XP0lYORJmn
scGEp8nRgAGC8qWD5YOMxkyiR9QWQZnsgxvKM3/7rNUCVy/LJM0swqDXEU4EnMCn3EOS4YFy5oDq
bes31I9vfLp1qD8ISB0PMaiTJUcVF015+xmhTB7f6oi+tap1pC46Ziio4I+YWFr90Nxx84n62Sc4
DXbo3DqPf0s6/XsLxeKnL84IaecyFAZWNdmDq9kUzXSe4qJ87oY2an5AN9X378/J1XvGGTVVogrO
1NUVYH1Caw1agk5VGB8C+WgT35o0snz3v/zGhYnVwRfVoIEQhB3U/HqLVjcflDuPbeIb9+vqibgw
szrx4bx0qBZYyaCX0k7m6q1vFNQ6KrDKUFf9ftvo8qO/W9TqsKMBcCqBe454oNsDCA7dQ2HaqaO4
rTU4KLM6oIw0TrCv/Vvr/NNH/o3pdYw4liihjdoE/MdPt+2huh98BjKF24AZ7QUOGjU/QR4DNDQc
67v0jt64eVf92D/7rK0kZRqaRn01wTywmBi0bw5uYg9Ak2wgOwTRnN5Hh+ktOeGrxxTxMCfCoKrK
lijt4mIgS1cNDJ6E8/xRH0BeQE1pl9maNX3G97PbPpR+cCPwu2ZxsYZ+ZxVhrLF6V80JGkpiLCYo
eSZbNDZyS2rsVj529cJzkBAMbuqMsPWkj6hCczL0b+Gmfd37nwmxjQM+uEPd2oas+41m+6uLWuJy
DWEXN9jq1KaBmDCOr5xAxcOOtagj1fUNobM/SiHr44ktg8yega4S1VjdwyLDdjZBAre/izbZh3Ra
C+3g9nxX+vLGlf8rNoe7RIWVMKIvrfDa6htlOmifRlxNTlXFhyLPP6F39RvslfDGWbi+pgtDy75e
Hr+GjBm6+kf45d6ZHWqFO7Y1/dzNff2GZ7n6iS5MrU66mI2IpBwnIqSF23Sjp3fvN3zXckP/+kI6
4YLhXEPBarVtJlg00NXDahKj7jda3KabJmpGyBbP/QGjx+n7gEhvh7pS5kNoAGMUIwXM6agT8ev3
P+XqB7z4Jat9hfh3PJqlisLjyHyWNm6QEBsExO+tXHsZ+IWV1ZYaWq2MzYwwj1TaY4l+3UDtfPAO
bKW9cfivfrwLS6vXFD2RgWkqeIM6zK3OyHwsUTP8fjF/zwFfDv3C1+CawJu9Hs6hjuiAztAV52Ro
t9i1FVrPGo5+O1SxKHrWstDtYwgwTIXa2p2e5whXwPy9hbVe91wXP2MVqowjmBHQMEDsfKCeNNzE
lR6o6W4lffRUOMPtpPHaw3O58NWxhbDGBEgOD0/jor3NH73sgVqxo9jDiTy2LnGMveJ09u3J2ldj
wEvLq2OaEG2QxoS1ynqLROup9EIX/fSJp09WYLV+t/n+G18/Rv984tWBhUScluJxRXBbhL4+lee8
JbfEPK/7tIsPuDqrDQgOiqYpo8NVucE4u13mqzm4cd3PIpB2EKpgDrmDZEu98sb6bh6eJbq68KeD
ms0p4fiUqKogS1adyM18YTfe4lPrO3kjfLjqAAw0dRNN5cRcS2jNNSqFYTWMYMeDvjH8KtP7DEMx
2v6GnWtBIdRR/o+dVWiEmGxAMivAuaHDU422B0s2GUebswqrZeiZ6S2Hc9WBXlhc3UJADfgxBVxb
k9aPLD7VOahQ/EZmd2v7VhcvCLQYbVY4KX0gfxR636OYWu0GBex0qmn/xYVerGh11wpdrfJkOZYh
B6gPuQzw6W650GVX/noAL2ys7pfs80CNTAi+9p7q5Q7dB46wQdDeahvhjDfi5b8RxMVhX1hbXTQi
eExiCQWAJS/ug2fTK3wD4JrRbMrMobYOrV60pd8Smrx1NFZ3DBU71s5gLTkcGgKVgu4UEOG6W4u7
tZWraA8i1GasqGim0vzhpcTKoHlk0d8MKX/o3FrSrYO4Cl9NzBXnhoYlUVFMdxIVZTqfeww43/Rz
+fS9D77u9P/5bGuVrUEVoUo1rKx2llPozRvDUT4GJ7AyZ9qYzvfmrn8tOCemckw1//NrLjxim2ig
wdVw+XW7K/XnhJz0+vl7E1dfFRO1BU2FGhq43v92un3c1iNJsXtm8c5NMOnAL/zewtXvc2FhdXfl
HFNwZjhiAuUjbE4RuNhT9R6kN9zs9efjws7q/pKETKUw8WlaZ9Yf5DuKS1biNw4mB8wuRCr+28G7
MLi6wvlkKijfw2EosbkfRsOGamFd13aWNd73W3j1HHDKMZedo3ay1sQPqBFq1MDSgu5HjQQNM1jQ
QnAziLx6bS/MrJyDaNFyg9lxI0RTxTHa0M2STFdoOXMgp+DcOtxX0RJ+YW7lJfKhwHiPDnGxTL0l
gWpsdSMfoYxv9b8Hx/Cqw/LdpHvLYVwPcrjOdMZ0TbB1sByrDNK0/+Oe0lPm9pvPZMs8bRN6N7G7
61v6j6nln1/cYL2oWUbKbvGE4QY0rNjjDtonLLlHWx/mG9jfH5SrscbFyla3uZpD1UwDA7FGBe0R
TJCHgF7pLMoX6J73+s644T3+KFr+9WheGFxd7hatFXmd4HKjN8YFJ5wh5I9Ce8nvTZ+6neLcXiRb
VvG3UY7snjFuGn/++cWmBlE2qynHKjU/8KGXdgdyonEqX9GC7S9RuGLXrtjlodX7idftK4ihOWZs
3QIa6FXPxv/5HavFB2rGOKR3ltwD9NW73gk3qZcV9kJLh3Qd3rzpUKMz7XjzWJFrOyBQTYWOF0Ml
ZP3mzWqtZH2Fq7MN/GJX2JndeeV9extXvLrXQsdwBGoaIAqt1shJHoMyiyi5cbHfADPBqg6gb2qN
gG8WqCO7VSm+6uwuLK78ODhAeRIHSP+17DXqnwT+c3r4/ppc/3IXNlauG73neZ8yxOQyuCu3pbct
bGGTzrKSbY62cQtKkG5u3/xs1zcTFVVwvYCFsdVmjuBB5+0SPSwV1QjN+va4Af0+QoZs/l42c7pl
8tpmCgKNr+WsUESV//Y/DTqbWN3hiIoeB7OJ6TGGcJqcIEx7Y0uvre3S0upIKosyXoUKHY4kNBJ2
qld6dC+9ZW0Y4nQ7Hf5+ZX9JpkONsqqSMcVzb6jUppAvaBpIzSfF4Hy/suWjrL0NeF6o3hJNNxhZ
Fn7hbYY5QRtXivPYQNXS4XoPcbwadLX2hp2rAcylodXpMFNSDJUSLrBvuInAXXC5U/6mNvi44ODa
gDGs71e2fPzvVra6aQOaq+ahhfPWM+gOBlyRB4UoxUuaVjVUEFmIht9hpIELpeH+Bh/k/7Ja3AQA
3SoT6sq4aDK9zgvchcZVvfEpcQsNsI0LlivoBSYUMFNfffp+vVcffkH/sbm69gUES2lv4DV20Ffn
65tg+6pZOdymuf3e0rV3WCCgBo6K9wFh9b/PzNR3Ui0Z8tUMnYuKLLwk0UJIm8fvLKP2IrXwvb2r
l+HC3mphPVQe0RSJozNpnmgf9fRRnW7otF+9BhcmVsEhn2SAtixEa4JmZ6oVpxZqZt+v4mo0cblt
K29lqEas6wskUzuQlfjd+V24S+zRZh78R2NHaJr3b4ahSwj21y1QDcjFoPahmeZqYUHddQpDXxNK
E+lXsZPOEvXOdvQOJYqbxdzrH+ofY6sVDkYOKY4KGBcnbALpuqQuCzS/CiHUdWMzrzpklEFA3VHh
AtclOa6YnJkL7oSXG4PIIYW4jXbC7tAZuIHuHPzJrcfm78ESADXAUjMMFWkKBZP438e+0ku0ay6Y
euMafv4EVYLMrfzEH94/TUz19AIUyOV5UDfnW7HY8rr89REvLK9eH1V2qpmkzRISttvcazc1WFHQ
Dt98v6nLAv43adfVWzfORH+RAElUfVW5usU9rnkREidR712//jv0fruWae5lkH1IgsCARySHM8Mp
55wRwz7/MRNcmANmQT3o0Us27fIm/bpY0Ew0LnsyZub1TGAn+QszZdvGMSLQY7KHfVxKuhL9f2Fd
0O+nXbyXhXXyty//vLJ3OfSWbLxcAfTlhmQ4OrCy+ho5hpf4x6cVLekBwFZm7AKvcFfc626yq4Ch
EyGmPr+33JSYrb1/AuNoa9vKu5i+lYrFoV0B5Q5T/6n/Ckxg3H/bky5q8e3nRdJbodTsbdZt9WU/
WRIiaaWyrZd2AH01ppCAWqiYAKpQogKYWJldH8BbkvrzIq1XajU3vwRL5/qLzdIZfxGOKdBqac9R
71nB6qFsgsjUA9BUEe2B6Gt/bQ6Y3Qti4ByFeyJMffJNxfvOM+4D5AgArbGx81PyRNBuF9BKer8f
U6BivSw7vP8Dyz+/ZK470YltoslEMWB4P+771EfAYomRawjrNFAa/XqxoVPnZfBjjI0QZlt7NVXq
Vn6LMejjJfHjL/ZdAodCWxgNjCIK3DC3DId2yX9WxWzk2CQT/AkiKhNTV0FoWvkej1gdkCkgMtQB
P3RhzwkAmIpxXgHH2gGCs2hDgafm+pjNRzAODcC9UW3EiPmBq25daahROcVctXt7qElwfoc59hAA
/cQ0YfGBNvn2ztrcHrswpLIt+slrzUzyVrv3k2JPpPAVXCuxYw3Ta9uMX8/L5NwV00AMh6evJeNN
Q2/0RqaVkMo2MY8M/L9sRlujhdkaMgLzypLa+Ukb6/DUkDQRrJR3tCbysGiPsEwF9D6MwrZrpnWm
lgB8pLkctHW6tPXTXKkYe+wA/wRclbE9qFm6CzURqwgv6WyiFUuXkQG0TJNtAFObFYjwmByFc4tv
QCa6r586T4YfiI+TMOcslMaY4UiatbD+S1pxVe7m/XhcXeq5698JGTim58PamG3NdaB/kP5tbdMj
laZ5HTpd0ImOYoF9EOX+OHfjgzjGIqRVQ0p7gLgCk+H5cgFktrAb/fMayrFtH4QwVkAbAeeCe45b
od7MeTK4UmaKqCt4MiwZnfoEj3toBRPwgA+7XuMkmrx06Rx1fo5AR3B+FfQrmYgAA5n/SLCYe9Yn
hpFVVAK4uW9bALla+b1UGHtMeQvMJu9Q0F6O3m7FpkQSTOyBEc3QTnqA7AJ4BSO+3UM22MDo7gV2
kavZlqlBFDAn0OfChKd2qSpzBtBQD/x6MqrZSBbSBAVGWme/+o1EJe89g0bid4HMIa0xKfI+1qa3
Ih8ANSSF1owaFPoQ07SpR34vDOfqxrtYgzm5KUsTIFGoE1hNMU58lw9H8Nv6CMN3Jbi8MjBde5ju
FCf0uRqzkcvEqmGcT5ksQ27nK7vpa3UnwST6tES2Am5oCPIV27zsy1dR96NowYwCyX1XjKsJwdmU
3chAPyrjWqA8nDh8e5Rs51+aAk7RDiGCNrCt+3a/7IyduHmN94T6IIcudePdbPgw1H8gR9OdtXZo
V0t1VH3FGfcU5UZ2hh2GuZ31Z/aS7UT7yHsFQLqFlkoDXt1g/XlOqrgkpQwnR9AHBQj62AW4uod6
OGLxxmtz8EncFcilY77amSogIQKTxV28HtVq4XuAv+XvH8PEMZUcR9Ya4mOwCetVgm8Zwi8jyAoS
pNlpZS9pOqDInmzjpFXXM+bs3/RaWMR56yP9ZAk3u8LYjbkFJl6MQX3Aq+0Jhr0aH0geqHc0d9U3
yemQxI0u1JfRlXfLfXpnLm5lX3fpBWAWYVREHowX1H44I9aoVHIdFRa2BZy0wAXDDPShC4Ca5ebI
H9OLLdwAXqVuK5J99k51aBS6uUwe6ZHvv7HS/awCr0ZHl47hrnDZSXOpaXeRjk/aqZ5YMbmWBeVP
S0P/qI4JtY+3wgJaulSnCtDnSJedJPDs3IJVyQSkCYBcRjlWBK9urkeydDTtIHmHsTvGoIwmLkGc
wXDrYQasxDq7wmDcQRsq0VAk/zQ3kphoy9J6c5xsnSo5akiGE6nXY3xF9ZtmMKa6dsVN8XwjsxHK
GJmy0AYZgLpwELHmmvq6ry/QPOc2ge2bNXrVFdVpbGD0/bSKa+N69mks1u3Phxe8MB4TPP9sMT2C
jaFD+tcYGgVbvDbV+gPzrfZVN8uan/W2BlCFsPi21tUqiDRU3oNlK5VRpLKNQEnTYuVasPjWowI2
pz1gNv3qynDnHXrICwxzgBHgkN3obu+bx97N0Dyf3QDDvwefjbDAxnVdyEnTcMRWZFazMR0jkWjA
NoRt9dBZ3XWtGZlg1dxF27qmWqhfoNODOe5cSepQzyFjGMYgroa9vQC0ZwD0e1Jf1aDUAv7Xz/On
y0vmmCgHEZlOewKMlzHeaFuJGuWt0eiyOy4uXsS7xh3RW+6pr7Pfu9W1eFKGd2u3Mhk7nSxtucxz
hhJUDiz6FoUFYu/LlPjn18YzRuAkU1C/A8yQzTrJbgmVNQ0j9CkSazmoZql6cbdkP0g1KjcrYExE
7wnu2xNy8OhEghVlKMbkD2shjaGO3LvuTD5N45p+7w8H1JYP55fGc7lQRkxUYBQYfzGRo9QaVVig
ZvGWRiV7mm2kYkR3X+du4UYOEyla45DLJMdJaeDL8idTC4M0ytWgNnrrGTlmILDUeOL8jA1g7EnV
3BWukuYaQGELHTAoo74r5jm91mrYrqbPjNsJNI6OQkDpo1uAcETd3NzlGPwBYhcgKbVQLb2iyxGm
1L2p7ICJ0jqavRjBUEqJl4MCwUsA/eiFmg5kVx1wn8ZK5GBd9fhKLcwvMYAjARefFUAoyyu0jJeN
O8UdUGF1E80WWYfxXxV4Nlnd1cBtaSll7trHP9Nm/l53cX8sO0IAfk9AgaFLJlqgoswEtiC4IQHR
tk6QqsbAo0lWUCH3MtDxz58rz8qgsKLSdesKel4+GlsQGigAg4bZU6JwCYaWnKY6Eb6veHYGA+QY
JEGHJ9FY7YklcBIBaw79Q1/W5+4xvRkP/bWyj73wB1m86rBcALG4d3vAPvUOEagu93W3lc7oFHgp
Y0NFzRK1PaBFgQ0GTzsAJDvWvgH+lzDXp9I9Y6PCrTxmT3FNwDtlQV4GAhgnvWxBZ+TQseXKNVIA
QHn4HybCwxMyf7dSkPv1JZp9BQfLNXmbLWfCBw0tWyC1wkeY89PafYlsoHSmj+eVhxv/blfK+A8E
XqUOnkda1smu1gvwX+nAv3DBVoKXUOitd4AZR10Js/2L31009w16qeLb7hTtRBVrbuSy/RS6H5uo
IZHTtTLopsvHBTwIbvdQXzcPIGwwPOsL8FQBF34EzuyX6Hp96Uzn/EZwb9Fms5ngITSapmt1utlG
D5BG1c3BKnBehOg8Gbe5GlEDlnSIaMF5kd/39WuSCXqpRSIYL4kK+BoZ9Jb28FZgdsSohmgQUmQI
GH8FhOPVKGqImAbFT7MhCdYy3DUSIK6zSQe+SOMVERjEzu8dN5beKAc7A9mMBikigs1DDctyV6/0
omMObrmA1k+sUzoIUx4CjWBrrHEUqmSlx0XWq9y8zZfb80sS/X7GxqygNJgLqu5au0PyGQyQIhpX
7ttuu2mMBelCG+3TE0RYl9pxuqPDomtg/NARYRi79QFJWK/d6QfDP78ygRZ+ikntJRumBWI7+VpN
X9FBmwDV87/JoN+wMRYxGN+zmOqDBoa2mPbMzkBn/ZO34nYDGasAUh6kvSRIWUD4oOpX1npTA9r+
/FJEisDYBcQFtlZS51YWACJsFkDti/q0RSIYuxA2jbm0CkSsi7mf0wMB3dP5RQgvKGMXQPeoTUVD
DwSwqQm2a2kfiBp54RK5mA92FfBM5vUQzHnoTLV1kA0QvUgv579CYJx0JsYdQq0qCXWZyXxfKXqQ
19W+rR7lTLuI1dMUGsF5ef8SmBBLkwGRoaDK+lENpXGOqtyeJtww0JS2hwJDcQkQVg/0HVQHwiIk
NQqfA5N/5L29JjZq3zWtinnb+v+lfLRsJj9pJESL6JFXPZ1fHVW8c8KYqIso4KFR1Hny7GT+qZVF
4a7N+lxMzYLbNhsXetQILIdoP99+vlmfOi/yDHw7PJkvlR19rwM12qMlKvQd+6KUKMdOWbKCtjxU
/vCQZVvvFRnsIouNt3Nh6ehJUofKAzPFcrBLPDjObyXnAqLrh/Js6wB7kk3GEkO4PQBjF8nXRb8C
feZBjQSRHEf1P0igX7DZuUEGXVRL7MlbmgHReYhxOxfgP2nqoJVZPbStvT6sg2RFYJvMRC06vNgN
0jHqhm5iVEUMxlB2cdtgWBgXLz1Iz/P9FAyX1eV4AnFMMDzHd939fGU85YHxoP1BVPVBMmM9U1B2
LVEoId+1Xi/1RSXf9PXF+cMTro4xn+msGyM4RugbXX8FTHl06q/zL+3T8kIu68fxsb4DfP2T5Ck/
iu/nRdN9Y67gh9Ux9kUt8Rwzw3DyzBD5V/KURl8GaQGYy+68nM9Iihoq7u8HaDKWs9SNfgRZN10i
UNUuxsNwO1x2l9JV+RTuAH55nH00vN8NX1oMvyqYh5cFN4R7GTcfwBqbqZWM0cA5DurthJkG66rq
BPaMB6TxYZHUum7vSLtUTVdikYB2eTSftUfzKTqad2PhTFDS4iY+AYPh67SXb6u9aCRVpESsCQBa
tdTU1EF2fn+hgf3yR3Msr+MYg0wAlpcuo5vlYrgHv/DsIG0h6iLl+WckfQygvsD+AIKLuaFJqliU
nJAmoy2MVhR+5IO/UfdtvF7V76CO9M5rFNfioVuG2Bom9GyVuZe2iWRFBbpTLwfvgZX8zKdK8J7i
uCes6F0CcyuNaBpsM4cEsBscxjo/aFVyAodv4YCB4ZCQ7nB+Rdy7uJHH3EVUmDMEnCjfART6csnA
wta2l+0MfOrw/rwkXjPzdmlstqUcpzUHOSMNKxSgwa17jMTKX8xA9ergzyzo+7oIc/OGcgZnJ+o7
npEtBhhaVDAYK4YNuPx5FMCR8Pz7h4UxN1ANwwxIv1jY/3HnvNiLHhTAA4HO5bISVHoEKkgYp6vK
aQnIHiiInCm+bRmgKhMlLbhWC+5OQQ8uHaJhdII0RZ4VET0oEA302Ve7GoIS3LACfeCq+rsYNq4F
j6ws9eBW8trBlRcnuRuujMht3MjXDo0HvPtf3Y/6DpC84rZYXi4MvVj/LFFn1EOSrAGN21gihov3
JlgAVOvSiOtfWdy7Vjhcq+UPY7oumy+AGQUkNwg3kqMErusZkNHg5/CXRMZEcrm3OtibpV1fFHRb
KsMksDeCk2DLekkxSTMYNamn/FZLJ7zUdO3L+WPgGgDdQBIdvfIYGmH0qVrSYo7fRMy6hxgRaNTg
RgBeMzgCzkvilVgsYNz8I4qq9sZT1a1CjIK2edBadFyjNO9SM0Db11OAG39TvfWnuMmbG0MaKA8o
ABBEnMosUFOjsZQB6QZwgfoGmK4D8MMXv0nDmywBr3Oc7JI2rASOn++ZNlKZtUoYAxxrHVLHwQH6
zU65T4GBBhD7aaftwDotTKwKJVJd2uwu0LxrUE7hFQVwfwM4TGuJgZwkqGxn2SmYiHHEHQ90EZ8C
uc0iGfebK1OnxzlEjiHgkWaAaPvnVYar/wDXxOiZrpkWO+y9LJHeRxX6fAH5TnaNXF7EZX0zWvMg
0E3uLQBIo4GSA52qYDYPj/x8Wgxwh5gAdzMu1/wYKcNF1NaioW8acn7aso0gZstA/VC3Rgi9MHuz
/1VXYPWtJ8AazKWhnbS1bfdtZ4yeBZ9y16wIm9qhFY2+cXd18w1MFFNobTdqlChlqK2jbnd7aU6P
OmKNPzi8jRgmlKnsMKzBAjV7BrnX66chu4jk7+dFcBWQwpTaGCtFcZMJ8Od5JU3UQEScNyc9k1w8
5Nw/EWHiVQlXiJY/xnzkwzwCNwuVPzCGnkKQDze1Xv6RtUDw+LcQxlpEq2WZqL/9lQGp7lDg3of3
vVMd5IseUEDmj/+2JkbbRw3dsmmENvO8ftGgfBrKXOclcI3uZkGMmrdgnJ3XFt3yUmyCChw2MNcR
sYA9MC4nF3QAg9OTyj8vlB9hbqQyiq3nZgdCv5k+2BcAT8Jlu5mrHIHsehJVhEULZJR7GsHNZUw4
sdGwWtBExDc5Yve9VY+3RluBj7eX9lIEZojzS+ReXbgxdHSjuxoAGB+NfGqqUVFT1me0hRwMrQQB
/LLeTdX6cF4Or4IPrOF3QYyKlLkRV+BngIocOjRVg0UAI2bToReW1mkw+ckgbgQxmiKDLDypQDGF
EAd/RsPJrMUHS7ozFYtbAlEmofTlYeoJFkgjvHNyGV1BC0gb1ivk0tyActFh6gvNp258Uvei0RG+
a96skVGWgoyAI85gpsC4eUUxWLJgdMFkBDxUTMm4olcq/0GykccE8IWiNuBvw9q0wDhKTvoa+Zk7
ukjUoVgvnB0V6CRbxernMbHsGDppdker/rZowKMef54/Lq5/piCJgBMHWhw7Fg6u4LoAbDN2MJ1A
NKqCtSSJew2c5KBycTCuY3w7L/BfzuxdIrOHAGFVO7vABZePwyOdYRifbFcP0jvdBUbDkwgIg1fW
woX7W57JTonk4I6rph7ydOcZW6k6JZALisvZsX3ldqXDbOj18qa9GIqPerDPN+FdMvMWUlH8LKP2
TTICj1+0QTL8kbhm0Nyr6H4WT83yBYJVkMC+YNGMSy2HctEKAyOC9B0AiOU3bwfWnEN/hVRVsL6c
P0pqEz+v710cYzNNaZQ7NYd+DsjxIx2I140Iyv9fbty7DMZc2rXWgBAJMuiShitqTaZdc2idYhcJ
QVP4JvNdGGMyzUE380XFgUVtp+0UMwZXVEKyF1CxGIAOieV49S0Ml2YOMFSN72ZDhG2gXPeHxuu/
j5CxnspQ6ANYoeFp2/sOzAiSBkCKZT/0ezsC9k4niif+5Tq+C2RMqKLl4EROseYejRzpD6qkEapE
ZhA+9+6yL0Sj3aIFMtff1FBaXN6m/QkYHrvMJYnhgKXP6dSXup5duxIFgQKJLBY4UDK1uu6wpWT6
0uu5Uw/HVNMOVfRNkuR9Dsq389eCb7b/2VF2ULcdJxDSTbiFeK97djZeT9V8AqzXw3kxvBZ93PF3
OSqu5+ZdGqqVbIUl1iUfddXD8/TCdr7SMevoKF0l6EEHy/m14srwGjUQhkTOkLtMilKBApViaCZz
MwszJFEzF3iFWBYIgX8Mw77L7s+vkR94boQwNzJWEgkDhBBCr7+KlqroWJ6qAx0eafYCWVw9wQQw
AkCNPorpzzf7Cc7ZGASxCCZoAzacRNCto9s7uaO4rdP7oUOb+EcJRKrXZntchDOq9LxYc0qH5TFx
YRNFZ/Mpuj4TEg7AMQFn8g5Dk43b75vn1QX2FdKdoEoXrJfnLbbyGPMtgaE2Q52BRqLJHgFvEYxY
bHidoBxdeeDXFF0Mrq3ZSmRUJmtMs1E7SKT5XDRa+pHh1vseEE0FUtXDPlwFa+R5qK1ARn1GyxxB
twyBhrFDn6ljoFVMsIvUIJ87NcZga2E8YWgZIihXSQTy9cfFL718By771Ptp4hqaGP3dS54wsBGd
H6OvRqIlZrO+7SZlAwD53CkG1lRxIQUFwK4kQV1TtJeM4VaUpjRLutBovGsxb6LpuWAvuRbt/bjQ
38zcwBkP2qKGiJU8ZHrnR+V8HRu9K42xT6rheeofKcmpHF4raBFKu+TUVO3jEIKddkU2ebyNwjyI
QbUnFcd2fRacNM/gbb+OCecy2Yhzs4YtSg/RvgAi7RxPTuvToQgErkDovFunQKmd9o+qcVvJjKVv
K6DTWlSN04viMdqXSHgmk9sfaWNWHZCX7Pv5pYpWSjVvYwnDcQSRfIHUTKTUF+FoviyLeT2VqkCj
BPYAXe2MnBRDvxUIoWAPAPs3vo1cdK+0gaN3te9imCNefLfdR8b+zImuzXmFE0REaV5F4FI7DoDi
cc3IXC4sw3gimCACpQyCHk2zbMGucmPZrXjGGoFNvQE/MZZLsdo0KFB+KuFc0PoDLH/dO3+GvJHT
N+yVv9yJITOGySjUcV1aSKMzmICk3Jlg0tUDCsJNp02jL/UoJKY6byPAjfDxQKU1qvtIhUy7n51M
yl3MSQb/cV2MHarHxgDVDw5RBrTY8kj38fCaPoJV1pkfxFUOkZKyTVSzVMjj2r/tI2YTXvNdEpiX
um84UqDu1dAVFQlFVvAtJtrcPmBIjeCGhUAa81AwzF5xm8YBsVhnP86n4hjvgNEFf32gr8jESLxB
GAzRg/p3r/ZpEFtXshV0G/iGnKDr01CBghK7Zqw49YQBsKLxxkRU7OXljTa34+0cNsueUiBHVxnO
FXygNVrjQERfIrci7yov/yrKMoru4tvt2UhL2zUtwwjSJje5iva0V5/cTbSec/kbEwKitTGGp7YG
qzZQXfaA+FE9qovTPa4AXYoe7ecpQNzlYhx89TXMj+zJLW0GFIfr/DgFYINItSPNYzPmgMRTgm4H
mtGvq+dSIpfNUJ+6cDjJ9rQ4pNbz3R9dVAvVAxvtQqrFeK1ZTesoVZFamtzmkVL7RLcWIE/rR22H
l+xuOYkqCv9yVd8lMn5rNqasHsI3iZNPs/3Rkdz9le2noDmi/Ae37goU3n9WyPivuNRBzUlXqAVD
42oU4crNJqB9Tl6EacH8gaLlivoQ/8Wwv0tllKlowdA+K5CKkev7aD8E1YOEi5Lc032tA+kgjDT5
Zv1dIuO4VJJXSUIl0pSu9uttkj91QKDsRz+IXwdgCxX1rtJf+dkAvYtk1NWWElTUcyoSzZhOnOT7
SsLUUBbdgh9amGXih9Lv0hi/ZSdjCwbq/yfOqjv6zNQBD2QH7dXvKA53P9ECjKK5gl4JwriwVU7T
RKEFvAhINX48pfml0SyWILzi3vh3KWz6WNLVHiTKKCLPeu3bQBvE+LqTKK+A5nSaRvHOX3fBmtgB
iMZMMiksYVB7qds1pBscWcst57wQ/g0HNjmRAaeoy2xQsxp530gx1KJFwmM80IOqTzTDSSghUiAi
RBLKYxRjyesRAAcABaO+uL6hGVX55rU6vPX+Bea9YHnUJH7S+s3yWMUoe6uWQxyZdCoP01UCEiv5
UByIWx9/Y5ifq/Xv0tjIJosAkdoTLI4i+oZHwBec6GbaQbr/nc3k6qOqoqAMGEKAfTF72aCeAXAx
XDJ0j/qmDZJwe1a/LmP9nORp5NRL0wh0kltsUzYimf3U81o2QhoDa4F1pLnj1leQ8RfPsfIV5V0S
e9nkeVbkcALU1mg7GGcorjBE78Y7+dAubjQiVgReZemeVxfulVN1IG4h0JeB6fsx2iYWyqRKgqps
MaI0BMLwxEmjRdBNxn0LvgthlSSUUlAPqMgyFumTqn+pwsu8+I8imIe1NSvGnNUQkcel1yqhQ9DQ
Ck4M//x28WM+FelKJPeQb2UVsMK4Wwl7iMt8XHfJnmJgrgE5UohnMRkF3fxPV3kjjDmchcR1vZpv
JXPqo8c9CbrDbyA48M/nn0Wxirf2U5sBtfBvPlkZsOuhFwXlL4qeK3m61z6IIhDeGChFafp7I1lb
H9m1rKd0I/Xr7K6+qYnTHihSYeZOqWf9aF7p46jYxcjRHEN3CeTT+DBfqifQoQluOHf14PsDXoJu
gveKiTGVfBwkU8a1IyPgKtY09yM1RryQmYK7xn+VbSRRY7p5MFRrIulrK0NJL4Bnuu++5q9oeL8z
vAFzciB49HR3bkCQIDtyjeSpaKhZtFBqCzbiLTU2AMgD8UXWBkVBLu12/W7YAkQ9btS1WST9io0U
EI9kZaHqmGSWumMU4T0U9k+YmThKk/FH772NLCaoTLKh6JQEK9KC8WLAK2gNmgNNpUV/Am9tKRtR
TDA5qq3Z6BQHMddGf5hMJx1+Spg8V9TRSeDumofzloZ/WJjdAcWhggCVOaxuGBrLWNAmUE3fWhkp
2TBYph//TQZzVPlUF0qxqHhSGgS9HKu6q0n2YE6zMObi+m0KXmYAJQN3npGkRyFiO5r4xVz7xeLL
frkDuOFN5uYOMBGA8kOT96EvmhKim/TJgG7EMvrR96qiFCWa6cZx6Y5db2N8v47/yIdupDCqsbQS
ElYEiyOxnlxXObG8yuqS3fnD4lsPQIWoKoixKbrLx4s1kFmxShPR8Zy7ypcewSsaEYYg9mxfX53i
2bpv/dUPT38V6slvUFTw+iMBqvfPFzDRV4EJYnuE0Yb9CoMpmPf90Q7qI0YuBZaSHwptJDGeTyNl
bTUSDo7OzbSApFqf6LtffaYJs/JBVIcUyWMjlCUspihDqeDtdWo+G66y758A3rEbH+lUJTbz/GEK
BTLxSqJ0cgduir8FopB1/EtgBVDk3xHITR+97+hbYLMxy5nZhE0x4+zItRXIl9FRvjaDyNX2v/Eo
4MUtwFMF741iqWjrZm47SWQyliNmD8fdPCLrqATDsQefCS06LDfDK5DfJPW+RpJ+QGWyD3JxApS6
Uvbmbz+BufkA8M7ldcInNNou+6a6yQl8pyAcdTsvv6LZ6/GIKQ1vvLSDCiwreLCMmGcV5WF59mf7
FcyVtcd4ba0OXyFhbgLQnWotQmPiuQkV26whOW9qn0i90CdQhlKJIbZEayrZSUgc7i0pk1+MNRke
BErLXc5GGBO/ZBqJl4lOPsrHLHHb1XiibOWaByOgVi/gk0UVQryJ3O6r7RrpZ21UN62bTjPymD6g
MZuk1F6hHGztkeAhbaPJZJW/thg5DX1KCipOvP6LeB3JR6BPAZeYiQ9NrRq0vklosUAhF6m1D0fi
67susBCz1dVpGZDSIve9cvnX+kUlTW6KEJ3vpkJHCTH3wxhDY81MQ0rmNxTHXgGFx10HnEAKoTiv
e9n8ngwBpfj7DTxzatA/3aJ3yewUEApNWi/NzV+FaYpGM443i+aAmjSYj+ld78p72iEppcjpX4po
L7g2crNudg5okTR0L+owWcqr+ot2ZrZ72pmpYBz2DepU6HV4/m0rkDlpItezREosVwuQ40aLMqhR
A5qcFMUl/COl/C+6hWYNdOB8VGm7NotpUuDLy4saefuuOv2tUJkdmA0Qf36VVxViIqFkrmG0kfg0
KQI02lQ+SgaDWBoDtQ3K1I0t0PniyvqSDUZnIXqZF0w0yvk+KmIZ8AXEDkjVhE5cZ4Yf6+0a6PJS
fIuzQR8FDp9nWYDuZpkETUCgsmQiCx2khbFN8FUpbHFqXMqVaOiH55MIyFnhjjRQlrLTqJGiY8pf
6jBL2VW1o8zNXUzq+9xOnpfYAhBX+stq5R/tOokAt6mnYe8QocYZkHmEfCpQNyQ3rbruMTTapqaj
lxoga7r20OrdfQcmZ1Fgwd1JWArkN1FfRiPSx/OV4jBTJFRqvNAIB6/X5vpuMiMMGvWD0vUnQ0u1
m2noW29Bj3LsI85UQlc1CUm9vGyGyxLwt6mjGhm6EXQ1TAQzNjyLApBpABSq+PMJPbDW41nHAWAo
uLrRonukDwOpOGj29bLErlII4R14/hE81kgWqkiSI+PwcTuGpO86ZOUxLoko2VljFEMxxHgk9ulV
tp3uMF1TIPKkE+gzV9s0qJSigLYHDOgfxepLbC5kBkpHq6VX06RbDnIMqW/RDa61DIi3zR2A+I59
gRj+vJfmrngjmol88mhRJ6XGVaqTiy7+IuVBXgje3W9zrJ90Gt0LAOnHfZLfniobj4yslLzYA10e
GpbG+9itbu1T7pHQrWsvfUouK3d2ij2aCBFvUd/UBpJH+22b0skv+8lNH+STOaCeJmrnp4bz05fp
YCdDdp/AQjHnHSUYHh0JhjIn+dDEvxQMnKBecaUur3YGGLfzW829a2Blwny7buKKM/GQFZN2BVcO
lMuUHUttX6QoFGRTuN2LlPnpbxmMvTZKguz6gpFiANFdwAUH5hUdhWhu1P0f+YatLEZrh1RZJEmF
rMYfPR3hqo/Oekf6pgd1R/FQjqJ+Sa6ubhbH6Go72/pYJRAIfis/t8JbZap/Vpbinz8nrhgDc4pI
ccO/sKRruVYo+lRgtjVSNE8ZuudSVR9Wq3g9L4Z76TdimKOaJTR2AbMHc8sh2i0AC6B5c2Pclxil
BdzkS01qGTnG6WpMADdzXjQ3VgJVkoIJXoxigiXso8FRZ21ItBFepl47oLI3XTo7pdQk+3hMjBvb
KqvdoBTjqcpNBUCCjRUdlRBJV2lpG18fwNCWm0OUCjaea+0B/gDHDsRYTDF8/KqJdMtc6bATc51L
HoboDK9brdYpC+DdyUmoY6SzOHThtBNsB73mrBnQANWgqwbSTTbb/yIpVVKMErwgQLZtZ/WKW9BM
uosV/CZKEs/Jb+UxZke2y7CNG8hTotHt2h+WdgNyLjg5e59qF2VmYsZuZ+MVmA2Ru0xrsGrAIddu
ZcxSjUki0AZ62J9Wj5FLJLMJfN4bKsnGPMtWEQ1dFsHJZpqrjcZjuyh353eYu+B3EawHIODBqTIV
Ikx9wczGS2xagV19nyXhcAF3MQShjAGnhglgRocidA301UgX4y+/aF/sVN2FHsUgaEEjUhS3uSt6
cfHsBYInSs+oY+yYHWhSKzu3VhtBSqv+0PLHULmI9fvz+ycSwbzpwGojlyrY6TAQ3j1V8y6vlVtT
RPfFu37v6/g0toRSFRphkxb+SSFB2VwP0o8RYGhrtu4AG+uOdXU4vyrCvXc6njWY1dYQtTMeUSkH
uyILloUx7R19MMalY+ZAT5TQih75aI/6GmWOgt7mAtOfFFA1XeFZgPH+kHzBGDxAQEAOg3d85LXC
ZnVeCkzbfBzVtM21UENj7PsRHycfgeAHtE/KDo3KuK+ehNg73PuxkUXPfyMr19R4ALUXhVOQXSot
r738+7jP3PhR9/+aPuhR0Ptx/gDe4KI/Xf2NXPpdG7lWurYLQH/ggzxlJ3XAYQci8hwsrY8mkT0S
RCBXuoiRptmJIi/RipknrdH1zawRXJoZcFFyWXt91bprHvlmJywncG0Comtkom2LAIr84yr7vBpT
LBPQY0MaZNoSlFXiNavmm2F3qYZdMGjZ3gLIjFMYIJqoQuJqcIsLKU6tMbTO+U3nf41lI0OEEMNi
W85J1ieROlClL8YqUKPV9rTFTB7OS+GWnjXwUxuaimwf6As+LlqKG7kvdTxlyKJl7iDNiT9U2iP6
qtGwlZKflpb6cjai7W8In5F2zLxiKKjTE71oeTE2giiKLEfAacCGUw2tQxgT8J9t1IjVb4Z0pTXr
BWnH41hG3vlVi2TRvd/o80TWqkcKBa/neL1M+/Yn6MfvB9Xwp6QMnSGNBfJ4JnO7NubemkWWjlYN
eYl6zEvNt/LKifLv5bw6JFkcpS125xfIcwRbgcyF7QzJRJgEgWEODO9Knp+qWt2ZGUC8zwviwoHB
JMsEJRz0U77BqG+2clDncZkKCy+JC+M2vkn27XXx1bip9/K1dKsfyxVmV/LsvX4jgmd9499jrdJW
NGMbUiCmqzExqTVcyp+04hB9M45DkC7E+4s4CX2rcYtm9uhQHaRjFoM2+/f4jPj7/b4LzC1a7HHu
5RafoiUHG0SUGGHyVhE2KVeLQOtmgOgEcGGf0LRA80wzA5MXr3gQY4LI9AFVXPllkgJWpC0u2iRN
3aTRu+D8IXNXtxHMlJWisUunZIJgQ6uPimU9ymtzCrP225+IQSWXtsAgzGQ2sdLBUNoB6NdLErTi
KgOmd4ejubaCcIJr8nTlXQ4TJYV2Wqc9tTR0nE6LdnLn5DvLo3VOeT1RYMDz6+JaG4J2XEJhbT5B
1lXFRNSUvuBWYriW9HNd7UM5JU5NXohe/UFvpb4RxlyKfEnyKC0hLMJUhdouzgpQ4SVc3Tp8TpVI
dP25qrERx5wZXkOFtcwQF1+su+lKcWJgykuPhoOCArqXQhDGixpwuaUTAxkwSkaqIQnHxO4dyUpM
Qc9QR6L9sOV4B9Jst+jH0rNlcMJMUVW7yyo9l8MKdA6wwoW68j/SrmtJblxZfhEjaEHyla7NeCfN
6IUhSwt6//U3MRtn1Y3BbejovOzDKmKqQRQKhaqsTLRXqt1iWwEBKwmk0a9GMt7bi/10eatFnwOY
NzwpVFTpcIudXywKKYYEQPc10Oxp28UZxs8pqc2oTUxJhBd6MUIuSr+oA7m4vs9N2WW8KRCc2N77
V2xkUa9B2TsGwFrvZs0vPl9emRDcfWqPS8Jn19Srzc1R6QzHECo0y2G7IoetDiG45YFvZW/YoYz5
TvQ5T21y93StD4kDFogtMJvbxHVA44XEf5kkmZawzOHqUF7AvDAEjPm6KiWzueXAxQRFqUH2Yhi7
yM2I6q02dG7K1MH8zmpMvpFUeHFv/Vx5TqOBe7KJG0wN2ElzrOlfMVEj+/v9q7g7fO3HpElX+BKe
qNCwysJqCwAlY3s8HtS9YxykJ0t0w5ya5IJHkuBo1d24Blvp5zjQetj6+R19mfaMPlW5mQ/1XfdS
AwglMy3cacOFHzM1RyQT595c9aTPp9VFt7cfSvAKTBjUAlGzTXVJKiYxxD/8KTZb7dlXVVDUjRL9
iSzVGI3lg+S4sJPOJycuQX9GN1UIChJuQRvqZtkCATA8C7N9cxcDgghllrB8kDY0RdfLiSWe8tbd
1l7d8okFggkv4knHS3j+6ULH4OiGCyhnbKDmovhx3cs2jR2/C2u0ubxAaSmUhONxC0aiHvTUedK3
TJITiM/m7+/I98kLty672cJ3ZDh3pmQHeXPopsSRGlVYmePJB+vY1lxaFhfpSrTsKaj/tyCL40dX
3z4tW/3WZvFt3Bl+MSpRN293gy3rVoqXih4q1FKhzQ5VKu4MTGTMxrnd8MoubodDGcRBDpl4Nks7
fJEvU3yDnNjjAoxmKL3aJTWz110zKYplbzy+z7VF1U8ZGEp47ljVEIxqFnQbuZsR7Z5kbl1cV8Pi
XA/rDD1idf6Wb4WMolxYrHBPLHFeORE1LsqFsmWNpVdgHvzYRIMORvvvi5/3keb3Pzq056D0ITnz
zDE+OM6JZe5KdiyFjL0Ny/9EbG2P8vx+RKsKFYO70s++XbYnPPgn5jg/Ja3bazUzVxXUX/sffaMH
YPHyYuMAItzwsjHZ/nFXsd5V0HeY2f7122FdQeVpKki8ZEO0zOcufULuDKj9snTOhDVBTdpLu+LQ
rLbvggllznNZBiVbEuf/TqWg3MO+n3os76EiesyD6ZsVJs+Gr3rFXfzIwKOXv6Kw8eYCV4WSM3HR
OeL2rK0hfaU1uMkT7aZb6a7J3EidsnBK0eJciuM6X4EQZq+mblQqrmzFzAE/ft3f1rlNpHiALBnE
DxBM9SNmS0EEkd0wmjf1Wi4bKMzTT9fK7aURV9WQTbAGlbvao/+gURRUR51uX30DKB7j9LmXoY4Z
yqKN1Da3t6VLIQybwzbB/XdXPbtR72+f7Uft1r3RX5PGY+QI0N2RgvOEDPSnq+ZyKGvURsyxwbK5
Gw4V8FwYlUZRennLA8WPo/463ze7zb5P+t3yZSiCQv8DzXKxa0MaG9K0wKfY3EbnqTXqTdzhR4wo
ma7Hrbwuq7/qh7nObyvcBqtbDH5WAitd0AM4B3rvAyu+E0x7puFfzdCeWuO2FIepolmH60o9DlG8
I35/A6wwZlqN0jOBGJPBLIVpwMnquI0coRVHoMW5BSstPNv9aqgYUAR6asjC1G692l49e5aixYQ7
5zKmHx3FWLDDnScBtp45c5tjlZDo/QQumucspBDOhXTZ9fTpnx6GLI1jH+5DVDgxyW2j06JkVLM8
oFXCpAczcwXFeasKVTBfXw5/7MdfssRtYb6MUwfsPKLf8L0Et3Y2/bpsQBxfUb1nwtDo7PFp9+x0
hr5tyN3MXbKHZlPgBO/0y9//wCEFq3FVYhALc+tI9B3uu6Xa0OlJg2djeT2qh+W6OJJDfW0g4YjQ
vjRA9CjHsMtscl+wMhpjHiy8wo0KkjJWGyS5bHJJFDvP1sU5/goeubqPJzyHO3DNL/HtFusq+JjX
22Sgx14dcq/aqL807qNR0KtJKa6a1QhNrdsVRvGpg/qzB/h2mGmtpLglKkKc/TSu3FSlSztWZsZy
O9Wv610DzW9GhFX2EVP4Lh/6b7LTIbXJveR0ujnoeeKTq7vyANgooF75U/HCQMJauKHuLL28BG/H
01XyvHAAWALinWKVZh0nu1zp2r0+btX9YjvVPXSH85embNwrs+yVqyUdy8onm+NK4FiiEdWzX8Hl
0WmzlsQe8SuURsu8bktLr07iMI6X29hYInOqo07R70c3AyKAyLjxRK+hM/NcMo23JS3zln2EHYFs
+lH1k722z3bm0xhkoD+T0tIKIi8MopZmESDeXX4Ic5sUZXDMZAu2YooQ+T3Lva8Ve3c5QgmC7ZkV
zpsGM0ZGXyIBRPjwG/JjVsD5uQBIOT3/T4Z4lEzWORu1Kny/vtybc7lzttcBExpxI/ETYUSCPApE
zx0H/+UedmSJXaCCcTwaLRkwadgDo2f2lqSGLj6FgNwgl2HoZp7AR7NHeyWbtSLXAIPovQo22NAJ
Ft/xmsf1KQ/lx1C0UxoiO4aYHYwZq1yohYbsOqVWuwYYBIc+wphUoV4ZJNCtFSx/Wr5ILkehx0N7
TcNAG5AOLs9buDoYSciVekWC43oEU9oboPErBpQAGQEopfnpKhJnFJUAIBL92yS3RhK3kwsgDGIn
4qni4RFUhOUYmSjfG+G6X4f7y04pup9hEMBZdEMgvc23C5upd9ZihcG1AZdOE6WRdUs0aNAy4kTZ
TSZyzVNj3EWGYcfBSToYs9ARqCiEgmJPsh7Bi+psPdyF1MdO3BXLwIq0BPyk+36nhNtt8wvcls2j
nHj5/9mw39+PCx+qSTvThpQ3hOWcXX/LakSTNx1BpPvwd0R+p6vjizaLky1NBtXiwNIgQM/mnYw9
vQGDZ+mnt5BNDeXcj+xW4VLEM5PcrUMhyp6qzCPnZT86b5vthKSEuPXdmBIP6DCQyL/Nc3vlDDKI
s9hbbPRXoROD0QD27yedbCelQ7Gu2xq4zosFqrwhlzbLRVeMhtLef0zwGaOaJnntYvdYqVa7BrVc
MLKxOaT4yUHZFRUwS7JsQrYs7ojbyWyroAleA4c85d13J3mTHAFB0wA79ntR3CkDwhOafBUMKCmk
381QhaA5wEnEt67qXfV5siAKZvjz3VZghFq2OtkX5c6f6nTuqtnYNAow31NfKlVYYHj7TW9nWSLI
1vHBM+EawOPYjFqWW+fsbGs9qjjqOIOgTdAWO9hQCfZyC+g3AyrxQdpBVkjydYXnwTFczbEhR2Ga
nFUnKbRpcDK0ZIY2bjxlMMvnanbtwET1KtC6RAk7pal8milNqGS0fFljY/R6smJ+SvJbhDfiyW/h
PnZuQpeUtDib5o5BJvNouPrZTw8aWKAD7EA07+vVL4pXGQhMNNjEPgBr+UJ78sO8BaXLSkuC9TI+
GPQ6NbBcxoeJEQbqO+IhPoG2y3y8vFzhwWE4X6ZqaWoud1j7NMt06mLAcxnTwNQBuZMBG1mw/uBR
Jxb4ozn1ZCEDLKisGAcSGAMKYnImDtlCOBdKVIzex7qGL7fUr9Sar4jtynIXmQ3ONYxhyimNC/Zm
fL8pAKkIaI1aX+m1E7CYmK+WytsLz/7J5+PuwqJBDtaAaiBIs+mlUvQujEfq+PWEIaP/xRV0HosH
UnCyLBbbKOfetV5j4Kv/xoCJojDyTbg4d+uNmra6lYtTXsRkX9hlVA+HyxbEvvbbgn5+u1muUuFW
xdVTK8rOwjyWZ7fp3m4mUPzl+tWQlF/q2kwh29gPMucwhH5uM00Ghtngm7tjlqBMmcA5wEYHWkym
hrv49YGN9jJMrqxwJyxgaO6/9vger6kNhtbGJU5upEUTGFt9cmT5dBo00DkYPHtXhWty/QctNdFK
dUZ4xGDeLqaFzr+y3htjbTRwlClS1siO2p0bbseSogdkAA6zfpaFRlFIPjXInQHoegMObCIyLkZd
evaw3lZl8kZ142fZyoESosvoxBpPaJC3iRWTBMtj+cv61dg7B/Y6mZ+HnYzKR/jgO7XFHYkG7Lvj
1oBGJP7i7Ib7/hZlV0xbjIFNA6iL/sFIuCienFrkjghdiTLZFcvl6fpJz41DslFMltmO5CjK7DAn
Okk0p0JvqcoOuzW/9hmrqly1qQxyKrwzT1fDIvaJldxcwFDvIurPvgO939oDJ7S7uqAyrt+pdjPN
eh+tBw+k7LxLnJKfFu1o6Rhb/u4mc9jeGgFJDgaEW0ISDADZNXiMJb5d/0HfQ4QJhTDYvwfwvTl8
sup0zJyNtClCDQYC7uzRm80ovsluAVCNHxzrqjx0BzNkrZjsmo6th/ZzQ0M73y8hU3mRHU/xVpuW
YYJzBwGJu3op/u+atnjEN2N9vS5lhq4e2RtWM+wuh3f2h/hUQoc6wH8McYEnV7RxdDVlCZy6sD+1
BANDAE18tVtNOZitkRxbxVQlfiyzycWeziljq9RRIBn0IexqyK06aeu3jfKcVa0WrUkaXl4kW8SF
RfKlphHI1q6wKjx+aX9TQLXdBCYsRz66OEgCleqWpOrbZZPCoszJh+UxLmtV2Xk+sgf3F9Qr3qBG
UPgDsDXpe0ifdumxlM23iZ0GEF+g+xyi6tx3XamJQYOKFZ6c5LUeq0M/2Pf55D5KlibK2QB5+48d
Hk+cL7myVDle9/YTonnoXs2mV35bfEBTO2+5KYL8Zysh1BMWlcG6gXFAdKHBMsqvzV2mLjbwXisY
vcjixllgD2UJtXfj0IwTFCW6Lt6DY/PRGFFtcGU8YsI1/2sfPJ3nUdEtoStFa6w5VrriTnEqsFlu
CpU4qrDMBc4HNjKpaYDwccdxit2l0wq8iadoONTHGmNJxi7dQ2NSmu2wL/bhUGBmBbBSCxLVPAWB
ldedQykOgTOXN22SARG1bcdtsW+bXvVG0wgMW/tWF5uMoEp8Q2MW0nCwQBMv4/NvaeuFO1YVYi0r
HtoRuqQl2cUQejBdtMBoBP56pY6kiQG7hj8smGXJTBoMtNHcFmrQ8F0NxvGnHs1fTF1Cq7z4jQR1
F2RvTeInsrF7Ydg5MchlInaCQ6pVMEgSG9NnzjwdCdi50tA0ZgCd1U43AvDlKFHeZIPkwAj99cQ2
l5P0m1UXVbqBd3Ud7eu4LapQqedOYkU0xQFpcwwlYpT5fbrzfCuL3OpovGIrt+//YE2HK9p6zd3m
KaGFgSDsJ2hCDyT2sydZCUcE2MKUkwouBVVDJcni/CgzbGUFlT0jSBkOWbgBfNNdW+svljyvkQqp
xYODemoa5mMgu6DF8f3EOAvGJwnDWNWtbiGLfp8t7J7R20NBdfAMkP/8GR2MMDk6Mcg9+s0JPSaX
yUzlh+FgDVow6hjw3TOoJsa7Mdxmoq9r+uNQwT6aDLLzI7xdHFTeNYj54KNz3lwVJqiDY2x11q+e
otQe5rk9Y5KBqsXL/G2Gd9xys8qV4rsOKYYyi10LbuekuMrI3eVb7L0tx4cDkLyAARJvLlRpuO85
Lkk7xhpOZ2VZGYiLMPo9k1G9NUGMeRxJSYJ10J5V4P19cEVmx3myADxY62I/tN1XJZ6H27nVX4ot
ecw3jA8Ya01ucUno/twADBHTpggsJVe9diSmb1W2tnPG+BOKRqhnbjnxa+D+fDIoredq2fdsVdKD
WRgaEpP255CbNEz7Gj9i0dVj2mi6lxejtrcgpna8/CVEoQKUMJiMAMcKtDW4L+72JW26DY6VFFhq
+bNIZIg5kesYIMAA8APjkbbDXd4tMVvHXGdECROIxuLesQtPtWXcFB+tABZnmJB8dDHZ8IGNOdkU
Z6oW1wxykjxha6inaDGG5FJQNHXmel/Dez0dkiVgBil+bLPr63m5YGpPsf26cQZgD3LwUo/9y+Xv
q3983GMGCtVf4HIYxxJP6ZqNZezOtgnexxqBCO0IZXWDwhpDq1LDeKi9ZYDIWZ0/zybIbulnt6g9
B0NaOfh4Fuj/xCYkrNKoLy2PuKDiNzt/nq6n+EdhyOpxH33h/KdyT8xkayo7ZT91tNtwWEZ/tb5e
/hqCXdIxxm5hzsWCkDwPZLSn2LRip5sCmqXdfdLm5JCnrhsWydJK3pMfQ4l2Zoq7H1DhB7UFbadg
BswcrfOXIq/CdGyiDESmf7MqVu41ddD28tOwKgXoUisaNGcwCIJhWG/avpSr5K0m2BwwrhkGqF0w
8IBe0/mV02GqKYk7rEdRc2/OrvHGkHwx4eacWOBifNyvXbdtWEZbEa8aZn+pCi9RZLRQH1NPbAxO
A7MEXqj3u/Xk7rRbdVS2DLMa+cGKQDsEqHq6/5v5uXMz3P7ba5KnGm6oALMpmPuuA8yEe2X52VU+
KYbsVSTenN9rYp/2ZE1qkzkFdIjh16URKUvvOdT8r9mqztfD3VhVX6+Krc1ToNrD6Bk2hsRas7wf
LeB62uGNdlkYO0vjXXZt4cKYZrqL6QIEby4kDJXaa0qrwio9VikABo1MZF5mgdsnFB6gyzNuU2AM
ysM2z0cj1fb/2yK43ZnJlihJhkVkOvhG8TReuurbZRPCs4N5eMyggsdX40vxJJ7deDHhbQ2mTxeS
erh8jlrz67KVj7UT+MCJFe6yXss+hWYzfMAeaueONLUzo2CzZtdpoq5ePCxIOPKtlM2FC3Ltc7uc
F5RGgnG1FHb1HdPeau7c8mZZYy95ya4tED46UfkwJWBq92Vc+sIobgKNjAcxQgXhts5CKUpz02EK
euiMX6VlVx9G062ph3Gs9VBlafHp8icWVECxVryJVVcFoAZo0POjnJo92RrMhTL8eaRWQUY9Azrc
plfonvOaXiUlmEXLHeCMEsMsvJ6npOeGuQMe1w0Z87jH5rqo7vbf3O0VFBr+vD4nfQkKEmQJzo5m
V10uWzJzm4+W8RTHvYzZWJ2znPXUTrYM29uHc2igQ1tMb0xXTQ1AE0eOVMaBJSh0sKX+Nsj8/CRc
1k6VqbXCTkvySEf72Kn72vhMWnSgk8d6vjULDKMps8dgTZKvLLx9TkxzNZZhTqu6zxGpm1fVd18p
DZfIisYOLMsOvjyUu2Nv7oPh1xbOT38guS48wkQzwUhssIlFLtw5cZ4mVo5YhKY3A8cwAHxX+MlD
G2CvD/O1WXvoS6PB1ciWzv70h20+Mc15djnSYlpMRFpWeSnfjIix1C+o8u/UoDoCSHX/37P8Y59P
LHKOhU7I5PSlNgUFzbya7kFFFc+t7OCw6PNxXdAewvQbajuEi4qJtrl4nMKbtKcxBLMzoLbDvofS
LGB/6PBLwfYye1w0zMw6K+oe9oB0B3PWIX8tAyYWQYpI2TVHeT9AUG5g3/H3CjmnWTbaVlu6IJe1
/SVK9mkJ8j03dFCu323hymjBpfUVoaMybCZwjKb6genXWUFbrcQ18qcFmnn5Mhu3qVlpn/tEK/da
l2nh2GavuLm/NVkT+wrIn65STR1D286ft3pF6aVO1mjpl/qGgAVonzStebh8mkW3LlhoQKqJXQe7
GOfRel6o4zSmU0AyJN1Ad5bdd2s0JQ72sZKHItOJFd6Lk94w6jpDtbv8aeUYfDIgmK5/LUGPu0JO
YpbB1UX+haY3IxkzUJzgheaGPK8dXPBIVz5ZrzZOaXpX7aFd4UON47nZSUdkhF8RuErMjoKUEHff
eTS2ZsjrqQZeFvZT+0kNe794yO8UvwnHDAxYJKJBdmdJIJ266M4hJ0a5rcuJRdqJGQU51Gv8soJO
2wjMhzkEIVeQRtUVSCimHKNPm69H0yPyGuJL5+qEX/rkR3A7S3OzcQeCK3cAPNj0yyB7cGbPCfqA
6b2gmCA9VaIYDN0JzH+Ag8Jx+U4jXvHJrJEKr7gr+gnsQQB+FopX5yHriOuButfycJKmFmKrKIuA
CA2k4fxoQNfPqb3U+NhTZERWjBnv4idWaQAHnfjDTWl665X2dvlsCoMWMX4b5Z6TrhZvc82M5ofm
oGFQOA+WKyayl+7jz3IUhehiPzXH3QKqXaYgpMLrVSeYcUmeXFB+TeadbseeqZee2n3rocR5eY3C
72qi2KQatosAxCUTDuiJrdLGEtVyN7mzRxUZvFt4NoFb14gBdhDwUZ+fTZQeM6jrwUObNg+NarVQ
dK3DGXqfkiAnNoT6hW5gxlTjcazJWhbg1yqxFORCbVI/6HoZTnYq6RkIvxjR8Pd1BsnnB/PHqhzb
vsxxq+jfpjn3rNgNLu+J2O9OTHDXs75VuUsthGsUMCD0kPrbnhz+ge+oV3K/k9pjSz5JZhPgO600
x5IYlV/vz4Aez+jcLYhbw27UfArWpVCyRmH0PFkjFz31ghI8FmCTQRtZ4KIvya4P2gOUIyIZiYvw
ZJ0Y43ywqeYlKwcYy/PHnN64TM18uLEgRGKtPYTNPldpIVmgyBuhz4ORZxss6RbvJlmjLunajCAN
X/rJQ31A9Sd1anzICfZ/4fgIxKgdQ9mIoCp5vn3gEtA7xegwKmnEQWVOECGu3SRc++LwF5t2YulD
C1Ip+jlZYIk9s9imFSP0cvqA6aih6ynlfRRlcGDFs4CgQ4HfNTgnMRyM3qulOUKfewZn1ZAFblRF
WfGerK7RhlE7b3wisafuZXrEMtOcy8xzU6ZGbWCp8e1QKz4S2Npr3Ze1eK4bcI1c/rKioOICF8Ay
QKRMfP11xGhjSSZQf2WO9cXF3IoHUL6kTyJKAkFWBGklTHmBjJVzk6XV3DarrDGITTik+93IlUh1
SKApYKxa93Yv6VAJw8qJQb7e63Zg9J6YwX9oIfKA+vk3RrdNIjAM+Nnny99QAH/EwgCvAMm+iuFv
vi+fz6TWFwJ7DKWHhrW3XGt7Js3N5EgJ6OmBWgmh9iQ7FezD8a831LMhEoDOjQFq3fPz1/SbqWCC
acKIlhYVdagNTwsIkndAI/hj7OkeU5PP/dU3iquhBVq8l+yswHtQXgIkAHEGLPI82ipV+rFtl20M
SGodQeqUeouVP1z+ujIbXKJQVNYyscI3BLPz56qiz1v3F5kCMlnwKUKhDVcrj1FptnSu0IvHMqr+
WLdQIG17J4fG+rC/vBbBNBEY7XU0/JlsB1NkOd+xtVKsVk/Y4UaFjJWLDADnkL4ydRL6TZ69Mg/g
POTMHrsMTy5YqhWWbjn6GJQHDHPCYr1bQGS7vmYKiGdWDIEV0ZAc41E+6ia4h9CkYmVAYKDhHZxp
czX0wYixb1Nfz/f1TK1rJV/U65x2srEzAcjpXSjAZuz6uIf4DAzjGO2Sd8oIMHz3pG1LlOl4jLk0
HKrqQcvqA3h8v016fF2RXkZ/I+Cf0HDygQOCkgKYdviBkU0doR9Q4xvbT0Mf0l8aBEXpEdjL+zoP
+rfkenhXmmWsnNMjHvpH8/GyVwlEOM9/AXdEMjIpJCvxC5iyUtUHdu0VFRqlXvulf6wfmeSofaNG
xX2aeEkSJKOHYBABRmz69lc5F4joxJ5+EC7eI1kg6mrj5+RlgvlUgNtaKrm2RH59YoJXNHJorm8U
bL1MVjFtG9DoYhRqu53XbXf524q8+NQQd2D7tFDzscKBtebWfCwwhXpclxVSn/jiki6V5LPx3W5r
NLbZHLEmq7F2RT/dErV+urwasQkb3MaY7cH7krswMq2ixmawm5jihTcNno5a02UTgvQFp+G3Cfbv
JxHHiW1lY2wogVt8AXthpFvTbus+T9NyP412eNmYeHd+G+McX60cFxPrBAloM2kHAhRsYJlAdjfW
QiWXrfDT4fGFPhW6earD9ZDp1mUDEGHwOP1mbCBYDYqky4sRXg5ogP1rgvM1y6j0peyxGkY2jjFy
b/vMqM3rA/Lqz9Jyii64Gk6tsX8/2ahcMZZl2bCgPuw/NdGy33YLyr455F0UKWZS1LYwTq1xL0vW
F4LQPLOmOOglU3JcqZ54eKDvm6J5QWBq1lvNqp6defmSUF3GNS5Ilc7ss+09WS0GytfNafFtGU2J
cVXs5ijd69LkXWwGTy+QiLOwwYW+LhnnISd4N+jGVaP9cvPntbpv9BSQutVDAgexc2kNkrkFf8dj
TP8/NvlsV8ETDAhF2GSEfeOtcZXtSqQUK55GMmJdsYsCe6oRgHJA6MsduKwlmYLnyT8FAvZkz4Pi
hikH1ih0ymRlxE5jQLLPIcRUkUmcb9pqKUozdzGzhoruvgekInT9rkRhFeynfyEsgGsUaTR42VGT
QkJ4bs5QlllxdZhjDJLzTRx8V25ScEfNe1kfROgmJ5a4s6fMjTWpiYLHAryx3w0oUTO8p+wpKXoI
na2IO3UpI12fHKxogMCTCwgZhjjx9TCWgscBvZOfc9nCuGPWb3ZJi+xkYcYO5FRy+Tuhz1uWy/qu
NprNnGfEyVjHa7VNIBxMPahxB2o33GXItzTL8DQsTzGphwlMb00xDGlmr5dDtfDeOTHP3aM57dti
AvQv6MDzXKe9505fTLD5X7Yi9n8HUsvQR7Bxy3HbN6F/T10dX7NbKj/Bdb3WyTGBIkBDX2drejTs
6QbQ88mxcm9dC9l9JPzIJ+a5zaREZ1QjMJ8fUAU2guSYoQRt/2LvSmlkERlDqwhjv4Digb6Vu1/1
YljdIh1Rrc1b4gEL5LnZ45BfL6DQHuxH8KB4aFh5mLMBM28lI4kRfmoMf2BSwgCvCt5m52d/shYb
c31oLhRWEXUosyTtvZq3/kj3U6UFtv3kptp9ET9MThtItpl9Rz6Ag88KJB3gzzJNvrhl9gNtISvH
wpz2msdetm93DoatYb77quKFlgSmhENGlKVBEMd2QNxl6ADFnS93jJWtp5ozBovdlNdZOiWpv9rd
XPhTTwffHYbSGyuoeV1eKrseuJWCpJvB3nUL1l0uwqa9MdernWB43cCD1FXB+PMw1IsXj6jR4MSS
VdbmFHzbM4vcvmrDMOs9s0gNcsCkPVQgZsn+vQOU+FXpOvQodaTUACZwl2JZFAC05z2yaqJjhkdf
zXvQc6X3RrWRm9VO55c2XigG9cEkcte49XJM4q2zfG0i414pAR5RHLt8mXJD9fRcpeAXsVI6+V09
lfts65KbBMyVFrAV2Ya2Neh5d2bpqLt8tMAYnZQb0BiGtumAQ5flzlYpBXBP7X3H3epj4dr1D6Ok
iIlarM03GB2rPydF9X1oyultJTkG8pS1WBRvi3v8eTCRKQfQt6y36KXWt/0G/qKUMJIhYiDWmFtS
HqaEdNlRw8M/89qljzVP1eMRt8lkVY/DZPeSl5FgWkIz2UWGiQkMTICY4dxdwepc6mU+joFSeehS
+cWn/L6JWojnLo9DBzqCHJQXZgRdnEg2QCVyoFPT3EkhOCq2SWEaXWzNgzhztMC9ZZGeuSHvQqdW
uFcTbc0hLVnRvg/rr2xg27hljP5GWIaKtJPKfvIHY0xbEfgSzfpQmUmnfNMoGcagcw9G+jYAAEBy
KIZKzoUo+2BQZUDjNcAgUSI837U6LbIFbBpoEKMswVjcliuLYprvH8p8a/asw+XwItqrU4PcQWyS
sXILog5BW+p4aHzRunZ32YJgBEs7WxOX4IOknrJOKjrvT5YX71DCA/o/xIQipMfrYKkxJS2d7pUs
i78aZ+IsxazAZh9qESSoIhOE8ChWBmsUezQgceA8NqZs9wQXMkp3UFTAjYygxrdPDWi/W+YAq1v2
Aup9DDFnvlU86RHksaWQGdESbTxhoEKEZgsEP89dBVRDTo6MGLWPsvHV6W2wZK9roQVc7FgMGmNw
/HMLxE4Lw1ydIUgx6xiVgzt6i5LXkntVkP+aNvjkMBGNe+AD8QJJ43qAFsgQWORHVz420yfVfGjc
n6URKtX3RJMN6IqKj6cG+dxBzcq2bGcYNHflfXZrR9VTdYhx1KI1HHcxsIgQot5Cc2/vIEsy7OTj
kIJc2MSrFRNBKtofH9rsxej0k7OMoDRX4geQnkKroR8S31z06PLZE42DYOgR/GKIWQB0mdzxVhQn
VupyYvEE3IQE1WyyW+lTcqXtCZtzb/3Y9bqvuA+eUHItvSbzoWj+B7wFomfw2S/h3HWuc412M35J
ifagCaKLLGRvOBJVRznriswaX+ykaDjpLkTvwFCr+t0zeJWvhj2ww2H8+Q9QlqL9PPnKPBwb2jlb
U8awxoA9wJLu6APF0Qe5BhJ/RuBcy8sKolhzapPL0roFY1ua/v49y3vcskh/GTqvv5PzuYoy/dO9
s7hH1bZULdUG2MoPHfQuouQ4eMkhe96+yCvhUmMsKp2UnYzMaeYKfFI4nsp3VmTDoOPOPjpXf0AC
Ids4LklCA0QjagVb7JqYfnR3kCnFey35UZVeumftB/3WeL58JqW+yaVH8WzNytC971zxyE5Cflfs
LLAqTRBQkJa62N7wmYvD4iqElE1o8HAZxWTrjYU3BIsAXQbuM92vgg3FPNvPnvsff7B/MoNcyLEt
xdChxcUMzr+2GhK0vV8+gXX7TvNXCj1s2bCoOMhhFMoB5RkjeeOWmDiZvtUuYRbx8H7TInbzuo/V
lRsOx9B+0B4p6sHlw/yZhPpxuW8HT/bwFzrSyU/gFq3YEMExExuXWI6niDN66fBIqCSnFxtBZQPM
0eD65Kkl9KF37biGkdqZIq3F2I/xoo0S92Qf64O/oFqJwVsT040WF6enwapRK8Az19YGeg0cC9kt
w5TdNJPSBS3dmgC6yYsnORPs+1ywyudrGPMFUTCrdUNC1d9iArLkK2KCQTprvb4hL9TEjLdT+u36
GnfdW5q8To0T1KhWuZuy7xpkJvl1Oaep5Id9TE4AZkEVCRAFCyNvvKrr5jqTk9urdVJ11EJ9L0VY
fYzm53a4oLd1JQVdwGwBMslm28Fa14QZZiIgCHiXS/PUj450bo0Le0neDHqx6uDW+ZTcasDpMEbQ
svOSmx4AWFZ9zH+qsv6joON8bpWLe2pqW3q/bexbFo/GftqPkX0kV39w+38MQcwSTgkTDLU/SIJT
mrQqGXorWL6vPkRqohSED6CVuyZRHrqBbGpI8NY+t8d9zyWdyGS46NEzcoAyyJ9o2PeMHXeXoWmS
3dO37Ub11M/Viyy8C3fSBckE5HggWkO4FL3J8mRSIJkZEHU6Os26p6X13A2G7A0n/KJg+wVYB3k6
Sqvnl7LuuIo91bCjP/S/ynszbHeszzaOfgsV4b+hzMQXPbHHxVOXxi3wtbCXQhW0fswAkzEXCfJd
9O0YBAjVQ5WAtpLbtRWt3b5JChIAtPsIUkvM/ZOnhk57SWwTne1TO5zfr+vilEbl/hND5pv32Q0o
UKRQcUwl+yRbErdNidNuKDw5FkaLZp/qVzOB1sUkAdOzWHQeq9HLhfIDblt0xZFSnPtCPKZNp3QZ
QdnOMDyQ87xOpP8k+Wgihzs1wq2EJquZ2nmCRwraMFqgeSyBnzyT1Qyi+cqSrEkU5x3IoDnojwDR
9A5XO0k6+zrN7dw0rX9ZLmcM18hZLt//zodvd2KH8+s5q1MIxcNOH7Zf11+zj2pk9t4TdIF80yEO
/mxG4528WiD0jBPD3LXumHGPijFByCdrZDbdUTO+zzKxFbbzF1bHv6y1sViWajVwapV6hHzNrGH8
KjFisKhVJN5tur5IeRuZI3y0aUGnCDVOkK8yRzrZOcsd8y4GkpClmxgh8TFhh4sly0O6Rtbx/0i7
ruW4dWX7RaxiDq+Mk5QtWfYLy5E5Z379XRjvs8WBcAY6vm+qkkrNBhqNRoe1+iAPBnBxO+Fq64XN
Q3FkCkfDKxwiJpfAC3gpXKqytB0AQOBGEzBh9JekvDP7DllmCTMB368fCeYOosSK5nyJkLRSD76x
RlY6qgAV0uSWk7a53y9fFRCMXpfCyEDKBL8e0O5oT7aQmLlUKTaNOFzkFqzEyKsS7lkva+zkRgm6
wSEI6MUTLwXJeBDhwKE9H8VxC/VxnQp+usqIyilKVFfEQA56QYPq2Ty3+LWP/AIvw0YvhFFeP27H
3FyaUHEXCMyLX1W9M8anSW6d6wupMNzkhSDKNjDoIyzI6qhu2yWBPGWLU6r9Q51qsW2a1ewYc79r
huyz1AmnMDZulFKNnXJIfqDf6Acqpa2jG90XoMasgMwMT0MVrzbhGJTT8KBXae4sQ27aq4DsX1T1
vlliGl9v89ZRozx3Zn360ojibyWuJ7vW6v3YgAjGlhZMvWqTUgfXtWWazXYPKX8NKltF6QcsKfHX
QNRRTqSFuHGtBzUBEAqAkbjdOIx79WKBKV8qWLE1ST1EktxWd1veYbgJ/JWyq3/mdgWwrQbwU6id
oyH7/ATdeJkGd7hcRRZy16cmt4V95WG66TQF8ZPprprd/gZVl7sceTqybehNLHUyllQZ9XnSFbcT
wUU4f4lKkWOmDA8mGZiMQ4YApVz0BVwe90K2wPbRlKpb1HEQRzflujqkcrV0kp2EtX/dTMh/o5z1
hTTqFsojfc51gFW4pdACYMaAox4B0Q9AdHUeD3WvguutFNzrQhmOcyv0/C7Z7B3QmAjyJFRMmxoz
WoFUA2sXldPrUhioBfBibytJZ8utwRCbKYMYchGReQu0s9a2POxSw7aeV2DrFv6w663HyuCJ5mlI
XQ2DWA+Yf4Bo7S5LHKTp230HkLsa3I4qWleQ5ZW+Af2Wk47gbObZJWzWdZAX9KQZ2MyxHJ0m/ZXM
qLQCcSgGyPuk7cuGN1jIPA1402kqJhUksFpd2moyKJUqyCjbwG3adflbT3lTEOyFfJNAnbcukdB4
LULC+uPPHhbzmSx88seX+rHGoHzo8a4/tlZk6BU5OjKCcalV1Ge5oOhEKwyRKUNhl7wWVtb7FNE6
BpcxXU2udEqtqOsahCSwDzKK3932T8uvyjG/IIz4vaLG7bWY8Fge8WQIH3ltWwyAC/JSeJNN3bch
yiBpVleqmyxe9K15Wbzutn6CcWLI4hUtEwAg6O75kTZzVTdiqdtXmTQ5txQYp1B8NYwHrfjf4dYv
9aIuvBbNDbXVQK+6wgWQYjjfjLk5E6Z33mhB2cZUt6m6JBDSRbOtCsfaeGyN1Q6zzmmUZ44DYxr/
RhjlnIHmk+h4oBAHplm2YWskLYRHflehn7a2bz9CFcdU0MSAMhAqkFagrx9rLOLE6jP4ZkG8aYD6
bq7abasXwSIsD6k4cOZB2aHmRh6loyyUWpVHueoqdyXwoAgKh/KV1IVIxxCPGZ5pgwQeDskoTFjQ
+dpJAWNhI+D2VqTbdfhmld84O0Yc3rvrFPMbYATTcH/To/SGHgPZBDjWboMJCtXrApJbmB0BmTyg
xvDrlmR1rsmjznLRiBXSxlCoTgtnsmK3rRJbar9W8402HlXgEKnljqMjaWK7JpM6yFFnGIlcxsQq
0ZO5L/1xpwTTie8xGH0KONGb1aRO9JhmS5TMhuIKOzOQPSOxk8cS0z+A2rBb+SC7ddBzG2jJ1XxN
PeqEg5cdMVmJLSRx8/yJEGy0nv5KuLQSV+FkOc7TpdekUeZfVnNSafM5ZMZM9D16/9fYzv1/cD2P
87d5dQjfgeA2x4HfP8+Mot9WmM7yV/pczJkgIIrGjL7oKUcFjLfdM/jy8DBBwS31UvAL2VzgBeZB
JCObMjr3gANE2VAl9ZEIzmsVJBw2oiMdXNuRp+6R8U5z23ogI47GfnrgWC5PKmVPIKkQ8xhA2QDW
MB/CQxcYtw3yZYudgVUi9yZUEVLtb8L5jaaUOY1aX2hdDf/WS5G95IkjW7GXxKEz54DBDBP//6kj
ZVCZ1cRp2UPHHECxyndZtUm9FvObIwGwkn2ipiFypDIvqjcl6eJ+b2p5VZQQas0ppmLB5hR/W+qW
E1Vzto8u6oeRmAArGUuZJ2l6j9E8WXbSUUkHjjaMgjfxO/9aJz3EJE6WMS8S1ClP88k6IlmGVODq
SC8foGYjlv7eAbzJokLoXIg0ZSA2aT3p/YnAZERfTRd9k9mu2oNN97MM3go+SRsxu2tiyVpvngpL
UeZh30CsJr/I8a4sv2FE1Y0M3FczwKK5R4/tVd/UpC6qNum0ubcgj9T1FTf3s0D/RKaZ0fC4Q9Ka
cwp44siqb9STMUvZWyk5da6KOYgqckhxRAsUIK5+YDXZyZaNxVCexRIjsTJFqEe6BFV00sR+gn4T
gL0CRybyZU6HFlce5VX6SVCFRIW85XBGzPFDIAmMh2xPng6WK/Lk8Y4e5VVWOQHHCQneRwtDY7t2
r+3CPXBIi1d03lZ767B2Nr+PgP2Cf1tW+noKxTwCygXExnsMtHhIxt90z/oXfICn+n0Qfw0j2+K2
ljJXl4wXYh4JdxNSr5fWk8iTXIgJckvLQ++GwRBUjr5XbmZnJq2s+7/JKW3FUWexShWhaEPEAMOS
YCazBQeJJiycI8HaQUT0Esii0D8I4P1LnVS9wasPsaI7avIvaQGxirDywmvWNbCVQVlJGCtrEy2I
JlAqVGxTb07jUrqY7PjNOd6sMBuzaYCFRJslMJ+pDVrSoQevATK5JLMz7ksACyXon1Fx3PQj+oE5
URpTr404aoOmVK1m4ALAeZn1wWgjr4waW1OermvF3KGNFMpFAhRxKUbMwbmKkLzKinTTFVHhXJfB
fPxvV45yjHEZozajYOV6fwUWlO5Ix3Cv3U6+6CsOUMYf8qDacWSyHgxbmZRzFJsR8wokyBQPhp+7
ldOikRNthje8g8TVjjLySR+kXlvwHMLUOMYHc7t4JNN9USDcdD/iWzwY0B/3FyVeYLQRYlrVAEqp
SVnHKDVVlyQQapiBFALsR/iS1Z+vryE5OfR1bSroGkXLGKAd6K4XoxKVRE5xehNN+RyqQmePYXGj
C+HRmiygtJUYmJyXmzDVvlwXzDT9jWBKucSKknQpQVXRdX13qDMVDZxThGOmTjwyIp4oyv41SZ0y
NYaObdYEmX7fapVngMz4ukJs577RiDoBdabVjaLAGrWn6DY8ZIfQlfeDL76uuDqnne5x5LGKItut
o6xfFYxeN1tikx0KMOnnJnkpE2SLUsyiJb8tHTGspvl1qDml8PO6bKZH2ahKHYcyG1cjWvCURXD+
1ArWtybjlZnOPRnXLJPy+eKKkUGQxWLX6nW1qym+ycbqoVQawxWqVbfDugK9SpjZy6TfDla1X7X+
wTBWt+y12z4zvnSD/KlBEcJGeO8hpDlKnY6ymKHaGFjx41Qx3bSef6DUVaFs3H5ZtQzAw0t/O5TD
XT6bL8lspm7cN8CrnbLfqREDJaqxQbf6vJjF7WKs93lFviyXbEXQcZVHamqvhdmCZKKu/LFSkZyP
TV4dnGnOQNOQsPlo3qPxWIxFHVIlx8lptZNUp66oTk4sipxrnZlJxm3+rxhifptIF8zqg2GOHUlX
IEH+0iIfM+9Ue3BBoEneEeVt7kW+6eT7iuOTmM+krWgShG9Ed02bK92oQHQSOclUO0rzpezwVkp0
O2m+tiA8F7PCNizAvHcKJwZg2jZuf8xnmSZGLaljvE5Fm2Ud9E5b66CZ3Q5iOCLYrmIjgzq6erEM
q1FqCsIM5RUW61aIMF4Ie7zizM/JXfb9+nllr+hGIHVg+2GJ4zEB+ZKRGK8RMCCQn/U6JX8V+kny
ErkOEk1CeDibxzQafhlDxqkgMY0W2KNooADsGloOLre0VatlLRs4qzlaPMUAxYz5wOXq4AmhtDRB
jlKpHWKQjhTJgUJhnWJeMMWTQbmlGDibYGSAl1eLzi6H+ABcEleUOflexuQKulz+XS/kBi/XS5yE
Dgll9C6Mr31io9lF+WHZspeAmlvH4TMVJ/7WI3f+A320qDbmQVrZKY/5jWzKOxe8+QjKBUTFrKmh
AqvpMWGdVp1TYxCyGcDrfFfg/F230esLq4rUoTdB7F6uKe6Ucupbz2oHzQcXQXw04UE5opi1ge3q
UmF+L1hrlyUwFFVDp/waARpV1vYALvEw+Lc4wFxYUDfu7/V+zfZzuAivU2QBLi0vYl7UwFtjKg4q
kmQwqwT2RLD7wImpybZ2ijyCkjsBk8jAdMKxuxM/o7mJswrkNFzbXbIhGy+roOlbtkqYmLq2vpVb
j6IeflLlyJV660k1gVebDTrHrnnaUs51xDwEiO2hbSvGTq8UoDNNQNky7zLxh4b27usmxXTlG/ul
nI7WSuG0yJBmqtVNM05fMB/xeF3EfzElgPpj8gKgQSpltmiwmRV1gAxyTYIL3KsTQNsRXlHULXRH
+HRdHvuUvImjLHcVwsEwSNCXp8I+B5xkNMmBBXC262LYN5T+Jocyy1BNW33JyHPuDGCcedVzASSO
1iN5J2BKcl9YZOffW+ObQMoap0jJq3KEYpHptOFN2NqxI6Eir99jxKJtHGFxhNrBqmKKmSecbScE
nUwCIqh0XozNScjmfLViEAuiveG1aiVbNSKPs57Mp6r+JoJaz1EWw3YhIoy19WI9djrRuMcghDul
sReVhj2LoO4aTOiZ7P+fsqmlFdRSqGA2uHtDCxMX2akstFukp+7HKv6ar4k9V6AmKAd7Bfw7RzZv
aakD31hFro4dvDoBmzT86QbvLq23Q9xhK2DH59kWRy4nI08ode7LWJcrs0V4ZVpAWDEWOyl40O3M
c4j+MIOMspJU3qXzXEexjFPiWozkVJY3dfND7TgVbHYMsJFB7Vuu5UJpYKAaZ9AM4p+yp7gZ8r8W
UH6q13K5I8Ul0vWqArtfsqW9cc87GMxDufkCevfkRRLxgkK+Mu9sOVTsan0Ogf04Iz3KMRSmKNKR
TSZlkYSilG2TskrVEXuW7qf8YD7EIHk8YJzbnWsAqyy+5FnivkpIA4t3XTTTWjaSKSXXsDDXfMVr
o+zBmVfGh77jlbHYIgyCoolp4HfjXMrURG2/tMjAjaUjYdBp6DiHnCXBAgQEUGqBiKOalBJJCwY0
KxNQgYyn2JOSethXlaEG15eKFTJspVAHS2lDvZYtSBHQBWNHDVjJ5GzCcAj6wJSycJCl9Yep5o3c
Md+iW7lUYN/odTokWkI6v1c//C0BlCN3bmSMphhe/bt+Ce/y2+anaAM8mrOurHO+lUyF+9VoVmEu
QXJqZntZXt1xetYmTpzCsv2NEBpFX0xC7KgRa66lrAAeHF/kULRzZARttGtyRmGYvQ9bYVRQX9dh
Ia1Nqrn5qUWL6+96X4CAPHOaH8pyN3oE85TnRlizECDl+9c6aS7IQStjWe6xiiTIzSJ7Cpqv0tH8
gjw7OvdVv8GwlvxdmLhhBWf7LCpcUrR6yMUFK6tWKTK3t0b2NKocmF9mrASKPh19OSKAqOjysaL1
xtRb0E7FqyEg7Dexmzgl7BL++QM8McyzvpFHhZxpBwp3K8YOVrMOj1K7ScNRiWmQGwnUsskhURUJ
TddIi+9Jph2BVoK+DWsvmunrdZfCTE1sV49ouwm+Gi2rzKolJ2yf3/dPsSs4HcjMl0/8sh9jfJh4
4Ledoi6ZaO2nbB6wciZwcoLVr26TW6AeiQESwvAtBIdFS2wVl6zqZgKm0R9En3Dg/FWr5PZDKHdd
d7keTyk+JLyZT9Uhvmv7W9RcccvVQfM5/QXiDOvTXxV3t1Ip9w1MyX7pZkglzaHlz/kpPS/26mSY
4LnhownwzIhy23Ejz2mpYGur/FeSToDsirw1eqgjjv88TxvRjwdLAxAirlcdMRllr2hljIoJ0ybY
Q5BMijvN1/YAYtqvx8IZz3xjUTD+bgonfCXwbNyZAaab2cinbFjIRCMJO5PI134YfnJIJac3H8gs
TbwTj+pwHzqZwPVuZ/60a3pT9qw2eo7MdYjBE3fxSsS7v0n8FKIfp/EGD5iQDsZhMSNVv2jLemaQ
JmE3SsBRaiPd9zfgSThgugYse4zjEl69y8Nstmrax+DmdIupu6/y9LZcej9aM3/Mck54zKrJAS5f
IhSSGNYAAsalrFZt0T6OHnIsOung7hwhBTsGKdWmwHMogx5ZMV7OhOF6IVM9k/hhNEunwoHajHO5
bxXVlZujkt0MHa8ViXWZQALIjHUMuaFoS21pa8TFijkGpKYC0Mljwm09Y13JGKup0KzH9USMM3oh
j/ZE0SxqKeBk4BP+9MFns51kt5nypO6zPemXUzSnWB9BJc9Dc2DlTi5kU/5IHvMqB78xmj9QMS7B
GdHYpJtm8RWvEqAsDyuKdV5kEVaJ1kAChk73IIsRQN60GotLHCAxGTWqnHFX+xNQQOTKCfetN7ml
F30hWEDK3spexgpojiCswd9pmI674+EBsF55F99EmVQfYh4mJmac761XywTon58KDnpSXCGyW0/0
JcOuvQZ4tWN0iCdPNO0Ec15ckCn2boCkEa9ZYIe843LK+jIcasBA4U4KmxfSMa27nSv3r0gwu6TS
c/3iZ/hMiHoTR8Wh/ajmFWYfVRccLMdGVZxRGA8lEq/XxXDVotxE0qEk0a0a+s73soOxO0QYvV3s
gawclAHPwljRzIVWlAMsYmst1Rm7KR5AoXuGljfBddY64s7gPE0YTGcopmxWkLp1mqJBljyELPMm
eVw6ewBrAulirnfC7DW5L/1WHBHXXX5muUgA9xDZwr3xibPAZKOoS+jiMyiPVZaZlg/gnIPKuHdx
45L0p+yn6NvipUTIWbgminJWM1IHU9xC1B9kYIJTTZCB/84xbVaWckxdq06IreGYCNPTcNt9JWBB
ZHZgzuCHeSeB7fM34qg4ycgmPJrJRgLF0htDm9Bn1t76e0GHpvoBRjPy+deWkXI5bdU1KEHiSAzq
k7Aa39uh+K7o2bdFSX6b00+OfRCT/+/SgISG328C/DCuxKozIY0Mb9b3pK0/fSGVzhb8K8ORewTJ
gb4mj3IssjUK+WxB3vmxeZTs1B1t8anZg3gvtXnimPfnv3uHXp1L7ZY0jBfQgcN9y9NPgLYHRml6
gyK+1HrIeZVx7OQdyb2gz7qgDbCT1p1dIQF9sOANfvaJOGgB73buOeApR3mYWk3XGWMtoCu8C4Px
kyG6iuWvn3U823VflxxwZVSDLSXOB2TztpFyK2FW12YDFFX4bc3v75AxtmdHOSCetkuH14jHuSUU
mvtB7QwpqxBPwoklO+PzH+SO8A4AOTBSLoMhTzfKvwjFKM0RYlqY6OwmR9K6Jjj6k4XaCkZBvlw/
gNedpkIHPU0tWXMRQhhp3MelDvA4yeNfRyzQHxkknwAwNlQCKkAZi67lzWwIM5SK+l2uxodI0E9y
20ZOI/R+byYoMJjRZxXsJHY85F+va8nKa0H8efoKXXPAyLk8iEYYh1kbi7gN8+JrXsff+1z2rNSC
yeY3XSU+Rc18yML0MRabx8TM7pTResyz6UmJdff6tzBDm82nUNubdXlWW0Brdiu9Dl1dLge3DgXR
jaqy8K6LIov6ztltRFFXh6ohrZzEEJXP1VcUkgu7arlDpYziFSgakTnBAxtgPXRuXgdVUVNN3R+P
qp3WnQwbUjBCwEvFs21oI4naRIAamCiVDejLljN7XcxP0xxksvAUJ/O+X1eAb7y0UYQWWR6PFlcy
tWdyu6xqVUEyAXaSCJWC92dYkBe2sYwDSRgNnGCYUgL09KWdSiMqtoIFcI9yWU7TaKBvL/4OjqKf
1w2DGYlagN1Gl7tuggCKklOBAiDGsgHzKDgj8d61tdfbo0eedJ3pX5fGuii2wqhbUEkNBUx8UGod
I8cy1p1m6b80rUNdn9cVy0r2gE/uTTEqxNYsrWylRSR4QQD8fZ0rG2Gvn3zNzmlsJcCNGKP8Tqbq
uu9xxufIZB2H7QdQjm5QkglRvowdPEVgwujRFVfa/e0H4lC2rbypSn6/CZ0iUwHVbQ1JJMUh63Ya
PYtAoEEBkNhm0jtZ9Dz8/MBbkOVWtipS5zBWtGmOBggmD+X8Z/0U+wA7dAyks3KveOJTY7AuYLCY
ALpS0fH+VC3KkVWd0q2mWpBip3oYR0fZJTcjwLCbe51AivCe3axYCvkpTSGpI2D807dVbPTgMglD
GUtbnxYvdki/LsFww4PigZ96YPmXC3nUVq7mHBrAR5IR42P6E6ANWVCdADB45CYjGXt3IYnau7nK
GqU0sZIxRi+zI1pY3cEHT/G5Dx/JzyMn+8qILwC+h7wfdk1E8pWK72G9cR3Wpnx+lJEnrwKA079i
15HB/0DyYgQYCXjYl4chVeJ0VmOJ7BgZhcpdE00igtfirYnIHj9zV5Lh1QAQYQEaE2kqtONRLlTP
hn4Yphlo6WheUBLPKJAwAkI7nmcEObrJnxvtxQxtY/4A6DdPOOVSp7rQ19Rosaz6MQ2NIBsfxmjZ
58LjddfNPnkbLSl/ulh1aOTtILtNOLVo81Pk5zHrlnuMgg2OFKfjqV5G0497MTl1oI+3gYquOtNk
LM/A6VQfrn8Ow+UBXAtNhRKwJEAdT50TE0DkI+o0shst1gOIy27baPTMRuaIYZ9HVAqwschUv+OL
bmoLc4rEmkafJGrMvRJYQeTIOy5PEyPYh0t7k0StLxA/ul5KIIlMKOpOd0OC/fFgBaVX3vAeMkyr
MUBbgqMIlDt6wrRIzVkdx0l2BXm2GyE5DM3ezJ/1MeWk35n7tBFEaRWbodoKmGdzuxjdkbN8Etrm
kzqXHJwWtj6GdEZjUlBiuTz0izjpIKUZZUyPDnakYVo21A7tVDnIoNvXLY81FAiWShX5T9gd0C+p
ENAs+zVXUh3oTofwoferI66GveqNn+tj9yr/aPYfQjBlariRSmlYxJmmCZ1K3Fp7Wn8owNm8JZT2
xm20HxK7B267LZ/4TW+sABHqGshdIEYE4yEVxpghSCKlFILT/fJSeEUQnbSDbMtHPpoE87ZFQz2Q
3zRUNUDPfrmNKBUp4zxWaCQC3+4KjEdwzRHcdAPPCGVw+aVHVlodKBlvEqllbadVlecSLTdqIAIt
TAEKm6I7egkKmrr7pKFGZ6HOnBvHYWm/T9mzbghO2D5Iw2ML/s+Em+5mlasuPohKumGmYWyyAh8E
1qYzs3oECgKSVwRqk0NqVumB5wzYyw6gKjzI8SZ+xygkTbMopxlCARI/kmX/Q0gnouEi8XXOLC/L
I2gbYdSF1Wdd1KpKgj4qqZzQ4SQHQB6+RyqVk89gnlND09CCjH5KCVDnl8bUjYuyjGIiu0c1GE8E
ezfcewTOGJQwSCqCTBpAkBzfwHLiW5lUKNBNQlFFeofw7YmQ7eWYixb3ws3qpaCg4QWnxDapRz3I
PsB0KRI+H+S4LhUskj6JhwJXf7uUXmyqt2mS7cdcCpJwdqVZ20WjwqtssgBDLoRSFy/4mHurG2oI
dVd/Rt1ctkvAvpySXen/6RMQ1r3+avwGGyWacF3eu5i9rRutiaPcPHbaqFTGvI2II5w8M1Cd8ak6
T9ejUZTQUbotanK8+icreN0uNeWYJL2ZwqpsgBm/Dw/JoQVzBHJ+AY8niZWdulhdyh0NVTuHbYot
XQ5mALBzEKBbKHUS8mMEHXjgxP/7wI1uwLWTbJxiKvQhKXtjaGILh6Renpb1VanvZ/XzXxwKFKrR
cohJKRWIupc7Bv8qptY6A7P3h+SLN4QrYnZALUJwZfiXCNkK6lQA9Rp4+BrA09BORjnQuW8TY210
FEXQ+/S7b2LxZKYdkpqmFgaijGmYpleAP/m/K7kVSy+kOibpkEXG4jbe6q/owEXP/c14kP0+ELjM
cwyPbQIfDhjSBJtYxHzf5ZJGepbIWlL2eAZPXvWov0w3wm3mkGep8JFXBiP6vxRIee0a+AsdRrMg
DsGOecD77SgFmGhy9eMHXsHv36aX0qioMU+aSO1zSOu8dh8KJjjtcptA0o+AQEhSe8RTqlHu/6qc
AP5xTPVjVUHoZ+rUAcSczTRmUk70PNMHO7lAwnA843JPRacX55J678IhDiGkQtD+lHc4fMByWzpR
n5DMCGv1oZMn0QNpD2CASgOJm3UyPw0Z2BPzKFF21w2WtcQWAAzOxEdkfPPSgqqplooiBjNVLNW6
r61FZoddpXOOxfuo9UznriCNCWIIxMuXUuK2ryoFrb+urqJVw0TmFGCG/Slqw0+Z3E3udZ2YVgoI
clMF/RWoTegxdUKM1Qp9SnZP8tfQXm7+YM7OXirizcYtfJFjdulroN5GHnUDT9UgxUYLeaSmLT+n
xFkDGSR6/UAHzvsr6FIW5UXVqJyFJkz6c2YoL/xsOAHJaVqdOGhPsifPTnQgbGa6+iJmz+DC+ECi
kacvdffChNu2qTKYKyh301dARqLEF+8mZPp4N+75GfV+bQHQhXwRwJBoTCepCsOyA9IA1lZ8KXbD
syrY04SugcEF7nH1BfNFXuMVbuLmjoKmhuyRsOMZXyoXkzJ87u33kR1ZfgNVDaAsIOVAXSuykKmN
YkW9qzyZD9FRAfi8FOg/SOvuB5CMiYN7r/y/0s5piU2QMw4TIcaAtHPTWuOQDq8QgEyVu74AyY87
3MBoErlQ7/wK3AgExXEDYBFY1+xLfv9EcDIA6eNYka3f93Zuz2grW+zpO5omoa8AxgxuYMdZ4fPh
3nxCU1jTbFgxdEbsAwwXwOzVXrGPEKvzAzpGYgdBs4hZPAzmIJN87gHbSIvCTtPDFis8+skjIZUa
DxVe7h9IWb/fy0tJVOwYZ0tTJmdJr+RF1zidioG1HwiBnOFn+vAXiaRLeZRnXyTiKWJo1nkYhMcw
8CFzkpMW1I8gcuP3g7138ZfiqIOxzmsUaQ3EYeOA5Nqh3QCkO0iBAgMAOc9vIOkK/iotcSFWoW6W
ysrWZbTgHnTgWu7A0ueapyYBi+mHzuP72/JSGhVvhcZoDCJZU/lr7wo/yC7GrgwsZbDwJnYLTkDu
3UIUuHQBlyKpiAvq5UPZQ2SKenx9N4PzUyN1lQP34DF3EHlUdPOhNxqJzstLGpzY1lJpVgevrvgj
5g4ds3sGfZybvpBnRzvdDU/qhHogt477PhcAHTeSqThvzstqSBpIJh1Nq5u7xnivZ0eE6O5I4NO1
vajuhJT7cmYktS4FUxe3KK81evwhmCwu4svUJzeZ6lvRB7w5T0vq5rbkOZGGAcIMwS/ab0p1n+Y/
OJEP08lsVpK6mZdkWiWxgAzSiiZgKLatXcEjqIGiWz7IIrfqwTwRG4GUV9MabVbaEgL7tPHbJT0a
UvLr/6kU5cmMNDYnIYEM+QaDGI5g5y6yrF5PrsAPgNky5o8urYJyZcmkiXlTQd6xsP9E/1X8mxjj
5GqONjv9Tf1LiHah515XlJGFvBBMh8mj0EkNmgDIOXiV/PInUBOEcXUT9YhbMCA3herPt3V4WqKv
df7T/B75Dz+vfwNjeO7yGygXV7XtLPUzvoHEdmBlMX9VD6Zqm8iEYpZ08UVXivdx7Ria+wF3zrHf
c3yyuY7zqSnzRYF0EvAQ+10zJwLhWe+JrojK7gPX97yPpy/1pXwPoOL+kUj0RRVkSnZr+aCjrf0Q
BbktOWFi1w0aZoPy0D6MDdrJeE2BjPfK5TdQbkgta0Btxf9ojYG3HHQVSPcYAQoZvSO4GsfQGNll
IpDUKWWd1LMopds0zBZMgJJNbuH3DqPY2RYmw5Dlnvxhb/yqa4Bids8fmGV6n5e5FE3p2pS9BLAe
iCYuVzErR5r8VN/ndwSqhGDadPeRlTvidNvPtpDyMX/fx5eXH0C54QL9NFn4HxNTTuUdgjDSoLg+
f4Bumm3PbwtN+eO2kBcj66Dtn5sNhJfjbeyD/QQE19l4yw8zyfK9Cxc2O0v5Y9no2lEcITCMzZey
MR67EVMCHB/B04pyyClIT/qc3GSEGVmw6zuwIRROgsSr4rV4gHJfgeyr820ZKY9sobWz1ZFwdotO
fLC6W1Xtb+OUOzj8/l17YRr0ZK3cAmS+byFGPICc1M6+/ucUts/DjrOGHDO0KD+b5hjyTnXIGv1o
VyoeabXU7cmdb4HdJ7i87gSOXdAzteJSTlpC7rRFOiAOAbWd7FzXiO1I/90jenh2WRVVKMgeqUGy
yw4JmGvROHrkVTsYif/LTaIcSCy1/9jCcBg8Mncy159hiV5rZ+CIQcf2cmgqV7pfguv6cRyXRfmN
NK/UrBfMDtex3+mVPViqlyjfovxUjQnnhPF2i3Ib1VBGghSHUMsAhlP7uQbS4nVt2A9fdKkoFipH
aESnjlSd5YW6KOd3RbLDCUZGZfGXk7jjTWH8l8vmX0n0E21R2jpaYzzoW9KB90VDOYzMGYr7yZec
eDcG8UHmMt+wXdSbUOp4oakW6LMi1NPsxSGTPMMvcpjBeojyeHzgVTP/y0viTR457pvAZdG6WSvm
/yzneWqIMDe36HXn1Wr+S7jwJovovpE1CGgPSUlW6M+MUg9gfAwp6YhV+sfkjrt/bK/4Jo46cJ1U
wSXKEEdy4bCVf0ai4mPNZQ5i2r2Mko0EeCQQ0lC3lxDF4JYkq7hq6e0YF0eJu1FMw9iIoO4uOQrR
V0cSeGowvWi7WvQzj7SFzZ6J2de7D1QxmI5jI5E6aWofGe2cQmLvGoCtjlwCjhj7+ecp9bIbUtEn
z2ur9usbXvaAs570hSYYU1isJbIjZSV6lYg5+f4zx48wreNNO/oeC0VAqodky1oyEfqNzOsA699T
vhX8ARPmnbmRRR2yvBojMyeylthBl/KucCwvRSefu3p9UN5I9xzdOLZCX2nmbORyK0Fe99vaLQ7Z
t8pBIwjyyq4QtEHGg9Hk7Rd11JbayBMrgUDMutpVeTBm3i3Nk0DdYtYCDgirgDPu25taDHdWO++v
rxpPAnV3iUMKx6sSgwAiMIICW0u4iHy8jaH8RKpMkrFUkCEG2QvCJ/RX1LvkhN4YD++lPa8Iwfa4
G8OjnIZgipmqYFAFt8nohgfC1TvaJFHU3SGv6VxfQGawuxFG+YtW1wdVyrBFZYM0WCECTkn6pEe1
d10M+8r6Vw6Q3y+vEeDxAF2PZBanQwzi5nU3PxZ7BcX48oa7gGwvYQJwAZhpwGanNkxswD4iqdBJ
s+XDeioO/ZEkpdrHPuBFuszIBtChCGlQ/tPejW3LWlrrVTagXUusgTQU1sYcVOEqqDbGTivJKYDg
9tAJTbVLhaF2MVicPAuD1hicfST7RD/F0Ewl6+DGBn2wSh2EcUbVE0hLJCAmk1Q9mkUInRQ3b8vK
EAPYgCBZoDkVSLSX+yjXixYZOQLTfA8Mh5t2t/hoNLLjA7ekQL74nUYbSZTzmJcmFxYTGpFBtKp7
qf0i6HyxspfQzu5zrwzWb+Nt5nNjfnK+rgmmllIZhlFNMqjYugCLn5CERqUmATjFNNqC+Sondi46
Wm4PP5POVZA34JMx8FaZsuBIUswGiHskM2XYITofCB/TdMoPvDub6Wy2+0k5mybOe7UwIYk8pDDA
ES6HPx3klVulXz4QoLC86VYg5XAGgAmiMQcCSeO6DtaQQUU8iZbLn2ScMXTqknMyeCrShBp9Xivq
bMCQ/kSwlmgL54qu5CSvgJDg3eOsK2mjIN2ZvxqVro7qWcEzT4PfIqlaf0NtHJM/ubcOd2rOZQGQ
eVKpaEUSaw3tyFDynx4SWxtzfzbt7Fb1qsAsHWAxFcF4Jk9u9c+yHsyZF8qetgQDsCbgngKOx+d9
ETGEzcOhDJO5HaezZQHHUVpvo3xHYNFI0aMrR9tCQ2+CejpHLDkaV04vTeMMg57ENPzHviJUyU4W
4l/DSzCllN2Sbh7C3R5NwF7nXqYcz6FTLsvs/4+0K1tyW0eWX8QI7ssrV0kttXq3fV4YXrnvO7/+
JmSfYwrGFRw9MxHzMI7oEsBCoVCVlYnwiPGhzhWE17EF4qzsnUiMgm5ZvDQGTWko7TjLZWWpCmRI
RdUi5Ho69d2XJU0qIUPSTSbKJWgMySVensCbgo2w+7BynJss4I/N3VijvmmSzXKdkrJLDnWhUKt3
UanaycytFzBvs40d6pYZhwEjsz1KEqQ7qJl2CRKoZ61DofqrinbrmtnTS/+GgrVvRnY92zzn5a2T
/pCxVKzLAvt5a9mSXjhx9G1uXznfjnlCNqukLhpBLpSwX7CbpIstFY4pnQjmwgArVG66c76bzn8B
8+B5DHW3yIYqLl2DtYlBASqVLiicIbUH5JepV76+KxnbOih1wZRNPag1+ZTzV9GDaM1OKuxLSdqv
XwUegSAr89saoy6XZWjrQiNd5Xxfv2i7ESpwq7O+ybu/6KNwvh6tqwnx9GZQAelwez+DBAGROtaK
PQiDPMVbdkPqpN/fwcYBuNNvjzHI+jcxtTMU5NE1bIan8WhAjopUYpo9oR4mzUlujZrjKwYVXSJJ
1pTawn6mR+Mc7TrMIrWGrQQycMiCYnMpeXn26PgSJlZWZlgf6Sjrb2QScfhIxCAh8PWJS/1I/tqN
aEbPWRqtKKZNCGtyAKmDY+OQ6ScMY7QgAEF5l3s9MBC015+PCitZ3upDSpZHUloyJiiFTvhJfSl/
GGTiKphUDtKanftsHIYKMWmotFE4waIY1HsZzy7lQtn1U12Te9Z5R4IKLY02/GotEhIQXEZukt2B
kpdowkkOSC6f4+ye+xV5RqkAI7cKak4SfLTxKjzPuwActuFRetRtMuppueGT+sQJ3MynyWZXqTAj
KS0IeMh3FHbiQfcIPLkg2OvXqcc8K4Ff41rkM7zxvqZJng2b42+YZdSn+sV/JD9a3A4TrbMzQQ7E
Cb/8hb9yjqNJhZthHLNGW7G1hAStAPXkYL416H4QXxWVc/Llf9tXk/yezfqgl6U2I2lTdV4YlHjv
yY1q9wWQ+0SqtAzy4kkNneEQnnKengSzQLEJrXSXOhLrUolJW5yMQg6PyaP+QK4pjJRnDjdJ5W0s
8enNQrXRGhF4LsaGN+1IAMPkgWn9wEsa6rO3t5V5QDA8CCpCtN//GLfo5zGy6lEDc2k631WWiExx
SQX3thG2b2IIUhQxIwtuQCp0D1MCnLAIK4Tnsn3IMdodBeEzOffi7h0sNYikG2vUBrZlLqjrAGsp
BgNqlIG/rodmT3gVUC51bi+NmYxubFFRO4LQU1Si54JklID+skAJhEDecUtJTKfY2KFitWrWICMm
a1KDxSvwagPNx4p6M2H9K4M45X0x8rvp608FeQpEzzH4KNJjB0I3ZU2jrgicVim1jo4hRHcU5N4H
11aEoctizb3KtORzZTXQk4Eoh2P2meik2Vq4eHRoxybr5yfdmj+LfSRV9u1tv5Tp/vx9KpD1Eqb3
QdtDHZJObvJpnJDsSLLTiMse1A9u36vnVgJNTy4nZzk0DuAyOVmS4sdj+6wI8o9Czb4t8vo4h8LD
ipqjXYs5Z+dYzzyMb/77w+ixmzBqwjnUxg5VqSjyFmhDYJYhM+4g9oqSbS6C/sqqh/B5VpPihbMp
rJwF+HR8L6hamiAbuN6U1ihEPVtmknWqB/K0zzAoMrgm8KAkZeFmnCyn3NqjrnSpWyIj02GvBY1r
XWMgpr+bUUXoHswP73tAb61Rd3mUaLFWpQtC1Tqn7tKFg6NKw16W0rsZbRg1j+4EZak5B/z/8bTf
m0p5Gvh1jEjMsEjlXO7BJobbHJiCBlpiEEsBNgk4dJWgtLkD+Owj+J9hGoNXtZ0qLQnWazbDlyEd
SnucLOCnEWV5p4mVs6jgLiAsSaDCUqk1ygP6MFqG6HKZoXTx8EP+GQOCOjrCiYTO4my5XCFAprv+
tkoPVIDnaql6TSW36uJJ0T3hpyAZhBzdAxj+N3hKEvn/iBobi1TO0nfTKGQR1llBDBP4Xug0nIcA
UHu8qtUC84zv4lgm8em/vaWZDUapgnhuCpuT0x8vuYu74qYgzUlkoSh+vf5FIZV5MsHGS6TkYZrm
TpvjtJKSFeE7Q5uofyG90K/5GzqFwKny7lvGqAZWCB5jwoNjypiPuQ47Umiqpd7KpFQh+dNT/NKg
n3I0/CqASooIL8JmA69aPkJhUIFcsHwSapvXEpCZx+X3r6DzXzHLo76L8CuaH7MrewO+rTNdpvbF
Ax4cx3ZP+O0Npx0+Jy/lEwhGA22fvMXcsjn7h4C6ClxRGtHnuN6OVVMqZUbdywWe20ly69Rbjd2X
MycwMX0Z1/O/ZuhgL2EycCBxydAwKZcstqGVnLuMmbeB+wAuZIJwAYMp10spu0hfOwEhCGQjL6p3
GZQ9iD7RWviLognTaTfWyL9vEl+xboVI0bAiUq7UndwfO0d5ujAbBXro8NArzKC3MUfC08ackTSG
1vcwV8bDHXpJDxiWx6QBJA2L0eCx/JEz8Efk2RgjX3NjrBCg1rma2Em8CX/IQeaGnhzUL50NrShf
iuz5EbMi0YN0WoDm5l3Ul6vilnXKJQ2rUUDODesxoK7LaVFt+TX8gco7qTPEbvwlfF7QO3Onl/lV
tPwctxvHW7muRLlrnhn1Ig74CSRR1p0+BlUdIu6Z4E/7ik9tT1zzjyXrkmlY4D8C1ToVlBJUiAUd
CN9L/XS6x8zRieCYFa+IbS6EktWSw8PmlzFIAV1/3arV12ocYIxQVZa/IGyS15+4LVbmGdlYok7k
ADiS1a6wRM5I/omUpco7DfDs+p/pfSW37bqoExlBeTNpO1ibHOgNXho030i3XL5MWXNLRMzIuVkc
dSKLpJbKZvr1zepvxRP4jR6Ivezb5C5u4davvA3lmaTOJcY5li4tYVKVQ6dUFLucMttoB+92as5s
wak6aD9AFAcggEa54xAr0YKOFzCbb2CiSp70R2nfeSaqiUB9SV+Irhji6pEQEWB+y3qENJYzFCht
vtNX//sldMdTbIdKKFr8kh6KpmsyzocoXvaKCr14SKwB6/l5rcTjBNX6oAtTXs2RfMI/j+Vv65T/
zo1aTkUP652nfCQNjcyZD1oA+njgE3NH8G/vOzPGgyVLkzAUbckXYZVN2F2WsZIFHVHHgnI8Xopj
sQaF8CJg7Pu2ISYYmPBx/WuJcqSi7yqILMBS+1EPRK97TDw9BTFfeMZbDyX48p/Et2qbt0B2XIX4
HyaBwZQDgonr0JPLVVzPpICjnecj4EBIt4R/yIsv9ZIzT1WKWaRWN9aogNAMVTEs9SWZrYi0sps8
jnfjAUrTECnHQAo3JDAjK6THNMzOI41WqGsjinUFYzgKqeW0hNNqV3vJQw9CFd4HJN/nD8fcGKLe
sksrzZDARvo4xD/K4nuzrpwbkOmKGwPU81Wu5V5XMEXtmqXhNH3rmGttD3pnp1q+v+2M7Pt+Y4uK
Nl0DIu9JhS31NHik7B260wPJwpugvTMQaaY9kMdefpyg28OtVTHP+G/rdAlksJRWW0d8MxBIvKmf
SYZBhuRlDKhCUIBfGGDtrCaCpApvZQnPEGpnzSyzUnHC0TPy17nDpJZe++oye33RccI4sxigIR0G
9aaC/1zocjbxBMWwrupNC4DnRnpRzFoiIlbZZ2nQWjwojGe1GKGfDpKQ8bQOzWO6FJVgJ5Z6VwE5
5IipimmuXPkOntgDRNmshPP7mDthgtsCnBwWRF0pJ86lGRo3Wgra5lF5NEtptWPF9M00/dgNOVfy
hWVNB0MvoCPAGOg0jQ7QlNXaySGZWA9Be9SeZ7QCehtcD54V4IyWtrm6KFbwvzjrsG4tk1+2+Qyl
IEC7jFgO5fxpmMNDaSycm4q3OGorhTbBxQECcFcVE8dSlnt9ml9qWfMyvXdvH1fmahRDQmFcBlE1
DdMAYWbaGg3aQyu+XJt2/+RJ+nbbBNNx9Y0NKrWS+iYbhAk2mraPPlUg+L5rJNHwOlUbdqqQVy+q
GoqB0DRJhf/TWDBCm+fOEHUjJt8qofarxMTYozGO/rqmQOtkoH5e6w4dmNs/lbnxm19KdmvzbXso
uXSVQHZDbu1W/qw0b1n2qCkcHkjmxbndEZIZbuwoZRKnlgE7o+TWewLjW5/Ms3WaPe0vWFHJX6Ov
F7Bpgm8WfFOARlIeKw5KXAwJrM3hSZs+xv3TtH6/vXEMri4LURDJpQkzoPChvnGc1mUY6VLvQv0H
HVbjrrVw9m1oA/illzxX+juvza1N6mtFiliKVgjWnkLvPBUjY5AI5iyLuXWbZVEfas5mXVxSLEt5
nn2xQG0n8fqd8riA1hWvgkvvL3X7T7fNMg/lxir1wSR5Bc3TioUJJYRwjH0nf71tgJlL6boJSK4M
nSpIY107YKdbRaRPI6HFAEsv9G9M843AewhCpOptsfZUkbeXzFVBmQqOqGuAJVP5G9GBTLqk693o
TT2keDGCVKX20nvzWfbRNjlMH7gtePIn//B8ciFBHRe9FvptPICnojTGHqMSIKxGLoIXq3FPxmsn
SEPx2pkMpSzI1BqqBk1s7CySxutNza1ySoc1H1x0pg0vi7vzDJK5yB27MQy0rq0OEYgsPqZQzkb1
w1qUoDYFPWjK5dQt6uALGUR8tWW2zXjw6rb7Iifq5E66/mqsYRJYvQHWKLkQNaefTOVQrOgyGVpc
605oVLVTCtPTbTch9wy9faSGAQowy5BBHnm9oKmfVzAY14M7QIjQjH/ExX4FXwMSj07j5cDMmGhq
oG8jPTUTiPFrY1CmW/tiGAfc6HprG34TCKBNqWRbdP+mgUTSUHptW3PUx5LzEfzbI8wNRnFYgerz
hL73lkJ0BqtCTUxaAnPGpJ6ZRJyDQHbtD8uoaBLBMEnHu/x6oXOedWoaY1clVOCzaPYmPfX64Utv
vkVJMLScZILJZUAqqP/ao856nS5LtRSwR1Kl0m1OqXaarLfwG3pIDp6+bg1MCH7NZI+fRBSODO+2
FzFHESwZpGc6SOOxZMqNOinOU0kdBtw/qH5L7TFDDuXOqeKs8bhX1uq+bAVbLdraWabVv22d5cMW
WEFVVYbMCnKc693O0yyWi6EbMHXWoAk/TqttDou6i80hC4q2GHxwH70LJwqiVdy4EjjeJboHUrVK
LahTgwGpXfkR+nNeDayv9tTbguUUGNX5QnpNADv5SuWXqdtqHB9jBnjLMMirXAGJpkl99CGN+3Bs
GzLgV+9XF/P9ECMAgYW9HKvzX9TPWcHdwqyiBTowMJTRC47S2lQgBgIGvb16wMf83J1CVwpWEDHr
O+WNT7XEStW2BqnvGpvS1HZhgaSmNYGHaSrFCQtD+UfrS/NOFYycQ6rN9KPfC7w4+SZla5ewb7UJ
C6yHyVbzxI3n3FE1V4H2uvoufONmdRdQ0MbaqsuxrMiwRkAra+EYH8I9oXtUj9Lnv6BXIiGHDklb
c1TsTdOy6Csd5lAZA906ZB0esiPR4Oudwo98rqgu617e2qNCIApKitqLsEekMqBNfqzPIxqhKLSO
Dn8WiuGbeJprInAJmLnCO/06BGipPuJWjXp4Sd/Z4yLflbGauLfjDOv+urJC7aG0ou0pDrBCZq2T
XfEYgzKuOep+5lv7d0zHXRmjNzDSkWmQqTWw/PdfrLg197OYax5mz5onzsIYnn9liwol6zxYmmTA
1uxDMEJ2tOMAYPuz4Dx5M2YWutqWTiMaybz6G6u3e2WYSr5DIdUWieyoHEg+4cATBTstbSIPhdHT
hpDhnQjBoeVWHnGkDk317+/JS/ArTLQiIVMOFBR1e801cqBZxNAegf7K0D/NY8zp5Ha1nwOBi/29
VIWpo3hljoprYV9Eixpe3Eh09MIdXzKPjNtCjCQPxM/QXHksgK3RHldPTP1IAYzIGTLQ4/BcjPWk
2/4SemwaGlloUJRYOHkjFIWt3ZFaGqnkVd+IoA3/FmHE9CuL1EEFoEdc1o5YVHJXHu+b4jCakld2
MicnYiR/V4aoswrchyHnEgz9HErMLiwdf0ERyjo6oOmHUCMagShpkH/fhHE1zYasSADIIhOzw2f1
oPjG3bpPPAGwyqSypQOYmU0AFWzusCDj5YrkEjcx/gfatDRkNVbxTmjltnM/Ei2r6Z5I2pAOT/Lt
J18Yt4jNSjmuLFIxaZjzxUoaWCSTXpUk/OzZAamkLh+WwZn/hoSVucGbVVKxaV6zamzUGn30MjoD
UD65yqqNdrZk+6gsdLdYlpqTUPI2lopKa5lZ09o0AOcLpduFka1gcGQYCs59wsKUXG0nOSwb3xk0
JR/zBXbIdubWXjXBLw/1A+kUKQch/ydtPq2yDZpXAscM0tnVxH2vfBKnxtW7nVbd6c0p0TFtxXvn
Mt4vVz+McurOWGsxJT8sTD4OQv1RLct9Gp7LYnDS8p9umRzOBUSOPR0St65MRWBZHZSqWWEwDgsb
Ai7+qMpOMVl2nRhOLDwiDbdrHTPVy6ls3oNDuVouFZCtHKpC4wTr5Az3L+MZehCANk4u9ODfB7bd
mqOjbllnoxUPMEfgWmtpK9DV/I8ErXS4JRLOCaJ7eFOk61ZUw166j8icreKbj5iH8rOgP8RvRgAw
f+9U4DRGA/F/+640GxM4siVUnGFaPOBetUsfHHcBOJv99sTrPLNuFt2ApCxKT2jH0s2JQlmsMlIR
m4ZSdtpo/RRFIIc3RAjSf33PqjamKG9V80LW07yDv7Ro6as17ubCGINa7p6yrn8AMYBxBjd+g6fg
aMelatltZXDmzVj323a5lM/mutzmMVkuAbyQYSXwmO74kYCzqzSIsmvyKJ00mMlGKQjVH3I42xFK
loo08mIAuZH/iAHoMqNYCc00488adrJUhY5An/1YwHpCKG7bXfcRvZ6/KJizrzJgmDURVQuQIlNX
mdnEa6ES+OtPzGRzaibUotBKB/jMeIlfeQgl5vfa2KOusagPw0VZYS8FeYF09zMfSbnoQBZQAOWX
3+ui7q45XJvC/GmHULslBwSY2E+A9whRZhsD+UMb8NM6FqPnlVnqKjNzrZwX6bKd6YvsQbr3nkDs
iu8LwIlfDG9EKWT61p/aQ3YePvDXzbqxDBPYAbzfAdqnq91hEWZ60kfAR4iKa0jHsf865JjP1QG5
0Q5Ww1P2ZH1O1E1VVLxMBXQaVB47WRW4U4UKaHFdQct9vIvUxpFHkLOP8bkxl4dkbd/yIuEcEtZx
NCXUXqC9Bx0TeghTbI1VLuUCCOPqbalUp5PvEyXdzR1vAoK4I30Yt4ao9HkxI8DgBRhStTRYAf2U
l4hzObA+2dYEdQITMZ26TIWJugOYpH2QJvVorRjxlEpbzF5Skdf6Y81ZSVuL1BlcSi2WI7mExbC/
W7VBcdNwfgyr/oMlV/t8gJtqlitHaWSXRbHLzOzT7ZuDuasygLukRYIwR+VVVYaieqRmhO7uNPey
baWqe9sCC5shiyYKIYoGfRuoJF3nlHIfQnQ2FlpgBfMHjNKgpwXlNAVEo5iAJuo6YfLPheXaSc75
7i9IEBhh/OoHUJGgrMcpzBr8AO0s/iC0haYbSRfCU8kDKmThLJhVegYsA8IwqD9D6JoGnGlCWAzy
oLduLaX3ymQFImD/rthNsZ0UGKaY9MyRjehYGPrBiCor4Gw447EgS+TS0kjzFaM51xsem3KdD03y
M3kkmP/IQ1d0xmMaotOGV+5+0p4RkYbqDmWiA5kSM85LMKLaMHHOFMPBrn4MFZbKsRDGpMCPkZOv
oCuzY/Qdbq+XcWqvLFCBQdbxYunR43PHCqD3sJ9sJF5fVxAQ2UXcfTQhxQWdb84msxocV1apWBFJ
cSJnc4yG7MEsPDB4FDOqtAfyNAIvw9zadRkMsTe+jYnTPPAbf7x9Jf++eakpwhzm8YhVi3LlW9a9
Okr+7X1lBScs0YQ4jmQQMR7KjyAk241VjXPzbxFq3ZU7A/DlZcfTimYVMq9sUW4SzosaRwJuS+U5
x5uA8DCUH/oFU8sYdne7A2dp5OtQl8mVOcpn5m4clnSBOTLfisEJgCEyBxHQuVROXfHptj32x/q9
k5SzjOWiAysJZxnkFbwdifWxa3TeZcI89iqKrZAQB42jQcXZZYJIqjaErZuE1UM8hgd4yClXosfb
a2G7xcYOFU5lUR7h97BDJHfI3BQhMCUEW38hjMDcOBRAMfMI0BVQA9deHosY2F8yq0XNPskPAlRJ
/AEiVKqtFF5f3XVHDYhhXhmLuZEbo9RGyiUoI+cGRqUO3NG66K3ZqZVEzvFi5GsyxOX/Wxq1jXkb
17K8wAp5Lkm77Kei9bvAiTipogRwHIQe/rjhuzqPVKVVQEIAYnvVSwkDLORkom9kRpIPK2VVcK/s
UU/ROUFXbClhjzwryjMR6iA66NBEv493dVByeUCYCcZ2hWSnN6Gw0toYQtqw2HlNGWh2ZncQnCSe
sh7hLQ4koKsHA4DM1UNj6ZnnLswP+d8G6zTeIxPq2pLIBstgdCdzboNvHPgNJfa5A9OcqmNImcSS
62XWTdwk+rQShwkPpNPTgwdR9/NH/uOJ9RbFR/xti/qIpaIvfbrC1iX0Q3SWTO9VRyEQbYg7+ryu
C+uYQ8kXCre6jFcE3edcMf2PBoTcumayGLtpjMpdXEzZnhO5WFFfBoZVhA4ibjSR2kE1TqdpWpCY
XSiGQA/VVc6IMriL7MTvgzja88qWzI3cmqQ2Um2TVZQimCSqCkQeK1oOIJ/tbQJ7QoPa8OZxd3uZ
rPAlAw2kgl2a8B9S13bZLhJEnDB62IHvsfuQWU9m1Tj/mw3qujalZK5FxcAd0OcOvqhf9kcIyXJW
wsykgWYAfksR8bSk57ulSAilsddatwgBN24H4azHit8M6X25lL5Zxa6g5XdtC0wsgGu3l8j+dBvj
lLdoUxRVWYhPN/r9fjpVp2r02h9kGHDZrZqjP0k8/yR/kc5KcCFgpsKQ0PajE3chs5ZChQYILKIi
Cu4d0S5LOzqkfi04y3iyUDMhjtpOJw0ajO8YDYLiM0ZVJIByAV2jLttMkPRWzGHekt6AEOpNNE8K
mbetJLX6c5G/rVC3q9qYpTKTRQI0vo8HKB0L9wSxqXi6BM5DbkeRZ4+6Z4VM0mOd2GvB/hw70p2J
ueQDoEeYfpY/jFwiCVYsQ8cW162uI5rRPEq6kaoTgFaA/3Wg40jrwp7ke3GWgyS6K8FWMwMtb0Sx
p5NqrFLuQd/gTGIMEjmJg/hl/RJUg1RL1TAmLInUIc17M29bsFW4tTJ/rxTjWUt4Y55k8+iPaWAK
SASXCghVRMplUOIeRalEMRaaJn41dw9j0z7nUD4a8o6TL7FWg5kmLAfYJgP33/X117VFXa/CgGLs
ihmEtHDmmRNuSCymF7O1QGXpa2X1kMntUUFbNDtRnwVFts38LZnSJ2VS3GEePU6IYW0fCiJAh0Al
V8Wpv15T1supaHSwSJ4hAIk1lkMSiNYbc+AxvckXggKKFMp+5T3LL1WXPxa7MU1t52LVihFNML0c
yiP6xPekLDI7dui3b4pTgImY1/Vh3UtQOdVJFgr0L+0rfWdOaV+gupaHC5ROLaeqU3QN38NwCsQf
BHYM8ngFkvR6U9MChdB6RNVefpw8A/rxUfKVDBsSlPtsHKPK5XxFVtjeGqQuiqhJWrFtST9YyGsn
NrLSLiJAJxLlXBfijykfwe+phrukbM+CZLo6aHtBT+yGaNWM7XpMBCAwO8wFKtC2uP3bWA62/WnE
5TepMcBjuSGG+GmNVh8hduka8fpqmJmP4SKOqjzLoxTdwt1xKQSrIhXYu7Rq16UEuDWSXuoVovLq
JzWfz51sOkpn2LMlOnVu7KwoccM1dDCu7C9EIVaVHC1TgtsLZ3UdAIFQiL+h5miIlH8Dm1cp5SwB
siNFzrj8iM06sGrBbhLIZ3agI2ufMiW5s/oP6qRhNiF2jEU4DGrp5Wlqk0/G+UGM5BOspChEEsoI
sE9RoXIc9FQ2V5VAeky8+LQd5EWc0R6JCOUDv03GSl+u7FGfo7XUSelXBYXHg5TYeKcD7fYTG6ke
0XAJeDk81yB17oRciddhwAJJ/6p5NL9PDVQ2iXS66Kp4dh7eMwp6tUTq4Mm1WKfAdZMtDYPYUXZR
tCdBTPYrX6wP73joXZmjDpOpVXNlJDCnBuMRFaog2QvBX7BQ8zyFes8WWlpZUQM74Qmi20Q+VHXT
z0Tsm8wMd3e8RqDCmDndLox+MXTGPEzgMINIRvIkmKDAAal4rameXkZ2anmj+Qq6E8fQZ3ddfhSI
WmGd2h2mKVaMbufpYEOT2F6twRYt2ZGHOwVTZEP9eSqjpzmCYLCu3CXZ6Bfa96oTd4oieEYacaIw
I9JdrYG6SjvLjCKrx6Zl4G/Vy/0iPOgDwE5zxXn6sMoNV5aoyBIqQlGuxM8hVXUUfyQrwcNAjFT9
lu3WXf6hOgJdn3jyF0yT2eUr7xpllBtgHkItBGFl6JeftwnpWiinnZFp5JFgHgirKyY67mVuRZZx
W6uWZmk6WkN4R1pUuBIaaKd03QrosVruRSl8jc3uoA3d6+2wyMi5NAlpMoiYdCR2tKgz2K26ZjFx
aRSiJQVz202OEss5gvAc4WlcCpndQAPiZLZaJXFCMsNlNDSmQZYBvLyi0kC5IdH6TDcj2LYEvK/y
Fsq5raqdVtCyuFoYrh9ur5WxpRhGUAAGQZEDM1BUfpnk4jqpEa4kVDnkwi4KofLXqsvcLrIMnpuy
rmM841AJFnV09lAPuL76oREHzFQxo+5HqGwgwxTh1DlRMKP2BxrC+FH30lfea4t1OK6sUrFLEES9
iFJY/VlYbwJUmSAVQ8QrC1+v3OhbAfCsnoKraPQR3SrxC+83sFoz299AI0SKpcjnwRhbFxFpRvsr
fZBsHNASCFolUAcH/Jmts9gOYHS8wykxTueVbSoMxWvYmnGM9f9inneUygbqIQj3uS94SmDmPsmu
iXx3eM9dObnwqKT+yjoVmkQlV0OV7H66101ndZWd+UBwn0owyDZhRwZVMVghm47/zGbcIVemKede
xmQs5mX6tfBjdmjB0iJ5xZmHqmJldleWqMg06pD7askiZ394I9joi2MbmCuqXiInP5RB5eUn3t7y
PiyVTuFZWk6WgvWZNbhY149rIWLKZPWy+jytvWnH6mRHNY9cketPVFIlFVYTCsSXJ8c6k15uicEa
ZTd+IXNqRkDAtYDyHvtgEvnOzEhEsNPo2ZOyLJDE1JoToQjTuBt+Fi/j/Fj7DQZsEoxsLuI9Ufku
OBGSlUNeWaSWO+RhODQxLKKy6KTqMUb3oPhOOB3L5j5ywCjycjsmcy1SOSRoZw2xA10mpjVH97LG
/EyA0r/WmLjFl//RIhWYhaLJ8ELAGgm2U8iOHYLT/IEMwlrxiahfc3eVHPs/w8Lv70gF5TjRwf/Z
9uQ7Qpo6w3dEMCQC33lzX4An0/jGWSLHIJ1Qto1BdA9hEFmK2y934KT9QmRN1PYkg9O34m0pOfJ/
LBAtScCfyO36x9uq7JdelrufCywj2CsCQL0uuqiadCKuyqVnZt3m1sYmdThiEG5MGFQga7y46hRE
j8Ti6I3iuYer5g7iMCf5ZHXX9K1V6oCkeVEZQntZ6S93jTxIl1wOJeyS3V0/3f6aLCQdskCdFN3A
AyLRnEJRkwLeJiP0kZU2ygFTMXDYBKKVUooFGwH66ODjCmKIFg878kbhnlKmQ21+AhXzoUxYJEN8
uV0mDx94CsYPvb34Rnwi+YT8dHvJ7KiwsUd9XFB9L40iX8Ku6CzGHYlDZMmD+8ud/meL1IfNszEd
ku5i8XJGicXslbhTph6JA3P3lBndN2ukIp+ixp2edb8+q2jckU6t8GSAeRvHFA7sVpzozjylG4NU
4NOltG96AwYXINmGanVKWeEpf7EuTENEjw+sagpGnUVqH7uuM1IMCBBnDR/LI/rrwpGEPULArwr2
eoc6m5OYu8iRSxvAWpfjOYxFXtmndlVIjAKT1g2J7tZZ8tcX8jQk2JJqrzkDIO1ci4zM68oita1D
rYQgu7lYHF2C5CUyZLqP5uKeszaGxxh4pmGqGoy54KGmLOFIdIkJmXrAxVafJCNkvkfd50hESnA4
cMm3GCEWvWC8Pg2ZsH0p1KlfpllHlTBDpVS9KxZHhygXKZrNg59JbmmSzMcVIZvEjbKshW4NU8d/
kcFnh8OB1l/koYuq+IRPdpgCjH90ow2+CruunPf0iq+WS7lulLZ5I0MWwxX/0Z5rkH/NsGn3Grk4
fXE32dq32x+U+CJ1baKpChJkEGhbeI9Svjo0aZ/gv0AMLY3sD1abeclYJ7tWGcf9mkjxvtXThXeF
kScQbRXwdkAkUS0GhRu1zCY04iZHmocyWr+Pcjf1LU/8GO8kDc8i7qdk3ByGgo4RJuEU8GTQXL0g
vFHqMkkJaoJoERcKWHovV5cHLTtQW3i3t5R1c2zt0anPUglKLGWwR4aoZXFHWMnBJO+VOW7GFJBL
3qwo65AAu4sKN1pwkHgkG7CpB0VaKPXQkWsAIc5sTfxahaG9Rj9uL4sV1TQDZ1DCYB9kFSkjmEXt
smgE5kvoMIkktrZp8ghjWc6IPywhrkiaLtMi3z1MQ9seMBrzdVqcqrwrcQJwIzk6QJ2epLvCdyL9
mqKKwSUVZO3h1jblkkYx6bKywnaZvopD8rUqFNSdmuD2JpK/Qjs+RsqI3xPBSFpAJIemxtBNSJZq
MYO4TmZ9Mov1oVnlQ2Is71CbNfCtAP/FIdOQbV+7RV60eiQ2QPBUCfKlSC4Sb6pS/fPtJTE3bmOF
BNKN81XTAG5EAVYkdNXNSPNXaTdOC+dQ8axQ94AUAmKVl2Lr6ua9sGIqLPwASk/39lJYqfXVjpFf
sVmLXpdmlDcSwq+V30nim6T9WNOHJgnduUvAgnbSWs1e0/u8Rp0wPa/Wc2PpHGAq65xtvxrliK1R
xk0rY6VWuv4jL8KjKr6HJuRqnVTUH9ch77MZNgijbpyAJaTc96ENzZ4DKRHFnR3eQQADk0eh7PJ5
H1jPiSv7VBYRVVMbTYghrgEKDWg746ZbMYlHmJkSJ9Z8ubaTveyTIllzR0hw+bJvrDIl+EmAJsDc
CqnIUn5ryiDeljRk212LR7hYBqrpiPVim9nqdW9kFLE5ZUF1BIfco7Tg96ART9T1eNeTTBZLxwTE
AoBFDDIeQTPFJJZZx7l1KXgQfv7Mm6KD+gnDvYLhh/Jz2sbOAEDAGNua9BrJvgqkDBqYHjQgxP5e
rcHuKtqqcm6U/YxaPYitOGePVUc2Nr+QVnYrcuB9NfFXuYKU29o2aJXPlke4yEChBeaocl9nXMMX
tNONraHBEXFfxbi6kZ1gtAT70grtsVoGKJMVQuw3gq462WoV7trlfWDI8jHN0a6KwuEhUecP4byq
4Nwe4vOQQp0jVUxXzsvBU4f+fgxNZS9gStvrVymzhTga7a5uUqdpVqhaKHroqyhnLvaca5Ed9z0I
SqyxdJCP3lUC2DzWBnCiCjhDe07HcA9OjMGtDDX5LkSt7nWNaH0bJNE1Z0vgNNlZ8WH7Maiojja1
KITkY0SRn+fQj+iqHScMMnJfZLco+YHKnwy5U8ezAYS8G2XQbVnPBBqPocf919npPxOtCD48i1FW
JYgQch2ahFeTCnirKdXtWC01ulntHnVNdLM60KRx5wtYqwKlmASJCNCZolp7HdzTaa1jcQByiIix
YZDby/3qJDhgnfMVL8+4mpmsPBAL+88g3YRodTnpoLxT4x1KgJ8ZNFSKU4GiLeF/V3ubS0LLSKtN
SwHq01Awyw3aq+sVgs5XzkyIzLs9hnv3QEfuy136trgVCnzvkey6MkbdyF3b55OsXlYnOhj6c4qT
/n/sfdly5MiR7a/I+h092CIAjI3mIZBA7kkmySSL9QJjsVjYEdi3r78n2K3pTGQaodbzlWQytVhF
R2weHu7Hz1mIsdVLCQ/umS0pdvXEE1xYm9zMnQlKUs37XLwBiJ7M7V9M3BWC5TGalzu9FQhYOto2
hWD6Jwnd5UwaKryuWQKgk9WJxLgfUo9ZgGY+gISvYTzNfUCXgj5indc1P0ra0+PQtfErEsnyLu7G
5LH1+vit9j0yk4q75YwtsF1C4ARUfwJoc/lpXhQWtPNynP/nwf5UoVt0aP/BbS1woQRUNQzKdzNx
663bEqVgEA0DVozQfLq1vCFXwqHOxJtmdFUEDCV0qbP7wA5kNPDpr7kjOET1wsliFlcvgXE/rOZA
Crc6hC4+YrLl4rpP+w5Yw8+HFX8QgnitHa8LeAtpluroKlSHpAHI6zTgdXSo2U/dReaDSq3tQfst
x0ayKtNMWWq+6dlWBJbnqs7l+6+3+JVfBwehDGeLhcXrAH7jcl3zUvd9raTVYuy72B6hsXaIrNyb
uT2unRLMAJUKz06AqCZTp9QkMkcnJsxIKzxO7XGtrDwgdLQlVFP386mpW6M6NzcphjZ6PChebyBQ
UIGEqA7QjmNfz9t1MXAyosmF6CdV6bdCzpwwI0GaL7DrR2AvUC0TNaOD76GDTLS5eLNdnmJJLpzS
xPLE36rIKZRGAsvqsQHXHt+UpigwH8YNyOhBco7umo51xtyA5+Z0cgw6dJFVWgOzQuioXefBJ8Yq
f/aYEBA3nf8kGzYZ6WRzAsmgDh5wqkih9EDEPqegoFnWUGbuHUocOMd5or25UU78XFjDF2UxTGpG
ypKkYnU9h1e7PuJo0cV5Q4cu0plIg10eOTrovSEpDWhF25oVg7aK+beQfITK3GU5Z2iyYlAUGsbO
hOK80ijvviDXDiBgVNDcIf4cuv56U14OarJURRK2WU66fJGXqGcq44rUdN/1wcwz9erVIvhMzuZu
sjxGnlrAScNM5RsmeorTYC83OURS6uA9VGjBKj62L5EWFM7X5/0qSSQMo1tdRU+ICHUmwallppFf
BVi0KErdos/cocx6Nub6OpCH10DBbvna4FV8KgyCjoMSwKAMvNEud0mYkbyNBkTDvcsPog2qcTOg
rWZT61dJ/ImdyYxKhVGDLxR2sh0EV4Et/EPLup6VQ7nmevu0hMcvlFkM0SB0OSK140niq32+8L5b
d8RNXP+hOgAQsiCHFu1yHoRKBeljDZ67aGTRg/cyrOZqFtfHW8zqX98wORK9l8l+aCJWDUMk9Ntv
ZTgnU3pzo6AtQQNrC9h9p++K3BhG81OtwBsM+VT5pFiTtPJ2uaZ7S5+a5ptWqnOreHtuz6xOUiuZ
x/1eTuV8QZNF44jkxriwtvmj5SO9wvf0XvRPS8D2b5NNgWQm5CGwwHNJhRuXIqbXBAUrUgoE+I3J
ZiJZNo6BT3JcivyZblTwLIhKjQCLlG/CaryYf8ndXFM0ackWAVTvqhUk6bNBLQAzRzEBhnFVQBTv
67N4a01Fx6xqWqB8v+qWyD0QGAVRhNnNtjKJFnn8luoHJe3sIJ5jrbjlSOFkALAk6D1Gd+nlKSmM
MpOVksOR6ulJMKPaLYUGptWkyYyHuYar4UBqCl5tltireDRemuqqbjTTrIcq2KLcWSpCGFzqgnlV
SL2bK+D1NDtxfJdCdHN2q1y9GoVxCN2Jtw70ZsjEoY5BI2WxJPOF5i/oJnW8tfScg0zUVUDipsyG
a7fc3Lm5yTNc9uhYZpHC8dxPD7nrrY29hf2Y2+ZcqDszsOmsFppPBh+dFgBRi6gQqnOoVApE2jzT
z/XTBJOIrIJsfb4Vruqi8RCWxhBLHBlV/6GDvKZ8JziIxbi6+dN966AJ6Rcwy8uaCvTs5X4xQ0UF
jQCsebVqGzvzqNoolIAwQV6Pg4/8oAwsxlwQc+PsCc5+DfQCQiOATEL5FARZddzkOHtGy2rTWpZG
vIjAM6ZL6TIo+H+wfBf2JnH9mIZln1PY62zFTX2mrMJ96ZjMQl/N6u/jh4hiKWBLwR0P1wLe1csp
LYGxiysP1lB9grBL7EggagI8YCletqZbZKxBjLj62p1d5xlgFS9q6JAjwQqqzslCoiJLrVCOEUU5
7S5ag0zRHVeWoz9aR+qiVOjO3U83nBpqvSilU/yXTqcAZJQQLVI3HjJCY3JAeHUopWDPK/P09cBu
bFBLQ2ChADYOAuRpsVCLSGNygtnMjW5Z9ffR0Cy+tnDrxOFxLot+GjQ4o9P5csGsMESKJkafob6k
AxM0vXjvvYM4cBc50mK2tUn8usu3HgDwSBpCyU7cCVM63nHkaasUao538+gSqASktjWC2Xy0FUdG
MDjHF3JzfOcGJ36SBHysgwDhYFSF6zznGquG+L7hCkTQ80Mc9695ApQiMR2DFCvNqge7aLKZKP/W
OqK3UzPA/QIc+TTzjyw3pV2oISYF13hSPrZ+ObOOcxYmXmWkVUj9BBaUYvyV89iuLP/9660yZ2Li
SJTE05rBgImgyBn6atigPHxt4eY5Pp+nyWYsG0LQ9obdQe7ytbJr9hH413YQWxeo98gBmfDYQdtw
Lm4QX369Kf9aHjHys3qlksVVEvYYmXCR8r7oWWoTR3bVBaiZ/VlQzC3ncT5K8fMzcy1JuNxWGCXP
21+o1d/3OiA/EsjT/5PpNBHjYevhxpleNegO10bjj3HJNgmZeA3pDFe34C3GlWrdz0ZBN155AFX+
ZXKySUa8JNuRYGyiCuFHNtrtoSyIFHPtWJvwvXgc93/YziDYWMy0aV+zHOAewH+g2IBbFNTJk3tA
7njp894TCynb0KbAHdC5zfrfkMK85cfOLU3eJ1aW9pAqsHI0/Ub3XN23T6LqaiCT3lRH+Wm+0HpN
WjIZ2yS+hNcEh1SDsYkyiLZLNxRwsW4RrbLj3O1266QTqNQBAgzSRfmz1Hq2QcHinVmlAVNq9u6T
D617+npj3vz9AFIg1lNB0UknByBTeZFLlOYLeUSbYaUf0SA1o/dw0++D9wGJfRC3yeYUIiLnppml
gyFebiJBWzEOqWuRod30y/RuLki+daTPrU22fevRWuMEI/Jr7kAo3gmNmJn66et5E9t36qfOrUzc
Y+4NlIYqxoRniHXyOO9WpKvW1OPqS1W1xVy16OYmP5vDiV/kg595aG4Xh7lBSd1YRYv05LmCuCx0
+d3ctru5ZqZugXITHCWIHydbnAxtgRVToREOiSkDIZwg6u84uqxEr81sHeR6eHhbayCwsagGvfWp
e6wHVRk7aojHhkC1hrhftsALJAhGBEqw9zezWfbrfXJpcrJPGpXLKrpf0L2l94UDr0075tF42CQF
el/Y390uMKbrggVFxMRkYgyc2qUpySY0FobHACRpbWOsuPocl8bD14ZuLBws4d1mgSkfHDVTet86
8yngFwiHUb/7o89WYINRMvCgJesvEvtre9f+Q5gzEBqjiIYuhck+ibo47dsI77ZU8dEU4R0LEt5/
beL6qF2amISNPaBDSDaLEUW6neqlO5gWa0pzZSlz6fMbUQ9soY1RA270M+V1GQ8EQ69lg4KnvAg/
vE28FUBn+gTFcRCrSGv+OFeGvHGXXFqcTGDTQD8ur3HQxncZUE50YH+ARGIXrNqP2UN9nai4tDWZ
yUrx5MLqYQtp9EW4zdx6Je2btbya88G3d+Ff8zgl/TGisGlN79N9iERFZRcf9apD/kX7mM/33NyD
BkCcIq4CzGMSahQtnuyprvOFmv/0Dc0Owrkk3U1fAUpbQVCm4ekw9fZSo4VVTGCh2oXJex6tvezb
17v8RsYMi3NmY+Lhfd9URp7DRg+eJHCK5sjumIz2kCjJnW4h79p97yMElp7CgGXxYm53XKO2RAQA
HmVBtYjMnTkZJO2qUrMSH7GwQ/fZrt4hEbMqjiMyBvRO22uH8FTXzMf2bBafekYokkCCWN5Ge74K
f2mvX0/IrTk//5zJfERhmauFBM8yxC99nbg1tOsjos34rxtpZYxaRfkY725N1c1J9Dj0pdGHYtSC
y0x1lFW0rlFBth5i2/oe3uO+W2YI1NdfD+5ayVVM9pnZybGPC6DRVWFW8Er0j4kbBHjphEiPervO
FWm26Ltxn+3nGvXE772MW2AXOiqgHgO2GgO+dHDj0FGxwflCCeWCZYoPBa6aWdANiGXWqMAMQQdx
5vK7FuAQg0UMISjq0Hf56S3OglgpaUiY6bj9Ojt6SrcDStqiLyeMmRayQXLGJ5HJbBnZ107Wn5Q9
wD124f470KybHp4CXIf0igh3p7tcMpuiH0qxrUqmbmQHb0y4eLDS10583y85ztZ+Nry5tZfPjU5m
vahqSx49xBpitWVLPMXCfWhnTLFx3oHdYiry4GY5s7mvUamYeEDAgYkQPKPQtb9c7TakQ9k02GX1
IntvFyJpvEZ97L7YEkaXhqvJrFXscOn3W1NlAwvmIWMispluuPNPmGz0jNctJRU+IYNsqBAn05aH
0dG3UBCfaxq4FShQkIGaVBV55GmQFWShxs0Rpnz5VamOQWAx1T9o2UwsfusICe4IqPOC8QAkBJeT
apq0hKHPVHW4SnovWnBNW3ty/56V8dugJm9W3/jOjMMQd/P1PP5lVWyxszM06GmQD3heLCwZajxe
QJ+rjPs2oMAFaxLz0NLoQEjzs/BTNGmlMV0EKGazVipfB11Fojc0dAb94pj5Rh2Bu79LF10kKXY+
9rMVEXFVfPWxkxvZ0428zsTHgg7ByV6bJT+Rh2KBWwxSnSz5mIvbbnqY8zWZbHQZLJi9JIoV+jI9
QH0FOGuO6mTyaD1UbrEunWGhfWJ7RYe5iX8njg64IvTHFmTx9UrdPOtn22Oy4VMrby0vx6co5Jm3
r2DbB3vEjEe9eX2cj/cqkgOGOxATLG/aNd2Eg92camSTth4Ai+D+uK+PiunIyIm8zGV2bp+y/9uI
09AuTqjcmSHGJ2vZwg8GNsQonoQAB0mrr2fytvuC1iCqo7KA7QrfcrbnuVZVoZzhQGsNEyWMyo63
5T24mZfdax3Z3X1vVzvf1sE8z0rbc0CRMMd8eHM1zz5hEhSBGynxjRCfYJGHpls14cnvn2eGefO0
nNmYOJRYj800L2CjcvK1BSUqhs6MpXSCPaHrHN5n29rR7HIDetXP57eHCllEZp5ZwsrVmdVRfcM1
DReqTdLWg9Z4GhhG4GBojcCAs36ca3m51iEU99GZjcmClkVfypQjEBBBVtWz7LF+GUBXq4DmyjoI
eZ34GC9B7AZFwhQPhf6pgOLqf8DqNfmOyarKBdBXPsF9LJq/Bfw/UR4CV7AVEDv0XBXpw7mA7/b0
ojCmI9EheqUu97KeG+YYDjixQgNQdobvFmcCGl5985i08UyW3s29LW9eGbif/mVy4onkYQAJvoeT
WsixxlTJ2HHFevNGhfU8f+WmtvVjw0m8dJxzTzd9BGpxiozSEgHO6HKwY9zoAWnwlmk26QEUkMrW
sqWetS9gBt4UO9DmgG62kRnPna/PkpjF6038l+HJxWMUhgaVb/FQa0yQZr230ArOEeNSRJ7BjHu6
6RqIjHQ+stwa3oWXg0x9I+itDJsoqJ6gVcVI/WCYc8SPc0YmvsEKx7AzRxhR8rvMf6XtMtMev56z
W4slao4Cgy1y9ZOd6XsxBLwHPJ/zVvuQaRawTrdWbW2s6k6uFl8bu4HWhSWh3wE5HwOA5MnNRbOy
01TKZTQpGSzvgB4Kg4/OCl+lxAzZGBT73rBeNNCkmBxCI9x7Cxu8UhRPmXG7N3MUZ18yxUo25QhZ
Gh97RWgzxI4fM6NYGrZ3JzKOjbcY5qKUW2t5bnCyloUaBpR3mGgd7C/Sk6pDN2qubndjMcGhBhQj
FBPA2j5tveq6qodKS1UsEtLvNRnkdrR/qDLJxU79w6X913v/3/4Hv//jWFX/+z/453eeQ6TUR8R4
+Y//uw/fS17xX/X/iL/2f39s8qfu8g948vLjo96/5dM/efEX8fv/tL94q98u/sHJ0LU9HJuPcnj4
QO9//WkEXyr+5L/7w398fP6WpyH/+Odv77xBpxV+mx/y7Lc/f7T++c/fADQ729Xi9//5w8Nbir93
eGvK5urPf7xVNf4qpb/jIAECoSFrrgOp99s/uo//+wnCcRNd4nh3gx33t39kvKyDf/4myb/jhQYA
O/6FJmGhr46/VvHmXz8UVMcWfi3gHGjg+O1fI79Yo7/W7B9Zk96jA7au/vkbAPEXLlLk1okqMgDo
j0cfFDA3l24r0f2U0yCDLjU0Bfw36lh3TR6i3W7JY4QZT+B37Zi0rcMtPSgKUx4RfBUrS2NAVWy7
o0qY/9ykA5PNgzzuY35PqwfJWJeo1jfRukxB/9bpzujqVbHivyrFrnzW4TZ/advCzTRgUMjPMj4p
1ToOjuAZBPo60xb0I02c/jEcj6UJjhl8wig/JiBEWBsukCtO4UOBdE0eG/Dn2UnLjABpRetHtLAe
AlBN58kxAsGeTkqXszyXHagKMLXVWE0fTOk+LRWHBnuQVyNxfNDNeynuXZAh2EasO8kQMKP9EOA7
SR2dWma19eT74FELyIJ3T4mHfhm+q5RtH94R8a7wPsLwmaY7L4P6EOoUETr0VgkIHLRDGxd2m67D
4FmXfeYVq0ZycxBLStkWZK0M6q2JvKJoLc6c1GMsj8BSrOERlj7S8ZAokORAx8umIMq70iRMksGJ
3i4qEzI8GghHk8iu9ICp8XelTPaqD5JEpXmoMJVQNUWhM14nfFmArAcZ5PYN0kztL50zkJNk6BQE
Vuw9fipeU81WErY5iQ6CyFZ1V1Oe257ZJbPs9/K5Dm195Wk/45gB9wyetdZO18NC2as/UmhAoCVm
Gy60zLZ2yVr/ZXmrgSXKndcACkqgtwcyOrf8Ye6it2Enul3H+9bYeYpTn/qligwX2fGfqQ4QYPGo
QieveKzVdWgsLZ0p2bul5HZ1V+/93q1+NutqV7njoV55K1Se5IWQUA8XPehuHXXDDXx8C9I/+miq
zkjgrp9yEHbiSYz3gm9bFCx1tj/+9EK373O7V7d1bDCwE3rmyKRoSfyVqq3IfbNFt2eIqoxtRk9g
il/EIVqBTkO11RTotetoljzqBhv7JW1c/A9LetCD5ths0VopxLKV05/UVv/fsf5G4Wz+61/e68qv
Ov6Q1+d+VfzxP9yqRn+HTwV4QjQwWahWI5b9w62q+u8gZ9YhSoiaDQBaBP7uT7eqKb+DmADYWjxp
0OdliYboP52qqvwO8UsFBUdAn9DPCEv/+qx/w6kKl3kWdQLqBiQ9tCl04PcBXpxybraeTHyg7X0b
1C622WurlCcbSJswlQDZYVXLs1n50/y5DxdxwpU5VNyAyQRzFZhkLj14ngZmUI6Gb6M7YRuo0TL1
5gQQp4xDfwxJVGJB7UwtQA8ubVB1rFsP9LM20FrrEV4LfRC/vA24athdzz5EEqWh7yXbYIB/xBUX
YcX58KYlMWEbSD4DC4aIVHSbXtoO/LwZ+szzbSN/Dao7gJ0gsJZvPf9U+Adoz9pxdUykwraGWT7r
SYUM+X/c2thEeKUiPAUR2qXpOA6ybJBgWsru2voYZNqGK/FBafVV33o7NSFLk35P1PH49ZJeXsoA
S4LjTfRioMoMcQNc9pd2aeHRzuzU2C4hK8oiP9AcT6oGSGs1cxUP8eq72D0whVw8ksLIxJugib00
FbbETH1k+u0qH36QSNN2ShycQrk/5n5yAsM2UmZpFM88CW9YBUoTzwshAQJ22olVuW8Lg4dRYPPR
jxTWKeqP2GuQDu/jdRdDbNza6J0hvX89rVcnBRAGxFV4AyNwEgxzl2MtFFMq4gHYJ1kfeWarAGm/
K3EBxeKv7UyibrF82DZo30LahGAFhYM4S1SNJcLupsgiuzbBOYHGfrQtgwU225bp3EReDwlwTQ1K
A+j5RqnmaqdEAZKrhYqLuwE1dfgWBL++HsttA2AYF0UicfYvxxKrRql5khTZkQphq4SD2bVMK+dr
I9f7HaNA1y1oKiwAUKcT1sgmiIMbLbLHhFquEnKod9E+ZIY66PbXpq6cs0kAvUB/BfgogIn4TKWe
rY3ixaY+QhjP9tvGLjN3lBqmWg+eFrA6IzPjujV5kKhUCPSxsRWmFByGlEEnIufITfrkEYf9wWvp
395rGA/OEWjgsEAo1l2uj9ShvU/usT6a30n7WpOqeNUFTfU2amGfuBGHPPbXM3hjsQDdwoZAaxqu
sankSiopml/5JhYLwEWCZLbG8V4oy7/tIqBsALYQHFMTIPHptVbLuQLFyxrl7jKxKNPqRimxKyT9
TbE4wnFwAJN1oUOMwtR5uPh6jDd2CZ5loutTBQIbB+tyVqnh6wnUsjHG4VGKnyT6DRJQx0E7fW3m
2lEQvP1Q1oYEE3Ks0+e5Yo2tFfeakEqFjqodR1rON9A3bt8rQylV5kdxEM5sGOHkLh0+wS5B+Q+x
EJjJpq43zStVHoQUh0SRdpP5m2Ja9Trthje8zfgRqh7VCgI/c5meG7sGT2DoRKMUhwtt6qiMRK68
NlJivNYSp1BAzhoW8lI1vZly3I0jB/eOsy3KBGA+n5yHPsyrUZaLGMQpmeGzOvU6N+WmN3MIpmYE
7cUnZTAuMbSDTYOSSJFUpUmxQfLBl+78ZuCOpebV+u/tj6kV8RVnzmqMuaelWYDB8AJNU5pv2Akf
6RZP2cIB/VUzszemizS1J35+Zs+vuwpABIzKC/a6sh2LZ7V4/HpIN02ItgYkgtGbOWUdyJtcDxsL
JobyAGVIliLNZ/X5jPOYbnIMBL1KEBEUlTc0u0ziCzWOmzjKZGh2Er/bIYrrHFBaeL+6NFZ2Y9qp
TtQm+rodtYizoPHDmQBuerA/7SPdDf0CQGiuRtkng5JV5gCMehUslcaXXCVBkxuArynUJvhME8M0
mvrDGtBOaF2SVeTYL5fNJB2aOrI2trux7EFtFXkVHrhZ8JI1TefkXt/vgMhO9nk0DN//9nKCasaE
k8ZrR3AuXJomo47Xhg4+B+Knxo9A1dpl3mfpakyb5u1rUzeO3IUpMednmzMaINRGYzjLkavf6GC5
xVDNbM6bE3k2mslEojLbBd2IYLjzLXMX5sXAeNscK7quY7lBu5T+U0pDaSYkuTmwz/enUDNER+bl
wMYwromklbgFvA7FmMA0NrwcrJlNcnUkcMcgxQfWWLynAGyaTJ810LqVIrW0iZpw5oX8hVYRRKp0
8MRmwV0exU9tEyxHYxbcNH1FIQJWqQzAC+hcQK847TyLiiop/YCUNuKUU9ca26HnJ96rH0lSPGGS
TxXu77oGcaWVvHy9Z668zcT0ZHuaGjQVGzAO29x6sYwKebf3ELJVXxuZgoiAq70c4GRqw66JdUkP
8BLNSntEhklSsmWgmm8W9QrG4b+HVFnquY5iariRKm8dxApudxID/eD5M32FYrucX/CfXwMWS0D4
8X69EsOlXd+qdY2F1lpzVwTtpmqHTRlmOy2MN40c//h69LemWBx9E3GSjLzHZIoL0CM02oDVNWm+
Cwt/CUzpAiCkuUm+tYtAcYZRIU8NRK74+dnxtzRJ98BYVtq+Gn10BC13sbXJebg0RxVKh12tLfIB
sCVi9WuON+XXo7w1qSicohkVDKHA+kwulDg0uqarlcIeg0xvnnyr0rmrpVEx3tdI8XgPia7xwu2T
NicPX5u+cg94QEJrEY4B+Q+42WksOipRDthUYZPe3Clq+kvX/yYMUGxgA1cHARcUuibNaRKAR2HK
VdAl2lFrPUVApMlD7FQ+ZK5KyGRK4bH25ihyb47qzKR6uZwp0UePSGFp16lZszEuNmM6F2tc3cKT
YU1mrjf1AO/0Udiov3ecHBsabAsa96h+z6XI4E2vPCxelYKLAKkiDYmq6UnAcCCAngYSK2kh27RQ
R4gmhTIKh5Eut8ZdLyONhiQ+Jtit+3GUnSSnUsgUtQsRG8hKl9llVWsE7HtKYVlgZqbQb+kpjccH
Ukg/mkLfFEmDfLdR+z+5FlMW4vSBu0kx9tTTjEULgYuFnkWFo1sdZbVO461morTul9rPVBoo43R4
y/T81PT9Y4y6K8yijGwuc/2nNz6lRHWGoXMGPdsnA2CJOt77eWhLuXqMu50kLUvrB+qJTu83TKv8
LWBWDjhMgMUFYDQvlwTkCAXpbJU3jlFayzFa+dqpUAebpPGyJYUTGNA0b6tVVkqnVH9U2mzVeeUG
kC3QP6KkaDhqsiZRZitytsk05RgIMm5dck0okFAq72PJgOxvuqA0cJqQQ5JT020Uz7gdBN1WL+iB
m8HKM56bbNwNhO+6obLzLjxQ9EjaCQGZpNH0qNUQb8FbrbKRiHry6nSVaPg/c6RRImjJUcNG2Xrp
jyUbqvaQVSvVCjfEe6rpewhyxg40upJk0DWv+nerJ+8E+Qq9D4+p2S8lAn5PXV2REZeNX5Y7I0Ap
BHWNiEaPcVi/oCdkrXq5rdPKVttXTY1YBpoQo+ZMh/s0usKV+oJ5nbakcru0CAQsotimsrdBUwrr
9W6n5b8iSXJCK8crKktc3UqPUMNzBpBGykGNFzn0L8aTF9SbQm3swowWnjLslQa09yCLT9YA+oLo
OzdTwLUE/G20TgHIX8OHrmLgmyDFHtSvjbbSMIZoiFCQYWqO641pTbwcokPq2WrxFkSEmeBYHXZB
x8JhyUEfDqJTaaVEbiPpTqUXUNj1WcmXXpoxoD+d2n/Jwp99co+yy4gv0BeK0bFGiZ6GVN7oaW7L
GRSrjXgZkBYf9CLFgIqkKIsVJWu4vzDTwDYtUCbbMpp2o6XlMR9FO32NxqCxeirLnEWgbJKBKMp2
o/7kS8k2pyh/Vd+4fOyJssC8KvqvzmuZZ+W2VG107AVzkci7pPHWWhScUpAx9dDJku6BfqjzBy8I
Fio9kpYzUt4bzUMy3jUFATum5CahZQfAvi3ALG53KLRTslGptNbUU9T/GikEgJOCKcqPMV8n3rgY
lKUa1Iti5HbaPefkMW6/tYNLqGNYmdOHp6g1XD3e6+pp1E+8AzaqfyLBXT+uEVxQA4xRzjg8lTlq
cnK8oOo+9dcdnhZW+VJBEM5rTaZ6zUbx2zvFABalptXa9CMWRdm6Td0O6o8onybhqwfyLnlcZ+1a
jjZmfR+iylh6p15GefKHoT522pukMI4/b8bi+aJvUc5A3qCyXnjjwj6EL3vzTok0VFJ3tIFeB7Lw
BP8k74KcuA1WxsStYrCYgJzGjdDoGrmR/qQUjDwlqp0Eby1ZEGuf1ode3eDhohUgjuqRlEsXPdnp
FSStUI3tmoKBVT2xFct7V6zmriDDR5ajZCubz5ECBUaZQyde70Y3aVqEPsBumVV7PyC0dsoqB2pM
7gdWa/XA9GJ0NBzovmwOQwQVe42yQoVm6xj/bFFuRuvlioR6zvp26JdFSpedEayamDw3IFzVfW9D
AhMz0ntHS+J3aVLcqQlOHJfpcVRLtwgs8K9KLQM9ZszEB0OdeQlZiE2XDRtt1HdxQE+0Aa2Z7K3A
oAmZ5l7BK9hfyjV2JJfcsi3f9Lz34K42cCjrUCpYpHxvVOL4ab+uMmsVVQfuyXdJs07McaNFroqV
5+MmbO5A9At4FfJWSOz4lob9/VQqQCO5ZrPrgpURpkz3kDEsHbl1E+uUh0u523qBmyYueYuJWx77
PnR67mTBKvOOago3DXRA/a5U2EzxNs/2WezgngjJ0Syfy8aW6lX8xiN3SE+VZCvIvCDDNFCIQkCg
Hcx4Ae6qJLWjfqX3NrS5Mv8wdltsNZOvJHD1GduSu02Qsj4DD4CMCrm/jNJh6Wu1a5qvNEx++H79
SLr24LcfNT4jRwTd+gNTq+KoDN1e9YADtYY7rea5XY4+I51qLaqeuBI3BmQJw295WrltIj/W+rAY
aIgMVM5Igb0ps6A9NfFOrQdHj9oVAJhMLva8+6bFz3H86inHSt/T/mfOlzFdWu2qDpetcHb37eiE
cI5Se9d2px6YhLSwwSXgeLgTO/OlIisAHqzkZ4oMhBWAEf1nYx319t0Lelw0T2Ww6S0Hstlx+D1U
tkkG1H0IwEX46pvfNNAXqqyJfBajaJ+Mv4LRHsxfNF6OuoMbjRVt7RYey/wXlBtYHDzIAFpoB6l6
zFWPEc8GWznPmWfaSfcLxUgP6nS8LO4t/yXvZTcYZVaNz51y0KEh4qv+Fq/bRRyZuwwsDJaOS1Kq
2qcs62s7J9jyrRH/SJTGrbpsUYaEqZGGvAp6yhsUNopC23dR6Cjtsx+GCyi9vFL/geDr/cbYG2ay
7iECbBavepQ4SoeW3/ioRiDekkuxb3lXLBN+p/F1HG18S2EqHeyqVljNHwkwFTJSGaj5ngCmflaJ
f+h65YEqW9l6k5U7Td8PtbGoe7JSrABAwlNhoiSZgc2CDndWF2yqIjoBDHQfqdY2sgBhGI51DT/+
CNpPrMrJMupDyY1lPiiPugzd8kb53qVgeqpHB10TcK103Y8GPC2QAcVbqq4gyct675ANj71u2Qb4
qZXK1kMQqPGNZeAiQN4fLGSsGcxFmvxsCdBXUoB9pTE521f+K6AfhsRI4uYeuJ6LRdogKkofdUll
che6RvG9Gg9Kfuq0Pc3evLS1QzouQhW6J525kCX4kYgfSiVc0VZhA/lhyKPTSRYWPnQQCtXpNw/c
raQFT0O5TIrdaLqR9Nh5rxYSG8MAxhcozHE+/j+Ormy7VRwIfhHniE3AK6uN18RJnOSFk+QmIHYk
JEBfP+U5Mw8zd0liW7S6q6qrwq2tw404l05bbajWcgfP4v3WDE90wxa9uaYGshurbokHgSKk7Wyp
Tg220ImiobDFZWjXXVPiwhnHXV0hwzUIoq1pMuYMSe1DpiOK1NAwmgYhEpN5Q4wcLz45XWAQ1k2I
m4OPZGfuJaHx8uhV8I4NaBGEk0MOspm5M5O4Wb7sBUbcjB22woUfD5wgRhSIzUxMZ8qrrbnZGt2u
VAnv2n239h9Ue2PodeoIKvK5ct786WZA7mrKJjWXOkYKwpF55TP3kXpCnV9Zvbc4h+NBt9CPGMFx
7px0Y9bJKJZMVmRfyp+B0b1bnIx1ieHdDdd88VkPT+Xi3dvqIPV0a0Hzye1xCcyJ4ImcIGauoaF0
3+2qjSrYVtjwhAg1HZ9W4Semx1BXXiul08EQr1tppxC/f/XLr2515D9cIeG8aX1Zdlp503PllwkS
lM5uMx+AAectgT/6S+vBP0tW+2aFapEEWoYdqqg19XERuDVWutSn7886LJX5vC1fisu9xB5Ckdi4
7YzNga7KxSRGGr2ip8FAoQ38ZNYYpKMq4CA+V/RFLrjVXaqLlAvdp40zBPiYZ7S3K/dv4J5Uirzv
/uQ2JQkpqSc4B7fBRXndkJtNsWXd7B362j6QgUGgEwSwgm/cLvTcLnYnyPUp2oqAWzeikYRaz7Ba
rhh81pyE0Q72S96QWrx8G7c2qv02sbr+rcGb4VXkMnhq33MRd41xFXN7RrzXnAwB9d98Fiy7BjSz
JUVIhgVpTMfVxAHxjAuOIR7E2cq91T+p0cqQxhpWxnqdHGz5+fWR+4hd7F9K+S8Y4ZdUOyFr0pm9
LSLv11O9IgZ4SBnkRbPed7geR+cUWJiRTPC9Peiiejg4qx82o3MvzOrF34YQiHTM7esqi4O2KLzb
X/Xg4hOQMetNWDx6mOeGZ7Ptb1x8uYgSHndFq44lcmJJvxPIkQ82L66wCi8hwlDe6ypbWMSNUdGJ
iM5YqMGOj+FffcOPYQAPPRkBLzhG84bxI9jCDudpC3Y2VbhyMC2O1ns51NlarlG3WS94ZO9dy9Oq
JtjuD4KnIOgvLXHQuyDdvRy+eaUSOvSoX3DZKzJZI9wUWvXKKBPuDxdJjHDEzWvQz95dUlGfNlNF
qikQL1ajyPoxl0d/+ewEcNUV3YpxtT1kJATjqXbfalRRpYCIDW5MC1zAmEwKzAcsuA0kL8b52FG6
Gwn2WSaam/0Rm6ByuqyNCFd+tTsDlGBzcWEsZwCKM/gPX/ghEHLPGADduUyqAbNLVe4diLg61mR1
WWCcAXRN6c1QrI/Geko91eaSNfxr1cY3HLWuxkTbEJM3ds2nDJ7Y4eoiKcldk67BCSiGtF31taD4
TGinX3i//ZWkjpzXAFY8zcHyrwECpMnDOcc99jWEbuLfiD7WQiuGE+HT6mKWMPatgjwYkwGloml4
OnqnrcQMwbLHNb+Vt759Hhyyw+ewQLxfSx46UGajTi6YX2k4thdavjvWu152tLyq8skCr10zlWlZ
/hRtGTK0f11ZJS0MjiCWqfhpddErYxie2swbWdz3+1JntR1vdbsDAndyMKL0PjLhJIQMMAtzl9M6
sKgrzw3frzQl0xNmMafbsTmi3RCKh9jp3rpzNlVHP4gaHkHuiTarF0fX3Fvty4KVimBvokG1p2hD
k+fKvSpUMmPNttBZ661fna5gJdQZcHeDyqAxrMzo3jE1DNjMmnPlZMLveEhGrJD3p837t+JkhUET
F/xJVUVi+Xib/kYO0yrBQpuOeLudpBzdiJdbFKwqplVeyWttJLWxV3BxNTG29vj1ltA04JH0DgXD
a7Ux1MZQDxbbq4Zcsar+MT+aTDB956J418Y/U10sZGlUmbelS3vmXRB2w5eHAizWqGb/jCHy2NnG
aGroO28jgfkTphViPTQ92wdV7vMrKc4zksXFhn5cPc/ybqAJBlFzIG13gBDruR5V2FtRj4m1B8Iz
YwV2elsoyY1VRgWk4wbyGLrbAjCmDba8mXdcfm0AYjYZFjBqtl44Qf2sw6LYQlF8btTYTRzyGusx
5UBHJR73owscALFKcHLyw7KFNeOADS6qI6ZfAaRojQXVBrO9sUXwOz31Js9nI4e9GjIiXkSJurVE
Dz6+uknk8TZfLob3ssMCGBTF2IbsC5EaDmZPTEgBJnMHIe/0ke3gLk/1dl3wnCz+YaXA6OHIKtEP
ofuJtwq9u5uvnQV1Bvp5BLF3nX0mfDj0Ct3o8Dz4NbIpBEFTCFSgwVT6ugQE35W/aCRFFe6WuAzF
1YFA1H4ZSe4OJBKbH7r9nHjODFVoHzPfBdDhpO0yhS07riWPVjODdWxS41TXErexwKBjmwm0dc5w
4UEO2/STZf40xcmeREIRklapMVRNW4VUyf24OknTFz+jMf+tgbkfdLc3SI8Swl0Ux48VZsK8YQdH
9gkSJ1G5aQzA6WxAKkSIjJoVbjiIY6kpDcFgQwnVh4G/V+SrWVhUiLPkXa6m+2w9BfYWTmUJke+U
1uzXKU+CiyvaNbzELVkhgrWb8saHOtF0OnRtCXirHVP78bS4kfBbrN/UzRq53MAkV/gykib6/yDg
LMVuwpRKn9bHmdguXjTTSceE9MKO6Cp0uhnY2FKAxgf47X7LAL1XYm10E6HAoPbU0s3+cEcH+IBg
TMMbwFTFi+krWNWU1hQthT99LhaANAO/mC6QJ1uV+T3zTmMRWq8OCsRUkuexN1yIv7cBcXzw0WlR
sLXxyfu549HSPO4lvOb+upVswe29MiPZ8F9l2NqK7AX2Ww/MrzXFRW5MmIIm+IUUwhuA0IEv8NYB
cAcFYRl63GyHnWAWkEjK608X4UQHv/E8yH7JOoeMlPCgM2n7arCV9ntROeOtWyn07rQZIKruGb+I
gsqdQqTBM4G2NZeL0EOokFyVDJNYMiSnTMkkre3NsRpkAk2W/So6ab0svil/us7rf2VQmPLGFpQT
RHebm58Zum++/ZKNOa/G6hmangL2xQZvv8xesnYHd1P0NZPLl5RIQ4TmAKppZvhcw61DtxqrtYHP
xoRPMQY5NwWoFHz6oB4TmRbAHZfN6CD8mPt3qhQ5CxevqewHBdG379+4ctD3uIBa+dD4wAC4awLe
c4s16m13fhpcBsG+YYgJ1Y3Rjxog6rGiFsDHmXX9GRmDPADiN5Uh2SpcXY8tFewh9zXk6K6L0kR6
Q8W24yzYl94wFC/SRshbNzMg46pdhjemHGUnZFumAdkEXObELxg6ttZ+ardpOk9bt1472xo+YTGy
CiTPT6hfbWD/dq6NdehiXgJ5UkK7dTrqpcbRh62ciFcL1yiUDqtMkFKPzsgqzbXD1kKvztvgo7B5
82w+T41pn6TpjXB8cXw4b60Y+Ue+NU8UvVMuqWGEpmE3F2Jgfa7pN12Hw4IdJSUWO6IeblFtWOKz
nE1yI9YyffmiqI4Vrz3g/MMQAC9oyfImJs2zirnY4larTzINDAswq4PS3C1EvhTe2iYL4fwT8aJN
VC8tKsbS+OvzKPr/L8GKn42xcf6t7sPFd5iWk933wUPoMzgomTBhttfQdBHW3kCF4PVtB9gW6sJY
8gmDxNRbE8vqyUHziPVwy8ocq8KgL2fTmVMyjxoZWm1rVnHBalj9KRdpeciVURI2/bzyxv0EtRGC
Tz3uR0rzx/f06qDO0cx140dnqkHcXGV0fV6umuWNNcJeAYidfRoaAuQPASh1k9LRFS1GWAxkK8U1
gYG9O3rIuv/RcsUShWp7ZIBoy19UqhDwmtOqpie/Gdg7aTig6n7ro85EapLsbCchpENnSGtloM5C
Qxe5EkO02xTUxa67Ub35C0Lw4NONqNQeN99BUROV0+S9CAAfT0iNCPoB7cbYYrEYXDIRmSQFUKwA
h+RJsm7CTgHtbrww7BMrayAwLlAQnIAeSe3K0ZiS+/o+qQ2wGyzdCXCncrVvjTC9HUyw4E5TBQDL
TVbodLMbEBBriSiYyF9K/cchppgia/PMlGvHv3RYUUM6BzU8MAK8HX+shnYsFSZG41mxI7IinqnX
q1dzpu+W5FsIJQHH4NHzY9Eiu71z1OcmKiABKzJGy8EcoaGurIT6srksPpwETvAgEogdDTpMMVKD
pItoC3IjKMsRw8+Mxp6M35O/Tj8YsNuUywbXm0vWbzIDpV1nezUjxEUBYNEWNlZqbX9YAig6rZjM
1n4twqnrre2I5Zn6Bf0Z2IFJ97j6a3MaqxgW8cAoXbq8+wvBzk6wCcSV4bO3w04BQJxmPUcGm9Fi
NGryUGh0i3YKotyzVoR/tLyFSGQjc5UCfgGJUG3ubqKzEfEATRFs2jacb8xaY9CvVYRFH9dDmziN
+QLB4femg/rsTax/KtcedyKflflq2227RwkQzxT7QX5UFbWdV1XLSeQbXfkJnm69V0NVo3vGVl88
yNW4NNB0ZJZnVM+T32A85fV47f0Nfpljv31DjDGBv9bkqibRawBVdRUHo/A/DR6wLxOenumwUXRR
pWlsn4utBoCq01BjZEe0XJDLtVB2VFhzn2hRdvFs0x6oICQ+1lzCzoTTwoCXIyv9ExnbAt12MOo2
bbqB//YMWel7q8YnF/PeQ89Rz7pXoN6k/WxtEwcMStcbbJSKm6s9EnEHSzNW4/lojDqsam/YUH/r
PeBO4yRhPV2XqPJdYL27DRt2jVuR4BC0znO9PBp0p7Sw3ll0w7LAWw2ttnWYDGflOzWVgcL3Xt33
0mXIqILrrYeFdx95ubGUqw2nCo8iR8+GgAS5PwPt6Nlym3Y62GMlsXfA1WaGwpXulLOq0oBiZ26z
s4BwfbjCZrCYkFKinGL6wrvu9cmsoFQBKq02pLJaW+2eA14VZL91hcsvpiPGYu9DPTZGDePzdPJq
XIEhLZm0Pxq7RLxzaJJa9HPYTZ2mTdhPNvROs9ErBVzUL9dYoqNpsTg+d82ugFaxsWPWjrzqEniv
UIo1JCigIZBwN+19btVgfylB8mbDnGXqr9lkIV14H09y4B0CJ8v1WzmVqiK8J82PmFrzzR4seW1F
IN6hS/JONQxu9nXXXVcawFOzMlGAG5SSt8IMxHWdq9/ZU24IE6DM5riuOla1WKHd1rCZHWfXeIV9
9mGl9lnaU51gUrJDyIhEtlWYTHCL3U2O5snrRxQMQnlWB/1Z2MA5gNO81vOCDEkB1mnBUUWrZSPS
pKXeOyF9yoR75E53CuScwr4JLfIyfg3GuCY2WRz0Hhg5RgUb6mHxswaDfweenG3kTA00cZ3F0RFS
K3M32ac2bqCwLoo1CwiQs62v/Nx1xOtS6AjLe8kmnN+BQmVndXPuCYMnll6wc4PmzbWwzIuyI8wY
5E7a6o9+QhkLkMbLOwjkspVtx9l5XV0DdCwWyQSLl9IG4zFc+m5MCq5DmASFE68ALKnndRafwn6B
5jvr5HFGi24t4052CIxp2FOJKWJuYWaP29BYYF7E+LWsdsKUobn8SeY/kclM5PZSFNY7RLEAtGhm
BkiZV13mgrWx3rSUB8u0s8YhX0F92STJPDCoA+h5GCUnIPb+iXXn20CZSRd5m/G8FE1edmoHDWfo
zOiK7EPFusiUB18syDCpMzKueTDzG6t4vqAf8yaETxpz6rCfjZQXrFukg4avo7STUW7ZouwdMxE6
VC+ATDGyQeSO6dmLXU1zaj3YdvQfhvtBqZ80s3z3iyYeEdu3luaOjndwT+vYgd5lP6UAvuyVeF/Z
GEK0FBYrOxcM8hJrjkt8crChMTSJS44/Ncd0rZLFy4NO5nSYMOsWOXKlksY/9cXZL2Rqbmg5PBvc
cODfUKh2hu8+8bEGdBd3qJLwlUy4iWd3USfPau4wdkwa9s+uAC4BURN9Ipj9bfc8MUHr+Pi2QZ2C
FHpV4r7S6YmoI0oshFtg9JcmqRs0r77x0q5VqOdXzwVjxKFIb09V4B44mz9cH85JBUn90X4qwTVS
q9l73niUso/sAEjdLNPKdqNgNJOWM2iTx0QGILQdN+HVXYuL3ZlhibDFvvNCQ95Lf0FjrE9AOzLZ
kKggFP9/0+AMxwfstSG+E+onMIczbI102Sd9KTOX20em06B75tVF9fFM3poRAWLkBZ1q3MvrgAHZ
Iems8YC32H1QbuIxEw/ladzg5UadcJgb4LJfHDu1YsM6b5mW7hpBBBl19D73IDjsNl74zwbTVjJh
isUuvg+QGvebD1uCbXlxxa4r9MkxABGyW83wFDUazt1IsHB5trSIl2HoSswlHVsz2wwQvNp3NkCz
/p0Jdh9cLyZFnbRCR8S8M+8u9X3o7237pPslXbT81KYbFVPxYS8Lx8Nd/VnMCecCXBcQnHXDPmqT
VPNH4L0sGIPm7Ty3e6W+lN/Etm4TIk9jMYeNZV0kDpFpOScNLz14ncxOYmwEj5m4qp7E2hkihj/R
LNdKfqjmDQvBUJqdZJs3oBDsv7WcQXIWSTAfy3F6qjCnTMg9suBjZi1mDHSlWQ71EsFzAt1WCAVM
sN1h6xdpGKqMxW3BiSwgfkY3Gg1YAN58hSalBW772ixGWNrHARQ5ODCU1MF7Vza5mpKmkz3F3ja8
Db3IWkfuvRIUfYVl2rtf3b3yJrrzYxQUeOCFAab04QfknPh899bjSnJznt/qAW4DtTyJoLitc/3d
UOsXDrawYFujhh5GC6sdmOzs+VQhfpRAanJ9/MwDS038lt+zcMCwYOFJsJqUUXCMwcFrPytj1w5/
9vw7wHOg7h1sDX2YbaaQvMZvgfcOuV4R7MmSW/5RwfotODaNyEoIUqV00r40YdZ1XfRtru+eE/xj
VRcZVVQAQBZJ5R6kmwzqxsY7UFtnOik5PUQgqjwyjIzbcLL9D+GeecMTm8WjB5R4SWe7epqBOqLa
mWV5wsL31rR/lkA7s1o7hW2EkegIUp690Vywupmhn95Z6ntb9sGyRoouqYeuk7YBGrGdveQU89FQ
Aoa6Lx2GBqxHfUs0wAVdQRBC7uQ6IGSNJLD/KsgQq8GMwX2ezClfBuBa/RC5BpoHwN9qdSJlofKw
y6xywtvMX1U4YcbRxX5GVSLTa782F0DEhfPKNu9FjbDBq74JjopV7pSvgbNSaJsy5LlGHWReZAbe
GgQyntaP2jlZS7BfzDai8JwPKayvILKa6zb2B/vfXNPIpIkiKLhBk9vumJr0ois7DspDt8GSf+IX
T09fGHzQofXo2FCwS7hAlpim2x5AHm5XAI3ektqrzieP5T36Q2dxQIiC9UUe6gMWSz1n+7Fcnrc2
XE1lnSDPKGEsAIb0N7XXxqRhIV6xtJfgVj8y6vwZwVBEPU2onWlyt9j2ZnnD3rAn2JchshnNTe1X
SUDnxDDK3WTAH1PKPPDbs7shXwY/2gjSu51EXD5qmMaPbFVZtTx0SdgJ9xzn3pr8uUXPImwgAKLa
bx5YNlAwbeXB8LfZlxXkX2hEbXtMbCiTdT+gvexOk6F/G8DnNUc97d6F/QzZZ2IVv9sK4AzHGCuG
SAgzv6zuQY8Zh6Lzsn49a34rPDd1JBgHTEddBXiLvujZeYKG661xvmpcXkjgtlsCDZ8Z234VNwZa
RAfdyiLedPelarSH6KKVBDI6TzGrydEIsDovHTBIJFOLhZHF7dDBVCD8GVtdfLjqxd4gmRv9J0RI
Vaj6VEBp1twCyzk7bpC06CsdBAcOwt6VLVxOpmbX9TcivySDooCBJ9eh3bMnYWAonnQKTP2gdHWv
iZlOZpn5VrUb/eeadzukl+LVLTDinXPtYnMLEEPkzioOEM7WkQ6kXRUG7reSUK3slAcOWm8AMl4p
7mYXk5YFefIc4ruAzQyg7zMyJXFRotciVz1SdBu/ngmEwfoqHYwlVyLAHQgd18SIAjac7dKNsE9y
FO1tc5cDE3PKF4js8I4Xc5sJC0+mcfDJq1rett491FtbZgY30LfiyYMDeYNZhdjbE1cal6vIWwU7
qg4zrtzmyDO7vPKM15bBKLJqxBWbDzTEhImp5ZGkqqcahhkBxlugCVOyET5FvvPN1imSsLIRuN8j
5T/Q7swDxrvvrzBnWNOliuVNHnrwR1hXCkLzitQZu8rnJ9GcghrTRFI6uxL9gbiZqY340yNYzYgg
dMF4JgvOeeKCXDPwzOZkSE2IkB8t7XmQGbrY7VB7x/YVtERj7Iy7579af8UH3WJyJ9CE3R2OsENB
w8aLH45jEG+msw//tC3BU788rTEUZa94vWNujOGMROi4BqLbRmQ+yTnGUyyMkEFrp2CeR9RTBa8I
FYG5QqurzjqFx9SJp12yXJuYocjXod5ZOejjY/HTTfv2pYcpI/+WkH2lNkr+Vb+7+zlSOWamCX8S
2oTpjTDY0cdYSt4NQySBEO7EGYwBmrOjk6FneiDGT8a7uKGrgaaqCXXqv3XWoVvD6YC1+2mnLr2D
zIMzcLG6S0BmlHNu1QqEIdwa6++ah+6rR1KWVocK96L953U3nCVskQHqLaE6JMfyZbyyvHwsKjx7
eZ/L7wWOZBCGoCWz6iOQ2g0MI2pZ2iOkEm+3F9WZ+OpjTGb7Pq7u6OLwSFSZwFJ3Mt9H+FK+4piA
7npcims6kr0FRFCYMCUBh8r5X7B+De4vL27e9mkGNyHeA33q8S2gLGpTK9hLFptdPIF45TvLhNwl
9dZn0DQBjVc3F8Vv/4fpwuYpmgMIeTVoRvm20hjgkitCkGRgVkbcjjZANkgmwQNWe+JEgM5WaGn0
DiwCWdN5OdYSktAhnWJ8d9hr0FSgEQxeegC5XgL3WPjCt2FXR8GEjcLIbK6g/z042JpILctc64Ce
3avBMuIRyMoDT4oXA2LJpMDw8dzhlcTYqcHOr3pxn+2DbtLp265wA6DWh+Wr++cl6FspWoEC4gc4
lTIYSa5HcDzImfT+F5rdqmbv4FMYX3qo2JErg88kbMpo5kmDbQQ8O9C1QD+Tr/1O3ZDaZnT/PHGc
HndzNA1IeEcR2XUMbP2lB3GAt6cpt2Q80+HCoPuD+hfelTFbIxvOXvy78DKQ8cuaCXSidQTkhIyg
a3bo0g8ddLWYotG9ls8Q4hCVrM/uztZXbsaKZZD4lneH7UsWyZubjfmaQ+SNDkXgrEPQ6WYWLmv8
a7OUvNHXMi3ecWDWgwkTaCsy76uPxvcIToLiAp/DBdPzeJshL5/39U9FwgVD3GOxxAz5i1HGsA1o
/5F6P0FGY8JO54vbUV3C3yoavgHCbb8mS+2PrnsfPvwbZP/kaanxZp9sdWqXiJmgTrLZPMJnweoS
H0GUbkTEoa2TGq/TCZ3f6ooyz0GBVCn05YBetk//tdQR1WFxGudElzH+Jv6CriA2isXdvQR2aF+s
xM2wqnFEHUHLDaDBSJwtwUFqNlCKIXsq4AnspgK2MfgK9ECbWyG+KXQ7NjxsBhCSKZDpkM64KcMR
bwfItH+18agQ8pk9Y6QocGqDszOldImL4mhDWWS+zHxPyEdVZq1IJtRBsJ9tiPs08LNgjgLoa2Ap
U1qw47tuKq3M0HnDi4HyeYImAtvGOFfTFQikEKl18j4wOEBePrux/83PaMKeN52XwBbRoPbRCrmW
ffa6awsNME5kQRN3Bq5R/WDwxf6hXPaqQvYrAKw/V38G2+c8nF3/HEypNX9UFNr67msosyCuDxry
sS1Uux6UzS9oe5j12pf1tHxB5odXPSZtrr/1jLXQCLSGsSMkbD6MJ3Jort2beFgrbb/FFXVozjkO
15Y/EAsSWnfWRgoXKv5WHIAGxlPM8cFGNRZOcCl8e5ip8cWnkIvdEtzG8YmsCVMpeps+cm8mVl+W
0Ifo7GQdWoy6+MUhKjx8RNHDqC2Ub8ZBw1znYH8MZQJOe0e9fQUaDrSLjBUkrutl7v5I6gCQe57z
BigoUH691/XLPAKwel7qBK/R+IKjUGZ9WPQ1ODhevKBCoESLCDrQZUuCFZdNeQMWafzzjhT9Va7t
I4QWvEtJjnKlnub6SZHQwAZcC20p3AUenyaoazBxuVfg+j1p4Kk0FvXeYfflot0UdQwqJGfDTB7a
Z3HsU/z+uG8SJHKJvLwwJAriMfjW9+2rIXt58peI/uvMeEXWWfc74g20cCIxvQc4oYW8j6gfqukj
MrwSXPmDSjaVmEFsD/nsw7kKOota/lWAnHYtvKgtXLfx8mLseWrD3NXbSdgSRXWdFcs/SEpsIzGr
qIRHVMYz7LQegw+o+jBpqn8j9AjWi3MSe/Fe/iu+Gqj9jsYnKH0svIbOZ51gZhnNyHgjAphWiCK4
GeHaHCBowlbIz/KzBLlr7ZuX+hGu2UZ9Ut7tN1zscj3PaG5JBLHHFrLPwMgn9E4/YHXFRw/b6ucW
OavBAW/nuwLGHIHGwn5IMh2GZlfe2bOXGcl4pcDOLviNFgswGCwP7KGHDSu932SCVgEBgyjZ7zrb
kqnb6x965v/YpzjCvWsPkBeonjoGuFrrJZ121RX36hP0uGdMpPY9eO7eyCt9D851F+Hr4x8W4i5+
tz4AiSlyQT+2FY8ZCroQNw2Kq28/U5LCKsuzMVa9YBCxgreOHNT82kPCGahP5eZu8zROWd2f6waq
Du8mMbW3M6BFzBUcsqtzvyA78N0cw8nNoO1fdbbApdaKG4Bi/RWDwlQisNth0WhBoN9k4BifVnYE
BQzviWiosKhxMdHglvLo0YMOdoP9+YCNVXVwK7xrWIrBwPIrF0XiZcbDUsrL0AHHp8GfeOjoPCw0
VCUuIN+wg2jui3++NfIds7cScjbnahP1Tip33xn1IQhAvlL0BE5tQlAw7Mrp1UbNFj09M+PX3HSk
fZwk106LgKZLUNxBtIXi3j+UIhDq0tSFeE41YE/9BIutfyW+oAMIZSiCiG4VpMprwnEbV4kIrhs/
eMuNYcqwIhJkc7mGuIX490MYiVSXAofRyRY4SvBXYz1jFwbMD4ckQuEZPVhYalbYK9r3bl4N1/7O
CG5w6MT/SiAExAqn5Y7ZolEhJIFosasig9LP7tMVB8Dy4B4/hcZS572EwBRWs1Ne9KDlcM0WFz5c
Sv9cQz0p80Ykev7/wyzi/5g7r+W4sWXb/sr5AeyAN4+nvCVZNKJ5QUgiBW8WPNbXnwFQd1Nid7Si
324Eo4JVhYI3uTLnHKnfla8Jp8+wDvMtUh+GlW27lRkDgrJdh+WKe4sM1h3D53hlpPVKneRlya2B
qJyRo/bQsN3dUnH3TUvWYSEupXlrGNy31tVTdWnaAw+g1nDXWGeXVtatMtxSYPhS91pnRzHMMVfq
t/qJIdxYPXX6NfFNP96U4gYYZUPWon6xtIWlHe2HDsGwfi5ddB4n7200lvUjGk9q6CXS2ueKOrFp
bBKF27N9EqQeSyc8uvlz36Z7ra4WSWp8E4i+DAoR2ldurW20VP0fBvd4MtiTdSG/NZWrLFqOiNHq
8rH4arbrvt/L/FAgVnNRBJYgAN2oOpttueyAxLkPkrFUkz1EHI6krBgMY2saNpPAxlo25bNA9mBf
EsbFYjE+2956fOOqV0Z8TCuJPWQlX3hkudwO3X3ME0m380UfZfsQr0O9aL2HkW0VWx5axoQMRqkV
8hT1pihA8dI1m2Cmb7WxD6qtR/G8YLBpEzOQl6iEvRRxuwS0b9ZHs5m9S+ESAIzhbnzlJo22Qtt6
4hbxRu89FXI7VY3zcz8+MMIn2aWi1nyUOeXNlQK6PzPzreCsppkhNZtV4HBmk3RWWmoGLklQcecU
6XIgYWplOhWMwl+JsrwejOiYFD2eILK4pZE2Kyt3KL4YT4ggj1WnKdjB2vI4hpG2CYlUZJiEJxoW
eE+WEiPhx3eVqpTvGhrTeAYJIxaCcCgyPQJJivOYy9BKto47HnX07N1QK0enbiFlW6lwvlUxYUDs
RF+TJm42nhpRKMX0NsSGe/EbEVm7JkXRu8LQQFpQuBpJTENVOMltC/6VGBr5XHeB/zzEOprzAK0k
571/6boo3RaV1e8RBjVPPqD6Q+rr6U2PePw1LF1908oieshkx6Cj67uLVvbpFpoHik7VkgdrRFyS
RnZ+lrY/7DVDvcQB6bLEissnM0r8k5pQAULG7VDlBIs1jEc703KxCGpuApkFcgHCiTZeWyIjtdG3
inFSrIySfVMF1taH+HQf9mQYvBDvUw3hgwFF0I+EYEltrKMcech6oGaB5sIk1lQwHtZ23lFTnvq+
627KOR110XjRA54nsiuDVaKmzr1wlPQpTfRgFUQxStHYztviwalqqlMhqXwbk0/Th/K1TRzlpKJJ
2ts4WlaKVigIdGOLEDOvkZOh8IQsJ35kg6v55FFzJKhJmeNoEKo4wOE1d7GVZbBxsWVQ6oibYqe1
InXYGpPLxnbkcxKRSI5lbxwLU6E1UjEE5Q6FNpdUqAcl7ylRFSHFs8Ku0610fY0xTd89tvbEHIOi
dyEbRiASk5C0rYrkhU+WNXKok0nFltNZHub9KqqHdlUBJV5FZeis3SbF8tCmDArrfHwLeiyRnRrY
pzpi9BKUWn3QhxCnZaw1/rY0SK40fjZpsRBkRWnjolAf1du6twiKItMV3HCqypvGGgoZTEOj7cGK
lprt8FQjY2iuA90Q+kbqWdIyQilrB8W8US5slDjLvmP0F9pG/Vh0mvmgKRZKt65wBqpTUQAVt/IR
y4rS3tpJJqactlm9uhWWQsU3+2+FlivcBYYUN39XF1dtZzWnBFfXF6OJXQbtBhVr2eVIO/VGlicl
KhmftkXHpVg6buCt9CClmXZm6hgtRtNmvB36nvI1HUavfin1IaPhqeA0oeo2VuoxKLLWo5mQ1XpH
OtEgfQ29VrO/2KTwlVuhWjk98zwyiF9oQDQQMoqw7s66GEvvIITXRt+dcSDrk3lOpxMQp/4oIC3k
1Gx9N1VUQuG8dLuMm4SGvy6wI6tdx05jRefYc3lkhJk7nehFbKjhq98KXAHSb5P2mZIbpfQFq0aD
RSpjZox9CJGV8phDNnG5HVWqdTX6HYXGPiUDeki9vCt2pknX7y+eMpl1Mz+R1ovkWcczNCk6uTVS
wcM+DDQEQjix2iIVZzeXPRGs1qEA4XxLUtPyRzIHctCJ6gsgh2rzTMtW08i/p5zfGu1pW0pXrrbJ
G6fXB2/T4TWxMRVpfW1vzTTpsZU5w3hvK0OljAsNSFCQ5ivMVhHe6I0U6bj7Z8/+Z1wA+O8ZXkUf
Ie6yf2kr22VCQT4zDYH6x6FAD4uYzUfAkMt7z7z552V9tp1Py6Joamu2rlLZND/RJ/RBNJ6J3grb
Wd3CI6q5wYv8JUmse6l12SrE44keN+Pux5jun5f92cU/L3viG5vchg31c2v1ENgm5tqRJoBlygik
CZIrRTHrP6BLPvv4p6VYsJwQOKD7+cveDBqFZ2vK3mz1mDtcEKwlavYi8ArIusOf2EF/t03WRLQA
9EAn8M8whNIw1NzvAU20yNM8RsJtZv9ht/3dBtmq5VkwJZ2Ju/g7/KAzsxx4GrtNj/ame+wYMafc
G5zhj11fJy7FrzCQadchOIXjDs2df6eN/YWaUaa6meloMImi1bXpDITf5G/UYhvQJ2Bjdf2eyG9B
N+36kvAEjes/NXn4m021CP5hZ2iaazIS+X0F6MOCBjhtKgbgKpVpiQNgHdSMAUhd/fO5+DfXgQV/
xLRBrpqQZj7tVNWJR5qmkf7rniaPgCyeRXq01C3atY1r7W2t+PdH0XVdNo4zAvrq502LKhRxqq9V
y7QO81WCtvkR3S0WTT13SQkqf8I8/c2JCQsPoqxN2YcL7tMGol2NOik5a3hW4SpXWwax0R9uXH+/
DNuGk8n9hC5ovx8uy8cUM6A/Xjo2Y2Y48JPIB3/0Px+qz8wYzkoaC0AEAgeH4PczIbfFiAZZgj2n
gFfApxzpP0IW988L+dxCT39fCjdEgL/A1z/zOBq1Ut0ynsovHrbdNHzyQ+tRIGfQ+m7veulKMvpS
avyDyMkRUSCECGvqjP3Wb3io1NZtnMVIw5PRJ/BK/tAH928uDC5K0IJAVxxgcp+IMiH6RbTgrVj6
lZbt0KYNq24s831eIu1Uik784chqnwE6E5RE12yHEhl4Uo7t74cWNCrlQMH1wV0bITEZiIyavUYh
dqQOjsXRrpTr2NEwdVN/+Odj8dfTylSJGGkBaWpc79an00rK0Bxth2SAYbm3ptNeslT/w/b99Zxi
EaZlAbOnFRKU1983r+oL2doj55RBnFy2NzWHLu/dP2zIdI39fj/luaDbOs86+llz5H5fCoGGLMeS
+6lALKO7dwRmhyajs0k8LO2K8of5p9uaNlFqflskEYRBr1hwTiD/uQP8vki3txHtOTzfW43RiBca
O8cQb46Mdi1SNGFZ3+ui3gmyKUXvrJBwPSWth1EVb+Y/H8S/BDVT12mwnyrxxtSY99MeTjCdVgMK
dCrjIxrGZ7iwCzMpkZTjIpR/OJx/uZtPC6MhiAOq1yGW+nS2WqlfYvbBpwTo8KY5MqRdIep9bLb/
fpumW+oEGvUMz/l0Fea21yU2Soel2uf0hU7w9Dr+eFtayn2TqgROpPD/eYl/vQ7Zsl8Xqf9+PPPc
cDPYL7jjInRlxQ/SYl2KDzzpF015R5hH5uIB/ugfjt7n5cIzNSeQFNRFgkXu75/Oo0JKe9TNAlAX
w8yywK1t+1daUmLdPOdoAwqS9NLbqOHPK/NfAezvi4y/z80+fmsSsn0rpoYa9eeJpuX8t5XI/x8d
Qehf+ctB/wu5/u5r+xr9z/9WX79FX38F2M8/eyfYW9Z/QC7SxAzILNG7PhHX3wn2hvkfujUT5Foe
VDmNG/AHwV7/D906OIjYL3UH8wpna/3eFkSz/wPUdQr0pl6Humf8G4A9Paink/DXm47GrUbnRIX6
rBGhfg6Cg9GBA6vhnQOAxHWXgL1x1HrjMfpdDiqspRa/m1MNtCeTvLP1+qINwZ0hGmVhiD0ssUc9
1S4ouwA5CVp9eMKxtl5gHhXHe2ydduo26u8jQZGPbvBvQ9xtDUpcQ0rWJscHTXZiIezqiMmLGkwb
nIMGi46WZRfuGg9Z5G11GjWgm+rgKZFT1KLVyg7SdJl8DTogFJqRrcqM4X+JIgwj7feiQ3tuCQbo
WnVtjWTgXTXEUefoOKcfkMpDCzI7+l8NaEBILgqt3ZtWt0sdvd7Va9N/pHXO6LVY8iKfyF3zYIc3
8VaD8tWYkws6z894jX4oedmhhjKf/MhvdyREj6o9PjeqJAcfdsQWk9zEyVZ0CMgXqY7luIzdjXjp
ogCdvbIciwKsDXE7+C6DFKRVHNviu4TGVRXdsAyBaS0kMvgWOaWbPZWqSY+c8smyCm9fxSaZTCVS
tnFfXcFGRUYpSqr47fccvUNcNHsU2pas3vpSeava7kSv6VNUUyxUAfADmEJIVpXttsFpgWRE6UlO
cW+EY+PjSeodgCtl9kZ8qi9gG9LKWaeGPkbykMUILtCR2PE+MDIH0SnMDFxTK3DyOHRFuVvFk8+g
1b8OuPaU7mpQzfuIbOpy5yFdWpKkukTleJ+30NGkS1mY5KY6DZpD0Vw56fCyQNlCzlUzo5eVFYIW
0ntZk7nzlKVbKw/xa5gEV45XPI35d6tszn0q74RRUc8aKVVq9Y1WVsESyUK2Le2+XUiCETLVmoHf
4KZTEeVEOzdysLKYxo1jpQ+h31PWJGGeOv1Nq5IADSQFBZJN+VMZGMdBM7dxLV/KnHqnbccXpJow
P1AlpQ2ewqjQDhst0r6VYb9VJYwrz+/PdamfUV7h6loPk+hbZg3lLENbpcK4SMuDw1MBl4kwtxpw
aqwys9c5qTKpjNky09NqLUuLWllDlqpps69NFj/RxsDZ5Dk17SjI1rXuPIQD/AoSIKhXzYLSSWCj
cVOdJTw105YjpTh7myawvcQzartH0jTZlsHTcgwSgGeVHV61cqek3TYrmq1Xi6WptcbR6Xpz1TU+
gjg85aAFqIN0GNCL8D5Tw2NlO9mG5jrxth3Se6NAS5MKcltNhUGsqfe2gUoFxGKJSrZ6SYTe0dNh
7E9kvfCB5s9hShYIN3HZQ0Uo8+skxqQYWy3pV9X8VnjetxrtXiTLqS5efm2kXHXG94Q+Q0Ni/jB8
itVkmUbaNXdHYWw7BIpjk1OQzh98Ea11JPcJEiCySxnVWI1MuFHkx1GXxdov9GcbjXjRDJi0BXuC
VmD3qdaseuFuokK981DOAVG7uIVmPOko8Naj/5qTaVtlcfF1yKTcqynJVSwkaPjkMFItGSModo/I
0NQ4/t7a/isu041lhQ/kao9VkNinMqt2DvDzldPoOyXnPNWj3Nr5jXKVxCrsI0t5053kQalieWOi
oXMrMD9jPtw4Zf3m53Z/lwbmC5oPCqlW/BQgke6a/lXRR29rxTqrLqt1FFvV0uu4UY+CGmU6IP9v
nTTZ9sWBala3F8g+tbJ5i6ccso4Nc5X4Ov0mwmfMSVzqRVxS0kPqEmESjgt7N2oPZPdd0GfkpysH
FdDoPQp/aRcWCB7ocmQC7vq4ocxrXK1U71kfIXF4pXjWXXZZpTTO0kFrSEq5W1DsyM5mtMkSEhOd
ldBvTU29k9Z4T7SIOcf2Tex5L00uIPc5Kr7socTGnbRImdtrm4z2cmwra9/3Qb+ITSqakpmi3PcW
bmYEk7iTjiHUd1Ojui9gtZlxNW6TEEleRo3jGIdfFF1dF4U/blYmqjo5iOqqt1JcYwEcNtA6PlzR
KbTvHcx2qn8s1NjZVA41mqKdHijDfV2327DJUfJQZNgGXu7i6FGO6hbbebM3hUfBsdLTVeoJ/5jW
k3A7REpb3yq1jJ9hYuN9KXuK93kKRE2m9YbspLm1D+Fr30BzG7xDWgnAi7Gib8iBU8HGG+s6CJBU
dXgZA6zUo1fUJ7uOqiPX1zZWUCbB2fR5SgwkDSr/VXBFnXpwKwvSFdmdKDr/2BeTtVuzxoWhhAel
gYTSlOdu6OKDGfk8siproZKnXQ0NavfQA1igBvWxUV1B/ogivR8U/amXBZZCGbzF6tCfJM+Zwq9c
doRE9tLSneaGwsCDKsv+ML8bQrHGhFWc64wHnXTjYU9Cg4Ah8uqDTWcQaoc21XH6TYzBqMBjg4wP
o7Q4zP9JnHuwR6b3pGDQcxUZXJMYoVfq2h1QGs2rDm1W9z//9VXezx+6Lju57RMnge03XsXaUOxT
l4eEsFq0EBzOtZl3xtYIXeWLSDIeDglKMYhvypfGVfZk1MrbwAv1+7riAHb1qxN05c5oQL90WGxO
o96ziz7et2aM4YNG66soDPharax8NX89vw+mD/XSsHdVWp8K51l0IybUaU7z95+mnD+bX7S6vcsq
Cin4pam5Tj/4mHaeIvfipF3M/xaUtZ1OSw6Z3m8CPXMZQzY1dUG9PqrTy8fb+b/5s/nb+e38Unig
dfIh2mbkuKj5hbAp+oyoAoqdD+2qhPlU6OYpimUE+06mRzdI8n041uYpJSt8mv/LkPHXSpTs52n7
6Qfv/3nUr6tAxYvbe0cd2Pd3SiU1Xh5c713T6XungpFIbJQ/+o44NdLOvtuegn4VO/ct2EMbBWMw
JXcMucmLMXv0hvpkTjPCIY7VukziW8vwtfcZgdXERmAH7zNyR+7ubj8Gt3YbZEuqlOnSqKEmSdO/
77XeQhWe2ktfGg68oDR/4rpbmHYcfBEjz0qzwds1fx5GBgTVQg1281tDKBcjD8yLXQ32RQTDZf44
qPpoJ6OMXEsm8yelISLKwB8xIr4tk9o/WzWnZhVHd60wwrtMaajtGp2+mz+jPOmfHaaYv5xfhgQu
EsgFfTe/Vf3Qhxmmvk8x/2iehzlNoYsby65OBkloTIAFke7XABfim1bh64Qmlt7VTl1uVbXz905j
II8YEzRMERSp0RqJEoLyjeLaA/rvDhab4nNXUtzcOA1WmZ4yxdTWgq7kX4LBfrGnianzrjvaE34d
/VBbekod3NB+58p3HJ76wHe2daZkt2broZ40hXFQwGdjnjvMS4rJWMEokRbW8Rrmu9413Adc7YpI
p1jlQ6o+m9wysGgUbzwEEE179qPqq/6q0rrqXHnqeCTcDjchXWUeEGr/mCf1JqGWKMpv0iOAqcZU
u/EH1d1piZLvIPDISyYIb9PSq+/bvAYBVlHwLDN59Ks8f4hbGKqRZ3d78upEF44CoaWp1e38rTKo
QC6jKNi408TZaKBTNihFz986uanuRQKHdf7tgAeNYh9ngAd//qE3jBhv3Pg8f9kwQrwJEJ7Pv5Sl
2t3xxFrM7+aXyn0Yx8G/m6fGNYis3osv85zI5HzJbALt+TvRoXKGTY7yet6APmXUJhVQ5NMGYLrF
VR6P4e59JURrrsMB5fA8cRrV1TYoXKBS02/x96f7NsW/Nk9sx1FxVH1De18tI4kGOg1Ur1yp5kSZ
AQScxlxeYRPkJ9/TaZQ4vVBUyk5Z1wlQUJX96zRWEiKBnyd//6VSXOKqrI/zTz7mME+Bs5R5xfp0
/c7zVsBn9kny9ZeFvv87//CXuQo6QiyVojegpLEq5uCx1L/MbvqqG+w1FldzP3/7sR3z219+HBlB
tctzjt/0q49vP1Z0/mJ++diWHFnO0rF8hNfTtswTv6/Mx9Qf3/SavGoLFVZJE15FsU5v7DwwzjSB
gr4obEwVHY50opA42ioIffxDbCxLramwetVDtW2ITLdoofCSO6IfVx+/Vv2Idot1hjvy45v561Y3
0MNU2uF9FoKeZXtdK0/OCFoezzqLnqdTay4DQnUdU0frjouPec/TKDJ49oDz7uIx6attl6btSUfO
+v5W8TGeSmEBDFPFFcns4ZRZdXWh6UJ10XOBQVWjA+QoJjuO2974UuSnlPDkMk8WB8Ylb1HIdG2I
CFQI+9YtUmpr89vaD+4pyaJQnX4wzzKOqwdQ7sPxfZa+qn9xQlEf57nNL7RFeGoGNfs5D6PvnmU/
hu9TvK9WYr8Emu0e3pcCneRb0JbG4X2WYI9ffTo5/HwL1PaNKBGK1bxKLnALglhBBP7fzfTKqQ2V
Q+j1c6XSDseErfv7j7XqYXAsaLFj7d+nGULSCOSS1P28SvOEaP3QUtkR8uJ5WQAEUMc4WfXzNwRO
NfAtN/tlvorFuGgKEN8/m3eULRBi10XsUZ/gKMzzTjHFLFIsm7v3eXcGolqIE+qu0mUdkqV2dR4j
kl7m87GyMtckHuurn+9jutgs6Ko31TyY5/sRbODS9G4X/Zyn3aPBRjDib0UaDdduRRRWNvVNKW9C
k+MfxMghq+nnVDQ0kA6JvSk6Gwe1ByJs3qlFD1ZiXmHXIoMFORSzqTA2Cmbjq/nz0kU76AcoR5EQ
reePknpAGGkEz83Uutsz627rIeTYAZwjE8CgYtBaDUqGi2+CRsjb+Uc+w4CtqVn+wuvB8DVVUWzf
zw4f1HKSF1dQzMF10efj/fO6tc216BBnlXFBSo2xaJ3jRJrnRs7IvBoNHFlaqsIbcZzN/Pn7iRs9
IAAFTTCmxubn7i5QvChUHmwTsjQ5t/dlzJNbHe7IOtJeegvQxcfurhMwT6USFpswqF7LUemnc3IV
+XQVbxuwh1lukAIy17kGZyFs0Eb2bniVlNkW14x/5atI28ItYU5x0TTuzsGQOnA6mmprms9DZ7XX
ZWZiyOT7Dkbpdc1AGG7CNKlrJgh38eRmZLgmuhFLMy9KrkNrsLHblzmUYCOQlyY9ScbFcayfWoqh
+7zXy8v8EtLaN6lhbNLhzAEPFoqLbSbjyTPaq7oNoDAM5lXdS/uioq46kkw6d+YAWsKpLgn2UwAY
/akEEwykt9JXwhl3ALPCq9jorUswju4NN6CmsYcVmBVznQVdc5UPUypt0K6dnjQ9C0beqhXazvS4
Qm2PZI0y1Jdar7HZgJnfWErbXU+VKKVR9kHf1ueyyZRVkRTcXuu4um6CK3ij3fSrEpNJ1vnNqXR6
5xTTgrwINFSUfKUBgAMbRahH0uU8xMHWGI0nTxvTo5cR8pmxKbd2qd00fZyf7MB7VECwRlJgGycb
F1nVcFOkjyUVamh4vn3IAWtFMMF3yRi/wrD0riX2t7JzEMrYyqHWmmdUHA+uGliHxrnN61WrXOle
Et3AYmeHRKO+Vj1ghA4GidzxD6JXpzbE4VPl4sibd2EcuzAJ/GZKFYjbGsuaOxjlTdUgtyYyhnIj
dOWiyU1IhH7R9bhfVyh2VvqYadd1hSRclvElKvzo0vpqfLHYjRXMytXocrhSU28vsh9w8yB53Ibc
2fp4cJbtaGlrx+KBBLBRf/+v8St9zZmKKM5ZWoNXbKo0AAHTtu2m07xxSSdwY8NG1nnUXXLGMVDu
RbRLQQBdT/vet3GWt07TYYqEsBPEKc2H0ylFpqvQmqDPZZnVXZJC/2EmXwaRpqcOeanf1/FLS/lq
M6aVu9VEaF9aWq153cZIC3jSEH72cSjlOs5c5xnz5DmthmTXFXm8IsdWHHwql6L22f1aiHaz88wT
vMfG2zghI3HL2em66lxFXnFblU5wtqtAWegkkjYZw//toFMuZDCl0PNFwwzpFreh5oa4vqR+TtsQ
n+cIZbkkL/4YohQ3mjJ40ZPeJsOa6Nv5rWJtLZoTkJZ9QjqZ7dU6Qc7tQg8Oe/PkBU4Bt8xJTjGV
/GWBZ4naMdRxq8NXUAyyugHZ2l07AzoPCofKcxtMfp5mCM65myR3pLBujbC1NlE8yF0zYNvrot76
4mopaV/dlDddkOXboUloOJu5a5GAIsxWOkgUnjhv9IM1TpkqjBPPfGs/CHObO225DbaWCL5qY6Of
GsM/I8Uzd/O7eqgLbIQaButBWbvd+Ob0Nc24AaOdklQOmxFQ2qIw++tO9KCy3sfqDKr7eWSNI2zt
wmlapInBoDou5HD6mCaeP0zSRJywOH58HgHWYuJpXh+/mN8KYcLpGFRGgB/TjNOi5uW9L8XMvXwb
pzqI4f+3uM9Tf8xbV8hT19BL57l8fC7mLMDHrMHMaVBltHj1vpB5efPkH9PM/ymtQydxnn4fn//c
+N+3Z/5aVM4dOC13+8sKfqz1++8cCUvRNLlnv6/dNJv3yedZ/LIOcnSPfX/45ZNpz8xTfV5peIvg
O4Tpr99n+t899THP92XkpeZt3HF4nb/4ZS9/rOY8B0B+9l7u6JKzYnUBoeRaspKDOnxV4XaBcDQH
TE+lsQlSh5xc18qzVba4vkt8NDEWliKwWgj5yremHbsfzAN9LS45pEGALQv9ISr6HP9QrZ7zCCdC
6cfDllY1zcXNtGZJPaZ/ged0rEUEsz2MsSr5Jujr6fL1zObWdDsPiFNLoEJHqZM0UnPdikre5wNj
oKA1mtcGBF03LTwM4ZuBDnryEMmvYkDD15kWuLvcMJ2d7Lg+5y/mSRigPvxc4+k6MOtXKwfZaaC+
vJcTh3mMAojj04J7tMUba+jb23m15hVs7JByBMuMx/goGrt74ZbeLM2maS7zJqo60uV5s22Z5Osu
6QzKeFhGHNex3pA5q2PU/Zj2G6V6B3+2ih546PsrJYnlfoAmvStMrbmhL6a9rL2keEbRfPO+l8x4
ZYsk+q6EsNMz3enuKqMRm0jk3rEO7EnmEohN5+T9XVs5hKdCRt81FzPvtMZVF91QRaM0F/T0Iq5T
cagg/b2/jOUEifQbY0/qPN6rI00T7Dy/yrUoAA0HKVwaeB6apB++uCoG6pbeNm6oaddZhX0kqRpv
nScS4qTvOxvTqWCX+RaCTMazjVYkh2TqourdDWQsv6ZFLNd1Zd2H6JkxcXrBWeupWBhdr23zzhx3
sNNrGMWOcrCHkReVpEzVGNuI3kNXeAaiU5zDeBVVzAOxy5+lI54xPZRvDbZPh2f1lhbf6R7LB3Za
Ta/Plpv0t5FZHlQbbKKMA4Eg2BzOlg4hZKg8LBG1apzj3jfONCwxz/jZ172bRqvAmyyzbaJ9yQC1
D5oBxZz5iHRI7pIRvFYmxVaUubzlkVquIUMaZ/wi/r0+yHxRG7Q5aHJSB21afVGtymPn5DVRpE0R
jujb7ZqIB1PygKQ4eKhQs6Cx1k8SCECFMDPyvHsDoHDUPsJ0gStZY6yV6LiczgP5XZ9ctb9O6Mmg
WfKqM5QjhXX08L548VL/5A40vIaeojnDg8XDDzRwz9N+RqkV3xwrkBO3EzcJtAI66i5INKfLwhwv
dm0cVNeCQQ2xFn1cs6/s4L7NnjUPjz06NGglRCoGQWSRxrd10z9qtEmJDXmVKS2YbapOi0rHjec7
3ooUCRyN0TkWSnvQJbr/rPCDTRXXNqG/igdTpUJNvnEpK+uuNXLuAYWKZd5JD73jf+GiMfMH6kMv
RevKVdlTdSz6e5Bht7FD4j2GOEOcgAGl7GlnBJ2u1A6FE1x1GTntwXU3TXLvlM5b29Txiv4q9JXJ
FA4xiOvaK3dWL01qk0O5MvXA32nmThkIHmDtXReeC8qDSndfEuH0jDCX2eA9kcLcaX1BOxqX+rNv
+Kuo7xldpcZeSyyOLjBU18RVbozJwWphkNCAKcQB1sL4go4y9YWJtCuq+eOVem56gFxtOcRnwRN9
r2EhIMGPOi1zouRRxX6x7/28W+klJrpKOVno+88FQNczKG43x7dpOkH5mCCNWZNXFSBYFQlTltEk
KAGpatSsMlXBhVpauyKmSSBo3kvZKyq93n3t1vSco4V3aFkZMUVGIbGklN3K1aN4IZoeLbkd5eY5
bapdkysYJaGUfjcC/BNDpMWPoS6PXZE432oNcaEvGLfEUodHTHV/ZzMoWsDr0DhLDWXVCp8iYKeG
N6lyjyoJ9rSqu8mlb1Eg6v6ucWwflxakwkSk30IrqWm41xg37jCYuxLwyS4IAYB0UbzTzfBVjHly
RQHAXkktydaRaibbIKc94byLypI6vtSDYpNNO6tRCNKqzk+PaddDHSx5wjSk0dK8kbe+BrN8TL1n
QRvwhU1Qeieln61FjgPXaTvjUCbZJci88ll2JloNuHn7ITbpN1iJflERzMawgEajOgGPXQ+IVzYx
otB9qMSAhRNJ242SlLtfUSxEYb7XC8fG32lvjKxMH4k95aofTdRKrnPrjBiYScK8+DEYmKwLyhPt
FH75nIT9U9oU/l4tUYWugPLdBGNFIzG1qM6mKLDpNQrDctfFdK3jdVOdFM9xbOUHAKstrv/qxm7t
kxIYlGXUAEolY206Ojzo3KKuPUHev8w95yDyIrpOIiyMuoFBvV9rGHKexeDg4itKaHXTW4h1l07a
wUrmIw4do653SdsB7XUD/6JgFAX/+KgMI0b96SXFoiAJn10Yqscyiml2QiqrSRKyvgLuQDNsBpya
K6E6dKAxI5z9YVmcJboZ9Ify4PSlcaKE66JtKFxS/D4si95/5NQJwFMYX+Le5aFKE9qTogAot0sH
6kpWwr9uA/PGaOvmrAGRjIxiOOqV3h/LQemPdZg8B4X9VFIwJXXhT7mP5BYzQnyLa6TndL7JPI2g
qSyxsNqTCkRT7FvgiEQ8dh7Ai6kYSurlne5Led13pCJHBZriF/i0d4YblFS2lea2AM0r7bjcIJfS
/o+r81pyVdmy6BdlBN68lrwvX7vqhdgWk3gSEvj6Hmh333P7vBBSSSBTiMxca84xt0UUzDu4RfNW
1obBJTwyrrR2wLYh8nGc2b8haxfQKxv/QJP/m9vV3RNjGwTxj2b57lDVIP1gFbdXhWX9vYuh8TAQ
iBU7c3su67A9m6R5tUlQne0xSx5tadzUxOxNbdSUJK+V6dZPhQ0wNsbozuj4omaXsJLUN55F9Irm
XN2S3BqvLusvbTc33qtzEH2ZncxWpVsXHD5EY3fYNiFiE5HHR1oF1zwp/U8qWo9e3TbnOiorosMu
WRcPrxl5La9jlr4OfXME+d9+Tu4HmErnC22JuXHdVJFCV3fPStpchIhvO6pS2RtqEtj50n7c4k4W
m4bSxem+GbNSnvr0PU0sGG66vc10Z55YgluPUXfzmrzYdfCg1mVdoiaN41e3UPrTNtWw0ZOICTTi
LhMsp+ACTdoDIDDb3PYuwGiUStYW6I48YMR0F8t+HqGohi7+UHownKq4BJFABOPFW0JQe5eWoVOY
9clUFLiC3E2+58hM+gaKiB9E8SYbyREQTQ34PbdSPKMgkdw4QiaxCBQBKFfEUREHaJjY8NU40Q0O
FbXB3DiouZq2nQW4orNrGn0s91a+DeKNwBiy68DPxelUf8GwtJmUiYee1sMrX2aK77ooDm7lyl2p
6FJGErPsBC4cWo1tHtyuI6BnVM7BjtPvoxtGr75X70SnxYmGT3INUBygo8AS2IaleMrqLAIFBIRu
kjMEE4bkrQm78VrZVzW5zolzQ59j+I5t2PHZg+Xy5iflG82fa4zb6xTVMPi1JVnnl7JABQHZ25bT
rg+s4gsPqwRIjPu5jLdzojOo9No/2Ept9Y9mdBJwEk57Neiafh/5UTOnifcdnsNzWhr7zh+9gyFh
BFida1zr/CRUp/alrx4Lv4iuXW3giPfh2scZlsHSsWjEuTAYZYJ3P3MVagU/fq0a4D5RblavKbV7
6pb+eCs8YHlFJYwj4yizkErKfRoAv56scTgBwCatopLumWQHr6mdq4wamNKzz3IpDI8ZmZjHLnPD
HWRKsGFGUnPBCtRRByJa99UIz0R13s9g5tq5bdovEhHnd9nX85aKuvXdKfwfeSpvMUkzL5n7HRtY
+exHzBSIPuo2pkOsSuYjh/FCiB4uUZL7AT6Hp0V+7OxypwM5nVxtZpsx8kD20ZoAJph+D2okCgVJ
s3CTQTPZc7nWYhDHWhC2hj2V6ZsXO+7RRN6+6nsFNlT5HUUsHM9dDywz6Ue1sUYQFm1gD7shHouV
B2WZ4TY0fgXkBeIs9R4ji7gwx2q9s9HWMfIxgWMevEE3jy+ytLO9OQOJ0TXe7rhr8Vui0L4lQ/od
bhcx5sogQSIc9EMFgW01tK29qyoSQqfEPUeLaTtunf6C3KNdFek4k7sWkX3jTc5eJ7Z6jKRwVzKJ
0Xh204In4eqUZ8JeqcaGcSDCLiSQgR7qbHoYtov8KnQZ4+fLq4Mv8fSYBksgEVm3yUy7lyh38RcU
was3QnUCKby2dFk/TMxUiD9M5MbMZkAVYflUWqhxfCK6LkS1Ng9O62KaNYP4EYHhrR5MTO8z5uuM
QTX3Qa/R0n4afX9CaRHx7+iAOSoY1u14GaMURWVFikhRPw5VdSytfD8YVvpNWeki9fOsbSscCdN/
stYTb3wCWE0Uu3okOVBfwqa48p9nxTEk6RcNyadApNP3xIFcFNUXacTZJWiE84Rlw1/NaYDos82t
k2g/bS69n9aKwKF+BfqgWTW6Ah3kW/Ir9FPefNtcg3gmnCR8j4i7+OGm6cC8o5+2pCRopnHSoqbF
OC0HCn6TCgbwsQMN0x6ASu2k9tESiL7cXGtwpv7X0IfNO7MRZ5WkYfyIOY6VFDLcjTvGxUNTBsWp
OY6EV7yFqdlSeaLhBieq6o3g1BmRTxhODVGp6Y6jR7lqfPbLnyXCOPyg1V43hoU2ylLHNNC0EK35
XCz38rm6gtQOtmNHooUd4hUj4s7elHakjp0q+yPOLFQdNQ2j5V6+pDBkBIzw39YsbnxANd5A8Tjt
kUtwHHruBaXofCTjLoOT4jrlQzKSzwGQLVgxQCw/qBy3OYoZZofOspmGY1b8EibMy6IOzjk1lZWU
cNOqshmO9B0Hq8mPAjAtJirkkQgFLZ1MR5qXcm92qPQEONIIwBWhYEM7M5XB70R6VaYol4br1gjH
kyMERs0Ms3adSxNKBYI2Uq5XSJLXU8iSd9zXGcND7Vbpoaq36E8I3ECWaaAjnartWIcTxZUYgUG8
rwiL5NQKDCfZxGZDgIsH5j2p51tXDt80GGmr/e406S0dJ0i3xRoxzLunXYzOzbpT4WOUljdKXD8y
PuVYUF4W9okizLC3pvFGaJBj1tZa5NCx8szS6PqbKzk61EOceDfLqiNuhrk9CXhgwzKLC5U+luZ8
msjC2xPzlGwRMoKmh/qK/S/oweImDA+2hrpUHboMFW9nbYly0yxGrhEYZ79F4acG4yduAhqYbvGq
0JH04DES1bq7LjNXk/qyBqByBokRu3ww0W/2MFd+GRUaz8b7VQZqP8omPSoiYTLrK8G2T55MQjnG
3zcm3DxUZp8dMQkERfhYtcyB9SREpWGACBLUwYp1wFMZz/4uT2Iadlawb7z0nTQsvQuZZa9yoYAR
n0afR3x0S8NMSAYLnmRt1MjYF/GwGZYvJIn98VERw4AFqtZWZLfWRfrcBKBDQIdjkszHbRc7v6Ok
mAmvy0mOWYI9MxgoG3Lw+lVoRsWaSnt0SimoJiE8KG8j3UYDN7ug/GoPsy83ndd9jIONNTqCXGL1
wsKEQXYKCR4kHcSQpAiEGcWlc816Rw2jnu3hWLEW7usliDHgHRKqfMsa6SK/BRJTLOJY1jddFb25
ATnvEbXig+ePuzl0u3Pa6f/bLJnH8aCp8U9GdW5x/K0ZochjadT4oAKjZ2BiowKyIYDNN2c4nt3B
TsSWSXgKVys8zKAi0Np9MNW+EbFyKoSEGVs7BLICS4lCwo0CTsReR7tkDn/S7Dl1becBGzB/5vxQ
mtlsNkYMDtR0tk7WFYda+n/I67xqrP572VXJ2Yq7d8uw8l3tZ6x9ls00FchXdXwN/GY15HBiq8J4
b3QDaUPKtUtnEX0OvGTi/t6dluJJSNYQlAI3o16rB8rCYPHJS4a2JOzfuZxqGOQeb0hR9D/BkDhF
QQ8PGiPC//4tnUP7dH8UYmq65Rv7Y8kYlzGDkBe1GdpsZjlG6oUrN1uymjiulYF09bJiXHdh8A29
DVeCbN67Q3OOvaDZ3w8X+oXz98D3u/fN/cX+/eKOisJ9XDZod/nd0vADxNXLNYDP/ghuJRNpdioa
iohV6aG/8fz6BIZgOsbdLS1xBODS0HgGSkDhvWPpQ5H3CFs55Ql4+S2Wd1Ha9Tap3PpAaIh/It1t
X6DkNEi/247VhyOdoxtkxFCnll6ZVZOde4q8gFPbae3UdXuK0DuiKccY6jBUwU/TNmwcQRpUm+Mp
9IbllC7kCSib1sZ4JGjBknmJnj9Dji28caN7f4t6gxyWmnPQ6EGGdAcD6bZy8zUVMWudNAGY3Jbk
dLJHF/Ibva/eWcTIvv/ABeUWprLadaN45KwiIlsBkMvrGyG8TDUc+yGakIywEN52s/9tnphlugmU
cqj0D8olL6BKmi8meuLUtmkEAyfeo23N1yMwpQ1E4I6u4vBhhOXvgECP184y352gaG5RVLLC9AgA
aaqlb2xz5U5Q4dhcln2UmG1ahhvW9y1RbtVLZNu4ZGAgJbWltrIsq03CuXKismI8IkAFE4l19Uei
wpOMVfjeOyRedxYITRGE8pVg6q/7E1iiAa0Rc/5STTA7VUPG8aga8UFHbn9/hklJbOUw2bvNsS9Y
9plUpQtf/gBp7UWB9cNK6w52o0mrC/zMtcZiQLQ7Lw4+aZPjzoRgLrNtYBKUGpH58lwuH+f+jKZQ
r7NVyTencBhDvdjeuYy9b2baP96fgPVCAUlrxycVRuPRmQqbS4rnf86suZTf2j+sfgS4mDANYjxq
LolgcXTfNZOvUx/U32OXNGHVDP2phwry2Inc/fvipgzR91r5B6UFKhh0Pvaz7oOXtEx/3I9gG83v
Ip3UC0NreXCwW21nFrofvpSH+2sXbcyQ4ZP3aIWWeyp1E64l5ZXvEWWB5c3FE1jiXLTR2ZWtfQ0c
IIB/P1eviQjK288mYe42d2Z59Ll6PKH6Y6m37NqHyYuoy+4tIFVwn1SGv1Oumt/GNnq6H5t+BReh
tHY5GauO4b0iIGicp88owmaYVf2rLONvXEgAvFtMK0LW1Ojo2ocaiAekSToDdUDQYxeIvdavKTkN
a+1MYlfZyb4vJ/0RRf1XPJPVNqXuBtlhy/TMqq99HH6flLzO3hB+9wNdYN9orWtOTA/awgZCK0PV
d0E2M5lNwzsxJ/m+86p6p0eZfcvMeXN/QlMDp3U4p8Ay8w0mFWroeZiC79It31l4ZK9uTyEvDEbk
lXo2vzx1uz+uA5IGY0NlJ7QO2XMRUfT+u+MC6i5lGDzZCT8FQxcslpcjWvVbbvX9l586csuIpg/5
2DavY05E5vJ4iLuB3Arl3cp0FmdlwjlOlw/Rk2duxpH/UXn8MNsCHHFaCvMdzMrh/oTAG8mqGqvg
YheRfzVSqK7374V/34009v6tQpO89xPbZmHZFZ8Fi7L7nmGs4CeNpOq4zRicg0C81AWUt7otXgqu
eHBES+dBhLNxuN8NA6YByqp/3e/93XjULbJmHk5/95JJSrZxPT0Y1gJ9yAjXLiOWH1xYi5dUdO1e
psxF+9b+35cIBJpXUbMaWp5Bo87b+pat1vej3//mRM8EhaTP932ISx82vXRQ9C9v0B+ES0TRz3/e
slvu8xx8HfEI44mLivqomBqnuA5eyHIYsT4omnSF+qjVlJ6Y55DtuNwtMqILzMZDbbLcjbiCEtTJ
l9qiTvroy+dAquJd+Il3I5zo837kocd8EcwUOO77oEaEMKxKfbjvI5X5Voimf+zcon+j3rRc49RH
UMr6UragZe87mcTC0tJ38GEsr5ubNmidymAJu7wu5uddnFXVS8PS4LmnDXXfycNrd4oLp+eiyE6+
iubNbBompwc7xQOL0UYN0eX+aOvcMrRA7xqR0a2J5q/7k8aeNtoCFljf7yY1/VMCf6e/7505xZsK
HP3otqp9MydgkBazgIyEupMXQHzjknHAiF3k7nPqaPOcy28dTVoimApATmGwQmVELtgYG5e57+gg
p5CWwoIPl2qLLsPywP3WPxtm7HrVa9uno8JT7pvcHBHj3W/2EwjVPJPJ7r/++PdmI6hi41s4/LOj
3cwTReP0Kn1qDvFyQIm3kabA8srdUDHL64GxFiaUtH92S8DI7Olnff7zzv8eiQ6Cu2klQytYT6uI
hktUTPrikvhzud+931LtMmfqGPTvd6NOxKvKXApNZoxFjYZjsRR5SivaRmZFfDgIclRFS/epMM5e
OCUXiqDeWiZOdG0Z2DhHyhX1I+OrN3xAuWZLk2rspw+HvIvWBtTee4iyE8i8Ddw/u6pBvteKVUAv
kbC5sbrdN5Fu1U2TqLprexBL/3pASsvcio7UsX89UAUYWzPeHBRJDkUSsrrdD+V0lUDLSmjhP4e/
3zJ7YWyi0jH//UAy+2QDLtTGf+0RZhmetixjlbG8xv3w91vNhHI5IQ5l/c/f7g+ULcrCTvvompeP
df/bfTMnEWROlH6bfz2QDXg36GUCZv7/e6ArNFcwPMzNP0e536IAzlXKTOhV/udLvN8yRlyKDeGO
/37AVEg6WdpRhvnPHvdXmwPhPEBx4rv//19ilGN0VbWn/j5wf/S+x2RA3EzazPv3A2iLqTx2SEv/
efL9VmdXpMHO9vzvB3Srf0E6SQ7/2kGi3xp64mnvf2/BV2yGeLh4Fvm4sBG+lRURbzEFRlQRBPTN
EfDVaSCjhzZoPcNsjRvK/WUXPOniWxhb9nXET7jK+c+IOFhPHaWHWOp401FoYGlhXFl9R4gMmdzz
u4tQRjP/O6QZ3jYrwFCoLMdZGVoeceuhbQy9w8BQug6ST6Ov9hADj7aTW+expUgfPjpTZ73XNCha
N6BfFSbjqULDj9uY4M+hLEoMcxgzk5y+FR5CgpLWDOLVvgrddq2kyVoX2ncapiy50LeIz7x5iyIx
P4S+slZuT2OVzPaE0hUTatCE7hJV2Ienlb9ksYys4ojq3LgaO1f/1Nkj4mO6gqsohIQ6mQh7JuoW
M6SOpH4oA82lozGPDddFopu9g8YznrSAoJ1RwowPxDdmtL9ZuH9QBPhhUcBqKGfkrqYRLp340IYk
61VkE/zxJcW5zOhspJTVq6Hwk0ek8GEqS97K33Fv9G8Cmy35HFSjByLwTLFKQKIRijFmG0oXWIDt
N5mRZuMWudwGRvFnKId9VSZvqjKGX44/Y0E8G/1j7DMWuqlYuAkB/Gk5HhoPuCWZQUt2rewb84bg
Jl4TQZrFVXwrEXNYOM249EcP0jEBEAsu2R465SNrqAHu7TXLTYP4arqoAocIndsHvokYvnSemBWf
IA2igrl2pz7LS9eZcBnXOdL2XWyM4YUziEjn4Tl0BBwSF2fyFFDIsrZxLeAPF2n1XlbPQaEW72BL
cE6E/dwosj+q8Tein5brp0eFluraqmewvpo2SDwf3Sri6EHvVZr4Z+EwXR47Qm5SLr20wYBHmXJp
rYZoeznPfLOs3q0G71E0+98N+n/I6luU+gGj5HS/OxnJMRegMe+Pmn2Y7Wk5OOv7rlKQF8wKEVTd
8uQxCMO1oF6/G4RhHkncm1dxpJylozOc+NgA0id8Swbox/P9Ls3rhtgdY/57FzLQ4rcPczLIGv+t
bPI/rjG7l/tzqUF9z323u94fA4T3ruqMQG6KbigjyJ7AkemvclIcnLS7NfWwNStU3Cr3y21dA/NE
9QsJek4669Lgn58eIsexHqreS7e5SVf+v59A3tRaVvZwQmJpXYS24elOgHUnzCVDTLhBm/9UIV5V
3S8cgIk2LH6sFhV4aBGFzjq68hkfAkDD0yBveJSJuQ3maO0zuK+Tgvp5/t3OjrOlAMlG18Lvj6l3
dlV2jGeX1gNBzppKfttaxHRskES/hY18ow57CkT3JxTZ2nzqM4Q4RCih1t5RVgvpATHC9HUXXJg3
zZz9unA3Bjm1D0GnP2qrnzeS8BJJFeshDClcBH1QXuEhl614G0rqxaKE2z6tIHddVpoJki4J3y5w
g2cY5n3eXB2YD0TP49jykdlbBuc8nLcgcramke7TpP6WieTquQsVP7vVBHyh+dwntXDPYUszGPPz
TXUsskbjva7T6GF2OrWTMd7bIv7wXBE9VkX6px0JuvXS8QRvkaQRVSTY6RsCosN+38VEC6EOeE37
9leWDP1DXYe7Tg3PVulvbYXmaSwcqKA5HfOmcmG0FES5uMU5q+cN06JDmMs13JcvA+I8ZkRiMTPO
IXJfZMSUJlf5Na09g6e64BgcMP3z6BE0pRBeNe1jX3IpUIOTPhArppOdBSvfa6szgEdaWFL5+wpo
5wr8xnFeothKUqrryDDWuLh/TXxSAncundfEx2ZINlPcfhZB/pMssMD57Y9di+W7jdd2BnZeUa/p
ETI/KAJ9IVsnM/1Q0I8GrVcjLX5b/YpZpctEriQKfdj6EgJuO91gKDgbADnjKngJe7KAsnmJ4FAj
Roz6d9j55bpiCsUUwvwZKXDxonrPCJvoxPDsN+QPECuKx7d9sBsCMvvI/FHVc7hrbLLpRezCLmau
IYPgq0v1bUSo9QpNSj0IFHFxlIQXlRMLWE8BdYkAdPZUNc9mNj7N2JpZzFBsI4JzU5GEjjU4fiyT
fO9StX+oghx38PhClw/XnbB+YxK3r6GN89iAvRW04pjRoKS3+mY6ilS3jkLjNNImeggCP0aViOYm
6XPjBJTdq6RegaetVwHZjnTGV3EQRZuoNxq0nXW9KWdzM1YseKig4RGEWEyAgdusRfZR9TLbxIn9
qzbixTSN8Gox7tp+D7W/eSZ49T03o5+KZtxmtszd7LRrJIoIUZN+7TocJDPScdcLsMRV5YxXmUhO
wZk49zlRNePBjFy3Cs/3e6mw6sv9VvyfW/e/uYP3rdUDBSKXpq/M6osz609sKuGuWu6Ny7GS0q0u
i31q23k1cu7lgftz77f+2dz/ppCF2aJKj1NFw9OLUI37qL8uvtLdxSO+a/CelKmd4/3tmGWXr4UN
I/qf9xlrmB+ByVxG7Iw8Li5S1/mmalkeuKryoZLQEmjpcml/fhozqNg0A/jvkvoBJEb8xsr8YMQW
VoWDw8918qvqyVg26Pi98+gVZ5C+v12SbLeN66AWASiS+DlofBuhYRwA75ZUMtZJCz383mUzVPxs
c5Lvc5vR2hBJ/Owvf6sFROTMsF1EL8YbhfcRqEcKq1+Y8WUM7V8udYdHFDvWvp/Ru7n+HL1YbnMg
qcnZFQgx0Sqng3iIpAZPQxR7MmRvoxnJ7ZiWP8MiDI7kq4/XMrXsQ6Xnp7b7VRo5+RtBTfwlVhGP
xSLNDMtcOKwxeVGKCsfXwCpJtqRrzXalSdjjMitM45bIYXqKFUlYszU+qlztEjpjz3Fqkr6Bp301
zWI9GQ2SnbwvDmnaqE0hG3MbxsuU1jdwtIo+29lRU208K0cQDemTeZEYX/SAf96pywuk6/FFTZN+
Nu2nNC8+R2q1NxGG9XuvRmxfZfp8v5cmO/EnmVrnsTMnfrrBlD+aze+MJMpLmyevenLFIccffCuV
JdcyDs3PeBiPxYjkfvLi9mCJ3Fw7Tdyt/RgjocHH21BexIIejI/3jaJ2ep3xByejW336lfuOMo+s
vfnLyjr31rHAxN7kB0dhGHqDrIReXVQ730yP4EQ3fG/G0bNpLadM0MNIWg/ZmFYH2Whvo63pmCDN
OeEbJvJ9iIZgU+M5hhBdR9Bmnew4poo81YC5TeLBBlIuwaFOVD855GcYiIg/k7ZSa8etK0Duiy4M
DSKsZZoKdcD8zR38/CdGyIttptmb37+G9FRh0/uK4BokcFUhr7p1doFkQKxDN3s2RP1W2Vl+poXY
jC+JP6TfAOk4jk1318X9qar4T5N67TZZJE+mnkkD0k5zNgLi9rL6W2FlxiEbbmhw4kue8LkUoph3
SQXmFMyY6u0wBIISGNBAWFHv3LEgBkh23VNR29G+7aP6teIDbPt+IjOtD65mZ7rXSKfGuetsvYZB
MH6QALo14SCEThz/dor8txnO5kdlC49W35r4zPy8ZPWuE5Rnh6GJCPZAX77pqaluaI8b12KJYs7r
53ZRdhW0xAunip8apTZpVA3Py1/ynp+e4fafuIHkRVAUZ47ai60r3S9dm8Y5r2sHHz9rDDSbEIfD
C/nQOJVql6MkIuB6SRKFaenoZqPYMtKp+hHE2gNeY2KWCTo4xrK6dqpwl8YbCOsW0762KArbxP9u
xiF+Nn2/OPqJ32GnipMzYpEAnrOCDeKFJGoiKWs1SzKWCtlR6Dk4RaieSScDecU0ud+3iVXs47QZ
iYKjVDpBgP8OfeN9JqDs7BUE5zR5qa9WEjIVrZ4sMe+lzv1PPxXXLs1ovhhztM8G8+gjHnrl/K9o
OZNyF6dxThBEr89kgef7eLmFQz1HUKXzg6BRJmJEByuR5Zr00/rmGlIdoqrnqhvZ/n5sl+zSDhKQ
kWb6sbLbFnMp+aZMWrIbkgcbVIMXPY6SV3RmITaG1PMROXO4olCYkfUWfkZ4QQkTIjVlBCpPzVhO
q44U67eENp7Td/XJNlhbpk4XnUc696Qz5QFLRfx1zVB0+2wM4HiVZ5KV+Y0so4Ja1FQlQOikOdCt
ct9r9VVKDBaTGw43vSymc3rP/jQ/xo0y10VRE9TXzvZGqrA7xEattnmXfkIa0s9Dfa4rL/vEQWDu
LZfmuIvY8Iu6+haYN/nxPfmGcrSsZ89h2Y7KUO3M2P4AOVE/N4n/raAFiGqASEVFr3IzSUCJCEXd
14jmdmV2xodpAIXRjiIgtMi2jq3Fu9dykg4SgQMmjQ8x1e67n1qfro9rxCA8tkW0sHYRy+4GO3Ff
mOAxBQmzi+/jwkefRNancx11YZ1DT2zSaegQVk3WZcovg5dYX9gd5bboo/4Qac2MpVHFnkoCYQh1
mex95tioIQb73OYumyJ7nrCWX1ppzC9FRwu9G17NtgLo49krgwLaUM3O7b4Ji+YcKAtWOcSWLbQh
exXMafMotGI1BwSBEFwqUUH1h6T3X/0ALL+MrB9Zb0VP3jVDfuYI5b7cN6kqPmzfOsNx95+zGWm1
akFrNSb6AqNPNyO57Yc2aInYS9J4h9zefrOL4Knk1sGemvIYGEP27Jh40BKodp8pEoXYTIhl0vI6
Bnb0VMU2eSFOsQ0C11l7NE+fWRL8MjzMct0iEc11+Quqy7QrdPtKN8hAwpxcjM6RBxZz+XFc+hgM
zOYhjejAhGH35rSJu3VrfhvMxnBnGq71Hnn2pZ8d8UP4pHQR0pIiz8UW8hDX0kRXaqaPAdwRkdnI
r4kvbILOemwN6T3csScd8soua8JvsGvdjZl6h6BFxjMKy1o5OHlJFPzV9qY6+NgrD34e7u0klB+O
VRs76RXzBsfIVi3yxgFazwYBrr9qe+toyTa/HF2v6zYWuiPUzQylBsi0tpTZmcsGCn0zwLsDzOz+
U9Kx89ZNGl7D4pyl8xDZVJvHuhM3gF3B0ZMZcRdT1LwQzbCHpW89wfHp1olbZK8xvKoU1MVxQvxw
yRfRLQ4YeRmMkTBaIgJUcBVNHHyrbBvgfA7DZUjTeo2pc0OHudz3eiIJytWrUQYv+exW19Air1KP
8wFrR/Fqlhq9uCTSihVC37fpps/zY0pPi+jz+NM1t6mp62+ybfxjbGs0ARWdlQgG7glptkvP2rWf
G+D+u7gZu2OgYr1Pc1LoAPCSUp2mxbsJ6uxoGnW20hmBosQP/8SrGrc6/NObA82IvNl1vM2N2+v4
kKmg38xBF3zU7dWmQX1JLPRRrGlRLjWQneJw3mrfegldLz7hes12QUx9T6YmnQlANY9jWMv1NOBc
ClJS0WhEeXtUPeaGUm9O2JMIaRFympRozlE/+2uMVOVjVwRHlfZ0xroh2QtLwNLrsvygl6pEYhiv
Af6BjQUT9GXojy6mNQdq+5Py+vrdthLWXBi4uRhNQnifheM/J4AbZPLlI9mnDmFn1APqxQtkxW9V
oLdZTRFxBviynTrN4iMtyKksv7dJ2bxl9tDuKsOZH+6bxCHywxV7uVhvVODazFgFudPLj5eBjtA9
B13p/bd8vztULQnMSX7C5pR/dl5LpkTnviS1f5xD2ZyUqIFSizSnW4APBUNN8THQ4Rl06/7u4Cbn
BjYYMXQ1E2jjsQwm/6dgtPqvGwho0e+OpG1M3dVcNrle9F40AqESBPMyKpMztNxCT7FygU9dMz95
sRcjieEoscaWgCyVJDlP61Pu5uFNOukzpxkqmihsn0riQmarB5aCQu7MEoGcN1Fka1o83T7sq+aA
xugXDiqSsBxa+45lkS3lq/Q5FUZw7YoQ0W6xRrZErjMU360yhQEEgOAUv+B/bSu05rXBTByJdxR0
xF+J4vx9yDbYgdWj6PheVSuJkUqAv9StcUSG1P+cTu3k6EPUk4c7D7Z5kmR47GLiJZ3FNaOjjiIx
RebB6qvzFM0PZeW5L+ROjDfHnQ71RLk57lAZ4qm1Likr55UcSU2mEavSMPqexVa8sRl1T3XTmo8u
yhbS3Hv9o4uyWw5ulLAPQbx8EVKtYXEvK7mt47rb9gY13FlDxZpS4zUZJtbNrFaC9RjSSjNcLzph
JRZrHfvGJ532TQ74/90GobfTUlyUNUvW3aP3meUV3vp5+hk32oLnPTVPVkQ9NhrdbBdWmDfHxJfv
Ud+PR79lmlIw8FpWHn1TXGQL7bvfLK3JDuJ6fqZtb13GcUA6S8TpjObyfVCT3OY1LukiTZO1Wdj9
QXroyXuf76EXlFOTQb31nf7OpFrf4OHDY/aJBqUJvrGUkM+BUYVUhBLSW+Oy+Ilc3r7eN1k09mdV
V6i/GQziJqqhIjEzVE0u9rOh0FvHDigfpJ8oTCLEbMvfXFt/9cyiH8MhOudl7r+LwRHbrFcS2N6x
iTqMKv9D2nk1142kafqvVNQ9ehMemJjqi+MteWgl8gZBkSx47/Hr9wGrZosEuTw7sx0dilJQUiKB
NJ95zfiLI5mUERuhL+Hc1ze14aF5VFcXtD7GIEs+mm3wo9IKYAC9DMgtQ36Y7EFeK6mG7KOvYB2q
WvnejgJ3K5kW2Uyny2zqRgfVY+eV/zNIC6I0bIHwKFN6HEXtCqcm/8YCDIAtHr+0UvKztBJ8gH2U
wM0q63+40nhUaBQhbIyu9dBRMT50zaNVcZkR/AwHDaGGZY3YJSBGq1u0iYN6YtX9TCuFWlOMBWBb
5Nl9mebJwubSBbGmPAyl4+OZPfiXyHl1m7YvnvyRgJQASD1kaoZdUVs5CzcNxuUHNjYupXbTJwPk
+C696F0t2EhBjetI46jr3JONRd6ye/vyStVv6h5erGLn+hU3Paih2qcAEmkLW3XaS63B6Y1sCaZg
sHAsA6x2aJgnFBQXUV1J1wl+JVIZpceAI5xq/5boEvw5l85Ss+j/6BIygxBX52/8H5FF1DR8Xqql
EzMGhtJdocb13OuuvaWb6sw92fEQ46NUrKoxt705hIe6SDAdY0MNsCJW4agOS3FspZOlkT710Mja
J1Vk5k0R4wUTq2ihon7XPqT40wJOfgDo/OyGvXGUNWiiCdDCY9IE6ULS2W+pDMRIz7pimdrqHS+0
m8U5qtJp82TEJcZ4km9ejiztXVCXd3mnDjyoy2YzQafZQpEv7B4ePQw8+2Lo0pL7G74AkGSHmx4V
UrAl/Qlo0zbFs2leKzHUqpFqpKGVWnrwbTPNlX+RV3GDpfUDrNIXlw7GKQ9HT1CNHCIOiutcCAcw
cnzRJW17UZSpugY6R5JB2IAx8LDx5RI8ktsdRRE6eA4ZqCd20ku7r73+pHOE3ecNleYkCJdq4+a3
ktc6WPgNNzQyg2VDc+Mi6NddijQxFaD2Khax/iANPT6h6AdehyIpVklT1AcBYgw7SMA19q2XBPal
0Kn/ITMcXXH7zB1ZdgMu3Flfc+q0SpMvYGyau5LoirMn6q/VBlyGkPARos0IX8Ac9FsMxHCuHGwO
ealXwQnq3QLNDnVNiys9mY7y3EVt/zPAX8QKI2zxRND/xPHoAvscb9YiC7Zq3igPgwbdysL9sukA
QjS5/+p7VfgzlAJnhVKFWAkO23mqF+WWqiFaABSMoE8n+jWXhnuCcLzWEhIOhHEePKeB1908ABwl
Q0qlX2hpImrnOClOgQHMYf0RkzBzK1tCn9WyJm4KijUISHf6mgoFSn4qvjVSCm06gxy1jhTvpdAK
/4fa0lepa0qodnkB3pJzp/TqH5bcWeskTZtZCiR1nme6sakkq1lkUCHXNWNeJ94VxwBQFbtcCzkF
dZ1rtyWBSspnfqQMg/ylieJ7mu8lnToS6nfltu3oNOJbdiw8BLMGtXx2OiPdS35qLCJZcvfdoIiZ
JrnBqgQxdNmGlYE0bj4eq9azmiULk+7Ba2mZsyF6jvLOu6E9hoxfw9FsFz3sSFfslfrGNFN3Tt/Y
mb8dsyTWFJTy+qHNRHVyVf/PQTEgGt97JvXB2PSqq0inlVoP9jKuKmmFmmyNQlJI1ZKe+DJzqDAP
Vmxdx32cLYrGgGFch8kK9bBVZNEVHJKhudTtQN4YfdiRett3Rp3TDKv1dSg6ZZcNww/EO9Acypin
q+b3ErfCHFN1nUp6jz9EaWm70qJ5m0EnBntPbUdq0HUptfvQjwF8BSliwe29ZWfaL6lSjk1hndws
f4tH/V2nyZva7Nz92y+qiQxwYmeHRC+0C1XxX7s2LxaAPkf4Xgc5ONP2qWdkp7dfZKq1KjoXF6YD
GNJ0rRXC0c6xkES+djyYf0amSScHDOHaF6ikIVijVF79UCGfaNPiqKR7E2nvG9sfwtvE36nh8FRR
kufuVvMjEsGnOPfSJVzN8hSa7U/EFPxVJdX1HNjkcEmstc+LAsFf6MQDsMNT76ndqXV+dXpdww3l
GpJVEItkwjN7QB3IaPNs9VZv8ZOiWLZaZp6kgKMTOirSwC7CVAXQ4SN49HLWkzLtfcO4jNFN29Fn
A1sS1du36Jhb+BhWagV6txKrDBIySVRKKbv0n43OMDYp3CNKLNeOWme/YirIi6LKZU4lCbUoJAyL
AS4HBENCOH2dG3DIS6XVD4lKOdIwY5zDA6M9aO0q04kyCqGghNgHy6iInDm1WvPa9kKwVl5Ga9Kk
fiX6YStHGZaauRWTEiVijz3pBkvHttbVY1aDTnZ1M0AjOyWfw7NaSMw47IzVANNtRXIdHhQK4ag6
pRhTArF0mfFVncTh3F8NamGx5yv9ti2MH8gUdcss4iaJh+yKXl3OKV0/uAZPEpEEbI1qWA1E1DRt
W2fT6MUFQjXJTdSnGEc2EDLRA/1FcA7d0c6PUF1YsLqpA6Ysb0Cfa096xE6UAJMj8ee/Qml04J8K
70rTR5xh7di3FtJmeUgYAj8m/uVXxWWPFcifHtwdBRe5K4hNwSLGTUFB2/gpoZw8JxULTiVwhS7P
rZOS3wx2B/OyNLXr3Mx+Iey9ziXd2aD09WTFEK8lwLrX7k2dmHSNHK8+5AJ4cm2E2gqZIMC0Ukrw
WCNMIoDQIrR53yaQn/umHtG9IpmhJWZclEX4EnnqL1/11YNHb21lltzbZuHkG8vwhoVll+HKlml2
EP2j/6hy0mnJXTOCDk2rlLeEXDjeOMouafv8OXXzF3Rfo4fEzM0ZuhXgWBwHfeGi9I/OED6rLjzD
RsP8L0byDr3TGs2qhmKwMGz6/q2Nei76qyiSn0q02oVXKMiTFN3KamRlXsgqEGn8mFdl4ugnr5GK
tU9VZ0YGUGk6JD3LamBKIVrchJVfUFDJZYr+Et+LPMCq3XJXUDWaYaSHg6izL5F43qVl5e7fftFr
U1lbEFCPWZPQq696e9/7mb2Xx/8q60EszALBUY5zBeDtjwGdol1jUfe0hOreRukQXojYwChW97pr
u+Y1K1oxOtjV1sZKw34f1o62UGSw4wggYSoaaNGhsrpnt4SS6tgachu46mBKTwg4CMAijl2hMiyD
ukn4Xj4KSpcA6jxYkOESXuS+tjsIcbF8Kjs72GJqQxxCpHER6lJEdcfcKznaVYhApwtoG+aqrji1
QAyoc6ng0FSUWoWOAchRYtcnZTxgSqqpGzqbj0od74NSdW/0ANAr3WNp2cPGWraO3K/8SNex2dTT
DREsNtGGW1LRkf1lkNTzkRWw4JSprkNyqa3XOHep0bEysS6CoC9ehnaUFYOmpIumuBpEAT8hRpeJ
v0fb0u5e1cI8ZG3FVevKr2WloowUJfg8l3M6UKwbX5HRVhxNUcyHEHPMPcKm28aFpdjlbGsaR82y
id1xL47pqMfHq3HTlqRNJefUidoUuQF3keUSLbuO9r1Bf1XvfkoiTBZoTeTzwK+QOAQ8lGEIlsDx
P+MIpn42IVJHtzN8ZIAzAFCZeKwMUR2GWgvOQLH1R1qhOvoPgbEnp+K4HDRjY5a2t2x1okd4ht6R
kJwko1SqC6TNhi11zxe3ZUJBpQTLTFf2hFtrE8TPiZzEPxVpuRoGW3sSCtxiDx3uNR0ngC/2MLdb
PCXyBPJWHYTiyNUhjmhh/wp1PlLYyR15rZbib+FdWrnenjEhVEajnPeGISZGVrivGbYmC6GSMvLz
d0ZzaTFEpGAZtac2kwhmLZzeBik7YSSSreC0uis7ieRtggBtjGD+WBxB9FVGkcLzu2KluE9JKSK+
axqA18QmuITBc1DLzprnrt2ffEMnJe2L/TtjFiRWejdNfkvq+JT66O/+8fv4QSaPbZq2rAgdAzcD
EN3HxyZ2ygdUHFKi9v6I7pm8S/x429VDv1BDtKIp9OODHVnnzMk+eSmhsCRjrGKhb0xfRJnYG1UB
RrqR5iNC0qvaCqNLfDKorcnI5aK1s6kCffn9RD/bjWmmqpNsaComHogtfZxoKHtpY3oeE0V0cttI
CyW/8uQaoIvmJGdeqvx5djpNGZm8TBnL6GKyDfTOCvQyIFrznc7bibhPj0nZXzkypBctTI2TktgN
x3kq7jSNThGYW7VqjIPTKj+hgIjLEFuEUlIl+K8hAgo0bc6s18/f3eTI0/kIGOkYijJ5QtXSHaNy
WgosZFJbSGGwjOJ0B8MQjR6Vhgm33gVqB8EZ17fRvWey4OB6IixiWLqsAiCfDNxkYKeIFNE3UrlH
MKJtk+SWs5BeHcbwnlprJ9l6cDNJu7GRp3HQIcMToy7mlZZG13mvtItYz8PV229r9PevVVO+dcsz
J9kXn9AyhaFyRds0dlRjsjHI02yvLuN4Xg6hoMITpwd2xqtdmHCXbRgMMlzYq7pdSgD0/UhNroA2
D8uilMM9Oba9QslIvq5eM2w0Smq/q++Xs/LpPWqI9sgKbkg4o42LerKeNblTdHmI53Qy9wp9VvyA
Mnubmp6yLDW8vFJ21xqoYLRkAq+p37i3jojvEqkPVkYrlxfg8suLVKMo0OcFbWBK66g/Ek3GrVrN
RBZGawit6k6XvGXTxqscnP+zmWOe5dKjWmmhAPY/xqJl0p3zCPvs+aZoto09oi7rZPvyZHapITIb
ej5ah6V+q4O1kNzyJXTaBQXTpRuKrRvK5WutzJTCCx99Pb5PkOe5paBw+P49q188iW4IjYWKP5qp
TM8NhUw89mUEPUN0eHOkGoZKoNfQCqxUXLyGEKXC4kI6GJJeHQI7edTK6PJNyWAIpBV8yQzDbTXE
wcNc9/hW/WyrFiHPqLnQBhqgxtBulV71Fl5SDrusDZoTkN0c0q0ULzVciWI1BwIFa9AOg36OvgfQ
eTl0t8iAnnnpb1P5cBdoCgp6skyOpmDyZ02WPIp8dDDHohOpAboVLLCtZucbTAKGPR1p6UYq29fK
zrUNvpir1B9x6ybU5DdkhdVVzlyoHk1KJb7UrG2vyM6FllOF6gLtWpftc89rTD26TE0xuGpV6ikE
HPr0KKEHGQ9cGlTouuEqtUnG5LC5lstgmIVoJ180TQitIjaDTd9Vt/SWnH1DjLVWwHHiR/Sz6x3j
Ia0Re1JMo5sjFfpUqL6HuqGOWJ6D7Q2IXwrCaraOBgOjeznHpCSiWltiH4TOCEExMJzLN7ZuHVUm
yX+XbeMq9IB2oFwWNXzBzkScogqtYR+0CSKaiauvClS48bRPkCrTkCxzATcdjN6mAqiWSCB6XrAN
/H7ARBUJZTn2kFpVjPsmbaJDXTbPMQH7zPHg1VW2BZ5O8m88qxXo7NlbhAwyas49Daj2xk0s9E5U
/8xKkT+FebpQUXnT7fEQ5/qYXKYl8Dhd+F48p5qtkZQ6NFIffYKWlLbrryYS3lzW23jvNnICACAj
KOrVS4HDBbDv1yiW9OtUUtXt93t16hSJjaEuC05tmV48D2ZPTg06rbWgwEJLb8jteYd9+bxWxQCI
DSqqhSPYGtQY1O9e3+AjexRQruJ2eG38NJ/5dfPr+8eZXLHj0xBPEXJghcaLmj5NZgeVRy/Jn8eZ
bKGoYwIvBfcaAECCMTdWsevGyM5YRX92OTTwi+RW0BVoPyoRyMd7Qbeg7mU2qEMD4bIrZ2i6JWmM
h/gGPUdVap7SVgk2HpXvbY40lT3+ge/nLU9CYVUZH2F8AI4TjqZpbGEgGI2xTubP/ScYMhCrMnHb
mtAO5MpuDl2WLGXDg8iPko6pNJu/Ol7fP8NkgfIIKlVbTciajuwG4lsf30Kpm0Ub9OgaqlL74tDr
nNtp/RIpbPPvB5pcw+NAGHTaGgfn6A2qTXaC1/voTxQBHAszwCYwvK8FdK4e8YwC/edc2IQ15bOK
aPj3434xQcOQDaGrjG7jXftxgq0g4+Qsk2adk9FnGWcYSWFAD4b/OjPUF3PEdZUwXVfwFCbo+DhW
5Bg6KTMts0x1+3max91Jb/Vg67s/RNz81MAyHfMy0DZu9EZYc6yLlKrTTLKc/rFWoEerHpJ9ShZv
W4odV2BWLftgZD60ibKDYeu4yF6kbb0M08aGYhGv8Smx55nsq1dhVMEKB1qIFtjKtdJ+3xIC9m6M
cNWoOphbIyBB3flgKS7Qe1zSZd2YlS40thui+rBvFo6nho9FJ2BOuuo2rFBRtMKuHnVETtil9BSo
wvoqVzmKFQVmUppKw9Jx8+hnaSCcbnmg4RQrRH0pFBd6ZAwXUhYNZ77oJGdgJUGNMDSdPUthCDuu
j285qRrMmkvfm6OLoMDn6K7MAvRhY93HFrhWmz7N7MyH5V98d9+/jaiyO4DekgV8WkOj4kiXeAQx
ct4Atmzvmri+E/z398N8Xj6aRo5JNCfLhmxNJxb4ASBZoMVzuIvkObJ26xp5D+8JkdHKWWpuM5fK
9EIDfHJmgp9OYF6phSuoCSDZ5M1OFq5fC9NqQiAmmYS3ki1hg+YPzgXop27u24rYtbUBxNA6dwBO
YsbxxRqKju+8jYsJKetk3KE3kEhX0I0EhoZIkYlxohFlFIeosO6NqgPBYtoNFTRO4sTLadsVdrOq
ugzimA+UqvPKM+ne1Av87ZEMLmyKhSwwcxorNQm8okBFxacokxiqWbjIAZPthNTb6HhZ133gi20k
8ujo0aSb9abeLAY3p5eUpnSnHElfIeG091vzCr1dbxfG/TBDB7TZfL9YlDHInCxKk41gUTvCtJFM
/eM2iNEKo/2quvNGN9Dti5Exca22e8XTpehVgTIqFoxZFbpzLxTlLNXRDeD4y+dD4DwvPTyz5oXt
KIvEqelJoXLam6PD54DppS8ZymZAlomAvuaPGgBgRe2eiUI+72NeM6gMWYAMZiqTKDqOo6y2QXTP
8qK/k4dm65cKZBOjuuOv4e2gnTk3Pt8EuNRioK5rZA+2oU8WmxwALWi8XkIXr3vbxZRu/0e72DA4
n95qBZYg8P74XYBmdJSgagjLFpy/3q1/9FBQkGQroOK5SyAgycIVVoidGh2M7xfFF1OkaKDxVpnf
50C/rSrLVWXKatwyu/GgioUPbejcQfX5y7HmNBTEZCphJhnQxylS/PXLKgdCYQ6uukPTVqLl7qXO
iX5Xgkti9fLfnZZJ5k66xSonmrYmr1T3IFMElU0rCumYmZQJNIox7Ficn9kY7nzcVBzAlmXIVF4A
d05Hqsy499PAcmbUKZKbhDryWzgomf2l57Xa6vt5fTGaNVYTDVtw6KKn/fE9xm2a96CpRhGyvj3V
8TItKbF5HUaikVU2ZxaH8vm0pQZES10l3uVk08bV867ySoro+5pXOTOsF2cRwkfz2FGw8s0CMDOj
R05hpPLKSZB6a0UXXXR+9CsyxIVROsWhVFKqBmZyaQYyl62ZPTetehBAhFPb9Y5jM7uL+nilJKVx
nVZGOfv+XX2+HHlibcykTMJUXZk8vNPT9DHx10TcO8qXQsJnOvaHZvGG88SfOV4Id5TlVdVr1HvO
hupfvTvDsslUqFbqnw6PUbxABpwpzZqgdtZmL57fgrbEQL0tsNs1XXBnJQrlRgCH3mpo2MxaLfyV
1ZV6wh3IOvMtP60casKybGrUs4TyuegWxoENEsXGQjutL3gZb00+Sh/m3oQndCaL/RQdkJxoBp4g
4AvZftpkmUpDWDQaowG0BqrrqBVXzn0Wuys1vGkNQhXIdude+LRNgCwlNS0FJRR7DImIDT4u1joL
GskAcTPrS117SAFVLZh1cLDTvl3GAsh/AKtybtWx96wgrFcGLjedZf/MqyI7AMkp935yi/3piX6J
i2XCzK4dH4FWzzjGXY7MzIBG1fdr9HNCx0ObgpCZ/7FUp0lOV6ulZYDJm9Vehkie1l51dlxtVBXh
HhuK5sLoMnOVBeBFqz7Gt/kmlIvgTCXu0yXAQ0D0xS+eS5V0ZHJa4iBskSOohPQjNAW84JUlRsq3
bQVnYpBpF2v8SAymMlFFFeqnwNghp0+DnB7wQJt9W/8Jij3VXGM9wImYDbGOMi2HDgrE7Wvj0ReP
KeDsArPx9nZZHcuqqSnzQE5UBqQ+tDivNp7wklMmK3uXD3XiaIHMHNcUA6C9ho3dP8pSVq8w4sLS
MckujZHy40Fw3RWUqDQvEeDFw+TGGyhWkafJuwESwfLMZ/4UerEs6VgAhLZpX6CE93Ft9rB1Udts
x7VZwT025JLOQ4Pbjq1dGq687bJYXmFpio+jTEGSBNcDWaxewGgMr5TeP2WVffz+mZS3WPnD1cVD
jWmDTfeGI366YUq3hS/tcUDWMMe2CdqHgAofrRrfpwJa/Ixi3gXlb3fV+oY1oyQrH9B385L6pNT6
labalzq6BxuEodFD9r30mvP2p5+UITKRgMAC50djFPGi69L2RhX4XeuBmlxSSUNp37B/YeSgXFFN
gX0MGFkPMEIqByQKRLvJepCz6PMhL2ap7SYuGovAdIQ61fAqJOy522RROvgaoo81b8ELbTIXQ/lC
x2giJl66yLsWFfuGDgeXM9D/xs4ue8V8SeC27yMJdc6mt3fS4GhL7BH1mRUD4/Mb0t8yS+5M6RiZ
Vbwt7MJbtPS3qNmXD3AUogsR+nilms4x86pj7JnSCdYoVgh0nWi5U1lW2EIKqn+UUKyDmjXBDinE
S0PKipdFm7f7wTaGHeRyex9n3ho4PawxXdw3rfSzRhbxqslz/4qe/Z8m0m9gg3ZRaNe4soA3MdBz
vUzL1sVMw+pWVQTeWleDEcmc/WjjWoPOOAIetcbdWU0QzQvY8QsoWrDz5PrOiyitS9zyGykF7Fj2
YX/nlTAS+lq5Qun7Ne+wgsiw094pGVwXTTXRxlM0d+fpkr4L7NCcoSEGxZ5qxUkZhU+GJH2J3Srd
pnlZzAUFKISeETzH7FAxCw08vI6HgZ6GBw7hDOKZcoT2JN3GyU+jGOKlEZjq0crikzUCU8IG62uM
HZyDDXhhkFXpSMlhFbqKNS/lXKwrhJuPgRUiZZ72mzq0XpH+M7ZaE5CyUMTo6PDN3lSwA7QylUHV
L9tRUcQ16/zR7RchOOt9I4oTRICSln2rrrMIaF/pkQuJpvG2ito1i5TKF7Vh8Lmxpz5Lue/dCi9l
pcLX3Gc5ZlP9kDWXqt9tHWRIwBvbA0r0KrIstSVfqmbwoNp9h7wvuo7gLBcITLh7qw7z+6S481BC
nwcQJ49W0Xsr2a2LTR4BVrZkhJjtIQovw6h81OMkvbRD409D99KrqkRAOKkuy7GdlyXiTzP27aMV
Dj80AILAtmGqyeXRkzscOQIACnWKdPcgNo0w+xuEcErIas6cNM05Or0F2NwrHiXPjjBpz5WZmx9V
fw+NsznJqNGc4gLBxRyUJP7ZtrdRdTk8CRumS9lK5+p8nyIT26LLQGWZlikZwvQKLAlcURQ2oSZg
xefKxOu5BwzHFwq6qdHZK+hzKZvxxrzAJOsSNOfH53kX1DrtkAlDIagd7eM6UDdUuRoiFNUoNnYI
2BFQQD5PuPwvugq2bR6yHnX/vtETbKml5On7c3gaK3HyUf2TFY6DsZIz7TZiGBgVpoMCVJbFSG07
iIEHCtYXxAHaGqY0sNpuOfjd3ffDTt86wxKi0UOnBQhGYQonCSzJh6bPsAPiDG1scfqOwbFFCfsa
kPH3g30qnTMa+Gubbi9XP73HSUDoRL5Sl5h5z5qkTvco2zoHX8ZKStRxv0gsNA5Qh5PXqQWWRFGp
E0pQes9cwtM7eHwG4g4yUG2sIExzJ4QGaj9Na/T5W9praUwE6qa29lfW8b+eu/9wX9PTX/dn+e//
5PfP9OIKrr1q8tt/36Yx///P8e/8nz/z8W/8++g/g6hJ/6y+/VPr1/TiKX4tp3/ow7/M6H8/3eKp
evrwmyVSy1V/Vb8W/fVrSZ/s7SmYx/gn/19/+Nvr279y22evf/z+nNZJNf5rLv6Fv//9o+3LH7+T
/b5bE+O///cPxwn88fvNEyCZ3+4RGuBf++0pefmt8l5/WxevydOLn7yWn/6p16ey+uN3yZD/JcuQ
xgS7RFAqH2s+LQiuv36kgSYFRmApmiITm/3+W5JSIfvjd1n9FzxM/gbFV6rrb8lXCU51/JHyL6qV
/D0qOjRbZVv//b9eyoeP+8/Hfo/xeSvQ/xNDETLTEJIFGc7YkiLPmyQdRdvjoysVASDJdg7h9UeV
pigiYCNmdXsAkpuquM+wmKlgQqdSum5te/3uPf79SB8e4WNt5e9HGGdEWE1rzpjAo+LKdAO7rIMF
XqSHcHmLNYq3eNYupWO/uMNzYW0vlLX8cGbUcWKfJk6OR91DtchvJxFtoCGGjHlCsIDBv1SWeL/s
KAPO+5WxMn65i2D+/XhfTpKKB4UWiixwXT8e2l0F0Ly0+gCqFvJSaPVUBWIykNc09BuAWJ+pHYz/
3KfZvRtuckfUjpEZesVwfXaR0160YAKARf3/HGWc9LubaGgNPXHHUUxU+xo0amxUy0fF+u/f3cej
/u8F8m4yk8M3VMK4jFw+VYoGgYCWU0GvsnR/HSIt/z8ZyhSKIlNQNKYphRGUWZ9EA2hUP13JpUdI
USFFquyEePl+pI/Vnb8nxQCcDIQPNEU/vjvQD2YSjwtCW+NCsm427crbgBxefz+M/PHW+DzO5OUF
nRQOQvDyYOFchgj1cC2vwrGSiT5/q6a3qH0ukV7fuAhfqbGxSK0r+m9oDp1DgH591phj3CJ0fey/
fpyyEzct/Q5BT/KornBDP1Yb8whmZZZcRetzG24SJv09cXAg4PkUCptvP3+3OAucdoMQdQqExU4g
L5bpWtuGhxKTGHWO0PYWCbszi2eCffg85Pgt3g2pF0FT9zlDtvN2aevLeNlt6HBe2cd8q8y6cOEv
9vWZPfh/eav/zHPyVkWkWL4XMai2Vleoq2AuOI/25lqFes2A597rl+v23WudnCxVE0FMahgu2Lob
dWNtw620Vjb69sy6/YgU+PwuJ/sjjBSnl3rGETtzNcpoL/w5QJy5fBdentsk5+Y02SNeXlGNH5eK
2LkbeYOjwwrw9so8M6evhzFHaVy6JJY1/vzd8mjQ8GyoaPy15eNduB522kpszg2jfrnlLVp51EQI
HbTJOOTQCnJTjOM16qOEylllzJFaWJqZuAbnsLPVcN9l0rYFBZhFD02FeH/qPJplBkfMmbNP8Xzs
l5UNFULFXqEzd73xrIdYDGPgTA9u73rmiSYmAKZyDYFiMbTuKpa0uQ1CvRXG3OtvM4RJziyJL+8B
0ntiH0BGxhsu8937i0svrZ0YCwP/vl42twjUYTe78VbZEjFGksCgnCmHcJUcw1/fj/x2GE+vU94j
Guljq5hQ5eOXw8FRxxmaN0rFp4ahicryDDPXVUCSLDhHI8/7lUUBBqejYtPMCPW5E4Vrz4GvHWGm
IzVQTLN4VdbF2kgPVjOaQ4w4UWMOMw2dvWffTeZpD+Q4VLZp98uprYMfZwfE0U+4OXBoZ88VzFfT
reZKJdMSqPcQMWAq3UuqdVsjNhBE3tI08i0MpeOovEbDbkNJkWZui+oH4jgW6jFGc2WaHvpuzkyD
Kl8klED0H64dr2BWbY2efZbCWWoxZtetg1n3cJ1oU/eHjlfsAlmx7Hqthg1vHKV3VL8t17+FCojO
I3S8QKZQhRJqK85ET5P866/T4N0HePv5u0+PGarUsChQqsjUuS1Owt01Q7Qys3LeGg9mV18qQbSg
xXVu4K/CRPr1ijKmfYSo0+C0HBrZ0/B4Q9xuqc2jlYMM46lYynNlVr26C2ra36+18ayZLDVOCJMh
wULTepgc5wrO4FVbMSAoKQyf0ECw9oODvg+erpAJQ2SMvh9w0iR7e7cmlQT6/2NuaU8vStlGstts
GVFZS5egHiR/hnAn5RrgvObPcAP97yCv0WRtlhaasw4klk36Ajlh6SyNM1foF0fXh2eZ3KCJ5Q0l
gCI2GhQYDZUnNTzTE/96BBgotOBRnJl+UBE5OGtFBhGeco/ROwr0zpkX+tWNzCT+GUL5eFpEriwn
8jgE9Y+1Ng+X8dFZlQt9p22i438T2fhfn++f0cYV/G5rZBQ0dW8cTazpDxNz5K/uXb6AIzgrL6WH
sxfzF6fwh9lNPhHCdFHtQc0kXVNXHCFi0e2xDdh19/YjgrpzHFm24Y+4OvNWx/v+075491In+6LL
EB5AaY4ToHLRUuasK/yVAze0MZJ1HJ1rLny5TFDe0Kj16KTmk7cayVWR+kiwLsrlUX9G3HYLmH3p
rNuL9CpeJxvU7+K7bOmvcSVbpC/ZLjkq199vTPXLKY8nAYhJHYDD5BkAocAEE+OUSa8kb1/kD73l
wBwLb1OVFDUIL0lYdnqKdiig5QBFyD8jud9EKFUbcKotSoFtvW1KcV1hL5l7KDTpSLbliBgn+dIj
Ew1wFJSoE9tIWfa0zPIYryrkIkDbXY/FtcCt1qIKIZ0328p1Ft/PcPxmn74p/UPOO0J0Sqgfl24o
AW4IQUcuSu2qQdC0bvdtPpwZ5Ovt+G6UyXZs5Ap1CdXC9+uq2Op7d9nMqlm/yi7GI6zcfD8l5euP
9s+cJh/Nb4pMAOhltJyeyL0OTaR9IyNUs6xuZlCe0Lbe8I7XRRCjI2DvMrzCRIhSAcxkSxFLvXoy
3XYTUAV36wxhi8cBc/UYsTmEDUaPaUX7iezlmf016eT+fY68e02Tfd1ULtZ/Pg9eUBCJQUIRoNpH
KP+oyp7NIiaEgs+jTbazojjpIMGbXNT6DPCdf528dDfhpjnESzgo22JJE3GYCRSMF1DZcRE4nxl/
ufosW4DpoX8tjOkj6DFOCg4Tdh7bpV/OkoW/lObloj4MO2QO5+gXbs5lT1+MCY5IV0e4lKpAiPy4
4l1U5+yoLsPFYGKQ3UDRQWwONcX596vwizWvCjDWJrgxQZHrDWvw7lIwkTVHB9eLyNKqbYvK99Ke
gxjdyUvUttzFuST087RgWnArMDELhP20bKJxTKHVQXxcRzeFbc7V6AdPd2aFfo6MPg4yWaAKPGtb
MogBW6++ppM266ICRdZHhagvLPT1KIn8/Wv8cloj0hCbPIKxaaxQaV5WuzIjegjWSKo2Lyx0fLTm
3An1Ra2CCFMDuGDZKm0NMUl2USdROnwJqMJq5tpoEC2Tm/sKgWTfDS99zBuzzl55NN2RAp+VLZwK
qaRz+ij3IHSDYD6glgBfeIWKNZZw2SyMrQXdka2pQ1LWFjo+hb40mosKOnVgrIcKSfUfQ/6nEdwO
6S06XnRl6elJi1SCdGuaKztnAAcCv/OixfhvuUukxZaJ0h5LTeB29r+pO6/muNFsy/6VG/M86IE3
rzCZyaQ3Iim9IFSUBO89fv0sSH2nmGAOMXXv03REdXeouutLAJ875+yzNpTd4lEFNo/fNXpdLsMj
xq0jXRWoZjrJ3E85bqvKz0HsnQFiUzDwq1LLE9JfZRJhR6ddqlZy2Q70mU9Yu0iXOGMgrG5tqR7t
PNWcMJNckFkHUwbvLOsgj76BbrWbpAO5+lCZsjNp39E15g18UN/fj035yyrmJ0tWj34uOJP0V61K
xzhY4O/5tZX4P/ys3U1lgTGFYXe9toc1vvet+dAys+1SKP8CTm8vbkpg0RWj2Ich2DQhcX0a/6cm
A0mrP5s9tgaj6Wmz4H0+287PAo1c/FJJI2G1mgWBPIx+D1TOLV8HYg2s1kLbdHtndoA2OOLlVtrj
3IJCzMhGRCcqzYKrzYgEZFtP7WIJSFClVeBApb8wywIOqHqlyjwYp4uNR/x4OrLrAenR6ZqTkZav
Aul2DgR/UNkoosLaZ6p2KyLLj4SHGHtgTBecUOVtY0JTBpWr4HXd1Lddjt8xNGg9f2uL3E3Lrfbf
ZczTW8jym0igIQWnzdla/aai8jOLDhj2le6qRMAazy9JC8o2ss1AJIz+NVZfPn8NZ/IJ74dEM3R6
DPhYMGdkbmJXUSRodrWrVNoF0MmDzMHbzG9zcVvIghdkmEt2oIFpwo7rQ9/eFzGsOg3ZiIRzppYd
JQUZ9lLqDl5oW/DqCjMBEdwWfalg3Li2LaYqP2aQESK7BpDWlzJ9kHvQ8wt0XAkuU1/Y04CvGuUh
sm5pf3DMpWF+rMEIfsc377Ex0XgbjdcYQCYM0U3mGq5wdlnUMPdg/xqduZvZcoo5fY4HFQAjdqpZ
fR+K6ZMAg9zvHkmG0UEH6yOf9rSO2kTtdo4HjALSKhRFB6C0lxmYRiteOGg7CVkMOfN9oaWegv7j
83e/nBL/969NGvr01RvZjFxO5dUPNBqEvO4g34gdzo/ApZZqMcn9D/eKPIgw+WA+hRVYhf4qjLfO
pZVkf7k9LfPn7yFWSVjAHLqEeH0pXpn7cK/YS+RXx7vkKHjsty7W7fElKqVvwuZR/zH8Y2iFtiY6
QpcayWq1jJE8NlCVKcaAzVOjxzZixWo/Ven7599pYxxjtUTyBILtoBP8lNONNoXY7qLz6qodhZON
KzuSsTNzYikD0vVuUVJdP1ObxWxFcU7jA9sQLl92Jgt7sJfsgIpdN+1rJLRXaiB7ZtW4dfMTBaAd
0q8fSwDO/ddAe1VIVcjqwD0eH2n1NROQzc6Tk6WSI5LVm1Uyy0ULJSfbd7XvSu2lpL9R0QdhhWsN
eCY113YzpcAslW252pHaPQbRfQd0xAeIAonBy2lZy5cwTiuuCquC6F+4WoDNBSYJeDupuuaM4gBe
pnHlsXRz5YfKkZ9ozU0XQ0+YOb5MKBhRsKtG35O01g7kx8h4UYy3TngFY5SWj70EgQvz7GGkkxvr
EUg4XohJnYVyRCqrm4AcIuQXRwGnnn6F1YeQCLMriotja9ADZnmiGMHzbrxZ1VCso4tL+4MBKwpr
Uhn8Bs34BX+qWr/6pUO6nN8QSF3yo/bgpJ0wRoyNfw7/08M8tc+FnLlhVBzEinbo+Sv5OW8oB1Qt
3Juj9gCP2LGsqwhsdUDDeeCnDoVXD5/G2wQD3FKFZIwga25QOI3hXYltAHiu69qkOSEGu60KuYfr
4BdwCHdp69+W1WU0vjYFreTaQxu3XqAD44U0qU36RReD7kCDW6OtERussgMMe6XgWGc4BaStGyxe
MkNM+XOnqLBHeEv5yD1j9LtjaPxIm5cEHLCN46qrZfPr54vl3JbzbgKvF4uQDVIPZSdxG+11yr+b
1tYSOXdVeD/AatfsOpxBLGi2rtHZmkV+0EFOFt8pbuNk+zZ2IGtCpDUfB5cUpSu4W+rvczfx9+Ov
YvhZpcTlj4xv5bcN0LS+suVuIzO44jr82VXfD7K6D4FOjiysIxJMq6mEiICjRs3F7tYR6QrUo4S+
zQupfVC5lklBss/qL6PhOypntZXvQJ+7hrD13pfnWp9WKibeNJ4QyP3Zud7FcUM/DGPV8JNS7afQ
3OrhBYrwfZYFLrAYigJuXP7y1WPBBtlGG+9D3Rp89dK7SpdSbTHvCUf50M4Sntg4qCsDnPTpvsRj
w6RaNIqskSy8gFvqim3uiiAhOn3aDVJxUUf9XW+pezGYgQ7j1cdxqwAIzbvuUFetbVThRQ7mJqti
NxijY41/T2RIbD8wMpAzt6oBiHawx/Gv8qAK6rOYca8Bv5Sq0OXxIo2jaxk0yD9fTNSYqHFadO0q
69NgkCoA1VCCYaB6GTv8HHb/vRHWy7WIMWDSJUZQFHhL6cRff33+DOfWCyJPaakzwoxclwBTnBry
0OeCoBd4GAmYVOsY84Cr/HyYM7UDetn/HkdbndIKPilFYzIODhEYYzvq9w7amGqHmpMd+wPGXJ1b
XbQ3FMMWONhVed1+AeZL4u2fi0T4JTwsv4YOAHosT+91IIYT2JlUMRSYtX0EMqk4RLi7gGr9rzzz
u5HWl69Yn0YAC9QojpMTFHvOxghDvj2bw6EGXWcTAcMUOOTPzZt+1Xq+zVHwDXL8GNuf/5SzOxZl
DPpF6IqEcrG6jMkA6/FDLhKqU/7kmPvgUrtqHA6pA4Xfa/92ftYc+ZDvrR8bA585D7jbEjtaEmVR
VCynb7vR0kpKQgbWv1hcXn5hT3oUHrgRToPdO/0v7KZc0UbiLNp6Zm+lm8grfdwXab8wTZPmJBqC
1p2UwCKxfxlwf5es1jOV9mBqPaWpV926M/V6L1RPCLHsJLjtpMbTS1xVYSlJeGNqJVRW7kXIVB2E
707U5scoyZ2EgAofWKcsry2cSLmhNEcuiginniU0nYHQ0/FRH9MG7opckj1oLn0/vQTB5g0yFrqh
alsKjh1ygHuOv/fLAG14S0n6q6IBMRpGHN8VQO97Fef2KKleZLm4G/vi2Jf6kdSFjdHWICDALiFi
0D+bzMpeJAqTGg0MId7Pb2rH7c5vy53UwmlHe0ohy5bGyq3b+IZ0IxZ41e3oH43MP6oifmx6fA0h
+8tYBDeKBmxW6PCY8X+JpJfiRN4VcryPg/rerydbqSv9IIEnMs36IsSNMFHg786R8V2r8rtcrH60
lEqoHrRPWiL/nKH8N4J1QdswbIGqu6Slz1GXbv7AwGo+VXAySn9aVe6V2F6ZUXQp8e5k806lp8Uo
Ru6BhePHv2rMfYIJQCJEzIk/7sfK6Q0MGbWMKPwyH3/MwV8aTDoBd73J5D7NQgOna4ct/RTCZauN
tgEDO4gT3nTrcbu3YRfvzBpLU+UukG6HMMGMr74wLaoLWXctmgR85XxhNJzhRnmDm95lYD4HybRT
4DkP/vMMRxj6GE4NX6aKjpLwLeppSQg0PF2VuyQV6StuvVxB6pzcWSW6B+mn3g0XQ2diG4c1sxrb
UDYc6lXE7PiACvqdoFIo1kGIql7tcxfuAV8mofZQ5t1uLqx7tLw/MBvaLXbTlnSFdNWOIq5SieIV
4Expca71V5mWZokWtLb9pcZUaYb0W5TwUXQlvsmYfqg3ButOVONrX26YQCa8zFiEF4mecpayK1nC
oLoKHH28gqzn4IThJqLwF82Fxx6mZ7y8tDYvDthk3GRdf9VIOpi61JZH1cvmGM4iJ7UqvtZghjr9
17yYKrbHgYt32z1MEm49E0DRR5G5jEUBvUokkszabTjbDZI9paxfpIQUwWy4ffikVA9K1h+AjREZ
fJ1ISsYxrN7wKjHLfVkhLSIRmdSvAP7cfozhAlv4Hu0TBYxyLrn58H3OFTsZL8e8clIF72KpojLW
7uG/YFYweGI9OFHU22lp7mCcXdDR5wiJYOvzj5gzKjCeVePagPg4iU44RDCNposkjK+xLHLkEUjt
8mpZZbC+bEw+4C8ZGIaK9LPJtpJbtO7f4Abi1rN+COrHYoTEP1eeXzc7Q6hwvPoyR4dxQD1j8Brj
N2leuAILSehXSvRQsEUYNXoRwfXh6cWY55ARtGv9QaFZQkgLp05+zSREcro+AUXZJZYWpW49tG3l
BqhJzMn0+vZ7K1d47R5xCkuxLewxGtQ7NjnlvjO++5Qw5jeuSt5l6x9gZNeVq0L/DxZeURK6mv9m
zPvBeKrrmyDQyJKynRrPolHuLCou6jSSHPXdnMzCTBgL11ikOlhDLy2ztwEyathjAQB1VMge5KIi
9upYuS9iflkOvS1KD2LxtZSvYrW7VCC+ZJF5Ibev1AmctuntaXpOaOwI34TuSu8fJ730kgFD7TTY
zRyqcf/UMwFlZS/j4FTEfPxXbaIaJiyWwgmgt8NIp4Go3Uo6f6JyOeVaDrbuIQiwq00nHIZvk1px
rbLc6eJXIcwuqznCXRb+O6ruDLGSeRfS8jKniu0jdZDnNx9fxlrEhw5tjlHIntxGlzPmeaMR3kLB
dwymXFf8akT8YGWmAL431EK+hNHjEHOZ466IlvtVjrC0KjFATcB2qz/q9hcdyFc9VmuzsdX+fqZq
R0sCvRc6SBtwfajBT6r/tZVEM+LYlDp176pO5iXHYD/tJK+47baCkTOXypOxVheflpJ43WWMRbSr
29EBszs3fNGqPRhpT9/V+8bcQX/dSlOfyQRxwlPLokACzctYXXKSWBZjLRqYnPQ8iX3h6KHKzfkp
lJKNJzz3gO9GWvfCVzNuN/kykp4c52XtK09K+WXj6nQm2UTRnnw7OCqSzebqi2GaImvhMCWoQwDV
KAfr5g0Xzqfujq1g43p+dnaAfpC4EwPUhNBzOjsCve+xnMUTRiNDCNXJoQ7oaXs8y6+3vtKZzD7N
sX8PtaQo3kWqcTjSv1wyFPktmy4+tIAPkBrdNOG4Ejbu4OdKJaTGRWY+RiHUEVb5CFDgVMcUg4SH
hwwMJPS+PXRvvUdVVeHG63vpn1f5j9pibsuf+SObw8/2+nv5/0FLyxLQ/6//bA752NFSR/9x9T1P
vr9vXVn+L386V0zpX4vshZKIxb/BN2Se/mlcMax/QXuiRkWMLC1N8izIf/etWP8yaXFgsrFQgXvR
2/I//uPffSvavyw6dQka+CyS+Puf958/7e5PxuNPF9L5vpXTlapTw1t+loxF+yLNI/Q5nW3YLSqx
IlGyarW3LLs04FML0/7d6/j3mCeNKTz7u+TLx0FWG4+MP3pbZxop0AtznxyCo4U6QDvWduLiS7i1
Vpe1+HeqZxkNy1CaqxXagUxKB6vRIkPN4A1Bc7dym7Tyc7kLPKShiT0eR691/h/k6h+f72TEdeOi
aQAfLce888Zdx3BL+0vn5jegvp3c2VI+rPaiD8+nrpasLyrUNtWi99T9eNXtBa/biTvFQZPkbmnU
TtOhDAXwBlrEEgPCBQA2dzo7xjnCl5yKujd3wBDFX1mzMTVWrIaPI6w21qHhcMdqh+DPCR6I0nbm
dfJA+yPFL/wgD/Ad8TG56bIdBkow+7vLyvuH3QYff8Nqx4Vs2gaZodZe9fvoN68nJ6KTBEjuPVxm
r79JdltJlpWu5OOYq8MLCRlhI/oyz7ilRL30VLgcJw4YLeeflpo+Dra6byQajsVm5kMpTMmh4C7s
R5eNkODuPdqfL/VlbZ2sPY1ecAPw+LJ3fWzGweVWSnusL8hcik43tRSdLtWqAyhfOtKEV3Up70x/
i0G2yp79fkCTaj+1Z9RAyx57Ok+LME2xNQ5nr3XzC+ktusFNz8luaI3ZWzsF4W3+0rwKjv7U/6ou
stI2CbDdaJNn/GHn4Wb1/mesNlOsl7tQwb6UySw6s0suJ7Ezh4AZaWN9Px2qjWuW/GHjWQ242uqU
MMchpI8wDb829xLhIIhrfIhdojV7/t3jEVw35A1TLzwuDt9ufhVfbyWRVneID29/vf3hhJqHRdVX
rJ95pzp4tDvE7ghp7OpCPRhIgze2+DOz7P17Xu+AZoSgszGmyltaZ5LjnzYTYAwbm5O0TJvVbDbR
FKBbVelh+9hnBbDN0EqA9q27xAS0NnrZvrFpAXMixCSS095Ht9vatmWarIc16VDmDqhL4LJWe4Oa
+kUuVXiayN2D38e25H8XCDxl9c2q7vJN8ejHA4VZ9H681fYAKNcEPMZjDk7vys/dPturzNnoa7vf
UnWuCu5/5sr7sVYrFXuPVIwtBY8Aig+0UkaoBdOd4MD+2v15q5gnLr2q1dO2UlFd7lofXu1vxDSb
05L1XA1fpsksR1JceHGDf7jdRfQ/ZFkCxBsH+4tuLKWcBl4jvIfWDRJz1PBgstLhmJpiYmuR7Dtx
6Qt/BUAwn7Vy0C6iuIMPPtRzey/DmFHcOWwicMyK9pSpyfCqm11VHnycLBFcqRTbrBgyCOCBb1iU
y0vkq13GZmtcYfdBPUoL5sCt9b5Q7awVtKtEbsPokJRZ9RfEnkT1ulBa9CdqDrZAKimPw9us69iV
xAhHG4POfTsl//gy8UCeTzJ3wW1O+r1pAtax5Qz/UJwioHnaAHKUwmlUgXN3aixO11QIr/G7WfIz
8yTcRQ1tylqsId+yFOHbABsGKkAwwHHxi3uMQcbvY5xnwUVnKsrPWcU9G/WnXNNOqmdZjbCL0hNU
gZ7sMiXbXoa/LYXVlyDj7NiLRtMPl9ok1rGHj/KU0ILDkWhrw+QDG5xTw8ZQjWaeoZe1fZg02C2b
ioFru6UjjokaSOp9KRj32ShG32dZ7iVGbCXch+QJF7hRnmYEt5GBV27Rq/1dY1n116joUCUMUwQe
xPCVSXAkC3cvJ26H6HUgw3JVG9L4TVGjfIfMqXjwu1R56rQhvY0aE2ePYTaqOxOrjdupUAWQ0F16
6DM12GfFaHiKKqRkYVOVuUU9geSkYFB168b2qIGPwAZ1LI5FYmQ3JYRXB6te2Y2Yj57sA90BIRzh
Rag37pxCrKsKHTReJdW7KW1KJ9IxRQdjXj/pdCVDpa7LW2MIjaumrtWHuagqD7gEya1ulG58rZmf
/CkY91XFJUNUo+RFjYBD293ko4xQ5L7EbN0fDPGixiMhP8Raml1Vpj4mtlUKKUKHhqro4BcIiUh9
ZtIPkxSNjoVERtbPV8RK8zCSEIxfDSijhI/bjEH3nMf80XMHuia3aRYv8Xm1yIM7oypm5FaaXFHd
SFU1wWs68vxeYxWmfKAXrfS0WMB8jMn6LZ/K0KvacHArSF87eRojEk6laf5lpW1kwupKSS7VDT2o
UogwIYv01CTnHNDEVWZaeF3mGslAVrPEZ0AGiVmv8E32s+yWywfuZjq+7VoWRJcKUgIXUzf8UgRz
cBq8DD2F97QXqwLolKTGHa2ZSl2a+1hOAtU1kc1hB2PgpFjH6iNqN2tE8SjXe1zCg2s1kZRbf5Jm
b+qBsc/0dS9kMfSgyaxpMc1qVSHDtPC5gdSpSHl3rkB6j6LQPTcBMqdSAj3kg9W+KOSofI2UzF/S
+oqED2VsIGQzkLIFoP7S7leIJ6eKcad8bS2m4SDt60M0dL30GOohgp9Q13CdznvrkGB4VLiVGESp
IxXydNVFlP6cbNThnYlqKDt5XAxfU2x2njCoJyffsiXssZK6MmedooAv5Gnt9CZeKWCa6khyy0ie
nhYXCuZzi+XnMGSYMfbRayNhsYa/jH4Eqjd/mxYnV8GkWFMNUXcR1zHe6E2aUenp4p9V03Gq+kq1
r8oaF0osTZt9F2vyzagPihex3JxC6I2bFA3xHqHr4iWv1akjoGPIL5QqiSj+sOzQ8suQikqtldk4
wAoWjiKXeN0ZsZE/RcY0HeLQGkoXH0W8knUf6+OkHLxJUKMdhhiaA+bnFjwXr0Ke670C3uooM5u/
0vg9XgtRk+B6n4CCk2fWSdxLbshF2Cly8QmrgOzbNC4g/KYZjkap4PKyCJyHARNjFodbGlN83RjI
ksK0phaSRxMtg8W8H630XklowJQzybyIS126xKD5qQFv5DSdfBeVpu6Wknk0W+1rqQBSmhQyxH4C
kdvFZrzYDTH1DguJ104SMe4V9R5j+DjX8CQs6GvUUy1/6zNQXfh0t7g/Wc0lwaN6ZUHuPyZotu9y
SwthoKGMavy0ddRSfB0lf2K7bQhKBppY1LxASeinwmPfUfgy4gI1pGT9miXTdCI8jvYVJuePgGRB
yvp5DpU8NJDsdb5wJOEx2r6ZVd7oS+ZjUYGIrEf/oWPGh1kTwburHuV2An2GGTBCwrpyNDUwj9Io
pBhCVciDh9KiURAze1vVePG6yWfpI/zbAHrmHcCmGQoF7JrI+OlPmB2VY1U/QE3F4yaqccxVhegg
zwJtISrswR+j2vowtzLhLx+rpPFu9uFb3qs4bsxXadSjQ2LS1/t6GO/UeEwgMjQpL87OFQXmf6Om
NextvXQTQyi9waglr+8p2eXWpINuHeXdNJPQxws4/8LWmPM5OGEiKFuIwBF3W8nQ7MbUHyjr9Lf6
FKYU+ut7iuGUI9sK9QbQNUfGbGDfSaQxNAtOd4+g91ekDtFNgMUk3YvaxOaI9vmvLpiS+6hW/Gcj
nvOXROvAWFUZhldKgNo0TcEakQOCljfXKCkz4aqX2m6nQ1THGxXLhDQqw/AY5N0kXBUhFsz3QjuU
/VEfjcwR07F8afs8vIlTtlfWeoLzNGKW+rrqKGlOtR5YO2TRNJgk4FVdcBwEsz4O9wd6p43x0HVD
iP25LF9oRVkB1UOjUU9TnwK6UKXxahCT5golGSeI5kfXlSFgChFgAu8bUOxDqW3GQ0/d42Yqx9L7
PFyVT1Piy3VU40xUyG4go0YdtMqlDL1aYc1N+qHxJtAliPOLo4FTdmaX6r63sa6UCKR8u3Cp2Fiu
9hR6lotCca89ijdGdLOpFTr7g5Ag6BKaV7JyqwuqMShjmXTd5IlJu/cVau5+fN820/NgdG+fP/zH
6GbB4lDvIKNN2L7Ok2G02w4U6CZPKp604GYqOntUqb2Gj0O3IXP4mEdiKMBeJD+Xpv3fgda7nLYU
JQFG9vXkGdUrxrFuq2x2XS0CmdOg6XSIVew9aKNsZAFD+B23nDEECmAMaOmuS+E1HTH5nYNnDX+V
XN7Uli2T5LOhV1G4OaSzAAuOb3bkRu8QHu4Nz9gXbnjcjJ/OjUX9C0svxaSZwljND0zbM10NWBh4
0bn9U4VGJb2k5u7F37byYh+noqFISIB+y3lJD68eq53wgxmbmG4GGZeqQxG8LNYapbKhjjsTZZ+M
o6ykT82Aoao8JssalHYhneG0IMkD+YPOXRae9MyL9LDnFR/yYSNd9TEcPB16tfyjJK7bQjVyrzAu
M/kFw/sg2aqwbLzGD6D6ygL7LvN4S+koepBZ2V7iBd5C4fDpnrT/pImzLfeqMynG04dbpVZDYZK5
hfFwSzZqmZjdT8FZGjbNXfxtq6Z5ZoW/nyy/URrvVjhuOpKQCwwWz7+STP+C0/3Pz7erzedZPua7
IdShzftueZ7lRcoOwILKpoHL9m+7u+mQvWwMd2ZDOXmi5bu+G27E1Y20lkDJQMIQeUh17WbOx/yQ
yk1w1QyjdF35Ek3iBbi6DkeLizLEmHPjR5xLBQEVh/SD2+HSmn76I4Ko7/oybCYPvY74Tbutr6xd
dOQzHhvSai0SscFVHP2v1Cv3m9nFj990gQvRSIs9Gw3j612bTQggZxkREd12zz2ptvA13WFKupdu
uv14eGvc6GrJMo5fQDWWN1BNXow76x8aIf0+o0VCRUD/dJBbwNVO38FMq14SCkjMke8fylvMOzzT
FS/643IwQw681L5uffxVV+3HMVeFD6syUlkM0K3WLpLl0ZXckWvPYTTs6B7DNKdi0d6QMkHQdBvd
Gq7y2GwBoc/NP4qDlF4w1sAcbfXpx2jW/VS0cso87UV3zai2cB0exIO+tQGfOVNoJft7pGUevJvp
XRVmvR+ZJFiOJvny8bLZhQ+8WFvYbFc+k/+j4+bdWKtF3OH7rXcpY2n2n01ptO7Vaa/5ruBVbvuM
eYYTlW6POq/cRbK3mdPdetjVssbTPVCljtc6OPNOdnQnOmo3xl44Rjtz68V+TM+fPuzqsA5FagHl
nx1r8ILLBU6WXAEntuXDcLml7P+dZl9dQ05e7eoGlPlxV/gtG5ZkxskVyByg5nVA5NNKRN9i7Ee2
UPdfzLFFiLW4ZYZ9QutY8bMIyntCJDA6Jvm2zKcRNSzG4p4uYnJlkgXaRpUe9UqsXUHAFc3Cb9nO
MyPdC35N5iitlpBHCJxKV5/EMQs9FFD05kxT9hJmRCsWjO7HjiYVe5K07m3EmNxWzby6CMClLPKe
EE8WQfilIcxyPt9BP57wwBBhu3J9wSoUHN3p3IYjigpdnBCeSvciAqXKQr6FAPLzUc6cTafDrBZr
rbdTneToGdX98LzQyt5G2Gizh8mQvYWl2hxstV6zwij0RNFKr6wUp62peGUHEQyLsit9Pq1xG4m7
sLsU2jejv/j8QT8eCafPuVq+JI0SoctFAHdjhFwwbc2d4M/m1p3pY2hyOsxqkYqRSo+MBpd1YfpN
1+Z37WVHQ15gp8+NS/nQvKSBxZUzvDQ3vuTHA/d05NWS7bS+lLQAofKIa7VchXZVfteau0TXvS5/
qobnz9/n8iCna/Z0uNWaJYMfiE3IpxTpvVInmAJdoL/wT6joA91SuW+thdWFXpGkOhpG6IRaWdp5
6V8EuYUId964VJ+pJ5081PpCnwYZS93iobAvOxT3oZs42l7fFbfbvIQz72/R6hHAL+xHed2eEfVm
T+JMKb3A0rD8Q0gXeWKUXjTGVofGikm4XAm4hmG7x3/hPwnQVztJ3raRXluF1ysOWlLxWbuMjvkL
7G07u6tu4+9Un/dba31l1fRx1NX+FQYlJtvLWp9KB7m69ZbNdr6DSn2h7BrOLoHLiPwa0iNReiFg
ivvsQvKkL0B0Ng6zM5Pn5PFXO5zli0HZ+fwQTOoQKt80kad03z5fDWd2lwWfKxoaV71l2z59xVrs
A0vz+Zp5KD3rYnU9oSv+7w2x2lmSpE/KWsIjNGrx26bycT0W2u7zMc5MSpJJskl8jBCJ2Xn6GFUt
SI1S8hhh8VVIxN0UkOv6nWJ7/XygM9skBFwq07990OgjPh3I8vHCBZTceENs3WXyYgwwaseE5nRR
BVTa+fPT5wOee7Il6bCAlrGXXkcEii90aRRVjWdYX9REcNIOIwAjsMfh6+cDnVttCBIXwy1JFXHY
XO1VWVxhOjaYxe+kACA9L1YOmnJBkc9wjH3u5fuxJ80JF/2wMfLHCyI2xH+PbK3SEVB41UagtfV3
2Aw8wh5fDA+BlSfcbWVYfn+g1fZ/MtZqT2kixTchSfEB4ZwOEONs6xGxs74Pv85XxqtOLsl3W9tM
HcT+V+mN5A279rtwTI9b8fuZiGd57EXeungT85FP51IWj0ozTzz2cuT6yY9QBIhI5Ue/14+8hfvw
NnHC5+gucEaiQjtvv/T19/x+a8NbYXaXDQ+LT7QP2kL0pTt7tXgGbp6zlnQc/WLVumlQWzeLC483
1sLw6Aco2zVZ6Y9poOq7JqddE9fw2WmtybxrzAZxRj5MtyX9JFs0uo+b0+kPW/7+uyipFDHSqJbN
CXyMQW0DCYNPC+fG7Fse73RGUMcnLcv+gXPSB67H1Iek3TtWWOOZ9+axx0l3b3lE2k94c7vRrbDh
+HMuIHs/4PqwLgo/8zE1aoh05aO/b58Iuzz/a+KgQLiQ9uGN6NI7/o3a5ZYG7twLffeoymryS2nU
xDJRgYed+yGg5BHPm4qsjzskr5M4RUP4ThfqWilUyxq6JNCTvxfY+BTf5a502R8oqXr5gUKr3e51
0c73//zZTq5A0mr7wt4RF+xC5djWrYNctk9pNP3zvfgkslntU0JnlLgbYQkhy0RPZEfS3pFG+jva
LazSmaP/ZKTVh0pnVmRvLA9Dd8yY78LsB9Uzd2PmL6/kdOaT3kG/h2qQPZ/2hNP1Zfmgl4MqaX/v
+Mbt5FVHEQjiMdxBdii9uYa61V3kiGfcBB3GJlHs/PgQcWlURq695oVmsuj7Slq23lAbdkqHo9He
J9qzTMpLvxmt19LckrHJHxf78sh/D7m6jOSGVOayVLRekgUveSA9amLyI9JVN9eiYxnql9SUb/T8
ix9L0G5p7cqDNyqNnqXilFjuE0m/4QCdDlGf7KspU+z/mY9CgxMdTzHHuRNkFxieb32orV+9+lDS
mKRY1zHEwsleaDQH+SugY+odAb2AaHO2Jc9norKTF7UKk2INqEWlV63X7wjCAhu1EFTkYp+QQ1eO
yjdAE04MVGun4Yi8nbT6mMc5/U6r1YzBgT9Rhmy9thq/N6H8WIo1LV3NTaHkPzD3ReQiVDf0VFL8
8UVHmZMbPS623rt6ZoEslTpOaXWZNct3eXcAQaEzUdJILBCjC47RlBpOYBoRffyY2uehMHh6u0DJ
ulpCgW7IA2BEIXhEhADKuSmrL5aYzgezULbcIX9f+9ZL9/0vW375u19mClMtWmHKjNBEpy2nR7/O
nCTt77ugdIWcjri53qmtuJu15tY3lGcrHQ9AF/BczPPrMFduxry5b9Npw6j9zMbFTYJyI1cbkaht
tXFBWqBxR61HTxReKKdj9PdQbno3nLuqnoyyCtGaRqWFE7Iw3Q04ztmLiFzbddf6Ha1/FI/j2d5W
Mp59Mp6IfykUsNeRUtE1En4veDmNMT5SheoxHSqb+siW/4V05sq/3Ab/z0irPUovqF7RrbRcUZXX
pOGKKpVcSuU7hPkYBFWOviNLMrzIN/nbxolwZtWfDL3aaIIwjirUmo2HdeNj3+6Jed3gKN4tet8Y
cdaxI08tebEnuFu1jzPXIvLheJpg6UKjK2fS6ZQehbzWwqRrPBTTTwlVOxoC75OfyuTOD9kVyl/y
1IgmSnfBU+0/f/AzC52xkZKD06SLbn0SDarlq+VS+4cadEW3OelYETe3zwc5d/icjLL6sLkgR+Az
eMLfHguhh0tmQBuiU9znLr3r2B/4LlnMmp66zMGT0dzlpWPoTOatMOjsZH73vKt3HVhiM2MMhgRD
QjQoJTT9Jk42bNnAbg2zOkT0uqzyqglab1R/FlNxp7Thfoy3jsetUVZnhRg0MchQRtHz0E6sxqX/
2fVhN3z++TaG0Va3vzyXY7VewqR8Em51KX6uTdKhdYy68fOBzk9GOqloq+IK/Vv8/25vl/oE4KZm
Nl4nBRc4sV2pTfb18yHOJbQteKcGxM4Fe2qu9mkBlRQcP042XSIE0Q7ZNdRJ2B8Gx/rSIrZ18Vom
1Oq8YjyKibDLMWpepzFGOS1iv6xGL4qDnZBlP9RopG9e/tKZweJnvHlGnH2J7wZcTb0W5GrQVYCw
Gr05CrTG2jIuyP+Vt2hh0gIwDwzluh+2TZtw1iN9uSTFTyr03/9N2pdtx40c2/6KV7/DB/Nw1rEf
MNXImRQlveSiJAqJeUYC+Pq7k2pbVVlYBbevH2ixKTEqp8jIiB17R3i92eBMabxotSN2IVp2INr6
b2OC91CzRIawIXyUvomh9BFveDOsvF1zhYtXAJRSTRUEQoDzCzEPLahDx8xA5TfqvLnIb2MlDnQ2
PadS7eXQVXPzXlljBVw8WydGhXAGXLWOMfQ4W6o0ZI+ZNdaHCR3toOXR5ypcWbW1EfIPc3K+oFkN
DvgSlxySHWjm/5QeZpfsviOOharJr4YwoGbdavWJujZKYQXNyq7MqlTboJZBljCiJWKIt063craX
dj44oKArCFpAdE4Lw5ONlkzgoGyDHKG5bb0AArwygdw5iIcZID5Th9QUno9iWGwpbAJSCRZ+wUKo
F+2LLUdfTds1UYWFTieQq6OUiAQNunV1sQ1cbmhmTGXOj9iUuekBpdEiJBDUwUYEXhrCwhuw210f
4NIMntoUdiPD1Zh1DCfN6J6YBq4QsHZct/CRjRCn8INlE6qbXN1d8L9DASBMZyKClTdG5lnftXB4
5vTh0Y3ymG4gZfIpJq61B4nKHTRh1o7bQsqPzyo6df80r54fAfDojPKgyqCduSObIowegFXvPvrX
kHkKYpQ0vej1+pCXNv+pScGvVJk8QMlvxjO5gZDXrdaP3lytpNaWbplTG8LCRRpLQfKAYVFl+jxU
0e1s268t1Q8pRFe96+NZeoJhDjmDFDLzpioK65SJFkflDHpZddPsuiPgUW71RHboQNkNgeaBQGij
b9c7S5c357/NinIypZXpaL5A6CbNrzIAzhEE5a6PjLuhy73524KwN0GP0qmlUYwBneIxgGseICqs
SpBWawqvius1SPDaiITNqCVtoqFvAr2yMjQxeqg7AZe+1rB6eXtyCSTQjSHZjnBH9FnoKyzrhMOO
1bGHKt5bA8knabQhXAS5YdAOZ7gFqp/XJ/JyYLBpAlEMpLOBVllhIluI2QLqNU9BAh4iWqErdRWh
d7njz00Ic1d2RSbNGYaFzBDAJiA1xbMJx/lL7UnomBwCUAsVkDV6j1cbqi8PNExboJ7G/9ngf+cz
fnKNdtAXTytZngK0TwH1W4NOnbqjsVIEXYhUz8yI+13SgTGemc3b1TsfvEN6MB+soPvJ/KF16Tpa
ic/Y+e6HUhIeoCAyQBL7glDXnOMygnPi2FiCBKg/bx1P23RvkfefoLMW1s/Bg5fX0j+ensIk1ipa
t1kFaxkFl9NU+xYoXAx0GkwQViDFw/UNuZBacDjpnGlxDDpclmAuAcSSOLECyLYeavZm9vPGa+cA
Va+wOTQB6fbovdM8GaD7v/7kRP6MA+t4CAsSdcF0Exm1lHbDFDgM7TjWZq4IEP8rl8wCEOLMivhI
6wZ5aMuRTQE2rJeO3WbUh2eiObvRktFDdEtZ8j5ldAf2qtdGLR+vz+9lddEE4gnKTOhtgDouUurn
Z0IfnB4QfwMIwhvpjm6QT0BT4W3ho1/IY2EK6uXvUGP4SFLVOlAEABMBwEBe10VbL/sshI8iPIBs
hE0WK/BRwD2wmbzkpgtLuLu3dJv5NVJlU+J2B3QGlkjyRx7YHtDALkNBFn15smvcX5+YyzBO+DTC
6qPDlHVW7qDFaa+EOtBaGoRjdvPDr8Jy90Vee61f+N4zg8jqnK9EozSJWdhwG5I0e1CdDnJtNQK4
8ICCDcG/py0gROCNx03/3bqzPre3+bYe3RFcWe78YLogDpvRCCm7q4jKC6/BDVsaonww7YOLSQjx
CwqZ7YyY2OVfZ/hD0KxBNWkfHbQt0vQxeJIA2XI+6ISQm19le7l4PwnWhWdMpxkGsmPcI+/1vYl6
kXKsN1zsAQ3Exq3pAhMDahQK+Q4PRHYrG4mv25l7FowLJ4yRceh6FUNPduVtEQ7bPixuu806zuky
RhYsCQdoVmmSaIPFLx7Zy34ooeaPW91X9swHYRjAq2sVTH4Grg1NOCN570DooMe8ytroFaT2ymyX
G8bGMsO0D2NtdLXpy/XpXDwlvzeSeLmiM1vKE7BTBlk0gyL5yaFrOsuXufrzafzw2CdhguFI4CbV
MY3yPt5ardd+jYPqG+td1C7CZI9UnZO407f/z8n8CCtOzCpDNLd9D7NcRehfGsV5uAbiuLxRheEJ
zxpl0lOTRh+7pPyEBGrr1e/5nuI1xeGobeWSV3C6rkoZLLqek4XjC3syPIpOVkNiMFtZWZh1kLRF
WgHZRP/6/lj023gkAh+CRjIIrgsujlLbBiMHQtjOR5XtqNguDfnQoJf9ST7K/0UPCObz1KAQ0BZp
BOZtHjOP2Ytcqf5gOJvJwl4BpQHtvlZD7DURcOx0VeKZr5R4/E4tiysJmVBJyeFZ5MpznqBH/NaC
6an1rXmLaxocQWuOdGkNTw0Ka0j6Ni+0UUJERKBQpyb5Z6M+kCZhP64v4geg5NrIhOui7+S4SmuM
LDuyhzFE1LfN0dC6LW/zoIUjI17qgi+AVyLAnnODyvd3nsLk7WDx9DRxNEqwhp1fukROBy9cIiqa
3ZkZIRId2ofZBo4aFCCuUqehNj2pVepNVb/i65anG4UzINM15DeFrYy2AJwYhp1FZvR4Wkmg68gl
rckZLDoEaIz824ywgQlefX1tMf5+yG+l3KOFqz2iadkHBcCAko68JdCABHPYmsdbG5+wf6Mq1+xc
HzE+VKTLrvKM6qBrd9f30kVu4ON4/h6dsGfH0pzVosCjrxnBclTS10ge4iP60OKwKq2VYvLShXg6
lcK+lXSnr1P+OKpLQKX6R9kuwG/7YmaP8nxsoPKqpStxKv/4lyfl9/CEXWkOlFBknzGH9fc2uyfl
mhD0mgEhfClKdcCIYYAZGdo1mFcUbHN9idb2gRC3ZJkBTrASS5QWB8PeZ/3buPbOWd3kQqhiRKOp
zPHEr4XyTS437Vc0qXm1Pwa5DN44dNusB2QrUycqD/QDjYDWh01FR5qj+8IJGK7P3PKwbNXSwaf2
kbQ5v1UrDWQ+WonVoUdwDhuf4+30UoBD5mbSEK6gA40dyxDUdMlqaWBxcCeWhY2XAW9Ulnzj1dCw
NnM1HFp7ZV9c5pz52XUcwByhlWygv/F8dKyTpqTs4ADRZz+4ya7ajfbO6dGmmoXxpvpZvJX3irJR
fiqfUPlfLQEuDvHEvLAv0xkhrWoNeLTQXdvZgE4wf2X9Fq/wExPCthxSnSVNgxFy0NL4XEIMFLdY
vtMC9RXczes+9zIJfD6n4qacshzMRzP39pNbTu782QQfiNs/zK/NIT4mbVjvCpBaf4KSgae514e7
MqGWcKENtZ10jQnbNRsOGhrNXLlpqhUjlxkVjBBdsEjdABaOPwhOOAfhC5FBEYU0dwcJ2hITirKS
iwrZ/r96157aEk6BaTdabsZYP3k/xq4BZM8bNNW2qfc9e3M21Ebj7X/CX7rkMUFDbSE3poA+R2z5
lUBzUY4FdmbG6h2J8JaW84fU0lZ6rC7xHx9T+dsOX9CToD0hadkS7jW5IHv52KJuZh7Ljfo+fgMr
1tcZYiqti2ZM33yE5AYEcp4Buvsyr9xxfBLFOw55TQsZaQsEDiLOxjRSCWRqIKEYctlTjK/z8HWi
b0b67fruXHw6OLZsYmK5rokIb5eg7QqWW0SdnGO0xWWN53PsQUAz+8RJYeWtvAYyWDoQkBRBhhPY
KfAHCgciySl6JfhhrFIbqYfMG1cZsJc8zKkJIbpzGuBLCoatwntZQUP3a1A95DU9TiqwXvVfnsaT
QQlhXQUlB9CSfVhkCO3cbnB5/gxCtfs296y3dae2FHadjlHYpmhJMC00JoCCtu33AxoO6vFgpvRu
0Ga3bTXJzdvs0zSMP69vmIVTiK4T9JVBmU9G+4ngvFNrhMhd24G1wSo/T2a8B4THB13Q03UzH09W
Yf9zEmfkiZF1hyVhl4CKL07KCXweHEzLW9uHw4wdqvggnNuYcG3VbeknQRRy/ZkoXHv4XPaXmQr+
B2EjNNjbvLXn3AtUOUrnM+cTATsg7uJA2XIWxvoGZfRtGtBQ91mY7wgoGdOwARlu6SOBsCtfr0/D
ZV1F+BjCdTyYJqBFKT5GtgMHuZfRD95U8iRt1K0Jnd3tdXsLXuds1MLqlqmNkmIKb5A5KSQ/Ta9s
iw04iMCvl62YWsrcndoSufBlGsX6KJVgxtgpoenVG+OWZ93Vux6ZO3lrP8Zrk7lwZHB1oKYO7gAV
1TBhdJHeO3rfYzKnfXfMt9G28EFPpXvQDHlwgnRX74z34bF+kg/rcdWSh1AUA4ypHDuJwpVwQw9D
wZDqNngwroTzDvRJh/SmOWBqwzKMpFVRg+UdfGJQvKZBd4nMKILVtnF5R78TSnejzzbqp8wfXhWw
tabefEvvnKD3QeX14Bh++n09X7rkMFCf40TquGVQhjw/SGpV0rST4RkVE6Q89bdRhrhsWj9c37jL
B+XEjHBQqlSdop7AHUJfV98DZ7yJvmqPpqt45vAfFCAXLjHUAn+PSthKjlyZrDUwKtmMD1JufZU1
Gq8FdfyaEn3gbyMoJpxPXW1GppY62DKAM3PpjT1/vnV7jqdh39Y83uI6cYV1S+VtwyKthiFFUhM5
CDjqcXYRHYHqALTUHfWuL9SaGeHaGhuqsyjCu7e2GXC8b2mfBepa/mN5N5wMRjhsU9EoqVppyE+G
EbK9UAQOa7SLAQ8ePStBGk6rTQhr4xJOG9jJ7Jby4z2E0XZ40g7RA/BPR9sHI+Amv4Oe63r2nO/p
i/1xMkrhaOW5bBi5jCUrJfseCYXYrVTsxsII4nze9Sbb5uOq216IrdBR/nufCActz0YL7AYYKCfa
wpUMHZstT8CC6mIHwHureGs7c/GsAb3gQInBQiVNiOYA4rWz0kISEr0Md5Zcv+aluRJtL6/ebxNC
+IacemSY0BoL6sR0BycKsjl3Z7bWdrdmRtj8VtHWs+Lwt73E2R51FR3jZoyjBlHfv3rMVBNaD6qq
OaaFJ4QwIN6SP2stBLtlKF52TbVhdnFLyKqPulwb2MGD6UOnD2IPgh/MszItwWE4BrY1xS91BEE8
pzdt//poVqyIBTC7ny2NNgBxmc6tjmaqpH27buAy7lExTSjRckon+QJ3ZM2GOZl2heezhJqh2sl7
kPA+jFORH+YWz73r1paGc2qN//zkhaklrLGh4I0X0Ag2VHl4bVVrrSt3IY8ECkMMBhWhJZoktanU
2YnjX5cHyBE0v3oC8p6TTkCzMnbhBn1nN2z0MEMULT3/9SGeWheGmJOiTCSZTlDOc+4x2ltpMN+v
m1hw8qqlahCCgSHwXJj8tJ1MIx1rSIh3wBGqm/INKsyAAOkui90Gr/P1ZrfLswtr6H/kDAzmZTXf
miQIAM7o5VKz15I9VDJUKftPK0Na2Bkg1teBGkD3EtJ/gkdPGquYys7g6HGZvdj7dM9fHWkWzl6D
koSbQ/l4LQVweYuotoETjN457JaLxnIbMMLcqqHnaEm4J62dOtuHrm2ebLopojApV9CfC0ftzJyw
M5yKpvLMUNwxMqg6tz2Uju8aLt0a/VeGdA04MQ0cbWKeIWprJikWxtXH4IUDb3CDaAM6b5lBViog
C7E9plCD1hZOtQVhIsELOr0e66TquPIM4M/gvtsgTkP9VYPo20e+YVVagm+E86v/zKKY0YQmsQzO
Z3jELpw8CfAlADoa95dMlQy1nR5dB9meeFKIuv1aDWtxl/4erpjSdGgHdzxhCVlu/CiLfEtb/S9f
yOfjE+58Wg6lpmdYvAHCzur3SvtSGi/XDxtflGtTKFyRVkOlWjFV8EswhdwrU91+m+ao/Ukb5PmB
DmrxVFNiig2aGbXhj4ZUh9c/wZKPhjcBAk1GUQE8sMJxHxuGGHVuBkD0ycOsobzLgvZRrZE+QptZ
6VlB8tZ8in7QGaBRlGtWWVOXttHpBxCCucKxUEqr8QGszqvQRVjXrvylRv3uh/wEAjJkNQDzTUBj
4tK/TpwD8CaECTQTCU4dYh7C/IMOOZlZnQ6BZL45TPdxRF15rVi0PMDfRgRvU5Va2kwzjCiODgXY
Z6AOQTv9ZBWvJK+968u55EhPByTcRxpNSWNA7yUwyEOa0c+xDZmrKP8cpSpkJsHeTaeVQGLhTuId
vIiNMYPmBe4DJXTQZaQJRmfqu6ZoHTdS6I60zVqvxZLTPjUkHMehSrMuLbIhyOPUY0W9bxz72arK
2Y30aOUSXFwyiMpAVsbB61ek16WFVNl6Hw9BBulgUHlyWr4sHaH2gj/j++uLtjiFv62JNB8NGbRa
p7Cmp0+qda9LUEoqCv+6kSVXA2nJfw1JZPQogEB0GKQMoPKMvrNJcov6az9vSqrhlT25zvw1G42V
3bhgE5hlhLKA8aIbTUx2geI/oXWCZBfXAsr33ZaFCPXWq0H8mApu1EEIhrITBwxfdN8zXaoqRy9Q
MLyxPmtHdJ95JiS7oh8Qq/nvwjBAk9EPCe01/OEinZRG1InqDOaGZB+p1mGcTT9aSz8v7EFMnAGn
DJ4q5FiFC90kDhREinYMshzQohFsTrSof0DwJvfGEgpzVgFh6et7ZGEjOpzUybKxYqiO8Hk+iWYJ
G6miKVBeKEfouOaOm8Ro5Wa761YWSqHIfCIgAkoMPWEXoQopE1QxamVAnmL0i8HTAy5LRfwG2BcW
Qo4LQmtApqy31S0FSWD0AJMSeizA0i2C1LQ8GhVW4o1NXgzN03HBUagPfsJk7ptH8xCHa7fb0oye
GhScVm6OnapNSI+0TutJ6DSGAAOoPFcZ1hec49nAhJVz2pnJ0C/hJTR93+2Qyob+umvfc0Ku0ke5
6Y68rmMLF/LnnCHl93wKV5scJ0aSgj4HQSeS6LEZxocMPXeDW/vkCVrleRys8yssPbo46zFubbgW
MPHzk3OyTfWpZaZD/yxIDE805HJm2h4g0SC+W1vB5T1jcl41lEJR9eVLfGLNgcjLRGZY0zcEoo6c
HjyDkFvgbIaNfIju6Erx9zKyhX6oBeVRjiuBBKhgT68lgGA5jSd1DADfI0sJqG6tUp9f+kxuBjpm
XP0U1TRhx6RF21RTEqFJ/dgd5YCBpMXnj1dQKb8N6X+ABr+8DGAQ3Ss8Cc+1BgR/pqhGriDchcGI
7LsaAiekV12TxHuopnyfG4X4dHB+VDNExq47nMvDcWZZfKgojUWKGQwmQT3pfg4WAK+FSglQA5bq
ZjawdtfNLS7g74GKT5M0NlmeyYCUsDp3ZelOi1eik4UDcD4g0auQKrZHjumdHgbkP7Ut+cL5TJhf
3q8r7V2GlNwYqlXgMrHQwiusm5pZaeGoOVyL0Q+epuvbhMWhjkYCKKO4cwoFozGrV6KVS795ZlSU
LWx7c4qMAcT8sW09V1EyujKoi5XOWqNQWDje3BJUPZBZQcOT2CFRDjKaCnVsDqieBzOQrYqM+qbu
Wptp19ygtrsysuXd8dse36wn7gTiL1LECoxsTONXSSttP5P1taD8kjHQPB+V4CJzjbGSxgl3zDbY
qoIZYrQj8UEOOLrlvn6Pb6KN7n5UceIQGMl1bMACRO78IwjvOqXJtGYeMLFoj9uYtWsNofkFXGFe
davlvoEmOWenbgASqNfQHcs79vcUCzt2TmRo+lkYfA7FMJArVd481SHpyUYq5W+ZQQdvMFeJMpa3
7L+tigniiCWlBYnCX1oSSouXLM8G9r5lezXoITkJlnO/NtQ1owJEYezLlOYRdtNcaKiezkfAIFyH
lsF1l7ZmRnA4QzVIkBWCmTb6bAFzzRW0tFZfcZyL6wZMDi+yIBEoFgwSaDhSRyHQ3HUKYzcqGQ2K
lDa3xawUu1k2En8oo2grEWONjGohkOGXEvqz0fiLqrzYcwidY2hp1aC+H0NkspIflKE7ivqWJ4e6
veXPiPUTchngI+0C4QiASBEGIxQ+9wRpPIEhFt2bQdHMoQVdt2q6kXTE+tNrlK/5uYVSPKyBWAXk
eR90i4I1sKEBqaNOw0d3TfpgvZY38Yv5I74ZWk+9nzdDQLf2QQkgSueRwKGu+SiD1vW+WvF/S5cx
4m/OjAuKF6TOz0fdj8yhWi/jGV/H4VjmfuSANyHKQ0gNXt+0a5aETSvpvcRGDRdXAu53aZg3dWM9
qQZBypCslf6XoqnTUQnRFGU9gdQu+P25s+OUuBX7Ie/yHT/1bRx2up/oKxO56GDRrqhZOsewXASK
VgMx9UrHTI6KG5f3cbFRgSv1Ww+spF71qdV+GPIGhd/Q8fW1Xmu+SucvbtyUwJDYKtYQAaTgYuO2
pnFXY7wFRIj2MYmbjapOzaeutOpwQknO12cz/Wl0VNnFTuc8SriAj63UFT+uL/KSZ4KePAqNaDGH
aKywncYRvbmkgmTE2A6enT+a8SNj5opjWrqzT40IO6nK1UgtSxjJyMuYPmRrzXVLju/09wu7B8gv
nUJkFKCg4slkRyeFTF6leGy6tw2I/oEy8L+YNFMFKYupo/tYzMtYvWKPegnPQzVEwCP65W3brYuV
h8yiUzV+mxHZmufGdqxE/Sj/kQ3wxpDARg4N8lsAjfn6Z8WDopk07tdKAwtAZGzOE7vCnujnCQyc
KDYHTu+STf9AnxxQbSQxgJeQLn29PpdLXhz7HzhB9OYboG8492dyFnX2NEZIBqXfa0Kg6Tp5pd24
WYyO3g6P8OvmPsKIi5MHxgELjtwC9Z9gr4bEOqt/PbkHBHXppg/ZMQ/Xuyj4ERYNmZzyS4bOGDjG
hCNu0pRCX/AjS2Puf/XPqiGC/5W9eKmTjlAVGGO8QS28L1TxIWqAUzVKE9AAQ7q0DpzSGHeMSskz
I3kaGq1daa4y9gW4X6e4OYBW3ZZwRdYk9c06T2W3n6G8uJ1jUJ96TVXq9wSdgY/QqwTbZqe1Xoro
oXFJ1oyO2812F/t5XVTlXdfIRrTmk5fuAQCTcNNyfUeU8c93A5XaSKUThAh6yHVzSCFwmnfpZvRs
F0IVd2tUCUtHDFBYZAhBK4YM60UqxASLQSOhRtX4xc4p3SosN8WByy85e3tbodvZ2K1sQO7shH0B
6nckCXVcOoB2CPsin7O2iIA7CyBMFGYTKIBlG9q35FYFX18xpT7XVjYI6oBjtYkN6xE6vSt7ZukB
DPF1Bw4MuVHe+HU+zai5a6VaoOyeOW6143RIxbfO1TbaniOrSHB9yAsn4cwavx5OnmxSpHYzkSaQ
BZV3UNxMQXJblm9qAXJGiAY1oHdGZfe6yQWvcmZSPOVdYZlZzJMlI3S6434C7XFZ3U5WdIjT5oCe
5bUGXv4bxWUFNR38GM8+gcP2fJBo7U6sVEE1t63VZ4eyDa2msG3mvwwK0lDwdoBf4DnYC0w1ypha
TQyK09wf2yH3Ggc1qjX+zKXZs1B5sqDzAG4zcYuWmgTcNAEDqwYM2mAqr6atIyjL6LeIFocY4ukr
XnkhQEBeix8KG30vcMznk9cogwJqeAAzJGfLsrdo/BNK8z/fx/+N3sv7XwvR/vP/8P33spqaOKKd
8O0/b+LvDVjzfnb/x//Zv//a+T/65131Xjx1zft7d/NWiX/z7B/i9/9p33/r3s6+CYoOFLUP/Xsz
Pb63fdZ9GMEn5X/zP/3h394/fsvzVL3/44/vJVw0/21RXBZ//Pmj3Y9//OEgGPqf01//589u33L8
sw0G8v1d/Pvvb233jz9U5+8mJhypYBR9bMPQMevsnf9Ecf6OjmFZk6ELA4JhwOT/+Bu0jDv6jz90
5e9QMNHhM3UudYYizh9/a8ue/0jT/26Bf9viD0FDMyBr98e/PtfZAv1esL8VfX5fxkXX4tNwV//7
QKEQilsT3Lyoc+BIAfshHGFdGxRoz5uSG9UTogFz9mdDax51ZoNyowVfeDficiDgr1KmPNnYg654
7VQ8NxD2dB0C+Z9xxI6KNHoHjMDoN9KE/rtirLYU3e5y9Ypme2strj937r8+NCYTPTGc4BYTcb6R
C8AdGmWqQPOigfy/y9mdVqB5JZpyvNHecdVoQRUZmq/Z7D6yHeaWo1ludbrKlrA0ewjnEZwaPB9g
8A964nMhYR8hCUAkN0nn2E+jafQqQ27CGS3q0KDWt1Zt/nRYx5EnIHQtilH2DWf+ebLZ/lzU00U8
f0L+mo6PexXEbehCEoM7QglrIxJHXobuGrcBoRkj0k1jzMiU55G+4vQV69yPWIjIeb+J5ig8tFNx
q5+PeiBaRKA4HnmtovW3FW6cgehv0tDcNVKXBoqa6iDpisznRE5LyFFN31Roxx3ntssPk4IBm/I+
Z+yVWn5Py+RAqHrDdKVxrYxVYHBVbEDHJnmbsmpC3q39URLosreKslMkA90c+UwCbCu3GePHQa6z
XZN23WGsQOHQj9ALr2t0niTomeqSJH6S69bV1Bx1s0oJQXh9G2UkZEPdhz1N41BpbetYoMGgHPJD
Cdbx6inP5+kZ/D4QvNbsoLUpORqZ86nrgb3IlPzegGijlmeOV8TgFiJxHvvUNFu/USIDCujDz74u
x73aPibYe/c16zaMqtENSUDCj/t4M41j4cmgpfZaiz51iVTgc83Qj6ck3Ut56lUzu0lQ47lppmFH
MrXbQZx4K0E6x2NWzrZZBpAEa9qNSab5Ntenyk3r1NlksnbbsZGFhhLfQBVbDnS3l0Z6aBvijQU6
KhUDSDU8ly1/NKPndCifM+jN2TrdGHr9dW7UfJNaxitRR9/J2gz8FGPjmWA28J0Ixf4pkiLXiXoV
5RFpCGf0crkpmtp3slrrN7o1HTrNKfZWFM2+1SbFnTFW95KdxxuI5LZ7p+q3oz1Nh1oq5p1mdS+j
KZGD05BbUko0VCbgSRtDZ642GPmt6dS9lwIRtG9flWrqP1U9GjWpCrHiypmeOoujNMtBcanT2IHd
NeiQNeTbcajUQympB6uZkk2kKWyTtiC4V3oSh5osRVvDMuhGT6LcU2OJhUNR2Rspij7n6jDBvvGT
OPmwx7tQci27HLasp+5AbMUfiNM8dPyLzqTPUIH8NCk2VCY0tfIUCaVo2RqqQJpKZ+Xq/ghsTv00
P3MIJVHYRlEad7jgacrCUvO4SiJPjxWIIya7Xu2Gg64TbxqGDR4u+kGzozpsrK9xVUooRJTkdsjU
B4ZG4X7O2TMDcWoCerZ78lzFqh2AyMmK8KVs5OHQxBnAeM+Qm+zhNSXNlZxZ3kZzdWMXU3zoV6WF
uY84Hw+6NJA85Z2NNm4hoWMDPHs6ZW0aeUPdFL5OC+dGerQm1J37Wu+9rh0sX42NncQGt7CHI7Pm
ciM5hARlla6gEvXLD6NC2hGKTVwvHcLYQuictWUWK2ONWTOyyUOeowSWxob0BdQH7qCKIXt6quhH
lX+huj25Kd5UQScZve5G6KCXvYqpoank1d4uGnpTJSoNGg3nmtlHmvQKYHlQq4/62LmPHFwGo+oR
plsBwHvlEZUAqGA0+oFJ/XQz1Gb11LBaOnZ5Aj7uONFeAE+fQ0mRf1paq7q9xsirGuV6IIE5a5NV
hLwWVfsFdYTmHqKYq901H8Wz88XCG8ZycBMAJ8+54M4dPvbzaM+U4ppT5jZMZHVHrKw9Sp0kA0eF
aldH9CgEykl+aWzjezza6buTGH5plwz3Qqd4eWdYdwRZh92MuCHLBzTo10V2p5s5ZD4TW32OJ+tV
UqbitoEA6SPSTHmokfkpmmUPfXbGtsJjA8drLB5rAotIOdkbNG5NTza57wFAnN4rZADvQIliPTRZ
wW41ij4u/l1KujfDyaebpjMVd6Im/A+fVTMmCjC12l1Bk+Fo9ErvqlonB3I0qD6ziZ37NTWfMjbm
PhcxVxnQjoXd2G8arR4KXZvfowapU4YGCNWKH0aW3zWIWLbyyIpNpVrTMS5ZvEvkiHl1Y+vb2uwr
HLUJog5yX/syM0wI7kjVTS4r+GJDEY/To4Wglv1ZovYr2xLai7AmRRinLRrTGCvwzJozN4aC6gNJ
SeE6zKm+KdKWjn13X2UluY8qK/FmZ9o5qJ7fmFXc3Ei4HyWSKzun0esbFc7Rb5UG2BJztra1JIcd
isBlZdlBrpI+BA2c9qKM1AnmWO/DNlfVl67XH6RCN5+cOal9DaDuWoJ3rnsDm7xWnp+kpBywspLx
WKaN+Wh1BcQGbWVwja5vXWRgH6Uubp4Im+3tYBcQZmdT84D+quk2IxlIeg1Q6KlVc6OiPvCg6vDh
WqS80PggW2p7sLSuPeAt1R5i1q5phtliRAkIA16yHPsMqBTwZzz3eRLIZehRm2ophxq0YTzTmkIY
rsiPNHUqqNbXKXRp9PsxLWRIVxiVJ8kRVsppnZvZUd+ZDGEjPCyGsEuMY9LM1cEE7sOf8hgRsGkg
NTT0abNv9OhpJsP8qtn9Y9lP8oOBwPshj9t7NRnzz0hAFVsZrTQmI/M+jrsstFIQi+kDkfwGGahg
ysfp8eNLDgZgu8nbOyurvbGtOlCjDPYx64tqO+R25CG4gEObf2jTCFbrOCseB2q0fpF3UdhOX9pe
RfKvG+gGeRAasqicvrbl4FlpXH2aEnl2WYX6cqLau3qU2EFpVHZwEvuTleByMTOn3RW2kt+kpp6H
OsuxGe3cAPtsZvjZxAxQxLJsF0VEB5yh778ONlTr5Vz7RLRC2yFZ1Pz670bfbuNWMV+i3Kz2tBv6
tWhVDI6xssCJcQy2xtU4HOHiTIc+B8BLcVy11UIWl/2r2Zs3ZIQQCVqXaEAoKx7zyCrc1orU+2aS
U69kRN9Zjas3jbHRiyLz1CkG1AupnqfroTvef+dpdUTTmi6DDxxZRTCcXzpXbWwcSiw4V6bGQQdS
6SOENbJ9AdnHBmESYrZZQQ5Hy8kmUUGH2OrRa5cUYCnq5pfaardRUYLykn9p6KjtC9yUfi1PdymZ
yWFEDvKQ2Klnk/LRaMs6GAtCXywVHjh2yvw4Q2z1xsyge4pI2rVtxMVOVacvamqOmzwHnq+8m/q8
OsSqgVb5SK0/TQD1eVFZbpJJa46kc9JN5cRGqBdz4qlNob3UgFKSDnlQtaSN2zFcbmre+Ang77uP
7z6+NAYKaoBrKC6BN/XKyFa2CYi1n0FaREI91YlfOikaEmcoBSPNlB8Tw8yPPbE6v1fz/LGwRj8C
ATJY90rVNwp4td4sXqW0/tpNo+lBY6ra94o1HCGkzcLRGLQHFcGzhyKZ81qM9vfYikfoZVHPzCTt
lWrGeKhSBcA+ddRezbkrEFa2iLHU9qExZAlkr0icM6DYXgrrmzQYW3SqBZ1VzY91gr2eOg7ZmT0x
D6akJvu4Ln8YSpWiok+UrR6Tws9o9v+Iuq7luHUo+UWsYg6vJCdHZVkvLNvyBQkQAAMAEvj67dFW
7b6wZmRJHjEA53T36cagQ4MfgF0azGk6lNEpH8ZNO5K49seggn/hWkPOm9zsgGgE4NInRH8Gp59X
vvzwWz2dhiHt4H86xjuAjJDMhTrfAz9AKG80I5JuImFlkklWaaTblybVF4nmiYiuwgJAD5zM5lDk
s6kRaB1WXtt1l3FpYS6TqQA7Cf/PSFEFwzqh2m/CoydDV60qYyffRm679C7cZ4yOl3lYhrJdsuzS
QzZ1CgQsWEd/vWHzhLn9Sn/P0ptL3Pbmgw3xX6/RT9Ib3tuCA3vm03RoVJNWC82Dk5r68PTzaoh7
B12nrz68a9Gs5IZLsGw8oJc2VPNHS9fkbFGwlByx4c9xloGgXYublZDVWSVOtC9qK9lwQggnTCZt
sapLxOWyQyLPP5dn6rLMujnOYsA8V5w7US7kL2zNmBuj746MXzAeVcTsrF6ncinW+CrHNtx1Hjd1
Ori+wm7s5+sdVQ66uyom0SM7OHlB/S9uqCLqSNinaLbyT9ZIxHfPbroP1G/PLWwo6p9/CNN7nMnt
2qbRUzAFBabrJcIxuwFjt5yo/XTIxVLUqxTTzZOk2PYNHIYKw4KqCbru2IturQF72u2Y9NmeQMJS
jV4TvASPwUU7umgTRKbB6LDzdwuXfOt5C4Qlos9hjTeJYNeThG7NJJo6TpakiidLbh6aO2WN++cQ
NzvCvPO1Mb5/cmFPqlR70yaVg374HS83FV0BJwXXnze9CeMyEt1Qtcjmu5qOJSBH6Nkhm+u+oEi+
snWSZTgVWTXHMakRNAO7FDPYk+9l9qhVWs6+TPd8wAxyC0vUo5ng3OmUDQ5emMpq8XO5H1qQp95K
+usaFnAmaXBnxjRLUbOoJ0EitofgucSSrff+MGbVBKABfboYYeXW0XJJg/4/u0eHk2/WpIgPA7ef
7cqyC7qicvHJLun4vBvYNP7a4s9lZybCN6N4dFr/79AvQJNUr+fa9+GvAfDnOaJC3eJIvBMkSf9O
sb5gBEUj7WA2bT3RaDxBx3fgIIQuuEvkSxwMEshBiYV2HDAdPDZhAXxBFWcmMR3fJSEKZ2u3iil5
6LLk5hgyykdixKVPOejBiLlLGiKdNEOIXuXyOTkNLXb5MEFhkunjmo2ndoy6fc6y/36uwYCA2LrA
Na6HiZMn3fA9Q9uyZvmnP3i2ItOIeNQl/C+XzJ5mQmpvDt8NcMvj+jioHqO3rMckrr+QYt8Jm+zG
tZUlLDvja8/4t+3T7JrnjB7wnAabAVfhEA96QZedrc+5nSsRifV9KWxSZwEfD4sa5s8CW3Jn82dM
842YWBiij1zIl37WWBfi6COiuMyRr7wDa2tCjKtMuPjvYsyuoF3sbU6yDhX3elezl7ySiFzJYKHr
nYPxrS3cscghMZKzH25dNslr8DgkbBXlNHz4jQk/Gjdd0PbAUzlwJ97Hw076qdsyE/+NYUUPJzh9
y7Aj35aflp9GmPJJiypQiBDoejpuPC3TjRJ0OUfQooT5AMnK4MYyCtJqDpt1lxXcq3Hfvsp08Tds
CNQh61JgSTNGUWQwvcQkuFCPNU9pNLUlxqrSLTIdhxO2jeG09nOydYXiu3ZpDzZJirtN2wsL8rZ2
o3Nn7jy/MmjjQVz3/8TcnvtYug1pAX42/ahOemEfoTdOWITXnp6Jtd1BreoTrlR/o85Enx1ndVBo
uU0wWliJMWmfGjI0KIuGpqY4d5WdabPXUz4ARYOuiScyuCir022k0wGSDnrK+RhCIIOYjUBk/aVj
SJ3VfDlkIsMCNTQcfUD3G3oodYRLvXgWVN38iWbX0Dd8A+ONZhP0Rm1VMmJbGt6HLhm+Om98Wiel
9qKw3jFTXo7M9HUTzZ4+FesCV2pVpDsZdNFTn3qHfrYAfacWOQGYfhFqHF/sY5uGSeaJrh8tyfLf
LFJvIfIe0B/OQLXwvPRJNp+snuYLpkxLoJUgkxDrvS2myT8DZ8Q015z517jJgW5NU2nsau8u5s0m
GUktepFvx7EXR8WDBOHqbVHKttV36EuKoxcNAa5EuNNTPL1Hw+8up9HLbDTderJIn/wOkqI00xut
PKBHMVvO3eTya5sUqlrxXP6ZzFClZMZSubgFeIIAaCNo+5Y2wV1lhmBqcqEgNzuKMzKsZZ86D+Di
GJ/zRr1iohlLCnoQU7JE2jqYmatXDiEzVu6/Q+yJMkuQTZ3Oy9GHj/wpne1Ws3k8k5GSu5li7zbH
T7gHw0+ANUPdZ6gnmsK7FxESw+LhOYvEcRCFv0tDB+GkhnG45nXofPiyi5Z/oTk8BKoz8MRp0i3R
bjgWK/nuI9eeonnl+0mj4/IhhLhh2AIZj1gHLm1A1pcsXy4j5AUbXw7wYGkTevKnpKmmTvZbICTw
3chVfo0trpAf5nS/ina9cPG9YKpUKu5BrKXhx+UHLi1VoDxsdVl3NE6uN+Ux+HnHGAFL5t6iE0Cf
mrS8vwJmWD/SX6PLho8ckMvVsXSTN/q4BJ5pN94cmd28+rCtLtJ/6RDIay8L3A7TMyl0cPr/QzZ3
zR550jeKuM3NGABJG3z9RtpUnGU8eYjDW4p9E4hvFqwNSifRn1k+fnGD+OKu9cw1UuZXmgANHmNk
YCjZ892CSej7zyH38mPc9Tn6MRbexvVrsl54RWBwcaO6/buGAYR6C2tQOwZ71SbxERLXvBoGffWQ
W19CJ0SeGFJ8Dl2j/3h8mvfJ7P3XxMzeoWb4DmLh1dzrpqOU07TXItRVMZGuLOzAX/1pGhtkp5rz
OKQxdDk63fEx5+e8I0gJCNq1bNfCXVXiwUIQfNFFeVxXIbVVkcxbJKGk58wJ+gQ/jppO//KgtQk+
U8Ox2RFyB8Ivd75JvR223+hEjQ9xsBFfLcx0aw/Q1wPfGGvAMM2e2Jzss5jBWm5hd+tN+Dwh05fM
KfVsAlL+nMxladNjknn3QOXkhv2MltFCK1Uk/G87aowPQYC7csTFQREz3fW0JickasEkE6UUBqY/
8xXBcqsKzJEZFW1pSJKl9CLNt5kDtNGBfrivkoYAwOFAR7+ds91WFPNY+TrmJVNcHv3Btb/0aSIU
TkJjI2ClLw1wKJyG7L/QjsUtLhzMCKVbz0mWr+cIeY1BauU+jVT6LIFt7UPzrWKXXIOZbylhvKJh
gWj3KMRekrXpb4r0LwzwNCCJfnUy8OtoWIJ67oO2lCSd7j+HB/nSBFwhhU8WpzSJzvOq59sQx/Jm
Dl4umy26tBc9Du49cQfbhyNGBFDKjAkJj4EXBcf58WoeegaDxmzdOMt3mvbjHXnDw/8eME93oqpV
t9FMOVhAqjdTkHpbZ5B81Zv7sMKArZwHfYjW9Hc3Z+yzWN4dEREUnQlcnlJACLonA5IWo+ZI2MT2
I6S9pU4BrXdpI76jGCMLI3mbRmPrUIz6qaMiLOU8GkxruWKTBUAaqMrTeoRIF72J6Lfz6PPtOgcv
7IHBOD/+1cqe1SrOYeek2vZSCI17FbvDSFeM6D0C93TszDsK8S8vRjNYT06kH9zOw1atPtv9vF0S
D7PjUJNcFVwsT1KSV5JN2BFIICs9hhofeYLXag/bRzlUc8qnt4EZCsZyiEs7qGkrvR6PQYiBl2PH
yTMNl/lWQF1xs7fVwPSk67PsZFv+L6M6383e+Jf33X9z26BPYaw9mSLT1aPwr8cwr9ZVLhcJZAFh
mz7qw1jGRzzVIQoZP7oVMaaX6YB+Ff1bUbOujZ4XYCE15oeS1yD0fkNSidxx2BNrv+93DSJrNiHD
FvBTQuWq/UaYACLSOEXip43FNsEY3ssI6Gpxw/Q+NnS948LesiCc3jl4p8u4oiH8+UeQO9DbIYZ1
TfyP2I4viGXuPjiFYprR/Ij04/w4s4JDSLWyEsoyc02sAeo9t3/NzPzr0hM0yZQDsSjC8+S84AYG
rT1So1RNdWc/owBNkOuW5KiGTAC1dnbHWX/EfzmdB4i4XieRYvmfimgXN/1861s372mqedUAmj51
kSUwBvLZp4INahG3z4oC7gb43e6LbM2+x6SjGyYTu+00ghIXO1yME5jLEznsyXiS3U1k8nsiBT2m
A77fs8YrjZjGWyyhMMxNVpmWIFwL99XFG/+jtDm1KQ23WaGSp8Z0Qyl9igatZdHx5zCrxuwzWM0u
MscE/ChO4vEzIPWPuMKfLdjEvVsBACTGp7bUq6sWoIoltWYEFT+iekp6eVsAF/6QWIBZIN+cKDuH
usFq7wG36D1eOwrcjg3wt8TEu3khrTYvE1+rniE5HbzTezjpqJomEsFrM0zrXmf8dfTSukim+WOg
jT6PPnT3aALMMiX/KIPkUHf/gCZj3o706YvnWrsVhKGjVwYbiTrBIzhA0gd/WofmX9bk3s3ECX+2
BMAlX7cBG9D7Qlx0TWP1hCV/gHEZ7tcnJZa2Fhq/2BofngANMEr/ccijBU2NKdJDSjCUH4bN/Ilw
dBQF+RdIhfa20p7uYDE0QPYs5srobDounlu3OeKCn/w+eF505z644qi/p9GdCQJCKpn6/W5KYEWe
NlN6m1t44qE1bPfUs2+Bm+BDDFqQ1DzqsIPoJD4hBRIePB6xqHKKom5E3m36R43dGvXihc0lsmI4
J4/D+vAu1KqP34Ixs585HjwAHE7cV4GGQo6h/eoo/U4GGO/iV5RF1OkznBmmS9+Jc+C75jjaHAdf
/ucHk9xFBXbFSW5jrcaLStwGAJ+phrkNdlmTJCeYg9PN0NlvDjhqB2vw5anxOnQl/XAI6aSvkIbo
a5p5+gpgwtXJEveXtaBoXolaXyEffPZM/DrZJb6nRaBfZ5bWIUeM27igP5QTBlpU1J2xq9MzVT56
EKFxR6/Xbjb+ibfYkVGPfS2eyc6Jl3FMUfm/cAaCl4KXrS6WS6/wIMfB0t7aIWtvmsBXUvj8MhZ8
r8Gkv8cLYp4AMP/HHoA8wh3a0gvf1vUbSOefzFvTXeA5EpRJyOUVDKq8ArPHuSrQbgEYWwSKMdBZ
mP7MYNVPEbW28xMMtjOsAMexjezn0MWlUUXz2tqrIau80qk3FxL9njE397exMXJGfNfd/eCJqT55
gQ6oL4mfHsY82EWNIbvowVxP0MWUoQbbsnCR3WZSZDcVYjA7R3v8uKEnPP6fKuFuOzcz2qSkv8IL
GXziyH77AZ2f4DGpt7zxGZ6HL6Vh8rEStm3HIDl5GbAjnFgYxQDEhELkdeiX7E6h98E0L84JjLjH
E2QPpgTApjZsXdymE3266WmfHAYbAmclORDJEdubhBDs8U4u/d9ZzDPiu8BU2sTlHy2+tUy9dUJ9
GSP8iUlVerMXXAovWz/wq1jXlbnvIGQdm3nbdkCf4gmwAQt1VwNXCHY4u8nLKkJxmgTE1lrrh7Io
RlgYgo0OTbrQ89wgJtoFK4wMVJnYif9NjQdDYREnl5j3n20IVqaAmSu6zzHmlYWeFvdFpi8hN+YC
4Zo8Qou474zOUYw6BW9Oi6ltMLolZzLa9FFCDo+zB0V+CqgEp1DZ/LfnrezVW4T6aLL4SUkKFPfn
QXkcIETDVkCW9IgapmKYbf8X5oqU0ST5W5iv/baN278FGMm9CJ3cr0v+lwePXPNW558Py9sy9zx2
zOZoLvO0uya9CK4ioFNJY+TbN4xh9V9jqGLGGUNn2B4u2uvXjyiSJXbczUS+Gr3Y6ww9TglBTHzy
8R/mdFmuCSiOTRPW4BE0XFfTnBx50fWXPF62fWZRL3bojc1HFoAGBJmkTj+v6CroSfNNgNUcNxBE
9is37O6E5z0tQ8Muo22vXoRRrW6dPFSIaVCjwR8vayemM+CNLRdB9K749Jr7nf+crl16AQndQPLT
wfUdUOsOvsxyH/q4+kHQpq8RaBdQq+7uJzZ5zXoow8WCjg0StBdcwPfAxP67aVAbQpJOoLL+FhOL
UWG30dX1xdGyooEIJZfv0QpCRpFePzZYDK3D1fuEKclKN/k3SjrvNYEKaUvyWRwlFVi9MgHEIoz4
NkSviDsCs/TJqm8szL3XgFYWbpiTv6DY5zzfTmmEW2xJ5g/ffaoCDbIy/SVaVfM0+kTduwkz8hnz
ngpC/oS8bY9pa5ub0PE7jxdU+xR4WDlArlrOtLj4IiAoE1qvQv5ms1O2bV8LCmaX4M9pC7McrNP4
0mI+vFC/m4765xbwzGvHMMi9GlgNYAX+hOdVAWu6zn/t+xTqOw0j45+3QcfTekJ+4a7LxFMbdv4l
8XS4nUhrd1g+q+6By/4c+rjZp12UbnBhKBw2Zh6XM+naTY+7YZ+72KJgnb56IGa7WPbkjTRAfnQk
sY2PcJ6VyYxO5YE5F3NW6tygFSfS3Bc+izMIOBTImGPdB3SR2yYv9jNN7PMStnuoZuKNcpz9csaA
g7NB3ZgY89WdgYqX9l3Vj3F+J8ijOxhMDG5pXJALPsduRlNazk7y5yUrhop5frHvFUAoEDsbYobx
pFCjNJLUyJSW5zlG+bEwAC8gYO19BiZahgHynuEu84LqZpOgFHVLPJ37ycK9gYHVt7FHn8c+V+cZ
C3+0uAMCVbwr7zQ7r0n4yedMndliARYtXz9vinH5cKvZI2AhOP0cvFhBPDb64xHU1EXmXf8rbuP3
hom77pvT4En9FKwAQWE0C8+R/K3h7VzapY1wu03tUCKf2Oxp4SARHywYXM8rjr2du32DGkaKlL+T
JYqqcNCkXFAjXJbU+xSNf+tk1H2T1t3sOn8lURvVkib/SYASZ3RKcVVAZvwe5f/l1sNt4626O6yP
bPmgx0AUxo3TZ8idAlBH4XpMV0iZlB7dYYxhtTeuU/KCXiitZ2OXbSHfilw+8kr86cVNSY7yy41b
NufwAmaxDymMzEC7ia1YFsSsPorrLkQrQx6HDl8nJO92zUOKMKcj2S0rZWXykCjkEqBqmj2zlM43
S4wEf43vlzIqSk3zBmMqA9kr1STH1ULw3UaiAJBS+KXCiUchA8lCNimQknI+tg5AdJhh46G5/HAY
/950EW4U3XXBWanYP09+luzFgORA5Jgq1BMogydYdKPjmnnfX6Pxy1DHz6nOvsY4bV+SR8EwpTlK
Vh2yY7KwouYDMMQxJ+nx55Ao1tdqbKb65ydMg5tRqmpZwxoCnmzPuCTnmfCixsbzOcJIa6fWHi1e
XyRHTR7VNvsApthfsx6CH7SKSdnZVl41PAAuHoz7MiDYfRHsvbSPLk2kvCfkmY64G2h64ODaaMUT
W6H/HyqUGcNTx6IDaCH3xxMMfVAWpzcRJd2ZOCjz4Q0DLqNVcH7Vsf8MOZ0ErFJE20z/A2pvj3QZ
TFuxwe4SIQ5aTzVUW/QSeBk9tZ69R3PgNlr76d7juf6l/UszY8hl4RGpu6no975AeUQh4bmD9Xfn
kfsXmP+SHW8gGZ6bQN/bnO9/GGizdghPy4CYj9lLxI2/m7gFO42++OyRAMtYCIFojPm2a6Mw/M4s
yqCpQ9oaC1857Ot+w97z1Mw57utB16jOxl9cQ0Ql8FROuDGOKlS836OoRQw8z9wxzWyx8WHRBJ+F
hQDnn1Dneus5BQC5leg8joMZZnALI6vWYFA7LeCKPwNLvymGPs9jgDZmHdyhAu22nq+avWHJW/ZD
JBcj4GRY3R9xjv4pSfbRGsQ34g97nSSfMZ2XfSghYcWTgGXTt0PVNMJgE5fymjbm4lOpS26zl5+t
I0fvXbUkqQP0UsdIhID7RgviFvrrPV2btuaAYK82Dl4DovTh510zhR8US/2ZLJjcl3Ac/fzfVzZ9
DTCQeC9yaBWtUmwH+47mOV/GnWlhgqejof3WDNGAuVqPYGVEDcZG3LFmY17IgveO4HWuHxxVK85L
kHFI1XCtdIfcryzXZw3e/B2xVS1mBCOkzGagHkcegc3PIC+MFZi+guKZYAxzHBELNgsQfEBRw59J
2+WYNLG8j8HxB96ER4c8tyoG4y2T96aI3lkQJfs5hAZoxHl14pwtRXo1q/RvAvXxbWBZeuqT7phR
PIlaCf/U9x2Go5nfv2Oywy8d7Zpf4dJBKYmxPzya8w7qCH+34s/cFqlzNxFrUVITPIslDu/9ODVv
dHhGTZRshqGFECOi3RUlvdrNy9qXP28lgbBJwaNiF1gXvGB5+m8VEOkVQetqncfeJtfU/IK1bG2b
3v0ZXQqvSsLENZoRnho3iD9wYeAdNJyb9lQn4t5gd6i7MWyvM1G3SRtzXSgc9rJU3bPMrrtQdUPN
ZEg20xo29UKa6PxzSEIRnzufTDthx99s1c1+HSI0ruiYdmYN6EdCMBmvOwCBP2/Hle0LAVjIMy+Y
B+R/cz/4WJDgWDGS2Sp/lOPd6NTXMggUWhNCwWnO71mz/gL53hz5KMUlh0whdbN9Uiy2TzGA2CFF
4V4U83XtIcXo+4zvekiWaiySqswyx87F49DBoRnxxJ6C1sM1FzVcUgqadyH6kBYZ3v0chgmV70Tx
wMJh414Anul91lWyNcu16bMNvC2XXW4jvQ1tMm7UGITPtncR4nnRK0pRmNIJP/jyiXwbXaFvQdj8
TQVfLxR6jzpAOlbY6+E1Ztm58dV4+3kHG3yIKTwaV0uc26ML0zJToQYlHsO1soPObRs7mx5/Dpiz
/JzI0h7N0kHwFlq3I1kLPWsyz9DgcHiTaLWuO5mG3XPMNX1ulDst0XDKFv6mhAFeCwz9Zjowb14v
mm0EFvO4+GgRpO8vE7qdcpwH+yIKl784kKNljJ77ABlD/gJmL9p3CongExn2tM2RcOhCeGw7qAti
kf5zygR703ke2OUeKxcLYLs0qf7d6/0JUsJR/wHLdJBKlVasPdhE1GDMivby8+rnIBtHLuhU3gxm
IrYiMVt/gTsz6wm2W/859wgwD0HkTtGW/NOMvUQaJUYeIJ6uaR7sHR3MSUA4QruU4ynHu5+v903m
15KZvOqgb3pu0WPuvWnMSpOICwkpKHxP+M+rzUAE6GR47bNuqRoa650QYQFYMVueG5yVjofBmbTL
8mzw+KWOXcQovAOYMOwwBjyWGf5lGa99BKjXKOryM/A5iPR8Ej+x1DV7h3nTnVMgv/VybYladiYa
VekGTm6yg7Rvnp2B5j0/L7iElzBFugcsbwn4W+udBXSX2yHtdUWaYRhL2Jw0W5Bi33C+MqXX5O2+
D/rxBEgfnIryJKA5CifSTC0l9CX6HD8OGNH0N9EK+WQzxVtuZHdIZa5wDoBtBRNXyEWI5ISVIV5L
IHPJNp+b8doHzSt0CMMtWrDSxRNQlKVdPyeVm+PPnQV+/sBbfGDb4jETadRDIvN4iXZtKgc/K8SW
zhFu76H7THGz7i1nzYVnXrgTEtf457cALNe75GU8ybgDAhIATKqQNBbtf967Aoz4EoNph5cf1r14
sO9Mxa85RkqOxFhQWlaxSxICXp0NxNAjqgMuUkzz5UkZzEh+wgBIlQUlgiCOS1LsR5D/TJONgbam
HBLzXGBHhBi48tQOJAQgBHZgon1mK78RDFzkBMyswnNbwAoYSrXRBjvfsQ1z2ZVhmkHabGOmj3kF
kHAGLX9ffe8Ph7qCckQ3C5Ocg/mTgZCxVoDPUgdIOEwRHVOT64dWpew6WQ0S5i2Z+YQ25zipjenb
W2AgxrJfMQBeMSSHPvaq3JzyfLOkn92MZh8ibpgybRg7Drq4Kqf3S9Djuqt/+BPrLo6veXMi7tCq
Txl8RSq8gwLEggNbIeCXVpBTIX/FgmHACZhJAaSlfYSsH3m3HDVFttv6p7m4ac8Gtw0CrDb9jDYd
+iyAwlPznkBNCybS4ky0wWYkL3KXoUZzaD9GK0tIq9B5LzCeyeEnm73M4585gsZ4agALIOKs0LvZ
/E0me8wOHQb+8wDLL4f3sYOGb4VDd9HWXljc8+8lyTHTDJTszXVvfvAL0wv7uT8GxaHxm8rn3g4y
uapbntCzZ9od8/iv+M1tDHn/RXNRMxgIcnvM1ReL1LlIVTXj8mOb3kx0/utPZ1iPRemzDXWdxaru
tKqL4cWFtm499KoQqUagq1UyXAhCK4XndmrxULEi1Q9Vw5rqI2xmy4LRaoVGzPm2ahWY7R4QsIbq
zR/kxo7Z3gXjFhtH1WH5V4ydYP5SMTj5D9O2b0Wlmo8mCMEEQb05o4k/tRTrHv70SJLKtd2hL9wO
qsdq4hxEHWDNhlE4fQCaHV67QAD5EARNSnMAk5sH88UBZy5dymlJYcBMWyCfKbR2a3+Agskr0i8w
1ecIExORCUkJXOy3b/LN6GK0IU1deIDnaFql6FNKr0vOoov+kYaTEoN5wboVeEq9aJ9qFISJyd/C
VR7swO7cCzfIxcWcH56wBVs++8fwsEAKdQXytg27EG2ZV05JuFTRQds/toN0sSA3J8glGOffi093
rCNv1gfTQi7EqV2PCZUJK37C9rynQTWiryRmPjANxXlHtgRnVFr6K8Wetrp/UIm9+nl76nX0POm1
hr7nNxL1wFyur31BwiuuxsaFf2B5AxoFfxBc0cyir9Dq1N0a33PVc2hj2SZZtymeWc28K/YHuZ2x
sQtPHobJ20gLkSpkAUtE61Fgbl8GC0ai+qfcNMc2w3RWAziueEC6GBKy7XGQQV003YbmaNDUXNlG
vqzpcOgWWXLodRCBVjIAdIxcxratRmjbUng1pj09ziutjMFEYiGLI9SFfMWKBZH4EdMROx8EBBBP
907ApYNeOXEB52JU4P91kiT4CNGXGDxcj/XSdeRMPXec22L/Pzyd11LkSNeur0gR8uZUUvkqisI3
Jwqgm5SXUiZlrv5/ar7YO2KmBxoGyqRZ63XL04GmnfVmoyb33IlVzxFZB2IHk7lvq/TQcMHY0x5W
74jPZGt0NQKs5Q3SGHPg4Ozd1o9z7cg/RAm35YsKpl0tzUcjpjoIs4TQTpFEvehCzUl/me6G7Mp5
nCsPCV3JSzZyUjsXNIZdiNDxGbxCaOWmy6jtjRm8aei3wvGOpVW9kJC3BZNAycJBXkPMa7hEZZ6G
gp9KPfaeCQYLrojJe4oNkyTPlcVV2lAwAJw9/slVL5+T0vhQQuyye7aa1kKjMBpw8f6Wuhb785/Z
+Wq6+ntay0NQsS3NlbNFub8iWbaqmuJR005swSsUZ5S1/wCLUKUZu0Ayxzp7X1aNdLFUbceu+Sms
z0Jloals6KD2mmU+mV99cEKBurVN8Qm6EQnL5WRyyJwu0n6rctnEw5hAdoHXSU5ilm1Wb40A6FsF
sWd2m7buvgNA2r1au/OEVMIb66hsTFBeyJceDY4k5NZn2HWa1herQZ2j+Rsv6fa1U2+m3owts/qe
OIHQfu96kUbKwl9ra9sUFIezuDDkx5LQudEp2G1+1rxuH0BTa+36KBp5NvL6tavVY4XUju1/zgzn
0Ur1mECarTYb8VrPYFreQ+Xp/0rb2xX5s1DUzkkKXGOGa1KQkhCcCrXsR8t8K4pu53oIoucrKkRf
+r+THuy8GfqUAZ+z6+wMVRHOxF0wNrBKxdyiSzQebTaRNNrD2tS/HY8YuX9YO+JZVNNvO9sbTiG8
u2P+jVuZAWHDXeFTm0dLBE+rgXA1zSr42jixJJvYC1c7OXRAgARTxo1lIfIbYKO1P6NHIqsLPTA6
FMK5CP1OHZd/oqpAYL7lLU/KNzfLKKc4v4xsZ1jDMSFuLs8AAKoiCKsUiTQBqKmGdstrDrLNfuzU
Oq+yj9L0oWLQl59OKK/LFxIfYmcsDnUhd7munRszgZbuAFWLZNt0nE9W4R45fG9eUGKUQTJvFhuQ
rX/0gsfF0Let5r8pvftCK1g08BbJVk+038Loz23bMTZObJ3FvQ1THjvrvC+tecsQts2Stg+9r4Fi
+PoxGGRUL38dc4jt5HexMEapcpdVwaXIhl02ONvJk1c3DZ7bvNk26CUHB5w/YTyC/2S05j5B3RuW
qkK50GEaNEMpvVd9wcTNNG0X0KPClrvmbN/8bGIgmRJ0uYv3NGsCad+8GQM2TTBWCkJgeZ5W489E
vhfeHvsqMyvl6ymVRLLJq/pQNiM9UGvOexOOZ2f0JzG27kZlFLQVTFtsiIcUhLLXVh4u6cjBEift
tGsK6I3cC+0iQ4aD9Lb9HtBDgqRtHLwGWKxMZ922zmCGSSe3zqQfHCe5N3VFhE38InIvMstvl+59
LIgXbINja75m1hQmmE47UW9k5b2n1J81O6jjRmnHt9qktBH6oWMUtJDplpjTbd93+BhKaGl1dWvx
NKOgGZnqU2jeDcEwIukMJW+/deQUdeDCpi5Crag/B4fQE1PLfzs74aIN9lOLV6q46E4XNgWIVtoc
B/VU+tlT740nUaD9YTiwh7ceiVWKH1IN2UUfxbNto2vhPh/7wcaG4/8rc8oQA5QsrIICFBPNhp3r
v7PXvorVyTZj1y6HHrlKvHbT16R4l1f4L/g1D13ZiMviiWSL4zKagFl1JFIqpGRoy90g2nDRnFiH
XEBASAKil0JJ470IIRfTi+c1p2qVD1Ui/xbYACJ3bq6Flt0YPurg5LbeBGqEsZaMxzORWy3AvrWR
hEU/iIgxm0d74gOUPX8bu3muUG2HE4yemLWDn87txpIt7UhPHFPAA1lKeokM2tv2+ruj+9ft/Adv
1H/RXpHilRqEF8wlp9cSJbp5MgZEDI3+MQbiNenqD332n8smrA2FcIv1MmscUAN2/HhekGk1zjUv
vTFcm3zGk12ffWSLUdPKDHU8OP3QhKIr/qIlF9FbD/x113z9NdzCi+bsSOg3eKeBU2fpYR6rBfy3
s7JId8jHkyONZ2qmEbvWWcohcn0NQq/HulN6uxqjESy/AZy5aBsk0nZoGBNeparbuOhNzcaa8Gw1
/JyOv+26b69C466lRWxa+RrrFQ1lKdwNAdYH4Q6/LeoGMBIKIHsW+REqbjanbWskDppkRaE7dR9u
+eopDZXUgqq74j6a0naIvEm3Ik0ROLv474EoNASD3RIa3XlpjTzOLEKKBqovJBxMw/MTeDgdPitf
5g0ezjzcSN3cBTUzWMFV3SiF6oiLZI6tsni7U8nWqhsxjPCfGRR8hzj+o+SXtffHYIr10ZnolJ0p
/5el4m7FUOMuO0Ooa2Ff55818Evo1YfZo9JdVudLX7qDpXfX/4i4DJFduzr3fDk4/Oyzt+w6RspM
BzEZb0u3XKqOnKXMzag03DyNGW3QqYwtWTtWtGrDd4M2P7H/uvOJ5KXXIhHX//4PGOMynLUTwX/H
xq2+RjE9yWU5Nzmh5gtQXSZ8zi7tLnUw0Oxknf+hJd22B6gPQROuUnd+27H4wzG3H8v5gHCDEitx
TjhePDBZteus6WM2xQJma7x4mH348uJDWNmv4+whITNLou8Nm9JNc/dNM0cJRVJkA9pFemH81KZ4
ueN1oWsY9jaDrB2H7q+cnDYk73Y4lCimMsc6+cZyM+sXfR7WUCfBqm/8Hz2h1y2DR1PT35kSj9kY
20WkAbCpoTp6I9Yd3PJVaECLumgMJl0NYdZ610VhdVfjk1QtiQSBw/zycYRjveQjVsisY2O34CUS
nHfIq4PdEEntLu9aPXlROZszTGt6cZLmXomUcWIkQCUo/yq9/qeWpKcJn38b97s1jTacHGeMO2v4
69lbF+ythf7oi/y1zOB3IXU+C8TOKAUQ9eqWhogs5RbwrO+l9MBlh4e8QZMQaJU4llfPhdQcy5yd
lrebQhyzBgEIApEgLO0VjwXiLF0VD8RQ3iCfZJhZ9qfIWQNt70bqPoPK0WwnQjOvCgrlhAOgAseP
tIlaz5rGr7z5p5ctsZwVwEODKziUeO+gT3DXL8emcuRpgbDwLW2KNKOfI0008WIYGJHHNw/+IJ7Y
YopzoGitcgvqQiPucK3XlhXmpnxvA4o3Kxkw7yfNLimXr8pxXuHNcQ+pH+qQOVq/O7hguh7ZRfjq
v3X9n54q2HJ9tbaJ5hD3LH0CgNKFB4b1Rtq06rL58mv3bcC7THaH2lsLlQWyzzy0V+s62qi1qhev
6zflLXOw30mbI8ZIKw7GlyZP/6hsfAvsm+q5Md3qoygE+hClsAA7OeVUXZHw0SNIGiixM/3R0xww
kZ7xP2v+LgfjqGXg7ODKeMah5ztPPw/S9MARrWt7/1dZRWTOlcNACO08pjDCev3luPTvuZX2myDn
TF7I7QPZQnKZNo9jwiSapr4aALpFTkfT2sUN13KaTg+T78VyKE/rjMAVEYDmzJ8z3sopGC9D6h8T
nQGnPqoCz350BrExRLnPtPo90GWDZH86GDOODwIJ8unLHPDCqObu2b6k491c4jpsW2uIV8MP7shC
KCvMto4cP7Mqu9QmZEinPjklGec+Fk914qJztBEpBbSwKvmTBp4JQIaJd/Ac1q6Zh23q711pPxb1
wgbX7I+Os29YfiZf++OMy2FSt7bSLnOLuyN3n9NK+y7QlGnOqzIBICzjJ8EkMLlq6yXQ8Qnq63kG
8ZQdzGyHv4EawppfM0N/yf31bCbrE36qc4oxMZx11ggjMu5n7LDvA8aj6SiKtZxGtW7t/eTNfMZ2
77nUZ9ruiZwRJleCg7U6tzGoupvZT7havovSeSp8FLbY8adw6spDXdpmnKFYjGT242Yw82Idp7id
hze36a96wGhN320+jGZ9V+llqNyniioR34VmsVa8iqRGnpGsCWvuM/HXNmrsu6mBjWxydwQCYVky
tGejhEAmIAbItP+g7UFVRl4oBYeI9aQ8DE02oqBKoJW6B70yXrN+/Lj/lwr3TZMjmBLomeM+u0Gz
HUfjDbvWhnyw79lSn3WdI6uziq2noSGZJi028zpUDQmZVfmrce93VcORl4zxXNNi/PccRIVVsxlu
AjFl2YemPV8mxR2V3F9nmqRn0WkHe1BXf9Ivg5UfFkE6X1p9dxQM+mw9Jiba12HYdCmVSmFMApjT
X0M087EluTsByZpsetGq5sfincVb7yTJCoaFoZxL69nOhqtlFQTZ3Ne076iShms8DnoNP9DYkWPS
4FgMF5a3bNCSyKr0fxAQx6Cr9xrSG1/kpJjKH+oNYKT1977JewqvUv+wOgqkReGarhl63ZbfkxKX
yTd+VJ4VcTNI9FMjfSJCAdnvZlouCidy6H0bwLoari3rLZP1tzFSciXljZyY7TgAZhnruUkCkIzm
1HQf2WqMEQYodDZ5+sJoGqRo9s/9Meq1+TfIkq86yQ8kCv14poX9iWZkNjstXCoDqwwjQCuLcb6p
H43M2whVmyJ+pXblIC7++t4mc8iE4O2yk/mjt90jb+gDrtuDpUQdZWNCaTXNW2XpMVt8h6L7uK4E
eog7LGf3RtjW1nYF57L1gjc+LWmIhf3Z20NkMW8wVOboAGIFF+e+pL2goFI3UYgXl9n3oZlVKKqh
3tUaJgRrMutwcBx6N+c6F92vgZsMV635Yc5wZ2SI7TrP2vaMA4oy25ojEiM+UC8ABNbjh+WVv7OD
6cHAHxwNnYoxeS9b5FRzRK13Uohn4ejOpjufCUfEz2s5NysFO1b6fSQmGbq4KpIsVO5wLcHYFe6a
dkT7ptUknMiEV7719bNeMBKBU4WwlNY/J4q4nEIHXmsnbA4DpWyDxIfQvTCQvAv1RFRWN6JDNFt6
l3nR4kXRcsxT8t3Zc7UBC8gMt940tT1Hs1M5mzWA+bDlOgKYonOz6bEjQ3Q9VnRPHIoDDU6wCdpg
2lrNqXZ6IjrMi+iLRyftvkyhkqhExReLT1zkdpjYTthpDgKCCd3DZOHXrHTiVihRfK/8FpV2a0aO
ohqUGUlb1Q42sPXVy1oVD71dR90agcu5hJ1lD5WfP04jyU25I4G67Jei9PXdmE3+ttfXe7QG7dUy
q9fRs81wagy58aCYT9bdBeFo7qFpquQ4Vrq/E5V6SNfW2aWSy8QzyB6QdrJtwfuioDpgbaBBKnVA
f+hA5IdDtnMQEuv62Jx6+bkUd2eCoj4IWn6TVjGWrM9OYh5zKjsxAZ18ro3+rQJbcZPwPcayJy7F
3MiBos5OvZtvJHqkr2YdFblxau2Z0IYF19OsUJcDds6mm0WVK/7lEKyh3+C4FuB6ejA/OAFktgXL
EfC9hdt/JTONm0RoS4lVJd4/w/+A4ufBvZEPo0W6rrJIq+xdRfA33soqCz27+nT75A0dLhZese4y
GvTdUk53KMFH5dZ2qPfSqxWgPxgHOqvWRzMBe9c+gVyZm7Ff/g01gWEp3LMO2svLWkaq9aewNOTZ
IQ+ah5b/onU7yrreZ4W0iK1syLpzuXcZZbTMEwp6gkJCs81+9QqfhqxfrcU5Um3Ti9uy2STrQ56Y
2m7QlmPf6Ai3iuVNkLoSzsVRjRQ+dUrTpfXtE7pSZG24zCQLkYih6bXDCcUNoShb7gEL1NV4G91d
YRYHYdJ4EWPPy00rWuPJSUlzSaFSEYdTUtW1vhkbXEeqTvaMSUKFX75PCPbxjhjvLvyxTb5BIDIt
thaCZhqyA6AHUbnYM12KPU6hmdAU9VPs4AXwZvdQt8kZVOhioNNuV09Ej67Keu6p4mtIlqOppyfX
SreVDp9v9bcGT1ti+Wd5t/7wyw11RxHA3ZzxLnd1GULmO4BKejdsXW5Eq+ColPOxBE5Q11T1fegU
BBaiQIMmOTIhpEMLhq0nLYw4N9wPbPXffjb8Uh7+CbL8Gz9B5GBSzDJoiwx6TC0FT1//6/HcokSU
x3FE7FevLeZ6oDbdxGNUoVr0RlJtHEyfE/IPkgEeJarTaFiju+As/u+rmWH8AKrJEOOlGGDAOgHB
XhHSiCrSjV2ytVZ9Oroiw42FIHO9X061JziWjFe0o996Y+axyKyD2+VfvtBzALg/ZdntDVmfE23d
6Fr3gqBsZ1Mnqrm/SIuRC8X6nhfju93JOKN7xMtKb067jY55fu5K7L31nBMIlx8rQES2wfTpiXSX
4BowbUClccJ226TMwYGlj1TF7MUMn1FI2xAIzLruc1Vnbuh4MZ5QPewl7uSGrWL03bO5TvioVsKJ
fKcGNZke+35H0OTKt5eHRhXPRV292ibiRO3+Ak4WinbuXzIKao7e7KtcDVhgNJ04LfPbWpe3YTDf
Envd+458XI1WC0fz3BY6C9jsMUY1+CBg792JH2now9vi/phqDMJu8F76NkWQU8K32IFGSoV1YmzM
b0K4YAKmOvbjWdXZtW1mrlWxXIY51vvymeS+lKdWPvXTeJRDcgIsQrnwFhQp5QFeGyfz3pzps12z
q+U2J82WL21dn02Bhbsdt9q03keGkd7keerLtsZPsn3o/XKgmE4LNgtztEPNz1bYxuGx12eIcopa
cj28O5umSf+RKoI9PqT4eJnPpeR1ZcRuJHL9rUNHGzhGjMWNWPSA6jhLKGLny0rtG2qfdkmh1+At
ASIPy3RG2s/OdluHOmxO/uQ+gYXGzZpKrtw1qKlbqyX0/9Q2WHyekYIlFLstW8DBWdx3ik1moYM+
Fm4PdK5PnvKGY7qez5KsjKMMvBtWnV9DtpfBX36Io8Hn7b3kPfQcdA7q2NHaeyk6a3vJM0wq3hcJ
W6+5UhyH93eTDGlyFWTxRmAbnAoHQOhzwgFyT7h4vPYFd/bnOIrh0GYocRJS+giWWzd5siEZ1d9g
8ExCMoL2fZtfHErwreH7u2ZJT6YForQO9EgVKlUGkLD9cyKqQkLw5pg4CjCQrS+Sh1nTjpNXgD17
xkfX4IE2oSbTz6Lvr5TBRYigjMWc+UdzgsLj5uZqdHdMc3p1c3SBU/5IqEyMMOLxva41g961xRvX
BmgnPPowgUMxGNRHodvdxhysIsw7SV75sn6ieH6p6qqHyDd/Kh8KkUhU3nWDF2ZqKCp8d6dawpom
O900SfdGEAy6Nlx7pxpLCOpd7cC+2621ZA8I5jIqri5MYODD6xy6lvuDTXVjA3sZQb0PsBw1lo40
YPmSPiCtW+ehultoB6t9tLI1loWLJiE1X3M7o2wpxAdg1RcbdqfNttzg9VWAVofG8uTBNtT76Ob5
fk47nAGujFHZnMTkd/CBiPQHBcli5A2CaeBELOvhUlj4uGvzz5r479I+uymMtDGWoB5Se/ZHBiOq
nPKhPfbL8ui3ZRoGAdF8Kr1h2LsjyMnL2m2D1fh12gnHhcO7Vq3trtO6kzf672Z9FT1LaGpAnzqd
vYHS5dgo/1J6flip2iLSEJ1JJTkiNEdxxmWQvlZ50cpsuzDBbSUpid61v3kLtmuHa8iLFwTvoW55
u8l/LUVBhqaPrGJodRKwMToXLZWFmH7l6MX+PUZJ3KdGm+NlmvrIU/wWJxBlaHh6EZrumVMV2Kuz
VOj6eFw6Q37gPKHuN9VNVW5EuGKzaRPxPo/lU2BmJ8RYpzWn6krHIjTMGr8rqVyRx5pBMgrIKC5L
y+CLLgdCqczyRykLGzQeAKhtV6DFJAzAHJZnb3W9KJAPXZveJr/CFdi/SbxeEaYp1nVThCtiCHy+
wyfZNZ/aspHIn0O8VO7U8Qp0HIyDp+P789B7v+VGGQducKYKP4u82K9D2kRdiZ+lJFjK1EDK8Rcl
RyJzubET6or/foxRvi+F8YIrgZrdbS6rMH9HOIsoXapPsA2CmKaHpbMY+dvisckm+Zb41glVnlvj
0jVng1ehMp48YSB6BfCYihP5cGTGAWZTcQ7nFEAwzGxBfmJ29JzlhI88i1SBqaA0NOR5Oak+4j1t
ej9U1XEqJ/xO8h1C8Lp02jeaN7oSVEnBu8KZngbBEzKrr6n3flr0RGtg/xV/GNRThdoC7iZ13KeW
SWLevHNV8WGgPSWOkXXgmcQIz/13xgWPYDw7ueXkMwg7SyLymsx9pTU5lRSyFRHn+T1VPQ8zM3gR
bktJNeycnvu1NaGeDHv8q2r/TboWBU9m6tSS7rZU6EEL7Blj33+TyL/XRjvubXkb1fwPQuSiExBD
kM9eM1ooDquFnJZ7x5yfcjLbuWloAuzFO+mSAnIkbhgv2/wEoabRheESQ7MjEbiUDnMF3OZPTfU/
B5K7dcENru3qFKeK7/a8DrnkktHaXTnTMafgSPbgX/pS32G2zUOCC8tNY4zZsYPMnuio9rpon11Z
WtTlZYUkiHyqKeO29pc8NpXZh1IHHkRgGPPYn+q6QSnYtU9W2TwkIoFGJmgnV17DVAOGzDdZHxtF
3UXJd+ChzMpbApEJJk0pgptLWwSEUwjnLmxxHxqGAoes4pYirMZjunTpdm3OTtB+zu2EpVCnWl+N
5gA+Cl/rk4YbwAxXfWduloJDtRjEX3dEn52QzRcG1eMoXfpNgbYQ7z20tONjiusp48viSdd8Ajek
dbfKa+H8xBrjsDDpYNh3WdSXw6dSXLFNwcVk2pSzzWA10EPet/TsS+Y6D53kaQrNlTtT6T8Yp++n
DPMJO0ECCWG79ZzFgwJRJNiMAtGwj3qWvTnEPsIqmzzNkvWmoccOE8uN6GH3lT794+QnUUPcDCMg
aqiCs6BdFGtZHIUGpy1AvHDR5CvN17Sy+QkgQgM8GhdYmT2HRIPxI7QE7DU6m5ZSOJHXue61rSu8
KrxnDm713u0vA9nB4YiUamswBKHJfBHPw1jE1UyCmZAPUxV8DJmRxmjC+8wJNobTDGQG+mvcER5X
Yhk89FZUdYxWwOb1kgV2sclrPa4dXvVE01HhFEz9LHwjACpnwltnMhO9AUQLarIXKLY0Ejw88ERQ
L1Q/3QtTfqsTl8s2dcpnjQTknaHfbTvrqN16JyG7zshAm7Bq2e2LBaB1yqSO6bs2y00he1xwuTvt
R4+1kHlNR9dnfxdqUhvfsluawSLd2CnUtJ7kZ4i/xp9uFPDBxhLO365e602tBP6Q1HgyU3vZDz3b
AGMKqcbjiBzeblHYlSv9jS9IlOuutdHCDk+gCwnFHdTcsfUr7YHLvY2WYCEz7d7bJcvVrqGXc0id
I/VAu3EG4oVNRGhelb0oGwADGbwTE2RjxGIQXlgZCmrVIKrM1A6UVuFMCk/o9UP9jlRxBFolJUql
NsK/IUX7sqybKf0zIzU/FgaBv9TbUe61YpME63pCfw2KUZR0HIH1lVqNETn28icrG0bu+T7TPPUF
a8vSnFwtHowu3dXlyBIWzKMioi8nFystX3HIwXBYhdihiB/Ps09EBdLEJN8MLRlKBHrQRwwYeyBo
u0e3ctawNUxrJ7E4H7SexFcJWfjqy3WrPPNBW8vql5NpS66O/ZXPHUm5tZwuSV38ZN0IdJTy3abZ
AGibM1xPIKz/fYrcp8IXRMIg4VSXytCKp1I+2qJbPoT0PwLrTz//SkJIz/9LNC3kB359DZ/vi23o
aMW5jc9KptWB3Fcg5aLxN603ZCcbuBXJQUYadtLIN9OrbiJVRtTxsyKjldr1vz/Q0ZeHtCB9DPtt
iDzcfYU6ajfkYzGUcYAHcqXDUmjWI+PN7bNabefRxIdM2FTxoefrp9av7tnLS+SEpTFHOH6t839/
rLnH1GaK7Dqxn5e+jDzSV9CZyfWdCWkkotVe/aIBN7jSH7+CR4Ta3U9/LxidZMD2668LwVAFMV1T
8m/yjGuCb+I2TsGBaN3loUuIvar7DwoyBPrKNV+1zkv2/31aWKbcEd3LecjUmoNucMmYFgHtVOqD
t82dXu4XtzSAR52LvhTy0LjtfFFJmUf1MLbnepmIZ7ODA6ohdKvYW/4MxSkg09G7twVw1Xno2Lp/
bnziP5mYRZvUUoVPhlXvczJ1Qkda6oT22OF0q//0kugaAknGB2O1b4HtaBdRY4Jr5rm4GP10D2MU
BpyDr1+CJiEewUo+0oQUlKIo9bjNVRtXGT1yn/ripU3mZ7n29deiI5RXPqYks2vWB5006iOoqYL/
Sv0TbgkEr7lNqYix48vSGHmeV/JWtuuL4bqkFozc1ngYDC6ubs43Dsmc28ZEdjNrKVI7JrBvGhMY
YrRK6r3c2yKqaq55kKtdoOUkn/lA5IGsgut4zy+EMsG+2qBsCgYv2BEh9tTYQ49ezkeR2c4yLjoL
nRny9Q3OgQZCfC5I+Bf2z6g11YNlJuXD9P8/ElUfHCg6/vf3llWuh9rliPSauTyVFZZuSy/79wlM
szCG/G8AO6yGCFmBfyqIhNlwrN/DZbpxv7rIS4jBLZ8axA+bSQ5kcydrRvhGau8Cd9wtbgdYSCwN
M63mA60PuxFggJsfEds9b3QiTOfVSLnWZmjyKjXf/QRBaQZ7TfeZRV1fDY+YVtoDu15HDPMik6F5
tPsWwOmeEyzyl1l4jDt1M8KNG55MGzQ3vSNs1HZmtKZNy/f06CKIpN1odFGXagClDWawVttK4LOn
5FjebVJz9pAXPV9vUsLix6yMknletl5PTzkRISO0/Jhz0Zyc4EumMwHdg5O9JKCEjHACsMEzFifj
isB4fneMhjPdnZNtQNoSeJFRX0kA36SdPjJyqPQueICzyDJWfG5FRbYrGRASAIgPC9f9l4ryhANx
2XtWNb35M6lU7WIvRB6v05vjaH+IhiXjblHZgZSyLvbpB16XZrknzA3vwWRoG4moeecXSfWOgNIt
bOSM+mxHltM5oczJZinsAIeJGezbwLo5d7uLWTb1Tii6jz5QS9RBRmBJWMjImMQm569OqifiMF/I
b8yVtpy9BBbHSJYYTkgcTQm9PpXDYbBkvv3v7Snmn8qa00czqx77JukfzFJjvIFw9WeLQyPWuqJ5
TKeL8JCkEYEm8X2Q57RQlO5h7sV6Xuy23k2aiVR8fgswPj3XIzSKwJu8n22QFE8r5hgAH9PglFz7
uVDbpNYC9Hc+0Q1T2W9G4aC7GrXqZnbTaUbxTDtSwwkm3sXmOpqzV0F+3NOCVolYZfOLukh7NTIe
n2d0h1zXtd1slz5vD+1MsnzKNiYm04Ah/38GUN1lmTFi7dSnd29maz7rHnKWte/3BDzhHR1ddzcD
0h+sAOUh2jFjSSZ8v+iNAkKk94tYXwM85zudUTwncAO17Qrq7xZbRulbQeQwd2K1++zi2vVHogrr
2VkKLGYaTteECcdn6bf1eZ63KwNzHUUA73A1X2kL+/K8uta8E5oKjrVvB7jQ64Ekhml+dJIWT4Xr
ktVHi4woMu6SnrPl3sZ2CLJuE+YN5B9LDUNVx6aQCEiRAqUz9xpTQTeODtSQwFIjqVmah0Kaz+jr
i91/pqe2Rq1jB2BWd7+vGrz+mhLF1ZgmYBpmptRaup1iMAZGW+PuKoXKHFYPJb7NEmhKhjoEot05
+JlhVd3He7Ln1jUUL+4ABhAEYFCaleZcPe3RdFfnTK4KM+N9CRd9dyO5Y3Gtm9zbzwuI+DpSftpl
dyCFryOEtAPAQIms7z33jqZVqIWUVA6cdtFspnvGgkkzFrmeERz/+xQV06Ejb/LmOO189iqpLrXe
pGcAyAiRZyL04X1RznIRrby/aol+xp5TbqXZoH7wpyw2ByQwWg15Yy/phKOYdxinr9qV6ahOuCQ2
hPqkb01DgkwlyMwZM0u8mbP2y0Lkgd5lEkKU05lYLn27gO3dEiSPxBstxv9xdma7kRvbtv0iAmyC
QfJV2feZ6lUvhMp2se8Z7L7+DGpv3HNKMkrAhWlCWTBcqUwyuGKtOcd8JihoV436xh9QcNcEXz8M
0aXXC5DfqYM8ky5mdcxkl28ggbJraMDAgdiH4AkW8d7w0+DE7PqhCbiszGQYj/RU+l1KoYNY0aKP
MfOm2PCsyUhnJerBvE7CCtaeSsnURckLrlllz7qykUH37dqqbdpKRj3ssYZraybWF382ddGqs9aM
S399MJZU1WxrGlG6HSYvLqkO2jCNJ6dYKkML8IUM4ZrF7RiVM3a6Gnh/7JIK5T+BmXfu4RXbZeA9
9DqPsMwszftOjpcSGB2PKLrZqoBK5nprndSRZadju6warom4AJxXt+9m7RQXzWq3U8jH1U0/A3J6
D9LFl9+NltxFKtjU800ejm5Eg61xtgJi8DVzdwBfDyNzqnMFN5etqCb24MTu05J6SOvZWtod7fA0
afvH3LNAJ0XvU6M3Lwgq0XkqAGyZg9OnkCjFouFQYDtG8JK2m66lpSCGNb+Xdfpg0+Aj9nnsosTP
HYHvzojC08dPkeDLo80h4zJ6akWUH3SaIUskJdkP6v8XGkrHkUlfOwo4fHaF4K2jU8tSGySQDe5c
bUr2AxSPB5UTeyedlKYseus2h95K4+ZcpXXN42H0YN1Afg4G0Z5V6ZrnQYD09r3ZqEZOwQPJgdxe
NRMIGxxVS5P2ThIpci+bEcdKrkAINZmCKW5ghIj97J0Mi2Pmv/d0uguvhV7iBDkpPrM6JgpR4vaH
WLP5C9jluvMJ6W8KJaKTGEB4CVaEOJVpEhvUL1BA0+L9P+vpvKi2QTHsclbkuyqC92bjjlwpx5UP
uDegRBBon9mazXDC2gqGeEs5imA/enEM/NA9KyspjkXRIjZBiEKXtgKsM0tZvOIfP/HsjTV17tLt
GiCqBjEyUVY95nTrIf1blL5QDZAH98nx42QIH/P26DJIlnl3LP2RVhlDz7epZGZVK8M6GyXyKFw1
b6Oy9bcRGd3CQcOb1iVc3/jjgRjbmx5h3zUNHbKF3L55BS/4HI1x/C7ccCPrZDMrnu5deAYk5yAL
h/r68PFqmt2RQ1Q8fryCQQ00vnkq67q/q+umYiudZ8wpS6aNYV49qjhnMXbwi4X0ZG5OKxkSzogp
zZtrpiA1TpkIIxKB8wQ1XeaizSoPnejMp5rusqBzevRCOZ36ONFPVSrdBWqKdklbKWGYnyaPdqhf
VeSKfwj4WbKRxfx586Q2vseK9iptnTWiG/y41eAzl61rPoT5lCOJOAwI97FU1cjDzfrw8RO4S4qE
aABey58TB1JYbxKq3S+Ue5owf2He+YsBqH/lseXv/dD1T7nRvgDQ02dSlH8aetL8RqTJK7Bo8QWY
gbOb+uZxnF+5CAHuPNF0G31GLenJ9DdtwOLZNsfZKRHKbexEyUtagjICdFKdRRs+Ablk86lBbB80
4by6Y/JEWY2dC1lKJHTtNho6Q4MYzWLmCd4G8wAfwlqmNf7BDVN1H/bdT3sWNUeittEyJvrh45TM
P2lilgghnV5ZXgtzeWJU4ZiNvbVz3XqqUy1ajpNubz94+1pcxssMgfs2jYllGodq50PcZHLocQNl
mb3FJ2IcPzYQRst8KSmrAv7/VEse00561456fLQ6e7gfwYfoLY7GJgNLpUftLUnbZBu7cbzRfQPJ
4VC85zYi0RFix82N7JeeYeCdMdjibRjTZdJGUE/8wthXptUtyTSy3wYjR5DWq5sxGva54zpgpOF2
c8NNrTFzBBevGYNTLLuFzizw8nHKyKqNZOzR8uy0fxIS0Vdmbqgb1Lpq2brGhSvwSKE6nvUqobtH
gsxPnUG3ntKnSxLojx+lad46wB+IXNEmWFaabu7RkWQz/Z9Ofza+Oar+JnzU/j3Z0TERjzlSN0h0
sG3Ozpw39H/SRGSfd6lKampW32i3Y5l1V2++DNTQ3nd62t5rylcbLXJ3QWr+gM++dZq020V5nhwY
p9/SeaNH+KLBQIyv7X9fFnrRsYEv/87LvVN54r3sK29py1EeRJ14l8xl9gm3mFz6nOl+65UJRpAg
OX38pCuP4juyuUWtqttrU8z2Io+PHnu/ewrMv2oeqpuoUN4SwgUQQ0M9+ujrgV/l7tV3YIqFUBYX
mfaUoKfMWL21vOn9hSsObRtZTx0atJXJNM9ghTjlcWkt0yF2l3/OzPic6CEsYRmOIag2BdQP/VN6
bV9PfhjbwAygDZJ6L9Te84xfNAQ0bB84Gv/8t5mfw6H46xxC6blFyapyXf1TOJTCOswGghi0HD/J
X/Dr72w3af8qKixMEeT7+7H3wk0o2h9liwDZtmBeEmBfV2XwwlQicK8TY919WRnWLhLpX2WSolEI
Um8X2yTsmF5l38ppSOZK45tgq4+Y+iIdgyKfQyvnC9FxXNuRUGBMy9Hlp+CmPs56h9FAt/Ba49jz
4ezZOYdEsV0pigHvpJ7F7p7vy9LWfHYWVNfyZSwKdRqZ4U0xD7lsEPUig1yAo6DW1kLaxopduY/I
5Tqmuv3my6palgQarao0xAUnumQnQPIF4RBtnLD6pTfMQmxEwou+1cxF5mt0UBuePYUUE40EEsni
qjloU+kRb9d4KLKsozAd/1la9Sot5DrK6P1aNGhWVJFrr/d7Gq74LFU118klFOcSyyt7BN1eZ43u
MzaJT8Kw12YY6qfIHMt1H8N5rQv8mrqXEpZQdRjzDazzf75aUGZ/CjYTFi1kJuKuLSxdNz4HaiYG
qCPDwuhhSeNscaL1FHi0SlS0HnDp4UylRFWw8C4mkLit3o7UJ1iTstxtUALmSzpP1b1DmtbGLytm
jSmjwa5iT9pULHzlMHbXFrQ5ahAEl0E6vdROPN3lxAgsVc6ABWyu3FPatic6be5jYMR0mFGTSoDD
mKeLi2rbfGfXdbRBWeg9NU35AK5K/ZWinzRpjiXnZoqNV1TQEYbLKv1pIqIzQat09txF8BvtNI60
GdzQPDRdxqx6DsjzcJqtDLjDVyyAF7MNrDvaLmyrG1+/jw3buAxoLsp6GboNrMFCPwBehuRqBtre
nUpt31ljABWHdmLfu4y+NNfbS03pu6yPetwE2TwgI69rFTXWtIT4UN/jvauXEwYJy9cNUOZZe05b
ExVMZKBqwNSaFldTb46hG5VPhvKN+7aWC9p97q6z0Athurgws4uerEqrdqYZpnTw9vRzhg2ZOdQ/
odVvIYWIVR8wnvA0veS5jwkwYM14iKwBKYUeCrIH+Al5krrwJHbv2ERsNdfND+DU2m+iicXnqCoh
LUsYhmTh0z1bfI5ALi3LUAjOIUhn+iNsYuNjw7dq4HqxwcCxq/p6awHCxRhI4GEC0vauZYu2ilXl
L5QVOOdCs08RzLpozF6DCSG4O72D0hjnrKDIybYD9vXj2GpLmDnMIQiGyVvdvwwkk2S6UEcterEM
37visLdU5fGB6bNVHpJWKCLzRxMDrHD2UHFeNRuad+d6NF8gxTM+DsLVn+84e17DflvjpDWH5BJx
qANed/VPCbY6eT3Qh1ErehUQ0EB4417rOzxKwtEWfdC/egYyFT9UPZZV8HYWWsIzUtmDhN18dPio
t5Whevrm3UuYBiMaO12ckfDGS50AKzCE5j8t/gFIlIAxhqUd8jXbzVg+dnKvW/IZQ4eGZZ4nT6Qb
T/GSVqaxBgOmgXq9+hNYpTgtb7HOza4ZuNWq0EnfMSlClUqIV6gS5z6I3jDKyZ3veRGWXCM+JyLc
D7rIf8WGcpcaI69vQnQ/1v7Pn5tlmaxVukcgtP2pSGGjGhu+nxRYUJjJsz41OJiD4kfVzAlY8xbA
7jN/lxr6wWSdP7HR2hfvPYD3BPVM7C4k1BL6kG7+xA37TxG/xRSxZmg/I6cwF323zlUORaE13Dt6
pnhiHd9blI5rLl3Sgvayx0nT6OPEB2b7iEewNXvqza4bdNgFuU1jR5aZwRukkP4RyTmKAuNYGrGV
qFuWOZBHq9HosPF3gKl8OgdM56xs40WeufENdx5CyZ9FbKmjYaZLSzAR1HWZP7PluGqJUV59y4Ct
lh8xDjX3qovOJVv3xZ+vT+Nzvhd1Csu8aXg6yioAJ59StxOEjrrog3Ih9Kg7Dp0T7eoEv3SbeIe8
irDPiTBjdg1aFBDvoQjG/qha5z0tYljukVPfjLSOFn6RMG/ELgG5u5db1MPf5jz+2zslIG0uWIHE
Ulz9XrYyI2DcgVUUl0A4AL8JaUuFi8yLjUffKd97ZiNHVcXOit6GtcKNu6uJobl4k/4gc6lWRd+l
tHPiHxhPmeaojElx5VvflH9fims+T9c0Wf9cy9aF/BQB72dY1fy2KRbRBFJJtwkFSshIXgYNWZoh
TohFmeHj+uZbnKu83+8WOm226VJv8q9hflplyrwV9Qgvg7+r2vhTEbIvpfkBCUUJwnNgyIq12aUl
LBZAcPk0mjsx2G/QrMC9NppJ7wLT5jdv6uvSJ2BaeZ7NOxK6Iz6Vd11c1LU5AtaIZbtTTqVOCdD8
XUBzaDUSK7INDTXsyjRukb+KXT+qp2/ewZfiWPI48qRh26blukS6/n7JtK0OI5P+5CKNsTx6kK+x
tfkQPfirBJKqTSFsWp9Jt6OBwmMzHF7Yb247SdwL6WLWNzebPX8Nn74mj+tCd6XjeIbrfLrZXIUi
xkwj8lRCdQplV23yRMX4tFLnLa0B4yOF2el5lJ1ogz7CLjRewMBCL4+FfUq0ydkDcn2RWZfu2MMY
tCKScC1JlZEMyw+wGULmeR4EYLsx1Ko1Iv86dM+GHfYJe23L2lHwwbpjEGr7962da7/c6tQ2Inwm
vu11MgfwFXOCDRswDaZynB6HXr2Wc4vz4+Q5YF8yaZNyDc/wvnYbbxVP4TWlc3C2iNG6y/Uhep0s
JI9ao/rDR8v946RF7T/CzfxtbzXB8Zvv+etNJw1KGp6zbIfYBX26/O3EinA2IVQI8j6fsyZX1mA1
zy6ioB1A92mJA7u7M6vSOxaknfvjkD2Y81jZDXOaJK/sIULhV4DcXOPkquTnn9+f9fX2lIZ0TRfm
luU6PNZ+vw61vIRkNbElqHAXnFynuE16o1bhUMGPHRQDiTYPlnXk/k3XSq3dOdi7b2okInPw0FDa
3UoqahM36/xLEcyme8r3jxM0ahS/o15sP162xXMEMtEyke8T3R3cB+5bnVk8jwboc7DXvF1U0qnL
xBSdHd05UJy4Z7qH31zqxpdtsJSWabgEpBps89zPdaBku6TTh4gYZmV7Foj4Iv3KO/WQnOPriC9r
6wcFyeaNf4aGtSNGqTlY8382GNM7Bt5XLC3saYf09s138bVApSLTHSlRSwqc/J+yVEEwQC3Afb5Q
TBNOmtZ4QNPRIVuk23B3mistFMORW3LaeQCtlhUtzzZ/0zNYQYSXlMdwGqej6nXrjJomB4oZiUUt
XXECZWSf5rE9nTDHX+dU+lneATWahh+x6qaVxAJKGyWy74fGwboKlHgJDgR2jAM5tWXi9uff9V8e
7tK2LSooy7bIjPucLlrVQjRMWaKFY8oFEXg0qlsTXZrpaBdk3utB1d59WEH7ROd4GEItBCjzmmTW
UkVlcyRmzTr3Q4s3IkPogoCFdFYjci9/fpvm16/EIUBcpxhzeLdUe7/fHlmIYImrco6Px0hC7UA9
Xo/t8+Qzp8rI0wjGwrwxYDFuaZyx8S+SpcOidFcn/gPFET2iooDi7yY2PS0YN2KcdgoSLWhjTjYb
Mpq4AvWGR/zKn9/8R7T572s6NzS7HTbWukk19Wnt0SKNIPBmRPxO1xrULJJwpYbH1nPEEYPT3xiO
wLsgaExrovPY8RunPKoI6Y5xdf75vVhfbzo2BMx3edoJnWf65w8yEYlniBZ4U33KkErfFak3PvcB
+gfPtnsg31gctSLdN66RXrrAdQ5wW59136PHGkfmMalc++YpA4iIE/wNMEfbybye86bDaWUaKTC5
Sh0/8ub0iXuoMOUbDNtj1rGhC50uek2VTsadBUUkqezhmGXyDYisc1JlDXMWneBaJwdxHaQNI6L/
j1+fJyvXvDtbGPRPtRe+sySt6ixd1Kb7zzTZzomoYn/LhtmA7iI0eIheua4BQNy8whQkiw7diyGZ
qvjKjjZFGTLRr8s5CRw9ZRe6D5o9MpC334hzSk8JrZFFo0UgpeaXfVQ4+yix1L00kDdOeuYcM9eu
t3WKGjJozNJZwV5fsbUPhfHukHnRj/pRoCUvEOuKbzqBztf6mNJ43m1+lPOUPb/fRSNvJ4QJny98
BThyKi9J5QSv2KjSo5WB0Hd5um18G1IWX92wMMviFQxTe9KnAo1Jk5JwFZKn0A5x9Op1DXogOz2F
c7ssHT08BKC6bQ2bYkIQJFaQaMsvOxxE608wESP11BeIxZqSiDNzwSK7IoUEgL9vmahjA6K1MsO7
5TgRlrZTOudGC8o94RkB2CilP4gMVy7w1mEd9DaLbuvm50C09DhABeikb2hNYD3jb3ojavyxs3wS
Y/Cp3VVF06CNNOpb5JTl1kVt16tmdr81j5aeOLsEstnaVIm9HyEmOEVovZWWLzcyUWS3jFnGXixk
GMlkcBWHSbOzsxmDuyKyflrxAYZgPrwOF0svn73I7aA/GNODoZViiZdfbv58Cf/bUigdHt50ji2a
7mKuJP5Pb16NCQGMpg5rl4hKu/TlLe/qv/UcQ1+O4GaT2NdsMstNEw8JtlAiDMRg3iCpWU8uAzqV
13ssq/79ADsfQrN3TQkqOhQucr0eB9bHKxqO092f3/e/VDgO3lDPxSFrmc6XyhbMJmZ8BRXRAnxc
40OwhmqhxiZYJXoJlpGvYpsDrtwZhb0LQygPTcM0pwFGu9A16R3ml878PSad/4/v9kg52pFEr9ok
4xyz3yIeFYImkzyGTm+djW/hE2OUQc3H1d5iZj0YgZtcmQH3c8TsgD3A/GFF6cSUorH3tcC58udf
2v7STJ3LeF3oPF1Ntnwf/e3/82UxOhozEYH59HTCsXvYDYeIROC7bgzUqiEqcMf4LD65Pq0Ttw9v
Qyew6NbOPZMdffkRMVPOiaeQeiLY8fDUiUuNF25PanPEnu2Qe2gUihZb8wLcc7SSepGcJhsLZ4tP
0VmZSR3v+sH4KUKzoX8UNEQoLaAAkPcebpshYwQCDm/PtVztqq6rUJo6zWYcffIWat2kIoGg44VU
lFIPiepyu5tnL0pSEV+tbotMRn/R6CXRbcO/hahTfXO9fzwdPz09XROWpStsk/rY+rQjsrsGYo2b
5wsZRxZPEJIVdCODmxs24TXKaRr2tAKAtvfwd7REPSD6icmB7/L7SU3m3RiU49bTuujWm9iWDNTB
7E0SrHN17NAEIn9hPZK7vBZFXxxMM0Eq0HXxk1vX8Vp3venQdUBJvMooDPhlRrguAobPH9sYjJze
qvdzE1aw5y4NH4P3R3u5rkSxRS35/vGqj02PgFO/WmTOnLlR68aWgAf8W3PjKIDK9d3N9i/1kufQ
XxWetIDSmp8WidhD58hMHIIBwTtocp9U0eLMMBEnfLzMi3JrR4G6Vl7Pqq659koDn7uTZSZXklb8
Nu/AtaVw9n9gUxa1jje7AP6R7lKnl+fATvpLMB3oGEMmYAJPL7e49tEY4CWpV0UMKA2B/7ALJnJb
Yt1B4mN980saX/fuFOemy3TIdoQrPu/pOl/KvEws9B2lmDZhkvY7GcnX0S7euDj+c384YryPim5Y
CmBBh0D6w953INDg556+qaW/DtokDGgPMwOVKrbAzw3JQSuqiPWJPYCWbqimigcjDqOLmLDHNyFC
q9iqt2IY9UOYVW+lbZ06VoVXTQ1Hf1KvSo3HWg6Cp7InlnZXEdlqCgQPNA4ZW47k5xJ43vT/QBRy
f3yzUM0XxO93mWtICgM+SFuy7flUo0qC7PBMjnjsFcxulFnuGjD8/Vj1gHHDNDyPJCefcxKb/3Oy
g7oHe4qHaAALhTOBaNMQpIJzMS2rfuE37fYVojCYRryMLBuz4eQBijy0gQC+T0z3Wsa58ziBhy2B
4z3oKSk3g69VZ6kZb7Xf2vctgTJ3lVenF+9mI0V+oZIv1tI0DRwsU7tsWm53RM2ktQYZXhbvkQyC
/hwV+bhJtZcq7YpdAOV9kViNpLYq1aLM3RakqCZvCam6QdQSTs+4/ZtFS34tsxmiOfOnyfXg4Ab9
/SE92LIuB2Rj6IJBDoPgmNGm2p7+h3YVYCxWeuiIRZwLoOw1DimWtebwkVXSQArd+COeXOUInKB6
FW7HGNT73IzQpja6WtM11cBJa0YXsRbJ/+ZiRqnMjpndHcjEav4TlYlsmFJLI2mwoJY+/O9ptPKe
GNCbYhRwZ2VZ/9bGTOoqB09K20fuUxuzF8XC8+ZEUJrImHtn1EL/werS+6oHM03+BsZ2REMxSL4D
TPFqkSJD2miWBxCrCzz6wO5pQLcfJ0670mtlrRLTxXJdhvmabaR5gvTNqkD11kRMFcfqYQI/S+Qt
MIdvVgrrX1YKBsmmRDxl0en7PGJxtdxHy8Fy6M6mytGKcagpsztb0dCtOmc0b2iPIBGslMQ1Bwqm
VH110EpCHjS+LlBNxrT1R9wmUwIcue2JTnOMlSkGUJzky+I59vQjf2+2DOuyWRejGd4cKCF2PcWX
xmQpRNkcPBD0AEUSVXRTODAjJqioYFK/63V97SHOPSSbf1ybBfJzhZi0hCFm+BpQHHvpTbrNzzhz
nbdq1o+EiefsszKa3Z7JjssMsiVS733tqmbvWHdDo9BYWyokHUc5qz+vMvLrY4mnuMeb46kENdX+
tAGhbw/HiNypRdXHm7DD6dW02nBvE6F80DoYe5D/7j/+KHBKqKKRJN8obagsouCkldIg2zu1Lnpg
XgZwCMSsRFfDFb9KpFWwj1O5Thjg3RnMtu9qHl77qnQg0cb+qUpa486aNO/S6UZxGjDqL8Ipm95p
qu5JrEufzV7Tty2Bfne+m70T1jvcrPnkJPIHtM+QiI3+OdHDv9Ck5hebNAAiDxkNpf6SBC9SkcoG
LWXuPtWkOOzJP6hXoTSKbd53NZpSNzgVUevfpY2+Scti3j8r9YNJaHSGMrYrY4mELbhoRvDNlp82
w5e13TOkYws+CUQ98vPVz03Y84wG3NOMdbfFAcV+rA5H7VTDkwoi8+QmXn7MMAK4hJCsxKSNO2co
wKqLqLfvdDazpriqrgfoXFXWdpiWmMSg0uWdXBtE+f1tVcY7C/ZAFY85ZCoDNJpubcJIUuVDnyy9
CczQoCvrKZc4nkLl6X9bPdndQP4XntJpGEhETgYTgIWcjQQZSLWN24pslZq4A8quMjZNlWE9H4by
vuHjox+IuymAI0L+xtaYfMbFyUREYy4gRLXQ5Y+M3efcmP7WIHPF/+Dg3ND9Zmkp76/Ko5qLy1rc
ep+ZcGUd9QCM353q5jsigiiUhEBRpkgf2Y0ie/K7wj8VZA0hnP0ps0SCvLbtew+LIpPjCdb3uC1s
pdN5JYKYMS68GoW+5JTOfg7Agc4d2d60dlXsbQrmtIg+7dk0Yy4iNxbYaHV4XrClcBnW0aqB83hl
DNSvM2Km9gkM3Qy1HMRSTjLUQf/qzKONpmVGhcX92VX569j6xgnDbsTwslGbjFV8IekjXsh7RaNZ
mPzPanNvw9Jn8WpjYOVxOtuUkLcA6oHjOCXLKDXyvZoSaJmNXq27crQ3AxaIjciM6Gzm1ZaLzTta
8ymaI9oHwaVgpfm4j2q7e8y1rdTxFQwgMh+ZkPx0FD0vobZKUfH0/+/U6Mbrn5eXfynAPJN/7Pmp
q6Pq/1T16kltxk0n2VZm1on0cVghbeoQwzKQnNoQhmXHanhGbPdIlizQ5BENj1ZVvwrqrJsgaGY5
NVC2bDt/igJrjyij/AnAhSheLLS2/9ya8NvnXZcoxTcVw8f87fcCjHkIw0Cac4L9sfPpvcf+MNsE
ymaRMYNduxoXTVnPIhkqhaWKWboNSok5qLi7j7thpGhvQmxtuYceSuIk4QGkyD9c5gSyMPN3UgyP
yO6j+Sct6DVWHiPdmqWZnqp8gGXeOcichpERdnb/5y/C+JfS3HNoKVOas/39OlZDdWsbdGP5JsJo
PLnWaOz8kCEw3oJwMXhuvqtzUd9otujQQOAQYo7ddShWztlo7JWXODerq+LzwNxwQUzIxKwpCV1q
FYJXZ1ZQ7b2rpL0Pw246owmfHmXK9sqVxEHzf77ocWgdyF6xDgkMqLsWkR8WHl5Kv/wHrEl+kFkl
V6EWqc0UFr8cLNjXWj/XOsTFqswxRw3B0R/N7BpPNSs8oiiksJgCXMP8yYZ5PWmafLOH517lw9au
GndtaTKGDNFtcj1utpGZkOTXN6tWAMJhqpldiIO0ML050ERx48Gh6mmxQm+qtkBu1Mp0G5TgCBd3
TWjiQUR7UCAHJSEq6q755Fqw7QONytHIllblGQ/OUlfd+GDMP1dd3qIAKY5lNqU8JZGBENCZ7Ik+
yR+GCjgAcVfoybRsDrAQK+JJupd8NjQxgDgk6MhXXg0FqNAEe9ni75BB9JmQrfGY4tlfZFE+A8q9
ejURy7ektWgeaPxdJzzoG2REA0YIg1QkaxreocXfdb2NOGAMNTIweiYaWqjABDrxk2iAev75avuq
VnXQJrAHdHSTLa/rfr51oqpIKxM6lDDrbtfn8CkG66WCib5MkzyoNtgT+83oVenWcJKR8U2Xvhoz
6qo1MU8WAx3gBETCXWEDiO7zPntP0D7qqJf+Cmr7kCI8/KW5kHviEvQVbikWxUNTBiMhwAOyWNbZ
JWABtW2K6MnGwP6GuGu4YzRnn8nzNm92Ul6d7AxfZNrrjI5Rgsw/hlU77UXqS7guOi0qOya5q6Ep
79F/3YCCKjd5JgneltXAypvql6ZqJkJ6fO+HZc/OzMkGcU8WyMRFv3d739oX2LjyO520pm+KN+9L
L4uPmaYCUztEJvMg9fc9TQj+LFYOD+xCFU/0i7O15nTNyqbrRZMl749GSwJiUXSvSq87JtXDdPw4
hUWIJSu8deZ1MK9NPZ9Vfe2Cq25cODyCqoxLf67EvgkujnH2jHOA6fLaSJgRLGIhRAIbjlo14wP2
3kaG71qowW8CgrOy27r+hcHw4GceNp4wkbTXNXHlv37vKoV0Oi/7ZVwxxZoPadxb4YNo58P8OBz7
IckeObrxMcoeA+2/x1Q/+f5jI56G+qkST3n6zFGIp2x85ojT51rD2wCJ7CXXnjkgatxpddb1RCTB
MPQgPdy8sNgQZeX9yDLUjRjbXqVIwzXWnPZRfdv2MfUv+06HTQaCWdSypomu4lOzzLBNmhAJ2nZD
IpDckwqOlw6iZJ8dBm9v8SGJA+cWNHV09DGXkTPVHBvtSDqXfSBusC5PzTQfg3eS+ZkeO4dwz35+
7nKkhhfXxUh04ZgwinqX0rtUxbWmrJ6uw8cxTVfXn4+yuvk+XwM8vlvLz8YtYC6xSvlMHiUcF6hu
2WPTZmJnJsFRw1sFeVlWu6B0wktQJGjgbWNTmDuNhtxen2F3e63bO6TO+7ASuebnIyScxNv76YHD
TQ8JSm5CIsRBVoSLHwP/WOrzYRFOkZ+M/AQKa4RkhaEyPXMA0zXTs5LnZtNbBy+5VPI8dhcnuZTy
0neXnMBJeUnSK0eUXuP+WjjzEfbXzLkmzrXNbhxyuNXZTQzzQb5da67M4ZZ6N324yeI+9m6t0ZkH
j7iORFn0WGcJKqsN4Xgu2P1EiztikWwWJEcPNhBdkpupocgIVN1vcFiQV3pv5/fWx2Hk9xy+A7ns
3nVuXGUo/TCTCucmklvaz4ee/PfI7et/jtS+ehEpM1fn4xy2Fyu6as1FWCSCXXA8ZtElac9JdIna
M0fQsjs+K3Fq1YlzqU5NMh8YchBQyf4oPo4UJpl3oD3IkdSHqD6E0YEhcd7v+3yf9nuPaKD4G1n4
V5UMeihUAwbNP7aS3md/QhbADqtDgazTDIuHsEjcVdfq/WrAxPEwjqo++43Hr5PaD0zQiSGbNX91
rxTBE4JgeHoqBoqLw8cffZwIALJOwjpEo+2RAu8gF4d6QYJdN91Cz23OmlLrykCkHY6wEVPIMQBE
ivFH2NQLaSTuS1wzwODOjNYfRqT5z50MFP3YunLLpjf6z3+vU1iHstkHKC/XCeDiO+GU3eXjlGPT
u0SdCDat2ci7sXidqDTPtVWlVwxgeGCSv6So0hc1NPWuyb4RPnytn+chOxoxaaFmtpjTfFrhGzJ/
EXsXC3uyH+Mk9hAMTWsx49Cinq2rPoKFmeoK/1N+DvOuYQ9PzslICteQDQ+mtJ9c205u2N0imw2u
laiVKJUN6xiu1wCg+IIuj9Ti4ptnkzGva79Vz7xzxOAGKhIGHl+2uC6d4EJlA5QfFapNO9U8JWvz
KcW+shICG0eSlfJKRgvwZC94tlGjg+Ggt+l0WUujpyPwd47Vdkx8XG1S76s5SeDPdYr59QHKCIi2
DIAHXAbu52FQ7EwjOwpgR+0IQriQGFzswA22SoebA5fGOY+KLhw18qrX8xh0STEukpktDZtEI6nw
1a6y+n8IO68lt61ti34RqpDDaxOJAR3UQZJfULZsI+eMr79jQ/K5ttrlrppGsSnZbpIgsPdac40Z
LMqkQ5uZyVtYqlvu4E5Xt/gr4JqHsdk/6r+8t+nw1lI4wzdIJwEf9E+OAXpLyT70WnXK5T5mFg18
oG2QizBoJfF78DZPNF6XszFe6wGam9ltgdHp+EAra7vVthT2mPgZuZmIWV64L/73m/rewMKvx8JE
x0KNg/pdE2BnHJqASbht6RS3r8C/idZa+pySQbx4+qBhR2brF8UmkYYMid2rM53FfFBpL9rbL3I2
AXuMqek1ukl7F1RG6Bg21c5V/WCH974IyW/qCNcFt+3DhPnTt6si9Wrt4Xumm7jEdjiQnQFnnlUY
PZNpel/e2dZe+b0yqtjRCJBipooZ/hkW6a6K6zc2BdF8UtyxnZl7S4lk7Z3NihRdFW0YG4TINONQ
SCtF9ipsOfdJReB2IRsb9B3pjk2W/UYJhxa1EivPpp5r7rzR5lKlzCEKw6h9K2WL8sFH9C/nvYbl
H7shDWudXeE/X7hctVRO8dGdqGPP16nJbaIuRwqv8l2Vad9yzMI+Y8nM98yeEfNq7RJ81n//Eua/
XCE0LmqsgHARvTc6ldi47FKpBFAj9WWV0BoI9eFo9CI1pU0usD0pSbPFpG5Ith8joT5OmvyVLIhv
KXHDv0OauAzEj9wGGe7kwg6XijDUU3XUf2vIXHnC1Nc9iMLJHV8k+bom2JW2vlqewWrj8B5drp+t
1+qUvdJhuzHN3N47yUSQYsVs+ybKJWM7kSkBJbkomXxIO+Y24DWfbXuUH7VSc16krs3vNIzvTEnn
8Ytl0XgZNKc5H3+qy2PuTfFdPtaYtqyY9EQGw0OujXmYkCfixqtmPeypdEvktnuzGJdRqlQWCTPU
6DLlE96YaJEhLW5y1YUYSZxPZmdu2HNJrPvvD4SBj/fXbINeDUwIKh+W/nOZGhrtNFFwakGfYUbZ
Eyeydfx/x6NWn55MjWWrUDljDzyTMYjWUWgqz/t4np1wdULOndFXiRQfhRYtcOJg04RYO8FMJa+B
bQvjNC1pewouDrgLytNGwZmst69re/0uOblq2sU4VBByN19wJaIsPmuKkKGcCeXZRsbcQuGuVUIU
j2EyhXZMcZhQ+GDVgl0jhCkwh0AfAkIbGysgQXHHCsNGPguZdzXWMPtWzwAfSVE6ozE9x8Z5X899
drENEKQXs7vo3WXeL2wPK1uoQNM1La8Z6UrTdUlupXZFGGW/q9tvWivU7Ldqv1nQWcgFhUpSRQg8
SQ4N74OP8FgP/HTXtXFocuflwib6h//8YtdD3rYbFFocm8P64AB/ue+US4rrjNEwJqpyWilPVMoZ
XmvsP4dZ84sJ3HkaZ8WNudPmkpslOV3JmD3n8e962lUR9dQqOh5JZbldE9XiRh4XF7PJvkrM7jyb
5IC5qTXKn/bN0NyOTJawY0Xx1N6YXqzvsC9+Zlaue2waq3vcBqcL04yKsFUu3WOS6E/yBspbd0Ri
qD2ZBLcN3/K83R/GTJIfMUCkd5bT6l8ZZCvdti5xC1Xsp/ZsX22X2od+N/JiQW1BKCz00KrHVxVs
bcQcthXl1miBiNFNv+odOA4YEOHtGb/mJkOmKiMGrkYa+d3h3FAY671jyz4+EUn+J4HazmNe9TgW
RbG6YeSO0dPawGQOLHqY1TrUn0qZvGtGL2spICp3OJljYcEkdAYQDfAWhkzVfIYg4ZbNzO4W2tw8
KpX0Nu5m9S2z22+4faGHqTFvyUdLR/ldk4EZU9re3GoMm7GGwwT5N6cLAC1JryqF6B0y+OQgyYmv
CxUuIl2I4WLIziMJQkCAsrO9CcXbubXODLHb+YVR63W47MOlji+DcgHI3tXXebkONbtWZiHdMr/t
y5VJX9SScJbfZvVmD0JdEu3qDbVdNCVCPYb1Q3PHxUxoO6QJyHxkxZF6HJ2YyKSoau+BbknOnQL+
pL3PpQgN7X2m4Ee8X9r7VopQf2iUIjSzdTMJFvIG/s6hRYnQRpxfGmHe1NPITCOtF8dSv8XHkR4H
chS4Mn1rPlnkdH/drFw+dc7QPFUEfxE+veXPRHyqd4D41MfdaD+3Ghyva00ts71Nyc1pbxYP9puB
ydi58aWX7JtzSK0i+dC6iG/8vAiNC/s1ocGM1uKe75cIBzKjyozG4j5fwFaSJhzVxX1mRokJVkXo
CeuibUTmISm/F3mXy0mZI9WI9jlaD21GpFncsqOp/KHVuqGujMhhGK0bFmkVl3QjlDa3Lb6iJb6W
ilDcX+3+amUE0kJDuGhsGtkrHqqayw70XzoXzBtrZ2M6E3iUfcango4laLhzzWXKbwpbCKHcrbVA
1wJsSx/dosSG558XOE1WuM1ZTD2wZv/Zor7K+2zk6sROzrQkl7HtM4VN+ZYTS3UohWtAUBuDWmIG
T4iEmaQSWuNgj4kFCBotSBchhqwl5qyzoICkJguZo9/X/tb5Gsm3rqn5uuZD4vquoQQ5ROYzfLKA
FHbLDLosNLDttCFRxDVwRwP/VpilmDKF0vaHsNAhfOSjcTbTC3N4tZ47/rJLQGTVDjZFrZxRq5wh
XhfjORvPiROmRPTycnDlgn0Zw1YJN+6oZbjEAdrioOTOpgUJL6QRitMAJBwaZN8YfTJOoOBlBEP7
yOCF8LI0n7G575qGAO3cC3lFu0JPwl6cFxjUqf3hnoUF3b98cKw1DZ3dloVL8if/RaeYsy4RQEcM
DBXo0warhCxtsKCJC+EBaZ2b4OlU3GyhmekSO5BwKU3gZ3pT5S2ApQdvqzzqm0jRvXXwNF3IOGSx
MNO9QvKqQw3RvIDMDpF6NXFtkDwLorYEn8kjGQ/1hjcaLMO92RBa+XEkf4DChbfQ3sA8DRia3Wrt
pdj4wM6RdEuiseYi1uloHX5ozlwExc3RT6pz6mR6OECgTwrsqEMJRPdEiH6Q1Lp24Y6yUH+olUgF
dOPCq8mgLRhxE9o7b6GAwjadBIrFI8+GIhbabA8obcuTUIVtbzik0P/IMJB4wv9ge4gKDMoOJbbH
jD3SDpEWjntwhDjlwS8lGRGpuTdjgsm9LfcckmYdt8HytLmV7kJh0TasPW7ZuBm5fbmbxywZyOE9
VZB2RKrLCVB9uTEefGLMOg5tQiQIMuRzTdy9dPXOBROOYzeH9a64AIyAzKpw4SxXTzySWdB+iO7M
Nnj1W4HvfKBO4BFjS99N2zw2TCWf4MZb5CUGWTpCzLiLMXc+Mj5uQ6g7VO/eYIAt9ybDG0ahcScz
1IPCqhza6LYx2Zt5o+1mmQeWJ9GEFNIFV3cZaFm5Y+3ONUMVLqYQKLO2jjPx1MviKPxfmzjWFj4I
Eo1dh+V6QbSom89Cg+x2hKoZQo3EH3FaulbhoY0PdBHHBalev3jTcVz5HFV+EwiP/FZC/SHKVxkf
OkUs2wOyhHL+JigtwtYz31Q8XfEcy1NmzwLzNnuywgqKKVZvaYWmQ3vu2Y4LUhILdK27pe7qm0uy
+Ti6PQHQrN/4XPl0Y6bMTsqZ6gfDxJN8cuYPqgOHBfCnC7juYP0xDWarqWip/1yhtltbVuBzcanF
KlO8upw+MxuePse95s3LUoVkHKQYzmzZY/CE5cmgaF8k6ynBhhHHrL5KbX+iOdgEtlyeF6xzQTEn
LFMhiWFNTx/+/1AyD3GyrC+O9aWYvlQT/5kve/Klm74oyRftEBlg4E8PAupnqfxs6m/T/lnr32xd
KNbfLB7HryjdXp1LmT7l2+tQvpbbKxBbS39Bw0Dj4CVNXvLkxd6fGQI06mfrkG19ShehfPmk6U9D
8cnQnxqNdBxAx21TkbmcmfZzsUlEZTTxH7mZ1a/kHoY9/r1HLCpYo6YxP5XMMX/671vpv1RsMV7R
RncYftWpff1URZLnAbBmLCpetfWgt4xyHYetJG+mKbH6NAsG53VT3+TWJFFzNJRr1+Vfe4cLNCEv
mruwQpIV0JIDqU0kyxT5lw3wi2uTUHYuM3wq0Mx7VVN8I4ZxnjciPbCp5Kep3FmKOcW1Mlb56Xhq
4Mc7C+Ykqa6pQzPBJtdEwtFl2Zn9vK2rcTeyCy7j/I2EdeNKaNjfD5ni1iLMfe+Uu1ldWIeScMug
RHLpR8l+sSdyU8u55xoCNc0FKxsaQ1u99ri7PzjBrfdlDXomTPPSgsc1QFvunyf4aqpxIfc7J3hn
c58TJs3GGrYzgZ9odc6Vct4d1idCrFu+K4H66zDrJMTSBbFuiUtxZN2CdNud7lm8SPOPlQsuwMzy
WbkgnVycY+XC4iUvxPqFdUu6/li3zLHPumU89H3dwtKlYQOchdMaaq1YtKDSCHPUnpNj6RInPxYt
Yv4NAmtWbz6sQWhNVno7Do2EATb2ugl7nb1JDxMgsOi/z1LrfUlCo5YoTIIMSDmMyfzz3SyI1h5B
Q7ZkYoEgKSmp3gasu7fNfpxxBIK6a7cvWb9j3LXmICGMBXKzvV+Pw9SXtEHyYjl18NnC3s4W5oTw
mQ2lqv86qsqpBfrp6nszBRYtHpqeDDPyffg9LQUW639PHc/3fR+fGsDJ3vEHBBX+uaobYSJ55g9O
DXN/It/DJrD6WvOxMZu84dT/4gBkPlX5+uYk+bdmMHJvz7f4eVpUEjSynW6DsdiXBMoLLWjzcVax
wBS5XL+qtaRfp1nk8fZ1/SpjBY3sb+ZAfazpnOIXMot/jaet+raO8W2mDv/a4yw4iBttjadLcnYr
dDIVm++oviqD2j05Q93/acidfFfoOAQKA1Y5BrvBa8eqffnvjw560vslH5YTPLcynyBb0J8+O5ki
o0SYfXtaFLWlHK1TKLPU5oGhiKnxdloAjtuZrP08lvI9yfaHqpUsVY8hZdTTlo+yjulBf1/8FeuV
JjQvvuP4dsFAUGA5PoleeoFDN9D6wN6ESjPIDy1pOB2SDFbIIaLRRLz2soRGE2qHhiXEFMhA5d6E
zRKuTTiTv72IY7aEYxMmS6gnYYtxsGHoMiwbvioBYJnlUGoE6hoo7QbDEpoTnHR87kP5YPDr9YEG
0LQPnC1Q+6AyA2MLCjPIDs1pOB7q09BuhNo0nJeQKZBxoR7ATJ7ahAwUt0u4NUIUVkrmixuhnL/C
i0hCaQ61JHTmUElCsF8r5rcknBPxIDECFOtCO1bALoBCYwCNdxum2POgzANw96iwCXQW2ggyqv1l
8pfUn1L2Eh+0hd4jQigrmtz7ZdOxFNX5mbRVllZZz50KqHnEhi1XBSECeTU+K/Svaqi0IekA9rNp
5RLGmz17psdAksSSVaGBtfSSd9hvCpXomp767S8QAq+DCcgkHUk926xdeUiTrw6ZQmAht/t2m8cb
5Z0kSnduR23jpF/kZeEDSgml7EZlPMUKmLtZhvgA9dJ8sLFeX7phpC7mzMVrYpffxD8zlbQTXSTr
AbMxcU81O+ZJdkDFzvpFNVqicykstZU8XGXzV0UAr8vRJiYj4UKwpxuxMVuifU0M6XeGDcbf6JQ+
LpX0Lc2N/VNT8O/qU1s8Al6VPprTfV/qh6PgcDuiP4sl5+iB/K0KZBGPUtqTzNtZmHM4GVt6GfFZ
gQLMng3os3K6+V3v7J+bJGup8gB2IEp5xhqeFeQXYS3qNFMLcQltb006wOA1IGTNRsxKPp0jo5BI
lxu1+IPy1fsRXdC5ms6kFvt9KPeHn+1vv3fKh9kyIYJBTbdA622Jflorup2S1nUXMIGwXdb8nGfm
/AkrlxMozSv1QP2JFEjpA67N+wE/bNsO5m2VYSJu6z8DuJRi3fViKSQYh8xjlGnbRGabfcMPYPtG
qdWEZEOpzZyxC/OSJFMA4FWQbcxjlACoRU8610SW91QQuGLtdxBbVZhog3nOTSNj67U7X8dSf7J7
p/1gBIbl3LurMIQ5rsKyDhxXfVcSHpO6HOpVS07LHsvdKYGviXFU2lxb7hTmNCfgm42wQiy6SsmH
w6Sx70xN4paPP2gMnHtZBU6CaEFfmS3zss9aB06rcdy8rmrIrQkFBjHOpokDhrLhYcr238kxMfxu
sMartlAsPx5NyvKlWYYxMEcynxoz/4xFdjtPDYHjbYsxFXbjtWvm+DrqMwCQOF98k9xpSv2lA9qV
et3d8bCWq+EiWz6W6cp+bhpnbYKklWSPHoZBBlJr3AgsrmmNFtRCBhDPx3Pblrcu40KpuwsM8dqY
TFnQC/PstFfuczsGzLqZpB2lWvrYgdw+Jf1MEgfu6sfjuUltnAfGc6XhrydyagZYECwCMeyRHFn2
urHNlVbhdboT5XrIsBzMtrhjSUuqy756eW61T3JFIrMsE6CYNwN3tmm475novqaa0j3CLSf6biXI
vHQkfxyVKdTjZnxRNNIA58Zmusb4I6uppZQ7yPc+K9ZwcWTrjglOza23mRKWoczwP2Hoa5pA8I5B
oo0N2Q/w462ShFMuYpcVs46R7PpzFWvsx3PaXKWJib+QiPoT1EjS7kjKm1QVtqbD2sQc8i/mslju
qlJEnujqgw3lNllY8stg98ljrUnqm+78qhtm9VrBo06yWAsLfUgvC8iry/GISvyPR23VOVx95+77
TIxVAXXoxtY+t+2+ePXAiOCojvMV/sJ0nQC/XCug5GTD7E5AlMgd3L/8l5JZEn92xu28F6yuIMB9
ZtouqtKcmdp41ugkDjGYIX0rLqSEyNCWoR8Txtz/Jjs0PofNvt+yHJNOVY/3NguS46duq3bX7sBK
maU00qRTdGZPjFHB0ajPd2mPkVuCSzIm24sl46RgvuxxdJhkNc2dQCBzaOhqs31q2H7OWrNcwPQt
F3a8Px6p07pcaoeTmL0rN1xe7dM8tvuTPSnfJH3QL1irt6fvz5cDw/GNczt+Op7fqDfZ2UiMib7j
w2K/Ozrl9pgxDnNRVO7jm8kgBHe2J8eyQJ4rNN0TrYsvRTIT1bjLOwkGJYTeu0w8mx3PpgT1lAqO
rWOi2yIVIdjwvdKFgbTy/TDMu19LCQizxhgwZtGEY1wNV60mxaCKKBjLXNroi65EQbeztQZQ8h66
uRoiR2Yb1Cxy6IwLr0f9vMc6b5ypjgITbl267nz8MMl/Aq8wzvI26UqY6GL5vyhEj5fb125Lq1ep
Tnxu5PaXnrG4rs2WcyXRs2ZHmSedc2UoKp/vjqd2wAG34zBlv3SLDaG50+fUPSjii4DLD/QAa5Hk
tRBU40ztj4MtfrQdEm66Ql+Cad2769g1v0+CuMqZWXsDoZSeKaZzlt4mjqbqHg7qN30dNZizTsda
QtZ2IkGtNrFf341mq+DFAapup1pyHjEY3NGHah9lIqOzsp/vWUn/YQEP/NRpxIsDuRxuBZlgFwgH
zzQpBsBeFsOwNciufJAA8mpsjKvUrAOH/2G4q+Su6aS5RU6dZxTmFHGey9p2hzUroXGlUKXUEkYe
u2m/FgSNXXbS/4CRbPgPczoZ4tFxwGLNqnbTdipl1mdbyuqQIFEjsqXeiPRa1S51M7/ayrhfJcNi
0JZN3Ik5o/1qHQGU9t6QIW6qb21Vfe5MzOfpqBaUT2O2YK2OnXRNr1oz9Bd5nJuTDuDGhSFHCOkY
U/MabZJTSIdg7dLIoKAyuWYCReuwZnWdN40lKeoTI12tkTDUAWxuBIiP3xuGEdUKy23W7aJVhLXF
xPDcz+3c3Et6kdxbNJyVEyHn0y61XkrVyY+dAavpMrfn3KIfyvSMFabAJO9mXXEIXe1/HCZyvu6w
awC4N/bTaie9uFOkY9hU1TddfBdygujvxqatQxKBh4fEqMiVZmVBByXF35Hkv1mr/gdzHPrXWTcn
Uhq29K3LznHLp7HZ1kZTrdy/H6Qq7qWTUdkni+/AOUnanFjZVqQ/F/Dw9qa/QqqMd6O8xxc+Ga6u
1ZwUJ+MuL9ZfnSxNiagc0seEArqTScalNZb4E4aMmzKA1VWk2fAhLa33qwDRb9u+uvZE5rK9y+fY
6uCs2+tykgq99sFMde5mNRs13FiLirw6K9W0Udyc/3AkNmN6m4PPFQ4LzCOfFC2h75jr8aVJGEYC
uuOtOfM9xUQQmqIn2TPMd5pJYtqhTof4GdvNb3KRW78ZSQ00OCG6eHbI9ROpJro92zcV8qfbrcSt
ran8Szs6ze9Dr5PebqVfynievNhkUrI0tJOKw4MPmOCLqpIYCvrfoSWD7pq3hkyhPjc9I9G+7abe
Puurrp0VjRSuhlCRgIlW+zplksVJrX5aFeywTWbhsGWyJ2S9mdwVQ76FH+yW33drCSCVLTAMKvvl
d94LUqhMe5xIZUqxat2nvRrylsquDHvSzhoaI9NVg9x34t8lOdVhfAAoT02cKyADZYu6PP+FUNTp
1M3OczOov8jMg3+wDj7cA/+s3ToshOHkmZpGTeZnu9wOOCW2sJ+dWCVT4JfKe9OoOdlijNns3V5X
PU+vCyyu0OSsn6+qSgwkJhrHWIcHIHjeRrngpM3s5XcGcL2UWq5blCTnZaQHAXJMK7dVPiVrQGSK
DIueRX9VNcQfZavONyX/HQYabAVtuQMmmXnyqP9uOzGY1lnU8bucNoaqYvRe4H6U5i0tFAZyHGa3
OyulUN9uJ5zfe7gzAUGRIWsCuDZ5YJvMeG2DGjBosHlKG6gZDTArrb+kTknv2OAMBLoNN8szh+5V
iddvZbvJIVYB7aLHMM2XrYZiuwA5YFDt+b/PDPX9Ap7f0OSCq5mY6ljD/7ME1ij7aHPXqNiXQYGL
rfIXqLYZk4GJW9MiMLQeF7/WfZ7muuXCsA/3fOecINVqukRlmXypVke5873ezPFHw609p2ZqBTIw
yMfK2V4VnSFZI1HIqme+LL2fyi69b8vO+sCcYr7r3doUghi+ZprdpESq/9QCVOoSvnth1ad2VfQX
0jd37c/MMarnXCO2yqqzImoz6XFqvrHsLG7HQVXYRhMnroTmYs+P3fhnsdZMIQ1GtK4K+UnMhMaU
6vvNKM/OorqWyEsC88PoG/MKVpPJbqmNRCXtIJtBuh4TRImqfCVGTX6hzsx2glHj37bpMbW5jCgl
mUg7dPnnvCLRhcofzohy/JNJkMUf5lbx2i1V76uB+B1N/s6W0DqbBfXC3b2ysuwF0mnQNNvzUBW3
UZqbS6pm6xvB3x5TL9ZrtRRfJUN6zIZkfjlm8ub4T7Iuhw9qLYpi/Lz1s2WGDixLB2qJz/ldr8VO
9EQiCvGk9B7ca0sTcg5lsLjpC/dCVe9vuj9Lvqz7q+RvVbBLvkYQ6UgmopDFxqEIK0j9OBq83Q6K
IoSZVBUhs7xIxaLZh1QbCexOB0Z6Qs0K7R3vdWjmZ8sKE1Z7VhjnZ8kKUWqHWXHO7ZAb+uqWNquK
sLbDljhnmSptOMkh60O+YcgaIKyGzhAyKyQNoeUEUxk6TiAdUtUgjYN5FmLuaTo0pwFydl81fdzS
aBh9IFZb4o80cgG/eXO3kRe6yg4k1PE1TYrqtg+t28xBd6huAgQvu+O/ZfrDcTShpe5+W0zrXZoZ
RMva+vD7FlpExn3wlTfe3Q1wZkKsMLklUPlW9J+oWI2WbFKyOUAnu0iXIw3MoSxkdRHmGKeLYlnY
YkCGJUqEM6Y41M53w+BXwMp6cs+jto86TDDlBVNbGo19NPfRhh8mjdZeGGMkmOhplOq3abrlmD2Z
+Z1uG49LoRKQJIsRIqC2K8yxrf0huQXac8UKiPJZWAHRVl2+uwFZppj0Nw5D4EJ/rjxjBFRISReG
wKESmqoQQ6AUCzfguEDwClqL0NugtrjwhnIWll1or6G5hrshtKTntaUleVbXs3zI6S6WcbY4dhej
u7Q207E4QS8FbrxD+XRFNC5K/AU3abzOyW1MbmYr1Cc3iIDtfqsP2fYN3pAplhlCaxWp9m3Gl1NF
YxX1VdRhyqmiZonqKioWLyMJZomyJSor0iWiFC8fwZJzZM+RVEYOq2NgwXwZMv02sBy5NeXyYms3
JWVi49ZPt0QXx5EUeh6XQorFr33TrOuyXQ3e6e3KdBam0fkvJyQ2SIQfEjMkNkjCi/FDJvEZJ+R3
M+TC9ovstL/MkPtfTsi/myH/54QclkArf5ghcUJW8KgOJ2RBZbX7nxPyuxkSJ6RCFF77wwxp/psZ
st8vzCzjhEQSiSSa8EPihMQdlR9+SKxRXfIPM+SOa8q+GYeyHcRbpNg3NPG2b4H828C7zlsOYak6
hsfVlGnO//6OHZSifyxm+IpZVBYd6owYXn8Gz4E5r0aYcO2pq9KCKCFLfa4rJ71L19a6EuGS3+O+
7ryhSFuuPSsJiypDy5MIeQd+pT9gBdcIiGwJMtKo5ZGftsJ6WsuH2sFIAOkk8amQGpxxTekPhuk8
bCl5WGOT9Iy7cEVOHPKtmXrWr5a0Yqgg4zJyqLi3RYwRbk9mX5aAAslz07hmJaVvu+VAJGQW9IN1
HR21dzcKUgUEv4xQcAZ4bPHnfyu2YlDsu3wcCDqZ3e/a6MuYbp14O1uULwn7h96LV0/qvYFR+g1P
s5BV+M4hisgLLPONfYAf6z6tQkvyKVuhGCYA0YA1tZogq4N6CmCLoU0JejoASqAeyp1gnYKSUUIl
qJ3A5mZzqHcCYwoSNtNOAMqqUINKDdjrCv+8Z9fMuwQADlDSBGkasKbL04Dx6zINOtPfufZDRNj9
bBTCy68c6hKfHUAieyUjx/QDZK9htvdQTH/YhoYoVBFPOAixZ0BkbhsSVTB2TuIIaBsR64oax4NN
DXtqzv0RUbQkfbb129x/ARlA+pzGJkn1FcffCqBdwVIEUxGsfTAfGnsqJEHfB8smNG3BcByZ3VCM
IO+D3QiqLViNoNjEg+wvJRvDHQS3BVonpHTBlgd7F4DzQICKZ9tHo03Ymr8p/kI3fvKbxtcmX0uF
4Gd1lodyxUtR68WTJzVC+WcSYkcHI5xQTxbx6BKoDbFh6Fxldmm7o90UgjiO4t7LAf8R+7t5RKah
OfbWQ2MPQdIHvbH2vqP7pIFIup8aQszSJAnd2yCtgywJck6WQ90U1HUAOGE61NcB84cLa3Ml2KbA
UYK1DiQl2DkN1ECfAnJD7UObStP0zqoD5BySyOjmf8EZcqg2sd/5rUkSno/t/D5P/IUVQuXno09d
qYV2aXqZ6RWcJZNQdohBIMt2OUq047GAsR3eiB4WWmdXl4VK4sVNt4c4eYh8r6z3Ms2TFo+kidLx
ptxHQ07zWqhbfEkl89J3VF91fEv1ZcdfOUkcf+Y84ZTog4lzg7OFjDUuDwGQfNKHuFI2faAbQb/9
ULsFCNTSYgQlpw8nziaUHpLYVnWBswYqmeJdINMNzIOtC2bOkZwR82CyCeDwudLaDNbZvjkxaObX
DSRGUk+E5NSHj4mkycNukbSew76b0yQXImYF+zeSBiFKBR9csd9ZCDG0MwinW1ykNLYQPzkr8q1a
pX5jig8k7MUCMnJr04ScdXklLMF0zbErbsfTGe3x74+wkq7DHfMun3a1mU72wIreWJK3bujiaFbJ
jyxJlf2iiyH00cxoJRiSfkolC3OJXffnlY960ywIo+X2Ke/1674m6f2RamWkU0J1w61hMV2GJKW4
PIz2nWFKX+1CnR4nJ6+ftVLQ3PePWuvvATK2Ygl4No09OjusEv95wXb6OClzySLHW00zAPIKt1gt
XgLTMF8z8dPxlArrEsoUKvRLml7n+dLoF7sSIr42U8+ziAY+W+PZLIUsJ6ynMFFDGjEFjD5DyCJ5
OD1bdPDbc2uefY2VWEbavJC9X8z9stsXys9LeUVTeZ2nq6wJOcmt625Wcms6ocm5Vd1tcITKOsrW
KK+jAZJy6ydrFC+RZAoV5X12KKGsNd/Hxb1d9Cnh5pYEe2xVQcJS3HFh3UntNU6uSSpU6pdpvizz
xaouTsWW6zwxkwyfNHO18myPZ/aHpkNchlAD+6QToo5jG0ImLy89S6tQY56V7FKZ54oOxaG1vBK6
PfMC7csyXRUWNxOlN6GW2eGO0u5N329yd8mB9dyqGpDPDaVrhLI6kkRO7Qe7hH8xWNhwzCAnccem
Y/UOi61s9RK3Jenz1LhwIc5SwSKl0h/SeJHcuWm153WQGoZboSuwBHoz8U3vdrY/xiA5PzVEiGgJ
weal2g4BlcMRBCVczgXSvrcyWfowJeqlNqzhhfrl+DJIXLq0Ybw395orVoahmFHSsLH25rPdlX4+
6X+MffbWmE7yApuxJ3tE1IrikbJJ9kdTzfNvNX7FzYTcsTIiJeAM1HaTTvmtKIezoXNRGxe1e2yB
8J32uZeY4+mqu0xaa7cw9P6Fr6nJunt5a6zxlQAJ2msqNWJKn8w5pp0JnE0b73ejbk9ZvRu/2nFz
n2pvoDMckeg5XboyeVLtxQoslT3hVGvG41ZJi9sr2eei7q2IGUqs1z0Tvq2E38Jqrhv0BoYbFvmt
T9UL6G+TfMAKKNPWMNjXpuYvqsS0ULJpD5s8K9cpldfH45B3BBW2VLo8W48JtChAD059/X+MndeO
7ciVbX9FqHeqg55sSHoguX16n/lCpKX3waD5+h77tPq2qnRR9wIHCeRJtw0ZsWKtOcc8pcsi7odO
f+b1mY6Lqhh4ZjZa+kG/QD1xPzuLgBoxgI11PCvQWbqQ0/VnKe1YHc0JkEUyZv19/6MW4L8eGKCb
Xx+0JYmPZphP3RqOsbWeaJBZz61zogK2XhoZt8fFnj2EnUn2xkjnWbRVeSXT+RokZ8uSOomNQUuE
FHgoEkL1tx4tx9skpoMWFx1AkjQe05Bd0iDzyZia+qqKnQYHB1bG1mqcF/pX37pm1p9zsxwJ7UnA
NNuXvoer4s83g//LCZnWy5nhKsDHGdgHf78CSldpTmUPxCYki3GbSXQy8Yqx3APg+VIL/XNd4Xq1
Wm5jNNLEfU7xWIJB3hBuoeGP8HeZlyYAy275p1eoMglBVzRSTv/7QZ4/xSTN1B7n+86Ms/uy0d03
vcAU3GikWMtp9G8Zh3xPrXeZ2I9++RQvT275lCfP6a9/nXw2HYDV53/DRHT2rmpeiuZF5K9L/mrq
L2p+lb/+9fMru1nJIjkNzZWrmv5+sP2bP3/dgJz/W61PmY/kE88zQESo279/4aaOuFx7wXaphHbd
O6naLmJ1dsrWp1cPdiuZ2PCVC6XDGJ1LAA0uPVBdHcf8pm89eDw9EeK61WwgKUMlkzq8oAWIe5ql
H6Y3JDdtnhhhgsjsehhdUhxrGM+9gKFo2+6FY5jzqz2ZDtQdI2g7Xo/URStOeKS8S1ztzQcdQ8XB
yTU3Kkm4qv0d45INVwe2qUZ4UqEPV5Yj2abMlrqy6c29HVf6XV/F96vMzefRWPaVVotP3fvwhAum
2FsXMq75IJtuuahKxyVb3agOuU5e11Jkj+iJ00c/uZVZVXLCIsfbKPLQmfv62h8RQ9cErIbKGcFU
2M50KbK5umDKHlpG9U205/wwVFm3swu2RuZFzd7ytORG5z4MoCyiC7OwaIOXPZlju342VvOmJMRJ
2vqSKi+l0zYOw64/e4ujVLXhqKFXDfOyJt4NHvzYLm9ONjWYF2ikzai6EdL+qkF+fXB0Iw+KCY3k
/+tS+eOVAsYB8xheG+YSpE+e24v/cirkl4/t5PdjaDlzt19i7clS00+6AsEk1H68RBHRELG3K3xn
CtsRYcafP4B/px8wEqHW4yFwsbLX/eFYmpAzOehgHkIzi/EmJPZRuh3GQTnEgDiwHNQ2zfy8pSzt
WLk8d4qykTMyRKQumowkUoRpozHxNt74Wkl8jiVqE4sye0o+4WJWcDGX9m5cq/2fP/J/a9/xoFmS
XMozFFfuH1VuKYpMpeP8DylSkao5QISyKg5GT9gcsc0v1ArLpTZirP71d//jc/7P5Lu5+e/2xfCP
v/H5Z9MufZak8g+f/uOhwYxY/e38M//ne37/E/+4zD77Zmh+5J9+1+67uXqvvoc/ftPvfjN//Z+P
LnqX77/7ZFPLTC634zeEyO9hLOWvR8HzOH/n/+8X//L967c8LO3333/7BIEtz78tARj72z+/dI6l
NM6Xzn/86+//5xfPT+Dvv91PmVy/+/K9/vq3n/p+H+Tff9PFX+EEA3sjEQK5HH7Q3/4yfZ+/Yv8V
Zg+ITMZe3AEGaRG//aVuepn+/TfL/Stv2HkUxlCG2LOzbmxoxl9fsv/KZQuc37PR3PnQmX77n0f3
u3fxf9/VvxBwftMA7Rp4OpZ+Luj/pVsFJBKGBgQ9HpqOV/2PZx+TYUGnZwZsKXLo7CTDki+bNLIB
4QUlFJVV+5CStAbpxfqx9Fg2Kit1wjU2yMUVV5n1kCTNetXF5Gtndc/4bsbVyI1LTvhdLmHv2TXB
7niAN52Vsp4I78tDtLy6EJ6s7H5RTow09jNdudMgUQOplcYLMpDm0NPMwU6cE7++9MHQEppQipWo
u3KqueSTETac4yNgp0hjZry3rXHFFbpuAe8VkV1a7g4W/k7rqzlUmC3DqtZsOivGDAXBYIx8Xl1q
7abNYvrB+ohyolv2nZPJEwBKxgHZZZfoBQOMQsOxhGCq6ST3v9akgW5Uj1BRIB8PMA7qpVyZMg4Y
WOFPpyn6FWaUhQyzXBIaDLHYoE03JXRTEoeaE9nfHTaV77aLS9pEIzIv62F0KkQOhQqcVojImB0Z
OGX+TZL1Z1VM8phZr1pxoTuS2ePgCowT3lE5TnY/6Z62adWE9yZZSeqeCJmE3XFsteJj7HD3eWp6
mR2t3fVYcb2kgbI09NfknfPYSlxldo8jdhye5rx7TRMEHQ4v+tAtoBIKGS2Tk4ay5VhGXEnUGPHV
XOT9RlgTW71cD7NdDNtUBWYyuhe2+54ZyqS4ze6TzoijufAvhUuIupdlWJzIEwWFV28dDS4hAF1n
43vT44iCPrSgpgdi0lhmTeLKpmK448YKMSEHE6KI68JAZuo0p6SqloDYDm+zpB9WXy2bQrfuOruc
wy6NT1VuMJMheZOGFHCMNCqTGs9CexavsBnHOt5KKn3e8Ey/klI+9JipN3VobW1QehtsPLZtB5xH
Doos1y1seA6HdXPvDfObVw1r5KfK3VhGcdTKBs3dQoI7DN7hhoEcAkL9JAzND7Ums3dqtuYdsRG4
fCv/1M71tCnj5coU6b6z4ixoJ7pkxcwu2/SEpptTTVdrem7PDAMR2+lG6rkb2t7SHf3BuNfNtr5C
cXM1pLQecwtfGj3gICGIPbCKGJEPUkdRcDBF4R8jvlXP2WKWYeb6oMWt5GqwX1xrvl8p4E6y8R+L
qpxv7cT9rFYtkGeczmJhQDMrPeokWkeQkz1R5nVBT4+if3bNW6Glb512a6zY5hjqPhkcMi6ITLzX
oHwPbT2d0lUiT+2dq6nGVWpLhVp5gNjnvIB7HkI1IfWrXWxK9qjh6lPS20+HeZ2IjKl05KADMBQF
uAPYbH1puNZer4qtS0GxAYTcEI6Z7Ii5Wm6revB5VjDLbYNMr/4O7AfZIxAJz2NpEh/RAglObrXm
nU0p62sszHyntd2rWomgLga1t2R76+bD91zJepN0s3nR2msL57ZIImmluOQ03sp+udA1q77hSsPu
NySndaibyxJCZbGg/UbbMhpOQslgYi8dz3GOO9P0Evy+nG5086ttDZJ8SQg4DYMzke2dOUFXsoZI
ZFDBLDwWxaS3ASVrxcYbxsPsxh+mU0a+suQBucRjbjVX9I+WvdTXK6wVCH9kc2CkXvGabWwC4TM7
mjsxv7f4UQ2vw51mTDGElZG3T+K2QqtI5NGm72UXeK104ZyatJH18bnK24+UHzmkpP81yXWqqY7b
nnQYx66uV0J6ANTIN+DjDAskFhd8KmGKhj2yvdjGxYhhsb+zh47VvzBDQiLR76p8L0bjqQNKOQMG
0wi9iPLEizf+Mg9bZ168YDREMDu5vdErWsHmeW2YeNt0aeR7dzS/XB0aK9ykqPLWjRtP6ZErLA3K
emM0jR0tVikwizXP1kisQoFp3XCHS72bj1mV4FziyQAj6jmL6TdZVsEhbxDLM1rpIRTbAQFoN32v
49H2v9uc75t1uwsMd31H6Kropfa0shCra4kF/UHNz3W8TxcA5l0bryg4vWPtutm1crQbl4qIWAJw
kqscj86UnQO2smzrlkW8sdDIpZpUO5vtMS7bk81/+FwMyEKQ2+Sw79FyrthnM/Tv88rhDwSCCaLH
lTkKSu0ka0HHtp5BDdKYCxqhQJC7FsTpOObizkpIhK6MfKcMTRuvi11CZNaq3t6JgajRyiVZLmmz
oHBnLcjRyr063eeiLcclUZeVX2t3cT299TQmw9YcsyDrTXlfwI8PamgDZ5C/z9ciLx9oxcX0uvHB
QGkKp5iW/dzqNE0H+UL4z4FlcYhEzP47lNqd0qev8/1usLnslVRhbGIjL4os0jIBuAmhRuUNJbPz
7NLVignfKL37XEG6TTTiaa1MBcugu0HcmE9NTAqYIO5zm+hTvqFPVEaD6R3gg6CCZKI6lFGJqDQY
KwtRb7PowaBzNzcLBuLCi4wc2q7lZOrF7PHX98S9uc9Gv5JrS7YplIY+7HoToa6eBDbRwZivhR+S
eFGTGEgGfVnb72s/bWurJn1iEt9FWQFzckgK8qaoKQDw4vcgbN0zdgLfbrzqKsiM6SltPOO4GCDp
PKP/tjt32qMeDeLM/sl7eYu2ca/43AdeE52/gAdijWhUr6Gc4XCBVc/JQ5cyTJOxBR2af5AVte+b
VdsbvRlfNV5yEhT9gW52NOrm+nbW8z4y8coHupS0KerxYbHABItV67buUqIZ5Hod56NsK/gYVGSo
BCBRTyjjRr/aAyNUW9aaIXB0+1Ahw9tN2Xq/JPMrbuy5AzZqLhzU2Ikv+Mu4FiaDNy/u7HCezkO3
lJqokIi33PeJtScyqQ5AEtMrgW4zQZX1xOOg3DEkfeAIiYmRUN6U7HuOSe7LlO6qUgeIcSm0/Lyx
dxcdYvPQa/GoVd6Nv6R2oEOrGzxvNw2AXXMguyxRFi7fxd2PK1wn57xBVuCyM1YmcuVPnZ+96xrR
nzzfNHINPD/iAz79HPbQxAlja6gQ3He7Bik2gY477/9X2Yzu2vAWWgvzvPcWJqbp0h3MqeJuRqTh
mluDBucJfXUfEYBCYkClQfnH/+ZozUWn7VeF3j8m7z2Yae8HE82+gMkxfPlKKpaBKQ+QXqpgvuAv
33AvssS2KsfeOlnXq8RYVeGhzki5XQyf7mDVVEFpuAcA6tkdFsQH4mo+6MdNB7lqK+2zMsZ0W2Kv
UMNNu5o+Cx7jKK37AYvk3bmt5jGWSgxE/HBxVFreUuORUGwuw7ZPuZXS4pIBR4pr4ZA1DaW4OX1h
JcQ/pH/hmxkwEnrPY8wMTdTjtmin+yFrh4PRxAFzg2erXevnTFP3xH6Y6Q5dFtPMVDsKJkpO7Gi8
n/JTt4ego5fe+vZrR0hDoOAdVKZxlWew2QZPYwN3THxCtQnbGmqp43abhbshyI26j5wYXQdOkaZB
wm8lMHjrJpocfspEQbnJanPflpke9GyVVvzmWIJN2CALm6PPhoZUGRZzh3A5NfIIE6EZThb/p1aL
Sc9SnGh3jtRtqMOTBLluyzsKt6C1mYZRjFa7BmFykMTe+9CkiGh0UZ98HT1cg/Jy29ooS1vO1hdW
1qyk4qCkdmgjry4TTtvHC7KysiIpt++GthxP5EmUkaNwpM+9nVyaE/ZSUXq32pW0q8O5h3WyFp2S
CRvpbE+3BJdGSem6cKwkmyy94thcl32Rm5+CQlG59YvnaN9gwHd21bcsRc27rrA19UN9PQggS1ZM
wyqtP9yOiWYu/Js+QTizzt07gCS1RbGHJnJcHqStFRFzrXRaxUZiHD92GW1r8FRrlSQ3XdcZG6qS
W2jNb2sBGo2mAvsSxOC4zdH46fcKpoPlpmAcEp2TF/6M40oJ7uX6cPBhBQcthoU9O1rmWl/n4+LY
N6fOijxmD7c4swgRWEdONHqs7c86VK2VA3el+dXVZ3moTg0UGzcoxFHelpnL6BTkAMGvlERo8Cou
cxr3RBx4SnPDyjOCTscI7o082XKfaq2L52KI3MQEEwKCh58vtl6JgXWcipu+EfvG74cgbXqUfTox
CG25PvZcRokSDgdf8ZTqJfEndRJkAOKCkUMzMDhG9VASDd9FTJNMYbF0HRqP+K23IWsMSga1rT5o
v6Afa3vOOLXi+JeiVTXRsA4lv0fFXPYWvpVxMne6WtMIKIU94CMc6/wnlfyRHK5vcaFcHBDl7MlA
KkKqDHKdcgeXcppwrMtcsBjLQu+vn44jldxxeUnyKg0QvCL1cOfnUUxHd701Spa93ooETPqAW7Tl
3MzoPXEDs9EJ+Kya68pxq0NsSiREgkfBq26PY7wdjUwSaer0F1jqnhqu5GwaJu4krQvbgg5lbnNd
GGv82llJhy7JoWHAQjF2NP7WmFVcttfmLBBhQV8wDefOE+lzVmFp5OS+bXuy5JtZHgViZJPDZJnq
O9tjIluW+dFh1BIozfucNaGxk5RrwBgPDXb5pSVK4c3q8lD2qJd6LvQeGaBn6Sd27seEmKiALmmo
+qElA8WMg2la0rDgxWm9DNeLtLso55ZFtsEy2WkJm2dffA49HNgmx5nOICIPc0Ne1yi24JDRCjn3
oKc0MjVgYVRAM9sdcYe9dd10thV4mXjpq/Ghz0gB11OXmmp0fjSPpQQ1cYdWJH1h1BP2dQMpyJ6Z
eCY3S80uLRzQzH4ajd0cWkq3KVUifDg5mmBhckkjhyoHeMLuW1HdDf53DbS2HwjHGkZWvIyTRitB
dNTN+pUPJdMezwS+QhOKwYPtcehXh1E8+nQOB8/8qVjYGdOkQS+KH+LVzV1usj2nYxUOlEasBnPY
9tOF14otWSfr1geSK7R5Gy+OH07Sf+DlhhLrwPrRvW6I1LnFj0Z108Q5bi2QhJFOSo7nzntAjHfT
vMt9W14a4MCBnH4tlv5KbvXDaK9LoPckrkz0e4JhQe2doZ2o5OciqnefjnTPrZRLcgG99q20rZtG
z7OdR1akbdw0UG/aVGOW1J+W0eMBaYLmlP/DSToLpEycsI4Zya9Qf7DH3nNf/siBTBZC74HoeAg1
qoZgBdepCLWnkSmczykjXLAunsued1gt5pXLMaNOjG6Lh57alM3axA6P9iP+0ePlc6hyDEFj5DXO
Q20PMSdQ41Aw7qZObPGZ9wsZYVRLmgn6OYn1zXo1tDzXwmE3GMfyOl3KfZmxBGfOQCWspQQ6TOlF
YYWqnDn01tmj7yHWdxlikpVQPqnUTwHAqC8ngYyD2RFO6PBmDuYUlUaH/BDz1ZLY234Yi4A+obbJ
tYtudBzYXduGliNf1R+V1r31lneTyPrS13Be5Kab4/VxDdg8AywObhpcVPa2sD6BjbS45scLS4AX
aERzudSsCYlv9Fvo16q0rjvjq1zah1kz0ASnzcaRi3WxtEsEG4BGS+JvHJYE0kDrMEvHh2EjqvXY
l5yKcOdspsQinpD+CyB1ttNzvOEkytBAWr163cNaVkNQkP63rdryhuHLG9vud9nPJDAN1hBOdnLd
SgNbbMogyOlRPtpdGVQHKIFUsoyWOk27oOwSIGqwmCXwnMDcH+akIcEm1JxYh4RbPo1WzyFrXN/t
mLiDytQv6Efh5igCs0U23NjKOBILelwEc9DC1soNjoKTa3cA6SdLC7CtbZgrv6UWgho3w1lTm7z/
rllwBDbijzWNb9BlWWs73vfEuYfmfOZd2+QTyaJ09kUG2VXlVEqxPoEndAPNsJi+J8nPzPbPaOno
FtldOozebrasoPQ4Hlj9ekjZ84mByliB1BmLKfq7bo5vYv2ssIMHEXR282OyW+8I+CqN9UjbDxNE
JIoxjgpUADDEcAUmLFM1cUrVqi78cnx1F6vYYmNhzUUv5dQPOY76I8Njw61rHDwnR9bFJi3iKYTV
87LONXMdHFQhm6kbLtP0IzX3ba2dO0x2NPjG+5p+a0RfR8/W5ypOsUMTzWgBvRBuW/KQvDs/7naW
6U83595Q0M/gjwwPJ2wl1GVRs/lMYsDDDXUlnXGtLcbKTcPt1jL+gRe1+FEN8IqFrg9aXwMKBk2n
1Jjy0oJPjvUk7lPPo2tJhR57WRzFWZNz2OztQMsRGEvNus2m59REyi3bcksLXIWvnPqbkAD36dd1
pQ9FF8kCMjK87zABrx26S3qllw4ww86lS5wTLEJbK2zMnIvSa06jz4g8KThsI1EgEyjFVkzsT7PR
cywXyExVZMetCEtXqwADj/VeCgOW07lBaFjTpp8SqFzAzwNoTEMbl9tWYGTxZ7yxiFxJCRnu1jZ9
0P3sZHQSMyboj1BPmirK2yxKivoG1+/AwonFxEcMOEwFpU7SwibqPrH+Pa86eIyFaKgh5Yy+NOAS
fB+1OM17os652ZV12VTbrPdeaP8wMujuRkDnDHeBlXWwK7whfQVemQSGWu8yvefkeC52vGtqlYyC
DqXepL85BDKFa220zBu7yF3XmeoZC1KVmi9Fd8sJ97JezeLBtRXNYMqdSZlsl+7PPKNlNxLvZSRi
bhlcMyq1OcN/ipUt9rZ9j6ysnUWkQTZvR7FdfdCT+mUyOMb1yrA1aTLePVUlp2qwr/DAPrYSaIfM
3Z9i0SPRsaDhn4o5k2nP5+Ti2Nah7k4pCuL+pVq9N2uo3+FBBEp1fSQ09dqNPnK7Kgcr4rEd653k
dOge59r5bqSN6rXH/qFEOm0zBsTtSn02kn6TN7Q60iMdzwq/I8m2JADmwHKhZerdsAEUsEB0Saut
KehsT1NbklBP1onFyqN0bz4D0tDsYMdOfQOafXk3zKU6Jcq7I6O5j6aRUmWyyGkYZx6btQrezvZe
R4qjt+mLDsfR7Kw58JujCZWTYOqgnryTtpjLi3DkRpX5V9d77r1wNcKz6mkKerpHRXKG6KuV9ldu
hHYmpw8aaKMFe4U9AyBSd6Es7KFYHekF1DAC3Ml9yhSK55oc6sRjSavXt3zuM3pL03XStUZY6OOT
IzzBTgt2ruCWZj8gt7zJ6SgJDW82h8X1WrVPXdlOu8lIn4YcXkDmnklYRfIIjuZj/iFPadu3ZYL2
/7H1zeqiduE5r8QVcVb2GvQJ/R1gnuG29510iy6lZfOS2HTH516a2RHMKVk9MGIqZ9Kel2w+YXW3
N1bSoETW0jQ0if3BDcHKZtoqIha6wrSBaR8TJf0XjRa6lYzzS2U7jLqy94bArMkqv1diAkGXe8O1
imFNZt1b1egRra/qoh30babafSsqe9chcbosr3ROn1HRDeo2rqZmUyaxdlmi6DAbXpK8IP26MCcS
ZmljIRtaO5jF5lMPy2axO/I94kNaNd+FP8cczLiuJh8ZctUjr6BgNzckuWQHN7+KXTI9tW5yjnUv
6fRA6SjTLqZNX1qHoa7WsH7HiW5dt0gXzeV9bmK0yJ7+YecmS5fSIj3HoTp05hgWXaGHfT8LjiQD
BqthW3DCsujWtOhKokZffujdaMFkN7iPUyM0cvrCQnQL+AB6zJk+OlvH0PY0T7rLUcn7MqXN51I4
mEs6h/TLn6ym/yzIIY/GpjEDO6fBgltqBUdCnVLM4Fxj1tzZKZ7icrk3VU2Edk6L0ZlYgxj7u0xt
bltLXbtt/QCZZAr8uOGI2dTt0WSgem0J1OatoVOCgTmCINMrFUf49vXQbl3eLvbgGphD5Lfxq9Lo
xBOIXoeNqrqNzTyp5maaqdIyfQgGYX1l5zvYzPEYjiZOaY8kIdQYOov7AaB9tety88GoFiesZlBx
btuF3Q/Cj7vU7q5q3IosjXYS6oX7MbVf+bnxh2xxSLMickV95yqMp0S3iJzSxrgwmvKunatvhS+/
lmS08yde9cbSmQYx+jQzLxDORJqP2T6MPkmZOBMleG7vwpN0T/xEPQ0OyEO3vnReOYAY+Kdi7xuX
wk5wUF7qO9XZn53TUKzH6Irng38W7TgF6KF4Dure+jQrxMl49eXGXCkOBqt6z0brhUt6WRpe2J72
kn0lhY4AWjXvsefDDGy8K4J+LBip3O9Xo1w/9CWNWpFfNbU+BuSX/pQrzLbFIYOmvhlI02JDZ/k1
6+KAOEa/mkCwD0xnhkKl21K12R7ovnYTn5+kRMRtalh5e88HoUikwZMbH2fVJgyQIammiqn33IoF
bJZ8VS0pcbnKj6TahwutysuRB7rDLHlggHhYKje9tLzhVRBbe0w5YsDy9beak/qRZDbEyT5DWpOq
KLGmHuRJMuyVH1PGDxiqXV4lQb/s1PdefRoKHKmujJtQM+ERgHNuI3cYdI4u7nB0cgcTOzpF1PGd
RvfrPk2ad3Qt67Yzu4fcTTfCWa0rexHD1rIyjp+05YLCKKDK4gA9MAg6NQXRLi5txDw3td2Kb5uC
KLXFGCRecewXtHqleWsJamNBLX7o/PFmctTr6mGud/LATskpadqZCsjkxgBjprC7BqVN5ppssrCZ
3JiixioihNAM6pMrawZ2ipAHsqnOpM821bYXHD37qrmqIeJcNDms+SRxx+OiDQBVEFGTdqvt20Y4
oSB1JBicu0aHWC91yBhJwtDbz+UxN+WjSOMjxZTAy1IX4TB7WhT3875SLsb2pDSoEdMiVMt4Qviw
sBhxPxEsl5woBsljOye5luIsaeQKL1rmn3Eau4GbG4/jTLRaU/QBBSz8TYMDZDfPxPcQ85YYivlC
gbdQMHTtJsnEBq4qJCSK+qoRzK/XHPpsk1z5I6s+omIQdtV9JqCL9w5n/LYHPas7XhxltviYbaLf
zJoZKWN7d89FsTdLjS1Piy9jzUiO8A8tquy9tVT69iwucKGZb/Smi4Nh7J7Kxb1PM/mwau4Y2Xb6
kT0TncmU1fRQr85gZBPBmbssPiyD4ZDbZlXgp8arTajMyjoVC0QYBsyEI7II50vXfopGYFLpMxw3
yxc4+GfmBQUzoPVtHLwEn6czBku7Q6POSCddt6neRHah7FtrljtznPuItEmNqwF3QpZ0b05OOTiW
ps44c/paqh9Cq76dcn7U2dRXSxUgGd5b6ou1YNTodA4H3LOJIS36XamGO9IyuAz0PD8wA3qqnPbd
XkFpmUP17TjIzgFPBQbKvCjVwEmQd2eQQ908xoaifZ3Thc26Z9oynHLN5KkXEGBt90ErXJaQQneC
eJ4PLqALasgcij2dpwCpSnIQucaG3nuRPMf51YbkPWP7inXzY/TcY1E43761wgWWVqRhItsj26L1
M9BhtGDuntv9C69bPZcbYbd4Kmb2icLOOQhZAvOhYNiKTzZvNI6WNDsl0v6gUzDw3dV5sAsok+bq
5htdy0hcS7Av9sXGSmfmIl1lMNQeOLTlO6iBWdjZYL6IxQ4EkYJ0reIDZbO350V/Uya3qJbrTGd9
xqIWQ/hpyHGmoVUwja+Jkf4xr7DizMuP5ncfDR1bpIVUvioRoM4nsn2y8btqjLcuprYkLv4GEWjN
cDDoTCgg9F8+iBG/pVF0qcVFtVvagV4dg/82pqlmjGRujGSQlNneFQkDOj/eJhySAq4q1KBO/jVV
7QzUPvtM3FIwh8UalgP0A6RWXvz6QN1VXgyKsPUZ2SytJDSPLuECp1ym3wYJA8Haw1qzob1sZDa+
GXZyQLloXmCXjIxM//YNiO8iBiiA7jCPLMXIT5v04qKQTGXFRB+dOdmZzcy4Zi2MQ/yWUSxfdFXN
yDx+p5oJFg9wVNLY7wLdpdvFJFFZDdvcTGWSXLXQabAdRJNdPOXSYP1YxtcONeiq6C+p5Wl0K3BL
3nRfG1Z+O/CGc/q5kbm+3k1tcxUTuri1yk7blqZ3Z6mGPcfojKBcWI1NN/nwHAgMy9Qn9F87CFMd
SbvdtKpoHhlijrV7ZSuVgNrihwpaAE0BaclI6E4rG1CjbxGrmXlIHojKOxla8YyqKD/O3TBuWgeP
FUM05tJrUQQ5lpVogdsWiZ5EHc7dexJUbyVZHUxIzK9pdOiYVsmIFS3fMqOmwT5fNoSLM9tnoesI
Qs9cxSLPq6ZGjkPO8qyzFYETKQgoWUIE/vO200cWZd9+LtyKzcQS96UpmMBTYx06rBvSVltskktU
Mk8KK8MBO6n3Bu2TZP9e1nl+3VfP2nzb0C9WsehxiS1fsaCPVA6M0nVql5Hk7nzRriDeXIoeM57S
U7x1zXqj6kwPE7fmTM3MdVxo7+gjQmNk9Nzk5VtfmMFAtO+2LcVtZ9YyaE1SdnpNHRpFL4ZrlDta
TNY+HpP3PIOlYhl3XYX42LYycoo1BeC7teIwLvu9Izr1bJ9H+QWxxD7hw1TBc3FaunaTLJgSZvHT
NcDi/cyK4U+ktKgqzWB9SJ+9QRrbqV5P1Tx6qMmwPBiItVxsVTVrGu/fE45zEY2I7IhFmj8qk0Pj
BMoBDZyJcL15lPNVpS/9bdGN2W60BDAGr34fCUjiYLm8r57ElQ2LJ2wFJLk2ajttxMGTnwnkNIyR
bXOs15du76rpjZFKsR1lTc/OXy8N9lRhzGvgtoxMzxL+IIaIkLcoYTMpnsbF+557aR2x1Rgb4L65
z3PT0GRV+sgkGgCK3efp5dCsr1Zl0w6I3emoJq3dN3WG00Q9WOcOclZfaAhHwrhf/ou981puXE2z
7KvMAzQq4M0tQVh6UaKkvEEolSl47/H0s1hdM9FdFzMx9xNVOqcqDSWSIP7P7L0266mBO0jeVqxK
gc6BVPHHjm1ZxJjBYD4Ny62WkvQXTRoDXu1XBiMMZQaeM2HdtWKBnichp92i9xwm7UeTJdzVAyqj
DkO6UdGjaeJhSs9qVjTUIKa5J0x030rDjVQg3t9i9dGQo916rtH/o9bKdhsQ7e6GFlmOoFp/SIfm
HJzvrHfROenvSW56RT0xvZuxzCginkjlNSOFe4s3pucTF/vyXKDm3afQIrf4j9HItgx+DKw5HRXH
UtAG089ymQMWovzLZmbpghh/joxwtJmlki6kv3sxu5dmcUWsvO4sk/dSScvQKGKEOnSII1v1XYZF
l0ObrFQiC2VQU2FefYr5UvynwPtfetz/pjP930rg/68WRuxr/h/Vwue/8//49ffr39XC//xb/6kW
FmCY/EOiRlFN6nL0bP9LLMz96h/U8xafExHhuvr07f1LLCzI1j+eyl0MW6BPJDCS/BD/UgvDEfqH
boj8FQNAI8U9poz/B7kwMrX/phbWFRJ3+eZwOclyMvjnv5ljZDNSCm3O5D9GvZwOybFiZC7ggp5D
5d4JLjm2HvSbULksCTEIeuFuSu8O2uae1lBCezZ9sGqT2ME/dJNfwV43/vA8Q+xVrLrNg07qSxKh
cu1wH2Wh6Y0bQabopkY9Pay9FiounMOcJUFrfiSJelFoJFv3xEaAtR5SCukDh1FWLIeoL86xnpzJ
0zs10CpISz1lg3Y0xvqIEOrKOwAkXiPlYD52surEPC535AOhumGZqsGaRb6kP4SBrF2smrrgSabh
RYJCpgcOWADkalXyZJlab/wQ3eRW22rX0mUBSTU0xAkQ7GAq5l512oUglxtZYNHmzFXqzuQFxeph
biPXrUMpwzMopIH129Alt4OWQrPgWQZw32nz4FI5oulYMCzWQvBeY2fAuzwZs7fb/FKkydRPJB0c
tM58K6P5bfKXpbqUsnwW8vKMHvHUvEdJC1zCV9kQLlEol9Qw3XkDzyF8DVvs1nLhKr82ZKlkMeh+
Uhc0KbmjSwh0C8kBekslTyeGe4Y3k6WzMuinqZrPTfVjGBP9bH1pj0mZvDZb8SrZWHZLD/22t/3I
ZoBMMjSoYsyRjR4vlBi561Q4cKpHe1l3SEApfKUbeak3/IUit7diR55X+rS4jq/ksc4E/Fjyici8
YsdaNTrunBRHNqtHjwWjXT6jw6v2Mnd+2sHZu7wPbETnpEJ3J7xKoXLLRay89hLmR8RpB4RMXGWf
NRiBGM/OZ456pQubB1MKxugcg7hNIiF6z/EvOqI79+tHPa4fpV7zb7zjPQbuYn70veAX5DSs7Xof
FunWX8UxIZfYZpgAbsMKITQek1g/yXl+YWjoJltp3+tmvEGeqaBqgpxsNvWwYvBM7+ohHt6Hk/k+
WyVXoAxON1DE/pjJ1tFK6xMTiRMUTaZ+9QlBe4D60bdJ/RCWwyKPh3hvlrvYnSTj3uDNbH/flrjy
m1jwbj0/E5DPBFEBOZiRnRGPuNGPfUwgDlYEkEtOVLg2o490pU/peoux8mvN4FJ+k11sOvwHtr7L
SGU/15PTmIVjadbe79xElJHGZ656GncJZ6Qy1vuIa2iSjgWdFYMZ+fycOcz8rhEa6hYcxHOs/Pov
hot/HTX/1cJAoti/3ZMwUDzvb3hVORMJ6ub291/dRGhocm0q9Og3TGHer8xLSQ8gA6PPJafoEqfv
WAWU7myvYb2VYTmm7Gw/Yg1LMRmF5g2YTPv9Mew3zXrkhvI+7atAxlSjTTXZK7LbdaDkug/zF8LM
kshQD9HAQcxBo7sjgcSniDavYtkxH2sACxqbmtYRPXVMcfhFBzY10+ciCkyhUj9ia6DO+77T0ZPY
3feQvAFTtwumakKMwoj1irza6JEGUrHMQiOj9lfNsFuqgoodMkSkdRLC1SgO6480aOQpwJ5GTNCe
gLV2+wHp2TRl5w7fRisr5yZxcuVVNzRXtYqDijVREsKlTA6/EPBN9SecAtZsfEwSU32DMjC8NMfo
pvQaQRPKDW2u+COgRGfmVR1zOAJCIbvaYLmdCX3jnzSIyiMMp4omRzIYDNrPOeAyzUQmOb08eDXm
W7SdAeENftSqftwN/hA8Ux9Xcy/GNyXdnXqsw6i0wZ69jYPyGufz3VCE23bskYlB1iLWzQb8I+1V
GKDFVevjc1n2TFfWa+m0AgQnPkBy6ca1QhICFU+EYdyMQqjboHrmQ+yM1RTKOqwVk2Uzh448h5v4
e5I2PBNViDQwFCMM6z6beFm2SEkpXd1CzM6HVhihVkG5UiIHAYM3wsdobbm2S130enBVpBzB3pFL
/fhalqC2EY6mPXf8wSA/m2SU5YQnyBnujZuAhO8iw4coGAhSEoKLKifis8jbhfKfRvKZBcFFq6cL
06ALx/1Fr4dLCYUkO3DM6BB7IEZM01+zkkLKwVDp1EAFzGPkm8/aTBtV++pqysWCJjvUexS1h21l
o6tqwYJ4+ftashbnpTxOec0w4VJ/14Z42rziPVm4e1fZoSiioJvFYPOuEdjYVvxJzNajufd4sX1a
7EAvt6DbsjDukVnTaOa/9Djx49errNJgw5UBIs3rlXqLvWsalUAKwR/KnXJeiKfpxsc6Nzvxj0xU
MG4ER/q1Lp2PK5Gk3q725s3wiDTwY0bTWqzv0qDf63eZ6PfOsX6hLb6J5vTC3Vk4SYkF3YTBrryb
fjI5OauMyJefviaBrHLw3wVLSWASVJMKDJQA1mNJOeh90fJYUQdrkQbkQvgSFP7Iylj2QbFvO+K7
LJeQGpMg+knj/+10AuazcSV+mTc3SGCc6cXolDpefBMST7arVIID+UDTQLCgSRy0IbwftmHFtlfs
tEZx+w+Azorfjm1gnNgDHaYIOFRVACMwg0o/pHN2Nvm4lmrmT+Y7bTDafBKozFnHl8g9GWUqI1ow
OvT7lS3htmh0+TSU85lprNawuv1agSauCFD0VUYhpdAaQqbAA1AsumdWmvf52UnzcZqVY1lrx2KF
GUXeCRtVZDoKr8xCxLf23I5VMnxTZxIsX5WXsBOsgMV9qvjhqERedniLSIhroYbJOzO33AZ+oiSb
nsEZDoucEckTwNbvFaqFohaDKYtD0S+y+oTTym68UlkD1h+BkeiBPGG9MpHgxHpgCVrQLxJXyxRk
b8hQKt1mUIYPf9vHUR90lnGATSJF8Vkpaoo6IFmXdCPx1oX6Ew9eq7C4LnkppBLFXAzr57ECoFfo
QhNpcuvWy0CUGPvbpECR7EB8WHMwi9yP3nXEcJo9SLwX63DQ0+goExOvplA7QReioCGYA8ePBPWn
OW7PKAQSQbfxMIE3JvQoz2/G3oe35LI8d6s3aWYz/dv6HIedBdxHUvojGMeTaqRnSdLPm9hcChLJ
GO53DSbSJb4Sy5Wpj3rYHoNWPTZzfht9peSy86gKq4CcmWRoveRtm+1EPZsvkVMn8k1VPUOR3YFz
Wm3wzecf+jPEaVwdMM7Ej1kQuo/Ief4vvtknjvO/p9CQwM5nWKFfpzlBE6T/ex67wRnTmco8fkWa
CLKu95gYfCfGfGCN1YgJxAgGSTqFa3NLjLeUhoBz2JvcFtNWvQoe7ObFbVDMZgzEEiGQ+5dO5SCy
LqLMGk+mVWU6PxG9Ke3GjMl0xqAE/1PaBUWEevP+h2Y3S0gWQUuedJCATNg6xz4LOVG1AWg1hZCA
sc3U3Upm76rTCddMOL/1KTlvbX1pesaEb2J5iImra8eBQGaTNcnoZPKx/ZF0Py4Ae9MjR1fzVKJt
H96ekyc96n0UnaN2WbT2piGoVaZT3amM99z0q1fYGg4LCDXQ0BQPctIcuBNUvG08izWqd7X8pQJ8
QQyJNH2nI5vgthC3V/bLl5y5TWA8BdjQDWc2gQK3csQkY1DBf2o2PDOJ6SIA8Uz1Y5r89p1tfTv1
KJH3BemBs4rUgYuhIPyqpWwLc1n1MzCKQvzdI0OSmjaQigWs3cecmq50QS17rKzhpE49dX9+GQAN
oeZEZDMhJG/kv9qGhUejm4Be9GMV+QGp4EFczENi5kdSNfPmWkfThwkQcd9Mq51cRbvjHgApKcMm
GmN/FA70uEf0FknWI4Eej6ZAfGBEMGF9Hlo+jHZdF0zmiNjZowgMRvlGnEgvltxRLFe5RsOV2Tur
EwSAm63E+MI6CXOU6UdT4auQi1qRnMKEgKElt62SIAI7Gr6i1W+y3+zzm5aymoUPrhOpuKkV9M7u
MAMr11iQ1IlrvHZxfZggssTSGAi1GHIJ68m74GvVa4KGMDKwt+q+Cqhu3pqQw31VT7Oxna2yv1jI
AoZEtAkU39UPQZPO2CAUqf4ohvVjI5KuaLVg1M33BTceICmA1Yhg+obAd1uMVke5Y8N2ZGrUSPx8
1uZlWp6RElIvG4eNKlCn8DBYnZAyrOaSnzw3jis/BQF3KHCyrAit5mYu2qW0xCvaJyv+smIHeeEL
1EwDFxXqJl9MEHSsbJI1gkrb7yr25FpyzEg+sWg+5Zt+ElmsC8pyiumPV2cpDHdcFdcSeeMLfxj6
/TOi0CPV26M2fCZSIyDSzQlo58ors/otUASTL20bfXDz/gLyhCW48todl/pWi94wnWa2ukI+Blb0
Yp6bNj/lFCl1j6Mwk8KtQdh/J48eQmZJeANBaZ095KmH4zNyuriz1TEPxYFMaEEOqmIMtvRbNW4k
NvlFb3qRLXSth/YJRyq7We7nMUzF+EgqPEN0LYj+NkQ+1kzTGIVNS+eUjeIkgYLWwbiYMIEgk45r
9BLVmLpY4pponeb9ZDLZT/vX9CzO+gvkPazg2b1SzZfUKu2WvltOUDEPu6UtffOGecWzFNl/hiT8
WuUSTU8fCrhsFMas7OmYRQJ/ZProye3Dwvsy3Sc53R2QmexFrol+6x00E44serrAmzQNXt7rnrRR
9+b3Tnk2t5K/zns5KT1GmkFCbnwjB13srXZax67U3tDh73QEzGrzzS1WmN7l6pqXTln+HZQew6xF
40ZOJfLWD7PAuaS7HelGK0FRSco80fCSpvQHFbTvQtpIvaPtumY02mZ0Z/F0U+GuZfGbmTVvM1jt
tMF81ISlcUAZIbHZbtNQNfQgb884wzcNGxP3vOcFNhm7DKGnatqFCucC55RAiOH0nSY2u+Rnw9ga
e3YFQuSIN2p/N+bZN5LBraDyN6jKC/xWvSoDY1cxaWgechOBSX8KVl6EzXxBR35H8gWN/Vc9Gq+p
UT8m1Bm0S7JOE+ibSuUvWeNnr9EWaNRJQ0xosUXi2SZ7GRugLkHw3x3XpDjnGNO2y6aPt5y2q9qC
dovDwXwrgv4HNq1xiQnRPSw9eu8FQqxmeA2jX/C268+qIf40WdbzhWwxXLo6bPX4ny+Kgf7QML4V
t2JeJBB2YkmLa/S1O2xg8lbZ2VhPxErq4EIhYG0+T6XFn9lIYa39RY38dCArrULFv2DC32ds5Tjn
nKq1QkErSSoCjFW/sCfE5gUcSktPYgwWtBZojVwq3VjCQgQzH+4HyU/l1gV1pQc4zMOus0LWJ4ex
kw50dun8NuCxWX/F1JBpDmqeedeKUCcjflSw0DpxCqu2MlocqiM3+nzHYSHIjbcRGJEo8k5Rv60O
Mw5tXO7KYPHwfTB2mVXFiwZwLIOxR+WrHVgWYn1hj6FxicFX8apyDC3pqOHf2mI0fQUWeGcGhYaB
L8xU/ZBXZtigDULutFHys/wt2hPjvMugKBe4wHrPq2LO11yYb2U/7HD9jRfDEMj5YuGJaM/6Mhpw
/jzCGsprejCl9dBypI3iScwCRWMDCCwyGyPSTCIX9YGWJYQ3JLjOBW8uCQXJqx1TmU6F/tXxeJcK
BW+FlkuPRBfAC89dQvtf8mLRlsvEssQtPUN1bbHx1QgHGE9gyeTjIT0m8XliaBd0BeIV09Nt/JG5
b+SMTap8BM/ObjvZQgAxOxl0tQhNnK/iNf5ivb2TiH3FWvuiFOKLgQqcp1gn2K4ZWwYaLOGFVyb+
Qr1LE0CwxBaMqoKHQ6eeMIN8fNFW7tZm5yt8LajWeuWmUXMX3P+M2OlMohq5v4nTW5WOXA7RS417
dKKzm+rewwbFUyTijzV5LLmL4YNJD1aIzjNjQ4YI2VvL5lFiLohN7KJsZ6lm4AbusjpsH4QO8F8q
RaY5rvqMqfN09mIlxhuSAi7M5YY94wayvtM3JX1ruech9l9Z+mrYuziBdInLQCebx24KZJezDPIy
1Nk2GvLfNdT7l4xf/pij6zKqzmQykXG5qy1qfqy4S+CX1oaDiFKOSAAjWBgUcgA0yp84C8bM74w3
EU6OYu5MfQ8Y4IWJtXkfyAkQBwpWmVzuE6DU41YYN9xoqE04Od9nRoc8pNZwltWf3M4IL3qffxbj
92ZG1/KLGw8XJ0nvb2MdvwsX7pALfx6lnGndmTZZZ+Jn3jZjettGrxeu/RPdWCBZx/A6pTYynF10
K6y3p/DL8jaS7pCDTQuyIcAAqP6tS1J9pqRFrIbuyyUAoo4hTMBpd5xNhs/AQ+PTtGWntC9o+7IT
M9joWIoK8X5+/LKkyWe87HM5Djp+oZE1plXkBDeXavLymJDT+SywUiTLMd22E1fKSdycThUumqGd
azIikRXGEbgIAb9XjhDcmUWs52yaHQyoJxOP73LMspdB+0sSMhvSHiu+gpO/0lSXebrbLukeEHRu
HkoegkWGExOyOyW/5WXPKpTV9tJu11R7bSZ0yrGnpSL6lMZ9yuuj/rG8gljFd8NU2HCZjACMHT3x
FFvouG2W0SxzceDfyUukMnvEJZWNse2NNHqNFPVuGOmOnwE/Mecj611Dk46xVO3ymefA6TWrFdTN
5OklCdV23eH13ONdKuOPmmzmRUaV9WCecEkjCe7Vi/xjcAFqE5FT1eIb7W2dvtYZUzaV00fWw0KW
XyyJVk7ychRuxP5seHLYWKCW3kbxAIbAlOJnNIQv4ZUnKiRe7+Se2AvEkw2FAOmSJASV+Jv2+UDh
3RbXpCTaSFndDZjWPL4IZpCodvy1TarTt99cJpjv7UqxQUxwcS+BdsEDrzrCk4Zq4ojmpiP/Xb6J
8EVC3i3uYOFakI6rPJ0Sebcuv5AfOZEw7guUf4oW39FEvySv8fZLKT9ZZiOt2nV0WTic7PQx24Nr
WtcGNzWC0l0yH6hDmg+LAc+MsAvz4nNAHHXHof3YujZINWIoFuKyHIP6rH7Obed7JyOIoSHZ+Lfe
EdetM+A9kevFhH4ho5Hm58GymLK/k//sKRdixCdKgAPlIsQ0WLngqrNB/8F8PEGL3TF3B2Wdsmya
3y2ZlpOelb9WUfXIQFJGmYzUZN/p6ltXZBiMPHVmAwU3bK8pG1cV7NSOvfSZ7mlxxhIZP0ubcvGW
EgclcjhRGwMOJz3f5T/pkPHAp1WmBP4pVkqi1Rs+QN/zTVOdSjg1g6l5zdFmiRkJjFe6RCcRyOdd
tCfpvnZaJtgN1cTw1ltX3TgPqSeJjPjnnaFTG0tMYl9XxPpVvmHglYN12o8wFJgCZ8RgC42134jd
nsOurg4NuabRr7VHEXOdKx/4RlA2kV9ndpJ1QUNbLXHr67s4EGR7WRjh6ae0bC+Kvl7zTLuVEpM5
l5JQQvfAVVRp6NCa23wrEkIHFnxRcAEaCvimpbgIujW/qHlxpYxuyVdW5VAV8SPkqISS/Epi2JkD
VMfMAN4mUKZ3iy5+o2WkEZLSK4J7ka5NbyoslPRlMPuFiGuQaYY4Cd6Uc4PCSzUIrhSzCYFKlEf1
4XlyATx0TM6KTPkrRUnA7bk09pFQ0nSGOvEgF0HKGdtWflV9PtmWTy31MWUep2sfZAND/uVpA3bs
Tbse1btZJK9IR5QAy7EjnyvCymGtkRNlPOJ5s1s8kFC+gJG0T2OsL/P2z2sWcpCt9nM1DywJSTSB
ddQkzMhucukI97Yjqy1uDtAb7nI4DaEsyvsG3uSAIh5RVmUu+80M9M2fm+FYfmXWG6F3pw4NDxP2
Wqw9ma/FIk2GL3QYeE2dHLTu038saY4+vugbV8RE9HeQEFZgVkHBrqqENECwnR/H215MbqbOA2UM
a0Gk4rNuDd1TUWrHWh0IPc2GYfebx72zYNqnT8slKvMdQ2chT46GJJ6Unhs03rS+x5DzNG1IF8DX
RAgh7WhFw47lU4/lZIT9kcZGUM+1zVSP+Q8bNvOQmohoOwkzJcEZkeFOywh+OfbTZ+xzVnMFJkF9
q3IGN/JvQmk73QgiVQ1jTT3k83YEGoHjHkjE2H49uRddbLkDrvrpWZjAHU7Af9fb5G1+nV95hruA
qDKkZKFGJBUVUUY4JdUasiaSI7DUsEzLB/oE6aAR9JKmgoeUx5sQjhK9GSmPXJ/f9ITWLrsuOOmg
ch52g4DtUkw8Ju7mflHGl02WrnhNJMYbW3yejFfg/TLk52k8R9UYiAQNPqEtCdqq3I8TVLyj6sUj
hHHzFd5U9NyBo3qamaPLdhkPF5AwJz1Jj/RuEf78+juvHDhTThOUlaPkVMjqfByz+WPeRuBz5WNu
/65O11SnIpGPG05BSoS9YFlh174mQnob4+JWJ8lt2Td6+aiS+a3Sfjb5aNJaZRRw44yXaLuoiNNJ
Ut0Z5Grk91yueJEGHwGon2iyPws6gwXTl7AyZKPp52gub5UgnFTG4XVC5gnvjrjAp6MifXS4ngEO
Yv1gSw58xwA73T7kgZ+bzZDUBnUN+pcNUdYKfsuGSNRWv4/W/frQxPOgHnHG2tsqHtS0PAyaGGqj
EAwDVQpaoD/9WZoXXyB4NyF5AEB48zz9gRu8W1h8xGg6iWOPjDY5IU/OlvuciHf8f0j9AUU1h0GW
bMye8Jq0j6k0P6gO4pxF8ASjp/4U0IRqLcIwzF5xc1bZJnRILA0xOeLJlhD9kdUlv1LWZbp0tmrr
PFvphUrqwgcT76iJRXPYk5qRvBpVfUQxRGhc1b7GJGDVtM7suHF4bNtZuPTCuzIbTODsCc5oXZB6
4PZYTKcKgwjtCv2rmYOtfDpCHs+5i4AStSBVp6JVEXPLE+XQ1A8StLRil1zr3oX9eNq6W1qzb6On
mtP2qAwEX2YwB2Aq10kbYgSVZ6R2fxiO2hJ6hUxfj9mcHxVyw7XqRhjJBdEWtL/z3C0v+K7NOJiG
9mpBUik1h3CiR21K4fCUexAcjbXBLE/mmpznxjiTynmRjGWvjSQxlw3IyumqfRR9zyu0U3FOdaP+
rmXRA/3TYSvUHV6IRTssyOK6rQvrcg0wwJWdbS1UZcJvoSUWgUMHfZyaOjIaUQN+GFRMbbgpVoPQ
YnZ6W6/1PYk/zm8IaUqT7AUkAjspCqgM/UpYg5JiqGb3tMBqtZx+IFt0AE4SK25mnLqZnREs9Jr1
RZTcZcy8mUGwmNOn87F5JnZM4glm2LFcdhrAAQlw2mrI53bRz7hmzjz5Kv7AjPdeerOJX7M6tWZ9
MnNfySIa0HstnXBqbp3+nkNDbVGEoZ2+VCNPV7zMYrNvu0czMHsROh8DhPdk7yxUenoDpD+PYamL
rlKAyHWaReaufdWyr0rJrlsd2YAbGKXYMoNf7YLQ7FJHZ336MvLiTjhOuuIDMw6RhohFbanKi0Ns
klPMBEMRaTHrkEl/IKNeaZkYwpA4FHS9yRx5A5qXrtG81NzP7Z9sgX7XZbuNT2vGurSENIf+gOnE
tx6dFVlG/TuT8cMqWM28pjLcxewcPqwaGp2sF5z4oPYPPAqD9Xsm3BKVfjZ+6PTmVC78tEBIt3FB
++IXXOHE97GmumwKha7sGDksIcrEbr/ymbBk1mocr6TWIERIvpienEWRQDPJ0Rmu6ieNFQDoLHfE
KtyHGSRP/pd6g7tKChF9qARVWd2EN7Q579ZWf/C4wGtW614wINKEjWfQO2rG0aV7m254Nbs0la+u
D0S9d4wntTdjWEdJV/B8tTn1DOY6YyW5vdG5mlsL7P/Jd0h7f4jaoIM80aA2SG41oAYzHhxgSYr8
IAfSGYeXrr7kwtWMF/BgTC4SPjbiMy3gyUeCl5uHEpHSAtOPsUoQf6u2KMZ77o3Pl6I17Sxxyoes
pxcpOpm3ckC6bGFOc4aaIc7sLTyfnrUwi4BccFpUzk19UQAMSHyzgSlnjauD13JFQpWV7BIVsGbn
tbgj5NzRjkImOtLSPN8JZspgpnzzeVt2y3Qi2c6pH0qbXRNUAMoGA41DQOURKr18MzBYRJdBR91f
fzbcsRRmFeYWB6tCnIGMC622m34MW8gtMu2P9o1fbGd6KBFG3KhPUUGdDreJqG5WdB3/4hG7o8hf
q6BMjnDX8zO/gwcfpRRrSCAchI3QV+sSaW0Wyk8TwAE6+RxoD+1TnZy69Z35Jde4bJp3Ril87Cvs
QnHztzY+BiweABtSsig42WrlU5Nydhvt+KIO/anGH4ZOvG3+xoianj9A0r4K0UUPS44wcuck0L05
5Re//QyoHK416RE/rdo6sAjjGz4t7MIYUbfCkbEMla61W6NzPHZ7JBAlSAtK7HSHEew0V47Y/hGL
3dCdNCwtXSCtdwm+9CNvLHuRcyxMfqvcGM5W6oMPU8+3RfY7s3pcjG8epZmY+nw9/2RUqXZd+Fv3
iuYHt7Z4tr6FXgYHPtx1uBvp9KIa3ONU2/pohGin/yAYLTbLbVm56Ox6Fbr3lUCbqQSTYV0V4bKK
2ACr6zy9sI7RUqwWKyD793nu9ovxYqwH6AXUJbawvbfDtwW9hBm1zMeWqTXdOLJV9oAtmJY3XSzO
1tbux3nYde1FbxPOkjez+0NGpW3Fv7t+j1seBS/S6eylWSEfTx/G4GDJqq4MPCXoAMlgxzrlBR7D
SmYQkzKJO8JE2Bd/tuwrqirXYtaqdQIrglu5fs1kQTVXEuywsTjZJqHj/0RQXKUOswyF0Z2pCDvV
3uiApp3Ad44K35AImGLCEK9wNexowe8aZczIETfxph2Lz3T8XrCgzgz54teeucSUOm137burwp3P
4oTFDfzkRq3kR1vTQY0vlegi+y5jJH+UcvrnrB5K5dTKcM3UHXmJHkm6EpGdVnUA8YVXijtivLyw
n6dmZ/RQkFagGH8tPB6iJiB6gkXCpINYaQLi3Wwb2Tj8aYwC5/NOZtM9OgMnx9MW8bTayIMb9xH8
SWdqpF1NcW/3heJQgi5/iu8s/o5L3SskqmicMI/MZHgywEuFB2ie+JzzOR2I5OFM4h2rhx1tDkdV
gSnYhbZoR/rdVFxdjz3Dz0AYgtCxtr8GloGPKZmDV/OhIIdUkUPy8ETA4KjcKmGfSX9ANW7zR8Yv
rODe7+s5r1MwnNxutpuSxYxw4OTfKpoC4b0SbjNCDWNmLL8f6ZKlydHyTw2vBygbdeIFMfix9PMi
ks1FLHrCa09bOHkQG832xfDXbdcwbFeyxUvhuekB5bZ5bYrPVvmQkI/yzMjS5iUfF0cbXhNChMeg
H2jnIQxVzN+L7qjM51FTfMIGuEERNI5nA3X5PVpOs4YKUHE6nNFrvGvyz0z/0itjBwEJrb2Na5sf
XX9mKgudl88XgB1N0N/y6VfWWtTSi4sFMA0VcXIgyThCG5ZsN1OP1WYXX+PuJ28P9WLSNLgT4/pu
OG1MU26a/qPWXhQhcSVPoJpxzO3EL0X/yfD/PTuxOL1NnO6JNwolknnm2dKv/iyX73K+Bu3gTtoD
CRXn5WuZnpJ1C5j9BgDpnncE4S51r5ASbJKQZuWGB3TXvCLqKqK3KtLDgh5w1vFHYPCUkDbwBzNu
EHNSHkatu+viLyH9GqlUxcrR2ItsUHCk0gRv2NgqTgP1YQAP0pu/QzIjTfmTZC8biExSmOBXEb/N
ZiDsIzGolz2LzY2UrOdMbuFzj+UX8AJhnWc0VK6gpO8RMRFgGMZH86y0tL8FrjnqF+YFxD3h3FWb
c9eQKJ/YlhDG/GQkSTHcWx0L9unwUMv9CBmtqV1h+MgixtEvOqiipw1TC+OhxnyN+QZirKkBfEXr
BCNG5FsaymOCEELG967iRIB1F2+OzhBXp2zczigWwDul+4b8OH5SxsAk5IhBp2Lp5iQy5y9UEE9A
HoID2mpzOOo0+n1yys84A86t8jpTQYuJ+m4y26xwr6hlvi/Lu0maYnbf0t0sF69Dud61en4xa9bE
SnLd1uhAKNUyxydkTpq2F7cV7om5l5oKxNedHNP6vZSC2ZqPwIUAzH4luiNzfcSHqT/h9kIHNfuN
zv5tPrXNfDR8Pi6RwPIydgok1FlT3VJ/roDNxGzasyrUSWlcJaIUrMKOLCPUFOvQLcLRFRhzdCJJ
lY3Lasfh5WGfWGTqTpksV2z+qPLnKlyr6EK4xk5B6UixEDE6qfRvCpExim9Sn0J2NlFmEszb/0+S
zmO5cWQLol+ECHizJQmQAL2TKG0QUkuC9x5f/w7mLXpieqalpkigUHUz86TpscZq9EFaLH1bMf8T
0DGJ3MXMi2f/CyWSGG3Eu8jYNIt8exie2Zeqg1O7HYWscML6evTnnUoKqkGyKM1v1DI0VuLfABOB
125L5vVl+IU33s64+Aggv9gxFTK5mvQ4JO8WkkQVyV44WITLVFtSf0YlxxJTuT21n3dRJ2D0MDUm
w+xkfb91uD9ikfTPe8tmJIPTaanVafrTWrR/MD8AVxLZKwueBvzVL4Pxm4C+ACyGh7BP4A9GpPJb
L/ubkY0/AvKsGluzOE0DDlQp8HSQQWlo60z+Tf68Ia4n8ThOTjKpm5yJE7WarRgvfr1VTX4qYAKU
7g1Mjfy8HNqXDTenVgAITfjS/rGVbDLt2iTvYoBhIKS0fQU54sWBWuskoOBM2LFCVNgLKvkjh4WF
NqgnFPlgtTrWFfmi+QTNs3ag8SLh+ZMXz9St0u2lUfHO1EehgPlWtQvH0WFoze+nTvBStqDoUBGQ
BTa7YocZPZZhbKGeILwxaTPMS6qwtjavXn4TMtmVE8/gf5GfyfD4ltVRiLmxVw0ajUCnunCPEAeF
u8afaayT7L/zz0J+0Cs9+e+bTu2P2gJjIEgJhIp3HKmq4C1liMi3NOrRC/RXK1P+yEAys3Pz2STx
geZLwmDAmotgXfLuCPcMZQdyCTN6ndYbRIEsZjT7jpxHT2bCOblstVOgSmdJpfE0/+NyKATxIvP0
MZjWkIBYoM06waIjSR6Qap8jaYr0h4Sap+gtAGc6A7elyQNvrFxV5aJ8sxh0otaKOEKwMQzUzwj6
v56jg0IRDzgWuDXEiXEF2QLWhcXjwPHJB+0wFJfIh07N/DvR3yl+5oARez7GZz7bqXzTpWuUbaCf
mQR4OZhY5cMczHeNMgs8eezMPoMTs6htCVpDZrci/wkIaxh1QRUhjyLOjRiF6gRkK9p5FOSOUUGN
nWrc1S4th5u4R1FGPp5jbduX8GH4EsZPrcoNOWyytyTJ76Jm8JbwESboh5qyRQGUMUko0ylI04tE
c1wLk3GeThLydM46UQZfQfOdlw+//l446I3RuRPpcKbE36BVL23wNTSBXSHYyC4mE+DTR6UQ92h2
krQxElwbYBBhKz0XxE4z7ySUgy7cJNYdWVJCMIWvM84XwXBz2CK7xs76J6PJKqLXEtMTc3MVIGp5
eUECyUaG+vkvX5gy8i+R/rDo4G5laDlOp1L+wya3xy1lTUu/3Lnn/RMRkhks0TGknUvkdpMotHVX
mgls7aeEM0LKP5TGU+C5DLyV0uJq49Iz3KZ/jvJvzPPRNHya7n8WOVoYyMiM6yGzA0nYBv0XsblN
z9y81jBO0Riy/J/811iWSO4I4iXcMHHhpKjB/OvI9S5N8OsWapV6s9BDIiQX/eofY7qHZDBhQnkU
CFtIfOQVXy4xmFLRxm3Vt3kDljl4kGn7ZpgJpN6aCezDcxxVp8NLzGtk0rQYauLq6sOh4l5bPs0J
D1q7QTzGd7ZCoeUbRvlvKv9NC1GM8zIIE8Zq13GoGCTqDngb3jwTOBt/TJpip5wcC01ejt953rH2
tCCa4jVZaY869jP0i5Ez2FzeKouq+3A9vuKYWu4tOnHF4ZC1f6X4HJs5unJTtGTpUqSLr0UuiMf3
RaxmmZI+Sr7nsiBYXHkJyZY5/7CG9zr4quCrqZ0OM4H1MX7PwxsN5itWBS4XJf4EH2oG1lYhGqXX
ymGYzi3v5ZQSFuJD4fpdMAMql6Ug/3ZI4D5fLKuGXbOycMdkc0DNOfi3ft1yvRTFzwgL3Sr/k9ir
4sJ73BQXmXtpQBeBxgOFFByF2VwVHtmTU7axjUF/Q70q0i4CmI5Erm7LkE/nnA/jkRCIhfs4/41Z
03i9/UtHL4nam+pfVPzwf3JfbiL5oW7BrGj7Uj4YauJKNXfKXuSKOLIK8enWHboBP9CI8KPgF8G8
xsW2IDNYdVkBeJ20cfnDVSvJqAY1Gst347/PvNlG/KmFzAdD6diwUKmssWHrDcwYVLCi3N3d+kgC
2SZYjPUBUxM3jNFudW0PXNxLFsca11pmXTuVTkWIbFycMPG5kwXuZD6kqftS2aT7R9DRG5nh0LKy
NN9cFiWfeBC1O6VLbf1KEdrA1dD571zL/Hh4CnLevlj7p2e/UqQd5O5LvyZcRsUq5rGxXDMT7zzI
ylXCxLfg+iK4fm86ed2/fBxxTWz30bNFuwSCQO1cvppqOrSRURMDFcruJm5YCElrPf8RSbBU3OPm
+NlxdwwEWZYVQpcegwalUNtXfzyBsNEUDYZu9bZ8t5DF0yBjkVtf6vUlarRDUdDWeHwbXjzDJN2H
IL0YK1iGMj4tYuzgYTYaLyw2n4EPjRNHEQKbdO0Uw+Y1bxid0e++4t2RGX2jBfqtvDbhzKjkn0Pu
RmMV8ZSo6vv4H2qeOcIl7WXUqiN26mqkZCe46WyoMFVQKYZhZnjnv9QsOj1LRxofzE9tYEbp2ykP
lZLFlDtAZt3qpI9ZcAThk1UDunT+0VF50NIRzsqivbRV8SemgYPDhxsi0l4x3zEoLu1Y2pOn1t+C
9OZ/5g11mzLnWKQqMAMcW67KGelaFEU3Zm3zyR1oWO+oUsOC/wmrVxba84YJIrZ33GewIdjT0GzG
NVw8Im7TNP8Ira+MfQDKemgQaMs+gsl3MHDuAWJoTOnEq2IKB5YzPti0fsnpn4wLKGY6V1616EDM
MQk1Dw+ZuJ3Nrwj/tELXq4BCLqZ/De+yiJEo6mdgpV4w4qnn0iaXlxUX3rs4/sxaeCFvXCZMOLUz
qv6iRI4+epqxYd2va6Ttho0kvqR3gOMrObnr6n8XE4hpB+8M91MxR3vjvFwscSLf4+Yl8GL5GeJm
WL14q3KsPxTJb2v5zyyiXdd9aUjBUDmYtWmbXD5oeLxKBO2Us6jk5Tw2TK5YjWdZz5I48MlEUr55
iXys86XSsNhwB5snhe+ileJbzGeP42hVMRtalGfoW+T9w68IvHKI4JBbHGoM3kneFaMncRb7vB3V
Cp+AH2MVqK7C0kfY2Moqam7m5I5wk0WRnWaykyrRa4OBO3FyMUQcVZR17HeB9DDE+cxIu0xE7Mr6
QSzeVF1/qn6/NcvAxmH2qdIOZk8UVgqqW+WXKbCuNSnItWKANwlRQM3n3IOzhzYKAPhAPY47J8Qq
uvRXVBkDYUZvopmlxUk0IcSEeZFAjwJCXIEQG0TNyYTDmBAZGuevgE++aYw13P0QSAtzLJ3/bpdd
ch4I33H6Tg3tXeW/mhB0Ld/flUb91eYwlKLPnAYLZiQPXnerwNMQPxhG0f73PoitvCLXxFPCsrgj
OIh1ujsoIrpSgIcBP8BYaqt5kn+VAdhxnJu3CXKBGZqeFjwjzBqIY2uBasO8eoF1y/UA4d7W4mY7
iI9IY4M8iRcLiIjq52Cd/wUlwlwX3CX9mXfWmziNrj+cKwpSkpNRiSTfqOsBXRuBT8+dQP1q/BJr
OUUJfPWQbucA7wSGg9Qb/YishukGg+TCy3YlMXKFgAcA5IYw2HVK4IgJhmuTa3rY8yKtylFGpnz9
bEtmbvMwETaR/pkf80KjPbncdH53i3/Nkuxr3VAaarHXa/Z9qXoq7L19JJdurmDagUkrfo2itvKt
ddchU5CylAlhoQhnYu9mMyOVbbwNm0/rI0NwA9OCXRVLYHiODFqRRnzDUXsUVfGQQU9GFag0zSMt
43ZreZZsKTtUCA+Uclf1aGN3MvGek3YgwNhBljaxu2vOtFXoTRxyBW75I+XGb5u7EJlXBUCBYUNm
XMkYxBOe0ck3Sn/E4a/nibI3Nmmpn6jbgWyA5yOL98JegbHeThwaKppLviBfrYa1hUFEsxDDBmAZ
LCLzsG8oQRKnW0u5hjSIW0Xhqhm3nYFs/zGW9XEU+4P2I+OnH0SJa2AkO3PnsF+34g6sqNvR59da
wx7AqCqpnBHZQjKSh/9vad/ZX85tTSBSGU89N2VAIf3A+jbrcN4UzpmRwybe6dlH0Q5FuDFYt/Jf
Ra+yUOBTqoBZMUF+i8BbgzmRIQxintaR/IphQ9ZtM2N6GQqQeGyABRzaM0d16psapkjfrN2lcktI
EfMIaqAVomoR5+gRTeMR29+G8/2Osko3mHVGFqWnw0UUsmT/qnkZGTxKognsoSBfTd5iGgzAGXa0
XhicaYw0xWeD8HuOgVi0phtJD1YaR5GpVq5fI5sr3+A4wMZX5WhgFbPbEv8y0ohlufDGqkZCBR4B
hw6a6px+GpENUGMsKqc2CjxHsduHmmt+prpps+2LwPzUZLFTgvXsxVJoWRJb0YJIZqyX235jINM0
ar4Lk3Kn99VOITk66PkO5slOS4nspfoKcZHwDE/7iBleON1wvcwFpkY5v/laecuM8paPwpWgKykF
OKSysjHlwp77/OL/5XWHj3A6jLK4l0zRI//OmfwqcIhNO0ROJkFK5ghqsq5SNw+zVTJx4WMEkDE0
Dk41YDvRYwjNi2kgZHj2Yaj4INXAGwHZStpJmbtT89WP4j4qKONtNY+sjJfg7w/TgVKp1NXGcdfH
5rbl5HdlqsdUMme4X69LesdFLT1On8KAfqQyFdM3jL9V5EMhx4a6L7MDy4i9+K0FkroK47DQa8Vg
nzNbRo0+yj2sRLN3wRNJmXwRk72OrwQPjLLP8LqooBFJhvpTus3ohY/wqPQJE2ekN4ipMRgVep7m
VcrwtjTrbZYD963ZVU4m6fZHrHxLpRuSoIu71TnfTLJ5lYvontiTEj8VoXurmva91aIXbiN6fyoy
Bs0r24qQA2UaWEwgg4vW1vPYcYSgu2qoiiH5xPShWv0BqNyhFsQDv+8OSdccjDo/GA0qON5Momvm
ZjKlRzwLN0veUewu8JOGeBRtIySiE/yEKrA7QntKKx59RcNEGZxiYPKwhsafJrZQQoydPL+MWNko
JWdQrd0NQb4riJvLoMZH2E3zps77ByiVW58CYRtrcpcYJMxfrBx8lKbAeVEUXEXZNr7q6j2TYZKo
qxzLBfGk9+WqAHObDJ6h7CylOtC70LJERywueBnDeSnMea505XTjzsLP9INyetaN8Fx27Yk+Pvzc
0Bwze2wvVb/wOi/VsB5K60D/7LGOrf18K5fWkLZg4ZVJCPNGYtpgA0LEe2XconhB4x2l9CiclBAO
nqiexSk9W0p54nHLfSUeMQDD0b9yPBuDU5M0B8BtnkZJc5ufJkY9fEX3gX4OcAWRdR+FBnknp3w3
VWFn1Psg/dbm4MB9sY94/HQss9G4hVwfoCGI9bYkEqRfuiI6gDvfx/PsyUR5leHQKPc4zS5qu1FD
9Sqs/Yor0wc5eyEuSoUan6lKRCTZ+n0PMn1Vc+gT4k1KydwIcUwZJuDc0+ikbcmKuTayV1gJB30g
HlLj/tYWyyTFDMmjnom4/pOoE+nCH9rmkpOi7Mw6eYRDc1cSZmS5erhpXIWk2G44ec4CaPjCqQt9
zfgvG09YfJY07rbqBqLX+hvMAQ58wIHrMy7N7nfp+PMDZygPagFfvNLtiDphecGXx/I2R9VG2atU
i/k3Y8OspEEa545yisdgHy0tAPoaXjkjlOjXHGu3zdDhuhlv7u4s1RVNzRRYQLUsz8wn9bukSYvJ
f0WPjyTdJEK+5wi3mfhbMRLekbC1i5nUb0ntEI8rgbUa2UgZ7ZntA5148rijvuQcxH+p+NPfY0xr
ac0ohThLiClZeLQIbZPecVNIyC7NBd3GcpZeQoOGQ2dOxi11h40CKIEGhyIqaTirbbLeiEZC6ZI4
aBo2fS3tLNXGBE/KsogLnABIjkOEx/IyS587N1a/VcgeCYaFaWLiFW9y3Lu4XtrSHcAINOx4NkhW
iP5v6IeanqxVa53SPef3w1bKCTRm4O4inzCuxarP1CFOvkVVhZn/LVuTg/SVbyQam4Zg5GJexp4C
CMzvltU87E3Er3/pKBMmQktQroX0CTh2XZnpw4RlR5PRMRGHz0RnKl3InDqsEuN2Q9VV8xjxELB5
RczHLtEpniB4Mf7EhZzkL16QOr2bf6byAXTdHuq3o4UVC805Kv9wq9mdeM4ULxA0x/QYO8BVJAjz
V5h4oZsNhsxZR9dSH5ON0mBjH1hRZYPgE4cWulnkZb5hN5bifurZpum+hem9MGLPwkj1KSsfWDKb
r9LIb8dZv1UNSSzCJMW+rgSgoNvU+Ncmzxx6KrNb3o2cv2oGMJeJhxYMpLhDGeLBxVkIVyEkXqq9
mOran1LC4DYmyfI3q78DXM4J4IJmPfsOCGwyXoSivqA8NbmNgSAUT6UbpzgmrD0kTBDCXgxAgmNw
9DeWrauPmVewTaPLOAViwoQqJxiVaZojmdtw3Ke9diKApxjdVpenLZ7m7UjCqY84p5krQ+WZ5N9Z
FIfYldvwJlpMcXgiZsJO7tF2sJxzqMoxtgj/xPmTCf6sUhuO9C5cE1qx6l3ZVG7GixhVi5QT8ubK
zJQD+AtJSty6fgEttOu881oBzIrHBFUjm8BASR/PxRCeMtLJHshqlzJUuLzfpgZlWP6thWAXNODF
0F9Am7UBRrjmJFrFZTSefXmlUpADel6s6a4cVMeMaKTEk16yWEv8vsLkymgmjlamwOM1oBK6xrE7
XAdqPthFUgC0mrMPgAbiNq60U5QjhTG5JSW0glmmA9NVnI4g0sgfHjScT83ZL/9ls+XSMXD1m/BG
0bvE+KsLp6eId4bt2CFAShqDr8j8//ybGUSDe4VT7yBCHVCMbSfjIk12nHd7Zl58VoJueflc7RnR
W+AYxWI8ZPvaHz2ZziDjJ9Mk4mT5Niow5baMxyO7Fv6l1m+gHk0L01r83RFNVlsy+QZxqnVsjSe/
ss6jvIx9gIy08S2czBuh3TslEveu2EN75uS4agMeacBc5s9piD9e1RR/VImbZSUnmmiv6YqXCaUH
bRHhEE44gOvl2q1gJ83N7pjIlGSFGnUpCBsWT5p71jj0igQ0kB4hGXGk/Ksx2jTFvhieoWbneeE0
ccpeEzXIpwR+Y84FY7KfxRikE3zFBBotF69rYPKCH7mWhXcNfHQD9z6jW1gX1o1I7Ts3FqZLsr8r
1YsPpbmtRR1aknXCRroSTewr342Gp34N7JTBe83Rz2nEbd9hhEbsNW3yxEQJ6EG0igd1LiHZBgXf
vzpiehCIjC7K7KplRFGpJt4wBONVYN0pXiQQRDKQCUQNnUj6qLNmQ4LkSTLqWE2EVRhyML4U1XSP
kqWVV/CGzthYTh98adZxGXg0EtVaZKGwSDNFK07lrFNhhlzR78M+hBhiS1wLdS3uZ/VnYFYXcRdH
z4kTAmlDIoaEoRgGS2O+ZkCjycBGb0SZakQUDoYIAvHS9z7iBOdul7nbEfo0ZIJhucCX4fENh1Yy
m3va52Lx0GXDVg6U/8K+8mJNDREGGm+ApBR46H1eRJTT0H50+WMA4dK09VrijRUYEbbfFuWKubwx
qmOIz7ehNa5EdCdlsCq+UF0nejAMXFd4F1+4s8Q1UoMHH2Nr4VdV4cqyBclpqCAYXzayXYmuVMru
wOEcRwwaAF/OrGstEZQddOFJanRGV0VgGudT5zOIYGpNV8KR3Cg6qM6xizedab0+4YfIP3JC9xxd
8iG+mfHEtk68AXC+0Uo2NBkZi8LBjBUBoKFTe1fixy57Nhx/bT3uw4x7cYBAruQU4l4zDK7f4YQB
c9C2SkqqXoNm1hEsKSaCVamLqaFmnoChpFlidRq9GrztwOk3cFUTEMILVBW9Vsg1BiyW25K1C5e3
CuNZWVpsEuttzcpP5vJEyMWpE4ZfAaW8Z31hIwrvpMlnEuiQxomrkubJ5uRpNNHThDnahL17nIfB
bUqeEvFteSJmCU7JboTNAt2mwgdsk4Vd8ajgmT2vTQ+kmSiIrmbldJrs55iTIu6dBLNCnR+L/pAG
+xrvLQ2s2nTHCMHJfWHxGII3YF3gP0e3TqDcXPu1MCLKGl5u4CaAl7sSnyF/pJ728WVKuD4sNy2D
I/aQmB6dNEYeirywJ6bhg3X+17ow+HEMQ4/YhbzYJr/rWNrrn4mdPIY3zACtHags/QqZ2SXCDUGE
DE73UsoPUUkf3N4bmJHUJZVrVnKkb+kiyZuA5W2wpv/2FPzduN46DKgU5yY3c4lmbcpJAGHKLAF9
uwZI/Rw5i35aFLTr3XdBjZOgYt9xOFUtbhPeL2u699Y3tNYN66SbA5ToamJZcgUdlE1sbm3b7sXY
POhvcnCt5/fZ+GdiFBu+eEV59pkI91RItkn9QwuVik3Fx5fn4yxmnzMehPJjqoSTRovBLF1q/xmU
1PYW26b5N5OaHw86mx92QVjx8CObR3D2WcXcTFzu5U3to5v9dfy8BuzaGSLqBHBCFj14TGtS4yO9
Ei1Ompi60WYnmolD2O6z6ZVV2ptsW77m0BbxBeNW6ZhR1skz4qNrvjC+mySDiuZfwvfmB5rS96EM
lnhA1dfrfvHgz3RKdYcUnjTo+kJc1Y9aXVNC4VQyg6NNi3z+V8hHjvhqiS6yW9Z06lAbBE3NPy++
HDnbvCYBKBP0mCpklDpejj5m8qEwAXZEV+hR+JMjorY1xmNz0re4cXL1t+kosOZXHos7Veh3eCIz
XrbJhUmrogdVFkNmAFhYd9WCuz6gqVXryAiB3Qz3IZkp8d7N0Sb0VRInKbUCrTNju+vFedtWMTRP
cUch5jEAINVphucbFDDRxJYGyp6hjfBvNhMcnkXTnTEwrozOwu3P3vC3ZZcXysUml7Sd8SrG5C0q
y2caa2sLEcLC4AHvQpkvIYWHif7KpA8VWLM+IdlZ0v8XeNb9QTklQBwKBOYQfWjJD5eNAPojPKCN
jfJbOkNzkuJdssTYB+gwBeVZSwggFHd9BP/qX6wqHusWubbOy5js5LRm9629LzS8+769zNYDhvbx
WFCbW7KWg6uF9hEl97ARgTByBv7ryn9VZvcBALmDXo3gw5o7bFE2Dr0nVsXdJP5SkoOv46evWHe0
LV/VLtaDDuLTNBoHxSK4qNae6h8kRnFxdKAYepuSY1LG3B34sactOfCdzt/DaZOwWBMM2/5fn5s7
pce/IHG8f68IZ8mhSiQncedqcAnJa4nLnbjNNCcVE+qYknVBlJlSe5duVVfil6zp+HEG22wNUErG
iY6+iJeW9Rfip22kYSMhFFcNZ/Q5kI2y4TsKVF0/7RyHjWYh4e7i5PyTYYeTgPYw40YJdtTJgAUG
YMcioYQ7r20MYCdoZYk3T7+9ld30NuONSB4Vz1E7mlSWLip7ZZsjG8ApwlDcjd1B0qytSctuVB7a
MDloxUYJb0VdncMQZyvbSpThpL3RlayTsYQcsGpVFsP2gPDqxzv1/x4AEfwaU7ONLAZeoEIamM8m
m89p2VORBpQ2M8/Qej6BvN1lOM2a9psnXA/uusupZpM9iyyLiGESv9kcfgU1pjJ+CRVFpTWiGxPn
OvUyFYajo/+RBmG9qi03iIMDs9S9lQJ6Jh/TvDV6u51qYv3SJ/V7bC2TtwIzTg7oiL3+0//MaFzA
tL0DXadMp4ZwUUaPGp7mBxsUA2IKgyT11rJt7WWZu5rdyGIdAHHH+4IfCCjhqewgYlFQRgN6PF/J
oNEXsxuydieRW++aAn196USz4cvFOicvwr2XOuqdiTuO8jELXkZO9nZUIXLgkw5Sr2qStyws3zIW
3w/uRrLMXmAlV9Y2n0iaz6pU+v2bKrWE+xY1zSQ8JTLwHV8sYf1UwmtDATcwfLJxG+NxD0vFBPKh
YF+PH8eEbczyixAPcJNbE3Q3H0+fwesMWu2qCrZuyM8qmB/wVEBvdjLibfBKLwmmqRwrqMplIBAm
aF6LytxD2uuQftZxdVy4Bqh70qBs2K+ioo5ht1mUTMTZbN754jZFJ+ffhMptCTy/qxqJ+1k5Y9dZ
dPKFugnaYWbHSIH8tsYsxScRPmqZwg+TTGEDjod5AT6jEKoAfv5sM7Y0YBDAZh9i4UEqKhBOobhl
zdlW2kQLqi2I0vvcwBvobh0ND1nGuKD1eJJzMNjkATtudHdjdnLMpf1DZkozikDltI/yp63YelBa
m/FYi0OP2a0nYRCcJBKLes7vv4i/2GlSOam81qsvFjxElS1VEtt44obJAUBbh6K8SXTb9OT6xGEn
9M5YuExoVe00doyHbMOgfiFzxu4V7IY2IEn9ZFvEHkKe6Qrf96m4Hr5y/olstmJhZh+iBtdl+1KM
z1Qh5INLPxyntTDdGRnwMJr7aEuZNIZSnIMESSn6DF4Y5OeNsjQ60YxnSd0uho1LRR67oB5c/rMz
9kvFXQXlmpOUpv5GM1xALACcqRIaul7hlO8DXPsltpsTPxtjyHEd9zQJUfrmn4mkT5BnLM6g/rm3
nlOvOJXxmvV/WTkvtRarRd9jzx/cJCrx+ICWw8EPZwXclAV/UTcySqpJLonr2ZFhwydjYgc3qzpa
WBX1pt505akjOGHmfyruPjIgiBghe1Z9mzFDGNjKD+xN9VcEuqYyjxb1Q4Pdz6c2N0H6LNcn4/p4
ee1HHvK8PdREOWkW7iwS3xUmtbq5Fnxt5EO6RBEo9q8+fhI2mSy295y4gqV+4bhk5COkNPyT+RkT
/0ZD01Dh3eRoGmXdbH3G5KaTcJaZ+DWyk8agM2w2DTcw5aiHAOMsZKr2u3qbnYySqJanxXHAhmQF
V8pnsP1NRXPUUFBgLx00nsvs2A0ZJFCxP9Kqt1hL8dFZY3zs0nt9gIOimswDofZVJNfqBvpMd+7F
4szPWdEIJUf7xEr3Jr9Idw3QBuEewAh3MnFXpuWOrQ+IZrL1MRFE4xCQsojV8ECNrF6o9Mp2bBGx
P0x2KjA7XMMEz6Jn9xfqwR3cThz1lzgQ7n0o3GPhCwvs0TSD6xj214ZJQQPjp4Mpd2m5o3OJhsuT
iU8xKijHtrNOvcsMK9Lwi08UWabK/yLBNjBY/Uf3cJbgk5plL5DAr4qjIWlg3CYrODDbkV7OMjGc
/FEoQC9losLgGkzd50BCT3Z1BlQPrqpx0+gWcETHWQOtqADP1ewLfv6IXBl7bvpey+SJ8CqxDLc8
lyaNuA6RHRI35didBhsNOpYu5CQvvSicQx7RbHjltdFIx7BdiBm1gh3W304qdz5zNZ1DVadaLhsb
9DvTHQzFVS2Mj1njLvch1VxGgKmEA/bQ7IE4etZiFZXWONrFhD3pRRi7HdwyTCMOaR9DUbwuIeGC
Gdvo2TyZ1FL7q9qltJ2Sy6UlikHNj8F12Cx7EJKsWn3Lqjeq3Q+hbN5q2hpqHeJDFxwpwN6JxDQH
4FgxezPgq4GW7yQkOEUw7YJsGzd1hMbCR9fsJ0J4nGQwebsdQSGyQIZu3hIjveV5fCVoFEryPal/
w9JwJsq2KamISpISjBUaQMBM2kRC96SoB/1DJuPSOVXl20E52lXLsYI9v2TaSV07aak6jZxuOb3O
Odjl6eEHbpnrXt1I61zoSNJKe8sIDvOQH0qjOohmf4in8UDZpf/hh8KbFmjvAQVeqonaog3PyRDu
iUUMP0DzMsqLRNmW/KgsdatiLp0V0s5pvLEU/E+N17IJNRFHaXmY8FNF43umnKzxVnOuBIaQz9m+
tzRP7a8ZnxIdH7XqglNxJbimmclnn1P8mIlOhwmh6e8VQlECV6JjNwXAsfrqfg3tPEX1OvmM2LUb
yrPIv/XxQZOi9o3pevXQ1B2CnahtUhoF9HOv4nF/zsIaakU2uoyp29gRn/R5OJahrM761yIPZmt1
fdbqcNdnz8U1n6bnDvl4PVlr+a0hQRHRXLQ3/3PHZ/VFJJxT4cNzzPBVBheZPuT4bCxGyoU2tOP5
XLEs5KvqNiFp9AQqYFEwERdN4lcy54qmd7j4KKH21GXO/9n/VMR06FO1e4KuA9kPrSQQEnymWkc5
DiQpPyRp+UFnBgEqZKZbIycPwUyfRIUBBo88H50hYlpdv8eV11Z23bT2mFHSgl1yEychMaXBYfMR
A9qibXMgwJJpHazLJR9Bip0Gxmra5vJa6imhG7KTHO5U39grFmXOxGD9BEFL43Ou3yGKPPRYfrQM
kgTBbRagp/AnGFffny/q4EMmjwlsLSEw8sgPKUGNjnKGmcDS8dkQhlehPlTomjJuAbYnkh0NdjFU
W8RrctIvORL2fqfux+5ShY1n3cQQDlATXLSoP5dicOggpVLaAOuR08bsw6RMOYQrzY02sAxFjdsT
VTaK1kFXroGeDQ+0PcUg/lHN20wIVggD7UTVcI7Nqr63ORgeC6kVBYvFI3hZ5hVs6YXqG4KvLWcf
2uWCNxm7R2g9Ssl8UFj6CNQTd+nQMPG22i1HTKlfp6SqiXhytDChDVB2x5b9BW+ma/9xjzeGuqpk
as1uob/FOzxN0V4n2jDgVcL5e3fSxnoKifaGNu5zW5mjmxmiC/LfHXzmdEaPLddcT8s+OEiXDXuL
600pwDSVu7QId3R0bqNdJH4qwrE8AD3k0nXGkXdLd4P2b1IzJLFsV9CQCfkw0mvWV0c21knCOcoC
ToldmketqdqiQFtUV9nTtUeuwIxrxqYXNebeVPRDOKsA/vGUzv9KDrGsUX1XHWG0maLuGtFEIAcb
M+9iuy/9s/8VG5UTxANw53gLwGhTWO+SBems1XZwMFxT5CjOKDToM9JT0oGMQTBY51a7pYb10KkQ
nc8Uq/gzQTgSrql1rYzoju2kmdxOqPeJ0q8S06LuaqmNI1ToN5eICd8CRzTAfFn86mw1LV2Zp5g0
tq4Ei+CovXhsF+Q8das4WnlA9bZ4EBW0dZLl03N4y6rpNh76Efrj/3UtgtznqSF5i/uBtD8j65kG
PSsm5HpsOQQLuxxfsixxYMVOb53J8wYMa//H0nksN46eUfSJUIUctiQAkmAOokRtUEqNnDOe3gdT
Xqhsj3vUEhH+L9x77sBqIhV4UwYrE+tFUmU7la9cy3d+ne2SkYA5H+oDnR2e6nICWYfHOA1SljrN
KmPVIKMoEvEZc9TS/YwFjVZS0vnKDLAJcWC5E+398cvq6wu6PIyO/uf8syjLE+iDKxMNr5yz3I4l
tLNIdJDWoCT5Hnz/EMPLAeaO5tDRtcEJ+Bgx8Lu1DQF1QbjW3wa3kYZOJ0Y9aCHfTkD6Z5RpA9aN
DtPeGsF+P6nuTNOhUGpRPJMbS7VfvuOLx5IQvLiEVD0AFidc8fV9SCc+RpfwktG6+t13Rb5DNwGQ
6QRICXAqFQhwCovbEOmGCBBuxbtEx2JJ+UVOM/tecRjIRVmx82QLcRZSbUvouJWlDlhE0rjWE1OR
R9154jIjNMdqm8CA6kxhI1QLhGHccPhtoiqxLeBc5uT2D16gQOGGryxq2Y9gCzxF2/nAUC8cTcgX
JM35+baR9Y1bSvzrc7Qphu9eS9Z5X1CjEoQD4cLwt+QTeNlwLtjyKi2E8T+UjITQckMjiTT7fX3h
DOk0pE+96EynqFkkCYihZmZ48PQrtvXVqgjIMctRsbCSxsJ3thClaG12wiwlDP6VWditScZbUfHm
zx7pUlMzyWXrLgbbJoRRYzWbUYSOstG66MYMYT3XwVYzpAtjCwAmDZmbyCccqCbHKIkO+I88zZnY
wKnLKtoeeOTD9J+B2E87asdeYhqDu0Ld6l21y2d9J2a1V/9TU5rA4WyQrfbR4nBKqoeV/1n0wJLb
HzomoWFXe4Gs3gVMFKAZ8nCrqEuoU4+LI9rwY7Dwrtwx+aJeXPW8R/CTC8FuZrWe5E/WXLV5nOCE
ZcO968dryHJbUEdXo8FBhFMBb03WblYinHxrqH0Q9rlNhkLHpHeFyRwik4BVKRXyVg2DXQTEZrxp
WXL3K8MRAQPHwnDP/nDz4wcI73E83+RYvfZbva73GnLDqfos9JQpF+gMeLChq3RPqC/7oBTdOCXu
BG1fAJg4OJQL1XOEO8XjjsAsEpl1dF89ecwJJF8BmWM00NkomxKDP59YA7FVjsotL86tFu9CTWEX
7JkxMezFXzEt2kKmWLYZ/faR6hg4T4miIPAr3ktNiE5XWIuT4cnIZMKpJeJ4LevUC3F2bPdTvzW6
eV+azINPVdB7o0H6oP9H47YzUTuWxstsj8hjHJTuW9k85shYTQX4IvLmk0qgwUSjslLq5iTnwlnX
qmsQiTc9f6UGVrNRBRDHgpAXERx7NDfI3klViCbE8AjcUL2qhhuJwaaL4k31lspAjzLohuv5PQTx
wisEJ49jxhtjGA8jah/wKm36jKPwLToSqKEtcCOayvydMKaulfdFConIxDlvwKn9RS56atYQ/Hob
w9q9jSFntuVmYmJQzgFNhx21ymaemlVLKJ+EHOsT/x1ordRW04JoDdAfCqqhGYSHZpthdNcLrJT9
sS2zUyZbt9CWFWNvEaWmGIcB2Wge6Huy8JSkcbs4cSkMHGGYncDPHUlEfqiy0pFtc8S5vr34/dpY
dy/L15wfFefuAONYD8etFGc7nUK2bXW7R58tsjT3IROOoAuYy6R/6b+4B2qn9agXFCeheZuYnyyO
g5lVJ+PAIWOIKdkhoIoqIYvChtI15dv3ER1/cJ2LChqEw7c70zhBQRnf1E589s675Y/noRPOFsRY
ojYZDpsT/Hl6Mmsdd39mx4xH+GnFzo3Pppjcpjm5VVxRPYJFw6ZENoTLZNZLwOrWyupzNtYnJrO9
7yh8Cp38XuIVxlrN591tLb5g61lWB2n2U66+s5V0l2PjZJF5AUAJS43ea+da8y8hQVcj3K4xEW9Y
+DW6RrzytGrWVji3i5KR3rGFORRBxusGacumqGLDIqWL1vOuzzFQMHkbNO22ENgktDxfIlgOlxkQ
W8DYdIR2F5UbidUUQaCnKiqPPVswwh54+hIsZ7M37gAfWTXi1U80IztS4EEpNxvVcdGGoLBJHfI6
nEwQHDn+iwqDo1d1VSndVJ8K6T2Jky+vmAT4SV1uAqnfDCoCw4plqHntEVRJ0+gcqVA/+hDUN5s+
RMlkllbbGIVmgsonKaw1AvWtRa8ICNYqb6TFUjb+pplxiXSKIEM7mcp8lObiYCa6Kxd36GliZi/y
xqZS7SKLHB8x06BN5FAbzkiQfeXzAcDpavFBlprkBprhgkRFTBFveo2UibJk0b6ZiAOsTfZmo3+W
J/MsSul5XPl2cLWC1OnZknTJceqtQ5fOh0kEnvYWvd2gHJPXeFO7VwpX2+qvAGAuuhyepUA8Gk6E
GoUPfGpXM9mcPRB9MYKr+zP6ALyCyCPJG3cFbynmPsewDC9dZlzB5Mp+cA7b6szwXgUlkn8lj85e
/qFW+2BtbYOaXlI8qdA8tLxenskQ+WcPAFeBVzvYlCNzyinehsMEzphFhp3r0X0Q6ocaltuZWbpl
FU8wlVkEwNOKP6oeXrEFbm9gsOlStpwVaFSq9V1M5rEx4qNQrdWGQ5r7Y0DpaMimrR5825IJJFA5
ebunBtNLW5RxsnUPp+pGzAseZj9OTg0CaZG4+QB2wlXJlYNlWkepyxjS5hdMnpnpFhh//Uq4vjBM
CX7xBij72SKqxc+Ovu/ZkjwC+bOcEkfjJrFgXa5wEGzpRUuHtJW98Tmy5ZGggJIFf0+t4TJS8woh
AllCM6LpZoWExPzMneL2Mz/KZcISYta3zqpvk5bftEa7ogQf2IgKqrmPE2bH0gWi6KqGGZX9CnN6
jJCJIDnbR3BVEAnMa5G1QmJ+kxRv405YlzJ1konijcUwzVZGVOK/NaLryUSmANqnZHA3My7iz4gL
wixgYQJzyypPcZGgwS4hgzRHpu+HUM8O6+qh+BMHr+BFL3hJRjJe1SA4SXRmUXwdDeUkMqX5ZV7O
FIgqYld3NDRqsMtvlRg/RikBvLF4y1cQBCXkibXR7wubeSf4pDKRIXAMpxx8VcYbonjF+LN4EVSy
ZUeBaBdyZcurdaI252nMj6jwKB7TkKg+YBHBx3SnzsC5GA7MWEDMuMmrilAEmzga1coteeHItnSM
CvlAkNC1a/Kd9hd9mEiQEZYDsOqc3BcdTbIcf0ArzGSWiN6pJdQZ71awKnrZTfhGa4a7taDsCqPa
xR0NaM0hbafzmxUs+scJgAZkJbNz65DtvCCdLf90QBe5KWqcE7lT1T5FBqICkdiQhYCLjr6TsbhQ
anPgtd02lWg0rG3P9BBUmx088CBKBveO1t7CLL9Xs36vDvjEY2oVia7On7hnw6C95sXe4hktuaQ+
E8jc+LD6txIbs74cSp9yXngG011BI7NNgI75PaH5aSHuPDFf4qZHB7O4rPmLyxAtnUUrWZ5UNPFR
XXsyX0N9rczG1Tyd+Z9Er0DPztJ1A/hqU2RuqtJ1g3YXDSTfsiswVBCSfUZGDttSlQvan/u6pYl4
tsQ0A+wCf0oMeFce28TaU+LyPWSLUI1yEcTyLSU4SL7dWEe9JmxCZFjZtDsE9rtaInTY6L1BRKIA
WMCMzhg30zC+mz+69GRaEvt7kCaHWimOOo1VMu47ZNvySrXGu4Rjf5JYHBXTcxDFJzsfendheCsE
z+gwLtL+4fqIyhTLYuT5gsAA2wsNfaf9o7dyY/SOGbakyWVlXBJmELopDLhY2+f/WjpcuDPmV10r
2KM9IltB6cvsMgOHbNkQbZ1aPnJpU/nzRqDi1GGjj020ZVAR+zr+o/dBae+z1UNskUDo9K5MSy7H
t6Bi+UZVB26qm8k8b3Y9sZ0Su7GBJmiY9qKmnXQ3QZiOLO+9oK/Amxolk2ehOqxU48K5j5eLoXTJ
LOehURZZfWunPKTyFl+aMu6zAk1GfUbyrbBHqml/tIoi/T1mJGHgu4xo5dPuJKALktkmg1k4NPl5
rut7zF0jTgR1fjYMFvNWxzkabsVlpYqZYoIOjfZ5ZWJPn1xTsx6DlD27RY0ovVfG8D4p0bvARmx6
KxWPdKtbX4/XSWUVulHvExCPeZmJCE452JXPKQUJC2DuYhju2jeTtf4UEBqx9LX1KoK/tRu6yh65
zkLijQslkbqFcnlbLGAQTvYMbnoU5acE3TBWC5gB5L3kf8vPW4L7uJLZvqsVLKh49UjcKhESUhtu
TMyvJsb44BEGhBi2R6E54Mg0vium0gn7PN/6aoDGZsWLfa7ErQOwh7Kp2FH/x1LNbSPx8MGegy0Y
MugvWf8wGDwPvbjvkLMAP4mJNAgQ+eQhNw6yyH9N8lZPzPmXkSuEJfJQJldU/9SOi49knD3nFNp9
z56UU7tjusCzX/A0wGSKy71Cw8hQQie1Z3YE4AGD6lRwxUr5itLkbCBbi1jnNMzYmONzEKvBV8ke
JGSPmDCrrZ8dzkafGEL+YnwyeH9dsTqSSIe+PvMCiFgJoDhpm879XiIcMgyyfWN9I05YhcQ6jou0
CKMY0WehysUDAts/Amgq0RubAlTw3VOZcOvHPQ288MrM0MFuBX+LQazkU10PKPapJOWpeNTURLZY
fQ5SbNfmgwGmdTNJXLl1k+GSVv6oKaDlGhp195kPrTPFipNKPzXycdaW3NJuRwz0UhEOc8V7d0l9
pwfQNoZhbYyeJtzEYvNjaIx3KkKqnzWdXSN+VP4CrltjcbRGVqRhTMn6YB4L0SgQ8QSMKvju5Bh3
4hEC8jR5QWTtklRG5iMegs/aVI5NDzgBo6v+KRnVOzGxdc2ePsY7ywgoTYdViUG0mbxSQoFn3OoK
LY6JrTl1VBXDejbazUKIyX27hxATyANKEqBPFY9UsPPRX6vojBQovewSZvAYJDQ1YK/XSFm3g1zv
jL0ZUdmx2BAeKWG4YYqXXmOFj1NJ6zekWKKoCAIMC6UMgBX+FgJUTRm22nctk/g2sdydIN+9S9HL
6F2MUAjM18zkoXJ1BKCsGl21A5kONHxU/KRyDolVBg+0U+YUXRDshSxLT/PP5Bkz/bD0sHCxDgGg
JYkP0u4LKoSarDuwpglCw0Js34qvtqXcr3+K0DggZjqb1fRUEQRY7KWIl9sUK9IBUnnvq7VbjF/I
fL1UGj2UW6zGUlJApyJ3wxQzRSuC1MydYiT0dyFLi8AwJTthoh9gEjB7VC4s7AGPAVlRLUeydT71
pHiXO/Tx/Ek1CxyxwZSAZnYCV5mQS5cifb5/q5N1VBPfrrqcKEECD6rhGrbo3YVzhkEqk7Y6/c8g
sJlj7izSkBdZvQqpEgQRr2CiuG1PHJczZD+deWlII53kD7/8pzS8jvtDhX2+C/wdAay7JXRPI6yS
DqgODd4bJNkVhKVqq5xvIXEBCy6gwAVUrWiXDi7WCqbtMpaUTtmosW93uCwYuWBqtgiypsco1nqI
7D9bFdx26aM0eXYlgjDN9EBpK3DFE1U+NMPOTETAANah1g18TLbCqCVdJEhx+BayPE6H1oN1gr+n
3Zrq8o6F97UdDOrCkMF1ayfmRQv+g+Y4hmTtc1ebddfAtyX5D3WC+9DvClyVrIS9Gr9QVXOFvom0
494YVHa/yVHRyqMa9scguPs69j19O2AzQfSOrtTYxLHb/XXhvyW8r1bys0Z43zSoXtpfiug3cKjg
1nSDfv/KG/VgWOJB1hbNZXIgQE5mBzlubgiYbBwxCqGbBVFlkQxuQ4FhuQsAGEkN7l+hYFwdOE2+
1lKiO6wb9PBIk3cKXlvReGpSZA9M6eUQSC7mziKwTjgqSVeaT4k/4gJdji0DUwGDfBnOcLz3t2MV
uUoyEIBqYatpNigFpU3bZU4i6mwX2dALV2GQ33Q2D5Z1zw6KIu5Cydpl3cbgyGPiILKT7/hfTpKG
LBOIv4ABPspc8/uUuGFHX4m+S87yjX4vZHgQPrQytjIopwmdEX8klICCL+05pKKy9oQx49O5deFw
g3UTp8EbQaaPOaoehmdCgMKMqWPGHIx2X8wsCFRYbDf1ESkYt760lPL3n8oaryx+9BerHGE8mC9S
nhioN3J9MjFWIW2yCnw0Fglb+DXwQQagKX4GlkPDQCNynzP1iYEYtXb73qnx+xQ/J/U0MUQ1JXEb
dM12rAtUd+4OT8w10pSLQXGTqj5N0cFkH1XPzN16EiWFG8RJPV71863VI3vGw2Zol6wKLtWY8ogG
J9zZzdqo72aXQDm20CJarFyy++TD66o+p+JWaKcwmS5xQh1CZxVSqID75lAPAi8W1tWbMY+HhsyX
LtkimAuCtfJt9eZb678QZWJzvmeMflRkBF6TlkQdkBmPep7DJRmOEwotw52tFrzjA69NqFB9aYeK
QWGdM9DVv0IcHuuYvZxWMsvvDpGRHMOPYL6asDKwGR9DKo6QgAnoyFPr5ritSjcNPwf/kIcoNTLa
wfGi5UejvQaY45Npi1r9FPsQ0SoMZZ/6X5FGdi5EazNM+DJ2pB7AIrMFi80ei3ZztnVOEL/kedpo
+sjY10cUHOIRQa0dVBvr/zEQ567METhdI+DivBBV4RJRCJl8xXVxSGVc+QqGhy1ChAbhXEWwStuP
eNtRwZKtweqsNQdIqFjwShRYcN3kWxR1TMnDGyaJa2SxIE4PiyoFHcUh7kqs1ytjxn3AL7XKRyRO
vyMpt2xKdGy3VHqha2mxo+iabYUHQSas1HCNPtolfcqO66iXHIZYpynX6WLl8Ru2eoZJWt7P4ad8
NA5Z2q41SSYQAJZi9U1JHNnKQ8S26MPqgqmuS1ul9hitaTw2zaXVDzJ/A0rnX90f175hkuUhHowW
3HOaeEVqSxHSdOGq649gVre+Qlzqj9jirOhqN8DKMKJ3VRte6K9UvSRIbNHOFzi8c1z0Ks7Iwq4D
tFUzPgUkydwLcWD3agjf8SU02Ogg30SE1SEKiPpfXS3dsuII5L0ogmrqWYL7zM+F6yiw+OCXG+ZX
wzg/OwP0r/pfBjKbHAeExYeidFe18R0JJGR3lFGd6kw69dKNBHgBTFoH1nvIMGOekd5K9k3/nJTp
PBKaxgJOF515ISeckveazbT/WzIPw+TOa2pK3xKEqxJYbe1CtArCJXzXx+JbWbwtn7IG1U/j8Kzq
1dg7zXfp815kZZICaTzEmrapg2kj+Bp7i70J+H2asHtZt1qK8Qgxack58Y+Dnvx32Y3x0pLVMbYw
KPj4j60I64ScyVTf0vzr0z2ypGtdmCTSMXI19sjUj0UcXtTIugaFijj+1pCAEmFlfER0bjK4oYHA
05oFwQh+N7B4UkuGyEvTekkngKyp19b+3q/J20FJrhJTPTY51l4YPpF8UMlo6Ddqw8+9lPIISYgh
VFswCahERDYlkqy7bXqujOnos2QqYrYjERq2TL/oabSWOZ1bRAWxhZC60kkHsCD9RMeGmCkfSgMJ
mOYMdX6oPJ0pTCrd88G4YZkzpQ/BMu0ZxTWQBup59HgkpNtILZ49SdSTKjLlg1CAURayCkOa/ktG
LSA3mC0wLVdU8gP244RpMRJHyLlbxs6Kcpar+aMpJvjDqqMKaDAbXAjvftLimx8JEo2TTRBrrh5U
Tjxmm7k5EQsn33UiGYBF/STZLeofVveksIKklpDwygg86HdEXjLmZIHNk6kfKolvlxxzdYBfwrYB
j3LhKRLIqfYysRLQUajoPBnEgGSLDVP9XFy6YLFjyVGsiCmi4mTRPhU+xGGj/0aoUsIEzju6NQgM
3QMhjJiiobX+/EdOJIeFfsBM1nyDm5XxEuCrYZMrSGuLCF1NR0Gi4ElSuVPYicdOWrIOCDdRQVBT
4/qDAC7iTRtvTflZ+dv4e85zr55gMl/6oQWx/kH3t9KZRRbh5afcFigp0q9Q/MryN5TX6dfUvMqt
1P8kPugjf5vLW+brt5E2oFI5LjcGwAzlIrXG1oIFKN2B/jeDJ/WUrM1F3aUMXZYnQeNNTmHO7yxi
4OczjN+RvhmhhCjyV5clEMWPzmCVkXyMLQ9zVNhdsEAmkIyT2aI/+EbMbbwRugM/DWiWSzjO63Bg
Q5GB98tg0Rkd1iZeRkL01vvMzgRp56cx6A3d8adpZDL/U2srfWKubmDkZ4MpUx9l8q9FjED6t4ln
w9FnfjRGFQZwjlw94lvXObMSqT+EpBMKIlmBzdY8AEuZRpbMOot41KY5cnpX4pdLZAEa6zqLnVXF
hEn6GsguIoh1lSw3EKkhqebbOgPTc4DlD9dZa0P6SY2HhcNPUBWIwKOTVtAEwORgO6sPaa3bAv8g
9x2txgAQOiaQDlZBzHRCFbv8UqCZG7nyN8muxze2xNilwhqfN26jfTr1JJYm50CfLnni+STioQzv
CnxBxSZkzDcgwU+JLJDJkcdMgj1Zg9u861A+RoiQNZyWg8b8WApQ1BEbFurirsXkR/tdC+/MkTtV
98A6uMb0OaCOuc4xHwN4cTYKbFs0h9Bsk5EAg9vkLqPItlBk5896GdUwSVr1kn/DyIGkcWSfuGC4
bAMy9CywakZF261V+JQ4xQrcWaW2TxoWVPsEa1iUTScmDE38pip8/GdE2wcD4fu1ZlJOrDt9Mws6
Ov3wJqqk4rQRRgn0sTqDTIWVFcujeFU+Zz5XU9q3enmYZn6bGi48ak8jc1ryKcKeXYeRvYm8mzI7
NbM1bNoUYjoab5maQfB7jxeU5/+E1c8MeC5GPxUipWm1yVbRyIS3HiRjF3G73IMQzV9+k0r5Bp18
QDSbBdkqFnC8bcd8Hw36PeUxAGHKBUlCotygSQEMpDwOvwqyO2YwRdKrla6F9UXgJ1QrDn9qPSUE
ISLjLBoV2JKUmRM+gZ7druIA2Wi4UhHodFBgDJV9Zo6yDCO4X/HubuHUiG6NYzjqLBaGM70WWta5
dKhfXPUHmAyp3sW5r356gufzVw1nQV2VtWuoBcDg8SbBwpxcxZCPs4W5hHEkhdVhaAUSYnxGwXSM
QE8nxkEtxBbwTdqhZFoUZPE6sTZa8Vv2X/q5EsLnDCI+IBgjQZe8NMnnCLdqiogzvS8XryEPWxHe
Zf550l9KUrjK5D2tukcnXrg/muajgk86YoFIuY0UiaQm3sxcq7z4M2RrN+Q4vhEeOCP3Re4PdtTE
FyLhKwwE7bNE5VqY9bZFCWJGBMZJlzYenQB0sY6SAG1+Nr9z7AXCtKr1VYxifOHmrBUTVA0ryjIp
UeiAu1m2H/1KHDVbH+/MHFPu60r5N5K21RUmtNVVML4nrWcyoeTtI8CCKzUmVJC6eI3Dq7ts1kK8
3A+kr6/E6K3mP/iLAjiazPt8Y1dKvJgNDKHwUyQ7pRiwmApK2It71odSvEuIZsqA4bLdgRgpZs/4
JLYerbxxDRGtakzbZm6IZQNT8MdQW0nwfBR4rfKiG9b8W+MH92LH3LZkp03Y1s+y1Bkxh4DgVG5S
3BxNOknBBGCXQCNGn8H2uWH7zGqe9+68YUoay16PlJIBIN844wplIjUjAuSBHV2NAgi8Udogxq5O
7bxdVaAakZGiWT0S0Da/VGZs/JpfkK9QlFiqZ/Iq963sEtbpbVCRrS7t8G1gC57A1quC4KifBbXx
yLDzZHYNqJjI1n0bYLErqJGJH8Uq9JbFzDnraxNLD/AXMZofKfjgjzfqryQ/clIq8cDJtg6/bGn4
kB1X6UlvPpjs5+q0p8/mPoYy6xbyKuSu9Mf3dsKDymmfaJuOObqKbIPRfU0Ej0x8O+EeqcXHmNZs
fy+jI/SmN+FSa+g2tfTOsuMZBMNTLlbts9jNmjv+w9+1EXlD4ITeoLPZGPXPhLR5RLtE3oGMFr9Q
89sExi+zg7hcx8XeMOQnY95B+aeL47FmqFv383EixXfK8qMK8h+FsT0+h7SHSujvRZt93bHzTbxZ
byUjanl817WfDDle+jUTxxADAHi1rNfVCMIWJAAkRLhnKgxheKjRMuNucKsSY+IqRYBEtju7NvKi
5Gabsg2wEH1PQQ/u025T62KM6aXCiJr4rKBCoj+RW4RbX/8D3YBoiJnfd6SRvZPXG42cEHRS+PZY
eMkBqJ7l7ajqxAXlKHY47mVQIbEbkOkHHJaFu5H9FG6H/lhyNVTNhfIdLTmj+FoGlOZsqzVCzFCy
CNEORjo8YjBPoOKTWvfUVt+L0qJ/dYldiu4pmXwdb/QZJxDWVCQDcATmzhla3cm7xB19TCVvSDQp
dnknrSyTKiTHzv6c568CqyrBxPSDMgqd6JzZckoEMX87NpVsLlhEMMnEwoazJufzj7z5kzbHsog8
lXeGVrEPXerofxbzfeAn05fRHfR2OPdyeiLqvs5HDlMSa1QkddLiZD3Wp0h810p0yAOvxAxlxHQw
RAmKwEFrmT/APmr0Z+fHbgNvPTvMre+uVZ8BPuFBEeGIijtyEBEg1xLXSsIpCrrC+jHJlEHaVHY/
fRWfq/YYhg8kO7a/ZyDNbIXr7ujbqfZ8kw6rwHWRKVgM9IM0cCxVh2B0ow909goe3wBfoM9FKks7
Jw8AMc+YnTCZOfl8jSloAns464Dz+aT5zH2kzSQawAcsSBAn8ke3p/vcfLUzMXMinj7GBTHJCNSL
JCNY3kC5FtUV7nouBm9h/H7Gn4CIyR3iFpW85SwXcr7q27CBk9ry0B8G458kf0bRpr8xkS1RcIfN
wZMCN9dgLOOd4Knew1wZEbP1uGgfWXsEkt+U3R692kDIArPTTn/6lmQr2YVehnAWtiVrGSFf9sN7
R1GvAQgQ6s9u6I4prSyLFnGdT8DTgkdg0t4KK6EBJNdezbYncp5z/UxO4Wn45eqo4nscXfPgzC6C
FYNsM+lacxFXWrFRvoxwPAQyk6/wswwrMFrshLNzuI1KEZEAcDNCLWqiM6zsXai4aZgiH3pJIrML
s7QETTTzxHan9KCrtEdMjl0FZY6ZDD+8iQTGIlM68hyuHhpj3rr4paRzAdgJKan+TwHb8Ap66Af1
q52+ZESOQim5iiOFH0Mv7GThrV5lpUhOOA+227EINveVyE/S7KJY2SrDd31Lqz1zBO0lTcZKC69K
B8U969wpydwvH6RMBvyuehXSKeVvLsxVq3NvdI7Anwv4wBC0I05PD4kcX0iEC9aJ/q+0GGbCHW9Y
hue9rSMcQs1LiQFLXw48lnw9YpD+q2PpZMGZZYFO9i29Pah49hJj+/RN6zmWwXuuym/hjSPrUEM5
nyKTgE5XwFQp6UAFES1lPkGifDXlyy9eBAFD+nmf152Z7LAP7uC7NFiaMGlSzv7Q1BdhR4K7fiSE
fMiIZyleytjv26fCktpkjsah3s7TVrLuhaIezdUYlfu8avadUu0ztdrn2EKqPNyTzQdqZTuNncct
0kSePuIZUK/A8BY4cHebGHC0s87IozuFIelcFDtzO7jdxMiZYK3SB5zTrwkXtjTlVGoNfG7eKmNz
tBZcoVP64lqpfpUQP9fdmiN8Paf6aVCAkkzJFTk2swaf+jVzsOPLhoiGwNVHpolzF1FybDAm5wVe
CyJJNB8zl8MA2gE8+dKQeiKwl0xdo4oPLU8RQ32n8t9yJMSd7ETB3hhMb5DYI8RfbbQmEYbjYN1S
vcZGbmdms5KxmMOuwadf47YL7WiUuISIk0Hok3drUA7Ju5leeduC9ckXDABJEfipQvXRZ3eV1BiB
xSZHnQqAIcvcRv+ZgC4Xe7X1UDReS0N4E4XF2nyQpfDQz0wcs7XJ2AmCO5MKxuVdvSY1APpyftRS
aLtHZHV21H0IwnsTIgaHJBLdyoSKV4LlDarmVOIrIbZoaEBjCl6T5EcOej7DFOmYf2e3z4EvoYAB
i9P1PMwQFvhzIdapsPqVmVwYBKwbc4fpCOYbQA1iTLvyLqCnNtcDs3EtnW4mUAlqpv86Jno+V2NR
iEmtYUVSz2fdWuY5gNE/RPAmhESVHMr82yYKQV+luh+slYoKAmKqyTB9qdCcxtiqMyIx7SbWu4no
qVJzWZnLTw1PKit0Q3ppMFCx/4In8z2axJyl7SpB3yEfskOjz2f+H/rRHMO8znYt3prTKaTVaAz5
AnLtmuGxC4pXUrw08gSF/E84annL0wAWh9Uzn4XfQPAlcq/m2dOQhFT8d7W6kpElTq4wnQPkuwef
PXjBw64SeVXGAKO+jKtJOYhzA2roMXiAqV3JPIE9qbkB0Q1Ke2uBz/TlrxkflgIuo62Y2DzyAeEN
XIrgSvkbsuLgB18dP50UIak1mE/ma3pvZCvBUlnTGsKK7tl/7sxcdh2ZrkvqvxhzkOCQnRPwN3p1
hcixllVhXZB/grWQ5shAN2ugfgH1SoM9oIkPwnBPUsZAkJ0Go7xh+T8oHDB54B/byal6DUmltBEA
tIvyU+nfQn0/oM0mBHMi2Ia5SeaWYnHVsVZbAR4kPwNnppyoMX/jkkbdbMxViuTdJwDB6I6aGTEd
G1HHdrcAFkG5H1LVI+5vZ/Slh3JrIH2PeIqzOlZkUCvnkfeZjJMYBwLobJX0b1GU0J0j54BWCR3P
iwHHpDTCWOcIOuXqlICkiHO4DHrw3WPzkKWzpO2Vov3pQwCqIE2mjjO6smBlgeMyXwIjEriRN33A
EKOkHjy0XYMLhdCeGGCuGJAAn/6N5ToCACiL6/eZg3vuPYHThUavHM94bamYcLIy/MC/Mxeu/Nta
tpb1DlNJRyn4rZXeCaeVNSi7cj4i61PRLPnFtsXqmyXyvVKsR0YaGQak0NQP87qYxyOLLVYXuxo/
h2adGuUfFouStiYQPAkXQHVtU+ma1MY1K5WrnPZX1aKsLF848y642M7IHboYuwqw2FDBqG6zNCUO
dxmnA0ZxVRA0/2PpvJbbxrI1/ESoQtoIt4wACSYxKNygZMtCzhlPfz70marxhO5qj0UCe6/1xyDx
D/LUHTQbp+LaCjRHZgHMaU9XkEDTAmpEO7+JdzXNStjLOGzX5BEYzLLLxIXAPyeACylnk6+czs4e
ZjZi93PYT0ZE+SkHuot9G71pfcozfzMiGEjMSx9Q7cKHQUbphxzpx9gmewDsBb1o2n+lxqdu/mo4
2HFhSMadgSsgJ9h6e64PWfFlZAMR/ju6HB16tpwQaQ2uaUd8i8R3hL0diq/l70kQTiiU0Wuw2nMV
61CEzdLB4t9j/0znww3k4hZGKaAR+QzmBytZyaTlDZp2zJh58PIk+EY/0+qHd3EBBjA5U6YJpsTY
gUTtFqXkssh0qvFL4wzoI0flUoqJZTG4lGYuJRWnjLlsFbQPhliilojuO8mGt27Kr4punmN6mUvt
NHE16F5Bq1eVfMspWfIKEdfysEssVIDUn9CYlrUEAVX1voG7DoJXrjg9Pj8d7qyO5yMXbCZesj1v
vidKzVuKqnr8NNWv0v4NA4ZhztHPeoaqoCURxRpKY/FTLWWKCcWBrEsTf1RRYuMLjJ20iKRHRF71
53vjn8gQWGns+pbOEXBOSbxQSLzQ8L/KJF7MJF60eF8VNrGB8W7WbjUJMh2RapwnRr2For4GoX6Z
EvXsU0PVIRZWlAwFFXSOGR4qTmYGV23HlsVNEOM5CAwCGaAVJH758TMjYUYdTyNuKFJZaaI6iAPu
kLVosRVisZm35UgmS0UkQ061HMlgzaOnOcnLppAcLAslfLCt33ILx5j8XjFgx+UrbcynTbBMG0HE
tNNb8ZNE4jRDL6jNRTHmk38MMgx/wtrbgeLgebBSNyRbdTV5Sbj39ZKcm1DfhywwIYVvBnoLlJB4
XyHrdn6H4sIqtto0QolQPxF+JhDgOR1q33qkXypLnEe1OXWjj/8KNwEyzzyaN3jkCFadoOEh5Txr
xoxRsu/b01PRWREa1yJLS+Jvx6rbWD8VFWoycbcmn2cXHidjBBpINjVQeFyU10TB4mfjppqlS0yE
UCb+iV8seReRyeeYrzZOopMpIWKEmJkffXjL8w0dw6TlEtRjEgQgkx+UE1IyoygJyR/R/lnJdO4w
5E/ABCRonM1IPivZxif3JSaqsLL/SDbWy0ZyO6yFdcuETbRRwAxlduKYNbeEvyz7qDhSea+8AuJ1
pGbXhx8dtxOGFQURyLAuaNnqZ2J3cIEnObSHKzdIimTHWFBQ7dB2nvlF/UZacxQGx4TIwS71jwaw
dQDohxxD15Bb+3fqu5ls/agBMA7ehd6+omh4jvNWtoir0h6F8W+k7LUflJtvSpeyOpqvfHhD3ewV
nzTGcQt8tM0PkwF7RVj/07ba2tY/bV7wBuiThpTIGfuUTJH6jApk1Q7qmv/bsP2jAEM1Bgg1onCD
M4JIEwUIwQLJ0Y5d2OHjL10JHK9UD0VfHLhv3WTJEl7zIk+FV0pEgZgjydQsm2y6HX8Y7bU+D/F3
T4JFPpo0HNzQHNfjRp/8/aC2bvajED8Ezr3my8oVCuhPendI38rFSU6wubqR9eFRqPm6YIQXsCPI
1GTwGYkus5g5oQnWSrOTczK88EMNBGl4pOqwwFPcckPILg/qnRGbYC/ERjJfqoaq8SMhbkINoTre
1VLeshVebfWw/JgB2HE8bmTA+kn6phyXeDWErUGwL5ZxWsibRe6nYm8Ulfg2aGHrkaIifjCx/PbV
TzZMa4v5BSHTdWnIWFq3NBI6kve2Sdd8BOuRSs4grm929TKLf9LSNVyeC0EkRIl1AD0XcJAsKCdl
9AdEncrm4U/3hNArLLUBKkgfiNtC7oUttvJ0GHqsyUDsLVASPxtbS8k1JNDbqsHGJEUl7f7U4YId
4nSlPW7RpS8Ql+qGMdrLbDxqs31JS/Etdx2R9prGjqvGu7bBS9a1Hw09aj4R1pHmoZKi93SVaQnc
AZOseqq0/lUyffmUDs0h76U0XrqAhAUWZPIyQQdD2JJdbxHOluA0QZ4yWTPbEnNozFCz0lU6Drn1
NNV/C2OiDBbgr0qvY24+u0x+y6pH0FWrQDMO25GY0WzhG3z5miLtXy7FIsz5NCM3z+4Z60cfkyNW
VeE6mMJ+19sgBR2adCCPd2BZifhEPg/qSZcvNp9pRlTWna4dBxiTuEG7U8w7u+pDemm4E0wu7pjE
ne5NtyiNjaaAUZPOtaIitrRG8l3UmH+JPURu1ZFcV4ZLhADB0oUZf+RSTwJ1RtQDMQlmhZFpASOF
PJJyEYcMMjhY5rNBlfF0N5imW4K8U/8+heFlBvNnz9vL7UgcQ0Lm1mtR4zJJTazpIYS2+s9Q/73H
jYZAlA4vF1L8UCf3XCS3giTLQQR38E7GUwuix8YvYjpZNB7n0TqGw3PLw11HpFH2wyPOOtTDIL8X
ycQeDZMQF90l6DC4b1IKAjWsGVBA/Gmq9tAhRY2hRlDJ7hUFQmKCv6m2upq7Le5HAucTQpAa0CUS
ujU6+Zo/FTKQCsvG0Vf/yervooKnzQUBkm544lbZM0+StG/H7OIjtJcQ2iuUvFFZmhevAL4k7ydn
jLsHPpt1DJhfGlywwbaDfZDJvxc0brPUU2Pf2veSFLB2MB+Tfxri+ppIh4JkdH7QMkauUKfnaHr/
hFTQMBFbl3l2RHEtxncP3iW3O1dAsxU4dXM64/K9zJeagYhyHnSl/hZG8j1m4cGY3cqnAEleVmAM
s3Cd0DaDkZPHSVqZxY9OE5fyGWcbgfXE9yT/KvHBmAzRi7o9/9ew39mIylWW+57Fnnm5+qsVV3wN
SbrLU3zQdb1Ga5rpW9JqiGaZPOprTplCb8e0a9kLM09XsMZcqwL93zmzF/ZTog2jwxQW4AoCQaeJ
pUPol231EgH+iIm2obGIZjgqfkL7HoAGN2jAs01Ilh95T4XHj5MS2NTiKeAf1pn1Q0TbxV+izFba
yQJmwpbboEAZAQdLtAwQvzl5uH1BX4AiOR3qnbFeo6zEiWg7meQ78w1VIOrA8JTQSQNeejTLvzLq
uH4mj43gKToQTj2F07b88OXXoMBlz3y8DzvEzo1dusYpq6bQfxbHTza7mbXX1P4kQ6JI5roWH8q0
5s8d6uzPNTMCXWGIlPCF0gaoHBq+mxgtVPYrkQIGJwxzHnkWdSmFtqvtlM+qnqa9NqNjx/bTsT1C
N7WCpsEkWXRbq8pIEELTWU2yU2NBlHKNK3uDByTQGawGY5O5CzMULf48/kqlvUYVjRQuKI79IL0l
YUzVKl6UldzxFPabrPzUDj15nLr9BO8oXz7ep4SoZeCVhF7e1D83pNIF3cFO7/wPO4Dilh0VCM36
A7CLg/ODUu+p2CNCx/JWHGBXhnRr856G9DrPYDah7GpGeOqhoMhwN44xVQY90An8sGSfATwgSGb+
Gsa5zfRBoNvVBFKTH0NjeVHtQFHR/7JWKCwhCiO5K9MpbL852iSIvMjsN1KrnbskZmOtbhlJW+F3
jBt5LMgYU17VR6wc/hJCwmYqtIzKMdAzknz10GWfZE1FImFkuzwkiqilvHfrQ1tBIzb7ViFrjsj/
yGVxbcrxVHx0cgmVYe6NypUDxMEEFiODxKiz9bVyb1ySDPutbTgpZoLAv1gcT+m3JGR3hnhvaAKW
S0F7CAsLqnTCP0d4l4KkB+YGLnPm9DYqz1KCg4fEoi95UeVn9p4Qf2K5WuBVGpVA1cC/UukuaZ/8
q+beJ2QUeXRJ+hKugTymyoyAnYAzPeyASAZp4xesDqEDstvb0rMY6ieQG7hdkNcU7Wznat36yOmY
UoClIFsaGIcPE5ZPXU3oFfHgocz0JqA3kWPrAokLa9ior17q72n9YmrzPRagCMUlt7kYnsvNZ3zM
xXGmqLskWjjOQVs4J8W6BlZcXAdww0BpCw5DInBElL5WvZLp3VC1Y0oe0EKuY1RIkfQZGk058gc3
U80lyRe33pron4fKSc8T1D4JWsvznH8qIAMNz5Q1bEJOMrtm+dvHyi3Qt11TezRgnlLyq2sM7hqF
JqRGR8SxlfjtC8enfg+fIvdnxzsWhozK7eC2fG0JXxu48GKLoNOi51nmYKxvOpenwU5rx6kTSd/6
fBY6Oeu/wUCN0XnoBzfhC64VCso5xZnHBxJvmfKb9iNX8hXvUAnHNJ0VGuWIRjnRrXeq6xLRHNF1
fHDqp5I4ltreK0hIhj6xWkY3LpSMiFkWPO6dlXIoKf80g5OM4wIBEe2xKbZmwizS/dQBAVY41rF8
K//0CDhd5RHFKdaS6BeT6GeIbl+zlHKq6tFTL7sDEooSNLs06OvqvEIonh2cqjS9d9S4xyQFi1A7
iWE+pdIiOMkmRvJqwDENUZyWZ4uTx0CdgAWQAqCcaoiIYHzwEVU+EOJykLo/eNnG8Wl19BRQxMR6
uyygaj06luYNKCwWat0gh+bNjsN9YD8hoEuM1WiEFaI9VKI9MrGlMhMxHiP1/38zJllWJqhetwrE
j7xLFahhJiRQPOoY3jF3WeFbo2v01gPapbtlsfFPWoT/jAFmALKrlhRRSgjLg1YpzmwVN4uAB/hI
zRX7Un0AIWWZcDFnp0GIzpc05emLkaVirG7NjXLABmKOm4oRs3YmDnkDjK1t6RaiqHVI0sM0mBfd
2ve/kkKqPq042sqfx5VCUGIboJyBAogRaIASK7eeXEKTBwVjY/isNkl0LkK+Z+RXkZFTwH6jrg2Y
Y2MzCYj2pBmbtNC8kFe0rb1QKU5J8I3XecO0vKKOSJB1wsasfUUIuWjc3EBwkgYS80aQJ4BdjZG3
gtlKYOrxzAEP98Vfdg9XiGhrWcg2zd1IlOjM3ejzSKk8Us0O8f4W6HRb0byGr5VINbK46aHTZiQk
YIif1E7tAsQwyXumvfhNkyhazFo+JKG1l1Gx6DSBo2E9mBEmDPZggwZbmePBWjXaCxc1JgVygPnN
X2RLcX2DSC3dPAcjoeoMGfhwVKZqawUbCxNIPIDHoFxqRnCkbjFZEVaHIy4FdIcsEhQDK0CcSdfB
8XZcdyVMQYT37yzh++ihKqW9FeyZwQ+pFWNyWSe4wESdvGRYk6RqNqlc4Man30ANXL3G9aMdxmQ+
+KSKqeF3H4Q3kkmvNRlAGut2ON0z0eIS3MjYgGFap/d2RM5DApS6+dyKpjkRenDy2biN/O1sU/to
jgFO+dIdOXlacoEMtG3IFZTyJwxPbZ1e6Uq0kr0Ob5NY5l78j7dJCJMx+gYOnjAZZuLY+mAfDjIa
+Ro3VUlGqlbRTDAPkvJsN9lEv3lC8tc5vqoMCdPDsqrzrGcX+sbmOr9nUNcc4RxxRImjbXSXKaJH
RQJ/UQFZ0HW0XqeoJkJmIOJcZzI06u240Oh0RzcbX5F2IiL7nuQCNbOcfl2RmhGibEs5ZvBC7lcD
A1HPl7VM8ZZu7jVN2uftH5QLSDS6ltzZSD3aOI7Dt7wmVEXH5Uku0jbh9gt4CICKYJGtDbkTA2MO
Vohz12X483ImpswRgIhl98eYzxU/wczSUVyGDZtWH5iMEjBM5gefxWokIM9a1f2vGqmQyNNeIIuL
Rte0M7fxf6VR2YV9twsaLtvC2qYRtrt1EhZHIT870z4zWvajdCzRJKIW7bKMp63lcJac0bpnVGbt
8pLAmZ0RCi8ZGB66+JzK2nnhEgjTeOpxeMStrjDCK23y0tPoxXdTdM0lZwtuykvJ0yiotMAeDJRK
BAgAMyXRZYYVJqTsGqMDJ9lfJXPHIdv7ubwzms/uM+keaFENZuOscyGcmk8KuUO8mBbODhvbv3qZ
eoVSUULeOT/wRE9IOwReVcvrI/Ms7Kvy1TbXrFO8IsBJG3qZ+Ywl/Vbb832RxEoBugdyp9q633TR
vkX4iFYVfx95j2SRM0xVoUqkULGfWnWPe4XBeeRe5hOxBkSvsL7q70qVvmaGZeoZYqm5cvNkFDbG
Fs4384+gdlKj2FGpUnKmL/JSjeBMVuGkdebVDNLmMyLq2GCIt/S/YZmuG904BtSGSvQqDqxERU/l
CMEbQ6eseHs1BB1LHujWqodHGJtPK/i2ykeBi72Mr90wPOoXP0BVqu5UCFTKLEGAslYNREgFQkEI
OZNaYlFy8AtIhg1+myW7wKtwD1iBvJ0w8MqgPnn5VzVRZmDcT4lzDWJi1VQ3oppAj0g4ma/iayTZ
O9L5P1YYI1F9SKJ3KkSaEgeAYGiWuF6QPfHH9Zn3++qEieYyD+T23Ix7OcG0KJ7CK1BEKAbohVlG
Yo5FzT4w2fUMzKGySNuG4d1GYDrRTRyz3JkQfjmEQnJQRXZDKSURlOO/20hRXywsffHyG+NuMMSq
sJmNbr8mPpi2/8aDXs6uWaWPqkPRTU6/ol2S+JnzQRcqMxxppDIVFQpSfup5rTF7Ue37nhbH/1g1
ojwRCjbQ67P0HlsYqMjRZkQ3FzG8fU64DX3CfbPfbNSO/0EH/t3Q7Ueb3idelAblmpWuERHDUWCV
7vYSA0uZOCAQUFv0pVFmuLMW66xBNxs8I5tEg3wCskv+O0BzTR+dfVFLy7FJLoawlCmDjpaFhXEK
WweRhpmTEdoxlj+fkd3CpxEFzOHTSPx3dVU1zszp5/vf/DfZclOGTQzEUkS1LcoxPodvBLp01ZGo
y0bVzhedjzNmL/rvMisubflTgzUN9YZT9JDVt4UVH56mNj20A83R5GKcAuJ6LRqAR1gw1Fv58Gz5
zbkep+qk1tE+jLM9Qtrxt36l0PcAHL101Q45NHFIuTsaVWKr1ymQOpAKZHGy6P0G5OF3wtZXArtE
gHJCHt/D/HeRsSbSttN/0H326lpuPhowHPCDlNuKAm2NhopiB5JDHTQu/PAN/Vv8kumx4UHFju7P
ikc4z2nk+aYurFLtR26tDYbpjJc4hPqj2VqG2ZXzZjPN1TGilD7RfhcERRm8cmBYkQzP5tdqQmdB
78MmYVjsWFBQxfnYqztvHL4Tct1yhhLo/hldUHtEmei0WC8tKtINNNN/sQMEjGXTQmSWP/DjLdMZ
reg0i9Lv4GA2KzEPMabnoMPASSRYzf035uzZPvfNnwCtj6/+qsBDdVWzeAKhanQGG5iWTMBYVgfC
11jUrfjLuIQLtEXPKTSIyaOP13Nln1hOcxvvMuF+LDJEkpDEKY4z9YjB3K59nLxJfqkJ/WZoqgES
wDIy/a2QdijjRJetsKzr1cAPSC1Bu2+kr7LxjP49XGL4AuHNFM82H20ykFv025QPnTISioJTc6Mz
d6XBKabbOASDWtZOWh+dSQqxraMb7flm+dkMizCG4lpTtN1WG+Z4Er2MPN7AYDcol9vmD8JblQGw
dummWKevCuGxjsOeGX+Vxd1GzETZo/5Ed61VBQIUGutORj/u9AwBHObtHFiXxYxpZVLBIng8kwcP
WsIblZJN3EX9zUjRihE5s8SloMut1nHYuzQ2KtXLR0NRBjdzCNlsgBvNCMpdvs4M6sspNOm4ZAlw
R7HHxK1vjL+q9q/i/ULGv4HlZ8W3MOjydyXed8XQf0pSgvuEDmgua14EhcJ6PPkBLD7JKP9sZKOI
rNEHqr+xtUTBU4bq47Efq3U34widdgoV5ZFw4ZUOSHu8UCb8gXjuhlLtGrC1RfCb0fzTEBpKQTD9
G45xD8xpJRHO3ff+W8w4OZ96rXcE/yhrwAhQk0kXxTorkxNm/yhEU7D9Rp7G928YNDFxO5pfYBQq
5vAy+4cIr1Ueab3rdh3Nnl+aYm5HG9d15EoTW9C7Vi5gXA/CUW61wccCSzod693Q0lBUUGSJbE/s
w+RuRZ7UbxbQZGrtlc3tXN5iddqI+MDvLKXbJXjVnFwm2pXcH3uRYmc4FngteELpExh7DzuCP1AQ
9eXju8k11+TqH2RyqoiczLqbLX0OanKiAi2DpJHjYxKTLZ8bx4REupUiSNnHkz4ExdMt+uZJHuGD
muZK90pycxvJP3L1g0M4GLxJoiWvPkSDXWiOT27Yl+raMyVQrGnmTmPlCurt/KaZHDDhdbjG5K/Z
07ZjJZH6aedrrFW3nt5naYJQj/F/2Mig/B1RGWww/s6nfFMB4+lArqoC4ZP9rvHJTzHdF9uRhHU2
Cj8Tj9AsXnbYXrniRoT//DEk3x16GhkazM8sbZ0OwttozHTVqbfVkwKU618SuXJ1fs0x43vxq9oj
ozBhdstRUJMWSVIZG3xnXWpijBoASpq9jT86JaU0Pl4oHq6lbLfwCgmHqIcusqZuOQOIIQNgF3PH
CagjGbf8rmLuoJBYn/fyxZQNz8QjvCWKbV1tFHlvxvdxDDZe7fCnJy/ulvvrlnxKo3MmbMqDKTal
St+vte/GGnuSuVXHsyGFjJeHvjJOZv4zSLvIbfmtVGslX/qlrBoaot0rTHvVx3iTB4WHyt/sO0Vd
AUdQdb63VUKt+rV+jSxeEpNK1jx4i4z+KhZXOShj9t3Qo5GZ7mS+jJpexx/5JwrJEL+hfagm+SKI
XiB8QwIHlrfkLAXDKoxI/PFPpt6syYrf+LueP5HVrvktxgCvsran3PVo0sdcfUx8/1XNPKn/ncnr
CSMC2NBmMXhKVKso62XqnKKviWVFokSqoXjVpku2/I0HfVMnhwBdQ/GTxRSEAFYj4FDDUyTrJ2Vs
znMknRn47UxQ4DZdSrLVc7TVM1zOsFFmCWmidZjZBqOeTCFY27aiGBP/y4CSXFacRn6HZbAok91h
ENoEXLdYCwi/6peTd0NEj8Msks6XzBuRwKuAulzpOCvimDLPl4V2ICzPjKc5ITW+vVrOYy04VEgM
UaJVpnZJoZnnZSOsH/RY8+CAh/UgekpKGQYxYK7Z5Yxo+TGvf6w8v7VaeFUQ4mHMScg0I09UREAL
Edyq26HpIWIblSbZpBxgRSw58l8RKjf+vbjGxhF9S0dPa/EzQ6rm+3xqETgBWy9fCNhCQM4a/HE6
f4lROthadOTML8W0X6w8P9mCSiN7n0iPiokZGhHFpdhB0MANvv0IyCtp0ACQz5ob5gO1YFpdq8cI
lUi0j8wiuGzf5SVWAJzxpGgqSRyWk6DHH7s//kehtO4Qpq5U6xyDjaOVx5I0euzqszW+mZhQyNGT
0nTxn8HzgxDDDdpUgKwnibEjJmzDVLxaJ1oquzNlWCSy4IxBpI92J4Jz64B0+uSA4STQYSnk6mjo
25bfTFMfUvetGgDvsSdzm8rNVg2+VTDlcnALZG2WzRvE7QsDJVl3LSMJeYuXrsAaGvgwaWtfGmC2
E2ajmbTu+DSvl62p2XZAc5AGQ8PyhFmyODc21AIk04QWNxfHMIu99LsCfRvTgRilGKUgCUJ0B5h8
whXx7wN7mrobumafAPLmglZI6b7obOtwvHLNq+JCduv0Yd7suHQbmCZcL3m1BgWrQn9d0YO7WDHw
KVjjvYUeAtyadjNyH8tH8lNt5CRzlAx5hLTTQONlbhbxpY2XmuSAgG0HuUaBPIqC+QSCkeBPgmba
cF0y4ZS/5leVSTeUjBmuGyXUHp9Ze5CWeT3YoyhXHzMIN/WDEnHGHVGn2N05xG02HvR9GFtwqI3o
NH2ToDJ5RZe0Hj8tKyFVV7gmOpuEdW4kZ16w0lXQzM0cbkagmkiv3P5bXiAUpDs2KqMBlVGnjrDM
4NGFT+y+TP7nqhrYIfHuq74rSCaJJ9ei4EKgg/dDdTsY/jYyc7wFFr55q7BXq2rT0826n6in66kJ
xFcrwXjwqIwbsnHDV8KHkdiX/FewEU/Mzs0OHd6ViEY+EJXJwo/NWywzT2jWvUwwi1fRU4vL56fN
qZPUJ3WXBjESc3H20YmrDW0FBjw0IWtWZB4G4iSGg7aNSFydCUtvsK63RbKlg3ayvplxaC0dDEdX
iCKP5G0FrSlT0k03PO5/hCaLKpNFYva026iXnixJHrlrOFFeDJ6bRvvHINgU5g0jECdbDjmV8p8t
Q5hfD8iXNHdKvspXI1tvHVMnZbAyw7YtTw5BQgnPJX9FNG8172GQ5leBTWS+yY100836LSC/LkBu
wMTmyDRWM5Fz9IXTE/v2S7DB0BMGtmtKw3bIFEKPXeb0hL1T7OFNmyA/Scza6WigCZNOpQjPJsj1
GJGyL39Vo79vxD/r75hgqJ/IIwqPUrNIV1OPqKcBjxiVQUvi5kbGKlpKLowDItRSclKJBhf5wknG
vFKRewO3IsAbES+hkNmjcfd5zKgC6F9Kfm4C2uTGLwjJHW/2GMW00/NW1S7w/KnsjVPH1o2PSyzG
Ps7C/8xByFR73liJXx1vrcLhof3OkCvVOBHTsNisDs0sH7EiH9sYPy010cEg8aluwpwYVr7UwRUG
wn+dNLRkIxMuz2a+q0m0NNWeN4R+BK5h6iHlhkKiC29oP9iYpCcCms8lOLSYTyhe2cE+8EbLi2y1
dnSKfbJEcur2TTHPNTHSNrpOvap2IcULOXcXPyjHa5bGj0Htn2bXHxvOSTb3cGpfVQvwxKSuknoo
V+JFbtlOBIAn8rnXPwAz+24GGryhQ9kwOUN1TIe+/NtzP09Yfs2kRYKJchnogOFIRvkPeyaUW8rF
Y3Px0IzG06AcTcCGrfqxgARzdBR7iQ4Hf62Jj8qQTmM+nP+7T5cIyvE4fKhj/lbKpwq3pG01awh2
G3QuRPZl9k/rf6lb0UOjLmUs/oGaafqwtH5u1TsVWMQXhzthbIAaQF8SaPEIWjzHh5s0H36MT6Xv
HL98xN9z3x+VQD0GClARV7cqGceR2nqIsRkhT8gFNhPUNcoOAKkG4GXzu5djdmDI5zv2soQjrf6I
anuX5Ny2S8wwjkFO5kQlr6siJF07IiQuPQJTu75d0lxmvIxDTSs9P42GhXGim3B+HzZ5Oj1h50oY
opZsKCv/LHtId2HdVYgmoFiwa9t+pGS1tKzPtaLfByjC5CfulBuVX+sRAa1OYhPmoghLS9N1pxFJ
fbKjunRndzjf6PIMu2/d5ifM6BeKqe6wPInOIsFOHdMFhRxBp8vpv63ST27YHBHswZjThsYvA9mi
TjbswqIB9aEZSwBdOFyQe1Lz0/2n9IiwEqRAjvZ3zHmfuchSIG5lYLV/I/i0wd/ucrFfFGMF/bcA
qesSkRYK/+5TVfutzbdYmwRa0BeOLNmXOX15kK3iwZhrMQzrq3doq1jG6MXHjuRwH+ARXD52AhKI
mibWmWYQoLGhwugXfmdYOWWGmkK1vKAU3tKB9cTR7gn8GCAqPe6DFgehuU/l3JkrnAh0AoxrPac1
zKZdEBaaacLgqUMS0RvHdrvYkCOQDTE7I+qQnJgTv7qNB/AHS3lpe7ka9wJ1vglbvEwiNbydrKuO
pOP0I6qO2X3JmqZOrAMmvGtTeF5ezUL7B/WZ8KEOtduGNcKtHmkdbMaviMabpf1aGKMJbL+1GaN+
Lq+4XQPivDpHMg1SSmLXtDo3QX/A8WzZlxBzrgoYYKJ2h4UToH2FCbLJL0ouiJehihMiavyyhnte
4FD6FrfGr658QCpUAbtrTDEMPH3+K0mAVV18MDtaE+rQU0EzhemvQxWUiGgR+RYv2ChYHg6HgfOI
9ZmfoXElHncbzqRrEOSlIN3VI4J7lfjh+fpnEqDSctj3S0UXYwczJcSysPpTzKreAe4NR9HErnVB
q3jXjJ484yejJSaJ+i735T1PXCVDEIypF297ioG05n1miTwK/DTK3jf65wiSV1N4S8KTLj7svP4o
/CdYScdUaTSWMzOlGIoXp7JHR/MSuFffqFDrAMDA9NFoIHXxiIOM2oaYPpSSqAFk89Lqgh3DHkil
ZeD+F/AEzK4KiLOymSLbrr5XtnFVJvJVpgeGDngQBT4a7wpIT/MRqtFlTNKraSQ3Udg3ZI+/jFZk
T9BIQ9pL0eA5St+W1Fj9w5RPHU6XckAbGaM1lE6muVEH/c1kPD/DqMKafFqW4g05Lu0YmSzsJ4pY
Opyr6ayOFpyWZ6cbWxheFHSnMPJPNeqPDvyPCU0d5ZdKYaxlIugGUp0AZ0mJI+aF6p2DgLVDyu+k
37YaH6KyQJ+80LtdVeCyiQ8BdF1NfCb1HQxtxIQQWIkaz5loHx1A0xLGLITlyU5DBXarNeUiGGQX
n0Pw0CGZAsQpPXkGaK/siA+ID8ngw0ID4BQGEPm4gcTWuKxKuX1BVsGGUZE22peG3UhO33R61CJj
3hDJcdMLhhV1hdaik7UjQQfplHmFXKNVOUXV6IRB5XVeIt4KrFgKaK2BWQcAWKZ4dwTMqoy/HaK6
yUguMmpG8RM3qHofIe3jVXlJ6XKmktUnlgIQs4Up8i9BfTORBjRFetA/KtzNWnNgCdEScUvoClwQ
Vl/1Ui096pfhb0VvtQDeIrd1J2PMjqHSRQjNioAffcY+epjcjSPKtpxTzOvlk0rSQkPiQ4luRMFW
o6IdyRbBCO2diwBF3THwxZ22hcnlq+y3C5iLuEdvBy7u0TFCmY15ctoXU03IhQMDY9/633Zsn4Gv
P+mBeEaheCpkB8Nprj0f9mpEwTPwEtWvLZmK+8b7ZMm8ApOthlpj4JvJBZnfS1GSdTi9sORg3qKY
CJHbksDJej5M3tQU3vJep7rY2miDrXsCeF3oJLnDZpuA2MrBwkAkY87TEkpu/e+Orx1R0qkzdQ6A
5nQWfXpS1jNjnWLnTuxDBWdsTtg1CeDihaTJh3T4znpDl3GWy/kayc2lxtULDKwAgquqh02mNgkV
AXYcGX57zkQJ4+LyfSFXWM7DiBRYIZD7Jx7Hok/ZntSipUbaTSjniHQWmSI5MOuY+lN0sRATehQw
z4s1bUybLHpbAHYLQAKZR2qkRwNAfOYUyitxbKkTTngMiVw5zjxKCdpRIDrfp3l5naKT0PJfdcq3
NRR4kFIdbxyjuCEPgVpYhQa6pYTqydavj4hcjlX01hMp2vJR83JEaejkJnpIgAZGYauXn4qWPAnH
Xi0kagunOkKxcvASdOxqJdWDP8t3jP/RnTkcAt7TjPd0JA9gpCYNaUY6kHhmuwgwdla/byhoJh9f
9TfgW2xN08Ym93ExG1MAtF4yvCFifJyUFeoZWq5x9UobHsmujfYWv+ws3Pcv6JxwcbTn74RkvZOu
Y1l3cmvvfhjeJ5TVC6uPNmAQv4p88RPkcCh5JDAcCCyimKeUEoAbIbcOSZNkvB1plDhUDwVhgC6f
F/k3vTtTcAwJqcfho5BLPCY6stmKaLT1vEAYWnPGPljMLalgFt6v/+PrTHYjx9bt/CoXZ3wJs9+k
4etBBMnoe0khaUKkUhL7vufT+2P5eGAPDJxEAVWnMktBxt5/s9a36ECIiSW6jIoWCKe012kro+Bq
57xGPBOrcTXqndJq9tbfeow/JFt+Xza/eCu0f6tsKDxOPQloQbgJs2eLcl+FrxAcdDwiYgHwkOZZ
nxGWWw2iN/JPRZ7/4yAmdxRcoonmnJHhOuSTDqfBmzF4lAfNxNuKrHg62gkhYZD5VfSZT/xPjMki
lGTBdjV4lT57SvLQdANX3WITZAbFCjH2m1vrPuUy5HRhznQkth24grYUIRS8HaMqmxYdf9XCrVVS
nTZplXR4TTlRStRo5JVsW06VFlHUUpd1JV1bixnIbermRckWHcVaocKP03PtEp7Zot3iT1M50wb4
MxpnWsBeKmNxWLAaA7zMFid6pejPeMAiKa+cUQAlcK68Z++tjLZXVFeWc/mw06PjETMAYnEjHP6p
ngLKOeYXTq6DMkC2S3z4BrnHpqGiLJt6nbE9mukAUFZuBsfn6pLRRLaSq0N2yCgSgm9q02EUl4mP
uNgIjlcVFm6IK1Ris58idiuwG8d0ciO/OFuYvogXcJ5z+eCIfWiyfZPZEqxQTDM27w7JTH5k7O8F
yaTzanEOFOSSoDP8AAw/W0+hy+8sq237Lbiag3DEhkhkhhw9ZqKgkHYGg44PrJIlIspV8pItenG+
y8S/Z6F8yV5Q06GYmC0GkBS4KzeAGCjtRpyAs0EOLYzuMxshuSsuy0bNrcYFQilv4LAQNnkiKsZN
xmV2o51UABXLCUq8wBH/EN6hwI63hkJRWg8b7Y0dmv1lRMFSBd9JrY2maCM7GS46vOD1qrgOY34N
Q/OSBfohorm2teP8ea6U/GpJ8dnyYnx/k9LjOLLcuroPfcuAUvaEhhLdrjcMezYWFpYMDWGeY71t
+T5z1IS+M2mvlS5Acvrb2qc/3lZKdG7k6Kxp4IbGkUHs8Gw5ABcRz4wzGKFChelrjF4hJRaMEEr5
uIyJ0fPsKSlUJWZlzXY52aQ0bUvjNuIztLfq9DBwQyv6BDW13VYT/jNJbPjiIUbKN/FWsLpC8yyu
fMDy7CXiW3lrXkKoshICYGIE3MKv3f7c1dGu0VEs6wxp1x1hgBPYRNN8CyTFG3Vw20SKJWLYtpAw
tJI9Bx4ROI85YVrpHXNPMYXugNWoQAWUkYdsKZAM+WP0hShQ/6hkFKnOHJsXLXf8cTxQuJ+g5l36
7jM26oM1Kg+EhrZfn6VyfMuSSzGgujazTT/BH68Xve+wQUOPb0/mfeaGLLxIKK7tFNYtvA1FdQ3L
Y0T/ymhgLNFTLcZeioWFUxH0potb0AtJaxO/us7+Ckdveqd8I8uJjxLjA0tMj/2Kav/tC+rbdEdC
odxsNNenRkzx0YKWABZh8vvOghSWItgDBzFL3nyyB0lE4PMli/zg59peMvgYbWWZdLq5bZzqTdG1
J7zjHNLKGRTvJbwpLTs3ZdrhjZJ6HUi3vs9Rc3I99gjwgcBjiZPh2Gd7si64c2h0p+k4SNSFBcql
Jd84fS+T9imufjHjwnLGcNxNEZiMD+J+eLPbSz2sJkJU4vVttELHqP+UkJK1ivhLNyYTt1WYDmmd
B7rRs2Ko2tZKbyWvn9JNDS1aJX7ttAZ5dx77/gx9+1zG81n6qOxyBwVsl6+zJj9mI4ihHCZMMaC6
hBypbG75TxaiVZnSXW5JWPrMbROy9glZ+SCeaDVjY5Hq7jNmROo7qpdE80+KVhxr71A28kqtkk1r
qaTIbKe0PeQFIKTwJDm6Fp3mwT5OrPCUpjmm83upnwFOnRTfOC6+whg293eIokivxC73Yf0wfYp/
zQUS7WVACbOuhMslXDPLoHxwGich2UqUleT8mLlyVqt94puXLvOvcm/ejHy8N7NPsY0xX20eXPlX
CftOXz0Cr8+Vezdl9C/lrbX7q36/mTJYKuIh6oOZ0nMMV9+q12XynacH4fv7ZBwOlR1AMWiOBlhi
JQpPjRGdpJ0N4mCw5lUz55emss7pbJzEtQ3AYd+nIXvRPnxbhWZZXqTYDbP5qFf5USHe0OxYPdjR
pgYgrpH0AIJY0Z7NYZTFwdTIquTyalt8wCravjfzHgXIIUqLTJd10qLv0/ffUUv9FhxHMoi0s67V
iPLdflgHrbIb2xRp/LjFwbaRzzVsQQU/K3QYyo/QwBOjKptutrwaDZpykVMKFJ32HH+FsE8Sgt+E
CjXNqdTs/Izu/lQLnBV5fAC9U/fY04onxcnRek3aMwZcNYZIwTs7O5nW72S133Vfaa8fWpuRGTui
DP5trkSsOR3zjgCel/jRiuHOT3Do64b6wN9Af1JUmngXYvsmNi0iz1HkATPgwed47DqUSCg4R8Wx
QGs8bVndTvjTI2NkrADpjNWkm+B80VJ2bmifZKICNeOesEyqrS+YlyvmQFiB4OhA1qM6IX/779it
WvRh9XteMwZXVjAYfTc+sqgciSDjK+UVNvek+eUo4dsUFo5C9sGL6dZGflbPY8FycpG7flgkUyn5
nzAAoQn4us0vFJrnahRHEnkZtTlqwS1xlBTVe5vDxAOhwsMIun4HTDUskWYjgJxuKqsdXX6J89eh
Lp2OVOO3MLg3GdknLOwQpDyDr8IC0iEfSBNbwZlCFTV7dGgeTgnPQpxu7O2ZNghOY5L71E7x9k2h
KFY8PejQJYhDUMWH2CKnLaJemLH+att4MrgVi61Oamy8LkzLGdjX6ydWQadhckiIbLGcS0BghcnN
fodYq3x3PVgq5MW2zsDQhlCWwslQ9gF4LnU78A/14pmWn6pp7dFrS+zRCQoUBsUFc1hX8/mPe+/Y
tOrkZMUd8ivmzGBQ0UsNvsnQjOKG6vBpV59QAnck6+2Uj4o4Mh8cNiYn38fDpFOgWekpE8hVFoIn
TvK/OavkMeBEzVbkfg00ShQ3Cyx0WIm8Jl1R2jYZ07HsPgSao/Jb4PFmCHPI2nPcu4QukNFQ3qy7
MOQLH52fE0sRjee+mk56CeHdbA6G9WPwaRhltUtjAjqYybPUbisQVjbbU2IUkQqUtg5CGzswAyax
oiANkN9p/M3WMRgNpqz8dN56k0VjStlI7p4/t6sgyWHBsop7iXWnSSSPORzKiZLlz5cMUZfJVzuQ
WNszwV+aqD+TeEn9/CrztHvxxkdhSH9nRmdqd6p01gfIUuN3a1xtla5zzBlosgmG/i1UkWGnjhq0
jgyqW1MoMhChVJ8hzIgY61G+KUoTbWjnkaSMjxDNw7sj8zIyjq1W47XXfNCYvFNFfO4H7YICiFl+
jLuh56VQVaJN6CT/Mpk76dnv+5RtAsk/Jy2zkV8pnM4NKi0CqrlEnzUb+BBRIKLDHHxuCR0uY9as
MDzl64qVe+XzefvbgU3TXFYOxOpBeEFUrSq5dhgQYWpwJvlForBJJe+NONqxJDDVPxvD+FLPcMJY
MMpCrC23k3hYyFa5m0HAdkN8kZsrpeUL53Cd2sdmX6XY6N77/ulnZzHAAGNhoVxqc974VrKtCjbz
nDvTfhzPozA93QdbMu1ii6kMCa9e72dXJLx30ZpU6sY+YucZ9qtJnkgxqp92KD2zKnufjWUfsc0w
Z9Dzr0yMhSg5FRyIAS5g1O0GPpLEHncRXBgVkVND0mvOeLJiJF3WJwHwAPcmSi0Ji7naELBC5n1q
xGceztFv/nZYkVubPED9Ra/CjS5rXmy6Amz2FIGyXyUmfQeACyzsLPND3fbYNY8z9vf0j6GP3LYP
dl+J3pHGdgqQUZF7rQV/RrRiKhPS3rzrRf6Yfrus3UaYaiRRb7s2haWGBOM6g+cpPxRvhuSF/Qd5
skrBiZ3FTFRWTMcRWq7gDQJKrQn9uGBfBhQuITYh64+lv/cA09puxxmicXExoV4j90NjoHz7uKE4
XZIKSGTWrQjczeOv5BlXg6Ph56c2ofvg8gxn7wakXrJ+QlNyIgn+zYfhSCZeFfY1cuOwEAPdEcLr
FeJNj2+pH65m+JoSr3elb+K1HcJr4neS19CuqnTeyhO4jLPKG8RKHKacQ8xCH5IDbJJavdHydRlq
ELDPOsGKg1hVpasSDfkhnMD4TBAgcHGX2rN4DmAhBbES9m+f/+ltJB/5Onwt7dDx1Xqdq7DV8p2d
fHW1z8/aeW3+R2px5xSvhIPvhH4VjtleU6oGzIlKiwkY0Cbv/DBxF0Xu3N982wnndyNNrpXikqcY
VE/puwC4PPv3LrrUaeOGQHKbQw5sWZ3uejdsxfJJwGL/Hv3UxZ6MjdJYD8prKPEAyFJuddbvFUCL
MXEEf6I/OZWGBSTs1k5lvZjipvTsqbJlORadsnihxxGldjfNIUY1ywInM1U6j+E2pBgfZVTBiPm0
R8MUTQGzFqSHdKMVLAb7c7rWCyfucXUUCZ8qUz+dPCg6LWODnHSuP0kpW4cB/LcdrwdZdqvuYMaI
vdhtLhD760KwKvt1c0REgnR0mUoGs0eI6CPu1fswsx/O8luVHruePiGLL7nF4rfuj4mG9M8p0L4H
lxhXF1Q8xcLUjhWI51jwWqOnyDrTzSyo7MPsLeqo+WBEwxH8Z2kQvhmCEI5+IKbiQ3jRlPjVxJxt
D8CDVFyAOiXyMUjINe0oVzEg9Yhi+EVu2kaJD7Y9vHaZ/iJN4qGY0k7wftnfsVT9c8PnwtVglABD
bxWmtdTL3B61dvbROgEabFKkL7wAQYAWHXADltpJ4HbtdX5Ok5uhfG+y8V0tm/eYONkSRWlWu21r
ssEyHq3/UybFAQtGkHRMGtgu2j8GT39AvZNSyqnVc06/pKFZ81kLHnZbvrbht2FLDpJJFjk28QbP
qG+wH0NejsjWG+hhgPtsmWF3idh0NgkTmCZskmgnqE39G953N5fIiov67WRH2yGbN3HJhVzIXhgk
HgE1UfXVYLMp3yMYJgG0/GHgRib2V1bdvg54uNXJp/OcKx3hmLwL8mFlVPODNCZiPpZetP13L1rR
i5rtzJyGX3Rk0m54DofFeUMom2Q7djdAGiNDLm6fdtm84U34KC3pWofN1QYwhdrNqv1tgjFxfZut
/maF2RUJna1ALSVge6g3NiJZpcY8JlHrVtlFVwJ2Yvo9W51KpjMKUDHL8z/VTWOOF7qnDouXwagV
G6qlXzO/gG6j3IbGviUtSa8SSprswYXD2K2+jc5A0mWLWGnMyBFo9G2jkBOrCIf19MgxLtBkMToS
pAdrlvPl1RMMDn86SehNfJv5XdPcmjX8behU06siYRJNvonScAUB1VKGY1Gxd32W7gN2gWJ5e6A8
oZ4SAfCx0OkIB8uLFLsPp78S3tOrDKBA8zKT9ePsSd0pIiYIY2EYJdjsgGu/V5a6julzsnwXBlCi
eJFtSlVY3S50SgSKSxmLPT6++uNRzq1XvR+2ZYjqNCkeiRhvg7HP8FcLVovcd37PQ6kU6S59x9Hf
1vYPidHeJJSAyjelCUF6tcVKeUslR0bq8g73SyavToQGoQKRcEV49gnn6HKvktjrgCFQGccNEuDc
VW7/xiHS6Bh/yrxV59X8mK8WQshw2/Q1k4yALABtA394m+Ji4wH2iH5bSCj9e9rjg4BcVZNiPl40
DGt0UDKYs0hEzEQI20oTx/DnC/723shfdDl9kUv5MUaMmgui1XKis/P0Ngj7kikDrftaIWACipYs
PrA+jZi+bfq4vpVXLTcVs6GdNTDjAVlv+OBojjIlVpIl6yAH+Nz+iJ0645Vsz2HP0qL0AvZ/IiQY
iUkDLbdf7JtWhWwJ6k6ad8SkrkueD/dDL20j+2Obm4iFOFhj6VfNiJ3Ryq2l0Hn2sIbQdnbhXk4p
FvLoC6zNOs/6bVrwANaddFANwY9Po9bgyzfXQbLuY7S2hWN1V75uPj7FftmfK1gwVmnITupsBJFb
NeMq5fyVI4RcVBnk1g4zr4fdrfvouw0esnHJUlZQ4U/YKHd8l5LTB7jrybzlau20V1mdsau69khL
ifAsUXGvWwWxb2jyYY9urLi+25wMU9C/+V24ZmdU7Y2sdKQWl8gQHLJEOIZx7uybIbJ1qg0EOp3l
Rn3A/H5EpnXPg3afwhmU1Y40e4jV+dUmnrwZldOrfOwr+6pWDShEww2N9CRZ9SkVyFWioz62J4vv
25jQ9xXzRT2YqqskloNPFhYFTs2d0iL9Vu+5vK/AMqnD2R/gnwQb2u+WBIukisEzcU/TxQ7FNS2a
m60nd0sTd5Ux+81Oy6MIilOgl6dY4t/pklMZmjisx2MixUd4AFNym+DcloKFYOiFugTbatiGI8av
GFl6UW2WmS7NWA646FsG2jT7t7D60/X6Szo3ryRXENzsv/rVJgrNvd6Q2wdPeooxNpBCIBV76x7r
T054r24vc+eve+lHkcWjUqV77/+qlu+UDD9yaHDZ1wDGSda2cxjstKnYxXW3s7ozW1EPswhsYXTj
obb7rWJkzVZJMKvXziCIO7Ynvn/qre5kNPax7rdBd5YnQNB1eWk4Ua5UbRftwyQgkCbQ/saFBBaY
pJup540mMrF17CNrwFWdr5VvmUk/A0uCf0k5N1+n8GnZDFTYJ+Hga3Uvy89TGaAYL9wgP/DiQXMA
9EMWc/rr947BlGBCK98Bm2jNr2FftIADJRr/Nn5DH40LJZ/Mc1v4Z722eBXUcyCxqaJ2QYnX68GZ
NeVJ+g5bFgWu9jFhpEvXHQY8ncO42fl0eWmgrpspWVmutku03Tf3Zu45FOZ1sAnt0St5mGIAe2X7
26oL9uTYVFinQ9C97rtu4Od7r8H5BagwlLbdNRiUR+TOWXvUcAgWSCDCl4QtHw1D6RPDZR109oGV
NR1KswLhF7JFm/eqHe9nx2JvIl+K+2n0eR0ZJwXZlvkPXZLwLrq6K2t/bTIWUImpIsXbQdyQMVt1
BnmJuVlrCPMDOAlGKw4dl6ryNBAZNnShVR6BB3/gg1rDAGIuQ+A4uOLdHE3HmE+86F79/C0O7iTX
Ooy9PVK7Vkrcs1A0mTyC7MdHPPFTWmRzfWb8zcXDZm3GmoxezSTzKt1IyPabeqWSqD0zPwox14ET
0daRVFzNolhngwOdceoBI+t/E2QnPrEFR0N5K+jgdS5ukOe75QLv8W8TYzgSImsBcMOVwRxjcfnw
07H3ipet+jpnk2Iov+17Z/prCWWK371CfrDwRC6LePtUBe3W+oz4F1rMQ9OVBPe0KKEeTkeT3ylv
XIt2P2XBNpCpmEGBbrOL0kKYQBD8Hbwp1sUqIMYwR0WOmRnvAv0Ub3y1a7ApRJ/89KGGReCzSQAb
NtllxABpvOO+d6pAJ5ISvUa8jxl2/GMOqbzsN0keY0dF1rA9QeH9O3Wvckx2za+O25vkjK12GYl5
DtBpTVe/Re8MPRBOMBD4L6N/6K3utJ5tncbE2uZDtW72dpXCf/G9KS09M37QV5unvMI95vTjGRqd
U2EexBHb7fPEG8SDMMeqvo9YH5r4QX513626+FHkSCxMBOyYuPrP4ZYllP3avTIlejZpBUqvFW8z
M5mad67YVnR/eUO4Fn5W+uWZJiHvbnT5FQkNM35y/EKvuvxHZfiq+wc9PlXdt5R2AJAJxDiW0t/U
Jk/b5nJk/CcPtK4/8nkk6gWD4rnnr019kOPbROyPYPChbKH1lE+5/SXnE1tTe677yeVnqNXDJAVv
pY32QAqdALAV8xVLnCZDp52f9m2VHmTZPvSJk5eVK9ueTCJmbThhCsoTlxT7Yz/SDqPSHGekExPp
b1T6lvJV6K0jpTZrZWmL634XGzzrihDjLNkFzqx3D8kKHxLAMShuOjuvXGxaW2UHSosvbVC4LocF
UCKJHdY/kzK0kKq/z4SKR4tuUuxF2O8FTUjWT+SIOnLPJNLnaGwKaiUwFx1ElxlMouH0PGXwNcxV
LVey93jmqgTlidqvDvzkWF3jJavWZmI9gNdgpppN6Ng63YkwX7aMed+nW0h2nIQxWi/+dvJ6LgLE
p2seW5hZmOKu3bo0X80UG4y1gSNBtddbPzazICXitmx+K2a/6nkYwk0S7wfCtaSRElwZPMaptBta
x5IaW1jL9RkYpBzdc1QqyAsKMtGUQ5zfYx6Q3/9kFUCllG6k2vQ2laqCwRAtu8HNsgR8MmfP+y2l
GsQIT4mulgjcnr/UbCDaiZRSczszIc/z9UA+TcrXUx3WNeaXgDNqti59eE0m85hGxyCFAlgcwmja
K9fUNhy/e2PHtE1CpKi0Ef/6j//2P//H3/G/Bz/gnUDDFPl/5F1GqmDeNv/1L0UxjX/9R/m//8Hu
+7/+ZepkH7N5F4qma5aqWobgn//9c4/yYPn//2eGHwlhsa//kQiKn9UR2AMtK4Tbyq29xnoup+5H
qTWb9F0lFkf9JHIsPJuvRnjgoTFaI3m43GE+i9Dxan7nDfjITCSKTvIro4N4gO2s/4YWuC5+VhRv
KObWGjq5kpPsdWjYgDbqxuQUKUyT7CF2cKbkDfMOiTbrm2mfYqdBVDij0c9UtLhlcqDr8GGYYOhG
FBQhrdMwwr4UfwqoCiO54TF4PcK5eochrEp0c+0ET6X5mL/1ECQik81ByERc8UePCYgy/A0zazR0
iT66xGltA0tqFhUfll4WtaQ7T6Lfd3h2eizBrb8x/jaCSDJ7Vf4dJa5kn0BrcV50IewxgoGigLHA
EG90jBUcmljwXSlCdEaGDTM3JIQJpjq4Eh0xHTR0QR48TaV8htcWvbpisPTKD0PbHu3oDmL+huEu
xL1gYEaaiZD12WAfuwn7knmXCJCeO0LyUKDDt7+00JRnAkKaZj4JdPLxgoWsLVrKjYWYEgQ/61Kn
j6aH2uQPMel3+5+xR3prBQhpf6/4X1EukJDOp/oaS4TKc/fAAMwVjzLX09ejLNHHluCBKliExL3H
PkQxIq7XmqMjNX1Yb3LClUBYYFSu55IwlHptzL1bw/zKWFSGJoWkjRKKrXNk9R4yQVYBFs5uEW41
sAe3edncgGzJZVagqHtIuY1cn/q94Vfxg6VZS5zs09YsJFzZvtW+cim7l4PyiNykK67dD2B3cmln
/tSsNFwjWPSJa91cEyroNIVPHDocy5X8Wlb9PWoClObNK+/uGwsWu2AR0c0bjaq0zLiOixPBOul3
bsYoHVgIWdCLNGtP3m378pkCKbVa9vuOYpGb3oV82rqXT4iLB+HK2PdrdWsk1a7I7B0smN9SRf3K
2A6hSyE9qm66T761MjUT91J4Ed5XZusr3fVvTU2chqjOJQzDovHaIj+PEFzW5j75Y0QlBXq31Rbf
KtwgA91cg13ETg9KnRyShV5ekyalr0kj8+0D1fW4qMV8txXZaZays99nONnDK25ja13r9b1Ebkmp
E3m6+hIpgaPhAApQntQ92mB+NfmwIC03/iYf8QBpePg6Uj0RCYzH4mwDvNTJWCwPXHNUbJM3AKxl
I22UeNMQZ40DMkKILyrvr43X9JiDE04OIZhmJoxE89YkPzTlwHgHSYJIyOsqd+DjK8xCuvWUUe6F
cDFz/FnpNcW6wLEck8M8gEqOlWFXXlHX2ObwUinq/cK5KvODTRzqzd3uxc1IpWt+FQXbnnIbMxQA
yEHrEDcskkeN3vlr1LBeJQPzKqK5SFvQoY3xn48hK4PaYGTMJsEltyWseaJFNHAocYmkbUU0cQMr
XcmPckUD2CMN1iEsR+tZB5iR5dtqbhjGDNvOkMmilbe76rXqo2P8MOrgUPyYEniI1N6ngbmHvHEF
qbOaIwaB23ErNcFW0mz2UBQnUKJIFp/VYaN3MthNNriF0yb6Ud9pVNbWmzhXGCWT9U42xi2Kz6GX
2ScFbqpv+F8nfCxE+Wauik0ggu3CcCt5GEmA9r/xVEpMHYVBo7vCetgnOk28PJXu9msUuPDNxKvc
IdlJqwuolli5iU/lNt8iJlDIGtY9pXdbmSQIFluDr8ukJzsVj0qO8pwwz73rJvjd6FpIdnRljpRM
yXdVLpB6rOpka9+OpkiOzVwf+QGPLS02OxKfNT26QMaOeP3FDDH1sXiFA/aKQZAcFKU8wh0KOP2o
KcUp2KkWcTLZR+kHaNDYpFsSWjqxUmc8ACcQo3WT7MsvuWahz6p8LkmLw8+oh0QBdm6fUu5k6cav
+B6HLLTNfxhBmqkc8pIASJm4PeROz8RIDlqq4x5bEfDQkCsiy26a4n6yUkLbhIMf1Qz+Ilp0Sj11
xLr5iBHwfMh+S42gOn4pOQZ9owaAc2IBOPe6ExL0hQRuXEe1MzAzwkPVQGFDdrSJ/wzvmMKuQaLd
FgrcGJ9qLCRlc4heDLf7qABJFA0N2ed8z8OLuhNwZk1ciOTGGflb9Vese3JHU5aNK2sJ4la54S6d
Ee6UATfbv8knCPsFKl++pPxnxISA6a3tkTDjhjNFAPLXJATCiOSUZwm+O5XVV1ruC944t9ixwezh
UXQzFBWAAfgdVcJQ9SA9FjH5lWrPxx0egrlCVcr4zLd3CqNFY68OxIQgVYpicmpFszVnQiXJv+6p
cLM5OMTuDDm24vBujBxRMsyXfPKyB++rU/ua579YnXEyztGPwQZC//Al29N4W3LyHeGZ0Sny8G2W
t1zPGIGBDpO6HXEHaY6MOkbLtjac8yVWj5DQCRab2u9Hqzi0GKzMywwDVPn0o3yz6T6w2RoT8WoB
BhGFnHNAXU3mjpCr2kpDcty7vL1wq2w+RMwFPEnp1PrSS3HsMtXLV0ZANIriexYyw6qJmOkz2PMv
JHo4i3mnI7BdeVZ69ESz+2bX06qwqkNJJEd6tYziAnL1nGr+ccJKw/wCZnl11KwE/k90JZ8UaHOo
NRhpBffnpwnAPS6gf89EZMr5PsyaffwZJRJzpOisIl6zWcYJ4qZPflo4HUhXrdO2BQCOBAhF9ZXj
reyQJaRHlYgBH1u9Y52L2r+EpXn2Z+0k0uZYbM1zJ6sHgcu93tM4KbmXoZud2bkrDEsmXnzaMSqo
jYJWLaeMb/86pYNea5cG7sSCtLA7eEHS3vy09OLcQ+9xwp0eU0VCv/FLbD40uVbx9q7fDKh6CTw1
1hZuRonI4pLcRrbmnyqDTp7tZHF6sztlLbFIPzWSPhyS2ZL0oXaL8nCJfDeSjf/ofwvKIlf6CUdp
g967Z5uz7uiU58Eg6zammy895hqMvk1G35CRWa2o0T4z4fLTwcJ551Vp0o5akLUIIjPiH12IHoxN
yDArrBPotv8j3zS5RPkpNyMXaQV1VkGfLe/CMXIj7LN4AamjapKuSyEt1l9QOwq82AoLT4yaPgpk
gjXELcWOE0csLKw1gsytAdbFjRk99Oa+LrPj0IwnpdfO3O8LDgKrF8ZD6vHGmy7AEA5j92oAChiT
5hSwRC/xgGj9CaTfmRyNRWbekw741IhP6gW8KChdwaPCbcAfN3e0MUh5ELQmTwkHeUEcRzGRP629
TKhATVwVaIxjMR2QcB3iIIPa4O8beaQE50s8LCxR2u/pFY0/UXdxNpFMueJfqSl7YfThKYJ9QMtB
fipyJg0jSEC7VMNZbFjUUfFqAJ/17chGo6ZGUllnSCwIkq7HwG27RvRIMLOjCy/IyCGNV/gGXnvr
bD5lqTo2AYE3Ywg0tD5pE0YtjkH5q7wJgO1hRJNM2rda7CYViIJe7aUBCeBCAMwOUgQzbJ9cqktL
4RbYw16x/b0t0+BLZDEPu8AQ297kK2JWx+kgpHGlk+QOjOktsIK3JGWDZjiaLrxyPUz+Du1d0T7L
tWI8dLiBVgSevUgPTY9LuzAPddu5gjbdNtJjzC/JCaLpiiIgKeUnBHot3CghbVVDKYX1rCYPHit9
U4HZIZ4ri8g1ZcBW7uJS25pu9BU9AQvoxO3KirJLqaHzMNiXP3H5ZwyLW/oT1PIzE+Z7N0Xv1hnH
P6r4p1Y1bzNJLyNSktp4WK6idyd2eEcdsZGZ+Dsi9ZTOJb93rOkOmaE2JXfv33j09yYIbGEc5IXm
xWBVQHWhwIgbh5sglKiwvHQdsU9up3Arlsz1Ct0tqrWvsKSj/kCHiYvUQVcSLEqe9O4zGVSJig1T
GCOs4IsKAScQPxpOMAKu+G4oouePgnvXIv1WuSIo4bCa2RFVAD7keD36yUFK0R6VHIN8NIxYvVbk
rzezcKJe3zVfU852qiTNA402ac4+cpBZUz36djyW64hmvkyEO8A1iXrMGmi77cL9T9FnURb7kwKp
D3jW6LX2bTLZGOFbnKGSrgiRS4f1/79PVzXr/23TTQAaqlAVVcgGRlHt/27TDfDQ46jO2Z+S8qfi
a50GiO/4TtNa8t/Aydkg1FMnvMYJ/otdBD1RRolec5ErnHw6MRMD/uCRI0klBrF3qIDgUyH2O9ja
m8HppP7qaYluPDs0DQgOQLUZ011AXxoxErO1jY0OAuwdGxHqdZIjR9Xr4pQoPMW7QDcW7L5tS4Eh
gya+dGYDb6Bb54xOVVZkMQQ3pYfhopKZRc5FxjlnhlsIBq8GG2kdK39pnugjVnUGn1dmomXLW7sP
d37PjaFPwFjI6uU1Bs8ouP5Y+qvmBYn9p0HHFu3DXrvnNTqDjggY7S6H452JXHayQpaWCFaNYdji
M9pCd5BnGSruoqBhjU7pY6US7yqqZEbnJuVtKgfc1P+LsPPqcVtLs+gvIsAcXiWRIilSuYLrhahr
u5hz5q+fpX6a7gGmgTYaMHztKhV5zhf2Xnu1i9MV8sVuO+40ZXDoiA5S9+LYjS1bRGmwM+5+ybJs
yPHTwD4KzjJy1Gfy3TIKi6fD/Cltyx7/gB09zEs8i37OEGP6WfAYTgzYBYiwKkdofMVLFl9Q/+tg
5iCPfXR9bOO0JAPNA9tgDdMJwemKK6IDz1BTJgNkyYw6FPhlkiUlbqpt0d3byE29ekAemk3etHwX
MvCwA6cnmLXuvJptWFkliVaURibVmHjYhj8yBaY1HAxQGROpMBEKlUma7cxO18QzdUTNUuLXwriT
1pkgQ923yuIkl8NpYS2n5VSvCDSVR1tLD87Jh6gKd+PKUdxxYK29gVJ18Uo0ZsT07Mt/qpxRGAV5
3b3aEvRktvF86cnA2jjSn0Re3OpT1NkSowWMGJikzL8jKQ7Q7OFIVr0pWzwZofZcJZzBoYS8RUMs
WqPVlcX5aDwNjYEC697atQIokAAxTabkwn95IRXj/8zNdMtgbKYbHEOmbJrWv7+QpiS3yFfE7ltC
72YY5bnrDMgz463n3NwchSHXywu67nkvj4XWQF3DnS+vxxoPiMqv9h3ZkRoDPsGeZvJCaiDaAIkd
NIJxdLCek4Rd4iUIu0E/ssX0Kd/BrTlMep2STwvdod0w1p4zUlbFE0IL28xmp/nUkux6cnoxd+oS
Tchnb6z+6mtQrAQ/RJV3QocdKHEc8rWBoyma/lIamBzxiM52/W3Q7cevmIZKOIsCaJskUImIA+TQ
/JCenBsnc+KuTwx8OUzoihVAxNdkEoGY5G40dEe4mQv4wg11XUfdwYaSCihnatS2NjX6nff1Kef1
W+FQ+XT5sWHYX1z6kDPibRDvVb7XC1hIErn0mduPkIuH3MX+5EYeKzwJ2v8RJ0FVst/TwuUlGB8X
u0SIhNDctVQTTank6J56Xaz1vkwMrgpp50TJcnH6txrjcD1PZ2c7KTGGXkiGfMUNbCqkNsklJcdL
zhHYQVeYFxJm0Bfl860WRRdDq8vkmHNO2HUnFfyldn9FYw8XuczPqjdopSdXvdu4G45Z8wjDfQX4
l1CO0XplqLpr/ShIk6tkpYd+Cz97jp+9kUT6QXlvmPW52m1YTzuWBvTFTWYdI4aNk73tNwIhTECB
eF9ckRltLIJJzvwrYwZu5N/wohe+dbP2hImyq65OH9JNqFKiUFhfGm+ccT2oKVOSAn5mYZ9L4QJq
6oUylcMMIFBVW3usXxSR8ouskpMabJGAjnAClhbKcPYeEhI6BerlfLX2fRIfrsu94CsAGCcca7Iq
jVY/1B2wdnm024MMHCmyFpsWjH4/cVbEXTKeqzpQjcLZ6DAl39Yg8ElwNmYQP9BvvCwjG3IdvFRu
vXZF5Jl+Kz9rlb5rP1RS7+wp3thSPzWu+MXfTLDn0mvt4hlp7VbCcJzSFN+7QcKn6HWseaKD0i/7
RtXPIEcvVSVeh79dOPLIQWvinVER9ueBxIq8UQmvMHy9GINYawNmo0GTCKfozvbVnN+EqN1PdYdX
pn30RXRDKLpmeOfqytcOcc81RNXVIIwT0ehPvacXOikK2mX0UzqbBHt9W5HMoJYvX+Wh0uJzM65h
rDUnGc3UQdSpX44LLv6Wx+ZP76Lm+4ParZ/3oqAeADvcGmrufEfBetlErpLD6jb9yO4Z6NJ6i5Px
ppuoDOLxitp1RNTRIt1IlHY3qx3x0xPoGgFTERNUZNSqUB8xeTjil1zYW/ELVc5tBOH0/5cskmG9
apJ/Wy0YoqJJGoWLImuWJv/HEVllqR4rmlF9Dy0DUObqoC7ACbYATYorWwADH13OsnFaFF9VixNC
K6mjz/u9vGRF2eDKneQqC8N4FmS3DlvLS9KuY3EZjhli6qm5bewTVpbrfd7DkiKtdZ0DuvOG87bO
4QID+4WDMrNX7kbHTJ5smwdL30d/D1vDA4Y4tzEhvQqoSgB+MciaGhuDAplyur3yz1pKvyMd0diL
uXVjq0/Fq/KapRuSYAN+b1IHOqyGdRdaUlCpd+XS9/fVb6kIRuDz8HoTwxVH81QF6m2OWBSWGqas
wwRGUIsBHywqLgJxnytIkJj4sv84G1t21sTsPJhq2H/n56LW2BybwdLdOkAJqqaSp0lY18+XKiSh
FknBqsJDrOlLONaBb0rRsZ34TRVcnr7vKNgLlOcsX9PSNliavZaz5nRhxPRYh/xNK/YSwEcBCgIG
MJLV+HYQvBt19yZcYqxuobph9yIWBegFZwAAF0F3K3ADMnoYEIau6qt+Smpm40W3AuryoDHERJQn
tYiIlXP6sZmqrQqtfViZ8qKur7j5UVzAEzqtoo1cKs+vEVxQbRVsA5H6a//6klqNNie4YZd4GiK8
h+V0LqeGSCFww1jtxGOpMEbadpNqIXY7vAs1aZ71R6UXNiH3dregbWbvOMeHztpBluyxlTtbrHmQ
0mrm2tAo+OmhJFELp2N1w6ktsOheKZByyAP6q0+uizNi2t0qsQ7UhhDwhdugPJBV8dpD88V/8Tem
rf8tL82d32ARVeF9yFKSFJkYwF9DGG0i7ZuA+GQjoYgcTJ0/9oIvS369sLg/CPJ+qhYIVH+3OXOI
GGMMUfTCIUEdTBlfIT9YwNIqlPE6ZXyCKZRskmjdR5q4Y3KZrWfGO+eyK8KW7TqU49lOCJVghMA+
C2emB9rfmXPf5D/J4QjDSWhKLSCSrB4kF3r9elf4zOLGZHrZ2G3GgM44RmsSrkN/Tt+X34RG7rvU
RDmdvFNr8j/pNyv7GYGlKl/5GCCLMTab0TCsDMZADZdwiTTV7rD1R7eTNBmsXAf8lvgGd1LxOksV
lyHgYGqHtmaKguTrX7aZ2p5hMdLoMVzjbiM4E1NUiZFhBL2oUgyMMq/3P/WU+YxS/ZHkk3U94bsM
+ukNtqYrpFIoQfscgl46nj5NRQ7LyjhLFGQ4LEY+cWGWeQKNY/0+unJlns2aWevLOpMMYSfy5jB0
Vperbs5o5/flR66ul2gDQPqsjORg8IWQ7uRoicFlx9yJnWfVWEgHUWU1vPhcoassn9Q7jo1GG8O1
T89SJwfR0pxGNjJTn+2zYo+XB/26GNHCYC6wIhgMFQgLOQ/4OGuWiE32BWphrzF5VkZmq4CI4OCe
DGwpXaRTgQin/l3BDG1qAspRGio4ZHJEwFVls9pZeub1o3KxLBk/9vTI2OrZTW8BWgIWOzmjruBL
5qhgCWm8Fko6DDrBFqQfMjKPWt1Tg2/HRdnQyV8l/iCt0CTWn6ukffYxWSOQRFjaf26V8FEXxUc5
iA8CNJWkfpIgbZF2YorRQVw0X0xgnSmgVnamztk59r4ac5JLv8ecQX/DDKM7NSspcx3xzht8gF1p
ykFmNSGpXqp5kWdXOTTKziE4vu/hrr02W3rU3BWAQtFPuxYQyxwO0f63yNIH8TTcjJMOu95UPPVn
OSSRcjHT7MLRcmb6EJa9GGA/PRkGx+MU76N28ooEW+0SWv12mcf5NsBnqwSOoNaXXtPnZXDqTcQN
ojr5baGnrg1gHjtrq/yoYjmcFPsNoaGhb/6SOrSKYDiqJKwbOVxVJLPE3gw6vHiiCvE0qNp8nSMO
muwI4JLturOC350IiepRh5YM/4qypps+Rr3kZrj4+zUgGjJg2HVqCHNOp2A5ZLlyrfvmquTiJYNp
NyGPT4eILCYziCzz1JJ0LbC6JQgjm/Q9OqB96xOX1dV2bqx2YuBqK3BgPQyRyZW2hrqyhs0lMosL
KSq7JBNY3VHTUNxaaCgGJjEKg4apu8hqdugZJLHQ2974zrOocrLfXQ0RHrtYMui2PrBkD3kEpkvl
VLQ0MkFm06O5bMSAmUn9jrxD2Nge+9Wi7JWgV2Jb6ZWDUWX2Mup7tEETf0095qwjRkcSdQcHbpXe
kILdFHwB8UNqc866wsO8UjNJiKfcrfOKDgSH2C7erWP+rKkN4iu98CWRmLJHC5bM7tyNP9L0ftXK
nbE0bMnBwWME7bZThtdQus/scPQCcAUWZYtxYwmfrYdrm8ByZ9wrdi2yNKbZ6yV7Z3lR9Jc0r66L
Ed96yHPxINwiucIStZzM5BtW0n16n6P2bKKvlWXrLa+kZxyPjw0/tf5LluqnMToN4v0u7x1WelCT
xR6wyzDbetsH3YnEOhQhBwI7jK7yTUP2CglNAdY26nOVGC9HHlds2fIulR/Leuj/5nnjl41jmDel
1E9aXN4kobgJlnW9d0gwavFjck3DTv9GEx5eBXTZDtrvNdaz21amV8M6tCTy4nA4HSMFxIzFkLbf
qwPD6h5K46uD50MzSi9ielZ2l3TpzvI1v+X98GwM8ylpx3VFv6jOIWc++/E8THA7Kw9FkS/WUrw1
EDM6w5vqAwIZqxmvdazgrSaezAy2MsSSgFyYoNx4Zf2wnOKdgComy9wthX+dItXANaDPu1fmaNR7
M9oTvm9Yw6D8Zr204xGRaqHYDRoAtsu9MDlCajmTVR5lE/l0S/ageDAymQqA/DQTeE1N3ZlSHQyn
BpsH8nVXbnXaJ7S2CBNwYgj8k6KO13mCdMNUpmYCFTsJg6VBHTCh8dAxkioNNEX06GRnpK4ssBio
XHT3TS7t/06YsLsKnS8sz6Q4xRjvhF0kMYLWBldiMtXGAmM6kUwOWBSHRExAG77o9nyTe1idUKG0
zgixIYRFEdK83jaZy0SyHpatDCxxSuvUQPS4N4RPcEeZRouR0xfU1GX3h8g9xnL2N9eu+hbv1faL
DWmUgwElkGKQJbucbirmjE7ai5RQS1/A19OfBT1IHZUuMploccS2dF4ZSoyWQVZEuMPU2QG47RAA
0Q7jCesd+0G2kWK2BohZkae3KeITFIoEAD8EVixgy2vZwNpaucSnuMk3sjF0uM92eaibcqorSFgd
/koev+U2uCuuvNgK614OjqAripqdrVp6EKUxtMoeardYoJoi+F2Z/iDRxSyisveuMYsso+RYCMpJ
K8e6MKYk/wx2PX20g+Ij0efp0gJ9VdlmzWcdwhXaTET6bGSslVi1I+iRETI8Idg+G7J04FpNjzMK
LIENulpyUusbjNBD3yMAZ6+M/W9DO6lBqiMLT6uKMPeMmwBaMGLEPzCzZ6i4iPZilLbMvF6a9yoc
4mGllyQBHQazYfWulcL5haIos5g1hhT9xO+CjkGfO1JuD2oJrWNJP8qeQSO5vLjrClx2Er8aipbu
uyNOayoKVzME+ls0Je/Sv+K4NmRpbGUooltnDaLPpVmu81j4hvCotZEFAHH0EPjYgvG0lqSBYCMb
FjCkbBfo4uzin9SkXYoqO9IE/GIyUW1I5thvv9baKeLbFMUY7gQ0pUdcxvuGAL2Jioltatv61Un9
I0oYQfaoL8Y2MJPTqHGiV8WerfmuJfAk03TXWt22z+ics3PUhBMu1Q0jtwHXODObHaYpn92a2LF6
Y2oWXxG2N6e1vZlgy9Qova0kZqokZlbnFPejUfItSsJlPdBPefGvqSHLrIcrQncUQWKxl0IJqTjC
dq6h4/endiS7RNUOqbx5Tby5vby5BSgZXEB1hmKVzZvG6YwcAFsXriQqXJFcnfTsR8id1VxDOclf
0kPLiDxgnOUUovE6FyNri7o+aCmWD+7ONWIXoXxv2XIRi+kyfqRrBTBXPcd6Q7l5XS0yqli06ZdV
Fs/tCZqvUdy0tL7iMEqH/jGN4aLG+GdJnpjic4qz2WLUTmttwn4j3ULmTneEQJa6vRAzeiK3kNFU
JYzu0gNfYSlToDyU0a+vLx2CeSnLv+bqku9rV4xqXj48FNxxeRSplVUyMmaAatsnfQwhHR79324u
ZLeBFcS66Rg/IvGfMXXITMlG1+jehjy1h6VjiqPisSYUvur9MVZ8SzL8/NEV8dOYVD/CDNYpxqOe
qQoRlyoz1krNxkmS2FuJcA3lo7lLdetkNXW4hCx2pHY9ZgI7A4Rdr0njiM7mlyS2QUO1vXEdcVgg
3/HrGPI7ZpsVWTng9wm4cYDLl+msne5HNNi734WuH5Ke2ZhiZ0D0jcfE1EoFgq/HtT9M6Sn4IBzE
HQqOGhnzGJkIQPDWT/SByN7rwCTSbNYkouEZGhrKUaebUMgeUsF9C2nhNpADVdPLyG1VJEhVpGIy
ZOyuoyhcxrm/TBb2vNUMR3H0Y16vKmaETCIUWJV2TX3egv3rcVRNzYXRa0RgUbs7YvU94B+upJcY
cDqC3HerceJBjVzO5VTjikCsZ5pYWGSr3otk3SwgNBXLLtcCvoJNwIog1iHgQj4IXOkagxTTjOHa
xPsZdzYD+jRlsY3okmZD1odTYgBVqTMuV+hToOkMyAkQD1XChmTmb4dgieR/0dBYsyMMKRMyCuVV
I/IQ9x5BrMARkSZalh7Im3wsGUYXcSj90C7kLemF2A9xPhXdcYHBnZVgsRE6yrzkq6ODw/xXmBeg
pFdilvTDT3O7QsDk4YgAfhCBi1BCYOOV86fRjA4M2qekO+bDcpSZVjBDtXQY6MQHx/Pid8Lkc+X4
eYqfj07J0NmXTRpSenk/UNY0cbjMQ5Bbyinvk5M/PmVZpIsQgR8zh/6jv14U8ofH75iwu5aGFy9B
j10b7vIhzb/UFnY46jX2kV7JNFMq2VIcJmIsRhHjRTwjgO78PLtvBQLIQfPwZrkZSmkx84gYA+sV
rZ2vfJ+JZvTGlEkgDoPE3ZiozwDojQWTmda7UwwZG/xLEwzsVQyqfVtRqPcYEYlemwseeuuJeRUx
QQBz8sbr2DbpMu746R9rKnyqDVZqqivbWiseo3dzlWxJLBxRIe6Oew9uJnj/ae85owUMgES/2VaQ
blbyviisg17zY3/D7FmurrQkCHhwoNMpSAuXZN37wJx4QBjfKTHB3OWp3rPPu0mVDA18vVUCvoJs
JxClW8gFbMADIgdv7Gpk2EAYsXuCETpmLHKk+1R66IwYsy3EBU52selB0gGT67F9c+0qBAte5Muk
z9dGkJAW4JcX8kdaZ8/VaXkEXjm+L94WEzdYXCAhF+7DiEH/INuodznsEf6zUXuXpdazhuCFu1sw
oktDf1qxtxg/3+aImNJkhMNV2bU/lqJCk4s9S0Eh/oJ1VvGx4gqsEhshsv3G5gHNlCHzBS5iwMq6
klldDr3fAEUiuQJfeO9JzM4YMi5sm7uG8nSGILhT5jnkJg9awRtV0kI1BX+a7rBLhzZLOjLLG0m/
Zql87+zOrlEUawJ+/iQoYnw9+XBAmBEuRNHorC7g3GHWfJ1NyEqISwoiFoZaOwS7/ZRjRuVXwus2
gxyT9tIAzI0+9SmPnZ/2CF0m/DpkqS8lAgeZwkLVj4DbSBXgsO9GdhIJCXtK7BIb51Jae6Ja+U2U
ED7BrWdsaVDnUoBH91ZUpMvrx4jcvXWXHpBUfKC+VVEcSIB15fKErfHDRHiA3ZPPD+cYBD3s5fqd
x8xcoOzP0CqHM+deaO5bF30KyXM6UyF3+LVYi0+himxPtouJeErODjS+A8vipUT81AA+RC07JZZH
s+jjANjNsXXopwiv/CGbQQwUKplCKuJ8y1PnyIN5y4gsgoXJEr9vEw+0gHewrgnVSpk6sY4vZ2Mn
joiwItOwVRuvVFSXTHU36rGxx3Y8/9bMnwGFTR6/fI2KVxKK+I5Qg3PWgFfTZYu7sUKh7Qe5w3+O
np4iTz22Lwv+T1LDfbGIcstJheFOZJePW16UbD6OxhHoCleM9BtWWllggqceXq7X9q5Of5qo85Hr
mJndurcSpoXFUgZtRG+V9gy6ZUvFgw4WgybqsFAASA99EzCCwVEeJDY+vcqgp7tZABgyvBwn5U8u
YWyig5j1pwpaUSUdzJTpExE3g+XCeoa8joAd+ChR1IVEB3A9K25T0Qcx39WosJpc2DG9YzQ7Usjo
UR8qfxBGWPQJLdlh/3Xb8H+WDbJhSpokqbJlmaL82tf+Lx+DWaUNGofB+qpWIcyz5MrIt2HBkGS1
3w2ij0ZWqg4M6fb9T8K4O4FZsazsJTgeC/jWuYYBjmV80cmeeWy5kwZeEJNhO6tzhijJUWZrptSH
FW9zAhBt1Ttn0zN0SBEjD9G2rM4e5dSuVU4nwMQl212BMPaDumiOFmOgkGM34tisoa7h8vW0lxO1
1EhCYX70BqEuupLnfuNAGUoswNEjgwkD5pmeEfn2nSvwnzxFga03rlJQ+b9+jTXDi8qte5KjUArf
wdXRqosTfuCNtwXETSmU7oy+YUlDeS6C5mQ+KzpUbKyM0x5xV4L3W9jqTUxd5VfOqzA6yUJywAUp
PjWCEU1Hjf3uWSA8aExMT1Lh467paXZyjIfG0WpTV2Fqlc/IQ7xGIgoNnUmdm5+NSIhGMmK2as7p
pH8QPvCubt0bMO1HTHcFKCfeqQZt+B7Iyyyc0xnBkaKdmpnbbS8Xi1MDh2hWKyzz/CJMNSO6+jbL
6T1ZJnoEvEjpAzltLZ30bUNiunHMVoi4bDyMCIQjv6rJorFqH/7+mV1bXZHME1u+RgvbJD7jOPLp
vhB3XidZ2wkMCwSuPPZFuAYnmGD7obXs2jXF9UJz6BM52YCVv/L/cvhfHmAEbep/PMKmgUlAUSXJ
UtD66Op/7MuUJhHlVi3Ub/RVc0vYObZNrEz6V9Zjl2Nihq+5yDFCWpDHMhKwc4Zk4muPYKUBzmWc
UWS74nlM96nkI5tSi+MwSkEbv3j1GSAB8TZ9JsTSIx+jcOlXqn6qFmhv55VKwXoR34c7ImY7I/gj
o1qr/xoDGs76r8VoFvh2FDYkerUjOcDiQUTjYpLqNRbNdULPp38CbSRdi+cHTL3hYNZ2LBSvFXMZ
ss2IjWLzitxVA30ogj2si4/oL/1LnUSBNp0m8Wcjjx3P/cp5mbDg05j9shfdSyRoq6h661YHErCQ
rMVaL0CC43Y10WozwS4xfxhdr4gYl/Aj/PSm8dD4HLmMbCUWbCUFjYGGhQTRSOF9VP5IbAZFGJ16
9LFSMOVIM0xK+Q128Uhe2MgOzAyT50Cu/JodEX0dJR0VhxiKRMAqn0LzXMX4oFqP2hROSDWG9E1a
GA9QiapgN2XhKPNWNIgsS8jyPYOjbqEbfmqSvsfhAN7c3JVM7jXWAPkXbw8Fe6gKAypRCwLg5CfF
l4aGYhD8geg7VIJ5u4dnfwXWBTynQlmNjOdHgpM6i2EKeF/psqcuHaH8B8u4BhpTYpUZGfbFwwxf
/hUDyTIE2f2ZfQPSAxRu0OP8FpJ+Mo5nq//EBZJ+icia8ohuIb5n2GDzB4Vyzi7UMC+jmj5awADE
FkrPOS89hUjKXvrVkJSNDFYdvzNO3VaDZSlSdE7+mtFYQ1KP4tMG6ksfvw0txz9PB82zTOYzG1pe
BLTflFUkO7aC7cwq+e6Altk1/paIVB4llELofCHT13yK6fCPJZG3YHZ3vf6bGp8TUGvsydXKIPs6
gOk2IzQHJgs4ChXcQMWjoRirYZh90liqpQRSyDquMKsV/sre3OO7BlrKloyqPUeDINUcBaKN+SlF
v45mSm3P+KL1THwUEwi1fjc3f0pik7rEJiSuATGtWiRvMk4ViUNx0CM1jH87aMNqk+6IJl4da9HO
xprdmULEpNQRRMBHRkZPxsdBJzUVmlcz4GByAUbpICm/tekDSZnO2aM589r47ZyeGDKcoGcZ031Z
h0fEdnxhd9xvxhNLM0pZPBS8hGoXCKioYkH1hzg6TTz5JglveTU7KzIEuTbOK5OutSqupSBeeYzS
5s/aY1fHhmC4Ku0fi8Ka9RBdPEATlNX9fkRQYsQXEhYv/EtMnAin2Oj8vuQRsxfhKH1zbn9UyReU
wUaLodXPiVWqrDpF+ylqVri0xkXQRqY1nTfgsbYeSmnCIFlphIn2aV+q+jNHPPuq7WLk84X4uXSf
JCRN9GTbM6vHCcQ0dfeJTv5Sq9KlgINEylheUfa2CNTnczLYcV4wJr4XhMZPMoDPUI3M63Ro8wXC
0HIbMTazHlPRN5nYlxyNhglB/sGgGtho3IrowhuuWYUjk/cVfUekMU0v5jAvKqyfghgCsoEHsoH5
I52chZNmBin85HFg+1m4qorbkOCfFslGwuCEoQzRV61Ifs4LtGhRm69vYvVAUJIYya65Ntp7M5t7
s4UEQBlnBqjcgcZAiG+LUNfrcJzfCNyMCf7OP1SCDTqPxKUm/g7xT1opK3t+p0fLBUQ1lZ1O/0ds
OsxHmGZS7bhUv2R0Qn3znks3U8QIaWjRDkqIQqzfuFVuB2doOUN4x4GHpy7WfC5MbeCn33lTUvt4
2MvxrYFzRgiSW9J3A0HRzMQjfsiLcYQMZe3n5D4ov63kvloRmntWXBuaFQ75iV+NJzWyo3Lct69o
koMsF89e7R6agT4i+17q6iYZd5TMhqazOoOrpQyP3poehfBNw7xfOd67lbuX/sQAFGnlEB+w2VYn
ubITiiPSlTmaOBZ+NzpfeOkrXbNrjcqtiOhKMKbliXqcyn0iZrbazpy3/bNsx7uxdldMUbz/OCcH
dKwv+j2CBoHNeMbi62XmbcNM/RMRpALOgnVxzRjSRB0B2IRms7+1sq/n4oMTOl+/lIltN/6U1DpW
mJ0kHuUtxfqhteepWEmrIGGVw2lT4sehWfRHzbc8ZXdLK98Ei5ZYe06T9iyk+YkT+2HlgdHdZlNk
aI9x6kRv5CiCdE7SETQVe7ctjLYoKK29kPIzip12N2K7qwlVKTb0VlDIXr/U/r1TsV/KD/JtB6yb
1OTxdZirs9kYwbwWBL8TLqRXnmh8VgsiPc4A5SUaGT7VdiP3N7vLORzH6KnBW703VMcS7sL5W1sL
exix6RaEg0Owja09mrJnPYqPzszuc/HKQICDWngjDTFt16D9JCBx6144t3F6rgavyy1bnSQ7e1GL
U0ioJD6XRMa6ED1nhhdQ0zH7Yv885BIFwdCztf9BXsHH8tKA/UKRd0ohrJMOilPv3iiiH5WYUzFy
U5+DbAOSBn+heszqLQKYBJCo4DfnCGUkRXvkiziXsNakfBQmGdT63UjvmWbLHCXCwLO/r8BT5zUK
cFYlyXE1GWnQbbaMyqHMtr95anXp1hear8lB+h0rlauszMK/IyyR5rGKmIXZBjiNoqW5Bt6gvLMB
D/mLO14vfBY5oVfw6GbAqz+tJYc1nO9yu7BwX6r8ZKKkwHmEGxO9Xwj74szruiztSdDJ/fnsf9bo
I83mY/qdTNlZ6Nxm8FO+hk7rXN7LndaTeETickV2mbI8Rg3I8vSYOvnBDjnlCByCogtjTMQQcHaa
+Y/MbZV1z8gSqVlAAOLHnV8yK41hgXRUMFGk30Vveg0GiHIuvQmA/Vz6LT9DGerHtFXHtMPpRBwU
lruWcf5Kc1WwtadZpRDBpYkhW6ffhlg1Zsl+/C6HGCUCyyvDqYi2WeAm/mCMLE2ocZN2U5b0mLOT
efGwx4GdLcGNOxUfalt2x5WBYTFTiyu3QuPqFix3inaKQWQA+HbryGcDxzkKKAmDlgm/pKP97t/b
wmuqryoTHcDHyNUbiHmIPxRqQIMx2PELNcNNkQ99ig9EpXPk6WGUmZCIkAco01bcPCl2WCW6AP2J
iw+mIL4Ugwy9sExDMq0wQKGRXGYu+c9OxyzRveftOb/DdXiYQsMWlmzOnTprJ0GuTmk5+3JMnKX2
RNYxRzCFCMNtC7/mk1oK5GUCQpL1tMC4/LR67T0rtLfi9VFWWJrLBUsSnX4cCoiNoomYxDo/aVN1
EuVbu30JFxSRFUnGGZDJhio86TEgM+MZElY7/OwRZVArQN7A0GN2kCdJc+Hyk+pfGcnLUdJcWzJe
sECm4sx0VA8WCxEyOi0iWYgFiu998RgalnDECvGG6Ef+AdNYvB51e0FDHfN5DBwbFqEOFqxKDXWz
yoKWwBVblBR0DW0wmaz+ovS0sVN6nyye5KV0kwrIAmd3jjY1XzAyI8ebhweKoqdmHjv1j6pgrhdW
vEYXNhof7Zx8yoLyMRT9R2F53WBHZXNq4yak6wpatbZlcdtdEuXvvL6idz9xX85ZFrD9DCApcmG9
GETHmm2HgtxFRRfzemt+WjGkAXQWHYgg9rNGvoMOwTuPhFcka4uAKODqx4yCIMNIEZU3PRlulJF1
KiHCwcegOQkQBE3wJQoG0/iEH76TEKmUy6HUhrd1HZ96kz3MOGKIhjZft6cV6loGDbfZSdp7e68i
Iiz/VMIFQ1tmIP1g8BgYSYOzmBwUDG0GOrCBwooycitYdzL3nkYmZHt0Y5t10SnR+09R+lUquaNz
n83UT625FwndxnYgkxuUM+mvcJy9Do4aGaCA0pmIxRpPywt4Q/aLSqgBK/WjSDYfco2ZgGwCXV/s
jkOVyU77ErNUYG7nE0o6Yqh1MAzR9k1xXW8YUfIe6fs5BVkcRUFjbXscP7iYvuYcbEfhwErip/Gi
Ob4smkwLgXEOyuHQSAHS0RUvYZUsfC01tYvgrUQtl9EHRYNpzypxHuMSCsgaiYEyx1tmTXf6NkFH
3cumpmFTo0Y6iThnBYWBaYBeprJICclJXzsH8QugI+sXbP9eXXKdXYkbeab8SLJxIxWnuMpkh17j
6kH3/siK/q421rVNADp3gNw5TkrEGghLZAvmyG7rb3DjQ1a4AUTQ3vpMB9bUXLXz4JSv/SpogSoR
CSnZG4a1b1oXSQWSe9pBqFMGTx/jdlzTDgQiR6y5tJxohQFMDHmNWP6XChVOfKfB9kcurey7Wi1y
ZbWwT5ZgkXj3LffCBIik4a+IaAZ2ikz8tu4GkI8sM7vmWzYm4hOUmwwGRyiJrWBVvJVfjabvVZXt
tvk/LJ3XcqNqGkWfiCpyuJVAQgJlW7L7hnLbbnLOPP0sTs1Fz5nqYMtI/Hxh77WDnRKLO32G1lIF
TvcTsX5dbWdXeg1aAcwBGRN3NNExs3GmAgTOVDwpQsoVyRpfCFKeycLFMD6mbKbUgwDW2nE2HFJR
JrfIHytvEfEsjNqxGgn8inhXfSmZ7c4s7XSYwBdtZhl9egXhNY+dsSqdFv6+nKK9cRoysLSfpmXe
zXRJ6z70IzVJVuGn/Rpawtp/2hYMJ8bwBfVHbidvJnekSVySgKzMsN4s+u3qp1ZIdy4vLckVfTLf
Ww3MHX5PrAtIjvn4UJruR0YksqW7lR/KRxofntsaqUDgtehYag32YPKSoW2STaaQBk+/tc146hL/
/MstguawRkur/DQjIXC4nDlEFzcng6zGcsxUC71c1ltEAPt1PbLHx+8dYnA1d4D3oKIQhEBnTLQM
sZAzGW6oK+tUO4bsvceRIGRrmyTv2PZQEI5MelZKw74j/4jFBKMBVv+oOKuS9EID8jaJQTl6uBmD
5Vwz32c9TxhiF9sZMWvajgniVBNcD63gW4ruDNqAB26yJPIS/nX6RfIirfSGdqQuf7Nw8FPGDL3g
EHfKDca8ahveCxadyvqr+5goKZuUbVhwFnrZiQLZFVNoj2eCOVixHRZ4lbG1HbWdYXVeTxQISE3e
q0IhusyARI1WS2AdLNxQG/b3ME0eMYBJK4SokQC158n5T8kDT59yH45dYkItFxGOVM+ceonHEwsW
txVhnlI6UkFWBD3VEfYnqInMdQtugJqZ7oLeLVVOvOgT4OJomNwEEASWMQCVZrvhIgmNwJMI+R5B
PbnCGmlp0R6Zu7nErBgT9h7fFgWFIQE5vCPwXsp/avc3FJAJw/l7EwTTCTFsxP19mYUb8Tkz/TTE
mfQw9ho5lZbTZZnN3Wdlhpe3z9a0eYgdxo55HN4ToWVCmTs4kMDDiTYL+3LOtiHKiwCrfNMoaLWI
yTX2scpuUOGRYcGPBwmOyAl3A/h9Efs80lkRCCjRYfW0babfgPSpHAQFKDnd0xnTanr5EU5f6X3O
ZC/Yy4Q99R8tyUMRVwZbl9/khkc4hBTUnixxUV3FgI31DprvR1zYlEe0nxtTRrHC9SuBD4CpM6vO
DrIjK+NIEp99dJJnumktf07CaW07uCzE0vRcKsI24gq70cAp2/eXeV2JkTzdHmo9JPphL/DASzQ8
tgbAk9YWwr+pyfYi87vumIrah2Jln7zajRJ8pYOxGQuKkINInSYyK8s6QpR8pjnGwFPdEDcpclw7
HwFSK8bFKMeL1ltn+pcw0LYUmzT8Ry6ABKJ6GJmhvpT0fZxWMw2ipzvjkf16SOKYydjX1nfUra4G
H7NZgQIkRjtRc1tvQoFf8eI0OCst7kPQu2mfnbpG84leYXsT+eL0NZofhXAawHUY/ZbqqcxTu/zC
NAIC1AtILkDiPKkpogH1MbXyg7J8sepzALF0fXf0MTuVCGmo/XPyVmPUkKXo1jWK3pJkFWlVLDEt
GAQn+55mYRtg8pun9po7K8UgOhlzfl63Zm16wBFw6MV8t+S3mFDXkYy7yp7bxa/a16x8FqkIxRuN
K6dSNe4HodrPzDrq/GVUl4EkQTbq42RP+Z9uEVB070V2iL0CkBcZh2RS4RNqW/NJ1vkkZ3ySA9Pj
tobIxfPIZqAw4kBTxoPS8PrlA25HZibD8BGanmExGjspEGcJvtiI5rY1NYKbbg23dJG+19jpBfo0
fEWqwGpfB8qSFDel+jTgZWi7GU2UWf4j1jhhQX/mLGj4Up2MdhdkOWaTfisn+I3+5H3sYCrS2SSb
jKRowBBUexbDr3AIocLSLA7S5mNm2jEm8jEueXjpwjYXQc2dS8j1c6/4SRKeKLBOM87MvjqbJvM5
TiAoqfv1iFzincQR1AXpXuEIGsBmrsYGMrfmCuvr7IVi6ogO/fUwaW859wNgDGIEcoJf2vII37z+
kjTdAfpLqGqUz494uOcUMKJ6rxfr1g3ABnD+NBsD2nqL9L2J9jnNRaAkjMswqGoTY+6B46KCut1t
4e/VID4GemZ8u6oBrTYE7Vvz4LDQRYY9iS+EapANrYvOAIG1SxBExWSyo2OaBxxnLFxqhZz2w8TK
spDfsxqDF0tS9pWHIG/Ag0hs9Nmo4mvCfZTN35qSXGRhAzKwgRUuqCS9pQQH9rIvLLIHGFxIkf1g
a5SKo25Ce8kLr4nAYTG9TiXpXGYp6Olz5wxMZYs68BNiAg3jofDwQNAhJI8FwQ0qHivsL0y9rXsZ
x9CRsE0oZ0KoPXrkkdN5ROsvtGeAWsdQBVH8iTe4gma5WHfaDfUCn/OWgN5sev1ipsN5wXUrTD8V
Fj2T4Nm/I/SqRJN2Yf01wkHS6TZNJ01+1Lh8L2qWZSkpo3sDkzF8SXV0e4oZsQFLjWQGW7kGXSqa
N2vdRbzOTw+rLpjeJIupJ6wZhKpG8FZv39SSCYC/SMYp6SecbJ/CX6N7ja2wqaoanPhR673B+oNZ
tzKRZ9eE3Q7231xanQM/YUonB6oKRFyf0tx/EweUCLfhukivEkF/ntnkbLTLZ5JfLNbYEVDEvmZW
/0ZDLpYPa6d+9ZA6q96ZAoZ+up1WRHKwTBeAEoVvmbJhvEmiXvFALeYHlexNCXFj3Mmyo25z9ZiV
8rmScDBlyak19fPUcxAWzBsBrbaKAmF+JQEpBzgUVG0sUcnFZMfIFGHSd1rAg3YJ93X1tTTdVihT
VEIneA14wYRno5jPCn8ww91DpELyIdOkCd0ytPjQ0tlIlTuFHMTISQzYWsa33n6HLtOGPxiXLrLZ
nkPgTyGBaaJw1nZknxNqFlen08BoD6padyhNyJA8ouTontCZEdrDQy46idlrJrxFku2icwo+cqFe
IA1kz1Fukh9N+k0EhsibsbEuohbeQuJS4xL37tPiVO+iLwFxPytblnnMwZkRhrFEIU9AH1WsIflt
JnKODP4o534y7GfIJgwB5XxdhbBV6lMyri5LS+oJua0ahyizGfWnkiUcUhoZtWjRcIEjdzFoTnmu
mMNXmcoMsvgCTkt7a2XlLomckZDUmpk68+dyXWosF3W02xasHms8fLcFQwR+p2FEqg6BreXzmSM0
NkBjqM+C5FbCVTyx4S3KXtWyq8phw2r5ykHGqMkUyifuSp2wNvYp65HLI7kuAhgX8YaILD70KV4V
gf1YGOKR41eOV04QNZeLKu0oLclP/Rh6/TVBX7q0SY80USOXDpMoVUEoXajWxX9a8j6m1btOaMxR
igafZryPtavWpt6k3ydqqLVgrMX6wrsb1r8iE4W4GfdhRfgIoZwN77K17YXRF2jRFeKJEHxpkECY
9ZFLQwYtNz3SpsFuC1sIVFrR1B7/zduYKNRI576fHsKjwM9nr7uehc+E+vORp27DD9NvkqS3MYIA
rwq3cvu37O4tubaMmwPprU+PrR6SNmHcluA0KyppMexWlC2FbMfDyYBsTbBKAy3nxTS6pxdhWSmG
CN0VHqiDBS/gGJP0KZc/bLV6oseHOCfn55byGhEQh44ad65BlEhwEti5aGW4DeHEtfey+AWUuLXR
Y9WhdCtAJxefkvyrxqrbjnZoPcxJOTPoWaAiqiu9NrojyXemdWiiXSBd4HQTBAiyDBM65WeRf2EW
omjnp7XOYos4TYWtfG5Ry8npTsLhgmxtU9LBqHAoTjJgXT1jlLYvZ3xzFjHwXCtoCDVF7A/08uqW
8LJ7opPw+xEDU9I0SdYpZXs0zwwQCcx8cd+BqxoLr8ONopPS9EpZdtCi6XBETe62qSZXJxzeo+gO
JKPSJhrKt+m7Sf7M6SPzJ9SuHZ1bRCI8MUTVSURJBfxwms8TIZU5IT2Fx7hfZhbC2rtDdsXiVHpm
Gu0Z0yggeONxpDFrMPyzVseauZH0v6zKG3pBAVow5F1ed8sqySJo7mBBWZOAe3UsrSu09ZGTzDg7
blS7MVVG+RMnBw08jrphuBKnx9kqvfUbZZgAEz/DkGg44Zedk+6uoQnL5N9kTrlTHzpBSzxDqQ1P
Brk5qvmQ5GjT4vTC7bpTmcwk8tNMXF4GHsWEIdF8LidymLAfq2h0bmZxlRN3fVdG6cgrFaU3rljA
ZCWUCD6HYqrbgirsTCyr7BIzP4o3DU1ef235k451U8mIaT7n/KSnVPuo4RIjUtPdkTD0IBz3fBBw
sWy0DZhDGwMq/57dkgT8FZNLwXWZqTxwAoXxccR+WZD9jlCu4Tv+mePXqI83hFPNRx2vtr5jqXnR
+OJrZDDrkk5zM/4+Ns3YFxXGKP2XflJnd8RlxQnC7tH8msVPK2rJUZE3ZfksSkjnWDW7etMQYPDK
iaKnXiCiC2pxBxQU6g11j6MIfxR8R5G5GY8agYHGJLu9oLjhk5Aq2NIGEpH1x0qkp/7HAk5N0OGB
L6YzGPMIMVJP2UCpFN4pHFNpOYcCaxr+PbkaABTR/ZPr4BTK9rRcKsohQ+jsrLopLMWD5AHpBoPc
bop9VDYlnz3ePAzLT70k+KshGxlmb0CcrJ+zbG9auPtQrb2outlNTL3AM5oUkO9UEaly/47WFQBb
PfGw0Sim3pFhJPGfqUAwvHqz3XRYNUK4Wb6ZzmlAimUGPcZWzRq7k7Nd5DfKXTYezXyt6g8kYHzl
BvfyJreukq5uBWLeSIipWCJC8JbjEVkUEc/1B5IVSXr1mDbB44Uv0TjD8h9so/3UGX9CcE4A+VY4
SDBmtFcJifO6yLTlsT3yd3Xj3Fb7HJACElqqfeSQoEaBgkd+PEBJA0i7fnfdfMnKCdusbaC61MZm
88SlJRtUioS7qQ4wsoYVp2Zcqr7Y1slR2bDR2uvisfsMGUjOvDy9e++taxf80VtE+8JO1u1cvEV+
qn4k0m9ovfjRtea4iE+cspiNCym3W+uqiL9jFjNAOmJLQLaX/pP5wY1u682DbYnrwZ+QVbVME03F
aco+Bxz6OKO7bY3galXs6C4f9fA9hd2hCTcMouapGF5G9tmwnmqALfL+SNp2uZgWRN4C+oPEx4Hf
iXnL+JbT8JD4mjpQ6k6bN2yVGbukVHaUlvPWpALje/OmNQOCy4ctRL6R+ykCeDylWsx89aHm17lB
JlLZtEpcb4VnKP1s8R6gDMvTf9AVoieoYVs+4d81GQi8ZBSqcDu2FYJCEiH7rZGVh3H0LX6vxddU
wxzs+P9L7xaiN41HnbeLmDU7J6apMjJHQFQpruGkX8TKcZfz1YWY5vCy/JTd7xJda5FLsm37H7Hm
tDN/w+qlEPDGWqbFsOso0qN2+2LgUuNyfYv/DlINwZKjNd2WHcWMflP50xmwt4mdaazQIzJaNzj9
0NNCBmKtDBlVHS2GsMwmaH+wk3dXLxluAjgF8npjyS7gQHDklhGz4UMRX6HAbUbscV40uHj55799
v7P8bkY+P1KALOKZTLRFfjXAIILSKUhlMp44oPspc2v9pqFt0tsrDBSVVDeuhARtba/P6UaOifum
HyLw0WR8IDRXcs5i5Skj3xXL0kc47Uti7utAMcXWbRGm5MKlTEUESYU3MBVA8oagmrxYWZz2BsXN
kZGYPIygmRAzWKSZEmw0xIofpVxAJb5i6LyhQJike+KUIFmgSL6j8MyV0X3E9bGreDYaIMfQCqb4
0IujmGCnIySsSDF5zxj3aOH0P5Uqv9rmZZKMxhqlGE7BOs77NgDnCzgvmsZB68QEQyQgkYZj7rb9
gDZtosJNPHkTVgok6OFUTsJWysD8cpuFinoQy3qT5fFD7+O3tlff5HZr9do202MWa2+rh1tnI+hZ
MVolBcL05OomuXGos1lKHSWduDZHcrIRdewHgWwT+mWTrGVs/444d45mXtfcKd2VTiqk8qXCT491
dQXDMW6ejQLcK+F3uAaXtNzLHkmRBq+mk9I3egco9IaN66gwK4hf8p5iohrcJpxdQHAQX0dXyAe3
/ysRmGowTNSxCarwp4JtLmUuv0uo0CnFdY44doIJnyqEw2OlSy2ia9H7gjbnzltxF1B/cy3D5EbU
K0YNRCpIiC3hzzIqdnKw8xnrA3K2AkUim9R1BWQQIahM4PwzFB4gZPTZCRWQmwXSbjU86vwyKvOw
WqMV4aT31W622KYz009+wnjEhJWzurWIoiR78Sg6VQ/AMup4ffGOZb6BIx6tqd9SJ1kSf9Ub3kYJ
PXAICd24LsMRs8ZRK3i9MVlH1qHiMicJKRKR9s4K+z2vr7CIt6QzBqc8RFcp154VnMrgkbE8zXDJ
qsdco6biiYHMjHGdtpwNNtQmFPGK6ylprqp81l+tlPuRzBSNiaXc5wdS6QOUukJjq2q31xPif7dF
WRJqE+2ZXrL7RpgIwjr6FPpjL3FaSfs5Pq2mwArOPuruf5b+k/3g4u5Y2wqXTPud8uUai9GVjbSE
cLW8RxyYHVtx5daNDJQUwBIuFm3RtNPmGgy0eM3M+ZgdGRk7a1NVLZHfVgSt1ARvFA5xG37aa0hV
N0kWUEVuGOR3mbhp4Ljhd4cZ2gjRM1zW/isU4kdekV37VdEzNex7eV/pANqSILNoO0XqJmcnpyNi
zAwqMBSMg/2xcqYQPI54tXrhWiNWLMf3SPED+U1lBoS0AIB4BFg3DM5hpd2MxrjhAr5paXPTlU9G
gXImXVUcD4N1zoG1RMK9Yg9WM/CkOorYlZVE2ZQpngzWCl90kRvVQir6QGguzNmx6uKDIfo641oB
pt8g2jVcMaUsnBQiu7l4pr6lOW0S5dIryTuxnGlQ3kVocsV0gRb2kETtEdlRTl6SKjphOJwSuTrl
QYj5dbssudexlZwguUfDsasZS1SbkbBYZbWNREhLS3K9t7Jw0IFO6LbCyQyEwDSeIs0zeBwKPyah
VumjMvPSCcT1vy7jKZLqjppDp1QGjtnlgFyIFQkezUbhjsNtybfI9XYvJQJhXjSjLTLDQbKJIRyv
YqDupaBFj5ocskU5FNx1xBZO6qFRvuo83loiw3PhM19GaPY2nvtS2rQx8yYwQkq0fq6iqN5TK1fN
vog5ZzNWxBtsjR6dIFT2DUNMomUU4r6jhylRYojkqBjGGawycLpSt80nd1eMp6nca2iqy9xt7/qz
uRYdUOwL1ZaTunKTAqVEO2PaEjNYlUc+b9OIPCHItzAPhdlT6giIZ3esIxVBMDsDeTd0lSuo0z5b
+j3bD6E5iWwETHnflex2gXrAeogbCK7Dvo6LY949dWZYi3lgMWIEf8eQ0hR0QmyzbMIDdxYyPwfZ
pEccgHBj+UwlqEz4xGxTryqIIu+QeAncrO8L9mzkjDD3vXFo2Bw+SYxsBIx3SUapf5yW3JVCUn6N
jgOP4Bv9yU4uk/Ec2wTGQTxnqwuHLUdjNB8aqzuKU4m/whZg2tF7qM37IQg/Rn6UXGTgXa0Ckm4M
vF6IvZjYRTRiTXTu44jln50EsOiiAwrPXkVfwCmaMZCugfhxr6JyMJjdkNn3NmT9yVwuaQ0bW2Ux
jIGmyt3BujRjAekPTecErBpFGWMAAc31aOJyRWE03+sQXVrQEGfDPUmmRECfB1hyiO20AHZkBwVQ
4LY/LVbjI9ryxjNu1qFhnN29mROITSg1vQVBplRZgKWX7oGxzu0SzY0zD4VnaGBY0VgV5rtJrtwa
brKEFT7kHIxNqMcQ1zFNY7BXN2RW+DSyI663ESSx9C7q9Vue0gUQDBk4GtyenhJnRMxESurCPrvE
UDlWGCAYTanGdgnZcmsHUeFxzzlF/1q0tgIQzxJgAkTByUBWq+jSWe/ITuj5JB/XOFMTZQ0Hpcls
aBxjqAP5gcMyj3JvEfQj20aUgEy3VqeMqyXZIW9hozKV6eb1Yk+4AgdGDwYq7AheTsthmEZ8psgp
xQ8mrA9FZiotFjAUrI1nIBqHUqtF/VGvQGbE2alYW+PkGJZnrVovrrtI9hQXV03Pb+iZmDmQBB6s
t5y2ZYMa6BEcZemGMGjIs0cr6ve+nO85O9S2+keOhSYql6TE+df5rAtFzlQrvY3xdBsK5ZbX2k0I
2aezb0uuuqZdQh5cKYuzmcqk9XvSIkAJVlN9gM0UFRPbYx2l9F5TJV9sA3/sAr/tA18AEJXAoOpA
uGgjca9K5JMdCqquZCwwrVhijlAYizj5/BmmK1o6BrH4q0nlOaRyjj6tPS6TeAyBJ2cDgjr9ODoV
m6tB8bWJCTwTtXA0jzrQ2dHusc2E+iYQAGJCqK8xmeiYTTKSgoBjJgeh5oqizZmFa/Jfb96qVEil
6Y4xlCjGCGrYbLLMJNKLcB1EcxISogGrJhthmU28EYQPFDXc09NKBiWgoBDv8qzfMTlv6U/Ih9nx
uVeDiDE+8OXIYVESTMouReVXnhtN2kYUw6k17wsO1qFv0RX4I8uoGku7ZLpqVGL4uk8p2GFlJwD7
V/j8tHFFlbPXf422tNcMCen/GRIxyRUWIJhJ6cHXSYwim40iB2zxd1b8CQJBX976+4BRsynlfZuR
3bwPpvfaZMcZu5bmzGRPIQeOu92fsFlgktUEPIqrCrl9MjvaoewLLl33gVZFBg1fk1m/TmNWBkBC
SgHapwcBrWkElURGJsAFr7nghG25xmrhqPL/JOw9iocissW42ScKOiJkUUxeiT251ss2qj5lVKgS
KgELvtgAX2wq+xMj8YxVXB3xA9laBxVAQ2LxXU6tRwoCobX6iSpHmrQDajhPkijv5NAzUuJSdGSO
f7oZdkD+qhn3JLtyCGEayKzLaL6UlAZMt61dOFj7uv2KjNSeHn8tDV8t7UGC9KCzR3aSOQUCQBSn
n4DaJYoDWoYGQgl9puSI1hvyifhEshSoG3JXWApMtCVhnMBv1GViDojurDjVzeRZjL+FSXRkRXNN
hIiXAebz8UJdCCe88vwqWcThiN2j1+vwGavCHjSESxBby/SW56uTIi4cgxWt7imWfowzYOA4jZKO
017BOntMNcVfaqSRoNFm7ciM/dBqkovw9cAdjWtD8QriL0iGaC4M9VBd57gjZal1l1J25ShkPFke
yqYn2Hk+tAyxilxC0zhsLUyK5dYCdELYZDi9B1bxPhXqW5LB/oTI0PLV100ryssWCm6FPC4+FYpm
q7gfi5ECisEZR7eI87iJ7yN88vI6RvKxZbGABM+Z0Xq1RAcQCqUD/soLbMDNdwmLux8kGCToq0o8
NWRk/Ke9Iyq1ugpzeyE5yytDcmH5drWBD2U8RlZxHOvZGx7NkO4bGVV5P1NLpg+LXjKW2vcG32fI
GixXeIM089kpXzlS2kWgZ5+8iS22GTwQtbd9fZGykRV3fRHV/EJge3I1ywCAPuHRAC/mwLf0xo8h
IRXRo2qK28wCakiwG0bNiejvCQPu0jdAw6DI1MkuTdYxiI/+SVxuCuqe9BebioG8SMaQZ1KU6nzm
iPLIWNuVFplmFGIW/EUrqffj2WzRhBERhSZvXyOlC/dVPBHoFrkJSYus41Dwzyy1pYGQ5Ru6NdCu
iAoUEu1aLCHKsREY3hL2ko23Zt3zNQSGMSe0EPDcamrgni3wmHc368OSyAaif0xfJrJxQr6Rfq/Z
L+w6IX9GsL3WT2eEEFfkno2+gFJe56l2LQRhFAfRJKIFrr1U/eyw7uoBa7QAlqbCft+4U5lZaFjQ
biGvSBDCG6Jml5UXzxj2Go0GDWdflEGqUIm7wObPo79DEIvuJu4Zrsl/RIsUlNHp1ZiNNIZ3UHxh
RFMqU2CPSO0salWRnMyN+c+spmvSjZf5CwV+K+v7VqWbuMn67KoB4cEoZyADEsDgpM22kqzzFKYn
Pg5yYbMctHAADJh0njn1jYWhLLuyKnBSDZpXcJS16MQsH+fSvtIQ3C2aA+UnZe3V4+9e2HnFBeTj
Jx4lrFaHxkelrbKDb+oQYSAhMjKPI/kwIEDNhekwo1ifuBQaBgOL9m0mvD3eTtxZOndWFCmuiIAi
q0TqiswBlClAm7cKhOMMOLsPdmtgf1dzCurQWJpJNGxQQQ0fiBdPAm2gHE9XGX7vFPK6uqvJwaIi
6xj4DKAE6oKLnnVXZeKdE7bdlCAPWuuf8dxa0RkdFFvFCaGdGtp/qIM0/TvByVfCgRytc0/RSJLC
Yvwt12drg3mrNRH8MtAvNz37vRi9WROOz3FMn9UqM5JO8b3v/7YhIy3+VMOVvdwWWj3Y5ldMBlgf
+iOIOLeueDPab4UtQWvhOmhPS3LveXzCgaGhuMcN69MAAtk5KZWblC83kmsKpDKByenYxMc/CcUO
Mr/+aVLG9Ms2NrRLF7znpo4OAJSJpp8UZMrarowXr+gjb5kp5KASaTnZX7YUQ0CGv1oRtEhuFyoS
vacpDmVnAiWeTUyx2BL9bYCA5Xp6zxi9mL4woBLQLloDkaGWWNaoHkKxIvNmvffa3ySS/EE3+Gle
rc6svA29xNxMrJFLHUSC6GJJtbHbzYxrZO0qjjexz/b5GO576NWLoOzGcqca/YlmUKHTnECpNspB
iC66Ne1JhoZI47VqeVRFZm1sVVDMEYAbmk4Wy66ONOBoDqpXEg9gBaEjU/KT7ZMAkGpoZFRoV3V3
UvTxVCNjpeNnnOpqQK4qsvcqgn0W/UJddOkFAtb3UqceeKyEutdxT91FetRgjg/d8FOR+WvELfFr
MAYMdEBvWcUnzWBPQAhy0v0Olq1liaf1FVFme7Xbdkd+lFNpYFlUDn11ykhM3M5Se89XHumIY40o
QRsT47VJ6Cp2+lVOYSZky07KN+L0n5XFzhBNCj/zEh+iHFcQ92pVHLNhOKD6R8WBWmSj97cgYknJ
wkw3jxEltjYPJ3yTTbRbpK9IxaJy7eJ0bxlca2a3QvkSSWQeYqxc5DoWhoUKCEvxfEAqmwy1U7H9
iKWnIN0zexXJlreZlJjZuNaTtoVhsxvYiJHNRaHVTiCXnpHW8wCEQWOoXszEAkUJFUp+zlVodF3N
TRDfiscM4m4oLRQc/lxRNRvHJJTAai7IQ8RzEtY2AjubuTFxHUIavVftViCNAfXq5oDC+5DI6N24
Eg1XQop2mvFmkPeR6QQof8rFduEdatfLxkuTIEGxsmESvR1DzH3yWe/fQgMwcApfOyJV52/jJskK
X89pks+ZzqfSSXhXauFbYLTN502uMkaBpzb7GlGZtRgPnHQud7o/Y8SnPTO72aloz1LNoufaMCFB
j7WVrytgDthXn/dOjNGfvp5FQNI/u+nO96iFjdVMTm8VTs0/pCO1hZH+D2T1fJMFAAFsKvnXwXKN
tD1yC65H/Ntp1Azwy0L4ZRpiH7Ou932LHwJKDJjvnL80Mntviy0vrsSwW4wNDwNuDoJhTEBTHB+b
RQftuULgYG7VhwkChC0FdJDGpqHSCj1MRId62rWfaQDsyLyInwWfmmKQdjOYNaPdFCR3L+cxnP2B
RRvglyvV6hXDnNTiLAp3cR6/ox95Nnn4Whg1d65OghoMLlkV/FmikQJCPDHmZLMTso5anJboYVKw
goiM1re4yy7SvQeQIBi7BlRtLsGNzUtXOmuAlnTmZcX4XZvPZFocKQLTQdQQBF+7slh2IXI6tnVm
a4x0x55zeCQ25sxb14hvDE9qiQ/etMMrYfBYGkWbhHAivGfYqAiTEpgDeXnoDKgjjKgxYOX6LobA
a1B01LCxetvi0AL2MyggDQ6wiKb+GXGRh/9zRFBs7yWYMPpwEcLED5drCqu4zpM3cDrD8C9T6zvu
BnrHXZAR/hRCUKlBlpmfFvMQjQCljg+NzIfG2oph6SV5eiRl8CAYkBKAhUt2SrawmolefIixD6AV
r+YAQw96dRpYOeEJDZG5eBorJwB3ElsK/rflDZiJrovrydUwz85si7p18mlw/xSuVP02Jv9BehlJ
OvjGzTJWhAKxsCHbAsrVjNFN1f+pFgvpsHMyhQUSjK5emhAgnuBjD7CfFIK6gvAakyisp8o2DwmF
TPGlTk5HoJsyb6h5PrtnnXgB48SoYdWjMq9h5yUyPG8AGHOU1aq1SSAmhIQqL4zmJWD76zE6taM/
QrjDG4JXbA0x7a9NMN40vbtPQfxocAfq33ID6Ym6nC6rAGhDAkeIZbiNviyCOBp15k7hv9pMdgrd
HaoCLbeduFVuinSSGYgPTX8JsuiSD/t+ZuvEVCJXTmJ7G5aLtZT7DjwSQjwZ3LwwuBJLPCNh5BZ4
HESzTnyWSvx59VDLjMwhjGsSDEQeO+dAkIClgmHumAoSfUhBK7ITy+byZCWE7BgUmaN2wXggBeje
JeVgJa8QTYHZ4+h+IWRogN4FhAbgQpkBsV2olDwfLxEBGHPfuxkOZUOx3BwPCDlCSoGJFc5WmXBe
M44kFhaxUQ0BkLeHLJVLB3TEoAqeQes2RMXS6JbkFhMFUbBXr0cUY6gbLDzl1T+dWJ+6RQlbX1PI
U5o8o7r4fin6jPPlq6dn5nVbbCMbei+ZAyo5BORcN6pIksh2SDu3km96HzkBppdUl10CsuKErrGn
MUpIXlJmZmOb8Co1+M/bdVewWdF6Cmg9K0DfhD85Q2OrwUgLs72K6Rdw1q6QLjl1boylUdI+m3pb
KG8gfTapOFHSpK4+RNjfrwGaH5mphsGeanZKPH3TYHry2PhcxxlbuoY5jrCQOok8ycxQJWVeSXbS
hcuJ3ZLLo7xlKPongzUOcclD8bKqX7EpzmMavInwRUM4jTQXFbvgAJPD1J8yAagnFIa1jFqOS/nP
wpuQM+ID8sNXHJ64gHok0gG/mtzaU/7Qum6Is/k3dsyfcAPVyFQm5gjRvSyrhxi2qBPjd+0/7es2
wM7PSGRXfCUBw4Wt3jL7JF2y/K3b+SPsMRcUzUe0ukqVz86YqbMYJqPUH94VULom2qpECo8q/4xs
VIFxVCteZ5zgIt2hnI+gpvOL2FlnoUItZQeBeupmlLb5Tgg/jCT0z2U7eQmekhBPiZn5TTBsvoRT
Uz1DkjQqjrqZqWj2P5bOa7ltLduiX4Qq5PAKECQA5iRKekHZsg5yzvj6O9h1H3za5bYVKHDvFeYc
8xJb6oVS6Zqn81UrpGsB+3FKjW1BWWymxkWSjnrsiml0Cpk/D7eiFvxZJy2PYJWWYJVe5L4VD+YQ
7gmqENdT9li1TxHHqmDuupWB+o/IHDJvla2MKAe3RzzgMD8o30nPcCAPD213MNPu3OICYQfPxmDZ
d2l1mJGUa+ciXC4pM8IhBsmJczjvUGIqV5GebzUsusH6ahmfQkRo44zSFsN5Ku3mBVs6euaZMVbr
pEjiEf2goN8ZKMNEwMKmlOITbLwShEKPHQvYfKw8uGJrSB66Ybo1/nvCGPiJDS2SFRR4IDxIGM9p
Wuf0BvUtL9yeD/6OVNgKKFMod+QZ/CBsynXFYaTjj98Xn+ysgXzf1UmHCWTAex9dQKCr+OCNa0vT
t/HEhbhYjBBeGdi/VbzO7Y2fwb75lEAXEM/bknCegioki45vr3l3yD3MusO7AGArDRKxV48CfZ6J
2yef/F2JLiYkFZD9dQQzhMPlwvnQ5ht9pdSvHtI3dwXNFqHXBhFsD1ZLCH7xlKnkilU/M/+uorwq
m50oSNvQXB0GqNNGKYSgEnuXc0jhax9m/TKVKBt3b53yOGDyxhgm+yl1W2ERpWfsNOUo9CsE2nTb
g+3I92bbHrrNMrAruyttv7sY+c7i9qgwv63qp60LUBonqLg2hUKHYmLipVKOa+W2b1aurVTuO0yk
x8mHpO07M/9ToycGOKQ5BYjHF2yPIdn1yC1Swx5JcQCVUmqsekPAwcelPVt/9PZcKTHwVi8vWmpm
J/4bExkqUFWRv93kBV8Ebl/WWWV3amgTRZBr2D6oKRtBtmMSxo3VXi5Moax2hJm44bWTvR/F2OJc
pF7+UsHNUt7RC2nRZMv+gCCi4FfFzz2tX+9iVyWGPdyS2LKzuJR7NkvLCM5E/C/vT5GWBFUGuEv4
NIlVF0S35+tbqBmlMg5EgVbNIj6EyaXI9kcipD5iUFnv0iXeoQJsEXxsmuSksGROry0aeV0mjQfv
KtKWKSj7/6IwhhtKWBkY6+48Jae6/28S4T3Dg8VEM7e8O+452g7+fWf9mocRWcfwr4l/2Gjy8ZaQ
GuXbZHE3agFFbD9ghtyv4UwBD4K3fhFeq+sH/Z9EKQimtvVM4WdNHu/2pgEqpNz4w0W9TB14AWNr
iA7/fwU+3s2pl2OumfolFjcFIcjE6wf6xPwIxT17RN5D1vqz6secJXzjR9q9pL0lo4ZMN4Nc5BH1
QZHRrRbIMSJ3nBObAC8mlklAt6r33txVnoDoAEztriMHWIu+rBSJz/ivzEuHu7HfQEU9zfWLlCin
fLCkmNfjd/82L+Pqx2/zLUDsm/F7kIB81Iz2IPVEhhliUKWE3jB4z/THwPA9/0Fg6erQJkXo7pZB
w1OH20xqmCAAY8zQz7bbxvHlCHGHA4J50+BLUnqCDRoUIjEAyDfj7CFP6XMt46fERJ14CU62npVy
FmjzwewYxiy04MglZBrzi0iTRbpKyDAm2UHJ6g3EotMxM8tjR2SP1J8YeR7mnPDxDEpSGfr1Xs1p
dFAgye/VD7A8rbgIv3kdAgRFBEIaSCqjKtsxppVqKMDyLq4Tb9QI5AUJYWfdpyQT8RSAjBEsd9i8
pAmB+EbSBQZrxJ6ylynxmlYYTbUEmuB/RmQcon9JNe/lbdSabKVXv/Ozi47/I/yUEU2TzYDPrIme
JfCEojk/24FYphFRhAr2Xc640w5CGW7mvnFl7dnQMExWIMR3/bGw625KR/U7gdFuRO/fTh7dBW0M
j9wQ/4g8tDWoCcYC+csMPbm2DrT0sfRUeXNC+CDhZx6BBsN9Ft/ei3dcahL3SBrZwf3L8BCSCSa/
iuqJJgOoxps5XSLFZyc3up3BlIbPDGdsXW6K+l0pr1ndzUAL3vgM0NK83+g5p2V0GnWjKlTRBr40
wTbaydFOtK68hoINZTofP/BI/S0GECnotSXsl4JTvhhKlq1uD/wTQSIT8BI+lE5lIivZPR2xgGJm
5rCouz4wZNakaB7V47hOlGzjpuI0MWQGFigqlFNXDHQQlLvdZZxvGMOG+jvGfMzBX6h7zr4l2S3y
a9RkJzLcYaDAChpidESKck4a89CJ+65mHgGjxLB3SfjPZAUHsKHnIarx1KZ2mN/eJ0JVIMrvgGa/
fypvSYIw31rDludP+UJgWmHhFHMEXsVSkveNlVEjBQXgMcsxAWJyQ72nJxTwynZGYFZkf9OZsV7I
2SHYvMhCegXgQxg114P0Z5JxoqqbdSAmkT8J1UvTMp9dNvVLBdHdNncSnEDtsjdnaLowDSaUeiRd
NJjahgLvl+Rcq3F4ZuvsKvY5hJZ7x4w+TDy9hITyR9WwahPJDpC8tABTIm/LCNVJHmqOuC7BYf8v
7e32xXtRR1OiCxhRtiOHWpN8EBencLyAlrZDwmdTBjrSTh6vveQyEYm0i9l86+Gt7HgyzY+SaQAw
sFM3PnpeERM1D+xih1Ns+I+4EGQNzipgYDS3lvQHu5Gj9JdUcjRg04yvzOJmNPd5PqzR1xT+l5Q3
OOks85kFnYfRxfuTVQeLRy2RiVpKeHi4OM5pjlVjYHTmrBW1EAif6J8YkkGmnFa0uepZWEwQ/TGA
83OcsDLdjenD4uzsFTYlPmIwISffjNA8BrAHVS4/oqi7KBVH8xdTQz4AwhpXVV7Zs/8bpm7dzZsl
Ie9LVY7RdI2XH5OfSZ0f4ftOt+TJawQW1aihCTAiTBgmwiWePm5h0z0tvBqR1zeC81s4OjYXcfRl
4iFurXa0eO2UkU6Y+aOtl4U9YjemqpCGDyl0spQQAh6Z0jcv/atjYMUaSGerEdNKTzxwmBzY192t
fnKyBH7kKc2vrUEGe382EcXEjC3f5oZXQ47ouunCZIfEKN13So3o0O5fSTNgVqVXVbzi+P7EyMqn
tnvywQmLaAHsrm+HYynYfHfcCabEfJY9D8issNvN2jFEtrXhf2FrOskvE9SplgKRM4OAwTOZZXJ+
Hv9mGd7SdxzGnp3FvKS2OaH23qTnCTjp+tZSRpRT0l8pa64GRH1tMwvNa0WKq9cD3WvKE0p2VCO+
eirFcmCoUvt1FVPaK946TuRjkWCWHbmHCHgAJexk87vIhWbSA8t9b3dJ2GVUZT3VKfWklZ2f1AV4
taq+OaL1Og2DhklGP4Rgn20Ru4/KfrsmrJQTjTs0SX5CzoRqZME771hMc/GyYEOGptWwR1CHsmxr
XAYb2g3zprpplykwThj9DqD6i/oe6+JjcFHDRAHDzqBFXSuGl4UrisZYbm/IpFHyJfN+mc09ekuR
PQFL38OIY7vFHmOxdHiv0InCPKj/ZadOMj7GZPooW3ocMtKTaH1Mf6g2wzMKBxsAgp9SC2S3efO2
4hhp+CE7GciOdWUJe11bmPFtvI9I9zWJArRMjfQyuo1F2RkQ0Q5FmHLswyEs0NgItM9e9z0Zjb3F
5sjWjU9oExrkIayHs1mhJ2b4J/5gO3cxx1TARgz8H714XBrrGJp0ZEZ0amPhaOnKEZJg8xqxG5pD
ASAlf9q+me6ib6NWHzOuu4pg4di5zUiElsvcJJeOSluorX1XbW/6V9eyPSxVIjaikeePi1Et1T1e
rEBYnysD6MUyfEymVFbJARtyWW9z9JbK1fpuFI6BvLNDnCkH826ubNLn7tQTp1gRpzi6hzqp9x3S
xgY57KJxThibmYgeKM+SQIYLOoqezTJe47cdiUWcjGdZG0zwFfAG2cCBwc3Jlmf71mxxDk34xhzo
UQnpNQ6NrJXf5Ea5LHiiG5aWSdQes0/iNZw2YM0DIMpYDLfa5l4iaf54fWoC6cHZn9x7LpB4Z4wF
JltPIn5W7CkZbG/E6aJkEvgIyMHCl8iHVfiJYuIxv5qQ7gLWUWl+KTI0eSwRkoUfJPvsSbgIu30M
GNY4KJ1xE7C7coMb75qb8v4yhb/CgjGjR26M5Zcx20gpCi87SrmtRneQ72TvqOBXitFHPzRE/4T6
FemslvjQepBCKzVRgtV2Rbq72rBmYb92sSgJuAgt5n0s7n6miTLlSqjLNHzxs51JjAJ+IrgybRN/
Q1pJw0b2OhU3iyolYzbG2CD8pW4ooqDLdZh38cbKPs3xwXKQTnKiy4GM63JshiZn5axyXjOWs3Us
PZz/VXrJmCTO5kPQkLNwu3ESS8lZGmN0XNZRLf9EcWpHjd3vzYT0jSx5GLeCP1oMIM/k0/CyR78F
BPttWKyHJd3nwA+4QIzxN+V3YooPIwJILlEvesJtlp8hy1crPg8ppMNDXHzGJjpG85E92+l3Zp0V
KzRHKeQPgEFOODkyVRjHMFezqUen8dWHX33I/aq91KbaR/yaa8lhAeXICQ8HkTX1YA/R72ThPKvY
u+JX6z6G9jsG38BeKlQYynRokElCodzjYi/FY75iurECPV2JHCLoomkBGGGf12Rf1k0PetXaOgpt
KVzLCVS5/PaSsIJPdnzCkUV52znVs17Lc/ilVRlvVpCJgx1vIDIlJSJ7GoB4+g394jnLvI4m0J36
zcO151dMrKfPPRB3LVo7O/yaPWJl8FlwnzFnAxX1mr2YkfnNlwa6wS8wSnxY/tsuhxmlRRzbnBdN
Mv2PSc4ikg+I8WYT+tF3sgSteSWzha3OsInv0ZV/yvR/bF8Pfpclqf2goheE999mEYCRSMf+s0Og
QA8WQnGkH59t3H3bd1/Cb/0owJsbueurIQnubrXqI7pWx0YcNry9+MFAqHxGbhX/3pLvIqJF4opy
+cMjCn63OkauOUY3vu0zmb/S6NxEFjDsDTsUxPqcEg4RQ6FK3YLBd3ouu+4z+uYz6eL6ySkDGyc9
p9xnkYNi4NAkil/J25jEUWg/6z3hS0Xh/jkhDWmeVdZdeUZTznflj99bgxO51CQ8rElmN7/rZBxr
3bCbXWO0p0QBig9uWzGI4hkVFMuHcv6ttE2OoOjvmKnb3mwOZcZgfr7mOuEkuLqy77nfJ25+NnOY
aXyjdruOm5pq6iH9JcYgqJcyICL2PmU4xJ5+MVdMmmufV+UVsVzN3eSb7wax4Zzh63+/fuVo7Q0N
Xnaqbqojzws/DWP58amhnsWRN8RaYtb00mrY0dCyhRz3JLmKE154CAgWUzL+XbsexJrpZRZR7H3F
tYBdAlfxymxE2NNfU/Ko6QfS3nX6FciFoXPN78r0n5CeJcSEna+g6YkZFefSum/gHsIglzQFdck/
zeq9bl2OpCPxaqdn9CVYuOnolgDJMb6bw0qN/C8i/qyKYUMxkWL0Q3lW3YYRgembAa2TVdquP/EU
WIPspYbqxz/dLO0nDjhlq6PLWwDA4zmyC3VykyjaotYBOrmAu0PiwzyncytUWbQRMV/JSDNAzrVs
uYUIaJEUG4OoZ8OJS2UvG9ZhMoyg1Ki7S9bQm25YD3NXHNdBPOphdKKOq98vbHuMIl96jfNH9p4u
r3R6th9PpPvGWDImBE9aVvrS3yknWEE/5Jl6bGjHZoZTyssEj7Lucpztq1qeq1g6I469gB+xwB1+
KWpya+vsLuOdQCiVDrGvqnjkpfdzLEVkEXLoCSsCi/cytx0ub34dC6i5QwnKU2VmJ1mPLt2iXqPh
m4arrkp/VSV/pEoyi3qT9Qu3/QZyiOnNa3pZ8vQ8DOFRyuSD7IbgvEkhY6y+hWHsKgZJZIsANo3S
jfCNbBg947XqZH0gRnwjE0rYN1VLBMhW6V5zwSKf+Ca++NK8RalJsMnkYr0PJd/a9mO/xynW0O11
D6pW2U0hqKjMYDRi1UBrWCLSQnTT4szq+cowzFIAbDftDm++gNJfTHZvYWu3BsvQ+eKxMbZ1DJ1L
NXdsbxyaVi7zjJsOefZpKOILMI2PJl+dPAwi8L4MFrbLgrSO3f+PjO937NxRaZGzyGjddU9fECkj
K9Rgx41QM1RUZU1Zo16zLRZ2kjzTa9CGIEfKitwzybAODfGzhCQDyDNlTsFEQ3Y4GOMRFTdPBXkL
3VESOXxDZW+ACbBmk2RaEzLQL1s4CIFVoZzKjjV1M96iLnpgxwY60gpfif7KDMXxHyoAv3KJX0RG
FLMKMFSHHkWdYMnkfGKjWnZaOeziDSJ4vYMjQGQK5gqOZH0l0L2J9qYcIgknZznkQIPHWHVPWWNL
hJospYGFoiP1cIjXnYhXGiliS94RG8F4Bd4udh61ll0XfIMiC0M0JgWqk44o+QzhDoesn5K4pk4q
eTTyvghninNwd0JGp8rfb/G9D03AzM1YooNt3EZDg1uVBf3S+TivZq9FD0EmSLEurCmPkjl5cTof
mfGu9jT8qM5sgaZiHkyV6lUj73W2uoLovVXtUyPs8xzaN3np3YcVtS+0M7tischsGj5ThimGxFIj
3HI/crXEefNhcYIre+FtTbAjWeWoyA9GR4IpZKrRywipzEnpM3zeyclOYyhipaQt/Iiq5ZZFg+uI
NICw2HUcrVRG/4SXhkF9BDjHpb2QHcn6RDBz3BOY0IcVTYOxkbWXQhXC69sSCR42f1bSkgylCRrV
CJY42ZMYR3Ei7aO3lGfTyOGTr1IeoluCGtJfC/UBpSfRWYtJa9CVf0BJKNpyXqP5FLFp9oQVgELR
IVS8jtJ/EkbftWu2Ftxv6CNb6YdGxF+zJDDQKb/Zd0A1AnrooIZ4XsqEm98GHD1Y6Qy7akMehL8q
GK9y9JWLsVm19SI25Tktl6OmhHuLWRz42aWFcDqf9FLZhigztV7eyRYRRW9Xdi/ZApjeENnzvG0k
3R8HZ1oxJ6tAdkAmziOfnwT4IVlp3RBNBxborE6JfKAHbTy5ooatrKqB7wpsJ04GSY+mBqTNUTL1
vCLHnBNI7BgVxeJYrXh62JqVNdEi/EoG7kWz2JM7t8bqEbSwS+I6pGOK7UyHJBwHSVoEvdwHsSm5
mvKHtUcw/6UAoWsvUWeHMp7Y8BIK2bUp+ougfyAkOtGj512QNByPc+ph19+UuYpVPd1PhXKI0vwk
GU+0hYGm6sxChGshhTeoggClhWrlDK+OmPuCCmCMqhJhI6AMM4+VqB8jps/M00YC9pJ48Qe4N+mw
x63L/BcfzCz7EySbhr2N7E6nLG84AjbxagXLd9bq/mTxFCXmvmt1MBoX04ppR71UDV2EuKz0ISwm
yGQjQvLGW9FKN3HSbpRno4ykVfmTkdDLRV8cSZxVgGpMu5DirJdYLlB2joZyVMfluGZkFFYqXH0y
1yO3GUJHgoYJoI2hoOnFMsnVzLPGnOSVeD937KH/JFYcEBmfp8Yp9MIth6ldNJ+mYByld1B45Foz
/USbuHMwOhlgAvaBsIRJTDcXGyVKz34eJUNB3InJcklkFbYQQyxYkTMHxrEN8125LruGVVVLtt5M
11CjDU9g5Vls9cR3mh34AxlAsXIwI7LKKayK6UuGpaKnZIFoxh5+dKFgEu3QAGjyHjjU3gLYiOMB
mY86HpShuxfSfjYL33Ih7y01koUCjXx06Dgp6orbD2BQM4P7IJjcZmeRKIHIm1pc271FRZRudEyS
giDYVdjdLLK2qd3nMbmhEcJNuPvfXEkzt6oqbxNp3ELc34KLgDIXqi4j50ZnA1uFnjTm3ji0O+H3
/Qq+wjhFp2Zdl7G/a1c8f6MsnetwuhhE1jpN3m1CsNf4J7DiCIw/1+C9YSSQB7lw4kpXjg8o6xZv
XVX6VcjxnaR1I9ZH69vusW0oBPDFyjVr1JuhjneCGwfcgWV9kcg67vJh09ckKZM5FybiWW7pWHW/
I2q2PoXD7EVi4Q29ttMTzjHF4sQkNwT6q4LAiuO04+hFW4pAdosGtOU4KzZ1wM+S7lvZd+tEs99t
TNk4zr9wLbc8LlssF7gCUqbgFTGE7W5d8WoaE+lZdqYfU36yY4UjoZCvw4vV5tRI91Qz7mRD7SLd
OOpWeW7OSjcC1HbKK2dEXylg/OMAZfxGTcgyIalRw3qQwTocrR4lT7KF2baqCPA34Vp9Fqn5CUav
zym7Ize0mECnXpPcEE50h4T6E+3Xl6F/tjnYZMaj1OknA3kScv4wNo/5f0X9vQ7FrgGqwGIOytIR
Mui5UH/G8kKxyoQ8S5p7E3egAJHLJb+ZTr3JCZei2jcuk0TSdzsGQmMFLMZ4sIT1h3GfnF1iYlWy
+rbSS8QGNgi5RxWGaxmGQw8qffoqhxZNJEl8Y33OyNSRhk9WHAr52+EuGSaQaeFWEKCuUBXyUFsA
cGo3I09UDgU3HrutGivbNWT3iP4ZqWxVcvcPoFLYSDDzXnhmmk3fWgEFwd4QmPATI9JctIwVaqxf
QsacdXGa/66sQ5hRsb7TQVok/FI07gBwBOC04k2R97be9i+BxCR6CUKMsmawrQJgSLrvsQq0VfLI
Wma2vOF4vDNB3Ghyw1d8fTPeVyiwhq3yhzXhvwnTQdwsE9oP/e3Gw88qW3tWzd1wqIXpOP3mkJ3m
M66UbjKvWdzflkW75fpxWoJiRThCK6RVAo2jfhhfZjk7FQ1uP4TeuJfCwq90waPBkHAkhN05RSbS
INXHmCefBtaxtM1JhByqJxBMrtjur1BrwhnsBPUWK0rudBhoMy1cqL7UCNi6IzTTXjGYosU5JDwj
GBuENsJuMpJg7iVipHO/fBEPNbOXYE6yZeC0fUsrDZzq0KOaGAsiW2LKtolMVQJLTeygGbEuihht
Qb26Ic+LDi/oLZAUKvhGiAi6WHQNQAuD4ffSrdCMgHbaFt8yTuWct81FSKlOY5iPlElo+xtzBB1e
Pcg0vUsFFD9d5ar/eQ+4rfbaheNlYSEfMjEjnu3EW75itQG0EF14hiprShC7IFjjRzIQMm2ofOKd
JhAgjsoR3Qgxqr1pHVnJieZ5sHCuZXeMt2gFWIcBz1QurTdV+ikpANuJ4gFhvGZsFIVVL5DC1Y/S
cjcyldUqPALDgXfrTD4SG2tHYArKXigkkXQA4CoKKLHZTyYQFeGmSfXBbJtjOnYnuavOBfMubSf/
lO16JJn8XIYTbAtsO8J6Rh1+wFZ9EYyM9GDtupJgMaKunDZ50XsKv0xS1hoTQmFRe2YI5Y7TL0ZE
UYv6riELgMgHszuxgkqJRCb2xV0R1fCAaqCUzP04/p0lv8wmb3ikFpeHxDYWdbnKNDPXMfmJ21EB
fJT/0xHzZSEqiHFENMjzY8+ZQshotSs2OihijAMJZAQJKSgWZl11TXETA+tJCwXQKEHT0PuZo4ea
/ywprcFXwBLKiftEVq/TaanzwRIzLPO0v2rCjACXLvYKEa9X9tbsLcTNIaEw3Hl+4LM1TcRDRuxh
z/b0gnxhUIGql5OIwGlUhV9GI9gSvs1xTZ9jRiBR3u/HRXpOK2rK7nPQLWQFoHlH/x9Dew8TBYXh
EZsP+9uNymCb0LV7H8vHRTuynRaT4VB0BK3TXGR/oVgSz3IK4/7Yhfs1GchqDr2K0N10sivSzCTq
HaHiV+YsRUOLBcn/BOYRGk/IUjLHy0cZM4b/ZPGGSB6XYE8ZwgtJUlr6DlQDFwbH55lAaWv6vWwG
i44wF3BCITtLnboUQPe+PC3pCpG6OYeKfrHQjUHSw/45GWR0hX/i1ZFNYcti92RgAp0a69SJ2kkN
pZOEtKK7Fb1y/VPDz2NdaAr0mt1Z3aoUg7hNobfIIybvPMenDB6evj9m0CiP5Pf0soe/mvCunY7/
9R2SWWx6CQEdZp1M3GRiHAxqH1To4Fg0nC1p2Cix5Muj6eM9gY3be0npCNzUFUPyWoF4sOheOm7U
bN4Wm/AVk8E5quOuKzSMqMB9xIpc0kbX7nUhPJRSf5ZL9zGKnzLOp/+mOtCiBE6eCDJdhoe2bAlk
ozexV7i2CoGDaF0HvtehEC7kEMsD7SpEfh3OBfzGlWe2bYhYx0ZYRfhwAFiUbr0O7hQf5iLy1+f7
2+u3amptK8BGJIMI92yavTyKPFOeGQqAxm0YEWb91uzSbaoRBaRvu6jbNTHGIF6gaY59AyWxjl9N
MvwcBuii/mERkBFoqzpVI20WpT+hx1kPWq77opgFWe0xdLGlmsqsqXmt/9YJwfFuh6S+diROThCK
25J3SNIPO4F3SEeIlfJX1fGXr/9yobqBRZMqp8wQDQNDWRGt5MxNc8MpFDZKwyljkgkHKkf3JgDi
1U5FjIN12AhfUvMUpPVTGNVPViX2msy3kAm9SLvPRBRgsLeofjGQE2WPS6DEuo9ybrO0LbCADdI/
KrX2DMkrZq7ddM6UX81QhCV86lrJsZi41dnFiECoDSgHipecFa/Ja38zk8LRCpR6hX4sHsjs417c
CukuOYdMgOeBdS3Zq69p+k8XHjklgwLGO4MmElvoQntHAqxSQgE3qU1KtL+htqMAulrZfhJ/miYI
KdhM/QxA4kJHV8Kdw7Yemt8dMxHTKh6z3D0j+EodsoF1t1SfRv7Ry99jxBvJvExc9hMgf2ndyT3S
+Rwdi7H4zZ2chfLNXIWv2lZuzN3dfchZDnLt3PV+2cr7/iZ2x0WvNiuJAkARC9ZQXKwuqSduqn+l
WgnBQKR44cYqMfmKJAM5JjyHMnqxhyIQyVtyzZN+DRZ6oky/k/x2w52V1UEJWbCtJpTU9UyN1LAw
UF2jIgVA0e4m8RIJkCbova8Q7WMpvFSkr7QqUkhB0W6VdaF5d6f1ksoPo/5poJ3MQC9MUCc9LIzo
EcXwKL6rg84twwwAUQbZDHCIdXKJkuWk/sQso6J80813sz4uwuyq6bcEZ21E1Pw2RW6yjlhhNnza
UtqvqvzC0W0kUM1LFuNPNdsqxFXGTwb35smE8W42n0O0EZDeSzyqXZCjJQwXglLwvxvGvfhcCnpz
LGID3hQ8SERhvXAlrtfQMwevJiiyAlna/w7cwRIhvQIh8VSP47KR4OzmvWOhDkg/bhku02lm9sJK
gSSbTPmfu6LBXQHA/Uu1flWd8XTFrKOHKIVAU4y9HHTOKg/bUHt1kVPqu2liSyaj3fQK/nah8EWP
0d5i0KIzaGkzDSbGvT4bfXEsKECj9pZkyV1rpbtKxQlLz0LAFcuO+qGhdIlOvbBwfFjnyVx4z4NY
x9eMNbTHHosAxFP7HvIh1PFim66aP4eaN+pYp9B1N8waiAOZBSpD2WRt2XhaLXtd/hFVf/n69PGW
t3Dkyp2gQTcoX0wtgl6ffBHrHc2SseICE0WnaW7tLOCoGdwCD5CWYs7jUDXpjZSlA0v0KoQaKouI
BOCOsBS+CMGXXHVW4nf5DwmJDXP++EhKWOwsmhmsurUfe2c10TqmkZMahJarlNkSBelcEcLwFEwq
Ribl7Ig03sydhMZp+Y0kbn9h2qmdAltf2CkGUjuz9piEUzSGXP/jXHGN9p6oabbMxH/AUbeiUdmn
KrYrpT5qMtv/9ab1cdBYTFzeDg6mm2X++VbdjOhVquFrMj+MlzJhu17+SWq51S1jX5OBl4UjVAGO
II4iUZIPxRHPiUcSlGelkE9vZp5t12YnMdDKZSTdMIfWtd3hB5qV2i8krvERXA1NvVbvQ4oG6oBK
+Fc/RtO8NYPE0Cd4m2egoYmwUovuHw/k2I1MqBNefgQyNPHEn5SVefgrPUIUasQQuX8T6imLu7Jz
Wh9M6WO1zNs3v52IvlLjG1ayGW1C/9NQ7nXtSjI1w6r92ZgFEECY88Pcj3XDL5FNg3tpyV0REhCW
8PR4pspDnkpoqAWQWLaiEKZRtW49YpkjfX20piDV/jBXJ6QB0oARtOfi1nYwHd/pQ/QkoIs4sg20
qmqQFRII9Mo3ygVVJ6qf2a+xhiSTAVM63xYrl2qkbNNRwODPNUahl12TVqS6O3AAsrJH2qhgcDb/
N/MAnmgMeAyjZq/1076qpX2iYfRvyCLpNaemDaPr2cPeM6d79pv86qPPgCX0V6HwhT70rEj2apWn
BQlf8Mbdvik4VVfaKb9nab6bX9L/90Ry1AUFmTtToLRZMOEGLOp+i/qqzFekZ/kMZPnf8lVZ83Y2
E0YOkruyF1GOaZO5qN/ljq590V1TRan3nzmhjZFRmoOyVHKTlFdbuxaAMfFB3xcNuaH0aMiDGQ0e
kq0FGzy883fYepzqfDiPmDD1UThPm4lVfqkdkko7uJgYhImtKGgMGGJhm+yUAJcWqm21xVAAMEPC
hUVQAKHGUfpN5JUzJcSyvQMQOHgWXKlN749OTOTotJz6qd/llrRXdFaMdu9JyB0ZgTkKkg561bEP
mEtb3R5xOEqt3Vypft0b3sS8/K3v1PqnMZFF0wP0Qku+iazxHGryRUk1MpzKi0WPDFL0V0YNIjbv
7VeIziYMerqV6UTKIoBGAuNrxGIpBCNySnRUPrASkFaiyCPv9Q1a7jS3cAEiAo+16EeFg1BLp3Ju
8CeqxBlR+ufLXo3rx9rFz9lSntnscDYRks2GVS5u6ZzcWHOnJfPksL2C+LkUTYTMLT0rkb0b+9kV
nJFtwGjfkiNjl2vf62dQ2wdRmyCxK8cuLTeZwUKWWE3QG4oGq4R4K4Pvu80luAEI+2SwJsyuFnVb
489B0Z8wisVOPOE3GXSD/jFYsZwAH91rq0DUCk8iFNSCBIxUvhGk0eYPvuNnblUfGQbavkAHMF9I
OdstJLxHxXiJh/ySXODSIdczAsIW9nX9fySd2XKj2LZFv4gIYNO+CiEkoV5y+0JkZtn0fc/X38G5
EeU6caqybFkC9mrmHJO8tJ4w1vASBiCuU9J5f8s6cVF97WXomcrc4ptbTmCdNogTfc3WTuxlr0T+
HqU3hbFc53qV21d3DdLnonKWdk/jinx14YBxdEhhob7GZ/U32woA4VYYGJo491SLjep3aJ/SEI/1
iluYHLn8K/0lOUmSyQnLK0dDINiX4lx2xMJYg6/DMRNU2n30oQbmcRQ7HdJBgY5JqSCpTsu+9ezy
NVMlQLWdsSi3btKx4Wj+wtpFGNgco0UcY/VrIZ/gz2xWJ+xyIoco+CerD6KMXI3fVxePKoaDTIZ1
0rryXcYOAnl0ZpZaEaMWLM9I3YDpTfL2KrrIxSi3rU5ShLIsqnzJ6ujjZ5/dmKbeU/080B9WKDHg
IPoWadCwz+AAMGeg5Qs5gJnE7fVtbllHtHE3o4nRmn9gOyopVozlSyHxF5sUZVXgcfPbueyrTEBN
STqFIe/LH5Q6rYkiBZNh+qeaOdpbgtvJ2RAFyEiI/IiY9jmy626fz5zuZrLvAkKMNRXT2u47kXBT
6Am8MpRF2zJ8IYZbACj+PzAkw2+/AkMyjKc9zchacZJaMOUR99Rw5UG7C4rE0/f8P6m4zlV4n1S2
ZwB5or0mmc+a5kuj+aqs/l3Wlffw3uv984GtYy39U9MxS0Bf66Grn03A9THqf+Qszah5zbqSynsc
mahyCGeXhbqDw7NrfPWLoHZptaZure2DfQaPG/gOfpkpdJHWIQqwlo3VvlYLT9uag+TV/8gi8xV8
dGUwXTqTudpOUjGeNTTRC3DnAjqNph57NJJRd23n9YZA1INFW32hKs8zip+QMbOrrAyc+GEQ6BJ1
1j551YRKtRnhA9VBYU9EaHfFvVnCuJt0VyNOS8MXYsn48hbwvdIRvYVCI6jSCCoyKbqpsSOcUBjU
ww3JuDsmGPaa8XYa6r3kSyfNqrbmaw9JFtjcpR7Vqy8OCdLZAPb5cCms+ZR9guHPB2jPU3QWFr9g
KV1zRhCM5TZiKh5z2QJjfUqz8dTCszUYWBRsT+WrzKBcPMo/kqHu0e/ua0x2YTju0wZYKcKcgdgv
ZfU3Jo8Yij2ThDJnfozqhzgiAZwiJo5INVVsi5CWoSOQycnMjPh1VexMDZMIW/YY6V7wXpraev1A
T/SGKylK6JdYGRfhkeLpT1rNhy6ejpah+QY7V9AFu7+vkIRoCkBSre6sekgPB6XBRWUO2qtTXX2Z
3BBaP6KlGU4ZbSA1GAHCZEeeSu3eMpKUcaqWpGwmGSlYqGucTgn8maSFgedI2kbnsF8umhbeoqq+
92n3yK4F1bbCbRKeJLM+2fknlCUqHHIl22MSfxWF4fYJB33pDETSzwAlI/S3Y/PdK/I+w3m9SPF+
bNi9oyfFm9/DKo9XeRY7mmTZ94vOVY0QYkJ5pm8j/DvSj0IwKiHmST3suG4J5cVK9l5xlNLM3sqS
CnE+lQ3zik28L27znwIjYVpsl0E5m+rM1dX6ZVocm6+QJc9EUFc7UgHaMGKm5YQrf24ODVtdha1u
JpHCAXWKoogL31coikx53QOV/bZMq1PCXmCxKuAQ0HS0C656NfHTN4nNm0FmwxLyJFfUq0B/nUq4
4bWbkryQqVq9dV04Eoc+5r8Lz4S8W8XJksZDP9zrIj1jBtKgvfaUfOyWZMizI27XgPAYEXZbwzqT
PqgqjA85dfrfQPovECi0KKlA2BwX5ssp8+UZ39DQ3WpVhZtV7ZSOxUT0qvtXDcDohEN+bcTERYVK
OS2+wmhNHVzSEpFcJeuIJWDonFwK+0W42ue4fCILK5AgRNN/ceqmSLsYhg+jm9ZvNIi4qVfdWCbp
N+QL1smMqYdsrmBm4cDYkDc45Vg5BvYDAV9vQdeXTQcuCH39Q+PBRg496N6A4M1KtoP4s6oedCYj
7M+H/DNEWhTtoxaChKRQSv5Gu6KLgNxnLCwX10JPTDFd7k0anJctcuTo7aMbf4S1bCbr3kzvUcHm
mJAXsjxYTgXSPhzdpvMphues9FA+LilmmRSUN4KqPIClB0q2C/V9tWDgJTqkVrIDQi1tTM9KkePS
2EbbXmYEAR4jJHIYtR0OXI8xIafJYWSkTd1AkRlg8Wzm/0zRbYcwJBS5cai3K/Obmd1ppL4O2WlI
/Gby+NWTAmdWxyU/m+DyrNOGVJMZse5s+wX9ktRfQiZWIz8l/tJbp8uJiMMmZGf3ATpT2kwsXx+E
y0tW7PQJI6otIWiB1ftd6tRR+U4SypDfZRjfNhUlD5X0YgiSx5JdZo3HFnyGxvePDA/phvLqsKJP
pYlQqnBzdi/oJDg5HHri3SqKnigmRKZyoAntTcl4lpUOf9l/c2Jv2mg8GZxB6CIyI/cjELrqrrNJ
bY0j0DY4rlEOAjQ6RztBpFmrneC/FsCU8wp1vW9A5gEgSsuH2i7XmRfJu5KVqvYVAeGRrXcL8he7
CfYp3mTGLmXYQpWAd6i1f/XVQAPnMoFzSaiv236pRn4ZDeJNz319sNE7YASz9OgQaw+p/tvJELzz
cVeAPCTaQxMujaRLT2U/dBjT6GCrHAzvEbctskBth5dpjyvMzyJmEHJwXFC58yHFX3N/rc9xhDBc
Ag83XGKbNp5pYDiDyhuOTALskMBexZk6FJVL9uKhPqCxEp1fe0UL5sA4d9riosuTGUUOA9MTAuvE
HnUFFVGCKmQKhWPabPYzbWvr14Z8eSBuiAXIcqCMyNP/FqDFKVN/VvIk1KSYj25iHqFm+jEI4Gs9
XkmsdRQDggsSdlGczeKMTVnQ70ofhPTYyRatW6Q70IWw9vPf5yc0Axvbjjdz+5P6ioTRr12citnb
wEeOy64HN4c9z5YOqAnE2D95dQPbbjqIvZGVe7GpWZeOODO6ZAcVlyRbSnJz8fJfsv8O633EuojG
j9+ZncNbEN8RpXJ1gZGijzJ5QKj2R+k3PZcK2znrB57ETrOoo01HSvpjJe3s/Dr2M3UbXA/pYNU0
Pva12Q7VvRzQeDRAZDZte6rN8WbF+v1zJClpxv2m8rWdTQMcGfIwkIIJce1AgBzyIiadpGxpn0Tx
QSffnSgCVrAJKUKAa6D5LsYDfyXp9IO67f8IwlXdmndNrrV9owIQQBnfvEClGMlFATyuFSThyLNj
MrAVCkgn0zyUZewrgpnAtoFAFi6yozZvMlF77dC90K4iIsVC2eaS39aga9JLJVUXHoXafERIduz0
q5BGrl6EmdjTZJB38obHS/LU5e6ik5RGiyn2QvLNJjoENqlyfI2xDXsP0QakGT3+TMND/M0db9U3
PLz3oF3j/RAUwp2MNtKnBl1Vmci/ZJhfK4iEpmar0OSv2Yr17C565gKOhRf8L45SZNfyqRsmP9Sl
jUV6c5aSjhixa3Uj5laQbW0XEhx2rC1rtsU+AK8KIWIYRrODOZxokArOg6lsIXika+DWPO5mnSHZ
sL6PE+gL21XfNBu/u6i9LP0yGGUFrIgZxvW2vE8QCOVjcxgzeA/BFrX6RQnrCxIkovcoBEDitN1w
yUVzqZb4Yh1aOzxzeuaScs67a/xj6QH10vhs/O7UlxqTKEbOC3gTiYaHsHieKgvQHuXW1/O1JoCp
v9SP0f4MCZxXzW3zHxTXSq+dxU52cfQaCU4foPngFHVNuGkKBTerGjac1nTI4uiUrWmVLnjWhCjg
eI+lg/2/udcJGFyFmwq9RV/TPlQ2y6kVL5mX/3vqJrRxQANR6+EUv1rwjtgCYFklGAgzwJWB4hrK
SRqmqxef+qhuDvbfBrw0gWnmZNyDLIYaxKx3DpyhaBDoKn9zdfksjVvP0Zmru4V8IgQGEht7ep9V
bCwlrpS8BDgxwwYfFe7jFJqERpAMO0bKYFxsCU/L7iMZf1stu2p592GF0nuHokM/MzHmmbnwzNSL
0NcKBbrmRg2QoI2XUGOneSwIV+qC2EladKRmd5SYGBocXibHX7qiE5d/ijydVoFyK5gB9v2tUIN7
OOTPmZFEjBSYCZXREjFSns2qY93IwCLqCMXdakNzzoruzJqY0tDSz4vG/cGDtNE6EkCna6cZV3MO
6FLjmwnMH2gfR7ErdKahhqcnwF50POEEVw1kFIrh8jdcrE3qmnCySvZEtknnhWLDhully6zuJt78
+D9bMpn3ohgIrqS5X+lWkK74LUKkav43NU/LZlqsrlk8TI2g1zQfERFfuiChzTNBD9nDbUzcLNdO
gUa4SH9WpOBEayVYMcM2n0S9M9l0RNyIJi0Fne1WhcCcKAMqlNdohCjbi13Fw703TbpogHkss5hG
e/mCp/o8xwQmhU+5eE4gIBRD9bIvRch+XVEPzNVBbXJUn50PKXNALBka8zmQh0sfOnOWo+kYAG3n
NDTGps0zX8pYXa7mIvp6rfdl0fspNDGr8i10ECniVXmNY8FIiAQbPZ15MGV0rqOJyWljiPDcmLrf
tSPPh5Jn8LCN4+8OU3mZ9bvVUB9l8BQ2HAmuSSCfVFroX66hAFMaI4NGPhLU1daa562cMkZ/Mgbf
yviQeuYlITLR2jiqmuZrw8J47IYRPA31W3PqC0RU1SW15q1Fsu4ax8ecoFXWatRrQiA6UuUt/bFs
ulvTjlfQUIyKPlN2+cGcnGIZPnfDtFYm70bBVcXxxiytZpdn5QwjGtMzSaPrEaVanbEvkZQPXMLl
/JUIVjlj7/Ye+2G3G1kPTB004mmX4V1aI8RodOMOc+5OjrDMs73O+FpqlmW45waT61A7jJF8gH80
rVWGKW629m1ZBFar8qUax7PaZyeh6uBs6yNLH+W75m/tT0iT3jNbbcXF4LmPi/BRmMulTMB4tEvx
SiGjGNFDFLcMMOGwThXg6fyGs7jmtXTFJDRf4LhzKBH3m2swn9+M/Kv4tZFvzATYDWtHbRl7S08J
aKmxKq6zaZrxS4PqwtxGFXN5Ju7SPZv4MfW7YoE9Fa/+NE3g1nPUM9p3XpeErXO6i0MEkH+236PZ
YDW2VWaaH3KI89AfJq6WyjwM9IzDhmHIv9yQmJYiW3RC5NToBkaekBa9j+LO13/kiJ1ChfxS60ov
e9UiRqfZltDyuzRkj0gNHqIBTFzy4LvUJ+jwYe403Xm+8Fq9cuHza+VDpRKwIXZ9nsDm7b22E8xo
Em/8qQtokQ3qRQTDfXp7FexOWtIVlBYBMV89CQv0usBLQ6rfny5p9nhUyahj5wm4Um4YpUDml83T
pH3DnmhlJx5eyXjT6RcahNPhIduFFcFp2qVe2jdDBG8LHVHIqtfiH6W3Il6u5DzUXsJmLGPQHCqn
MDVYYiKwYWSTAYPru/Ykh1j+U8VP0EladLMIRhEbM5/Vl8jLUK1ZL4zn+K/0ML/lyXAxQ55BeQRt
bCPl9T6v7qEN0MvYFsk9lvuzWrzImCUtpGGyQTrMLRePgQC2uDEhtLApJhJj3vzTiJu1SxetTtrC
89JO+WL4guAZicjTPzaOaQWr5JqGgD1bko+DTRzQvNfVlWhNQUfW0XhcAXFxb+Ft7HwNR6IeB8dE
yMcUwLZls953G8XesfMaZIlapeQtQ0PbLi7Blm6pWVuNNXD2L00GX2axOYJejbPoYkkcWjOL84wY
0U67m4hfQh6QyY4GMlUTAJHRFSVBOZ6r1vQBkpyC5CeJA0/rpmtfhveUz6Yt2P0WYpthHcreqPal
VP1M6/hLUtMvPEtcAehU0QqI8Zwo1VkoDW6Hv2XDhyKbvpGU/qArRCWw8KRI3HhkWZ7VunIEcp+c
wbLcWAyW4wy7BClKNYoqxfto2yNyi4vuSu8tRbYaJdhF/rXwNutQ95Q7VvJHrckv0ukWANV3e8hP
Jh1dtKhvPAaZNzD4b7DW8bXsDzMciwDdOsl5a6vPut1YZE8E1jYP2JTN/VMrnJxRLQlBvnhsdF26
5F3rzIa5RZKlIuTKyCWyy9Adp8ZVnyZIhiRF4EYTQL+1aGvk+0avBYZREMvRNpZyTJzaOU6Ly1KN
AFHOiyMI+CPTNeKPVhHrYIWDFStNJxY+lJq1ro75i1STIWWUHb4w0qX4oif2UR2+6GqxndXzqH2l
52B4pbp87WvjJdHY5Tl6QwZiTsK+KmTvjAUt550Xw3gczC/JAkLLM4QkAJ3E18rCBM5Fi75O/0b/
NuPJJwlsJKmCbSVWwIz3VYKYJHLIY4iCEsb2CusksMXjiBZGfRM4t1TtI867F5/yc5xpLpW3Cpe8
EXcvK1juvJzUXu5KEt/kaqNr39k0HGqT1TG756859tXbzM60aE8zolOTLY7ysLsfPTXP8P1ORry1
Wd80PZwSMmN6mQl1debM87Sg3JNyQhIeAAAKXkQKhp9g4IklehL7LMYJIW/odORIaGuQlnaJICKK
5W8Wd+esmU6N8qf6m3e5AwWWKVan9876mGBQfa10rIYvOWgYR+oHfBqRdELw6E/yn5ARls2scrxB
jcBBs1oHi5RsDPrW4GusbOR4+9Es3oMleDPXjW8JQrJ16iF9SG7aVNeyGC7TNJ6jqT5NC7HrJCxB
WOsljKWjgfHEYY4kWZfc7G/jrjd6NmtFGTDkA6MxtxcnQZxVh9y0Sn4Van5Vy02cDXcMlWEUPfOo
fSyZfWsZpzpttlPS6pB246GDsj+KnxCxoEnIC4wLPhkvCSQfzJoJp0o4yIcTrvN2kd+nen6PQYtC
r+vyp6b9ErfIiqm/TrV0sfMt5cc+QQCHuH5xR11D+j7tiqnaaQUGpOVpdv+ge8ewkTYRuWk8cRuN
DiGk5NjpFxUKCkwK7jH2imiD/negT+NJaLgNslM4edRLe5TvRxscm+5O83lOTBDOjL8xzww5rdGM
Yo8udvoohHG0yv+02THU8jyzZRpzjHYYbfXNkqmY1oxdTjJk3+JL6dGgkeoYdg8prPZd9KioMuRj
y6AH2YGDG2IhRr5XPJ2lAMshkAID2L4uIiN6eLNm2MSsdp5qMxBxaE61H4+Wn0Hi2xYLdIvFelCJ
wscfsWn1HBkD5gw62ewZP9SsepNk+804fg/g0+Sqv5pyeR3Ap4ldCXxNLhomwztGZ67AaYZnZYdY
ibOStLmEUlcnl3x0J5G4sU6IitJiriLF1EJSW7gNO/J03ZH/VczFlYVvY3ho+X0SVTuk5k1q2l2B
wE7ulWOgwFLdZUOMBT+/pU16i2frisZKCw91Tm0fMkvyOKBzYlJY7yuP3WvWNv1bPlzt1fAHLV3g
rJzU+YC55zBiXbUi6plZOYSuWijYI8+q3Z+jUnGCEH+TudwwlceatJrOy9XIlO6myKD7xUBR/7EK
4xQ1+VmL82MdHlIYbszFiDg4Ql7AMbbHU5x/95Z2nSlAqhxXYTreOCfMDJtJrzGThJGp39KoPQrG
NvNJ7lb8734GdDbNboTGM+R1zGBYcLXZ4mqTI6ZOAQ0JoKiKV2JU+HpgEKHGJxjHzdnYSiTt1aOy
BW631SERNbnXiDVhApZ1JLmksROeMDFg0RmwjJPqSYFrKsnRxEck9THBZ+CvAiT9BMyM9X7hSxis
VY0ElijO7cXwAuLC6vqrTZhMUWYOvhqZKClhoRcBPNhbZ0KRMuyDLVQMExFW8fqg9Uf7t1Xq3aB9
9ep0DHokl1Z9yL8GuLDtqHuYJD0N8hMpCkP8BAd3ieCWEOkm/1J83EKeNJgRFqRSVbfWnfuUICuY
DwS5ExuXEu+RUWtjWq8jLOJ/aFnKf0wozNZruYOnflfAMTbJciuMuwqPbH3PmvYG9ahAOoE5QSNV
QA26bd6LbVxLWxWfVZuhhGYWX5KxhqLLMix4angPunqXU7SXxrKDGzGT8a2wRRXj4NfZ5FvCSZp/
pzqS9xbu6IZHqEy2JDOMrn80jZ8gUtGIi2en7Yjks5Lf8CmY4Mpscpef1fCehv+pxEPbKxF2WxH3
lVyqPDoAAKZT70ON5QOPvs0yvEcLL3g62iC/1OJkJ/j+yqdsfeY5+aNaD55nM7Rns07uRc6WCKHB
qBJUjqF1uMal2ETVZ2P8yV2LYYbNCDmU032azWxIBqdE5YVJ4zBW06GQtcPMKKLxBJd8IM9nukvG
qBMSFdwk8jhcxIJrGID95MT3KT9bKyibcVP8Ve0wTu3ndjowF62uVrXLGWzDnkCVDLKDXPAq2uQp
1yp47ZKrMpMPHaJLfdIIy2PKm/g5N2od013hOYTjldoxc95i2Wq5sQ/Mad+y1NFqy6NKHvN8o9q/
CeCg1GCK2m357gPSU5xFVX9KGQivTV+4tO/yYLzbmvWuR9o7pFaAAr28a0uJN/a3VpOPRP5rmCfU
eQ/mV+J5MLgrGQVgVSFIeSJMLzktTFnF3pJ5t6QfgToRSBePEsqgh25W9ynJbxbbH8xCQ/2M/39x
MmGPY+zOoWDr58b4rkfAOh1Jv6P+lB5ljJ1YIJBQ0i0Gb1KaJxYWUdBv0BwtqJR0yS/suzzonPw0
mxipxdtsgWTKaMNgenk6DIScVTNrGcHQf8GP02f4f19q+RijXyPpvBnNkRBv+A/Q80k9YEvetIQB
mX3X/zKAxF+kRvv0qEy/PD7j7DavwrToF5t1wcQiZWKhdzyCOCe/bOpqGWaVhaD4HprWdc61G3lr
wtcji0A3JyNKwRXYadSSgfFGws6pMxJva4BniMYoxmZXzd6X+R0BYGXnXqB8yh0JC7RYnTN0Cl66
LeuhrvwUoO6fDUKghjlKFrRPSd4oxT0X+S4Srq6TwugngiGV2P0togiqNzYfrD4GaQFGxAH/RFdc
faYtXCMNQ2okH+2PGidALB8NLDfM5Al+1ZGFpz9V/5Hkzpp/rfEV9idpjNyRYYRI2M0OLbmKeDTH
2Jvfoyx4DS0Im2R01bbjWLZcQ+6vht6em7C/TGN/ywuwWcroFruuTZ8cVXiygxGiw3BM2/fYAtta
PFcvZqh2eEE2qxeTbBs5M7ym+mSKMREFaCHyKi6ILLaxuc03jQYDOLS9HCIsQzg2ZQj2UmnfCyLK
qOnh5eJj2LZNS+LxcJ4IlFLt8iypyTlmx98nEBxm6yi/LyDJ+SDYkJfTuCtJz1LAxpic3KOWuhXQ
43zeCtDpjUmdNxDFJLOB7fpTLJqzOeQXTTGwRx0qBoQJqy68m+XbZIk38k7eSvaLI+vGFV+/1pkD
92lG9sykeTUDzdBwhtVN4MVtelP78CarGjlj3dX4WlHk4DJC9ZyQ196qJO8sJrz/dFN8ZKjdi+El
9+pppaSjnIKkzWQBON3DiLjYKryC4NySWsFvLvaDyjc9qSNGR5plpy1qaPVJs2nG8ly5hNbvU5M9
VL4c4iQ75uQKN3/pcWcT2ULmKyBJa/QtimmcTlm+NYvWb9SvstM3hhVAbL2F4Z+aXOw8owmcUX5u
aSGYx9peDzHVTPBykro0iGKblT8qgheJXOLwVgn9s6y+anWrBVftJun489EGlwLOrvkKoGhOTXfM
RuqWR2e+QrDnCHimYTnKzZWMYHNmPl6Lj5JlvWxjPGswybNxs4utrYWIjkw3ow/R0OMsPHJDRzcd
fHFh86mfV8WeRfwTEWWdeqLKzTc/iNPsymMFXAT13nqNNA7w3RUZZAd7nv+RYk1HXOzJ9kzE6jdE
AdZs+LIpn2P8kUnP0awilxl5t5gFS25NhLWuM4CkWdCXXaaTTWdKO6Bb3qqoAhCXcSziaJEXVjyk
tycckwzJc4lZXDBx0X0GMumvbCpqnFib8sXIO8+/g5lg07D2qpohSWTs2B4HfwN4IwiBdD+hvXBD
JB2Zk9rsyOyNMFkESIQVIuBsimNAJQ/lLuSPr1CdTpEeYaQRYF7d9OiKRnJmQvr1sIziUgDBNgpH
Ti2ebsOt+DDRXMtIobFTzYvschaQvfORxYxj+v8sQdwzER4m776SnEH7FbthQy7ZLonaXczqefhR
O/vUAfzJpb204uIgqbx4QaZJNs/wmlmdVmvHlV6yyTwV1bqpcOr+np77VHkAsDPM7NgyWYSydzDT
BVdU4OlIMpr2ki7qztJpOmEUhro/xBl2yxrZzXCdSDxOboFV35GIP+JwfFDY0I0VAyZOYNsWibQJ
ZGpEepsBR83Afoy04GzXqs0pIXBSEZZvVMxqh9SfavXIAyYwDpoyHhRrG6X5dsz7ozUwEukNDPqj
wwDStMnxK0C0URVR37sbo9MeOiKhOK1Akhqg9vprsbjqrgy47vrCI2cyG9/lrYrUVi/E+bi4uI5a
3evIfqkanpsTT6ntCMIBSBUFurkmdlnUGuMuIxKovSVJ9bChPsjj8kaiTw4D95wcV8tItlznUTzk
vyklgQ7YcxI0Y2Kf2lxz+2hI8ZCTDvkVqgzYxbpOCfDa84wuMe8x0uh5Iny304glRDCwz8+q1J1K
RfWT1jzGYEFbdd+r426r94Cn3aF4RG8WmmkDi3cJsbBgUZ6Ra9F+RK6KMkDWoCGn/+mTctQaoDoD
pA2cRckO+NFb/jRk2JL0G8l/eIr9Pu/8JJp9/qedArSX5j5g8TbuDbAyesk4kJuHbHEz8q1AP6oo
etH5IsQ2QbRPBKIse/MWYu2qxxmLTnYYA2Ufxe+98tYh+lGJBjeg3eLOX4sHRhsLqZbLUSl2JmQ+
vKSWbO7bj4EMGRynwUWUTCFR1/6zvwDulbt22WZStEXFB/XXHxKuIi7qWeMSOlc0wpyJVspUHoDl
8gjEPoPLxDEKJcEJmsipjW9zqTaYRGTxx8ZXY2XDtWE9oxUHfdyEzOeQZmfnkR++pCD26ZT5/RXd
Ym2Gcp1jh7qsqXjA1ptiPuJgJCWNogSKGwqlDBskSygOBpPQPwtNiwxiJgBIFQ+4MbcwvMmTOBsT
5iwmMhiDfWG/R0nssD6Vkcao43tdj36IbFqMDm+J1BI1gTpUQzRikvaB0dr0RogYtBEgBG3pEVOt
OUGBA0xAiUz+LRIpbeU+1q+tYjt6SCAf7KUZMhCvDpe9RbWpJ7ew8X4DeFo9a1JeXDvw4/i+I3uu
fypFNnWdwetnClfXjHh4zI2IbWzmRoQqFSGhUOmrYXbCWKeQPwHKWqQ45SDb8dln0bFl2TxWBiqg
Xzl9sUEx8NGHNmaLchfwWmphXCuUFkG9JebY6cWf6o2fDm6nzxSQDbu0Tb28gVRKEalGqhesvXrk
leDT+uAL4aBX8tXDsup7g/omw9JAK8t6kpwLO+k+0vF9hpOb/kMwwG/5QbPPPMWtRhYTRL0YeIq+
wXd50EHnYxdlTsAr1HhPpRGBq4W64Zfd+W8qozAAeZtQNtCNSGSyNB+rQYtvzq/VNp0TjV9LetH4
pMv1rjEPXch6iOtE5g3s4WEVZOMpKLgYw2iXAV3UkF5S9PuwreJdQ7qcnr1FeBaD6T8NwdmsqN/c
gSinmX3aKfiKhU5IJkWIxVaFWh7bVoQMOozALH3mGDQItA95ncQVbjrj1qTvHfLRZHpF30hJQQ+E
c/TRKsOHzNulJdeaP8sFhMlzVRi8rf8mfrLpCP0q/JXRqwTNZmaFnos3QrMZP/MnGWjHGENjlEsa
72T004S0h3l/mq17PqjwFVInZE7Rkz/Ds+eZWxyREjiizu2inyqaP+JrRzZ1Vz7H/UCPUOIXo07T
PRJv2++aLoNCUEUqpPDr1dM7hiuZnqQHJIVjqh6A2JE0g4Aq0cltmv7jfSum8NFoTzZsM33CTwL0
eF2+MEWJgy+VhpErhEZHpZfBzCKvGxBn5P5EaeBn6z9Z7XfoOvPHzGfPz5zS7NOkgNw3qJXU/CXd
QC6x6tnFEkfVrvqZgnc+/gobhcasbzqU0ztmZLrXkq75Y2CQK21LucbUzdgY7Fo0vaQvfgwRDptu
9tIpwtjPYQdVht+Wj4KdA/8ifCRG+YjLQ/PDqewJrtMGbejWDN5boeyU9bdm8sM1yNWKpiEUb0X0
A3ZBhzSZ2OElVf5a1t2cW27a/4jgcwTtLa94rNn+/hRs/c04OqvsN+qj6GaKdfrqglUoI1Quslmg
6FrwynxzD8UmmeHTex5t+jk98jZXXhi8oqlimXRw5gEowMHg40qvvZ77e+zZ+V9tge71vS5o2xxb
7KPV/uhNgYoZuxZN5YjzZNKemLkl1SVO+JHRsKEQ6K99gXCTxo7jZZPQty2mwkrJg/cE5eq04K8s
FIizoRNXTK+Uz4n+UUzYzqIfU80OBj1z8VnRbo+NN6UUKDpw988YnRQhjL35naB7nWYv3mraH6Pt
nKfg2zXg3ZaTglwLV+uagnUJCqb2456hHzcQJB+p4ILmWyMI50+tn8g+VAh2tV9NlH6M0++U/BfD
L6rQYwwxWFCMYTVhX8mEgghWTYTDWNmpeKIty9xYCHT7+VczKMxyg7ayQTzM7J3MR5I2E6Jd+l7h
LtcdXBClURwtHo0GGyHKrT4enJ6Exhi1JiQva3Lmp9UVOEFDV46KrVBDiIe4xVAZFeqaIq4Sqsby
rc7uk7UV9YWApKF49h2xSiwIVRZ6XX2zjMbFIuOV+q+cg1KkB9DLj6QgrIfbSITsxKMbtPFi3uLS
IIm6NCGOpi9WihZoDiKmO8lA9urVE+OWqPe8IrE3pq3cCX3CXu+qLC0yglsjZSsT/IM9o3pC+9nI
YpujykBAzKLL8qx42kvJsZMGR6qAc9nXntHxxPghreHXRMzhHkm6l2plr9ZM1MNz/n8knddy40qy
Rb8IEbAF4JUGBEEvipR5QbQcvPf4+lk4EzF950ZPi5JgqrIy916b5I7OIBiM9lRfzOup83c5/AiC
aZUodVsDm4I4zAaxRH3maglIpz6iDrB3JMrt8nET98ZNy+zrWeC8ZJJYcxV8ECfFZaIaZJR3Cn0S
E8P3EAUoeDVrNI4l2J3cyLYZgaJFsJmCxz+17XE27O0lAFsbtuFobq2GligoOw3oH2p17q+dtjvA
KTs2NLT6mNDwRnLuiGlJpRNh6nJ15zmNo+mtHU2q+x+bBGwNMhGORMZxMbZ9XT1PA15m6o10PgLS
PKXtBYGYNfx0w9PeUCX8xvT8Ia4dlhLA7usDgzjHoGaZmHwABV5NCHynrnAbEuT0+o4WH9mfDwY6
+mlZThQkUgX1EPTi6GcmOqxch/UjmoTj8573+ZcYrDOmzUts6pdw5PBsU6pGrIrmuiQJzmYWZ9Sf
FEAUBXRGXky6UyQdZmN+AXx2NtpNm30RpxDhdyyUirJx0yh0ZE1OmGL2IMQs2yVwmjJ7yismL9sh
qRxJBpeA1sanJbX4kPxXAXoLg3CCj8JiUYXRT1MM+/R4n+ARxD+6zRE2k/d2JCABrzMGuuoQejB8
9iV/fMjOFRzRYFMg+VG0e0tlVE79UkaRtbISCOjYqw36gD4cBzeZnumnErOZzzBPFyzQyIwFmkme
PFkXOzV3prc5EY9EaA/7IzA/80q/RZ1/s1FL5ZRjPoQi8xoN2PCReKQhrFf7NljBEffQMYduF5xt
tMN5UpylLjmbAKgB2egmO2TANUNOPBDnEJqbJnuXCuGmvYYSb3axzbtmuwny2YmGzikfSjJeVLpo
MvXsRAhzxInQjrexfpeAtlRPmUZcuvtT0dw20kHmtKFYF9RgF/zlAZrUMhagoxGcsIFSW4xDuqPY
ZNtDPLECsfehS/6GGhtp7Qoig4HAheGDAWC7/BeUS449sXgfJHwGvA6QmtjdQbOwz49CWRG1svBt
513rPys+T5X9LfVMTwHTLDUiMuJiwsjI/ySXnlrhGYgvYAnhZEcX+c2g/JlB0Y8I5rmjnL4wE7y1
IdEx4a+fJXvMXuG4YgtPaDQONGJsb+EKsduHS4goowr7UNHrzYP9yLx7HGswx7u+ephB7DGaPqTj
reQVipzS2uKoTXITT4S144wAIKdkO2TP5tx5nCInRz4IzGO8lEgyx9dm+MsaOmrokEztUcfji90z
+N7muCxJCkVUTK+jQJ3t+OKSytna/2JG6oyPZvpTy/5loAy0OQPK8JZw8CJhqTV0NgiYGAwMgdvj
7Rdc7ZTf9t4BrGr62dUNE606Ms6L4DfjweF6nNU4QV9Ox4Ta/t4167I3SGzCAGXflTi7y8WGOqTl
HNot59AvTjWUwhXIARt5QmeVe/4xB46y0w+chEqGjMNfODQPY7j5nEpQ1ov5hWssuO95nLvm/L7c
QJ3zQ2y8VeNfX5F50jzt5hOhN3PEecOzbhmXNA489ukCb7GRNkiyBo9yzTCxmtKqT1X896bpDhU5
k6dwW1q0Ewn1KenRdzJdNe6bSo8+4I8/6Wv8vxzvkeHar1mh3LWAARu8d0W2X9Qxe5nHHW9wwkMR
Fi8y4BEGKyZJmUXFV2qbXA3AJVh0F/8wCGa2x28XUshalkXnaBdRQJe6eacR42/U+FIbKcqc9Fhx
1qGay5Ziv4S53F0T0wMv7gwUGbBW+XuWELITJoh03HiurKpkr8ZAYB4RcPM7TSEVoX/xQhldAK/j
n9YTYrNi5/NGck6Vs/doQdcm67j8R1MmWg4gyGrRjxTd3o1hrkxfSz1b82ZyF9Cpc+6LEd91JB7Q
rrv7OMUkalff5539YgNZFul89PmJ//33pgX+dTjEyYGSXkdKGqAgDge+xA3EKSjR3qVbBDxUxHsZ
Ny4VqsWJZuRgBF9qpaoc7hdZxiSeBTXbWB6p4WyZTfLZWOHOR8RuE4sSiBqD1z6y0WmCoii3LPVV
OmAl0Xa8nb0OBQZCIS+XRodWk0jr4maYe/sjKpv3eWG1aBzQzfyl6ELPho3EnBKwNLOEfW8DYQw+
NInZouKUGI07FhKj+Ndzb1hMR4DoaDQ53CTGJVkOoIfpkIAaswMvY4AMXB5lhBbhbtlA5eDXzouX
BjcoPwOXnD2T4zNLO2dePoJTE8ePCNRpcq0joCi0AqLx2cHS/YBsu5xnGnbHnNq89p+smTWLSSAx
BA05UfL+gSOgywho/sbjsByRuG1/CZjLekkBF1fOSYLHkjUs0h7Lo0U3lEDFfpWX/8KQwZrs2sU/
DgU6jhZq0yjbctYqVWc5y48CdUix4ae0uAasdEQXZ+88D5xc6NadOaeOPBnhIC+HTaOBZTgw1ztw
eJ/e1PTWgkwMyGnsLhGiIEBkI6p2zvbJN+9mxb4u6ZuI3+SvTraCk0UlFsEvWuVNy8fiN2DJZIgE
E/hhjT8dxzaOm5QTY5HdO6pkfnlLnvYsEHy4n9DrQcvoutGFzt3QWmdWT35YJeFMlp0mZZ3x4ROV
SsCzVXDQ40TLobOFJGX3H1xVmie81xQBHDOXoxYvJ2fferCw+T6mQzCEb3zl9CaxUWON4JxLoqar
JyqyfI5hAYQefJlsMOyvGeY18lXQYj9nHiKm7ZzW/f3wNkc/0ijOsnULYSLw/a0A2xSmdmkTXSxe
J8Ajmenl/I/L3vJJN6VkX1petAnXPA8fdKGO95JtwjhL4fjIq0dovEUcgfS58iabmJZzhy6Ak3J0
Z3OCxDP7z0C1eXpfRzwyUnz9IxlulT/Y0bgpy9tScuDlEoWfYyIzOzhZw28yCAe73zo1wkWUuuK0
iAp9uRYR7ZVXCxXgf7UNpFcaPdBKMubmj3K86b7qJRxWI2eSl1CKNS9CmnzHHENJ/U52qvjkgWi4
n8Gl4U3SgdJycM++WhxOdC5knj2eIcGvnHD7+SFLkiE4hHKc5tCSP1o+KYWepjpqM2AEerKSVsvK
+6jZYS2gAjzRLS0A+X1CPEJKgKwvq23BgiPDKVu6vvlmWZO5NirfbRLgYv54vKWDgaylpLGW/0aL
rWp85Xdgelrii5AxOWOcIQKIY+a8WbBVIBEprTYMJllpWQdzmkp0gfudS39uHqu79MFzXMkv5JzO
XAm+jFWCC8N7VSfnex1ay2UX4jM1Nizdk05oMmd+ac9FKmmKlBvqm+U7xeVx7FA3RuR8czVJ/7SX
B3F5CmdeKi5oDLv0QssnHleIBfZFc0/QUHP15u4S8yPN3GKcE313sfiVS1JCeDl0JKLzd/kLaQMu
EcZMANFkCMf44AeXYHQElgRv3PNdx+KxFFGsEsLHh0oQ050Gku6q1q3jLi2PLjsEr/2EmRKfPSo7
Ubo3dtvhI0vIHJiWOQ24B2J9r/welwxiesRKjhVBWrKvuTouyzoDHoPuTHnys/eqkU8QXytxkhBx
bDWeRG5HbrxRN1SmB/AaMSrXBobYeMtwrfBykviKTpGeE8dbVsOlgxVxEqAilJBpOxXvgUa9uPwN
91E+YNL1WA3LX4tLaWXvLaP/nqqYG1g+BvyZVGBBPK0lHph9ySuTIdTh0a8edCg301dPI0ulQGH1
UHlU2BIUVgOVy7VcEjYjfjqIPm2V3XlWTmnypJSkBOXzJ6SOUEqwf8LFYOkR3Rm/35ou4t84eUmv
UW78UGzeQhYyDsvjfdkNuKM1FMGMh7k8Ld9P477JDPGcCoGqYJ+M8y0XEv83sQdETrPt5+8BNrFx
mWhcFN4RUu24kx92mGyjC5rGIyIW/vnSACog++SUqFwCGo9ghHpWoo1W/ksB4w70nfJ1N/7aCCds
ZAIhP5vKJZ3omYoYCz2r5dSNG+T+tGtUGpU8IiSF00MfkbKOjs5vYIB+8bV5my0M/OhjHlyZZh5d
o7TDgGhs5UogsoSjOnxoIY+mQ7FaY1Cav2mzoCZi2cy53tk2B1iIUAN/wvtAXxQ1DEki8CdSqqMT
7RuaMJEjWt4HmsV/ogvXkHawBNPXXNftp4oTV5cxkSDz8J0YgGhbHsFPCeWLztGkuxO9NKqQ/HMq
JoCmeMn/+ZLlCGpnN4FmntyDHH2I6bKI5e92TBhtIQhCxN/o3BMG677Toxm1rkSNFxgzwLt8Bum/
uTr0JSf05sqcf5R6lk7rYDISF/IxgWPfBATMdKsKJq5fGps+T1A/PTVq64LsCRs+aXPPW/XUFl9T
Uh1SQNeow491UpxIW1hbQBrb9tQ1b9ll4oBtyAGP32ocaXvORyGgWKdPYXozJhv49nq1zX2IXBow
94A8RO4DHa64yTcLeqyzHS5WCspHGRLMsLlbT5yNCNBB/RKRCtq8aWXvAYXxVLrL/1XT7I8cD5Sv
yv+Y6eK3soms2mUFU5dCqCYuayt4MKkvY+FFRHLhfQYT3qXiYMTfA40Esz8JLToxqF81tNv74FdI
5WbQOY7VOPR09TCmBenlJ5/8lRqPKa6cnsdoTpHnACfHoKyeU/Uu1eqxMBouzy0f4YkU1Qba4oY2
zyal7rXHM+lt/dsyZ9a2QfqXEwBZKhscIFUAxqfczg1RRvAyWnAJgJ0zbKyZlzKPZURPBKdffPcZ
MldHaiH0c/Q5K+IhxfFGFvSdVHmdVDBZtCtQRoFhQIWymSv3ClBLa/Ejk+od3ZqJ2D2Al8wutD1K
tPLALF/OVvP0iINXtSPGU7nU525qdhzQAvVK20DqgNdEJ12Jt/JxtCr6QVCZL3h33MlSd9UHBrvA
pxsQMxmfsbcvOjsR7KrwmFQkeuV4rrdgHjNVOFZ7L5NoY5gyPu3ADYr3IShW8A5U3YtqceDAdRTI
gULP4r1U7WhT0+uVkqc1J55Z9B7LnkqU3qaL4TkDcewTUHkQtA32chY4CwfPxGIVfs7iygLLHAOH
00oJ/pZdSaE1ojK/YCTAMd2k8BOsw/TR5fQWE8NMDckiSJFLhdgz9knTw8AKFbHdLw8KkY2MXQnp
KMU1pRDlj0NJw38GtlifunWp+nDA6fZrycAiXTbp01JmhiWjWesmY6GgYMFmzOBlIOyN34PaxeKv
lrprSm8K9VuKcdZN/A8qs5HddkbAl8zf1BLg3lYyIxo+MLov+yrGmJNvf7D7Lv35lEolHG8UADbV
LSib35HR8P97CMGV7gVFPKMmW+3XFgcvBdP3HPwZ4EvpfVW3hIq+qaNX4gLpb1BvVui62VUKcYqs
epM1I41mlvMSsw0MeIxGFl4MCX+azgkYb/gyRzH5cGEFNBdObaquCb/cp6SHUA8p/HRynZ3vLeFT
NitjyJpq8zNA46wJ5Fm4MHQOEWjJ0UesvKdJfzKWSoKSKmlYSNPkzn6cjb8g2xg6wUxc5D3PaXya
5LXUvyZ748x+ypmIFqREndkmV4gZSvlP63lpmAfwDTRqXSP66UOPQ5aXAHug1LTYn0uYJNMia4DV
PWDTuqtffAwn4VNf/mO8gC0CxOoXCcNbWtXst68Z7TbmfnRsV6zCpc3yUeyX7QrL08RnzCmHARux
2EGNIgpVtpFNcmeJ7+l2liZO6gkGsrUKwz+Nq4c+oEFxZgfKBcCvUuu3lE60sWFInpP0wvNpcAm1
KXldJyWEvoEvKY8DZ9HpEKEvZeAQVNCOE0R/egeXa9pxVsBtufw4y0EB936J9Dvm3KhTCWOe18mH
qZp2i3ZnC6MaVBU0Dbve2HjhJtViFj/pfKO/xvxMMXviQBvXfoJ4h2NgWBHKRfk+c9YNA29kBhL+
cUFUDJJz49anakC6TuuVfDdFOCM6MfbqVdJ18IAvPUtRPiz87Twh5jepj2RSMxMEI8bjqOjoMBwj
qTxDxEhOuNq5Y+AerfqSDr++M/RVK4GdTHgTkL6NuEVz6KJkza1C+qxaACqo3Wn4mlIg9ImTlQTe
w6pi59UgWtoQLQ1qDvIkJT7ChgLR0G/V6kN+q3rpSBgg2oexWMdsRXH+1aK6MS4hcGcJbsgsdXf6
o7lF9gAJMuxLPQiEuS1wHeLEekQlGSs+mmYS0MmQuyn1PwlWnh9gpjB8iPUz7MJtpU4rT891R1JZ
KhfiieaEITAVNq2a9j5WYwJcRmMTEBCGOziLDVfFn0RPnk233w8V0uSVmqGnrbc5yXO0h781Ey1V
fyjkpxYRey7dlpQElJEjDYLc2gBnJhpoPKnyT99UWwv/Xs5G31C1zBWpJtgpbnLbHubxhPEogPxT
zM8Osm/Pmj2HzXko5ktVTteo6G7yQTc/R5OwdhABS5EUm9jMeeE5gxedtW38cq/b5b6ua1pxGyN+
2l1yknr7CBmB/a7fjW0FFGvyzKu2pE2G3dqveHnpWULW5cBOWMuvnb1w8kZ0xNHV66KLXYpz3Bkn
XdyeAV1fAn7FkgmB7Yr+tMolVvWdZm2Le0ugN9Os9DZIuGTSfQnIn9deppGtrICe34c5fCvZXe5y
wj43ecvBT1otTZ8yOVDNCQzqMgsEI0SbCtkeTvWjD/ZM82ZowyQFGaqCBvkr9jp64YpODLOKdNrz
w+rcMl0kj6XKbgPvFvIiaqIqfVWCu5+dNEZwDOrIoqXOcam3vWL8K7i3ADAaC5A5aVDTTopqIhvf
M7GLZCwy4F9z+phugj3u0Mv6wWTNCMsXBgXr2LLWMy5LvokuaC3vKj19xkrxBiY5Gpxx1j0tuMe3
ZPxTMBD7CwB/XsO0cBEb2sGdHyblZ+JJsYuXNv+i3DJp27L48A4EpPXwT5dxZMbCgdFiSVR6nSmN
Z6h8HaJM1ityqnslfiwXp4Rcz3oix2tDmU45FfMX2a0R4ViciPtre9LCPyX8C5JyVdEobR91ek2L
mtoZTOv0mk8EIPKiWuPzr+FWtbyDKmRHFZt34rcukvtoeiJMij2yquDBsoO7RgHgy1CPkv/MuJAd
89K2dAqmnhXwv5DjE4bf10lDixnT97xze+3xRnFuoAGmbI5o+fEFqLLgZJPRJBboR42aqGLCFegP
/mXEVKd9TNOPEf2qIr9Ec3Qt8Ml1aMolVnMF9EiVrEeCjcr0bNL6Vmv6Dxxre0Br+armSBdR78Lr
jdNvrl443ZpB4N7G7sa4Vstt11cV8uhxlqPwCHWixqGZTLeOVz4EL2op6x7qGx9OjV4wD4fYS7k7
yN8D97ulVxYgKm6Wnz/vL1aeHF2894XyEhLFMDCUZuIUg4YpUuwy+ZdCSc6MiYzEnidOY+20sNrH
CBHe0qw/tdDaBoowLSTza0aoStlR4MdAoEBbQhbSe8jZk4LOIm1GMzaaoOtcXGTgAcViXCEY3dq0
SXbg3o1zS0QK2tMYnwc+HxnIP3PyrKPA59XStjF+FqJ/nHzGGEiT6A1FkQnPsof833+mwMFFfgIB
AaULhDnNv27TSRvLNoFrtftAxUpckIlCNtAM6Fh9YzPQRHcgaIv22QGIB2XhW3jTQnIb+JP/Wm8h
XnhEVxZKWKU+lVF0mOqd2oznwZ6Z6z+X+8EIwNf7Nw5oSrJdphSBspiROno+yd4eij0Ha5lQEG6f
NfTbxNjn1jXDPU03h7StFql6gvyn7EEz0LNTV6aSuEFIyrIsbiORsv2pM9qzVQQXkcwXOQsu5aMM
7gLpSovvpcSZw3nPgFScLDs0mvTiYDDcCf/gjggk4guTFVV32EKCZQFMgQGN1H20ja1PEKrtMw5f
0wqaF6Qo3LGTXXkJfvguv1nZa8E59C/4jmSCB0CWUTQiZoTQpFWEQbL6kyWxVX4lNWN0NXFWgZQX
/RoQpUPGwCPidoUVSeaXjzifsvdnWn6RMfBGFka3oXHZtsF33IGiFsPs2nXDU1E5sN385q1VknON
/plVkf1j1nggtL06/REXGWZkNcxrg5mzhEVZ03rUUm4oD1so/FCUerKRVZd3KYRxRk3RDU7/qJUe
FhrpO3lzs7XkhXVHo15CCWL8DvwuI+5Gccct4HCyDaJd3mu7DAjFnGzI1ooLsD6WcWqj33pdTdGr
AXMBcWEMr5cjaaGe6ZX4LfnpAU5PjKsHRMXHisCAHlV8107Q/HAWQRGidknnXQlDKKu7Iyt65jd7
ls2W/7fI+heTETl9w7f5kXvZhjp75tbNjxh6dEV2CnP5sPtXDAcVZjsUxxfjJn9Po7bhcq8ykRyb
8U0D/SLLAgnTCrFEMhHdzuEHvShgyRBhQToGzMPLvZWuu4SBTjihhpwegABHE2z1pcQNyASTuyfR
t+e/IdC/9VCDstsYtbc2Km9TuLXsCkXBeIAVoszhFVLjRde6c3EVuv6imz9RU67gYEZj9BB1T6Yt
IWaz+jLX7S1YN6+UyGQG6aO6xzu8r/lBhXrVQpg5kEJkE+YfWDgz+ZGPaZh7cdPsVekLGA+iGGUH
qHsYKSaIjR+UQ5Erx4l8G2X8KJLqrPK2jDkDy12mLKPiOblOobqbGHKG2+W4X3q96N6lazz2SwEF
31xmGAdmnvnDWm6pI+zBa/CXlNTixNyWS/m2+EbEKv/kWFkkN6td6ey05lXBbyHFP9Q/lj2eQhkc
Y1se7Cj0fBxciER8F2K3/TRwYEErmkLG+sreiCWvjfARoWlVT3aYYWrAWUP+XaL4txH1E+agKXFb
VmsLr305MzH7MhmKJewXleUVr2oYsLeifUFgHkOYAejhEMzQl9kukd+KYtpK0jkPwCnoMaMIMghJ
dCSaYT3HBMTb71by0v0I82eOALGH5+YnGN4hMhR1eBmbnzm8yTBaWn9ygtwJBtbBdWnZbvtPvMuW
SQHxnEg6SKlDLEwbOTHTZIkK6MBTceuXoEcJUS6wK03JdiWUq2A2wYQx3gIgMNL2HxjXb6saUBzx
Rf1e7okBKcFfFLITBRTkS3OaqSSJpMYS3IXPu3OgPl6lsXxRpPmeJzoiStUNKvkRKdmTNI+nL/VP
G8ntKg1PllydlHWkQ2dJr1lXe6nGq5Yaj6BtXjufGHsWreociD+zR9abHq12OwuGbNOlqdCXhQ0M
DbDT6VYJI7fo7l5DyRH2a6MstoqBP78RW7t+EM/b+vJWUuxtApO4nVoHRrwN52Ki+MA3v2oo/jjU
VZyb2O/b7jMQ4zHqyVnA4REIHe76Cmbtnv6hKRiDMX6Pste8lJkBfhfypvfp+yPHy261OJd+d8iI
VKyB7AEwokRKvXXmGIT8QJSnUVLMPzpFgzU9o4CXL3slbENTGO3DOWYRF7eEfCCnJ6J1uhUf5OTo
R3nCUPSfHw5SXb1CQNsUJwEKWFYxQ21p8gQFyUESa6EEH9tie4TckmhuS18pNHj6+l1aw76gRha0
AP0yQXD7MyBoBbZdzRa79AHe5irqVpr9nsql0xOWMMvdtrH8bTc0mNGAfHUU2GhHbQKlKny+D9Id
3ABoXt1ku0yMDsjW4i+LJ7SRq5XZHuGluiWuZECjyezwXrTonkJT2mW2ifERpml3jDtUXAXtq2xV
7Q0OEbemLMhGK7wA4En8QLV2llv6fh1GrI24FKZbtxq33o1SaW+I/hTp+imLXtr5UmjtOj4zrcFn
lN+VTn1JKmLAGCj1hMEl4BQhGwwEG7WYptL4qBXtseOwPBArPUqeppGfB663Jz8zh0HcQGRLles0
xqRKDHl4yXo6QsahpCRi4WLcztjMxtKS9FvdJybG2uVCIysjM8C4C8B5TGgIRAfJSvp0QAnd1yuN
8IGc5o9T56AEknEnd7Xrd0CjMGZ1tDeD9FIOxYF+2iFxDIr6hseUBp1BOi4WqdqXvOnOFHXDPgtE
Ivm2qxfucTogTgesL2+BZeImL8vyIBuyJ6OAZz2qTl2eHo0QhfpLzZF8ug/k95Rltn1AG2t67RZ2
7ZXuodqvWpPRhRJg5r3xs/M8MUTPZMfWZagJ1U4QecHDWhochFFqw3GTkh1t/0U1SItxBSMnBqWc
0yvFu/SCikxi0TaomkhBnD1KKHEPmb1rG2J0XW07qdc8ROeDqIXoczVi+O3aU3MojNHjLzX9Bt/O
IV/LofbU84HpJu1TY4VWolPQg8MmPQzQH2Wrc3RMbrCHo/d+fsCUEOJ3nvkkpfaMfykOUCh+2FO5
HdpW2OoqdUsdzYyytcFyRMpdyTdN8xq6muYZ5eL5DHejTXoC5aMBRyttn7O1Gc14l4FjrlmjFHuV
yhzYPQHkUwrftSbksOfo04gZbdO/wH/AmxrzQoUExdnqztP6o0WPIzLJhAFYrjFH2xpR4Nq/M6yX
Xv3s6o+RGC1ww2p7O1sQ/NeVQTw0ujncFTPHii8dgDV9GfDuSnPK/PA4njvpiw/KKGXZO+B5meNK
Uy7K8KUqFbARgGwHr6Vbafsy+M4XFHU6CkPlHCPIH/9JdJtoqVwJ+1E0r4nVs9aON8LhLoaenqe7
TmZzZRPMDIANe/JgvVgB6elHbO25j9i13bESPaToveNsqHv8X4KK+A8daGFKF6Gvaz/fsEnFPCdt
8No0G3BwuyBelS/CCbPhZDyVbhnDg5Ov9p3xHOuf3tDvRv9Vo0jpvEnLD8s11iGz9caHWpFp+mfZ
e1KG+SClUBxij/zyw9Jj+rXTUe99cjD7lS5jLta9qbkZ9Y+2ntPBY7rLCmZUXGOdWrv/QnWZQc5t
IOfyRpNQZmEUzPyHlX4m/L2F/9tonKF7Bzs9mOeunLhs4Xmc55Pc0xI9zTLn7tSDnd0wWvDn84dc
zGTnEcrTd+bZRgCj2Tpd5Xor+/pxUqWT0mWXIs6viGehiI8YKpD/F2dLkDJIWtxUQzRqKqSNdPbF
uz116CsaerSzJyYZ/4+yVcV3YmUgPc2jip2taGnPr8akpfO0U8z0oJXNIeJoqPvTf8f0Xce/trRn
KKFhY+2VYQcmj4wwZ5FL21j7aFNP6ecTJ4ObkSiOLKU/daGxFkb1CsGnAWErUJA4IS8vLTz0oxem
97jyj0lI4ulUnWgOsBRD3gEh4BAdomaPtpe8OoAVSyaX027Hhq6mZ+Y8kdpBCZrTdxE2F0O1rvW8
t2VvEDNj5HxvkdVlwukTgaua+nqIOQYk816NiFwqzukB1cBeEWQU/EgvXRC8wl7f1soAhsQ+aphz
OtP7jdv5kBW612i4cfpob3ecYqF6yfaPlnuBEnlhRzoDErJQ6b0sZbbLy6CvrIIkG+A4BEoqMXFb
Ws+Jnz4imbRsC/X6xTLrK23AAwPRZqmpLPOpVxw8GiDEmsM2rVgRltVxZ5ms5iSEtXSDmOjLAilz
ypgPOPhcxHsBcgxBz6GLfZrJ3CP1iRpQB/SJ60A5sgZU2PLhWXfdKwInFP7XyncTMEXRzq6mPSvv
lr+bCFYrOBhIVC7QAbh6UcwpVim9MjE8WT1Go8oqdsYBWGi/dfNCUvVB178V+y02002/9ovMbUtC
awaWfQ4dtBoUNSd0i09RkT8pLCXkD0gEvYxVe6yUmo29OBZBepzDk8HCDy3YsN7y/KyydTag2GFm
OIktyIkjE7Iad3YDxBo/aKD/NDWW9W9zAirWfGnFNW8rFyDEFLGiRuVhslsQOMGWLj1ATuaMEZmN
cG0UTN2NRgNlU8dvnRy7Q9fBWiQAAQ22QkQnYdr7mHNgqC/RUL8UmHhGQ06VZDUbseHlnElWg96e
mFBfVDqSwy4f7DUbJUW+WxFYEONkFCLcNmgFJk3d6/QPcfxkPgP52e2lYt+8owNSkMuXNONXmqSR
EMUhLZTwyjZegunPznjpavnASqVIyDFXffNltbaT1NyzWyxPbmeo7siUG5EASrRzGNIAMbEv9wo5
q5Nbi1W5yptv+shVWuLDid6EZj9C/lH1PWPZjsV7UjQbmoVu3SiwiYK3Ab+2ZPTvpQFbsWu4fQMQ
zqjxd21wUkbrEJTNpWV/1I9S8td6QDgY2B4jYlmDcK9kGox0lKiLB07z6JMfpsA44js6wSUT9wyo
jW3BiaA3KUL0NrUEL2y66nZ2I7TgBoh/aD2djrOltmuMpcHAgsa523BGEieCQd3lLF+DiggtQDbK
CuVjCUaEeJIxyoZwJXIL+ighHBhlsZAxYrTJiKCdh1HWb95R+H0KuEx6h5zo2CKHY+5KR5mQbick
qFWLdUJzJrw+xOsUoFzmap9K3d7gT9AP+17XzqsYyKqhsw3yEA1tC2c1OWog+XNYa1mEhJYvrvIC
k3pzakrjuExg81PMaqwQq0q/3I5uorqJi6oKLw8gAVFHDnF9jST1CmjD5x5ESrktgvhWh/ZVjXlb
W9b3EPw2aqL23uIyDwZcwf0LuO5V/0+X6bNN7b5QQQKzxtoFxcLEk7yeR2SqhGK0Rep2Zb8Cg8pL
fhVQwPPmpRDbwHYVBbFPqVx7dD6pz0bX4yVt+qOtuHpx0RWOuj5jcQXPQtZBKJHXDRVr8Wf06kvx
aqTGdfTL9Ri36POr8ZbW47WUsovlGGl5Uld5TfjzrsBr2ul46vCv92Rm62O3K5gDB6PH1Il0zvRo
MrkZ2tfGGJEMWbvSJG8EF2464l7Vc2+WfIQa08EmGzspEdGhwaGDFiUffStvMAnuC13Zd9JHX5of
dY/Mp4XJkn8ZTHWaSlztTEHGtO8Ek5dh34xIchn5hrSE621apmixoKUQnUc/17HJMNIz3QmZx9RZ
xWUntpRIEuMR9ua2K+iyoM8v+0t7kpgMTobiJLSETQQPMzqd2IOHBuQL3sqahWJpBQeoaFWnMYx7
W6ivfA0bfWBFoJz1c9LjRQHlrYbSJsXCU7WgyZk3WyGrw2J4zMiG0E4SWuaQqEERzy/EqbFnggMT
6a22IIgDK+74bmk2oTKV653JdwHx8JCwkyG1wCgQhpnn94kny18ZmsWkI6IQ7+9i0EV/2sYgcf6M
sn0lpuLVbpPXBJiGaW57w9jpJUb8k1+zDFsRVbsz9ySoeOkuM+eV3/EknBItXbldg+jEYAVIzgPN
UXxPbsogSI6BiKMM80XD9IdVHi2oajT7gK+RG0qJgfOcKOHOVm99T49IPlXVllFaZq5sAkOaiUmQ
CtQ3qBzkOHYtCHNCflNW60U1By3JheU1LI8IXhmktaI1kQAt+xoQrDzBUGWuNDESx3RQqk+j0g9d
Ehxq4CZWx/dboYHzkTCylmZM5VEyBkxaq7c0lJ7Q55+hyB+RZt9pKx/H4jGr2nW27HPt1BFwgP9R
dh7NkaNrdv4rE3d9EYI3Co0WmbDpM5k0VRsEi2TBe49frwejWWgmFJrQoqPv7e4qklnAZ95zznPo
982wvvGH5VglTZIjMKGWM/F+YBxiWYkXdezWjEP4cN28gw5bIWqJ9W+MlfICgpKHIC5PIxtK4zQq
E0RSxea0INoCZBowR0SZl/b2PJzDnJ+FvuNdIU6eiHmk8mcGKKzPzsjASz8Jgi3yo6oGLcx2Lzw4
iZ8tczivuvSree+SkRSMoJ3yFaOSNh97DjXSTZsOOoiHbDB8M0N0bWTPoBkYG5FmRL4oUnrWkx4W
LwNY8gH0/lSMTqzRFsMgAxZ+Qr9SHvkzvakK8l4F6FBmoa8QFvr426pyj2JZrAP9yQI/3QEOGvSr
XveXkRiVaao2atyRYt5jFVZ488lV1lTrcKGxJwpijS5FA7ixKU5fg1K7XUIKWyBy8LMYd6MgF0G8
3FRN1xx+qso6UphRYKVHCZdzf4pSnynXPgN+oWriSVfPA6VykG8Ashf5xtjh+qyaNHvd8kU+GZJx
1OALacmNoz/RIqgaqQJoGCTrml/nirly+NPOolebBKcq9Qh4ASGVT09XnksZszRys2XwR7s5WqhT
/InwAmqD9sjU5jHG4n2hvSSyImcgcUsX/LeWQird2vJy36BVN82ZpM/xF4eP65oZNQllbvysAEZR
8IFOMbI/1pQtiZ1jCpW24V+y9ngYTfNZG9KbkXR3HJ7FEL8nUHlKqg+W93nJ9F27kLPKSHtYk/jX
mM0/mBmF6IAHI8E00+EaMfLxUE4My6bnGNUHA0hQbplBw6uEipNJ+6bVqDKXBRrVQDBJfIhCuV8L
6UHHLULIoAaDjAO0DAAqkv8Oq+jYAAMbGO9htMe7gEuSfixjYY1AE18s8qsfkbvRAkQKINRVwhyg
7KQWjwbw0NiIuII1J9WyhfE+tCHY8iUQ+NX4KbiVajv6TUud3/tvqpLszEARKfH8hrokK74/Yn8U
DMIw/NWEYCZpaxhXjL0TiI8QrBV21tpaZNsUioAacA9fmS3mH6tBzN/6VU7YluvmpU3NuxKWtyhm
ZV31jHKI9Ywqc1oH/aCUn3GT+er4ttbdv5EM4K3zQUI4MxXJW00i4hmYdPoiqM+oF4MzqOimhvba
ACPsQS2F6rntzR00A2cOH6azLI8iI5Km3tK6ooWTnDxS6Mf+rYyHIJEwB4p7KfuTAqk3LTui8J2m
TF9/tNXgbO4teXvvbEIE4G56Hli54FO6jGMedEciwFPd7jpIDHL06z7yK9P1daps1di1fPANEw75
U2zeV+1W96a3NAJ6xyvr6LFKrAPQ2+i60imv6gfqKa1iCBo+umLjU+oWCPpw+22LqHm1QDZRcyrw
NC9sHmXXeIkUe+LyaAAfNkBaUqxyTXYWKfLqc/p1WNDa40wVs5UgDSFxFawMnXXsQo2phq3kv+rx
JcrOI7q+ZpQOd9fZKk/tcmNNYYVnRr/L8sRfAUaas9OSIE0PDfeYeLvHNDQ7kgmjhxtFgf9sV/ao
tXRE5tJPp0F2VcV9uUoXSldL7gsV1iZWnAYHJ/1n/HZNWgTJbIHm/TMqhLJk5NJVsqvyJyRb/xGz
SXNwjT19lFzBvbeGw6HTfDP72xQelRXRY8FswNpngpvPlQsdvfYEqEOBFcQiJ4mYlN7S8V4NP3Je
nsL50cStMzDvpsVhWJxvE6aGiLH4435cqoMMMMXcC98MN/1JtLyQ/cAkd5NVECSSnfK9spx9rBSu
DMazAqAb/h1jZbc9LPytB3WDt6p5jzb23/ZHJpjwBOjVEpi8SpWrwsyVuCDqB2s2XCYEzVEan8C7
dhm01eStZL7cavHRMqaHCM5rPozZH0JpVknEDzAniwRf1EidNlxehOq1IPDAMiAlVDg070tY26X6
PqeXjMy2PcdEL3ToPnnrEPEEbVBPT52viQwzC74fUQHOKmNn2Dxp+uSkpU0ek1jP5wEj2rTQA0T2
ttxLKSjj6SelGzShm5GsBWl29cXCc4IXO89uvfhBTj1xO8zVpB3wA25OtcUHXqAk3xiCy+glcw28
YOK7lX2Z0p8Sf0POoY7nB6d37m0hpZRgE65SXYgcXiouhjmgdJ8RBZhbRnqCL42RN7HnL8XqptLo
khR1x1VwcBdITkS6mBE8RVjKhPUYnPZKEV4OnwVM916lvUxP9wlZCgKRK81CqMUpRyYs6wrvp5ru
MzVgxEOYyPolAVuTogNADEPQAo2eke0ktRFM+EgH9i8t5dsH02wUo59zFMSTfpYmOuQjP5u/cRL8
DVO4tO/+SKGhxklquDL6pIANRNfmgCWzItgvcX1qMZArEEjIKPGdp5gUWnpmZSLfVefEk0/ya6wh
vquskO9bNiJ5CbWGwl9M9OyUHCQ0L/8hfbMKsStYb2H8S6khqk5AKb6M9nefvRFP6HD/b311TsjB
9N9C/sS4RH50fEnYbwyLoxC4RbgX5H+uEj7KgfyKoQ8vk/4b229azgHFxCr403K4dtlyb6PuntE0
Y1lcSX7G6mQumd2vH1oBgT1FUgd7Ku4akDi/h+Icp8JzjarXiFu7iePuBzd/O/RuQjxPJcNrTU+D
HoBR+GvQ9lL+DHFDjD4LNjpI9iIuoS9w+M36Iz/xit44bPPBGoYvftSk/CBl55Hyg32OQjtHtwqf
VGVaXlO3Dh7GVvpoYaqj5ec6Fo0WKBxcTJmwFW0oMq8wNInjAOZpknf965okO5h+gG9ZCYrz5sfB
HY6hiFKQwyZiquNtzZx8G0ZUe6U+JeorrAe2/Z2xxR/daQsms2eueC9U7mTSR2rcwm6/n1n5mtY6
hPRxqPQWcTGYHIZbVBWndoEPjSYNflHNYAC9qd3qVwses+RAVYpGSwh1shWuNTnRfK38k4R38w9R
ovQHqR23K42ta0xg8wOoF4EFKj3ISkbc5Qxe24rUDKjY33qFna764MOw+ote22tykF7nInElGeg/
hBOkhATnOq6e9S1ZCkw2FJ/Db/1S8XeRtWb82b/QArZT4hcNAksddJjPcMx8JmiQLY738sDXRUNY
iBDHJ3V4KSb9aGjZGYtWz4vecWKp9vVBzMQDl31tPgug51JabhasGNO1+ve27kz6CrEVRacar2H6
M9JjJmJBiIO1xJF2torM0egJyaYLOvFu+14ntDp+BvNYlqFtYL3DD2GHXDyZALnEr2u4NpKTNNJu
QuRZ2NZKhRgC7WkgM+PfGDei1kI/Pls/IxAtWPA43PcVMhj/aacHkfgTL/sCVAGZQV2QPlcUnqFd
HFQQYow8GVG6n7b+EYMeB8p0KJKeYEoD0fuVjQu3agb7EwUMJQcHtGRO+15jsoBSOyIFkvbs53xv
tD9Djt1ooKdMnamCfR2Rmosa3J9N97tRvOfDfMtXg2jB+6uMHVXZVcO4n4Ik+/w337j5Lds1OCyC
emB48Ge7Hev5ZPkMmwZhPhsz9+PvUP+LKkJlttS95QzEEzJupMM5zO7C9LPQiBwBCMSHXo84I59x
8qErM8GDAqCA6mXaSeB/yk3KPkeQeOSQ8VTAgkDdKluLB/e9EQuOoVhOUfIp+sIJfAd7bem7KPuU
ktHRFZoQn1p93BcURYjhbllfBHoTBYhpwtR+dAaPeZv7zE1wQBHM0dDmw5TCLoqJcvzBfF48gfJI
L6T+I4grblZpX2WWMzYyzsJf8kk8Uf7IoEvFvE2xHu7K8mVfjbPfXsbKa3nd1KjzEyz3QvPDNBAL
vlIfdSy5k6UcO0iHJh8L43VjRdutcJwH1ZAc5p6unfaXvFo8QAT50s8kwdcx7dOR1o3DgKKnW1An
Y5IBcH0Jg0hALwz0ZhFLZnMbi/dCR7D/NTS/tHzaJ+gfajx/SxZNN7GnNDdJffZAlnXwHpFrHYxB
8rBYl5RkZK/8DGFsqzJCE8XUCcDaDdIxf84xu3XfITZINEhRHxP9oV9op7u6iVeN6Ux7oipl+3pF
D4boVUfgkULLNzshUGmh8eqLLFE8D4ij5fNexWOanGPGTvVu++e0gjiAQ6LY0wbjVQ9fo3Ffk57Q
+I8rIeQhZsMHDSdqTwHlJkkpWvpo+Q6VqD4zWujJCxn96756Ghaj0HXd7VU42RL0JEjYunCGYXHP
8lNx48+8B98psJnr35Jy36TnecT+V8GBkovTzL+ExcvvUJMNAeIbF/yKz8XmVKBb+iGbiSLAbRup
fOOIl5/BCBjVsYgYy21awV0DAMzEYacnk40vG7G2n8xD8q2zDeIH6flJGChVLKvqXiX/CXlznj/H
LEi0vwy31vx9k6IYmO6bEKnCm2SNQpP0rpOJ6rsvvmxMhlo5mB8airmlgEAyQTaaroU9as2CPgtk
vu1MuuV6aY/DH5bTrMJYyhUZYdosn2bPD8/HUuj6zqg3qOahHRPbMj7UyJOEbh/LeL7IZFqtPyu/
ah5U4rfjKwXk4ALJJ/Cnq+yxMxIkJusqfBYtScEVmb3CELvs2waU0wNbw3q1evh0OuTW97VleA2o
/C1m0NniXrJQE7Sak9XyUn7Kck1WSeeigaEGosDQ/26SyNE2x4C1HjI87AIEhYHxUYWkuCY6z6X+
pgoPfWheUEspMAuDSpCJcSJSlghGF+tB648IlEKFLN0hA6UXRWOR4DILySDoJLdXOPBCIN6BvsMu
9tAD2HK3tDKC2njye00m+TM6KQSg9mtWu7VGkg7wi6r7U3eI/8ShjBLwUlmq17GYMhctWQ/naXEX
VeDjoLBqZChDsehA0Y1CZTB6gCJAEAEGqVB20AwHreh2tSjboqYfOp3J8iJQkkJpclcEVQGjSzyk
j3BaThrNt4IHCLLnnf8M8d0mu8OUfBZW76SWEhC2QIjIA+GAk1eCzN3PB4tW4ioEuj2yK0WTveJv
WHIwefMRf4yHhYzsTzA6ooa3fgaa/ETV0TJPibFRGoOn97AmV9mTsnexpmTZUrw4hAUB4Asy5dz4
07TspTFHb8AphXpaxls7wuhNU+kpe0mgEXiSzkoYumL8Z03SI3pxW8x2eIyxupn+lPBxcrifufRW
dmFXUH1mGoMicfVaARk+55g/UWdIn5aJsbaA6bvl+a4DsYeSKIN4jOGVbLgp4cb5soEQZkIvsCym
6bgZc075XM4t7VbEw6179xOgEr2MyT2y/JISoLJ8FHGLeWvcJ9gptEmk4aT2CGLWjSfFGq2E0D+5
yzYceg0M3yo05a/arqZTzBG0EBdbPS+P2uRauk8bekbawhHR7ySawXVaJvJ4dA0FGlNn7Jo1dLnV
ZFxTVYPRz4J7zvrMty3zIh6sWrhHF/2uoZdEieX1MvVa6By1BFUsOBtc68cPEbk/5f2P6bFK8EOf
aFLWd0Uk8Db/zALBzgLbKoQNADsyn0H3xe3C8rCCbOjQEVyAydKUMQibiKw2F1PO9qP4u6S8eMJB
p/zqmEDKMbCgvdze5wV7UUXwTLyMzXeMFoIlc9IfcfsGTL3jV6SIILTxkl1jsLVgO5JF2+rpNacg
Pc+lO0bhrBIfKhiJLlCG5tqsFYEZX9YeQuFU+lcaguG7V3LBkdzc53q4t5rQpohE1jmBcUDSfWHQ
gzjSmCRi7x38opKdBigSCw1v1ry3ftOagafSPBU0VNWe3s1eLeOCGnVueKAzWWwS7ssGgPea/lyw
AM23LBwa4ZxorZMOf/QeH+XOoGA4FS0sSO5G7mz+ndyphkTaDJsxfX6YAedeiiQJ6ikN1Ir5NX67
nKEpavmnAO+IjCGD4tVlkKHLtJcgxJvU07Sq98XnbOH/fsLudQbQ9Ql1svzDOhpwZqXks1VybZhG
3C+Q17alcT4X43O6xJc8Ei50e8TKs4yXV+TSa6G8YQJ4K9P+jsmqTeu3ni+3JOFT8H7VU3xTaih/
kOt7rFYS5PqEsjsRP6A9ndiLS6lw2Oe8wwSzm3cB96PY1NzYNS+tOF/SwIWf61BzIp4kLmU6uPHZ
tbQI2yLm7ib1OQg31/EMpjOevXEt9jPHcr1hhaMqEgt7xy2lLoz93GQu8zksBpPgDupjtqg4mIrr
ugbFSVSky7gU11gniYi+rKkdkRqOfcY9qq9hhbuEvSJ+iIZybYbuutYC5aPLZWQLBSFdXZHs3GHJ
nQwfTl1emtE869VANiE5R82Vpm6+rspmlz5SjXNSLL6U8i8JO5tK6Lo7CZVx0RZoBDGNsCUWxGi9
tTyHVsjG1B3NVXzLhM+aFYhG6llwiE45A5K7Sr0QxLKvJLSO4UjeWwmy2Lr0aX7jMZKQmuWlOUar
chwxP6Qkz+yxZ4oz9YG4uImVnaK6Oun8Fa3A9xV49NM1QRGct/hRZ4eL5peRAc2G6MDq0GwOKMM2
26ATeaPZK+iJxQDCC4o5F5ucpheHUo8oBzODPF6CwipBS1k+50by2eZO176b+srXveYzII78Tmfa
raFFTMng3eUsJqMjObkgeAKpF122JfxNYyO5Y8tZhUNIiBHf7SeJyjSKPflMNYJDGNeG6qzWga5/
jssQSF13SJfqmEvJac+tcFjFsx5bJFcgGs5wVMH21PNbgsBkJBR7r+UHZAKcCCsG6kSiRafW98wo
0IeR65mxt6+qEl6zQr4Z06+sLy5ZO18yJbmQtoGIAb6mYJoOyGBDaXXAMqzQxKSKL4Sqg/QL0lTH
QhJP3FG4O+98wayeMwnZvxFXFiczpzON9eeaieXWFUcRTfRiUEUT6hBuqaERxeTcdEaAaFuHWIk4
uxfreiANm8bBXHV+2ote1bfufOWZACemWdQwKBdhBvxK89kAUZqJjyi/9szb84lpFKfuWqMxD6ju
4FvEKXfbfFynaWzKo2M+Omi0tcr7TvI5IhdOR7pCR3o7sR/ujBVWKwUbA+nInv5N9ZRSqKpjoakG
nPO9037MiCiIX45e1q617TsziV6Y0+q8lYQBbP0ew3NB49IYg10tf+JwJQRl2dNE03fySiMYrEMv
pcLWMj4T7RArFjwEu3Lwx+smJtVdJNNp0Kv8jk6RBOxfaUPtcIHnjB6icGpdmQPCgzdubw0BQy+F
IbPdanS87GbQPsnNECC8UfycCpKdlCTLM3fg5UMDXzlRETzsMbhVC+NFi0SmzxNvY2yw2VbfoQVM
BQZ4HpeBFG0dP/UFNj0RsXVw5gYMwJK7a7h1Q+5N/apAv2fQ0YQE/kK7S93uhV4HBmgxcdagH6vb
mGf3adDvQtQ/4K+2iXqTRePRdcrDFsPhQdmkVetvTHBelWF+1qP1wEnEeLgaw53BrLPdx3G/+w41
9r+YjYdSC5jhQnzLOEOPePwOAFP7+Ulr1kUeLmzw2x75qkzdK29YxqArKeJX6yYNLJo5PStJ6wsU
QSmK5rGfzox1u6h24srNmbqPhJ5gXo+/SvqFef5kGWlkgi1rwOn6LY6wKz6yeJ9jkGkaN1YImDMA
lw2nkliEZRy8RBgo0tyRLHetOoH8idlP++LJQCMn3JHOlCzDj2mVn0S+V+ZeHGUYNeeeH8eyqP8c
HZNGuuicJ/PRMPVjqO1ElB753uA857SS1d+6GHFAOJZsFQr0NnMOoHOHVwkA4kaBj0R/6k9C9MmY
sjzFjfqI09eCawmFJwX3d5zZ9T78HQGXgwyVvVSITubqC4ng9+wcnJ1oBjB6Lw1KXT/mcOlnZR/r
XHk4XlTb/pG9D8gdMSELsqEaNZ2ay1csqq9ms7fEe1PEakSjt9noiO2FH1urX3BgKeE6LgKMr3oN
uBBHS/5Q8MVKdK3V9JXKPy3GPJPItWSvS8X/4oqFqUV+xPy59YRzFop9mDTteQcbMJSSCeix3q3d
Nc0kJGqvVi5T8pSRghUVeg9dkrY6fSXjt9ldmCJLN2E0Np15r86FV3f1vpMN/sAJrDeKH6P4J8fB
ZM2TcgBY2Y4vg08QW6K4Nxe7gaUOSzBU7bV48P+nig52IqrQ9vgjJkvwFzIxg+Fl1w3kU3ncVL7j
hzp+A8HuSPtCy7gs5uZWYmAVJ1DX/3ZoUSnad9W8bIc7DaQJ9YMz9t6+YFSSeZX5SxnOKCf6Y+xN
LFXuBmwOCuzGGRXA2k0LpBSTEmfrTcXIhr/hAlmF8RwcJ8ak+YpFad+x22etUxj3lEoHXBRNYdNz
c8TymWbJ+TWrjONoCNwBsR2iIFjl0SqnE6+xpHiahBH2ZS1uezMZ2J4CSh2JK/2CWBUx05TIJdPJ
R8B14IgynKhGiTIE2lbAUU4JSRR8Wp3ql3LjNxx+uo0wsSt1CoU4Aqf9WyNxhaP9ZSaTq6SoMumM
BTvz5UzzoUEGvF18T0gZzKaq/BjCjCJiqrTWOS4oC9Tai6G2l86qLwoXkkYwSQpgDAmbZ0vcevUY
fk79vl6oG14cAcRkwv0nFtsgUQi3L9JhMsneZccXWWMqyUYqE0GZdZqHU8AoyqN4MRAeregkU/CC
RRn3fpXw4nOhL9KDKXBztiOGJNimVCgX7MO+gkVj4MoQCmRhw/ayduEF+79Q6Ghy6HowgQ3jaFb0
1EJ2L6yDGemb2/RgGIKvoYnP1CDNl1yJYKvX5wk1dOI5rbPDgAdE2br3xNexoHnWBNRQNH5VpoDy
9CDBqtPM2K8qhpHLvmYTNPB2kB/QJU9KSHLx3K/cuDLcAsxjtNATanp4uAOk3UFc/swmP2B/SykQ
6rrp/M8uEi1pnMLxt77w5Dy7hG4rMwokG0GHtcGDb7cUgaaCwAZyU3kC12n66IyQeLOzMqjl6GjV
H6ka0W5OcE4Hks1UEd1Fto6oFA1VtZIweQj+zW8j/9OYd6QGr+YyH+saIUSCNY9I+DUZgO6Z9ydW
oGMPhMLZzHjZAE3BPEvWiybQ+QL5JP4sypG0JQ6g+S6Q0EpNAECu8ncRqc2lcWDtA6MvgpJirxaG
QYcTmeyuhAosUhwPEn/cd8opoj6pPGJX5UU8MZT+5zKNhgwcb/ydAk6RUJDfiYVORnRRNYmp+V0r
hZNOx2f6Bk1/DnOiho5ifWY1hXWMJmivZgGMhPugf3KMl151v2Jw+8rZeD+Lvdvr2CAY+/8zztds
MTq1+m0sj5kXOeMPse4MwqnCxRAB3Q9XWZHO8DBWslnW+jmUwJIhYxDSyzV4DxUTwX8vVjI5HOTz
zxJvcM7KL2tby+9d5iza+wBuQgL0JuBt0GAragqjDTZtncpStdcgyz8ymWkcr9S+W575cGwzcL72
kxyzaToqWdCCvT0m/Fca56RUgi4DqonjM2jaHaNe9joo5sUfxhSndO6g/xAl4h4nq1DY2DuiJHXJ
mO5yBiUDuu8LOrtkzMcU8TRNFyoVwmBQICAgO1pQ6Lcr3UpJZ3IsjbdiEU+S+CZF71lb3PPiy+Tb
GMH6TzeCr/SRL5YvWFt03wLhBVimrZgurLgIMGGjJSTTRSaGVhULZLM9dsva/8e//Lf/+T++5v8e
/VS3Kl+iqvyXcihuVVL23b/+QzKtf/xL/b//efD9r/8g4mUaErcm/tKoCRBlmX//9flIymj7z//Z
j4WezkNUfpptcuxx/WQmB9++uHaM41pXUFdXw3arUh8dex+d01P7VRoYAAc76xRXp2JS5P4sHbtl
AxFlp2QtTvQ+02rt4ljp3txONd/zvHtPxvxmLBRzcRsummdN7nClk0uvYeUFkUXTsgguoj11ZYz2
M19zOzs2xLiQEj0pddMmdddl9Zm5KvRwlXQNTAQKxfTYGLRyh/JR0KHhqlxO230353a1L8Ch9WD+
apxqXdNyFED370O/6RVf7TqfnQEZUg30GzGRARhYLDNi2m2tWuYz7Y5reOyPFvsD490a3p08YWDO
vbnWqTNRtRiFPbLrwS04yao4XOTasEeGPlK4OL1pOeoOHzcnIJFpwhroCjb4zinG9qRf33uZ51/L
guWDOx06CM0i3SGiERGjKFAvOMdb4OcC6xmVEUVjZ7DDaR9ybn6EA2gEMb2YpfAuoyEq6UVjIENn
G3oFXV1jeipZ7cjUjGlz6AwMriYzOof2jnNXZlfKk/2Wa9DazQ9Njh6rupPy6jXt0zdl0t9E/JaC
16HLSlF1j9yFveKpVjhJG+7E3W0qmpvOW5GBKg4fJcGv5SbmzY26kVtCE5xJoxsDnIuC9pr1KsSN
T8HgkuvIWQ+PLXFWxh1xPdnztTpiquC6WTuaYmuj4Fj/xfMtq/+X59tEvTUsWcP/o1rGf3y+sYFS
HGDF4W9raGBg2p2GwQ2ljRMD9bvHritOOBBPqaieybtftklPuBwGR/kqT0lN6KJKb8PfNjcZOuK+
BFew4p1tTysphBTKW74rGIM2MoBKBksV1Vj9TI4LKScqcEDVzJsIqdMKSWnF1B3VVj4Iu99Vg5gJ
Ur4gZvl0Q2FL/6MgMyPSNF+KO79GkGgoF47c/htXx2ye5YUKEeJETfO3WLvj1pwlTxdz+KIJ1SPX
jypJ0HT8DTzAE/SrJowB7pord1qq1mVS3mFGyntaEbBNcEW4/Qqwl8tpZMXtdMZtXGY87B25lV4r
rk1j94ZydtLLdWdAZ6Zf5xnCiRe2d6LYm53C/WQLCjF84MgocfHJl8dkxCxkGCcYlTZYK+VnvszB
F1U4WX1NCzUYsXh6LILp6qmW6iHUJLwaqbYc4OBZRHsJDFh675Z/OQRDYBCwkhWJz1wRf4aOlwdb
2oBhUfC57P0VicnbSk/iIaf+m6JvcblkS+3UuMBHYtOVXAZpOAQQpC4D2WGGYzljE6Lb2Hi49pr8
GwVSVenNK7m2rvTM9SID+pb22VOSkDdpYBch/autPY3pU6U8bRJVlAblPjXrTc1fl5FJi6Wfu6g7
7UnArRRGH3M/HXESJYknUWG172XpkBK6Yo1wG51PhnCaTABOZIRWYoAupK8+2W63OSOG3Rgpl7Se
r+WU3dJcvElxdJ9N2S1hVA2heOHbY5B/s4LJ1wlMWlJ+msqg0JHVFIWRsHBS5vxEqBtngIAcK+y+
eezlMaCjN1vVyyq1F51/2oWKIy/1uRW+pZZzpw4UOvsT9ReFY+awOSg9YHSkoYjKGDONPGCiV+//
f/8xZcOQNctUFVESde0/vp/rvBb9KqU654jOlS1UJzhroNQWk88Ft5I5P0qN7Hzu0lT+OmnyW9va
eQweXbkq9CiZWvjoFfOhH6KHZMj+moowBWZfpwZTJMkm76Uwu2JnhTOD/KBi+fO6aeC8Ej/NSnwR
YRXWdRBt6mlGei8zmOLOfrkWJFVNeu5GL9tu6O1em4TgOj4npbbp7JaYf2GyciRDsXtpBq1Cx3SV
O7VIEQLgcA5L6spz7BYwD8oBTFKvoEcQ0Td5OiqYQC8TR7C0gD0YLcdI6+yIocCuboEFyLAuxOI4
Y77MzvOcXFJxOpu2daks2hwNWBFIqevIDVnxpyLz8RV6TW+4hia6X0NXOklfOp0bbTiUhL5xJCkt
I3Ggks0EuDp1DuY50NEVf+oa7bLQVWf9LJNYNA8h2Ju8+iu6jsqYG5PwYXbUj4qqKulvd4IrclzU
5qgu7FLcqZRKPiRsPG29ZfzQ3vh7gp5d5weTV6yjbY9O1ErVXyrenXWSKb6CgZCHB6F9S4bpqpo4
GFftpDj7WMKIqBW+DAmN5tV6v2TIAA7e/7C/rFp0A7DQzte1mW5DQx6atLbRDkGnGI8JnFg+Ny80
35AJat3ILTi/zQD/xl49VhHb+BoeVGCi2+U1bNSASQ9+Q33/xlwusWDA74uEvDdAHVzLZmFQEmP8
F5uRZOn/+bBFLBajlGXq4LYYAm6b1f952IqKbMDytf6mPg2reHcwJtQ2qwoax0oX+Hr6OYtrSFy/
JvotgHRkwnSv5vwRjvrDrErsZuXLOsTYbaEbjcxWzUeXDo9K4WfLfSk0vGSUvHHuPPo9vW7ckoFk
fbaa+sjV32SV9e6UHJlKnIdUOaUf+IZdA5KfUX1QyLcfQI9JkG0rS/TFJAq0uAmWah9S4Ku31e3Z
nKONloZJYgrflGZ1S6U4yjVJagqE9OgS98bZzX6UVL6bt4gjUzGciCyfjK6kLeUc95VPKxIrIQad
lhquhWquAl+rgfxa4qtrJK7eMkVO2rCzGBxKblMXLglFbA8rEWM2h3FxUyHixaTnMnk3zoNLt+6d
Ofjj9K5H9jtK36RgngakzgVQhPrJY6OIwbC1tFRcmwoezbo9iGzjjAg3TXqNxoDJd0Dm/JCk0jOa
02c921OMU4pZ/PpWPfukOUU5jD+52TfpgHS6Nbs2hxAixpyEPgndZqzcA4FOijeIUZoU0a/rqeiI
d8bmcan9AV8OHJE5nk41VCGROtYRKl6yGOcVBp5ByYIykSITP1jhi6WH0EztwqKdi2llzrG/M4uN
8mNBr1mPE1tt+PjmMWgtMm915/fIEmnKTJhZK2Nik9ui5CxR66wqaB2GPL1rsm3/VegHs6CGE+c/
FEcsCkyt7aP++v9e2HVzW7j/w8XCUiXJFPHb6ybK1n8+eM35IrajbE2/CYjaC6fiHhPuxKm43QRu
nwIdaZfLq2sAW6HtSY/wv7a6B9JgEazzjCDUIAjVLPMFo0NyC2t/GMr6tlT1Te/y22zHHLTwx3jx
N3krYpLDSlB3ZAZO2S9aebM6eUd4i4JPblrW5j5Ji+PyaZFJj47iXwEyUjqU74tDgiurw7Nccxf/
mE/gB3xtJX1uLbQxVx6I+JW4qxFE9KoathlTxipVVKGyqqTpufxfhJ3XjtzYlm2/iAC9eY0ImqAJ
l0apfCGUKYnee359j2jcC/Q5p1H9IBQKZSSFGJt7zTXnmCeAvXg8v1uT/zYh+nraVP0iIDwjTb9Y
Wn2dVPNK2dEhSalfPbQyup/qim3tbWl/0gBq8VVrPpc/ijrSvAWFnGdCAYCt6lf6qG89Zd/9s8kR
/2Yp6lfEEa8ypHcGuve0YPcZXwViPEa/u0M9XsskufZf5zzh9HxpO3vc8qCfb9Ny1kkWWEkH77i+
04zib+nvysV0MLXg0xVXYEEE73E5XLWU6zgYkZQnZXY/iZ0pAjvSOo5ityETDAHi1oztTZ1AQm9M
qe+DsIAj6ENNLILl0ojHlZlDev3aqCOd7jSpOiKePTGJIVGS/RREuqDrcyrqTkHVbEJ4lrVeOVkX
jRoci21dVylROiQRBTbt8461E1TNiEwdJ9pY8zg95tNZxH9XwZXKmZkHZma5xbllsL/FA1fYDd0N
dQtaKKcGvP6YOctU2leUZxnUBueQRBUz36l7A96On3im24yvLPd/YjVz7Bmtza6K17C5GP5IkyCv
h6f34S2rlJcWLV6k7w0xvvwqjlYfMGifFF4hf2pVu4Gxum4/FzopTcK6GOZBjZwVWExbThsCm5VV
GGjxSs5gnDAWrtl0XTkuR+wAO2SpchKcHPwIL2+3+JS4Xc/nicosPDYdxVpej3DXHFmdvuc6QLaU
TVRneRbKRy7f9AI378ByWyT+Ex/GUnS4XNAJ4n7l2A4VjqGpQOEbozpWGTB5TAEdghatc/zFEgTe
k4wSKFKo8yoFksLHo24DFRBfBm5ZRVzIyG7e3u+e8mxx6Zg28EthYRYbx2RflchGEJPAEajyXEy8
aaYzkN7C1hgtgnIv8+xGABC7QROqpxrz+3uOoYEs5mU8hF2X2urW21m82vGu25zjedreZolnJNns
Zcof2W4+qnNYPgOvxw6HmpHg5xPe+F29SzT7UtMJfa19A3i/HYTogAJ3Nc2JNacNeSlIyibs/rsZ
KWhpohUg05iHm1xMfsfOaWcelOo4tPuhADeyX0dmhr9Ia8ki+goon37BlDPX1Pm0sMjaIN10N0WW
1rIAH3AB3FmaPHk3ThjKgKNgdqsffTscLiTlhjEOQKoG2NuMbPFGvJjtTmGy6m4Za4jWcLIckb22
bAnainyYy+aI/0pmMAKJioX0mb5Ojz251jIdzh18710XeYESKa/cxQRDu6uovL4mwaOuyS9osdOU
aMR6igz3bWLKwpmz9YRqNDANHISg4obXHOAU/j8sTMDTeI6y9pyx+xAk/bxjf2bZRIpW8ctfrVmy
lfvRgpXqihm0FMh2PMf70N6SfrmSm7lgOqGGQ4pD/E+hVVVBwgJoSikPjr2x+JPVqQ0QLFsK15Cz
kBLhTrytO7WyWfLCF/Wl2n4ngxBWXfpWYuRu882d1ObUNuzG7F/bsnr4xNg+HvdfMVecDjlBymza
oxwUC3urgH8+rXRwT2YqrypMWRtAkFc8N+60iVFdMcM+41gdr1ftan51ixC24FXASqY72bDUa6Ex
0n1z3XX1qtHwIO3mtQbjbAUG5TMFDzsa5LBXQffDon5WPixSEgJYeEMXVQqCzuzqoDU68UQ3Lu/g
/ZmGGQfE9HfTkimoAN4cSAy/QrJ6mdFT6J77yzFWZQzKdICSgdbvxstEwfXmi4StS9LSAiWcVNNE
89RHA6k33DSHQs4ALMghnUcVFNHOBPlxiB+GuXreEOQWO5eUPoBXohfV0/rLPsfoPgvkGZ19zoaO
ya8yg800YT1JoIRskbBsUcpPwVIYS49vmJm/jOq5LaZzGo2foxQfSat/xztdjPqLKFQPxgLc6fqO
lxZUW2JUD3lRHhQFjpwPtES1AH+fPRcSV5teoQchJjTGZ8jww95bM2ytnVi7s0LCkKfy6xJe71Uu
sfEkqSVfl268DFMWyfI1TxS3J/qC1ox60dI8RCxLOLMpBFzN//BLOFuk3zIAQcNKFJT3GyWlK+Ox
9tPqVW7IB+tnq4h2/qeiuR7wHYnNkzjV17qeLzrurXW3jd96SdSl5R51qhvah1WWnosRNLvs7y8l
4Rj93pNem4l9rT+HH1ju7kBHCzOOQKdFrMQI0dTZTEJE7CktlqmEEIOWeJTSzP/H8CxL/8sdS7EM
QxfRIDQqwf9tnqjwNTWrJnSf9E+HoGvwxMSnfQSSVgl3yikH61p2kVI8AQ3rPZkw0GxErhUeP3oF
BfVNSrQ3berfOFmThRgu9rfXTR1dGL/wwER6hms3s2InzUVHtj/JVx2+9hApBUfo6KYLWCOIaRq3
em/kFW9kq1slJLjQac0YOxH1NIy+u5j6ltz5yPt69ZpI+muTNuASu7f0mn0KJZ928T0tnqK2EfzP
gsYoIcOxNELCGQi6sGGhZNq1lMUdi9YlZliRFhPYIvDhPMiycLUq0+LKq2g27ddXuW7DMpNCzTQo
WxDCJE2jguBMk+l8EH9o23SEh8j/UVRPMwFj9AZAAaJH1iGqJgPJtPEh2mJSMzyJMscBp+JcuVvV
ETDhyat8JLpAkNtQNykSc8h4jpp523DtHYBpac1dlfvH+Ldml7yUD0po79Y9EdYXPtYX1j/KqoS6
AQVv3kIl7ULcwqU+XJpXwVQuVh9HRV9Hy9qEslYHlLA9cUhmPx/KnAQW8QbFGQGcw8FQWD/ViLlC
dlb17azBUiSlrhuLT1uXyq2lLgMLcGbeSQEJnOd+YzVnQj0lZUCzkPmU9mYZUsEOC0g7538EpXlt
++7FAgDdze/yxrVITm4mfUBJTU7vnknSWeMRF7P5kTk9zMwnFLhK6SfeaFMGD73XutchpLOPINJo
4GJOuKMdFnqfJhyhJR91k3hdINDM2AS/O6W8T4Sodb5xe4eVhkJoycU/wlVWp6LysDeW/c+zCbP2
f84mhmmIdAwaqixJlvKvc3hmWUnVdurwGVe3ZCuQllRf/xwd3vwuAQpvhzYtSpd9Mq51CK6/no88
7jsbVjFNX2Pq4XLM13f4/HL40YZKbdxXvX8Yg702cdDFApQpM1ASMgyJZVsrhMH8nqAVJ1N1/lxo
5+uCPY99XYq6ZruuuXxZGnos9TkgTyPbBEZHzTUcsm1tQsve/DVBVeygKs7mI1dS+4s+1d4pR0Y+
jb6h/rJqeN8CZ6cAMn43G+XgpEdRghniOTiCMZ/kfg8hcDV0IhP1IQsGYYO7idFwrD3cPvyhWGch
JVCgsxgonrsMITC+pDK7W/hipLh7qNS55C/wvFMguhULWIwiQ2jSOZQXd6OY7gPxiQlEwVaKdxSp
e2XldyNebw+LNYNFHk1iyz0gVFEe9rwbCgdgiMUAkmWcuEVDZc2PDHLK8BCOB2E1X+FvvExImDSS
4LI8qJN8aSeDDgchbChENip0sTlSWPWgAEgoAFUIT20qaEA7lIZ5M+X3VNlI8+SPWrGQSIdD9qq4
UxYHa6+EsEWjNY2j5LXVP0KCUusW6Brb8+Z3o01kjYVI0w4FxJweD245ZF7OKtniytN6PfXtFj/G
hRr3+FBgxO81gGHUY+ks2RlTReFamidzFB94cf1JZw2LYtzk5VXFtbuWdL8df5kLLYx/G0SErc3O
TT5422s+pTj9MxZuGYYe7oagvvpPBZsmqUWVmzKO0pydwN6f54grh7A5goYNA2Oe0Yzu3AtuQl+r
9bzRF1B8JuxX/jZOELZwE7eGOxrEJGjjmFD+V0YDujYItjEVECjlRVovAykDBMqMJ4PzriBWXZiS
20/PLT75gi0qpaDV9ifQ9LpLU9TYd2ImuTo8UKm4UMbj/XkhwXayC797Y/VgFLa0vyfUol5UMJdS
kNeqr1mYqOsYzwUeAHJBhBrq42hO/pr2Zwt3k6hltqVrp3f6OygoIJYraWBsuadama2r0+GfzwVF
+o9lkaWJKiluk2+3BoLpeW78D33OrJVaS1Wz/uzngOK58k+1wodrU3uDz26kXB3CCQwPeeeR6rhR
s3kGoRWdN/LHQgVX4/+JGN3fVKzPJZalHkQTgfNzh+WBVy8lTxv+T6WBPREWvzTWTdIgBrWgB0Ov
BVxeLZML2fZSxfGjwiNCJGSvPnsMGClpR6x+l3SeIunUYoFRAKflq98Dtax6hCQdJ6SU3cqhBWTq
WHnL16x60Po07DTZO1MB5PBbe1EpI+His373J8MqXvJhee1W+S1nENuOkdloQTmYHvdSEdPpkgCV
j4sQI9uWPopBu+tFe5cr6fZpfTQtDSJaGn5WQBAtXfRle6sXf3xCYljm9vLuDQcrEMHAjD1UPMuu
mbQNaggHLJiGt6w9zh0oa2LhE5HwM18muVtj49TaKMvmSNKWqEnmaA3WH2b7piQlHgXBM5+vGJK1
VGI0CG6gMFRQGLy2pEVyMjdzNzxTek3z61E/URN4a83lMslVJGTdtbWhVYP+MhrSv3vhUMVpGzMh
B6iGXQHrI8RMfzvgS0IikwEaGW9zR+K4W50f0OCEiWyaWwK2XUovO+LlwhSqcgco8VIYOlgHTLKt
TaCewWRi4qR24SgXyzmuVhrWlqBtaDnAkRlLh9aUgn1PL/2u4FhurgBrD+0YNoj5WvW2r/pjNWHO
yG84W96EOnlb17dsMaGlti+rmj4UyjkVX4IA0c+sMKCNaT2N0WcAC2ZwfFPWxEkBcWCTIYof2zhD
Hcs0nLxi19VaB5CxILNTHM5Ofyx4cp5NivmCxZvmnrVgfCzpZZCjNmGtpNmtmlGRtEeFZobbCdGJ
HagY4oUKt1BGDmX59VOSdTcpZjSixH0apwyTzl5WwrMIFHO3pTpzOESIdwooa57KFFjpqrvy0pNi
oPcLdpNkPG/UWLVl5RfxDk0fF6CZuhZSyJzzEl48o+7sLUht7oiuBmTXoioEejDhXQOOjKBmZ4l0
t4mEsxIZ+P+OSmy/MmLOIi4+WUTuj0vW2slIiUJ+xAZ5KVMLcJ3B5LlDg6aNlLgjd5K5/eSd8MzK
2yBsjsC34bJjbTjcLS4wEn+ri/SfGZ3zz4eR/L8dRuT1JEihmKippv63S0phbbnZGU3x2fSP/UWC
jXl/H8bcx98YtLvsMbiST49Q+doxDUdJCqEO8EKrL1sqXPSeLTweAlHaaBSsjtKHUXDYjNi1fWcE
zSf0ZtRCU8kyJarrKdKUPCI1NjYh7vVwRK3q3PSnNsAOOiZeLndOomSOmB2ThOFJsZwaop/YQDoj
/zC0fjmNAfmVUNp/U6QJpBbjtIaU0TUZeJvN6ZrclbvNvU73DclufFZXsisT33D1iBRqDDQ8WsHS
6SFx1WgTi4sUZNj1yOF7pNX17IzlAA0MaMPZ2qRz8vnIaNkBRM3VMkVqnXEF85UeFXyYt9rUP+ax
/miV7kf/ZbHmPAiVGqZbghj82fWV0wkAKA1vKwtPVAaXWLlL8YIbg3dTt5vQKnYDy82Ifmya4GwK
Y8ddwy1LUxkBadJXoJGtsfOUdQfGD0G/AcFAiZ5ekDaYbTn+tZzKmeNGqa6CkF33hrDNNLgqxnow
+NGg55Fp9CGJVFM+tFCIFb1x83SnOuvMfQYpzbCHVrXzrHXMVuUruroNmV8so7ZekSQtaBvSTmbr
YeY7qvCNu7I7pYo7qKo95rPdWCkOmJCI2mkFGT+77NDoAXbGUaaTjZKP7iThfk8F0TZgYJZw4QWg
WVTYgYOvwWiAv8IsuIO5LTx8WMR6R2+g4kKFsERF3thIQWzIgVHx1+c3i/Fawd9O7buNsPDEUtHI
RmJOdNYnQ4Gst2KkjvqIEYA6sjA9ZgFBrKNpkYP/48vz32/q/7l9sBRR0RWT74+hyaL+75Nxro76
IvZV9XNUCJzci1qA8tiG2gCZDmeZtelHmJxOXW8hGJ+I2hXjNEJ0zu49l/mcy/zQyY/Oap/hzSOe
r43OrF6eQ1Ui87vG/qqSAXq+6xpfGiML78pTNoqqmTT4pNkbbxad9F9/QmHcwhMb11kJtpW81qTa
H2akpYJXxf0ZxehsFdA2O6791i+ZmJ7cIzM2LHlpQHLS1+ZJDk3T65qlV6PHEgRy1Czai0ZuUxBA
Ka9ltJ9YdbjoKu5wgVg6AsdpXTWG54AGRNIUn0m3w1NhaiHcXAmFs4fdJTU64FowB5PGS02yfVJG
2S83zd/ZuAG5alynRgtGYZzQVfoyaAUO+z/NKAXdfC3Qe+LurVgzToz5kbPC2byNWlMNabh+ysMb
UvE8eDtST91DTUNYif4oO04E2LNrFTCuFuVg62fA7piI045iIUaB3cocajsuSY0Yyq6qk14SgeQp
Bb0F3I1nJU3piVZMm2TMF3RwdG5mQ0IgP/vEFUu+cIY5SPTC3AFfocrC+Tx3ieQrERr/ZQC7yahy
PHQfstS6mFsggLyNdFCM2kxClMTNkJ9hmJ7FgbD7a445x9qv1ZC/imOOg998oRHlhMYj91pkHRs2
lIbKcQHAllXXzjxpprKzcB/s2tVd2tiFX8ABkqQn5G3aQXKscx9ln3kWaM1umTBDrly1KYQd/abc
70otMc6M954tCwG9I8d5rFL1KSjXUTIuiWhG0+uIxcuynrOq5WoYDcyGlDuEPacpRqeLa+KquiMx
EKSoBNaI6768aK3l5XQntNdlz25pbp5GkkFtOdyHVr4XFN9yKsMHu4O8vsePFK9vm8/+8MM6ZTkm
f1zh5rzaglAEJYpa7g6eBSorT2bftJWbkWvwGvF+YxaFDr+Jb2q3HGs+H53P55+/4qqs/usQz0pR
EyWD75uuaoqm6dK/XtY7rU601BTELyTeY1H+GduJOjbayRaLC/nhyRFv73hF9Omeygm1Fe3rMI9v
wl69bwQSeP9RaQzIRDTekYAU/Vhdul/iM862ZKDoN29okXoJYBto5rPK1yOj5AjNOfPwsHumyvYC
8W9aoKpbzheO/Zl4/Hl6KDu+YVN1S/oYsxkF9kfrQGEYzZ2oEYavl9aKr/qm3heaIhU1iNkIC2x7
Bs7bQt4icVeDtJGdVIAhWqRBTA54N3W/qWUf9T4BItleFacygRTia+mfvpZMDneBDNCEvSzfTnyF
DsujECfGv4P8a5lHL+1FXm4dedLM2zbdq7qHDLZ7hMsIqcandTyl26SAVtMgrmsZSj4u1dO6ktN/
VsAVeijnemj0aghfe4bdaybv0l6+qaXmjFZMqDB92Z7uSVGDc7fPdIAdDChQcUh5cQzz5US5yUav
u3Uf+B3iRTRarxXk4y7TXcL43QxOeqp5uYgAbwiuKVyEa6V32ZYz0WJg47Ey6TJKDiQiUe8PEg3T
Uf+j5nhOcfN2CNzm+U+l3ahYVoB3HSo2djP1Zhw9ngFoSWMKZVl3iUnWCFgTTWNw+waCiAKbiB2d
CuseOt7UENq9pN0SYvMHLmr4eMIOvQTX4TL8lMqZN0AaTZt0YQNy28rjpukBLQJLuNdl1GxrpJp4
Pcua8pmY8szMWeXhAnGPlDD+0fIHTEEnxiI3cbo1z038PmIcAktJWgf3A2hCVtflgQLVZ7UTqB6k
VaFEkWAyIKjVqAaHiZ2CK9X0NFoGJh7yLTW40rR6gShFFIZTnui/3segbJQgxiXKfVtcnYJg6xJW
ohka7IQmctsnuFjafmp442St8lEfuLxck9VyfmqYUfFnvO7ddK2emcGHQILKcsUZODZ7r50fbECx
OKrO+KsEOS3zTmI7RuA7T8gJGrxFuDi2c/LkpdGSudgNEPzk6Q92JhGrKPHijk6YArl5mT0eRbul
SLVgiz7CvcdvNtHNtKQq/MOjhRluyfDCUm/I2iJuP/qs/JiCpt+f7Kt37SdYqOMe/7VQmRRwK1wm
aSPnDTnXTvZlMP40fe7lKpsIuTnLnil+J0Zz7BiYdYyRcGVdMQDFLQLOaotzm5yxsJOVwh1yXIyM
Zu/9T9oNbBLueYMobudSEcWTGJVCclkkKr3oehTy/ZI160WveZz1YwKBKYFTtgRWxW+IVXKfzn5s
x+kYwEWKbXYUZdSXXx47l82SbkaX3CAp39pYC/veCjXq5g0Nb7oRJCIkBmDPZfcx45MwmS8zybBN
SAPaS2dr4MSXJb0YCTHj5jqeGNDJKynskWvr3oAaTcUXdcdhIr0rUv2uP2IbzB2qFgot9mdUmh86
Qh1YdbcrJ5QkPkKD5KJ6EkLtXI2X1D1VVns6kV2xnDJenThtTsZEckq1TyzKmYQkjLxINv982Euc
7f952su6YhiYqixVUyXxX0/7XmwUbcoX+avOB7oYK6+B95YqwyHBXR1zmVQoKkKEp86wZJOTsKxd
/XbCEX2UIL59AAjvwUzrz+xEdopTzUdRD5Y8DzWy5PiDWFkMfwWJCG6Jr4Gr10ee/jIrzCFPPF4w
GgSaDgqnKSatOrcu1KMyN/iCrPt5jedhpqiPVwdOclLig2gGBRKw5HCRc7X+FGVLZRvta/50pPId
wf2cPwNry72EBI6iNDQZMazziszQQozYoHTlGcgt6NY5uIiS8pRFIS1QimTKbuzzzvsynmVhgmWO
3LKN54k+DRjlOMh/QSbIB4J/mPfTgQ7kJSerdAi2FNg9Rm6x8j8I1xnXzThmsZ2IP6VicOOVJqS7
0NtrBpFZLs7alXde8jA50U6T8TJribdI+yV5N/U9tHIzyvkYMjVDI8+qUxyN6OMDvA9XRlFQ2X52
bD9NHEjJl/aaoxNusxwU/aE0r5qx2m3CgpJb8nCYtucKb/D4Z6lwqA0+goSk1SLhrAxnNPlMmT3D
SM+xsp7znEjTxHaN3AFvedNlRmrs0VjJMXEhHhTcmTMdeledOz8JslDqu8ichgucxs/5CeFAWyKN
m0vjkV82FCis1QPWK+2yMMBVO3cX/J+ZiInC4bq3TBdlnS7jcMbl5BeKfNL52HZtjfSljGKTGL1h
BkDeqR4o4S4XBJGTQ0dPD0ueliUSPhiNm4BCos4CVkZB8aG3vuVf60isQmOJAtiJ+2RlTCdzhhKx
7k5Jo1VOnB5rUd+/tqL5Jqm/VojIlkhdNbTPeymyP6YImSao465zx8Wyn6qeta7hWpBeoSJHAaEL
Mx7YddAPVH3AsNvnd61NfYF2u863hg0KkO6JeuymqSP+hr9dZhi2+SMk7MzrSKh2r4vJQSEOs3Vn
M7YS7mqAWOZALL95v/eav1XbKVlnp6HQgcgjIGxqp9vTAE+XwOXWHc6KDKbDru6zah2T3XV24Rin
f2X2uPaESA27WixOBicnEag/Jk6Hlkkf72x7ndwJ1rDEWv0ojQRITlqAh8U2KtUeyozG8iOFke3K
iyw9kGkCpH0tAh1lbR/wEB3QtdTtkH9vInDON/4tLsfGkUyWAjPvhNEXjM2q/8pEnz7wU5wc19iR
FWeGZQlWuz9UPTt3FhX1iT9UWoMnnH0ivK3pu58hXh3iBX/G8rVRYQAbA9oGOJfz0N+gUEINgOdK
7/stbeOR/fwny5diwffBgUWUFjrSvgWqLEDV5eSWbhjHQXzYTDaGWNpzWFlc1cHxdGB2OJXYU2uB
YnxnoIL4i9CfRus8iSBqn1gc4LNmjZ+ElHQ7nuKqOA1YtYyNBAGluEpY0WBjCIIjxpd8ZuPwXcqU
mKjp8Ymi7W2BqhwgsSwSTAsWSSn7ZPdI5ebUHC6WU8WXhaoxcaT9tmN26UxnPjUS+yO14m2Geiod
UvRBHYtFBRwJtNhOsI86s8JLsSRs8s98rLyqvbG8mJdXsnMzdi/YknBlJpKWNF4cVpM/6WfKduqc
GeOOtKlYV1iM0odmauxl4JOzt0nhNRi6BywYgb0fVT/RlAiQcfdljeKxGYLuWcp1tHgrwSckiEvM
p+a2t+eKa+nAt2PoO0yGdP3sFH91Jp0lwK8sGgefLzp/6k3qo+Nwi60I3xzuxILv136lvfxWCOJN
G+ye326ZwgMN6Qg2AZtQtH6PUwxpeXZeEWXa8ywU576DCQIhqs6mQN/oPdT+bjbQFVDGWFg7aN3k
sret9YclC0pY+i2KjskdUimPWHFp2kLFsuKbLFDRBUZVcedac1fMv1VNvFVxxTWzY9lfcUG288AM
S4rhZP5lVvJWHOzUSskZC9eWDs8iQTsVnSd2mrRZbGqkywZbGFqbC4pkRUkrXYvSfeUl51nk1FUc
ulhVdQaTgZ26fh8m6ZH01YtcQADA0SFYbNha6UWjklxom5cOgHDMrJBd2qf9wZGW35T9kbqm4kdk
Msqvm4BQMsAxJyM8mddJhwE7LMcOj4Ux42OJG1sUQT6nki9Mw1mEQQ1UYeAd0fWij6+vXYljFC+p
cdrB45Y7QeJjElWGTD0bFAaYgAH0EHzPvWsdz1lN3sRiR5cjAebPTBmZqOPSI431maNxCvS2ooMV
pUWkJmaAq7B2hVFibVI6kJyd9C+PWziY62XhBr6ROylIvhWKcKzM+RFv48sm1a9jqbzSJLSQ0Kp/
iZOr4pUC8pn82SWQTsmtLCNjWENxNwJdZpLT0EuPOpmW5yl2qU26sjM0MLaKoF912tSgYd8IOvjS
PJy/l5uhNEExsClrzo10UirJK6bubIGxJW/pE91NWLFVlKmACulXPxHUo5xVmMaIzplcML/V8yox
raFgWxTIzxquyBjED5SUnqe4J5hj+dngx/pbukfdd/PdLp8GwZuaRtal+8gwECpxFnb6zlIF5PC2
HqguHb6VzcsrNEjc0XdgJd/cq2dd8mH7sVmhRnZxpznIoWIsfkPcV7GaQ9IzYmq++oprcG7drj4O
DFdwJbThtm4EKNIjuQ+hgVlB3wwVH/zCMwJK+oQWNP1J8/Vl24pXJeeNOM+vwr6dJ9rPrOW3RAym
bJoXYC4PUaASzbzLrCfbLSdpyWty97MjVa7JEsSd4lvGZZAFx6xXV19zijNA2CMH6i/TN63fkXpd
bknsLT3A8/XC91zSeHNvpzZnT6T/FG/FMT5tiafhn+rqkBmUI4scb0SI3WkwpS4YskeF+E4SQofw
aSzLgjPn5kIzBKSUBzShs/6zoiMo+aNj0IphC1uaj1nHlq3KWzSInEiBz/fQ5KR16SjCh9ipBxGm
APlie9QRdAFnQV3fSnSYgwxpD7G1p3BmSzanNR3uvieLj/QgW/UFdmmUM66zXJdJS0Gnn+1+Gl7m
MqYl3gZIEsMAYr+OzsJTBl5hJvHzGLaWWNXzXqN5ChnkJamOMd8W7Ds+RhN8lHGA5NiJgWYINJBC
ZsWImFE8xQPI3kqTFzKNvFD17wU/EoJf40KH4zIMHYgdVixQ4nG0O2t+y24d7ZT0Srgt9L7CAqe9
mj7tK/TrzdWZUKOXqbzbpNhVWS6x7nBRJDlHBAquOocdzRGBvOZItXKJO/5J26ii64JtknkSX3DH
wLjdNnARwNhP85CchZkRAOD/wZLJf7NhQqMdIJw0mbf61bOB7sipUPJDl95nX+IkWvnibjct+0G/
Ek1w9qabaOYFxVxsRrCmK8fYq6xoKZBKHNs15tPu8srgIKEuSvkGYqgd4r47KBHeugLGWBvN5emb
Ggy8zOvjVoxgTAd7b+z9YrHbHvXThIIRew3r8R6VvXTW7HXlSs33o6deEXEmRY1n5PZMBBPCVS47
ETKITfIxxwL1YQkmt+mdmMKbSY+MKF/xAwTUNw5yHXWUFrUebgXM4AcNnBHkVNDGLOQ5bcX1bCo2
BUT3dda5wUoQCDaS1SORmsNCurngMuKyfpazq/CJoK3d1+csZLEJKNEsTELQ8RSq38OgvW599paN
2dumrFTz/dL89lcnFCE+iQ4sVQuWKmmerAzuW4rs4lF94hW5+cgwjPCWc0SX541nLymCvK9CUJOm
+YviIS9myM3OBOd6yXzRBOEVpgWWK4k+1W4U4FX3PsIrxYDiR8281HS9H/NDHbH6Dr0/oPzEXQlG
kyfWqfn588ckH+KRvdjBnMzISJ4VIBljywESUtXNd4knUtjj06V/L2b1obfio48n29iZ7RYLgKUE
pQ/fx0MYpHuC3eOYwsWTz72cE6W5N5BIWap4KyV6T5bEoupOvMLWY30EbqOzn8Xy/TGBJCtIlYOs
3K/nsgQGqnT+/Kz9NmI/06qAlYJba5cNTHO9ubAg1D3ItyxMMeQoQHGktgC2ZIXj0/jWCqGYquxj
WIR4KezocpfDQu7CWTJwiZGfpMXuuSCOlAXHazFf4jgOG2+cjCDbNUcc3zrtoGGaLfFTe1gSDrhi
DnI09GHAFSKN2e1feqQ0k8cdGj1+uIqMzqH46nfRDixCY6K9E/JNNO4INO4hTAXTIp6NQfH1aCME
PybtUcUQhFeTc7KN1vYAL2iZz2XGgEImItKp7GFYg2izDSBDwMmvFP+VR0Veic0bJxknsIVx3ORb
BU+/CEY0OfUePMdHgYE2e9fbztMlxIKSEPAh+yu6eWs5Ouvd/EjfLEZWeXLljYQe0V7wyhOlRSWQ
rrmyqwXrzXN9ggOfOH55MMGZkUo3UEHY/K7W5LBqbMbzkv0YEO9gLXwM5R5pB5a4nlSsqK+n7Iel
1G5fi867iZMEgs34U0bhSoqMklXgcdzPXbA0o/NOf8+p/4Cn1PQUKnr9CZHaLqrW0agzg6kfY/vi
oxbQCCwobClctaQEjneoNjtu+hPFm3r2Ij6xCdQS8s2djkieF/O/GDuz3ciRNEu/yqDurYa7kcBU
Xzjpu3zRLsUNISkk7ptx59PP591V3ZXZg64poJCZiNDiEt3sX875jr3qMhypHkfvGGQvE7FJtdqH
5H3ZKTx08r4MYE3ufTr6jnFB1AT9kMFQpo76HvBT2BHkkK1+S5P3lJcygajZHUEaXyHngmJgKayw
K9XhZHRQGjQbYhLB61sEPTHNLpC/XaByz8lG7HdlYQRkcRIcy9LxkMP9guBPhoRZQJ3flqeoXO3K
Z+2zwVwDbn7/GKhqYQsXJNpD1KyTx5YJKJGz1r6s4PIuh91jQSjX+GPePvEp/rW7wdPrw7yrQDS2
TIfVVp8PwvEeuA5xpq1SIycePlDPuns3sdXESoJvU1jgKYJ6O7lr9Do/YZYcUkzfY3XpSW1sZqJR
6ADSvVI47ENoQxT9CD93jcewv70vaN4gT+7Kh4HwkSXzX1daXlGpRbApnIe+WnU0gRGZKzwQdCpq
3a3jj9LOIVevQrhC2hvxltygmoXdjegQ1zdA7oQhnfhks60Wuxs17ZfJTVWyrhpZV3Vlse9+Uq7Y
dNwakJsMUAeuudVHiWH4w3jTwsOYG4/lJJ/YSIJYyQ66Wq2isr0YX26E+wZfMt5Q6hywpgjTyrPD
PRmxNKDXAmoDLZoBRe/nPDUAFhlZ3XEd2fed0a4lMKCTmH4Zim8oP2ZjHKCswFMx0ey7d6VdndZT
057mAmd0c/oHd3RNP3q0DZeEkemYTQ1gSbKa29Wqg8foQenBpBCH6aHQx727PI5zxvY0P1hhswfW
CfqLHDok7ZQ9LS4tA/cJIB7MX+jaWUCpcHMjmbfF02wMwfRsmClfzDpGorkr6BVkwV9IYdbJ8YQP
+gTYm03SnQjMNNzI9Ei2fN2utWFDQKtgnVUSzfg0z7Tjbrhzd8+tVgQUr3F5ZIsXRePeAXFXeNY5
8ZyLKqxrVmJ6ir+T/EmftM2865rlTusQKx2flxi94Jtku1r1cqstC4hbEl8VOs4WIhRgCzHqB5T0
R9ITqumlqorXTB9eixEH2mMTGj4iGjtIrXxftv1+wdI0YmeqM7YSUGrINgDwtAX8RqdL1gHY02Tu
N5Aa4M6F6zqR/lBSJpsbj2KxjBTuIDoIqs+EO18WPQlGWwM/o6Pp68n9GSjfdeAWnO+U6GtmXwzZ
HScFoFje97G6iNBA8sTKm/HMynxP061GYCAxvJ+0U8Qu0OCS0ITUQkdq0RSr3WLFkKRwteivQB2L
19ZBmy77C5PApc73/2J0LP8k6nOlRwKJw8LNsw0DHc1tj/hPor6ZyMtZlIZ8d5dh1/DmQMPXbUbv
2qwDZ0ADtyCFiNb5WK9dOa6t0V7HiVgLAgeRNG44zVyDCf+yHRzU/X1O82lvzQmrSy7OcyHOtmaf
OcTOM+KT7OiFDITn/qB7ez0CQ7/Of4caAY+k69j46CJ27eFElUqGKG0fRIB81NZAvgnU5Vugg3S2
Lvq4mJEcHCniA4rqxHThXF5aCoVt4wMxX6REvakfrDg5GotigzgfTc84tvDi89zBYMQw1N5Dngo8
FmPhfnhtzHHVWdAMgMtJhcNXj3eF35fYTyxEU90IQz3cgizamWG6d1kHmTuJKUUdzNbbxws5mzFD
k246Zckq1qtTS8KpE6srB9hy08PAJY3lBJjFAH98LFf5x+RlrwvK+Hada9XadmpUuPkDiqL76cVm
v6phNzA2h2loj1RZxW8GCtdeay/myxSVF2GjbTLCY1LAEIPZt5zMZ1mh5zsWZXM0+v6uGrvTItQ5
rbxdOP8eWVs1VX8lV+A6H1MS4Dfxr9BNL6ljnBMs4TAPym25tfP2OpTVlbCO4ZaqAd5R8gMgiSmj
ktaIAVYszKEhAHNhW+do/uK6uxwH78REgtXFBsu0SP+F+BSU+Z82HDynEkKD5M1keA7N1h+fUzEX
YeW0vfU+KwgD0IQFDOFWMTldOb807V0j3k3c2FkDc7D5sHg9EUft/bG8wy29tccbqjXcOhxImNjw
clwKJsXyC17h1vEQNhyYtDQnzUcwXZ7lClFEextwUCEyKWLF3C7igGn1IPDO2kSwIz8d8VwXJfs7
Y8+SbI/mZ9/UNtFp1UXP7JMeaXyjia8/mcraOM7AyijdNezXygDgAdtlGTGuOkwOexCX5B54zXl7
y2H56ZoG/h5J5MOyhcm8bfl/Gq/0V2Gr7dDcCrEBSR9KwtMenBWyDN6Zcf5WiqNWwkYF+LQ0ZEmG
68IfQM2qLci6bV7S15sscneSNCIXVm10NYzpmOhQiFinNcVxq5PVm6+cu6ji1HN4060g2Slep8Fi
5VccIcKU3Wab/lhgmxvkJJL/nIFMmcg4Jm6ocdMl3S5iIYPAcg9KouFsaO7sbaSZx8UVR/5dx3HP
wmjxWREawUgBQv8Tek+aPj5xhz/Knwj48pKTxIbY7hDvwMBiQ8dEZZl3glDlqSKNlpGxqe+EA9Q/
xY68irzxNtrba05zsI7KL5vq/pGaBZdGRIr7IHjlz133y1uyE3DsX3NknaY5A7fvV+QrnNh7VcMF
wdelPCHgMrgmqoojh2uijtLtT0usWmgCLqEGMAayLqCUBva4kip9TpvsydDEQ+NO93g0sLMm5sVm
JNFxqifoZ//nY9s0b/LGf1JwcWwbSLg8yzJ4XwCu+JO3CVt8BPRt6N5lVh7dwryDmXxeWGmk9rEL
XPcRAxYrPmOGtOUgPSxIaZLZXYOAFunzbtCuN90yi/yKCjqrizuF9ksA53WVd5k2BEi9dUHOu8ba
NgN4YkqxaWIlxvYPrdA1vOcJnapV/AQW8CGM0sfqw5urC2Dm9WISN0SfegZEi9R/wAJJ0wKjRLtQ
TJzl4p6yjl7JtNahQiC3qeAtFF4LQaA9Z7WD6PnTe21vXcYdxcIpb6NLjP4WQNEj/u6NeXTJpswZ
cGrl55JDbp2dTcMusDzoMC1XT40rj3Jg7Rb5acAIbiVh9De6PCyf/LsHp06ZW3P5yhvHV5KNrk1q
dR/tLIt/4qqajoW1ks2yC69lRLIjFPQCTbUZ8iyX56qdT4ln44/wjkx02pzCkmGdybru4Qq7tnjQ
HzgbuqB8TXB4GZQMrILss5N+AtRi1rkJkYQA1cLRFxKVVi+fEkxqQpnRECWt8fip5FyNA3CO+Thf
DOd54W25SpgW+vMIeeJK3EpExNQrEi4wnCFZo/XOdaYtc9un0BbB0mdB+mqDhOXKDRiVWAxfk6LY
RdUK62CHUpJXC1zc1O4hFKzvyG2eLqwFf2SK+hc6bb/psE6Y9OJ4DRB5iuXBOzE68SF6/8yoDSrv
UgiH/QrDphr/59eE7TbNLaLw8NsCFfJciKYe6DI0Euz099kt5YHWVn2wkNsvobZ3LTRkwHGnD4mf
rmpqRF7uFtfM1rgb4ccIgzgPycKyJZS1MXyyXAziTCcmATLU1jc1RDr2++Zi5RbdVbj2tGIz8Gg8
ptAOxCaZXxTjQg9RTXX7pQvy+2B0N/CoFmt7y84rmxVxIeU3/8R9vnVQ08RDsyWAfbuTL6lGR2k/
4THdw1Ig4Fk/7J7n/FIOQVdFBynlQQuJvDCPvVbeWa/Syy+RdC6zOe9dgMuYIa8woHZc3ARR6keD
QC1x40WhCPX2EeIy5G066RrdzoFna1Jy5NPM/Io9Ja1uytFD01sg2gfGYjDFRxOzi7lkPba4tjrE
0XrBbOWF/QZYxHKJh3qdkMDFJv4uE28ED8BzAEu0MMuwpmO8dZkoqpQKjeY87uV/ybL/9x+Iee2/
E/S+qprRVBR3f/rPfzslX4ocl5/u/9w+7D//2h8/6N8u9Xf52Knv7+70Uf/5b/7hA/n8f//6wUf3
8Yf/gMOD1PK+/1bzw3fb590/2H63v/n/+4f/6/vfP8vTXH//7S9fVV92t8/GZqP8y9//6IYC1HXc
Lv/JDrx9/r//4fmj4OP26uO///Xvj7YDImj+lePbcKSBlU63NAeG4IjB929/say/ajbUJSiZFDW6
K6lpykp18d/+Ynp/la5hAcGxPY2P1jj/26q//ZFh81GeYUKEMl1Tup7+l3+87Ot/3BD/8Rv5fyMO
/+j1kxpCYMPwPAAl3PwGmsE/lVWRF4VJQXffZ8gowX3WkQrKqbgr7H/F97mx5P7ryvrvX+pPikTw
tElaOC7rgQPhY952AMKA6A0bD9qlx2JPS35Y1igyUUv+0+/i7y/6DxzHG6bxf/rStz//pyan7DTu
lZDen/3knv3KDleCD/tlDdd0n3fDqjX+xau91aT/4ov+yaEAONLItSKu1qUq1aqbK3sXjfVyzoW0
0CC6+bxuVRSzXUqg+bahxipS5q6fJdEESbG0DDT/9vBcDdhOjchuhocZFZ3Fd1uQLMx4u032YeRx
SQxF/xBlIDn6qssumCVvYytv3tj6spxn20RGPPe2wvwks5950uLfVpaDPXdkhJWloCVyhHvIQ8pM
a+jdXWmxJW7DkogGNbE/WUbLL1rWFKHuWu9ki5gnt0HlmZdd/uU4SCGXnid2pSdLEjSz2TyOHboJ
O5YjGZxieBiMsCWGOdew23fQPPVYwXHXnekn0rnbUdXa7exTIjQ261ZhyrN06qXfRI2B5r+2zVuC
z1DHH2nshBZKBGN5yMulVb6b2cVA3tSNMSjZfyfEIxR5jo0KjQCIvE7gRc9KIxevUZHFYWBCOYFX
noaLAqO2JKyPlgGQXWiTBgU4XpoGqlcP1Vg0lPpH6xjDgHvfNcon2xMqZNXUeTLZ9noY3uh+t6uq
cpv8J6KHI+9P01UelO4caU9NkxmwJbKa/7lkGw7SQ17UddnDEKN5+8YYEhO7B8t3doLYjmMryO02
LZogG5sse5GylCRYxtyUKjDjsXC9lWPWzQ3/dUsy6YtU0ZRZA7IGzZmBNFgqVvKsDA37VUz/hqbc
HlryXfpSE9+zB99x2MAiDXV2+2YXkarWz1PnbhcvtoZDM6Ia3pS6nS1XQMzZTUzpuvMprZPMLB6q
xo0Q3M0j9kA4+80EIb+2U4drvcXXbWKoXULEk7hCh4zFttekojhHXSsSqIRpTej9ZEdc52kZJhNf
DSqD344SsSIJWgXhIUPdqOVDOLMnAn1pR7ZOzD2j7rUsQTD+LivbJJlUm5PClX6DQU/7FTpD6QZm
Y1ezbztzMiDLMIqcaURUtMX4voSt6tcujoIaZVxJPV5MkPYm0rsjVd+1UGVSAt6zmHVdPHjqtTcm
doBJrTztyTVtiQTRRFY3fC/uAONq6Jza6k6Wk+UTDGhHb4XHvjhu0gzKzqDJrwnMkTospT5CpHHU
2NNsUl/adwZH0MQuRilRB32hm9P9rBtV85V5etejfVnKtP8SyLvYLzShZZFKOp270UH1MwAuyNZm
G5XN79ImiBLHb6mlM94B5oQvlUA6esk9NbUfoeMOiE1HjZ8EFOmHfhzcGkyyKEfnuRLMV59FIYbm
Yc6LmuyN2UXukMTl2PBsVOBAG38Ysj66oSmcLvnMO0Kgb2mZunDfBxHp1VG0PNkKeUzT67iPVdg9
uzxHPBWGOzRS+dIgW9sXaZijRs0Xj3qIMY1UH62e1AYCz7bScWuGi5agkHdar2OG4/Z6j6SY8Mm0
BbYz8r7Q7htuKFFu+qlMmT21WVX3zIshAsJu6208x2in4zgHlW539egSpufVUUawDupvHEDQgcl9
4hVE5ltSuxCmsyTT1vFYfZKpNJhQIzOP4JaM8Bwmj70V979FVDTa98ziQnvS7GxEFjUuWqrvTIP3
TrZyeWPH29hpTAvJ2liYo0ELaYwp82F35qT3CZm2Be251eLk8iv0MbeM3psFypEWIg5SIByyRNuh
BIu1qjXN4HW3Vp+1UNknjZHcJesxC/iGlpioBstsoQHvBkReHB0q21hoqGfeaLmsX6OGkCQ4tEUH
JD66ZXXnrp1oQdIqNyLfsIVssE6cykBBP02Rop2L4tbaS7sL5YbhqRGEdjRlJPaZUwZRx2hi53c1
FKM4wfRvU5BLJtAFsO1atVy7zBGcWkkuo44xSWWGHM5ZlGVuDIrf64aL1nLXvy46FtnN3BLDGgq6
ASlMEKb1OEOTV3XNnj/D+8saChyHXJtDuYhno50IrS8bL9HZoXVmTyuQLgIqFOUVnoUWpY92ipsZ
tnToKCnf6VG9dTFIYT9UOXEXm2iS2Qwcuyd/ogi1enl3RFNMD41lAekcZSVmRAgtZN/ODQdy5IQz
sUxWFtkSTRlqLJp7paUvZE/W03edOmm1+ATAOO4p0iPkfzxYjMJ0dI348/oFpcUq7cPblZhNnnHI
OTErn7O+cPOV7XWZ+WOSCqqvFZptc1eZ5jRcqkQTxtr1eiPxl2pQ9ivPdaSOGiiR8mCNOaDXydAT
phh1orpLHOpC31tFEmVvTepFPed9mhiYDzCBEJbGBkzbLQObPwAbTuTsEczmAvMmhK8AP7NgSzuP
dW3Ba+2FFTilCSLGr90Cy4Mxkb3gxtE3JwzhYKbg1B2bSpbBmBU0O8sUfrMKhsjeJHoa9KXBRCqM
3Ys2lBy9Y+xqu5Ah03Nix+HesqLCDPQJ3xi8aXwRXZ1XRGU5QIdag56ClY9HtkI0jg0iwM5EmmuL
+5R127QqBavA0Ulz3MwzaodxAfG+RESlTI0qpW8vOkvCsSGI3soLVfnA8hRCNbSIpQYMkTZ6Kj+I
Vy1QsnZLxUjKwBxfII7A8mJMVFzogrMUpdaK2riq8Yh1BYlMRqy4T6VMCoKUeab8BuzROp+K7imV
rbtXMpGrqRP5gSeRPhhQrf1YKkLgD9YAQHqleeTu7ZqkmjUiqkADF00zPblo1i3ybmMg7TmRRS3k
hczFNuYYcNhVFfX7UKUadtNwBI6QKvNVRBZZynIaQnzsHAvWS+JqnvZcWliGN9FczT/urJv7uuQd
iqhs0B94moq9q1KRnK1yCYk/6uYgHBLnzXNFdzDwAJ7jsZy+bKOfr8oiWC8vphRT6xAygfZwSnf4
zgZSmLT1lE9W0ONNRVWSDudJKIDATZs6K68R9iGVVbkzUmu+p5Izzro5ODsOQpsf24TvTFROt+4L
x1zbSRHtOH/iV8kvheDNESWejaQ5ssc0yK0OdOwy15s2Z3oIKILvvfYCvUG25YmUq1ykRxBKyIP5
hnZ6GRmPJog9a2UyRH+ouxxmR9KAsYg8YJse2EyzXQjFayN2opYrG1DOjX1f1ssoHjDdcU9wk4bc
Gja1dfdaxXE0vItMm9D8RNC0WJCbhExMlSey+0W2uvBzV0U/WeXyFs/hnEPfAa0HFyJ18Lb2YA/4
fTKX/pwddlvO0G8cMVuPLbfwE3Q07XOc0kYLlhQYeq9BFair23tvwApSppZ1X3H9bUf8rqvCbSdi
Q736WBvKFE+daeJcjm0r27mpgMMGmhrHLQMip7BdRSpK2wVGCtC2gnyHPGK280PbNeMpxzWznRxj
+mUyoNm2VQ1qV2RxsQ6zon0WM5IKX2sULGu9RylSEKsYYry6y62iRVOTfBlGTMAdQzk/Xeb4aulj
gtC1Z/WuBDoDpY3lfVNUKLuwZ/lmjso9M8ytYc78NOLiW8Tl7+ZGsxgnbQqoY9K3yNJZqCU6a+Im
YlGTd+EPa3L7lDdiXqvaKoLIqvBScfSKQBl5etUHouOL5CZiGhjEdDMh8UaRfrIyA3Lraa5OQeFJ
prGkpowJLpReedmW4gS7pMHOwxrICyeXgDQDMT5ZU/FMtV1cs1rLX5QQksgVRwUTo5ybji4KbKaB
c7tQyqUfjtdJ3ysqrIzIH5ouPDSzbOD18QS0RvZtC+9Xr79L8YKKTmzV1CG6tCYo57JjtzMPJjpv
9csJu72NkUjJLlpFdRKjTHUA4pvzc6fDNqzVbkjHl0Z5WOD0IvSHKXTe5FigKMBjuLFK1SIgNaxf
uSgFoXnhs1B1Xq5wWyZ7p0ZdmfAdLXEtr+xt413mVctDby/Zrupj8Ry6JgltNonQba4NnJiVIC1Q
enfKBbueW1Jba57zrrfLU1Iaj62ezQGZtV5gWcAKy1tlkk5nUeJQWxBgNqJC5538prg4hML4MqPh
ZdToqJzuMU6qh66Sby0VD0PvjjPoLeITeC3i6kHx+kfTgLSmtQ9l7vlxC/nUJX8+9u5VDq3N1ZNV
QqBuFVnXlBRie/mua3FNdRy9C2q+lp1JagUKzgOqLPsnTYFUWx8JNu2K67a3p4Nrac+F9ZnGMwkw
2QPTE9AIrwtprbIcP9NWe47d7hdvvk0Tw8chwI4bdlVF9zM4qXDE0DIRMJc8TKp+o3REoarFVLjo
CWYN9fMZ3bMidUjYHwx7VxEJqjxgBnF2mN5chfv3h0Ew6JprJPEI1EgtiKyg5Ebq6+yUflKNRBks
DyL8AqTRIDeWNqKNTgwbdTP+NeYjldWZog1FChA/y4W0rsUXeqj3RSMVzJb9r4yRYNeim3TKaM07
9ji34jkrkuvc6B+lBJM9WS9QQ/gG2+Lq5d4pZePD/hW+VPaRIJUKAFrfQsYThNTecJCxuCoM3b07
I+XAGUoR5RtWQudPwC+utb3W6RdXj15gMb2rtIeMgdAl7VGcd94L6Nxzszgx7ib0yb0HAGls8w8n
1D7iyVi1ysORgZOBM8v2ODx0JGmD4/eu4YdoyoiZDCxcCkP+lNQVMS7btm5JGWnWTv/uxI+lbq7q
pqNHuWrTTXosVwtaWwAlRbsdS3NjJW8ZGSDCQySHK5RRQbIpgcr3s3sIFVhfTf42zRblMLllxtEV
yq8zlBttyE/rMbQSMlKQ/FPxRN5HodH8WT4rJRLYP6qOLHOGGlVSIa3qyX2p/G7p2Iyihauu+Uzp
Ztl+NqvCb7KfkhqEec3dQIyC2YhDPTDNr3KsV49jw2/SvLbUH1nzOTWbtn4a5Gst9lhaHk1p3DUt
gkjjuzPiR11Tb4bGQxwXpFdQ/mRNRThyuI2anwS8dEJEI36PqTxVLjrNrA9XS0c0Ba9vzEp2OQLP
cmaFvkE3EQjrq8kzTi1wAquZrZVXd3uW9w8jjql5WHcTutqxZ4eM0GLBwUvLOoj5XHvPWcJNEaJN
Xxh2j5FcjbHxw618C5rO9zpJWiG08IFVkW6R/FPMyq+0ZaOx3B/URi7lRs/SNSzc3B/SZwkTSHh7
K/Z+ewVWeJiK5GH+tpfPAnxniIPhwWnD8dnh0r7QTZN0DcttGw2hQ5QEla7bEvlk6hnvwLlO7xLq
l9ysX7NwY5v1gz6i4e29dRdBCIDGbnQgHpzfUfmjd92GwjxoAC/Y2jD5XXrOpr0+Gwic553VX2dy
eTnXVkktARlzrw0VkWX5wwz2UXdx4bd4GoYpwZDCPgn5fYaZna4FBdMYk9vBUiMjhrEHy8hRQtbM
elRZ5BuVca+G1s9oDTyFlqVqNRRv1k+NGMqyIThy8Wtm9TBAp0BlhvrWJohEcTngjEx51ySRtaHx
5HgQwczpYRktPkPK4qjvfhgzgV6LCCJwViJ+Qw74OcN79eL60gEm7ttjDqGIcsx3WCHEpvlilsR2
mT+6QSQ3i4pA1tGDg1RHh/iXaA7il+apoFXBclxpq6y55dfYXw1xR0wwcgsdYKoXKwsXblgVCfsY
1KiTWW1Goz5wxG75lomzNe/TGT54vldJ6fkCx19BVFsP5gflagxBPkRfLzQyYTpkvHV/1aBtJOg/
RAdWxY0otTDyhnnrVyMqCVIOErZkLXoE5iXwjTFQ5UaCmHhEqObCYXAudYzHOesMX1Y278nhzuW3
KB3voFCbUPWTmbGwima7p5lnN+Um5D4yNUjw3ETzchSMWj1vIqsQ94OssUtRbfIwV5umZJLgdei0
WXU71bte6BcPdPYw8ZqEdXST7qREFxAjGwgWLYJsm37mQZ3bHI5gzW88lOhXIXzEjfvCnDvGEFFA
0BzHcK3lkJGg7E6T17E0Xpvd7eKWT3lmPkH4CVpKkkh417SkcCM7s2A7Fw7el9XBpe4u7kCuItFn
JLnlHk6xBEMqUbKmOIyoWaf4JdP4ceBemsxPx71v6jMtbmypTeqgQDa/Z7yXGi614pFQjbuFH6xZ
69sF+I9ycQtUPq1S0Z/bUl9X8qrSs2rvvWJkrmb5LQxqh9qjuwmOGWfXw0NbfQ3jsz5nVBsYOYa3
1jtHrlozx1kL565tkxW/l5XNu9OMMqoq9ldTHTj8+KB3IoerfFRm9zXv8MrtvgtlIbArQehZdzor
bK2fDqNKDi0PQW14dyFel56/T4rJIxKuV3jwD12bYIYpfc7i9UQgZCfT9ciHsMIfojSwWT1rSIJT
Bc0C1Fvs1TsL3HAC+s1J2N41kJ9L41jr5aOTxZ/M3K7FbOG+W5pV46X8Iof6c8jlNVHzi2V6BT8L
DqU2fl24PhJc4CvdaTcasRwYSjbJBKKzeSl793UIybGuZnmvJuMpJRYytvnIMR5u8XmoOSeTnEN9
IjO3e3FvEjx9IrcyHPnxPGoQPkdpHOZ6OWlF+NMLD6WSjZlKgFbX3j2ypQpPfeuCdWI/K5CMNFAg
Re8HR9wephNGv6s2Gxdh9dsRCQB8yntFK1aEbL/nLLBscLEsbQv8bMzcSBfntpiG6TUV2a86hSJE
qcgM4bXXxGNqh7c9tg0puCMQDZBAo8j8HaPr7H2mYUJeoaJDeqNk2XRQf8NcMCe1UCXoPXql/DiQ
HoCXgNQV5GIhQ3VMDQtuO0PubJ4eY6x95SZrV3usYmDBg/XUmvFjZH/WFkr9hPQ5WHulYSJB7yhi
xuQqE/15sbTH2ca7LcdkLVPG7m704fIbNRprnwE0LGKWwQM1SDgCSrSp6XLKiSZ/MOSE8ka3Cz/2
gH4VMqWdByHV5jDTkdqnkf5MqwWjONmi+WgmrHG07PRmZVQDE1PviWVcorkPiKmfTCazdpxQ5spT
WrwtJbfoHGtU37yVWm5ca2D3X7yWEyopeobXPETvQMhJmugPCU4q2bePNXxgsXQ4puu1l3TpM3B+
4kjKlhCiyPlgTPpWVNZTlhlvEXz7sbcY/XPieCHUWsf56vDkFq7GDY36oGfgvqjTXOm+8ixk7xDp
AUbobb/VvIlbJYHJqAKHToUopkuS4cFt2uWdVK9AK0z0UcZ1hOzWI26d0LLEfbTJ6reJi7U2zF2S
JfeentUrpdhRJyy0DJJSOzD7g+cEbea1uMKraW/MAAzToXSuJlK7FVso9WzV+kcCBwpY2aWN9btF
R+pctljU0a2L32UtAvbX67LCP7nLEQYXU3w/4nOuhvR9RFlo5x+GmrY4A7fZOEP+wuoVE1+Eht1O
yrvI4lovTtJ54l4MTLw+sinWZub5WmttqxijxXgp4ubauTzTNeFLeMYyMfj2dNsONb6NSoPbnRau
vo/cL5QjgU3iYVRZ5yrtToloViUtSZtjkULuM8n5MlvRcZQFlarJ27yXu8pBZcA88OhglCid3Hex
XpJdflH9iL0MLtc0bZxB+IwGv+z5U2uWC5CGx1mET7TQ/qI1pAUyBBZeMGkz40+G3AhVo5jD3o38
uF6ee5tEDKJCNFjKRak9Ldimimj6KeRBCoisHUgs4e6cTh6ILfDnnkTFtHmGkkJEF0MafzLK7xzY
nz1Urx4o2rEYDumQMNbBctNlh2Q0f1Qzb02uFoNAT9H7CLER33Fc9FB7yV9aFZAk5nFZRebeUkkg
STrEOeVDKaHuoKaWAP/H+l1W7Z30PKwMeAPx9Vu/Jrtb5/U3e5sAoSo40O7eFI2vIfWbVb7GA4QU
i4EUYbjZmF90AxgD/dOg5xStdzWRNnmP7MoFpIsWKFUdJGLIAJlLnHG3WvQwkMv8uyMZ7zb11Ms3
mb7FQJ5ZPW4ZyPqtdsY+MCMMXXAVGbTvoffqkYU5YFuuOt8o7U3F9HzmkR+SmJpywDlM9e3+dhWK
jrS5n7gidDKDY3zDtF233AZ8MsJ5LwYP4iovHPQ73aUONFULy3OohxeAX2vlEYikY/J3Ntqi4Hwn
CPxyqKzlxRns08BX8UgNUhru/Zxwnqw5NBasmnTEci624wwjxSx9e6DAQsbWd7iNZ+a3C813l1kb
IyKfsAMOu5baT5/gAqYtK1vbN1PGnghiNFJnCOrwEwWfhyxwr1Crnrw1Hpt9ZZFCeU+uRjb8jrNf
TBwpkK86wLzeusTkHJJgf6MRMoidiUNGdEolCEQidVtfA4WRj5Ag63kFbI0FuIcTNGhIMtPr6Aq9
RkRUGqCm0nlfuCw40d+K8SdB4Jf102qSxlqvKdd5ygfSfbWM8S+5viXxrUb32jQfmfpumH5GDWec
FvrCeqq8NBAe3CY2UGXrIts/LoYZlP+XtDNbbhvZ1vQTIQJAYrwlQFKiJGuWbN8gLLmEeZ7x9P3B
3XGKhNjC2d77Yk9V5WQiM1euXOsfRsovNZcsV43qv/n2Tzl+t/UPCVQlod+k2KPhRBMm0YWFDyoC
bQ3SGc0AR74ACZui32L9g63uBn4ZuNALCibXdAyvJjvdFnI8vw3uNO/dM0AzFAF0eOvas4dr1Atn
Bm/oaFT/KXc5TT1+N3GdyrEQSGSKruFm4i6Np3ewQZsKgtZED5V2rFuKd4rtz3VNOX6mDNYokNPN
8z2UAf2drlLcxIFwMnDdtF+rjo46aAKzfy0a+hxQiczUhQ1KQNH5ju2Vat5TEU6LXx6sjgQ6B52C
TZwPiH/g4cefVsXQAr0AMWbvUCjBpshkTF/CfSbHu1rJUDXQNxjUHWLkBvqWrcgrYXYjouy4NVXN
DRqyqmHWYrYPuvAuo7LGXBe1LK/DsNX8JrR6W4yIH1P2SpsIxUDsQswZBeG2f6Z9Ba3Lnc+0kr2C
SAZ+8jPgTVDVKhHhtoUQS5O5LLCyHCm6yjHH2rL0uyg2X0Jw0JuUqlU21NkV7dofqeTF1Kz9H3h4
odgAHdDv6l/C8LjmcxShw3Kq8NIzL6wAvHCpHrQQJxzb1lzLa5NtXtUJRzbHTsJG2lhX1McUuBCp
dP0wJAkGlRmqjUNINXKMDN7dNg8dvZJ/KQjdKhgR++oEI68fQdNMYAomCFp4XvwigjhpVxwaIXPZ
WKPGsSqQFgKKcSdKhDXDoEUorMe4OdCH2UaHVzzJUoi/jBepBzvVHjvDvwl6/6edceDaqqQACx0e
sQiFC0dt6RTnCoZLvAbrJ6/HWWSvm1Acvw2qlhubTqSz70EuteTfkoZ3hVpM4jENJkCGcm78Mwx0
PhDeiYPcuklVQAuK+NXRqKlMA+FZtpRP+l4WRNcpni6prLzYAFnweLY/7JTSpl8SujS3zyhNW0K5
l4dyzsh/VLwR08G7D4LRjYAxjLJx36uUEILhoE0QP1tyhd6XN4UkPwTCPGQ9onoWDOo6xOtcQHmj
DfgtmmUfrelJCcdHo8evtE3eg0J7t4v63Wjhq7XNbVgG16Kaa8nd7yr+GEaNLL27GWNUnCep3uat
FD/MTKrYypEE13ZF6UFwrHk5+i5AGOzD3rpImxfwEnHY70MSvxb1D4Aot17jX/dtiUyLSjN5uIJ3
8+5PxT0NvLlkKb2gwLzz7EJCLWx+gelPit/JkDOpqwk53QewrWq/vZEBfvfGCFkW2q1kDq+p3rwp
6LtXXkpVMHUBDgGVANgNzdfMrd2Ydrc9sSHpqAVV4sK2xCu1UaSM0vLVKBA0TlKy09HoKNxJerej
BMNp80o8I4F8bKSs43oyetdmm6AsLTk2CNKAv1JCLDcMyekDgB11WSD72VxIJda9oAV7SyP+NviD
w9+1vqseDlph8GBo6RYxLidKwr3dzbKo/NrkA98t0KVkW/xfagN8sRXM0iJc2beSSHfT0DkB/EKk
im6UUrsDcOCEfXA1wtaqkMM1VG3DhJ0ZKBnQ7PXIw3XEvQIsihX8bCLU0xVkIDr8cszuDWrPpoJ3
UIZTD69/wAHa544OlII/JbvQOSXdpF+0eXxpp8G1Kmc/qJx+s9CYAE7qFhWtpDai3qrfZmEyP9Sn
Q5MLR+M2FwZq5Sjsh+qw91p0UyldmTyqzAiOgf/Ex9oGinw7osasp/GVktJ0CRLjgxr0bM7R/DYs
+nthvDWS7n4a/OEyKOlAcqs/9DFmXar4SRkE2wc4L6FtPRUcRsoC+rMcwI+jSR4UGAdGSE1q/g6s
BUVWneoCxHx01TZGZEaux7sAFGsAxKTQLtFBHRw01iXeR/zPKf3BYlFesdWbCmQHzC1ERQpFv69N
qhOxHCqUrr23KScmeokp7Wg1zQ0bx2o6V8mQxPaH9sKqrezRNjsIfDShcriJRavs+xhpN3z8roIh
0V79+R+oKMCYaUkL1ShIC3ixuLJCPwfA0HOHKQ+8jsLFSGurTv/EbKqypTcKCYffZfzUKGe5kkfN
zwaUvg0C/aUxlcdujN5qhC/scNpCz/4GLtkpKJQbut9QbEJHELE6q01dCWM4t5PBk2MiEPqugpvT
N62sNRS+ezJ9Tf2On0rodlMlu6NdXYP6SF5ghhs4PaCYwmMX3xueXQhVR4Tu3mmaBkKQh5LbpSqP
w52Zh/5hgKMPKRdZuahCdcFCQ22TDIQxT3pI6di7YQOAeCz75zKLktQxBAVcL0O52TN4jioeQVf0
aQsFO3jvdX1AQj19TVVkOnWUsbBQrcg/fe12Eh4y0Dh+7cfOj4mKyaPfeDnVgtp00zFIL2sPWZYm
TVonKEtAZ4i3/jLFqBx07Hl/2XoebtqhB1vlp/+0UKQcjbUWRlXt014X9xVWq3dl0iuOJNoPJQb4
MtkT9uFZoVBKr82rUZXAxYlefsYh2HKi3PgYGzLdhoPgdrpIX1nZ8Z6fjEFkF/q3iha3e+AxAsxP
9ZNuGZgQvyWToJydO2HdygdoptQc1YEuPSibfAt0Xr0pI1Hi1BXxktBDBAgo0EdbYGEUySLVdgMS
w10Y5x+6h2x4AmUMz/r2t5+XopzJxc8Fj0c99Kc7GY8FwmFTQc7yeGc1vk7LRErhxquR8C8RNLdv
zELcyQhT3ZYjVq+5bJkPVkfG3FnYioZ5tZOKmte1ZVxPenwtaxDtKQVqxQNZa7uVSlBMYdo+gjHQ
3VaNJCeWJ3Stovm1JY0V1R0lfUZ300BMOLTvBvRvDnqvRbB/xnaDvAbZnRn8KOwAI+rGSB8TfSp3
iq+qh34ykfyTytZ0zaEWs1oL7SfebcKdSjtHIVnoCI4bTfqjMLH0smSNdAu9k71eGfYTJf1XekMS
rhcQtMtSy8DP9xpWuVOyHeRq2uqtbm3akEy/RI/S8XtQ71VsIg9medQ0rYFMgSuK5dPBqoRNh3hV
mwE514twuidvwaADNaYuvtKbYVSBMyZjvlMwjX+mbglkeEv5LM+IyVppKnhJ+GlFuTLDwbjcyD1g
FYAoSaSSR4oRWnyoTI4exgghhVZvjo3bdX0/Z+BGXWq/o6wblRstKcfyppx0DYQsaaH0UoPriZ7H
ib/nIKsxANpN1wWcTsQSgQ3QGO9JxtOwUeN7I5IDbMQ7O6B1LNEUy3kxNoO4BeM1NNtKHmPt1mzz
ksgpRNzugJi01jd8UNXwMUlzNOlGryuAuVHQI0CUeTUeshxk9h64KdEo1mDuFaLTqdym1vRaN02t
IEphT8MBCAqyPJmMhvJWVmr9OpdT+ZCoQpacIO2rtwTsiBPZ4UfhEd12uRWpD5YsqluKJdoF8Dpp
H+dIZ2tC929q20jIVwL0rAyd/A4dAd54wVA6UFTlRxkE2SbRszDbyJUc/kS4Pb4nJ8oOpgYfo2m4
87xMRzCvJsxHIS3HUUMJZUh0aWvw5WDbYCrDGyQukQpJ82iuXZY7CVoE4rETeRrKinsFh65r1Zqo
0WutT5ZXZaAS5tuDtFqF+AbtOU3VYmc0Iv4wg0FctLIlkD4GJ8zt16HaIKzxnxbF62bTZU3z0JAC
31t1QrZb+ONhtChr5rFUUEyQcuU1ljEfUkRAks1Ojrdyk4XadrL86AY+IjIuTadREg/9bFtptPep
2TUJCPMYbXQo0DwjI96Dz23k0TQHCUuagrJGGvOeNMOp3gxINDoViEAgccXvMUcvJjVj7ckrjORu
irJ3tQp17NeBciUJOQLQ5GCnybPaSdaj99uHFQ3MKnnoTIUGWtUfBr9WdwCNJxdCXkljs3+zDQpI
uhFn244Y6PgFqVPgYeGZanHg+pKq3aZZhcw5QfRCDoxZ0h/7YnxyX8BpGD98gYGjlUKNNwhNLm0u
QaXST+8G4QmybBBQtOYmC8lT4FxVZrzEBeKJ4IrC74ld4KHZZk8tj5SN7vHeCA1+XNeVv9tJrp+k
gmK01XhPeVDFd1Jq4loOJInzHSs9Cl99mF4EI2XVQmk3UmGGbkbK3skRWlVlRL8pn4kmfnIPuhdl
y1G2lQ9vapR9Tgm4EIBI0QPXqQboaDImHkj42AOTDWjBe21SKXxkM+71cb76mkhG4yhBeyC3f/Xa
+GTk3CJKHo4HH7TtrkyLjjxheJdSaN6TR2GhFFrmGC2vA0oMTFRnxf0mQJ2AGxW5LC26rIdw+u6h
RYNdBwCalxGKl1MHusDGS6AaFVPFm5p7FO5frFKNtoUyPrfwd+6lPNRiBwpGhO9IdJiRTJ3wr42S
JLNDLsXRVO+7l7UZl7DyQ+TiWYPC6WSVoB4MJqGJit8VrRan1wOUXQftfkjT/hKxLe3NUFBoqb3U
ejeBIYdUS4vgWhrMp6YLug8ZhgCUn5qOaklEdXw7LW5ji/ZxqrYAJaZqmO5wbsestvf0/eQZELcq
xY0n2aCz3yL7I2LtxU8aWBW+gSCH6CAbyK1s3oMmDH+Dz/qV8qSj4GAFzYeaVv3NGCJk75lhu6vB
Jm70RHuUpIoXH5hmJAfzGjwdwO60H9yezqFjGZ3yogaI5ufKRBFSAYbiSoZORz+xZSbcKljAlHVs
ob0hm7yFuXhfAt/HeLj3e7ZlZPjFd0pk2YVixf3cPL3Dqe33EAPOVv1Ou/NGnEqrXP2V4n/B6wRc
Kfxuo8Adtwit4D6RQrrPE1yJq6iZoniTqRbannQy9paCygiJnaxeWkYb4radzQoNmaBJUd4VU8f3
85uHXJX112kaTF5sSk0FbJLat6ZBB0XS8uIar5byXlMaVKYSBLFEDQZhVJPiYMjIKCoVShkVUGDX
kwoUjBJ0xDpL+i0NaADIJfIrpldgkDgOWyvQbhqZto2vlagXJ418GY5RsctazInZsZTmYyV77ygv
bMAX3k6tp5Arz0KtJkInvYcrlUHZgtQcND5h6kZvQYp7xreysCZ3jFJSuCCApFiVT0FoHawxqZ/i
IsMMNi9BLk3VyNNBCjcRRIHXafSostXZ8OFlGQ31XPfdZOwRJEl9W3f0eq46j/Jb27B9ixTx90Tu
PzTeGBeVJX5xS6DAS6dsZwQanhZNMKFWBp3NKwHNQuSPM3/H0UwOIKN4/5UW2maFTL1DoaIrFNJY
k4eHq6GhO4sFIrvWhahLtCQDMI2VS6/uKmo1Fd2WEPnk5yibaze9gVdk64/45bSUojKqwQQ8AZsg
H7cDIO7vo2nx90GtIacTnkQzJaSceBFLlXEjkUWQawCN+U2D43UYmhiQTERpHmGJjFiR0/bNU5BM
nK3ceB9Dc9wqsgYQmZj0mEzGVV4I9Boz4Wt7xF3NjzQX4UM7IqoGqtZweughh1JgoEB9KEZSsmiI
GmrkTIry0SbxrPypC1fNp8nFZoKKQSWjs9V7xdvQtfwaLfdLpB5zmabZKKffjJDajNJWN1aISmY9
tBAVRostXgY20IqilKrHoW3LFwrnaPmS1DoaJjpO6XkgfAaJN1eAs+RNXdjvVgsYL4/C/DLtfPDO
nar+o8O2PyTArztc3r30xuBQPZZSSfG1pWxRl80vFJ54vcnVLVp/14E6PCsSelVYxP+QzNJ7D0wV
mGyq4I0sPARMlQQq6qghZDbicaYAaKOwC+0Mew+11Otd3NnS5dCH4xNeetVtYiLpanp+bTiJpz61
ZtdgzKHs9MH7URj6ozRFH1TemFGj3U+F9Y6I+X3h93dU0GPsYFUVtSXqf5zFZAIgkQdy+Js3dQnb
IEeCYWPyWHyj2yZ+1qgjPZt+Ht/K9FM3sQD2aRWWv21GD75r7+uvRYnnelVKvOA7L3gpGrlGGBDo
jbg20UySCTJad5HXFmhhLOjMMubZAyy6l2ztQa1n9L/qIwwMSHtrjLiSaCsqCIp1hlJmC8s0DYy9
bE2eKXZHPLYhlDKzgwHl4hDjTq69S+/9g/RNuwS/aNzae5AnV8jsaw/WN/v6aw6deirA8H/pe8dj
z7/taGzDTMUw5DAFC7fbxd8GV3Hzw/Q6IKmGjNe+dEikrhBBtB2Uul3f4Tj5/jVZSX9VrhiY/DH3
WfL5jn/Lgv1eep1RZxJUwmY37dChmhl9l6Xb7zRkwZDrfv167so5/uDReMqCJVk0niz0wUjh1qKH
iNDRvgkhxLjyznfoNNxI7MCvh1z52sqSLAk2Sy0VGItDc6gg3iWq5Xw9gnKGj2mpCGkIQ1NU27QX
C2rbZeLTRoT66Rh7EEJOdkvhMH729z1F/p2yjSjFHNqr+sJ/Wxn6zPc8GXqxfp6wO1NTUGsMm8qd
Mm2TIDA/UtYrGwSEcXmfpE3jV5Q75UvEllV7xT7qVC593su2IRBa1wwZfrs+E2+P9zIZg6Z4Jnpr
Ku+SUhdgkyz0md+/nuZnAujpKPNfPzoxts1LrfQF3g/8N3eyc3XvmbWJVzgiqDnUqTWa69q0FuEB
qbg8Hw0+K64xB//X5BqOhxsUBFvUbTEFowaM2P7KTl3Y7H7+mIt9VJc8Pophlt50O6SeM3fqP6Qt
9kkOUjxAiMFrtS4uzGsDq/OpO40CfF8D6rKwbaHyn6fft7Y62ZcqIpK+6bddt0FbLy4d7cO3+RGR
a4MhpXuwSZ+88TF4IEWF7OutnaKZxfvVj1gssiw3kmkEPlIFDhosjoLo92W6Dx0kaV0jv5Rc0/16
VymfQoMi6ybYbEPVDdMUMzH9eFtVnhUHXcK08xGxm018gQ7jbrrgTnfNbD8HJMmNVqa5NuZiZ5lh
I4dRInlujwx6qoCY0temNUe0kw+p2DKTMSxjtpi05UXEGxR9bLxy9Nzk0v5e7BC7w/LW8Tbo0O/k
9D/etIvR5gh1dDYTYcUx5sCe64pH+3H2knLxYnGpKNPsxsAv2+LUdLmycp8i7jyoRmDTNO4LS1uc
lHHMdCjWcwX1PXrSd8WOOoArvkmkurjsbXpXdRHkA4H0Jn9bGfpTxF0MvYi4OQmjjiKs7dZbD+H8
iKT8ERG7rdiOF1VHwrr77wZcCgsU0zS2QvPmATHj2QY7PbovXewytz0PX56LfzWgTkJOZFdgly5m
iF2tRML6Z8B+K9xwK5DDcGhRu5QcKXmv7Nf5lC23KxpvFt1teqCaNp+Yow005U2eqzbBHQkjuviD
G8g+IvnwAoOVs/c5+2DtjodaxLlCNqy8QezcpYb+QEtoi3QTXpigb4ECr5/1/894mD9rYj6HCEyc
TG2sU97yCmej3sI3clCYvxt/aBxGhUPhyWvTO/8l/x1ucRRDlPvaIpqvyUNmXQSIo/7W2TE+1kjV
NgXptQEBiOeesxbU/iRRn9fw35Hn2H68hpFtRNnIRLU9oNrtcKH8FAffKZzwcVWC4nMEnRfx37EW
+yWZOinPBLOscT+9SumoX9b77sJ6BIpQBlsYDTD9L+qLr4/huYhzPOpi68ipGmNQz6gUrFFyp+jt
Nzu1I8kKsj2UmJVHwnzGvvqg81IffVAwf+0IvWf+oAPa+HQUd+pOuzDXAum5u+J4WovrKM1ymiM1
40SX4UX5E8iNA5bFGS/jR2/79Rc8t262wr9kmZtJNxbrBtVBbxSt4KnR46AR6er4rRkksTaj88Ng
3WOwSzRbLBYq0kpFqniK8rKTDwpVphccE1wJQW7FuBJO6gKnc7+e2efEjbgC/fR/xlyslhqB6i1b
EgnQRVgdoBCMIBG+n/Ls62Wa6LOhjLajkgA0+euh59ks98nxyIv1C6nvywq0YldM6X2KhaSZ2pjc
mitrd2738ykVgFbct8onm0tkKyB3o/lhNxna4AiGqY/9QBPary4pjqxM6mzcPBpueeU1YwXozjPm
Ky9/kbdIE+7rfoOQ1T7d1c1mbf0+v8jn9ft3evoiTlP8MHqz5sZD/cPZ5Q/Z0/gLTM4FuscqwvWI
sroj8jr1n0w8v6VcgejuJtr/xVoe/Ypl+IY5wiYiszBjBRn7AJ+Ibs9+Xtmt526J48kuYrWfGT5K
LiHlh8SEQQR0LlKxuOqCwyimlfrCn9P2aX8ezWlx6CUrq6K8YeNMeK7UpX1tgy/Z0ITjTWNjh+ZD
Gh0NSd40Zkt9q0Uy2JK8C9my9yh3T4iZjP/YAjEjCsmqFLhG9QMVCs+pC9Fi4lmBuwYx28puBIi7
G+nrDrFLgfRbjgqDqqrvkNn3SeFjQuH3xsVoasMz8k3N9QgP6+0/Xj+FxFsYtmLKCAouPuygtWY/
JC1z7YHDB3IbvxRG2P6083BlpDO3A8Iqujln97bAmfL0dkjkKvCVtPfcKs5uRgzc1Co3nA5r1h7Y
A3jEcXrJ29B+H+NAO/zFLI/GXkScII16FY8Mtk9+iyyRa+NiKafxSi7zKYqrCAMZJkZsJE+q9ce0
+uj+gyxEAdDmmRTrWn8w4ZA1odfv/sOpMIhtypqODRxFKWNRjMoNWtJ6gM5+hIOzYSdA5LrkTZTW
ynJ9fmj+GcgU83qZaI4tnivxKA9DQaeDep/EFRQ6Js9M26kxDYVh69Bh/F+8ND+d88Wg8yY6+oSW
LIW1OjK7zIp2s44wcJQH8rTLwJRXItfnAoI673yZrim7X1WXie4A0q43WiaIhKnj7YXb32D12D7j
zjWhSLg3nXGnAicBgYYXuiNj9Lp28X+6CeefANzGtBQZyJS5iOG+jvRT7/ETkDn6GRQvofzq5eL2
6x3z6R5Ees7SDYvDZ+t/FONOvmkn099CtYMjTvt7kyPfhcpBekeDJgLtNpTXeB6WK0fhT030JIYy
KK8HzdRUJEdQmD5dyChDpCuLydESCVMqu7nx4mbfG9IhLGpMrbWd1Y7fM7xkoCysZL3zH/3V0Is9
pES2DXDFQvBBp2HXwx7dKSmRvNNgrFWNqrtl2EzOWLTN5usv/Xn3Mml4DSSKEJ6JAqeTtsIUNSrk
gt0eGtumS6ff4Wi3BxpQ4DpFu1bxWxtukTXqWdvKOZgsNwW40EWDtrN7oFOSDJ8QfG67cmDObFbE
a7B81nXFtjRjEUQHdLrUMaZiLCWd6JxyqmXZLSh32K4OCLNYufLPDUeAs0ze8yY1vsXshCrUcEo9
HobIh8Xo/E/6mwEQ/esl+xOUF7uFhPvfYeaPfBRx9NisUyCq1LYcZaeRBgMTsTDT4t/+X+pEt+cy
crCuecMhbu2czPfrp+EJskKzuJ9IuU+HTyMkgrrYmqOs0u5Rwvjz4nZRUanu58T/f/HAXxtyEXSQ
GEkUHMxI/A9oeZOe8MbHNQkPr+3fBnVoLdTaLUPYQFTkxbFIm0EbpYRtUslB0G6NwkLmpRWioFuf
WI1Pgg6AfWVhP6Ub6umgi+2j0t5GsINZmp4FMvT3ZHzrYvsnCF0nQoFFAlZa9KvG259X82Smi80k
IfuRj7VPTXr4R7IeK0CoK9v1zJlnBI0sUBBl6AOe7pfaV5uwUBih2Q27uQtnt4/JTtpWW0xBvWv/
t3CaGxyF/2Kf6jykCG82xWdLV0/HRTtEjRrBMUFLcit5FC3u2326n2t6yfhcNuQCay+czy8qltBQ
VUMgzy9zQy82qtLUhRV481x54YR4lewy+PRO6846oWZ+vfbYP5PyCFnlstLnop4wxCLCKQMA0FCC
L9a44AsPgws3Fd4FTc1+B0Er2ADHX4ly6vzhTgMAqbsCHoUTotn2n2feUfzxYwtJyySY4w9IardG
bfBSwltilmnj9WhjFz33GKdiUw44xux1N5Y3MEOmbru6yOd+i6bIlqxSqtLpqZwucodUSYU+FPF8
07nFnbjqLprNSC9weEYyZW1LnRvNwBLAkJHBNYW+CAtTbWh2OjJa+tFvEY9zEBAIXPVy/J7fNc/K
j5WT8zns0SU6Gm5xcgbN7g2tZLjeCZ4I9dtyH2BDBp9hp26wHF+b3ue063S8RSyIwCgHqFHNkZ0T
cytSB7ImrpT043q3Gjfi0F/jfOk7NED/ZiefTHaxk70U5VPUk+aVzD9kZ67Bh1u538TX8d30z/ql
Mq/Vchcbqixs1kwBOLL4uPqgxCR7pu2i0Q2p5Dn3LleWbz7syxFMWbV4iND205fdE4GfelgUfwKf
hXIwwGegmFSljV2xL7rtX41m01+zFIUn0GJvjuEYNxZdYhbPfle3/gEtGSyanNgFOroSAsS5j2cJ
oXHgZv/uZfUPphwwXp9XQO9oB1B5Mr3Ufotjohm4FYI0m8QdHdBObJxv4QEU/V7KiIDeI6yTi+SQ
wadH0sNptiN4Ukf+q6YA2dbxT1xsZp6XuYeMhufC8QY3dYHz6VZ9aj6Q36eF9J+3yhbDLbavAfQP
7Qi+yFzhBUiDSEFSHubGqsyTbAoOwnCwwKUsmjyvLceZawfJbUXj/c71ik7UYi+3iL9QLWGu8ypM
lyiROLAIHvE+27Zv//Voiy+rShkiYyqjARp0YI3+CRH4JIDmSX6uNQQ+Q2fU07ktPqzlhebQiD/r
WFwqbkajFS/uG0Rftumuv0jfvj5HZ3a2wIrUssn7ZGoiixtcU4Im0hPCEKKDjmXfWtJ/OcB8xxzd
njik2Ch4WrbbYq3cAnDMo19fT+FcUsA300xToTGtINh+OoQOhD+Na0LbsPMvMMORN0rtSNs59vCQ
fu5QnVttuK8OOl9mR/OaEvQ7py6awQ1IQ7nQka0NVQJn/A5aZVNg7LpZPXRnF+toovNfPxpTQwm8
7FTGnHeiyn2sti76e3/a8NNPYOk8Yt2vP+7nJF2cfNvFUQuyqUdtqLdp/um7et9c6HvYJ/u1IvXn
Vh/b/ngNF4csifE/7+fPqe1xF4Qjv8teS7e8JHhN7tpoZy7+k8EWZ2yMgpKqOKzsWnnSR21rIHoa
ZOpB9BkO1ytpzfyFjq9FDhUtHFXHWQAuBTWH00VTPD0zPdUzkdQ07gCj4pxXVt800b1+vVJr4yxS
Q6Epvh6rkukqDTxSaZRiHE2xsjRQQ1/ZFPNifJoSqtUarwzb4gI+nVIrSckM4TLdCNFE6JRtcCUF
4Pk1fzh4NSzTr2e2NtzifFcwgNR64gtif4Ds+r1ufUcv5SrJH/7jcUDsUDjhBWWp1jKlqAKzbVLP
Mt0Qv8AxDd3RwxUUhP0UKSsVv09IUXaFzUuGmoI2X2HLdEyDR+tZqq+iFI8SiknjV/3Hx5Zo8PHX
VcW1ilp5hiIalHHcR+i3k3UIeXIiXK5zCA+69lCgQZfa2e7rj7CMMTQYaKXOxQBh63NKcbq2mjWm
jRQkmitZ5k1jY6pVPv/FCAphzEZ+G+XsxXIqU2oC9lcVdyw0+FKQb30BBwO7yZVt+qmB+mcuRyMt
5gIA3WqnxlRd7QZ30eAucErH377r9/Eeec7vQLFWA9nnU0jjZM6ASRMxB1mCvybWzTB4w7qtDDeN
ik2MswDyXR7eeZgU9GtTnD/W6VGkNUR1CrCkrVOgmuP30ZWAOQAUu4EpltvRgbbnYBp+Pe7EdraM
W0P0fbr0+KAEaQzekAaYy+GLg6+FZSb0EHsb46bd6jsFDz7lm9hzzabuRX+x9tw9sxdPhlvslD6A
uQCCEAaB2V2OCCbowf7rvfgp3VrOaLFFAgMxcmiKwrVQPbP23r6gVBM6qAzAih62OeW9teh5bla6
QmPIwpREwSnmdMnizpu0CUl1V/gyGjrQhLZlR7Remdny5p5nRplkNiLjMKvaYq1E2qa6jFwk8OFp
N7npFquK6rZ9QOJ87+/RJKR6iQ4ezBt5EwybVUDN56h9Ov5i8Sp11Dq0fC3XvIWZgAMI7NQNhjJu
un8vPgB9gst3x6u1r3t2jx7Pe/F58XNAfTxEWqhxzY2HzQOqAADCsTVGOo+UyY22yEis7KMzx/7k
Y89rfnQMy1qyyikTpjso6JpgXNVAeQvQplf2sgoZ4+u1PbuDrDnCmPPiqvOvORot1pu6wZjBdguU
eZv4e1GvhOizx0I/GmFe3KMRiliEVZUxwlxz51mbbsHrPkwFkAVBUHP8XbdmIXn2Ex4NuciTJIjD
cQFs3/WTV6N61oFoKOPm6w+3Oq9FkmQPU9MHgkHQ9O02xQ7zXqqVVEgf4D1SOViLYOcmZaiYaega
dylAwNPvSDc9DbNWsiDKq7uxRYEVCS3JX62GnNsRlFxMRlGFLi+vnTKszX704bp2O7FLrgfeI8Bl
kaTG35RnOKoB7lr5bP7pi5tnrvL8z5CL9RLVBIU/zm03hudpJTgTy7UTzIo4uC+3XuKQR1ysLN+Z
2+5kzMXnxNBWChBY5bW6F7vYfJzxudb1PEW9fq72a4/xcyEMHoSuUVbXSaAXIXREr7lRTBLPyYrx
bUAfRqqvx3jYdfXfDEVCSFGbWrqJrOfpRlGbuuW4cSnQofyJIPD7iIIE6gUlTKju8uvPeGZTarJq
k30i62EqYtHRstPJauqIsWLZ23lR6MqNeZuJcGWYM3sSGLUBckUo9O+WqYkfyLmvCIYBqIPFYdeJ
bRxI/cqeODvKnEGDErBQQFhORlayvrUDHIZUZXjvqsq8JG3I1vDZ862x2O284VSCrUGZQV6icGiA
JvD1qDFEFa0OdZvtPNfbGbfwEMEvo0rrfr1Gn9g/XN8ae922bIs3I2nC6YbIAy0cmoBrLKHAprzF
e55Xtw0IoOFCctB4IQ6rG/To3ppqFfF75pidjL28QsOUlpxa4/y2sw5zxzVwiyvrUd2pF6gvvn49
0zN5yslg8wIfXTUjb3FEB4d5sAbvtxmTimL/3yTmbHfqxWJmxHxKlCO5zGvqNZabykbljKbSPpUq
3PmZHLtye545Xzpvfp2aGkggnlGnM2rZWLU58o4cKu8RgQUnMPTtFGcrWcDZYZCkBDfJMxxG+ukw
o6/i8JUxTDmhGVXHSF+YmzSq/vMDxr7/d5jFRsyiwkZEgWOchLJ2sKasekeQpvj59S5Ym8xiyzWQ
p/W8ZTJJcD2NzTcVUyM/D/7zkHQyl8Ve05AnKpQ58o3SR+g/mFCVv57GmWh0MsBi6ZMgaHLcuS2A
ieCRjMeBuv/fjEDdm34rxYolNW7oMwTdaqag2/GtFcmXbWKuFCfOT+LfIRbJn93kVdh1pukawlOR
izOQBkML4a8+1b+jLG68LJEjQ2Bs4upNjx9r8Lv0kl9ff6sz97cOMgVguA1pmLzo9IRUOCn0w8Td
oIeqvQnHcnhQoxZnW7s2qk1oGlq8+XrEOQFZXBMnIy7OZGakrFlnmAjQRvnBkpXiZ91H4pV6WXKT
0dZGJlPursDIDg9fj7w218UxrbzJqFWdufZKKF8pvam9UDHAVa6x/W3dT+HT1+Od3SRH33ZxYOWe
h0n6R8G10vwnY2yCQ6BjCfT1KPMm+Op7zr/i6HKop3L00V8zXWCHmH3Yw7Ap27Db430By77H68AO
c8X9etC1RVwc4lFVR8MOWUTqcsYFmo0oq4ugfc7MLHn10ZlxBzvFGnAM1ZWRz0ZBCgOUicGO0ss4
nW7aemUBuNlyMQ12su4lHe7ARa0cvHODCBkYjQxfQjH0xfSGFBfCDOaiO42miwrIsEEcDbUJgVHC
1x/y3B45HmkRSDA39Kx8Xj0kETGFLxDSuPl6hHP743iERRApMxPMMoKYbiiM63DSHmu2w6bBZR0j
AuO3qJXnrwc8OyUAGDwLaDZB9T9dIWSSq2qYb5Ch915QbFYcaMrj36yQQiH2/7D3ZcttHMu2v+Lw
e/v0PNw4ez/0DIAgCY6SXjookup5nvvr7ypItoFqBEvSfb3eYcdWQGSipqyszJVrQfWXgF2oFWoh
ID2NHEaVZEnuVkkB6Ulx4LwuhTzVx+NZFV4QZ+IRp0CiDFKZSPxSW04Xpq6H/DF2QxmrLxFoSvcK
1EN30INL9lW5SLsCso2Az6cAv8wcytxaV200g5MYR/2SAyPZKpTX4bHx5DqfWT0VgyJEP58NTntv
7Guwp43NdVGOnwyI2zFm+NIyKsC1qDqARGgDpLxXlNSz3kK6xNYHDqwQ9UNfGozxXDpmpybIVzhx
XU3JhQbPDZrdiJN0J6LRy671SoK6dxAyNuXxeU+7SYSbCiq4wClJdG8u+rvB/1VgOKSZE6R+C3CS
BAAgF25tq6bsoqNBB48qO8t3IXpHrQAC2TwQmtBYplYNqrQx2pQU6HiChAgye8UsNHoNRi45N/xM
lfqlh6zNGHHwMiJwWoEy9GhfApVZ0E+q7A86PK1oFXGvxfcLnpPxHQfaZB5kvkthp1CTLKDZsJT1
GID0uNNnq22GJnYYp4DcjvQEngyDBnkWwcBBC5dw1Vz1jobENn/bu6ShMvqJZOGl+wXPYlEmWXRS
tj7fGT0I3kEEqiAB3HGqU/fhBP7NbHRiiJJsxCwn4iGC6ID2hXv4eJyXtj0QVtj1KN5Jq4YrdHHU
Gt/isPfQXfLBujpC3bKZGI/ly+P7xwoddkEPbyrCacHDpKwCL2vC2coyrrQNXTmAzsytOkF5VLM0
tD8e3aUTdzI62pUVtSxNegu7waTO3lTUYEKRldFHK1nHGCLLFBVtgdUoR4s6lhAcwo0/ZRUHkZpu
vEEzUcPwI5f84umoKFdlDPGkaTW0l4GPK4EyjNCjrU7g8obAaL8L5YxnVA4Ym4RG/ZWSykNxF47Y
kNWDWnAQfgC56W8sFTKVQI8iOaTTzQdlluvRBBIFGyD2ZpsvgMIrWYzSOF/njJ7Xi84RZv6xRbmo
oOchfwk9aiCjdMi62QUq5GbpDeqWdKWOAGR1E5K/un5g9Tlc3CWiCswoaMqgg0M+P7kCpHhsDGOA
5RwdHu/VMKavkGdWvi4BLzNGeXGXnJiiQq0+hw5oMGOXhCDbtJpmfK0nKFRCtx28BRwEPT9ev0tx
F8qYpIdKg9enA9UsCJZoWmBuhvrzPhMy3NTVEjuh2oTbDPGDPYfq77wYATVGyZxkY4FzPp9OTcyg
lJ5i0/BIJeboNxCnmrEvLxUIFMCKUZcmPQ2wcm6jyCWI2NQVPORW9VIftB2cGbxBGU82dZP01zfa
76zcvxZpbwm5GI5byFRWhTBv4ybR3GaEqJE8ze2L0Sbp3cdLdymzCHw66vtgqAVaioYecMbIl4nM
y4Duhaj91THYWGJHBeG2qZrJHZQn3iNIC/52QQTGQbEhon6Mlm3Km5Utyc1h+9vFkNgQyvDHIfRr
ldXdtAJtk7BWlTVAbni0xCCmPF9Hg6uKSUwivOEAz4p9yUf1sz2o6I77kn+B6AH4TRUH6qxQ9dvp
UBUETiyskN1klczJflkFFiffgzjbExfQlNBpFXmkHZFAAfOOkabbJNJ1X56hMg194dAeunrwQBvM
X2WawToylxf7WA4lWEmEz+f25XZQAKGNsbqlyb0CGdo8jF7ocI6yH23IY7qy7KDN1Ym2LBKwi84P
NB8CqpTo7lYoj6QNXTeDr061l/CliCAcQcSkZEbacAUFPa4zKukiqDDQuUIXGdI0rxdIZcqIfGf0
yJfgxnIHi/CmFHvssJxxGV98LiGeBSOUTvAxBjWqFqR12K2wN7jDFYoAIBxv0QRA+h16P8D//43D
itEhYAPXn4J75Hz9wAPZZwUAA8A2tk+QmN/38Wu3q+XnPO3M2IuuBUd/TsGBuERvUM7Q9Kdf/gIy
kFzotUCXmIIKCxWsNksOjFctiHZjp9ey1XtkmmvAK2Nv8XpUIQwoQtmhzbkMw+swREYbssrjX5Au
4Bifj5xvUkGNJIhso+8KYuAOeq2PNRcIPgBKXVk8E+m73rFoc0ClFg9QtGECw35uUZnaucvR7IYX
myYMjqFNzQQ1REEIdkrSxS3D8V+4a2CP9JSBx1bDbUPdNeMkC0UE5XiMMITe5iPBMcsbYau65U07
3f5EUYnslnNvRBo58OwF6gRBFx2QhNhKMZ9EItCcBCGub+JN5DcewLmMfbt2e+eGqKkc5WLUlE4U
HYn7kmexPuxypBkOhlBJ1zN0CUU/47QweoAWOB/fEYGWhNXqeXF6UYEB9kUUSD6Bml4owwlTCCJ+
O7vSt/OedMqkm+91s8jJPIkx5AtxJrou/7En0pXIclTTYRZhTzzsdQ9nFcXpxs+97w06w+NP3C4X
wC7nNqnTyTcyROBDDl1JDmr+d2QHTSZ/D0lWnEy0f2/Kr4xjSS5OaguJ6BMk9S0ZPbT0IQFAMsw0
smk1yO0ut8Eh9oub4Eo5SFDiTjck1cCC6144l8eaOHJDBkBNq446EVy6yVhhkB2Qu2YuGQ3vKM0I
jfgkUnqLMcL18xV+nbj4H+aovZtDVEPQx04AyEBp7H37RNDdyy57Hl1yZTaetg3fGtRef2uc8DyI
ihAPokfn3P8kba4uRR3wjiRAXZWDbt1zXamQExG55jNjkGQQ1DKCc0UlHAgoVOJ2ObdlQEcNAikB
rv4r0qXIO5AP2WvO6FY+UFpASaU3oV37H1u9sJAwiiZ6pPnQhW1QRnmuq+sYoAAbLj+1Eq6U/AK9
kpZQTTzrNLJskVU+CbyiCdoJETr3gWAC1/VdvFPf2z0pLkO23e/v67fKY9bsxUuTCjwvavZoLVck
agGzrA0NsKnzx3ZIQlhXvpMprTeyz220h48n80IoooCySgLXrCYDU0q3Pch8EktGqvJACChu6nB3
4hvZoYh8PDDyMoxdmk7iR3HukTgSaWeKq1Ed9Zbsl02VPiKb70BOy4Tcske0xr8SZxMze1ovGUUl
HTQFIt4rawLJRtdQrRB4O4oB6fCyGaodSCfyXKb6PEkjO4xRXlrAU4PU0ScPI6AuNLJpJru55d8j
W3OgDW5Jj90jC/JzIXYlLzA0BgBrDqaQFU6gVpYoRB+TEz4NNpjpAOxQr9INmcuf2Jxrxw1ryN0Q
Sjxkanky2ScHQlcj6NUqPIRGzBnNIxGUhFLwhYSe5uG0z5nLjjdWIRxiKWQHZNyFSE0AUn9uMs0C
sOSi5cGWRrUD+V5y2zU1qztgPY2EIAsRFB4ZACbrtCvjwMJbqdwEMdV96Hc3CPqtwQpuOA8K6jsW
oI9pjR4TkLt5QcZEmkYJnHXwxVvJgxiIG96wSJ3X9zs1NiqG4UN5yNHuhnSKVVyNDmcqO2HHWeZg
gbE9NNFkvfnVI3BukQaH1QuIbZYSFonfLN4kn8RN0Gq/nfbQemV46Qsb5HTpaIeZz8s0CmTpZO02
gsp9Psosx7U60mQ8QOOTxm00TdOcGKrMSR1UavDU9dCk7rRWuOVvoTzllXZ4w4IBX14vA3sduxFh
0vHz00OG5RoGlC/wXOuuig05ZgA8W9BvIU/SaDvsmQu2OtcYoCDIyOoTLkg0k5wfsh70IuJskDn0
wEhv1Z4wg37yO/1PfG+8sfJV65QCIj/0/JBmU41A0yhHogyYTmmAVya0vrGvtPf8Y/EZ8nyk9R+S
yJtglxd7cItDXejXVxNUNcDfYbB4k+LJfz5YFIX6bKyRXhReB1txY6RwNSu6Fl3CQsu8z1f3D7IW
aNFBtIu7B1ESNdJkkWIZYr88nkuxX1U2wMO7qQRhnIPikJM56qi6OQfp4MqHWBMTQb/euufmqduo
HMJlHlSYD19GB2KrvnRN8tX9BnetzRzseh+dW6OCMx3B5zDqsIZirzdsyOtFtssrwhINwk12AyVZ
qrMIlJpcypFWUs2NbYylDPYCqHZLL/DLjfJzti7OJLIn6MvBMgJdcb5thLpRs5zH2OAErqCo5ck2
+hiPI2M7tUsHBMgK5NVAdQuGARqipSbg+K4ykcejLPCam+CpBOE1KPBJo2YCJdIIndFkCSHmy7qe
VpRZeJbBNqGKQ9MHqotU1iRH2KuraA6Abck1AlN8cYtbcbQnm/CnxqDJGIBHXEzRHtGsjnZH9kZa
LyzaiTUkGOAeSAMZdWoMvEfVRm6goYEGjHBHaEZJ8nzcsF9MZI+c7yFiCqUVHngVAUWW83UNBTWv
dQ2aSXogH4R+bO0SmesyHyWrVtSvi/iZS24/viAvmDSAkgBqgMRuqBOcm5w7lPmSpcDolNDPkV0O
4HebZFMUqSXW6n00jqw80fqWxDsbNF1IFIuAstHtltDHMbQyleHWPYKQ5feJm1rjJx1sB6IfbfG0
sD8e4/ppATzIqUVynk6uMSUSxAbUOLPdGaASKNzI7cD9bxdP4Fjxh9FkmFs9Ro/m8JABJ5cIdgVq
TuEJphI1sflHEhdKUu9hbxuozkFRyc5Ca3gMHN5jcbuRU3++e8go/zVLXSbDgN5fROcQXu4M6A1H
kI5AE6JgRwX0VtEpuo1ziRXxXBoqbk0QdCG7iWiE2rFTKPDIMjYz5Ak1CAgFEGPPw8YMqsjnRJG1
c1b5PkwsYaDn8RbS0IVCreNcj2ML0ZvZ5iZ5sbJcGa0YhZNdBsVtu6hTyN0PMvTHY4jSGWa2JMFn
XSv4A2N9yaDoiYZ5HeU0A+9VugsmgJRSDYFFbKek2NRCsBWz2JKa4pMRg26l/cYnhSMt12l01XWl
qYFg3tjquWBCOIo1I5fWXAPuAu23ApCadI5F7hqcX22abf4gyu7SOMpbsRk2BOIuAXQCbl/egygX
KDPA5cOqHpBo/WwekNU5thYjgCKcJVSoNobGkmmpCuPHZnoDuYGfyZet3yhguCTd2UizIEjCgp4f
X+RehEnO4KPABQLWxMlPQQppeD9X0VtfObCGq07DTaeiqZlOzwXR2ELdsl2O8SBhJYjQU1Wb5ba7
re4jV0PIIlnaOy6b5MA/9zyTo2Dd50t9AypQCscwauUO30B/HHGWDiCfscA9sxk/AWekHGT0LWgb
1mKuY33KKhVUyDkHaUAy7hkBE5KTnib51a7ZSR5ZVFXdaiClY5yk1YGmbFJB06Tkgij1sMlvlyvJ
/05ywW07ZuvTxT1Eii86gTqiU5UKJPQlV6ZIkJD7/EEyz38miChyAQTWxECcrxwEhnVqjNqwbdUD
wJDBWFLIbhtlECyM/DRi4TFWnJeyRhjz0SOH04+qlkodwH4M5FlJeNjZSLGp7SZ/AIs20C3sh/Tq
0iamNB1PQLTBrrufoiqbtR4ZK7vTRq8sP2kyUyBoFYpAg0dCGRLJHPCTIdVyfsw7DqmeuDMWPNXh
uqByYAsPKHUfW2x7V/Oq67gydbe/Z3Nnra4xYppE0vgPGuToM2/UHS+WM4eJLNXI7wkxoSC8SNIk
bIR6evx41693x7kx6njXasAVM9hWoE+rY0BhtdUaqTHnnvWWvmwITGfo3AFNFp2OkPQCcsdFjNd7
Nb5CY3IjB+ptOrNaOC5NHuDXqDWSzbgKIVtRnuWiDBa7rnnxHbXP8HMfyZGThrXucbHU/nqKDMuF
/xFyQPDMgv34fKdElaAMWoh9Dwq70iSN+2DPvFK8wEx27HfzpWk8tUY5KSFF7bEfIaJXTIpZ9N2G
z4HxUlijklavOmpU1P5PGh67T4Qdkq0lqThSbyOpD8Lz0D3nUN1RvPyg+YndfB226P92qm01+tr4
gKj54UiigwdQ4DC1chjfTKcCWg4qkK2k4JtxPndDXu6aYwBvgXj9d6i/0IOLeAZIcUkFSzGkVc5X
t4d0agjAAkRj0UFXbkukYdKrAAAeVHY3rAB2/TagrFGrKxlIwIiRCsfmqlsF9c3KQW7L6rzMYtpa
5SQoW9QKc4UBrH0NW2St8rseT8nalrx6k2Ddxh3TozLsqdS6zd0ojYjcyaWneuKR16187HzjoLqp
zd0ySQAv7hOQW4M+ExVVwADOVy5uk6mci5oHBaoLgw5BOKSBX3/SPAk6PDJL12FdEycTiuQkuCNR
/Fu1GfMpiu7cUpH0gLyFCIHDK0jZgZgLREspWsQXlujCOuQ9N0jtFhUK1HgMwSDp2C5cfdM4LRIB
v15LoQZG7ZR0NpI8zjCT6gEyX8jwTHeqGRz5AA12GLZKcZxbO8YZJ+/jKSrbdK5gTUB1dku0cKqv
kK34xNu5y7qULgQtZ1N4PJAnxsAt0bVDCGPRRt1COXfTAadXb0SfFR6tQxYAK/HixbMU4h8ajdjK
G6EqRDlCYjfQ869t0KIGnmRVwDpmF/YEMvEQZsZbAa9vOoWiql0ctzr8VacaD2kFQWPQyF4pXQ7G
laJ/qEblUKpIo8z9yIBvXbiZIGYqY+/zEFZED+X5eesgYxygigRSbP4+GSKzq2/rWDF/OVw5M0Id
6iHWQm2GsoQdFJDc1KVPFd/5XaL/OlYVOSECVAKWEq88FPbORxPlkTYEhUQS8UTYL7LGykXBEoQW
khXWNreZ7z4e2frJg4CFJKHwiAWdmahRkRhfADUBQQOSqCFiesou3g479PZjO0KQbWfcss41vSXR
0YKkASk5o1kRTMPU1VYEQipPJNvWFl+XyLDqOfc+HtMlCwovIpIlFB0AHpxPIljYAy0KobieKrya
23MDGROLG0utcT82tHqlkrEArYOuDyQP5RWgrZdFjlezmLyTxW0n2jFmL+pMktLXXvKN4FRWtWdh
SlYe/2gVKowq8g2oEdGA5kSRhlBJkI2dx3qxGiNQD9NkKH4vZrdN1u0z6BCbWjW35twIOHJq+XWM
ontN7dwyVFmZINpxKjySLiTwVQjCBWom1GyHUsGXA6pxarpYqI+B4tdwdGm0yPj5Haset17cc3PE
H5y4TqHoWn4hxdpyqp06PMyC6H+8qqvsB0YExAfhQVExLnBjnZsYJzStc5C6saNINsMBWtBQglVF
N9BQhlZLC3LVj4k4bLpGt+QJraPzXZOIJqjmYnPmamQ3K1ObA6tJ+YOW5dEuKDtW1oB+cBy/Ix7Y
BsT3oE3JU89eTSrlvMvxHQMA0zRgRXILzNU+6GEdq4KAI/8V6kCMTBvtammb1EoPfRxyFQcvqBUm
wTQpEecqWffw8fSzRkYtsCSFQjbEZGTCQUXwomubst7yGaPN9MJgsJGQ9pcIZx3itfNFjtV4KAfE
3rY2hju5Enayyvk1GEcYK0Xc2WmCEJOG24lQYJMc5Qoz3QXVPGSdwdtGCCKfRnwDY3Nl94vemiiK
HsqKhbK9MH8wiHGJuO5JcvZ8YP0odYZccSj6iQ9VV1jltI3m2JrmgXEprvJJ34f2ryXqskrSSS1U
gv2SD4SmLnbyx9hTEOYOj2x2VtawqGiwjvicTxIYK+PFimu+MrNq2PByeavmkv3xFlw9iMjIiGgS
GmHQywTfdj6HHUgMlJCLCAaTFDIFX99ET0RTDELXX/8fbVEDiyt0EhUZbCUbPPUO5KkngWK6OPw6
dRUZFiGOw5aHx4Ai6vmwkGHuhLJCOWQUD2LzZcifQ91lDOfSOp3aoEKlMENXsyolAtKZ3YZ7Vp4h
x2DcDdvRlt3El3fd3uDM+pmVRr1wLZwNjfLZRpCB91iGWano9pwmmMHEfNqxbFAuQxiGvlsU2Bgg
gU7glRlkOtUNoZY3trU776bPjMm85DxOJ5N8o5PLDlxP/JSDcQ5gLhNZHv5buJP8qTPDvQKBny8K
9onuL/vy3rhlyteyFpLyw5kwF+rIwXa/7R3kIe3eAw7L06B6oXnGVoQuQ+iy4KSrcPS4RcmtqyGf
i5CCslooeqKNNbZotpmfhtYnjbudH1+JnwrVXF4mL9uyAtKVGg1tk8zEySxnyiKB4QU2SXG/Nav7
8g5tYle9t8B0Cyq5PDGlJ32XbH8CfHZxmk8GTLnrapG0EqVgHP+r8qnZGG4OaeJ77jpwhW38OXuS
0KAma6Z0+ztbS0HTHZKVMiIIyu2EYpvUfAZdaQIKa++myOwP9UF/J9Fbh+YX+WrsoPUHssxfRvyQ
+Ua9Cr0vpI9oVcvi0gl1AC0j8z1DNhgNPpypP8hHPNXsR0xd5PW5RRELdUryEkbDC0301bSNGmtz
uCBWCrw6NNPQNERz9AJkLian0nfC46+LMyg88FR4W6E0gYcBWMbON1VfTImSp6jT1mpRoVdMNDLd
7JV2YARl5Co6jy+A9wY/ABgcCK6JBu+rWimGySSiEDvWUGLX26u2y11ex64dIKomFgrY0427j3cP
2Rxro8DfaeipxE1JOflFHHvC3zbbGaQnAnNQsgn44S6TJDfpxnK+7o12zHcqovUFAq5jMl6hcDK1
rKzsxcGjIIr1JTpH9NsjjeIg6CRpJjCuu1Yec1PSYhBntV/kMvcRLWwaMdEYcc/6xGLGT4xSLqpN
EnRDBjAqtJU3IwcuG5sMLD0p4CIfT/N6455bohwTkn0Qk9WwtsmcXJey/lqMRcgYzToOhg1kTtD5
DUZZNPWd79OoKbqkrpLZhppmbQVj16FGX6ue0IMY5OPhrG8zgupB3xe4A7Fe9JFIhkBKFaVGqmHg
DwnuNlOKymjLJ/kjqvqtm/IY6scmL4wOjRA8OBgFhOCr8jyoCWT0TAH1EiTPfOTXSwqfxnoBX1gm
GXlXCCcRK8i0nU9hj8M5J3qH9/gMLRHZgWxA6HShqb7WkHtXoF8STRYLSnhhMk+N0vWIqK1iaBfD
aIkmzKrYtaGKnvSbQH8Rtc7/eBYvZBwgPQdcjY7WfryK6bJkMQeFoeUJatTzPhOBPEM5xjOseXhe
gFputqnLSnJcOGQymsJJewLxbiI1p11j9CBFRw5nijl/Cgsv7/mnQSvsPl1+Y48g4MAzGlsF54kO
6zSeQ6oK25Kv66sqSXs3XorZbAKR1XJxaaNgCnEjkGf7qplE5ZdSixfk2uqmNcXqYcpYHXKXdgWo
pnCiweOPFyB161QpaJm4soRDjOMXoZ/vR/AaxVwPJJ3yNgf6b0zdMemrA+aFfyjngcerlOF+A1+m
QjSI0mIAJQ1XK3dNCpXJ39iEuLzBSwMWCUJAc37MgiXUxig9ZioBfbRSRx7NzszM8oGIc2Te8Jlh
kLwZqFsOSdF/DVLuNw3VYsjyH6nR5BNp5iC5vfBWdZtHmXGlXtrwp8aoOFCALbkfYIxbbgvDbYNv
HJr/Klbi6OIWPBkTuVFPYt04WKqK47jJzvPZ7eJN0Cysdbrkc09HQh3dvklyuekwku51RDtFd59x
NtrTgVdaHOi5T4vJo9QnMAJaxvzRl0ta6uPcgJfGVuvYHAXekdGgXpcPdcBkFiIO4YN9oVLRz5DN
fK6QlPlo6R7ZiKGDIphP1ABlP3SNN8Y+JGvykT2yT0/WbGzmGgRJsCd7oT/cc9iEmMHa1BzSpDJv
CMu1AJk6qwPBpst8KbCGS/nHYkm1TCPHYLmBUtbLsfkBOM5KRSnut2DkCJ1RsBIA/lUF+DGd2kBc
AaJFLgU5WSW9csamyUo3D3g/NhYrb75o5dMsoC2+nayiUtyP5/ri3v3XNN2MEOkYrESmuqzexsXj
a8U0KmYN/OJePbFCLSiXQg47LGAFjCSKCaFnHmVizsk7u3UVj0cjgnyV34/PrCrdhdf12cwa9FJG
fdkqxDDpdGqB54u33VcdMqQEyFB8KR5VBqkS0yLxRyd7F0yVw1CWsNjYgpv6qQMkIXiBAdFqzPqG
h//2WISdF6OVk/1DN+GpehROA3FA5H0pkkZfgjHo7f5KB9SNS0xWsMIcJVnwk1FyZR0sGtk20QbE
BstVvDWuNUcjYtZHgMjnaM9Sdr+8UzW8wUCKgjwJZXIeu0QoQkQtnd58VWrpWz5og2kYCStqv2TI
AFcEjiPiMQBCz8dWBDKqn6KBB0JaIzcBdqzyUw4klW7GXd0G5scH8ELqVZfxHkFvP9LlSL9S5uZa
ict5BKC2ahYg3sBVfK2VfWClhVBcc6A78DqxB08GPyBZwgVIB00otURRwcpkXvK6p1+EupArKFfm
Ya2g6x76smYV1IXDZblm9pEaHgwxD77Fglhs81AUNx/PwcUZR7Mx8N3IzyBdS814z0UpahdwQnIr
2xCKd8K8hrcdWJHvOoOPfXNsMCOZNoJeO7ckpOWyGDNagEmOj2DIAJJ3vrerslt/L1lDhRA6SGAo
AhGqTsUecqzrKVpJ4HmOpWb0N4e4wyaLiPwltclKCa9QFqj+AooHaKiGyjYp5p2PLhtkvGkjlApl
T9/m29R7JaiYnwDWkl90dkFThih/HvR/t3R2dnytb7nnAEnhxRKHnwChiqvdgUc6kvdIZIE6BohG
KsRfkqxoSgXNgY3duL0jQsgj3i6bZpNB0zR7WCAtnW71beXGiLlqYMQDIXGOETIbzLU6I+iHRH5a
B1s56vloZjmfYV6OZmgFxDVWtIV2ryKarZXYqRcFFoGQCU6xBcuMZWzaLdPnriadsk2tbsnPhRAp
sE0UI/WnGnqR6lW56W9nn9Wzu4IlKsQW+nSgiwzgzoriqk9atCnmUe1kVzwu6wIdwl1i5VluxiX3
bSiL7XQgEA3IBoBF1sS1Flj5Tsqs5X4eDSvZq/tR2UaCq++XrLqJIG4Joa/xNY6EX/afKDMi3wE0
Dp6zBGR7viQGF849oKGVM2+LB8le0CDWAnumWJHDJA4h+/ps35/boutJuRYXZRuPlaPdI1H8iZAH
NL4uIJFLODXA5vaxX1w7kKM9IB5kkByT7Nf52Ja61POEhz3hZnG1EpsN9HRgGbQJiB1gWybjxOq1
RBmk9tgyyIbe5VPlFL1ig/KVID9BKGrn++RrMCf+aAsOO/exhpVQZil/0sat0UH9pXICzZLeOldH
B4TxLLiiA/I6WxyLoyJr5PyocP3P6/R/wvfy9vvStf/9X/z5tazmJg6jjvrjf/fxa1O25bfuf8mP
/fPXzn/ovzfVe3HfNe/v3f6lov/m2Q/i9/+wb790L2d/cIoOOapD/97Md+9tn3VHI/im5G/+7Id/
vB9/y8Ncvf/nz9eyL9BpdfcexmXx54+PNm//+ZNggP7n9Nf/+Oz6JcePbV+aIW7/2LTZS4HH2fff
+PePvb+03X/+JCmgv6AjSOA2yCQaIqkije/fP1L5v3DkAARCxRhNCBLcZFE2XYQf4/8CtAB1ZKC0
gakH4QU+a8v+788AGTIQ6eAvAKkEhMCff3/Hs8X6d/H+KPr8towBcvnPn8KxLP3veYQ+LjCgwIyB
yxpfDwBU6uxrUSZGBqcvN328KXPoshZQAxNVf1KsuL2OF9AWNVdC6sbPHFoqEdkMULTSkUFBRaQV
bxDcBI0Voo1Kf65R6Wt8JfQa6BhCDln3y8Xs3pbIE6LdMFiTZAcZgPtWB2RD44E/OimsoDbFp9Gb
42087SXdTHlLfZcq26jsSvXmaSMrtsLZdezro5ODwC6220OH1iLlOlFuQF2VoliwVz8TPd5wL6pX
Oq94E6Q9iiuB+yQGb2MCm5I93sb6U9zvm3yzRM/t8GyMXzoezGkpbiGwtjWbHKjs9DlB52ggWcK3
CcDR3lLjF77f1vNukB/Kfju9xNx+bg6tqKLN89DUT8bia4qZ4Y3QmOHiJi/5fB++BelVicgazJvQ
N7tqr6rr6iVCmRDzgZ4k3mpx621Ek1AO3i7fuutqi/bGajKNz1Foacn1VLrCG2RXDLvMNyKUZkqn
18wlu4tiUwUzEIgvtYcKrDKyV/Yu1zux7P2oJP//k/0n+n4+OtoPfZO2f+BY/2G9xK/l34e8PT3l
x1/x45hrwl84PTjipDaJE0vCrx/HXBP/IhqioCQEsFD4/tGPYy4KfxlAe6NVjtD24OrFd/pxyvER
4WdDARIkUIDl4DX6C2dcPL+RUKqQUFLE4UaXDjiCgBA9vwKDuh45Ke40h5NCs18eQs0wAUuwgiGw
srD15rYwl+Zhqf2xzkDF9DA1iQnq2AXoUZUbHiXpoW+DDbLQfpCOuFYqu13e6+FJipgRGnmn/OuO
1t+Vusa4Hq1OQtlqDg/4lqm54ZGdN7k2tkTT/Sf4B1gGqYcTpkspsxoGW8d4HRdLdhJXxcN/aPEM
z39CRf6opb0aIuB3WAxCakhDMUnRecjbUUMQmgzAZ3Sfoodm03pGaYO5HSxD42a8WbbJdfAqgpAY
E26d7OYfl8CZ07845n+/AY1/1gcVZQtj0Jw8j50FOc8u5MxRfZjaBznwu061h/qqixpTaN61OPFy
vvytr4DdDc0ncp3RguNTW6ZNiNcsCNy2SluZcqpZ5VK1Zjs1Ztm1T2HZPS8NZ3KycZeq+3mGQC6Y
Ip4+norz2sf37YbAF9egIGGlaWoPvgFe1lAXHI2Md2sdGWA8iAroiYRxbqbjZH9sjuKEWNujMhU8
J3LyLMJed4QDKf4om/GX2Ju25WbwkGaC7oE57EMmgOL8BfjDMCJPxBp43aIR8dwHzE0QSlGmaI5c
v83511H51sj3Hw+ORAr0vkZz2T8mqLFxsZjmwAqjx6n9ZJTon0ZBrIYY4NhHTtK+y0lutUPmfmz0
mKNfWSUkX6CCIQ0tZK+fpNEWIePTpdcAMRp6P2sTu63D2JTm7ksGQliIjRo3bfOlXnoHIllQnuM3
RXbTZs9SU3tiLFtNNZqtEqN4AgBu+RCMD9MkP3GLgqZ4NCiYbQ9Zrajse6vtstxS2vxVnpsNp6vW
KMuPQ/e6CIG7iJVZ1KAqkF09AImA0DjQ7Njw83OnPo/jtBXGujEzXd81Q4gXnyDdofRwyy8pZ4rL
cLNw3Bdem/YFV71wUXQYZXADy4uT1pANHlO0Vob3aG/+FitNYXayzmi8veiT8CoX8CyHIrNMp8/j
sVtK0HFqTq0v18BSOan+pZgR1+gdsq/cZlwQx0TygEzWTRXPTti0IIDIb5I63CSNLEO++QFNqIc0
MZxavEvFzkwgOv7xWh9jUXqtUaEE45CEhRaPp+tkrZNODcGkCl9di5VVd6kZopzXiq2vSgU8SGn2
6a2B/kYzKK+rprU68ZuwzGYoveZDYebCF7kpbH5RrKm5LzEKoZu3kFB1JxHRXzvtsrh/HJAZHOrA
DWWvYcJfL7mbI7QAlNeIu+l+2ciQU64Ves0J0nthfBO6varjCzUO2H1ZHvbSrX9qizqOyGTlLRgz
NWd45bfNRvIjUGnMvantBwfMr35vhl8/Xh+B/Ep6fUBpgJouj/Yy9Dufn8VkjFNwxWMXSb0puaOH
mBRF19bK3w1LNVMFhL3gtGM2Nxz5K9Z2NR1dROSJT+9eQZigkYjspxNOSG8lNzV0jMQYTnyJ/X5G
Zyver1NpD3piptWjAHJzQ7hqZHWrt1+CKXcUPnHiRvAHGQWydr4aF8lZ+GBy+fFRiiRT4DwtR9lq
ruw4Mrxl1P1gXEzwkJq9Vpm5mDsq/ygtkMuZC6tfWqg2tRFnFjGEecEm6IJ0b69XlZlM2bclns0Y
niQqJTPuhcxEgxK5anZqXtX2tPRfO17wGStDwiZqhtAdhM4ZMEWSBDWVmI7kcTZ6SQicY4+4jaxL
ZCLTeOQ/S28iBk6eyqIebxuYAwsZWLqQjaZvmzqEz4fmS+Cgx8tKJdWrjNKKY7B98Mp9IjzgkXUw
tH7HKSxo21GWYj3Sf01T277LpVwYi8hw+jnZykZ2py0FAomyhUTYcDDmb3mqfdan7iHoy+smKjda
lfhZhKr29IJwyJeqwgKu0+w7yQ5n3p06YwcggxdkhZ8tsQ26I38ZQMbVKpt4HuxhBum2uE0NUCqN
N0I6b5Ys9/pMdioBVG9y+TbLTWSGWWVxA4jX0atg6SUexrpe7aNG8oMu9JVu2OZJ5ikTdlmmbYOi
sbPmruifRu5GbSFikpuMHXHhtiapYGwG1AuQTSCfn/hSafq/pF1Xb+Q6mv1FAkRJVHhVqlxlu5za
L0I7NCWRylT89XvUd3auLRdcWOzL3AG60SwxfuGE2M4KVY0CzYRUx5j5RM+DwWlX2lh7QpNbhRhr
I+62otTA3DirauJqtuIWhYo4rAj0unW1aApUbdijkR5c+XlfK7X/7CDUJGY9iNkPdxmYKZrdOlLT
lYCBPVcx8wQXc49S1rumftSmAbCs4mRUQA1ah9pRrxAEL1xk0HX6d/TFJip4BDx8i9HxghRDwMuX
Or7Nr/kYX7ihIdgAn7e/KgAA+HxdgnEoC6OPzSiIkvK2sj/6rrji4XJpkVHdAYsTAhE20KVfR+Cm
bUkgK+xgRgHo6390b2tI1F9ZrQvRJa6Wf8dZZG192Wsds7soKDqUt59ArnxuKLRm+sk3ahqK4kNt
K69GI8XZq2QI0xHmh+3bkFzDWV7+IQZU+SGc/D23KhwOkx9lAhyZmKi9vKtx6zbV6ufPvfCKz22U
/x1kmT7pSWkUxMQgcQM3mUx1s7j1K+cP4FOyuzK1l/YIurUE9Qb4NkBS8usKRsNQAsWKYyrSuzx/
puKa3/qiN/TPSfs0whL+lZXDMGYQoEU6qnqkc+GewBGTepi51Fc8w+19eVds5C7xyscp0NYNgCTv
YIu5NL2qGnfxcwHUgovYXJBcKlRUROkoiIFR0JEqxDMSFPxKqLtoCPzzvbNlDaIvuCoDLfh1RmWe
DSqtcqgueZXtzfr3fGWe+8KFeIF3Hbl+aUd+Hm5xNNpOncxuwnBcTN6oKOtaQI6PtOHPe/LSMLjI
kU5Dzh+Z0OKBh0BkozhZh2cPS8ibl0Z5BUjm2qPxF5y3fF0/D4PK9OdXA2zRok/G2gmSvHEVepjU
o2p2Z4eJc9Wz28ppPS0aXUmfqq4OB7XY1Onk6kbtdqYI+6xfUaPyyYgnJxW+jfdUFORQak44tcTN
kmeBfiDj1ZPV97uO5iAxwMXRc/T8CZyn0Ew7y1M7wPCbgrqVlLdjq1cus+w3qB57Wpq7lvmkk+qU
sMhTCBQO+zkTjcG3kSVzxTDtuwG4J+h8eiojLuxnN048Pelq5pJScQmg/mVXwKtc81I981nJdrUj
Nqb5po7PY1+EVC/nYFE5WxYPbRoHMdOeq6z0ZVRD/DPPfcUCwKoVgULY5BYU3Gg09bqEQNiMelXZ
Blmub+CjuKuGylVH5VQO8RHdRJcmbD+VZKU0kCZ38rAuTNThsuKoD8ZHzKs1Kkp+b6wT40OJ3my4
fYDS65KhAyba8EsQmHIpNobGfWFNV6Byl+48yJWhTmkB2AH+3teFr2UJcD4bkd3ZzW1qxm7fIJXA
lq7N8q6tzz/v5kvv1owy0IAgBjh6eUajvGxwxeq4YdEwoICoTRV34/6dlamfTqveeZquITcvHiB4
ROjgJqBe+/ea/BQPxShINSocDYLcekusp0GcY+SMP3/WXyr+t+MDiiUQaui2znXdL8en0OHy1JV4
OWC/AWl/hf5iFJo1cnQJDCh1hJ2mKvzRiN3BiUKdjfd85D4kJtzM/CPJ1spfk3KGwKdXAoVF+/Cf
W3F26cGzBo8yzP3XX6bpmeydrnVQBiUh22XrFrYOT4qXAJOge+NGfzAgEHLt8fnLmF1OCBTj4Ccz
hyffylKdXUnSNaqDriX1GApGuXDuGhZ7TSFcQ2t0N66qN60iNyLDH+SoXFcVsIvQCNMrtuMQwxWN
X6e/lZQiDyMHuJSGDnuDhJMXGQxOs8QlauJnhK4TGOPkjhPkXSZcvW8BJcnRvKJBUpW3zah5wi5W
MEPYt2AxQWoDlljigTrln4kkQdKeWvzVLjllIvJsZxuZ/TbPBw9WVn5i5IFRnhPcMCgwuWoNf8Ny
W1tJIDNxM/TIJjOy0TNjXcj7hupuh1bklb11IWRFZWRu4eF+BhxqsbUyUkNnEp5aQUReRK15o1Nv
lbLemMl05amZ7/hva4a6OPT/0U7XlidlcrqYYcs6gbAesvi5M/pV2tk7AailEG8xu+aocukyAI0A
TQykKfjfxZchbbXNcr56eqN0NSdfAz/xMKn3k954o2ncDZO50RXlyhV0KRJBFInrB4xomFQsLjwz
lZ1qsMYJRoZ6nsRpBZny5+vgr73scibBvgLVC7Aj4FYXhy5v0yRtTIzRGZCPjm7bSncFf+mMdZSe
Y9GgGblOsiL3Ko69bAi0Z6tJaVyZ9Kd60+Vd44kaug1Dm4RmYesBqf40aownON5krN21ZhooteXS
9g5SVGGXt4AF9Nig8UuLsLUH76lJdO/nr4KD24UNgpxmrjKD+QE1/q93Ca+MWksa4gRDoj6kSnkY
O/4xdVHrKgV9cFL9FqpgMqyH5gllVsdtJtU+QdsEKEgW73K9gQxCJVEYByzcTXvbJ1G+sqd0M2gm
FCnsoHdeipw/GE58FBD75YXhpdqILIc3EDZoGfeYAG7cBsqnyt+Z2PCa7BooTgQ5M8/tdMN6exPZ
IKFNvR93cL0b+R4ogY+GDGdbovlj9SEveagO2kqYvY9X/BH2AjmsTMm2J2Ogpq9FtGlaEHaiW03a
azMHG3IgLXfbaKIh7eUxSad9lvCgqSAo0glAM4ysFy7v9HVh4VfHWdDlKDIojl8rMN3Wrcnj5j7v
XgZd89MIPrlmhvfOAnyjyVcleOypkYTaVIVJhEmwpq3Q+s1EGzdGkDXV9a7OWk+NexdGKp6ltedR
nwKlwNYZkDgzboRKUx8SRfP66pTS176NNqzRd0lZBWMJdebpd1oP7oBtqHFAsCaO6lWNSgVIE+K2
TByPNaMbceNGq/rGzfOjNqpbs2v0UMlqZVUZ1o0x8rPCkrdsiiJXqswrgE6wEgWS16lXie6xL/Lb
pKyfIjNtvcI5QTnjScJG0sU/CYK+lR8TrX0cs2wKpdKqHuvHZ+pE+D9ceyep+lLYSFDqSX8taVT4
AkAAQ62h2WuKHnd9jFkjdFdHCIdaYj53JAszrXkpRR+tGwsVsKo7qX16XxUiNBsh3FjFuyZrCoYN
DDI1gRpMYUUgexZN7g0tPbQN8UqRnrLICK24AXEP5eG8u4M147O0httJj48Gwlq4lCAmtQ+9qPdR
6xxVkq3yBJ5ePA/Bbtg2ZnLoTH0Pj87SRwayS/UmLJzhlpD2ti7qx9gkv0gvbhKlD+H93WBLaL3L
xyHzcr3dTjyGLq9Iw0qyK1nRpTsWPWrgv+Z+HGQ4vx7ZOqpLI1JRH2RHtubbeteHJDB212jTf4GG
3268T+Ms8ocEdockrTFOWyLJ1G/LXP9DeIsZwItepRz9UKiVN0RdDXa0reTBbu/NuniqGvlENLbr
AKjicrgjnXYzE18M41wW7R10v16m0kGsyMo7mcGGIMuxI6RIvZEZGqi7kDspxmtFtAsxI6ybYYZj
zOQi9CW+zlqc6k6pqz3u7/jOABOy749Ev4KGvzgG8KiobMOaHf7sX8dQ9LHSmwHCBGJID0YPdjsi
JWG1/s+39oXnTgccycJIgL2iD/R1mMbOkqkaLDvIeALK8R2ymSuv3aXuwJchFl9iplD6z7hiB9A0
CYEyStOwO2kVPHhhoxhkkdvWQf2QES85X+t4X9jen4deEh9ZPghgCvoIr2HuNfkD61o8qnn3CxbV
DzmNtlQKX5OT+H9+87IAJ2snG4wC1WirWmuxNwZOOBvT5Ose51qE7RsECuAZKVba3f9rPW3t63rS
IiM6wL12oHXwmq/3Tfv08wCX6ihf5nSx+cvKsnKRFag4ZLU3GWaQiHdbH7yEvzUWrvs47G1guvpN
lx2zqL8ShF4dft7Qn/K1UbHpoAmUraKD3Dg7fhtDDX+EkDZHmHHVpuJvvXlxcX352kUQmpS6gF09
dhDEUNy8LD1u5+eJQo/Ahhkwu0mmtnIR7Qd6jjIAkWjpoWVMjWyXTPwG5j0u7aJTonC8U6iR4GWJ
M3mrKq0bSXAjpvRW640TbO8509ZcyzekFmsWpSe7FzsyPFXAkqk2vzEG/pZOFnwv21TFu3+mLbup
LbEH5wNMDsdNNOEZUefXteVb1XAluPub5/80D3Ma8mnaTaqQkba6HUhjCHPyOlWqa+gy6KrYS8UW
wmGhqUbukKDJ2pxkdJzVA3/eeZdvxP9eVfbirSIGZzSbl4IXZFWXAI0bUZiJa4yry8MA1YX7HZnO
sgNhEFmiSYLCnVRq9PVXjWO6tfLn52+Zp+vbdEI6GfVIAtG8v9P9aTpraUd23QxOoNYkiHvwm3RI
pcgMEdy1t/cS9gSC98CUIdOAZt+y3dC0Zjz0A95e7WCdo9UsV1lBmBa0vAGmROTPDLASq4a512pH
l0eG9hwFCg7Kd0txNLutx6RHNTagp2iFfeInB+JnR4qWNPeS1pstWFALq4h3jc9xcX5h74Cdr0Ed
xlxcg5aSD7It0GKZivw4ofNhKKHT/RrIVYfl+V9ariRKOjADAQwFvIbF62azIgbQDvl3N1F/wgHR
jQ9mwoPYBHNFHz0HHFYrbdxWfdKzV+J8/LyR/smqfvgByzq+boz21PQ6fgBA7g2yxBEQ0Ukje720
0RGvoXLUrOKEvigMXUuxS1roILfOniqQcDGRcEzk2AzmQYzGAyqQO6bTMNXsTS71E8mHLXPGlRIN
vgnQzDROJ6ihnc1JOxCdnyppeZQ/5Jz6slc2Avf/KKCsjhQA3ik7dIK9vOvutUnuFXHfJNO5T+RR
F45vduiEN/Rt6vKXzrkZuXFr6ZPHpGBu7mSunZS+XaMb0SEIruFa4WXlvdMbW8uE83HO5TtnAXZ1
5SdOgSpzpjauyTG8PqLOanIUeBokA2TdRs1KEeNtJ4djUovnWJqBpoxhZJigVZR65lqUvEa0Dquq
8PKp9tPWOPPxTQU7r6XDoTabtVYW/kiRPJdeO1bbpoh6EEqLI9FkoMoOKGUDlzeMLeNzW74pOdqX
Ubqiar2fRtOjgEX0HfWNLL0lbBNp2wFf3zt1QFS+yiFPxnh2OznKcYrpGTDwY1lU56yRc7gMycD0
RvSjlyhsBUD7gZdra0BLIa49K3ZcQvFH9rQF0gsUyfE2Suf3yHKlwtDqj5wJmUaPOeVoORsRZPXh
3oWKWQFVhiqC8oThNpmG7GefJPtUy1aKzG5EA5WoYgSO+Zc+Gps0c/7UUkNrHI5FGT3HNnVLVfMr
dbxpCvIg0zEPm2kIhunB1lo0iowQj8WtbbFX4B13uW2veA4Tmaho3arEr4mn9CTg+wK7btzfRWtt
4SEB30xin2WfpduisHAVSvWVwhoEKRc23quasWeSDKWrd/k+Tjd9xA4ZfxfaB4Rig1YboKe4SWoe
WsIM8om6ZnKjjB9VAkhhEVRT5ZlR6aGYzHvsjrYAFGJXdsq2qNJ1VqSeKcbUbfLqPLXFitEYQKZ0
lTZjACsn1J/0cu50+BNJ/b6xj0PCgDGLbnpq/7bL+zIDCpzwrZVqHmOtS0nisfG9VtDNKolbd/GL
Uq6wsXeZ/lSmaJ1X3Iv476q+BTJwBdCJqyQAjtBdVKpBoUk/K4ywAKocMVySSRrkFX22YvnLYcNR
yCxQTHQyYjBaKg3ZEExbzXajQI4qxxQbbz2vt4KXO6TwT12lfKDj8qDEvYeLZV/Wj6WWeopm+k6S
QwEXP6zJfS2bHig3Njlj96hBBCaVbxxXhsLTG4LpjNH2E23rp9Q8JCqeqsGsAlvQVaODNot8Gn6S
Sq9vG7v0SAFESzGc9PxeFUCutVr5EPdqWBBg4dOdoUdhiRZGG/EgskFDp/cTZMURrwIfPzox4P/m
eaDTGTTZu3GElAK4Q8FQKTlaPtpuiIwNNxMfwJcwwzxW/LlvyMtInQMdQTegKJvn080UdW6vg1E1
oOybOjeASG6kxZ+qKQ2QUwYaTXf9GN2qGtsji8P6lX4qeexjB+5bKX+xtLrTI3QJY1DpCViVIuXP
lSJWNSPbNOoCnhqruY+fKRN6o+gh6HF+Q5P6NqvoFm633HWa4iRt42FQ3vqG76hpZ77OKhALyJOo
2ZNZp8dUYZDc0Fd21vtdSm96IzrpQ+fFdRxkxDnz+nUEBcxS+3tTKB9dot+khhEQ/lKgNSZMlM8S
M0LVjBZuZB0kSx8L2q+YXhxpPN2g6RHWZhemOshWirnjTvFuCtjBxM3asR4G0QKF2yEtl4q1UdoU
F9NLVvVvtkAqzVEPQ4Bb6jsovvhMh7x+P22muWIDglUAh6Fdxdq1KaM1BOAAM1MPE43fIy3aABbo
pk3jigLQS7i/1K3lDoXpxsO4Qx+jVgb0BzW344DtVYlvOHWojyJgI7px6ctQogAFQhXQj9mG2/ca
g6wqOqgtKB5VmeDwtn6p4WTV5Vkl+dpwntMq2mn2jFE0bhWWPifNW27VtzLX/LYjG9q8dll1jnNl
o8eJl6WDi5DdV1ID5Un2qxN4edLchGCp6isdIDx6GzAVuYVI0daLcRjRsBx0V+bvBEFvZWLXN1FQ
ZQamAV2TvvoFzaI9GfjDXEiroyJs5G90Rbdx9GAKGVhT5Y/qGMawYKvQ8lCAVIvgQ1Ka5zzF9SHj
UHdg6WJFPtP0p5Zwvy1BTOeGC+jBBhe6n/TVIckfePncJHAA1QBBGh1PTk0gKhyLQ8cMPxt1n6gl
ttK0zXX7XPDhAyd1ynSoIuhhlOl3qZUr7s9xyKU6AsyBTagb63ODa5EVRrVSpDIxIExg3qNWN5pX
GlUXasuQwvn331+kfXZTMGvqkHVG/V0lge9tsNmjR2vMgr68hkK6lAJ8Hmz+80/RuaIKZqUcHxPb
yGLv6+lkXoMjXJuvRT7VT5aVjRGQRqn9qrTnpr1Wjv82gAF2GSB4M/JvhlUs4lKHKiNvFQxAqYI+
egnfwSuh5/eu5tchnAXFEhdDrxUZhui6yu0qa8dUY/QU1gYczBKhI34iil/3LKAmDrWpuyXy9pK9
mEXsZi3KBpl2rnvz0YDIzJWE9a+Z+JewePHjFj0WRIzGYKDtiuugeEvb9J6qvQgiRLC+VAplLTod
TXa9uUeG4kmEQ6U1PETdEPIMOrgkWlNBNmVUHkATcMmoAvS2VQFjJ2m3o43taSaktFIbqHHoi0wv
MeQOWrXydHmCpC5aivhHy/1UUTfJejdDnj79MvlRQoQ7Y+yQxBQo1XMKMh0cVl3IWB66AQm81QKi
oEAkL3Frp/ntwGrDd+bKhv5HVzZMGQa3s+IUxZb7WNs0/XaGSsSShaXe+zmKarJ+7BFwTH27NlCI
qLQb1XzXROwqcmN1HoOtWTTAzzdTg6kpVkVv+R2gmZUaalYZeUYCc40J1hcNmHgDX6FPdlIdqIj2
PUzEmBVOCuy0muGog+CcNvoq4gNwsZ0bCyuI68ETI8IQKOr8H28XZOJQD4StJMDTENpdbGa1Gg0i
0vl24Web3o+kurJd/rLPF9tFm+npSFOBhv/W9uscqLKpqYXj4gIdRBDRbdoVYBgFFGnBT8/2DKLZ
4AVp+4KtZsay4osrv+HCiQVSF55Rsxy9+o2RCfs96GwWEQtnoIog9wPp/u8jzPUG0O+BRYBi6qKC
ovNJ1WoDI1jwAtLbfKsXpf/zSl2s9gLdiJ40yDWgwC0uhb4t9QRvI/rR7YOiZA8DM4+OLlxFhfNQ
ZwBpczS6NCjK4gVVby8aTVTGYIeacLTz8zXYHNd+0YW+NTgD//6ixU2Q25Xm9C1K3NWf+B5JXbTt
V/2BBRkwbjJIj9mvfh+dII5y1U374jsCEObsgg7wh7EYuaMsdmIL9Q9SNyjKcVevngx+TXRFu1iC
+DTMotiR93qdQbEOTRxEiWd7pQbWU7eBwLzlFkcDig+zI3qe+cV9Dlv7R82dNbWuVVy+vwZQigZg
978fq399NPPMNMssAoQP6TgIuhCaJzsHqd55bFH5hlHzSkMKSf9qHEaBXVy5IhZiMH+RLF/Gn4/X
p0fbAn66jFJECON2LnIN61l/jW4B/fevldQutbO+jDUv/Kex8kKQiHOMNUSi8IiVVQcy9E9G0d53
7EY4Gm5ycgB56CXVh01JxEupkmcnB/pe61t4OFvIKggUINEbUKbqXqurjWMnUMVzUDA2yzWj40NV
NGeSyfsyTR+NdnDtzjjGegc1wDS+dkau7dRFOEKF2ln1iMVT1uw44eEOZt/XyI/C8ZTtrT9Q5rh6
OhZKSP9ZMWBJoM8H8hgQA19nsYOx29T2yJ8od8JiWk+wdstnCS3wJ06xnXiy0nZtsqN4iFmyM9ir
2hiPDISqK3fWvDUXl/+Xe3HRBOOpYg+lROfCWJlbw+vO+QmWLYERylX1S7kKdv3WlYIuyOdrePGa
FbQYzZ4mcZhu1GA2tfrHMvIap/ZbyPx1mKXKnVYwNI05vsoZ5QwP0ANa9CEd2ZMDxwQnu+pwMl/t
P0zjEtbSCL0U+ojnJWmdlab2/uzV1w3lwZxgXUzpyjKSvVTeBCgEP6/gfLZ/GnlxA1qCtprT4VNt
1nutduTO688DfO9/zJOpzT4xqPKCs714Oi2r5WYvOPxMAU5m8akDlNWpnZDP2Jri1xTpwZDtM0YD
NZIoPI6hMNJrp/TiPgWCUINA0YyIWpzSfqSVcFp8pn5S4U4WP1erGag9ecqffMv8a7P67VKYv/nT
cItvVusWqAaG4UBcdamdA/jxFHf0SlBCLm0bwPbhBAXwELoUi4u7KiCgXNoYRnZ0nxsJVPQaryga
yNTCoMw8x3UF/iHUa2XPwp+X9dK+AdkYvEd8Jvp8iy90Cl7miiEVwJo/bHLCX7nycX+bK8udSZGJ
AV0KhUJgLL/ecXkDCQ4rYSzE0+nKUgls+aJA/JkgGlDT7mAk+sppM6CR2j1iIgATdTwBhZCnKBPT
msvM0xu5kgrQ+ADa2QLQIyeWQSWjTcGQrUQwA3PeVXZM2HQHgUQ/ouMWofIB3LiQooRZol9YWaar
qr/L7qWPf7f2H8h+71gNQ+CpB/qSP3IO+7JhzkUY+Ef2jtkQ00UtwbDYC/p+V2hiF2ddg1Mt6juw
g15CGwapjzUFRChMK+nRam+07z8v6/eXBTuX/jvC3y336X2mvdnGZYsR0IzIEAKxwPhl+vp/dJe0
NTuRzc9DXjorFIIPKpyNwEr+9pbZNi3jgSB/QJF86iAravCNU5VX9tP3ltrfL/t3nMUVkI+kJJOK
/TS7SFlxoAY8mHbswcI9kB67RwBUn9Lbfl2sf/6+7333xcCLowKPdJN1eYpirU7XsrdBZR0PSSc2
bYPKev5BW7FSFVCcTTAeIkDFr0nzX5vhxSPtxEWSEi1hoQGo9AQyNbzp/Eh+XPnOS4/z54VcPM5t
V2usN2LkSGb3EHN1VTkyLJPGVy20mVDLzuVjRydXE11Yq9mdWuUb0Z4I7VFBoB4dlZVE8m+lr0Z9
za7n2iIsGUgkFnmpj1j9JrBX9TvMgWax3B4ioCi4F6er3oPzon67vUAThCfunJMuYSwmvrtXB8FC
uwV0pyj+pAkmhGfP1mgfqomsyrpeI10v3DyDqOSz1NiKZ32AmuuuzKFzwYFo7Pn9z2t0cSegCgAJ
DSSY0Er6eqdWMMtNmhqnm0gAZoUbpaGI/vw8xnfxlHm/fxpkcdAYwH3c7gZstxVPPASFhTsGw735
IXzlOGu1z1xquiIgD6nr/A7S/tAt3V7nEUHt/tIifPoli5PX0rFvhYkyGxjv6AJqB8hlPLZ1/DLx
MeB1vreUwq/au16oe2YptjcM6V2DLl/VyVA3wFpJB4BRz81UrGG3s45H9hbb8tCOdxb/6AGgV8fC
s1vzAB8c3JhxFyqqdk6gEZLlya+8noB2TVrFi3SxM8FfqcfszoKEt+zzcKCq32kG2JnJVpDSnZTY
62w8dRKdWegbZVmQg7DvNOaqVdIwLiy3KRovr9D0cqLj2MF/goDb06ACrqUyMEvw9vGXKmVYW42V
e6UDkUCpHRObHEStgyUEhohnS7XetGQqAsCLOdRs7Gqlj+NZNHJnCEu63Kx7txLotLDyvRkSIHNT
vwPYzYffkfBroNXrKbSTcaUX+EchO+s1Q+GgpBfH95Yi7wmRt1kLwM/kQGugRaPbscpHkcbgDd2W
0lzFVfkbPyh3x6mTrhpZrxxWcH425Zu+sE6OFMei6m4GZQRpnNSgQxcgQJlrVR1WPO32AFKtO/YB
3k2QxdoHtZgnlPpIHGWrC8ySlfnJ9FqChQt8vG8A0Vu0HLXL3AOp4Ink9FcqmoAJByQSFOiMtIBk
l1EHOsCx1BT7VGVBgduYoOlblcWaZeqHAfRM0wJ2F6F5Ln+XSfJa9GY4QB1DSU142Ilnp36dcbFT
ggap9gvOCytD0BejZL6jlSikZm6T6i41hF8CeN4O1aHN7jKsdhMNq0y2oEHbgZ2OwFD3GzR7Xbut
DlZEA8m7gwXHOwKiWq81q7J6yxx6m+GnyDzxUCvZDg0LUKRC99S8GYryzHM9jA3i0oECvafAHmTo
YZtHnBVifdeSiidS2LKI6jWLBnDOzwaQfGb2rAxQJ+ugYd+izaOsIjiLagpapECiwxdlA7zjDamK
oJglZwblBK7gTovHA6mdyh1LeBWBRmVOzTqTuM4gI+9SlYeM63cRsIvoyZwb8CTVKvEia3zLuwm9
0Ha4d8D9AuQlVAFc9czK8iwJwa+I/dEIGNap8mgo0xs4gb9sdGfgGADOj+ZPQofM2Ss0c7dWBZNj
GDEmbRaWprLrC22t2WkIPF8IRocnCPzF6JY6Hk/SdQRVk7Euzrqu7KGBe4IrgTewOFRp6Y+OjZAP
pLMM9tZF5JbauClhSliS1JPNBPi5ts3gMyF5vi4bBcXGylULGKzLQ9VDKYAPxwkRYJaRlWpAuxK7
Rox/WnDwynjEAYqRDbB1Fps7A33URr8v9fre6ornRs/2WmY+gFb63DjZWanaTVyB0ZYMQUGztUBE
zwWi33JyR44eAagyGUdfoCk83CbPvHkmQ4JGvfShl7IRVY+GveEnGlLxHpS3RvGsCpcDOIMQ1Agn
HQe27V1N/imN96QUj5rQ95C22qoovEP9xzU77k1YvBZNkEmi49gO4Jb1bpsUaMamK7wub6mNpQLg
IQN1YGrurMgBTIavNaa6kzO8GjRlvoIZkmC/RTkQjrL0IoUEbU+DNP6wdLHlOirglQiN/iEmmjsA
pq9CsG5UittuqIMusw9OiZ6DTI8UsJmyum1R6ZdMB3bYgUNWbkNNYoI+XAGsQ2rWm152q06BPoRS
bKu0C7tuDLW0uY25cxKNehDDySqAKhIVDaYaUBoTPhuNDSAt7iFwRe4GwNhcYFD3rToBxC6vJE7f
q23wClZn5RgQZf7+9+sbLMG1dIDGmOPQzme76mD70kWJz0eBPvj5Kb6QLnwZapHc67LV9ArOi0i9
b+Db49pp5f88wqV84csQc+L9KV8Y+aDlVYyviR7yxI1Ws5GuEygPCgzMhkDb8/BaCfFSIP9lyPmr
Pw+pCE6TjrBwSqfbtGy3nf1hJMPRyAUADdCoUdZqOT5241uvZFAQYRBdJ9Y+JeALWkUwUGBerWuU
q0u5+JdftQit2gYGuLnERPRw5NPXaSjXfahsoZx9RWnh6kiL+CruFNE6UYfEGPlqr9l+jb6bjIwB
zw7wGohlYMW149CHBL7kSrI2/9uLsPbLVy4iqkJmc78JX6nrjypIgQ6WgeRVUOLt+XlnXQhVv4y0
SFpUQElrTY74Skf1DOUuL98jehVtPvcRvn8PLK2ggQ7I47I9xhuDD3TAXM4i9hCVeirX6JBvzHWP
M3nlrFw+jf8dawk3TGiGbTngNBb1TQ7N2Qi4r5/n7MLqQDsR9sAg6QPuuGTgDSWXqKdghIECYgGm
VMpv8wil8OjKJXYpsJ4LzyrcTx0oFy03O9gvuNuxOI1DIegDeU1DebbJu1VApJrqh7R2rlQ+/irS
L1bK+DzkYtcjKB3HwZiHzBl0Y7JXI49vCv0XkxH3TbU7Rgw0Z7Va8/p/2DuPJcmtbMv+S8/xDFpM
HXBIl6EyMiewFExorfH1bznrmRUZlc207p72IMkqI4MIhwP3nnvO3mvHrik83nvhJqBCzBOSH8Q/
srIXfFVC91K86Up+m8T+h4p9eFDRdnblXTPJIKyUt0XULquu4p0+L1blxiOayXi3tXGKxhzVSDxS
8sr32dB+EzH3q/eaT/jw9XJmfPh7/76u5WD+DYIFEnfLp5c6AX+9JmGSlGh/3vLle0lNFm9o3+Tl
N/f2Vwd3E7mDJGKshDH+4eA+GPPQNhIXLoqg2gd70E/YUhcccaL8x6hfBDK9/vlB/cWrwNH4gatA
aGGRj/j3jzqruTEmj+dn21d7SN+233Wdf/Um/PUCH/aIPJdModx3nhTd8KQXRX3HDKnX5m8WqV/d
ub9e5sN70OQykoU/l0Ox/C7MkiMM58HMvDH7ZE7Zp1lq7VX6zfov/+rl++tFP7wJ2lKgvU/4bHHa
vi6d8KPX++MWS4e2l77OehXuKEnX2kAIqWSYcBPzQAK8M7bjpachuie5r3SceLLlTd9RSPTjcJzz
Wyxt7iYDndKa27LXrlKZB6UPEVOFmfT9n7///xwD0iP462f4sI8ICkpQa+UBaK35OM0/4Qp6jTD7
mSIACdunQ4rAcU/RQtYXq1wPgoFiGr6AEcpp4RgwcxL9zsTb1sw3i8JDI3lewiQy2QtAdCXG9GWa
t0kpED+jhoNPISW/WwR/9xB/2KGWXteYVvAZhjzkhG5ni+X88236xR74t7v04cVcBbasome3bWIA
GizpKIsb+TcDGvnxsn1YWdlp/70vfZi1a3lWNmvOriGGwvtyab7UbvZFyW3tm2UcCo9AKfQbw3Mc
gYj+JJqu/K2+C/83IxP9wcI0NWI8wb98+C0mAIUJFnpGYOlZUK/Q3bL59s+38z+RDSqO8b9c40M9
nKpWLCgNJYvqbXK4Cc+1k7utcWAQcMr7yzi4j5n378dBv6qS/3bhD+udhvqwVB6P+6YP4dqUgbbh
28t/6sXmVqn1rm01BqCuPgzx51SGY1E0d1EtfZH15Df34BdP7d9+lY8rIyAfsWxZPdBdx5W3Qqu0
SSQ5mqeWDLshyP3eXqLf2Ql/sWb97aofFkqzNjSjb7hqtyeOKrSncrMcAtMPeccOsG29B8Tod2bT
Xx21mByRBAhgkSrl47ikSWaxT4bHVZGiO3vQvHKm9VBKW2+t97vy7j9Zm4+n699X+zg6EUjJKNfH
1YyBE0CCqqyqo2xRv+N/eTeQ84P/QRS53zFXosZtHI76tamFBRZ2SUvDOJwX6StjKXukX1DH20vT
1Y+zrL1W1XXrsq/Yai1nB9W55rB/xd7ZRv03ld2v35G/fIoP76E1yMqqPJ6P7C321hf5D70mNqvy
Zls0oMUehO6QfrEc5cdvnstfzDK5ewgaYEco/4ljSuc2H3eW/+OetXx4ndVfoUmFGQFLSqWNTqfm
7oMEqSPE++dr//KV0I1Hsq+lke774SM3RM0SWSkn6ItjvzYujSId/9+u8GHh2VYD6z4sG9fo4OUm
tq5m9j9f4RcFDya1f3+GDytMtytTmmV8hmXLvXEf/XYx7LzdbFP/8s9X+tUo5W+X+rCCmD1Cw5R5
hRufi6+Z33mZlwIeR9uXH0sv9f75cr/8cgz4qMBYkEl9VN4BGpdXc+fWoYbTzE/F8rssrF9sskQl
IcGCA4YL7c92w1/aCXXeqJOUqYmLiH8AajZUX+LiN6suvKf/3GT/dpUPxUIOzXhDbUyNrWvtsdMN
pyuMQy30x0rVbNUqjmbCKV782mC0S431j7lnTrDv69kC10OVwTHL7QyVVv/zMAtPgmY5WvuapF+M
wjpDDzmtwJTLTjjo+88Sh0A5P0nCj2wwHTx+9DH/GOLsmpjird1aEK/5AbyDbba6qyrLqaRnbmPx
/oPf7kdcviNqwhabXc3cuhqVEO3NbKt94u91ge2gdvd68BP9q9TLRy7N0Hw9V5WZOkabVdcFwATJ
qFXp1GnKj1+VxTqae+xqcM7UWnnpcvD4JqpX5ceclDjHSm6CQMhPG6iwWDYjjZYULpncgiAQDr2M
UCT7JranrcPXIfYXbfwk9uqh6L/mmnGgNf7U7mnQbaarCvNVl0dUD+SAiz3EFisuj9I4+oqOZyhX
xsOg5O+zYN6BqQSxlQalVcioerX8GMfap7VoMHupx2J7JP2aqp1M4itJMTwW49et2WkxKcUXqT/J
i3SQZ/myDmlzLC39fcpyxa34j31e9/WnqLT6MZVn/YBRJmUoYwaoMd6UIblq2RjVlvC0aLJsUxQc
MvO7ATi5fSTLAcwdzWd5Xuj0c9F+uhm9dDMq7TigXysw5Rj54lvrGnQa4DfBxB8NAuaBvNnMrjqm
UEjEijB7/NR52n2Nq+obPqTTqiuBXMr31bxh2v+iba09mLKnGvOLiSVlo9c5SaavxXSRNpTMM/yY
qfNjTb9gc3KafjgKRXnq2ud8iL+UBaal+Vtiro6Y4IaNrUMlSu7WvCUDBDmC6W3NABLbPoYe23UA
fVIMJ6u4Wmnu1nwJ2zQcjWz2pjU7LvIeldTPe52emVQ7vWry3TNXAyyfrPVpXcT7ZuIbUbpIb16V
qrL3tPTVna/ZADXUpUzJmqjdsqBuLcfkHKPtib2UWSBgTkz3+BIvnyper3Z/SsQ42sVzqu52Jt0m
g9Cy/Lphi9Hhuyzj57UE47CCKG7WltgW5F/1MNsjyKABPom2m9GYnKwx6As+Rd2ceyVzGh3DYC7q
51FlnqF9VZpPuRR7YtHf1y5zx7y0FSOOhq07DMy9ET5FctNdF7EYDnMjSgdF7/HPpe+ZnGskfq6+
Jq3OgDNmxEUz1y8giI6tVto6whJN0G79lPHUAP2JzQcPQrsJZnFQ+/1QERYFle87o3Wa+CnTRw0l
JwY/I70Ywjc65owYOwYH2qdWEA/1EubM1lpx+LJZmAgN8YL62ZaZ1mEQWpfKVaX4ZCRvQyI4W30b
NTXok+8jHkzS3+1iz0RI8LjoxU+PkYE4doeeGIQ4OYzpEjaq305fk3w5lNSamQjRuqr5l1KZ5sqn
tGEMOfPuyANxnCbr4eLJ6Qvog259ErMsWBc6mlTOB2E4iQOTj3Q8yJb2rUjYasQ5zKfBls02YIYN
tQb+0QSqWgiFVHPHImGd4h7p42brheIoOZL/tGU18NVK/1IoLSikSzettsTUVSsUd4dh888b16/O
VX9b8j+c3uZZEOqlRdRXBmPQBpIznVNXf0mOqURyOdSzyYWT5NDSQbxUucnzZOfB9Ol3dan6OEt/
ON8BBkQsDc2MMvhjV7BP5LQ2Ok49Ip7E2GjOnIwTXTxYynVv3/sK5c0q+laXO0maOgSqRhsTpK4z
CeTh++1+toxRRP2qZpI7GTyJSv2aJTjQe1B3YntkgWTkR7wR4tvqrrR3Ize+551GGhAGPceIdfTU
Dd963GhvcbmMzjpNVdjE4xEg9qnTgT3PEhgncFaq0N1EgCdmax5ieTsU0v6br+VP8eaH2wEf+dEl
pVinpvhwFJmQEa+FgoZU3Sx+zc7dF4KLxo6ttY9PqnyepttczYe+BV0pwahKmaGJZu0U6tQ61PHX
fdPE7/ghUyfp0e4oTXJWWjGCr2wr6rNkgKOgc6j1viASxDxlhBfAXrs8qYzccs+QQJa1xss0aWeV
ya8lr8ECkNmWK60+SLLwspEbNSwkOE31V+xUh2b/YRJHXBhhRcYGYgVcz9i5dp1M5NUQnVLKf0hS
lvkr2w+9Tjb3cuxdMkFgb+NULj/9+WT//5ij//WAwP7vA8zcrP4YXfb4gX9lGinSf2kmBThEUd42
XX7Yxv4VaSSL/8WpAoo8LhzVJAKU6v9/Eo0MIs2IO6TZ+6+go/9JMyIEzSAOAP4D0T2kAljq/1Ga
kYke9G9rwINlreIARIJLKKjMIvDheIB6Y+0ntTGdR40wJiJpKlnXePuc+22v+VKxB2me22n9WanE
iOXyeYiFl6X7bindhShojFpdNPditHMkHfPXyRKiJhaiRBAiA/eooSpR/VK/dL0WimJ1FOHQSWND
UI2JUjtdrcsyxueuMU7VIEcVgbbrZj6ALkG8fRbTl2Yj6hGU2HpMfubWIY+tKN5QPaSvm/CuLfj8
ifoxY2c3m1CetuDOD5d9AJrPZ2v1zLjxSklws0zyNpp/Zh6OfQcOlLaK+XOp90hLt1MqCfYUVuoW
bu0cvamtXQ3locvHE5qbM5y2BUtkalvIJsbHXmsv67VVttuqzk8j3PQqWIaLqYK9tHCF6UfobNV6
2svPK/9/RCYBCL93TbvYFo/0lAL8HCgIR9ADC3iSJbLeQVire0zBqQuAYCDKEz1PoMBfIAslKFus
UWRKSinaRMs6Sv1mDy3s++OsHBhSXXQOJuUEPEIiG7cLKrIb8E4UHRERqHCEE+yg87Z0J0zhqnZS
QWeo59XAs90eJLOwW81WphfocIdGUA/bknqF8kVN4lOSc7yq5ftU76/7kL8uB2s3nhVkQBv5mpUU
0tM+Qt3nvLIEXAb12IQMqY79lmOIoK/Msq1TaZTYFTVHH5Jw05pIvNeJdXlHsX9brQNgyKtqZM8r
DTfhvDTL5by6WTtRcX8pBPG25ub7sOSfTa/NRF+WNz81AOapo700o88g1y/WzJdmGcVx4fX9F3KI
rvf8nJr1GcGGtRlus0nIPcAkDpU7juCp25pTjHTM8+HYIyzMHp29qNQHbzfRn6eDW+C2ipJP1Voc
eJ75ZpfEdJujri6OIlC6FmYoe45pJV62bp7o6cJ2RJl7zN5kFSrx1rttc3CyFQPUQXz8VaE26TMf
yVas+2kl+DU5CW32JPXX/VkKGvErG09nIYtQdm+755JTHMB1qJGMzzPTdcesLjuFQC3imX/PRqQ2
uXTc+H5maXDVVnFL8LeyFuXN4KmoTPJgs0XOVoJa0MtDS5QnEalQlyqS6TLZQ1h18qFSJrvoDVtO
ymM/mV6ua949cVbBj4++WYznGJFQEonSHg7+EOWmFgzJZ/CDR30xfDnufCUoPm1iaVundk0uE3+P
s91XG9XLEPOY1U2LUboIkzuSQasNHh/1uLA/oSDHQg68y9acbWpD8Yu566e0OaTIYFJj9wW5CApR
CfbvQC2u+SNM4WGA/zE9oBjwewn3mxowC0nm9AKOqM14EvThqfTuk9XeLXO/1cYpE4bIHNWLfilk
6yYM5TUzh/OD/VDI8PHoSRi1dYqg2c27+Ofj0OjZcTU0p3XEy5Sop1KZj7l0ShCQtGkTmnMWCeY1
a9Rno+hfuyEPHrK8cpI+zY4YWqa3bQdHzBdPgXdZzLq35JZHUcG5K/NVVpIHp6FIfQn8IcDMQQ7i
dv+UzNtb1bevg6BcGvlca8KdKv0mTqnXI8yRQ2fRweVW03UxpGsnNsdCKB1N/95vY1BJjaeRs14a
AR6nMNHem7wIJl/40ST1EePjFG2y5fGTXp5zaFs4vVyXvEABTwaRcMpXI7JKNQRjEkyNGdGINYwl
KkSO+byi7+QkCn13jnVns9PAzJaLBv7G7GGeHDChjKur9wrvFeDxLvMWkBiESIUc27TkLC7JSY7R
eRrFUZOEYPOcmjONEGnkmcfkROq+o7Gqx4GIK8mJX6ewbTTcjd1d9qRpPfMP0XwvL3VvvRoaqQsJ
sCrR/JRdpHm6oFt668Zv5+WYWWtAjzXgkDbUKCzSmcoa7gZvnenqq+IaAuFELTmQxPU8qBQbzhY0
bZXpCjqL7hxYRhEVXRdKP0ZzYek1HFkiPQpkaMr6CGHgMHzD+PAsbdCTo/gygSI3bonTCjQILjX/
ZOID1EuUyq2vc3xcl1BseWad3uxRT0mBaGYMqMNej72N3DKLrn4IHvRPuk/DBjHIzSWZtOuodXe1
kJ/KgiD7VD00tEUaRnqdJL+a3IHyPo29M2ognjqFzZO1ih46J8b0aPnoWIS7wvq4+5PoZbNlN0cN
zMSXDVKmKm5OCs1M6Muj6PGrvGsS69MWKVdQRi58RJgMxAxljL+3IQArw3D4aMXtMWfyzIyc1NJx
kf3NwC69uNPEklh2TCiG2zib19ieEtk3k97Xi/PC1tDUO+/YHSJXgDsy75YjtI7j/DlduRit5K0t
jmXJdv/5sRE2Y+51AAJwtroK2A2tEK51IdytuPEf+WIjwSqtZ2mTZ+WaN8mCt7+f95S+ubBfNsnb
XaXf3ksZTaxheFu6vCvqz3Tv0Tjqzyo30QQkQatlncDBzf5egEGi8yTWVOqNq5g9n6sGupH59RZ7
Mm7zNGouMFSS5mU/xaFeyNckGlrlnNTZedTEyJ2E2hnFytH1yRGbzM5S/ZCP2kXf7GX3k6V19OO9
kU3X4jjZRPqRp0rXQuNFOKUF/NtGDSLBZR4OEUVw0yIjuvBeSJsTbZ6hB47m8MBo7E7kI5G5dEzU
8e6oF/NoQBUxj471QiLsLW7rUEqmoF9bH0rFpnkJ56hUHKNJOwzCaXSnUI9RNh9oReg74rjKFwjc
MKfXocuDM6Dyeg+KWbZnBTIbtIuOh5NIEdvMX5ZGcHWQTlPxpD/pCSjQ9VTaW1Of8sQ369LFs3WU
bvnGKjLHoXzRHKU3D6Z83eSFYhL66/otVjkeOlE7qm5tIQ6aQLNkvlhLfquwzr81pRYNC5CONoRW
fjau0Rbq1qc8mF1JbllU2Ms2wDwxO23hr32wm5wF71b7ci6DfVvPscJW0Z1V+LHrll/MB/rFS2TS
aPkDedzLp9oz5sxrybVT2mutqW5VzQ5ZBfF0G1m45Gmyhdq4py+lIN8yFRK2kgZ6pZzyU4fesaNG
VP2a5FxqOt0WHuRzdJZF/T4XtyUHGcXJTnpqVw1JkvRkiYabGZmzdPFdNdt71hlnuMW6ekY/7rSs
0wpbcWkdykXyu6D/ugMXHmbKUsu3WtUvTafcFDq7MgdOUDQNnCmNLWUjZLQgF/ggsYd2QZwqyCoL
XzBYifbXuDdcOqCuos+ekWQ+DdQFO+RgeIrQsq8Sq0CDS5+BWsdDIFRiwKdRBdXfDmieSXAQgVNt
fn0mveAaS/pVcLSs9uNYOFjJcgckcIsV6nSNyiDHl9DZgx/bWj4Fpa0FE3tL8+nHVEGGA38wx+CV
GQdk3waDnQtFfKFhP0sTV89ZPGIWZ4onUA1d8M7ISlE8o6l8SWj80alzSiSpDiZ9hfauBY1sBXWg
E+lACSZcZ4dUo+NM2ntNeZZFX9TQbAB/T2c6P45hra5cApYINEdSmxOcm+weNfjna99hbYwb2/K1
l8wsz9IPx/J3bMeG+q3hES32lU2KodMRBTckJYs1rOX55/etl4dHJE29XW09R3jO4pVCoLy1zKMh
TgHRNW5rb10q6n1CyejbefuS39qXsh9emrV+hm8bmNIQSHsW0CZfDX/dW7/pVW+yHHXej/oRZSbU
KBjXzb3lNwVOf9Znp32PaOaOSbgzOKy0KEE1Xi+BrA131lEbENhN1Yr7uNVP/WY+MXwRA/KxWGmI
xpwwspTnhPZOMwxnS8RXzbRZ8FAbeUy9vW2UvPI2n7a0iqSSVoTaOIqbDxqwtdVDA+BhJ+BBBCa0
Y+uTCXEadrT307dCuZsEdM1WRcjHa9Tp+wloyrnWk+ta5besctiVSlw8Rnuvrd0Tw3hPL9WbcRVa
+Ui3x62on6ZkCDpjDSpVCaqv8b3KapfJuzhc+Kab8Zv4U5w7P19gYvZRG39RC3CvfzgsXrE7LZuX
s5hRqfnj+7hEq0CDGbfFFtKZUrNnWZBflocbb2s/Ye7SC74SSt3Fes0M4XVqRiT3vc9X/FqDhzBD
yCY2IwduSuZnE+8PLVI9TW140T6VuJeKGkS6gzpZQUoxvtaBmGvRYu2nLVxd2CcuR2ZMftNFCNbH
DH/5uavlqX4tz4uSnQsNuekfcTpG4phHsSaHudCH5LLYkrUeGnFA2q34vVnxdO63WFfcHyz+03LW
MyuykLpUdL+L1p0n1tGSfetaqnqUitKpPkXTRn/7ql13pswbv7I2RvJiRuJSnd7fcYhERKsN8anr
y3O5pEd1KG3U6+dBNqPu60qM3zKNJ5PglO5CH5ftjyN4eeniPJzV0gU04c7WoTdALrRryFt72GKR
qaLsmGe0cnTD2HN19faYLCIQC4XnnfpFV8jjntZQWMVw1PUwQW7fEdAybqkzqgpcATojdivDmW9Q
0MdtiHo+mNc9GKQ8UA1CCBeSyjV0+4Lum23iTk2kQIkvXzSNQUI329bB9B7/W56ZORIYk+ZPxWDf
zUufy868NuSwMyeeP8XT8L5F26FNQx8Rfwrvi/a81jVRyh/RbCN0RuLY+EXxyKTgt5m7EH5XWj0P
VXw3nM0QLrNFD7ufvVVjWdHNcC4qH7hZMAsx7zXey3K2e6eBRcWj5dQlAcRkYHI3LApDfToZVnXO
g0EQXYlJVmHKZ00+MftyIwCAkxIutpKb551XCJ7gjclCg22BUcq9W0lMlHoXqMBTlddutf6YPvn5
XFLGZ54AR93K8L+qxsEnvLU4dgDvxrnzVF/rm3v8TR8luw5Hb+mKU5aaJzFeznM9hDKler1f8p0z
kpVfW7VkzTcqEoObU1+pd0mp38y1fEUYrQmxpwDE0cmum/XaqxfDXU0kCxAfM4vtT5aPlUUB2qzu
MuSe4E+PChjEFsNHEPEdiiuxZMugUd81zhpPIflfgT4afktNbJYk9e2wyyEmLJ35ryIVYlhRSiwW
kYnJRpsONGdYUJ77TH5Opfl1fS+si3hvBaj0sy0YHlTGEJtgiLE0skD/qGVUyVtk3je71J5Wl3nr
2bxnX+NBOeRmoHwffvKy2+1J+h4TSPluXKftS/NGXaDvLlAiwP5O89YpNfFrnIO201prp2VVTi1L
QyJrRF1v9XhLVVtVyZT/YeFsGQOdnpB4XOYqsFTNH4bRT1PO8QjW+DHgmYnX7a+IPY+iMF+W+jIs
NCC6Yy/EIBtgnuo8DuaXXdk5JgpHgXTY0zspftdBae7gR687h/5dxVfSvNVN5sHy87QrTSFVc9cZ
oX1SnSYsEdu4P6HpeSZd5TozJvVJPrgKmnoVhEMsZZeBHZ40A6cBkKmk+2XytXz8FAvtm6Smz/tC
JAMbd+1z2y9921O/aoHUdl45G+5Em8Rg4xzNP5b0hVFWqvty53KU9WJr8BXl+zIn4bjr4Uj0grGA
aZ57mD/OzPysV3rMLuNtOu7v/ZI6cihn4y1hF10E87ai0J0y7bbpebgKX+Xyk2q1YSd2Vzc1v3fF
Wa7yiGrNZbLp9/rqza3G2LkPRhemIzG2iofAx590nb5QFxARHBRSFdbdFA7W4lgia+1h+lkCEhzX
0BKVsI+tcFuFUPyZNkIgxde4XZ398yONsaQzgOEbYUuvCc6d3YcO3Q9UFX6arL7ga05G0yy3W0dT
bh1P6DKPDmy148pBRt/OhkLAI35pSkjlqmdDNOMEwDrnbnTpijdp0mAGBulmXnkRgvgxzNW8sRte
d76jyY1tum39c2n78aATOiG6rGx6CUlprzzz+CObJ1fENchFN6w/gA4OUt2Ts3l83JxhXTySNTN8
6dpy7DDGyXR7DNtB8nzGD9UZh4k1B0HhwcBVo87phRrDa3AG8UBaOCYEvfJbwZvpTK4cMPvE6ebY
BalykGiNJJLxONK5mSW6vbOESt4zf7NJJ3MnoLfddmx2TAAUTJsdjdZ0U8m8YudorPsyc5yglhWf
pwLjFit7hdgtbxakxlWI1ihUqQ05FOSB8pxpuk/K8FoKd3jYnlxwrKUPDawzGZ56h1ei+lwdorrO
+JlUWKI2b05yE5/oaRZW6cTLiayxatkBdtS8xteVuDGpISe8XL14FZ02fR0A6fMJDpNJBKFCASd6
JbqClKrdsla0Aupxb6FV5I0rZbNraLu7aJpbkVkN99GghhOoL6qciqivPTVsq/JZtIvLVKt+wsyT
YOtjldzHglTk9TEkLZy01tw2FTwTfIHwo/QaIqpKm+BaXJfFU6FKPFDCxSSVpEugZjtkV/tv+48q
fye74rIIxU0qKLHNW54dzLOKePcdjuKg0Bo4pew8eVxd0mK46uZyq6yBNfB94kyaXM5S/TmFyrXh
HCNNwB5GRm00dCJpaf1u2jzLj8pJPiX9HrXmFPaC7Gl02sTJI5PVZ7fzM1EMzLOjy4RSTlQSsk/F
SXXc4rcquu+M59+FUnbh/rnZ183u+woODiZCq7lMRDvAOYbNm153V+j7UEppge7+rDSByiaOnw5f
nVUhTBGt6NGYqeRbuzJsUKPCSE5UyULK+aOl4buUnsUuqNL81dgJh1Zw2wp30TccIgk90CEO4Dm/
WOv0PGcm8wExG1wREPCynJDK2brGtCwLepe9tYQDcqBfwt8f/Q24Xh5pId7s6meYqR5JtENlhvq+
RQwqT8nF4WAKm3W2dh/1Dg2K6tCXMy1tOGD0M3LxLD9pghhV7Sfwn6kn0wmQlcVldXXVnc4KECkT
LyQKS2XRbaYc2sHhITuqS3dcCgxxdPudd6EHPSdafoodDlYqty9Yk9KZWccmbeCg/GyJf1jldOnf
dSQ/uysDNl7CIZmuW1Ve8t7pfkrPQ8qcIgvy5Ae9rz2dAquBX1wmPqwlT4nrcO98Me+u8WvvIBGv
r1n7PM/3eNyCpo19JHDmUEWojWZW3DQ3/YkqOKl/9F13XsK3rEZIv+g0CIM+1bwN5QX3bVUuYv7Y
Q8qbmqy32Sm+Qt28WvkJwP5SkjaUIenWmbVGGg3s+mSxSSD3ohj+VleKN8y8eZK7kjzaSalndrqb
0lLS0+qSLct5nMrTWNC7pLG1ovHIDRa7nymvq7DplLiPooRvm0J1dUexDkZptFvK2Lxk/CQzaz68
mwWCX9bGrPRnpw5oPwZpYwasOJgltaCmRasLayAoXUAUoS2aqN9dXRCDpvHkBfPlxToISRya8bOx
re7KdtBQwJknQ4NVXRrRrNqKMgaCOIXaJgejbPqSMyjKcX407fbnJraCrWYCXx6WXGfS8IAbGvTJ
p6iVMw4YL4aVArVc/VXg1Vvsaq3dDsUYdpHjSE+NofLRYt6y0c0fNmdB/9lxOGqYecU1G2TCJnVo
F5WZRMZcIP5icUKih36goVtlbfCevbEEPyVf39RxI06k9nTw0nO2+gUIOfkuyD/mgl+8aMJ4+sok
OxOlYFMbW9R4rxb9RR3mlxLD8w4Dlbbck39HunVly6qpnQtButulukYdB12xCki3sBYmBfoRqDWV
RWSgsNoYB7CzHpZhAILc+KlIBzt8OJDnPMxX9bwbgZjh1FXHSCviqKhHXr/RFM47A3CtUmj7OXkn
Bwp/wHcGDSEAef8ifD9bzfAySeqzvspP66zgQB9vo2w4u/WkpLelp5XAgVvZWk/QEz8Ww17SD5Hg
V4YUJvHkqFaCkxrgsjGy3stnwqIuxtjAgbeuMUXLjhWXIZ15zuvP9Z77s9tyEmJt9oscdZki++d3
cYcHHnJSlzDuKOxuU8fSgXcWVqQu1uj3D/1p6bRoHEgpo0HTZv4snyx1fmtPxELxH6L/5Quq7A8c
g+rALPYjkDNtWgLxv1k6j+XGrW0NPxGqkMMUAAEwB4ki1ROUWmoh54ynvx99z8AuV9tWqwVw77X+
+HtUtYX9BXnL8uBtyOfL3JWXZVPK1TmN5dPEGjcl9bG6VZhLydO3hN7VtL8SU2UR6TagXjWqfqFM
vprWIPoRgwUKHgHh1IwCpCijYNFLPOORs2fyAbketpVqQb4wJIFVWeqCNq4NUFpxDm6+OpmrckML
93apxKCWkqBQZk5nqA+h9RIp98pNr0d+vskj5TC0wpFXZenZXLuNHLZ8kqcrse002B6EVbsVQ/U2
68ObMDZv1natqr11uUZka6eKAjOtB78/hiHwQcFAXgVdgDEJsu8FTUJnUCLw/8yOqlHS0J1EAMmS
++ND2por1uLDCzIf+9QjwNFj+4IY1BxXeot+1/OLZGMgWM80z3rqnw+hVXZ4SbV20xH0WUeaPzlP
U64Pqlix1Y2GuSmTwbXM8fbaf7NE5xhbvHbkOYy2eW3QkTR6dSy34dVaFXfaqFp4qxXzhlGdrsYJ
akKwzfxhSiOzjHLpY/Vs1uJpdTUa0Q2vuxFwtEHr0aUm8vyoKfad3Hskj4ffK1d0mZT+03QUCAxJ
mgMrutcyDNsKT7YaxFfjo3kFYnfnioEgQfNpnEO9v03y++gq0pYoHL+QEp8+GE8DTCsDgcJWTX6G
Ju3kK51Rsbk31fkAxXYMV+OYuOVIbjf3f0o/ypwTZgGqKbj1nYqlu1iMHPRQJPmab8MbceFQjCsU
42BJ1EdMvmFBCHY50fCmZ6AR5aE5iHnD0G8C4iMCg4yG/gr44yggemVMi5ym4McGnCNzdkrp02w3
ESREBf36xGFY60dJi85JXF+GNZCmmVXPUtlT5N/MrA+KKh1y1jc+bsc2Gg8Vc3E8NY4hCUd8lxZD
eWb23jOF01JzeKNrvGWg3ixMWQgbO35orM1XRIGtsZ4tUPAMqmn8Mq031FJbBKQ7vnQny3fBGu/J
Td1BHW0LbhKllbcksW/jwsupMOpXrqNG3LRi4/1hqU4g75p9tJi7eB121Lhtq6bbYo9zZ/ExyHx+
+pa2D1rUvEUVvTQqfTnV/bZrAzk/qRZveMTSmevbxhF7uIo1O1LiN2f6LlPBamvrOLPyrfNPHX+N
aOAMQ91o8Z7oGZ0QURB8m0a7YSflmBgFnmY9f+Ri9cgK7bHsJ3W4T0VzX2QT+yEVegV+mOMQiInh
Y/aEcQ2EtNkYFx45YRINrapSuCvp99MZhLDSblMnvOGa3+iA6ITUqxTrpEfCNXXqGceJj6xxKU3j
0shfbaVetFZ0507zApRwSoOxS9ml1+LNUEX0fapv5IIva76VUTd6puOHjCS4n0rxySQlIg611spU
OPpS2PmIpn3I6W0Yzhe4mf0o7QlTP89VdtLQjlActyTRPnkoY7JdtCSwgkHb6TLMdQh2VE9u3pBs
8r+pNz1UbQb7+IoIkcCF93mlOCHvxgTf37MOrAuCsB2lPZ6Yxn6TFD4xMH5p1Dypzo8SJ6V7clhW
DqDOp5DbHhoH2phSAeoe9mkZ77HP7qx13uV9vgtDZfuyvcljTjJdly3bdMTBHgOPN5B3p3MdtVtN
D7ez+EO03aZXyoNkn3uDbEdvjZpjbPSnDq6jocGB1DSn84dKfkdtfJdX6R6/SjPqzJlFm2/roKX8
dOYVYLLdZ/ee1BLWfvSPxThdSncZu0slAqIUyZtkJscExDAbb8bPMJWHzJQ2Y4YzBc6g9Nm4/ais
/ZGmyZiBXIQ/KnQTVZ3khbLCTouILagzBQik9RHCocpZXHohfK0YT3Q+sd1vw3Xyu1TwUAut8uLQ
QP2aagYiUvbzGf3frnU/1rQC4qbXJNZ3U9S4ssoXV9ddJU27pc9219qkP8WBlISTzx1Y8Ki2qZlg
hZZZmkHkvXkVNgObrhbT+EBkrrqk+7Kt9hWnWNnYJeeLtLMYavJsOwX5MU7Jx7qVQ31GMnX6meS7
ceniTyAUTy1qf0b0p4UJPQBsyHjvjfJronsxyztPQnqSOmqk2aGz16TKKxjgSBvY1AxwQZdBAmqG
M8XnDpK4o09G015thwzZM7C4Mu7wuVjtNmp7WwizN0ArJ9SQpjAHqQNgVBodYTZBMZLepC6XAIwe
XG/0YgxBiUXjpDBe8lU9p/5PXqz2T3w0tgMazgrLp+n33ehHfPTDxCMQtTV2U0lrBWqfZLNnlqpp
lAyuHVqB2BcOe03gf32R2nMMfUCcPnPci9QeOZTZFNz0f1Il3XDysdnnLK4J0m0aHTcCu8KSTqf8
IDGLqldOVaGHF1iSffGhF/nFgHw0kVtlYXat6zn4r8T8JieE7HxMG6SXh7SpDqUUH4wWwbarav1H
mk73SI+2kRR0xSPVQhsM0QLOsAp5Y0TCZoHCST6eA30ezS/ARUpuC7+9KTR+tzJZNZvysNCqOd6a
onyjBPdNnvN3jnKr0R+v4olokZ0QKQ9gOGpM1dHmeWeMSMbMYoePeWvGy1bRfo18dgb7qnVn3mmt
htBHPsUzhh9/KbUyZijrNexSR9L9fpAmtfSQdwA318GZZcovksgjMjEGdaeORJsqkge7q1WqN6jv
brLXot2iYOY4VVnIpFnYkDYTQh7TtuCbxJWPDfNkk20EddyAxqQvTp/9vNvoxT8506iBF9+1yTi/
yorW5DufNsi3bZx2h8i6zeipHyTDEIhufeWQLypfTWzSDcfbhs0nkcBmqYwtXvXzMB3TU4gsH5g+
sLomWJlP504KxEULZkZRNMEdMP0rBL3flOR6tZJvaIs/VmjglN7X4WPzGn1Lb3oK5Q3JNg6IaypG
0LcO8u2qo4q30DW9OkbMyJW0+iDo+oEvZsdRdBcb8W5i0NRxwkyqeiQH6mhK1M2bBXHwGAS25e+Q
VbZEumMqNrdSia/mz8KnrRRQLQDlyQLtQk5PtQ8FKQxjPJlq4BaIglzRg8tFK4Xd5SGwRUWAidpR
fxNf8JNDG2Z9ZNuXWuCrugj46NW9sNPtQ9a6Ykct4RzRr7FdZWUbvWfIPvwc7EXUx4+V/4lbp9pN
7bBrDok6PfRZerTl+ujrf1E12gCd/rw5VeJwktOIunooO0U56N4oKp4zbEsBDZ2S8w49lJCfuK4j
NKn9HJHvJBiBbi4AKEsW07U8YvxQT2kmnZVquixpciV47kAPXtqo16lsN1OEoMATLu3U+DIndi6w
+dFXRFp+2Mc7GThyjsRtzOZp3mB5wxaNUEgaVQsITJIJwkLyJrw4oXSomvarkO2vwMD3TCIjg5RN
C8NCt+aBkih+6rzOOBZzMPXEMyZxM4rELTzVYxWAHU/0wqVw8CLx93ctqqhI4U0kq2hQieObM3Dj
jYl0MPowZnASwA3UE/QNcCxOFDf3W3lUXYM5Kkm3mljcU8B7UaG4CIXSWhjXKFlumhG9if1BsaJA
GPu37ENjPsyNv8jHPmhD/8jiBS/5X/r+Ku0g9LFr/nErdNkWCFCeiTaVyVAgVTC+PolpyuUWnX7j
jZagWmk2EE1bY6oQIRE1tJcifbtM6raFiW2GyZkS4jAeAwIT8YS/tTSvomZdfrpH3am73ClE5Z4N
vxx8exwm2C5uhrxeNFcriaOlkUYTpmA90+ZC+FelYc+gQwUZqiZY+y7Nj6NQnEbELrdpng5iVr7V
Ix0EAG9Kq703H+tTFZO9CAMoZfN+7sW96YdmfGyL6Cg7bDbqdIjF0yh89cu8G6vxMurGuchSlGb5
STHToxg1zqrjlXeFatiHabY7n0cZnd9d06y9MhdHJatxDfe+nEvnDp2ZQuFUvp+VdV9W+n6aPlkf
/CavD2xknEBboadxiqaKEnYwJk2dMpjeeEir+UE/SEC6NY6pD2FGZSquO4Q4O9+T6ywwuaws2sG0
vvJMnYYsYoUmzVdcsR48tUPb3hHyoY1+gvhBL3TXUu96CN3eztvcE0Y2vpzgqwL0PQ7dmTBRAymo
LnqZNEJIOHE1+0OJUm9cAsmMt/t0m6yLlzLYqb70PZUsSPlbaE5uiJqzoH9nGEhCI/fOmNFuzNkp
E+qTgBpm9NcZG1M1sHZhYp5sNXSqKHuTOv09d0zkwpHHTTnayie4rr5bQ9EOO+6q0ckznSdXelYU
IZtkf3T6KyXd54KcMHUXigyAK2Cdne/6qvXegER1lHtivFPlZvdayBrm/oVRRiT0Vx1fmg5uiINA
GTI7WKhcBPRaq6ieu4dggIMt47bEmsNS5+oE5IIOVlm8FaouWHvxv7vltW694DUUYFnZuqGOCsZ2
h50VLOvn4hdG49Ot7UWyzM0XR5zS/H76ieEe7WA1bIYeXZ2ubSPjNdrZ+mQ5Hc8rrDbw4U4yRIcs
hSYNHTk96v+7x0Y0aq97bP+RHjpBvS7W+hb1+lEdvoqx//CKD63gIDXH3ZDKu6jSdmHs6Ev+Thf8
e6/3bxajIy1a7fXoIUoOtJ74w6WAQ7b8JGihqsSvla8MYQwl1ymvKXDlKREzLZMjjvdPEnNvtSSP
rvJZvKpK5Es6rO6ZsFajPIczFaKZeWmL4eoRKfeXRf2auhLN1E32nSmiXznbyNJ8MDTKJE8ifDtR
LawlvBLZ6Oa6E3nlXTR6CGfIqof1GbI9taJ8yP0AqPED3OZexc1lnNGuLzcu4yUPJMxtc8R7NxWI
V0XPdaf5tl7GJYaumf97SkKwKjizbekcd/kmPegNrqKt1lgeMhv2PCCM0VJZZmBx1+BVE5GMQAqI
l+MwYsHoGaMiW1CRtbWgGgM1J/W6pXpzu7LlUgxX1peybC/UkF1mUw4m9LMvFzuKzk3WR8Gc7qs6
ZlYtD83jtSTWi+h3AceImAcZUYPKJU8Vv2daQimgSajsymz3oblt/cc4RErtIX3Rixmp9RT0UOit
awIDwmbvyVYGy933rqKGl6iNb8NGv6aVeaQ7Zm+YftNRoIv5NK+tU7ml6u4oZeXRQuYQi+pGKZad
JOWHjk2wo5HdmpbNiFaV73QnHISDgZ6uNToYdXsKzV1OP8xa21YJ5D5+Syllcsmwiw+4HlUPhjp3
U0HRkNU0yJuHFhoN543XlNWPSv/2thCwqEWruWU1SP1x2DRMYFY2f5VSFl+n1HTpvvoV55auzsm8
rZHoUHZ26ml9L2dF26loUxut0y+SuikoUpxIyMzi+M9r7hdbJHaGSGrn4nCzvBoelQLXPwXQbf3V
rcdhLnaaqX7U/HIMB1u2hmQzzynjR0pRjswab+Jpbhois39qulewnraI5HxuSIlWSrJJ5fk9nnH4
ojK1KMntvglGEojAo1U8pStH3Rrc8wW62EyIbDoBY2Wr3Mb6kTdBH90mZ9llyzlO8DPb4cJ9ZUsk
R8NsUqfmxk+jcVP9IO5b0Ii63w2zW3dBo3P7xW4SXtbcS+Mbs6tFHLuyWgcL55U+Qj92HYEn0Umk
x05qQ8WWvtXlnBsp+OACkaUXjl6p2FNoxshD2MkhTckorIRrZdSHeaSwCGvonLU/Q9TEe3Xd5p0E
ND6IH0te/xvX1ENhG5D+F+RpUiAJXKTNS0EgotThd4qtSue24d6RcdI2U8Fpxp+5Si/rlOR2WmDW
VSZswIgKxDXZW0v+PYar3yvD4hZitJNSVHJRXPhSkVFwlKuiE/c8H96fGlnrOIBAm+FjpJuBSKba
aZgtVQO5cJ8RFKmW75kYdO10UtTY1o30XwoBbheJThSLLta0dSIEmO44Mo+5PirOXFZPCe91kWZO
mUiPYR6PqVA5WkEUlqkhwzEz7SuqimdLQ5JW8sVksZrJMUfpslbtx9QQXaSh71kphEarRRzDQBVr
itEUqbcK2NGg0Vuf9CK6sdGagS5V8BCq9q9RaswnWDwmgR9TOBmnlhQ+UjNxZlvvuXgq6UBNVw+1
gCA/JDSzmvXRgDwMj176VaQ3C3NGnIOIvgQmIyGQ8Y2aPUd4q0RGPckQPHiJhuUmB8dqc/lj6MNn
W371Y3sqaRSQo3/LumxMvcmDdk7Fj3mQvwqhC09qq9KvqqyubpCPlE0otShntIsGqywbs9jDdQ5w
xSlMSmo6ZgTV3eruKpa3Qixkx+xGDQdf/9RB9BmWb70SIcC2x1y8hdFyUZHBVIoG7qC1F4VTerRM
KGIemSFHx6ghqnSchc+2QqjaFpuU85pxkhbq3DD2Rk8lNivYS66JM9eiu4qUUKQJGWPzMkW72lj9
QouB+MjSXbiQVTH9O4pENtUiapNVB0u2LkXbH/K4vPZC5puGfFeNurGT8lfq90qnbesZPkoC4siK
T6wa49R+jEV8bhpUGbkGCCcdEfhcS1nCLlTKZ5pgbKKj9+3a7mIKDqvOckrF8gij/7ZGoXyMRl7z
2ug6Juq42Rv8WIjJ9FSN0RmlqC1nJVUOCYAFVNvrr4WggV7rn1o74f/eCEO2jya5tntNgi7V9oQt
+2tHQ2WDuiAnX238nufiDn3XP9U/vYq+ZV48nVJ4W4puedL/ykYSc2Rfx6Y0PPht0RlMnm+nRcwv
ErbffAqpGewbR+pid+iU01IlqJ3S9xDZu8bHL1GWm1Liya5/hnjFEFU2IXNZRvvNapBgQKQc1lQZ
Z5VVD4mjiCbuD4jFYaXtFj/yADyKsDoNBO2vtipnIM6L0aVHQZIc3jUnNwJTyR5zPOIA7TWiRqMO
+RJEWRAv3og91R6XuneW1cLVYTTjtbJmokdnCjWRgVgG3EnumSkhHnWIWwpUDzytV25KdIvab6l9
H02KNH2B143PWIy+tFcOVhV9M0lgrlunxyTiqcsYM1GlaDnhN9aEoDmzJW5TXCXl8jaHPI/RQwMd
EJBsEyDhCdAVGhkMZJq5UgV7TZQI6Gx9NzKO00Kn33WoqCkr/KgKf9oIjDxhRLZzi2adREXTDC8+
CtYu7hOAv/4eAaM0inKaobD6CNWMOaGvWiRqK188mGUIAZvHUzL/NooYQ1DBdc79U5lLmgeyxB7Z
b6tJdmLlo38d0/QkWyXIUNd4ZZtu5lGy4+VRqJ+rofePUSbeN5bje6kX7WGgaZQomdrYi4WkOOML
lszRRZ5GM8Q5MRgX2OtrVy395zplIB4LalqlrcddPhmI5Xs6vhSKaHcJcrjdKI9ntS4An5LuyChe
ul35E1aY9FuG1ZsAwdBUF1xHX0Wm0nH8aSqfIlp35LIUKIPcuSauFar92m5rcudn1R4lHMJJ0WVD
j+6FsDzybz7BhynSfdwPckbrc6sPgs+z3fTyYDk0e8ZKca/n6SFqBdEE6uJBI9x0lXi7so6+Jwoe
mREJHTCJOl3D7hkaT5mQBQqMTxqNnQ5Uz+qMQvSvHhmN+U6XCMC257/AGrB2pGhTwxBJtNLq0/Ju
iRVl0iNHdsRshwDY8Mf5rVj+zHweBHtZNnxuldKjYzRXWRhAL12MLm3pqH9HVHpMWMiAbv2zupms
9dRjEMPU/BP/yUiVqEVtHA4ssIVL+ZZ+rvzY+AZJK1F/FF7czpfX9zrvMOijGJqQW7+PRISUb2b8
JomlkzSXNMvdHKf5ZBD1Ubgm/aARoRETWmaenVcvl2Y4tEYggDEr/xZLD4gAJ8RoFafNApINBTBM
/bSx4gPZ7F/8sCkVPbShLTe82aSTKxOZBu1zyjnXCn9lfyFKNKhihPmdgGUIfAdXPS3Uz5I5zNWk
Rt7oUeHLbancE0HEiagbiotIWlFuParB5VJq35pymFeaB8m/BsEH6tE6a1fBfEE+dc7ScpV2yVuy
/InlgfzHliNfp2h+uOch03VAgACCqgnWaLYl+dA0DUJ4Fp+trNJ8F+lNu6PzOkfetNN6dqBfSb8T
yAy08U9IOKKXMiuvVlQHAgj+nUPGvHQ5Qu28Yh3obKNgaTE0/iRrgc59KS13zvjwjT2RJMJIcsFa
RG9FW93TmOCJZeJ+KntW31dRZVHxsRYMNJ6vyuKSFcOVnvk04Y1BOhVWxTYdFvyaOZBLqKyHVW2/
uDIKT4JubYCVcVaQnDVeJ0XON5Q9/bNoYcn8XLFJEVlDF7rbwTZPSfauuLURP0FiU1AH8E1gYWPo
5OLA1qsjaVi3EgKE2Jlp0UYkUbDU4wt2u8l9QpDuAY7GxsW022BaSl1wgbENUkppsWzSpkzxCyne
0lV9bU0a1ZXMZy7HXGnCCbsYfFfclZiscKgS5ip+CvOpd+kFnrpDx/loOmz9c2ib5aad99JywpRM
52o9cgYxaXljvDFkRxcUFU0euf25yhSoFCHl5LgdX+koiPepBfW0soUsspbTukBcFiodbTWfaKTK
hMbzsuT3NQGsyDGj0EIDK8zMVncD2o+hV4EO4ZrXdkGwN5HSonabNI8R4Ncz0ttXn0420nqpTOqm
XFQMS32JOEzdqFKV3iMzumZmuHB1QqPVC0vA2PbtxQwHEkBytB716UVESOKlTEdO0n2E+UPely9H
mbyfNJcQIDQxpvY5KfukOVji34RsogoyqsFYgz6Oz7U3TZtwvo4o0glnQygkEuSK0dTYqZClxSMP
72L9Iz2XlLyb5D6pIvExha1FaPc47gZSKs5U9rUF/96MjNCDL2dJs8q9YHSI+MMi20uQyYvWTx9L
ET2iBDaOsgQZYDlSm13aCmfVog28z+mDqHMhQIcP1ZjcxUiKjuOQnspUXO06gWTihMlTk3qhFqaY
5h+meiCdDCyYXDNjUw5k0YuldUU9Lu/KDLBiSdlP4gEwRFmEiySvsN8tIm7m56eiARMYmJpVWWEa
0Ch8yFdX/GJjFe9RdZCkL2n8zmisiolR4SomBh1tjYLGkX+mG55CArchrEVlDMehZ3ym4lcauuoX
amvk0YV6ycIbkf+a+icm2s/0yjPTbkTOR2gX74hVZT5I43GpbbodmguSlhYIvDyQ9GJIrlqwhFVq
x1m1auKZMfOrIbvNnpK5OjRV0jyiBtuMtYhvkZp0N3kQdpExBlLOzhM2yrQL4QwsQ8RtI6UmPF6u
PdRmPYpZXrnCUOJrz5LH/KMbC38+RWZ0IcTfVmShDMxCIbozKkJ7HWqyYYrDKqBK6Q3kO0ke7dta
9uaFE9ig90mfBmet9TiwFNAG1pDqEJItpfcI/cKZtUrvbCtfpBNJY6t7zAwxOaQJJjUi3/8otSb+
UqGB2peJp/6njqN805vplz9PceJfSAaHp7iXus9QOKAkqy2vx0DF8zHf8QfRsQUfnYOQ0G52ydKd
kX9VLFdoKG0hv2n9sYIYG1G9tF4YXmb2JWKxuu4kKDLbx7EBQkiRSytqG5joTCN5cVGtJLzQ6rza
AmzCZFnbWmv2dMqAoO2KvOVaOtZozJB8HlE0rZm6kaMnjtpFYjYOluVdQnEkuFV6JKKLN1JU9orB
vo6xjmLyXD2O4Z6gLN6obkNkw8AWI+HiK0/C2J2teoIqgY8tZoawylwgtHM/1SbpXRwAHDspflLR
Dp4JXGpo56xC5troUIa0rbtJ/TuF4hY2rSJWgTYYW1HKDCkHiY+WngZFTSMXj3ubitVvqeZvSvgd
N1zxU0IImkqEekiflwTZjETqc647Nypb/iijlT+YpB950lGD0DTLWzRSeiCs/bcFSw9UEqXAB7z/
XaVv26buN3WsYMJuY5wa8womVVQob6gZjpu/Mh8r0eUPORqozE2P2LL+J9PtQbhQCK9uaqP9HYQg
uXNfhWxCu/5tET2DUmPqBr6Xp3GsUS6ndvJnfOZP/RoF/WMgZ8ApJK/BTH5XDtNtJlXDS8jEGu1w
DQo6Zt6ToUKrUhXHJsXDmVaavmvQIofqsJf6PEaB+8J1F+lQFVXuDslPOLeVX+AixJFaWj5HTLyl
xoX0MGtqb3HS3OtU4jBLitZppwpEgAxFLZ3hQOPxb/pXSDgfQ6OgcEjyaTV3C8Nw+97Bgh3NyyYl
FirJyJkZ0NgZ33O/l7Sdqb0ZRmCl+WbUE8eAHU9di1UvDP/pKaISzW71aJP3k5PMLFudBuop2L1E
qVD5lYnZjSCRI8Lk3M6HIbuqgHB2LuP4n/lM7gx52hnijwiXJEKbiFiYdTSotflXIDdtVBRy7Ltn
NrVEZ4VkPJV1R9eKqkNVDyZZGGRkYscFZfPJK5p2y8ByaObDNsmQ8ajkuZH2m5pgo1n8G4JcZ7uB
eMfsT6NfZJA2ZSvJX9YMq6SLvpZSWzEU8zYD0AhNAsjGkzWo27wFW+IJi9zDbbwr6RNILohQSP3g
9lkOSoWJGAkC3w98f3Rk18Xy2tvt2PFWZHY6zBv0XIEG3DvmZ6M75WrQxUGPj0B8ZXGkZChN17wh
UOWcJN8KvhldubTyeRiv9jLXtjCETLZfi/xWZ89uOPftQ8qeOf//MLzr5q/Sd7aCpDsfPySR5hQS
siLZAxetp9Nsecqjqe6D/FDBTUuweidH4T39FOPRJAsN/UHjFIQpZ0dRucjFVyzsjRmtFX+NL1UD
66mWUARS3sTxmhvvLW6BvKL6B/Epo3hXU8Tj6+uTSZt+ogTNKjbXcGC1RDVfUV4EoEMU3DaKg6by
OuQIgkwdtnyMY0APZDzo1lEb8ms9cdMGXSJj59QUHhf1V6S96Xyb8luZvNfUAMV/IvE5q+cqOUXq
Y4F1REc4ZtdVvq/9CTZHHLZkv0vr0Vg2reyn8xEIMM13cXXqmZ2hnAdPJq+klJwlvE3RPzndzw85
/UhWH5vOOAQhQU2x9RundtyCilZfpfAp8HqHHf7x7pYtvTMr556QK/GZMrmpWAsEHkXNQ4gUSsQk
rXOGhkl9tsVxK7fnEIcbfWdCdk3yi4ZI/TVupTgUi9sQfqA6t7G0zuSoIMiejlGksJd8r3yKpEwO
yMRb25cnT9I9vez5/URtuC6J9SzACvXMl/qGCzH1q5QwBZoB7fiBdkZi0trI8UmQ7yNvRmeyjQA/
kqOwuPI0ggfyKQzzT42jMaSjpQpj0V/r2qDFMAsUZnNEY9jQehFN42/0ypjT8DwzjHEJbDrjQ4dM
Wy7svdupbty2Vx1OBXwd9wppckjU4cB/ELIojEm7kda/w4t+12jKwdMoJmMQywzgMS1Nyk9UHIeq
8Ud5a44N2kYKpge84Z6RVK44XEVM/sRKaOBAi1ux/tHa0ha/ptXb8fBhrH9jDvz0vV3+jtqukh/D
8kyW3YBjXoCP4n4nsLYSJ1uBm54orqaioloQznyW6nHWj4ID76y0e4v2LopeyKpI32I8NxhFBtfU
n7HyT7YO6vp85TIXwzuYYVeQSrStWDlmSqKuYfI3wpnQb15BldOV2dGE+X9nU9FNV5wdWmSRKfUT
84oeG24sGvkZ5OskFKV5rKhfK6Uc97olPKIuet3zr1+3YuVWldKwRQOtHqdkHyX5ePrvb/Uw/u+f
wglJoBUOP2O3YsZL9Y6TBCXjkH6ESYbrUV3HDfHo3aZeZ3q2TCk+RZbEPG68LB2xort5PFx1CtJ+
pEq/ri+Yip6oPRwbw2aeEb1HsCUOQy3TLr1puunkNucIk2XDc3CkvbqJH4gj5htjI7oRUfCEj4o4
w7/MokJH8pudUduxy+5d5rF5Tp/IX7213ghJMNePNXRElddiZ8wSXgdU99uZRM78mQ1HvC/LsJ3C
fyaSM6JRIZwv0x+Ta1YdvaoS3U4a/VYu2qAf6I4LV7J0y1w4zOiHP4yBezYVZNIrZ/nRJ9B9ShWm
BxbV+Bxq5X02C/Feasd59Hrjlq4Hte0OqTC99VD35phvx3qXLO91j4ZQPksp/N9njZ6SSGCh08/R
0agL11hv4URAXfjbLiQ39b/DMNp9txe1x8BFKNX88Je/CQJroXhFCDxH8z0zckipuzH8tpg38yre
KtJdMTDc9z+86QKDYM9dMxzg8vLiKGt4spoXEPBbJBUnz1cTAbPBkhcJ8iZSJLHSQJsAkMfaLQUY
ZPHH3fh/RJ3XbutKtkW/iACLma/K2ZJs2dt+IRyZU7EYv74HDy5wgW7jnG5vb1kiiyvMOSZAm46J
QfrhFb9qpl+9V6mDALV9INgCWXIxG7iIMMKsS+3n32aZ2Ado/PnSlaa2S1Is31E9Z8ooVk7jNInl
NHgjcXZh9fTfl8qvqydpOugmG3ZN0g+PaRV1T2wJq6Vf9s0qRkFfW9OlMBMcD1XSn4lz9Es8Z5GZ
xJf//ilI6ycnj8P1pBXq1uFvRSA21Z9RwP4n8ukxjbi9Vz4eGQECyv03OzNL1AesnZHe9L4w1wTd
jZvUpjsdzWMiMucmrHx4WMFbLSxiAVwjphMFnDMI0JAi1BmGMNKcbHerhN2eprri+c601G0rEu78
wbh27BMHtqPMq3lOaAK/uNOAtUkCfAgRh1TOUI4BZUvc99iYlBn5WusKE+uO81k2FtpdS+TnMiAP
L9IppyLG/mhy5y1xv7esgFERiNvnWmu1NeIVlgmB7+y7GoGzE3ikgrnyu/dSxLj//yUFVhafB9SF
BJJQvAChXeTaXMEVY0QrjAEqv9vW4FzDyHeuusBJWEjzZKLfBWcqjvbgjlQlaQxeBWv9jJmPbf8p
DdrgSUO7FpQwB/Bk5Sc1f8nNxFkQzuwqF2+NJW8VsyCazJITrXLaG8zyqzIz8YYREexVy+FDz2om
trynrQhWet8w2pgKMhragVKFoXpcGsmJUeq3SBE7J4nbbu2igLGYCWeVyJmhtBS0ySu3tJNbSxHd
FXLWJ698LDaXQmC6Sz5Hku2wD22HtAmXVpt8dqjp+4YL2TWe7XA4BlqImCUfM6DJ2pOec+lZVgMW
p8NOE3ZC25JW5YEiHUk/81gxBQ7cJNUlR2eMzYWF5SDUQGGksuaD4U0D6VttA4RPQarr18gnWd3T
o/wnNogGZ5Tb2EZ9SYVurkRix5csnEcUwoxOegm3MUrEW6KjcyhrdMgyPaSVDJ7nMo+NCyJPPf/0
a98/FB6niF70ybryODIqN9BZuQTq0GUs6MOYaOxSw7dlmnTuBX5yv+/qCbm6sU50g9YvGInrc4Z8
4zoQXCvCTfMEioyoh0UQAt+yHRS3JUKrazEI99ZkXKjRNNQUXxnXRLusreI1QPT7JNOk3YQiopnQ
+aaqDQC6MPw2lRX/y5LguRKERrpRbq9SvyAwp/1wXWpZoGrDwtHyZeAzMfDZ2h2xdfHeTkEBG4Ui
SZRv1X5KHHjPSpYHv+Au6IEEtBMZoY5ClcaNJhUDe8H3mKKbUSwdyZm4p61+XgBhmHFrny6i5Pyu
bZ18ycJ7CsW7yPVjI33/2ELIgHfWst7hNTNJ+L8vrlY4q5RNHNAbrbqWFaPnoCR4oMrZHZGIuwnl
rEjUx/wQ9PgktaFQSzpj13KusB3Xjvzqq4vRnCyAP/Y/T341jbMqQbgl1xpUm4WyHhxEIxZ52m18
j3KT/z9QNhc0oSsZC1e8BnGixpsnpuk/t3kbdAAY8Qv/88Z2UbhD8THkgbeZ14tMm/ZoMPeMtzuw
R7sGM5+UjDQ63Tm3CHat+T6dDJZsEd7ewgkw9fK+LQDqkrlLjIfudpAi/F8yi6x1FuiIqN5N2XMW
tc0htkhmDCByLHONBNJE5C8kiPJhxfW95wlLi90cVdm16Hyje9jG46kvra9xSO0L8rkIg6ZC4lUm
2luqXaOomdWmoPMjlzG52evnfF4Z0+TTkA/ZwXTzRcK5TXaJesNZkK5shjvxJlMam8+Qqe00xa9+
mN4RSvGJ+/XaggkrO+SadVEwhw2UxXSa3jtAvJRFNMUOe27Vmb9RvLZrfptOjxmO69kinJYpqykV
U356EUNWo2ss5pDWLiaTDk2mCuNXJ5TbtGmTnaqqZ7txnVPpMouUcSJfM4iXvQls0YGkxRY7W2l1
+pPKOTu1G7BSUg8bbZpushxcLnMNQpyD3trl9ehfLHBdHB87x9CCvzEZ8SR2bOxTtmim6Qfo5zZI
L0u8moG1lTMbNnA4oAKjQ1evPGQhXPhr3WjBayRjcWndMDw0PDp9DWNGUVkL8KNM4r3hUk44mExt
EsCv+QZ8tZ+J9BBAGWW2bKIE/azBQH/A0+ZjSwoMVz7VYXvSq3E6jM6tnArcHV4F7Nudbk4dhVhy
WOX4lqdmci8qcN/khHMugdHs/P7a2jXpC9ivojj5F47vqTvil5m8RZ9Gl3aqlmyNViVaaR7gBama
EH+bOvuIy/Dm1vLFHtlmT6VYdcCC3RZijel9h2p67mv9auE9J/3rUVRM87OMHh/dwxteggOFW7Ay
YyNaZZ5k6Bw8d/NcQtFrusELQj5WSAXA3GEOwCuVBmGIiEx0MCkOldmKPSE5G7DLVyj9tU4+aRHs
AEsLgkNpr3RUna3nUvdG2T53s5NWW2i5F0VHbeA2O0sVYlViglsUc7mQDeLX1LLXp94coU9HNvyV
ZIOe7+hFPgAyNLrzlPGUTBgAmqLkk7eujW9cRp97wPKTN2lNWM2Le+3F+JTZGcqOEXV18kaOaKlz
cEDkPhVxle7B/Guricfuv8xjaN4Tg4CGEVfYhFl/uxgK5xaEiCXRm2OH14DdCTUu8HDJszdskVK1
tzZv913frVw5TohY7IQRMz8gi7AVpMDbg4QHPM/1Cv0uWih/VSf4lIMOco3HZtbhc8hRt9O8DZfG
HhocR80XCueQMRO5pG2s+OUt+7nU7qXzNUqbfn+BmCycEJdn4wJ7Db0xjW/KQonnXmc90Xf3bAnY
k+ehJJ1pOearMnvOu0dYffsS4Qgj86TuFwEDdn++eKGKq+HNQjkUbLr8LD1MmvTOgjmFcM7prwR2
B/QEoZS7GPAgzHnEW3SizA3Iv5AVsaOLYsT6uSz4uKJNiAKH++GPQFKFcOZflLZXCAAPz6jhaFUb
7j79Jy8y4oPxols1SHo19IQy1/hr5krNtfBMuOQhDy1izramdmn74+jk9qmtH2Ia2z8qnNcBY6pe
uXwKZh6txOC/x2mO1roiSdriwNwlOr4/1TAIYRtgdNhTRWHh3G74sfyR6F8SM3etdfUZpuzCzJYa
v8CbtzZNAWBzTPSXCh234tP0jc+qa/YlqBbN3/Xsp+bZUcIsIVXfCAyBC7qPCuYF9dCu91OMyT1G
OMoO2lCfPVW1K6oD82W7+A64XovWexkghnZuvR2imuoUhVxiUDLwOvnwkJEmHeMgnTkL/fEaWSgb
bctexOPkAOvNYcAVVG8C2fUmDpnbef2y4DyZ6m7dmOjZ4PYrrqfYgCkwNddepjp4RnoTPzScZcmE
Emd8VOyntH44ss4P+sQECeH7LzUicVg5l28LkzFOyvyh+EUNrvWs9LsntyqfjWz2T0zqMKIUY7Tq
hJ8+Wzwd12msZb+Vt7Kjt9z7dJKvVn643bfrMpP8tPz7XMq6NwrbyDiV6fNkr1mPYdrwnFNqviGB
Hs3LJA6Fvh0CIqu3rneDzC+Y+c3uua1dv5ul9ZOFVrNynRrsYhfzPlGckorL9cmA363/jfbVEc9M
nhNtZakn231vh0WUkmfAzoVrq2cFXV3mqtUKl8J71xI6Lc7UXeuczGoNwAaBA8PybY1dqVwR69og
ip3aFaX6l0lhv1BeGa9p5EJShnICBeb/rReds2lVc/VcFgBda073wbCWjpm+aDmq3KlHi+XFF8dq
Hizf/YZVfO2nDBXjPx/5dZ2S2G5kf62DV1M2XPUVB+UyJIqByqy7pUGxKwly69yOhzDQc2K41+w3
/8o2+HTsWb0FvtO3WCDTcZ0yDdVQ2XTsOxnMtzrmuqH/ivXQgXfDIniaCnLIvPjWDFF/JAyR0b6X
ynMRZJwQZF2+k2QFcl24Hb7X4F0q1TzyUqzB0uo3Oo1X3ZY+EEnyjqE+AoW1GsWF6B/GMKhfpskR
KPUEvkEIn11ULwGKWO88sOtFatw8Pxfox2DEWIwUzLj4jFqRfzCVQUo3UOxZwtr7DjumOsa/RTl9
DtWXH2MGGyYGmcJF2JKuS//HAEXi66BUAmjP0Xsyfus4KZLt2GwqovkQNPNYj5jCdmtfLPsCNz84
YGq8x2S9QkbLwfRQSWJ5AKdsGYdMe6SoBBCJ9dO2zQEsZYtIOMs4fEnGE40rCuaw/u7wCvVrMf6I
7BF2XyP+81z+cXgDjjn3xZ91iNmZ9eE/nce6wSJV0/80cc3itbDPod4uBC5G9vJeuLezm694cb/F
8K/3Lrl6EiC/x4sMPjy2dQ1kaIwXQffhZ59HvfueuTJC+9aL1wYDYnxy4U8xZWREK1ixb8x4b0cv
Q7Yy9BU3RhW8usab0X/36V9kIfCiIoVFrtX/HKNaGtO5hAfrQIPbxcU6RHCD/JYo84OKXmv3uWjg
Du/wnrFCT5yv3lszcMQhgMvda36D8avH+cqe3EDOGb3NptiiO1fJ0RNLrLIGOuKWlu3PN1nTVWtU
SxAJ04opyxMMYGtYm9+mzsj0oVlnnY8JwXW8x78x4DJPIBfvxgS+4ns2kwPwjB0L7xHR2EbpqU7e
XLNh9raU71zSTODhhHIh4GE7JcVugPpxrpcoLr7TM8VBVq0NbR9Fm6Y58BQzMcAiW0RQXO7J4sOt
WYPdijHSxTMStEUZsXTYlRksAJa6eWaK4IfwFY5VgeVx4TVPhWCDdhg6FtTHSCFbucIuU9EuNWG6
vAvvAdfQ9M5AJSfz1yp/Mv/O/t8iz8BgXUz8tv5qWstzFq90/+KAnmwPpf6kkxQnNpQ4MAEsft3p
2XR3fBjC+UrME6Gl+biqgT/NBeATUlFM9Ko/xKjsR4ZhAJiDX6AoYXAkrtHvELne+A6r2DYFCKGd
2R3RAPZibQ+MhYknx5KorCt8zTnAxLjU0D+dnT+H0+8ipusYsDSksGeXcm0cnqJ2i6KzH/d1cotY
BUN7jV+14kQTBfEE+TX6232WfIzDmj2mACcUUdYcEavEydGGzzgBg70RdRMBIHV449bYy1kNS/Pb
Oo/tA/5PLrbgW3RoNQ5bqSvXtGaf8h5kz66c9pV/0PWba0Qw4Nf0QSHu9Oa968iGOPf5X1SdVXxR
LQIeXEy40zBgfRXBA7plpkGMOTMMaNMDKiZXPrPHt+6NvkWWAo4/5AJIDplD9XWMGkTdW3Pau4xG
oHiKNbPpfjoP8h9hHsigpLnSkLuXn5xcGCbbCkwmaNGL6+7r4sKaaoR1AbPMhKf6zFZFpucc4JsF
6+Shm3f+M1IG+vV2pDQE1WedPXr5Mv6Y5NdYbESwtJJ1MiIDWkX4qL1h0eXc2Xhs6pFdHLGFoDJ4
w6uebQjah2rNRS3Jv2Mgxopx3bu81Yu+3wmJmvkBDA6udTp8uMX+d+zYUlI59ruu4A8jW17w3rDe
QG4m8UVCYkr2mbG0objoW35o7hyJCVDU+07JkJgH93DiB7mMbqsL7SGCN26HLzSJLIXXOpacgF03
zeOtEq88ixHsUScYyZuaicSw3VzubJKuNvNAB4i1Ti2DpwiuQv1NxACLtOHfWOy4IJXGjpEdzqr1
1kj7gumM0b6vti2hAJD7eCL/9b8KO5Wxm1N2uKsCsjz2trmE4BKDPoxnRtcgWMXi99hlzEfyZcxc
DyFRuDZ9lNdcrViOVxB8BarMfDhL/QIxfRxvkwCYtu+m3948eEwYEh7pobm1zR8ktzwV+AlN9tvV
56J+cZYCIKuDTQFx3ql1V8ii+uo+FDsU0yg9NQPQ7xs2UdteNsBA3H0/nh3InDo+g0WBJ+RlsNZ8
vEXHC8IoesaDmKBmz59EhxLx32xMqp4N6xiXxwZknZiBHgt0D91wsYdnu9wxYa+nneEePYMxT/Lh
qJPv7avmrZqJMV/wEyaoJv3DcZ+r8QijbiLC2jZPwMFmYE7TLs2G/i26m9lHYv9wAqfWh9dtJGiE
dG8UP7AsvOlsMOMZBvR27CYMUMIm1v2UgBVJi6mfW79f6U6wlNnJurVcLR3jpNSDYU4XmefkQqJ+
08lRQhFjq1tRnOd1ZNqT2UdZyjvYAjB3vGpjdeyXq9BLtrnHihQdJnlqrfbU+qimrBagbaxh/g6j
afpACG4xDiGqqVh0NX541eevPlAnjDXBNhKqfaGgaTmOwC2hXYNG1LyGXvVWDBTHEt3MJs8gKVSZ
g23fIxHK6vpLb3npLkAwsseRa62iHyNTPh8LtqGm0D8HE+1/EKW/U998lkgGJ0vt1Nx566HCSNyA
noc+cvLHvN6hcP4n/aq6F2nKb1lr1qpo/yY1RJsARPzKY0ByNOGV5KmM7+gHGAsgxQAbJI5Ayye4
oFN0LzS8zIMXUM+zep3iMrp30nQRA5KyhPMmMJzp9t8XJ1ZPQ5vGS8YVzmFw++5i0V4YPR0dKAoy
INr0XDN/WjD6TF5MjHWOVM4pzyKPH8WKIoNRcR1YRbJSxk/g1LG5SwtGtHZ7xe8CgQGjByEWNqQC
sFJorvx1l1vusdSDB1Ih69UunXEd42o+jWGoLUqZFutR0QA2qds9RxWUB9W91G7m/iSpAweMLnj0
0hJ4urWwZe3Av2U8GWZhBJjJqjahji6tsfunqvPUfsJEZ5TyzMLDn8dDPAgLUMmDZeDG79JyWphN
wJjLUcWSdC8274QHGczGzroLoJpB22wvmV7irU5c2jpNHMhxI8AQzylPuaYjHWZnkwlF/2yZ1rnh
7iDoJyrgnOU/gWezMK2huQYN45mpdNZqBnCbprrBlrsLnzPU6Ivfcdj2eNMM84o5D8FimZlI2CGx
jkYBnkhDCyaMBs1rgKHaJRyOTfjkrf77K/v5750ydhiKRoCxKM3TCGJUNkRxiDbJSGXp8XXn5orG
j92uc61E8RHJqtopg4i9vG6uCO1CLjY/3gKCnE5a3y+1JmHT6urjewMveImRxUKOziePzkR7aScS
KpzgkanIubmW6Ld5F38FLHaWmol9n14XOr/02LecEalxGETc0eLY6+lLPtLM9hv8yn+j3m1RHb2N
EFDIDdxKpolpqC8cyzPZBdvfoXw4mfHuMKdetB5B01YIYQyREdWWj+22kWw5awehMgPfdCLGjDpw
hCmhgIasYFgSXz08F33+O9pjscbd4Zq2s+GDLFdtPn0VbKEMhbukrdz0gIppHUuPNVUuwpW0cTjB
wz2PYttl5q0uSBlJg6pcIo8/+VnV8/6AoQPedu1VE/ILzjv1tjhHDjVFTg+2TudDIYAL5ztLZnOI
7srvUEv/JskKDFLrgVenJNxT2cBdVzpNXKdnKxDmJ5VTQxYCP1fdZlelictAihl3JuGUmQ1IgamL
3xrPPTXwVHPQ6jUdvVsgmaJryAYZPBWDjj0cfzlSTG7MmAAOhPtanX8lY4VvOGNBb6Fh9TWdnihG
+K1cDi0b/IATYUHIYQCR1r5lTBgsur5OFjWhEjEMIlWdo1r/SUHQK0MBTTgAPORjzyM0WpraSx9w
tVVsZJBdyxAOOTtMHMPda0YGAf1/jvht/K48pZD5ol1n/mEizN97WVRueFlEZP65tZauNK/KF8Yg
q4OJtqRXo9pqYwlmkY1r0U8kY/s/nUaZRKHzmPqK9eTYrtJCw2qjBjAT9lbm6UC65V3q5JuBXum9
Zp/CFzRcPEilTV2SpnG1qeteYNhJPz07L3ZxhdyqzrdDDSE/1JuDhmbKi1JeTDchZJf0BkY1nnNq
Mykllo2qZXINsMHVYCAohFaL0LZZ+GVI0wCDSryYN4AXyaFP2jcbVm6H58Tnp1aj+YFQeJcGLkTo
j7Zj4jY48MwJQlsJFxF/GU4zEjx8Gdzsi0gyUiiVMfFhgPa1RvCRFdaWcZY6SrZlPP3GXRk4jxYF
NPNmOtXpbkWTjxfGhCIfnCaz4sr2KobA4P6b4QPHLi0Sa/oto2oCU3zihuBtqKre8EqlHOAdeyNo
0cjDyQg/GuCvy7SfbErMI7SZia3d3URIhlq+t1ROAuo+nIK13/9YBqyAgGIA/cIpG/TqWbn2uDFl
NrFt0y+ZYZFvI+S2zrRlwthup5sUTRoDrsLLkGlEs/++lqSEeGH9ZEMs9BppbkVpZ6swT8w9j1vi
ovygpxQcb1Kr5EsaIfbtG8ZGHM5LLZsNiSIF4aZnfMiOB57Iw4Y4fysDBowTtfbR1yyos2Tgu8bZ
rMLEhnndfpRh/+zFnftsAiOLkG39J+22efRfDB/OcBVm0z8TCHbnARE2vGwfV8yYRNgT7RjOB0Dc
zYvZIP90PQQaiAJdu30tUqP818Uj5Xnx0QeR+MJbdS9haQD2KeMwQXrFrYeMNBoq65R32NU1uFmy
43CofTxAwyx+I8eghTv4mL95gC8jUJsMNvmNefA6u4HKojXWOtuSY97StrpIm8wieyozUgNLt7/E
Ey56RoM8KBnYp0nz6OwRRJTqm3Pd5c250qKJi4/xb09A+LnXTBY4Mo0WZlKwiA9qmha+wIsqT33+
aSqCjCbmvIlhMyMK1QG5wx4IjM1TmC926d47jAuALhh1Yv6C98jzrQh68IgiJofBi3D5impE+qJV
m1zF0zmptIkbj0dpOf/rVOUvdENVOcU7L0vrYdX31T/IA8UuzHyFSwn3fNhayHy6bN80Jk6wDhJr
kI896Wf4mdDel4exKD8pD9KFwlu7KXOne47NEEufQmUCrexgTWOwsHpzTr+2GDEDmRDi4kdSXCZn
uLlR2O3mnQZp6uLSeOzrUYQhpM/GAc2i6jDh5CDyiXjzFwZPk32XVuFLHse8b276pNXFv3ZytWum
x+fcG3sYG6wiAiGri4idH3Szv10u60OJi3oa1EEJrBB2SSVXwVXCYxdEa9NRi4kC7tTJ/FP4Vk4Z
zF5eweahXAh55KlhGUsELhWYIry/RRTg20IsOL1n0I5qAepiNltOSEUGxMKj3JnnaerOnWLtLVR8
1Bvucv4UoPEa9LNjsENs0uJoef2niVeLUQjPXrkTgXcTsLpMIm6UqPCWg2tFg2CVR9RQ2xTQiB55
5yJFmIRJOgH1qAJzZ5QGM93iYmDxKgiEsHLUIR3aixB7Obf2pQMPjBBh1Q6orY3420DsUhrOum2A
5iOmzMhhyqsXN//thnbRueXNpzMkS+FS46Ubaw2ORnek7KYUZdRVlf8o33Ze5x6FNr3lsNV786KU
tbV8bZXgnnLh/WQdemXyZjTQ1Ea3d5zoKKJ0r4nPoa/OZsVVPPbPoKruZkMie4nau+YgzIrwr57z
nMSvLZuLBDhueGyIdOzYAU8gl1ZBZc49YMrF6u+cTuFZs46JM7ymhvHb9fZvY2rnkj7aahe66Vwd
sCOIJi6RMM6jYVwtGrAi//W5QUyWI1oIkbpGMD8SJKD8rzb3H6j6N55g1WLiXMhefMP/Qrm2UiZA
IGfc9gKB6NzR+iFLgZDxS34cKxIoCiB8PDDzgdkqO5kWbp6LlsZ8TcN+NQoHZxBeR4AdJYkIidBe
Qmk9Ff0pGBq4av2+G9XdY7YeOf461MdnVYGEQ1meI3YL5aF0w6MgYXRUBTPTaZWTQqQHSJWzRGNj
zXBMj/68oCEpkIbQoplLpD1jAMTHpHvPXcOqg1wMuwXk1so9y3d65jrBEFn6j75CslSO0DWrRPvV
MeLnSfg9cRlmtfXj5Mm5hgk1uEBtDRagDY4NsYvL5hRWxJFoKI/CdDXdJA6lckr+9Z1PGlAwgbX2
duX8zFGz5sHStgmnySipPxn6ubB2fOz5sT/e2+xcRT/45RdkrizRzRAPIDHrMR2Mzec+I3oQeSfq
VI5kHCLdJomjRTp7Kzx2Oszl2p5nk824sw4JzXbyyzgGJMJJ8ZW7M1oZ3hIz11UwgrTr0mzefam7
ZX2z1X0O/LnJN/d9yQA+YDBMU5QHaAnAZTah/pANVzgC17wpMA4w/sjec8sGiTphuqqbBnGiYQCu
4c4Gd2QP6UaG2dW0MwCU7rb0g7dQFMRiRZAcsm+t4RbOCyqEilKvYpYkkApVDjWNtlaw/M2BCZD8
TjyPkWxz7pmbO+HdkChVtfinaeszrrLjCIqneBez/SjncqiQpkpiGbWYTSMedFhapCtbC8kgJwtW
1JfY7Zyd5Rbs1dWiskG60Xi5F921H1nhLCdtRN7t4ClPaVmxKSfYacAfTavO/Iw5TIMStL43vCV4
1yx+hDm6ux57mAxdtsuUZMo4xYRD6hkxs5HzOpKZAFeVbbvNzCPaeyY9l7G32h02vqXl1huHkp2H
iXew2+oFva+rXkvIoAaWP7ZliwJUhNEQy0BEntoM5FBo2D7rFqQS+QnZX2DlnyU5FpbWcb9PznVu
DUDXYCT03ZK/T14djqks6Y/kCLzliLnoKm4ogxhigPYYJK46FpfdNB3nXsoOvnzHOQgaASgB+MGS
5hxXpDhxQ/fnoDtRXK6a6je3DhDqouHHhstR8ybKTK01wj296GiXMJcTngYBIMbBxr2PHlo7Oon1
10aNTljnDIq0XrvKvDiadiNVeiUrKrZNCgS6J7ykVfiY/CF96ykoSwskX4k3y/dQaSdYnTRYSl6e
7wJ4luYsG0TtMxDtInWey5l6xIzIaAUsBtT6NLwhirp1zGslV8H0leNlLZqQnGQuFPtM7/Abu1G0
mKjsxxYPX7exx2A3dtmq5/fSjJhNNDmrTAUMZe8YMuw10uBEyqQZEBHr910d+DCFsOJgRMt9QeIK
puKEKoPhqHDBxPN4iwC0IQMXXrlvtISc9/ocC+NaEDDs0UA4E1N92kGg1bMVMxm0rY6XeeX615RF
M35J+8MmQbLs6veKrakD29+IsO/kbMk1ysohvan8GPvRQ4juT+TaQerTpWpQe+j3OoxSJlA6Gqc/
HsyHkvyAIEBFPxJ8Tks4D7qiHppOAlwymfX8PTNOxGzz07dlSTzx28dU9rbx0q5yi5Tu4i9gnhfw
WstiOKZasJBAyzNznbHDj2prVWFESedzlmylgDlth4rST9+QEL4Hjn/AAoPD3ArhsmGaggrHnlYD
Ri+2Jl7mHm9blDcLo4TuAlxZV6xzhvfaoEqigNKSYKG0mEUM0RoFGiELGUS3QNPgc2Ogbp6MDyaI
zIaxc6H3MTWgsfvCHr5oXNBCXww+62BbldjUCLhRNgYCLlkJF8VO7ro9rUb4EKTBbIXRPTd0Di7j
g+DJGAGAfbvwNDtFuABOKQN1Dosni9jWESdepFz0QcWu8knGKPR1nm8M9NO+SLaazQQH55Ayu7Ni
jxXOJ6jzZZHrlhMdPjj/Bl4OAnrKRJTXIIDUV003KMKBw/0FgtuiB0DeYEVTElAxUgMTpX0NVVMS
4G2N3WM4JANrhIjro0Eag+aXQ2LhVgn0Rw/KvcFGdaJ4mEAie0Aomk3Qmqv5vyLJ93Hs7UWjHl5b
rA2h1o5gAg6RjyDkZWWRzVS7T9D6eegSFd4yBy+/ZfY34GjIIOfFdH5dvsZz8KB/hZZNqF1tX3A8
rUdGmHENTI3gktY60ySdXDfdsfBnHcDeLI+2mfxJ4dBaOSBq9dNo7w6fmq+ly6C2cA4QmlcYq947
VBX80XgE9Yr2LAVHEeHEZ2ge83xIuMOMXruiPF0DIsS+IReg5gABYGH0MKhS6zuiWJsWibK8Wfju
e07OCY9eYH/DI1yN9RseruXcKZa8Zg3dRFLr/3yj/uim6AyIhzeYFoc6PCTWmyp+By8+q1nl/4yx
t8gItXO19dDvlCWQqvCP3mvSgx1nQcmvF7t/qCOXGnkZ0zw1CDufxSqPmSG8yWp8mSJCn8x0W2bd
hl352uyxWnAL9RmoFtNeG+nJwRTkTOZxcpAa0RKbdXAiIk8CwyqYA23iaLyYbcXERg6bQddXLeZT
F2SJKLI7MuNznJdPs8ulI9S1SRAH6IzTxLI0NGBqfwXIi8FzdjJyFjFvQaSbWDXUMh6b1RjJAxfv
IuzflIwRiKHHar0VdKQNBS3GjWIbk8QagXmOBat3unMNFEYPlINk56wOCQoxIBUUSDbMu8ETMWWo
6Xc/ilaL1ZOveGvJA7Ar5ibgzP+rPsxwRQnLoUzKAyEJccYPwNHSQ1rmvlDd3e8/XVDIafyQWk+W
bPDmNigmzfime6jv0aOC2+deGH5NS9+3Ng1gDczdTE894SCyCLGe/ESdSe+Rcw7C87fuDBaRo6IG
KuxrCJQgc3QcelRrISkldRls4+bQm98tUou4Gs7EpaAzx0ook6tnKTQ0K92ZJDce+kpmJhXynNIj
AcYhDTMa1hENYzk47KDJDECWFiVoZ7QB+1DDDmTaltVz00PqdCI+GtSqVka3xGiGefOKDmI2D+N3
ab4Q2L73coY+lmutRTQcRKsRKq4Ln1S76eqlDE+9+ShxCA0y+Sxw3wxyWDboYDryKWfX8oTCzgXL
q71IHbwQQ7qxI/NoYKKVBMvIxTHVQTjR1/H4g1wDkg0LYFdbiZjwI2E9RePwMhrgI6dDYp5ribn8
NXQZRNrFnr18PB0MXyc+tF3aHH+zrqyr5DLIvJ1vdFh4WHVVLzHwR+geC88Ha0N2IvzjI2sIVoUa
Bzv9gyRah+AIrX1iE+xqdz85MlxAov/QBEzNEd+IRp1rfxsE3fb65X8knddu42YQhZ+IAHu5ZVHv
smTZN4It2+y98+nzcQMEiyS7K0vUX2bOnAKoxcdY+HjlKeZuUE27bfv3AFfe5Elvaa1E0ByTx4Rb
wxF7aNhpuGKC5Y5HcS6hLZ1E8bR2ewPeNeIoK8LvXCa5RYyXcX/Vw8/CqM+oFYCdja8wHb9azAHC
PF3oneQmWBP6RbUb+ifnK/iJKmNSf0oBqANuM0zHBdQn9Z2wi7pbpAKFaZ/sgqIPnfjJJSyEHHV+
iqLaMr+a3vJiIfbIuQ6Ve2JchRZ7Pjyk8WqJ+wF83w3YCM9inzQSDhGiawy4Q9a1YcsttgumbEND
s/sGNgqXT8myk4ZkHesGhy1V44Cw6Ij3oAdZ4JBMxyarMRbrF08yXgu1hO6LHhPNDo43MILRK/Tt
ItFLBGI5HtL6SjACN0Vf6ZNwBGLaYCQCwZmzF7cN4W6JHKpJ4cTxkRMEm4DIyfH7sCgxgrvik71a
hoxMEjfA2jeCU9sHDHMwOSrqFLumGn8h5cyAYBGiAmisw8QhCAJqhz2T2wgbztyV0YzobeDBwQRy
nn1pSPRrGdCoxJWQSRNxUWBBVynMDq2aa/KKcX43IApxJI1DenoE2KHVGs8LEaNh7RoK6Tb9VNqL
bt1ENbR1ODwKlZwGIDv7EIwRkXE+Ydy57PEuXIocvrPZnI91JhxldMVj/0RmfUmbg0CrJhiDl00I
zPJy0SbkoJJBKhtcRsIjcgY8s0ZQ9FHE/eGOkq4X+U6EP4LyxgLLc+zX9axg2icvIgMTEoAWnNgk
Ffc+yidhobLnauFs+LCARjvILkqKyhdLbAw+0/JKEyjp64BOuFcfAy9UuNXwj3GNSTKKAqVwWtFc
jJSaYLuIUA4omZv+XFn3FDMCPpqCXKlUJc+ckFnUENkKDoN+JXbM7YuvUMGeQ4Ix+p6b5xpudnDi
prQY2o5E4e205hbB5Y5aYNTs1Am7/onw6lVnBAhPYDiHIthjx2RDYArIjWKkrOT32vjNoYBOyuD0
kJDJXwlrV2aNGS+pDxdMkObPPpA+5RcQRLn2m+QvDC863svymyi57XTS+R2Tm6KbKfniZ6VuEPDG
GBcMuxwHhpROQpBfcPZRDKXRkeslIG7RYkxDPcvIn8S87BpWb/n0zg/PUk5fKh/wKBAdh+m7z73R
HdsATHQ1la8UHQxzlijDPzM0mZoRTzRH4hX6nFXsYOuziqScJhUwhHBJeEBcrHrCU8APvUB8Dtw4
F7VYGCGnVzHViJwKOifjNWLwaq/1v2eHrGCtshdVrA6HNeYuNk4xXYInjhdRXJstA2ydGR9pIfk8
xy6fVA3Fbh6r4N7sYJOP0YVuj2lHvupFH+g7I9+LCMXtgMp1CdIMvnfo+a1rQNtphOssxm17MWL3
BMfPBavwiuG7YK5Zyvdc/5GDZTtu62ZjFewZviG8pUvjO5Pf4kjbdTlYe5ISB0tZK2dOlV5V/a9M
g2sYeIPyRo+y7OiyoviQ9GdT/cx12ZHFm4CzuYxJVidcOu2gJKcufIQ6/w3JqvIZUp2b0YKmAHpK
gBP9jzmeivzHfH6NbO724sMKBnRZtzACOxCATMYymSNLTR5PAdk78VPHHoBFtz5ysJah+bSedyEg
amOpKjshvhrsrhn3G3CdEhmHGOmfnHy2zTk29h2sTqu4iQFjbuY7MVPJPuBmwsGtZVXBcICUXsR/
Sov6koke3psUghkle8OVatr5erRuBl1D0V/EhPuzg/eyV+M3OJfU9w1j37U2LUNOMoBTiLGbjrIq
ZdG7EYNl9Xgu9c9GPCqEwCLvhgJtNjP0wB4xVr7JCT+3dnXrJjjaVdGDEs8NYZwAlduhwhcsMtr6
aM1bqtwncFtp/xQPZnKs1G2q3TN0IOTPYmAywi6B2zK2C4H7VgCHhl0O8ZlYiwqm5jKW3RnjR93h
xwsg2L5bZL+iCGHHI5E6xrYIVxXrW+WsxuwrXhWzmLG8Zwng7MJUSifDmQFMH3fKk47zEa6CMfIq
Twl+hHTAxCFwJzPfpBKTAtVGSbKomhxyIi6oS1/xlHwZlD8xtVk7D0PoAEYIIrJEsfgTYCDE8tKK
bd+dJEYoHLdWfRvKnUbt1DB8ZaVL3boGAKgFBVUrnQvzEshghCAwYCWXkS2CWMQuirtWh26jgWZx
RCll6HYsjio7+MGrFbkPppsmnitIl1V5V9tNK9/q/qfILk/rTKuPl8inhGdpKXm1xJxq3aNdEMXw
AZ8fYA9jWaE5TyhNVfGbAPVE3QaJx9I38UonKefLyr5GBUL4vB49n2FjLTKdi50w+hCekAO1Twn1
rbwFGm3ISwx+GW6cyg6XdSOE9TaQwesZYGLJVTS/FfM0+SR7dTQw71PAnvoswLkEoDvixLFeAo2U
4SpFb6V8wzjU+af8qxBjVKkbl15sbAb93Zo2z4zaB7N9470S6YK3efJJyU7j8+xOFSmQs4M7ME/V
vQXhi2ksdyQOuGzeYQ6tNj2qvrBfzCTnjGoUAEpM9mQT5taCf0TrHLerSlxX8ftkPNQCU2K2kVax
0PHDd9NhUdH4oZrj4lP+9Id19umZRYAItSBNJoM//pFZh7qOPD1/64H8xisNMpKSKyqXCF6wLRTb
qZhYJB85OTy8K24SHQ5obUv4g0EIcNLkU8l/ma5rioh1NPQeGEcJjbSq/qTJRQy/TPV3lE4a+vDa
bYPvFm1cJ+17/4CqtUOCRtw6FB78s3j1dUCeATZm+JD3K51UAeGJ1xQGogxVTAkey73awJ+t0zf/
I5L3tX8wp5eG2J1NhJWFMe0z+ZwVh5boGb5memDEb75w1OAAt8ZrxHm/C89ycxWhGpO0WDMpJcSA
CMGPIfayxNVVbvqvytzpPK3sQTy0nOxGxdPM3eRvSNqgmh838vii8tYFJ8ZBR9oQj3EzJaKP0elH
zxOwHM7QwFeh9B30GIXFpNDGBlN93BXcqkKMSgHhW2/18238rsqbSWBigY9VKmxjpmBMFB2lPz8N
gIvUCs4pwpOhuPmLFlg2g7UY9We/IZPesyDao1Qwy2NqrgbMvrA67q9if41n9JQy7t4n5Igta22T
tr+BvG1lpjwXKXoftIfwmXPtC9pDKU4FY5HqliT3poStgymLsqiZKVAvx4FKrwlnTPmRJuYuBw1r
JUx9xf6hx8fEZ3hgyY4gbRlKerIJTX/AFHScZRi4aUhls2jFxhY54H1hV1j7QvrLo4ceYflELvgk
zA5kKqjZoZXsSIGtdKmbbc2lEU8h7D6Y+NoRZQwt5RDdRRBDv1zx7WZIxvt1Wr1Xw7lI74V6noyt
Nh3F6BYWx+BiZdes/Iswl3r6XxCW+jzf5GO5V2XJCYMtf6bG2K5mAcgpsvP6gkxFee7igG0ePSz/
GOT3QO1WJhI6MfvoG+PYM17sfWydWdwkvz0hbHf1DsdNHu6rFLYJ8bD0d5zeT7Bg2BJm+TPB1pyG
z46ZOa2pbY7g6Qp5koLlSQxJB9JhaYXii5h+moCEWfaX+uy4rf5gVJjhq22oo+sbOM50GOAlpCGV
LwEHykB9a/LL8Pzr9HffCIC98AIhv1hb5dqaWs0A4CJd/VKkm4YSs8aZtjPdIdgI0cHs/hSM6Vkh
mpfxWgqjxw6ryzi6dekmZp6gRl8G08nyXMT0ge8Jl0+R/2bVy2Icoucy9/4ZVoNUHPJ8r01Omx/7
6dSPiMlh/Wk7AcMnvd5I4mftb2XpJA5bofzR1FM5W4MDK17G+JY1ZBpZ3aowhW0AuJAm2i6z5qJs
kG1ZNEzILXOJibdIqfwBlQhY0VGjaqjV6NkFvA0CRLZg6nSNBVdQR9czHTVfcjTkjPpvVP9oTOw7
fD514aZhfWRBSpRx6O8uWfat+JuIQTP2T2QNATcLHezNm5FXTm99pdOhQ41tAI6pEngP/k7gIa2E
K1ga2kTnZSwHQr3P4ux+CvlZLwhswxQvVvAsJSO7Y5HUoAnFDiYcOT0/8ndOrwiTi/zS5oK4j/sV
B2mBzIqXAiwSgh3XryhVFhWf1a961PTWalCHNcax2FeHXmWRLly9StrtiDa7oPBsXwb5YHIHzCT/
A7eN6UNVvDoX3DJt+XDvESxlEciIdU8LqS5D3EcMYkJphtCr6AcjeJva3zrH+A7Kls7m5xxGKu+G
jYsmzm2BCzE6JsYaSBEQVdQD2O3RMePkGz9UdNC1xR9WeE/W27P5yEPDy/XKliWE23PHix16B5mj
oYRIAtymNGAyq7UDIOcQ8yt8uur2uaHg+5bSyQ2Tb+IBKl33gum3DFGI8j8xEfEGKE5pAT3LWOi9
4BmxflEpaHPIVkYZej3BPGpuOlXMBCyQ1xUGuxqLqeUeLAtKT4Hk5N73ZKQsjB0W1tPE8h5FCe2R
3kD3fozivQJKEsmkMEnRYT6s5ScvUT+U2XFQvIdZw+yXiqa8KuW1Co+RclQZwT1rZRPUppuCauqW
hZ0n7oV331cBxd9rY4/yDQUC0IyB1h10gi4Z0LvzUObrxoJJKea/iHWfW3BaxOY19vsIKwIg14F9
KaOvLprCbblZklk6nBA4zbrRSFHNMx+4XKVLUfBefUXSh5b9tFzp7c0iWF7ZysV+XiRlQ+6XFxjb
wXgIeAOlngJnCceEBFzIE2ZdNCE3AA1aXy2IkHVE/h4SFODyMNrxEUliSplwQ/dWLz7SB+WEe5IG
NEc6AYRPc8amSNABsnfAr5DCr5v8ro6ndkTMu85gXaWg3Hi2fML8aXOqEPgOaEK+tSpE++g7EQZG
wDkcNc14bLPjSAYfV25CLO0ieJ6sCKBildULv0XgsskEhuCEaOyxryaVkj+JOWAhLlth8SzXTb0r
OH6q77kx0xJkHuwanpyR/JHsw1KjEGakILlYFVW0lEijcATstiMxVOOjG92+e49H/IxmxY35JYc7
mdTMtGMIj1BSAu1t4QsoyR8xJbZRfact82cyuADsEuyXhAuTY6zxcGArmwN8QDSYeQ0vffG09nK/
tYrX1Hzp5tEqXwawDqCynnxFxTXJkWi3iD4IjuXtzseMAu6k9LIboxwstEcf76qCvuBa+l9BcrW0
rWzt+TaLbNvUFx/7xnhVy79ihSt6YJcY/o6zjrXHuYtvJai+ZWGhQL5Pt4w9emuf1TtjXCUU3QCw
uAAjpQc+pn1HAnd8YiaG3i/aqNeZUIObiXRupDfC6WmBb1a8aeBnnGHhkI3LnMWY1iLWaNFqYH9W
Hg5rhBWVOKko7yBIQbOYoOLKS1/25jGQML/nzrxiuik/meTvLRH3G0x1STlwE2WjsLRYwbClh/lF
MPfGKlbBD5oxHFwTvAoYQOwllNIEsfHM4PJDxUFUG+14p/Q2MHmjymlB40WiAxwldIZPngl3SoB2
iwVB5yWjIfDyhKPAK+pd6V+CmMJiM0wrWN3jG4DZ85uaGBZZ17uA7RAsSJskozBmC3pW+u+9mI6A
zwkMO1jasMaRXU1OOi4CaR81u9q8TdGVrcMSpfNmQMkHhlTJCou4InzzFtGOoc3McrLJPUZ9hCRo
0Uo16WMdIJbxDVAnRaJ1jl8McqevAfyS0ZR2kZvNpG8RV/NjCplmaheOC+jnoHXGmsUGAmo+N1zf
NTvccItoTfFWctcBxr2go3WMGtQZfufLZjDUIokk87HbpiW5ey4aYsKxRglwchHX3ux3pFyM4dhY
p+R5YlLaVNgLsRL4dMGtwDwqoDGo5uZgHWAdqzVfUsKcWH000pmPmZIRC+5YHPTnpq32wIjOv3TU
VZB6vA0DoVy6ZDniGc+EghsK8lk9nUz/ItU7wQBdd+kpEyYkrvLZE2TaeWTRJfmmar5w27R9gokQ
4sSLttjzfN8tdSEZGJO5nBO46FH7P3HUJIUDxAa+PW1Nunz6rjxnHLq9sOCz19iUUXEoHEQQHZns
OOqLXpUUc54mf4/vlRpK+HvCznLGeoPFRIepI6OKEaNQkClXbrya88mAx4hUnJrIHd/yDxCdZ+tY
o4fo07fWyuQ9TbKqbRVTXdTvdrqelv6txpYxRWyxmgzU10QzcnFBb3LjnxzbUsp5+Z6x9WckYwX1
prnxFTJDVSsX8FvEyUjwuBRqKO12c0GiJOO7iestkhjMemhqXglNAxSJjkW2VYQlsbcSYuh7q3hg
WmgQGlRsz2VjOcQg8PcFTlZ6j9b2r+o7HPF+l46QoohvODx7XNo8MFojWNXFejYzC5eccwZyRQxK
+5tJKcBci7jfD8Lo2IgTidPYojliSgHlxkSsPdpoR3bYWCGDX+CcM+dCa/M7eUKWwifXtE2VnAWn
i9dVQja3U5pLxONzehqmnThg43e1UoNjqcIJvuRohJ9LP2APrZJwQ7FJsi+1Rdishs7FJwbrmxKr
duwU/ucy+RdwyCpe40PLJompXLMjZbxAXrJKgKkj0cRjc5HOKi68EdnAmeCFT1v6ogNmmzdfwYCf
ObeN18PlNmF52AWpwBXSMAYVjoCalxlvhgBwBaBN81SfnlvQ6S1ffH5qGTCXXhguNBWuPubOS6YW
IrZri85HVOg4CV3XI0L8z4lWrNqZaH7oNc8UmOsye7500jL4Y3TPqL7UlzKyaNLf82SvhSfZeJPa
D0k78Tros00o2O0OC6keS/qTDnPa9AiFjxlrfWEVB16robKlFP2F1Z3wjQN+I/GWvVKEIU5rua7G
oxTjW7mcNJqMZaWTybquhlv1PIC1CSGx3DsO6iHzrNJRbsNy+KSOcHq8DoDRPmAGee0bKKb6tHXJ
4ZxBehQywFqUH1wJeANZJjPlNTMHnkNQnLgqtPzS6vu+vpIUF5EUpuPszom+GbF4j5bmN8cYb9lg
yM98H4hjoaU7RGxhvG+rbQpF+YfMmx+0aNILcNqEamhiQUvfsnpOl/A5P4OC9MJ6LT83pCcRTN7W
8wbI8iVtXZdF4E5gIcbXs8GIEZGr+prar8R4QGiokk01edAVcP4Sm41afOh0IfTytE4eIt++XD2r
jVnivrelWmGbMpIF7yzgeqmHfkvG8UBix+S1zRIlBPyURlxH4G81Zi+bBDMm6wi8HiBxvl/La/1u
9KijFtCKmcLAVQfBNGH5tjvG2Nw0NSMtYkuWpLKQGge3GnSZo2v4jGVwN26Gh0ZGTC9dfP8WjXst
2YStlya7rt35P+lbhvOZvqCDeI6ocZwPGcm+Rarvnwz/aEfkjtFeRAGJ1ZbDQbmjPWK94gYGnliv
unglyzvuRo6DrAaiXzTykq+ZUyNC2wtMxj3ZzFgs61yeXIGgERkc1rH+vOKrWxb+Koi2HcaqlPXo
e0EPiqW2Roi3YiVWy/46AkQvvPBFZSwySMLLEFAaISxnAx3vuTh42qf+E/wxC6GsptzjfxNjSTnK
r/xcHkb+Uf/Up/rYv9GXj1eqZVkkptCG10ZER/6NHgh2G6DCi12ZX8Vv/zXukFzDFmTAuUg22RIZ
KJO8clv8QviAAj3XFyIV96b/ZszFS3+n0DHi/YQT+kexl7foXt02n99PeKKg34UfmAj4uodyy3Si
eoHa93jl5//C5jFFm/fEgKj7DZCUXjjueXm0Z+xETJs15LxcxE8XzKn+roIflXk2qyD1rMSTlupV
wLDrwTVSfUXnsOSQtMX3p/he1dyRzviGLyYBdM8rXxt8MU1aZeIm8BcRVrmtSwNMIJqarg0sQH34
hS5fVAsEF2PD4M6jJlLTnjYdCKSblH4Naf3gpC/OFSF16/Fd5+LBOBqgEmstqrS58nkitkT49IDv
qHHn8LwNG5WfMfyr/coljBgfz60GMTDnIa6n9AXrgdBs7klYxwwDKcrIpCSoQXEZ9yC57ak/Fxp3
AAjSfDbK1oJfi9+QmSRlFyY8/EDcVCBY2tonnmlbM3OZFkUbTbNHt7K5seXrS3XNt+mg7WGkRyv5
RdFrncet/y0ZS2NHUfYApMGvBcQ6+hqWwok/kEMOLRK39l2r+4SBCC3HsJxSc3pIX/PsclM3rjrH
n/J/nJxLPHyLCQUA5/cJnAPzcXWO2nksv2KkUDNox30FGIxcHH8fcbTOvIe9XD0gQDALbjnT0PMq
F9we6M9xcIl4egim+mW2xTnQeu4wddaQMSRXnRkZq/SnppbYDn+M54mY52dCXyoujBCwxCRJXd6a
q/G9xE4QBI/CARw/t+nyhTvPdqKt+FJgNf6lb8aXuq02zyPHfOMRueFlS+FnNGwg/b+y9sxryPPd
4KXuWG/SDyUBlSm6amYyfC5icGh0WiLScB63kd4YK2DYKSPy0en+sJ9mXMW/goQTztIc1AfVLxVf
zC5qb3xEi5uqsHUSkbEvxjFkbSgOgiZUj+gUI74TJOE5FZJrHnkN/Qjtq9hYEXNld4rABW2cJWzp
RpYA6woCUXNITXK77OEu74wz46L4rQRh1m36IXxsYMzIqd3Ohc0MIe0rPGbt+n0u55wBY5nEwx/u
ibEZme6Iim7yjlUYyN58YH+NbywMafDonpM7nwPOcfxL/Saom4m8K/anb+e/xK4oJa6u6/qDNQVS
6HMo/cTW/MypIIzPaal5kN8BtRaE3C07h3KEp/481CvTSywbLNH5mzwcSFwmYH8g5y8adC7p7/7U
OcqyukeEOJfffJWr+K91TEatkQ2xCuM1UKhd+eK5anukf8vI/oN3vu4+sMhByTQjS0t9IT5wGAe9
9ppL88XBCfl7JpUTlgKw4OArYgu/AJ4jX0Bmm9AY1xLACH7pyPScOlrSQQfvhUH/52TySsWsl8yw
h3hM3oXI0VJbPA0Xalq+V2MbHlIvZU5cOCjHFb7V3+nbYIOi2YFcccqBN/cwqB6+jSRla+x95iuO
ujY/MFt/x4Z0jNi7LBJ13aygBe4AEQfHNDwcgQ/mGlMNJ9sZ1+olLOJv7RQscy9aG4/MBXNekoEb
Lt+O+hmpuW0c6E6q4RKpy5oEbbxZ1T2aJyiwK987kjvCjGuhFW74qX6wx5t3RJLMroLmYBygXovw
NJe6q1z43FW/0xgZdZCtyRbwdI6tY/fJgQTKNF2kS93b7SM+tSeOAkp6Eb8aBO4GtuJQxexJ9OAL
MkMq7qyPmAno02FWY+C35rAzYWhYSPJtkIbgUB2SQ3DnkONoGdh1+IT8hmAza2vPvsdoO3DUa/2j
W3RgNm7EHDnVX0k2GR49/w7QaXTU9+bGXIalS4cx/Dsyyzd2CMcJTx+3KDxnsxOuKIx/UhgT+/CQ
b4SL/NEj0BRsvKl4N3hE88UyDMf0bGZdEmYDPjRbXdGfF+eGFfSN5SFPEc01XpC5Cw3MZZ6ev3A9
YGMX2bp7T/HpZkFRbtnln77ptlTZ8g/NGv0bEy7ht32wt8YjHyO6FwEFFKWDy0umDxnFCTDiPblr
5/RB2OUVLIMAXq5pW1rq13GYAQ4edZAQZALvwWF6lCW2+uKFYbsXwBKVB3TTgk/akM17ZnMb/6Td
o892jY7j1a+DT/h97beLb9QO4zeDmod/vMlLDsatfGA9hDYZU+CXeU082YV0Aqlxn73DiEXRcPdP
1trYmTf99rwEKw4RE0bARtvAsGxfgzduqUvCo7FUPpVl6kaHxrF21Qv8d/qIfosllhKbntRoZqJn
6bN7Nw7mEWnNzrzka4vKVnij6E3W0U5zFU/6SPZ5yFyMPaRhxvSKDtYbjmn6LeYlwu8YCgUd5taA
YAZHfmG501X9FD/x6nQwETrA9H102A2MS/Xyh0LPYRxpXtp1seGewEkfDZOr4DJiHwYnf3DkVH/U
Q+279DF9aOtxxRzI9deGw1KHdDCdTyAzjLz3lcdGP8C6cwDmbabb+Hx44ss69wv5KF6Vg6q48g/L
arign9nh7eAGtnrpt5JjnMWFcpb4DFfxFDuBSziSg+3c5o0QLMfwOuegLYO7AUl6g13dInq/cKa+
xA2wqms5wr1zho3Y2sMmXPtvtetxUb99MT7grc5vJl7TsTC+ufvL7J3wkMWwrVYcEvgE8TvZlsPP
GYj5dFi4wl2FhHC1dl/+6fY8QLN0c6Axt/5IlzQtrny25mVOa7gU143tBZuDesTvhtXAM9Mv0HBc
eX+mgoLTt0l34Bjf0xmJmkPHaKvnxl2nzm/ynr/ICnMUh4Rlh2J0dQnIZY2Xy/lvgMUcf+sP9aS6
lRcdTstgAa72MI/MVw9/TDrO+RqeytG4ZFsEpymSDTvfcccHd/rd0Em28Fc9qOoOyrsF2Rb207bc
3l1BXj2V21Vh76bO7T+abewVJ7Bwt12wpECMbU5FbhWK8w2+Qx5Ekw8Ebt77Fz3tmftQtRmkufHa
BM/lXTHa9LDhWbZ/b4bHnQg9RthxGaHNs6UfTPgfrfPDIvE601H+ei4KThagnDJy5ZPmPXfVtqWu
wkn64O+Gc/b0hrPq/k4MKC/HYZGtzU22GNY556K544l9glGZdIGcDHvzmv/Ea/3juQh3YBEUECsL
P5v59wvynLgEpMMcr67bh+C3+PxQltYSq7TEJntnoRws76nYiKiWMextipE9A08HFg769AvMf/OE
6aS+LPeEPD1i+/wnb8k7fnrcXA7bGyyQra//cO6sdTe4HiGZu8PR2pVeaV8mzFqAiS8UBeBvd0Tt
6aG9KXtKCf9kfJpv6d5fCZ500D5J68U1GNT309qLD+2zWQkH5Ei3ZC0e4nv51f8Zj/rQ7xvyoNQ1
TDzj8FxMWJbZdDpH8aMj+xpTyBCK98HEoRQzV1v6Jm8UK5o9zBKAXXdiSYc8wnTZkSjk0GU7yRr3
8su8u95NW1sW3nPBm22+pQtkuAWd1V66BsgEfh6GTSCky4ORDk3CZsPEeTXY35BNTPQh7AMF5vEB
vModf6gcxNNcPhxpzyDJHPXr7JK+Z8rrPA8UYsfoPmyeK9WtXbDdGYMg+MhVSbdhjWBKYKtvzNi9
+kV8zRr+g321XCc6lO50QAFg2A0OJnbrdQ9zaZ6+qcU9Utk9os1cxRkX79MhjVyYXfIPRMydeNRY
pNUWM0VHPxJ0bVEe2xJB3vYp+xbuvA+agXbBghkqThYoGsR8YG9bu2CFp4/24e/ENdeFLV8wtV+J
i3mJVKgKf8Ob/4lG75zfgRrg0rH25HX5EpncUsEwX+QQEC+9fdDOtLnv6qrxuJdDZ/x4vZL7uwmT
h5fKX9hYSpwRoRPeLmioVlj1Cewx5W8+Pq0vwMPAxZRrT+HN99gupoPuohkgfGuuz74fwqrnQKHd
5uTI2fEUEDjVq+vnD2OK4bthquOZ53b5dFGGyh/PdUghM53xCUJzLi3f/ROQh12uuOyoZA6pzXxp
pR/gcLJxWDjnDK94Vz2hxZcuxoFLbJUuKWTyxtXXwgULSSBAp/gLyLy3r8b6ShnA8MvVf9LHdDF3
iDxBEbs/UEjwAQdwct3s0OXtGLK6sKQ9jtYpoRzyrDWF/RpIx6WwpyCZS1rqbO52jctBcONvAh/s
K9ZuDz6Zs7J+rDWjtx99p66JpGepbOA8zH+1c9oP7dICzjk4c3gytXXiAJyw608oNootsTW7yJt/
z//T1gfmK96YHuN6E+KASr3Dvl4zPxtt9o9yKFJUOYyD+UKUQ0c18+5v2CMU5D3aSNIxjyTg1LS1
b5CWLxXeuWum/AeJYO5dqLr+UoWPCoA7FU5BN7Yu36LNPKzOFsppHuFzZaPDPsLnjd/Hmf5rjyvg
qd8buRNwRxxaRO+kKy7DW24yJuY0j72du+gPHPW0pmB3xB/jZu64KEHGWL6s7w2avGV2TxfRpfAg
+JIY7IQL/Rh5zUcX2b4zneksztWS8PLnRZipcjI+b6/p0nnCzWdzcbWPJ/mEF/h9vqm1MwLT3O5f
6pWtvILsTq1AabVUfqarsGP3IXI4U6dG1DLvcjE3yvWH/hZ96x/BcR47+lyYxmVw1bV0ySniG3cE
7Djpu+J9PFlf4pEhAu8SZ4mFsGw24pUHLx4ZLLGe+TnSmYou3NWvbKXbm2DPp7i94xK6Vd1mM2wa
+wQBcPFLDrurHjlOOq/b565B/hwRpfZXu2Aly1dhjZ3XIdvPP8V8GDyE6FvZiy4jCPVVcxGuohU4
wD/wgLPrWHnZXTwyFPuW31KHHeqq59bDrEY6tAvrU6D33DDl3PYPeRHzRqZ5kABM1O6sPdXenopK
2GsbNGqv+fEbnzJoEbrrI+ODeqcetf1E5qYD53BtLOEBcP9dRuAlbHjjcDv+sDLtftUveNgONY7d
Li8N935SLebWC0bCITpDJrdPwTetcrpuT5i6n3B57leHxjNuFAqRJ/wqS6JzHDjPK5NRNW0HdYfK
XnUZ9nCqYtdo7tSTv8az/fBcCXeK8GQJ/PZItrNV2jyHgyXoUnbfqAyspc73EPbbcJfvKLHzR/JN
N7uRHGkDbWVnzZ3QQbwyWdE86EjM3hbjT+gUOehPqw/Rro+sS6l7SswGSIUSm71VjNUfeDUDENWH
eBUUqcEQMxwQe8Bn7gYAX1MlCjoKP8YRa66qihpX6o11Y+ILEeoNGVF6vSZ2kXkf7kCmMWPn2A+O
U9juDW2AnCPiwp4+xWOALtnPRcrpahKP8O2nctiZEdhDK8afhWJNx/9/aX/lLJC2U9BHqBbGI+qe
38BKMf0y+cUqasklxYxOR+PcSwOseLvSQF9CH+3qYZXvzOdMtImibYL3q5P2HfMfpbgnYt4t1Sgu
d2Qh5mv0BFj9hNoW7fMwkV8q1J076Jq6VVR6lbCEshDIho97PZR0qdVFBIjQQqTGHJeJiSHYkJLC
WgHMJZAu8N1Hp/20+CYs+bnQanRugSF2CKzRp/77t0rp/gwj6bdqKT13YfX5VLPfLogDTAQpx9tS
W+eKzEFrKOGiHMG+aivTt6ZyauvR37Y1zkO2QeCYa8JOd0z9ieyrHqpLXhkxpsiTthukvZIgrugt
/b2bTAMJEvMZw6ox9WXKVPBeTuipSZW+h9JQ/TyL6maofXVPM8ZDeWx8l5MqA8wJQNvd0HMIVFPv
SnFSbOsOeFI0mCtNacd4RdwGVb4csdh3Zgc+pjdBSQ/JZNOvNHEzFAqExtleocuEtd4n3ONyw63y
H0fnsRw5DgTRL2IE6Mmr2nsj19KFITcEQe/N1+/jHlYROzOSutkkUKjKfKnzA3M5lkst1PrN0JDY
66gRcSLOFS+0fd66Q3RC/NS7r3Gw7wpkOtU3T4cuLPusgjJGZ0x0SpXTrnJd9yOom5Ai0lzgJ7nj
06QZ2ZDUYAtM9U2LVyvXPOummz34OsdeO1Y2rogQm7au4H4PIZk6LRpFd/TeBjUC59PLoxVqROdM
16wKoCQVyBnMUN7Hmfn//5cyDj7qDOm5heABlxGBAIWbVDuHYNowr/a4n+BszH+nAwQKq7jcSCPK
zh2n8zIe9S08liNwa07oE94dP2Y+phB1+nPfMqkoeinYAaCsslIGuyJMz16JwIw13tLlwZu/MRTi
UkTEhGjoBWod2e/8YP3/pSh4GKGOIE8yuxihP5Nl2+p1WmsF8T0dYbnz3uo0+gk3FAchPRjXSevX
tGpioKCBTncrZMLW5I+mttprBHNxbZk0VKIqI80uNv5qbjoMZgZDXl1Spvp0LQhedi+mO6cKwIer
6tcQeUY6FNEBHImDuvyNW5gZrx8BdYlD7TEodzNouf4i1JkgOCb/1GgCYdcZDbcsjK0H6hqtD2Yh
QubnJn0TbOZYlKLp9Uc9dnJHeJVadcIr99Khr+4VuENw+3lnywHapM3fUMnmYJk9RZ9ZKXhgcbIq
B3eP/b3Aj+4SEFzmKWOD4b0WKDCGoG0PU0CgiUpSwAQ9LiPCAL2T4xH/GxtKOyVFdHWyvL6WlW0f
nVoyQsZhE+kNwlmH4YoJggNbkvqXGlq/EHWjDlaMJX+YEg+tCIutFZOdVpgKSQ7ZQHphi4MZ+elx
rPIvzSzvaUWLt0rJyjPC4SLJrUX5k1y6jtG2azp0KtSMljSjo6kZ9yBnwhEYiEQqRJYHYsRcGkY5
4QrHyT+gVZ4yPwF8GEfHdP5D02SDbDIH0SUrpogItByy6JEFCLhzvQfZO/9RhbgYMVSrrKUzSPIW
ZfWaDl63B1n02Qqea2lq076K2hdN1vLa9UjXZJ3cY2nKaxVG0TUbRv/YCmRFdoxhAbSprMzmGb72
sCX79TYYxhuEAMzQYXhzdR+T57hLWprBbEacWWPEVdqydflwyn76AGT/HgVC3mIdV0sRoMvSPWLK
rDlarHMtyJOJfGO703bA8ccbJqx2O/QQR1Bvcmn3Y+pWeB4ZfUeFTabvOM9v8gZZaBttDIsPscBi
iJLn8v+XifiRXReMr4Q3pRdPB7sFRfFQlTYLdTwipLW6hhKhw4uT1sMPVmS1m1rCePskfgkkGyJx
o+3PmHRU4YaOQ9+oVtwbkR3tvXBCh/HW2El1wRdDeLRGP2eAFAnJkblZJO8JokSj0HKMLFhwbf2F
zQgqjQIREjMBAvO1LvWUIKfI3nh56+57a/ynszTelTeF22bcEbKy7gpQ3DhbUR9E7VvivWF1HbwV
7CXacnJRpo8i+yrmqGHQ5ULtowoCBA3lkwW3M3+Ns50Z0eAwwLRF9aNpxNyri5sr2NIOCyPU8Qow
PNsLQPS7TniEXKs59fUZZmeM45L+ORO9OD6ROVEY7IZbMz36wQ6gV2delb0w2DgG1NaaviYnTtI4
+u5NHr/vFkkCunLmPE/ub+sCld/wWFjmZmCK7jG5c5o3mOB8BM8I8RDI6Qx9mLqgXISSeinRr9Fw
T8dvxIxyY2o/JFfToO/He9Zt03c3ZIxy0EmzEapaBar9gPC21DnC6Sjo82rc9fU/6bhLI2DHtsFX
TslikOFy8OsLoda4EVDQMIPmyUN04aw9L76aSbCxk2atN2Kj/8YJXOS8OjZGevJtzL+ifAygGwh7
INEdtKuod25hNWihzeeqEWhVuRnt5loEjJaACv2WjT83pG08CkQFgUF70vpo53kBcy9SPiP92aiy
fU0GQ28zIDZ8LFtKnQcBrnl09zNuQNglDZqe41XbFnR2O+tP63ZN1lyStAQK9VqPd9EFq9klYU8P
+ukjbbXxu2s/GvM9S/C+4JWoo5eKKan/57jnhtOPZGS+wXJpZdtY4xro8jZS5TVF+QxTWEffpsGn
aSh/x5YxPMg1QjYwZd5qSRe/QLJWvIq+fS0zpvV1s3a1lLQhllg/y5cJeiBbETLen+q83WQ9QrCc
9LTKWSgGy5llgF9r0frIlUirX9WTbEMFL7zgvfOfE9bslKXWi+GxMqz00cLpVG9InSTVtKaZH4Gh
g97Pbbi33bpw7EPe3kJkCozePeNoIWcK5SbTBXy254ywDZPT1Gx+VCm+lR31CLPOqC9w9VeETIEf
rr+qmhLhVU2rCMtUc82DA8HQnTw54QeKZGNc1w53EGbYDdL/mGhlec4+k/iqhpsNWdJph+U/gtLw
/KB0hFmDs9b9MIwvuBx70w4PXtmhEEZT53vbvtUeaQQtCg0YN7dw6QsAi3WxIEdAdPzms/LGRYQA
xObKOPo38MdlLL4tHnpLf/XQx8BSQgRY05DScfwuGky95ldIIu9kG2uPQHAAvUQDlF74ZnfdppfY
y8SygukD6QADI9N0fMqMFus1JBOqZYN3amDIuHXkHCDisxN6xSDO6T/OHsCeyahtcEftyVAVDNcd
lKABZxqQRy8SWiG2rF3all++Xt40h2QeNPCt36/MsFtTdNJ+wSZUXCv3Ncdf6Yo/x6yvJMVvHN+6
+RSSTfgThBzUUWJno0DFhHc0IEkkW9c5lzsz12lmHkHTYjKkSdL9cjN6Ni7IT2/uSErEy4Tlef9y
eeGrs2JbXkwcUcn+aw2gWeqzr75bkABZirg/vVrqZsTpNaaNjHtcH9YBryuCKhTQtZviBWkEiwks
rskq5jNpdJ91g2Zqqe9U1a9IZFwCzfmMy+cIsUI2AjcafoKsWUWDtUhNcAaszhk+CZ1YXOOrjVEl
M4qnukekd3ajN5DqRfNBUZMEfyYdSUXWOVq14GvgccM4NO2siNBLiN4BzLZ7mJ3hQXE5oZgvTAAL
jTfjT2ZNKfo8fCMjYkWHeAVTARwXJhas9TQ8dOPdDNmLp++JoCRadbjR2/DocO/zxA3th+b/BcZW
Y+OF1S8qlJwGfZL+xybp2XsbsTgWq8wijxp9Q/XemjtU3NiE89XE+tvhcQhglh8Uj36CoiEfcOgy
QA/3yGJ09O3uLmmO1Vt2a0lId/fd2D0VdLAlHVnyC8x/aHg9sk97UrW4lLGjnjm/7imKimd2YVwS
e+KxZq52fAJyIzuOvKdhpBvabrvu2YlKyoyHq+HRY34MlpeJdeZ99fqmKE5p8Z63fyFXPrf3tRsi
IurWnFtGVOQciAsktjxeEcM6GX8r813AWLPn/cN4z8f70KLt1p9Cui6hQlwAw29K17rO4eXutx9Z
jtF7vijELaZIJvw3R2KDxD6IVG0/YlNAfwa3JMNwNpsvWQYC9xYV+4671+SYW1QlBYhCBfoRl+9F
+Vki0A2JHRh5pYH2EISnMoIfNOApfcBi+dewfEzEkgAy5/ejmHazV2+4C+yVxBkNWO5MkxgWWHy+
/iziU2xvsFf2PoNJ/qd4Zs308PtXF+Hss26ZN4eKqTjQPvJkACDTEInLpU6lO9aEwp0yP2SW+Zv2
f3n32/m/rXMTzkvD7F7NpgmxiOikMZGKLvb8QE73Un8VSQIemeUw2/lkAQ4vqXqxBOlMbNOgfKcA
ZjJuFR4Pau6d5bxYtOfzH795GTJMFTjZOv+fjuwoDWaBkhnvmb6OxfJXqrMSh6Y91WzHOjfZKbU2
Ro0S23i3up+o+82yr8o8e3xw1tlFVCMZ+GV4TBG0ZYQQhR8QLeBc8WQRBQe33r3lWDFwSiHnsfWD
YW2QJvXkbhXdVrCFugKQXLtsHPTeB7e093p8MMZuqdJ4XX/HzKMN80vNKkV2wzow17l1SfK7qDZD
tvHHrWHiqFtb/YFNKcWl6eMy5aT+ZNDvpr3rRmDgPCSHqB3c/sOg3TEb40cYSSZPFtJTLKsr8GZL
Ke2VDajbsYmA4xnDL+/ayOixMhNWoTV0RRmvgR0vsVX6/S22L91wynvKgQjZa/08MW8/pJAh4CXT
HoAb1u504PbQGS35Uvm088FCdxpWkJHsyxRlfQqyDrCm2CfI1QfMtWCbIjwYWf9suTOeDcMfyxvW
+BGpAOEEmjhK+UbyQuPfw+Sv4v63kHb5GHiG8pRmf6348ML6VOn/BPgMPTpWqLSLn268Cvo4UHv0
Aifhr1H/AefGPvIoxD9rgCmOgUrb+Bjgemq4vPkzEzgK4ZJ6atQeYNJggCZblHEd/UMPc0jF6VjB
YGBH8l5M63lM1z6Y0vHStV90RqYv9EB4AgXj9OBQ0o7rNML4OkgO87NH1a24m6fulsY3LYz4yGir
9m8FRx40MU3B2oKYE4cQ60JaPbeoyRruuqVR8HZCxfPPfGRVxseasZhDeEGBJo/Srp8B7uEt934t
THkZ5WZ+adPXUd2Bd1SwPiV8j+2Qf9WcY2RSr0bjSy/is8XIqzv5/ZYc8848xMHOzw9FOJAwXaLO
/pqSPd5lLb9rPFiAyb3o0lgsqqq9mrTTpWUiCSt2joFTWf7Z+PtRVrRHadyiYK9h5av3JeSgKAi3
CnebPWVPoAtpNvYDOyp35KTI6mZegjmdh3kiRXCI3mztL0huJTqtET+JzgsQW41vDfhRJeKdKahx
092RrE7eMfVfyJ9fZcE/aXj05D5dFJZt+YzUUWd+FGiHWr0M/p9fUZWw6PhTsXUTdFIWAysW9BwM
URUdY/Kwm+UU/Bn2p98hhXQ/nPZNI+tEReyK4ktDUYyRM/c/bArlUHwDnt/2gPXa7p/PohD9eOQi
yysvGMCZO9v/iUAG1fuk688JkpCaJrw9PLzpVWWvI8KMnFBBgjhX0qMeZq81iN90YHeSkhFo2DEB
11jdLAr6HdL77CkPeY3arqQiE3q7mmj/ucQJhYu+Pvt0xZ05pPYC2haBk78cNRh+aGhDeTEZiMdM
8vqTW3728WkG3vtwxM0gWOndYQh+MtzUpnaz04umAJNFxxB+vBZkayPbg+eDzI/S22tebVwwifHr
iNM4XkJwzSFaA5xK7Y78lPIdna89LClERp4kjLPUuZKVt+EKBlR8Un3r7O+ByXSYmsR1ri6dRsQW
71Ue3pNx/KtgBdEz++ki+65Z47x2/CuyV4NvNixxk/5dDJgNS1cjYhy0SPFeUrWOlLieIABgnfDb
QJNw7si5IOYtpKo39pO+M7QW2gmArIHZNWB/CwVUqX+p/MUFBJ9eaGpgSAFlyQrZMPWTHDULchBG
u1qSkEaSB8rtFetQbcsX30H03R+Jdjb7D1+tjAgSDMXTyUyfoVcouW3tz5TtQ4b+1q35jSHRjEzs
hw/TW5nTpuSdNd02YKXGWYICt+UARdMnCe8GiRwzYEcIHind5HhFeEg1LA2AhfTYe95+z6EBBHA6
4GPI37vuvTPO3AKNeRbRRSLMn7Ca2ZzFczSHKhy3LMJLiXLd7m6k0rQadNpL33E83Sp/JZjwdag1
nBFNETTxfqM4MJCP4ByFeZpDfzAs44q7YtGEkM9xMTa+xm/8WKQQ+mqfB7BYym0V9E8zwkNDyVxX
SJ5wOQvulpR4jfDs0xts0i3KaSM6avJFmCAHQFFgddp41snVfkbvI4hvPS2Y7CFo5PqrKt3LaTUw
IinWDXHWzaWgYWRvU7Q5JUeZteR5krA/2NdQtJHn6nWP2FwNpByU6uJxYh2ph2nlr6zhW+e1B18t
fHjMjDm3KElLdXKS+kN2VMBkrC/KgpTknYJ+rKI36ZJT81NFnw4eO02eBb4N3TtR+1hYLTFJDkej
fQub61wdu8hE0uPEOcObTG53XFz816I39rivqCA8tBX+3eiPBq6UnlfUZYx0JGhu6rCU9dpqmQNB
PAGgsxj053C8NzAJvC5kaBHi7FHLuasq/afJw83BMyqickHTbE9qRBLsQyxh9ngll1a2L3Le4T28
FGx1hf7naHTnC3wdJMfrLzqajL77ytmnEmbzsK+f6Jgu4bSzGtokQNSbDgelV3/JkHRAVEGzipya
tflXiTcfXHNMC8oHIemis6sE8CyZErfNEB13Rp29GScjeNB5nMvecYZDoFaUmFB7G+E5pV2CBiHg
xVcMXTyABD3iZP3akw5ALFxMOtnSrr9h+40eKoRkT7ZCFp+1iGVULfXyU5pnW37Wyb983uhhA3Vc
DE1lkK4+x7pmuaPfnb0q490O38iS0o0e6OrZjpZTdfFmcXr7i91yWXbRuav71Vg9O/WBH+yzRBvc
M6Z77GyftRH1M5ghTKExEk5o7fVtGpYTfdTkrRx+U2Db3VqvewpcFMNAfStOWlyrmOj1zhCrzg1P
Ngc3xyUBjCIiIi8+Z9QyAX7i18S0Xk2FQX0uzWJkK4C1ajGtRpR4gL0JEiAYjqk7TexlUHirmvcV
UtlGwcLmTNazAlbpvTyUcUbPLd/Nt3VJCeayT4x9tiYMMgNyEPDjm3HvlMTooCipfnA+CHcfDb+C
0ZI3/MjROBqwepMCaYa9HxlKZqfGOIx+Bgn8b8weiY0Xk+Gwq29CsLw2vpuBIUEHQdj/V0SbKr0Q
NP9Vs9+Y5SNA1uJuwQx3GeCUlggN1utUW7ukKBJrOZRIFPKjjSFh5JirCARb6CNEEZo2OO1TWAD5
lC+7IaWEe62GAMRaSPXEebPC4kVT/jAOv1n9CcJqYfva3o1dsotowuTpKvBtnCF0acyt4VdQ3zDT
sIEWiLWleguhrzeXaB7J9R9tjfBPu4cQopryM8Y00BNbiOiXR9i9OdFlyI8Ttg3i9UaWKS9i+h/9
VFi0u9/A/ZD5sXCBUeDguvnqp0fEnFLmOKBZTkn6pWiWs7j0WBx9H3fDn+teOllT+n4agk4srAZR
3agpVU3b52S6Fqr37iNIinWCuXgiEarGUBFhR2jUp1V+l/l75v8lFSqvgG7CnNPkMheXBWN0Sq7J
+xvEW8p5r7XoD/r3xudkegNzGNmvpX2B80IrL6oOen7zAIvbDr24W6TXq9R/NhDQxNvRe7Y6g6x7
Dw7BjLDZa+Z1ZIOyOeBzrDVykIf+X+9MTyomQmzXQXvoPqvuErmfzKOeSnH34UPW+iIUx6ZYo9OB
LBXczfSedm9p/Ij7n7r9HQQHU+zxpi2XDQ2UnkeSgS17OhVg8jckX6H70dUXV32TzAzS5rMxzklx
EtT7MsY3MmkbLWTST8uoVe+Jt3E6+tI0karcWA0YFpt7aVPR0S7lMeHtTLOVEJdOYB9Ilbbny6b4
Oen4NJdIJtc7QjLkszMqfNdBR1WL+vqNlT5l+TJ5EUmC/QsWVgCNIB4ujglA48AgUfgfE4pus8fU
14FAACXgmesioIVMS4q6GlkWsaILaZ0DHMlJ+NuX4BmRs8l3Hcm7FW+CMVgza94bTUQudbslqU7H
AlEnK0fLd5WkQ0sws8taKBDDZHwyIQeliL5ZwsWz8NtWPPwu27QxwmCcu8NGd7MC9xwC9TLt754G
ZVwhFFbitfSMkymxr9GULGhndyQ+VjQLmiQ++eXQoDf1PzPL3gF5I3tpqfViVeZIRSL3DIt8Dx99
l5JqXUWbhsI4YVXP0cR4HNTcJF5y3J2xHqQyT+HOGmCvKSItviz324SN6wNjd6kzTIehiw+81+YD
ZxEcCc7E6pKQVZS0n314jbx0mah0w1CykeD7SnLLfWgUHvyqEVEzvZKSUQxYW6+8GZJ9G0dBBRaw
2Tr9muwVfKLhonMQwVHhS6zECUZS6lljCGEZxvhXMcclvbHhZQBTrdR3GCMKzJPib8LPOs90R5uA
vaLZDUF2HDMwSkDWaOTmn/h7mA+Exmvvf9TJQ1ln0Lk5q4ObrTtOCBopwg2ODGMUS0UPOIPeOXDr
1AEuHBjC8aIIeR/9m3Lg4+w0ZvK6uW6Kux68ZQrxVtruqIlk6BwnZ/ybWgGVnj5hIPq950wvIXii
5KAHcPs5l6f6F3MHPkv2EDwgU4MGN68wTmJ/3EmU+NjfLM/ax1wb1UXAmi1GbsZeM87SHgn9NhCO
GEjcTfs1pNLSRxqdrROccsIASMUAPMpAin1dMpeYc+qmxnotCsb0bD+JdJ86rnTWkb0lBXEi9UNk
aFKsc8V8JnmUDvkO9cIhDcdpQfYIaBVaDVGYII56w+JPTUBs2zEQLwl+7li5ML78fU3blh7Ghawt
Gv7tUgws3D1ps24AlvaHGxJL5ToX/ZJuaS9PAR39wf1uOeV3zPoziGaRMDeK9AYZoIyzEPTTOEpp
KYtZwAf2pxOPqMPQ68GLg7tUVNf2VyGq0j4g+2NFywHDIE6eoRplt2okZGmmQ+NQbUYmoENUATFl
rSzoP6r8kMmfgMpDr8xLQ5XpZMuJHlOr/Kc6NLZmE7z2uvPQ2mJRBi82MFx9q6PzBUbbwa9NeN1+
9g+kX7Tu7PdcfsSU/gZFiWinF/vFyKeDO8KwKv070BDsX+5BMYPqkV5xojTrlBXH3qkcBGOa0gnS
SaezYU207dKwwTY6H3luf2eqp9kWXbKgJUZuGRWg2mp760fJvoeHLATSVyL9bCI2ySSN/fxqxOp7
JMoi6Qt8vriDLfepDvgsja/aeCXkaKn4dPu5oV8ncOi5dcq+f87Fa2/pGzF0uyGibxolE25SaHPs
EQbhJ6wJLbt8ULzkSIXciHhAn+12wkDJ/TM+jxamsJ5oTJsIQDpaFjOLpA84auhzyMZW1ibZgS0i
lI5Dur51uaOtbTrgOmIaNek0w2bJA4mbhqZvGbg+u7sglTsXzQSMMbalCuUd/xS2Bs5tiQcypR1R
P4cODh4J5oVyIVfFqtDKpTObmSRxexjrPHppImTMk3y7WrmmR+z1R4Zmb9PYv7Ucrskku8QGnEzz
aMTFj8xYUWvTPzm6dh4BaaY4b336YVr5WXFuntLZdXp3k/MY0RGrrlHJye/W8OsLYs905gDbkgBN
W/5m6qqXMwF/jnB0n/uWx04F9buNfiJxvsq63EdUMl5lFEwWYGqQ+daK6l9Al8HTWRBH+7VJBtJO
36a0RJiZLXUTQza1o+OSts0Mt6OZGVgov8CepZSGGn7cgm2sqj9NGD7aszm+ahFCzJA/Y0yiD68K
YYdpk7vq7byQlkj9oonPBkN55Tcb6amNMh5xQ52FU6CiZ0Ibc1VxJ9B9bLmXZuibigJQKiWH0D/D
2QhjlXWXqkWsPduqq241mqxOaHbeNBgnpltv0hCGhYfiT492ZlitS9+FkchiNNbYKT1kX3KpKMrt
dly9tYO66GEDxTd2V5Ig3NKDFmsvifQsOQXQjDdp5I3Fe0HZB9zWK/CPvyub20dZX2Xm7LUMLknQ
rwcCPcf6OfAwpsAUcjAzkiKtaMg0ql9ker5qWmfE3YbsL4OLZJ4sDZMsypC0pWsaLBuDuXwuiAWj
7KdUDLphhX8rLjZN1q5scGfeqC4lFz7A70HNL+oZM/EdMh/iI4f8ZcxzEcjywYek+ot95myKiFZG
5t1YE19V7BQfScxQC7NsFf/lBq8nZPOeCSBsI8Dunyo3W3o+WGcyxBWU43Fwb7YOu2XrtLCpiZzH
nQcEUcwFnQKNM2rRKnY+xzE9BMzB2ewHsn7jytoov11Xg8MHOmwIUUKQONN24d5Tgc0OXwJ35nG3
EM6RHtfSrZznqnWXXY1emfHszW2sVWt021qWtHjZ0ivmcMqtL6VXbxVbDQkEzEQIKR3yR2FjRnP+
5fk32Q+OGp4cHDih8wjKWQjyT47XKaezyHGjYaBEurAmj5GsTz6dOG1kN0y+MleuKkvjzisO4QB+
09hbWbHxOOYQykLXx+l+nMx783LyeD36Xexawvokjz518MSzSjyAPsFufO36F/KJnmSNuUFR+Qwb
n3LfnavmLP0WXnHw2ETsFgNK9pnDtvJHigujgVjbbyzSSOt22qjOXUVJu9QdSlli9KLhHDAHkrC1
bXWl4cP7D/ZBH92j4a+xNQy7/rp1GcR3zFRlxCwBs2voHAxHHIXen1K0Ql7TYw7zT3N+varblc+5
pJ3lHM60cs2WziLPtMQrkqPE0Gh6EMgNrL7BplrEA0Fy3iJvp6UfYY3tBDw5siXmY3C7thFVmJQ2
/IRlxIA49m4Syd0A5QCYtwPwMfgJe/re27ZkAkTOE0CwvUVOfSiAwnshxjcscnZlze7aW2FyXkQD
RCAXJ07mr4W16elztJL9CX93HX8MvvHdOnw6Hgc2p36P0A5pzPQw218S9J361EP32+rEvTkDlARm
o4JhWet2XwaHCBF554KoMh25M5mvdgOhC3qFmbrvBPccdITObX5Pq4DxHLOiaYZG5CipMcn6tGMD
WA04ymvix2Q187gQOw10AvFcIUhXAm1nakGYbeD9dPtgis7CIG9EERRhoKtEFc9ravNpWTP/01qk
o1NyMc3iYYArA9nJELM9hbAl1AREg1k1kaHo2lzCon6SB6vjwmrj79ybfYGJfTc5ZSthL9pZgyAM
8oWH/XzIz+iJmAnqQB0dssnuwaBiwkMTYsDHvzWFAyky+iq0iFDQkr1vc/m7OjpCDN/WPWN04+pA
o+wfo/psGpwz00gYkkmSSL2BfM2ulJsfwkkxgRNlgqgmxXiYi44Mk49ST1aVg/JQAxxGZgYRTKXT
bnxyblo6IyP0f5+iW8X+IsacFrsMIz0Uo/aj5OjW/0Q1NMcpvoWsmw2HOxWM+zKQ2FLwT2U2UUuy
fnJ1kyC4Tf9/EIw7baqqmE0BCQ9nyB7ZO+iJMheSFUlaVPu13X4Kaj5L/PGwQl51FlDOo9pYN7q9
miRdnL5/d0pX51oT02fF6opebFcJ+2Il4qmQiOhhtfgjTgLLQjsxzwu41OcceJhsK5rT4pGaPNAS
i6lVaNskITaLBVjLOKOigNfQj/kcqQwa0YyoCwYrjfGiNI41HDixNUalhOqjzdMB8Cp0U9WXpl8G
7c2U6HYs5pcO6DkvJxOHs4FINu2At9TbmxH5IiiirKba84Bt8tZfh7mxtsi+SSf9Kc4fWQY6uQu3
RZQv6g7qH3IyadB20LkIsb9UWXLoxv28F1u9dVZFRX6Sd3agyzosWdr4kfjhLkzFAlVxxEEJMeui
s3l15ApWVrr3tK8x/9RTOEnWPMoib6c/jREpClGMgQspltiazFRTdi0K7JnXHOb2rFtGtIBJHION
E/arQXag7t8QOe1sJkq2hFoNDmFOJqkMLFv1bdAvvnmwsOOXIylVeJyy/3eutWdzOzMsaosMSA+K
4wSy7hUN3krPPdqg1NjsFaWBALhrnhyPfSP+S9NL2CLYL2mn1eMyrrSFJWE/h+VBH0FOkLmeTP8r
RCFqGU+5/DaTn6okCJ3+O/19jXIqZPDN1FuND52aQYaAqhGDzyxTBRGh4dvndAJPHKP+OgTGypUV
PS//pAfRXjAHbsovz+bh4fQTgJfqtVdpgaYVoCSYskz2dpqitbLpkKGtru1kkbGAd711GGv/o0qp
xEYQn3wYpM91gL2q7T8brZDHE+02PZwulgzmSRSwq4hTQAevNokNkN6o5pp0MfJ5x9pwlQCIjJYi
m+4F31ozxx23YwCF5JraOFSRtdPiWRjYz4uGNNvaeHJocPuzUg8D8kTLuDIQBzoaZiBQcxuP9u1E
v8DBb2iYrzLaW4+63s6xF5pI96y5AsFzDOJW+txu1nAK49fJxcMCf2KomM7q5aJJfpnyL8za2Ro1
TDPVbAbOd3nRQx44hmw8OaLwdyvFuYIgjvyHNvtETL6z4hDxLUYegUqBh8rNkbDr8LUgD9aYxGc2
QPMgSoK5Bcv4pNZea61qEhz6qvlXWwTCF4TyRdMqrEcmr2dFd2xguFa6NIHoszKEZEHCF80hQWdT
6On1sGyjgyLdjKaE/t5apKVP1jWiD10H8d5x+kM+uZsx/SBGFtGLfY6zbl4fkc5+jenn6N09D8kh
4/mqzK/8+5OdEYTw0TLmV16Mrp/9mMSKBNhHoYAQ1N6qVyi+EQr14aeH1btQdExq7F+NpFPMkEmJ
Y846LSqoYTQai96BQLpWQ7pvyRWpHefghESt2Ggbx3WDciq3wwuMjz7Kj5YcDq7HN0HqrdqfnOpW
1owNOPpLjh8D52cW8IDnyvdr7ktzhTPkmBftOVHvE6Et04TaIDEZGnqnIevXZfhtHHrrVVfRKmAJ
tVDDiil7iZoerCl7gwnFYqT3Y7mXlkDQ3BPnso73Ag1CDU9Cjnsdm1A6pGdh289pApRN1z4sxKk1
s5KKz0VPIYCPrA/2hMMffWGOfj5wY2Zk3CA6LjyD9XIcSHUqBdrJKqJzX4PdG1qcXJQVqY33vgZL
msbBRfmoT9xF3tmXroeQn1HfGVN9VgYptr4HYM8pbz3RciVbtXSjr8YXmMgFjZthoBTglBZVeGuy
Y8EZ7El5LaEIrdWvo7T4MRnc2ASyF1PvL1AMH2PXXFup+C219LNxWqQeOY1k4X2VpcfL7Qo4qMHK
8q9hTDaftG+1V+00grtSshTLNj+x05mCck+ESKhsFjVHw2/jZeeStWFhI0unHXSvMZRkHFRziZut
FMEu4y2WdYiDMHptjA9zr5NhYDM3XtvuwcFp3+wsEziUS+i7fVM+v2Ee3VzTSzrfC9lap/juaFki
ZgOkTtrnQAZGY9n4bJh4Q8r0e3xQ4ZfWOptR2W9AGxdm1jBuR2hVH1Wg76e2/dKys97Q9JqTz2+2
/dJbx5QF27bXMyQbRQVKNS/Ey/Src1JzO7FxJlr5AVYQ+u41QiYvwGc2PZqYlLhlhZdcoLkwTFr9
DUfuqrvSLFmU2nfYsodsNIzoIn2JCp+qkcgG+R9H57XdKLZF0S9ijEOGV0sIEMoOsv3CcDmQc+br
e6ofqru6bt8ulwzn7LDWXL8xyoOW6U5OZFNUr1trAGsCdh1C1JC9ygNEHMQCS/G0smBJP1CrwOCg
5MhkKiHsrwhYDShAJL840ozI+RW+7bkTL6UB8H10Ok5qAm03zwUSSo1ljwyacOLBwG/ApPK9TX7y
B68uq7aCtU2LsKMyryNXb/wvHzjf4m2n/cWoUhXtt1GBV4XjWWJSPCbmq5x3gc0AVy9+S3FkKUPC
Sp3sI/PYkrGUfCQ0gsY2x1iKfVzZRkD3GB4DesNOCUBU7A1eOvWi+PjUATFonOrCfORhVQo4CIAS
Gzt+8G1eoN0upJUXexYM0w8bG2Dv7JDWL9PcGuLCK4Khi7l9xKIc1F5ygyVmsYtjF4NCVdJP8OP6
bjfZ83bGWAvKIKdYZYcHn9vchpFT9E5coIn7TuRLKRCIXDWQ9iASmgPyB7XfTaSWUZFJvflUQTe2
SUBzxwpE+MDvob701Ap2NZxNhVSZWyR9ZaJhdEJ+RX3kckD0eyx4GPUgWRGJMj49y/K7Yfmjuc2X
sxC/Iwl1RCM+keoAXHZ5qH2q11C+d4S32qipW9g/FTU6wjGNKESFQRjvK+2rtuVJpUCbkRfO6GQY
WLBOyBM/V7nQI9TD6upFC8GEmXKTmcDXRJ5FDPXnhLwueqlQZL5AYpko81YmJyWZ1LOuI/y02WdI
YA7PzRAfiEd7yfCMEDeDMIEbzuiPVri+jg9Q0U2z0e57NcqghUls2qKax69ntecMdl6FiDyhg84g
4srJRATqFuRpXfwY3Kkh+yYVmYhF6V00C5EdKL8ldGArXmn9QY0qfx5c1DwncA6ivEVcVUPEbQ6K
uJr8mr9TvZMheMTJ0zevIrsOj3WhgSsf9AXp87uIY3yMnmk6CSGwss8KJ4dRq5SiH3HGxhpJhLJL
+uK1TbBtALe3njvLNSk5QWYBKIWlVw5ulr2w83+2Z2KOESRGe1FbJ7Kf7XmAKfi35MeHBNFwo9CX
a4RX8XFCV9sYKNaQH5gxu/YpdWSen1UpPRTQJx1e1phraFAxVVIgUP9PP8SYbG3mYSmfiwQ9TfJE
fE9ZjJQWwt2muA0FZEqz2ZL6oXRgaqxpJ2nRKR9Zlo0fNJZ+PfkrOIBc+umptkZ9emPJ+9VH2jZH
JrfOL+XsP8QgRCuE3CXxEH5ZpeUr9uvSY/+gAYNtW8kBDHj1bTB/pmFfhs8LJwtxgjUpdTVhpwrB
pllCQsGKz+CBIMjuyoCLhazYhpAWFs4VR2dG2u1MZquZ7zU8sJihl6zaycTIERXT6Qi0uKwgIMDb
GOyAS/YWaexWrEX+XZaeVfviUihhMHhbYyjJqJAKwmiaLPPtR0UYj7e2yy5yRKfKrGrFuEgl3jxe
BaCe4zBtpTgPMFs96zPiBvZqV4PCULI1CBgi8WMG1BxM9p21ejm2AV+RmwvqW12h2CwNcGHq5CU9
gvgZRXP3WAx0Xp1Dye2KZ4lN39OcsXUdrH/Lsvg6s7JCZ5ahzCEDG15wRQkkJG9GoyNk77iSpfBt
otjooZ7qs/EiQiZx41nJxn9FPJ6xVz5nOQnq/JkrA95rY52Gha2K3S/HfgSDEDKvk6SJ/p2jspmC
2Yi9Oqapy8JPwxhuQ8RB0HcGbmcgt4pqP6O3tRvVG4wa4QGmqMw4ZCyF9Jrmxca2H0qnfBmCcLGf
M9pXjbyiIUZHpD9MtMc8arehNTzhSHH0uLsMYvQZxu9aGeZFPDlinBH7FU5H0ukqdWeLrc5azt9m
kf7V1sSWgBVpxmw0mXfP80gWUmcRoYXeuWMgUYljtFPjGp6WxYR24ivqSQPIz90gOZ0Iz2Ke/yKp
fq0t8yKVgz+jQlRE7v3kevgWzt8FHNN+nVeebHhiLLPPap9+peTAE0Sl3uSCIzKWd/Iy8tEnSESz
vc0zhUR/n1roNxUN1HtNYAsstCGQesSachsk5bs5Ny6r4G+q6BLGVW09cQV65Dz/K7pnjaZGA74k
lBgRrWzfOpOfxG3RUpMkN630H5+gneL/Ht9TmdHffab31hmI6vBfY7XY16Dd6v7bnj8qFY5J95aq
5H6W0UELQQpYYOd5AjS+43OCqbo85oQsSE39J80IJRsV188jO6O9kPh8M0fpSYTGtRqGT2WtPwuT
Xe/CumNOs2/d5jQ0ap7+TBs+lw/6DO5Ndf4oGrFX88KXOVQJSGY4F5F/mYJLDb1QxwkzNq9rN7+G
d9WYwVnjRbdHvmXpkUkLCdcE6+UWLNDE6yTNlbje18nELBNSjhh7i1GslRweCHYDbZfIQaHJgu0v
+gm72BbEpk0Ux9YQeuaIz4D9cvspxcvO6opLQXVklWBgVQj/vemsg/3ObPaaJjNaiC+hS9SpULLt
S4FBPcZ3WT+Y/jamAooiaz1NLTVOEp34/u5iQt1GDmQ147sj3yTKrIERa8wxmPurUuwN7VdbgwZZ
hPzI4A7PqvZhxV/Neskrbj/5VOPdMmSC46BzahWQBQtUFUbnt2Kg3rAgEcraMX4I4tCE6rYF6qDS
rz3kuxIQ6jJsHpnw9qg6kbRulUrys7S8DU1yJUbsUFGWSPRZSGXtKPQqS/GKlYDMqXMarXuWE2Z8
ebT+5pMHTd618uZtCdRUfXyhWpcmUL3Ga11r7PEZPxgRDrX3ypB3rZZ+JwkXI2qVnsmE2mWQjQnh
K3Rf0VDQAaRUMAZkImTSEh+b8V0Z5WOyAFRYLUS+q2+wwi3KiZTC/J+kEfelB2DOy3kiyDJhBodG
Bv/7RntoZPpbRd5bxvY7jPGODo0/oPsUmLE529Ay0S3aX4r+PQCy7pZmg6QQ2WdDE19sLGIh9SHy
9c584vxATcm1hyZML/5UXoMpfl3LN514msH8EujBOtrjtoJzFp4kgdyRNSD3x3mOvZgMljAAQVyT
/TcjOVqGiyZ6FvpOanP1n2tQiBnJW994jGT4dRrdCGqI2n5jtNKyxTazS6OWm1lD6QjWgflRC7V/
vhcWeRLynopnY4p9JMJ7O6q+pT/iKdFeZJDPUjqV90n9CWdUU3wQafkLpllL2NOL/TqTtks1uFxg
ktvyvuVUQqbI5gPCIaWNjW2QkTpXOP+s8xF8tcNriYHJtO5j9R3xoUpQ8GaCxcR1TbEwfct2YKX/
svV91o+p/E9FXKzyPJqfNG1r+iLKryJ5y+zf2boTLlb+1f3NzPYZMYDsa+IKwTaNjl3cVcQzma9F
rp76CPqzdfdwduBZHs9EqxjRgX4ibnZgQhFyz/mzqQjf1jIAw7o/0efbIyw3BSVfuCstAQY6ZGJQ
uU1e+voygH4Hd72yDV2Fv6SCbxCOHRoWS7AAseADrxYEXuNV1Mx0aQU5D/3VrI4zEH1+C7fN+JAN
BQAFXmFmKFZsn+oZZgyDgzUizmh8rZoXvb6sCF6lR7qXpO0MXJXNNbTPRr/P87ss6Ps8js0R7WNO
+iLc6xjCyS4CZpKpIHA+B3iwmrRVxKHIOE8Ifc6nFiFLUC3UJejuvnscU81LWV/s5q2RL6t2JVB0
U/Uvi+3poYXU/mAap6Z8KdRLzYBcPBI+/rjhleYuY0li5573nN6SivQATBTajQ5QYAV1UK5G7+F0
0BscLdjnC+ArEmlhJoH1cwZPFI2Kzf+OpXBAktoHEr+oc60KaonWWBjGFwxILeZamAgYMWj56q7K
3e4spnJH0Z90FdEEQNLpXor6KcQbJesU8iWh98O3wc7Xrv9C/Tduf0r2hlF0Kdb7cBAG02P5sT9k
ZniyLGSn6+LZ6GsGpr6MTy75isZYj08TIy0SRo7xBOGY5zrjwVihiesGQFs6LnE0QDawEXljd+Bk
OPoqxlcyzZnVYYhCNGdHEBRO2vo3sGYdO4zp8g/4AbKncr7Ssf7i81xl8bRvZWXTdqywppndIvDW
hZIIFAuHbAX5tiIpOCfCb/43auxiTZ2InL+l6jazKJx5+FcNlqdHpqdN8bZZGS1OXxWtfs3IUx6n
nRDMRI6zfpqABiTYDGeqmxi6/Mj3r4TIpRHsltOVyhHjSh1hgQ0RIzecEUukHT1L2dukaJuBjYYG
JmDkJeKns/GQ/VA2sWvXHv4CO9na8b5hwzZve7V8WpnnixgQ98UQJzHS577nDaVC+6sM+8fLOgLw
Ssu/aHkGgs7D+0jNofJNLzgh2jSQREBgKppE3J/OgN1n+lGh1j2UnYSX6Ml3PH6I8SeRc/iVsLjQ
fmHG3E5MqixuQ5t1Ez6fh7RwYu+rP4zUdHa1jWKoOqj6pYHAX4PTXufRBUMh0Vw/5htG/24Z3RNe
Cfi9to/NB+av/WQwthMakGDIgv1zxUWv8JblIxaSmpAdSHINN6FhMoR4ROLhMeA/bxA7R5wEbq1T
ZJFNJED1gZhHnY+7kYGlxABhNj0FMal2R7eMhWzdrPTFiyCD9lMW9GHLI5UcsCj6DzJqZ9k31pPT
DQQhEdfaymIbMzXM+cLV9Uxwngl0qPd6+K4rEmS+Veu3Td2UVkCxZSIdvvIH/d9KvAbFYWa+aMDq
F+PF1tk6zd22Nt+ElezEw1atfoaRijUF7bbFGWyy0C/wDqqWdMeLoXVQFdfWTXqZZEh9N/FzY/wx
sdWp1lumRm/YtkZcISqlejRN+wzh6oQKKos+1uX9oRMig6uEiDH+tSSBqWcjO1a4+PE5P7R+IQZA
LHw5wPf0vZlvHULxxRq2Roo/F1JJ/64AdUV+AjQ5LdGSla/Nyr2n3ON+29kMcUCA4OrZmsZrk5L2
Scb6Jkx8JfErbUcg8Dx4icytu7NRExHtAgtspIFzG/ULIHU772ekwaUXPVOQSxrzno0GQ50oDo4c
pFfkL/IwSmzgtvyV+lAmjZiZ++xqJKUPb1kCQ/4UAqO2XL06RqmHDnFJ38eRJ+40JsAffMt2VANN
Mgaa/QS6gKBU+9LJL3V0k5J0Y6Aa70nFgdeCkeHbnEmC+xjFbxt6drnLxh99ONa4KWYdjGGIj4D1
o/TNmvBJAo+j01pKyj2Zvot0v7hzfst55nQmuSxc0R/wVGgxY5z4fxY4zwkz0BnnTXiWKL5R5cbV
V87QTGzpbQ3LzXXmvH8ZwZLaJi4upHEm7Vnqvi0Bf+9noVZaSUVmOuHoSNjVh2QUmHTO51Pb0La/
EnCRpEUtry1D/Lcx8WzrYMoEGZCUUeeU31+tKHGhkeqXE4+rsh1oEGJ2NIyCy6Xq4FsZn6t+0ptL
RP6zJqjREFUyFIVMC9Zja1uP7SB+DKcaT116LiiVOAlWhJRG8jJwGujkYeQUUXr0q84vyfrWZGhP
Z24ePP+9OHZWdA4JgeVQ7RaZ/Si+5+I14TIhzEKE8zbiODZSvqqaK7Z+Z+K/oQ8E2V2zpmT98JI3
X0MDhwSxoYWlT0dupGmaFxK4UuKjlO2/BvxkTLYE3tAcbZ+CuWtIUFU/Xv8OspDA1hY2FlGN2i/6
Nc3aDDaD6n7eNqQd9Wl1Ctl6h8Rto+ShZ4z3csukLv8uODxGROAZ7U4HgQE5PoacghM6hvP214+5
u2ApH9XyLQubLz7ph2rrqDJTiOWBx4ePgHYlKfne9wai9dDg3tLq2I+jP60yqG7ZCnL8lgPBiAtP
SbFS3jdslFrgDiI8lZr6jdG3nvZIeawJ3J2t7Er0foUAxY7otePo/gijW2LjO412WcksSlpvKRpD
El8Iy+OYkmOvEBShqPXt9rOunAjIrbU+Q5qZ9LNIdeLuMIEwO+mb56UfnSlWNyO2ewpk0fckapzM
5T2KPmR1efZKhDNtejE5+iu2bsTLiobEMIrk+JzBYm+Wfw06P46arUbprIZ/0kgUdh6dmxDjrxkd
quTD1O5aiURNoMVGptbH2lYqiGXp912ZoY5OHCV+aWzIKzeJSCkQRxUj++irqxHiM1O2zs18Rh9e
odbQ6WRjZln69DJiJsrZFscYQx9GxhFqTz89XEOW7pg82zYrI0u2t/L6tTZ/Mgzg5XWmsQGaw1y4
YNfT0nyvxoNPbzHQaOGv42WqPK049glm9eVAzvkmYZvb6s9t/pZasAnFrsZ3b7xFrWMsP6IF8iC/
d8XVyF4mKRhCJsBVcsgH4HzcrX2PKp4h2/Q4sJGC6Rw2cvJjlHwO89Gq3q2KZunx2AGKxVy8UQaG
VbCZjHvR3ZVQxUD6ZDavaUj4ZRa/mumJiPf9co+IYqrwjPFfQlbbbAhzLHTlaloR/szLhGh6jKIg
ZzpsjozYQ2rn5pgqRyocx5IBd3H3sZ3BX8pmy+mygyYu5gyju3zFC8WBDLVC9JWXqirNF9GJVsdm
96EqYu1JyBmyOTZrsCtlmqQO6Fjm5J9p80VIMpMNwsegKCAPia5pGe60eXUXtD7I6Y1/UQ8ov5V4
bUrcTDkSNeJnbblmnsa2dNNhvR0LpqLqJHuc4ZQjhBBF3b80wxA72Zgx2oFW2lCVDMe/wAXzmORQ
YaAbXmr49NVH1JiYdlSvqUsVm6JbPHLOETSPN7O4p03ujeai41Rm2J3NCs5dpYG+nEqSOw0oN5Vc
q9xS59eayqRWQh5XEnDuWKwkFGAFCCitjW0OVF7zm52sJ20hly99M5k40/a/rLaJE55RaKRdrc2C
7H7E+CLtYO8j1rIqYxeTFbeSUvdGJ+Msy+QW0IAy+xIm0B8qJ2P2P/CGx2hVpk2QSyYa2I90Sncl
Rlhtmg79Vo2Jc0/FLaagsnCkzEBZWfquuxQILUGeJv7aVKS3sNWvPNW6+dJ18YsREUG83ovlVZVg
gQOehk6mYSEz5MZLoheT7I8Cz5/RrfAJ34vRZqsQ79HY1+A2DLjeESFDStOc7dk8h3l9Ca+VPXoN
cssq7XBaBuRRosTd1cTZzR/ouyh6YoO3UCIVY4Scoe6Qpm+6KEPTu9FQtEW4K6Lqe5yRqxPykLvM
C92HNQHZ7KrPnkQjvzYjakaYOqCYgdSMabrtm23BRr1bM7xQy26aw908V/zeF1xd0OcldwWNuLa7
4/tiDE60VE5tRM/V0zvWlcsgaRf1vVaLNzVP3o4zIT8WOgkOWaewJLeg+qnS9DxZLFq74QgP6yCX
Q6A4w2mWWbkP/TYrCvJLqu2gTNuy1kmFwjrXgJe4DzSpHxnY39A1gHWlzY4gYU/irF8E4+KSDanm
zwufK5tkBVLw6JRFeNLnPQLqfVQUJymUjx3pCE98dDcSSKZO3JUeiL3JwaGm9wartC7nB2Sau1pR
TtmcnLToQ0eDXEqhO5VQJvTSbVGajhRoTPuUBfH4Bqn2zPj5H47QTg6aNfRDks2l8TDF8kHcAUsF
szagr+kDnfn35P0p03zQUnUb3oZ5DcC8bUCu6vqRWF2i1jg8iiA1hoC7rbdOzLhOfRmeFOJaNSlk
mFssfGFiOo6dfQg3CbOVEImCuf1Rqbke3WkeQVMArJlKR0SmKW4zLZaOwJWxced1drGs5Swl4Ymx
5cmCPDRTIhusK0ObPJ2y5VyiHnmoCYQTT6wMe2ITjnAxWxP9zlsTzyco9MnZ2kiHabVdOmjCeHmr
OYQqx7N5KlfKUqY7JzzLlHA90gdEg+ece8ciAlparDMn6zl3keONxehJLBaG9TYI1CMWK2WL5RJN
A7ntmNcYQ0IPpphvu8hV0nWnnIKhzHcyIt+Or9o23xTYQ1ICiyl+IrLDOlmsKHHjI7klxbKlCKVy
LkPNN6Wr/DxDH+jLeNeQvKjAFFSg+9D9uUohu11suy39j7D9cIGdIQWRXUPrtndT/RPi55RV8u3G
ft9O7UlQeMefKkFrM8qcGNJdhvZ2CzLNsnYmeYtz5DZa7LZJuMuFCcriLAb9WW30m0Xoke4DlDxH
80Egr52mwo0GeRem+S6iULdN3xQSgJhkM+25Mh7cFGKtZonRVUi+I7vGhlkhErUDfkf14T1KT8aq
nrq1OCMkiiHvFfIVZfe1Uz+Wjq9tIYQgAwTZpf64DRUJh2PitQcZg32jLoAl9IBgBQtQd6G7mfmO
OHFoMmcGm8jYqe+BZj21o3VOlPQMequKi+NsVQez/tSVGlNBRpk+n5vDVOb7pq72IT9Ytq5y5BdN
vk9veV/4Uaf7MWA3mOSJci4unUEa51QdhvGdRgBhAURWZfVVTfY6ZeVpkH3uGsLxADytb8IA7pcn
wdQaQSY1oLTsQ51Wx7TImUg6sVO/kp2SOYNU+yzlAx6mYCzlYFnWQKWzliL+PVyPXhegC3IXSspm
RoKxApdX0aIwl+uw/vSY9KVqcmgafmRaFMNpPAhzJMH7dm3ug6BcSVnjWzT0PGYOrAXSD4AqG10S
2ECNYPWwq8AjGswdv96qh1likyviU1dNJ2liVe52zXSKbuh6riLtryKfL7WfZfqlHsoLS4Zzmyqn
lmGxvosYr4TF7AgraGa0sUq4HTAkVxHjmYY2sGCkMXYOM3kcjeC44W92sx9rgPqZUc+5TqSOukV9
uABogJjgrbySmWltG2+LI2j3gCLNF5ayR5LKncf5L9wFeoZ6aN+3cet1sr6To2S/SjuE7cMCgQpt
aYnOjUHGJPvaKLNtqn398ifBnGLNdXuAaRpEVUAdG4uQiByopRNtrQQscnUopP4iWezXLoRlfKTs
tJh89jUan1ucm87QzU7CDafoCIVDBRZDu43YlaepdAZwV8+tg4giD0cqs/FSgcxDmeE1I4ErwOI8
Sat2VSQd2zw8eVk+n2o1OrVNe5Th9QQN8mnTDgPN1AmkN2kryL+UJpQ/0bEmg7tOO3fIE29GJjE3
voLZ1VaMS7HUzB2UZ0veq4heuxlGxccAuCrm7c/GeD9g7lKx5RSsKLvpJ7fDF20qXipj/5BPJ+vo
09dPNHxD+GHHxV6byz1Tr/0wZnucRmP+FonhdarHlz7EM5YbXpS+jPQVU1vuq072yYQAw9ZACygp
9Imb4epeps4f2fWzToCU8mPHgTFIbqbtGGn3KUX1ukNZ3CFVkLmx9Ln0F5pgjLMJtA+Lhf8yfMXt
1ojrS2Fm174kt8fqb3PFDJzVo3ztUROU5HuKzQrSYcYaWU1INmzNLXLZS5Yn3rU47a5m3F0l1XyO
RoAiclDEBEqiV8/xOy8sM9uu8nUJPROxtKKGoEMlT9C6M7A+DeMddqR4GN2qAZAuOj8GbMFjgMiK
yp2NnK/23ZsRbuSJ+AASKRHD85le8umj0M868MO46C5VXVxq5O+Kwp/d1s5N21zWVLvIMX+uDjZT
928hlliEGGdmV1/OdQxKHTVBZA1uilVRqgnaE6mr7huhuD14dhuCDSkHJsO1XHgVCZPlal9ZO11S
Avp0JT/1jXkgF2+KqPHZbULDMH9HEh8EgREjjnCDqSZGOAR0aEc3APe8djmqZcSEl9TJDro9KTu7
UT4rbLwEeAXAL8lXTfzPgMu8v6zjV210+0gqrkzltiv6FzCc1zIBnJeal6RtLyjjNOO2jOpVxQU4
sVsw2vgcgqbpKKnm05zJu2mxd8yVvpBh63v1z9QXVDWTu6oEcA3WZmb/iGvrIOx814iG3npkYdv5
mdL4AvTSwOBo2eZUcI1KEFgzkTtOxWQwGV+tozXphyzSgrhbEdNazmowYANpQDYn+0gry9m2kjLA
hFXOZD/phCdrROa2+zipd6NrzoTYhyRG2foxsbTTTLBoo71lfNE/S1sca7c92guhxGw7skcO3fLT
WJOrZotb88Pq0IgjmZwChUHkgrC57ysfj0viF6uJWBtyLa1xCLklgujjw6MA9ToukhNDnkNttsCp
iurqgC2d7ZfXZ7lHJuAUfht5vGNJCwNILoKsSLBoQpysqT7l1ktG3ZvbFERd70cvB72wdgyywy/s
uQmO2LBOXkvyhuPtYAKE+ycpEUen5riGv47hk568GIyEBIWkzCZyQi0EKE1nTWGrW7wkWzxMQBE4
2q+rmP1Ec5qS/jEhAJFVncQSCqkO7S9TPVLeVLdb1CCZ4kNd9YdIlw/JC0lkKzkORCmYdoEsedrp
CP8qzPvjVLkWJ1hbyWyPdHd04hP47GN4/liqc46wS2frZwByKb/W6dUZHU0yAqRSQaGpQWktgRwf
1Wa992b/FnNJV+ql0ernaLOo827IUQJt0KxPkjf2uYcyWxCMSpUncDDk9RJopXyoFnEEnnaifT3V
DDAHpySivuEjGSdSTqnlSri1cf/0i8et0daLlhsnNGn4di5QbH5Z3qTa57ft9EV4Vn7EBdiYj+wl
/leaHwSVcEw1eFZl2fDEs+7E1XeyMV8lVnZQkV/xEZAWAyCR9fkubwksWAvjiMKcaJTiHMafGDMI
PpKHhWan85IDah4HMRHRDuoRFRhGGZyqTrerHqFmgfTldirBPLrlQd14qgMbQNn0cUPcclD6IbgA
lEdK/8REBOsJEjh8JIJ2Rb+1qnzpBx7S5V96D9VtjwN7LuG84NRutZxQrnQi+i/fPA2Q2lgN9vvi
vUN1gVeLlDZNi8kR/83EX9WVzhwuDjLQ6sgrGDktbU2sRge2VGjXrNC8aNJ6wXya4VkK9UsEqW6l
2P5FnmZO5s0+YZe6smOOx52YXXQnOj1YTNRJZ+yWTgA17Hb1TJ0wwI3DZ2aCLS4GB7tKSzaTCgCA
9J5XwXuWpKqrXFBhFYqOEpMD1sV9nxCuEYExwK/Ox8+3touBXd5LQECmH02J/2T4GeCcFEm7MWjn
X+XShSTQFPluSP93TjkLf16wQY5ivOrs6JSWkOXXtIVSJwcokQ7kQ+ETMTwkh2RtJWgjdCvziJPT
UFApVoxajiwHJSH3VOn2/AO6rjDe1yIPIvJ1CSDpkV0sT4BVS2eyn5Yf5IIIJ1QfuWA4pR6oUM88
LmeDRnkS3MxE3sct4WmsWPCSJU5FhzFu8jvNtcvkegcsHje3YXkErrVm6vOEEbhMKAXr0TnF7EX3
TnL7a0n8HRn1ZKqWDFnpWmTYZPZm+CDUBUyFbND2GsCPlnUb1+E2JM5xiIVjM6y/HGb+SrBNUc/u
2qjED8MQSVt4Ig7Y+KjKXbD3yH/uDZFgkKypvyTE1tLmRgOQ341Zggi1or8r+fe5YlBZj8+C7W6r
y3skcYcm1l80VeI7Dw4cGaLh1qL8P2MrYmszXI2ne/e4WNNPXO/sKhIZ1F91UoV6mqqz1aJre5K7
27gfHt+REnGbNnoy2tduS1xakw9kYJJLzrK5UEkLSvSDaGLMtl+M2OJpuzChZ7RrRGelkc6yqV3y
mDS/1eNI2nWddDW1+tYl0y0J25tQDzHZvmRzXHJT9ZmWoWdfrxmSEX4vNm/EAdnHmW5mUPog1+qD
es0gQq4tAxQR7iY9c/v+NlTp1mg6F1FFmDEtGmYXkRs1wqhRJ/BjmHhHlN4VQ+d2Q+lSjriD8ZOB
sjd5IsU6+Tla66ISXvFIIqmEm8mJaxAVQOoOHIeyCDq739LwbdMCDCcz5W4lqhUqrG5JVL7lTnrM
FB5ENPtqttxiBV+eGYPbQoESV24C7bk849k6a0Z6LknBldtP3iynovG3EbDNZnqXtvWnLcQudWob
t6uOHILJ4YQZgbcAsmu8IhNmaZ9sJcbievM6M6uIdWYVHZ4Gm0SvKHNGZhYqCr+Y5F4wdwwqeyKK
M+SB1NvsypllgBsp7OHGMN7KWqfNyRCp9Ztsjlf75S8sjEBAyo4NM0gQILL/1/FFovYEyoMdu5HJ
BScyjAoPpbCFQjeRAkGQloonWBVD0JRRsEBPg04PkPJKF1oy1m7Q0PXIQtW4uugScoVpQ37LGP3Q
mqqXBOW2ceL/0iWZj4PBW9vOU7A/PxBc5lYmKA+kTQhFpoG5L19DbhIcnfjs3k28fzouzt6IUKGS
wzIamO1ZHiP23DFgEPK0q7xYzwIWAf+UZnZMCsC1P4bEStrxZ0wx8KS6sb2gELmHvRs+tyLay2q9
D/uZX1P2H+xsMrrkMHlNpNWNR8MdUwYPBFBwzsoEJZcD+UZZ7GG2MwuP9ABHeZkwuqUgW8LwkzQV
bqJQ+1cg1WElZetVgPeolLRrV56/wzFgc0LfhzQI9e2I08Fgm6oFVQfBg+fWdKVW2fAbORPybSEf
yvXYbJmch9pBLS+UxpNkB2nLW0H8t8aTt7rIi1AmWVCAUxIiYS6gpAkxEkesaMMNY/Ykai/GeeVN
Zmyr7TjhynhC98h9VXiGULyqftF70jeJuwlBg2bPi33kDeD3Tji8E+2GW2j7YCmvFxVSy6L8PP4G
pCXoGYEj0By3WeTA9f0WvEMtn3zXwISfx2OoRmc8yFgQRSgd9O6gpBax736MEUEr7FNTd+csXM+G
rp6RHDfV3qhRy6bCqx+6AdtfRo4GgikeQhomvH4Ls8HUXjrfJOdanbsAxFstzlGYnlDQpESKTKYd
dIoAflWeu0a5qGjpjaqmVHuKa+OgdP2xZ6Qn8UbBMyPde+hYb3J1a8sPBS9lKRxyTigCUhc0M2lE
scQCgXHYKWn8bDYClK6bYScWGUzx35J8clPyHsL8mq46aPOMVgicHxvZNQFiVl2BJ91m9jujCZBz
TYJaZw/9hUwM9cp7y5J6IVC64JEYWAwnK3BpSuCKrCpAsFnxNTx2sVwzNmjp2sRvYWv7tDM3OYS7
kDx5wOz22jkjM2EzbFybgXCRPIHlVU/mfxyd127jWBZFv4gAc3iVKGZFWw71QlS7qphz5tfP0gBj
TDe6G2XL5L0n7L22xOB3XqIse6Z9+Z7pq50WCIkAAxVZcjbX7oyKIGZxkRNXpwvM7zvULKcys24b
LgnijD+LqO44hVMkQxS2OoVttsquwi01daxIMSJYSu11UTRJSsgILZzxkrUDYn92FnUCF2ccQh2H
CG4bgoDMIQviw+8s6dwsT7izyA5BK4p5V5F+YYJkvqieZDRrOqt1xDFfZf1WJiyJIMJ1BfFvpBJ0
WqTIbNIwbvxWLW8rnsPLzYfO4UznP4xkCCC0VTnt25ezRri8ALMiT+Rmhooejszwtz2NGJAa9sp6
QKj7L9SKL59JrWdhP2iBkC0B5C1/eEdUoVvXqpQv0wSXNk6jQhCDrCYGRPxYlimawMxWTrp9i7I9
vyZoc+UrpeHFyeDBg+HUqz+aFwFsHLwC/78iCQ9iyfLZm/fSa01g+HD10ZGyi96Q40MIo2YxxJOy
RH9vVAf1xFX3XjK8gt2c0+cnUqTLGJ2lc/UV7yG0MsaTtTvAhNtIZUnbzlOv0t3aRRTZOI+xWy63
Dgt+n/kj8m1RwK1enbfRxb1o8bA0dKBwDhyLZiTNUleiGen5x73YO3S/hqG4mzNpP7UsPGV+67Rd
vKj155YNn3w7L6ndKj4hy0e6xkLM1N/KcXtUbX43BoissX4uDZo2YfMbiZwWRvMWFWDZB6DrgvUo
CAPBsCdyn9TkbjZbFKuPSUvepFF9q/r8vSuH90Kv3/WVfhmPSU2Ik25Ud3hE3R1JYLbUPpdEoO96
MO9biKvFTEOppWCDFYng+pACRYT/5uQbJNA5RUXcwOfsbwQD3A3gfOqXJb5nCChyQhUEwpszGFam
bp4Arjnx2Dk7dHgLPDNw5aZXAkwQgjBf1vqiUgPN9jZo+GmoNCENjQnr6EWDMnJMXgVY2h5zCx3Q
4EzT6hgwdUsybgwpdgaLyd0Aw4nxBil6qejOjDeko+UC2egGv7wQuYTh5dq3f/PBdKqucVIRX0e4
AYQqFPOEi6iWKOE36vanALVM3m75pF3Bvwy1GM4xoaKJ+CZPy3unVc+02J7lBro2ZkpPg/FEn01N
SZTgK6AuYSFQEBfAzbdzB6ElZObctxdq70YitrAgWxZvmD5aTtZn7rY5FXWHtDUuQTKukLMIkEYX
G+8sPnPYStbyKWTKRyPyt3iLts+h+X69gvvxOxnwtc/0yBRtFUUbja+CNMOidmvi1o1jkjSSL5WA
tkYjG+4FIMa2SaA33aSw08g0ZyNDzjgMF3kwrrKa3du5fPRckGMBBnPT32Byo/KfaBhgIJ7FFUfM
M37TSyjle/vZS+anCttwat/IWFXNTzBwDaMi4gXaAj9/+Wnle9AKQ2AZ8LZGzSdLxqf08HmnxuQs
rxqmFD7IzmE7RscBD1AlcRzWA5WhYtf9bJskifXokFImHS+zeb8ImPeuurWe5B3NHKQx8MIO9xIP
l1nKzANMpzFB9G2AbnxNRDfKqsNbKay3NY02R8i359x9aL/K/eXLLu6rOj50Y31jXvBvUuenJWwB
jKPjIhMLVPZf1pZ+pdv0uevjh6rmF3H/vChIddNHR87CTJfNtd7Qg5XoWtGuAbgIy31hbh5HK1ok
/adksiG3d0p9vGm9T3KbdSZPGFO9LN+o4mvLJpm9YlEVZ8zOjAwKygKKUHeGzs6gwPrj8mOhm0iQ
WdW9BBjC9Ho9Y8w2IGdA/LsyKBXuCxkUokpQajx4Wh4MP+tQXVG8LsYTc6n+6ncmWyP3KW13V2D8
iEJOVdI3Otc7031eJX9X8FIvmCu2syECj8QCcJzN8QbL97JOy7mYjLD28PE4gv7/0MrW4hOVXOOM
wBtoSklG3pvSwDNWxHf2Ph/T8KU3+W2yVa1/DKP62LX4wWv3eIGeU/G6Wyiqe4rUjcxGdOOqg01d
27xsr7yyI5G5prEXP2MW68So19hZsFpiGjZY4c5DAUqEx4bo3cWgYYWZsX1voGGU10wCNVE5X6At
nlkCH5D3TwhlFl8jpUPLz2oP0kp/tptHzOTOciChjtlYnVn66HAi0UVsnK6bjuChYCUApaPWQpNR
VLb3kThsEW9ptV3qTAT5DwY+ZmRQItEtlLMu1uwqoWEpEXhOIgyhqfmMC/3FJxnkmHIbyRbr1T2H
fa0GYjIFxaKHhvby5GvHorTwSexEKk5ifK+Fj3TcI3WQ3tqteH8T7AENRy2HOTPCGDuxNKmBp5Fy
siXJ9cUlyuMakiispofG9kHjAfoulPxs1NzW9Xpg4+d2k0edbRimK2u7R07g1HKAJdMVzqC0WT5x
ozt+9xfKEV4P4nGE9L57kLXqDGMJNOhZqIxLuYKayAVva6my8Hl27dsQx28UttOMobpfLlm9XU4z
aiYFBdWVfAFMwYZ0qhK0DY15ZxKzjFdK0EyY770h3RYAFA/hWJvEEOglcvnFFxgjtakjPcTYc3fm
SHWx2+tw2ygBni2a2IO/drBZ4gHBVe0SDHMC50Osnkzt2JGP8Xdm2MbjgUhiHMnRkxLWo1gyWYXK
F1IgSbc/Hvh1EBiMaxLISsXOtyNaiTOI+Ue6cJLvL6NkCCJFshq/ScqgZJtcprdN/dkpFjXVMZE/
osiLtcltEaDkpDirOPLl3BOHysN3hIOq92JGc1pxJfjtuvVcm3nQF+IFVsFmXHCIEgYVchad58qI
hpWFt8FAI02pVW+C/J0X2L5xpBCXdVna7YJrlRgukDzMvUSfWC6/V99nqTpNquZtCopLfqoUJboR
b6QYs/s/NpbqxP33ttPqiMi+MyqnmedgDgtdpUf/3qTPTrmNAgUKgvWoNd7ipfBRktewmmf6f3JE
dDuRF/oWR239bgU/IGIndditgSnsttjdJ8klc3ciuZa3uBgJV9gHt49jRxyJlTDDUkGBTWlR0m9M
wlnvm0DSk6C4EViTK55QZLeqrMlBo9Ymkmjj6WL9Xqqjs94Zdw5VuD90igXaUwKtJQJ861xwxvSK
GllMpMBlMdSkp85GYEwX1bXduZ4gSlu6s7bl8XP7UYSZOM+plH0xz4LceHFvFELv0tAySrqTby4f
rtIXL0E+EbpqHLJz+1nBsa3/K2Y5IjKYIgZxsdecq8VLThObWPZqocUg1C5kBA5iFVZ94Qm1V+9L
oH5DUdXTq6G0BLgeoGwwW/QAG8Qr69LSXVNH0V8orM4xTvirfiVxY283ZWJn/IIyIO9TaoI8S2Qq
nmmyxF5MlxLZHQzNrVcMVJcFzJ+cbqSy9e5jPYiq7RdnvZ0v+oI7MaUvLr5Mltra5bFTBfu9NzM0
GJXrxrSzMsuTqBv2DfMrydWiuUUTeU6mnrCMdopFoRhexp4Z1BJVdD/xWcAnFQG8S7YnPhlnyOFl
rHfZKr/VLyWwcLKKNaKpVXcXSXaHXKRSpjX8Pc08C3XlYip3TV6cfuHmHhpH7wUWtJBTkusSM+DX
P6oRGZCO2OkvQn2NDyIbAlFg8W4KvunTErcee2fcnIpb5xYmT/Yr50O/ZmfTrj9hBjp/LXjCugNq
0CF4hINk5Nacqs7ViMIaXGU9JXVz1aXsToZyWXIw5CxYmZrxZDjp78b4b+FF1qY5rOh91JoYBKuI
OAujSjs1vewLghAe6Y01VxIUN0aPnDFzx1S08hPiIHMznWkBPyFjutYMVXXycMiHuA19AWOVoglf
Qr5+tZr1+dc0aprfqHBNfiCrmBAwFa7Ft39juZ/qJ5WdSgH4T3tNUDmu4AZ1oKlfkqD3EQotNitH
IvxHMFkpDQ9ppg0j314SmtuUPftSC4l63ZaOS15kbkScgIaRriqDEUFzKTBOLvwJ7+GAE15o55My
/2FyXdNgbdlr7r3xbFrH1wNCrrtbcxKropPyb9gZJgzQaJ9lURCoUd3isrgLlcRcKfWLmvrZEh4d
2lgtsezGxarRLyG3A+9aG0q8JyOsqTkBCsI6WRjqgEEyScftf9prn8puq8wnN7Ms57F9V2CDm76k
OAz/ShdZejNOpMYYNP9yzftwWqTDgT8QUZwI5vP/ycYjnQHz2QyZ/tKeZ0a0RURZCCRycfig+X8V
M4S0bd5aqF6/gI6aPiiSu6LyGpjSmEM2Vld4eNMGqsPqRBCFqeCE+FL1Aj4h+SQnpc1ac8jsaVh8
q594+iSvme9AZHk2l1Abl8CMpMvOmbUptx6C6uEAet+d2cerveYt9eIfCNqYiSyBOq/Ixikn+69k
fFBEU1rfJubRljYSqNO/WXd8qpSu+YxxFmPCikS8vOlGfNPhAfQSYWe1dl8m4S7Pwn3spusINKsc
79jUDf1Nm7V7detX7a7OjLWcxVcUnTe0owHRedcboJr8tIdcIxDEMvByj24N7aIGocrzy8Jjv2P+
v2r9jf2nXxEPsbdEHKXX16jd0nQ7U342GEnsdxT063xTAfqwBFlpEY4iclTmOiQBjjL3x3CV4ZX1
TJK4kAEDCSPC1KO+NpzniSNMmyOWmaudBydFq9FYh7RmM7fBueJAoi7oTxQqTM9ofbPCumQS1oas
vxHkyyBuYAdo3Xv6MIMvHe2PYilu8W4x7k4C3jo/AbyTyvXLUA0IYvShxPh9G6org/i7DoK1kvWD
hNFQHSbvuPyImeB/kmIF0DhOOIaAwaiTy++oyuNQIXNAx1w4CRX8NPrCL66b845cCm0IOeszo52l
jcPLEDWLYG8ZY7/pU4jJiWDAo23Fh5nH74xhxMvEZHLtHfYOYsbeqo9dKUGHOnZe0awMJkVvFT4V
rLdQ3jzMrx9tN4RyPIan4UVEe7SEv3DCgAZj+VTW97qniG+3KyfQpZeGcy6e9no5sjI9mslt7OIT
U25+I70fPLOfQIRHa9yTI0su+ykEsrS68uitUmw3heiUBBYYv0tPh4lYPUud4y6VTqKIuQXVZ0uy
qyr9SHj5qCo9nWzKCquHP3SGG6ddWF3fJt1AbFv4fOr+MIY6VL4SqECLmg+JLlCG1d/Jd1mghLFk
AbcXTrgKMA9gqC3bSyn3TmKi9lWOpiK8UHWX9PdaLRfCT2XlmgpsmpyCSnS1ILMOfGyRgJesU6I5
58bqxsjox4hRyMHYeFhlavo/ElS4lcwwEGqnZbKI/hsu4ohGSXbZwx258OhgL1Y+XZc2v5lTepIl
CWE6knqSDsDAZ2JK/ns5l55CimKMFxrJXQtYFZXNbB92PCH2J2MvAn0D5s1y/TD99VMl08ZS6bTC
mOmneDG/03mNsmfxFMvJT9j1o+++6QtGy4PwQKWO2uBNLKQHWPZ7L7Q39ab6MYmdBx/ZKSjpEV6t
1h//9v3imaiWq6xmtxW/Z7TZJhsxjY2YYTWnBQgIaWINRARERxbV28ywfEQ8xP6pPXdjdy5rcK7M
DFYkvNxH11zCEYC8vz4stiVb3COW3/hdln6L8/YljCXzQ9Y5mox0eArmU8OjSYHqUXwTOyR6HdOY
tE7hniaMVpERroqzMe+rbMm8bKp+MwfBrteG8ywG4N6dK1k9A724aOJwMdhTaUJxTx8NCQ0g202I
s5bo7xgGB8akRnDJFf0BF4SMoZVVYO+SKuxu3L/ULM5SMF/MzJPIWNRUicYdkbZrCM/hvUFhUcX5
VAyNzUPDOp9YxhOZlP7ctISyVX7XCfTaPxq2RHgYhnbM0RzqqOL5ltQWr9Vh3qlqieeJebsNyQzH
Qg71ZmUpVITWPxnt9MnYc1+kMM+H0SMJFBXWP6C9Jk2Gbv4V9O+OWkx/T6c60Gsp0G8jPjpaFx3I
C1lB5FoxIiM2dBVMB5dnO1EGaghOYtVj4zkljVt1QHBIsjXkJRAplWLk2u2YBrDpWaNtSMaG/atl
M65RxphMH7tfegaGLZW9cVnAeTRe1ZuuaZMTc9+H7AIoSYt5BPIhKvOvSsHmsGVXmU7xhW4mT40V
Y8URXDDcU16XKZPIdpzDWRfCqiJrV1hO2XsH5jGptailnTBlk5GxOi/oyBZfOrIj0EfjTqN91yrp
lhfroZZ0tx8Flvb6WdBRFwLxmhsH9pWgELChESt2UJmY6H17YgLWCjj1dRAsn2ZWH5IpZsqaX0hk
so/glebRt4zVjyq/6AlR42vpKNr0sBx4JGy0UR4RPj8CfRha7wDBHBoXYuLt17oZDojbyVTYHQqb
r8+Mc77INBdaNWdzzohXSyoK5SfZ1cdSBjSyyW7a//QQWUCWcfMstlLE52owz8lNJDqlK8JdzUJh
F4JJUwIFakkmrHZpVUGvfk9GD7CAHu4gon+89JcdanN6STABlNc+JRc1RQx7VL9FsXmvUumxStat
y5HNCd7yrepMNzAfgdbvI2tML9YmUUejNmR6/bkGTByu8iS76iu96iMXOMSZlFUdSXMM/LCp78e6
yqNSSuyc+KHvzx1bWacIMFhJq+wpESTdl4LCjwXw02irjkJmuQoq2/mkkWJlAcS46OnwOc4GnJQ2
Qh0rW92lHn7GJfME7j81ST3sjd6g9Z5mMro/dTQ1gfrTmqsft7IPbVkJeooJtHHHmSjhvfuYV1R4
AF3Y+5eX9Z9wBwR4YEQBH+c4RJ8iCxOrZcSFKKNDyMMGMoQ0xZxzcr+nKGHckP/ucQGalh4CbXf1
9a157S14V+UOIdCohbHy6rVdjJcTQpY2PufZcm5LI+p0BK7v8oTXGOcH82oZTczCSK4zroA+mBGL
anWPoJSdQRnoSRySIBjx3ewxehUd5hs7WbWICEW9bsgwdPh0dG1d+rbVXGCMEGY+3+FlIyXkrCSW
jt6u1nt3+Avbr1xuPR6zVFicMtFvahPN8t9BAwbP8n0DN5cfCd/zdEv3JDgyCaZq6Gy+gP19A6Bc
1a2v8rUMFY7RzCcy2VsZ0aheLnMhW+ZBrlDF87aNvqZpXtm3XqPCOsNGXR37KvX0fwwrls4rK8Al
ZQmetjhKmMoaUUcCsrnWMrjGSm3mzKJx16XyNi7A91K3K9ZoLTrylqCtdeZtbedHQdrneWGPmBSb
JySa19MbZAdf3vPn3O/P2VCeTD+fqaPnLthrJ0vQlLCPV+kUScOq3nXZeMMWmCp+QnlA/6rQEqac
dcZC/vwImGWJgeUtxyRbfaSRhO6k7JMRWR5F4Lm1j7ok7oMWJSaR7t7SkRFTQGSwSRn0ZcE8l0Ry
mpHpM2Ku8fLEpvYU9+Yd2ebD1+0W2rZKp6DQOwJ9UXN+0XLAx5MiYxeq2wj5qgEOvTADSg9uJqWH
W+0xXHYSanrJ/N5yYhioelExu9qD78pCKuejVGZ7n8Sxa4jslnCgNE+c/XCIi1NjaHbsuHGteE1l
um2tu+yCPP2l5DrUQtTZYlWHVjpGFb2ULISWqkeHNVDSFvCp7HeG9zKKtpMQKGZx74wn5/ZUiWFS
b1HJ/H+qYRwCnydaln9vUP7mcfOhmfKHthsfkySiSa8+am18jhqwcWCF6Tm7pQ/Z2h0ipA5LK515
jCzQ4irR2AS4mk3YjGnEiieaycVsZ/08TyhVKL42R1/FD2WMuhLVSqd96CNF6+F7mMzzUIjHGfSe
ZA3EOtl1OV1x/q7jE/agK80EcTWMsDuNDK1fpd4GBl/AjdY6lC28nS2GQxORvhhYW3Z6MTck0/Kt
bONFyXxK+K0I6xysvDH6cgzcYbDnovNmjbCRfj/cGAC3YDJ5ik9bh/GqwTdx5XcGdDPnHZU15/VO
T9UV7sptYGlmdgKLsyYy0TzIqxjgME824H3jf6YOuuZQshAdq/Y5FNL7RsMVS+pjLYnrtpj7qOmt
WMFXntpJvMhld+75Phb9twSQvnnpAA1/6L+yBqPuSLfFn1xClSFeBZ2t2xn4Bz/WYvRmTlBL3EDO
0Q4pEcunNS2ZDD2pRnZpiZRFiQxVPcBZPI2bElmlGE1KH8VUu4Svhy85xvaYE8g1cDDKIhLYERi1
fqLqjrCwHQX5P+O/7WLExCY3RNSmsbvmzBQPDlsuKnvBVfbGy3idV6p508j8Nun82mTnlh4IKlHR
Ru8/6Z8BcHMz5FG/iaHZtGHcycx182CrZ5/eENwZpjsmWQFOMez2G2tqiFGlT+p9MPxKC3rj9K2X
WUTK6mtoEsjDhlFCDxif8wZTyeqfsI8DYb6JBaRAi9ghPSjutapeFJylNVoihp9XDsnrNumXnBRK
A7G+Mf2DEUUYqJgjzctOExL6jAAKEa1mtYunjC2yjHC1lz2zAx0svlbHjIMOteePrLx88fb3lWzJ
jgGUJNvSD2QlRDSfSOOTGZiUePdQaiGMX+gsHfWdISaDYFY1K3w/45yVwlV4ar9Y4lx4RKK4h7Xx
kncS1I07DrF7bnyPpBaf4C4fxT8GgZbbn7qaQ86V7Q8TLMwBxmHaxjD95yPrGklsLY5Nu52BZZME
MHiVqLkGTkEyaZwbGYjZ7sUUvR3Ix+1PQdT2JE8RMJebAJFpSGUYzAf+x+lyU3T4lnflPGsxvjro
IyaWqg4HpdCG87iEioi565CQDCbTb6/Xvu+vtCgbmF6pkY7FuXguCei0zAr4wLnVcY69mz4ygWsP
H16xMq80SZ9cI/YmdadeBGLlcH76Ype4M+Nkqwd2Rb4g76QVlBoevkC39WQ4jdYGmudhII3JEf+z
fIICjobMVZHhaACprDPQD9yhjnKuMZayZToJsy1ZJQNQyU2Z9xhwvAcIOwzDtRIAsIOvgI0YithN
97RhcqWwCJQ9/WwM+TO3hREdUyIzYhLBFyINeeaYoDpK7VaDxofaSx+RYvw1oKAgzF5EkeYPITWz
SYVggVw8TxOD2Ncp/tD1PtixNsCT88yp9m8CmsiOWW/FYhOmFVF6NSIsmV0x4Q4z6eM6XJhaHrj7
4tfdR3tM8k+Fi32gshcuOsYMJ7ZpIfEpwxWVo8qdxP6yKso5z4UoN3Mmvn87bh+fzDMwmYs99BUD
SvOUI0kGew2w2nb/QrsLcAl2beUITBORCafMvZTOOQyIMrlPTrdPC4lWeeD86hF5Qv+bQ2uoTiNC
qraUiC21UDifFLKcydZ0RlayTSU7U4dNC9oXUkjrvCivg2xEaCEDalgYFhwKH9eVl1AVpiV8Vc40
yjvU4JG1V/hpiqhNkqjTlHAm3zNvU1dS7i9MWFzGR9BjYn7rFeMiRr9HPXYkge16IjoaEv5UIH94
sPucA2gUUR/yQhPBEJ/XpI5mszh3uurOM3rlcblNevYQFEB/xvreugiA76VFQNzwy1peUabNo4yH
B+QKdVLstuMmPmOLV4+agka9enFf5480hXljF75WV/6eDAw8dnaITl8uruHKSo/TCawyHWJF5Tmk
RjgtIpNB5jZNGiaqGFxO2FZRPnQLk4NXbCsDosl0UMc7c4tAmf41q5aTpTD5bdgRDmRZg6phLkli
OmJ8cURqouAZyV1NBHTnre1+0czyusiLt/B4mkOFoHyi0VpuyHNu3T4GmvWBWLGU3sodCCcwjFZD
9u4ZNiqoIIe6xvADCbswnXjqKT4K0rlzP7NmF/zLccS4F2cJE8PeyZfPtUQkPGBn+sXFqgwfmSm7
elHy7TDk5yaZ1c6F9qSYbmYAJEsiZGKOqm9MOqDZaGOw7ioalDzMbLnl16D1rpKO7ojROy1+3rI3
NW79dugxcXCBgSp9EZC9au2CkW43tUy/j2XcWlrZ3P5ZtkCbuxDu04ITaauLlgQJwLcX2MYy5dMQ
85suQAu+EG3ZteQGF9LQA56mWY/FEB7/BHsJccXmNNNsgBRmULCdrAblmlFHMUnb+JecQQWktQpR
r/Rn2ZunGOH/ULC1jn3CIiKhaqNFZKZzJca8Lrk3dqKeVpVlHVV5mNiCL5KXCOKkr5tbM8fEnv7k
OD3aPL7krjfMvPvn+6al93WAFTaoFxmk7MvjQUJ1u2K80dFHpzvWXDXQZD3ElAdI4k02HPRNbu8Y
dsE2ITeoO7HEiVjiMJWNyzmN+fZL3g1sErQ0CiaBBETUKYF7OgqsR7oNEhcaPlM4pxdwNnCcqUwR
q2xG69YF+d2nZZDfMJUIQnYlb+ut1ctHPbW37l2Z25tUce2a+nkkzMmitkLGr2bcjw2POIUuEiOe
2l6YnZJp/wYjU3Vq+mqLvppIJXxth5XVWbr8UQmO3WKIckAPOc9GqQ0nDbElflIuXDb9U81UKF+P
NRGlu8QEbCb0mgWEYTHwQuqJFbbECouS+K7tbdCZ7hwXxNmy2JnTCEMdKnFuAO4GQpc8QwendUe7
0qlv7ELAKGvY8LNnPZJVoskeHzS3m/Y05PEZWxKUQuWIFmQ9NpxqFk7y16zWVHuUabOX03VyoCUM
wmqWAtD3y9bb+DqwjicTThhejXZP/UVLQWG2UyPtsXZE+nXEEhusmeSzuC2piPTJEyqVxF2k3DFC
/fZrEam09t7PFLoaW5vYGhS8UFnn8Ec7MDIda+aDah4ZYyNxEOAcoYXJDjUZQEbBDdJyZ5PecY43
mjwBAn4W9CYmWmIKqq+iYFW3EqbFyL0cTLtdf2HM9ZuqD5aNzr0qwsqPX0S+Q0aYhYyxXWzYDtfF
aZsG9Je4epyqNO2eOIVEN4IYOCY5JKGxEmC0wsTkykO+EGmGETWu36psdsOp3YKko5Nom3DcOWwx
QEEuqpskHABaSnFrV8fxc9LzO+ya2+ihajDOxbH31Fu+70df/u4xvWqYXntMr9QXZi4y5UX67xqn
R9oEzEdbJT7rCsmXJ4NBT/xyyJQcabH3shN68tu2MaSYLX9OtUB/syozMKT3cd+Os2I5VkXdimqY
1PpKo7RjlK6EDUQlMx0uC9bByRBdaEq2Jlphab+PVY3rd/OzQvd7ZfOJI8/hWIld0PE7iDmt4cam
oEcTrzo3XNuYxKbkoY+/tHjBCk/w3dA7NX+IiHin6nx1aC7zNF9b3Z2q9LxWXLGuWDT38qp8AnsH
nEXfMKbUW8C+FiQLfIlz4wtEhSphNYyfneuXWXwbmSpJ1DdxUx2yamUfLdyq51Ksfqki1vpvPXSp
5SFotIVCPb3zi52rN8DXPXw7m1heoOoiKonZ33U8hzpPPghBvGz1hvczq1ipt0H98oMufIU9qX9W
mb0/zFtTSHiAGEtN37MqB1NBUopywMQ1t2fmcZGMGRl2vc9J90kcQ6pJwSg1lynLb3H3SgtBoZAd
lHucCr5c1xj1w/IDQMlI4B5zrpVs1wnT9nADqUnM4fic6v6Dv5oUzgz35QUsc8owvhJ8gIMhHCGB
HIQ198ecbJ2jxTxSsLQraZ4okBG9HlEbxJfLlBc4hg+VYdks6/mP8mg3zKCcFF85K+oeDQ4uplaw
TYRKhC1MCp8400SOHpe/hcWfy778kpnnWiBuHeBcJTRf9iQAtLMeAnT2mGpEyNbIeo/H/J1plvnT
TVs0DiN+erJc0yTC8ygSakloV6Ev76QcobzI3Gzo76U4XVednKf1v3REflYXV9VrtcnujyN7Qgya
L0cGq29dffaCRa8wYE8pUHbUjoUxo8NKoTHGB3bzf1eGgisj03ifls5lP+/KJE3VrmBERW9eBKhA
gvBHbpaQyKF7fLS1YvbqjrMVYEV/mbXpnHUQIZZoiHVXsyGQdTq2Y3S3u0beC2fjlSXTSVSBu0qB
XCRs6xuHAuOjYJwsqGP4pTE/tu5InSDIsmaqES5sA0OkzauPEuk/hrB61utqFy84IBJmhdV/hfZX
XibE0jLRNwMF4SQMTpJXDusAD1ioE6/y6YLRLHpJp3X9T3UT2ZzS8SdOzvYIoBsSN+3E09waEbi6
cBFRgTWJD2m71AkAGGU0bzpg+PhKjjj2WghcQGpPcrhacTBvIjlOLxGjFJaVEO5zhhoQkBa04CUr
osQRte4T8gXbnlHAapj6R+O2TuwXxhKUcbgUvdfDXSqf8UWpki+zTT9ZqXoLC4LEHrL2tAuQKDXh
ZsfHTeKiFZOLXX0i1PHIOQQGqN/lh0gYONHqIpGHtF6QN/qgUyoEU7KbIGOGLeHTipdy4cpugUZd
vfdfi87A/mOtMzehUM+YOGZd5kk/ciexIWfYDD+qqEa8DZ1PfvxsoYnNPjq2mKkgRElrBhNA0nQW
P76Sy1w6AquANrUXkt+UgvTJRGZko7hzRpb0dKndlHKusVpfTJhcYr2h0cSWNr7XTU1U++BaufTY
4/3+cYdvEhq3Mave8rF4qI/4WNe/2fMeCyga1vhdVNLxj/QN9UAuvrwuNMfZ/mOe2gQXHXqiuQNE
hJ9REzSkUbOb/ctMvOLSZuvNT8lraVcI1dFPbhDsFsaUiDrJUtUnGk+tOp6tt2wx3mn32vR9PLKU
d9ORwXYwHsvTXi1RXHeXytmfqZY8UIjFE3AuIRyf/+PpvHbkxrIl+kUE6M1rJj3TlpdeCEkl0XvP
r5/FxsVFIzE9wKAmDXm4TcSKs9ajlrd6jtA/Z5F4uh3vi8pli3JuSINRg7WPq2mCTaR3aWCZgn8U
9+eSLVz9hSeqGu8pZa0VvzQmC4VxjzLMSSfb0sqw+C2y8ctgnAm1SPjOwWNkh2X0disWzmiUb2s7
vcTj/mAegVUKv29+nYvq3rgal/DewDr5PXoGkTUWsbDGOAU0hxVDtlkKDSMOD/4E0OiCoDdDnaKc
1z6OrtL80vB1KKVfKz/7Zb6mApA9PJk+HlCEqBuMcBl0X9GlFykvmTNqRNaO2hyuo4CUh5V7DP57
V6KdvQNE5Msck/nAvks+7MC+ksfOLkI1oRQLIZg36JnR73vjr0ZhzyLcspnq40HM/FyjmlaJ3BQt
uloJAWm9/Rrhpu614edp4yvHs7pOwGAjz1dxDVYCrMFrZbPcT12tUpwUpcPBRJ497S/NHQN0JST2
Eao+JcFnrnReqEIB3FAAThdudqoZ9Jlau0DbPGkbOuySB9nOMUvYhd/jNJSz/Y6KFS0kuoRXQsB0
J5cSp/pBTdt0l+RsTEh8KSBMwdZwzVdrQUWtUxhMfiJmJ4OHEWGd97ESURtXLSXjpJzh87yInfHY
0LqF4DZRX6glU4v2Szyqac1Aqad1UOVWwVUk9Byj4uEUCNvUjHRzDowkoMOSz0s+Re1uEgbWhN2D
iPuxfRBsdl/Uc2FSipawI9FZ2QwyA0mh+DN0rxtJmXJHWImxDyPP3pvXeiKxYCb5+1SCTs5uufZk
gkWOx37RAWLGcsJ30Twqu5bMZ72oGLhOvbmCpzeueODTffhYufDJU3D763iVDf1ed8PDpC6RsuaZ
vW6nDKOG2H8OOUEL6skCG9BHqpwQ0SNFcoLR8bwbQhDPWzBPZWCsom+j5CKExCJWdR1mjrkbRVSQ
o6yWEX/VS1gROwxpkdGMaYRSLQZEgYZ6mjpMKt1Bbu6n5m1Vyrd+qV/R2oeF/ndstYcMvRjD0hX3
42VGTL0XJ62MNmIM+4kU+baFNBqHIMs4My0CyRwJPwPMQI6AtVKCHX5VScDvakWqeKpwMuq5AGQm
ue0GoHHX4qw/zntY335PNoGZsp3eCOidoEfkb/kUA7sQAPqc2OTwgCd3hoFhD7AbEKMnIrRYtAXv
auznIWCYgfo9z51ae4WggpTmH+4U3yrSq0qBpq3EsRKOvCgvm0/+BpCl4bzNIqBfmuRlRmSNQItt
HYgmDTzTv/YoHWfLkSFh9ju/rv+qjetd4QOLWiAVpPD0L51Bo4qMZLlacXITyubWCe2NEcOtwlJU
QTMwwBeXu3a1bC2nOxif6z69PuEq9Ef60OgK+ITB+DgxM7HNrBwTzp8GX7PYcNTJDhMMTIhomLDr
QoGraq+kaUt1weWUbtFwqZ7d1vd+pHhhRQ84o6ye88AzrVMIx5wAjx6AbiFi9HlBMRopqhGt6Xef
9e6UjlE15hElZ2jY3acAFWtcRc/qqHowR/a8rex32XFOmJgUstEpEDfgZ7Pmc5ESgdi9JDSztD3o
lES8LixjyburRnAEGlDrWEPQL3gD376SMLbksjcYaqxF7Wdz43dE+xB0TkKRrQ6EbCXL3RGRMXWW
/uiF5smS5ykuFgG4jHwcWc4+JXX8KHbxPQO9rxzrmQ46q8nquNnQoav3pYN0o3+bmXyLE+2KBpSQ
N8BgRusI/R7yiLwsiXk3YPNLcsKqmfIHNIMAdUcW4FyzaR5RYaayE2tc4mdwpNUHTzYvybnkMC3Q
j0LolRxM9LnBYaT8EqwaSeBnJQ0eekSkcmiNE1zEHAOQOZ3qu5IRCkDFNodngkXNAvwjM11EiqRV
9OlMZrYk0FliKhgZUUubvAR2GCDCOOUZmNIyL+o/JSFUpxXBl2AjUNKXQ5/Tr/jQTyr6tv5SSGIk
2ro7dwPeiq8enyhC4mjCe8KTZ81CSwTWpFU+KX39kcZWxyhQHqAEmKrKzljhbmgpASHXbjFDAwsp
ic632RoeOP1zl7csmCg7KUIHacEuC0FlQDXjN/KOwzfH6HtoGv9wsenY82LRq6uPUoJguOp+Yc/E
FqpyHuWjhEsAhoi00vjrl/YvTptIW4orMkL+0tTw4e0JLsKin0bMbJv6qyHBES4n0RanRpYCcYuD
iU5r+xzHPlhpJmmEIO/gGQy3KaUGMYNZwBmBSEH2y4XAAug74Azs3Fh9rSn8uWTWw0t6+I0Jnas9
jbTdVflMAZgOKSzQdjwLgxrOZH+0iYCCi06oHL0tR0zwOV4VPkGuy/AgCXLDfrt+jGCAi3lGEj2f
27p8rMn6qIIhQ2JgSMoNm+yNW+WuzcatMX2pbDkfQUsg32T3rrbTlUx1YQNxhp4qZbVbbijyDJ/f
idkH4i2vHTkqYcpw1HUKHesSZloXNq+5E8ap5Srcd1ZBY8F9V7jbYqKM7slCg0ZSXyiO7kPd42su
7UrS72K83TcCBHMobelkXURCqNL2PakFmiCR4RS6czq+Df2tXAXIahjNA+AbNgRUqHAwvsd9lOTx
ZWGN04nSnamL1UR52RCOceZiv2QmjlmzvQyQNCeTmebARLHEZCXnnuzGUMsgr8kNE3G0GHF7JkOz
GGXi7ke3JOQmb2JnYXqtcuPKMg8pg0hTOCrMQWVQm0ROMCFpnNL5f6N9paJ9JUuUoMzDaN/uootf
mxBPu5OhXxb3WjyoiL0rSRozx0ehrHbfdL600+jrZKRsCfEbUwhY5aj4FcvPAMm0FtV22QZ1NgTV
OgaEfp3NWeI5O0Nx4RoZh2ss51crQzih9ReNM8lq26gQ2WmLn5b6QxGsAKCUyoaVQfbCIBtluyNd
pavcdDxE0P0gXHaSPvfRp/iLzkYHcaoqBWx1wnTcQrO1GBIjHZSpl/5u0nijPEBiwg4NZjc569W+
B3KbIWEe0KnWE+Ui5j3BnTUU9qoJsR9YLFKATDECXR9DCOXlB1HL7myC9mqw4CzZBcqv1TcReWhI
ioIGXEAC3lCi8KjX4WyBSlYZRbHlCicg8GNYG1mYARVPVLso0yAZF79tCBdaKEthqTXOh8CMJMq9
A8UGB6xPiK6bv5nyOzNy7lKnAjxUYE76d6/N5/c/Kf5n3owfIFiKzTFYfoAvhehCt2BblMPAkdVN
ezNZLFub/GL2MzrekyaWV1N47w1WtbsWTvoSlKU9L4OT9ppDwASBJ/iqoe3+iGGy27XRMjuRXno5
habXgr8XkbJm3oo0GTDzKTur38cKdEVt3kE9VLnmJvHjGKyaK5q+Ai3VCNZP9ro4iVpxo2NlIy5L
F6uO6iQ9oxL8qlAhDEUWbt3z8Gp32sBgeUMaqFdmkNXgr5QkXJoshN3EwIqdDy1kRGMUJZkRCUaF
84X564tC4S8KeigvfUjeezMkV2NhDlwBk8yK0BxsZey9Pc+DTmc/oeVR5aJCcXUuIK0ElSqTaLbT
kXNo1YAhzPLQ+P0+2I0k3XLUTLDcFtZ4R+qB+B95aaBeqQW8HHEwtCIjA4IdTAQHtGmC2zWoQmGN
4YHF4T2d9OqdqFVBcmV4ZdtR9tabrzY1jkcl0OUa4UKoLrtHg0dOpfp/DWBdkkS7QDYQ/LhP2fqT
mXHsBE71XyEZnhxIJVAs0lJaCyWh3kYd29SU6mmsyEOGD6GhZ6Ed4HhsAg5C3C/fnR9PHwvCQu47
z7CjkQPs2ZE4TZoxephN6e1B/Eau76DNJUmucojW2HR2/K4pq55mpv58BBWxMOp1PnavY8ex/AnK
dR4Lftd/Joj4dR4MEizlfFb8lUSzuoR7wtAnliyvMklvHcZb321XpltkAGC/JlRVE6aw61S2N2UA
18CVysLXhJyvJrOHLQ4LkWkx+hgvWLX2aTDiH5Rb2lK+Q0uZ09wlN3xU/FQdff6JzJaetO2vC4Tn
ev7uy93H93g1xuTS9jwRzqDLKxYPOf0Fy4Ek/43phD4eI4DR+EkHN0TnBoQwkzBvSnBut1gleY5m
PAVnBN6Amw+FHCm8Yj3cmw2LbF0/xHx+7GeLQffkiQMbCUviiUamclffxJ78m7a+qvt21FZYQmCs
Rv0+XmRQsEbRwYkpA+gb+xTg2PLWNJBFZGH0lAL5c4pU3BpdvVnjeM9sUZHcfEa/ob0YRFDuCgsN
hbmEmvvNBHOC18ZKmDSgXgfiYSoBtvCZ50gONF52pdhCeUxsCVB9BYUkuuPFDEY1D1qt84cSpid4
CEwEflonAf8eiCeTsIm1UR9jS6BW+sqI/6VGhQJ1LqlytzC7S30+52p7t6bmoRbZM2aKIeLzYKYh
Gy9kyb7K9GnV+o14FooXOVRJlBahMX5LAnx3gvEm5hqanTFAXQBz8OXrOMtXhfrZYkTXW26bfzI7
x11Roxbd1auUntXtBjbtpZ/7V5F8J5KAdA59FkRZNbzlaUePoL+KXfnK9W1MjPZnLcI1k6G1lSYt
lNih4H6tRS9jcS8Tk7PI7lbhRhndXzLA/eI/SYSXRwNjC1LbmAck9DmCLLrdJFEGf5JR1pV3LZ7d
dtLgLQGoN40T0YGeyU1NI+11Ve5L2udM4E7PCHPjkpJiSv3+9wX4gz48m0Z9kap/DXmjr7qshwK9
o9LcCm1+L3/tchIitt0TAWPZZC3BjFKjBXWsFekpl85gqE/IwAlvPmtzfbf25Zq9l4UIEEu7pCKW
+4WJsGmiftcCgY3ECEJBwcY8spZItMuwqVeFlRFKRU2KNJ3qemV2D5zExK2gTiCbzhmbehNb+oR5
Ot1zz8gqr9yPhwkvNJcWkBjk9KckJ4UeA6K5T7fZojFLhDMyfCiChkUvI8Zev0gejRIrbMNdrZ6/
KjhxNN+I39BXRoASwuzOr3M88zvRYlYaLO6MxLzmMk+5zBMu8+wN5QpG+v2wbSQiD24WaxZWegNo
I85pJkSe3D+nI8WseDdRKMoG44kYDt6E+VAjy14DvplyGQyzm8N8OAJaYAkPB3Y2SCasYzUTQGYa
2mD5LXXkSBZWXldOic9FpOwvKPtbyn4So7yNnzfh5LYo+aeRUv/zrGveyBINMmsvlcGI/hqqKBrJ
wIJyC9+ROhEHxwAYHLHADk6imjQfsbOtrT9HRxjH97XYPiqh/zRM5ZPZAr9xHlfBBEuyYX6hUyVo
qGRq7bARlJ6OekYVBUfpCIXs1JBgBUANaNRPBWv5eSl9A2lRC89dExVP+dkeVij9TaKNrvD16fg6
CYFU0U/vZHt0s3TZs/ImYYLPIUYQqqBh+IHmqGcSWV75zYLmuhFjY5LcoSv/UPnf88W4bTYGbA+R
RU0aDsIkxDewZQmln4/sGwnKg5y5MQ0ZgfP7FBqxFaBND4pt9fXc9GqWXcPaYgukAVsdluepcV+m
7ZkNBfF+I7kR06PaL3yyDxQnarK+rnr+aR0ZiQk3kPpU4v6pm9KDXvhWYnSGfqxgEAV1HyQsjC0s
mjq8/wMySslv8g1+my8qZgm4b7GJzBVvvBWDufpTxPimPHSA0xUV57USqRZlmd24AcfKALjVPqMc
ApErPeg4nW/p0TJbj+zis2Ccvus/mj+qJByLBPT8I5F9JU2SFnYJD+vgUzvurtdFmO+wI4lxkQAb
ng78C0r+zdu+UDgRKU5CX3i61MS9w1PKJxMwwnaOle5mPb220kIW5IAJy6hY6kgL93NuNhgvWRGu
ifMfHIZqm4BhGtG18idQFrPQhrh3g3qkPwBpv5HKvoNTlRUcPKeMac2WLQE5sJwZDAsQ0u/XsJh0
p9Cmb6tP+1OVFa+7ZABaiXvSTsio9FF3k12sLYkfr8vMaDaiVdZJ7FPFwzsXUNG5FeienkPOuCe/
2DZ6jbR5BSBGNU895Q9i8ILKjWiSpbm3xXLvMoZYzG7tLMdfyEua0VezCscTTTmR+qx8vOGIvWrv
i8GfGk7Klj8AKtzFD7ekOkKTwAS4QLEEVUKbylACoiqcOhpj0PSHkplSeFEUNj+1XU4+F4u7d6qr
Ms1l2tDpD31YX8Y1e5uZEm39Hdh7MY5vy6691BzD6/AuJ+s7IS00i/G9hem99gwEQbexRD08qMhl
Tp05oRUHIAjWO7UQ0FtDhJ4Yvs9NfKjVAxshoi7WtDBlV66SZPqlabPzpcCjLMMOHbs+v8yl/FoG
0p96w7hvi/V4wcVzSfFj5gg3B9NX+NRnA8EWTzOMqTS3orV4YsomxcJdjVJmwOK1weA+deCjS7EJ
iEFJG/2SQ5Au7uVPIga9mpBMhbxPGCfbWLqqVhIBxbKbQUOl8u/vADBJL1FT4KrsJARqUZycuF/g
C0qGXxmqL+Wk5gpUSL2/CIQPjKqXj2iWcDDn3DsD/fFEfzxtdjYCZaKEBbhYvo4HFLIqrmcc7TXb
2Dem/FhR81O2zKSBs+ex/pVL6vewYczUbfbuhaL61gjjpVXXCJFfGBmG4awyDHlMG4nIocSh31el
T+3okRmD6hpKD2bhlIWJ302y26V00GrmTrvsKMnojEriDBIMPfy6LGyu7znbvEKL+YA6S3jIS9ly
qX8eFh+0sqPxZbIK8/FO+eKo2EabOZzoJhaMtZCc3jk17VV9BeoBQK0m2LGOmdMyVCGIEMkngkwh
qAnoHaeJ8F45hGYWMpjP02iVs6i2ysjEDyL2RZQSpFNkC7YbJaxhJrF3RwRTxAB65tqLD5s084Ax
5Yysr6aCJpyWOo3SyMy169qhCLDsGdOlwhirHTunYoalzzvbIVthjLWiCOvog8yNmYCJSouvhCnd
pHV/TeagjfIOL037IwF75uK+1tsC6LUsoXNOdL11DOwp/zfv0ubsCjPvpRAe61i2F7Vj0wr1jSyC
gQrC6KfCnwrC1K2ylW6lmVBpvqk5/m3VWsKFxBpwc0SxSCUQQ0szWJxYbDGVlqJCTsFapjmVTCdA
MUorq0O0XEPf2hUHJwNbczaPLFTTfwmGSPmZW9sroLsukV6lB6g7LQs7H0QgKRqTwPhu/CEkCuow
YFAgLBLPeEPcNZXQ/LQw69F72zB2YT6ZHaqY1uYnOU1n0RuIrDZ/Ssx2clbJxmWdERqhP1V4B9jG
XTI6lNIbZzR/DNxrcnz3hqEJt9uAvIMf9NynuBXO2EQmKIM1WiwVOLL2F2TDWyyQvIFTwiQSvUDu
RNr9bTz3jJXWLglBHUZtb/nNrjqTvJ5WdJQovBuY2CbElZUEp/CmTS/rhzmsvjL8SQrFDXBjjKhs
Y6otcpeV4upajXDdupP2mZ2gOw3dB2faJ+GnX6ugf+Wvrdl9IowWhPaJGeEJvK8apXcMF6P2yhH+
ogeA+QEcLgAOR7OAgUB+79jfGu2sTMZFDGAaCoGmfP1ddC3QmyZYk9OQICWNyYSpyDStzfEcm9ln
wSz8sieMGDph+Y1mKbaxmH0aKdnsCbROX0ilzS/WorfhnKd2NSkMT9rskUwUYW3l4wL1V7f4GFcI
7+6XHi8YckEQNc8qHYLuQ2YN16450qbxZSFYRCE9EwrZLBN6Pm8fEgRa0hmPFynLw3slYg2ZUZ+2
8JLcckGLSmPez3ehWe/TVD32VXTFZWFzzvopIZ9SSJ+LL4zJC1fmc7fKcJr/9nnz2AmWk5LbllRX
CGSQxhCNcdwYp0qUwzYDTzgSjzWj2bIbxMqaqJ+K5GP6PojVdaiaKGGyGcCeegGJpyhUojXn0Ag2
MbUTqSBQdqQrRgc5JhEOI7Iyhhbinh4pAw8RQfeHXfOT/rptqtOmhp9J2HcWyZ+T5Xho+51JtSoY
XlGhV9YaT4x/j3NzrmJY/9+yLQm492C/lTq41gYXHGN/Gh17YS2K8o3LlSc81nOEsR1zArPJkfIi
P6J3mQfNPQJ6AFt4GAtrToEMLyXZQnm3X7pRvSTI75fAyP5htSq6QJSN4JXYaQk5CEO8VvioLTpw
vYeOg6vJbhTlY6kMuMk8t15MiCZcRywGWLaInUNspLE/uoUQcabUZCgmuulum+SKOtLi30M8RL71
thAdraBZL+vh0vkEmrVM+xmckwhgwKxqCeuIgY2kJMlLvBhioGffII0BXIJE7WjkYjXk8+HdsJU3
qT31fRk0PlAE+d74JJo9Gp+hCc9Tkbjsku1UemvT/BHZGh+VP2LVa6jNXTQ4PaED9hJPdgzSthfQ
GaL+YCxWGfpl6/4kuASLYb+WXc+4A182825WnAWCP7wsnZZFOkaWFSPLErNOJA8xKUlB3uB9g3no
glXXfJIOfX2jw2KhvXDqz5PTsmgp2tH7zRKvUBwhTSHasocywKOzh8pNOrm4t1P0vozEM0dPpfu0
JQ+r6R5tOT1MCWZF/J/zn0fY4iWUbaYGVUpmsX3UUbZSEdyXpf6Yp77FqxWu3HnMpmJPMXF1w77Y
RkJ0/KSyXAObUGcxtzHN+4ZhXxGp+/Xihajn13lV2BHq3GF7kjzNFPgzq0XcV4f0lkkMdvGWeStM
CJVZV7IvuFTTUAflodSXQZvO+OhYkrGcPY2m/lL8N3+rnIUajQUNzhmbGFczRLnOkg/nXbtdkL6i
LX9pW/nFSQzgqJw6PM2wwW2+wgv9qb/DK+XcjSkpck7a3UlQDKnt7KokG7R0NHtiOuR3OD0a8n0u
ToP1Z7fOzS5d3xUWRl2ImTysbHKnvBpxszGh+3TMFY+uMBw7l2DBuELv4dQMmYZRDFu1jAyUokV3
dTDt8cBXDvAa0P4BaP9Z/BK2n/rU2TOgRbPlIIz5i8fw16QLXZFnY6oUZaS5jO0L9IeVt1EosNU4
WYty2n9pYNaUYvFlu3uAy/UqDF1NB9XtEFSa9oA4bYTRV41c/ykjqfbPelaek6uZohurAlpumA+E
xvT/4noPqkIIcqKuR3MOyyNxmOS8OAWKizgSx5M2mqHoFmQiEQL6qA/P0mGIBD3PTcczILmQKsA2
G48mflcVpPPQppFQ7WAsk7yk3FF8XWC41YreUr1rvXpGtOLmeeuuMSrmUzGjd4PbbSF3UEKTQ2Ur
zsR2XnJwpKDebYPwhBkkKYSs2xbFqepsn+270IyfPQl1KboDhRQkqx8+GMSNC5IpC21RfTYIrNN+
0F1b4mVRuovxQ985cBcj7Jjsb1x7RjYFRs4PNz+x0PsGBkDLZ+cn2BJT/aFSXBGJ9TIBHMhM1x5d
a2RRzzdAPdjl1rO8KK9DY9237ayzt7aS+sSy4YHNKUhnzZehcE1iqFf/9mS6Lll8LYTmtoPPkghM
tfKv0WL2B7PjSwLTgsTtnE0aOJgpIlY0Ijt3zELmpg9l3J+dJKOGyN0SexkBIxcyEzDRDEhHFdud
Jha9fe0M4ZRWwTLnoZlXAbParMACe0UnpvH/u+CoAklrd4cEex09mS4uB6VfaoaXmr9jlkDkwvg7
U8j8DWlROl/2rrn0SXnphzhCxno4TOMUBjQ2r4rRm+Yui8RXZ917ENFjRhAx2vnCLG6mnjyWTX1W
/Xpn7Mw+rjIfJO31iXjGTnHdzmVA73+VvYx3M/xLQT+u8c5QTPNWd0nXZz0KT10sXzK5fIkxeRbc
GHNuPDDzFik0w/qx20YiX8aFUO+SXUEaFbLifq0uqz63PgCMTLkMoohrDoYKUKeiP2YXZwpkbr42
CXnBhlpUwgGuowlnwOtPse53exLw7nTDWyEyy1P8TMlbtN56QXjMwj/BQstoGZ4G3+BA09r9Uj4U
cm90IosbyXJREV27uGdnWkR9jgHuQOlIZ31T3R2keD+Wb2Xfw1gQPFzECNvL11TiTjZ3F6uhlUqP
NJcea9c+WEbch2Ug3xFzOE3QOOBukeJL91DV2mnq4bw7x/Kkqoiwqpgo40I0eRfkHasjTz7cOrOE
knDAep47s4qktIRTXLIlWElppSKAkDtbzFikxWFkyvizr8njJtBSwQCCvKjZEr/Z6CAFcFayRRVP
+vKmkFtqMJDAGCizuj1eJrPiTPYNmFgEYqFx6aMC+vWwofDXkfDQCVqIdFj64AVCoiT+glNJ6l17
avzvPn4hJ045kr/5n0pgGZTVz1q08CRNWpGY7ldd5jJaftaJ4KPjyzTxTLYrZPACImMa6KsSTPU3
LuvLCHyjt+5dg8nNCpdqiNT4c9R3l10Ov8MPOqjqL3cwn+TMEzCK8fpqPRgM4r15S3SQc2fYFcYn
PI6QmBAykLSnDJ2rw/MEHBrG4o8abMwU46qrsW8fXEr1xZyNt9RQ341F/DhGsMBgesx3xmn9kjEd
aNUKhlf1x96kwEsAXBRBahWshapAcvc8/dF3BBUx8SxeyqX/kMXiI1uUN53nIJ/nQVkCBR61m60T
LBmnWG/X+d4r5MemSEL0IawSDNOaA/yS8Jwp93sNbaRWunb2sVOfsRScCxbP7ceOEV4lMtxANzO2
F0oUw/zAP/lpjulnLUsfFvFuWS+cyWM5D5+JvSrNm9F1r+m7MhQvuarQk/HPxACuEc5C+oeEn5n5
QEnGXPZpKctd2qcrs3I3EtwB0CXfLTYvR+pYHJ+ku7Q9QBeg+7nMws4oRkahu9/aij1MeUrwK0va
n444wI0RcceIeHdL9F/LGzq+dx3A5yqo79oXJnjUvMprb5fSRyazosou5qw5WgNsjZ8LY6hAamC1
wjoebqWohx0Epdw3ivXYZPmy9Oys13j+0OAWbXCLiCgn+PfE7j2PRFaIef49dqeMaTr5vU9L5xCc
iAFFb4eHdpxBdat050N2qRUjatBIM4q0EtJGgyFa2GNRJqDmIgUNbHt52KY8LnRcwCbljMD+VhH8
GhvndIqaCOon1156X39shIik6qOKKHVJaYssnrI1nBQ52hgEbgAKa0DYVClvkK6FeHnfY0ou601C
Z2uis+14ocCaTG9miJ2KImEpgMIS+ufYGYX6BklITOQngD3cGj4mEFfSiZTzTUfeEPrhbRWgZIJZ
vFTRRCIIDQQNluhpwsLicAoIEdiEqNnm685OSu2Zu+vUnv9Ubo8Om3e7Q8E0eSPjqZrie12OgFjB
r/IsNkzpuqk/E0txq0/l0RCJKj0Q+p0MKDs5xAhIYE0huN9o6zgozPOHuTVnhe6+oyrhMJhhBQ7/
zA5XIvyvht8/W3r3wJPzHypLJnmLXQ6HU1nik/4jJhRclLwzta7J/kH5A9vgqND1P622nYibymr9
upyRx/9MGDgw6I20fjoplHIS7c/eI4Yz6Yt33gC69IYKLc/dhSfmcnx1vV+gkF3llMgX09N+UEoT
6tpMpydgoKkLqz4Oko0ZGD+1YQurAZgeUWJgng9pANdan0WbSm0DlU/UgAXkO8FoQId+lkbFDSHc
jd6yk/yT5xDie7xy9wFyi0oKfdXzwOuIJic9pS/PLWyC/74KJyqGl9H9QuF+bZvphv2eRkv2ROwx
Wzb6MDNwNcqnuTORKIMeBChRIfqQQ/HcIdFN1X8pAIAYxoeFOVPoY+4F/OSQIfqdFdWXNVhuH1+l
yvTHr1olYKxLX8TQVrXTF45KY3aMu0rU0BYJcEPBCzi4KdGIpzBVm5N1N3GBYnplmzOjNecNMQOZ
qcx5RvMUEbz5YsQDKxbVrtT0JdMEMsQ+SOu751buasKvmj0dxAFvtVJ/aXt/mnd/gDihpQgfyk+e
b9T3cXHHWnqv8T4kHaUNIYBg1AtGhrgrXRN1WkWpstefO2bLM3bYhmvdoobfsa2Y1qXvMe4kFyAF
97lbgPUMTza4cO8zuz2iy3N4acjatTlIsfwx9Q74q5sUNLzEfQsEObcb2p9D7L4u5l1lr5e+m8i7
u7S6lucuWpX0Pu0KQlnEyhwpI1jlBRUSlaZ61Q4m2gkxvdReaoSQqDgIEzjp17bTTmtROWutv7de
Th5xUZ+wfFkBDJesLcjziAPqFMTkZtAmbI1zrD7pt4lLkriq3Vo+hDp/l/vhldHPUzlZyB1hQJwz
4Wv+0TgwCa+goSEE7DfO6XtHE5HTRJg/xaeEdp4p0gyAGvW8OieB+uz+6c/Z3QQsoNrkpZRvSLQ8
zgR/BgVjwtnamMfyi892P27gcAnBmzAFZjO5wN2FO+fCZjLSjC4aEyMUmO7rWFDAldV2QTOWdkyk
l181dWNCz0HlmIsXQZcu0mGYSUCXW5/jpjvHTTyv3U07Her+khMeBebCJV+OY6AgUykkhuvDl7zj
+QBmI4ekNoz7tdn0K1ElV3YVBqEEEIHL7LTw1StzmCD0msG+kXNxoT64Wvlwlq8AOE/xkIT1iGQa
Wgd4DvOaKyzNInn4K69H9JF0wcANH1gg6ph+YGFCr2+PtjCeORg66YfRLUEyW3fLGMkDeOI3fLTC
0TPnTzW1Hk21PmRAEdp9jd+3j1YB/X2XPWwcl6+oJfcEctzS5QF8bQUWw+RMa23Xf3I0yFOje/q1
WH4K/BdowLxZ1FfYCrH21t+lsN46c71Xpy92Em7LPngFEaTTmqZvTMFdcx9Bmk+ePCeOVgw2/doR
93cSn2yCAMUPLNUtIPGS1GI2/aiM0i5wbVQdYdna7Pet6YPHgw8VG+0FuWVX3kTgXjK3+6z/SYbl
tjjDiJIpTkGWThEp6YaKhm7HuJGergTw6vgHMJLf51J5Jkl708EEuVer3G4WNGb4BS812IC5DJK1
grO5haCjA9IgNy1cmIvodAKRvrURHlldw86Gb3GVVwayBb/DaTbI6NGf+sjZCR17QTIiZI5IRon0
P9LOrElu40rbf0Wha8GDffli7IsCUHv1SjabvEFQJIV93/Hrvwe0bBfBioZDc6GYkZtidiYyT548
5106GG8mldeP7T7CClIIH2TYeO3mqwosOwMryGsT+jmaI0i7zDIQCJkH3JIqt/Bwf4pxvaJZ5Ews
roD/muNEMzTGVcStBNeDMhOCbPpAEjDoruHn2ynEzR0SDviiXWs22KbYnYiaMA6c1q5xOicFDaFq
yODjFkQxlrII0tGSce+a8LnMc6iaCH2IEN2xFlcwt6mRHEcsC587D6ngMAsP2iTtR5F8u4UYR7dM
1ko77V/hQ+DuJ1FcsjyJoG5LsfSQ1cWDHIv3rabdddjx5fCnEtk746gp17zfxkuVmdjdAQUG4Cc2
98BAH1GKfJoE41k+BTRIqndQjbAIs0yUuaBkiOquGii46zxxY9Q42RUhbl8wu63eVoAWNTKYdaBF
hVKgPRjsQ2Q7QgsVMO/kg6UzHCP9nMjkMMjv6SmyqpJ5wDwh8T5pIzgspDV5CxggsWnqtnC9Qncs
Ytf47jXruQm/aA8xuIUYXGEGOZDLvaJPPBRubvUoHjgVcUEViQuttIkUEc0VmDmZvh8gXmuhsUmg
IGtgSeZnGSAMjOXzPNnqHQ0wGa+fsbP1UzBJxz5C9RAqaCHW5yrTz4FL74SHPKZSknGMIJ0HWLoX
Mr2mEmSh4mGOYByzlM0LJGoTz4VonM00v3/wEDmaqmYbvcfyvg6fZDVAO12+VwFK1dWpqeSz34LH
xy/tt6HtwKeEEHf1SdhEJsqyuCTwjsuw81BmZYiNJM7eWPVdagWzkQzkRB3iur8d7sXcnRNFXzHf
tbA//foj0BgEAXqns+mzdMcam6kgv+uxDMzbCH7PjP9DMiE0AakVCSnU6Pw2WYHYyYhhOaOBZjFi
h8jFDeY9kvCRAsG6V+8y7jxhLM95+Or9s2GLaNFesHqq0M1BLIsjdNYGhoXVHXpMAyAJ5jTPeqRU
8uepCd/Vw6NvynfZ9IWeqI9mNLwHmHgTKicxL8hkyiCUYoJWRBcBQ3nUfUJMw5s6QuPiCJptZz3X
8ETzCad4s3Prwnr0o/FJtNUheTd1A1jZ3u7DDodsVg8heqgO/kMrBa5EHVZxP/ttt63QzeoLyk4g
h0ArQRHO2cVuI1tuIMYUA/s2vSiGdqGObGTJSaqQCYCGUfgZijMprz9YEGSZCTh7SONgBPYSyj4i
bKgRNhRuuXvJiLe/ebAGaoG6vGOigsv2PPRISk1Ub7wTYjFC86Jj++dwfaGdFm5Ge87eqSY1mryR
+Msk7pdEPkJ+970PUyeDrMHm52CKiPvZDbTclF6C8WFSxyO9+w2feVu+JlQIf8MEA0hTKOuYntML
DINzBC7qXrYEdxjSO9FLwAX5D1IiP5hR/lirm37qdm1sIGv1kQaRAwco5FacdgrQyifaEhNBmn/Y
XIJ26PtH0Ih3+qBdEJYH8kMVld5qxYeChF6iulc8YIMDpgAD7xZujES8AkKNzPHuUxyVZ09wG6yT
lI2jN1/NFsXz55ySgH5BFAMoyWz9wnWldsWT8Vy7IlmKXwM5JqTSot2bkQqZzaK0jk3qgLJ9takl
/zFpzCc5fja7+u4VBJIooxuGgxLXs3ishpJHp62a8qVApDJilXWMj+VAvNPniywq7jQ9REEcuIeb
+KdOCejplycLNKenGHS2u3Mq+udpbE9S7DsBEjCebeDfKfHYaXgHTAiiC7vy7M7ykvqXLnWCqD5E
VX0S6BnUdXwyRMRZ6ReMHVYFqR1VDWi/aqBtHkwIdyvHKKC8FHv7ceQ6x0VF1PdVpUATa0Co8spz
h6ayP2rHJmXLjMMxw64DlApHY2uAT2j4MHJzQBzxUDyp+HKpGk/H3I266bhD3gxR/LwckEKBqDVz
9w5AtL8Xl8l83RY7KwEQNRaFwey9qG6Nid4RRnRhw5OXR9jslVJoYPr0h7p8h9PZSMdi09F0wI2A
bx9qWFghbYzw+qP/zo6pQv5m6mNsjGWuUkj+6GHbTVZvJGC8eAMjap1g/yhH6K10QBN21uFR6u3Z
ch3xDTSXkXMU1NOH0CY93KVFu0fa2Hr/m15RJS0DON1R9UhLpkKW/8Nvud/WAAV5P01O1mG6ZZYA
TEQ9dzsoMr2J8wT2zfk0Oj7GjAi+cbBxu2ndLbSc8Nnjff4UorLMjm3irV5uS8B2F3Rp0J3V0juk
ZzW0uWarwbt446FxXmgb9eKgze//QRapuCcjQ1/qm/+HgjKYRb+ZNCH2tROb7pMg97ZDst9BMT8+
xrkzKZsA01diFba3VA1SxEh3HY1JIwE9iE98tGn8mYdKAljT1PJpVkbadGAMAXm0zGmi2pEvpStf
Yq/cIF646agTmcj0N3gzzo7hFdQWnwYXs56e5YsJ0k2+zDR57MN5GQBvam0leFAnyTXOiLbRoaoi
quPZa047qa9chDJIpBA3xGPDKIH92hZmk35K42zIspNPl53+6MwzS7f0UVEkUfzUnmVmJgSRRoRo
qMCUOyNAhtPlVT7Cq2t2Cc61WY4Slm0MNBE2ykFIYCGe20zFu1Ta84jZt/QSRtO325hagtTy4Icw
h6OVeNDH9NhJyLYl9SnF4gP8oAcztRmesfQ4F5p0ju8qoOoC/+Sb4EEzdIqGKBa8qLA4dEJQEvi4
8EAsD3sQ4bYct9vB5ykloFMJvxQLRsHtRtmNKWAklFlFyqwRjdcmLdDNePILFMftuqYE6Bn7wBwP
BmCpZKrx5nK1jzO6rTL8S1fUZ+c0TpwKkGrBzhc3daQ8FZLC4itfJ6zdQTO0EYmVTQVGtE+zWIq/
af0U22Ms63U4DQE6xS/aBgJtiE/cOJ4utIi9GL1TpF5GGqVasRtYUpEc30C3SOzKTURlXeYaTDQC
mQx9DIvjtt6lbC8pJQv7I5mmSxaGlxruVdkMpynAZ+yrElDmGkiYvtu/WV1x1nz94pVHlIOTodj6
MwS9dUxFddW4hwhWgssVymxrsPP1SHY1NcWfFdoPyJyMVS7HXdJ+krmdArxrQjKupB5cjWpYg5u6
RzfGC2tnBKtD6unCImn9rx3u4i30pkyiPme3iuyGQuEGnAUj/6CrwOdN72A079P2oAcnDcVxK+q3
6J5uYx5V2STQAYGHRku8oUQbfK5M8WEgI2y0+jgag+OjJqIP/ke+UYJi43SXcTYMkswAcHlh3pn0
rCUNnycRU0EA7mUglJQt2osWZ2eKX0cRiQCAvjlM6VqMz3lVophY31kXEEtnsfsgdvG9r8oz5Oap
HprnsELnyZehe1S2Z5kXIVfvtIHusuTfe6L3QKlX7FXkXKSzAgJxCPvdr7/8zz/+98vw//xvyAsl
o59nv2TAHfIwa+q//yppxq+/FP/83w9f//6roZiarGmypWmirJEyKPPPv3x+CjN//uO/BWDwUsOI
a1dVAGr25Z1SOtOIuhWwqAa/LzSAtt4nqcITLMCyjad/ghqr8KzT5KzwRAkRjc3A+NZqhkR+udf5
p+zL/WACSww/Bz2y+3Q3RwCAOvoW3m4b0zuJmvEu6aQLPJWzil9JmpRwTx8htruTRSHNFfNxLyQo
ECoBuhrSUe9yLNpsiOCHOC/OYT2dAQkZ1V3khI+jSGUqPRXJ+EittQk+aNX0ggdloApPuAm8Yz9h
xNwg0hTeTz1lURWdnCg/tQE5uYaEcAZRwUBJOtx9Mc9dRfUC4ztQb5RAUw/Rl7C+pKV2N3ABa8hS
0pOU4Mdp5Jv+RXtEU0kPH0NLfsheJlzp+waByCB69r6UcfdYD+qTgi9S/CAF/XPld66k5K6QF4++
LtzHRntX0N2r+uLU02sMhyN6602F1qe3143xICpUiySV/UnJyntXg9WwUuFUoFjd3IGYQgGR49Zh
P41gRhFOd6ZRYF5moaPeXIL3+e9qpW894kz/Pc7IUb2lT2FLNcTds0XakhwHTKlfgPgVKOwVQBJO
1dbaN8jovL3XZPHnvaYQT01Dk2W2nWks9hoEHEOYtEEE9qycxkcAfbh8tsM9kEsQciaKTdXeN0DE
eNUhxdaiBNBEmvm5qV+NBKd2CScxrBkq79yFGQEqvyCV5ir0rD1pdk2o7RBZ0UQSjwrJT22mR9+0
DjGQi+rd5AznsQHdjKZAjpyAwPuA7uqIFDOmFq6gUZJVTAfbnMmk50rgbI2dPz2GEINqA5ILbWq5
qI9diXdH9JXH5yWIZ0XP4GAi1BR4jwJgHywvsaWa6S8U20MUBtxOqZ/HeHrm6HMTv1Am5v/1+GUp
qQzp02AUjyhtPlAMFiHqEF3iAkEhwN0yhPCd/ICm6Qkr8RiTbuxPbAGfkOxkPKndo/4gmojPwBby
SwWi0ONgqQ7u3BYXZaRLe8tU9kWvHHiHtlS+UQXhKetj44esOZ1ILl8S4HzKDkDMD8KECSrGOaGI
cQ6GhmEEhA+o8mSLE/ZaTXvk2tOs4FIF1MdRyfLq/BzBCuzJgSEuJnTbC66PDlV7GbNI9fA+2E9G
ei4kYCQVdAEDkFIFSCmSaJGAL6DzhsQ4+PXU9dFrz+SaGtiluxyVmZlhh6P0rBVoSMDPRZFF3msF
vItmegqE9rnX0ncwe+rwnWHm76h3lDEyeG18Z2RPEpL6Qa09AeHkhEkP9Dlowig+HqaG20DTkwHf
8toCSXQSVBmxVgnSdrafG+nCXnqo/fTBtE8qaiOVIVDXge18Z50fI+CHPdcTGFMq86Kzcjhk9adA
rBiioaqyrKgYgkiLwyHR7o7GyZi+Q5tGakszsKnAJS/BQjHDdISkSaM2K6HRru6CPqNa+ph4AQ3l
4iAVpH68Dzu0F1WUY7dOqgD+AwUNKiOWkYIEpHK4lGP0Mb2bXitZvYhU6yBt3kVR95BF3WNq4iND
4mWF2aMfo5BAiSiq+nv0K3iA46oGGV25SBHk4Gg6YdrAbVcdIqBmeQg/KFVOIrYxsVs07UPaUEJU
kcySrZbYrh8CwGgFxKhOPUeOR5mkifhlE+2DEWkfpKH7IDxRJi5mzYLq4jl9Mp2TdjhPwzmjs2Yl
/SlSQOPlwTH5ID6EO8sdMw7Sx3Cn0kLu8Foam485XWR9BE7wFFC8HLj6Ew9u7IAVdkzCSiRAtr0O
zmd0J9B3MqTjRr6vTVgls/jARrlUPA4oUUaSK8tf0TGEQVLgkDmydVAIRbRXocE0W6NNBI5XyieV
cSfV5X1CrVore1I2VNqd+jz7BohbV/5TktwS0WnBRA6s8cvkSon10NXNg67n95mc3OHomCdn46V6
6sf8aKgoA7QXsEAHUkYYbxIpCRjDohxPRaOfpXqwxRhhhsq/DxErMhL1AX484pPmXQ0xWkepJO/k
jV9yST8U7z2dniX9y8z2nz0xpr3Z/w43e4AtA5Y3VpgPkYjenQXGQMYtEEKSgzUopZyijO9S03PE
pLSrXtylElUq1BehTUituIuQdh0SrL/fkzzthHOPuC0A8cGi9pynjhH93iFYayGBau15HgvybuXE
6NqPJ0ZVFE0BJy7pCKrJkr68TkpUXCkV8XhrqvKkWAAwKYbrnvrIU+G5tob3yfAhwUGmAP54UPxg
L1CaMZtyb/XtrJ4O9KnJ8HhJZgHsvToCU0cUeNJl3oZwG+iNhGJ+J2r1w2XEs5gaQvhBb3kvbjEz
wDeBItC9dymcBE3aGGc9UYofZ0pLvu9hi5nD+K6prPfJ4bUZqrNx/1pgRTXSMS0xcJ94N8tHCYpA
bgHrmH1R2uHYc1Qx1uX1InPhv/KRt6JXH2NuMtGwEFLglOPBW2na3qybvVj+0RmN3R3kinfEXimN
raUhFiibbhr0uNf5O+r0u7b9lEDILeigg2SrZG9v9tUhUKRDM1EsiotjmneUmMbjYPSoHB8RUBmk
92Vbv5/YE1Nyiav4HdfXRa3iixhNZ7BbJ6FLAbtvVfhK44RRJLiHhg+gw/qrH3okqdJX0mfQ8u9y
44UFh0CIpFExoUg/7j3Qa6AJtwXnzaSUV4T4b1N3wKnHTcg8ZUoNEALJ/3eIct8LxvAklMk7zRve
E5teJrumYWBuNu3w/BETFefgVSrJabkNBTBDwFnnljMV/F6j1c07wfRgUKkUM1ITe0hKVNui0p0G
1Ae8czdB0a12doUpPvZf8FQXKZKe9RrkkBnvzx4eKroSH+ASg2BCn+6LTq2oCvlEW2FK74ushf6B
IylQyjzt7+WGCnoc3DeJeOfLOM0Hvfu5+wyFwvE2SVhcTHE8ByFS3aZ4DE7JvrX4v92XRDWdo/hO
xiTVzEre5dQ+uSAhI7qIQbsjV4NBpkEfVAVK66NeC1VpryPwRgtvm0jYsIyoIgf5LoQBPRIARD5n
dokJAXXy6LdgAvbUNU/WgybJHxQhfo2RIZNK6T2C2L53J4HsgEwlopxfCNkJ+xo7NXWHpojO826i
A9LPOvYqODXtn7nh//zwEKm/P0y+oFldhX7QLP71H5fwS5XX+R/N/87/2b//2I//0T/ui2/Zc1N9
+9ZcPhfLP/nDf8jf/+f4zufm8w//4qLt2YyP7bdqfPoGn6H515Np/pP/7Q9/+fb9b3k3Ft/+/uuX
vM2a+W+DX5z9+ueP5heWJFtXcW3++//84d3nlP/u9A35qp/+/LfPdfP3X1XpbxYufaplyJqiSoZF
StB/m3+iKH+zJFGzSKU5X7Ipyb/+ggdOE/z9V+1vomQqiihahkQ319SVX3+p83b+kaD+zVAlXRcl
yZREBbS28uu/Jv7nW/Gf3+T221H/IfxqnGQFuVdDJ7KaoiKL0o8vR3jUseCJNXB8Gv/SbEtPNh+o
waUGBnG1JjeeqT9G+j+HMgysk0DOmYo4//zqkSpHIqDNjoIV6m37geJvkmK4Gkcv/7dh5hlfDdP2
mtKnI8OoIgVc7DzGvEZKwNy+PYws3lq5q+ksUj0PPv5gzON4nwZH2GBV7wDkfQBn4DT70inP5qs3
O7GAku1/N1YyTWltMc0fZ+m3ZtvE8+iNE95BoEL4M0AD0A5tvEVc8SRDUYhW3n7zhrwqM/z8BTkU
10urRdGk1gODwsiwZRuOGFNVHdBNbgYq7+0Fnv+y/9Q0/hzMRHdaoQej62zzHwYLOqoFpYLsvgao
YDtmOsqFda7tBak2ke6SSBMnGat6b3A8creV0W+tr6XIlizzwpIlazE6MBqz6tsM0bIase0eIw2E
VgioK0v643vh+yRRu+T4g7gH6iQvNquKBL4leAiGKwI5QFBa93rVf3x7IW99th8GWezUxByLsZQZ
hAIttC3XP8Y4rUrwtmLnv9glNz7cD8MttqbshYOPBBEh5QvVuFPJkMAVT/Enw6UKi+rHnbqtPksu
23TDi2LtZKwt6WKTxjwVdPi5QF63+efhLNPm8uEDbBB89jbyhhf7R+2wssI3YgGuYJqqGDpKAT/t
FsWownGsMYek+O90Bwohu/SMWwTSIG+PNN87i1OhKipXhSKJCBqI5vybXEW3VJYSsc4Zqdu29rRF
s2Or2+hg2OGJLg3/prr4HuyoKV+mJ22HMsw2cOEcvE4v1c7ftpu3fx/p59XWFIrjaLPL3Eaatjgn
XuzJqlwhXy19Gamzu6obz+U7G/3Mu+RJGzaBu/qFf17tH8ecf6erNTAHleWZx0TwfdfuUPDZlehx
F7ax9l3n4/djDGIkTVS5ak3Oory4HasJSbeuw39s+IKXqfrSUdyzoXS62WdrsoURt7n8IXHR6Vmr
s/0cf34ceQ7FV3OMRqMqy5KRdQQLI8jtMaBTdWV+80l8a3qLjyeYMrY3LYMA0SujVzh1dt2AVPBB
/BS4jtO/enu73J4V5WpqYKYom/PuvpqVluutoecMGOfoPwgCvO2vUk5q9VY5/Pas/j2ItTgigdIn
nuqxPcZpX2LJpTYAx8tvEopMSLbj2hiuBHFpXqflOuqKirGEoehE88U2yS1t9L2SEaGbIfawlfap
/UWjv4YLGxB9pE3/ryMutodq4HvUqoyobbzH5qy6OR5Y4ys2bU7sIHTtvr2kt77b9QSXGyVHD7wz
GK7JX5FMhHNRAIp+e4xbkeR6jMWpxjpKN6yeMcqQ3u50QOBmZRbSrZ1xPcQ8zavtJytB39XfvxMC
hB6ujBsooy70qG3kmIBo8LgLXuTXwrKzTz5PprcnuLpNFpe94CkBCQ0z5GxxK2pQG2z6MgycozVy
nO+mtVh5K4Bdz3hx9aejRWRTGFLvYrfvnIZDUIBz8l9W5nYrJl8PtLj0rVAuoXIxEHqAr9m227fb
+KFAFnstCZXnrf3WYVvEkAh1hi6WGKkyKhzMdGSMVDn/XTPRkfCygtcuDdbkA24aGx+sgucD7bK6
J5H6P+RZrODU2th0cfasALBS0+yF/gViXBTDPZyhfGHlq8+/zhu/7jIapWI8hf58WalwMTEQ3/eo
neNftbK3V06otQhBfmHR8rcYhsI06qyfR9ynavPTyleet8tbk5m/zdUBQnho0rt57dVd+1n+Q8UY
09Vt+iO/A7Tfq8hJ+qFjcRWvbuSV6LDMx0N5UCVljg5h9EetPgVoTr09t7XvtAw/rSeavsgA0cHf
zxtY2anbBrzK28PceDZqytVBsRYxCOoGqgUT49QuVDTf6d+TnW4w+n2lJx4+zNFgfjTGW8upHBN1
pZWNshaFrEUU8k0TWN3IL4CKwA4ExDG18Q9DABD20Q7iwoe3J3wzQ9RVSRU1nRxKlhchqA+wuq31
7xP2dtoetUdbPxiXyQXthcLi+la5NUNNt2TdlEWd1PT7z692aeCreTs00M97W9q2T7i+26Zj2PIr
XsjoQMAZeXuKN/YmU6OEbVGMMbXl9Z/2Upt3TBG8sH4aoJqntb9y4a8NsTh4nWFo1uBbwaY0X4v8
S6qn/8c5LG74Rhpq/IUZwDB3g4LPm9ivbLybUzDYAJJoiYa0xCgkWSVQJwMyjvrbUze075o+PPyF
D2GaUGksymrWspegdOh+VqbJKonZpki/it3D2wN8T/gXAVA3La5M6mYke+ri9Ep5mmSpiKKKeWkN
iP675myhCr8NXcHFSeQOvHGWHP1DKDny19aR7OKImqC8Mk/pxrXOr6HJhsxSaiSdP8ZhcQgDpZL4
NWYEOsUn3Z77DyfBVjfjFhHB/EF2eHiBQnp7/jfKTpziq4EXh1niaR1KAwPXrrebzs3D+L79NmCg
CoreFd/ppRs65l/Z+1djLlILrxcQ16jmNU+eu/4PT/z69qTm33n5TSm9SCTugGhUdb4ZrsKFVQ9w
A2r+flVqYFgbqAjJNvi5UVPtcpjWvt3KcNrieeJNZRaNDcN1W4yztT9kl86Egy4DYguN238ZMDiJ
XMjP4oe1bPDmvrFwf1VkHVSosrxFa0XVRTPggKg0azbFGV+SR6RETuNDes5l1LrpVT77jvr09grf
OvoWnT5D5+Enm997gFcr3HnjmPQa9gOK9DQC+IZk7fyVERCZA/9E30NZhK8+b6pBjA18INCUOagt
uFxdq6qVnSjPx/unrcL9DdlMlw1LX2wVhGTaAnfoYCMewyfVzh/jR+nd1LgmkDxnPn3okFLgAibY
2imvMdERadaG4bYHQ76aS6z8NsZiJ1UDxLNJ5LfpoNNNwKaUlz5ZPfLz0r0xZ2ORWXLjVdRJuRkg
szWaG+YuzPGd7hg7UX2ZS4jrOf7NiRkq/Q+qLzxQ5p9f7RdsVUfTTLlQWxQuQ0XEWRz9wi5ZufNu
nsSrYRZRNB7zMQhmeayhDtyu0NCSPAt9D9hAc2Xt/u0deisP0q2r0RahU/BFP9cNuDAcgCTfgLFE
f9/NbSjbFO5RUf2i2Jhw7leGvfn5TEky5Ln/ZH3/ta7WcsDuE34ak5xr9tkDgAJXfUYlbIOEh5Nc
1p5nt6fJMKYoARcnrP747dIm8eCyg7xuHKC3NibjCHbQo98M6B6kDoQehBm0ZuX836hxk/JZzI96
GNX05ZYp0cfU4ATN04RM6kiApW34qo6FfHmj22vLejsSXI232Ds5bLsxyRkPW6x9Ijgt1hy4ZkxO
rdt557SoTX1IP6U7WsCOD80R6R7as5hLyuHHtrbRfooLZ+1xcWsVDJGFN03Romf8HZ509bGFYhgh
vkN9nx8XMo5A+3hXOwgtIdNqh1hRvb25bqVDP4y3OKi5GoW52IpQeD5JWwmQ776F9r0Lj82zf6Tc
74iO8k1Hg842cjv6NHxjoVYO8RxyF+HJAKpGzKcrKiMK8+N+q9CRMnxU67+/r+fCe4+f2HqsvXV1
Mg7kPa5NkbbtIgvRYqkxipnxSBPfVcPLeGeYG4n1RRN2V33uD1m6CdTT+nPmxuX5w8CLO6er8OSp
BWIEZc2nOka1uyzOb3/HG+kkCblm0I42OD/LVhvQ4TSIa+ZWGL8PPM1MYTPWSABGa4/sG4HdkCV6
ejKhQdOWNxZCPm1UCQwEamIzZLNiAFaFeFy9PZ8bgZ1hqMPyKlPJchahVsfkRkFAFUS6f1935qYv
NjBnku6A7O7KUDf3hSwxobmNJ//U1Z7MOtMKHa63eakOGIQ9a9sEXXTlIryfbB6cm+qCMLX17u0Z
3nrjMsX/DLuIP7Egw7SdWEnsks9GhxzIBj1wNn8AjA8+BffKatX59rL+Z8zFsioJnlVgCXjB5UhX
IM+G2/MIv2ZCthZTL3dlirc2/vUUFyduqKSphRw1h/Q5uERbJE14yKNp7IBKH2y9fRii02qOfHuP
/meWi/Mm9IWWBbjMbxTjkIxPiZbbSYA8pf9FFwDLIfIzot8++ws/l21ht+MdrEdEeZuVnXXrUF5N
X1oENlmLUhTV+cKGqNslHD/gXztTIL3M/8Lxvx5pcWXDFyiRiSSEJlLjaGaf7LqRPdRkqFzAZF6Z
160M4Xrrfr/Eri4pSq2tLg3fv+vgJOpZcfAJAMmMymtDwxiCrv/Xti5vAxmgi2aJ6uJ9IGQNhl9z
9Dai6iUdEWExUXBXvwxYGVXT2uG8eVCuRpt39tUMEyP20bZihmhl0mDIPvamg/DkDkE3cZt8zu76
d8i2Npe1fuXNEwMqHwbInGqKi61r6fFEEsi4KdSqpMacM+1Xvt7NXalIFqgIlRtjWWJJ4HpphcEQ
bVfhguRLSOcl2CCod7qJc9NKCLi5kFejLUJALiCv0yApwltZ2TaImFYwBJ5jHlrGjmdebM86H0+t
CgXU/S8aNvKN3IL2tQKlV9dEc1nY61sC3ehRSJzb+sa23U009hpKLIqrflhLKW8mbzIZrGHKEr56
S+w4mstRnFmM1m2bQ3Pff0M9GX+fjbBTT22z0Z9WFnc+1svM6Xq8xeLKeZ02muqjopFZWnY0KUx0
FOdqjABVeGubvIv6z4U41InTB1OMZXkTF7+rSGzgdOlFw/u3f5+bm1fTabdLOgd0iSRIoWsD8uNx
FBg6UGVMZlBKfnuIm5tXA+mmS4pK8Wz+3lfnMpSAPCNDwxCYf8jRcB8ZaPjnrll1K8fk9sc0FPaO
SL3lJ0RIPEnmKIvcIvPlNWNQqm6LAcoOe8w9tZ1+LareSoOpPv97vEXIsdB+8KKecznlmxLyS9Mh
SG3cB7oJxO7od0jb5IrzF5YTxAtgRJFSqL64NxQVplKVMcfAGzdNSOkTSGzVONPw8e2Bbm6Nq4EW
360yVB3hBAbKPH/bTR9ldW35vh+unw7D1RCLCwIXlsHKQnIbdGaB6CIo89LCbeFqmvN7kqrqxe9s
H92U6L+o5NxO51DVMBSLIwna7cedCWJ6KJWJQDfXVXlVjnhsbxvKSRhSO41tIpp4eHtNb77dqMX9
e8jF8W/yIRq9+RpODsmD+SK+x0M41O2Hhtja2OpJeMjsEa+lDdojxwQGs1mvHZKbqdbVr7C4r/Iw
alHl+H5IMKp+5KbcYp3oOfOjGUVqjO92M3fn7YnfzD8USYIqCZAWB6XFtvWEtEmVOQo0DsYORxKc
ZDt3/3unpRMPfsJaLWHfOp3XQy42MFjx0ETXhAUGkc0Jhd63b40/FNm3KVtiwvUi69XK6bwZgq4H
XWzp0lImJUKtiRA0V2JwHkPbmjLMXBLhPllNnOe/b3mErsdbhKAOAL7loQnDHkav8t1swLTFy5mE
HdPG6ljsvLUXwrxF3xpx3l/X8dyvNI/7ijwLVnrCLLWtYG5KO3rOPhjvB5R1HM1uLt0dRJltvYIQ
Xd1H821zNXqUJKNYSswXa6qD9weSdbE7F3wotyQH9Qxm9a90+Y3rJV6EibEOo3iaE8smv091bZOr
L6MUrx3LW1nX9SiLyBAZdSX3Dbu1QtIofxK8jQfTEKAKagEIjr8Ix2FXXdrfkZZcCUq3+ks/THAR
EbQEh0jBY88i33KIXjEjaodNdj/9jknepnNRNpKe1h+20u3zSVFfMtBQ0peJc5UYnVmErCsSglsd
VpHdCHYaO/F7g2687Ih7/0v/ocAMFqFIFd/AlZB0e8X/Pf7yrWfBLR38uYhA6neGB5IjpPKSor8b
bA2eDIG/8bz32M7QLV/rrt2KwQq9rz+nLi2joWJJnhQydDHiByYJ51r2dgZ+qytTXBtnEQJ7OR4b
XWacGQeTeLhsntJdaNMjdbVvuMJVA6powJHXoHI3x535FZKqqT9DDgUrrKRqbs7r2knSffQjcWHQ
3r89u1sJCrDcfw2yLEJCqu8ivPxA5coSNgMPNWyht0e4OQ0o19xZskEHbXEmh3hAg2DuGpK2n/zg
UCJsV2vSyp2xNsri+AWYboXayMk3UfsoheexEu1RXssbb2FgDLDC9NBhghhcxD9GTnTB5A7BIBJH
CieO6LYX6QO88OSDgTrUZ4zPHrxNSRE3Q2VqM/qYOGyklUhz6ylAP1IRybdU46eGoZYYgv494WqD
6lM6iOiTSs9WqdxNCCj/hU93NdTiXkw9sZR5snP5Fy8JmMPYx89xXPlyNxPY6wkt1hTQhWy0IAw3
CKuC80ttAYPYbREDV55PmYc9DTTkCdtiO9xqX9+e4s389Xr0xV2o1sgfRAZzRILiaB4xLURdFVRT
8IQs0ybcxvVaFnczZF+t6hxSr27fVlZagWr9PKL22ro+ykk2bOVyJ5Or105NnwsF3RdlsvsGYOcp
3q5B7ta20OJIip2YofnJihdl/04W4Smq00EJoi9Vr641D28ezKvZLg5mOPnx1OtEsTl6kjEWs6jV
s3SaeywS+QZa+DS8P4fbtaxuZWB1UYVM5QLz3HlbFb2A6A3uGWBO4OB79VrsWdtDy7x8aiCqdeaf
l/Dw1Wo2mPLw+JLcENu8PR52K3vo5q0LIU/VqH5SeVhcfV1OB4GrP9j4VY74lmaL6AtHpmkbiugE
2eeVM7I23OIGxL1MprbM/ObcJoaFg7aVKHa26syAv8iNhVOIk6mwmdCgHTblX8pXr6a7eA9YleYL
8dwp683iw6xg3HY4DgmNk3tWuBFCtLHC6Vx79Nv7rvA3sioeLd18kDQfC2np+PZyzFHvp9z96rdZ
RMXMsspqnAsWFdbfQY0UbNndvT3E7b37n++7CIldJHX51LN3Z9nJdLKms5XUwOMHo3HfHul7gvbW
bBbxr068cvRmZVdZL/BYA05pVXgbpQ8WBIRmyhDqagEVxc1jn6zEhpuzxAiH1BXykaIswlDX8IpU
Z0xPXprygHlB2PEUyoIyAKefd8XKobk5VV0HAcfFLZra92N8FXhF5B9iBdXBGSh7mhuuCYn53HKt
1zbsrQCrGxJEETr7+k/l184QEsEIYYugrCA5aMgibwrKJrSLP8DZmbhFbmbWz39BYbu1ptcjL45q
3otNqA/UIuVLcp62kyN+y+6xd7yoG/GLTtKCiz3y3m9volsn4nrQxflMeQV02QyP+v+kXddy3Mqu
/SJWMYdXkhMljaIV/MKyZZs5Z379XZDv2aJaXdP76PhVVcaAjQbQCGsBhAxkFSnw0W/OS+B5oLUE
5s51oBcsjAFHN5QvOppWg+wAjOk2rGtXmmbBneCdHraXsfxsqhjJZEeysB4bBK0JYU1lAcMFVCc1
2AYklAkXK/TPK8b7dJYK8Agb0EToYTPhMdeVVE4qWAogAgAj/0cOCsHhcKMTYM7QBzBULKTKZDIr
sy9TUwraDCIMdwGyzl65SHeY9zrOMWZpQM8nXmSk82Z9yloi41PqUSqUMITEuXGDna27GDLFKzh5
pOkdHdyW4Nc7/xm5d3stkkmqqs4CJWQKkcQi4zggUG+VXQ+SRlO/yxfjsTK0gx2A5O8L29RoJq0+
L+PFpHyW5JGU7fwCTF9UNdc9s0R5zFWeytvIpwGi4jRf2uCvOPyLqiDvyq9/AGNCOnDQ4ynHD2g3
7aPq6ZvxN+BDQPWCCU0XkP1+uDUE15EvEkucJtABDJsdu+jHqA8a+tqKGnnBcsyBaQyQsPNnyr2G
ACX6jxDmzjf9ANaLBELM4CZeHjDWDPicg1qbgrggUoa5H1nkmH1PVzDByCwETY1xHCxFcA15Hsxa
acPcCS3UVKOl5YU6rL25d2511Tx20uxPyZ+43p3/dNwK31oacx0mGfNNpvG2KqEfgyNo/VKfClH0
nOru6usYgyyCKyj6jMw9sPVknhRaD9HmJ606gijI7YWBlesusZCholGi6J8q4EUCwCaVDO9vZfht
auWnc7JQL8Xj8fv8U/r1lS+5ksgE1GKZK9v8e7sq1Vd/oBvugdDGTVW3vUS36lb8cuHWEtEE/0dL
Jp7KwA+Qo79aLs8TNqM2hEflLhfopaK5ib6/q/1IwPAi0JXrt1dymRsXoZymySQXiMib5lf/Ldoi
zG6KU39TeSBhEGS5osNkLl7U2qk806ddQCgFdE8/jwTzIdx6DQ1SYYcObyVMiH2MfX1daHIYQUTn
95vgiG8JlMyr/La97W7CIyAVvWlD2KigDblQ985B9NLm9qrWP4DRcZRCywDkOl4pe8A8bcCtAOIw
t7y10CJ7krwMjTLQm1+218lF7teYqD2Vgnupck8VMUrGoKGMKXnmJ5TKKMU9/YTRk65nYPihZHmJ
QdMCBmUe4oP8LL8q3/vf1tPfoU8FbGWb5FYEAMDPQ1a/g/GATld0I/YsCQBg8jFr5tdXkQ/a5Q1g
No/jk7AiT4/gT1nISh7jA2t0kJN8gt76rjroHqhRDzTmDjZm4awy1/etRDG+r88tucxpVTJynMpv
zOQ+1nqQjKfh5vwV5V6ZlSAm1mdV2FRv5tShTlvgxZaEgSBQCXRhK8KZlP3/MQX9N914aCrsc5iH
82pw2xZY//mPTbJLn6kjl2r0liFiCyh6yW7Qqok3f1cIQZ+MWYNra0dXA5QZ/vCVdWrsnb2LZ5y6
GRVpNtEASfwYnxY/vtD2+S4Facc+9dJLUEoD9/yoXmAj6G4SpE780LySzTj3pFoAa46E0Y0OwW3z
QKg7qffa4lkIqdQ2/kohbK0s4wObIgTuI+VRi3kAt9cwfeuVn+fPU2CW7GqoEwSLstATo5XKcdnl
dtdmoPMuQxHqjMg4GR8SL4oMADlctAnwYHbj5iCHM2/PK8M/IZOGfam99Gmtqp2CDuxM0Mb83m+G
S6Ci4IzoAVNHPgwD4+iiIxKJZFerwglDxyXBSwAns6Noj2wNaLDX+UN1au4aLNV+TSSmXhEVZdRC
2I2q0gSGJyZTyB1rW4z+77Q7BRSIb1P/mCQACI7k6ovAufBTm5VUxhjlFrQvb+/dzrdvNeDnLgTG
tM292o9+xA/lA8Y3xTPwXPtcSSWzWj2BG6WrDaPB50Ur7C7V0+vWEK3kiEQwlil14J+0yDKXAXx5
IEHJvwnMkgrWn+LZSgkmnkVDBigpimfpo31sdyBi94GacQlaSEHGIDwkJpyFWoT9ECpfgdYKXd0/
cuOmd0A9eythgYksaVG+Uvdfyz9XGjLRDYPZYE+iTCU56H+6G5JHM4sDGMHdyhOPSXK9yT/ysHz7
0SzA3KTPGFvEPqHRp1tZDy6aoPYxWhf7grPjWoeDrW6gUmO9lx04c0Y5tHp6HOk7sFABFCfzk3tC
VAAysuLGoMMRd3n4TmUllIlyjRHloUPHSPwnig9sF+ywN+CrWLDQNKIxcmV/JaNfSWRimwyMwLxV
6QDHdmeVv2yr8/7HL0lfenWV66QwtLL7a5vVIcVb2nQjL8HiAiry1i0QK9VLdd+LrgQ3iV5pxngQ
gNhPi0GaUX0nBuEaysdg31ZoUcKLjkHufmnay3IM3bHxEsR+KHMbCHdN6S2IJH4uwPR5WnmIMIqJ
YRJv+W0rXnQrCgp0sT+5mHeRGnMhgqVqLAQ+xPFGa64XO78Yk2lfVcnRUWOvtRXwC7WjoA3Adzcr
qUw3K7EGuaxakvqnQ81wk4euAlRi9H/bbYZXUeDCWGMfk3zCcERX4JzCzBUJzWpZNLqXdKxYVvBM
0LzgyUsYDyAqdn4JrJeiwDl5zAVxugkbvqTqsA2A5ANCxcfBn39QgmH6Zu3Hy7a4A1fYN02QdvId
0D/GpDHXRs3SjGCQYExJ7/Z66Oq5AOCN60xXp8jcEADnp8BIJ9Xsb7V6SPTSlWZBhUIkgwmyRhMA
h5kuP6rmXma9gC/MTdB0PH9Kom/FBNoKhI5JSpqA1nKT2zO4G17PSxDpwQRYTB4XiUTPn6mv3cb+
boNYOhItc4hsjfEfctLO2ULVHE1v9lpZboOw9/tAAi/K3Xl1eB8MvS5UN/EPM+rM0WejpYwDJcxo
nHilclliFva8BO5IKHwgGiXAsnM+7a8HxdKaBSkzH8M7EK8ACFK/T07UfXZ8afu/SWO3/UbwtJYK
PZnGdumeR5A0lPH00ubxrWqAKWiajxHGNSv0fyXVuIttRd8OdiLqzWp0Qqy3WCnNLrAPYauFwdvP
8EpjWzzMpxq7DOUfytd7rzj0MUizMeLo549LDnw/BVBGlhfcY4ffwOoDALPgy5BZ6w6AlfYG2FAj
DNTUxibFuoQX7VF1OooqXlxbeD8oi/GoidlUeUK/OQedWRAfwfK8EZyOSATjREPQjKcFldJpXFfx
YzB9w2mDLBsrWOpFcGdi7urpvEy68udOgn7SKusIqkXJihEiA4yzYY5kfApCIJIGAZDQcm10G1nU
hORmb+vDZy6Vlv3n8Ltt/qM86TjfaCu/oBvptRjSFT+SuAU67AjbMnBSqGTKSNTB1hD1NdZ49J2C
WqW2n/bWFVaGYEOIvjvDP/9NuQuoa3mMNwfmRhAqOeSBbGum5fduX37HqHfn9s/OzrZd48cChnZP
/MLhWdBaMuPh1bmX6o42dsw0vi4MQBhIolaFSATj4rPOKqJkxD2IAb87qvfy5Ii8FM/Br7VgHHzQ
BNaQ6OSlPPCPT8/h3TIgTaRahXzTQrLuTT8Iq0q0uS4QzJYIsZMoB+EMwW1jgqyv1V2MqYJBKr7V
5fvzRsKDK7BWSrKVwjbSg9yYIMu+Mp4TbLHcAfplU1xGl4M/+dbgaRfRttort4tnHSOQF10utjdf
gqbuX+C30g1g3QDgYAhqR0UkYje92q5XAEhBg15/2sf2FHng2b5GpQbjFq/tA4gMrtuLVOB6uKFv
LZTxPcA/nuMZxVIwTOuYn5NbLIODOUlLE28coycnMq8zCfwDUoP1M0NLvzdS/KCB5PT8SfDdw0p5
xj1o6tjk4NKCZ38cN9a23CHk+OlB8QyMsojhEUTfmvEODchDbTPBpx3Q/w2CYNuXTe+OoI89rxfP
tWNIxwTwBPb3gJj90bVbThzUDohs3Hl6AQnPbmg2fSn5Mp6ugAf2zgvjKoXxYRsT1ygusvPD8xDX
UvjmeKpTbpyi4D7Pn8+L4Pa8HCwiokWKPAmX56NCAZDHxzTAOdG7MQzdFpV15AVg+MOCCe1m5Zew
Dy8AjXICvpwr0SOS6/lW8hl7XQZpSp0SzlUevjWY5R2Dl/Ma8tBQodq7howlSl0xqCmYjrHmEd5V
AOpuXWdbYM0Duh0GA6k02noxoBOA8OgboxDimH8lQZdEREkgOXCY+CFnSTAENCH0F04eHxY82JAO
itSLJHVFORXXalbimFgyaQQPChZzNw9v5fSx7Ee0ln4KPiqZxSffRgQNWGtTAbPFfNQqAMVmTNNx
YLb13rKNFAg/YGJGVjX9Bo2OoDfL7QFhxPEfgcwFz6okstLl7RQ7PwXb0K/ye/uNGFhlV0errjy0
N7Kr/nQ0TGbsxUV3/ld9l88cYmc6YTq3UBhcyK5h7vrp2QlFzpv7VUF3gc4r6otAuPl4GYewgGsx
cBlpYGF4iLzwFoCjnnSb7TH6vLMezp8iVyfgRgIQzgScGDvrtcSladQASgP2lORaGjgM75dWFP7f
gC8/mcpKCnNyfYDhqlKFUvqV9ho9NIfpmUYN1aP8x7rWj8b1sk2A1zTspR927xaPtuYBBLw+LEDd
qoRgYlx/s/o1zDkGUd4tpQWdg8kBXFNVldhX6HfnP6xICHMF9T6Nex3Y3Kg8vMBra9Gv8/+/6OCY
XA5NwQGrwvikcRf7unkPRmWwUov2VvlSdMsG4jcwtdi5rQDUz3ojQ0o1VI3iNYrdmm4xznbnZalj
irA/uZU9AC6ANNoA0hHqlR+tH8SrxpJRypAAayq80wEYiOR+q3jmlsACQbMnXJLl5qYrkcz7szet
ooBe8JX1YwPXkUnPzUz4yZOoJME3iXflmDhrquBuBdoS4Fausfnsl8cETTuo52NPC4jYXuaJLh5H
NxsuxDRMHbQbKrvsp0/2IFeE6tBp2l1XphjTBlR0NHm2vIhGmDmOi8aX0QDFcj52CxntOkcKJamH
dv8JcQ2WngDr0PtYTcFe9VfSXPD4AKcK9Z23dbGPtoIlYwOJEZQDiRqQ6I2L4OC0WMSRsPQ7YmPz
/H3jPT5tZBBIxIB+C+fM2Ik8dWOVThD3n0kyBUsMwaOz6TaKp7rqU2Cj8eSprRinhxwS4z4/iGY+
bS9XU9UkeEVobqzszKO+0X5Kslvu7ANIu4G08CBfpq/ZUe5cYWuP1Donm4x6VchIm6Kq8hlqExgY
iJNoDF5H1hTtR1B3C9FreFWMD7qSR1rJA618GgNGnEbKysfuId20tRtiINibXwGEPT9Ax8DrLe/8
6fJy4A9imQgFWMnKaShDlC7U4/KgXcRH62T8XH7qN2/buF7Yu/lLfx37waZ5FX5lTqsWTRvAv2Ah
VzaAdftR6xCYhsVc4SsvFphxtessB+lJLoFWofTC5CIEEbaM7R0QaJ/Xm+OS1nLZ/o3WhpGRkFE7
BerK1Z9GFeQzvHm2DxIYj15XklYFAz5scunszZ3qRZ725JyWHcbXMdKGUwZCNs3P4NLuncsm9CWB
jryg8uEnMDd3klq9jwhRWt/pfxKw2S+7ydib6Y0N4khfOxabRb2YK8Wd96IZV94b2MYMnYzXIqDg
dBbtIpXNri4VHB1WZO4wt/RCPeoUTlFWMZIZbUSZP9fjr+SxaUejWuNA8oL4d6oZGKh/kYubqRJF
Fq7hWDLWAwAyBdIqxmBzrMoazQBvrzuDO6Or0qmigEL/xSfP8y7iU00dW9qmSjglYOE+qkDwvK+/
Bb6OidbABdbBrjgRF5d2KL5lR9GF5H7GlWzWajOc27jA4xZp4RYNwFHUYJtg4LGoBZ6HbyErUYx1
Vs3QlxMheYd/tGt7B34TDysA2JfDQBv2HY+tqE8sODo2pzMjEB+juoGh0hZ7q5KBotz9ea8i+npM
zJhMo8d+NU6umkYQzyeeCe+poeodiGgaRLow0WKUospwOkiypmLXLtqP1JAa97w2/NiwOiEmNjg2
jqcjILBhOz5G4Ga7SfzIl+97P9rbT/Ev5Y9zRdkphqBemp3oRgsNhHmuOIbZxEMAHQmjgsZgMQT7
RChyqOtts51+d15d7ieFzwKy7Fs3gUk20nwC0QjBOcU9yHc1ZFSmwDz4DnklgrGPYg4Gw5rgkNVb
c9cdsldl3100m8XLbwYwb/8brjSRVoyh1KrkTFICkZoKKhx1Atpfezj/4ci1fvJXK60YM2lDzex6
zNq6w1IUT2NbmJe2AmLdKLeAVZ+DulSvwWYux2YtxDEhJ3FONmMj6QwuyC6HelguBSYwVm433UW1
IfwbyRfCqYmkMUHGlIcqRp5M0gBXeYk+0312gWnHA2J4Jyxm8VPC1YdlYk1fhHYyDm/KKdvhsByG
wg039LJQvPHXAqRdkYvkhh68PsFIaqAowj5DZ/AU2hoBRqnhsunTx0IL3dF8KoDR3dCYdv9zmHSB
myEL/HyE7zLpo68S39EY87zRcM0H62emfxuNu0g0OCMSwVztRQIcnZ3j3Drrpz1eDctVJers859J
q0/H3G0gagBxToUMYxxRfU/1yU2DPtoFYX0ftPJpSqStnsu7WbY9fSn3kWHuNYwIRqV514zG6+jE
JxQiBNMs3Ii0+lXM9TejbopkgotUHWtTG42HUT5AJQDBORHVMPgZ70oW4weabOlAKAxzXe6l/LpO
Dqay07YaGETx/j4488YyXLUHTO+GFl9f0wewEfyLzV6+x3u3J8YlRLVlFWGPn1FEp0G39mgKCRJr
7kd1ZAeFGnDzfgLIDLUJ0NxE8hWUOojKUyfcDbXUXKVd3R/LXpYFc18ieYzbsZVwbMOQDrF4raUJ
e/y/qgSTpv3vLzjylV6Mv1GS2jaGAo8ieZl3ed09qcowbfQSGIMaqrFaiqJbjPmI81Lf4Ic+OQAH
iDe0c6t/2jYPCrQwRipL/h0tizfpb/0XYULI++UrIPJUZAY2DXpLQE9ndEzNwGj/vncVN9zTo167
Uu46bLcjp7hS7wS6kWdhdVuJY8fVA0vtTHPBJ6Xi0HAIowPxKhBouiwTDB2ohTf/o0gmhQeBr1MZ
9KJXrzq/ORB5poTRFulKAfJdvP0CuBSmdoA5q+hgB4Ub+ei+a3UqUF+HhmZ2LLXmJV5ewZL6pe+4
ksJcgcLQY9Milk5MNUnAT4RWeE2iGrsAwLD+JQaeo5/96eB0h5baQWP5abU9n4ZRKhW6c415B3yU
nRyae+C3HhKj31hNWX8hCioreUz4aBvJCHqCgDdV43fflL/tOvhTJLnAlag8X4KdUKAtAIMWTC2M
/bdmCvam5e2yDX7zkDbekH9TdE/9nROp6x0oHLxsH+cYZpl+63gn3SaOB4JZw9Ue022HAQbB9ee5
69UPYisxk7oAc52iRhwDojVXmtTF7GSyPX8r+Grb4BvBmx3qM1aaYmylMahHjr42Gp2XufJroc2b
SpDi88xGBcMQsMUBcgdhH29D0+IgJ6pYKmipZnLpT4ApSOpxG/aKPzeiUgHn42HKDxhIEIkG4dsT
apU7SX1ZzAV57MbvLqnElPgTcPQI31P1JxQQfVHGTQow9+KDRNZOuyWzG6rlt0V101v98xDLp9rI
H86fl0gM8x1bJzcHk3BnjfR7GT1Mhu1GgMg7L4T3wvygDFnN6vONMwgGIsJVaTAhE5YXeJJtIz97
MpotOH40Lzma//3c/weJjB2GvTpPNumVVS+6XLmhsHMlMgnGU+rq0IetAZMoCcRE+RlOwn4Ox8ih
hIX8B74Cl4lJp7vS6Kauw2frfJoFjzf6y52dgJm+w8B9ckEUg5qb/ox2guOiyPXZ9t7lMrbXBTTU
TLZnSIBXKrb5znxYACO77TBVI9qx4X/Hd2GMBSbRXNppAWGLprl29RDIIuhzrgTVBvIN4id+N+OK
ncoczaCCLZS95dpR6KPX6Ak+mcr7ZO8y2AE0Mx9CzGj/v4UrAL0MQ8/aYAQKD+QQlC2+QB4n33HU
lTwm+ehKWVEzyncaPz0lL8o+une8+bk4gfDs1rkRTkaK9KO/r25wgNJD2YTQj1A9gQp3/Ua2dK9u
y23yW/Q6FhwYa/eBhHUlTSL7CxCkpOfEEmUBfI+0+n70E1b6ZLNWyjnpA+T9R0KgoW3K+EG6+ncA
NCKNGCPvayesdRPHlYWz38aYQ+5bQeTlenLNAHQVOjwYimNOaAlzvZZqaCRpxSEvpkMtpZdzpAvE
8EadMI3zLodxSoOZm4qaQg6xQ1EozOP7ZEtdymUzB1v5wTnCRYHJzLkUuQpyqZ/80ko0c2hyN6IB
QphLYMMZNCTCOhjWR8Mas31oA5/rOMuL5nhSbpgvWlKo//0+yQfNmUMMQ9Wp0OODWcraXZiEz4qS
nupQev3K3V6pyURLSWuJeQ9yCKDQxIaE6dmHAfmivi025bVaivccufa5EsmEy8RyukTKqTa0NZ7l
yLOe65OJJMc+YKsh8xJzq4uFcn3YSigTQaumVpJihlC82WbXAMA1ZVTSd5rvKsH0LnIrvDr7hwNk
AkE4RqPcSG9OU/a0LRqF++WiedJOQ3Fsnwl5rdikW3Dw7fKLAZndlwLRu8JsCl6iz9X2RJJXF/rN
UmT7tBVB0fMGAdc6akxg0GKzXwIKpzTgMqDps8FKBjb505fk2O81V2CrAq+jMV5Hl1ujHN4yO3M/
qgd9BwY3P/DzxLdAZRL65aWCYX3xsrjAYFlEtEkJA0Pq8SnTqr3qbOvQObZo64pXMAGkLThqsfEI
fAT2MWNEeuMkCepP8pEcXXFN27/1ZXQx74XYIFyFCC4bg3JgLWAVSrPRrFLgHmMsYXhzq8Bgzb/T
diXRwSZAzboWJRHcs8MoAE0ag8yH7X8a1ZI0Y0/XIWr9yjhWoH93QL123kREUhiDHEdQQ6bEIK20
hWdKf7Lle7QMopSVfOKn0LDShbHDGDPGhlnDHoJvFnCQG6wwA+EtBpxNehOdaH4m9eN70Rfkgbxh
7h4EPjZKaniHMiEBsLW1mtON7uYE8Eu5arlmFZxA7u6rkmb5vWaE7pQvV1nnXBZa4J//tvxgvJLP
hIo0Ubt2BvwEhYrJT81t9lDBiR6AXoQmr3YK7hXrYsHgDmi+sitRSYprsyvpTNRQSivQFQMOXIoL
F6OInhobAuvh30EbY81Algbz+admsqTXUd3iXsQRQIKcbXgEGPL4SrxBqLEJXo187+lYMuBxsTeB
0a+PaWFRN309p7jx8zGNPWtLiU3/TBja05V43pfXywCF8Ls45viUugYDAVFAJ4fypA1efaS5IAlb
DHoLEKIQMyvFuGkvRAhM3INbyWUOzi41jCQSDXQ7LydJAayGLRrX4177lQgmuNuL3ipRg+poNAE/
RK8ipDKL1fpzO4oK2yJtmLBuJdVQqgm0mSoUtsYro58FVihQhq0ugwJdigaUMFx1flniB3SZ0lwE
JCOyPYNxlGW6OH1OtqdfycD9Rsn86rX7M4OyRjwFJ1KIcZdGBGyQgWrXhSxfGOqP0AT6z2Rsz7sn
3lj22r7ZkU1rGMYhJ47Kxp83mOE/5rmfPCjGRrtU9raf/KGp+vrQXy8b49iqrnOFQugGDIibAq8x
XzTpwAMe+/B7yJJWr74+LeUQjHVUUCnhENPLpj+ifLjNvcGbGtcCpMeA39N5WJmAT912oL5+DgGw
I2bR4xktCK1ApAAWVE1jK4qNjF2DUqOrDwqwciz91la9859fJILRduxUSU9pe9LIC4wlfIsc7SsS
VN3AtKoCn8k+1LMYQJWGjfO1u8Bf5B9TIqyBkdWzgR3e3wF1HJBvUe39eGSS6eS1Tpfbuf+749Xs
1efATcBRlwm04bpjOgrLBh0fcIgY718BmLbEGgqZh/rHvLWRzCr737Env46v9rWCt4EZuqIgSt7p
k4IroUwMGCNDt+YaQoEBvSdIOIJgyY6itzPXGFZimO/oOFrbdiPE6Mu4SW0Vg1mp6Ptxz2olg/H5
sxGYQVNCBpi3bvXNtFcPNEvXHMVD9dy33PqsGKePwez/5zGjZibACqyHHvPDrZeCMCG5T6+6FJzV
uNUbe9nWFWgTRLkfz4WufgD7mMPWwqBZNBk2pGCHaBY/ik0Aw4oGh3k1j7UYJipM0xJNPX3TQE1e
ZyPcVArAN+P8UNRO7Q5Vvk3UVJAGCWyFfdSlZtKi2gfVMPY/AGVz7FKgdJvjIlo+5G1cwfv9c+PY
Vw/WIqZoXKDdsJU98FzJGO4Zj8uzsi1AFzeC/+4pBOpeejNgG2snwtAR6ck4yAIzikE+Q7ox1H6+
1F4eCCIgXwKaVLIGjmaNRVkaRjtKJAMOEoSU2P9AX3+pNue9PPmHz/7jXQQTyjGPq0eLBSUk467p
Em9Ka8DcRn6UiQDFuEVTgOL/o4320RerSgKyN2I9iC00vPMNWjiymzxVm+qHslEx3ZzKgsRLpBxz
QnYjYeWRXsVOqoRuuBSKa2sh8Lqb8qgly+/zn1KoIBMAilyyEW3ezDG5qbbhJvcifFEPQIibeT/n
riWYcOGHHMxiqKAjwqYvC/ilLmqMCw2J2vXg28d+FwF2Jwf3WZm4NCyBTGjXtmAMFGjK/bAruYxb
UbRc0hWJhhew7iHtq4MEALD8d3BJaA7DaQZ4sSykXOP6MgNgKboqgwKWhfwZh9QcRhpgtLS8cbO6
e+27DC/zuvhphLPsRqlxjc7u/iu6gs5BRhNN/Uxh3he52qaKTGEd0EZw0p5xYUp3VPFfPIA03871
BolLkHiioMubLHS0lWgmIpaG1C4ol+MVBOYF8AbGmIUpttZJvpFfk8lHwfEoBkMQSmViY9lGllON
M9Ju9VJePPNR2dNkSrRsBttTX2efOPxE1VW+L3/XVWehusY2GwYNAwb0mTVnZ9aeqrx1D0EFeRmE
u2xfTO6Q++NlfbN8E9OTcZ2tiXkALM7T72Bur9k7NjSHs+ikcGurd0NYCq7NWxPlk7M1wSusy4AW
MtlqRJuCmjXQwFNIO1r9CVcmRYfZz0M0HVw59UvTc+AvJnhDJfS639iuMUu/Cg/qxZeCF4ga4DMA
J/1phLTWpTgsIvwUzI15aTpvrby9PX9zuKnpSgQTWmagrxgBbS7qu/LUYr5J2wH8U7guy335ais5
TFyZGrvXswkXlBoema89YR8rxWdsD4B5QxNCEDF54+HOWh4TVYJiymLFwP2gUyxBCNi4+iOVrbXv
yWm8HO7i/l8kjFyXu9KSMc8pkzQ5G+ALMim4Dy2g9qBEcpf2WAmdFUNUvBZJo7+vnrqgoR7sboB5
ZDJodmNlegxGbF8nMtBs0uH5vKHwPQ7oQnQwP1m4HIzHqVKtwLtpoS+qbOvFbWOwPkz7DsVsLC92
t9qENWthEKM3y6fb+C71rTq70rEtpggPXEhFte6uvQtqt/RKT7sKbiwwPTYn0AubACb8Fy9F7ktn
JZkJn5VdwQXZ8HXJoTsUPlAs/MHVdvq2vBbd87dX5zktmVuoTABjBKUM5ciTPxzqXe9NWwfg7bqX
bnobc/jTMdoDTCOlKvfW2pguddC6K1E047uDfw6ZLVnoRjFkiYUfkkHpFsv06cHc/gvQVVLonMLM
9Zw6E2XYAcfaYVpIJRSxFrgPqI4ezD3qQiK1ePPUcAfvejEXM56qsW1LyKPZhuUyiVARQ8LpWU/l
LsQuqrWrH/D+iCovUH10YO97ZMBCBjVupXv9M5gbO+ph34UNfkZ2iH5V2wmvV6w2Ay7pX5AyiT4x
Uw0IJKyf6fGbZ89POW5qv+2BJK26spthTfy8d6Dvx56nDuxqHUumyP3YEo6i1SDwot0RZwYMHxZB
ry018IxKLt3zgrj5+1oSk271U5KYhQMLxUDupYXRGMDL2n63mdotVfHELWWel10LZPyeXDd6vNCk
lOpIxzFAe2JSt/I4b01dhAokEGUy6ZW+hGZb9ggfVhof5Rh1SvN3kdxa6VdmHVc6sW/WVpsiVRrw
EaloO+JNCYgejKbe21iKNCl6YCtblDyKlGN8HLZSCOYVLwNJv5tly2t1TJfoL0Yp6kbyQsZaOSbV
SFJNQ9OOvmIQHOoCi55Y9QabXRtDMzX0BQbJS0nJ7LG7gFVWvJw/RuFk0cdwSpDZ0HK75hsXb5zs
9O4I3OFOfkquRF+SG4rXIhk3UsjJjHQCx0eUKQNs/7AQTAIYPAlkuQdA1lbkQUVaMt4k7+Ridmy6
dnLtFTmGfx3RG47rQ6gB6JgG5nBZo1SLJitqCelMS30EILR3RG5PWNye6mPb5qf4OcF1yOACBCyW
DUrnT9hqyC3aGSTEfw+voVl4qig6O33YdTvh4Ab5po9e0jI0AjlEEoUZEY35iHJQG+OSwjLbjXRt
g2midOtHcs7LT/Ol9tMHu3TzXwY4flFoEZ0gJyX+KJ3xnFZutWXlYLSKSqnXRBhWe9NTeqQBBHRl
fhjfxOB1ny/9R5mM87TUum3NilJUE7BO3UO0vFbAWFRaIajyZwP9IIl9miZ23QEUBtp1fnAb6aCc
q3e2r+2SU9B7FBnQaxIEPc6j5qNMJkW01cBWcvqiwVUMfNgFRB6Z26MA8MV20kdpjAO1Y6OaY5px
rYPLqEx3sTEKyM84wfWjCMZ1AjfDmWJSaDxK1/UdrQkDz3Wj/FE2FFpFjLIik9TpUFfZfZQZbd2Q
PH2HhQXDcRU0DSkPBMGM/KodCdEhOInE8ozS0XVNAY2tbTkycw3tNHf0doZR9pm9nWTd62XFc/SX
KX38r2MDsA0I1FQB1p/2CXkvlculx/oiXr3Y/bqNT5SsFE/AW4ke1VeQgGJlT4S5zT3DtUwmOGhW
25clXYSkdAFwCqQxersAga8Z/WlDdNaOf15N7vdcacl8zzhsnFGjChi2OXwtd9xSmrGy/1taRC/e
zyHi4/dkXVjVY5qB7CUz7yb5TkK5di4EcYjnSNbfj3FZOSAjypzQL+b2pxTVbuq8nP9cfCUc1bZ0
4nNnO6pq3dVxHaFhMCXfQ+DM63OxsZvdeSF8Ld6FMDerjMK6TWsIaXvJrePcLbrv/5sEJu+R48nO
lxy2bZUPcQOWPxGmpEgFxpBVaawWlaJlMRv7KCkO85wJHJ7oKBjLBQIV+H/BHYFdqXqfd9nBHlq/
6TSBSb1VvZnAbwKqHLEf3W1kiUygwPhNqmUqckTqgaGN6C17A8RT5W0Nwh3Qvrdu63dP2t78nV0T
d6ex0zzrEfnjBuZxoW2qneXXlYfQtilEa5ycz4zfBoxzELXKYNVkvgEwxg0Nw8i4vQDPTzXErkA0
4cVxEB9EMNd2mpMpqWQ8e+EpPGmpj6HsuPZsYhVOsKPNqd7ilQ9iVDA1gt1WZ5fGMPAyJ2ZYEvRh
cJvctHfzlfWUaRvtabovd/qBGi7F98obBj99QdVsocWuVvC+4pgVWP9w0IgxhgKq6Y9hLY4XGctJ
uBohtlG6tNpk5R9jyvzzF5Cr61oM81mrOq/7rscdp2eAavu25bcnbHP+Np7KK8AxH/JLYjMb721g
evWu8iN+nvelQFfe2a5/BOMuh3gCLAW9thrgMAVO445lvQ1TdT/FqkBhXroAgElsHMuAUEM2x7ic
WF/sYCD3nxzSE5Xm6a4A9+mIDWeMIEdA5a8EMrnqrUQyTmiJ5rrUJKg3YT0vov7VPgHkU6QJFg/o
rFgPAbw7gMKp4H8GTuJHkwnaqesDeoiMHSiwQmm+AMQ7bbDaGfCX1E2boG+YWHfnTYgM8ZxU8g3r
/Euq5SaiBoOUBA+VWV0FwZCiS+ZsItk5yrQ8c14g92as1GROsMMLDOAN8ARa8kMHXLZU7qZhEAjh
24kFUD90W5F8sS/JylYyw1ogRdr3QOsPL8ZTfZvcU4Ns+lP+au+L36JREc6bHBtLK5lMdp4pyjDo
5OPKTXIYN/Fer7bL3vGaTXs5PqQyKK9FdQA6nU+ntxLJ2EwpY5ywAMGTK3XONs/MyyCyBZGLe14E
Om7LhOv8aUxkLrNgojpt1R9n42YEdWAqsHyRCEYL3WnSpaQPN4yFJycgwDParTkJuvD8b/WuCGPp
8gy6zDjEPS7AmlThuZH33nnT5gxqkwW8i2Bs22jVUg5IEeOaqD/zY/0N/Bk+ocwsO+JP0i/j18pz
fBGlLdd3rAQzPsqphsHUQSjkDvHl1F/09gvQgfwc7crIemqCXKAoefTPZveuJxPdxtmIx5AapPrQ
PdhRdjsWSJO1MvUVrXoJs/BnNuebRrZ7//wXZn2xBYRo7GVrWLVHeEWJ6KO3Upa8rzO9IZLA7Kca
NQCBH+w/BRDbPbsuRaBqrMW8SdNR1AM4CRA12LreVANr0ZwwoyGrvXSJy9Yd8ThpBOGTKwUDoiib
Y+v8k6uSx7LJIxWTQ5NWy1455f11GNu9YNqLvWOkC3jgFIyZGAbmMpj8s0RHu2vHGEz0yXDVL7kf
NqdRWTb//fmspTAuUK/zwP4/xr5rSW4c2/ZXJvodc2hB4sTMPNCbtOVU0gtDppoEHUjQgfz6s6rP
3DuSbkfrPmR3lLKykCSB7dbea2k9VikETxjOGZmNwNKroC8f/3qln7fgz9fzk80ASSwS7hkrTQbx
dN6CIPlUOiQpGCpNiibuEOvf/nrJX93C9wf5natEG9s4qwlLasPkUUd6xvDabC9/vcif7Ybv7+BP
O5yZe0fHAYvUvPNNGygg/9Wg/p8dIkMH9SzCKNRZf46hAOGas1lhibI6zzPLnKbwmNsHm97+wnf8
aqX397+7YzVZO252WKkYaKwaJ5v1o/TWyf7c6OoXyeifPp3vruonm9QNzuL272u1nZ1adfuJEfsV
M2u/2OF/+nws3DnDQE8jzP2Pl9R1izlgvK8GJYXThPLQ+XNtH9r9r3cB2p7xd743sX/sbwf6qBRE
rihQ/bS/uSu4bRkV9oGBhMY3dr3LBmq3D8Og1R8sIccnWZf17+Qg5JM28eIqIFFW+7ZVqDKsNtp/
062tepVs99uOhOpoxBtrpl4PZLcBJuBg0/FA+NYMfi+rHcxk9lTNb7Ndg7a6x91cvHEybY6G+Q7q
XWjxbStWmqCQmGqt9TpLL9bFK0VPFshB77JGzD8eRvtRF8dqR3VRbJ+n3j0MT/XcIL6js8N5sOV8
HNdDiKF7LZuttj+XNePoN+kdIje/E3z60jLNLf3d2PgUuIVth31rYdjjGFRp+YdcdhXtQOR2bxoA
R/p8VwqNnbTar8061S9sKhdcE1SzaH4spKw9NtQWBomGw76M0zvd+Ebc0ttXhTmAgRrNuahRAlQT
O1hqFHTjGHHWnQVrHcsQcAnqUn8z0BWUHtCza0I1gHY80uixQT/WgZcNja6coXiB6ELmU9eIJ6es
nDep5FL7XdlR4u2UjECXCxOeIFatUy0+78dOFaXHy6EkqB+LUnfnh1WbisY4MbW0MC5jLUGQmiqx
TaCVQSmJS+bJhqiq8/fSwUOF8FlBMWTaFBO5gk+ugcElndIv2z4t4KMxMfxxBY/8SD11KCUTthBQ
hw0Tih23Qt8mNQR7Z03Wp/eeq/YFCdZSlLlahtKGMqFbSRt3WtVShYXOWjl5hVkOR0rYUVzlsh08
ds2JW6lGGooiEyn1b+s66yYY6PgmEjDiNv3dsjsX6HMPCD54R4lZMDvtXgiv1CRo+lsxGL87U9WG
tLUtEWsD6yA+SUXVnx3UElEMlq7hYn5FHduuXptx7Toj1AmTbATprhqPG9HctU9AWeMc97WxOlKe
aa1c45srpqmHf4AGoj57zba0VkANHSpQ2TLR9Wk3oD9xqoaNf0PuM6IGsxCb+N00THfTKbYuOqRo
rXNFep2eEZ+MLXicHbJHmq5gRbn1lRQg2nFaEPr0fK8/t8UBWKWaFAsFaIho7hI2u6EjdrKeCpfs
0I9Ti2NFDq2tIdSI24D4A7wWm+dys3Uex2XjTTKwurID0xKT402HLupHoCkCQ/hoJxoTkzfOGlna
YjXhDAWtPZnJWOBZN8U6+XTYTHRfNszZnqzh2NfkIGqqvh2luc1vh0WaI0Avj9U3vm537RIL9PSb
Wdk7aCLSZgsqbmsxt3rkOJvr+pIuXHmIMNblQtVx7KfRaajtdQM5QCYzDDvJp3bbjKd1t6Y+qYbi
8GvH7ppkm5YDVAiu6k2Ygr3nHsznyC+kk87gjYOujWlTFKrxh5G0nW8UhQXXNxcaAQeAqPblZWMb
Jhz7dh73x0Z29qGHSz8zZwmmRmoydDrqIgpg6A31DYejKiTCchVkVhGpTRfNvj4TlVyf9FXqFabQ
d1lOYMZ21+VWozndCeaiZY6n63IQ0Wi6REsp9rfKO8bLTn0hbADzYKTGfZiL9K9t/Z86SVdHrQii
OcB0f3JclQtdC4gPYyOBhng/Gc6Q2HUb2ZP5i/jl/2lD/sOnfLfSu8/5zh07HbwGSpAIYDJI+Mn9
8V1u5UjQDpxpr+5XvQ9xurfrrzHAP3Wa3y38U4VI6MQ0YBux8NSgjBLN+/Nf38M/XwDj2zYGdSH5
8P7+d1emhKEWxWDqNf66ossO+kS/SHn+NLxw/7PC+/vfreAa69SYFlZY6RfLze3pre++/vVF/PlG
+M8SP0VLpi7l0btYYpqg4TCBvEC+ON2pc36Rbv9c8vljG0BTGLykyGxAj/LjpcCBQoNmwTpHh5kW
hjHYGgN5axPUTEdGR6O/vqw/vXMgGQNFGsZ7qf3zcqZRVY3CWe4bLepHEVf9Gmya8Ys06sdlHHR9
gwSM2qCYw6w76mg/HSOjdMRQNMs3VVFdhCZ5NyJzrbeFXx9Vt4V/fVE/YWzvy71rmdgMEacF4aKf
mQ+LivC96/UvtuoL3XhVeq3gndrVFR+GY3Hqe4NuBvuBFfNG0moSFBJx+Kf+vpp03wN0wq92EUsl
JrJ5AxwDq70/vuJ/fVX/Xb6J2/8Gi9O//oGfv4oBXKBlNf/047/O/KsUk/h9/sf7x/7vr/34oX9d
h7f+cZZvb/P58/Dzb/7wQfz9f68ffJ4///ADYAc+7/flTe4Pb9PSzn8sgm/6/pv/v2/+7e2Pv/K0
D2///O2rgBF//2slF/1v/34r/fbP3yycjP/6/s//+73L5w4f8yvevv3862+fp/mfv8HV/t2kwGPB
Jmfh+SEZ/u1v29sfb4FQ5+8g8nNhhV3Ia1kubEgP4fAKH9MdvOWitQfYOEVo8N75ijasP96z6d9h
djC7CLocfNgFgv1/vtoPz+g/z+xv/dLdBO/n6Z+/YUwCp+8/gT8FjybqAPge+JKI/gEa/3g6wQ/h
Skfbt3SiQW+0UeloUePtsbSQpcmMcS3f9+osGAsJOFxKXb8uXdiudmDF7YlNY9TD7bWERtIh0aBD
9Kb4UHIZmwuLhlO9qLh+ast4CcWLXPrccWd4VpWXFAVnvBiZc7b3OYx2ZmI21ldVGau+SnSJwLWL
bKmFxDtOIDNNqrFKZkPFusZjtOtIdHDqKLCyOiejftoWcUEzxrWHJkIX7voWDhMN997xuzZfDs37
o92Vq8giRsT7ItrrOu4pGtCHIbbHJbaqOZbOFkvIKs0k30p0+ZkyVgk4wNCnvn4YSY0hmr4Vwd6j
ZK4Xmb1vmRqr7O1tQcRAQn6eHHlvmubGgY3oBLQvxXQ2FidvKzfD4MbJFvQMPAG6R1LtETgxi6Su
3AjZTby4ZbI4RzKaTdr0R9rgpjrTSVlTpmcFFK7GRB5o02lBm0NocmpAtdy+y8+2ItojwMYk0o86
3mXQ9VrYuU2s4bXqdTwtPBZlGX80G+1SeI21PR0Es3E7T4RTPzTTcaNTdSX9cKauFTM45WI/i+ho
zLAY6mgeZMQdPdpXPGINGqn6GrfyuT7aQBNOjBGn2F6bpMdrbfoEsVAy14jKjKipa7C9O91x2mV/
6iRDiAMYct8RWRcZXeasonZarXcxqbCCHmu/huWXOj4O46IW+9zXQTk4KZFtehx27JzUpMXfHdd/
n4nvz4ChvbuEH88AcFIUJigqISg7/+zOh76V9bFRlRrmcXKfIcRGe38IXsbDQSI7RUSwaBsxJQlG
mNeXDtOLIGVLo/bVhh5G118Wd77WQmVb+/sEmiPVXDfoFX9C+no/iHwSSHDf6Ybf6xJ+R2RKxJFi
aH1t3ZS1PJNCZMg/PGT6wehOGZEyo86QYW4scBEGK8OrbssynaVZn+Vk41CJE2ExW5uct1vWuDmU
qVO7szxdkhsqjBe3pudKReO0nrkJ2eB+8xC53ujh3tcx20f6XBXuS9977RVM/dhFKjCrOmyb/YY0
+aY+zK0THxWEc8rWL27KE7WW6seeKn1NZ9KlUlQpcsuE1mtSaW1iPwxaBapa3R2CbTmj7GI/NEcJ
sFnmopMpMNKkKvLVtrPS7ZJRB1AyWJ5ZWJ5mHrGtrUkBOhwJpUZzCflsheVQRQvzDG28FNvj0ef6
UUQAw8ZFRap/EwhUyHkV2wVw8oU05ELu9Goee4RMLerEtZ14sLskOjbQQ0CITmsfKjlDUPQJJHcP
5sruc4cZgta+VU19ZdkREiefnsYnvpj+vnq1nBOmXWfNDfraihs+xu3mRuO8Rroqo3k+0NoyW0ib
hi/urAeGVaQQI8vKY8vlOJxmk504RgutooxAxWoPn6elzOe9fGipeIBZeNBN8bDI4t6R+b5vW6Ij
H2tADr9AmHhe4293hJ/e6Ny/6bXnzGWMLDtiYo5W3kQ2s0KgMYGLCNrm4eGawV+fCvST/lgTencN
aBkEsyGkztGuiNPxo2twoD7QVKOmpbutZwqQ7oZhiEb76BpLOLzrq7/u2kf0w8QsAVXadLbFJ83c
AhhupNKp1I9I6aejw85crUixM5AWkrBRnYXGr8ZdP2hI9SbaxBBNeG5Oa0Q6cKW+gvi3Hs60iY/I
eWr64vrNDtplD3e3g3F4Ac19yMopLO0trLuPIBIAgjNH0qURafu4dQF+RCuFL2NzBJk8LVu5/TI4
GI3DGS81+9WdpM+m/WRlou6j2fBc+CdyVWX1sefVR/vVLtZns+vPrvi9LvqnbQS3w+xGmJm4m/K4
TaK+FuZ0ZpFVkqhlma6OoBZG7FpTgjbZdB+1VBpNhiQ7G/1hmqL+ukoYZK2MebiowbfRHfUolBEc
Lrr4XN+1kHQv9uM82g91XDw4Rh0EBXLEUaal+ubW63XdJn+twHNxyIt5W3KjfioDSfbLULPzVHXn
ZR9PdsDny8rsQPW+8WBuWqKvWqJdGOhKOX8aE+Srd1U1twKYlF0g5eXTCQyq1/IYoDZsD1VYbGNI
P+m3hdanqrOyBqnuN0xTpUZFcznJ3NBbb0MZik5j1kx6iuILsUVG+wyqI4ge2ElQHtbk61RCZdYq
AlTOPPQ36bWbaLGMhKbSFewUfY3R7DqDa0zbKTys7q6Bn7lRAvHFeKYLPY8FJMElhpzB7p2hVzDW
8BrWItZaFoudxlBSic1ai1XFQo6TSoaYkCYGx3t0zEa0OBLuHtTHBUVZ753rYeRguuMxQ4gODcmY
VF0yECc53D0tB0gbUydDacBkd0yYQ6esv/aUXuu5uy3tdpP1fkPF5Xa04624GWiWucEAZoIt5x1c
TMs4nZzLuD0tzfyE7DctvXR6cHdPp+JVprxkj5QUD2qzvXKyEjHqN+mKK/q/zu3YnlbVpMoM61du
bmGvuaHt9Chy7tETzyUHrmxWIRipAkeAuKvZ0bP/0djgofBbdaNAzqRLGg6ijqjWRcRYomqGQmWL
eV/oEO32xZywV6+N8qTDYt6CRRRbhgM4W8qkzGY2XNy5uaAycRaTPJs1uA6OokvJVEDohISu02bD
0XhY0piF927V+yFUjXWiQQlqBNC6mlu0mV638rRqykQ/gCqk87rHcz++Nzn7RWfl1Thn2vRxLmS+
aXNoyxOploSjqNKnrb2jls7w6rJl9MTdGrR0bOts779wVwvBN5bpObiuW5pudZ1p3ZStaEodiJFt
m5UV4jOobUM5kogvV0wYNCzDzF7W4CHZc5/NefMetDxDE+/JO5p7q/v8bEz7eWi087YYJweaWkhO
NQNR3Z6uM6yby9AbWmXzwvMCoA+f6/NM2Jl8cp/aDxFkpJopdNnvKGGnQ95+4RJU9L0bDrXvDiw0
GngzjEGzYB8QJOXiLrl53fTXad4zpzs7crx1EHy2iZUUXNztermP1iMi8rSDy7WXW9XRsIqKOujX
zacHalAcEi234wMuOF8bmfA96wyAsL3Irc1TH2B4Q709Q+g2q+cqY7OV9saUOla81xihxcEEJ25j
jt4MXnDVkaiGXzmWqK71gDiRzCWCVXU5Oq+JpTHkjS8we7eWkdqNsKsRn5lnvY12rY51xJcL4kvc
nLixwdMp3cgAXGpT6iHAj7pmicZtiNq9irTwwH+L1js0EigBWT4bBaDbJ9a2qdQifRXRbKvYmkls
BggTQ/v9BKxTtHET2hs1bh5MdR2JbQ82BbYALd4EbqnbJotcE7DgJeNEE4OQpA4ObtzWkt50y/SW
msRatd3g9hOCiqzWzle2WhfHKc6QY2HyNnP3cmhWYiz3djNy7vN4n21UgtWp8b3GZZdqNLzxzL4s
bvMwO9alM/Puk9vcWqeLN2fJSWHk5sZyDkBcLPy0zfy0ziyfQdtf9DFf2njNKaCB0kPF0QpKg+Oi
vdHlGZus1LaA3/f+wtekZTypuiM2xjLG9jNuTbeEUBAOY5wsWeneBsQR99QzUvNSjk7Gej0tQbYl
xgC7JuhG8DfXmdkLv3DiySJR2WPKVnhfMRp1Ua64kWevXezw5vER6QxyBsP2zcHEPBOPLKjbGS2a
f9Y6qro3EzAxkxya5EU8TkvCPnn7jXYn3HeneP1a8ADN27lTTCfWhnvL41ntsdOCmeLQ/XpDVZRd
7Top6HICcUT/eyfFFXxIgqxXq5K3/fXILNU/KTSx2yB0d9mZ6U+0mM+lgeuEui9GrBAVkPeuaVXH
Yuhjss/YIyoeSy2mX/VawrhA0xgAwnGGHuJ565Yzqvngwk3Nh5l1YU2LwD3NSSetfN66nNIpNkhq
j3oqZT7CIpkGGjRIHUN1IpgkersEjWO4Xzf1ZpM8lGP5oNWhwP507WwtgMFUUf+BRcxEpKeRUx9A
no/Tj3qwGhzboYw1ZcaghAIbAcQf2zJFz17qdl02KR0UXNuzVYtYNHNcIo96cjQrnp7riIfml0Oq
y3jeWuO8D+zcr84ZKMlZJYJraWtNaTmLVKMkobfmjjiiAn5TfLSw6Y4PLtduCr5p4tttGZobedBn
J5WzxzrPmumFvg9CGe/e8004Kq+6Mh/U1002D53Dgqqwgrcm3lb4azsGUORr5TcT/RwIzYwP6lhe
aFqkrQZsiDep1tKkfI/8+7QwjEg5nqltsb5XMUUAcAzxaiNxdPpw0JcQ3iZ0zRDySyHjDOggCglT
5uKg7ObVgGxBszwZtvVMbONltiOATY/06+qbMRdo8WNJZ4WULvct6vX1cRTe4i6nrSrP0vWdrQMy
vsT6sF3WcP19Rd1hlJgiDcdTU5dnZw91k6bI1lMQgqdicFNn90Z51lgTk3c9rbn1e7fLgImm7nak
9dalm20nrTEmWzp4w5ADdBss5c/ECS+fhd6Ckbj8uLhmXqombz6CFSXXqz6rO2+0rZDggvY0s1Y0
KeuR7coIQ562NuWQ5Mtc10ohX5IRMBlXq7dokwcEMwZumB12ea8Eu9uVzwgSMMIfQQvsy85KGF6N
hoZkgf+7GI1FFzqN+2FOQEafGNEAQ7uZEPs73nt3AVlV5UsDGEYLDA2KNsaNG+5ZcnXqC5KB7pdN
Q2rPsHZ6l1Dtg0YIpp0g+ZWaFpooZpYY1EqVpmdAmzP1bCOX6Qp+brYIrYFI9qZk5QB/7MuqtvCQ
NKGqSARehfaFSBhn2LAqN+B659nKCAeD8tRkjaWHJn8xYOkIcxPuRpZhJe+ADXPAA1SPvvnZmIdE
bhtKRwvSVQY99BVBUp/OfZk5O76QX5D2eZBNhDbwACFeM9gfAMu8Nuiy8htyPAGYeZoVfYJsy1Mb
T7pP5mDL60zCQxQj9U10o5jVG2np8zrUL2j/WkQyzE3CeZ3sE7iybDsmLfZet8TFVoTNBP4OWzyv
Ogbc6reto3eLVvfq2UknnTxsnN43BxoR7IR+yqAH/loieOAIHkzZh6a33a3djgy2xkL1SUNGb+hN
lBQ9vTfCAkW1GXmKDju3IwNqbBuxG7JcyePizsCDM8GMOV6fSjDpAWyCDnkBMYWSHujgLoOue2Ji
j5eCxZCDTlxIXfeYHuddvIx9DJWhuNdSba3CWp9jhVfbyrg9QmeaT7V6Xk4FdEL62D0uytFg6L2L
3MqQvsJoAE6/cs24OBdDTpggQd4O7tFA4ZijjAbq/m7YQkmbENRmwS5I4KxjaEx2oC1o7Swje5MR
Rk6unX4EJqoeSOZ7sPWNKjYMB/WjDJw/Uf/CU8OmN7f/uHZTbnxFNMXYpYXiqc2ChmvBvsXDuERb
w2MTIsLc9DlySXmcu9I+TTtAUnZpiu7dX6AZuMY4ZLlc5e4BYYAAMGi8fWE8DlwEbdXELT8iKH1F
N2r7VRGUx5KvJcsaaN+YcBS28/HYg/ZLUTXRUCI3rTAWaFUhnOtW9JnmbPkNLJqunUpGPE3YD2C8
vBNnuS5aLt7tnsOjnWK4Z82nQUXGY/2lQiRY4k59XSvkI5PnLlDSi2tkR9q2RuRzu9NT7V4M/Lpw
r5th3AZjfphl1Jr82nrsU70F7waz7tKFuuFkPXQn9knftpM7nCViqN8/tAULPUaDBlXDojtSBrnx
uCzXpEQN9wALoEe/FSejx0AqA59rVlKRqWVNO0MlJtD1Ey3hrCwe93nRy9Osrv1mpnIHQDxFtw9H
sfoSGZgxh2uLoSys1uyo6bWeQUrEUz2OTUhRkyFST/Zo3tqnSi5PxRTWzuvGvcn0x7VCdYl6jp7x
hiSt6FLtlSst08COZbjspT38hbAMs8AS1svIbT12TPOyM/1yzNulXFy/hfKLeqkciL9Y1WmzjLgc
r0VbZMfnukPsWraRZllokHE8KR5bYNQOtYJtMoOh5+F8LyXMiKizw3EyWuE72YcPlL6/16HZBCN5
4h2UzSTKA3qRQiIja+9ouqEISgsK/+MWofNmcCMcsmnZb8V2PCxFh15E67kcWSYcTPtVxQebLq9S
O15LzPLvY6Zq7jfCeoIszhPtxKMDe9A0cfmuRt+0Xtkeka2JqAQ/+fDJReiNonKA0mIuiJ3N7Z6h
QSIz52AgbqJTlUjRJPaqxZbmG5fq0K6ySMjsRMIYUDnxX2yjPNuaypn4NEORgrIQ7KghkHqFrF5D
Vi+nDA1FF3vx0BSzgBK0DdrY3fmFA8CctDloZXMuy+UEpJxtGmKYLh4TcIkc5NvdBPNFbQTjh3dp
1J35q4r5uIYNXSDM7qMPIzfhMFd5mXvQEm8eoUt2mGEpDd8aIxDbpYvfThmIk0K7R1wBOir9Cc8R
oAK2kFRIcyqBaBQ35VEDmmYjD7eG1q9sTFb0bsZhIgaUkMhyM9zyrmG4DFaukn2snCGu0IHHwLhm
osqpiXhqEZgbMNkQRxpBMzcnm6db2IbanTr6bUq4M0QG4VGOFj7o3N1GSNqDsrSVwPKOlDMcOOUk
U9LAkkzuFbJkFzQt1UMbH9L1xIw5pwYVpt4MBUo5vQ9kJXA7FVBUwIrBDfa7278EA9osWRGqK52f
V7cJ0AmQgJj+Cw/WN0xhnVyun1yRQHgv1YbujGGJWj4pzDdhoOTJANN6ga6iIiwsI2/sIa9XJ+Mz
NhZEabc1pauTrC5m7ZyQ6I9bc8TzRzwDTdXXrfRIbybTxuLG8TYV7puWFryMBv5p2VH5p5k0j6hZ
PjvgU08cYZ9djqL9FPTHEYAGMKiP2bf2RKJmYBQ3ztRD1UbG0j7YZftoVX6glWugM09NKp7AU11i
jL9ZKbpzSMyY13F1m2p104XHC98B3RiB2oDpaehSh7sMNUxc27hN9Mm1wfOMu1ZKGmhdviE3cY8m
klJFbGQRf8E2Afx03oobqwVyfDSVbmUqHXpDcAlIGV+AFaghW2DXx+Kt+WJ+7YWRVsUVbRfW5Fw6
e3hwyfzgovLLC83XkTM4rbwXqP6ajnONtN9rCFt0ZXnqQO89iWzS1xxjAo37upj0zOz6vNafKw4N
FP1jU2vnujxOGp3yxUfz62UA+/jgW8aXqoG8/f6tlYifuRHvAEcqp0pMACOQH0v6s2/umj/4mmeM
4WEHld2mKAMFOK5oTXLSCkWNBG3Vh8ypfuQbM/JWWTkB7xND6u90el4MWz5XiNLQlJJU04RG4fLk
FlO+O3bWGqgkvpfjyiXFPk80l8Z6SkPL/PSNRKPCmXPMiIbCHCKOnNbAFDhpzqtRXluD3kb71ewc
ryjxlxea4Fulxy7SzZ1SBRX5to6G51n4zRUli5jv3+jiPveIo1wgBYz0d8qqe1Pot1mWN3sOGH9Z
nOE+5XXorKiDtG0onOlRxqVWJK5oUjLL1HCmlFtruphrOogl1fsldWuYjLgS/jR1QaF3sb6WcX84
kf3xW1N3KNmo03qAhNyo8sJnt2HVIqv6COOTr1WbjzXLitBg812y9SbIcu3WDjcu7utwLsdwh18k
LSw4VHvXOXDKF9QuflU+f6fO+AlUQuZmGwBYoTaOevyP1fMehnk9VKdSvfrE1VVYx2kzQMi932ZA
Re8A0mDBoZP80PXT7rNlSXoC8K+giWUxgIIcVeQutdY6XdE0CTAMqaT3ipe18MQWJJEDQbubhZ2F
Im8hEwE4T9NpDLiUgv9YK8Npf57lkDSIqBrYW9VqKMm3qNxb0RA1rE1t57xu4DIFbmEUS64V7amg
xolrzZnM2tmx425AnNnaKPxot8IyfbDZRgZSzIHkkJvMDlSY1kR5Gtle5L48K4G9rD8O+rOm2tNm
r7f+gOW8DfimLJxQDTN629fmIbTDcakja80bJIZGpYVjAEm32cw1hHYyVJkosh6aw6oFflKLaDtu
G6amDfuIyhIk6noRCcTJLmCCjz06vcD1TGk2zG5WL262oRw/J5bW+1DWRpL1VLjzo6inByKGe+uy
K/hDw+F/CDuP5bjVJts+ESLgzRQehXK0IjVBiKIE7z2evlfp3uju+Cc9EI90JBbJApBf5naZNk6a
W+fjYNxobaf3iR32yq7y1MYuW8PVm8oz5tFTCsVTY1PevFpvfFWZfYTO/phavgGHPMMhrzpEMUBc
Jri5yQQjG37+kk9HsFZP4ng8gk4BYWa63yGQrCZQqzLQNdM3E8U/6EF4T4zpaStYLMCJWwImFmMV
ic/qVZQwbWtNIGWanzTuRmeMK+j/0JfI4n+QPcRrEYP/oHr4qrCg2n+ItfZcyRvT2qxIUbIIQSvS
WFd8Km3tdfBRiF/2PTKP5SQ21k0U1Cecd8sUHLkWHGIR1lDTszfLTZhz+0qVEI5zER1+x+HMutyA
aCuY9sNNpnPNwWwxfZtNFlg7EoHEljcp1LQ/ZLW5MrfwNGqBrjOsiL0rpdejEP2+b/yy5sRdvFzN
vapxVnE/8VbE2Yjvj1nJmK5aPMvjuWBUXQSnUY9YmurrYa9/ErMF9wbZ4QqNdju8qZTkbmPwa4Zw
7JZQTPfQ+BoyQL0nxSLrvRIuhUz5BUqWud4mNBxzdtu/oeHsqvk85YQ2dyczqU7kA0Z6IkcLEOuq
8YMrP1Z8iHlSh9bgGHMd0xsquuJpxeSVWubJieQmvlzWIerNuF7ttfGT3Gv1yhOPyevpg1L6oJST
ZSTuDFBuRWQxq8ej5y4I8Mhpp9dajsbZGcTdF0bFlxrTTxfLT27dezvVYVJ0NDhD2Kx0b0EmLCFi
E7oUz1T/GFsfVnUVdg/ERBmv5uwU7f7W6MZr9Wyu44029wp0I6N0lRrjPIi8sZZ4ArKNjFmMutOQ
vwz6Eixdeznk5doM2y3r13vWjE9NXjlmVYS4Pp7ZpKDQnyRCiOo3FCJduwiLSqr38abs43vXiE+D
HO9xiuRi5/HYeTw2YQzYlhCAywRVkgdUuKSU3OxN+zT16mkQhrsMtSwzpAPjjSpijPxswbVyIRxN
M0PWpn7KqeTS00zd6g5F83/wojKmm3+hj/+rthsqbgbeMZ4ZkT2cpvofzOhklVM1mZYcpQbHlJGG
xqCFUz9FG0o62jWN0xeVjKJ/FZFozBGCh1u+vJlF+L5X7K8etOsK0PNQhwyvae/MxQ9GlbNy3AHp
HRlhzS5aYcpnlqIO0FBT0wJou9GDd+EQYBxRYEr3gmLBtK9ZiwcfnDzlvzqz8rnwy6aFiMhC8Uij
nBOks8qIpw70iVMF8s7Y42Y+qcJ5L7X4wWYIbs96Igkyt6FNTSfVFZgZyq33FIu4a5kxgpu+3wc/
/TUejS0vnSsPuUsSkZ3LfH+E3jcym8iC1Fo+CvqmsXeSTTlnpnTWlv3cjO3ZQl9rb+3CFBR1Wx1q
YvdSCc3z3Gl3MXcaSLqq2z1Tbz19OaPgBy8X3ZbecKEYZ9Be4mXhgZ+PIVrrlDflYMXMZFf+xdCV
k5l+1MvqzxAOYsIMb+meNiKEEaCKFUTLrE7Rf000P7q/DttTMk33bchuSbNeyrA1iWHbWFkjvlvH
X3kR3b4x3baF5dxmT0sJWwFXtRxLa2KBWAABIaORN+zUUCJr9ZWDAVRGcLgJvlhPQVJNgZmtl+pe
7eNNAxewEx3mEy5yicbugDHWIrlIwhLQbbRvOvbNoTgVbXnbacfaMN0opOkE1GpFFRvHgVrqVTrN
WY6WaYihg7bsx761P+Z0CjA2eH0mvJd/2vRPTVzh0mURAKSjWf2r3vcvS09czKfVZU6fMSHvVShn
SjC2VaC68n2U2Gr+zZoLRbIzM7dRIl+KoyW/qojZv6KeOk5H89cRbZbkmL+0/UBgwSrkQg9gwcPB
MkJxnqNm/8Nick+TmlPLwbFbsWCy2IhCWr10M17EDTatfS0Zb1B2h8sPfcKo2FXuJNbupi6kFIiX
wWr8tVB8LQHFMsXAbAckRy6Cc+gZsEYzZ82npaHnBioXNziUUvEtM7k9GAtt9pVNt9XVE3X91Rj7
9/FS/xTmDMhmRK+ywCwqEYOWrC1+m+kRe4GjbVWZpDyzti4ASadtZI3oga9HTc8DFE6hQwl+oUWZ
ydE3t3CXO/qKLPzTCswdleBP4TymgQJCmMxPwswIkYGbjlaU1k0cdF6dvakEsIyEHm0oySf7vlpN
jM7qPGZvPZNwIal2on39Pp66TQA6t0epg9xuosxwtUEP9t/gcUAj6Mrt8m2v91NSt5wcxqlZp1PX
BytqEeijjnE2rwxvQUpVCIhSCXZfBU4bbuuayW5jxgencXaESOp8SS+FROucmrRnoNFVM7yPm/F+
OQA/GnbDAZrPZJlt5teW3EzVitb2bzV52O2etlK5JwG7gUZgwRz+9XV/l7KFG6oOOsnyNRLCxMxD
vg5dl/r6KqFQIdXHXds11GaObFOKRnr87rRvF39cSt+E5y6NH9uaR4J2RLty2FP/0OU7FS4FjrRf
bRPOqIaN2WO47VLDlq9Ic4HxG542xZ9H+JTaey/AOBJPknyUDu3dyKdb+yMtn+AtsyLYuiHWvtvE
GQqvNEsvGe0eOLOa3O861l5Lu1idObV1j/9yD6ja6fgsnD7VbBgBSI5YeF2EJGAGrCcvnf/2NGpK
hKDQzYL3DHxhjh4DOZexZ+hNwmFRb531RzTyME241232kLazP8yzS3WyRhSUIOqxqgSVYAvJb35W
FsSRVOkrr2XmpyZdFMe1CCYCgzLCUY1yIM1kTVSUZcQ7HlCyJpfB5E7leE/djbuj0SQbE9eLnoJS
0VUaQPLlbjyrSv+sIff+akb1hIjvDryO/N9PlAkDRRmS7E2X+bvZF2daDL8eZ18eE6+D1rpixHJb
K96VC4Sd23rd70rfrtItb/tQv6ynLHIzgB3LCAy5diWgw25l40Rud8q3Pii2bE5+cuFJT18WVXz9
UHbdG733x3+OFcWCMaHWuaosdxuRec0pw0o3BroEuv23eTyHPiWMigoeJQIXgNo3SA4vBgdfYYeZ
ildKKdxEUd4kYX2mB7oI+fSsapWzQAyX2fYizMqL4Fby4gj3v2penq3msOfefLMivXhoGJUA7CbY
xj7of7QHM7XF4Or0sTLe+vh7Vm4ET9jrXtpPKboXVEbRYpiM9lm4P6O7aJwWPHWx3bhQ5KgjYFgD
+M3kF/nqWtk9/1E4kthcts6uRZwp99nZx9G2wvG0WbqztE/Z2YLDTaXdlXuULGPlaS/dyLqv9KCT
MD2TA1i7VcnidmoX6En7VvbluzSKcWUldtqlP2TReDey9b0QbtoSK8tLmleXcvgSN/grly3TwC9G
jXaEhSPlH6shMknmeko3XR2f+gEKeOs8dTwzfteVxf6mGWEVECb/8liWwDDp5pO4MFG4pv19Popb
fyiXqXGWkXNdH2yMTB4X21DcvfiQvoFJWXpz2Iv1jDaoAxLE1zd0P9PWzcab4G+fm35mzoqq5Hsf
F/foflrN22NXr7yeJwZzalurBqsEWXWdSY1rJudhcWPxN6euliv0oIB7WLwgMA3DTb9Mr9c6Xx+v
Inj/1op+gplGy2hubAnJUWcf5l+j+mUtTijI+em481SuM9SE4MnPE4WmRR0j4Eds7G9cUH350TGG
1cZrs4uoPFruWPgOeSHQnvD+PRLFE3KHXA2IWxadcv2dLWIIvg1+pol+Pf3B/BAa2/2YPUvAXLm8
NENvHwRtHhsCy9vCDqAZVDo/C4O3Q57PBxokWqA2ezZVH8QNeE6kPIgdMz+axo9lpQCkMz2CetH7
6tq/T1b1aZj95ywlH/L8rOzbyVLJnw7MungRjeoZt/xTVqi3Np2ukE7SdJ4KVB6bHlOeH+YA01bp
lNw+tVVHyNW4jI8opUhHfttwJk/ftVbRlvOQlHPYFSlORVYLHYFKLyqVTpH4xVHfG5Gbt2D9ZeNn
id/PP2daQ8pM507C6/62t/GWuYLgo++GXNi9lGSy/Uoxaw8RpsaG8NvQGQzoDKrWhPLuos1vUq/I
3qZHgNnZEFiEl0C0femiYR+7Fshad0/RRLApCK9PagMTXa36vHbIilvxVIpCLO7tpWpt4SS9i+rG
2+7meDjl9pbgnxDm6by94xQ+90t71sctzlO8prmHGivrEUlJW3AItbMW8lnNgnQV6NfmEyufIuws
4464pQzUWg6OvgnJMFXL5Z1UwFOiHXHpqiXS7D5Oh/K8VVfdrINBX+0aOS9mK+AsM1CNKpzMLqyT
KSylNVz6t6IM/so5XEQ/Q4bJcbY5DE0SKJygkhEsXQWX7W2ZXt20rbtl5TsGulejPXeL9lwrrSMq
CHYBf1fkfp/N7HK1uvK33h/+YxLr1jD1U0E8H81xTm9reByAQEoeqY+GsdHDPZPDZRrDmVMw3VSo
HzMwvQXFQ0dnYSHC7OksVEba77VF0/jZxn2bnbbsPUGcKSTcHwi0KRgMdUSiu1Ikcm0Kh9KTg0XO
ZR42GiP/gkV1UyIS45TvnNZpRmmlJe5jdMuU3i3kzW3Bgx9DyHuLIniCLlUQaHrbPaOlsUI+wayM
6BD9qSSqWtIByGPtkZnff4jNVd/DCuvxb7oFpQGtmW1L9L/HzN+R0ihD4iyf3cgRrQtutn8IRuPU
K3au5waR+3DEpidFOYMFR+E6IP1RbiXIs2OReDLEyZJ4A1KdLuOHqo/waOCPvwy3NBJ3Syl/qLZf
pfpZ34dARxaXWOienaz/qfJShYnOB7Yx4ytr0ovc1O5BVXzvaW0AytHzsjbNY6uWS5EC2FfMv+Ss
rLyVreUiAzQ8IHPpQXayQXfFlLvavD3lcqCRO6V5BNSILTEWZFqEKeg+OLHX7DW3lqvYJghrf1ui
q+u1L6vxXn+bVhqgXA/GBuof64HWPQmNGerSqynADOVM5Riyb9XZMCJzfC5Gb+kuH7OjiCSmSBoa
oSYojz0YPSZfiO3J19LhlGpxVpmhq4y9veqVu3RPqSaiSsmem903O+eYet/ANoLjmyfcgGGwNbQ9
0vajXw2nr9ZA51ep7oHIr2KFNW7WgMbCLMOs3L0j0xzNLG+pzrRnQgnIJ1Z6nRILWSBdNjqzn+w9
RXIieVyjtl3cuXETcrjSX81ZqZDNy3s81EmcNe25B2J+kouoOU+7L58qY4qVQYxFp2YwN8nzfE1w
VbDuHQofwWmrBTPx/sW6O5ikAzzOgUzN0ON9GPimaMQhg+WLSUGj7LQjLNdOk/q3y2A8cgt6ogjn
vAp1tQl7jZ62dz60D3W3W7KCURPWAeqc3NzJNRyd2kJlPvJsNPYyr0+i1L6gUnq15uJ9FJzh0qbn
l5ZpPE4mwR8ZyePBuPdW7ki6MzEuTmZyqpfrNCAjqJAkq7Zjpi32hPpJjyUEUz97aXUm5Eo9pV1E
uQyROdtLl9CO0YP9QR8EkbBE0LrWaHgN/ETmtetw+7vTchiBsCLSyQeC+A09C0ec4SbmD6opWwFY
tqclvdtd+p0YyPpLoTUvoUUn4d/4fMJKHKkISlWi0bh8kRGVC0+Not1dNBUKzCgaZjQcRb4HZUPM
WNUFu9nYU071l3xh3l6HLdARZzkueQwXSAGxyiJUhGFmJdh55kA0fPF5afqArQi+PhSBNchoO7xO
P4KEm0kOwjlxRKBF3AtZ/r7xwJv5iMJf8HrDFnUG0a2lFf47LFQmqhGWdi/pv4Z9e8Rd6pdRrGI5
Lc4VulBcdZfkgn2ECif1H+XcPsYgJ06s+/L7m2RGu35Uj8kt+gr0hMt16dx+h/5lwO200GXT68hI
hx5NWbSLKyErWYwk3pbkZJ0RCyLGkjxiEDgaAvlZYISfbfAZH5SO/mQzVa+kR+mZvvlHI3E4DYqM
pEs9AYxdYdtcIUf5/EvQenQLy/M8WzdcwHw+CVxTWEUx7NC/tjUBbsgZQqDtZEhNpLFuy8sY/PD6
pWH06EGEsq3wa/p6TmEHUX2BXYmw9AD9diCfaA2qwzzPWnspivkC6ndRPop6fO3AGa6UTU9uY2up
Q/9B0/Zz/Zw1aPCTxhu1CSzxnFUgyk6hCKH8THZ4WNZtOG9r0FurbQynMmOP1yqhd0xQvIPS/Fyd
pvTV3sf+pOynUsjPw9BfFKbCcoxz9MBD2dw1fmIDziU/nuTV1YT0k61kn1Naf46J+LGhVM9scR5c
XOhhUYvhFA0CfY+YBOCVQd/XwURf9iWdDaCuG16Yu6GVjtD8VKQy7pQ7mlx5KWIrKhjWrcitx+Zs
pEIs8FAb2u4Yx+JItXTC5qQkSbDC4i458TEO4pr3b6ksr7s2neVhRyiPqr3/AEhAnDj7NEDp4q9O
aQ+gA7uiBLI6oy2ZvLEG5p5IHWR5fb3GSzeexXKNlUY9MXAKiCWoUiA99N8DHIzYUj7xDeDvQ58p
HYx23W923FwbvtBHMiCEsd8HeBiBrzMOX9yL7L4ZueNmZ2nEU7xxwrU9kK3ii9cFuTfntpYRN4b6
dCYyg3QMY3IeNyCdrfKyMRYWbeZnoNgClPN+kgNk+dGRVafBTVp2a+Sj0+/2x8SpcPyWIgPhTxsy
5WScFVAu+eOeL3zlhez9H1n9XBSePhkh+JI2JqdOJO8gGy9CuJ4KRkmFlBBpuSBoi6shUnTBbxSd
rNDqvju8Q9PKA6q8FmsXJn+0UWVYQFD6cxTOaaqdch0ceyies7Z72T60lyVt7qZgBlpB1MliPq+y
+cK73lb3KT3u9S+3Vfe47bVYJCVzqwunzS4DitfV0zKcWKV0n5fqrvTrbdO0K3fGmfPJBFUvUjXe
XqcjVn/xQIimg+fENVQUhWN6smRieI7oSFScGcptksxIK9ao6sTTIeuxZrvSrZkCrlOTar4V7seC
K3CNTGkBjhnjROm46ujEZHQVonpZlP56fCRpChAlP3Pfy43xNuzWW5FwcKFIg0SP1BPAMOkHVysT
b/PhCFUWqo0VbIocjP0KRhIq/rKhTAPkaVrDT0wSKdDdDILubdgTpIc9we1gz5Lj1exA0sQ0zkch
rnLzXPbyRVGnayOXdrnh4nJemW229mUFVokL0lyI0/BHnJlSzTX82jHKTD2Gma3C99QHvhSuf6R9
uFXN/GStyZOIieoggmJ9ybCHtSM8xH4eFeOxeFb/NNHulFJs7HVcWNppQDOhG3Kkb3nUJuSFlLhG
AS8RU+kV62HN5TVDbKHVdv4m4tvomiySBAlLGlRUhJwjGKEb2M0Ctg56Y7nNwGI1kMtaB7UELAc6
sOXPPz0+wMQt8MBqxRO23Gdaq2rSb6WDIa4+AA6jYNlRexZPqST7e/ZOPrpXZu/7p874PBAn8kti
h1hlpt7EkglVwFqrdz5xBn5HaZYFtGOzrX7vkyszo+7CGsnogPQ5TNUmIAaFzBOf9ayOVt9H9Qja
fnc6WmVs4/ay6rBUu7tL79Vu4/bt+5M6hwnttFDASdQ82RdBhcmveS8dbtZwhfuVYR4McN5nZApo
IWKLIpr0Qb0whyaemkkXWflOzUjEQwUAinL8edHjsWnuHRIQYqvAeJ5ZbfO89M7DT2GUjFMHw8UQ
blYL+lqfpCe437aIpEB90Sde92hC0imdoRrtDqkHwKxUhDqAEDGrB5peZL8aWjbl1vxdgIyK9/kz
WQZPmjTPeBP2y7FuzvG0G4u7nBDiC0o487hc5NeGgVv40+QHXsrtpr4cxuqtBiWYaAokiplQ+yiM
WzTnJZCT1H6bCTx92YFQzFE+8Ew6ALFNOj8yWhxF0W4IP9x+Kzyp3G/pd/pdlNodo/m9gvLpWvF6
ZQrb6ghi2O5b0+7TMtyVLWDrxbGFY4mTKTXpm9SI6PFJ9xlK5wjbYdOhknBadYq0xkAtOzmGRkeK
3EJF459gGetN5HY/2kZ+GczuNZ+018KsEVqSRvUhzvsZqu9YFb+T63NGgoQQzOfSkkNyP3ERA9ph
se6LXyhsnAGyddIBRyXFZ3OdmvubrHhrFpel5llKfiHV6JIiS9MFe1NvCrLyNRUjc2gjZihuUyO1
xV1EGKX7+cVigl163VejzG1xq03DQrs1P9dtem/fDsV8T+7PDVwfaYEyAuG8txNssB9LvJbFu1p4
S5s80Wzci6G+ZMbPWtwveerMPxPQk/1t/in26VOta8+N3//s6+JkmOtpDGb8NKoIuote6yUrBHfv
GfnsTTu8+U/j89uB1B1p5t7W1OueI6+8HYAMeqRIoAX8GsTplNyXQT2r2nIWdJn/Y09Y3nIsbx3S
f6RmJ3aa4zyylyKLiq8asg+vWG1PcYbMmxwjm4Qn7OBmEqpwAjLlZhOn8M++YrZobHy0vHy0PmKf
XTWSpr9dLA+i01t/hZVZ8VHMR77XX8UPDTQjd3RXmhFvLrt4TTvzrKhxj4Ssgtlez3oiXmSIxLa1
oQyGoT5LQReKd+2aA4opgmqna3pFA/kpdo9aOvtiJH9XcAKEmtDfcGB3vEu33RQvZyLUF/ZUt7ZK
Nx73vw+Vd1OyrbdM2iKGvdNalHFPoORDwAtwN9i/W43r2itehT6jwMKZpK4tWeN9/73BEm7ImXlY
95tF5HEBnqmJSOTRDOloaiu/NIOiICWnTE5jPp02/c+CK0h1CmG7NJ9k+TD/QfPZWRY3SXHtFXAa
RlDccYBZ17GnIyzsxlcWe0gbV/5V6B7g6p3lVe3q9N1CtkgTF6lbMpDR6osHBsmfE9yyIUU4WU+5
jYO2jgXRil9rBKGpPZW9q69DZMlS9Dig5tw69V9sIJDruCrQFJEEIKnXFlk7UkEM8VGPk/owhMhI
jkj6HH+YoMfaZ5dPryqPQL6V7qxNT/ug39C6aS1SZDQAqLwOR2xdC0knIF3/VS5/0sRVs85rvxjF
kgQlr3prMGE8PMDVUAXJgKL4m5qu1uhjmhu7X2zBhBpC4mMFe106uuXqzIusdGqeUxU0NxhD4z4I
zRWEfzSkgL/K3rqy9Gsk7eTVQMf3fRACwrAI0Euc7DKquaNFFWEpozdrl1xdwWrgX2lgHSTnfs2C
kHg8fotfNVFVGdLuvXpfRX6c0h0UMawlXHW2CURSXE1+vEM+Y9LzoF/sps/P9XLE6eEKTfHGypUX
UvSVQjrRU7mDpNnHtNj5V14cPrKZMS2DJPkAACnl5ELZJLDLfTT8jGNQDyzxcenjk/Jvgkzn0ntE
0Pqt1T9YkUvfITRrn6f6meCGpz4bbsDy+DRgNDMn09e412wNHffYKmejj4rceELz8lydoZqXD0lP
XkbrugvCq14ab7vhWuscFt0WSvyq5T0k+sSsH/Q4llggiMIaQtNowvFXt29ERnQBOuRAwZgggyOJ
eE+3TaO5+NqQJkvnQcYFmIi86ghSynDc9K6wHu7RGG6D0mh01gBOUpHVs9Ivz11Sv4rN9sZEkmuG
LxgIZhTJz/FlbDx5Xv+HRLNQB9VjQSRSjMlO0VfbaeoUL9pixTgDDnbNt1gOMAUM/Xv5U8ArqeGV
LFOnSqVr6pVreV20IBGeM5civg6xtPzVRtPbwtxWttQ+bFhPvgmtVd/HN4j/bKVyDzjLSrs+LY2t
m/JZieef0zZd1ov1I++FoJXHsHuZnwpuaN0hz9rTzMNTZSy6nK25v6hks2H1yYiTOHDQIZoq0LOX
jXwp3GjE1Pls5ne5kmp6EW7vrqcVoZF1CUNV9bOgEuq+GQs+VRmz6phr/lKVTkpDZG6H6aSW+UGY
zn6eyWVH4pigd4gk4s6cqcO+So4s1qumE1PCxlIEZq0yRr3yWxTf9cRXh5MMcKNN8GpsFt3A13Zi
o8vs9ya+sXqFv/kjFl9d9+PIX5X9qzXfRbQ6TfqZmRzzG2wOwk8r8xWC2EUbznvqXL3uTolhbPY8
GNtFrFdQvg3gdUCNBHv5UD8r5wP/Zp5HM/vSFMk1erYgSztWkaA2VDYTPZrrTAIzL9YpsDQDXDdf
UHH3JxOIi3LS6vlpFGZWGD+VmFDrrI2bYTqZkIzkYL7Qy/u0oEG27Fa4igC2RkNtf1jFtMcHXLiQ
j0LrKm0bLuL6sh3Wi9ir9oKHYbEqaoJ0mbBHChtGcUy9IoLwvBvOpbTfjWltXEUBbz8U41NSN76W
WqWjrQy5gL4Kq0FTOYaKircY0X1pfq9abirLhNExDuYomwjnO1BU57JSewsMmZFy/jS/+xRvEi0C
T+6+9QjP4RsacQkk6STsETM5woMEG/shr8VMe5JutJIP48fM1sjWzWuQtAE96L6p3cuiQe50+SB5
BBwdvrRfMvNa6MRTrOpAnzj//w/i449Jt3fUx1M/R3uS9w45b+4xXhtM9ITXndPkQEcgWcRUQ5bu
5eZQwLo4ExEzdKQzytwrUiv/RLvt5cySWmucEmkzTv9+JxigR5OFZZP+wag8MvbovyrHSrp72+rX
xpjuqtxcJDW5TI8FP1bvV0mCxby6zRN6c1HIxtO/D4ZREL5TnAQ0Wsd46o9puDQYIy8ojQqTsR4d
dr2GI1jBKUfs7uWkmxjq6HRYdqZ1zJEZg+5Wn5b5o+kn2NceU1eemraYKLZdKcl0qquhcaWJwGVW
NYgHNhicuMfV4F9nlfGcpORuqnxrDx9JXmA2MYZCIrvsaEkE4RwnjM9vwT7gVh6eb5SjmNWfVXW5
6WX1u6q/68T4UufXGSVKNYjfVt//EcGAjO49qzeSVPLUzihrkoTkIpiy5EMwt2gdhndJYmeXVFxG
zTx33KQSU6uCbJVMwmL+m3ESbyb+4WbyxbssdF5euIaDsFsvvNzQXLsUMFkxsAHuvUim5dH1zBvw
Ti+8GUbzOxP7D4Yh5cBYcujWL2Iv/5LoVxbmn0zBMNEsetSmMnGh4yRgOu3jcjJ+iYXwlGb5yrCg
u6sE6q8dL0qzxPisuFVkFpkqv9MBdnpOxQWgpH5HsCQRjKunbAfPq/vQg+FKmgMfYq0FBpUO9dXD
dVWwPkKmOSyNAm7C2l/xltJHEMiqDyjsSR/5GDNVcBfiQ6fGOPW7MnLVGtFW8qWK9x46Tu5J05nT
3C3ZX2Wv2epneUOIUsaHOU/yWCqATwkhkKadFIH//jtpWyhqXdu5Y1E979ivfU50rw4PkVwiWtsM
lZDc6uRDzSBFu6XSOmlYzh5/Ii53OAnUYkRUiahCM82Aw3KmvezbFO4S3ZCupaXXjveE+NV+q/pQ
hDQlCGr3ckvIQn3HQjhM7amXua/ycYeFevwxF5NLo1FTjgn03NRM1PsY0VNG+1aQ2pM8Kxf2gbgo
MyavrWooPu3xef/vt0a5TXYGZ5ajodCX7sQ2j8KtW+7ff6/+74OGXcle0WK7+X40p38fqspsToRB
cWyjCqZ17XGBPj6Ultsnkxn9zz+1lsXptlwMm8fn/Pv/R0rVWdBu/XuZvVG00NQEbEO8fFWvFhDu
4xiq5jz696L//kK0DMqVShPw39/FeAyOVO1imLaAHpM1W0iEtfp0HHOJA4IDd8x5xcf3lfwXU+e1
nLoaZOEnUpVyuFUAkcEJ2zeqjYNyznr6+eQzVTN1OGzAGGSFv7tXr7W66jLfoMLS2IwUBRv87Y4F
1VfNEsJMXuyV9c6Eu7o3ddyWCh2O4fouvewSV+9SkbTnXIvGtPt7U6uTnk69/t/v/X1tmH93Elqr
v5//fVwVG3yjRD/x7zUD4ymEepx8kqEUEKZH1gmsgOGM8N1TQnc0bd7EfKLf3fo6aqpPqwbnJceJ
hmuQXOdyVQYr22X4bVXjgLo5iz8g2L6mwvgqUtz3uB9RZ+O4tHq0vgleH4xvP1p8GVA/mykNnex9
oSdvpM2l0aAZmTpcv2M/7XU1tOyuXNwOM5ZFVU55MNxgVdEjqB3UmHmrOal6juBhkIxS0A+npC/2
s/KMrYQewnW6WZU349gio9PGpCkYfGv8HlmpETgk87GS4tOifabzlhOaFRmTPvy6suRtAaFY3rsH
744umDe9TtM6cgpbEOm5ZY5LIjjCPI9OG5nurqfnMo8tHKtR/MJQldgLddQV0pfZGo5VUb9NnUpb
Cz4Q6WCt+/mo+GF6DsNf/JgPRbVs9AhLoT7dz/y7dJAy5i89jvn477SrLtlq05Vc/9AzDTVrlz4N
7DAprDxBv5VmcRYxmBGt35ICFwLtttWQ/sssI8h4Lb32tRrhSH5AS4jU/LxwZc2pcEsMREApPkFk
c4FOuyreCpVjzgiJk21cpIekbA8lfBbTrjqm6SWR3yB1MPjfTGFsFyq42ve4Or4E2ib+Ho9wz14x
+kFCLz+1tXDVyi2wFOKm2Y7y6hbldHNnIL2gexYsC0iv4lwrt0kDKbrBoi4INgt0rFafkMg7ZXzU
YCxFeO8bOvRRDJ+aR0TfuAmjbf9uvI7Bpyy+4WjqpKzpNBoBubmemOR2gC60RE4vHVWAsszRmcqR
MmpXeyxVfgwKcHjJoFQOjkG9a9vklPZOFAG6Yv5jddlTSZJqMoo4azFq6Y8wvbxkTva5gpoH7l+2
6fm7MknYBiE1vnUBOSivYaU4Al6zQvuUzZonpxikBBnrhg2xzM7MzJ0cDXMfr5s+G2V2Fyr1DISr
RUahmBybIy2+trotqbRls+LWIsEOIarQtbVsTJaZlqoBTlwCRPPMT1qg3jdK72CYggGjtKH0YSlx
bQP6m5w8YOMPeYeP8UVU221F1RW3wKEwuvpdHzdgeOGlSvzMuiu6i0F2SzkKaL0oWEvTMBPI8pr+
daZnLMjDXrHuNDH6jGUbA5sKIAuxNNWUSithtjK7RlgcVy/SRAYyX2TpzTOnc5EjsCCvu5HKWK/Z
YO3SUNjJF2WeD0vaHVs3TgASdPJfNNXVW1NmZ2QLtNZeIz13FuqbXgEjKz7a6T4aSAP/yclxfm+b
nZF3R1Ny1cxB8LAPQjgQuR9rDfwNLnJx9vHPZ9oxcdAqz3mCgEK8qtPdGEy3PkpwLQWICAexi7w+
MW29HW0tQXgq/xZT+ag4OsV80XTOLBZZszSd9Niz15Wb3qjeUNAGIMAWZyv7QQMdFHZFj1/LPDBm
yD57C8qApFwA4LBzIm6h0k51CgdI4W1i2yBUabwc+1A6sC46+ndTR05B51UMuIzpplQ2Q+O8rm+f
m8obW5VQRw9gir5Mod7ICQdK1vBRofExw2qBlIAju4jFapYWVGef6q7NYESlt2IoLq3Z2HNIkwmo
IazhSF8EZScEgIdMp0LCEI4vA7YReP1skY/ZLHszOuL6biGCGJNDIIyoxTCM8UwBEsuU4JVUL+Wm
iuStEcNSkkZ9o+BU0s5uJT2sXi93UR9goEa0GKXX2Youo/C06PtUkt5qOseteUNzejO1a5tndgmv
ZmpBUy+yamzCPNjEsFfscv6IoqMciN6MC5SibyvhRc4OQlbvBH14KQsYG3B5VCU9yTExcMK67gU2
qQ+8iWICia1m+BiG7/CVSvKbHJQvuTK9LHdhpWXwh1s+jfdTFOnXgs69qQieoNZHoSxQeQfZTYhC
+pOoBUX61KOdcYJlz3FeHQsK/VOU38pwZwrRQRDEcz4iCr/Ec3gVkTDDdmc0ma3PwFj7tIAtHR7r
7GvONaTmnBbxRNqsPVty/lJCghfIoANpm6a0b9+EsdgP9fAwAXdD5lioW6FPDrCA91L2DhCxirzL
vRBWpMmG2wB45d3oDetzxGSnGMuAWswuqmnuaknwwvXfaNpV/a9luaggThGKHxGudkmmEb/QbYig
G+P3MdALF8lSLWi+5Mb3meZkGHoytjYW0hM0N7K2mzTJr3NiNLQ9VtpYgtltob0N5i0TOLYzQHXY
zfbU7R66Vnqy9Nm3YEQUThmUDkBAzJXO0dSjLeCPW96G/FhPA0CSesAvJMSYP6HjPGu7tDF8+uwM
8bB2dHMlN6PwDgdrS3JvhugsYbEdk/yyyI4IsF0pp5SEiRVxNg8k874SbDPtaJqIf0HU6kvKVN2x
+en6AfhDsC2ZBAjxgeISLz0BanV6bIvgpO6j6gM3RLCMxDalFyQhC8jqYP5TWRN7625NiS+o2Cnh
9wd/m16OabJ4voq6u2h0qPKPDmuzlUOFim6OTgqqv1TymK3kDerXLEPN+AqMZ1XFK/0nblg0Z2cW
NLhZuiPLNCOM56LeBQMMOSW8hMgsxMaPFfy9oB5aPykiZ3mwnHYuCbw3ZdelhVu3Z7zVGZdwmat5
V89+pXxJtYkqCVqCI0JqyFfiBNU+InbbaAtvQtsnEBcCc1vjIFAg62s9yl/y8n+hYPGz7YAZkG6E
N4mGrcHO0Tj+yZ6qSrgUkKIkLF1qiGYkYYOthiMiDNDfGW0f4Q5k2q1gFSX+9E70Dv9JodckrSNO
EMpZV6VI8OFu1LVyHCdytl6GvdQ5MxOlsZ1NMEwRqpOITnwM7hFT0PvfhMF9q9DEU0rx1ZLfUJVJ
WB6osorw2J2+DH69Kz50Xh4P8ByE+TrJOjsXRzYoK5em0/yFODphxwqrk9UV/yZbsk5q1UD6fQL1
iomzxSI5LT6hvequFKpMPnaA1ax5vfQxKd+a0iHX0pgEASJbfs/SRyO/Bf0/CQQktc7LV6tDKJL2
zGTY0AWVDbjK5WwXcCYimL0mgxo+RJbg8kx7umwAuKnkEqjpmH/po7cef7n8mrRH3V5F9bAwpEPT
X0eRL2TuxNNUGfSjH5l0lK34qDQTygxb5ZfMWnb6GcwF87APEwtK5hk48SPjEA8f8SNFXYPqBgvV
dpso5yGf3VKjnKhczO5iluDUMWV6m9FI9CGxozs9OrSI0FvZJKelIgFKBp4Iz9qMycYVxNuMU+5s
hXhjQQ8yDKccVcekC0NXhpkDHXmBBft6SliTf6oCIx7LdEVpAe3AnwSivpFj8CS1TwyDg4CKwySO
uIDpFkErxVnKDA5hqODJH9kW1KJRa1wNowNJ0ewuzA4t7jXtYaxwMoioLD0J4TEkZAsL4Lao4X5M
DkkirF5E2jW06VQzEAhm7NGXtpmA5piPQj9R/0w6/DDyhAvtp0BJu74/go8pL55lLT2aDGjhOEdM
uB5Xpoe13y7m/4yLr6WLLfhaxxnHvICx3gd8ksn/q2UNxjqQV/McgxN4t9PgdWAYGVII2Xwpcy4S
rCay6rUKLV9A9UG3MrabrtuY5qbArkfW94kS+bJibRd4CXBAu+4yxoqbKSgIenKjwBVbLGhDX8Tr
UQUdNJObHL/o3hgcLJrpL4kxIq3H748ENGogpXiMLXGE3qcsGHqRVo+n0juk3RDV5rYqXw1sFGZy
RdV4gasXIm5LmhCbHViSpIyjgOEBRX7lCPJXmr1Tw29aLCdbEaV4fCnRXMCO32Xdhzh2dAkkuvOu
2OV72Bn2Otyv0a65jKojQ3c1Hc0Ji9x2dEYTH75pyyiUnQijXBDhDjbbhqZbXW3lNtnH6mZGYlGY
lzY191xdpidEX6GEYIZwl7AojV86/lD4ZgwFyl/DU62DgnuRIjNQBm+hxWZZVPsG5vU5hlZSjYkv
ThcLzQZmD37U01DxyShYdCuW4CIsN0350q/N6ui1l141qXWzaQ94sZXyZleiN5ihvLPRKoxR2tSG
h0jVTom/orIDfHPS/jdImTZY+Dr0gD5AsenkanWbIAXAKBLCr777qYfEZr/Cyo/r0VdkZ2WjB9IO
bc2iLn6UjysPF3KFt5BYrwFnjQEzcoNF/tHhgfYTxtjMhgzTfRD0nDHTxdUaVIiho5ZvE/bM5mVu
Ho301iCHsUsTUj4kR2hofEVaY89Kt0NebBVhWHuOkkeo7ODxpNW9wWvHgv5qse8qYPZKYH4PZKPe
OmSgciG2gSSgUowbGRpcRAEfsP0HMLtKxAJDxpYjxt0Xp+hd0F5j4T0VJS+nQzWsDKfNDISsVxOD
e0pfUtECwZdj3ZHjHs02kVjcRNOwSdG4dMZ2QA0JZTjp1Y2su9XohMjmaCFKZu2EEPOS4dYJNmdF
fRgRDn7o3CVeTU845rIIFlKl7Gq0zbnHDGUYNjJUA9M4Y3uq5t8QhtPuEsfTeYqvC050nFUKxkpZ
jKfNsZOfF2yKNFDyykbw0Kc0dMIPHDxpn2GFK1g/qF4NlCMPKy/AHL0F7lhZunoAi1WE3Jo6MqLo
gDVUi98Cj+ZeZsR703J7lSmQdMpkqToniTtOmd9Eb3TrbMwFXAUfz7i+Z5DS5Crao3RpFrb8qU3f
TXw6xOhCc2T9haj7GIRtvBrCYVqyUGRCh6DYhwgRteIWU6BApdwUwfAwD5ozt6ZnXFXFIYxlu0dE
sGpO1is6hJSIv5ZTzuQ6586cPEjcbyxWGAvhcWBjbpgoE9bbnoQHgITHhlt78ARrB40EI5JCcpTO
Q6coIZxjaVHmDq7UETKuOX7OlaM89xmkrHdx8qzyZGArGmy4NuFSC+avyCKksSpBtYnTjsTjpBCp
4uaACsR60SKCNPQDUH8YpTeQ0VZMqds3KIxk8THe2/EnUp9VmjcJ5bsweL7aCxjDvYn07nsgRExY
8+xSatipGAD0L6p+6ZXJoyKLNP0cCy+JDM6jUUsq2BBDImqveHaFZfoM90nWoFWN3oQlRoxVLpL0
vF18XKKkBLw1r+ltSbsaC+4+wuN3yBEEhHTUZSzXtkFfImrAmUNMcYzFacwNFQWTeXgIjWpW+7HN
6r2RJJ951FJksU718BnG9e7v0d+dOQhe0+UwpChHD0BIii+LI4VeIbyh84G5N8HtqpdaPElTKJ7M
UFBdLdRn5+/p3w8GzhCMkgHy8rA5CGOakT7mYbmrUU5GIidAUgjpHp918TVGSkF3oH5pFwmf/r6T
XoVcmKADIm7Pal16lTk8DPJqMD9Zh3/lWl2duzzJqXDbatyDe9OOOMjAr1cxqmvBlunEhWqNOZJu
tjRyDVvKxGqvWXG1l6em2ovr3UD4yRiCwZgDRcc0q8IRq5EnDIzjqtxHVppk9t9DqYGbN+T6OgCs
FLCH+a5Dw5mVc5oU40XJl4+h15AwhmJ3LXGfcOagJpwVYDRdTDctSwX4oW3Wwh4QrvTyTTAUVKPa
0gzXvztJEJ9h5UQHPJ3/9yUuoNBpS/76rHiIJV52YTdem0wdr2ZiMIVYBIpdX5JlrKDEimwbI8/p
mmpgxmEfFtjLpzRnGi6S+Q8JRhJLMqUzXgtgTOdcRMsgiPqPLvWF16/IsP4HOP89FJs82xv4cfEy
VLVi//co0N9Chq7BMEzFhUtkxcCNDhDZlEtczlHB/r2WGHm2G1oarIYWkZrDrd1nYsnDGsuKRJRD
X5NmYyuyPlr5lO/LEW3731bKUnEeZl3eiOs2J0o1bGYZi9D1GaPTJL+Vz0V5//uFGoE0ZA2W8sCM
Sa117WiwX3d/PyxqnT836hCnScKyEVY0OxOg7aWTcv378L+7boXF/x6FInbcHSQq52+TsgTpekcl
tSSB0xeyQtbJlv7dhRg0aGqU+H/f9Hf33xbkOJLZkhy+dmPw+G8L/n66/O37RY5g3GRK8f8+6u/z
0sb87hso20FasdF/21qZ4V2R8e0acoxDvP/7clhpd8sCN8dN3lSfE2vDbVChuO7H8thoW6hFceSX
6VkcfSZlLJQI406iSMY4jowXV/H2EuT/ZP0o4ojb79rCmcVDLeyIEZPhVMleF24NLg/Z9gtOcl7v
mvyglicoSWr4psduGZDDbMoOXiJ0aF/BCbyHT0ntjEsayjtnpHhBUD6hy/PE0aHuLUN/xixPwrNl
T+eBvnilAHwjdPeDztWZ7vCJzeyyshQMyYGXIAF/6Q6+AzgSjvTfO0d/i9DxZbRTWMZphDrUWnOM
KspJRYcHBhFmsTNIWVc9djrJxnAMQzQsTBtKXBzrQT0kx5I8LF0z7FAtXKvcenRozwkFLTB7/k41
XMLIljZXen1RBBK8Fd6Se3EAzKWgomTgxhR5dFmG7Om9O6q20dnSY72i7+Fn+xpcuw5mtoPHb4iv
Bz0hpgviQzy7kQgcSxVAocoET1t56hhT+s9occazodmljPa+z+LGshxw5QS6JJxH1D2AybyZo0KF
QzeMsqJ3xq8a1egXoPnIkHXq0xkUEv4aBmgufcMx3PZYdEFf1d9rWmLwfmD7rEohm/kd5kxD+Xts
94uKImlvNSgtnrD/xfQ2AdzCOFC8NRKVmj+uXvUcUWDNbYIzwHgvrYuA7SKSD5nNRhRGZe1w1bC5
8Fn4W0rSzgBB1EaHAQzSPJAL7IvZr/Hwiv02QmeJRQAmZGiKXAxtDCqFFwPbHWmzHowE1BsJ7D5M
zov0Su8OxQZGu2lywLJ6da1mzwRuXR4T1vH1jPKDYSdIXma9qKFfYEWkw6/weFCpFwN1SgsFJIPB
RXtdEvQtdZRnMEUBayKU0ShNxgymZYVfNn+BBfmUzKK4TPN5wS45QQ/sx+W5h6BkXRRjp6lfLZaY
ES6GDEOEI8ccOiwmaTClz0x4wYhuWJEPGxF9xDyQX+SGTItsui3DQEw6RA7jmWO7xt8Y+DpCOeow
4kDhCP4yJgTutflJ7kTp3q9DQ+pfvmHOvVraCpId/1sszLxcsgueRY1LRV8vfm4wQxH9KdUtFQE6
MtecHRrTMk0dTj5vyVZkAQGtZKOWghkFoBMiy84cBVwCzenadnHYHMSCMaqqGY2NrWLMzIcGXsSE
Evx9pe36ZaPbMo8R2CPYl9UbTkehftBvynzOMhaf9ZvYeUAu9XwRpCPfwAZbqyoFMcJWbDZsIVvL
gDmwVywd+CQmnwDjkIMJlg1DpIfUUcDxdv+7Le2uXDxkDQX9rQi/JeShTpTDtcI3cWOm+15jDuIW
u41Yt5lfXOMtt5qfFOEWmmMr7/khfpFa60WR19A4SXahfAMgymA/CFcFcyuUT8lx0L5S+WOJnqps
w4dwOJqIPUUzxeN7hoZ6xce9V152cgER1jfwUohwykHwyq70dFw6GPsA59g8zQ2umWfLPE14xk1n
VdzHv8BgiMX/zgkJek99WugmlGctODXLeWaMgoCJA2XyHjMfk5kxkGNwkoBn3mzwU6IGEbluDb+Z
zyexfWKkyDKfteolUfDmAgjYG+zQ6ESHtO2PUbSd+yOowWpwDnbR+lTQUkz7BaEGQWVrCds1Ky98
DRKi5IgBKt8rvpJytKFSqGhBli4dT4KqoDmIvwEhCt2B3adhu4VNK6xEBsRB7XONxFXRSzEAiXvD
npB0w1eNt5J+LCApaU7FdQx3R3FzcPvZjn/xIkCk/qV96b8SmIrmDQGD4DYz5eew7QYUbg4bSVuE
SSq6tB0p2YttoXkR3TMO8L/+LP5gvUDTuIkoJwkIBFHboNBh+Cf8XKTkjN7AS8LwiDJTd07G7ym9
aaCVf4FGSV4YgiOkt3G8Se1BDH3CIeQQckeYwoVdfzLGfHyqKppPNn3AKCOJZnvWr4M0PP7wL89Q
MYNI4VRo/YUdQrn6o9a2qtotQjBa2FcVnBCyDJCMDXj49/sttOXRo6EFWW7+MR7pJ6RkPg+Hkx+i
HdKH9jT+ZPDSIDZjPfUgkkBsIAjewU/KkKqJ7jSMMzv/NB4jZMli/TrudZXCBDnOGiIZuosC+h8t
tFJ0qORi3EFjhFMuc1HMhcm0bkbopiToNrq8LTofrhhnSq9jJ+al3YaSW8Lm4xuHqIR+Jm7QqCNo
zPykdPAmhkVh9bUL56054Mrj6c1nZL2Y0ICxIkQdrZ26wKXrLQAtLi7DJbLC1h7iq/wjTrAFYJ24
xUfzvQTUWWDaTovpAgUUfhJ8J7LwIXUiGdoKcjyonPulQeKHscUWpCLUr1rGUNWDyQDVZDss7lTt
Vdb+CS9i30hvg/zaj7c53JugNslFZTQB7hcLKiS/JbNIzgnEVTqp6HyhICr4pm4alAMtnpwIdpDn
4ynk5gKunh7kegmRlbpduWEmzkou5G+dJEHntCequ5wy6U/wkaDpVqGBwSoFRsaSxS5PWLouMd5I
+0J8qjCgyG75dFOaewbha/DWrGz0RfUsaaecU0ZMDsr6V0ElZlqrm1Wugq5LPjBlC3kJI6607crn
JAdCSdIdJnVHKmsV+K5vuK1f1Lt84zzusKoOIaOmLuyuqHInfxAOQ8K0Y5+skINBcsLBgCnawNf6
iW88GUcfGmCh+viZ6eE+YghJ79IOUx7tK8ecWycgst1yZqHY57/muXle2wDkNJx7pcNsgDr1TEqQ
Nb3bssur1ikAsjHiYKCYspvYWwoze+lak4s58AlT88iGS8H6p9LQgpylxZuc/Qo7T78KgcNOSmRP
qvZZ+xxOt2k+InVyqXrJC1sZkveGJJaRaotwwD5GMm/8yWxKqjHuxVEkh7OFHZIJTqjB23GaYM0r
MeZqhg3nbKna04MNaOYju8VSfM4spsoO6QsOcNbyFEf7mGwx3RZMQzGJY1tJOPCeeDyhO4X6TDcR
HodOntGfjR6y5JXjh6WcbhyL7EbmEZnMMnqqhMM8nHhR73DI87P5qMG6wAxdONAh5rRV2kOG01Di
pq+UP2xRV+25L8cdRiPMrOLQRgzeSVyLIRqqy++MzmRuWhpy2DCV/ggsiw96fCmWp7Z6tYIDnJZS
Pffa1ew/6L7ynk7fT8UOHtwIaZ4RWxwVFV0rAniaxo7aucNj6Oz6lH6yjvTQ+WSP1UWDx03tuNc/
aD3y7j7BfM8WQWPX+cXOWiH0Pikb6SsYNfImZTpiDVUV69CK/6ZadLRUUdkC5Qdux1gq7KdpMzgA
b5yZ2H9h2pmOtEAxj9skGDdwRZNzQ4rhYBFfvrWSLMZj/6jsn9oeRHAwjMRJCmGuuHnqpem6j7gW
uSIzigcIhJX3xEfF4OP/XZ6YJbBqlg59FU4YLq9wsoOVUrVl9ZJZHOgGlJtZPcsGkpidhNq+cABR
xQQwAJKoA/JDDVB+kYgjiEBzQ84NVwH+Tc+EFsY88BvYmKouZVMRgDS4ZvEqWMCvR4G22AiYcuqk
fyUA9zohze3/kleIQuzz6bHciwuD3jbjufsersMu+tB/jXeD9BAuCIJh9E7TgfhXKEeGG0FnIyLi
mMEb1Jrdit0BLVI7+0Bc99Z8EI1gPjadE9f4JjnAxAuzUTIvog3HoX1l8WYWI1/MIQ0qO3twLKvE
kXufioP6ZsSJEys0/KCKdQnkRx0uJnByB79TTxgqa7LPfTh4M4izQRLnMe5jQOsyuyTuEFwpVKx/
WeTMxE1mIk8efo1QX1rJZZ5sA+RX4qFpt1/a53yBD1NoNqaP9DJt+SX5hcLA70036bM4ZHflCU8q
pskXj+LBI+ZJxOWGwomqAKsGDg7LM7deA3yBQOA0lssMMgqKAuVD7LY17Am6qABRni473Cqf0VKc
7tiRUn5SSgg4xMA+stAPwHiwzW/zG494xG7auTkgzivu3PF04NCr7iqCEx02YAGAxq8BR9XcDk/G
mSlIOyYJXLtH+sOJFzJRwKRf78QMTuFaqZlUZQcfkUuWwhVV/3AIiOFECQ5HXyJQJqnBp8sBe7eh
WSgElXCNI6x0feph3o975Kn+zBB4Q0mq14DMvGsiKQEfpxW95qK15Z8MUhBgX0jS6FQ0pRkxT6mM
6UblFrKzpiN4CHND9FfYtKYoe5aUtZsS0eGpcefq56bd0xtlbP/D4C0SGT6OXYLu5ke6J8/LHZ5K
fKt/ElidDA97pY8JIb+68wSCL5ImyrZ1OeDcpmk2rkvDf68H31AB9lzCKLwS2Lm8k6xm3R39T7sl
qX1ew+DkMH+D7WGzI0d1gr34Bj8Yt6ACCf7vcIyu7RvtPZrASb72fcfcpWZoqLFUZ6DMiqmAwXTc
DA3rmVFjNSmgi8wDj43Qp57aRiRugAmjzfLAFBf87Tn3aCnm7xTX1ew0mi1MtoDnF2yxX0ZN+uPH
gHNKy3wsuwW0IJf7CF6Sh84Uc4YW2/p39pg/kGp+my8shdTzCc/1b7g8ytM6DYpTOWFkh13RgkSj
Qy7EBoNaMNmyQdeCRwbFsQPhcTHI+BlRaoeKI0q2GLp4TziyZGuf6gVE8gLHnEo7cgPQCdr7EIFo
BZU0Ve1It5dfT/+CO3ICetsxS/siX6ZbeESsdedrIfy0H+YRtJAd+zteUX3tgDLu4hVxx1N2zxjS
Af3YZsrTajzgRCSiWJIn618ICYZowI+/5e/lKX/XPsEeQO/QdEWQjW0jg3gAVYFRPjJjy2zj0/gE
oMD7WsLQgOTxJLEhgV/44k59MV+0p+ow+OZOODcP62xeB3+X/pirOjf/ITlIf6xz/KqiS7/HP8Od
7Apx03oJoWFZ13Hy3tfhPtzNq3AWnsxdesI79tzccRki+wdqRngIxYhYRc+qufOjR/yDYt1pHvpH
+BOfqodxVuAuArSsh4sjOhZED5eVm0HNDPUDmWExG6lYWsrR9djhMoYha2asrwCQwQ9l1V9zRAY7
s+QnTMpBxG/zzl6BuL1T8EJjEaLgoRUJ1wMshOVg8CT9NjBgT6NjxnAU1EmbBbdS8lG8aOttaBwR
6cF0GqhfpPUYVHeOAuwrliuWa1yF+IsI/iy/mLzwPjJsCE9E5T80RMWjCtUYv4EhI9cXK4WJrpor
el0xYLFtFdfcmifj2TToqXr0TbCpnzhwOGpwjheEGxaXVXaPTym38pcynxm9wP0gImDtJlILRvl6
vAy8AEgA/rCyH96BJwAq6CmXv5S4fEwFM5Cu8uzknAnPwT/xs+Xg9PgebsyCkgVg0dZfl0vwGnEG
U5ACD//WMIf+bjxr3sc9HnJO62VHPhcIIx9XPKSE5LjW0DPnHt/4NryzeRIuBURKdD2RQ/dqeZe+
GK6qazYOoWwlEAmoxH/ABY9BSZIGbMwFvAFGGRREM3b6b/5daXCcv+/t21w7Eq68oDO/1bW5Ug2y
crafLMI0PG8sYX8riD081oITFIh2MKomsDnkqx+cbqs3o1MRXCmXYcc/QtY6qrwOVzCbWHpnDbKI
Zz88TU+cmIVTJ0yxcrn0WEAJM4qIaZNtYZNWregYgVkEDuxWRJCzj5wkhnVO06DaYg1HlpIiB8Ce
Ej3gN7GJsIhMi5N1/mZBqzR6t04XESlwwXDWxzTaCIw6Jt7YSBOxV0WB5eFnkGAESj5B2vM9XomZ
RNGpWV8FeOTNhHcesxGc1bFg05sHt6NeKkkRH8lDgXYuOqyXdEO26cn8mA5CaDMr+czCH+zM63RY
DuAqh/nVuht360HgYrVvLvXNuguP5iJSW4yn5rl61u75jap4fG1PsRfvKUs2k8/a8KRf4xPkynN1
D0/ih3KuDFt4k57+0NPlafxgqVOepKfGD17WXhBR/CF+0HI9h6/xazRsQGLJ8Fg51ryWDJX4TEuI
Mbn5T/5Kf2CLou1O9KVCJwwT54hTFEmsO9HzdBgepLbdfT2MLGKWp1/VHcs/ODPUEapYyImIJyh0
QM85At40uywYyZ3dMoFpMpINoeVf5sBqmzJYK/EivAUxlow2PAUdlrQ9T3kP99lj/c9kfAF8M0Z+
UBwNHvQGJNtZ5fEitwlHFsslNWJFIzlhC+A38VH/vchPSaF4TMpkQTRamQAuc/1Ww/B+ndE1CvwK
XNt19Sd8g55Ud05qlaUSpVRGBp/bzYM7ABZOYTAWwevuLLDsgnUHPsxrzgq8YvbEVnbXQpbOysMe
e9Qn6b48yHL+rpr6J1jfejKvILd8IIuZeVU/VmbBa3dgvWaJ00I7+A6+qSZI1QhJ2GSz4UXprqv0
B+A4cTKFygUTTyFV2JjWPioOdeMThEpy4swZVc8Crv8HCQcXrRFonPkzJuiUPbCKNLb5Vf2LX4Sb
+WydojfJQDIC7H20Brf+aj8YvrOWqi5tgPVcbpyBq8vAW4FUhi00v7nYucbZTP2DvcFlvYYtlQY4
Q9FYFsLPeK/5JWZwtvAYAXj+Ejb5R31laB4mvWdIh+O/4cVkrHn91Lw01/Gpv6E62QNnaff5p7qk
+3ob7+tXwh2fGrCTdvGJSUdnzif5xSIxHxFuriJqEhdAsjWbIHenAluJ85bGuGc7BrXEDaC8WMG9
NnfsiHLlKSdkS6DCks2umgF5S9uA1EBng0HFXOezP04U1i69OCxhkVRx/Vvzif1NvzoRcGx2Gfoz
AXRTm4CmJj5xn29GbI7kAD7RW5lt2ON8DXpRlhUQ5Nw1iAFH81m62eozqQc2pauVlDNemXwBHAi/
k6iEuRm1Bvsa6hGuIpyxLCsBpl2uImN2sK9yTN1gZm4Iw4a1rkcoXJSzcs4eveGVBOD4QqkSdTgA
Yzu0nj2RgovFrqTmFHwUmIRYJiwQMUsW2vQkKfxoB65D9sqNgi/CWrfYcZzDU6muDRqyHlI8rjku
IO45Fbm26B2QM5AOcrFzNYsVwRMphcMqxOPqgCfCK9cQRBQSqebeHaoHeczrf+nN63SnBqACpgyg
BuV+4fogTv91jOoTa88JIzq/X4W03TMhB8jsFTv8DcHWH14gNnIrLVhLbvDbnrtddZ127ZN2tA7T
c/BGXHPjfXIBlVEe1A3pbf2sej9czH/xgTHsO5zS36prsM+uJb8tegigHTg8QW1jwWL4gM/e6qkC
CDmrdpMyX8TFKIHUgeURbIv49ZldlMP4Wl2ay/haXNLP7Jn5FKfwVv6LnzCibxhlCSuLJ+2/Il/j
KVg+VjadbAeNLb3n/5Ah0N8gc68oiWam8bojhrYQ2BkfoNk6k3+g/tDgAKxnFglhno/4Vb74R6N/
QPckx0udKvIQ3JKXAp+c33q1y6FaDkZXLOCQubgug5eRsgCnUhe4k7WFcFSes6v41r1QTiSULcfq
u23tgjKYJ9QLGIzGINrrK4yKTBs8v+DrwzKAQbg2E+kwZh84s/sqneuJqhf9PnWUQ9Gx8JfENGjc
enFW9qEF057jbPMieHv1IrzTBTlCtr91hLd1r8Wf/8PSXS2nmgVRAH6iVOFyC8QguIYbCgnuDk8/
3+ZMnQyTEAK/7N2y1upuboWdvHafpXBNV31JnnwRopwysM0OKbw9Cxq8xkBxMTj4e3K0rZ5B06uc
Kupy5E9CF9L9TMj4Y38PdwRDXg2hiciKRyoIiEUgiz8eeFdeFONdd6xyqGxbs8aiIpq7aq2ZzenP
R8Yvpso2N5342M1xLTW2+t621rXoz63iiqw2uQ1n5kJcSTXyaXNZiY71Iszdv8+tQyUzdUl0hU5M
V6fc/HeA52rdjW175veajyzynnhjMia3znpyqFxbqQ4wvLqtxg1lvX/du5v2sXvsxmovd9cNmVSi
lmws2tnGcWReB4dbWpQHBXxPgYah65+tOQqZKDTZMFV4q7nAr+sJF5JY80RPKcI/++lR9rD7Y6a5
pw09ySt6A29wbmmJYG4vMxBo/wMF7NvEr2ZBoS9Jd2mxszhfq5IBOcW3aqau3+oil24ee6uHfrk5
6iQilLnraNYgE/abKGfaif4KArLPr6azjipmhJtWk9feqnNEKY5nw0zdJPiF9ig5KazH2/Rj1pjX
ti2y3Mr9x8V8dLK98/fsK+zZ67dJeJPzJCxHHoaXV33+BO5vvtIf958kBSzntgmMiZVWPXQej8Ao
LonmeoNysrqZqmXD/AmhkZCp8qyzH0cpOY3UPdOmFo7jxfQ8vhUTn4tK5nNTuXU0TwRJHYrJ0r65
q2d1a2imu2xC6IObkc3kDzNV84VLe22cMr/XiL3l7AbXsrb4TFaeDbmQryUFf+7yOx/d5Mf7r1l5
ACbRoLh4+dyyZ7p0WWTPhc63Yu6w3N562tD1driSzvPnlJdXfvmTLoFWCDNS38mKsEgkwCwLdsQy
vs4IJw2E0Oi/q3yyMmgdS0at1jI/b8NESyh7Unucyoe3OIfgReghTbIvrCpG+ikLTAaHAaQwPPQr
Xsn88EQyPX+aEvIrMcnHqpdepplppuuP3j6TXwpg3d54+OacLiTc+06mmqy/9fnFhButjGYqP15O
t9z0JXcYp9vZYepn3g1ZOOH++62WPOViEx81MkQxjFNUeNcwtFBsNPimg2g+R9gEqgfBlG/upMgh
GLCzRa22Nz0Bix1akaNJpXKhDvEAeCQqh+0p3NF2OCEhePcly3XJ/j3jt7623WPpe1YW9sUMwiRf
3IfrF1zgK3zkzd6kv8ap+ADohhDaK7x6MHHFEr/HrtinLYMJIKLyWNybMs7fUMcSXJptCce3J4WA
tlBJucanWard29+bT4/mPMKlsqNkKfG+/zgwThuMhBbO4TEKxjxLuNa/bPGMsDCe2/4enlp1YHw1
y1I5lNMI5p8j9CTeUL2koGr5y5az0MkrubafEtzcwifIeb/2VbazeQE0xUcb6bAD4M7Yzm70a1PX
B0OeseszumLI/8m4eCkuist2L/1HW05STZfO1eTPrX+pa3deWY4zf7H2o78eX+rL8b15bl4+j1Uu
0TY5Nud2VT87QpBAtDxG/pjtcNazwM3x7B6zo8jf3bMjP0rO30axv1eCKdEUNc7HkD1/DNkTQHou
8cfUx9pXYyAeGmokS5prfKrV/7jUB51ny0U878PXXuLR4ckHnf3vvZnpLHvL3nqc+lv2MsNrLfMX
DvxRmfcyf7jKI6TpgbjKzZLB+yM4hQEZ62qW9+hTveblW8Jp3f5MeTBCJ7JC9ZAQAHgLkdhH+lnw
vGfwksfDO5YOeol9YZgxlvO3/BNfFVbz6N7d/WnRZPxx14qUBQFPPUpWhV8Wpe/FXmLri62qV8O5
ILDDG/3DpTzpexmRfepPrGbPWK7/4MWAyyIdrGBvba16R7mOPwgZj8zUDiLV1feJ9E9uKmUf+Yid
aosjFRIU5904mYwSkGthq8pAhyCRcTo/oH22JKBtJKgukBU69f/T+KKLp479+TSI6xUNm2JKBAP7
SjUfWuXnKAmvwAkmXqt5plhA1It+Kn/9fNZDCn3MzdCMQplFQRyrElYiTS0j02Z5ZrrbuKGi/e9n
0AVdTGZQle/cJ0J/WbdEH9IETwRZCqE1fhFFXw4Fw1/vqYKgHcgIRrzXNR/7vnyky/FPh2Lad/Z1
vMqY9sYRznTaMKVFLzUNlfOLY3j0jOzAOcWF7gL66dnQBOMgKUBISAgXHjl4JA5EMYH+UozcRkeY
erK+7izNdY3XE80APM54IsGc5dM/rwuR5vYLT/CjX1bJTQemr7vpSuY7XQkp9KY9p5cJYJVVUooy
F9vq3oLb87xJGIHFN0qXNLL8UtL2vnnfFi6fm/qmfimv6vh/4dCmr9syXGFeDbDgAkTAQtV4m5Zi
y8kLEEi1gj84/Ua+Dz0FHbFmbsFIKLIrOwVo5btUCOaboq2BIR1k086KKT/1suVUU37jht56WqUW
s3Wlut/z0mWy6l1qqiXvfaNemzMESzNVSnzpyRs/5KJ/p+bWLJnc/e/6l+pu69e27kCnpofbPKe4
tp3p7utG45U2evPlwje7j8zH5TuZHx5q86/rcFu5/Oy+n9MMyilr6eVXV6y/MUp5/majr4YqmKmu
dHrsu4fH6XGa7R96MwUgpgWItSh0dLrWpx0IJ5aWjvr8tcFm3NFO1fKzDvS2zO4NC41TSvGbINnG
rn2X+UjevxZF/Nr7rrj5ulVO9UMxsPdvIyQEnsFXFjm8CCm/DHXTbgBusaxQfd4VaKCSz/xw+3UL
otx/7oEPJwBeYGrkUfyt7cv3Rl6uOKNHFLIumBLFTYyLvgPvwAfqDagaLOCWKBy7XstVI9BgHjq5
wASwbWAVqTq2CjyV3mIYA3IeU4m1f9XDSh5WQZXmEkT3+dM4zdryyZPsUGQCv6VOtK+2OnSiQuMk
82jNcJjsS1Rcw8qcC0IOMYbDDwq1E9ztXRoaVcpqHEtSXxJi++9DpCRbXc8/JK9aHc3ntEK80ntU
79LP47owU6ahcEVbSCI5bo9g6hQ2FuwfFOd5mBw7c0Y+/EE43Bd2AMoWELx9QJRiEyhEgKlHsdpg
kvh1XUxlQFaGq4NxkfFG8yHvdFmNlAAyiBFf7Bm76sszy5EENVqJTZbd2CTc9N974/IL8ug8Jo8J
kxHtP+swv3mgQ6L9WMsQYkq0UrRixOgoMxEXs5xCj2VzW52Pkz+x98fw0olMU9P1JNO5t/aTa+v+
cxmqtaEzojQXmfoaTKUHw21NL6PWpXFpvGnrBUrScSAIYy6NTOfWP+LYqiGPTdOArXNnk2PEtCfB
4HxyGJ46qB2a86zCd2gyvFgmsgsJnx8htbr7YIAU/PfOr+Tz1vHbKOP2ChdUTWJI1YnJ+TJTbNJu
kd9VZsYuM9eZvCxVK3phBGR/6KBvQyFEqCp7K0h7oj+rr/2vCOXWv78c4rN162vytR6fJ+faHjUc
y6UkmuHvjiGWlQDJdtBPonHZnwxYCrRuaeTa81vXJTF1cLGp1t6xKR2bF/vQzPTR2VXurXtr++tg
E0MPyioFO+vws8/P/AGQoq1E5ybGEdn7ANdE5jkIUY85WZKxG5rhmH+2YsM5sAl0cdIUrbBfFJyO
C5sWouu189TAWshMhJHbJ/LJWOG2/pqroKbDksK6mpkCiZ2ZPm+QHM0VdCEmhnu+K9pcxYvR0xcN
3mFLG0o8mpNez545JUEhAYkaMmWXI016q4ZfXl9AfVDHoR+4DQYWZEUv+pBsS9xyqXQ+1Y/wYOu8
TvGQfs2EowVov3LKZqY/XwRa4MiFrvPncaYPNYD6n6ZEg9lqerxqHCr72mPojJxLpKMLSCc7jk3v
Lk8s9zZ2id1Xy+UtKz8MqEKMB4uFL/23E4P3ZYD/acrUzev3RSFM3fBBQxc1xlSDSIUPsUIKgeAq
L3KWoLvqZjp9zZwSVo6efYBFOkYTiXoyOZ9AtSftl0GDN5TDm3MLhvBa1YMwgsPQKo73rgvd0YPu
Uxt9GaEBbuSGp3ThkC7gKxzVOZ7PzpQsMYiFxRsG+D1jiLmLMy9cOquKQS5j7xHvBeozFs7QBzrD
23QxjI6xINJ6+b3LtOoM+hLWH5fRbSi5lMm04ZPaqgSCJsIkSYgpOecyy3flMr73Ok/ODBStq5Dr
rH9mlV2HTDWhLVln2UqPfdy6tZSsHiqPDjihpo3wz6ERcKVLJdEBgpTtxrTzioWTPw3XtW3tVLlU
tMKuBr+dLB2bcK76s3sepWchimNfpShX1eH6+50DEbcUAaLYkybjFsDfkhmYNYh8b3IW0FybiUJy
pRHKJ2un4RJLnX2o1QyPpk+L/MSJgsIAlTPir0QHcnuE4NoZAutboF9kLpnfGfAliYmgcor8nfqx
tlA4M6T5OwjGIEFuKwB8AvmZ2Inn1ra2a0Q6Fj3r4mtb206s+Mz0/DNrHNhDINelk5jGpstWtppt
zjpoNSDBugcguHEKTCryiyWXdiJW3mQ0mgUX5hg+zbS+E/AnaanwmIPayeg+5yZqm1iAMTXTe6cv
YD5MqoLUmxoy/0js3pfngnea6ytlZuTuXe+lh6awNDEjE6kiuQ27fS4kNUYnzMM96apy1byk+ISG
aqZPrrUDFZFmfmrUmNaBQmCdyCV/NxGKTV2zlUCrDw5v4xs9I097taSFBb2PET/cM+KBF1+G4rgM
7ickhIXjjRCHwKVgtrPqtWyrNC8vy7fSqqqK6Yzn70a623b292EIV34JDwV0z3KXUfJ3J0p3Ji7O
LJecXNEV/PBCpzuCmFCbp37R/IujcBlGPLkpLOqmGMxGVmm00DK3GK26oWdxbiDMvgXZqa/nBL15
r2ba2bO4IYi0L2DyWSGOZadX5xp+zBn/TMxEyDoK5MM7In27l6+LEZUO7oSMgNfCQbtZGLAzXWp2
lnubPNU2kPTsCncrSpucXPQ3/rvrxipvpXjTbiplyudxrL7+jhXXrdh01mALuIXEdN5iCowKA+dC
e7gxKcHwrXmVVBjVYhSOOjxxGzXMB134KmWQyceb1O34dcJ9PHKK60A3oKdQWzxHuRX0wnNWS9oB
hXZGQa4+wmAOHSMS4esGqbfRfUomD/jLYOaxgowYW7zOPbG1vVlFA+13Q39+5Hj1TUiI5cbJ0a5+
qHN+y/FJVptGy8W7JLKy6PQr/I787ZuHPjyS4udvV3+JYOWyEla5qwx23pNEksS+jS7tt9FbN6S4
95D02nFSYrok+XB6lB3tQMnL5uFPKnBIySDzh/ZFKG2JBHwc9vzKETbtWXFWF3fC9JZN4WqXEu93
3vTLRT/a3Si7OJV3oKvsCKlY2hXhrYVH2wlJHfYfKsPap/5bV48o/SmvzWvzVJ+hPcUz1+9Fade4
8CkkVq3wmICOz4w9EpvU91U94qHpOmkLjNcf+Mn+qn5qR2k046O9jr90M9vqtqnB+AkBm4O/w8v0
BHnQ5+B1IAGPv0MfECBtuYUDqidAljICnOemeIYfIIDAuDSo7yefvP6IF+KlEH5n5fm74v7j9Lkq
DToB0Q9Z0KN8EJbjSz+TX8nSW/dR9rf6SVAE9g/FWwOCV9HiIFjp4ba1qcwall9x0biArzvgRzVh
zV0HXX6b7n8Ww1lFKxxOFGCtV01l59+sZL5O4dDwr5L8OX9HC8+f2DAzNVQbWrecnNTcDCMdvJYP
M3j7m2Dzh0NubBqPDmlk7fljOZWuoJPVV9ZgKVIX/63q7uuqvm9u6oe+xVO3LEbn5r5KRlrJFOe1
i8M4/wQDGh8fHNz+59nLOtbU56zCbUJMn8H3PabQ6hX3lB1n6ocOAgJCrxeErbYZ7obZcXrMs/OU
S8Dq7CuV15sn8CRSzZZ+IO/pL0qEJgTm2IT7tJNfGuM0Fl6zKF2/B0UNRH/OP8+PeW3ZWlU2w/X3
7Akv1SoSluth/ZMp73uJvmJeQU2sT8ggvplNB39XkeZdO8A8U38IuTWtXO4YB3MUNlh/VWdL3QHs
4XxEyYtqh1kw9/FJdsKIsmO3dG41Ogvff5P2nfzjl5PwLkakzUb3fU6YkEupk+HCIIL33LbnAAZt
fjuMa0DlS9D7x96zeqv77dtJe55cpj3rqM7uX8fKMWg2bHnhVkIXw2hBOOSRQRiUD9Mso0gVAqbG
vYiYLJB5Kz6GDDcC+Da9WwiDojtdMKCudq2mvyzPz2st9n77NOP6Kwpvu7Sj/m8B+37Tj4KR181V
fWG7rOzRl6INsj7SbLtkj0S7B3v2UF7Un19GMrexxfZVgOrCM0ixT4irJX4p32w//wq7uk7En4ZS
lCz9r0Ndg38DxpRilZI/WnF/4oBtmePvoRgvIEy/0m77wQa6fIp0wittLqWnsOtMLVsZaDxk3P2X
4duo1nTj/LXvvuXTDenOsbTtqhFv7Lup77is7JUDxX63XWgS8dt3tgLybgNjERijVfhGRCNHOnY1
XynDRbHmGIeKFuKj3d91NKvroVtE+dSjo3h38b78AEIqAcCRr8AYzvxAgwD2LtDKBe1E+APaB33J
lyzLrOgq9tESH8uPRT2wSMsqCbffHcpgttK6qqYEP/JikMvxbrT0/Drhm5AY1VPZ9WNeIn9HTFH4
h0dyFTFL7pLeXB/hObrtj5D3J3GBIEa/37veweAFImTrCl7KLOlHMIc7151Uw3fHZrIEFWCUQJNf
O8YyXjr5tIsCBp/LSJpljdXWvahOYlHetZ2X4wxyC9U47fjXjfGKfq2KUQ2EL59pAGfU/T45AoEp
uiAYtjTzu3NH2XQmcFdMf4UVd3OEjzJTGSbFvq9QJqqeS+kPve9ykXfkCTh5UAx0AwP/tfh6Wr9k
tFgs9Tsfs1IwcukPr0eOhtWz+gqP15raN8/Ff67NS/1Sf8BALvV571IPZOwp9yzEPwJBE5NLDopH
3yFjOY3rT/xDI7Ra5D3pCK4o1n+fjewQBO8a15Yo8tDYM42L0q3y/E4N5c5Ns8IM2EuhPXzgt6O6
Ve6O1mgB/4icv+LeiyzbZz7eTQJkxo/fqeKRebq9r791pvoZ1ENekB4P6uefVSX6cf4x+P578Km2
5SvIDY6Oxfz5EnfhQ8IVXX+sP7A0VXNQw7pbkXUSp3Jjh3JwYzZY8dzkTVxc85l4lXAJLvV789YY
dG6N4GG06n03wf1z8JntLSe7yrw2r4VAJxvSBPn6UuYrD8uOkz25emy6G24qcsPi+TuVl+k550g5
3Mob/Fwb78+A/x3KtsEOLLhpo/V4f6KKetgWXG2TXbE2VPY4l0T+wkXNTCBx3xurhv4ajWRPXBWZ
xnsQWbfcdbUg9C5Fvy6+do3YUKp+aHggmf6RVH1o+faDRA7uQwfjFo8S7e0681a0N2+lq5sOkdn+
kk/VI0U9D53fqXPx0llDR65ithdy5th01aAYg/H6xanjzbicHTkZYrrjMswaq0qiGOVN8J+1PV90
4ZEjU35Y3ubljtggraBiTfdkTPPJ9cfN6sx/T8jA2/A09CEybBm1rwB81BLF7feh4w18ksx19cxv
hinzldbf2WbIATeKq3goEaQ8cNW59xL1w3Q3FelqwFqcDS9THTp6g7rh4GZFov1UmDrfxzsk5XvT
CEzcphEM/aOjtWEHNWk2JUzUhUgXJL1wAXx6jAK9JfWOOnDaW5siFmCUVPFMp/twr6O9G+Key4yO
LxaBikMzCTidV+br8d47vb81LWJXfNfZdGTFqfol5PfPsZFZ1YgOaDluFXIQKMp9zwhBvSBi/cWU
p11xq/iLIU/KTUb6Z6dKpghfHafK859jb9YZtPc9UMPumFOWpO8VFWLxXr0Vk9V0dTE04K34Wi3Z
8bZ1/RH1NFztyrEV/zCZN5BHFcPA3pFZxWP13FwxiGFPcEQM25ZDi3dPf4d2vGS/VNPsefwLzdRG
LlFMGDp4CtJm/yzn6Mj+epVBLYq7POTUGdWDwqzvN+UVeuzYzJYO9WAGs6KhE4Nzacys20MDIMbx
3oaD6VtP45rpafiRmL6NLQRf2qxK/4kSzt96GwzdCtzYueX/c3TQJPbK0OEx4MtQix6QkWwP4pXt
DT4vlvK6tW29dBvpnniplynqcZPf126V+M+KMw2uUn/AcLyHNk2SpN32bHJXp/I/x+J8/7QuEsuZ
vFBIvN+/70zopaJF1LuCkK/H+7KWmJ580GYoMoNiW4TTZG/dShU3LAFTaYVdv4N5x231L/1jNVs6
NzXZ6ob49lE+cfan+hXLdsawiXIZ7tj7+fv8fWB6t7VzKyhZgmQh+nH82QxtCx9zGKbHVq1taZPZ
Jqfhw44KxODzZ1dkyULxnCjcJ7SRCETuwSNvq9juW/vcFG7LG1vr3/2E9CGQkufapX7rL0AV5eX4
4K9ZSouQhufrdW9VDs76IR/ZWRMQ9EV/5cfg07YfvCkjRKajzsMtrQw+57VNJdk7gE8DRjRUgP8I
R+3igHVcmF0DsrieoDUrh0b8Z94Ldjj7EWmHNKK94hsP6PTU76YdUIwXJfySQ9dWZdJGefCfQIR6
gnDiWIpXtuIX/HYp+06KKdBpzQvXLhtbJb8IAQmrGuRHIZUJcUSIG1QeNEPsJcb4CLFc8OGbYvwr
XlqLA0QGZXZY9LCtXsoyzvwqiI/eF++ebQchk+EL3jWKJrA96FbK3qAo+BMCGOD7ydX7+WTleJGP
8/Hly1+QqayECdsXQuTiee3JBwlo3u0vEpiowML7CEZCHqarSimsmzMFaRhQ+/zesfnX6rX6ChUL
ghyByw1nSvxStneFNSFYDFxtcCSL+kJw9fy6j9bNeZXSXHgy+L7jkjblQU38Nq9KL4MynXLxLzx7
L23amzKyu+ridQWRBdyTFRDtOuU24V5+8U4UJSxDoJDyHZwhSzGKjy6ugMy1eR0NajivhmnUlXAD
wn86VP+6nd9B90J1H7gYgE9t9QepSmsNQPQBItFHkLCY1pRWUnag+Pal9vFIRNydtYFeCDbsJwAM
+o8JBa5hAqgAlrioGZ14oF8wcARskd8k9ZzXeD5JEL//2pdutbdhZHKvx6rrTrocGb+VY+Mbhql1
7iQ+rsPExw14PzkPF5NML4JSbKWJvTP5Slz+Q38dZjmF6oTdlcwyc8mvAaLjJ3xDCtaYN+LFzfdb
ed0hFcS9IRoxbPdHngYRZYqZ8mO2jDeNAygJvDi9R/4y1ieIBkOP2E02BwOsH8bxcmYO9whsD9pH
s8hLXPMEsui0xglBkH+4IUxuv9jSrQvXjUzm3egzd+RwGl7tt06fXtclckGE78WwspNIxlgbVpEZ
rvZwrPyWrscc4nQ+gbg/Bx1Y5J47xzBxBbU17MRcSwltJJQkqvzEdoNNX6qMf8SLj8Gr0UKbyBfE
FAoDYETPQOwidZ+NWEsZRhMzhZbDNx56eCqQEIJPs3n1Udn2rRYEqWEIjGolf4UaLruPszah7EWt
nDI7NurFkxHg2O8erQXS3XacHjoyQeQ8qh5248g3gke9WpacoB7t315sLhWt0iykE74Wv6soy7k2
UVHJ8l2dh48e0S5bQhFJkkmFUvjjhB5pkuqsSqF+91HBLKx/kz/730flDksB5jz+Lu19c1bUn7RJ
uoNLS4fCT0J4BaGLP8tYsPlkPOPdQN++4JHH30qkaY/W7gWNFsy/jFSetefvHuxYmo2OY059IE3v
zb8H5RDpPqbSf7VxYpJVhQtPMZ5oFuyPkIslZUYXFdGEIoDI0Xj23BIhcIGwrYbZ6oZnSI9PnUMH
OrBsHQG3NzG1K/iRgGWEQPHQWJSyYJjb57/4+1KPs91p0bcpy7VVZQ0Q4FMi4lyhk2LyTuZTxP29
roXQNgDeg+KhcRaxhxwjhM+RspBZXpP+uk84oEpQbY03w6V4cinWvAUkkP3XBsJh+5o1rj8Besp+
nAQhW+Yko0o0CI9nf8Q++xEpzn60aFOv37uXMjiruyrFhutf0cKVQ9QeoPVsnfiRENDMJ8meyPaW
yauF0jHzX9CZ7AFMfCuC9M2h4//LFhJDGQQUW/XUEOmBPAH9LxVhDcVwq0xo5SBAM5zXGybHxuE6
WhjBvYeucZPEWVDJIIXTuBCGXYJvwEA8t8c+nAGO+VMyoJaPdB5wCcp8qhB86KGq7+u77xPp0NAL
NfR2zicR8qFBadDPgSqEjEJa95L+0xG7+84lNnWwUVVRDjnLeyrkeKGctG6gDPJGoCcC6jqGjuos
NrgWfL6gcD++1wAvoOIzWjmA3gVQ+4FeHmlgOnQkD2GP6fd3V+YQeqaGNi95tIloNMxlX1Ph5/UV
SxlGGSLRXABNzDUGsOJfgCxYnLWxo1rkaiBBjjGOVr3Ql0GYzl8zVG+9vuVg27pGXpN5YPkDeZvM
g6C17ItUjr3FMGRQ51b8J2PP3SBx219sishafB1AvIgQ5h4EoGc12ZFySsnc+Xs+2bc2jT1CVIA7
NbAFJ6FkS0yI/3vBzbIasbirKiVYTfFrqVThvCZYdIc0abjsleEWZnQxkOjB+zr19SY3M2rw8JE9
FneRz2j6U78LLfE0atueioY/xg+FOGu5ec+Uk3Qobx96jKyeX8ejZmPvO3IEeJ0yt4dKq1Dkcx5v
7eOQkl0FcuSVQs1rM9s9ATq9cVtKXBKaCX4inbfxm+QyUE7Lybo2/71Ugmz+UQkJdKyT6gSt16D4
1kO5/qOcb8PtZNcI2tT176VBUV0aqDbL/J7pPIN15CTJgmK/iPHHL/VgItTykf61VICC7gTOo1As
dh5dOfu7Vj6S0MBYBZw1QAOHyltP48v3ROdYC9vsLF7eVZa1g6TPfmKAdA5hobbIuYvUTETqOdbG
Dg/GQ8iHGP6njn7xlYmp5E/qdBkiDU+BJTx0bC+7DtbpGxyBVW8fqF6SjUZhb2QD0WDZEIUKmKKu
cTqsNc1n70e9QHBGn+vlz0F946mYcNjUIJnPVToUPNkfi6Hs1s6+aYEbaEU5HSbR21kY8sRL/mwr
8c5qdnuM747e8bXeIYu2UdhAoRWRomoHlQc62gogyJcclu7VJrEfdootRMdwIb/fWmZLqStFNpHD
Gd4o7ggjYbfRgia0V+OG4+9vMbild5byeYk3xFN6Iz8yH3i0WH/WHQwPBEREi6eQ9d0ZCPJwO1uC
Qjz+sj8Sws1DQ4jcDCLU34/9vSNGfvpCxTk6R3ztvTU3snD3Ao7cWTQCfXwG+HriBY8vW26ba7+o
XHuxz0yf3EllmY7TRPjt8zhZzZRTdebInloNWe+7HkAhjU6SuAeedNZI926dfUtPot5pmJrOJ/2X
MIFoXD4vyRft+1N9MC2XXRDHB0GDGzqWsMSmHtwRi4hR86KzvA23nZoS12e976ZhBi0gfl1bTyz6
ZXiIdDysJ+TD/k9V8Ojcr5aUT/FHPpM0f8lBzaQi6a8ra2GggyGJwDoidKWxH2+VV3lVm1JLmUL5
XIrZLNuRfdFKN4Cd/ks2ZuVUjX6luAvhbv+J/ghJ8cOUr5dG4gpojQG94jLX/SRBF6IVrKwr0VmK
GEjuK8tf8Mu+FvCwQXEmpFj+Roa8ZSsUNCAaPu7f6Y+A8AWEFyEiMAik8YF2XhpelUN9bgKoIwl8
/lBLd3QPlSbRnb987vqX/2ttJ5Ln4AHr4d3uzfjPsUYVESwCAM5swEm2F3KwtzEJg6TYlhvUrQfu
SPyTDf5Ne7bsOs/BATECZ8+F6ivEn7z8p/r8gVY2jZjZRKE8QLFQgSIAv+cePoFMqaB5R6awSo9h
rBPriJV8kbEa8QuTpKvf/r6Oh5DvdyEk9LTDnGghSghykYEHTPBR2Svuj7ZC8dClkupsf2PDO/Rs
/3GtznvLsQtfmvcCjXVCd22+giIVdlC5MY/YDp7jjrdxMQr7WiL//BkUcTidQVEp0hdQswFzpMe/
VRLv88It/fa7Xq2+r9lLI7aspNLvKsHOXeGmL2ZR9CHK9Lj4w6ZTesX16UDvEqu01wO93fMpY8wN
KRSTqkV9UmhpCRKodl8yFmb0OfIA+giwiL4euZ1GMrfQv+dOT6wkWyVjCrsaOomQhZHqn7t7yqZn
QVX9bfmZJPH0S911CQTevujEdPgaLN+fKndmRdMDdIrwWTo67MGSZgbgrkebv6sigVRej5Tl8XOp
O+eJziQvqcqGZrkmBoSK2ZhPTL/7FYaxHx15mar8JJEt/l6xLiJ0GSlQwBpq7fEee1ef4fvbLr/p
L5uC/7toV0+UcOgCUc2rNZdAkXQdzyLzvqKO05Nb6rXMk3QDg7ZIzdBk5XsRGvx4Qu0/nEUzGVle
QPF3Us6Z946OFn2iSJQnnELcvIe5J7u7fpKG+vGX+LvLhi5Bvxu7hxSFOC92z6vk1zJvdi1oBYB9
Rbmq6A+JTJA9yFPCHaVCII11PIPQsGOukCfU582RC4NvmS7iYfkRqAQ59btSyq+QHwdAI1B9Muli
oAQ0WC6nu5H25suGhVSEAHpVSvzF/m6Uzk2FcDsUAJgE64PTCTyHM0BrVTd/Etrdn9sf+FvlhAG2
0D4BkUs3Pbp2D38nKfuhj10YuTCDmg5IzdcfX/6SgIRDe/ANIda9pDuvnkfy6Xci1zMMsJ9q3noH
hpw9HEZ6VJPL4aN3sQHr22GM1Gd4Hq5qqd6ysR9mxm/1bH3WStePkLPpW30/3NLsXPKZ8bFzCkLQ
41TGmtICarzuZOup8aqVPuZSvfvQiKHOYvLG6k8TvR2qcboc3qfq795IaRjvbE6xW97Hen10KmHO
wOoq12F2mmAgWikq4+mqNhg/Qood/qzs4GVie0XQguVVUB3v8IQE5b3YxTjXnNxQs9moXG05JSRO
t5cUzN+b3q63gARLmn3A648NQN5TAzzE4KEhn54DEmZFaroBkBeLMv2kzZFCKaHu2ydpTUQUTOBh
5sgo1br8miVPRLmmFRZ09yOhjMG7Sbx3vafWlFLv33+Ztzel6qShVDSQ0PkhokqSKkcxzX6EUatJ
U33va/Y3U4EbUxknXX4ZEHpvHKmfqN116rJ10u+Zs4bUueSrdinUaLyFjh0kjv+Ejmoegr5xaVaG
trxsQdAk/iPmlLCi52K/1N5ADa+ChlyU6J9ftSLC7Nczzt4XmbhHElJn7LAdv/4GJ7X6908d7Sox
0H12zBc8pnLKkFiMSfVofrYTHf6HmWEmEcQNNAzKrzJ6bgTxPsl+rJ0YamkcrLyiKSJMGpSxdldh
J2SUdwbU+PA3zwR8WPmXba5W6dkFer3EFDpw1FP0+Y9KDNj76IB7SdJ4czDv9IJWj3QG09D8LEPe
rx6htCou6t4KdimPPvSVGTgO+gqlg9WUQvGfKMchUgarnsCqj3ISxBkq9gLyjIF8krUEY66etz9n
ZuKjZ/c+WpXhWvCwbXMNbZsV7yOme9XO1Gz+ko9b1QHay6aa6Dtj5H+UGGarjO5hw9qYNver1uNm
uu58vBy7TA+RIXhgPc6+CCg6bmpu09eRcKESKP6RedUCXYRhGVUj4wg0uP2YRPtE7vdGwG8i39tS
YhKtzLu1+Ygift6Fo1x+IxMgz7z7bMxHR0E9EfApd2PZfgY/UT1czurEAyzKdIAQA24pB8eqbb5e
BZU/If3+l82fQx3VnXcM1J2QwfEhJlHS/vWJSmD0iE9oopnGnSRwNFjDlQo1xDG00ATOqsZwBOuj
cBlJZJs0DjsNA2CRtVPj40Lcymhi3qAlIOtAP2l2LkaUxSZfsajMISDyEGsR3ImoLrjpXUNN2NBz
SRVSqWmkc5TUn7xZou1Gm7D6EumsmwGgzDYGrUQtMwEAZib6k6gRGCWJ4XHcjTOZDOPeXjaXVWJD
UhacK+7UHCEFZiGjCoQkWKc2KyE/MIb7bnAG2cZbY9Ve/W3+0NneK1HbjiCKgKftaN+N/QoGVFXY
T+qIpFOxVymRbMq2g1DYiCKI40jUcO6udPOYN72ZjQLVbOxHg8m664WqPyK/9q4Iw1b25W+4Jxpy
qBHsiA04jiB1g0mMoN+n6Kv1lflJtBKtmD4m69Clx3s4LBVL/3K7WXvfVSK2H/kV7fMr1Vt3X+md
78FZqd+7coM4R3b/PmDVlQuO5s2Z3iObz83ntQuabVrQ5d3fi7FuP7lkQUr3xZSqau+G4iH+rH8J
7MENAB34aFgP1pd0pyAvKb5eizYpa6SGNHkGLyVsuoHxnKS802LNDplxa/5fnYcrwHw5Za87j2Bl
nKPAQVXYr43qZ0HBn3ChzY8Czr8w+O2N2CAYgmdOjwlcw8Z/8w92F5wsUgdYr/rpEZ0RbVYXsVHf
ccB2Kz0C8Ois+NL+5TtfugXOdxYKRgNevanT+KPy013Lmr4IQ1vlbuk0lAkpmlR94w5DlIV/f8EG
UHWH4spFG/nwAqbD0et6peCMhQWGxituU6a17CZa69Ltd94NjiYRyjRqW41aMt+DmkrVOgYBDUZe
JcK5/IUKMloC0ieYnMQlhp0J573ze3ssGY5uRLip+S4Szc049J0siq68Iy7aih1O7bRyK4AtRdsb
kxcJPRyPmfCj+q6/yB/1kTtA63YOYi2Biq9lJnSAYPmcrQviVIW0ykINei9Y1pYjmHfRDsvb+1mw
OlSNBLbIisD2kJCh6va1F9OcGiq8Laa79+Zdn4Be6u/efH6/oNP1ZBteQqx9nlwah2Kijf3qSjmc
nkGETPbxN3AayVKogVGR+WMKGT+wb9HHo50rZzqFCFUH2rAblArXarR1U+FlwVVn/ePIWlKxF1aT
Y8Q8LEPErVJjcQ+KutB3ylw9tWCvKxPXiap/bt4ZaqJ39rX/Nnq4eMrnVmDDnIJEohxrzx+pCGfo
XWkqwJO6uOX4rRuq1p0gnrcdKZ8V8W2JxOYTGXXwqIxYoFkZsMqVRif545LQ510+b4yrK9e25Pgm
baagnUH+QjQDuLmXdpiuzPf8I6SopsS/45vM5woympCFzookA1QrG9LFG1FcmiIoFK+ybK9cMaRO
EiH06ILWI6BNQWS24AGoPl42ELLrjgVFUagWDFcuLuI+tLk5fZzpD4IEYaWb8380ndmSqlqzhZ+I
CBsUvYUJExBE0WqWN0ZZZdn3vU+/v2HFjvWfs1erMJtsRo4cKUgIgye1oo0dm9UUC/GmQo+C4hW4
1RGmG+kWllRW9QgSvE/Wr55ceq6x5Mo4+d3hhZL65uvwrv8TljyDQCDyMB0M+CTvU93A1WjTleAV
BVnYG2JxzOI7zBX99wHpgpkpL97HrIviHvSCM98IYkye+8zgtvDGOjowHmHNiFSB6aW9FFPCjyeh
gzg6pP+EJDCuIF5WqQMyGQyVLHGC1GwljpfgRDnoWqAC655vmpUte87Gtslz7ZMd73PNrtl2OO9R
t+w2UxXSzySwOxCKDSg2ZdcX6UHd9+puBpjDzZL5x+Js7JNztk+0AsfsmB3e20XTOkU1aryoJfJD
OxJVEHmI5gxwZ00ZQgv7YVY6Be3YVswW7abYMOK9HLN7JCLtHej0xSOA4Ap6RiGAX/ET/jevqRbw
FEGCDgWmkgHV7vxc4NcvCA5wNn/C7zS++RUQK8AOID8YDIEgRxk6C+TusQ9Aw4mukewLQfojYsxB
9V74H/+g/Q1yw3+Pr+YCgmRB/CB6D30PX8J3//3/2y9fdtFvnSDwv37Cn/GI/Hb1u/p9+uV5wOWo
Xrx7g8U7/RGtkYh81094DIMrnRGV/jyr9Pef5+/jd3PkjsZv9cH+s1rUB/odaH+0XowaA6ZgwgA8
SIt69wAjE5Z1/Kz0r9/wLI5t4bIg5fw+OD4wHb8EfZuxYtQjaPX7vQpK43ev3/xy9ctfAQ/7o2jw
kx2Y+ufxs8Ejwnr+vH67/Yp1+67NW/3FF33or21YCCujyMArAp78Akvxvwv42KzehITdbn48d0wZ
2Xi7GoHavUDGe0AziBstYT5VEMfAA0DbEeup1nfierK0rXKZo1oYX9J7dDVwuygLv6rP/t1czeod
nWxedJ4ha26otZmVqZhF7/jukS8lN1OL0HSMZqYVIlcfUn+iB/4RMGnAOlmz+0QfPt/bVcQMRzPP
oZW73UNnMXmUl3SZ8WYlghAQ5mZ9eg/TG8lryk/e3N7yg5iUBkfGdaBMOqqFdLtnIOeJl80qNNn6
EMXxHF64zL1hpXsvmqP6oJZfECwiR+mcYg+dkZ6TMIKo8HrIMdtzNM5rKbePOLIK8rXrNn/50ITJ
8vGzV+1ByGdGyTKf22OkTRy5OaPXCaR6h4+1Rc7Kf5h1d08LSn8c7eNarxE+7SKpp9f3TW9OfNFx
0kOyS7x0WSKMbzbmaLcWCnx0CK8GKnGfyb/hhUXadSols/XsPapgFwCSCNyBxDuEzgaiOX9+6Fw6
CJHS25iPy/kBcjyzQdtZpfvo1wtO8PmzhspgUBs9B7VyQd7W9Vic1bs6Tpy4xhLvJu1kwTPUw1u2
6O3fG/0rx7OPjlyHdsJGl6bS4GSYehPWQwQ8k41ZRO3kMNlNDp1meDSXUBalktaLdlxN2hns/tPk
FjMbL2hGKF2nu8yzzEuxleyYXm0ldnqz4vQB958KDDT+hMlYMZcCgWTmpRknO8WzCJ1SFqZi0GjK
7uk+bBonWL7q9yhtBLeoWTV0AyYMQDDMkInW6TLcW8d4BplmPsdLWuU2r8TI/NFFeqPk/Xlg0IK/
7a6GjRQxfU7nLHKy69JvZ6e0WnC103ZBQQ47ROHT3jGWzMnMn9yLXcczreDS2VtEk8P11z8vfYbr
8Gj3+Qov3K/Rjsp0TrO0ezNPrsYNxDCqIo5Cu0nGfJhga28flxjF8GQ2qeXuOqSZJEGwNyEBEQP7
9gtRzDOSUkP34pHWBw+76ywt62AAPVKv3x6tODDP8Bw4BE7sxGVI64ZP/1je3PinmCE14Q1uDsxu
0mHLVC24L7OyAb3rlu7CVthOHnGtw8zScA29Nj4H83Br2Ye4kaBYjDGiRPheL1z7JLBe4KbPhZx0
Heo2KRyiS+dOM2EQVzzr7yCrkP3xCgCDyfXfdmm4ZWy7l4xvP7OBk6wi90ML3EjqvUOMqDotTi60
OaTtP88uTM5qhABqvzGgELHMalwjxP3YlIrZ3w1ytfEuWkXb/NJZvtV7tbLSpbSS1/rXqMJfnWMu
LpyIrpPVSi87RnVWbNFdgCbM4qoPXds2uvSc1rtImyDnVO+e43PH6Sofo50WnT1I4XYcbvM2W8ZM
us4ycyG8L7o4ndN747v+DU+bOh5zX6HEJ0829BCwAPHM6iI7b7tP+nKIkYBR/Wo0lzYORd2IKUIW
CSSGNwfVHydqhY0E45KsWepNxHLzrXTJ8Nf2mUTw9hmlJtcewnmyzBAJhDj64PqjU8hwgnRv2NL4
FI+7DQZHdeiuNZfiinnc59u3da4Hb2IYHlARn5FKHXxq045HpxABciif+wgxrBXUUxhAFjZS6NAw
OVxZZgW89D7Rew9udtd3+dWT3This9ku2o44EfUEOfAucmrhLHgkumCPzgNBWC4mFiFpnfzZBHt3
/deOKzzCOHcGl99ZF7Er2wr1sI1gFjBOtSurgfxfuOBQ4D/CQ/zkaD8HR7zMmciq/qKy1WPy6lfK
T9vHgNFgPr1kWL9LeojnNmgnTAA1Tqx/cIR7VuMseQPqoI1Bo2gUVYC7HAvCdeYYXjq3eJmebT18
ZG3bsPU+veddnA/eyDFry2TGGAJjU1fCzAp6p2O8Iab9ElZFOA5AIEIap4J1cv98pNx//bk90F5N
79IpPUe6InU4sc7HHlwKerKbNr4pThEfZrW+m9/6z56TzXOvt833+Y6mBQxhh4ay0LEMjEzv6eH7
7jF4Cr3Re9os6ikddSy1w2ue4tWHPB+qM22gc2rnuL7cK8Z9xbJ1yJ+EtnQvRcdo8eF2x91HzFj7
EAnE7i7ZJE08b7+a3ik0+9d3L61g1LFN6TGgThk5nKNZsTB7y0ZyepCGNjf6TqhRJXd+RqE43/1e
iVwU0DidC+OfMjdf0xYy7tNwB68bwiFCGCvi4lvY6mOsBgwBS5iH4aMgFekR3O96esdMabVR5uRc
6YJfcMot1o1xuuGetjucqNttZ/SWza3HQJBgb4Ed9BFGlpTWKWjVdNCEt4AGcEzA0t4683ServN1
viG1ZC+4aozzKCiKdygN8X5gGP4zWGXXtJbUuweDnGd0DRnmYEAbP6r5rWCaXXy0q2K/C5wEOekA
u9J3Bq9jZbQED+4CilbE2ovurDtPGDTbm9sbi3y2eBojblW7D1gNCF1P6wGzIvNb7PUOk82kUm6w
JB5x9VF8lJAhKvHs7UrdjnGoXG9q0n8h7+K9OfKA9whdX75Od5uarD1k7vcmaaSnpMYqNCmcGBrv
k4etc8q9onb0G4XbvxOSzeKn2fOIbZp3W29OdIovHa93iuu9Bf7l0Z9DTx7nost4n6tuLfX4d+us
Ppj9bjqHeM1arszV1mFZYVC4LznteNVeNWE52CQGAmDv0Y0or2BvC3i59WgFfVmJwOa92W/ml7QZ
0t4Y7YNt6KS3zLE1f2W2tp00kkP8sFg0ns5Nx1akHBSDjUInJ2oPqxQhulu7w5vTt/bh0LzEJVmA
DBVI3yO+GMuLHiNvwERlWwsapFVqdWEcSFL7h7JxSNoELnc328QjKIdlIn9/IxyzGFjs1TOspsff
+dcpYxghoQqWMll8nFHeBvLvN1DdGJywKw5WifHqyS7jR3LKDgmRmM8ggBAbFyqKmCeE47W+bPo5
olZPvFqFAE/nid8wNEIalIwCKjsMqjxGKC4EFDONwE8GuAdEuHF7eEENpTaoJ0wKYxNvaYV32xFx
sgq3eI//Rsyl204B1EMuKPeF3uQQdfqIvApngs6L9bJnj4saicCtbgPla+SMwSNs2ivSrbvQI9ae
h4goho7KHXcYhDVzJNLmthBUznMk17sPe+tfiHMqdoc184a7sGJ5npQm5md0x8Vvo2cHHNICMj2x
dWHLzHAcc7ML6obRD4beX2w3jhot2cW7dzDXT+wFnUx9l8zxbhj9kjJuJ0PVNn7Cn8KYrVG8wV/g
r+N5Nk8uPHHLbl+5NNq8A80hhKYz5xKyWswG8Vs8Wovrj6YEF3n+5RYoMg9micNENPNQoIcBP3VO
SAJPaAVlD7JKuf689Wse5uqAvE1WR4XrltIU6jM9psssRbh8MI57TqQwWvYOLXfRoSnWL3tqLbkP
KYSbpr0FFJrDfUBYF1CzMUfjkdao42KbwC9xOJA13FCDXdrmDv912KFrtE6c4gSHhLOO9wYaOHVJ
nrij94i2fqKahWnGzYhxH9j7QHbxErcwaU7kEX/PsyrHYst0tnrgDSrplbWugi864SJohOi69+v9
S7SX+4b1S/MwX9GgIUKiAMRT9+holAQ0fqrJcwDl4pYuSX7wm6zkzX/7AnsLF8k5REDo10k3hNW4
UmL06z861WYkyPS4klvvA1aN+dff41FLjP7vJZOEBoTRBhKLT+UrQpDFztwAuVD/4ZPjEMruDZxD
xhw9ICE86TuE6YrX1nU5pQ/L1Nk/H0syl8rCzdjUm7lFleIUNX3KwP4xYD4DQd4B6tW/dsIPAiqz
MDW/mtcJsJsr1gv1+WDTu4f0BptxfIruHIUaJh0JQDwrMaaXzO2cpO2SXglj2DMCrIo9pfUhGd4h
hojDwblapNd5coiZGaFNyARrhzuCor1hOmJGQfJikOexc2pUWf19GbciN77mDBDeFPN0Rl54iQ+d
OfvtWjAUUBJwR8r9ENN440NYTyBv2aNtBJT4wurL6ZLHEvNg8jDKt1pcKUk3PdMsDzEYLaH6qvuM
HnT+Owczzi8gTW2oawt6By/p+vMYnaNq0ezvyZa1JtxnDNYtPnXIlHvEB7Wy+o+xtZMbUmIkga2A
ImZcP8T0ZAB2s4gU0WAu0q4sAdKrhwwT90MjFtvo7qyYIchINwYOXZ/PCFpLxFrxY+GPDTINHdec
zMfe/2gHUt7dBSOPRya7IYCFzYYFnBQb/mjM3CM0A50AuXAfeVNOA0OyMIS8GWcDt24ulA2TVnAL
XMAsJE95TuhvnAZqnsGMd4KiFNzIcjCGZgkj9YCrVD8RTYZh1R/BTOaT0Ef2GU1BgZyX869m50Os
Rww3Qs80gJnJ18pIKsyYgBsG6EtGx5BZVNEpOpgpwhWE/Y90nqDzHlCQhEoD5wAAg7K8f/a/nWBj
kc0KhxzoCBsdXwIltupbegTvP197fwAAS5B94It5HoqiODotBji+7wQrPqZ48O2NVwz5ZBkRYONf
MMkKqzOh/zinEu2/lB/AgfAXSLIE8uU0jPBqgB9mFq4gNEwoZ5ElVIiZmFDEv8FoBQzkoxPuGVVS
wIb+6bdGAIxyLOHnGCYtnXViJO2Hajyr8U60C9BM4AQMZv5H8kMDphMyLzlBJswvRsBoqZIEhFh4
LIZ50+V8sFNKrVGPgpLRVm7iU3nw9xHEYCiEFdzQ3DaGR+4WeJmLtvk82Wev+J2BBWvaUdSphxoC
NgCGWgiSbFrGCQkjzBJ0hnp1O9x3jjEylaQg2sQ7Lk0WEolo8wNhEaS1yiLsLFUWPBwz2AKkpkg9
UeoGZUB+gktO2BFQOyfihCrrw3hJcPr+DyoIn3uyJ9pR/VpKmPmORWef1XbX9t/XQbuHbhTCJ+rj
O3LE5K7pKGQfkQz52cVQSs09kzW7pZvfce7aO7mdWgzoFeXtqrRo8XGG+aJkJ1Ue/RA6xAkYoIBb
Zh74PqQ9z4bNC9pd9x8gOufyiV/Z8lxsYzAfLOnxoaGD6yGrff13Sp14CV5wp81xNwIeZrNJ30hv
D50quTXjkBJa6kM3rfWXLLf3uR8+GFrCCDbkolY82qIWUSCi4keGxwAedn4TctYD+p2TlmG1rahk
KFbizmny5a6sXhkyJyPxOBHNrIVaGPPgk3tM+whsISowSFcAWVFprNHjwnZw7LjWpN2oPOCegB+i
F6ckOXc8unJXOW0rXFAAwcFFzwrFfxlRpqK8HSNQSDMqbsvj71BMgHUTnXycLuu5iE8cR9aTh3N/
Wkaqo+Smyv7CrQKcW+hydwTBA3PTQwgwDk+TnUN2C0+sU8G8U06dg91CFxto8M8gPHHdUO5xQPUE
VYwm54xOOP5aI4KcRse/mmgOnH8vWlI4jS5fgDX0ae4L9I0BmrwALkPg+u1gumRv5gGHw6hAQGDP
v9r4nz83jg5KdcGeY6GDwmsEM+smFWZ1WISQuFojzl0HbjSX9JldhytaSxlYTjTMKB8sGz3JKhDz
ecwIxK4A/aLtubDjIQQvwq45h80JYDjoVHHYeBXghHrywk6z86eHuYTokitOvpIZy+TeyUZ1TFeh
y5MBLtH1HkBojh1f1Zwtl4LmT+4V1WneVw2bugWnkAAXT8lowhCg62Vt9KK0cFisGy+A1JBfTCFM
lVDnOaaVoGkrGBHHnyKehdUSqCDD7AIH3Imn1PirZiUM6+tczl9/6vkHzjeXjL3VktMUy7vO2TqY
NpwhSgyK0fARoxG0DX/yCZ2Uq0+MzeVVBC6bJYFaSFeJ/oYrWSRhpTUCW/LzuEEapLAXvx8rm6NH
GSu0s3eO+TGudiG9W5QhOHkv5IOf7TtesA+fKSEtbzxRg4Faihm7yutp9dlBdnh0YZWa4Zj7/ko0
leNGCPXjA2oBlRZeS34JEUL81AmddjixHDtSGfBWeK35zi+gsFkdeaYOmjaHZIJUreLOBvYAW5gg
uYBZQjKWlUFPQDfUuDwWF8Pe/W+I/MkxhJfK6z9ZMLQaX98JvE5KAhvO/9SmrfqTvyPrpncuL7aV
H7KbaysgU75kNCTGDM4d5K3x7kNgY+7HkqyNyoWRCkMtGE4Q48KBN8gV9uaMyTubkTxSnRMkl3Vg
04d3v/fd9G8R5XZ/ygtRybVtPl5elbi7fw0QGjNe2QIwWwUlFVh/Ov04mWZxMrDw8FDajOnCn+R6
zmcBwYGtvgTt2MtW/icfhMtC2CPEeJuV36dg7KfdwU+H+Zq+ilDo4PDqUAw5pvj+kqDRpwDit/we
3oxHkmeqBRN9xef7ns94fQGeQiZ+wceTXfJf9kfryHATfMX7u6dvPaNHAjOa07kBJ1G4B0f45TRI
XoMWzYXNlGyZ6wXHFKyNPSN0nxGq6zMhsVIwpWA5wo3Q1Ee/GtZ5F6DG2GmHK0upFfdGjAM9je/W
+aXjF2RybVFoIjii84pqC80KrAwdJbhKKio+rB+e0sGP3YlGFZY1344sAX7SZ7mccIWKPR1uyYIw
aB8vghO70+YecrhBVwMi9vTGixTovBK4yNQ1/U2m/aCBk+fj3tVemKDWgzCFqJXnCq5QTsji6zxs
JZgUYMJYqfJ1ShTsyQrC8NUKBMMRAkXEOE5MdQeDjSrG6/iRoHBI2RHOQbgASN4FxSdIIKkSvHiD
mii2pa5tnJtjh8F+rI7jD6kU8CfPqEkdZEQsxfVJkJ/l9e78+PcMm1E1RME+aLHzetOdVR8jMg2U
sXURFZVtYryf9GQ6uDh/HzOsLECXmjZ90Ui4mcE3HRumBXaJHJRP4YwXYbIxfwQUl16Dj3RhtlMB
UA+/e8WnQlFFJtsJa4l8qH7OKyG5cAguFrsUA5HZkUzIhWRQC6Qla/WYP0FAoB2/BD+kCMHugwXu
MuSTg49ZZRsLeUWmlJw7WlOI+0PkBjnLspECpOUEj6YO7t9IlA+gzemPimWEkkUX+sGGzL350w6v
/lAmmuWc9mhKikBBP+/h/7kU/UjcYjZbDhcIIDp8EbHoJlzC61+QnSROCOENJzBdT5hx5Q9hdvpX
CvvE5TLzKCfxfhv/HeqZvw+ak4f/02lgM6+vPxrqiL3CE8xAIg9nv2sDOx2OBMMrjKZjJwIMoZDx
23nXUXlGavhvph4rpCtecEyLTwZNCAfDlT8EE8zAXmDfkdL9MqCMK80Kc5UUBdAbiw1GmkXOObub
jUyZHuPbNSU9pD4a1VwVrd8hrCYbhehUYvgMuZm1xR5vQdSvEfE6FebeFUBxwdMTPvGmtVT3pzZa
Bj/zHXfi/eeNrDZZ+j+Qgl8e0ZVNZOEV4tJIZTc+N4UIDAsos13wRiXSOeRX/8Jv7J6CxL8NbfXb
/kR+kFIY11lohPKjzYArxywdoBJ0eehi5CXHrCUXj4bCD4U2tH2wByiAcVOx8m+z6OG/wd4KugNm
AfOPXYYL803aKT7JYmt0CXW3bl2tb+75q/dRgpTOdG4SLbdiDhxbrkD5ws9YpD5SmBzjYsjbdJsG
h5QUAr2KckqwVMXcO0HLJK+rr5y4Hbs5VP0QqmqAwNfLQ9GQRmefvMgrAIqmC/v9vZLF0It7BC/U
LkiKVMqiqHELab9/xUa7gPZptmDPVBf+LSlKBF+IuQm4b6Aqv6BFNMBQoJAQMkHOvwffU06uYj1e
VhfwEEqk4BwpEtTdQZbQ6qEO+DVdzqopSoWg2hKVp/78MjU4zPCDd0tWxQPb24d6g+El5fcpIpG7
3DoEGz3l38KLqJ3xcKcc6J5AV5804qlWtsTHssqkfYM1xRlimoaha4Ejrx295EA75NNtbhtjbLFZ
s1TlJQVa7YIskfRIefcB6KjBBtZAcxsFhadsm91SSAQPzGqzP+tCofJ3iMtrhTFDb4oSahx3uhE3
XRiujGYlfG986CHHZoERmx6CosEeqqzaHp1DznuwwnjKaCoYI+PkuaXi8uRO6VM3pB6MlcaVzULk
c3COgkSpVeO99HgEC/K3d3/qGubjkvRIMwYZEr9csNNzZbpcp95TiX/Silr+wXzTVErUeiffOdln
7JT3CTlGX33dsIyDF5UHNoYaR34rQMBjg0V0QTDPgKWVkOaW5B6h522r/w4fc0LBzwlkHPredVPg
Pb9sP+rjdX4iho1uHAx5f2mRtQtBCCE6q8pDwa3+T+AvxSdqcaAGfP8CKB8r7MMKi5FIss/OxCND
h5VxCkdVHOYu1zqDSdzxK2QATBdkbeXiySC5m1THgdrCIW6JqPqK4JbyR1decf2y+sqreMqwHdQp
tzezcUR+1p1HiAPASLtZ1Wdo6KO4sHu//aKP9eX2qdPqszn3hCYk8PJV8G4ZivNy6kfABHrIyaYe
IUVXGllu1vm4Aakrfxp/cQOUrf5tIvEIh/StlShw2Q/o2jBNDnp/RdnsBZrF90LRX8CQS5aDowqH
kI2EVFwBJKG75+X8J4r/adwlsoXGZpw32pzN7G3DcdqqCpBJykpxEEJ7lFKXH+SmYDgn+yr48VjA
V6A45JsZLHbMCUT14cye42t8rJA5yjqc0eDluFEg4wEKqD3Go8QusIblAHrwCSrenpp30Wl3xSEj
j1skOtNP+FkIxpFyEabEiykaVMG3svQmCmRsH8vWNA0uAA2vAdxg8ucmglVykfpHs5A8Oat3mXeV
PDsXsG18dDtgpBfS3/SN8bhy0HWYGkxy4wHB0ku3B022ju2H7Jp/o/ZoLwS8qh6fO3+VWEHF9I7Q
ulBcwkITRDY5QBA/5Ahqv40L/miJR6pHu64Ifdps5XcVMijBJUpXkVBXztABdCGTl8oB15JOM/jl
HT3kOSVMguPf8ndRPbhTIanbVbaNFblAwEVOYiIPqMLbu069DrVGf6GNSpTq0JMu73UMb9G8+0zb
+T6kaxhvBjoBwfkVaZEvzbBe8Jz4dHLuv0iMRV+F0njRsjw/way5ACRItHnadUGCyOlky7hcBDkJ
CDSu0sUePNNxwRicvqgfnGOCaQw804vJycC20K3A/ymektF8nUQ2SUy9k7R6OCTJBDNqGgTmTBzz
xR/A72Fq68QsmFPiX657LtcoZs2cJi+4sKSwqnPc0hNJHG5K+akM3GKkdSW7N3cIBQoEiJA278K/
xljIq4wFSBQ4M/XxBiApNeIRIC4hiNWX4qwMNGvhIQcZ5tenvmnVOb+gGEyOxxzcI0V2mJCW5LxV
qJecm8wVxXlTLSiiEkMr01Es+DIrmFpG5P4hAmKrUG0DAesoZD13GKaGVQHc7Up0UDhUldX7yytn
wAJ8LvFEk6qFpMgY+da/vXlx6+AjYxlhLYBhZ1/Ic2PdZSsrXZfQFIIXfUVb0ntkYTLgGLAZOPxH
USs4b1fO2xqJNMkPnoirmQ+aPEC5KOOD80OyApzA6Z4AdqSXxbBYC9I2E+YVVXtU0YAUSAA6eESS
bWZB99rZ/uV2rjQkVkIUbLAe0Mb5LkaBZwKeMTo1eA+zLvRBiEh4ENoV2TlFW5NHWEtp7VwPuVnt
UOwNiESkZ6cXvMQOUvCG5AN3Yp24/fZAJccq24UyXQcwRksNpHKEfibw+JLK9Cy6GpXoEo3CmuFB
hVxuMHpMeUD0ZQMcto4mzEmAkcgJwe2ywHhNHhrTwXHCB6CKh5Q+F0ep5R0b+geWbDB1xxhufS2h
w0J/+87fAnXEgdFV90IywPu48SADx7CeupiduYEtSz45ZvJn1VbtObyZpu8FNCczuu/YqfWqJW0b
H+O4AuZH5xYWF/k4PBk9g/zOOJ4lN8DygzAJ2QpmsTTAimd0eUEHxlRVy3t/RS8vk7Bh1Cvpuhgn
R/4e1JFTzAEhJOSWpg0Q91u0SSgV9RpokNz5MId0V1iBTAofRoVR7++yjTqkArrkEIBECHeQmeEW
ymOdcNqgv5EUQ5A74mFlD5Unk+mmyhNfXakkLX84FT1/OBoGnjIIDMGYaPeGcAzNdYw2wlRVEtd4
GkD2yoFP3cmBcyN8FJQ0Y5QY6ZJE87YF3HZI6wyJ4mvBTvmnp4gRjLCeqjHRw2okRT1JDDIJm84B
NTA6DJNRI9+J6gH1Utr4JmKRwF1PNPV125lPqmWNUYovkZke+xS13+r5vsMAHUk8Ee8oXWkqF40F
vko3CD1XDihsKX9CpwhFDq2KfqkMp2UaJDJrU+dMIP0k3TrWj/msdmHbrIPWGi8fXnGichWNjsAL
3IY+hxMN6I//c7pHWgQYROBQ5dem6N5IYJKcmfGLmiFJABOMI54XREHHFkFHju8YgrjGFaB8igrC
oS8fBKCIfz9muy84ulB2aa9HZp0Wb1VkSMLUfaRpfYqkQIf5FA0yVGiqiBmsADUShBy2ME2OIGkn
Bl3V+AqEg7gbR6BfF2AbMSPEgDgzyZp3IQql/0LvRZMQjHCZVRwQrZRjbrgCiyvuW75B5Qa0BImF
DgdyWcWTG9SJtvg5GXBwSzIMAWXQvCFLK5y62SpQHqWCTE0mL48DNEwPKT5Y6LE+UpjUOBdFWxJf
C9YG3SPaERo8FPoFsLmkliVKN/lTMc63mejUSEj3l0h9yyLL2ODFCZ0UktItTvxQKgDeIYAgAGED
hYLCNGzcfeLJagL2usCTsNOYMAsJi69haAi/vqNBWI1m5TYRtlKHl0+XEYDzGlCCTClUE9vjbROO
qGhDJuZfcBbYPqKPryaPpVKXRAaXEfqVAXqKxH/iulNQ4knqsvZoLgqohn89ZnX4S5IQJb+ZcPf+
aUHGKSA/0G4tXaJ0tihhpOHQhBRyM7gjJ55Z8mH6PF48/aScRRpxs3Vm2aNGSRMtmpHV7ESLtH7b
ZVlwWVRiBC1fQnFWW/1Vdw7Pf9Plk7n9zJHJkBd4R1PXzLrwC1LKBbg8xAaTHdve88Bym2kFJAZd
QXvM6sgEQiOuw9O/o/u0yRWgnNj+OWSALc81hpP2AvRT2V46YnhF2PfQEZCjOQNh4E5b0M0agzvc
yjYMehdYCTVOrg+bGS3KM05owsIbKIecnibLKSdKbyEkw3YhfuUZuRnV6ZTnLblNwsn3Ex1axbCS
s/zLOubRFQRRbuKAtd7QASer5PZWOJN2ie4PkTGKG1jtTVbtb2MMwMsBSXC0yWOhjAXwDX5DiaX9
wgEZHkDoNScePccqehJAgXwJ31zwwmPGijVpYpNYK21p/DsqNs/JBskwKJ+YqLm5xh79fjKZPAIW
FY2uK9+7/TjzB3ic+NllkEXsmjGlP64qRXqCjVdRivBwaaYr3oSWLTIA8v6vY0wq+Je5sGAhjVJS
D9G6MRARKgxqJudPxWj4Ybws6m4I8OkMkUSmRJAg+1qSGf8fuJVejErY/lTVg3SSKX3YOemhsr/A
+oiUSXNVYYmuOfJ2XHV6BelQ0RxDwYMu90Bsl7s5vFc/XQo+CPw9vuidxGKtbIWWNnaDeikjRWIc
PeZVFoXERNFiApER5bKW2cebz1dPZSvTlqymmguIpizbrExRZ0z26JUW4I6J9uNLKTY92m5EBrS9
aVs5HvL86nTDjnNQxihD6Ovq8SxM2mHtH013FBtpzTtS4lUipToH7ZQW6TdyNXp6XppzdPYElAQ4
D7yF19XB1tvUktZQyrpkDB06vjET+udKPSi067HpIqbRrMspoqktHzNveY5rXImDwhh5+i8/xGxT
+qTnlvdTCXtmgWB6MzvOWjS3o9WNSBWj/dCwq8b3yY6TpC+gs56eJA4p66LR44Cx7FKTpz6jBcMh
7O5wRbyxApthnUPl4ngkA9xiLAvFBLBjxs1nmGmlgcBQFObYW5gKsK8sJY4bEP+iRCgsoCipa8jp
Y/2Bfz1y5PIeT/HrwAgAn6CMS5MMCx0bGuPBa3q0I/8D0iXvy3VDwCcAMoTeg4VS0kJ+7imvogsJ
Dt0bR71DgPEV2EIdYl2U+ruqHYAdvIEZfMjMjE5+fvBHs/L5uehWAn5ZjYevpJt5zWS8TOrgLH3S
sdEdyTrS70C7oQAvjH1H3vSFqhcQqDmiNLyo/FAU82AIyFTuArc35jXIaQPOiTgZdCgy6i3hWXJV
4pygvIC1RlJQ86eETCO1dAmaWQKo8MeUfAl3yqXh3xMHRw7mYUEKOEQL3gdgVtKyNEcExPVqitC8
EvaDpRndTXoHUM0ToSFFn2BawqjIie5yy8iYzrdKEArXW2rqK7eTKfBptMGBKSDZWLfHXwiXTKXP
CW4W4fD6sx9o8QBxWMh5MUuHCpjr8fD/TcKKPX1+VSdbEbTMilOqfxsqRqLHCqyagnAhIA4NA04o
W2dnrIpAQeR/zfKzYP6wXyRwHIGMQRwIqEi6z37J26YsI/ZNi8JHs6xMFbHDapxQz+amDMlIdzSz
qomLFnRSJhUzNtA9p1d/6gQI/g2nOkFTD+O0wnCWN1AiDG+OvYsX94APpHX0Gvd4jQ9tvkLzkuvv
tyOemhjnlb+6YUmemMPTFSRfjShIwjtCs4mv2+XsOf0tHRlW/ayKZibn7LX1M39YspFXUnfWXWVH
Pyn3FFVoo46GqlKweoccZUvKcnbbeXbX/vc4uvcbIZMcLduqEqGKLRoMznPxlVJgTVTW0mqWvAZs
mOjYQYYEdgP1atW2qAq9aINeF7R/9eaUQ1gEBPwoxECe/JJvZTF6JYtE9Ycs5B29TS4hDV9AislQ
L5yXDf71kOgOjgvUU2xjNWZ/Wc7Vmy4jzBK+htWqUNQmZy45NKwj6pm1sAZ1m+4zZbxIWSVcuILp
OrJ+KFeSbk02KMPKvLZDOpbFcZwbZloi7KhMReHY8sZKDjkAXO6SBcNcIJosKGVa4r3qG1/3f7JG
x+ccj6MpGdaKA49dkIXHiXJModGQQa5y8BnoSEj8iFgAgsQ+jfHFJELBkE5Y7ZVaHKn08ztITFGX
8sJv9pX7YThlOzslCXv0UM0CU2wmZx5mPSjFFQBuTxKgVKz70kDgGh4C2k7plRxK+5Ya2pY9x3zY
5GXZP4TpUH8GXSXw4V+DMbzN7ALLwKfhhsSWKQn/iRkBbxcAMR/3FMtG3XZD/8PODkvJbcJqTkt6
tFmf15kntBPUheHgE8kUfArzPN8KiEvy7nY63cbXoAp8Msu1a8OhtgGIJdrwAndGYc1seabjle9Q
RkWGOwPH5uOaPbQzSz6Zj5vKN5XDDQL2G/IIuXZJyfMEmmPR6tnpeeb3MHA6Ghs2VUmnF40UrrP0
RKA88joqC/EqgLTo0sQVjrOeOxTFjQrEk5XVPVlHQ44li/n0uTw0ihuu0TMhzMY1bT+m84FM13Ao
y6RjBaqTl+OENdJqc1mxxXBuxFHgyXljWgoYIdyVGCtd2xRYgBo7XCP+DMcwTPRtKmmgDTXd2Cl6
pCR6OfCkLacchEOAqhi2uOQbHH7UyPSmJQZaX4+AU/c6SPD1+B96ejWZEgSdjddfXk4wPVNZn12O
WnJD6vA82HHC5WuQZ27s65B7FB7Y37zEJvEnfLy2DzWfDidzin+SYuoWmh9oIX8RRQZznmiDruCk
Hwu+QflzvxRfqwHhSE8pYPLq2x6+EeXVaJNP152zKALyZ5sQoJMTzjOG2w7+9WUxhpsRMwp8lW5Z
/XsHD82d7mAOEBLgqfBgdoGz/bB/8Ho5LGev95Ej2Lwu2pMZas1E1qUNV2VaIk3G55GwQs1R6UFf
Ltulq6CDSkjCNEPebGG1feU8KpgBy/Vm5xOsPqgxnQjV4NmK5m5yPkgXCRGfixMje+TQrDYOFisz
vobMZ0VYp9qKKjSvQyulcrCUobhdw+o9u7aGqK+MESS4B2uuCRkoufvSEu5eGzkfvl5EINzHRdRy
4hVB48o/AlFRcKNBAs4tGcEHv8dBZ64nip5nf89izBB4NFfAJMS66TlHXOka8RAIz6LMcUXQAxYU
/PSPG2U+ZpoxkJdp1foDcJwDIjQUWCnlo+QwkzALfwUy13QHALjstNtmMWr1PFiUYIwoAy9QNbpX
A1rSnz4Bc2exxiLPTR00snv/YIXGGWqZTepbwAt35nhFbCZSTYOqo7nndLBXgFMmVZ68cMMzVr49
cYgVoXZ+qdHaI9z5EjVOsls1BpkDJLvBDdAZJhhoEMFhVvm9vbfR7STMohf+8IbcAIxbTjLv/9GO
xr/runHQqn8j6Vil9XgMyZQe7+b7BUHs2YgjNbk9UuapwiZgOO+CjKE5YxYpd/PxJmF8pi3fV8Gx
cMYSKTiNmLWBYPbj6/izoALau9kVU58WtnYjf1jE6x/04X9pPK6BH4Mk5GAfs/iCSg13FrbzwV/S
HzTcwwnfpa9HOhMdonNX7jMmds8IFJGOQ4Ye5sUvGDkMnVp0GVWH901wo02PjiXGpmRPIlGAXeCE
Mcplzhw8hO99aE5a8/fFBR/zkfPhgsbKAU/D/xAcpB0TkBf2UH4/hhC9YXl7t0GD9T0lLnSDo3+j
LQQq5yy/O/kd+aaf9TGvPag4HCCf11Ow3bGahrcLA7X0Pmx/NCY39C3Gs4jZ4ttw09LcteM5XlSC
5b8a4Bwlqp29ffHRT2LlB9dA89GOzDB8RC4ckKqlubjiRudPBOcr/7F0VsuNY1sYfiJVieHWAjPE
ccC5UcVxImbW059PPac6k+4J2Ja19170w25MPL/yIDl3ugMPoGWmj7584ECM/oelpLdy7LiWMwxq
A2s1mUEkV8E00tpNph2c0gOTVErxPT5rdb8fslU94B4FwULYoyva+YtVVyJvkvEqnSuA/Zrd7KfO
kwGvoQAovgGIJpci2TYdXOTQotdXRePxHpTtrqRbI0PFpuV9t87ltslgOCTU/nSTJf8Y0XNSadBx
y6PghR/AX2Cr/9F//4uYIRyW9dEfugxHVwa4C9Z7QLJuxzsm+q80diYnAld4SUYnaSAQRt/KD5Uu
ip7AVIUDCozqMaaooXRBA4J5cb3JDy3ljIEYG+0H8wj7LYi2tKFHF41Ug/rmmLESUxfDKaR7Ndc4
5wcIATxqeNDhcEEpNaAVSrSNAfTINjeopguBMTPCJYsIAa/9jS0snDgBONzojBgr6WoObCX+veer
ya5/XX5usY/eFLI3hZuCswrBs6WzwzauZjYnCpcdlBREF1GujWws1SOnSbYlhCmwSlCjIeVwxjlz
8F87BqVF5tCeoLn5Fj9Ef40j4tKJ6yJq345O+C+HRletOOUoVlRm5cKJVuZOJkJhLU2HubGRKWtX
mmQ3XzHcjI+2pD2MJQfAHtqRtYMV2UKzYFKesmAYmi+FE+v0S6xAR0abUFnN/ySm6WMi/bLnkjhq
MchlxrU3sGD+xRLe/+OGCu5yp4M18gILnesAuBfQEMPCP8RF4Cpx1dtmXiFijEQKUxGMvd8biiwk
mbBNVm3fcNoMCI/PYRS5wzdyhv+ADhJkebwJJnUR9RB/jUXxfvriOjgKazxPeIrc2rJNq8hGOxMl
CDQPeadrlCKwklR3KgK0JjP+EokIcVrNgKkiemws4el7kWtgjMjio/vVM+LPln9ngKv+qVfyMOpu
UUDdJbmLUxkwoEVlASnGcJlLMqLRFk0HrIygkwtUJsBIFuVU5m0v7B4kKnYVxzPH1J8FNOQhocsy
93bAEUNYFu36zkabvgByv8l4Q6DPhYIV9gZgt/j3ob53/xQfuDi0v9hQA2LmqAg8AWzd8/tXAYl8
Y/6J6IKRNCzVEdECyXNhuYOsp0LelbWzSGRY1lrN6K0lJ9O02cbtgRkMbpDYOi7vk8n+hRX9RzjB
4I+9f1kU/vBEQ1vFQn4wUb0sBkyURItuYDP060wON7Ji2iVsPUUBTFdjDyzp6L/tEvw59EXSDRbT
iMDq0C4/jRtlb9cjimyJZQ8yVWlxG+JHMm4DWLL5t2be6/EnY711/jND77VDL6EPz7rP+03IqeSP
lFsz3MdgWPU6J7hxaGKE5CceGnhD92r4tyGEP0bjx9h1wznWt6WJ8A86VeNWgBevviScb+kmBf0r
xfcSxGv4neSvhfISz/vBfE+lNx8PwLQeYf+ApU/4GYAddGugoiw3gaXnY+kibIYQmvx4F/SzPu26
8rtkNckRk+roXkA7CRD1khqnDdGtU86V8jGqKMMbr11wHTUsULkrndy6OelHrZV2hSFL8F36rzlu
3kYG7FnGYw88T4hedetfpvqzSrCo1FBzgyRYHHVjO9WbER3gXScHHO66E86gBkTmT9OHHl4b+T1o
YGNlf5Pym7TUFD4ak/NoB9q1UxlUQg5UYfoUECMElBD6YNvE6S449NYlxNB+AOweIY/hlwdiW/hn
9H9C8qKTFo+3BIGHFLX4ICMteheHhx4rHqCubCYulqNdT+QI7WDjVVoiov+iEhcUovrcYFAMfpzX
m5frYAYEjPfeYCJ4pPxM5ncq3cXuRQRuMSF7X2RkiPDOJ0cYAaMYN73aiEmPWh+oapQlAt6eVjxG
5lquNnHpduopF69WfAvr1747yd25g5uK8W//EiEPIqict8hT9gboZuGvH9i9Pe6S1brt4Da2MKlC
3fFnXMXKjgxT9ywkM+YayLXGChuNm0ryAxXv6U+9F2czFtAKhs7rSn5KBJYCeZORMySJURYLvmP9
M4H6bnEAyxGpDjPuWXkxAV1YQ7Xp9KvmQ/I71riRl88C3wnArnBfWrinxqsuIb6wy8PEqfpXyUDc
nFyYnSjKJ1F6mjOdQM0bkHg1sr/K9FcNXhF+Yw/ie8Xp0GgP3fieyai18CMZd6JyKT8qyFPNX2CQ
9KtQTP1nrCSehcRUraDWfojSq1Qaq66+N8KEoiqv2gRYRUMsnoAM8Ooi80dTXhrio3isq/auixUq
VCgHCif0R4UzJGvxhCM9jgkZC0rq4RJVxA4c4+L8L/LXA02s+L2EUZu818ziiAl2pzhBt2vQDqj2
lZNrAAHIwrJnj1tX/ZDmYzW3tm8VzjojTcKGp76aOByrxMMpPOXVM7yO3ffgBT4xwLi0ujdV96w4
65xo80EItjLK769hupetbZlcxonr0kLb1HdBsy3DnVH+jQp9L6OwO5TshNlcB6nwmCfUETsIxfVH
hFpz7l4CfG/xXCYFjA5TiFip6pkcdhPikGb3InA8+drBbEF4YxEjbzKiM5oqH4nyoXOKTR30TGi4
M77rZP+jVrPYIs+IARvWX9Z4nQysRSM4s/ydlaCEVBK2WkcC/a0btpP0aQDgSf2f0vwhyOloaWak
goVQEhBe1fBvqEDrhUTERYV2ABuZyM6gmpRjBqcU4YsDKrPIcrk51Zev+qsKGQd5Aok+gDtu7i0n
66icW2qgtidhuLRYKqkVCpGIZGafWsWz7JclbjTXoUU939wUPch4sjn1NyrOcn7uy3iVGRu9uIXw
+mflJsF/Vl+M5k1vtvP0lahPn2onzffysOvjmyoPq0kzbUM9l5iw9keVmFVloFJgg073ClHkBiFR
om0p01SQADcRbEshcmUFam0LepcKS+7uendOEU/BAXGc3039EqY3EQtNBhYVdV52k5KzLntl89Gx
uaybENx7HcZkCr2xfw3FFwuxWzXEQZaayCr+2r62u+QQBN/p8JN0OGP1rWcg01mYoavjtSqoAHx0
hBZoRnTWoTVAy6I3Lsu43eo3glCqspzywBHLyZEQHZ9xVrZ8n10Coy97MS0LRVYRp2WsQXLm0S2Q
zOGvQ/EjuUnmvZFKDr9Hg2anyCSE413NzsivKtO2Dhl6qHAKItpsY+UUHRFhiQrCsYm/y+m78d9M
4CbCpRW3pX+Kkw+z+WSdzpcu/moMevBeYa1T89REB84bX/4V5mOOalP5o7ESOmPbILRjfofTuZdu
XbXN229YIWpnZzVERJovLYVRrX0F4bNA3HywNGdGiYnMxWxvPZWcgldSfv7ok52Q7/XhFduUBl2t
AkYayyeW71111MqfPnWkaWM03zOW4jXHeV6D0OUlRGgPBknhFQat5IHeUIovoWiLgHrEs9Y+sAIW
L7oK1sdE14AVnGT3Md4NBStJwd+DI02zNCTWqWIxYpk8c+YEMogbSApYrwo3OQCx3BwmxgTSrg0W
cO7yOEJ9aCEI63sFEuN01jm988abLIBP9UOI4kNyyJaUWcQFMKPQU02OwrX+aorvxpswG+4onxNf
srlnGsqxxL1eAnEPpMu4TcEPbYcMGVJ2oOQ7DbI46bUR69VYK164iDd2cG4xP/A5ziP0UchpZuBO
IS2LF1OlMQPBIvFGFDZDt5tfJSaW2ym5Cs2PpDWulrkSWq4FajOFRcTy1PLYNuht4QretgSO+QTi
JN3JuMZH2CRPYD+APRN5RdSRxLG1fwZsr7vmrAhY5YEiJXFJEY9VxHtC20Q7FkgRRqSoAhgh3am6
z2ZhIRftTVwUJwAHKfEGY+RkGyPEFn6O0AIElmAprRN65iraI+YjF15D/NVsH0GG4s9VILIZvDhz
Pun0N2vM0TcZQnOVG4hPnUk1Dj6Ntml/o3LTZjtLyzdVTdnL5i8rVo9xC0dce/LZ7hN/lRhvIwKF
1H3TOdcGRw3eufFhLK80kTO8zZxtRE4zlV8+I5o4tjOFFxV0jiFBbgMJhYikj3SaoFKza4iG1G9x
kNrScA1RAqL0SfRfQzzXzOFCGpV4fMsD0AhRdC59PNs/Hz/jLjnMOwFFlfAUXNJTd8hP5Wk6TIdh
a9tuuJfReKp343E8Fuf0JX2JX6JXxF8u6ZtxMS4awiiL7ke2RxDgEA4vZnibSaLxssNcCFAtQFCW
FXxX0DDQRyC1SHY62qKBi5Erl674zxO7fVO2CHftzVN6DM5ImpzLY82f9qju8125G9fpJtwP20Wa
YuAVdof4FJ+qRekBMalxF2xFhfZ0e+2nVQK1H5MTbk5kF6jKRXblr75ztEIpEmHDIJUKUBglIouT
yO0Dj7tW0nXu17W8jtONBa8v2WQI9aAiIq39dl1pbnewwJ9I65mlYa0lzYtmrwJcDtbovmhZT7fu
Mr0Gn/6H+Rh/CSUZHSsm5YzluJjonJzpxexV/pQ7fWNuhu1yMbzJ/ElP6b+LCU//Xcy485lByNty
U+/hzBzL5DOdck+gF6kWgsMrqLZRsxMJ6uUxBRyen1XrHImXWbiYTeiOOBdl5maqU3dUOvsiDXhs
O1nt+IGD8AJZQQF/9mv6af9Ikf5Jy7DBlUVl2/iz/ubv5J7dxdv0qrz5j4a74nNX8uNyT5KzvG+P
6U7f6xt9k/7/MsrTcDB26anhrlSHKvOkxssAG/IWWbSI6Gd43eQZUEF2EoIM2KMCvQVOykb+lMM3
bTzHc+BJneaSh41S4wr+h99bK13CZ8to3IAdKpXRRktRnwj3Xa1shBhgru7M8S4wtsWoY19/rITW
kWrOWIDW4+wW1jGILmLCSwGfoX3G84/RMiPK6GVx64o4estBEwq+O0pUWtpJBNBsfOaU3F12iML+
pZjikzqZ1zYlp62V3z5BN2K0hVb6UmSwRhh0tBa4wFzepiX9v8apmwtnbi9RsNdT9z5QXyexdbRq
4Dk5R4oFJVHklJGzW9ADJVQ/+umqGu8NC7u8qX21LQtihrHXzd9guOnGWi91/aAOwSPUg9RtRP21
rEvhGZ9In2NpEl99Yxv4PvOacMRDUlPwXm4pgsVc+MwjHU/zutP3UQFfVLjm8reRHi00JBAHoQ3I
AL7che1JzQ90eXMaAzRHo4ssrPvkmGpHX/IEVAVMNxq2ISBMpBL6rYG3JkJ0/VEx7/qIbcC6RycL
3L3s0V4ZBvK/VdI6KXNqwybpISowIEbKn8OYMlxdojHmWvFAnefIoAg/5VeDaQBiK4Mj/hS4XDI1
o9tYLTrsE2KO9co/p4YzIk4T2gOLmLGp6hFZEtiapdske96auHIMpFYEZ5rWRPQCpgnFBZZ71uya
sGQFB//wdPBk8yAlNxCTQL+LTSw/RCwBiUIIgajb2L/X+lGz7ml8LuW3qD9qoL0xTFBxvHfB14ES
RwpWWXGSlktpYNMHp08fFLZM2VC4Vupa0SYGXI99U0TzeiddDfm8tAJ4Z8qJUu+l9fcdEp4AA07q
sNGDbep7XbYx5XWJgjQiRIAMp1e1jkHdZf11LKkMLh3JwOwUMs0NExbTe0wrmkZ3Fb6k1ibIXwXC
clz2djZ/ZcUvzaFUc8tpPyOkAdtTutbWSzcew4H3Zi3S6xG030a9BePbiPC/jp1jsTY4W8rtiF25
dBKqe+uvTQDAzb1UMDHdRdExqFDc/e7Es+q/1trv8gpjuhGw1IDQIGGnPybroiH7EgbmKhS+JOl9
yH6r5qGBH2XG1NxCHwe2E53BxuJAPcrDPU7Okf6RTDczfTfDF0E8xdqvWb6rzUPk3pvtNZadUtiN
DIL0n9F86KjGYa4H+gT0IpeTXofgltR/cfo9il7VH0Z0U+ZXLdhXxr40weYot1w8if7JHLCwveZ0
mRHSTT+S8tRZr03GPIlURhv2Jg6wM2H4OmV/+jJtCa/GdCr9s5gD+s2fA6Pe6hq3FLe7KniVkQjg
c/BnwSOqDgOaJgw764usvsTAAVvPEo6Zf5o5mumo5fsAtTxajBE9NEV6p2QfEal/H6r3JDzmSFMF
TqLuLYxK5L1Rf8j5lZlpm2/TLliJ4U8fAzjLrnGPKIv1PtEECNSTApJL2idvbbNPunOWX/X+xtdM
BPKQtc/nJUO7K8ykdGTMyw+pf6cmGtnX2mVWzz12w8negvCuHgr/ANLSyruz2ORQl+PhRVNy+vW9
hGgp7j8qLdeogyK7ZJPFUyC4xVZAgo0aDNVd05irIWdmFRx0dmVsfakleWRBYUyfGZSFJNxydP/6
czDdhuRnLJk18p8esH+GXw2GcmfSmMAwoOF6s/MkPRPz2zKRDT8nwrZt/7L+ZW5/W6T9RcqFbwOl
RwVk8MNCO0G5avUhYqYevYSMNJUvIXdM+SOMb3n1GqprK//pow/ZQgw+J2svTpb5KneugGy++W4t
LZHuKQw/qkX2WrzxJi3VWs0oQ+vfBRLiASHjuUGD+yLXoOdHW+ftvUckMb8dzSBQswltRscEhYao
Eh0jYT+BdJ7WvbbmlIkGt5rWDdjwyMNKhZ+MEJoS6Pe6g+kqvlNDGoDFTXW9DCE3NMfp2TGoK5fu
JcvFVqChobMCCcd0+UUepAH/JK74KPBmYSBsrhq++KthW8lpBm8psQd660hWI3nDq11sVZeJI7+G
6UG1ipjMPpClJkksfkdxlVDPYZE5LN8I+BVkUL7UYbUl0Ol0NwH1DMuMkbkiTowixmulm0oueqK4
LCoi56dtQR4RPaXymsqJYK1Rz8CXz50Ydc7UGSqnxhID5jO4dOpCQP6AlIDuMcRgyI3iPvRHOJdI
63F60+NjpEn5hV54uUL2HL37/yzk6UnJJL0QUu40mAy01++M9PmI0c2Jl9KlABD1gbkBj2bQYv3L
Pq1v4Ve+TU9aO8Lv9JyeKS4bzxqEzrvyFR1+jC9WRUA/GwIl73K94iXwonhpEULEaHwvC5tGy2IK
ygx2xvfsn/knk1iaiU//Jt/le/1YHJ/KD7oR/kEG3qHepov8DBfPBXwYHnQQeWV8np7Cb/hHvJtP
4qvylV/6LUp8h/K2cAsWG2EFuZzsaniLB/qCB1cgX1gAY5ahjgwAeXFKXzSlF+2tRWyENQPcRvgp
0DGS7ew6w+ZYiDVYj52G9eL6lOxR9EbLe3F+C/YN3t+L0yIN5fTSfTMOvdGYvyA4DcQ82CwY52C/
yCEtsyHgFoCx8TiyR6ZLfAXfWIzmdhRqi4ENtrooPULweFvWJy2UR4MR+oxE/vxAk2JxV3ijN0qd
Yl56FPM5jPD6xZxncfxdjAL8S/YWnmtMFhbvWOi+XvWm4KEB6wTb5PkBsg2MBTL5ixy+ftcvxpWY
zBLgI/itH5xsjwVg8sInwDLMzVkWy5Drl6cFnagurpnKY/jlkC/+GX0snn/Tb/W1FLC/WItg3Y5l
B01FxHrYbI/hbXizUG+vUPAHssZlAWb+t4PoZioPA5rAl/ZA3+XcQG158JvFl4Hj8vSGo5S32Bkg
DZ6vBi5D+6C6+wCv9gD2x5DEvAe/0S/rhw+66M2/D7YUEwUbggg7i0Yvu6ygVGKX8Q3qVAAsD3BN
dGHVO6kH1R9TeZIpPtjt01vzC976tcOpt3lhVIbbM3YoX8vw4Ut8QyEe92TlMFyba8ne3dev6OG/
qb/8HoL17Xl8nU7qGwCp4TTecBRDDgxvq/Y2Y7ah4pwY35P9ck3aJvqSPniHqUfbB8lPjWlHtoAQ
YvIq0IKwlYGdsVs1JgHPXqQDscAWKnpPXMG/n5n6jTjY9Bnwu1JBHSLjBUaCzw9OGu4fj+ovDjgy
70DvRCUHiEP5rjMAAB1M8KE9xtUnjoUbiuVm46ZGKqXcaPXaHDiLPCv2VMttYLwNHp81GIaVKwe2
AXQF60jsMlHAbG8Bg2ycUgEHqqsCvCFdl+UW00FzyYMFGEGFXQLm9h1R8qbYEQvPIGdVObgWBy28
rxqaezygtHiGx43D1I8koWw2oeb6kxtrLgOrOPNGc+MVpmPITo74APl5bTN4JG7UjSPT4VqGAnar
u3177CEpBN4gr2niJzCMAs/MXcmiU08yfrC0a1/dlOrFh8MnvyjlLUKBNDgm7VVNGHmdNes4YqU+
vFa46CEBglK9dRTN10k4jOY5N96U6YI5YfCuxztBOgwgh0D7zRsV3HCyG6RdJK0jZm2NC/gBN0Q+
R7PdADL4iWjA/QWcq9+kL6SO1o8Cj+qzxiHH2HRf+FThgcByIxVmeMtAlz1Ouk+iT+zAsYjwwT1t
EAxDb4KJxUC67NFNHmK3UJ2s8GieCdyX2s4B38SL1xJOxBzR0nUhTTG0npy4cEC+dAQZERtEVOed
CkA6s5QNaBqWDZYaS7rE7JgeI82yrwWU88VWxRibfc+dXv6eH3iKnYgVnNHyXWLKtngC65fF4oVU
AhevxZc6OMqX9INJ+UFf2JQQcaxrcGzx/v7HnoRTBSd4CzUK6Rk8Ovc6XKAFu2YC5WN497HYT4MZ
56sGPCGA029QebD+++ddYpzQaFkcqrctp4FxAmJ/5dVwHiC8Bm4HGxhSTxyX8JauY7uC8fPB5v/3
gpWrdKU9eZC+5lP4N79ox+hAcXmk45y+0/agaKJrVP4NoEXatT67TfeIrbegfaR0MaUSCIv+2Rsx
u/HTUsOVwX+tgOLM9DrMXyT1mvqr+G9SedfKsyiBP2Da7b+yuCd8y1AvBCTeuabspS3us8s8uLc8
dOg0eh/oWpKudBsFHcPWU0ymXI62eNi5HWt+WkvqhsnWRIdD3arSfor3fntW4aOgijWuK1RD1W0y
bDJ5T9YUyy4/nIS7kjoN1DPciugZwkEYjkVJL2FXoSRFz2eiGePWM8ONTaluKP+Sci2SXiNFpazl
Yl3D4fTPbB+zPDXfsXQBFaKZ24YBM/Zj4kZmzUsLXCZF9gvCeO4O9IxQ78o2y3S/dsfYK1GGlPFj
Xfsq76rHQHxS1lG67RDQWSxucffwgtHNKk9AHyFxOGQVuqF030M3RGwy2eoIGkhbSi+DGTroDiDr
GZ16YELHMfMM8Admxji2Im+L47OgyrWrx53FtEiBzKnmm6YjQQVGoDWBrdNbkuoXS/9RlN9CJDex
UPhcy7C/+vUsnFOLxVTfuGFtemjyDyq3LDqmHK6D8BGaj0nepSyEhE0QBcT0IrDlWnENoQH/YjLH
juViploTjnRUWYJFz2xIKJ+lZDznhHIqEGYgH33Y25ZE/PPzwBunDvVwcardxIruaqrWlzDx9Wen
sfV1Y0kum/6kihUuXIOIylo1JFszMoXLnODE3R7bfBfELtlZ8yM+ybQAqsh3ypoH2FZ5sZk1HcVy
BHmrgwd7h0xLUGG761CcaViA7aUNC/LqHBzItZrYkWNX8sFKcpjwoAQn0kSODCYJxKFe2eDZFj8I
Qz3xRvJq05Mkt53BRni6v+HM4aQH8sXBRuZNBs/xkQAkk0AGrnqQez4r27Zqe0JhGl0fqmgyAEIx
AZnnMv9ZdgvogAOBji9ER7oHvb8gCGViIVjEL5KUgLyER0ZZhK4IyjVfcYknI+y78ZWVmEBxPtbS
YkrGrIXEJHopzYXJyLxP+6Afzt+WuqUMIGrhMfPKKIOQBGzqPhz5JZL/lgfldb1lGKMxrQiJyweq
lFuIAieXwViyBOSifTqLpjyDrV31HnxPqBosTuqrGtkNnIPxQT1w/DPOAkdAnzn5lnHSA5bEB6oD
00p9AeAEFmxGaYWfACD0579ImHKLGK7i35k+l3QW3Xzyifom/4XP6jR9k3W+A3JJMWjmZ/Q/8b2D
IjbfmKb/aPhxA7OUEbIAOA3xyLxBmUJDUHlA9vyogFxn6xFLw+rYfZHZug/oAUBd4UFDKoceAwWo
fwqcr9mX5L+k3cbKPPaCD3Jw8gbDoZ+gWOtE3Amw5pD3JM7nxNp1X5zF4lm3OyBjYLgG/xXUW9ce
wmbbpBsVUSMF1OgxibdZ8toUFwvfsuFDp9EbFafc34XlDdnXfvRi9SoY31X9AMgyO2HkSGh7oJCH
gzd4NGnL+9dSazRXreJU2FfI98fy01S7VSr9+vllME+TtNOC7y68De8B7qXzAUQkmEY8i+JnddU8
4zN8gj+jqUknY3nbh3rV0DIrWTkuYR4GNhNci1uDABllAAqvoBwQzJMccEEBQiITcESednFrFTEu
Rs9zWuIs77y+GGZlv0u8kreEIw4fqmlcCtlbLGaCEfaA+QchnbjLLuw/cLQjmPD/H0nvxg/m74Qt
+RkvFmL9xwxtsogoRVh2THXRAEfSO2AGvJI4SN61wwQUTGEUYnMAyqjYgdxhRgB+lh0JAqw4yEwN
epeEjPUOrBxL05SK2GcIYlN9RwT3eC3kUJHIjgUkl+lmjxhuwu7Tj03lja0LekCBZyyvtWbL0cz5
S16o0cCb8TG8qSS9lfg54IppvYvKKYKFtxKx44w/W1DmxU7st5K2M6HtW/siWg/+pupfDHXNQI9M
kWctUb2MQcouVSuFnYhJDgMfBtE/5MOUpBFaZ76rYgENLBeZvz/jDb9J7rhMO4b33Q7xuZjsjA78
UccynPnSK7CEAqGbz5ZeMorYtIdQSTQcA8Nw9G7+wNwQ70dAKiF7fcfDmbRK/6wvWfA4DKUX/Swj
Jvp6QD8e6UQW3Ccd+AiDgnMMlwJXSubUDGYRSaPSYCa/lNm8POWr88L3HiUiJG0ZBwNZeuV1aXyB
txVI43l+Ed6kF/M1Tj+b5GFNV2mkCu7ujMf9Hlj0Pgmpw9pT09/n9KjGl8B/9+N9ra11YWMNT/A4
srT3QZXN1whdKwjQOD5p64AmM7qIkBt3mXmg0UGfBKdXrXTw/iIN4ASkbULM4bwl06NhkbMYqPrx
sgGPhrCPii7A9K4jcBLZ6bN8jk/pll+6q8U8DQ1izrRiWYLNO4xmFT0ca6X85HBF/kJ0FDjdKMpI
Em8AjygYlAdMcE5+Wr/QeDGIYdQLwpcNgn7bhYKFZrZkUGcSW4lBypd4lmIgyo4BBfzTRPUP0YPY
4YOah4SPvsUd5IV6F660xBZ8N7BGtwJ5j9MuyIkPWi7tg7WuqnQCV9aVoAWd+5ThPCi4GrO0FU9K
Yp0tkO7wTEOa+osnH6HtcRSe0Fr8rhbLp51+Yd9aJ/aKT3NCfcJBeeEieOI3CREV/0ktWS81HNwM
pAYItwn3yYFjD69nWPG5+KVqphqO9vp7czUiUJBAxN8orXmra0yv+TY8DZA0xKxfvC5JKaCCUd6S
Uveg8OQ3at4R2z/hyibWIRAC0nhQJGbs8A9eDFC7tFqX+caH1A/ALN7UUFZRc2Mz4K8Ni7N8z1HS
qCiU3Em5NMh1Fl9idphRGLT2ibgfsEelPURRK9qkBx1zc24K8mHt4oTIu8dRRcmxPJewJhWgBZNv
6Baaz+BXf9I+MJ/U2d19uuvP8cpZJSKJjgwNeong1kG7UO89ueVML/rJIfUgioBdHICMkvyHrhI6
Vgf0E+9qPXPMzAEcG4brfvY6ec3/Ss3WajbNDEbWsdDNipYF1iM0AhKDYUqxpTNoCXv6yGq462VX
KbZ9vW6pWUl/obDgLr9k0VIPYpkFrYAfmr2YD2Enx1vDOuf+sWWYhRbexCG3K4WjXtkWdJhwPfvr
UXFG3xvCrSI6INMkSunAFkpnRnZ7gTF7WuiAtpH/eswJfJAGTjWDPsGufpNAXQHbB0SLToS7oP8b
2+zZjy720ORKsuTFKRXrhuxJUjatugUPA8tBYYJieX3lKqj+tHAGXHN2a7g9mZfRBwz3lL3Az2EA
kD7qf/hli+KWyQEhWYDqXxNlN918pES1qo0U0dFdvjjiTjdvyD7wCee15uD8AJS+4zu3WDlqHzIK
7G+LZyEBBgwqqGGSWgxUW7t/XSB5LxVL4ab/6t/6b/dLu4YP+pyQnEneyevyVfpDLwi53sX8EOY6
yB3K2f41przHNRx0Gj37DnDOCjEV8be7DidQ/jLTK9DrALMGh3yoQtBUW8yjqtDOPyVampKjMd0i
N0I4CfmGaWNCwjdszGCI0JLgiax3pDN4dKTPARqSLd3xJgR6G9BXQXMBrhgVxrvlrwzEZ1Ddb7Zd
uhkxpVJelOQgkqQQNuot/Hz8IuRbZZ3iFjVwIB87BWMLY2MBVcf9C3uPZKcTBf4yIN/qdRz2onmK
WUHWWRs+CpQdytswnef6M4wPevYbhlfBPCflTzV+yfnTCN/y4pYhPY0mF8qq9JqkN8V/9tFezXdq
9KJxiaOXHjJoz2yPcE0VlDCTK7biwklq+mMAvhTEFPByJT2a/b0vdwX2H5anlDtmFTR6FMioHJ6J
LY6bPvbEdN+AslX3MYqg5TYe1qwlC10wXC19r0KZQGR9bKVqVwOxHLdj46Ro22uMgNdUo9G0I52e
Fb616/pNmW/DYlmuOc434xoSD2KMJUwdyLxoNpOmoU6WPoZ4r1Rrs9+EAMWXxP8Cki1UWZfr0ncm
nMnRMkEsumAfOoQbuDo+LUtKMmIBT4dIOEo1KK4jg5K4+JWH8Af/mS1z/C3FEB9bTlBSJHp9VDoU
MlQl+YPTijnHosYAoJsJC2d9vQLMwyCP5SWgypja3GyDteuOALOAAU2eBIVkotZeq75rAb+hJJ/t
BQoPjDp0o4hWO7OJlYiHZgb6AxvuBUbkeDBspi81sLG7f6OFZcA/B+eFL0Rj1w8aXZyhXCdRC1d3
DXwGmz92iE4jGA7WtbUCSwa7o0LAjjKkt31URCi3BrseVhPwG9oynKGcnujxU2Yi1rqMdFYStZ4I
ksfNseQQVzJAX4OK3U2JPPlGyb2+uyUEonzXCuta2AqKI6HZK28MvoWNkboOg02ME3y3HTrPxB0M
Kv6/f6cxZvacupsGN9HcMWqQZ57RrAcZAZi9rqyl1gbKrFA99rZCRcDs27FQ9RC9NrdHVKM0O0Sa
rP73Wd6MPFu8XE2OtCpC/bHNVfK50FZ95YwdEzAm/7BibFJs5NPN2pveSq8/L4PEB2GTyEenlOkK
3WNmLSmEzIDYgN4MhaQEvpWk0KZmQ3kJGaTuFBGp3slPKmC+kJs44shUerJzHwg0CDDmUzYHIHl8
Bnmwcfl3DoEd7azvZnQY+45wAJ8pcxC4a+8ykDWmw4DRa1tByytyZraX4MiWDYzfp1c5uwNEFcg9
UFusdU2nImB70VBxQ3QhwWjAAJi3obEJTRCn11n+K+X3Bl++5jNsd2JxaWhD6nu+JdUbBfWNdld1
11Y4TuIG8o0I2QltbOqup0C5Ua7VYq1Ym2q4zs2x/h9N57WcOBaE4SdSlXK4JYics29UGGMJgXLW
0+93PLVl7J2dsTEonNP9p3amL4hyFTMM6rpRRqiENGZzK8tpyGxkeURH9iFCsBr5NkoQcV9xpFSq
fGRzxgArV4o5JZpC9avaxKMiQSwTj9iuEIvrUF7JkCv6jRmBew/5OUEc6pBemiW7EyaJYa2xEY/o
hirsFuyBSIbYT2iIEPYwxCNDQTBE1MaljieHq92nI+6GNa0TFOjfSEeW8AhOJB3S/KJTUZSRBFt0
xVvB9cCaLtq7fPDBu0xxj6WJPQBBPjYk6vlf6WA8mAvH/9KccfFEZ3KuSkZaCx4mZtBnjYbvhytC
XrntQVviZ2DDwkiSH+QnR4LYIlg9jop2oRCuKCVJk6AJhbPjvB9gKiACoSzALliY3m8u/kF2Ykuk
3+G4Cg7xJJRh4LQnpjbDSjExF/SCOV38fCye4olipuOAn+BFKL3xvREUTsXdDtODBcEoBjd3T+mb
ed4XhmZtgisvgF2Tr8Z39+REdc/yUOySdIJhhgsRVx4XZTYPruzFJi950cBNOItqb9/rjXdOmVYE
oUzo2kV9yqf8UO3YbbtnyoRV5ZsXRYPpgNKXw+5U7TiZzZd3lp/Gt/LN+xVlqCBlQEC4vXjT7TdO
aW49jhO1LEkY1LI761tg1DA6TTYQHBTqm7+3SyG70i7UDsAldJSUDxw8Fm3YUMGNnrhZI7idbF5v
a4azsudL12StXYHH+6v2YLVm98/p3A7lFceWwpvAaogC7ff1qx08hoeiSRe2L9wTQ3tFGi239pVE
XNxSYhItbd8gXvrnYCa+D5UWkypFDg7ZuUzgMTZcSWxbTAsQCbys7sZDesA6IIBYKQuWGDF4nroc
4Dv/A7rMG+Ur3Ub8Largdf0taCiGC3Mv0DsJGxRkXfYFi0eBx0jraCewLkYcPTlirE1zJgXC/JTH
8JYfrWt29zqMbSbq+KN55iw1XGBf2U7MtaYb3qfHkL+3yF/i2aMnRDmDqwG5+C/tGPfuH0iQXoAi
QdsopS/0+/KKloKHGCJtLD831jkJHyixQJg8MIfGY4gUSmwKx1BaWcXM6hYff2srG2BQhMqxuTFe
t07a+xpaXbij+K4RE/IHErBjsV1pwri7j2DL0xEtJTYgh5CYeJjVw8Jjh4TgQIU5jsCUorHK3Itu
aJKAoaH7JW7WcoZJOal8LMB0Xky2mmvh3MB8mY0+3diw1xVz2UBqUN4x1hBjkrGQ2nFRTkrd9dp1
RuunxWuVnj2+ednMz0d2uir6bfk+0CPyK+J+VevuBwqmnGveWKbEpW4HaGcQGWguCA55hSTt8tqc
QXBH9xppQ3ohFMgy7DouzJT9hLZ+0qaTlzSzknFkDDVwUIh32s1u9CawjGHKDFViRKEyjpUxG3rE
9DTsri/QEARw2EqGXj18lcz2EXxLVo5ARmMs7CHkzEgQX3yNWX7d0HbVaoU9IEOKabvIn6Qc+muM
WFlKxhpxh+YUYSE6NxsXqD8CQYRGuqKn4FBI5883bRrGZBMfPEEGvpAuBBv15v00eDcG8D4VU0Og
PiE2cTsAH6x1MmfJFCKzg2h0Wg625xIWzW2LhcHvrSiuh1RdYj9VECPQbQ1BBwTZw4KAG1yYF44g
rzwPl4bM8CKcCuGCPyhoTRHOp+MUJBiiiWhqfcL75UEr3hCiShofQn3Cn3J6jiHOCaUfeAxP4qBJ
gqehq8SVzppFUYNqAW6WXJE1fae1fz3Z2/eCpl2Jtwc//deK8g2Ui4iSeVAZRE/w6deT2zb/64WP
0L79Pr68Vv2lYA66PmZGPUmAAL9CcAbhSMsv1vQCSlRUF9DaLOfZ12fTnLQLR4kmm/sLGgn4G7GG
4XDuBHvMuwYiwcPOPUnTwxKh39RtOTdW5qa0eXscrIH8qFEdn6WT9HTuxU0GDbpJ5+AiPYV4D0X/
IbpWVHW8S+RHW0NAEz4hvvBu3wjw4Ps47gI1BJNH7AARf0QywZknMgmqlbRJDHQQ87wKGE/BIQw4
36Uzikr6F67EEQoS9CXmD+QgAIHC3BkJ2dGQwwIkZdGzkzlFVr+DxnsIuhYi16jEDQuw1pJNyRg2
kpuawQckgzwSxq95Q3QZP7GQBvDCYmUo3j/0YcdlzdEbQUcKPUnloufgxgDIAXf8GJOSiABiUizx
Rli9sOtDTcoNuhSBCvA9cO9cwq8vRD8OjEA6rFAztyARrk4KBsGhqQtTRRgq0nhzohHp8R5FbOYm
5g1uuKn1GQJQ5ciT62HqiT9Y2lDU6ggcqb3sYUaim7JSP1PDmcHhZb4bmmNAADT9bKPloX5TASKD
HH4qgeHjQY1IPegWYA0m5gl92aSLhmkz5bhCGdWOU2pfg9t1gpOETZUmF8cBQUcMHsdgyi8HxIDS
ofqk7eeXeC2VGy30gG/mTRaG4EIw/duiGhtYMHvbF2WqzWozUsGN0VRdJQAIgpaluY9P0Z5KBZT8
KiXZhMgnE6rOrXw3dqamOskBJriTcASz8NA3+K4uT+3PvMxXIcNuSWdkKAS1KWAJnqEG7NyFUIdZ
p0nm+AgbKxje0ljKJ/n5oa1meo0Qb7B3iQ0foy2SDeoKRQTD0UbZgaj3OsKtSQsLZxUaZczdBOwn
a+m1NO11m64qAhV/3/0sjDcfjHnyxO6mZjelxKvpugBbcRtfaap4LgdxMqZ24FwCG33ElGO9G9P6
1/mI3itVB3gkadWo+KgIit/kM0gJxPdHPQl4jGMxXFLfqRFp2yRrFgI9MuRUciMKUebF8nM4Igtc
ETOdobP9ypPnob8P86nPtDYM8YyQwtLqgZFO5XDe04LhJx0WWPG7AS24z8XjjW1LPA0Vqx+Nc3Li
GCUDuMGILgSiVKH8EyyBN8ZjrxHSu4HHoSwFHOhwkCgjjpRGSW9PIqa8BuOuGfHWSnUQxWMZabE6
ilBWMwK2H3IczNyNrWkWCU6FMppridrVJxaK437X24EMZQoUg5WDtgR12nuEUiAgEAQgipsJQqQd
gvuDS4UPQNeQbAuwdA3lJYUa+gqKVorb5D0R6G86slgR5RE0rwcnTFwGMg/4AV9cA1Elkjsq4Fq0
de2QEgFYh2bHZhCGPVLKMUPRWtJeGedSg3BdfHsUVnP7PY1ZAR26F2+dOmIaEV71OhhbJFbBOWKM
JM2BvArGPdtDMgo401E8sckJ527lsnrPAac42TTgPtkT7NLKxCe9D+9GMGpVoQuBTqYdAiAU5Qx3
F/cNM4Tp7MlFdoa22ApHGq+1HDpIVVhLeD/cchw5QgjJ5yAd/j2GzOOA2cRQsE/U1Moj6yFxoWhD
HkUzeoEBioBLT5nbZOoJCGZc4Z5jjWPXEtEEnBjAQboK7nP1DDiOm+6O2Ts7Ow+f1ljljBHcOMq3
yZ6Cr+LdNFwMaLRFm1T8vXWalfZDE8oLBPcdFbnLEFJGBHdDrqQXVWKFQmNA7KcD/UR0Efodh/am
uKvn9pje+nhAS2ayupI70a09IGPsuuwTUFMU1QwcRSfEggYVRp07NMlUoqa9GZ4wict3oMmI0pDu
lREaMTIbIbxh4cJjzhkDQCvx75MSFIwBRcVFy1/G46pwQWs5D3E5hnLkKzWlRXGJqjhygVV1eChO
e+TWxFOSE8h4oXxYENVVD9UCEG/Aq6noDC7VCRknfYbPtUyRJXRsFnGGjJgl/e49Chk+QTG+YNuG
KQY/shFO/pU7CGH8JzoYWGlKDJ2v7IMUEUA/bFdif6fPoCCiVYGT5rtJ3wIjQi+O0kXDjbeneki/
yY95P6kBCn2gAWKhOfUFk6ufwSc5g9TMyI56sqMKt5KnzWee4xYl9xfjLKIGlGXAC7iEQNMybJCP
TnOrdhr3S6fedmgpUte3uLhHRekiVajB8gi3Z1hYvkKPzg0gbpdqT9iAz+oc45uZ9MUUCDIox441
BZ9gexOhmpAscME5tjv8sbNccllJvQ4icSinwxAdIa4aZ5CwjZO0hvcCGOXBophhB2F6GwsUHTZB
zSZb0Rhwlb8BCQsxOwfigsKvTwoJiyX5BXTQLrecRxH7xdqp70jAoLGGClW7gSwUS+xNvBjSXViZ
WLxpnkBQWKcBUWyIM+4Xnnr7OXK1iMAOVuv6CmbrwY8/Kl4h5oUWYQPr2RCDVcyIEm3I39e5wFOL
97Qki9ZmyO2Ee/sNphKxII1Y28sQKBxQZCKzQFDF/12PbBplOe8ZhdShUJnIBHYyb4ghWODBDPyV
J4Y2jrOZ6i356utugLhn2ssuw+UrFv5wqgWnWnLLBnPI2rJOSTNiwjxEbkfOFVawZmT46I3HFSqW
eFziwnmBnqNnn4YkuCPSJ983XSaYJVq8v2uvnevx/XUKVCYW2GGzehUeTvRaIgPFhy3Tk0ZQYlrD
sKr47cze4p/jGl/Z29CAjBI5GtpqyrBSOevGf//696VrDbDVjvm3Vf4dU3uaKLT69Oqh3cNjQMmk
zTtlKtymRHC8tiVB6RGVLT5solnMlWWVo8CXXVNmNG2OACCA+LQQdaU7045C7JrFM1NBrQ2bGrr1
NWkbyXEIyvHqFp7hZAu9bAgTrx0ymvXmxfbxsiYVHnU9OYAfvwk2LVYO5xjaPzJkWJ1Tbu2L8mFK
a5WI2bYLcaU5Q8MjnqdEp13s4uaakPAMaPBa8aqR9TT4yTpu2A8FYJ9rw1j/VQkY70Z1vMI1FGrs
Y+9VSWsqhzg1AzQt8e5l7GhiA+PsvE9BuK9JzCx2mQ758dkELzItnC+7O2kKiFK/9JVr97bgyO8m
aEDzNCO0OWJNIPto4s1kOFYftT6224IsGjgaQ94btCJlf7GTZ8oiGQthf2Pegv4sfx5lPlcgD43i
8rLWH6ZJJYeXIQ1yb5ZEl+Yzo1j1nbMBp9KG15RN+hXdypze1/FRakej3qEcwufbkzrxVNVVRnlo
ANm9N2FLJ6kDk0pP8wPKQxJHFH9/MsaYrBMLWP5FkD53rRfh78bEo3AMgHqKnvxOsBhTVmk7ueVR
WGQqAs/vl4SaQag2KZBMDTW3GUx0sMk4x5D33XZMImfctJPBwdSw1ijlAoUBDwG7UveNKV+kezhR
Oc4KMhffhKkcjfY7wzdaNQjlXxczoEs0SKsCtHp9v/tril/LeIHJtxHkPodXa9jyyGAMd0UzLznP
DQVwIc18rcB/S/CPTjZF2WAKJW6PBTmuEEDQQyg6VUM4/fhk46jWIEMOYc49BmP3NZFSLCDqh5x3
mc6N0JienVL8+UVx36bMxmCPrpAipNFJW9rq1cY5mSXfeUaCFb2N7TOBxGYMGp0UwJr9mmuvET4U
WXpm9rLI9rJ+oMR/EbDfLYx2QWnZpjPN2vlsVVjWC58+qP5NqcXe6FAb3OYvi10eiLTEVpUt6mDx
Bq7LLZJgEEiAK1n08DapRf2iz6jNuBWzz1mTVhXwWFHkw1D9TeQdhWqP5K3Eq1xy2eX4PNtOY1mc
+1hkvXajx+s3jsoca29FAFI/rXXWFwf0Km2nJYh6FDvDjG4yTm/NmxxB62laB+cTTTULYh5bXy8T
1Vsyrtabx2gtPPb82IrHuUV0dpC5ZC1IAWCO33OHS9uXwm4aY6uXGMljhSMrmECYprSZH7H4BFwI
/TUSZZtSLbzuhvnlDYsa9PaYFOwjCl1S/wx4amiWAP1xFBI7EnL0VH1VI6bIyxSHWzSTMDsrWjOV
aCT1k/3SOb9W/ZXJDgGZUf4h0DyEezUgvbG5RCr5O/B6biChIB6UHmThJKaYvb0FGiDdSwJoSpB4
F+9qKV7OTNWwDA4MBieb44dHrH45snUY1A3MeRvBaI1w0ShjwWOCqSInJakfVQOt4Nb8MZD5MyzU
mrQ1KLXlFq9zAl/3o89yfYI8zZQmZuKm3/F7l+qTjjmVy9zcdXwLgUyl66lrPEh7DlqikB6J4q0l
YinYTnzS3cJz8NnNZH+OViGoyBWO6ZwZjAyjhV7HDB8f9a6yDvhzCGMvHsK0edolrNCoUsvUIpQm
BlUni1TdR/xecP24o0hVKSD0KU060GWozazPBJeffiheENqLtlwDW3U6IVsTsIFPNzS4Zuz4VvDd
ZAgYL8Y1vvbW52DQi4j0Fsw8BBqeo5IBZihfU/6CoinERGfnq47+nOAjViAJ2KTyZrw6WZobRIRS
VBQASvdCpwPami04VKxNC1S5BjEP/usBLFDjxJK6feH9vmcGDb7ljZNmoeMQMewLWEVgfEbEzWBC
t++psUjRVZ989NvTdJxco6t0ls7VLfjW/8mkzB9gCYAToC9KP76KmxZ7C7f6CdEbQHx2ig8Var70
kB6yHdF2O+ZnrFBPrRs+8m22T7cMt1gSE49iTCFcWwj/5VXHR7ZLdhGfdMoA6uK5wgPP+40B6Pv9
hbDuK/rCw/BtXZxLd5JP2A3XnNWFeAbx82DFeCGS3Ztn+efMCA/+LjhEhMGSLL531tY+//4jE8pv
rBrPGv9H+91/Z3grSJXmQ1gmILtXNHASfpV+BK7gMNqAQZl/D7TCQn0P+gKDy9+TRfzHoYblIlMX
n1I84r9HSgopidKEnOGA3VBw/wHhEZYUg5wqa9pMRGh/S0ifmGJeoW4H+eYWpYgHutYJj2WPoxeB
hiBZJ7hSY2IQwS1BhBKYT8gqRDyD6ERQtRqohcByaxGuxYMOBUKVZqmZ9HhdgoH+pFdlJxQkzaZY
AZGucHwsaIrnFrNYmSi+9Bds5swX/2w/W+SgW6L9ttLG33ukzMm/zsMBz5ceJtLI8Mf+bbDjdPfw
Jt9bYPVq3x+bfQsdIl3kk3TBtMIHdM139YQRgjiHa0FByjtkx+bBO0S1wO4KOMRDgTkZ2ffuq/si
xuHx/6v9BwPBCfAwg/m/R57NfQzaU42pStWkmZCmPrVci6yukqStnAA35sOgNRAf4XCqDRYp+IMx
OAPBMbPLZF4tahA+RNw+wrJFzSnoRx6GJvFhkkgmMC8eKBclWsVePKjA6eHM+XufCBLur5ujEzQH
OePkIUDxWH9iN990qxIHE2HIi4ZLM9+mfCR7MaqTye178SEmFHyO/l4c2Xf8pjimyUaqKL+G9Nom
xcJLwAE8ABl4YHn598DLB6OUybShN/8Llxw+F+6KC9agk3WB7NrhkznUm3ojJJjhrYUFao/1ttnD
Uu3qA0QWd404LZAp3E2asEBx8SdPbgKMSTW3hMjAz7/1m34DueWBVBjWioZRFA823pMB6jZBQBGD
CYAMQHf4d8kCnvw7T4AcgCesVjxgazT2nL8H/ea/l8qwHyLqxEstdv9eLIE422JfH7O9embQzlm6
dpDL1jUyGFIAd2zHUzlrJu3xw+UW3sSFh173N/wxEe8GP9JDDODiCmW5BnfrfrtfiE0yX361h/Kw
gH8MUvxDGZ0D+0gxbhD2fXhppZmSk4DCSB4HNDbKrUEjK0W3SHawgapX5UMgMQCtWkO81/5Qv+t3
8+6dw2t4bb4ILHoUa/Ne/uh38AEBEfgDaCEeNLoE/MBEoZKBJeIBeioH2VJP/rI67QlCMFq5FlU0
BYGQ3tLOt6BAryE1VgWpg5C1GBkogANBLyWx8C378RjQBAFSE0AdGM5UQovsICuEFLz09umlHpXm
4Cs7jDSOvXKMpcXeSA6GNQJ0A4WLMDUKmgAvCxhlsJRsfWLFS0de1NKsrWalRQs+y4t5p7vWwVrW
zaJvFjSJxsbcSQdvl52L8+cYH5kGzmnK9iSTcqXJrNuhTSn/DBSOO0BnPsnAwpgzq7o6t6czprOD
19ebWS+NPoR4mJQIrk+y9VKcxOAn7ZkEEkhrtFQYhPpurTgbqd820ta/A5qAEqEnoWcF+ANFIhAM
8BDkELQQb4DKHsu8YFggSPaOz5yVsX67je4q5QRhFqosoDAKbKor2sZK5j3OSIbE9WRDg5pG7obZ
RvGxdC+rbNGTdR0sAfRY6z90fdheUdJzqwm/oP9V44cxb/6J2QD7JG2HYsCOtPe2zAA/EPQ9h15g
E2rYjJwFE3LY5Ip1zJqqMU1B3PsApcfgaO+sjbGxV+aqmgdLJNs8gFdLawr2rjF2MEFMJaAD9M4e
yUyEhYBRkQCoinUIRTLwGvAEH42YA+Wm2tIPVjwi/UiAa6yOcmJc/64wjjNXWM9cF1RaDEK0ByaW
S7Lv0RtoCwOpG0ydOYo+pHmOcbKEDRG6xiX5ci7coYcaYWp91M/BTUJpLz2yu/Pofo1Hf1USspSg
veqrf3/d33fjIfYJ6eFciQ0DTNOB08pttbMcEhJnaTnT9CUa8zcGzmqZVctVnq/eyiqQVkq26vyV
T17NhwaLvEOAfarbvxHsbGQWYYvsaMBc0MXoIbEdf73ZXJqTqAIKVrcK26B+FstH+IMgelmt+RnQ
ASzfXJM0vb8yTEEdqS7Jdm7zPngmbBn4SA9CPUM0/0YXvnLCZWEiFVvoylyxZuprloXTJgWkfRS/
ygOovPsFq2GdYcUxf+3fz0/887mZ52avs+tBN381SPcCa2IT6ppO3tE0+czgRxptji8JOxpe/8ha
pO9lJa9keWXLqypd99pQL4lxTJhPgiTEgpRPK2f0BoMhHQ/FNkQrAknXqsZIg0IfqHRcgK63BFl0
SzJ1x3wyjVbMTxdzT8U2x1RCxhkye4RtTnPhgpmQI4otAqAZQCTGBvS22JGBpVFUUeH6tCdEGWNq
YtZ5MOWf0Kh02Enx82A6ZPIVFxyVJwMHgWRfQ5a0Bn0+GCczZEDtGf4ERIYKhYxnMHageC5VwE90
zFyq/8SCYAH1z+fRQdj8lSJIJcDK6586IjH/D3WFNMJFYqBSo8MRwdVDVF0+2nU0tEjaCG5+0Wj3
xQXYoaYjaW5mfeM18KGAj2GGs7YIK1hmMFr6zhi6SyUvVnXRl4hpjmJqjZhCAqFNCcFgIIqI1BWG
ZVFClASelgzwSfkQM5PUOUpWIuxaf1L6E2STNYHCaH29ccREog5NDmB+/2aLeM/VfgYyoCIPLieY
KwyW6UIfdY5NdjO+JWa2+4Ur6cUkrxdRTfuTrrJi6Thzx5yRFRxLsyZfRIxz11dyuTbiU5cni5Qn
Nsocygggzhjp7zFoe4rNixQ7FcpkrNZ4sPBvCZthmoxE9Ds1BJkv0iCC/QMVwizsCwgWpP412Bw5
qRSU3EHoXHL40+KvFFeW5U9+C686cpjy8M/BUR/F7SRdnat1dR7JPbor1/7aXuurujMO/YaZR5RS
BfgNubLsb+AX2ZBwy+41pKLhTqWvgjCguqPSUxkYhyTIFr0UJzVEtv4nYUEHi/4VkA06wdMHcDEd
aAs2MoS+EA9DZq0O/99jSjoKBLQnluGL/9VeMF5drL1/UrfyVvn0rkr2sTlsL8lJVEbVyaDMoND4
q4dyCgzitMQb0peOvqyB1q42iWTFLLan1XumytMSTFKgbShP+FWoXzJ1h/MOEWyCqH0jqhRRoZSb
cOYMULb/CNGJ9YhY+dBGXV/n19lzDtnngNlVSneBs8mdlZ7jawUTuEvqjy/aLwOP03KxWHwIIn+7
n86FE0HV1jGmgKm5yZFokkVKrkSx9aGGXnxKtGcR+YbZNGJ8ZpegHL0CMEjpSkffQ9pVurGkFehu
lj1K5y63X2/t6ChvbKqETEFkdQhG6iWWEqOeoK4sSSrWZ1h5X74b8DY9qu8iXxv6KfBmUDagxXY4
dbAWgFcOMEkqo9ombniugYvZi7zqRw3CDSLQZZAfKkFqe5oWOhZubPvJOgs4RFtCN8KdTxPChsVa
gHabchmD0yoaXMuRs2GL3wS0GeE2IR43W4sWxAnvjXPN+pNj72WKTZFUOqDjhnVh8QHTRJ0OJMXK
w0MjWngILc7o7lZhSqW/ahDseCukOGjMSV/p8xVcKo+sn5plhW0Rb06WD00++wBjCp8GjiMHYF/v
AHdRv0YmLdyEsxMuvdfMsmZwVX6yyGnjWgFXFRhaXnYqlmKCH+C0R2mINHT8QvtBtNubULtFYI1N
RAXVVKVCTCcUKCFeksoNW9r2vbnu8Eq2y6AGOCG1yDW8aaLNImWM8vQFzAWUkU3qcOJgPO5HYHwG
IoD32IM4pCJhQB9uepj1abXgk6/hJFtYs4pPlKEsGs0wmXaTDGUfRdAcNLx15Un8QMU/1cVAUlcn
ZIyKH5oYe93MmaaP+KGvVLbYnXdHCZ4suom0zF2mlBM/NvAJreEptVkxlZbFVCXmALMgaCb+yzHf
OfWe3t1Zoledfq5ksMQPiRGaBW7gCT8DBAck9QAlIXF3osx4UfnDeybTbEGm47czTaYFacAzY8a3
8FEikmWSLfJeXFJLnzPGDM8SdHVSLPDtznhvOJBT/i1ZJFNGLk89rg+XWDaCLwfZwuG9J3wlngQD
A0aKkTLzngov3pglC15LMs1da/kOmaspTRHJNnN0ks3cwJY/ff+GS4k4e29l0vb2V2/1Pie/Yope
eS0f0uJ1MX7QpW/7g/9tHTGelsRE3VJsNemgvwIeyyTDHKJ7dQ9uPqHSGsjRQHnwt5Dz//R3FLAQ
2Sguk47Leug9xdkApUfIwOWE1wsHZDNgFaIbib+0Z/WjQ1NjHqTvZ64SZh1vQIjrzoeDOuRf8a44
ZId0Fx3M7/chPvGDWGulG/5b9TttB+oiP/EHotVZ11j5F/WuXYfTem89geUBEQf5/cWCu9Iv6hSU
11zU62BqPfXl3LywWOl4d7iWtUGysBDnDggkBsz6Fk8l/tsclHtuDvAtb7MD6GGvhOHE3r8v8l7+
alGbsvxT9jAqnhae2BSsj/DmN04vp7S8aT9+iUMByTN79iAiditiiaQkGSWkrmEsAgDu8DmTgzDg
dFbyPIHU/oxK4hoxfRHgL0+KOUH+PGhv+BbDHNsklyEdq8aO7HIrFpVrAMyh6oa3BQe0xqrl2sx0
Fdopblc8g+OPMaxjN21dO3O7FPAOsz9xXCNBsSkjFuo3wDRonT/OcbJYQnJA/hscLhw2rBw1ECAA
3C4bIW2dcKoQsdiOABHIYRSpsjaBkCOYAJpB+F8IbXQaJrUdkyyIIerEeIKc5gZtA9pRc6TWo2iQ
MXkbn/zDyMceJxKOQxnx4igPLeZNh8OS3oUrAs0SYs12YjFYG2kmCxK24IpSblQnLpjgi1i5xG0Q
yHM3KC4Xl56MrHrmoIlDJGQP4meA5AZjG9szIvhsArXFSahRgwYu0wx4Ps+YFylr3FBhciA37Gcl
GbDAozcDhGIkMC6rFERCz1du6p4DQtramFOqskJAE8dDXl2Ng84BTZsGR2jUz8zalEvmS2X35vwG
IrHn1RoU5qwxtROBBPkuhputtZGBikaUrGJwD4MxxhqBM3iEGfr4moqIem+SA/x483L2noph49m8
IoLGcbMdw14XjI+c5YTWD9oHwnxVWFqZbX3198k93JYz6VGcjavxqJhrgXad/ephPRA+Hx0+33vr
arFtHN9ihD0DQnfRGfZXOnA/8w6gaunO/Htyzn7tr9eZFD2udVQspOVC7VhL+Su+8r/e3bsbP9aP
uX5/G0dlphxghd+Mjkx+1Z086TdEtH+JeRIsx9qBlQFBDrMMfkWXSG48byzZtwCmFa84WUd78UaT
fbau7s61OZdLMX8YPeodjCr+K9rIY9v70SD8YTLJDyrgvcDpsv1IPsdH1Pq0kWx6IbzoH9fs7zkm
yIO5Io0HixbM9r/1CmcvCgshDqKuJ5/foo5gighkNdphRF21oKn/NafBVv6Nj9r1c4zuop3B2YFq
FgAmgq/+CLUDYb3AlSNeqznBzMt38EdeBk+BagOVO3cDUhUob+4qbjIeCoMuOqzuwlZV/YlHvNxF
sMGPg/NwIpA2cxeKP6wh4pGr2VA7kOc0A7Rqdw5Bua039rM/9jN/IdOSEmR2b9Gwe78Bh0QcGAHW
vISTSTSQNChgcALflO/xD93rDwUtepTmjqQDXion3WFA3gzGVB6/EGH0dNzSXgPlI377Pwgq2PL6
uNn9vfybHvNjPZOur2l3jtb+Hm2//VvslaN9pgoHlUVhTtl0r3+8c/2jIwERYC4vSTWFzQJu+0PU
PX5kxnYQm0e2G0GhOIwYKaQOWFx4dawvXTtSyWoT9TxmUqxhrBdPFCEkCNFsoWJRlsEtWYsabJ2c
+4cAHrgI+wdbkc8rOqVX42Du/Ht21q68J587S3MjLNzcjQuNEYqfPwg7WxWrNxMusjPyiK05rHbw
DaviBLw9ZZLgAvsW97EYnUuz4IoKD9s+2UwMZhAjTZ8g81/JPNnliN8aKvIMAVxw687eJFm3y+aM
naRfIj5Epo2FagZaujaZrCrmsoqxnFiZd8pGX3GXTPSv+qHuGvTpRCPMsOsz+Leh/ZfPBbjr54b8
j3AobVkw2XudHqUHjm7wK65uHlx1XEXOwTkQB1Bf3+fil/XBECMmuL7bB18wTEApC3HQ1fonkSP8
jjEbyPrwMKMfenAPQI0i5fB2yR1ChzaJO8nfc1XHx+osPeqluElFXZtuibMaFCQW6WeG1pyjvUAq
4h8m3IQ3/gMPC3RIVg3wBVcaUD6u52hYnOVfqoaQveUcCAv96y4dgCKuGke3OitX5RrdO6wa1qGl
LdMOGD16UW0E2/fdv79/vZN2fF3qW7tl0Z7Tn84RLBHiJR3KkXdqN/KOuubqHJLf17mad7toQV1H
GWUt24121L/aTbtpdq/L62IdnR9tmyxoT3fBMqGYqhYmiboUVPI6vqor5VBRWy16bdxv7bGyDU7B
KrtIR3Xf31S+8U3BpK7LcPD69u7tVt7zR37Nttu/Lsq230aX6KKvEQcc+dXURaf3r2hOvghKPaC+
4Yxwwf4tslyznCemybBeMrEG6wsDfCSEaZCX9MqsPQ/UkFzWDTfkg8KLFYw/srCyPLOjY5pBIJPk
FLawuBQpzIHgeZqdWLcREiNSomKNRdtn436LBWqKxIHigt9A1ew9C3bhz4hdOKA4ANz/xTvZpOwG
Q4RnKClBmdUOREJozlAUoSLCgUbtA5LMU3OcGDQAV4l8EFDvl0WVqyrhdHJl+XuWYpZz9iFHgH8s
wr/sNWxgXHPm5M1uI/+SfFGcs7vGxmXu3jSeNY15K/RJCTiV8ojOBhjd56hcWRcTAJqNuEANt59l
3LDyU36m+LlaJp30M+wB9wAUFkwx2hd3hrDcX2udpSD6ja8Sjh5zxNvmuHCIqN0zIj+Y7DEQt5+y
4YBynL2T/mWf7FN+Ta/WwdiUV/azL+8rvZor/8zCslI2ysY/60JwIJn6eyPZj7dcz/VVpvXLNtPm
jfXZeh/2H8JWI/lzST6vq9E0Jx3UBIXP0IfQBK+zARIcbHoN0vlGoxkwQTxNnGgxEGsfrt6JsfP3
VgMVpGprP+gZfmLM6eI/H6YopuZFa2iGwmhiIun2FH9Ut8aI8UBZzLXLp9TjYmER/iVjijIPDVYS
4bdzm3BGk27kU8WeSOWkaYRSlkoemKfoxkiALGwY3ZifEhJLw3UAgfC3hjNZmVf9jH66UubM6vKV
icrAOGcl4ceAitBdxGeveIH6wCKFz15L3RbL68eb85fI2PMxNS4eRnRWZex6DlLKsUU4eDmJmXib
u+9uHBVLRjN50UJidFyH/ngCMEhFycghbhTEl/q468ZCtv3hV05NJvz2M2ApjJkVagNGKNmTQpmk
TCxXRxxtwNCPR67lBCGY5c35V5OLBAUZWsZo7OSzxlwAXfbtJQLqgMHkWk+2LdBpepaVXY8xFyhM
nWfvKdK43p69mnuRnStSEhUPKScZ9WQB1LjWtN8Ik4IdMGuLcNcXfVZyC8EBAxLNs3StKxOqa15p
Jm0TYNmEGUN2DL0+zwE9nAl6a7gBAsxMXjRh8vI0k6e+CZqy+KrldaWRFTZr0Zg4mNBntjYHe/68
952KbGDsUZOTUmQOddX1UvEoPpPYmmTsXRrNB4D6KGNGFaNwnSGGXULbyLuBWJByVEBj0E8qA2ga
nIFGOWbsTR1MZHsUayMALN9g40X5zugyhELoMAntlZlaxnCFiUckEznMDB2j82xR57BQ4RdmSMgE
jRY/CdpqYDBCcs/2EghZJ3xpaw8cUkS46ImboGSGC9OnjS584BuAXKEo+ExQ0KNaBZCBqQM8lf4M
Ru3LZVAgeZ18N8ay4AFzHNApMMmQIDMwDCydT9A3JK8q1lC4UrKhiPNsxliEfQNhyThqhF2eZ2ka
PPRTIemEgPoilCYTtYqiD+0/zSs1CXzVP8pKASv4uP8RdV67jSzJFv2iAsqbV9F7b18IimyW955f
Pyt1cHEhnZ5pNSWRxazMiB3bQPaEeg+b2f5Qg2GoilaOcWAH7psSXoheWUiQmaDHZM3XQzJhVH5j
zuACYu64krBFQug8T7Ux0gBY9KgrVeGtt2mYqxMhQlqztKjYcOJVkc4SXL6yOT+KZwjjmuui2KIS
gqktIUStR6mG/fQEvmGSjFFjwnHBSxgLPmZG7R07sFydWQ8oJDQJ/OYJb0OMKRgTWSYP9FrE8QXA
WoCsGAPUo8wfMqqDl2uewclS2Op/qk/AL/BPACvISwwh6k7M8UKHd25Y/k32nGqEsJTvQ1pAyQZM
VqCaUIf2V6igO9BUHeXrAOYv5R11J9h5dAOAB67l4YyJMf/iUXwyZaT4FHlLf8MOqgjGJDxGVLPl
D88VzOzx4VFAZtS5CNkA5PgTGzFIAvxivsjUcoxi7smygFzgXdsTUiX4DZk1l9Ux1mUedsuwf7y5
xhQ9B2seo5gHHORtYiINPMe1BU8L6abB+fQB10eGSw7z6R29eW71kzKZ0jU9M0xHa8uzp8bmN4MM
8gnvnGdHCcsmD21BZA1S8vpDHkYFDA7MYmX0wAj8wRtxYth4b09MJ5gzE1u2ts8yiAjONZQhz+im
I9Okppb/MY9mtAEZXcwYfotDeS936sk+M6flAnFplHigMrwlMw0Stfi7uB8ouAEuzXN/r3eeoEFx
x9ToRAeMtEE5WU49+tRsCAUZkjt/wv+mihdsBngM6qCFF2+gYwCmH8LEA2zn6+DtiAfQAvAtbArc
aDx9tCqeKqTCgSoWKt+L8EDsBwraUv0fjQhgMdU8yyRgwMTT5ku8Y4IcJ6pGpC20IiwcLjRLjKvF
2lHPhQ7UyChZvMtc++hdirMd4KIe0BgxraE3IgoOZJgCE59p7kxqI94RGmOcHGgk6Dr+4FYxY4/e
LC/ADMY4lKRjnLL+5tvc8CxH3hcEsXh/qaSF/LighpYQSZj/2hXSX7Q74kYnVttguD0j1CtKZy6L
CL8ka86EuAQcJM+jxwSBeJn5FzTZw9BjzsxYcsawgXE+yhsotkOGPl+8shgTnOiUsLqzjSGzAoxC
GGXC7pOjWUNgMy9bZWo4ZaoZyUM+y2idRms9nCT2vGnH6LDxEmjvjDoVJFrlsGnmD3PcIbSk3Ebo
E50C+aKaY1Yn0wsV3854IUI32TSaearO2O9iuoHHGNOTRzfl04P05YwMcuXjBQRSfryLMKYYqf/A
w/t29GhnTrWwcK6BBlqJBRlgxgkgiVUQFvQcDBgrI1YWqnfxJ28+cNyBXR/KTvAqiY2G0PSfq6vE
WhthXIKBYGauuGiJPs29eQvQm42jZl1glsDuWCPnGOXZPnaWeFzzHPiNLFsT0+dwaGC3RuAURw6M
cY4nSIv+kOgu7q+0QA0+bP+aT5aUyf4DqzoZ6ph7/t2tXBU2F+4RXBeX7d3JhrwNzEu4Q1B91O0o
MWaYJ9rtFIsYiPp9SEDN7GvNA2MWHWBRdfoUDnVRTDxjxkgKLRS3sB0uEvIjgATg5eQjwb5CptD+
SUpQyWBFjTdHzZkHjQCLRntUM8rjm7OheL3eXIFkFe8wOk/w12jWGbbe3U7PljwZPdzit8jxjnH+
fyRfszsSYcdzw8OuYwUiX1GRiwq9D6IxHFu5Vuj6ub8JmQ0eY45t6ZexBiuci8ci751R6wgmQ6aN
vHxaFHNGvZU2YpbGlYvqUR0xNBbXlXOjIVkRX2n8a9w17oY5qVy0MAC9SFaMMSbvvrzJ9DNW76E5
Vhy8Gqcobsxs7cjbLNvwdUYueN+g8Sk4lPwf76afizfDEPZpYmFxIFGEtcC4wMEG27U/RpVNgoA8
LA5utGCSzz4DRac1hgEp6lj58MZwzqLQNycx3nYo2m0wugEnL5ffMoTTehHCmz8k7hIWK4pBFmX+
ndg4A+fMIibxd8LyZU5cyEN2Qs7W4PXfyeTBKWW3YgzEDicPOb1JC+BexSMobDj4oLGIRc2J4TNM
00Y8UqV2Se+8j04zNvBKg2pkipBiFx+fCwIWDwNKlCpoixCQQIqDGa9j0oCEFA4vylcK9AG3v16N
uf0luO4pwoUVhpjBi41BjIC7AZ5C2GNW6Srs8bzl/p1QfOkaEC7AyY+D0xLBkowjxRpg/RFl1UgY
Ak/YjkysQo0N83gsMGSb8oTIuxV1B7bmGAwwn36Qo4QDFc7lrEkAS0wOaU4eg+aCBEbJRUhFjZ0Y
Ov1GcEv9fzhhIbm9db8oAHlNZj9X25WrLbjOFFRQ87j/oZM/SNJim7AmrLWYg4NViIgsgu4pliZG
MvRA6Z3NJCbZRkSQMkNnr21ScVvB0GIb4B85tAgvoP6Eho55inpikULzZ5ukvuGwb96Um2zZGBgn
CDqUH8ZtFF8sIEpS7mjuDn4KOoi6HiIoQqpOfAavCvJUFa3alIqMU3H2eEwTm/DoSZFMsZ0P+v0D
s5J6zD5j/wtuHMscJ5QqADvAlTVAn4AfAWM4sGJuO7ixQyAxbgoZVQqdM45nKDV9BIA/NfsQtQ09
+wcLEbRD0ovDrdzjHE7IFNAhuXRQaQjYO7cA5yx6mukaaNYb6HdQ1V328j/Khu71S2wU1ePK/eBj
RVtK5x1d/Q/+MDS42Qu3YTrU5vp91bAjfKHOsTaPuyVw2scdhAgMwdx1VwmIDOEkD/vI82QpHkEK
Bz8BZ7X98PHESO7d7zFgkfcqK45BGI0yvHGdX6mDBUuLTHTUMVTODf8LmAGfH34FlEh+B80zrwAc
wz+DtPI6xDMBBoIJRLOE+gXAAl0frT+IEB53L2BY/h30QN3Z2Dc0L9RABoNMqvUffBySl+8xMQGu
ECOXBFB2QBBbfGGkFgQjZip8xot0RN7m3CYC5UCDLyZcKiZnYp7FOCq9qGvryKTGlWFEYzU0YMz5
YG/jBQsQw/8tGLmBCNyBUmBIKj8m8BDKT4SgVnPpUiKlbw63fiDd6VPTmOIb6stEYsVlq6icg7wQ
DExTyyyDwSM/AJUobwuvA02ooxEJMkxwYiUNC0+bjGAU2F0iXvm/Z0AkF1Y9TAx9bgGQJRyCNEoV
PMjEp09fUTKlgDP5k1UI2qt16twCsOYopAVFg6AJqT6bJIkQ3kj2BbuIPcpirAfhKnXZSQkipbK3
wlnFTpMSocUZ2OPH9mlRsudfcatiH0H5RvYNpxkYN4OuGLF4V7NZ1VBGJX1YJ99ppUFMI3idb9P9
cBYl4fbrHj5avmRwPGTeNYxG8Tgeh+NsIj7oRvnvMUIoywcgxQ9WVT/URKP/57EKJivGHExEtLEg
+ETFTmctwJqDMd7pb4nhTgGDTsIhG4mDjKtDSxOBgw5RKQ/u8YLiRBtWhIXaDVrB7NLh5x+s3YNG
WVp276++tlAFSlel5ZETRL5NBRQn4laZ3RVobcO5/eBgwVC1wmFAY/QMCUF992aGjPmgGb/FK4a5
Q7a0H05VdC5qNbIzJDnM1xwbgxxMzI175hQ/sjoLtHdwRBdYadiggjkpW3lUPU5SyESOniqo/yrB
L+CYtow5cb3kZlSsOTjzzqoyp2X56hkOewq7qbR64JfvI1dzDTZszH78VRXsW2etqvyoZFk8ppgi
aVub8WPaZ4sg20Ud5gjDTl7UWJfiQnJuk4/XXfrs7Ve/Yn5nX6nlIbUQehxHBLeXWDDhVKT2pMGL
LFNcdZWdxoBON65m8i+tTx2rUcVtrewxXaKS2cJwesyj6CRF90i55DCiA3Y4u/g0uAbaFOX0jxis
s2UiMkB2nrXg0Pq7rfcd1bcGESRRcEiH/UOqTCY6vQgOC5tjZ8OMUwEVVGz8ZHhitA5gM4+A8HT2
9gRuB7RzwgVJZdPvPoSmntFhHBGwHIxU7gDCkxoIBBlNiVBtNeQOV9q09fqJ7DN3AZZUpb1ZsxMw
3JIUvCvqtRy+vjQWRENFAHSFpA5nDsBIk14MXAlS6d1KEFfbG/WqhsOvf5Caq4/HVqhKkMPYOOhI
ZBfPWQblaPAkkwYDfrdBKJ2CZhSI09wkxIzLFxmPK9dDiMlridFG1acG//mjIWEFqWZz0DNP/ujR
P4SgDhastc0cR8NUjBlkiAzIzt6F/g8rRHiA2IIEqy8efi16C7Tb1cuRQYRcLIgAqP2FFxCcUhqj
FlmZ9YVljiNdAkilUk+TW6kNDPRrEXkR7VqBNe+cdBA+YFSEZBTD8he7wnzyYCCkBHdCrWAcaY44
yqaylaCEgiBrTEtz27dHV/qnJdPwX6uvW0m/O+RwPhwJm8Ohib9Tnt3FpXY8cBXD4rxEqcs0GudS
q32HvsY7RqPH9N2DCGuzj5XtMYiQC8D6rlCP0buSroRZvAXrswNdE7GQC5mvZy0OfIRqIXRC2xWj
eXMPGXQ6cx3VUyXYmx7rnCM/DT6FOILCuwS2zBQwVqFFUYxpbjqyMvtXywEi4CfVuMGqX0jbuA22
nrN7dCL3rxrYcTvpM2luIqJXiSrtYC9qiPgF11GxYQpF+JT6mOajqU+oQ5NGX1SexfW+E0B6ILr1
h7xHcAIqQ96wUK9HHhEyWnD/8sbJId7CYt/HntvD9aqLbg2YnF9YSF2IzXEsME3uFPNYtHMCysYB
V9RXhx6k64YC4iEv68etzS+ata3RPPElo9w42V2rVgYa+pDFY2CV3SfxrDHMeV4x9Qug7DOQUXh1
anRxUmGQNmvzg5RTWJcbA4fbuof1AEpdldEopGBySgcA0ByYCenoFfWQdc6INmIEkD1gApbtT8qY
JpvQtZTfue5e2nqpyRcfJx8Nci6mz9RHuYioMZmCFT3bQISx3qePZj1uF6AitOcP9LQShgeIa7SP
G35ifR67u4qnX7E9VwpgCoDKg/JMdVvSxJkUKReDcreJwRyomVL/ZbKmVKrxEPKofYtCbhcDDr+R
YlnqbkvmTu24KgqEvoy42Icz6eSYn4Kpp+yfe6TlmjrTeqyIz2T45rziBilY6lAqaM8EYqeX7DRv
mTFLpNYwVHqw5oYlauCP0x7V7zgp5jV8ajwoo34BWka/jWtmJ2mnpigIsj6Yzc6u9blliArd/x7d
8v417455T+RXwqGsrz2VbHt5QjQVTmMKaiURTOk70owQO700j3rNU2f8J6KpPDyH6jp99hoa/3CL
03/GBhiooGzq2JfZmnma/neeUOyU/jRscL3fkAHgFnez3OBcRG6aBTVXX9f1RjJXQTE3FSDooe3O
tCmsU83f6GLDxJVFiq9fA7rzAuqc872F3wrrB2K9i5kuj7tUCOY6gtVpDaL+TEX+pQqxQaf04kTS
lqY9o35pm7SSlj41YpoceR+iTSuarVVvc4gBYirpzXO8KHHotCAelHcnICE9IER9Qjkey4Mm7Udu
tFXdeWFsuq/4nRl/4jwEyNskQ9SLienSUKIpr4lS+wpwG4RUkXZKBb/zVKXGUuvw/Q/jie6Vs1qZ
9J29kExeDLYoMsa1iFmnGpVUdEAc3Bj31sNIwb899KEqJRNLB0XNlJWbKqNvMfOdAAMBZZNQgUcL
th/dZXEDnCXDJh579VymvuzYbdv8n+2HFFVzGIM+28ciY+abrQsODd1byekZH/KO/YitMhjg0NyV
EkAdKnfJx5iCdY+4FSPPb+//KBkUgmhDuw4fve5GD4YAxrpzjm0LZ6vlKh6SB74H9rCIx195q+sM
rB3aZwuJ7EJIagN2zk4iL0WbSSoS8WXFrpswV4UO6R+1wl+XNno3bL76ZRIdNcAIDHKRp0by2QBh
ayk/QafAoPTu5gfzVMZqzZh5zTpUr0SnsgTx85/F5GPLwii9GUf2sYz3mbkrcUTrXhL4cIaixikW
yt5Tnl0HnSfBdHL6bT4xGCEwfZif9O74IHKC29MBy/SaT9T84y4npVptjk1+IKosZsfSqMQ96NZC
0cqZXyIvFYIrNNKSTVGXXgE6sT6Fmc59oPWPWYk6upe5BhbafOwUfMBXUAJ3863IlOsQRBN9wjur
o+Cn98RnqM2frsfGpwJPznPeMCkbSMXq68yCeKlH64IhnTlzos9DxSMHzkwFQYJuxa5wWBob1lpj
6g0XzLXAsoEIrFmgTg0VI+KFbS4bEeLqzp29TR2ZJ/ve3+YmBszYk/V7jSRDnh8DF4uTgXYN7+IO
iVxy0+pnkb+87O3hH4JDQ5O/WmQ5uOnnQyzE8HXHoZBb2fvuC2zJqAw18h2PcrRP5EmRkfFyDNtL
UD3rca6/7BJvSdSQ9VVNbyYDvGJWwLPDABbHDsM8Wsm5IptV0AVyokDXUX6QxTwZqkeM07lK5lAz
JXmIcevIHkojaQTAOHZHBE1NyC38+4hxWzYHgslPGfDH3uZ9nGG9hHtRh42CNoxNugCRB9KeYjQS
CoKV7iIkK5O9PdNvxl7eamtzqa1q5RBrex/CMZVTsja9tXWqb/rbfCs4UMFBhPHPcA7epTB9gRIt
1Fw9RUfMxpkhQie3LrFvvf8qWPwlF74NKrht4FS0j0Jr7y7dpc2HusWIa0/+FbFagp2tXMidgsvd
CsXaRrC72nW+T2GDZEdceM/Qqfio+WjP/bk4ZlvsPpBDQT9mtsTwjakfVqAoghhqIof6G6BTnjBD
D3BIYXuHfi6GKoIzA4DN/ANRVoFOC+3Wi4jCP1g/DX8Esor2F6VFMo8TfBPLndDIWSjq4jsXfe7f
UYU8UAkiOwB0/Euqg8YO/gJSA35EJ8DkB7CY5gS0g7MG0hWjhD/iMzMZWM+oBdl9mMJj6gHjBEIV
XTudPNUKb37y+jaHSjnHxjVyn4n120ObskA/Gv6TgUhtpgC42ABvEI9gRIIehYUJxGcAfYGZIFX1
hUEFJztnBX5GuBoxAwC+Ba8F2WXAJ6BC+4fxQw/XHuAbq0NpUDcj/LExqKs4ev/gVQaLeMQAEZJA
yrAN0I4sK4ByzFjZVM0YViHZp5jXCN8ZICQHF3cHkQjXBcbi348GQ5uNwZ2AUZlDgmQBMwP4oTkC
Dv0CijoDtEiWvqzcdZ2DWG8iGODKVlXnWEYrJWOVtcnxjyC93jMx+n4PTOxCax1kM/BdA5DLqy7e
F3Fk/2zohmSYTg4qI8DTfRIuGfErj7npz6QA8zkfLxbj+i2muLOgKkKlwNQDeIk5CVuwQUQUpy+W
lrRbz+DtvSlnnBfLt/9o4Dvu83Gvrob4gvPCeB/RKw8DgTXPCKIYJYl1IgSuJQFy6b8jRnM/Llmu
ykhvAMtGX/JeceSvx5gS1sGEbi4dkx2AlF4xwBVhR4NKCciAzZpJsAtBGMSFt5BV8zeIaejX/8Y1
mADhOsuAG4kDrFLcrYx+jBaFF0xiUPnE5jkhg2fBLOf+HXIw8FNYC2Iu5FPbCdzMga73t2JGxUwe
uVPizkkfYbOAVhWO4HaxxZBNMkkn3hj6wAjl3tD8+8iHiCOVgQ2e8hi4+JHS/HNDDQNpEJGjJA0q
ibVHCbvLqA8L4QlLEY07CbeB6CHfNmbm/4l9smPKTV4jAteQexebAqF2vPtP5p0i0Jb2Y6rBzLvl
3ytLMkKLpo4qjl1gWWa+zHxITjAOAn+GX/oPt9DfaAylYVwcyIjbCafVTOCN2VtMqWhWsRv641HZ
sIA4X5mC/jGBgPPij2ROUeu09G2wx8hOA0KBEDxS2V+FRkrQTYVGKhojhxt7fx8wXdmX7SF2T38f
+RCPDeGnB8bKRFTMufLR8Xj8b2PBAAkmQ/rnd2rfuh+qOdTyD7G5Bpf2ph7TK2dTVm1dDQtJ6sJl
Ab3LI2MlSl85e3tOX5PQUwdmTQYL0umcugET6BpQ0GX3RVfTSrw+UxzhcrWy7ZXn0TcBeQOiUuph
0zmU9aFBCiKiM4TmIlJxtRmvNiuOHCFlFWJrVUxKOe0ZcLK/Y43KXs+zNoyVZqzaZsXyjG7JTTl2
ByFwwwb1F2TmL6WMPpLSmk8hqVdvyYXvw1mRU8Pi6Kdpo+zn1f6KV2udqARfxGb7yalKzlgPfL+3
np88tasjkeaVKeLNCTkv0pHN9K4bGQPG0HxghDhUBvBtBvCJBx0fVE0/uJEMKH8G+I3xkeEYqbfo
HYByKmjB1YSTV2MfgDj1jYFFbMBWf5Emy6++yvwNdj4aSRPc21n9Tw7YdfFUMXYpOGiGPsrbGuom
8jb6wblLd/WlvszX96N83LfxCd/+rUlAuydRMvHdiVKM3WicIheJRymWrKQG9Mhjpk0yUxIcLGaN
PqtafhH/RZw8HL9IloqLeWsuDYezkCppHDc9ZsIV+nlCDunyiajG8YPxVrySVfzlB2bDDcFRI69L
86qTxGBs83SZM5xyDDh90o9WpNPWIv6QQrvCYYMBlrIL4sMXD2yRuZIso/IAsl8GK+YS5Fw4jxtT
BiObcT54Low65aV1H2Yuj+AcsAUBMXj1gVX2de+G+czqS2geUxSaVUea1oO23z33j6vBpNOOXpao
+JV3jdzo668dDwnMzFIWmT9xgZDcHTMzpTyU/7zun48sFoVC2D/lPpy6+T/29YFDmeL4V1tCz2y5
w6Iplk7YjekDQpEQdg+rX3wIGKBV2r8CwUSOeCJQL2WVMrrg/obFX4J2Z1AxChuwG5c0zn6EwhbJ
psGdfGQbQUQbPEb+1+Ikt8b0xlKxq4ypLbEGh+ndj7ayhaBZh7WprRR5rXfgVLRouo13kTaHItR+
536zKatzYbxVRnkZt4wCOp5ioSeBfHQOzSorP3G5oUA32vptdGsbWLADxLAsvB+LRV4cLIcSS91k
/dgw3hU4IgWQ92n37V31Zi2ntS1jvaZ/KnXbN3uzeoXGkThrnrJfnr/uNjNHIbYKkf6L80PSwquG
DIaEp4IB3bE7MQegQfeqo9pb2JpeEnwiYpil2hXdUme8XXcnKzMNAg3hEv/qdNkHFCJjmDASUQsn
mxdegCzm/V0z2UvDfYIqwX/ghW9x+yWXJgQ8zD5+xwDGemvSrUAKAtffnT/cMYLirJ08mmVrLRrr
N4JwmXjYjTMrrr0p2eMUlA997agzH3tLZ2r00wb0oYVTSTtexUDlZX0rdSzMAgvkB2vKbGJ1dGqg
OBOdLMYFU0nASm76qhn76RMsTWenotm5oQGUZHawGp95ytIgOEbO0WE568D0qoWw9nsuGgIToC3B
OQuF9KRZH1PlGvr/IvS3/1RpZ8JtKhcm55eNc3NxCqK9ydal2YwFhBa5MTbkOpA/cgcc9NVZTMK3
t8War/6OLJdvnB0L1Fi0y/HxayzhG9lQH2dEoGGewI+ku3OIfaTQh8UENWWcXsmLkZVFmz3tnKFO
fCR+pf1Uxh5lfy9tke9Cd3NnqbqAlGX8klMYyEu9IwLszgrOYAZ2OzK4k/ZtU52n7svwLx5dz6Oe
5RalRY/D6TJ0Z4Z2YpxXBbBjlWspdZDKTh3XSeGxOmUIUFJmA3mgOE73rTujJiFFsJuV7crxfoGb
1GCiS1NfjAQZmwgK4CTqPg/zUilbnqNRk3uxhi6h6nN8Xv0MBORJEoZjT2V5bpmnr3fyieKFVtFl
eBLQeicITJIImXZZHS0soxr8evu5Y6zlfqn7mzlIt/TupaOsb3ptU5B0H61tbdZJk74gq5y5Zwsk
CTFEC9clkRqIvNDVG5uY/dTc1zFNFsUTNVB6w2g0pdi3x19AhGiVt9Ak54nDsQtghjloMLKRH5XN
Noyv8cWuPmV6QaUzTrBDaTc90kVKSgmjx49E79vPi3lejCR71Aksd5mlt6w+mjVyHPnjMYxgbbEB
2Fy/Ate9WYa/jg3VYfOt55Zz6sxNjothMukeG8WiPwA+GSn6UjeOmrXyIJBD2IuJjczBTo5hcmDK
YSZbp99ijxByh0rcWNTBASGYDKjjc10+QVL07OwzOnWAInR109kSvnLOT1NiPa+tE0jmPFM5gLJk
3fQ2GZc26eDyMsWVyoGG9SVIA3sIripKK1M9YnaeylPF/a39ndzCwuDIwd3+EDIWw/u43QfsD6mH
eSn+4i6Wq0p9AOaA8RDI24qzLJxiRhAZTzyR+naA4VLCaMzlbTaI/rNN5prg0skVJA25HsnxAquD
N6dyF5TaGroFD9XNbcHpSSZnFGywA0uDFVAibYoLPajECXncw0JL9I1UbRXnWPsM/DoCrLFwWKb2
Ne4sbJafvn11232S3A14KN9PWi9d9Qq5xB015qqjKCVcokF9BXyevkIEWqrELUvsbWhcGV1a3cVN
KZtyGJO4X4J/GRmGiDhrNXxLyIjLtpmXfmsMUpivS89GWQrqqrqL8pVKV6fqV3iQOol4AV7MGMlH
OdHfWPHXv5V9MkQTyckhDlgDAYxdvg3IMDbzNOsaxr/AoQDBJU2yko1M72B6RF7MfY4K6wtPBbXa
TQUL0TncpMcxaLYYduU9HmJnOcfc85EPjQIQuEYGCaKWQmLvGswRKdK1of4FSciXSKG7EhIoTbOE
/Ah7ZIdbIwav8HkR6jLKcD5eJdqa5f6IVm4/wn9ExUtae9NnqUzO3QCJQ3hIsQyPR5X1tBDwuWU0
ptUp1INdPYNyFKbzIFhEybKO5gSAef9UtKRN+wl5UNMvZf729W+pxIsNuu3Y0SvwbWOaPDrMY9sh
W6ILG7u+ezlUXIyRpaURQMyhu7ZwCSkbXA8hf/t07BLpdJKPDAudYiycSf1XZWGYsoyLSfYv1dGm
Ss7ewEJbTxAw5z7kmDuzad6saZ6T0KteXO9WSf+ShoSRZeA/kBGeW5PC3vitSuXnjAhbY5ytgCm7
s0o9BxYBB+AvSTtzBaXK6QcWTj/5GL8TV5/DiowQc4SqQY7y0M3o2ruTFZzCHvdmPO3VFizDWqg1
bW65i5j7Y9ghjEyrcYs7LKxFlOrZ2sSu0njfc481rmxp540Ld47rEvdIJvOgyjeesWwKWwiqIkaR
1IxRgIkyFYgKUSFnpC0WnP/E7SQyaUsAe3z3muSMxBAt4iGnwk/6UtaoEJ8axm0daguZzqT1cOzY
lNk/l54h3Mc0AgbGOSl2lNva4v0wlvCk2klwxc7b994KZBAq7xpERH7GNRgywGS358B/cEop1Tpu
ZqG27tFNS5Ss+SWkSWvUZ/y9qvFawQ3vC7X+I4E6Oo9dC66MZCf0Rrm9Deg1YFqa4aRr/7Ut6Z7U
goKUsLO12yPWB010T91drs6xFukirvHKKFcxy1/c1GO7YU18oQTp+HjwXrfpFgFmGx0qcu5c7aYT
m0nDY80KWEnMw4xi95g4eONG4bLTltBB4mxLKrZS48mIh+qAjNxCWYPCBN8FLDz9JqAJXQeuZfTb
st19lxF1qsUwrTduiBbaeC0xpPWMj1liKCgAqvaBWjb7ifuVXaQM7I2BCklTUfcVyBmieIg0CNqd
/pDWPrNzKJz5qpChFtFkUcsE3jLGqjIB/Qpgh3IWQHyHblM+ncqfP6KXDg0kM81NWBSz1MUIXD4S
KCbbQH3tOapBcTx6XvQOlQO9NWSkWLDZs1S/1adDEiWR6xQ7Q09GKAJRNsHpB06zBK3E96cscSk7
1nvKBRmXwLgFKMT+tq1HKjA/Dv4qwlTd/E4ygLoCD+Gfx+FxiJ7qS39FT+/ZUM/DRH3ZioibtO48
jPvXuMuH/KofCGmor6bId+zAGa/S3dgRB9C+NCKwzaG/Yoi1EOYe3sHePrbmrfjVt7FBqAZT6qQ+
RbF3dh3j1H+fFNy1tpPNcS1GMusy3ZToovRJG1Oiop9KSe/G0d0X05SjsY5+1W22qBbmzNzGJ3cu
TH5EGJJwpctXItWNnQ4oIx4JMzJtCl8RIsuuXWWbHA+dbJNtSDv/jeegAtZvTWRCMg4ZRRLqEF1l
FD4x42DGDKj4NJtRbA0SDcwVuecsPOktfV18szYO9CV3WL2owqEt0e6APjLOiDAE+ckIsbjGpC3C
OlqbWE3RfkQDEqOYIu74C4QV/lWVBzssWHmv6IvETDn5cc/aRjronxTlXLgHnRHKIq46QVt4mTHE
LOjgh/x/PhE2QcpBZQVojGtAhdsqDBBYVrCYMBqmEgk/Gt+1RKC0JsB2If2StNALZlpKTgt8k6Vy
hFltsKO2noETHbZ/rTXIQDCK0B3a0lWXb2Uwa5w7J7Mln8PW+8Fjb172FibVzya7M4SbWO3V5d5I
S+FeH6CATOe2Lhz5piZyJMaPm2os79RVi6yWHKeRvkuWyFmW+s4+CRl/RDyNDuKDjPxMHAxCRRWR
sTau4ZE3R8hm3i3ZhghsU3K4nVewDdfSRu4R+NEg7B98J1pqcmKFVNGdlmd/Xy3Lc4bnnLfNEf1L
L3vuToXAzp6kPwmHwo8QD5coP7NZs2xESDFBNMQKZzPnhYBvLB6Nhuya80vLNZAykmf4IPm+Wzpo
mAG+x+3KHKRzoiSxC1RHKQnEWIdc2IvG0TCepCuaSUw7FlTDq+jXPgrIHcf/X+8C0Xnd3rp9v5G4
nj8RC2dnnfqNtpIP8tsl6h378DEeXFtCnc64Zk6sl0hYZla4Rla9U8n1CWZfLPPC9WPibfV5fRY2
1CJ3ecmq3PzJ08Izumpy4Cb9x18HGNsJWfRHnXfXdu5/0lFz09cqhgAsv3ShbaUlHItbci2uBoow
FTmnfC94qLcUX/GOXJJ9tO2WAo4Tbnz/58TTjpB5jL0ZJMgjbKg/qwh7jcjwxJ+T+EJuyxpt4kTF
UAtviam5xxYC+hLM2Ek9ZzYLXDynDoufQka5Rmm2NifpOcS9hfDBHactfi0MByH5pWgtmZkFvKVC
X54KDadPmhJIavnszxFaTnkUYptoLYTXlHhXKBnWwVYofB+T6Fhhe9VsGWcDIGqL9tQh2DbGJQpX
6Onoak2yplMusb+H0Xi0roih/bW3TVk/SD7sT3FUz/ka/k9xlK457mHVEV8WRgnqR/9Q3eNT+Mne
gsRwBOusn/jaYDb3Ys+iyOM1BscEAXUNG104lQsqG848DB/OKku54BKYDCCOARpV9cM3GVfIQHyd
ope8hP4DYO76g+DIG/rs8LhhnpwiQ/fexdK4rsh14m1CUmmzQMJnsURayEc7ypbx2X9yg+38Z/pJ
P4xk4CbimsBxqe+cA38pXnAcz/o9/sg7tpKFUI2qd3VnrtjiwjPf8X3BgUQVyXYTkEgBc5CdBsDg
CUTXYetmDEqUmFQtK+NQXMH3mhdnKg7omPozUIGEmLIfRSNv+UeptDYMWqANnEzErtYR61dwGMJY
MeyTf5y3vZfeMNBC+Lp/Thfmnn903vmFB1Ar+Zcerw/zJJ4mVumb7qVt4k/80TFvSz/8ApiYyFDD
c7L8u+o+u0WMQF+k29pzB7nld2ZNxUoQMwNj2R3aPZaHhx6TSHjKLbuOv8je5Tp6E0XP/bF/zON9
zUbC5Kh9fpdCOqwcxRLrlio3Q8gqiWbalYVq40WAERGMVC4Cbzsiesf5KcgTwPwYVv6Qr/F2C25Z
j+jbesGVSc/mpLsK6qqxaedEMS3EfVJPvVM5NbbxL3rKBcGwCPVuMNHX0hHDh8c+v3inFImuc1T3
7q92/HLheUu5+bmT8KzjxGB0TMAHTvkEkUSO0NhC4MxZPvxS/wnuLp4del08CHF7RteK8QCb3J8U
W7naO2TZZ/ZK7UoGCs8bJwbpwOP5sbgqsTDpEw/8wZu4TbDDOeK6AvUzVAYYXkD9tI6ccvBw+x3s
RJoVhrh/LgEM0VDOcy11tLDlE3CRJW68eD7uU98V18cpuXISFtQqmGADlW1xCcGwxhhaR0bK1rGB
MH3TbiUkcMZEF2kGwSuZF91PtAsPxaSbfFcgG5ja/TTn7lw9sz0tzNBb2GOK/kV4eyyMc3GPdvKl
/a2nwUnfazPU0Ct53e6+aJ61o3H8Bj98CusTIibDUQ1f/B8lIW4aGGc41M7KWGfsztNgpca4BSFB
I51b6JEFq5ddDuqmzBxToAA/GGwAqGC2wffgzFH+8hPgwea/DWFR/DDxgljrJua9j4GxBaSsf2m9
ohMoUHvx/vE9zhabF4tiGoD9Vv8yh2jaAX/i7AGnKf4fSfe1nLiyhQH4iagiCaRbEDnaxvGGchpy
zjz9/tq7ztSc2TY2SOpevcIfjNYk7++0igIcWB4dNsslSICnSbgY/5V/dBMLFgz8sNzdfpr2/IS3
7VPZLFc2r+EfiOEQ+V/JKBwK0x6Vn8wPg9DWsncjbBQ/jh/nvXE/05qlp06mNe+dmnF/Z8Xmhtfh
Nt3Usn2KRt1M/e7Hd4SBCq3FV9TaNfOPgZ0OuNwqDxkNNZa9civzM++VHqnr7MtJdYbwlFnRyj0t
mKK0CSUe93PN29DxyJbrZljKpml2eLn2JprK9zsaD0j/fEU/ZTxrgN0QiAEr5Mh2hA3M6gtkMubd
0ebhXN42LjkjsnhwuH6MDWtmyGnnY7Y+P2jFGNyUdAHy5sX7MXTc9fMY99gRCb5RP2Pl3zwLiIjZ
VvzRWpmBaGdQv5fj9+T+m5XAx4thFLGfXLwnyH03faBtEbQj+gGJIXMySJ7kNpvhIteeyj2IbR35
Ca37NlGxd2tT9cwpmtoCA5eYOw2JW92c3MHmSKNecq6eQ3ZDwVvY2dZNOb/M87/nbweN10Lz+FQg
Y6WK9acSDfb8aGBUSeaB7Ju8hcPSrzBSWDsMMgOCnXKn7bkCLdsvtrm0xHhe6ao/3Q6y5XTRTwbF
oLc7UuZcT42jH2Hgd0nzbSM7B+JIhkFqh8e936L0+y4KgHbw+CETDhOc9+8Sl3lpC4yJ7w/ybW9G
jsfl7bsGpdOkMenjFSwJvfCKwrk7DxXz5zAfRyhELtx36d5Lb5L64WPRNu6Or+n80gAipB/zQfm9
WTbm1AGUxy4eDo1zx1Den90HNjBQFabb1TiscUKAbE46fulJRoaLg3w1aTO6DIIZu96EaJe+Wi/X
zI32P9gpAKC/E/i0pkL49AETHFmaMkS3Z9Ev3Wqu8tja0d1EylrJHYqZmk8b8gdcIACoHVkMqcK2
RYuGPTOQQV+ZZXf21z8xJlTAQMz6MWZUM9wSP2fZTR4zgzI2OFWMqGboLne4PEKz6dFVCgOHbqlX
7F3a1K8AQh/ih0V4aJ/Ftn5U8sTSsOslDkGHMxz3SM9t1jRn3R7SowZSI5HLgh78n5tEtHmmQ29w
bK2as2boz1mlA/zGdDqY7Sqz4L14QLet58zlf2AljN+5iXrt+B/7l9vvXVs72LWtejgo/1NCzLOL
7ekoq44OXrPrlrVC2aB/H2ETlevjtlkBOAR64t/l5hmcBkXoruZQ2AzF2mRa5wREw0Px2yfhNOnb
cqugMGL9EmbqynGRIznzOE81hIcrCa21GNbdfMQGs+257O2QYrsYeKdn+o0VWgAxm8ju9NRQ50Pm
zLusA8j+OcS+J4+X9qFNPUvMNPMYZTolblAdOYqRB/ynQyfp5mhf7HdpbnAfzLu+6LvSo4FVXeoJ
Y8NLZ9ujOcCihC/GcDYQ3bmH3IXRaJjv37UR38vMSHrjx2LfS0Dt/46P0PsSGmkKdM7YA8O9RmCx
nmka+/Ryw8lgNtgJNqd0gc86SKLquL/O13fQy4/3oV6CahzQxEBJd1Nl5/jNdOLeDGPlyeEeDf62
op35V57CqOQfCAXSzqzjr9bylg2QZXhAlAgasulxrrHZtquUChiocP+r0ru7daa9yYBamM/Rzjfz
M3LBtZvOdT/ub6iL7C9CUo0Mh2bUblvLjBJXUx5FQ1CrTqazCHeNIolXT7DVJHRl5Dy36I6dhIcT
Afw3wA99c/wYs0/k4jcsPTqSnDidq4THxzAhk+XcwdH743LFrc15icPSOReKZL4uDO/DdirqmarX
JVMvCDv+0LoIT6hgY+SvtZuSc/bPl9dvklDCy/aSfn2GYMp9MH5GknFeT3vL3lxTxVV7UFl8sO6h
swsHseMUpnFT9yIPNDfUqjyU6/lHR6pnpynRIR9yNztQt9/D0vDnjrBXnXa9505pl/SyM77r6f0p
p5Wxd2hXwhmazNOgNFqd9y7kVTxesL7ZYMNaAKPBRU8G4SOlhzYywHWYt+DCvV+5+9LuuJ9QvSf0
wkGxF/rc1z5XmPahhcGxG6dFSQjQfotQoRu3p63GGmroS6XHpU91u/yckx9Z/gH6JMxODpvaNg46
A3G6OPA7ZR2xsI7HuVsa9HiX+s3rckujOZt7X+36cfHhtOzfds/7bTPJjHKlQTIfHCmUCo1MbLad
3fJ1Gz2e9pgCUbaaGJLvQ+Ni9wL6HDjI9xuxSHCImOTBKiZh9QbgWDEx0chfSgovMmcCJnJUZ4T6
6N90n1JvQUZAarGVD/dgGl0Ek1kFkRCuXXmnE5umQ03vbbZs347dZNdjXW+VnO/96GIp5Jl/wmhP
m4tIYnkAdF21751CkyY0xX8C7a3SJy6eo+L8sx3C++x/To8GtMh5l0ft1YfyV9SBuNRjLbxefndh
Oqd3VMAbyRnmN0p7I/eJQmhCwnB2hqMMh9bu6gDJVHMbLZ+lBPWA0FHkcZrM6hBr5o7iL2yxqQu5
X4zG9QCijfYCFPDxni6oS14o4VR3wgFQC0QP5va1GnQhAHyAuWDbf2ZJOlHTwRTjEaur0dmNlVh9
ojaLHFAZDjbNTO0lrNMeQoJPRKlZcP7y9ctvxsbnp1z6PDw4FTpUpWvZ3uYBhfjwfPu9PedG3IsH
jJMHt96lAW3SvzwK5fVjd6CXXR8PM30HR/83U338fVw1Zh+Fjl3Q5BdXI4NRGSlEqovaYJluHlqH
ysC+qKyavUmzFyyJg5q0A/u90OTK1xwFaCU5kwqEW/UrqWfecBy5HCNy1Ua3/j0VmJ/OhJTLlbdD
7a1nNtU3O6/bdhbVn+JY3tWU3k8ytjDfOfDKmhwm9VURNR30I95PHw+7n/yYRy0V/23GmGO0epyP
FIkhewFDWryESk1P8+0UimWl74syWMxVG13+cUKhQRDMi89PSSf7vGieSWgUuvHL9YmAS33Wcd5b
PrNOoUtl/GHTBqn81Zxch/GXm397jqnU/ukPXH/yfFlJP+maI54yZf0TRuDGdIH1+fIjZejeLNA2
zY7nQqp72cj/FjSfdPAmNQvOGOD8dOmv69l7ZT8oVbeQEjK/US71DGv6Em0dgfM3LIWpS1NSXR/3
yk/zFrcyyomseZaMyI50saPGlJdThuSXhlA0B6nfyZsWkE6Z6xnlZVUBWQYaLu9JqlFV0SQE3T47
jo4RtvZOQ++2HNzm28aEvsA26RbKQOHR6eOSXTX29wiUaNZexD70fF+b3ba9w+HSjJaO8M21ey1N
31fJcLX6yc/RfqNJJwN8NE2WtXic/3fjyuK80SudI0aVKxN9bMSNQrqED8G7yjjCQzRWUR0rxUfH
WGZ09cowy0ijd6e8o0X1bBChSh3fkUIv6itjYBg/r6PMqKH7U/iRx+M+CfWzV0dc9KOloZJbvPr/
G0jgPfySKy6pkrb0vP9eUtdyFo0/SzSWpglaQGXyqj7NIgHryF5PldsWfbNMxWvxUh5Qb2pzuW7s
Gsun6WDzq089sOjbxHhaC+Lfa+L0lkV91c6NmGZoVebbsvIOyO7q1XG4+LoGydmKkq8pwt/BGN/x
gU5f099x//B6eVU0lgWr1/JwMeAd8Hx8nj4sn5EsaXYmmAm/pkoJvcPMj6MMD/Nh40djEc66ex8D
tL76db5V/gl3wcj/XR9bfqFVQ2Zr6RxSWG5rCso9/e95bUXIBiVyXls4ME+1mN4/iyQfi0mNFytE
1UV744rq4mv1isGxPNfUyuHR2HQms9nqRJr99xzO7+ecGwcsE3QZCz9mMxikm1elMzFjl3y/iHep
ct/1YAFM6C7soEcqkwFr719X6BkrYadG1qfaZFvzpCc+KNspbr5RNZut3WE3rjSRavGuM9l3ZlH7
VK5fL43stpE1K9G6PNW8fl6u3YgN7dL8YbjIwneUZtC4etYYopvzpVksaWxnl9UxrPH1SucpYzra
vl5hV0sNA8FJ8W1x/IyyaEi7n+vVECj4Xs16hXM7U/rZFUdJsMp2my/JtJ2h7rHcbZpX7bSch5rs
94Pipp4plrurWfxQLk5qx80LZN5k9bX2qJhAxZv68fZ4nA1yheeMzPo62RI/ay6fLipAB2hjvn+7
g5bB+JSz9KKPXAQ2/6gu3ei4uU/F089y93E9KURWtatmS36UmIYcRzPs8/3k7JzW4TkWdZG+8gSE
NjEje8iE6GIWlrxPSdZFembHjOnF/Ibp7JUHVffu3yJ5I8dxg+a53TE0pt2bp3TLXuplkMvyvn28
A62etTyncSui7HC5zhuZeNFY3vvLKbUu3ZVTgbkVmP/sdqtvgxbNPNMsrR1ouS2Cy65zO2baFys/
Kr5sR4474e9+eEoOnVvx9QwbeXmJJ81FvgMted4jf5o6k0IIpzi1GgoCQOJklBjo0pIQdMeTSc3M
szoO5f3hdTHHk1kIF1c67stIUslm+dSJkY8via0x+UiQfJKP8v0p0t3c2CaJZVvEaELbrZhtHrPm
W6zdg5QDWss6+BZ25phQjJVZzo8u1/bl+rBaW+SyhNzyYbfor/Vj6BGcf6NikRw2ubrrKWX1ciQz
UNhQ/ydhkXudkPMpbWed+EqOXcYwCV7VIFznUn0BKHDV60pY7O3i+8c1U/rF/99G0a5+OM1ah/Lq
J0c0NzuffWWOy+dzIdfI3AzqV/rL0frOcvYwmm+QesrtbXbBnSPTPEdI1R7rPLfq3A/n2mRMYu50
7O7np15xlqmfssF29lw/TtRBLEKvq9oY/gJmfns40RYptTc33o7u8wTuObsqspiH5Y5/c8vPEpfb
zPJW2yK+jk17dzsQ/d0YM5E4xHZeHuK1EgP8SFiwzhNQpMT07TyX8JnSXJPnWRTVkuu14Wx4mRwz
je1438zz0V72V5lgkHpi63mplzY6SpQY4TBjbqPlrAnf+NZfxiyjjySu1iiYNKovByV/juDz+Vqs
bhLOpCVjv2UWzHPWPl43vfw0W7vek+p11yiA+W825r/zWeMgpb/tF/3ZnHTBtpNPyu8byKzjatqZ
lJLmZHZrXDJxC0KveVvKJyBEkMJZdJ0Jdt2329cYqTmiqicxo6Ki3wCUmr+sqrncuLZLlKC35/GG
E0iemAyQbYswRBPne1JhMpsSh+jCEWAe6Pg64WE7mXwQG62aWJt6jeVPazOzcj37cm7plnztqtun
e+fwPE/HrftrhLkCiau0loYrvLvX9A5653+H3oF5k+8MjcuowYeezZbSg1xh4PDsnWpEefv0fl+0
vuVoHslgWt88hyQQKyXTh8zReVr0o7dZ/0pqNOJT4EGq1Ojyv0weo28ucauaGeuZcuiRL8aYamNt
+2dfQGu3G6xgU9sr+nOklnKZ306ruYrZexW0IeSJpwa+hQQpfOCcvEeLqML2vRIuclEzeunp/mwe
br3rEzUc4yGEllIRLKyafc7Rj6/e5fAcJkjLd2ZtA8vXTY8tw+80teEHYsL7rodNe+9odMhkO5zF
mpuLGGuz14pS0Wv34A7rswScOxB4bfE7+9hUGdE3ow6nBO85HcxTyYyF34fdry4Mw1e/mT59qbpm
SzrdppD6105BllIRH8MUmy7Cr1l2bZ5iPKTr4ZUFGYEOzRhvaz48q0TuuRaa+54wLtv9nhpTzZQT
Bd3juIE1EQagYSZWWXSok9XRUDQIDcLMNDgWLOtR89TQNJOeWkoqO9Xy06FhhlUlJAj4E/AXVVYQ
cMDPkKzaYQ3yt60dRWMCRd3QRrKFUpKxC6JATntERMn99omCl1nIjnzq5U6zK6nvdfQwYQpvHJeT
gbmhz0zTTkfwLWqGggDzxQi8nb96l9BoQ/vcprpLT+MXN8/gdNwNGPL8e/KY5QD4KqJXMeerpLVa
aq50+0Ulobpu5luUaqqU3Wrl/hhzWrbkdh/1Ds51JnNTsutuOSE8j2dw+F0PQmFy6Rn876pcLi+V
9WvhcduBI/B0+EunWSaI4Q3mVAMo1LkzlkZwKqIIll6fZOxU6sChOojZ7tWmN75UZr82LAEBkQm3
sXUFOzYNJB7W1r8yzFPnhJbm4aWsnglkjFQrU9EWFi/MqcJg97x73lQXDzOk9qpHWwVY+XTPW7Lb
v7/H7eLnpOMWHn9u/dNjsaYdWk36ijgeetn35RePczMANZfSrEv+XpuurQRrz2qH58vz1i3QBHkK
SxMbgDke7qDHPtj0lKDoIhQ5Xkm2Nc7DxLub4rg7jlGLOC28Xjt2nrZ0oFPZI9xgJEPVw3MQxio0
76z08MebeCrkFMOWSTry3Gcbz7ZCVw+ry3u+b6q55qmHM82eSZF40d+9jlykkb9I4nKZV4+SeqFp
ifmsBXB9t/U4yI0K1owlEn6B8ZxFSG1Ip4/k0CC40XlViAma1UMGYsP9cN9COxnsqhORQVV/50MY
QgWUrQaEb2j5ztrhCiYfNJL9gkVzP7r+SA3mcaXFTzf1OFuz3qwWvWV5t//TBf8u/gud8Ht9PcpW
r9SqkzpBvAlehdXuwWwewsKKvkI82v0u2oXXvweAkgWDbfmX69KmY9WMrR4+sMBSmX2wpNOGGA9z
AZlxeg4bR1Kn4hZlwo9p0SHhBZzKVAEdYArJG+nC7jI1DHq7Vdnp9A9h9gmAW1UfDOjt9IV0MIGH
MHp71DH5iYZSzlqMwS2Cn+uEC3KD2VepT0uoTU+/x45emf0QpL5Tpkwew6R5UZW7zNSa1/uOH8Y9
Esc1IuKz/tn5Ux4c02Odkk5KcayqShlsHNqmnOXBqRYiOyFkH822SQw3Kte6OXBoy8U9IGnHSxBB
PdVMSa0GnnLONdemlW6nMKQS5jafekBEiBCkApbFhQ2cRz4CvWClvvfZvZC0rkbfbMPRDXcv5fpO
W2L3eGkQNlFtgLwdQUCArqLuqj1+Ea69JeRT5G1C5NtZijftnL94tPL3CdCDyHUGIc2ytIvd6tsL
wWxn6nw4eQSkGGYqu3YIUFjzYWs0PcqHPzyN/fjgc3IrErMvNdrn/YtHuB+FpRViuHMldQiIGNO3
wquH+Vz+Dkd5qZH9d3aXS+1LzRygPMh/xFXqMtUIqiLuman9U36Q2I4/Vi/lp+VbqZb9cLc9N8ga
E/cfnUpoo1JvdenewlO/8B2oj6t+S7X0mBsyOaDhM9h7r2K1bHfDPT2uuDMWX3SNLg1Oozb2figR
/qfHr/mzFyeKtSBoT6luZO4QHjnATGy9xRw4wt+Bvd2W0GlgWfuPlyBnbERyrWudSHhUFg+LzwNZ
HBDKDzpC+zQrjl70cEpmexavVGJQUBxDMe1qQFGkzi0XfX03AzDXfhH5zEY9vqMFMf0Je25sfh/O
QTfOLKa7Hh4e962LQ3n67eAhfejs8yTn9cLX9ikEHrZOPYkJhZfXXHP3HJDMvbhrFCinAvi41WXg
fkH0zR0LnsaK2v3bp4XQy7WvXsIiLjWsd10nyII7d7gS7eBaMjj887jeTuhfLxlLM6z4a/1gfV2q
4criBxPtMPKKHzjUk85k6cJJF6i5HrchS041E48/1Ev5O8B2wiYGpK8f01M17xYbghi/QVkA4L5H
9lp4fJtPEErNsP1w1lwOy2932yWjP5mvRt3DI0+mWmwpaYz7clKBk1nWb+CBgwPIFeJkANPEWqUE
bBxPYXjiNHIUyWdykt4KqPnMuaRb0qUGFnANfp27FP87vajGlsPpKDgirLvmCiVWLOYOTAyptQfU
g3HOrH90yvE0AqXRzZK5dQLaRsfy0DBrynVJODdyXwmfQ0yxtvTDgK8R8QwV4TQcuthwYWx5q6we
cyOauPWTsD37IEqCc+14eVp93F+J5lnDih/UrTTXoRi7E3nBo7+uP2cp2qKT/1zIlYtwOpcX+j93
wClK/jhQVogMz15E+Yq+Ts/87aEqKrnOPD2ZlBVISPhPoiYD7raVayfEYKK/wVgNlcyZ8OWNQhZK
Yfg5ZFeX31vPCDb0OzvjNOxvToMPWkzP1AATv0ODNI2cZ4CZA63jEPTlPgavzo38P+cdkuMJYhGN
f5nKJO5OBr4EEj5qwQV5qescD1H5eovqtjPrIY4+uJ/XL1DSxhcqvITqTJFPUpM3+WrdPqcuGyq7
n9HYzDklEp313Gj8t2YvewdD6eFSO3bpF4Z64VK7OhK9XJuhO1VjhO1FsFdzN3w4rNGFkHqoKIJ8
KpKBlCrIXQU8iw1tGTycatnq9NwwQ15RR6jJ/EWTcIGhwAiNrOLnsUUwsVA3CsyJXb8CbuccsJut
VW9l0rwycQbf079rTwc5F3kh29c7ZitGsU5FuzeQ/ME999Kupq7otbOs606LlZglv7vGvbPXJA1f
983Lb645HyRf5uQa5L/b+n0h6B0aq1rU8di3ZHV3y8blcfd48yykZwnF2U1/HSwnEGOaDu+Pjc8V
qqZFuxz0QqT4dEOAuOXpTmmtO4e2F8qPFu1VryAZ2hkpb3o+vLlcWxI/Ic1SpaNMyyMI9vQ2puE1
Se2wRMGgM1nUzv5978QGXK1rZ0aUrL3oqQIx2xGxIq0u2fyrCvsarrrcz/SLWpKP93HVfaFsuPOv
UpzudnV92eiQoZt/w4It7Tm87AuPGVJuk3wnFmXK2XpBOX6S4GHkoPTfeoePoEr0QQ9co++RPfMH
TZjExXSigGEaf7C42d1S9p1hGkgIRn/0WCUKN/mco9QLXnEAsU1IZspAmAmeqvEt2KGut4PYpDaf
5gpVojpk2PdJBefwrJabVm/qr20jt65PjCfFaNiAHFGloDJoYH0RSfvnJ5mO8QQi8xwf4G+Mfzr8
MZeRxaZVQKTZrUaivViso6Tt1Ze5FDY6e0n9OkE2t0vhQPjzxBhtxVQzOo7aOwgq1Q47gWMVjXHF
KR2W7o510FgftQH4N1jKfhRUKmVDcPNGmp4logA4KhWq4seuUw0o8SX7oFXJdalc2fJD0rFb1zWK
kbBpMfwE8X0Tg7NNEtVNrMwBvaPPAyIHf1O8pZrU2YRyTiMgSAzyPnLfcCTXctPdwnXKlL6my7px
l6lFrCy+uBizx3SpE0JXQeiGoiPyAeUE+LdP44cALlxVT9lmdIKXsIUDBNAW5biglWoASdxtyUdL
N4uOiKJbNrVt3PItlKtk2metpNouMWxyV5m6SAdiQpspcBptgeW5Ct5AN0Fn7xN+lEzCmhuPklQx
x0iBMbzf+D3tFkbBjsEVahPMgm7gZFzj4XCjdR+ALfrulYv4Lrxp2efAdAbZ07DEXiw01JlnFhXk
xg5rO+xTT1j33W/irOSn8zc9zKpftttW49BArHFhu89rN0nPOjSQb7eUk5tjMj4TCQl2EjsJ6ef4
AR5j098b7iBnesQgMYf6fjywijiKsH+wni0J7wW3VeaERB7jo/R6eRp/zT+m5uXzVEcSqOeomJrX
PLbNJjVnyH5oiKOwFmbP1skN0Ii4MDgnpBEC/ryW+zGhxZrczVpUtVi0GRzofEOAXXP1VaEJ02Td
6JATpCytsf6C0Ra5qs3X4gsQ/DJ/sDZcTumqDzSUzbl52uBRZOISZvQu2aQBqPII8fEgO44w0bPv
b27XhdsW36xj+qP77reOT/WT8gwIgSZqoZVdtQ6rVnmWzooN/nfjcn07G/poJsRHWQWAHf8/hKfR
9BJAEG67XWroFRIVBJ4zF7AUWsjymB1oQpHbDfcQwp3Pni0W511bBTKrvEvH6pNya80TYAmnvJ4E
ywB7Lvgn7eube8uK036ejWsasf/gV7LbKu9OP1UUUC5he1r7gAseKMipKQuFycMtPV7aVkv2Q1N7
Oalldk25I8uGyaLJGpZd3Ina+0a/Ox3vOrmd07yu6BAzokJVPiS0nd98ASL2k+Y2fQqKHXp67BEs
fw55BsNmAgzL9qVm7hqcv/BEZn250JxWjHTMUBBo9uZhPsnUj/ZCPuRo8KZgkYU3TS4T53xUXx5r
9mPc8C7AmL63lyQQgoT7Ktg5kmMZvGKB0QXzjHmz/CchYu7Nt1O5WTx2F2aX46RfKDeXkwb4aIgD
VKLKwWK5WEov7pTkB84gbvluUm6yMtNYUOwYP2YndYIgZNuDVEVc9VHF6aBT+i85h+VoR8IB3JcU
j5Glq5pthV1KnW3LOvTQjuKBfwuzm/EQLjRyI8xjmTuvlaapn8q2wdlUe6eqDwBIjBXGIgrAC6qT
0AWlqbFanCnk4/JdP3I7IvLhBWaFykBx6SP3VP4RMKeNTD3/8eIZm/KfUQn/JX6ND+NuiGA3BhlV
mSbFURftfX3dC61GzUO7WMD3KVafcmyHyFRhVfJsQq42JqpPhp+8rdeCWQMfKdZWAYnrTpvyzv7d
w7Rve0yFFIFFKLbUNxdiFs14X2cmuyt1CpPaVTdnUqNRS67qNMWp0vSGSU4PXwZqPCEdA3MmkD7v
n7ytQ8RpyA0ckNtaSL7J3Pgsx2HUTUANpHMPno6SgXM9vRhn6awP+XcImGXgHbBqn8JVZm9+djtC
aA2eZ1qgCnPX7laGQ8g8CdQfcFxr9dvFmzhYVeOiuh44xWyklr0ZyPlwqStyA++yXqcS1kiBLUpV
Ne25JwP2I8mEbl+6umB9BEpJ/LE+Nmxpq2FcCqBhZ4bQ5ri+kmCqgPwp3BR6CF+wmhEy96yWWdUR
rTCOXKsH4Jj0IT0d8M3FosWdRIWvboTWsKN9HkYs3tWpHcZi+unEI6ZpXqGqIb1PN+XOPqpt1SFu
kvWiMYxC1fKXDwlLbpNa/Zb+WRO2gL0UKizgMLvby8OeWabUzzzDbDm1bwNnSDaumMk3uIesZxqv
2ALjh1M7GrHnHJa722AYZRVbFiDTPqEz1vODu9RwhYC7sowQwd/RgqmnyGnPGmBsSm6KiBTwTLW/
/MnrycC3ZWVL1Rw8gBwYIcBriIVP8o0sw5S3Ww4vrE9Gh2Tp8tg8ruozrij+vtfOf4mI8EpPJsdg
4tzgS52LPJxGedIoxuF2WFkiPey1A9uKwykKB8slPJ3xtcZS3aWLMTo0AhTCgDDt7s8ybNpT93F9
akgkCoea/ABzZOXQrIOC+T4wuD314eF5rlvG2YjEbdVSEHeETSA6tKwZpVF7laJv+a8IIPeggvO3
BJXsFmYIJ5aujueSHC1xGLlfShZZTmPlwu1yaZrOa4UfmHAtBmc3mwLGDhuEy9pmWs8U0vGqWdzU
9lhHi3AcyFgWLysAdIa+Nr13BrlcI0HWCZniIptKGFhSW8f/J7WeG+lCXD49KY8Er8KSk604IiHD
gIENeKQt0iHx52DumVRUrstTFT1W9JJq5YQ4Uoa2BCdedcs9IOFDUrjFCWysQe9u9Zxy6tjY5Bqi
/314yPYuk57ULX8Ds6oKXc5G2aIbIwS5lVba/odl8RMIDkpa9xgAtWHaArcmyP3BAww57lxsCtV7
LniaOU7G2te3/tXpojPHuIrNMYAu4O0ssD8oG9AOLZFMsyBiIuQVrQTbKABTBV+n5boBWTuWvv2L
0WDpwDRs2CSQUK5v826uFQ0lOsvnWWiMB2TABtJb5lb48/5U4YGua5gFb888SMm3RfTiNnBDTsZt
1+vq7WBLLS7WPVk3yaY7ds+t4GmRfBeEeTMtqBFRxKblXAGwuErl0u6qbcmqk1BywjWEVUA9kX5i
/+MsW9kuhwK3mzPyuW0gs3HP2c46KVGLxum8V4gwVMFopzC27jTKTQCJVQx4I+EWK9P0y636lOA5
9S0Dd8Tlj3XA7FiROKwSM+Gjmr+kWkHS8SPlb5HNAijJuMeqhto8bpwPbcnneRGQRRgvJukqjhJX
UzRnGQwPqlKQD4N/1nu0vQLw+VuyFj/bklIaaQLSXiKxU6dUWS2OxzX3RINs6xFO04skQsGv1UVW
RbOu0FhhO07rR51RCeK8+rD4grpYFev3XUvclmTKhK1ki9YPJtteyUfKNpyMHoMn5B/Ctp0mN5/m
UlFhnXNmhVoG2egGDXvTgQ0kFGnG5WX6XvqkLqJm9pkhKZ7PZN5KcNlxz0NqXTpS82gY/diMdpCi
xiandSY986hmn07r8Dxv1XTvyPasdU2CjEpFWFLsSFmJvDuLp9K6Sj68s1oq7D98I5ZnWtzT9+Qt
M2Dl/bH/FsgAbOiIC+8iiWN//30d4GEMD6/bXmYULJKjUUguQ/Zg9fQc/IKX3EZzB+BasqFKAXJX
t+w+7QpBzh7jF+vmhDvztMFPQGLPvB+yrqvwfgOT/lp/G9tL3sZuYo6lUihJyw7ee3f9fh6EYeMX
K4EDjNZT4evyXO6s32nnP+bbk5f4GefIEcElFqXcjnOlj1LEsbyIuvi/84jhNjOPo0HsuJ7JVGfi
mbX37tJVuuF8EEavQQDuHlc0y/RRjz+4xL5/cCxQXaPR/2h4jv3+IBovPna/+9d4lP/Ji3yaUH9m
BsQQed3rPqyg82ad6yj7m382wjEApkGzqM6/gcTioC1SX12blLDuELmGaMBxxdAEMzwx8zCzmRL6
BSOg579OeWnZND1hxQ3WL5Rd2cg+tch/+9BsgztjZsD7YUcEJp09EP161Rsp/l5HBZtTeSzLeSwa
y/1czC0RN3TJk2BE73ATIt1jceOt9GE1Cm1iZXZdw5tzg/Y/AmXQIOytnl0W6IXmOok/LO96dB63
VpvXc3Gu+jgP5nOLWpAa3z/YcxygpldRYVTKFvrb5GE1malv40Yh+ohyogiVznmhfSd6V9hazLvX
zI1ERjxr7ApPO5lcafKvHDWWmTNdgzu6dVq6lblksIu8nH92J8fmHnoqfr6cok5eMhOvGIG/nkpJ
K3PxMMtzYl6FRpho5XRiQQK79Cs5SmZf/Gt0+hTSYFt5Ub6tEU2LbeQ+t0ACqLYw9P8TQhMfMDSF
Ddw1WTuNJ1mN26Ot/azvil5xoLyIgfqGTSBpfncqlj7X78zRqPtsstXFDXPdTecmwTDLnxXqQbMw
Dv5THkxBFrrHEKo4zTWArADoR6N4Q2Gf/uGgDbkebJ84JFGkir6ILV7JVoT1YhYMVhoMZX61ifQx
Dx9INZSxtkd+Oago0+/4N5Au18P1UJS2XIA1QvB9cSytR4LsdjTpBESP5OkQWstYoP+2P+fRAlnT
MO84zL7k9AjPo6D895FIlRcf42IAOILknh4dpuv3wCKQ0QvycXp6JHPyDWqTfBnwATQUf8Fbic/F
gmaQS8vO0yPw7VfSLxNLO1Qnz7NnsrTlVRBBS0hfnpvUPPvnpq+sGvHw2tw1MGNqq35wFC4AK+wQ
Px02C3axG1ao51Yh9KEHpvUkYwcrYNlyJzJZ3D3kf4+DeyuMfm8vSMN4TFAPhxdRMvkO9cobqfpm
Ag16BKE9fAQKi9yyCfO7ed6F1qHm5e732vGrF+DcvfHPVLsuqwiuZrLkX8RvvK+UDCkS//qeniGF
4zDiJXV5/HEC6txrvC00BK8msC32QIKhY89+85VDvjE9ttbLLqnF5c+V10hX+zT3BYBtZL7+uhUg
Qe1BJDtZiGn25pSCJPszVT7HFYBUc/7db7hyalO0GE7pmAABPfSiprU0pHrfBkHCGaQ8TUIQB8iH
Y+pPocB7iKgSIaEq2VamSDScCanFWxBt2gTpyrwiDvM6Jzj9mvkhaCWinvivWTBqU0paulYTvdCD
RABsh3mslxgw4jO1xMtzTIKCWmgqyd/ST5EcmAf5h2a5dByPS08yqtG3dSArFqiULtY1QbvwpiKU
AUuOpCzaRotP6JbPe+vQQ4r50ngFiQW1fJ0OAAk2f9DNeb1Yy43CbGHxuPuMGyG/4V486RyfktfV
w6VosGgC+ZoH097PbnWbJlOOp9fqkgjgZZkrNjJF6IT5cbtB7it1xoVkNyzmYhbxy9XnIRczodwj
a94POc03v2UuDrQ095orHJws9mn+5UYr8yXAQawvMx3FI2vdi0HKqn3pCfj7AfJSKzhSz4eIP/4X
/KkXj1g3ICX4QJjygfqeGQRsNevhPt3KUWawb60x8Sd9So+a/P+ywbkWQW3xb95FGv8DR497coHZ
y+Il304Gmxe5RPK9e7FjGhb75hP15i2838p7BQbPtsXtFKkawnqIst8eGwAXHwqDpBn0AG7t+yDT
3NdXnfiZ2v3+bd6KntjvPJzrZsS6mBF+U4ZgwOw1U8+Mpo1TE2bGkOxU3XVKtc1r8rNranPOu8d0
9ZIYzo8fQoBcmG1+HdHewLqwg0ptCJn2jC5YK/K9GdHFy6MGn//dU9StIYY/J+bN44wgY6BUx+0t
XupF8A4kclL5vahDJAIaZjtYtbcDuJje6TdHYPT+OqGfUtn0zq/H19mHM4uO7vYJsL576RWf7yN7
U8l/6M9/Ti/B3Nz4BYuLCat8Kgz57m+F7wI+0nq0IvhAAOtRHbvqa1iGnuvhJfp2Rsqyj2npo9hb
vm2/sx+6pVCzhdH4U3FeQPu9tN09+Vdgxrze31GEoaim6FA6Rh1w8afpkwBjlEJJ5ek8KAOI0/Sd
VTw4g1Z9IcpUSSgjZMwqfBmN2mL1KfaF9YMt8xaUWA/9Y6l3uRzrB4wgnqGhXXW8y9hNzcF4Dqtr
LXMXEyUGm30/mk6qBTzB5Xhfu+jFrXh9ZPJqzAyhavISbLxh1q9P5tEfxd+oaehslhs4YltaBlPG
5T5YsNU1B3G+vjlMJHf+mf+n7lSsyiOU5vuRBktJOlvoEoYrvhRf4P5Wj+KFAGh6FcnoLMx16rtB
iTQX9C5kOnv64/wa2YjT+PKfpr0PjKko2zsf5UP7d35+WixKzx91hsQoaKuQ6gj25dt3mcrdLAmS
9GkSdDMquUWV85ZCNKar/oVpmHxNv8/hUGByHkYrz2Qlnwlvln4u72v/nP06lsqP41ZBpfWe1wV+
D6H3GYApB0KSIBhkrRgh5lZBv/wXDvyfoMhc/LyO/mPpzLoT1YIo/ItcCwEZXplBcNaYvLiiJgxO
KKjor79fpe/K7e7baaNwOEPVrr13MVBLJeNeEIJBAf/SpTzLscOOB3BA9MmsP/lH7DWpaFFcxwdY
AciH+HOg9kWXCK8roFAg8Dq2E/0Z9apAfaTKZWjfaUVkK15zkyY7GECCBBY0GaHNFeFLz8wexIfQ
nydfxuvuvwaYQdTW9GxfZ4WqhwPztLjjUG88BxiyJwYZeLMB4H5otPi5dPFAPUZH64lTLijZu4z7
uAKdTiyenuEXrzyCnPUcfFRds9Z778n5os1w6n9bPI5HoexueTOslGeqb8ppnwJDPzkR4JeHZnw0
6vRyN+YH7eEbZ4I+YzC5tGN6fQSNQmcde/ogAunyBwOkp4feJro3Y1UUVxdgW1JRtayof626Te4W
R5oT4uj6VpIy78TPXBNE7AWFYfvALaIINabqiyaHpaehhhgMIltbXp/X0DriaqPONjQoM2mzSxhT
QoB/kOXZs3pjgStdwSsGUKFyqKMdtmsvctzg0BuEjwO1J3t1qUBFgJeawSaRjps998pGW4bY7RZ0
X7+BO0OoTl4Isw6nwlnblAohmdJ14tG/B52iDTf2ZdWY8UY1aQQwK3uJYm0fMHFv+jlqBjgV1VDg
sQDj2GhV/C/FKoCju3wHdR/81sh9g2LWu6OTKMSp8wBfGurgF8QTG7/JPZ0C2anKk6o0w7K5xpuc
MOZ+D6tnB5WbHbf+VR9brT+5mI1nsL5VbUHvx1MF2DugixhdDEwtGhh9us8Jyp+QT7aEeHZe0z/H
4CS/Tzvr+w4YeLw/HON5nD2f9ez2pN5F76X2FDV9LR3clc/WeA775Wao9k5zQ7v75qlL+oPX74Pt
4GzYFANU/3Eu0laf9OmJ/Orq71PvFr8LM3j3sJ/tt9QiOTgV+rz03ilOU88W34aBSZCl0qzxFhm9
S6jr6A8OmtvgP1RRMipvl0jlYO6OJ19FIIOKSN2s7U2sW6P2CYG8CFss+vRqTk9q674CRId7TMrw
KPPZZoNFIrv5QGHDhDE+Uwc4AGx85XmOsFcsoNBVCpA1DUMOmdVOetI/D7BmgMn64YkE4o5n7pu5
u2pJvI7mOKcn40kfGke4kaBzpk4Nsi3iylCS67QNXkkRw0Km8F/HsJ6EdrXJ8IpMMIaJDyhBteAd
gDpHAA+U7XMoE5pQRaGwcBhAsnpCADOEBBZQF/CEwtVEOOwHSqijTTmnKg4uuDX7L38BZW9OGv77
CMzUyk6//d3hm9M4uSLjJrkRExt4fp4yhUK2boNLVMQlnixvApE2HQgNKqBfoCfUmXrSuFdMFzsE
5yodMfzXbxW3AYYKSDyQsGhxP7ay/OqeoSdB8HKp8COWMabH+EbLOZxyQnAIeFPcbngg63RzH2qY
e1hiJZedg2rcjzQMdlQoXQRSb8YJqIaoxkgw8WQAqKjCwblEr/A6RCzMpaqh9JTrgkdQeyjffwYx
NXH3xpCgcg6sL0xy+Lu1NL54GyJJesZD8csT1IWobGs8KJHhNkkvuPpKooTXqMrop5yy6XHJqE7W
RXomWiHjhy3BoJqL3FOdveG/d0b2nqihnT6j29L0rtExhJrutu5vE51DWghCFKP8Mz6scMR3a5e8
36GU6T3p4S7kpTMsPFhi82dyWJUjoDxk/VWsTjfLOww1wqzwGc037msKVOsdvF7MicbI8Av/kc1s
MKFo4NmiHgMtDg3/GZHwYt9QMA2qdHUZYqzoFbG13H+CXibgOyGlD5cipHuPekwGDDt9rnk2iI8h
rWECXr/mbvBkjCh3dBM6gLuGf+e+Nj6OQL6O5onKCO9Ao0ifAwnXeEcfYtBAyzUqdDINmRov/+2B
RkHNwWwyJrBxKSVy/78IwyaWC1PBK3kH4cDhy++QNIXN0PJRKDDjObiY2xv3d35zMG/mtT1eDZUz
oGrN0jymV/4E4vPK4DQ/eFVy4H72/CALgP6iHn3FvCbKvVUvYGsNeJbh2eWY5gI3LlLgwPbIqNKN
y9V7MBF9Eo4xyji5HrrG0RcipGzr2Z4MZxX2J7fgFmgOgSEhseKy2oLn31XTRSigLzor78REbWGA
UZVDZs8AuHjGeLgwQdYkyosQLzjrJ0vVYHHSKsipGET5u8LvXGb0dF+zK1w8Smqw5a7UANDDuhpz
mx0jbTB6EmoajLoFunCcuDYZ9v+QkUDrETNTMIY1REEA33VSVpeoGKafGvIM2x3I+s2jGyDFXFjt
bsU8EWqCPEg1vPp9qGuGr2YgeuNHwNbiVsG2886xHrZeRhTqbhVXDwlyGVl2K55tAOvHv/jCTlVc
Scq3Z8iAHOwsK2FH0dY2VRLq2jF0OV82Ouw2oX2avEV/DNrrQ9yIH14/uP6NFflCRCsOyRtgUtKu
hX+naS17X+0BuAqbMGVYwpb5WYUw5tI2IJwZU5hmskFoZQBfrpoQluPjwzTauFNzf+GnG9IXAO11
DYMOjFyMyHiBnaqzwf5CV0Bsb8BJGTuYrYT7atjHCoUaSUb6wtOo2TkAlbljHWIZILfLIyZrknYA
KGNd6rOM6QPqJPUBwnlhbVKxZDJ0AbbobsH7yS2wXdNEoGY7kX2/g3EM1sZPvFOczEJR2GLcxQaM
vZCz7UfUUVhA6NXgA//7aOxAp3AQHB76/G9nxmofYDsqM8I/fwHpOW3XuKexi6Df++PCCUmb+qG7
xbiNP66QLeEycRZhAH9xx28+npyf70Ivg4UGT4xJhY0lFyYc6IKb1RN6ifCzYOzeI6qCcspkEHGL
8E0NHoBM8stM+qrYDuV03oJup1CPORz+ZiYoAgpiUX50EWzcoTRMwL6X0WAvZ0wx/guKsTD0feIZ
1gyAPXkOh5JTBIesGh84G2ro4lY42FmoKUqIXZuJhhlOVnlbcPI9LiRYwvF4YBuWSc+/8LMQpEcs
COaZ5Rs8ZR6Qr3mo+bkUarVemxJQMSOQcNPoDWmCjz1sarplyJdrL5vApJEMvtacs1iyeR2zT0ij
YH69SIVuqtPrAJ7j9jiX38uESICd7gQXGdldgiV/oM218b+Z0sXXRPZCYcAX82u4fbF3XNmoWAVM
O9grnK4yKSiec9qhUGhEycAEz2Eo02+Oh6EstQgKGCqFGzDWkc8+hTWPEuYijRIZO+4skh/DnI9p
hNsbk+4dQCP2aY7hD0ZUkREcPzwwJvipxCXkH0+URCB6HkReH0kDfSxO7o7uDD51WZHgEHAo1EWP
kFnp9cTugh0LgYhQ7GXOwsRgpyK8cB/M9drTw3KEjCSkWC5RTA9WK91WWK9N1AbdDv8shBdCPeWm
ILbX64dHndenrWmEwWhS79SRMSo4eVkEq8u3wuZCD8WZzS7fi5uhOrqSVI+VELO6kZkCLFfu2T15
mFZET44/gHM2vRe/gNt4AAXOIyxCqNeX6M7+RRTFuDcRfYHZzTkV4vsQXwu2QlWiJUhafhsc3dI7
Jo+sDivCAI6ZleAfFvZKvXgz4iwPMFtk+lAX+8UKl6PkiiQKlATrh5oDQ4mUqA4pezAmpAbhkZoe
z3EGgICBDlYy7FCS2H+fY7bOKaSkF8z9F/IF/BQ9klYH+uAbJvSZk0RFkIJYJX4vkOaH6MIE5OBp
UQlDhcl8Yxay3x98SIo8DzlmTJi6TSjqEKDYsB/ia8wE14Z2wCTh1MhH3a4LGBiOJis8s1WfkX+c
wm4YV4jYaePBooQPGR5kX2FaA0vuFR79fVpPmCXsAW2EWWIsq4weaGGxIHxiikLNZWX2o3dEVguB
FKgYQCXirgGUR+INCQGVNbfWwzfOZeJ5VPNxgKeBMWVpw4Kg3NQPanCWE06Gf1POJUzDQ6dcdTvq
d0TNK/Kh99qAsS3lYaGFBx0XQVUde0DZcwHi/85F6UPCmvOfoEXP1TnmZL2DlEHbYlfGj5JGLhDL
TWGLZ4+dMc1n4Cr9NY8IvgJsdtaHhrQCenyijE7DAvExdjZw+mhlA14hYaBEyS19Q4g1D8EtJFDI
NIcTlxCcJhYwdJspiPqf1u/3MINH7NKrjzrg1/WXXy+nvxN/pxtePgTIDBcSXiw1JYq4cWoRm3we
M5t5fyXQbVi5HPtesdcgRx9Z/GDRQRfZ4BMl2nTZ0xq/Su/J6RcrDyQnltBv8BMXakbHe6OgSWSH
3XCms+JSbf8KWXFTEC5Oh+OniBcRHrji24r4GryMGj1XdNw/cCftjfNZm2ocW9SMiYy0uMj+3NUe
nOmLw4eZanPcfNgd55J4HFNy7PRCk2SYSZsvOb8JaVyZNQd2POpznAdMhpt3HVYZPQYDJXpFAL88
bqbUvpzhLp2AffUB6fF3YrL0A/jrFsikguthR++Z40RbC/yEZ8L6sYaU01Kvol5bpbxvTCEZCZYY
y0LI5xTHuZJ10v9gogaPVE+OcbeWvfSCOsEK7T+HU558DT8Tc9fkOLnOALvxIsfMSyYCE3EFFom6
E/2T8ORBD5mdp29KpP7RK3giEGhYhmL+yX4CqPCl4G7aG7/F9O/G2P3ZpGJmGT9DnVnPTO5jYJGP
JC7B9wKy/oAi7Fx8VnEBm+MQSKZij2vxTeKxvRIqv0IvEuwIWQA0OOi5TvMrmwfTlzHGPWp0TItU
mdExYFyvSSiNKb6kvj18jXBvxtMJmJUzCi7p5A1RGAtVhC+IQN8IaUiInEOYZ62UUMZwVTgzxcqK
mZmcRaAXmhCkSZo+TpQbtoMIY1X0PFTjKYfBsoaXPaUVSzgITvBcO2YyaFaE5binTw7LUwY1zaO+
cZoJRm4l1+8Bzw8TGXgz7zUod0Qzouw0vYbngL1pCs/M3DXfcOVj7tK9fMneN+BEA2yfnZJrePiB
fD+VU4zMbAbMf+JqBGQ/JNU871zI6SjnJMVDsOQ1kNB7I1oi3j6Q2RL25MMuNZkTZXLPMCnDzusy
Ar3kP+UX7H2BMHCwLva4pDkP7qX5lhxZ4ZSmYMzIvFFkiS0uGXtqM+kFiGWPCzfiK0mofEzl4LgM
ldDKFIQaZyZkvZDtVnpIidLzRFDQ8S68Xo4qFhkyjWNscCSXxEfMZNABsW4syNjZ+/5YeO8d5XAV
zyTQZNCDhHn5LdEGuw5sXM9m0amj18xcnLZ4CmLylGlzauhA9Uf2JDk8SOqDJ4Ilm+CYRtg8ZkBX
hyMpu6KRPWJ5ASRJnnEYiYvtA79XsLtvTF1HKkrTFrO1QZAPqXf4MvgIL9ntZBK/vXyIVW9cDmFO
sKJIH8DpVQBuWKIg84iWKc8fOJ8gUI/RIXNK2VwVW+JJDJS5vyunXbvoFuiaZsYv6Mzb7+007G2V
6StUZ68p7IlbYKeKKTjDdXsdStpsz9dsJzAew94QLBNvqieQ9ASsvfw9rzcdjAQQePHVPANDEMBI
OZWDspkeIoJylBeHISwFEGuq6RBOS5INqnJUiotdO6n2FMCvK4B3LG7HdEbg1erqvMfWdjZAQtWt
xSZtQRLBQ7fHvfVpJKPVxepS+Qkq8oX566dZUp7KUVjuEZjTS3VvgWgL5nzb1n0Yrg7NjCht1Htg
awXbEeqOXGPwQtZr/EqVbMh+t4cvel7Y0loNaP1IHb7PBgbrm20CMuOfbVxvXQ7tYT1Xqc/nS4UG
1USX+K0QKeGgEGhbGszdp3ilriizwbnskbjOKIV8UeHtfTziwRiVYoOJbochWZn0t1AQqCaDmQOR
o0YjgG1iaHWDNYvF039Y/BR/s4YQAnAAYfKKOvC9Ccp6MsDC7x1J/al1EPFtyqzfZH2agVge1CDe
o7cJNq/o1AR3g34FkVLQJjRU79ngktDQ92HQqTvEfZBkEqmjGigkLXePf3xryBU+eudYoYJ3jC/Y
GHSeeYsPbKNkewP4vR7ldqEm/XnFGTSIxwSt8eAn01UE8krR+i0qcYZ94xXERWfcwMmUz9h8zu/9
6VPJNkBbTVq0oUpXXmsMn98+j/G2KEpvo4YWQgD0E4VPVQc3mjMgDTl9GWL/UKHTIv87woGGC6TP
MFqlEwvtLurZw3BMoWT4Jc0NqrF2wNjNwbzjpUdXcL48UKzogcKX0Ltzr1qE4QKWpFUFCTqCZmQ+
h7c8rO0YcX7ZpIo14vcOScBlVFt0WsCcUMxXMpBj2E9UViCZGnpwu0UQ2KCxAWQKA72KN8gx74iJ
UXkBaBW5d94z97teYMD0ev+1RKT2/3YhKj57HBSMFqVbSAd00H3TXQ7KeeOJToieBQf4G2G/5z0e
LoTToudhkQUXgWHSqBNb3on0Jqedn1uB3lA8frhQR40VXekgBhwJXylaGeAWpIEIkiFDQKeBAQJN
p3YraQwkUwcaIW9rGZAVpd4Dn+H0o09s3q72btBbOgz/cQxxN3AMwG0/KOIwX14Hz7z69Zxa3Q76
8NPw2Ach9b4Rj5Y+pZPrd1t6MCZNUscpXKLLAQcOGLDue3Sw6dYialOWJr0sKHVD6KeoRZ+OKXX9
wQde1iNt+BAyA2Sb2/aFvzKtIWFrRE9UL5gXEyeBXcLv23ZbjARQzRTr09On/IyQTsV/BvDc4Uqb
T2TxkzeF4CMnHdRJintQQhB2z++z5hv6CXSqwe64PyGOPP2Yo9fnDXIBAvgc1hpt2hy2FuWbnBlq
uriobMmgL5aw1NsBMhdH+REqAR+H0xyqJanje+1vH+Lwx2aCFCrC4hhVxgouySl60RaRbfvr/isb
gA1LCAHIFK+X1dUDn52yCIYWTw7a2meJ89gzo0h2ZU/DjueTwUAYhlQK+eo3XEvZmsZyECOzhdkl
FVPs8n7QSsCtfN8Rs0rFs49gxsFhg7EoUy15TrjKpgthXajfb9Wj7gnllzASoiUcnTPOKwUMl8/T
0y22xuRCHd2eNZ93RDq870gFoIRcCLeMCrkGB/lP4QSV3KI6TAPW9XHR2/FAIQvfZ3VsIgOlfZDz
2PKmN9O5MkjIWEB3d5dd86Rzr2ftqd6AYsCwplCN8CgmEE45PL5Mi44RPnRSFaz7U9v2t1y0QZ3C
e2GcRxo3014QgL0rrFJKsdDEPd27/LTzamtjrXQVx7fGfa4krRqM6LtDJ6/1ZaxERmAmz3QQIqKg
p0ER2EDroIjLE00nwctODgY88TO4x2rQueaMjQsiDUYVdNTM+oJMLjDcmRHbz4oJgTFAO7SfOS1A
x6jZCQZ+GOtNZE4fK33XuZN2CPuNsg78o+eo+rSH1udtK/0JfTvTxze/7z+W9c87o5FI8kj0BY4O
/m3MAQllHjhpMFLjP+o1eVFFNLGn/KuT2rx9kjrsQCFRsb+YQ7JD+qMR7P3eXm71q69f6/eoRdSy
cWn/WS6pwEblchNXmKhBmEIkrWZ9oGEk5IiMJxAPaEjU9+DaQ4GYkSZM+pQDDklvdB72Vu1wwMlX
jI2JNrvsLJiWHt04UgvFZwFeAgtlk7JYRNTYfdQfvSU91Wgh8cV+CoinPWl06d6SV2w5eax8arPu
5XQzjFaXNP0dXbKjGDcI8Elr1Dj/2nzesCW8fyuIKKZn0aq/PxpMOYhZf6/pdVHDLYcM/4u9KdjK
FdcQDObm+Y/9dfNREL6ye7jBNOMRKHfo1NI+treVzS53za3yWYwqun9BqYPZHaiH4N4F59qnwlQT
+81P4TXp9rCWrHCdRwCRIFqSvcE0JKJnPWNhQYgPkooKLzzG1YJuLsHXtqARKUiQL8AAsYdrgegd
MtvHhgdXDQSKZGiCnBXuH/R3jtdEW6BIT4BJQE8BJ/0r/94QLIo5heXhbRfdIkqHCO05IUQszHHd
AC3yAljWKOlPYMnEe+62cbaLgwvVyqdJdPBwuYJw4x0IAvsO8LLo0lHVAekA0APTAO8DDN9iDAxh
YjoKaRuMRrwZBOAGscSFECSSdgAAdKDe4GGQ6J0fPHvd1v8uHCoHcKHc3Q4KGfUliPggfQJhqdwN
fDLu7O7u9wLUqCFePSGeA8HaAlDie5W7omaxwpwOWPSrhH0myCmLBHOTTYQUNNQ9G+8TkT2LGwzE
Jq5PehiQXIKF8ERoeiruKDAs6bjJ3slog6dk9dD2N4HhaaNqq8cG3zfdRwLaKO/NM3kkWqZ7pn+O
avxVLKYeWlT6yoKh8FX7uvPROtJiVl5suwP/6Hw8nJ8DF8itO9itxQRf7gSHFS4ZZEci+4U4uWy/
BBcEfAJXAkYEiRM4TyBizGuAYeRfb3yJcyObHfk6eAAP4emu7s56tZr+KxqhbaSWY7n7PCCi9ZYv
5wmUWYQA7YCZ4qkgqIyYyUhqSQjNn/TcFkDJx+gEmPc9vPCxJHDspQJlHD2EYr7hCS69Q0/sLEog
3G5oscv0/FYAJd7lDxEF3JSduMfl2YCmctEI61lgGrCUTAmQ0kkHlCJAxZvXrIZSLhIAkejXeVFm
mhr+/hexI+ULnjKgE2AanDOgDhFiYxgAykT9LVSBSYgwef/CHW8FUUNdDnZdkgprERsds+0Q7iaC
pDPXQ7lKrhsAxWJqmDwsJFXcLdvoBk5yb6dQCEBFU+xxPymcGyw9NPDATeSXAUBu8WtOtS9GJz0g
ghRfLawOcc4SxnyxfnFWXKKqTmgue8ndrgFuw3gbOgOCP5j5edKj/jSzz0jrcD4x2TVeaJThTXvE
T/h3E7zUrOV/3QdGHLvXSzCwvf4LvqZ3Rc1jxdfGL3OfmOef4ykBy3EP3lGpXreG7ZpbiEEm17OP
Lr1GX467GTkJmfEWNKDCOp+pfoLX4PKez/F9UmKiMy1/9B+C8071/iigIs6B54Rr+rKhWMsiRJ61
lR5ASJMRv+AlAo+Xyi+lHuw2D/6Ax4FPIL1lJ/kP0WVHvE4bQqp0WCzULj/OKUrAcYGxef7kPCaE
RQlol94bX2bYFBrCMuHf/dG6b5/6D2RJ+HfXn+fTpc80v2MnQ1tfmJLwv2/712qAUT6ySXrUcQNX
/3j1X9jYIHm6eTSD1tEJ8WD5mW+TTht9V7hlS1TIEKmePOK7sLX0KX0Ob3BwIxpkwCLGa+hwR/Xp
zPIufFYob4jZ3MMt6igSDqBw+mruq0QNtHAksYP0gFJqj8dT8UtcNUAxgJ8JBQFJxsj82nuIIPtq
otxIEJqg4AEGejUBlgYYIMgU1ONNYC7r6Dyk7Rs5Zt902q0V11t1gl0+xRcwvg3L7hzI/gW3Ntbj
81CJe0v7y5o/kuPQ8PAzyHICk+eoHPKhKrqCNiQURdnEOUwHiM8j5k+ihEAoFtg4FNueQTmuT6zm
aZQCSA1e6aEa9Q5rWhCenhGOaxpwhDam4V6hxTodAX5gWjy/Ocr6OVpCR+9Q2aETp6McU6SlkpZ7
cHAulEfbED89eLasp8J7wdtDpCcygqeHcuKN7ThTuhqySPpWwApRvwFYKXse+rD7I1QsqEhhYEF7
J2e4d0n9inpaduewUxzl8zZE7QU69Bie/s6kPLTS58RIB9l7qtJF4FdnUE7ry9pIjbRma24jc9RF
M1yVEm3YQDwcRNepBq7wxgYDc6uojvKw+NCyPH1P7+v7+pBac2NsISnamVmZ9qe6hwVmZC5fdBV6
JJuoP61/mzXfH+fxda2MxTerP1I+eWIzfaJ/Gp89Pg4jgul12YcLTvPujLge+43oND1MMTMiEqrn
0rUaXwVATykJVBP84/4K8eD3kGOv1BA28YM7tWIhV5ch1grxJhpkm6hLzOwIg4wJcF/rYzOjCLZT
5+9RN9P3xNWfeVZmNmzsw9KeHZZdVMyr+SXDWopblt0P+wa4mEjFqWS2cR9sjV5VkBs1bH7u2DWU
CYA1A0a9LMqn5fQddZQM2PtH1uQ2PITtsPzBQYKRrYfHD+WzHur0YdJGm4UcgofQnj0IYK0JLgxY
U3A28HOYUGxvHyeKFd2QG4vEquEU8hD5U/ZqCONUHeXGL+zdePS6UIfdE+cFcTcOynWA3Rqtvv/1
K9/EvN+QbuXEiDdAcH6PLM+Kbf/g5gTj/fDmvxPibppqm+FpMUjU4J4+vfq7Y+Cmx5G6Nqd0JU2M
ce9LHxvjalXGZWyMzamE67C6eaNSXEJC+2/sOcMNotSBf+NrEJ7S1gel8MRBLefRWN6NU5AwDYcc
MX+7Lplqw1MyIO6mny9tFfASwz7sKK3R5vRLoIWCuLDIuSlOJ7abZzmAbsmk5jtxF10Yp4qm9bRL
AWUVwBr0A3QOd/MJDbKkfChnMgXhzpGQw/bFwQ3P1Pge3PxTWozeySE2w1dwii/xZmyGKFd8cv9A
n6vjR1L7SqxlRqqwAeUpacGwjsqwZar1/IJyBYEYZmQYy+DARdkiYGaEiHHdJ94uUqGSKqn4TUsS
CrUoFYCVsii/1yDXgjTKiYzx9AJmKg5BstRaPsEkfsD5O9gEZZrHXWKNe5kxfvyeV1cg8PF5pY+t
uTY9sKL1+WVtLtlZ0/fsRa6g8Gswqj/OW/3TnJXZYWlMWjLjYs7k/ELeciXtpXkd2zlwAIc+bGY8
2XKoxFgGjugDm5msDvVTJ48qCE5xbuSOyFPBRt9pA23rQaewGpY1jTX+4rGcwr0Ej7Z/i3S23g1h
nqx32XTeI3qMzdl25nmcM2kO8YFxPn/TXXn3JBIm8vguRub0kpJS9jI7e/JgdI+tBNcSYsVwMCMi
j4xY/7RHxkTWOTZxQzhVKCKw+yaKlpCsA8SVR99fSJCGA6X3gHiu+tuDJBQ0YapBi2HuTM7QwETY
QuMmbCu+e/Pe3KDGAUeNx8ExzXvJzUrwUxIJy/KTh82tDc0RwvhhzZcsJGLfD2w4Y/pWTl4Tmj+v
u5lGm8KWzW+QmZkW6o7N/WjhIZaJZk+t8cNvfaaWI/HxO8T71SvTMn4n8sWREh+/N+N8ck2Po2t8
mFxjPbCZkIe49c2sPx2wheWpMn9OzpHCU2+Td6jEA/Zkda6Mm12xKtN3yECnLSdem7SJTB7I0AGQ
VvLwm7RcVKPN+MKyHHB1UkxFrfzHEbD9PDPZmFtMb054x/QxlSQTYEtkcf0tSdkUMRpiuje0MkG6
Q6kB1ITYW5FRI8sSEz8JWyu+JFkiyCUIFVszABr8pIQmVAGtSyM+jQ4XwrSn5khNHftXIH9KWPwS
flof/t8mBLTjaeBTzdPgCxZdyfZa8Al4/P3/S7ge5DGkB/KMZKMzR21EDujLhiML1kgZLc6EMj2k
6lgfd4z1IR6w5JVAZXzl13GG9UXc99F3e8fICoxAD5q4iQW1UINeqAeaSzun6M735PXlpBpVI3mm
5pRmBNlgqnHQadPe0szk0FPH1a86f41zPttkZyyZN210CGlNKScyGxdJQyYbOnOYoyOfnpbttodA
yByVmcECouE7c+o1bpM8tuay5/ayU6wlWlLNtN/b92OV70+LZ9oLFU/1Lnyp0dFXoyqpMwTEwxyA
MIJx7swLH+myg6jLpYliSi6fHmI7e4f2chMdhxdmrZF2U4XD2SIU0GaI3ScPtunN5LG9okp5b1ne
0/Kr/GLMEZKiCzzR+BLNCdb8J5QNFNQn9+/mm6Cq+f7C/GSEiVsI+hnO8JfMbh9GrE7kuNU/c/Yi
5ljEJxGdvafXnQVMuWNCD7URfQj3HQHw8vhh7DkkZ4Qy4DqY1PJUByMDWMxmY+Jb5w8dh1g2GSUu
0+vaQAo618fP4J3ILt6kTcoplr5X51nROKcFtOSFNVbWxvhE1GISG9QRRj2MsxGTiYY8Der8R3zD
MORi36gXx8l5IbhaNaHUvkBSwqbxXpc0wbPn77U0QcT0GUrAia1RGALwTDKwx6U9ypf1drM4fuh7
2Y3VhblU5swFwmgu8u+/FgcJzGEoiSPy3Sm7elWMetNLLN00XnE7uiVv+oU4r/jO8r/G19jYFSNl
rezukNug+8FnfDkyzbTsyCDqi/7s9QnAQ6ModnwJZdjnOVz7Q2Ko4TPsg8JiUoiHpdirIb0RygFV
SoNtU3Nhb5hSgMEZbAekRH52/7Z+37Sbo1chP60NoTgRFNFp+tP6rD8G5DjD8/a4Bbx5fhbb9oQz
ulN8gF+uDTKT795Px2O9rN8siVN6Ss1Qltnb1/xrQPVh+Br2JrZ80Z3XeW7rZUHDl3NSJ9VQ+64i
JT3PTETlYBT7RndPe/P3POuFZpJPnp484Tx+sK21iZEeOYs3KafNgoiAzYuOEEhfltbngxDu8UEC
ScZxWV5+ck44zETp14wsRc46yjboaU4JaRqkiMPQROmEGUT6Tq/Y9xwoJhm/NCKlDxbSNbLGioS3
nz4WDdyL0+z5TdEX55Pnd2/doOIRNhTvwxT6o3IxpeSQkPRDmQM1j3vL3pKHTtv6HfFosWrWzVqm
7WtsL3sr2rhzZB8/5LytiN0r+W+zNyYqKcMPw51TGpBzUGE2GTrWn/nwRqmODl5r0Hg0bIOPx/aS
cHUZj5ny/QMpDmix4DwgUY0gzD5+UqAsJChAOdDdVEh57wDYlaCIXJmwTYCVMRbIoAs1pOjXHyVU
2Mf3BNqiu0YRCvxi8RYEKnu4Rc13viI7BCJVEdxiWkGTAm9ArMXEhgqyIDmxdFyLHLVweREZDRUY
xXAa8rnp+fOGf+6fkIzkXAXgBQG/e1QcgM61yq23zDWEOnj3CaASXLLFou8sxn2QeP5EYOQ1GaBc
7sws7+cS1gTCdpCdnBVg18BZgwrBeKH7EKFVtYCniusYFC2+L6xWuHMwOQfgZf14+juI97W3whDJ
EevIG0RQNbz6YGXYB8L507zx+u6vVivh9uIZCSy0Pjgry13Rs7RcmTJqwoD1WtqDkO/zCaUzm/Vc
emMIAkO7V0AqCpq42w34aLmEgyOsYTqX0mKGjxHXTOjOHldJXgfnV8i3AAXuF8hl5S0WY8mCf+pt
OHtsC28mATbIWgQoGS7QOTuZoGB4le6E0dcbagsGAcbcuud8CZf05LzCdet9NYzggisjdP2DF3Pn
p41OLiPbOF9fMgKvZG24/N/qFe4RyXE5Dbg1bYV5Ba7EgLzjBZHqI5pIMC5zB8k52sXcCScfaTr5
WcCkdxezBYPyRbLKra2ezn7aC8AlnRX4gXN3fktvuvFXwzskt1Xjg8Y10ckZ44B7cRdjqFRrflrz
vvjUFWVW6Gz8cfch8XNLK97vd3pntLDC/x84E0vJFymaRBpbse0GQPzBdJho+kRU+pM7k9nii9nR
gY3BZOUVpbOF0ymo7H7Fg3e2QoSFzwQhcctkhUkv3sM0UoRDB6bNTTHtKJYB1K3B+gEbG58WKn/Q
q/CehcYtlyNEU2Bjnp40j8SLfgUs9AdDWuHWYpro0Nj7c2XajzWHCiIv4e9j4Cd6AgstpoxICOBk
CI+SaFaMvnFdliekEWy/3C86pwWUTv6yhpcLQQsrGr428EL/8c6PMNkryEhYgZJ6bDvv6mxZ5zJl
0cMw6QHi/sJcZg4wqtwZk0viwBuMUVwywWbFGpKkifGU94Rawaq5wzp9QQQEF0IP8HTXsLkZP2wn
fPIu3gVIFkoosw1qGnNHVoIIBDAyA2DFqoHvvLkY4UwLh9p2xjLSPfdH4h3B7G0eFgJf4jnuOhOw
EXSbFSVEIYacgax5ZEJofA7L4Mk78vH+BltQHYMU9BwApPDOGDUiUjiuNo8DqIuYUpjZQkgWLL8K
rFhwfnQa7GZIbMEXlf9voPTHlFC46XtkQ1mrkAhU0OuBYoTKTRECVnRgrwXCp9nSHx4t2RGhLxMU
ci5MZ4BUSYaA6dm4oNt+8WyZuBf+WdidUylBiNygR2ymOEtOUaeEyI7XG/SVGyxOiMDO9uUy54em
gMfAC1z1dis6mdajmc5YZAEyAXiw/+YyCDEoRU0uaRGYyE3TI4i4rKIYjQWCvnr9wJe5LfRvar19
ix4SqPhJ/d4KwCGKPvQyZz4FExoeyE8LAs8S2vA2BVsYn8HkE/o2/9g5M5kwuHw72x9cBKjslkM6
Y3LXxOGkgUfe58oCwOCDn5Uqyz/rTpjfPi5M1HEhKrChyitMh7WPpwZfWOJx9ij8iBAGWTHQEf+2
Y+G+x/IvMrBv3njA5KEj0KQn0+dHyhHyhRWXK3sPYwc3CXnujU+mnQuzjYILe7hci/AGIVT+9Yau
wheiA+HwUwNja5YcUqQdiIX/vi8VBTha7pb0hiTHwO8UUzB2qH97gkwojRkhhSTh0Yt4SRyVhZSN
q5xEFQke/jDJYR6hGBJcQodIB2EygW+d0XYgEkmSkJc3AObyc3CiObCEyi2LRHYYiETcMWRIj5Vl
YIXfozREAQQwRHAXjCfBNaUO8y/j6ntfwpyC5R8UxADqFMEla32LuxQGsNuSx0Ndl4VgMtryWITf
K3O8iSwfwQqzvok00F4ZJpGsSPXK4N3QK8GEh2YS36EwCzvxmELwRschr1QSQ/5vLZxD+XvjSz9t
AsuCDuq9NnmQX72CgRm/n0Nkhq/L5Mi5Dt2EGcJypwuBPrr1hptLitbtqgY5bUjQ5FaBOYgswENQ
livcQG+TC7EGkkaFwgNwBUvSPLnoKNUcHAHqi/cysbXyepD8aFI2P9fR4cA/xr1zVOnRre+2PFC+
U0QWTVEAtAF3aCTNMU8VlXxiX14dq/IN3qsPXh4ZmuCzFgFR4z7YN9C2EtBAeOujusVGA7v6Apbk
fzTd2VIqzRIF4CciQma4FWcUZEZuCFGZ5xme/nzJ/k/o3iJC011dlZW5cuXKoy10+iDRYYc8QsL2
9z8YUIL645vUHbyt+PizeUiD2pLPaT0ZVnqHTj628ozrF5qjNnjeqigxLC9PRyS7Ldd1DRg91pHX
63UZgmA68VhVQahRt/ia9uuUrcCyj1Vbbx4Ho/vXS2tXajatEohYqAtnX15HXq7HhFl7jze/K+Ve
Px3wVSfE+2azzu97q8dLYJEln/uHlW0RseS0fYO5PS41MVhKfwkAPCEm4uWxV9RF19+2+j9pOMeR
n3mBQjMQwbhUu/nyen2pjx6bm1K9at2lkTN1XqtiLIarkX2/moFWxHOTqxG7kwrEe77JjavJ1KBN
3mo1OLOsOa6if3vU6GDg372Fl1L4UI7xtH4VRTF2kUqLRFVo3sYOLXX60JRyeMQAjS05cn+EB2xT
KJKPsavE7haFXKNysEDtdHZWhCufFNnls1IAvAlS48f38JKV3MEwojtqcBu72n7ZgsIiRSV/5APp
ZkTdB4ubxRmUHPKWuTKhk+1GMscohihAEi319BgJ1aBnhGcZdXKhc25j9QFREBlU6Sm+5JIqQlRF
XeCZ4foFcTm0kaOA4Oj0ehNliFG8Q/EYg1RlKBP1L+MZbE6jGq7M3TPX0ucxbG7B/FXDtNfrDybu
QVowitliRkyhXYyPF7Di4oKwzIok2E5KYE446OhJpxVBgY1LShQRaCQnGiRrt+wxUFo1W8FSAaBF
3zx8WATugOXcQDsmEu/9IFYI5EbaNDaTAGj/FQgF51Qc4DnXowAj4064s99FhVtR13TGAF4gY+bU
UK3fg7IcYCq6LxwpfKQwaDdUyPsDbAW02kSYuGrMkP5zQLEBRQQUPnlkzZPu2A0Nhp9vkDM2Leza
h0VtrVhAEexnOFyB7AfX/kA6PktDeiE+LD7tG4SIINTysm9Rq2PLcE+jUNXuIEwR3UtKKGt6KzwA
KzjpOHi3BW7vetp9ANOEMjr/4j2NeuMqXP/jBgh9FB7SuELBU2YLdGvje8Ua2DlcxHBRXnQyyOGR
Eb7n1kJUXteg7BPmwYbHJH/Fo49lr93FzYrYIT7yooQQII8jSD3qYSx1YLpGZ45wj/v4ElGFESmM
Da9vY6TipmnB4M7nnheKdbJuM5NHuCNQuZg1M2strB0Z9XJA9WH/+kr2kT58jl3GIV2/a6rbpJ6N
JpAyI/8QWYfFc+7Tz+ctk1ewUFfPxUrmdSJhdyzPbyfHxj0i7ctRnI3Ujf0MYnHCsP7ISgMAHxZO
NDBpQuEV/aqtKl6PMQ47F6tNlYZjLxwbGYEtDuRgUmJf12UNKzuz1hh0H8kb5/5hxM0YXLxy8DFY
Btcs7DOPwq5EOiKkUGA9JkHMrCsMkyfMBAgb/hUgjOo6KqgSCJtg94GSX8HRsTBBl1Uq8k994/H/
m2GbeAFUyoWMWgGLRT3LOZJdAOyEeHFHFDysNxmaF9kd3HosAN6BmWerB+bLI4XzWlBdQwFTPuPw
tHg/vhUkAK6BAs1gINvOdiDRBv/MQhXPqqpidRTezq8L7noYKtFIdEUI7rxC6c/ACfgx8jLSqCYg
1+55PwiREVSs4mPuc/a8HuztWnrWADjy9X25WNqXZ3wV1r86bkQyJMP1EcOw5eOnwsPe5+rHgmCw
KqVV+pwJEPn9b0MGSlvCyK+l3+df8gpvua9sHfTZGpMK2ViPx3L+sVifvCnqUn+I05gtBzPKnvtO
NNSuh2IGC7itE3Pb4ODFR2lEIMYRg44eo7ovXz59LB+op9yAac1+Yl2PLJHojGGXQ/H3wigSsLNy
XfEgeiiNjhMUq2CRRDngVSQWTilTL8kURIxI5kSRDr/834zDj/Zym42PDIMam06EX+yjU8JbeA6f
LoqeAhaPQ1w5+ieltQEhxtkcZQphIqw9Wh12RuzAwRaJc3PzgN5XhLNYMUok35YNyQmF5RLagoPw
7PqfcZTIZx71FvBJxrLwiSptspH6UE/WMem+EhXCH5llSQJWs5k9pEy684HuEX9yzxpI6ht3oG2s
z8hzxaoC+5QsaoUFbMvYxAuyDr8C4M7pj0wYarTrik2YoWVKAp4Idknk7fgO6EUZZkqOSOJk7ci8
ogpMSm4ycnlcHD7K2CtYiw/yJJEE02+xE1ixz/1btXY4Ec9TCR/r2m2P7CvgVSpCDvSWC5VLRrbL
LUuFr/PLXkmEHgfOGO0mcEtcb2SzTv831nxR/88+aICbuO4kKxik886ys6e2VnxcTakOl1C7Vf7n
H1cfk8OD88nXURx4f8Wot0BDz5YA1XslPZ8HnNdYddiWSAkhpbJ6CM0bVWXyRZPndD3zlWaGMr8Y
tTxKBA0y/Xci+OPj3P1CAKDLnr9Hu0BiAYYtq/PQAfRoLcV1ALkspbhEFRXSBa+nyl6/1VlZAVF5
S+0g+qQHSWJn0wirgWgrnyqj6mdaIn3xRpmJhlC2k+3k1cyQqHjdKTi59NBo9tVjg2wUH4UqoBrb
Vuaf63t94PHmXZ0z1s4SCq8TN33FfbAyfaNInu/+Y+GPGdSbe+yBdU0FbY1OrCHu36I3pmxAuI93
09p+BTMbO3xIa4uIDjmt6/iBqP8xXUonH/YiYmbxEKA0cVgcS8p0UTg7j17Mx9BKoLs6/kGICeku
0j/ne+c9/jmd6clEN1sc6tSodKxeeikXRq+QQw/m3oaUl89L0/SF5CoqaDomFyaJG0WAQTRJa+MS
IKVa1dPw7hKa3V43v6l+br6JANG8IvJ61050CePo5A4oURiRjvqKbRME6xOoDNF54qRxZUSZUrTI
Gr9KBU5tL6DUOCFPPRy1ETjOuJVIIKaB4LjW/+7/HUB+o/sjovdZSdVjQgF/+j6BmLd8SGMFbR5I
QVOLoY++eRy/73BEtqEeHDxYDKjbmLmO1CLa2tGSRZxWoRjqkAiXIWmmKgJzm0Y0IhYW1YWog0h9
92T0kXz2IuX8w275fJ0/5afvSw3iLk/+epLE4XAnn1USzJa3eM1x6KoGjbPkXXuGwAgau9sQnQgt
KQclfBcSeeNu3BMIA5Gic3wHw2hXQhS7w6ZWNJAJYkyeOB4KMxkzRKDj54JzD6T7zQMWVNfxqehD
hqZSCQuXfJKt4ntEO7N96ZFC8pZdbzO7v/ztzcGbcNylta+ujaOSxuCkW0/T+0L7VEnD6I/N8Rcc
Ws0aobf+kBioIjYmG5W5GZi/WhQFKa0TYQO+Km5f5t7eNvuzpPeD3Jf5TwjP4sZbSuUfp0jeBO9B
uvn4TgF97HFKrqE5tyBRAfiCVpelsmK9roN/eXe9ZEYSaVb6pGfF7wjxbf77n6aVF6Pn206PrPZd
rErLafW3k0UjB4EtWYjFhRZtoWmCasladOjoYTtMjsz91CjI7zsGPfovvWsoKDrOnw0Aq93ZuoqC
7rSoUpn4NUtMBvKi4EPi4RTfo8TLfENNqDlLlnfJpwNXe//gyaknIWIiA4L1NGFG95evzJfYmOP6
z4ftR3quzti+SsF8/mO1YNO8ZDuLnlI3bLaDXn0UJH+Xv7SyJFc23xJR+1XwwzLZ+zFOGXAo7Qoe
RjArWYNirFny9iFvar6b6XrlYNlrx3W5pyftNYp71A17i6KMgul/IL1878ntTQ33NIRCmKTFH0sS
yFX8keQaIiCqrbMuEz/Fn833vBmdLFff+Z/Fd/rn2mUcvJtBILa6GxIl8hNF+yheRK+kjqlMcXtT
eVaXqs8tlXIGop35uNSv5qvxkbNhIRG9Od+/SHuzwapf2uXj2XzT85NOVhiFbr15ixRHlgrVopZF
eMdoiEQVBVK4T330l6/brOVBlaDYWBhhdSMCcsjZyqY42twfOyafyfl1HPS/TDlTwpS5dlCqOnrw
/WVW0WOvh/p4all7NpUxdLpT7CQG0x8iVxlGba0QbvpZ7EoChvVTT1K8J+F7okR9uC9iKFyikcf2
J8twQdfI813iNuUgewiOw8vwbhjaaYf2LtQnT3S2aofhpq0Qni7eqj4qEyf9JICjBY/8WHmmNW3h
MxdfKB3BBwr+00rMNXvj7ZeVX2n/qFwx8bMKwTeGTFksybTUg9/cTLNBt1H22QM1Gcq+VLmZK8l0
abOIPeSgukIGJR/6w3tdjXaPhP1T/UdC0FPiamjEovfh+Z0IQ0N15l9IYP4Z8VgitI8UXbAdmlK7
BzxbrJlsuOEVsC+tPJdoLo2Ivf1qD9Y8aEy/rSoG2fWCL5LvLKlv67Ld2fzF2oRDWVniJ92i+Vxr
/bnvN9ZgJEpTzVTz8JX4vhJ8MleaMl88iLjFHILobGp1wpk8PfobtZYDW3HuyxlZzO50NpP6mPdJ
q68F4VOE1b3t5EqwfJUq7zWqHm87o/ziZdu314y+coX28sIHHZ8fT9vk82yXfhzn+DnrzPpZGVUu
KTNFFCt9WbTXWYsz/VF0pqvk4vmy+Bhn6XZTiSwl1vPHot06PT/Wimm6KHckMuxbC+TPLXh+YX/K
TZ6n2XGpKP+wfJ+kjm+pDCKMhO7M6LPSk+xgqhKMHE9hjJdwPr9Nioqkc2LUxfYtT7x2Ud1qYTNX
ZHc362wO36dQvsO9TqYfxhOyn5fKZr4tJeSCcYDzSnVT863iG7Wx2ef9VF3cye6s1U1vnlo/pjjE
AL1Etn432z/kJu6/5hD6keqhtO/cZSuj89eqks98jwl8HyfdSeJnXezMUPy26bdMbvY6PgI3T/Ql
nM/xUnzGLt7mNMkZzSmmf6RQNlTyE1FbrMHoCj+SmEzji6him8jb7hYvKUY5o5DwvJ293uXOpeKO
F5RfPW/Tv/P0/jFdyD+vczIZ2vfsGqv853TzVbyeqZ9dFfYdy5kZj4pTur+7PpCFT2We9ufx+3pC
lOSYGOyo1S22AjZNYtOX6jR/+Vym+o1tTgdv2IeZN5aU35JYv6q8u7Kfy2mlmFPgPU621um9HqUr
DWWokI0fs6vR7+SoI/cKdwb9NZ9sL3WHH+Eu7NODs+q+ue0vKWufgU7rj1VYn0trO0cmffdwLL6O
EqunQr9x2r1fMpPH7LEz3x0+ZoXxx+xa3Z8rV42TFu/TYjt51ofxmH7NFTqXUUYCQ9OG7WW0dsvr
2U3hfVoYlWc+YnNXXa1QlC4qw07oGv3DQwqnf1W9jus7iTpZoAuV9ofCiIjh+nFzMDJUuE4mvAK4
eS5XnvGyMqsfSv+akExzOoi8zZG+zhCU9ep1b07pltIH52Z344e7EcWT3CC9pZ1Il3ROMGG/fy5e
yeCeMMd21UlWg4tBkZjY+SVxghh3ckc1t4zHV474UK6+mxGkSnYLycekfh+EyuaNkQxkZkV27rmQ
+9gdPkc6SO2Y4Lvj1eHV5VzndWJ/r6tLoV1cbsupUe5RaxsdcrQcz92hx9kVVruX8V6DoILmcuvR
Uyq7UAAlxT9StEwcJonLuJbyELHkJ6AwVlIJan5bu54K79Tm7udFVjTRvTufXqYzxQNbDQhe5/O4
eWrGlpVRBSo/U2955gMtRmtVnI9HVvjcOE7fU/331ZLLV7zPbduz2fEhsblUEtlZVYOb1ap8vU4/
8plcOZkHsyc7GWSmi8WIIV7yYDZUoZjpmd6euuspYF7+8Hlbd7VsI984/py7m4u200RXbaH7n3U3
qTC60Mv16LH+7Luy63JvHAUvGhKDnfK1q/TW4NbxnsVQ5bin/R+lbLM2R8LO7Q3qI+WohpO2Hdpd
m7Q3w80w+eOPyrIPQ9FE8ufytqJa4QP2wenxa7HRJxQ7a6erp7ci+fdUZdKZd6+NVG9nZBFyaoVW
+fDm5HQOGk45Fr19d989/6CyqVsPdHX5Xqz2azQduqdhEIbON2GPUKAtfPQ1MZy/Z0IUQWNRBTo+
Klvtf5ze0iRnizQ20tU09Y5jd/Q9+s43bLTnn9Uw35iRvjVrkz8ClFCRuQx335khp5vkdaFQwpxX
/ac0ojA8fIcUbfr9jj50iGtjSDb4E+fOfvBvb+Mx2FFYKVFsBHR39+HEcvxuO9QBCqZ49K60nZYU
I14YDSHxtlT4Lfxe2WtSpMrojp1oWzxpiQZFhpEgsauBrQb2Tt4v9zK9evApdqpoODdGuYEx3J8H
sz8KxwjSO9K220ZicKxSmden5kyme1Sefm2b8ls/i/8kC6bNLt9NTSXZQG6ejLqeZunw6ziKBS1l
3ezJd/In2b12hWMKDE7DtVtgzqAimk3d7c+eGkiqpgUAj+0wjpYF7ppfTSBGux1FBgwiOPub8vBN
Ri9tj7+02Z+ySLKFkPyRHsC2CjGGBm4UvjJ6iv8NnIu0uxsHz9ulXblBkGfUsyt/vzuV9gq/WEoO
WwLj/34tTKCezmWWF5dlu23wogYWtB/jG9TsWMOVbSehgBbwyB/KPG4/qRA056Tdw5M61U88jksv
922/mYcLdw6gACuTxgXwGg8+nG81rQDH3CcqUeYrCJ1SVY1Rb95AoixnO7NaHB2pC3ir4K2Dovc5
+eB6cH62g0BKpOyTpRwKgcmhvuN2vWZPzBgFpYMbgLQeLDvZ+nww7cwHueZ84EpzzbsbbzFZUSr6
sXuy/Vcn7g53We01LuflccXDp0qgrcT1RT3gUhsgVaJE0LQEUt6nh4vX/2y6+Z5kWSuNUHupXlET
M69THPq5T9x2nKurCiB3VDt3Nh+T3kyhBW7UJDp/whxEmLbc9C3C4hAjgCnlPfzBVXRg9xcu33mA
EObC+GhuZ2b6eMg8KFmJOhpX5/YVZaNxMYzgKb6XgDwYSSYiszO2kQz+tFRcP0o9jsgYooAoLL6L
xuqTLFmVksccdY4lwOiv/6uOeztQ+iMNya+z5xhKU4cPZjqIoyzBo/6K6fi//1uIQh7Ly8wSaRp4
K+vccWwwmCu4/BUHhxqfjmQw74iQdCVB1OpmFeZNEs7dKdGXUH9LNNbvm6F6WX2zrJ1slabD8t2c
n7QvgIShR3sGhxm8/ohkhFCWBDffaz2nc2G6OoKXSHjxBNqLYarmHRaOLsAM9bEbDSmq+iE+46sG
IZDF4N+OB3e/q5OSIqW1zTNWgi6W3TV/2m35uvwmex6f69DqOt7bZ6yHX/cgpu+5cxzEQKqutm5a
R+Zm9mfELUFO77njTi6rS9TTkN44VRYQ8Pr4a1VfUs/OPk2/9q9zusyHehICv6uHzJrm1e8z8kur
+qa+b1J2e4cCqHv3ffmOfmHn19z3uLuu7loBw1NgEfhjwhfZuIlSI5JtjUR996e+o5zuZMv66nTU
qcxq6Y7G4hFYraur3qw21+odRZa5vSF5JpcoP2J/P5LJ0jVKqf11ZHLiR6wegAvAP9e6+PMOT187
uLXi+4gAlyK7BA6/r8Hkb4bDz4pyBG8h3KwXOuACk1FJNlqgkPtiNUwVy/A3Xc80T5+ooaE/Ukpo
1qkD1+zp+U5RpKaGenqBz56yc+1jSis6ydvSYlk618dw0H0+jP+nKOUovFdgfnhktpbUR4CACu3l
g5kFSCo5a8DNKKyFiex7TFV2+swAMg7s5MJALBuHv/xAmd/uLAQFCFqe5+JTFqskc7/BR+CUT0uT
1JNQ1jikzXpvF5E4sqlAwP/0umupsX6F2JzaQDcm/kxlJvNIs2OER6iCLweyeOBO+gbZwbPmqYcM
51xgqIhl/KBjoA4ygDIzdqsAjpumkY3Zi0arKJ6CucJ6Qqperwab1iZKjgewA1yHlC1MqFNKqanU
dugQBYMegBi8GGDh9arHrj9zSvXXqm7ojczHiLhatjFqB7cdlSTUBBeIt5MXmUQ03NlLoX2oL940
5m2xWNdISJvRxmIDZIed3wbFuAhZrrdmtGCexegG/KBoqthQIzJI/Z3qu/ryU/+jCk7lTiy69iqU
nsO21Je4Nui1ghCwCyvNYKawfrTVOIIPNyjAcaLT74BhNBUtq4QIlChJ5kH8GShDFtyg4v8BGQJU
5Kbk1SdS9gTxrx+SV81ZS6rH/W9qm9VmoJtuJvseN0SvN+fAqlat8dX/3PydO8kBZQCNbLODrZ80
eczkSc0Tnr7Nk9a0e6ht6svg26q2B7QmgbbaemDc6bTHLbmBsFE+mnoInNHRc1GHSEojKX2lxZqm
NYdecRBxo/LKlXZhsTdm/g493BF9b+CLIxb6qfCHAeXv51k0lAFTpv5SJHXOpVm+5C+UYVLAMd/g
FR0vGufGtqrM7u778A0JXjdV/6eGACQM1hTmJrxDGe7z8R39XWO2YncLOV6U0upafkntDO/a+xCM
P1WWv2ZyMTi7fXR8Z34M90YsCdi6pkuAXID08j1bDRWkk6+0SbXtHsgK5j5SzzkTTBVvLfzMKKII
9eHUW766fZ99BwWOhFx3VFn6LampQeot/p6U7Z+/hghm+KCjyuUtKy0eVLpcbdVe4lgVQv7Vsfut
LeHfxMuO6uFD5uPwFlDzmAzgitrkqrzxlXhKv2Z/Ny/p13yz+D4ZrPRDyDchiJXLc/I33SzSPCy+
jN/P1dFwopudp08G/DNRvlaXP5mPa3XeFQGkPnKtU40/fW0sf9J6y2+7ek9kejpZpXqn2qUO+SZq
l6ppsRDyft9RgE3OrgJZWrRxk7r9j6KWDZlatpqpZWp3NQ2XUjUuH0Z0QyyQbfD1VhcuXgodVwuo
m/PngYBCXEZ1D61qHmEC0Q573ijaQVrYo+9r6IYshrzFNBuBJSFcjJ8OluvZ9wpkl24BzYoOiCs6
/vi9lWz4de1XbSKQi0qp3rWaa61Ylrjc0dCjeOrgft7FRak4fd92C96nRaK2j+vSca0E9j5RTrzQ
jaz6TD7qqN1vjdrbn9Vjonyu9r/FIKOOguvKdX2feM+/Tzqhi312yFNoLibKu7fDW4I6FuHk2TDu
w7V6V7k2kq+rl1U5764kyssuzttn6iPdTDcvdc+/+K2yIpwVd87nl/dfqUrxpVA6f8Zfzp+X56vQ
JFG+1M+fSfdq93aqOdu45WSCK6vyGoj8Ggpd2Waqwn+p4zSXD6x9J/+5fO5XTuVDef4hRvzq14v+
dKJEG8/MPzAsX/vUZDMVsqHRWsPHhCFddzMIesX3xFOmkm9mHzA+D290x+gWxrl5mT/FeRwITnvO
1L02nOMLNMbX9snjJyDgfdCoc9SMF2Yu7V3yzzn8VSJ+ZnToJ2cfEvSw4yvxpEndQ/L1rh6vpjNS
wc5tHmxwTU1AHPD6e6nfVUadGNCDj6aOGVrSM42TKNE0DD63B27YpO7Zi/BWfFrocZzMp0xN8CZC
WXyHEB8ERnx+1epn2ixWk115oeTPqp02KUJ0S1nG6DtKTNaxqqNxR7J7Rx/X/P9etEGui3aUoMSW
9LMQFwK7GQ2xy7Fb8MHr7rJ7qs3y98dsKd80UyzA3eI++5upJJop2jedeYuStq3hr1DJ1ReD/O9V
JFLfYbvmKptBHgQZTdjGrVwl+bUY6JeYaBab168MBnTZcNWzX9mvggMN+vXEa/HrUl5/zBp3g2lt
WkuV57XjB/Txef2895UpL6oXPN3RQ5ESd/HBFKgcyoXK+C/9tSvvXnKV3YtPS5B2WQ02nU0H0pWj
l5pozgbpr1VnQz17bCKcvxJP8S9VX3kmqIoE0Smwpj+dcnlXHn+kv/KvcTTrAlHgM16Ufy1U8p+H
F5LilVF1/nd6QVqu9yt9ES2F7NDDHj0pQanMWyNO1ceoOqouP04uazfYvRw6xS//Pg+dKdd7dF+o
TFvTv/Hf/GPSOHXGtcvLunUpX17uBuOeR51J41IeVe+M7qmTeI1/ic+EI8w/Xg7lXWfX0WyZ0Q+e
se0Yywm8rmaB2OwjeSUp3U19/bv8HH/dfctHFYY337QwpFPa3tnqt5+XChms8qG3q10q026QJhLd
pKOpcwRj330cqxuJXvpGHaI9nWl10eIq1/SA9xXV1JIp6rmXDZot1X0jXdYSSuJMHmFwaKUHu79s
x8+XcG7teoua7iJFEcr4/tDibavRL0TZxqwny0TtYPd38E4phENP6YxYGcODws1ScLlshKqhrnWN
FBWJXnqQFmvy/LLJUrwx4723A3B3N8R/4qjyWpuW5Mfhzwel4eerWnYQZyeN6y1xLncfvJnsS7J5
6hX+jp/0+L7Xv5uKjGOqPY2kHt5MN/2UGqa7MhiTCrAq270QCGzmuzKfNmoIyazSy3YLsIC210gw
r7437Vll8T1tzr53w2IIIWdq6Wquhqr3wOtQfp2oqKAVjhde8zICCHiR6BPN5eswj+0gX5fJj1cI
mHNf8hlyX9hNFbgAn4kfxCWXHosA7mP0EVl/qcSX5SDcesdJgvmlp2EHLFwmMIMlbz8F/RV9PUBf
Up9eUviUGnlZN+nbIdhJmElf92v2wtBWtPYlzLOi67Y82qJtv7+FboehX3m1vFR7lx1sz+FFNLxo
+nlvP5oNtxzZ0Ct7DPEhrsox+hijMdF15d/wSPRypdRF8Opf8lwaPHQ7fimc5YZT83Kpe5q5mk+F
ozb9nROaKP5wvB1MBJmV0ofyeuCzi7GdHnyqT2Cv1qWVHC6fFFQ3hKWtiVMgyPSYSUgPM8iohTF0
SrjyauQ4Odeuq+GyU/MTh/Lz7fa3LToazWNea2PnteKd5f32x7aJr2P7RpsB7pBbQNzB1nL16ka6
3pLRV6PtvAwOLGg1lNszlM5C4tE84A/w7Pddn8UXuIRvAcxMyn/93NW0QXcELxEsuBc3esJu6Bex
c1hh3UUFDRNzynPCaAH3tJnsyku5osOQOpfsEy2o23hkGz7DJjFp+3z7hRMyLPtuv8dD2b4bTw2u
brcy7rh7185XvTz34Z5meoXWuWqXmnSSv5PVQ5kpP37ZkC+it8vDHtdEpWR0CN1/9Yul5c/5c4qU
akLy9bfhY434SdwU3cyHWlrlMMB+7B2jIWcku+fSGC6AmSzgilZGuGc3XE1zS2GODBYXvu3qdkPb
kRP3x3OkX0uBsL1vpErdkmI8cdHuehy3nG+ipYwbkemZA2MVqaJS9+IG7Xr/AlHvhtPJ4FLDeVNL
5nY4fFz60JA5DBFYrdXRjOfRX9wDPVQNFjTD5xZ6hfOjscn1/Od3J+Tmu3nroutyB32U33I9l5Zu
ONq261G2YX0cu3Efviff9E4iozmpT6AKNASGeolVju+y1e1RfVGJVPGmfRomo53i9j1R9WPTPgwn
37Nvkrf801tleQb5HsjL7V4No11Wvwdx4ZTnlJ6fu6YC5XxlmUG9lYkkD4qn+zT91MGM0uiqzR5V
F+3w8pGdu6nnLWj8wu8otAjhNi71y/Py59qwmvUT+ImqkXM11Vt2r9VzNf/e/9tBsO8A7UoAuumq
ceIbV4uk4Vg/y2nc3KPSRs4297ap7HGJjiS5Fy93H4fa9RVjCC9uUZuHAkNr3mCXl41d62CXSJez
A6nql8vHuprGnsbBICc5xs5bV4+fh8qqDpfO60QoJpIjPb7nAbT9msW7fk97CMx9PmnDUwscV/xk
0UH71P03/LSoOTeWqKeG0rRW1+TbBMvVzj9TQ9lv7d4mw2gV9SZM6Vouvv3d+6Bbx66IXVKha0W7
y/1WpscaBGi/e7v+5rA7uqnev2nL2bfsCj2CxM4j+eMOsqW32D8+Xj3YcNbm75tT1rDDeypTgxuw
EJE08LHHLvNh9iarTEyy4dRu6/eq4cRkOBlOw3wEsh9u+JxPJs9lFX6nm2e3kQ/9MxlKqrsx5ilX
v7cbOvt/9cXJH+jDoh35AlHc86R+QrzdtUO/AJp1H9K/xadQKVZjovr6+BoaJXoMKVxeEhnHPaQf
NcFGjxKcUTnlcVRpe64cveV29fh/AnKPnnXX1zyplzPJ7uNrNA4NPtlGHty0XFTmzdNjuqv2mSg1
6xxuqEQJ421OW6fnH2C7LIwBD8MQvTn2JY9mw1xvNrTiktVRO9dLViNVwz21oRctuIjsTm/5RgCI
xQaIpOaQ56cRdd7ALEOIIUWt4dAO3GSCdt9/3mLW2wSpa4TrdMGUT1QnJJlJwWkYR/Ow/3E2z3OW
yp1FshMZxJcdLgKEg04jEa7tZWriA2fabY6tNHrbjpqlaz4xEqNpKcpwRp7QUUOB3/596wZEz5BY
tQTr3qPrh2KY57V1tn2KNj1x0aH2f6PWPymYQaaNU44GIkHZS2GmLlWJ38SF0WoR9IidBGE+aIsh
FhJfCI3Y07ixqH4hIhKFQ8HYjvrt4M1GC8BNLavfY/qF0DMO5qxmLeK7nij10HX3zoUGn7FKZ7Vd
K41KvXYUHqbWdiFYHPXsd8N5c9rUFKqmzyiLqwZMCirfsPP0e3r1iIersGB/EfRKRZmjElRyzV22
Om5ivvFvKky+eVCJRrRNOLTz3Q1lwGHfTvp5Vj4dTQ2v73OPL+3je+Ln1Ob4pob+m1Um9XlzVjkN
T8OEEMc5JH9YgIQNVxPA2+YbxUQchwvlpK3NDtlCEgjbA9suZx/PIX09ArzPmJB0Bz5nLwnt9L4V
bv/X9XBVz7S3nxPMWYuWPdrU+8NNfc49udPHdt3E+UpoiEuhidwxVsKcjEmauFpG7ox/gwkATLQQ
ldpo1ZeKx1oRq/X2KyZd8ecU5o17dBdXNG/6LzOE6BjZ39P3SlPHTeXO+ex0xwyxlPnXlX9+bEri
KDxmY3f1QntP6HhSTr9vP7EDohqi+HRieDfSPSv3OQC+bdUsqWGw6kvsPr9t5PJ0M6jOasmX82DT
Og8WfwBk/C7AOBhRWoIrDYu7DvjXs15kPv5gigQ8W4hBn5JCkbsD28Js84QwcYZBf/DfwagnUHje
tTY9Lj2uUKp16kl+VU7PsdzKuBK7OjoBrgtM/dWvh3q076UM8LKunv6C7bLqIZqG4GxwVzUk/Vs2
aG/7iuwMNpMsYDVRT9QXrUULe+XYCTWj4Oui19aA3vQxvXhp2/knBXTXKnZgbr3LX+DrCoSkcqTh
Fj3UN4c7IrgTkvgNkYXTJ1XTn7G5qw9Bo1/tVyfN5fcCgtiYt6ftvg8HOe1LI+TraUk/1OVLoj3m
AaA+cJtxUvgbwGFItpwdgpyStzud0h6476sYzuRALokirlgErIhl4jtFBC5ScCbZpaJ9XCMxIMp2
AECmWtGbd0u1KtqTIZdLGqxaibr0zZauU74+avWbud+EUkpBNNU+Gn4+cQBw3y1LZGdlTfCQPVh0
U41NN8FN5llxM/E66frBW3+ed19Sidc6Gt4xf58lJxWHFp7c1Hs+r+VRLZKusFkacDE9tH6lHn8/
6gm5IPMwX5QUTDFZhrMMLqqaq6QChJ9597fq3f2Rj15yu5Sk65KMmOODfpPvVtWmzuUHgu5u3Tsl
ooecL7hLxReE1L5RP0prNk8yOn8cz5v3yU88/si0N+yeXKydRDzUciLrCsx4Sv9Y/zaXyTd7ILwR
u4H1rbA+mnwDRoq2l/05PrADcOFDe8YF072NiZKq5We8HUNnv7JmcOZCktymRHHYjSE8ABgff21k
xpTBEjDPdjff2IN0z2UGbp0WvvXB5pHYfax6+H4u2Gv9xSN+q9MSIdGFND2C0BD/O5m7ofNzZmAc
YZJzSg1ZBKaJpUogFyIRof1qzrtmfIgPV/QaZcR1W65uWtHU1zCz1+V851SnVqRUcvyabFwb8FIe
eLIxGh6ldZV8dnfjUqFnZ+V1GBi0rBs7798YhcNU3bSdhDNAkmtPcSoLKK36ydr3dbHRCkd7Ey5a
srOyJRyJz9x9mmzmmSxtop2ujOnTpKqnn3l7z3QXJCBClWSLUMFy2hG4+4oWe35aHhbM3eGeuN+E
/WxlP0LRie4ImVxCKp/bztrGOXm5UM04vmNaO7FRff7qNAs15+0bhwHVE3KVw42Y24rOYTORFpbN
k563YaZz7fR7shks99x3gBzF8rFRfIqkwMkVsshC0AuXT4mhCMn0qbtffWkYhfq3j8z/+OmumCbo
2ii9assN2vf291DRGr4drcL3ag7nihXkK+TDLa7GphU5c/z+IPlHzm8hmxymNtCJcyndOf25Z+nB
JlRErgPpZeZWVsZv8TqICEijAL2Qz0mH8Y2uA/64aMmqhKXtUIMhif4pLXoQksmdSbMV/1vrl8/x
QNpt9KHU4evE/NAuoSMj6fNndbLnDrhq0aAm6ug3fe9luzdywIPMF3AAZiBLzQpMkT6ZsEFdWQKU
wTdCgmRy5st1YWJgAUdyxrqGWp4jxehoNg3nOJs97rUDTUYuEZMfe1lGXIoaXoHqXDh8SAftCEvi
AoAkZMaPL6epIsAHm4lcNW7U6vh4ueWObpywe6fgdFzVeADK8HNG//V2lhtwiUz3NIgjiYOK4Mi8
R3pJf1tJ9dXDunPQ3WhLivssQXzBSi/hTmAizpSRqvmZPGzS98p9fR/A4O1ib/eT7IWiX1J9vXLA
rbKoy+cJx+KKFfnAwjoV7BTnSrmTrm3/wTW6+4m8O2Rwk4P8INjJqb/pz/gnMbi6lb1ks9jZ9NLa
0Z8yIQBuAviWxLUj/Et52bRkrgxm3uGRuHt0uYk3kCakByx+yAW/maHUIHfzvaJGzAvJvmffNTOq
3VJehl+Ce9VyYyLXN5DaZ4glut0R/BqQo40AX14dht6Ld/dBNwjOThRbuG9xIj1EgH21+CQR+Im1
Yn1p/LCnophqaeY72FajND/2azvr7s9+5mD4KugraHwSc8ZGLm4UfRRcwq63b9x9XF+P8LdNb1OL
vCGafi/RObVk0jBcb6k1JOLdqGRt2IftKedBnOpXlItgxTiy1C1+85/d6Igdk+SAEGqfViUzI+uN
Onjjlsg2opeYl7cLLXkpZwbR3rxYD7CP7siyltxFuefcb/byELvy3vROfZlc0s9mNtDMUWykCsDX
A7McPdaNziVstM/939z7iSaSOu7F3xG9xXvOtWvlWjvTofNPR2T8dQzkc8cWuGnd1K2qht9JrOyS
VopvvA7uyuRPj21o5p+1bsR87wnh3Dgh1khi/GQ4MWUKCBAPuRtdxrktJ084Ix5Yh2j1preyOWSA
VS1fXqMcXHigNtT9Z5705aGVGOQ719d9VTZyeoq05bZq0O9yJY7/+d6g5zt+BgybuZUFmARktjFP
8En10lR9IFm5inHCKYmPxzS3wLYlLo26o6wiXCW9zA+hRtQHd8eNat7dyCeMVBaMS/scYwKsLO96
2+G5tTbMyX0WH1/qn3/bH9Io5e5z9sfwPopfHGu+NGbSgeO/q4d/m/s+fua+i0DhXS+Y5sWBqZT6
bwbR8+y4Gq7iChSkuOF8+/+/xPC8GsWzHFIaJ+xUa/ZXrCMgmUymFqaMxwbVWPrVk2GnbrgsK7KN
Hgn93/6vK193wLMkRgM+ZWwydGj3D+zk1PxfP7JWrttIoWfBXw8kQU7QQ6sqzMXYwam9Ipb2w67a
LOeDnOzz/0g6r6XWtSWKfpGqlMMrlmQbZ2OCeVHhDSjnrK8/Y3HqcjmwMcZWWKt79gxHgdOeuwfO
iQiZhbtj952I0ji7M3RXX5khc8MgQPqrA9k6LjMle3wJzqgi0ANcbL7Qcak1Mf9Uv9Vtl7M+shUo
xBe0oubjg83h/xKQVc5mbYL71N6znb0X1DAUtaDLMSEovFNwSnZVwXAEHPvD4OwLc07IC5QMFDGg
Zs5L+gs0CkZBUN1Fga9jforR4m/41dN/jb/47P2yheZfKt2cg1kD7QoTa5NWSHi4DShmZMIIpQ+B
KgTP4hyLFQW9Gab61gZNGvpcVCJYhIkWlDCuDUeHnQVxc/wptsjPEiuyaYcQWSxd3EicOi7UDNPS
ZMVnVgu+4BRxouYRAFUA4nzLAWc3Ywvg6mX/wKGBb6le2E70b/umngXKvuyQMf+vDsXppKab7/b5
0fqXkDwkkC6BnSn/ggOFB1AOUTkCY+abjFmg+C+pUf/A7N7CL2K3qeEYrOP9cQEYGhhJdx8cQh6V
v3FY21+QaD5qCt6/SoyvFVDtvw9wGypY5Z/0IkzXhT/MRBaUkA8zkWBXGLYTZlbdgxsz/Yl/TL7k
WJj3+FXHu1gTZbxMFUAxdTP36k35bBhRQRL6sChPqIF/+CQjQoFqcuGfKB1KNCHtE9sdXYv0MwLS
0ho7TzhIx4QJwFmBog7IPvkKA6JqvchQW3yu8N5YSVhMYhTLjlN5LNpiR3hYy9M5hNmGOUjqp0Qx
6n6f+oSITwiyIV1mrkluQi3+hT9B42SqqwrMvVqNZ+ltOQb75H0g5patnNYmuAnVpnXF9JYaxUZv
ijPeXfCgpgfd0IP9k4+/Mrg/oNd6abD5MjYjK2N+Ae7giqKZ5K2fSBB60LhcuIgugRA+4Bl7wC3t
aN5axFjH+Vu/OV/lPxV/veWS7TiQ9o22KntkD9Z7rinqLi6c5J2fzPfkkTwkqsi7fWMTYVHkAclj
vPNcyZ+NNDuMduXeanbyXbn+FS86PSZf8jS0Nud0xTWoHSuMTefvVnuKKJJ6z4xdmrYK1yNmrjih
wcaxxG08n7Pd35PAnqKUofzj8uWDVZiWj6WZMxIpiFWeOHg8P3+eD144KzX/yAtnmf7/BqDdg48r
w3HhSYAmJCHBsii5E5dnqxFlsRKxiHFaWQkf3Ts3WfQS3GP2/O8ItRbLsmjg6yvf3sXX5heL10hZ
PGKGDfyABqlhdDe+0nAT1vTKKYDBVb/Wrwk5EEh8j8KuOWcnRFZGww6XlH2Qs4o/JDbFLOQs1pQu
gq0X3KlXOkhhiD2gp4r2kgf8v8dzwbFFskGBPvx5CXKrKzDWpC/1mzcnf3McOZrSD9c41339jyue
toMupKEfYggw+21PBqwGCrhgjJRhQjYgBW8xrUJqPK9Cw6dxgxvmoI3NXlgQGZCp0lm3EC56RnDK
tYscHWaSSWp1TanGZFBErgrqtFjpkvtwi3f6W8+afM7uym25if8zcjwQcQG9yHovP61H8wIFcELo
ylccK6x+2EDfaQyeQS5eWnpoMbak4qEMaz8XSE7MV8Bjf0SZxU7BfBPukRizwlbiZHUrhJLWA0qS
9UCzBdLA/DST2bUEB4kHjT/cIYLlauE2QlWTuhX5CXCWQg6yq/CXJ8HJYjAL9XTshfM6eyuzVT7z
yJqdyRZ/idcMxwmpDw0+L4u56p9S0/ypP8dUSCqx9dSfmtqjMKTRoW6jUuWj/eEviUboT5bIKi/Q
BAOmIw/jMSz2VIU8PX2GJM55yd9HyU6FSD0yilaDOpALhMdQ83FdkNb0TrF6LFnot8seAUIramax
/xRn6QNsesfsl/dLJZ4Rs9u/gmv+yYpDweuFJ0kdzfHg1QouGQXpi3Pt3uNXIZaiLBBaxh/WXDYY
biL1zk1GschtxF0VYDbyd1MauFj8f5NRUFBxch8T1YNRF90QLBfqK56dZmEFcZdar3nwPc0Z3RH1
H++Gepx4At5TfaAi53TwJpl2Jy9C2MnNgsP3Q3CrWe1xqMQ3812Fk3EnV4Xi1nqlh5mZYuKqhXFE
6cWj4GKy94e8AuD1RqyxYqVXRMMziBaKUdpT0Los/Pawcr66ijseKfoKaqfC01irCvcbcc1TpbsS
iSbDCrYnX8P2RDvF3fX/I8VtRitHuYjhI9Y7EgIHZDNPCagrFbpBxIf0M3+DnVGHFPOqFG3WBRiA
HYBlL/llvwGP4ocExGifbEDwTXmd6o2qEvZ55FtP0NMu2V4g/wM6BvZSShOGtsxqGeDmvygLGbuC
HzEE0XXfwsYEX0N2X8nnM5lmh6QXg12kX1PoMV7hoXwwkKH4YULCZBgVImNVxsWwPbnrLW2lZELV
bBAcOtCdCR0pn1kWWBC6cF1VceN1UblVQtx6EkzzBg5BbmgvTcUcdRxOSlcAWnTU/kpcws6uyUOz
zYIYuMk+xVYHDthDBkkF+T+NfN2WRtij8S8CnFcn0T3ZkH51pT450UMNoFu2IapDSk0Qvg446Nds
bZ8lNjFPNZYGmv016MYjMKKNVi+vuopvqKZdbb19q1MGi7zFcQh/WmO5Br15L2SsqEHm21Z2l8jk
OpPKbRZ0p77uEOup+bcRYPJi0wIZ44c5h48iY5+ZSoqqsAbe7JIZ0y0G0UkEP2GxIbwOlrKSS79s
w6s+Fa+DxVYSKeo9MKCH5RV08IVhdThc8iC5ZLn1YQ4hpZHEfJ6ep49eeo0Gp/su2RUiLgpjlFaG
7XMlmqErG/9yljQ97z09+xrj1xr4Pqu/bYtazhZE02+Nkc8IqRQVY88d6MzSszax18s9IBilVQUe
Zkdnx7pFY/2sFsER9DfOdgvXkJyeZx2QqsUhajFPy4yzQFTeI5nd1irWPxmipMXpXIlazao7T23b
faIq3tSOB3mxXFVTN1Mgk8lgbKcMID48DFrhVip2700PtquwmctR9iw7zBPNztMDa51hmCc5/5aE
VUdNgl1YGm9LT7bDfNOLzwSgo2zwLLWPBIcYCMdrw+14U0XPEVH3dXNLtHvGBa5SmPc5HkhV43f9
TtdCGCPU8pXypBe0u9TPSfQpyxt72Ur9c5AdjfwCGlODKZa/cXzt8nWPgQMlJytOMbWsh5o/0Ndk
+N7Ufmtt9I4y6aJ0ODI5qasjRO67kAah2k715DmG5pUi+kSDFZ28yTXltln6YWyt1Jq536fcZ/fI
HC+ak+zTWt8FMR2STBROEXtqrYJHPOr5K9QQ36b9OpmgcllIS8vwZnX1q0ICVuoQrlJU/2pr3FZK
4Xa6Td8vH22J1AY13UszeR1ZsXVsiYl4ux7sT6kncsJ21tUCCREdBpLWrRbfjApH7iLeN1l2iFr8
zlVpGwXVRZWYy80OG2Z/GJce1GL+ShNjr0X4JNaNa0wgIy3jz6R86Ra4aoq8HhWcoAwyaizMm8hL
dOp3pVC+ZJSJOoLlmqgbC/taq2dLIqO9jZ5jChrDueX5ezTXh34pH2mhXqsuOVYUI6oNjZvtgkvp
kEbqs4ORglzASRylK9tJkqXfqsXtIRXpfdSrjUxcoVKSbQVSYsYwXmraHQoVDBrG+BfzH/YNVadV
pUvQbhkm1cp6oA6KrRe7hsB2GGqicVXMWGxixaZuXVupXyogTWxKKhk2QN/MyBwG5zWy1RWGG3O8
KjGKY6aIs+nyhGrMyXwgWD6i3HcwAkRNbXhk1oT4oGGLG3kadyqTL1VYRzDmF5lnsFFYStFhCfr8
TJHKrSL6IJYpvoa/zDAPgHrQxE9pSmEjAST8ofrSqbjxx6i07t1N2wsHh+FFuQXAHR/663zU33Qo
XUpAvRr8gqGB0wqKNTAvnAFmyN0/MYdknv8/jySniWVsCT4Pxkz7Cpual8n7AJngJaPqBKWQ/vFu
IYfNX/DK78M3HO4ZCJfq9WNkCocTwb+RmddMng/F9BNiA7AKiiDqNF7f3xEbYUD9an94MqF4HCQ5
Z+V1l0aoDOCQoUog3IeJAqfPgDs6uoHpjijNazeE5WCtNCwmUx/CitOtdGsls0FjQVe7qolufcU4
fGJ3g3zElg2HhszXD2HgsrzTIcKf5wKJuLagtoJ9sC0DgVGSEXL5pwfiogSwQjtBiSWKtP8rLior
viXPmjqRB7crn1JMACqw9cnHAvzQXUHqR0gN/jG7oj4aV6I6or7AFIeQ+IEEUhLa1pLjogloSx90
VwilUk+IlxD3EUQFKPk3XGLGSK2DdTMjJUogZk1UQ7wyi9YeSQc+LCjfEzFTozsBQ+FDPeOFc5e/
s51I7VHxtjZdfPo38znwRZpCQcsVELihHRTgXZ3502/KpeM8yYxeaMqZHDzlexMYD0AP9PEb5+w7
iJ+wvKIgfeVW4/2Cyr/QonBgKEIBAelAHgAxHWAg5tL0dRRfBibqzW/wwlNaZE8xW5uu/DMd5l5E
Otg3RPk3PIquEP6QMmDn84PDEDEUQDlQ+SjnFAoq3uODtpGXItztu3dML8Q0jQb2QV0MD/Mvc+NA
uQoqwnhBzEKxKodXWCCgowGCQHjnuIBRY9kFit8JWIvu6Ghc7W/lmj2aXXBDkHSVcJfnshCXwgOa
IdIk4ThfPcJX5hfH4gF4xa9d1TsHXbGQX3TvzlHAaJ2AaYFYadbOIJ6PEGUSvV39KviWGhBO/uzg
fN8eT8KtNMRVDQN4WCJcjMKODnInn5kqYcoCzhJukjO2CjiSiWQZbLZONq5O8l/mTUpeixAj4qT1
PG1y3JyIyXiYZ6iQvM4fjN5cFRd5Ri1XAeKY5+Gd/z1EDFCLKbswzyICj4gRcAgRd8MIGV0j5nDi
uAqTCMEyFX79nJA/QEzFQoKnv4rPmOrhHMcSgLztGN0wt6E8NBwxXmRdgmjGBBKqGIhORdAD+lrB
ToNzRKS8EJNCQ4F40NIpwgLMhAMJvCX+BXo1P8efaJxFACSwT/+ribVtwavawIqdlaq4gZT9E0en
h2bwxz6FPskPauEghCjkhvjD/p2/WJy7AOv46gZTqv1inWIKJkZWtD/CmQTstbkxSXtr7tMLDWL9
2UPB4jIOL+HnxBhKQbXzd5OjpGHF2gmuT7rrzg70EAi8YGLa3sHpyXyz31qqgjudfoR8ESD0tf0E
fM2Z1osZtflTtj/NqN86OHl2BWIBH1Bt832sTGet7z/GHIdL+UtOrSv6jm+Gusp9hiUDenGfEbni
0jZ4U7gxsb1hFQFXEhvh0wyQYbhy4M7KyhpX/EjDk5QGqvL4LQPrrMGzDASUHiVgy0Qf10R+keaV
SQFdZOVORJ6kK6puni0Ceed5ihWpmYoYka9K60ll43ACE21b4Q6d6nWI3WeRVy7scwsSRMT/BAQI
6Q1YLn0bYAfVv2i1YtA9GRUNyWYoMiIoPQmqbKG3wdDIZ2RNSPNqXpceAeUXYdUrJBXtM8WRtMvx
7EXVD0wogMJsL691fHzVo3yVr+m7dVOv9c44a+fkYPB/KkDI7Pax3SVrC7P3Fr9zidw+yRVk+GKd
QZOP/diVtpASVn9aic24KXj7c9y68Sj52ZBs9Y/sS/1QP+KbdanZ0U/JV0nm3b/2L4FV/Qj+DW/l
zfqV2efYz9/iu/LWXYL36bV8yV+iC+T2hC2NeRy9+0/KEBcDVCrPijm5Ciw7aZZPFUguwwBlPz2l
p+qV6JDstX8PX4xxhZNIAql9fi8O6Yl0ts20FrEUaPNu0U7eq/sI3fSlPtk7DarGy3Pt2zt93x37
m/JGSd2SYtNu87Pimb6670lYabfKIaLnX1dEk6bVU7JZPku/O+QQ8AXJvnpNT8Nreepe1R0k+q11
bh/G2bzqV+gF010/ItS464zOWCWLlXGHnS99c0kiHpjQojDRuDvfXDTRT/lQuOavzrfxPZ2He/FR
/cs+ZGFGgCRi5oxNd+VOpDy/id4BAsa7IZ44OELYf0SvdKv0rNCS6E+xDmAO8qFgWKD8a4Wcln9n
ueh/F5T+0gsrxPLRvhmAz0L0D+z8ufyrIRFGt/hL+7D+zYImAMhOQwRNVPnHL/DrC3uaeHIWJ8ql
6CZUSW8wEJ0XCGq34KJ84Fb2pv0Tz4tG5IMCjNeRfoE3Q55MKa0MmL+Ktg5BRvRZ/k4a6ozRNn87
TrMRhdd+/rcQPKilXNKksjZwMfLkPeqoHW9d8BFU1A1Gu+0tBhOBue4bnNkc41lPrLUe637cEzr9
XEaXRLpMyETUk1V/pnAd2vlkhGuN8UiK65oVw66U7rL2bKleH22XFP2qiTsDZHmQLjURqQ/HkumS
dbCWl5pS0SbLmghC+TGM59rCAxDsWWmeHRuMdNoZU+IFfehpXXNtJAWjIbANmBKJ16i+PbZPcUkm
dWi6Jd4l9qz4QWMSjYgUMWgPbRJtpehc0gpFrH16QDxZYrlBT973QpwUHX4AcKEZL6UAnEb8Ppd6
py/dJjGXix6flpi9M9F+h3m4JnRgFapSGYsPZ8SVt578+blpIs/MjWfNVI5hEL/0VkhdY7XnYUZl
qkwbu8Iwu+2OA6nnGbBsy8YR+PngXNS53hj0PPlgHDJtOi+xtLdTaCmHALO6uvsMg71Bolj3Rn81
EM8QHzL5qE0vy/Qy1ZfZ2GHewbsOKhJcpHNhXCuVraMqXnKLmJQ8wGI74fbAKYn58BDoK2uAbpM2
Zz3oPYXeI+qghcgKrGiSZBTLb4vlzQpHSLfFiAIDsIweLMZfJxFIj8DsKgGZD66xdKvAYe6YtLRt
/bZq06PCMp4Gyd5KtXVhiE3MAbQrzfnb0am9TSx/SDjH9RY5b61RwSV5i9MxdZzVjyWAzjoZ1WMf
Re+ZCvwtSeGPbaF2KDt0G0701hvdd1HeRj0M3WniVlRb5poaBNaCLiTSKBF0dnVpGX9k1YZgpMvR
02euk5Oek9Q25fvULHfOmO07E1bUhBHU+BMobJNa4HfgEMNMPqOl/piN8lsvlGF5hzBKPmiGSVU4
GMektU51hntLO2/NZtzgVLO2snIf5taxV8aPPgrfl9o+OM22iRCMy5SOBmuxqSmXunw3yvoeSOg6
5glbF9kfwmTX9Bb0LGmv1u+B0qyjHMfcIN2EneLXDa5ZUvZimzMQUY1XQPpUAbcu5kzyar4vpeQ0
Lkyl+3w6hpYEfTImZEzSvcEoDvpgYeXDsMhOH9GU3hpDebMM5RYqOObXLMDK+GIUPbRY3kwclIAD
+KWzK5vWeMz66F8/zf9qXsakE+xaay+OZPxqVvUxR/doVF6nsjybVnqutPA+TzXx74QJlcUHq2ej
UclOY+6bjr5pNPWrGbXnPkOYlcDcdSXCMUMz/Y2y+J3+/tlculeJWsjCF0JXZpTaydVQS/lJmWqV
1mE+O3J+sBdBIlt+Ss7/k1xFt6RvT3Yj0W5k8cheZv/YPYbDdXZclORTlkjDstjOe4XwTiYo2QwB
ttxWY7kxWnvbGfJV17Oz0Uv7sQqQXhIkFI27MtktQBG9SScmZVcr8obMgrE5HsIy+00WXhF9ZmrD
furbalc680EL653pFJexGrDLGb1+hvpM0RLWEDlsn5BVIqlxxSKnG1xEnWFaOa9AqwqOHV1D237T
Gf+3SL3T6jcZ1tkweVEG31xSPZOQb/2lIsGZCjxjhOeOpd8QbR5cJ5Ml0m/HrYzJau3Lw7WdX0OI
MmRrRnsOQ5KeSkytkP3K1yr/WHBYyC4hpeJSbAcSt2F5Kz49BBd6xj7A+4UY5NHXgN0/aoZw5SVA
rLwIETmXA6AUiHYN/19+heJY4R70AHEXtMjuBGJvUy/TI89PYK/yqn5Dv8iRKjBYnIXT4lh4S+RJ
+ElOmLHRzLpzdIC+VRmeBFgbufovIQCsnUmxkhgI9D8MEGhV+IheQPlVdGZ05gS6YEMM6UOGtVFD
PmJyFyCyZhvwnStNX4G/afqJgcMu/mTt2rBdYlm0+KyoEs8/uG3mFditt0ILxgab/8rwFpkmA7pX
XohnWOxiLwbnjs4dqBnVAA/FKHFaN6UfMbOonpyb+omhHJs4qAckN2CS8AqBkHcXEOmWe5AI2ZiF
VYAmRES0GBHWopR6TL7BKriHkR0oLuxB2V7xi3UBX36NAEqjxYUERW/kuIA+hNE27XMBDB74AjWk
iqI7b938l9E1Gij0E3wM9msDYU+yNqm8IcTYLDzZ9LuY1vxJ7HogZxj4M5R/n5Dt47oAVWV5wqOj
ot3ioJaf+o9TuZinFnf7bRlWM+Rqzttv/QUbmx0aswTwnAycCDGYv2gr/ot7ggG+sI75+/gm164V
+CiekdCEs5iyC7Yk0SB0r0xPcErhPYPt1h6pC5xEZoKBJRwFwsqPJ2H/QH88Dp6ir5feh51hS+sf
2unUWGFLsVRrKBlxstYtD4IYbgNAyVHjwY+RM28JmD+sZhxXoUiCDpiCdsVFB0kbwna4eMrsWzSp
DX5Vmxi/2/U0HWXC8aBSMMfWfSneZ9aGJhBDiVbejvYK/0AgHUE2j1xHek7m3SQdWu2+TLtSIsDX
JZeYiQMwnbC+gqPKJY9WgCglnOMIZDJ9rmmcVS17jTlhWKwrpBXVYYn3jDqMEPc2jzFEj7MqPj/D
ykbdTrFjQx11C+JbML5bFYPIS27a7ULsX+FxmsHWQJW0kErHoyc1Me82KJQ2giCLDQYkO+bxJP+w
iREyjAHb+BwhWFBe6vgNCIf1Qh+2Unqx6vUQ+4wGshP4UMNqLg4bp4m7WmaGCHTMKyF4h6HHF+cQ
IivHtF2eVCAuecUXVvAUTCtWBlC6kuwvWKo5LHPb73D+mF3gX0VaSz32e2u+KBQ/tSl43uT0Y2J8
a+RfPRSLyccYrINMouAJ6MaItZ1ndfL+d73lbly0Y8TyknhYkAUsa5R+qCfpAqcnBxZhsutBoJjY
KSuKffpCvV7TfSr4oeOSCNWZL1ii4JF8I1KumLCexpeGgp8LvfIlWNXQ9YBsIEhool3IldUIUHVm
+IORXKW7HRN1CF3S1pB3MtYojsur0zPxAhdrLQl+xNohT4FoeMnTAWzxeC88G5y14W7nSVYZmR/g
lwhMKtUlJi3JfdDU2tpNyN+DY1x4uvostR62pqqytts9vmszVuODmyHLY5eTV8FPxyQEp2vGFipY
qrhKISm3+MGTlOmQPAIaTQkOvdRlDAKKyLmoMK3G9BU2ESwv1ovvZvDiwNVYLXW3+VP8obsrAw/E
uV22Ru1mrYeGDlRE6dZ9vtZNilyXBUfNvDzfcp4q6M8cwhBVYfgSv0jb8hE/6mAlOieK2pjdI1hN
+HFzUBXP0F3OVYkWHqyPkTAUNeq5eF0knlp6uByU9EtM+JhGYIcPzM0vElIAalBsBsWPOaVYE1pe
G/umcWDHtsKfCan9sFH6Q6Ofp95D22cpsFH+TGO5E023C111dmXaS9tXjBUHb2HWCSFcRlnhNwtP
5efRQbJfK3U/EUXIme/c5T4Nl6B+May9BFbUL1cj3lH1KN3BbvYBxgolLgwnydqqzpEbf2g91u7/
xbIsHcFyUIiWbfyYoHJ7zS1fdF6dbUKHYatbdr5deI7qDnDBY1cFi8aRg6mknHvibmYtytyFXEcy
PZu9Ya2Z+ozkd0KwpPzDejvczPpaJJJna6XeqvG2wnnjzwe6krgOIB+vu1TMSFmM6AjZh7jS1HST
Fh7eKHX2Xi+sn27TbtqFEcyqxdydRUWB8+IKnBgGIYS8wYPyC1QKKgiZlUG6QWSyJCzRyQ6QBf10
eQAsM2XAMw5wEPYS4RdwRSlG+QUdwbKAgAQnjw14AZSa12DRyAPhKL1DLVgwWYFJABiL7hNP+EiI
HOi7zJv9HZ3gi3x2thB3UFB8Cjk7WJlAxEQ0pSgoUOqw6PDz9AKc3MS+onh66UNAwSznlWr1Fhme
6JVpuFiyEQn8KXesDyxhMb5mPRfHBkyekcjzRJTH7CWzb+p+NPsAgFj44KbAQ9jM6V418i6R3Zv0
q35xw5OFOxcgEXyfPZD7DT0yJP+MUafwEAPdnR6g8UC+bKj6N0w12AGUVBwJPkDleYQQTAobMtz9
DReOL2xNKVgBSVOqAPaSxQAuSIvhZxAPyLf7pFMOgL+Y3OCELNBA+mzIK//riBm3s7f+jQnyL7ZZ
ZFxQ30F8uA34jh27cUOOHWU7lnnU1SEUh3X2bWzEVOOxgDsJph20RheAnokHpycj9WNaTd8J8TQw
S9mgYUcHGK16XAjh6PF1Dvk5FNwSMcaF4M683xBSGPgW/Egidq33YYlzKY3JGlZm2LsRu/QpPzAV
mH+MffQdX62Tvi5/0UVTJCTIvCgQsxXeJ7xM1iC2RdHJMV6iLhT6Ss4LuCv+yxiM/6/el3oy7586
gmxVXJ08aq32jbODuIzRVu5SUFoCk42/8i9h50yNxzVkYOf+FbHky0yFmRCtnJTdbSM2M3Ircl+V
ocJtjeVYptsy23DrlKFv2BtTEqu6KAl48sk19BXQaRd7GuoPSl2ZPf3khOucTASCNeHnamtKLs1c
p8t6SPwKQgfRWja64+fW9mZUeFjpINjEbzL9Z4diP9ZIzgPHwNQVngk7jiW85wTzBPPVyHcsH3aa
TuRN5/KLUe3hsAWdJZ6ecSCH6wuhNe1OTO2p7Iy/8pz5C18z2YGrD5byzSMwFsyj8HMIAihX0lMy
sVTKGLbqWsteiI0v9gSY8OgxamJ6+MHOPkyw55F6ILDJcCgJ8svPRv7ZpNYa0nkxm/vI5gLGFKsr
OcfwVVOa01BFQhmou3B6luo1WBM1EctWJBXPSyG/Th3lIJYi4Zc0I5VM8rURPKS62iRs0rbzVsfV
ZR5UnK0xyFdjzw6hf9rnKnikcGZTPAjr7JwYXmGna5Pcagsztjp/D7q7wjroKCyZEhd/0YgorxQD
b0TfAbtWFVfMy3JXlv5ZCjts0FFdbge6o3H0apstLmA1HKhRwUSNenL1c96dZg6x/bxk+1ZF2dDi
DpIfCitetVHuSYxsDc4EiDnkD5YymXiCqfuMjQH6ZE25pDwFTAODZLpmIUHMo+qmtnLQ6mEnt3D6
qBJCgxsDOTILaB99aUHud87otUrn2XAejPE7xH6rLP6h2iqmq9S16HA+xxEP0OpQY8Je4MNV7iU4
6+4Q+ADgDa1WxIoImyueL40FBwiDASZrxq0GRQ/zq2NAEGKeNES13zTretxI2nrWIy5yx60NhCJ5
T4NheWEeryN2lZ7vA7Tqw64lYIDxtLkLA3Vj9qhT88Y1HUaIODnqFenkrbaLJODFbAGiM9xG3Ugm
Y0SSDBkCzMr4lGE/LXfZVqvyvRJ2G0WDhs4fG0vGbNgw1SR5xKmv4e+dAlvDpI+DrwngGhZl/Dxk
77nKdjNvaubTYD+3EIo9tUL4u6TyobMqt46PwFVurf6I95LalL6wqV5lJNaPrj3aGEHI3I7TY0Qf
YEV+V3kcIUE+L9J9HlLLt61vv6VhAArYwRT0GP/mqScDV1jYcQXl1ox3jEQHRpSUq7MYQWdnp3lz
WtpL3nswrFK5xbqNtKbG8PueZaw9GvpJMYHmhP8cvWZMe0HSeHrMpNyzQPVQnIRkRvauMV+HonRz
sde2b6V5H8bOCzh9MlvWqxKc2BET7aeyZiJCBBkquw+iGe8g5WyWo1Mci3Zf7DoGb/hO6jm9F9Ok
GBga/qdob8TY/bVRcTtiBqf3lpfDOo9wgA6Y8w8UGrYY04YqOAsHw3YhkxSkVvFGk4jGGSw0bE+z
vdarg+a8G86Z9T7pQKIZC1kStQukWrBjKInor1x7Xy1E44REm+LQxGGLfC7AMjhE5XFaJtqfUyFf
zDbypp6+EjajTn1gJrxJ+u44YPdUD9HCH5TA+/aL3KwNnkCWrjbrpknRSgmVf4W0fZm6SSeEjS/p
tDMXv7qC625UyuoBdVB5l0l8n9YBEVz5OkKn6xQTo2rPoJ/R3A5vT7oNc2dqMOCrS+vgeFagGpD9
PKaCzDtoJWDEDe1krF7TUN7ktPUG0YW4p8nredjo7UnOHvp4TyWM5PBj1nBdzuPzFHidutHJGDfW
ZvQTGEc4Kz30CxlheIM1RXealONQbHv1fZpOVf2v0D5TnDGyiakTy3tO5EwFvdRIDkG9mbnl+jVE
mk45JDkMkJtenpoO6B/ycBdwAbixtOmT3Zjjm2ZjTIoHffxs6O8jpgi90a9gLa1i2a3p6iRMI5Kt
PH2UE2xZUzroiKTMptzbrWeikk1ocQMd05FUYpHEcqkHLoUHAHAgeJrm14SPXh+LychbDA3ZWWpu
Avo88zYyRtFHmDXxeBZEIRwvGBSJ7KH1FN8pKKR4i/5rUlaaDAO6i74t2kmbYzD+FtI9aI4pHU2h
+5NgqrETGQwOK+elTT3ICanuAc5JESjrU/JmB/4cugoNEBWP8h41+yXzaAsZ5ujs2rG0WhDNcPd0
lOgW1HfrSQ8/K0MoNuGZyTNFCGouQ8PwDCeUSNXWBuYp0wRqsC1byBNz/7Xk/Y/p/MQLIeMGJSzz
e1CJSHmWzJtq7SFaRtWPaW3l8lJxGSsLGuRu3FTodHoNBQoKiPfZmTayzqY2+05K+Nu8H/NiAzuj
eC/mp38S7m/gbzgmI4aCPo/oiF4Cm3igiIRquRl++3BT9vdQBRAm3oXAT/pYnTHxHFgXqbQONuDR
UnfHjLE7RP10gPjVEaV5mZWffEiOw1Ae9Bkrral7yRXzXDfOPtDi9SSbW5iCO2344lbz1YXCWMKZ
OZguud7vLc3cp0N4DiDqgRnWOEFOc3GqZIulnUiteuJoxP1eNeOtVRKqBXTQ5DDpbTgm6vNotl6j
FWgCvkuH4Fhr5dThtolR69bLOhicfcgmYM/Vei7sjWUSegknPwcHxd9xsZ+txTjlvUNLVGaHeskp
mmPQ9PqjyH6CQDnELHepXW4GO36pnemlK7vX/aDgo6D3rGMaFLpgpxX9Pe7xZw+68btPPuHH3YOy
39h5sZNyx3zqbOVqNzQHcIwgFkZyuptLa6ONSPrT1zlKTmZ/Tc33Skl2iUKjpI2wG5tZAH0RHVe9
b0NrbyG06ub+3gImV5UCsU202fZWoZcrIWbHcXwwlcpPCq49ze5fpyp4yctxLZvmq1TbpxoOajfj
3NPpr2ZjPEdxto8m5q4hdOECF6ritTeyS0mGoe53irLXrPzVMJ2bE1t+Y/y09S5sLa+QQrhG03do
tZtMZ4CRjV4ufU+NuZo1BjUd6Zz4XCw7pTgOzW4IzkkCZqgrr8MSQVrDuM9Irx28x5rFdQFu6QGM
I/bQfgu523mk1oqit0mvMtBi0ytPtRw+5/IA83Rbxlw6RINhpBnnwRNwNLQ5pX/OwDCgEEqVpxu+
Jj2b9fdgfE4kkMpQTeChTVg+az6Fgz546Q8dqlqsubPPxfTCzDFb3hXd2kBtWirKyZTddj+wAxTo
UlrmwZZJK9I5Xp8VbhDLu7l4bdKPlu5LnC5FvhnKszNvk/lq9NXBzlnItwsXWfLsNP3OADZnVYv3
IiAp+Y+l82pyVEmi8C8iAhkQvGKEDPJquRdCFickhIdfv1/N3djZmb7dahmoyso8efKcez+ak7mH
8kQX5J7Y9RukIiO4Sck8+SDIP6pNL0Z+IQzdnD6p7EGaju8eMHJCia03ChWxbyoYt8b3qKHv8oiV
o1euen420duh6UEbpPNc01HMMN6FXwfEo00D2nR1EptvOJpRAbvQCMsBgw4LJTqX+qlHr2fEjBLs
iyw91wzbNCq1BZzQNTM8eQUVm7aIphpBb12NuknyhQ1fbQP/Bi3y1xs7NVNp4upBvF4EWjSJCihR
vY3eyfu0X076DG7qNPqCyK0YTuwgHVIufMEHa9RHfxatyw+sA9WhxvChZ0UuIlIRFpc+Atzaq2qc
Ck09hVT07XTDdcmYHSPEo9++H+/yz1L/TTl36ga69viD8BX1X1Us5dbJ682HFkU5j/L9mz7c54c7
I0Ng/Qg2ezcb1gvVo0zJl2h++6qRth9Lkr6O+vnr02KJtFmtzTWNLnh97kOlHm5LklKvcJjwJbvr
NwrJNtT1R54fquxcxvl61HKDvyodV3kVR7NR0Z4SSbFaBKmof1T4+SrvOlzH/kvyWm85CCSy7I4B
2Z98HOVzrR5MerLkZDQU+2UEJlOeewTFACpbwE7hRuUZs7D1YJ5Gldu8h0aQgs19zi3IYkBP3K+n
7xEIfffolw1MbOYCqcgCxU2Vlcwy6JLFqJDcX5UtQGbeQ0j44fWHmUi27tpH2McfHBGLsroO6mZC
2/kH4PyND1DJsxU17js/6ojstM3fiNmuIfMDvUhGHg17WMrfivWVAgT57V+TeQRclW8DCSvY1uZY
U78psDLgK7/bhml17BUwfeDiRq5fRyI3Aici++zHnmYp1Vz80fIVvBhqqQbx+8bg3NZkuyishBlK
jjXAkdSG7gPCquoW36eNQSMkfNHD8JfxMu3G2qyYAvoMuiUYThS78sjSswm0b2UFtxNqKRLK6Jbn
2D1T5iCIhD0CnfB/c3cNuT7MdPr+2RR0rrtX/34T39dsCrGL3suwnSCQNVLc4eLtgvPwSjT8MwYn
mFkobHVGywDyM9snnzDsSs5B/zrFgnmEgrQLsVbX0c3tb7xFD5EiaPC5vuxh2buicdCKdwc6OMD/
1B2iGoFIhDZFHYPMGN4s5KsZbfnBBGiANjg9Mpoqw40QKtJXUg8hjzEACP0mDgsotTtwHj7JILgm
S4i2lQvPFLyJb4H5Syt1FoV2ihWHrRB1WxQjkF9v6UUKYq60ig90k3i1HmamoHX1Nll6G3H9hjYw
V/4arHp3eGsxbChtQ/sJiwUXAZcLXUHEtInJ/CNasZk1IM3ahEv8PIatXR4YqQq7FUSPeEv4hl6r
YmqbImLEDtPH2DVtw4EDIgLK0mF1rlPqTyq335mZi07gAJdN+oj0MPqC4AZ8I5LHCwUFsFc4/1AZ
CjCNGujNgMtMuwq2mhiKpquh4BQ7++JQwDCUAMf+SZFUUyaJPdpUU6FaFvqAkjQJjA/SH2iCEFhg
RfMp5RcTy03pgItxWdVszO2KONZZChivtBNtAZQW1fMevproieNaPpqEHwHrw4vh3lNwvdsjDXBA
OH8CFNlwR6Y1xGgcCl1uC1c7WEu+ExVCNgucZJYzD8xYR1FiJY/FKsURPezA4n1wXcnW3mdvhgp9
wnLnyVhlrMB46WGCCnGGtuYVmFaAj5MCugLvEYPloWf3VrCJhR5iehipkxrgjfu0UWc8ZzyRr96h
f+0Um0WcnfHtvbcI+UJvc73E4h1wxQUOtmU5SSteESSCmM7Jzu+Lha/lYymz8gM/8jaNy8O1Ges4
yJC8a+WJYCsiv4WEgUzBZJRXVjEPVaI/Wp/oGSKs3hpiIRW5mA6n61EV9nfJ4weJ+V32VFsfPsBR
4WD+h1qyo5mucQpqLdRqg794OYRwXaMiVF9a79QxniFP3msuFntURZ6T7tOSdxGtR2M6XayvDM2T
pXaQrwAp2F8yRQZZ61W4XLNJg2U3bXKHk59Fxs/gzBPZEJ60/CWETfUzZ0PgjEi3D6ic7cUm5eNy
n2ilCKzRBUL0YBGOYYRWmlNN9XE6Rlkcfa5LQOPgOapolFD7jdNHjPs2N8E7oOvCFGR/DOLLucMm
BNKbM+AYQ+aZlSoSm9Mejic06PSbN+QX6o9Fm48LSaRIEyTWCDpef5YBR16zM9z0D3E1MRmzrw/Z
A/ot+yAFWaSzDOI2aegkHYgw3yV9Tq494A99BpiLaGVCvBfrlFvrb0mswiUrtdXMFCFT8fEKFiYm
TzyMDifRjpkaFOSILtgAHPrFFrCVnAvslUgBuREWMWL1wh+YQC0ikiciByQUkjh2coIAW0IM11dR
ydNa7BaQKFqjVT75AYfTpfI2BJz8VOS85WCvUwEh2ZZTPVMpv8d8CPqqwxkvr8GUn7F7hdA/XYyJ
rk9Cji4A330oXttr7cJt3zuWMYza+o9afsD4Od0Ub8VNE3c3MNGNI57Gk7ScDDSD6OZ4wUxkPgbZ
h8Pq6bBny1/h14Yt6qb7ZMk74Kr4Dr1znlGDgIkiJdzYJaOIOhucMNbmor2b5pPvm9EjJ4+n/B3g
KcG7RmqdnTki/OY1PSgbs7MlCyqkt8tJk1jhlhUcobOIkCoys2B/S2BMosm34ePSIcJ6L13x8bh3
WmZkPqeNwRbBY/0grYia2owHZ1Meoc4IxMhBdpxoog2B1DySH8jii8HJzkXODnfud2EHvWVvj2YN
eQP7kKs5Knd0lHv5hKUCIKNZWmKxNLwX8UGdcRyy64HBRKiYpmgIyvgc4wSIHF4zzfYD8Xv5liZ1
hmmMcG8zAQEo9IZ/dMhr1vAp/zpQQvx5wZreajPwcQT6PbjkAFRQkJGPQdyHA7cGot0Xu8ACtqIx
4B0GfeT1KjJOxB1saSXdIZ2U17e0+CYWE3vtSy9NEg4O0s5GRn+tCSk4faW+Lf/l30pk4bnUhxjy
6GO4VZdCeR3R0gK5DTym0WAE2Vb28jZv8cOzBo/Uym3mwFZpbnEUi9uNIq+KRfMnsFNvkcHpZSb9
gNyoIAyMpnRV9BWlSWV9pTXnwRdlT9WBoxlGSNGr+vpz73MIzuB+kmk8GC5mf9JyIoth2+DKKnYf
Y0QWDSgh+cphzUeFMxqAuwookDHe2Y8RkmjRojzNTLHMHvtFrLXcUhU8kr62r7aTEYSSurcn4SxS
dJHgD4VMb9Wol7N3hKLFKbqTqsIlSVCfDU6Ugnn4QnxMfU9+sEDCjzyNusoavttxkShQ6r/OfvUz
cSTnawgi3NZuvoeGMGZ2wyJZMOlcNJAE0MIz4f2b4QWVNjP/Q6Yc+3gs0G0mr5+rxrjRw9pFVu6w
yWJ7T0sT/+zBnPg/35Me5OaUY2+3p9VrDc+N8bklGC6DxFnbBsPQLSWRnU3ivy3mELhVj32b2cat
8HkXL2rgSI+BO6gKonk9nObF+MHHonn577978z3RHxv65sg4BQ/cF6vPeI9m6USYj+/ZbDZHL8IL
MIus3zO097e9Pr7t8c42iMj8tm9sIZQY4eI5xNh8+zMTjKX3e/6fk4t8kObmTYhpZcZ1DN1EvINz
1H4+faddqVNcO5AP0tbPhOdADMYaYWm/5XXEEyPGwpvzrD0T8Thniw/CwsGzmmdEfpqMi/Nrsv/O
YsHWN7fiOfj/fIow1UZ8VPFm9t20dj4Wbwj7KZ7+uYa5an8mz24JRGo4T93U7WeKVEE2f35uvFLM
az3vCA+Epjd+H6FH2/djMWs2+Zj/5ru03Th5Z3ccfW0IKXbsrt37+m2466O6A46CYeRy3h5GG1Dp
jb6gLrKATC23Mo+lxYCX3c3qseseB07ijhb3ZvY27v0VD5rlY/eo2GCSds+pZgPnHE+ljevvicQu
vdixUdlg9K5nLINlj58rvCletL0nLhJbzmjTmZrhGefGlMfSojH1RWcuP0vasAY9Ykse98w/3TmL
FxgavOPOvEMe5gWPKk/tnl1+c30MzefTUZZcGsl8/qyes65m7YN7RJW4WAub84RrtH5SrHPJndAB
Q58emTp6FpM1lvbr48/ivfysEvbW5IeyAswCA3qJ8z2JyzD7uvHUjQ7HIzMS03g6tOjBuNvQTOcN
EhqL2Mkma14dIiT8NQsarJNg3g5/gvsLqY0N0Bjb9fOZToBr5uDmzxGri87qNFysJXP9BKD0jeeT
A1Q3mRQHedyrU2hBTPjwxuEvLx0mXdBjAC3U1mL6Jnxu78D6ABYT2Csz98iNp7GyVpzSggK3cNcZ
yyCzsTZxiPf87fNB+it/uuaD++7xXpnr4IAHFvWD2JXmGrqVve5tcouRcJ85LN+t14gkrDFiNo/+
FBHEMeU8i4NbTid1soWCPJe4ppqlm9n8DqmDz4lb8bwynustn1G37/016BH/44cO7mY8cisc3tfV
ZL2lkWgPGELaMhnF1YKzZrDvjWYidqPJQDs27mKXB6tujjaFMNL5GZe+LULWheLFTM9DU0QwBORc
2i12sL7QFzRklGLJD1C3ICpZaB65fZO+h1WtCSxHAgo6uWjf/rs5uXG5cBiZK9X88e4lcwu29Yys
Zo6KGP8yMoPDunKLrN48tldil2Nwz11lQIokQwTUwForNrd/y9wKMXS6fTIRlZhP5gUnoO0Wn7Ob
RExR8aGy80pI8gMiMF/FuLCVTD5jYorjGz1LGV8GloLUDrGIIDrm1fb+zLNQEXiq07X62LJA8jNC
VuYbjqVlL8+/qW+ez+dullvIjgyW27W4xOG/MLFk6ajM1b2hsRm+4+im7zzROlmC/aNM5q5Va2Qy
de5qFkkIrXFihUpM41GVQdhjVHHK6WQICSL1QZtVt1n56Gv1LumE6NM/3wnpRPhs8pk/eba1bo7s
Lf863piCcQkrduHxXbsyxGVehfMVJKAlWIMh25dumpurfe58zdsKif1xOr2kUyb2baEF+55eLrKd
bKFoYB5ncTagUmPyMSZYy3NTV3tRXJGiBKY3Y3yfK5mt0Fw0p+K2SqxOAv3P3A8mK2iU5goyBveK
VBADvPd4L4R3+emec9CYEuxB9wxOQyIvhwVlO6F4/3OEux4zleI+cS5wh4ybwthV374gxHIFWUEi
JDA/awbNMHegprcvtU3jpbUvSPJs4WZNyysI7Li03/vLCndgS7YVl0Nm8mFmqbYXTGRbp/KqzUom
3yDnMAMnrg4pNXXNSiY7HhlYulG1OW9h3uMUIV+Kpcq5TIaLUby1Z9ltONpNoCErwcvMm4olK36c
c0LjecdJ+LY4zB08JxZ7+Jtig25ZurBxOL3ZYYyXOz2CGZpOk5LPy69sVgl4QmOVpM0jo7LEW+3b
4ur7k88eKgnf0+8quhGM6oJu2qU9ouIcjFfZFCrGHnKIS+qzH87YfiRMfBDEtJ03U1eFhfGpseBz
Tt/Tz7S2+Qk6ahs+5kYW/ltiDQA/ukjJ25RkvAckFfla/K+xki2Pr6xmfBoZbFs21HscjbdbPpGQ
V/6yl6aR9UX9bk9JuFmJg7jZiZxCpC6xnRMWkMomctRPUgY0bewYBvFXrAfj9nPIEvY3HQ2nr7G6
eLOhHZ0DfjlGoFls/84QpzeaqLway7q88voWvxONxQswZ01oZwyJl913/2JETuCDyEokG6ObxWqE
NWjHm9j+Odhi2lt+mxjHsQEtZ7Hf7sVaHXCtyXl5OyZRgHu38O2xWMlDsxuLq8U5sAFGXGLVxoUB
C1oiuEyFLxmXAbGwZw3G3uxyEZNxTO3+e8P6mB+y6JASdy9DHnIL2BhzSKzcKB7cnyl3ET4FfJVM
wIKNSza90V2zsrPQBb/4fPOmAN6pM3FBAirR1vYZkqnKoSvV3jQqVbsCGOjpU10I7cr+IvKQ6aZb
HGX0k3HJaiMnothOXClDE3qIyElL5o5vsE93WlIGxnjIrEbGSqOZAw28k8nk3YAWWY9wRcvwd6xj
BjXBX5Z+Mu0pTgzFyu1/GLkPZnICcpfEixaekq6L9tmgegUNivw/b/phIKgaafBsjMEwtt4dECJT
zSNcDDVIIsjn0PfupMaKG1ITek8qaktfTbILmUvXi6edp9kVM+ZN3Y0DD50E0aLd9hKVZkL01/Xv
IM3QVeEDS9EkfivQ/nDe62nGCAvuD63MQgKZQuVHpvbpGqdry0kMsJgVzYxhC0fy00kDWot2GTy6
5IeWXw81XcH9eWb9EVJS9DdwFf4mSIWHJ5+Wv9KD2wQTT4LY0HgOShfzPCvhJvYhA/7CTh/rXX5V
80jHsvRZwqbyLm16j6Y16hCF5M8D1JR0GXmBgloJt+SsjCa+hqx/DYAa2L0alK+pzG/O6HgcW7qu
Mwqkw1SMnOCT2h+P0ShK9k81nI6aj1Miilelk5yO2uGDD86+/R1oqD28HMWLPpyl8hAE976PjlqO
aGWO9V+3UX9UmCWuATK2UoisI/3Rh9JKpgta2NvF3lpS1m9H6o92GXPKHQCdCRcjKi31JPjxt9Kb
j3DEASp5wxjY9QZo0qB+lpHXfsZfCT5/CH1kQlNTFrTPDxx/Nwu2FeSR8i+qdr/UTgYTmXa9hHf0
XhkcW7VkjqB/69VI2r5RKYdTThuCQtjxSJlj2H6q0PpivDwB25ZQ+dLAwXXmDYr6pQ4rSnYu0J+W
h0biuR/GKdUIL+voGUcweuyIuQ6zR1/8/W6WBeTOQHFapKz9wRx8flhDFVt7JZzMK9sDgie0eR8t
R05vjdbbzPcYny0E9JoWVjZibKJHgxLhTy5/9GPohkvHBL4NUoz++4HiXJ0xGuLiZgZsAArA+I79
tWXn40IonJVbwLNiB+ZK5jcJMQ9FlP+FwLJN+rFGdX5ebhU8hct6kjtTSiQKGMEEtNFAoCnV2cGj
Q+Q0Xf+Wn32KuwVeEkKGF3TIw6mN+dqpssNDAIH9/C+xialM8oNxr7o7nBG0/QdzSCvoFmvX6AQR
rccs7LM3ic3CRl0ARLhdwKMoQwGgwfuUVtUYc8o5WgQciV2HHr1PxII6Qb/QAnECpuEUgbItXBhD
Dr0cWyRkpIQms5D4xzbDw/+udxq+fst2maHRHK1yRM9z6KUo/+HPRNkPRMdxBza9B4B8aYsP8+It
2vptSUaimnTDyXVp3fe2yUXuz2MMkOQFkOwW8dc6H8MBgsqv3+NtueR7iOB/EiQCG8RaheBYN5X/
xOgREkX2hzCcYzUClv3eNwNsS2OOYTiwpCxObylG3KHtFejk3qQtq/idWsh0IfMAd1MwcJ9aNVGY
1aNSl2OL4R1Uu5hhwiyVTFETpNRkw+19+kxAHGgF0d5BbRjKSXocTnMrWGa2GNCXzLYSFcb3yUsj
lYMqu8Dp6QEf+be7wS9we5f3beBThMSIxcNnBQOOpR2XKp7HG9ahRqyVjfZcAMXu0S8omIAQTAdc
4eGQXqCT6nPZjtYwbEXKxNG74Ldo5GEzBd5f22Luh57SLJw3bg03MB/Lh3DORzV+CwmtA/XB8Kk3
qWx/TT156e/qdQ3949yINQmb0+B+O0jWyiTdgsWwpTax5XG8/rn1uF31H91/+hqreKbPm2l90E8F
magvOJY0QP0ZIbXWbEaiLiD7v0VFLUYnHHmk8OmtvwuFxc3pysE92kJQkdHzQkyMOix15Ie8RvAC
MdtwUaFzr/FbYgzM2w+n/X041XZqaQx3/b3nwjpcdPMOqYW+Ce/bVh0xkD7aSbsCSbR/GQ3c1bn/
l87TSTHDl53arb8bPgZbNB4QnYkYkjrD/UKiQUFyFZMsF9ynRM+vN68mtFQnYJiz/v1ziKejTXQF
p5/plGYZ9mDRjksdkqX8QR5V8DZTaccT1g8DTC9Qx/3MwykxrwFDkA7veYxDtYwOGW8XuTlDIRUj
h3mOmFkQJGg4MhkSmf5W+tP/ehSFwQ5KebRLj/KDE3+QzPu73paHMh6XocUY3Phui5jMcKz/eW7i
iPmz3wUqjP8nTxvAsdNnwj3mPiHKi4QkogDlKn6mRyRTieqFMpNrZienQipYgbkHpm5BgfPFzBhM
JzHxVEfWYDCBQftjmg0+OqND6CjW/3CdhrUIbSI/wyWIXjwJCcSnOtDJ1UIroK0E7oBMB04atuxb
BPkeuRuT8RCzOgsrtD8qIW75t7CKYNWXx2iupQhFUIhkMy13eJKuP6mGjgxNgJkJ0jpuMcczKgr/
DMRhtWPfwLtFeIVDvwdDFLAPYnQ75nmkt/MGrSGt9p3ipaB86a0Z8kbBRGh7IOiV0TFmVXMUtE+M
ibeou3XwDMH5EDEvZmQZaL8hJakyS8P8nD4mABQ3MfGHVOIpZESNUQjYe3f13hwUmI50Ru0+J25m
S1cUUlx1VU61OysVGbk+603eoZDSoys+hvJfQCqO5rx59pxAS15QqkbfefcakRFy6uLJgFCpgDBu
/+4c8tViSoB9gtQBU8UY6ELUwWbr1YCukoQehm51yffSJgxRf/yx08/RS2lNdZcxhj4wS+RPURei
goStYXY4rWzSQw3KvfJd9aE+2hUUwg/SDXDeSuYE0f4j04f3lRrB7XtiUq7V0VU2gcD+08djOJPX
H5FjQvk8SbP3ZDihtXGIJLuCRSH8B9BlVdfvnX5UBZcd6Jqrj8RKgKGUW9FPLc3Qd6jAkxP5Hu1y
H53x4TgaGShYMw9AFGG1s4JHb3vITG4x82j8VvjpGvEA/WbxeG4QMWNEYKYoAquomd8Y6wpcDSGs
94Xl8jHVkq4Twz0Gke6QXr90W3BXo6cDDfE3SQi0SJoRre84RfCrkHpgxg2yMTCQ9GRUEmL5SKft
ZJRoQZ9JtVpc3MZveKhYZXGQQt/8QEOHizCW6NzAC9/qV1be5/C9A9EuiJ4dIz2lxf5CrJ3jQqgQ
sflxnCCuAXax9Tz3S5KMLhQycLQ8W7NojR8fEY+n+/uQvvoreZWc8nM1Evso+cv/3tTpAzehbaDi
QsvbxVkT8raywgopsBU8IpqxtqFHgHMRHWenmnDe9M+DbQQapmxDIZL+xVcBExLUatL9B9WUbO/P
OY/Zpbtyke6+nB7h/H0OJ32V1jKnk4x+NZ+X3lo87/8h9fUFq+VDU5HAOGTpwX6iZ91YTBamaBGi
poDlIKx2jkrcMiC9aRBfcYaxdQYlPNhQKDsJfxIGYxisYYdSsnwv0b15DK8a7SeSGI0gbdbglnB8
/ml2Qob8FHN8lBXFkRjoBciUTKbiU4l0hQFKIbY+RMsABP7eC22dawh/gPuHJumDuVy8ixE48s6a
aDTi/EGoJhZoLtzqIQrYRJjvM/+rVgjHnZiqIVP6XpnK9emetexvuqs2/aga6Ai4NzEznh81rLIR
RzzsRXIZ+IyDm/jrOCLBZUzfR3uF1oYAsHkXEXG0QztAfDAegKZohiM0rBwAF3TNKIOgvV3oAlTr
37b/oqX907AitxKYKCkzoKZPi8vyNt8t4w2niOusMcFPM4YdLP6UqJGWFzhNtKg4+6FuoPEK/dZr
GIWwEM5iuoVR3PI1QlenXuYMLfsXhGfhlMOSYmWepad+RQJ+jUbSH06bGIXQ4yUXDACycKEAPnmv
03W7BOF5Ik5gkd2Nqc3IuFgxl++CBY5rUzNhHLlcSDfliEL/TpjxtNhwajTeMZ5MDUy4ce5df9Et
9i/eGaF5bhwjyWgBPzW06MkJMpM06POdkFGhh0XL5ovLG5gIaUnPTGkdkOyrDW1xO4dxxegexs/M
sVEPIWny/KzQ5IZ3Lhpip2JfbuRn70hiwprjon/ouMEhxw0A9x+oRakV0+JBf9FjygPWgDiPytOX
UAarn/CxJ17GTCQyXzUpV9miPsqeCQMMQTGKXDRVZ8F8yB5g/hllSOptQ7/yRGQZMLoyHDw7IRtW
MX/OwAoLbke0gSOfIL4GHeBevBgY6F1KmnBU6eyigRVk81604GjjLEsG5vtKGdTeCzrMxOie9WvH
UcIuMEaL8vzjDJdJqhk3t8AAOM9KH74TsYtL6GQEf7oo62Qvo4XzxeMnfXEQUOFBNxzBhUGgiVgm
2QPWyzZZt0C+9HO36rhe9Q68S/nEKIIqjT+sfOZ7qVnALArSzAUlXo+NEJraql1pe16paG0+UUWc
Dyw4p4mjhu7vux/QMAPf6dj45hDyM6Ik3Ok7p5POtF5u/YI1hzMmBJxzTDPXVHXIspxR8doHR7Td
OUj5eH0UA5kRSpmoMTizVKFvxqlEFkLuwM8TnefsP0icG4Hz8odc7dncWDIi4nG3aUrRAQzEjJ6P
8O7XTBHzoEZU6N2LdQNkAq0YctoF8IW39qZBzei5kPGEiWVU4sJ5O3VP520n3fCFB0+odkx1EXdw
uyAM/S5sazKxjp4g8sM0GFBsUx8lK1MI6Q7PEnQ3EShSQA0RI3A+YTJwR28XDvGNAMxgWf6nsHFI
UAp2NLQ0RoOQ+5ZubKK/fCPd8s1voyP9ndLZ07EfwEt2AuVn+qMxNkCIRACe2PbkV6q9MBexIN5W
1Kn+MhFudIjm4EtHWLvCp+Iroz9Lrsr9+09vBwISB8LghF/PXTzR4HQa0mR3IXfwb/lS7njbHb7b
Yp2dI4hBRyAmol9w4lKgxKwx8Lart8S8gPwH/IXNQQUEMjsUI4k5+s7sPOgrQ0OEf9+EStW7NTcW
BtrAKKwnIvVkDXDwMi7BdBdVBRkqmR85aAZx+SZ0g5k+Iim6BTQvMQJehlcEhjj1D8zyIWSWwS84
QNagjNRemIitq12+kQXVD1CIO8Z4AjrLl0gMdPNUnD28NUyoMGFUTh3QKJADkfcaofkdnLIzPiEP
GalrBkJGp96pfUWICwly2Rs1t3D2XZAz/RPrY8Nzy4XHVoaQn/iK7ICo/t8KZNlXR30b/+G2QAbM
F6Tn4ZM1WAh55OIotMIJgcWRrlT4N0QuL15oa3L7J1gBGXCkwYkUwtGwigPJZAlRxA5umI6wSJ7S
DYqN+qy37aJc0Hn5t6ZYMYpbsXbKBarwSDYy70R1WOw4tNpnS3r2NSkYObFK2lN/wtGEG4Wwo8my
FC+AqjlHLDDikVcH6OcDkcszqshBysfygVUoNoWRD7+r3IQJ1kAyAVPAQphilUmBG1NFbps+mgTn
UqyIwfF9kBaJGyyVDQf5oqbQGq7g5JmKrSwZqFooSyF/py+LOWp/E2+MMv4+ORE6SUG/J/1CUNbI
vrNr+EDupgJNfviPwas6hPu8MsK+1b3k0+dKMhh6Rnqtrsk+XQZbaaNv3leCb8yI46k+ha6yGFwG
l58Vu6SJxCrUmilw2bYD4ZYBFZp1RuTgU/MHUUAysGf+5KqwaEQq8e9q8F3uLdkDaX16JKMMgaOP
IFpEdGY9SPTAQUvwQKjETFFQdWHEwq4gsD1TrF4Bny4RCRzXmnCmixif4XOtG//ElwwNIV+yYIgF
AzjxhroDq9SYaGKMFWyNM4TwDuTPUBAZCvJAqkUuz9MQIGX+E3YdYsQP6jSOlhzV3wWxcsgJAcvp
TqgeIYzxFvGz9pkRNYMXRw4HDdG8D42UU+VfMpr+TCoVFaUHKglY7i/1DijdvXL43KcGvk0rHkul
wRcEZ+qh3523VyCE8RIZe/X/R6SwAjm2IBrvRd4L85f8Gagc/vLexylpYPNOYv1fEq9zPcbk63wo
GbZTDyakyWcfXbg0XCO8t0iXeULy/19ucyV+CLyduBYceEKrCkFg3+ZD8PUb4V9xocjO23v24p/i
1fv3Zkm6RVF0kQ7ch2bbbbkz7V1babv61FP4kk/zPvD++WzVK7oy2rFC/OFVutn1s0U9Tpl9Pnaw
rU/UwpADaGWTSyUL9ZwshG0FuTd3vz53y+EDA70jn7e35BFUOJx5rDMeoD6y4/vYnjGzgFHyl9+D
F6v8T6zG/MwQC1Oo9Agpv1lx+3CRHikiijmIFkcm8EiEGmZ065ZoaYrDRsA78D/37+M/PxdRubL8
eDmMWf455JVnmbEOQ17LZ7AlhdZQIhwo9pQ8/Pln5MCIFJTyJjI5RVm5vF+6m/KDvJDZx8j4DYyQ
qSJoIGh/gr+3kKZAixn+tqiIO+aLWJmJqbBbXS5d9SKXoiYVj2O60YoOifsZWVSVLD4uMsJ86k7c
oFO3YRfk93Y1wJxKZvDG0kiq//gmbh28pLyT/kZ/rCofgdtNcqpmvUty+p7YOOKKNZvvyZ/qOAgw
5YQJDPkUC0aolC6Ca29Wn/QFr6Uv/kNmqOJlMhflAmqyYTciN7/G3unMhvfWI7opoHN8CYbyEE5Y
raVfpWdOsZkyYS3WI7Xs6MJK5CpIIzFn+X5JWG0jt/5vdXY4hGsmG5Od8sNT/E4OQRbFJmIY6wen
4RA/hPwgdE75TxI+RTjOX/DsWFNwavu4FtkIwYjDhXejDkkshcwAbw8UoTqSxTAvTk7DbQBoexKu
icHgJRwHKwbVhbJP8kcMI3RlN04kTxKqrsot3uhHXFFBUqELZg9mMMorekJCRcVQ4IOxga4ILnAM
QptTgBD+cRRHd6w8ORfDzv6pRolMMKwsQhi3jepepALgqWgccKJS9YrTAl9NFHQpAbHTZBGiWMDf
9JUodlIxEf+mfolN8QedEoKVkDTIL6QSlwRdK2QXsEHiyB7dlBunBgcSJgGgbiRJoKA8Ot0Fp8+5
f+Vd1HyGbbFPz/CZKIlGwj0KbVimMzyruuF5c2TeezQPTr095eULlDN6IMkOY4o9sxQ2H9UeCHkr
X2H/tcgWPGo8+fJDyuJF3+1fLaicBieuTX6FeDim5I0buJGGwLcfIOvqoVzGc8X9wkQqF8DFq++m
WiNa9Ztla2+WAZTi4yoMdPfKXVopuigr61dO6CRzaYWzuXD8Ddz+ok5QVunRvtv+juoyPta+YTUr
Ycfcv/R2gqXno4WKsDOazs06POa0Ox+YrbuYBm8ElA9hdayc/tkULf/pI4ZLbLIJjrgqouu1YgiF
hc6KGNJ1OWc3FsgXv5Jwg2MZy2fTLqJ7eyGPwIxVwVd3XS+R3XoQrQncRMt/QZiNGRxljBgUEyyV
NSqUsEQhR/pOWPv+Q27rWmBuQDxALaR09cgGWiKyYHjXDFELsSj18MgT4BBj+OThD6o+EnPWu0iC
yDuAY3ORl7CgWPgM+wKAgFEoZL1w5veo/+x/WxJdtGF7+2qnCK1ixBQEYoZGHXoumOIxSvGvpECX
WRWfggDBWcAfdqMemGQDBCGMQvu+NRiZRAKBko6EEwYZmrQk2grDHL3BgsbiwCYJwW6iaq1Ohw1t
tkgzCZ0Bk8QI1Jx0PQQeSR0WhYIRLrpZgd39+4K/y2stlhhWmxHKUYeQdfszobHCxKUwR/4bSayA
spUjKR7jCv0V87dGxWZgqnEACoZgjvG5Y4Fdg/GBWyLaARqIoAnqFRrdUROBbXoD+ip1Veo4+M1o
4wO4QQH7WTxbRQI4a/iI5xJUaMESwmLyABcYCQlmJpoTrE1kM6Hi/nP37Atp3a9gW/v/0B7hhNy7
dwIeqV8UCJXYHDwagISV9gM/+1neXymM6osTJEwMK1395FN/4Sm6Tg4MnNTUlJRUV1X8hWIwypxW
KrpdMLAVJQa/jeVZpkFp7SubN5TPX30tcuaznhLpb9EXQ8OnPYd7h819vPOi9eeXoCRAA8WXL1Iv
cH5KNfYD30b/zx7GX/vTTyC4Z0zLa3YuYQ6NMtavezuf30x9h2O/F1pD9PnrQmi6cUbF+Z860Kaf
d3RrPms/whtlSCTV/VVbITsuK+tEeODo9hvNhoQn/NXaIskAzEe4R/e5sdrQ6DO9XsJq/rQNUkVQ
NmrG9mOdkWp1/u4gRZBJIT3X0GLAv6FgfO4bVtOggjaqwHWUAb11+HsD8JQvxQ6d8JYlN4IdEKvq
RLuEOYhguulESaBCM0yVsSy9kiKeDKRw3Caopw/rmZJkDDV2gCRw73NoVOo1axApkR1fG86yHgyl
6Ddu0cT0s4FdFuXVk/y15vXpgeK7GEEMVUq78vLxOxXqnAxCMnza0e3VdEadHAlkua8PAf8UMyPz
CJnhpp/RohvYqow3C+0p2WFkDDAqsz194IRI2n11FOElKNw1HBjEkn9AMHUwsAURtq8TOUYAvsPQ
Gg218SgXk88s9sHA9d/dbDQaTXpJt/2M3pNOI9UagfuFA5IS9AaC+I3+WM+tAE2KYX/sQYf/LKBI
2FHTd0OIDArs+SqsZnmnO0U3XKGgtEmlbP3Wq7WfjhbvUgyWpos00JfzspPdPKnmeh9rAcEeYJCp
fnuPgjJbGpIQN1CKf22+ZAR1WxStm+v5RqvVaT9XrUr1V5+E7cAiCKle8S4Rd/Fb4C7+S/7H0nkt
J65tUfSLVKUcXm1AgMjBhBeVsbFyzvr6O9TnVvWp08E2IG3tvdZcM6Adc20JDV3Gmgibfl3XMorA
ZuGyQ3qAGI2KEbTmzU309jpeRQH2MnmT4VeiLiLVW0x/9r1s2+ODIbor1VrW3AclpyX2YHeQwJC1
k85OXFaxuA3znlEz4nvEMNIsQqF0sPYeXt/uFsr1Ea8mBvRsHUo1ScYYo65asmTh8P8z6SPNHOL7
MYnPBrRtUl/3pCnA4HaP2Be6rOtpA9GIPq+wCR23HG7lRVtqLaO54htNSrTzPPwtP/NfNDbphdXE
uduvPAfKBeon9iukNPeBjoafiR/DB9IX+BrEefg/LpgzmhFEOsYShCHey/rB5wQAL6YYYuwNuRnK
BzlJwazfKDDx/BmoB6QryOk0D8Mkv1GSz+qZ0LYtmdz5+wa3Heg1zwABEsBNs51clSw0pzPhVXe2
+p4C5qkYkNXCgYRTRzwZtB1KjWDmfrUrvMG5n8p8wpS9T9WEFmdg729+YBUMbC03s2yNpgb+OGM1
ZovKq9qCOdR4BrJOn9UzWtMnM21mUNrYGEDBo1sDasOsWqc4lyGuxHMYcxcCFhboFVCRmJ8e6wM1
SnhIdh5n6mYyHTQmtVsg26jG5L/sm1vBbH+S+CQ7RBDcTOFc1rZeONGu3qjf6txiFEVacGNHa+GU
YNqy/A/d9lEvKUv3q7Il7D1xOXJyDAgdEBJpydVCqkMa3aEa1hUIzyTuAVd+dHQr00Nst8KMBPMz
n/tfUHPRzFroV7gJOFyWdsRoCCpksp3mX86UTPlJ2cofhF2xleEGazsff5kj0VtQk6bMcvLNozVV
JLP51hGwH5wDAPXOZOpzphbIth2jO0pcED2C1PCxgOIgo8dap4EtT7HDuGdhi7ngd9WWKK1X5i/N
bNGy8c7I18O3Wl14K8aoSD2Bj+EHrFSsc7A5JlMAt0da9vCl7EDEieCVQ+yWeZ1peM1tERPAtgS3
N2/B+B7fo0lSZo6Tfx2Lut5whys7PEuODKKCCan5Id3EftUTFwAUNvHrEQQjxvnqvqoUWeg03kRw
C5QTBjyinxk/Wpvli/Y3R79B+TAQJZs8hRDrhs/WIZMMTxyRr9sikiR0gBJ1IlhweOY1jvYI7k7V
EzVPjRE8JZo40yiUcNnjCK83rAxJm5NS4CN9gsAnwTSCYq+9ACyNYAEwGfI+g7Wanbh96rDWnLGY
W4w/YdDxpWBnESTibcpghtVKdow9waA21ztVl3QiLOgUcdGiUx3GHAg9zA2UUZQrG9prvFZ3UHbo
sLEgpcAKmM4D4CvmQoaFw5iQtlaes8Ikp7NlOO3wLe3wB14KLr0w2pXF1G1Ai4Ghu8RfCrFGzNNQ
WZ9IrgYyd3mWAaXK2wDPltGNv+Z9gWWBReUK6z5FcietAgeGDLHFZJb5tlWTM1mvYnTUl/KRrVlU
tBjk1yL3d6wXtB5oDuQp8CDERAZTBEUn6irESwW6dCfgvuNWSOpLcan/ZSQkWOaj+YZoST1HaRZ8
iSVEHdOdY/FqdY4FX4hL/kUkC8dnOZsUuMWsmHt/qfVBlUYVNcC+Pofw378qOvJiVmNxBayDHzZ9
QTCphFOiSO6UbvITY/Ydmp3sj++DwvjvfxRkyFO/6CsEYSbb0F6PAcNZvgCxe7VkuyCHhXHqEeRU
X2Dv9iBVQZtq1EmXiHiTYcsXIy66G8+poLVAeHlqpFpNs7ROn/ZuQGB4jOzQF6RryJBgjrn/txD9
r1SUP4uIRnyDHotzoo2wC8b9iqKXa4F9GYWoOiWcg9paZxR1RM9804xizIRVHPWx+uezPdx9xP9H
Rm7NiBq3/9FtdjuiIn4E7I7ZidcV3CudZpS8trdwQw3UktdGjbQihabdMLBkkQiQtXhOUfz98oL8
4p2iV0yFVdThcuvJcyE5dgGbuVWiuq+3o1uRHOSdNK/Y5VMRAy4X5RQQNSaPvR3I2JpCsWRPUHo8
t9SbHv50WUXR9DUwLMm/dQZB/fA3GJy1REVps4CZWbsj/FvCpMKd6+V62GfFSjHPJvvUMCx6MeVc
X5ThTUQqW3w+THR66jyr7pZ4lHXcCuahcWypao/SsHERXIkT57XSdswcJKjH8qoBOt4JwkYQq7nR
XBMVld8OjgAfRklmyl9hvtR6LWlOwHOAy6SwzJWrgri0vg0c1AY3ewRxMLNTzpibbmPgVEJz76dE
rN1ymlsMAOAoujjKOSPJvYX4CVpHlWSUmyzGZ9Y4UgHrEvaf6QdHIY5dJegGxmrksnjEhiCmncf6
Uf6l28N/uGooMTaKvp8uFwc7v0oQ9rg6d+PdzTaudsiqp2E9sPlYWphATSE7dK4KV2xGVJcw7FXz
lQVY6yC8CG+uDxo3L9OZxKY7ftA9siibbwKFmk+sm7NuJWFhJc3xozKVnSR/dy0pWEvsINgn2H1x
m8NbToMVO+EMcbtIfYZsc9yb8BADDW1ovwl7aDtmE4+cT4ZDr6pPxryCss3ghgirjqlbh+GTMler
tVqtMstW4U/QSxlzWhLc66La2gjNV+UuCxmvKDBL4VoITy36K8Kdn59Nd5nJvzK9b0Wu5HSgU5iC
/x6w1Qq6lWasJYWrfe6HBZ0TJazU4IU8T6awgOrVkAtStiC/ImNJ9BwdvQrGXcviqgAYFTi7Y7QC
Aj83yz+RfFjzbrl7PKrrFWd4LM95dRDXBMHWMI+/qmoOlirIx9Q9B8xl8osIBAup1pN/XXfRNZeo
PeIQUyH4iF+xcUwpfA0xWhC2KN9Y5325wdZxBKuYTJkoadXggGFJJHDMLTEkE3JG8En4xdi1rZzc
ekQAZI3wNABUsovcLEVlZyh7rkFeO3l69xFj6HtF3ejpLal8nMjATDiJa5xzxeA81mcJtFcN/joG
mVyQjo7nZjYobR3BWvL5A3mh02eGugzDBfypJr+pxcUB/1ddwYv0O23+pn8wXZC/Bsi32rnZM2gu
jcXhhW1KkOEhc/Qrx6gwDwILSr7rPsI0Z/IEfESIk6hYTBA2AXuw7w7OSg/K4HNnsouOG2DiaKXD
ACDrtzHiWmuZMG/znla7Y9kX0ZcRs9Ju8eQ8pu7a4FLkJ6N2smdsHkPzkphfArKx+HtU9lCHTaA/
imtqP6pd6ub2GxcUpXESde1RmFHj0C9N/gyt/815r0srEuQafPWUTYq7WKbDa2JD9LXPojllxn3V
5ytBXQkoNrl6roLUZFyzo+n9JbWOWnkLXby4/KUgTD5cYmZL9VEGZk6eMtJktlvmPZr2p5ETozLy
kO8D3GJB+67ce69988bUAK5H9KNGNrcmzb/SZOUz2NH9Q9OtunyDWJJZTXwU5GsOMUV+wU+fxlDE
FwNVPmtCFtL+tzDmanuJ5atYsSF0F9wdReYsHQ/wmQUaqKf0z9rmAJWIxynoZGbiBT+/CUnCmdXm
g+9uKD7Ni1lfCDKERSbhCtEurcQJ3ZtVL2od/5Pw3CcQsZjfaifXfIXNJkYJiIEJ0YtQtaqXS8fQ
XtPozN0AAsq7rxbjM0CiPpmP1cag4sFjGbN3b5W1e5Qk7qaw7vnoDEy/5GvJoZW6aPrfobTL9bnY
H02JpiI65re0++0bQFUYUrGOXNr8SL10oZek4FTLbrgF9d1XHll2aZpj0+9c0PaaDEfd/CoprAu4
F9TOPbu5AiydkldqYAiHuLlxTznIVUUWailfJeW7x6DMLb65tzxhSX+R++3Ue4h3bx33XzmTwp4F
ASHZOHfeyqe/l8sGPjdWAEBU6zi6KP1GKhZR8zCZyQnwJDpLmPnNe7rcPUa+Opi7dUjGg6eeJHk/
HFTaM8k4Apdl8vRQ86x6kMnFxQtDCE62IJpButWkfj4IJCmRYDpGOL1TKPWQmaly40ok/wj2PGZI
STtsRS87TC9umTInTehYfm5X9bBNEhyIinEu3FVBXElc9aDWFq3M22tD1L7ZVjRoGNgx3BaPZaw8
izCf+YLAlIWGmoklZzyvIdXuEmNMW+f4FVt1kbtAfv4wC7nPtSAtwxL7Um6+ZHA4GkSQYJ4ViKui
Mm6xVRA1qaz9sdio7TAfzc6uRczE/ZPpgS6OUrsaTaZWguwyRyuI7O2XeBHNRVFckCBxiDTpoxH7
Hw3lRdcCniagoNWPLNzCtmBbvQvZ3td/AuGW1ZtiXOJw09NfYDG+0nNnRAyXwNvY9+Ju8O59uVWz
v0K59O63j2EPszXzOpSLUv0JcmD5/lB0Gz/YGNqrlv5SDVdIzQkBEt21AfHBlzf4osTVEg0EjV8s
zHBn0MAouq2SrQBv8u4gYBcuzgzW67mL5k2Ea+4CNYNEBd0fJXOhUa5iQhQpZ3xYsd6LBQf3dTG0
vd7uiMEhj3kXFpj2UXNA4zxb0RG7o0p4S9p2aLcjj3MZXfxz3y6yyGlLW/XXI+k7IlEEpEmAkSw4
yRIAE4pPZaPqbM2zfnR63yGlpm3XtWv7vlPpiwa9HgxHhKLdqhZnubihcMSPEOZCSb+Ok4I19yK7
NifjywA3vhk8lSCkHCAsw65MngxlH7dffbTVxQUx5V6w0zQGGsmqxLQ33EnTaK8649CnBueowJw4
n0AKPfyT/XtBAA9KVyITisVFLq5asA+rWwSgJEAn8oI1BgTYBRlA0VZ6z/hzfq+zZ4OxdXLEqeDi
wcDQtrr3M/Ds+8xfU+B4V1rQhE2KU0gTxolNNWlnvj5vkiW6DmwdrHAvYnhLrEA8ZzIRAZ4BbJhL
cerszJUMI8hiXckt8L138Q0mk+NRGd5yt7WUDFqR/9GLPyaw2kBDzEgANzf8n2hr3mm3UMLJl981
Han6dy9UR+yXSu2okYEySx4gd4zrNj1y3UXFjgxHA7oAI6+Bcpk7GgSBZJypfbpJIVZzTvsZ7Sib
fFzmRDA4eCvl6m/g7gj0aeqT2RN2zPt/KqRttYg7YhTexVbL9sCdyIp0kzKzg1aE96F0wLCT3IDA
PJQ+dJrkFe5rOjA2H6UAaMC9YO56C4hzQ2LzvI8dFlk7fCPM+tTCDEYub376KOOvEf8+LNSAEZFW
z5Uf1QPBwPkCJ9oeZBZD9heL0x9obQqMEunAuwZHq2urgjvpKKBWevpquqM7Y2ZnhItKu8jWXe5n
sCfJ8mB3aFADcjvkufoZiZjzcrFtdud4BjPjwseshzMey9hdcPC2v+NF/vexxEieSa9csw1jTecf
t04Q/5TKtWR64MuwU/R5lMNBaxZxlNuTd3L76Pu/ot2knhNLB79fFCEoffaC75FiIhEVzFE+Ltmw
5hEaravafgPKGtIXV6A3rr2KKpvBiRje5I6cdkIutqPEQwT54ZZHT93O/C2WGVG00hb0kPhWZAGO
+3bs7oMY/8Flzvy5PmXWjvsmS4+CnKvswPQDuiOhqGpCRt5k6y28hHwdRAehOBceAyj4arEGMkzr
FTBGzVE90rJg4h/pOxdhJxa++PW69ohuL1tZ6r6Ld4p6DQ3sUJc8A5niNBb7lt1jaa0vTBkgfKan
dgsN7aRAHgFra08gk0yfCVAFx5ecQLm1LcQFC+P9X69dNTBchW6jmLeueqRUH0F6CoxNF7+ybp4b
awUgBwe7duv5a5OMLW9plE6t7C321/7Hh8XkOq35GKNtTgzyIgyZZdLnuT8lO0QL4xc0u2qOdemo
DZvrjO4riL5qdVU3O7Vddv26SzcWrkXyKoTQmK1DzQ4iW2y3VfA7eUu7jMdr66EzwR6bnZSv49ph
Q6PLLHbsOnJq8xh5LS6KywYbcFJZsVEqNmhjsVtkzqqiBdvx4ziq1f3IES7uNGtlYpVB0i2OVkk8
WeTDj83lCQahMC6/TN2RcWJCQWD8lkzEfZHVEcPeH8+G+uUXj4JMcjEnsHmN+ZXcnEYZhdtnA/c2
XYrZurS+SuHUhHsp3xigZwiuqueQHIfk7rZ/JFhk1iMzL3I+H8NdHDqSsGzxpMTJrRa/eu2FI7qc
2z3K25tpymuFnC2G+mA54jUBjqN7Qz9BZfrZp3uRsVH/VKr1YCcWZECG5AUEnDMW8IROUjLjUsbc
W8fkatmPbxliT2ituhDSZHvCWG209uKAaO0YoqBPzi6EYZkxWXXSs1uKSSzvMTjkGTwenUsofwFE
mJAQ3JXGlBLI2z8CZ7PCQvE8mVBzAVMCnUWcXH+YMJfZQysvBI6BiGjeLpD2AsaDeI6ZORv2Aocm
X/UJPfjDYw6Ka4nCd3Di1u6jzTanxCc5DLt+rwS3WMnRGT2X2pz4cYK5DDBfxQyy+uQhab68YKtg
Hl8z/CerUAJG+FN+YlZk00Z8gg/8/kR5K3Lob6P0rMIFQXmn2lX+5RFR6Fd3s/mW2D4WhbYT0mUI
s7pejNIhLNa5CVt3M0xskOoWNkeh29XayiPKHVc+LAo7fG+/ZOBIk0ey2Q863rc3BQURBiAVzCvB
9qMzo9okCD8l4ppjHGJK12EkCJTzjqOtUp4rqOHWEqUvvHk0tJ7jrl1lzSLszWU97siM0bOd33eM
M2rMlymY5J9QsLMK4PWsmhxPoEUr+skaf81xmR6oV8PHgFBSuarartF5LL0NBQVd/p8uLlWAKP/o
tpvchySYzzQSbsG2LWneaLckcgjMqiIsqA8pD426YjpBQgFQ/WDtBGx6tEjg9v2ZhWOZYAx5bw9y
M/d7HcUhY3T3JiZghiNwPmEaPz1GQUyqJ3SPITbPybiXjJe8jkfYbvJlNG0oGn38lKVl+iClGWm3
7MDAiPdcffCummnowuI9DHNRufgCnCwOy9q6pqwdl8nDbtQwmaZcng06OvNNhx3YdLR26Z8B4Y+N
vSl+3Po0lttEU5nqN2ALEOJUFGK8yxFMP0miWR1fny22f5N7/F2sN7j0EDMgySSOPyvvyMkRGt0n
JPLBulWlM6abEGDGGO7BsBFgAbTI1axjV91USNIZGVTlFPj8iNx5Ei4FiBoZS01PiEnpzg1lAoZ0
Y7SBe6nM2uHmCzhs/lrmikGSpp+64lcs2UVZT87EBQXsuAH5l5VTyCCLS5GhOF0HWNw7QUcsDEyW
dnq+YcJBJcYtjkPINRLIOawsvyWPh1gj5qsczqDjGKU1wVm05j54rOKuwJ2H9lnIW3e0g+Yn844B
jrSh8qvmPwIAM8Av9te5dTUhAoojZ0ZCfNC5KZnO2jkeXIB9ARBdxlwgkrY95ouyTu8WUIMa7EE1
PIieHA+qqna89RJp2Rp8q8zuYIio/FeIW8FdZ5mTZbvWsIPUIandRTQT4rx8t3CAh0qgAvlpC2LL
tZ5tyHXCko4VciZGaFF/gUwP6KoXf1lw75hTmpAde4zrrLtWYiv/IHOnTT71P6ZSC1yUvcBd5OHw
WYxrjLGMbI/KQPDntfnD3P0j1E7MBw0sobq8IxKCwVUHDgnLPEp+AUuxaX0oBpGh20E4DCnD2IpB
C+AN8T85aV89OW4KTxw8JDffjflKwhI7n7hy4HA8jar87JQFUnXLuAzhK2LeK9LRbnvlimm72R+9
YdspNrCoG+xqKmJpmFjAkIipkIeyJ+4AbOyuZHfshTHmRLWXzHJ2fkswEa1jnYDVQIDn6S4bKH/Z
2za9eCvFm270CKD2nuXI2avO7iU1Yo/HeCKHx84VnSLlgy9SpmAD4sYytc3q1REKTPgCpNCaoJxn
Vh4y0o863VsrmDR61sEUbnm1DXxKVUP7zFktPvuAyTiXvUfZieqBLkCEFucj/PANEO0RkhQKjjaj
TEHA7BL9Y8H/i/O9O8Lt8qSFqin4zZefeX3xpG4+ATm48ZK7zgwCvsdQPBOXsZn/TrleBZx5odn2
kQQsjtlKEqPFQyPsYRGEA32hb7Byn0kt21A2T5hNMOxnnoWouaqWkqssWlKWrA7NHHNIF/u7VII8
AScn4Dw2eBVzJo3Qy/7yKWUiu3b6pmU6Frto4PL2M2f4k0iLETV8p2HSHXSzxnIPHSJbDVKd1vg0
JRNDsXF/DIZpPth94X0DNFow2WoPFmbNrAJzVKPEcFhkJKWVS4Rx8qMGBC9bTs18K+rABf09sf76
TloIebNpxQFua5A5TS1vUqtbRIxwMgzKsrzbDgZ6kVq81L89k9bgNCXi/MF8N370P05Exk0nKgT/
FwE2J9KUNvNVr0QyLnBUZFZX0LRh0AePjtv20L+b58jMV2dOLId4HnXBIvX8fcBDBrmP8+EMZwj4
E42IjCCXK4slojuDv4ZoM7PRH8Lz7omG12aQn2BPM/Dklkp4VCFpRGLzNG5Q27fDzriBukdP+Y3a
ipmswntbdifjBtP7qH7Fv7i38ZY4KWHwMQbiE8Fiw74Z8h+HMG+fnYUPBkmMT8kX81mIaNvUB3ma
yzBOWiItZ3Z94iP3SMPHOVaAOA78MsCsnrR0DfPzYWJGQ/KDDe5BsYKcvqQrQOlVTZl1Apt3xKCB
oD3GLhONnHFjD7npkP+WMutzcumruN7jJ9s+ByZzIJEjC8cOzn5GFIBLzHipYxjmY+HWoOUHw/30
fyBmqHhf0biIs6H/1N+IwMQ3xr68AJcTDBFdFfoC5HfSi/fn/zL0hubQxTOeho7YQFhoXPMlBKDE
ZSv69LvPCtta5B79PIEbQdKGRCn9Qc/p//sag6MFEhX8zANxa4BdLeLYmwp9FvkSfLFJrPph/I6P
9mFe4UL9BCjIkK7wIfFchG894Pw6JRBhnSEnc7hQ/GUGHW0ysCccDsrBAuk2t4pCNMF1Ew8uk054
RpQhPAly7aimMdrjixkyMrU04Fzu6SmlF9e5fY0TzR5kBnkINwf4QdzCb3iUN2pIGHJ8DaiDI9zQ
A2CAegWMLM+sJeSSTvgIUCqch3+3EsrCP0eBev9PM8D0OTp2LFx/GpMqNwRnLMonRIEpiNyG7Any
yL8weM/evKXmzdxWvLJ3czx45MhzCVMm2vzFJGtRP4yXeEWRxdJmCIdABM4o+o5/Me18KEz0EJBZ
J0TVME1ZCxK+H5NKaJILTaZ/zDh4smiNZzAGkdB5JofzDFUCD9c/2UTwdCEdVGyv/2RHN+lVXfOz
d8SQmHOF0f+LubNxQm+UqbPhAadafZCSdeVINpbQNhG7MKOEoEKfIf6ZjC1hjSOZQeL0DQjATSOy
kGwqaTnexpt/js/5mXf9it5QB4HyuRrXkk9AhO6ekPl9tS2uycRQINcOE1xGn/uG8+ecfYUHvI2W
mPNdfcgDPO7BsUDibj7MQ3vDZ+gmLYcrvktnj/IO8ftNuuG6QLP2ivdcsmf05M68xTexpnPGJTe0
RifGFjyI0dU6uYcSQkPzyJeTMnfiTyqQCsp9fpicFDCxwXfScspzvh9vAbI8KCDcufKcoIuvTs3J
coZ3fIYzfJYu1CPyuz4zW0edhPhnQM18rTEY697To/ZCM1FcEWfCBOZOsBLBdAFCePhNgceHYQ9M
4wXPPwuRzour54YzfjH+R9yDmJ4v43uzN1Ktf2IL+D3pOePdJk8qU1YHlT8iK34mr4eSlIXTvLkO
ZANPgg0+MmRWdaIBsyC5knwhv2BG831cen7DAcJWCi/BAOVgN0bHm36GDNapRrtJbYhXRINTGUlt
xqTjg8cKx5M3y4Pj7yFzJVtE8FtYSBCer1St2+CNfJwhNM9O+ihOeDj9Wnd2sPoySbR8ir8bjwrb
NIt9DXl9Glprm+bJQpuUOWi73sOOZ5DhNEbGWOPHOH+jGoPF76Q3KGgnGN+H+iY+1If5SN5UkC+W
sHlxf2MgmInKW7/Y4KgHtBODMjp/YkBeLGi46+iUvTd/9taQfR/BtabywD4WdP5j0n8GCG68bf0a
b+zLTBCq9+TnIb0mwVDHpxtgLLUsbJbNLTnG+/HF2cQFaB2JRR+e4/3wLvfVe1pW1ZvL3794HHtW
aPaGVPwu3iNqdomFFZ+zY8rPaex8Hx0njgUujXthh8vEiV6F+8dygdHIleY3eFSeESWd2VPYeHAL
af5xy5GTlXv3S9z694k3z8FXXbmtAYchuxc6nQvMRaflpSwMSwaEXfmBK9ocWdEWVzrnDUsv9zC+
jFfOJC9MsQBlEfeBD4EwWFdNfFKlh9+K60DITyUInpaSkGbKOytfCzmWIyQRK3L6bDSkJpmsOnLX
rn1ysztaebnngfP8pYWF7DR6iIG4Y9VYCT3JDq98NC9Klj4NL36nA87yvmV+tBWcSGYZYSfelLbf
FaVMJHW1roFGB0hw5Ld3JjGYeb5SuvSU9k45QO+m5670ECg1XSZVvqIDroPCTrxxbZI10KrStiBx
PC2KudjgHMzmG3MQ9vzAosPlQHYKSb1VWQL73HK3hfasiZCnKQWI6df6kG9S19sndMpW4xLKLH7m
GyvBCiM1X2NUnPVG+wmaFNeFmdUUJN0Om5q+OTMUOyYyUyqtU1ODk4xxA9t1n3ntXkeWPRrYsaPR
toByygHPFDKPBktYJQnWE0xJLFgSchItU1LIiIyyAyITjcTExdU/yb1gE1TpSfUJJ6y5jL44gkac
EUkU48Mm6D+A16uo1Mn6ts46hYNcCRuPTDhRSy7qkG/DPtwJlEJ6dItzyEZgC1lzFSRMc9la+o1H
0GgR7LvbmDEtxL5HcecZwdzJGkZubm0Uvj0rt0LNFEhQFgU2uQUrQslIH9h5OOU+R/8cSpNIL2Sk
qIG90IbpLS5LIW6/Q4QFAZPkIVklwaoOrvRDav/00l3SQdgjaQ1n72IVjwcYmt7grWWyGyqUtj4B
yzXT15zdc2zED7Fk8B1/K+l3oK5K2YHgxeHvLZR4Z3XrwdxVqDGmLKWTDExbyVChZq5+j/uzYqBa
a+5BfFPL31bZiPV3x6ZX6hvTcqYQA0ixvbEojKcb3110rtk8Mg1on4eBkybdpnrKlGdFPHtZo17o
KiY/24rZcMYELkez2nNMQgeO5OsIblteG8+xkrMkkIGVbev2JFRfCk1lgtZGoQnNs6WCErSikhT6
SzaFjh2b4KFBLhPUWSVeA9X46JAuxf1cxLaYqb82evZIYpYAz3zMltT+65RkKslHZYVBmccAXWr2
WYaArehndSl9lKSMaMyQCVCvD1r4IiI6U0QyGBg2XfImhMGBB3M5w3hbsehf4S0NBHzEIjcBV0AM
lV1hAglfHZVOCnZj5Yw9613tntx6Ubi86QPuZomyiH3HbDYJP6BosAr0dp551/X7QIGpye8MNqNy
EZRfbVKXf0dhvNQ5snI04zKq+OxRSM9S28jdK6PlbkSkhcVeGjgu8r+0vQeQZeuNoCWz0HgpNaPN
XSccUqjkvUc7flTr3yGmlzIeuv7oMnJSvD8zzma1chNCGUmth0T3Q4k0W7K+Rzp/TeQYIsDKALBB
3l3XeOw1c13CrZ6Tg+EvgctdRbfApU4JGMttXd+63SbQ1qOKAhvAv2oPXbMolH2Cj4bEaL4jGRzh
kH8K/RMxr3VmgufdovjPmni8TLOLQSEg1rvELjMOH9cT1V3gQjVMttW9OusVICYMK4R1lyyLYStL
q1b9U/qzS22I4CESt+OAt1VgflRRuPLx/+mMpdhvMhgCsutAbI8qdyXjChaItkqB12Bl5WGXz4gP
/7VQf7nuPM1gK39q9NR0Hh1bzbDAc98cl+IIReWQ4eze39Q/QfsFcVGnIuIoB0cTUNcv5qG/YZ/I
aWbvAVouTMcJxibhxVxhCoGSijaGVorOCuIx3FAuItObALeD8hrik0WamrcxzPXQ70EWgeaEeSzv
3H4NtcRLKXfrW7qo99wUyD+tyiiPyL2t5Z8w5mrCW1Q6pixyatB1DjxR2GiRGtZtZlGwV7uNEMxV
/Afho8LaDug9xRjr4niazeWLrtu46l3qHSC6VHgq+675MtO1ItjQNG3jAFqh4vROiQSC+YEWkwwx
RnHAst5CNKmB/ckxUeyu6ESohflD8cMRAc/rrg7yzImss0Yq73SNe2xT/JvQUVxxxEBLMggwBzZX
/oZi1xLvHJ1MZtXjuR4XbfzksrmpLX5iMMKQAX1lt7PM31H/jcvj6CEuTZ6agAFq7L2UTQlyqtt0
IkaG18TJJ/ZKvIMixx3jlhXgNIU5ap4F0RHTmCoZIS/CfU4Fnr2l91TQavCyMzoDMyRD5bK6JM1T
xwG0OGUsXpVKIw61WQ1BLlvV9HJwJFpQFFpyuNDZpwy9tHyW1oXH5wYWzF5SabdC+Gq1Pa+Q9McV
mqNMPcjwm5It+UYxFqjdE/MuosxFrOPClkGUclZiGPteLC2zvF7qDEarHHxBQN3fmVdBbZZxlq6s
DgpaIqGVw59oJ4lriSpbWbaDsc0Falpzn6Fl7lQmjVhzKnbkz7FRKkr046WxD+T0amTJTRzWgoE5
h9rsNHOyAfFpCxE9cuhYsJ8Pfvyn0vcyMW/YTrcBQeMySqioU86ZctegvFG4ENJ9wMymrqN1TZdr
kY4ljA+TzAphO7EL2V68slwlWL/49PNadBlBL3QRCIsiWPLs6g8arlavDIm4Exp6zxqwSxgJzlA+
VkqsQQtb5XDdWhx8XGE6ocn0Jgm14N8HmHlsvLT6Ly25YwojRNsEF3RGMmar2HhQbjvmodTUmtGR
I6FyL4RZlDcLjaG0lQ5Hj8mGxCVBE+pjYARfCC5tYvDEYAJTk2FkXAJkgNkBYigOig5BZXbLJSfw
UuUBN011ZsKZCM1yPnovMxvsIczsWo3WE0cGSpUb0sVg9dEExkoZE7ynENeJhe25mW2JwyarZccw
653Qjl9JXB1CqM+CDMk4C5eFUmGdJR6D0N8aYXR3m/E9ieiNeBOQ4daEKmd7damtFOwKhCxPV9OP
FYZ0LZicwRFWBAj6c2bg0+duoxHMUTwQ6XrOwU1Eo1hWfbCXwoqBN5ASCEau5LbcGvCj6dx4UlNC
CMgnhS6rMjkiZEcmdsGSAW2kW2n9Fgx/NTgDrk0pGrPdRuCTMl3oiNlNUlx1WHM6quzO+KLY+hgm
hwdE5Vlz7E8meULd2qv3OSaRNYr3bSKc9eDdO5MF6hDDvwQJcJk7tzrohfrWORoGFMLEyqblgwEt
AW2DuoZ4j89aDXetZ/mE6Uq3GMxggFY5ar3ohX3pP412J3c4oXWX0ABF8laB6lj10WOz5q+ptCpl
rQ1O6NtarcFCkJ0BTotp7NzC6bxt00KgXbRAZ/mtQTQ4/dMlULeW+TaMrzjgspLImUDwdKTOITfp
fySd13IiSxBEv2gixptX4b0HwcsECGkY7+3X39N7YwmttNIimOmursrKzKJUi4OZXC9Uq/uqgTYG
GeojUrRC5L/2gelVoxAgrY+3iQ2IoaALDVI6n/jFNAaCtresTmm7A8TudMgj/TF0rqY0j1yauJzX
5xAuO+hqCFdW/vz57tqqDrZ3phk1GDSeFxbjOgXz9GB6Z5kxiZihpGG2TJRjprBModvbB9/Yu9qp
onNe+9va/etttHXhrETBEo7jZGlEmHpOmJjk0zoc5Cn9ALgM9cakIg8nPnL/WNiOzkTnLlxJGJQ6
y86Yg7sPfC6zMZZe+hoMPHvWDToUojTzgPF0m2baxMO7rZ1GAROuHUYuasUo1BDwD8WsZ1pzMzWM
B1zmFPla62JFaFGcNHh8IYtJsK1dh95SlxYD3X9o1EmBQCWAjOquIBIHMNtpwKftUvnQIGVgersP
PvS5d9XHmQR5yoreRM5MpZ8iaFOuVzMkS+aKdIzGeUr0wzoNAE3AT31M4b3082vowv8hC+gfeFpL
u0Rw08ZyuIUVbXfMf5u08I8qixMoWqiBd9ZoXPYeownsbuIAcXmVuAm4yOizvHwIP1Jjw4vMws2H
3j98WA3MtbbWEiw9KZ2XzoSQz5g45Fpytu2sH6hMRrs36FpKdJ6BAWMyZnRItraUgagb/JOaGTMw
Qu8WDO8w+mkjJpn6FLI4vjQcDeOWBnxQX0xqHgFx0rMreihy0VIJFrnkICDVJ8j+0O8pY7yBpV8M
99oYCsN8gMet75VqCz8aGZD+mVOIxvKkyHewVZvur+/gA6vfxNnWWofBCmZEHcxADsKW6axTz/jq
YB0jUgrtryATs+b8sc8cYKbi4UfKhSSVHiGOcaPrZzgV5pU2Nydvj0KsZIAvAMslz6GGjYz8ZrHB
G6RDG8egz2vtNGMetrvaXXOGIBYd9Lkqg0RhK6RvZPQhuneJ84Wf0h6A2DPIl1a+hv4e2rdsz7yq
m4b91Kt4Je2ahnJIEqv07Vwp8Au17d0A4nyWEgYdr9T8OSC5yKhqNbJcdTVAHcoNwIfutwSact1o
HZR0070riEQDPVGr86VT6+cO7peubwVx2S5XQ6o89RZqpGbqW56KCuZz1C2GIxfs4XxrdeEq4FBL
HGYqfbyZnuxLNDsu5barw3Aj0ObF3sSZ2DIiQkfOeDlm/Eru3PPabVZ8e+GyK5d2ZY8j0Iwmr8mb
qcBabfQxX3D6VBQUWk+SDpzWPJ342NXknxPdOjven5Mw1Zp6qZCuZQqwLDM++ZZivFB41lemY0IC
6TUWZIl70uF8e+tQfklTlyX8kf/CpAC3w4tCxmcl4Np9qk2v66v6Ez31QjuHkB+FHWh7VPdaPMw0
2/4LDMpM22JjN6/ewtWbkQvBPpSaNXEjq0DsZIHfJuMsOn5FxUpDjOD647rDq1VhsHJQjN3MGpVK
+qST67gkId/MWftLsHmvsC8iHPDgeMDKB6mOhpeRjuN2xcwfwDgIZozZRBGILpuj65pvgz2KEK6A
gd1RedWxznc39sHG3zad0OK7KXt5q276GaFw6ZyiRbzFixbVlzUHW9+xvjbMdp16c2+OexCacoac
ubv6Kv0wzKgDvx4bU0w0mbxlYxiUnfsrMABvG0Vf+RxopdhjBvpB0Ob/Qv6gGKF4QHRdOAwHhdNL
GjUyvjHDpTWAlIa2tnRi3lpTounFzGqsKWMGFeLnhPMRWnIebDhGIoFLk3/xRHBm1afoEKFCvND4
BPikjgIZBXALwwl8kPwX0wREdMIW6R/wxuquXuaeNEaYbVK5PGLy3Ne/LkF9KPbhkXYRnSQ+ZmcX
+AjHuat9rfaZ9pVk4kEU6rfRm/fEG6IU+rx5GbxrtLDiK64A9QDT5PCFoSUCpg7j7J/4KYA1RJp9
5YxmBl/jUMh/hcg4sTg6wqHz/vgM9ZD9MB+InlDwfdewHxnCZoi77vzwa4o3YaB7N3teBFlD9vYZ
TXOE5cTlE0e/DQ1uFMbj3BI9FfzDuaY0hMxevFYuOH0X6aeH2AQGgMgC+cZAZ3i88ZIxBayHtZjO
1M8v5rvpw4g+FUAx4ecXISFUMJxaafaDsACCY2CKWO3tPCuOFWgoLYMdcdXUjtnNxWCoYuIuPhcj
9JDA0IUsAOuYYaEeNhugIxM+VhjdSVghjCvIhKgU2hGYNVYIoncI7EkXBcobvgRwSKSxBDJhc5sI
yzS5gGRPPfBos4MLPR/OynpYgN8vsn22L86M/FvT4/t3I3XsAMNj+dSwtmITYCBRYoWVHvVrv60P
9tNfmXwmnkXeCPdef85grX9bQGF+oM6QBTEjrb+2T/ma7T939UpnkPYpZuhwOu68AYD+6BT/eg+O
CD4X9S1/QTJH/iRssujCvBpaHaw2IGnxLSxD3BH+HXRRAN6B6AGyEUbLmLWCS9Bao2nJcLfhK/rn
qMO+QVz2Vkdoxu71Fj7Mueas/LP/1Kv45Oryh4Zgc1J/nRc4sISyNBRFOQ9QYGiaol1FKvRhLAUT
UiC2YAhOgVF9kWiY1NAAyLhgBPfuXB/7bY6qF0LuL2pUcQr+yhuWfkyg4qTgwjXn7I38LHrDj/u/
rUq3GImi8+PS7RFmZXQ8VTbOX/zs/8SkK7y8YbJhIgg7Q4y0JHJRYdtU2DRCxQ8SzXScx0SUaESr
lo/psb8O+Hzm2HvYfyQUxdn8A9t0vlO+HtboQmlbw7ElHNDC4r/ykWdluxhAY9jvUDexb/6FEslD
go9BJOox2BfYGtOsEwO3sGfI/CkuQcLCtKUXi5HppA1mDNEVPQfyKHxEGmFrR2/E/8W86xi9+ruy
jW7u2p8Vt/DyRV1yMG4GLS+kqPP42KyBSfytIvwjtG9eFBuP3jSmMvYfuQ77LXkXZ6JKdcajJdtX
5+gNHTQ7c/3+vHRWxKPozSIj31FS0TMmgovZeAQ+rpK4BUgXqLnpOjeiHylaRYE0or2g3f61BWO6
HdiQsElljGLOypH5LPj8aF8mXTOWJAuTfSQ66vQ3EAT9W3Deb3hhDZI60jjErQlciUuiCVOv/N/u
hqdOd/IoPfmSk7imKy58vBk922bCzzYFELnTSjLf9Z0fIoS85b1KzopSg56aORnSyYd7QKMTvFX+
Ug1I6pMesNEZ04TCQxIJm5VNaN7Q1aRdxqAsTJ4FgVHIESssR/E8gRF6Ex9e8JEeJdbtRAo8cI4e
5q/2GeOEG3sJGR3vlmaR9+u+7Xc2x2cIvll554P51oTnCTOy6BUzre4pPUsIF8GInwH2xjOYt8+L
v2c3lgWtWNpOdBp5HbyI/x2l3DcSNoA3Xg+NuI7uD+2+5sW5Ityz2eAcL3d3X72kbfciKKT41aFS
u4W4sguZNPErfUj/W9sRwk7NqTjRiboYL9ySXmzFWf8Ln+wQY3sIpAIBothXDOAjSCHpj0VD+gZ+
TLjS5kBVvz73McbixjskO2WODJ5ZROUsOnF3d/xmTsSNaEsxOvUAF57xglS2/yy+RS+RIEXHHIc3
698nBKzff71JD6+mgL7u5+QvadZexC/xHv6BISUrDSsgf8VIuz1mFHvGv82ZWzPGYmLFuEAGKwnH
RmdqTSEar2UM/b1Vxvc64mh4hAm9lX6YOQANQhxdnGKU438QtgQMzVnJV5zsAMgI/CiIOJOYbPJE
eBvtU5ITbV1uaz5Gd6T+65x/ybcoj86Y2l77Z/KO3tX5c0/4KOPkSNhon2KewD+nyPZqfYuRBE/C
TYRY9yc51/yTSJ3K7ece7Nur9M0paF5h8oDxYO2HzIOBz/U/hT0ZrqlMu3LVd0uI02m184K96++N
8PCRVnKwSiTU1/f4kkDqrnd2s4nTY/xZGv4U6/ogm2Nixda1zRESX4vOvIJWDqNv0S1lTQycfA+a
zuVB/aXtFz+0W/nL3uYGdjfiUPjLsnOOxavij2h+P1h23BaWKFOexX+AaGC8YoKRtuJr8L6FGLMH
TLf3N/h6CJO14lZgO2hN3PXnlcz1E7SydTJnBOVaO7pnC1PCZi46ltWNeXbYCHsXTApvdH8vzTy+
uEzF6/5517t7Z0uz9Zd9Bx+TLQfXDYYCJyCsV4KNJLYqOyK9EG0gPigv5RVzpCBiL0UjndcnvsHm
6ESDk+8I6oLYAfyB8XIxf9WL9OJAu2VY7NYXdjrcA/6PRkOZHi4yevE0dDv9h7ZKD6y4G5TqS781
R2L2b7s1r/Wx2DesBrF43hwdyVt+Fm+aqC3UpqfKQdYeudP2NbpjtMR8P4BJNgqXkUaP9qIXX//y
0uB34ItPZ3xv72lI45zRfiUvQipvXUf3bH3RouaBFJhvmv80wVA6CCgY0fEglnobTBiyr4Z9BuGI
a0UKI+zx5T26Iky2VgYRrLoVN83iFvO82YvwxaN68cT4TNCuIYfi+hJ0IPuQNNFFJvDga0USchd7
+EjkKYg8FfAholruzS89dHONUxxX+lt78Fd3wKnAuuCCKJ+0h/GwTzGW7uZOjK7DM4I/aGI27V4/
t3vkbGc8Vo6iSa/uvQv6V14kw+U2UPtvIR/tBQjlDKUaDXMRgD47Zk1t/GX8EMysZgcF4JgvKSBO
zit9aC9B6ohODPlYonRctgxRIBSV3FrWAQ9gZlYy1I0DVLULBlgcjfm2vgZnTlL2q/HDsFnyYHYv
YYFyosF37o8K5z3lzl47jM58clEu+9H3vpjLdLf/kneK+xmUBZ6JLAq63LJ9fu4iA4xgFisM6VLO
7SP4oVXUYq13+fzIv/kB/Q4ZpY8VubfKj+4fIcT6pmT+95s5j50f/xiSoKSIKRj73eErhi8F67e9
OC+ImCrkNvpy0AqMFyMyWRisVTikO0LoP14G2YX/y0bheCDOQjrgG498U274KS6QWHkaw+9g1RBP
BboOD52ZVdjC4gn1JW0xx9sMr/giWATechBnIoJf0VE7q0d1M5z6g4abmrarvqkjcJwJFgGl47d+
sE7es/m2dijLrrwtGoSMva2v6dP6IUP+Ub7tA1nRgHLw4V2Lb+Happ3kg3Hyr/DTP4tgXS8/6/7o
rHFn36sbafVZZz/eVfxYf7DO0tnclrdqU2zSaQSM95Xf1G25ZOzqysCCCgD0t9o0YFzcc45Nsnz2
QsVBMEpfIBLuBWIaHZXKwe6e0Txf1EwcC/DmKMUoK6kvByZYMwiQtNgXJSBHSEDYF+23Z7NrdugH
v/8ZGBvzmiVGoAX8oplCPrsj7ICyQ9zhupPUcQDml/xCkIW5E3I/xp0wshERrLmR0lNGwtmCPw01
A8KHdkt2BOjop6Yij/bYnV3FEfYvTxMuw/ah/Mv/ZONL1Nf0M7FC+6a9+FloJ5eY9jA3UGap72DY
e8A9jKb9QVXHe4QlJaQK5MiaKN+wJmK2L6Uc+GpOpIOQ/aMue5LraITHERQtLNQg7GGUBg+XUUjy
o8wYFjTK/j2Yh5tjVYQlJYUy9fGDX04nMOcfMCjDfA3fUwT05Mbe5P9h8+6D5yQjdrwJDwzX8Noh
NSeTh6OXPxnEi+kDPmj4Kz/JuFWRr2OzAcEYhQ35PAQ+HVxc6ChFgaty4jur4Ls7yaQpFCQUJxRy
7W99IZhyK6hAcOWFOUkdQsuZfhQPchKOOogwMKrwVmT4zQDjPxvDMCG9FapI9ko2pVgkhyVF5Bby
kRtEPcU943B0ybrE/nlQCjIOEmu/q3qt1vU1W5RXi6WdXgkjwdk94AD9zanwb+mwlrIz83fO3rG8
fvbxU/lmDhSXnlDjH2WMEi3yC/2vflqgLdC3qeipM7hiPPiZ/4sZ6n0sQHj/eJXAdec2waOnyC80
IP4RSxkgDUdNYWuSORC8YBCPuPlsyrwXd4nbkVLrk/D/jX3qqh5UIdrLT+Wc3IWZmOhmINyGadUw
e0JFjf6CcgVQJaINQi5YYiwxaORwPRRIiByi3RuPqe5NiZjxv8FU3wwKuJpP2IoDANePDs9N/f38
dCf9172itj4qZ6InJO91wrAmiUKLOnqdbhk6vQzIvupn+ayvzdr5EVO+M8AivFVexhER+dnb9Hd1
D9Xq4m+8i0PSQKBrVvEl3QQn7hzjPfdELvz49/BOFhwaTMHxf/2LCW9THC48xUXUU9K2usGHuXs4
Tbtn95zdaFyQmYjvR6/sZu7Fv+L6Gt3o/qxkJl/aZ6RmyM2yW3/v7/KeA1c4HHEA8xOMn1TfVCvD
UR/zr1QJwoSZI+3uvsWpa+5xkr2TqjNx2Dnae1FH6DylUO/Le56Oel7aBqd2A8QgAIKVODbC1XDW
WV3BmwFqOGh+t0+40cnbAHbg9L5DSoXyIQuGqCBm4UnSieqbMjwY8wGWHuubnkCCNxxNO9zA/02L
IDixQ9gJsNPYCzvydeNWnNRLcbd/TUCIeltQfWeY/odisI+widwX72QfUM3AbQYNwBVlQOmTHzOG
TYizTSAlBkkitDD/EZyCEzzZc3T7vKqlt1Z3+g79QPREr5o8q2t4RnML4zx61kjnvvhWhTaQY7fA
DRYQ3hhBvdwqN7aZOOz0X9pB0Gz1Tnie1pyjdFLQYUGr5Y0Lmi3tglosxs8Py656N2eD+tz/kq/J
G2ueLQzzd3a3r4J8mXLus6DJAXjbyS5e5njgwHdjQ+FU+i/8ACyII4qNRxVPHLMfhE7OKhRD7DiO
J7rhAAsEQ/bVHz82fIMPE1Ijqg1cnjlIwCmiEcMuwAmA6TLRPsdjf1Jfte/4+YE37ogtzBFIDOTB
7ibZIPIFb5ugQQkOxtSgEUHr9qWPUGEP1SrPpoUjvHRAEpG8FcQ2F5xjRNbGgQKpiU9UfQzI1eWz
IaexMkZD8KEuaCaYsQwKEyzEgAZcyzYkzSUwzueHUoEHlQA3T6Sk//zdjRdAJwUBnqJ8rYv6jXOM
5dS8yM5wFWfREwmh1b7CS0c2SFII/may/kkK33zlHzBYwJWVGyqCUfEznLqdvNXO9Care3/sj+pR
30rnzy8uDNAUKVUAf25VgP3eV74y4Cq/lbty55OGJAZjq7NK1fgv/5De+hH+l3rkRzFu5Rnlhw53
CoyAzAQsgLKfK0GMabHqGsUv6OU5hRAvOADzhrwyygWZ/QvdokM6QwnByuEUhmZP1j7gZDLXKGKY
Y8Bv4YmNL049DjaJBp0/D/BCZQ6eBvj5RSpR4mDafqHB9LErGtWYtKO+Qj5I7csa/yHJMAjDKD/A
wHpsDwSBnbUkHEpRdNHmgbSOipsZ1woyvLGO6yFhHFxajLli3kjLIfkZ/VtmoQ18JE5C1grpISc2
a2mv/n328h/0G/kPjyq47iw+Fd3UkykFAMLxn3zw/vSNcsq+3Uv6p87o8O61hX4UuLyzNs7eLflW
N+rM3ATrzyKd2Nt+Lt+Cg7ySV+GpX/Urae/v5Ju0F3+yTfKbbKQFkwrn7tbeutvgQr5FCmbc85tz
JjsMb/7LvCgn+WEA7B2yb3PTkVq4B+b+sc3QyM7yZ7UWUwCGb++J8Wcvrpf3l/cLdATD28YbBoMN
pAEI3QE7nTErQEgB0ld6q1fhv9VC651V0N2Nd4XuiTMaSUc1HhgfxyQKbjRB7vUBdcTihHoJ5u5J
0r6iWXnj3iqMP8LTg/WasD48MJd7zRqjWHqRMXo/MKyUXz5zYV4zP7MamTckofat+1V+G8LNI6d1
enSu0N9W9g2qT0HPBQ8xTslX9cvXNXzp5YAw6Ct7uC+URvRbo4f+ijFiI4v491CZmgAQVuEx9kXS
mr7sY/qKb9Ka9HYqH+OV95If1tqZp/Niqm8guizUDZyDFRZVa22Rzq11OlEWdJSd+cAdzVefTXmL
Zsb9c7EW5UrlKXogs3lDkYdaYZ6+Sn6H2AdAkUf36J2C3+y3n8e79DRc7Bu9yUe1CQ4VB+mel1Yw
J/QVPKJfB1X5V4tx8F/5R/7B6iqv3MacbN4QFrXkKs6ObI2lScBjdYrcnj7iX7U2mH+FD47dOdIa
14XOJGLbaMggXhVo5B0OB04x3SyXTqwueDcf56uKcLwOsZjHwwLmENls1szDBAyS39W0Uy99xtkz
06gv06niI0scm7Wyrk1CD1VQV3LnAhdlLmK0zM1mmZIwPTNfWHaz6HXGp2vavlW8rdV7695DmYdY
uxFeUjKn0TnimAHfIXdukkdva1C8JwnzLwV5Wa39dZp39zwHiA8riLTDlzPcMite5W2MzBaRZWbg
l4Frp17+dKF9yAZ1qyPQshpkorG0lGTwiniSk9zpaKz8sL8gRgTPyOBES3ibB86osT4LeEN7WGdg
l89eONmW5VIRCg3GzIn3Y3dg93jzpnuv2Kpw6PWK5JZzAJfekUXQTbVZMtDysal2ZAYaFO4m8619
LEvASsXio8erQnP2epCtU8yXyBJ4F3jPTOJ4jmmIT5ne4pAxgcxkOBezuHpI7NTKFJBAaIXUNviK
J3MznZpSe4lcpkc1No2HGiYy2HceHLy0micg9RRCtSIoRQhtIG8msXnDL/jEk/xlgXv92PG4ImtN
dDKpkEnVasBkM0DwXp2pdjxyGi6m4i9SXpvT4tvwMDHRDHFnNU28F/Jkktr9VDN+TbDqwJmHMqap
UbQqoDMWrbv7ZC7h3FsNXQwpgrHH5S6zykPb2YxzQywXNZswiNdOjzIqjVbc6oVKY8rB2KdHcWZ/
+plShMuexOrfNN48XtUBc4iNq8JIukAb6wXeD+QvDhByRSbi9kz/ZZnBJJ86SM2Fdi9FS4/pAlAc
PA1dhSpcQ70eZjKtfLfXD2U3sQoNSmo8C+gbmD4qWAPgWtJm7QenbNOkfYN41IVrUPu4Db/bFFAV
w1szSKbq0I5yC+MS1PdJLXiwHd1zDlQ94n0Y617yZqaaPXnKWdfTShvSbo6G1DYp3uN2kWJGWeSY
FtfNuKmiiS0vQkB1FU/HXKvPXqlM8tSd2OAlmbs17ZXlMzbY0xY1b7N76ZH0lTXtsvFB5odPcvEK
DYPE7lftsWqMSOkD0iwJqBAZM/HYlWHbQMgtKnWaZziJ9Rw71CgGQbJCjFjTlHADLBeGK9el069i
sQPWItbVsMJtmVcUGs08YNE4CcwKNhbRu6u+TemUGDtF3evWSi+unbnISWio93ARAgvx4nuAHIXh
g7TgN7QGIheWJF33OXiVzwlUQuHHYOTmMN7W33bypNePXblWcBmsZp757vS7BVvWObnTytW/PlBw
ZHdjOkthVZVsXXeR6bu8PdcswQ8aOHTtLX4kiX7RhrecHMPiYeonodlngiHuNxje+coUc3WrXGnC
AbIh0YNNr67C5m6mxxxr0Ln6eQM04BX0maPV7YKzTuGoRNj6wCv9UKsxljSo2Y9TxgWwd0qfsAmY
083IBz3Gc5nbgrlZyZrBEylFbYvOtSG4y68uRflfsvepPQS5Ipuk5cX6UGhQZxYp7RCngwK3Vvxj
24mpFhj46BybsCAqa4oBvW6ta2sSGCgUz5a/8z+YYy9wqGeFVOUC7m1QLfC68el7Nc02gf7Y6Is2
X/TxTsFkUj60Futx3mtbCddMe21pTzXY6933J3+lNa+xRkkEfBTRVvcvfcDspVVDdzE/p8MuhVdZ
TT/dSsvnQ0kiluEBER7leB5k37iwtf4qpcdmLQMI9/6U4r0yD4X8jGUNI9wAX2tpbeIf2o98ifRl
QmOU9dlCFsSDw91S3zBnTwakRhPEHBAomEzU7IlF1rSh55T8hUj1k5mDJzyDCvE8AxbxZqm75VhL
6tnHmZnR8oOLrDuVIf4yQqWHnNeDLZAONcvBRxZjjRsNXtFW8R+yvHT8iQqPsJ5hMGvXY8ZhA/96
eJmK9ls7jZ2VFU8bHcrMIW+OcjUtzEUyXBmfbTfrGMzZnw3h3dIcnENXeN5Eos3hf8sd4ZkCZKLF
Bz+CchBcauQ80AIjFyNBCSkJQkUKoBLi23CpmOSmW2SdgbCVsqn5c9FL5oKSKdGQcN+f6BsnL0N/
yM0ORrYf/HrGKQNAhUvRhCAq/tT24VfO2uas9S9GzZmLqltXpAw+WHI7adAAdT867i7NrjA3GVbs
zrh6p96OUGibVJhAUrXyYxVQAUAbXEbTI/dkNGeaHD1z78gcrXfMmqR6C1VYR7gwhOaqlxgMVCgT
uavujKdmH5VXkWiY2jvL0f5Fz5ZusKFwxtT6KWGRa0whUQwLc1/KkuH98b2tETYzyfK3jiodqiTc
tX4zJp4BWWUAZ83ejoaZE1mTFlS5sPG0p9WDl6PC5C3E+2kMreT702I3IyH1URjh3lvx8lMcTFKc
RPFOEZPCo7Oh5JtQ85ZVHhBhgokT+cSnyLpaXXVqYzSFMWq3p2VCLiySU08tgfZlnioVVHP9FbI8
JLLNuGEQfQAQdOyVYCl/olvnFnM9iVY5p0YnY50uk6EyLdpjONMnWTYdjDXNmn38cFq75ri2zXUY
kxc36TJy8OCByFGH2SWpvx3oL56EkW0MAJ4oUz+L5jEstChH1MEUSkvvNnJbbnoGrGb1MM8Y4lNn
eCSk86x2r5llzco+n5AdTDRLJDssg9ofJzldw8JfOhpWYfDm5L+I1aqRo8eOO/VT/yLrBWy+HJNI
f1wqoHo9KGMtuTOdJp2wkMd+qW3PqaliLoKMw9WwydXnDtSrQMYdWXh5Z9scClrV4XTpt3sxM7NW
mBmYrMq22Fgkexnsa8Q2BZn+kCKLa+tF3EOoR4Tjfcyxp8oTS233tR9OtNTESz/TDiqGFx6YUEN4
Dysf+MAYDrlvMQXBulnMYgm6fKECf8o4RugZtWxbIcqPpp5crPw2W8F1A+gyXXmBH85SiuyNGfa7
clBmDY4HZbyQm2An2XQywxS7RUaLK9ShtnWvwViVfqFIPhTkmyzD2xqQTNJpVgekFbKxU/tJE6V/
Fm4UkU2198FyHVWtMy6tdGO3YhoZ6ZsxbKpQ3btKsTU5Twar3iILmqBoq/KRyGBtKnQ8Y+SEG0Vw
kFPM28u/zCvPkqlMzB7ZhJ+N/TJbt5I8c4atVvmMgkVQE/gLy+r3VenPPFmbSHUyq8x3U6W7zo43
rQFfCULwgMWX0mz1VJolbrDLWsRrGu5Rmb1MpGHeGcq6wKzNdoHIWhmvswzPOUhF1cLb5tjEWR0m
mCrjzoCipW5AWrezIPmSyMyyAv5EjoOdzwGjt0xXgNahtPNi0Fel3G6kodtUmbfxK0KaGv1mwcBB
1G2RuE1CU19oarFggS5z5HAWUHTbJzsjHLZtX8waRzvYEr0ELfxzIiohCVe2cNsMxjaoi3WYoqAy
D6nUQwwAf5RLhgtIwbJoWUVlN+3L4a3VHf5p9hIEnp3ROPnWLo1lGQVcIwdWoHQMvWDmVsOkN/u5
Bpm8gjedJ6QavHinIOVXvImmf2Zlieax1TdYkM47K1yLy+4b6hlLlEbvTqitpk0HWlHjGVjHwqdh
bGXBQzEnn5zpkcFb7+tJOECfambNgO0QeXn5trS5AULkT8PPoqCsCYHPMVUr3Gws4n8CRcOof12U
LAZMC3kvMVlE33wQagQrIzhbGbCHVyPGJ1IZjy4da8nWkIlBB2ZgNQygQJWGm5OLtoFDlrED4Pjn
HLcZtO6W9udSbGZn29l+4IABx1Q33LYoSgobVD85ydwQzcfbI19XtCI/WJtMtH7Rp1OfUolGnItt
pQxvePLlMfGKiTsum2g3uLM+muSgdeZnUfqbRN4i4guTVQIINSNwYu/q+stG3rrKpoAybI9l+3uI
LzZLpFu02qaPT6pJf2XbRDuzQE6yMMN9bO51Ze6V09hcBfUSl9NimLb60tW39Asw+MsxEvJ3ReQQ
r+alCpLnXi3EVC2bpw9/Evthpy9InwUlV9gx2GBhdggPmNz9I9M/h84mK6uMCZjEMA33oSUulJ98
3nEFJEApbFs0dx0x0ShGfHS3h++S/lCdPqVeH6Wo1DrwbuxX+Vhuq+hbK05NfGB/2Jxz+L8YGPcJ
gzPNWsYoWLBxjmlZ1PkiMFdW9qM4+5q+hYHAEi0aKnTpz+jebCMDIleEu5BBPua06LaNUx29GAbt
AErEZC8ZE7AgNSbed1X+DPHJsvHG+aGyiPGCkPCKCB4O7YUm3RdY/uGoSJLhQsarPpveeJfNd6ct
M43x0BiVyDlTLiYhFahDDMKW66H1u48bjaPPwSmFNZHKZQkWWs45ztvCrqJ0x54AeehXpbjlOvKz
gzJgyIcwfEcuJIJ13c6NjsMSzj/mkplJCwV2QIYjK6Z19YZ81fMWcjKp8okCd1XaqrIQI7FoEmvJ
qBqM3GWab9Y27y5W+JQQ0NWAVH68d41uJPn92FTvHvcyjlZONhzzQAYoYAyCMom9vzCSZloSXXR3
2MutdYoHZ9165rTO3I34WzLLVWUxMtq6upG+DNhjFn5EpmXt3Q+DhuKphPmH2P95hNdCg1e2F6B4
G6YSKoREc8ZNHE2CIUBNjbYEoq61bGpr4QY4c4UgyZwOsVLMm6pfiJcTq2Mbu+oeAq0rup4cF5ab
LWSdWRf9X9KW07xIEJatC+NqQSvOHWNaEIsjCX9ImVpZ4/ht2rOpu8cqlGcSchQQyjQ2Dk7RnisD
9n548bHBrgNmn1lfqa9/F/Oqkr6LJrzbibePbNrmkEC9TzxBgcLxDqQtTfCKitWNNkw74F8XYs2n
QkIQHNFxC78EOd6XtMqldcp0yhokvZE2GTgjsHaHdlNGBrZxHEBx4IPwnGhzGDZmNjVBceRFHywI
hx77SPEqaprjh1TEjU8FyK4y5KsBeLZNJDwa8zW2PxPVJzRgXRDJ66oPjgZ1FITzUZraN9/sMZ2q
ZzYVrdRZiy4xxqFLlg8LQKrtjQxalQfh8mNEc41pi1GV/BMoXmTt5OC0itmVRGipJOZsZNtI+TDm
syp3Ab6JajosXJEfIWK1eJkc8BidTUPqZMWEXiEtc+MciwEIn0ljv9SO5kEUPvrcnWq2MpK9Flks
bVbfWIe9dR4aZ5p/ygVg9LBTH+om+4m+u526kR/dvp9Jq+Ye3vL5Z/PZ6Md6Tt4wR3M2KaboF/g7
4N/to7SKV2Si5VLfgEYtzGNwARqGkXZyjwLJ17fg9VxTjblxX84+PEXLZKJN7ClLfJEd7Wk6Dafx
KdyFII+Ax0fKrMlBmmoLadUfaN8f6BTXS/9mrbW3AH6P8csH7F17N/khXnALrwWaHzP3YAu6I1Bf
4AQsZNj0QP5g+wNW1sokdMddOm3SaY9uV2eS2aTMWBUjAzZgO+rjL00TRIZMH2vGCGi5tRBhiwYC
NXsg0SL/SsH2GTbfzEUDgb2bz+zPVKvGYMs0KsCZNSg5FXqdMbCz3o8lNjZyiQRt6cjmF70LhlTS
DA1IUccgtJwEMfLfboqhN0ADlqL+H/AFJjSiW9SKZix8UhgowKvuQzuD2/JkvHyQat6cxK+F4oOj
h6D0jAaenFIH0BA/MqIkFjr8Mt4g/6258zVrGxN2fhGVHUMu0DKIT6A70yAh4oClx6+OnWSB1btP
74/WME1hlhZdCroR/HD104MFMQgcaz6LWhBb35FbkCeOs2CMmYL5H03ntds4tkTRLyIgZvLVIqmc
LVvWCyG5bWYxx6+/63hwAWGmuy0rMJxTtWsH1DEmK6g43QWsJPD3eM77tGB/cIgjN8Oylg6yEkdE
/zeAb9dz4PgQahaDq36+7ImphiUBbxhWGvztPzy+w1sbUB9o/w6GyYFT7mK+Q1f/Jn/9jYo4Ghrv
9GTQAwBCQROjJ0QKBZU0RqzMh5kzOOBT/XcYOKloz5jiJDjykDcpc5dgSfSWMCEJ5wBXr564STE2
4pLlSsoAkgjXkdEMvGE/m2pvL+QqGN0xUQUmyJ18Qpk7R3kWJi44OiMlPPiA7/lpCf1ZlIZiAsVs
gdfka/NqAWn2L/FRwbZePBMIHN030FwoAgshaECYQChqojaec4agOyCnwvgO6qK42hpiKgB+ydAh
IEyCi+DEMi0FgvI3Lm7qCELtOGDYhUhvNbsORogIQIh74sJ3iE3jA+mxq3PaOneIFwb/3iNyQCbr
8m05iFPj8BH5K+/Hv/BK3Ey4eSu5o3NbyGJcRuvDDIWDwhEhbox/VDlwvH7nmlBwyOOBRkGfmbhS
56qQmQ3xU061yk8pH5lD4xbzN2GL4SaxPHCYfBZLJ/q7WTniXOqcRT4/1xk3DlMdriruRTE2TG8c
tZHintlW6qDU1+5QU5gVtHgWNAznHNtwx4roHwqBOUsDdzjjP+zd+K4J9Pd6XmlO1bkt5OvRwThP
Uh395b1M4m2dkvssxhTVZe3oLUr3jd0tmSRx/LjnwQtmFt7MCzEXlJZhgvJ091K8mGVTWo7t3ka4
pdMFLWoExTrCBicLPW4fPlgokuYB693mZssIwjHdXlapl+KyLHmavI7svYbAfraoX5tsdHkCCXOm
tfBZeC0K1MVLBxh24COB9BVfimAiCxZ57I4vrlvKXIc9nXKMilrMUR7YGyCaUQFLsf+FKgIiU7sM
G/EETqtVQpZM5bapE6F3EZe/V8+wQiV/AzyDOeTcx5KBOJrKfWkkfQiGDx8JV00IO6q1sCqvtOZ4
PED14jXhlECgUrhJmWCPggoPjQpJCDE9eeYwAB9/GXzyXEAulDYIprDqki4sdBBPmF6ismFWxH/J
Gv8H8WrUvmjN6jvdan4vT8K3xvwcr6TkQbMNj/4u/2UxC9Eds1YxbfpgNsq3yH7hQDHpDB6c1QsC
AMj+eEMgFwiZBDAmYcwUosMWKnyZA6niHO7FNLi1M/gsjw7lB34JmLK3yYoQAELPicLETwa3UoEF
ZoLxgPI0mIFizhkTCGs4JmjTHBVLzuIycBew2L0lgFgHAk0oaBmSAKcqpORydvw5QQqKCKBZV+ba
hIqEx7HiZoWH80Y5rvkvSHGIF7uEHyKH2I3CdWu5jLZMziwiV0guVDYsiKyugBSEAgg5I+3EfDYh
thDxSXazpvTiVHHCBk7VCSNos1nIMSbLCx/gQ170MXkxHg8EO7bs4IQAeAXKY/xylHJqLGbnLJSB
sL/Dq+CP3gZk2UIDYl2FIvCpPuEIwAiSWOZY47ipiJzhxgzmIs4AogaZs+m39UP3Oq1mPzAs+AIQ
c+nx0AAEd67eP/GACQnzj3LAq/LI7zr+2li752TM6VgmKYn7usDU/OMyz82n+YSogj75k88iCw48
VzwybcBa6L5QWP74HDxZ/oS2ADAT3Hm7XNDm4cYjvoJfnczDwx9PuIRDSv7QNYcUlBA8r/N9z9h7
rSw4Q+GhxLkJy6wTJtcLBCrQ2UvBFN1VhwIGfQZfHu+lK4ehuGRr87O/YsPkvr8O6ue08QV399h8
8n/QvPu0wZ5pCR+QuFjozmzXR6gRRNrDIIOEIYKFM6itPG2JKwE8mxKDLmFxVlySNbliOywNSJK1
PfyvhJfFBtOlZbQGg12Uu2FTIkxIoHUOn8NGgjtNO7kMfugoC9DyH94OtQBczvaHD2t+EoaDQVYh
qIX5yXzqy+qibpqL+HI6/sPi26SHdiEMqAiO45NP+LGlB1hCUKJxnIIWfZmewycH8s8lL7oH9/JK
eCBcc7ZNIaMA+aD9zX8YuMDcEewjlAbFIV8LdQFCqHOH+Gf2ITzhIE+v1O1sl0PcteHivg7iMIl3
gaR6IpJxGR4ET0qcppJvyU9wvopOcCnzP2a3ONfJnYvk2Yvvl/Pt0Df8l80cnbgmeGcA2kNxKO/h
d3eZVtN7cURb9CePwVnsj9gZoZPazNyI8Q9VxsfsUZ4VMMaz8sAzEd7eBC10FFIBFHclsxnlDavz
SXEgY0H6hxYaa2K5YKlRb9AtYCXSiygnCimf43ajADN2bFnQh4ZvVsvum8Wr+eavMmU4pYgs3BOL
b2gSPEvCreaP3wijksrduvMbZUXd+Jb8UpQxkG6+u+/kg1fn0dy6GyE2W9ZvWBtME9fMmuma1+M6
+4j25a+IURtu6Sokb1b1IsSV/iJ+jwisrLbxe7JP32EazoXqLMKdhGmfcKdk4sd/iQGG1pX+Y0lk
LbW/BSEKJRNztl9M/PTUQ1ApMiwoWtlfgI9YMVky2A4UR8scjT2CxckQSyQPFk0Ia7H6ZoFRAJVE
ThHhig6ByZlIOFeEkJR1ltiyfkK3QN74vJGpQfHzchITc3Sx/qUUlU/7k4WHTEgRNyELM0Tc7csB
QJsCSRha0p1DS9SBdCEJwMTBFqzBPpoGf/HC3CdckA8AW1GunZGJjIFtPOiYWOMVopr+/hgh/aTc
gQCAkgrxCN+swpOUWKE5J3f6hv9FrczZEMxh9r4ChSjAqQOtlT/wLEiqlPAsraBq7GzZGS7X7MEe
grIXripmn07/59CIDQophqQVMtxhxUpahx4TpipEPunZ7zlihGjn7KQvd4TmZnGQNFV34d/NKA5F
3UBpFPmfVfYo6hQ7+4nJdv7d2ObCH9p5YGr/ZCX78SN/N47dOpmFpzzrN3mZL9M03JV5QmAQDBUT
sYUyLHI5wgTQe1Wa57eEE3TVh8kJnVX9Sc6rR4JrRB9cItBnXYExGBWEtMKvLjPKupG+sp/xybqk
/w7GVZKl5M3WC7V97QoNC7i4OUqSggba8l4t4qIXZgl8xlwz3mOMqCirETBAH3imagKFHbIhNUkF
bU2dacB2y2hcmhqu89CBF92zqFDeM66ytLPUYm8VXsl0KkPmyundH7zcXmX9AkpABVdgJDWMmdTN
6t4VKVz7I+AHsCzMouG7lX7yaQHyjMHLJEI5bmmH6U8b4ThD+0fBYKjM+hSN6BV5KQ6SZuUMjGce
pDsmSBtpkFc+GUBqjst8mOK+NM803GDi8dZIylfEUDKagq+JDy5DidR7JwlyEnESJ7W/JhqJipNA
0DHgfbpQ8TvnsHpCxZ0U8lHRcammwknPZlRujEA7qrW5C9P4OAIJFvnsrMjG2QAKDXCrqe25Zkmb
nvA42XoMTKLHXj+kyPKlftpkWPUmjBKKXr12anhKs4IrmB7BjP11qv/E33BeQF0FmVQQTQH/cLXF
eInqhrsDFz501NwNooDiTi5EjUC1Wd8FbxAXyT/iNaRK8wkRhWWX1fgHQRMsBNwP2fq5m2kc8B+C
pvIjhDiwdGBVy8/6B3WGkIqhNORVElEgsLUTpcntAZmFjZvSg2fjhwtnG6q8BoVAF56luvlWPNGw
wk1E2ZR++1RcYMNvpvJGtcyli1eSyRhchDrN0WNlZyodVimIcyzjY4ljCGFHbheSZ03iMufb+ZOW
BsxJ1bkaOqYK/1Is7SxzI4oO63f8QDRKKclOwDbA9qB9cBRmP/KfwBHZAU1bLnSF0zPFiEN3qFZg
5NrPEbFHf2/+cYtw5JRHdyQNEvNQ/Dxhn5eYfGL0Sx8tSiz2Z5z9qJxYCNjGKIw4yBwb/UnRJHY6
NgyOFG5vwiqYI31Gw4ca5S6J2oyKKLmXP7wYVcwVzPeAPuEsI6Sr992xXCcbmC+YbqqfVFcDj+f0
We+6C9kCCKCCE+qj99cnip6IKoUk2p11rDbxk+ykr/4IePwntuQpf8oi6yhzEqDdmTydBQndI2UP
XqCQ5EErRK1HqUZJAOsgueLnCkjw4yMdgn6QXcXpxeVFxNG3V5Rbn5QNVEQ8+H2m9fBbJVNcJvwZ
oSavBN0VtykN1dcnbI7iM/20/s2++LBh83Yev4x/uqiuEvGmwfDnToqfHz05u8efdypBWE8OOXUh
nwlKf6QJIRmvxwTT/+Kf+S1+d3hSpTF/wnqMuQKE8NdTaC0Rv/CV+GLBnRz1gDpEftrP8jTuiy8c
1n7w/v2TdHFWxHo+8LxSaGzYsuynuFGeVKycSH7Iseet+BCUidFP9sOh4C+cjr/tQJxf85N0p115
wpT2FF6ya/fkHRl8xHy67gnXV3xEuB/ULxQayNy4WLiv+h9uQFqF8Ud98lYtvZOC2Ei59mfrYX3U
5+Kr+UezQsHTHNuzGsELf8OI5hNxUXHIlhQ/lLPr8mdARMUr11S32Zrl4cplc6UUfapokImmgmB3
kdDBFp+qEJJJZ44bBvvcqBc+6ICIMzghasM9mRsep2kuh5uGbK7fd+/Vkd6SNF/462faDEjuq5yi
tkCzFV64Hji6pBqXOxV/CCxI90Rnb9V3IBzQPxsS1j36hWALQgDKBVik7Qwaw+nbv8MOtE76Tcgp
LEqsb8Y+NuUA/5o6OXt07UK5VVMMAEhHc6rKgZfN7m6NYkWgCELpg9gcbntxpBjh5q5FV/T6ojhC
3oCvLOxz9nAIzRzP+syPX/9YSNjpaToR0kC8pQiE2Nf/QuVmpaypeKf36h9KQJ7M3Y+y/mH8MoH7
rR/ab/FO39U/6D3ZzdKj9I0HB58FPjk1w696Y8r7ThH2xdniTbuLUByxhHKSjA9U9GQQvsk3yEhX
0NNz9zU7S5EwWgLUYgwqX6w7pSP6ED5T8CCW8cbLxsiwoCqzdFlz3tT45U3/lPJAj+Nv/0skJrQI
uBbJI3pwtCh6OFrSt4kcl5U2uNdXlTKMVSk6DRvja0DQSwcMZxtIqQfJfOO/OrqM898NwyXaPVEm
I9kTv1hf5SWmi5t6hx4H4TAOMF8ddrosgtznXD10ztzbIB2f/rvx/kJvwS3YsQosSTzuWH6Yfz1e
G2NlbZk+bOQ9SxH30g/mvhwjLp2rjIIqvaif4tIpzygmPpDvI/9lV2AcEhK/gAuEYNob8OyNX3Y6
X8j+Eer9K8/WR8XVH62HDeNHlCFc3eabcQxEM4UkEprUmVytz3ZX04BNy/SAkxOq5+TExbrpd2RX
4VBCq4CqiQPH5Uc7nv9yCnpROyImQHPF3JMjzLit/JC/0fDwU9guPAEgmNISzVXwmy97IMCvClIT
iGEPpmszYBW03X4mWMozDj/NDWs9je+1f6bX35rVid4LI4E/9A6hGzGrQNsBuylCdUALfn8SADCG
NcyWRSfCnQE+VKiCgA5Ew0f+z1l9apnwAd60lnAX4YHoDLjUYG6HgztrmIPBAk7r/AJUYNQQ4D8A
9zykZm7dgWT+I7UDIL1Qm9nihxTLwqmLy6l3wG5egPmifgW0Zyli44B8iV0NyCvTAwjK5/Y58uEp
Bn+kL/9M7TKCNmNdARx47089RCbRZwE3cbeKwuTPoAFERhUVOHc9/RcQb4jzl+oAJ7/0eY5yWsD8
vY17mTMAZ3PzQaGD/A3Mzdr7VP+xrnS37IMXzR72d4rLB8XO6wvvoAc7vUA2KJEmdgEwYTR1QqL3
4LYWlhVcV0S95kIa81+BlGPW379ZD+3BgvdgCQAzEurR+kwN4H9oDA9F18l/7dAFzEn/iWrrkVFa
cb3SrOL9smoOKjaLXHv/PdgQuWlEc80mT5cMCAytTVhWg2aR4iR2KB6s3LTlbH2UTZQC/IEHxQQI
CZgNDieAL8kdamST/oSRbrLRnvBJYccVRsE+vtZC7zE9LTArSxRhL2muPgm+o0WBSwN8xQLAiJS/
sqfNNAEGKTQzwxv3Ne8g0goAoAPmuw7xAmxItD2W7oDuQfekEOTf7dLtEb+DlnEgMWnGNYflAKIZ
AQcJ7zKfDTh8zClMFRCGh/GozxwalmiOd3Gc3q0P62cSk2NRNqFqFbs+X0vYbUMqO8zYkfHIYt2k
CuV9eQjFGuatIPpQnER5xa+z/akWfGyhXAPWK19OCIhBUYfJPM7xR1TsO2nXQ9r4Vb5H+w1eHKNn
xnINXSUuI6Gj629fJSu7MLjxbC59wEeGWDdjW5EWwJqEKxClBbDJhAsuOUig3ESUcVsyUgQi4aal
TAbDssQXYfubnvSClDoUKDyLesXOHcompktcUGy41GToVuCr/TlF/FVVgIwUOe0PgnKF16bEoei2
0AkJleN/RfMsdqjMuEgMlavegXNqjw7GjzncM9Mj4CXAxJHhjrYg2NZvl0G3zMllpqe2HQBMym5i
mhGEw7FGKI5UMq4WKYEt1YLkH64GTltIMUMtlnk9JXRIigCUZeDKufKoT8DTsx8EasJbkTgDzGis
N4PyC0P7H5EcT+//hz/SfXcoW3SX9hvcltW6UliqJwpYUUL99QIcKXHsGIJTBAdzvjQkamFDwWer
ON7G3GjI1BTFETdLf5WeI7U3Ozgt9AD++1XuxYb818twPYUC5iB+BXiDDoE1DXxaaLtUMY5B64r+
FY4n+DmmlQUhwEztvpsbMRbBZ0nhmyNQ5YwLmSxjM7gITHNAd16By0yH6HmdWGQsZw3cwBxS93hY
NrxdYvY45B4+YswK9JmnzVxmF8wfeTJDA7NyDSzVARNgBYOlZCL7j3UjYJ/Q8ERC4gXZnHREUQ0A
10KLZnOLiP4wnRmh6ThaIS2yBSyv/AFYABk8cMTg8NIfQXHwM+cO2g2gA2Rj0ZvSBvESs6WOO5gF
f1nIQY2fAu4bQYUphsROjenqy6kit4kgWTpgJyVewNAfZnPjESCMa8R9X+pOTWJ7ABnfkzvPh4RL
7DoX4jAPcPso4dPjSdE6+OKpspAnYsvwpyqVnhRYfBmwGOMPhh9CNxjEF6NGoReDxcplQTB9Jc4m
5xAsfnoHWEm/OS4IBKk0+Vt35E7mWeAnEAfE5v9/lIl7u/rC17YF4ANgobUF1ueaJVOO+3+8V1/G
QBnucGQHyJUnlSqYS0iY71PVsqoigz+xlNKtUsLbrH7c2M2c4hljVotFhgvAZNYn9IgmThTqk2If
tPmv3B+eZLBxPf5Q3kN0uIsi8nVUPnDp+c0f4PX6G15anG+GJGnqES6LsvC1BUpi501Dly2ZbU5C
MgJkxa7H6ILarharFSsn6ydtMLcD3hes/TxggyNqJhQiwBCW8cIFEhZnIcRK3xLLDuiTyigCF3lE
SKy+3FWWCINhvaRhZ0mk7ISuBQDIkEbmbngtVPhMI7bPYlg8fGOnHtcuOnDomdQBaBg5TRgrovUH
Q6A9LhE5a4vpMJ79H0a4Z/kA4fFUfiRnAn9Ic7vhuoAEWIh/jXWyNxb6t3RJtwaecYFXLOyVuSLV
eU9MHL8YcYh4zrpaja50iM7+ybxhnPVgjqTfhIIYah1K4uJY74dVdyjX5YlhzJUNoD29jj4wJ285
Ug1S9s4+2n1zVLf5WqWIS9ZEJPJLule8J0sbf44XLjhEeiyjZbsQf8f0BHuaiLQF/0t4IQjgOV93
Bw0su/14vVsnKgYA2EW1Uj3hGMOOz3kdH7wX9HWEpfBBeFCFgqMynMNNqncRvjOFga0lyY5OLnAI
zWAO/xYhKU5r+DlV2ZwTwIP10LQh9gvMojfEWIvVgFfllcAYqSjl1HvVy+DlwhJp/6ZAFT5svgsl
cKiWr9HLBBgyZ+YYpx5KqCE4R0O/tpLXXKvHk5Jgw6loS7lhDR1WgW1i2BhTJvUEyDdru7d3NjOl
omAmzCSEkHtymb1qjJck0Tkv3fCiqXYlMkDtmbIF2JLr4NjTiqiG4spMuFppY+GHbLbVplPtbdjW
66RpYWP1G9nO3/W02Jj5xhgH3m/wNKCwAfmDrSNMLlN3mNSjway3hpA/EdNXBBd55hkGxgZA8FUI
eDhaYGwSyOIye9G3y8XC9M/aQPoYH7bqNj7OqdaULnv7M7b/var6IEsM7xQ4mlXwPctguoe1TOnZ
QBXWCywIoHlrqY6FnYm2bwCHVkvdC5i4jSUz+SgmhXycXaRYu79WcoJrss0d6cOMxXyQIjamxUuo
MG17QdRnvk/kFcC3vE1bEuuPpkHXvJhJrmVfRv9S99fe38vNGqMDY8BCHi7vfNLdfjwMeOKQUWSc
VTxRpM+Wu72rVjXCAZ8EhXVhPwMCQUGz6reqWCKLi5L9LPxnytcKQG+E2dbZX7X6GStXnfuQqknC
8fgMgzAThq/vMeHDHcR8229pdq8+8wJp0WOxL9Ljvl7JVbjpR+6QvRv6Phm+Go1JXXfwlZ2ghdHf
pSb53Y5gO9vat5ayTGotwoGVn62xF0WNYRMNBiPF8CZtN+XQa13TWCCiUGRKGgQv7fA+i48NTtgv
irnZ66HW4Zs1Y6Wsv6rwUOdXjT1O6sDXWGgtMuSk+4v2Xtq2Kia5l1o+ZuMlRDBmHyP/X6J+D8M5
tS5m9ktKHxFYX631GzCGYiQYMxJDm/gqRQ59SKWq9J9+vivbZTveULCk+soyj8P44dN6xD5rcYGy
GZwhkX6CGKiKZbaIvgx10xkf6LXaal/qJ3ZDW3laASwXOsnmUJcPQb7rbIlODVVggu04CisFUT/3
RDvdCgmmRsEfCZpNVbzbaLt9haqEb+thSV23h7Z48Okxc4WbXl6L9rOInq8OOXV7yZuP2eRSZ2El
hZH3d/qO6BIzRvXCbh9Z8+7b34Ur6TL7JUYSIBMXWcJLWcOxs/xoVgCYne4G5/KBIpF1Hdc3Eh4G
knLYOU5sx+zORjBn31c1ksREoWQzNMdHhVEPu4OjEHI4gyfh+LoHT4Gln76wHV2hjR+8YfBiFjOW
tMHr+s0Ej3/yiN8idrUmH3O2HIaNkqxJXUQhw4y6RYNFcuiKTU4UWLSeNpUfunpNXowvVyyPjFoY
ebXroV51Gjuki5eEyy4L25J0PeLSUUnIkdOquMA7UTEXJRHSnXyrxAs2Oo9EGalyMHcx1kR0Es02
fhTanA4DW5HB4WPoo2c3hD8uaFGL4cJ8jvDMdPRIN0g1l4Iug1oNemivaXBN3wsbAmi9fFzqDFvk
RZNsW75ItlAMx9A2PflV2uLVHHJ1hWlypThKcGsl0L5x9Ei47ZqFyfS9OBHYDHcwKI4FcBdSCYnT
WWnYlu1MXPOUD7CAYiBTcyFfiI4v/aMZop48KOUzqc/cd7ipN+YqeC3HZsO1xmQH1ptmb4zZOi6x
tb83njwQ8FzdxJbCREXZpuqHrblPadwQkiLaMnRg2By7WbUv0q1ZHAyGpIs42IOz+ZdsbyjrMl0y
voqqfRh7sNEjw4nENcGiQBp8rq2pn3y3UY64RY+TC+Teg0HGIRbtywnN6TYNH0lOvuPCTrZT5GCi
bEuEXn7s7PpGJKuubl/aVrrp1lL5kNjoQjdtF7tbSAcBi2w2B25tHQNKF2XaPFI84oUaw607clLp
bbDT81TbAytF+FzcqtlFeeFG74XTNj2E9qmrPl/lWkn3pbrgfRNlDQmU6Z+opctjk3pAHiCBZXNW
VLAkT3Gfo+GlKFeLA91H2Lh24hml14RHy9/G9nVA0FAvJWlnlu9xgF5tTaQcS/S4MExI4ueqvFXs
W3DRgFc0UlHKC/X8VC/5Nhg7p+npDR5MQYj4YVbfEWA02XsWrtJ6B3IwQEGvj7J81jWg403X7ift
MH5JuVsnm/T7AO6gSw7P1asTXwhOepwc+Be2Jc1yDsZwpRyjWxkxfKyXJJGsaJnKHdT/qjnJnZB0
kpGBOT0k6i0UFBgmRG5S1msGkxLXawf8WZeVttRyj+LQ7LxSIwLSk7QD0ZPtOB1fMc6SzW9cLuRx
yxUxTusZ8B2qQbccdjnzM4RKK3YmzRQsJK7syn+w3hcw4zdP2WnLTYJsJbaW0OXjVQSsFegQYd2S
itqsF6F+hCrOakK3Eh9hIGkn3euTlcYumV1IamFPDGCgTMqnFd8MDCb6GdjwbgqP+E+zy94T0GNq
ouVYnN+DbMVFStNQa++KeZOxpKI8fZ2k1w4yuIZ8rdzqsde9TjW7EZ+AHItOQYG0T6134YBH32tt
89nGaL46vOD99+a1g9IySHNzRBd64sBgwpdc0U2QsI4ueQyXVS4iVBlYzuy5oV8Oz5gkleCAyXUy
LUzIr9Na4UbKLXSIiL1+6ojVLT1grj92524batvOcJ8gwtiPWjsVa8AradxsMsUXKx5XHtQyR1EO
kCzJqOrV+xDv+zcj4vY7pzmskksuuzUWIExBo2Wq42woc8ssReZUs/YLws2Lj6i/muXOAqRWiTUh
PFQd1vOg4HWvrCM5oHrqjGviG9Jh0VcXGTZ365RPwY0sXMlc3XoZ2bCjffAOBK3UJysWUCDmFV5L
BUZ10ucbWT7qsyOR9fZwAfGkRqBXhpBn2I79nie3Qr2Y6r4wP/gqPmZ/OhOJxzRs+Jh5e6bYTWuH
NlVKtixghMogWwxmK03jQ8OYtvc+dpba2b4Mypa/9ebNJ5aQMhrzoAbrGgb+FvXFC6H45q5Wp3oP
rN+tlI82u9yxlZqRkNVfQng01baz//kTsF//XeBwO3t/BQ9d+UjMG0btb20HwPeCNMcQs2DlwxN9
D+lLWovq29jUupd/wCpX4tUk7fgMcPTPQBrELNj5V1PtANtJFrdM5rMQ105DvuIaTJtT0aEdufnD
XCxl/rYJtjMEdPDAyo3yyFBuvj4TAyHNmwxDsRkg7B/b4L3O1hUCNIwpAlLQ089JzOnzH10BAPMP
ZbyaAa6U8vvQLBrzGgYPI15acNAldCbEM3tNAjbMwCNliDL8vOjfZ/1Xk92og5TNMH6r/HGOKXyC
NIS5EnJVCyflUza+9wZCaPTKe2QwlX4Y+11WXQOGO3ydyl8x3Gnc9DhZyzR6UB4ia6FDj+SldNNm
yxBr01x/Z/oZuZgMoSCoPTa8tHGt8qOHkRCzEuu/cbsEj6GuV6vdMF3ucc13fbmJ+j5pDM+wDS12
CldSq3tK+VFnP2V9NuwjuVgzZaX4W4mN7bUtQ09B0YjvK6bIykE4UPTYL1xe9WrKPOQ8SbTUO6ry
w9QtyGsgWN7Mdgrcmd7l5lUT3BPTQ+N/s3zwiYr0wFkCZmOqrbcwNcWamQZ7+KeTy0+4eycHnQfY
E9/Cal2sXjsGddLHBHBerZAX8y3Albo5lAKlJQ3htwgLN06wry4XSbwfygvJBkX0HiAgFegDazQU
mII45W5PV17I5wKTW7S0Vf53ZuR8Vd4BMa1kMUOLVG6AO0CzpNneKvZau9VUz1xqoBc+7lLWVsN7
S7uY+OhJzvtUoIFyYuwjsGfzbuHwqQZu1Gxlf5fq53AhUcGPyDTWJU1te87TpWwtg+HRDZtEOmoL
bu2X/qMmV1y7+GNI9fXGVGl2wLKBYiI+qJOzIr+AukH4sgLmcLfhD0T5CoOK1YHlhsb2H0+zvuzx
HOJcbMM63ZjxSXJR8OrJqbW2/XRjgyLtSSm2xINUMkjExhiw9iF06vIyXO1Dh+LvZsMq1leyv6rg
2xkHPRdGA0PkMe21vdS8x8pTRhkE1ttU1I7AounhXAdLlFcKkTd4PeAsPS3K4Rll+8o/2TAmKPkR
rwH4NgvLdqT+1BXXPPIA9OSL1jljtOoHN/WXTb82W7drd8OXVSNGPpbJzpQWQSR6NGJNoO90qmM8
UE1RoQz6tTN31b8SLDdPiZ0hfvtbk8DNX6ukPfiMjAb9UM3OpGcnhOBhWGZ4+PgPeCFW9HUrEb/e
uS8cbwlni/6RNKH1bqOtcPgmr0IE4biD9aVQNc9ArESaBzSE3iJrw0nWvBzX0+xaTsxe8H9Y1lcQ
fPbswl9NZJYUW4JH8EEa3AI4NTrntXdvMs9oHRBr4Og4EPQ0mqJ4ryIV9J2YcPAwWjT+QnZgrSBG
MM6IWxHD+JOL8qwRcIgCH/gtc+PSUa6m7kZnGBjFSgeqGqt/crplKLxQsr3CAPRpjahgn017jLRP
k5T1fGkoxDmvyv5MABg0G+5TjkvQ7wZjZzBEZr7x1NH+TmwAgvhcPsbHBPXHcGVh+KdgPGB6+YsQ
9n8hAbEKTgFHZOQl0HbzO8b7NkBcoVJgIG8mUn3hS3Tl5yAVAw4mHbNsb2tLigRmJYmxL2xo4Ac0
jz69RbKfslvifzQ21IHPiSDJ/r268KsUsWyr1M7rYhthYVdh8d5sCXQBpPLX/rpbAa6B3BaeyGN7
SyE+YqFMiCf5UQd7D5Vzh7vdDqhk88pudDLvaCdf2da8EQpFSWov4Sz39ZaY+iyB8HrkdjRGV1HW
arCI7NQJodfXPmXnizkj/AkDCk8CrSy9k9lD+xeki4ouAkbjZ+i/y9JGx3Fb3+XahUpbR+02Oawz
7SjKJzpBM/ZmbJFX0MSIaUdy11GQ5Pnz5WVAhLTMswBXpyUKTNaZPCR2atHiKjWb98TFWNRqQcyI
WXmPYKlZ86lkmk7XpcK6FCA+kmoyYdJnx7U0Mai8x15hHLR8objM1v2cTptVLcObDdCRWIjBWvYv
9zVuZtqX7T+Vx4zxoV6f4vgRZlv2G5KV1ObEitKokECSlZX5b69VZT9lHRRZOspMvoihki7U4ljv
nL0yOOg4WtknDkZmbxGUBva2lm9Ucz32NO3GB/lg1PDnsRzXn9gVUEXa5k8M7hrmJ396z/LPSD/h
i1dR8Hy/Yk//5K4xZkSRiBg1NvDqk2q/7sTIVnj2g4nJ9UWNPZYzqnOGqQxWJ4YPMpChTOuxCf2V
zdyob2ib8X1blrBdyIIlJyD/STqW6qs6XmzrKlsLQqwF7TRbZPK6qm9IDDDGoD4Dxn6R5s1oYjmG
a4r1Z91BXV2X+aaIzsprIRo49BMOJQAVCKeIZQutQqSuu3InBQ+/fkrNLUPLlE13O8ZIt5i3WENH
9zx1pkMRoAJcwH4Ei6A8KilGqa+Ctx8UCnCCVPbgbmmY25JwmGJdaMsYr71ozWAvJoCU3lpm/rzV
RTIWycEO8UB1umiQvEpzZo1psUy1ZZqvgvKKVQS21/3rMXarBA1ALChHde8GqsVy9a7ImFB8mwxH
1Yc1ISBJkNHe7PZXVa4JGIuCwVHnA3Rfs7Ggrn4CgsnagkWQnZUsdFR62CVluRtsWLi6BgOgpSSA
h5UUey2ZU4ODrgKe2IsqrvzmD4O0wxuJxj9kj8snbJxWSNCZVyhoF6VdIIuX6LoFOvom3eq6S/oF
PH3hwzFcw3bd2Su5cXnRWYq7B83O0lcoVDyui9w4zgY2FcoELCL2LCxZf6qqjS5fVfNkokbIzzHD
D8Nngh+959I3IU59/BGonlJ4xDYHKzaQlPAy+gdoRUb4j8PA/jNTvYFxqokIpAmeaeTMrvQl8/FK
FUFzk+Vb0nBbaMIcI226kSJdqMuZ6XbVYqWgTU6OSbK3EeElSOrC0tOFpEJnwRDF8Rn1bN25Vnom
3I8bIKOkbpY6KC3Q1FKfsZe5/YcyHyRkiB6am/QHDRW3rjwe6d0sML80cAsAEny3HKIsZeD5aMeA
0FxGr+8m26r6NSZLozr28s5Ut5aCC9eRAZY6bopmGdYn5p5MP41+Ibm0Z/m60lY0t/J0YQTEFkSV
PNhXuVvo3iFk7LbOKVUpcjaILYfhg900tji8IirvFpeiqwFcyswNHszygbEWwg578piCtcrGKK+Q
MOWYhmCk/hEDwAfgh66vKomDu31hr56twRhgQCjHzrzbypVRUFBsKRJZVOL+FwigT10q/VHeSQcr
xJ3dXIIpZBjyd1hStniyFWQ19upaDx7VSJqsE0EErsCnMJvHoOiUVRhFwbvSaYkYeI1YkTmAfBKs
pmaBvOqt0L9pxJLyw2xvksziwuZbnTpq0luK5F59H0tIfTPRDwJsMbsMt9nbklRjCQ5stZGjjYbg
MJDXurKNoeWU005m38hm1wkbTX9D9ubP9D1rxZmqQdkGwCvll11PcDmhSUjquZOhzrSPgtodLECv
15GCbWHOa72OOWqLEaD4qI5etMces56tfNKW/WtqXzv/YLOR46h9D+SlDVg1Ku8qWTnTEoomZ8eg
sGFb+h9L57WcOrZF0S9SlXJ4RZGcwfaLymBbASUEQkJff8c+fatPdx/bmKCw91pzzbBSaau+375J
GASeKYnlOTkDreJXMae1ckhNSrQ9Zn+jdpaRQ0g/j+LjbR+MT6bDdthpIbOvqlyy4DpX2Fc1LEsd
RkSdHxq0D+9uU2qiyEN1qQyBRqAfe3qH95bZfz+lpaofHkoEIiqiBRgHIUrDFggnAV3uEPrhZcWg
VXhfZMfsuQMH05xpghAiXj7v61vtwz9iLuQ8IrlUYSp846gRt4h9D2P63bNxCR8IXfkcrWPeLB3z
aFhH+bmT7OObV3rCOEnhDOXq34BoRPvLxFbH92TuBPbdp32UhgCT0tYi5RpTpWXdEyWM/q7Qy+2j
ygkFjEOjukMBWMja9OmcdPW7Tf8MkUhB8OBQXIb2qxXR2UVYIrUu2gYxmznFF2T1cPbZGz2p+pPg
yXQ3m4Utf95vf2mDW8tQriux0Y/cIepzOtzKk2wQDeNgclQwQQaKhwVUSJUv87R3/L1uMCITs9kq
OfaBzuwjwZNYv5qv4/0BmNWmZJ0S+5qkovlC9O4w6JVp47hv7FMZfxT276uRoYAzLaTqVY29lkJ3
4qLUnpgBa8snLYzSGqGjV1TR709+03vBtL2VmXeDpK8ZfyqMpDcsszKPkhiHheh+32ftua8LV8Wq
r7HwTjJ+aqL4JLwLbjm7Fh+EGDqKTCbL6fzNNdhBSpKeoW6957COm7fFfOzXyFY1xIsbg5aOAIOO
RsGgFnkEyhgaz3Vm4GFEAPcNdeLTwKWWyF5GZ0ByIGXGWXbo10ozsByL7tNa3/RUgS6vrWJUD5kz
71obbdkr9hh+9vCnqPtk67Mdgma4QwevI1C2addBsIhBPXFQeODgddMb4XFCayYfsjr/lKrAao6v
ekv8bNJDEsFD8w3HjcxyxeZySBkXs789SK8xyEcbTBTVLxgFhQQYyg2LLDehCQF1TP3qbmAzloSV
U26HscLsLdCljQXlU9hKaBCNGNRbCVtiru6fBiSAJCb3z/It0eLzBu9Ey4196o8pY2JIY7chcqCD
vCGBdTHT/O7upSgReyDWvO88Nb0t8r4+34mKKeGlPJXZC0LFWNAY6t2+My3XwpEkFtyKlqj6SkJB
n0h7rKVMLImfgJym00GcQLATG8WXRichFdxhtjReB37aYPyUoPBN8tu1tarTTVI2yYiqKC4uLTT/
SpeoY9pdbw3HrNOmVZFs0OwOUrGX9XEvD6+lMtJ5Pl9TJ7vkEoui1KXftYGop4BHNKpNaJjPfaLN
uvH+N1rc9uM9/VTwDpyUarqpd2ltHDUDPJkF6tbtiqpa1akjWMBc5+PAnkpXRHFXjE7wzmB6Z0DX
nT19mKSgtQ5jhhbp332ntfoqr2nK+23VOfMhVxbmHfm/XBE9j3HEO/nIx2SZ3K2FiY/DWxp2I3bu
nVOHFku+kb+ClHdaVzrMD9nX49e+k+RNcbhV8t5Q4rOuvmZD+treH8qXkZRXjmc9jEvmoYO2SOP0
u2qqjfOudsNLWTV9vmpwyDFhEVZoYJ1btxzLgtI5dq0WJ5e6mWqWc+qHYtlq/fRpxzRlt0OuFaf8
jdQbTmQsP5gFoMHNspX+6tGzdquX3Syttvbed0wecYSr41n9xHStA/PPk73+RqOP7FMuLG7tV6ib
T+i/xEx2qXZpddGVQYOo+3r6YHSlyUWAESErzvN+m7LSfSV6eTXVemG/6p2hLdNbvK4V40+zcX9T
JGIckjYyKAjihrf2NiOLaFrdYXahoZSU1VU+WLus1LfVXdnXRRvUaUSxHzxtNcwfcuSkWD0OvW8P
+u/4xnhxKKZNjc7F7vcYZpxNM//TLlJvBhVwzq0q9+Nb2xGYvlMU8PPuti4flW/m8LxyIxir9tvp
23Usgd3c6vDGwC2hdsUjsRdmaUyzFSIh1NscByIa82HlMJY1dDFd7iLlTUbfSJ5XxUhMqqZVZoev
W+4Ly7S2v8EboDzIOz+Te9poyDz6OxKPbYoEVEAvh9Moa8em0BcN1DcL18BqgFKgOJRSSYCBWTDC
KdEeRggwlKvZxjZuS1UGNL3RIjaPTdl101uVTIvuXNzSRf42uegthmqG6uXUkrGdTKuymGbZ1khe
QLY1ceLj+KEmGVAS+nNPw0kCW3tCYwkorj3EI7rlE+CHjwpMNNhNuebD+tHSuVPi1STIR4JPRQPA
2Ay4o4SO5fEdm/HcywU/ZKKKmQmbRxM4nAxXHVxywfmLBaWpnnK0XpILgEeiK6wo00E6FxINy+fF
zptjJQbqcsA9nuBTfUw/nrjCCf2Ng997FrWbFxGHBHwd7Nnj9DjJf/kGzg++OjEW+YJawlAd0rwT
9L/GwlhYcyAUBnl7I7rPXpvhp4z+yT3IpOGhAFnJ5L2i0Kc0HdvOokDhAw5O9vTiL4hyLuydGcCO
+/B7l3XfZQ64Fl+Lr8TXOGa4fIpl7748Vkz36WGU4SH2duGyTBisuiASgbmy+dqJeleKnAhzKb7f
erhc81vtwoLJ1CzeLpiaxzIaaR/i+5fBQ1PtQYImGomROE8usp2MgBGl+l0d8o1xFUz6DzhsiMrf
f6jI4abHX4wD4MYxJobpy/Zg4LFRTOq/57URPhuC2Aynmp4YcjWzaf6gyVM+hDCP220CjYlOG7Ic
PzBxLUW8SeUHUQeGUP4DlonOyYSdT8fQn5Jd/Q0BCpIxTl0L3o1BRItxtdbSmtQGbKzh8lQL8H+e
AT70X7Z7rLiS+90dkhnk3tcP42gZ3lF76L+HA9DP4+u9qrcyqSHOud7SBL82rymPtAU1SYgB4KVX
P8QA0hwdXmtIEZxUQoRee6gTl+YHJ0WE8/+FVF5HePsnQqjIufyLwzgUJKdviI5WUEbdiiE+hDdD
cCqZR9jf961+fG74pMAjvBg8EYrDgxHcduUOPGjlBPEsi4aFEbwWQQyd6bXoTr1vzgDbfc1rAg3t
8XiGU5x76IMjREZLdC8htcO8W8qoRf6TgEGeg0gHbVAolCDbOvP0wyLDhqKU2QTVi9Ajy8ebb8y7
I3w4/hiXzvDaNQvRvkGKpCEDFllM8HGEqvdMQAGpK9pC99+rite2p+Cb5REoBdJvvS1JfNy+j3BL
odLSeei/4sHtpvrJCMsTVQcUF+ITODIi3RDKKQ6+ZJaSe8FPBhHs9Q15gzYRcRfMqniGchMiObLO
P/pnGJF0T1w+a64hYGwMt1jkr+ht1dTNTHFFvT74ytrP7S/wCfjv2jr+Uq7KB+5vgvDPpHirrKkv
oJgPijAkgTOKMTf3o8GZ2XXzbi7j3N8Lrj7fL3pX+cfbxxIDDv/wGX/Lj29+0zzaA/R55Yf/sdIN
hG78o883138/gYPKEzfXEQofAzlCVoA/vvTG5c5ortq+cgQvnjHc7U+aq0dtQfezKUgxan/MEyuF
oBKZgnNWiGujW1E1xkJAQSYrUjguvOGfeA4xIAe1PqnEx/zdv6Gg0XegteMxkGhRBSOyYIxDoi+K
Gh4M7Y1jKZ5HR8Ungj8RYMvfvODzZzxANJUu9BuCVY42Yc9lAsILlf3KFAutuLF4bl7olW5z3Rfh
O1D7yLMTISWvNYomfvbkK+6rpfmbEKeknyCJMxZiEe3IFRmnDWQ/8kYIgximCHd23Q6aaQuvvxGa
vOaHt8Rw8IfT36khbCH+LwLd+FN86oPXbVmoebHNY8fbfjIE5/5OPxgUL50zbHLclv8lo6i/w56V
GDHiSV6y8oK9GTCcB+SEgsVuMMKlcIcc0HFnj9P2h9C9T/FP/1VGj5X1UW0gkdl/vK6IlSp3HDkR
x/jdbHg2FQVXt8Lig7P0nUGX+oQFj+qRm63ARgU0INOLUM4xRO/SmfLMaWHmaY8DYo1RVq4u84xt
HBtOJkKGDQp9N3a6zojDKf1Mv6ExLRkbK4Fxkzyo1Zheh2VCw25hPNxQ9fMrklrOGzpzY3hPHTAo
Ryg77Mc0bWPCN4UtDjitlawfeOs81dZ/1dZ27OSZMSqkU9uzZ6IGjZbwTlAreBYzYaOfN/GX/s/v
q16peboZwYlrBf0dCQ1DAqA6UCr0qjuShvuYSc4uLwbXMv3KDgsLPTDWo8ObNTuOGcc+56r+iEa9
C556wtCoCy0SYg37s5Lvi4fVT/XSQr3cTtsnsxtOnEC5k2YHMV9j8Nq9w6xXjn2pTVOlOw2Sc37g
D9hogqZXLxoCNCxpcPOndqTG/tDG1/meDaci1nF8M9fPhFmzdS7G1wYjsWOm9rQZj8cCtWIqV0FS
XlI8wFPcIguIl3mEESHmxSUSN7xIng5WY3jfoWEV1mVFLdYao416nY0IrscNQkV8kAAAnVeKJH7j
OEvA2tR4b8E8sezNQW2TpfKMnhlTMebithbV3aHE/sw203lqoFLGxHPUhkV/u20tM5UxkGKrS7el
/XHvbic960MACxxH0qE7PorH1TRTrzOlyOKE44q7eM4encXcjuP0AmxO70fbtPaW2e8fuoXEeVkW
WtgOr2nxvJ3tN7RoIi2gQ76fJ4WrXlW2Gb2+ynpvmSwkCUoPKsEOYxn7gYF0y+rYLbPGiYZeDeJK
nTtOf040csXKZFWU9DxEXDzvQUyOrj0G92eMsXiUmvIKo19cBtV5WqlsM/JWKTAorIry/HijLkNa
o94hWTJ2JwdNddmTEYLgN4IGBZ9lvC4VWyhFANKYKZm/GAswbgR9ZC/BD5SH91+CLMVqMIFTCQ5H
6BRdAj+F/C2GQ5gPMKRlQIUeMLCxEnqhb4mQTkgaUzcXN5iB2FHSfHMfIjamJMgYWlukD+Nnx2uO
N0bhwDairHzJHn/nHXEd8CoUk6LQbgKY9agtEOOATA0Q0FkIML96Ait7AwxvIyyI+BlmThXx6lCm
0GvAz2VWh2QDc08a7LyOwOSZEz7AcNG2GaTXuu1c3yCJR2cHXDO2bqx5JUUdassmBNTnv7E0RQ2C
GXnc+fwU92PonvDv0QgY4I8TGb2B4ilUiYknwVhoMM/wNcvVIccTigso5kAJg/bsgq8i4rtTgv9U
vClGq0xsWoQJKAfES/YsC7JbXPRPFBzAUHTKNrvDaVwZS5gunIoOg4hJhanG1WE33Y9b6ZgslK2y
tZYlRdQeH9qjtnx8amw2xDKJXy0/3mttqW1fs/dVWnborjYyEksoNjufvxAycRr+ipO6BnuCzvcn
fbWAxcAjTJxWD/Rde8DT/Ds5vHhZDLv/VLjUGFpiQMG7ES/7/lApA0/69f3BL5WLhb1Pv9X1e63u
0wbq4JPiwjp3eMmUBBfWyxQG3KTao4wyEA6+l88NAb2EX/UnRJ3GlRKD/7cLNAG3k/LRvYl3k7dI
9l4K0zvhCiLUJIfsogF1oY3+fZzrMzO3s9DHMV9H/HKQfsQY8IJ07h7d59YPZQFD8k2xLJbJOlkX
y/yobazDsFF+sgu6OP7AsU0uYPLJmfswuahfeKXdSyzIed0JipfsD0QxFYXF8yP+MihGLNfYY0bS
84b+JZXxTjs/pX7a6qIS/mbfp2+BgCXqAeKWv6GlEtuRihg3YujGK3qHGLFqgd+8KNKh854Es785
kIQ0Q5Pb0tvh3iV+n3GgjCIRQ9DSE9k3/7QrVN/wQ1HsU5eArqFmEX4kO4r4cmf/PVbEV4sNE24d
DFimdugZeyogF6FHv4tPKIP27MkFFmlMpTOPvpIZdUq7xqu2JGiLWaX+XWU+TCJG0DwJwzIx82Gi
dGCcA6EBVqx6ImSZ0p2ekek2bQX0e1J7yr9BqD45HogoKQ9JfeJPB77q0isoH1Dy/xkypfvYELS/
yUN7zIqXEaVVvc7N+GxljNV1CV9f46D1KHru9WJ4tLOhKb3fvAsUrPASFWCLLp9IDUPvP3AdjXSw
g/YBom+B9kPncow+6J41ZMAqHArpU6Q4vIvHNrvBfMFlCcZji6mbbL22VYMsAd5hWjoH/f11v52H
nDWwK6lhc0STzjlpIZyC1Kux8WFpNAmlvRpkRqmqDfrv24YM50yPaiOdP2wbaVLV/N3y4mu0cIy8
jbiyCtJzP0v119ly7stYd+DGpSdHXd/gpg5Nuzbf9qV6zKW77CA4tVe5jVu2mc4kHUtmA5qhlcyU
YU6p1T2OOSOmKqdExHDshbjznldrFeyuw6lycKaPfJYVhEY8lW1bxpuX9Cn16fH2zel4izC94YPO
DeB4WU1R4Fp7ad8sSLAMtYfPaVxQ7ofxFmmKOH+o2w7lhJIruBRrCmX3Hrb7O9YZaMtILC4C+DE+
WsQjlsKb9xJsncXl1PnGFc+gt+0qgZCI4Ov5w7JWh88zSzHeScDaE+UMaxYRNNKu8jhGr0uFr66b
X5iUdJ+G//50fKyHKzfxGX0avsiZY7w1jwOQDMwvpzxb9Iyayyuy/DYqQ31qT3V6caYc1IchDGsv
88eodo2zg+0Yy8rgJbv0h2XQHzxjQTvkcLMpAc8ecHOd0mkllh/R+uGT7b9dxhQTxBE8Plmx89Jv
ixynyUWk9CFMQqm0dvaA5xNo4Ps4i9KpeXxee/pw3Imw3Pf5OPzNWL+uCJDNio0Ce1EWFuztAnNJ
w56c7n94b0+aDwCbkE6eww2z3O9OXyiLst0YNNA76bZoTTGVuKJG/pDW6UG6Mv7hfZInOLk4vE1E
/eLMAVbYLlGQJ9afOze/ETCFjWdf4gSW0NfDGgIXSpwTUgvYBj6KpYlE46O66JxojkdeZwxGBjOn
OHyc7BCzNYWR1OAF5U7mV+yZ4mmBxr+Qr/BkZOBACmQSwQ/yQb0/xqA6aAFvkadidBiNAVI7DsfJ
uZqhUEHFM+HMBBou+CXz+5a1CSWb/o01zGcXmu7N78M7vQnWPZyW4WC6SQRlCc62AtKGuxQNRxOU
M3CDszHH/8MUpQSWEejodurm5hpcNf0GWkh4p+6YXPHDdSnrXXpHNw2ggvh3lxrV4mTGYe+/Aj0c
1hCrVmTlXNMpFQ+8LezD+Bdql9vNBC3UZSMy0HkE6cI8agdnMf68eZOzjrAvXFX5jRPqQ/aEDyAY
FBETnNLZREOOUES6Fj5U3FmH5vDRTFkaZVAWekRxoo2HH7/ddkE8bEiWHs8Au2ovokv9J3RlL16S
+LJncuLfTsLSQJ2J67WZitMFmRnlIEgLeTJMlvCLNz7i0PzD6WPH2XktAPNyFnV0uqzFzxnr2VOd
2DPEgdkOncjjBGOBMRC3qDpDgjdAZPfTTbJjV1Hd2/cAigW1cvZKwvKbZ2GLVsXCQcQV/G90/XwN
aJAIsMG6It1SAnYidgO2LfKFv/VTsWkenh1SohHoiGGX3/v37/ywJBNUjpgVwdiWfRlbAhWx1hXT
vpBii4PWnxiE1t8yvBGf0xPQ1IhbisDPG+noxNSWHvoRAAkO2dB6ycpeYtHI4I9th4zXP6D19sNZ
O9mi8zGczYBt/EHo/wm2OAH1YQ77ZYayHvRvEW4HS1x2PMtrkfz6mAjcoy4y/dFwpYN1iP3aj2kh
Jog6K7f2n5jdYAdELXqI08DyelgWnvPZnbN923nDMvMeuPJvSq85kjV2ZEpEQYAuPXQOWZDATT9j
F9rmczyGQQJZ/iA9IpwRTg3cd4VAA+VTs4GJ5ZuurobMq9BHvSYsBQfULUNw+8beEG0aVYWzFyMh
X57BpiEJj0UOMzScLMiP5bhpbTTegnsjChopxklhVl3jlyfN86kARNisua6wazgVh2JKzSL/vTlB
0j7eVgszBJfn4F7Lkxo+/HGNVuOBszz0TN9i1UtOzh6tCGeEt4EXiFjtlOsomAs+DDiudpQ2D5/l
8o99n5PS+7T175VYEVirjA9UOtWGdYOqR/Vvu+agBIXuvgBZAuGkBl4HzwX3NHkKPkAIKPUR3+Sm
6k6gTzzu8S37Ty4KpIGvBeW7GYBUdie195gcLJgELpg4w0NF0bywW4ZPLttROwX25Lph5UdliuDU
Aou8FtN3aOz1mGtv4EBrBEEAnZHOy30qFJQwXHofTRvucSAk1MkB30Y8HIfpgavRRhHJQgiEigx0
hrcOH42PcrAfxgy2QqjYCtVme20GXMVac0ESVWsl/cQo9OPY1IfsNjDRgINqYsQ6ZNPO8bP323Mw
Jqsdpr9KOq81iWyNEfzWZoJApFh/20spq3/df1WFvpObcvpWP0sicJ7veP6vwKCSG8zsrOnyvLBJ
+JLOTin4ZO+JZGtruY9/75L8UVTyrtfSVYke3DDxi4Ph8Sho+R7d5qY522cjLR+3ft/HGhKkUc0O
qqYu3rm8aeQu6JvBxQuN0vktkK5M/ZCsr0x2PhoVhUuBcUdx7+ZvGMD/Zj61hTm5gU+DNmLr2p8U
CWvbhCLT0aRD/nAuDbM/qb2qyvgFxzvDdLcE8a79NzycpwxjQqtm0kh4ijGEsqrPhxgOY6L4evpY
1mO2bliWKIrUdzcxpXTVYw1uQI+JiQOt7puxxWijuj/nxrvc6ZK9fDjVapTpXLOOjpzHcvY9rPMO
zVpkg+NkyX9xkyRDXEj3uXmJG3LhHs8eGFNv6WSduXa5UWWAwaJxgdGCh6Yzv4dNUH/pv9bl3izo
XEdMhEijjXCCZhaFCG+IjAsCVqoQIq/AuagW6JND44NtHREmO4dKtQIcrvvNhkRabDLY75sDLRMM
CY/nApV+g6cTZbSwgsEzXXxMgexKvpbhhrCI+DE7dIoHZRY9qXKSOahiUGzEhmosCPMO4B1HL0oo
y3f850UUUrfwFTk4zFBYXRyfUu2TYRNidxxGl/H0GSm1h8a6Do0zfpxhNhMlmEaqMA5WDgehCAw8
NGnZOWgshVPtMkTYmnqowDF6PFbejaODBDwg14nWAY0Qix0irQ1gQ8kN5pHCOzVPbBeAhM/1sOdW
1FHciw8DNWvz+kGvN2sCzEhDgp1gYKLdK0OafI1GPplkYRlWl/aC3/5cOZNjIz6d5JcuDCH/Ft5+
0b1EyZc5TdIoC/Pg9ov5RLbFfcmvl5lff4kTAnyJcSjnLKpDLUKP9Rv/YMaV+Rqnj+4VG6W1eL+I
oS0yz4h64PRx5DlZ8M8fOFVzlXRhEdRQTsF2kWNjmz24MmeGiQQr1a7hc7wOxstt19aZcjq0Lhwg
HHZQyHfha4Ou/zbHBJ9P66NnjHouGugRHnYx2oTXEUeDp7o5XkUp1oUPLjnsU2PwZR9yOP9ZcdgU
r8YeaYIqh1mI/acEovAyZ+9vdldRA7M2P2iv1pR47N3pp1Yi1WMiYuOT1AqvN1ZOajksmP2Ltqg+
399MJSg+MIJ5ufKdLGTaEBkSJTE3DLHe37hhDP8SfFFMkCF0MRrvId7bKyiCeFp/ES3YoVSAokIl
0O0SsfeX0ZukL4j5E3jZZh7WvwNDltsRTUDEhMNqfNPDLQIDbwzf6NXDjnM6ZyIP7ImT+cWeAgll
R1i8t5kW3X9LiJfRECmPfXuf0egh1EIP9jgyV7cw4aTI1j7wicbpjh2A/UkJRTHWI0if5Iv6T97W
wiuIXAdUjxBd9h1wxF/8hS8UtcXAbGFZTEECjq1DqE2IthUzdQzjnQXJZahm6D1y7OInRFcEysaG
LAC9gvqQ1OLaU5e2jzAbVIHDG/s4nxKfC2frGWTMBSBr+MhuyTf9JJDWJ96UM3wuL+PG2DiessFM
3u4QbXp3JOGgq7+E0fqAytbUmMbEh0y0KeUK0BUjwIAx5ec9kusZVcYudrvoHVpe2ruQWBmf4NKN
HOEAYt1g64KrqhoSR4gUNfERWokwHA/JE0Em/kj/5ltwhLqgpjLCMajxJE/bUPw+gc9gTYbjnvP7
0aLS8oZPrDNxD7rKO0Y67Ce8HzBR1/LGzwzpR5jhVYKHy+YeUWUZHlve/EGryHJ1BQYymCEvTdhw
pm8EaBSeh5ycQTijEbcV+kv+qN+ia+GqhvaHd1I4HLgHhwN3QkPeA1PNt/AYUITEcQyoes0QmYcZ
YsHwBz4Toso7PaACHwxBLF+RpVks7jtmw9YYEFjKgHHNAGOIwBsx9GENU4ywPub4yrB0CBoBoYrI
hxgSNZvmwKrNjfWt9MHtTSHDbUfiSaB4lLnsWCzcuEiqT0pQ3gU9l+U97RATp2KB8XgLmTjnzKth
6wEuYSqxJPD4g5+YQuxG7B4nIhw25o56U4PBMckujmf7RUhhunEOt9gl9sC3frCOiClYX0Oo9ZSo
3Vk8JiUWcZfhzh6lRyZrymcaElfDEzZPcRVQyW7AxuB3eSYMXlo3cteozvx6R6OyK7i9x8lrXyQe
RG17dove/mvaZa4daiTPTirNo/2Hu2zqMxE+DrF+jrHI2x+fPjINnxoq0w5YacF9L09UW/mmo4B6
4EwKChSqQvsMHPvH/KxasArRfbNjjQFMKgj/Dk0ZpjNo3wpp1t1mFsYN39xuwsWuDQregzWlpk/r
dUVKDmuXE1rWNb+vXzj9wjrAnFjFRpbEi/saYRIlpM3AmBmEgR3GrM+wHiID545D0VaLj8BFxkf+
oteVkOa6nTVniDMpYO4TBsso7Ubl4vh4SP5CLScCxe4jlmqW9ZQhPKtTcsQeEQwZfFn/GfWwNhdv
IplXfD0+VrK+UT9z7N0uZRIRsfSDfZw2zc+a8YWDmxDXe0jEnrGrfiJ5xXmIKzw7CaD6XIAZ4VFF
uCxkMcwxEE+n2q4Q48jP2HHhyoSMOmVrhY3ZnX7R3FLN426vbmGicZTscq5IX0P1idlZ9m3F+C0S
U3NCLI9bBh4/sfKpb8fs2DjfOW2iaHrpCB7jFM3myYIuJFx9bNMjBJVplnkEvWC9IGlAk4OOlGXY
8PtB+esaplQb2zmTYImDBxbF+JJB5YGqFLy3jR06aPQs/q3p8olc+8feNAnmeTlrmzHROO2eu7je
wODHt91sCXuPOloiavEcWnb0Qj6SnckJ4EaB0BT7EP4N5YT8FQMK+TbrnVUpTx863ezzgu5W0/6e
BJjdohGpIqLlllThNWT9wmb4vcwGXHgF3FkieMuD2PAU1jO2CPh4ToB+qrnP2DfIzWH6MIyLsZ5m
5hl/PGsjOYf8/VMRfC7fVghfibe6D9ue8k0NjHuovqZP9CTVrkPC+5jHylzPwxskRVAp9ChMQ+Aq
towq52hKWhYx24efwt6MMX9h+Ci0Nbg9ENQd14EuQNoDWhkMoO++jZRhcNs8EIZSvW9F/F4/hsxj
0GL02rIkZ1gjiOOf8xh+XyiBbf+F8qCJMDNB/IjzQBM5TNt+WK740/yA7XKDaxJ0f/TPQnfH5Fmm
kr8xS/nna/+LvEhXA6xyqF5f5H8QFyTh3YmXGNWcVk1rKVJofNlaapedm0FXfn2vsCAT3AY8bo/O
DvY0REh82jKyRIC36gBbnvGijBCGIiv2pNHDGwsKO6gOgyZ4qzgSIQ54/dgniaDDHzBn7mSIC8yS
MWFSsNHEUK7bMVRuPyUW92/dcfud+MVP+9QwG8azwdBd3Y9PTMa/hv179VozhSZDgCoMY/uZ/osO
Q/+FNM9Iy/wVynz0VA8WxQn23Dm9+j9vqfEl6iten3cELP6A1wIMToU9xPgmylhRPlYMvCmf9uaJ
pYbBmf7LWeAJCEgALqcpZaoIcCL/8wbn70iCgUUAK+hQgG3eyywSlfBz3f8yicUoCvH5A4uiX7wo
8v0/wgmqVSgjjJg/ulUNVkjuD6sMHCS2UqogslB6CiQaUg+bQCaOLWMxwDzUtUgkGQS60i1A7ijP
SHcCkycH02EyhbEvw28mCQB5+n8Lv7JgJmp/wwHE+VN4f8KHoIUHo8LW8eXxH7GpMq3AkLsQJkmv
w/Mn/6DyRSSQX7mWsgiuxUYgpc3htYBqA360g/sGWoTD0Tq1p1CjYEOcOKUhc4Sr+jVe8wWC2X0+
LaYqGA/FCTOW2wniJY5f7ukVmF8qRBLiYUl8CnpqsjluBw7yzec1+XsGxhNlFXQrtRDBHvIXWSl8
cpY2h6HiNl5qEMxcBN1HZf0OkxNlF5ZkZburI/Y+SjOCM6PXpzb5U1fAUBgU+ojKVs6B0+giOAXZ
Y9gWmkuqH/FuYK6vKZy0ibUGLJ5wSJfQXQOZHQ1VzgrsJv0EZzUCcFfIX9Y+hcA4STeWOHKY8wMK
dn/WGhZYsnpBrgPRcia41vN9UVMzLdwMyObssAJ0AxgUPo+vAK4C5QxAPfuj+CGrF9giXGKXYrZa
lCckYgCTK5hgFA3WBEHSWwymTP7OI0fXAJJlNHSpNhcHILL3A3YmME/xUGbMUwGG7Fu2YdxchXO+
eDeCvNZMwVr+VVMjNT+P5gD8MBzj5Kih001Oxl6K+hkrcwJ1Y8rBN/bVop+Jt/GBpGdyYqzJcSIj
Es41HxLGa0hFVkGJE2/ZWYur8utDXJ/qDJhzzQfikK7fs/ubl3gFSjdhlrRkXDYGXyxvM1TXyuH+
z14ee2oJ11sqFsHroh7sVu+T4jkB7pciqoC7dVjcBUIEEkgTgy0iuQYzBpYwLOB6wYYRSBNuNT4o
5sgxwjOey5OZyIKc3/UY1Kf6+6LAAaOz/te5Y9grqDpVAH2A5h/DMfo8Wg4XLjITfOX/Xz/3mjfy
PsXkAFCIuiXgwDOYdrOIlQpnLVo6/Ns+RwYQwyGe9TuECUuSLtg7I4k7iccyc2ClQ7V/ynbcfY8T
pmHf2a498KtuMkMnxzgOa/8Jk3h7Ek/Jj3AHvBZdvLgJZVm25zIEEOe+HOiPmdTTqrsFo/1zMkGA
CBdzUn7RwTGr/ufW3DD4v+DsJj5cFaRXVmHeTv+L3evSeAXIFtOAuNssgJS+wxE2TAAeBiz5zgJX
NyWg9efoSatkVv7y5OAI8Q+DTGbRVuVdq3luTd5roPlVElqrJ3at1IObJgWrZ528oqVsImNHJ9lP
roQubWRK3lWBtu1P2Q5uHzwC++kWc8m1py8+AbYJPi8YSSs+I8q6fX2E9cpHrfmwbDB8BJz4PeeD
+26FHutbYkhQBYyfadphEvjAlREqCc5dtyx9wuSPVUBLIWwkL92SgdHlF38K77al53DvuEJ7w4VG
kubsyE4OAnIH/aCKXWMeyEVwdzlQvDz0PBpQDhXF5RJLXcHTgy5RhskMq9Ehyvf2Z+Lzdrfid8Rv
ZswiSGnGApTkK2Sg4lJ6hJi/s3PTbmyTGVJZL0fX52pg89TeJtMd8H0Ic55YaRgWikvy7l7EiWMM
euQJJvdj6Y5RPP13eJCVbm7L1wT8w5XcLLSnwI/nZGlPbaTT4DflZCO5RUZUoJuSEy/BgDBcBcYa
VqDtnBxq6MQg1Yw7OIYYmVLxM13GqvjmNpFMY+Iau2r+wjLJxltzoiOIxENcwC6pB1Q/YyQQMIUA
HQxuIWHq8me8UHZXrDclLp4spIHHvX76C7vVl1bPyD4wznapc3mef88wec5hRlAu5wF+BMnsd5gz
Pt7UIS6JW2NeeTV9AgASWVXee9kEgDT3GeWcQI6R5J6AOmaMKGgzBhAn7vjwSSkxCnMLlCk0CvSS
eKRsICjDoHOFlYXuP3bGguP9XsGWMxag8d/qCfN8wHa/OLBmADZrwZfDwsaWyDRmhQmex1SJS2YG
UgPSAaLQc1lxNkEoZmnwOAKdceMBXLF0e8Yc0MY3LhfrzO8w1/29UIUxpAcmc0BTjI8vFk1w846o
qIQsE2xmNqIDA1uf8urqzJy1CwwWYOG61cYeXUScf2KHkNh9md4x/uNTv7lgWFmzVba7/wN9EJ1T
w1zedNJs0kynbvwAK6UJPEFWnkv1P5LuazmRbIkC6BcRgTevUHiPJJD0QoAkvPfw9bNOT9xuja4a
QVFUnZO5cxuJOw7HRWn5KB8/HtDO7R+8U/xOFcYpvEcd6Aqo030OYouKjNkplks1N1APlHyatLAQ
mFUp5dsU39Z6oSS1fTr/uI14+m7bjOelCUWLN2DPdBU9AqGIkakVJVjhP8KN6PY0raPStcTg3Zoa
W+CK0ovcw75RWvryFevA+/gollyo++h0qLrwWpw+e7smWW4g4Ax/aJQrsTb3VUPGokuzHP+MVzKN
LwWvE3ksfeWqI1q8TSWxa16gQaf6RuZpopEQEmoog/Lykaq+OphTrVw5/HW/QP7rINParckkC1Do
kEfAy4896emXLKR6wBvDRSydyD062FatynlJSWEBPDXlzf3SSZXjEFW9pWXYu7nUZMDU0pH/Vm/N
cC4Cwbf6Kq664NPusW3J128SfTzn9VuyHNMVsvho4K3uzCEypfkh1O++KkuZkmDfhBKWepn3/1oa
afN+q2UO1Sw4YskZopRUz6/YchrA7iKm9C4HOyh4WVlulHt4V7QGm+bIOK4MqP003+D82DPgN/Mw
mAOImUwzbTQ6MjE8hxlIrsARp5jpqhdlub1jFicbjKBsp1DH8KRmP/tBvpE511y3BsmfgYn9Aksj
vMRn8QRPsWg9uTqAVT1rGni7mj0e6iZBRiqsL8qB3Yq4gk0IJX3VTl9Jdyy2BtiG72Uw6Ucxw+Xc
hsAVFOv7B4eHtHkyFpK9fB12X6CkrCkU7vu9rBXYde8fFwbKWiqthebPzTl9doy72usyS39wNy+Z
yk4nRSGbiZ6dbXldzv4J/uOH69G+AGiRtE9v2q3y4wy3fYx2lBEjQuOAf5//TbZv3fjH/4cQUPFX
DRMv4OiLeLSyYzHlCavY+vtc3Ts+DCpz7fKhghsepUIPaP5QaALPERu2yggq7aMD2pbvH+cqBvE3
h63K7S1Vo5XAeFjRRlS33zCLpUe5vtelc98ryFvBa/dmnA2/LYKxUH5kqyp5r6dddFDxZ1WSdPyO
+8bfpKlXK8hlY5FA4ZAP0H5GraFB3tfmfVo06T5Jyg9G6AwALBvm9FIu+LQQ8p+0hmXUf7EUePEK
Driap3l5tSSDVs64qJuXRBmmafWgc/yzQyTsrofyftXcnd7iu0GOU8ijz6YmSTN0aZJe5o7lpxDs
DHpohb12MNFkfr7pZbb9fKbzOFX3d+YikVsGUryXH7NvJQ7lzb62zZfJVrY1HgQ3MqtjUK0ERzAN
+Z68FlwXLR8N5ckzTkVaX17CXoi154hix+rdh2ewk2G0F97lxq9jxd6Zq9WDw1C+mMhWIf35Ce+9
rbvn0kg35jGSng5TtfW6bqRJ97rPRwwiY5+7Y5TLB6txBMrTgVy+tNi0c08OsyWFENPawFOMC6bE
j7WmHagPl1Xg+UdmcF+V3cH3r4ep9aZ6UJzp0lK9vCnL1/ZzMVq24iiBhQ+VVaFtw06159Xsr0HY
dlx7DZYqAW7YUrRb82reJW3T3pV+4r08JlE0r97v2DWrVQlkVDruSgZeHf9xtzt6VcGVeclbvL5s
3U6cwixzYkyJe8r7z2sl830qL9zY/XTx8iwav3+eK8hwlevnyFwz0CUxB/W61dH951Q+f15OxZ97
Jde/wNeLo5wv8W5h8hMW1VTTmlLdK8fmjXmDn0rV9nmNlg2q2fHXQj8vLI6Ql824T2Nqs1Bt+ekf
k5ZKPlZ8TLd/LqmB6sHwpz3uKVNDgZxXiUk/CVhGprRup3vknUzC4RRpPuV/2a+xnelofBW2sN00
21NVOgdKT9ly9Fpv5/ZKwSURyuIcUJg6DPT5dw6L9L9eQJ3pmNZrx7tsWHosAVPu0CFc7laLeciO
/ByJYHo0gjq3yT4ar1pgpqBq/XM591Z30xgaizvW+yim6z+nmk+IysCFpCpK/87bucHD7uOi+VG0
1ZBTx5XVNFtPskXDYgBbmJeWxu+8ssLn1uG+c6gtrpW18npbVdAb4tmvTeI7ubILIP6W6BQmh3Lh
Ay3tQ70u/waoUSx8m9dw4i5uimyki8/fSyFaOk/Xkq0RqGqDraZ06UVeg9V8N15xY5X3xkvdpHTS
XvzN1aA/TFdeUsyLysfYcDUqlFIdElKvbiMhgNCx5CEnWpo5y+FFhR6GKDaM4HhP18gwKgxwPLGz
FHb+6dw6WWIGjzHhKmBN/eD4xytNW8YbI/zIhlt2fkqLN6VlL9sLJ96+OmWWHqrNUF7OP2JClV1z
l5qlx6yzl6Hbl3yRr8v6Ycw0+MnWc5aLMHc62J0V+7qXUJUir6n1LyNiAhEZtb/LSIlUTU1tMfwf
5rx2KsxXZY2qTE9fex9vqP8SYY7noo63w9QO5/2l51iUr5NUxXdUVdptTB6zzuVACztdLE2EH62U
7l/xP1Soht4wNPH5hrIP0YAGvfgd6Ds8crh7BtFKKA+zMbPiUJluOzpHfW43zx+dGG1cTTeeYUCS
7Ox+IPRSNjJ1YbixImv3KN+5w0DoyGrksiFC2KWEM67BaiXb1+KzeJxy9wwauCLNG78Mg55Vy5Ts
8pP/WFQ55neyHULsX95LxW2Tifd0PdrTxV0p437PsBeUqu0sVjmZNwVy1b6sXNY3Y8Blip8gqxMQ
Kcp4WtHHb+n2+llK4crh93ZOlTA6UpRGsdaM3idK1M1IDUbY2I7Gg5lD+oJNOGSJ5LpHx8nwsRRr
eUsY1n6BN0GUHKTqd+8PLlw5/Ox+ro19eaXfDy9WqDnu8LBYxSloFFokXDVc/k/IxhMaYSZnNiPQ
Wt/G/rXybCR5m0dArVX9UblVcl1AxbOR6oY3k23z1wThuBPbyDM+E6y7bgB1NvVEwOhzngHRS6DH
RqGDUoU8i7HzPyhzRvI5hZJd3c5uPN6/FQBReDcKqzWIwjCals34xqdawZJ7W+Gb+ZT3s6yfBH7n
cZbt0yE28h/JKntZ+EywIU/9zDviELHIcl2TmPUwzPq8xgN3J/YG7nFl7OrLTrwhCqTrjX5KsX86
0mUnx44cK3rmPLVirfS8+Pp6dW8VNMwqR8thHFso2d/CoO6NjLnW64dTcrRoFcBo6aqjnuwnKZ/q
cmLQoNXBuoMA4HoMhwEpM9PEthzSbaW6Ba6hxWfDA8Ls8iPDVMwFYT72XXjbfWaimySIdzhU4u3e
3zZ9lk2Xqezm3nl69cGi5DX+qcHuArKDLuzRW06NVY0qM28uMcbSrWx7PiOePES5yz8953qWb5Oq
+iBBef/OVjixh08WpJni72bt0433hw8aWK7xlWx52yy0DHfLDzbvFGVS4rOdK4bXx+5DKfG3fltW
0qOL4LbRrq9M7vPo6t67j/bzPd8cT7ddSuLKUxfd9xcoXOaxVn0Wt1Gyua8wPayuf2xjlWxT7UQz
UlpWrqTxbeYZ0Z7Yr7goz2bpUXr0bJr/mSwTV33Mns0T56Ra7msmFLAcczMnhbxmXPooL4X6tbZp
m0HbIdu/s1mhPu6on0toxrii00V/1U82D4LtYaeo8Pni7D4tfI330ezwcfi41/ISpC/FfCf1tfgw
zf19dF89C0L1bD0euOmA+x2xPYQWg9yve59yylsDRI040cziTHmR0GK1x6kcZsGF3/zA5HqaqxPs
mF+GOTY/qGmmnurxuETq5zRgfmtH6GauZVR+ZLxzbT4yKs9ECHislqJYJdYycQ4jzAsbaCzKv1x9
U12/KYeqOpq2t53pJcL6oFV1Y8e/YxWG6ttRthx7L0T5AcZhndLZqD1WMV//ir2bllavNf9WvvBl
qB9yJqmZKHjzxweeYJDneLtoK+BGech/F0/A4vjoWvrm3fSptIOfALFrm5t8KncoY2daXV5RsXm0
PlWYviwPb0DNnZLM73lXVZ7RdIrbjCsMpTHeMOP0K0akYQx8qdwFUfc5XuQ/Lp8ZSzQkUFcqXLt9
+SRKkDS0qruDBQ5p3IRaVJPtVPc1jw5wTvZus8sntDZxrAfDlLA4vbzj6yQw+vbzNnBarDdQfAaV
tdwkE9VADUuFNDDMrG3l9EWQq7arwPdNqaiv8TkeofOS+ZSos2qoIG4iwnV0ffTUjR3N6Pd2Rk74
kbNyWljjdGSl24+75li2yFLHiBLxCs9SugHmZiEQ671+POZR8Ru7el4Bd/M58bpGkqjcPome62Bm
rFiVozG10lJSiFaifJI28qxvkzCcXuprowLNCBSMsFgVMwMsg+Xo0XVlblqJIwLxpxUc9+ErO0hS
Bck2x5HICyWXkFLm0/ylBvxY9Z9N8XBFvkzt47S/+LDOndUEMGHk+dbLUdlS3uYdhxFyTxUCPzml
XHQBa0p3L1k6Z5Zf2zqEW1QOD3iMq3dMhJ6Z4aDwE7eDUIRwNJtdh1jkS3GT0G2ExkM98ckUbraG
8QPcr2btpxZsHnOx8PMcFv7lPdzer53d17nP6qIB4WyiDjWOnWT5VXdoGEDy3fGNxZbCj7cdMb8A
8KNxGWnndvANEVjWbvVEC2DlY9t38O4HnIYniRZlqfjE9vPPc6hQjhrQjVY2gJSpJmwYeY0j8qgw
vXc0js0tNhJyVS/9EZ/sB4AvsGSIg142NpUAl4eQCU22x9yR/5ON3fujFcqc8Hf37q1WTq1/mNS6
c6jHy7foEZn9GPnJ6LVVdo/DLL70srN7h+GihO3eN++2Jwcd3g9zXzRSJAME4kTl0sJlrgD/0eAc
3Vd4RAxJCymuTvoiew/t+tUKfze9PAodivKxA4hAWlc6sReII6zuTK0QpD5372F2c6grYEFo8B9q
fdODyRUB1TDJFox5up6QQBtSm7zvhzZmuXXkN5XL+77Dax63/+a4VGdUS+oxt9NzsiYMCs94H+Jk
fSbLCH1HMEjOAVDYK/jcD/UHovz4YmwRIBZceoCvceMEhRsr0FSn/j/t+1BHT42XE63pshlYJ3eW
oPPa4TdXufweB7vfV4s4vrPGr1JHQp590gXABn16dGTNxAagkwvRZgwsnO39ZOziNXjsZIfPAG7+
xsuB67XvBKJ/ADZv5iVo4tjBpePE27e4vBd+9h2R7I0zThjqee+b7GhilqDfRNUBKF7qpk8M5DwL
c4du4M3VrmJDhUDXkCtpQScH4ChYxkSbE54kTr+sdRJifP+gbm+Yr6uQI8nLP2HeMIf0Wn2Y3yue
EcYqx0b8L13e4uzNyzDyCNgN8BEiXQcpjoLeLEY6kmTLoJc6oQEWBusPjbXpgdEKMDW6MU0NqZw1
P7jV4r0sG72oIHdEW3uonW0gg/3Fo061FBkggKOY/5I5Pop1HtoJrzeuL78XlXk5gPrbD1QNeCmZ
aCNmlvGsbOus8t9eaCL9XH9nJmWi8hkEcmPmiP1lawQ1KPcOz2ICNNlNwSlDf5UrZ0CCj/5q+Kys
b8VRpsHAsvq17C3fjy1Y5fL9cCz5h1x/LSYqVdpto1s5MWPXvOl8WYrKj9m+VWijslSeP9m3ZBfZ
5Y1E8H3cnb+3ll7yUcp2l/VMf9+ipqo6ipzN+fteoXFueBq4zdupzEBKXQFfnwKfIvZEqJU35gfh
7cYGOrE3YH3Z/yv+jH9hlSW2e4XO+kNibdEYoLT+k3wc8P2/wzT0nGGQsOEzZmu+YF9HoWkF6L4L
96oGKDc8xbp9dRc15SBGhXhJk+WcVoFTTTR7rfgFx3Rbyv/2LqZOeloNMJi06SXGtSdIprilrPAu
WLV3ToaC7Q1I4RD+xCO+AM3HMDHzqWgnB8f33K56jWJslt5fwwTuEqq7E+mHBQaGTK5Kl8kh9U5F
tRGFGy3fc9VcdQPtJENORGvvZbKxADTinJ1qj0HyWn/kEGyCIlYX+WLni8pdhSzkyosET+/SZuR8
8ZV6Rusq5eduaqSSZb76Xrx/kVhrzxn4rtNm+MWnGWZOF1/089teoq6hzPwv24p9w05uM2abs+zb
GD9RNfuzSlShKLPVMJ8qU7xV6FAz7XSXoZgqcLhsZfobhPfo/Plz/dlxqKrgBNlS+qtJ0JG+Bq76
9/S7OJnkbxBdndyFLYDRUo9Yd+9offPvjFlr2d9LDUWppFX2h6rWmpGBSoEO2M1CJfb34s1bEpTV
gE9nI77Pz69x5fllJCRxLVwT8498HSLeWIJULeAcDh7vwQQgaQkoNLf93Mga0V72bTG1eTM/4RDD
5uA9jww4u8u9MgMUe/MBbjGfiFlf/vCwq5kp4DdXe9X/7Yd/qRFubf3YYeVgzbt4M/xwTEEWPRP3
IDi1M2as8znmDZ3pqsdfvSZJ5vow8VHoBKg1bHusHVnvNhPNbYMKsJInfI6uf6Z54x5of5qWHtfH
aWVlFj64+81Nkdo3tmHOZoQxgo6aGt6mvVscuBHmXyCmS6IETCqUkV2vf9vGs401fJ5XOCbr6XX8
8+bjN/33SBlQoZDEbWkvlu+lVIvBtPx3GD3rbKkkzPBIXkuPN0Fcc0g03CMsTDfZwJg2YSiqjFqX
N2+OX3ndIXJ6jw9RUqTwxLETM3RG9gwEFjM3p9twIRXmYDwplga/EYATL5oY6OOcrN+/LevPv7Di
OgmXRPFaXX3ycAkcaMDDYD9Rg9eXE0TQivLopgQkHZxHGLMJkq/0PUoF05BPlR/NW1Upd9JIVVTA
zzQr2PIz3bxUMMbGat0GCtmL+6gKGANt14xTGz2Di+VpERgrdl3cfgKT4yR9rgg6UxfJe8OUmKDW
mInOeQa0EDF4wpRtVKKvGKOZXaCrbFuLH+KVyupzFas+/Spe4Cn4chQ+z1o7fFDcYESEWLosIIYY
ys5Hc1vJ/MyTIbZFqEd9u6vm26EgI0bEXAtpso938xfPQhw3CTq5LAgQA3Q7cBQo0o7JdZjNFnFq
sJWGoQQz3UJdMldWvXDWSIYyJgw/hpseshAI5zjYfCVZGb4hH7GjtFFPDr3MOTrc/hdYGQY/Ax3J
dJKHCXd5/wpVOpZUDBOvS36SUxBkS4TAwR5a1rBQZf6k8gHuk8CjV31OcEIKn37PJJHhE1KQu4N1
pxvMpZGfXAggjIWGjKOVV7jTDE7UIERa5g0zeaiLOl0v3uG8E8dk2c/S1WVOhHlzbF4jhxy8Xcfv
pNJaKzXtKpIqXCPbCWsppTHdltI4E9gtOH8FmrwZhtJz1UCKBgmhMkoivByZkQZzGFgUJEpDOf7T
9uS/Tdmx3B7Vy2uQ1wyuSqd/9s3uLzcd92gcz5QdijXOvr3p/tOc3x2eidq/rNKeksy3DG9qOMP7
jk9lXQukQKXOo35s+L1Fl8AiWSHd7Uh1/kDSTPcKuH0AwmX7NgpgccbhRuyKrQBy5ZLJCvzfcMOg
NCgj3OPbvqlg9/gI/LbnR2aqjoGlkbx+sddD20A6DGHjkE/T7WRvuYqyLaOGNIDdilkdZ0qX5qVJ
e4HjyTW+HiKiIdNtWrhubAoHd2CnpkUaDp9tHQtFvv3uFomNlV2NiQHfr2Xb6MDGeWnihIS/SOi9
eTs1mLcvTRvLsu1nYRA5bwO/gd6J5ksfYXYWkHaYOajaCEJh5Gas8zBr8+RuP6zwj8ZjcP5K8Jit
xbvptzUFtdv2GN0xV1pLKBBhJvV9O6XpavjXHFMMzDvmAJl2oZ08Rh4QZghe2vMeRfy1tq3buGxq
sG+lu/lurJ3vJtizdtYtdgMtsaPz99PkMszMsl5rmGksBpxXlr3dZEUONkv/ZJiIdpemw0H/VlLI
xPgUZcq29Yc26qdA0KtS7SQ/F0I01ES7WhpBrL4hX5O403o0drUDJebcxndoKlUyg1zHJyFw+Va6
H+vx+sLTJLyldWthSmfA+cZLWkXl2S7DbSsPk0XhqdtXs9FFn9t/dcxfuBleld9QQR3sIkoXilfN
YT/27RwO5n9YO4rQg5FwjDFvGIOv//jOK55ImcmWLtNcB7jPMXiw/XSEpgIFJe78b3OrJNUbA9vN
rblksi2Oft2WheJezzQ3bycXYDs35RLkWZlKENbjbkfjrwCZ07bgnExzl6JJHeOPECCLfAB1N+I6
5IMWI1zKhu3fkhNd3vifK4iPWFxufEVMItsvTgtmZwp+PDLeRoN18xlW+yWF+zjy23rSPpnvtm9k
YyTiK5aQ2YPrX3J6HKOAYIof3B2xsWh8YyMLEbCjZTUxWE1h/nOxBa/a2aAnyF/Ivtw9nha41F38
hP5y/a0e4ekSkqovo9wgM8A/uEwTo9eI5/k01pHw0c5M930T32YqvOa/IzKSQeVywx6/JcEqQWLd
B4Qg2acMDXJZ0cTvenig+7LEhy6rfHxnh8bOISm5x9oV6BfcGFKfMdAs2jTRtSnHPxwl2OdNUn68
NbymXUJ0TwMOLYG9oLepczCaXAfPjujs38PX6ufUvX57U4XKqcetuuV52V/YS+q81oaBi65f9dzv
he59dp35luAytG6XFhEiUsdwO4EUI1EGwXWStaeFvYvR9rntvKBG5L9aN0txfLZVCZxaNsbr5EjB
rss8cpx7IErhe64HDNWuEzvW5itVkUtFdhfornH5LapDIQP5Y0hIJQ6w37HPwmjQWmSLlcWX3Qyl
NWM+NQ6+MTgs9qZr6BXtbcwDAz8Pkbe3+LL1mVWEHpSAACGceQTFkGo7GTG92HcgIc4/3AM65asm
27lHsUQ6vE7OGJos1Ffl7UjQDynt4VbbzRspNnoNqM8NcVN6860GBhqjZhpBDmQumdN+L1VcbzvV
5XKQmRV4eH8uCsiwHEMrp4Ssqyr4NrOWURWdMbVjxLCIZUsh95lpOv92f9WD8iDRWm5BR2+xc+O4
reKlLlFST43VyVCa4rDkMx+306eKpPAF+4JtRMNMUHi6YlqXYofoQGrqze5pi8oaWxEs7BydtN1v
jrkd6OA4BOT7Ew9pUGi9pcSnRLbNtXTzFF2S3ViqHD9VOLIbJ4OI7MfqxM1vegZyMuLhSlKwddF3
8C/URm8if/iymVoszuWtg8/pTiJx5Hiza3Fd2h/Sk5kQjE+fjwr0dioLn0QFQKCwryGDBwob1gLv
rpQIPBUkK/sXzDVWkn4dx4A4e7UK4hx6gdl/foKxzSR9qZ8JInB+JEOXgfptj9BEgxtAkQ5J2URN
Bp3h6Lg42HWOWn63dXCvu70duqkoh7muElr93NtqoeTk0lO0ueYM0JAoXU+dZQjNefGZZqHyKQ1s
94uppRpb/II9TC2MFrf8EbyKSosKfycQrOwhgRoatD9j/Cialt0v6sDcRKeXVVOgSJH+411wAud+
OJ6tmMjI/QgXa25elfHswp3vxHqXPDFI6Ytlihf1vJjjCys58vSp9KjvobdoT1rbP3Wm2sNh+3N+
WbrO/XsHFVQf48VUXMp5SJX364ZCys8195tyboRRkKAkksLwnQekQfcDkUedV0w6ygcrORYx5gEf
nsEpgihpYza9McjqgTeuWOe60dh8ocmkjKP7hdHz40zOGy7CWB5+VnJxFqQXwUvnpbnLR+K8N4dm
pBlOBlrbgggzZdwsjPrcCUaF6Fu6i8SIo4YtJa+XLz3/8hNH7xa/vTsLHu4EX1lvMFWi/PnKDin+
dHLISNSFdDeHS3mfkoVaGbsPBxmiQ2Y4AfYtHSjIjmUAUCDunLn0P349rc/mNdb0KJz/dUXpoeVr
YkGDOi/j7dMpsmhcMn/6AYuXdUh1t/q61W9ARyGbAUeEcxl6vX5wpXNvvhhtBTWREhraWAOr335Y
jYWHTsx4Xp43LOCwcV4GaxpHGDfrkH/Byg4luCqMaSB5lgV41o5gibYWL/iELspMU62mLiwHG1ZE
C14BnhDtbhaL9qUVS7qsx7PNL58/F0BbcUgDauOtAr+Sf77DnCk0MXhG4er4Z56H4iLg/c0/JP8K
00zz8T6vkTa8+dBOb6e3W88da48/dVlZ96/t6yCmk85M198YEN/5+vjLbi2YXXAKJWRmGmC0bkqH
90aJ7PfuRN86DefN+v7M/tPZUVBZyBFZz+GsA50HLhstaaBTe/e8dm0t7oVv99lzkgt6Lf9ssZb9
6HT4SGxdJtKSPkEJarB/oLgBY7ZhQ/JZ7n6vA+7xvB8Wv7bWVeBUjvv6gnEf4Om/4WP59AXdfuIT
WPXiw/UgOfPkr03Ftkujau/Q9rjZnXqNj4zPV6FqK/GNXJiAd74COW2ejyQRMjW8pELw4wZxw6aQ
qS+OjS1Yv9Cfb36yCHCpPqv6/L56YAK7DoKdjZWNhNQs4V7LoBv8XBYdcZz5UIHybeWl8VQTlOiE
WgexcJeKVTT/KofrfFN7mPHHSpcztiTuX3Y1XJIJYIMwKHwN5s9G8N8buZte07WUMs4ajQ1qyfz7
gbcSG6ze7h/PzhWIv9eV3IeH93lz2UxFty7BSccCyK31hu8W3v16kPvZD1KtddPK4CqK/+Wa7vq7
xQI3bpqaWsSVepiyFK1TBVo+QKAKxzO4YK7XWTdUfqoh2iEPcUA28K6SDJr1+Fdc3UZbuIyfZEYe
+f/VxviXbxv1ByxmlJeeyuuOaGKQ/MhPFqjyvZvW9Knp1WPdQjy2bR4Y80BlNpz/WQ9jSC2L8KNc
8CNyufDD2c5UN2ocN9vKGYb5lza/LjPrCEiLLyamhEvJtedScpH46uJxL8KzfRV1ynBW5Gvv/H3t
j7PBX847WvZR2GBGhzerpz9uvPxwSXnwkf07pcrWbFWLdcY+HPu3fiX/5cbDXhwENwpVDBcb24hT
HjjAriqNvdaRIMgG/3v4FTUG/C6U038nS/KzUfCx9xLN7MRNlfsMhrruiOvw9K7IsrDOB6eW5QYu
Yg5NSAgcYZz6w8NEAfr4cdWHsaClyLzJ8v3jct+8pz5fvFkZE2Mrh6Xq8bNS1YV9CTGOsre4ULGK
Jv+mP57PjD2XM6uZk7pCq+CJ8M0mOKcnMzjUYKLjfMa/94XI4NbozFcK5M0lioO9JLgwRdF/kvjq
gHaGHbinRTyR/dSwG3Xe3qx8t2rEdRAsFYtSeboF9LOnkIDSmmd9YKsWD/fS4w64i/53aLuzFE2F
bn7bDBP8SyhsNq3H53xSeFPimYBNEj+FFsWqEfJThz5RojCQddTmppfPf/NM6zerne1sr9Q1d3yW
cl3VkpP47B8xDNym6eIVo3bPjgzmXnr5hsbMpe+zZ+K8Kc81osFfUBC4BBDxIkTYYmdLFzqs7i5d
3KRt8UbIS/vyKtrMSzKMMln+bXzpSzc773thWPhLotWpktbRCY505Dpo0lo8YB9xA4qVnvgAf7Eo
Oy7tx1HCiBpYaspABbUKNjNOa9KcCQ7w/fjbItU3c8PX8DR4DEHPO/vZ0Jfbq3RHpp2tf3Oukl6o
W6m8JzFs1kT4kxsK+eGueRqQSuLLQ0l4KmGvECRfSpeDBILSQ383PZOrfufwJFgOmlArLP6dk8Tf
1ST1Ukqrdz4f3hfhITOq4YLRKoz3z/lb/syvxYxVy45sNoNz83P8usvmA2Xb4kyxLMF2v7cb6vM0
jZy2rjphr2QlS1CQKDm3Fyc0y44Sfkm0vreqGCh63dlxFgpdu0RQrC5n9FnzZ/GIdviVp0Zza3VR
f1xdB5LLwXYU+419HfjO4xsWD+2HuVP39H0ZnNzWVF++fl/fbLB/mBAYe91NQwqST+E+TSisTHFB
fZTvX2eDzguBZTgTcc4AeQBTydFf8uXzOLonwicXPv156ZooxVAGKUv++RHnSA6DtMw8HjYVaz4k
SIUjj7uTePmRmR9KY2nIz1IhW2NrgmwArEIxMcp2dX7egRmWqs8xT7uz+JGaIGbbqUrLRvJKEkUG
3yRw4SX0AzK07nb41c/j99azWHESg/wOT27xfJDuWQe4EZxSAV6TYnP5Gf+5Ydx1l1VkZu0bbBov
+6DJ0y/K0YzcJXg5Zm5O+bdGwdGhMLjDYLGrFmDWcmRJvamP/hVXsDvLa76vp2SiY2v3jZ4seMcZ
w1uBlhankj4kDbNBSCoET2hPc/r0uVlG7rKqn0buY6w0hvvBqNG3JvPu77sJJICBq7q1QY6iAX8f
0WqeDyAv6yBNrLfqVk/MoyPBGHqo9d4Pl6Eg04HbNjTBE2d0U3/0UvXg6vjg9R/WtgVjCN5NNJw/
N7+ewRlQgYqpjOJM3hGnxmXPjM5VeLvOvBJFplXKInb7evZf3VQ3TljxnNmRrMvWWaZrhgWgLkIP
3yvVOTqT6qhN4bZP5pX3mfYLEE1dTRqnD7v9OOTrzBm9w1eVmy3M6/RHMDx2FsffqW7u7fWW/j58
Pn5cGEnwkKXQ42Cf9sTJ6U7c6ZxdrsrHyKcZ7/xbQku8GOIIUeloHC8dcaSnTqYjt1InnfH+yhK9
qKw0wH/WflceJklSZAqnByDncF9O9/+R1UDUxE8uiFhFMYxfdp7ljpFvvVnBXvYXGxNQhEmLDc6q
U0m12C8oa1+hRGoybVKS5mr7xh1WyLUuZelgxKC5z4Zu9AnzqJyxygpvC85O84GC0SamkbKdKtY0
zH+arSuoiuxnpOLCmc/14DKbn4tb8qiv4QcjM/xaCptfzwQcQYpcZdPQxmkjbMgay1x39X4d0vkY
c8d+lh2l6apn1DNb9dJDmbhdnJTF7/N7013/XVdRAeFz0TWEPCaaNnokzNI4ortoKrhiJSWeyidg
RvwfeOaeqhnCI0R87Xsg/mqKr/14WVkQfPqDqrND9U1o0s+MrnQ0uBP6kW5mpOS4TMW2VgBdEou7
OBXGcqNU8/jHHGdeVu49pquuINd8uXB+Ix1bvAng/PPPJRtONzG6TV9N8+4ACsB2LBOLHs64/M6a
FFnlyO5VEQmoth2rmTpBN7qf3Fqb90Vv1dsJpGlxbRywta+zg4E7YQPoQh71/B99lIJCK7gLQ3h1
fyEENJAZ/2km2MOzVyPZaVIbALIxrJuvQaof52NTkldjxogc/3YoRFImC51cBzhKRBGr9g77aP5x
muYGqQ6r2ounYrq3Yt1bxElfTa9CEyhRvowO471MvLS/N5JySQeP/mK0vhfDHy6PMhqfpe1nTD5c
a30ShVdZx6p4wtsPRS3cu52pUaMvutJMneFtEJMbyNGXl5flWL6y6hLV3z9kd2hYIttjU8iE/woh
/yY1FCj5hrdviIcskJ3X4x/ecar5rwMS0ve9+TkTk6dafvtiewqe5kyIVPcsUIfCPMGfFIYNdkUm
Ppr+X6Vi6Jv+IR3nQoA8MHuF532QnGjSCk2+VtfOYxllwziCRtFL8SLM9hZE0+fZ+SKH1bTUm88r
URflHGD81riog/qn5rzN0bh+rawUgf1Um2YuFajShsuZwZjRJQFS59I8NfP1bM/44PWMTjZ3ApzO
uJWtJzBL1RydXQ2bvxe0AMDrXBscHZ4sZSuk7CPtmsJdvp1cyaS+Ungc26yhF92rwqRLbXRss1ip
S2OVpae3OKAaNcc9CHDgUdBi7j+IuEJnQCBzQ0/ZTmwQ0NPzUIGM26yZhBrazmQlOq8ZgaZuJGfy
L4YsjRSSXtQS71ti5kudvAgYwKmzpcfGIsnVUjXoEonOQYOyb1hAc7VtI/+X5+VLzT6u3NspN0mq
mVZh/KSWTGvZAtgQpFsNLiJJwmptsFOL/6WMNbRxNxs/sRgCWO/JtYF3VI0TMcZHEwRzpcE9Bwt+
+Hd4ryEu1BQoJIwIS5kr+pqnLnFs6JjX3w98cpvN2zjatwuDRSXLNFq3Ucw8A81BR7cjT4Xt944K
I11YM+htvSWThcBXIdWkYACbsytj2hXUc/N/EH7B+Ykcp3Gd8Yt7bI8qQXRa6OAEUCf0OCkYOM/7
pj9VvJYRGGJRid/kHpcJR+g39PMCTR4tlAJMArGqH66TQ/lM7/C+wi7YmcsbZBXgRZlSMP0ix4Ms
KVxdBH+3tz0j133HznZblO2yD2ae8kp+bAzWnXv5PkGBGFomercIvLIo261zP5LsjEsPrTTToOqh
h3Ml4CNeBog96gAmmFRZp77hhcerjBPPFinaJpPuq1Li4tZCnadsEdD0eabYD0kSWMzDRc94Mj97
DvNCZK+T5y5kbS+LRBE8HcFTjFtuBZ6mNhVPbEQ0eM6CZHI+gM2wH8Wvy4ZtjB2iDVur/vQE/sq8
gUdnKaCOg8O1Jkq3tvp6RenSo8V9q2tJ6f/TFdAFHf8WJLgu1Uw8uoQFxMlCh2nf27kwlNA0d0AK
YK5AemMS1tRc8kyfhAEskhaCOOOJ4/eum5vCY9v3TGSycrIleJyNE8CVAkD/y4hxfLEfMwYF2130
TjAuZFGV+Fy8Pz5XcxYJrwqq6Ha4oVG8ChM4lhGpubuyZWln0+FeAhEashyJj8//gKUatXIjgLrM
ymJTyGMVUcl15drLjHKjaxWy6zIEO0pZ7F66R8OjfYPueFO+vBWaWmJrWdP1uyxLGkEBPTaQAtpB
YGH7QtduLstOxMjnfPi944yFDyec+XsQ3o/75yG9LB9Hve/Re2MICmx8hQmDHe3XZg3GgaXclARQ
NITkcN/tmXQukTCOhkNTblrd7bcz+yxpuVGARmb3YTdYN+ZlQJYxApN4x6fl0uBEh2M1/57/TXWS
vXQvk3N/xUr0qOuPpNmtvtjA08i1vohgQu7OVZdH2AoAPbey3cK3YNdVtPWgRdfUl0PcaP3xatJG
G1IUUbSaZwlb0dkQu5orj2uZTvI3+6tckABaTLR4pEF4e/NmEPyvUPEURs/JvPmKAAVQVxhC7JP1
wLyZeA/ACfR/WY0/KHNQ4dRFdbvG+x3e4YR2mcEJ2yBHdAEKKLhjfMJZ7jZCPnYg3e/9X6GzfNJr
EcYEBbmETz+fo/V7DygxrWRpTlx5VvWpAJl/KAgZytA60A5wMYoKy+jVW/DN7TPYaKDHB3ZtV3vB
tilfUhrH1zVOvlFepDmgHAWDyjgYCmdL7FIO5yjO5vxW/L5PTr9nLWF0HbzkGkHPFXJYY0golXs1
HmZKj19MEn0d8AN5t54sX97X+eg6zP0oF8/DS5ArFHh6bSpx3g7zCCNazdcWvVbX4sxzIe5IOf2o
+N8nld5QvcrctZvuXyK1LTDpghxWTbvFn5NH67Glw6GJ0XDUwISATQ6Lreww6GkWvUd0lq2Edul6
NTRDoqvEPuOTVY+08HOZjza/d7Sv/0g6syVFlSiKfhERgCjwWuKIirOlL4RaCogMMsPX90o7um/f
HmpQSDLP2WcPI4BI+CvseXyk2FT8PXsiZjjcX6rLGV2AXTm04jwM1HoUcd6IDAffEo8FPgIcWuUS
Og3uCTjCEipN8sOIeT7lJPy6r0eDVZ2YewLFeXMWJYJ6Zq+3l/LjMp6FwsMRJDy3GSvjoQqFhDUI
DMMwixzpeWzpp2guLjJl6gG0r10N8H8esZaE5FSFsnP+rPy1eOWwNvQ7bNIGEizMnycjy1U3E4we
bk7Be2DnUG4ckfAoqaeiJeJVpsXhPGNuxVG3odBiSgO3YSkS7JlZpKPowLvEOYHtDEbWHJpQDy0+
BC5eD9jmNFCnjAG/rjruE0SNVX0HUJ43jF2prvg27UNcJ0pn3oSAHA24VVTbK4bT/phfGoxLeUWe
IFhaHB8iJQfqHb+FPYXP4SGa5wMkfWxnyfLLAOVzOWXwuOASdDaXFtUojzakM/SBY1HFM6JGurc0
qT842gU3Q1w/4e6IDdSpP0XrOyLLNdrQRwtXDgu68SWa6ydwQ+GFFDMb40FHJC0eddbXl9+jsfZx
016Jp5yZgmATCYlLQ/2GPiEffRD34OHlYVejtCs6S85Al3/WJnSlzfgjsrSkHWeiZWzesGsphuI/
5GBM0jwGx1g53/vaKHkam2ocHmPC+UaYgDucbiqnTLPAR2rFwMNSeOSFqcglv9Kh+39Qd56g5gBJ
wrmbqCu6KOBpZGrTmmaDW8ekhMlVoo+hcWOVPYaOJ1x4cfMV4WGutKCbLaBmgRa8ymH2C9vrXo0l
m/bSXyjIgtCvMIcmaWCsbcS7LbkBYgTgbmjlP8cQr65p+9RheKzoV5icd1hciqOaM3nLkL2xwP4n
FI3Ghkccj+qKa8AWlBwBisTjTp0RDRHGLcptvu2jiYRGAKCHJylEoOaGpT5yPFzYQYF2RBzP2wdR
W5saSXRyeVsg+SL2ju4M11W4DEOatEcnLBaavTnmyE3X7z+erezMcwPZ3dZPSSO+mGgteM9jmDBK
j6j3H38HkGys0xtsDXGsAOBz0o5qNjmMQMQyBfSxYEzwe/GfcqoPzQx1ciB4YN2i5sqWbE1v3NtV
bghb1Ypa2IPDzOpmvnfIxdOxY4hOITLDP5uqgKm4u5FUyOmcpHjgBLbKrcYKBn3YkUIB82wE+9Uf
HP4FRy5HKofwQtRALp2+Kv6baEsA5fD5whTZ34upv4nHhXFltJjSIBnX/lT5oNHOoUwLcggvRaLy
V05QN9gWeCw4XcFLJ9Kp3gYcZcD6QLhMEIhaX303eUG06uhoRYn74SMZCFbraApgIs5BpqF8R/h4
1wolI+NRyGUQaWy8rwh1kaz3vTPEiLB/Eu0vbA8bPgGLWLxOtvDeJBKULFA6Mf8qSInZa0Nx2nD4
i0tH8pZdTzTikEmsKTfMRLHAxVsN+fKGLp4dNBg1qOBHRjJ+jQWjM92xmVj+rn+Djm59Vh/uCiMm
FiPtC6UXQ+rGeq9xpM4twBssCYQhAaAKEB4Ihv810ZpEK/WIVTdDabjwkCt8HlO2WE6v+3vPQ/TF
UIjvixA94VfIuAzwDKMqkmJqgd+BYqMeLHKhKgHIA+HmkCYcMp+XXzhIW7pLQNFCn7TYNuhjJGxk
DJT4+bQIfCf53F8KJVpkAxbV6hTrzRnmm805AMAE9wTaaC1A5t76tazDDRlPxtZgCa3e2I83k06j
jpmkOGM58dJH+Gi7K39ugrW65DZsXsZC8abmWp+5W0X66euj2oZo4Tn+0lzX4KY2MjGAVDWdg/fW
WPZyYMzf8wCSA2Sf90j1FoCyTYiqrbXVadHu5WkPHD1dmHTpKY6vM4m929HsF9ke2/dc5TeqHb/t
7tJ7qHY10RH7TVQbjLqPwcRFzle5jc4HfkOtzgRMF4PvKKAp9JMboGTsoOMA8f/orc+UDDNKRHD9
WSJj9GGFBRI1zAsBKQcbdlJQufBI08IW5W4QYjoSjDTohvAAalRZ49zuzfJ5n6Fsz/nY5hrMDeO1
xK6kH3f1guc015JZqY4Ch2sh9YfaFmzdf3jOaynbANT+JnIG/UkMK9CHozL0uTSYar/wJMB2KxwZ
K0OnFlr6cxmjmtAGJA8hUFBw3vWHCU1nWdPHyT/Ed4FuZ0t1moKWYQZADUrBviRjGSqs5OQMADEi
UoEpFSg/xgbGzOeIWnNDkDGGjzWuOO48x0aJNQYgTc0057eNZ4ECKw54qJih4DcaTXV5bE4Hq5xX
ZHnl2MfHdKVtJdpqOk7wBPtjAvUMm2W65A5zp4vhyxzFHInL1AOdHg+j1/g9d3FUZq7Kzsn2wvCh
Gr82XIl0qSCInA7olyRU7cOSCSwUYCIWaS4+1qce89YQGZao75nf2NFgbmxf7ERMpLG9IAWElYfo
dw5UrDh9592spJgBsb+gh0T1ZrhEDYxwnFz8x1I7NtbYLuVJxWVCGs/bx0dwndgtYkV93Js1zQQQ
mqFIgTc4uyszj3JGBpo+MkyLdd/jw8QdUDQrh2lE8Gk6bvHo3saYKs55B3hKLnN4nhZqtuw9hp6F
oT7DWC7pOWGMosDZwZ4NizbJG7HUjNpCYsfRysQc6N81xDHr4RLhBCug9hoppy4GAlAN2MUj+F2V
4GoBwUJSrybAS/iuUsdiLAH1hKCk2gLfYD4MY5HGQa/Hn8/Y08UEkyoEykP7w3uPF31HMMLg0wCN
7ombEF8TTJSW7bO9MCmnMcb4lK26sSibBaGXB4xMNhTJIQ6cYHUULS6nAk7gRIdbDB3reEL9/MnH
iLLeqkXjTYfnQUUUkUaKA45NElCqjSR9krzm38Eg0xBjFAL5c3aOpGYSP0hBkElowxpYWvQoy1Cj
qsAOqxCfW0yVMbW95cqwf077w4E/rs7g3+JGLHm6mNukoYhZYF2+h+3WXUIaa0SvRd9EG5lvGaPU
FBvM0GZJN/oIXNjbVpBD9/UyuRTcvTmEJfVgnowH0DGXlW3cDyyMkwAcrhnNEaXrVb02cBEEz5ou
AdyDnxMeLYilR9SdcPtgnzCg5TBmCi3XluuOGG2BYNCCoWVjmtLRE0Wj9wzZM4KpwIZ83XKluSXd
Lw0ZT664H7NyydccheCm4oOYK6OLWIYBgAKlPoxmgvpixJdCdCR+OniwsWOMfHUIAkHwztfFrSGX
ygKSFN5yLDKugQA0+GJwnXx8xxlZQOshD2mhEsfRWMA6WOggIaLPa0fKXSWSbtM+Ezx3PzN/wdSV
FGyX/A+iNQFt6nDOK+YO93cytq7DsP1BpriUX/N8LkSnNPL6TB1YTGqwjsV+kikX5syS0OL/DVYN
xxchw+vAHSHkZdCzCij8RqUyCmmptDXZOL0/5h3MisQS6P/BzElHagtvbicGgvinx2N5ldhMeXuz
AQ8IYllV7GoMeaQpQ26txBf3RgjTd2fgRKCshl2wI2wJ3yw+2iG4mS3P35fCErNH6JIYySHMZ+4I
TxN/Yqfd8NxkALEmDwI7JV9KNM0M0u683/cCh90YfX4xx3YYgLNHAJJK+zrASlF8JVbiqiuEzyEl
WkTC35FFVewZ7yFEcDeMzBDeJ+0obAnxKRYAzBQ2UKXRIhmUiOBYYFbwW7hXQM+BHU6LfOLhpE8b
hsnrioR51osvzU3ntda3/i52MDLxiSIUzRcZOYRjLV2FAA5sZkYlU1vhjMP/YZl7APrku+wAHPEA
DDd8Tom3LD4JfBUaLZBfoE3qMGFbhiXsZ/Rt9SbERtMFygxCNihDqA7HBppZzG76EwRL0HZoKFA9
ErQFQw4DbIES8W7okRbUvaTcEyeG+fiaje67S1C1YXHhjeHCASIwpBGZNNSI4DuwMDFoY7Q7B3OG
LcuYw9sCKEEaIZQEgSigkm41uNZQZTm6PmWYGkHvQhOifzbkVwXdiN9zCCJOCFYD3ID4d+PK5GNO
Njlf7rMSwCGPyRcTEDnR75F4+lF5s7+skpV4/ucfQBeJIdQ7PMsBkc69l53kxTSRKHMjHXOxyioU
pi4wPdh+q6DZK6ax/WTmJqO6MRefHko/sz22zed3EHgMyPVmGYfeTGrnmlqOB3JvGbmY0sS8rZLj
Xe2vS5fmTtN/peqUGQBIAUFmXTDpV5PQTPks8/6WlYXc+GsNn2NF2TWBh12wynken0vNOL51c+sB
bic+xnB5/BeqzUWy+lq2evOd5X6xCqnLAmpIudXWSh1tpM9nFpDCIjHmb4pDq2KEGLxAZ98bWYO+
n/X/Ul2fBD2MVHAjywLXVut8JpvusnoHw3dbrYrB23E5koy2m+WpfldLeFUilxWpgQd/qkfgp9tr
ZvoAiVTbOeJdl1VkqzHRqD3GDQmk+W7cfw1w9lUFFqKwMiNOkMKAkZYetEFlu2m6RhDYr095kG6i
NLXDHm5M3qmv+LNeoNmEe9henKw+RY/sJKd23UmYdivp5eSyuUiyxM4/qOs/Gqzh0s5Lak3CVVK/
WZUfPPfwxC1ibGKi1xzXLC8tJlrHZNUf1XK2M+V28TIziHslpjUl/hhprV61T/rQdbgQRrPV3qrd
Z0L81heD2CD7kflIjI5TYo9Ul+pbn/a9dpkw6vZaPCY+g5mG5XOTcCG7tTt4g9DGcy0sV1LRjfpV
PPcYo77MgNyehq2Gml5OYbUr0TGUkmOuFkcvKYG7mbeBCffwm6Cxbo181TO9c5PJRxW7LMNvDyK9
NH1tk7q7RrrMg6+fYoVAgyoev17JWOb0auTXJcz617ohYqx2F/0gW336CXVQ79AkwcVAcBZg8+wq
PnAsBgavGg8WpkGDetTE9ayqTKac5swvNEoEGKKVun291FsdvDeZS/dWe7OgcrfZb3OWlf5ay++f
VJ1ncbbJPGEymX+cV0Dt3Ax2klnt6yQnY7Vnl5lMeK1heyUaEr59HK69tF6/VPOsqcFYhbjcr17r
0KS64HH3E/ptF5JaS8pYoBHe+nbSNDjLDHGjIFh7NxcX+xouwchFXKaxm46NujyIB7CWq6s8qNcV
mlAVzkuTD1Yy4LMkKcu49iZFmk3aXT37rKtNNXnPB7ZqF+GPYQ+m8WZwMg7yRV/0991aWuRzbPuR
KnVrHNK3MubBRIiR5yVcjot78FJGZRregwYQoNmkfnuq5WQhzYttsXpzh1fGtJ0NKC9leqb3gd5r
FTjtDVcCJ3RUG2apM7C7ZVafXU5NHv1Bt30te9AfEru354Dt1p3jPmBVtZvirC/UVbdWZgGOGuoW
H5QTJZTg0XDUnWLMSvKTQbTfqYWjBCvnr7zxrU4QbLQTbKnskl6yg3yST9x4uYAOFTowatSTPMXF
nT8ZzCwp1F1mGGcK9/aEmULotNNiyXDuAFF6VxzkabVslq+ROn1t+MJ8QrjLDgHOK2cdO3DeW0zu
7I8Hp5CJFOxupm8Hb1fb0p//gGEGb4cSrz6JeK33gW8QMCndyTYf+p/SQ43Om1LW/b3RAHG4F6oQ
UahRf+/UDdAVbvatOMEHS9Y9LKonIVW/31hODq7+L0N8qB4wTSHftJQ7dIVwgZ8g4doF4llkN2vj
8F64F2okCj1cH6JIFH2cZEyYIL4IPIvCBxAQLIYy4ii0GqrgOFFHtO2QVp788exOZwk5xTgET6Oy
BDekFdlZnycvEViAj4X3X9wxtj6C1UDLoZN4idJdhJZRfQC0XYylviOClJH6hU/hE3lbWIAQT0eF
SfMjWmC4RZD9YBZSmaWCaBm3Y14002aKF8GbFN+H1s+H5vGM75RbAT6df92fvPWeWKggezhjfXSj
SLn1aso19mNBD6TvjWihceUkLNXquFPoXuUhvyan8NZbo83zTs1aZbYDl9D7vlfxdlPBZaQgdIl5
ulIhvehcuFZ9IVfgGvEaaSqoKlGE8vKAQBKgUYy/sCXp/9BFqUvlL7zx/aIbbEPlDIcOEiGELHq3
5tw45IfMux3MJ2UtbxtH3gQndcWL7RiJf61vmnMP3JzK9wwgwufBAWto7fIfCrs8GgHA0MFxz1gS
MJmYUUrtuOiP+COFWHStnwmIEHKVY/KEs3PX5rilbtsrRhqIJkCLFLSMNFzcJKGoBFyDrCoMuvCT
/dOOVDEMrvQKC3cQfEA0EwfeH8gg/B9TevS/tGGMe9Rjscc17kwvRntAAB8gHbwuuB3ftVHcoWvR
v4oLC56F3/yXGAf1B5IQN4U3xe1aY6ezkGxXeM9wGfnJGhlcxCTV3UA8hyMshqifa+9X/2WqCH2B
bvOaP99wZCgqVZHUSklMVC2/b0XJyzIS8s1n9OR/zBxZccaFr8oro3VgHFM+qcB4qSw5fce6YuXS
Nsi6EHFyE+kfIKfx96w6sWBp3OF08y356vlT2hkbfy8IPEhPaVaeNRpYE90SNZ+DBRUO6orT27UT
Ze0fBlusW8ho9BeCB9rcAdD+T4RYSeCg4MbKnUe4d+eG8WJpfXmIeS1AApZxyETVzRvhHzUwHkr1
X1rtVkSWWbSNA5T91Dg9weiloANzb/66PWlVF+kE25lpDPPVQB8SvfC+A0hCG0b5wL7Y/DBAoIaH
s5Q0P0oBeZrhCA58wYNpI+TpBAfD7gQJQFAeuNNIe4/yEf42GGO876z6yii0WRhH7PdR/zvt4fVl
bkOldo/0csxmddYiCPdviElIdGV2wDYFiax/T67JsXf3ZzoXq4VIzz6WfUVq0JRx6+Cu8JkMKNB1
IVbGkYzym2nGVQzcrg2tIDArN52nknqYAZmgMrtHIATkKnBWmh1TPJjcCDKYB/dRezCSQpyBWwQ4
ejMSbKGBRZ4CVUr5nkRo/vFSpTSgyaAvo59RRw1HMf5qnSXMx7EzAKpGqhuIQKcCoMiDBCymKrJG
0sOQX/ms5GLemPOYt/ZCeU5tzshQTOu5UYHFxYoFWq+NAsHZYLg+AGai78eU6I+GAlp+C3SLUpoR
Rkwgm4XETMw8uIxi0Cxo83sJuxZucbeXTv69wLn7J8IaGHoIsOaBb11u0FezlABwvwQClgvMTHqz
ArYGcqov1a+vWGQv/t/JQIRhNCSAOE9hU8On9ohjE8Q1DPhB5Q2oeAAjPPlfjYrMCoBFaDy/MvFX
Ljpz1FLFXkUo/mUUiRHANbS1Qyt0PCq2JqjnAZQ4HqHgpsL69nXnTyRYLFmht2iT7iDwKCfkA1xQ
JmKQ2iCNYFdTwA9HXCreH7w37axKyI1JeSbynIw/Ird+ggdqUrwDXFL9fuIbcuHg0YerfMNi+4Ap
7ZJJSAjCh+PBd3XTRwpNsFjmoq0sTtvs9L5pKU3gkDKsAsmhoQKud8VPFaYz3xfbb7rS1/ANpGO3
y3zDRUbCBcMNUj9+hqzuGE8eZOPr95pnI91/VgnDZJwhbhUfUl79P7ZGCITcE24IaJbxZNSGVokl
wgUcHOMzItYdF6g9qA/1gBU6rj8l8kjOZR4ZIJfoqG20jSBUuJvkGmO5xHkUXWNyKGzv2NvVc+9o
LEk2cZh4bXqORzHAtoEXwcbcKXeKBHY9UUL07uLI+PajFAA8aeqTSqLGqJtnq0WglK7rFVJy74dB
1IG5hX5i1LITRv8lDEFUPxsNmb1MyK4Ja7H3K+MHxQLlHcrH+M8/QwuJhfgJSRf0PMpiZurawRyX
3GiYGFD4GXlemJ0etIdYALrNDDZ2GH2h+olR0JUXBvHbjnjBcFse+6z4SyY2WV4fTz6PAxgifzR/
0VhgPcDNQ+d1JFLaKQ/oUA7dqTwwdKkcpm3t4zPHYuqYbwEhYXCwVbZXRBPsmqSI85Ci5WH6yPFl
iyMm2rKuFxgAMUs0MCmnQd/63GPoWWtxK8UdfpNn8N7Db3F0AX9iSyg0Eig4eE7ivf8Xr3OGfYNr
uVEP1bq3gFwhCDe9hUDQPnRcqCrAt2IiM9CFrmTcpcUP7anfEaFFU+RSs2BLSNcaZ1+x2iYMwPHD
Yj4+R1U7Zy65fbPehGW6t+XK45u5BQNnaeqALuQPrgEupmLeBtUBzoAwoeLk5Hzftsfeoo9RQIq1
lH8mJ/SXlxOzq8S8bJbkZwsTBkXEE0ICOw7/2C1AIvmr+mqKXZbdjD/DSuBXYVxBo4ddD246EYj5
hE0GgwS2FF+1QGCNbAy6DDTH0DfSrdd7HIDPMVjGop7SAio+Dt2e5TY/QUtF89PbA5alOGBhsWRa
Yl5xda/5XFsCnFNQ0Zz0/rzih6qo+i/twDid/QDH/xcmUxhA4OE/zPqEzgvEPGQ+wkkAKscUhg0I
vJCakqIzFUqUmPHVLw9IDjeczHfQ6COHPkWkemFcDJHZuOANehE8Y2rdVtR9+h0TFhY4y6jmQRaJ
PTorERabanH4CsYeva8mrsj/bZfTCwBJKDB1EvYs9lRqb4jmeEaghW0jHJdGFDB9eAOh0MpCwSf0
tmvGZEV5taVnWNXMsnCs90b6YCZ/xhhDlhgN88FAfM/wqTAaoMyJJ0k8+UDEAsrXRsiJAEZ97M/v
0i7AMk+DEwWznbKiubsXPxAVND95hECVc0pFQxwzRTGS5aniC46wzq/eGI5MU6EDFcFOnOWclsnA
Ipv+04zehNeUowijMmILVhhU9H+qHamPDGM1TMRxQkVjiXMQ6oxWJJhi/Y7PRUwGeseAxsoIpMBN
hnFGLJz2jT92XQ+y4dfWPTjg2QAhip9i4z9TlBj1j4elk9gmUsSE0o2ThVrD/+0v+O7bwoGG7aS7
8Kv4hw2C6AHYkJAhhnw4EmHJCkLD15jEdoKsZ4sZgT04Q0gNl5wImHDozB44Vlg0OLnSSKCPwS6H
CxmMTMmKSXaGcyWPe/jneeAPhDaRxkQVqQ41pMSAkRgDNIKEDdgphwCmQwYa/ocTXJTLeItDvqNK
IHRV/X6wKJGQZOWWBIWiGKHTtfL3NPXWLf7tuQU1Ay9uyoNXPgHkFIwaPHx7owyz9GLoIz7CUgdn
SKJHmAq/xv3+1CxtSnIPCieMsYQQ3iGZmJzMnjcOSPMEmidrQmT1Wj4uZ8FQzyyKE0TyHNwQXMCA
WL8I8uArMDNm1gKNgYmJDp9KtzxmzjPOIRjpkCHeSEPxh/zWCSw2FjTtG4txx9NToAd6iHjA5ncw
KRbkhY5JXrhwD7nKLuRm3KrpzVDoo6fCxA83BcaCEAi0H1IbKEWZb8BVpyylROUuw4BdvvDoGwzh
TUD1zZi9CVaEt6HiAT6mTMBsArcpHEGgib74zcuqNevdWV1iwWxNCDCPqXXwk+ZcZym8XBRUonzg
s/mXVBHnuszXoIKCQpdYuWbJhcUfNV404huxTliILBRYUKwoiMMUFZfeKV/mh/xACYYpPGrUHou6
Gb5wboN4QMODCZZOnoRglHf6cIAaEN7G1lgMzsFGuckPjigWTHd67aRtcEgxKVF3yT25m1fzWlOF
3FixVCbYaJHyy3vTEBqANOQ/GYQRQrOw7LzpOB3TT/WQYlOyEcUyzLggfy7JqjF7INIxRCNDKafJ
sVQ6rTtcaixMGGixIb6tDG44mdM62iHLR0WMfsX70fb9rcpbR58F5ygfEpMiWLmsbRKRcM1lTEW+
JC4y8RAqvSiWkMzVPzlWBqi5aUh4enlCbjB4+Rrpjc/vkH0wEEbi9ggeuvCika7dtr/S1rhwkSyh
/eEDo6wAF9fm1vh734houUG4V1Y5jH56zDVfcbDGNG0bHYqb90hvvJjsJm2xNb9gWYWRyKmC7UiE
hW1uB+sXq05IUYmEWb2d5tTcEBJvG6jezR8KZJvovmW2S8fkl6BYJse2PmSUOLBdl8kj/H4Lb1Oc
vMPMWHe27+DMfoYp4zC5qiiP0jU1OD4TiHpmYPLQLQAAaKHxYxI+h1DG6ICv5p3C6Nf/K2b0TBEn
K68SjtX9vRaWjfkqWnG+ArQfQ2gvJZkmDVZXgomKlcA+v2rz3i9EIgeS7PpzNDbAOP0dkOHutaBl
DY7EwAuUiLYwOmL1xCiBhnQWL7wV5AIYsN2+WMP+Z5OzjaOELOve7dmzaOXYrC70fuqDmQk0PVqf
VMZATvSD+CPQwv9SIiIvAtZhfIq+k7BGJrLULCDFV52pu5Bl4RAihk+MBHukkQtV+v9ZlLQDxWLT
oBHnywDr8KuBvugz7N35Fz6U9r2sUTST3CM+H4yFswnohFQ08D+mb9jRek+OYfVS/bqXjqKXNgSW
CzWm6AgjkVDAWBS9dueL/ojWsAPkcnitNSVuuojYjejnvRvlArhLzMFyqDeaQKC4ZMxCeQkgIHw8
UFj/TimtCGSNt8ggg1oWk1rQyEO3+ybSZXcQHV4ZOF1xziMhWur+8HlqsyEqMTR+QEgN3UTvJ6JL
oCL5K1m7O6oWmngKEOAMCpDwmf7ydYQaFPjtix6xr3LNuLai3WIoAYktsxj+0gES7NpSTcArZofl
SqDDCIUkuAf79HtAcfAduRjGhFjkJ6/5lU/hvQb5GOsOFX8/KmUol5S7kjTp63RM0rtkkrxqffEo
ux/yNFAEwITV6KbfxzSUxj0jGld4iWgVtURJO8rYTj2xf7VYsTA3w0IPwbXB6yhpFYxJGC76HlMl
ZmgUubG0UDWXZHhOKHS9pfKyehXWbccuX+sETwXGJJ2+mP8yhsnK9zRrMnppWpRLZfduUnMq8s2n
WpQ0cTG9WcbWqdUbr/OGhhr+9t75WOMGfKKtyakVwfAMEjae6vOrUH9mSjsMTXfbaRiopf7KYHJR
xju1YpMOPtM2mMt1vg6BwxUJ4DlAJzrQIE54HbVA35jqySUsY6ffMxBfQOiJcE718derBstGBhbW
KkuJP8jHNAY3oDBhMHt1oDSDF5JBU8WFpnQqqcSi8el2vZkYdyWkbqi08FLK5vUeFHYaD05kz0Q6
jcynF16DHu5cHe3noJwV3tuJguUre1EpTvjpBY6kNz+uezLjg/SZgkJlwejNevQ/o5RrnPw29G2y
igtxROSf/hm6oDxaFSySOlzqpnGUw2br4qgWSwPLQ2LzYQZWxN2yISCzK/EfHDSrLrOjrLbaMJoH
dbUavPCFDOFZa+mv5uF/oacbFUhKer2t1s3nA72ykyQ5KhoMe/KKgmBl9hnwvEoCz/UXh0for9P6
dXkzAgx656rRzlphLgtVv9Rts8+DwaTVoEYX1Thnx5EHxAxX8KYSJO9SO41jilwd3zPJnAwIq1U1
eZJJ2riMgEJYzF1RrFwXkU9qLkOdGcE7nHQxaWFlMa+9FKENDoScRHU7b+Jy4Tb6SU2qpVgV4aC1
vVA/BHK9ANRJEGIZX+kI1ikogs5Uo9Hjf+XY55AXRk+9m6kgOf4hJIYjn4qFOCQMESFsgktQUhJZ
AQRxqOziBj2XeDdKFpSPyBnqH4JROCmBGSDyA2FQmIAgcJpyKtYSR/TrJBP15I6zqfDsYpoEG3/d
W6V2OiX+fPKxdPRWwrFVZIYPLHfcH7ljjb/tttqMTosAp5fjbbCh4v/+jrQ7rNVEtk80ZYdYw8aH
3KzbOhn1NaENKBd6hJNXnrnQ09dYL6KVhPyxNKnsKP86ZkZFoc8iX7IN96l8cDQxHlHl4aoJmS1b
+CpWMmU+iXpUbJ8Sj7Z6UVSMVZRwIkvyuMqwW5RnYa5cMJKcbn1rCzwx2ZKN87PfQmMma0JEjCBv
Hs0+Q2dfT2bOvvu5gQvghQWmjS3wpZgJTrI2umDO4Zjj/Y0jZ8xfTR3xS/6zx81o2lgXypzZpWdp
IwezRGjD4kcfeVNnXZS9gyLuZ79vIan2xpfB8CL+FThDJE6IpIoLTw1E3QgqC77IhfVbLcCpRhfJ
MSYuEes4qm1F0yy6bYAXQBKeM+3JhgqhVcCSgnkPUFZ/8djWGHI2Mdh+mndOd+PJxj2Yy3xLoBX9
F4/kWchdaKDn8BXUeQJ2UC3SmYuNqDEntmqR/r3/KMUFNzbHiDGdCcp+hTV0n5dSHuU5ZOMVRlkY
IkerDC9HqJUkTZpTyZYncJNI/lwSbgRGP8VUbUoRXg/LOaXxtNtFJ3MKcTKxu3N4ch/iH7odE3wE
Cjr7OfHTVTdpQ3WfINrm/0tXM5yuiRDse7bskhevsjw94iDzgxvAFk4Ho/gVbIJPMUkk6sac0LYo
nOWrwC5XMJg+8/JSOf0FyAoNjnEUjhaePHyfARfis7IfHJV9tX/9YucInAQYJC+JewJY9kg2pyi6
Ajli+wgpaQbh1vpAdO9PywkfOgbemPYX/AnRDkR4lvxbAD6OqJ+NNVW48Ao0tzQZ2hl6wlmYNReO
bkfkz1jmrUT8QyF4CmDEZ7v+NN969hvb6+hK4PQmfzb3/MlJjFXmEVMppiWgS2zU3vYFWZ0Ai92b
mZa5ayAqgtknR3MXHgXwNlgGR/zifwmxPnKYmzuBDOFdjYGPeed28a7w5f4Vbq1cJWStOibQGMKN
apK1gNgnsAbHlY2t3ZKYRcddFwj+vE0wD/FnJptxrkDsfpM3p0zFj2Ck2CKQMXxIMGp+BK6p3IRT
HPDcROXpD8jQwjZzbtrgjySj5StCROHB8yr6LEdhRNIevyCUWGGwHp4FXkuYsJMAprBFYCmNwBLb
3oN21lfxyVwZlM6fQ7TJHGrfi/pABHBwjxpn8Vx9cBJBemk4q0ky+gZJQV5GCoKSoSRyiskmdR0+
BMDlNwH8PWj5RP/04MWLboC7lt2Ms7Gu+N7wxi75A5obTkDCCJAcdSdaCinEgT0eqk/qiGIdHSwc
TSdgyHkpnASwK5oiwtyCXe7VZ4ZDFijdHmRM4GAVW8Z7nR/FI118FxXETeRyAl9UFiINOebWUKEL
33Hhoc5IZ1Y+qaOPAc4AO/WSicRfhwyA5YfIDmPliwj6GSNRaapOOhxSer/vGati3t3rubIDp9EJ
GhmspL0+y+33Eof+refkN2nmOfpZBFgweE4P7qq185P/MJgNqVtzP9hSwd0EpVmMieVTaZfThACJ
ZGROq/Gbml53TIfClQo6IOSEYaS00+8fIEF4mrvkyN8LldEvHUF3L36jZ5/FSfG28WfUwuqGrWAp
2e0ksfvr97I+kS/BN5Esf5nY2VgjRwQ2KksEKiX5rhm8IzBDchv5C2aGaG8gqM4JYVkhctuqc8ay
8FKcASkqcHfFyofbO5cnr4Vx6BzII+DU7rxb9Iiix89jhKc9UwRbAMFow27oCflR7dQDAPNYGPLn
bN6Mb+IzBlMLz87WzV9KtlzBeGch/X64qUSi/orkSN2hjp27F3VT3QcH9eKK0AZ8EbAfZERePvNn
x9zQ2ARi5MQ1ec2Y8I0oJcY+U0ZpKiNFedMoeSvTacYx8UIiA6aeJ1wyCjgm6EmHDNv3PtbgKgMi
IgljOMTB/pAfJupD9YGqshZgNuWBkNzQH7prDv/q5mOnTk4qI9FdSMCaSFtKb4Nz9KCbzuyYcQNN
O5W1NqNdbs8FHpJ/7h9NLv1ugxZu6zPNeUG1/+kYseL4QSz2zfhrdNLURGGBlpZ2mvaXkj5j3vGd
aIB48E/02MVtGz5Eo13C8hq+oJkCe10QGQUPcBeEtnwYvrN8Lr+hNInRqlGaQ69DR0uZk1pYx8KX
Ek9tR8iMeH+0iJRq/ZvQ2T4+h/zx3gFcRBemi+UjPyg3cDN+4nNPI3mje7a1M0W8JoATMBTTE6iP
sFVHmnjGhn0nXs6Fp/dz4DlWQOuxdwK+S5BELr+WR3z37z9j+kXthT0VekDEuOd2paOJFhCgUDXV
h3op4Y8pneRlvc0EYH799uUv0j+afbll3nnwf4lMZ2l9N5VJ/8bbuKAf5dP0G0Z1O6HMzzcINfmC
wriMHhiTMkgdN3plwAH14f+iruEaMKUAn9Jv2a7YRRdAODC94NIAQgA/iPvNNtX88PpR3eTGCN0c
mx6+onQqzFBxcQLBwrkTI1K5bymppYLw8VXPAxOWNwxutFrIa/kW6NeAFHkN/m+GjOhv0NB3Ce8n
ijRA1ZINFDmWADe5h6At2p8EZJRxKPG4HuPjZ9E8h8G+oL81f2KIzUePNhCEO0LoLxx6KuHU89qa
zLx5hplts88xlMXcA7rHscOTDIb0QsKvkv40H+WknnAtKK9QfeC7WA5jRuD3PiQJVPAAwBg5nnwk
yOmPhFDuBAoFfmVeE9QldxPZGyjBe5j2f7TAMimRmQQCx+Jju0/AjCA8sPBZ8BTJvH1lBFZHkcxP
vl557vGwMHU6A6ehVe1+vMML+gbQE+paDpoCuhoSFQHQRYfowYLH7hVIzlyFgESCpCWgKPePdUjZ
DoLc4f3EXBHo+fs0IXvn9D2xRvnJR4BCcxzRrxJ9OjjjEHDwEOIodvlgMkUPgFL1gg/Z8uUYZ257
74RSb1ex6HkN2W3rHfixTDnQcCjA1TU8uGcBU2Wnwdr947V4BwAuevEV3QTU1wewNsfcjZfEC2MR
QV51uSiIFXkeL/kG30NeEZKxesTKAj8GHNXAShE/PgQVHJasgivAUMUB1EMxzok7RFfYC8bfbcAE
WRQ/Qk5a4cTPibv0HrxW9cwOIl7PQ5zzAHpsJaB13sH9oz1Rz+xIWy6C9yhOGe8DfLy6cXLzCis4
BTzv4t2LOeq6uBUnriUg6uA8OPM5lRC14RQBYYoPEVticeOGMc0FqQX5Zd2mncVvmPViBxAA7cKJ
B24FpOkPiRxAZkrYNM89WnbYC7XovNihuFQ8U3xv5aTcmCzkD8Z8SIa5gmIX+cfSeS03jiVb9IsQ
AW9eKQIg6L1UfEHIwnuPr78LPTeipqa6uyRSxDGZO7fhN+Vr/ope7NPmQeERnrz5Hfif0S41IcAk
kwaW1/+eO/tnxGgw2S5acrY5zIkGbgyk3xroDUgJNgJKPyJuBnArYtxBQP4H0ADqcS0uoSgJLiUH
AkudCJi6RrGnMqJ7aPvyn7Zn/E19qywK2RnvjCsfCRg4PxEfA6/N20ftLCOMHlf8Cr+7FyhcZizE
jOHV39RHSbHMm/qPHMC0H9wQln70hnsHbnIT5nQBSxbEniYD2hgYYPQmMkFUPqalOP1/loqOpiT1
SE87IWoA+AL+WkZA8/f4IW4XPH/f/PUflDnmy7iZBwytQPL7b8gp/M3ijxsV2AES2sz2BzkjFo8/
/5QI4V/QkKJ35Uf7Weh58430phvfB846MKWJBnL1P9EY4zXgvVJ5g3yQffoXsEBwNzhCdE+gbckn
EFyvLP6zMELocZaRZHMl6ec+4OuSL05+7KP/iAB8fjiaP7gY5vfhlydfHRjxRC9WBCP+lNTq0Rsw
HcTP/gkg6INYwiWBUcMwZYu1+xVqBXoJFKPDMUNe9iv/Dg9uGvZVc5h+GbNuk13D4JVZCPxt+XMZ
xVqYaBQvAAFKWsABWN6cByFCjRWO4xS4IOD6j3YchhUjBCoAuGaP9otzmV0URshOVgvaxn393xJm
G0gA8aSH0xLlHvuPL+QEH7CbMWzOQVZppaIoehu5wgd0O64Mmsbh+GN9isrK7bmxvxgEsJw4IAmF
5QWXswxvNlaZsWLIBnGH06R6cFNwnvFP7RfQBnuKS/h/JQNjDCoV3gv7jv/E72yz4gAhnu8G9YLC
gWoA6wguNO7K4fe/i56Eiy9uaA7B7rFYrzSPZUjz8jEsjD8WNyUKcuIxsgv6SJSM9HdLZCQj9ePi
jad90zShEv6gowZObp7Fp0zHHF1xPsIVYYFiHTg+UJu4p2DB4I37jQQFVhflGyvyj7ElyzP4K78Z
7WIuxfC+WA/LzbHMg2HHJRxgPyCCOo+eCVT7bZzQe/CNAI3ZwxCGZoDOP7gD6d10WXtMuphUy4RK
cp0yw/oba0wG3gCERVKRmOfjd/WHZWKItBn0/IcvZ6sB9+t/2EYv5p8q6nF7RgYMNvffcbEsbaB+
bEgxpV7SENBAnBe2CI6S56VTmR7Ke35TYFSwfodHfksw68AQ5cVz4vHxKHkslE3caxzI/OII5bjg
D9HiAvEfvyV4aNeY43LxzuEuZBGxWPBZ5xd/nrnlQPUZmxAayrXK6lqGq7/iwP3UvvOEIcD4/4KL
8q58ISYFV6Ym0ijCqE1k7h3aOq5PrlOqsXFZ8NwrjEQpTSg8FBYz8Cy1L0AOd88XFxGbY/nX76yM
6cH5RbEs3bsLiEuGmdsRtavwRVXFIuJvMCXtKW+oTvnbmPew/SR+Ws61Rf/U/jS4GDG1ZJzOcNR8
DhjnUtd2i8Mni2/g02ArLjr2N1x2WZAURVSWS5210IUwXZcwL6SE4le4eMIzdOXvwsq6IE7ej3fq
QywWoA/6C6rDk5KYcNTLH8DSOeENcukolgDSYT3Aa0Iih8k+HKmJYgdb6mVkwF9g2M6BRpQEjnaY
pjMX4TRlXAqLL8qWcSlnGpN9WJoKw319Q75E71TAc8j5JbdubKijYOR8ERcLChOi65Z8K2i3qEGA
iHUnyLYIvMlbxrBt4b/hKcKbggsnrXtiOXEXq5bXwfuXl4KFOgCmY8OGS7XqjCrMghXkgGX+Xz25
FTjFGeATH6SC3PMd56AHVw29wlDcWuPK9TV3rqxta8huHYqbQL3LsOqjWX+NsRN05EhmqlNNFmEG
GyvNDrIIRQYxizXrTpJy/ivaQQiqHZT6lHli19VumKZAS+nbbGInDu/CH3vsDWc305KPKmoehVm9
aZVyVOTi0ACNmzlyoUbZSCmeZnV7aM2LRAPWNwxP42KbGuRYt+W1Hgie1AkAiKC2G8gvAoCUXllL
Dd4PExDSzJnT4pxB6HQgERo7cU8HXjEqm57pSGf9hm3FlWSkh8o0jxJ0zAAloZB/hl1zszrynHRq
8ZGSqNZPI0BvZVylDBGOMru5FuBh7p/9Ov9XBYwjfI6Mcx6MN1My4JCbDTQBPgXms4KFsHvkZGNK
KBbtZhjTg5qU+2H6zLXZ62F+dai7upphA0ZuyS4YvKzhbhkk/RrqRHUGBg/RYjdqfnYPBEaPE55f
mXydxxZK9iJMjyFod36MmMs6Mei5TzhndGl4DdrCtVIszovCnvrwXRzEdZiCJ0l7M0zWy1ijkfDo
CnDPsNgmfsn8X+BZocuZzMAJE/Pgi5xs/Ihx9y9OXhUGYcovZzUOCTlqEH2rKdCcW6pm/IMyaFKo
VKZ62NeReAoZr4wFx/zspZrFlJ+MKy3bi4187TUmI1OJr6hhDxW6ORJ/FVFEK0jyeW9tJoq9jCim
zCJ5vUzvKvSbVEbRZ/kbdWr3iTp6z4noqGHWUbQxcMuF6KlX6q0lUfHQ5bkz5pDy43a4h1Pl1Sp5
IVr3sjiZjECw09Bk0Uo33wi8ZgLiaPT39t4XkRcoqdvGGGmZwGX56P81NYFEYbCW50fSw9mflO6D
HfFYvlxTrJ2JH1Iq3LpCeklK8FNagtOwOKUI79TUvChaQrdn6U6Ut07EtL3XvEBWboo6OmWungxd
Q1o+n812cA36/6KEKa+pu7meH72f7QS8dWSl2oQKNb5xSkrl3nWY5LXxVY+V+5yVHxM2NCadF32k
Xuie3tY7P8o3YxbbnQ+wpRB30gluVkFZ6c3Wnug5k+bpm8mjUykg5xJr0cmX/6m1uatsI+l2UwBP
mfwiLc4crblYYeVOkFpkfCQ0g/lWFW8zy2JWlZM3tAllklCZgQaJ5NWm5EwVzKUcjXhabnM+6Zm7
tUpYWxbBt1V3lMLZ0zXl6BfpxczTjSpOjlCEm0RxWyW1x7FypIDOsBARQOWXrBqOaVlsAz28zlK9
tyaGEpNJpL3xhRXPIMRbMKUgtW5CnH2LlgiFu7pHkXgckvKimPDeZtOpMzT2Tb7R1OGn1K9pUZ+n
yN/EpnoYW8C/2rMaKH9xx5iqclqsdBn9PbHpillyEHMLyqNU9yotJ3mAzqC5iAFeqlwGYeha6j6V
z81AEUnbKF19A7rrcB6zQ5G6DbA/6FjOuW5AXWH7rRME2Gb2JlA4xNec1rroFUer6OKTLSywqthR
ckjMolHTwriy0oskUwNT6VRY/GKTZe4jeZcQJksTHTSvpnDk/pai14mwZwGRIOnO31hoVmbu3Oas
qK6gXRoR2iktlxp/5QZFMwzkTw0nldQ2+SAM0+HbNJBhIL4kBkajAJgknFW0HPh8GZ3Ap3KLKTrN
4jOgDCgGykr5U43O5MZJw3dlaWvRPKjdXcz3OU6h1lsXMU4Xt3GxkTp8z/StgRAZoKHT3vtFNF+D
qZCCzJC/7RwxQWxLqT9LENUamIUKClkq6/KhB7/QylogVxmifMaQouiwd9zh4qHBrFJCN9SfbWcX
BWmF/9Kec5Huf6LujsrFdRBAJjyOcgKedoyTq5Xuq3pfBzvB2CSUTQmthf+qcghS363wiuDgzK95
RFeq/uoGngvkOI1DatdpvCY679R+DMik64/kqWBpnJuPAvW6/Gv1O725VpQcHXqzsLqok5f2VNQ1
4sN5laDNy646SHxCUhHgSSg9K5zfdNPWm6+FCpE6Kiuu+ZhVDvd3Xf+o01cZfSrthyEkCEIPg3hp
tlq16Y2vKrvFAZ41zXtgyU4++wyP9zNt3IyzAGAIXVtSHRVsdThKixp87y9pfzrdURbhKwVx5OND
T3x08z3Ceu32unQoppTgj6dUnSraVW346OFC6Y2T0c0NIRYWMWrZ9L2Uxq1SnsLg3C08p+BUdtue
tppCKEvedS4frTy0KiVGdc8hQmJ/gzHFlmAM1jMBS8YiqSjoHw3zMCsYsIbyro7Ft7z4ZwH+8BNo
w21mOQueiDdIwvuVGEwKBx6MPpBDANUS1g1a46uce4nEOM7T4p024vX0SNtTD1mgjo8hI6LI7k3P
EI+mCQcx/KgqUoe2BWmc0SXDlA6XhhQz+99BF93I9qOt0W9TzvgkOMiUzFV6M7lMkmOubuZ20THg
dyBgBMkJ0wIMatZJNXdjfhz87yzk5ynsrvIEcj2aXVZRPtBCVxibZvbYbELkqGF7z5qnylgPb/Xy
o/E/uD1yprrg+X65N4srp72aYCLwyvDRaG4Th44xPmvpSvjRVFxzca+L3iC5/J7Ux74+QT401HCV
67AJTBFs5Fv2b7II8zZ1AXSkcmswD2KkU5308RHXB95xjcBc/cvwxUQTqIxvY3Npw91sbgZyc1I3
t/CEhfXTu6W2WVic8lppNgadR9veh/Iri/+GJSS13g/9vsjeU+E00EMDC3qkO6eKghR0O0rUkwUE
kformw+l/EzFc1/dGxUXxumlNB+T6GXVt8XE0lLWOttBtnYpyXYa1+fdqJeK45ipNypKNBTNuwZV
kQ9AbF+WtmHB+bOXM5wsj7J4CLQdjBp9M9FqCNFjQGIYQH0jIJyxj2DDZs1bT9V3cXESJYalp6rE
0m3vF2f+TSxsU4zcu5yq9bR0/PHTMrY8XdiZ5nhB5ZuqjwTHyeJrNLb+4PnVo5++u8FThWfj73Om
rHhb+gfNgCNQPUPLi1JPAWrQ1yQ2LNmP2S8EBl2gLSH6tUKZDKKiPEP5TyCATWtIXJyug7ULISR2
6BIySBU3gYeKQW7tP4rybDFBQSaGzZbmcPE1KYwNVwqeFL49NBrlt2eJc5CptG4+J1uzNZBoidWz
bC7BRsIiiow1AVrjpgp+Nc1N/YuouAEkgdZRGo+P0+i2lewq7Rbv5FEjg2irYefmnzp4y62Y23N1
H6tDWt51wn8h2eCwHF9Ty0vNL928hbw51c5xajhNwQUrIL04i80jFNfxB+ZZKa0KxwEh07r+jlGX
rjsW4xXLdJHb1Z1bGtdG3uJNNENUl9Z6cJmCZYi4gWIf4rbjKvUmW3y0s1sinnL9JwYF8hkNElzU
bBVp7xtHuMuRdpxKyhU3S7koHlpzk2jP0h4HfeOX00ou/xKo2gOn/ajp9kwEDo2WNfN+qJeDOz80
Epm4pfe56lCS5gHoL/jwI47q9OWIkJyEg2RuePvV7LK/FOo1Wdrw4Seyq007FXisMT9oJvtu2wrb
sb5IhBUo060odwqMxnAHC9dH+ih/x/8s4VTSsDBWqDqcR7BQ2SH1ToEEpPlbE3YanvGBVwH66Vrr
9sJhno8F1IWBal2Pbtn4mkB/YpCOPshWjXIJ+usAyFo+a5OlikXH8gQPgHW66ibNrpq+LeE6ZbNj
tZnT5bMrDt8xsH0u0O2rGwXUafhRoXXz49P4zrDz84WcrPyxa4QutRsBikSzrwSi1SescpQ/zvsG
p/1WXy7h68CeUg966o4WE5yCzFvwWq6Z1LwKzSWlyqyWYLpzzAsg2mcmgQ2uLGa2xg+hhMNaDw8T
zLhEuPUo+iwv4EQTkr2M5VMLtx33Ilgb7VUW0XVglEm73F1j0zXkvcxRM5ow27DxrTYJiIHFlCPL
d3gqafL71B4DbN5YZPj3sNDxJBhDnHSeg/TKjatI014W7EOKu5ZiVW+/FILYLMIBWH6YwI1fmngb
Yt7dKYBpThAp3hrJY/CPlvqTIU3kE7eqS2WpVH9kFXYKy6/+EsuJWoBGQhbFD73qd70UX2Tf2A6G
hFIswG2LDzruM8xsWKJ1SW+LPYee/NT5/Jh7/z0t4o8enUMTBvtJYmDfJNExVcXv3m9vVsMDLj7E
bNircf+R9NanZrTHEjukdmoPdcyzn+L2qijWmzo2e3qKteb/06Lxpqb6OluMvMBvRPKdMgEIQ5wd
FV0EFZ8dcGF2VbLWLCCSDuM+GfAr4ofazMPZGnD/gUisP63sjYeuCQBNEcQoEVgi4XnzycQ/ufYX
UB90osEFzdODfyFLAkSthqiJFMqNGYX3LDeeTWP+xejiEn8+RoHyXJC/8jRr1r0r1FvEMR3mzT61
mAqbpiMN976h2kt4R3pt/KpDcauk7G6psiNV0QkrLj/Buae7T4Zid0n+miLlT0pkaLpF9JtirFZl
tNPRGHt1ij+U33M4qjBt9VUjTj+6OR/6sL8MUUuH4SVK+i6W5XUMBD7MOnY1qz5JBSK7osA6Kotj
4gIVCPfyTa5KFPIqVibBXRuGf6A1ahuti4q9Z04YbGDdPs+nvinuszQ7dW6+iT2lRNS37ENEQlH1
XZs1H2MA+ZTGImuoevtq3FlRuh9iSIjC0paB47QCW0svm+8IjMzs/6mWeFIL9GNhcgrT4JTkMvbh
AzBrVcHtY5woFiLU+JpLDrYo84MWcuNK0XpQymw0mSU2FehWjYB1zE9yJT2avvsQsd5INONdA56z
cLMvUOXRY/2LzYQ2noQmqkXRb3/mjlybLLhJXfhQBnwy9PqqtcDffcugDgEmfEOjhMCaisZJ0YqP
uWTumnY3v2u8oCmfA9pmPWcmRjVIVVhH4zEvzaNldPAZaqd4KTnnHx74zCRVgcjN+VWPxWkGDI4n
1bbGkfNVfBaC9IemWyGnvSuJ8qiiP6U49an8Y2Q9ZiHS3Ux2syJ5vk9K2Szuq+7eCuFdDK2PSKPu
SnmsUomPOI24qBF5zJ/jT6m7hWCMuUYcz6KakVa6cfYxq+mQj/ZJalcQGuflnvFLT0tLu1RJq8kJ
tW+KHZ/TzgQA6zHMHA1bShhstoPTxIItzgpqHVxufMqTmapF7d5KKlyhgReEKIowm3TSUWmy7RXK
XHYTV1Ie9J4BVKkWpZ1QVFbN6AzMkRofz7qQxg9kPR9UEAhrmasKOU5WveoVPQwnpD5T09ldrHit
hGnapDiWHDt6YJ39CINXxhfCCFuBVAWtmr141DAEBdEqgFIYclgKZt4SQQhMJwWGSRKGRoGvYQxr
OLJQ4jRfOMkIRJXBW9A9BclCTBBO2jRri8DjKJxxciPfVaztXO7hOBDyMjWupdd2ibAmbm0l650a
+FBi1Dd30nuVteuhCt12JDGEWNKhvfoRl5pp4JRTeOVEmyhAZkE0E1mmF2uDa/7roFPM0uck1Mco
VbwYlE2BqDPnr3IeNxGWYPEYbOZu3rQBYrbor1Vhz3ATRgUmFlMkuKVkoT6R+KF9hkfE6wnIZ2eL
oWpsp3Dcg4C2svwum33Rk5aKcibbteKXGnplva3Faw3fTfXXtVQ543g2Aqq6+ZDL3JQlfvxm84qH
IXMiYUarD9iqVKfBXCoTf43iR+NF+3p2YkrqkCN/FpNth3sUHqKYeXQEDdThdJ46AQJXhtOYKwdM
D6MARxGrms9JAoaGoF4toGwthVLrY/Mq5HgRKD1wPlsyDTd+hYm8OjkV0og2WDBl0ejs0kj2Rg4q
3TXuEBn7nMGTirgpbkIvrRJXMaO1CTOhw0dTFFd3oTPpbaQ3BQdskVmTSpBMJ1VuQ0a8KgHqlG69
CIkQnughowzLXPstdg9gxh1SdIYE4fwsBrR1smZLarfpFdVO+OeslNeT1dLnlE5d9SxwzHTTvUDz
qvX0HgTTJUtGAFtEVxtbiEn6BicpMCCXGOdEoxdXGLp/GZPkiNihSIxItSDyhArqJrhNsujx1LsS
CHhLpTgGVHQrjNWaWwZ63qeEXND2TEjt9L70AlKprJaarwjWpom8ViaYDSxnrNZSYcJYQAkZ4kkn
VEeZc7vHJ2E2wjd94egPxwmKj0Jd2/lHCQVXUfzJzFGqltwj9LhjsR79mkHgpVO2IcmRxon7oxzJ
UcnfBeGRWeaKmqMfjkaPDSPmnsa0cISgL+9lKF883GGZV3AwWS2uG5d8JFQjPQbkwKXDMSK+Buem
GCgWuBjEi3wf/y0QZKcqsa8iIah+T0TmY/JrCpA2dx+I0VgUVoVXo8CknVGSoY2o1HVUCncTdncG
PSIBAy6Z22dCinoeZLAoHXmeNklqvZnGMdE7TjAg+m6fMJEpoJuMfCChkbiJySCkkGwp3veU37Mk
bxJAezGY7bpoXBlNhMntKisa6Un2jOH+onOBuVzxyRJiEKPA4YgCUIG5zkQ+QCFx6fCtKJS7Big6
/ptCRqjoegvjLAb3QDr57IY4YUdwtIfhSyQyb2YGhvasJhAJ8BioEwml7ddnyf/MmrOYxPQl6PIZ
yZqMdUbLU6lLO4DTMXkNDPWaJfLVMO2JhdgPllMCXIR8msOIOZe6lzggVRkw/9RoS1QZ2AAbOde8
DAeagvfXqe+9/ho0kqaQ+02IusDZw5H/MJbMvVDBxjjUyMJLKIeTlBtbJR8/5FZ75YlyzsD6Mkva
Whqh2xTjQl3vSys+Nxo0MH4UNWMlG4eQgJEgsCh3kPxX5VbRQG4JPfWTaSO0xMERn6DiLCX1/Bzl
fqK5zEyM2n31ogX6OysArhiHCMZDddaJuM/6K0PIyYnCzIieNXBEaDY9gGDJyBHjA41QV2uJdskO
XSniAhGBM7UVrA9du8UiMdPBMmPmAjIEY68SDSst7BUtPRXTlsfrVqnxFndMrw1cA1jXIXrJ4L2t
qEsFUrO/kpTDComDRrtvvkQkcDnffeTRjrHF0XnpsXwjHaxOicnm8FDQBUjYu47YjuIaYz1L9TXF
uONDfhNnprt/fpEz9oVO2tMnt8FGxkbPjL/q8acN2FQE9uBKDqmhg0YaeAoGMaa1MvRX1g52EzC1
438R4ZGa+LDMCIIF5u0zaRkt2RUmVTc9iiiQeEymnAH9qcU7WDKxFSA1G8gMZejd93Hr7M5a/DGp
EiCVus4CnZvj08o2GZTR9EvDO0VXGLHmXhY9ib8oVddn7BIUd5UI0qCRVhIgrRodTeln+e4qqYkx
+NoUvbr0y1IZHfChjMMzlx5ZYtiKBgs+2sWBsjZgY4G5AuagpQWEGRBJKSrkwirfj2Jx64VE3+tc
pBMe5jLssDd+50GKFsXjCky/Bbc0EGC9yUioMltu7EHfKr3d0LlxdaP+DbfytG8JC8cw6qDuGoxg
GNNiDU8WS+m0j/lXI+k1WYfjRhpsct96vOvACBGpJbvJYk2uYqSjp6iAh+7k40ab3K6zZcsTBbJP
iMI8GtlW7rYmHLbZnsFHAoZxHFH2KJ1yZscFfo1EeDrieOYC9NOLlrjBB3sPSL6cbMhpCB7p5fNp
rYtPZXxxVFHNmPWmCVyZ06d3g9wRCM5GJ0Fj3F5V042TDRKgGYe6hLXtCRLoybW0jiH2lP99Gj5q
NnpZvnuOXKIz6YCuKE8qwenRSfWZ24UEcYiHDPedBfpwA7D+xmmSfbdnAKV/h9lWxC72LkK+w4JD
PKawUeun1DiQ9IJmnZgb9Bhd/FlATyjcAcwPpzIXMRatdAG3g7Yx2UHoCE1HuXKbx5rHnDw6oHbN
Szs6oNdM44+h28D0RqIBd6/YB/vwONCLNesBogwBvdA9IYXjJoB1yJyRO+ZGbPZjxlkQwhSyHm9R
s2E5mLgQMGsYTgm+ImQjNvu42JlhSRzdWfQPVrwZFhulW5CQQv1mbIPz0H3o1iOBEhL7tw66jfnV
TU6eMxu2ISyK445rQ6idDoFf+j7CYMld9Gg0u+QW+J4CWLDPvvHtTQxAvXUkH0vjRhWtrZnDpJWj
RLcBhna4QtDmNxt5SZ125Poe8XHxFGNesV/tQ8lLx3UVrpeVgF2WIr6NkZey0MsD0U9G9zAAZhSb
tTJkp0DGERVbAMJ3tWsGqFVCw2YXkGVe3c1Tpeyn4l+KY7l/GMguxr8YCgA4CkdosUuPJd5K/kqR
tklIrMgjvArAXsj9GQGuGircbN+NrkzDANvZoKc+UR2kmqszMlzzhWp0jXWn61z+ep7cVNWuqktn
0S8bO629BnxTf9vT6FNiDW6l4WayKjd0/YG2ri1GooTLOcWwEVVsNdXJhWFI7MAJvuRCf8J+xSc3
ZmSSqK6Lx4hUbYXMjJofWTW8vLrcCpLdwHgSNh1J2a0DGQbrOvOzFQglEBGVU21uCTyDxZBMD84m
wdooqCqZIEFq3KqxWyQuJFrzs1+8biE7Yg8Lxa9bF8m5O2DMQyvKbEsNoeyHJV/1ho6RmhQOHFkH
h/BGwtNiGYvI40bYMt/e17FjIcjFwBlL3Ic3f/rgj3BWRMjrVB5kxeA2IJFtg+HcIl0hK45IsmBe
gWoGOytBm1Edic8QSW64RldsgZsjIbyoCXFtIKgWDPA6dgsyKOCaJhIQPjYHjnHyRIBfuP0xUA3t
mHcC5YNS4j/gGD+iJSwWNhOqLhNm/BJxZvDk+1VlEFRQe8YH9MLF/qXn9TD9XPxHsdRA/0MBtV3i
Ddi4sFqDgPBuXDKe4C2iF5orymbkyY9cc6thU0cOz4OMM2JyDlzGClJy7OEh10A14+ug/tAHD8Su
DUjFssNYoCODMQS2IZ8LnwBy5PSbJHbhFBEl1ypYpLY72eO145OlurIHJQnKTUZQFatEVddKscmI
FVdW/lnOP5Vm1TFIPDAvYaZ14BRZVivvmhOdCf5huXqmNfiiKDggEhFh8Ph9Y1uB5zIew2/I1pEk
QpQjqotqo0bDEoNRHY0r7pu+w6yyw8O0XCNvuwUXWD/mZ7FF/V8c5N62cLSvXRYR5NAJM/gBMg9X
OyapaxV0ad8ieFwef7Hhh7COUFabJRqA/4+Z3G/CG2RjPh3E/n5LwbJqhq1mOAERZrT+frSTJGhd
vDQQGcySmFS1n1EE+sXFFjtcMpnJ8cNExvjPhotksLY+RZhMkKoL66rgHKbmRv52RMrLYGKGaEaI
9lmtdnwLNCnRW3IsFvEuYDwKcZEt/IHVc585rK70PHrz3k+3FksxR2UPUIy5FsHEopNReuukQdMz
vOEoNYHYL57Lg7nmm82wii7GCZvO7glySYhhHnzCJKLOwfuB94fIXHHjc++lZ0CEOgSrXnTa+gXc
Nt5jnZY8q2d21LptbW4K6K1IKLCVzNdZYeOTRacJ+L1EMMGxYk8u+fAZMiNE81uFkQm/v0MWMge2
KyT3qPljH/O+OnGDMtAkXav8KZ76BUPcEX8bpMZL5IC/BVK0Mif+4VUWNwzxyi7mpMBK1YUryJpm
zyto8KUdpwWseH8JkInlt+agbPITFsHj3jqiUisWzwZWQ/LoYQrh2WwHB+7Cmiy6epf6u7jjo+Al
1wyHTeUIVb3fRQdCyqjI6nbHnSkcg4tcOKZ/ZaKCyKJno7+xsvlPLQfWIXqI6jJQL3cq32Lvz7uR
SOPyLf2LUgfzhOFDIierPeS7CieE89L8Xcd8M1CXo/VEyKF72lWK7ry0MK2jA9/UOLKxY5I6kjWc
zFbf0gDA97QOIpGWG8oy6hNdWpk37h0wVj/cV0wpA9ovtKBXrvH+P2eT+RgUDgwHeDa5o+zoJKsL
SnFODOk+3jlp0I/357LcLOcDrGc/OSqb6qHs2E6AHHVlj5Wt+V516Ju3+IZHxgjl8AXehTShKlym
fdclZQPEZ3zPiyXA7wv1HURBuGTYTHNAYPRRXqMLnSEUdMjhUGzZtXygCFCgeMPOFBdrFfNzGbCh
kCB6zzxn4XbCeM1cuIDaRgF64MDAcE5/y7m03jHBNUtiLxrGiEDxC10Q6n3B7GkVC+tEcfjiZlyk
upAX0xOhOlRzRL/RHc7YDW/ybiMjeP0aERSVd4NpJom1+1khBWqJgL8CO1HB424Eubqa7QQ5ENA/
9GlEnZeFg4qlFzZWBW5s5EcR3XNUkADO5SXA94oobdwWtQ9a2Ril4lFPN0oIC39xxM42A6xj/PFs
f7CxzoJlOa+F4wxdrKUDXHGiRqQtQW/edWSGpDAouFbY6AVyv+zAmmfBI6cZoPoTF8ZzStYGagsY
4god3Cpa+h2DA3mjLKGX0eL9whVM145eh0+HVPRqjR/WAVJFeOKyXxTPpaPzkLaS+ugZ2uwG3KFq
lzHhc7Yw6WxVm3wO5L+HCnh8DxEczXtvLRqzE0oQjygQTo3gWhob7j64hH2zqcw16wOqAXJ+M9nM
DSjLITnWZE/Nb/GZqT3jsfhn0p262045vL0dNR+G7eXk6LhaES7ECUnLi+Bxomkmj/WRV27X27qH
klPcLV5vhr2IxROaI48Qx+xAX0b42U1lEapnLh84T7CsK7fdmQLc4YWXSvgnwkdu0Z5QuyUHcSLv
k/RUthgIxYHoyTMlhbFtK5uPIiYlUVw4VPQSXHjkz/U17Mg36X1AvYPtwy8LilyIbVi75plebHEC
gWpKdhlF1cT2gQ00g1asKZvuLFhuLvgV5Vmf7UX4yWgZ0rn0X/h6elbkNe5RVBREDmQJftarEiUC
9t8QVFCamr7NSYyxJ2NI7RTuy8CGg6LAzvcP6iXsXLgWODCryJt9MIglHV29QJ/ngRhYYF7oGK09
NKYxsLHfYhAR3zEMA+unxd8K7S6OXEI1zHV1JY9N/YWYy0CfewXns3TZsDgLgVnAQSLeARwsJBgG
givTR8znYEYvwX4hKbVsCTgdGYXfmTcRLskVeX3AOooDOtsUR+EEUXrCfujKV8FEZTlNXE7GDZJh
dYRUFZ6jYyX8l+iwR9K1SDzZxiqpGRw4LHh2CM9WJSIUvjLKE+uI1J29c5jZMeJEbFkzXthU0SWw
pd4BauJCt671rtwxEmZBkHcBGf+w3Ff6WRTIkFgPwwUh7bji/qKaRNPWEAcoGFCt3LpeDOFRoeAS
s+zU6kAFklr/eOUAGuUxgCrGZSRcU1gJFxj0FBaCv6PA5muYrXCTJAf+iKQO8hScfzwfWGTqmjLe
F52BwOe9cuyKfV7fcL1B9ARne+Q2pXZBvBfD4/ZqrIgwfVgZV745L2+eeemBkGmv01hsXEdXbgxe
ITz5TGwTZ0Kr47FZMEEKLv5ZKW288xnd4ReFcJpTE1k095a8G7pFhbbkrppnwFnGaax2y6kOUA++
M4KJd/qvxkbIqT4CLkqPaoH6goqD2EtUseBgtL2aLZzSvVKtzQMMGuq4fXCthe2SK8cK0ZyIidoS
6nHsPtu7sn+l/ywH0tfifUP0ELAhVp4AaMQOAaH/kxeVd3VVesTh8x22OIK+X+Wr/kGmgbMopsZU
DKhHYA7dFlnrN2RpGjeBENt6jZTkVeCVU11VOLL4x/AXEOnTSoHWp87icqw5icYhs1YIhfs/lu5r
OZEkCwPwExGBN7dQVXgjhKSWbgjRovHe8/T7pWZjdmfaSAiqKjPP+c9v1FaV+kOZzz/ti3EW16YX
VQbgan1+na17ADnciCuuzyFeHTqgqd3LvND0nLiagQLPKYGcAZ+GTH7/eiXut8nYK6i5tcuzxLmS
OYkullB3wrqoGqBc4meInZ6lRXgoFHG704fBokFe8kwYcekqlIjYNXuJpbKaLMpecCRsr9qmZYtr
9PgKtY4amMB98WJfrCRCfNNdZ+Cyv8q/3o+vRE6XFwcNO49TtP48yB14OguOP5d7lGMwdBzwe50Z
6/cLwWNRhwVcmDeKj5Y90nZl17tP0naxQwzBJzFbQUZW9G7EkqdB2BD18A7mp5qBlvKXup+hLbFq
HnMHVXY1cJyFcu1ec1I9DULC4UYM9RkeILKDZS3jqCFjeKEphdsaxZAMPkIgrqNLvaw5sj0u2vef
i1yWuu6nzfZDnYDFVx4sXgC96oF1vqFTSA0RDh2Ktl6xvW2F06K7beRZNI2X8Qas5ClnicGm4H6o
78rxmmfxkOZU7Hg+9MHmAuUmry5fF+Tyu7dVWH20qvu41CtbngXLvEKuUEpSFUVfa7XrqF60JRaf
Non6yBZhpd7rlpqMPycM/pFP9yvaW3UZgYTWYe6BWdbZixEXXq4oYTUDsbHQKQjVyzUc7GWe17Xx
ObK1zREaRCftatePsXQl7UNooVRMlIBUpKZ7hRl7vxBBW/rLVtHjzIaiSA6AKRmp7bUJ2yBfRxky
2ciW2irtrcieIyat2VpExsWDhmfTho2E3Xf5SCosBcmZH40rdg1rwmNS2quwIpXMvVIvl5C+2OBG
DApLoqzhI8dIv+qmqF+ACXIi1WKiFYVZKzfIWgPIsI+eRgo9awbPgAiD2oWbrqyaNunUutRatGal
6r1pHcg4p8oa3pVk9oXde6nSX+16c65IPJsLr/dc7RryApfHJpoji3BCCW+CKe0eOjTKUKdzOOhs
B4IGr006bFENwXpw7mY8Bd3+iFLBdz5pxYQzHxqOuDW2nlXwbLvvzEZ+vQVYFV6DBScNBQIpSJU+
d1ImLwiu7GuMpgdlBwCvdrhF847YLvbVlQ4fw0iQLe4a5uq9v2JfpLkt68aqaye1EUtNdJXyZrNq
iUczcFRcKV/i2fsDzh9yXxp34vjy2+Efu0fflnqiQDJnjXcu376aisrDtJp+bBAWs7YUxlAm+gg2
JHx4KhLkFBvpePfhLrmHvfM54qKdGTyVNsXOc8D+w9dtDjV3ffUOd9v+Zaq5vtcPbgw770aFTo3v
feAPGVXFRH0HJdmmjsA37jLkyjvOK8HLKsX+kdJsXx1boFZ9qfq4RpdjwkjzmEfrslNK8bq+cnet
LVfJkblTsKGpZb9tYBpxxI8eF2ZbI5MuSepyBrHB+mMix32tW/7aR9Il36UzcekWP5Sz6H4CZ+oQ
KV/koLmHT49VFdRERbH8CYKiIdPZW/v4d5ZPAr1HNM8+3T4UaOGT6+d9icxUdwH4MnlyPOIFZEB+
7bIoq+leRSjY2DNRnb/le6uPmzM8CBlzAsfwtoKchyrkr2kBVsCzqYO+ZFG9bK6V/u6f/J1/nHzj
3fvm2eAfxuIjBCr9eozzEPjjWhhWeZwDP+ZFdDJF98/8p7BOloPnqbFZN7QTKVCkRCet+r194TvN
xcqpd3nRxIsE5bjCKaX4b+aDbumKTjRWuXOjPN/UsS+iwJgqXw6N4+oWZ1KsSoEL2/0xzi42nfN2
Vp9l9smmiO9USLKXtC+3qywl566/tk8NTWe7kAhvyuSUOHGIuCAp7g6YMemPEzz/sv9+MrvON9P0
GBXzwnuRGk8Imo8506YfS7S+BZo4dpElDP37uJ/afeYVlqnDp0nj6oQtVGksEa4fs/4zR2TuxqPi
LBaV2m23bO7PaSRdE67HIj7tSHcqBRMearFdd3tPLs9J/vx9g7TO8cYrOVyPIodqC+FRFihI5bIT
TlW+xWuR5awtyMGyqcZjVWLndoge167ZbXItsQjb9wobkJgUiMuSRm27ih6ZazuzSsXZkNNrMzjt
/mXg72ONHRLb+JjcL+N6PvNIVks/nrf+4USYyjHzDjapPPJJ2qotpzHen89G7pnh25AfrNmDcTeQ
YFy6/ksvAP4mjOvyvplVlxl4xZu5dlw+QUoiz+ouakcYV3HTzFSomRi4Xs58jleVbkqksmjVvNr3
vB9HJ1BZidPZ+EQGucpj4LGTpsgk8E2bq8zyleqd/2UmNUuKh3S0mMmLLy2jR2FQNqdap0jrjIsO
8+mJfnpX3DfGTLO2j9cD58+hmHnMHdSCPWrDvn26f2vUGIJukIWKRhzHz42N8LSur/i+4GnoWu/H
P4VSAwrkRLmpw2adwzltfQ5XBb4ffHrLjz69lafd9ltZ6T6aaWXNnD/s4kzD96Qwv37OM6fm00+/
X/P1J0Xj6gaspIcrDm6UOqXg7RgyNA6TlQ4mpVtuMaHZNnVrhyVIuSISKf1WAotf81+7lXg/4TZS
T4+sp/ywBVX1/NZzBBzssGVMHdQpfjQQbrVU4dbYHd+2j59K7u2ybipWtovkWegfNoPNkwlf6Jqd
/yeDDxTDwu19vOvkKqN9vrlYOZmYKd2q+C/ZQ6N8KrE6eDlm+48ij8dLMzX7TJXMqrbyVoxg8pkO
lP6yC+C16X9oADijgYwrl1ZWEOPMm5mul/76WS/PAg03C3DbtjKnbjr3qj4vPHjKNk/X4RW0cjYo
UjjlspVasXjSiLNxFWpsFRxd3LFAnsf247a5YClkWssDe7EHcHBj5HwY7oFi5SKyQlGs6VPGbvpY
vy+IGI0XHkKFxSpmkHP2xxzzwsHsaBqJQ3CCHmwlH96NYbPsjvc6jTE56g0kkrZTbZleb/+ouTcf
EJNjcbovfO+ereuTUb0aYHXCxMD3TevlruWP/Y1o8/B6WsxVXy8Z6Sh3WvicodLN/rbYjOMUt5Ps
OFNdyxpOTZD8OEhf3Z16anazq7VOc4wFB2gm89AA3qyDnME7qtIOorT+uTxfjvqN+8ZoQ1DmGfhn
DIB7NGM5t0TJWB0YTaPAkqjcHxn+jefaM7eMx3PIDH349e5DMD2m00syK13+P8wcA4tVrXQabYJO
dP+9lrhW0heXbIil9CVZKO1Tla/MYVXbqNp24/cb4dzB+X3SsOztI6XHv+ztc3nt3czK5pePMh0h
NVNUKdy6lf2imS7/mZ3fr2Hy+VnZs+fQ/5cog+bjRZRlqJX3MO/0GaHBc+imCaMO2MlhCr1Lp/iz
2I5VHrvlsbY/CfZ76pR2humMjXFcHwiU+Rz46cD7UsWf8vQ/cyw7Tj9IatX58fOE0rzO9iqgu6PK
5K7JKqRu4gsOBm+Fd37Ut4u85AKq0oPi6BRfz04irqCLey6uZJUoGrJdhlAJ5oerTQPPuQ2ppfD4
4KVY3ZgFMfNcuPuznfrkRK2z4A+tWr4hOPGqbZSiNjevQkNUbkjtnWxfH13YV7RoP4CSpXZQ8UOF
JcbffJ2/SfI1h3E9pFRfhKTnW8fmPZpA+mqMxrFJs3V67uYz+XOPTHJlGY+b18aiXveYVeEuJk2V
eOyP0cNjOq/2OllHX6WklBize8UQ3AtyBHE9f23a5vJ1Q2h3Ng42cU4eZzpcNjKdYKcVXOcgPPXg
4VUUaqwUgGHnBLSbGJnv8IxsrBr59/DK94byu15uok6icC2Tp+4mgHkHxkd8uhn1bRPQfVdOcpMy
pXWpF2tUM1V/LmF8HEks9QHScSYRt9c0ZqnN4pF+jNPdhWrFkxUvGuXpZKT4fNX8AeJZUbSNqpNF
tQ9jqQVvPa6R8sQhs58Z3mmH1ih81UK6R5NeaeGvQxTyF6qzr+eox2KveuvmIjbsXLL8E2dchP1A
3R0tGnxHwuwsCW586XjMV2E7ODcNs/4Ib69ZzIkTJiCevu9WV34wOzsIoB+3BAcOw3edXyEPLOuF
bF98smxIkkjK9Yxrv2V9tx5tO1gijEqfQshT/SPPKbqGTr5V+nNuanqa6RiilODu14982nbvJMB9
dSibPZcj1hi9GRw45rsjQ4oW+BjQjXPRuLfHTYKSZHhv0HX22Xq0XSNBlL/3W6D427Z/8dBsX0+2
xvroaTvs65NdunsVQg+HXb/eGxwgX58frltLqgT9L9ey2oRnqixz/wHdRWN961bLfJImvYnz3Bhd
z8aiZczZoOFrLxpsFkbpOPt9HI3/5ZJ75/ad6TziXBIuAKXRvum62HBDNSkpgM3HI17+rAdCzkud
TJO798eJ/5/ROh+s8Uvhz5zd2bopV3FkpKPQDF5nxsHNTAcgXpwiPj9dNmjK6Z1tt8uND8YxPwyp
dI6/2Qi+5Qd6AAjffnKRaUMeKh+gZVnTLtQKjsrX4dTNvuFnN8+vJc9Aqf1c1ZLcx+FN8vWXZy6m
T2DId3uzSTUUFSEVvsgZODkwe1hw2/L/4fzzNLyPjoNVGxj9Jdy56zwIqIBn+RCg4xDTfRxB2/fe
87y2AKbIPG9cvi3FnvRFjhVNR1X+PfWH20h/WI5yw1V9OC1HBqF9Vun881Yvo9XXlJh6XpuwdizW
Ti+ZjwUKWNWtjCS4u3mLWDX8Zm1wxoRabF89NACMAPrUdnWzHXPrQ20ud3vJpgGZxK3262hpcYVb
v0zuLOvoehpkb+25YXTYE7QxVT/OjsVR1XKw2i3VYfimdTIBgfjdyNMDwh/pMzlLX9ti1O0VQnwS
E8b6MpkKTfFkbep+eKQ283LsxUH94VHdJplqc9EKf+VzeN7vbbS9bngnyKJdGtWXbbLxU8aRkSrs
wetAqurPybxvwdOuRwFLXb6Cw5vha86NZ5sTT9Nmmph1Rb8ug9VR+A/7QaiOl4wn+CDJKKzvvnj1
hoSkZiZCnLIrckFKHvG4Hp7aR0zzG0kQGXK8ssbPzPeOzVznVt/3RzhHkKGwpZvB+KfQ2bXS3Svz
yHF912Mc4FHbi9jgjly7DRlzdeaf28FxMBEAHHaw6lC6Rx11sTEeJEO2if3KECfFtXJZYUIxV8R6
uCJU51HmI/zx/rUwCd5jfX9ZTdXAHWyQplPQRTgdvtzEfobpomwwFyy8ks/q8y74lRozrFqjVWsR
07v0p7MWlxBetY0UkKPUUxulao9rU/xM34r39sYDF1AEwTIM5ZvX0eObXU+Is1d/Rdn36yBMhP7d
HWKAMR8/squDBf/dhqJ8fOFsWAyuJDy8B8GckHkrJsDmyzY1KbTLOVen0D60xA647caLUKdauATn
CbuQlF+WPz2c/c0XRLu26iKNg2VigSr9nUlbONEudSSIaNtfxb/+iWHY6evt1JdhvuZGAgwNjS7y
FJafQo9YOjlOw3TqoPrn9IaiZjlikpyhFB/AyZB3v2bIiKHp0Pk6deE0ffGH03kyT/BKTWNiJYtH
LJAUPNOuqsN5sG8f2xB2XiM4DppiwNp/T3JA5ezfPrGFWsItbucm4TOoYiUfmwo0TlOOZDZXwgLk
Jlc6PDOFD++kpjiIb/4vDzuWhputHsGwnXIr+IQ3Axfy6KR+xNBGcKY9dzHc9cL55vwKnq7hW9P/
Nr19qoueUfiz6qVeZWvSn61Hs57d+JEa6IXnAyYhevw6ZguCyGxWpfHZ3BkiPpBIWDLCD+Avt5Zx
mWLq5/LCmQTf1LyBk/5F66S3r4//ubx+t4oL7dTKkbFrMWE4lGoFdbSBOgwW8e8nYJ1dOeWNWZeg
s4jnUAsoZEkZnGwnc7VDJpSpVSjmuT03aIj2beAhAHRz0z15XYD/NX5O0ia9nlFjj4YNPsdc0QjA
HbR5AFzajzeo7iz2IC1ewIzG9TEebnlKkRvjXtRkgmlloakYZBKX4lXX/Pvchl5ibjABK/UWXRah
bjUTrssUxPxs+4Gz2ukrVClQZB9787XgCnQZbiut7QAKuP0hMEKUWP91Lc68Pe8/lQ882VPtOcrX
mH5ge0blZqUmQnPbWHUqYRJvZu65nycE+XTFVnYwzllNd9N9f+WtY8S4Zra4bc2HLarrbJyLR1T5
gH0fbng9tlXIr6PcO7Ju8VVebt5bI1vb0j4abNnJWjCOewf94Z9ykpEgMTVlE0vlwM78MVDXFBZr
QRRjJniaQnBnL+UlNW+0ukQWnqediM/QUqDtyugbGKqTkQNYKw5cwmlZy8kRah8zlzFqske7kmDy
ElZavEcd2UNdqoc/2b+Vl9RLHgLpjDZFii4RR5hldTlZTyjV2EYN0v01JLJmC3c/A5GmGih/SwSy
uOJ2jaN0mEHZrFw747TsYOU9FOYJ6g/J+iBTbIWZ2tTdPlnfoOzrMTbNXP5hVdRNv+kSTDl8tP5l
aqlykBz/qG6myyTVu4pp7lrViEdOwxd9i48bQGvGT6u6Pvs5wchhLbBFXq2ZiKU/S7R+guiaxR+B
EoeSzz83VAtHXTnKfmLD7aL84LC099Rm3XJnyeRIq4fZPCkPsvc69z/PXy2g9I+jnYWMWOhHPvJJ
L4kpjwogmGX7nMZpy0nmCLqtFXPVec6UhhOW1rSa63lJhotCYCpdLOJss9RzCBoVDzzVKaM1wElx
oC7qhSvN/faaas8n3n5K6ErwoCOq15J33DJjOPdzi0NZGTJzwxHWadeurWy//Hptpb5Lb2YhL/ca
R4g80//4WkA0sliO28bmD4lVv0QX98NlYNWtsFYQDrL9Vwat1VDTK15vfK+Xf9LN3R9d/mxRHWdr
mz+4U/Nqsf8k4q8eOr660t11MvVF1zY7PbNS9jY98m+rsKSx3mYv2743DUo8vLkUqzdvfx0dpuXB
dnJvr1XBpQatgrt8UH46yjKOv0I7NAXc6U54GEwKD9PdKj50f4tqMw+GSluPxFZ6BiyFPKo0qbjg
tFqbr4wqg1ZpwBTAroFvbZbhO/buj7Zk6yoepuOI4rqVHZU7Gu7K222wbhd62zZYB2kMal+bT4o/
wazPIumVPRLuRKV7H2bDw77qnFv3Gu7y/iM4pJ9Ac+KwP+7Daw0O2vLoj0/1WbPwsurkRzjqNAy9
wpAjNFZp3QF+Cz58XhypuYuYY89z18/lxFyIM2B6gEIb4aWwUES0yMRQBcksr9t2OG3tbty6wj5p
Z2k5Yg7nhCDgy/Gozr7/FD5O0133mKoVwgVJfWxnUYFi5uX6uohLYTDrvJVm8FkYrrpl/J2ethCF
5mAiYZg1yyXhuDcbBonC1c+v67/LP9unlskNUl5mzFHsOaGHw1hwr1SkE9+4fOUtWr021pNcL/2K
JYSonaUt/uvRe1v+mwF+AsHZELmCkpuk7tXtJn56GCVRffnyNPNnOEm/8IWUZ/858sPqXGvgfzFc
VYTZVQfde/695vHbzY5W1u6lsW2jNy26iFLH9mIZyW8hi1l0xMlAk/el6NAB2xBN80qJGN74y2tL
osNtkP3ZNzBTz7bpc8PDshyhmc66tqWepKRo6dgn2e2m4uXW8B+Ls1Bb1QvDa4M9LdOoViiOFJ29
4j/k1rbeUvxTDsUjw2kcuq6UUaYqSQJoQPNNUjDKRHetxP1n17Ib98PRx6Fnev/ZRtw72s5cpNmv
cGkZ2Y1DouTMSGNcN6RXvD2+MUd1d3zfkI080oevXQvXE5O28uEUcXCHc9IBFO9U3lq9tlVkdwjH
a8ARDl0GW3wk0F0Lk3W0Vl2GEvWu42MWd41S/Tw2uXbWcG73/qhdYtS9W1x+gfMnJ2q/WlodVnSI
KF92vWd0HYRu6+qocgUEkUV4OdvmbBi6xzv3h5CFolnsQMdSSiNPiO3F/3AkdtPQpi2TC/Gs2dwy
AhLZ99tOLLDBrZtVX4UyEwELtYo6WEtIlq88DJV+/u3Yr6SizMTgJ/bEtc6to+ZDyd1dTTFvcL8Q
S6QOlL/NbQs4xDWTujCXQ3vHamyG8e79R7wNwEzZdpqqMbpi0FwOum0/zgjkWDsqP0VD9UTeKJ93
PaVW/p/PpLZjn2AGGE6KQAzIQAhWYscZYNZu74i24WsOvLCLoAXgWOuZCPDj9xhz7+swgGtc0BgD
K1+Apvcm8UHFep+4X9XL0A/d+f6ycd+YRyBAYo5kjcECoku9Yt4YVK0oIPtPdwdE0Req+5p6TYdC
Dw97EV09l+tB8R2/bOexNJkEwSiFDUUnq9YqBm36dLJCWWHzD+09eLPLJpxm33fooGYy4+4xsDHr
ZIbXP9foFh/5KigrvS96scLr2cSs8ApyHndPMXe5GGsrAZDHBttvZQ6cmVRiIskHphJy7fKl2vi7
aK4Y3+Ae3dQy5mWlYK0+bIpRKRrXcoNybZbke5gWtcqPFKv+U5/Qyr6co1yfBDX8UKaIsomvf+9J
+Il4SmyPBvcIEgr1hxpto/WPOMgYlsByZmupnXrX5tepdzF001u7KMs/91FYsm7UvjkfrFzq5QBg
ihSj7r77oFipGBxR6u+sfe8o3FN+EwISwwJcCyO+Ix1ZDr9Ej18T0Vk5mPGpt+cDF33kip3/Glo/
k/ELgh7EkGipFZ5cXTjHfKugv8IFUqsdSQpR76L1a8jN0MuVlLI0p9KNp2BdZbYR/yqcp4b9Eti7
vDntxzQSixenIDNGHgCfJejOY5pzUK4o1XSKqFMq3RezbmwchWow0FwmfBSdww5B1KDfjjwYFSqp
h7OpFv1F0RI7DweOIFhFxoMYwAJxcXR10KKvZVLw1vkEqrgKbQ77/h2OZfihulPhc3YUfVA9qba0
7gPxAc7W9CcmgVVnmXLW6xZDMz3UCn2fhpsGbhBDntcARF6Q74MBqiP9HgiBj66DptJG6b9596a8
DrJszHmvf8M47iOD5n5n+cnubZ2OgL0+HWrdLlDroTLHQXkbI+8cR3vhFu0cQXRj++ogXCmS0Ug2
L4ZvqKi+2i4mSUoDxo8VxuQsTcMGslNUjwVWCdwNwRkUUHQTcWcuOf4jhp2CdONLbxOokgehhsNf
DhLepqenMx/NDXSoEmMsuldYeAkoyILxPyoQu8VMPh6PiRPi9At/mIWdHLL2CmkAMv15vAWIpTw1
Xjgp6UYAss22jp5o5P56eD+9l/9VTnHpL6HIkXy4vu+gS8yNCM9/LqcEUKcRPAyB7w6gSviEm8YD
CgYbENTTSrRCj24WW2QChHc/bcbY15PAXVN5gYQnWkSGsoFZAyjuuw4BSDxKhX0CDFKQbY/f0Pp5
YBRevu2IGYzpPIdXHSxSRetUBRQ+4pBQesQ1D39VHdePI6lku7SUlDWWkTSSf5f3XBI8cYVfLAeQ
VJGfvZtzZDkK/TNyJgZA2ITC7qNZ7pmmObHABtGtm0G9TorBrPx5ra0EX4EWYCdqzHum5sEvoRFN
nuERWSbh6PPUEFEqIfunt5D/8KG/nz4n2M5Wnyc/IPOIJB7VUEB9PbEyiYQD6t14Tk76s2Rva3sL
CHbKD0BskG883fZlqbYDyg3WlEwN7Yjnf/evjNqh4rfhsV9ojD/LHZUfVUQPK1TXokf+vHwyy2tm
8wE/CY99gA3QV25TfE4pfL9o2hiw3JjFJTGC9muokU/iM+Y/05/Fkfy+Y/v2eWw8Pq9qne7Yzq4P
43Luc828SzsGkKi3eFNA4vhivyl48YEchNHsSx4di+x8oXb+SOPgsTKNS0QDmVjDgrGSqaGm2gcI
lyPdhA6WlvUztDuaJaoGXqP0Fm9ptZZegVQkwiKtCRHSR+4cXfHDyKWJO0788HyxtPXlCr4b/kYn
lFMrZKhiVOwc/pBsiQH0a68CMNCGHRQtIFCU0UHBZWsVvYPZy8Y9FLM92SEGQirx4AxstN7HSa4M
Dp+/3iGt+kdIzvLVVohiHmzHU3EK3Em192ILawGNVUeFBrP8SsYau3gCzOMzsRujtC8P1Nns8QNN
F6HflqX9NL3Vc0a/GGB78zIPFDDHdihNtPytW0hdjLE7wyQl19583TE5p4CAVG88WL3pVTCg17pv
Py4QS+FFamaVj3mqjXoiHyjUhhM96sKHD0hwqKV3L+fGpr76ek6kgnav6dryI68dwAUMZU14ljT4
LmI5mk2zn+UB6ZyaqnZuMe5G+NhgsThJ9An4Zs1FRzbay+kvvCYO159QxsqpsQjsjTus08A6Subb
55orTgAsdJ8a4Vn3OAmgQPrTbGuyn5RJU7rG8Po0DRowpTJZJrkJgr1sNf7ONoeeDdHQrPwtV0oW
VxzA+dzHwqiNi/Nbolab2sdT48hdkpgT3d6cCi1mlDBtJRvAh0v5ygWQXqkPIRK0nt1xkJsfFZjm
8BFIINpjgFtKk13Lefdszv+6LW8wyvb8FmByv0UnhLuiva8/N47HTcugmiIQyu0chhi6Syyy94zi
B7BuD/Q8sQBKPXGiofR3WeRcFfVlxcFzmIoX/giyNe8f24/PAD7da3qRh0s6fs33r3GmNu8V++T7
gmv/HuNni1nB97VW7h8f1WyfuuuY4KroQLTPFbjBnaGr+7XrkKh2xv3832vsjxRAg8Wo9EL8xZT8
kdyMLboinPoFf0TcH6W6Z29FJxl86XfuIdhIeRKwLzVDbpgdOTA8MhprkH2NMoLVd9h4kGwj4KZs
pT/ZTGjAYHs8pjwcAX8g3SgMQSGajU7qHVpq5yv/hI9pGwi5H6Glr6AkFrfJYZcQdc0Tn3yUeqct
xmi2qfwiwS4kQL/m7UcnipHQtD3/Xf9pAa8tDZ4uuHqML1ExUz0gGAQoadU5qjyjjPJMoUCyZTYK
bTn8yasdlh9+rVFE30wWrevHfhJ+HCbyi2WyquY+uAHHWpun/rZnqCEyRM2RXmqty0F/Y+cLcQwr
y6YyJLyTzJotuBqY+k34w8Z2ErwChaMcpl7G59AUOwPXPgVwrz0e5YbFjoF37aFNtpWE2FNLKOSf
ZNQYjdCHV5RprqEJh+3IhO6E8OgVrnoeFkObxvwv+r0JnFVxtTFpxgoTPcxIkfIMM4Uf9UcH2XYB
94cBB7fyDGCiu7jF/NyGhoXpGraJgtE6QOav+NRmYFB05oGUTd6+QYpxUzjLlXlAE8EoLDkRCzeN
4NJfUhitXh6yReZ/zuGbDWz6Hncwz612bZSbcHFbA+i7ZuM4ts8fv2cHxuv/X9sO3xOpEB6ZuQWD
S7IkbALueAQQWs8fG3a8DbP3cJ2tFaLMnOMi9fsoFgOuWMNvDjtKoceMMyRpQFj8KfgrYPJY8gEg
DMCqTdHz6PqOR2nbEzzKPM3lDze+FMznGXy84mRrebpgBauJ49bTOtsdG4R8zir8gVvVeDWIhtyT
4CmkDMPxAa4Msp9h/qR8/P9GC4nqQpMrwI/U0cp3BSZODugFdKYJIHPkkcq/FGKeoKCeAL48Pg8Y
uI2wA+N/1BTr3Wt8+Ty3wBkOuKINFgx+ithjixNo5XL1YpQdwQspCqqpdycjKxzkWoc6A3Kzopxl
vExOlXi15kz3i+x1N5kkPMA3970i+uYQp1ex0gw+uoocIz4BB49bA2LjO7I22PZs3pRzdpZFZHNq
qov8TgeU3w/YW/VMdxblSKELPcYy2okmOPT2mWpegei3w9VwB1MwtUTP1BMTPympc/i+k0Aun1XN
i7i1MY8wqC1m6mYa5NSltr5pXL8xmKoZShBcpHGIonuxySJSCB0LsxnF+4p5uPYq+49B8KaR+tCG
R6rHU0rUdPRk4vbkac+zJdjV5wn/bhHmpdax0NdkAyWaLFXXi/r+B9fWzBYTWJ74TLboX5UjGBa6
h38C6onpZ2k8/mytHn5mgSiIBv+1HO0RszLdxfDwjUhi6IxfefzVDBMPLTR3T17BNQIQxLPMpnb/
wfwooFVLECh8VD6U/4HDtAqJ1wfcBJqxx9v9x4ylnY6f4j/teNF+5K08o3L98h0GOTmHjcKYTUqx
XtAbowjco8M7ciFzJKiK4fgOzhJ+vzBj+hv6xDMOZE17jaFqzGOzdkU0nXqOckpjarbjX4kgVUKC
7SCDt+ArQsuZ+qsFDt8El4BVkNSp9fn21Oavnn+PKceypiaQDSl8nH0u6IVaBQ5bmARC8i+Ol9Wa
eT7LibI4MKZXxuFb9cbU6Mxy73re6jjW6pRtRKsAWDL03XyFkzgMNjRkIt7EIIX6Zm15nbSJp27e
q4rIc1ozcTOH4Y6vEf3wRAl5rt19s+fMQ3gYMjruwS97gGUzv405dsUoMlzJ9DuNN6QtKr7PB1IN
dv/S+mqDrQvcATUDrXi0HohDuEbYX4n2+xiF8VuxfnrHmgy3Q+fwabr2GVgkSDyd8Gr+6ZiLfl+G
u1KNOEDrhUKTic6HRpj6k1VABLy4m6JXO3YQqLu5/uZ7ORjzNXAmxKCZm5+DtkQOcoorfXTl4guy
LogxuQIoAEDGb0GRQmA2H2EO652STKI3hJVZPAtt2nJUkVuWbW07z4QUt7f+LL8fetfR+jMd57Au
fhYwTGe267X/lFraK4EVTawtDQsGs+EezY0IeNoLW+kBIg7vPGTyCZXgfvQcCan6IEjEHHm2bvCD
/Ss04Q4mN6NSuTr5RCTo0d2ss/7J0RxEtXsjG4HlhX1cHNgZ+TzXC2YDikR78245CNv2Iuiq4dRH
uy41/tyAGC3ffcda20M3oWqhOhx/+indB3LD8dXTE8Zeeog741CbfxgWGx7lB3oGk88w021qIiEt
MB171bg1a59N+g8sMMNMklCnc33yVKjOPzdGjpGD9GhElL+jFzkao1IbS1vDj7y3seSu2MzfN9a/
CQlHTq+SH4TxoNJJ7EowHsj9xvUFnIjuhcHOgQreoiq3+Iign4yenXO5YWmbw4LgMpc6pZlUWau+
d5Umhz0EvHCoO273sUIklA9l8IPg9ymjejWtxbIJMY9Z01QcFZcAzqmtO4dGLM5dYaCB9fU7GlGX
L94cxoTskDG00j0tfW394YSYOKR6AB+BbBM8CdT2z736aPabyTGXlI0VAzKhIgQNK0EsZr/dJoUJ
raU1vKlv3tS63UBUowWpDCu9peGCH93PfQT9jeXsjT0uUXpK1DYNs2+Cj83X4+06eHYCynijKn4R
6bA/18lFUknZT0fguQXh5Hp0iYut9Wj548bxxsWBGwmMuHawsq8dqQsoWz9EEoat56Z8zRwM9ko9
YRTRpVEtZwmKqqs9jFbPNd83SWpLbRh2uaoBW/fDEwwBEiYpUwdXEu/PpYbc7UfUGoPlgPklndU9
iEvQkLQDJA+/q4NJ1vWn0HC5Z63rBAZuR8ReuzXT2bb7ZfC92+NyQNCpgG+xLfOabMjq0ikjxcWt
Qahj/4RoubNGk/cwo4amltrzRf3c/H0Q6MgI7W01m3SNRN5w/27/73iQnsrb9l3Oj52bBfnpkwrE
HKCc7q+Ghv+wGnLUbNnjyhzP+BNmEk604XK02byiOafNlFzasL7/Pn6TOa5OkZA5jnoQ0xf0C6TZ
IWvwjLDmnPlT+PP0mCapv8dz3A1Sy/fd+7lcB+jaha5wG/viv9039HLzXaznX/DQixBW+FPxDd38
KpSw8Jp/yb5gW9qf1q2QSWInZJtHkBPOrP1oPVoNw8Qj8MQyo8oHNvXqCKgKoanrUdjRVkMQveZP
FYyA83syumvbUeGPbRqrUHSeoe40kHmMSmq8+Eda6YA+Xb7UqzPajnuc+tAMvlzJfCaVkJR1oOrS
Z2rbDNmpWidm6srQHrRDafU5e7HwhI75yisCzK67djIGiNOgyyi+iEKfpHfgnrzB8/MazSc3IFKn
gDuIBt3Mfy6mxYHSjlElMZapnDNP54DH4B20i51lKD7HMjU+jo29DihMYZW7tdl0+WHaNU9yPa9q
yto1buje/mp4Quuw0sxouUQs6IpyJoH3WlY/pyGK9ryqVaVNPwsIdw+HJ+ONVWCyiDgUXacZp5EM
H7cYtlQtNjtyp7UrRSYXOC4LsGxQlY6N8XteBHQXOjFcgvFPQD8c+GO4galS2yi3BQuo5UfUxFgy
6KRfh6jSBb+kuhvmMfFxE92i2WjeczwNlt/56u5P4cs3NKFiG2Ygm9ZefwFE5YcyySo9tdUEze3L
myghKJiGXk6WUUpAOrb9gA3orRThnqsJpYBunshQM1SSzyMRWqacgqJRnK4pUwMFd7rKh5rd/H3f
1nEDlXQl49HcbfZSwH2KHoieI0aBEQi7BNjd9QTbSbkyi+2NmzrguoJL5HsKOqQ1+irS91yYd5j8
RKtbh4gaIdRLBLUWiV6lt5+s6d0GheFC5FvoGso/+4/CGFDh7i80m+QL0Il4iSCsyQN2z1DwNi8l
RQqOU10TOU0Ntals5aSu2Wt3tXMm3IjEbrNMPEaaH3pyl+PvUh0ULpsR9RR+plNXys+RWN/MqMOx
qs0CgZSrBrxoDmosJ2egmAiF52ulHCZfIgNYqaAqPKP9RyupTlI812zFvUyiLF6rsZE3A8PLyfUk
hwWqhlrEwg/4rfp7PVC4h8hdWbXvp4WhlfJxP1rB2tINLzE0UlFxD0NdZFpm1DtPNjXN5qYbMCo3
07zK24OQv+LHTVDxfCgjjgsLDWvDhA+W5r4RKMMnOwc94U+An8LsN/YvAv/aUuTnL43CoSRCmeBS
5fpbPnaXr0YVnuv5qxewFeOL6YFg5yD6dSKnin6zfTO6Usl+p83eDGrMIKUsxul4/0zWP/NNEpBq
V0LBFxKawgt6uAo9k/l84F9AMSs9KksrEHQJ2iipcTReYVOZR8cQHii9mblF+EWNXLKsPFKvf0jo
bJcmOQRIB4IZBgLQrBKfw/QWXwr9ZjT7OtUVXdx+zFh29cu0MLlNDfsYaAbeZBEhCQ5/USJA+98u
RQDZQclM2tvb/qhN0WyUuw4k01+GaPHlHTtWwIhsvd8hU7IdXY0Gf1a9UOs+WDwhjRuSMRHnyjKU
9pBKCD/jW3Ckq9IvvbFLUui+I91nXue42dgdyZJ3XN0LGNCZMDwTpSi5lSPdgXHSdVWzpnvEcVQX
L/n6IZYnbWowWr0fjf8Mr2rpF0K9pnNEyW0e53hxGq4/t5/LQCzMaFRySRh5H8MIXEs2/3Grehqw
Z6I2TvX9K5zTKnfDkO/5SYHOdMbAVYcE9ieHCwNOQ0m9TqC055Lyu1Y1q4zXl60//QWGMSbc0EnJ
sNsFeDEVvKjGy/XQDKoFUvJ2r3/z3VOraI6N3djWAmdU+JlROj7+iO9Qs9w0IUWIYUn8K4t5Q4NT
DSnMx3h8/4+k+1puK9uBAPpFrGIOr8w5KvqFZVkaJjFnfv1d4K2psS2JYjhn7w2g0eg+P8l52YrL
H86vappG6sXoWiXt3OPUV5snGvvR1jJwKsIuaQ6BdQtNZaNRJOJz0BhTvUP6hCAjYrW9wthhLQsd
o9nSPXnm2Se+nBp/Pcm3MwSdJ3Cv+MP6m9WC7ySelcAOi9dgU0278X/At4FYBgS1+Uq3kp+LEJo5
40OATDCkwp3VYvYywbYNfq95Yo2Hy/vak8xeD1BiEEyqMsMhqKxeMb/w0Yl0eGQwBqzp2cgu3r7a
+vOBjaDdrpP4JShsG6f3eEwA8QiVC3DcbHT5mk9wztH5R9dXH6z4rQtIykncRQ0BzBQBMoJaANm7
zsNH9ObP2sn2o5R3/iWyrirFl+kLPUrucrtaRpQNAChaMsRrvp5kV8wZToMRfgv6KtmX/Qd49G8E
t4iGz0/tA/UPQUl1reV83vDxB/Eh8EIZQXCaQVWGIqvyjD9Hlf1Zh9LnqfNunXhm7XcnAcKHYc9s
VXA4wWzbh4J3DBZv0bOEB/mt6h7Ykx/4aRZTjhVa6ywPWBGxS07OG4wqMW2gE3v6gtpCHYlMgxqF
N501B1YECtfyJ/fszsRwSNEdz43RKHkZVSNTd8EiR3k0XBj6x5DIYIolNZGedDUaGehpiAROqatL
lfzUHjKYJe5Wth+6nJ1gKikIiMphrO8bAe46kZHKkJgq50+XTdOusrMCrdFFL/25amQRst2quPKt
pHXkpZ/DI5KK8qIBEfyax091D5FLensHmFZxFDWBPF9SFXkUe9d15bHWR0pUfr/kQgWA+rxqcapC
3jUbzMx38tV6spUcTl+0llzw2arjUgUeb1DeK8jIpwTbfghSiD6+s+6JjAalR7yS4V76cXFIPwvS
H4wzS9DYmDiN/7j9ub1rB4jzIjZFhZRUIVGLbWf1WOOii0BrNevJ2RKuiW/MRWx+k1jUnpiEU/SG
ord2wfSm2vDq89i9AGvUQRI6dtcInFqVfCrznP0PSn8/d6MJopXK7kr1FutPaCK1JT6NcWI2LQyD
xACjhttp4xc+9/uCe4Bg4tiX7jv2E4OEYrxutjYDOMfgiMano0a8QPIxVZjXhkIjf79NSigpgDnN
g/E6tCrEvmnj/nb8i25ULf4HB4hnh369eVoNZGIqgINig5xK9f52wx92KJLtHRzfepQGP0CPL2AE
QMVHsREIlbm3U9X8BDVxXBaBwru+V26lcgxt1bMCQ360pQJdZeRWW79NRwFiCR0V0uNN2vwzLlQT
bTMZG313N4OIAxhqq7lp2kDqEM1NqmU1uT6ISforGVC8RsdPupf8wRLv3QTm6npU/CvbkeQgL/u8
G0LiWsNEe+PjZAsIOi7f0XDU3pGdflSoj12rhX/LFyJUb7diK8+VgxBuxFMYXFasE7d8hsasX6Bh
smjta4bE2ptcRWAcP4YJQ/b6CYxCmnyncPLGRrqRDD7ytZTxd4Nhi052XZ7WMp/Lhvk2cWWY4F62
/U84/I8BDa7M0jDM7d/+v+zoWnENM5PVG90HlLf/jOvv0PJeclVedGqE3jYqgtp9tEWLrJWSVda2
/fhhoVWsOTX8O9E5V66HyraWWQju/kJ+xiH8vpImrK472XHRVHkj3wuf3VM1NTjW0n8ckwb6ettS
1bTeoYpaYz72SJ27eq4k+/s18Mg4+n7TTBmJS9XWHfhrEf+bENO2kz2W8/0TbwKUe76TPTrGlD7u
FUnFalrh/+fz5uEjnePX/PVG931Xyw1L3flr6eUiSf/KpeqFYYYQ12AtEZfczqoPQbxzZATzalZ6
sJj8vs539dXk4oDqLfDlijxPapfedsDVaNXgHkbgYdaaJQjklYudfKf0sxuVlFGdxYTbjra2iaDf
TolKb2dLiWuyprCgDQphrjJRWJXziMbNUqZ+6t16jz/X75Kaun9s5XT1f4r986K+d5Asazm4/6s3
sXtNdzbtWyP+JxMbYvzp2mqS2NaTnYXWq8vpDH7JvWR7kBD0hFRkWBc+BsN5r/A9QzOpZgBa9dmg
MDy/z7atFUIlSsKG6DCakxXSZUKyfC0WuOZWEsPi+GKbTy6Ek9i6TvK9+8js823TdT+uMtX+jgbV
OPVZeNk238740zk5N7roi7XogYv35b6V7KeG0/HhdT1Y/bu3SBGv/xU7tMI37d821d1f9YsCbLB5
3V1bv6+J4dndmu1r0/H2/fdaJqOAlWKe9wiAM0XcsTIfg2ymkc21t+8p2kfj+St58HymdVNCa7T1
ioaDXnPD2STxeXxf9rLjk0f10wyAAFcoY1uzVoP7aPFWOBiAqCQ6qYHFv51X4nuZSX7dPz/FHQgm
cKLLjxK3fs5HP32cPkqT6SgxKa6dVpQ/8suWP40/MMi8j7J/rqPUZyaNEV3J9r3RcINtbEi18ziZ
1rK8ozmvHJXTn0swz65yzVcLk9lbjghr2cpdpqo+Lwn2nfna4TnbKLmQQ1P68Qmz/UI3P869pIZs
pIfp3gnT4TXfJ4Khf0qufHD8KqTqxT4fqM9StzjO9xPdlV6ySbjMZ2a4MhfRLwxneKTW9n6QlsgU
gT3lbGc92Mf6TgwvOQt0Oi7x3tDguHwUe+s31wWQFh+2HMgLPzeqdHeXbKmb901X4DFMjm16EuGS
9wf20T9yG49D7Xao5XsmpjODx+AgpXa40PQYzF+Koz0Z0AW9reKIlVXiTvkhUUTLfMJDMfAwZ1C9
PtUlwmt1K+1nzQqKah3aKuttA6C37+s6LIfr/ubSIBym5/amY0OQ4RTw829qovfeWpdqyR6C5c8i
3USu6wbIl8BcaOJHPWCqme5leHm5fC81xPpG5IZEJq2Ae2X6mlU4JEd8ZpyEqHMS9xz1MDUCgKh3
MLKfquVimz2GmWGhmwYHpdCf1Ce58iODmwrqYhOHXMxCjZ1rOQ+cp25fXLRyg2RbjHYZKJiNpqM0
SZmBrgtu62hebFGiKQzWOliD7VtpkBt4yhHgPuP8HTmNS1077LasWcn8hwbFvsNh/rp9T3RtRRvS
gVE+NotkvfjmUhAvNw+9Tc/g92IwGyycZoVC7SEDZbFYLnnv036OvrndeZcAcpPskRzXcfQTX61Q
PwbhS/VxmtfAmFLykf6UgQ8UAc6+fVX9nwvVhCy9Zd5nQTL2hspJBnrdY6mSwy1UahBXQl479m+t
GzsH5/m0kcNb1MrSkmxkT2+3Vpp80dui7wpOMq4DVi+lG6S0l9SHsFlEYKMzaPLo7Ve/cDbOfOT+
rd9yA4VfYfIY0LxIoCn30r1sL6UA7Fpxz3hAscdt2L45PeYvcXCljfjdy4Tg0no0HrrseuDiTsNC
BWlnPgb8Y4ITuktVj8idmY8YVgYO7kD8bc2g4l8A8DoUPdl2S5fbqdLIYBcxp1dKa5mOpMejrFha
hB1joBmjPwjwh+Nn+K0D/5lEJnvgQ1ABqyTUMrIPOuFSsLCP1GNR7nUzxBbTlDb18LRK923ZFMo7
2MoESXTXZR8Ig+50spLU4W+6qGnZWWspkes+Me5bV9uwdJZorfsr7U74Lhmhlif2E0Yjs9Ao42SW
+Sj90+Afgofvy56a8FFe/kN6OVXokt7m5Amcf8Qkmo/3O2omlIHoRzu9qpp46f3SoewEOXTBeTAk
4oD1nXMDOA4QP/ayqgwj3MgspRCjhXI3I80akQo0PhFUBm05ZKUVSvoqFB1h7DEnNLW6Qnj1YfXN
uE3nCR+t+kFSdM/SXYAyERwKfjnbY/p6+3coMYB3jHYsh+20FiHqlxcYoZG72x532u6Tkmoh9x/L
2v4rM1y+cmKVVziwloVIZWLxMIIiBZgZpEeXjziO/6QGkAccyG56JJ0s/kn3WOY5zOfgBXlOOzHZ
6hd8INjKz6zBCfkHqJVDCYWQpsuttT3VCUA4WGJ/n7ed3QuBNwwDC+pFu5vg4Lq66hvN/luy0txG
S+34JvfOjQvnSubj1oWP6TgOcx/Q+L0rkqnk/kHFZ/31G92q2z/w+AchqI8ZHWnSSeMFaELfmOAy
txLQguN1YLuurILfdfSVMx8hffsY3AZFr7WrpZeVu8MMuUzEeXwzhaFktO66WqlpEzxDDWjexZk2
4wvoIvDQTQ3T/ZUJqmXl+D7tXx0X3eIjtla6lxtk/TXKj3YfYnWO1G91Qzn3rdjTF1/0XTXXSUtZ
am7Amcox+j55RpJnvcy/gvMwT0VCjjVKTfJ/XNm3yDq6JdxxbZNRaXC6Yy0XDG8LIW9Y/olB8l5z
RGdHuOb8SiEbbG9ppqHKHCy6V1SEyT50rDJaJEqeoFSYX1Gh/A6eS/nwScMYvKxl08eAf9TsxAVl
wkbx74l8lPluZYyu1veevW753De6AlNZQgN3EyDL8oq+t71pE20GljKusMwZxaHYIzTaEceUV9EO
VROExk8jla/t29u2l16PMsDpbTu3qGW0G4IOQ+rNdtdKFO4u3esbnjhJzL6ZBUbRNxDjP9LXp6JN
gnL83FgEZ8A9ASVr/tiC+5Eddkfa6FD9Xf95TmuD+mDRipcgU+tYMdZejZBMDZQUlKZb0oeLH5pt
IJwnNBJsxMairRNLlgTiedNOf9+2vTPHi85YKcZAdgND1p2SS4Hd6MsOxlIRM2/a1Z7PwFbju6jh
k/wQu2VHDRLI6ucP/YRd7fBOoG6IkpP/1CrkYR4/RdXpHE/Rt6VLzWpEQas1EJNmvL36iUCaEmOE
E72ckH6HSH8aEAs01Esde9gAityA3V2MWwUvJRiPj47Gy4A3FCMO6suBuWAhDaiw+feWbanRDn3W
Szo6npvJlF4b2czLoUEOAk6vTUO0h058cFk0AKysBsb1IKdFGVLLW5cR4D3QYabq5gbEGmj6I/9z
GUo/9qBkoQIgmyu0qRC2CwqnINeUf//pQlIPvGOKBUW3TZNh+5VfKWfbbgCZ+S9NP8MlyVXV84V6
tKEmrwCCnhgVJMacNx7MR2wz0IqBDPmcuvH3kJm1vHRgvEkPfSpEP9cDDugrzNsgtE5ESIgX+u6N
Idl7lRcrx4NO0HHR5xS9Y0BbcC0vLn1ejTQmJY65NA9QJD3UE0+3Th3OVYbEZq+lccENJKBuGVya
51TnRMJ403IfevD34JatD9rLJlhNLITGq72xFYhIfUd43ZSs/5KLEDMvzxiR6eh2yobVSSH2ZKz3
0s7OO4THowHS3XQA9Yilpb63lB0upcdDyNHcPrrUAENci8tJp0grKXXlgFu+D73JGB6chsrnVEWR
aWaxUsFKaMpIZrorem19uMl6g/RUwwXM1FgSXNqgqvS5lWxpSm8IpqZbyxNPOQ1q/Xo9rT6MzjDB
gveKQFm5U+rCVpSPD11kEoqGmyYz3eOsZnZxWbuE08RdvZRA5oRqLgghHjoPck0dLjW927l+XuoX
VgsIrzTd5AoZ7zDX33zhSJodoz7aAqbRqIdx2tE5iwC8M/lF7TZfygj9uQI7CMhBErZconc+rWcx
7kbH0f2VLviB1nEsSuE4Y6DfUrMBEvcuimuwhOcDJuModutXF5fUwcTlsmUwmL3pIjfcsg/5Q02e
hiEqRscvG0xqOhzJSRcMvjit6BO9aDb/h4Zkfji6qTZA5xdLffB7blGtWUjSY37l0sJ5jel9CzQ2
mjmPkGD2eqxYIAHOFwwRGgQaGkg/oy3oX6sNZOXqtFJX3Oon69eQ8mKUakqPCC4g19kQOLyakOpl
u2YuEclKX4iWuDIUOpWck8Bco0U3OuUacdTETK65F+cCGRTH+e9g+xpcRCOGyD0u8wFP6NVFsCyd
NF7DL7/i5PbOs2b2Usv154hW9kuuv8LL1RiTLVFOvBHW4aBd1vEjn5VqssZC6jOMax8xh2ZoVs1v
X5Eo70scUN4hVfKaxv97PIzxEM71xxi5xViu5ZBhjdGdXWomaI/lot5ONwfX2uOq52LQd9ENUrup
WnagEuDurV3oPdoLJNH5fwDi5IBs223ZJMGe6FGlK1SxhNeH6i3V2L1tuxBivx4E12yitYLb54cz
rAtETNDI7xirEQlAIpPTAS/P+8Ha9jr7qi0yBTVhdnUzvYXWXSfxU1oygygXX0p/H+Ag98tBc4xh
40w/sWvMev51Iv2ORhs9N2PHu2ZuPZxdRpyox7qVY32+6KpaWsQwo2dhHQDGe4nY8z/3Td0upwvs
1Tue+LejDZwUKFLm6z139nOt9X7quNBAXMPIW25D5ZauhTZ5Z9bD54nPWfp74/k+q9/aCQM1rUcw
Ilfd/Lmcat/a2QEmsA/Zu/HwcQl/3x5E/svFyWOkijM54Drf2ixqptAIKXprB2GHTvRyf94zvqua
GvzeaydUQSWgGSG54rqR6z1GYG1APdS/eWp7jZ2b0vawjBfNELAAjTdPyybXGRTvTP+yaU+7SVJ6
5f2t/vtf4q+hUHr3zUI/29pYbunWmb+CkEPdjx4In7fEcP1CmHiY5mTfn49jJDU/IC/FVKaFlur1
8oNpE8gQ/9gieN/a8z4tN9CnRbf99UBvh7qDuTMtD+2+AJWnID3Kr2aIb6HIvyFhW5m1TKtuGEJV
H30Tx0mB0Kc2y9rID/D6UTQsCcOwSaVfTM6ej81Mu6ACQ+dtJ9pzUinta3cxPHeXDDa4jjD38Z5n
cPk2KxfvnqR8qYGEzhmou5C9js5or8H3rjmAC2O9oa+1lkOwwjV/ip/Cf2R5wPHcVhteA4DGg2kH
uD+i/k9OuWzGpO68RBtDou+yigperbQiBj8ccJ/Tk/kw3fUgQCXGu68Ew8WyLsuhE9RyfRmJFEK3
MzIY3ohqZ+2AvdYMbS/4vIXmZNYarTs5S+tyKVWbYeZw0gPag0+xPRCjJQ6T4nD3lX7aayjiXkO6
/RyNa7xmtQlBLFxx7wAKjb+tJVMolFHHzdH7yafIoucQYUtyj+i7fNfT1lqJNEv8IT3Qw+1FGCEk
aIYcOIYX+qHrY/YQDsE51qItTrbdRC/RK+Iqd7OD1GjanNatThvWsm+nPKaRL5ldTcd6gb10k7Af
SBljEosn1ztW7/8W3eeQwZ24LPnbGD8/hPlVCDKcu1c+TeQDaVrzlPltbolg9dcoRuDW2jlGC1Tw
o+Igg0s5KC4ieNcPnU1zm0J1xT052asCqn6NVCIkFGaRGqk89eLzkrLCMFGqh69FoqrGNKJSub6e
c9VdhseaYCNg/NGPILPwR2RcqHUcq2hOJ2qlFZchqzt7jxPu98shwmhi+r3R3fkSydPDDWE0UnOn
poPsyLGxOudte6sn3pakGTftmDmiObutHnLtBXBRbw2zTS/8X+6Pffg4lHf/5fE9p3pbdkUp29Yx
0sl5xlXdTLwd+THrLZOF7iyTc9LMOkUxhjW0tm+sJ3dSDB3GHVJe50hheQlX1I81nYQlYFF7VKaZ
vLUlEFjqOuBcZQn5nnx1VMaQzbFx73pEoSMjayleXq6bMT5SXsa9apQSnkyIFHj1PEI/Gf1lYmkK
kpjcFGqaLqY00jW/zlqnXFQMx2tTlyQ8RhL9jAa4BNtvwCYEcOF3J+bG/LyVp3xM95NGEQ0VRFK5
6GmgWe/m+a+aEaiVnGtmTXLUxuIIrtzezFMTV67hMaBX9CKudN2UfKJxoVS/udRVBhEZqFgPd4/q
wRQ69LKVyjaWxfr0O2TrMUgleMvabt/InntjaV+t2PXY2wNviSenP2gzB4NYG09CRupVuspKtaPU
Az0Q2hJ0nk5Jt12zWAxaO6fQW0+hZ3e6aeH8YzlcQeAR4gzKOP+t+2nTNH8+y7GqcXHglcrna8dZ
eU8hg0jRpBE+4979LWb6unnakVFGqj56F3TeBBUNKTev8k3zflKqeWRUZ6WxPHJj0kZi0oueoXU2
a4qmIq5Xj4NaHkH39OzdvE/rLvfBnhEzdnfHeKJnEOExFHqYaz2SvU2qIcpvz5XN20mb6dyw8y3O
TZMrpW2APXsfKgUTfcvRFzvmSFaON3Zxt73J7KWZs0C5AW1nTVywXy6u7Ch/FD9yHst1VjdBcMYH
EBHuus5ip9AkdTC4odNqZaK42NAW/00JvDJk/gc7NtxOfjJP+imYyc1vS/NSnXvOvAiYzWODIJAd
ZnNDuilaqJKEnyCqCXoSDNGId1WhbDkoCFF7UqiujmeVFgLqVI7DLjIGb4t/lV6OkThBfiemz1nj
KsxXYxAJJrsMdlPUs6kdEbsKnSkW4WnK1kcpFcSRBxuHwHWkuMe+hxT/3v9cJlcI1hqIt4fAZYIz
WoycE7XNruYlQo7Ua54dy0e58MGxpCXECYQQjR7gnu1xla3EtF0UwB51ZEQc37GBiCUVoDG2JMcs
w7tHo2jxfXbeu6FJhcXYgO8yX/OWyNYC0aeUX+c1+Dh9e+ydFO10fGqbTz1DN6e6/Xv8bZYolXM5
+m0hT+372zELMn5ai1kdu/ixjil/WLn2CCb1KxgTkAcFhDCoJ8kh6cquq7AlEwMAGJIK5KqPXC8r
F8jvuJirL7OV3HZwRQwKGjL0cmziHzAFv90EC9fbKRDVRTeR50fhnh0aAbUO4hx0x9C1mOaQ3wia
IzGeol2xDFkaFzM/NOAm2PXmU717ppxq/87hHfEAvcJJE1lB1KSPXS1BQdCJlGNzEpAD/R361bGZ
skMiT8QaWU6QY+8j4x6NsPaJpj8+IPCAM+KALjYwdIGQDhWgYY/06paHH7vylZpek9tD6VHPvyXf
fP+SC8xtjHy9XhE0Do3gy4LMON1hUagcbt7yCwjKjvBunZbcQPpJX5LvkuMqvSuvlk6JJv0azhph
jdEqYhvJ6gI5mQ5xy8hGUHA2T3et7YR/QuDXlu2C7ZiILENpsaoBO0rO8GYR7/QFVZv9kBaHT5D7
wI5Fss28qLbwjLevhu4MOIZcNvgDWq3+mnUsgvkn3YzdpzKOXbeFva2cVaomUcVNeBJm66U+fUsx
Cfwvz0cCXdhImjHt95xa6w8s2qDOLJIuwaKy0v1+sFajPHgCmo28SEC9oCn8bZCLu1N0IuG8KYcF
+qLQlHiWoXInn+FUKRgffSfPo8486nHnGkE3VVnHu6aYhftBMs2snhExexR7znYzr/fQeC5vzE+8
eL27s7KxuFfWeJ1m7dFpXUW5AmGDTx9gVnJ8VYHN/jGnAYPxhO56qyJBY8NLKkJj2B3s7EmNW6RG
pP4aIqLVgOfoqZ72TOAbs7oeV0SfeM62c0G7QM9nqLJWD61+Jg4f+PLikkUKZLMUnYBy1KlqR7fM
6BqCsMGkdd2Cyt0np0R7c+tEr4xUQ+nVeBAo/LxsAZFtOSgKw/mEHIrTb7pFNl5Jvf1t3ImIFOZf
PkxgyEY9IZqk7Y0Q5TW2m7/HJk221aOSKbaMpCzG09JEbyRv/Cnzw3Xm/mjCWjPpLkbg7dzRwXAg
eS3wtWcixx5AtOrzSOj6ZX35OsxI4A2gpwYftrVdqn/MvaxSrQWVjeRgnh9TaNGwBfEGmc6M0N/p
kT919SATendTMVw4tsxNhTqsTTOZtHGzcVMxpE8Dd9o1kd5YeqpzR4TvKLujZN+G1wg7FHLKVuCP
e8HmWWnoGL6y8zl9+7bgATxLLOq8as67+hHSeu6I6kky2Ol6BBTszANH8Vrx3rj/CAie4PinxItP
q47wGEFEifi6vNg2lruBC2CYRpxwNTelhitxOjaBELFGoApzwKFgjXN0DFppYt/wQTaHxmnWfTju
Fc8ehNRNeYISzS4KBx8hmFW2cbAVGvYzqAZYCL7LZj8d6sRkzodh9hczrV38CzITYhyfvpHcd5b5
1ysHuGKZUTbVpDm5M+rCZz68BuBbs9Vwehpct/VHsX4VBw4kzRvb02C5bW6IgxTr51L7psDFbdq3
7oWGYjLNOSdVv+gZ5iq/eHJMN3INrpZytMexA6+6LjuSj/ysebh3uRCeVi/3Yu20bRUW9ZhFyzRz
q9HBIw2JYammm9NEK5FulgrMCSQXm2y9ZIJ+X1/T/V81Z8XWednNPZqHXP14bB6Ny63rhWVrQ3j+
XFnm6o8pBfoGC+zcAlpcOfwndbAP0GFutey+usKXvGM9lK/pbpL9m9Ja/ytTlp9F2SP7C7QGTr6c
SJ5k3YVQIxBDJKKe6c70RBrnJ0i+zAGnT/ORrIdAP5bvUkl1R65RKkn1wG9HXqN27zG0GAtQu/Tw
wN9z1rSI8y3E6kNHnF/NmvJsGM0eR2VWle9siTrgQbZJdqcP/QzeKC/asbgYgwi3SDksrzNBorZY
BN54dMUKKYgxM+fwi02rj6xjc2Kru63pn846xZ/9yOKWqvKTXzLI1aXg47FS5sCqdNp0EB7a3tkf
RzjAOCEiiD63VpHg7aOuO3JBuNvWaIXc8tSqHQVlGMPbabgnZB+tS6Mwo/Wun9GyMSi7wMwKxpKO
IcUeskC7U0UQtBh3w/WdHBQwMdxyQTTU1FQ2oQEoTeKFJfQYtVyXRFlzStP2MqE3mlBIROol+5l1
pDXylRCTvNcOJYZCTNAit8jakrV0W//cwNqhvlfRLVq6bzcmGmtM4PpyO0iimY5K9356xHpuOEUG
M1tLwfTbqWxnnX8sztsXmXhtHygdox6YIfvDmsKleG+vHsTwMfS87YBJDxo3HVihDemXmWXNwy+V
qr+4IZ/avNzfHi1dXzE4z8inxTuctl7vkjKREJPtyqnkheebGt0WBzBReqSf2uHtuXjdsVKLY42z
6FNVUuPJm/E6OqATfz0z7UxJUIeR+OOgWj+Ju6rgEs7TX+Zu8qFLzRpTnRjy7cgc1BR+iLJ6xcuM
gjEx5mZlNigfYVJadYWEWezmk1FW8xlDnUBJoySZPtkE4SfAJCWmd74odkNC7ZyOISyJhsLUIevZ
Srlw+WIdhG5sNxBbUbI6tXxrRlraoLUhq87hK3mq2h5h4gNPB7O5OhQrHIOqvGBKTh1o+KWJY6dY
qLHvKv41YbRODzSkYbhE/Bmr9XWdtUCidaLxfDq0xVpunJlpPY1TqvBHRQXkPFwSu9j+ZofqDNF6
kOOrjbNgXEZPbgonAWUAV7NTdYW3mgnBoeWpomtDKD7TcRBP7w2RPv9jt2Fo9mLbqCX652XD8UeG
RTRfjeYTwrQqRn7bkJH26WwoPWrTbdsK0kLz0+eoIP4wkLe0b+x7t0tg0WwIbzHVcSm01ZGGM44N
e3FHstNCFHdi2tSkWPLHVlJ92JJion0he5NuUdiV9sbE4jn6QugRBqdvQh6zkP7U82dJYSSNiHA9
5Z84v3cu32qLe684mxwGDPbObG/nTSD74GGKJrpC+x49j54hv//HUImHYZRRKBtxfTceKOzdygpt
hx9ElggnGDMX9Zr2RNOcUf+WRttXYtIk6C661Duyuubd++CeaNC6SzTwcQLy7EFxxF24kYT9Uosb
k61bQPJ1lfwqmkOyWrKdGlyGn3iOHjtLHzrRhM7eLy+r3NCCzuXaaNgaK0lHuPvL5xmUgDqs0ZUN
sakbZViDAjPalYp3mS9Nhl9Lf+D+EFoJ97BLSxpntKwwmI6cs05ZoZOToDWlyJIDxBQsSSRxaNNB
bsmdGjishQmqv8T29OKIprAcJJRe0FGxkY59THt2w3wtCQw5oEbHt1y2hYUb1obkHnJsTkvjnWpD
PpdfNmzW+cQGsionOguv+oPRxHRrbzhXr7t793h3ckvnb1+PLzBKh7Dh76H2XGwYJkNpZvHvY1k3
Op+zAmoaGPrZIZ7qNnqOxYjJ51MxbKWJ4kw+kLo2ZBPut4dP1Kkm69yOdNyeMorjdOpH8icM1e6H
+vqtMMFFepKd8r1SE71o092H8yEzZ2RV+5KuXHebAQDWVoXOYqwDve1P92/mCYun7vJleW4rnsL6
Svlj4nvTiCFirPraFbO+eEdsWO2Hxbcvq1P/BzKJlhpCywLdfd3OXv6IQSz01NDbVEt+07M00qUD
fMRJeYqFojqwapcDuB3YxtbxFFK2EnE6/hg7LSUFan42oCNgCtdEj4o2jAjzdAYqHm7eJZ+uqxf0
TzWYwuM0hKI+L+b077WrQd01Se71mPJwiBiaXmGwZvz5t8VNpXEz6GHQ9zmJna0gOJtwRxsWEhOD
+RAgMNPQV4vzmgllwc5CE6KK0UQQlwDgLiSlDHu39rIsr/rLX/Q4IqBnHhjheNo2NR7j+Y8gteEz
D7P5MqOC6zgGvM1CfRPXwINC/TUL9f8XCK10Kl7YD7RHPwnnmT7xQY511uI63U4xhVao5RkYQcym
0fuSJg8vrW4RuTqvm7fvKVu3YGn72AbyTTSGiI18YjeJlrLxNWggM2D1CC2fkSvnW/8eSUMn1/HO
zI9jCvHJVHyWm+B2vB5bX7fvwryRdUxiP6cMfwepOv4vQbDD6WDaAFR8m6wk4g6hBJ30/db0P8Zr
VPWLKGRsDD69dXLdRrrVZ4W6j0atTdn4h5HzupvCY1LZlbDTOYwnJE5+879drhYj8Pe4CDbuf8vv
TFCnVH5YflGHCh0hu3D5ThpQ82Hk1+eeE2/9aBw199fY7+Yz3ZI93e9QmqdrCMJ/GnviPcVPQucs
/lPdwXSKjAdCbN3BHPpe69plaP593USKmOKwf2dCXyxuF1FMC8uYA4HN7BvG6su8cnB9DUduKvdX
Yln1nOViUkylcX8lzvWjRri/hjC+5XI1wKf/rUZpryltml0jTHDFnnJ1rJgsFUsdVHAWbU/Ky0/5
vt/w3AhKO82zWcPFfVTPxuxVjmbFG/5C9w5ltsaj7mpBbkA5cxw4oAc/0BivvdVPpfL+vzkqfgxs
mekq/ZuOek/+OQ763LiT5/gtG7OFiuACfivqQEhngBchAEL1VAlaisVVBx/ie0mQcD48xPQ1WVBe
U8+1iCwmRvQShjw68/qaRHwvYNyvEKpxyIPTowUTyrNcVrRclRMZKI/DNYaRSZ7kNeJl8BeIQXej
BC1rkq8aP+pqUYRSzHi2d86e3qPFBxPNa/iJn5q1KzSVY/iSRrmJj7KryrozX2dze2JkRWkZsxu0
uvKf4rm6jw0GJeZ7V+pDKVCqP5xP5B4GZfrw90KcZo5y1JloX2qE/U4r8KlEPxdVw+3LROwNYvp4
h99TMoLI8PT7I8TP/liLSxVZVH7g9XkTUEQTpy0pEaHCzxwIcEoN8f+2fSU+fuACj55ACj5RHoy2
4ElXtdQl3HwA7Jy+I3AO7enItMMvwHkm5T/VQ+vu8iIs0Pj/PvdZIDpud4R/3KX7X6gh9Z1c9zBA
DIjJB7SpUMPYs5M54S0GYRO3MM4pXe0MosasUN/eXxm5PCqDPJM2Y/fpZGtqdu9RSxF0GZsFNOlB
+AEUqNo//2WPfsPyBG5S/gOsBF90xWgEG4kkwQ9VtLOZldLUbZd6ZvZGVZ94YOAhhdrqNHg2QopI
KLPIJCiBjbOivqGw/OdO+i0Hw4XHx0BK6hM8w/Iz9JkJugB4bFk3Pe+L+SlE0VzxYEM0I4wIUVv9
ZEd2XNQtcLjvAgIoVTDgG9+SbNL4d6FceHcCzGmSn8ubGUcco2M5u2peuujHJpwwz8RWvOHEQNFk
cxgOBBZ8YLPRUOwH9biEfSxEZbruGQh13T/NA0Qo/Tt0MQb5fLwQ6mT3zmBt++aZpC3b/i5f25z4
+/gdF5Mp68nSN1/VALh6gUShuXwxPDNLOcPDYPhmuN2Zt+4X/uGN7ftE2pOmi+i0F5CIwTG/3fzo
PspNcPRG53vMyORHKTw8L/z40NqZFHfmL7G086PVHaMupcMxYHGdrcfv4COnR3ciHx8nJjLBnUeQ
D5Z0kWUB0uTpY9pTpv12Dwy/8AApvyAjwI4qLpc1CiSdk6pARfW1clhEasHMII+EYgNCnY4OOZq9
pG7ghpRU4NLi4UKGAG0jG4JU13XmqC+p13bvDyeKQxB77jRlaRyUKp0dufmzE3V+JvIgpWCAKbjA
O+RBr/WruVaphKWiWAPEYo7ZpQT1Ap23scXy0e2debU8S4qf2NKWyjMOMpXTPwaFL30MQqcbtBhL
c2Dcca19g3/M79CNWL6QX0FWnVc3L8c3VnqI73dOLBrHzBFlahfxEtbHJN5im2P32U4Q/6C/Ghin
3Ie3MusKw5DQT4mkxJwqeeglOj28q/u9sV014KgbNYo8hy+IuHBr/u6F+ES6dvsWvYhooveQhsCy
czKCmUuzwSW4Bs+GWhHxRI3ocCzfYmwMhWDRRWHQDSZT7D2WQgdfHejIfNd2urbOPUHwHmeXAbhI
69t+31uNAoorg4sfkNseVys4SaVNC7yiBzMNU3F4kRM403H0ht59qKH6Js6Av+zKUM1QDDqbpA9u
dZvzFiSi5WJP0ePZfa9U+xzS0wZmj5uQtbH1HE8WyO11kaepFK2FIYEN390mW4Vpm/6EtDRA+ZlR
KzK6VJ+JraWrTsMnVenXhbePfv8dM3XSobHnd/j45JCZqJ0xixk3F/KtQopTI14vGWUG7MDThCk0
K4GOVO3Ca3ZdtY1/X+CDlq22CNw7ieSwaazfMsisCMUIs+sOV9GbaW7xC60nVXtg2m4qa5z9hywP
0/i3OzNCSWUZd/gRgKmMPA9gKPvV8XRTTWQMViX76P956E2hdkGVdA5KIeS7/ZwBhMSLNNpuuDYM
fXTSBkUy4ql5l1I3RlC6BT0Jx+xL6cWj7hcDQKlhfpyhifaCvGuGapz5zvYzg9TA8aMMckV3L1pK
cbpZtq5l90lMPy8qh5YtKOTIduXcCK+kM9Pm4/QeqC1o8GE4YjLohatm1b1Bk1SFrqIRdiUt1wxW
n0a+QoYdaVWrOR+W0bIffPYnoBpj9hafTp5AizL1pEPOJ5r3ZAsEiD+FzmWY7ClsrCEryIJXG/kS
b11DXzC1HpGGnmvM80s78NL9A9Bs7a6xf4LOiWsogJjYDzI9nfgS6U3qCwLE/Y8n0AMofa1id10b
yqgNLtCiacGUak4YwsLW+yv+vQi8GuPYPwh4OBSStUhmRwkxaEGTIk+T/L/paFuoWkKlRD0z2CFv
oP84FUZGFyDkPggSOu0RFUVX5EW3n75l/8agedZiQG451fTvUvV1uqHbFDpg9wp4kBh8qXGniVGo
pv8Dy28jUiQ+8M+fY5vFhlH8WZrn2HQ3zP9HWCFdyb5m3yBzihzDGyHPfamu1pNfXcdxNgWoKFMG
bx53GM0uj88cBEHnCWlHwfvZ/tzwYn27vp3fFENrxPCoFSPwIJejBw9zbEPFN9KTIDMBWem5izaY
fHVRcd5di1XqYCocPcOIUZFTRx5hfidC77doYTLEW9bgbToMdq4FB4VPTOw8r4m/B0uKa4CFgXVH
fzDfRgsIbVHgBeaBfKxbIM/wvgv0C0FjQ+JCYjjMtpxnyAcIiCYoY/xg3dRtdry591Lunlq09CFx
v3VVdSRh0BVOyBN1SPw5Mt6qUHNTJ+H5Wh+LkT/8EgBAxFgrvg4BuGCosU5gxEcnhai71GPVWf6b
LVEYnz1gTRpLdVGKXCo45w4jzNg2YLA0hjLvNq3/v8+MItbxGqmx0WzYW7YKZpQRY3wUmKlJnja/
RhzKB7n3BZ7ik1GDwWJe1NXOYMcbVqyfgKec0dF0tB11wreviR0EkerZo+j9R4uMcguSf4VXu0ow
EI3/c2tSnUwzba4R612G8uyNuqtinQ6yw1oG6mbTqNPqXcAq1tXoJBfiAM5IXYmluPUag1dl1C54
2PJ7Fj74AqfKVdRwOGj4pwN+kpMvJ9K7YqG7oIJKgJxbCiSfyMHAM/zWLcXTtU67yGmTp3FPwgPs
mmpJ26AeYIqSgkgI/h9J97XUWJZEAfSLFCFvXpH3QoCgeFFAA/Le6+tnpSamp7uKopB07z3nZO7c
xq26gC+Ygjbc1S2CkClfx+kKuYCxK/WKX5vW+NIkUcnGHNDOYdsxpu2nf8UnOt8e9PtTAPNsvH6c
yK4JMCXGh8rr42vqXPZnWKs/hk2sZLFWOa9g2tsuUqiqpdriWNMF4XW4YeMBaUxghYZYyz0cGGr4
ng7+jpHl4774aG6VR0g56q00Lni0c2QSc+MVl6mnxLSSWpWDU2B1gSfQ3zRdYBmDd/90rEnwlN+J
xavmTk4n5adIbxqE7TYahHNz+p9adjyyr/kimGFJ3ANNyrQ1nf3Ee/orP4LHOnzVljgQDlU0hunP
o3L0g52aJQHju3IRscm/pRSWnmjccgrDbSc3qYLl153ZsZOSSSeFAG/BPnSonJINJf/SduUvQdtC
vEOh0fz/nNXlzL6ZsLdRCujy8CGCJg0X3b64B/ZjlfkKoGApvh4j0LVpt/BWXICDucS9ukjXZ6mu
izK5Vmxzdi7/Dos98xJG6F+TtpXoA6/jYDe6v3dOmZYHREOa/PLqDE1xFYATeYd7Pl9ZdrLP19OT
o/iULF8K5avlsKskl5XRCaeTqFjm67xzSep9njaNqz61HQ1DdF4GgPqJa7YBtRX50J7ueGT74oQV
VpCWcchaUR3Swl0PMg+sFTFulO+FirdtReWjZldGmO5eP9L3hgvFECOkdoX+LdoMvlUSuqb1c0cN
PDbfAYHxZmzejXGMfGFiGtpExcOUeter8mh7jiHEnDU3S3BH6KHrEMO4eAHPo8UOpy/Ll4zs0OWr
fub46s675y52NIyXOCBueXBnNIvaDBlduLKwqtihVz0tPznfNd5KilzIpSR1Imc69LZszvzFxfB4
e5HyBV+zZYqeJ2saopgLBl2a2Jow1sYtDlttJ/zm04jeTpH9JTb5CP9Zz4cgvV/7wk367S/+gTzV
LJ1d4zK6KLN//Nh4vu7qPxNSb7sD5AHwChz/0oR6ALbh4+a66o2mZ1H3Fc/FY2HIfRw/+U1kax5f
Tm/gxahbn0+fYsWL8T78ykUMrov17e5RpZ16nkW9OTrFNRo+RNA2jsd8MP83GcZ9CaZ62HyB1WM/
cb74AHoIcwFApA5kEp4lyF2bylgwC8TaiDL97/yN7c+b0swilAMYYMQsyX/HcXm27mzf17YLDOhL
c/WGq6HWOM0iPSDa1dJHHOxJvJVSX+c1HdQcuecOc9AdrycbsBRNqxCN1n0decJtDKZlh+r6df56
WjSzudriSwlivJifdJW3Sy3raByoOG1WEeXTk/DjmivszLgnSeVdBWEf8JDo4yA9aDGpD2EBdM9z
K7JQSa7qAjWLzTWgtX9bEvxmn+HDTowIAXlRRELQyF+f1NPp5x1RZrxQ+1rq5pfUYkgCfOKSzwfJ
wYgUkuPQRYeqKp+ziLjks7DTGdjypgcEgkB7HQciQigE7K3nd7dg2Wd2L606iKKkLwrOdI25YbaR
TGugIjIgWnqhmNeKwm6qAo/6w08S872OvMEDFhk7w+nT8ce/xkZfxvq19O+cU7eHwxiDIWn0Zw//
Uaa/EQ7xkNegsniU+CN1zQBTbXcVQ/EiUlyrYW9zDS8O/mTlcK2qEBqu7PgavqKLno/qEdKpzAcu
vYsUeQzba/tiFNizb1uCHrn49NA0UuiGB9hv9byHnhDh88/6RVumCBY0fs8Szyi3Iw0jgxpmNU6G
OE4yT8JhgzBDFe+KMlCyl/stiG9CKzhzOu7eYLuX7uZZwk/b8+/kYxr1EFkYCqtjCg2Gn0zyv/O/
OWsI0vkmj3QS9QEf1uPL0dZu34c1UPix0819RJN8djDX7gwOQ+gI5YDQP4wGE1jIQ13OobcbzR8d
tM9q67B+k1+evvnACl7/i2seSLT489ClaYKPs1oM33ZoAmI/Wnl9HWeEMj+z9KWxTldneB5EADuc
bKV99qK3NT3k9/zwqTOM3TQxpnCqZKQVR0BFko1VE3Q3/94U2PM2C1qoUkXJmMIEICGPHCSyXFN8
OyH/Qg88Jl1vOcC8M6jHVgfOEDh7NNmkwDmis4+D7ZapOyB8LDbzsm466ktL6NxhCumzPabf88EJ
ja99brpbDzDgDICkoDk03DkuWasKrEGNBcr9Wl3f5jZSZ6KyOgTuCi1ryBrbL2vFZweJ+YuiGsoT
sMOjwJ71rH1PEmDJqKvnT425fMmOfm+GIWRU4emVTCU1HNerUsWUX7VzC4sYlBKxtQIACebm4Y+f
aXtuDRplUyuB0U7abu90oni6dT08iW0l9oq2c/oCumhCumchbXadzBs6+WMtoZgYPBZd+CTz41Qh
hFTWKXEDJo41+5dLJbYhAzdS/+FhZGFoqGm4x109+aGVOta3itHn9etmizvjckZopauINJm2qcgg
6knpyMBWDHRURXgIjUhJnU6+r02sBMoQ29GiZ1cx6XroYhET15095ueD1bka5jSn+rbNs0Ik2d33
ge7GG15Pxb99ybzfemOtly6NZ4QWA5UM3fXTbJgGc2JHuHYc7JplWtL56+FeXa2rq6/iouHOKmDc
+9K+kn0UR6BBMb9krZTGEVZ1Iu49VDfhf1Pqn/wNA7Y+m4AQs/evFxLYWyvVLzHUzFZzL+PfG5oe
F2bpq2IN+3ipROtKX7Z7L/lCBdvEjldoQ0Ef5BKX1IsvX2357PRG/99LifTDettUM31vrt2g/9M9
Ti2HekAqy1d/zeMkqQpCm3PW6PSWDZS5W3d6efoOGTPyMJwwEJylKz2/mwLcOyXHrzP51QZ27Sgy
PAt9z9PxqWDk210xkc84ZeMLqzclAEropes3D/K3804vlcJ51CW8EGiexG+B7eIbqU4hR47D2XN2
gVFCpMUDVgn+gpnJ+2RVO3cSFikS9Liu3kBpDNuBBxLpi/yuUd5y3HlSWN2NklPpBUnt0uL7EUPQ
+AweOovE/LI3GS6cshnn/JINZ5gg8BDMlPf5/+C091tNJVyQ3L1uu/JoK/BT1bFEOSdu/4OxBTu3
hwVtjoPDocXrY9rJLuupK4OSpyydrPq+k9BbH9/AQqVGXvbmurbW6NFYXwd7JGnGp92ZZrdjbF2U
0iQdDS2Z2Dyde7LqCxVv2glb6nPCO/93EcSzfDp/FP47jSR+7cxsmaxxFO/becE4CSa/FV+9VpJl
a8WESn0nD4gVAM9U4FgWdBAN3Zog2xPFYq9QObU2N/hU6WX7ATMGU2OKDtz3ZTJQblWdle62azW8
YswcHvuUFmJwPRHfH6NHUTIoBUqbvkMO+9Dfe0jTGV8oPcZdKB99zycVfZyAkaHlv056PV0Ri4JD
67WTfvQlirxrhRUy7V/HRsiCeVWDSKnNwBbozLZNGLEgsKj/sKwS/Vjpw3NnTe72rMDeqF+VDpeR
o+rYuHCa8qAOHTkr6C6q7zHNfKiKexd0pPipa3tzvnYoRtNrnBsvfZjwmE1VjGPbZy+vTRGwon34
mfnBxcpRLltbT2qr+3+bpnL2yoBLJgvDXQ8oWbjVIH0qsgloMn9vWPm2u79E242WjIGFN2TQwcZm
n2gwLVoP9+fm7aG3Z9CzeV+ocY5MXvK9bNaw46m4bqa3rWN3q9W3HH1l+VYcFsMQhjkI/yAimQEf
mcSAnc/6edXfUzi8pNv7tywlZHneTQ9TKHND3xIQ4uCEzpZuEPjf0GGHuWs9h420fWPI0y9CUXq7
Wc1rZLP1rCNjIxLt0D4mns5IT5wBcv/yvfymMu0ekCJEvXO47Gvfwkn0iQvJgmijvM73FkH/rVzR
sRob5RMsTasvSuXNh9h3/WmpUE28TkR0+SilweF9kW3OdtXp87F7/B2j7r2v9QffzIlI9WkWX6Yi
NzFuyxdRJ+QE3dOpurLAWqXf5JqDbiX78Gr6vKrrLtXECbWnnG0fbDLtVf8gvwBXLFk7idpMl9Pb
yqpPc2cA/jzhDrJrLvLVrUd+Wz7661hgm4YXhm47BgGQL4c+l6fptZFtH6X9VhrL1rbF1+lYqvq6
z5iBbyaeL2hIBX/eSEwp4OrT59XL7GXv46Zr225pkEVW5QN//MzytHKvCoP1tJHV2b1tE6PZy/y5
EN+Sp24AeNavzPFdPG/xbdOfT8pjcP2wJLU2Vb6a1DbnJiuds8px/pTGDsV1+s03sorb7m5XvXyv
8IH60+cLF8jBYVZLkOu8s305Q/zbWWqobmn8x37p5tnBZH3bnGu8ZiYaXGrssITav61VVcNb+u30
fgJDA3rf7mQ/7/O5WjrugL+azSLFeQe1bLo6f95enzREHZdptm2cnLKFbuLi6zNrvtBb4V8HGtU8
ZaouXTJdPnddsHM3rRSFx9M9q0Jv9QT7vW3t3L0mRnuD/HltuawmE+X7ojJBHNO8udq//uvpWDsu
aGzMfl+2k/KewxTsyZz95dhL2y7/dpICOcWpiV4nP3ykmpOfpFwwHbFrB+8xWdbi/8z35YLO5y99
xvJ7OuqMaXH+8x5PPyk7vcEQ+cWeRpyS7EnS7F4nb+kzwZk+pa7l/DePrgxuIGYADSLL3nWzwGjh
Wt6ma0n486Z5vNUtkx0HrnTtDhD3jBnfLETnlF2C3LW8XlYT+EKQq1srCXmYtk6kjKwoEo1kqjpe
dNPHQXEHP2meM5rjvmFTviR9DQuvngdm3Mx+HU928/R2ND58L3ev2cV7KtPJJVr58Qtb8kuycWMY
WBRXwksY1gz/WZ/xscOQF8lF3/D/GYd6YPpPXcVx/cvp4W9Ex3mrmYVF2Jq/bmB3+HIYPIijm+CL
E9dgKaQ4qLLWHt2ZNT0xMHHIAjmYqyq+GHc7Q9Nmks+8QcSC70ZoCpmPqG8RuhwkYK+/tVvDHtjP
7J33HDSrt785YStXLRg+trnW8Zk3zGR0G5qw5CGCg7mpZ4iWKmF3or28M5ybmCVW08/X/pjO0o+s
sJmaPW05VNeufR7yzPZWVdyv9uQ7V0mzMf3aVB3ecOzK5D1XwV9vZLFbq+kuB69thVkaP1t3f7DE
1q/op4Mp4XMxn3Hys631psddJoT19R6/KPI2ixJKjq9Z8X/O4upqqLJn2/BuWhveyalOOnJbIyNy
/mNQ5YNwDFz/QL/Uby0Wikbs2v00ACs4SxpllBhMmMpE68AaEaXJD97S0CL6zKf11Re+R6Y2a8wa
edyce236unPjBkZVHIDCx3ZjBhzWiSe2U64pFkh4EHqNCJkIK0IjiksVPl2ocMJixeTWgRfcdZjh
/DVfF2WAHcWSv5L6yEqLKL3w2+fahCLGYnAHilLMhlmjKZfrsfrCNu+wklKpZv+Ke0By7iNrmnZH
7THeFS+F3kNN1Aag8JIfJr8MQhzxPScrz+evDJK5A/kgGNRbhSzWWOkIufRaRfka2fpmFCmZ3v/4
2S+IUfhaIsQIlyjGfCRZ/vDm/PGUy66q+Qff4RalUfCq5v/0MvMQ/6LLppBFB4u64RP9KcdMNq6U
vfwhcWHJ8VAb84Nik00sL9ebDTiEfBEcgc00uOgOO/atar6CfBsu3jMzK1j3l+hGH8ee8KVEnZ7r
69fZ0NoSpGqUmH/i/BQxE5JB/qY/wT5b+T/zSz6eklXWAzwsvgXiG1rzGpsSbsCn30Odc0iQltLm
Zfgy/+4VY3MsAnTR5NdqePgyYEKuwsHAX4OE+IFgZtadeqtPwDw8HDJs/HTMVC9dky7UJyZX3WuG
Zc0JK4n9qLEWSbL/t1yFKa/dYGxMWT9dnwGMlUd+iv2/og3fvem8KbrqHLJj20OajgQjekxkU+Yv
/wp+ZQNkBqCk7Sa+TKnRd+RnhWVIpoGVVU58411rBQqN/Yv0B7CG4xN1pJVe1icKas+Gbxr7sOmv
XE6Fhfc2fjqKpVmy1HY9LWwfkWuYBpfTtlkOFDsMqtchWQMO4pXNMnU3YckJ2n/47SzZi68HDJ1d
8lWUm4NVzIrDAjoVDfmNc+kN5Wk2xLEjeoOzAFUgGx8B5jSUeM35vyACwrc/8i3PZ/aBtmGz360A
Sjn4p47fomXxIzMnbNGvFRQ5G7GfvX9FnQPwVkCeFrPtCkEpLTrGA0G76VFGj7cK2UTxTf2K7Wap
bpXuzZZwzHtJ0EztXFOyzzzyAjwwwWYSEeJ9UxAhp6VNFz1fzfUPnt7/43WXP1yKKunR/F8y6l+W
h2Ulbzyit6+wvk511j8Lnbwv0sNhUCqmh48Wf/znmc3/QV7zfwUeeg4E92D+IJLJG6raLYp1+6GW
xB5VWzdTH6lTmaeefgWk8t/sy6oFQHbXVNmtk1K5uufdvecY7iPX8jbO6evVRfL9u0XDN89GNuyM
rXw6taFmPkxdd2Wr4/w0RRb+xfQ+SXI94zA/Zsqft8/5T863HhqLnkBP48/BRUopiErXTzV2l4oX
ORbuhxZXcV8LqHeCkYIM5/A71BbD0skruBfwNM0xBou9I4ik6bLUpnriEW9zx/mIIj/uKM6UKuDD
/mYzo+jjRZ6tL0bZ+haFpZdbvNnj7f34daaiQJn/dFXx8oH7uyqxU5IUd52VmWLdlyI3p1h3RBrA
xomSr9twUUC9lJZ2z481Ao4LUAKbBZSRE+8vGgtZ9zTBjPbp6Pp8RwLvgfbS4V4xgEuRx6mgIm4M
I1Gw6jvIQGO+73tMtvzuOHo0TJkkLocXJHNC/eZudM6AbcbPbIAJ/YbAASeBD21DTfSZlhF0PK6Z
lrnUD8pEUY5H4mXZAQ0iFy07KWfxjecuALCls84gD2VelpOqW59obz8e/Gy2bZyr/xCreKyNNEyu
4uEv2Sr1IRFeD2A6/nJFMLGLEWlkQpVj5JBeVa0DO3uW0W/p5fAHjgZo91PhnniFpcw72e69XzT8
Z3IxhETFpWqhCC9a97ZhqD2wZMu7dSkDXTWgD68riAP+upQmCb4c+wBa5oBAvgf5jotRaF5sNkIK
xrcnO4XZuI0nOE8pYCFmppBZA6CAQ+OKSoYVLoMwR5GssnwpCrx2JQXcKx3VQC18lWXDpM9QHei3
gSJ7n2SH2xPOlCGSMdqsbgi0fPPkQHJiKgNAmw5AezFIwksauCDdUpH9K0gQzrdZ85WK93ZDX6G3
IAJmR3gOg0EjAX8z8I3daDWCJIiuorq53cq6z6ZJWPY5/NfMzauz0VxWS3Wszu6Pf++D62DVvv8k
aqmfBGPbP0qQ58vz+Bc9RT30owLbNLBP0nXG/JWMKpxVsDqtUqwWKvleUFB8GTlgcCCe+2HzyLE0
V7kVwkG41MkOmSgi79vyqou/DcyLPXCyPn7b11L9feZpsq1e8f5OjcyA0+rmbdzbbmqr940ums1p
p/CaHnq+dDQt/pxIMiczAIJsXqUMlM0qe+lT7dDO93bv07ecuMV22stPu/GtiU501wWOtfne9aK0
Y4bbK/Ja7B1aRZFdvXG4DocR3uY9ibi+9yfMfWYVzhOVaX32fR1sZH2WF994pvwY/jNbXC5qucph
38lZeeXzv4JfyDs4lZHu9pXlh+Jx/Jt6CUIdrbylXcY/qHFCpv2qJRppCQZXjterrxn+BxovSAGa
Ez54BXXVvGmj9C2W5vk/l2lrA73W0vUsg+zjpP5YMOk/D2XyjzabpbZ9xpGy+JqsKtv/Jt9jbwQh
iOsvecupglakm6zE/yb4r28HFMvJUxGeWJnU2Ai/jYeTWnFY8Oez77Q+hFvwmAO0B/tfkUP19E2R
1d4xB4ybWsA2YkksOt236DKLw40A34oWt1IsX1PsfGFdp3cUJLSJrgcm2cuKoi/vaIz0/pv2eFjs
Ld/8wG94hgvXnwzng9qxs5PeVyw7tEnjgkq+qwfT1ZWxWUTxmeN3MySlu1eVzoKC7OUFFBytZrbG
FXL7vABmZGuzZJ2ra9RXOD4Y4oBIWQm7huH/qiVoe4PGUTTcz4+K4nO+U21fuQyzBkk/i1tDGeL3
OKaGOihIt256Eshw4jtjIKPaejdXTOXr6MY7reqyevpctPez6gVuS+SyH9zNVk0GBpn27NlkYl7L
fEslQ5KYTZqGHQa6u7fDJvTSHDgXVT/SHComviQh5s7fMdOlqWkufg0Rswxj4CLIHr4EBq0ccr1i
7j1r20cjenrkSCXTNWYyLwVLi7A6xcbRcJET2gDDepcr30+1NDXov/OtwmRpHwTI27yusmWwlhil
hI/uKudbdeVZ+riVnhav8gqxm1aVLIuUGQ+V6ux1hsjZScHxQco6wml9ma7vMTAGs/PDGUYsZX/y
euiUcvzNZCagdEsDhhExBEDuMbN5E22VwLSeUGsV2XJxDOiuZ7XcuC0FheeK2c3t507A3d42rpzG
YLvYPbg4XQ4VPoJqvB16MGwx2PK2hluwaCe+ySijPgSDFto6l/UrqmBveTQB3PRMdcHVpD+l+mLb
1vFKkro90rzs6B3HHKQxJohmJcUvcViZkvYDarpKNaPyiOwsvK3f3HWQ/93ZOKUb7Fqmj0KENs8C
hA6/Ge7oxeocGnLuHXPNrYbyGXnkvu56Li4PoVjGPDr9i7mZpxODnFwbBnDBmWxOpG9GSCHhD8b6
QsRWB0MLUQ5gfBZGbd4vOtZ14LHQS2aetpsKkd8Eb0GRUmheXWqjg/b6W9le+vb4oXALrztUijiL
6bq6Fv+QCewEpYbwuLwfHHoJ/K5pfRqdpyWVtdYK7XuxMTt1ZgXzH0i1OS3xD0DAuZMJy9GqVM3x
n7ytzbpl5IN34yX8EK7Nfl6KdUW7eOp47fuRn1cVWSVzahnNzH+wf29fzuTcUD94mHyUPvzM299F
uKRuCItTgnxjIaFzXN/t2tfEW1LmYMxxy7P5hx+V/cqtuIs20OWUMbe3DQobXwnTgZwuI+fRkEia
ZTcTRkKCvbQRXW3Kpru7dJMYrpxBXV9jQ/tfW2xpEHqCQN7OpmvhcYsynB/woQtFccxccW8NvojD
ybJkU0AA+wb9yyIKFt+GHuru5NwkGxbJuqYo3kXqSXUugeLQ3oaLwTTXncazvt+0Zm+ZXnIt7PxO
z0DsWdw+5dDbDa5JKp9m3tCWRQ43KBpNms38HOcrXyBcqiVA6296zghKYQ2BCIb4hvKxuNFNIjcH
3aiulX22hhn+FOesSZ4nwQkrbRqUgW9XNeL3zuSK17WZGmlD10j3k+2v2db81JjcyrvPeSW1a41H
5p1uLIX//mevbuhhzkliFft12gXB2ryV1FI3GcFT9P5s/HJl4rW5rLxSAyHJoMglDeLlvak1vXbG
q5fDsXYelL7JigDAx/aByUW2gd0sIyX1LhCJKSFFWCpVdityKVYOsdu6O3OdqBirb602277nhyeQ
cxU0DrThbvE+reBVUAuwosRCxsO2A/bmkGlazEMIxHBiNq2s4dM2mmcBVSaemUJLobfY1rNfk+2L
jDxJqoCBSU1zFoMNObRDv8x1Sol+GE28Loa0XoceWkgS+UIA25/OSuCsjjP9x4NXzgEh+5JggBVx
E5eZ0S3QzBQOVVLXaCB5PtWXV48EG3p7foQTZt/QQGfJ1l3K9y74iUVXRQAinfu2kaaoeTPrSr8J
zmRC1tMsItGbgRSX7JXL+t3QjcF2BH9eS3XUytyHL64lva2Cerov1o2OMUISLdMeK5e3u6iY6uoO
KxGjEQ7dBtbo3c/z+yhFUcEO7wkiUhxp/u6ZinOMcW8ueNy3Nw4ERNePbBA0Gxy6G1nRbe+/xvkt
xXhuWXPuavfGesHdpp3M1Xxuha+qdHqv7da+nH5edggf/hzlYWrRThX6uADzU5WTB0sPAE508VU1
9njRWA0Bj9NTFf/YaCboVooU5zLPlSImqHezm9QYhSosf9LEPzGJtt0hdSJeVk7DWfL18jnL1EwR
rWVL+CyVZau2N/Y+my9Szhjt97i8GBzKSEeKK2rFSx9aQBMd7S1I6dAIcoWCHWKVyZTNATV1fVMd
o/j4EyMvRYkolQH5GurG/sc81M3cJzHr5dQBgVBBrz9ooqd9+YhqkGljPNl70BaLuBjy4g88GRq5
4vTp1Lu4fuiwKaF85wBmD+qjmO0bZS5G7t5ppBbCc9vOqp82ba4Vq6EXRmsxD5/wfotObf2KIm/w
ty028odayrCTa/6iGcoMuIinkqPQrP3QkG65/zdSkPryooTavbhVKDY2QwN9DF2qNXcHbS1ZHbsA
LVXRTcJ2DHmn9fxfOvFiaRh+ryqeAxGNufsA2WMy7ermdP6ywPzizh9LSa/SjcuVHbHSyNBoTrij
9PFb5vsqMncNEzLV2W/BlI3zvprpUEKZt8//I42dGPyI+v3HsKhQvn1ivQUzk9/2/kfDtHwb103y
4NEGiHEIUeTUWG9P60jt29fDV/H07fTCaZpptU5RD+vXEy+z0Qw0q8Kp6RGNWmf2KuP3uSmBXDJX
Bapjoioz4mVb8eeZnYo/inOE7t2lYjmdzfAfOcmriGDCGmkZ2TNFqSZvQsXiof+Zta9WkZOvQp4F
RAu5t8+PgeECn9Ld0kGH+bTNdrzxbe5XuSIm+7YbXTOj/4MrW1DXoYmV7CSeZtGvNX7TSyvXOGrD
8pXTp9TKX5avStEwM3k4h3DNy9SBVsYZ0wowP6b1qdptVFhCpSzH4xF8duq5rXZ9f0UUocDde0vr
Gwulkjg/qVUWnwKN8p82/FKBTXFAgD0zfbVl/rf0zbzl8EgBdFJcIsTzsHtYWKRldMr+rt8/shel
VyXzn7r9cogpQwyDkU87SIjmDGxqePgdKrZCOpnrD4kQ7oGBVIb428QEDSUsYVMs8DMNh7c93AG2
al22HRxssxs1dKjB986y0GYzDaC8+5yyBnzevF2ww/mOYeOS6DUcevtNk3sCvhbR4rx+fd/OakXg
D/+Wc2O6sbqkkrAUSTEzkJgrEFCiwiYM5opN9ionxiJJqGZCM9h0lOPuja2C7o1hCDle3W1VNW8q
ohoLwzx3hYi2dgJLAC2ppat+OcOuovoEJKjCMH7w9e102NX7VU31Q1t36wFkGCGULojFiVxzPLKL
zKrXF/uJZycbpMfA5yZ6r2PDTqWWyo6sG2XXrgi9JDVDIz59FVIDRIxMRxVr3dsrlv/YXFF6Ftow
z8tb0Dtel7xgl1z3A0G0aycLwTU0urZC0HKoDzxoJCey40MujfJEvZeqhBs+31GalMoO3vRWYO8z
ZAzPJuVdE83mBH+Iuacv98a9LD7VvGzEOx5O3+5MdHrTjhUn3TVdP7SuXFgnVcfUEYRT1KTKfC3C
kNkd1ScR/lQ8fheZ2C3JVmMa9AFenJM4w1g57fgIVsj+1Rh8sqyuX1yrh4D3I/+7EAVyurcWZ2k4
5TMzhRYlh7N/qXNWobMP4CakEVNjDm3YYMHsIvSsFI3bV2RhW8l4HQmXp09UweU/e1w0BDN4esXw
oPjLf7K4lxx7kmrTzxSf8sYqE3u3rAdcojQjeeU6SVZVRyK1jnne9T0x5Bu0vYsE4P1W8TTPqYTh
QrYmh6TDLvHhJLE2pv/2ci0cxK9iT7Ji/UK3nXlSPUmdvr8iuSBqa3JntLzVw3BVqIH2b8kGkkfq
1AJHMstx4/+lHY2aNHynY4NKerIJBclsaOa3HNhVDOVwqTKHxlj7TFhiCYeM23UNAagf02EMwLbL
ss+Wjz/bn+ToZmLIZ+AeJ3f+bzlYHqupUh0BEDMbnB73DR6WmQQELMUrE4MYk5rdylTJuMW5ZjAj
KB7YXBUsMHk6/zPMM8WhTqZ2NlkT7tU3Rvw/L3RhP8BYJDaGweFpoHsAIxH18r+8G7Gap4i7aPmG
Awa4QxyeryV5ZCaCnsf78IWw103FKQQHzfxq/Hz7Q6WZdle9qaTzSQ8Up2oRjTV+Dt3ZDPhZgk7W
t0SOL4mDzT4XaS3be8+/C/3sqrqWpO5AS4k+pvjc3aoHKGRYyqESKcNMvFA9/EwyS1hcR1hJxoka
07JpM9m6tK4fnnK/S7a8ka/Uf5fqEaR//yhStqRH3g/LCQUGGi+Klv0yEODcf3tLeVcG6dxrq17M
uioGjP+f2wlgdq5COOcylz8uLcyaRXVWzb2fugcBbbdfj8gv8GCOIZuSclbatiLXNAFvQSsg8feg
oZOSqG/qBkq/iQj9EzPPEHT3y1j3/h4Rd9dQUs6DIYjsKobaM8yPg7FHpKft3rjdzQlmJlUjr2nN
TGeWru3fHyagYTGfnrQWb9NQeDDl/o1I1S0Gb5hu076HrlDeyfEFdW36kXpFSVV/HnqXIUB2Xtub
aTznjeikJe+6CuPaw/Uf4sFYl/NMpOqGV0YACLi72tIqOHtXxypH6oxPYJKlevRXSynmDFNo7g5O
mzFSzY7OHX6IMU21ZoAt3Rzp/4W9klhU/yvYO03WLj082HsTfZPfg3iTSrqa/lr/A+afhpee15/V
8SV9lLiWuD7t0vvlUw3PbsC9oIqRLxxutZG1mvvmWQsecritK/pId0cKnfVNY4RBbvrV3kl/vPye
urDHWz0QAfcl/Sa975OKp3yQ345IzieYTNOPOx5DlrLxAvZBriAs+/gDBvHdhwoh2RD8UfzDdCHO
5zJ2+bpWQPUjqaTK/5ggTJUGu54ewC7J4fL2Bn6CUnvDZ8LJ9CxmQ/arvxhsfYRekUoi3UI7ewUx
W1fFEAs418d/W98PyjZy+1ccXV9n7ZNpNw+DZBVoAsguX39ifVQ2kf1YtjFpMPSc0BPEqqdE0Wp2
69lrgLkbtypxTlvdIomqfJVfA2AwNDFOxxbYRydjImLt2JvVOXPyn1zn9OlG2LPUsneQC8pyjFti
v37HeK4X3tcYiTGQzZ3rbEJ9z4Alz+NzW2ieCq+kC2nb7wYxr10O9oPlT8zdx/WVger6Z/rjmEeJ
iMEafUbMWC1LozsM29eNqxpTv1jSsPVUf1d1WIJobRqmN/nnfH02yn6ytn2OWc61VhR3mHh5xOCB
xpbVxWjmBHrQG2Iotr35TltjV2nAyswBM621iUzPtZtYvTQXQASIbHf9346JQWhXpk28ByLDe+1w
EaTkbWWI/eMS6H9DSF3VdeVinB7XFn3RM8ZTkU/G02ro0NP1+O4sZ4nkl7PoehDwHI/R+lXxbL6H
ADNafMX2xfTWK5lqGitiFkfks72/wuUr+0afKZM5zGCSQh4asZY2rb3BMvONZV/g5WBaA2tAsozL
Zcrhnjv3B0XD9qJoz1mdlUOniGNcBp2oI37uAjo3ckjpuofn721bOra5CwiMo1upPEmwuhru35db
Jicm9aJYizms74KoUsDAUfIFwDHSGiJEdFoJdRbZBvckINPT7NNRbRQucAXqs/lNtQvf80pWxqdd
L/RcMjoRAcOYxRz02HRZwr1s+UMY08wzR4nJnqv0mh+R+Pm2eP7TfzHSNXFOhhvG9eeRDVVQGMUO
tAxzH68cppbKU5txFAu0eIV3pfXqkyivxppBnyDqgjkMYHctMYPL3zWqAnZOBnVGtkbh+x+0+h7U
gu8GhQxEUw1TPn1No8ePmVRQOtBCnCNf7jHpTNrniDBtIpIQclKw108j9FkPIsBCd47R+5HHYJGx
/GwIm+nPRo8IwDyof2dYO321EB9VLENbY2Wqru0/lhHZkRIj5VlJ4PVbd8OrWdr37U175xNDdnzc
YiZOh6rThLohNtav+QBU75DmYPCKtdCLDSz5ZcvIcHZZZOqGdK0jMInTUsmlu/Oh0+ccnv2LsQ0t
mQOgDythM3F5bFkHlw/8TkL0eWeFR/F0z9k17p2gOyuTED0THzW7FccetVDsKKZpMZt1mQYXxAHT
s5vtObxT4JiryatWRRBZpDqpW0rHun/48IyfQaREUC58dDeG8utTXT9hCBgFZNgg3GvBYgpCCjzJ
+Q0+mGhQj0je6U/cG46poCr4Bvsb903ztqxz3lb6myl2YBnJtxuCCqxbyzBCkJn07jwikpk63EMj
7mpcauCQvWO8ACPaGll+ompfTaWYOKux35JfBkfq99OXgSXYwO40mr8mSk/rH502cCFXqntnLgHu
evbecN/hVE3T29XyZTaW522SH1vtzcxkNVpcKmAfg2FFTGLbZSWD9nztL4pRRq2XDC2Qz+ykDlls
MuYssyd/QB9PAd3CkQqiANH7tpltacJL+8bhVo2fafjypycgGrrbM+8RQ6fD7Wf2QVMrjpTUMcWO
iazNvfRe4LV5jGPj0FWdEgdkQ4rG7vxLjzwZag181Eekqj5CKSi4WzWawK+wifko9jFT5sK9x8NK
TlcuUwbNeUMiFkM7Y9eHQCVedAOu1qoWqqF/x1nV2QQr2UbKDlB9yB43V/Oorlbt8wuQ8j88+f9u
zorzselbnbrywJZVmqLjujtND+c7oGN2O7zKiDOWGyl0nJKdhyOSNPFDT5Zbx6KmNC+f3swsWHY+
jWcvuWx5/ZOjtfgEFJjVKj7ur9FFxoyPKYULivAy04QzcYG0OmeW+2amD5CRLyi+jNdwWEl5qGrF
/dM60RqPq8Akd9r08WSCLrX2GnSTawYfw+TXxlisa7NSS4PFY80IeF/BSk8JS3OsQTdac2hnjh6h
jwyBU6JNYWJcqsNfVBjYz6+EpFEfrypecfMVgmFWj0bVxXoxInlvHg/kilcQCSWx7lcZK0dR76oc
WTe3zduXLkNPOx9g3ntfbmPGWevCRWGmVLrQ9i/CUoKE3V8rVkF8vqZwgTnjwm3DyjrXwLVzPpmo
y5ROVi5LI4un2hoEBwgMWpWVBJ4jFApTzSO3uwd+sgEUVMw8Dj1YxoGqWDz1aYTRbjiih0LrTs9x
AMSZPmLXZDeqg55Xy1ZctBIz1xpywviz0LeQkrfqx+o4vO4bCcSE7X92VGXhaH+rTfLtZKSnkRZw
fwgzlsXcfZt8ARd19eUpg+D+WCnzH0CZ/YS9GYHgRpX7NfmSNTmaFCqzaVnc2nOinXtZrX7uaLUK
BqMntn426SX2ywNTE03DHXfztsf0ILeH35tueoxNlNPVG7ckhw5KZRiNOKFpudmHIZE0ioaQpOcv
kfanLBSFTEgvo2ory9E2bo+ZJivZRS8idMxg9hcMNRJ5M5hiJ2YvMI9pXxi7ZsEMZvK8zjaoZ68h
yubwLioJSkqUHbMCy2HVoNHDhQRCFDLlWU8vRE1RDPxwtubk2KWZITJwrmXXtL6b0ZzQESSxq5AM
ZbvFT+mt2e6llWgHy4T4UGWfKaclzI7IU6h0/HgAkz0j1T51vV8umi/n9s4sQ+wiGfpVz7CST0dm
Yn6aweaQ8hRyWt16qc0lGGa343P7H1hB4UoAHnxMgLiZ1gqRqPBxDMMMxS1cC+uDIqr4ZdhHJRD4
crA1oGQYjNEWnjwib4y4tvtG6kMpFwoSPobdsekdspsnOVz7NayUmCOrxXhh32Rz+HFIt6yYY65K
cnS6Vmh8rrvX+YDkiDgj2zkMxyHcpWYQAKl6Dr+KJwGRGDzBhYq6zjSDz8SrE8jO798a4iPdVoe1
/C5DwGlY+sDmbWNuC+EsOY6nwoh6I7Ds+mRKwzC4GVr+F57rRzUPr79zUzW3HlfEqITE259OysDD
sMN6qCpnLfbMGzbiZHvv1qgkhkzp1WRnnRWn875k7LkWdkXrlx8kcvXU+yn1sb3UsouBuogD1y3X
wxB1rF+akaVwZ+zjPj0sf1Jtj5eHSjplmH9dZHaqn9zjltuXOYaeLft7T/C2cJTVD+wGrpzHbK+h
xd+XpPOtnhVgiXZ4hwkScfsjaM17S/ToDs3kw55GYuHz/1g6r+XGkSSKfhEi4M2raEADekoU9YKQ
hfceX7+nejZ2p3tGlgQKVZk3rwGHYqJSAGJwlkWfFML04+ZOOhlU4Usa+HKL+vUbibydLos/nnnI
VFs2Wra2EtH6suEo/UOUtc4+RePv3AbORfQOHE3idE7PdD+MgIDvCDOlG4BR9i66BeEjwT9XDmTp
1oPjJm9YPO3YJMYlPDtRgYjMc6Dsfs25y0nQiy1ehyHYf2s0GXDI2J6MEzTmu7O0njYPAxRgFPuT
oKTdDY5eSV7GHl6v3gil0ECEJth5safSswhWOUgDc0exVLPcjbdAGG9szAf5jyoODKsk05xqgjNb
l87KOxAMa07QAqkgegxsl+lWP3SCA9O/1+LFUX5yWTOwUGos+jysdMY1pPGU5ocLLRq8fCsKM5o7
WpMZCI5jQMUAEMKZsKmDKjfrKJhE1jIHkmAzrfjDuSHIJ1oXBghIErfNhR3lwi2vSfThhM6ozdCG
nnKP4MqRKwlJGon+J1d5DabIJYaBuEIixpti+EQAyCp7eWPEl3In53eKMpUjR0wROFU5oISLpLrj
qOMYo/ljrDUvenHHrRv3jzMVazcqplMNq/vMKS6vpG8eV7pzhmDY+aEFefp/8RnrGJTanNd8K/8i
iu+KBQbBkxXAoHxYip3hb6Rv55hpVg0sLYomuaQ0x9P4bUIqScnF1ISqnF8bMh5UL/GWUoC6TbC2
r0wUsW2DtgNDUxxXLDFx5mNXw7WNReUDQohU4sBlzBQXS4ReKLdUXCY8fgZqRWEXNr7P7xTElId3
fhxbnggttS98tXFS3sMfoGZ8xjL64XyLDaFwSgPPKkSKs/Q+QkOFtPYJywmw8J3WUeep+Y9EOq/h
bGMtxka/rPmLoZJNTD3cfkK0XQhnlILlgvplWyOFfwE5BNiEYIYIkiXFm2JFmK7GLYJIGyHLZNdl
f6S6h95bbsv78CZaWkGhB8yBXc1eCH18icv4MuCBxKObR5P3qCVriFUoxFgADDkpecHX5jWkK9Hh
8zJ50qFJwN/U3XaZ8q+udqoMCE4tjwo50CK1HgptAOsVKijYM40A7GC+Sjmh+oPymkHYsk5cbFau
PXCGLTKDZcnfXDYkaKIxElgovRkV1pCzLNhyrqJrYcjFkBW249oXGk+c1u48aqKbcdI1j4qgO9LC
8P3MJoVQjn4eC5VeqACpGhE2swqhrsKsEcNLbgH/FwOcM/MDSuCZZSAsVejnTJg+wrQMYmJ19Wc8
XvjG8kd0LGJYyrAN8AhY6R/ZXICwPDOC0iqeJai0jhiisjcJ/iZiVRdMIr4DNfMuWY/C6wuea8tV
52qqE6CUPMDzZUIunkDb5XZi+fWmrAdozMJ8VeDfAN0gEpznzC8t8AWoN9Ar96gd6MXxumUuDzTj
0e7izcqdWQjjc96/+MT00VxaAamxq8Mpbw4cREJpXZ65AgxAxOJkd0YcxKoB/mKDCVksIlEFWwNq
NPG0CE6a+cfSVZYsee0EooP2gzssIB5fGKNwrmKEDkwgWkJOBYiuJIwv2cTYdtilufVgHkTQwRUG
IzJuBf21kJCIIemfwJ3TLZeq+0yf/+Z0QGw+zy33g6kElj5oLnm+WE/0NsNKh+8tDEspkI8Mwmkg
jD3EiOlVWIoyPZgOpbyEUw939oPUJ64aQAOmPV8CY4CrKn9OglATvzcLktvonadf9Zfirr1VEKqH
D82z37qL+oqf9wZwGtKssTG+SI+6YIQyPpQvfM/PzL0g9bvlV8DrI3TqJVRBaaH4Q639EpClEBwA
inKSE6T2Ubn5jXM9+QAdwnHrhEVTi0lNBEwE0Ey3IfJUcpBPjHJ28q+APVY4ddD1CdIu34KJzp4j
FrufF/E2sx1OHSLQCVxb4RNw5oTDK60CYUPMELkHIAf4Y4s55hW/DaqaX0O4fnxYj2QFIp0s0HqI
dCjSfXGNBbcADyfvEyU4RBMoRa/ZBzQs0h0oh6CVXDG7BWPEdRScVTyTwwzTnt7jZmy0JVqFB/dA
oN3YwqGCxhb4MG+ii3A7ewzmgosgFBA4Oi37jUThu2HOCAuGWilYxTcGtw9h0UsG3JFpJMoIUUXz
7Uv6HmlVuMRRYsy2EmAYyRoBRu/6Xd8qR0LNIpe/CFtEb0GBvSEcT4BhAiLPXjFic/svEu7aR7IA
WM8OdEJoJHm/Mi/qAhgNKI1pEq3VB6gLCC4imeKqrKHLs78y00I0D+frCk2rFEvSAyOWucbZB97n
t7kSFB2UtMyPKzcRAeDJRTjsAoPDZAP7/kgwCiQSB77rR32CMgeAT5EFcL/vfll9rwW6tA3zRTdd
A5rxQqBAxmhPxGCiB73DKAtoPaJqYzAKfXPNuEysDlLYcVQF2Gf3x7+bthgSgtefhdUSaFWKK1pW
usL3gg4lWAVExrxSp8KYqvidya+BlTe0ypf+wUFFY5D9Dr8JdSGjEFyfVtSyMUuM1HCFhSQI9XwY
4tMaVcySGxgvi1/x0pi2YGfBR4NfhsyMKZhaMFRh9vAv8pRs6lfAIDe+db/suDDywf/+W2y0Z8AM
0NDwHDjxcFChCqC2/g9KXwqxGEj6cFTuIHwCV8U2eOU82Mh4NTzzWBLYL/IvXs7xi2mudQCnvZgK
LjsYdcIbFlto2IUGwwohHmJMxLM472KIKDxsYl7EC/tgr4D1JoJctS8BitIywViwvrjSJ7ofwHW6
65I1x+0KYE7QEy06SBnyq8g+/i8nhZupLBh6Q+/8ZQDOO+dCEQIHvP8LWoDh7+iS84yD0w61FS6v
j+iXNYk7v0gZllZYatk/PQY5r8JLZzmzX0EN3RW0E7hx8S6wf9nHAmhGHYmyELboon4wEUfBBY6c
f0n88JDdB/O5bKsSjBEvpCs+YzyMAK48Rf5Z7AIwHL7w2oEvhtXJHrtm8KRyqXwZX3QrbI5sgjAf
hKsv0c/VgiY6voklgF0GCQHQjxYwIXY8MCJ4SFnaf/8FSPULzLbozrjs4BjlUxxIqJZQ3bCBczpz
zoJ8gMVyvv6Jky47wuBi/wj2EMuAHnnMAN7XiNf5z391r/rHdJaBhxCzXPnZHHnqJwf59IlIc8t4
n52QTVZMghrWVfMarsXMjvEU2+4SjFS8PRzgHmLdsBVyUt6B5UP2HXoh5zHeqgs/UwwMhXk5BNnD
v02K9bxWIONh+M74DvbeByQFREWf9Q9nq/UuUEVqCcBoagbAcZtMByp2waEFtEMKhL7pu/tDLNJ7
AI4lgxWQFcCqBP42zLpvg6znE/0OsJDQ8wUuHT/FLlgGTG3/8E/ch1yQRoOhJ8QUewvDietqL1nf
JWpKigb9AhhQL4Mj3ON3IIBFbGLHg451paASOkr3zl9AdFeFmdBL81X5aA6UZ7PTtvFhbpdz+RIe
KsQEPRDNEXlosR9PWbcOaABDb2wPFtwkxgxbEqjhzR+affgKtcG696Orgd52grw/YOq8D/JNLb3w
8/RjDXOTTA5sV8nL3eYkbJIzupkbWs8XH0VEetDOI/QRuB0DH6j7TQE/bVhAk7DQEiJasM58RouP
Vr6Y+1Wzx/bzaGzNK5KFveTpzrLjdYRMAryRfJCrDugLxHecLLgXcOrh8FeP+KAfg1M77uIDYn0M
EV4CJqN80PG0c9tSOk9XPVwjqf/K9aWCyGKjXyhMSvSUKDU2BBAdOjLDGXtZKx9IZilDZIVLcx72
w8v0cPpVZbh1sOswhrl3e17SsEWFfUgPUrAz0ZlDQT86VAYn8VtHSuzIDcSPWFabBmrMfT7zV7MT
xTEJf6w13NfCYGVDa8ASfHhxzvyBOuNaAfabsFzJOdn5xwnregbKeGYs+38qahnIb5/xX64FZx9/
uUOKg0B+mTGmPKisz2N9RNidk/fGqfedXsqdhMH13txUFbkli5whGEZ65lI1traxzakW0KCAyNAT
bipgUfiNGD3izrHHOGA8WNHN0cBLVg2sMC7rCR8GXluHfxhOuMKR1bzOZ7tedPuMUI3R69CrGNj9
DWgyN8q5IzkFAek2QT65tx3ExUIT0+ybcuWcY1wC8HplKQ0LK9iFO4Tgycl5qo9uXzEvJTlL2ksw
gLEJIYrvpdtL2svG2mY+8POyKV37oLSL4KvaqOlKN4EGgjcMZdCBacthQlj05BVWG8QY0p1bUcBM
MbAsWEtezEXfVoToFQebSQO2AvCm9yxnvhSHGWZg2F4sVVSu1JOHAEux+QV6GKyYZmWSoMN2IG9V
yAvmOhfXO+TT86o+ppsJZ7+lMDXA4Wcp7ztrJ3MMI3CZ3PxQI4LA17NfOV5VLLlgI7zorS7SVxdp
sU5ZYKxlRCZYgWwC5uRM+Y7+NbkNj/ASAUxhcVC+5hd1r+/R/+cHMqn5kaegdhP2QOy6XiJ98+9L
m9qtqYo3ySkSbo6kra3TnfBzKG6I99NddKqoPPGjgjEKB5s71O5JzXrR9/FO3aTji/hj0XRHPvbv
HhlnM9+GgF3QmofNtPeP0WkAArukh+DUoDWyGpfLFxpn7k2301EecbOP2jY9+PoBtw/xqBsxNdOO
p3KrY03pzeAOt/AMQADoGYYrHkn+r7ZXrL5BzemjHRIsWXF8OUE6wnwcco66Mw/DRTllE/RoXNYA
GmlQAmoDTNjI5FiCR/mgjEDZwZGB37/mmuYDfGBfIPCm78WOxcMbUf/w05VZLgpQG/bzgjhZsS4Y
16YuyvpykdO8euwlubGgO2cBKVtjO01i+VW4GJU42Sjbap/txb7a7ANtU5pe3e+1LZ8bB7ER86d9
bPkDT9KDL6+wTucBZCNuqAKpxQ6OZ2z5PEuegCWU97qxm67hYXIj8o64UhY05xfWucXV1PlEwaJ6
YTfx6X0t+OsvgE10Vy0w5pZVhYVSX7G9xV7HxiN+6E/JXuwsGWHxaohCEjsz9hrpITywkR2s84Sz
CRsoeW2YpuW8n+h00XDatFfOT3AzqOvUVydeVXuTZ9c+8kA7yDoe8/O/dwhEMfgL3sLAybPnagkf
57PB8EbQnRLrpX3yWptMpNI0jOb/OdAC7nIvBT/JPiDV5yz2QLTBXiCfoBw7CLGq0e4sx22YH9UJ
wXPcXP+Qcaowzjki3Ec4CVcPL2vIXzg2NSv/EN6DI/ZgzZV7zwfU+dDs9AuIOS5SIAkY0mNLz3d4
QEwGnKVVx6QBZiAiRVimu4kQDcWt8n23iz2Win9AlPtXes0KEjjF5bB855cBRRT7f6geLTOOXmgl
kVTn5x7wEjCZ2pAZjRi19Fv/AJBT7ftSgDwc89BDwxXQVfQGQiokpOG99ADRZmyDxOSIvxGnHvGf
gKBIoZEdpcBl7IVj9RFWNndVYD1w0pD3mIrLPBNvI94LrwozDB6iCGwiOYoreGEqgBRPAO7OycDT
y37wXAA36RfDR3DIKDL2ONHZGGXrRSypHV6gzsbyGnNJJw8Q6B8c2E6MrjYNcW7EYG3x7bHO1Akc
zEfWXDbxXalHGcG6czBv2rGPNnu0jNoPd3OrHrSts1FRGq4sr/ga8ePBiP3H8jKYAVy2B09U9cUj
ML1XzT49sDOyfGZWBJmPrEW2F5anhcp0XnJm5BsWKC82APaMV5zcKgQA8dsQZprH+GCgc2zjvQK/
bthZZ/XKsuTF1sI3WOzwbDhMxpGbnpudxQRFyCojl1Wa4fnN/i8eHUyqICW2LtMqWHLcDsowMaKy
hI+4TEb3YfzuVj4GHMqSUxzAeC/1j3Qkug0kvOMWQW3BWXVcWXAxrs6TIDohDqTswdGUq0OY7AVS
aYFLODqPE6YuMRw1aBIUzUKtibXmHcIoOacXSxDumA/FdwbMvBYw3lBMjE7gvQTZUf9OL4XiloSz
4JTFGoTC89eJbhY3PMgFuEDhAPEfpYjpDfgkWqay2wHmR0egwJlhMMsahAV8bv5uwFwxwZy/BWUq
9aKj7ho38B6eSsahjGnAZt4pdkF5FRQC+KQBwyIeduA9eYxSxCLe8YALOzzI1zjhgdi1wukXdIvR
5jsmKtG157PVp8ABISOWERdiBZEAAqOIGuAlZkfAYq8oXEWFK86WH59bRGoY3tI4oPC6ghYKvIkv
bcA0lbVyR+XYkj3D/AtniTe2FZQfVM54i9I5zzydxRWyGLA4ImvEG3C5cKZzwOW4vP9q++rYvVH5
oj1hTGkIugIgmcC/uH5ID3BFeKPwx7DEG9LdvzAHf8eTT2sA1MjgCc8xYbI9AHTnmOrzgGJLvpff
uiO/XgSHoGUghVokS7FbiPkH/BIwRvNNWOkSQ4gZMoYNHovsYr6ONl7EoTDTij0o+JAKRhZngny5
cS0GFhCaOapU5jTcGe0EsCq2PZYGwwJhUcZw2d+xdSHFvQTkt/BGWTxNvGVeq7zDomTOaAlpB8uI
f+WMBb10Tg7D2qP0zZiXGxahwJC+0aJjZ1L+8LMhfUqn1ENQcOQXlh47BOi8gd1/y2JFR4AWnc3F
Mjf/thbzAzua19ZysYirF3p2Dt5UMb5gbxyxDmLW5hZMPXLcvyY0ogceZv2KyU1MoPcat38wF3qA
8JWPG0/pzsMMvHMObt2+eSDf3eMA5lGrS5zA9+arI5BhpL6q9shynTOCX1GWlMML0QL2otjDFP/h
2UtQTmFjBEa6EJM8Uq0YKGgnqhO3XjaMgUxnpf1k+5gRT7/O/oppiUZ62DA1+ZK8aiNjKwYaH7v6
0fhBHsz/sIqNFwYN/8zL49mlaAR0il32tGUuIPxn9xg22rPA646+K2Q4thaDj/iee3EA6M1g0jkh
sSC49QKNAa4islogb3x2KKShiAClwuyAGLtueXgF+poINyLAW6IbhMlDRuIUenfhwy9YjkTkAJCy
COFCCjtKvkbaAK7/RVjLwNuBZfou8DqmiDic1IzDWoafbgZJD4YEXi81sIIK7X8xUz+gBmi/jKN/
t44qNcwSxAezlGv5Fa77Tb9B46dcY/QG5MEKZppsrayF+eQ/E1e6QvZ5RbBAtiXlNHs53xvsHJFG
JH6IQW95/D8QRQKi/gTJWCa/5tPeluQdJW7yS+LZVn6GX8Fr8Dv0G0F6e2YkWwEg6j2mNRTJ/CD8
PEdkcsBw3UEpto3gR2YXtI/oJJYAmRX8LPBGsNDoklzKE3AINQqoiAEl+AtMFJQo/K4uZGbCnHWE
Q0uyEm7/E6YbMbxWUFZtaaGvAIfDiPWLKTrcuhUOM3j5yxCxsOERQC7pavBSh6u1EZFkwrn5bKwx
SAA4IS4Uaj6MLuDcDmwblVmBGzEMGbjmkK+YWH1qyyyFqihGNyROPcUthO2Cq3X5b49hJOGNPzbc
z1Yo8kDymT78m2mA4IPj+4KQzgY/fOKCiU8NKK548ZBYEgE1Cw4eVhkJExDxcXQmX+lNXD4FIzra
W6LDGDZDbyhF8jbkfQFnosyeN0yXq+rlDmtiKf9GJugdljyvqMMFzpSvK2HXDVXBWvQ3OErBnokM
kCXmtZAvBaULbkoA21QENc0YhfO1zl4MqwiDYMTC2H6JzfhX/VRfM2g/wp1FWJlSx1yZXokREZQZ
BonC20IkkCHvEEBkhIzL/AWaBycXWVPzVtCLlDVpcuyAo3BRxysJPylSdXbQrmvoehHSFHkl5hXs
y9ApSF+TmAV3zN20MwPdf03FS8mQTRSgYjQSnh3cCMQQsuQLJ6a6YqTnX4QZFFNL4yYmJdUf9hI5
31UY/EiF3Vsw/HlWGf2puxQc94+pFbAcTNRXQaNKJSEwEizJ7AI4pb5G0LX/IzMLJqqg6IrJDB7Y
HPCMciGy3cXYh7Q2NE1QNJ+MQ+BC/Yd3IvJGXoQzxxWMmqKRyS4EmuKTRXQOn0R38t9/7U/9jMSs
SPgkdcIynt+JIbPw50qf2CqXq/C29bcFDwtQNVTtVEC246MFcMRdGDQBDD1xQz4BIQY2+gdC7Qje
yCtuUgeQTx5luOvwG+wnSt3b/CUi34nhuxUXZy2/wrEQnGPS5NikmCRzvlIdgw0LfhQHNofRhHKA
GpXSQ0G9QkBT9EY7yElG6Y87C9aSmWCw2ZdCPtgX5syiLMAZH5MiIp1FFtVwFUoKEnSzf841E2ec
CqlZGOxfW6/3OBP/ldisJfQdf7j7YKyKDDZGG46TBeZGSOmOnNF8KEbNiN8OHmgnTNRn1jPVDnDw
waKShC9kc5QJTTGfxG6FVcgcBGY96Zjakfwu7QhijjQXlDk+ISggAq5/dMFOO1pH5i22+D6e7Flf
wCmj2sd/5s6UkPEgZTxHv+Pi6XSn2JC+4bcQxSRsZzF34umF5cnFQ3DRCJ2bf/mXG/iGkllq8LG9
Z7vwBpkDKf6NRmSAIQJBDMkozuNH+c2mz4CdDqOhFsal/AIdt2I4PH+Aj6LhKanSD7Tn2R7nkTsH
5niWj5TlnIvgXUB2HLav5Wv6Kz2tZ0ntGuzUA/0ljQSM7WPGie2vpT3hXIfQ48GQ9jEuNfSpIoao
WlIoUJGSyXOQEcmWiKuIJCJ865+dLP23xeODghNuqdhu029YWjDbDsD60FoOrCLeE6vsEhNfw4ys
4u0ZEc6eIq95YDBoJ4b+ohka1oRciKJYJj1mkFB69IFZSyphWDntNAzDQl1n6QEBGM/YHF+kAfq4
9t7G8aakf5JDZTNE3Xq042OhAGVN6Gm7kCSgHP51vB5CYkV50qrU2EdpenSC+xAwN0cSHvrAoTom
5Fj51rK0GETKAoZjA+FVPjwFVd/Ek+zquDvEsMASxdlIafTWK5MXvYRBjsVhdgqH+lv+VH04RzbA
ol2YH3mMgSAhszQbJqLPXsF9GCC9SCGVA6zUaH6TefBSE4WRdRhi6mf2nhEryZpip9DvGnTYokcS
0rKNlPhsj9RE6XJkxRKDG44/MkhDBZaf+89kxPDeXppmsNpUxbc9DJ4UWauBKURVD26Rxl5EtalX
EBIilEQNGkONIOfmww6ilYl/ewFQViaRUHWm6jmaHC9Sm00WOVuzfi1oV7tIw9zBX2vCnoO77WfJ
UmcMYZqPhgZDS6V1lxX7SCWJwFql9bAYjK+JJWJ2SOGUej1aqJwb3k9G7l2BVbLVrtXUWAcaamkZ
yTgzWmfd4NQW0PhFM2NTLXKjqP/QDdVTs9KL9Pgxlv2jzbbGNLiShAsiTWUB+1ex7OVIvzky0R0N
fLMqY2OjiLRpYflBtb5r0ZANFvlboHh1beK3inFiX211MQByECTw0qaBxAY/daeAmCtrJY84E4/y
exoM+BERE0dU/CTjBQnlN9e7RVEPy4i740jRRvXzixJUW1vmMteo32N/5cij207cORXkezykNW61
hMkGMhIRbE9kP1zVPb+ZBBAnnpl8olFw7E1uYHjUjqvZzrbhjMd1RqWObEsycMFRMuwrZwI7isMw
70ZHWamRvw5x/Ag06Kl9DY0mgv6hzDHzV1sBtvelV0PhucRBxaq3YVMt7ZiI9qcSOhCIoR0oMm+D
woYDqYVZVMrgdMSbKAU9AoMHiWzJoKf3HM9jP67LwFkNNh78kDBIGipJb271EcPS8pKX8dkeV3XS
7VTf3hUUinn+nvnhT0sAc0HZJIWouvNnNe3mdLrYPVGt0F1sgzopfbcVKCf1w48oZAnKCCuQXCT0
ufOtwEgLAjwCGwhd1dmYJRjaX1qkroyet5M65yzKXLMYjlERvBatU71QheubBDdvB7whwsh6/Oxy
cGiDVehY7pClG1sTWWEgDEm1tgXx3QA9Nd8aLlTYvdN6px13DMpjQeSAXZXHiheo5SCR9nsXUmmC
JVvdtKl9mJZOR8j9bwNBuqRp0uyPSeaG4POXSaZnAoNKdKOzZe7yLHodsTwpZbobwD8/lj3Nns6B
xRDszcY1JepxpfBpjJtXS1qadPx5sU2Hn8T/a/u3pvAqpgexiHuOjzKDummpAvZw4MUefBwqLsou
xOqYoVDmts17KZ9rbE0ghnXtV2n+pDjiQBfKbxhIJ/UxmJYtB/zsFi12ZYtyWuKKQwT2nG80zDSR
eY531cQZ56oVW/ZzzTz4w2E23A5+6iQiyTtzYXYnGX/caB1mByU+9ahStdVg7IZsS5/YLrkmMX1Q
s530y+y7VEHSzCGTePW4D/3TCBjd4T80JISo4NDbB9laImoj3Rh4PFel7IWVcXc4cusZcg5wjFRf
jDLEejp/BryQ2XAOyZgcr8GQ4llSj695infKZzAqWMcX751uPUaVwbDN9Dmbg22laJua8brfpVAa
wly59dG0DGIEO1Wrvegae5zljwc5a90+jS9SXULRmSf70DkZTlFNChxVbPuw+dU7zrOKnENTXYY1
sAUTKEu44za4F2NhZMIyKPlVDq93kKy1aTc79vtQXU46M1q/Di9JHrx2kciP6t/z2mFThAiphlu/
/oyHlm0Mam3WHw3iPGvJ8rp8fgTmfAjG9BiO/iYAdYxqSkdTcbxBYROcdIZWQbyZEoY7pT+S45Kt
gwhXJtU+2hPKgi73rNI6yPhu60PgmhgrVdSQRQZ6NVEYB9W6V3TXkhEYxA7OD/aqNW2IuNhcy1FG
suTJmP4cKzrmE5rX3HKNkJERt2hq033n4OmrwfdQMFfSSGtKxZhKhqmQMnOlqpx0T/Frt7V3OFUF
TnpK9XHVGNIHjv3pdJNMXncnYLZWu6uBfwrxGU9GyHbaBKkdWnw5Pg1ZWgYasdaJubNLTPUhVKQS
wWtzl10zVSYZrMZ5BDZYNF+buD90bfXRp/45CoZdDck0Ch95iDwxAbe0tYNR1RvTGU9pXa/SQMfn
uLxXTrip0wY3ldDr7Og0QqsOMjacFrielMyoGJ9yHE8scnsVspOwC50ndN5mIt8kS93VsblXgO9b
1ERT/BgySslARkuTSfpPGdF9S0H9HKZ6W9fM982aUbseLAMmoaOl4rBeE6ttZv5K7VG+luVKmrvn
JDu73kxwrsTmJIvIS+MyJz5UnVzych0PqSB4ryXlOsNC6M0GqRs/U9O7N6WJPloj3qiGCn2fui6A
jSUpxqZJsOfApGSssr/GJJC1QhQpzYmX0l6Kf3KJ6WMzNCtZl91QKZ9VIpPrVfGCM0naGF10jruZ
muHWz2++isUoQ8nA6veKGN7MoKnIjQbV2TQUh3JoIuhnPl3HeD4i9R0/nVGnzAO+bTBB4yYqjMJC
CA4IEANjJ7UG1uWwghqueVW/KzbRMbH1VMkbjsK7nM+7DAxEtc1tVdtrvYufZUlfPdBmBnDxu+o0
xTCh00WYxPesME8hAoiQEyus1FviaxvJYGfp6EACn/NZWRqdtvfDZiuXihvGJUtLtz2fJRxq1V5H
yAuJKSgxDpUorPRLLZNgXcN3GcmFTuncy2yV+cNrU7e/jqG7dqkRVW4g98AQdGZxtzi0aRiumYmX
kM2k5FSZFWI/NPtd/FkAqqrZeK0sIuF1kO4g0z01lNZGSIdUXkbDGF9G31yPWQbVRrdWMx4IJUVu
4St/ZZZrCyVAbO8HyVcWzo8Zpn4FbSUvA0w+CPbKlIAMPDGKNgD+pM7rde2jteiSEtI/UukSOdMy
jPnQ7AYF+vzJOg8GYEMVPwzchSZnGer1yjQx020tdJEdeYJqzg8dZYIKxo0Vthjj3CO1z3dpg5sK
Y+SYXCQltYA45s/ZCTzOgVQnwy0OfzUFVQEYefrTSgyQsWCq2Z2Lml2LQL7i7BMQ79MVZIqMi2m+
D9LppKTVVgkBJOPftm//fKl7zxIFs7KI2FfSTSxwQhvipE+vk+qun7Ubs8cdqq02kTPQoWFsPo/y
nrkNFY/EvtPo08Yp09+54uwcasYjTbkJ8vjU4Z6hxCEqA2k7zYw5TZJy8FEv/Ohk6OpZt29lKUOk
blChUxOhb0lpmNtKWreytSnzZGsZjOnakST1fB1hh9IW5AgV+WPU9YO4cH1tb+ucYx1nrTnDW61r
L0paH6Mmekmd4RCo1OC5zSh+qHZlFq+nWkG2qnlSfpFLpiCturHGBo8MU9344KHzmK/t2aBnzcHW
CzgRbj7zvrKRpjlP1XVdhNiOJg9Dgs05tQ6/IsZbHyaBk8DIyVxR6Kn199TgeZ8fol56M2gPgni8
kBMTFBBAIwMsLB62Uu8gP4mkd9nsthSBSQPvWmMY2G6LVGXi2Y4kpYUBwbs6PRteUAUylDrfTHn0
o5ewmnxp2vfyQ436Va6BNzbUAxEOkY4Fs1dhWl5MjGU0ayPNuVdVsVtPnHOt5tY+lxjjR90+tQ3S
QnuWN3EyHstU98KSsRfhjr0NmNYmEuW2GtQvagBZbEB5SxdoDvGrk80nv/CBRDElrKPPyEnBFAJC
B8AAOICduLgW5a8zGHddCrZaigP/mMOGqXU8pPRNlY0rvfNBVto3P0fJq08U+iMQaQ3Fezae2cBc
0O9ftbI+h0nzm9faeRiGSzwGUDrQPkWS9VC16dNiUWh5urOkFmwBbxR5m441Y/pdPtKhpyEPLOK1
JE/uqTOe27y/tHpyMpKIkFU8OdKWpmMg68IpnmZVgRm0jHw7p/kpU/8eGvYhA7mXLX3fj51XjubZ
aPDOb8npnqxLUP11esEEjoPKGrxSM3hrgdfa5bb/ojF9NDKkqymTL32Kh67uFanl+VK0C7WRcT8d
wgiUp/kImibduRpDAqPfpAkpoECiwHUABj7nepfZmMxuLWlnY18ocMyMUgcTqEMIickhgE4iPzc9
tNopty4mxP8+vegahIP+DnqM1wPWENYOb0lVv+GLlyRvynyV888wfDrDW069B45EVrn6Y+LsxT1q
zpP8OcS7+tvQfpTpEejPxniGCtj7Z0H7Qf0a55dcetUgkbQSzHQYDUTW8Ge/EN6M4fsEnOHTGyjF
XZcvFQhSwngbdVO9GPz3rj428klqdz0rcMAnPk7I6c2gOKJesPdU4xJlYaRc9JEcqWrrSPiPTl+z
4oUdjCJI2DxMDBkg6aMRMRuvkTxKtUSH4Np+jrH0ItWnVNoIp1am1LIryesxAtJgupsAL3ZfVfVb
1V6OVal+L+o/eybkCjARwmG5j+tnOJN452Y2foUbKDcOsx/0p0bgMpw3Zeo95PnQxBkNav2iBYom
Pp4OeoJn1WKuqWl8otjInbyYh1+neqiZ11e3JDlKNXY50YRRXnI0JdfusD/Vb3HCmt+a/cUYsc5e
Oj3xQkuFO1gdlPmQGIvW32fhJgt34+RlBQ5CAavgLlEP5mCIa/8Ngb8GUmlLZwm1yMHmQcZdQAel
FUvoolSn2LA9qUACPU+LFHAF4RTktgoIx2TC/C7RnsGu6h6RdGZCN5obA1KFFr+O5XPMn3ELrIRf
YZb96WSBTAgXTaamKhUJ16MKLbeHu5WC6fQloeTTrmKSMY670IlgNSZK4I6j9dtDBQppmNL60vrY
PbLRdtcRbWqtA0XYryMWO7CdmL+nxO81p5rpCuQtkjWgHTAyYaSjvMfTs8+tRcbWnEGkPerJXRou
hrr3/b2GF0Y4LSwfImz6PkffM95yZopKlFTtmblFzj9Oe1Kk38q+x93dnw4KQ0lzgDaGGyMzMjjs
b0Xrqf1yxOFU49jzApvYl+EhTJDI39mW7+M3/Vnz1nzGP9WVI6V3AeoqcznPN6k81bonU+ylKtoC
eKmp5qU8ytmtyG6BnayT4wS7hbFt5GvImVHBgJCr28Z5Fz3Rf5AxRgwFDEwSlIgNY/b6lsoP3VzX
3c0wNpwNMfyUBveT4gb71Z8oCR1PRqwBB5gpE4SZPvVq4lqk6dF1164EfYUlrWwwse2rU9Ff5WRb
Rp95dXCwmqveE/USlfsCBAAzSvsmyRSbjNcGCIABS6l0DrO1LTDV7+4TBK3h5qhvEarapP7usK5g
kKET6cXKWysNBVb17TTvEbEj2l/HTwMIy0+AQiz1dYgECbEwCDvlOc1wvGigJSQ1cgb9J6DWwHxZ
xuIpeJXl3XjWY9Dnt7o62DDPJFDo0t+V5oYKP2Zn0OECXqCsKB2NI/7O/nvgn4v0FirnykZdnK2C
OHOzMj1mmkq7Fa4j467a76n+VztuEFy4wv5AR7/EvquFKFi+gHwx6rHFWPt/LJ3XcupYFoafSFXK
4ZaMDZhowo3KGKycs55+vn16anro0z4EWUh7r/WvP9SDvAXGBGkzJ5Wqz0pNGAVUCwvMO8q9RUoa
YWCzHplwTXxl2lO6Mzhv7V8lv1kuC2oOi4aspXLrMQvRYRMwLq+xITVxxMxfAYzgiNhlC6JACWs2
K15Kc2sV+DTo+F9eTHTxsvNXnYfIqcYHEa4No0u0TD0VQeNsCwtCq0KueSlU/iMBMBWB8ACd3JWJ
QmyNgWwaSl9I2wwUxZhCPnftTwBPKQN5NfA5taFNUS8qzHbRpRYsbFaKHN3+NLHkrOKV46ztYpNi
5qwWEDmLiY9BdV2ly0q9q8Wryf/yIZ4n0ZU2b1pzJ2N/5/U/6NJj9yfqfxTMAmig/XyFcFlqqfZ9
KknA2GgErjy55U4D+0LAhf2hVaw16a5UJ6C28enWd2m8DDQ0Lf5w6YesHYYRQgskZ5NU1hwbZEqn
QYjC7fi78r4ypnEm/n+vCFgoY5eNSOhYmtJOK+99+ZHpGA5kNGUIwGEfRi431KGK+AHRbtR5QbGP
CsqNY93iUbePwS378OHVG4MQue5SJyiR0DyM1jPQzggmNSgYuvxFKgMXS6OsFLoV8Jh/sds9iA5J
RzUjmb1GUxR/aMV2ayof8bgrLQjCOFIR0hvg4rrAcFotd+QqOs2yZ9BGy6EXr4AbS9kW7QVatJoA
WDGW6c7deKeFpGk55w56zU5ejpiR1BJohPDD5s8ytSAcxjjZ6qEBQ++s5LBZmGGkrgSSHE0lbwX7
tO3P9ni0iD1hFzMdltFvq8SBAhoDWnYdIiRjsjo9guhOXPViKpdAubjqjy2TREd9LKvrKP0Ep0Ln
bDXLKrpm5rmiK9CPSrDx2Qo6SGmQOFDOQWrO2n0Qp/PRzxeGcvOihc7Ur9kMwazZl8GKIteRVmm2
qRtG0cZkcMxZ2uN6Oq5l9kslRhJaMhfsyBCH8edxCjxU9XFHk+HO6kQHcGE+mS0dQtU7pNNMI5M5
hV8+CqHliBF+z8g5f+vlO6M/ULVDWZ5D6OwJOvxqkzvLVIEX2l9sRUyUSmNjFrjFXsrxW3PxAGge
RdjOh+YZ6B+dPPfSa1EDENvC9Zkv0V2H/c4Yv2uG1k3yzOSc1CTMxGc6hXa/8vpnhDMszkl5+9ka
G4vBnrxraeTTBuZetaBwCqJ1xaZTLjp3ntp/bXbIqs2QfOpIJ0K8iX18giEstYW/GcAQMHSAYGSG
J7iX2bCKjafKvC4xDUisBEkxTFNBMLsxXMq4CdeVvVJx3In9HycUGtMjLBfOSF2uqz9POfj6bLQZ
WXensv7A1mA0fx1B2ivVeRde3XRfEJ2Cka/ErLquvalfHqT4UUcbWacU6z4tHXEkt5bVkU3HpC6r
Ub1SVXfckXknzVS2iHKtBD+FzeDEfhkLvD8D/RC0Rzv7zKJ17VyInsAoUHcxZPlyMNZXD1WGzj2S
meARTJdAJlFrzFH5lPYW/mrIp3IRRlgosDWslb9hZANnkohFHGAwssB62vIwTU2far+ttEVTLNS+
xA4ADXV1M7O9yQ4MRcwGdKq2mbU3x1sFfwu0Ivjw1BXrBnMd1p16AL94tZ2DGppFPABkfcjyl2Zy
HZW7LJXXuv9qAupYomcIqAy2Jcu7srGkn0FdyjH+oMsGY5JkoSm7stxm3gEldI//NVHN3gJLwrJa
2h51kSAaaNIMGwuyaZGGWIvclqYlBkroCs23pdfTBE5FGR6JpYizW2JdbYBXlQw7mUUOwlBz6xvi
Og8xE0PNjFl+2rXDOjCaXzo8XvfLzr8d7wdmXfSTZPR60Qrleowso3HyqVRsJYHI+vK0FJxIsUtB
PcbqjXy9mIsDvKSBD6LD1PVvLtE9/EDRfiv4GK6KsdA3si1WRqM8pCKwYl2RRo7jr3QKWfMatnwt
wABZRbeV/2Y2mTawpJLm0mbNLnZ+cGplPiwcTwN8O2c98r5g7ggiwwcezPChS25yvi76ECz7UNxi
JG7kM3waLXvRR9EydymZkif6oBHeuqVBGP7mUuISs9XtyIkBpzM/4nRdKbDYI+VZ2w4+wkCMppH9
tCqsIdXZmzqEGsmZyxU45DhsDDv7ksfuUBP3qcYRFUV9oIy7JGlO8ir4VdzWNz1rt36ob3tvA8B+
pt1w4moTBYxTOs/eZR3JhW15SoXOT5Uupkr8U+XtB9D/Qg1PhdKv/Vaj4IO26NQHqyABkFmPWatf
TmhvbSCI0Ej2CeME3+9moVJuVBlRoJWeFcQhSts9HRfbMy9a+baMJ3Wya9Xus/SkvdGxbKckEUFG
TECFYZ9KLgwcP0rQXZhYg5N3V1rWM2cuK7k1lTacGFXKrrFKLVGm6k58V6XUzmIm1ooXn9wcrZoG
Q18T8SFtqUybBLjBZvvSXWzgGgtrD+Pi1cZHmmM6HJ9yFyOosf4L4FTmcAcaPLzqdl/WClqfu5Ld
q6yfpywtgWovA66xCDyjKK4p0Ere4h9Co8eio6+68pEMB8VHJWOwHuVToOUJ31IUfifDGpBjofhA
rN45IuqTNU0tL6GHkTPZDMLP0mLGv2f3JTUgQA/wq+I4D08KJsFDxyk/+9NFmTnuFGZ5o/dtYYaP
75YoO1Luy3kqnWXaGznfZPhHiHVrmVDpU6GHsAG9q1LP7RQeOCM+ycfpbt/uJXxUmi8D31/lmJGP
zpQjh3hbT6XwyJgUmZ9L9YwooFpTHxQk5IXXBlWAtGdd9GuUpVQIcxYWWAEdLOZqTX3pah9BgUwc
N90f3cQAR1uO8sz0Fg40DeKrw13Uzrtg2bWHGBfd9OhozKawwL3btEEQFNttnX/kxlquF1QpbrbE
jZpcaLpzfzxxfgwILMkyt9fMvkbuv+bHbMkbpUwKaWXsGVDH0J89gnsiXMwXgXSVh5XJfCbaxeVW
d6+Sz4iHcknlmE3eli1ltFaycdNpJ8L6w2i2TviApthDUvK3eVYRy8iW6i6iNpppiNwVrFfYB6PP
MGcpDKSV2TOJtVr86/tgmcTGV5YEcABJhKP+Nsd4azce7rijOcn0FjPGFMf12lxJFiFhSChCxd4K
MP8oV2ybWX4AyjpJ7FKDYS6dzNuVEfy1tgesKijmA7SCpUeA9uDkPxhA67DR+bqwfwEyvPEg//Rn
9MPxnfRzMqboB5HUw74NJrBZwhfuU/BxMG8OXzBZOgyTSmHRCmeZR8hP3N1YZETmxPm1bjYGJMKd
hJopIirJOxq35js4lusUJHdCYtq8XZf7cq+iHsQSoF7r39hlYcWd3sWflA0ssAJ6EJwoPNPWLm9X
wnJGU/ApnbW7hpgbCgi084nzMl4t/B8GlUwviNIJp/EN7RZhjBxO84cXvEQ7JnwrJLYbyKRHFgGB
BAhJRHHl9bnQ4UVPvi0kc+kNLPCBSKX9xVZ79GbM3r1B/DOiynqwvkIMLUm9+uXeQhYfrt23s1LW
aOHmElwa70872ZfuoJ1AyX6FPaGIRKcIP5MRc6SXQJd7L/egE/Xe/MZ7/AdKtfwNMUr/4eyPZ/sH
Xor9Lu/6hRuB7wuWnwZZiDB01vGE2GFMtIU5PdTnEc4IRm9kB0sfXgq9w1dPQ1/cDFeCCNg3AK+u
ftHVeimjIPa8ZSmBdvWBwNxMXUGCnO+UpvwYWOTyWp5rOSyKoZpsXPI0ZIUCos/XoxbcTDNnmOis
xsFceA0W4ezHpndqe2rbMsJRWQYFRWbmwAd2rINeS/To0dN0mXIO1spoUZ/HGCflfDLDW6gamf9n
tfXW7fliHAnLPnYjx0Yuj0cZuQItSKDaK6wPZvZl4ArX+jZRIdEpGPErxGcOeCnSISCG0jkNrVvf
V6c0ik6xVn4oQbZoO32u9uZMh3GaKeajVNEbgEukvfaRlypouXOuK8o7Jnj9hA9jAIOTju6yf3Ku
OgVSlnYP7eRi9ci+evZ7MLvlaBZrFSxNDgr0s4rePmVI51mgfEVhuXSKgx/3H8bggMQAF2UG46pQ
yzZpBVZfV+uuOSICQVkLi9sqZ3De+PLxZeKUE/UFPRWamqXgeYlUGZIWo1lW1WkPgYQ8OiIV6fLI
nUBlCI1X50AxvZtbCkXDXLjaQmJ+deGsJ+ionqXIEVEPpcLRElta8G869nZfEyw9oC5k7rNGGe/i
B+vgyYZNz5Ql2YA7kExxl0UbI8Z0/ZSAEfTu/INzeUGdAx22mkZwkkDQcbcmQdgGWEe1Jl4S2NQk
QfcdGVgJj92zl8fv0qI4p4vq8dUrVYKqFJYadSTdnS1Lixq6n7LduZm/bTHtzdOfpAahlmQ6a/ZX
1LyU4pbMAKy0P+wh/NBi85QpghiS8RQCqXD1IBsQw26yHbAzwACNPyvbKFqX1Yr9TMepixgHY44x
LLJdoFjCXiip6ZFKf47XHiwN9ioPJxF4Hoh30YmgFynXGH/0SBCiFdP6sFrlON7DU8VeH8NkvjVf
6Illem8MIyHpU08jVLCxqjt3x/E87PxbfXJZz/CR4KLHX5NZLFtZjOsmYVUkGHe4dENoEGkjNKWk
wqgwvZWpQ2N3jyv6kgn4J7YFPLoGpulTixAwxvWv3po03dQkcQ7nhicPOuz5Z3cfNBKkZtK3BPTA
mpJPhpfBZi9NfjNCICC6HcH1qaMJBSOk96USqJDNYijlFBzAlEycWTsx00+nBQoLgo1ezOAY5t95
eiJNBoj+nHGMkzlcrsP+ir0AbwwdY59/kre8dI7lNXpX2+SBr/KFUdfa2xIksXZ4TFfymtT7XbIt
T/kCT10clpNH8oChitczHMjoAXnZ/4WOzDV2Jg8DUAeAqXvgkKdfsg/2tp1zdF/uS12bd/du75UV
dhiW5889qktHkOG0npl8qXI1OrL7pbl3v9SOiYGKu3S/LJGDZLZUOxK0/Sa4VRFPbEQLl9jmSmZV
8kMYpmp3Tgp0TBK2cxLeCYk3IjLJjIca4+VQmetADp5AZ1+tLWNSY0rwL5k9g8NfZZ3/qFwir/Er
VBh0lCooTjWDQCX3GUpaijDJ4WIO6YIrJZb5WtGK1LEnjELg0mAjor5rPInkb0bQG3lbf5V3tl/s
UOjHsMM/mihV8ju7iMsfnE/5kj2aNwX3m24k4buBYsml9sRa+Mt4Zg/1DcTFjJ/733p2j3RRf8GW
5eWwqmEikw8PPz1vp0jgCWfDsssSzuk474C9QuglQjHkOxjYQA04aL8QmF4cTvxiWybllGoAyC8H
ZsfwHd+lAFBN+Fpg2lNDtoPS9MNGwTgEJJ4djukCjbwYG3pYzeL5iVkPbTmCI+cXodNNfC3CoQz9
oCO8qSgmoL2i4CeXQJQfNGc1Pg4pzlsmzTC3fax91G2xCJk1S62xE/PboGrYZvPBf8c6YeNWewp8
QYdxlbOpOydVJWExr06qlr8Gp8MxekT8WxiHuBI5KQZdOlYI8AI3uVejK024BUKktWXNVzMw/eiu
VSia9pIKw26lm64PX60SP3tpJKmm5cKtKu8OaKySfOWZ7peRUKsEknT0K3eRRNlDiUCo+KYhllxi
tzuaMAhNDflZLi2T0ESeVCEWIrtPl3sfplb7pRvdFqSgmiUhEyHNTPdOTPwkIE0dMi6OGhVDBKWG
qsKsCr6VruEZoZHZDT6tsGXFdJZh5E5j1gU/gPradxgoWLYDREGXDb/ODvMLVEqMokxcwxUGYCms
CWH5nJ5DVCNhKE+C5C/K9mH2lVYHkgB6KszwqIM5/3D1qKTrlMy7JIEBQhhlZwBoirGGBuzFVs+o
PxF8eB7eZUEzxU6PyAKM8mv5mvEy1zvo/s0wNrllwq7cxFyh8rhqizPk8gKuQbhsGD/hMDDNMA1K
llVTL2OqTt06jRatfzDTrWmtAFymyrzxDhCNZEGK41qtZg4GbzBbrbWrrU1jG1jaVvb1hVye4PMt
NAm3+WBju8iRDSndVcj8I7VbpTg0STC64/KjxzQCKZUMYFXnuJkA7hlNBAPYVO6lh193N0CpwZUg
I6EGJVA/SlwT9sZ2BvL2qrNZDQvJThcZZqCqS0hSYS/CHlsJa9x2ufLV9rRnqYXtlK84u8YGvO9c
0tGIuVA2icMMblhS9Y/Wzm9ytv5oVljcQtmtZUDjWg+bq8dH3TQW7qLr+1kDUDQ43qIh7jHoBTOa
fYOIgi7IuTfrZVZyaY7+spVbRkt/EMoYc8TLJOoWtok7EKnLVPe6OXxaY8GrV7lWr8dQXmids1Py
fNVYJsFz9qqgtDSwnzEF68RHhAKI17LWNG3EVMOZZLBKQwduQzpPnRZyfrfRDWteIUfU4z8u0YlX
gSt75cLHR8oQPsZxhOHXgXJqYuTOLugtAB7/s1CR8utoMUq0s6731TAGzTBdydRhhYilbEkCLO4S
zgM15ajSYmmq18BNrJCF9KGYT4NyV870VQDCp9rOnMuo6IelQypmjgg6ZPPRGV34XEJxjHw38NcW
QvwM1ozqX0M3/RjHZttRKvUUGFllLtRW31Vmvi5pGVuyPoOq/ujqkOo0W9XKzMIHykPADV2C9R8y
L75nCXV2ptgTBXPlTLnZRUR3r19i1WfiCAc4xu2KGBZN7T7UuD6brrCmsJFXzisVGwk52clW+Zk7
/sahXPa6damhZMDNO+zj7wwzSfza6BJUxMSSxpARQxrN+84sHOkYFgw+M07GN61zGQvCFluKw0r+
HIiNc2Ux1WKn1fz0IKqnEHZOhvFjbuw18q76WN20eFaI5SFLiRMmOY8wAsY0+mhP0lMh4EK0XI6e
TWW7gmtWYrSAzq8lm6D4rnHQC4X/Qx/hJVqjWtLYDEBDcVmw/XCRsizYWC7pecD1SMKLVq5UxLm4
Ame1O1PUcNXI5rYtbPpNKBD5TBcrN7QiG8m7jit1zI/T/q+/JuY+qL4q6eHhA9F274Tlx6zvoQFf
GScT2UZ+q4unqLg8hy76buvUIqFgiZ1A4530mGD1CGZj957woyx4l7DGFMYP3TrjMFUxesClsex2
rGCu+jBlIhrhouSIJyUdScGA5Y1Ntg5xpjqnJBxf4v01rESseJgqqNy86K2TfdH/1IhTRh/UCjQS
3MjDP7aQhfVeC2kcDmD0NKBCdH2g7Iox0XDEvrkO9XugKBdNRcaXmagsu8z99hSKUJUJN+Y5Y3eW
1PYaebHOhAsTiDCjygocNqykbL0Py8wQ7aRmC0fJj34kYaWb55tYIuyvNZFj9LkCXaCWy4Mss3fF
va8udNMDc4+cF4w16wjZo/2IqbRgGbPrx+4YLKVBGTf/Hti3SuwboDIq2nnsMjKqxd/5Iw+mzzC+
sWFzuCMys7aHPWrm/rKDvu34QTlXQnVYWwGRQWU23BLzpjpacnMimfUpdw5jJ2N85MjSrSyZN0W+
FM4jKcc5r6ibi8cov/TT9mwmYtxVpezJQTr80rtWqzQfIoznuFILXVtGw8A6lRY1FOgErzMngyLO
fxWjH65lKpTOYLAN6dlOG/fDH+V6BzGJCskhS/jfM7XRZLbR4pCneeHs3zN8W4Jx2HKz2c0ATC7e
kAEY1lOl/tMm0Be8oJV3nZH0O+2z81RBRGLIUjbqSpbI2NB+dMOZdXp2lLWrq7DSetm3NDBb9PIt
lOKl0+M/Pph7tTVWKez0vKcHtaLzwOi0zXWMBJpun+n1PTYZm0FFsoj3JAhK8+pV1MpwpGgli1Pj
lnsnN3/SAbQljZ+tx1ZeF6D6BBVrG58ZmCsP58zSZ3XufY24I434Fyp2+tE1FOtsZJqtbGxf+46b
6kuOvG8FkHDAi8mGdOJrGTT+KPttn+S6HbJt/8nQFhs5f5JtlSuaQNob9Kb0D8jPrpnIWhTE7ggu
FuMwaEsT86wDhxy7PeKE4W6/fG4VZgXPaBu9ka1d1LtxdDfaUehdraNzrDFii97+SbniqsWjf2qv
/dV7FFuyZy7dW6Fd4UMx2aKfutMSUzBjCAwzlYBNImV4afKOLv2TY8ou/H17LZ9CPNfTI4jCvDwZ
K+OzOFi8nUiLoXr4ZNOS0TQm8/ZUn0TQSnWQL4X4/8NBk2qggyQqB2EoivOdidA8WhUfkAE+GYcd
2Ju23U7DxrJdy9/xPeHvyi/xIeVXe2oO4xmXyE9rUQkr+SWumJsW4WR2tP9Ir/zAKnQNp2RVLQPC
0KRd/5lsYQ/u86u+pzhwdu2TDs9709EhNyF+Ao0HXT0zYSjHmO3lT2dKiN9W+UA1xcq+r3/cX/tL
/o2E9wAeKrQNrPAT7cH0Wb3ThUrWBFiC0wYKABYAd0G5YnqnCEiABo6TSFfDZ8CMlbtp8OaPGKk9
y2sOYnG1Z/K+P0rf8hewFC3AZoTowOo/ceiOj+ZZO6YYAMZXbNauzZLOh+SX5m3wDcL54r2rC/2R
cQ1R416Ecg+xIxIIeh5+IZAQtjrlyYy3eCT9hKPrrzg/E6xGlikyGR1ihU6/PVWe2qbehNRxv2hH
HDz5KOtgMBFeTh+E4QcW37iYg42i2vLnprGoDZhpKOeWNP2CEKazizEHnfoUu4SZAJAyl/ymtaHW
bDHGi/hW25NzZYY0vOnqQFD4Y/YAQwEH4L5hA/hP4mxVwo4aTNmlnQ3e3pvvia9MEMIwaSJmgewQ
beIye72yX/ZXMASREsKZR4FkT6hYKg/qtHDC5kNiVUQ/29jeeUDDIo8Bq0miJ8CTQH6AafhonMSR
cKjv/qScw1uJ3FO+tPvmmO7l7/AFCxQQ115aN/0PnTPtFqsg/UH9wr7PvzGPld98RH5iN6G+56bF
juzfsYXI2yCcWjTM4nihVfGPTUw6ehELhz2+J/4orp9O3HZcJvguGrU4bEeEF+TKpD+1e9Hd+nc+
2vyjLcQ1AniFCRozO0xTkBbg8ItumqKDphPLCYAk+C3ABDQLJNGlL+FYg5KXXvMXN6Hf6BvkF1MV
DFKaqVAm2FNhagc2DGZK3s8v7SviSr4/PBSQPvFsLgWaCt6ecWYDy1dMKCBceYgJxqnoU3gLvDwA
3/n7ES+9+fgvMo/cS7rcAYvcDAx0xmE5/pwn897Sry6CEag76GXNP/MPa1oBort/Jo4Vq3bdn/SL
erFW5aljqcq/GFZlb0xBk4uNew8+PRfun+idP9W7AvnlqaPZBUW5aqyN2J1vpEeyKTbKh3PobsrB
2laLaInt41f9yfVU3Qv2zkkMyHoZd/53IcDriVFO0OxuyxXR3bhW5ovi0GB9aV01TDOLS/g1snzW
Txw53+XVXGs7+5yust/qV7oIuh98npO0dQ7hzt+prBnmF3Sqg3qqP6Qf/dyCJRloaAWQNIJ5vWBw
lM8AaRRXiYtf2oz5GhgYKlvMBkDFKDtKbIiyWXrlkh/4MTHSR8wQuWCco3W0xGJEZdVzCkEQgGlz
XsNVPUX9AfmPCi+n3Pwr4mk7TCnpFMTWvxlNHwgeoJ8yq/FsNiagYLI24WgiLt43HgPYWYqL+t/q
bnFwT36GSr1qsIuB7DLhwEBgPRuXkRkIttgTYI9Q0vdT9kBegWDYepKKsu2pnoGqmLxySWcP7unq
wnNxi0wm6bXbV/fwau3aTzag9slSlbyVmj0FI3LcySZsh2gpgWuthIXS3HOgnVhz2YkwrQe5AR4E
sedmeVogO+UJET6vUqYsJeOT+9p7JBeWCM5bSi4lucNPAc6xXg4AvfZEWAqQxBABooIFTyGkhL/h
TX/TkMFehYQPsfyFzTuZLOA3rHPcQh351+M0cAhhhaw58e/aAsim+Gf7+9+ykLFIsSS+In58TO8l
livckfWZUSwv4C6GjgIlAO6KeBdbMNKwK2FwAWesxd4OhcYEkk/3ZnkSnpCYWkLoevBHLn5WDC4X
roURqbI+w2yWi4b7gdWD81rDTWPiTY0sggxZWliFcvECYpxY8M29tTPP4dWH7IfrFKLvU/YLgpl+
xlccPY8J/hEs2PYfIiDWFIPBCVgWI8uWkFJg6QanzHEOQC9yBO0ZjCgBlX2nL20z7Oy3seE8Andz
8tj/4QX7NwjsYImCNmDCeIDiAPlTXEp8cw7dcTMzuYj42rES5hrTEBPIsDam/AgWGc/LlsFh/A/m
B15XAQsWprQC8meFZftjv+A3ZY/9bwFnYcf4wuETgGSBN9AdkEbE5v5d3ss73y0L2Vu69miauRBJ
jZL+D+WDRZtsg//SelBvVg+0YlQ2PJELhSNBAcaBsZ37ePD+2+RD8cmEz06Ld4DZ4JVFmx2HA6Bz
4dflymK2XVyoKLiv2JBFedE/+YpwEkEKDbefex80myoEqgAAMxAyf6Hv60/hxnqRjsHFvYvaMBJ3
AlkOypOjKIA1uZO6CzdnQgxcLZLOVXY+rpej/c0lp37nZ+ItsPiC0cEgnEcszIlGYVoaiMBMwYuF
0fIT0mbDwZ1az3SRLppDssr37Vq60Z6EZ0iKtKaMoGB21fjmQ7kpwEBpRKf1Lw0q3HP9gAQTdDI5
Ilk/SU+OKBI3OAsau3OGXTajSqIzLTpcBtUzFdPkf6cOX+ma6+DfKa9P7YmdlHsNsAJna9BRQYRl
J0BHPPUxrnwwq6V4bnmi/4s+rODOJGOekAaod6hUgxnDGbTvfOX1S7IncTHDpSRAJGOKqSAQNbcT
78zbkvvFi/R+prXLLqqfVcnv2KO0eum7ca+du0Mx1x/5rb5ZJwzChXXplNsAvQoO6AR8IKgWtmew
gnkyxNmSCQNoE+NCEhHR14pxWcTmjc08vzePeIGiMwPbZkzRzmFeOhwKpMC9hD9kuTU/k0X5oW6y
Rb31Dy7OWRg9LtDeUGg/AbeGZ3SSP5NTDkx6knDhce4pu8VFfobGjB86/AgvUY4hu/bc/91EPlbJ
BKo+XnGT4K/9pV8neABWxQ92AN4PuziAXXozzta5+bDOwzH5dH9G2Ll0dRz7VXvx+vIX5ibELLwG
T5Fwr6D4wS/uGOJJEh2lm/dZ75sdyfMH67M6GBtWyyWCrm3EdINUGfxp4q8iQLkjW97Bd+On17k/
mubPFbtZyT2MU49AhaH6UDrtVukGqG+F4KqpGQ/oRfLlZfpvv5AHg57W/OwCdGoo/cliYVbPQFpW
8Rmqur9ST451qD0KVZ3JdvsRdCxwscXoyV2UnUtmSLiXqWi0Xp1LrfQ19KiNx24th8p+CCFjGYzE
kAh3BRdkWHznFIeSjNElRBBJY8lPDd6kC4pbHDgQI7lALQ8PFA2nAP9Z9tLaVtSNGTZIw0El5IIg
nyzwVkiYbGJq9AiCccgc2hiXRcMIXebXk2PEQwxGC3N8xHW2Yu0mYYlJXCTFn16RkylTspMw22wR
QwxW/YxarJXAhVXcjQuy1zzQ/6a6u7T4HsWf0kEPt9qtbaWrzm8WMiS/3O/BPg28CVeOPM4TFdsX
B/f5sFhBFbuMBlUGHE3kafOM8WiVugvjSXSsWv71cKmiOnnovXwScw1nIg//gmBxZybpI0DkPx2+
9T8mG10y48YA01XJjvqD6U3l+F+5aBE1FX+YJWSCNSaYQ/ZZNMe4WjNMDFQk5jPCmHrwaoxN8ilm
W/hrcBIlpDC4yZDEYM4ThLXSEkqVQA9z6JgLdOQcbiyOGO0ns8tV3K7Rc+G0NXYfoQEtfvZtkhop
1ifWrP6Xq55AADgU7Nnhiy8vvBOB99+mTqQwlILyxcTHxzEdXzgcRfjtcngcXOt/eLSInABFwYJV
tEDMNGmBZFwZcP0ap2yRMOAII0hQZJJpP2OFgRFMCrsQZ8D1EAKSmR2sZFKwrB+LymKYhwxUMV5l
GIhYsUQ/NAPUrTVWPJHtlf9qnnAsBKznpbBlFHz5MEXnVDK+TcTkFatI4XGmTQ0fE74V8WA8ltVa
IqWAHEhrRg3PxMgP8Ivm16Q6Z85UyWyNC+oYHatVRSz3EemVhgjqC4jJxqGunjfEzccrEyS6nWq4
21CmMGqC0qzNCJBvTXRnM8bxNZ1BM6X/MHB7pwQAjkUf+O9VzgTK5axtlzL5bnz0HehLpDEQD1Wt
6AU4bXSI3FJYxuGGRAnFpsx7E9QkzIQAA7MHwMA1+qRXxIAagrqjbrT+ZPlHA9rPsMDYTaTFySuf
PJ503nArW89s/LKihYVDhTwlyhryS4YvO6aH9lwwwYalgU84tmHuLDCWNlAPMn6WYX+BI7MbHlwZ
ZfUHNqn4PrfO0YFGBlAzMA+ZYxABwSzPFnixVZS2TBDaOY9i+QWS4UZmuIvJ0bBMjRkGxAnwNYGY
1BVsftZE2/sXDceZ8Sva4XHFHiz/Qff5yyCs0cRtW5aUifuAVBm2IumQmhB/nOqHHCjSoCkdKGT/
q5xCwcwUQ3I2VmEg82/eSfNEm0WzhbGjRDafGOMin5lxR3GlujiCYkROC4c85wWjgWreeSaweOnD
JtCTYy4wfJV+lTOd3CAsEb0f0p3hIbA5dCQRAUFij5fxmTM2kJqYU5EdNnF/PIoVacIswebXpzD3
KYkmNR5gTHmRv2BoVcy6r/JQUaFQ6eBxhXeHNGW3SqNlSp/PaWJ8RvuOKzuNOrNu8rnwzgE0Qxby
k1Bv8ybcmvCs3u02sCchzs8hY7CJ9cJ54tbyv5xihN2MBpW+hpmdNsWKB+SCo8eh1OMszxCz1VOU
7mxt7htTH3ZqvltclV0Mi9gOw6n88P68P7TBJMP88buaIkRzOAzHbDXeVWtiUkCEU+2Oi1/2jJf5
pT6Mj/bQkAj6xo0GnqxysVc+9damgwV2dLARXXfQZs/F3l65T/3JoNCsATXYsJtP624e/TduuMaM
eoB/j6caTQb5uoBtAHin4MnMp7uijutQYOCqDNhhTLHRZp0kc51BBkwIynrxI+B3DZdRTiawHdrG
7fCUKEUgBgEfQoW55uLBYZQg+qcJiCNXKdJOn1gH8bgMPfwKaHBwX6dehV0+zdpFlq2GqwTzgjXi
3+c11b+7KpxRikQlIbbLnFwLuiaaDHq9YcMuSrRzjjvGWNvaGt1z8y1rGtPoAJ21236W2AsWM3pP
YGj1DNOCFozmtwUHa/GgXtDHUlBTI1PnunfUdTR8bMbUz92b9sx4atf8BBREcU2l37xpIxki8Cg9
KbD/oUiE3dFvVg9q4ORBiUxfjn5efcVPOkwA04HzyESdJvbYoHPBw4rTwlWRTstn8nbvjr2wMczm
RDESgvLx5g0HaEbDUrXnwGYSnn81Vbrwvesptd+0tvEpuSifYKT0BL4toAjxK3Tgb2tay/arO4qS
Nphiuj3FDiZ8xYKePpepvQkthmKA5goGJD5mlAWMOAgQFajxpKOjhdZpwImgBYHp4ove1rpySEjW
4pkAhkokGIIYoooUPMEuBdhSyVjPZz0uTZycN20vbQYHkqELklgmxCklIQBMzHkG5A2OjHYmypl1
xv5pgFv5jdQ3gBhvBnTWiTOQvZlV0omHwOJT79E+MVMq4DPOcmVKJ01LI2TyL3BniyxbUFRO1JsZ
+vClntQv/6cHVkEPwvCBGGom/qfsNh7ktb0fP7sLFFJEx4Lpx6bJNuWybL0M3F6o/ibVQaWPVMCG
zR+IK2zeUDJHDMaCJfQrnh0gWvIm1PENnnvtVIBK/pK+ms4Gci07HQxJKhpOLRlIeKix6yjEiqNm
Cebud/uSwN/zaY4XNbxVmqh+WpDiJmLSZ8qzXeW0byHEYLY78uNm/jOPZwCxNciJsEuA3Dez8dZB
+sZvROkKwcI8yYAIr+El371tdKFhgxMGCYxzDhoid2uuJ2juNJisvFU74wiYjNIkk8WgsorRj7Fy
gbQxFk7ngrcIkxGTN5YVrEsEO2zWALeW/6PpzJoTV5Io/IsUoX15NUKsxoAxBl4U2BitaF+Qfv39
ip6JYDzu7muDpKrKzJMnz3E57wo6sLqXPJiEYhpwwmxRmnmhUISfyHizZ0yRrsvnPNJWBoPmnWf2
Z3tYQp5HLoAhjyicFyOD/h+ONqdJPAxLK/Jqg3rFy7qNhXgNzrrhHGDY1t09aEIQovk150ri2JOw
5wtQMWf6bIGxZFNOu2oG5Q2XDzNGPckNQriQ03LGOqXBwnrrElGYV2d4NiTVmFb3L/5MsYAZSzeP
PJCc5SExtj1Nni46rZDQINBCSxDEFqhonbDCgs+Z3ijfWA6sWSG2SFAiBP+xWkuCCh4/f7wDm4bN
yh4GDmDpsjF5DOxQXxJqf6Ao0Y4Pxl54CCdpwEQNFIEyuU/xCQ4Z4XVJjMGR2fQJupDMkCHBKjHU
JCKwg0jDJ7vcKoQbDYgUV8xZQ7NEEx2bsZxBPbQxkiDroqRGP856Q2MHUhtoO84omoJKqotIGEgl
CKDO/RJkPnjq05IUVp8lmNIA+rEo9ubNxJUodqGtSUy94YsdU3fDVJpyagF62N1cy5fwN2180YxZ
NMygusDh0iIPtbAOQwXEPxmgaDwWGDogjD56sjyPGm+gGrAZo/IY11FhQagLABvapsyuZqzrP+xi
QhikcDH6RW1Ps2qWSpBHUP9ChmsaGrM8XqEiMpCJEwxIqxiS6OfwcGPJDe2llS9MrEsMNyzdtF2w
Jtt8OjgTzIkcSm8WqgQ53QssTg03GYRdNn447I7Rdw1jZpQz6JyAIFx1SHKFHnc/QUZESJU2Ii19
yBMr9jCYgjnW7ugmyG4muwMx6LWdSHFHapB8WqqC2ZjSn7DcAO5+OwNfY1GBKwPxsDRlyAEMKw0z
dDc0bH74ShjgJMpEBFJ8F5yKVBl4iFmoBNQDbypOxgsqpDGjSWzqr3bXHSA8gtpRC+HvGdP5D0Gz
xIQ81G/kcMhyAfRId/lvVFAzlKUfLvtdlAlQOhCMrHAcH8U5HP8WuGitCQqs8fRm32E0kW4DDJo4
/UA7u/ImqBySrZEgc1oMmwdBjUSCRAWYg7bVgYgMSOojESewe6YTSTxpXOBWWDCihaqeQO/JCikc
uRVgmXDRYNjaD5fjkSO4Ruj++rxlJXquoHck6NQCAEX+3TnBhhNYoEjxyPWEPzYcN34LuT6fh3Io
LGDJw1/jkwB98o10ag70Yzf1HofvmbKyzwRd1DVpthFFbJhYL7xy/GEfAl0+BQxOBGXjELN5BkEr
1HZZX2w/4EwSYPYkJyv7E3iwbF3aXbBEAUSJSKDQ/CAPD8qnvWU0LuQcIAtnko4UlHqErXkDZSMx
AFZ7IXPEvOGPSEokys7pmUIQ1JBxmk+SCT4Su583K5MpyCrbmwzC2st4gLCvUd8A6OIsRzD2h+yC
LZsjzseJQL+KlK8lrQUOZshi0rpwbakVAZkAXoY3woSPNBww0iVdqS/W6CBBc4YaRYAQZFbeoMT6
iyYWaCggGfuZAZypMddxCGcppTf9SNwUUZuVrOBnAqeCPqwugOIc7i/ZWeLS4gICYxRNREOLktal
EuRZi2E5evKvNgyHQr1PHNfoBOxNbGJb4SSsJlh8TgFrH+W61FCIRH5pKhIURn+RkQ68QWG+lxMY
4eGJ2Xg2wowqCpEu9sSd4xVIPrP9kf/l5HembFAYnmCtIbrx9Aaw8jBcUF0ui8iILv+Fg5p0g/9C
+nneWP+A7fmeApfFCTjOnxCiE4JLtqhJqTErza0yD41hcN5Ce2MimdGzAWG4bmLwe2ha5JMygEws
tjl7nD9yT2hQACInmGBN0KdgGfBkyWFAX+Abc76NpDTc+ZY60bWDeZQA0ExGUt6Cip+Ey5VVhmMm
ii6IA0T2xsQGZY46MyEV7Z9c/8RCj9m0GHUbFVlKV4UwxYiJKsowIh+lGpU87TrBImVzMDnBLqSS
b2eQSnFLgDyN0jliEQ/GAqayIuaDMVAAv8XFmhfpAGrzwHfgJonl2giHUcHodN8wLqI4hbwMqDwK
PyNR4ay1X8im+jH9BW0HkObBEo3F7Qgmgmou2iZzxhA56YXnM2NFEOf4ORllfeiFs6KdExK4vxxX
pBhAd0jRk5hQrRa0KfY5qtvsZDYY4QyudB7MiQnEKzZeicQl/aRb+j1sGb/izNl11EY4UNFQ1iYo
OvpIqYExH/Nfdk2PNekwIZHqEVQD/2AJctaX7mgyBeAOH/Cy4ZD02ptCrkwjiOQOKjgTLfGEDO1x
gutu7J0NOTh7ltVUzzC4ppakSXWhU0WkJnoLo2hyax7ci3NOtq3/Faj7Vgi3i44SGR/FSeLAURIJ
XcDkKELH91abIHil+DBnJkyFtjw2nlIzaQOumHg+rQMU7aaaxby761xf1/OAbSy9KYMLs1COiU9v
Ot8Q8Yku0DY4ldBho0BBbOYGf6Diqgh4XxCGGlnQyyG2DlxvN6XBEVCHYOOreJ3CtCR/P+VlcZAP
8F2nDjq6iAjScQF3TPl+Mihu7SoFFd5SqdcS9g1wIuH/PUmOZ6GP9KgYgEDfnOSl7qZA9Ci6EGlp
QxihJ3dzWpCkhxxxvLNqTVG6GnB3xfamnVvypBloOr9KKMQTFMAgLHjdPp6NBaNsU/rcJn0rfwJB
ns+lWBNePRM7KtUnHE56X5MHVR9JTu7SQPRRA8Sei1GLeMampIkC7Ih6NoEdIyJKEKJZNWXYjfNF
KuYPwWJ9Y1XK+GQgLm6KLhpHBH05bd3vgTnYcFSGzcvxjmKOtDAwxIYOq5kywhzDPJNYSegFBuTF
ecjmJIIRVxswKXTm8XcAIUQz0IIrL9pVpB09ZynWeQwUKLDuxCgCUYxlznIUKjOMvYsHKPM4uSkE
KhrRMO1/oH/8yH/ljjk6eOoMtUD0B+8Sh9aUg4pj1kQ3X3KHVqi7U6bRSSILkoiNlMiER/R+qVXb
6aAIukn8cDtlhizsgK5yO6MaSRBUhRxQUEoQXWggTlriHoNfCofwUsfu7JVxBhhmknfmXoVm/498
7ukRAFbCEVVInIDVmJpDC9RtKi9FWh+bdpTLkQgfxO+FFjlWE4iR7A/xYAcwNZQ0keyhceyxqHnl
T+iXYjZDzzyjhnpJGTOBF/rNvKyCAeybRCF5YaOXv4PHtk/W6oeykbfD2bxxG4fzcIbH5Gyo1qMv
bi07xNgE7+OmP+s3+yCf9S07KZl13zEOh+0sPGWe9ZNcDgYkfs4sunWijfUlnGMJTAMFwoVKsrxQ
EUBFAk4B6IC63UzI3IhTI4VCIM4B66f/IlIQZKmQySlQJoMnitU9JwXj2RyZ8C+JTRwrVAQ9Ez/I
tP/RDnw6nmExsyVp2t4YUAxFvyVX+qkZlPM+C9A7j6i27pHTXOuuWyZL5yF6U/Vjl0cIxTiohlEC
2qxIqMAJXg/P8aCZKvxZg6Y7Cpt3I23vTaRtS5SiWFCd2Swhseia98qxIFywUiVr3qLN0fzYzR72
vp+tsnCfjIsyWhT1MtSJQu91PE8BUwWHeF3YMxwaAsPzMQgQkoYIkUwjw6uw6bFnGcSiYYqUAvEF
ZJpYow9T0HBgZ0ubIKRBMyzIENt0+dcRTYIe5xXBKYk5ntHReuWLBGkKXAammAK1KfswQmKM4bWd
AMjrPVuP/JzgTrYo8bvRo7hSGpDI8KyAewhUWGLCF+OP9p99ZJPyu/UjP9zdlAM3kb1P1/JP/Up/
h4soCEBe6Ens+bUksXwlYXgSoFiHlUhoKVv5oUj0DIH8aQeTJmQ38uAAehoUQRJf6DSMaNDaUYU1
YkRScHsNGpKQU5uMtviK6ij5DH1s8iJe5FbU77QcKZ4QeBrJdoCHuDj4l0wvi939JpqWrDRwb0VU
rPpxYGTjTHouMRzKEAifFuYOVIBDcWAmvqBWZcAUTIApFzI5RleIWdoPJCBAoWEjKEDqtdkifMbg
pFDjZ+hPUHImILU8m4rb+WrX0K4UhB06tiQe2ZRLpZ3LV/1O0+YwsKzewkN0NT6qk/EZfTdE6l29
RGYjXvsXHxcrxkIZD6DfiZ0jRfoOQnp18r+CI1YAMiQhARpxcQamo922ONNHAO+TjxQKlBRUJvaS
hUG3oLjxuJ8Hg+LIofEhEjpSTiQwuNGgYDwlnhXtAuqH9mqIpjNGlDwTUUFRu5w0MfjS3uni8MYj
yIiYf4GIxPlK89p4c63PnI96wjXI4VR13nymjQT6ix2U+TV+glfH3IWTTNGG8C3gNTNG6uX1R6Zg
/a8IzD0FZ6HDxZKf8vJ1T3p6pTKLMeNixFXDWk+YxkN6o58R3uxKtML4ygsyFLcHMndBLWV4QPDc
OEQmaNUJeJrc7wR4g+RCclXvwd765U/5MbomV+eXnyXgcJWgPWAedFcjrGpe7CnRxaFmBb5/EbP+
zflQWnJv9SObAXOuQojK9/vuAz2JGC7ciXzYvI4M1+lXm7E6849DYA8KdPXh/hAvB7rWE/gAlJAw
x3gfvk8PtKmG48h3KNlQrm75UOwFKlc2BZph8Q1WPtEwvFF+UjJC0aL4JLAM4BtvqiCI8OKHLvyI
fn9x5FQOCOSZ0duOMMWgKqQUZaPxaHkH3p2r4Y/8GspiylGefA8RbcL180mJv9Ivt5nnT6nJHWYZ
c/vpPifX4MoAFCuXfgkrG3IhjU/WIiCSVolhQ66SvkeCYRK9OQxJoSfs6027949POBjUe5C80TJJ
JlSavMQAKiXeZ37ptuNBvlIlcxdEIs4HhLPdTEUmAJvqRZljGIt5ZBAHEgOWNpcH3YfThqulkjIf
LpegMomFMxNZBJkud4gXtIGCMZYJPQeUW1iKAHYlvoDoGHB2snuZaHD4KJMWItYgVoC9fArDVQ4K
iP4MM5Os9IhK7Jm6YhdBoaOsZiNVDDvReuxAKvChFUeMgu7ykSOEo5CT1bxze8nSSWvYTlwJt+kf
oAiOKGQ7Qiq8OZ+YxjPDP3Rv0eHnIXJIyMjKMjLNAAErDpitE6cq720e7SPe3BRXT0GfpE8O6AxW
1AOZYj6EnSfpXOsCwVNukc6A0VOLSt/EY07s541DkuqyYZvi64wCFB1IS1RvoAXcTuARQIj0QVfU
5TPRNySFYeLUFi8wQ25NhH0ILKRX95N2Jy1kRk0oi3jqAoggxrEmQUqYd3kBIO2Vuxie35nlK27F
TT2qx+GK+gQs1cgFfwFMtKFxgQzE4DyiGcqplAQepxKnFpAjZTI/O+SMrwqip/iKzj+gMPXVsd83
N+yV+fK6Pibz/8JfgVmRzqDHBsAHy5Hgc8hWFUPKtBYoAmgoxggQTOhA1Oh+M5Xf07BCiFd8FRgF
BDiAAJoTWwCHx5+Gf2/3MbCK2x3smm84v++4On9RqlLN0rKoKLVg2QEzvhALgE4K3eKTMpyD+s4e
4Eguzt1NvQqCNeGFYOkf49PLLx46ZUZ7hSHYC+4mbBLUysHec9Et4F/gmwnEJZ90UHVIZ7mwV7KX
/djcDNB34FXYu3/tu/zV76steclyuNZXFpz1i7HMa92FN444ThjpVO7rvfzOXjS+ScheLRbKfwoc
8T6gi3RRcDhKphg6gxKQsFFZi3SM2h0WNOJJfNbX1UK6Ar8FCeIuMGN7pn8UiCqPDxPtlB/wYJBd
cjZgofoLF/g/e1v9PL/pnWo/8KTCU/zLLQBK5QRFWlHgY6wcPiMrH/oqxkNU3LAasFmjZOcFnVnC
Jg5PK160VtmuZA70sZE7unHYUT4Ag/GjBC/BscIqgJOhnND4EX0HTEKg6JIEoYqEQcID9fcJdAIO
CiIH/Aq+cuD4jylJFm1Yjsb6ykFIdODU5RQWxQ2n4wv1o3XO6TC+cD3wOI6if+c197y9IkeRnqlv
jupVhXXJhZ4EEELhR+X7FHA4d4lslwQzT4XGCIcHpww1EL9H7CvGjHSvBnpAQiidIO3wGNjh8Kih
MrsGoW9S0aKDQkXxYPDosEZA7/StoWH7iwets5Y8ptMBIWhB0jqlB06fnGaiRIn7x7cVCNUXPUzZ
d3HCpWG0gQ2V/ygUxug+/MVsklV7Q3kEUTSVIVJSehJCIFid7OstgowAZxuhMro1AuICbwMfmbUS
6RZkIGoUBtKWA+rwyLEb7qQqKGc9dIhpmDIIpUJ0R6GPMpdxFBpn+BAp05L2J9oR6MCzFpmJYaC8
95A3GMHQC8+OPH4vPVzG7irVo+3Jp+9McABvtDEymDaJK8FTlV2H005FZ22SAylLEzrEPcMrdOJY
rAhz03ylrEB4x5wMrFQd0iGzzm8NFSUkMSgLvrAdtQ7kLYA63HnoIgkDBg76deIWJ2BTwJpQxC0U
m+moT9tyxk/7tPFQ7CUc0ZoSTEQU4VALs5S3PJzIBRkEDDCkOeSd/4daH7/e/+Nxml/KbbxBEdOF
lkdzgpJAjAV6CknQxgV/R/ufWMvSJCyxOoU/G80YvqfqfkU7DmfwKIOTGYT7X7FA/qiSrAPP0eKc
EuT4PgDU0qfUET28FA7nf2sW2ovtkp3Dy6MJwVnMKUxnbiRD1Hnak5RZSn1SIISjYT1Pb/CNcvmB
KwxlC9UmHZOaPE/4cRGPAU9FHin6gAYHOMgz2SMcilfoY/8QCaWTea/3bHjQU74SQ+EFIklgH4k+
RHX1Sh4yXMV+u5Ezk0qQxdV3KDyQ4KL7yy5PEOxYO6xVH9NvKiLB/POx4CPnb6eWSZ+YgVgXaWkp
ciUT0ZFZIb41Cc/YRuxlSGsvZiA8QZkzH+xE8VgGrEB8PmEMIgb1PI+UUiH9HbJiV0eCCcApdXPU
7thmeAyKt6YDwlUyGcUQ3Zty5kONLB3Alq1/Vd+VD+0DF8d1dzBonxKz4C6fOPh1xs2fImpr39oP
Z6nIgrhzL3DMoYHA3BOmuv+otxz2zEMSa2qizggFX5C4iQjAh9Q/5Q7tlWN1g4BSLOT741pe4Taf
ROqADO4vto14Xx7rO8wlCC6kQcnwZl+ie16hVClew675BdihlCOZpSckMBEmg4neLKUnILIoCVga
pDJkDqJNDBckQw31jcFQn/EShCbIL3fhL+xdMHyZyNtuxkNxjk/drb7IaAaBKP8/0lwAbakq+W+5
CAhV+35Ph8Mz5u2Fq+k+hw2tRJOxEEgCTJeTPJEEsiwEPZaEgaqd1K86G+toNa6ZVQjmqChv00N5
DfYc1gRZXtGeL7hwbU3Gj17mnau8mKlH1hU/MhzrjYg0c2PebF8ccP1I0kPiYcEFJ2/nRvh3IiUZ
GbuNEBTgPso+ppCA4zOKNkutYggxh4eNTAcKpqrhhc2U1JfoxP5rghnUKIoUGxvVcEp+RJJMGixS
fjYFC9sXOSC/DeoagQ4yAnUocxxEP7I8MnG2CWGALJ88vUZqW2S4YlfQeOLEp5AEJGOjTolF7BNy
eCIGY9Bsl2wRq6xRaNkzQhj1DDlcYHqESiq9EdU2Y8qOe4Lh89BFZ2RK5cyLgpxXnrmSPW+VxTis
mm6GCCkeLAXcXGXho0TToau10FGRaTxj9AqkUikwbDb7LA5nz3qhp0syRG4R7eMUDiieciHOpYJb
SEnMDeS5cGO5HpABroGMjgyQE4VVx4agti8+hz8APsJj/0XGClgODSLm4CRvByneAQdwrwmDHBkY
zVIZcUAR+jv2kBvUnjF4YypeGUMtwGdMKjOjGro8RQo74jPnEadSz/pGL4JSmSHCFx0Bi1XCLz1A
gTzAreTarhp9HdGgnBDmeUOeF16w1FMsilefkb+jgWNKU/4rfi/rgpvNV/4DiqGy9jhhyZUpj0T/
D4cdOurIWvMEYS+KNoQoKmGM6ajKkdNTcgnpalEh8EFJVUgwyC7GES8rQcygfiM1xpCN5wagAbAG
xtoRcHH4gapCHxU9W7G3ICSAeb66onBIfof3GMkzONEJLkIefAKkMTk9YNOAzj6phiDZX2GhQeXg
jpBRFa/Dm3IKIUQAXU500p5/5pCsQGYRcBrCT7e9Fof0EO1Ze+RHQCesY+mU7Hmw8rXbsqFGodLF
0u22w8VYC9Gs4ZhvRDJKicj2ZmrbJqOcsrseV+gU3AKKYJgqjDFrE4xly2EqBS4veKmFTmvbBTUD
GEjiBZAZ2JmluGPNVO3/ess5ETF9ozUidgoPktpJF6UDD5tdM76KCZXzAySICwYeg3Tz1V6GL+mH
Moru0PBeXqzv9q/6rC+0INWjKNyzrdcwzhieo1W0wn57OUwZzDskV3v32GQHTlrzTkFHnsgUGKuf
x84m5zLzq/RBvY5TcHy2/0Sqy7tyU84SZX7kkrbyDc+UE5Tu9TY8oXvwnswdz8Jwdbj6d24luXBM
1ODUumYH+rz0kXka/APFMIeyymkGyMNqIbqytEzxdFivEBjba3iTfrnJ3FZQKDaeDCzQXjns+FcO
Gn4V5yE/x2+jyuJeXLtFsOo31TY+C+tI62Rt0z+Ztm+IWAGafm4KPktnEsUm4lL51vxVWPaRTfIf
SNv4q6QoIGwxzDUvV9oWht1X+12vzE2Iuy0Z1U06GJzpe6xuoVIcpEP+bW4cfHPe0I58z7/zn/xb
5y/KlXHG5hprXvkHBbF3eRUui/fgM/jA3OEj3MmriO/7b2nR//QrXLwN/OUfK2utLNCk35QrvIP2
sPOZfPlxzuiV/PkAkwxIfeBMvE0+pEX7zef9i2e8tbTO5+mp+tUvDBMwa4CGPEmaIaIljtwDyRcs
H5zsUILmRiZvEinoyZmjF7IMNvUdF+/PfonDE57o9iVdo3r53i+HHdZ6Jzxy8XzHQX4RruvleNb3
5U/6Hn/1KxShh+/4gmb8uf+Rtv4m+6q/afIh6rgy9+omXNNS5OGQ2f06vyR79bE8DndcGo94WpIR
4pl8TNedsLa0EHBLT+aXQNnqZXBEZfSonFh/pIwME/LsCQwcNaA3yq/y+zzxUSEhglNC9KdZoTDT
jygQvfmJdgh+yHJJZUmBNTpkVBkuyZAPnxdFKIR4KfB4wmfy4CfeMDSRMHakZ0WfiuY/FBx6SpAX
0X3CuxExptcr7AnoE1zNYI8XdNb7twcNHdgB6TQkFoDNoXtHxiqyas8EcqV9go9Ah6wMG3siIZAo
e7xI7Go0dMFVmYaFUxpgW+Fpicec/uMxxespRteO7hbKLdbE/0POgB4sYYaSnFLohvkYWRYFPRRZ
Gm+OG/0E8D7P+Q9XOnBMMQ96Mi88aAYH4LGSO6PcE1kgPFOzENx4TA8i2jG4Q5VujHFNK1IoUipU
9pCPZG2oqYu/BTg7faoCRHqawGmVdwg4NA7PYkIpV979P96J6o3kvycRJRM2ODkYz4Iq9Eb+2PWi
quMuUUs0ZxBhbjYv/vHJtA3UI8SYwC3gpqARKGwg37hhXCT0fKQ0uEMRy4UVQg1eva3GW4lHSUCL
SVSD3AEeJJrtzMGwTxl/Ie3loZLHamfS6vLb3GNFDekW76T1sARvXiQbyG4LGuvzkuEvYb8KWoex
FzAuZQ4TUxC7WD1IZIn69lJfiD8BB7YisHa+wZOYDg9HH24b/A2MR+hIWKDS2iY+PA9UARw/pD32
nfDKSdoeCZjqnQo9P7KALYeRYeEmD9BsX2itXJ4ne5euGw/Zxov9rrD/7Pd0rS71JbKUR4zg0VM8
tsxdJfvqgITzViFhpCsJbN9vjHV2psZptt0h3/t3oHHpRHIlXiRot9fpTA74wbwgRTDl8lb8FJoP
nnpsDhDfru0x2QR7thMjv0RuAF1OWXINPj0JGyKHvEjBOZdJIaiDSDeIRuRgiDKArHH6voIoeRBH
OeevOILHKXUSdvWI8DKBSF5BisTPEbZ4cXuossiFqbISMUAgEhfBHwGFZpvDF+cY4yMEICpUZ3RJ
bZrVLNYUDRjQRTeke0m/GItwVjrTNK/GC+AasYAgT/5C2kIQJ4shhSVRI6UkvwIrAb4DOuHGcJvC
yIX6SYLEBcTnS3FQxbiwQJNJrE/Gx/hrf/lflEk5xSvteIVg7FL40vJKyKWhXDhvGJH2PfPXcxpZ
5MnI1nUC4iFvoyKlAUthy3jFMr5BO5hoHu9ENQkLH6YWGIvjQM/wctNrGqBlMaYTULui80z/pfbk
8ePZzoAg83SJNh6S1D0m2vzyZtZX2DpNrRKZVQadprbMqASdVTye0JCaWdW8H+coudB4e9bYP0yU
k3z3oQhRujZkkdPCnpPqAzsR4blDJPD03PjE4N7o+NmVFzONwu/1p3SAaOU9UVel1IaQcNfEQif/
og7j7N4Rg6lWsgPrg+zdvOdkEADu2ombaM6kz/qOU9drYoU2CFGIgTjt90QoYP2LUDDCTL06J/ZM
tiVd4/n4d1ZIxZwgeQ/rraldHlFNJg8AwOmAiiMwNkxdVHGTRV97ijMrGnqbU5IGfpx9RxKxZ5gP
jKo6C0mA5gM48hNxB6YeZGYciq165D1IpMidRYOMW8AO5RJIdVn0JLMkQdKJv+P/IY62V9Iwljc5
CtWG0YkePoUCm4l8jOdITckn1dHEfKfy7G4042kOCiLpjWsifSEjoQCivODHmRMlju9Z3M4L+xWf
kiEVqN/wDl/lcYkv+5vzA9+A1mV9aT5BNsNf6gormYQnaw7IFv5CziPVSs+Uk69eiErhSBJEVl0y
3Q7IfGivwhJ7uErMYU4auoDPT9TogddpJr6GNuAZtugSfOU7HCjfn4uGA4RPyk2BkEMhx+Jg/zPr
QRtG5P40035Jvhhf2kkfyq+wHy8J48W6vT+OHf0+DTNq6zPYFGt9Geydj/L4OKo7FLM/+518Id1o
REYSfOOnwkggsWJP0nQTh/b58U3IkA7OIV89fqSVmJYM1+p7cB8/47XoyPHDLBWOmnfzMn6o78mP
vDe/CH/SqvqlMUfARyKW3AblWLKe0/Pk74J9fSRvKNIvE5xOA792souJJCCmAGhV6h4S5SeqlAB3
slUcart6sB7EJGSOnBHsN7bDxwx1p2Yf505DRU7rOTeT7euvhkH6siu1mxqZD5EprC2gPaXcNEaY
bOTaeXxq+j7s/XZWhi3sgGEgt2j65tPofUTI/Sz08HSDmPoMquUYh1S9UTTw7jprIfdV2+uTdJsX
jbEfxU881eAzzgy0V+J52eaoxsREzl7GvDsVf60VzSnp2nGZsU2y9hmBzz4YECtie9HFuP+2AUdf
1sCkMVJl+uwLfU9WmKbmvoif5r7s3UfZhp6DizPtX5jSSsDpIYeOuZeAUtLMarevP2mNhuukbDKm
qHCw1tHUkpJk/cxshkztPtz1JgwGp91WD6tGmXuejkW8i/scudtn9J63PSzsgOrHiK1saTNRrzwI
w0b1k+bjc1n7cozJaJDsnrIG/pt2+TyzjX42tDkhVodojfvbTn3UAd4QGH8NSYLoWFlBolVKbdr5
NtiBeMtmoUWVvx21FMlRpjR927qnzhDtYvFF7csnnyj+sZXRXNfPevX6N9M3cZ941rPX9UhVac10
O6PjXrRM1A3aSrHiPeEDl0h9+++aS1SUlEp/r9poqYtLrIuqBVmgNZM7vfWeD18iHLP+UoetHaql
snj9pJVZnh3LxnvdDOgq6LnvtZFseoMJXel1K9HRpFHh0FrzK4VyZVzrzxpNOr0NGQqTLlZB3M6l
LNnEua16heM4myEfhNQ3eaZtBExVGwhYGYM9bBUfk7FHnLQ7y6fbZvbWd5Ar9V5RqPTDvEM95YlW
tKH8ldKjp45hwXdP3ZorSo+nmqlTufulNM7LKPh96C0GxmmDUxyqWZvH61/LlFNV/GsT20iIw5Ib
nV7e5FoGxqBa3YetP9N5j0D9o+gVLPawr3h9ef3R6qBuWcP4ZGX4sP/GbOmUsLYHpd/XiT2uOmdg
wCOwvrsuM1GI5a9efw/FHl6zTiXowIkz1DZFFVNuKMYB5ZzMXCXWqLuCzIWTObY+q1Y5Nealg5Rp
02gwA6C3Zz3JBW4M6O5Ff1LMYwdYzwplEioCnnhMc9xR/AC+OzFCkwLwhmqVYQwf898YGYoQzwSA
gd6BSj9i/Ak/YVtl5ixRZm4LEFITOBqdyhL/r4jZL4u4qJCjBjiyYe6nfjyqtWxuouQmM6eiRsen
xTMi/1WLi7p4qvM6W9uPD+z2OmfrG2vj8RdYP70GAFviLuQ1RFVV2MFs1MHzw0sLAyEuvqX29nTO
JVEoo1cQAT2pGuhOfbcrWzAFdaJDgF+3TlbfU9rTBih0Jlv4DA4yPQ4gc5JlTPQ5s6GnEwMur8Co
SogEDx/FdyYXQqyZHFScJW3GAJYOzy+cd6PrbJofXKxtFBjocT4Rzos53uRpK39U4TXoOMxVYhzT
tAYq650CRTClJKW4iZpfLFEoP2B70VjoYYVYgG1DOJBiQpNOiLJQeqqlpa8L40/S7hnVQh6DYI0A
4WhfGYdApSvaCoEBRAFGpu82WcfjWtfBzuKexYyEaflHJX34za/z+Iqa4yP/9IdDA4uVeiVWbg8w
60h7NzNcBk4OrN6kR+C0b46sKqnbNDklDR3Xkmw54EKS4ACGmPokyKo/KayP4rnNLaQ4Mt0L6npq
qFhN1TOgRkZQ/GgxKGcN9Q5WxLsWXi1jjyP5m1YnKzUmRFFGhsZRQt3EaSl1QDGKeTbilIxr5yIc
UHIU1MEnZq3vmkSWCWF/URjvQbzSZHhOwQ3yrNDeqyGyZg+HKUoGSVqaoRrKHVI/i+hXlsXV5qk/
Boij9I7G/Iimb4p2C2RXvOktJEhWKl4kzbtNA25Yx8aiSZgipKOQFPuSPEZDNo0STJm23QKTbRKh
7rkKchR2Vk7+MaaX1j5hguc/qXZ4kPUTRky3fFYfdbVRrA9pXMv4durY+350DADZ8wg/FO1oNmhD
rtVio+GnE03jnvx2S7EAhA8YrEie/1gN1qevr3QJrc/vkTYkxmCavXiG+/5emys8o+ry94FIgMOD
xqLpkeAo+ak9NUY/PNAqBqYMLDyeR+BDWkFZMyejVOVFQbmqIXqvrx1rX/gLm/zAgWNYUtFXwUYf
vjTr1vc/xrhKVPBFyuuUhkLOkgGwTGrAzOgvQwZUhlGr5JkzLzW6UA/q3rbahsG2t1eVfre0Y6sf
fHsV2FsIf1GwsPKl3OK1hMjhbAh3mfytV8ei/AhNOpZkQpDU611drsxyPTzfcxNB3VOYXo0efR2I
vol+7qy9rnzYNRpqC8X+xX/BqHdWsXgk28xcavVGtY5F/yuHR+K/ER987RO5uxJhI20VtkiKfujp
xmEIK0WYKA4vZuHVyUwz3u14FTJ6U3h0dZHuNoeLnnw+KUVwVmj0X23YGspRkS6x/RFIJPcr0rum
25XtPWk2TbTJwb47pCceHxFJsYRmNLWC2IB+AKGWNLYMkTuzv1TnM4BFJdnXJ7a55gofJtWZMnRW
2MtUn+fxTAuB6t2yc3PMkAahdSxTNCU4ix39Zm/E6zBeI0bOyM7QI2QpoJ8Tdu2KtWx6xopwrKSv
FXkw6Jv+GARLM3LV9vxUr89mM6grjfECe8VN7Gx6xME2b24PZ1VGyxj9v2Cl1IuH/KEY+zb/G8Gc
kJ2v4E5kH2a0wJu6zLaBs8lYhNVcHhZPyUuyjaLeaFcWxS53vjPguVLZaShyOBs1n3YasqJnX17G
zOjjZNHNJH2t6jt8bh7jJXx+WwmVLYdVR8joH59qOqefCxQZrhQmEIUyGNHWZMpbO3KitjbrUTvk
+oFTSw0XUfdRhzd8YeVoHfkfubEPc8x5F322Du0DXkMDLpIGjlABjM2lNqyxm1XKz4KOeUALUO7O
FbKPzs5UTomONRNTEos+XhiCLoXB2xwjHJZFlO3bfkE3zhcfPcf7DP+mPv3OJfQYl0GweFCkx3Ts
jCfkFTQq7PDXhGLRozC1aZMfO/3hSNAY6taBOWAgs2dberiDQvQNe1fjRvdYTOHBx0GDcL9+DsOf
RzS3c0+W9nGDGeZbzoKVVo3Gp7maC0tb8PhJMrBLa8iKRbmZIFR0q5Eh0jjnVzXDrt0O7dWBc7ZA
HWhctY1nGQvONfu5k7HBpBTvW9CeXoY4Ssq/kxuG0uFiKwoKMcVFp9zodABBNZmllZB4AjQ0ca4U
3yv3Bnp1w2BzNg509pmk8v9yfDDUEEOVBZ/b5pwPP2XmsZoAzgV4nTg7oMfEZHZtQgeJyWY1Tt4W
LS33NN/5zQBX4lOjaf1It6p0TNLfroeKlsGHZKpdogGLuTVEIrr8/M+INbehpRtlv6NxLZVTHUBT
gY2NJTBIy6UREqwMcIxuh8eojCTmwkTzcvkM9LvEwLpTHRxtXfnvxbBJrLPSYh23GuEv9nQXKR0o
0ZxrWB0k/yuPdkW6L4jKkn5VDRpgQDAie6oMGlz22Q+PBeNJVbYdzK9Gv6CK/Kafc712U01wpItx
bQ8HBb5cfdCCH7PcyukqMz5QqCWre6/y70qbd+Y7OZkmbxLtXAwoV8ZvMoDtw1qlGgIVS0VeZ+a9
MT7qaKZIUPAYEX+SqDzgdzy7v1HeW+3nANNDC4B4gi+TRlHazzjS9GYtl56RfaXFIS4P1fDplwMK
Wd9J/RXbl9zcatEh9Kn/ia/hgnKyrY4P9f3pzPt0K9k7x+bsPeTdrmu2lbUbQ/BkIRB6JNlkTfbl
whw2Tf/VFu8IDzvmrikEDUKaJ1/1iGcIBHrk61J4LQWCLpqjTUcg0AaqfdXci3qviwZPvWc4o+93
CeSj2IshZulY7ZGaWjqQDB00m4juMCEW6Qz+88a5++jmobVTpUWqzav2HrcwUWHUDO0VJClpryk9
5qd2t3QU4tkjmi6EUgyqbChr9SFWN0m5D8m7lPjMKCXS2rmC9Ol/XJ3HbutKEoafiIAYxLC1lXNO
G0KSJZJizuHp79c6wCwG4/HRtWyKobu6uuoPUyU6e+DqAxqH6FWUpgW3jaFL9VSl1lbUaOzObfTz
PRB359DYuLjaefegmdMFM214Uhi79Wm2typahHRhIgw01BqBKTOkmnKT2tHHQulYu5bdoeo92b6x
pj4dEvVaOyfyTvUPJYBBzaKcSe29vUA6qOJzgal1tXSbjYJAeIifC3UpE81xhsmudTDOPGGN6CkT
TN9bFbu1hcKQNkdQUSGsgiTBh9vuz1mDUvVqG/N+Pepr06Cci8YwBSKcF2ngt/jXgfLL2RyNlJYH
PmfKls0y7M2MVixqay8Y+4jaK5uouvgxqvlnN7ngzhi1e8DANXSa/CLpD5eEVTIfafbXpVeWL6M5
V/BkOhI+CTtVd6VZC+BrWXNK2r+iL/KndeQcpWBbZfvKg75GkVTXN/VnU7fjRALQttaZGeyCc5iE
vcobFhWEFvxTTGnfFreCAnrbHmDtas7FUk+uTuZXPtviT3PWPf3c+ieFCJHrMs4Vb4a0r6AqEKzk
emQ08wbT1mKT5iutw+h17YGoxhBdo9pxjpVhWq5yb+pbqww0RNvcAnPtmSNHucd0zFMVhZqrZxzQ
Pu9V9w8lMmZZHbVU4LYfY1qGb/xTg+6lG5scwYtUnWNE7CJPnI5tnMSHdjNSonUnXWQwRZgGGJBu
SEUzCVowBTzn1kc9oLgl9tbM/wz7qGL9TFuHhi1hTAZipcV7y7+mJDfmNUPgIL+n7TVyng68wBgS
Uh+Pj1AmotOGiN5Kb4Lut8SsijKIXEXym7OCkaL8tsmOyllENSeis4UfV9X+GdlepnvoWrcUj2jS
VLub9UmSO+2ui0IfIazDNbiqVwTYwF2VNA6imETujR1aGpxUB96qcdLsXe3N8SKhcEjDvq0eLomd
FK99d2n0YaSFt7718JVlUiPwNFMSoR4tS8A4xtIHW/aTZWJzPLCsUQoFv7/Wm7Es+FPAqEYeJE9F
QGK1GojwIGoXlj1PP6veByEpVhJEjgC1zaxS6FfCtHOmlr9Gid4ylplzS9RH4C58lIbYPvm7wFmV
4TntH8gcAhTUCUAaZZkKdZuYGVoK1LpY8EE1aO6rohZM3UssNChLGCYJ19JjgweqWOhcQmN1sunH
wR5voqLkT+BDSbdZdb2hXU7gjFH6j+SVS8TGKw92d+Mc8/Kmk2x39EhDVDfgfyQlzBm0UlmCKNW3
yi0tn5L0+Cg7saRm+jg2N1K3d+U90u7Yj9jyBBywJI0yi2LUvc/u2T/6COAqh7Jd0yGVsfTS5jUk
QPfUg3+nIorCROa09hk6sRw+AncovL0Kl5oDYOgAlLVHUUju0/5GmDDS3g78vV78/nx2YbYxq0WX
TPMWCmnLo/op9GmY3zWNSp+hAdeD+hHtEUTPa6Co/ZOKipaOZZnJQkXwyz36lxe/fw02gdiKGL9B
Mg2EUsdKrd5tLMRn6Mx0A5X1voKaz2yoAwInZKX+Hns1t5h/eg8ffxUf2ND1072ccB5G56STqTAA
MaIcbvk7XZ4E9cjy1hoEYFxJLBw1Bef6g9AMwvZsuesGD/kMcM80gyRTvwsd8Fj7RBsfLQuWPr8E
qqXtOxctEBdsq8lav+vbD6ualRV+cRNVnfaAtCXDxsC8njYbyvrNNcDrAkTFZ5mmOzm6FNrEQClA
h/IKkNqY8/ByjJ44UTakWfmDcJTV524eDNxIaBvJE/aJTnMM6C4k5azpRjo+dIAtIQx3A1FjReAr
GPcsPB/Y/Pd/Ve1StpuqPwu9UxjdS85a0jHNyJBgMAauGo4lMpfafncGjRvvGVNf2QcSVg+LnD5K
S6uv5t+s94iQZfKje2Jcw/KgUrCR6yf3zQiQOYWcU7ytdK9ntwY112pJsSBhUDVDyz3nkTUyoVq1
1O+SKKMX0UcrtT6Z7J2C3i4WO5ihWuMcsbesp90/eMXRd8EtzdVq42iuNYp7yqIfI4JoKbKybkFA
NbXHDrAJL/bGIcw4pbXpdZELIMbx63kUFvU8Ed8qHfioGSEOlrt6PVM1r5klVTX62L1TmyUrM6Pv
ngaTIpWQBdHnVQdgtP5YkzzwGGDaNPI8atlxfin6zjv0UASPurXHdiLJ67lJg1b50BnGqqSW84lZ
T50azKhSybQwjOiGAv7GMEGepMRJM7RXkpk85YgFwUxGWtJBMM0VdWFIUEcbI58GvSiea2lfWURF
Xx1+4tzZux24cL1KZpYLe7zRTTrFpZbM0v99+77LQom0t/i97xv/95/fN8yszaiKBKe+rGB6XZBb
hpZTDMmI3Ynea3GW6wOcq1P97VUa+8VmWylsDDIk7hK/jk+hdEolOTq0ZTm0+1iaNj4l7UTOe+dP
jgcIngsgrY38odm+cpXI8iI2B0uKRAwHo0W7wzHbhZTo5jpOcjrFSm1OGq3VRiUSE2UWQeWM06OR
F90kMhJn7FPFgATMrqfpUxulbgKGuAPu3jbFXtIxudKava8B8Oq86pyWlB1VbfJx7Tu2voukiIe9
cOFJo1BZZGy3e82+dob5Z+EFCLxQyJ3IseDuerjKAYfVBuZUlo/xZ8isx/0R4nQPDeNg7GUTDAaa
bmrXLFw3yR7yVkb7n+ZtOo7wU834PkH/AiUj6KEoIbnsr6m82ttQp6s5jP2xXk3dnAmO4Lw9+kDp
dhbammLIrzNV9vo+XPhTMGt7e/1ZpdN6EW6sWTmlezF0Ntnd3VljeZjt8k2xArY4MCfZ1nmW+3yN
2e64GDev6hjv/XUGyqbsBgmw3ldC9xASCPB40cYHcT/4ELrLcQkM0h1oT3svmNhP6aUfjF31QP8c
joC/RQ54W8yzubno09YDnHAor1DDUXl+pk8DFA1w0Qx8IILpv84iaaEOg0IVxNY++DE0vkhR3ZGN
dSrgkQeFI/PQrbqdftCm3aR7qOinxbf2haDt3r1Yj/4DFgPJ2Ct9pcfqbK3YMCLVeoOXYV51BPgF
3wNjXXpoWDAy86nYPfgvdQXv9dADu9IT77BYOS/kJOgmyGCZXiSU7pp6grrqL41luGDnGd29A4E1
O31W4YIXVp/6/U/v6dD5uzT9n2rWQwTvp7wGZ2cs7fSNdk3m1DT2wal3KS8oLI8oFz3MQ4brGKWP
iTP0kdmHfbRopljCjtIVmNaDvypPVIwB+whK0hcyR0uPfh75QrHoX2g0Kr/22L3WMFLgOvoze4oK
9lEUCTQ8zJJh9Fa3aF8vzbW/gN0z9MbFRN9Uc31KLeVqrHzOLlxK3KkMxWeTp2cMqeCdjaEyRVkY
HWh5J+96094GN8a5eJbJ2Tl6S+fI3dygfTigBzVqJtKwmCib3lXZaFNqYbT2rv2VNzZ+N/JKOnXj
YmZPtIEy1fhck/9bfGp11usf/SqtyCOO9rR5xC/+v3S25hV3gJdzc27pmALkBL3AAU1odECqvT+3
5uUOjg/4hwJPAUhgPIe/FL6LQHYgthsKFlEhcBuiRZxvpTOtXxlpW1cAHWskUWllMUriX1WGovSb
Hhmr+csQEkTyuZvLD7Q7qI44Nx48pTZkrasHmkJQboQMuDxCC4UTZ2SFGttG4BisWD/Z2T7oEC0Y
SAAJrt3OWRo8d+cl7exr/urOwR62G4weKB+eODKSSKrQDhZMaCg1ZHtYAYgBx0ucfVCAYrHP3Yms
L6Gjc8L8Ad+9rf/i0xMUUV9sxylhYm/xpc7BO6JXJiSX4Tcsyxf7RRR4IOqETLQKlKQgtEOp7oA7
oVCXDH3E2fhLetvQKEyGu/hCkcOVfvlOnTz3h3wov09XF2EA9AlQ5WBiWNx6NJaudG8CdAShdgIi
2iX83g7iD/YHI3oATDreETfnDOOHpj8IcKzePuBrqZsIvTLBXoKqf/30fpApoOLunvVDt9X2qHm5
QAdu1r1EhIYtOxW6Q5AMk3hQACpDfvjqf/UsOAiHhWfUUGSSBCOKC4qIBe5Ff4EVMOFe6ncQ5cf+
g11LsgabBAi2fqnn9Jgzwrj/PHyQ9Oq5BvWpHK1HPbZn8T28Q+EVjXNoBzC7vyRDEPyeACuJrz9y
4nt5pxTAtHTuwMKMffkGaA859kmuZz2LKdyfI0D9IyGpPIZbpKzQLIj2SLkJEnz5ggAvKvBn9sL5
C4IeeNwGpkrzE4zibX/iXkDa2ycbPMUXrEM3CFOWP/ph7GFBLAA6AOEKQiJdAf5JVzRZdrDJik1/
AQuYiZLOymN+ZBpRc+WJMb9pXCF3IeY3T5G7VZ15Ss1DPlMo2jd7CibdtEYdqHcnrxSCYTKOGfIZ
40OImkyic/7ybt5NJSqCgji6e6oq0opvvKlpQigfVQA06FHdYp7wlPlPC0cFc4gcVviiWdg9oJbx
779xzuiiyO2icCeEf4Q2iwBp4K2wr9iL/egvwGJM23T2eaIKRBO4PTZ7jHaT354/wBjv6M/yV0y4
Y+wxBiX6Fmj0Phh0fPHZQNQYkHN+TpQ9WCtn67EusCMDueERRgQdtTuUwtpESHdrR+oe1Jw2GgEH
0EkPu18gKgiqm+/iwP0G0KLC37O/aKs5/tkCqX6ksQXkBLyb8Qi3fZwMOdHyhVaNuLwX6tv7/MiK
1NCmojYreBAym8N/UaA5E4HQe31UDyYlt5FwDLnq4W0x7V43UxRqN85En5GispvbsBzMqgVwNkgI
d2pMzm7k7coT3RZnkhzYzphCWArbovsX38w2ujmQ4nrzBkatwLdM6xOQHH+X3oFs9Z9gRNo3zHJr
bTwFVRrICk4aF166B0FaCXcqH6AgkyoDGMWX9vJhOyE46OlJfYKwc/8+Gwvt6VY4PloXbhD7Oe5Z
tkk25S754wzSWTetDmhQntKVdekW+SoAYSMIvN1UEFHBA8KkzNa0K7mfq3ILB1WAkIMr4JoN1QDW
NR4snwv/YV7e6pvQEVr1lta82tdHLGjQu+Z5ISgzYfjeUR3MwVrreBVT6NIg3xkjfn5DVonuLLCm
r8ONOAvOH1Ct9Qw4u2TBzsP9652gYHAJnaASZijoR1dAd6wlzR9jUT4Ik5xsje4TMxn1FnBFlHKO
9IRLJpQLsZCyFt1WAEjg3YGC4qyjYsLTZw6VRyI0gZGYUz0Ymd9lWsxLa6WRT0KjWqKrfwvHn713
689h2WHH01tC+jkSl/WrgfSKsCXiX7qqLEKGgyIrxjWMdcY/xyC+ouhFLDaQiiMix8vwJWGsY+1Y
JFhmx8WcNMZGEZHUYP4Z4S1+AfxGEZPvLRGM3nclDz7lL7DnPv7RyS9wVtDB/5DCbGdMTuTLWqOv
R52sprpAd4JyslBx5QU/4y9MAV5DnJ7vVHQrwWYr3zUC1QEPXUzgfFuPxbxjbywfrLl+avZfMqx9
8if1qpt2cKXinb9D/IKRzQB3N9EB5Dtk1m6R/ekng3hVr+ItI0Gg03jO7U1dcLdnPVZ8QbW0TwUE
2GBTI2MA3G7DINdmyjvaZIdm0Rz0ExymBoPHHxlmlvjMHgqY2R5G0EIZtqsPdrjyvPxaFFVz7nB8
9Lf9Rz7uLfnDbgr0LriizHYgWEJoaBYM/+Dve7jeKQMgCnTFfhOf+WIsUSkgYn/JSwwu6BX2m8lK
RJGe2UF7lyfJEhjKD8RuJFrDIZx6Vh71EgMSRLoO2KH2FlMN4Gh+5y8hBKDYwYvPn1DMgUhj/TLr
gGjySe0d5CqLFDq+XPYAzFv1x5xyn1oj0LdMFOGm0X1f8SM05bikDzjqL1yXewknwhYFUSGiISLi
TRvytHYOe3ggsxwY5RxofAC0YdhpcNFhuvMOs4QuB1Oa0C20rSE7sIKhq4k3MyG7jwRHI4QzrIdM
1kBLAcBYOuzSGT1SOueo72T1CNd4Cw5cOYApS2uYLi+dIrod/zgucMZguiD7QmZDe5MjEHzLWzCQ
YCs/0xvzD7MH4m6pCXIyKjHpOBBIQN7CsYGLKHc8mWjDNs+4AFnk5gIv5ZkQD8j8Ka1A7sBVl0X2
K3MKaZFYdQDd5/7VJ/3Ngk8YzcEVe7v6/rWZ//BGKoKxPjOe6V3EQxCx2aJacHyfPF56BkiE5Hd3
Yz2/9Gv/ni3cAynGWBnqQBHCm3r+rhxYDLMw+Dcclj6CLg1KoJkjW3TUr4SJHXOet/m5/2JJE05k
7l4949/CUFVZ1Pytf4uXCP2P+mIBWbOAY82zDo/SjpBAusefxkeRLj1ABT2qMxWPmTAfC2/Rnl8m
B/mXinIDkeFhxUXEDqrnI4FwCOJxphwVFLqAXKKGwjLWfzCB2xeLNlt348EfFCaQwiF/JgLhOJwp
aPygv3ITtOeZ8mK6fkp0FRl7+usD7xtNTJVy3ZqHYz102nBCZexHeiRrtG956Bz+CJBEWDnF25rk
7YHGAUckG+C/GEs8WnwNQVxZZ7Rq+DGDh5MjFFNTb6jdIzjC8gwNGJrBU3oA/SF/7YRIQpegVMDp
s/R/j8NJGWf3aT2Cp3kq4Skp9wQODPya6ArhCr1LjurP/G39YhHizjC2z/WtXXlI7Qg2YXGQLkxp
lBOobYL7riFqfRfDBEtlADaI3yDZIWCsCEM8GW7yIZ3BegMj3664EK5f9lGZ/uVKrAeH/wAkIikA
VIJ1Cf7m5YBsnmdj2GjbwyQTWwUGPt/zG5kf4guAghmI8QrSzhd6TvisALMKjdZTM+VSZGF60wMU
r7/DHTEr3gWbkHxPTAJe9mASsY3CCRwx2keNnrI8j48OzdMjy5Z/gxL1CmBeqni7CWo7DaW7hfEE
dhN70jcqhyMx1sN7cyHgkktgarXXb+aRFUQ0EC/2EoDrnYL4V/Z/K08hBF2lAxTcDoQSskA7auRz
CBX6kqYPOTjElQ9KuwRAOsIHWACUTxGCg4ct8peWTFvYCiAyrsLDcMV6xUdlYllDhB5FD1YyILS8
CSRdP8IKAVDjG6xc/CZfOXisdwMMqf2R95B/nhJt42zwQVhgz7LF8dPhZyHtZXE9fGqPD9xL5ZeI
AEKeC6THdIHog8IBbVd0Iy687P7kPQf33hn1DOsH1ni/EJojNezkVzwxFuBu85k0adtfqAOkISCm
USkgsQQryMjJDjy+/A5bCyIEYwicOS9YIIoFqR7VLqD5QAMB66OAQDwCvo/WQPYHkojHS/CCeg0t
gL2xaOX8AvwGNZ39VfBmk2u54l0+B06jQB6h0oI6B6kVKHYoJmiHEvIEQJqXLCLmiySETswetVXK
yFd/Hl0rNmNCgKNcVQcSlO3naZ0zahDFX3LN+AywKfGOEU8KjefiF/vd3hFcyFeMQPOE7w8aaQxd
IZ9xTPYhuoXEHXaL6UtGMOunA1YsNo/UeMQWBDNGuNHgXqYpxogWpoTKUBg8xSsWwGxKs0S+tG9r
zbbLX3k77uXX4hkeg/0u2BS15IjSoz/R782U4A9ZccMkUS/pCRx9CRY7my4DgrxLW2pgoIvhXpWT
P6cfwzA/CCZCsogYA9XFxDLYhVCB7lE5+zcKeH7IA3EO6LWA+EbuhoPw4BDAMS7gF+M7HwL1KqNb
7CJ4NuRzITnwFFnuIVtAMhI5OPpDGZAKhKzmcHglWLswClBe/nr3cWh4hVI5/g4Jnvq/4zIgWXRE
RgD24NkgBHmgvC7oCiQc0EYBNn6HFZpBMFt51mg7Ec+4bvas1tq7M3yNfSIGLAxw/GMZJb+a0Fli
5LukJ+EAaiYZHPRU2JjQb1D/QQXJ3uIvQnuHD4NcJuYlqyX0aGRfWFWhTsCq/dJxOQN+AgsDFjK/
CbmT43G5JnIWQGcPvM9V95/cPUVoo3CDgKtrW/nJZ3Hb4lP5phkJAUL44zSj3ri61DxoYcVLpsP2
pxN7DQbeeqS9rAcapgDNzp99c4Y8TNkjPxJN8TLcSo96p+Jc6cxFdvbZeDt3463Ip2bSJV+lO+FQ
yV6H83lHh3QVQAtSMc9q/uItbPRrsslX9qx3CmESCR8nzo1nzVPN39TjuGHpm2glFLmqp7ovLure
PtKREKoOzVr+g8Vl3xF3gPEFnNN+Mfu9B5gOMnaJV72dGo3wPBCBYx9diFXhm8YNO/z3hzv4zc7R
1iL0AM8nIvKvx7jtP40nQcm7w6wWOAQhzUVbRH22b3trrHXu2oK7V1hCheIbo5bF8wI/5xa/XTQ0
t9KkW0eX6BldoIjV2+xJyIq1EcSAt4qSOgP9TSDuQ99iKxygdi6Mlj4AOtIBsZVf4exoHRJeiW7O
G7pdySIIAtMCt4O48s8HKiCeCaBpyCcQ2KSuejb2XFD+9gBtXpiwTATjiRKWD/TF/bUcLOaQuRQP
v8HCEp719zXZ8XdfqoqUTZPHzCC+VGATmK7cGYFMplSwiFFoFLJkzt3YF097yWiytywXcHCfrDkw
YWV3CCmMCRPutBPTh8kkeJFEfGglsK6QBuNQb+8rlAETyFk11PvTrSbPzBseMJYz4IZmF27W0Ttz
Ue2OK44uydN7281P9uRWGIhDwg50Bp08CEE+OGMrmxTlWG+HEVVU8qI7BSXmBJ/c14bMNPjpYmoF
M/QCsmYeqQsmDSZJXC0YdoDTn2IIdzzuTXxF3BUuyelQOZnCngJZzKwSsjXU0KGffc/cObHMcXY0
lRhxsTVghwZ6K4Z1x0zid2+MDBa3ovwF7OvdEcHhBrPKchx9yzJ95Jkz6drZZyqtUZU41fcIoYTP
H7fxIFgqBkwvxnyZEQuFfBah7/sXyQXEhP1ipFRP++bAcKE2hvoWuNNj+LbhhvW26jp/V5doWi16
dzr3aBaz0IBx1E/9hYb5QU2eYTzKJS1w8rVlOhPWs8BE+V808GfeEGO0cX/uDYWsbEKdpD83Ht6s
JPUlYZnINFZ+kn2wFllxsO/4AfU39t8hyZu/Zcn5Zq8iv2UvS/5sPaw5+VeDT6lL5abBkjY6a390
iPW/kgIGyrGkePVPNEcYykKBSlgeqrf8AkjmJ3inF30RnV02HWQAc31R0Mnbd9tQAJx/tGd0Ck7l
07jVG3vhLYsz7sIP1OipAFC7ZJWrHiataAq5LypWgQ3zQAhO2SqTeQDGR4MF+hWJRegz/gx6bOQe
SMbSDFFFIfWHX2F5NKgIkN+jfo9wiAAXUwKgiwJB7NFD6ZYkE+PtH84MgBPAn1QbNA+q00t944+d
YTgzRhGCXOappnV8N5HwaEQtzjob529qX96KDdkBOSvbw3JLbp3e8iNBVpT05F9aVcj2C01OCEPU
lr8eDiTdVN2RGKtv+HMAJxPJNlV2UW0VIuLIaQkDEE6Rrss0mQRzmWkmFIgZd09ESV3WSeQisu9t
3HtkRE/1hl4XrTJRSUYA9zOkjkkJcwoGSFoFa5RAly7Ze3RlF5reeLyMBFFU+4h7xB6ID6QACtod
gz/aZxTsP7BguaRrD7FOFmC61Lhsg1/k+dZIY6ylFw0rWtA8W/PAh/euwQM7QFFjxAFeorz9LY9T
Rf+3v8KdGTAChT6T/P8XFX32G+oDxxQktlJ0VNi6sJiL1/QazqWoCQuhl2gtXPhe9Ae+nh4cl5IO
F0q9xs1/6amBSflK+ZpkXnQbHh+0i3pCDp0virFiHHFtm/Sb6yAF2ZlidKtndmQosrDrSrfIePJP
NWDvQoWcqEWohnIyYg9zFI/p33z4bgOZB/6NciWHRYtszWfYhJFx86CPRvMB2t3VXHQrdRU8pFf+
TN7KvtnGT30hHLDDRTx1J9qiXusox5BWbuKDTL2IEEHZgrI6WpOAPMAz/aqkbKibQKJFGolkmLTo
qTQj6+gSMb5St6gUB+WIR1LSKlDhPYgHqEQLnqH+h2WNeKIbBmKwZlBRX2evAhXZNcVzwbLV2Kkg
AEH4DNTs16BWjttMMQgx6oQMTZmYvJcqmkDxD4pH8GBKFcJsRPwQiXtaNbR4Xt6RriBT7QNMa0Nn
Mni0m5D93VO6FW8AoRJ9fhY18iauhSypHrTBKEXZSAEMC/eDLAiYBxrmw5oFCMNMpBLQa/1JKLO2
QuPaoJRCAQMJfUnI1Cl/jDmXHpx24By1P0JOfu1tXGYsarwMTUBI4jYQNIqJSaVlwPoyt3aNwcCA
00ZH81+B0BD1xnjJxGTs0/ASw0viiTL6sKFhc86uUnrQJaCNqp69Gw0iemLpq2YWVesEm7EN7YaC
rhr4EbIniocIS+DzTW+l3lVU3vx5/pIfyP7nLzSeKcYgkooPdnijZIl8OWX+5vENqnxDqpeYwiY6
WWN61lKMQj4XISNK5uxg2eDHtx71/Yhan7shRSU3pMEJEB5UqFjDCwxoFLzMvwV9tOnQp2ZgEnK4
LOZf+rKI5Qx2xGpFwYcWxk17FfvyFg14TU0Q+MBSdIm/dSKCFMoyYtP6yG/U73nVXzBlWBwyKgm0
f+kG+jRPEPcCFvztaTBskmGuDXBLYhqk1Cu+1tLcTvbpaC3CKfnXCaD3hgoLLTcaJ3ix2B9Ad8K8
hPBHuDRYIJhFDyr93Bay1s+F7ZDyggt7b1f1uLwpBAXCFmeqPuhfo4Owo5d9zViZqrl9JaQR9fxl
9AhZTL71SVH2RR5gDpthCrolmzC0MW96mLR91V0yp6N6ZFRz2g7VaZaNqfPiV8IjWyxmOUGL3vma
wMH14220D2ecFyUSix7pq0eRxH3iK/nihtNexLYlfjHpCATR3h9jeDsLp8HdvFhbDAq+jfCDcklI
Qn5lhFP7wwS6NCplRwg/IdudCy1z5kpAZw2p0Fy8HdJkwXIMmfeFRDkG/paDO7WYHxoZVTC0AJqj
FFQNVH3gsEB4i6xPUvjrwadAoN4Zdsh4IqZ1a4Hq0ikTUo4YiwNNGXCvxQM7sBqi+q6L2ppkiEfH
DSM9OEsrHgh3pTjTfKEIKcy4hJ6BXfPLJpAFhNOZkAVL6tX+M/88fA0vzNr8qqy9RTLEWonc6WKv
Aa0jUUHdtv3pv92dvU5O1k3dBm9OjGhm3eVbWQo7CuuIU31vb92dBR7zdxsZUxRujiWB1JZ/uA/A
KNEXZyGUbu4Jtf6q/QXo8/2gr3a/LMzolT2HOHKIrXTidPRFvQG5/TlHD+KGIwyglEOfjz32l+1a
XZoLWvpDaZkvgNyG2i/EAfXdf3t/7cKDebIqD/1TfigX2alEc2SXnYhThOhsKM7BWzhTe8IgPwTn
ZAKuYa5M7YW56G2UDeFoQ4bBYuqNvZd5JUJVE1YwiHysGg3lSwaatQOXRMeXrgfDlJZwR8kzPcIH
Eu+yjIfL4oGrPLVK/4hY9q93ZH3l5+zl5qI8mqfROLGMX1OYeSbBhCJ6FVmnsK+t5bwwcQksXnA8
aYOQjRD2xPaPOjHSSPhsUTgVIYaxTRQk2ojW5uPflMnAM2h/yuZzlsCcMMVYYmA4spoXvZ/PnrmB
4iUCFwROsR4AAaMFgyC8JGIq58fA4YucilvOEaQTtCLu+jd9YCRD9mMMB2/j5rFpo2yljDgYZ8G8
IziAMZkSPjy8wggWPljEQa2MgK7SGW6psyJwTeuVtZpKfF94yyRX76vsTR0REES1J38liSUjwFPs
6+4kyqYJJtRfcTi+48YE6OBrPUZznHMWqwZL5YuzZkaIdY0ETFrRlhcT5Qt/IcNwlsrVOTo8FP1q
gdCgh/QS/scZixCV6CO37XvhODQC5mACkUkurd0X27Eyr6yh1o4Hz+8Xj4oOFE8dmAL9Kv/I4FhJ
K5568fBfHHuJc5KHXpuUjMIj/ti3WGSWqeh6defmQWgn6jRzBs3YX3ovPp9PI1/mHPQrK2ENX4RY
RB+tmmOy9TKG6q63kVfVTDo67J638rZbOYveGrbnDBF7vClW9kGcvpC2J8/iYPyXaK3RWGdlpWva
E98Js+7e/F6ufUjO5l9ytv8+2NawjyfjoL+AYIrzg38UEAa2CIQbvrMgswIbO24umARycXIIBhR3
xHlxxn8kkWwjUO7vJT8U9VAk+IYrIpb9J7PUYHXJ0Ywf5gt6/m1NCBWLfX+H7v6mvBpHstTyKWLj
KXq3z4quzAUopkn7/rd4E1mzd0quDJhbEe4eCaIMS9BajDf1IXLOGhyN9cj2YtUUEi48hSNPnmeu
Tz2EOX56G/MAl3fFcGfJYRljE1n8RGd5pRwAcWkH9y1vAfSM9EF4zB6APnikXEc06a+Y4eYBuBMh
dpcRIz5nSLpHTLOnzpYPzF85qAHwIFduOHdYIGzIPEhgc+27MQCcAWGccYq+5rl/Vl4skPQ8mC/8
kIo32QM5BGSJ7xal3Krz/CiQTHzOnsioEZD9RTEjWwfQNZVX0VkF1aRPY8Zmdg4e4JUXyVz7Y+e9
Ir32x2ALl/rT2TQok7xN1DM34cH5q+598g8KbAR2JSqvdkL9O6fG5NJ4QSCgPrZSnQ0L5Og1tT/r
/ATAvJTDh5A9+cmPHWs0qQUK4jd5tTBLi5+cPYH2U/d+Sjw4/5C+Qn/HxMpDbGN+Y1J5bxQLQwzg
q78GtXAJ+d0BL0qixUPCRaKe9ouBFVE4EPWUEjsQYBQo0xBtr9CNkVJqMLug/Lun0txnB4Cqg0W1
aEQ9BVVm5EooNCNZ8EEjzBwgX05XEZFmBNsMtArzKWIVWNqixEZpLzeQUR1RAEBFCIUK0RjmFRUg
qKhUQDm0jaQL9TzE2Ayhm8J3HHRxMUApya9RNZvG8SnDU1efUCuyG2jaowZzC/SmNDwtRvjruqTG
yi/ynFTGoidSRDQBPAzGJCBRA00bBzFOeChJYzrM5cBnQMxv6nSTXrRS12Y7cSLA5ufARtp+qlpL
JRyH3QS1lSqbQCXEsMehUNRNpHTas5G7W/Hx4GlTARAd0Kqm2qbcuCi0aahppTQbvia/nD8KNajN
Wfks5C5gKoM7UD2w9UFSjEGw8ifIUXEAqh6oqlK3oXokCpxv5Y1cDoV7bjPlLIo7qMJIUHzeNCOU
pocUAAppsj+SnQF/qwdo/FCld4ZpnLzgvN7D8PNUbXSEauSeswaL3vgatM0kU/1ZGcK/1Fyk3M1h
kJIgyD3ME8hLDqIq2Syonrp/zcL9ozNgXT4blABqUBv9Z0iVk55AtEGXhRZDBTXyEE7aZb4EczIH
F0AwZYJ/12hySoZ3kwyJYmxDpJN1z1A/4mkcyCrOzYSlJljb1/gVgzknQWY6v/wtiSIzkzUIIel1
thZZOLPZ2bIVw8gaRBzkR/EZfBFSMLFEl1wVGtmsnv/2KsoVbOSGJucj2Gf0GnH1LFg3yc0psXHv
RLeYF5QdaOYBsBDhK96m23Lrz3slYSpux2YXndpQngf+oYrlVW5YC9uCwd2Z+0guh11ZPLIeAK3c
lXaplcLKWso1CmxaU9GpUDxWEntUoO5i+OkoxFuvrCToufle0TBg9Px5Y7VDO4uGldFOtdab1FJE
dkxSJLnjLr40dbdVErj8do/dh1ovDLrWagQ02Em2hZHtRGWzUzHmRgq0SynVI3giz3UZmAOsJQXV
M1sJR5qh7cGIwzcBuat9jlDW1nK2DA1r6skqmiElKgb+xNHwGoupA4Y6ZsiIccUUb+vOWhQJmWbS
ljPVtI5SXU+V4E+LEXT1lU2WnwWzT57FjT+J3GLaqcgpuUyTp5R781ROt7UVrnynP238YCR3yqzu
+uMw5oH71sRKupH9ecZxOXRCsPyFszctSnP7oNantr12G3WU4HjeWb2LGykGXJ/kqbrm+NOTzakq
G9sS5+i6izw6/urJbRJkJhtFAkB7lmSvnnhysmj7voNzooHorxYEY6k1+ggvQzBt9GDkSZE2gTTT
zExdh1ySS9dIg03aK/r5SEp4cIok09PK83O/JykTs6GJ5eSxAmvBdEZ119i/FF7yuofqD3vUALp9
5ODFVCHh2fooXOjYgXygJMvOPNX1pVv0eKJNfGjTAnZTBhawjutk7eYpLp69uTmwgkzD/2prBGWB
l4bmnHsBtj/kLqXaHJw8m+a1M4ZrMNTLlDqPnbmE2R7VdPAV/Sq5JhIlCZp0KmefUCh2M9Q8wCoZ
6Fg6hjfOJHNgFO6UghIWiIH/mWRBtGikbomODNU6hGo+6GFp7jzsJePaRNmrbhPB3rxEDTVm/zNy
tBJVjd7QQxHb0Mnponyif9C7hxbVYphgJOPw0/wk7JVil4ig/LSGM/1UMBFItuvWG3myPNG0Zqql
cMojtH2zZmaxUNksIxx5joqW+wFk1TkzTNUNLwWzkn1oRmko27lyjI5LYZ1a1xqX/7F0pt2JOk0U
/0Seg4Asb2XHBUQTM3nDyWIAQUVAFj/982v/z2Rmkghi03RXV1fde6vswvzau3Bt+zs1v6XJlXKw
TtVwepr/2vOpuJ697IL2Fkqss+FYFOSwZ48F4bc+ZRct+9JNXxcSO6lhm2ZTtMCHMM8TgkLAvLpu
lVL0J6P62hWIYDYuYPWmoE6/bhQcCB/y4Zx65uVQXnlMy0Jr2nejKVrvofSsTJ7RUwiqKsGvqEW1
G65FHana9bweTbaxaiE/vszuY7qjJTSoD8R1NQKDaT4U24uym6dZt25y4u/9fDgMnd6+3b90iZVZ
HYWEKbJjz2DW4VTMDIJ3+TP/M9E2MrOecFGelbGqmUCDClk7zisDxbXntbcfs2e2uqXjyjhDDOo6
8193uSE6rGV/Y1ODHzBBoY3mVQn6+Q1ySzlDnVFGHEMN5r2qEgSo59HIVPfSQmcThMJCcfuWYcUz
3+qNZtYfuQGB2zTUYVUZzdWXL7kaLOTLCqEachfy9IhmZ3l02gHr22nn61am2tbNJDhUKg8lVivc
GwXVnHzqyg/JkKJiYC8/ZXIZZxll/UZt5nXljFX2PP8qZ/fKpY+2lVSaS9msa+gP5NEztjdz8tDG
zPhIRwINmdQEV01fK7MGRwgFnnDxGBRvXqJ1qOKqFnUlHc6XJxFz/YIB09vvrgPel93LM6ZC/2S6
AMRoKPJq5GTMJq1bkGsHlYNMgFny7BbGZgJOUd/NLaoZs0X/3vSX45ibOGlz/2xI4ZNi94QQG71P
ZDa3XUZ11RHKVIOkHc7+4KpUWSvcrtaI8QWGKq+fEtDdYUp6hpR+rn4uUzdZxkCOsOAQefiMKPQC
fsBY9f2b2aaX9VmZB/eZvB2n+eNNqWbNRr888DGz6ScleJgp4Ojuc5bt58xogrKEG9EsSqsbyZ5n
sP/ONQ6Ngb/x7IFEj2C2CrwjkvXSDZ3Nue7nYxEPzWWvn+HNjXULnlW9hpLClkQzNUQJz8Qu++mS
PM73NqBsBpoP9wvViu4y+yp55tbzy042qbprgn5VCR7WU2B+6z2eyG1+vvmL0XBMIcmkEog6J/L5
flxUMP1MeJiNNN/09LYsPw71OPrXdP6jZaonFUN4bXtXle/+wjzvhwvolDK9uXLWEQ66zwKjNo55
CVG5Xi/GFowCCSUKpBNee0hoIQJRm0OlmTXpzpSoLThfbG5zyZsmFTxaS3Qyw0VGXrLHn1PmKOYC
kCSGaUh0KfXSJaryPs6GMwCO1TPQCETsz+yXygs7NsC1F0ldUe4i0/CxK62dkIItXE1Bllc23esM
1sRAMZbXnD6U6TqdsYUrVE+jEsJTRqJHreWwWEzvou5Twx7m4Rc1pVRKOOyd1SHIIqvE/c5Olkr+
jUqFekW55RJ9vku5ymCN6kg4tBJZkieE1G5zxblSpedeKR5+Lfd2KZnrAceVOp/a+CVlmS+d1WDI
KIRVdP7tNuddcDoNUITqRDXQh1uNo4eY1QqUgEKVYIiXbRUrI8pUMtAMlG2zCTAJrpVWIWCDJndL
XW8eCJ3XBoOJ6ydf3+uHup50ebvIZuxR8ymYqhqUnN4F176awp545pOQX44k6UJPbhTMVJT7pit0
t9SuqI7NEBOXqViWORLKcnoJel8+u+xYLrV11eZuh25rR8ea1EPUFvJWM2XnrDVerude34z2xbzb
F43Y/pk1sXiYTqfqmZX17Bi1OWhUqp3WiJhUz+uHfCViDsMLFLjyk86V30t6ZU6YoM+zfBrsSiYv
ep3QtBXJgOqIjBK+KtWVTXJt8gp/o1RcoqENIcVuBSwL41QrFip+ZDnxQXezH1Kf0ERb+H8ehYFN
FYUXB8qbRL2HHzZo0zUQu7ojW6fZHXhmn5d+irfflwLspcc34xH0jeE/+9n+aS62jdgMqTsY1XWJ
osatwkaje9feFqtpBqhTGiipbtrQoqkLzq7iQjXJMxXgnlSeoDQyqPu7agYPQkTEm725q7igZ0PN
A9AR9C4J7qBzUTi2e5eVDuHU8UPzxBfCSk6zNjwpNKNzMCGeSu3PQOKd56B1WufhGF4dwCm05XB0
R/caCIFV9AFADD8c8X7JAlbuPN38YHjNug7qgPHoSI54DxDj13uoc+hSOsha2LqtB6YNNsfSHMM6
W6lj2pmduZlbeZU3+NSwsIEZeGCyKJxR24+wcwE42DfHcGZcgzIPNjWOlxyxUH9z5Q3JTfvu3JxH
+Ahlajwg6ejzKHykRx0tXLgUYvIQPLeQMHcQ119SrHaPOtsyYtOUegtXsSm86dUu0CZXWUffnxiF
yj58K3akcIkxMEk3l6so9QhgABqWnE/VynzANaON3/HxSRTFvroAfo7s8d3omw+yZmC1kHoPRUeo
1rRV/KvLUa73BNb9DNodwHW/iXT4TMhrklOZKNsDzBJWw31HwhTJzdJ/JJAR3gWw8PwrvswPMCoS
yXiG4X17SW4cH8CvFP49kd4z/+7kwcP6VZY74sn2sEqtX/rSYmduvZ+td815WO+1rW7fd++/Sjz4
u1/wKM7usWq/d2bwe7X+MntP4GvJhPRM+4+UrV/Yu91uX+wH/7z5HXa/qbWnLo01LHflnsnm5Mt9
Zu9+G5cEmTVb/e32f7WlrrCe0f5v8q/e7o+pZmX239/Mpro9Pxe2sYPI40g8rzxArTAA8wYkFpwV
oyf1Oroc8H9w3xZ+GjYBFc7CWcRGAi4E2JxsCNLSXvhXW3WoR2LB1EctPVvVcbYq/Oe6+q2QaYd1
EEub+848XsLhTVnVQAV4wKsizMIzoNg8Qm0OQOwmj27e03+c4HG7d0CrV3sM8D4ORUJL1pftbau4
0A/AeFJvokXMjDLaAaLC6HVqDHhWtzD1zo9zsjDuSFgAUxQkoAGNV5JYwzuoLO++vW8b5OPPv8jF
Rmf3UITUVN2cbQo/uDTIAabEF7/ZGBcPlaDXOEVvJCR15NIu62wnNy9B49aa+/AE/YqfqJvjwsm3
QMFYsJbALb2auO2Cwh/XCOO9i+4ofWVNiTpwmUZYJtdYoJgEhi7zU8/wwM3teBr8L4Wz/fgBPEdG
xVzfY9DdPDA2UjiF2GPvGjxdsHJrKO7rLCm2mje6KveP/rmAYqa7Yrv4gRlCrk6Phj9j9/wAjVO8
m/tFpO4W0Qggp2ANgWeg7I23R1h9YG+8KdQjAe/Hc3E7IpY/dBrAIP2HQk8TOLUfIELsc88HY5dt
i+1sr0cLDNU5yL4WEQqqNhwWE2ye5qHTAo1j/lFuR7/zceuOi6T0iKNsKmDSV/cWXsCItF65a09n
UM+Exovd83hF32/3Cjjf36p9+Ul6gIjj5ZPD5LeAvQL750C2aze3t/P+8sYe2tPgk3ZHLe5gPoow
txETzzDi8s3g5RK8tpkIUuWLgJrvxUC9h7V7xUxQwtglbGhBLLN0qI0VxoVELDSZ/44W4FvmDFIq
bHh378yTf66ePguwVTjAnhgb/BPkDf8GcuPOORnnPpdcialwtcV1QVFg0ypbmCMMD68r/CxYTZAt
rIsDJxAhb4J99n9ftUuhbFe8uwQLMl+1nji2oDpKGVYu6nu+dduJYSk+Gn7TZk7d1/kqC58rI0D+
whaDkODSEr1Ljw7ZkBOMG3+RLCCiyvQI4WS6iNTOScR+RXfRU7FIA1w2yAbAVMn39FpMCB961uUN
CURC8cBi4sup/yYdx6/ZJ//hYhBDEuTFE4dJDogMEqlmkasF/CPg2eiOuamN+2dflydQjB5ECd8I
Zo4WP4/t5rrXV4NHb7vjilp7HEltyNYOGUR6+TWjRKZ1ZTqwdULBnFU8JBBi00F9YsMZVKgGYbjK
dhTrjgzYu4V1txtHlJVv19evLH4iV/zVQUS1dDYeBKV/bmsUiRjW+/5P/jB+jB8BiVA/tI/ywF70
cE6KuDzcAvJu499AkPbIo9/MVy95dVSBQHWI7mbnhKXqfTU24NHqTrZO/adHTV44t7FM7P66QiJ3
ha/CjRkBr0D4rR0R13/dqE0uDAJw48+3gswrbkjcEl9vtzfkPCLeS6i+hA6MJ78t3jKeUUGWxdwi
PZAUG/IDm4WgEbG0imUVT42Vj6A1/57r4vWq5IgVc27jhrOwivMoYyEWvYV7S/CZOUmsw6UvzDZV
WxmPGiMTDQEuR1EDq3ydAQN6SWiBy1N04f+j+mqLkdsyW0oHfKJ1uGH4hNmkyCMPkEJwtviJicLw
FxcUg1isuZCNAqIu/CQmGmRqAGQcWXIxzmWC8a/1hPHlkuIXZFFfhyMykMtoXCb9MgFpuTwE4zK+
WAlMWfGbMNKv//j2fYiCKCCDvYwC97kMDsUy4Bt/3bPtHoKLE7iBy4sZr4CFXB4OQbHkJ/HFx/Iy
f7mIan27brvc5NaBd9Qu7wruFpfEEhwO2TKBbZ0t3Zt14MJRcAiCw9ynAeVOXDHkddEsWuKKf3wO
BoX+YEtpBfzhw/ickY+6WQGG6EA0n1+ey+XB5SY4THs4/t8tiI/NnIQpEgRekATBxVoGp1OSLeOA
RgYuJ3ANrls43GQSHQ7R5ycHInFbwYHGu7kVRO6GP674E23EDQWnpWgK7yMWv4qDZRIvgx+Pq8Ze
LD6E9LUlPjp4XYYzxVMWXxzw6C2mq3jiAJ+4B7FwiiUUSTd+EoZSLJpgJB0UEnhNjIhIPNWRrxPW
gm9c8LTEOlh0Lp26PJ0AIGDLTqnN8ZnDf0gW2AwPLzpgscXss+B9LTGo4n7pH04RZjb6jqLoW3wS
T5NO5RM3HOU7hahei/nZDkSXsngnCdWKaLVo+537EOOW+JzzajGviyc1XCTeWzoMMRYHTD4uAiq7
L/PPsORdYuE/20gHWbl7w7zlLjbUMmxQ5zbBJDtdXpf/gIgsR8dYoiKxbJZvQDVtMLZL5AHFsX+I
v1tgtvlHomvZLX9i7hzIriuak/NQuCSc/t5P7cIzrQwqv4pR1ezCKvgw0xEmH1Fp6+f4sHtrtNgX
LXUrrpbHOFaXa75XS34jT7r8UcVPsW4dOVJY65jXMOJWrHI18b7A++GyHMBexwCOlkdn7dHYOFma
1k9rc+KRVXm5/HeMf2LvlHTLEzEgFpzeIqLFF/tj3saHPlxxHtln5ycuPCygv/SwleQMOHs5MpM1
O06Q5+BmYn4rrRMjomdEZMsTAyFIRk7j8YkXeEm8dko8ZtlNzHtundHB88MKpHaSfQJFZ6RFBxZt
nrZ4MmKG8eDONpPq6h4wBIdD6z1Z0hNxxUScwU+FE+QMmJNHFt/ndwA6O3HobF8wRYz457L/5iM4
yCfxFh6KT2tIglsz60SVPv/EU+BMOU6S5CTWObqPyt2cLGbo4SDcS2FoqNjB/1AdVxlAQzLiGIXl
IbrvhAkMaBw7EeEZc8p1T/sKRzSlpWVXrsVtcC+Fw1Eml8dbXyar2AlP9GzztoMwnVTb/O+u5/7h
yev4JeJ9nBtyDVwHfJG7JSyMuMvguRIzYPSxAuLMmydeLb2ERdV9nfNk+p4ub8mJee2Lef/fbYim
0A4F70ZMbSZMJMzfOeJNxU58Fh9O2UkayaV4Gz3B6kY30aTNy37ws3hSMDiZPXQSU+hlUxFSeJ0g
+ht4qrjP5EKJ+1OC7w00SDTTEu4kbaEZ9zfaLr7Gb7JfTGzeJh6HcMbFbdiHV9PnR/GSEfP8xGMM
RBMuHq0V04xPSHI3SWZWcuh9xg2v//+qeQREA2slvDkGEJ7fgaue7SfWP8B5Fd1CK55+gaUQ9oC3
4rgIKQ5aCaBDfKyAXXBxLs+eh3PEMCsc0egbj+zJJy5zl5am/2g/7x9fLtB/LRPL3iox7KRDnURc
THzxhgO4N1pO61Pb+JckHNqLQ+YW5hqN4wVxrRyn8BlO7mgpXpz6OCnL+FRYScEm5hgn8DdJBy5P
M+vi8QuTgC8yP6tTIm5HrHEsPKKr/n9FcxuLF+kddPXwhhMamwjACZ4ns/K/OYwiiVhKhaEltxC/
bgosQgJ7kqmSMENeB8Xtzyz4j8w1g4dmOsJ1yCOQKVYHhA4XyEpOQKNPWiDcqVMszBXoJzdu/3lH
YcTiwvI4gzumCaKXcHuZgfzFA8ZUZsFoHY/CviJjbKX26XSaoazC2onFYXdinUzMZzzSRJUFTw4w
aVzVE8a2WsXH9cLbCovdA8Aq1w93cLM1AupJ8mNaHpEv8Atj0jixspEi70e0VfSpgL6cYppKlBwj
qLJW00a8Pitec51heQSyzaG5py2PR9RFj3znTnRr7j13RznySGZZHhb3eATmuOaZZQHfDhjdq+/p
jmmNYUwHiAaV6wLsmbYGexHQGh4MeGXQtgIib/xmG4Oc7oTGJ0BdkKnSPwX8Hbh5sq2/wMi+OdH4
BS/ywrY0KzWQ/mUblSUYne8YuA+AVi3mdfBlV3A36j/tF8g2MHxwG+dvKQZ0j7+rBfI/8gEClyc+
T0nkX/SUfEVoXQD0OBjrLhPwbqiFv0AAnwJ+N/uSBK6/HQh+i0bz8xNh7uX88/KBZJshW0+0ciZr
QLF8FAgulU05woZgdSnimtlzUABAEIFYIAtPOC51MoTKoTkQ4qc4BIjEWvytIWSwiEPEBIcOY2iv
Red3AaaToikiWXxQPs9/GuxUQpcfi13+nv89QHAcz8fqGwzfP2i//98iAYhCiQrgLrvRl3hMQWr9
pcxCjp2/7INgzSZ6JtBciy19ZBwQgYyqPZs1SqEMn/W/lx5Bh9Enlw4onFS+AEyj02ql/wCGgYgE
G8bdImszYh0vnwCDRXodLYvGghhNgOpz+tROBmkkwo8CW450ySb9h15PkG3Ox/ZffuQRp79k8+P5
J6i3+8f5vaEWHcW4EPq1H3MbXOcZ/ASkN6TA6GmIiDhOkgXG4DnZBc4PKoe/Jhhu6t48lnRiRyig
ghhuy1A/2Rr9NcRTPxEpHyxi9TxC0F8DuJjGQsm0njtAwmcoDRN+Q2R4oPovml8Cb8UoAOSkNtMX
SS5luFFLUlfcEobQ7DoBxiwnV67VXT4gVNFU67ZDzRzpne6e76YKsCuUvHow4kVJ51402QXUBVzi
P0QdKEcQ0GAOi09gEYQSUPoBboWIDvElrCXoO/R15nOLnSo4xP+Oso0VfY0txYjMrY49OQzjp43K
Xw1slRsA4T+3kDtLOxuEHqhKQQcnhby//qv+Nb0Fs7J9UseGaOdXDhr8D+U98sg9fB9B+UR5gJKH
BowmAlpIfr/4fxcCDfhN+D2FRfmKgkokQDxFsl3U5dRQaEAGA5B3DoAKLDKR0IYhCWwTTLmojDoX
gUpQIIx9HExI1FCzoQ9+1lBiyYlRqYBJDgfhFiLOtWMV1b+BIpK+gBMuCVkM3kD8nEFUd0IRgMpU
Zm2T1Tn/8Nr4KxNg3WsnaRRKBfzVTqgSQBGHIw00Q8DGS7BBgtwtxJpY0PfAOkB1wTzw5l7jkDe1
Flblg5fyc78NzPB+kN12rYRKOH3c1ucvsHHgao39Gr3b9kPdq3vzU9tLYPmlD/kji6vtOam3dZKv
WoTJkasuUIT7q9+rL/DMO3Mz+yzMCwHiOXnLcarXT0g1rPGIhCK7BEwNqIRo3p2VADR9I7g38r/6
G8RL9z0SyUGHNiLr/8szIBkzfKkORP0E4VuYMe0L0B7NjjVCZV/6DyVUiTPGyJsQcFg4JOZssNTH
AaRiApqSkCUUfsbYNRrG5eCp0GlZ8NMDuF9n9B9e5rOz3oCTv9H7OAzfKXDdq6/vmvcWx/V97i0I
pNzeaC+p0PECTnDZoa1WuMD5940IRd4phSn2KyZr2gz3j6iY8LcAEiwlp0aoqDAd9E5yhcCRAtMK
xouy0lc8stk3l4VnD4JvAZV8dicERnO8uTBW4DThHkGH+gblm+/vtJyr3MLB02Ah1cRhceU+xcuM
GkldivBEyTtm23P00KwD6klvMOQNxhYB9GbP2RspTomG0iXQobagE9caUmQizjvAX0ZtHrlTl4Tn
9Ak9ADQheaT6mH9jnGdvOl6IslLxJysHkDBNJvR32V38y/YlkUIOydP9YteTOxdsDe23EDoKlx21
sr4aEhngvYB9IkwqlAGQFYBTQf3yE+vd9Wgcelhp4x5UUxPd0SzSrObAzEMGQtCQ4Sm3lZ+tULF9
M1fPTiD/uWmc2ZPE+kelg+/+u17dPrQoT0SIaFpCI/E6p3UJ7GwLdOMg6W/KcL5GCQp9YBLrkNJ/
1Tf9+wn4WlBIxOA7E/hqEy2kHvRLMqQC4YX8s1gG8IRYkukChI6ecA7jTkiZABdD0YfnCgoXxScY
Tp+63yY5APvtg/BUtQfi+1m+eOHIk4HY/JahGu3JzXkI9jXf4xFq3vq+I9J+vO8yYKtfMqTzdzQ4
Vk1EWTi0yrxila3GNbOBmr6MMwKQ7KREsFIXESZizGRSkyKZ3hfw6XzNIzlK1ibHBJpsxds3oqBs
oLKwJKJeE0u97uffBPy9+UG1Bmr0UVTLb2J0elYII7Pf7PAzRbYnW7Xb2Qe3WfpdVBJNgDvhUITZ
0ZZfN/vmQtzAFjxDZBXZB+O6fxpBh3sMDvy+Ye++UwlipQSdKSlMIguBaCLkJA38Oi50OMntNv83
h//3qjrLvdA4KCe3z5KgaSpiwHYVq9ArcybiB6WVrdw5h5X38JUAbrmv7sz9hQK7wxaT2ERleD+9
4tU31IcFrviyoWog2n+LnzOSAXub6pRUHAXC4s1tnY4R0VnEAFc1on36li0lIV2ZuBdSHiDCd7Xb
kcfqyKTJn9SxtrHza/j+CMexBzG3Euh2J/M0QiJGzDonEH95lBEaHt4w5ug0bVApRH3wvfo3P1Bz
0zYdgF8eCpnrGknDfvVEzBAzQPKh9G9hqqJOkYbqHxnn0VUi2KnqTjEp6rQkeQC5HG6PjbER+MLs
k0URMzau8HaQTnefTCfTIUf8SAq4eGQaKelDoiQadrPVEEIPakknerpLOD1kf0P0mbHlDO8sbXfU
06y5i3bml5DaQVzRwyCehKOPn7vwFjtKBkZENniyLNmZg9K1QmxScdWwfCeVUX7JfzNgwb7uKz5i
LKR0N9dVH87DXrgig0so2kvjIqQki7mI0LFBEAXAMppiYM/kq01F7bvuktxj7ZfWWAeWr8U39dx1
wo8vbwEnbAeuWT8K3Q1DKOn0MULw+3qPv8C0EoppuGowD4DCXAVbh455ACAg1flCRyPtdoHw585r
B4VCVhEYcdgEoYyEYlxAMfifPgMda13eH+TkP4ywiW8h+TAWtxey/jvbMY0X5IREcvIeAhB35+uU
Ab2Ipl36hlb2nxxWB5FwRBb+UwW4ybaC81F1IaIUAa9mj6FFRjR9SBinqw/HkBzpgxATZV5ITGmT
ECQ4/87X02crWWdGgaA8YQLUk44iN9IX3FrjAK+w5+vMJxWEb0Zip7JUhiGO4I3a0ktB3F4Q+4jv
4cSu20etjXyh8qGFafjwmui6x7I/kPLrosL/XLhNkKEjlYaKC2fAY+wwzlqyikhtCJ2WAB20d+r3
sXcJAC8GHKBAFroBsDBP5aZZVav2J2OPyBZqPUU1u/rXE8VCBkpBgyxR5/4hOXdG2UtqafgUphHG
ID7TRkyYG6sIWbmAiuQrkiAE+UB5eXw+8kX2Y2cQziM4xJpVhNe9QnAc3SDUEw51a+Pgdb9EOlz4
uf5IOrh2ufSAGqovMhmL7+ITjhIaXwph/KePNoybJfnBRIFgClG5JhcXPJzeHaMFJSUHMtHQTHzl
W6xwLjQzSlM50wbLRA45Y6kj82b+mDhHJAWf6MFZlBN2jG2LrB/FmykID2qaEqtkaQ/ceXdYFMvh
Cx4O32uQA2BwGfGo3Jg24sDGW/OhR8W2Q8mLhABT75ZcDyQE/Ac5mCsTtIrr1sevNgSowqAIJj3a
bnmmIypt2ldX2GmITFpy+4LsDs4ae4EGgv7Dj61MthMfNX3Pf+r94vvO4nfZyqHqLT5uqJI0sdps
5wc8TfxNmf0Mqxko6bZFNKSO2ddU5NiyncgRkr/BzOBPokl2FwKK8pfxRycwbmcYOFDiyBrF11/8
app2ujAopkgidsdAYOX5RTRRIq3POJr9sLC27/2aQJd3f2OThT1DhSptYfENG6DLpooP8Tya1cZF
qBBbwuJ+bG6BQmkHv48HUNlIwLEBzqNi96BgXe8i4MR8x2TgVwet+3Czg7afeyipxkJcERINoGg2
evVe8fFZHhvTfVKs/Howf3Iqszdk0sk8ksigMKm3iK5YfZHZQzYX0hKihIKoXKC0iu4pMlAkllmF
L6GYz2OYrpnVnI530yLdR7XzdzK684/2HZR5HuNotChfgW9wdJ/6sjcScKNfMlsuxAKzkHANihYY
ovYNGH6COzMQ/IYi4EvvoDtVNh7MzvaPa2JoAYYxP6ERfD9GFKO6vSpg4DiV+DboNhJbvIVsCCYW
VpLxBXsaZkm6xMIUeLkLX5yXk1onWyk7zd48dntlhZkFJ22NNjW8WRzLpN1SI5rliugCpZNJ+T/I
DRUILF4xI2ykNpizp4/SjFdHD49PZCEVu7YIOtnlUxocKO3y2/PwxJLb/brc3lBkpLvrZSaRzGK1
S3om6uBBYOnqV0mltxJgAruq7gDEJOxXcF8wC6KrNPvhXoLHGlyU3bqLpEaG03AbUlcULDrNj/ip
XfQ85P+QACrAG7Aosaayk9Imr3uu8zkGVEMQZ3bUv4WI5qajjgJJCvXEnosdOsXmqT7aezy/x25C
CzTfL0hLs87hpnr04lD5ajiE3U+GviOFfpnIc2Qm0L6qJABE5VYMoUvSimmBPj/eNggx9hJMF+IG
981DsHfX8pf6jjifUC1mjlHVllLlTvkOKnYL7SBBpwWRGrH2Yn1W7IKp14BLkZ6dqXcuZDavrHU6
WkDoAm7Pv4uP/JBSzrn/l4F/QxpgS/FSdjJlkiWT0A1h2A1oOw4JbhvKQWWor3oUIG6IRuCXJgq+
mmYrnhY9XIO5+auQsSSajYkSicRyx5pJkeodlTJIWd62sDWuhwv8GZYUnrhHZncDxxEIG4HTwhne
UiTaoKJ/IKYnvGK0M1nUZCG+N/tQnYdXQyFlEsKpo+yDGG+Q8lgXMOps0W4zfwElLEAHen3+E+0h
eQuFWQgRSXjpr414Gg6wMXQdHLl1ewN/cEXyKyx9yqziWE7uMDmgGpL+gKbTbOE0v/Ib+65PXHrm
/tEE4o5OIQUfCXNTHtUSvKcFKdyze6Vvgbp4sBnYiYx4wEyJSH4b0LShAXP0h7wbZVfd86/0jjZT
j04SOOwXM5HCCDxpwcG4O9TvHpL7Tj8+3rIQ+wdLkhsjkkdgRQp6n9qWo0U9IiwpMQ3QFkhe6is2
HDoBQc6Z5tRZgHKsJ8jx4bJA2WaAiq3dyFIE0qvG6cKJ32QZ9VNFRPD2hrjcXj5dAOs038RcpF9C
eNq/Mpw2xAKYpeyS8CqROWBm5lFzBNoPgo+nALsAw9K+D1CXAIAqwnNQoMRI70+0Joc3ON2Z1aX2
/U34xH2k+5hHw6llR1lhFMvPu+HgZkE13PS0BW2yJVsDDC2+dOGx228/YFAEQNkDBJrt87vg8kaE
u4iCJmw4USFpdxmKE2IZM4kE7JCavTnzw7BBlOQFZUDMM7mulM3srUZ/7KNiyHUwtIvwP99dwE/I
mZsfBGYuVwcNnFGULWeSdNHjs0UklFjfFkJgzBJCaGGtrRebLqxwfUUwFd6hTdrfKQ7NzFl4pMiA
itBLeh/XAN+aWP56BkxcA4nGO+oOeL44zrNjH/XBBLYMNdftwytCU8RQ9eTlyYixM7Buj3exPxaG
ac+gEBosxNGtyX2G890CQMHNe206/i9ESoUrlHaF/QPE3x1MnI7SL3zzA+9uIVQSwWy5VUQ0s2Wz
mkIJHK0WnR7iVgXgE/bt/KUL+Tym7BtjSyyGuxvCxgVKh4p//jcBVrwhKNfEffxIqN0GciKHC/t2
r9ct/tJlg2weAQftH+xMKJ7EOZ+E/UESGw5DCDHxLe24vyOa1AApXiqNnZEbBG9NZBCy9ltnu906
R/PuVnk6m2hIS9fUVok1KF55KNepANuzfV5LQTNRnNwRpEPA1UIwtBhx2bLV40trlvLFIc44oYOa
5x5aOrEoePKgB9JQ1LzA+lx2Cg94SM5U9O7R9QkJ2UmMGW6bD2UOwMni4RKmbU/jSyhwEKp6NnDw
2ycAZrNwIUmBOif+WYii7dPf8wdim/wpJRPanHNH/72jGUN5ttwaYxWbHi/YdjeCUqyh49cibUis
0his7ATgffZV4aSsoGULZV4hqcrWpPrF/EEEwvzl/y5bZL24q3ytBMNq5g5hDiwrRyELiy+8SqIZ
w1bsP+jcx9ctoQzPhudpMiLkdwYDle5IulXHsrOJ7RM9Lt9YHRj/pClXl4RoARKMH82ePZN0Arvj
jmv5rwG1DGCtTFBRekBfQXEDTYGtdtJKoZT4CkQQeor6CK3SgshV65JeWZGqZJNHxuhwh6x+IC8h
AjmKwBOEsKnrX2HRf2RQqi9ZKlwclIRZ2UgSNkfCx3Mq6IhYdP6lmcvsoEYKIf6/2W78a9keZCCb
CEgiF1bH6BsHfdBH2KfH0zO/5yuGrXFb31kzCXxGKAGfiB8zGiHadav+G/GSVbmqYvNH+aABrHAd
LnVJJLjsVppSdO5wbnBhmQEL53arIOQM7bq/O4v+Vgb3x1x2LyOflvZp4w3XlkKNRN1B/BfJopYQ
8iouzmy4wfBX6k3DNbvMtPMW7yjXniZF659b8Iu+Vp6oSzGNUaWpKMqmn1oDxKu/sktQza/vFkbs
gM2/ktK49s2xl4kNs1GUVZaKWTq3y8VA4dwHZbtTom199z1lY50AgqpUHbkqHZS8fj0PXlZ93iU5
92YdRYVTuYEOenl+K7fz05Gy2bF6Ul7uIeupD5hck9TBy6/j3CuyGt5l3gYdiLJinAWydh+2c/V2
ofibJK0WZzQbemkk8jTXwAvr7WHQDWDM94L4hlF8zbthozVka6jygcq1Mu5qWaH+hXGNjcUdAMWz
uSazJ+yA4YJ3Addl2dzlhadWxnreKVQzMM9fVX9FFu+eVr70iLUSe5tL5t3SFrfa0btzQ5lNSryl
ObJ0KQPkckepNn/ysBsV8UC9w5OrrgYgeLz3jgVLqu35BW7IYljorlSqzjDOwAX0ElgpyT5XXTLP
p1W6QBRYLbjgTJocKa0p6FM1jn69NzbVyRRjo1b325riK8giljhELZz32Y04Lr9cLvDA9L+8TNnq
5VPhpFdMopL9XFXZVi8E3+Vea5z7YPbOLc0l9z5lOMYQ9ngKQ+rMLvfJV0cd3cG6Vbx6AZt8mA0G
xf+k1JckECNjo3lVNUrvsmmG8iB3vqQ8qKEqyZ7amNWfeQEUXl9RIJpm4SjLb8qzkVePxYPKvz3k
CPnchBS4K+yyRTNohJGhLGRtr3YExQbckNko5aF+u8/2Jfv7jJlzLW/9Xl1MineGZIU4R9es2toE
HVFRgUEzkZOgqLhVV/IoBJ6mnFD8ohpzZzwTRNIrynvNmmIzteSdHxJCMDXaIP1sLRM0qmqEPHVF
jdcFeju37oPKevFlgb9m1JSEN4Hk91P/XJoIIUqTbQDpR+B1zu554VaXMe5bdcL9vxm24eeT1Tx3
Nbn87O2uRx0+vEGs2HT+R9N57ciNZO32iQjQm9tKeqatLCPphpBGatqg90//rzzAAbobg0aPpMok
I/b+bPeoX/6uD4dy1d34bU9PC7FqdsLw6W//9N5Lx28p/48uM3CTUf/cqmDIyDqRAx2CqfSr49zz
K/Ht7Q0hWNtXD3RCAkSNQRABgOp3xC10Z4yjgViysDTy0KKQdcWjQzzfz+Zz4SxZt79Wmcx6lK8X
WyAPL/yy0qB38JU0cXZT8OVk2CA7/79WDyv66lcjaJf7SjCPfuin2bjx2CRiRUxB2MZKzePuDwxR
O9F6Wx3s4XO24q0gee11Aob80wK8qg134hpdvZqwdIV3AP3dJJ26KpiP/zkMehP01Ci/h9hy9cIf
PrsV8CPYVJpFPud0Cg/z3mE54L+axaXufBk/vbmfyZIZCNiZXSVvLwu/TlPRPJR7ksUP3htBdWxB
m/W0SRPoPXki/ZzP1V1svdtHhyluRC/JjMOM6wZAh5Ke6SA9T5YU50UeH4dGFQAF0rexQVs/D15R
IGQscl+dqXNRZF9fJJ/nMihj2/rVDa8PxNOZgRVc1F1LxZFNFabsUm/bODTjAlbYo1ej9eSPtGdJ
PjinrkeRrshJVVK++25kh6tPkU4YH1X2JGnL8OVDcTpyPZD6NWgyDCuvZFDbb7UNYzlKMcn09mL2
xpHSEK51aw4lWQnshMJT/Xgap2PJfHMnQZW2plIr8N/pmFEXNx+I8WkoHtkuEu5tDrDKbnDub9dX
bnF2+t2pEc88oYRTd61p/2zW5o18TaBW82vUiVmh3gha0fX2M683RueK9O2K6YZz2OZ07Ra/fpfd
4doDE7Xjh9WfbKX3q58WTkxk/CaEoGl4qQn6CspNeBLf5TbfKqdkRNvOYsuTLdCmnm7j1zALgjpX
vkpLmUIB7qTUgZhnnGZ6UEEaa3lswyJ8849eTskylS5iuRauXN108aj8fL3phAyoHOTFRkQgXdK1
ThqW4dwM1briFeJHmv638OQ6/cXZKUmWafsbnKittFPG7II7eemTkolD1KCYMi/7fJtqyDJje32K
Ap5qNSrXESBW99xhXI6pvP8vN1K/0/ewo/Z22aCR6CduHX6tf1IgYz17pbR/8T8WXgEuwOE6R7H4
22f0yb6ofeWCz1CtL0vjaugiBrKDBhIRTt3QRZNEueqC+l0uwjmXyGK/LEpoKL94pxXMvK74mfY3
mbRg4iqGOQ+qH7sKI1ebgcSRX4g+2poy5kt3ZTZ9RR2SUrISPmUK/XhjV7aXyonUgsJz69ROA25l
JxQ40k7Zj+WXpF5qNcId+KVTTd//7PYuau0m7ps+6bNf+9wFfb5daJPFS3xWVJaDvaB0LXpOivU9
/MsMkSxDS1n34cpAZdDWb6uBqogAHtXHzEW4EqCFY533JDdp/YDZJbqKsI14a/HSkRivnhpvhhYr
nltQ5HZoGlaUMl5ytFU/p18zd5Xzqyti3UIBZBnMI994Mb1sMUnuiAfr2kN65kUwykfQNw+CvyBP
1ROmXkqeOZbQMoyZ27c/sn1zlXb39dp42xeEy4bCc0jY6fRuAuxXp3ShpovDcrpsOMOr7cp/WO6h
BaT/6dR/ZRn8qAUBEoQYToPXNg+tviv7dBMth3uB0QkxJ78MRM/+VS+3CkLW/B5tCJP0PvTy41ij
ZvvjfGUOe8ujtYKG0zWrtiCzANeaR4tLLMdtLbQ10kjb6j80G1dMc8SQ20SvaZgF0VlYbN9vO32A
96n/TwZMMOnCNHnc9LPWbp7c1Z4KbKGeKpIryBiof5IfdGrd4sfr8nV6EY+3NtviMhdnsUAhbwyk
oNTbte1Ci+CYA6BLxwJVQ/UT8vLgvRGucNUW2Uv+tlwO89rf7G+9C4ep8oU++40M+tTQbEZDMbvZ
elA++j2zfFT+KjdxF6h8voeJ/GLE+lNlsbiNfRUVXShP4FNPPtOQB1wQP3U3totaV7dxILTTPLyj
pkPNtN7LB7bVt8otMCqq+vh04FNqwTKwCpdiTKIO3ixQzzQ6aR4ve9bZbwOYEvocbp9SyzxNklGz
mO4EnAVM+TKZ91rUF3JcYK89/lVSdlYrKNlRXMZZvhDSsOsx03fKcG8Th4aZuQdiFlTdmT5zOU1s
Q9lgc0Y3k/+p6dTcrOMiTcuFieLY91jAbudwgaeS1bQcvlodg8+UJpnWn7bhazq8MWKWjeraCu0j
9/TyXcapfvzmAL0oCG2N42Jw9kuf23XN7qPKrG+/H+SlZUbtDTmM+FjGhK01trv0rZerq+cslicT
DD20f+xp9Ae+GA7Q3MJ4mGmnoXgyX+sFPkwSKdYqOji28szXjX+VvV2OgTyB8dKnQa2EIw3IS7Br
LItZGs3TY2moozsx6p8nh9FN2GfdukgNLL15nHLz2ee/rBaRAZBM/1femmv+ChQ3Lo0zngfdYZ24
Kf27hM182PXH6ozPqVc/OmQ9c7JRVW8C/nRrQb11fVaq7iwbRNNNzbkZi7PjNvr3xqoIaa82F7V5
mF1YAE+bdekp/1ZidUaSdMykrXPPZIUgf271bEyGGR1YrRZ1WjKu99JWz05NQ+UQSJXwnLxwlbIM
+mJ75l4hdUlfT4n80j8RhVrvQcs2qHVM0Hs8sZGFTD80AY9DkJY3q8MZ+2NM0WD9qgYzHk6tmfJ7
N/7EgMjkXnTA7dqffiF2sVXvM7q1o1/ivV7ee7xcm1/1yrkYpUsGS7PEwEZklfSl6tkyBik801K/
MxOmfs+OqJMjrDh5yGIyz9t1zKpbV7nbUZ6UNeRid51td2kqWLgEZtrZS3yeWR+2JY6gpokszMLb
SnLP6lUIP3ySsBZXVD95n4dfFb+f/b2SkuLUZbxkeOTEl9CGG+9jp94rZomJrf9vevBgYJqezfzc
OSe1kYOs5E5Vca4urS/K2duCzYa3GCgUY0ksHVb4xm1tHcLks4cl3nOCLNLDlS47YdLhgiRv/7GP
P7Ly0wIp9JeJ7zeXTz/7klbBc392BjKL3EVoH2mmAAHsH+1a0tg+PI/Ddk3L9KRueugKAToh4TCu
pnKGppxEYUnNbiUNnsYZ1vOz0JNjgwymBtbr/nLs6bWc1ruppA9CSWpg1o3TitMmsioR6yYgO6+/
ZqZxJ+U0AteJvJbJ+l0Xx3PF2/+PheP/hT4Z5VVa0QHN13RaEXOFcygbpBlI0T4rEeXz5n7jwmJV
663Mn4kc3Ld/zgAbIMyzI1Sot+lk68XFXgGLMQODtrAYfhton+abU//JnnWgotlaUqTC8xjOYxs6
Cmqpz7odIlWL1DZLsiUxSBwaF975OlkcuMgJYuePnJ2PyhVjh8BKVnmNbOiCbWR4ZOHeDtcW/LtW
ePKxeA0GasbB3EHPaTQ+xn5/55KUd9NXJ8nX+yrI46bSInvXo8weXBM1XZc5UT7+MjQAugGCcnxW
Ge7gzQhy4pwUFjXd8GYitUvGWOVrzCd/WDEPI2nUzqvdJKXaJsZsnjPeX0ftg2Xcbl2r39fVfAzB
MIxcAYRvT7t7srWTJH0Xdkhg65RehwOdoggO7aPBKN+afZKrUtwJJCBzHcsrGJJaRqZv2YO/HMjn
WvJERyvpCu3MTkJcGilX7jCuD0fDeOjODopddTt3YONO/6l2HY/7xMz+nKoZZSDQqavl0oehy17V
m15fH7d2K+678kefNE5559HepWF7yK7RK/e6RenOb/lK7/P6nFp46Kpj5n1ZXdv4PHIckeZvibRT
fblqenYvvXH/l5GwAaKH6vff0fn5m0psEZ+syQR7d0C9Kr9Qr8wh8DlfSjPF2sAraw3stxQtnfSM
9P23TALXQ6mHjwtEdKmD7ZcqubvMcUpQwgaQhHoE1ejodkSCSYR2vR4DibHphOoQM9yp9hrHOzay
6EiRdKgOIQKx5qEqhHJuzVvaZbdjWEIFNVKjQtLvkIQlnjN6RvlEHzr7UU29sRiInrTUwBr4mkhv
KJOaMN9jIeid/cBe+VCGPWF7keG2Wunh2Cfc8a84aflqWv9bd4KvJCs4nJ1jWARTYfo2IRQV5n8W
cLqxOTAJE5tHM16L/LxcRkU/d4N66W3Use1J32q/1nzDkUNHpyohJUHaAugD3WtM/0ipuIcpOiDV
yDbVdDe3U79Z9veVYcTQymio9CtpDtqCf306HgqFWtIjdZCkpOiW1CkYNby+oEdTE5QaFvg8CzJD
xxaL0hU4d+BUNHF+iu+Tg6KaoW2Aqs1mr8vY9d/Wj0N/LAxwvsyQ39+WOtpp2n59Ws0xEM8dG2ZB
tiR3JEKQm3DiYuNvTrHWZ2p+juhw+JL0XkP+JFUDc7cDLvVbypdIM8StsbXrqJfX/UwW56VDXbvZ
HMfzlozGFi/XurfCo8zCOG54CWUr9Ua2SJj2Be9fKgJgxkA+MrptCfu25XA0rVBS68hmrCRcTg8p
5BUwvOnPGVg4Ex2JkW5u7R6R9p1yVlLj0unmdTJt4t9IvuKjH+v+wXD/2EjRAifQ69ug1TdZ/cz8
CmbYIOd87XJXdvsPUzdCi9iJPg/Mw9+FzyXqGKrbOHbSd7Q7FO7vCYcg10qK2iItbk3DYJP6xb3D
JLW6ltMm02In6jqcVaH6ps5DBoClaNc+oyBWETdNFTej/5rwRlEL+A6zfu8J3Mse+zx8Zkh2V6uJ
qiXITX8dLjbZO263l6TvMNjOMeOgAhVXO/ce+ZDJ1VwT8saX7ljkRY2PUiH/PidCBOzRVIN0bwKL
y9Lmsix1zVuyzGfKHzR3WW/luoSOwWA63HJHJVHRcJVLKoC/ltEjBs2TOJZtdWcezzSv2yLe8MNY
Tk8E7bFCrgWg05QBVs2SX8aCRm2FqbZogyo775UZjxPUzT+5lC4ApJK++LN5acXFpsLDscGoubxJ
fllGGg0g5v3cutbgSLC5jCFypGuAS6wdB+cAAxd72MHYu+4QtDVHkbzF61THksXEW0WVRCjAgVxT
nPWjStq9iPdd4iCAZJqi13K1m55R/SONCOHtH90hG6IaI701gvI9JUuzok27JPdzqC+6XF5kpbzs
OUJxbK4O+/b8o5Wvq2qEQ76GytFTiy4x8CO1ehI+4uuF8Lc58y0q70YTh8NG8tF4OTbXketrVtUs
scpF67Nzg6Nmpz53GHjrXTuBqmr7qLf72K77ZMnEOV1rf58xhMySJw5QSeSAne5tOk/j/LRnhF6k
XxX5FiidBEIU2bzu/dT6KB9sbx/pmaGoIbtOWcqyNIWDDuzK/Ki0VLA3J9HA9U+P9TZYM3cGeI4o
vJ3lkq+4smEwT8wQLm8bGQVvpZ6YvPoC/G+AEsoJIR6mJSa5qMzGqw0J9ZrU5mZ5L6rt2V2E8bmB
cU3Q+MKJDKKnAUwVMoUm2Wbtpea2Lx+jqG+NZ6XaeZ9In/T2Z8dTOWyWZ6do1iqyPw/rwYcWZbBa
PYGYs00eJNYt2NLBAUOp61tt1Jdd/V89QYspeGe4yUd7DU2CJ5ciZPc7l71v4uCmBEu1LrpF62p2
FUbr7rPqt1yPym99xPJ8FTaBx8qt5PCciJZssslNeT82kXl79VPHNa5B5O6PtapujcnExfNplJkn
caKn07N76CGIgVD+N0u218P5e4WDPyWffZOoK2SMnIqcsDKxBbzCx2Iks90nmaPF61LHiiek7bJ0
DJ7ofl9hdtsSt6uZ6CitK5vE5fa4lZ4abgdGmgrXaKNeFPrghTJd9W676u127ffpmrkdNjBVo6Rx
YncCrtUPGsDRzJ52dKNl0uCMl0a+0Aot4v4ujuO0jwiJlxdhEreyHiwOPIbpBC1/S8DAUvOegbLo
FbBBwyo6UzmGG2DxrDszmsZfRMqOReeFB7iL1bbXytCv7JM3bUCcRdZUJTMJ4eno3SbtPYfC8q3F
l635oI4qAclaxgiPPMfjagH0JOmJIPDFlcDt5vlbB/ZIzdsuu07xH/CYXpE2sA9RzrNVdmNssshr
U03e02P3jbmMZCplRFV8SZ31qUvLZ3EYH2UbaGt9t8b9vQLIPNYr58Qu2Wd7vCjqRT5QXNFH1EjA
gwJ4pvFsId27dz1Ngat/G/rgZ4rhqvh0bSk4PFMi80g/txy5W39vsEoQvgaVgVRi5EV0+nvZJZn1
vks7aDPtfcDJ15yssBSJRhGU/PAaw2HB+W+jCVzeuzKP9Vklho3KliWpGaombjFFtBeetTXXbmaz
3yt/gSJnvVePJl7lPpYEex0f8bbK/mqrrLMI6IR6UocqcPY+sAieqsTj2GTQepSYr6ZNJ7Q6Wsed
x7i3oamuoS7UUEh62HW/pzyeGzOZ9kA4vrNpoe10iGunJO/aZM9/LuLP0Z17uhgLJ5K/BxsJOHGM
CgMx0kLZHcs6GlnW9o7PoA63eQ1Oav4ndUp/HiDgR8OzoAhYLxyNcMOP19wtRivYAVdrhqUCYahx
eHreRx1XDWcveWTD52zZH9pafjZL+ck0R4hcoO8LSVQQuirXYzaHqfx3ohOLzilOMYkFy7JHt2cM
W/LlqXXkEdfbp8D9J46nvBxfTO6nlGQnu9U9oTBuZCLkh/QO/kSk6qZxMyuJfjTnftPPVnXNSNUr
iJDuG/SbJhFD7DTScK8JXNIM5LWYko4XHMJKY7PSQCsqpHIZ1IqOeFAFrkACjeoiKb1Zac5rWlwY
ey8VwFeLdnI7vtZtRC31a7ZEYqzRLtEuocCsyylZuTYnqVvp2q3cnZsWL/YYl6TOdhBtHcn7el8z
sDlRJSCeG6+plsgWRaSdxLglHLqxJWWx7vTRcl2X+MgR/8BQlHMdmpYerIWnVfA68szaosQWy7/V
/ulLYBbOTK72azXSu8gXjf4cA12LHk43jlMrdsb+8/iskVxzEW1tx58Cv9uPGnIzpW+uemUPqTnd
5G97qcUmP5rzClrNToQGwe1QSwQSktTgMENPiMX4SxAXVpeBsIdg7qF6VtsboOoB9OrHgCKhfonr
5qTZwK/GJ0jIxwF6byHk5j+Ri58pcZEDKnzMYV07Rh3vm9V4LMfv3XuHPeF3gztvPHx1cMX+bA74
msWOt0aNpXyNK6TK2YZzyM13NG2Z7MM0+n19nmSLHN/M72AdoO28nAcgx8Ul54HTEhmMPhjtk6Hi
foXcXoKKxGZCz6bhpBBhZm6TZzc0o0JCrOIjF3cmzkRPhOYZrRk5BguxdBYTfRqaliw1tzQqx9Ul
n+/SZOvFUmh1kKl6tdfzfDxtzpKpx7FoEsSVWRFHZz4k7UGig6u8+BKNTPc/y68UrIoyee5b8J1H
afW3susuDgmv4MsVKEi0ZJtnvJKHZJhnzB9TQVh+2YVSyXaPvWopg2Z1t9M6lldrFdAB0q3Nl/tx
6kc5UWbCjlo26ky7v06fP6IzgDW1uyqWu3LK5PnaODmhtn+Wgx/UCepFQXKAwv2cspan3MAGZ2DF
GdgTezkDQbTK5u+NHO7yq0rwplsEMR9NsFfz2+eeltfS4iv4yRjOe59HCiipHK8oWTglt+G/NvvK
yAfKHGYWScTGeHiZcTIM0BKEPLVGmIdqujIzr3qulymUDiUocWXsijdIcjDVnln0F2tLrzN2Munj
KP9tF42jZGD4XGXyC8kaHWbQx19kZSq228yvCD0M7Xd5iY3fezRyxw0lNzZpq2MRWx1fh5K7cwSl
JqVlnE8kow3/SqTqw7UU36aKOPxUGNLNrlXm3jcN9mgccN+ga2s2iATlJrGqtdLHiw6p3FQPAe1E
+0Mzr0du0zzoK1r2rjJ7qyVH/f5VOU6g6XIgh53dgXONYZc99+xsImEpiOx3jRR58vLuFH1cDeWp
miEBvXXCY3FSMt/IAR4nlQC9WNIJaWv3cMH21OKTwcDAwm5Y4E9fW7C8AzaOOcIv83Q0e1TMD/5S
+n/lqjxas3Xl3H7bneW2MeNqywVXcim/D/ryxBzXKECkczxuclz/hv39ID943MjklV8+DIqMU6KY
gdqMfn+vwTWMEVGAzRL197ovwWaJ8zZ2YGPoMMuW/HCDUPktmGHLHMjQwk6mYIAtNQh7HnsrMO2a
uZ44OZUtfrrky603xqeKIm6vLmrHvwFp0SWPY6JmPxb6f3xsVbPeRE51rqeoLDMk9bab9ega5160
8s2SxmufO+cWs2m6wvQvgF+BVnO6oOdwla2Mql4KW+lWmX9L24xeh3JR1BEzuWhQaXqqODHrvIYF
qNkR3lYw52ogx5yYXmFpbk4BUwlaZst/ie+mx4sld/daEPi8hw3qKYBDiH/g2a/IuVtkVxI2czy2
KPfE/ULjVBlMWqLC32k2RMiAYNKhfo3kgd0I05vJpkOvipSiCUylJLsrmYWhQD5TO9OmlxQ+pO3x
ZpvD+eiSXGrCzNDcRmGme4PMu7czIUNroALY7JpnwmtsqkX3Y2TygyyV6edI8Bn45G1EgiD5C3vD
zpe4gJKq0+KngCmL2AhOP53S/qcOujb/mSebyW6JLC3elj+WQHPYaxczfUOb88ZXIUoeitMhU/vT
lCAiJIJlEyx5cVHSKSjHe0Y8rYOsQJUvKWyO1cv3EaiV66Yi5Hxz+06mt5JDk5FUttlxVCpymfhX
Ae7fhvnEU80sfqgqZdSYhaBzZOWqlSuRkIE8EwCcr5/Axx8Uby7tGd496Sbkw8CjqxTl/NgpEZSE
ncpTGabVz4xQ+BdTolEaF4klaIVva/kZpgUAC6OkaPxqz33JMDx5xOnAAzCqpUfUJ380gmGmi7Ax
KouChrfetVcgbL7mg6/Z5Bu1HNkrach68YBQJIZrk5G5Yc3K1fO+psm801KN+JzjxMnPam3FNWg9
N+3bAM6jVEz+dhbbixrVGQz+yE5QBNAgu4ZzCZylRUuM8XfOk3WXyHTmqrLnUB/JzdhR9jHsjCmS
CsLd6NOV3Cp9rFC8LYi+BqJvZFFFd+iuE5FZvtf6T8PCwzcs92Gdb13fXRkfF2tJ8vpIQHHHIJ+x
tCnbdZ/h6Oi+FPXwngGudAraxc4/WMK347S1G23luKiVhzkjhyyxxX4tnMW10IOjB2YlTxL0Teum
QB74FgYVwVofaavXlZq3VSTxYr2sp0DbKMyRy9PaWUHuObrFCk0TQVEGG5KUtO2CKWu5AxFdNB13
RQyyyhl5snOSL6mvzpEn4nQn+B6dj3ilP3fnVh7OIuczl363kuRXw0tsJXyVOGf7zehIYZS0m746
V1tkVwU9EsG2gFWB7edsGQ0XrfMgwfxdNM1j3sgX1yyka8cF+va0HEa8SjIX/YSyVBp7sLiGzb1O
JdZUUsE7ViATC+FYBTuMw6fBBVFIIliPg2x1ArPQKhr/VKyCJpvp9J0e60mF5alqNdBINWH1dowi
6cb/KXZ+rY/jgijafFNq1PIyITXgkOoKF36cCFlV1zGoDT4rRCW6uvllR2YdWb9mt3sDcP92hV+o
x1BVcqb5LJ5yKR5xlHW6a0ERLZcMWUU5/zqK/FpBjHM851zwFDd0yMgKaiycmTU4+wXDgkfFmRhV
9aRAoHPLOqBq0q3VwpfmcydJwY4vjz+dUAlNQqpeoRgChinQdUIsmuW5OW51dsR1a8T16Beb5Tba
h+zARK5MO2URrYsdZkug1tIzRzADEGgAstg/kKrMMs7N9FOVbtmQJ8zPcV3iw1T4PxSolJWnBSSY
2Tof4R7iZ4KOs7rBf/FeE86fCvDiNQCA0w3WywtEXg9xElZa+VWFe2ZRvNQZPDAWjwfBRXvGK5rS
YsuU507iXnMRyxZbVn1vjU9JbaMNYlFW9ZNy4R5yF87+yiEOob6ZbeMp2+wVAv+HLXk6MJJdf8z2
yv1NCrP6Z++go6gW2ZCb5nGP3nnMMVoB/tfp9rFXtxT4ThlxhSmItvhlmDekGe/v/sFBD7d5GPvl
kJerqezY47vXfN6rpz0DKBwBH1fJlVNOOuC4poQThJGlNmVETlvHOzofY0NwMhhBMyBKAlrPGS/6
PSl39X0ruouixRmjkER0Q65fwXX6pbmg+UxAWC32qUK+Gq+67t2hcjp/O21V96VzIrOMC8X40Kr1
mc2Uyb46HwW0sJqI5teY9kllTaeCp0I7aEE1nc9afC8Y/QuSnoH9W1hwi5tSZ6/PK/U/VvfRLsOF
fzU6EdfhmzrDwTqoxMx+IUk8WUEGnMAsSZywDdihFVnywsqvX8ruX4frABUTcQTIMFfXTLPQko5n
b8kfhbF8bl19514iKV6We5K6zypgo+PkF2ehKWvfYnmEZVfjHFPoqpGYxabuOjSbqEO4pjmPK0KJ
3Ln2MPmZNkRSOsVSF07LfO67BZVb5zUsaFWPPlfgn0GpbRjpTRUI4i2iiaWvCUDdQgjIbF9OQcdx
2KTqTcr48jaKWirD3VbCjhGsT3gLTOmHQlNMozinYjS/OpUmseoVzTB+mnIe9nN6IpGncC7lYZ1L
4SS1rMYmN11/YKexEUlQA7OYpJGabTguZLiiipDt+zja7xau3qxsua3E10C7jyK8Sf3QKZSRtZMO
kT1LTL3k5KztTWnmm1yvt/pFWV+Q2ITSaCSoPpO66ZJZgCjA+lWI/u35bHcfEsEs9qeEsa/C8cku
OsWZheSI8UfbdZcx4lLsxBT2uPvyS4XtfLXFJ0IXsjCoPaYFQiUyXwtsJ6WPE/OMogZ2QXa4RZDq
8FVwXJhpFwxaXM42Odds9+2YsBkzWeUvDLlsLjOpFMtKcCRYMlTGmzEoXrFBjBT1GYHfsvoAY2Di
pNMxB+p6daqyeyeNuEwYy5kCRPGnAZB9VworkjY9TPXF7SCbtyEP+ntmlz4QgD8KpjBBPjMaC7Lk
vWZgU23LQCahdyviKcjtuwAd0ZPpCNI/a8uXoOmRNCDVQQ+nGHXUPLIazy0qFFVcVnOBfyNB3sTn
hIDXcQYfFYpnUs8EQlX7GltTOUtk23yjGvYZK2lnQEmVkSjNs9jwzGUfVoYgJeV3Hga+kz9Glj8c
pYSrpcWvTxPoDrluLnoD5N7I55RmBYdlhKullR0/JRIgFTGh+JEGnZqZcwgoEbTAo7OkABV7QMoa
/Xj3AnN96Xiv3hLkmvshJ4suxf3yQ/qvs8zLWL3i+TVqhOhbKzF+B6ZEUmoeGcsvxaYIfiH3rkYI
OBzeaisnLqFVc4AbKap9KXM7zlSTRuYVay8mJwmqDhP1NoU7AcgFs5DQ4PRAe1aZcIPUgiDKoUQb
KExdhmIjx+X4esnfKEC4kS1/39v5UQ6fenp7UQ+VCk+JT09u2DKNf2NkwC4wH8K1k7otb8FhlkEF
+D3qPWyU4w3T3yF2+OEdGDHuOuZDUvS5AsjenZhoP63OOo38qQud/R5djkUTEUptjCH3g+OvZBOG
lRbAn6omUwbCIIfckyVDFxCBughL60lZiXvwG2yk8PAJXCWUIMtZKjIgaiKXDjtOHR6FgT8bSl6Y
OZv2oSJkihkb//+P/FXL6WMDNaER0Tn8xe64tbGHaUrz0k7yMKIObkZ5wvtWrWG9vh/oWLOqD1gu
JwMZicY1ZX2jRxy2Lhq33JdnbIRA/dsQT7VIphJf+Zu9k5SuHucFPUoznKrij2VjZNpBWSR3Mdpo
Vk+dJKP3g2mUKY4CHOucsIX4LONt2mP1GzUtz6+vJsesvMtL+9R75ak2ZC9UqZ+zOTcXNC1vAm1Q
oypftv2hLD+HY+OoKj46M39uB2xNPcOJhKAyiM72p2orD/m9bXWma5MqDnSi+IamoY+anDZk7X3W
TXq6t6jA/qummbeImXocEZXyQjsAqrVMDau+DZfl0VARmylrMJhFUH1r1AGLl+Ty3THoO5qSipcG
AcIb9utxpEKA9OtVBkdiilWo1xlJU7IY8rciYsg1cORiGdClMjCx+PZaXKfNWX6IwU7mGn+StJLo
LyMAS6+sL93/8XReO65r2ZL9IgL05lWiRCeXSr9fiDzb0Hu7+PU9WOjuh8StAi5qZ8oszhVzRET7
VqvOm4r3vSZmUvEYa43eD1xzy8M2bZF/6W7H8WRtDJunODb9BVVJ+bJszGEVTh5+knrxnN+VCkk+
PROHRG+u/DzR6yU9bcheWUGW/mKhQS2uIXKYsv6Q/9EW60WtnMe0Zq4p06XyLct3zDaKdF/5LqaG
4UvJ4M9v9R+2fa6s2pFGM46W8BRxbAQuGZfKs3C+ayCbmOB4IR8qJ0NkbN2YleSiZjfHYKktf5Um
UQOHwsJ5gyJvkLgge7GBEc0M9NoBMMXrXj5yi8rPvxQB8nFov6p999+QCTH9ih2qbw56tDFhL8CG
jtwECxVBsX7Pm+WR5NlLWXcnia9tPWPr6nKP+RnxjMFxYTi6YUyB7mfFxm3EfJiMU3FMwY7wV4kM
Cm9IEm+RdTpbaDrVzrUJPb+3NdT1eVcmK03H7iNOkgHeioCgGbqbt3ClNFzSPmVT5r2CfzQZuSUw
Aqr+wUijM73h/f9X8M1upVdsCV1fvpLCkKgXTt+tml1VdTdNf130i9H+U7fz3NE0Ke50Tt1nPjs/
SYmeB4NScb/jV8rQSyG8mY6lhk4VLmmoN5t04/4eW2/2XL6yq89sLAHsS4ifGKBIZ+Vl3BK3Hv4z
JxD0q10YdFOV17UbUN+264DHYGCYShDz1g7yddNdw7QP4wey0LmUffikQIM8qDS2BmxcMXWX8bWu
4itTwhwrAGuB1LWPcRovZh9s83TUKb3oZmotK923UAF1jUgB+ZZt061Sc8CBA/9tkSbP5sYv3Noi
OVu6lzEXFbO7qrKA1VEjNKXQFkYAcHSYW5Wd/EG5FvvDUD3p/Cxxf6plzD6Ot42AKAZ+Ak0+cxiJ
nbTb/FqY6Cz6lQgkHf8Ub7S10m/Dv0sZiLdf1sk9X2zfskhMaA6TxPzXpGB35GZ0vccO4rwT/1mD
UQ+NVO9Tv2pLN+cdV5XxKvUzciZIsqXNN8W2me2tq6TSAlM9RYLmtWqv2lq8xVn/hjNEoR8sg71f
9pYSL8VYihija2PQ1pZfa52PUuqZSuZJLeECxTlX7079qasbZ80alKcRsMipaZZI5RDUDZ5xO6ru
jIphngd+NVUjCDIhFAccQfA8M3meKaxzZBCAuXosdBzN7LeTlfIwTT9228f4izoiPEQq19eFb1xc
RaxXc81LscMp2ZUHhkyFiKUj7W6Y9VlqUXn36J/TRqgj74DMRV3ZOFWS+4p7QWHbvbsXmpqrFnhD
CZO4pOm5lRp2HvSfjNiYrRNaiVeyMqxeO32Es1XCZf2IafHIoVbr+DLci/h3TXAR1SdeLLmm5PYa
8+gcqXl+XYhTa1k2ZBQygR1HKTlJ5ba4mnmcZbyXBPlQKJfg6a3Esyne24Y9LPqIVI8vw5p5KlsI
/FxxdYdhv03CuOTOHBUZGkR1zqzCTasoQ08be+HFiLjtV9vsKBbKZyUio20vE3sqJF8us9tfKAAV
lxiwUhvmOCIaJoSF/tdiKF8XM3/uoEKxqkGfUCz/PbOwi3XnTBMZfOezUpRrTUIhO4OVOP6tZ8PT
tG7FITltxkVA0cH+QDJo1Qer9S53W97ykvATyt0SK+cij6XfWYCrhtJ6VJp0H9r0DnsdAVHG21nX
OtZbILr7AgBl05ZdrbKjfpivEpqPU4UljIgMm2Bw+8pN3Iw0/xwsKOIJirht81CnBS3hJa8xa3X0
LdZogcu6Rh260vC7ICWliYZO+xJJ8YVyiwPUuuhgTUPyX42YK2f63UDM1cvZMz6M5C0egyoldEQv
T011EbF+zrPlvLa5t5joXIxDbeYnfyB9djfQfsc1rDzEPkgt0RyYnAJAIkW8Xlt5vNBmc9JBwatN
CiqLFS/+hoZrGs+uTsVrApvQIc7lZUEfzcuIXs2k4PU2q2KH1SDBp32JF4OHEBdi8dLrGkYnh4kf
+xPQJkveFRIzsvI/tR0lXB6UVAmKFjUj2L8YYlZPnGVp03tVS8ukBLesU3zikP7LyZ5Vqe9sptfk
T22wz4KFV/eWgDWxmnDCjde0jZapCW34W3rvKqsLhLmzUaibyKgzthC9GHk/zJLnJHpdAxc2bH8B
CqC9sU2JuPCyP4ojIocPbWVrYc1iRuXiK3V/e4cKAtKMunzwE0f1AAHyOCgh5RU9cfNB901t8nEN
t5O7mexxbeyYPfeeP7rVXwyDenNLDhNZZQiGYz44BboJYXU5a5STJQ/MhgSoWRZqCQ5hN1O5hFfC
HwUdnqCNwmRqxSvYg0ZvmsUqLYvSMGUwcBZSh7L0Ok8k+XzGWsaOAADC4s2gdjlmibD8kzkvO+im
ZfnXjWBGSbQfPLWC1oRGyRJBS3BbpS+do8OydgjEFxlpZMs3EKkpTIYy7HCPMRYrj83mbW97L0Fn
LpdwplbNglZMtNVj5uKKSQwQtT7Sf60MS8rdq3DiU5ouZ4ZjzeyjzqLO0xRXxgwHMbPrMZm22C5a
agMxXpR8dOP0p0amqJVr9aY35evYiufKDRbP58Z4laGjj93+se2ummRHGDpgcEzupeoGi057VgLP
qu80NVXJOfdc8kE4IPXP/rorKMDemtIg2Sq8pEXYpAdFt++wCo31yzSh2rMMGE49tGb8jgU456Wu
BG5CrYpUtYp4wMeJGSbrH6aofjTOMfssiKgDLi+GqYllVjHf5uSu7+IzlMQ4ysG6wsb/0o1AIZ4R
tX7SOCQuw0SEpOp2fHjH+VfCzdQBZBfWtSi/Fx4sDtRU3wmsCPaxUH73GweJjKYTwh/4zpqcG7yG
NZvZnbTKN+PYZuyeLbI1TD8t/yid/mDifcaz8qpo5ts0bu8NDExvSKdhpwreDZx82jITIUrLvJWT
EtNc0iiRSRvgXMW4CrGAqqXaEIPRokgXbdpuRTK48ttOxQgyG3AjUJnLowrSrMT4a0LADFAN46+V
ZWQs/8bNGEGpszBeSyhWGu4F33HClhTnwjRdDC99Lb+klJplI1AExQaV/sjq6WVvuWoUV0bbybrx
WqZ4TfniGeDJPPkYwHW/VmXPUGRPcj4KNO8trj3DeGQGz4XFwhFeRtAgCuikCZ+4/qlAS6Vcfukb
iz2ZuHa9+pIZ9Mas8yFnKQAdcTLP1HJib4X92tmofbra8iXMIUIVwoxKca9ivHaTGqC1zeA3FoPt
FCisRBxG24znuLQdtbV3Nx70uUZqEHfUuKN0cll9Di2UUFhd8onUjyJ2PlR+dztd6Gt00za+UtKI
MBXj0IUO70M4iVThooTqp/V/Ms6ikgpL3fgQ00CNNkGuz0pFWs5eFsNwBZTbRpubasT+ZOjBDr71
HS8CV4hHlZ/hnI+T/HvOXluGLY1hK8fnvjs1kQVU3kULnL3wFoAGudZcfHmcIdBNn+Y0fGW29NUh
rqWT/tXrn4tjPFivPOMmrOf4Xau5g+BlltDB0boXiY919sZz673Bhtnfs4GE3jZ7NUaaVrh11DYm
1S39bGrjsxD11/JpL7GvYi+Q8oe8riyMIklh9p3DwnTO9DV6zblnfWvnpL1o2nnYjEOYH+Q3LDd7
BAa3HqopawUNyXTRaUGd8IUQQonRy6RcDFrbxmOs4Ajjpnwo+aZMIqqrz2lCZKRcWmndAqFeTJT0
MUaI/sVelkAqh0BO2ISu2CAncsRjZgUinuqV5A9r9JQTTa7+piIP6GSy1uzNk43i5jT2MxrvYRtN
G09KgoN2jM/bAKtEc9VOFdnKmVWwM67s9A0ar//aa+WOaqBwVvYmkeGsSkbcCM3+Tbl2YBs6fOs2
Li+grAirHi66qeV0VutgPiiqz848psI2JUtZf/x9WFylB9mgt/1RmqYr7nF2koOcJDLjhTsJn+c+
JTfSLrDRKXOYkvbFEIMVP1s+ux7iGdxqOCuD7WpDAcw0fqTd9JnerIzUxdlxC4uW9Da/GABl05S9
T+ryZin6a26YTypzD7UlfBD/ZgtXuI+NbWsz04Aqex28QFLVL5wSD0DvuJgiQylvO+ENtZ7SSKjS
3c3Z09S/RlSHozMpp+K7JSthmb+G4sdplXM9bKE2DcECINyTZr7sXkmuKrNBUoEctgNhP7Plmtjq
FZHTorxeU43lIVTqlgTSTt5NnsY2N1Z6LAqIJoRgkBtVi4VOvmPJQ0oZ/Uw2vOVbXeCAZ+nU56iq
RGIZKWlW0uwpQuKdHf1UcXxssNIyeiNxgAjR3cTw4XAAsbsqhztq0iNdWaoo3wU34iXD1NQe5lm7
bAMCRt2cZ17EBU+g3d3kpr5NhWDLjsJrFXdzcG65wvyQIO+y5pI4u0hZ09IW0LK+QZG5XH2O1rpd
a9ZcJsngbIQYiiriiQpWBODRPt4XW+O5B/5WqtdsSK4QapfuscQmbZfOobJpay5PFsfVvuUemWu6
psSxMJ1oU1/kl5r9PDc6V5XK97pbP+ysw4rGl15PWEM7PmGdNbVeucZju3hUeOtG5l+CeuKVD202
n8A8TzgCJchu3F9QjYe6DgXSaMYl2zHeWE8Vz9wvRBw5qh128plccvw5LWno5g75LVzq44uaxgRa
oCE2WGKIAu3sayIhjZC5oxC8VrdBkYvXfiQulR47UXzUOdTXStyOPdxm6TbZ+bOBijNr7BMsXtXI
YG7Mhc2U05w16VWe7MAZ20BvZT8ZuAci+sDxs8eXx8BeJD/feZd0wIF/WHXF53hL5YMDpswsvtgM
k/lzUks8gDlKIw3Rvs7zRI/5pFITR+ojDq6UplSJZsz+xBSLPFCdeu1Lxn3/P9vpa0dPVbwTCYwx
3RIUBuEaKSb2aLXMS5zU1/mkQOcbdnY30/RuwfRvi3XTTIJWgT2WkgXlkd1JVGODpJkI3VIxR+wl
qTflvK4dNUHyseKf3nn2HknS+klX9ntIAi2xd711nl8WAG6Hgiky+syl/zDkuzNNd+1YwminMNoA
0H7DoBCTAlor7XluCcVq/xvplxTImIQIbZgwYurazOJW4iEavQr/YQm8X+Bnz0fNM2qA3ar2523w
Ywx6mwEHdFWb1tO1n2LUL1LJIQuE39e0vWEJs1uFjG/Of57zdlV4/OVes5vKYk5fvr+sj1n0GxpO
MO0/Q0V8Rqba3nu8Uiq2CGvSX6wlMJcFGgcXwnbvN823o8wMenw83XOHxQUrCOLi+VV3oxc6AbEu
XaS0TwxjU5v764ihByw1RTKTwJQnYis6WQ+I36Ajuggzl0UhTh22EMl8bef+msc1IRRg7C1HUwKh
JHn50sJ/cwSALDvI7Gi10vztUHOrzcUjtcgVK9GwU/NRJPHDThnL5adCDbrafxa0PWrQfNPN4R+a
C5kZz35Ad50Hu2fTjYMFqlP3B4hHTObElZCdcA/hA05qQx5B2j8XJHQ4VXJ7pkoGsFHZxy/7EHlK
OQDU6t3pH9O+i92bd6pS8gmbpNKTG14AxxtkSheo/LRDhYsBJ8ODCZ7v8ZkGceV4WwEfOk31TG6c
Atw8+7bwG5RScZ5YIEsdaThNdUQ3G7Bb8TF1synYn+bzCxtLguQ/U+MFCpm++fOSEaOvv42y+lRO
bbsRjmoQR0Vhr5XANxe+ZNhYA0DNBzkwd3b+ZQLNTtPPIyK7rRD2KmE0L5TrmsdXoy9vZlXfFtcZ
7dAg1w9zZQ5OuaZsnC/gYv/y5/qxsNnpc5xf3FhVh0jbIZiBQyAH/R6uaNUIXGQIkTeizIjd5r7E
5sHKtYudGjep1x/rSIUFGwoexAkhYlvz/21BPvWOssb3hgwgHEJSNwWmg/G6OOgKtbOHvKU8NZeD
xB3KItCl/tKIlT0tGVYFhm/rKjBij1h01Ul9KV8E0omsCc6hxNvtr6amewneNp1BGm5VaOslL9Mr
NNd11o0rkSSr/LW2zNEU5gKFImuMPwUPkCaXMUwGc4/5kAihfep0iL5SaMCV8+AUW7/3u19NlAer
0ikL0+WpAQJYw0f1DWavpx6zs80dfjTKWyytl9Gcb2sveYajHEYeHCYc1q3l3deJYGkh8qeXTTee
sfhDBphFcAkGWfpR0y4wNRGoG5e31OG4TUOuX26aYAeF+NfZRrVhLNMgYMhHiXxKdP9648qkF151
sSSWQ7N6NJQXKP/a0jgoPuOMbUtObUxfe7IjDtrU3amwS/Usknt6INI4FAa4b0PshhFheRgs+2IU
HWtuOcK/m2obkSvjpUEKrtTLrBHDhs7HWYDiA88g9f+EdVdx5u22oNljU4c06VcYNWpUUGzZhxXc
luHjZJ+lej+KB2x2gIB6Gprib82jggJoqfxgfMllGUigPBYt6ZvoYy3WfXM3kBEgPkWOKcM4kqYB
Ct8VxAJyO+TIMAH11hzDcYYtlO1n20yo3G8aWO6WJBeNQOCpgAMndMzKonE0QpN1hVT3pBxAxCF3
VPzVjnQ0EiKSM9RwYlkulRrjW2aNALfJILJFpvNfNRlI5ez8eAYYe8X1Ud03fX8MmwlrYkhSODQ6
/dwlsDZgfMY0++VJlzJXFx8V62XusabKYz/jBZfzqNGVs2F8dkvir7Q6WIjVWemNil+YpyKNnN26
YF+UQY12D2fMk5NfFD553wVs9pfCbuD/rRNyQGd+b4J9TotRn1ZAuZQog3r+ndsksMea1wRzGZaG
cXc2VgRd+SpJWCbglnotfSwTz2uIIF1bgokOp2iw04OjBKth8hnmr+v1/xFai/ynbnhHkUUTNepi
kw2OFKlbSnL3ef03G1og6WagmVqQTFwDbOEKXnhz7EOjco3puS3ocWL1Wn30ZvJgZsxgjCU2WwlF
N68Jk5ma/0i4LFsKNIyMnFkSagvz3tqkJjjmLSscNqATPehfVdVhU3TCISdmjWeMA5HJeo7mnXg+
2c3doDOzd9dhu066fm3QU5hdS/BmIlhycO2unq7bXCJeapfY+DsXuF80OcylNsQ9eBAkRUikr3Cz
ZGhEUO8db6RsuVnCHlsbK9smkwkNGo7jTy9sV9JGT/TgsCLS43eeN9x2CZ/d/e9o6ITVLHiKkuQ/
Basz4P+A+3WFLebWfCoU+5nFySuvxrPr5SfHZqJMDIPpqeXDOSJBH4XbTpf+Jye0elF8lTuZ6CU+
N8LX29YfCBfqCeBXX2ZDeCyxPJk/PyNcYQSIxbrbwl1kVWTqcthxgpkKMSON5eMFOCKDFAcT3FF+
m03bS2XT70kjd0C/SnSbTZqiPPsnTzCELYUcJCPIvmGl/tBTfaLRBEHEmcgcl208Pk87pfz3tMjP
vaZboiLGisVxK0ijScmpeF22jx3x0wCjVHRT9TJJCxROc8vDnv/nDcJlQryjV/65rS2TdE9oT7Ym
V4s4ifXXwhaD2EIyilqgCWQeVjS7uW707E9IDhI+hLdiskt3xAYzakctUPGxrdB0irjmv1rihQkM
Es1dW83naMbPeVRxVqWuKKxzozziPocWbC8Wq4PPjJgVrpiDZoaiLtBER2jMPYaRNvERcCFTozZH
ieG97Y2PlHHb+Mfs2cuml/LITJFFW6XzpY5UUfyheklB50bdx0yEFc0rarjk2KD7l3XcyRjyt0zr
Hm/5ieQhV8r2QJSE5wK1lfCU9RTzyd2wit4nIrMHEmcyGxPW0p/KiZdC4xI3PB3H9lruZDwcchLJ
EjU59ARTSjNtaET02fV3LPQzJetn1eZOvuWe5aHh2Qbez4pYSLU7WaQyxgqu7vjG8QDGHw1yfUrB
xFaEY/5jb1HVzvfHkOZrP+ADRFZvJOWybGclHsJFbe6Zbtza/k+MWZ8o8fHLgjxpVhtGnmvtQ/Ky
FqdxJ19WC/xbyiJW9u2cnawyfSvG/G3TOpKICmLuBKG7oA4rSoRZPuu6fCkA8Fe+BLg7lB+hgmVx
3u0Gn5zzLpfJ+VRWt2ATbk/RZOrBNHNBTOZDPcpuCqNWNeJYzr/65lRL/TnNWw498+wYs4dxzSEX
qATZbYfmNlk1uW7iNH8kXO2P/c+Q54xo60O4E9YxnefkFJuvU9o8+619GMfuMfHUI7ThJDaM29tP
x5XHQOAcazp+ObcnfCV1OCLM6OwFSoSnngdcC/CRy7Zn8SFtWSTMmfCLe/8+xNq7kmbEClAuv37k
OplbLZ4XBj9EvbqJUK9CpxBsXcrQdgjASbFgEdDsSimcJz/9QiZPQ8BDh/TPDQJMh0iNajjKPWuM
Qr5Z83DlthrrV2Utd5zPSQFOssjixyzTaGI6QAk22ltnaKRHHDnxQysjN8BB54H1yTDx5ori28SU
9bW7sZFSB5CA/vgDpXqJrTpyGAuW3R1pc911s54yA1xbCzTphp5rFMIvuU4UBP04/YSJbHdCVPVX
V7BcZuEft9XNyh/pokdtzCaqfa8sGxo2j5J64wOyEPjPk5f6D+lDLc2wmW98mO9JM10WCWa08rA9
FYSwpLz9TnHr1OqxdheT6ZSbDlk4I6QQBu+zSXeBsX8V2CfafUu69lUgAmp4oPYTpKVYiHGdPCaH
q0lpsrwtiCMySt8aC1/OIJfjY9lI4LbERWW4xarxOn32xEaMbqsfGotQO3nxDUoWZqatkSv3tE0h
YVJM9FVgE01rg0AzckwkLhE9uFmJp+X/VAYKQ2PeXvATwqIe2gX2N8MnQ7Idh03JQiL5zhvKkbjo
TjlpPASDS4UIFM53weW7IAtsXk/bL3jbgIDJyAYvYtHotjvcr6/kC7JhovsSO5Q1Ic8hmo1+xfWi
yLfDEvT6csuq/Mq13RHfTgUtBeF+rMzCm2s8fHeV44TrNL+4gQlf9aba8NbtV4IsYzB5FDkUnupK
ZCw3PcEqxRasW0vomhTmH2pj+9koMEXSR2mugaWYATfTOLCAZKb8dzWVXqqleOvts62rZ8VcoKbb
c77+7gdgophr+kl2+AUEdjKbIIRpO1lICnz+TlqXUQMSS/FpFsfGwXY7MqtKbKxpO+ZbR7mMTJOQ
rn7MEKvFp7q+jjW3L0Fn+kROW1s/pKZ9JHP+qBztvjEhCOlHgBJmjJCWlFMVxfZBZkTWNcyHcSSZ
BGGmKejy4vek9Wx8/RXYV/bkAan23XyuVwDAXRgCAqnYeM9agfxhu92ZUx6AkLYUCLkEgwXBU+Rx
htDaJzZpGcF5iK5m+Z4wkGaLw5cgHPMhUON7Q9hE+9PloMsEcUr8DENQ2ZbXcrvjA47rEbb9miCz
8LnqjnohEask3h2sEVWVvuYdBc2LYMYw5yls9Py8EOwORxFzBSKuT3+Tmn8g/J7RUkcFb6BnfDbJ
qhgXel4TsLlEuFhqW6s/t1p2Li3jlJXLKTeA1/jbRnylZaAoBPBB9q5q687w3jaRdhqRdkLFjzji
zusfCRGmI/+GwnSuAJJJVARgQtN5xnvGeFkVO9op0un/UqTc3nAAsq8GURMgwA0xINAvjWq4rdF4
xDqcU7GcbbhLJniCM8Yyu/UkTWXsLIvqkmsFkF0ozMVf01d1ovBNH4Cl8xtW921ebsyuEyR5hi9s
3ggxl8sb0T7RyBvRKtpJvshq/rBn5Ea/Rnze2btNNa+LfMOQtR99UYd7jlDRgLXtMvfh8AYFbDIl
IRCMBuJKWnq4Ts7sD89mUZ3xQ50mZrJlF8xc4wNnyGVClt/q1+ZhtNOzXscHAYEYDw/irWNEXY3q
omBsaf5I5E+YZ4X4E6OezjpWPYukt3xoTk6pnUZ2ArFehCzdTL9T91xKrsY4exceWrjZSs1L4i7o
l9G3wdknBRFn8ZE5872NzjyvHxUPbXMTlwZRH4Kz5gacw76S1XUCmErQKqyUYm+8KjWEIwxAMVCd
RJJc3//IXL4Lm/74r0yvPhi/jz2DlKGLSCFDViIcZrtbThltcRkJnjqqY4Zt/1EupEMX1iU+zOt7
kXoY5q8/gve8gjltRvU8l/yleYU+fazGYNyMF25BhAQFQHkdgj8xYyur62M+OEeLV2YDjTXBMiHc
TqlOzpVinxYqs7Y90Y5AEyLrgOMdxTnNSnXuxcgeZffANguXV/JlJGIxGH2ngRz25DLVLAra2TcS
4df8SNIhlv9b+bea6p0Al0wybtuAUUsHddLNcz+vdyuj92iDa4bOI+TSBDodWDoxMbS7GQTHFXFf
mhsXEN2KX65AhiTPmdtl03DT/ZXx5qZQEv9Lp+nf21BqBc9qFjwEETQiWs2bqCW/vPVCuyRDEVni
MI/jJc/ZKaXk/FRIvk0baZMRWmxrFPOcE5G08sIamnYh0k0k/2kfw+h/a2VLG84QYKqitEkjqZNS
nmkJ0idrniMXm0MLBLWtna8vRPAgs3exxZ2G95Uxr8CgVFN3xQCxhqXkBOOtJiJu0/OgmohlK7Vj
Yf1kJOXAsAkCW5XqNpTaPeu6F/6X8UyqxX2Kp/fx755sLr+ZXfeekCBTSSDid8LRZLu75APyob0d
jOJD9nt4gGb9u5A529ApNOaPTLPuEK/3hpAWHSBv6MWtEvbVgMRz5pH+w/KCNwyopYAjxM2IO44I
7TI78BDexbU9NI1tWNP5eTIS+asemzeVhL5siiM9n6IutUJmAIdQWVWoUG1MYVEmcsjZzNdsCgRp
xxRclzrPiTXGHET0tAxTia4BvA2GdI1JYomVKJ4a8rmV+3acszYSahfVYo60ouXK9hdX1UJChRoL
yP3k1gWT1N02zWRVeuiG7WUbx0dufDcYLSpTi4x/jgUXRqmRXT5FYxE3Je7jEl+3MpC3SPQUcnLM
dwbBfTLgWBmuBALMawUUoJ843xyFfR4WHsikOCDJO+xlEcazGQ3M+FmKD4sYIWzQxfLZKL2v6WdL
kfn2AfjU3xOlT2mP+GcuxwXgdLVmfxwUf55IzwdtUBJ3TeRbE6QI9xUbHgvxXm7RK2GQtuG3hpFp
La1LVZaXd1knXp0uLgJoyhL3BQrUcMgp1gOEZoHCIwWi1r6Xgj+OMJktOY/sDy1g+iWlSlP806WS
e/Tmj3GG3rgGfJ0XZk0bZF5VlKAlGqEjtgMsoFmLsE2ISZ2LMK4OyWuSiT0I6zTwOVO45WU0G7oj
X7B5MW8JVwblgGyzVCSEgA6nHgcmiTXou/q4MzKHZUzvu40XYQNQqj8kVK6t6IdknlWuRCnIFuYq
QbT9FFbYQkx/NtDVLeHKdjCkp+/6Z2ibi92h863pI0ZsaFbGmE6mDrPFm6RMF5NhXoXt4yZBsJTT
pPsJdZaYLzci9XJE0t4OSzWL8LXsJzXJO7OOuIqrWC2IFJeCkjREvbul0nbj7a+UK4Eg13Yzr1aq
XaFZrz0KSb2S+y5id5iay/BmKo+xCGK8V3kiPRlN9G+9eJclLsl64876t9ZUHkw1DNjiV8SOsrRF
OUk9VsQEpZMpciF1O+IXVKSbRHBA/ctBdtsYb+tkdnHx9MTkOs0px3rSQ0gmpK71TEs6ZUH9isRG
3MWE1eGIhfum2sl9oY50GonIbB9qsj0kSef/EnnSPoZZjhwvyawoZmbY2HUJfk+oV14qvFMp6+DT
vh5ORs2V2/ykytgxZoOZjvgOi2LJhdmD4GJMsjS+1Qr7CqX2cz7STq/4BD3kXKG7igNXToKafbEF
gYeCRyCFnyvXKRenflb8ldbbuOAg1ZsvuZI+C0zk3CaNjWNLulcoK8K6pfp3DKG7QxXky58LHmvm
eKqSSD/vF85mgTF/YJZzAVBagyTxA7/Dqb6VJA53YxFJK81OM60W/k+zAUHzEal6NTC2u2HLiMqk
KrUtuTjsftmFDvs2n1vDKKFtDy/McIRP6fvVATYbOkHeJLd9mmZzb+z8RqvuRc56MoXCgXS6xHSi
OIU/GrbbyArHOCds5NXexPist19yBiLT10FnUHDYIginvkIsX770x8QhaOQ5dn86DjJ54NBgejDP
gsupAyqt4bEpqB8GrVzH3+qED4SKgTg+5cVyFpp0tpmQ21Mq4S2RGn89FhdJQxr7p3jFkHLmGZdP
mJqoIkis4Igeib9pibDo4ov+m93jxUIO1Eg0VvmYi0a5fptfRSsFSFdldbQPRBw676bCcJrwZBgp
+xRLkOfLKyso15jFxyRn78rHyhA/E1XYcF6agHWgjGkklumaWTL8UHVlNXbrXzSdyL016ET16F6J
dBjKqEnSS92ZFztG9gplURM12pzMGYgZEs+kKXhpq+uaNFdkdPi06jqpsLMeTpzlkOAkT4Nujn1t
0vyqpSUe3z1hJa6QMn9JLQ+pwrPcokyDeIBUv6SeKfjJgKkGqmCnF2ORsfPTlhWLE9l/p2zpz8ar
XqaPzmheILhCjveh0c6t3Pv2L9VuItLniiJKWzZghCVxsucm4mNthprSR5asR7ldXtTttxzbZ4vs
MxtCHbGwWpi9sLUA4TZX4RT4MWnR6AG9B/I+u7eRCD2xZ/nwsOla9VbUR+5rUdwpMLs2XHrL/hgD
/I6HxQ5deoSc1KETIzwaC/Zz0y+qOhgNN5+c4/wUwZ6V0lDxo676uc24xTe1p6XI/CQ06y2D7xo2
3Ow245wbtf9/eDqz3raxdIv+IgKcyfMqSiI1y5Kn+IVwEofzdDjz19/FauACHXRXdapiy+QZ9rf3
2l2uH9NCPw64/BTOMHzhPU6wOD9HjI51pj0MRIA9Td+oWCbENFKRvC7HnYIChj5FJPoOpMUqbow5
GM1fZjQvfmsp0E/yzbXlxueuowlVCxw8nAt6NklY32BYUHOZD8kiPXembr1aK/UjPGACuQxNesO/
K7A/S6zPnXcED7HvzBz3D0sQfFwvKqBkgWBhppUYV7acW1/Yd6LzL9EAilUuNI1pj9wiVm+Ox+S5
KPFNTaKb6mIZHLvrkgnYzPizLfXchNbJ2fabUoXACF4C0IHOCmFMQTMJXxQ8dtBmI7oiqF+zo2BZ
r+9mf4jSD22xOSYzmI9952ltjCZ9uC3U4N7xZDe+GubwNv4zZMIQhUQzv+yFluGMMtq2pGtilwzd
sWfYJm1m7aN+a1LnkpLNpNqsTPE99AgGCzHjYTW17qI10QWWiBW5KjkRmXfr9ik17QoJOaub21bl
59h6zu0kKZ+jOQQOU6K/ilx/9hR7rq0sci8g+6XKj85xghbAQQE2PRCGlFmQvpGr3TY9fJY3J26P
LO8xQ8nENDbO5AvFYaA/YGpl3Kj+VqmfTVe9WBwzHVidg5VjQNChtavlr0MFmzrQu36fuS/K0AYN
k/scA0b9JkrQUQ6K/0hYEHrL8nAFyo3h9/xzjvmxRJSUWDQZYUtcUgNb0VVACNMMvDeKcbfAeI1e
j0esS5mVrYxfunMpz7k6Ga9JceYwunMFNYUImiwKGMolBhaztXc13TLhilcrXkzGu5POj6U/oYSR
2XM4+yWg2xB6eBMdmAoqb+VsjgdAXyWNNQazO5sL48IngmW+sshOg/YpY+umFNGL+YEXJMQmBt0n
1Eh4Wdhi2eqNcUW+0KUV20fNGJkwxKupcItVbZMxuTUgJqVYIGzAkFO8ecMTahBokf/Nzj6EYnwo
Fj2OeXxTjF/RMvkqStHMWalTDu28cItQAgUnhpu4vk50popXLQL/w1uevKzWFOm0QUrJKFv1d44j
3vgRtAAaxb7Ae9bO/1q4G1KDu6UZAfYQ2k8Eo9jI9HPmgvNZMvqdUPANFHwGlDBU1GbbUSRbTi5U
ULmv+Li9maB1D2Y+Tep9Pd6WLsIBniD0TnzkJlZVN13hUvxmGhtJ+jdIi7FGFnUdk2wUQ+VOy8wF
TXHCGNGjZ2biJQ6H8xxp55h2j1WE1EpA1ydnrDaSTesAsl+f/7Kt9Yq7B257NHQIog4n7eQgpuqw
dPJQU1hAOqtjlj3iqhsx7bgOqPXii8dvn/I6WP3Z0UlB2OkFt6WZymvJCoR9zTf1O/6sdbJf8C02
LFQwr/ZRIzY5oWJIFdVfFdUbhQWa8EUk3RV3+UXl/+d2ZljAUH4SVj6FI2nHqK0GckODwXoa1JB7
uA/6BVZph0lIhK2MlDw98Y4RQKfIlfiipMbFjqEyGzdhvEhL7hXfDXUammWQa19Fc4uRXwxiNRlm
/Sj+reMO7cR4dgvnpLcxrUyoHLhGyi3TXC8yspOeS9z9zqV3EcdeWD7+80an08UCXo6EftKdozLO
24aJaXPuyoJUaHbTLPdm5/r9OcRB3gLPBmkPAuuW3FJgeW4BmaaVN6IPt3DmYqacbAwoUAX8SO7Q
Ryo6NmCdPG0YaVjY8afK5J8GWyQywxcK5PuBfCnZM1K9BRnT3i4e6m89VB713DxHrX1WxndoNudC
OZE4SFkTciC9LQbPRjtmc3fMWHkmVV5nw7g4Pfkp5idoVCWe/OZhM1i39M8ymzdmCTcp+jBgwLI5
qn8bTOB/RTXscKoQlnW3+Iq3TvxKynmjddmWm/hW519W8AjVLwauPxf+qTZTZmlP2vaPo9XnlEMa
wUzLJYIV0d2ArrCLO3fbRt975OvmRbQRVkPAENt8+O4Ncg3fqhge8XLLkhKTIJ0a1t6mtZef3Y5O
co6dXjPTiquR4ETpMbBZxmwZjlN4v2gccX9LnOrEvwStJ93x10JQRN8kkmvfl/bP/lzFO710V5wZ
ZQZ7sRZKKcwTooHz0ngw5+4AqxBLcHFwei6vpLsV9An7URKcS7AnQwpoKxiTXseBgMYmasKuTLs8
A2NotDA/lsTNuKR3lnYrDiApnHj0TOOnkssBIJq/GcBrOX4yfSgTccEaixZGtpFUpdoTtR7QOM2Z
seDMNLbr8SAxjVkj6spRINICxiFjkBzRyw9ziKO1Y3TYcRyuPFkNh7o5CZRB1QzJknCB7N6mL4Xo
hzxDw0vni8jI/2Imh1tToR3qGIQGfieVVuKrwA2t1QDArYbTU0hqAt9vpZz4OJOkuVrjL0CCAFKf
zLTJl4khe5367LUFJj5ujM75SN8SVK+DPr6b7tfaA0Z/LoopvoyhxyRDDkPin83SI0o2gCuPRHpn
8pWcCv2Rq0zMk5V2cNCce6ewrJxnEDpq+j1E5RHXOR6NgOqSkeNxsEBTNkmY9CRMMtv01OhNdxhq
ELpUHELv5NWgtBH6SgoGLcXiO3GGywIXRYenj8IjBVpluNWoUAtViodM8tzx3gS/q6f6XoliP4Hu
VT+quXuGavlqrsn9l6bE9W9vGqa6MxMM3UY3n/A98Asuc1DZtY+A97Bx/TDBvSjKGvn3ZtLgHUSm
2Wa4ofuS1B/tbf5i6hjZNb/oisDkF18LJsI6WH8W0AgsUW+Mtj2BcKG94OoK87LKqiGyaj1bp2bM
j+OrhbRscv3qdUIdhOMwP2O+HXDT42akzlChZdZVTj0GF4NYGZzspj3Bxi2dz2GirzwL6GDoYQOR
/c2ppZGhtQeaDQP/zlA2wbnrqTCoNaSCVmGaLiAdsCGkWNRaLGoCCcMCbWQwx9DJPhclDfPu0zYe
lKzNZDZ0Ai4Un+C0qso/5C/Yme4mpQ6xZKfPjJNQfg1EX+vxitOFvIR1Kwr3HnJEpfN6yZgCd9QF
Lkw5/tVSvUwLNxXxWutAzeCYstuMzkcRTh+LjD+GLn/Xqm2p06qq5Xyc/Z5K0DG08DZfFmbkERek
+DaX86XuwNgb1Un5Kc090zlgH8V+JgerKJGPT4OeD441y75X6M1qOfF/23WL3QY/fbsTFetKbnGz
RcLMBDuy8Cd+kbJK6EJC+kw6urvci3Ad5vDOZj0YE0LFMUCSLsT4g1u+Ed2uXaZ9WAJKYCJu4M4g
RLotquQYscAAoGWopBwYgx1Wi12CTDlMxo4Njp+q8R9ZIMsBnfP3YakAEAeQIN8GjS0fEZMoNP6e
wql3VuJFQ3iC2xM1aKla6I8cdnnr7UuDVWlQIKLt2+Q7ZgtekDo6ftQaugJzHitLb66dXkcsj/pE
7iUyTxq6oCDdgfuDyBhuhS4W9/WJneonlqqjCw+pVZWXjGt9Wr512HMS6721zb0Wf1bhb4n9avl2
mDkO1msPGiczCr4C2Ipz5keD4ze8wRNQ3s5PAFIaVYUyP1IMRh6PQIGi2zDSm31FC1MzriZbjBgu
z2nF5IO70lVwMMGgRA8W2aZTSWvX/DTVKeggpEaHhaTjrBQnU3s4zKR6Cn4gJ9xgMtEnHfm6U56N
N6y6yIEUd2JBa8lERH9lA3UlA26s3PSkPxEpvYXdfKVYk4Rl1CSQW1pUUAgYkCGIOJGu6qw2MEhX
dRSDRIe4UQ8AdguiCaU9QAZ8S5TYn3H3Drh74017bwh5t87/yPYV3cthyCDq6eBgaXqdE6J2txbM
V7BxGQVh6YHP5uw7d96rwKEHZl30+Sj4CSYHtyLVdj3BF2LE4Tosyot9q+o7nQcRFPBzJKBIs/pc
3nXp3EP8EJMGhVII7GzA7Pj3LRq7IFdytYf7Rsud7hcYkiaSejZsZTTDVR+EY7lQErdsewIllTzG
YOU1OqlygAzNCmRYwVUF3CP0DyrRGoh6dtQf32IJb/RBmcw2bf5Z/Fzpx8AXJo9LAV5MYTSCa9Vi
LDtw6SAmVZdU0ml4dkngWBghJkf14Yni5djXXousqnGUdBcmapjU73VCQpFSAaMgahrF10T9Uxdy
HSp3uXqNSXrry8c6As+leq43rG400GPXUjitd1DehCwhtghGAFS/WfjHOhZiKDZX7NrX9YlcRhsC
9QyLHVkFutUI2C0yTgpnL3P8V5V4uqGHkIoSFlMV3pip6EjfECNCdNwqWBoHjYunXR5VMz0h1ddA
rKH+vs5Dul2vVAtLd1Y0Prf+QBBPixztsAZKM0Iv1owwWG8xQqHy/KVjoF7psMax1j8z8s4m97ZS
DHurZTyl/7YZBo7ZXsJLoxUiFIxVOFM2uJ8pvBH/ccZcPjiBjVKJn53EQdwIWk+6g605+CtGdZX0
M+afqW/gtI5jzm9AthU49SjezBydVvhOC2dsZs/k4wqxM7YEMpMKraV4X3E0CA2pebHq5brYkChf
i4WIZHcBaOuHxPgYXunqEgje+LR9gxUJ+i2wXAgoRniYSZxLRPT5VQJ3IzLBDMqLuXkSu27sm7TQ
7SV367o7GYhLwsnPfYVIj5MWvD9nF0oAAeFd8UdcdfGr4zIK+rTAX4/9N6f9JqtlYA/3ge4eMASB
kwMPIeeFWRUftZ1NF4f+kpSKUBTPjZLX7xw31RIXFoJpRkCnJiwwcC9m/rw48pnMxgtnFU8RM5kM
bNTdnkt3r5Z+3HKPhOk4rdzY5ad3/lX5d4LApo03hNecjm93xJmL9WftFKxa3zyPY3mxmno7Y0Oi
fo16kuqu10GM6mM24R24q0FoG93y6H5kPPI13HLLfNXWyxbjbHIgLJOURVBiUw/ra7nxvklez4do
/OTE5CwJmaMn0bEN3yTG3gaKS8PyNtfxiTzOkVszFFMdbBfdUXWvwhDaVnxN/ZidG9Q2rggVAsLO
+AF2X9SfyXTnuqJTmITnbqDg9byQway4QRfAeuMJxwYzyZiIL5Cn6VAN1KEcRxx+DcBoXuo1tDlp
WH7xfXe0aXMFX9EDRkVoiTPrucC3Xc3jSYb0OdmMd5qNSa3OQK3OwrwlfOH/1/oZ5/u/nhrV3qS4
N8LW7tlOSemFurfoUFOKV1JQb+n8ihzo4lPKiFfRPDxTbGdfyXOfLQxdsf4J8fyFIKCEP0zUUyuK
038dkFmXHGbd0+RddR8qIRZ4wfTfLQE0fSx2rnYoiU7hFlnxBtv2HjIszPj23TLGP8RgpUHQolbR
wT6Gwj/VIfoC5zUuu012nukfzUaVbGNyxcO8a4uXgZSqkZCNpKqXgh8aMnhDbmbLBjd/mwaptgyH
tGseWi7VA6lydVMZw5YfwWxntD/A1Aq5Vbodq8bvCJvZtJrfDCpjTK79fpJmzGP7oCqb/xYl7YfA
qkVGljC1/Z/9h8JerNrtdeQWmlCgFoMJTyiHoEQxxZI1lUSanOOU97Sr1lvL1M9ZhpslhUMp1YNo
2qM+RaeU64R+kr5BfSkXqs7ID6Etvdpgp8sDBq/gBMOgHuVhJdyyo1q33uEq2SE+fBk60RVF0p5j
+xMeuOlt0ZJzNJKyNeZLlDKU2iXoRH2S7izuLOheFtU2gzgbvORO1vnM8kBPuzWq+6Ut8Yu10zVt
AKZsyP1sXTZeBbF1WsVWsKZzCLyz9zWjRuDK9+YIJ4s4UcpR5m1lEqisS40oTs5aph36FjYrb5MX
mxTCYh6kErPsH5PqdIsf+NArJ7xlCLV4KYMlmrZjbtwXU9zYxW8RtSJwFOHMPpRjRo6f0eKpHM4j
7u7Is7rRr4gXI0nRvOfuFPBzZM1sjM0lG5PTkHwJpjcg1HsZ25j2c1bvPmhkhhpqbsj3Bx3hCV2p
DxhF0JSgXYuLMRMw8ETevhi9+6KG23Sub/PgXOANkaNp1xqfefj/bUpnm8LyEml/luKP05eM9k6F
/dZpPGj9Wu2jURRafyrLMcQsNlpB1Xk5pmCq6q4u/QY1NX1Wy/RfQiJiIF9zv1h/HDlrrvrTatHJ
oTgQWl3/pVCBRrtWag++I84jkFJIqXgjpBrQtkPedBcpC8kI8jOoTK2ODCd3OqSLkqxcrNb7MXII
irUcdaC97Ub0bwWnxkpOVLAYkWp11/YZ1hg6WwL0i/XR6VT7GlMbsMR4zKfsktXbFu2hQbQxpbwV
VnqT6b1Xl11nUJYOCHb1CNU3E28XMjG2z3Sh6sPe9GVyTAxkJFqoTY7xFcf31qK4fjR3+OWynjkB
JjhFtT6VIf1VpHTKY7AnTcI16mOe5PsK0yn+TmF7lXnNZSfZ0sSTjo+ERSQ0SX3cM15gHA5bs/9Y
4QxdeC6pFSDDZZNhcizQ7Ic1TjAYLKO1CAYwElZhHHrS+x3tAEsCrPpIWelkg5sZsmDEkaCkjCkL
Lk02rmKoTlXvFzm2YVJXJA59p8v9rFKYueF6Zv5o/HLc8aaN8op+nFOgjpmGQyI9M+EiNpU5bVRu
7SOeNSTKXYXltiC91AoNz2e3JUDLFPjU2oe2+JKcZTEtGeZjlPKl6+ab0cJGb++QzOmCXd5i1X/L
tKeWDqeut8/NUlwL6u/YDlhOKpISACSUUjl1qJ5iifwKfS+Nmkd7CLEqdLF2gMQapuOuAVCczRVD
ZXphlikg98CWqzAtSQFAlSxWg/weJtQIFm0mioxl1viGubi4G9vA7S2/hRJQ7iVIUCav7iBpeLB3
6hTjR7yVbcnzLbAnZnR67xNa05KKmyWwYeR6cElp5wkcTy1MN/qgR/VZWy8pd6OM/CNR+/XT6riw
NXxaNUdrizlwEXvrB5bAnDdAPOFRpuoAK9Ed95KdDr5sYz+igyNhmc+id2DEKYc2+tppm5YLs4N6
gpoz3duOr284GymsDJxWwzX75eLoJF2LbSODg4JguadBY69yAKnW3i5xTiUzFcighhGAORQYK/5O
nHEqvadxTH9aYf6YNMIIgJahT5BDnrlf1AwAEkpmenB57CiQQSZUl0NBWXzySVHYVh7hHe9ckAcr
5xjhVe0w8Fr8LgVHaM7quBrF92tF4fRWcUEyWDq4Ym3W41rTlDRLgrnF96zgew5ptnBnsuPcQ6qX
ocr2Hf7sAoivukWc2usa/CImqrIhB/U7J+KotDS0YNMKO0BEvKaus4lYsehbuTfMATSLXmKe3w7J
6lJfkNN4Qe71iMNEOSmJSsAAE3X63iUjYezqnmvmTR/Km9FtnQraOtI2Jx0WxQ8jNihG4EXHfxMr
Z9YqLy+/I3wfMXPDmL5mdUUrooaYeIsjGoKL4jax8MUx+B/kOJKy3EjdvDtounZc5l86eVNEhM+I
Ll3GdZKjVwTHTOXOipdFBRdUuZe5ZpADU4LtipW6sZlrLVgEMbRzIfQBGTIAOFWS42mdn9bQG/AC
i+04swhFSU9vP0jbHYamvQ+2Vy4tO/IYpDFb/GQEc6YHmqGCZ1iCdsacPLLFHDi6c9u06PZJn0Md
PQpT3HGTiySjKAUjMh6OHg1zZowHSwydKv7fK5mVuCycx4DNzsBdW7PSCbU4xEu+SSnza+80gu4J
0G54EVK4uQ0xCD1m2dfq59o8aZlPF5P8KO9GYjIp9ubXmgbc+Bo7FESMFIZAPsUmHNuGn+tkZ2GF
YlAlSilxoPWBngGMWr7Yx3m91YAEj+E+RDk/LDV+YPB7yf6mxZGwLkxd6ClveaNc7UheuRVvGwwW
syN3AwYRWq0djtSc4jaoekGC/2sZydThMxqLN+Mbz75WHAdoez/t4Nnr6Azc5dqPheii6wnI45GU
FcvNXxLE83RPp4GTZHWwrW91gwEBN4V7K7/Ctt1z75NohoN37f9iOzhKHX26EQdKck5AwgawCJDD
yafgxGIiQLOXkf9JEiDAmJhMgfsXE9NMJ+qU/CysJpjPMbk70RO3FvPiDTCB4mImv7hXkM4nXkqn
NrRvgp20RGt/4jShG4lHdX1kc4d/dqcwlhMkcThX4G5nnNmtYTu1IY1CvqAIX4WiBG5Ng2TlMV1e
txie/E9q6eOVgNTyELtoAubOUh4lvfTRLcUDNSbZM9pPKSFkHkoCYAIDC/cuYfJgYSAu4HkgYJnD
BqT9N9YSWAf6fqLJICq3VIbEBXPUk7tPA2OXTrkX6m5AwURO+13Eqm3zKokMZu1nUk7HMCGJmbV8
C/igBmoa65Z2C17u7Nnl/7SFnTam+FcsZzvsYOKk18XrYwwcKsXfWFJr6Cr2vOc/esfAaGcT+p17
9ZRfpzEGWu/cFJB60+JcbZOyDUrRB8fcWHN3FjYgq1MNv7SlVHRkX1+AktInOlsbM3eRq7KNRfOM
Md+WI6v3B/4e86+CXcRbqhnC3c7h/IZv1epQfOcHObYZGBH5ukqfNu38kYLOc5B6CyTnEMiXER1E
6tAJh8IiyiDj4EqBMZYeNX3I+KUlXWAYyobADD641etZ7fAtEe6tAeC9SyhM7ABj+hAolcVfgY9w
lvGtIdhrodWPNZGg68IsgkSijYZUYGAQnKnFe4O6R8B/fO2IJbPQ1OhHDSzD2FJIDxyqluQ0m5xN
kWRYOtuYCnqtb3c27loHd21E2U/Nwq/YzcYpZ7Yrnku6kiLroOX1MeamaBaXuPkWyBNAz7eT9exn
jnn1eUh+EuUXCNB2gvMPLjR/lW/NcDUH92rq5U0ynMs46+FC25QVnd39PS+5ZBux74ybnDG9mlgb
8sKeTJ79AHw93adch2aGdIb4WMweoL8nqvdhnrxIsmrXzwhLg4jmt1kt3jseU8045ZaCfkKXkGdJ
69TjMyOtV8ElX2qTgCts8YXMINBIhcIm2FgDX3HyC3+t0fxkv5Qjd/M1D+7goo5Pk8mwmGlmjow2
amIPZWq/ft4qztT+70hTiY3XwZr2OZsgEvs+NhufMAO4G5QuzoRZ9bk0e3lce9BU+gB19uMGGcg8
xTRsGNQjdeWHy59Q45YyxPSYGH17k/ild7cRzIDiYqp9S35GPP/ddvhAeB1ITCegTskSQzzpblro
tSnDpmzrmPoRfx32bQL4TXggvKCQbOp/+AAfIoUvdHSV+Vwkd3eCmyDHS1tY10ogvFBM5O6jovWz
iTwuOOkEFxfnuxa3e6y3O/grscrJFc9skypBo1F8HQ9bzYKCvhU2Tlzr0W/PSvXXwIjEoVadnlm8
M+kTy4HTeUCnCOhgN4RiKvileTnlcvxh+/yqqndyF2PyyCsWga864dxEHrbm5xVOeBJcMLZhvbky
uqCuzLP+tdBJG4KWcYiCVBAmJGiphYpPxJNLAp4cXpPQ+te/rszydGlPlgfdAabyO0BvZ9lJyM8j
YrIJ421CQXLGktzKmcNCEjzuNcDBwmvjPxksU2I0Z8PC7uia26Lrt3BVOLLuWxACSGHaGXDqRRmL
oyLus9Pfh1y8pH22MyPIVAiauJ3of4eC0uT4+T/VZALLpwUmsLWYnKNhkStF1GNlaSCG4E++RgsN
PXZ8tT+B1/jmqG1yvneOP7CSYGtxg1cY+UMIValNKzj707uzsmwwcg/ogwTplqELOlXzKwaSSVKs
5eSHEHmYnYuIM3fu3wYv+shHMWVbhZCLn04Ht3gRHKAZarAfwthTYZ/N451ODF17xPPFnSFd2faV
tJfUL5HGhKnAzEGfIIAT4sqfNgFmulRpuSA2VR0MEAKShqkZfkCoMn+gU42Wg7aEtre15+IVibFJ
SeZhG3bzSxhhQ1kVIJSuBKo+aGR/pFZeI3QWOc4GFlhbLXeaBojPQqYpPO+qQnCJJeKo+JOoXEye
1McTlpCk2gEfGzvxPrsP47u/S5DbPUSR3P1AmOJ5CunCIEDAZTUuCOHSk1oscG5sskcud+qD+VHN
Pxl3bIbCdgWLQYUPpxO/3qnGsqsZzMLPxLLSvMU1YYEbw87RupH1oPqI2hJ7X2HRkO1PtIzcrISh
HZnxh1ZQYoFOMflkQZGTXV7koSyio1P+bhUiG0XCY4KTsOpOUtBzjGhQBmEhwZlyJyL5pVWMdSE7
Pyms7lvPEg2tBYzpBxfc/i6/9B3mz/yzhtivHsjmHxUKxvOv57Mbd/xIkphRjTMQK+g3IATeRPGb
viqwoOnGVuqr2tu03oKX1ndPYfancCHjzaK8KLRlgiqn+dLY815S+4Bm8jYl9X2J9WOWfc3MYDZD
IuAtYMhIcqAnZWAa/yqj+jS53vbpq4zNjyIN32ucPYy8xuVjIo4w8xivbtqC178fqHhkPg6SxwXJ
A7chhBO0/uWKKxhbJlDYigj01C9hCwZknj3bxdZd19eFKZSlWXjvRgxN2nF8cidqNSwV23nAN5Cn
GND5/OWZFrJcO0g6I9Iy3HUqVaz8AQn3wJh7oE3DJthyyT0Q8B9DgaUDpGQZmMbnQ057U0ej3WQR
mOtJxiRn/cMFiltx2MsMUn2pAXQcRYBftLAf5jV6GG0iQEnDrhC9J3Gnu4uJErZJuZTLwTzyHR9F
MR8HpTouOHAZhhtYlslT2tZXZ3s5eToHvphNCQKhgBmDl2P5YsXVcKxzh3OU94BKN4Mbn6zJOVbS
3dVUwg/N0Yx+iexvbGWXFt+9IeluKG/jktztzEbNbl56Jux6H74EJbBDXlrB6bHa4l4jL9a+mlH/
FFzuwNt4jbAQAmiQSBkfJCUfanbmZu2YWMUTr1EUT4ey2HI9Gm8DWidn1trhnnAmXXyIu/ZoQqop
o+I8ag9LeXfRoxRKvTCvo1fb2G4ab46NwObGge6qrnEQo7rJaVwnKAAZrXMY/laZrWmzxZpLutUN
A5hkIBnbUvdXUkXurTyjDRcS2qA5n7Oo11pxKAkjC8B0MiqpONoQReO3tNdeMS8D9pIKzhTp/92A
zVQnKjNk+Ds0P3/oJsZS8bu2UnqfuAoAUoBXsO/rXyqS05hiSKD2NqygIea7HEYW9eiQHwgTDelu
qkZW8OSWmZCYmj9VR33VwgmVEAiexg2dsl/JmF7cnpvRH60CUoMFrEOwBhEiDRyRrbUhx/TZmzTn
sL8qbCRDxJ44ujBYX2hEsuP30eJG2JwlyJQyqBI/N0P41LTXahh83W+D8yxRiq16I0hyp3/+0I0k
KBZ8AMt8mv8kFrTzIT7HUeypLZPL1WtKIWWh7YaQ0jbOUkt2XL+apX5fcUzABPaLXC4avBp3Sikd
ggrlQu/AtGuOZ8EvMhNnI45Aw/Cswb3KVc8hcO/mIMBhKvB4VyFOYeGeGP8XA4YOxFbUS4c1sSfj
3p57s3vWbflsCo9Lw12F58tBDQZ2uf7QoC009k/KZeIvVzru9d11PQdPnN9ogfdjso0TRTGhrbE6
boGnbAfh2UxWjdo5V3AzBkvFgeXF5HPpImlh+SRwXCdksYK0XxryHsm/Bu0kpZoQ6889Fpsr5rPX
kVJwbpwsc80+JkbJbXjQ2ktb5WcXOBhNHV7N6MLkarFWoQ8vGeP1tfmtYdi2jteNhrkGnLHICXTV
YiHn4I6VICQlEqo8BiWgiBJLobR8FWANyKLE/qf0NJLlAQg2mP18F+QJ2RbQoeYR9h6hDJq1yMbi
O8AZmudPClKeQv5JyG1NRBsyZ9raInyaI0Xl/2zr4TBB11JGZXCQTQi6c3nSOHbVvxanOBYygT+h
H3DOkocVfXrOudAzVFVc94QD5ihc3ntwxr9Rt3TobFNJbg00Wzkzz9SCtmarQx2Zp3g3C2bevI0V
jDKnPQpIJN3ylYTfUWF8xoixIn/mBQBNPGhE1ao3qyDz5qae/hmHT1UFpsg7MybD3YyXe7paOf7o
RALcor+olntO8tpDIyVncW3+87J39c8yZyjX7sEJVc4d7BYth1RKEFtKEPPMRL3/d6SHqyWB6O5D
+1/qRtus/cQcjJQItmOygoi0yLAzB+VWyvw+85LTjNFhf0rkxuwZPMxMfHRi9suxJY1LReqx4VNL
OutQ8am1ZUJ3a9rA4lPXaHrsrZ3L6/PXW7j8xXysG/cITkY1jhbpnwiSjMmvWsP8N2Obmab9miOu
lADXiqMfTTe75YzRQQBca6LM2WCdc34aKcPzUbs65ktj7yJw4HkCLZaK7ilND5WdHYevWWDi7k8m
nrD2Vml/6EukJTiLnhY7yax6IZRoQ++wmwK+gIDdoxK4TuV1BPfEbn6lurAg5ILMaFODEqPut6j7
FgemScd7zn2bwIGJU4QJ0Nzd0LZwWryWOwU4u8okfWGSnjHxR9jkEsdsEHgLW6foTwMGt5qtMLvz
rd019bOhSomlfjuii6gaFWaq6bEvIAziUlsW/DeUdKmszIx0WrzPa7PVrP8xYfEbCI5Fy3/X4Y7H
s8acD+eW2qJhazSgJKGmTaBOuN1mECpXUZI+Mx3zI7Pbgwb9RFELMlm0ofO/c7Qem0MFIlom62DW
rhKDR8yEKYTAAgosjsWqkTULUSzcsaQFN1lG02VDWA4QvSz/DiE+gl73hzqhlKPjQkm4zhCB7NI1
AnVozolLCqD6ke8xraYzabJkuUeUIAN8WhbKVqgLsGb8k7RU8qzX5DNSskPMTQf53kJp4EtI8d02
xdd4Rmcj9mLTGAKAW+Y6mwwspFtD+r+bOdXuO8UOHH8QA1ZlfEc8V3Pv8o1ZAaoZxq7aA22yoQbC
pX+dhbDA2EN8CyDTT1RxpAyAL+AuH19zWjoHWJk63hsTEXkYR58DHyzGtmkw+n6NKocorNUj8TNu
GeMynhL6ebtL7FqXvunPCMBT5aXK+wRpUM9oTm2OkckxK7spaQzsp2N9xXEcR4cq0X1Ef5QLWOeL
8l65FNbWPG0fXDVidOU02UdODuXgNql05mp0vF16JqVJyElYw6o4wwAE2jdTfDITTsGQwAzYpRq2
3jjNe3MQVX2ws+SgCRHYNB+A/QFhvZW6v6ZQNcERLrlUUIdZF89xVmzt/G1d8fDKklRv6fXjVknD
E6SRRzFhdmr/5rRPNxm+tug/yXEpTD+p8Lb1m2oC/4uJAvFfgjS0kFsibAcR01YFKRTLRlrah44K
7m76hVkCpQ0kGP0z426QCmMh+aMZPeQQgGOlJ9q/gM67OT07hnvsZIid8MXpWwbC3C9vVYaZleGI
ubDt1HSUa6gXgAhTNeJ6QUShoxElmbYaWPyR0gib7DsNFvCnVB2TnMsaaDfUNlGSIG9jFXoZ3ihr
jgDjnHQRFOiuY8R5vH50o3iZGc2gNcNBCgeGjmXha0CjVvOZHuGQJVrTMwea+eRWUUsLeFRbSwWW
prBOWu8TfyuPo0BjMFLnZOPr38tXzxSyQ+LXbpLOhUky1iYACRYkXG6uQmAunW8kUMjdxmXsF9R5
SOOFOTnLjOrlc4GPvg7Qx4De0dKNYZhx194Ir6kL0JXtAbQV5zQyZbgnie/CK4WxfIJwjUywwzdK
HKmHKNecFsbx65+5vjnmP7cYb4VW3f6PpvNabhxpuu0TIQK+gFuCAL0TRcrcICS1BO89nv5fmPOd
iNHETLccQaAqK3Pvta3WPhd0phMKSLJnBYbbaqIxRBOlpivK/mexL1krwnvpCFkQSh91m14NDsfB
0EDFVM+zdIfFtyUpMuMqmcH3cj3mirJ1vmORL0mU1RAWj5rCm2GsteBSkV6O+VnHvTbkyYXqtg3e
OAKoxNHk4WrZVfJZWtWUn1NtbcsZpxI9zrUETDaKol0YOen8qSo68ZZoom5KF14J+14ZveYS4/Gm
qeK5iB617iUGYE+4ydlP0nVK/LNBuz2WtB3RNzvYxaBR10ny8kUJ8MWCqS9c0I2kfIICGzg7GVxM
y5NfC+UManouBGp0IqIAF4SyWyJc4lDXiXFv0+iUphPxE44JeHpi45To5+dcBEWaNgzDin7dIQVi
8udJiJc7bW2j96shFRfDuCIyI6SW8XcyfvxiGeeQWwdnd4MeekKx9a4CE2kge3m6vBYMxy02r0Fc
WPyIluqAOHR3EOGLKqsKMYBFd3CatGxJipk3dAg4OsgOsQXiy1KvtC/qDn1ntp5IQkJU1jDxjvOn
SnANPee4d5YsDC0EE1A6lv2Z8382WHvwFwxf5fDc4bnU4bnwA8WfwLIzIE7hMbxJbKsmXXVurSZ2
yGXp85+4uer6d6fHrCcpL4W8XGZTPdNL1ZENEs8JlEYzR49zRevOAZeKr8ICPQzObygt3Bcvmi+z
oXIgUs7Q7hVEDRZrFVQU7tbSeNU5benQgUyWQ5qeBlNO+WiRtVwjfBP/TMysHUw/RErYAceZfhMD
RY4/XX2Cjsn0qXfl95kImhlyKDNgtXWq4gPUTjsy0dd4ItifAw4GUK4yPzvN/rV5x7l70azBHXRW
UxW1AmQurIVu2ItXCf9uiE9VfDNL8ig8ZznbK9gWMvFdz2gwADC25HgjCSV5hwW1eJci1JUcV0AF
FzB3By3EADOfp3rXoYuxihuRdxa/Q6lIjwA9AK6ndZDRReATBc6XBFaZY1sUHZ2N1EfcEu0Xfqw7
q/lWth5tpx3pjBwD7bl4B4JJ3djzLgU5EuGaT6jcPicc2rZW7s3wJdIohlkaO6nFNEdLqWUMhRrb
TwsPuJFj+f3aJvUpM17igmYdoxsACmBzeCkL5tEJ1enVnplJxu01UJW1unh8FAUFceCAxQwpblgD
EanDDl3G+9WB+MXVNHDSlMyj3jkVzBmNPJ9coBcX8s4Y4JOrnAXLj1wQbt/zI5G9BYBkUHruczPY
k+hRYqKNE2zdiGSsNsdtZZ4sFlTZzl97yGGYmUOs5TnDbVX8xCGGoowVH+/yteE8JDAEB0T4AAnU
ELXJNvMBsa3hUwzNgqjZpbTmMkI7/X5jlWDi/fQ1FGjwK2Xxum+TwdhoGPApXKK0Y4vfKCFDxpxz
Lc9FYs1OSIBA2j7MGTVHEOKiLRmnrMgsO6o6jdcbZ1QjN/YtsgwV+b+lwcecObAA1aDNtDAlG6Ht
tRwFz6OvKN4EE5ivBLVfKC1CjU2LXiLZ8Ch3wCA57Y0BLUrKtAZbSoFMUHK5u+9ZON2HwN9HHDWi
mNE5ETSNBegv2JQz1o55T/TdXnDFSH8irAkttj9fq5neI3ftBGuV7M/MlckbuQQcZwf5Opc4lE18
EEPiYu5BEbUlyRMMfv8c3c7InqWpEvFgvI6kRpV9fLTmt66UECQX7CFkVBBsQ+5BCpJfOLGZnNoy
uCkxloAoV84yxfyA8IqWr1bjeiuUFW5xZ3x0Y4qHP/gsZ94OHqVanbzGfghuWNkEmJKhrTNcodae
GCqGi48xYdxkeHlUISQVdEFGr7QTKDYbBXF8ilGlM7VLmKorJMhojNZJLcAYoTqYCFrAn9MRk/PT
+5knM7kp7EuWql7UEk8xlGsglNjg/Gk/6OYeIlWh5Tt5aBEl0zle3EEq6yhSXiPe9yE7IJU5nJx/
PUYlPDs2biIOTPFi2xloPinhkapICsYbU1pCwhASsn3LXpdJ7kvKRIESqONOys0YylK9t/zgwPqW
ZbsOWVHHM9oDuBrSaO9fGCph2Wj2pd/vG8gQoiWfLHzNS/meaMXa4lsC/qJjj0oKJFGLgkFfsp/I
MiS2XIyniJOanbuAPmx8hkvVTuLdTgl6t2tuy+i641TKZk8416ptIePZ3xxk15zUdz0kAAEJoEwE
sn8ewpPN89l++e8iii+62mEGZBZMmZ428rFgSa6pzjMkdf1Eu6A+R5RsswluCy1yzkCqzYtNhzM0
A0XTxr+wgzNkGPUntrfGWpKhUGIrlIhuq+gLD26lL0TMprr6I7U3xo2sPEZ97xamRh647y4flnXz
i+3iJcKYVw9uYxGEGPKkW+egHVcmGGioFE5DV8k28WEkzr2JdbeikY9mkjzUAnxl1M0PRooc0dyR
QDlLe0TErDYqGeOElWT2AKLzPc+/S3CVARKlSv7RDDay/HsgNFceMN0W/WcYp1BkL/Nc0Ssj45QD
NHPErbx8G/MyVczo8fig+w6nH3lJdMpuWunJzOvVnJNzs+wvkjPPRFKRSZiLlfWtoHlsxElhFjCP
q1BuL1FpXnNCWyyE2hKGQ441iLUoGsyzqL5KvjjCp5A+g6EliYy2FA3bEC/FPH4sEtshOKJ8AFr0
2hi7crEOWHepeWlGWhmqidasdf9Dx8/Z3m7MU5REe/2SF3C0o22n4fb3Z4bI5lbZq/WuQVDR2agy
J4K9pR0xlDhY6r2cWzsNV9BXW3vazda1zYCbZuCrSQNYqbQU5fe2prfbbRFxbA2s9/GA5Efb/P/G
fYApauKjxxil9tU61D4wRtQ7BHxnUfyaHZ4pzqHBm91Mz2iWH5MxvNbEkizcYuLQ9Hpr48/W8dmV
z568Tn1JiFU2ZVK/97K06uyHqWoHdF7KfOGmPaCbPyxdsFF77ZL6NqjrZJQPVojPsd31AMyWYt3H
WAzJxbCRNwYHn5ycsAxvVj9cRrquNXfyWaIYlKyOiRYDjKXpRS8VwZom0S0hVD5RMTIg0Mb8Z2xS
ihRzlQiOpNQmraWerD4+9ziiNFU7w7qSi3QvKRudEwHoiZIVe0sXbBNX0bbEmhTk45Y91JmbFyER
aC44Pmn/pnA8tOrrDNNgyopjrwxH3VCOMeUn1EQnh/ikpUA1SfgCHaz/sZYu8gFiviLzh0wp4sBH
T2wSGfs3XrSOD5NFbYxGl66zgqNC73KcyVjDLCxex5aMJsQNgcLjxjY1rSPlPH8l/fsc3ujV4vbV
feJ06fOgo8da1DGttjyy/9gp/HdkMsk74rqg2s3Z1oAmD1dwKR0vVGZ1S7wigW5VFKLxbL3+RFvX
a4CIdA3sxWHeJKgNB25n6K8gZIzpSyH2xtbJYnW6f1b/bmBURvBOF3zbR8p/KUPhSH2tIxOsoic2
l9eAcQxeNXW+d1Q+bmsw9H4RuGIM6460M5jil77+Uf0vegMJ/tGytW9yyUEv629mLF3phuT6q6ac
fC7JRDGCSNMrQX/AsVKg1En0SArBN+LqDM1hMdITnyi3FAnEOMSsDqFbLyiHqudmIyiXk8BcZO6D
o7Q7AkGgE4weZwL/FeAaClgtyoHVjke/M1pEVn+se6lM/Tj9jtzS8rr9xOHudAZWlsOg/Miw+imA
wAp3O81OTlgeLiSpIAJZ5owgiGTOFNTz+HuIYdaU9kGRdi6D96hqXutouFevgvGHFRgn3lIT10xD
xqwALh/LqhNaWHELyiiofjbt6FLfc0v25yXPr4X7wysHki2kpVU47E2U5cWUnbK13bKfFe8d85nO
vGh0GODDXuh1xgPSivti6Yn+2KI3lCaWQfw6K5oAkskLVaMAmfFvQKMLITfrxptu7AKNRNzstcKu
b7V3LT3n2JzZV1BqrJfFk5WecfNDTT7qxaVEKJPM8UWWqRZSxi4rDVgVngULv6Ix3XzVxXpYqY6A
YQC2v3aT8eqXiBpWWHxq1y7Rd+Ac1ZgHTK21ayfmpQETqfQxYKAPCaPQ41NOdvFZ5f/TZjV1ySH4
cGZQkHFIhBNAwky8+ATmYK5cRjoWnwdMj5BhilYEOX3pFZgGZQiras0wh172MoC3aJJJJcRJeG70
usgIbZq1yNZjB1p/bZe/mjgU3bsGUccP3a5Y6JPc+BLxKDsbtjP3XqMfARhVAH/JXqI8T/17pq4/
2FYnHY3mfqyeSy8ON6OMyNAB2j3ZD/09rcQDdWtXIDJN0puB0RtKRKdciQ0jthwZ2HKbc0LLmlve
v7TkvtPkkrf2X9zAtwKXEOY04VHW6ZO4VfUMU5ZhAec91upDgTcOTgfos15ULqJ4KrfOhAPJk5R8
FM3JhAIYmCDykaWhBTVXcByIiflOabiOEfr2dPcIuL7R+mx5xFvwbxCYSYus5NFrG8urPmpNc5N3
n1TKKrjCQKOV61TdwgmsDhGaEGIitNI4FLS8l3rSl8xDz97Q6Np/MMncntYuExv6zsuxvX5i9n3M
Lu/wD3+4nKztDVIKyqEcWB7BaJT7fSg5xBeStYfv3eL6yAY24IpoOJK4CREHu+Cm56xiz8JNjjbS
3uA8oAJVdCZg5W/UpPuCpr5NEuFAxYwqzUZ2QEyF/10qn0g2V2l/pKeVfCRYPrvki20oe2cNUfKn
3wBT8WwIHfXklDbUTMt25boCcCh7yHlaE5P5F2ELO7OGnGFjsvfvavAVcVrEbtKiqKGTM17moL2m
VnCzw/EWnvPGAu90ZqR5GdbAO/dlCF5RvqoTJxf91zaCfSnMHbhDoISY6WFcs9EwhGMCfkRH4wzo
hhKssqbbotnLgUmlq69H2zxBvafGB8F/AvuhkEpy0rqDbKDVEwyC/GE7jNeGGyVEuwOoh+dzpaYg
V6bM1S1u9/+3WxmU4S1s82kN0eHG0XokW7o9XMkphk6zWPZZweyWCGWKn0nbVWm9b0x7ry9jSItW
WzlDGfbYv5mfDgt5oKiIltuNGI9RdCAtSBtqIWtndUQP6+LKAJgZ4ya1NI9UNl885XZy6TTWselM
hlhHtbHWa+AubDQ7mn9uvrDEwtjhH84mUpDtyrlx5+InVFLi85JjZF+a1DqZqnK24+4y9vaFAfmE
jWAMlGsGtSyLtKuMD6JY+0wulGIz+BTT7EDW/+BgCXAwaSi9RTOJpEDY02aOTsJoCJO/g4SRWOdF
E7z57F/WFPHonM88yHR46AWB8sWBrolznQ+nxeo00sNJmNOkgrEGLaOJtjGyDKI5TU7L2CTIMVxa
yLzLhQC4G8J+0hA7s7kQnwkyNjNaclRINLkOmdONCL6TrWQBjkv3wZVrZEzlOq3+2bD4FQzViSUW
5WJf/GWN9i735tsyXxixplXEzfLL4QO/IVM0VVDLJ92UoNGxUxo/E9vvOn9C3GMdqi1m2BkMw5rB
WLfX+Sjthpam7aAjJpqMPix9iJKCI+zrtRDrolRQUH2ZdD1MuL4ItAhLir/SHrBZHJyQpzAMcbAh
H9rnGDDJ5cvHuVxrnPNNqFAZVCigFIelt9yJfzm57IYDAhI9Dz0U2mPdjBSeluqEsaVYq3q4Nh4N
Euf4QBeUA555MMfsVFjtGTlUZhKAURE7C/iiRvaGiDvoh0M6I9hAmT7RYDYPyERItQwAWOdocJj6
dKSi2B92RCx8URxUX3satfLgRg9q/9IAgD5Xb9JR+ch7N5QhyKE3S4n2kbhpm/AyF44Jt7R0ug6f
nxm96xFrcX+NE8PleYKga74Ha+ajwcWGHwOtGcOINjjZdFTVnyKQDxISF8YxKS3MbrzKPmZr3/NL
pCrVSxD1yKVpCL2IaBsPx2yipFwitWLsnI1TED9L86VtfkMcxqHOyKK+kLaUFywSxMtCq1VH0rNm
5WblnxUtP43X4OAnT1AGMpOYmKAyt1xCqMP8LdY229Y6dEh5at9i4HI2Z+C3PmhdwlUlKjE1PVa4
KuhxSQsGg1ds1aQpQCVkYjEENONpviIIPMOJ+SIArxzFasKCbeivJmmr/jciME7WCfd8l7Fe6c+A
PavVX+EZyp+6tW3ZDcqUQ9Kurp+JRgdM46gdSHhFXmf6X0i4HW4Fkhn2MwE7ZPjuc4sVfmYE4n83
9hI7060iZiWYiyEMKWPNLxQtAbvamvkXFRATYJ7QaddcG/iwPP6JxtS+I5eMNhI5thTRWaFzTE88
nShriQDDHDN1tjyTqyT4tArCyb8b9jszR3Be2unFmNLNErhH++0i6uE64cAYLIQhWOnyz4gfrR5a
VovQbcruGscBwCjP5582ONAq7zBPoPofBQXsk4n2TebJt5nJ2D6zB1ylXPNSeF3UchIKQDXCP9Tp
F1W7AsMicb9eZXZeeSOn4GKV1Q0Qd0MmcF1OhOA4tBdUZqNNc1oSh5ZTWC71e11ol65rLnMYXyal
O6s+DcLqV0t2GjupmuBYRWOhAb2UPcU++zRXAvsxQmI0GFBGbeihYIjJOoanFUaDo6T0zzCEGzZy
NwaYAMD8dkSy2q604DT+kT910VkmfKuFCgBIUJQbynO8G5kKumHdJBwRpAXZcgsbL6yAtwPAOUbj
fWQWECBbU3iboSQTzuLCt5nAmxv9I1k6MROym4XM9tIKTJAW1gZwjvSLSDFeYYtN4iPfKtYx/6eY
Oz7gqKI9/B5hrulgY9MWipVKGUvKAwoZPFdQCKND3rzIhQ9WVN/qtgzl6EvJG44zAVmIefo3FIWM
BkT56Utk8X++9Sv5HE816S0uIy/S503eFoReeOHwSQyJQr+Qscosn6cPBR4hNGUYEoA2Rh4bSOYh
1mgQqVoX7hHa7FRx3M3Gyad2j8kwaFbCWJxmW2304QFLWxXBlx/Z26kgViRSt/kIBioi9UqgU6Lv
wKEwGnfqVLzYenoTGUBEdduX7dnoxRE5QZ+QE5SHRyJRKiQsCrYHjidcNZrPbPWDaqDWjd0yEAh9
rnq56uTCKwnLsAnLsEjIGNiDyhI0UbNYeUfX+JSnceXP9bZU25c4XvTMfEG8kb4NY+dDWa6IbB0I
6uxshrDNjN9UsAUUJ4jyJlCzuNjR5zMFIoOR8/wjMM+mOlHSMohrJrfghOnnP3rzJW+GGzPTLt/5
A36lsMFyWaB8yE6WZJ/AvM7nrq4uTGBydOXpJD+JB9yPWrtMhp7dU8TatWoUNyqAMr3MxD39e4rX
Skir4HvSjP2sU85wsFG6XaZP+3pkyqu7Ieu1nDanNszPbLhntHsXJKdS/ZZHwiOYVaUdnCe8+7Ly
luvRm2Jlz6kmqTSedhEUAJnhgXqW7OrUlMGxlAiIV4pDYEEDYvguaumkWfklXcOgvcj66tsgA3Eg
A1FYTGIBTMy/IxYl6U2bs6tZD7dBM16qWbtXG8Tv2FWwZxD+rTMUC+hnG9g0hOPNBxh00NLTg//h
xVL3YjbBS3/YCVPdR0GzzxwDOT9gqxf2gRgSmfWqftjnzM7PnJ5PWokD0vJWv01/y9/y+dvKaeEo
hbNR2bKW9ATCgT60UHDfUx1f7e/cGI87AokITvbpX2o83lbJwC+7hTSyi+RWjxZjb0Gamv5obeup
R9NbZhevCac3zopR/RqBSTJS5S7PmCitag2nZsDLX8LiTBKErAlu4xnOLBayZl7SFQ03GJwf/Huu
0RG00hrYV3Fl/wVpvukThdo2QlY4btEHOjF1KlgnDRBtFPaAeVQvVGDWMruiu91mlocfF6PYtqhl
5jvpWgfsXy1uEdZB09xzMCYcYClyOtJ/DSKbYoQIASA1OxwAIsSoL3PUQ2eJDh+6L7kqPFrUFYH2
+QsRCsBY28x385el1AQY4ymIHFWAJqRX4PSQ1uzJBhRksmgDIyDn6msS1Ynu08Jme7QVfsjwWKuY
Dwi3CbvmP1/VwKE1I4LIgDto4BpbDgpwOiCGblDueHrceiK4LPVCjV3dsiHWSMz7A/bUYmejyu9s
2ADJtLVVD7tGGhVPHFxvqhG9p1L5/lcyp7cuQdlfUB9ut4nUseSSNs5ptzABik3VBg3XY+jKTUMD
YqRULUJyy4GJlmSwgf1AQrjjud7hh5dM/RKpuZc1sqNHKI0ySJECsVbAEMnUGHMLF3E/+d6GKwlW
5BbTh1Ts8hF+R7Tyo6M4jazYKxffqivnHwVHH/rXc81uijY120TVqcTIJm7HwfjRzWSXzRXSsm5H
N4owzW873vnxo0KqH2E5RgWkq8+4/wJavVlcGdqfYqHsq3j/ycjUhoxZO6I7zCl9ZRxmGQMzvc+K
M+6EaNpiWR1wR9JUgLAjyWjXaP2XwNyVS4j5KAygatNd7WdeRrpYfn60erUkwlRPi+FjySgR5BSW
qGXnpNd/Kr/CENM9adktHKUUuRjzvVEL6AClWOhK0NRa+XuumVmN0PLVUqKORzkJ4YgjtQ08uhu0
WzHnV50ctRCWBaY/FnW3U8A4WJLTUbY1u3RKr8oz4c9Ug87L2B7HEhx3LPbNv7b1bASZ9BrjgIIK
fgk8ahSWmLko3MwOKRvTWyXNDhbhS2iDDdyF6eBoQUToWHAaSnEIfEIF0RyXU+QaXCFN2GgTF1di
qdg3qRmvoyHOUiR2GJu6UqOjzOnGQTfGFVEYi5Eno9BUmJFbwlvQnXmEQSa5I/OptwobRSl/8pCB
xBV7f6zWgcWbxfFlT2elbw75bO1tiZ48DGxZsbYmvvBY3YEw3Rjo3AymaPgoumaD2Dn2jz0egO2M
5gzX+6GfAaJilVc5CvbNM635LaZHKArE26YXDIWXCJw5PEs6zxJtVa++0UXf+N+xbwD8N89FqF0M
3KEdEQ4iBqQ0YLwnkFyLh9tf2F3YvYvubHZXJIwMIxZ+kGBut6KTGf7DhgIOZTqhAoj1Vz8u7smQ
rEc2YMKfL1P83uEI7Hbl+N6Y9MsJjivsdd6VbhErblfjMLbOKnlVLy1qe/JfrBHs1Z/RJCd7VI8m
ZCjtPHLph35fYaw1IQBXlXTKZuts+RWZhNu6WMwj0S1iqmUf7ub4D5mYxLQy3EesD+ws0MemLYrV
gd5DCrbXshzG62n960OG5WahfamoxEHdEb7SIjbXPY69kHgoLHGuDvIIKuiq0b7HcvImZoOq/Vk3
CBfRdhzr6KT1yq26cjK1FUQgXU/RYB6WbIeh3ZWCaCEdXYM94qCYsY0FdwIrXkOcZPUkXvWfRHuW
o//OjPzjoy6vBRCfpLVQhL3bvPowGE5NB1YvveV1e83L6TLiJ6AR5mC1W9eh4iGIUKDNDTPAPFJ3
Blr75VeJS1HXxKXqm4uCyZUNel2uigRvMe73tthjnmyrM8mRa/E3yLiWMUgsboX0f26FBTOWEocK
txeVxlcDZ6Kdvgp6w2VUbBfL75IDXqPbpw8oleUt4hP/06gl0bkLmyOL6MIakQkd0hasZzNtdMbF
JWSBDjZMkZCiqopdQxhiOSj70CVX69K04M2JKazmY9189kmzD0CjP7vstQPgbwDwT0z8DwmHU6cS
w162FdrAb7RLUj2ib0uriC5/JXzXN8D84TjK43tMBIKhfxS2BnkfY64dn0M8WLIdH9qi2MjmFxzF
nByo2LoqzUMFbKN2yUYORmZ55qZ/gId6DTDbToqOLrN4ko/5nKt8HYGrMyO6E/japilGmo/2XBtO
8OB139GQr9ShY68HgCU5A5yb1uCNUNRLnjA7zOa1/VEN+o7Ttg5AfCpoPPP0hb1BcKriTeAFAuay
3QTJj5NXXptbAphX8ptZ7mchDrV1xDJYh7+C/m4NMU4aPIXc8E5+MTp9pXSXCvljHbDpT/wyydZM
Xk0922BCC1Erjv9g6Kd55Sohc810gNb4AwHsxbeBf+j3XkEKSJ6iXmynFVa6W5Zi4x2LVVphaUFb
2Qf3SX6xKeQwI66aEs0KOa7LPJt5bJZIp7/eZBIjeWGIlZ9c44yw3WKKVil1n1a8DDkih2RhKbiM
0aeAs2vzSeyGM4aRqwHFRVDY4gg/54StLH/e42XWzZI6L/E0zqu2/G7RK7L1e7G0NJjvMnqwE069
PoONFLDMR5qicrSjdc3mXyGCSNbT3L+iRlFpeUCJKWYAQPnWlFSHYmzJ+WJo7BRMdGVKhcgLA83t
8GQ0FR0WnGX8Bry/24iw1pXJt1BiFDwTqiDb0TJE+wR6atM+YPiLc5UB4ELANFGZGsmV22JZY8H0
Lq0XeaClQIbpEGhO6FbQU+oIbQAA3zxOEDpvBN9WGm+Kj58e2XLD38Q2umbsX5W9V3hdNrYghS8C
/b9BcYcUffLuBcar0gbKins77zu8aMq/eBF1Guch71jWfZtQX1oOzJmGdl4nSF6LdHL6krS9KUE1
uaPOXYC5KwZRabCf+WZSw/qNblmxSK73ebpxsRXdvB57crU6B2bbMEWvJbMUa8KO27enoG/Z17Qf
Up6atsMuTXpNRLsOXEHPGop3fVGJxxgQ6FGtzIX11kivMRMa5jIJPSXyg2l8iY84kt8LSD0tAr6S
RblApjx/5H7wEijRSimiQxFz/1gdLo9yG0/0JO2Vaptv7PY5/skwJkUMGbe1cBmQK0hxx/PdOkGh
fPRzeY0QspUhNDQJyqjxqqEuFHKNvWCVIhZbgN6wi8VWU4FFAARpEJfma5lRrJXLjPDSV4sqJ9kL
UidyMFmS+lHMZxkd2BwCqSpj1HoOsbZHq8l54urjVNMkF8RzoKZc1EQBSiK9NDjkos5zFFk7luwk
yaNB8hOTGTbn8rGOMd8MxmFpsqt81O1PhHk4tXuYuTKz/tIDH5kTcxuBE4NjWq9M8Rs4PmVF5NBv
16f6Sn7jmfDCs8h+4srEjroNVBKaC5SeUR9cIvnYGVt6pVcMMhV8OsyKFm9LGFMUylTISNkBUc9p
cZpb++TzaMjKnpC0Uy37jvlt1LThVY4NzLcyErgqGGo5vDKwIHZY7X00v0OsbclfCrZVRS+2XERh
H+Z4GDTzPqJywaLbQtWf2Lf75qQE75X+FCQtYoJk30MeTz8vENXOwImuBAUuEChtXbip6mJl1dxE
xJ63jGzjkyzp5yi2nL75YhrthcyUqvTSpaAF2UPEQtqj6VZ0S1637ZbkYy0iyKJA5KaBo+oP8SjI
e869YfpTRuBZEE/N3ItURze2Dd3y7icwp+O4MRk1kQfKRJLwQ/ztGWOgtF7HrbpOTcbmJv1Bwmg5
aMwWCzEz2gE9TEwnTWkNr1WDjf5GFMDa5yjd5irpNqmjLOQ3zHkpB6KLMO658WHIxkFdFcxwJZXE
RwXwyDyeG5lusIuxBe+Hd4/5MhsEylRUvDJmrQAMscGaxFoFWMGNuqKumRYRJKr22vGzG4kM9MR6
LwOawrKWli+Jh4IM4YZlMaVa1lzMmxHT8AoL6NCswSsgvq2I+FKPWn0t+A8NgociQcWGqxchwMpY
CtCZo+8ZONPhvlgC9rZhN10qWTlhqY7Ig9JYZSSxlU2gFSb1yexNjb3PF7oXho1p/M0Y91YV0KO3
ctN3a4vwdHpJi/UK0BeyHvMtu6DOt1myuOUQdzLYYUeK1vDcK4zgI1p4uSJZINznIIUAH+oO96Gu
Hwn7LtRr3fxTe9C+BN2tGJWt1SOK0w9E0CGMSjTkqxXL+Ri+6f5u/DRxqdLbSHkzra5eEQu8z8Kj
ZaCjPmol/gh+fzLmfa8EhQmXE6+AAgZZ19u9fOiDnVnWbk6gLTBzvoZFtGOtl9If63vmDVDHv1yQ
nCCpHpJfeFayoyXXRnUTdDwNymGK0wGeFba6ldOPCK0rwN3toeEe1qddkbNC/ZtNzYHUEd/2uUwU
EJQOvA6L5UEatiHnvqjyYj1wGiRP1rLnTk+IERkMehXhExjCMdXIW4DzD/SsSS5l/G+pc/LwzxhO
AkhdCZ9Bkt97PkWl3IrYlY3wN8NsSk5Vil3U7X85FdxSOmLw4ro1axoGBfZDBXbcbDboPqkd5ZXG
fxIQPPI35SQzZ/UEpmC/xRF6QpoFDnVJ9DpI6oFUsrfMWm1hXPKdOAjy2PVQg4vEmZr7soGaobSO
P+uTij0ioLQAATIctiplTEWJgRSMiZwprwKIaQ2f3vHCc+OuzA1AffVInmo0mCzzi+GWYwiist44
G6nvdWjDRuybK8jNK7Xaz49FnhGCl0x5QnN2rTHQOEndEqzjoTv4w8YYtmrH5sCWW/NCS0/heUpQ
boVbh7+r20+F/LhZBqnWDtk9kWFQcvrBEXXGhd7M/ypyAUyRIV/iuJdNG0oIwhqgB4AweczcG4NK
HSucOVuGLQz2CTVujC8VaK4H3lAuqlsVf3AlkKDV42paFGwhuozXpT2S/oCkaO/4520kbfQKivFP
rjdmdhL8KCtCd1CarrCOoSCVtH7UOUHCYk8Bzjwgxe0fajw6WwgTR1PuweasNDmGiE4mRVbupV7Z
i+RZVeYBh/+QYay/w2asyxeLyuaejb2LSE4/VOz+Zn+eMnDc9m2cfUetk01807/vGreXT8QWjwv3
iDS+gtqhX4MW/44cm3kpUlhvIvsOcV5JTE29oR/qKPk3yrzg2P/ikHJsGB2BtMaW6M3JodZ7R9YJ
Z2XiFxILd/XNEzVQYnxlUXWA5eHK/muH4o8ZBwWaPdLUUDuP72++lfwQIsImclRqiiyTsDkMYmd5
K5kxERew8Erk/1O6boXmmFw5Cjre7jCFVEjxvcn0YZt+krN7UCYAN2fOp4G8bnzF/V8UNqFWnqrT
KJVdFLbZrRqya8iUmdQQf80rFSrCEFDqNaNtV27vQ9e6AHVUFsUGSzpg/8IRJv2FD/yfTlgdLX1b
J/9Mi5xc/StjN5KiEwJoo/1kQ/uV6sfck5G9SvczkYEG9aQynHo53cB62OrY8nfjr0KRV1V7dTnO
4Y4/F3fg9y4/hR882kfL9qyu5VGD15p/ssZLE746QhPcNL0m63uyRtusbnWEO5gs9gDraUYCObTc
DMaXqX91ubIyWCriAMizmToTy3soPVPEO3MWXVLu6xZWbc8zkhMok5N1MEIIIxt0H0zhLmzGXbjU
olW/F41AP5QoqzjczWgoe/KnkHRrEAKB98//HIPmvQ436RBgMizH7XJbSx1zGMYneIBpQxnru1E4
dn8pQ82Dv1veSqil8fQxDNf/4+m8lt3GtmT7RYiAN680AAjQk9uoXhAyJSx4b7/+DtTt7gfFORGq
Km2RMGvOzBw5qXtubDcDoAkuKeYQgEXEyw7Rxs2FVUMBID7tpD7RWBnN86HAUDRs2BGOxC21RHH/
ZX6RJMhs49VxYdryb6LLPlCuolcfPJBSdYsMkZmnp9iEZ4swpzAnSJhKZV+RPlsPcpBPSCxIMI3y
x1GubphfA++eSrSEk5JLF+M//mHyORK/74hF8GbY8cVnkAIdLezKR4r5EqkEZue2rjlJtavau54G
Lr5SPhWHYvQZTCknoQ6A3w1Omar8Jo3i7vlPnQaGEUSi7T/Jf1slt5EBo9CxaLzLx7hipgsnyHSH
la9oUZ4R0w6fJ6987BzD5hN68bzjPjKz2zj/MJ1HXF546HE5rIwry/LJw2maWFoza1zyB+Kk/uF0
SiiX3xWPa+bOTDoQ94L6PhBBUzjplPmdj4J3q0M8j3+dtJXdtL75y/zCW2ZD/5mNfQRbfN5XMQ0z
sOosGCGhkgRDy9lSCmHnadiTDcImOAIXVGfbSL7QGs5ZTVSI9/Tymmmjap/VOIcKaGex1DQb2EeN
zA5kXoSgvcY6SOY4aEmV2zPHOLR19sB5xexvX+CIaY/nV+bKg3xxopj8VnN1uJ/YSQuqsRcd14lZ
fDhjhH34j8Ezs0+gNNJPzQ4InjwuzQxwNIF/byZzprVYneD2bxgWbc8qoHNODs2IqRydwaO7SXKk
XTMvBjeG6qMTAeJScamMMD6RzZv2B524eOyT/zMgajQ7zyRWP0CMi1hh//1j0O2ryUq7vnWNeldK
/cCagu2vQRolrf+sTv/c6ggT6DmAnLUf2ZYp14jIU3Ob40bv9OZi8vYYRoac+NeIT1BB8Ie/VcCp
VfjI6GhnlaSwSpoBX7DhPUgr9bDWcBj6vbQae7CYpH8MOILRLLk2LnG7tby8Ln2Vq0RUjs8wzaTr
GuwRFyRmJT02JSmJGXdJSvEbrRiYkXAOkYDdCvhKNT7EERCgtnytivk0TIphltdAc2Jm/DFAAi38
rs3CWmJhLTATSMOxLmnlTbpnVI9UNtV3fFW3tdEuQ0spFo/wItUDRLThZaj/RFwWcHVxurmIK/el
bO84S2ZrCdXlBXklWPjz8SjnPK5yaJrKI8bYKrhEdfs5p8Oz67UHyU+dLkUafKynRjMr6TEe+Xtl
n9rftD2R8Fjt0qd8Yw/xEOt6RELcPEjllhKv76OVPVTiRMp0iNSz0LVTS2NLQi1tKZ1KXGQxGZIU
XO/fYoxQM4WfFo4nY7zBouoV7AHNsfP+a4r0qkaEbIIvyqNAQra00Y+E5LcYsnvZPPG6D9RmAFOO
6eUwssvc5tqI3eZWrFJRrFJkH5X+b049nTF91HwKsGpDrahDabIDWZ6D3kmxkbHaPrNG8GqQKhDd
NrRrzsLZ5J6dPB1PYtUMlz4jbodAoK+RBxvbU2l9HpSrOqSHlUbjGkOBwI6ogZHX1kdeJYDdke8N
wkTlRao2/xL7KDZBKHPLY6V7p0/qt82T1o4bqDrZYuE1PNtkq1hGjrW0q/+ds/XVG8NLHv/OXEsr
2EvnU0pompT/LSOGhN4djGM1w4gpChB46nXIY1anOe30rJAEvjCdxuaBrRWvRAYEkq2GjfWMsA4p
HVWMXg3vL1ypJofE4UD0mE65RSLuaLG1TOicJG7AFMpVteL1aBgWpXPsxL6dIgQmxO35LpIcn+D2
XYDkL2cyawY5vM0GtZ4Ezu+aXomlUU+jie+lX09pAiUu704D8Krkj5XnjxQNZcVpg21Vw9o7yvjM
yUCmsNxGavMiFkbFSR6+cxTBruLVfJzxvObkyYA6hxOhosWl23VZmv1mcqiX1IuouDGS1pPb7V6a
IE4e2xGfXLIzKJ/qyluMg0vQljkRLsN7X8sf5Apm8xsmgz3i6gSk7o3Vb6DNFcnL3uFucMy9rMFS
jnihan76V4Npn16XGBhNRBB6R+gudC59sCmlMOX+yMqu+a7glV66b1wWtLzbRbwvaxz0JLyr89T6
CbH8FqIa99A64hrFDjmlhkdTfcv1juZVz8RpofPJx3gTRN9V1r2HhIDjwpc/vDeh8ZKW82P+lKJv
LPw4bzrqjnYtFXmZeV7WmTELCe4kCHtM+Fw7Nlx2e7IFRR/VLo4gDO77xAjabiRDaZxMMF8rT6Vb
/N45eDam5RpFQEzHy6THN+rJ71mLHRAbl3O1aTe1dOU2VqAiMCxm0hUzi4MAJxMZHpWYL80Grb8X
C+F5ElLImWGjmzxI2EymV3aB/mh/09+ht5jcqNRd1m0hbB9wsOQ6NH2UQolfG8Quw3OoM4DOxJqm
BNhT7psGxEXWMxIPEP7ahm3sTch12TwEOJ+n88C71aGto4x5W01UKvBmsLXzCEczj+0g07iOywfu
QugPK4cQSoGR7/lypI5jnXlasTHpShPIXyyxt0G0HVoUAEqvAXqVmXxiqTD+zTYqla4SgWqvrBuv
6xwMxvSKTZpEt5Jh/DX9rRF4iXvClcxCyDRkFPMWyby+tZl5EBlygGgP64Q4ACy/M/eYUiBPfzgR
BiY069wXMLZxZC/cuNSucFFPxDmilg4hiA6CQ/wxmjqEeBoryt5rXh028/g3WFwFXaug/8AJCo7B
CjYeMT6Ic5xUwqAOvkexJNiOlQcr6YeROncQ1HdlwP35cxnyYIlDi/5oAf9Vwiwqy5gUyD0Zj80N
ZG6MDpnm4yQojS7omouk1k+rVp+qYj/h596d6aCX9Mg4MhUF1aUbdxJXq5E51Abnd92obpmVXjH9
xZdRMcIUetVIPRgjyzpgcDCPI5V4leEb+O83cn3S195c8WxgbBoKOEHj+jBz/ZZP275lt8GvnYk6
VaVEq5320kTL02Q8oLwfjimcdyBdLdk+IH+Mxd6PK65K6FwzJArJGY4dRvcSS2WqljtDpuGa7uKF
tFjd2+5IDLj/n0L3mMwCsLKJSkqUq2FHp7JQT/Q7o8w1JsXw+LAItvPbonpWLDkTUz86eFnjIqV7
58BZaJgfTmLeKKTS7YtVkYGULHjYjDhLc594pmUDbDj1Kljxmh5WhJniI9GExsTp2g5XjbUa7nus
y/LBETWcDEq1FTlUZiNoLLweePIKcGvxqPpKL5+YPRZwUWDtC4P5wdFd4+fcAVclXm2beHus/QDK
nAXk0Wmxgsi5CzfESimQSgcfKh4nT4/LAt3QoGSpOeqoeVITcwGiXaIHQl/AhMByTjYxK+9bjK24
ZPaEo1QJ2w4BFV2ZGXNqt6WbdlahlXWXdk3PMXFXtAWmBDmY13fHwbqhigdo3/9u4yB+M8UsfAyV
CSPn6HBaV3LgUrEGmLuX4iubmDEj4JJs6DEH7hvLWrSfOKq5JVl+atlFVUBZw8xQGdMVgB+MdpPx
02jmG5sDm7plS8HNbsKx7ZN3M4/vmnTKwJZAZsuK+Q5FBnDcGWrQOfdqZw6lcg+DgRz8s6Kqw6j6
e4QTF+tCple3ThuutXrZrsNUsgh1mIeZc1yWPlO+MrJ7ubKAsGJdAgyY9my/a2eQSP0G9OWhn/B7
xxQPJ6jKXQZRXJ+ba4T9QpXCUY8f6Zg/Uyd5FSmxOysjhVK+wXq+K6wUxIB7XrkJcd1+QL33dHXe
tRluldG+6NVwSbmaq82LCv1rSpBgWgENXX82Xf2iD/1FGkcYwGmrf6eyvLYxyBbpJ1lTjEG19tbU
/K2JiTBj91xiNscAhrCObmb9a8wqmAQbgkctY6jLvYHVwERbDHMu/W8NIx/x8wAgK+1EkzIeGAAz
IsFg8cF9MN7pCDAyxblL/u4lGdpmdAZcT5SZrkquL2UiWsz6TVVhDPezj3rpG9lJ+N2JonEJjqQi
PTYixTI6B82onyr2fKJliSwH9W41nFNHuRWb0dNEQiDP5uN0LoWOQk0MATxXJcNBo+8Z8SKSbhL6
gAZGdkRnUSm3ozTdYL2vExe/tvOHIR1FVAdDRwwngY3Ho7WAplXzvNUuo23SVvn/uanLJEI5SQ8z
PcDAsybOZfNWosa5TJTBKldHpR5u3LZjSrpZu2Gpv0meiAxc60lUfJqV8q6am8wDC5wGmqk/tBTJ
KJgudIw+6+pOU+1FAFfHTUPhKLRLzPI8lfqlybMbFnR2IamR8+qa6SEG2iTR3JbxWqu7j//KhdIG
1XpRMlRoD/7Yvm2Sg4mnS4WKFrNCGQn1CTwj+6a8GXBRxwjoDO3VBqPdlJznHmmA5y7OlE4OLM5k
s6OECgRsIcNy5OyTCvncyfZZazia7pwefhnXvM6vhqcyFbZbiKPqKdtevGaegNuVVEOxGAKwzgMB
zOt5rtSwNKSgAo7Pj8eTBQ7oFvYg5/xf2KNfYalIKP+a6UVJ4yWbMaD8ivdWw0YcgaIfzTP1vdCW
jzoRcc14cdwNuiK6i0F/bLhJCz4MfVCYpegL39XgscCTUwZ3BE7hFih1MuuXRcxeSf4rYs4nBs9s
cBBhCnaIdHNE5L+7m9LHTABwyHOvXQzXTGdvqKGFUpcyRRaCASEUldsAKTPRP4yKGLXjeLyAXlvZ
4eB85/VPh5zUzEwywjqrJtXtYFFp5Ij6QdqJ9mmmAkTx5ELYTwhR6tmlTMU1buIbqvCCmFOuW7fa
xRzUB8+3YkL5GvvQRCGOGKEHuowpePiV1tURdwtuww58Feu0OU+DxOZTQctFBwtBai/ah930l0xA
JUTKf8fcwbmqM0g3YcZ6FYbaeUiAEeTm2chYU9kM0fvGbM4jBMh2OvH0xGSVz/FzMtr9tCVLI+fO
FOHK1uTR6OJZFf1sBatnvurEOWRDHKpA7kv129gcMnxD9mg+4nZ91pnHUoAU3IC+2bMlJsoLYbim
dcJcul2TEpEfR6p4BfzJvT59J05/WOrvThY8l9FNVtbC7BIm3Qm12cEsiu2r3fyAyZ3k3qNHWoq1
X5r0ydOoLihzEgLC3mFgxQR4oZklsjuPUaemkPVbIVe+lv4BrunxRqwK8bk0BeKQwD75T2bRfLXS
FpEouGjf+96k7kXRmFZq1yI8tqLvtUxZqjgbFJmNm7YHX9LMaBCjOfNGoxWRfnyAneIZDKKanbkg
+xKq9+IfBeDbGjQ5BtvF5pk0+Do9e0nOQIdV0eBgqJW/a9TiGcKZsFq8Mfu2hTZf9w/y+iwRtuwU
ivR54d+xQNbUEkFK/mEMNO7KgXhCbN0e2xy60uNiRDcVRV0Zf6lwoWXOPymIWRmnJQ1q8a0nmILo
53z2+nQE6sYBa3YdWhWikX0GS5OGTwoFQJEsekuuZT09HJujUdn6MSs60eJkRVQYtfltpeob9bLA
q0/CQxkwPjrwjjSKAUV91KsgZWtMvIFnWoUyVcPl7iy8pjP1NfAsKkiu8PL3CabwWSo9a7zoTfVy
euNZUEnrdNWJENZjqoh0Ert26N2CCN8vD4nVf2S33oxe14KxreX8otviXBIobaenEwFcxzWENvut
woPrpAd+aq+B/a6tgbXV15KCgUzLqYn3OLsEgGIkRcuI8Yc+vpyjU8yuFmh0UNOLwkUicPKPyb0r
zaPatuyNA7DR936I77VK9r2vb/qkX61yH7VpSO8BKQ1+AouejYwBbihd/MtIL925WOtQz6JThr0v
7Zzd4s01BZ1Uk+NEYpwzj+WMqtM3bsKknC+62zEmt7krw48xmJSntUcJHjyNcFtGEawCXIJo6JqB
LNqOWthFzLuCv36o6QSmesAkZ1RKMe/1Gnf87C8noUCeyFp6RAAaAViLQ7nL/nswCS27lj2eJDQz
dqLL+kmJz/SirCviQV2TMPiLB8wzxlucHGrimi37mZT+yT8VR+8SBHxiQdOrlw8pGVwz/8dw5JPs
dC6NIPw/ob/TMd3RTa2I2C0lQv7y30KTXLXiL6G7TS8OWps/M5XH9axTsQTN7j7DFuRe2NtT9NG0
5jvNqheF6s5RSQcvxRe9arBIhoeT9/vpR21AvxDsNnf6YdDFSRpiBsOdZsvQbYYDIYHzQIUnUxUd
rgVo8AI0uHSpzuxjQxOvRE4eSb0DwGYliakneRDDexiJcQdNhLwz7Tm43LaTQ++XMNuApPs9Z7n1
c5Ut0G17DUvyVlHN6WL9KXdvk7Z3DmI7OoeTC9vuaZVZj1HdZJdg+mLWaoZrr6M7tExPGdI6nLPy
gxn/MNSjhw/BTS2iNuAzwR/VFkQFAhwrb/Z2KI5qfMQFodhKWJo1nUjGuZqp4X7HHe2Ae3CtcR1q
eHlj4nStGsTEVU1+bTiDCjtvbS/hT4vDW8nmf0//bWSsd3nIb2NLJu9ZKsoRYmnCJjnrQ8OuQyqy
w7qOQ50WDWl8MGDce7k5L4rLkyaOrvYfhC8AgEPoNH0Q56x7qaEvTe+3opn0pz+XZtpFjQ/IXC45
yM2pPwa0uChn7oW4wHfGmhLS0bE2in2DvXjm9iwpaxaOVwgBHOIfIB3RxrlyioeTKQ8xgW/Z+GFS
YNKDWn5ZtvbViGPcXowBqu+ivxRiPt3ZnrADXHQ6ZybCQnrvOUsczCa1R7gV5pnlMAuWvAT/P1zH
drpiM/VyGaXc+ahVtO6E0QUvS4JfkARWC3ZPgQ3RxxGaPpQY7VDQHz9RDwrMe5m5robUT5xgYSug
PVqaqi2fXTub7OV87fUfRJ7x66pLmMj2pYYwNuicXPc6+YQKcQCWY0tZZ69Fh3mSDybCwWCeGoSI
CDYkaDOWBYrRXlYsOmNxSTlRiCG6FnSEJ62JRrxJhfk/FdKy0mr8dTlnkq2XAGCnZhCBH7MqTicI
HflqBeWgB/rGYh5/wJvR2uprnfaYz9fkGtcBdgPjTkFi5jeG5eE64WU3EqGRqOWGmdHCbawregw0
BC22UvwamUnq4hVBeqUU+L8V4nZMxDjm41W2qWeVJwCZ8IuyyWfI0onCynx0Gh2bZlm4ZNAsWo2S
yjq0+w+VYOC4dQMtf0VX7BI+ABa0GIUAbah4hFTReGyiMDGBeELX3KXaxHYVHjY3YGkj+mrX2kFm
51hBhAeHDaybLN5/YMXgxS5gpaF2g9DGWZLiLKlwlkw2zggcZzkytow5hOW9RX0W8ir1VGX0Kqv5
A78EeYdRt4IOp0bxAsQSDhE9dlgDlf3fSuJNzfewrT6zYw87yi6nQ97WuHqWw0h7RwpdUZoHVCQQ
9nviwhUMJ9tQ/TRrSYCz9tB9Dfq4AGhAdRXkiT6/CHYm4LvUpX6Z5fSUgfmOcAz1ob33TOp7QGd3
Az2gPma88gXYiBVAuEppiHLZWjSUymSznR55jfCSV7/NkEdri4dgK03DFgGJSgpjqqwtoIwdNdlz
TZ99e+5w+RMEkdqe58xZEZhWP1IeXfFx7JFej5NYHxUNICLqn4IfPJcltptUj4BfjEpeS5+Og2Wd
JEBtnSiPsIcFfYJ8roH1z9EOY+3V3d/MqQ5jg+UFCh4xKSjDdGXtKmN4MFIv3UDhDydxasSVd7PU
x6VaT1lunwwlDTRgiN1mcw40R/00ZfkztZc373VZNQgwfeXkKY10eklODrRxvk8ngcs4NeDVsaYf
HT2kpfOSw0eN2uUuND0E/l012WuTKpOHYKlo8Nlvncyjqp3jLD9DSzhsTAftc5a27Z+PRGN36kmW
IXng/oaxzIQ0AlrQW8lPmXqimo5O4y2IT2lW78lbmGC/jOVFKdYwwl7UUwFpUxQWfbWTEpoc90e1
vXBMuo4Ri0srR2PL2DVMeNJ0It8u4X/ZxEyCpQP5sCzRRvaZqjA9ArcQ/5ozZxVw+930d/kq/4lp
RNV/6fO/K4js3s0swyd+LNUFIEH0b+KWKe0DCGLGPgd0OQ6/UahDDNrNpGydnuMKxLEOa5KaqXQd
Cyru+ySQ/nbto6vKK1zSDmmG52E93eKREGVFHelFSuoPS+4/2EzIUh/KoJxzDV6m7FvA3iaTr4ze
eseOg4kHQwmNjS2athVj0amm4hPkakp8dsPFop56jIhUutMq8QOcBcw03ki0LXHMyUag0H8MoZ8W
GjV0lmc2/dH90HrJt8AqOqpBp60nlvKnAcSibHyoRChnapHoLqZIRmwijamgxxG/7IiD4W/iw65V
mgHL8Cekye1obvafMeXVmay+YkN64Goz4ZzF7P/m+mR8DCd2ejeFg7cPNq1fSMrAloyOCXGMGOZi
C1uep3olgC9jw4QaFkdEcq8TP0h+7PLGtS0iFhvBxuGIizHXZOIkUWSLxsV75BsqdmDxaVrDZ24o
n1ZCgHZ62OszWTERjSB/sQkPv1alvRZ0ujdfuhQ2NoZxzxll16FyG4JOclr15FRCTEXMMyGJTm8l
qcliwLMsBlQzcHMcTip2gpSVYUmaRhs3Bmshr7a1/TYT5wa+wTbVjmqv7DdcPoYKB0DVvspJXpX7
7jV3MQ+g16aBL+pj7NcXXl6z5FZOOWkMMEPozhHRbmwYZtllKjdeDbQjoHlT8JigZvqRovraFJ8s
EHjDwleGnU81T7PqnHj9REhGqZ4GHLa3PR1cWBccDlni9WFl/WNIpbsM8jqSMO2o1+KemcZ1EcaF
jkgHd5Lty6BqpJaBvoX2yaKV5bLY5rySPozIctlm8qNS9esK24I9V3j7jKalrehkmdGyR8T1GXGd
yyLj9NZHIdnklIw290SbLie14jPOaaXvPkHaHYYMaz9lyMqFylcD0oCthxXZrQy7o7QChNXcmTHF
Oo4WP2bnRWrsS5IMBhTOyo7lzKNFea2eLNTj/mQQP1KoqnagO+nEzzr+OduLEBxGaqxxhxklZRlM
5xIv0pRUPJQKmQt9C5XwN8ITIhsNCbooyB92ogX5f6jr6pY3053XHdoszeFp4Se4y2s4hbp6kfN9
AkJ/oqTAOZIswLfCwrOKn1nCxW3aaCI8SaFYbeC8TjJdi0IZ3MuUUBnLYcutFTXFB6wDyInp5gwD
m5ym1Yc61+lWpWocUOjG/J3N07sbjLdhLm/FKA81erNMMVFJtEq37Ke1Oo9afKszXlBmdSzKwdJY
d+7FST/PA+6BFXsZaUxmZzaFrsznsTVpKdx5CF70G7a86HtSppKj0dcr/1dFWz5mKhby9nOK2i+K
PKL8MKxXEBEy1Qi1BF0KyEcifQ3p+IjNZ7lQWu9MX1HsDeeBizVlDrC1DYo1eihlOPtPGh3Q5Yqn
z0Wb08Ik1tka/bYBOg255hMlPun8qbS7bGKfaGiF5z6iCE9zcf7wJCg8G7pc3n50sCu09kx6+zyd
OQ1ENtgovJj4Hz0SFvnXpCo7Hng1ZyIV6U0CN7r2UA2tI9Q6V01UXtX0AUnnOVBKkpi0ApkRTBpL
ci3Q4vVejqmCbAVEi5E3qTkAEuT1n2m418HIow4lBQ0882OAzL0pCYiFg+x8NHH5EUvlu67TF/pG
jBeK5/RbaYYb7WGScs2fQ6sgeogrKFPLZoWkEyuDCWWyu8UFBo4DGhm+yO0sxs1HcgUrbtgajDuD
THCRmCevQp3aDuAbHHwTjzoi9gZLJe/lN9aUFMLCwstrp9qMKlgItiqi3IjwwzpuQzfGZn4pUWlY
IzC4rp+abl7K57UCgJLCyOLLoGDAcMh8Z8trjCLsKvkTFY7YIFRZvsr5JxhE12LRZ3FVjXbrcqkx
tXOB28fmR7RjFJAL4sPCOltzfFTY/mhacd6oTjPwzWH2ox08JbSqHnQBaNdkJMfLTBpvkV/JNRDC
1wQ6MaQBI6UJGcu8uvii21gb5H4WgbFFJ2NZP3E5PKR6hkkx3ZzxV9v3QB9ap8A+I4B+6Kd8HgPl
o87gVzDDJzIN4LiUJYhi43cDE32kpfc+itivWYh0IBcoNtbpNLXMATUXeY3Fa/zbyhP8Sa0rUQ25
cC3i3dRDS2629ZmWxKfJeQw4Esn4MSdYACBZTekIuv/mS+fPGYytGQVfSG/KrT8cob6xgKtN9BBE
/5qNRkL00iQR7nhWsjDg71JDOg0qMeMd2VbZbs6SM56HmOpyVT3natjIy8lK76qj7pPEOJRCvXRy
jXnI2jmpEm6bl2RCnG+dc2sT5NcUAtrjrjc5MljEIcfclzkKdEQ4nX1P90geDS6+aRnfoUrKmpLV
DymzkceXh/xVRL2f9auvOu9IUM+my/7U4vyPZh9AgVtVviD/AJG5fQ3EkilRhd/LEs+iooArdjJ/
Kh8TKaH0RhZVgyu9797akBHYDNK5OEkygHG0hQRS2uxJLAIjDY9tfMCh9mfkyANmCOM8T/fILVKZ
LWTpEgA4Ktl4lIAys1fiXtvn6H94gmMOlrwjFNqZesqYUwq/ap+lzja3e8RpYT8yKALHoILUpOyQ
4r3/OStuw2FVWZ5iCmCqSG7AkDfndeZm+BHbG4fwe5tmHC+iG25ordZpU9UfcyZjR+ovtHyisA0c
SuLSH2Pqh8irU228n5QPBeAR9zVh8I6oyscMPAa5b69Y6aMiOZ/E4027q/N0MZx456i0JREkXrR/
9NLytDx+16rsLX1x+Lv8EjFb8r0uTHo/2l0UM8WVC5n/kbKOPGgo0pIn1AX4XsN2yjvXEyUty3fd
WkGuGYS9Q1DJXgtAQRFtMIoqyP7GKYMMIbk8zGHilVN7VlifaL/LcwOb2Yrim736lDmEK2BWvHNp
7dueTumWkdV+gYpan7JrHOWhqSdhIUuB2hrBXN9sDG2GNB9wNMAhaUHqxYyBUajvs7Z+GNOEjL5e
JkQOcyZ+Nl/NidSskz15yL2c8lsA/XbwCKfz3xk7OizYVxtHr14t3lUav3MKDI2qeiXVzzzFOxmB
oOCg1s8ptRAw74AbaIdO4iYrSk/KWCtpR62JPKUpfMHULtMe0lOPNXKkwA2o60WY1URA7Ts+i7uT
HiCO5TSaEFmHSqGP+aeh5OcKqEoO9H8zX2ZAWHjZnEQKsSZJgzTb0dDwY0vmNTYEN1J35Bv3KhQb
wVdoRwrQViSOafTigyoDXVZkP5xCyxG3btGvMjfwtEHYvpzxYbXUmwrAFlEPkzKQzITtveqWYA/i
ggXFQflDCthQkGjAY6isEfua9TVAnUX1ZX04OWzHjGKbCrGBN2EHRrOrP7W8OksN9GfGESl5qUin
td6/TEkKFePPjCaMpoucDxW88FdkLKp0uN505PHRy5iO2gokjkOvMKM18KTc6yaSAGnxwqLFoxxx
C/cZW6FNy9zjMLJ/SMt3gq9EJaeukeeWGn8iYFYjRD4jQA6YxlZtlwAEK2vUQ/1iHh3e2ybvbRp4
j4o1H8PoI+qm81Sbl5UGUoZ/0tsEtMr7YFXMHeLZ5vIzidPX6urVuodlzlRJaj/bjrGAAWP67Woj
qH6SRFn82pB9MR1fFlQuS0IU19LDMs9nXBHnqC2JlTkh2P7+agpBP8HbzDLP1lmrtGCJd9oP3qVt
LJBTx2t9KWWesjOkyInCrpIFFPZeysHKiNss/Y399TxIiMEEtWTQmQo9cOPJ3yDva1B01PpZGACP
qywz8EgsONwWWHpcH7mK80wJUmiNYAJ8y9gMXP9gbqgAij3sgqDCBDprmoK4so9FQdBP4PmwZ0gI
f9RYoQNUDqTICc0iHLP11Kx1gBlcNg9re0Rt9nN8cYJNYIICqgsjAEjEEzyB627DC+Kk+rsGrpZL
GYd1Z18W9mWCrhJft8YVXlp1cS67+cJlvVqrl3Bvmalf4HdRzIDm7l4KtEUL1Tw9RxBr7RNwYldq
OIw0eNxM6tIZWNpzCgC9UjgY4h5N+yOJ3uAydn6CZC51E893g/W+DIVuPUl9Tuxd9ttpl6m2+8np
S7Bebk+OSk+5pHoEOn2h/Js3xBZrSmhWrE5pG+hqHtr2C4GW6qX0gtOQDSsdggOjlgurrvGNJj+Z
WeWvr5nbXg8XL9tNMkxmejtBbNNSQ2OW9ltXsBc485Zg35OBxHHhqsseJpqfszzPUt7X5sybB1+h
2h7V8WempYwSeTAdua1BG8np/Chwr3InwQUH1nTXUzrwMDgsYrrwXKbSCSRid8HJ+SePF9z8e/Vv
ZyShOdpBC6yqVe49LkinIktDyplXJZV8ee8bw3dDJICmxe5U95I/sExUYLz+EhSUGTE7Q511Py3v
NK30BtM86GgK25pWu9g6XbaUHibA6jjktmjGFvsv8nuetnJR4TCzNxszHK8qNm/rgYfUNS7ri5Xo
YUEYLISPwwP9OZTon1VQYCuSnCwcJYqWav0k0GWiwDkfyDCEUPwsx03n70TSQ0fs/qjA/ZAJgaM6
Aeajc6Sql4mlL1AfIuB0L0i5pyaT15iIFInjzSoMWK0EJ9/6FKSuVBlUk01cm2RG6VGKdy44d/aO
cianddYYQ/t0CPvTQLhegVYmxkClcYwnhpeBs+/Rp7tlSywtx8IvnnYtmKKo2ygPaEEmxqmEZbSj
FHSBkV4vwfgCt1HJ31v0R8/WKfmsVp53jxEA4cTu2q7Q/lPjUZVUIClwiEmPFs1egbaj4rUsbV/0
6TEf5EAUIE5TlVKI6TRzzVhLuR8hRCsVIQuTGl+GrTw7x0K5S5L+kWYflewXV5x6Wurr1DQKqrJQ
vXR+VSSc2YCyp8BdEdUgF7tDT/vTiIlfoBhQBYD6P5VewawBVd7tErofCtJ707nvidAOy3mNPeT/
o4DRJ8fpzWFTaLTldT3oNlMWJAOLrKycFSGlZZ6RM3h5clFjxFRD1jkTZ3UurMiEbtpYrjPScGqh
6J5k8ox1q7ts62IAF2oCa4MeqgFiYbn4mr1j58lYztXigkZ80nX1mA3JLfBotHl3I5F+V1mqVnz3
46GmPSDriPkS9e3l9CI74tLq9tkm7mvSgr39vdU99XCM6OIMbpf8hoAjCAosgGBz4n+h6VEoWeoe
EBZDP3cT3GvnsJ2SCx6lRKapTrOhIvCipEo2G7rdalGhgSnFL1URzhJ8cFv8GoQLVeI9iPa4sNjr
KrFvgBwxpOysPzlXJkPlsY/wJJnSocXSajf+WjELt1ud0M5Uh9OYcLXLEDDnZ9zmbz2aP6QFkgK+
hfUyqAtVDM5bs8g3QMlQ+g+746wMGbqbhnfSyS9NvmpuS+GcorANgya0OqB/pP/H0XksN45kUfSL
EAFvtiRBACRBJ1u9QUiqUsJ7//VzMIvumOjoqZZIIPOZe899kxmmqhyffFsFYIPNdcL8SDcOC/bS
ia9DIoBrZfxds0xIf2bElwMCO2P57TvLE6LxMywz02ZUN26zBq0j12CXgzxEjKDmQQqZM+KKgLMf
4Ebk3+qCpG2DWgDlUo54mg/Zv6cuxXTJ331huptOtBo8KkDPgVeIaWFznFjPulAOesGD1XyMK2Ll
6Th+F/8yzLPaVzE5F/zxlxgMhDkh+pqviSnfADvcap0zE7AgCZ2r+GM9acUXiwFG9I1QHKcK0/k+
e5gJfTJpFLMR1gQx809UA/6iDeKYfixG3MG8GV+mAKet0k04jERirlZGE3t79RTGQxoDyBK+yzQH
BQlkNablBU+wZCiEOiI6sdG6IMtDArKa+IxwJzlgyq2NvUT1PwgfqI/XpJKnSok3fiiTDp55F8dY
eFNk3LbizfngUR+szXyIKS94BI7ryM+Dy7jGNUSEcSc0Dzw5dlRsaNYGqN9sZuniS7ARBu4idkMz
Bv8xBvefuiUZ1ZJBaAEosXk9dGxWjiaqguSYIm3ImfqMXrmUnt38LhjwdcitIKB4arCp2ywgpg6p
jskWseCZYEK6/jW5gySmr2MGiZfqcMaQJ7EOrmzmeeSnptmtwehKqbA72vNr8Z+GEK+EPDPWAw5H
54KJIiSM061XnVZe96rhtjLqE4+MiCQeu2l9NxiDqU11Zq/g54L5XEyAwb5n2R0l4wm95wnwdkC8
8L8qh2FOgvZcU204YYMam4gjoUE1VDeQsHNGKsh48JYbLPUbMgBaMBWgviIRWhYz5s8cQvuaJ+8G
sSpGUj64HU8ItZmoNixlDxZZohFyLgtJLphuLT06JbbXeOYujn15GV5ZG+y1ND009OnzfF1Y5rYJ
bCEYhPrUHpNGOzKA33fzsBul+ZoTETphrjDk1wjduoHaf9HjMAYITY59WF+UEtaqVr9OdvIDXmzf
Iw2UIkgdNnwjTr44wy9eUwwm+o69Nnk4phcKFZJ3W/h42iqCa9jd+bjeUgjz5ucqqlPjHgySm0qm
GKp5w5TWxEEK7qN9aQf6ssomlrC90vTLHXms9utolV6tMb3iKUwoU6lEJXsNupqVbo090C3Xjamp
/uIksy56XoSR+mWIgv0MzjpTHFmlH8T4O83sLqzkNBI3VQscy1KDoys7dpSoDulrUCjY7eNF2tXR
02GmcpAs4yJUxaUjiMNBwSCUYSzXp+dURLdI1j/mhMtfJ41XEgeTuo9tt6vJ0t3urgVnbGG9qvpK
UGN0WATnCTusaP0SzXcpI2GgIrQHh2UxJrH0mEy0ogkNxVs0L0cDC0OXfrQy1ymRfwKERGsReZQq
mPm/2k1nLo04IhiaU8fJzNbZ2CnHksS/RWV3Xf2y+T4llXrK0yc5oGex2CdrQupu/uO/ZAkeu/ao
LyXdTQaXRw50pjktU1+5LIKFHB9DxmhoyEHX85bAR1mxvNvy3lT/4EDxsOYtunHTYYmBLL6BAb+2
wTFnnscfIZDmNoz1Jkbuas6SZECRAXKo4aJmBDLRafdcBzVwOYUoN6qqpj9GCtMSLoKV5atFGrBK
YKLMZo2YMsE2horGxNe8vfFV8UPxnjjIzLDVC2c8rpx6rfotoB3w7cV7ViAL4AsDmWxP1nCO2Rbh
LKRUacsAbyxPFwGqP1JWx9Cuv4r/0KnODALzdwiryRaRYXjB8GYv5rvDXq4z0oPyDaOO8AJ+FkH+
H2TOSzkUoUpgrvj/h0Ge+nrqMQxnRX4mRJ1Mr/5sT+0Wdn2W0WMk5h7t0aIyx5/eM7LRSWi4mgQn
I9uJ5+rSPAGBIEfAH4V2rKSUu5V/Yg7n+NzkH12bXlJTO9uQ9WQyrie0vEXSn5bICdT3FaXaBIDB
BIWG6uMrdrhxXxuQGXY9cBmEM5uSUTN51rniOTypbQqt81fbwupRBkV+XfAqs+uay+zSSONl0tWL
vDqX9SM5gdGa2v6mWM2zAkvbr++NUb6jbsIrgGMKkWmGeKaRpluXWPChrNCAs9MRzxNbu2iC7mPF
R6aWgCew5LLgQ1JOjtkl5/rF5wWsCEWAitvLGAkuULdoblK0zS98ztxxu55afHpwAlaTm5iZixfm
uk0VxFCctmSAWfVn9W8HcizuULOlQZuB6XsIhAqZIZ9NpQLE2557oV1ougsD0xY1lX1jrf+wjOxp
ErgYxfOL3JDBDNZIJoZdViFLOc6LIBcAQczADgA4Q6zVfqnEvg5Xsu9HUrMlHHm+Q4aCuQHapWOH
xqnjx6Y72/yOu0of/vYNmeskSKzF3wFgck+GN3TaSQ1mXFEmtFzKC3PPxIWymklIqV1KVQrN/Deh
iUN093+JmRqbO7vBsE7MURfjTJvJ31kR9V9TjaFb2b4DFo+fvd4dx1Ry9WVB/86/DoS2lVaGwT9t
YYAHR1JZM9VsAvkXpq8jpufSqk+W4c9UIizDAp+ACDizPzuCrkZo0Uo33TDpHZwBW4jj3GLUCsnZ
Lqm1K87TGenMUF+I76orZIHE8q6XCAeA1Qz3sXjkdu43Cwx07jQ/mgUJWEUQPdjDr0xF0ldLuFsV
XRD3TASKyD6UZH2stfUAOowW8Tmt5lNp5GdqlU8Grw5uJ0UzmIgf+6DBaUjuADPc41yKq+oeFBXb
Ihtqk/1khIBcsinifwiw8onXCSdgBVKsww21AsNC/9dchKH5sHzCZvZXCeR/Vfpdtvg6IySIt4wV
i8ea3TTsZOAWKnb2MfpI2Ee1TbfHPbO058nACS0WwtPWs9Zs33r3glF2N8rfzCIpTK3Amjd8x1NZ
V1cfMC01Hvep9w/rZU76dbEe0xwDE++LiZ4R1ruSMyBkRrKsZEohmJ4GzFU8S9EUTOaFGPd9AumX
XAdWSap5ccjXhmvXhZb8Ri0GIxftnjcqb/oQGs+FP6H8jqTgX75OoZLrIOlzN1OI1mRw53Q7z2lW
SPmEihnAwFQ/ouWISECkO3OlBTedFax96qXKay+PYabtjaE+gP+dUC8RSp0hCNvtZE1cB2sIC+GP
snUx6g/ZUuEn/mn5uVgGRyLbxd+d9JNRAnFwPiPJ6+vioCXOrqwog/CQ7pAfeBP50IbJhJbjAtbq
Xr2nBvAZg2jSDlSH9Z73nAY2gT6Uhbak8NW/11MVImc+9z34wPyXoiREx5eiqB+wUylLS9EDCbEj
dJC3pwhSBXMjebbwZgr5GaOWaQdtp/EOrOXyJBD3QX7QQ6Os/Ryh5CwugUp7+d462MlhcZEeBDR5
3MHwMPfCwxpVsSDyZHY1bNb3FpGxf6NLQoc2EJaMoHE2CNXhEFshIuYYAavmmMtwoawXbPWuo6DU
JaET8y/XOsib5WROoCs+CXbX4vqe4v7FYxWP0kkn3SL/Wkze8cpGUwXmSYPDoBnhYt41CQTobrWl
p1TWuH6vMp4urHbaSqbM0cbl3qmgq5v0NEg2u2hwrv68kLtQRYx3dh2KuYFcTiJ+2IYivGdzOKs0
nnQjk7aXtxwHuT3VEqg/RAO6wrWYXBJU1gm9bgtOppOIrm123X8TmVbxLM7aNHFQSOfiv3VY/Rzu
0U6V3i2qcbMl7u2bO73nL1vJD2s0Bi1iBXOGNGXgW5FeMyt6I1IjhnEzApxTpt+1GbwlWzxMd9xD
DaueufjsuGI1pTiLXf5SDtM5vVn+2kthUik3wpGHsgq1BKc/Xhk9R8w2BoKWsUkczM67wC62xfFE
PeNKzquTiZtjpTf2f10+nqBtngBi72Kbp2C8Jkl17aWI6KAFm+rXSMguiX+HgpizGFTDGuthkiDY
ifcVTSRYPtbiw1sMl09r5TBBxb0bUPjYXYvpKPszTPkBURZHRj1cBw3aoS354AixKiZW7Tdz5+sT
G5sMQbdAl18aNNRHS/MjjVU4dBzVsYMRrb67sGCJlwsuVz4Zp5P2JDBSCaMgvDiOfFGN8TIa4TCT
5CAcP9GvEqdLlH2rdn6qDcTAbwtLZERJMx2QQME4FoBmLqTG6+KUTv/AVqFWSatQlpewCdXsqlbP
Dszd97yWpybvTg2cEt5VjCtS8Ykm1CtHwdH7iIvhUiAx+GfC8ENroaOr32W0SPO7ckYh+zuqbgJ0
ZNVPEOyLrHpbaG9Q68ILtdCUGRxwnX0eY4Mx0N5EPxuV+VVvrKsG9WCpFHcRy603tFvpeD1b5YKt
MvFcnNXuuhWjDMNTRpM0VMdenrlJdzlZ5RWg49SsbvSzvEFYMRluzeeaQsEY212D2KeyWKLyEWN8
YBFBduMcOJh56ulopc1BZo5GIYQsRnUu5WIzQqCApxitTa+RlPdpQoOAJaiYISb5gwlqinCNFBGx
yukHokYENkPQDqIk5HUcX/Fs0EPg9y7HgDSFfytkN11jwzsHbY1BVknYnFv+OHtJx9AQSX4dEve7
G/OOJgMak+wZ3W1x+P9GT5vnkOl71aPshZi5YKyUwOBgRmGhjK4bl0YSqLhHh9dsIc+u/kjRzNGF
r82LZOKYSVcQ192LJKY7JVEvV88CfX/k9Hfr0IvqnpIxEdsll1QbxEM4TNiIpBIiIuV+33sFWy12
DnueWn8siMJwZbzG8/IqvlKcYurb4BYAwZ09stFCIDXjgHZ6dqEc0A4HdC6nnG+7BLKmTefRWszj
f+otMRn7s7pZoOlKMrT6p1gKOy1hmY5bqIjPMS3PlgSLs2NuQ8zxJwPfsoSXH17phyVF71VpvznZ
t5Zlx34EdMenpALE6nOY8HbglFWgYft4tuZyTbRAz3P0F79GCe4D/UHjnKWip6NnQW6hTLnmiEbU
JUHQt1/E4EZac+z+dqmGSJhaYq49Ezs0vtds7YnqQl6Kg0SgttZgLPTnJhIXlfMxu4ww5y2mEY7J
kC43XC53HTaijq1HUmSUErLn3AuSp9dS82J9145kMJ4oCzwN09SAYUeuDw6YHyxlyITMCh1sbZ6L
ArdAiED/JBn801acZz06MUl3WFibVO8dM64Iq4UTVSdtYt9i8Ym2GJVQ4EKOHfmKiw8Nn8Uf5gC7
5kyju0IaW2TfpBxphOU5eLa4BPVrFp3jeDmVxRMrM+MB9v7s8g1MHDR6Fm8SrRPJkIW0X56wm6fa
T+zhYLC/4F40dTJIqp+lfG/HlFnBo2S923yiI6DE321rSndsgbTLJ5VHzKTO+UVgtmN15nYYqNG4
E7mBTAbzI3tTng/YAcWMpo2wFYXJV9hj4Kv2CCa3x1L1thSNd2mEkwXPVP0r3h0Lj95Rfkwo51ia
jIe0jS8RRg/bxDo7lfsh7v35yK5yxfKgqKovNJDYiqcSNyfB1k3Dru+u2k0ldeeseuMRJggcN092
iuNS0BIUuD6SU2r84HFH4wkVzPFJWAWrgU2edQ38bafF2cX8Hq9/e5FusgSgVkh3VLR3uerv40VW
gJiaOrsjIuj55JkMeQNTyfShoMbN5DetD2PqLNjdqf2bS1bYlM5tMnYs/F3jJUYFRmgU4eD/rQ37
z4V8thdqif2cckK7pAsn/w0Zrga2s+rwtmx7dwUEpLPj1UxIYw+NrLpKuXrQBVll6fJYovox+L5e
WOBTH049BLgz1xkK/BE6G5J/YgcgnKULQ5IJdgT/u/2vWX5UXb2Zq/0uI7VLSGPKTZ/Ey2C1XJq4
LeYTO91bLMZTNb63TEOVu1x/bNAfhUdnr86rm9IjUsEmimtbEvVi7DYJ6UwMf9PY/112mEjHhD8j
md+W/FHJ5U1hD09IQRAb1jlrP8xpdunqIZwcHxHLbaKbd0Rs+nbL7nEMzfkHsYzfazZ92mamKuHT
rc9IwFLAQ6FtKzKxxWafC41takr8cE7FzQJc2tnpZ5WFSbQ3Osx95a6kMeqbS69iRFcZ+cy/Vj3d
mUQ/HPPe6xZ2TIks3G3/nXnKBKyLv7Qx95YSZ56GKxfWOZlNvP8LAy3LMQJyTgMDFYXgTrDV3nec
yKuiPWMQxuroYUUOQlN5HTUM6xIee4ZdBsOuTkLTNG6j9/Ii2ZE3tGezLE+TVgSx84zs0VvZtzOW
wybRcxxMByWuT5KAU4xztBz/FB3mbbbEsoqjQk6ChONgTA86++PCVJDCN5jDSINJH0y+CHdlm++0
ILVKZZ9t7LoiXPRAmoXnMO1uyj7kd+sL/QF14VHqV+xUgEh/Yj5eDckwGv29kajh8H+drGRDltKs
S952l9WxDjoHt0UqHWokJxpOA9u8pmcztTx0H5eMwKF54CEobhOsI/0MlbHn0K8AFQBmTzARMk1q
Jpvgg9wrqDHldNmv2Q+lLUb1mOFsxshyg+TmUJvYaMohCcKh5ZRhiwB3pgaL8/UieEo409sNbmrt
0lolnnA9lEQ0I3Xt4lCulWv3whHnRx99S10xUu7F3bWf+1vZdWh2/i6kadoY1tOrw0GnVDC7FLZx
2XSd6+YmCCe7IYbWdR75TABxZh6QvJn1fCpY1iWqTdKsejXxINniB+xjoreniDmCETYFfv/O8EcD
ucUsTgWl2HvPZ7bcbWegjFx9LTRf1UBJAZo1lddOkre0cE9tzEYP0mMge+utdRh+tOojMUmcKTZ1
xK5RVvJPS68Tbsqscu0BzCiviUab10Dxmc5DO1xXI7k1LJIVU7n9ITdnolUwpTiINnVB+ToU1ZFW
5zBZZGkeSKHg0cdDhPSQiPZ1RdiNSVprj2XZXzqC0Yl5JJgbsrWLXKcgfwF2GTSckRG76F1s/6RA
AiOF92T/rOYCKX88b2FqDkI9a/yKtgRaplJiRDcC5wSmM+wAE9OuRLw08/SidxXcMOKuw1TK47Cz
FGIEgBiJT+ShE2YPB/9M+74ScKR13EcozFeKaSQsNmS3UnrkWUkDkr8WpOjW/WXIDU+lWa4Nxv7R
Wa6j/ycQDti5RuxcmzqfMQ8aTzfHlt4AG3/CQDrNDDUAvQdJA8uXyCrmN9aouBV0rwk1ao1PJK4+
VHubBw+8eYQTb6uV8aDonV/nIoAQ29wm82Yjcb/FDcalEv8e40Drg1YDO1LuSvDbVuJI4b6p7Mad
VryCJOx7zl8Q0TAHEciC4qezpJchgCto4GFvIIiJpbLNN+ZIdmCOv71leNVyYfjt6g5ZJYjSB4NO
uXaFQamb45F+HwxSKlDdkNbGgIyxRMRP3LgCGRz2WvwDPcDgjDxFchgwR+t0cN0a4W6eDvVbHTsB
4sqHIyqmlm6iUV4oxZP7Sh7ZMGXOyQSkBv3dxspigsc5G0Z85gHborkZr+VB5KrDv2mr8bSPDXY+
8DrbOmrs4TAmkAfJFekxZ1bPkehihROvmX6jobwkPeWTcxJI2ZAS4AjWoZtt9rFqH0GyRcNoFaav
N8LvEBMUvtXYSE1QMLJ22GRF6a2Z9aCPtWBOEC0XQ1CtB2T+Bzt7QOaEJjhhR2nHU7boHHZuA+EP
sDemReAUMElbExQCVXlhMxWrxqs24NOkCEujs00CUisZZ0UPma/us24JMxgJ9a3cflNjJ8WUcgk/
xL1lupYl7y2e1pkcE2fuD8wKE/qGIXXRJWg3x1Xvg/qykJHDlx1gQJqiv3BXKYQTaeD0kEkWvc8D
+Qdol+WHUkcH47+xs1jb7RL05NJ/KQsYi66k0ihkc+BC/1FZrqtAXzHQ1FEyIdCR/suTmshnPg6Z
ECCtPjWMQuoiKMYYgs+fNUGXO/cMRssdpBc8VbqNceRe7lI0Ulk+hDWoGyeKQ86nizP0lzqFPEoI
rw3eTu0e0qkH5rKyYlUIpBlK1lHt+4xwZWhEWOdM+vr53AI0IsavNF4dxP6W8+nEnx3cB8hkEe35
lBZHFOqp36PHi5QZfagr63TnP2X5sTp7A0pMRXk0BYqrd48R1CPQHYtdQgbEjLwJta+oGgnuvWsg
biP5vmhbAw6KnrZF9SD1dNH0Ieb2nYg6u0gCIdhlNwAa4St0f0fFJzTY2GTuWJQnzhfTS2OmziA5
7C7ItfEs5xF0jNdFfA+ZsY8Z02MdH7COSzbQ52dZ6Lx3iZd9coQA02G3hVpmH0NMa0As6Iw4+40H
qdCiCGYEYLRQ6mEAWziVFnngFwqGEeNv+y66heC1N2yR8hidASZ1sDJcpDTxTRa4PoJS7Kx3++gu
du3WzegmU34rjShENICsJ7kjZDzM28YOWZrMVqaU+12VHsxVvnkOe+AiGHjC8hjLBu9XR7QvtSYP
GmFoRfLfOgJrq/BZOJvEBq4Cmbj6qylsROS4ClYsG5a/5FyLjT88m92SNs/xdRNLmuIwQRGSODAT
BLiJox4sGk2AWu4sj+74or8LrfHH1wwWWoVzpNPCwukur+OrYPeykkSYZqTZwQ4a1j+VzmhPz71s
0ijUyfMNJY3Wi0z7EVZDkfyzi/Zo0GiN1XBJY+Vi9PolfbFptAYMm1A9qQfBUmX7vltxAhAiXQ5e
/63Y03FWCm9VY89cqAH/SE6KA3I6S7bJD4zXVZMC+zWSQYYEeNGX8dgY8bGSfnq9CHL5bakcF3To
TrAoG+XXCb/YTvyzFIsfBZHgxDtOklROZBEGPuCU7vKnnYgv5Eyh+0IYwDkIVvUxlZEnDYvf12lg
cpvBc0sCfSYiDU9IzKbBiFtvR6pig/p1eIi1fMqZEsbrLbpRu1d3pXDn8Y3wq5tGuKlOqh7XBnfL
hxpbrF5zIM2gcVfjClAaVSLeEoHm7GShnK/XDyw5cbS8XoGNxcjFzDYcZDoZ1vSI+FPCeON5Ok64
dkR8FopDxvo/+/gmAXtRoCXkm8R6U6pLBGJjBo7m4TpNE+/KQ/xlRyOMe8xaTb4t2XovpvTuLgck
Wf6QgwiCDDo+zHa8NyaMXYsXaNyGe9jpVVflqd5MKDM5BGzO8HhSMDQ1ovP5fC0HkiSWm7RazAPj
a9PCmCiB8xrlOQEearEPLomN0hK3sLVDC4kKW0q9t/3MiiGKY6ozuktChow6F4dsmq/l1N+6Ed8T
jGjZRxs8X42+P0Df0tmGashi5oIBN5iyFgNm88y7dWc2/ITG4kqV4QKhzWuuMdmGZHurpPWk6l8b
ILnnSh0wF7VTuMxR0M3ZabOs2uI6WuKavy07pSZM3qRXaYNpYSPHQvWwnz4YmrypMVR++hmkDqo8
nZC0xDh5tSQCNYXKfjedTVu+xoINLpIRgmKSqaTdlDETWmEc/cvk2BvIO5nZVlnb7OOtIpK0J0Wr
1WAcgTCk4zNW9sKJfZRybMW8uiqboMQGoO+raygX3uzsnAK+P/15rxBKmMPcw6HSMrxLy/sIFEBD
xBAzp8c+PysKEb3sQIoFGzrhksg6HNvwagT7WfRHxUQ3fa/6wFqPACEswCvRKhmvxqoErPEvL8u5
XqoP0NSx29ZzUCeLr5KUSeAv88v4BFG41Z2LHk0hkOUHCxkabhzdSG1jW71iK861g604lEAnzG1P
02iecS+YifSPzFbu0WjeEotsASS0NlGonCK85crITTBSk+J1kPBL4kC1vzqm0wVZcILpgcBcvOa0
d/MLCYsEAh4kjPDi2v3qfQK9D/XD0l2Tzro2dnJrL1l+Mmt0g9S70lD4MvUuOGNGagvRQShcG/Ke
tfW6hQ8SHHTCOFp9jce4KvHEc0C92Aa4IdxejcDCCH1yVmZcvi9G/lcBwwmNwvlnAOroi3cIVFhI
YP1H3kI0naFWgbrRgwlFc9yWRVmSN4eqeCXE6xbT7lhZ9miRCs2v7ZK+GaqBIPkHuuqbk+6ccTrA
LvgUaK0GC55WE38YYwROiSgF5HHfjf2n5PeQVd0zSsnrnIeecrBjtaRxnqb5iODtIcX1o05ysq2M
e7TDNfcUENU1lMV1SeR9ot+23KKShCQoBnWGDFNy/DJj+9/+LZ9UCAuBB0iUzw0BlNlTG5+aye/n
qoBo1YOZjZ4EvNGpwJO2ETpvXti4OyA2AHHpmWhS13+2Dh1djQISdE9CTc/sqr2BmEHJVS2CoQjL
SO0j2eKe/dKjIp1lRjlkDxc0d+rrzEBU1XtXCplK7urBDAdM5XZINJtEsKOsa8DVrFukWLcZ8YXk
bHukDWcZ31SyUrEKVCQgEOo3y7dpbnaWvUd0+Ywatreldh+ib6urAxQwE5IDuxuPskkaAPrfIVsf
TaURxaw86I4UFVfxu4LrF1Q/Cktq5NiLPi1RhzGChQynRLJkZ4Js7acOKwdIEPoDZ4VKicpDT50t
g0GjFGiX/LqmU6hpG7pgj5YySGHJlraF+GPPfs5ccMRUQE+kLJga4sfYqAMh1uWTAqKjjR8W/ZGg
SexxZxLCR3RgWoecWg1eUHUzjvHNKzEQFgV9GIlfaBtJOhjj+kiCg2Vek2G4D5RSs6uJNJBKM8CG
qUIKIvMvskmb6pu3Ts3f6UfcRSUvWWHVsS+QiZHeQZ4A+QwWn/yMpjZzESa3ConaSe8RSYAgJUKp
rL0RmuvUmrd8JLft9KqZSuZQgbAVMB6e3Aq0UoucK2Bq5dpYmMqHOQFeAQZrXlFZ6I7FJvemV6FK
WprG9kNb/Ewzz0q3ZXfiW7MrTCSp+hKjXTdIiSXU7hjn0Fl+U1TIKSrkMaVHcaZ7vlBtNSaZcVUw
CMnPf4uJF104ntJdGga1Q73At7HZCVFx7WvaWo2Z47zeyhwsMq7B0cLQlLBumMDWionD40C7a6rv
MXogyVFD05HCHtrxvEjI9sFg7fLSRvuQ3SYFlctRB2/jmBJsYOu4DEz0m+rPyh3zzCY82vrTfqla
wLUKpUjpjoD3yFQEMsgfFF/y7FRRoXdR/E4/TDN0zoz2qY79Z23Kn0slBWM6Hnp69Qg9vt3kJ8fE
4OJogdqOEBKWq65CDSrvdiO5FrQ7oofpf9m+dZJvCSWwahCNiXoBQ42IyMT2regmTIPCE5PY4w93
CLcYkooszQ8AqtSIDmCDbSZ8aa1rQfRJAxY/4vod+TJRlOSafqoLRg5RzmligPt5c9TzpCvkrPFI
zn+UDJnzi936FuySuM2vtdJdFcoVBPGYKDi3e87tDTAts1BAKa+SLLoWdMWmHo4SGqUy3cMbMGtI
zV+6KN/WvHktsOBbk8ZIfn6YknXT9PyKgATXgnmpDsrb2IJxSjdHeHdI6w0CWnbNRWfV25cfE/UN
yQn14Ow7MstlDK5xB3mvaM4iaS8EtyCXkML9ZCJZIotFW89ZZZ5tU1zKvL5kUX2OOcQJBEsIv9Jf
HHBTtCQ7Gc9SVRM3MpefU8IsXUuwTZNRHpuEcYwXctIBNjtj0C+keC/yHmb/S7zsrYW1Rqxdpopk
b/CFSxnd222XQQyFip51kanu0+otcbQ3BY7Mfsym+8SgktevZK7L+mJENaXMvNqH8ZliOFo7pp4Y
BSqZQzmhQeNtM2HMk29h4ryj8gLaAIgp5GzW8IJiBV0RqxmI1QSi5ZJjzNDnfamGtay5FVplU5xj
0ObK18rfVdU5OBFOWgDnOkcDY4Q3dMA1a0kM3YZknapjs/E68vlYgu0C/BUzc0HSf0vHCX+IstO5
JOJawoM7v5OVglbmFkOwmtYfhQFkOW6xIJWXo02AvjAX8kscjS8LjwdMVdtcIeXafqk9UJe6cl7v
UyinHbTIGZF8hNwCbmZDErQ8JewLW/h5+suYhHmehKV+MruRMKvirNAyC4MhlE+b4+pEG4lsOZTQ
T+IC7gEMkgkd4I/xD6k4upx9oX8Xdelq1ffYs0HqsENlCeyB5pgxVy3I/CBU8JieqnV9l6XmI8Wc
JBsv6YA22d7CP1Yvh0HClYx+j/TUY8TMsgR17Mt0x3WYKc+RPX1NtNaMLJ/NadO8FSXZ3xqbj2y5
rqp2HSEGLcLrdfgXD2MgTan5cfQxjCyJIUF1TfLlaqU0J8aps8yT0NkEFurJBm/CkhLxV3HaKStZ
kfl3rDpeYF3/xYT42qTMd1ZH2IUEJ0lnQj7iZav6w/r8t0h8jR8J/mjl0eXinke8bbxPy0197dlf
VdnR6XRyyhMSAhp3PIH6D8wEu03IfOwciflM4BXOndTnsueqJAi7s2BZaFg4YVfPQK3K39KQ7+bL
9CN6zNQPVj8XJ5zYN+DoO+nqr8pqqnaGIL7iEG/XsH732ADvInZjL2LAsFTkfL+7jrsxf52O9a8y
49K9aF6jMxn/j/9+ayUvusICu37Jx2E/zWip3sdT54hzRUbB8KngqhjewCR/zSUqQx0wGSJ9Gyu+
irwAI7WzTSl4WuzZGxM+J6VmyHA0KxC8yuBVNspyEA1sUWLdX+M6wJkKAkKc4i+KN3wF6gkaw2nd
s3OI53tzmZcCv1Z1yV55yBcBK/AeqQhu4EDqeOMim576t4ProXTpRV0Q/ozEuJTryTzajE5WFI8J
4x6eQK/VtKN60DDUzz7LA69/YIvJGoRwoMMISWSvLo1HWxAqC0ANjTZhVojU0RnxWKTu6jq/lVqe
9WPCrCOn7ySlCWn4bjno7JEtm1+CyewELGKgaEcST/mUobRsyPgh8WSkT0spQIZKd3NWtDpxc/PC
mE09SJxC5dmY7ZMYq9NXjGjz6w/D9hpCDp/WtI8LjuUV3CmxYw076KqO/cZUPRMWvqI/Ils/gqI1
5uO4IElcLLeEK8jw5ziwBa5oJYk0qWiaTs3L1LSvq668sd+Qyd+G/0g6Tx2zFvVrRo4LJZXf5OxZ
7YvA57j4nDMC/ajNxMvCejRl8jH3W7bWEQ4566Sow14lKYsu58QPyUFtn4tDZxClRvRm37RHtqAH
mxNHUcJipUyG1gJLEbq8vQwnMWAXX1BLMJhBne4oJLP/TTrEu5A2OvUOt8bPfZVotYgVVqe17K8b
OkuAOqHZPjSJFMDMulQ26Cnq2R6OoPU/ls5jyW2r3aJPhCrkMCVIIhDMbHa3JyhJLSHnjKe/C3/d
gVwuy5ItEjjnC3uvrQB2tUvpuuRBf+E3RNhs04P6JtzkpPQZrLBMjJxa35Oy6OWHqFS23NGTzInf
y+05xHs7k7oT1RY6mKvsxrFyker52vT4fEF4pNw+MQJLkoJUIqokk5hriEvcBgsSAcoQhp+KPzMz
Fj/7yZ0ICwSNCsBFWUa+1cHJQBwLdFwy91+tIu7oR/jbFB0doVR/kZXshfHVD2QIDeAsjUPNazuQ
6dK2XDcNsYKuQcRUti/vSwlXmvi4lnMU/92OGBUN/hrL7j6j0oLKV9JOGxOH8X5dzKdkzR+i1ALd
BcUhhJ/120hah3W/01iDo/KjCyqPi/K5oxyUkk+L9jAlwbh6mTQCd8HqfKGCGTRSn2So+rwGNYBw
ZVyyb+vwfEhui5ye65GFMVyTXScOFzONLsbcnZtYDqSD9B54f/TNiYuuN07uLcmK68xMbuGPZP4d
a1hzxa1HnMK6rGKZ8//7iKLG7H/QP5lPpVl0KCEarAnyEmROcuIu1of0T2u704THtOZRUxp04ygX
umOYj0Grm6dMKU+iMvuTB1eatMHBl7idcbgS8N54sLrtIpUZ82RHPkdbFYsLSuAt/RAWtq26Y/W7
ufoiSiRNMh211G/oM0JqNIhi2NueFbaWHCYY+cSoqGbMVXeZPUbv0AscNhJQY7XkB2UsKgF8WqCB
68zy4oPeFufOnEBXh4eKDq20oovgEZ0xxT5Hl9qpQSzJgaY8M1EBvaHux3bcGx3AACh4SIdL7OmB
YFA7LOz2/6k75jMA5hCLhLh7mUARoh5CEJgW58/oT818dBhXmSQntPw7u3HCQhTFjsiGbkYViKMl
xsZVGorTYiyIXvpOjscbFopbFm0yzM7TIusGMZfF/bpnlvsPnE5FCBLBluhsEB747Pm5kfbVUpDU
i82FUtYqAPHeYhCZ5XwahxzzvAaIgXt8CjAZKFDlBGbYIyg+oUo36MOJFlQ4puh+DoGlIcgh6tqY
I2/Nak8XgEf1E0N1vk1r5nP4SARWyhvbz7as8Sz0HZkcKVZPIzD+4atzIpVUZPrDIs4RtdpBpQBP
ZdV2+SbVfNB1n70CzPLzxD5BlZpzLcRnw7dqHvZpuphYXBfs5GuanGn4W4zpoe72tEaT2Ng9EkwZ
DdJ86AzZ3RDLjPORqa7/9e9DlySeXa62lEi3b5JXksc0oH5BcLkvuuzEhN2vsWK0SJOl1YY/D0tv
wDtS/IAJQUmEISJRsOX1yAGzvaFVh0jZIXDLsb/aJH3mHe7Z2/RK4IIamu4wHkxBefR42v8QEqh8
KGnMXykpMwMz4R9iOQRSJXtTxNGEjm1mG41chyKPTfV3zyPWBf09turrUN7ZaEq+JmKnq0n4Ktqb
kEN9CHe8Nl9JF+ID/YtQMaofudE9xY3gDpDoIpOyK1SWL31aMruUQnaTw9LQAQ9XPVMZe2d+a+6k
cXW6UHMkjGc4yJ0cWaCEkQqXkSsbCwUYf7AN5Uck0Eh+peZOCZEiYHmbHaMpI75gSRpB9gwmA59Y
dVRgpite0RpZER4a2VyOEPaO7Q8OhNMxcauotCkYjkusXvAZtmCeQ0x0OIl2mQ5WTj4Y1OSY10D9
Joh+GCbwoQ2jW+OEMIjHbAwuZMUkNoGNvpnA4AUhGmOS4KNk4BCREUFCb8XnCXN4kXuiG3d9bjrt
wC0SLl5t9X55BE9GLN1HjxIcrPGmLAfIkKB5lmFN7FAlAkBWznk74ulo7KhTbYvRMCEZe13HA7ni
OycbocU3yWykY1PuVY9BDJGgQQASdwx63fqmwYZCGR7Cgh/ZFayFxzpDqmHv/to6xmsGRiA6/zaO
xfQYPfw+IGT4PGLAjdKoH7AUu+o23iZhgcd+uJM6/Ad8W+NPlwHUTHZKToq+gN9Hp5EWxHFxKV5V
IM4zQKkO5wLbNOMsEc4+mzo4qoHlx2mBLgE/OOPxGNC0qCrTu4hkFbKoE7a4OG6dWmGsu0NWVrl6
l8Gtit1op0gbXpDFMJ9FoX6HJbEe6muYyNo1wLSssMS+vgQSEKNfStzeIjO6o+bgOkElhKB89mUf
zPBbzKKP7i1c49uSW9gYcfIiNsmfDAEBd2ArSHZVGXvtzA6HWGf8KNFMeG8/H+bBCqqeS9j80KKe
OZz0yIEYDgtSl9LWe8ONxy05wh4aFjQNCDi02zLa7Wjad+BAV1TCJcYTpF6CMJ2WoQi+iFEmdAZw
rIESRhQn1BSc9gnY5nifm78XEx5bCbg2v+OxvAFR0gabWOoyf3ZEWSlG+TCY22GoVxcJmUnnhjxC
VciACd1+4qq2FJqBVREbvRA3g0qkphKglc/AzRjZ90o3DyQ5mM79uD7GPHyOVv5BRi4GELDGR1S4
NcBSlCj44TS6quEmLfpdg6XIW7dUbvmsFDTTLB/DcvYa7bNtMW6j4bEWyRu25TZkUeeV056lSemN
cenpCJnDG8dUfQg7Gsl4RDzaPYoPzbJubPLudQHNrjoZIGCLfP3MXzg+aw5kvWPsK8/k+qEox1jE
6voiZOMtWhVg3mia19JNocy1KtkMOWnPJgVnZnoKODmyrw+TVb0LU37npXSWxoZU2Oiz+TUBrmid
JUeRLF7Asu4LxpgrERJQE5+mf86r9WYRpBEtCE8y+aKF81lJc4QsCHO79qYs3fVYPVpWw2MeqD09
DX77Klop3GJHxVzVlhDm6tQBjx6FgTF2R83Vm10ELbB/ygU2nP88VGV3cS6eR+v3LFZPqmGaaqOy
mM5ikEJs0cNqkSE0VbBalgRGptigE+1gttjr6ZW3xc3o8UTHaDeq4taO4XU8FUjkUCeg32SwrMeo
SVa/ManbSWXVWpUKuPDI8XI1PBnEpzhEZpSNL3rEZix75RKaEVUR8T4Yv4eEek2PXOqMzqromTUP
v9Rvg964yaHSfrdPa1OGUBmhVz91jvGpsP60IrbGJkMvdp+w08Ch8HWRv6f/NdxrQVSXDIQ6JORE
jAkaWTO3xp9bxnQ4dCONoyN1TcijXY3pnIbKOaGclqibARee21okvaY+D1Z0ZhQllJfsozDmT1Sj
Z7kpsUrXvxeAdn2s3+Wbs2r1MToXTDSSVy8Jj/6UQGqIdh6+MyhQUaru5yF59L8LZ+zQbPSmM5oS
jm9Q6rhLQbyZYk0rILyRjqZVf+7nH2zfkwAK9VB8hNLIobRDhAJ+X40Unv/FmxBma1CX/0YMn/rP
cVQBfMd7JRyRjYYPXdQfWPQuA4Q7qoW1SXzTAEa8TF6IRlkz8dwQmrSJWgXLm7dQ5cnRx96F4+KU
tQx5fh/Vi9uS8KFi1YsMWyOrZfv8U5TDQwQdITSCSbu0vX5XpewB8w35RI32JNbP01jB+8q94oyF
GPVKDJApQ/ebJohXrdntT30FJqupXIgYBym0rUcUah+msptH3DkgaRRpcsKXGKqHx2AIB4iRZJal
wvCW2/6zFazPXEm+hOEmzkjPhM45Co8GVE3GZ+Yx16qKS6z8SgdYqPUF/vA5hcDVZC7oNbgdM9kz
OL31QP8pGpK/zMRl8LNLC+Msz2PAsLuIsqNAToRQbZ58m7zGY/VlsgaMZJYR2AT0OnQO672Xojs6
zRsqrCRsX6VJqQZSG3qjSjT4QTox5kb+4kdtSHxMec3NHUatZT6su8pmV0Va3hKT6oAbwwoNe/4t
nRqSvZJDY5cYA6sZqiBLqN+Jj2pl3WV3NfuDOpKf1ZOvbLalzymsXoa1voCP78sKmFfUvqwNYxpe
a7QwRaGQO7azHt4IAOsBeUAUnfFUh1SnJ22QvFSrvZhE3TFCPmyzvmzL6Mp/QpJ+9+zTsEt0M9kb
LNP8DIcFpoVgXffNR5sv942xHFV34kjvIiLVHLvH2p2yic1VRUTudDUq31y+UJCNqLJ2PYr5QtRY
xgCMQH6eYbDNiVgzNR9lUAxUZg/iIKtQmx4agQCpRg10dQzCOglEoyFTRn/B5uNMWCuk4+hdUWzW
uyaRCeK0W7eJfizj1bXm1Rzai07+HV7Ibka/Uf3H8vPQiYwANw1CmcRo9xJEOLYWm/4s1kGs4ANG
Si/L/UHEFijtFlSBQGOcKN6jYSG8irz198I0bZYWeFAiwuaFd3OfgobhSQaq2DIYQEMXr34r4ImJ
Jr/pW18zCiSRexaVGeEMCA+oXM6hPl5VdC0AerzZpwqwPwmjAXJEk9QRGjf3uiNb0BM729Bgd+1E
GMYIlpAwVnG+bxA2hOhNtvYEa2b77mfgRf/mhv40XQ4p2yNaq6orni+vyXAzZUAguxtg0QP7ONJc
GKCzUn6uMCg4c8DpH3lViatYd4yibYxfuxbFCIrby/bFjHN5LWR2E1lxGZP+3J52BcKa3sVB2l21
R4Re1rIf4xwFa5WeHGi4RAGYJesLg6ER7idRlHeGfQuz8rQ6DVs6oPXQ8LRDM1EJGBhWgAMUunAk
FMce5H85q2DSLJ2VPmqsroW1XsXjclRw+6P8W8yTkj9Dtx5BLOqx1xd/ZfxxRd76lW75MpVg5okL
8TTDrZUY9/8Oc+mhlMKxninwjBmOB6fmKl//RvEaNJDoVWQubM5bXEoTxw2FDjeTkiUuDsNMAE/R
8Dj1XByIVCjMwpXdo7yDu1/O1YHllztlbM5/VeTmjg/RiJ4H3odf8WUu0mBY26BucLKTXCSpyCkO
WtS8anbEmJcTU0ADPzlprz5VuXxpUODrZTeiNO164a6vzTlsyNhZafGulBDjkHoQLPGfZp7JD5iP
4tfaKzBhVFfyc5Y4Wz4iSe0ZnJgaHUpSiigSZYrjP82kPvQM1y0uwxrpmEwW5golUqmXq2ZbxJTR
QIPjzyExLwz9CQHFNMUForezKxJliz4rNve9WRIrTU/UAnmn5eX5pbliac5IEhoSCg3ZFtp3C84F
S8OV7+WSNkYQNcNJyBDLMTJmen3oNOPcPc1TSzrgFMcBsazIUfSevGRS5MUWRW9W3BGZVtIc5EQd
x/EBrwR/4k4soVv3VJ48T7THLNovUyAN7DnZO+QPpWXVtRLOQICaQkhC+jmnJT+/+giGxlPWmUQ/
ZHV1rfTl1mTGfVYAVA689F9Bsyi4FpPTwLtG2maMDEH8EgrLTi/qNY4Kp9IHZwpXR5xlB4AkQBOK
ah30kAB6qCM6B6IdNiPGBbqIGhvJdLePgCCVMtliiGVasLZJRzBHnd5s494xfc8s/WTxpBQVRPUW
4yXhyfm58GoyUDX+udq0H6aJzmkD3cyyrX9N+4omv3jBOIEyiOOKrXWTSa9UVp+mpD7Ewk6n4TrI
6S3ta8bWtmiVBK3bekurD/GBh4TxLYNdjrmBY+4z44+lsAbdhU+R/7uxkvDR6YQCoK5AeIj5o310
4s1MynMxqg/V+mjVKWAOwVjbZfbENQrdkaci4amQILg2C4uiBCNt87ftMBU11qUCOG64nYQs/P+3
uwq/SDV0JlOOzK8biQtNpf+Yn6jHGG642ud+N8nePGOctRaX1ZpLUjCt5KOnV+M5w9R0MKEWgxhI
+H0jS7lWrzLCEVmJwUTqckvhpPETNuis5CxMfbDqqMIsOnTKApyjW8aO4syJhE+eImDIXQAZrqRH
tpK3BDeK/rICImzqoCVJxO/YTLIvI9UFP6VrG++yYF49wYoxsvEgAlE2jOWQq9ZBG/4r5tjmmGNR
kXMzM0qZKeX0LU1VJEW4frMcJPxvOFL5ojpO6SI1Hz/2SWZTnht10FOkzHp8FuAKi6S4G275K5Cw
/nwFE6kKGuvz0NqZu3xM8WSkG+E21vDY1okfNSSC9rKXbTUfuQrLejQKtsLj7Ar/jFFjNo5UMl72
3W1grYDRCUmiAPmr1WpuK0fepWRdJQsJYm2KZkVBwh7ZgHM5nw1WBY2/CJTCCUm3e1qhW1UM4Ab1
u74kDw3LSA02se/zW5eJbgZYXUapw8C0I14NZZOnJrnHQ0p4yy97UARs7mR2cmBIQJGKY1odEjbH
Xc1lRsJFp1j7KZntmkQTh5pobS7DV/2Pv+ub89Knl35VLh0XxWqLi+ys+tcQmgcZLTxX23liJpqj
3oVTGPSlGFRJHqwH+ThUKVm0c48RfcP+po8Lvgwm/FMCEXR6dMgQrXPMTaxfZU6W8JN7mF2POjht
RxoYOgrYvBMAa3i5vDqs8F+jrynMNVm3msZHzVCRL9AlBmEdi6DLj6VkeQWxafqCaxlm4g4T+2ns
NhnVgsJm3xeHpYJoWPCaazOSZd3T88RflcKXtHrjmvrCXZ7noyHfVSAwkP15ARmPTsVwjpT03P+K
O/OYomXsvMOWD12zbTQMC+E8tMufERRLc2XlgsbGiNHB1PBJVch2fwpeJvxD1TlnDwRnJuY9gSJ6
CmXcYruJbD4RmXGCfTX6Vtv5JJBLkk25b2q95xffvChspHh7+hQwwE6ZpXtuqbsUXYPRTGdjWi+k
UtW6l2xUFGE4IWJYc0C0kBOh8BTiLcube0QrNzAKdl1hUU+Arljz78TfusWuUPqtMcGJ8GrTbDY7
nGPhGrp6lbFNqJhGtmxtbakovwVQ9wNlU7r/Z+aWb92scIOISH619D5zS01jR7I6Bu434HPWl2rq
Xxov7jDZJR1EHUP7pDK1qExDngp4IuR632bO66l4zMKuhZ6QZTTaXoQsHmruEeRRatdV5VmpQXjz
ilrCH9nkqvW879z7OEaOcVPQmBGmgBzZfCWC18MTqGh8sUf8WWGlN1sk89c2FMJNtrQHFU28pacB
wBJ0uDK/wPhWLuVnJWO7A/dR2EW/nCMjOifsobKaQLAQvQTKQfDrs66d4rr3cUider+H6SE5Oksz
hlw9to19DcHRHKU9Pg5hbA63v5au3fACXEXzHYYMGIj/0+Mj2D1zrymEOE30BxPb0uG98lv30U71
kokhtMF8SdjJBlTk2LKnxjWy+jjQJlHubwrrY9FArwgbR8olJ33vGGGguTyvC50LT4sEUiSBGYL4
V2ZUtYBt6jMSEczRNSPRTXRCTihAaFMQapyWvHYxTPybGIbJd6s8D6TUVlIgsrUyNjs/y7JgC9Hi
C2yqvRFTAqnLeUybSz+ZF32tr0ayghNRrykTHU5e8Txjk6kWP4r+zTjAG5rs7hyKLR4iGrFCOKVw
BjvdNsr1sUbjY3bjp6VeURvzGN5Dr42Gez+9db7W/rNGUV2jqDaIQ9CXLzn7DR/ssEIx7vXlSq8y
QHEPW0aTHQd2BYRL/V+NHE12tspHXdMh4tuJBlBY35fDB1yFn3y+bhqTk1IdhF/j7wrjd68Sjlyb
l3TsL+qknSsKKwxgmgr+4keNyOvDCKcM2wg92fXdAMnRG9TwNK0W+55pr0Yzzqv0czCg9ussdtR9
OWJaLKyjEEtYZDqXgQ51Jf+Tuu4WCnFl6Lk7hhFcSpM5BCzU9wlJXC2yqziLHVbHDkxhB9ItbuTK
Qa1cVaxg+y/WBWgxKa3mZr/dARkpnWaO4FSAmtMSs7wmBEfCWh+kkmEO1uTuDvgdR1EFAZt52Oj3
b4iOm6OGzDP6w3q9y5nAXC69bf4Fof6XSzkUGrK8eCpb8dqky5lU+IuAcVIbL6px7isGH+OC0yc9
LTEGqL8MGviK1hl5yUUGZZcXW7Bnh8dFxccrMD8Gxziy9ISagehWgSeffRs1yTHmf8ZUnZa1ehpx
/Zp129XJ/ZFChLxH7Lxjd5gz5YD8tDP6/cBvGRHTMcXWMTEZQZusUcE1rL6Jljc+mJ+zAR0gq5wJ
zm08u1qHWCKiAq3cRuhdhRGVhEx4wYapfLRx6ktRSl+JU3/MfMQWfk4Mm06Skx6r57iqgPJKFxXc
l8EZo5svFBdj+mGM+mtASts9dW16DuCGY63E8bjv5WeuyfwnoGrPtZtlGPEGb44RQo+MO0UIxrSo
xSTvm1jzoUmoq+CUeJBDcJ59GHsiU513ZtrGbs8MxtUUnHmi09YTyAJlF6qa3e8r/HTMTMfI51hA
JXY0/+u/QwXO6L9ospzFeCrLupc5AlMil5WGHLpwInesDjQ8isPBSoSTYL15347mNO6Bgt9NHkNG
beVsPcjhodnFyoKZmclXjVEL7dUAkGA4/KxFsQvTuzDkV3FRztgfJDVx0mk8Lk5e2XtFpogQ5U8m
aB0ZKF3an1d1A1nuoiUKGE0eOggFTHBo0NnDFp072KFd868YP4leH8UwORaGclAGwsOp63WscIa2
l5tx36HGUc9pPlxKLEwSx145Kft86p9skR56rR+1zVPhEhUBko7xAP7PmcB6VtIZQwGgVO66VUd/
c4SihLEUGJXmXcN8V/rbQlzU2fdqObvfyB7Hiqg29ZQR26lX+iFSmQ8hs08At4C2wTKm5h/s2CED
/or/w0vmGRFzXox0K0Y6RqKOKE/+mm2G59LXEowyAr4c3OgG24G9Rg4fA0sDt+cSHvSZEFCMjMxm
QVjzjFsd2HlIswSgfxN9a3yWeuhLxDUnoFUy2cX53ut22S+8/zuAlgha9uRyRUZ/qaFXNiDRVLwH
JCre63Nl7rJreoeXdRlRtPfQMT9YJXrt0HqJNnrxf12OPLezl0/dYhieih4Zhu2wz0f9XYIf9XUI
9AZwkEXaUn1A5oMOwVm07OtQ5OGyqeydC2I34nmWff7I9eMUIN2l4gf7waYtK/Gc+Zw3rIkX/j77
rpJ9CYA/UWZWaSElUssxgSkjZLM1k4GziTiEdSf9teBOiASs7guZgzwkBUb50HpE8PHm4GS9b3m6
9FBHMNwnwoY5kEB4n2QOJJNvrkLZe14ljSd6fur5PYsa9sLZi6xVlhpnM/7WTV7eKHuKcvOAPPpZ
jGDgdbsYQxdAsTucus+QUJ5CspmIY3gaYeRyj4aJKxc7vqkQNYMmj9BpAV/X6cl6oSZWpfyNorLP
J6CT5lsVlutcEF3Z3ap1cBK1Io/qvrDoSGlEWEpXXXz8Lt9LTrYnJlglV17yV7YtShp2TIKfJnYN
/dAIlPpijGxE5xBWMl1kBkVC7Z0JVnImcRyS6jG8ZszXCMgWzJk3RqtzeVsHgVGBcpaFNhh+RBJm
MEzQLp3Z8+4znFQlaWjpMhwkIoUIMT2oJ5arU296xQ/lbahdpxyqNsHjynpOa2wxAOzizvIaRPUq
1u5RbB6LItzyTr2EENnCMxOEbvJVS/WqP8KvuSdauYB2aYtPLoQgIwJ63PANOgX6x82aq/NizRdo
jW8zJSIerwWBNWSfPPRrVMpo6VBwL/LHuvTv1Y5eCWF4FjOCkPnAoKZu/0ZrU+nJvWlMRI/Iv2I7
alZPr2SvKE2vE/y8No+oVr2sNj1uYG8LxQx3n+wHvKkkLvVX+gv/YlRUAbVcLniajGlXLXyxprsK
ZlugDDGruyALH9qcfchfShV9BuaOJJFbDtchj2KUI8at8fQY/DT6fTkOX1Js8Wipm+dARF6vxfqV
uAZbKhGucyeNGq7EznQrMl2qDjyNuL4Y2s4DcRsjYm1B3svDS+1FR33Fq+pmqQnKQPcixfIHugv+
SjCJAOYn7wOm6gHBC9p4rmrzf3mKOnmKCbfdrAQq67NkYCCU3utd/UtEucxHBefvZhjaNVSq62wC
uLRmxhB+l+UeHHn4Xb3ffDeE3Zdo4MYt8MIsjz03dwjDj3GSM836LsyhlXUrPuYCom0CueyS1epZ
hY+jn9KkcaV+5ht4LYkZaKZ2nob5gu/nKmEh6wBZAVYqM8UrTIYG6hujzrjoL6vT35kyvJuVs7Kz
o4KlKM4oNOE2gLyvEoRk2q8XIHt5rd4MOWIXmjyH5acCA5vsNzHclrRjwLznhzViy2klP+FMNmlY
5KH0iQ7AoRLBvdgmLXEWcLWnIUm9pVdUOJa79NR8knaB/ctI3oO4MwZ8i0rMDAeJ8RpoInFAinya
e4ZCQCXA/CgbFxHgWcRNNFEjmrKHV5wagqhxXn/bek3jz32/Nv9J3+LwdyA7q14FEJnEShbDQfmh
SvO1/V6qK8+0NR3kYUQCLjSG7t+gGRCiwDnU0w76TVEnh3EmkhIGVgMLs0t40wEhhEB067u5UEsy
VGN31RmYhoXhnhLFq4sdTI7wYO3Tj+hYDTBhRhWd/bthZFqT+QsNBndUIrBDtc7DMhzJd92Z8nRm
U8jbXiLLeiDtDafDcsyCuVU4nfozqjbyeK4jepOFF1OaV+7b/iYeqyCJHCSz10yn1jCUz8orII1r
TPTSMb4VC0t9Xbv2dc/xzkWO+W7pyoswpMhHdzZVbZZ4uPt4OmN2ve3lVz3nt94qrrQ5VMx99GmE
xsFC3j3p02sRzIfy/lYiPnkyiZhtiO7APE9odxTP1Iku6jaCqVHugBpS+6/2l0yGQAtnqmg0hwGT
k2rovrSUD05HAomi3HL1srabnwZfGqrRdODCJ6uV+KEM8c32akzEHC8wjGvMKcPTQg9eNo/0cKmw
8GY4Vgcs/pWmoWDXNYtYa+5sjXk7TVo+6Ps8kv2euWhMuDbuUf5zU+Plmavh1OxIV6TLmMR3Rpqn
TkBqQRbzP3hAdvJiTj7F4Lv15LoK87WeLcY0TY4j+k33ZTqB+GdcNFZEb9XCcq6j8Dqqf8CFa3r9
qurkA73L+A91HSqTxmM+bt2rFjIpbIUEOhMkUAToiGw6JyEqwaQI7Cye7B8wXMyqlqdkU7/zkW7D
0gaUHR1lJWpuXqmQvkQXluKBdTmfO//PNTg+gx/m7rvC/Gc2L4bgEmKODDEHEhOedf8QCSiPq78b
oGF8Ww5Ii5+FyTDy1F3v5yHvfhphm2NmEd4Sxqstzzg5PV41Kz67jTJCi0rjuTQYjCt7UnApCkFh
TrcFVHpEmSfSsJjzs3pHFyT/H0lhfOhMxgq0BbR54riiV+AU/TNJ54YJTpEagTj2ASX/KcM3lCOx
IOlAJvNJ4cSDAtSSKafB4asUxoh65Oh/w9a8Map6WOIfnVR0+Grv6S9vQwclBdNBGQ52nOaHkjKk
FvuLsG69BAmSSos7nC3QSWFWUBG2vEHDx5aB4GixQq0/y8jyHeNhERa8oF1Xao/IAXcoeFAI7uw7
QjVsGF+Omc+OBdEjk2gz+NzkTsHkMfs5aNU2xbKLlbQVmHjqtyls7kr/QP9dldm2c7qpyXtdUXHb
dRR/DGH+rOX6vrT5NbHDoOn3DApu6bQeQAvULhwkCCc1sUEi+Q4VwBXCV+IkSDSBJTY1KCpWy+hu
QMftCMB5QhCOSpdThatbcPUQS+C1wq1p5YMWIkgN5n/ZIvohMayG/J2TnaJjLwMKIyv4Ike7P62z
4UYfu5wuQszxsOagzwykxebkJeHAkLxzq6r34Fh53XH4s7QNVngwfHl3zYv89r969hxpzWVeI8+c
P1OF6WZgWDwoX7gNIH2UB7Upb7pqPsSoe6Tmnr3qi9Hns4iqx9y9mdCyRJJmjdEpGr7JaQxq2+46
7NNZhLSAamtDgg2Y52lXcXIlXbMXREcqJ8zn4rHZSGgpmlJ4ParhEFroLFQwWoL2/rawsZOunYmh
+k2qWiPGwRSL11orrpWiXTIORvINz2RS5xOTN9VmxoDdhgNimd1p0gD9oF6pZGfWOpeclNS0EXKg
DhdO5srokaFN+V9rl6DvRH3x8Jn71BfHfLxaCzlO/TkU0GugC2rne9QWF0hQWF+4y8Xk0q7aOdPY
3Ekn2pI6lL18NKCIX3sWlrimOL13QhBd8Wa+2rx/ATt1ekW+dL+5YoeKVkXjH4yQ77qOPmbfIbGV
hU3/KiOTbc+zMULUhHFx6PrklavzK7GOU5SQ/Cq/mE4CauOkBYZ/0GaE1Zy0BprCuEyddj73DWJ8
bNKThei5Q/YnKq7KFBN5r1JeV+LQhEkkGgLz5OeYrkThMf5h97pRyWdUKKHNA2+hXcStRIc1/ayz
yGXQOXMXOSKKGsxIKYb7JazYAeOF21lGeudiJHdsJw0kPwmr1+MTqTMXyR+moxMkr0hhUYLiphVt
LWfcCC5HRAEMpStq0S9sft8MzuDN6sAaKpMdceiGz1hFULtEHs5INXwIdfmUzd9VE54EpCeQHGhV
G4CXyiUOAWhv9sdlYCVJtyRLATnZZ0Hj8+aSAADOiHtWa3/A6bsFCdftnxbpggYNCwshpnKF45f4
jvrQmFqwzMap1xUUAn/0/BcLrj1q/rV6WFp+b7LsNtfIbUGpizdrCkYIrzlIkgED0SSeUERBLgzB
EkLwJPthQ36LZD8YIL+znLC0o7KFZzPC0WA4IqTKxP7YPuvjpCaIXfj6p2Mhg8oF+92Qcc20wekx
2CpkJZlHJPTOiPFbGC66lHvJPX9yZvQGmq+UAIipIpuYMbUOTcOqWbJm3mOsWTJOtpyPENgqFDER
ZKSLJahMallL4V+aJuMYVf2R27i3GtfigCs4UyI0ApNBSv1HjQ/GRGqSSq4wKl7Iu13qEmY5t5ey
YyG2m5iBZQW3D5lIbWD0SpDFJeZLIDGHLiPufjqaRf0EvBF0agIm9IFqJmhjkV1kGBDywfq5RQQt
8ANJnSfLDQP3wiNdIkV3va/weAkayznw/0isaZn8PiqZzXIPTRJKPBio/LlmwO0JLSG5IPqWP7jQ
tbSnAhMbPuRBDkK0dQPWchMf1bDH8UlKqPrFSrzWOjvlehWGiAUZwKj8MkbD/9F0XjuOY1sS/SIC
dIfmVaREUl6pNFX1QmSZpvfmkPz6WRrMADeBi250VmWKPGZHxIpbQkmYYEBIJjWf5pMIRNKeqoRz
GDlP+gWvAOiuCRFJsw9TyrAlgm7e/hUs59l7Rtd9DYza5quV302vnkbUTut1KjSZcglaBPiKZxyc
Bsg+SI46eBD1NiePajAebeliLUjvSwlsZ5w9CxNr+QJGhBmpYMFzIijjE8PfFJfuLJyjY647kWOc
8+ftXdFCm4iIshg0YmAssOmkMyH2gK4lN3+Q+U/bmU78toiwC4wK6k7BEKvWZ12xz3HT4D8kvcwq
uJUxPTxQk8qdacHPAQ9SggcZmxIR4zRM24e1bJ9ttx5lQsMQuQOnoju4Zc45tei7Bh1/OHXLNeSw
ErJRRa0XJqOXrjT3Cf/pEPib1RybTALWoowcVl0XNybJTjNXLqZg+gvBxZyhXtRpYFDs9a0pZD90
PTCTOZAKHMr4w62eLJVeVmPKfnVDi3tLg8qc8+zEm2+XJO/AclbkNyZ2rZ6VzMYMC0bE6W2KcNOR
LWf+pfQ4pazAZmK80DPk9ittHTkPlE4QKw1phsC4F2lldXSTpyQ9UzNLS/8ZKTPn5aB9FNkSJBpP
ooB+OgGHrCY84CvlJI+cVbmoKVA6ORWNlUy3cGEN2ttkdEfCZTnktsIv3ZQlmxMMwYbMkOG8gcNd
43BRyI3jQs1gP6AkJ7eljpEbzGtXLcD8PQNPxrz9qlsYK6P+xspoKBRvJQmS8CMzKDxSyIq79B62
QzTMPwoDWGU2hHBFQw16qbFvEac3TobuZL3l3w5RZ7Ubbl0pb6PMI8f6U71z57vmhAm2V3IG5n4M
0qDCvg3aUWPZqKQ32DRm+up5wL9dDTSMb1Cz8JHqO5z0HO54D52vzVMIZhc10UjiD6lTefNa7f8/
8WCReHBgIKGZn1f/26JwKxmVaCFCoHAAwNQGjNA54IvcN6gPs1rucDbO+GbTKVBsGC/wDVgoVJ4g
SgA2MBNbR6Fr4hz4oKHt1Aoje2Ayukt1hDghQOoaDwjgejuNhEGmpbnm23qYrRlHHEk+qoEV2Bsa
SQtbvSTmP8si6VyNYWz3YVmTYsbp7AZ64oISp84C2Gb6cvLrcHoG9kwsSoyjem5hLU7+hP2AGoeO
2qYZ2XlfSA4HcFikyuAp2Qvm+8QcFnTM2mgiYcIHLqJt+8k+7M+d48c9HZqcqnAz7XVqaGPm5wOU
AYW24y31ZCPe0Qg/amRN+j8CC9SJYNDN7Wd18Nu4r5kZuSVsqszryNErxTGds5PQORnNeFbKnQB7
h0V6V4g/dp++yZWLpOy540Csu/U6J7BxiwS9cotBV0SWezWl4q48tc7GHu5GLCk1cD+b2fxX3Zdv
LKK5FLd0xcoBykSY1DlYxpfUmh/JuP7gVrQo+mf1Dgrmlln9nvgO/GfAo3JhjJoOJ1BcY52FxryG
Do4jCw8df02V8/N2nHXKECltmV2OzQy5etNghAXq1nAjzP/Yjwiu+cAtcOBy+GDyMH8qq0WUxvLi
8tfcymBiAVkxHZGcnwh3jERwS3mZ4v6cENsG1oVuNzaSBZ4pD6/CSKUpYb4OtATudM3FKbbvm2fO
mgJVnhIfqH6YcaJ6pKEXqqJ7LdDi0364qDo8WvzvLela4Lo7Mtd7zTSu5aAFay28fESXerERGIMO
VNqMr0qbbEd1Gl0aoCXg5ousgBclgBch/CwKDbi1p/5NBiqHuuzKcODM6PiirNlt9rom5SB56hQq
iUyalGhZLl/3voydQ50xCddg8j+pWWn61cu08652/QWHqMDjlcjriqyAT+Ex/UiSlSkWFdfYitoE
tDRwWN3ca1R4ljTqIOJmFW9sBkQpfsaJ8syb9H0lxF1Y1ouV66VT/Vxridt/edTjeG/fsKD6BNh3
RToeyuHv1DDST+PILuLXHG7nGtDYh50Dqn9VbNjcIPHtqFnvMqdHzaDcSJoX+5eNItcXTMUmMMp9
HhRA5ngJ7JkqjkoLjZqigFU7W4p6gaXopDSp9Hxz9VFp3Dg4sRQ9YpTXyuG60QuWsQ8IjSFrfa+U
42a2b6L9a+T4CsE0l8iOGK/MHxv7uWu1R73FOASeodNBf07BT0BhGP37gN9rUAEU4ZdALp2qqhUu
P2zu6q8tksjIJdNyE8vr63CqomwyKfnrkEkdrYy0bbw3PqYVZR7rAG1Y2gAsyf4qOloIltOrVUN+
GU31QxrND6wPGIa9ZUnvDccGFeZT3/4n0/46lB+1zKD5Y8bEcPKK2mC8axu6ezMQfNMRgFBUhia8
KadOLnmnXCkUu0LBV7j8u855rmCCkMNwkto3UsBAChA4PYVFBGbTx3aB+DFN0Ecq5qOqVztYPR2W
rIK5H3uCK8tdThg2S9liXt3d3SE3swPNsntOrc40ez1gK5XXBT/xfsBbVflibM9LO6OlAs8jdtN4
kwLVCQOQsVfIIaSKza+ImV+S0ZTiDc4a5VPtm+yyqWUfV0TSLQ1H9M2ZGdc4kE+uQH7Q1rWZP4lD
eEtBrSZvnUP3iGM9ARq8bVDdRITBOOor+UrnsVO5K+OxCXij9ECJ6VzWJ8bDG5ma1ojabjgKYR/z
jtaj3PVLZFl+z5NGiUfFcBsBNJbPcD25kLTCdHmYQ89FMDtO1gXjhFD2rfw5ZrAJpfE0EF+QCcwn
6qQjP93kX74GMiz/cUTcaS6DuhaMTUGvOoheWEk7acpg1SjlHpA4sJqa4x2upKdjEnHfbbQ5Cie4
B3fG8r8MFplgsOCsB5CiKc5mrp1n0PtkPCsBF7z16yQiKhqaxbtDFqCD7WNwxukBh4vJghm0a934
mKUd/diEGEpCb4uLXYGNImfeSXNrHZhGQsKLHrEkSOFmUb9JsAvEvy0PfQLcFA75Mrh7YHcGlw3V
DJR3KJxCqfdTTf9ugt0q/9BlBVQ0f4qEIDgcUiYw+F22n9RQTroMbIz0y3QxZO5to7IbddrwGCwW
a3mAVFlkBu8KnZ0NRe7ck+oCymogHczfVHcDlDiXBvdqyX+kvJDru5kkaoyNfBmHcwwgo/nW2+Tk
YMKtl8fWjcQExxuoIk0NJHquWI4TWMuV7ry1LAIGVQZwoZxiE02dDxrQZjcD5YVWGklnOFXjfyUs
ur9jusJLWFn9xRnnTgtBBdflNP/tLVqE8IumOYQmUOLJ71fWpzSP9Lg1sYnt97fZl5/L/K5ln24/
UGqJH/GnbL8a5l3MvA6dlkA5pmqFWdpovxz2Z1t212qFjNRcuf5m63pQQWrVJjhSsw0uRsJ6Q/2V
/hCcDHQKANlNemp8nYtdM4TZa8pyFMN0kqSjmaj1wqfhZqbbuEFX+9VMzb6lerWISb/gsms9OMwD
ev3Qk3Bt7pv5x058bIk7w8XV3ys+TbQZvT558j3XhLYGsVuPP0Z5AvkGaHs9Wg97ZvPR313rdyxO
yXfdR5pCbsV9ZhvnpnXnTMpRGevT7FAyxcmrjtL1qdz61+y339VDaBv/bYTdEvCTIMlXTLGU4OJg
n2oHD0q2y132NU4yOmwqYfBksyJtDKFxFuEgrDuTQnbbV/ON3Q8t2tgDXInsVj0Oy3qyEnBD/Q/T
PJioby5D1XZ4iXhwBofIqOIXNeycxDTR47lWbmMKQqw/GwiUrt7uxx9aMdyYP/TA6rKNo0/+Abni
OODwVS1B581uGTg2GfO+/UN4mKIhg7Jv92JYTI2gn+RMnLl7g/t9eXhJMS9s0upRxTb3rZKkhFwW
O/dOSR6y8nV811Ouc7fcZVZ+fHmcBOE/BfSaejQmNJRJRBjw7C6yLYGF9k0RBswZTPIJDQ4cBlTS
XQn3xIFjFbiM0vVb4zePyXGa1iPv6q4TdKOZ6V3Y01Ul7zNc44youfw94OUs+vrQajRGa+oO69Fu
zKilmChAfsiJFj4E7BRWNd4pfUGVpGtmhqQDqjrZeJRJwLvQbziteVn+JW6CHNbKonk2i0c5zwFG
qUBqKZ25oCqYWqy0iNAKWpEj7HBCD+NxUcbIyS9rFYe6sZ216qbXBg4t3IcV9toRSJ5bgEP21FQG
KqZKuhtDOXQgEfZFDoyO8MZyzx1zT5NryImJ3H/pdNRBvk7MQ2j0VEnJCqVMCWY7yniMmLdbfDNl
1vnRuK/hxo6ypI1WU911wGDHGAfNeh0mWM6g0+0mv5vAUq2Nk6rK9UKQJhcRgOLIsoyoQHuFBhwJ
5VvdNhxid7l8pKRzqdk6AeZrdrypiHY6HGgm3SlhIhIVGQaAnssWrUD2wThTj0lvpONrsG0KMq8U
RO9HEvyVfGGLdtpAu9Ojkgh103hptOIqhHnVTtV+iKFvYz/Lk89hd/uVo9MMFOnWydk0nKOtYe7t
c445hxzstZa/molxD+d7k1KYCqjEwf4NEdar5T1v+/ekWj6ML1y4VDXcILXvEnXeVVDGdCZZtstI
NofCHUusI/qryjzgLmdQsmXKIzzwHX3akKv+GvgeSSOxlrhWKBzkAsW9LMw0rQQXPdZc+Fcq2As4
9kSv6+pzeNYNpjQDAaFKjjPkpYbx9VYxqu80/0UgHlX6MoS41AsZus0BU/OC+vXn0egveihc0hlu
ch70hX4X66xa2WXdjUvBMA6aX1rtqdbxSupIiuGe9QQhCYI6DeFPfKC68WGlYvdi87urey5BRtkN
0eXmmzbMoFf1czd4xvYjnXwQyelDFP2hLfYjbQKi4Zwhhkh1XnQ4VqH2DW9lMC7eyieLYkn1dssY
B1jG6gTjv9EGSe8bkK7HVoEv/yPf+lP6i/tYuC1GWKSdX2d/MzwxMtdDhhthXs2hWTFtBeZFlR3q
uNdIGWoQnS1SR5y07XvRc2qw9zzk76VIn7gyqUxF2H7i6Bhpzig1+9STaH04EhNPTWcxvUOcXFBj
gNkg21J9slusLMiok8+m+gW83afbuB/hPlfkZ4xn1X8ZxuBLiJHdRknyEAgHvPppI4yp2SLSX/Tm
7NTA5GSkkvv9oNKDjMiMEbLg3U6P6pswhoBzfcJGKJkQDUGD6YRD434pCb0bHAbUn2ZTerBmWELs
aZeKuxzhBVPWnhnErhzjoyWxWwhIlJn1QXFXYLKz2z8X+ahl2JtPpiud4OoHuF9jKTe4y1Ca8Cuu
dn7BR6TKv75QdqrLs2bpJwthPBs5Tak7pOIp7cN5pi2UzjCV0tR4IEVc9fgS7dC4V+zdS9wf19yz
cLqmFQcii6ZNaorq7G6p+c32Y652k2McJFe7kqudEkMQHe6tRZsZFtqaVEXGE95JmnTW/UjnRfZi
5bPZ19zsVHYNPelhX65wEfhtOOigdvZIyHcUZMdMez664k9i0bLApS0nlBTX6TEzYWbb2icb65cQ
+Rdoos9B/c3qMKw42dejDs63nsncMy53tZ6AFsQmbGy11M8Wy3AlXw7fEu2WCodmO5TZX5Fh9VFa
oD7ibpXVPU8BIPfcGDC3J0Q6FaZ7g320+i/9K03a903FPdimH9IoP5ih73K+BX0MKPk90XmDFiiR
qJGee8gMY04vo478uUTgECcM+4xKUBtwtbPc9Sx3FefCSvdUVgCDVefZHlcVPMTC1lPyr2dm6wqz
9QIjZoERU+fMOHP91znj9h/dLCHrmycdDlxOR3R9mZFLQN9kB9fsr9Jtr8pYXFskIPZ0buhkEhv1
BVXjzfemL6dRMfe2lxI7tgKKbaneBB5CntTHOtZkZdqr6vpgvYBasBN8zMKr6baIJ1qNf+aTTWT9
1d3tBE2phWSSomRrcTxxcmuGN+vyqbmu1+bNrpFW1OGiONNy0v+wLpkOdFbg/ueK65BzS4bfW4OF
m3ybwvuk1D/z9HU5qqhFfsVoYI/Xe9VlCPD5o8It2pS0fKjqkdTtUfnDhQ7gR2uzjqBSKGHluEC6
dQZeA9VwCKe4sJ083Hz86oAbYCFOvEtVRSQsD0aqxzd/cwjwcw3LB7+YcXfWV4vhle0eh2M8HhZF
hqvOxAadbIz3alX5NdkVQH02y2rj3lUWp4llpc39MptDg2ZAwLQ7igZClAndcA5C1Jx0TsKhW11g
l6dlVR5ijnMpXTErR7qSDCnHjEZVKK+sLnlG40tYTN9UnFPR0KzcqB6IA65u3IXjUlD2azUMsEek
7jI74J4dyPUNUcZ3vDT5aw+3JLP2WyepM6j3Nkb3uf4we8+ltFPwimrV2baI3dXvKYfI1//Dbl+9
6nEWMH0uHhgwloaYqIHQg9yhcmDYZ9/aCu+Y9vP6lfXCVEXDCokRtwPsXzTh0tJVgbSFbi121oWa
c7yuMxM7FCNMT71pncp6PbPAX5ruz6hh8xnReHPl6pLvqsv5kFk7oHV6Qg0DzFwcXJNgdP3HvZl2
eYKwxKiOZjxwIt5Gi3GlraFv/3FAmJaM29N7ceXS+5hswO5LHv0CTlun6XNMh7cWO4MvMES0GCJS
qgPJLB9UV1BExFWIVjKS+1MdHDIzD6aR2euoH9bv9RsK7HUeiRSEg17elc4+bdl+Ak/elNhxQrIf
NWNCjAHQUYlE4eLvWEAzcuzN6rwjfHwhFQwxRBtihJLuhQLLqANuilT8fqnYg9Eg13nYMQrzKLx4
r6YrDd2F/C+xjyJvfRtolU0ZrfFN9+dqZ57eDtxTR3wJvzQx+Cuw6AQPv2lVQBrSL30r/i6yC3S9
ensZA2F9vIyhbg4Lyyhvs4QHvjI3oHHczgHAFHQ1O1W/Lz/wvXKHbFoNSkvIMxrRVxURWYr0LLlR
NXx1B+gE2oZUCIQst2ltQzJ03xWobW9NDYWlfOjQs9RXVJarsmRf564uSKeoLtW0y1/qwHejoI4N
b3llnYqU+Ac21WlMvfTbQKrSKJCz4EgQ6nTz7Uvt3tnry425jBoMsPvrE2Ys869zY9kBPTMEyOnB
NOFD1R+t/GgJj0z2tZ3tay8McPlM/G1c6G9MTlV8pBtwIru52EN5IaB9aTagIUO0KhMhBf7X7LGW
BQPS3cZk/M3Q+0MuxM0tYArSSFIQtmnS4ZEApZ1OI0zqZ/3KR3hvUIN3y1f6tJl5rFTZ41/BVJDt
BCZUR1PDXcqNw4tz6LZKZI9mhD6k6zxYS8tdd2dF7ZdO5Rmu5hpEN9kCv/z9L60ZktO9mQOFr5jN
fM07wI27f8HWWQe8Pj0iuMwiy33jjuu8o/QF1rvx5vhQV/R7LeWFM9JPK1mPaadFA+WcfxkhRa7H
0H/Pfl5K2DWv9Sc9lDTNj6TINHnQKRndGMdsbTABok/yJdScJw8hSM8lItZwHGie/WZnvBt1RWRU
YxqMF0ApLkV76fCq20LeZ+/eQiusQxeey9ny48MM9l9ruN7+H05X49SIza2+JRWU63Ngj6h2Ln2i
SB9YhWKVMwXocYaOeFIO00FcqpLwG+NfPHPtEkzABr7yT4KBu178mEwIpT3Pr/NUzX0XX+In4TJa
I+MehAU8SmLUCmrkJ3/5i8FNf+HSAxOw2k0M6CnS2wW0E3CIt4mhv7xdTVBvFB+iwjLeY4PD8cKI
q3GOqsuzUJFj8Ci/IcEjVAVsdMFEv5jGqP58jeuSsIhIJBYH+I4gBvxNO2pc6QvuXrNOTPgxUJ0I
3LuyXw8eHbZzRjMToYad/Xh9F9miC5TPfLspGcyctTozbMWS0t6ZlyUc3wBbQRaJrBzCjZs80nR8
5MAmumJ+9BtshR9xeZDrctg062In8tKn+JyZEmqk5DpvIp5sY5Nr7iv+5e6MNw1gvNybUIOHnZbL
o+pPqAU0ga/nhpJE4alCuckKS4iCLoGi1Z9kY5zirGMEAM8ZeBw3LCZ3rXFaGhzoKrBtvTs+58Sj
UMZ/NQe11rkDz07j3MVZ6fItwPQHwuqvHFZSdz7bmDtySj3Br3+mlAivaf0whPjhSNb6CQf+ivli
Fp+USX7UlvlsdPsxOrCXtZvuj0xn9U7QNFhiQAICzMFJMirKiuXQEiiBLMhRTqYU0/3pPTU3QH9U
p3bAE5AgmnT8wAzfMnU5N4l2HhT1rPiGfN84GFaW+wVh/NOczCCPbd+6uigS43vn5M8B9ugMe5R7
OOEi5eCrRB+mV9svF/0upDbVpdyPgWN/rEtcod1LUarOiu5xASfYGKOL5Y3OA4sUB2yTsN7sScZu
2XQzippbfnxPN+C1I3iO/xipkCrS7IKIAyeleHdxbxgDTn3z05TWW49o+ZlXgqZZxD2+Stsmwsvd
luRDNXh1Xj/cgqO9LO8MsLlYxvS90B6nQWhogKL0XFX/qz7n4YfynPblIMGcGNwJUIYy+4CjuI58
E7cizKT2nFE3snpYYtry0tnzpfu8qOPbzLMO4ohQP00Pnv1nO1i68zWZiKhwxfbJdfyRbWGaOViK
3UtraNekp1Lryoyc0Iz+2ezof4EdQbedi3a9zKm/qm7kJt9DTv+3NRz7M79kK8z11DOZEKLvH5Nq
u6ggdhvUnWyHRzimbb5E6C09nM4HfpR0YwAmdjY4b/NPVYAB/WRLr7HqoM4MS3pueccGtT/3ajSS
JZ8x5G35Qgv2nrgPFEPnXKCWCvzuj43c9uoUgY3lcD9/GnLytNRmCkWpgvtRYbPMe+dg4A3voKZW
/KdOK86ZXHHbUtg3+8RKyzIU5TFFdOjWdF8xblQqcWplRUnVwRrJ3Nf9sZIgZ2c6hpviVLQE1JCm
8xbHfnfSAW1X78Z/VIeHDKNDRWZhT4xjJB5uiCPOMdwZjHLBlwpO78Z9dubAWvpwXG52POMEAXVq
b5jIU7B+Tcg6xSEsUvlTG/5UtXsAuAtjTt9FzhDBAmePhNwhH1t8ma/QocY6IjvqqmCWGHcuVPce
MXLUcZEnGkYV4SNqWBqnxentZYzZjCSqDMFnL0OF/pwscbDkM3MGaJ+VAaeF9HfRP1Y1vzT48yrZ
sc1kvnUbfINb4sBgcX+mK2htH8XZ5qNWZuKU4xi1uhGlWkIkvtw3xn9rRTbY48J0BAksv11rwdJP
LjKfLnipLg1gKy1GtJlKkEIfNnA5hX0/B9tt/7coT3zXu9IUN902bsM0ADQF489YVYCfQjUJ5u+N
bHQBvcA0/K6BFOEcx4nlO4XrgJrtmPBPqs9cGz8Twbv02ep5MIuXmcfwNzWs0daIPh5qqycvQ34A
JnoK3hzzQM3MbhCBSqZQ7i06HRqsdjAJleWDydnJVAkArHqkn8Gt71Oz2KfC8iUFRa41+dOtefXp
cGeMIUBXMCu4b9kjRg3C4+m5f9n+zltr+pzL6qNBUoSfDj/OYQ4yawLhg2C5qRfHMa9zod0EFKgC
G4hSEXtFE643Wim43dM3Yxk6cHnq1AQ7Ly5VBdMoB5UP9s9sZ/9y1SCV3N84AhgPbUUM421s8l+V
rl3bnJAoXmUzvSwNOertXpK0kqmvHTFGA/EwG3Jl63OCVIGOyUQQKoSNE1U2AaQC3CZ87mr1M47V
S8fAeVtP0w/mBNDF1WfbkLWw3BcsxJDGuXeY+ksfDcMhkteaqj+g/70I9T0aoDDxU2MvkJm85cyr
EbRDI49G2fLbXCLKCkPUYU13o7WDuOQwr0mO8NejVuAX6IFIE6NfdW/5r+VfoLIjvibHpgUvwL5s
MyAFmMG7HqtYWgENtABChHuzsDMs2q94Qs1o+sDk053hnNk9oVbkTipp4/Wk0JvFYbUaf1BU+w5g
mb81aaDlZC5fTac/c5ewQQbNdsrCvPkPy1wbXwGAHDQqbzf8iUjOR25TeRE67RoaCdFDMfl2gkGh
L09qp5zaEo25aC7102qS9/L57urxrb71EvQlYwVNJqGF0JZbJQnIYE3WLwTglFaQ+P46+q5pebK0
mJJp7UjXfG7hNR2lP2HAVLD6mkIJZQbzsr0WTX8Zy/pM7cxOySFY/O0YVdv0t9sCHwsTBWa94tEA
z00xYfbAuu8BItI1YbNABJ+lcW0lL1sblOCF6ln3GGcenJuabo+9kOXb1uAe2pt/shaqNV4KhslR
vlp+w4gLq2XUDISImFZzZNiVuLjocK6GaKLr6xsxayvym2qRqvXI14Jkynizqp3U+Ae5Muzb+sum
bl0xLN9ON7+FAiFtygrQnBZQog0mVgooJCjWQ0mepijxZ4+n5R9KzUFPPtSNUyeOrE2DsgXhqTqA
QztBvxqx85aPZ+YwvDDsY+shAvQDuudTG61wmFJyT5BDSwYZQ1R76aME1Tku866bMgA52V1Vrds6
AQVdqUdPb/U4hG7yF9fKBRv1Ki9asp3NTJ6cbjyeCJQnHDSXw2ez/1wUnq4Vkj6VkZWSBL3PrNQN
MtvC2gsGsr0OwNkbsvTm58g9WrF9g4G/nn3Hi+I7SRltYGMRsUNrg7s3Cio/yLDTUkQiXHLVmIkj
YHLAgQI4Dv08o9jA0RVUBfTp1eel9QHSAzwHcb9fDPBZZnHhnEgl58JYuPveAK7Wv+vyDlWOaoZJ
/z0poJ6RSdXQ7KvLq4WPAoepuLkLJkwM6kzElpyiBm5kHe+030353QVwNFpfzfv8CUfZ1c4M7i6A
sHVT0BEFIYuKbEMeK0oA5jgaSdPEyiu7hj+zOTo8yTaj9TpcmJJ2GJWn7UR66FRr+7f+1FlL2KKi
UjeuEhS2ZRn+y0kKL5tz+ON6E2pfwpQyhra52MFKej3uloMC4ONJYYd3vtu/suquGvN1+KV81QIm
wIRD5pVfJQ5NNS6HcD2wmwiM7Umpx5PVaScVaSsHnU+WtPl4l8UaHObZy5F71eRgChPK8VFZBXQz
YHbUrdCoMFnmUY7KqSPitabgErj9uehYsDExMkruQEpycEFvj0vzNH6Xh0EBL10112mer62iXpNf
1kxKQv9QSXnocR1QrBakPkG77azjVJ4mKs8YjS60fSenjILgxBJR/A76o62PhccAn6rD9afyZjdM
Lmm/dZh4KKt2mLQZVlb2Udjsy7N+znnL9u6gRRoBukaBXObuxyY9Aob1RuRViOiB6zlk6WysM/kU
H2QP1CQY6yvGst1GAcuiDntnKTz2nkKlBWHMDgp3N+Roz5wei1XstSuUq9l6VxX5lv3TLZvIo2d0
wIGFu5O0s7mY9NJXm7HS7Ol8HJXtAsuBq0RN6VwF0PsnDR7VEGolWJkwUgz9NhqMwptjgxCh8HQz
vzeMW18kJ/WnfU2w8LrddppHhIiZGI3XJPph9kxfx5AVyvuUbdFirkdSe39Uzl/0asDsP/8b8uEs
9tFE7Xl8zi7YL0YewDva3hGb8G+Dbl1dU0IC6nlx3a6pNkXtnjgLRl2me3il9GemxFFbOsf0c73F
iQqVifkBJEpE1MBMGRzySWwb+B4mDrmkQxn/uH7np865SMifFq1WxBWtjEQm+jg4HJrA9WfXdQcG
/DRPeNl+1wUdOMzioQKWJeqAKFsi0oIkeYDWDVuJjR/C4Yj+gOt/J6EcVri6VaCDDi3E5j1HKc2g
sZYYQgyoIa53NwFddiAO/5kO8eyVqD9J1H4iYfiD3AImfkGYP5106ljwmFghNmPqt5BP9zOXqbra
F0vj67evIYfy5MhHvsVvXLeHZHuI4NwJXBHcutOrc4uRxaVTvOBUhYk8pnZRX7eRwlfHrB5oaO8r
s42pbXqXZyVIMR1BXL7WoOVn0B0tv7ueRj7N4JmgF9PghjkqewujZGLXe9plFfdcq/G16q378kFN
8sNyq/dBErqE4UdSrlzOgBRrlek6P0M9VHu0zHHvwoCziQSaqJg6PrgJKW2w3uyPknxAiSdoJLdq
fnVKKMCvlCokQw03iiych/5TjNnVaaiuZz0iwKOa/TH9aoG2NYUTqlQF/1GZ81IRVztPtEbn3LMR
44SAug4y4VdXDMG2KLxlK9zLnW3FDANnmp/XZ4Yg2UZzxXnMhRMwhhZCAAMqNQHpU1PkWEV8t1Ox
xMeWJce9Dpnqm3KGNK+c4tG8IOD7jIDDFMDfUN9Qv5G9qYva7oPf0B4kqke11m/rj/iZ8Dk1fE4G
xK3cAW7oia18m9r6DjHccvu3ckvfsqGF86NTbqbsZ+4INnggJh6RTnaC05vE4qczGsy3X4uDX79M
Llc0lokIMcR4PI8jBzi8b3ct1W+NdK+xyK+5Wl5UJz27FF3B9Ta4lrOjFpgUEic0bQ2n2Mo3Bwet
vM9qdl7IwLBPaSRibcO58Rxg5RhJkIw8Ir01BgOxio2ZNbskxsDbSCcQ/WRnLQNAw1VBnqACZjOc
X5MQbDo/MUs17bnKtbORp5eO5l0VxC+gAIhRkN80Br/KiL1yjh/JxBd/oD7TdzqQbwMIT/ZIp8T9
pKvZJZvhv7DW5vlVqmWYUY5uvrXDHPy/9rm01aE6LS+fOQJvXAYbxX61gqNvB1uWePLRaaH+0p6C
gpPi93cuM1ZcjeZP/SLSyrOYW/TQni0cao8aHXGmM1mL39xbTJw0Brxceis3o+yq1JSkCyOyiXYe
LYqsI+Yd+eS8WZvy4cAd/9ad0q8+03/uvLyPSfW0riISNuufHhbVFqQQ2quVEzyhVIu/iUpuLP1t
s+Zq3/ngBpM6BAWGaV02h4/GdzEBUO19enozGBQj5ozN0o3ZvcHszj6UM5PD1m4iWjeqe9poiZLl
u0qzePJQGvWR4bnpLcerSh3lBoqKAnBRv//8UjQlyK2T/mfxnBWIDtd5+CJ6cdOq0c+k7ReUwSkP
V1qBWotgAeuhNiIAGEgAK96/RofzEKxKERSQOYcrzbV9clmpv1I4ktgv8P/EqJWGSlKnGo3SFR44
SeNLzYRNHtg/aASuT2oMU9LGEfwTPg5wVs7+RD19AUNc+R+WzmPJcSxbgl8EM2ixJQhBgDLJFFUb
WKmE1hpf/xz9xmxyMdM9WSySuPeICI8MqBldptl64mZ47dc4N4hdDjx+SRcohJChMiKwouw9oGkY
JUaGStPgGcxHJ9KNRAaS5ZEps+K2jE2hDQ8azl5HwiQzkEaEi3XGyE9V3qEWN0d+x4KbRz/k+OB7
cIQgtZXyY92s96Tw9T/0joyYYodLB5r9dBfl9rJVf5OPJSoB8aBFbStUxuJNgbSQHCNgUz0kG5is
VjywL4pDPVuDVBdwzuxqTWYtoeWoGZi3V5LjFap7pMG0nZ9qYjgyAbZWNnNdpxw36MP777ghqKgi
MFQ5R9BHxPho1a3fAfLpEs76HLbyt/ZgUQ1SCaFwU5dcdsOJxoiFPhMgQh8TQh8FxtHKg86cPZ51
aIeWzZfG+hqHRNL45oSJkS4SEN2s9276KlXAlULz6pATi4ScK434XFNYSXLyVizpMV0Tt4ohJNg7
xG8mAyaXek+O2PKyjOtJsDKpToSdkYmcnGdmOAEBDkA/jNahUwhq/9MqDcKU2asV9n8MlyNeB95t
v2c11g20yi6UQmMRApnfVPfVp2Sn6XycSovtAZQKQ3/m4A2kD1j82RjidQiEuAUKdGjwycpHDRPK
JJih0nIFT0WY7HpxmSKe6YbVfUdDfRTF5QiXBTpLjRRrxhnYosOSw1yO/Ik0sQLdqS5LkI+jE+O6
yRu6/KE06bPe1JceMXwG+4Ojc8BMgxmMEOSYmrSAzSpi8j+i/o1R+JhW5+CzIMVcO5r8+Rn7adit
GY+HRh+Wxu8WZW40lxf9c53KSy12N/hdBxnlTo8KsKjmRzGaD7Ao3DDBvFRBE5dBCTLIsoQTkcQ2
ISWL8iSqCzsqUFnxkIP95Yw5RqvqjfxEiwp+VfFYolN1IAoyUJI5EU7U696nAOQ4tAVu5EW/YCS+
iAv0AbR+ZWl3LWGFHXccOU8jcXbaUlwL6aSydx7ZMvbx4O72Fiw8dUT9CV0iIv+rhO/HjJU32K+y
7BR/1djwdPDC2ztxAXN/Hzbpzcqal6KxtDO+idDxR6kI5nujDixwEbguK7BvZC41aK1d+Z6dJHU5
WZsFkoOsXyzr/e/W2MdpjHOQT3TdH4xN/DKEtxi5s2E4X+k1G9p5gkNa5NrF28QQbFlhwGqwkbPJ
0yiBZKajuT83cGLAwWTZFzsUm8BgR8tqP49mv1lHzI99EGwXy+wu9bwdiSs5ii03vqy8sR4QFbhy
GuK8I6hv1A5yiDIKR1nOt6cNEOH8p1cuQWjP2X3HyR27LnXJMkc/yzY31h6dk+npU3v0fyLtt1By
lGJjzPAMqpw8Av46or04aHH8sbk/geZHo3EmMvS82bvDzeL4nrLmPZHyd1GwXmZ3rIC0dLHqiete
RByWsnJbJjYjAecFk8sMcwzZ4CZ6oTl2lyvWpNQ48eCCIs4O289Y2bxpmchLq05aFQeWrAYysHBU
aGBl4UAN2464EUWVfYJ18qMvS0YcpwgBNnlLCSQB9qUZJujtzVb0lyvTmTaNCMu23uFosKdW2FML
ssCk4G9qSHxb0AIihDI0Z79EVuLjWlBaE/zEjE4bIQAATpuntShsKQ3Ew3rqke+bBlp1DPAVkwq0
MaJkXnPZbq30ukEdkQ7tLNiZ/JUhtTaRXyGKNIxTO1tBRvPex9mlhQFh+Suxca1MigH7nymLg5YH
WNRIKYbgIUcyeSu2wDls3IgKLOOTVatHMAlAb8nHWWIyJbfQMlDwyr/jjqdnx5fc9a+qM95x1d03
0QeU9Sqa7Ek5UU/nWBZDa5CDUgQwc8RXNP5NheQ8soHiSxZYCD1ATPlSW/gF0lFkK6Z8tBBMaW0a
pp10HgkbYnQNSw7wDM4vEZcVbXD+TAv5njg2ONo9ZZ0Y7Ahgz/JhmMpVhZ3KAk1Im0tsdWSub+Ny
T9T5mv1X9jWsctP9TXhTmDAMONcMk3Vh2V1NdybxZkhI3UoEpGrFsa5eqGftFamp1ll+xubB3IPM
K53TkySHEJfKWQXym2FKp/2PkfgR83GRhOqSTPll/K1AJNIbmmbtrZFweIrXUYPrIBMyQm7BH1Vx
/nAD8j2BfXjsszHYVv/PNK8o8Us/FjEIghyZpMD6WcjsyOPpaA5ePOL7KDGWw7Gju3dBX7KmRJbt
YFx7S1XK81l4pB2zXRuXtWNyn6gNrKNSvA2Ccu0Ov9JVeSB+dXL8dP1fC44Mbs3yBpgKBSmMbek2
6sqtICu3UFvHqhmYMGTP7+XLpDKgXcenVyHXSAwMyIggEqEM1Ek7jU16aiGYS9TlvZy4KVFErG6h
4pGhg/OsawD3l6E29A5CCpMFLqM0EsiRV0Wr6UxvC0ZJc2m8oII5PPndvJwKOnIEv43lNGPuruvm
sw3CcyieFIKiVMM4gOUOIhIsakAG7K8PKgseTNyNzSCL/wObATFyN7AADZYbhj1ErE8ZqrZ9ZHs2
KgX7wPqq5OKlYdQkmWtDachQLQ7KZTtNfEsrvqVFXPtCrnqDuZcbZI5JLgJWSQoFAxkoQLe2X+8m
ynN8sGZnDzVG7np+WEr+1thUZwNEs98xA/1Vl2jP0TPlmWcSIASg3RC5dFUwBi1j7sZViLoqZowy
oFdFAAHbmF97yR5xbVA1eiNyR2YyxGX+FSN7UjVPrTcO+ga7wKhhiha5kA8AoWBpPsxKuINwOtX3
HY9U/01pnKYO6KF0q5PQpBkmS5KeHIvtPE3QBQXERTwGLXFXREyJABUm3rmCd24nl8hfjLRtXdEd
IUa2ljRENezZkJpdvizyiCPyiFW63gw4Gb7qQmHKP/xRuULF87UpAEsciyK96C6RXfrqpzzVmYI3
1mA0eJz2zCXpGiiMlUa+2oLDxqNgfy2ju9h/qVHeEiBKWxMa2E4lnWxu426yihEkImbm8SL3RljQ
CeH/QWBJEGjYPaK4vWTydMVaX7ePJB/exhgEMbtVMYme6a25aEv8lirlG58h+eOrBqjsrXqvRhKU
bxERveteb6WXAUPKIvwzQPurJA/X3Y3sIqLcg1lbbxmD5vFH/cneJ2/h0cUj0wpCvYDxMdXSnQ4R
IxtsW+GbC8++1l0ivyQD5UQwgzUdhe6CKH6W5IvogRhvplD2BldCam4hMVM9WZgPuVQdDXwDqE1D
fTsJ5e/a3IJkUYPqnUi9xXJSwa6w7kSP6tL25vuKYFIn7F3FFhe/lbVkT5vhRrYeH0zNdKMIYSiR
yiQ34t0mDNCWMfIbC1V9gvaN3eyeRt8RC7FZLflPyEf71aH6hsZaIMKbd/uo9pu2B3VqiVYQ7wFX
edFgEaxuNEjnUtfPVUvDavyuumNrHESMdTFhsywwfhQRfKwWMxdvWbeFFX4ROPksx/VSfTWb8Yyc
bXKMO/LfAM8UPOAiGExmCXYbjsTdaETwGpCSgXOxbNd4mWmGR/kEPH1b4mv6ubAhFlEoKp8SpH9B
8EqTpHkDw7qmBlpqhiX8qoF5eBHW1DZK9buzivO4WqGqb2E7yo/holWCl+seaUs/uul3BDdqYsCn
9CvpPopPT5GDoBDUsBF/RKuBSYHzFagBBlOVv36mnZO6vzTF4TMmxnwcQTPUN/FLoi4oSd+Dkm2n
i+y1wEpWxJQC3dicNSQEtH7JGrefBV73ndwN9qzFdXbbqLxgRb2Yt3npziL7PTEX0AEQogPvoGcz
u2oZ0+53iZ56ZqRuBEXV0J1FARL1oyEjIxmIxJDm05RQ/iutLxSqh3SBvrys6ZeOyq//iKfacd8K
6GwFmEz+txKwKhMlG1Xv7gE4Rp8rVnyrcRN8U1ENZCVfyZQ/xH80QQS/153GzvA0ydgx9y77XObK
1SEhibOvOHBI4yTql0fSIF2IVThBHjqFuXXZ/pn9eNd6Qo/soKYWixDRk8FJVmjcktDI+HtYqT4+
21i6Upw8V+jiY5Pj5sbv05LzWiAQyInsIW6p4Eb7tn6QXu9Ydx+FylIjJ/qsvG9BctWW7To2LWBR
LJDUPvns2u6EGDi6iqZyUUnTUaKRSrjFs+D6/GUhncz6H1n5UFftiNJAC1p2I1lQtvjwGMFQdqOZ
FSxa30Ou9K4ALGzD1wc2AUux8Vi4yT7LXDuPFvOzSHwpWfxOskvV3S1vxm0bfyqpdhdITDgbueQC
pUd7AGgI9eUglje6+ZuUrggE29umlrdV1mDtoDa8SXzIc2kn35SpyC7/tJvsN9hHWmQcZYlGXNaD
DPGeIK/h5Aj01xOmIYRPSAOouJm7kbxy7iqni/ogzandgI3zeeNojY3QVJSwyekYQcjpdElCXIYV
UPY+exvnjmAEnfulIBSZzNS3qoQOZmSuQo2rcBxCZcATpOSDLdRPrJY/WzJNdHAOnJhl7IBicxqy
LK2aYCPIiCIXKAxRFyYYyXJkN7ojjBJLaw8VpWfa5l7KFFusG6/kh1KLz5IE4QNHn7oUH6Y5P40Z
eWv/Dn76LfnXh4wgxRebdahKLeVyuQOljsX/ePmoKhVWunwF2VeY1WPKvjWESSLCpME7I2vkP/Sx
dAGyM0Ous3AHx9Z4r1mzT9W/1brVZ/r9clVuhiqEEzLE9D2W8puCR6tDDlZDHxTb5pDF0COwD7T5
dudYdOY8sksy2KUpnEfCeRs5MMg0zbUPc5ZPkpxBqcQ+mpmAKA702OVSsygiM6QMGUzbHTwzyK2n
jb6zHg9NU4b8PRpxdBY6iKzjvtleg0ihQqbh0qxe1QjevNW0gMdNNfBcFKGWrmFNCCFcuoymTnYb
TfQbUsBYRoK0ZhvaENFMlwOqNc/c8sdkfZXKUZNiYgRRjWy/tPGPDIOmZ+GasnAFmnQ0C+HYPRpo
BOoYTOJIpBbLlKGF+KmHHStLTp1WPAlFFlSLFCA5aUb10dI4KcTEqmX+jHC8Csc1AuyIZ5W8rtOi
jM9KtN6ShEeVgZOcWEGpdsc9iq5sjZNifXfCQQCyAhfxJCawDrQ8LAvjxMwZF5DJeNJbFlhkLCUH
gzTtiHgvw3QKprRwrPGgnV15hbldeRaRBj14LV2e/A16g4yyUsbswqMc/5JGkFfYbg26sxE58ORT
/iUnRGs41IDKTwH0y0Db2lDbvd9SFkjE6xiHMrGzhcyd5pF0o58vP5O+RYtZo2ASnRUJK7nCsjpd
crLuV0JR0pZZlumRrHm3somR3HBf6u6OixiyyLuEaKtGO1QJT3xLb+jceg62QwrHusaWlXo6tnLM
hVDqbALQCPAuXmNHzHzqLozEgC/y5MmucZOvpR6ReCQf43kgQTHcCmaNg92l2LCxHgSRXnhjcZxH
6xRZd8Y+ntqbyNsRfiLc1G5zTERl9AOXANrAP3Wqum2aI7+3QiEDpaF8ZJH2TtBHNNyrBpotOCTD
SIHdKXi3j6Ju2KbzGJfocBy77YMbCR6enUvriaTXQ6M3PshsN39ijEfadzbi+KEKuJ0i467BbJRs
ORcuNSitKa+vLZUy5mHS1grqDAVhIRSsBFsg3H3FE0zmgKXhCdkxfW7wjBJ+EC34zMgdpoVlebEm
65wQN1zEDdNzb8cQo3uMR9PJCWI0ph2wBXejyrFRxsRwUUD1ukvCw1TdonS5SpJiyyW2a3IIrDPM
y3qoyT7EbbKTZlQvxTMlYbH6hJwDDqsnSoxpr483KsIbVeqSV6YNCBro5CszfExBxmFUSBp75Wl5
hSZHufysZiNcpy2ALv3K8KYv1uKpVyHrkLygCBdIVaL9zyGiV0DQO5bycPV/VAmB6aLkbH+V05qh
eAAmTUypY0WujK3BIhDjvUCc21fMn0b2ZHY0r25J/G36MauK1wkszfw9chi3I5uIDFc2YatpzIkj
uv0Gy3HteYBxa+qll6OkmgEKZUeFhC7GzgzK7V7NHmxzboXYXBNRPO8r2+Q+MxQAwy98GLBU4hhj
y+bM82FCn6kLnoWzf3NzgR0b7xJOZuegMd1iFoLumgX2W8fYCnWKhTLloEi8Iskxj0sMe4h/QdW1
s9ZsYarUwcAcD0c8DXdjTXYEEow8NwfiJ1WCrS/uPzPrLsXanKuE5c9NnFvbIKaSXSXzK0Hxi++m
w5J0nFZ7d//JJDWdK+A6JntZ7PGiPTLoQq966Ur8HBRVqKokQ7wT15p96NH6gFkB/mziLZckB8XC
PglzyD5P9tUm6/PhCO85JsMpbVWnIbWYirDAjGNelQsO1RsgVKSOelhXP5CHPJNfzEVZy9LERt54
tETlKhj0L/KhQvQHPEphpJxd98CElgIOYzIPf09zxbe+Z62LICsH1TgZzathNMu+vDxbpJQM6LCb
ncH1HcVHY4vwDmVkDtpsFPq2QUwbPXOMPhJqaHmdX1AmMSTh/pq0lzRCRhbMZ7Q1z82p6O4KkPhp
f+laC48mQTkbc85ZZnZRuouiOMavxEhJsSI/UdHdYVxueZM+1HF7awTjGffyY0MxIEn0NmBkhTao
NpLXQu7SkU+s71TXjIFnIosrRXQrzjpPt6k27yULIwX/aL7WT4Z36/6NbBtPTXECNQJMzZkgDJJY
m0ukNJf5E153uUTgtxKy0JOgwE3BXgY/m2VixhbGM5SlsD4tuXi2PK1lglcEHSdrVDOcWq/67iAK
u2JzdhUbrFhGQ0Y4g21rO/NEColOo52qYmBhltH8rh/8luT4YSApsIi9bcMs/doSYow1y2EMd1g6
RNf2f3OG/X9lj+oYQ4HOKjrXy3qefkVzgjnst2JryDnVnS3zC/CJ0j2d4VdUbvcNnyp2qn0EDIx9
RSaer2zeePsH0KoTw0qDIYYZccfhnRNsWT2Xc3eHhfUL0S1s7E4cPhaWSQOKC8jxsNOKawlEGe4y
C8LAIKCFaMtAJZwlAi6AeA1uJzAiHy5HX1Lrje5UVbs43YrTK/Ub2QAaRm3lmBpLMD2Gj6ir7msr
XUhxUYqDI039hX/1UpfEGKpkF6BRHcklX8o5EDIgOo3hr6fx7yLObgEMFCklfLXpZ+HgjI366bxY
tGF9cmnG7TpKfwpOKg382Gz+7CSLehfLVN+7crK4ViS7i4rc/J/xL09+NoHyoWB8XtPBXcHEQfBJ
vFLNHAXHc9+yi7Y2R4kECrP3lac/ohTuKIWlXXwW8D1P2buwiV4s/WSQ5y1upr+wmVlUJmDw4XU3
ZlpOobY+Z2m4WNJwK49i1YbkE/9UhxxHYHWYTF7Pz62DaF4l5IOoEKGG6/CvjdULaDveey5voDT3
p7Icd3Uc5g/WD5yYZN6R1YXmLYVuUaY9zA/+e4mfocydWge8RIvUANtHHKJAyjCBLDLb+m4gv+w+
cMZ4LG0nBtUag2p2ucQzw3eVd/azPaqqg1Z+k7nKO4icAhkB/6/f1/6n35d08mElG9WfFr+Z5fLU
BfMlINVvS5jhO2eqvMZWjFU7sWXESnIkXum1vqd1+1LK+Iu7boe/AxtbQwVRirz8LTtgb9XubEFP
+A86/l5VFLuZHCnJpeQ2LrA9gW89JfxoNQ0WLkC7X545/rRsPzRmr2u4TDeZSYLmEcy+QhwbWe7X
0oUhBs5qu0FXYA0aHY2L6GUH6+iU/wWDQdoahDp182jxUyQMSgq7XI2bbr5b3QhnTJX56PVD/4WZ
kYOeNePUFS+qxXeLu4FTuwKbXgMd7YfStwAxT2tzFOQfOYrsiVLo2hIggzWx70NOkEuFWYxDmjQe
zo+DDLevgCRForDXyrIXs9YYKnAFUwUogOoIKvM2BuuIynWExQhg5ioNFhtOCHZo4ITllMy9g8pM
Y/qX0Z7CKS2l60oIH/kWdyztcDQmx+rUh7qlb2sYESyO2NefeVgIYGj7r9VKHgu+Cin7bLX4A1Tz
v1pLYcX/Lmeea7nma0LJwmzoQAA5+JUUQZVJ3I5MtgWO0Q7xAuZJ6bRyKPF2l+EjAgBg4j0l1KWy
498PBW1TROTIoVn6u2Xlb+gttV9aXYblH+MjEn7nODbbrMREX5x0NQmsWAgSlWylfjyLh4xJQzrf
kRXODW5FwnTb1jEM4zkq5asx65ehk6Vma6LhzsmPtsF+GxehX6fYG2k6DwC6iHnCY5rbss+I7i3K
FtaKcGgAbTcYh1efUch9AkOSZ5nb4wtbFvPWiof4ZkrpBVXx2RBqfCh6CEtFk+4UgfKv5N/sz+pt
5teO8ruKTFFmTYkXlfGE0yX4bkuk/MXmq2bqDwCsepIy/kZOP/0DrOdIJmKKex6PrBTkUCQLlcUx
8atSfPXxrSMhwCuKqx8dDhm7NM2kJimWcuRzPVK+HkUKOWx57FgVt/rq++Q6DtCrZqCbHxLG7h5j
9xdzPc5rf6tw6RqDzzCGWJ7xd4wkgmNGVy6aBUWCPetgnelVP5u+9figuyS6UrNeWNieLWkJmd/F
498pz+kSM0T1uy1XMZNA6RxVnfeXgZwLXetynxKRtsc6pigA5e4NPrRDgXnMYWIixQ6UW6vQNFl1
KGukasxE/QGawF4ySeoFlM0VAaNhN0d9asg7JUXZ2M6plFyQXkrSNbpk2FOqorq3lnpPr3hfUXkk
2XzT/qQYU+f5PdZzVyJ/rENVLn93FXXvW/Yite1Q/hqLQ7IlUM61A8KeUQwJSxC/x7wJBwisCBY7
EC1dwBwsAARGJbUeZAyhxyLvP2fH7ef8A3BJKjBwWM+Y0R99ao8fQznh9BLgBOAFIwk7+bEdUbh5
fXvFFMjSZJ7wkZi0iG72F6FZgeOr7WZvSUjQBsWpQS+T2VbmOrkglIYMsZcLDkuYvCiSXIYFWLtH
LyMeWlqJoIfqqIi9r1YyqRlAFyJY1EXYrTBKC2KP1RG7F472SbRNA/cmtvqZhouJ1oLrsdYGv5QK
3xAiLyFgWKQDGSfCRttnipSl78IaXKu8NOFG8BagxmM2NUTdSU5cIVruiEEVusVd0IjJeJEtvMgF
GZMpnji9S309D2o5OKaMttv9pKAf09ezNuMr4UfXoJBPJixRA6YghwiLDfNtAdGSDUha7wJzHIKA
Cl667AvIGfU26GzivNWJsRQZXl2HiF3zzTY/Kf142te0mVm7Kx3zTR9rhvtmZH1aTczWwvgcs8aZ
CbI+xkddgCeGdkLCl2k+Cs24Wy8IDwDpHPyeB+ne+gNpzhJwn0RYz2U4ZaAf5pscx2HdRX4codzQ
d73MDcXpb5k7TPsxkiQ0nS3RCBUWAYsq3P+OhKyMVOXNNRt7W4uUI6kTIQIJicCR7jyhNzpgqLts
Cc52neUS+mTbYqcdY6EslBLhmIy9iTCi6bhM8fGOM3Qcw5KOZr6vd0WTfL1toSN2QV7FCPAgqzV2
hq1RpUeXc5myx3JNmE05ar2MmxFbjhfdNKJoocGoNWK9urlX5VONwXLd4eDAPum8Cd+9VCfefG5f
k6L7FlG4t6aGCN0oLg6bFa4NIxT1ljJbbHItAIYP802HWiRczYTbdsSMCEopKQJJYr6hH3Dm+As/
BFP6jbL6kNpTNuXWmhNpk11N0wJLPbNZodbPpJeyEohgUhXYY4tdriD9GTdGhyWSLvZDM6eD6tYv
VOJvUXNTR6hexLAkk3CNhAUqeXFuZMIIkarggYQHjwfAGPEroM1oLO6khfaQkb+OnAGSlMtbFntD
iiqWRoGoYBaTTCrRlg3iV27wbP4HUWuHCq1SepZTPVzEMdR+8GJXAk/HPCAK4DL6o78zuljMsWEp
bIHB2sjxHzkRkeEdcloTT37LI2a8EN7H0FZzAYU/MaVOgeAWAaaXEdnCG9y2Ho99dsjAKDdMAyIi
oaNxc4jfw2lrC4Svl4t4qr7YmFQr/ismcPp7ORzAM9/RdbcujOwdnrSx727plAD41pHk1gziBJE0
z7b7QGRG/X8fSApQQQaPkSfZahQ/kSrdysEpUpt/1LT4Z+XWEbJT07G24MecFz6M2ZP4olh8UUAx
w8dfOoKX58lLZDS3RMrhNcZW0ngDgDNLAmcjM/sjBy8cwljgPG4j8LbdCfWu32V2MbfnrRtdqf7c
3jRU+VELiffQhVHH3pdAwpYpXXKbFo6qldRh/aFC+N6mP4P+Glr4PwVGG0SRA0NbNjqp6YoL4Ap2
pus5h8CPkEzAy9whZxsN6g6jfyzSI0KmFT0Po6QHLPlCmvVJV7yKw6tUvg16E7VHFDZS5WGtQzzo
Y6rCyIffEaQXjtZSPBdpS0hJcpZwBfVtEhaw44k3PYlH7GGZTrwWjiE42Z6pWoj9mWTwPiyuGW2O
3mWUnBz+cQrb0WXqGrGDWkNVSu+6BYRZBNCxvRkiZzGbSiyRIqVnwrpBI8pejc95rof+9C+f57AH
7sj4NH+qzHOn5bEalrdOsZ/mmc8KqWavTHGCnISp89T8UZjpGE2Kw29FsRjqRAZIQQzEsNWAvhkS
HQc/lnRNMvEKuehQNhog8+iyOGQn9OAkfukxoELrP82OwgQzRZQwOHIpPwEQvUrDeklqcrXkHz06
pUOvcc/RlX53VoM2Bb8G3j2UbidT1e96LTzmxXzjz3qinjaVfwIivX3XAZhg1i9bHl0UFmIyQ4+S
Kz+1K/JZU9XGdmCmyIJHUgb2bQwY2TlLSFFHGIJucLn3Ar9dRP+uMOdKjDu2k4FdyJGMEqyg65Ry
ih0mMsaMABeTo3wr3x2kGhnlmAIRVeR7BqsZQsEuYwa84/VoQlPUrYk/EiY6qUIAHj0YCgaW1ejK
ZC4pWE4svo+IGwA4LZgi+ZAXVNRT7qnQEKPfhKzqaJwxpWFMb72kXj0NaStzZH8qceOvvPYW+YF8
ZUqhESsHYhZdBpvNbwiqT22W32DJP9RauV/HU8qf33F51DFa9YPaoBzw2zuH4TVXgN7sp+e50Kmr
kuKsUHjE6XEWLVeSvRT9UjylQasNJ43HF9rpgRHJyKgg6bG5WBxkM3V5/OKQs6RjvbD4EZDIjRLt
HV8qFjcrVEiSJKAR2Nu/iZRgjvs3DRK/VpgOuUjYeEhIEQCRwwyQUpwsOUprwkOqxOXGtqNJdWWx
I9xbfuo3i0XZhrpzAHWuTL+UWSccqD/Vy0CaxMCOoj+hMoDTn739kdr4JEbRSaGINH7Cbw8I2hal
c0xcTj1mV8UiuvW73paLEckXY8SuTPDF2JuXfjAvayNdTKU71y+JqcMuB//Vt+u1zuNrrCMX6Ejb
/TtO22OdWWmlpsPuxDDfpl8YZ3ejoNI0YaqLwSZYp2ajyB+Z6YB5E/H/DqunvC/9dNHDDa9fbtd/
G6BhhXHvtuK66VgWjf9CnPv0ONLFy7KF5BCc/NYRqNPj45AooKHMMYDjLc6ZyHetk9BDyZ3uVHnq
ZlGNdHjCrSS6eQETnf5EuxYdVPScgW8TH0tQQ6yMz4jckJHhfsyboBfbwCJ7ittEmtQvhA2VI/CJ
tVgk2cOVXeO0Jq8YlN7M9bgOvcuc1oVDMcchmCV7oTuqUXDUejjN6TmeK6Bm7Vmb+nOVNfAi7cpL
chrerPJnX1y0JxXlIabBsAwGuRIPuPowlAN/XTb6db+P3FbQ7OhrOsWPkRvAwz9UkoYWpqJ/XOKc
0bLkkODjKrAuKpTSpfRSe/24nxJYJe2WsYL4I8ajDRCnzU23pQhtUyZrsBxSWUD6yCJLBSe2MU6n
MSnXjzy6CkL5KEhnFCTxo4ETS0POdMvqTtZENtDZqscAMakNN+084yqrC94Atv6J5++uNAR2/IOV
ZKoi+k53cB4Ms/HAZu6g/aVvm6LFVa8ZswjZ7RBOjCXKJog+27MHsBHNt0ndfIq5Gs0ECVxOhJdE
AxJo4SnnfhLALRXa5m4Y6+f6DgkQKFOy6UFuSKGmk8o0ZpcJ+/VhSpYwvppMaBWqu1rHW0cURTKC
Wok5uxIRNmEDO9VOOMrG1sYfrbRgiCXrppHkbbAEBRHITwNMiXXiwMJH4knOkcbYF4MNT/lRWO0j
3uzqHLXGdbCsYGkvGg0WF8SttqRblK031sH87TGcNyB0ztk9Wlu0Y+pl/TADpY0vGoFerKiONcXD
xEvB8c/iFmoRRM29HeLInJHvsQFEWg5x9NAkcFfSXz3bkhjfu0q+c5nThmx2feXr5slVyfNIqqHO
l7+gaijOJYxhLSYahKiS8K/WQWm/j/hrdPx+nRvitaveJQHvGp6JpU3OVZ9djhchgQmovsXoxObo
00h554m1/zIOJh4VC48KKvlA1ZqgoRckJVFd5nCB5Y7iC/lkv+ufi1e5/Csm6MWDFKiRHKSpHixE
oRlkN4+/5bx9r9XtZb7VLIs6Gd3T9DBzcr7YUABrvJpE0clI5GNp8DOSfmitpx8KmZzK+ADnI7bI
FrGXkrkc4RDK4reGBkx5qm8GpHprQXN5WqYxNGK+8JW/eiRZExl8ojBI45dpzM/CE6X4XNOikMTe
xMoFHdBFdDWTQJ1x42/ZnzrxZyLq2Bi8xZkk44PBd5Dks718rAtdsViFsakE4lSTY2Ffp1I/NG+o
mb9QpIVa3p55S1WEXvCdZ5jbG2znWTWO8/ylkUivtDrq7Z9GQ0joHrBDYZNxULESo9kqQHjesu9k
2rhjnblA1bSWwZRpjOHr0NEeqp4+8lx5tN3xnv3uJIZe2+BbKT2mUfsN9DoZyh7Iw3hyjequinpg
Ppn4yie9ZE48B+lKQwhKlBUTfOd/9+RTGylnK8WZ46MwvJ83z3o3aox1z2kDiwLB1uJVIf8PFVMK
85M26GyGiO5TvvOZ5a2Kj2SvibVbtVm3kUJGydfbglvdJLiLDuM6Rcl15hoRj07P/Lxcn+bA6uOO
4SnOeXTQd9SxeNMwPTFaN838FpM/xEj8KhvLJQHx3LgW2QSgtw7VqGBUEB4GECV7+v4/js5ryVEs
i6JfRATevAJCICRk01S9EGW68N7z9bM0MZ0zMe0qKwX3HrP32uWvmOjBYW2uWDjSoj+ufAl8pVJD
WjWLD1gGWZoccwEAl5v2bbCb36akua3BQka6qqDifjXnGAyTkWFvxxuClIGGb6GWXxg2LuhL2dIi
bV6Dww8LmhIZUkV/L6G/tv3nNoENaLbrxtphUsdApOAQx7NyUEsZ1mURdgvBwpMOWwd+H572qYV7
Veu3adHvTYoCIz3FFU4X9Kuo/zOvSxlDyxdzeBZpFyQZuJEquW6/+wTbnV3bQ98+50J8skEALYTz
gnmLGfeP+bPa2udYTA+qxbvqpRRjaY4Jw2tuSZ0+2YbbNYUZZfogh3NNoPigMy/Owi3vUb04GCrZ
0qxRC5YYikPeRfkQR93SX/cVGh/YrOG5F/JFRQuk0+mSfWMgB1r6Z24ATnd9UZWv21JfIV/bFnMy
FR8+0VYeEHPv79p8KO+B2SCfU5azUBWUNf8/2NBieTzzlTKe3DXZk2nz3hmIqN02w8MS3/we4Njo
BTMFduU6sHXptvWYVskAK0XZUwcwwyVCGaZvxJ5bNUXbq2YS8AYAALhMnWGix2+S45KlvColg1f4
I3npj4RmdosECNmpkRcliKYHi5047U4esZq5SKVx7sry3GOY3LcPkqZOjAmDch39904JuF66nlAy
hGIBwgjdr91DlMcWozFT1Fwj/4siQ/ab64bPsvskNZqPXF4RFZrv4I7BN4baLjW34QlALZZTlezd
iTnPU9FodGnCRbZ1akf5I6muopWvoZ/v6y/YXa24ROoIOxGzy6RNp8nMQ7kmHyid7VnQCFTMrvrv
91Rs3nC6tL0vMxHTBp2LHUaJROEJJl7P6iDjwjpZesca9m37lUF2MPMkaWy6CeVffCsEXshHcyR6
D0J7rEkBfKmTpL3fCRpY4ZOLdkB01sAA2LWvhLy5d6pXDoFSVxj6iluw4fcDYV7gR+lF8binzEvQ
KI0TPZxx7xr1nEIgZS6trfDUVKoHHgIYT2ftNeJKV7VgSezst2qteMBszPj8jpTMobjaQMxkX8yD
JwX1NyM6qQUtXPmrwfAukv6+iyZ6w0P5/X4+xD4JkHKQVWclZqBCNByA2jMLoRyPDSzn8l8JGW2d
yx7RQRygw3GppKNxVRcS3AQEdWCu2JUc2dHH90tGLWHh1ejtRcODDCjOM3fWJwh4idBZy0exPwqF
4S2N/r7YDfPuFB/++wFH59nlbM8WYh1JOQQ7qOBcbMCHVqesgyO4sEUMVlMJ9HkPMg17LyY24iyG
2ZHfHZeS3khAiRR5uJAe4sgEIjQ6Q9RBOtSI+neoXg12rnkvgSWmr4rFjMERllC2x6KAtYi/b+ld
NVOvEoGA7CRnzgUZkZLUIyPf/2vRTc3acFb07SJBIW5ZxRGm85RgSpcpBmL9KOeCmwzYk/Es8W6w
d6Z8aXiB9NSnbsGDMSbfpT59a+De4w12eVp+N42/b+vLcv/lUx9Cn2UMIapXxvfXJq+iamkRnTsN
Mw5+Pogl+flGA7rWoPkSqY2r36u1B0b1K1Uk/qT8VaOALMY0kOLPgu32aGL8M6N0gfFlgQPwmElp
ylNJ/JYDxy8vunapxhmWFCP/nHhAmXMgOe3gKDIGvzNTKSFej4Qvshs2Gf2qEeLAiVxzxiFTuUa7
Qo2ZjZdKYdXRvd5eT0oW2G4+AV5Ei7izUlOe6WiZ/i71dO+k7JHk88MneeKq4IOdjAGPlirDOtyL
xwrHe6xZR5KI7riKjtAa8O8oeSm/Hz2/tilhOwx79DREXgVpiPlRg1i5Y63xPlm38ba3PdvC7WQx
WhjY/ZCziSK5/kNjUEGXSv7pCHL5disQuIQtX4iqS1l80A87SdE52koWEjudIlVJW60Gi3yxHS/H
W1gnn7ae6Rm/wYKaDAV3L0u2ZaXsMyY7S81IN+NzAVrAiouTCQSPN8g0aNDRzgyVO8wQCVpUbSCO
V7INNGyQExJcs8FWRFJz4xqvbMfapwG5RDM/DrZxBgqZWSBsyuZp5eZ9E5Ab81kzbJy7CnKxcTAQ
mdo9ah9hFlH7yAgtYwK+kP7EKQOJprcJWAC6yEQ9473GtePuz2KErMgMRHeFd06n3XuN3pNM0jAe
wzusVT86obO1ZybdSQkAir8epzVFCAzkk4ksIR7pIfueEOgKHdJMcomLZffau9WJNxUdxi5VQRzm
CXgvvK9IcyfS3uuhw/wmAgrBApNABG0PMsOjCZBQdhIJs9YBag8iim9RvFiqHqWGeTVK84Z1Oo+f
a1+zzXb3rfKaLv2AkP3BVlJXp8+yyj+x5rTSFHY7zrFb2vZI6T9mNmeZpvoLQqmYVAOt+lV3KFvb
8qgCwG3CjsnpCvW4ne4mGU6iJqNyh8zsmWh50ZcgCZ848gtCfEbVm7rxEEukGAEWMOQ+YuMrZ0Em
cjmEM6uxPFs5nDJ37bMzkJ9LTnTykCmMSYcziffhLGMl51kLcRfD5oYwn4BeeNUgH9IkYQzJzDm3
PExEtpoT8K7E/mDhDccynyEqzDEBI2B810iZl3Fvlv122gT5lErGqRWRbe7GaQn9PNODdxruiGsK
fWTJl5YQUrQwn5M/dAVX0wLulREjCcQ02dJUBkDp/b9aMKKXJ9K6Hb1q/mvCkcg5cWR8Cqjzdy09
LCKKDCpnlKPlYy0qH885G143xmaurJ4+gPdJYG/uATNbrs+U1k45D3hFMoMYBKxewinZ4f8o6oGN
xKeAQTURtXPekQ8Sr2cUzAqiwko+ElOptajMOtlHexPEMTEIBb0Cv/tWc5VxIzCC4jBHsrapQf2x
w6tgG0WImw6CRAnMbQvm+UISw2Xb20tPhMY4EmVQZ+dp4h9UlJuKwjCePrMSYkMNovkBP+C88ERk
xg+zdgUQRsqgeqwt5wqrrzB5BIB7ucwRT0eCfydIyXiYdkJ7wNitUEXXnHJFQabThDo8OOO6MuvC
/rlovnXVc6JrN6xHpWNc2TmEzadsyZfLagmXBb/MhF+mbKBKiDkziNPeZbDchotEui8bjKEtXIk8
PmMpwhGvq2BrmP4Ol43rGp4czl8V5++8ysFAtIQEk29mIm2hEsCvpp0ZSoDDZ59BkLo8k+e2/ejI
slkIyRv58S4Lt3mI6Gh5AJMh7LPa3ITAFEOEcyiYRI5wvbT6ydqWME36c54A1IOGbwxc5/th7XRH
tQiiJS1t0m9WazDF/KwHjRQTCBIdemYJrQydF9P2Eu370CuElVjM4YH1QhVEeerGBN+PXC/mgxRK
Sj6nTDZPkfgH8Gc05b1SYXnN1y37kefzRSUvXO/Ul7WA3DIek8AuStieOH4i7YdPLTyp4c4aRiRI
fJDwh7h/leYjY6u9k1dSIVxSCGOWSbo/fxl8F3gXjvO/GieTqCMHwxlf4QArpREzFKHUMvb6/afQ
4jWltsi7GyHtbkcrxQzT25GFGMiayGnxdrLJEAxV5VndC9IO7zTG2Mxw4IIP2rGWNKUSCpZ8VsPn
LmyQBE3uSD0CQNat9NbyV+sU17LDdhrSJaF1NYo3wLAKGdDHixpwOhHV2iH8MYU2arUeg9wYTQ36
VlPgw3wp03YxH8YPKx9fSlzTVUdVlz06VbpNNht+iJZvFjhSmXe2HVPkrIFKsdzHHCq9UN/xRpUX
WBRfeTcdekBE+6VDRqf1v9DtHMZjQyle+FIs+h1BcYUqBfCv0m65pd2vNwyrsu5Wv5/XZERBQhEy
7OpxR2CLgOa4Gxr3CMtcS8JGtDFKh0DQYpmbyXRreLPj14YQSWKfqM13YDFqSqPzii1X16G4mj/K
0bTL0jho03ZgG0ZSS+uB0eASVCMTXKKxtJzy50T8YJG6EgtAeW9UoueGWAdQWpOknBvRrG43Yaof
AmFB3xUvsJwqr7rMnRl4Yt30nx4WJmrW7pvHiASrc7PgPU1g++21b17YuFbM5qv1+HnhaigtsobY
oqEL1Oz4Y9FydmM/ZhPI7xtDS/pyS/pyn7R+swEKIGKi52UcLYJxyBsTvz3pW+T959ycepb/HAGN
kUb66ac0aJ8G0rKxll6yGJ9z4SPr/9u03h3ezP+JNWLDpZ2P13rtIzUagYaF1quXBS5AcgcThZAA
/L9c3DW6X8H180F5Ju4SNMA2WuRntYRuQENx+TPdHGywCzSAPIUc2b/Jz4w7D0ad3EWVx2eublJx
0EycV+v80uFBC6gHtFV/FcZOSnDZQJ/onrlkPSo8zGoSIYkx5fwqLXRzfVHwtiGuRVE0Qa6OxwTH
TeL3EyJZnYeC7X7Hi3g0M0TPpMY2ssWg8m9Xg1129GnxZSvzDSqcbK3eYyzlr/xI0BURPnjGohdl
uDYsMOnn9cffCd168juFrdzqla8mvPCoTpv+DJ19Icq8MzmJGBej7e4sDx6kv5yWgb9K+7z+7MHY
A9I7knm3Z3WUxHsUsxufSVLXx+5aB/JJh2hzkSO5GpnBgVcjeEHIw5amYjDPIhgUW72k8nRczcTP
2cQ9l3dZVcdVZJLxuvTs/LRw0lv8XwiHgIpmJ8y7P4W4cCcTGTULSP2uc1jNisxmC3yuDXJ2xqwu
1XdpEMm6gfcPwXwO9wb/9qhE1b+O9eosPnFPztujnNdbbE2Rg3Fy/wVxgdqLNST+vrK1wYGOOQcw
5o8KoB7oslliMj5NREiqR+xw/mb8ZEzi6ixkKb8M6oyFGb/JutRBlAEmUmfxkHoMY27t3kbESjaT
EcYpgbM4o7WUPNXPJCCUucp8oWL6oOZ2mY/Efd/63oDjx5BwvwzfsKfZ6wpoW+2NB8XyO8EIBBTH
/Zmd4SUvMaSRYP418FA8x+mXo6JJ1b2v9aSuyMzJjDT31a7xLLTUGPVnZqH0I12XFc9aIUL2SnAI
AtaHEY/HLHHZTBgMhNMQr+4GM34jza0/rZ8oDBSCuDskC63Tqhra9zQy2BzgYkb6KAD8LBklT3nl
DYV16EaRN6E7bNafJOV7dJdC8afFOCq64luDGPTTfDILdJzmTzUlgBnIUHnPRXp5wtD44YXYvsIt
7D8AERMLyCS6eEmF5RcoZcz7kOg3IxFvWzbRznwYPxZbmAp/Jr0tn4tXY1pPuWUpS7YK7d8Nv6mU
qffJwMrOQlIGjolCmu2C4K/QuyYyAwrQ1MzafLSUUP7z1TjJeCZRurNpUQOQRHUqPQATh0b6SedO
Zj0E9xVl8UUf7MnuEzZkhCM6JnNodbNgfjJcTHhBnuJjWc5Fzs6US+WFOwURn0aejsInY9fqFkFd
OcsLwTl5dwXJyiBrgPPKwTgcppT4PwYf6BTEw+JY4E4s/TgJ3MZM1bLdqUgrJLNqWX72gmI3ZgTC
EHDyX61tgLp7BlgISfDiD1180a85a7d6JW+0+bP+U6jeIJJErDWheDc6nDn5ElHFVIN+aQ3M2lNQ
y4u9ojzIqQuL/LXvCRJNeklc0qvYYDFGfUfYq9KIHnEfHgp3Sbn1cXtICEfpiZpRxE+5570k9yEh
scysyaQlYbw2Amm7Sc2KniYGMUbaVN+5qhV0AiAJ/B6EAeJUKnxgOhibE7BdTfBxgFnqwnNza1wo
VtG/E0SQEWQNHhYINRzIU1MHQLNxR1WnLoNPmgJCcDUd/SRZJ4TEXIVivS7biNEM5zIEx3K/SNB2
FwxJeK4IRssm8A5s9uWzba8OckxPXRR3W74E2CJIYKrMVtTsWn8qmOJXrN3YlY8yBRGfBREO1PM7
9TxZbvyhrl0wFNLFQI0NXXC11RjO3EdavICCkk85wKnQ75Xz5tXxfhyrHJiSozYf7e8MAf2hR2Of
HFaj+0Kb/UXF9VlnrEO0m8JWTSGOo2WBV07jidXxwZo+6TFNpTxlMETy3FmmoNJYCCRUIxoxfZUd
J3LA5oBkukM60sfpfqKbWAQKTwDdRFWhncQcTLI79Jjexls1xo44YAog3BFySEqMlZM/WezfUFbf
CnhaLFLlClFcHoIqiQU7Te3mmBvCQ520h6wPj2x5DbIRWpH+Fr6aPxY4R/wahtyGcoFmYj7EL3lg
/Bg7FD0K11WGF6UBOZnhNKIrf7OSOku5TXVxawqSAPmWNvaKC5699ATh+qslqAguBhED2GQUpWcP
czD/vr93OaO/htpFKhkDA/GGJc14T7U7O3YthRnMdDCUgKiYYXmZOLhJd0aNnPi1hviGFNtjy9MI
VmxQNGpclm6kAZV4r8CzdjlOfBaTNb+Y4ZTYzxeyeAa7WECIQNQh31S2p9qB+Q8PwxtJE9ZYDZAo
MfBTMdnkMr6/oVDLkTkMRG55SnnZ94cy5WHF4SOqPNc1yr//2t99ux+X3C2ILrRKRp8iCW7ntVcD
kt6yS92wR9ag0ibWp7T+UXTppjGpJAmqQPz87vieSVc8KiUaqQRNOBAqNLRjogHb4s0WjzpT6Ilr
/Xv5MRGZYFTBXOz+nxZfOIErOepVnrS+4Y0jTcIIxYnsxJXUPDbRNd+szGAi+WNsKj82G8UmHmdb
BNv6V8EzBAnX1LFUXmRRcTol2slJTHPwQoqFDPkCsZnoLMjgCPUAk3H8soEBo7lgszfAunUSy3bg
HljW0fubLzjhrz7eHowGxWb0ZiBRQU+rbzJV/e8tTySxgsyveoSs0Xps5PtuJX4LfAC+KNINqhqm
VO2YroTfTO+2S89gKeMMzMhHcUdDwb8Lqp+ztYsBibAQTfDhwU/1KrWhFt4f/e6KKXk5VnlSJdIc
ecUYxSfcpDzl5j6FmUYUCPbHbLzOaRV1SnIxWNExdo6zgxKpbFYZcsXoEhfOSXL9ZvXIeRagzvW3
HUSbMDB/3O2h9gwuw2blaiS5rdXREfe+SZVgzspJI+VR/CMLSSgJO3gf6B/nVmPNG8jDgRRmDg3X
KE6ajJgCLX9qkVfI1x9BhvG2BMT44pyBHoyXzeDDn5jtfe1W+Cc+b8zVmNznUFWOcmtvOeDqVgpI
faxXW0skuwz5jOP5QOdNzcrfyto07gv0YWdjJoSDensRcZLuIi9CuI83A9dWZpl+igOv5+cwDtFc
5iE25pNiPMVe4gEDx9lNfs918p9Zyq8M3kc9XxtKZ31fX1nj9BP85YL9B5osPOg1N7bBT+5dJweG
1d7LeL0phs3ed1cWXF00GnxbunyYiFUzieiYYC4yCDZfSeKzpIq0KUOt5Yx+AYKEj9xyeKhm0167
6bYVxb0CAlQSEJgm9+5DXJKbTkbpvJ3xzrFqxYlfOIj3cLcTMtWpyCU77nDGeD0LL5DX6585dhor
JjGwCBejP6nCyGfMae3dhpWleXqfZD5tSv+lmCMpxkkeNDNmx517gGC7xZOb9RovnN/ia8AbMZLi
MNXdQWnHC9Ycfvxn3Ez1s6stXyaEjojTgB9iUJqQ/+KrsMZXZAFXoa6iAqtKZb/XFBCydjbKwMCZ
jeXGkf0EQqbhSC44E5wAYY12A4LrxG5skCf4RoSjtEVaR7j3kLyR9njqL4Qxu7100Bk86Dt9l/Fs
9PTZ4lKlC2auX3MtkfmSMTkeb9CScwLO3jr6/0xOf/7iSf4B/nboTnsvBbMtvpudBRe705JT25NT
ixXjTdteG3Q0RNXWJm63ZobdaoIy5tn9sFJEOIyvGlfI0dlYBOd+aXQ4xJH0xwlqzs0sCUrCJ0mZ
seH9qWzeKbNKz2+UatVtDnNppuLNUPirwkDZF4bsUerlfWgSzLFmtGRhEGPz6UnGYjGJZaNiTGKm
npgDhW2LKCt01NO3fD3PCuGVwHiGEKieP3M81wKp639Gha6S52IjrA8h3W1RSdMx13vPrJYQRSPz
WXjL7Ncr7JWJwOzCWfnEZojXwkOk96+ER0nE1RbuoVcAlEg3Xx+kU3Phg/WbS8umTGQV0IBdEKBi
ctf4kyj64jD4THMZUSKR8djUAsQNElvTerzw7J5ITzNyze5Ze7BJiTh99f3b1G5Bobx1OUYoRPyr
wHW319wScN7n0H/Ey45KBWtoduQnsI3ri+otZQzCPYR1a3sLsW0BDOBLOGj4Ws340s+fmjaRYcHx
vpRnXS+YAbvGIeXaoxoZOdiNFx8WTxqiKnoiT1/Fw/vj0ocfVJx5irGb46ZSwFtiZVhpQH5aBkpN
tKLmkUfSwkGEIa5Tn2umvKZO/Oiy7FM57Y12mg89Uyp0vZCSEfb1Z63RLzpl8c7vAelHN4cjEJFp
VVxBA6SPfbzGPr702VGGC2IJe9QrSoS0Xpg/Ra36rADEzTN3+86WcV0ixG5zBuumNW5JWV5Npofv
ojc5yCAEczRrYnrO9wkHNbIz0EuZxnjUXYBWJ+TctXLCrgBVFsiP3O4Y9PM/laYeOrxiC14xknjc
uodyg4Eu1uNDD7OgOm/739hCSElKXmrAmtbVSP0tMukWQalvdQ+DcfZL1taYmWfpgYcsKbu7LmnP
skxeW+w+JYuDWYqZg/XsWSWKpmsVJx4s3o3IGlbKRjGcBDfVmkfKvilvHIsSh5X9xHHV0LELDEam
jjQjDN0Cp8htgSiosoTBsQfpkGAcVrEwd5aGmMve377MHdUWbf5SMNahFuNP1h+duIBXX95YXT81
QATuLoGfuBg07pI25ZjheKdIz5QDf/Q/yTc3iAnEauQNpHQ3dA/DfdawhlAjsg3oC8dcEE2a5RWi
XgFHNm5luAj/jEUlqTV5JG/xxOIj4fNV9nid/EHgBoJWe9FVkJKzr3FTSJCaV55IEu7duuC6lrNb
9zR/JxXSyGm8FAvuzEOs4nNi4U6SncAIOcPvhGy47XVfpM5Lgk6dv5iDfefS/k0tnKtPmLhni9Ka
ADSDYQ/xZAXI85wvbGyro2wjsXBYShayLfbH3OzPKuE5yfKDpayvosN0191jxccddPHbD6WZ/cUc
fYkfnjGDAJpcM27vMi8xM8LhjVfKrmMelZdBEx7gYEd6B0OrP1ZTeKqpB0XIXAl2HGt7GqqLJG0X
I9dJvpEdraVP6L/qWnanEkuMpbI1a+wVmfRN7A7ynAbzTn/Rrix9KUEHonwQSy+IpccCkjQU1rcf
rkmRl6/JUe5XO6vXKHtfQ2waSHCfk+24iT1UbEDr/LwRP7CJQbehMWytzf9Dnyp2ueR2ZXqLbwNs
/06L5jDTauk0kexvWDoAqhwKjN4Sv2BH6omYXRNjITrAdBtrOQz/DFG5zoxkHi16eQ7ujTtXH/Wr
2I7RShlmNNgmDdP7t/zOGulpcEwq/TG5SmrjYe7U2U8z0VNy89b/N5Eut/MgbGd1LU4yDdGC4pJB
xYooctbtSiasIqOvMQwUXaRPIB5tkJhLqhFOv4eWVS+8g7HSPGGgVxYxY8q/ZLhRCheL2ZiH6vds
4u0b7ZgZYSCc+w+xGzyj+s0kwm6yMhg0zeehd8xvay4jTeYsa9gRdgAeK6K7Srg9VUhpjUb1tBRv
REu8g/DPM18jU17H09t5Ol5TQVFPxb6EDTsKbr4zjiIdFvI1+RPzV3sHx0Mopc8Uj5BmyueKh56f
hP6lcmQUGSWGugXdTuiyO+7tdVM+xnX4dJ8jKarbV42TnaxXVLQ1tufhPsTMdP4jVo5Mg1HcLk2s
XFaZyN9jUlmIbdaPhPSmOuWtWEsO2nBqJFdYOgQ+cNdVzjlcrHEFp2YqWbNTV/0fcYFGaQiXoiG3
ZfL27qcE2154GYt4LDCH/DXxQ8vnjBDzIk9CRRaCobJ3oyMqCUeD89ck6r3NdiQw0vlt1IgyefxG
nfMlo/NqVPmokH+EE9LO5dVxDhWK5fSSW8DtvvX3sEe2pX+b2UUQh6TylfyNpiQ56szKTGRRm/Ub
2kc/v+kqs9ey7xig4Hb/3+bFDanB1J+tNXL2Gx7YaBycB7G0vCxnGd0xxUAXglodwYwMJhFtORgp
KGeEPMfSQVR9Sh34L7Mvky/cXgr+Wxx2X/gxd/ZU0q32E65WMPso0S2SE4fVCJolDkQCICaisrGY
UXym8sV3QeRe2BFcdjO5NON69sGzQ/uScgUrbHfE6Y/J4JBIh0WrAlWnt2cFkfXki7EcFIf1TBo3
bCDeAVIDcq1zBcTOpuaGcAIbPWIzO9JCVpDa6sX+p6cGRMPlqPGsUbwOYZembrXvB/WBpQENa0Tt
/9USauGu2fj1lx6dF3L6WkKF2Nk0FoJ4NAKdm6ZNoFGcdyZThXqFOTqVMAEpFEUl8UZNPmjEgb79
nakuuOhJ3V441mJY0fxhuC3BOS5YZ5fmoTAcABTe6mjE2HSbBRG1YciETSLjrZxITfzHcNousM7p
n1hqeLkY7poWPIbmyqCCLnPy80CTiZwiGi82J0a6ctCTJdaAEBwYIYsKkJ5AF2792XBnYToBTX+v
VDPpY5zRqiH0Vxn3scqoiZgddNEztwuatKDUzENT/4Xbx2O0xF4V08+kGsIZytX4FDMb35f+TE1S
Ekr99pchlwZIIJ5IY9aIP1lZx6pcVkjUPK1CjzhhB+IfbrvKN+wQz72KOdBd+XfWbeUj/+bTArRU
V8FgAbLVgJbjP4Borp7AssBI09EneSYA8XhOv8U1RZsqfelj8pU0bajhsBdYwaQIB5vd7l95XiLk
wq3G90caUotrBRbvoM+XhbYC8I3FtKU12aGnt3oTrjHknapYbwgYbsa36JCXfeIG2neNsFXtxPV6
KsbFG/VHAjbA6stTPmq0scTwGc7uyo5kQZAHoZLhUwCxOzPulkD1yJnHhb53vIyQElg5JilbiE0I
xBL9jfEeoVDf75+SYoUqOZenbGyibZNOvTHf4vQ6FN//v5asCnJLlMAdYZYoK/mZe+nWTAowfshn
71Sf/CBZhat0rsgid2ORO6FFt9Ci1+DVa8IQ+D6AQTL3WL/VHdYZ59/qWNDppDpxW4H+QpBQXlYQ
r5y821zr/R8SiFTG0C7jJZkFz/6HhESXDtknP8IHTQCAav8D7Ef51dMYlEJ+72I6uBQC3Gxe9628
thvrzzZ1+mJgSf/YsQd0hFBiyCxZEAJxhTtouRVQQan9Q6g0NVjIYOwkK+yyxSzsCLtLKkcSGBbm
NQPT8abCWxuxEOXJcgEFHMvN1US2u20oa19jXF3bLIsMQzmvXTioBGw6LXyGU05uQk0FzjAIY89c
KYeOlXuHucfK/rWQNkinBmJas4J6mydyzBPVjtTMJKIeVaOuo9IF9KmhsJiLP0XLFl4+CeoWLrIS
ytiPIXZruPDX/+MLtN5Gw2kJoFLAKaC9Zc3RkWlXsuKQ+GoxSBY62j2Cy0ANzyXwS+1co8bORDEE
vSHkC7sWEpUHy5Hnb5QaRwvWSDIzUc/QjuAKLHFrp6dpsk4CjEp0KJDKz6NUXLqZ9K6xitZljvz0
tLesMnacL5OrLWq4Ctz0YuF2G/pJNG0qgeW0UaeYItogWGoTiH4rYENO9I8TxZJhOVoOLL3qApyT
C1wMuwEpiGPXFixIzc14JPrHo1jS1Y+Mjo3Tms3IibZZ3kZnkHG3DysmMCUaJuMKYvSaj2RlLvDq
qiEsdiXMq/xM2g0ALYcf+7ka6pB2KpQJEKkIEHHUvT+jEcexwqCR8LpGRgTsCW/ldppfs36L+h6b
GW7OYcPSajFKH8JEmU4lCtrG12WC4seaTVcSzJbibBuJSjG2DwuarWCE46X+KRpZpMVyBIH3Cj/8
aBBKUDvSiMF4SR5Wxu7dIRP7zvhwChdmLv8niYrJmTiz8I7wV2U1Ufc0t3HnkeCeJ5OTcIVlBcY6
hF06wi79Y3K6hRPEl0DNJyHeMbejmEzXb3iVLujNQ7WTA3BVweVMPwushHGJgt4dNXf8mGnfyvXJ
pvil7MPHtFgkXe2IM+3ta2R1u6qk3yEft1f2vvyyYdo2YSZVoTC6iUx2DAOBjDqwEBRP1pFysp82
kKq1byAEUpVwa9wx6b26wICcSy6meXAZh/3HKKfXxMINUjMrSM45C4wU4uvyzmnYfVloAl1Dw3/E
mXUnXUug4x09cH3kyNRtfihSJ9MtXFtOyWMgdVo0fxssuR1Ubrz4Y+2pFyaA9UeP8k0efm13+qpE
9+s/jVq6LcllBQqmgeQyAdMBujlkKIaTMuiDiqQSS8l9BBHLZBq4wEIgQ6vJ8IOLVwmsTVE9q3U8
pTqDiS+kXYNpnOMYMY/1kjG9tI18kuFRIhTRFcZ0VN6ZDuuQ0hBovEZmcSlfu7JnIOhWSoxKvCNw
RPZ0i0qiau09Bg2P1jiFMN3PDEMglcAZMFu8A8wLRdMuNvByDIrNjOsRfyhDQVYSxIsI54LTen2S
GDT08l3KyTtZhw+FsrSO6VBl8yUSP04+1Kn70qjbe8bRBG4edAZqtTy4yE33+CQzyOLWvUlGfzda
W0PbiOu1+ZDM5oywOdz1npPZVtkU6Gp2aHuKzK4ggGS/MsAh5cSLDekE1SGV49vsLY7A7W8QODiZ
oycQjvOdocCyL+9gnMld+t+KUgSLLAbYqGm2SbfibBWVU9WbcF6z8Kd4Uof08a3P+sMF5Sa/Vurl
/aJ16DLK+KIJwmWQ5fflT7cnXXqluyi6eW6ifcDwvh+qB789/JlKGZ+m7aMSbgwx/hXMktfvSdrC
9/+bNO4zaC3NJ82hlfc3LdlvCn5RdfxtYPYBtfdNZOdXiaZxGb+zmh57SI6N3KKV2NmyxBxLpMdy
D0nFbivsM3d3GL7NzsShTMPyByCzP+Abto5fI6Ru3QQqDqmbcLqjxLo6gc9Hyo7TlT97TbU1qsgu
GFWY9Y/+Vw7rSXJoVgQpQmARba5Q589RtO6toDkqO+qEIDtF2y9EuYT1IkCsX08JyDCGUyb/bibt
poHfowkyWQ1MJHV5PfAZSQQ2FFeIV+/6mykej27/P6bOa8dxLMuiX0SA3ryKlERJpGzYfCEyKyrp
/aX9+lkszACDRgBd6K6qSIm895i916Z/sXEfWmeCaiQzhs5mhBbaxqLPwyRfgyIiJ6msvMWWdmOy
nO29pwNx80jBTtnmiIFTqITfQao1UlwogmLYLfP+o0BkjiXF/5ARHR3ihYQwZp9Fg9HdwEWeAOne
WHeVOHg2bgzXMGosqmMwuPLVFB/gJSrl1ROTEiO76Rl6/ZUfFDtUKoj/6kTx9BoxNN2OxLjgF7pc
KP/cyXsWhHF3Qud07jwiR4hSMkjEGprUG51wrhiPHb3BEocMMYgJsoNJ1i4iVUVH9x7j/3Y6ooTc
L0tInkjy/UIFDbxhzWqiwdEHwMtcJj+6brAXK8hZZUWuXzImdTwBLwOr6blgKlCLa0lWmpeEfeyc
K/LHqEutmBGJRJYTNDve/8JqbkND8lTcPEU8voj1zu37kpDEx6B82XXvXcevPH1rvNYSr7U2gDVF
rRtLAObRgGXQgE05iEho2fSmw/Av+xrI4sp55aEEyS8hUaWFNybEnfv0Ljto78lPp1Eu+JBxfSzt
EPYVVGd5JdHWuvQYuIYZAtos+aw85vyABO+QtuzwawB2GUlIPFwRD1fFw5XzcDXuumqvJYvusOiV
JXtXhyvPt0FQKUzE1kGCXT4sLQkV7lpE1574q3CeU+0vXyTLw9it4SAQIoTtXAb3AoFg8pS/Rfsz
aQrgair6PIWTqnsSodk7pNBR6GhoN444h3ffEUkrRr9HLaXiEWaafkqe4m/COqz66PnHeTE6zFGh
B8kQEWiXprlbaHvyJrpE/Iy9cUEVBM/LKrLXDN2YVU5eXctxQK7p4Qt0SI3mVNJVMn6U9mTo6rss
le9gy8x/ygEf3pFRgNaZXragcIlJr4En45hrYLFqt+ld5spCq2Lc1mi6p9rfUS3PIseyJKRH94EO
5n1GxwzP5G3U8LtgqdONf3sze0a1ddeV/oa6e5hwFjmHTgI5CPpULj01SY+WIx9jSK12Zvisk0rz
VHLtDyXzJuiu0TARQaRemgIsLSOd9KV+tuZ0RgmtnEvJfUk6SrZl9PStAWf+JiOvk68Wqmd7Sa91
URM2QJMRPWm8mJth6Y1SX9uWPuwosIKydZsO43eN9kxYOeiIrxh334S7b3CJzjGDpDKu+d+B3L+W
3L95MWGeEHEFpjwBU9kLdNXmyXxoxRa+A8toF2WuoW7qs/4VEzJna/da3rWJ+hjtEQMZLEmL7CI4
ITbi4/RU+yO0Egoj1OhyS4SMaTxLJXqMUBd05R1eDNJAexPdR/G1jturM4zXehXXFjnl9hKvPXoM
vPZYTfySGxltDT5YLfk7KyNUZg0H0rXF39FvYauQFNr/aApVvlDMT8cmI4VpHoFj9qQdthvFTEuM
fcz+V/qZ7Arfjst/OBMG2zgn4Q8lXsZMY0JxAM4aFnN0prAqG5unTVzZ28vsmVrOSu07Un5b3gO5
ZvI+M9rV4YeUTCD0qTpEWK7uK95im3X4wD66zLgVElc5OQoCdczSZi+OzZcno9ime9p3X0aPT2qg
5YMdMrJJyskM7edD/jGyY5Zus8G9rbmzxObQzh9KoT1kmo7cYrFxDjX8xK207wjg5nJnhIMfitLJ
qbimQ1k2A08cHO0p9YjJQppyq72bYWiC0GV8PU6B5ogwS+ARgIYxx/e6gybp9G7ZJ/eNbws59Z69
RWZzdlpQCliBBtM5heEka6Tb1MGyb95kXPJNQsjHrt7j90ln5TAtT+SgaBkMHNbqc/422M4U7PK1
t9pXsINAdfcu5j7DVAQ6IpyZBy1GAVA2f2UgFua5p3Qb/ZQp9ETdp+iNH2GN6eC1TjuQ4EVCRooG
OWTmYLfuKjPplfFnbcpXnd1QYWB6+RNh4FYvZpsBCDIOWk+27GYxlnxzLHx5ANyGeChO1ttoN19j
wvx3MK9DpH3AC5DEHaEbMyQMFJ24RkMTJscLVgcL97/A9YGACeUBZHHHuZTLGCo3+x041SGvC9cu
fxIFVI1sHXmCCuXogXdoHgh992lBJo94U3hqrDAR+BVIe7Kl9Wyk6SU/4KzQ50CEHUIF10HvEq/9
Tm3NvVHO7/qyfsxr/en+FSjYIodox1m/sIG4IFfRsF7Q8aUxg7aKyCi6PuO7LdAIFHSLskWec0RB
RwmMhW+oDnRCn8mGO9K6s0ZFDH9VggT2f1EBg3FRkEvSD+F0SsgC2JRnRm3TFhCwargRqiPNpMIy
ybyW3woYRxGhW1kfztF89RhMkDeQbXkD6ARTUkSbercAC4vjeSevMZENzRny6jnjYa9mXyMv+mtj
1v6i89PUHo0OoiICOI000LQBDcN0QbY5QUWBBemjumCNoB1GZh6FCpDZZct4jOrhsyKLnnWXiwtO
wQvcgmhW7Gc2EdIFFbilohko0H8TtLYK24eE4tuJ5aeN7uc0FEQjpfp3Bjkzm5xrkhREecBnhu5v
ZyFW0GBGt0tEoMuzvQWhnjpvJencndx6H8vSZSUsStmklnwGMiEetoUsSJoerEOeWGUPmr5662FS
zzMc6JrQaxQXBEbEZzLIdwWMWU0Tewn961IpxxWA7Ff62+a/brVwK4KOhPYSx+h6CFWVANe0Osjk
X9Kzo9E55ol6F5D3TKY8haLf6gJYpUNzsa6sR4vpUgjE4UTC1pcsj+8ABTwrib2EQrDzaGrK8lP6
HrqE8bJ9RNYvIWcvFQsulOanM8jgBMUnNiRSKLTvPmEjzBEqYylF20Q8BDku9UFFs0e34KozoDt0
9tZywfTiRWlyE6sWxGBhBmSAE1NxBh4Du/g38bvrlvfoS4ugoUqwqxuuOgbaWUUgXnJxpo/UMo7J
QVI7RCpQEyCQSTkgNCclz9Aixpae3IKttngyHGJnz/5XBpaWW9VRjng+8vVQjRWDSvoeuiSsVC7j
UQORwVj5WkJWncQQhaBXZlgp3CxoryQPEBtfeFaXnQLzpkSf+YkZIKMLihYLTcwUV+FyyE+ppb87
+bmoDHRg1jukmyb+VP4OUg5/sIBFhaKpmcnsSS8FSvX/rN4RX/m6nqa3ctUecS/fhmUI7fUjYeTi
todJ6XeIMksmWRbU3bRr2bxZT5zYGIqepWjfS7X4SCzlo3rPX7oqzn9fta3s+xa6G2O6KV1cfE9y
Hz2iXH0IO3vEyFdo/pVWHEhuO9DjjsiEC0n/b5w9/L9xtuPLz0XjbU2R+KfetgVTf2WbzVV3JmJu
olCAFARC2pYtyEY4bbyj2+U1qiqz2JHiOQsKVQlanj72Jlk0vzopetUtgyAwhHHxWY9rGI4ei3jS
ddPDUkBUNjm1SSYkMSgCG17lQdsMgSjNYE6TsJthcib1A44YHkngIqgF0/VaRBpjyBNv0U0041Vt
LN7QNPxBzTVTIP1ZZIr+Hz9iKuKw1xm5HnIEIOuEzh4DoUPl2k9uboGIk1osQmREskGfuyMJUocC
U2ExnSZGRC1qCHIb/AwhhoFmxfgu1+F9U9aYw1OpQV7r3QOf78xVtwgiElrep4zkJfjgbnnpeGIY
l9c2Jq129ByDcQflaCGOkWztRVIzSbEqZpzwBTqeL00881Z/DfvChiq1WG9W071H2alIukf87Igc
SXM8osn00f+2j91AtOY5v4pkPzaBOz4Ywe9z8FWDHIgGmBWWtmI0DqpT8rKsx1nm1VZRwFVBY+KB
gVw3aXhqWhEiGYK7DOkfAFGZEKyl6G5cmGddsOXqauxhBFRM3WVk6lQWD5uJk+Z8rCpnS+dcGrzy
xfol0KcVbvdr0pnH9uZFGdbAZAccE1TCIrOgzS2t4t1alffS0t6tSXlfx3DpUq7w9U3U2isvwkbJ
ACZ/FrzE6oJdCo99o76SmWkabkz76VC0zUgyG+D3wMVNLi+oTYQWo/DriEe2DNdh4GkY7vApRgpN
8tPb6EEWctBwUePcIl0Oh22C5IhV7X8O2yZDVEGkT8psDI8d+su5gVJMkijBdSt0EoBm4jv6jV56
35Y/7PQ8B/OefpKoRKiZ2BvDBAwHysWBctHYpDw9f+A2588ugkSfL2ITu+nqiangHTA8IsKgZ4YK
nnoQ92RJTxOrc4y7wmKLonmOCjUW+5vJUCuNSIw6tGSShZyG3x7/c54kJ4JQ/NbAGNYepMOK2QTE
jRPJFy2az7XPMB2X4s1gjDWrM3Xg8ihJ4xxspNRQKbewhWY+Vpx4EUKXVYp95xVXMHRr7QkDxLJP
9B+nbk1PijH7nvatAkYxTltIi9G8Z6l0oWWvHsin7nkf3fAIGVF3t7vqNjKQshQWE6iObEweAvEj
YmywafCzqATYZZKipmHOYAZEuqSBe3fCPsJuWGKR/6G9BEXUrxKoOyPTfIvPDcyalL/qgMLpMGp8
UGSkqrIrE3KUIfleRYU9HKV6q+37IiY8iT8kKDgi9tC+Wr8NsrftWbn1JeoSO5ByOxwPgK8ycO9j
dhB4BzfptYlYv3EX1FnzpF3kQgRG4VaDW1vsnxO3/bsQNDHjmxOQDzE9MB+lxN3hWPFkiYNEQ/DC
NIc1yrlFCzwxKzAAz9hAZySKf6TkFRB6KQ634YSVWjsnypDkZAH0QP518cX5eRisSSHDYk5l6kqd
9SZxr+Z4JJV7D51+2xJRMWCQULy+MhmWmF5nknRA7PmQfuYMUtjtTWeU+yVcFVBeOF/a7tCs7dV6
9fvVXiHZx6ccfkCtaqdocS15ho9TXSQzP04tXYfqPCrdPNYYiJKLwmpiGmgufn7H7ncOmzXK7J1y
Fun8aCvtkbTGQ9TKY/H2Y5zd9PhYzM5jb3/pfR0Uz72mEcGojhfGxqxOLqoyn+lewDdHeqBAEJ/L
JmxT/RJd9EBC37SCSC46Y4/j4lChzis3oBc0oYIZ0EyM8c6tKjwpMYlYM7hgioKue9NzJSgWLAR7
Y5musRjQ3rZBfwfolQ40YzhmjPqYTOCG1HRPXFO3W3rCp4DBTTOjLgz5jJnJfxUnB/+QZE47eFAT
aK6dKoYjonvmCA7bodxPwMCN9CixMvkKPQqqJ40SvGKlzBebGlTa5YLUycOM6bd6BXMdlEONhP7f
xkqDiNzHiZVprdzmrn8MXO1Czd+cvH7X0WQ4TX6Q/5it8hKG9VoWg5/Jz7LB7ezkJa31U7fFI47b
e+FOiKmTjTFkfVh666VU5gx//cx1WGB/th1KAhZwuRF5dQwhTgB7GzIE0qpXr1AWO+QZR6QHWvIq
6U7mCBquTCXi7LF91Mj5JGF+MH74QKQ1Ykckqu2jQeXjZMRVJM1edzwV2/yk3eJYCrQf663D9GbA
QFmaY4JhgyOAcd98nzoCllfXJlDhQ7mnSXlvo+m63m2ZjYpFLcFuZJb/KnAz2s2r2mh7tBZm5jK1
Vh/lX2zAL726I/0AmzqaI+HrpOg22MnRZKTQxxv7w6CkW/qBJXuDSndz2Wcu3x1Ir/6s7TbTyFSS
uSCwro2wWynYwQmlSn9GIsK1pl0SNt512e/GlX7FNPBllDv1PCJ/yv5twjJDIrvREur2fWI+xyqU
3Nu7FMHz7+I7tud3YlmQtwAyKDRWgAe7j3xWOT7Rytue6xHpyr0hCIHvS8ZLAWKDKCWrGQk3MbcR
a5R91RcJXQWsmcrvrPli6AkY2AkkCP94dywqj7/f3GvfE6nBTN576ylReqyrjJDSDq2ANlCga72Q
SmGl58RR8ZiqS/tM9PUuCvNayXFIGgId6b9tZp+9fJfmQMd2i6qGrRNdMUHebbN+lB94EY/lZL2V
xfLBqryXHsLqnlYzg2vDMxQPT/Ms1zpSZ8Vf9oglobIUzjEnYxBmxKkkNyjny6Oc29J43QcvmsFN
OZ9U2oYRnhzmVzeaY7ahO2UdAw1s7lK3Z5avYEjdJMkYOnmavB7mIj0yZa3YkKVO7nvqo/vSNRlY
i3ahZFolxhjRJ0uxBodrine1OpZp/kLvNzrTuxQpb6MD3H/3I+GyGMFYa1DsdKqKEXYrX7GmfmJj
wQ20q/5VquyjSMz3/tPQAOIwaxg34e3CHA9B2UTanv5st2wTRMFj5Y7OfJAAupirQlZJte/PbPrS
y8+HNCN0MWggDoblHNq4P5Ty22YjIQNczEw9KPpMElzYfrU85Vm6ozHnIee1Ar9Dyi57/XpaQKbm
L+eVBYu07MniZLhCjjbm7dTm6YXZvKieGtNLHjpP5PQlOWql7CnM+WWZ8tsgKRsFcQPrtSozzeVa
N9WLkRFoBoZ6uAqO+UJeKdZK2dKOWoFDOCMLBNqsnTvHULrJsvWhKaAAmPBwLVP7KJe5igD7ZEG/
loFCcH26vFqle2kNdxS1Sh3DUscG1MpEiv7JK1aYlX6hVfBHBdEbs8XhSF+hUkWtQ+2ByPHgJnoT
yz8zHLuMy5FEzSy6CPs4Ehkfpr81S36DbYJdg3Q8zuDyRZ447Bf5wgLlc1ytz+XiqGpQMXhZKJag
Xp9NutEYy0jSsIyWKwRh5nCUGGM6ytmpSIy3j9ZjgSDXQZAbPJD7UxnoHfo7Qwm6WSNKxEyTbyud
McPcHPDOmHvidNfwlqy8Jda6DcYvFoyBJt3oyQgzNcIjq6OBkqY/2YLeAXSf5cwnZtdHp4jfU7jJ
ewkuWEGmu5n5DbMyTEBtC7uVme50Uh3UPKPtWkihy6RH3uoO7NKgwLUyvdJQntYVBWWG4gUhSf8m
pdJz7JqHZbY3F55WTCiaK+cQ5d5IJGt/MqGem8U445x2xHHVtUMuY9arCF5AYti/jLZCpmv6ZHUF
SprdJKsnWm9DnLHnlAf+HQ9tjJEipHCSGz82ZlIbhmOcln7Vsw6FRHFX5mE/5QgHlAjkRU99a50h
UV4wDF+khVsR1sfmt6M+xihvM9mdqRtZNHKnyHn7rrYjsGXnrhjInWM1JCGR7TWT34OgWaWJPHCd
1WyF6zzMXOA52DGduTjJHd0efenYv8a5fi76gnsUWSKMO7HSFttx9ILM/VbqaThov0s2xrG3sNV3
9DHoKbgAIHV2ca4I5zU4zVTnHmfdrdIVZocEo7ZM1z+6GcHzjlX+IgfTOp7Z9rcja3zyBB3qTdOa
9oIqJ9+vZGpqWzy23h++1EfFTNWsgGx1n5vRFBUFex4nDmlsXc5gd+YG3siV5f+SK8XE4Es7TlN5
jEDtlCgGOC00eIixpJ+l8TJo63VJi7uXL4BAFBgrp2pgFIQQdaWHF8B2UuWG1pLTtBnPU8Eax3EQ
q8BDX7JLddQW5b2YlXfn2/xjJ91zMvvXYgCAiQO6nE7HBAPhwfhsOA4jo/1s2/UjRcrDbnpFKu9g
+mcD+lfV26fOFMiawlz+p94oW/l6g7N0a/51muUsGD+kJrPMaiF0ONn3mF4UqT5rtnTKce9YJ9Xa
WXRcPZG4CaiTmaXtT9HZN+VbwtjLD0uLDglxRpRpQTpcpBEq9GvkwJylXylpWeiDDxYSA8iyt/g3
S2sjfQyYTtQW8Yn5dGYDenHjsmbwFBJH0jbbCWZRND9a2OnRjh0kFZbyugConG+jirKvYkydw6vK
SSXZZYEORJ0sQeQ7Na1IoyhBI5WhhBW7Sv+RUfh2ahWmf5r0UjbtudfKk93H546+sUn3CRN9M5T8
aFwA3RMj3jDF7SlczB0lnOCK76TqUshIxFCJbrYBmWWh+cdiaKh02b6D2qJyZ2nN8dIAvlaL/gKI
rxyhGIEtQd1VShJrqOkIZ3SfvA2cX6JFASCQ//HDjvOcORMDG7RKM4VWWT5GOX4mVuLLtt9co11m
fw1ZTDBJ8qa5+8SWjg2VOXnsxzZujxTQVveajS32Md1nmXmL+xihuhQsOrHmcJITbJrjqjxVX5Yr
plw2DT7P+2Jh4WBXOIyU4L1r8xg0Kj0vg5p/l9l4KaJ99SkBvrn54LKwHUGtQZxVN+1jKFD47oIP
VgGLt8GBaovZLtYVnUiwjZJUXuabdGn4tnq+LbsLeiuCBTzdqaOeXfy76LZU5XuG6XCTm/B3bbfL
1vWaM1Hu3SWjudCYFJi4qOva8AfTOiXAQDgX39l7E+tAmjLZQhvzuUf4tss92xDnoiarIYOisVF1
i+UwkyIyVoE6VERhVEGPPmUV5yH5Rsy8n530jNfmlB3/Ag4JMix70077ztX+NOF+amCt6Qs7jI2h
sIGhUibBVnqQLiYqXYUefrZgkLI34ElJ4WwCuoaLKl+MAXCCZ/6St/zWLt2G7BdkHMK64Wy4N5n2
gFyLDRCK1OjF1hh6ja6H2VsFsC1+jd6Sjh6doWONt0w378NQPHW8osKXyT6Em6Nkfi5af+LAuhZi
xrJITVHvJNaxAidesYmSZTK2FPuiHEA5YB6t6kD6gfLU7hDfailmX1jykSMek/Wo4uhQxMYesUon
j4eBgonnKqaI1dgKDouXo4ftTODbdK9Rv/h1t/syPLuZCRremVCgUiGOjka2w6+E3xkF81wC6To6
Nvdw91Vbpr99FZlNGVOf5TOi29xxOzXQxHwowRCYInXHzENEwe38USA5Xo2KxAu3x6olF7dMWq5J
mJcrQJNqJzM03Jgnzr/dEs4LMoDZ7QG/L461W4J6JCUsrk+qOfhjMcN+ftoqs3vcr+3B6pqztNQX
I8bpI6Xh+J4M8FaILqijKQTDDbhFXJsjwk0WzrkZSJODGGzEBK8Hw2eOZBr3BGqgo0kejYO3calA
LSHQ6+POJ26IsGzWZ72f48JVGCHRr/0vttjCaTswaSy+LC51ZET7kqy6An4miWTMpu2e8KP6JE8l
50HMM7QbRztILSg//b10+gfnx9OAVjrQVGzfRFsofvOVD4uv8nHD2v9HzfxUJydRlwBMr4FaFSGf
Cql3HIeMmElOTqaMYEfYepW5p9yCNYMQEJeksy8I2dJy+Iq7pCewAtKJPPFHmfvDGhZMKiOIwNwY
R41QhHTc0nx6np3yqUrSc7aHF69FS84dOn0SACP5jz6PnmzriERVP8Zk2OFutxjf2df+z3+KvZVO
rMZW1iFKLf/0SRm2F0RAaB4hRcfk31b0P0UXDhM793nzET0EOYMqNJKJjjc58X/s66Mm1OMCY0al
/HZezozuCfNsgcE8H24KSVNdwOT9qi3szq/VaWSHlKWMWmBE3fuPfmuMeI3g1su1487g7GO7xE5r
nzoLzSdMYKQeOSA0xs0oRLUu5kUEJg0SZPHqeQoZ4uHO6Pmdh3AkFrLdYiFpXnVsu8M+568yaWfz
zYtrUuIi/1arGSXnqavZHDqwqJIdyzwqqUMib/40t9339HjTOY6Yc5JuWuLFFAItcsSSWBy/0DvL
50mp/LWcfUeDDqo7flkdSRtsGLpCeXrpyw4kCiuvAf4Z5a1MWsF8XPmxgYMMgPdnRCucxEeMS9Lq
bCKvYafzWrHwxmq5MkkIrB9SH+jqSnwZjWf9qMmBUL6dk/yjQhdofcQAaGnV/Ye5t4voFPeWn8/y
KWkHH5UL40AuNInh4fJgP3SOU+OSkXXUH+xQODtB02SX0yFqtcPCuQPvbCfT39QLU3ZlOaoJp6B4
NpRFKjA89Kp8Urrk1h8tvoAiChxNCossGPmYa9TT0VAGqtDoBLJQAqmtyHNYVEqYwWZG/h2jLJX9
4SPDlKFhU2Y9mVZYnMDPkpTt9R+ct8l6Vqb5zKN2bgltnvpDhRkREEvpXXAzKLEnG0wbZYh6+n4h
/Elj5a+BVknbf/AludOyR745VQTDXrmzJL0+Q0d1y8TZVdIxIQ/2AgtQpePkahA/a/9dkfluCUL8
aI2MwlPQUpo0jrpKlvcWL7mehrK4Riq5HRKxzbpyQzZ2L1sXpQL7yAHCzHjOpfGcPuvfhlHhtW5O
NVTyapx2NkxPvmgML9ZtGKyPdVA+DaX+qsTyNSA/kLOnJSxKDX1voo+o4x3jtLvq2ll2G2MjlAGl
l2QgHGYvfQ5sZRtZulVTf5tJ2bLsQFPumBnPEVnV+FZ/CuD+zb3VsHTbKhKdyRuNIG/hCPRMApUV
d3mJMGC3JI4bRz0PLntR/CKaGdihccvIex47P3au/T4D12GH6OFVhX1YeZ8L2dPx5aSDebPxavme
w7BfVYGyJOQCAnJQb5OhHbB2SZpLTKvA0gvzlh0pOyGBXq0hASARQa4AQVvpPUlti+TnunKK7AsG
ALrUXAiauSgxYkazP5Fuk0nzpW+nC4ueS3StXA00DEX/o0fjW8UwFwu+LAxd8fZziNkIVresiK52
Pl8RqQgMdCgaZvCFNpeCpM0XeV7PNhmAAPMEw00ZIUP3HemD3zC4BfVyTCOddnA6zSkJuawxZs/i
mdWkW6b+xr7b0l/DnLC9cZdAIxgMUh8weZieADuTMLRfWHhg1msI3iYpfBu0eA0NlxlgacRsrr/p
p1n60k/a1XGH9Ko8782lw8uzU39qZvQqQva5AeWnrAf1Rao0nf4Ajy77O9LReDZuhgjhuFogs9qT
f8JFox3hOFP4ps56zE/D1wiFSbXHp1Nd+hGpD+mm8OiG1t/yXlCUkUvCWeToy1FG0ywejblrlRpe
pXKvdOcWGx/TqJ6Gobr2fRXKCqZXGwYzGzmNSCdWVnYXWm164zbIfDNqTzlUq71tygjSiGlaEPZ/
dQDFsIH3pFMbv1pvp+EgRHpVaum50mnIKVpSZu0OhmkYL1wmMepaBgXar5KWwiQTQU0DmQwuKWP4
mB6S8T2d2SlSqUybc4PVPj/mTvolZxvsHvbDqqFbd871fFERRaiTszOKV4SqrtT9GaFrxyE4DBhW
unOKUyXupFMhyexGSFLsJTbXEPpjnHzIIpyMx7K5J0NzFUMSvoM7Y6Ku7fNqPjQmdw+zAOKoEDCp
fg5Lzqkxh+msu9C5nnudkGYC3nNBCpKFigzRvE7UckMSpK3RqurJ8W9B5vIopccKZLYFVkOblz19
uQQ5EENUARWJFcnd+jFO1WwdGPB67Z9I/2/eEbZzMEQCblzSFf5UFifDaH3MyuMF2B0zQMGH6Y6D
45Z1tq+0CZ2avbeJfrfHFWVUdGh+VTjvVR+yqx759hq0A5anS2oJclkioHjifRrAfXQ5wQY1nrgB
yiDPFxUoT1isHql7V+hU8B5QS0jLLRuamzzrV+DIYmd8gzV7ann8Zuif89jx+xqvIrR029UY9XK5
X/oqviT5cu6BDljSdAIAjErGdFq/vGwkpRoJcgcllvdme6NM0/OY43OdbzdZ5jCaq3jzYNJCnRrE
tvM5pjIU6UbxRSb5hjmzgU9dCVpLux40gyEMO/DJt5yKDFIWDQwzxiYNBmDVXYlgPnMTpKzLOJ4u
eM5pXGSScROyIGjR2S7fETXH6U3CejSiO8UrEJeYZ9ETLvIUypkUXAR8TuNUOqn/UzK5GuwbDKws
EW9g/pHvOXfUcQYgOwr27Es6QIoSaKosZLtgaJhtp6QnFqiFh+g8AYw0RXdQyVNHKIQyWGtPFqN3
ljVMvpy9zJJORoXe8SYg6TVJB4HlwP6deGwELwrlMLmbsrIctpsbwXY5tn78zNbsiaj6MZmQAZKr
Vy9/tJ88hrTcFoDR5kM2ETuomHe+LmH4WidOCc0C2jGXwM9t9YG6Kxh6IEdsZBVYWZj5PiOKJUn5
7M9e2ZE7PErHwpACHs29bGL5o5fHb+1l/V5HnKxSaLTkL8MKRJi8mOIpl9ULKf7T+MeZ61uGobhK
3iaH6kkaXxN7k+LcMoJQfn7qP5Er/VBY/KRCPyVVd4rSt9YBdguFW2uo7myV5MfM1QuCoXF4Ruj7
8KaLFg5+Pu0rs95PpNJktupRzMiz75KgwiVcVxOKbsx5pPBpBBvIUmBo47VLjFteRXdCQJ+9gs4H
e23nDC+T+Q4rrE1fmtYnAHReCbYohyZNhAJ9r5TfNYIzFtz/c9E/2GY/rCl+Wrj2Kzd9iTb+0lT1
U/JMtYCUlVPM8LaAlFzO5HwQDLxbRqRtQ0I6vHUyJPVUZPNpnrDusRpBdYQl1GpoGQAtJXZ3XxCY
dJoR1CI7G/WjKzUXZ53BFzAQw9Ky2GWkcZ6qH/QzOsrFLBIh03jwI9aV8s79SmlibWv0BccmBbrf
YO+TY8s3OTQl2fBVFy/BmL0VtnhJX7O2wEkD3m4fhWQw3YRy4WsTUXGNbwkZ42J8bLrE062rdGFR
oEjCbRywI6IJNRl9ToEOZz4n3R1T3wHD7qmIFt8g7nUV5bFnqUiiRmvS0T2SzUU1AYIZgem0u05f
eNfaqzzZ10qIW/ev2rPdG17SgFJ7uLJ6o32lvpPTL8eLb2uDA7bdxXZzTaUoxPkTWr0TKHCqBECa
pj5ZGR0PewXdOMV/auQ7mGf3Vk+tvhNbYHnMcH4NrTzzDLb+KAGIE+GzVV5rkt3BljylVH3NVouS
91ic7F9KE4qvhAGgiamzGDCi0hhYJPqU6vZZRMHUm6G1XE25POdLeVMNpG4oRuuquXeB12rGV0WW
ZyG+E9LvJjpMNWwqceL0m29y0foylgTwidimVtbYF+OtT24fUjCbpFshXeYAIWArtaRdyvKyGx5a
I7vT45I4zwUROnnthK3os+OvKbjdWPiwf4tgpoLuZqjhCZzsqYZri2pGgwkILCmFHvI2w+hG4ABH
AuNtXrmkg/A7egrftoE2wVLxIgiGnZpnEKUZIzsoUDXp/0PUee3IjW1J9IeaAL15JZNJprdlVC9E
SSrRe3fIr5+VMw8DjKaBe/uqW5XJw31iR6wA6J+FpYThx6N9sl2YnlaILiErX8eXECqjbwMCP20U
fglqKFF+rIQD7UWhpMlmpvHd6zSiiFQiYrbO2fQoleoPsNHA4ZHArVvKF6gFj72qe6P7EVZowoYA
k48FsRScxWJ+0b6xYTEOReKusWW2OfwXsg20I3qvX6gMWHRjWRzXZgVFsgIewRlb3esx2uHlZW5z
HlpaPuDsmwqJuuyZ0e49BzVz1NBjIs3rg60Rg+VhrOq3BUtYp1+rMg8BZgaapG85eqHoHpIOGELk
x8LcJSNr4Q7VhbFAowkDrF25UbABV7G8m/MbiVI4QNgsA4uvqWVd1xxX/oKh0PLNYkXv5SXILnl+
fXV5Ft1sIDA93SoZVgICeBbd6efBMUpQLwKvEaLZ542D1785lB9Tb+0HTeJVle0imIp68qFNwHSx
QgDoQAcXPAWUbNBh1KUvEHB0qDvtCN5yxH5aQtArtmrC09pSJ4XiNRmsNL3mMyKgZ/OCqvh8IPaw
iOOUOjHwhz1RaCh9Or2VM7iCuF6uif8oTQh12HE7/NorpXE4cpO9A8Aurj91mUx8qXKOkZpEmC9j
bb9gTyq4E8V7OX9WwXhJe3OfDNIhaxKuSdIpZ3MZvU1xcgZX6Npy9ana0ucju+nAMICPzOIn8cMO
O9ePHBZmfjds5173ygM8/xIrZ4Jhz8aqnytefZTFBwKJ9JONsrdAY3qpk6/eaPM+Q+wX6HMdgGdn
kXxaIXyLlh/ZQaIm0GtR6LIvzMrTF7HDiYPgtGmBLNZsPRqWka1vn6A/hZzGnZazT7GBe60nAkox
Pd0Lv6/hMlFskbsIVhc+3ZhzbR8sYBqFHl8Sc7nyg7Yf1bH15SHeOTq4lPoFMVk2Bco3JI9PJSk9
EAWDhAltYl4Ha1/Wx26h9320fZPeERM/YIUJI8Yo7rCrj2Cv2GoRxuQu8eG38ZV6T3regN8wjnoo
OS8bLzCDPFAVi9e7HSgTjU8zDQPrvuAAHStmef+V29xYmNQrQHYGOO2XWBSRXaqp4wPSD//30ODV
pTxmrS7VkTzm/H/ftwW7mXlKIaSwisN/kt6sC6VR06NpcQvPoJmNTcy68+X9h1H4v2HumUGoYbH7
CnNbF+fRQqbNxhZChIvYXBJL2ma7dW53eIxaho0BYsp2flVYgm8eu+I9ojZhfCgppYfjiZH1GqsR
lGTlSnHFUSuxyzFGgOHt5skDQQXvmV413FV5H5iOHUACQA8+1iv7mfmarISbdcFzEhJLu8Aid7nn
PguwRSv5OZXXLMJJgThA/R/dGO9GP+/aiu5TQnqzsR1oLJJpK8ppKzKiMaBwazNZ1VMyzMcUvemK
dpwU6SZYOk4sZrPg1BKtl6Og+luXwh+trVTCrqRTi7xbOGz1L8Gtuy8BTROJsGdnB+F1r6g/ncUR
KjQgr55FSjFP5GMn20cri0/rtrbsx/L6fnX9hux8oDTcoiZsJ3Y4z+DGTIQOXl2Jpl3sm8Xqt/xe
P+O2OIvE2r5ETVr/yGBp6HwgUsTwzp/ww/pTftc6sRh+SY2B+XQhXhn74MOpfGiofGiXhIANPIm8
fU/horcYk5mE3N5KT05Sn5Kv5FbS/7eEBRnzslV41ZvHNTWP7SyO1Egfc9yUpK8PE+HPPpSOJmaF
CjSqkOULSpCTkMCF5Madgh1UjQwIM2IEtAE3L4GhEaG92aR/LQkrsZQCm7A4Xf8mTXMpVp5OXAml
FOOOCXNQdgnryBrFwxDqmcbY00E6FrzkwB0/aVp5qHKBYfsV5A9Yw5LWXy7UT5yi+VUb/v9t09yA
5eCz+aPw6pQrxCE3sh6sKjwitNsY6AWj9BaXbVBwtY9bDxrqckLzA0c04WVEbIZZa+SHKI92OuOB
Ku8NC8uAFCHyxNuJHXfe7XlTtyI42CcSkbveYumZ5weJz5+I8OhclPbG/K/EPce58hBqf5dU6ara
8J4H9E+s3mzVtz2RUDRWloxk2ipSOMP+tdrVUYiA4SHrER9VNHCacNwsOyDSnY5AWhN7G7GVaFFR
OzqHFfyuTAM6E/OYnZJMOWGjg5uxZ+26dy7qflwt9i+Nie+PX5XKu3+8292fgX2tnq0kvPp91hf7
bmBkC9mEH4cYeQy5RsmPlV1CxUm3U/oqhEIg5M5q4sHl2zAYfNjEc7r1gOV+3xH1pyaDTCiZ5Jgb
kxqoljcqOn4f/c5/Okji3NECk445j/GyB5vly/DIuKCfu7G+VHjbbHL6W9MfOPEzMgEtMrJdYIrd
xgX9hNRKv4ZGk+1og1XU5EVIsBROSLIDGllujF7w0h52qiGj9uoc8rvUbo+TM2FAhkLPLFIzi2Rp
cxS8hLBeudwoKFNP22sTzRekCh1GKKN20CjaNlmbbYp6G/HOJ+EwTFvethJgPZ7izDzlEdxBCM0K
3jUnvzvtjIPuheV/drXJ3l8bLypkpUs3muwJ8l3fbGI0DF4h2xQNo0PDgOfJS0PANilQMkyUDIGI
YU3+mqjPqs+fJPgfsdLeJ2WrQymNf3o1Pr5MsQ5yxmpoVxKpMw99ZrabbOrOsX6iJwVKCn3IP5pZ
hws7A3UJ43+jartzsWG7lBL8tHjD0rI0i2GT2CCYUcMByLzKcXKcQBFVLeA+TIfFTZXtZoQnHqBG
zYMsw6uyXCLJOSlrRdwahT9mZ9dh66wDZ4EhJ98alseTlew0663tHCh06U3CJQlqwwC1wVka83YA
ne4msL7VmRiKtm24l7A4D1LFtWCxU+TkaYRw+YFqerHLWgGDi5tbmu0Ljp/SfKuc6p0LCqwzLYuf
5G2rEYUktbDIArbJyHXgCwAFpLYEmaelhfoNw2eTsU0sAHVlv156UkKbMuSAcZp8vaF2F0mp5Zcl
sXTgw4gvWQaveH630dlSrj/6i9xbacHEGWMysppKF9gyn9oYB920M2GwQofCU3WNmkCqX24jBJt+
rvYqzd+aY+8y7p79wQE42A/DWXpCZbNnuoraDzyUneDHvs1ODVXzrWFcX41O3VVO2SxN0Do+jFw/
/Bdxn5MjsODUy2wGoe/i2/hD39hhwEHRty6sOPSV6WRKxCQjnMWivsbdfKPOaOkuxQLnoZyvAxfk
Yd3UGLqrT6Il75RpvfOM97J1T3vtXkfjfS7Nm0EuwBac8k+Ne55I3zW0M6mVt1gtaZBAlxElJYkb
HmNTDpq+9xflR0l3dmwEK8urDP1ocZIXT1rBpLw2FBayCfmvqgUo9uZVlLNyfbR2k+C8ZRJV5nxf
1zSQ8kR10S1FXur9xhCbmeD11ImgwyFsss5cOR4IocmHh6wwUm0sxQ6apoLGx6xQszh6LC+y2X9T
neQmj77CWxKnMtw4ViEpQWfAm66jftjdC0aWKNIV1pn9j9VW1hFnyumF8ob+TkXrf60TG0YRa5wq
3ceQZOEASLOD2leCD1Xr0TWvOWhRLWXHrjXn+ITQVZ50Ri1Mt2fJQ0U0MHplbn5y7jBGxVDtbeMh
6vZW5RZuWMtf+vKR7p820ztR2jblHYWmLiUH/iC/Nawp8cy258OMIfxik5k5aWWMpeyVmeadzfu4
F2rqdosFXFHwmBIgTcuLRQMToDcgjDEYxcWiyrpnQyTc//Sa7AMzdLy34l8SmmEZrbscBTiMuYy5
dp+9ITA4k3W3QLVIaRjrRhD9jd/a2iuphq7fwLQk9KwKUe1JW5qekpcfQrXfpaR9b83qrfQmo4ET
A/cjv9CBlWmYAiyF8iTr0ms9Dia0Pcve17TLpDsUhn1KALfnt1TgGI7r9BEmXz2iKJzAYJpY+xUt
jaL2dZnMm7SgHac2y5B+K1K+Txle8qGqE9Z17ANtRMsBRj2OyBxmVy0+pRZjXqg3Lo5LLnDpCxeq
JkSEfAVXmnkETA15S2XeSIle8LeOCZXZOjU7uI0+Ur70A9kte97bLw31N0RhHRzBVO7GYj8cGVoj
0CQSwwDJQMsQj0xznnZmvaG12sZEhIbnf2YNGMUzO+R42w3RfgBuEmfREf9tdqww7CV1GTZ44he6
DDzlbewhlmhkQDZytOx0QmEd0Xl7Dyk0p395oH+ZYbJL8PMl6c4xwRlTzJ26ZKtcK925gqGh/TO3
m/+mhjIKra+dnSnLrmYvuxjScnbPRBossbnNUhxKlW9TJ4p/Aq8U5ttePgOxO9opI3K0fUFi3IY/
dsTcv9DAW91ysCKOupx0I+W0nc4pGQALW7odiFyiYMwJouIUY3jCHeQA4alXItIXHFZocs6+YBM8
oVmNd81OTjQ/U9/QUN09fv83yrmtq9pMIMDJPcu86eW9SC/k5V5UdBtG27XoeXtAQWYC9buUFIK+
abSLfBU8ZoYUZu1Hh9uU06WmhquvGYwRRweu4CQkQGxEDUdzdE/J55xHLTnY8mHVTw24t7VYAXXG
IZVlTZXvAZUBOYrUD1pYqIGdQkLRsM71XaPtBvHHmP7K0V3qhrMCFjbFAt4QaQUmzSCyolvP8egV
v+Ou3KLt+SBhY/Vhje/8DUl60RTNjduvMfo7c9ezUbKhNnlW/68m71j7Wga++28hjriiOnGc5emY
8C+YpXzkIMXQMVTT2vQk4Ha0++C3I+K9BcXF1nzjTrJ2cmqAvQCvEmMb8NaRFyQ3eCTAJ5LL/Cv7
sGkUY4tXYUcnqwiMO3vJ0Uz3ch5Ta1aThpl3ea2Fy7WJaRlCafVmaN6WWfpDqvgy90iNAmhUA90f
5Hyr0qyrzvS01ymbmS5wZHxcBEcFGDhlA0XVHWmeT9jM28sUlHB96NebmvKswxJZTcq5MCem+HjW
4jJ29c5Q3vIAwi4X7iDmAzT7xhPKN91gW0GgBQK6cZYJSiocVCblAnR3y2HX1KGtYw3CW903bRDE
p3L5dB3f4ADtjGarkMl0fBN23gTrrKAeBpPLRrnbT5Xpf7SFe7WfEX9seqMDc6PuIvxBGNxhlJKI
m/yPa06/C9TLKOcCqtDGQdsDcR8LVXgkzZWQOTfS5+rAhAOJGO9t8l8jzkU9wQqk1N4Cd3mEG0gr
OjtYGnDkAE76WL/NjR3IBFb5n40lTVgMZmV6UDgjM/hr2O6akhLugu9myBbGiznZuGhJ408z/luw
RQ7UIhX2ViHHhu1hAhUtczsH4UV9lQwYCE/760wvucgOiavcMUy6LT05JEN9vY282H7HrA+shFwx
Klu1Gvzrb4D4vVYmhCEaJAIzltgYhYQ4O+xSHWUK2nxd2oH1CNDBlUgmpqrmGdN0pnOzcRSi9k+N
gO2QMFul7rp3ovmWRzF7ZfBVHKE9NTqWwtOAGHRfAeLYyX2dTD54cjM/UXIvySeP8tVmbW7chV67
K5HeMRxkqpfWC8ajUKuGML3yoef1BMrBjekjjLGNcPWt6n2JJzHFj7hwv7Dkz7Q1jn0U8YiEA6Ul
97lxB6zhvatkCizDt+qgI8DGMj/AP1WOyEGhTaTZQDvA9lRcoYHtOxy/kYrrKVCEdMTGUCjV0Rlc
aJraRIPgpXppWQ8rdp7VI65x46/6nu/THneIJ1THU2Q3FvqeZ7mmqjUW1E26pNkP9OKZht/Izlnn
4BtDu9R5ma/A6GhUqdUgKUbWWsUurc1d2yKKbeRYOzcZnVhxt9FGPAW5erVBudOfcdOJhlDgdhUh
lXVJfswhXutp7g4RnGG60GCMb2KHCjM1QSxgJ0p8mXwru/hYoW022XdLDypbhPJiYKgRBBWkQMEv
a29+oqskNfS56aFew7zyiqcsbK6gHhJOxXsfVvG8Kc89PMNFKg76P2ULXvNCA8W3mFjS4s1xdJ06
DkHu5r6a2ckEYThrFbJsf6gMsQc2s1PrOWysKAQ8sav31UZBiuXnr+XI65flZBR0x6NVL/8wXFBH
r+2bjKrB1jykcn9MfeP3M0W8tC2gWpp+HqhAJVt5yaJfVSPOamq+7dbcK4tDLXZalz+2Y9o8Ixky
llK8p18vos1t/YDkVkvNp4B7YsKAYoxMcmKc4JWF3n4QJ36HgLctiLcujX2NQPQs7foYjY3xUTSh
IkegmPNj8VDp+aFb55g9lp+2qE9cHhqhH7sOSy+pcm3ZCeOSQB9J5OGcQR/BhE++7ER1ClhtUILk
UzaMBr0thyu/q5wfdC5sRQw05+11A6iM8o5d8L6iL+ICOSgfCsDiFWBxBo9kpW4r4xfkHVei4kvo
DtEqhQOZOy7eqDxg8XReneZ8F/wGknHt2JuwFKPT2pTti7rarGuho9o2sW3EP2+FW4ukuoB0HMwv
+iX3NVX23YKOEYecMmkHHLE95Q2Jd1BLm2L0HKULZe4EGXd2IwIn81g/e9u+6vFpnLRjk6+3rNZu
9TeviEPd9zhY+HQUaW/vzQLrAD8SIV22SgfKdc6OaYjYNHGOjgcIh2WaYDiPQpZU8UIaDlNtNZoH
Q9aPRobJr/psuRgUcFXGTYeloNGtu6P1j4yIW/22/l4B2c3AK/S6PugJU9YP4AvgiZxCSwCoXt/M
pLeN7Cl3NHo4CKe4jjNgfjGzjaih5/LT5g2LAWxlFxid06+KJDyu8DEP07kEvfQCd9LWTttZObLg
mgkJ0XamQ8rOajoFhkvprRaGtfEgaPZlHjHwVQKBSugbSASL00NOhNpWKDV8DbotXLKFdWe+KZ2C
FKdyVGXnqMNnTgvcSV2gAEOpkjPTyVaMjJsLzoQOkB+ZaO7U8mlQJl+RN6YC3VmcVj29lot+0/UW
wVI8W7xW9VLS7eJyumkCtH7McgpOpQT+fgWC37o7m9pwGjKndL/SXaT66ndebXoFC4XfTTUDswcS
SqLyjTsKf0mA3Y0VC0bW4JhZYzaVJavMsBTSucRHhvHB1WK2MwpVCNq4l3sXMgmQ/38KU+dU4Zsg
BNr0QBD1xzA0rrI451X3nOzbnuxtgkxTGghWk+wnbK45fPDdQDSTUm9cdLcEt8CbfKv6MY1ptgW5
LDbOZicdXvUi47qZFcenzHCbVixpiYwvJHxaqh4WgwT+gv0t3Rb0VXrTFB96VuCa4xVZQ+Yr9ViL
BxI6QkWBBb0DbPPcXHjzDFwq+VnH7hKL5iL67iIZ2aXn0WsdcQCGXq2bARbQ8CJkJBN5TcB4DbKL
FKoYtbO1CNVr9DdnDNJySAabOh13Nn6BjhxyMkBvax4je4Fs4I1Ihcq65NvIWECwJYLUd+qPryQA
60l9Yp1I5Zp6oWJiLJT9qGP+r2pekz14e29epXCy+UyOzhvbt6OU9mDj4l8We0JjWYLejC+R+Vsv
VLzChF2N6Z0SllypnqtWhU1jHDoHZtmaHLPyYU58P6OHXRUPSzHv+JXJ848zmwRb5sfSbpJmCFX2
GFU7XFmeXlbFOi8JRDnwElbFrryd+KHnXqwLOHVU7FDY9St2Mugbmq+6KgxPfEcyBqcO3xhSqol/
lH2MNlhnWnKLb/JL6YxNeGAzxGwwubglcZ9jEa73epJQdpSFr/+SXffW1Dy2uXh2MZlS0/1lp8Zx
nNpTQlFCD+UrW73sPY4jwk0xEc76ME1vKmCOsbW9SsPK1Xprt80aC+ka7zi1O821t0uefKrMFjz9
XioONk6wZ/eP2XNXvdaP+B2n5Jgv3XF9nX0RpmzWo2xBCQ5ObvVt9ywnJZ8mIEbmvgyh07abHsqF
joPQtRxqUgoGnknbU8GXHnNL5xaeuFPOTllXPxtyosUPzhADJ0cFQ85llN0CMxY6i1m1PtuIOPOf
+c8EFmhgZzqBs8HEARu18XrWK7aZ7zKWK+M87LS9gNVmdhXS6Ov3sqEBsxWBL2tTo7fClu0LlhWR
S/E91ptivbIDKMGcTQ4/PG0bgbzkSDkt9I2Rlj80HaZBlRYyEA3MbS0GwfVrL7GP7TGo9qq57Uc0
NAv3Q5SEeTKGiQLnZjuKV/dM7s3OStoEuoq3mh/8/4hOddQMGr5P7a8ixk//hyakxIgRmBT0V6BN
CtNO94uSCegP6MKEwux9krR7JVXQKaKwJFnGsshPgblkuIhcOZ286Wu6sbgNpi9Bmw9+BvmvO8zz
PjXwkemjh6XZVWA4MUZaPiwjefQ56fhnAL+ImSK5VDF7edoXH7Nfsmyn5/qiEyaes+2oj0GuWkEj
5aFhuMbiLTEDgzmFRbkZ/EmjFg+iL52hzMPRRUcSPmMn1jHWenToADbopo25gc9dbRccA+Pab2NN
2v4hjDLzZvjzR8Z9faXqKArxRso+RxVdYSpphTIKU8/x1sE6gn+wIyrHVS7ljK8bEiuAQVoyalYg
MtitscEXTnorihYKvnmFmeb3KbVlBdkK2hSxSK0AmGTIQYtLsrSziQxQhW0jeevVLgWlU1NfpZ07
He9muRk3A96nhiX+yBExvC9TFAh/xbatcZION/4W/k+WhoNTNAeEuf1ssqvetH26H3FRTmJDoA4x
ruMfufSfHfzu9lhCI1+9vFHJ0mhQIvC/sRRrvrtyI5XWmyyct6S13opSXK36IPh3I3JNLVWc3IbE
uXY5C0p21c1HUzXvayduyuojcT9iKPDTlbLW86jg+1UGSGYbiQdQF/4wW367FNsGmbWXzW0EFy6T
22CMyLGGVgc8UB9cyDLM8hh6JwL7t/xBz/UxtlpoaD3P68qK2Ud880ve8vPQkQd1B5tuTkq+2yV2
X6SUFVJKUpOQzDdeKWTW8jEiJ7khAPlQ79x+ea80sCPaHBayRhgh3pWE9mhcFvFBnc66sew88ROP
7dVCsFGB6/sTu4wVS0REuph5UlGJ8+WXml5cPvHaccnvEY+g7plwh/Zj8QpPQ9LyyeqcvGKiPxtZ
LZnwz7X8HHkXew0dbXMJCZxYW93ATCo2gLDbog+V2PGk7F9leYJ1/fihCvaeUblJ0vXZxs4dhumJ
cGcam2fHIRaxTpfC59+Ly1fmZoQtWNm3yXLkW6k+ydnjMdX3se6TRDm0+CE0GlAUd8TYANE4lOkO
qtFIJBzJcpBtNCbuDhKvvDhHUzhHOaPAh1B8Cpu6K5VNPPTHQomPycYalV2O7pDQHUHbwovMM+EE
HbeKHuymZj6s6nfRYu/fadgXtILVMkoNlQeloJSOpt/E1EMs7vmbJWix+ejt9UrXoLW2ILG8jqcj
wWhpyOwN/k6v0RrEJiVeMLTwpsx4UwSSsj5OQU2p10ut6qb3eOUIcp1zWRj8gJZtyyqVeojtDBxB
CnpcSeD0Lf+lQNMYV/2eYe9Dp2JBhT/7KeMKWn7Zz+J1l8MQHVCRBISxhMbScjIYKvEf5WeEyu63
gGNs3cv6R44ww3W0/BFLu+eyIwmSsmt61heD3j4cZ5V+NMdTqTThgP0lBvS6cwf4D1i79AzBoPNk
s7vqEvGVKKVqFHGdJJMJDko1DzXIk/yo3NYspIpyhM3q6m6aEPhAAGRaVRNu3li7DKxdC6Lcmni9
hpGCu4LJ32+nt0E03DOjTV/8IWVEvKkJx2zBakd1L998g62GvJwyCjiqmtqygOf2FLvxjcjeWz2i
u8w3Js2gVJV3W0RvMRKYtj7lpn10RXSzEOpMhYjB1brrOjK2tTwm4r4Ebm0EGRbYL0I+ylub0ouI
kz5C3ToulF4axvq0lW308h98SnH5wafGR9mdlFw6Nr+5h1PwV3odmXOsLEQ4x/Jpx8rd8aLnWHS7
DMUIZbD4kEnTmLznd02Ywr7hT0gNheYyDNm7ZCZskhXrrgHHHBVBktwNVtw0q4uvnNEEGB0h7TI+
ZULxYmUBi2FvVGxcb1Nle9RuGK5i/CbebzpXBi2/E2fSLOw+SV/77PymTHgvnwkyt29Zwmfv7UPo
6VheVMq/CTxu3v1mQTfLv1gLLtVfbbmCjKETc5GOwycZFqqr2k9HGfwX/2ZhAttgP1Nxm+nyL4O1
yohfVe9+QyEU1dNRp7fxny6xkHJg7/xx9L9OekzgEZA4Hz5pu/DyfyYUpGV8q4gCIdAhI1k4Slkc
26wzyQbpNxq2IHfyYmSW7y+NWt5UlY8GB4+ky089woo6udrS8Nfabf/BuYdng50lGr+Xiowr2S3e
uem3ZTv7BYgVFzTiFrWbIsWXzDhsKP902ZegAAPQ7KBh7uefO/P7b1rkIoUv8Ltak1nD7o4CSMKS
5wGqSY2kStV2zHjIaKbykrukxb8xoqSOb5M6+grK6YtXbZWnlA+Pjt583SU9lOqZri7J8fRbRRyk
q5lxxX6w0ltdGjehVHeRzPf4XjQqJfNvJSE/2jWWe1PDtko+iOp4Ulvg8p79EbfwC+SAiXLRuTyc
Iq15mkyGFqxd55La5jF52pK4YJm/jMyZU/arsfH1d0pAGgWLzrXiHorqj8IFuVAffJtMY9VRVw9l
0Z4NNvQk86VyWxE5X5iC+dCrf/oiuTnsEpMNhPCl5OzY4xYzRffKs7fzMWX+TLSSLCn/QYKJC8Dy
NseBDZcQGoXNCg6EvGArzrpw4XpRHGmq8AdN8mZbvioc//hro04JE/y1teGgi+Gyj/ZY8E6Q0g0s
uQMgi4F8iHKzVw0PZ3pRy/GC7HBJHcD32XJZRIskZYuVZP4t66HFpkzSvP21kcWr39Y4aLmF5XNY
9k4g2dRvQzeQyRDm1Faa/bJNmyxAnCNRQ1+YFcwO7HCdI0H1qmHyBl3sx5zYPjrZODkAn1Ret8qu
fD25UWAvzzqBk+QVLOOtKcgMmicnddvYd9KorgzlceJBzxkUuOsBh6P8CNAQ0cXSL42cDQDksI4m
4FEQuHhTIaUJysNQJJ0wYSdkyiedW4UqmUeD85VGJ384knOA9nfUUEi78eJIe9NccMKcLSKiCOLE
POdq3prjt26UHjt0dLp+ay6XqY8CFRM8CUKHy0hF8oW1dEiAiYY/ngy0LljoQ55c7Fw+i3GfyGxa
LXEyC4ZMM2FLVh6cpd5DN51Z1MRcRKk4zmsuqCQqBImKleqmVJW5jWEgcftyOagLyvUkeRpCmZ7R
BIgNZQErkdAZLVqc/hhh5M8vVSjB3EGBy79VgcQawRbycv44Av2kliQOHwBkKCf4IfhIKVJkZomB
QCVuiW1xjeNH25vUPnWeKfJndmkdiksmz4CXRG2eaIoN3Ch/0UESU5S88DtlUUn0C03UxNgZ73pG
JJznwI0L/kX/TgO2L0ndThW6YbpZOkBStAFLCHwzQSRKv2x/WN5TXCY6VaJoLGVGKDgjPNC7S/td
SHR7WpJv5brfsaif2esZ+rdpR3vTPo4mRQyGcXLSAkbV7Nnt6FoLvRnALBw0q4yUdoqcYwLu/KXl
RkhqYpc12kbhopTFfl+DBEh/xmY9O4I9rv1lrxAQytvidNs2j0JDGAH5Q0xMhiwYkd6kfkWaZHeY
sFYBiwKFQk+Zp046NTIsE9nokgp+QxLwoKHHaQfS8Wn9NpRkP5Q6T8k5ppW1bChSJ0yEtufkSQhY
iMSpVffPXtEfhaLfp0m7SUyHr5OJCg0CPNO9n5WA4doy7gRYvTiFPWZgOqxp5JsXT8nksI5nDMEE
dmwUTgw8s8KGaqdrNSsFZhkcCAN3FL6Rva5yYvPlJAao05Njyto2m/bNFawq+O7tlLC/FGx1wFcL
OEjLW5bZ7J3KQOHm7GAzbMwNwGOnIrxcsoLPfiZ59mQUcQIRrtCjnarpWKFO3KKTJMH67JrRCHNz
z8c3LjdJ/W3WXjp+pe6zLE3eWry7KMWC7hIYvJ3VH8TdQHdo1C4+1Fx7z/vmrS3nhzGvt/4unk6C
2z7rDp1ZHRnEToBDvLzzVixJdeSxOJffZw1imscVNBep7zTpHiI+4A6L9IIq9eG8V2nQqNJ0z/up
cC5FyuWFRquxtLeOJW3JoxqLRjb7Y+UmRx9Sa6vvReS8m3q8T23DM7XhXf836oxcCtsIpwqrlZOB
oC3GLqpjbd5ElXFI6VkR+t91UYO1vqisr7L2KUkJqa6/0vrSGvWTAJk+Y89sImbjWXFBGUL6gkgG
fR5cRDAT5CXMuHVe72K3YakjK2bg4NV0koJ1krkt0mGbC0j27eKvz7Qkf0Ucgm+fYAysbBo/qK4B
DJNHMi6SyJ/fVse8zGifK48ja+SbhWie46Y1mlPNXx3rj+CfU5j6dpnn7VJTROJ86rRz9M/Z3pio
89JF/0d1k9R7LeBrAUWoYgiPHpbceor9m5dwqI32/4J89VkJLbrS6GF1sz5UR83XkHbqiVWq4ONH
TimUlMZ14z3jCjVzyYFUR8LnYE6QFSg32Y3izfxXEJBH4LbSb1o1ue+Nz1f+5yZIVWBFSXMusZX0
KPC2VI9MQS9LBw86Kpug4Wy/R7nkFQt2lvWRDtFJiuwj9Xzrlq8MdYERzjRQ9v+i10uWQ13j1+tQ
TxXaV8U+sjYxOVFIZawLLG7dbcZeccAWJ3ZmMu308V5PnPsm3/DeOZOkP0carHdaQZfdGnGWlBdQ
nDsyKwNw2wQQdWVPF9RbTNd8ULl9mhXeCTVeQywPTHHs03L5VJXWTftTHSt0v3r5EhgbRXsrMVO0
yJoWaNdGfQyA/UdqvnNaXIJU8peluNd4PvMJiiLklYrtMCLL2JtBNgCFHBQ3Y4J5TTRwR1m6nrM6
uy5eo/2UNVEvwFPJE0RkzdcRZ7cx3JGobGzOFUHRNoPgjEfKiHknEQ4zKPtqcJgnJapdS+ijpFMq
F6fOwSrQb7ICw49G7CiW99pEPY4FJqg9k6gnbtNdRGruhvkXfoyWXEUlSA4bxH1imDEwIyGI4sDq
+vhO9GWqzffVmN+yOOzZLkcwv6x5n6i2l0S6D3pyHueTmTpwjrdZ4fEn5D79Pxyd146bahuFb2gj
0cspYGNwt6efoGQyQ++dq/8ffmlvRUomk7ENfG9Z61ndlZG7RCG63Jdg8aZSP6v6JjE4LJF6GNuP
AtJmhnyy442o2sQdzMGXGVrhHjPsspD3BUqJFhxz1lOBzoeqxzLO/92yov2vHUyeBN3up5HfFlBG
nOIbmX2kb4Pf8Mhw9szWxLWpQEJf9jk05UxjpqQECh6yii1njoEsJQ0WuNlO0TeK3uhqScktVrsy
+VY6CJMdI0hAGAhH9fCalskdiSlQiZgyfeKGkp5hHr1Eu6ZW73GX76WicoVouIeAhtdogLfNqLvR
L/MC+9yM3QyXCDsMwkQ60KQMnoMcR0E+X7ex+SCway12CSalIcBHFs7KXuAuYcHEMoDHwLafjFB/
N+uuMpsdwxuFOQX9oyG+1xHGbaqZmcQFUQZz1qhuQeIAzkZWtQQ6BA14CSEFRCSrxzVsTkponOS2
dJvccJgNnte/45wFRVwEupAEIHorUsALREn5CNmVOMBWr32aHGGnICZbItyamicopGbLB50c5Im4
FBm+SIqIUomv8u1nTEWsxryRITt+8agCttMVRt+KC8AvACd/nDrzxA+FcQ1eYAIWT+6CRtYDQ6io
1BydDPQuf2gEMQgStXR4q3Me2Pt2Ny+ONagEYyowKutgKD+db6acLV4LZsYw+sEBSJ7E7QSBAxGI
5U2g7RfNFRqk51iupDNe8YPaZ2/ybytOL73+ECXrqtXiLtM+lg2bWr1F7EMTrAU45jUQYe4GnosQ
I4dzu4/WBQDrq4BTjJ26ZqnOovHio/jAI0Fi6DiSfNaroD4TH5f1QUOyTOCgh/Q0moxDh/Jiiamj
U6fGXZdRSFDf5aiyJw30Li7YuQMKTwTdwg03DvsQQLPWIK0gtWVBh8O7uRcg9JLEYGO6vA0ta0DD
sOCyMftibFKT8JzXuV8UlRP9RgCZWHexGcQIRqYoTodVok+NyqdZvZXWVaGTzHFo6PSBMdNVpRKP
KYW3ih63Rd8+Vd8pO7iQrlFP3hsL+CL3kFotTLPJOpAFt9Mz2JZeM3dubQCS8/RYu0ydfJv7+aEZ
2WMybT4XJbxGhXwrs+ou1vJ9e5ZWWw6dLef3XiegbOL6HNWjbKx25FZMyKqRs4G0FFhneWQhCV5x
aT+rEWszEEMY12rizMuHMVI5YKJEYtxCELZQS+GT0pwSsdXaGujL0RawLq6Qv5mc6CJRO3gDE1TG
PWjdimYVxPAIvApkhMLcIdKbL2oi6akQD1KU/6JIJ9JbdnU0xjzKjPkysNkoN3Pm3O4E8SetXrZd
FONCeBVryRCtgxIkAreaz5bM5QzYDIfbyMrhg29wrtO/Cmleehvu4K60uALVL+BuCVEZybjuOsLl
cmYhb5ZyibLiUunSrdHqe5FcwxCoZ/O61MUtHMMroFWxoNvPA2XZwU63Q5Kkt1gnJOsfMVY3RQky
VQnWTW4/DUEtfoF9mBOgZS9J51eUP6kU+eWIYTmJoWD8FB3IANl6TdanUv9Mk3kQZukwCNAGqhgE
4Y4KIgs9XFSLL0lwDCApY5ttzD+TldubEssCItzghhoWVmicVFnaOUrH2Ez+ZadVYATkUGyWdM8P
HiEjNxlTCMxmuLcqa7jXUv2oTtELgve3+NK34anXq3NSCgf4yqA5dmMJv8uqzumQn/vEOJGNfZpO
0Tp7SYRUXUs9mRpKVPnX208xI9A61HdGurXwXl0kSCmEszxdONuQ7n6aAxmWoIvDtgDPyGBV3ZFL
QAvQgQ54leAJhlrhMkLVr4quI+Xv6DxkGJXYQXrh1s2aiwjjYLBZqARSlEDEVXUFp4OyArw+ewxG
eCKcveUlYfdoRtOOSSR45QUucJyO4BOgrK8oSglcSPTGX1HWGYgWi72SWzf6mFvDfaW+aGvqQ/Q+
zM1ltmBo0kWUMuucLoKKEJEiHB/ZJZFRTBpsDg6HGU5T7ogSd+PF5z/SQv7xnUY8BjPTHaRANQiC
nlYC0UKe+1XLaRkyA8hH4HAzxIwyA2Om4skGI9cAJO1xQ4ww/UfkSjLlwrrizs99iRTJXjnKdFa7
NakcFfjNE83yuRLKK02hXNrAymHXiZ6kdQdd+auwNXExWq7qdLKat175zOPmhJ70FDeIY+yStyUi
b9mUWW4uRDGjFCV61x67lTEcoifzKBb7mVdfR/tYrzh3rD3hXm0RqOuzxCPOUX6oBo023euXP9LQ
34inRBIcie+Fjv14rWE4TD3XaenM5nIYMeRkn337UykzAntrnwKXLfNxJzAgIM1tl7EbjJPncqpx
j+aWg86RYeLI4Cjdw2K0Z56FA89C0ZJwIGFohS6RGH+mJxiH5ieZ2GTViZ93iT1Do4wkFtlnC41P
WZ9nYUQWkezCAgRMyqKt2wRUsVeNzPmbQKPptdA+KoBmh1Mliud6Ci9j/IwFqja683kdL0Tcmwv7
21y9ZRmmuyvqgNPS9WeTeMKg6h095vvDco1Vz2JiREqP1xeBaa2uYTJLGmAL8onLuDDg5y21L1uI
9jrSIKEOKPN6UlqZVMP1oo0oRTT0yhELBxYIQkO9+KnVRLnUgamf43LBSqFyowkMKOJDuRU28uKP
jIjUCitAKsLVXMg+o1mnVR+Qs5TnNtJJOBkJ6EC0gq2hA/aUcthDZ15RyWpoQmM0oQvRPgln5yBj
RVcST+qdcmoJPR8cIhhVcm5WDtyS/UAsKn9i4V+HJlNCQEsQcQ4leFYnkDgm28v2MuFAYBkGYw0h
Kyeqsol3O96g72TCG8n6B7rpz8IPVBiSl5p4DMd/EgHiskmyJKN4uaR/wXe7xrcIWFNpYXOV/4mG
tYNxzrKHXHdHZ1WbmIQzAtgTzLf0a0uvKVT1kiDYwK3BHKfy0pqDwjypbGUavB8aJLQWmoiFanQ6
tMS7Jdb+t5w+kzi8FVigse+/MjR/KUoSwEc0MhPq9qN1E/vxpTCsZ9k1WJybx5BcG1W8DFUwaV+T
Lgfqtou38mA0Nb8r1W1QAEUp76+StVxoevS1x/WkqAeFN8Ja9U/BQgtkCMvJiFnwjM2jBUmCasPE
/r1RpXNikGNo2h3+lrBQTgQc2R3V2SScxrS7yrp4GxmSAgm2x5ZZAw+allOQwXIxR75icaE+LU2/
KckraLuwZNP5IuozVno4rhXjBQ4UM3LyaJeMCzxKbpV7DA+5aAsOOe5D4O5SJ+MCxuL/UZpXcgCY
OQwtUz/grtOXtLSQD1I/pcQsyyEwZCzUAApCDLWQ7BvdFdoSGa+4G9Jo30xkl0EyzVIiVqWXacSm
jGqaI5zvyKYjzTsYZXl+ntYiCPGADdVtQYdS8WLSpUERo9mxWH1MvyN26RcApIyJUqu5yZl1b1os
WbmNoAcrWHdhwKqG70MELyidISRpTlp3bgKE0V4ICZTeRhDfGlnLw8pzdMSQb9kDRfJH1l3E8AN7
AsOmwdcVwCsaWldtwOTA/qCjt+rorSZCW1To9op8OmYD8oSWpFZktCb1Rt9+DCCX+w0VAGyrRE2C
iJNFb+payavFykIdk73YKztdM22GQZ9jUtpzo5CIRU4cFUYd/1HUTf+Ct3+TElgstsG/FszijWsu
n9hxyLAfV9fksDSPsJolyaZuP5c1IR9fEK5HId1HmArHyEQHmNqjvElaQR/GKttnIMdY7VaAZwrb
R23EzWNCatRyJgApMwIgxGwWInhJyD1EbX6VaO6tECwMJr4U6FyLSz4LmFJhbnxmiI71PkTJwmGe
dLaoZYcJXU0JoaBPTrNB66KSuaoiJ7iKrCb5Q2qxAOf5yBEzkO5XIeQAPIq3OMVvMBqnQSbg4bHo
XLayfuC+BUSfHTJN37zgNT0uMlXKRDY0C2EKXKBvQBai90kmL8GYSaDZ9Z+67CfD3k115Pkx6x0w
EbKgYN01D3L5NglbGml2NDBD4nBS7EwWbT49jlg0krpNneA0oFVL9ql4tKURxUPGi8O6HwKPr+rv
frh3WXpMk4XH0bMYXiX+4bssSLYsVpfRaOgd8oelkkwTvjPKdM5GcbV6hy+r2Hxleg1rOgKkN7hi
/hvK5q3KggUiLEspXlv+k5SpHSZ4SlwdsYlk6nsJq15X7OA3YWd5bs+HJFdYQltnbs0lfQpAzTWe
uGPz4TagIbTVl0D8Shvr3OxReYh2gYlk4GeV/22PkxA+Lb8QTpPNszNoSyDCRpqnJ3L/zXk/sP3K
uRww8/I9+obcVyZci7/xOvEyyWztSKZ0ES+4U5mjBhihD/+qPQcIKiV+KBXmiT7XgcROf1BIKeU+
5eIl2IU8jAbjbbNx6biewvxXkHlE/7JO3OCk07+qNs6Mm85CnpxSKT6qAK/kxMnbGsG8clCjYhMa
Bqt0kmYJUN8pJ0Z+a6QP2KsWiV1W+VpxDGV8GiS3GCzH0rNqWLcZSSZMZs4dEW7gFlHUT7gg5f19
JjgWYriQsmFBMtWSLzO6aXLJ8VhwHICB3m+0IZADW2cTEjACgX4wLxF6uRt92q78hneDpSjxWp0B
4UWiB7VGp90CXhRamVPF5VwQ6tVEGnGgyjF5M+sUS8rqR3+mcKeW/2Yw66uwz6GUbXvHMDCkt+o3
JSBbyBh0c+1sd5V+bmAupuT+EGYU1Xahnbt3iFJwIe8qcaMRkVyaIyEoLFNuIBbUypVBcNpS5xw7
Ipkj0j4WI4O1oLvR33TLuqh1bkgyDok/ErDzZ/uOhp7H+xbuITAF+0S9uV37sD4EHrt82RdNLMhe
M/HXf9h/3YTrDPMvPBWWFd3iJs9tqtk92wGbJQ5UOyw+VvOEjB/N4DrhU9mB7hdFVIROzV9naPLS
//Q1guvSiXfRtJdZY6DCmVW7Ft4owxCyLM1ORn6T6F7Q1o90t5CI8nym+c3s7RS9gbyH32kG3JGE
MZt2UZ4nmNgzwPTeSQPJBIhCb0x6APl2ZPqSxd0/wcuq8t8+cp4jsRzja9Y7LRuVT0N/T6H20hDt
Uvkjz48NQ390PcWLNbh1c5J0I+AhpL+rRPY8o2jEc3CS6FkM4vWIVIefnEW7ULQB/iJgM4M8/Smr
v9LsFLUvjcgnahogMnHD+sVArB2xh67/1H2OGsObXMbIZNN/WMydlvdWedkU2CnklP1MgCc0DAWR
HjzUYOUaUrTjUpGKNr23vemi+II6Rq4aVuQQnB4yi9F6htWLNfZMw0jffQ7qzqQ8Lo8G0wMEK4uT
WVe07obfhAEgQXUAixiscCP4tnHqNyja+DsI749MBNZgidwy/81tlN0qD3GB/Kn+LBuvNZMcPmnp
Taq/C+uaVv/eZbD51jlL8iBNtaAanDjTgoGEdvkb3U23J2XXRdzsoPqZnZj0F2VAPm+v6r6hpBCj
R8Hx15ZkzZvHqaK1e5tNwnz0I+IoUXKS2CXR5qJbV1V+Kxn5HyMt8zXW9ZUR3sT40Vm2JTJVt1PU
JwOsxlm6T6xE6jmI+BvaGFjIszI60bG6SKzK0hPH8RreJt4JjlrJI4AKE+h65j+p8L47Ej7G/g9Q
NJ/tZBiuTt0bzsp3b5drZ3oatL8Mq8x1SzBYzyro8Cl+WMthpeoR+LSa9XZrFn2XA1sesAiDH4AJ
DkPeo1v2xA1PaPw1lX8Jkk08OwCSHJDBrgGIqJQ+pQ3zh+9q4aNV2fMI7Hl4fH8oHKELfhrlMTYK
Y3viaNLeTbPnhAPR4lnOHyKp0kg7V7PqpGbaqa7zs05RJL7q3/nkSnnh6+iAB5lm6Z2tDPt7LBuq
HphJfNS/sYMtaRuQTH4sTQojWwZ7hjYAYKeLdFYIb036JULwLZjar+ybZ1Xb42veo/jFOvdkGDLT
EFGuRkQidiSNYf0VvsrqEs4N4iDtGE7cZGCUe78kOkiW3xat9vK198DR242YOWFzXzLOzPBPNb83
KuGsxgz9mPWbeGM/RYLFKYNugF8H71xKzm3KS1L/9tR0mooHFNdjOfSekrMg5WYYIeJlFIKNqxCt
qcBXZOCJ5NpLYvIOkTNFFnYGiXC2FMWsy/xW+8teawfaYKd91ZREJELveY+QXXHQNA3ZJ50rWDcd
rHDZ/q0pumHSdd1liHbqYKP6CxqM2OBRrGo7E15ShRq+NV1xVq71r6UjmzikvzGKEQrv7EMq42Cc
vpVFvAizeGJjcUl5m6pzMVGTREnAfKf/I1fx3tZPAKBZ0AyHWtzsz9xRGsss+HKwJrgi8KPBPHEK
8zfvfmNwORZEgImTOlfBJBGBOrnxr4yAc9bJMGTyRLmYwqPIMLChCwSObZxHVrV201+tGBGx/KfF
GC0U/pgqDwBoN8kiumMfvljEETfltcEEV1k/rGiGesLUWKJx9wCB5pbJnWf648LEZVSQ6fqyL7yJ
S0wo7pe8bGvC0FNb7SAYrS/dsy5INkA/FVjDrbIc4ojIPT49AtANSqZZTQh/ZAmf14A52SIvqmsx
ZzKhynrW2l0aQ7rMaFVB9lx6BkeGwEvN6ktbowOviXKC91QUDqTTxhVSlZVz9k7q2Hs+xR8SI2gZ
g8H0PijJ+9rtKR2HlccNXgb3JCLpqbDHb/oKOXrm6K3VEc9tgkstct9ltPkxN3yH6iefBQj8hO/w
ZMWJzUSDsR/tGhr/ip+ZC5XnwV9tjc8l7jNmn0O8YbIcqfru9kpHygD6Lr6YyQF8TbZEw36gTDUF
rAbtdOKxifbypcM/uInYQkIMtY34QJ6yFSITYEZT/huUAe2Zk4FDGZbeqaQfgQJFRiRMSvmFt2on
XhtSXphnA2rgA2K8qtuSeF8EIj8RkRY4ffQnVG2QbgvNt/yLjUiyaylA28ABDFMq/cphACZVIBQs
yP2F3CjDRxBX6FAZSgbFul1OXx3Q24Waph4Z3YPOyvGSJ9rdWMOHsvqV8iO19Ckae2fM+ZL5PvJR
bAch+qfY5WXm0nlg18zaVS0FX0fjU8QAFYnMg9lkkjOtOoJ5aQr2gMzfk8EbS/mRT+1TYapAALhC
ZiiyYgNJcdHK/qKc1lUIlhCBR/tSIGmKxjao6JfU+DQLAPoLfH4RrvgcQ9f0N6OoofU5WDVzhnyX
mOlRLO3p1FYLUiTlMsn5biprx+mjmUjP4VhmJRoPFc2QFRQStj8Ddg0aKQzPXsK+TN/osRrWdPZl
1lukIcUR9YOqqz5freeNr0AEdOeqIrfKX5dhF0z1JirbjZk9GORjNN3dKv9aJPrmRupCRsRnzS4P
/1k6myDQL8D9JaQhTKTzwu4YRUVF74Py9gpGmYJiIW5v9wlaxxk1jUB8ZJLJZH1Hh/bciihwja8p
Af6FAWqQ8HcY0DKJ8jS/jGR8xpXwQpOyufJIfzKjkw4XaEJHhp4BTktKqEOFYrEmw+hq5ce5gBA1
EhXXnDh58xCSr8l0gelapqBRxTSAVCiWGq+ZCIhukL8Pe1zsWbqfah0BOcGXkemIUhPUZ0tvL1a2
XsT5n4hzLeP/6CmuKXUeZsF1PrEEWZLhbob5PeSZJ6E5GU9l0t2gYBBrnH6TpNb1MWjoIxXxAnjN
jBu/fx2z5JmxjFSQDjEZn6PsLnxa0aEDoawAN5UEdNzZixIFxD8a8YE1y14hl4nocZRvbwpvlLWB
TNroo+XXFMNQOfFMakuGxNsSFaOkluPuZhNZTrw6Pd3LlJoxQdT2Ii2nVgnBVvOwl9ugBfLdBA0i
swSzSGaexiwmkZR4p/UYkrXJwB0KcHFm/H8Qu2c1GzwZ60Ne/zHG7EIyL3LZkiGPmFOl5cLJfJQZ
DL81OoF5AqCyvVYYOZ6YD/eV7WvSJC8bwwVwzUbgjcqMkW70fwJvq8mkUgHwTXqbaSYKGNEmIQ57
gZ/lyYsW/csa6xjl55LDekWEiZJs6A4N0DSJYUMv7u+TcjA5jKSjVgHFZJdnquqhiTARSn/0xnho
onCb4soNoZNXx+xvXivYrgNYsOvfoo0Dw6zIa6DDbzz8mTDybZHNS5Vc9ctq7JCBq2rESEvaL+FR
Sgd/yfElwsbnqC0gV+XVPo5mHy/fQZUPsnIQVSDiMDZjLKZWeJ5BYfM1JsJwTrvK+iTEI0bTxp5T
fknrRxKB9DLNt77p38UVGex7l/FQgmqxQLWI08UTNbwCcgv3jOolTDwT4u+o3SyZj0SKuXGQ5GI0
DX8iIzwPi3GKTO3IoR0DqDeJrtJfhWQXvesxVKHpS6OxVlrQke5QJjcwk5l+AEBuojp5RMoBeyuN
ggnN6WJosq+9iGThFQw9inI9kgLD9levt77WnREMYcXFrse8pJHtFkSnEvtGdV8eGeI5EsvQMY8y
TiUQqRiAFFDcspuUOGjAqBqkAFT+KnhgIInxWMhBX2jRReYsG1JREnxFsecSbfStO+ptFsQ8tFaB
lQV5cxBBulRyE0agRa0joUOOv1sS9RQt9VFe7RZ34zvhHSakSeJ1wV6eOevy0pnCY/wa482Ul4dK
Jl+HlqVkmmsCvKTCjNnWPv4VLbsrRPZC22BKT5wVXYAiP1PsVop4kgTxmPGGNZPTz6Mj5SoWk5sw
RY6F+6NMXEVEo06zz0pWY73JMyLknuNUycw9h3GnsktuPYT/JL6GfErPgV2kkdwayiDFfMtN6Qxx
JptAK6abDgjwnbFr5adAJlnyV01JJsslJ5X2uPMP02x5eM4kf4bMZHSo+6QTYTIR2MCkBu49fwsd
62FteossCdXXbdvksHsea15fjIU7oopkdK7uu/nKrbQYE6ltmm3lmWtNujfOuqcbOIXQETVq7wxZ
6PxH9aACV+1E8Cw7+K96BaiqgmvO42WfN5K7lHChyTtTwdGJl3LBl2c58ScRaaEF/9OJQX9LUkNk
Fm6YjcqIB4L7L282KTvpn92naam24gpJebQU9WTg3W6TmJKl3fcGNYrQunV5bpa7itbZDXNpJzQw
GMrjRGya2iQH3UMhwP7JE2snVr+hf0rWvNPxXoxEvNc9u0QFe2A089hR92vPWqpJvDk86+tWH/Qf
iSF+DPH00Ujn4oJ3DXhH5RK8J8gXFAEEKmsRGVua4A8pS1MjUKmt8zZHsFMf1Mxe2UgBEB0OSK2M
T/ZjJ0EgM3Q+xfwyLsORtWBgqElQKVeBy47to5qtyCIJUDUds0uYx1Ic19NhRqGTou4fHJ3fEZmT
RZjF7HW4M5drhxey3FmNzbU/dz/sSGBEMY25UpC1IISKV9wFwvRnwV64wGFCOjUjLSe2chWuMpZz
O+t6f4zXHd17RComMz0woBqq+pUxXij95NRAcO3dSR9OIFYjWxai4xLPx5XxIm0VCbxXnQFyF/2J
CKPEcV3LAsFy9M8jg2k6Kf4NfXzodHJL1N5ys7rP1tMsrMuy7KHlpzJCnLNB+Ayeu7LzcqO7pzjG
TJh12do/S+FGgRSo3xSQvQkkdL+C+CI2r2e6TP0Zyj1olvokCsJJgOkJTP+/bJlDfUzSxTfGzlfB
VUiXqtAvBaO5jKfLOvQBUW+OqPLWGjqyBujo4CmYf52EPj1OiGpMgUYn6sH9vWd4N3JkDhyOrPCX
k9lkpLgja+i1R012owExQcmmn1qXgOoSHJ4PwuysWgObMCU1XEZltfAtSxa0RjvFtmWG+BOh8ucU
araVDNg6rEMzM+FsRdwQjFPTFApgh5BEChY4EDxvJaKKe/hcgmC39bq34ogAAvli9Je1C30zlM5g
2E/sp7koa1AmRuE3nHUlwA4CsgwiS+DKw2b/Wji9DD3F84RaTb5ajO9VOEgzyZAwxh0Bw1kDMarc
RBYi2nAer2iMNy9VB54HigTGk8mg2dbu9H+aAr5fi4LG0H05FH1Bpb4sEn9WGqdmd1UI5WHCdq3h
n80gbY9MDcbGrUUxmKKJOtZpdJkjKqZAshdFfaolxJ+CzYP6o1VXBSUFKm68vAn7lr6f92h9TLLk
hhovH1LPtT2kWJysiI8MsVGhfvBR8g6zgU4R3BYkJlw2kaEQoV7iuCKc2NEk0JTChFCNNhI1j8Eu
u4G9K9PNb1x7RIG52tkTlUhX5OcMdV/90jJjaLgB9JJlBcszfCDhtogypx3KHB7CjCklFdDZKCEH
T5Gr97tc2Ctidop4QE1oU2qxuZhVcw2V8SwDiV0G9KfoWHLpLRHQGP0qhN6AV86H2B2ZvtNnsxMI
h/gyI4icI0JdiCqAG593cCKjnYkxn2n+TQ0rIuS6KrHVhQid0M5i/rE8fZHCACCm1sT7VUoPIbOf
anw14aSZUFhq3kyNVw6gxRmN/pxBjmB+n9BXlhG7EALsJAYSJg2yXH9rfcxoXDqJ4+vSG3ZkDf6U
9Lc88hCzGdsu6r7C7BZmPVgbOOtfWoKfGm9RTfpgDv4m7smOoTJnSZanX0M/OKg6cx4LXfbsNsvP
wnSbqC7GQNsfshm+gmhO6dua8Y80y1i813Mx6xB5f0gL7sQz9gEiUSFxsdeLq8918+4YxMKwpMuZ
+MWkcQtLEOFNQKRooFdMUjmoiMDUNW0vylCzWJtV2r6KUbeSYabQWeubbwcG4fLNRt1f02MOLdAa
ubcWsGij1zEvvtaTL7AfH9iP6ysMErXzyRzGcZV4UJeADzKZZ8PDOr8kUQeoPCXA3TS0Wwnjt57z
a2++LVRPbYqoykLFmal3w58X49kmEiTQ9F4DLelgOmIepqwC2yYgdGS3Z2quSG03FFzZ1WYpQGyD
L9gkFCxnaH5IflkTk1g3oUNjKY9U7Y6dkEn37OYJFGQAQGsPgBfDGJYMOF3rbk2JCdATSt4XjSyU
fP0oUwn8dHqsxwMmIa8QORRi+E49nRNnlaBjK0mIkq68vrrrWmmzrKBWnlgTTuqHluGKyDvP4sCN
GJqVAwNyHvUr8DgElIguDuA+2bJ0ZBMQRk1hvRPL8GR2p35Q3NKiw0CJHLIMchM1uVmDeG/S6Dku
jLHTyquhRcWnKYcxrl/IDPDKWOcHKQ9N1diZCTIF3wK8BYnmNl2/JFN0MPencEPRJlsSdNJHSJag
gkHQqknwmI91DjSr9VBmJVJzBAugf8B5PVrgChpBPxrkyfXKCxtOisGM55YWfM5om4Wys8uhday8
xeO869G7G5vHoMwPCUYfVcZcpj4v7Vsr0idPf+L+kcZy0FW2zk42I7EsmqprXbjRKntCsRsq9Bo0
n/2C7NNVc2Agqqu0e0zGJJ6zncPs3TDS7Wdvgdob169d5J3EbZI/nAkE28n0AoOmnk1sy9DbWTYn
x/Sh6+WjbqW78VuaFvOxxbeYDQLLeGOxmGVfPKuQyLlVWz9jXlEBem3tTwYiL3O9wkQItW+wAjxb
lGKHlBHLERKengfKPYmis8yQ2PozTlyW+yjtvLS1bUJRka5bXJEmPjceAU1PHWZb6UdMmgQ+tJDw
h2yyEbicVoOx0OAZLCOXhKh7an4Jp2fhA/Mty5vIwEJDvsTsTn1yu9CYfsgv5iQfvquPHqljx+g7
OXG8A6igOb+V7VGlBDOmycO2brDU7FgHpCNq4nZvWER+g6lgSVFBS68ROaDCXtgt/l1xC5oz3+Za
cwDMAcqFdkHg1vpo4bCY6vrfDMF32KP3eEkMK5C/Z6kIugnpdqEF27u2VFRqBbPG0ivFCiIYwHTh
nIB0buXUE9E7xx0OiuLZ8FvGhEpsqblnOem0fCvEqPsQBEKxUpt7uNa7qPosWUyE56i3XkdRYx3g
R0JgEWysTgXeBB1vwQywi50BnxY7kbLPdhbK2JH9fiS1u7r8sbJn+gbGQjVQ1CewrLO7NQq2XMye
jAHQTIvDf0YMx6AAa+JLh8YLm+qWld0tMgmf1VfbVL+mbPDMfnRxSLI9w8Q1bMqfrTcGdhdbQWqc
GCQ09siWu+B7QPsqVOQa+BG+FO+/VEX0t4aI3uzkVaBpVj9ZdxuCdEjO0as+3usGqcLwiyAMucZ2
rrB/5fgFwLUUuGsSt243ne3WHu8yC7B3sjdAmHO1eGMggsB7QPe49fTgIYEYaOUB81UaYab7Eikq
0W71uEPoCdbaAwWXk0enltbJ2Mk3Dd9zgZwCQadMvwzFaYf+u6bH1U/E9cSk4OCBgKaQgHrxuWal
lc0hbn0YHrnM/UAzQTh23dqMFzCpOQoj3aKaA53pzhy6ccmOZH3EYvGociToRnxvmIL1PAIkbqWg
f88iaiZnZBUeDmj0QukwkuhX8+wmi9qDOUfsHhXZyBO6JlIM+qv8amZLkJz7d2H+RpIRz6jUOzz3
+xHi7F4kPwOZ1iRUp6FVj+FLTyfQU/l5K2SapPzD8/8hOA2+cVlzVJI3jDXm4UfQkBuDHap6lUMR
qw3dAvJohRxgg05e4XMeUfSGeIxDWvdpAugPKS4TEIwgL3oXClIwjQKNGrOoL7TBVdadopBqGuuZ
Dqxr8Pss8x9KmvnSahziasVHVR8sEdtIOGNzYQbBxkkGrcZLQXaNhJab0U417i9F80WST/AasjYf
KrY+ZFVIqBkiXOXxHnkdy4uk8BWI6+h9uRJDePH5InizMh7kGL30PUPkOrKiYyvUkK7CzRLF1N/I
u68DkcQZ3WsRV6CxpxuBnGDXOsZeYorpRc0P4Wf8nBDcG+tj0MfTQ5+cVSzw9oZBlC+B0SGYdzgX
eauD0dpSeeODjrCtOySQQ0+jaTJltdGIT0xG9GXci7ehxIXeE6ImUH2Syw09NELUUbo8RBdSMoWe
BSocO0pOJxsA9RlU01zcGN2rjB/MbivXvGXNePkRFIUUZ8ecRexQrafeQAKQjpGxthckkijJxqjR
xYxsRLH2R2VzrilfKS5lSTjzfsn+pMAnH0A8o8sAT32eEvLuwNIhVeqHQ7vsetrO6i2FRD12FxWa
fVYy/ogdWSIrbRc+9YppUS3Scbo6blcuN7y5kHdoJQZTcSN+DeOvdqZcYN8Zv67Ej+BeWSJuAqgm
p7oi8JroUN3PRdt4eNn/WDqz5Ua1LIj+UBEBHMZXCYQEmmzL4wtRZVcxzzNf34sb/XAjOnqoclvo
sE/uzJVEFlaejZgSFMgN3UVQSEGa/trp+Y2W9xuueayBIS6NEnARZVjpPUs63+KDqmvMDDJKvBXo
9RzE45YqB3SO5wd43Uk/qJrm5AR1AYidNKRUsyaEdlrYh5lOzPQ9s3NdYx6iyxLee7FPGXCz0Bk1
WuDxs0FzrubvVDCn4IbESixp0l37rwd7ZyQ3sxIgAZyNWb82XyqXwaWeSaehmqMDTctzvzWJ4Ibs
gImqOGkf0nBc2oDKsamO93HyxsvTF+UBtWVLC1AppKE3VeJUFkx+3OqU+C3raX6a1EDYyr7CWiPz
Ssi0FAdaTUwWetV6WWAyDtQqVvRX6VySwq/U/p0xIS0w2LwwLqmufMnN6Dr8UaH/dZ0ddOtzMoTH
vkcL1OiqITMSI2QIi045m3YJ9NEuGGOezlQ41sDJghum1N6lcHpOPV2X7g2y/Yx7ccAfOo/8r4fT
0IKX0WcgfZgjWufnLRl/iJHv4uo1T9io7dR2fyjgGpnMop3JtHmYVtsLWhicNsjTvHhOI/4Y4vbm
Oec9sEq4vpdqL5m3qYJOO2GS/mqTYOUrpnzCPUKO/AqU5G6UWGrxifbj08SduJJIFVAoMH/2AHtV
dj48XJC4RS0fdNIHjQaNifNRVK/y0jxXND2Kn5iqzD+j1jnDrL/QVLAZORvd3Cn2m73gRwH3nPXG
rl3JZfI+FEREK8WnK6mpV5Y6hPgVCdfa9BbGBz187oIGRVPXwA1V+ymOSSFm9BZ8lmp07RgD5/Fh
jNAns+yu8YhwVVA+0bJX9YVJaJeK97H8vZEEtfpk2tZxXOGgtFDHTx3I281E29rNvtK+Cnh9k8xo
O/szx4D6bKN8DA20DFw9JtzcmQvAOHZ7mdOqYlk89k7I67ATHADgQONioykujtgkrkn7SocRvqbf
on1RgcKcto/4MU1OdXxBNfDfFWZF9So6wE+IlMhNXs8HoRmoQDZJIOZezTxoCJaObZy3iI2M0MBN
Lntfue0sZRqoOVels6Ft6x0mGViqW5kGuUAVPx39w0lCjI97Yxjt18/ZkJxSYu69z9L31o60LhUL
EBZ3+z5+qwxx6PEuKtYFAr1MBVORHiW+FrEgRP0k8sVBqsNg59qa7QgOXmqBKux5cufkZkbt6X8l
3cPw1sPdhUf5ZuB1ohZWhyo7KwJTKqqp6hvXpN0Ya/mJuotaOeBghkoMkH2kv1d/pLiYoy5QBC28
dES6Y/iXGATX9OcULRslfIiLO0EhRUZceRk4otcRo6OFv8LBkpZYD7tuA9V2wKs0Au6f8julA0du
Az6tCT1Hl4w9cH6lxKL1nUe+DXglKrQzni1cpD9oR/sKukg+QCI3GgKqElxRk/z0w06+G4r0Ovo7
1Gs4fUsb2lre1QKBhiIXbo5pO3JIMAlUMxdrPqcSwF38LVvdhZe52d5q3KJUUICIIFgw+l7IzS/D
9RM5EB/2kSQ4X7Hbdmc+RzjoLJy5Gk+8CCLuSxHdWOBvjZBcfuxo8RfDXcjV25vuGb1I4kvD7rti
9yU+cP+lo9dGtN/STMeAU8+AC2tvBWtsAyuvYJKsmPmXCmEJthlgvHNIP/monmtBO4+cBEPVBX02
B5zja0Kzw1/DlnGiZYe2xefTUEsY8NDSfqIXC9NG7P3KyRmbQ7SWfvi50kzVUww3BuTm4p/dibam
i1Rr5/ZP2punDIZ0bReIEKxtcPcQ0CJjUddc6XoE60cUlwe13b2pTB50HEzGfh52ecurhiIEG+xX
F60uH6+LxHtIM7ZH+zgnicAFQxI4/1eKdVF9DQNZJNTPIff/9Sjs4qhqCvJL4SWQnRucs6L7XOLo
0DOWDrPp2O0OukTfXCy0q4lQagnlYtWX7ZLtaN/qd62xoN8X9NBQ43VpzYqEc3mpuVDku4QkdokP
Ot3/WmSTZerSWCeIpDjTCb3Hb0W//TmQCwYgGdpHSoznK52h5NZ+WRuMo9fehHbllBjvBkIqYt33
FFr2+uaU3EuCRA0evh46I+VfVuIU9dkIgUeDZkqm3Jv/xAc7iW5t2960AgBRiP2tHq8GX3z5nMoM
OTRIjhguGXL2fWnQl8ir05gCa46pwJqu+kYg4bYqbphatXtU2k9joz2X1WbnNXf1WeMcarPo0q1f
VkN2ACiO5Ulwhw3+LeNS8VxUIORyn5OWOqD/YFb2nTjF84oqLUfGTc9ZGC865dTEKopAPx+WgWHO
F0jMiiMKdDDErv5kVYX/kDmJWrcc+30enzvgwOMMnOhpnO72n/ZlNnrHPnBpv8sFwJGMWZ9Iadmy
z9aY/mqSABO2WPpyYoZuu/LmAqc+7cJDwpaJStFaZ0qbnd5cXU3Tn9spebR9/FpFexQ9z7B1pHXb
W43tnwJs6AbSjI7JSM4ww5RNf/z6UafD+YQ/HAuUFh+RJ73G0D05vVLA4OTaXqYma6JCDdufgD72
byIuVp5b6cB9gUA1fs6WMUPF3AFqZRh+x+qb3VKAmeyMr8HIETu3tTQx9peQUBdhTaIGXEAW5k4J
zUx1bLwqHQeXSgZnzm64WNf6KccYMxp/CD2e6qL1t4mb/GhDW8Q80lAjKoq8NK5dbHMqrPR5SXvj
CeqlMfavi/ogGaMqj/Sk4zgb152Ka71frtniznrztKF4SnA/JeWY8fyirPcQTsV3gSmdkoluSYkw
royKHd1eRnKingCRxAvRCJR8b3zNyXwUXKuxi9ZWfFJQBlHhT6Og5ImsWsEaA8uk22JWarHjhfzi
VmF6wFqPBWn6kOS0ZY0YIhCB9mP8HNkAJPnKRewrwDhpULjN4wojPn4WGWNxTPaiASFZdTfNUG4f
yjf/P9nh7EJsjLJfflvFXeaU6euZAwHVYQbKCZNmsM41bsXFXK8lRkCVlg3Nm/xFI8TxFLVjAHRg
D1GOA5rvRDRckt8tc0+l+kqR+xcQzfsBAmWpWAhO5zU/mAbqtupMMIAG2+EGKmEWGZuAX6vGa53Z
w+CVXARIzxJX8YJqRBHLzsjwln9I2PhDLvGE6w59Yx94GHqshz1bgU3uJJA6ls+qtL4YT0jAyTqd
rSe0+3PZh16nfkb9eiGdF4NJTtKXWrOe1Wp5Nv45hvrgdyWyL1n9JL6Zb7h5VT+AgteZYG+ky3Eg
F/9WmhQoYbSMBbvFvlLji0KGFcgTPeZIEJOJVgWdaeQTVL6jt5R//d+THVLMp59ZUl0MTKIa/JhK
JYGPbva4mP30MNW3umWk4QIEeWhKolf9W/S+KrZ+4tSnmt5s3Rb84sKeASm8KCkzZRZNcCQ0pb8w
p6YaxI/pNNt/JS43dXcb8JGMwMRayTMH/GDE71hj00Upb7mej6z5U/DCKzGRk4tFm1RelP6iW+aJ
GHQw+JkFOaGQA94RxCdE9YQX11lCOJnLrrWLa6gTbQeHwzdY9IGJxj9/qGCzYNjsS3s4j7l+jpr8
Ii9cUaNXLYteFViNOm1YjQLvfXkxBbQxdv18ySLi8cu45+esjMgte7b/FmZf9g4/dQlbPMFJBhqN
m4xk2tTObGuuyxQpLA/56Knhpkw1M6og79qzhAWYbRt9fqzY9zp0rNpm7sKDuVmIWdWV9yXp8TXD
yyxveQ2Jn6mQiG9r3arlONkjp1RQa6RsC6+FolWjElREV4tQPix+SqxVUyn/wBHIx805E404SjvX
whgMfBcQH1brkrRttesUllsvcWieVrZfxCw5quQ/2fI9oMP91Okd0kC7fiQr2VMIqjO81m/cQfiY
aKa7taP+nL+aq05p13BZUyLxTMH4SUqFfjj0eH6PM7VnUssXOCI6iX2YZAM1DXhiOlE/LeZwi/7Q
5DQo7V7thgNtmigBtrhbDFVRyheKiSqGA8Xoj2hKhjxB7sTgiomK4KM2IsiSsmgPcsbRq/4s28MM
uugYZft4clcNqmZGzwFrvEvsymrmwH7ZlWt2nSfori4eqlyRD0n4BERa3dO+ybN076b41GCEVy2w
Ud8zh1Eim7eVrrkSqVsGG3PtJqiob+py5e53MkL6znL9ia1QKJeYvU46X5aKw1BhE9+t9NSX+kPq
zu8VETLSYZF1WqzXieVEyArUeIkemcWKLgWvUS07678T9C0Rb0atvuQoqS3brQTNXZIe5VJ5EaDf
JnY6RQSxfMRlaRM2yCcv/d3LlxE5ezF5we2JFe/y6XVQgY/oLFVRCcUbKr1BvBjX4BRIaKk4ojvp
JvGdyA39oAGiS6QEn/VPxns2j96l+o0RNKhix2TMxK8dcCoc9PoHfDMmXmxp5hIosMrBoQZFGvpA
8s0gncTODk230faCqKfU8qvCb9sMN2X6bcfiTe/N12qaAGsWQXeiV2mnxk4/gMbOhufmMdM8Wwwg
TKf40aJn0FDoTN16Ap/MSn88ySvO52vI1DYRZOYVtZNlDLwfU8NjeNJbmvdgNSx0CPLH7Du4JdMs
/MnyJvUfrYQo1F4/OZvb1r7xm+W4a52V2nd9H47tWdQhrxSMCXu+7C8KMIb2jaxW3ezlftpNOHJV
nwrsXaL9LSU36k6wikfSxHhqs8fKQr3VwRnsJkasosXgyd2g1U/6v1GjSJr/kvTUKUR25YvOWmaR
39jhyNb4CgD1tV/34l8PMjoFCgUCS9aaC7TK8xQRtqO8z7iZhP6srZDO0V5oWFlTSi/K+4hFPqay
hUganm6TAKOA0JfDiVixjXBkUYRSQuMj14oEpWaMl4zJA1wnHZvhv3eYVemMz7tPXHAYFaWaAcH8
s6y81EXp10dj+rCIvajGq0xlqzo117omSUCaMlMPBuhKIX9iTEtIC3ZOB0XoXVTUC99gnTGLclPP
XhTWYZ8R3BbAjLIeH+DE8oEf5B/wDO7MXUy2nwf7WWe25h4zBare+jUnaBMRGsAKtZJMBBRAv9mH
weVswToWxvuJs0LJD0OPMiv7sUItEJ7sRKyHElNSmrHuJFacniMcOtw1KsppJhauGpZ4hfh8DIjD
IDvfDBxKQJgiSD5cINrfXUQ8qwrQzLhpMNzft1VYhDQ449HQ1+5U45nhpQYNI+dWzFVV0yvfRsXg
RpkO4S6WWEXz22xU9iMobh6RLLO22KMD8Na4xBEns8Cqyh4P+2FmcquLvyERy6qjO5yX+pB62E89
qFDC7PaD+je1X2LsJXioY97Ro71CY3KLQXLU0ngXlAptcnXkKsaHiMFKt9Zl7HLeLehGKf0A7Gw6
WafUXj/nhXy20vFciRjXzrU2+B2trhAV6/oJqkJ3ApQucQmtAAizm+V0poAosmzH2gKDCCL9nB+1
FkxlPHhTz6mfFUTWIJQxrC+d27B7H0OYfhB3RrZeelRjYCS2sRvZr0U6pcO8fQRnWoGa2tWsldhS
ShkEj4Hwu9hvqmNQL9vOrDpmGORFd2f/gBX2ZRacEGK963j9tUo995w7DEB95FNZezeV/lmQkJqV
T2AeYIF/+gUmLlfNkZaFBWZbbV0K49uSCPzM6I/4kUWNuYW0nliL8ywX50qJz1ViBtaCga30ZMxX
mil8U/6ShvQ8gE4zmwsa3TmjhYJMmLl5pywnwpE9qTEUA3yuCUZNXCXKd0ra07Kg5qhUKSbYEfo/
v5bMWOPJWuxT/pLEy5FMBUXZp7hZD7QI9LDWojWnRgTLWOIbiszXjzo79dSws6MaY8JWambdAZrv
Ya4sd0LekOibGvAiDur7ytoNTxWw/X92YuyhRqO4s8sYSDqORg7tfN5B1XGNlOcb+QXxR2kDhQ/Z
/G8io8lk2zCcv4co9kV/jAwad9iyW8bTJuoqc4xT9WjJRHNpHERCUtTrnD+TlBjYVvwJ0/VYmcqx
pDclHVGmSmaFYIvHO5t6mSIw9aPsZfHmdpZxK++TXjlE5FDEWnuWhVn1UlkvtPseCG0LlLyCQyr7
o7CfT1Dc5rijYZ2/9aSXOhZosvMoakVjsdiHgcAXbYFhSpOYSsdmaL2UZ07sInbrJX+M9X3u8ksc
xpd44pAv5XO/upONU9/hXurk3fDoK3vfjAXZ7WYn0cBr8+FOsC0Wno1Txfnwqxy7OArD0j5xwTwY
Xm2/msW5Xakg5j+VpizRU4P5cCotj02bjOqaJN84FZligaXBG8i4LFJh3oxkM5AOMYqgSkIsvUmC
qAXtJrmGz/WmZwrJFJf3ZARok+mrkQ/hWh163dc6DWxtd6IGmpC1cmq+x0mcRkUKVtyX/bDuQuRh
Pdx1n4kE4By21kQUJsdFRvXCBwmrumPFSp0X1hglpagKepCBTLjLRvuGA6XLzdfkmmjLQ936O16V
j6juAvo2dBhnGaVuLZ+OCTslgpQ1WhJQIozHpsOVdBHLwyrEQ561l4Q32fRAq03Ic3XiHLGS76rs
bf1A14SUYnqJJnGEJMf0MbT95xwVnxL7ayoAupNC0k8LhfeFeeuh8qo9av+kdHoz/nU0ysSYEUCe
9AYsTpBtNvwl5lP6BqGnrxC465Kgb5cFyiFe/7viZ88DtuHFH1AE5qL3cp87aLQvDvt0RTzfWbOx
Y8VNxFc5EUS8ke/wtDXZAWV4giSulupdqqanpPGRAjxCBXHLRheyRI1pvc6v8hE0UtKc8qeozs5J
ppzbi7yzM8OhUzfifSc2KHdPjQ+rODnIv7IOK7qyXGovxcuCk1foF1ETVE6kS3SLbiF+chsOw5iE
kLheN+wXP+9a6Acs4jrulIWRs19OAjY10Cgzc1YomCNiQ4FPiUH/SCjaswqgBPukmlx9aFydUEId
OilvSRDHTbHVlbHLwa48M1moPJj4lqIRxWWFgMT+dyWHSeDH7g8a9ltVnR15syEOVRNbWeqzLNRl
LuqvU8uzkUCBXYCs4EBUlNc53LfwkbQ7/rupOpgEOWewUlSf3vuj4FUDOc6TE/2Q2Thm9X2suDZU
EpgTtPH45XE2Go9gFotAQJD8GAX+hkZ4M2ZVPFqEvdwurFzDpcIgpQJip/wM5IuFQfsQiVhxgKfX
/8QKVDJ+LU2PsY1CEAEmFs/6JNcXQOGu0rym5ejnLI5S426aLErFbxW7I+9VZNFlUk6DYJM2n1tD
dX5xL1bn0GxTnxa7DJ0yRaf08vdEOeQdfU3HkSqElET0Tr8uqnkv+vwWZe0lHAyfq8q7l3BmeTGJ
dTkc2JlEHgk1YmAzM4/tA5wcL7bdP5mK7VmsosCxW6jemfAGxCSOAIqXVKrgMPTidMVFabI5rPbG
QGmqUT1XJCg0wAF1c+v+icl46VLxKBqG8Kf4Ub0lpAO5Vh6sp1UmJN0w+xd3Ag0lGT7AVRZZPgBW
dBDRObY7xkI+luF85MJnmuVrn/aPEIE/IVmgp9bTj+WasEgs17oq8Xzq8Hj3i3yc+Z0o9zj+S1hi
X3pVB3W14Qu+w+xaNq9FEb9ylfwVd2om53O0nrQEfjcbqJK5AEqdLRxbUPo1Dt+Qq11msmxhAMRL
Ukc5VmNfZzHW0tCNZdLaCJJmYAyjU6WGCy3gwHT0a0m72Ojrwj6ZCYg9vadkR/L+9jHlJhA806eJ
Cm/WbKbZn6fJL9R3CuU8+nb2yz220hOTc7ZJCheV9JUMOnQh7t3arwkFDflD8xUonQK1vQLz1tuW
S4qz5SCrOMhkDjILuZBtAs+WKoO6azRMX3GQUUGX0lCquGn4Uwh68uCuWMRw0onSBMArVnmiBezi
LihBahIToMHa8vGrFEIWhibrpzxobcdwJrj2lPTJmNkVj2LCWmAN0NoTO4Zugj1S+el7zzjdpbzl
Z5qNsRwCa1+v/Ia9rezVhMDiUKdHiP44AHrAyWRwQhc7rq/neomZxdaDLFC34nA39695wI5bJiwH
hM/ZPqOyaJ3e32y+rANdlsPFkfAiWAjMFlC+4Mq5/CVWDNuI1x6lTd0+hI0WAegD5a6SWre7YAAZ
M8FpjRqmXfRVSeHPPS132oZ1Fi8LkQCzHagPuUW5fQ7js8zexdzLnwYODf26pk9EJOH9gVX3dOyE
nB1Y+2knYkpk8KLVL2ce3hv3NE0ehtghJsSGfi9mdAvuZfWzUhKBJ0mRlH/MkJcF6mm4z4iTGjkS
A10ns+Up1Ifl/ENpdsbHFcNOxyeh4EZcyDAliMjUKQ83Q9JP4bK4U/pmpDPrsuo0AAVbdNpwyBAQ
5qStDumTd+1bpSIMIhcaQ3jIsSfMEEBswc0H1qTCzc1dW/y2Pi0SXsP2thxgZ2OLHgO6WXcxJkl1
+7zjq26cLRqsjclmuKgIVCTnBksPqdAQGxrPISkJNx7zM3vDGv2d9iOGvdn+oeQXzcURyVujy2fT
IvsjuJbi4SYTBCYR3KM/ETnl+xU5NnJmwh0nHPFyaLovF9ppo2VoI4YBeicUV+Oot623YaU6OrQP
CgWV4QoNWHWHrHcTvD0theYDP08oQ/I5J38SvDC4fK34kUNYJTCSQeOa3BpSY0YR6bRXGbFpx3VS
6mbNc83vY53oldJd1gO86d1k/l6ZmUoshCsEu7HknsfPDjkoQYRjw4bZRziGFhh4Bgp4HnjqNoWR
K2PLXQUeEUziuGk50YsLcFs9uuEDSMHlc4a+5fpzSP3oOrEliAaPxIMxfhmvXf+vsptj3VPKk9Dk
OTzW7jMqhbswvecYg1K2dsW/DH/fulng8yio6eeUcfmwCYO1fuYLH4xIn5h2pAaTSwS/rzWu9MBM
XJ1TtvbGM1tKxZIc6SFpcJR5tEPzU9hQgx4IB34WHwQ7Wu3aKYrbJ52b8M0puCPPGLMHKItTlTgq
lGagRNA6YiJBuLRMrOEVPQNnvMl261pjDFCwueVnPO0HsVzHmlaUQ19akLKqM18hFVuTglMPkZJd
B15HW1bp5cXVtxoUPqk7zeu/Y7L+DuOwCzDaqczjvH+HpbDkDBrWUXha5HQfABIQJUhFk9vHkCTx
GdOg05OxT7TspEVuVMuUSRXn8GVS3wBDqGN8VnxyE0s5ozITOUYP33b5yJP3utgtAHKK5GyRL67A
VHLpH2YcMgOKpHIsGryNC6WhPLktlMWLndPxbT7puDiUJ2pKesinjARbvyuLBYKis4HeE/TbIoE7
Q6+groWIZHBcY8Lm1P1+lfjZVn6iyVnZY+IQ4nYOxYX3bzK6qolmBYYrpkdVcNDCqGAmOYdlyl/t
bhn6duIM2lRlNpx4hjXWQqQ8/b5lpoTVz0oF/8y32oQeWKzoEk4vauKpw4miWgEpslNJFjuVtAkJ
azNuK+YOxEyx0ayRf6HaF+BRpFqcJ6yV88FCOlj1XS9O5hVGdhZtKStmJFiJxeqhbXgDNy6Qaj2l
TdLvVAYbTN8qnzbPzswxI7VgoSAnLQtJ4/6chXw/ZJolfv9KqzWzFl0hVcuqXoaT5hj0tBbVq1Eh
ufNlMWnoqZ4w6/yFYXkKY1+zk5NijicVgaSgv7F9IgE6Ncm9s5abzJGFStyq9Kbg3avH//b3AzJE
krSgcXmFhMbebNnGoYYN9e1Xl5RamgyleYq5cOurclFM/j8GgAgY+KTKdAAoHVSILzC9zcnt0cKE
2h0UFKpLlKpHC/MPd5ShlC+RnHBbBjEncLazVJ9nRy/DA2VYB8vsaKeB501VE1DLiPtFw7UIeUjC
g3nEybsguY8UNoAEhHH8U4Ns/tUT9hWZwIQ1lQ7tMAf7QN8CJX61jjWsp5lXwyW5W7LljTTGBatK
DrTDkD+LXQPrc7rHXeNsaNfwQtgAykMH4G/YRm8AH7WnGwTSbxHMtq14gv4oCmulVyHTYavOh3hh
7jmWOIAbhycNVMiyx0NcSIeR7Hp2amfjxLqAroM/FowQbaZIkZXT0CznbT8O0GJed6aHIdqM94in
KMggeFwO2pMESKbmgU0z55dWSHocryqaGtdRmUnUGrpjS2DVztj1NO+TppO+2C2xuqcL8BpN5Dex
W6HlTF4Xdh59wFqmPKf6l8CCzxrkXpluaFbnO/BdOv+wXRr0Dm/K2Xrd9SuniPyGVrYTZ2oTEtZe
E016AkzyCGl45R1U8+udVNL9qz83eBK42ziVXOz1458OinLh4oGo3U4fHKtaHdEZj0SbXtg25lQq
27gVaZ5wwBz+0RhsQ46JkSI5phD2KYF2FffYQ+oiRrnlRnuMjYCutjcpk0XLy7RhpjCpHmuZ5GFm
ECGEDNCxAKOr9hRbXvQWjkkQ60YwL1fcIensdRwrw0uFyalK7YPWYxowZc/kK56s1XGkyqexn7rt
KOmCjkHmmtzrVL+rvF0kPxKyL4W1n9vYmd0QL4v7K5JF0uQ5D54YVk9StasJpCID5s7q+Cls21My
Et+o/Y6ka842JxuglwLRbNweyxA7PVfVq0ACJpOf37INmUPGs7qVi+RL/KMPWwPzOaUlpOAW/Ss2
5VVqLWGcZD58wL1nOzI2UAp4ZY6R6pg0jE04kCgnl9ItI0SMDeCQonjz4oRMj8q1VgH6LN1hBaow
NZB7Fk+LX9vip0wt/lKZpjr8gdTYWRoLLa3x0u/Gl6N3MWSn5WJgxhbl2SohsrbV1cTiinOvfJHT
H7iooXqlTzZd7KDKHHqwqlGDo3gty1229ZIuxjWbjWuU/Cyrbw6DV1NSpQeQp6bCafZktVw63bA5
1+ekI/lNoaiUPfSS4ECwBuME3pCGEnwcSJhxF9+66NY9N9l7v6VwqgNDGYuuBEVNZfiR2MOxB5pX
kjmPOLn2gB1BZqGA1ERAMd+GUY5qf7U76NXUYAHEG2AcgoERO4GVs+0f62o88sV4LNBXCz5EnKqk
xZ2yo6vM9NNaEAkxHLQpsmm7YQyx9NeHriBHNifP6xA9M+7jwJJJxC4Ad3ZJhDFSa7mcB+0g7/Hl
mB2/oMn01WXyO269iAzaqD00c3g1SbCVxou2YHEpsl37XLb5MVLe2x6FTLfpH5gOppZ7iwG2Lm7Y
DnjTOHi/WjGUoYhWgIfWYRU3U644hw4Vu/prVgHEWVcSKEzL3xlQkHKla+zVyKMPFX2DW/mc0dgJ
5rGDobyyUIr6y1Dit/ZK5fcinbgvQXAx0S1faZND7YMIJvGeo7egw6y12aFeFUl+Qb82rywIY+6V
EgWdroYfoq47uL9umSZ+o3X+vKKbJ3EQsZn5INFeq+5H2X0QH9gvoYLnMj7rNFTq0kD/PHDer9ik
FEg5Gwyqcu3YA9o4oWWLntyMM1vKXzVpeAvBKuTleu0B0ao9ToTJtwweN+kf8QE3nkjzAXiGdG8S
FNHKN0shK5UaPh5yaDsg/MRrX0XOrzSrF2NYKPYVmhroXNACM33QjzXtDFzFCmJLqd2stg26wfQ9
Crekv8wrmd49L/b4lJcnO56v+jM3rmzGX/zVoL1KxlNPdVD2vGjrPRrdbL981kE9GLfE8xJehrNF
NI3NWtzjnFbQTAas/6J8s/XyVW1eRGJflM98ym9NYV7KBkd93LqKlgVFoF778IixVytnfKwkz7Lw
dNlWZttFz+RibwBMaeyTasAB2eEF6439r6SXm75MsoSkSeqSvoScmh/7yPRGStGke8oSPE6bfcKJ
K0Uh9awRYYQdvpA1O+96rLg17j/cvH49dLgIxZ3pqRjNQKKbO9kbNG7udyZK4C4PBt4nhuTma+af
IP2H+F6qy5DbR4Po4ZYMaZuCisTRS4D1xfgoeKHwKwntnqXgbhhCd0R0yhCdNBbUi4cjg/54tvXY
kj+HPagDx+TVNIehO4vnbC6Peo6PtaevZzlUDJcQtKfsZfHHj1TLzjPIrWi5Dv8WX12Bo9FhmFHL
XLLlCKXpRa6Ul+koEcgLopL3sTQfo1v8pCr72J9ovxkXv4pUr6o7gB+VI0rj3Cw/OuZhbPuObY14
3Rwu5LjcSk1poyWJ/JJSmlKmimKBvNXb3tAXHhhSa3GB+tKH3CkQ4Hk1FW7paCrDThVfwL9mxK30
FQsMNVNbFZ1OrmQ+41ECKJgwt2YUTBcXvM21gfYOpUKlpnueWLyAcqCG0r7G7UvGfDCqpJfcjCm+
v5kRLg3SKqXeBZ43jt80ez4KLdytHpbdtves8KBu6t2k781IP9ZDDMLmTG36WRmotTZN9F77vNP/
lITihAVoX79CM/MTFBtUVESbBhPitosiS8IhqHEpyFSasLL8PhnR0xYdiEDfGePlQpjrUmjEUc0U
XubitVF0zQf6OXjzscIh2a9OD9vgONSM50amDSWbXQURqIfO1B+VDP0D2rPV4snIYWqhmQDsa8Hh
FWEdDDb0BqsO+iQPFJWirksnsztt7rWs3RhghHg3htnVoXCU5EPwDuyWnqfhHTvWrZ2ia02r4c6Y
qRxZnBXVdERhCgc/N6FXDk8FRtruXkziEnV0ncLKPlJewN59crVt1Mg8jQ2qVPaHks2rDp2/tYiu
IheJFW5D7Yw4lOQnA08ZMFdWKSLK/VbCIAE2/P8j+ubkiKyD3YXMTPyIqn4fNOkaPNWR8DjskfUn
p98LbA2lPO+jFP8RMfGtaNiYX8yI/V4svwAHY1dQDV7VT6crdiuNOyO73frVYAWusgLveEt02ats
l496Kl8UK3/u9cqTINfHrI969r4kcxd5q0LZdvc8rtne+JYMmasJG5p+PUlEGNvf1jRBNodHlien
UvucdO7JyXRcq/woeFWNDbzZoH2W4550ETi+GeAjryU/1EwIQplLlSOiFLNAcahhorF6GiYqM7cE
MB5fldyvoOXP4lqbY6SA71ZuZeK7Lozfuil5103xnnJ//mVomRZHq5xsUSalGh9oay+EtWqKORJe
Wvuokw8r+zxR5gcM1yS6uFw2eKUyLK0lGqgeu/aunItjXLKkwdqRIe6FGCtMGNpzvdl5roPFLo07
qgok+ETuu+hQmWl0AVYLGO/4P77OYzlyLcuyv1KWY8IaWrR19cAdDjgA1xROcgKLYLyA1hpf3wtZ
VoOatD1jDuKJJJ3AvUfsvXaqyEe8wftUQrJR40gkwpVQezKLSC2VLMCMCiKRWY7cSN433aZxa1FW
Tu52mW0prt0XBkBwI8fBvCKEHv0XRrRCZ5VWRPYtdG0gC9Vbo8WvY6LfTbO9seGa24AlOdXSJdlI
MiRASq3ulJtPDqmX1fqqpnnmW5+TzZlINubnyNGZcbFHV//0Q0Q1JbEHiNyaG0WH1UWXxHAbVR2U
rNdbSa2Ix7Gj2aEX5tK2cLwPSLYNA5HiTWBGXsPqq/HLjJLC2cH8VKyPc/R7BdwhdOM+kSRoOskx
ClaCI1Sn7EZn4GHoYogVlC2bRo0tEsFZJqLn6SAaziSaYJpPJZ6kCjVp57c/2qbyZqlSf5LEN1+X
eyHKZ+jJ18/wvSC0Ifoo6BcNJEvL3jxLHZSi2ycKS8R6IZDhASZYHwrM9t9NpNfneIBpfFr85u/8
aUxPgexXsSXP6wAQYyF+pnPnTXuu7COF+g9qocr0Q2eg0B0WXyGIodBx1RR/c9Pyp5GMuza4N4hz
RPzl9jrT1VXd0WTAuI3K0pDsnQ3eoNnAHxhRkLt95o0AaCbeAZIzaxBJp5Awo67ENkfVTe0BgeJq
pzhzur8pUQhWOwGO6y7tr4y8p7RZYddRrLaJX0/5boxnOz4ibQoxkQ7XEwl94WvKjRAhoyk2L2+3
WU4rlCj6Zzk0Rynvj+nlq5cXNzcVNwbWMvO1eYCNTUJDGFO86EitFRd09hKDctOhRCrFSRQvL024
TnxGDXqAgqbysPxdSNnisHQVvha5dzkS6HT4QPGu1vgf8Kc604cJZApODz3ArxKASw1nSoMzJZCc
LQlkkvf7WmLL8jqeR8o+UWBtEcDOJ4QdaUCZBwCNAlTewZgLwfJbAR7O1V4DrKzUx1i45JPIMFGo
+KBCh8fp9t/btKXTOK+Zv/C09rzAITCBmjLuZZlm4uRjfCspRMdFJPFEUfda/ERya7+MiyUXlkpP
jY7mWul0XRbZHiDD4XJupL4SAgWnUUz1SLrUAPaXPro3/v5GhGFl//7hTRhbyWbc/eSXGK+zn9Fd
Ks6CeGn5yG8Wq9wPVuFes6vfZjW9yDSexuCb4XTCsBSMb8QTuGSyA+aqnN+tRcQYqZB1nOASJrlZ
yI905MrPUGh36ZOkGtPEaKpg58kZ1Wsfw2HG+QfSW6Gj5y+pMu4SyTZIooTqC1nMNS/2/9Z3vSNh
HlPyFEZM6Di2oRZsQ3oCE5L+nl2UMDs15HAZCBB0f9j+eBtk2FE02+kEqgnfetRcNVm1wYSK+aUV
AXqaKEIV0yek5TCo7PsbDcIga7QQaxjw4UT0WUgHYscUHtQOUWpdC+uZap/PDnEgQM0W+Wi1NufY
rM7xg5PyUlAxdIB1lJxU8oqE4R56KB/CkhQo//DjT8zQSWfYz9gh6J/cstddA6qPJKOYndDIiQtr
TxRS1ReqsmGWnpn+MKP03mr1M1TEj7k8JLAY85VdTdT4L/JMmBfMMsHLKuoLL+fZ3UoTs/moVw10
r+xZu+jBsj6DSpMQLtqqGazQjPmwhAGFmekHchJqQNQ51IpQ8u+K35zqQroj3aHabM4vY2pUSSNB
RzFhSyTm7KVvFu4ZdmV/M0auPXNchdltWPanRuN4zBnn7cNeAbpX7MmMu1fULamHvdT/TGM41SVi
QkAEyaUdhwvwpPP2ryORPzHB1++zk6GMhgNzJrtMhjovUDgCFeBwsDRM0B5oWTSALgyJQyGw1555
kWf8IsTBJhzWaCGFwe0HTkogcX91fiYTtmw1WPeqlu7prUQfpjRngWWinKZXckiOvfkzJfDH+8QH
fmJHGcT35QQkR9lnuFXqevUURrWmz8A7OOv39VN4ncv2PZMmSqh+p/185vQ6fOvI21nWnNZuOUWZ
CEvXQl3Bx6ChHvtJI/GxbBHQJkKfK4KRPhUf5p0VdYXfyoAceF9Aa7vDAQ/mtanzG5L0iBMsRNQV
QudcoAmnqLl/Fb8icDKf4b22xo/P9I35FugYyS0IaWzW/j16MHuJVr8Epjonu9UZOtNXqq8iru91
nN7pH29WOd7YVCyqCSG/uI5Jexm9samPWo+pgvVaMaOig7Q3Gn/LeJOiIDl6VbNj9yG3Pckp1Ymw
jENmiqgNjGBZ98thoDjaLzI4CxaE2YO//SkgMNl+iahAGZETxYnJjEgE3Axx+l6j+Nf4WUdmJUyi
1sYr594z+OqX3pvjQ/ORgLg4Zdg7F74U6z2coXNygpOqyt40dsMNYyVojuKEvE2Chy/0wrhqr/8d
aSIZ+a7PMCFUkuCu/bkfTaaW2jHRFg5FxCNw0IAOLq+1DESet61cHpGGE0ZNcRUE8+lbV742Zn82
4R4k0XspYP6HrpWL1PdOY8yeda1P01o/81p/Vr+ELn3jA+fWZqhoMUkaoN3Yn0xARn7oNwxlH41a
2iHJYCMAMoEv3YeH/Jm/QTyRcdTVOI9rtt/ZKBA4gezbUTX2fGm0ZxdXwybq/ZmWTOmloABrKGjy
aTCgwMfVGZkqY+bsJCDvxPHOVwjICTVSrbA0Ts8yViAtNk74G+XiVF+wmfUpiO0CNNbKloIFv9R4
MwyAGrhRcTwsnxoZE46MZ4pqCNA56kC+c1LG2g92cpkI2GTdH5reJHYX7/uDEv0iwiXd0BCo11Ej
IA7/yDi2R/Gddi66adn2Tu96QQiETgu2UCIUofvUiHzARjoqYvYVvsybaKWoWz4A0Z70EhR52HjW
B8HYXusXP2LE8qitzh29GQDyWc4xu4KyQf8WLdC8GKjWpnicdOPY1ZkHRx0po4l5KSqRkyME4Bck
duidMh6Qu/RPyiKAWL5ZLQ7ETgjMdkPRLonWwCtBhn2P5blC6GBFhLzN4tHam8hNYicmHb0OBDJh
hNw8EPN1mUu/IQ4h2fco/7ArFGWwulY1BqY6nLbId+n+XLew1X0ZHjq2CXDlRgjCdf1jKfVp+VE3
xDcLKygyiWedkZMESpqehHNpmLdJY8DfseeroAxz8MVa/eiQIjZneI+0t+m50sxT5+V5fZEU/VyT
XNTBk5CN9jR4/pJMyN6POjmipU5OFUWvZbZOTI6o0q0HgR6cATspxdfISulb59N65pkr2XcIo9Mw
GkBa4WrNupMKuIekCkYKGR5U1QyvM1JkQn8uqIZ0IPDxEixHEotC4Fje8hQ1nBfNDoIB8VA/mR0V
uNGRyuS6aWvM0pnpUGwgHe+t/JLsfwrWX3ASoAwcCrLTVFs0RHwP62ndINKtcX3KnFj8dzaJLuMx
JnoPY/hnAkpYP7PVCOI6DTLs5r1Ye6ptnhizEYogjnf5SxDy8wwpTJtOIjsxJcudFgVjy5waKIc2
d36BOhe3O1t2hw82GDCQ5IibtZ4gSZU5qQj0FqYMJxs8G6LNpAzeGJl9oF0Yu93mQw5cByLPkKp3
RiTQj0yWiAYKicGNUUrMCjxCtq0bnIwoEhsqkMjcyP2xFlIFGjwjV+C3mRjcnhLkkWxovJGxEqX+
tpD8t3QfWy+7xb+j38r6CWODXA2XeTOA+MNn4sVhy3qxF1g1Ax5/odXpRT1SLW/UvlVh9bIWrWlA
ekFp49mQvxIyRkPkOANEH+MIX/r4Uwca97HI5K1iorSSLcswjQifcAMxntylpISS5PPacXXAdU8K
uAccw5YIyo7Qy0omtwYCA8GR6SIfEvCWoT/Ogtft1hPrQ2iH2CVLBZ6Cec33vTUfh4QiaxztUHrX
0euUwuxuHMuRXQ1RQAC4be0NfQRGbl1kR8/GqGadkvBq+xW8W4w3quy1fLOjWjjD68zQmBFG/Tsk
XVtKFBg1qStBVgqZ8r8kSqhBLRcMT08vLKoYJc5/yJ0pYLlO6O74I21DOMWhM4BzjWKkG3nnjBUm
sUc8MkxB3TntZ3l9Qzf0usmziNCTVQ0N23OpFvTgvS+qlzxWnQl/b4+hdoQNkuIWiHZvLeIfXKZv
Cced9pSb6HOnDeNbtHtMOGuKszRg1VPteUXgYGRuCX1HM2q3NFF08EsEXzECwMOJklu4HGWZvQvp
t1XrDgycDNE2EqbTSMTHao8GrMa7kcAJbA6lV/yCyOTnJPP1IvZq4AV8KxGgauAVIgbYFUHjYExn
0xQe3Lizlj4VWfqQh/zDuEmpq8PH1dmhHoVFeU0c2FakP1vktIny6rLYFJDOGtlFNcNr+Fuvi3sp
IESRHv2ZWAn0UPUCCYWBVJa6ytrwqe8ASVBaEh09XqPU3L+ES9xNptZpHoYZQmZE0paCpSl331hA
6gE6/F3+mzX1LWx/KsN8bpUHIFTMIP2PJAhup827yKJuueQySTQCuodw9zLofUeknGhSYhClIfBM
FDuLVRAm06ZDS87zM2MT7k/EjWbzLezz2xLxIobZdZinyySt5wYfsKWzoo53s6AE2O6nzwmIZ2md
/w7PejGvVjQj5AW5CC2euXtAd9/nLmY8lxHWPzBaSfkL5hIGz/ufAUKCAnOjbOprymqEb2nhb5CQ
hONdyFEAElARJixAu7OwMT5B15kRijnMv1XttGRLGHWz6S4MNbubr89ZU1yoDC7JBZvTyGDSBv17
oojPq3nO+oZQ32nIHBntHMWfvsS36CiyLOMsstkh/YoK5bwchF3cd2/5H3T41yhWLyT9eSXrwBEI
HEwv2P650gTN+q03GiGkIwVteseiq4kf5t/hlxwuLGKWfRGBAWuie7pKDyaKGaIeoiXdtaZLfAUK
pqMOb1ZUSIeUymkQnFYnwIpWbrJLE2+lWB5KXbnwm7qsMGSL2pGAXAlVcoTXtXIvQhA8UU1oNbEh
GBxywbPuRI/+4X9bXJ0Frk59xYrXf75YC7xHswgXrxsW8gDtyQCGiE1MmLyKTORXMYZFqZs7pFnu
S7jCS8hDJonaSpNB2TG7Rd96NfYp85fhzBaZz/GmjLpFTQYfkhzERt8Tf8eStFZ6ulilR5da78yG
zE9igXXaklXRMaZd406HxvmtWtYevNZebw+IZF4GoxRJ1ZJRj5GPzEzMyLLXKHMVpT7rsGTWgmvS
WWCQNxFXKLNWonWxhhRLsM5QCOUPlgou2I1RbsjIYlcwQjbZMTMauaeZHTpJccB1cGwAyDZsG9Ex
bfZDoYGwP/o4mEsD+dulq+yY51AM4WoiHIb9EvOL2y8JBt71u6R60PhK6q+hojBF11+v3w0h2cm/
XY0OCd1Hk6/GbI/jTMcG595Rx9gZ6RKmaAhIeF8s18Ao1SOgrCf38jJI3TJKC+YtAluxp0ItPTdn
9mFv4M72c3Em4S0Am1xIfMvgFA1JI5Y+PpAPd5FMpl105DrpZS+rVoqwxFHgFQPbEOMSUgaZPqFq
2E1240mIRldhNVjPibvK6iGSK1Z9SOgagvAyH27Of1dCYivuFDQVAwM25a6Y0+FFH9deT0o99tp4
t65slrTD97ktuqfpLwdlNO5G+zaD3ZtPMTb6OVGv4q9mp5QFW8PSYZbr6BXbN9f6NJOZHqWh4jUt
xVs+Ksb22hu/NkeYrEuyINJshcMgDgANz4W8+ivOpq5Al2lAxW/PU8jwG5ByInJHvwnKTXuTL616
01k8If2/W8RdchAvbHtT2jPFnq4S2/QUMv7wmhKVNnACCHZLj6SQmVX17nxemAfPzINTwoQkpsGq
RZXSf8dTtIFaz/qrdcjxgRiLrdfLeSq6E9t9Cw6iuu366twrQeIg8Y5NZ9c5IdbNiUF5F1HeYG5Z
dO+pGIsfliV2C/elmZZxnCYAl8rYH9qrqETuaLWuqItu52a+8Vsm8e8ftRXtnmHF1qDvMgOv6VDc
5InIpl02USx/D2lxFTZhWT0+SqddKFavCmvqwsnh4SOsXljmd5k9jTJDZjqAfusjToVRPJYdZv2W
Rm5xUw5+TPAtIjMRYkOLHUdDOMH6jfzW5T7XpZ2lqcMyMLqOYxvkZzBDNf7ZHnjaREgoeuo3JLtn
eVlODQ+WSRIyvpFBZ1sMVjlddPuLXzl90cvKIH5qQl3AevbdSe0ZmsI58zVVvUASuEYzl0XuNfQh
hRxSFDJxCYYLY5JOOMiH3qzZFIZ2mKyIlphoN9VBwGA089tLDbAj+xGMPh/p3HdOArvQ1AxnRRgM
FQjbgsYPDIXMXXdk2AiMgOOjl18t1WttQdWD8Dv8HqCoisymbIPilnRlN7poG+0ty0HPdf4oKn6t
6f53dJn18V0J1XdTDxTT62YEANg1ZnKY8F7UQLVHFsk9i2QxHT34PTX0XLMlUGp12tU8hxLrXLgP
i9DBdNL82ZMPYoKGRADEkBM5g8isyS9oR5lZIotexuQACR6ORYxAL+c9s5XPVv2n245vqedI4cW2
wPMzGgg3EhZ2B0henJbvhFM3fXO1Rni28Rl8bBazTH/PYLCBkywLMlV+kC7rfvPLqBh9UE2F+oIA
uCM9HvJhHbvyqjgMOmwSgwhLjht/IOSiqI3jpCTHEGxFnyJeSmM+Zn8URm9yo8QM9EY/jcJEIVxc
tuB2UoEQ8Kk8jt+KFnrCE2RxNqIKsWR39ppitrMJqbW0W00mNoyPrB9bqtEXU9nVXn/qT2qi3aL5
19wwXjcRtHdIiljGJpZxSmw2RZ30iO/tHD1QAb3qCVcIs4T+Kefsv/Lx2KXrO3bHt+opgVornkjc
Q64FPFVzoGEuymIsbeMtRQmdx38h5mlYLmrE0OIzRvkVkmZSvOkoWoZCejW+mphX/Fm66ZCdo2p1
aoCPAj61ofRqgOAyPN1B8uqGd0n9JhRA6sg3BNfgieEuCdtDpNDdaajkysmWwbihr6IOkVi3tGRM
ybrTgJoQEEn1NU9r0x77dxFtcU5sXq7ZRxzMIq/La3WVZdUbc1C33eJLS8M5cm6A3CZCHTR5H5Rw
BbX8mE9eIpDOd5rAQXvlYE8MXPYiARi6QG7QORpQNH3F/qgNwdLhkfbMoTqmkxcZ0qFB+K0j1CGb
E2RLMTpJpDohF68jhMNZwmJFgSw13TuLtirMDr2U2vojPuvZeUYush40JsP76aTF05Fx/jC1vsZI
nQU+U5u/Ati7tN83/JWvf96GM+qYO8vDR+6YMZYtU/gkV/aLiuyzX366UiNVGi19KT6buvsoZ/Ot
DZLOOjA8OhjIj0IC+ep0nxu6XWB1toTSnkgdne9kFLDfAPg0W4TPNrr7fGYEZQ8t2V/0jKfZl7pT
ixQDwkBLHkHfnayHcGlN8QSp/8SFIuvl2QRnWML37wPrsNT6ZU4o35GSjOZw1axgqL+x5B9HDVs9
YerWRkqmzSdVKFn3IhBpdxeJ/FrosOdGP2cshEY1D/TyKpjizQq7u8k64AtpCfSCxONUASyUnUBj
IqfsTbhc3BzIQhqcvKb2k48miC/MQyjTWpz6FRr5+h4/TH6k+IxfjjZpqtnP82IrlByrUrlMPogm
XOsO4r3uaNPkYE0k2alWdXxfJX2i4pQp01fxQ5Pgf+qRO7HXQNUoTYe01rAaI2nmoqn30GkLDd4L
ZxmCMoSwkOMPjV7S4pBnprKZqG7FFTn7wDWeHZpWIEmAtAWMtywnUwzn2ha2fLRaNnm7Uzen57rp
ziju2OrG4jE0kb5Zmbeu3z03iZgm3sAYs2OMmfVIpU+Gb2YC49zOe9FCXauVlSpFJsN9bPyxDT05
3RXLBmk8Nap1RmN/XitQFEcmChYRQ4YMTwjflvw6r1/ia8ROKmUn1aNzRE48eM+XYk0Ti5mTdUT3
tkeGf62wKgFRXdvZ7uLRr1JXQMk78ATq3sbWBSO1dzudwPE/2iPKzHsbxOYb4v+pVXdesUcclsX/
DBMu4npwhelDixmuRjxdi4HLR2aQ0fsdNFUSH/rf/bMkVK6midJYIZuJbNcIA5Vjvf42LnCgM2u8
LVS7y7QFZ9ndPgX1lSM7N5kWirYm8nZ2I2afetc7AXxw4goOXQljsuBj0L9NeTzq5KTORMFLSGFT
a7S1KxbcJYJVtk9B3wxy/W/FmMgSYB24SCIcXNl3zoqlWPdS2AcJMz+t+tRj9amqxkdhoXKyiBLh
Ox+By+JEmiQSq8Nmr8PTW/nEZdXtoFrOHS0gBtl6l+9tI8OPFtV++o7GgJwsv7DkfQeHL9NwBmEV
aL+VAX8jpqYFLBdUPZSYAoVNeBxF8WgLpCZA4hhjctgUbkakVSv39rxZH+2sTd+qvHsLF5wdIaBW
w5ZTNhkH8jpYqEAMHJU7mxNkKoLPveInQ+ILfvlohGnfsQxV8yEQ7Uskp29FUj30mW7dUiuEUUPN
R4gDrerNO6E/SKqsDeGMCtGq7DYpnmXcfGigHsz1ZojyFZlT1fNzyMquwf86xItfqt8WjhbMc7su
IQbHRModH2LpXWXUkypXMGguRkGtuyU6yEZDtTM+BBI/pY7rf7TLuAsqA+NhdTN58PQjXM+nq7ga
Ji1HWM5LRCY00Q9Cf1WvMxCt4dc4LvfSMQILmWNV/Q4NDdPTf1VOSgqaXepIX1u5Ntm0cn8rwL6W
gTyeJcSitSMZ9ZgSkT6ujS+npBrUVZBE5AVw34gUjdFwHSJGW0yACEKqyMrW6LpW60HfY+MpsssB
+x/dBF6YrABpgJzwDCmqTdyoTUH2o8aOnIXoZIBX4hQ6PcKOUsJtJpbHLTB3Zgg51uax+MBVfFz1
jBhwultJ2rcobDTjKOn9gVklUSko1t9njGF+9GyRmQLD70nHlb8hZIhvrfJgNnJIY/FgEJtGio1O
t83ElwGreg/WiANqhRcroSNhdzM3yFNwA6BV2wMv2Jd1639u8qzWq/C1JxLGGZAP9OwKgt+cpVj5
yl4r4tqT+FcacBmdGFSi1+o/BkSWFDMmcULUwXF+N+P4XiS8iiBcLDesOK6pwwbqMIkluGiwNES9
Zn62xFVnzUMlAWqSeDx2Qj86VvZL7Vt3jKlJPodU8GO1PInvC2kVi8FuhK8oOQ7WySSsqIH4QgdY
xdNJMqEpk/0rS+8QnVgSvfMZLtESTAtqJ5EUTXV0Rr65ilGG/p1VhDfDGFF9EwA4RRMiuZ3Sm5cs
whga/R0XXFKJ6JkYcTgCihATetjeDTjAunCT+3q/IoMBlJXhFtJIqK3g4pi0tbfyt6L5KxNOEX9J
FaIGUMAbxMxyNlZeD2pjn1h/LSIlvowWZ+Q9gYTm67deSI5Wr7pL813O+Au1GlMP+CV1949J4J/X
Imkxy3cI6kmhOeMRXauJ7wFiMJu8cLITpBETX+omjSgKt9F3Mzs9UR6DSRFQHJIsotJcYGGm7W/R
Dna770jOz4tgBh1iS6tqAiNQ7Fn8g+/NycnfasjfCovkOkI6pT7rxcwvcK1q0m+qtwPWrGyJHqZW
PVL5EJJDENO6ZQJELt7CcBF3ItZ4PuawjHh4i0OaiPfC0G59Hd1Q8evZZ9XrzsSfZB3Ks+UgQxnt
EFkqjXnV1/oS/ZZDHERsYeTGWa8DtCoYrPNP1m+1JjbFOciw247pyhrAoonJgs7U8RXgx8HYHGO4
wQJSdJfOZCMj/bGS39mcB7mlnszqRyKhoyaQciA0HH/FqFu+SPaFkYeBwcG7mG81FlUEFgMSz5kB
gIGB65bmv9dNakD6jXVCn+NYoP8VaXSnhBGuSabFeCx1cVP12Cgmc+juQ6ge+6a0NU2jQgVqM/NT
99T+S/kptt1nbp6yljTaAs1z+RCBN3dVFGTyu8nSavtZxwoTlslEO4MZtv5GEaTmMlA9H9MKDbLw
g5WbyHdc+TAo5OKzy3r6JLDTpl2m/NQIZeTBbsvpViXhrcw+0pnMVS30S77E3HDhROOy94UEyiz/
dMY4rM7cflJe4+947t6hsb4DannfNFq3RclBL+MkPgC+tBtAiGyTGtETioIuONqDvxtIuHuV/iE+
OIMo0H+HETILTPjgW+2ar6Rvbkj7x05xj5mjdWzJyEc18vXS4YGoZaCnCHSnv4gMduHvauUAVzI/
GwJBcrE1jA1u8r0woTiUDwWkAu1NXNKDiR5cR52RMOZkGSpgDNR1wB+EKOqght8NSCEmpzcZx3SN
TRz6naX7tUgtJNhxKAR6/CuFakI0BjQ/qzJ9Q8vRhW+vDXVJs9dS4UJJf+14C3ukFJE5MPqFtnbl
gY8vIkyyZknPOiPbjR21anji5I8IANOpJsuSNOsBXHtIXHrk6mzKjRxyt49ulceVZG0h4iD+wHaV
vRabQXlRfBYTrBLX9AnDbKejMhtXbNHDFfSUzkgIHQVWBvGHYKwe+aKydTNvJf/XlfYTLg0bfVLB
uWY04mEIX/YzBsqhCkOLg3IXxwzZ36b5mYPSiRp+cRKcQt7ZiStI0z8HW0EqErXUnfCjUujMIbFg
TAk6Vt6bhEuUeOLZUGD1CK99jyyQnBNLPiYiaYaMyy3OLySPxZ8izq+x9pXPv/T2XItns34zN0GG
zE1bCF5DuGULh26y40ul166q/qEi2StAsSzUEC9ZvkiWLNZsgy2i6y3f0o6j+ltroS/Ol2zNAxHP
CoIAH612w8VIygcL1g8rzKD/E0p6yrMsSMKn0X5iUdrjw3Hmgd1sgpTAGYmkStrMFYlQlgju6T7B
m6FCHJz1XjGVtuaZ2JC/JEaT6HRItZFoNz6SIn1D7+QqNGDu4HSJdcmr+GZs0i9U4SKjY6DQ1kUA
jcrbs6FN6Jjozb+oRZkpJSdlKIIEv3fP6nPaW9V8Ui66LSDbX0lhIKza9jJCvfq5vSaHnLtVyO8T
uJikwCdZElAzg+w8GIZ2GsjVKxPymHDHEgrf6BgqUAILoRUsSwVTbLikkO1T1nPyLoWXpSIOEQ6o
i7ILqrw+Di+LHp5j/lMjyXEiw/lE6o/INVUSRXPXItuq1H4zmowwrScxObTfc5dhAwYSB/XYxGwK
QuYw2FLRn/KPkyzrO2tb7Wo9MDEzGA3iq0p+S/YEaxI2uCsRpAXVCFWQKX+8KH0j6lkjIKZadzr7
+j1ijVL5h0jRf/3H//q//+dn/t/RP9WNLWZUlf9RMkKskrLv/vNfkqX86z/q//pz789//ks3VN0Q
RVU14VhLumIZJn//59cjKaPtH3+p105Pmxn4i4T4sAfkC9HjACKy03un+BvxACXwlhkkUu+Px9xL
Yb3pR2JpvNFOEDkiCN030yZQrU5V05+Q+fhRsrek9pS2yGni6ARrx1QIzZk8Kc6JZTSOVdcfGYpg
Lbzm8syRzjjqUOGIU7axCZ09bmBbxThWAmaVyN4ic4UmtYFfngatZCGUwMJiJefcms5iu+WMc9kz
7KwFLsmDXFU3vcluE6a+aqxYk/fXvgsaI74aan35JzknfeHgd3XorjExf5k2B1PbHbWHfksS3hfp
fQR4KguhqynXYqoeMGe4g6ecIBszZH0Fh6gA/85PBfauVQ8xEL9xrxZfrmmt++qzNS8DYdAuvfJ+
TsPTIsb7oQpdiSw0adSumRbeulq4a25j6rdI4InJpXuV4tvn5Z/ZQpHdfYeSsfU7wFSlmwCQN3+r
QvNhtf3dzNRrKTKS6QJLSuFtjudJIHz5KivKwxSGXam0waKRmt73z+I19gX8YgJ+MYt6LjLTa7m/
p8BBYt2/v85dcpoHNVCrKYhW6Lg3ve8vZKedhdNA+AtKFAWJqO6G+0CacvKAsJfTplvMNHfrDa0+
RCbaudCWQAEwev4SkSmD10VuLA5/0pFAYBdNYrYDg4ZLBYt3sO/x0Ye4gP//D7Qibw/s/3igTQAS
uq5qkqVphqSI//OBJt05lKuyqnyjggthm+96F1/axrgKxnIX0HvVmz6PaQIryPAfLTTOxJzfYCWj
4dFPwT3EMKkgmJuAuSGTLjD7sKh5MkDESgClKdKPKM0d+pSP+VYi4QgxgHSgdSSFt7U9qqt1tNU2
tI1XW+bnI35TRQclvS73rADBCdilsJJT+7NeLVCaCpTRpqXUll0B17ZKmnmrHEw+Yo0hVpiQ98vN
sOamJ+RI+e7zsOwhjH+s0L6AvTZaICPMoPCFvUADwBtomdJFKZeLyTpdrFiNmTEB99K5baIzO9LT
2TG4bu7TUj91YJCK+keRq08FSmqL845RUKOdECef2N38pGN3lQbr0iz5JRTXs9O+5Rr7tC/NmX6Z
be0VhXHs4w56mkVCJGcZArsagR1hKLusQshA8JdN8WiWpp2guhFR3UiS7og5aevImxbRhEORH1no
v0oIaLoWjCjRmLk9pMmV/eG1T9ZrpalXTZev4Luv2XvRc0wLj34gWBntHW7criH1JtruHkeGoVC1
pOrAUOiQuD8M+oPhMNBfp6bKLUhnsFcBDDRQOG85s3ICILcB9i0mmj0aU4eEFwQrFrnw6AVHxtg+
/drCe1odYUSIILlWUfRKZClrqvkWNjzKNhC7S6ASseRtDLlCASbVbf1U57QWJoTTTw0RjOQrOxql
Ewqxy1N+XSqOPuS3KKTFbjh2kAY4HZbrPBHKySTvoWfWadGLi/YtvrYNryA38xaomINLlKfsWhvT
jXOS77FlRZ5/FKIB98XcGZLKEgJ4BXHuAOq6XHYWQXcY5rtaXLgFJcU0ayyHg5WbPH5Lk5ldlO7P
VfzWDfJrdjPulTF+fEn+iix1g9ixL6ErEOfzBNpGII/vGc8mBLThoNTwTqk/aFmprI7pyvqVIifc
5Wr8aBsOLh9m1qVvlbMmbEQ6ieuvxc70/yg7jx3HtSyLfhEBejOVKFr5UNgJkZGG3nt+fS9VT6qy
gVfoQRZQLl+mguI9d5+916Y2tQInzGOQ3lDd7skOAuToFjHE5gqILtBds+q83PgqdCrG2oOYqXTq
wW7wxJDe3ddVLN7W99XrF8MfYkrAZ8M3YJcsseKLMowuvbPHCGLH9tFJLMMwxVjzPdGqWwJ7Nm+G
8yCGv2osW1tX7nPDJM9Nv+vhn99Isq7+9UbiZDVFUVIsVRJZP1p/vZGyTLa0euhBRBRuZwUxhih6
Wz2tetDn6Y/afOiSV5M2l0T4Yo2Io5lIEaZyE7e9ydxoCi1ueCx2bK0AJCKAslGHc9j0lyTa8Izt
0KHwnaPfyVgZawy6ChNpy0QqMJHKLH4ixDB5/I6rl7pQTmqaAlO85etrWW9BN/FeGaEHRHyw832Y
gPkb1WF6MlkX5qkI83WHtkwadeQOFC9ut7F+7vj7tAsA7eigz6f8ppBC7NNiX9SUdevwVXQ8Mnlz
rE+UBBcKG5FvlX1nedPet76n7wnphv5MsHTtnF/LQrwaSQS+6feC9vRo6UaIH/2cP5zMyYTtER8U
FhfkA2NSwvVvPxu7yzw3l2SrLtsCGE6ZHEL6t1wWmcNFFxoH0MHRREQSDa8jWhvX+8lDWE2hAKo+
RqeiSvwVkKDZuwzT9AXxudEMSSxy1Z9d4RQkQVqg0pdXxHaXsIuBUlqkEa4L2hpAv/Zj7TLoC3RF
WietYmtefWop6TnMXPruvVNEP3mCftt6b9wOcWd34gpCJDsedOyGQIM20AVLcsRlQVGtwY1qOAr8
0hmeYoan8hH3i1fIFPEokDVITKkrXG1Vdvuldy0tc61Ed6ggwo3WsnzS9kGWC3stfoyL7LSOWihe
b0n+oKnBoqnhdBrcleDd4EbfT2/p81aaZvklW2kwyaNrEmwdib168ZdMYeOg+wm/qpPEJ4nfztF7
/Lns4G3obBh5enZHsT17FsWL0V24ClPrxoTijaOW2WI8elGdv2D/A+5z7aL6seJ2xHuxa1whBXGI
M0JLftexEqS1FTTNj23GrmqutLXyrKOe9PrMLoS9Y/ce0R9bjPz2JcYxstFeGtmjnF0M+/napGgI
VwTjilmoxyE7RIt8oaqjVPmT93aDIbJZPkzdDP7LN1v665ttaiIGBQVTqaJLpga68j9njbiuW0Nu
Ct0ztNgbFd0rUplzegzkG6tqhEaTZMOyK4YWXNBz4wkoAGayimohRs6iYYaB8Y46YY88NmL9a2xp
HOc1TWwJ+x/EZ17oCWimc40jQeJSKrnGLkW+UdySDJG450GLm7MtkrFs3rc4epOcE8nMwOjsqfdL
vCJtvPpt22DKiI3hNcqsl+raLyN7qexcKfZwVbOJ+gvSmlpx0GiL430oLCBN2YDUpKVK5DNTdE2d
6u7NyYfJM76lXDona3dhQVJZW1BISLTo9pNuPihQ2Elae4yuUzFdrKW6GIt6XoXqjAlGVqgKzIFA
FuzkJJ9Uv6/+ajmeiVAfDOJbyTNqDWN8hdiAj/PZzE0zUuy/NzxuTnPoBuZ8M/YmqEM1GP/yyDvI
jYegWiDnXSjxi1e6S7HoxEhfUk79BPe9jlbG4g6T3q7A6SdPvVZ2DKpFCxlxFkyWJTjRZWUWK4Nt
/6l3vav/BM4RFucZGyoIlWQ7GIUc6KIYoAUoS+bLfR3MHaN686eXNAJnjZ8xCwmBnMI3xkkXW2IA
uNePQnML+4JUF3calsd2zp2mropDT/V0lUEAJa+ov6tWeSezsFtS3BF6+ZBZ9Jo9dg+vcVezs9nh
NhK/qRzWphwWlRRm0RKSoNjNPehq9LGMLqNoXwjE+7JHJias0lQ3Tfm2McTDOXLKb9YtB+maoRQF
NOBYUK1MNquFyY9Z+ZpxCyZE1lf5v3xPVPOvSybfExlR0kAcN3TL0FT9P78n/Wpqkaa3pY9AxL1O
tS1EUOroTX64+hc2xb2NmongQVpIucfFnynv7Wm9yuwP2kYIGIwLbb0mXXZfSDhAxOdiPx6S+lEu
TYAbUp+pEG2W4EMHqX/RXti7LHogKHfVzL0nc954wQqlf69giCswxBYrhxQrMZbUZy9tqljP16xf
Jr0/kU6LeGsvEFCpanieqNYzdfTTFokhPfFZWE4hUhkY0FRqhadZdcgqOemboTSu1JHdScnBJyF7
lFDpxLCK9JCy8hCe3LFqo7Akyy9e2wUIUrob36xt9HACevPbpLehaKT8t0tQjUUgJ5JfaXAGsh+W
hgFN0935LCumnXDL0niS0gry5U9nGfYWUcZm9fAEqePXRAE7zq4Q6Yme++lUfw0X+ZW6h/KF1DO7
CwkUrS/H2yMKKDCy6oQYkuxiuinm7bZ04kWLrxNlQFbF0CxQwEJB5TKABlMOveJoi3wDUZQSh8Vs
yyggbb/klvFMIGej8d1tf2wc7jDsfTkvg0Wfg5q9Av15uBeAUyRe+2zrs5JwFagrqpe9yB4pWdpg
5Ww2TdPv5l99aaJ6J3uza6HGeZnF0mGd6fDK3KzXWcBnYA++6y+LU6S8wcDsxt6h3hAYneWsT1J8
4Wi1b3XtW39qkH6l9K6xMhjXZ0DYuLM2vjNStHHYkd6OjKM6qMEmEjLMdg/iXDeKI+/lIN2pLcDU
dWXtMFDIYqEN9xSxxGgZzcDCVeHh2FyhHBExaOQEzDfPnu4T0i3RdW4CLpWqTd7pCXuVKaW1CvOc
GkdhmU+C8WmWP4rxt6TxfO9i9oCVOLsShEDk+g1m21DWnrYQ/qLgUU7EEKQSwB8yt/as4M/gm6tC
4SaFoIoyD0GFr+Ks0J4JztMlO9FDHyRRPK17mTtmirjdTmGf1jCCfYVuGAVr7YRR72Ra463GL3Uy
Wa2SoA76kSYyolbqCsrUxb7K7D9J2keUJJ+Wu+HykMIKLZc0zwAZEWl25qBKhHd8LK6MsykePnBm
hwP9acVZvchqadNLmAjbMZ0zQh0w5MCuocXSuhVgzj5oBho0/w8Z4uGTO9/S7cWlxMqb1xkqPxKH
+8zf5NK1Gzsb0txuTjH1sI8iJCa2PpVSdJy5zyxt3fstfoLngoowEG6JtdOOwjgc6zEK2XaaIkLl
uN7bX5m+EN6QnGYVzhNh5Ih+Cwke7Pi+WpWTtirJQ8rVYr/F9KGCg4bSX8ZBHIsEX2PwOThz5Udp
jq+I84PEXxC+RrwH4jSthQt1z29O3Wu3Kp6pGJ5Kdkn4BEbhxTzKtb7/s6KrSivzwuI3/FLazrfl
77rt8Rz+jhmhMfOKtcf/jG+2FZ8nMz7/kb+TUQo4YXd1vLzQFC1iMahO0Ny09tD76hCFkfZbGmIn
gaJUX+e5DqINrELKOr0vvFru3e2LPZTK3JgOjmwrheRzUJGrBzkgSZRkKqFQUXhbUm6V4B2RGRbr
M1bGYrtIU37ti/WqJvoVlwIP6ph7VdLtu2y558J412iKBDEpdugqhnSVWYw3q3w22WftJiEHYigH
Gt5ry3liZQTWgVHrZLRmp99lHV1GtlzjvqPlPqerVJF+DQtuegB5SJIc0iAh2kUISa7VdCNcpF8q
0G68r2N/Fs/bZwpSJ6ezS63cWYF2R0CfZrl/nvrQkP7zPsdppogGtznL4Cwzxb/vcyVF8H0S9bhN
VLhsJSqiGJTYS6Jn2JxKpErnerD52qXaeETxhG2Wr98ox9OkI7u2nSLciHNg4lbYrpLCyvtTKt2S
jMIY9b6go+suEjiuxRnXooJpUeKdOWaY9HDuibFdtI+GEcVg2ZKSpJyIiq7rRsIBPzKm7PRON5ZO
U+36kscf8h/uFPFs92+s9TJJOlfadknkXXVsUUJAstkFdQzabfoYeu1M6zfdyE/UyAfXEuDIDdYZ
5UU4ikJ/GkAZmAnKBj3rAHImgAifNUioAaRCOp1bAiPVoMLsOLKtCIefWl09V63h2inHXJ1OeOGh
LD45xy3ImY67FEaKlKTUgM9Itw7dT7ii22avt2fvjSwtPLR1oIORK7P3CGv+/+7ppZ+ajbPcnhk0
pYqieTnUD/Ntohb1LUwX/CnbpzY2Bz2DKhnDIManBiC7dzvbRBjpD8pFoZggHn9U/YL/XHNGYsQr
tVFGkYdsA1rGR9xZywdTShHRlPFR6OMVxOG9/aNE0yWL54txgU99ywrlpkMiFP1YQ3Pg19PbGNcw
8oXCLkaKStPJN5vGX3hHvj0DLUCe2I9J1/Y81+x5K4yV0hcvrHOirUeEIIyXU74gO9fYShN/MIOS
nM/a9oQ6oiBZ5hBzbsutle6+cahDmWSayWRYNz/ItDitboTtrIbzpIblfp0frHcejPJv5Sluj5mE
D4IzuaM6piWNMXH5amge1Xi3zKhWtDdw91pYKtL6kO9zdqZRZsM/LZm6lp4eml0zGaduNE5WLZ4A
RezHvD1gLc/w84AG2MWY3IUsZoNovHepkySs7vbl7zFffL3pACcWvsoSGS9ffnpijHN312hf+tWc
4dJDMGHlmzhNBqBsY2wwi2Cb3gpQMgIcuyn/AMZnF2bqxebi/py8sV1taFmRH0nFpWrMs3VfnuBz
Yvz8koXerXHKkhhC0QfoitvK0kxHVGVnJqGG6Sr6pWts57drVRCP6+B4VXzGR6yex1rw52ZyRYGM
fUh0arSq22htVxM2SAUCsByg0cDlzQ5j3DnPhcLve5NtdxJTWwEQki+EJZ242h81pJoD/zKufjOs
/jJyGEyJ52KG5hPAwkWBrbar9er2m9oFghHGXa+kO6CatTZvqVndGmZZAOAxiMlNb5wNhytJn07x
TUiz85M0S8WmCspPBo4slTRxEUyd9cmOUcZMoOSAnBbFH8sxyJQihAeKhfYoKMlp0KaTQXE63M8e
B4vUzmdzHs8F/ryY6ZD4bJF48RK506a7nYFmUO5FRIgaEYJhj18E0AxOnt5GSPsXeUbf5IP2o6y/
Co/L6ROVv5PuZQq8zKgP1og6wBucfQ03FZYjOiAqsz4aGP9xgnCfhkBB5io9iv5vnQyTOhCULY+Z
poW4KI9Wd6dkh5/3dqnyF6NSXxazfo0G8S3uKWHRGpKpZ6ITlylZLzVuFS2N6KZcL8PSXsqCBdBE
7mkxQcwfcmX00ob6B+FcmaHFET/pNb41HcRa6xiZieeUBWcZRkAUmoSQz3xpVMbEngWoSY7eBuZu
Iosgi83JbjD2ioaarStewQNbsxeLuGWuh4k60WSgwLLunJgRNS1Vp5GQq2UnQsYsOM9jrd43v4uF
rIOwzy/R+/SMxARLhQPPfamMwl/oFNbgc2iiGhRfq7BHUHYb7UXByECg0xlbqLy19ycn7fk5nRLW
P7VohX07HhXJOi5pfVolYrN6wp5hPZmteKrwxbRXRoUrKs4uYQ4j2rpPc0DS3eYNkDmBR+FfHMD2
Z9B4W2Z4BaZ67OVr7cUCXRrj5kUosqmdXwa58LkC+KvR+xkhHW4u+9gB6CMkl+I3bZnzZ4NWxLtJ
NeRwXLcQaFY41Udtmlzi2a5V7aM7psZHRgJTu0/ZOTWlqznpFzXWyOBhHcWTmw9k5JaDiMNpIIcA
OQ9P6v93iWRqrMkolVQIkZgaYulfwk7SgLkdSligqQz1AvNOG/tGFPlvNnvZA4m7fSWXp6qsoXC0
t0I9aDtbpPoWew0nNzqq6vQ5BJj1bFXCbRSjO04VqWOJOrReb2IsBIwBPg4H9CE9mxgPerzxhiEd
rXQCsfA+6pY/RvjJwF1IreCZLZaZ7L7FokN7aPEoaISY5x96XngT39COb6iIH4OigPwuObOG+MQF
U0xOLNycFs9O1cuO1lCzNx7rbnZbkcezKW6yQNNzv14uzVUwtXMhfCu5drK6T4gfYxuqHb6sSnVV
HmyzyHYbAbgC6ss0jde04XGuG5q0FBzZlrfRFWEicoLvvGbKTGiK5NeGc9VAsnqieuY/y6qyMV1I
A47XMpuvRKyuyRRdSkqlWn7m5vjZs34dUsVOX9vXJc9oo0YtVJ00x+Sq+nPCEbtIPl2xkZ9dNubq
OGei3tUjfmk8Td/xV0vHSDRHfPOxJWFjb+06HtxOgdhV0lWxQ3R4iQ96T9Qza+yM/zzjssaXYkdJ
G2hyYlPKD0mljAQpq2R2UIrukGY/6TO6xjeew/d2rN8h2r0J7IgBGx+VKByevMnamaXpmLo6UigH
OmrpwCnE+jSiFGKkFMJ8/C75C5Um/hHjYUIwnmC966MHgwfSExWZoqOb2G06JXy+s1vcpS/vXASy
9oJ9KinaS6WYV2lt7pM8QdVz2N7vMjoMeW9cVgHst0WvOL2Gaw0IXb51oN905kMFd4KhK35mYc/u
f/akGycB2Q1UgdLun16R1i+Lo8K1QcP7q9Y4tyjpAHOpQOOloFdKDL9UTE8BBgzxgi2RR35E0Ffs
fNYh4201TxuqsOXMJjffATwR84XV0PMVPfgn7xHodkqM991uAj2N3CYm+b3B+Zcjv33h6yR5w331
VWVhBoGKYcQuR5YLUbRLL0qrXmcDUF8EnbfdXtRvwBEwjYk0s3Q1EySh2mt5Iaml7NUlZqTllsBB
BB4x5QQsEZO9yW1wT46iParwBpnsTMPp2EKaAjAScptDWu8TCmEYLUHiryyyFI8YlZx3D0FeaGBa
Hhz0D5PF7LxX08S2FletMc7gTe4FxRk4nAVyhgu2ApUaI3kAnSoqJ02BSzvgL6BGvSjUQJ9Ef71l
p6qHJmZq9KnVQYwYarPy3Tp8UNQV9CbMLoL0/3xzkaz/c3PRaVeQ2Y+bqiER3P6/Zg+J9UapO6la
h7O2HTPuqwosrBxjLz1EFOhouxMFCYuPA+fFNq3ltci0N5LqVR30eh/Qf0wcRWQH1QWsitFD8wwm
izgyktmR+9yl35Z6uk7HqqxuXx0W2fytn5RHfbcnrNezetN1jT2ryolKcvjXVM6HRE0O+v7ylLT0
Mj6Ipwt6v3Ppb/DoN8Ggh+UJLW1OylyeCxZJK6Md3yKWhGWMflr7adDup2ggiDx7qSZ6Xb95DefY
0ATtbB2UdfZavCCdtG+F6I373atSTY+qM+7CtqN8hUQWbtR0XA9YrUl2UIGNxJYsmBmQoPOJiJqN
UIWvCe4q2jI3Fkqk+pYQv+jElNImcekqNM6tEbBHfO386fxxtJwYZXmEy6E6IpH3A6lt8SHchFvV
nAsuFni7JTmI1TYc1T9tbB2Qgmg6GLogosw4MSygOoqf/xpBFakyroIlNFQB15q019poF9M2WzH3
zicexaM2Aj20BlvAN9PxMeoh/ZLQdlSzgFMnXslF3U0gU2YteyIfDw3mIvU4rMyJytLl4E46YpLx
JHe5vda52zq5a+rUQ3ex5OKCDfScNnOoERzmymaRnusplFlph1YFzxPLndKi1Sm7zqTsRtj1dKoZ
LHwmjumSTqp/fpZV9XkE/5vPw8TiYVFcY3LDV00JB9V/asrKsOmjpiSENEnfyCxRh+dWDpO3tgPk
kh5UrHFCqPb1YYEMDYbSMQQWpK4+Kue6sy4i2aCC2jYJF448kmvqm5emlV/UZAvwGexMt+sh+umw
koimTUfFqEitKfSUiKBZa6x1KExN76/8IIoxhgvN4rtQkSJKd4Se1XE+5/zoMSTNxnFcmtDyDAzv
ZJYiFHCNByteYKRZJ4XxK6g+eNvbGny64afVtqeyoA5lKnfqLYJVjIDHQSRdn7+d8svy1VnyRXHy
J5LBhmB69Tu/h9aEgPDKnTB+ysvqk0k4axJhxyfE4Z4CD2EwTK/ProkYBjyIgZ4sNHBwXoRzjRBe
siFESolHzBSRU+4AiMikmwwiqArYRoOiljIkKkclE4t4JjwEd4vkElknaZB2WZVdSyO+weiCFx3M
1svQZFdQkcSf9KsiRNea6LhKpdXGA6835xYnvFIlYd7zFdxrCjPTQkQpj96gXLymlGXiIpa0N1Gw
iEbF5wStZBaPRcPWdPtEVHQGEbgkJcmWQlP1cDBiFhpsUxLquvX092otDy1WXyNCC0QdzPynOX+W
uIShWe+WJQm6Bfg7KP9Qx/5Lf/ZOtcYXbbN7rqb122CYbxUV6Chhy/5C++hgpB/iqn70dBNzPScy
wQfzOvXiu7ZO7xrO8bTiKpd582C6tUbYVCBavuvxRa/1eJjRf6M0pA8PsMNbleoHg/36INSHmuh3
xKEqcFpBuYeksnKRpT+llN9pMaRUrcUshZGaFufd08wYby/DZHCpwqpW7uLfxUuh6pftW42xtPKr
s1idY0vSakcZr05iAyUkyFBADUp9Pba8ncHsLH7LBoixlCKk8k5arymUO0p0hd5oTlcrZ8EOSSNL
r9l3E+Lv83AKEf3DYj/Wrw1+/Oa5KqenhD/tOoreE3Fftkjf0075SvcI/jhE953e+Tge0o6vTdaH
spLjzjePVXxKMm4QwuYBq68FkEJr7B/g5QEgE1HKlOBT22IfFlMzG2/pA2iPq3LHk7PG0ylJ49bK
rdNb5tbTgTuBpsWDknrVWWiGa2Vpl8lCOJ5mB6vjec+M9j5SBRrFF6sYL6KqXNCac5m+gBQ6QyMc
DDeiFLdmS0RgrcoeZDe07EP8GP4o0yuG64jSxTYXDsl5MPc9RQM0xAFo/1EwYo1ANlr+1oExRPhY
I9rzlKMFjKe4S9ybJ/oSqcKJQC/SFyoo7+VYvRtTf6pY7S/68Dr9yLkI5XA4YhMHUGogMAt+gYtu
TijpWENEZKfg79KCw6OPBUFsRDBg7MVdI4gUkMB3a2I+Q+iFyxkwOgua1+nWlADnSE3o3nIaMmYU
YvHxNB7HZDm1L2DNr7ma3lvNuGs80znOjdUT6m2X3GjLVGl3+yIL6InGUzbO7exr+C0P6YMf1kPv
1Mdm1A+qLvdcjB5IWw8PRC/bG0Hh8yGozvvI1yLTkz61RTvJaXmirhTwNO2JO16rPhb+WvFUAglr
VP+340H8e9TRdcOSZZweuFolyZT+GnWqaJ3ztiB0JXaNjbNY2pJ9IgHqimo/O66meFO36aXBlK7A
m6ZZVsEhpbOB18t94ddvhDY06tFxBR5GKboXvnnr1dxpjkO947V/qiP5hKYxw6Z35WDGmv0h7m1M
gGflA2ndmgv0YA+X1qHPdKAZILdxdRTpD3BdbAnxByhHWZ+PQkeHqupMXM/mH7SpXxWtvggAmgdx
cR3Y+Ggt1rRzmj4+ESoJRlzHkj08xDa3KWruU50dDXCEA0ShxfTNPPL0PT/C2lR3reRJtqy03Oep
ldao9MuUY19iq96PrmRLR+mYbDWuFbtTF9dg5RrJblWiiuyWl3YQ/THh+tchufVQBp75oo19k3wg
jelECBgP7b026KS2e0axosy8bccxYpSPUcxeiwv1kmPIB5B+gbTW/JpydsgU5eUhfC8zXben/raq
/XF9BR7HWzvjrV0QVWO+c6rLyu9fveTg3HbRs89Txj/TX63NTi3IPe3w3hXae6/I7+VvZTBOvOaS
xbhb90qTDjDlPxWs+ZhG8hNpm71wEPaxFAVlvtKskbDCAXx2qL4HIztGeh5GoLl6OkXnDbvQuQqh
M3uqvV6nxt3t4pl9k8edkhc2ZnQgyss04Be0cAltrnJaboDQQX6yI/4hvMW0M7W5U3BazmLvyK1N
ZSpWBNvQpVBa9/y//N5+Vtl9jRqL+3TXlX+6P2QunkCP/c7kbI2V3I210Y3R/mn5RYHs7SNzh1+R
tdOHOzxTh3qh4wJS5UXNvp5tyMJ8A8YgnLQea3tO5eoMbJC4AvzcqOQoqlgjEFXQABp88qrCHukM
W2NrJiVdALY22GVv5F70HS9CJVuuyb30Gdt20gylBc0lAa+fbde0nK7JWFxlpDSBC/WLBfOjMMF0
I4s1Pu8db+4ar2IQKhiEUo7OKnlYWulEgDniD1En1i5K/APnUGmbY7OfFizPQF7ADIPLiOHSTnW4
cNq+ZjsLo6CyRueaXWY5C1CKz8T3xMjHxhvvc4WRZpDCFxLJyjg82r59rdOE+X49GHPhVqc/XfmN
C9ssxiNLt+xrKUVCDjTJcZmul8jf4jiwBAGvsoC8w6sr0vzsN8RNbIjuqBPXLHLQ6ZFzIy47/xab
8jxb8dsYcmZZwDDQMkX5WM/LcfbWsjxzrJzmEVJx5ZY5X/HCo1E00iQKmQjFTga788kJfw0pZtpD
LQ4eKU5npt1OcOyb2XE8kfMtgvBW4bJueDClX9NntSVwBe0lE3b/PEPL/3oJ/vsMbbDDMoBRymyx
JLLkT9/Gv5n/67of1SHn3lJK9Di+ZFhisaf2SokKCB8gp7OJV5kncw8baKuPgXLXOChoGbNYrFAS
5Hxo7FDqTnEyvwAMIQLPV84aK6Y1a64fFZ8NmssQMNq2kMgyjXQjd7KC/t/tXA4GrFRD0K9toqHq
cfAtGCJQgeFgGmPqnvAvcYjSsiKauWMqnxlvyaK/NUMRLKPGj6vyJ544sy2A3GKwAgRTknMySfrB
gogKP2/iwNhiPj89TEqJMZxg+BxWjHMlqNLWznMdRSpBkiiD9jebDqu9K9V2f+I+c6ppcDi/9hG3
L56MNBH9VnmZpuXQYR0se8Ur9yZ5iCIwDdrd1cbfQM0p998N0PMmBKApd3saKiTaY0qUeh1sgAx9
Lk1Fm+uCPYgr3DkUcumoHX6W08uw+zmPh2FXjeTBV8/AdjyXiIa95hmn1t7GwTXx+HZcRxuML9va
BONPWc6P1C+dmkHnhB3PIzNOjwLOvRMXvMY1EOuDFAPd7oLBgIjMlQZWIGXupo+r3U9/NRCpOm/f
+6b61qPIgDVSLxMbKlF+2adwn9ZB8LBeeVVPfhWMah6hyFHGrdIIXgHHy3eWPB9SEcwFSpABD42F
8NciIdnOgrPC9takjxyhRWwMd1048RkpZsy9oGlMYGw1cfh99VqxQ1boRlrqHyOdIuM7ZJtHIqwv
YrzdW4MeUSjm/AFZVuTrneSiN68sYkKiZLi9t2KEY5gBNVf/ix7M3PDXZZMvimmYsiJrIlZeXftL
D9bStp4GEdQhy/FjGbNC2ItwlNGvYWAOUrJfVXoIi/lcDfVl64VLJ6zXOCKoSn92cRJZ05rNr1yW
sZDO+xlXQo4NxOT8r4fsWAprGAVfK4NdC0OzniSA9reIi2UPNcekjJtuO1vmSom3pYOxJNahuG5H
dp0F0ghBBY7PpuaGi7E2YiGQtMRW0eO0kEsjsO1a4weDKYhoE7O9tJtPlANxpi8JKR0hPbEXPG3D
cpYAf7bnOktOI0+PIF6yl417Ds7yFYNmeWbTku3GQf2I6LfJ4z4Qtm0vJNtr9X2//xbbL9yZm3Cn
kodhCS4Y5ZW5qO1+LtwrUrAnQEGfT3fH3scduQBzjz40hx1v4ynYAezw3qdgu7m5ACR82naTzHpv
JJch7/iW6LF2NDSZ2Nd8ZpVxqY+KO2/KhTggftutf+I7U/x771L3rxjMZZ2ES9IV10Pt99vwkejm
+yBAqx8UGB75W/ypOttbeUV8dpcfCc3uGq6nj3XEgCT05zWi1UITwzIZn0dbAEkta+sTXXVJ4hRo
3wJ1wouO+AdXagP7l3FbfQ7N+UtqZzcsn82elCaZHEu+WKJ5KWVKaQgxTMlyGVXE62Y6c4X5Ni24
FkSY48o8R4yQWITEyjjZ2i/QefHy9ufZd1O8Fa+3Ph/pcaqOJOhNSgNQjoAW3mBn3QoubNl+LWmQ
e6bosHCqfMqRkfn/fGQQqvjrm8D7xdQ0Wuro11R1Wf3ryDCBP1RxQnlKW8fUEewF9Ax51A6dSj8d
L5mbrTNhS3EakH8xv8pE9VDJiePxDi2lQ2f9MGQdGbEhiL6zXia580rm1IS0f4IDb5gGHxqrnxrG
QdHuGlC9xX72/MpKsIr1YUXI5kAjxCoG/Q/LG+qb/GUc15FLmNV7w1z5XHEnYopEPOIVewOocFrd
nRETPVhuMBjxj/Um5Zk9/EQCa0cvMxI/6tLD2n3PWxnEuRY0cPyXdAkrSw8nG9vhVQfNrUeFbQhW
oLWPou6upErlP6qmARTexfdxfoX58IdKO043Dal43olns21O9eEtKfJzpA1H+UTgZ2xrN2uwEHUm
PUXmEWPDqcqyq/k1CDCVAmk0nhxtxBEnw6YqY1N99pHzm4O26CDcfcsBUngrUgpZXzV0WWrecZ32
NIPsMiicdkvTgIITK8Yn973SS7k1hv22lcmxi83TuOHEMPaRUt/6g1gApquK85NRXgnjtTXz24Cp
oTfFfQKgszuSLrBo5px/FLJtgevsgFKxcz4oyrDv6WaYJFC5IhfQ2VMsXAI42weRri7lJlEj1H5G
DWhmigeoodf/9GCD+PeKNNL7oRzgKYyN5RKvdet7mkqYaQmhTh+g5u2+ZIJkg2D8Lr3qUyGUMIoj
zm4DiA+GkIPe1KwvxgNmL+JSkGs0Dc/WOjhw1TJpOSwIm8p7f5JICJIgPFGtCwAvI9/Hm8wGFm4X
hLoJgd2oiej16xbWOHFIdDLN7kYqtNkUjYt27xvpTig6yv6Hs/ParVvJ1vWrNPqe+zAHYO8NHHIG
SVOaypKlG8KyZeac+fTno1YHmS1OHhhey4ATi6wwqmqMPxy5Z+8m3QM/vI794ZbE5D5rTNskrYN5
wXmP5hKKdpNgDDtkFnlotr4OJQgC96yOx33d+5AnbOnYUmRK7EaQ93l14yWmI57rQH+exPtzPVWB
8YK9I0OHZOSB/B/JH0OBNOaiF3p9A96vv01hmxmwzQqgOCSrDcd/Ns/lBrGHqgN4ZBz2wS12hGdm
V51ZBtKGGmpzlWMDfH2ScvOx1QInUeCLRejL5NFD+SzI3X2XeHeSEN+UQ3609Rd8ri0KE6YGfMWG
OmHEwiVgy8sxtyhNlYd6HC+sugL5k22yjqxSB6bzZ+CQqt3ilI3DTH2BdTjSD3c8QAD7wBaVb+Ub
BY0lJpX503vssOiEXy9Nq9sODIBppL9G0l92+OaKuAK46sHN+yvp1sLJU7XzrTBycXuE0qu114YC
SvOK/IhgIHqJd43nfY981e5l8iMq/jOsoNqTdqGu7S7VH+H3gtR6Ed4AfL0BQArgOLDVH1VnwGOl
NtoU11J9adZkfizzvn0C7Ks4jC2lfInTmB09xMbw0FzCte+5OCEqXoATBlxHdlhG2DUvLGecBJg4
QhnS1THHKdc4BJkHrNJAmBSVfiu5zu/q70In34XTlq8+SU9wpJTqGB9RzMiqB01U79l+7yXFvwsB
wANyatH2Q0F3b5r9lbrrEV5EaX1bdoCbLMymjy6EUmiNqUEMvjO4ewQH0JpbuVScClEcjMquj/WT
EQIczyDegzH2kcLJjzl/UVdFAJ/Brk/vYQae6y0CSS9+82Pc5mNwpgMKJsepYA+sQtxK5YMCLcjA
+gv1ie9w7QuzuGogWNxpXYmRjW0JKFXFMeJizVksShRuERBVdqOa23A6rk3ueGPY3oMAYK36rNX2
PbsukQoo8Hk/S5Mf7VV1P5hkO8eDbgZHFTNE38oQzeE4eTXBG4SB4hy6PC4FHpgu6WPE3m56pPZ7
3PU6HIWw8cThBjKrR63CeKneJHC5bbaTMDBXUKYFWrYDHtslBz9A0fhBAj7UPpl3ANMA41hY03sx
vioGEdJ4qEN4jmq3k8XHsEFgFNMk47J9KUyTGjHCzBvjUin/Qsv/n9842dUHR/tHlg9l4Pn17Jf/
e4WReFZlv+r/nv7Zv/7a7//of6/z9/S+Lt/f66vv+fxv/vYPef4/2t98r7//9ottWgf1cNu8l8Pd
e9XE9T/Z49Pf/P/9w7+9fzwF38b3//n7j6xJ6+lpXpClf//HH01kc0mEP/Mvdvr0/H/84fF7wr87
y1Lvb4fpp/v/e/cf/+79e1XzCEn9L1XVNcMEfEn9R7L+/rfu/a8/Uf7LVFFY0KHkaBZkkb//Lc3K
2v+fv8vyf3FYEcFzQL/jDK9ypqkyFM4//kjSJFKFFrUkg8dKf//n99/8dVH+a2i+ZtP/TgcSZEml
FKXo4izXKHo+NqNly1mxgqYEWMWKnj/1xD9a+szT1347df37ycbvF/R2qPC2ljuAWSR8R12AEqpu
h849O/14aen5syJaa9QDqrwAv7zvjW63P7t207w2j+Wbhl23HVET4IOwqX/2r063yDh9qt79+4Om
F/mUcTCRypMbvwHMjjdQUU4WDT9VC/pycjsK6PGldtC+n25qaVSm3//UVKpIBWo5NCV4x7q6MdRi
JX8ydc6/syf//obZEThr5FEOZFU81AS/TiBDot26LUmcpF85bs8IZv9uYjqFf3r3QDER2Sx49+Sp
v6yv0QxCnKt8VuHZ38Rn+avOLSpzpJ+ne2p2zf13c1My/VNzQhigTpSDItWb5DKaKhaBddEZ0A+i
9hrspq2h+aFwb+fLX6h388X5JWenuxSBHNlUwZQk9yH01Bw/98IryO/mK1N0mulfdfbs5p3lmtka
mSgeUG3/NrioczBRBQVHNR1ilGeuNPP1ZEGm8vcekOJWqt2MDvf9V3V8FtOVkVx67iw0eCke5HFF
aHAh9Prtr756Oj1mX/cLAe/3F/b6rK91kRduGjY0vN2U+jkDJB9bIqqtKzIhxtdTXbNm8cGrM9nI
4lE8aMq7qYxXiN/aIn7cfXRlouEO5ty4iADvGw14kU7BDxBYgMhdVmoekwg3M9RmPDgaHUQUX+Ii
O3JNSfOdYIzXBopcYZdtm6YFxwEBQE2vQoS7TDMiadqVZ71oIbOB9bx4p1NTks3Y7nNQ8qZmK23M
teypH55NAV3HGKxw9FhVr3mNo0LrHweRFJ+AA1TfbWrX2ERND+oTRHMqo08PZsSlsuxRMcYOIKtB
QLkTUn1fTR55Epd8CZDi9Rg0G6EA4i7aPQJ2YfAjQVC7Ng3AW6Zdy2+j9QxKyK6V8vb0oH4djjVr
Fh3TLtR8cwxR0hwf9fQRU6wyWJkvH7iI/1xIXN5/nzBh2JZJE7OQUEaxkxGjgNb/JWEjExrvGnZw
gNq4DrO00UELEINo8KLMU6A6Yn0eTFKNyXdNGQCbeZc1uCpN48QWAeQ0woOZKHdwbl89CeBZ025P
d8bXW4X2oVzzKSillVc0eckMb8HfWGhdAsfTQxGKDcpM5bdxNG3sZVdiurrU2iziskz7URIQBFBM
93kIJegzFUj2V1dUUMjC7yV+l5CPSxrteii7Y4veVp+A9QdvrwRAOjwPpAuAnEZ8FrL0tbB+Nt5j
OF2cFAwC3JZC/PAiW0hnAanI5EmC88JSCiwAX9RMc/QaLzkmuJtgqgmItGw7RyLllAYPXqSig4Ow
Xz/iVms6nnjfSU+uOW7CyiR3hmtL3Tmn+3wpXM02Alcwmw6UuHiQGwMeRW+D/T39ZHlpbs8DuQQT
OhEk8WDICBGaeA1zpLHUn0L4glBLmFMJ6u7V4q4ejl74TaouUNrcUs+2ZRRPSmgngfljjPxNAp6o
Qa4xDG7DhJLJCMNOJq95+jUXOsCc7QN6FioFHFas3OrhzFPrq1D4cfrJCwHbnO0ElJ0aN09l1l9y
YQIHIcVH8Z06LQn5YIVxu9DH5mxTyDsPVduO3QY0aBD8VN1rSg4rPbNwVtTM2V4Q5QmsXHAeB6xh
z9tz0JHX6o1yR1liCwNtjx7lc7W273y56WvmLA7mcY4FskRTkSA6oYAkKHaLuuhvpWrytv+zaGvO
IqIeY48qVbRS98+q8A55jVh2erClpdGenxH1Th8zb+DweeguRur4sDYO0VWwDxys4nfgfhwsFA/m
8XR701Xmi2OSZs7CV2EVpiG2Pd9CsjxQBRxC660+IJOqP0l9f1W6o61EryVCP/2u9cJNEFtXbvQU
RDX8ORwjqDBKOD81pDcaF0EMQFxxqx00HUq5SS42jCjMA64dLRC9hhNkyHzVN2aC9B6Cg+hWVcn3
CsyymeBQgjyIgO4O61eEI63beT+sbAry1IFfbGNc2H4/qrZGnwyuIR6o3F9Zu+AivKfxBHoux2Ph
12RhdKPeY7B2hrgIQpKGcFZkZ5W7IS2gY2z/drrDZ3JT/zwyQwP8/T30fMAQNkjo8I25j2+SOwiN
59EBc42z/tAfkB/ZVvsQ6FXrkD/YoQlw7RuOVNjprTgBZXan32NafF90hzGLV7nvxgnCbpApqtoG
cLhr2/Yg5W9irP/ZljAXiCNxMwqyi3EXUqkTCcu7P/3mCyvEmMWqJgF9H+ecRyJE+BT0JrVvKglf
2YRlAH7ldCML4fzjXPvpDKGqWa0FoTseYu9HWx3KMVnplaVoaMxDVFjmnZxwXsg31TY6eqBuwo3g
UNTdWnvJAZ2ASsrpj1iI6sYsTnW9L6HCI5MTQ18wTSkDRMZBVh9PP11d6qNppX3qI0XTSgzI6CPI
EPjB5g5m7VvBNna6AzLmAnf6XfDduIczWl/mO+A8F3glnt2oNh6LF/KuRZ4jfkL2+CJFgKbfKrit
WrfGRfGAYJATO+FKjy/1wizCYT3qZmgKjNykItiPXABdFyh+tjJTlqbjLK4A0aZqOZTcdFCCM6KH
XrzRApKCuD/L3c+Vrl5YrLOYEQxK0hjoKxzy9lsHGcXTg5XOkaZe+CIO6LM4EGQx4m0NcQD9mGN9
3lDvCBx01+9Mdpm1bXkhLaHpszOMP7ZJbSa0Um+QJHAk2zreTRtas8FAbydc6tvTHbXY0Cw45DXX
usKiyoggw218U1xYux7f9ICZNW6ra7BB+9MtLUz+KWv4efL3Vun1ZcwXwS62S+um0q9PP3hhuurT
739aVYKc51ozPdjzEJCE4XGVJ3enH720B34Ijn16dtzgetlC3zjoe92h1oTONDD/rbVzkbOU9uGR
y/Y2vuLaC+Iz2vlXHQzp020vjswsWshWFQrhNAUQAdmLV9VeOyBwuEHu/QFZ/W362L/8YUvzBZ+M
llfnfKW8ry/bB4uiX7K3HAhwR//AbWlnri2eaZF8tXhma1+2MJ0pClrCG3PXXekOnM1deenuIdiD
WIiw64hu2rvxEZzQSj8uzbtZKIgKzullRZOJd9sryL69n+61aXp98SnaLA7UUR64ukWU7OILtTNt
Mb+OIWOefrg0DfJXT5+tfxGwtRpnbBXgkrbjZX5fPXpX6gYVph0kZVwSL1caWojG2mz9x54/unGr
TsJJNijX7s59sg7FI0aHZ/0vIN6xnfxA0fIqvKpXptvCHNBmgcAPuiE1ajouK7A1RDxbHJFUqGBZ
a5XTu5UTV6PTp8bKnFsYf20av09L2ENjOAgzmtPF67Z/ipBdON11M37Mvw6m2tTipyfnbVW04FW4
Z9v1JrF/drhNZTZ+UfabZCPpZ7+TN+Gs0vNzaj+3ds0Pc4MS4za3+eHEe39bnVVnP2MHCwC7W3mx
xckzixyJH0T8p4wH5X4Ax3pOdXlrbY1t9U3/1t7lj/LKXWgpRGmzwNEIedgUKg11F+g7XIX3JcYv
h+hSutDP0kfzLnaS59OdLU+P/GpBzCKHMsLNVSKiISII52C3L6+LC+Ms3Ok3IAfoUeMCWdRtuQ/u
w9vBzh+bs5WGpxX3VcOz+NHVidSMhdUjeQF0eds5T08Jw/yabAM73vm7xLEow9c2+PXNC0hahpUX
WA0EUzNfNP+RRfs0yUw/zcwio4tHMM8GqS+ssuoS+4442FTeN8xmVRF96Prm9OcuRDV1FnciqZTc
tpyqwghOD/hV30jp2589ehZpgGXmRo0L8yH0SC24CnY9hzTXVo7u0jQRvuqoWViJ8MOMRY+zOxBc
5+0NgDzy9UXeOqHtb43N6W9YCCbqLJiEkD7z1GA0Mg9E2gZnij977iyU1KkOHLFHvk41TbsUEPN+
/bMHz0LBoEDs4yTJg/ObFDWHeiXtsjRPZiu/REIeNBeDCasshiIsYOYGE+X0Sy89fLbWS9WrFPAB
48HsJ+dtj0zubRalKxvCVMH+cqbMVrRoyJ1nTkfexAV8pGGsaoGuS86augHDKW0t7dHyLPhenq1K
LGXskD2sW5BqgSnkRc5owd2TLoLAW3mjhRdSpt//tMYxSsoEpeSFGuumyX65CeIvPuq7HpZXaYqH
zDMe8it9u/T1ymyFt1mg5k0SDwfNTqQLIXidJHpG8zvgQq4ZiQOtNnmJOQ0MXM9S6ULZmzaJrpUF
tDC0yiwI9G2JWVfMp4ICd+M3r/lWCj//aNYoswBQVxRXm2lK1orkuKjEJPFdIMgrY7S0ASmzpY8b
ngJNVe4PMpKFAlyKsfW3GdZodYZ0Iv5CFac/cUrgic/ygNUVCkyiB3JTCTadChQrh88uy7tMQmMU
B9UYslIIjEf1lZW+nYLFFxFQmX7/0zQadanSk4617otUjULQ9mtHncVJMwsjMO+LWCx5NCjiTb3J
juq2vDfOqqtoH9t7/0y8xDrwItnkV8FKPJ9G7auPmQUYJOvcqommFodrfXgIkbBBy1CDE3Z6tsjT
jPuqgVmQKUKsLPQpMnbM9UC91XAvRvIy1DNHwPJb8NH9VaI3Ab/YVsLIWfuVGg9St5Mo0geJtamR
ZW/V88g7BtGVOibIENSbSPX3hV6fFyJ4ufatVFeOP0u9MQtZpRhWVtUlA0YDuZ2NDynOJlLtQIJb
6Y6FuSPPQhA1y6aoFESTJbHExgzk3AoMZSk//5HW/TQrY+yk/EBMhwNuJDtl11+qTrSFA+VITrcp
t8+XilPu19w2FsLLx2B/amzEmdQbcnLFRttifvLTr5/cpl9ZX0shYE6ED+IcbYqQUUDIa6te5GjG
uHvzIr+JzoKtuSku9W/mN+uiOR+3rv0dbPpK7FkanFnoUSRtLMtGGg+ijBUx9uamXK+M+9KxSZ4F
jSJOkGorIL4C+d0H8AaNrbZ37WO+N7enV9piE7PgYbUqpCBUZek2NB8f5UfK3VvscO+lR2tlaBbb
mIULATjEgILB1Ma4EZ6rWwLvdtyOj+N6Gws3AXkWMawQSeaoQAu4ZaukcBNuBZFSQIJEHFZscnur
bnAD2IBMPuhhuU2RFZPrG23lE5em9iwEwAL36rIGsdASpISXNq23JuJRK2O0MMU+Av+nhdPgGYS5
bE+A2fc73JE3+EQzSu324nu0gRiyNt2mMf8i6s7Jwu3AHSBLaWeKBrBvUafjxIG5tl2Sv15tZuqU
r5qZHzNc5AilbPocJ91g2bU3nJIW0tVJvTAa0uyw0YlCkJcq8y31b3pNfi30725bfTs9GksQiY9S
yKfRKHXlHwverTKnMF+EIroMvFupq2yv8m6zAoxp4XjlkR0Kubxw65vvXQQpAeFk1xRxQEq3ngTG
5yGMsbFOrwL5Ie9vR4zI4g6/rochBPgA/MQQg0MfArzGYzIxoVDhcuABMTfPGvkC7P1Z5eH+VLo4
ICItZfqOC8K4Hi8GDP2E6jFhs3AN6AnibSmufPyMMvmvtMpHsuHTx9eaAV8OaxCmyLAvd0itOAAv
tjhzb4ixm+jctGG5OSUVj9Pd/SEi/9VsmQUowwqCYvBEaolqcqEb9x5O1r7W7OLmR4ZmKh5iQJ1e
sSJeWQVLi20WrPxerN20IJcBmSJNsRpYS+YtHBM+ouOnrouCTkxVSyDxYw+OgqO7csD76wII2Sa2
OS5AsbKF89uVbluIh3NNfsPqI8/VaC1D+RPtY4dLd7Y37sQXd3d5CZzEBiZ+Vbydbm5hxYmzE4qQ
hNKAMAMrDva1PvBtiH8q0RosaWlzn0OLlWT0dFPha5CT2SqbcINv4LV5rt5g43IlbC3H2KPgtE12
8ZV5579zos9Wgu/CSVScBStdzVNdLsf+IIHrVKHLUhxzOvx/pF+aa63MuaVlJc4ilhXXCrcWMsrT
WMFac6ydsonOKseDKAjF5Rys3j485M5asn9pwKbf/zQZC0OsWgxWRgQhbgyACmKhOFbbrn3Pwlyf
EO+fHx8BbEr0iO+BUbXpL8kGvuXX7dmPZtOcVzfDfX+FGsHu9Nz7uEJ9ESHEWYRw4xx8ad0MByP8
HiPsrauI+FQbd0Ba7nHM1J2VlHDGGlThameAHgy9C+qMDpMZW2ONuga65YmP9eOAyh3u3XUfbHQr
uZXBgSflDz9GfCR973u8ao6GvJXc3B7x7IEK65jVuFExLD/9KdJStBNn0QdHphb+LdmVpNKxgOi2
BgZBQY5+efwauhKKIj8b2dvLQ+wYQ7yToYv7cQVJ6XLSPh6aDH0bkNjKWwT/z0d5SYGiiT8H9grf
q/LoRY2DhL0sjg6Oq9s67BBeOW8EZJPScO+XtdPw5KJ9KHBrjzDCKO5F6DBe/FOBrFR24l0/SDvJ
y289CS5QLO3ExMDem/sfuiGFK4PKxykwKG6UqLRjUcVo8aULDrLXbANzG5Y/o37YRClKtIiIus8Q
rVp6t+LmmFmhrddohKQvktA7eX2ZphdVLCE9lyG0eImO4dar7+IYpVRsdH0D+GOBnrYHWCJ+HLUb
A6lRCW3wEIW5PIHu6F+7g4kfEOwfUTs25lPgHZmTCPVDdatqeDDnapU6cQwPbOKJhUhm68J29GQn
L7DtzsgeS0+tb97ApXBiyfiz9NyHZsuntTf6uhQUUyrArC6REQ7qb5W6Eq0WklXi7BwKIL/QhoRo
1UaqHUmY6ebdLoF9iRDkUPobP08uOvPP8kXqHC3uKlEGCWOAIJq+JOGVhhiW0b2cXgpfRxB4579H
EFMK8hGHSuhhqCF4mbgxcc4psVjvwpUgtdTCLLJXTStGzbSnVON1Vbzisd0FyBg9n37/jzvaf0Yl
WDe/f4Cc1gI0I0IgHqybwcHPx8YKkIoTHhXosOCYve82niNSjQg2qdNRYUpXz9gLG6Y6h1BLcRAr
UU7r/qV/jjkAlzsFXA48Q4pNOR4K2v5l2CgONZHpKiysTO3Fr54F/g4dXk3RyfMRZzbD1jsUd8GZ
73j2D8PBFA5pF1pEk8bONvou28hnwupF/OudGpnn3zscT5tSSktvOJBp3PRWstELOl5M0Ny8CwcU
Zk4P7EKIhn31ezul0LQqySWAQvW3znsRixu3E20KPRwPkHaXoArFT0Hz63RzX2/UqjW712Z61JDl
IkOTpIiBIMqmZojOuWvHxKVOmwWMZiiyVPWrAVU+3Fd3qhPjIa4d07P8DEHXvbzDRuoYPSsPp7/m
61OpOscVS1GsDP5UrxOD/Ijg0xkat44GZs+NqjNf8RzM7FbGSfn6mklt5vdxQqGvbmOZMGsolyb7
nmBJzijepIXgyGO9y623rrs0A89O02uR3Yq9DmiyXYWgkYPA0XD9kHw77fKdiIicBgmZnJXRulcC
dACYvfuSzbdq9E1iSNs4uuzSane6lxZICuocwNzrPfq2YFUPhv5D6ytEJD2nSmSnGVFc9t/Mhh2/
w3009yd7Azm51vOfguk5vTE4sOVtcYxAxxUH0pJ2hS9S3mwTaL6igPPNERNyF0rJ6Vf9+rakztHQ
fS+YpVVT2FMB+gkwy1cCyUKZXJ1jn0fV9TLOaNP9Rb5A8Z+TcHkILpsNGjxO7qgrVfKvN0x1Dn4G
FGnGRkf2Ls8fMhNbxq0ZOEjP9tJZFp0j4fBn3TSLTYHm4aqtMRdHZH5LCdp7vzIAC6dfdQ559rIy
KFHjYq4Ir3r5HS1LCy5eab3GaGIiC1HvKnxXLeOH6T4NcoSCUbDPwvYihXLRB8kxbaujL1EGMXx0
xE3bd5tvqvDdrXRnjBHDxdzbMuPrLNlpLp7mqeVgXeKHT6E22A1nqz/roFmYq1WjdwdBHA+WSNLE
3VGHOf3gBcKFOkcou/E/+yffiHvyFVwfo4v6IB37O5ySxyNSK06yQRDGRljxKAD/VK7RlNhaK0O/
EMDn0GTTl0KhmU57TfzLrbqNiyhZc3P64xZW3xyU7NZwff1iCnHmDzTEhbXDl2RMm9kXp5c5LHms
Rb8ZLS70pSTjYou0R3kXda84VfuxoyCuCTr5LS13uPlI7k2cv96iDi9eKOYjHuRNcIzzJ8l7VQr0
A2U0Ni1EbELkZsQ9okO4gjje8Cvu8GPD+qnDzxqNVSN6wcFLTEsHP0CcbEOkyhTEa2srcwL80iTU
+krH+4WnSlA+YJ5sY0KyFXLbrOKrfnh3hUvTuvDLW0mjELORcs6jhzy9wq431hAmf6/Ls1zdScKL
jjTNeCNUVbAru2+FGZx7UfZkScWN4EXXHSrMWhI5um7tUEJAL9nA4kTj6FKFGA3v5IdSfxm66zB8
HhqUdm0rvNdQLSkvSx33pWcRgQQkocvSMXGLNwfytFYOmeDc9MEmskDru8BDBNw9av3VGB5UYN/9
zm+uddxd9auw150aczN0+e2qhUnlOpgRit5brqW2D68UndKuPmDBi2lckN/QiUOOiQ1aI1yuvRsx
vR8xtXExIThG6ZmXXObF9VBgkYTM76XuCxhiIC1l7ibzPlKvWJsB+bS66wiNtrF8jNRDrvxMuRnH
4eWY3nctms/5Rp0YidVP39xGo6OopqP1xtEIpW+DlL76+rPPta8Sbvl+tfl5enIvnWHnqPXWU7oi
E4ls/mW/I6lPPhrX7I3lvONQcseWvOVVHHlTAzI3t8Fzk6wcHZaW1Sw5oiZc/rOehjv5IrKuRm/l
drZQ1oQm//uRpIBU53t+Px5a6FoWRwZE+FIVQVXySgobdDc8dONZWNxLo32ljJeYownaD2kEmYaH
avbkkXESxfLop5COMASWqqdRQMOqRCwi26tKubKpLHXAbLtyxbrLAwmgUYJhj+btRG/lVrf04NnZ
uRgDJQyhGOJ5Z9k5wk4Yga4M2gJ7G2X33zs3KJSoKat6PCA3bGvgsiv7bcJ/Aek7IMVil+Q8o4+b
1s+1LNpHReGrMDk7Ppt6mqpGTroG+uvG+ia19l9HFXXT7IpL4wLpxOv0Yu2+/QH0+qK5Obw9ivX0
L7yZByqTmbTNutdS2wcW458gpJ6+5epNYOV2GV3TH6RBcH1AcJr8kY4dY+L/ckUERCLwsDB4RxLp
w498OPYhafQOZwQkrqv7PL9C98vCAWoYkU6HedzG0WaIx0v8oXGUxrTBPEa9MPnt7Ts8CMQ3v7oZ
EWWhsutda8rRDwi5azIDC1NmDra3dGGQEnfCFhZ3qn8gebI2YabZ/FVvzhIAYdtLkeoxy6fpMgH5
0020DTcZt1WXyteEGoRjv8cxwfGxFFUotP1Z0Vid4+0VTVeEZDrdjuKPzL/RM2ll5S5csOZ4e0QY
c6ER3OGg/Bi05ybDoQfn4Aep0HbGKgB64UgzB96nTe+JXTWQOTHZnwfOAulzS6Q4HfcXkuHqXI7T
T31F9DW1h/ZY2KVvHNTOCBwj91GKn9R23snM7YWs5vyJEJRWKnYSIUkWotNRCtlNncv24AmvTaWx
HOFin36tpZ6dha4R0k0CA2w4mIiGFwacz2dp5CjHBhrm59H96VYWGCyqPotiXudGqiZ1VDqA3iNV
fV1eB/vaLs71XXOdrLAylm5X+ixueaYc5EpJK+kleJiLqc7AkYM6A0mZnXDu709/zVJMnuPwA0EY
hzACUaZ8q47GQTpT+N+7ja+T9/CY3HDoOeuvcGG4Ms6tjfBwutUFUtp/+HtkSqIXQsbX4Stwaewm
FlB7hnuTo9qSI58h15ba7trFZRqYL6LIHKPfIoeZ+w2fqJc/3TZ3LP3R7BHpMi4jo7V168XCfzUk
7UfeQfUxWtY3evRu9ncaCe+xoEYrijutRM6wf0QSUPGA3vdXmYybbTXsY/ObWrdbdCIwVeGGjf8U
FtLp8ygfR0yDMF5DSULaD/BRq+gh7L4P2SrsYGGZz7kAoRyLaBPTjfidbEk+7JOL+Lp/jhxlD79t
W+/VM20tGbsAYkMv8Pfduxr6cAzGCWbpAN+hsfjeeGvex2cOfFfRTb83D6hhviov/r5aOY4t5L7m
FAG/VUIMGxRSa7j1xQVV94FahOGhj6aaGJn5P0/Px6V+nJ2mvE5BTLP2gVVaHc67KbY5b6n5dPrh
i5N9FpeyatSQk2WUsJ07H47ZBbK2ZO+sveKEB/NsOAuuV5fzQgzUZsFJwDdgxE0OrJMzbpIz4bnb
g7J3ph+VM6JiByiVJfaY7NKtjqptsEs26Zb/SfgKK3F4qTdnoatXkC8bjZbKZf5SqrU99qgVruWv
1a8X8wfm41NpRslk/OS8hvpJnWAeh9WHscbBXXjvOXhfo7iIvTTvrStoWcOCgLhjrhWQF7hwqjo7
yyhaqprV9PTpLIMU8W7Y4khtR1tuB1vwNYCFug3IW87A5UetIV4tJS/12bzQkateXQTTpaaIKNsF
Tmn425XJvTDh5pD+wM1wfpaZcOUOc8WtuPWd/szcmFQSqo1pHzUmVumsqXItBIQPavCn0TdELidG
Bm4IST5qiakNjz9ypDXk/FJHzeJAbw2xqDd8TNK8teZx8NaQJUvvPQsBo1CWViE3XJTPtR3I2C3I
1318aB2yefYvyq5X7tZcpVksnc/UWRQwx57stxhNzeWX2jeY0ZuUqhZE2628q84n2UUclWwkalYO
tQsAQvWD5PVpYAaktCvFCCfEWGU/eDbIHIb9sVuHvk3R44td/D9R/lopjjotPL0K9nVvX+Z2aK+U
cBZyzHNQf4eC3xirPFukBujZ7y/HxzV01EdF4Kv3nq17F8sJbG/7Hhuz3PHCobJ1KfxumQgZxd6z
pl5VwS05h62ZdU4kC/aAFrCsu7Zp3uTICNrVZPWp3sjyvYBLqJVcJd3rOHxvvU1SgDc2UzTPkq1m
ta9q4u5MiiB1xjHbxaiohglY+vWVzCQIHlNswgG/ledae1TkSzG5zmQErUZhK4rJRTCm530IEgAD
WaF46isEbCNfQyUXW0VHGjUP5eqIe0RtC15+7kYJ4IzmbGhx95KU5NLNwHLK6UUuInt+6HsScAff
O6tieS9XQOWkXi5s3tAxvRgrbeyduuwQCNvMRYg+RKNzHHDk0pvzzOINC0QEFclWPWlvIs2RdtaD
hWUDvA5PP8uUtcH5AMV9NTizyCg1VY+9IwP/7fXtwdu+P19e+PY9hsVrN6UpcnzVwLTXfFoXGabc
im8FzNpvr4F9t9/vLx9//TwdexdC75ywoFa5VTStD6pmtDaDhfHZt6Lzt378pqY/x3F/upWF0KXM
YqJWu0rRFRBe0rza52O6ywQwKyEFQf0uHr6dbmTpuqPMAmQAplXtQwbiQLrWruyRvhqJjheps9Jb
C0h6VZkFxUhydTWaMKeZJjqem+C8dd4iDxBvhK0Unml6boslinFcaXu24Sk4/mEy4aMA+mkWCJWo
oWCLkq6l1FvPwn5ZX5lgC2eWOfGgaLqyF+HZHyL33uxNW9UqO0bMa2VYpu7/YvrO2QdgBuVeanhx
Xdp7O1ArRnbt3wcP8njUh92vxNr/4aFxTj2QjXHwvd6D3mi89ikpVsxIht5dSxh/dMhXXzJb6Ylb
VF0aMMHyDd6ye/+cn6dDsa2CvESWmWngk1JSN/VFCZEeZb4dx3P7O05KfKO70qELG81HCezzRBiy
PhJcivmu6VJhETeBctv3EOUArXVMPl0PdxXOiivDtzQ7pnPOp+a8Jhv1tgKagCi9jIx9rPi2ITwK
guGMsOOSpLQLFOi1vMT8p9/mtbgR3dZJw6fI3ay8w0IE/DgPf3oHRc+6rgqIgPXm29v1w93Ni2k/
3q8s6g/62FfDOosbZdj3iZUTA3P8pzSP/B9K1Up4VNJvovXeZ4MToSiuYnyRqnhLsBHFo2v38bWg
ybaJRbbfbawaqVqIo4r0pJo9tL5zofuRhvh2tC+W79rYnR1cqX3rcD+r7oFBiHDCA3wcx9YOG/MP
Mz7yLD6FiTKkilaSiZFuNPk+LF5kt9qUjU7RIbwq/XehvEoqyUGpvVHOA/nu9AAtxPePxNCn8Ql9
DRZ+yOUgwUyDm7XGAsjvYwvP1z/dBef0iAGNtpqJgLCYXW76zWi/v//g/PZ4f3v6G6b5/MUs+DgH
f/qGsgyrOFbM/hBaLpnFu1pYqU0vJT0+NpNPT8bAMDDc7uPNp5NtuEFKhs2JszR5aN1Ot7F95Hqz
HQ5/JqKEJNb/4+w8dmPHsiz6RQTozZQuGF4hL00IWXrv+fW9IkfZ6lIJ6EHhZWY9KYLm3nvMPnv9
7zXb4BqdohKhFjHltli+zfND9f8z3VB/DkZY0ZDUpXLNC7TbVHlI5we9+SNM+GWr+SfC+teN6upM
TKEHYCMjneV1cE3jti2jvzaRX17Sf8KGf//2op0WDT98XiCRJkDqr4F5VZZvPl4eYk/YRmfh5q96
4W9X8nNLKZa2HiUeQD/ulPS+z7eN/PDf39PfSkE/JwzaJG97rIrpgBH6ipNix2VjK+Jji63GWo5O
O8y2AijUgCRuSp9WozoF4Ax5HI6VtP5xCP22Wn7UZ1Izgkivk4yK5rNQPRbd3X+/ul9+788Rg0RM
JCuSuDi5fiyVbVwE//33yuZvosWf0wXqpJZFXpWIT1h/rTtA7tbtIfOEg4QZLHiUl+i26f1GO6mh
U4420GCB1Ala/WTro1d1IMFulNSVUWrFgRA7K9zdwc2Vt6rZ5IckqCANZaBzXAM1v7UZTCdMnT7a
ZIlvgbuD22aRndgoHqQPUqGwCtLUG2KYdGCFPltp34ef8WgL72a671LQ3bb8kMp2LPvWciis+xT7
kO8GNqqBb4OHTCeG2H1JP1v1oYKR4M3nSXquqZ8QW/cb/btBBYbCDU9Dbauk5zTxwaN0hWl3QmL3
XesMp6k/5KYzkkJ1dsNJVNsyMuwbUHyTiwpA2kY383BTwn4dTtTI2nqX696gwEuuho2w+k0KAPBe
gdV0iRQxUGcMuaTqMD4u34Yy+sY3Ijr5ubcmX/ig810vh1y/1aOS5UDo4mjrspXaDwPmo1IdahzI
qoPxPTZek27ydJfeTBFKN6cz3XVr3OKN0zQ3mv4h8mPFFTSO+t9p75vIzjGjE27NUtmU2lt9I1+G
DQgEFkR7n1YBwRF5n1k6q2yvol3Xdti9KqmfEbgDcmg8md+s3w3dp4kDeOjycynKEeSlNuKK4pYv
Np3oq8WoEHJnvMenE5jxjFFvhyh6C35anuwixyP3a5osyDHPM8sykw8RVaUVFuF3Vu8idGY4rPna
p1ThpuDI750vHtTMMS6p4ZSBdZAaG2bahJOifFwNJxovE5CpCVeHwxJfxm7TwtBrcaW0wdM0pZus
XisE06Vb7OI28sf+eY28PIbGZ8cvEXL31oZ0uFbudFvurafGPKeSc/0GDdxLT32eX8fYaQVvutH6
k4nrL+p9Emx9DPLJBQAtWa6hntFTKprXAHF+CmNMrZuTunhr4RuWXb0nzG2v3kIulAXTrRXbsoRL
1gJrZtyaM/xnB7/KqXGFU44Y2HKm3OmrrT4HsxVE3WPJG5TtOi76FoVl136EhTvAV8sd69CHdlV9
ZhA7RXvYJei33aV8zOjK9bYmPIbhcZ7dqjya6rlutmsY2U166Wjxmm6KTzskPvhc1SHOXNzqR/OR
8oj2RDMmftbxb2s2S+GmHx0vf+QITMKuoK6cqeIHWTy2FJ6jSzs4McCP5rgAaGRcmjdHu7UM2+o3
yGX4VyG61Xx0NnHhSOmmhsEU+ThC62/5M5jn0dhOBssvkL8rDC5uijEGy8zdsKMn6/2Ku2odQ3MY
nwqtO331oCU2KQ/hoHX3Xe7xusp4GH1W0zbkWee29bwq26axYcW01y/s8AHx8yh91l2wzpvwsU18
YeH2d9Ku+Mq3RrIRDYfGX/Z5HVpcLjyKJvxitWj9pledRsFC5U6QbX1wW+kBQEgH/1G3w8CMv3S8
l6v4c8ZFtMNPQbMTBAKJL1eDXbPWEmdCWBT7gnhSu9cSefvgtdoxgqia0ltBrbVpCqdhAMSiN31q
RrBsNu/QNJzrzhEYOeHvSDb2HaHfDVe5ekXJCAI3RJtsu67bbrSN0TXhuXXpYZYvuBNqwrYqLoqJ
29e5m/ZV6o3pNrtEH6npmMOxU2xVYRfYAE4bfb5GPezSyFWoBLHZ59uRYuIeyg2AHgYMZAVBMKMr
trYES3pSs02qf4b1Qha1H9FFMqFCLbV5gqebshF0z7niDg9zwQ4EApj+Dp6GgWJgbu2LeB6Ztv5m
UpKPbPFLXxxpn7b29eeexs/hsUDWumLy7vG9QLEfrfzYSN7aO+XyaCgBEz3pu7GPNhRZR79XkNrZ
bHpC+SBiSvmtGm57HmgntXYRqFCzPybDiyenRdFf7bK3+AybTMsCC53H7AAGL7OdamyKdLO05zV1
Rv01D+2+tFfZBewsO8tDw7j0dGe0t8W8SwSMxb/0DAVQn9vmctNYDyN6d7Djt8IBm/17rFEc/mKm
O8b1lCSEXZ4LdGty/bYC7tQQjhza1tNuzcv4FH8u8r6Zg/ZzHRzWOSZj7pTpLvU+qpKaU/a1rdW8
40prq3HGkBFmhy38PUNxJthiK2u/t+iEW2wvouYl16Oha21JwdI3KmGU8jD5ovnALqgDLEeoNiTs
FzJkVXnfthlY8S+jgadDszQhlNf0y4oBvDqGjg7xVbHe8nmj9onbD1qAOORcLG4nug31dC9V7xr9
1CcfSfY4pgctuguju6g/JOElBHTPCJEBBHw4VSDBs5Nsbop8P6+7arznuAcA5o+i21oeNOXTKByL
ZXCiiO/KFtFZB3Xt3dU6NTleJZyJTA8D8LTn8tuUX1bpXQ5fTHMzhi9L+CKBVeX/M6SNCDQwqcbd
kt9koVcYh9j4UNHt17sKnLYVfRKTxOIAHZkTxSTos7wiOlfMyc4JRmgsK0U8hTAG8qoAyP1AUd+P
hCbIOICN8KtDLzRjFTsgQTTv1/CYyfUxXrBLyxDjZeV2HW5FReWbTpt1rjYWVoTjJsdBotz0APEq
ddqqKufI+1Jhl28B7B7qu5aFUZZkOvP7JHRbKkBez33mwIdIKDVAtqGwYhOx7WC/TVbhTKa2mcXW
WXJ92w5fIdfOHKhtJOdcsfbSOPW2gd9CbkjOAPpLUDUIECCnxHslzOxeUOxQ0A9WcqOpZ0O8ySX2
Gw4BQzAxDSkAW6nH2oSPCKPe7FHUL/chpa485QzqDxrvwZRLrjBvW0Fy4pQLoUpd1J/tnBEG5Bu6
II65mq6GR/yy4jnGiRuFqhsReJca41fCZEtoKdu89KXhfOVk1zWTnMkQ1NlHLqmOmuq7pqVU1Jj2
1PKowsKp4MYLqF/zyjaG0S7kwTYjjlmtcZT2kHHNVvGmlt9lNbnjIG8M8wrjUqAL/lOHMXLZ60bC
UQITfbhXuiSwhte4P1vlPqXCDoDQSee7KDXfmgKqGTN2Rp26uZmCyzL9OnvM5MpNhouoNk+JMb4t
EKQNSzjOdSQjFTVxbGV/4wAIW7iBYu4kkfQCHRd9QvQYKYadAy4uh6PCNF0MTqqmdRDHLLbMjqLM
z6jyInhqV0zSuPKhKZ1mjncVPyj3raM28UZvQ0+InqqiOYypl2WntbtXhNcyvkzQ2hJmDtsCKNzM
uSntYACeO2s7y+a5CUsPmxee42PNC5y3D3L8FHPN4/SgdwbYK7xAos7V9OeYRSrHpWcx+aqP4K+U
2l1LCb1xton55aHKgSpuRGWzdidZYILr+h+kB+OfkokUZKbp1MwXRha1mqh6SJTXssXSHpsOERMe
4RvLGbtqLhJs3/l1qD97bRf3wVC0276/1NFHDb0mTO8qI/J1abu2r4L0NRvGPr5ugOOx1vlNY+kv
4aMR7yGTtim9XeURSJ2zKJOttp9WuDPXW5mMlcqKKhxqY5ePFwFtf505FagcMR3tfJk+VuTC4YQ5
+UyTXpfcCb9wEOX1Czg2VSaRYGo7LN6HgT2iUW1h/p7Xk5w+jtLN2IOwFyY3wbgthxdeK0SG0Obw
TTe01C1SPNyW7mEcc1thzwvHzzw6tcxqMj8zwviTzGOHvEKsMFuU6DnRfa6uVdgUHnmX3fWV6jVo
BfNrCMgTWObk0A+Pc3pbYOKdH6QemfQ+nhOW/PVZDOxfIYJz4bGmOSu9AVIpokO5Pq76jTo/ZMJL
xcCu8F4lgE32efukSy+NTq9HObaS5LfNy4Qhmo4z1NKEXohfufwltjAOB/Wri+KgiCNQiiMvIhh0
jTidaFlPhX3bv0Wj4Fatanc57liiFZjcFS0uuKHGVoTPXCA1W5vSa9bmbJl0uig4w8uItz0ccwCe
YO8sZbBFXsEIHngCvyO2uo0waY5sTH7CNglQ2J2IkVfjtllu68JggbxWMfqhBcz0CHGuRKPCCp7a
U4X3M3CSoDJGO4m/s3AfD0wwvy7ic5rsteUxV/huhLVdlG6i+qtIL9N8nMlR0s7pZwWQ0aFJ2c8n
7kcK8GrZTcQ+cp/ZVVRD+JzsJfxMVbJGTbJr9b3OqOBhAw1NuQdAYakMC09HOXya1XOCIUW1TSdm
Z4qzOkj2IsnYtZ1zKDw6ME+hOi3KcCzg01XWtJen2F2Y+TXS2JWqlenHhe5x39hrLcP2625rgqmh
632joBizZu/93ARQLg1pICS+AsKbQzFNtqx+WOidQqn2Om0GNPgSI35NksQ1e2AaiuDJ4dsyf4sl
+kD5Q5a2lkR4qR7xqzwp5Cwq/kM0UHd9hzK4np22rhxTBcWZ+lPfO5I0O2m+x1WKieCFo4ThEP2p
UWJ/bER3DT91igBwRzntWFH1o97syupxMOJgJRcRqa+0XXWermPR/Qxd51SHMUTW8Dz2glfLlpPU
slfo/Z1pxIBoVBai7DRks2s/BXLe+HreeyJR47HrGS1UJM+k3pDCm1yJFdZ4QyXXijnbl+QhHvHW
sXbZcNQWFs00Ey8f+/nBmk5WAfgSi+I0usm7iKt6xB4QxgF5fqr4pHqZMh6SNWSSHZ1OJxxIoyMK
1sZWmEsnakxvpumD9piEU/EzYXEbVX0eOEcLyhyCqhNyLiWctOtYttvlxo2wyC7NhrC7UZtsqxv9
szoByEwVCngZs2udYw0H5dqLLj6WekNwVC89rl2GE0/necR6neNwIEc2ShjfzXjTVcXe4B7IluIJ
KVMl+uyIzN+t8+1cxJu8jfh4aTeqRqA2K0jw9lxpN3Er3QBZ3IDFhNc07LJSJd0hz233I1EIQ0cI
0BtnjWe3KcztrGPiWxAcUXpXW9IcOXXVcSew26ZXpasiUkQQXSUM8kRygCjfDCaRT6MfE6NkhjwO
rJX7NEiOOZpOR7UNmDHZJiocgpFUQl/c5DgyljtVKr25F3ZTEj7OU/xsTJPbjbmjZgOUHMi5nOhS
ZdhDJW8jZF3qwm6EnhvXgTzKnQ7/s6wez5VSI9Du+Xa1sw7sHxOcSmXGk018tITmeSI4ABtGPQbm
dcFm9NwphKlJYUsSHHYoksZ1AH54jKvWKwDxZoIdNzg2CE+gfT1l7HlxX2R2qCbfhP1jXyW7PB9f
FGs3L9tcehIExdOEnTV7jZy7i66wswCKz3bWYDhT/JFSzugLE7iV5Ra5FcCK7g2QpaSFK/awqunJ
mUL6WTpWhqlCJAYj+XQRoVOydH9OcNeemtPCVqNMXTBoUIhlbJw0OViV0o5iDHgWP4Si0/CuaMWX
GREUr8bmug1oIlWwKqMZGmbz0zDoT1GHBzlm0OGd1kigXPtjocY3MAtdU38uG9jk162wCTCf2wwd
FaNuMe4LbAEZRT8q0ZmnZUcrGwh3o2vJ45XID8mfpPrUMmUpiq8VziNCOlckxdde0KeR0G6esd9j
FKiCMDpShRXEnBn8icttGf8ep0MrE9fJZjCG7BlL5oG9pxX+UFbEZh308ukuN2Uvqj76cr0jFrsT
8cHsZsuZUTzrArfRBzyH5t8QbXGU/HLehtaAY8TsaNO2MJBHgOsMR7ZAy5Hll8bKvMEaHcuYnJIR
1zicbXP+NmKEslSvhDH66GTlMFJLi8ETWkCnelipDZrItb3CzxK/E2JPL/X7lOggEa1zOK2OZB3T
4iCF2l6syJ77r4bsKxR6d9RzZ+1JaGaVIz9xJUNhWPFFxS2rFJ0+Gw/11TyCQqMVXlpqqllfBbmS
u2GmuFUDKH5GxQhybdC0sxE/xtZia5Jw7FbVqetTg+Rb8Y3yFOFsTOHWIhZNHjX1suYvNAan5bYC
QhtruXxI68xNJW03TerdMiqnkKQ3q/IbzK4Zd+rt7Brdr9JrG2b/BP99Fh2VTN7q+visYTwgD7T4
hCmyZ95IqSZOq2+a1EI3A4uXc1htWbJD7aeq4GvaeBmR4/PJlEuZ8iqIb43wWMVkcKkn9ctBnlpH
lHJHa8SdCs3CrkjJRaH0ZwbO1MOom/CdOSTmxW5Xw5UmEv0MI4dZZ++fzlpbHTqqsgb1mfUspst2
JN9RLAHJWuOIvXbJKSVYOdFj2dVA46qDKIfUXqSdqTQnUdVxLF4FoiTj1HKLpujLIu2SsswZOFTq
+BKZ+J2u25kKiULkFpf5sQupKVKHELKdoUKZKQdMN0gaQjoN5etUP5ScBMtCniBDva/eU6CNU70X
pUPOfrjmV7IlCToCMWM/029UEQsW8W0dPymYkqQ9HGhwVqjt7cJ4U6pTP1KZ1d86qfVMokAhJ2LR
VnTV2LIIh27eVp3gDqay1YcSRLRqG933TOZFYIrMGzOiCYDnWm2G+pDjAVALL7KMTPFKuMtGR6tP
dCUdiYIomKIN+5+jFIzDCQm43i8rlh1TOOQ5alZmCWqZ0dR6dSwVpxUMZgat2ogVNeqLCn04NclY
x48Mb9iBycN5OMZhDXyc/JmAfpAyn0aiIyf590yhSzUek4KDu7uV6t6Z1P6Oennenhudyn30ZRpU
n0WcEkp5l2hlEI9fskQFJi48I/8W1k1qMeVUF1ulanaxaAQ4v5x14zBMxDSQSln014lKk6MMmHxZ
OAPZijwx/Dqtx3X2Suu1lKhWiNSzax0/I+qJSfQwwLHUytc6jQOdAa0xDRnIXFxteqrY5qw5eRKK
5zCt2XVvRlMNijSl1ZAQh322GLCM7MPjs6B7MtVWITtmhGty+tRJew2phfaqiUc5IcnmJbOayktj
3Va78bSu30lYO51quSHYm7lWXYktukr9keKeFUcHceIgLid2b4H5QuiUar0rJYpS4+Q1bHNJkW9j
ArTcWqF/U4DQ6eONs1tICuGLxp8YqzXioWBItBpNP++ehhWi4vxa9JjBhuc6Yei/PEPldavkzjIR
piFmEKluNn16MEeR4SgCehHWgzhuezWjw0/OTTpv9ZkzSrwzIa6CqihuM3iPqfoZrmFgmRuzbylq
8w0N9JgztU8rJbBLoENSGGh6igfavtPDXRMvu55yZWLKfq/m+7Sh+8PUa5Fpfj0PVMh5lePOA17t
CIYUaIDxFDK/mdlu1WztCSTjjM6NtzCYCzUY9AetK9x2jdxeYCOoe3ee1JPY0DtR34SVTUcYIH7n
G0JhvxOvzaTpMCF3Lam7dUpjx4r8IHf5nR59mBRfRyvxK9QJwnW6DDGTGZWuVhLwmd+t8dp3z2l8
zV/yl1JJvLLCckHT7JjP6TvjtihSV+ymrdZPu6wzjwWhvoiPFrWEfYPxXVZOpFDpsRZRxoTzpreM
Y44zhCxshcHcVaHiNvTCUJW4xozlK/nrKFf0FCiFF9F4XEs8DiLA8n3/Ii4zhevsIRYtT7FIMtRa
97S+fe0NhcN5gHpPxaJI58dyjEnyrrmgMSZBoa6klngpFTIDmSLMHhlAWXo/rtGhq8doMxWvSBA3
k9z5iwYFMfMiIYuhjsd+Ti5WS4wO67tqYT6ilndptbc4unrpUo6HqnwZ5xe1e5tafCaiZ2nFNo+y
i87EXVjIvmCVL6nEbZFsjcot5Y1UL7049FChlzT0stOsSU5tvtXiS0IDt1VzN+tzJj4baqgfwrJN
aDrIPD1z2ofzzkLhpAadnJCyqI4x1l9DPnkViwvXvEG9tbL9SLVvZaT3PlMfR2rikvWsjhZsVpwA
4vKtimbH1CVqknGw5PSsxFl6AlnsjU17l4ji/YwHk5wIN1p3IxF9lnriJT0TKvNJkKaDVvWbUr+E
60EqTEjt8mc8HfLxWND6aprhaIlm50xypbuq1t5EMFXpiD4Yq0bQuH4XRWzYnfRYz+FnVg4svFF2
xnZxQ44FiwIEY9NzUZ1qStlWJu+I07gNjd+RGBkZVLb8Lh+zINL7UxVTmSbedMF8Ujtniw7vYyFn
sPVGZ8eNlc4TeqQQWkvfoaUj1uUsKDoYWkvdG+Z51FaBLF9WWodW7ZvE6aMlNvY0ZJFXzA9alB3S
sXwzmRifs8GPLXm78Of134FX+kq4bhv+7GN08fwpCmT4bCMDGEtbb/c1z6RPSs0Zh97Rw+pxRZSb
G9F7nGpbYSQCZEsbxMy3IkaYqPRj6kO/I3mba8MNmctXZOwLaqr/OrVviiB4cbhZhOHJHmculLrF
4s9Ke4chVjAo1BJpJZK0+HK93M7djob6loH6azfSMhe6MfMhjAcUYy1eRMUrai19/k7M52h5L2mF
dp3k91qNrBdpI9mXGr1V0qXBXNoavYV72U5Hi2aQ2oeuwnCXKfgGf71evxSabNa64OBs+Br7lcBX
hwpgl/zz0g7UfODcHgvNcBRpdUsiTxAHtOqK8lD0n2P+lgxNoEDl65m1o+trUmMbSZYT46LkpzJ+
izgqwGrYsf7RagtB+EC7qbiTotAVJqLUOUzuR4N+XF0KQbHGp9jYDvWW6nVF12bqtx0jadF0bgWC
VtF8EhJcT6PtWgepbGwGgcJD1LtlY3g6/Ucp/ZgwlbPmu5lXdWZ0PlOfFvWi5sPZlMeAUQ83LxjW
T1jgCs2NJH2UOcnsa9RppIMnZalsC7Vqr7R0pUjxh3UrEgkI+W6c9uMk+uLc7uA/btgaheGKGh6/
dfa+qquDVbqPSFo4vlINSOqSDPfkECpZefJhZnCCUvVDGa/5oloyHCla+3Utg3I02T5FIEXrBS9S
ybHa1JtBErJjH6o+u4C2PExddjD1NYgT3uNxDPppL7TkplpyLHRlKw2wZ9gj05ksfm02g6ptVuxJ
geOqyqdA+0p5yBZCufdOemcaLaIBISmHLDv0iCGmgVzzjIxC1y/acGqIA+RoPgt0aAQ6f9n6kXZP
1vKUh1+c6Ha5nNQxGGLGz88aHTwr3OrZocTzFD1jK5E8STeIBqSW/l1zYwo3JpoyS9wK/W6eLll7
jOqTmh+l+JhIR3H54DG5YnvXDYlbWZG/JOltXL2W0XJYxRSjBcTz1oJIvRZBJH7oy3Oj5DYyvZtK
o1LSFF5Ot5KqHxVA/bZpDUb97hJzW8c7saHrS6brTyYol/hOb/GQoEvZZLf1LNjXLsHKTCB2zgTN
9xOlnEHZ8d6GFjCB6FZNb2uK1lbzUBv6ZRjk20gqzpEaiFNQ81f6UeEu6m5YfGNQTwJ5GMSPbKne
u/I5FS4rXRnLyA4zfrNFom5ithOLuUChPubm9alCJ1ZOAs72yCaGhyz7rKFirhEVzf2Ukde17VYy
BFYwEoGmGHexhJBlNXZrdLmejnoh0cYuGb5JrbehGs6z2hInd69z+2E1z7Wh+aAX/ciic9Y86uZd
aZW08967GJp9ZAXdNcDKS7de+31XxEBuzZ1EEqWqXxU7IZzhfmeIxMSFtevEk2mdxpTJx4mYRMTr
OK6x3lDuxbJ3jFLzp7AJovTJgm0RpYFavxkdGi1N2a3ky2IiI6zC0wPPEbSA2UOSBhX1ZvGuuWaa
yEr8PESIQwMkctjjDKpL5JVCvpWaoKn2hbi4WP4vEyV1QmCnbWpKVPuSC5jTGy38klP1NctvO/I6
+SxikvVIXDLKviq+KwgbRDJ4Jjh1eT3IdUjThLP6iWM4fVgtlD6cMVF6q0122300xuDUeSBbQb68
SYYrfMeqXwjnPgv6C46Sskn87azfEhIXsJ6do585OwTqhjkKBSetfQhN/CX5bHKH4XAjU+IdXBmZ
5uR6WDYmL27nlKsTGUcA0exrOV7RE3MYbkq743sNqaN6whRkmrJRy5StmklIe1A9/b1RZDvqnfBu
pMRSW48FNhQ15HaPeGqtD13FP4ocRql0YCRVrPY0QYlgiTYzoI865bsnIfPX/Nptp4TZvXZvYbaX
8x3KXy07UFcbaO7J4X55BFh+MpXLgCIKu43KcONkP0wPOVbtmZczzZQ6tXQriDdzRxiH4fIlqnZD
TY5BpdSRMhT9mHYlT6OwNbJ3jm4+unE7WEe7uf6MrtZY1E1QNjlhDIv1wcRaVXwmIcj0Sz9dNLLt
0ZOGYKi4XvlhJhMgLheJBCyfzTWrgr4+EFiEaCQyB8Fucp5fq3GzPpi1pxr3ueYkZLzfHa6RfxmF
SL+J3a5KxX8pEtU46tphQuy27Mb7bE8DBelEvtfv4ltzL76TuOsn64/xsd8+64ckNCWSIkrhs8yO
RGAvlH9If3+TI4pXCeS/LkJMErHSFn7xtEtO5m68QS0zvtdPyw3v1dt4IYBvRFv6/O86vl/v2fX6
/vVx5WwkMr1cKj5Oul3Bdha7bhO7NNnseG9iNvj9xwf9Ihf96TcbFY0y97Qy9pUASUslH2HvlHQ6
0EBp+mgIpIE6YS77hfVlhvNds1CCpGwSo3TJKCChZWURqfYfX+f6nP6DPFn8oSjFqUnL0+t1L5vK
6/3nM70Z5/o/miLuSbQvf80z/fai/JCQj9mkm1nF8xSLU6xuOuOv8YlfH90Pzai56kSNRYGL3FFE
LtFuqcnvr04/vJHu1YEj/wN48Z/vlfLTsTRRWjMLZTxiRhgxBu63inlKwtRu6r+ACv9MHvzfx6H8
NC5NxKgXxkSY9kZ4npE6DZW0EfDIABpomzJj2SNqQ4njYwbXQqGUgje5b+NNKAVnNCGVdmtdfXvl
5KxGwl0TUjRta4pr9UEt/lAK/+LLoFg/9heyo1WMI0S6Kd9Q6rEEpS8mhzg0wGPFJpl9+ojJZDzc
jNrdhF4G215SPxraS2KbNbq7lEaneitZnij17n9/k3/9Vj92Ip5MRcnJYpztHxPs3XWGGSW8T/QO
SXh1bgTnKXL6Tbyz/vrI/7yWlZ8+qQ3k7q4TGduiM0sQ4GMdzej07Bo2ItFtfriamLJiN9fJne65
/ybJsi7mGVWQn/l/UTB/ef8V68fWNVVtZbQr3+JxdFFgbVaGACL7Bjd/p/Jr54+N6xdbSeWnQ6ox
ZZIqWPq83yO5s+vtq+ycaSDZsf812h9PKnY3nGTu7kTp691yP40/7vL1Mv7TkvixQxmtmjVT0i57
lbZgkRcBvJE/1Oa/vjM/NiWI73K5DpgrVB7tbnu6+sK/wB089ehq05Ps0mqyh72xzZ7Gl+Ivd8rf
rujHhhVbJMjRuDDt56H4dTv228L50O3aPvVO8Nfb+cv8kfJ/7FITWTC0xcAJR2X4Tkk3nKgIU0q3
nREbVSPJlFpttUw4NEsaDJH5oaGWVY1sn4cHmmW14bVyACU+7j51suIEJp5MH6OT9EPOaSSihSim
+RRZRFLiiN/d60o0ZZXTTdTKXtMkWMpV5C3SHzHBfx4qVX56shpySod7QtFRly86PdNJQda+RNmL
PMjvSa21/zSj/thO/vNsmPLPzPS/AoIl0wo9b3jtRpexeGcMyND2qdttkgsGAjv5HJ7xInfTY9M5
1V7wrUP1x/vxyzyg8tMWVSnVoZTUBFtRBpIwLjx2x2TX4EMzB6gJ3a8xKDaqbbK+9acegOuyv/ox
kLRs8g3a6v/fujN/BGCjjlMTtunzfjFHRzH62OlX+kn//fYav93e69r41+3VGH2TFI2VpxkLJZBb
JNWiej8gIWhSqg4qNeP0Zk1faLeWsKrL9zh+p0fJ8UEV7ip+GWipzE8h1c7/4ey8lhvHsm37Kx31
jj6wG8CJUx1xSdAbUaT8C0JSSvDe4+vvoLpudxZvMXWiH4olikoaENhmrTnH1Ks3S+ytcB0XNuIW
GmmC6rIkyFIKZi2uOIWinDhI5rsGL060TsbJm2b3Bj70sqEjVr/pyGJ8GlJx9lQHqJS2tvwWhLeB
xX7wII23Tcuc4t8E5iOhsMhTPoqku7HdjabvC1r+qiImRoBF0n1xqeIqYXMUZrHOTWsSBTRe4qUy
+D+i+JUkLijqi0SjHTZ8gwi94k/WrPMh/ulQCsznddhA2yzQklDdQNgaO2Eiz4LqQx+k2eAvOv8+
HZNFzuZKl3rH9vxvlkRXhrJLfix95EzqsIRt+mLnuctOnf36/LhCstKsi5FZzTzdlxIy+YwJcj3m
tX7CF+s8lxN58uPXr6Fde/MX47A+uGbVlThePfdRRhiB9jxLCUpWx0laibnd9MuqKee6RQdv6OZt
Hs6RG0K5W/nRys6Xcr0w4mEmq+jBgN3GWXETGvqj1uVHW6amGotbK2UtLX1YxLoqVTIVpvRkU7xk
v7o1aXW49bcs7vNl+RfT5CUplrZPl46RgtsahstTQdyXu3JX5uzdYgoL1/bqu3Hh2nrjkhvbVlUW
lT6v9HBOy32jdH/rO+/P3jSacyidX3851z7OxRqzJBMtShJOLBQB5vgDT/JSlP03m9Yrm0vtEg4a
VF1TFsr5kpkVrznck4IkmGCRLru5Pte34a07Cxf/2Qe5GEZZEsOhyXmpjqszpwxea9lE6b7xn127
Ti6hoDLxhIncEHBE+XCqs5I4Bymlk9f/Dd7k2ndxMcBUkppWcY9VO5qw9nt5U1he9pN68v58DuD9
zlx6xc+qfdGEfxrHIuFVUlvxUTJgPdYCWA+XfD/lP7ytkE8eS2a8aP694/3qaXAxyIiuytzufPAe
HgxO5RvQLcf3R65wyDffGYyvLFrMi0EmaSzb1t2EgzeU8xhir4n2rLjvsntThktkfbf/uXYmXOI9
9VACrhVr/QZcyJlDyQYAKvWUvvY3c/aXzfcvhphLmGbYekIOLE7l3GmmTy90y3eEnK4KZ5ye6HE7
/u5bNOqVoVlcXP5JGZi2nLFEJkzOobE4jZ1s0U/e0UE6qhPNv6O4XdnSi4tNo2p4pdSpKk0TrVna
wbhsipv+7ExC1/EfXf+XTM1IlQffUtJ+g1pbFGdVyEQV3/jyr5xblyjNRg59TUILtOmKfB7pT5Fx
O+iVYybeUkaF4Pbud2uMa8fpYggIY70TfQRkw8DkHMf31FwxgPjThMvzsVi5Wg+N+xHr0bdIlPM1
+Fcn28W2j45U2wyVwrU5TOVpwJ62ZRP/evo2LfnK5l1cXvx6lnkW/f7NA6tGiu0Udt+7nj4RUWfn
3RgkqnsJ+1CKNCj6lrJxZSy9ZGcK13NL5bz3C6JlNIRTVzwoRTP79bl25aoxzmiPn0ZQ1ZbdDLUE
rCixodc4aN9MxtcGSuN8Av70xPkQGnS6+DIQqc+lyThP73zQcPqqBNZlTPtFOvsOQ3LlTDMurnxA
UoUKWZfPoD4Lq0DvcxhpO0o4w359kK58A5dgSlVElkeP83yQnkY6s9pwtix9s0W99g2cX/SnA6UZ
Q6F5FUStMFYCRNC6k6E//vUbV8+n/l9cEpfISc/At9hYf3Bi0m3uFJtqmTvuQp9Vi+weWPWqm49r
5RbXCWTz5Oa7suS1qdm4uPwtQfw08K8eUvXLm7bUlvE8mx4pgk4rBn+EAlOEHxv3+N0Lfu1d/uqj
Xlz9et0ZdmR3/UausG8pgxMid+29beihcAs+YpOoYRkLH/XzOma3kzYz9OlCQ5qAjdc7jXG276MX
GyOTUWFtDwG+BxXbPTFPq+eepr3fSetRLWlN7nQJkHqZHBDsz6IhRsGBuUMxZxYRncp5v6gTgdGd
s2BT5O/7qG6mWpoRWIYiIlKnYNQ2DSL/uLVXQdtNMt5Q4299DU2BQHA4Irw0X8cG0qR8kJB2DBEw
fvrOHgpGH8bNgI+9lfxlfYaztuinq23sDSvZTVcNCodRwpBwT6r9JLF/ZBkJafI2pTijhY+ueze0
1aQZ2X2IvasHANzefn22GVe/g4sBEuSRorDOh5WG0VCR3sfx3c0/fPhvvi8tulZD3Ev+jZVMcvbV
JiI9FqOzwT5nhijrlBScRF7XvjtVI5p4uJ9TlxT6s3dZRSRu30pFjhSCPcT4omiH0sSdqWaLMSHe
GfeSVe3rch12+ryDypaUFAVaet0qFhJzKjxSqPTNWJBsw+AT5UsYLmvJA1loA+gVxJfVLOFSczo0
zVSvkFNTWTB79MYGHdNgHiftnDQV11Yd36c13DyDblzqsjvLh3uDDm6bvGbqm4tWzUPE0e7U6Kj0
J531u18cOrrLUYf6V7IIbUAxmxnzqEpvxtzYegGhtCiOiMKFPmdP29SctDnNZTJuSkWaChwzQ4fb
uwr36fCUVRaRCe4qJtZCDyriGIy534kbHxmeTABGF2mnAfON9aQolCJ7uCuZNhdIOmUUZ3HwkCHI
zEqyfuZhgWEyXzY4iWAIO6b9Yo9IoKnpdbnl2KLEf19usygnFa/TdhaapgaprT7ctMnbkHpozZdJ
8d5n26F88GVrWqjaPLP2TQPvxZshKkNHrzzK5LVbfPhqkKjaiAc9kJwo4YPLwadUt4ssD+4IcyMT
sTqGDf1d6V4zquPQkqcVmo7eWfgyqWUFh1DedxWdfWlctliqu6BdhVIPSiKblhG9cHuVZAe7LGat
5a97CEP6Xu9xBuBFsxRpcRZ3i0GaKOVdkGj8L11EPldXiF5qodWNk8EOVNxqboiXXD7luAga6rug
OGR5GTfJzDdx1Al9OoqSAtc4FRkSS/FZt+48qSJYAnTFOW17vTjaBs0EeMUeWg85yeatEeBeezGU
yBHlpwuxTcrsfaz+KHJ4EjnKCNIW/X6S+fYkjJOpZRIdTvEHa8xUKW7P8pq2eq7jZF/KH+ZwjLg0
JOwvkrSzw3qXK5gm+lmiPwm5c4r2tbJu0mYp52KfpO2qVfNZJvcYjyHBBst4nNs9IAcZ76e5NAu+
g8igNfQudygmu8+2LDYNPvE0ehPpDt8B0kptKkeHOnuXil2Xw3lEhTNmM4PGjOzGdzLtpMh/xJQ6
UyVihvF6JP6d7b3K1Vp4jHIKT3aneIgs2mxZdtUcf8pMRJ8mKgMBCMXKHtpqY9Dlzy3xPEZIlQKy
jJMX3y/nvPqyKe8SETKGmZy9CJMibZVLa7JuYFgMjsVIG4WfdXWEfTzrwnZS53NDvk3zuQccK/M+
Wo26Bta7gkuqS/E91fZUxlWvgmlsOBjiLooXVvphpsuyxTeHJnWM31SJ/DysAlqN5SUhOiZAzhBT
92s3arU17RSfMdYvge/Cbe5GmUwndGyo00ME4XGHesCwT625qZBbYs7IAzw4Sy3v56IUuwY9plk9
SXFEYxBBToqQKwXh0WPXFsF29LyPUMe30jyEfc4k8KjUyNeMfJlUfJwPUOcAdepDfm6SqT+S/rYH
JaATYHh2uHTJslVOvbeJvAQd8NpOWBYH6bKmc2z2yiofTq3+KhdPAxrp0X+zhY6bm3JfIpY6OHCW
IRMpy2Zeg4TPPLgktiGxS25LVAoa0AcLjYg8pJtAwTusouRu63skX8gazWyWRf5HrGirsjol3pNu
SIvaxfLDKKfUj0OawA7xFnE2vhu6RyfQ/LAUeyIZ9bzO3ElXuahLM8lRVUS4+kvIai6NETIm/mbw
yvcEr86QJJi3sTtRAH7zugYKgDYAtKKNGfcgz/G/ZQbHtEaknJbxoWzFyrBvQ33jaso7RTcnqKKN
SOdaQMX2rZT3avEoK89m4x/9MMFJmG4z8Z4h8YrtYlF6zwXvQCse7Ai+mpvu7NrDPkUJsL1v8jsD
5saQmrNuFDMvOp+w+aZXECiqu7Z8U9u1hRRwVHH7aQzsYYQYdp+haOyb+yB7EwI7YB3vy/GulJ7T
bHSonk/oWzhji5pkh1160iuE/tXDNLaxw9l3TJxLGQWZGBibhVgPsAcmtWiZ5JR5SC5boAYLV/7Q
fdr0YUiJEpvnQG9X2HdFVL4haZ93mBwEA0OSWxyjkaIfSqlk/LSHZK7G1iRBmSlQ4BB9MFX0tV7B
liGdzk2fMuNF7ftdAJJE8/y7OGAfV7VsIVtkSe7Wy29dTLDCIPuq1lYVep1spyrGDskEU/b52VKu
2PqpVIxZH9L8jJ5HCw+gq7yZVbXsSjSZYbF28ZUYLfaiKMIs9zhk0lzpsBobNE5TypVBC8fER84s
bTwDlLr//uuVzD9j3/5qNXlRg8lqv4lyv6Xcxynrq+M8iO5KzT0Nerio0PsESsIhk+axeVPk47Yq
3s3o1WMUUGNBkis26PbOR6dTWopjlpLjITWOU5soWTSAtyNegm7cM7mhenqWGkgvRjDtYeNIycKW
0xnmsZx4I03QJbBh4KKiTcABlXzZFq6HwDzZ7aZuypXps1+AV2Dbr7ILPqJoP+O0Q1qzEspjGT73
KkawcWUEqw56TVATf8v0wpU9BA8uEAE7Sw8GvrWweDByCGHyOAkynBhMqoUUrqzG3IURRq5zf8VR
EH3jrHXdZ1UBqWDSxe+nlWvxBWAEjEvAFMM+pOPBeNTZuVMi4YPei9V8ZN8hG/MMy42dwSYR7r3r
nUV+oFIiw2mkbSDTaLESzCPuQlKV7dB68HEzTAmfQ/8j1raCa00aTl65MZBcG1K21FSP2dxCP04c
fb8jMJd3BwMhO4Y12VKxN+/iNy94ytD9Su425VPLBZI0hGZ6QeE2fgzFi94cO/tDQ8bmKY0TGuUi
5KJhmy3l7TTDXxVE3UazFpKAyKPJ2yDexwyIblIzT3UOlkUnb4813qAQ4aCFYwD0jISH/WhW2NsQ
XUMoIv7UPGl8kSImkzVEyIytaNAPcnePcN1s15WFj5Wks95+kXtWesFb3dqOPmJMDW8tlfX0e9y2
eOofZPnW9940fVd2j24RzeMYsArjXMNMowcI+I8E9EEq6HBPLUkQcXzYCCG+rCSoGcpMCecZhOXW
JuUYF6tjksYlhd6MIWhRdWtbVeaWcI+BpM4CVnzVzmI0szUTr5e8rQmuHlt7o+Kfq9vxFe+G0w6m
Y+YPWfVii6NknxRUlaWVg4/RH+M8fdH1GEvRc0x0lOhvUVVyJjMEpiRLcqJVXovp9E7H7gNx7eyw
XLtoszV0lS4630DyTmlaoLBvbhtNHAIZ6oStOIHaTl3liCljUrJatk13Wuv3Gj03eeSv5WjraidE
zVV8rLHIs3UfpJrdYLLpdMmRFG0XYYUfcyfJH7T8lPsE8TIKnbPMlpybRbhL2bGmJ7OZN/6tJD2q
6dbo9tV4KmnhxTdlevL6tQLQ0n4U0caiu1u8ejiBLMt2MmWZB9tQQR3bHxsP0bh166JzaaVjUy+L
6sYDKeO12dHUvfuUdBeIRipaVlzUhpPykXKM/xq4rAeX+ERW2Um04JEhvw3AmuCDKOjPJcq7Ww94
1NqBjQHLCHuv5WvdX5QpFxIO6XIqygIAFbkF3jSJHF8YpIc/KlFFX0Gd2XQTjTxctG11b0nVRmkE
3SkBwusz16axX01KDIp+odTIgTDwG9TSTHBelrvGRoENx2fV1jiq7C90m21rxVIEXklb6/MiqWct
PVpanZHHWjlsl6KxV3kZAbRZt9i4yaWQ9FnWx05iO8IM2BnI5zDIqURL1C5nboOkk/V8zpaXPmxU
H9An0qrfJzaS/wAHLpnpkCvZTteMINbKitZtgnFBoOAffaTWE9d/rVJIPgCiQhZ7zakR+bztoknq
9aj5ETjiRohvgvY+PoujgpXqzxTQY6qC0R4ttiKsYz4qk57zKWpY+LANn9gCyhvEu5RAFA5wngl8
fxTNc/8egIyD83hFPMshjN/LcRWQD+dWtHYfilTdWlYLhkFb996dVJPVZxZzF896AqqLYGaZw6SX
t5kb7DRy9Griw4d4RiYi+eZ0NUQ8CzqfzCtrpcveKlGWNjbDscLJHOILdRed8SyJchIorRN072Ff
3wVoibSVljy25imA1VbZ6WNd68s481a+225VNuC/niyviQ8uQywyU4AOsLjGslm64vSYEed+dNfj
Nl3lZEG7Czz8t+jUp8oa4fkxu7PXyqzcN9vqkDjJ/Lu22bWS02XiRae0otPVot9YTX0vPPTniYr5
CovdSHtGcRdpnU6tBDiy9VG4GMRL3H6Idzrkrl1hHmwtO2YhnGzb29vu56+PzpXa4WVQRjnaBX4b
QYwT+INQxbNmswf1vm17XHv+i3aEHlltW8R0PXO06/Uo30M29AcGVj5UPJ40rKmNvtKpFdCqqOD8
jiVjuvcSDN+sla5Vei8zM0jRyYSr8PVrCvCMMlzKSrjqrRK3X+q4WBZLXTjUzUBOGXOV9XTRlDM8
wX0BTUeVv2nQXimj6uff/1RG9UOKCRHKgk3u3tXgbaRv+hjqtRqqflHJNEWKz6vxoIaX7xqe4ri8
HVlV9WZybBKEgnHByjhgHvRgvrGg00tWV3gAKy+4QwBIWYouLsU989aMXyqBTFdP2ObUm5Kx0xqC
WaylN3ryHsFEqrp6nppidk68TI1lVW0j60U+u0v7HwTGt0m3YsOHIRKQW7VV5C04FDPbFsknAeHT
XNv3AjDfY4n6V8WIZkNdKyp31WAJqs33Wma/IEXLmBpj32SMCR6+NlYs3qci7GktpIkFhsIt7Ulq
yo4ev6reS0/zWSMLtOuxKgZnY1i3r0W/ig3M4IcsMVa6P9dHa+kXez9bpb3+3EbaMtRIDG0oYzSv
bru3ugYEBD56JavuUr11xlift1Bo3PTZ1GZsltT20TRUJ8OSaOYbe3CpNJnzgIDQZsuZspLOpuYI
Yeiw0tK1rcd4cGCaUsgIpbvMlg5JU8waDAn+gDuVM3AYZVRClGg0R5/lBqRNCgEKfXQqidSmGuul
FxiLS/iGZ85H0c9ja3DSNpgMWriMKwkHb3GK4Jq4g7FMcgqSTIw5We8NoButfG0jSnw7RMQw2NwQ
MuqbliizHvCUbn3a/rtOcmF+doMj9kjB7tlUEWIWvK4Ma6ZY1GbuWIb5kWtE2lr9TA71SdrKKxhi
jptqs9hMZwqyJWZUGkq0lkSC4QgXmke8TtvPu8w9hqNKckw3SWMNC8S5QCQ92MU41ftsacs3hXcs
vNDpaSD20skfYkcelXlc33v6sQ6CSTlgwdY/03xYjTJ+a8GKl3w5LUznSQPYCu9wj4F/jIxZWIm7
xsTLJfHFyM+SG6xd9mtnKFxpsJaNP8NsVym3bvmjk4eFXIGDNeVvmpZXL8GL2r4sBk92837YGCp4
v5RKVXFXBw2cElaP47HLnzw4bpoLLbCulyWJ01VazGKQFR3rXanDvFyG0L9iCjxZOBXsFZv6c8SZ
/etB/trgc1H3rtxQ6esaL6wWAKkrJtB3vplctSvNrcsoGj/MA9fNYRiF2oMmlc5AZLxr4QW1frSm
NNe7ZQlTT+kV7GvY3EPSfId+plKtaux1HsEVTl5DFaFaG1bgjbq1kquk64bLMCP5jFBgumQFpp2B
ik4NKk6wDs6pUdjuyR4w9kgYoyTKKcpUATH168N1pQl9GX5TRGHL8ODymaj2BTXKUpaaeXqQLLZL
XCmROa5//UpXvpjLKBwyRVLVppC50cuH2Pedimrlf/bMF01HOAdsaFl8bwx/wcehPmh9c3SuveeL
Gd30lEDXErMDV7FL2ruEle+v3/KVU0m76DQK1jcdk0u3iUaWydRvM9cnkIc0tVR2fv0SypUe/Jdw
7qdpWNZL0+bAdBuZIlwIV1bI58FyrYdUeWFBhSBtRIkkAEefLk9//apX1kDaxQydjopsDucPJhAT
q9DdGrpBPlScXz/9teOm/nlpQYXJT0b0nNSY5Imbb/yR9iURtWRRfPMK15Tyl2kuoVujWTc0PkHk
gZaRAcoqa0QZsDy8kxLYcwKc50miLxrRHRSmQquMF805yTzQHGh6TpMD4Am1FTSZSSSpHwjuljV4
R/qwc4vu4mC8mqq8TIfmm2/aOFfC/qJCdpkCU/jkQDU6R8XH/d/02rYqs5lddyvYUiviBylfprNU
PwVD8G74FtSYk9HoD3ZqEoIUbyAYJiSQ9xrauQbc4jwCjF2on17IvBSdfN+eD9RSFVLRrPMWKGBW
B4bnVdQOanA/rjwvtXIu4jdzeIkMuhsdjMshetBVd0H02dQDTs7iHyfUnejiWRgDYxn7N/Z1j5Fx
X0o//qOT42tT9NMJP0S4rDFcdRslJryYGlWLsGZQD7H/8fUC//Xe/7f3kR3+eUirf/wP99+zfCgD
z68v7v5jF7yXWZV91v9z/mf/+rM//6N/7F/bIP3MLv/mT/+EZ/7jlZ3X+vVPd2ZpHdTDbfNRDseP
qonrr6fnPZ7/8n/74N8+vp7lbsg/fv/tPWvS+vxsHkv+3/54aPXj99/UM1X/v35+/j8e3L8m/LtT
1tT+3/7PZxm8v/5//+zjtap//02z/i7LmqYBtJK5yoFH/va37uP8iCL+TqqnoVimqhqafk7RSLOy
9n//TVLVvyuqqVi20AQ1O/0sfKvOr8Vjuvi7bZm2YcoypF/1/IT/7/396Tv693f2t7RJDlmQ1tXv
v/GK+p+HDUPotmVZimyphmzzaueP/PPOhBatYRmtqrI775u1G3aLNAb6WjMCzwe7PGVeVENOro2t
YYO+7G8IA03v+q7MNmMY05OkYP7S8HvQZD1IZlWeyFKjoHHBse9FZ4IT9zo/dJd63Na4Q2NpWeTR
R0PjfdFVibqu6MoMSst44Y0+g4oOfwD5gnyqLeFB9I00lsznhwuvm7owbStPMZ/bTKIhn7jjvnfZ
tOopfyaXqXYv4TWUpMYCYp3fBbrsn+JKA0veZtlC0b3glMpQSAtApV7pPtVSF7f7KGNd7hFAs7Ks
zLuLvNpdKJ0vnZmm0qlR9Wim6p28zSpQ2NAuileLxq1RRkgfqZuOvjjKXmjcNDZ91HDEkUwrE6FP
lKYHK05CqEnJMiTocl22j4kW9WzXBkR6PRMpxUx6CdAdAC1H28zrcPUju5nbHS74UdKgdKlDnEEN
oqNdScYdMXOPRS35+9EYjLswKLmsPdWEyluKO6vuP6GbJUBFRIJInsKXJCNkKdP0vpPGrVsYxr4s
n6qirG40X61u5MGAe80xmrd2EztKY4g5gmJKxEM+M4zMpGgXIygLWiifGYvTeMgtaxIrVXpIRvEk
ijBdN0UGJTpQX+1+KDbm+aZD1EDNWTaLje97xkwo7cmX9V3S9O7p68ZSyS/J835fmp621qEfTYM2
PkgMpUe3qYObrgp/5OMPLJ30ouABr4cRC3rMR56V1JOXbt36i9Z3recmPkHdAEpgekxPHlAsx2IU
m6h+0C00STN3TWbfSKEf3ZgBNEw3l4Kl2qf9A67De6vPjlU7a7qhPVIP8E9RoxiO7u8y+UxkypMc
f3QVPlUySou8oHTqqcVDoAz23OxlfRad7yYary8U+u+88I7uPVVjlcO31s83+EPNpYQ/VlrmShfc
0tGi+diIBe94eGy8KtmonlZTxW9euzggNSsr0s3XzUAS3GZI/HQjl6pLs4Zm2XlwmNkGHvZWkVp/
ZnaaC4C0zWc/3a/O97UuKtdG15zGui8PXzd9gUsb/9veKpLyEFP6g+GwKyVhLWulOw4u+lH5Xzc+
nCJYiF5Pkg0/fT3w7981edisJeujaZNgFXf+MoD1REIaN3kB93kwLaB9bqWpTiwq0ioAVIWpARUF
RcgBkDSZES50rDYNXhuW3bswVm2gpNltFhTsm883Bj2BQ+muv37T6hBvw0qRDoPWr6qE5QgDOcmM
YVRsq0q7V3y9XxSjIIjx/KuvGwhGf/zEWRgvzLGko3fOh7QG25+DBmPL5fV99c9r0Mg10Iyy5FOH
IrABJwL46E4FGVjpyd4Nm4Q+UvjHTzBHfMAhCnGW1Rly/fWwdf6bRvDcaU4f4et3Mel+szIEAhXq
MJEmIauEqd2z5g/hfQiaNa2204tTBtfEgO91a2iNz7cGLj1uoIDJg4KQpPYgufzr0f5fj9J9BA2V
ZD8E4qV9lEo2dLFVF9i3sWQ92caZoDT42T7JXQ+AbazyI5SLaSPR0JPNkrv9eDcGlrmpQ2o2Suzv
C0w/IClTxnWzW4Ssk950Kk3t6CvPWW7DuBs6j+ayRk/XsMW6kQdv3wSolArlpdMEo4Q8WmQiK7IM
y6UvFiJrq2VdR1CcDCJiFKWwzz1yKzkUtOL8IsT3FPieM5pu6Piu5gLTd8sQA99Ip5esZQXPj7Sw
bVgtZtXeBaXR3hlQhjwpjw5fv8rVVJp4mu6vPTMKaDJx/MfRDnZNk4Y7qS3BGdiV6nzd/fcDVlQo
y4xikNsLfxP2UIOVxMwgwv37xyQblanhySjq4ry6CX14pI1lPlpubJM8oWh7pan3AjrcIZKTBpkQ
2CPWYLmjD4q5EShcOKzGTBqz6jmlhdYlo/smyxK9Rq2qb1qrCLaFbginrvL6FZBUNlD2D3KaMKil
KNINhyQU3O1qVVmWqqxPCl8m8EPS0ZDFrbuu29pM2U3r7lovYlQ3Xz8qknY0O4G40kvVnbAtZef3
Htw1RV37WQ3Z/+t3IujVXebq7YxRE9Lz+e++bqKUzbZpMymFnZT0tD51fS4pyDl8CRB+ZPiwF+HX
6EzbN1qYUaDp62Mrx/UxYM0xr0WZOrUfQ3dEF/iJ4An+2/nRypZB0LPZBmxSvphKLO6gdI9HWJ7k
txrG3devlEjmFA1I8S2gwH7NXMZ55tILE4WEVmfw4pnNrKYh8bFsYCoBcp0EzSifOtsYFsImQbXU
guRWl3xgH9W4i6JO3ilmEd/qSQ7eLSZu5evu103So11p1GJYfN0NxgRYeSJv26QEwxUbT4mStvMg
z5vF193RS0kxUKIThgLit714T0P6h6pY8ZOnM0mkaa7MJb+Nn8IoYVergp8Pmqq7k8FDff1eSQpv
XSD8c77+ld1isCoIFsYDByc+SgNpX5HZ0Id58TC4hO6JTCKsBFTbk23LPr3kpl/YtR081Ur7PKpm
c9DSuD8pkbSUjXJYe3liOQLSpZPLibqvIyVeC8nPFplVW0erI8JJFSYxHCpdVtGsPYKNnVSq7H2j
gvEbcsYepRuHaeap0uJrWTXUgb3veJQirA9EFpS659EKDIzcdWI90zaJlyUH4GZAobTWmlixYGtl
M4nylqmPeT27H7r+rh7Kr0KWIUBiZdyXvQ6HIBp84NM8EOUNSq1OJr9LHvcayyB4/gGtRFHZd2U2
HkxVezFSWbuPOSgzxeirOc0W9T6JCGzq0pL8oPO68N931fPdrz/+erQYaygDiODSQsqmg1CNg26x
Xi1MSoyuW3pHWeYjxE3V/tA5U5MyXraDAjDf1HPHMzp3E9aad6TyCmYyUPLXIW4QVNbGeCO5pbZS
03AbtV4MNn40niRXHBqljj4hkc18EcRvlQbwO7C86Fj6HRlZmVJBcVuWCSjEDjPkSrhat1Yj+nUa
GOiVNyb1BumLvOxLrwOcmusLUdiwLK3UnUd5bOxVzUTSnIyPLuhyFkAIj1zX91l+jwQ/deFxBGLt
KEVorSrpHPHTdNVtYDTxvJdhcFGDlpdDNBAo5OGYNapUXWSseEPZytaab7SbNjcG2GVJcGQFHw0q
cQdFVa3rpNYeZFVmGVkkTzEwbK3Svvyvw5MsFMWR415eaV5JNso5u8mwCOVqyExI6hw5Rm08W/mD
EbrJq1yTXlAToJ0W2m0tixFB5KC9q0hyKRR6L0XmSc6Q9OUWLHq0DwbFo7sImxFuwrjMxNihESRO
ue+LesdiMXIoHM66IvIe06QHlN+Mb3l+5pW5DTElAx0pU/KkD0mbRq2K9LTLkPH+GEO5PfFE7SlH
Zj+1a39Yft0dlBLlQ0KWU3/+kyC2iQYhFakzoT/5NgRWXiBSmxD1TGzuIqs0ttQ6PiPZiCYgaOHh
eiy9Ii0zb0DZVXO4FDlwcpJ/GzM2t2kUt8u0S9pNqrrGPHB72EOleaOEZbP/uhnPP8kRlxMnIv5i
MbxoMnTDlhJ+pyk0sLwOM+MYUPW2jY9BCqVHr0aFEDRhdTRky6ULpAw7s62ildUy9qShQbhG7RHy
Z43mxoAkQNJKY+7VISR4KRvRbxD+iVBPs+/t/8vVeS03rixZ9IsQAaBgX0kYekqUaUkviJZpeFvw
Xz+LujFxJ+bh6Mg3RQJVWZl77xWXTEPsMf7QBSui6g7fwiEbwhyhPjDGMDOZoihaAitSte9UEX8K
i4w5KVgd2K0hwLqLesnNODuKiXjTqCAz3tXUV5lb87eMkvOYpfVb3k0lQJdsPI3YBc7JGJkemRvl
e0UnpzPa+bvVs09zHsAuqNGMtk2OB70QI6tEO3rF2gEqNcb6Y5pYUbJKuOea7MFHmZrf9UzkmV4M
qJ9wz5wiRrRPWicec8WtP0bdAtHamfqBFVp9kTHZUPfPt7mz+ok7fU8Ji13WR9HLZJcH4tzzv6bb
wLx1UpelT2tvhRZ//+fzUicqybDMC63G5FpM9LGzpWCEpSo/qKeT24SwM5GCs1+UfZCnoL/2dZke
l2Yst1Vpaa/d2qthX6Me/v1qFXGKMRSWot+vypKxmGMp+vH3w0Q1nyNNKtffjywoBr1qJ4+F1p1G
uiE7Citx7BpS0K2hhJNhsvsgwVD2a5Y4B64KQIymbhwRcMmdqrb6aYhSLWx1UzvX5hBxVGQTka9y
RYuKGDE9TsNMsUQeJpq4omKCPmZISFxTJYoWFQ1zvv40JASCL7rNeSQa1GBetOqFKc/XJO3pG0LN
HiF9+167AtVYVZXnaHb7E6bm0s9HtXpTtOyMGt/0OttBP+CWIwAVyRkh7vVjHPdIxEVWcFNfJ1dG
H8RsCJ8xUHXgunVvcyN+fr9uuAXVvrWkNyvRKFqxyxguiMgkU4djUmX6Uak1O1DtkTDH0YBqa5nR
m8lpOnJqgoS7U5nUrPQQW1DXrOtbIlRUeKPZPSbEsIYyahGYj1I/1rygW72J/3SK2V3myclCKy6m
c5kTp96rvXYylJjU+bG1wXSpjBHJET26nRT7yDbaAxCM4ZAYYt0rRlUdnTp3d/nYxCdjKZmPdsiI
S7ES10D66ZPoSCGaaxJOfz/8fSNJGElWQz5kpVk8gVWYAioutum/lckIhZz+9TK400Mn+oppsFo+
a6jNK85DD0NLm0esrrKB6qJbUBqqLmrDKba046yM+oGc0HynrCNiEMna3an68kTTp9haDQkWmjm+
5zwTPyUxhy6Sw2TTAIPTusj6rsryEySQ9pZKEuFqWZZPhquPoEJYGXNjsuHRjUqozpyJzaY2D6mz
tMhJx/SykogDTbAkTHVCHmY27iVtNU6AdtJIz+F4jV1lHgrfdqGJ2XmJc6hhTat6x2XZTz6LWSjX
jLzwZ80FAXb/NNmlJlpOEcQzu7bVF+NH46rvpjS6m5IJ57RMFO49FK4PUBxpXTJQd0MNYHAWEgxJ
JqPlPrqz42J2ADBkacYa6uuaFJ7kaT39vomN4mGyOkgAHUxMrbsn/o75eO2FOVz1+3uWDgzDEmQs
/37uv19gPS0C1Kfd9v99oe0gMrY94jIVBhRle/wgJrW8VUtXewsPLPj98PfN0ixXq2BJxSNY3XQ8
gZfE1ENp1qzo90/lGhXV1Bx5xdkfZDvfikqfbyjHk03lRsrh93OV0g+XUoGIfP+OIU2Xm9DZxEZl
bfzfH/h9U2flUZmM/PL7kaKD0yEC9KjaTnRCq6507gldRvSfN1WbLZ3XFOBJ+qkrj1Kau7woahQh
qu2Z+sjkV/T7osp+UIFpvptHzkGZmnUz90aHIm3uD2WBNLvhTjAG0h/H+/hBEmRpZykicwTnpotK
gEmeu75Iu92S010QfkEQDKOxqP6wK/gth7E62OtLGuGbzYpgzNZQEC9poJjGozXxY27/PZgJZJQn
5a81gUM0zGNzl+irZFnxsWk+phmB1PpHUfTbbr45J4nHpJH/4HQNVN6mQ/R18qoq6GaVcWNVk5/b
rzFxDBnEgGR4ndNqWzv/JudnzuOdaWcIFq4uD9yxfIN6P1UJ1Vm0Bzwc4xePf4wMwmmvFmHE5Bjq
Hen3zUyE76u9kG+o/r0/HBG9rXoTWKi0ZPFXrO9N+f1btczkZSec+Ft8IgUrzEEQfDhAS43qsCPK
WRlwIDA2R8prgkiw8+1k/+1acHX1h+vU/mygsJfvMdgQIf8mJICmiLyJEa4nOHTWu8ZAHv1wjHGl
4Hkee0yn7MI80AgrobuSa8+fq9AJebASZiZFtOPfSrCAUPQP/LUa8T6xBsfJ8IZFbFd0hFKy5NGs
UZ1z090sgUY1bNiCdO1PRVIM0ZAxLxQW9W3s4HtBZ6L+lOLWFjGqPsoulCJm9bWkn1YLBSn9LEvE
83XkZepLbhIhPD8IXhhTh2jJ2bmYbxFWOq6NYvqYZAYgRtmkzcIo2sIVkHtl9KGi8h7uFwBdq0E8
KNWX4OzotpxvQVbi3hHkqbnfUBdrJaz4pevKGKmtfhwVzC0vwNjDPAQh1SukntVxGCev3fgVYwOy
3jP0gXr1bGi6nxOR5xLM3zcCZeEbnhTQcZzEy2N+D/glHjPSvPvlNnb8rpzkGGTeudwZ2Wlsv9Yu
GHgGkS+CRbA8VGbOt04I+if0VwQR9LF7ZWsj4W+CZgoK1UOOiAOQWITK5PlYSUkC2vCPhFfyQoUP
GEWo264mZdQjvbJnPt5yxXTS0A5uP/urHr8OTXemp5P2nvFN4Nsw7oOESsxF0qrvNf5mYgkSFC57
jfAfbYNFwiRgOZe+IQ9otYn/xL+Tjr7zjL9nGnemEyyj33Gy1H3Qmg1djvaA9DXHrPWaFVfQfCsp
3z+KabBFbOv0SH9RNJzgA2m/WsPOJrZ2wmXgaUmgp0fOZa3+ZFgnAwEMO+cQgFLq2hBEgMwv8Crx
+PQtu9A9c1NVdrPgLLjL5+bO55So5IazM5ynu6hegRNsT9gYpPUdMcXe+cAxiFet0WYeXcdPo0DM
O1VBzwvGbrPiREtAEwdQI9T2UXb7HHtK5I/E+hB53gZOSe4KBzy6gz6sK9f942rPLRK1+kFA9fmn
F1vE9dwSJY3fLtApMgwf5EGrHCCTRPUVTfI8/m2I/czbxzjxVOMWk7e0PqxtR0dot7Lttm86S1vy
KszHfuElRPYurwNWFucd7mWJm+SCTLbH0LPQ+0+flSjyoue7N6DXXuwkSLNwzraueWjImra+mYvg
pZghQpOHXJxNCgfhBNTM1nzozfMSHxyazgbuEs9Nr1L5p4onQ7n1aF1jp/WsQSVXLifzHn3xMW3+
9kDb6BJzmbtuQFYtEx3cFF5kP3TEdWS0BjYtGnyeL+vqflrJjoWYKc39Su5ClnzUYiQyO9i+FFSl
B+EeI8JR4ctwW93jGs1tQ9ISzoWUZsfMqknHisbs2apeBA27uWUfoZiAWJrJ8J4vpoOiUbaVegN6
selxCdRolBorlMD98qtRc6DaWGTxya1mhoS16tPeMp6sCbaregP+Oqhv0xLSxCKBKRkvUicIPt02
xl9t+mcN16rZcViO8tCJEcQdXeuaFl6vb0XqrbL2lHy7Vo+c8ljxx2aXzA+d2dM5LY70cLx2rkAu
0y/dUkbi6VuSI0Y1HJQkF+cn6b6UysFMtirW1/piEWtj7cyPMTsoFZ4Mz0XgzUSh2cLNm4mTb7al
oA2yQ3ufTV/cu+TzI99ys0Pbh4oIODWwHuAkvQf4xkh1vI7JFPze6qTSCR4DOARtjQQsKDAd2LSz
0ee0Ct8M0ZMbmmHdfCBjDfnY/frIvsD+fbifdc6dxQVLVhGq7Pt1tMIHN3am3KJrHGbWChUChEfI
8bqcon0Zzj2J2bt02sHjMt779mkG+4D/6J7ffyTxPNN8LNUuGL2QRwvoDdLVMsOjovzqFUPf0pqC
R7ZR3QwXaro3ABrXNJ8dFs8+viJuwvBIUjyU9YVhjlUvZrCmrnX+fWNDnhQOIc/rQcSQllqIn5Fb
gv4pF2LBEZAPoTBgZJBRrpeYbVjVqiQ7dstL1wxBQQe3MuZxM84K7ThwolC0DA7Exam1G7I43e7Y
EbNdArjYGxmzjnKAeVdW1nGl6eyljPU281msK6YDm/t+Tp9k2yaHDJKbTgvuWMjm0yUaILBhdFPc
2rtZzjhJC+vazi7JLdlIu0LYxsa0zSKkA8kZpeYSmr9iDKo2p2nqDGA3lnGc5+d+NOGRwXZZZF8D
ow7yWNrefctKydEgKQDmYcedilXI1HZ2/2qy4xalsR8wKY5a/8B4FSU+ExJq/ciinoKrkGZAG6P6
YOaOz27BztyX9WejtNfVBfa3xmdaVxEmoZldx8VDayLEamV3+H1D6+1zLp3XuuBSmBoygRNa5Sbn
zd5kU8qm5iJs09g0w3oo2QZnYD4Nx2+h/l3rZNhmVFnFdFr6RfE69t911HFLPCfG/X6EQI/lwwDl
2FOBIIA8lKpCneKbxkA/c9045oySL9Cit+jefwWAxa6G2YW9uyQSWTBNipO90EuI5nCVUzUh8NaK
g9YVb6YKYdBw7M+5PpDHpiXPPW5XPMAz6EPmhpRyDqXHDKMGA8lt3MV+lGR/03XcJgSfxfbJSY9q
Lz9ZmgmVN1T+CAD2zsjUoP8raAnil/b0CIuWsxTY/CPz22DW5nwLcVWRqih2DLHju2k6iic0mk4g
HAXSmgJVPNmb9zT6aXmL4Ew63v0rmAmXnezB29AotZiuwYvDozL86Il2XKcSBSAu4Q7EdgVqIj7z
lcUC1ulkp0nXKeb4luj59912KU704U9YH9nJFtylqty31vowai+iSW9Z17ynVvde8P9xsK5ApI1a
e3Gg6rTPYoz/tha38d3tlT7r81Q8jkoZ7+uFawDivDuaXx28mL5gpK/B49lW/I2yZqDRdpHK5V8U
j+ZCysME/I1nwiVKnbi8VNNpPznq9wSVx3cYch9EZnqs002O3DYyO4cj3AM4EuJTsL3hYI2UvZkY
vlI6MHch10rqfIPFI8Ei6mUZBUQxTMqWaQLyBHTIoAqtPQvflMyvozXMr/2ABWvqBh90z3joouca
WtwGJAgKx7jRDubAdxt69alV8Mc5YQPZ2DIQACUV5jAbc66ZbN5I5ULjUclP8cQyLXe1enXwIDO9
cZk/PMfEBzhA1Nw9P8Yon/RcjkN0a2T7s8bTe1t1PCvaszvf+SnTzkxxD1YfQhhEweGyo9trpxXi
Y8U3ZZjNF9N6xT7CMO9Jqr4WBWqOqSf712l/kg6nGtfCOrELhRnVei/uhvI2eZ5SZJwO+bHD/L5M
yyFqlmBJrbDM/fqcPNVbDnTkcBHWjL+UA3nK+oRViF7HW0LqeL0bxY6Nxa72Kp5qzEQphbX6lprA
AHZQZ3C2oDUeuZ0Ai+G4/nZsaLahrfnx5PN+Pe3sGlUciYKonY2r4qDN3rbAVgOwlZitCFKwbIrI
JfecdSGqvvgB9RdVgaNhj/Ax+zomEmW2SOrre/3JzlW0fj5RvnkxFdU9L4J78aJ0l0RcGb0rW4pj
pWbU6EX6EXBkimOqxlID1dOLxj0q4HV+pZ6dIy/HXMW0EOQe3ak46wL+ECdI473WHLSV4Ct4lsjI
cp8rgp+Lf9j++Wqnkja5IrLbpIf0kb8UUDr3gYOQ2nl02z+6dlwMryBUBbpdvWvvlCPsPb5W8aMk
Smev8Agj4yKn3TKBTd9J5SYNYKFwP7yov95Todv+auaPcNxd+9GlrpNEW45n2wlmcsTroHeItn9L
7gkkgYYrWm4qyweuNYgQFYizhq65r37tbKYZjm2YxgAfA/T6/L2ruRdpAGpZxjvIjsYzWJdQXPod
cpHv9Tgf7ZvxwEzi/iKFasGIGMV7MWfzacIvKBC3FL62tGo4GvmhocfaCfLBqsSnKfRo3InIIzm+
tEzh+oEpm4+Mr0X176I25/leTD9X9Td4rL1ie3TxM14OWlBVjdy+rqNs09BlwnggQgttxmbqR83T
Xefca07A6DPfUVGbHbf1Z+T8zZ1Q0w6IPOBq6OW1W65xxlD0SgGPlpk1e8EeXIYRBVqenVQlgIxX
Fq999u5mV2pWXHFpe1rlnywvfBrF7b2VfiEyEAbbWbHOav7aU6AYd2X8enKWQ119guEe0p/EPoOV
gzDe59csex/VkcWHSA2Qxp6OGfR+XpEv92cvszmgx1XYDU/p+jzo+1KHEnhnVba3FAVD2QAxtS/I
6jdklejtrexfXNfe5ABjFW+NufvdjzGyNyoJEj0EyQc2Xn81d8bPkFIIGlzhP92Qb/HaVGk4W2Es
sEHUEz3iH0V5VvDfJM6ZABglepTFt6Wo/rI+l/QSQC0k+wEecrKP1JLyE2+B/qUm2T5ZkYmDDOn1
ncbt2ghfgJnnOY30N315n58Qh9M2LEJKZTcAzyiGoyC+rRNept8a9yPhr86rg2KRxcLe/tnWeBEU
DCQc2HiXkRnE1Vo9xNWXfX/e9sPoxeVDdTdXrM86f4Ghko6hX1P6QWkT/ud3oQvwhgyRxWNeJVuu
enZ2oz1qnE26d3hujrZTy92EJTD6oiAEZEgyw42Hp5QvPBTeXziBjMlFu+tdtB1MzE5wX3L5TR4T
+QoUQw/RUd06fzULGomPnbUbuWcszno4OS5yIEWU0PI8EDIU01unX4RGwkpMkINN8Mc7CigoF/vE
DvFFtDoLZ74ZuwNzY9fjsa0qhpPmzZn3rvQEw0eyU6qUF0KjozJq1YVhrBksNNHsRNiBTWnT28vi
IwHfKlHYOMOl6TPXyzPWw26ABpNORVCay7tmJUrYOSa79SCC6h0ZExkd0ly3GHowwaqdr6UKmSkM
pD2nw34pdSyaE9GueCtzYopsR2l41Z0osOofB/3uklK79UY2n5tWRckLlaIs0sZfi+qxBqR9rRT1
XW+mcAFibq9BK6w9mkqIMpLTVgUCIUZ+3asPFT3jaTSedKZqGwXUMTd/9jaNnfFndPL9VA3facEQ
sDKWmc4z8zupU5BhbJhMAHpRNXxm5r9u7yzZPl3z18Gqv92spMcxBDjYQJ7F/pInjwvql2bqXi2d
B6HiPtu4DHeq6SY72lJx7mzzRQTFTGYCDVIlDhOW6EkQCMh/9///78e1OCQ0Rozn+yeky5guZdEx
phU0gKpjtao5c+pzdFIswHtSvY6oqkiPOkbcTrXA0pbxHGzkkETM3YdLMrkXkDWXiWJhLu1AiexQ
U5e3BhJPvIrg/rX79+ALPQ7Frr3QPHUTQpGME1VT70iggpt4RyCGIGnIlfuRqmHHQCS/RQ5HtRet
uLcXHnSHgFvxzkhrmHFZkeU/3hKOjGg88fWCJsOwHfBSeSTajArWw5Lue/zIDJc5+dtE0WJoZ8dR
Ny3vivylbR9E9GIyjyo2XPfuZt9HLzbRU91zFl9k+zDxxC6UPqvfglPuOQxfVu0hKg5J8WKm8M6a
bc7fbEABJuqPj6iTEneXthe+J1YuinVbfBG0ylOvABMO5/YKcXJD9GwcgLEZoVKT7oPzflPEDwnM
ztnLjYN03ybtar8ZpTcUe5pNN76JtYfhDgfEtHtIzFPfg7M6upjLuF0tH5K7EweqOAxxu12wtslH
kkxc+diz53RQD6poP3IYU/8s6VklImH61BWigsRmuI3tVdX2VeqXxV512KK/8ulT6/ezfFTlt5Oe
rfFTby9iNjfDpRLeFAcuKVqM7xlRapSlYKPqsAfP2ekPK17A8uBoH8l4GLqfyt0t/G4eII9X25My
BcmvprWuvGhlwDvtTdY+LLXkLXMSFnlyaNLta7WvC+0xsap/MBpDvWwe1GT9kilgTVTvCbZje6aQ
lvVXM/JkOvTzft8UFYZhd3yb9CjQm+ZnAkxXD9woPV5DocxP9eocMzl9uQwTtxVRTchfdiNCFyO+
j5YVxDaOuuywjVEdaiWHDXsMnbR7GxkGSaX/NvT4gAAIsGRh9yEwQr83nFvXpSXgo3yTRtjbp8W0
9lpiwtgZ+QklBejkgEou3TAR+PlMa5cu7nxpmngNrWps+JI/889dYWc7+yyRh0TMnivFIaeXS+ew
4zmYx/csr7mws4c8yZxwqCSO6nh8bo0pVGJ3V6mRuTVqzxmSiyHI0lqsXmEMwjGl0OobmU1b0nZC
F4GD32T6sK9nziqYFDP0zpZzUpmPDqb5hXN646Aa8GRV3kwH9ntr23qwSgImlInNt5usd4isvpHP
8jV1S+uQNs6LCsiRbaBr32Ra/FAC7MZ1XM5LlbP1p+oc2JSyaGKgyGZH02qGJzobLOH81ppqFCmd
hUiMi7aZincD5yMTa7pmBKX5FUKXcX5qJdpc11SeplhwBDmq9z4zCf6bgjPyQUrapXqq2vSBDcpq
ZJ5PKXlLc0btJiF85jA61YapnNo0yq2L0voRjQgER/vookYDZbbUZ+eu0sMN+p1PSXQtlJdqMuqr
RE0z2yveVvZQZSQSLB+Kf8kUm2G9UlfYlR1kLiWCAhkYH0cKk2zMEGcwN+zTyaERXS+btSIKO0dN
tZUGx5mx5BBVxKqXisQF1t6jYCzTQIvVVzHYI8ZlhaPPBIsNtAPq6GzVyAQwlK+ksjGc2JPnqpKd
egqq+Cs/DtXA1kRH0l0YhkRFecKY+9bYxQiWoHhQITelKqI1ww0My6KQxtV5j/7ShiqcI32XcxDJ
i2lLke28ri29q/wJdTHL/w5ni8d4/eS24IQq+WdiMzKGT91hSmvVa7Jj9cvqiRwhiw5jBo5vupNf
2n0vnHO6/s2H0T1ENqjUpa0Ix7DKk4xt54hK0RQZ/6TJ7tiKcPzWCIAjXmopMm0jeZVkHkV3s21x
1BRi53OEjIvKL/t9I/rx1KumGhr5tKIUEP7c5Fe9G7VwRVR4QrKg7IYm5hStg58r6com5kWmS7Nb
IgLsVncut22f9+gFbZz5if7SdD4GESPQFeRzgK/6+fj7Zhz+GHlch7Ek12cUGhSn4f++sadYMoGr
C7+798H++0ZPe/q1vx//n3eTdUK2wh/9iZzNF3U6720uqrjUO/YnafjjeO+hFYJzPCbVvPnUjep7
JTCkS3ptN7j2YdYIJev1Ruzjvn/W8nZ5zWIiy9yJ0LQqj7dDtRBftChlEJduQ8DYejUYoD0kRcIV
F2+Fc3B64MN50XWe7dQ41+pxn9PfXopF7J0KrD3BX5yJ9KiGbgZPXuvd8aTGFUj1jJ1WHW1oGSJ9
R72EZiliQDGO0QMxHUzAVnffurRLIpYH510pa+M4qOS7u5g3Cft9n3Gt7PmAITXUMMB/hq7Ob1jP
yXkYL2XylLakyhb3ebyaEf2W0L4exLCPXbN8KsqcQElJo8epLZsjShvEumndemQMG60Fa944JBnm
Kekks2LEXsQA3YZkmhYtvYSySWiNGwerFKbXz8NpRatLZ0e7GFNHzlmr3abUIhWF3hgBZ0ulm95K
rr2vZPpb388NTxoZjqnSvNWasx4cUvJ3Uw4BsO97zdNWg8SDegnnhV4R+Tau50wuTmYc0vTQ700k
w963Qw2Vgq6u02fJhZHjqVU5BWK/9/OyaY5Kq71rYz0EWYbofajR0Bp9Pfh9dMcpDDT72suID6xp
KYSkzZHUPHUrupkS8SGdmMUJphnSZFB01V0D33ol+mWOS2XGqGJ80mjxeUU8MQTSreqBqRfmnPIQ
DeJL0UyiZO7xjLa0jkrE8Uva+YDyUeyH1o09JzNWVhHna1Y+dXca/KoZb2kac5A1J3bP6puWqXYw
Rmd4nBe2cDmoH2upnfDgpMfR1T8Gd2x3vUobDMoK048lU7w0aW72UIjHac40ojoXWg8zUxbRnUVb
JkFTOQTYEOTQzBbygbk1DlO2fLV9Mj92rpwfU3bzfR0RpLL0xvxI0K/fuJRaak43Y5prjnoWEYsN
OWXNtYuTACms84g4zXnMJLbTgd4epyy28kEGRtqkYdEQe1K6buRZpjP4aVq3RyHWV+UzW4feIxst
iIT4dnkUifOwGCbRAUwMIkxMHFDdrVX9te/7oq60bBLYF93njGBDNf5nYqosycGLYwY+meMpRKLU
5qUqnoVRb01WH+iOS7zP23k7r6d2OqOB2qgW01vy+iyqPoOBRbeEw0jDcRaFZ1IcpESsoRk8NukV
Bf7GbpnuD1XQMnldyhtbCMw0w+dV3yRiJ9u3ZGG9JHah8I12vzRnBSXdxA4uD6p+bzMaQUq13TWd
JxA3d7eu2i1cGuBPM1RimIkmzNVc0M5TYr4tDK4MZwUhCAeaw2By5Qmlf6LxvNFFpINa0PsZdFLo
wAlkxylR96yi1XJyV9J44Q/X50znkbykzOR666+TE3pXtynuoel5zHUCqGvCXtm47ObPQu6rqh7d
7K3Rdy7nlGr+qLKDqb6wqI3qYXQuOr2S/AkN/1apv0r7DvnTN/w7W8W5JPQNzMNcvXY2DqX8Xzr9
STn68L+ZgmVIVZ/QhHQJnPSlyP84EofqXkn3sfWZaY9Ddkr7UNdPWhZtdPc8KwyenJeMJFXESQY0
bh2Jb/2sgou3IoLamOTZ+vOY/SkbZEJ/UieklQ1Fm4WVcXajPdbtec6fOvdiM0zPpclEfvDyvTR6
f9ZgtaR7UjRQE/CaJk4wdnBZAA+NE6cMRpZ/iZDl3EfHhn8u3xY81ZL0XXFhmu54JbXuIMDfFOcB
qitTID3RvSm69fQ/XTqpjC3rYAE9zBFvkLzYBSMsLh6g38ey2soByPfomwqx/KSonWp+oJ0eI3qn
enSLR7R/x07zlSjvdpp1j4uu77rCNbTN/hpPzCDLKhQLaZAqcg6f4marRu7W/GjS/VK8Oypdjp0S
c6ndDPEglTDOQiaCdPUGxuBtFgra7epwVumpReP7mF0jhZwphH8EGjKdgg2JG6SoQJrX9GMPHVEb
ded1xtucHRgpbQW6k6lt9w1SKGglwr4MyEQkBdnOHX4i6YQkPq0KAw79RdbAweS2IG/47jXqu710
sAroF5V9XCZM/MeaVP881KuS6mzwkv7BeVbnmtMXIZ3oM4CcgJt/KJg1chveL9M2ZZbUl/fngfrm
ntt3XWhLsttqJPSsdwy5Hzu7bCDkYyWJ8VxGV8mJIdJ/ogEFhbOdWYY6JnTqg0xupNwy6tcSgCmo
MJz0tEifKyrSvzgJTMN5YVDNv9KR0ZYMl3jwGpNng/jAzC84uwvdDaFdIo/emje5ypvhOGcr1hno
hSkvrRrtqnk6GFxbyDdzm2A8sNbTBjubkZJsqOxH+joWOQqYvDyb1o1OS8lASCTOFLC7ednNRGaO
ZMm12j9z9nkc7SgO9E8T7EETTfjOVLf2siuEiaiJZln6Z4nRRhBYqgKZjblrlBL67CnuQPdNW5Us
SaodWxZIB8P7tyFmiPUfrSaVdsZrxj6AQ6dpvbudEzVN7ISuBkM18tmKGp5c+lE8TFRa9kQfnIbp
mLpbzd4m7kh7h3QaMrNZXemT5QYX1fBIyJrVnyftNMjDSLZVH+bi26oFQp1XfUy8xLROffXtVl9p
Sz9b+1GKztPcB0BQnCJS0t4s60Vp00BNXlzSTRxqVnjR8BZna1vzR6aJQ0hfvK2WD23Qt672OJtv
eFf3PfNe8rDxZ6Jx48R/1JZ5Wxrkk0myvXmSiXZZeX5VYL7xFxZhHygDy/q8UaE4NSNxuw0IXSZv
0VGKC8O5vH/PGK+btW9rzaeYc5ZtcnqHsxx20jrpKalRRGfXgG8JIbTROBldSdcWh6SxbtTipvxV
4dC6uIzyINHBPVcZgclnzX0qSeObfyPJRh9+rZWdXAP2HScuFUTx6D4iMvc6+lZ6TGEGmErouhcJ
zhevgIt0YonXQINvLMRzNB+V/pYVf7R176qYTZHjMB6qLy35XZdKY6wDC6B7y+KzY7+MDPvoJmT0
STv//tCyM7pzkT6mcNCbsB4fy3HPEpeZ54gjcnVLnEd9PizuK1qRtXsyzXNr/EGTo/Zo5QmAq/f1
tHdzjfWGdMg5ReYQptYDKPeOJEw+TvNj1R/JnEuwvBrAlm9V95T+MPxYM+cy9mxSWqCrR8nzhuJP
mXjGjnX0HUe3fMCMuHOSh2RaaPKTJXzMYZ1bjx07ELPcBNHZoWtCnYP7xsz/rRCl0VPY5BCGNWK4
NXvSR8bI+KcOcrks7ll2u7Y9V1Vo9aFxr1i5bI4F9hb30MqDTTijdsi1H+LS9ZnG1E8S/UltELxX
Bgp6dJ6kj6J+yF4g+F4ceOLRJZlfzO7LFO9Zc6Fg661jN5AYDUN2iM5xfkrl2zgyTH2tTLyYO24I
uiA0wU/InOLy1o6P+iC3Mn1ICQJt/Op/ODqP5caNLQw/EaqQG9gygTlTJLVBKQ1yznh6f/DGtzzX
NZIooPucP6qwG80hNegGx/Y2U9rfiBPQ6l+aum6CY4tSKxWX0CWQacNP6ko/ClFESfGJcirl9Jou
Eg4kE3MnYzRhQiXV41+0omuIh5oPf+ItdnzCCAdaDaPWvU+3vXlv7KvU/sjqsdPOQX4I9VUqM+Hm
SK4OKkUM+qFFXFTQUVUyIk202WQmJCIdzRBtEExd7aqTye3QT5r3juOXikfawimICkRKNlG3le0r
gUyli/3QYfcUyboUq4SUVjW/+ImDC0cjh8IkMbrcNGLTFZsqIWcoOyXqftCXIPusaRGIhqv+Kxq+
r3Wmfrj61cjwNT1SpoxqX42IcWj1obM+OzXFYW+kO7PaKu2jLzIM6xVYJ6i/xzv+VKCuy41Lxkin
/mvTv6p/IujwKdKMNrVhzBV5elrC7CjpRKMFjz7a1in0K/UAFpmFwxod7SAeXfdUdSbEjWp+F/lB
N5kKly2zUYozs9pa/Uqffj4wRXNB4mKu3F3rlCpkau+Tck12YyIhaNzK0SqxHEs4BqJBjIWzAIlY
eh6qrXHUuBFKzNYpbO46lhF5nBU+QHPRiAe6NCWEHt+ayj4sv3MeMmmVk6EX9p9Fekrsg6Xsffcs
dCDOZaXu++BZcGcE4X4Qmx4N4hxswM4xtEU3j9vR2JX2Mwo/4cga81tzl0nA4nnjsw6Hkz4c83Ed
2ke//UrwRYDyqv84d/qKX9E1FouU5Hg1v8v8HtxzUmyK5B0bu4rCd5/IqE0RHBuURVr4KnUnUg2c
F1dR7uSGjshFhozNP3HHx8Ep1E5KuUMKMXRbd49qzKbpOo4OAYyksdX6b7/7RA+MTpa/FRHH0B9t
RBHekmvNEEfZfNhImcSGD0xWf6vgk08BgaMnrfipzeQUSJ9NfkhqRz6VspOQ1Gw+UB2PqEIl893Y
vwpvhT7pq8D7qoB8SvTwwdE1l2N1TNRb6U8D+bP2V56y64IP+IhZkVz5I8UkwjAJqWP1T6V5CcSH
NEFrrIzueaROIrpFXMBcOIy+xnhwA2tmNoA21sZV9xHrWaHNreKiesvOPpXqndWUT+lTS3eGMUuh
NdU9Pykp2ghxZnzurr3VgmdcERd8rPxHSy9Bdimjf35/olZQGb57KcPXjSS0/cDCOSc4ZoH0K8Jl
WZY31JRmtjfDD+KKrZSZNNv00b2PL0n1qXZ3aGJNB6X2EKc9Yu3B2V7196o7RJDMpUyE7CPt/wrv
xiEPN1rgQDBuqfrdlY9cT+C6CmOZuuQQG+zyfC150uk7hru4I0/MSJQoPs3moJf1Cr8ceX8JIjti
9HkIVmZ4tMBBXCob+2wjD9tUf0S2NS/DVQkCw/xIA0KHtDeGIK+1IVmim5xExG7GG62glLunXC/9
KbNO/J7z8RCHa9KKGU368Eb+SkSoI0xNsdLt7Ug01ug/mXty9AqCaxvRtY1ubJVLex7jjtx8Rp0u
XQX1OzPmDRmaAys6z4L4CNLHpMKN/nFkhXy9l4Qw2PX3TM1MYzI+4uHcp0dWkTxcExIs9J3dp7Mk
v9CvwBVYJW/P+uLi4WAU1jNjzuM6QtuL8FZtb338p9lnjpJC446bAdvUPhu0vlXlj4bvsyoIZXMG
UIb2OXaf03EiHA863D7z5bnyG/2acbQoH3W5Ei1q0uzMQHMhR5yH8NyFn2Y89z0GAp3LWvsXIeL3
lzx5nKo6qa5MWG710vk/fWNlqSg9o3WoODgPIV8OI4dgfo9Q6QcbgEZkiQLOnCfQXXpsehuC0/Pw
MuSfQCAh9ETw0yK4SK416bLhLrfftrIUAOH9Rep/EU2M3Z9HS2zpyB7QGBJdjY1+SqlLlcWqC5FG
ai4ZAHnLYC1zCupJbxP604FgKzs7th5Cd/TCu+YqNL/rn7Iy+E75wrh4gFYJKpkpwUqQGthRK9sO
IYfNuB4SLFC5RWqcsuMnkGtta/vVKkFD1bnUslafIvGfoYRG0lI8h1YWxpjqpdStCYL0NZnnFDs+
1BSwdLxeETJgyxfz0bLw8ZGRyOFQ99dyGpYTax4gmzVjbd4gYwcXBdRAsyRDaH21hiAEGyl5hWnB
HiexnD7PC/ciLBIJGynbKnogQwbnFa904ETtW6/Jq6u3BsxBRAeE/FaCTccTX22zamnJ/rwQm31Y
XcvxgBaPlVsXj7KclQMXufJulTuHPMmnSvbR8khnZGqDAGwtc50nTtDd0BGUJSvuDEU0cdT4e0Bz
5A3q3LT+Q6XtK4hLJo1NxwYd7ETzh6zYYTAAEk3RFzbvOFs39ck828MVnQ0maxaq0LqgIurY4kMr
P0p2Ue/ieNJb6+RhNxv4+bZOqD29FNrPgG1DbWeKKhPwQubySkAWF3az8tNj9cpiSPiFeevaG1lJ
cw3fcvpT+qcpiLKSd1k3N8inKZHeUWo0XMfipuHQBl2pUBKle3JgFg0bQCwuQPL8k6k/QP4XHAiP
155KcbNVMS0E/EsZH6T6bAiYNrFP6lMTHvOKghVozOBMz4YxXPN8OyCu5XF12fnyBxJlSdoJG1fE
YEZYYqRsX2cDqtuGIH0acKhyIRc8ERN9p7HpZEitKy34wBWH71ihLOMXQbqgf3YSBU/iuWIh0Ica
37q/05uNVu5EsgEaLEIC+uAmPs32jsxaVW9DPE7y+Kjfjtomxi4GV/e2dUTNv62O4JKwAvCbstu3
GIsTgpWPghNzPLQchZLGlr7COaEH8EFOr65jjNXBirkB8t22Vu6ifWpN/g7j8SELRI1tSpS5n2KY
HhgI0REi4MvOWGl1zYe3xArmEmdwgmHg5LGGIzNSz3PVPVMZYm2H0j6M/w10T/QnJquudjj1Uus2
QWRh+pdSa1BPUFB2bokrq/ddebHTf0MMQvlZTkwsfMhdKX/a8VRLqPdJO2dYc0btEvegS3uRH5Vi
rsmoruBYz6b4KfS9/Q9fPX+GN7Mdlxw1eS9wWKEyWrmNQzJ+lKz8BMnXSfYc3NWGxAV+65jx1bva
PZG/ugVikhVYYNTdfHLY/HsB0K4+W2aA6GCx6SrLHOmY9Mu7YLvG0kVfS54P8U0dc3AX/cptzSNa
sFBDq86kKWTaSZlZJvO08aNXL7dCV3FThs8kfEgdurbiYGe/If0vkb+cTZYQmUT/DhzpMjKvGDvW
FT5Bsz+2ssNM2Lw7k9nOCOe5wZrRr356RXPyjnUBf/k2To+pS39Jua/aZ4NbKCXKE//DgAHyVCn/
ZMuJp/qeciPxp+o7kc92++WNz75/5MbdBPygvShz3Hoz2svoxzQ2tb+hCckKV0QDIddIg3XGVRas
ywK9PnLWfUiaqnDiYUGcSs1ujWrS3WT1JnKd4FzL62B8Ju4DXD/U32q0t5urbjtq/ibnylcdU6xj
6Vx3izI/C0Ye95B31BLuuHYY4xRxw7KEAckkdRajT7SSk73HAYsshXhVzKeKuZD666A+GSp7+pKV
VdbnUJ/Q0PMaF4VM+vYZoF9vDr3ucHMI/SBV7F04YDboX+lDgHutl5HR/6ZusI6QvcwHP+TwEeKR
uCZwVUsKQuEuwMD7QxqxUHrcNelCrijouJJgwa6czpQYKS5zdyp7q1zPJzHpvBybWf4hfJXVz0UJ
ScsGcIbgsHZzziZw2nvUXNRBwRUhPoSRzOnl4OYme7wwfhsNg8GMQOWmzG+uBfAMlObZLeHp2ZrY
wyVDkBY+VeJ1R4QjxD5v0oS16WhMYfrUeNAGgvjR01a26SBE1zmMkZH4fL4KmUEuHCXBF8rQzIix
A9OVsX/58kP+TUpjDnNdXiwiy9fFw6rkf66kOyAk05dCV0jE4DGrW20mDqRd8A1EyVwYs4DiCBK3
7wUIOJXaYGt8+eCTqQ7Sva1n97FBuoDQUS/Br7hGbb5vOasWzCCW96Uky878ztPfDmoFfz2HLkcR
fhG3Bb2gX8XJPySB/EQjVGEmZDFSWIMlhEwfZD4rLm+aSlq2Ml5k7p5FTGkRtws81ExCESb9eXa0
IGhsWZAQP4FmlX1q8G/kR7k8lF08S7DQ5ufRxfJ2DHWntM/MQx2wqHzoket6pCHjDFaBpSlim3sm
MbsJK1M0Nzu6TbgwVatamZqJFpXBhBctjoj34n/dvl8FCY0NMmMrwpeCY5fPvTOlecXxgV9lW5BY
69P1IeM/qhDmMp/lH0WDvvyMd3uOWRnd19EWkwh2RLye8eGsVN6vUHoZircaFQLm2o+mvRTDa8TG
m+vL0HiJ/AdledY9i9xHPZUu/OE7jQ6FoGH8BaYVoaNFEMUD6GQaFfEeO9rNTB4DCVhzpe/2biRt
8KrtUs4JbgL0nTZgfwlkJ4pvl6DFXhZLVFezSNm1+iEeVApvBhxdyA4GJaer67OAyVV5HMCkMgH2
eqf/qkYS53PXMjrqTo6abQamH+i/Vrk2KSRPkmruMaSk+h1dQg7v7mPxoGwkd/IC7/KuLs5F8GVw
KOC6Yepnmq4FtrIbZ7SLltRHup/w61oWCDWd6RVnkUINKBYhlj7MosMCbYmvOQGIUiQtau0VIfGr
Qn8VB8U6CMNjBpwrjLeH/21OltNsPtXxYARYI6WDOqYkDR0WKUGrnOnEF8Ap5bK2MZ959TJ4t0Tw
IzlxG9cZehBn+H0/rRcAFq25UzvzZlb+vgABbcA/gNRBVj1r1pU8wbE7a+u9iNZpcezjdU8/a/Qw
izuL9ga3GedlXpwhN7D9AI5QhpBPdiOMMJX1IyW3bnLICXutgHrkpGEOckj4M8Ei1aoj9RWOfiW6
bwLxSd2+i1GDZU82elGhhHPhldcoMZRnaQ3I89tlY3+OkbVQ6AzEwRSzCg04II3su+3dg8jcVZNg
8ytQVBclFtseI1fMfy6HA3MCj+1g/+rCvLVVx9zvVZs+wAaatdgFyVxp2uDh+z3uPXkZV/6nodNF
iVxXRa2VuT8qbHxuXFw9pnEmWHoo02IIFgU5W0utFu8aURCbJEdzb+3k9C5K/CxoM1J0Zoa94S/W
WjJTO7nYtCigegMPru5/dZhcpkx6U8VjiUpu+tbGiOyXW2WOC5OZ0UrB591owZ4Eqh0xHMEB98Fd
SZV5y2TL2EZMdzFHpEkBnRSS/dch0mZHIsR78nRUtrRQWupndPfAuKXRQ1c1NGQwv6UbjfM/kbwd
XIVkseqjSpeVeSyUXVXL20GXOK9pmMk+YiDwhkWtTOqFX/7Ico5VhezD7Kh4WEGtcD50xrqxyDYk
HhUvDVYL1LfZ5ENAqJMQii4zJGiPvBoWPvyonL2sihyV8Nw2P41A6MkqMAhEhxq3DvO7XViLmW6o
f6Zc7zghecx/SIde4PZksqsi415Kw7KuNdJR1I2uckq5LKw9qvUJaataQqWrF1BSqRqrikx3IDZl
Aun7YyVTJsTgWE2vJB6ljo0JvDn9Iw1jJvpvq6rmheye7SYHZasQyn8apIwZTc5yPLlI7GaP7guZ
t6AQB1a2xcjZ6su9x5GMsp8U8Hlp3SYXWheHi4m3DXx5XhvWjSi2cZ5tarvh81v4KNzSfulG7wFl
SFVdsK2sbZy8BN6rPl49LX6TlHYYIEopUil5n09jtzeIl4OInYkYmBRm18CWbbXPsK2d9J9hhvPE
7Bet4MgIiBpoMPm00kWaWHfjTxgamXXXMOt1KMYW/dktb+NrCccp0//ZwaeosKRwXHBnLpe+Wp4s
5ZbvuMGCzOLXRA48iLWGWRLFQaaZ577KnArBsut+hpStDHhWI+HDKZylCjNYt6XSKFrYYajMa/S9
acirJTpE90ZisrnxrbnVXJj8uG59MIdjjD467shO6UwHfJxACwTjslNADWhgpln0kddoqxX/IJC0
hNOdZlOmE89aNdlWyDBVW4dZ+oyZ6/3InqPVTTjLGBZmhtEtbWbihIvEVdZM5X06dRocwkkB7wlE
OHlix+tONgmjt7VvIjsXEwE24TzokL5cUNeQRP3JXuyFX03IkU/+hwcOc5l+FcXkTQMZLV+U3C8M
YyfJd61+gO5xLgpcRVZa7fVfvyIKlK2XGV3eairyUPp9CxZDKCTLbReoa/+qnNNeo6gFwSXdjgVX
fuEvJAtDS/hl4Q7OTmUXQeUtS+mpMb2EXAw6PBWpbNDsotwb8jbnDtFOpSZmf7isFjJtkMJQhjMK
OokktXkKFEAyArrmGQNzWn/Y1UAwI/VQ1b3hbm2/O/EjxlODprdDG079neV9y1yHcfxMykNoZOyM
Ujj36/IWCygET+rmRFLJ6gJsDqpC7TlhDqq7nevcjjbziD8fCEcQ3LPaQU8x9I3ZdzSmOfyvmpKG
ZJyKFL89do6UIoHaIABDfE87ORiVTVcEK5TRcbCzUKFA4F5Otl3DN8RUGRAXZPW3qHmhgZQwmQL3
IFEv5337WREiX/AdsR8z/+kM5eidkM4eM/1bNgjl1Enq4uO2u3GmWtKqJ0rHnRxCzhiO7gI90qKR
S+JFg4WBfZZmMZlMNU78QDj8FQmOibAjgycz2SjBDNlOZOi1CNsocdJojE0bz3Etd92VCLiNbSEy
pXCZiz+MHKLXfFb5EOF4T/lCDcklMwD3pqovuCxrTK8z4o+odFQcO8UHhgZZyZ2xzhdjtNUb9cvS
yfpKJCK0ytS6DwnLy7LleVbGCA6YkwuEM2T0HL1iJrDmB7aOQyb5SejSULTvhK1K+R7bt5VcUhME
TN5Lzd6UkTXEcvOsPRyORUBtSg9M02Y2IIoRTczbcB8TU2yGsgkoQDW2rQfHmA7DnbTZXaIoe7eT
1LnRoanInnY0kt/zyXtnUdU6FOpSCzSKUNXvVBUT3Myr70ql0+P1Qxg1y8P2K5zSrEQjZq3MnhUO
/Ztco5lSEw6GhdesYcsy3Ignj+FE7/9sNGp+9Vcz+QgDpkq1FlMG51jSlDulEa0tNo/IF4AgJqqH
gVfIbV17ppGMgNAowHYGMAcM5K1K1ZdwpxU/PJ36yqtq0vut8u6Fpn4Eo9VtpGCqbKyrngAV+z3E
aHjCP9dYy7SbpNVHWJx76Yjt3DCPqnkam33gxb+SJb+y8iB41PTpmRQypjHCPn9cr1+TbGFgDJHX
+QQoxiNFSu0hKYYbA0Lc4BMkephlHbS0XowUSA4/VvcRSW9ME4s+GI92MDidm6+qFkEsaLnx1cfn
9EKVsx0fU/Lo5V6dibKCr7l2w/hhaMG+pDyVwzx5WGglVr0mv5RAzQ5Tlxgu3nD+RUSWpnXLPvhn
4JAuC7Tqr5IrHovpwxp25O3O5QoxSEU8WmHahANG9UueAodVbPTd0KgIFvKcOaZfk8ZLFEMcISGW
gQeMcXiG3JVdL7/7UTE5xDqxoDlpo0afVHfxarl9zUXIdtOWAUdGgxo9ivDV5voAY9i/BoO9FcYm
KMvfqg8+KsauJnuF9Os1BS4llcfO++c1NzpGlK6etUe/+gGxbHUySwpGnirPtvoYHnL0W04jTA9D
ur0hjxZ9glw9M09htg5zuDS6XxuD9KNIyO9B99ZJbKJdV7aZq85HvKpW8/SUYyCd8uLXBWUlnOxC
E1BXeiNtbtaz7zhyi9pANNahvq4IPcuNAn0wy3LdsFJbFpdTJclPXyMvegiaYhu5zHU6DFtD5CLf
mTUrXIKPEzQAuTdDjORRHFi5MR1pgGDuQsNeKIqzZLxNVPYuFaEmLghyWlk+JayTyDDWavNMOaqS
SSNdTEKcdjZvWTpd7V8dA44TVB+Ht6Z2goDwBqcDKfCMyCn04Msy8dX3loS90mdzbKVn0hdrrQaL
xDLbsN7GJ00DsRubdcWikej1w+/JYiZyq7EWbcx+rFA9axOZk9wHSfqxQpZ2ZRrpw4S+awaCZ0o4
GcZDsPCwuBoytZadv5SyVjhBaNOyqJ5aubqhYFxkU8y+586GpRwgxW7BsguSUjwnHFBoFue23QpW
GoSpkAvGXK2/q3CT/euU6Ny0eM6GoQioVF3JOmGiFZ22lBhU/Qdpym7rGNrFcG8Rf1OoYaAlIyUw
KUrnr+t28XRszevm2pRvyb+QNzA8M7//HgebuAlpbnl7zXuaFcVqR178Obs0mBDTgS6dNDLCwuGS
Rj+S2Ac+HQXepiidqtl55jouzrJ9CPgKsuNH26JZW8GPEgLbp9deo1re8a2dDu55LDHMdSpURvab
+OJ7MH9L9gzBIEyKA9hSg1l1crfFP8qIw99j8oRGIkNzpXvaX8egQ5ygEmxj3aJoRX1EuvejtVxU
3Ia3inhLzh8qOnLfFQul8r70kB4g3fa/ZN+lgt7Sqf9bRr6/H1QaFYNNEL16WH71NJD0TDpztqW3
5yePyYJZldm1xcd7GthxLHehYwlEfmGx0QLiRq8ioqTYoU3eULi66+TWiATnuNR8pTwLbLMQUkbD
L9YQfCmzebFRO0Gs3snU/hrLqTuGpgpJqt9+oOxj3anHvTkuu+gsyLwJXoa/5tD0462lXYf+Rb7P
fpR2iQvc+xfYC6kmqntLlilmTBk/5gAXubWjiz1ewx7w62nFhIr9+u3ZdT98ldgKRA7Gy3Ll+xg5
Sbvr7HXpH2C4YbxJIFwFKvLnjgOmaOlYSlxQ8UaZB954KitpR1Lf+IVRrqfSHIzNH4zToPZriDaC
pyhGIFUUKYq1wsNCVs4LByuUeYwmzSevZ0NseG6wh8uHKD/CMV2Zi8BRO4qIUU6Q9vXKW/lPLror
P3XGi2oSbNLSbujHO71bRdoyq1GVnnP2TO9DeCfT/CrNVZ7/k6SzGj7SgG8p3sraL0yAFh7gA/sv
75y7fOOPLuewu8eak0gnZiQ12Jv9KnK3UY9sgu9x1XSTNVmPwyP5dyc6M6hPjnMy3QpSlQWRC4UP
nCS8s5WoTqXUBKfPqC3+8D3C5g6mAQ/jlD26agvCDpVx54zEIKiP0v+rTEeKHJIEa6wtowZWWJGK
bCpfsY9BLPcpH6rusnJOmz27LqkS0JGIcXLN3pQfqu948T6B4prWcH9XNVPll1+eA+VYy+Bcaymn
sBhV1JWf2dOPfvHUpFfTzEobqVFt0L2Nj8t9IP+geYcABVBUsgOjKcEIkDjITqH7tLqbgcQvohFp
jUJHNq6B+IZ619OTHT1h5CTlUmGNIvRLHY41DK36VyMagWQnUwtNTNM5Ru6E0HHGFmZESrd0fIEQ
a512HIbxJmeUB8AoB2+X2S4icChHJ74uK654vKfNRZOfJv63FEV6x0lI82mkHvAc0xtrSeRuH/QP
Sb221sH3PqrhC8s/XOfSzO2FhtLOPozllV+7CvwG49UF+GeIlk10AlsURHD8EmlQXZXi2klnX/2n
egArWpg8LX1BpxJxFMGesEJ5RgT63fK0Nd0EXDy8hrxwByrKwvGhk2xD82S9EeZOCPCnowjWnXTg
I6sTJw8Ib+oGBCDsUwlI3oywQi3eAI9pGfrSaRzNqGAzb2GBocYMH8FA6nAhJYvU6Fr47wwDKCI1
R6jkG0NQzD2QNqa4Q0hvxaqmUnYA5J1p9Sddl0ASZ0DXfiTpg19TyC1gREddf/QD2ZrXdnT8kgK8
tW2+eL2EvQvC7LNMjF8jUMAHwLC6qVB0jI8gdKmFUu7eZa+RHQDgqvCPLm+lRxqDKH7t4tcao10U
pNdcmB96gWlBaapLKHHxoxdKVV0wO6jr1noVYbIGM4ReQ+eUQvwFkEijdsuJSxEXH5axsHe6zO92
7fX7objl3V0fgpsXVASvoYPDkDscWn+Ta7vBx4PSHal9b9xLKCNmQJr4HU98B06GHNiyHIikikYK
V2MbuljdL5suRrbtf0pByx5KdB8Wza1R5N9dXAcrJKUZyp0U50PqPQ3V1ealEX5LZrcPCtufS0bw
DlNERIrNAVZHryxPYJ27vZaIhvpxL1h2alkR58mWnU7cdYxausoBs12tAA7/R9KKNBM6eKLHg74H
pxjMay9v2tTJM9rkHRZQgvZRYyrJP5RakbWJ8AwAHsHHI/5KJR3jcSfffKvhPsNiPOv0/Ii8Sp+N
GZaJjDFHVEQaKQobHC1Ryjz00fXA3fNaWxxRNdt8nma0oC4rf65/imABS9B2dwmmB+lIjoLY1s8T
215Qq37FbVSUxP0tDDyp1gLzBtlIXr4iv6BRqAIkpXTJD2g0hyxmP9pm2cZk/dHZ98Ho1gluZtKg
ozWQkIFmttP2VrVuSVJ8WNpDC7Y5PxVtJgUSiAXfJAMfZLshL8P2wybjYRVR/z7XiGAflQDdbAXL
Qy4PPsO1l+x71aHlEdhNrXcJBn//0gvMG3xoXKfdbqhf8HCoQ/xI3ieVe6cMA7AGplGOxFdMN7OB
fa5bzd6yZZ5EBVjUMJ7IKcMUmkRkS+ZZtHQgEfCLcAxKNMuIP1to+o5rljZlgOSLGxF1MyCkXika
4vreMdTNLKc/Jj7iE5O+RXLkpyNRU6cmmZLbfj1G7YLb40UOQgr1EJ4J08ZZuNDi22zcVeQPTMtC
qjPnZgaHK7UziHf0npPZT29j9kUPdCLMma9uO/fUu08KdmWfcmMsmwO6+HrNjWpWHI84cZk8i4Pe
XmJE8YjZakSzHnsRwrUZoRWOICz25aXI6qsZ9hPw1P4h4E2mtXFm1P+abL7SGBnb1QbBXXbowmYk
NlyBY8+QHh3m1inwl5gDm+BDO8Q5GZfaJgeMYvUiqdXGDXju2w+I5yGae+oX4W/LgiKO4hNfh9rf
oMD/Yhcon2qVdwc8nxk/3viqvFtb3szyT1XfmIiH6bc8TKXV8m4If7Pq5KcHWBPO2elTsnJigU7y
ZrRKomV+XOlTP3Mg3tOy++zrhUGcljqeowZ+dtXjpPe1p4Q2ul7n7rno7v4/nzAz9uLmFDWbeHhk
aHbiGpHwRaGlz7SGf2LZq2SsrhQAC75CujLokgnHTWT+sycg5U2DiUoZWNeEKwJRdYUwJ0LwvbVq
v8ryQJG1jctb/eWqi1oiCl27vwWQiJQU+4pDnI0S/gnzqBCQARQlEQwC/5E/4uafnHwj30fxMdPt
PyaHmUC11eWr2KOgph/nyY9o37n9cpV/XnngvpOMhJxtLhQpgcHquem7NtqnaoTArk5vYYnoUM/f
FAThhOi4+5FHD7wvkqevTR15iEXMQe2iIQ95JBTljmFtku4jgCRyYPXXlGTaPeJs6Q23KbasAiwl
x+VDypZqh5h6CTDQ+hxDzRX5adkjjhgWRjzRqTMg+Htn4s7/NrE/YUDW7013HrkDy93KzzeFAE88
ShiWMv9aorYY16O0VN95C4eIot8FnQpxTmt4n2O+YFHTOzgsddTrwVeCGLzsvuatmkNpjgsUw4Ji
UJZ+Ag73gOmh9tvYNInsNcotZf0Wl6vC9PcNYbJKH/grnMgP14g2IHIfZvyVICnQDkA72kwtOniq
a2o5i7I7dPWrIJu4JVDDkhZa0/m8RkgYYbvQgYHiLAwqpQxzrkQceCz3JGGlAPN2/U+EykYCpUrJ
BKjHGJnrLgq7pQRKXNn/EiY66pfklmBnNE2T5grjikZpaO8H7AE0CpJyYGtrr7gLg3DoYLRXoLiu
kS3mEYyn5fWjwzXF2WQXyH5ZkyyROnJklFd5qPN1klAaWDbM+aoTZHr1MdjxD+jUsmy+k976m/xA
lKLT990RAhbWF+gWfAC0lnghkowv1tuIBvTqW9aVOYJBRftSeilduoziJhlhrkwQoZwhCtRW83iy
C7LhNrl1YLNbdMoCdZSi9pNFds4SkMncaDZKHlO0xOnFGDISWrO0Dj9Oin0Ig+q20P0lDoBGpd+1
TUmUMch51EJqyvFdz0yNUL3BH16BBoqojMDPRe3FEyabFESGqpVEOqDwPmvYEj5EYvSa3J5L4RYz
RgH+JixlrpIZ32AbAQDDUqlaPO/Nw7EtLq0ye8UCrLIBHZItnTNXBnEg0fjbZFPI7fYzRa5Rspjv
mU9wpynSQYnwcPsRpKjohlWii5dSVUdcb40YCkJTTIS0GOGBhSC0sVtXIbVjNZpPkU2ILsZm8oJR
jiWkAVWkU1kml3pp7CzT/yfFZHo3dQ0p6ZdOZtgfhV5LjJPtux7YCayahBhq07WqmRc2tOEYS18Y
QR9uhnpWbjWM28ToQYj7rYpdg/AhQU5rofA4yP6HlMuvGFkilVltZ98G99MIpgNESmaBoYZziaWJ
5AfZbBYpKWK+mfvQ1cwn/h6Zt7nAWSTFiKulAeTMA3/PJdtJ8pYlkDgjDY6gqGu+dqPeyzBrHVuf
rJclug6/yPpdRPiGS8GyH2cN3lzqpgKW5lkh8huQ92WsekEHK9xPkdDuRtavze056c7VDodRNTyk
NL8osa6sY+V/OKBmbMhD+cLDbMiCYA9vREJqWVvPRnZFi8lfV4cFWFfRk7HOchcDj2oFhgW/iB+l
9YLcZUxX82em5MoqGiFFaxK9oij941FNsYFE2cGY/kGVFqwr6f/Qihw4gE5ZeFFJIwuNd9wSj2iz
345VtThKkcxpO+gxo7l5K3rtov3H0XntRo5kQfSLCJBJ/1reW0lV0gtRMk2b9P7r53CAbSx2dlqt
LpGZ10ScaG+1ONqFiwzC2QlyWrVpgOekA80cN05jUgtJam/CIJHcFLf8ZrCOSOMGYg2JXkRSUJBa
/JVYZWohH6dXRrCOEdXPAjzZK9ytczMoGzhrnvPuCSHW/TByV0z/M4ktUn1NbUKKR4eCTIO1ou1U
rfwGsz5itcmORvGFXrIZ8Q18F5YghPsTgxi0G5w03qX+1xN84kOuNbKjx7dQGH+m/axfSfuydDFz
AmUZozVsq398ibz8AROJKNsckNsgrS5wkBc4OdjCMqcllM2kKa3RaQnH2helWFrxoW2/dbafZkRZ
lbEff5MuKwlqmbZgcIEjYx96cFq5pJhC4ivJgAaxPVgO1TZzW0C0YjG2zPZTY0PzBJC7XuCVmw6h
fhYOA+/Kd0AUXaxenPyNP0yyUOGYd8dtFTCI4Y7Fq4cRyFoYdKCVtWHIVCBZV41bQzXVJRDBmhoj
Lbul7GTq20Lbwy3taOCVEukc/tUcge6/pAaRdU07G85zzO3q0Exd4o5FnLIVyr8e3qgR/ELy5U9m
x54x4mQdJ9C26CakLydh33hP0aaJHEGFhkx+xbxLLOvhqyZHlbSFyl0rI5IcRWUvZtvZPiXAJdL5
H8OkmlH8qWwrYaeIX50lyA8fKXvPAGeVre0QDFCWNTm5W3wFYL5oKvFyGD4/kHFr8oBNzoo4/mpK
nwBU9D/8UDJkdAnYowLLcGj+KMmCcj8qfxAwTh9bKP4KG/cnY42l64PDghxtmitkiT6B0VLl54f/
Ks9XHWY3M9q0BhY8jYV29hawLzaoG0O9xizNKaNivLD2/XjEKRRpR0M/GP2j4olzeV1E+A7+cRa4
d6oodDmm9manCGZWrdgU7VZPluO4Dcw9agV/VkdcMQev3ynNP7PiQ4JGps+S7KPIsEVu0nyP8jJr
712x1eN7Z4M+vBTGrSNHlupVWeEprIILhuda/9KoyBR+VUxXFJvQlt9EoI2s9okNV7xhamBdpXZ3
cHPgjSUYbdZh9x9lgebl5Xqo37+18jDkR+GcrfSN/NWhW2uI69WrjL5xYOT9mVM1tA622HSjPx8w
fjXVueELWhvQqIM4ZBaiQri+7joLJyn3DKyJ9qX290meqL4hWHaqT2+EjAABBzEvvXfm3wtcDkly
9/IjL2PxMxvSdxmepPuPgslWr6F1W7bpP89/2fJf6kHapS69Bp0x19vfPj5GwTkynm0NE3ZyJxWc
kBh4hTKtR4Eo9lwub107eVh+hLX1+pNv3Ar27yAIZnDf0X81gk8Yq0mHbQFWqX6OlbXOi1q4r2E4
6eobd/eyxYRRkikl3T+prFmJuMYTjauGzTmgkztEYh17R1F+debDCy+6ePGQB90H/8T29pMzfOLo
Wvx7G6fYMMUatR2+czi2cKBxzwn9JPDm/UWZdeb5sBwPQVFr7/v0b+KRI/RHLlZXN4nBqHmv8jfm
0LK9ck4awcnPr5b6R4NG7E+J8BE1pM5W6+VaX1n+krlPt4g76ijMiwSE3CCPiAdWRfZVsEn4BFKP
SNlhXYy5ju/RtN/gkT9wFbJb1z3ygTZFvSv9J0uYbZiedTSq8iDT19Bd3Y63BBu+LVlzoY/WiD1l
Zhy767Dkwt2HJaOpw2jnNOJnlmj4wqfjMU0ARFT2LKCZ9XUMXtkjcN56aweVh6XELIIxCU3Ax57s
Gw+SHtX8oGMoaRa6XA3+XZjdLMrQ+2xtsc2R0DItblguhWdzAHi/k93W7FZ2dh4ruv5drS8r5RGe
HGR/AYyTM2pJM9vK7GBEe0uc2FK5y6JYhKDEq90KjNauRs/r7zKb639dlIzV1mX0lucPPDOhsy/8
bQU9ooYiux3Lq+BV1Tnd172zBWFUJwet23vp5c0G6pqgxkTO5R/V6F33j0G5r20EyUeYFrVzVdlv
Bv7R0n8KZaXYO7xPebhhyLg0ZpgNO4aSPdaOjTny8O4Gez1CDEexMawnzYrLoGeZF+w3zhqJq5z5
LUrW7LCSLiyVqdzfR94V1JUkD9U6pvIaQPuQJ9XFeLLoCHyMT+ayRlb3cwlCiJT2PqKH6h80UP9L
wg33jHyXoy4c9j5ZV+VWpk9qxj2UuWerfYKxTx49Av1sl3VvJTvTcI/BUeigIJeB+aQIxgQVN+tG
O/BoxR7Xz4nvuTeBD5085wAYr20X4IG2+Mas9Ga3/yDO0ybE/CzQG4G8DJe6dZS71D7qzhthzxh+
hLdBdceWzMw20nr4w7ZjEASqVj9YzqLrt7hpFLFU2w1yWdK9EFE24ZrxHA8msyV9zRkkI7Zm6yjC
VrZCgwJoAgIdSiYvPeB1FfodF1tnUPVtwiXCOjG3hmKrIW5rWhvuj8AnxBmOD8Xe4sFXyaYs94yS
NR2DRXeJdwEAG33kdrhOYJTG301xgo1LeDSJtMMUYg12mQqSEbjOoAV/fno2Am/XEzzhN0C3rLH4
zH2JkiSRz653YZSCQlIg58DXwMgwshRPQKiEvz0sLBPhb7nDN5mwkGuTcRkmbwtsfecqfG/9Y00W
RslsBoqn7+Qbe4otgtWSLrIyWU5bjqBSX15qI/9HvhRKWkelnFIEa35CseF+laL96/0R1HGsMNKU
ZbvrK+fNokWWAtVH5sPLKPhdvfvd4NlEikzFYWrr8I25osZ9iVWivbYG8QCXnMjgsdFmkZJaq16Y
0wkQAl3r1tD9/AW96JY+RKn/qYwCjfq8Ktjm1WfawGPvfSYOitLo5XbYhfpuAKcVB9P0J9gI5LWu
TR5bl9d35PttedCbD/JMPX/X5ruwW5qqns4y1v3SKctNPlJmpVclGKy9lm7QH2I+wJfkdK27ihyX
MUXEw4aPbFsWG1QhRrvR3JWGStqad++DcUL/3WVmvw5cSL3YgIvR0bY2mQG6sR6zdrwKVWY3oxLx
zhSQAL3fTOk+4DJymB5Fk6wxlZlad8xHfk+Ny6aNISg736S0rpECoubQlLuLXW6B5M31KD59EP/J
uqaxImWqBwypAidyt53550LC8ZHUGsw9B4yxrFTr7BSLA/7xfNi02ssvGQsDZP3IMPrqWn3rMK9a
3jCrS/3oles62Yt8y9COuGVUpNDyUYDxFOTZL1g4Bib6RMqtMQ69DcnNsgJIXXKLUh3+Z8WlyrvH
gtobHu6Io7jnR7d22r2P4S0hylU/mzgw8fJkykpVIjlvoETPQ3yVqvMR+zvyFHnEmRGyuCq6TxfR
N8sRF26g62kXxVCsr1H7ruoQydLTkv0VlUNXsBGEt+x/pPU1rgk8uBhwDHUso3udmCHoicmuYWxq
oGZRGOuakL2GrSvXDaL3aU8Yr1owGa5LaTYBK0z46B5HG879AjNEh282wo4thweK3C58R4KGRTNN
t4m5NoNPnb1N5yzTOEBMfQkHf50gokoYtYC5StkMceYo9IfjQ/hYDzeFujG4zaE7kTiCTNxhn4On
uJ6Z+APC5hXZfPPAysnKy8L40Qt5U/rmltB2Fp2gnUXflS8FDTaIQqJ1XjGqQRp7hnU23FqsrUc+
zDA9UNasosllKY8lA4i2/9f0x1iS6kF1cQmaZVV92E3OKQYndRsIdl1be+S5VeTNhReTuTgk8Ya3
zid7Mhao6XCLKnhA276+FMpvyQopt7Z5sG9b5jjrwX9aNrNTIIHCodfJfGZ3jYdD1kD+kNXN1oI9
hnVLr/YaJ7eMdabK32302Q9/qf8O/pWkRhJKacE0Amx/c6Ryw4jyq1+1qBUVYNgWV8NUfrFrKvcm
Nt+WLfUuwIOYMxmdmc41L5YpJJMu2Mny3eu2JTNSML65FYKfHqp0XwBoFXG8Kh8olPSlVS6Zu7Jc
qCxv74751dV2UIa7kh3RJxeD538E6aYb0MHLZOVp6EEw/dfnKWeDVylqWeiykLAWRbJ2srvLFB3J
ptS2QXXVENakyZcwDFiRSB7RtPvHsmoOhdLxvQU27ET9q0Zj0BB/ml4j52JGf4mx91xmtpucjDPU
nyxRO8kazpGcl1qL0MCzu30Vk/BkVz46vfqQyMn56WKJxv6t3SH7zNiLL7r0pvgpPn9kgXaN7hf/
rCn3nXId6D4gJ6hezahqJ4F7quYvS0b6VnXZd0dA+wTJu/1nyvmUMS4j0442kvxA1iCMHD258Klp
BhP6PI2g5Tv1rmdFY5rWU0lSSDZiU4a0lGYmeTLZHkvG2V4/fOE4m49zI/qyy2/L2nCjSm9DSRPp
EGKOKuAj9SYmmcDVLzjR72hfbQ89zJohCZofmF/7UF+jUzLcpfWyVQjqCIAfqXPMbLhHzxSti8nO
sl2M5S4mvUYi5js641c9pvMm/4VA62OH8ZAEYurU6rU7WNxxTM52TfXNRrDL/9AkpbGLDiw51y5W
WGT8bNYiMa9K+yF6wFR9ocwz19/3lstkfJhTM5n+My1+UVUg8VfKQxJdHYp+zdvjyECDTlMOSY4g
raUz7gv1roCFRYQ38y1rVuqfoTeD3TWv0UcmfGu1cmj8H75GDLphcNGAyZfiPYmaAZ44C0Pi8R4V
WavaqC5SsDJD+GXiD9s4MVrJdB5G+WLoMFuRoOMlqBxz2EURTe67Q3jihEOqh2+VI76yTQ6Ueh7z
98MtaoXMMYHMMBZSk48CxVAXPhs+eNs/MVWaYzpjuQ+mOV12NfQqHQtCXEG7ImOM6XTo/068H50C
SLCCypwTHZ5ocZjRgThEksTWA05o3lpIdi5Z85MQhZl4fCwSB5gRMqnGwM/AchYFprEtEmXdU9T7
eGKVhtUJBQ4tPITunJe6Gd80uD4rOcEqS3Tx0CYU8xbl7Vx/2naxq/Rk7fv/nBoJk664EzFsnKvc
ZS49h0qzg/SaRjPGnpK7kBd8Y9X41mG0wvmA3kybjOdw1kNKQ5NdK8F1ZHO5jASfTvM9KOZK8v1K
1NwlG6uMI71nzFRiKZBVScVW0SGbvODWAhD6vB1PYkTwGPJckgSoYi8DBlBpGR+qifTU9/cdEZVE
ezLdTReC904HP+/ckbOugVkuyBxewGAIhwlKCVUhNYF72eYRu2WMKpCXbrvy/ZTsSO03SRwfpbmP
/BUQoE6STE/AFWJndZEbADs/UsZu/v+rg/DTLPFfOenV8gc6N9DAtVCY01PU+fqJRD51WAqIo6yQ
5UZzAt5d2LCRYW0jm3ikIf3Mym0Zk4gJLUfX7U0K4LVu1WWWI4zIYW5UQ/ATqTzHPjdX32S/adTt
W6tmq1mf4pLnmwZsLAYiQZ1DqMXv6pCB/TP+AdW7CUispbimOhMHIhNWM3EWE4ktSpsVkEAezLk3
ftithtFVPeE6m1WHclk6OfTOlnNUPoiWBTsIbxGZ6qGF4V0DRIbknAD+H/kVlLBMJID54c8I/9Sm
WgbybCzVie8jWn6SKg/5iOmDSKyu5ae1K9R9X7+HvN1O2S2G6twx3Kv2ETOVOPkuuz8UUErP66Cv
WMF6ydbaZczl4vyP0Oz5wG3Q9ERtstmp+RXgF1OwptQ2T0+PJKP8QOGagVkdavcpEJHTWjchdeDg
7dhrjhbLBAoxEQ2nIAO6l2I9jLGAUgjaylIlmoJ5WKf19Nb7jmJCRR8zbOGL+CGO8eDNREIFmXKM
3soYU/80JEEvp057XtqJ7FmN12Z8qcgsyuRlOr+Da1CDTeOtN6V5NjBkdYUU+TClZvD/DeRkgtZx
riN2b4nDwXdIP4GJ4IGyaVn9C36DwY8pDp8xulYlDjagTk9RDaKYiCJTwaLI53T3bO3TtIkD0s9W
riJi7Bl9gVp9BS1ha8Xw5UQT4goZMJKOCM9+H51BXM30iNHCcVAr7DfOEv/9zoY9oFKHFYw67Cid
3sHlJPwfimOQaUudqW6cRYuiM/Hp2BBLICL0BOUhU3CABrfveU6sayk3KpUV+YFtvIM9URMj3lq7
Lvhtmq/SWmbFrQ+wMc9wLtcNpAddX5RBecqS3yA5F4idh+Y8BJzRtj0r8ONI/FWG0+zhBZMkobHO
CQ8a/jgr/Ak8Z9EnzxbUXQjPvd2oMJpU6iOOMd9s51bhsTO2pykxB/RdftVIuBovxruD1btkBeXt
Aq6OWEfFyfbLZnwpjdtA2CJy37k5unNdf0XoJkoOWy8AMWXNivJXUn0bKJAjvnd3ShxLuY1y9PqZ
OWyOmXHto09PgY827U+Jm4l9IOxkDmqEl0jxoLIHqEUO00WzCLvwf0pMM211yYaLijW0oznw2x4h
23vNwnvwSUkT8YeOKrZV80Vmkw4kqLwIR/DrTeCazwCzgzE0sAWce5DXF2KdD4SdrjX6mpHJIq4T
SuRdFSWLyTwrsTOlaMVSYiEL2B52AK4bF6pOpsy0jYlWBn7+CqnisOpMDfvYW96wjG3YV3796JpK
dquHZ31cJOAoCKdrsWV4zr9ShHMbG6omsYOgI6j+SHkVJ12YKG7MBTGWHXmIOmyjvv0NCxL3bGdu
qj9tTA6HyLaB36+HzFic6+yZVfUbxb0SI+fkiu1ofwA6FqBHhLI1sPOEAyx/IFH4vU3QoHYl5j5+
G2SwtRgm0xrslAeTXkXHt2FvmZPH6WdMw9zWeJXhI+XWnsm767eLHOgPUzZyydT24Q72xmaKRnls
h3MfMZ1Zrgst5/OOGWjzgIDaFPFF5YTpqPQh9nC7mfUrkpwpprfiBE6Ceq7hACHdKerfe/+ZTBrd
r9pSmTag9Jq6FvYkudLxoY7YfXcZTwXgK+l+dC5umW8v+M18HPsfkiBNExrpZOeO/sqAEEt4HFU6
EPVdLiT3etVilIuHKzT/uY4/dQr6wAfHvuSvRwxCVAAhQJ8s0pvGXBSQgGDwkAe/7nhLAQNpFCBJ
PK46V1I8M+DkRbUeCDiikWd7B5UUmqcV7DOcpy45WCpzUCQJ2d//Uxy+bFKAl+PnPxAH19077U8J
Sc35SRL+RReYAdGRGECIUWBWBQ6WCUJFvlfMf7fT+2Uam2mmyv9H3tzJTbEde1/TKlsZzq5PVxA1
UAl1NNx/XESFdu/Lw6juZPqeQK6ENgSjCL0Ff+EkGJcmqbSC5tcdvlTT2o0DMGaKHMKhcxZOJv4z
nR+9YrUbkz1O5k7aZGottk2G8oomJsoxFgrb7kdQ7GXy7js/DuuSqoiA+X7l07vEDtn2u7VTPCGK
dj3BPSaLl6vKOF6k3DFo5HpbTAwzrV2kVBtdoWArPhcsbn1umZxRkt56iwYGuNcNjCkhiRcnJ35n
Cw9jFL0nKye5DUh3yd5G/NpYFfFCb0hR9Sm6dP3cIllDSSCoggoUQLymQfWwcxQpNpsR8mVQhzFA
r9GZTXRl02FJA4k9ZkxfsCXQ/oKp9kU0r3qMlgLQBNS7IO57h3idnDIyfrjRg4VS0knWZOSJMSZ2
HvpwxP9TVti6Xo3F1KL8mZBwtIk6zn97npav4hxbr6Qyl5WHF7D6bYNn47drpSFbYUyXPqo5R3wg
QFVKnULyHwOWsHjqZKAg6pEaSkFlXVfQVSTuZOMyKFfgKz5FjPRJD6XvsGaa+u0CIBQ+8dmEIYFF
xEeOCALhiZOTIkbTlHNiG9g8VPviWn9dcA2ZvAlyIKW/avSd4181MqHH3kVDyyelUxgXe/Yj8OtK
Wi658cwVN3il7lR9T0ryysFC74yvqHkEecGPmQ0RSYo+nvd7iwaCgsrK35k4NPZHbl0bOm7Jp8vo
OgxeobITTIMUPtdpMxm7MFoZI60L7ztX7tq8lI+csInWxRExeTdLIgRku6LGB1EAgFEt5g7TOWVa
ZTD6iXAd2TDICAdNKJD9/HMQ6BOjrfp0OAu9liKLVFB7RX7VG6DzYYqWct+Yl6QWbvy2WySI9LKM
lRNcBcChcY4cNfizQ4SABZg7KC4+MqsSjxy9sIPZJs5WNmCYVu7RHiJOyFXzlWBArlEt+jWBj1OU
5k4omAFpMOrmy7HZnrqLFPWmEu+VqmHf6swDnZCaB8mRvYkeZqRvpEDU9y0xLwL5Pev2crTnxqry
2fvAAkTFhtACGsBbxXdvshmHGQqaLv8nyqdWUM0wfSWnYIGXf9bwOGhAEsN1o4MedUFv8g8iSBFc
8xP3lxJWGTZCX8RkKbV3OUlvxG/CBt4Qf44Bqkfh/c/jukbnyL9FEN7Yb+rhiOBj3isem1ceFe/s
ha/EHtZiuMvfjDyH0HvhYiuQ60wvdyzRqqafIweMbQ4LWVwNlfkK8ycnHE4l8toBZ0k33e79ncBy
mp5ixsSeJXxUfCjsM4CgIDwd6p2CP73EnjJQ7E5tWODhiSfzbVmxByrpi2Nn242nBO2p/s/jE8oZ
Wyr5Rw2ofdr2WvovR6jf2ItEp2R2IAb8H5AQrZvafNOs6A/xqtNAiojF2fIbbTc4P5SYDzspXaTr
16wTbK2+Gu+94vntObIKSpww71tKdHMzDhhA8KSRmwbHIwrau593t0xJGAvkPOZ4efA7s37J+rte
HSyckvEcK8QsgR7EUJONOzQYVajLUSHmUFofPs2OqdFvgcsTKvW1Xa2FcTF6wjyzbCNy50yuwYg0
o90bSPzZRpspgyNFcjs6NLAZONFWWB96xzNaYqtNUOe5ofedqhRPtsc0qk/KZwehJdoZBjkwHr0v
SDpAhexJJr9q/PD4MCSD+oJaK8/LdRukyGLbdK9aGcScov7s0VoL0w/Xhg2W1tKDdpnk7VeDthnQ
jeFcU5bCA70918Urq479yJWAc0vlJlnaobeMUtaxINlcdq3/VNRSWodQx/vKJGdJWq/SysJHGyBm
XQUCQ6PlX/PAZ+U5mAARyE9ADzwxFqYpY/LteNgFcUs4/mcajbzEVGxZwRADES2jRAaIevrKAIcj
+1L6duZMtqa8m1DG1P7LXkWgaQfJeza4J+KGFMgdeNwC9HmjCdOo7pRZlzGoH6PfRsOJZkgq3glD
48iVof5pw9EihQr1c9gHUKQn4HE8aV3UNFwI0QBPSM33ph5Rl5VsLwXW4/LaeUynejnJpaFwI1OJ
nX+WT0JsxHPdntWgIrGkX0c5UmmvNNiwkhBQK84mD36Cfm3D4c3UYJ17hDRBs+mUT6eS/+yAaNP8
PBjvmkrAakUWRNH9AG9gvg10xgGJoo3mUiXmgFcFXIfPpLqFVhbUKndlmHCYENOj1cYdEYXqje/R
dOwI68AWh10jyX8ME1M7ubF+0USDu7OxVh1sB+osbSU1mN4dY8aZ6PyDnJxK1vghHl19t4me8MQF
lXSZfycGw1tGAUOPxFekrAitEbWj7tIqNF28S+tmaYzGWhcajIGAZBBpkdGaIV9pbMDkucIiE52/
F3yTz7GxeBURYQEA0jpzHzRcnXrirOI+fjoOSLVh2KcxjTH7or2o8JdWBCIYq8hLDsb3EPlMX/VN
NMDmhhDReIR0Sz450fQzO8TflMpdQRNlYSKFoc8OxZinFFN9QuyosH96kqn4tugncg1ZXDlt1yyP
3aQMmi+iREVG4nbpd6uqKi/4QXctFkNsi4QN4pwFBQy4HWFis7JU7LqF27FZ4lQeJkZkW98z8us5
9GP9TmDOu+jcJ+1gCXxf57aLvXJpkWTDAogAQzW5t1HMIOzbb5RLWsUPQx9vmY+evRGrkJ28/fRr
/5R3bnA0TI1WZFnnHHaiaLrjAEIKpAL1rk5S4RCgdibDTsesMjxL5hhec/Syd48WJfUXXXRBw5cy
+HXdT/mn8Vv4a+0TCVy/jW9VRPug1bNU0TbK8I24IgVv3+mvdMAGZCpwPHLvE+4CDtL6hz0YxU/H
Xxqj+r7KAzKPKrypZYkvqVGVozEoBjHMYnaq3ux8z2FnHFCzEVWSQG810oWlshz99coNaHkLS6CY
5UCS0Vj09EuyiUDd1B87iYIws9aFf7D9f2APwPS9xbAMyHYMf8th19XJqkhMYDeSuTNHC2kY5x5D
gtpfhnBRyJVlsatcahDTbO8Uenw59QIGI5ALC3m6xhfqWkYLrvnXRCm5E7LBoWtesVFMdUayzVuf
0/4jGeMNGEGe2YNBkax0W6NAI45gKF8U+jLyDm71TjGc2ie9BSlnP2yi9kbkFHhJxFT3oRIm9jeq
PzSL6eP30JOBA64i4i3KsCU35XZsbjkYAipbJ/oauf007iBAf+mp6Oxzm0FJKdOaMinvIC7YqIEs
SVnVUszi8PsH41Fbq8MJ2aO0t/XOprMuw1UD4Z78CHerTMkGobnoLMlUFhdEmmSS0Roz2sSK1vGn
QvYl4cEA2CG7K+kWby4lJJ0Qv6HZ6VjxKyyzltSOns2qPLOIdB4YDqnZxsJYE1oIk5MS/RbLnYKN
jrWqmpLq0t3gXUouj7hvNr1B3pdn0uWl+IjDTcystZHRxrPsG8M4n34pZRsgCVj09H3g5TdfIqSo
vtFZCePQ5EExb6mJQeBsIu73OOA10jVnp7QpyfDVV9kBf2bv0+LL06eBwTPuSzaO5MnHNN9RL50F
NVbHoZhYVHVhi2SprMa7PyY7PX00QfgiEGdXA32o54jFuN/CCuhTNrlq9QN/scMYFrsm8dcp7jkF
SV+nDF9xkd+hl6ZJjgkSd4Mj/KNlQRJEZjAkyKBDr/sNUmSUqQX0SANcGr9CmRxQYm9VTvBI36E8
jAd3YQsHETcFNrMUZqY2mlTXbnsaUtQ4rryGIwFZrY1CzSvIO4JcNZ2e/gIiSYxiIVp2Nu1I/RmP
FtQ7lX1V9zNiLTrYHiUkKVnhomqZNYHPhsBEfrnd++QfoxKJcj6RFv6cYktWhEXZL0qfKablEuss
CmaJieZiv0txKWpmTbALLovc5B56yjR8eIlyLpFsNOSY+W5YcWL18aIN/EOU3Qfyr7Bf4JNK5T1X
esIy6mPvD4QoWkdvCIiwsXbqpHOof8OQnrLWcFdGRK5mDJcc718DJJHFAcgOIbFBANg1uo0ND6cl
2irL1I2e3gl3Z+LyjuDyorFGhbBAZKAgK4zaKV8GiHLV2jzEMnqGlXmweFhN4+rX2cpCmTEAP+PB
dNllE+fQR/ZG1TWCmJDdmi/V1n5bRKMIHHRK/FzFZaEdG2c89+k4N8G443y0gblbGoKDsmAyAp8l
IsemDIf+3ltU/JFyafHDk7kHRE/8G+N7QVZKtAiP+g0+p5KT1WSUF+UrJbMKBxoTEjvGO+i6Ry1L
xLbymHoJ52soxQljNGox1fy22G8UKNbZofMRthvPRZg0/NAidwRBROCL3M9JTYqwyMemzag7OfvL
JKkw+WQQnulzeNkAePrHOMYJeHDKjWCSlqws9CQoG1lpHYZnBMAI15tN9/rrt0uG4yWtHJYm+Dhy
67CxixaokMbuQ8DFUvaGQu/zQ84q6jzFSBaOebNsu12Fo/zLLEj4R9784F/0IBOBwTTTMgQFPpOx
0jvL8McCLTPcZL/Tsh27HxhgmnHsPLon/CGCuZM3PP8P6XqHwV46q+kfk/TNjScIX6uyw8xO5dn2
8j2y6+9xdP55o53MM07NpbnUHUDNVQ9xwekJjUDNRoBG+2M3arPrzfHh1jwEfjf8M4dz/q/I30IC
jSnzEC7NPbarJYYQ3utoxOi5dxTa40VAFsvwjVqE3st3b0ljLjUAADA8x4Hku/lo7AfakICsYrGF
oQXoA2PcRiMXQXmC5VLTA6NKJ/wg2cRFhdg4sH/qT9m4bwH3Nm0B8brclU2ZBjAO843XTH2YAr21
72H0jeHRGZ52otgXsJCwlZjPWJgnDM8Rc71TyDsrearrVBRArMI7EQ3pua/5g9BvQOxdVZn6rmtj
Pzd6FrHJZIcymWMF4VvhIRJf2GN4JrQe0jY3Xkd3nm+taeUffeQh9BnDJwrEc8trGcXNzoioKMwu
39oRI+vG5vlvX+zy9vpwRha/Tofmpxcwh+pEnmykL2Q4TJJJ3gCEd3hToZqg3TEvdn8gzAWxDE9A
125KnmnNXPf5jieO/4zMqo2tlNgQbiR5Gka1YIJYI4h3Z4bxiILiKjvzRj+08HdjiHOk4wfiXCeD
ow8SAI9RuMLV0pknTeIQXqgOS+iF2m2CiH6k/+ssBUC2thzIrS5ervYtA4qL7mgEu9HYcA5UCoZs
bJwrYZzsBNvUtAiNTrhH9SC8qJLDu8uiExpljQ63E9FGl0sGtkhIVdJPOZCxdBCaIed5zZwimEOl
5mYv92QMC+83YTaHnFQyRevZZxpHM3/U/YH5dOMbAIdQT8wsDFxJB4Rk24oX6dCS2r5TfsPuqnMg
bbMGiwfosqL4AuqtUeOZ4tWK96HFeMpNSO7j+I3Zh3nok69hx8cK1nj2PolqGwfFiQl0cy7xj5tz
nnL8MAMr3/AMPoY/hZDukJ5Y2WYKCvnjxFsZb6Q+MO9SPwF5Ft6GcizzNqThJA9kdwbHKJDbnykb
oZ33Kp4b2SFm8DD5GVn9r3XvvY9DfahNdkJHP1iO3kUB1Ie6WGL6bjJYHM64mQ3o/G0KYMTtjEuj
q170y1x993OMNi7uMlXSv4lcHeYyuxreKrAxtvK3WdYWBjha5dSBrjV35RIubqzQCZdbE007w+yS
+khd+eBGDUrLbg5SaOHRQWnvmJlowdghT0PimKOLLxnVl67K78LRft38N5QjKzfUBBiSSma4bwqO
WXfdxw+qOFAzkKrYerKPJL+MwQPprhrEni3WYK7Lb5fyt5HSR63ifnCNmXPCf3+UUtukFjtmP+Py
Ev1F7x0GtAQuNsIg4aehZ2C56PvrMf8oceZoZotpnMoDfZRanBro/uZgzvTcnTFNXpgT1aHL9lIU
dy1tb6NS3TWsdV5A/1BqK3PcQ7O8KHb6JbEaBqXK3ZGv7JQDga5Z63EM8oswMtBw6TUVfb1JB9T2
pch//iPqvJZa17Y0/ESqUg63luSME2CMb1ReBivnrKfvT5zuPlW72LAAIyvMOcY//qCpPTIdfCGz
blkOGAHg5KkhDenE9zj9QuyziEXOuYzDXTBo2KdcI3V4JSIYoBjOgWGQKDD2o4etQI6D8ygJ2F2t
tfo96Q+EKZv5Sqk3JKVxlrdt/NXGmPF5RveuQgRK3gq1jV1Rvk0JzBe/a5a+MZHg9SlTdwUxUnxl
+goz7aRwIB0yoWb0evgNFTyXsm/tppE+Og0D0EJ1GES9Z8QuZwakt5y5MHF5KJSYvKCfM9EAadW6
pxTpeGFw/8SkB6SYSZP3msmjiADIxvFXR7SX0gHjToHxkiw9JtzqR1MHhj5l+D7ISeo0s4NAxlYt
s7xdMyCLmAjCHBGOgEK46m49/jIxPcs8Xptvj0H80WSDeCSgHLsVOxV40kLSpEsQgRtXVI2vRJfp
B1omv7IsbPNKxsqkeyMBKmWDxeupjrkPfpsq+O416Pyxeleprf2dou4J2CbCMsDZGyakXH8kQ/Y2
j4kzbU+Ab077q/d4JCrbQkZekVmuz0VADy06Nb8kkd8W4aFRjzut/apgncMribuL0q4ClSiXvEX8
HH7KwMs6UFal/I4IJxqIzvkZCLRWicPBZUgecyz4lKVAlaZgo6KRqzf7tot72dPXYu/9hH6/HvP2
J1WEX+xsHqmHlecpqBkdl7gE1uJaiCAYq5JTQ8BJjd34Ao42463jM3HIz7Fwi1jnhktDuZaQ4EEP
gEs6Zp3KxWPmZllFYlsCnXRE/KymqrYXSmvVIqbJg/d35170WKVHJg6greYQu7EM99KMMfOvEQUJ
O7EyPhMoe0jtlhoaqhYTzgo9ki7eOxNrcwwTPC/ZIbDr6FPVXy8EvVOrdd6l+0AVbF0yvwrUcn6M
wEzCgYs5KveSIaQ6PETKnRy7hLVYSatlTZZoxqh0kn/req9Fw8PCMdevSzQc+E0zFtHht6tBgPZJ
3KncoHnuL3u35SSaBYKWOtsq2t4ccltNIEF27KzXDmKtor7Ul4XFlteozwYPAnxviGir38wSwlSy
QbzGKB1zmlOZfo0oZwAG8VFVYJGVOOmoZroVuHDyNNLZy/09auST34D0/paQvlBhqgolcQxZeC43
b0HoSi2m3pBx4wqVTb8uE4P+EMNtWu5g/Gm9CR4XtQPcXxHEeeJ8jcjBmvIN4pDkNi2Qo+yXez+f
PQG0pUEHmUF+NdSrwjXwNWXfD2Q14CmQdpdqpApnFIL732AtK8gKgUFfZ8Qgg/gOAGgqA/AR6NBo
AEyT64K/O9t2q3vvsjGLPShIa7itEDeaTqYZhWkSB5spkS1MqilPvZrcskDAuypbjiV+QAX+SqxL
8n0cP9viVeVksExLjx5Cn2OYMI9QJWFVpGjAhW5rAbry7K+QQDr5MFvCXzC5Wo5ptMLa5kNUcJY3
mkX1TxW0fVDwkHnGPksGrop08avH2FxrXE2Erl8s9SGEpB+x0lJKJhjRJ4YHPWvv+fOkJF/o5a8h
Sog2G1et/bMYh7ssgoaukKPsygFm/r7hdCPxgxDHDLy5muw2NLtq2lfaOh83us+6XX6TmIfSBU9V
7TUTYRrsciucM0J8BH1lKwGkKgiKVB7Kkm7ULiThKIxc8OoQslOlxa7KyVtoiqVZ5bb80tE8TAEU
gLwXMtpWycGrdiF0FiaVJnJqHLgYv0EfxSyA2HZ8SvNdIas2q1ZKw1lHr7o/StkIwAtPlVU4MCxb
Lh+Z0W3kABKuh86mfmg0IYH220PqimT1LeBhYklSIa5MS0EJcIajKy07JmJpMX5l1QjE4QiTv8T4
ghWwvlio/3s0VybTYbbNCazNw3W9Sqcj99/ayHpsYspjoSvbIPQw9PxVX60CGVD9BVJ4qsJ1gmlL
gpTT1qRjgAk06xAqlzckB5GHQPMm7m6yG6ZtPMn0alhSy5+JhvNoWFHiaJ2Ty3DF+DWzQDaPoSlB
sBs5+ld359a7GPEZEXNLhWp4lBmxTOLSu9G8C/2pse7RpJEeh8kngn+6tyYAMo8uupatGy6lXpzE
IVksFSCqAnuRwdro81g4yzk3L5VQCdUYHas8m7m0FLT2EIeh6uRx7JqyCm/Ppz0e88+qSbl4+Fdj
TZ5Csc0ByslJOwFUw78HXuUK9cW/rqHpU91CZT8bY7R0/VvIgFBORPDruj6l+P6rXR98Zkj9LYE2
Oq99yEsGpL9SJV9sHF5TnTomlMhKxQcqWGiE29LmwYzWNZjP2Fi/y5/WFKAQQMod7P0R2K1cl/dq
M96FIL6k9dUqp1M5ynaMUmGhpUbD5cbzRxIvWDOxAvgr0Wt3ooYFr9C+pdGhqZsDZj349ctcJVLj
M19jNYw3UmfuhrRfRoxNcliZuXCZmG9PAXd9TklaoMxQWkZj3bkO3hLFOKrebAxHzVbLS10QYZCw
IRni1ccoboadI3KIIt6uMOm7FCnZeBk7x8s9w2V+1hnlbNZo3WttfBuGenC6nMROEbP9nlD6nIQz
qSFYz0DTRQgRriwFQ2E1SN2w/BQKN/81oWJa2JcE9XsqRiKsUb9atkJ/ITuRgkI8pgZWY8ai5s1n
vRXNS9RFYFhJIUfc1CaTIKf6rOhirv3keNLbaRDuEC35Ny4I8sk2g6IG3wuRpY8ZZj+jKBJseUWE
3MSJUkbwY5GIMhrLKJ6ncSKhxcyQZXVcCjAr9fjoqfpbJKB16BuMSZp1pGD+p3enSurRzw9uKgmw
keAmyCZwWSq3ByTidM5caol0PSWZ2YlLXJZs0xv3Rs+6mQuPRn4Uwbc4nDWt3FIm4rIewfPWD0qk
zV2c3faXe1+eLJCKBLY3ZV8WhJs21s76pIRQ9FE41fWXOpvoWVOyrruu5cmf54jjulGHDfVjUxME
hcTG13EskCEHpeDJqnrwpHpNiw79Ogv/SZK5DtmurCz4NhMyH3pcNAhARciMSeeihHBXYM5YwVP2
+P0mLlwYcZYuw0eKwZOo+rOtJG5ryIEBaasSljhW+xCYJneZ8Fszea88Gd/D3B7gSADnhDR7/rc4
+7sA1li1xL2ssdBRPe976Gwt7Hsi5UHDFkTxpP657AiTBxBgXstcXZx6vGs7iAlyeI8b4kAs4iBo
YBWBbcVi6ZSvNW19QtWpK92hN6+63lLnF9c69N+kglEqQ4U53i2vAwdHgLT/arzeKdHl1hIW8+kx
mnLGcqaL+mplDomjYw4ikVFihDg5obfKOhOHZMR6mUBIXfzIgRyKBOWQmU+EadVIbW0PdCHEhqXy
5uhXYPkxPAY08ZlFmaUDJGD1amRnyztrzMuzLx2hI6xEavCr9OU3IKL56JCB1htXDx/8wsx3JiPc
aqZst+2tJ7oZR91+lYv6B+RAs8VahHT4FdPQr24SlhIdPNe2roZrrXzJxvjeqwyoar5zNtQbxlwI
vGfLPnaHRcCjKYX6P2kU39p6wEnA8rY+YeIeVkQCZ6GNDyLyyYBHvDSGLx1OjQWpv9e/xxqf7Bbr
Fs3vTk2pvysYLauElXvlt6ZSRObKCnryJybbp15BHdO4FeFPUYQwftoKfoyqAmsHhmS1rLtAT9wj
ChBupD57gAo9qllqvrt82KsEc80sqWwa9pWPMDryKqdRO0edNRmEu4QTERXqby/eA2YDdY5pWE7s
qX5CcJXqMmMc1anlzhbmMJHop8oDBiu+2yQs+320cbLGWqq4QKRMWIZkiUUrzS8/XudIRJWfickG
491NkAvbAty6V53IYhnRJvIaBJornVRVER36qkGaMXjU1nXpFviDsj2oVuRavNnQUs5yOTOeFBEn
DKF0BqIxK2aVPfKtuFZ3EZkjRDdeApoBgoCW+dB+4Nr9plAjdB6gbfhOKhrmCq0jKWC/aeSiMeL6
deoqx56VsYe09EQRMhe2YeGSNhYNqXGhg2BLivDrhRoRlMwfRQm7nUEuPquhWincl9UYO7yfHH7t
NijSc4Obboa/UffHqvO2DRQAsf9OWNIjiYTuFG3XHJ0SkS+XVmieBJ1cmWg35DE27u0BVw2qOrsB
Ksvw9ctJw11ansH2FG8TNDl6s9UtOKU04ztZo1EnZqnSi8PI/qoFDB3aCvvSbDzpUfMvDUNXJEHX
CqUH7A8jToG3kDml8UwvZJwCldfIn/N/ChzT0bTu8DjyPQJuvYoQN2Frj/cO9sDxWo3T7dA3DNo9
sg3MA2g8RqHxT4IFdB3X/6IR4rkvIOVEB6uNyzktdBrexAz3Tq/ZELttstYayE8sGWW2aX5kYAUl
qV6477lJR+iWzLJsT1SLaJTmMG3dZMaArWivVSrm99iWvPpWdftccFozXJVNsuoxAimI+xqa9KBa
LcFtX5OFyma24jdD5uBTn79XGeyDFmVDlr/jBfM2yeQfi25Fl1MzOOkJpQ9nBErWcE2/KD62GbOG
3wdPxJWFmCck/AKOsb2Rk8oTrjIK/jxCnwaXbNox+3epc5myZjaobEqH0q/7qutwfbBDbDXYBPAD
QzWsE8xhXi28hIpEh5zNaFhYd/rdj1IXZXWRFa4vJSuVoS98hXUOr6LohOUUaOtUI6yO/JAs+mbY
MpOVgwwBZDFAx+rIWyLNNZv2bcfD0ejybgnf31n6mJux5Ek19lRZHWbbXtO4iDXT0jQRaMFjzKcG
XD9T0kj/vsdqS/P09+nfB+s3ZCq+HfWG7TSRceo1R4wVZCnNtpiXYuiVGe/BOOFCJJQZ2dh89t8v
jbK8yEzOe4m5UDz/wN9R/P0o6oAE2cDGy/V8O0XWkVE3Xfh8SGrV5Ns4MYk9nb/E/5fUBzXluPI3
4iuYFv+9Qh6TTTdiIQzHui23XZ387we/kfaKJJE4V/Szdl/Q+YYok2UsM336+92/4/j78N/DSg0f
LXNuOYQStR1EbEEc/9HOnMQJLcJo0mP95zz89/cGRbCIcPZ3aWgiQyaoNUZP63ShdywaYGjGLMJI
Zo3Qj2RBq4KyFCOSWXtIQsV8PZohc4bgK8wZ7s2Pj2ZOOX7D16nB1aNJTdDKEkr+1NKjK8Nhfj0K
Ts7Q/CERmMIk8G+iuJoYIoOUVGporBkqIiOywlOgkcRYzRIlq/Kx9ZD2oerRYAjaWp5PsQe1Mmvk
aBNFubKkVj78ne+/D7EC3hPjyYAuhx5Om49lMsNii14V5WX8GqMBOU+gdTKoqfyt/v8lwHXYdHxr
UW1beAfwqKti+/ebf1fabKCsjcG9ViqGf+GwjUvCvzMilBNB2fz3zKRBoruton31eZxI7t/FzST2
hVQB68idqGeXSfpq2JZ6Sj5oiyzWNENu3r/X+PuQdeSHShaL2d+XZBOZoM7zyf/7oHfEFkSm1i/U
yNO56il+PUMIXK1aDwrfeiuYRr39+yyd3wr+BFKZBK5fsAtTvnqGhUGBCZIo0fL/56kxdbgBA0lI
SI+5vigMk9H8z/uCP/a/f/nvz+dTi0DRqpZFKP7fYWumAZoY0wP8PUl9Vu1TbyKxvJ0zUP1gI1r5
O8SvdBsqRDCkBSvY34sN6i5IyrUK2wTUDPs9SDsHsU/PdHbQ8vWLyKmMRRa5/75/IXxHEPJRRC3o
TMVS0WF7lPowFnjyYMRexVFekg0DnDOsWAXeTYrsrOxwxgpjg3fvwfrrZnW4BJROja+S4b3OKqiJ
f8tFpKXj0l5Uu2rnrfHOgL4Aq2DprxDKwmeiEek21dpfDfa3vngy6qTaGRV3KLBg8fVomXXgiFFz
FHsUIlrvjU5ySLBtP05widKVLiwxQwCYkF54nF4t6KOpA34Cz5n/ympj3YnhHaeDKTm43ZU3Ym5z
34UNQMrwHKRHV1U5pbnCMY6EFFywzMbm5XBoNAq43xBFHYZ0NAWlilsC2BXJFY5i2CjBA+hfJAsH
Ntp7kgZr5LI0lPV3/lTutEOAPKmMl5eGoZcrhzg9EiVsCmMLZSa6dj7sR/rubnS7V3Dlzc38PaZM
uKCCXSTQRu2Etou6XZmNJgUifmTgZdx37Dy14QOq3QJrFo2awJn/jU2OeQLqOB3SMvwJCBE2+E36
M+JUACIDdvODNxtaeg3FJRZotvGGETMxG4EOooh9kj08COfaZ4MjN67CYw2fPnOJuRADwovcAqcH
izWRvBQHKzcoUMjbAV1YTPZsa9RyuNU/fIR/c42/gQjB8dNb0sHRO6LR4lz74UIAF8C1gug65tjU
aTYZaxXoBnxlxjeVCy4Sw23FVtqJ8sYZrh4+ZBBbYU/Mfw7tOH/HeA1XwhB6ABUyE7+bB1WlxiXH
4Iy5gg1PMfyxXpDwmscsrEiXCCJp1fGLQr5BUC6jzNCemIk8OHUYWwmGI7z6DwqllGrgBxGVJzjd
3UIugb4Mf21MyCjaiRKCg/DroV0z3oh0mQfo9D4sCuBOjkZ794scVCEG8e7fVAhb27Jwhl8amurc
3aW34cA4Ntr1m+HRY166hhkNv1xeYjHMMOkju2YPunKaK96A96we5jP/4Ac40OyivSJ6oiskaM6C
PBPmFhUWSqntn4LL9Mo/+ApQlZyHpLSTBxeVO4H7oXrMI7XJ7q7Mskb07Qv1qd3l51AtpleInFGe
f42fma7FITxxwzUMOXC0nP8N7wwTZy0arNam5GXuXVz4aQ6P45iHNhBCMRB7QNTm2wFuhihn6XYo
Pl8ZeF7jEhOAFO7Bb5g3XpBfqB6kyxTtntcWTKJfODLMYh7ZBW4k/VoEOfhhEcq6CE9cHN4pl5+D
56IjJZgYe9gH88kvxx86rKpkod4gOHUP5cX/1Bt/wP+hXUvn73Kz+D/hT3PteZ+c8AEuvE1ryUkQ
zU3VMNQ+cZPGDImIaxldPsHcFw4wIAgOjbToGqyy+TEFXUyucjLfyQY2Uqw9d2QUnoQVJ42gjbkM
C8Ww1e4BRYK1MN+Tq3LmJ4pXuGccWd+Sq47WBKa1qx/N93AzPvV3nniWFNzs55PO+0UssIeJKn+Y
JBRcUmsxAvciBoebvwsFfPfsiok1OmDO7De7RfSK0RxkW/EU/cOSBa+DT+NintQNBWvEKFm0x29B
Q6iF3QVfA3VbBALCdMuRQCvYbmW9+RI9bP+RxO+MGbAva3SOGq50YygQhoknkTxAemhacxWrjbrO
s5ZYXFryFSl7UHqsZ+UyREKLfSHU6cybQBdDjYZ5yC8SFgbAAtTNWSsD3Akdc1EmNu+ZbkF7YxPZ
4O/PLI0D4OZaEK4DRxRq3WL8yLD8/AXU4AtQEJ7pfloqWAzDdWSoVjvGwKoHD2ShcOVK2yoBJ2yu
Lk5u3DVu1CrENRq/QTPEBxknHTOPD1IVAvv3AWebA6z6+CuuAUHTpv+xWoCMyeXGYQvhzmlb3KEZ
DblSilqKxsCme4BojYsSXtGzlo4sBpZqPJQQ4WXH2feBmCuG+woH6xYQt9Fjj+iBXL8+kiQe6FsN
bgAIoz81WBBE0tL/qccGh4waWaKS1GgJJ/Pi1rC+eRbDEwtyuzFe5q27sngjOdxjgbTBVv6m3xpW
RePl/7Cwc+PMS8QruoiV4z2l12xw6sQn9QlWcSoOPBWQLGfecb2cV7p4U/D5gwcIgi4ONYSMggrZ
bEBlhUSLmIN5J2JnMO79Lbpa9zCAJmYrZ0K2I+1GLniPXQcCjOkcXZMrKARo8Sxk3TDL06sbvljN
6ACNw+UawUJDsdqG5O2s3jFKXTctGsMFrho+gU9EOXPRYwejBFSWGuwfcd1kIIMnnnoyPe55i8D7
vfpE0zvCyBUc2OAGjFTmJrYxsMp2dAHUYwMTLQYHWIyuBLAL5FSE8mJxh24YisZVurKqo9HM57UI
j/LAUZfpd3/0usUMmx29r/o4fUqfpBYA+2eL9ggDsWYjw3iR/CTmZZylS/XIMAuYl0T9Nl1BTTCb
Y7njDUGO3UE/bj9Y3Tsf3kZi5Wjm0d87zYVvYM35o1yFrXStPzR+D1TvI7voz15zWdMwt7vEH5zF
2YTwyuOQbjQIsS6rjvxUn/4H6xHVKxtD8ABgkp8mlmnHxsVYi40UxwduZwqW9+wlINhB3PjUIauT
scSA5FhZar0J4FGuLI+peEXGWdfqkFLHYG2qOf4JXVcecL6BQFBgZEKnNajmSUnbAiHMRI6QSYKh
PMGwypv6n17RbTWmGNmK0vYEg+OiT7oWs6BNqzOGhOgJWbjzW3KZwWNrdVqZAY+EphkqBDXcXSTN
3OX8dTYvvVjSvODc8dauDUjFuU0qHZRw4AsQsphJ7rBA90T8+dZc9xsZ0mq36j5RogEMFk4XO0S/
mNh7o5SV7fCJ6WxXP4g9gKVu6YuHmJQHiO6U4eo/BarTV3IGeQ2hbf5jb5bRiLsMVEkySTCbzxYT
BCHWzXP3O3ziTZGcRQwICT2iw55+63f+VjEsdApcdv/Y7j55jeZT/weZBOdWbkRQUJxVtF9qhfK9
O0+/5N5VndPcp9/UXHjh0vvn35o74U36V8pNHd3VL6iX/0KKCMYHUHfERf/lv/P6/Zdyqj45SZ1v
N7/oOgmVY2QL2RL3fk4JR1G8Cd8emSyTg+Aqx2QeZPYXhLXh1Juwo6FBo1NE/YCnynyAUbyofoM7
WguKFn6C4V3PG4DwAdpqQtuDeYYvOZfFFrEp/B0JYuYiF0yorS+0AtR28O5E8l+hmMKMhhqz6G7i
tn3pdyjbPK8USijm2TD5Hg8rwDuikG/ro6NtxeUIzeVHBZNQtOMvzHczTi0Bn785QYRfwocy04Sc
6JcZm3cBesdrmDQ47gQCMAjLRJ7FHRip2K/wO8mnJC2xaPnlR6B15ci9CtdkCsSPvE2Mx35lFIcY
afMntchhoNIiVxJs8av55VpXnwMwC8GX/7jZGp3OecGDoGNxhoy3dyOsUcZVDTIaO6G28fWV0m9Q
unM2uZtKwY5xqB/3Se9yVWQJ79UdOvDZippTF9uRhWuB0+LJefd2AtOChNjAxRxqhGUTMvgOLT5+
rAtCiti9VOOIabzyED/CaRdVMBwWkNJDHA6orPS5XKVoivQlK1B0oRSLf8JTcohZMgj+RLVFpUUJ
lCVrat0JVwiqx81kTT9+creKkoVDhssYxRqaot5XUcEPzPii6r0nRNCii6LnQcNHrU2lo2EeY/e3
kVKwgr24ZTNgbRHuXTnIrpkovzXJy+kTdJXlFKodewrHF2RO2SJJXiLHpUKVzY2p2L2xzlsQ9hML
Q1QvxRa1kjNvN1eOMD1VD1oUKjVqWIpUPlHoR16UCd1LHNmq529QJE7gbVaxnFpavqB/pZWJvf9S
e3VU/uH8M5R74Dm0TjcqMg6aT1EjBQ8ESsSU4uVKicn7Cmxc3uix03ZFjwQ0N9ZuBY6jzh+nEUdu
hz6EWEtMn2GRFi9WWB+EnGZy5Lw5DDqpXCCfqaUjPkN5gfIVrwqD2GpeHeU1NTUhY547d4GO12nr
pBKIQI0hjKGDe4rHFsrje3AlHLiiJOUUIE5g6EW1oS55Acih54IWhM5yPFLUM5D7a+c4cvozDn6G
Eyvok1COHImK0IRaMhenwj140MgKwyyYonTkEwyF0PSMs2KLArHHGEWb/xbfxHfXmmMN6GYgP0Bm
WtCyEh3J7kHVJpaO/J4/KSdDiSBOKkwoBDLUPnxof/gCV27AzbkkrXk2UXNxs/5E/9K9WYrw2o6+
pbOroywh1/2pUwt60OZsD+zIUopTOQTaRopRueG+BocoPLUKnN8oN7p9ODDCjFgGowojvNDgj7QG
GmOJ4VC272KDqHrRujd191OqwivVC9kxe2FXGqPoaMagY76Di4TiSSt1Qs0YV52wjjXGFh3Abeun
G6kEvWoCGKitnnN3tpSAkow5OYzvp5hF0baIPqIwjkkdRFmnaT4lbMxK3UtUAsxtSFNGzyOn7WEQ
is5VIvVfF8IjEb1/o0ZadqFC1wkYCuaavK4iwbKlEH1AX7QwfYmmnForc7FTEEC8nb5SyUZlbqMZ
kNrCBAVUOVFbVh65fWPJTZJMuMqXDahNnE04Wy446Ejf0UjQI0DjoleZ7woVjuJ0YqDYIkhBOczy
l1jyToj5001UYesxUZlJLbwSIYaVlV4hKH41AIgbw/vCwIp8EcyqFx4RkXXBfZR5auWIgnIO/zwg
Jmx0RDzdGTfimKFR6AYUXvnQ0T43kbWHFH+xehImRGBwIkWox6s7TJ1h58EnY3YvHTVsEdVagytB
vp2b6JMFv8Hrl9MIgyzgCgQTJY4OrsyE98OXZiVYOe2aaPb7Tcm/HLTkxj034V78mFcFuHtQXl78
HxhL9HfVISD+cASz2wU02Pkub24zxFKvVWQ2o0uKCJEq1rTuMb9sV0yylRdLahysqDGZRrY8VtjA
Yi897PaDpCLlra6DAT1cf/JPdE8s1TRwgSONrq7iCOeSw4Fku8e0kpYhWsez8ReBvS0wKwaY2bJv
3cRYnDQchI3qmbG69EqYrUZhrZgBR+RRnaK7Q3sYCNsOH/VJKWH8jB5uPXrqCL40fsmbOJ1a7K01
zQ11jAHbkXl1h0oHIekijCnVBl99SWbDUAAvGiGWsx23I5eK4Eyvxg8haSB7QxeODOnWqhMtE/xJ
xyKob/Qh46QeCHfSA+1O8I9ltd/UFqJ3oUo/kul4qNDd02guaeHp8PVhR9gQ4AqXANhnbqFN25/L
aTYmVIj0/DpYzItRLAAE6xfgGV3qiB8mfilstfjm+1vcFRSz20oDOFSukkRvhNiSgdRk/iONKaoi
jDqrWmycSoaWPzL81WITpasJrx3N36LD53uTNpEBj5FHWxx2fv4tQ45vuSZNCbIoTi1ymQnT0lBY
BYFPjEfw01UI9vXSOqQnHsMsX+X+YWLahIIGOtNDQkweo5neld5R0Xd0T+wVprf1tCcrLsouthWS
wFite8F0R2TIY8nYUdS1z4kxLfK/0k3igNrJbI+lXH3VtVUTfmwsKzrKwJ1nhXRgCLJoJhSyjY/x
xxh9erUL9mCBi2mMyVzu2JoGLtrLUJ2tw6DvfIq3gV2B2FjkYf4bFtxewcWrvwRVZ84ufwyVRNg5
mN68sNNoJ/Ay5I2cv3XGEpfMql1izVs2R4MRAUVS5MAIb7R+eNOGkX7epSSAQZygirK2HQwYAdnV
ampxOWuSfA+r61PXtUvbQ00uEsA2H2kf/aY/sIRrPhb9Zh0P8CG0c0dshUqgjRJgwteLWJWohoIt
bshO2zNc1zSV3fQh+t5WK9CxhEXh1HteEgRKOHPPkHRN3VBdmyvPZfEwtuoNOhLbO2M5YJlC3k69
w35YvZDggPQFuNfAOdsCEZJSrn4LlyF5Cz91JDtKPoWbXgg/qqJfDoKgucUAnVLvsBBJOOUoQ/FZ
AM7xGItBKSXIj8JdT5tw1YvGZ+cRTK7qSPD7tnuEpeyvB6n6zBKooQiUWw1Z1DT0D9U4RboMgNGg
TMaaaofLBEAUmRvocNQN1GEiHP4i1FsekoLMEtaRTnDN2qVt57YC1QU9klLuIBokymUY6EuqFhbi
/slCD1ig3DXm1UtdJtfRTpGjDxdssWvcXxtzF4hw2Mt+XQkgKrWIaDATx42WDsuyQp1TskOwekob
VcN0X1LNVZf1v4akH8kW9UerZTRadUjc6mshVTm3h0nGOaElLcC0WRku3l8gjnD8bySxbSUTEw1k
iPUukVqumHri+QP1UoX3SmzXcDG4MwE4dTSSE+agdGbDZZREfDeplVoJClhpKgQElbG+yVXBFRis
0NVcE/0zQBwMkxEj30pxGWsEZ3N2nCRlSMP/PIBBSbT0qF4zudewiWRubbF/4JkXnQdd09ZexSMU
4IWjCmMD9wNEXzK7xaWSxWwn+CRCZfEF3AAFx1wsQ9SdpwPUfKyc+MyzePAvFHWSitOk071g/ss3
/ekTFfACnCK+id35Gh3kGwgTGGV3pQgFV7mKKKf+D6enQefZmP/5IQHNgMCzU7FYctUpcil++Uh3
7P+URHZcsZai1QdpUm/5Xn+nDhfO/MPwCg7UqCZynoX0mjc8rEBBbf9qW9Nc8ZNPalvvPZfnYpoD
/ymJVeDFOGzK+KD/DA6UvdTuYJImXtr8xcDVrQXHyWMGqATeQ0oUUFB3bffTNVpbWyACHSou55jk
XAasOLKMt0Rbgj3M0w0Gf+zTaMlcK96C6AML5B/+N1U54Dl5qhijASpTqbLVUYgD1YZz+epyvtk3
eTkMc/hHDpQpC+eWnwFforeI9/7GapbC77QCF0xeVNxfLLNAUICiXCf+NMc8g3Jn7x3UFP3y07hb
n4g3hMdg7dBzichG6CNp3BEA4waaLvLn+AMEKfyK78FruHh788QONMcE0XUqa+2C8xNRUkjzBHOG
HTt1wtiQUOkr55zCdctfBfpFdIDgABo3S9Nc57P8cOFgWMrDrha2vn6ZT7yFG4hL+cHHOUNPW84O
Uxrx0btZtPD3mPOqnDOwGu6x7kVJwlWVb39dTOxxs3BCuHVYCbg3+Vy4MydhVNVRgluUrwuqC0ZO
pjR3GrwE4yrOHB0ADz03a8DmBTcZ4QN3xXG80QfgCM3sOlXOltqfElpQrSq+YcF/VP9wYdJigNd1
5+16lH3CQjtUX+jz0pKojgXjTUwtBPplMA9OqYCt6bx9RzAwWOf/1W/8hLKrSUPqlhKGKgggkUPQ
lgsM4yC3MlmZv4yp7Y5eQ5UO0msPX8kx/RQuKQoNil6IOfjsAVIXwKrzTwcYEsSuWlZI0BPKXh4w
PRg+MRxedRBojpKU3WD1/vC54ZgD4BPsVIFxGMJumFnHzo+MTTH6xwwVa5nLbAdYlC2STGAyBvVI
1tt9RuCon3K8vKJt4r7U+RvPi7Bhm9lrMIXIyO0D/dwUEO2Vz14GUO5h3W7ChuGgWUDfHQugvNzc
9DVYg0NbyKkGhMc47AtbJGQ1lr8OP2J5fhqEO0CcRYBA8TYv69iDYzMO5j3aov5PyK/Iphg+SqNd
z27OrXidRJe9pV4aGBLuMmbdoiis+07mgWwSJmKi3RzaTfcYHiUTbxqzPSY0ROFZ7CwHKL8sL8aL
ppqxDd0xw615fvLjNxBwXcY3zAL5pvYS2xX17DwMs1b8RPlhTW51+U8Zx2NG16k+RXajM8sG99JL
vPH86S3TVf3m/zQMWVjN5Ho94xIhJH8bOJPIqPCb5cQEmJwXR0aFJU8A/wCzet7MeEHWEu/desuu
bOU8LXyzN8los3nOABo4ZzQ99KMLRB0nfCIvbVQ/deidth78DF3mIdUXXUoF7VU8/O/qEB3KD0CZ
D+tc7vmTmRsf1Se4KVVD7xzQ4jM8YmpJVvtLfbKkRZPLQGhZ2UDrNljn/GtLAD2bFWNhziuesUXG
aotLb56tqTf1luDiuKwOGnMJUjj+JlcIpRbBBbf+TfzB0nhWthorbsbtZnPN/4a1TcvmE4f1xyix
yDbrajTNndH1b7olFAzv6zdW91BzmSZ00Qb3I1aWoHfozmMFCxcktIv25h2ZVyXZ7M7Des04A7oe
hPfcYiABksZcOboYyXYK3izaCpYEEg8yt8NthOmW8T9Unddu62iQhF9oCTCHW4lUzrKCfUPYss2c
M59+P/rMxS4w0Ng+EiXxT93V1VWzRAH/mw126zQL+mkvFNc348a9Di+I5IAcLzYgRuBfGiM/6dmx
b+6W2zg8hQ/5auHGVzlsP9S62JI4aDpCYKYMyK5pM8ZscY0HKGbnJnARlxmeLtEyiRbRMvcBucZp
gs3Y8tpfoukJ1x7nVAsTOhf+CtTMFqCmPLn2dHByTjL4vAK/ELJbCrR/oBdFbsoSvHAy0kH5iYle
ztsL4BnLkCJheuGpwq9srqiBNtYX8hXIy3TNRoz0d4oDEbz4cCF0KzXZe7S9ALtOoKgj/QDSiXD4
2OvI0JFW6xZdRWq7c6Mj3SvdFhix+YrJh1a8Pay2i1HMlBvkPoUQhqa0fjb+sGkg2pvBLPHmxbVA
Lgldg4f8lQMSgozdjHCmvZuX4ivef3cr/OIfeslKQSVnph4sgpgf5LFpmQ5vRJGdo7a03TzC6hYN
P5aOpONBw54O3giWnMF8kkqp7xaBUX9AAqTM2Cu+9W3M9hqgowBKS0/VyohhKyIzDVJ0pLWq4gf/
YMmI5stQTNO5RwkRdtMsJXUyKWJGCXJnxpYpZABxAc+Le+NM3ND0W7neyM2SUkwlnfriFHknSjT1
R0UnsnTh+2c2ygS2sXFf+tPaKI4BxB4ucnc3DmdRukQMKIXyEJNjoGgaalDm8jCppQGXNlnKIbk4
rxrA+hmSfW3s4EdG047wy46EpQJiQ+KbKqCsRUkH6L0Hj29vZIeIjQQyO86MD/Ov3tMnKwAJ0sFJ
AVm0aZrgaeD4jAfgvvwl6WwvdmctZO2oZyur2zOEeAxFLwAgukOrN/fJLNKf+WdIDV3TFpT7ANnb
2TtBV/Im8/0Ii5j/bKpMVJIUtlF+YFlCBaWFi1qkb7PBcCSPPu17rI9p3oPrVMOC03xa7ZAJJNDt
NTIihBLshjyZ5SWrE5LAacJhD9rIggGB5F+pxLHsiNjYGjgz4J24/YIs8aztgYEIAmrXAXGkykxZ
DkYNute/I9EFWqVUHp5kDf/wSogpnrDoOsCPqRqsnlRkDDieKQrQcM5UzuYc8yXlD5rBkP6Djdmm
O4VRIQWgpqTIGw0FSjySpPnwSlyVxq7hOgQMNjLuX2MQkJQjJkToQcvZt/WNnhF0MeEtqmc9MxPW
6BfaxKDw/EE0ZhR5aNMijgJVnIvIA0kLOsLA/712MYY2OisQXINgIam21a4qlzSSIxQxq1n3RbWE
tnNCKiv7jLRjk0PBF2lWuPqUGTyQ/2lWELBQoRhtVIL8j/oHvJ5SCbNhMDaF7IDmI+uSfkQvcPqO
acId4IubMJegm8+od1FvsXgXHn+YI8RNwxXlmVPwYq6ivVEfrPv4af1CZYihGoHRt6NDIzC+bsjL
3Sk/o1tq/LI9E/rXn+oTdEmSlvJTGRxSPTBnpseYOCTzlU3MRjBA0EeGS4zMlHHrJemfWK7cArEF
p+q25tWln3MqM+tXhp2gDhQ6dx2PGTE5Ocw5LMiDU1aiAffq25N2ebfDM6AGd0XoGZ4V5WYc3keZ
yh8MWQ5beigVOwQMZeuheTUggpRNRi32adxyiNP7X1IW8m9i4GoBpYRQgj0YtIdjCK6G+wIWIgli
eZDiMf05l1JszpslVJO/7+1VNtEBFfoWlwQsW3TegD4edBmQA1vULUJjmNLsUctmELTIaeD/wpuG
nKnZjElAWWlfBbDCe/lDRwo9tPxriWY3jep0n1RzQOWaEk9t4xIs1IA9W3o8Pcow+HLS1DTaEjAH
mg0ZVQ26Nuy+XYeRo/39UyUSoyI4xHyB826jUcWMoe4lUM/4YTdO0S48GmttPaAfhZ4FhrHkFgCk
VJ3QsEBUoLFpF6mJaeVtHC1HmcZPO6GJWEVZcdeIdmw5U0GQgwf0uBKp/881HIQOo+NvOW4yWqao
L6Pniii9N6cbSekpudnmYhxvHN2ULSU3tT3loqI/l8/CFWEWe2IqOggKCz2kOqfV31UXfYcZhSNM
R8eKWbtkdRIKTl046pyDGm4YVpw0ExRvFGqMkV1qSTbK5tVUK+pKAHAEfdLEAqDQREEaAbnkjUOY
jITSChWZ4JuiEoe0922d/QsvJFVi5td3shtCDmY1J/aTrI78eKInyBM3h3AuqB2iyFhcE9TROkNI
wNHS/kIiYBOMwzU7HdggVRoWA5EGOThZHdr9zVOk+GJQ45gToxTonCADhhZKQo/a3AftKefdO9H8
Bkq2VpKTxCrVi0QjbxaEaJOpsgNKwoVYU5RhhB8rX+LAHH7lsd1oOAWGPnWX9JPPyjcI3qTz9AFf
6C+ZqymmAAhR5wS03G9ufQUfnaZcDshgPrVkEK8AFsKHo8RGeawANHUIucLLlPHfaWf9Rs6K+0ob
KDEMS4RwpeJWknxXdh2vkL5kc1DotRun8Ax+GU9uTdDYuWbNIT8wIEG6iIg46duTqJzDPJjRKcCT
w8GG1MBHQDSL+YHqfEYn16X+DL7jS/ZWvUUoIP1yHDFoBLPBrHhnTgzX4DUBvPmcb+GDC2K/R+st
7Bhpxc/V37XMdjlUtqnuKrreLTgVJG4j0nIyPUxI0SKCmYSLRARRo1NlxlGLLDILtOgW3G71q/yp
Iwcuhyk7xBIhgibVvJOBsxbql56tO30JTZS9NTdpooPkNhWk2Zwpm6b+ptCOiTyVUMtoq6lXqTnS
AIuf4j5IzuzV05PkLVXxOGLTX6TRHXFbVqMnOyk09RqXOAQkHEUijl5mGnoXaPE9Qyu9ldlOMBz6
AWHCMvfx55kEoxE2QIeOKAFOnJ3g4UOQXGH8PFNOzdb4plKHSLhwsr71A/oD6Vw5FbmT3rqH8O3f
4h92AzaB7qEDfHZzTjp+y768a7U1D8o7VWmuF96arfBmfcMlJiKT3bl+0bgsVffi4d8MBClgUqFg
R8/cnv9zBXhWGYkjSUgxCz8acbpZVKPFbZwvOKw4mQidep0OzTW7o99zNjgZ8k49ZKcpsMrqB54l
5bhs9GWEzrbsgOpNg8UwxccxWDFxtHu3I2KmydabQy2ACsCeRDhmPsoPCA1swpU5la57tl/MRjDD
pj+D7exFByjUi59Jr5jugQZBgjkMDyWyi+s/IgKDywWwAUB4VAISAD/4QHeX14nmjK2ccAz+Ager
iYrplsOWrQ+pLPZDs54RkiuR0+U2B/WN68FSKH905cbdMU7eUXxwXUJk7g2FfcFbhR/RFXlDNml2
4u6Lm2ecYAc86OwSTvW+2abTPfX7id/RfaW3jLYokTh+eBRfEdUOJIDeoCEgVkZ4yKjDMaE2r8x0
g8rTxC9IHtGVF3FhBliFS/QV8DQmEhIjIdqvNoFIjK67BRqV9VM8oisrKTxZIdWKhapRDUJ5CbJB
Yqe3nErDB42wlGkRaKLUB+DQzweLbM2uRnzyVo219FHuGAGoHdi01OdczP2Ud0JvICJ12o7haVEt
h26ZobpIb+3LRDgDeW8bfe2pn0AfHioyz7CW4gPA8VLbNLsJdWSD+uVTuMOCnVikU4jqO2n3L1Kk
7HeUxXrKXt6SwDWfti4QTQi9vYr01fJf9Z5tHJuiOD34JWqCUwkdKuYEeE6IXgppglgVVIu/E7cQ
4VIlIdRN7/LLOud34NO3+DPb/eGRhLHZGyYmSP8KC5ILcL/gNP4SAUM0oBJNs9gH4pPDB+xc2nCi
meM+o+8JmjghkAwol9qJwnk42egKv5W79FHakCo6EiF0LmUYyKhrQP8D1Ud+EncXckMQdB/BGMe4
97BNa5gCIOjhApcdIXKIB3uyFX5ubHWbn3FjcCcOj0/iI7MB2iQuxHvGj8bBjFMTITXtlEAFKPtS
skBS9mfcK/gKkJvwPJROWIpJSnvkQqZnLbIltBsjm3XLLomVF+sLorAhL8L4xMyHGhL2KyNylGgp
Fo7GzviDij31Wzg9TJH0o2SBEToQV+dThESiaWJICm8JRgmf/SdikzGdUbN5StnP0XNhp+b78K0g
OZFhadGy/ylhtrD2sH7DZcWfVjmfFFaTHy+nL1ssWJwmyRm7OuRkvurN/ZqEpuopQSN79imq47BM
bqbPWd7NCQFBIgkd6Nqiw3M6KYkamFYVVHHmJtCMd46tiZfOH6eBO+TyEp71QG4PXIwU6QmUaCoh
Kr9UVb6JPNQnUBDqHsCqlKnhiACi6C9gAAJOEixCClL/jldCd+dfmIiGTX7GxSkZ0tw6sZonLTd3
RnM39sYckr/ukyCGVTIdiBPWwGG5Dr7Jg5MlPHrWwz8wfcKqIeK9iEO0M8gRl/dsqBuFDbSnF3a0
k85w+wGvaE4FlcbXtgt21h/DM7PIuufUNIjPrz41AS6GWvbUkAA9m9Dgr9CQTkUEQh7ewb3WA/bD
Du8IFA+Vjw/La8IJ+TWPYEBStCH5piLgAvCjmT06gPVsAZWwR6iOoBwgmQCN15OpE8CAHwX5EcWL
SaoUXITCxbn+BXShus3dADlJTuA6IJHQcy7KBuDmgs8MjQLccC7NTcxTSrHz1MARcK5VMGsRpEb+
0I6BF6Q1A1nrC42mS+5Jfgy8A6hjFDgoG1E41y0aQZYZXDywtARptWnIeTfdt63fASopCVIFy4cS
K8+YQiJG8tSIB/i7kDyZFAW6mxQlZHqk4Og4lGrguVM/nhBJ9ZV/9vhivOFL+aKg3X6KKAoxWIRh
ZODIlz+ZO94304vhBMrienxpiqx8W6hDzItMRE10StmZVoyGiVwe+VeAuhD7MZAwMtFAndOmyA+g
IyRzb8yLiB6DvzkH8EFwZ/yS+pveknkO2ZjqM1SQ/AL2Kvzy9cwXgBe7m/kSn5l26YFQXtRI6Npg
xwTvz0E8MVbkyz+Z1iBlU1r3opYLlWea55JNtZpUnwLLgD2FQ6JX/2JtB0IgTzUIsFGKLsCLpJWA
j3xtktBgzdOqeP6gi8VnYv7GVE2JkyPUoaaol335IdysvX+Xp3llsFHBkUAchmLcG3sJ1qaNMhGB
wCpqAnglQTrHBWYqSD39nlbMvCMd64yPWpbfi6x9j3ZwA1EAp/eGrf+TL8ac49NwRABhZDtaKvkO
5/FADXpSz6UrF6Rb+Qvw76wIaDsbfuWD8VLgIoVgwoHCzwV3nB9MXa6Uin9YMAxkaCTU5cCruChm
R3DaSoJ0KnHfU/8ISUOBm7yjvyg8kV0XT/pkyCa4u9xGPg8DAFzCH8UX65h/KbnaVBIBH2E0+Buo
Cfd9guLP2plbpF5JO/h0vEZCb5FN6Ti8YND+gSjNs/yVoRcnS96aV4LPxJ/TO7FtsUv97QyQp7SP
Sb76A9z2Gn/CiN5RzOMfuWF8DX4m0+HatWFjrjD1VyS78M45SJmJroe7+OqeoN/ciZ5afznlaO3d
Q7XPA4AKTswv6pB/0OyJ0pj2AVWLzJ7iDy8CGgCkpTTEx+Ejthz11F5mfINn/Oleg1MESg28xA1i
qtHakAEkc0etWUh5w0d6aSqp53f2TOvMK46c50yq+/jLBTsigmHBD7yCT02cgBHRmUMb5dK7ee0W
4osPJB+bF+AEb8wzaZAI3rii+sqmmcp9Mj1n+mwT457+uBkkN4qY09BxLDA2FVq9U+FwDEscojkF
S9j8ApT5aZWy1DjRp0z5h2CYeJBQ1EeL4xbAmLx37EgkyJdA2LNDTiU4MDE2hE8ZDSp6grzv8C9f
4wiY9iZGFvSZHQJ6+y7DKMjmLMOwI88ccjV43DSjd7viDfimv7OluThbzrNvogGgpeBpfJI0CWxL
qDmoUA8cEjZel+Ez5rIHqK+pXsy6puhAMzQVVs3hTCTJ62HI+4f6zglIgkZy6F/cFwk1k50Vz31f
Vrv40NhG02PkqE0kxHzQMA+OSUGFR47gjd5DjxLjITkVFj0tWlkjWN6fa4MFZPIKVI8iRJA9W4Oj
MFNHtjylCWOCEYI0L0/3eoyVu1xpu16p2kOAdQbD3ZL7NNSIR1d2l0gSwS76Sr0qnJeevk7iQd3o
emstx97EhSMC+Q/8Rn0bRXzmaq61aXzL54YWP75U6bu2Mqdud4qTmtqnW9mlPIUEGKUVCHqLCAFd
PPToonPp4gZarLVNKeEWmTYYvGK1Npkve+65KS1z22ZwRU0rqj5joVpapi/cE61b5jVJXtB37bVC
yvIIOWydyya2YrHEKlGCvQQOnLkB+F3WInPqitVPPo5PKVSLd0+q6CETPO62jJaBpGDO8PdAU7q4
kg16aHSqOFZIk3aVyPKNplTSYbUW1nkQKrcsz/77lRbTdltWPuhrNkDM9kJxL+hq+wBJDAYdSbC+
R9JK7+lfjJh4niiOKI4gPWz6lkXmbwh0YfPrgATnGX3afA5zDvHv6W/59GBVBKK5GSqLv7/9PdRi
EdlmUUX/529jYg32GEFL+3vZ3/PKpABUh3crlbEI+cfXrlUUTshU+yXRgF3OVW1Y92Ux4H1Qa1dF
DwwQC/+zlFow6rjojokrdse/n6w+fWeoRDo8/t/fm1zfWG1Soz9h0JaehvemgUuLBBdnnq8H97IB
w01x0l1J079WQQepVhNLJKiMCdxs6O80FP+QqS7mHEK5/Putz4x5b7rCTQ7gp49IISCXbUCMjYuP
XA3c9y5o6AfUFHMDrw6j2a5eIF3kvveCVC28Ehrf39OQeuuCEhAk8Y2V5RW6A14EJOF67lyrC5TZ
cvWWFlQKBq3I15ZEL5+XyT37QKZeGxUIfghT7cPoogOaAcE9LaCRGzIN3NOgaK4lnP4egjpR6ZOE
WdngTNh2RnXVUt+7Eu///aKLaX3Nc4uTyCKGVWpapavMULe4FcTbzsMNooly8aQI+DDhbnLWpEBd
FYZU3LxCRYslHg7V9FuARDZ9lqa0+/vHMRTZJUu0oEa9V1d14gVrA7cEHFhFcxuXfbtMRTM6FugA
OEar6pcyBhIOKsm9Bw36cU2A4msUyCfD0vtLGjNnapO+mszNdTq8cICAkPpNVpAVPbmabmzzOu1e
CqRyI2yLD8kbaqwmleIBdAxijlYO9U4IOWORW+c6RDJINqz22BSRsWADyvaaotcrULhkq+gF/c+S
UaxdoY92YwTTVyjAPdyuM861FRnnDhVMVcvzVZuy5IvSaO9ZgExN0BjvVlsaC8OUh+Xfr6mEmQd7
5SZpsJmzRrm6NNEALhHL4ebv18jyrWUztN+ZXz68GPV9UVHoysgEmJNxL73FPtLqgtfR9+n2lIaY
L1IqsoMkR5nG/jcR11c+cPXrGYq7HT11WNLjf3F1fgvKBu3ZOoeNG1XlwZgeEh37udEEBEsNmSNm
+pveAVbO/v4liZWt6pfhJ64ty1ZDmSXCyQBaqdLv2lYJd3Hv1DUysok0Qjxo07Mcmxhn5UkBsjv9
GHT+scxBDZGRwxO5yM++3/5kmh99GBa8EC1WBNTZEXxGNSDD7kO+UZTGY6koMP6FP7FHg0FbZ2V4
ihskqWBm52h058MBxS0PkTYXtklgpei3YS5SZNiMek1QXv3A06B/5wM7W+A2SISJPtKmLR0bnZV/
wXP+lAOpPskKCdKAnNLCL0qYkzgMn0zrnJQZul3TQ49W09o1ScyrsAX/RE/g70HuEQkQpwezYvKx
ZqFN64sBcsWhGpR0iSpQu3cFRaT4bJi70AuuRuS56yE2xV3FF9qaE5KUWuJeNnN3k8QIBGVQjbFL
S6G2Qu4mwvLGm0v3N+psutz7TtsGwbHHy1wsFPHH1euXjlMuIRHYGcWuZYDQki2GNXomlkcZuE0l
ZqdGbO+pkOz6elwKGXThLuxlXObzZ4SqDlB7Zd7NHov3zBrkU8LcjnVcb5MGyTIFpdlFVMkizSqW
v6IhS952qihCkC9B9oek2rq0D6p+oa70phqXksc+mBp4/DKQ2Rd6oFhUYFbCl7+mgb9HRMRdKe7o
H/8eQil4Z8XDhm104ZxUBIutm+jf3SMf+v67rcgnsUYczkNm/NR+gxi7KBtr1dLqvaoaECHKXr+K
hgAW3UfSkp222ObTAy/f1r38MIvcu+WWaS00Aafpyu+ENyFrDwalQ5qW2JQtP1jkihjfSytXN34p
IdWTvqpWCA9hOkxUDmnoCRYIW7yRsraYd2c2SHkVFbXioHXfvSdxce4ViZy8pnkHQi9gK22ho6Z3
e5wkxYWc+d1mbGXvUFvhVUwl762q4uWgK/T0GWA1RAvafQiyNbRPGA4+ZUN5rEH1hRCysY6KVJp0
2dLSRGGDTlu5Yy/IFrlWCxeiIECfIMRpuo3ewyFvsKlFvDkOsZxS06A7lS7pXy2UAhI2krYa/ATp
S1EV3nKEzePKu0o999nrZNYlMxWDu6l3YT+aGh0aFnSAZBS1rSFABEoTFlWdp8lBpxsAIpvU2dW1
zNT+4Ic1DqPTg9gpw0G3xGsqp5NM2UcC1TbBPCJOcuWp4RG/qjrdgmLB8vILibIJU/fC/YSZ3Dbt
UkPfUfEawm7DNVH5EJOzhnVil9ECF1AeWZljAonKM/A2jMbr30OGLL8piuF56JKPyKd1sBIkptng
BUeE8KHbK+3m709/D/0oocKTYIpVDZ2++3uIR/a+QELW+O9X3yutRVKCkHtRhFObm99iqUpPnuj/
96D4DRAvbnqrMi3drSZqo3N1WeTHsaQ7A1YuiD9evUvdq1NqbTFFJTIhRanEfdPo9V5pzNgORGp7
aijLiB+yhZmq7iOG7P73E+xzIl4vWJmdieRUMfH9LcVaCHUDKUxvkGVQ4mgSMtPHi1FZcE0N7SiP
iXhJirxZN30HLDj9IxKIqq33rTCvUD/ZyvJokrlOP47TbpQ1ITy4XJVsTxX1Q2eo0brqC2Wll/pZ
imH2VKlhQvQb/BYRRIwupRY9sHikUW3wPHGjKTklfBcqVRruiB5ZupErbUU6lh9SC8bUyO7NaCM6
jjuIEaNXYrYoAWu3RtatAzePtsOg98DmRgLBjiIjh0ePMqhGlxotEKOnPNnI0yRrHn0oC9uxibGi
VouDN6SrsHOVfdZSN44KWgEUeVD31Zj99xBVIqZNLg6ZgT+me6EG3KiU1lynLumAQCIRaHKxKhW4
T8PoaluCIQQRGgL8sa1ulmWGPwJE0YYWaDAdcxarZLVZFWS7PgqMc68W4SJQghoKuH5UGj+/RlGF
6WfuRaeuwB5LzlX0MNWhk5bYcNAwCSqmE7PSBlVmC44jdT+yHw1wOLJyLw52ryrq3mVur9WIVGT0
cguuiy4sO4wIDl4krwiTvjovAUfCX7yb/U8xukXU9QbaCr11STlh85F2OoAzXwywSK+Pg+6/ZAOj
JDemB4eDeB12ya4uMa+xZHjSebNC3jGl4KFfFJApF53hap3h/I1Uz7xp5KUgRhqH7lIW5GuupHTc
vjEgqA50oD+yQl0R3WMaN8ux/G2RqIGzMQL5Ejulsf4Zeu1X3qjU4qT+a8wp3pngosSjEiqlB3p3
6AVOddqAG8SPWd3ZiD1z322lRp8BZEvvMZB2dULcuy6WifeTdOyjx8C85dXLr14hGg79g26TJrqF
0hlr2Vi6BcnFa89ycFc4XmPlWJYXM9lZxhsRQA6hh5yClqYJGlWgLSyJf/+aFUH+PukYBDaUW8yJ
CREmcZMkXgBdes2SmBacjkIlCE2CVt2EPZAbs2Xt+PtEIVMmGI6r1RQG1pZpc3nxKfxaSxC17BkE
06VRmq52ooKwHHn43J+MkwCm1wjRAMIAmQ3fDKJ+VJtJzsW6NdhBo0ODrB+aZvS5CRuUSDTgfSo7
K17NPwpsFvuoevJidoakWZvfPIeMkQy7vyCwgGpC0s+Gb/PVX4hgTyDK+VYJaSyZ49XUmEc+Tgqg
V+0s+Uh/Hp1CMP2F8gBhFvJyd+K90TgDItGRRq/yc4bq3SdouTY4noCU6w8IIx8Y2bZgB7sIxX5E
/wIaatCCiOfDN+oL9Lkxoyit7YV5f2k3vKXwA202mXHlfNvBoNTn1qXBIQSf8JmqzSvKW7SqibD8
F90TWIhKDsp13Yl3gi1iwqTmJ94CKTK6hlfZj37qL52HZDV1yvlIDTSYCKUj9z++mK/kZCy1fb+y
Lp43Lx/ye3/JflAQgFYKAWSSsrG5nz3W18sMIQdCRT4oAmi0JCDiJS3KdBXMBdgroDNwIS/ZEkwf
KbYZdF9vw8d668/DtzKuibCVfQu4ZIa2Qd9LCmIOQ2tAVWvm51BskF+w+0v+Se1r1PGctod4kT0x
hHRHZZ5aW92/aEg2WFRp5gPfp10xCwz6KSYK2LKTD618lOkkZ67BbwAhs66S+yjpxkAxC3ykXtKp
yTVh7xJtC8z5cIWTDRs5ih/SIjbOnnqCeg4PCoJgaEPl5jSYB8U+Ddfxb4NMKIyfNzl9Y2xCw4YJ
xqxvAmdIFhQJ3Ai5P+xD13nx0sdTuwGGxC8KN2TP2xixg7yUVJACLSzssiGy8AaYq7Mt3NuRSOQm
CnS6zn0arQE1y3WL02W2wOO1ie+udoJ7DYPvQniHXRa6ljCP8/6i4FFRsCNioyiboIXRnn4tqz7E
KCGm66g+uumCdcCCw5BVvs4wnsDDRL8POFbOsh9DXfbyZ68ep52sXzLVNMlBP7JjG971sNaKOcuW
DoHyAJeBJdB/MfcxA0XEH5lHnD3gh6NAhxs5czhpHSs5dSnDT9MxMOGQ37R4L0B2ER2/3IroBdC8
cy+/UV5kgmBS3oA9V5hWgBRusBzxshuiE3m+lPKHpTx9dR0WDk9gYvF8jXpeZuBjM+/VaSxY7kW9
TNPDQC99SIePlT+y+tgEMHTodKDzMuNHnU9Fvbg5GLi9FU4Hn4zyXrhVNFqIZnK/UjFopI4wk3/b
AC+3WQ9BCqqWsc+FuUfVXnLGfBOIT4nXf0lU5LqFHt1Vn+hDPyG0FTVH5Dk7lqn7pulHQf6CMY/I
MLGdgBQgAjBg5rQM+w8VAofoINvuh0eEyYOeGtWaTyO2iDaPu9SErp/t/Wt0w8NYAdXykKjeVviG
hMfgQ+YMbbZBsDGYdamxafW99NUAR2OLIPvfYvaZx2e4oly2kMGcHhSDGNhZM7xVotMqjmw6yP6X
eHvpHwvR2nXxa1C2OEzrPnX7Du4KcdvMO9cPLEHEEHXRY9as5QJFEYN5KV713Yh1ffvDm9CalmVo
9d1q7YNxz3t4HmcUKCNGML7k2JKkn15yccWFEJ0JHrN8EWtrY6vsYP7F/qENkT7cl81vKyl8mfcs
+jLanyb7tMorw6Iq207CP3WNuGIRowzDKCnUAKDLUAmiEI0ZX7UTYFsZhEG0o1kz9y48mht3Exdk
/NoRrUEiY057MI7GcoYElPEeR+c4fupoJqgoklJmPkfmU8vfSf2K/ORSqWxn3jb7KIZNW14hXdJA
gfs2NtZRfEiCH5q21RULuM1WNYHOcPGHr9J4azQEBN5GzFH1E3iS6VJEwW0AH8q1XiAReR+LB7L7
XUiJYt/jdMSB2aAROfWSS8Iut7Z1tGfeF5AVBrhkjnl0/QtAMQWl8NOgS/CD40THcG2vCugXPwx1
bYy2DGSSrzXpogw/qb7sYUVGmNZ89tkaxWlUOyfdTdP7CQK8AV5qYw/DEucji0gDC2l/kXPGoduA
3RNeCylkIbumhoRW/mn0F4a1nVaUOxFDpAULVIrmkoACl4Pf20iVkmGQVhkY9/5Le4ztgpgPcvQp
fHghvS5z940LR7cOEmuMTKZyxUEsFc+9+N7mLxridWMtSO+ute/bW15f4mhlTtqz0CZmDf6Qxm/F
ckbs8yM89qv4C78htooCzR4oZeEsfbCIBONN1BhtnyX62SBE4dp0gqSU77u1QWlHOzB8fNsEI6GL
T3Spnkp5VbRO5n/HHWpY8VmbQKt52RMAdi8NQtDFMhcEhzo0EtPYccJUyqIDoOf9i2yHRAomwSxe
s6VxR74qwsTOXmBMKDwk2SlBkwl8dHSoKAVhkZtvQ/pjLjJ1o0kEDR7OnC7vhYUDaHticr7J/qYh
bmSOe9AYUDNo6G2ZRwf2R+66m84jbyNfJXL+GeoMYk6fJCFpKDh6tcFxMYhJJfS1qMOc2YGzenS7
9Zuh33TtGinxguCyxw3X6b9wH/T1fa2uhhsmDHT5aMMuxCYOOk2N0h5toOyTNltagp2licID5eZq
xDUvbE9ycLb6X0VyKog9LMwqeIZtaGvaPZYPYYsNlCMSQgsd9RLwCE4jDnUyg3yR6AfuounRubhp
Okzplln10XSrAFtJtkvLzmAE0RIoPwdlEyDw2R4XnmuCxN615qQG5Tyjx1LnY8njm+HXa69fJS5r
skJ0wT2l9c7PXow2cSKuT7PitsC/N7Iwl+hmkt7NM9Rz8KGIcPtN0fNodwZcw9haZd56ynpEdRJE
5Lw4hEMPW0inPRhbk/wIg9Z9RApkxJpOJPpW+o2RcBhg0+sJK4+if8TBghIPshxPQbyVbbLMEcUR
8mUC4yiNnqV89mhEj6G7WumMWsWe0jYCMMlN1q5ydqXzaUaPN/oDv6rwI+snmTZFss/mmdUXM7q6
+TBTntBmRExVPWgvfXJMhb0RXcTYw+gcHb5ctE3oyAECCQI94Ia39YdthtqkSpkrkwVnBPQaKSll
UD9S9Uv8AURpPio0oWbtddiPX8kt+fGvNINxWqvv5WDL63JrObpdr2j0mSGy5QyHfm0sukOxCZ/W
Fr7DjdqWq5LlEn7OlAfiXxornFgCV1g4i+HCeGhf3Q+joT1qenf342p8hMdQsM2fFnUm4s61tmjX
I9k4bRoI8q5zCk7wu6JZj8R6u+i1ZdQ5sez41/7RYxFN8ol1YzUF+7T9mtLWUFYcjrqwMgkCVTvZ
p0RZpqNzppsL5ik/m+3Ki3AKXCC86zcHsV0TABPtaCqCMTYy+HnFzJiRqrkgo3DlexyrVqw5y8HT
i9AQe2qLXXCwiQNV+pJCR4/IwsP3XF8KuKcJcx9BBCTD5S3i3obsCPDl2Ltg6ceHLNh47Bs5W8X0
WEQnNmQLrjwuYzT4SAtTWBbtCj8HxJH9BbNkRKe9mhohIU833ZKYF6gCvTNy+IxGJYLEcQ95XCxW
o7Fgp9REZLC3PA07ME7dKruhwkG9gGZyegsQopLKBRxeekwhvark9uI+U52kcohJhYEz/KbigSht
RBUn6qXubhA4hvBi0PRNQQ5IopSP6Nm/i1dwSBH5NwSPn7B4B0yCcGuhPL4nl/AZdyiDYG6wqOAx
ajTprwXiqm7PEHL08k9ETWGDUMPci4Ejp9gXEYmWSAeSJG/jzypEHeY0dfMjk4hIhCZG6YFXC4aK
FUNu7nzj6CN+Rz2Zg8dMlxrttWym+TvKcBrWD6YdY3iDMs03VzS23S35IK9jUvdf5OC4jJvUCUIE
mObC3fRn1DsTfI88m+wMSBwZB/6CoA5N3YgggHKSPVTVCoIf7VJwDPw/VgjcIdjN8IhqjcYnm4xr
yg4txAFmxOSMQeKtJPq3ckdN5z2dE92UavHOJE8ki9oFRI87Yoh4NNkirns7+RMN2ABbt09lXJiQ
RX49fFhxivK2rnAwa8xl8COhOYKe1+k/1XK0HYGNSesRdFEUpDxaAKZlJ+ocnXNXP0lYOzfopeDJ
Y7eIp9ucRzhmiugQgol2c+Z29r8snddy2+iyhZ8IVcjhViQiwSgq3qCUjEjk/PTnw+wzNaOyNbYk
EkD/3atXAPhKab+QwO9TcjpLByf1httbINV412cUYaTzyFdwq3+ihoLU8PHWSjsybXFgp50WKnoq
G5EomSyNcMPFmmfNitAv7GLaBeXJ/C2/G+mgf2iay5FmfFNyeDisbw51jrkVMgWyky/9i3LQXqJ/
C2ssLOAYIwfXwOcDj3T8/6d9AX0I6Rp3MGJJeB8b9/Kpv9eX1Z9Y8znWoftcM2fIMZnYcaLCBP8q
yp3Jl6tB3rZIh/yABfcIvRT8yH0QftXYeWF3s89VoBPWABlilEj7HvODzZ5hR1SiSGP1LHxzIAGB
MSeRaTATQ0eHmcVICSAAgkHwJO9prrN38agJqIz3BMNynOZTOJ6VdC+8AUVr4n7CVVPFshIe0FP5
i3S/B9M1vW2fRmKRuEPRTKOLjr5QnvAemBC6Vm6c7fjbKSf4uC+RxG0sQbv65CGRc7t5af6YT1mA
KdQ2EpyQyVQQwHYxRyp0BJOVpJ2Y1xpDusal8DCHYJjYo+Jtnwfhn0kStea2615EO9JRWEAUnURz
ZQrSH58TcBbPDqtEJ76rq30NKEnYLk1h7UbkZ5eBRbSkyPy51SG2chQhrdy6MwRDM7dexCap85c+
gCqrDq5aOHKyhx0ILgLJTYy+BtPnaYNXcxciuys2hyeIdhDdIusL0TqMGlwuMaBCSYlTMDAT8oNt
2m49DDMoYZzh4uzg3NgLoZIFVMZWdZYZHqRbCuEmw8kdbBdk0XmAQWZ2BfcbLJHbHWHJgFkD4o8n
yih2coP2IcqcaSOThS/JAfQabaJN2x5+dujISbGaEaK3Ug42ufcPPyQQdoTsZgOUXG31MzlYrDNR
0Srfd/MBoblxGOqj6YDHutGFNLq8ihgum3XGdDTH5VsKVulKOGK+OGAGWCE/6O2osTi77GOZsCsP
TdC+gral7EDI4AIpeaDGX03hULKgA+GODGetzL0KG2XaQN4fAM7FTklsfmDe97ScmTkb5anKnTSz
uX7TBcAITRkdNvWIZlj9wHX0V+TogCTNJY4gLoJNcvt8qB/xHxWLz8KVoM/mtGxij/wHigllBPby
N1WOcURod6ZhmzCx0VqiAbimn9lz8zf8TZOnfDdHAhHaM20Kz/21F+68XwfjMJ6NgxY+aFNsAYiJ
mD5atsN8n25SqBJKu+tuubErnfrZ+C4dssu82UPKDihj+lVu03dJb+knRa9wlDfCyo/ZuTnikc5J
7o9vyVm/bIaqrI3/gG/gufF2pXc9N/eDfMXuEuLa4Frn6oHpnqvmgSi55NfNXBXDa2FmtoAyT8JZ
BzNkvv+XzgwIdJUO0YgR7PJm13Z2Dz8aLh5uXCXJcZiLb8RgJSGCeDeJ8J7t3kVV1BYXQ9/1SOU/
UdQ9EPNhLSIhFAG+v/Stb2oHzXxJ8DzCzhqJCJJdm2ZPUHYG1KcC+KhU3YQHI4eDjOp4v+qfvfIV
jUee6Zw5A8hsS5T3UPw3f49PujsK10BlACKF67iSl+kKMp3jToTertkCJPLBnZF8yXsZ3h3WzFiE
IvDhJahub9itulfYe1iosWxJOkRItPAZpO+l2ak28cVEo0JoZuKsABCcJh+scqCgPOhV4V8QxgkJ
9l/OkkwEFA2gpIgbzXVi37hTkJjE5HI/U7TYvxcC7mGbU5nKARkdKvEgdh+SuNmYqQqkdk/AdXIl
zcTDpI38TQh/YGPYfAP4bNZn8NQAAX4ip3gDeIrgeVKzOSInzxodcJTt8N9uW9KFbTGHsoEum4xp
AlZolIkH2NHzcVZ13KzVtbrCHXqpbjOUPcHW5sMccwydZ9OvE7DWJ+VHXFjs7hYezwe9xpP+iTap
/WEuKSzcAHfxv/Y9OiZYKmLPB5WS2cnEOMY3F5vBL4ckj/QUfRM8RqT3PKQQznDhAC6vb6v1Y9yw
+OFE7skK4cAl64zGAXD7L/J53hhL9Q/GWP7tvzmTaY/Qf1qQOfqn5jpx9j0/6HJAr3d8m6oPu3+p
jA/SE0qGRg5U/YAdTC0EBgcoggWmZW5fbg6y/GC6IfP2m1N+yy5j2PrlZbz0z/TtwAu8Zx1qJbCy
D8ZqEzAXOOCj/d7U7KfhY0HJYm0y+P8Zf3A52CIDfuIPnv1TPgu4H5/Gi/Cq/tKA1d/Vn/bNjuud
I5JwJfAXMd5NnxIAtXVoaXVF21x5hp44dLH7eKObHjTwZEy+jiwCFCww6KHwAiGzoINoBXDmJc8k
fpyqn+aHUrm8p3fDhQoMr5AVRReOr/+zcYHDpwXV3QgQlN7n1/hjfRX3/a4O4upo/JF6CA1IsQt8
iX6lVzjCEKBhra92fu9f9R+2TZxN1GHIqHTCGbTp83rVgft4yIgKfIrd9MgguxqAKif5g36v+Abz
0H97TwLhxMiS9NfE4U1LX/igX/rv5JmRaesDkf14mupZFWWJnSZZynALdgsVQ3c7hOrz0/Ai1fut
jD7Lf0RJvsr/dUl4tlVsVXTmyj01K4NtT9Ao1GFWG9bTxM/439P9/2gmhHp4TGg5gizdR5jOE3W1
00IlLD7aCzYqYGrlr5a4dE0YqtBoUz8mxN1MeGCd9R78emRYokcYTgxLKX0cTSKiMGTB31yJjiMB
gRDXhosJ4MJi5IVJjpGORp86zYvllWjdMzMAL0WnmcK3lWTTca+MKP929GJfGou7EXblTl2Zrc5W
uy8vdEzLK681QQ0GLod/BsPA7nHjN6QvC4ndnIhVVDiXcXZMCQkkahfjlZ34r4EWyo4Kf64VH7Id
wGGLIb7ob+gAQgRvQGqH7KF3yg9evQhrtX7qf5eT+jJ0LxOo7Cbh2PrB7SmTbaOxLdVjWUxxHV7E
v62lBVSBcAX8hS4F3AuoMAphM3EHJw2czu0FKqToolz/o99MadbpLus9qyVKE0NOxGnLG9P8N/B8
F+fhpT6vQBjtLj/Eh/LS3zHdgpqKmQ5UYIwF9aeIycdy67uI/r89LnhCr28FOUPWBmmsOG339vpw
EmVPH6xC+o+f6kvBOulJ2ecem1DLMV+lO9B29hO9Mo1f1rv6AmNS4J77M765SIu+o2ROf/xSEZ+6
2K/jcIh97sWEFhfFixnCpGpyV4v2lKGOQU71VaiZqPN4JWD+uOljUPtM4529tx/cau1lmvcF/tEI
EcLxvvrL8eGl3vSq/quRkMABRLqe+3G5r9mxQgh+5xOYWHHusnWgmiDGfDIll+NRB1lyCn+Jjxxd
pa/9UEA1hBHvYPaUWSAsSiunOiccv2hgqf9UX8JPfFud4VU4c3NIuJT5Y5hdHicqYHmX/02vw1eL
4w/aF960fzKMBFDm7W3ftvTBQuAA+Asv4y4jbmFb9Qs4xqipjC5LPW85FR/6K1OMjCOq6PS/XPlM
YRDtL+YXtprcDrwV5mtbowrbPeLtxt1mASQt5OYGy1d7Gf36Y1mp5M0LAGYGoI/EncuAs7BT/WjH
bFtWajyjXva9LYl/dVx0/jogGK4E68/WZfLGUIyALM7VrbLgiAJ0gygKP2ZQGYo5cAcKwjcAY25d
QOHhyokB17SkvWJmQobzIb6Wd+s9vf23BAEPpyWEGg7tPJB+yFOPefAiu6XefWt3aDA6GB/WohNO
4dgC7Zu3BlHfU6d4CYfqGyI+VHk6APDo8FEhAw87aSBCbbf1QZxuJ7SZhkJvsGnEc0aTzMYiaIv4
BHLcI/js2EONNvpLAbkfu0Rxk15ixMFfQsgp86W7wy/ffEoJLCx+M6Jmm2sEsQ+68muMV0O/A5f7
YM8+bb82UUf9rDLBoDyt+YykZSt2tJ6QNLkaw6n+aD84S4cXEJzHH0Bv1h2o62waFViYo930+woM
Am2a8cSKuhnvIGbf7NJEMzRxJsbRgktW7rvCJyXYwFAKPAYy+peKO/vrREiNBnU1IJrrMYeZEWrp
4aEHkGJwRdZRx2dkxyPchZ5wyB/oFw8QMrr1XHBFaPMJ7EasL/rJeoCdqVie0Xt1uo8r+wEQpEKq
534/iDM0DxejUDEN+FG2Wn+zsC/EJqzzxs4X5WAAXN1s2l1dO/QtcTcXJX2J1mOe4/K+0wE1upuJ
bVLBS8BIhq3hEzz2B9rC3OEzdHopfggKK/T92NsSlH8oI+W1Wl15Zu5GALVnmNZZeY5784uba0rB
duyGpN2cwD4vX/3CeJlEd2ZepFNAedNi9HGQpP3w4DbmTSbYZUcTFTf4CIF8bQ9ti+c7ZcLAj8Gx
YlemeyFgs/cjvuxtvYOJULEbBvp1i6njDF4hWUyPLwUB5MiQk+1o9D6bWxdfV4WbYXMP3jUizh5O
XLzxfpTuhs73donPAlYXk836juaag07FlSB7BfHgUsebt/R+a0GGiGBHtmmLRlIdYqgkp99Ka4uQ
w1VU/SZeDpLVuuz7JP2j0z2Ionu5mN2yJyKNRdsDSDbnv6zuD1X+a6CdfOBWAVOHSDPrOErtOYmm
oC2PBKH/rVZ60rPkREJx0LIyMBsE6fxxpNBkS4y5ehyX0ZYfLNLU9bUlVLPnP9wm09JAXPk3GLhq
IJXgTTK1Z7UWUDEWh8fqilyqyd7+dwoONbcG5NavUrjzd9aOwwxpkaWetrIRpbt8+GxTkyY4e+lw
AsQW2CESLUblQ3rPNFhEAIieqBv7jTvBWLgJOyWoO+6qsgD3+Ci26kEtbkvyIyGIHWkvDB7nmPWe
QhL4VB0WJT9OJo1uB6iQUrAF7Whx3DdzszE7RN9YwIE1iYJkjf/GamwxMxlEClzQiPLFYrwqVOve
PVQ0bsqpNilUDPO63L2yIh0JfB16iBF5n6JnQMODaYBSLZcEuiyzXAvylKX2tGYYSGK/kgFFo1SP
FWk3CgyEbUe3b7bF6NQ1EF+uB1PRXduCkOsU9KEpZ2BDxdWZpCIpvjURMcnFTzJmkd/nyIRQhEZM
HqIgO3WH8WzCzx8s5K4zyk5Re2oe+ZVoSaxYZ0SPZ0HHp2vquuhuiXmgz/lFWcp6L1mORNf4FcME
BXsNgE0ZcBLSx4xkdmZVotLHy+xDYLIrU/DlFhcEvd38uWuU/03R3xfM0LN0uCxVCBPQKRcs0qTi
vGRoSAneWVQoaMC3rXTTZdGtFJ37Bongkyz8tepXmnhJBJ3q2HMODMpbT7IekdTiLcYQglMHaRfu
QRp3LDkP8gF8oSluRnQwx49V/JayeyE9T8faDKLqC07cAGcuEw7d8p5TaYrqT1WhuO+tNuzKXXFR
0aFKPkWO8ZiuhBEP+w7WychnAepwdS698QEt3YcHssD/Rl8IwIK64tCNRz29pPQoHC+Kl29mBjbA
M9IFOfUioFYQVrBpuNQnU/RoAZlclW5vMPAWdFXgTIDSK0tmP+lxUgnj5d4Iry2b1o5Bw+8eBIy5
Igxn0VtAjMRja/o6huXTfoD/Iwc6aPJiPafCJTHx8xypybCnMd2uLj0Ie4SWjIoIpQubvBXh46CU
OAZGEDeQLwFRQqphQ7Kvih95viuPq7Jt72oUxbq76ucHcuCGnatTFXaJ1FiIQ3bqE/VJ8x/lt0Dy
iHlNjGDhMhjMRYQhs/ztJsgwwIHuI3rVWuDRhDH92EnvOCDPu0xw45Y113Np+RhzE7Gexa61nDZy
+WynKBkXSHEslpxaPMQJ7obGeYU9xNtjXS3xNubh9MjohXuW+MJ0MsoEwFNGVpOfU6lb9posfBSt
5pmgds5ssS3zipiaQLKhryv3rPdobkXxXD4YgnpfUcOKsHvzKUFLntg0u3nl8mjGcBK99d5fFDGc
8S4qbGLZmZTE5YpfrFyHowpzHgGhr4gIBXfJ4HHOmzSTzLtzyNeZ9+mN31p9kLX3or0DyeY9Gx/Y
KHf9EayWNymuuBIFdZMnX+sPIzpy+cDaVqr8FTM6DB26fXOT6C0lrMpuw+oN9hrbUr9LH6S1nLv8
ikfSqDwPDPBGwwBDv693xguJmGSwD+zS5gwrJ2sI6Dg1YKWV51ipep8NITTvIj/Tbpt8c9b5ratw
2w0HJQkfiqvIe2e03DT3x5hVEfSxINcPCtHa8VGr72r+rGvvZkf+8oGjfS7PDTeevB6HPBitsxhw
O6K+kIEy8D5KvwQlJHFRG9xIDmrhWBXYVXsCcTqdU1v+Ep2awqtkbhLPBFdonWJxJNJRTbedDlka
FtLefHia4XYZ6SROLDEgQAKmqWrAl0Qz/ZnfEQ7xbIryS46mTAl43KbmlFheQw4VJwGtDtZKcthi
MizdO2zOpauRhqXhJVDXHbCSWGGSjHTWIflAXwO3d9Cl+JSby02AjNE/j9z1LC6hJZl7NG77bOC+
8cvqwzD8WL4/CEvoCF/cZcSiSbrfN1ctCuQF6+drUrEC3rWt8FZK1mt1XUxbgQeHHaZii6RPYdHH
nA2MCAlx9U0dizovzYPaOkPRnw6D+VxLYTU4VsnywIu3fcR5s2vLlpusLneRKGSJf+BV4nZhfkex
dn0QHT26FhZl7M5ZR4AR7RuFhY8P3yCfvRm16IhYc/ao5LBAu4LV3H3muLDgwrDNc3SKIvpv8OjC
g2SwCkEn+hYkKWJcO0IPChxLP5SBuHv8O8x/ZJHKXVhHYIdHaLeCDH5J5nHmS7FdQ/aEPhdw8fg8
9d9m78x9ZIwcRV31Y5FB6epwr/IsWUmDhmVteTVExgVo/AmsLzUcXX8eh2eK+tq6VFpDD2AcbAyr
yTOWsNePsf4mGhcIwRPKCM1fa4+PM3sMRucke1qjFxZ7K+4WpmcQANgcx/nNyj+7V3E9j8IxVQJJ
PGXGLX0EonDKyE4WnQQTXP0kjCepCTTUKTSAWIYzev6kB9U2HB72tHeyxN1qDIKY5rSwkqgOkX4o
haBpXmPRs9KXKqb4YC41WcRnYyqEd1987LMXgW5/nZ/L+Tmtf2fEp5XU2Ee1/Kv7oNy64jjZZfOB
EGnF9EXh8oA6iz6VnAEiHQ4kNy7WaexsqEp175KdmcAalJXjkDiq4sNfSpwIm3Hl3EyYsjQNg6ck
rhdDHI5aplybQDKOKc5UZIDRRz+mM9E7pYqAA1q/13fPlG4WrtYDSvv8R7is9d8JAV7GAQ1asxZH
pfR7ChZ1EUZYZTeSFwWIyfHkw3WGv+kgo1hAJNLCb9O9QaAV2/yGFTE5J+wisFV+LoUPqYdz5nH7
LQoty/WxYEUbCpabjWRoueRGShiemNHbQzxKrKrzYEImywQ2aO+9daxW3xjfLIA+q2FpalfrUc2C
SvaE5BD96dLiJaZwNHHCzG71chCTI29jxGLWehbkUJnehAWeh/uqigG9yNrZ3Itre5W0X41FhG8W
2JqGuYW0xqUmG+aNhE0xhf0eUmRqFTQVigpiW6crXRkjhhKvTGMF0W85WAOCkS3CFjQ7620QX4qq
/N9ZxNdeh4DSDN8pXzxiV5sG/Ivu74VlXGe8SRGcHFtKOS8wLnMBOCK2khTNjB+kfHxqhm8y+Nfo
GJ5g7TDHMgcz6hkxfxB9n78kH8VLlZ21B2Wj6yp4CVFOfnS9+wQS6xjsVhdyiMKeHVYhbFH8+HOb
ju+OrACuTcLenLl+UBwFFgraTFZz3XXCKeERVt1XBriJFz2I3GZor7F9tBuLIDanLt/xDDayc5ud
DfH7oV9MNmS4t7FYqwGlxvXWlPFeF35rHWC0caPsdZlIO4GbkAbrIZKRcPNglcV9prmYjvNwEoxP
DXWmcUbHA+7fIWLK5fOo4+fkP9TrhFLN3NYo8W3CCSR2Y9Z71d3ijRJ8Pbtmo9egIHqbMqas4r3D
YK0nXZYFuqgVbh2v1zLBfHVEdqGNwkfvm0HFlkkJ2AcvcKk04UUa3oZrCyQL1rwW52x42waaTACo
g28gHwY8/v+W+LmovRn8ZV5/aZfKyEE6RzNXEtse31GZSEWobGYuN00NzfoQqwEXokrfmeiXAoXh
EVyUmWkb12oN1yMHI08W98hVmvFW1but+zqrLZteKOZttEFzKwFqKmp/lwNExBSaWsvRMewsw28N
b6bEmAbz6pZ1d1p09nKYGrOEmK0zqx/lnFlP5UyQ0G1Ubqn1Nk6u3DjocSOuCCX2I8tCTQoNADcl
1JEU2WWcsgwhLF0PdCxpCuVLL2/JijFmxQJbeWvwm2EDAseN/TDUGg67yKRbfYcI2+0ebah1bgzp
nJXhbY1fhcxRWrpdZ7BetfS+VrYun+rhtYu8QnXVwYf1MDYuM5A0OmIS6DW0YY/1OrJD4NBYcXu0
L0C3X/UHAEn7TMx6vS9zpAcQBV/ZKmjfrO8rfc8ufLwP/z37Bqyj3s0gvbB7oWgaGe6AuleAwkuM
UXSDKrYz0fdg4RcqBWqKMesAl2gQ878qGOUdcASj82JeGEZARxaWnhgvXwCSYYxwOUpkDcB9kOVb
TKA2hINshJFnVD0mx0S7ANRo3Qf1ZoyZGFxheh5A4Vh/TnL09YinTzPGBRN4tlM/KnjrCfFhqnHY
mGf4k+rcooPkZwV8wdsgf1jqbQXMxUZgGl+0x4cysyD+x6e4E8Aq6W7ARqaKtNtrgZ0Ua2LpOrM8
sIC2h6hEP5Aci+WtsHweHziFcnWoqUUlblKC8mphxUxn1jsQH7b+R8SJELsKYC18pNmPssI2dwKS
DjmIYc4DQZ7VJCBNQNOOBfaqNKfdAaFdPl0hR01zYJIf+Hh/zD6jBshWKe6rxJsMW9bDcnwttwUB
+q4pbKdQlU+Jce+ti2I4Gmkiv6SA0HW7AmT16F7NV/xqv7PN7ai2x4HJaDO/iNlcow1RAcUPVsbo
Fiiij3VLNLiPrsYi7oWIYCv10byXWpCBH9TuMKL7/S40EoW9nER0OBEMtezqqrOqvyvKn64zX34l
OE8ImBwcwaa0BQnVS/dgwNj3kFMtu1W92bxS90TlWaxfdCOEsotw9ZHzlt6qhYBsO6mDJLsLIl4y
HpxmnQZqDsTIGxMHyv7K9IidPKgB+J7OEetw/R6iP0aBmvnz/Ea/ufQhPwNjoTTTZRwXmVHnxHQg
SsG0+ml8nB5ANTZBnBb03zJ2EdIgP+L53MsKk8Y5m/yeCixqx8jadxjSlXvAU5JwqsXE/x2L1omM
MfhMcgO78iAPodV5rHq7IUy2I9lmpa1L0PmcB4kkrde2XsdYTNcGGqMw2waqfDXry0jExkjmzoZJ
J5GrtUez/zYbUNpu9ZU5gfjoF/MBROvSNsdB2g5f81rJ944v1QWG4c7CNWM1a5gstLT0tLIaUppr
x151enhd4wzGmzadUutAUR0Q8gkv6RgOzYn+g3lPjU5ijno2HLG5THcZ/RwhGJLnzEPwEOyOKOHp
UEQwrV1EnhXoSpus/gi2TC8PJpPr609emq+9zC5XKtLgU8QSVGHfyhgNx0A8zeO7gJHYymoYhsLS
OKP52zUhCxrIuhLWXUuoGLhvEcZxeECPjl5r7RxzIlY36AyT7Fi1DRVmGa+P2eUXcXapiRbsnueJ
sk1JsfK7pZ6H+DmFrZb8wlmdxuP8eB8nNgZM66SDQusxWndJPV1ztrGq9XrrDHwIh2Csr1lEl0dt
ZrlZyuveUG/V8DWhFVDsUXBNGU9xb01Pk/qpG1ex9GfpUMYeJocLs7ROLWY0tGHJpX/NvLiixQyb
99/yVyS7PT7sQ/jof5bCk4QzmyFIAdW00YUM05n6c6HQ1wR65OkWO97qpeHuzxwH+FaJmDmw8HRn
Fa4WlcPtCk+L3e4/oCNLbA1aDsOQELaQKdfyhT6nTw9y/GGoe1Qx+B6e8vYtodvQLooebpSCrILm
DJ+SZ03cbGf6S26sIaoLacXYBu67fkpQQBhHKw7b5LB2x7G71hmP5eOpZ5eopTe6QqZ4BBgiR1/y
kaMVjkYQ5uRvZAMI7CErh6Vws+YcE/LRf2saWdHxNmDSlxWRuwp7fXGz5XeYPrT8LnGRNpREODCw
rMV1iQMNdhCYfxku4sF6AJlf4sib53MZEb2xL1unYb0qEV8GUr9v9ePYBBsLrHbZJubpUcdYicK8
Lm+r9aJ1doJxmF3y7Dz+9emLnD8bEIij6RMfhXI6bJxD4PYojMWajFlcXVSMdDr9aV+YXgtZBrKQ
YKfYF8FWUvnDYEjuo7GvnZAfB1O8rLC1lSASbEM8DTkHFFcLG2DOi3lTLeSEfbOvy1wo6/yW4rah
CiTcaR5fXKDaBHoRsFSskmNV2gMUBbzAAIr+o2Ii5Y74Uk1DC9VAbveG+STl/yTWar11SBNoiOlB
sz70ijVKmtsJqLbB9sYqZC+OXo38akgvlbBRm8r1M+srCk/ENkBjsDCgYYSy7in9b2lczf6c5I48
70t9y6JjVx39B2MtodE8G3DeHqzclOJfNLHHTMMkPYtxoE8fM4Ey4nPWeFt03/qbYuyHUwmKNIyR
xRCqPY3L9AeAwhJTof1FtKkf6rDBDnWV0PrjbzT9h4t4D4JAJzb+oj8MLzKeZXvVIDnKQzes43Ek
mwvOg52IzSzeP6kkM1ix7S5QgwA4P6Zbxrgk6V8xNMMuDdjlD7nbt7S5h6EKW4lFJIuAxAC0B9iF
X53Ci8u50hizH436aCD17GHalHDBJJuV2a5Wn7MF6XdgoclCqdadm/7Ugyk9ONN8y3Crh61xK2Jt
ZO2mGyBgOh9jK0SA0E02LMdH4bMn6TrnQaDJYq8RE+Fe3PLTxKvWcIvjoFzj68fhryBi/65gjkU4
1FUcPNHjm16wNG96+5uwd2M2A6tYRzelmXuEBclP7V/UvdLfGgOMondAokQN6/pcVYe+D44Csnda
J6dK/a4NizJssKnrvHzAqxn5ivFet21QLdtIGPf3zgL0gRWJm6fWI4Y9R4XXWYQDvCfiMzxYSXgx
YwQooQY1vHkr+5M6+mLmFqovKgfkB4Vw7vMXPToZ2L4NIUjVEt8N01sVuLmHhRBd2dNnBEj3pQuk
9Tg1HpJL7mgaWARytEFWxfo8rPHe0Zhzj80aSBb0Sc9MPA0LSv1tULZtCShcz7OTIAVHCY0hEjI0
+GhBaj6rsjenSGi9pQqatzG6dbxY0zpYg0cOhgnCs2BPfB0NaooXe/AQ2p59wr43vUj0GhMiMbDJ
RUI5264nFfeGCPz/Z6QvSIdQh4m4OuNCcJqbxw5LKrB9YE0eFAiisOWaxIdyCgzTSP66+Q+6UXSq
GGAKou1sCMQABev0OqmnxggRQ5albyi+lJ75DER7llCS7mZwubhN868xouE/DtZOYF0MYciPF/TV
Hs1MGwOCbgjwPNHhBBXs58zLmK3lgEMib9DUgdjhDeV0FfeK0z+usEqr0c5nVy9DMTsgO0nKY/cZ
Act3LnM7m8lo8dNqP5nOIH53GUFXoWSEsemkiQNk3OK4z4E/uCnL1XnfT8Qs+3BklfjAHtCAEMGG
E0mprxjesnqFHCaL03ZgjO6jdUQ8z4ANIvSXzrocJvUqAmaO8PFmhDAHRTjOG/rgRgTJbe+XVzKm
YVVEFOOTVjn9lkNul/O1LDHwAKi+qmxxuHzNqvjZXtA+kXaxhSAZZ4heH58s3nm0kK1ZiUtXllk0
bYyKnMRsT88NWcbmddI/rcwl33EaTgTaYNCMT2MvlseyJF+XZ1ocQtZQQ7GtbJciKFdnHVzoV6yW
lsDs9/V6E9qDgg+xPhyl0pPmUIW7O6BneUJtRy6obQwupK94PXOOxPWvwoTTTC9j8qXL16h5Jexx
1qgTwRgfaJVS3ZGGd7hrTX2SNQfudRIfeHfAeZKUez6sybfC4ukBLnuelpeU4x6XaQU2qpMWNtyQ
CM0XP47w5LAgZU2a6cdOe8tqL50+TEy5IzIKSk9MGdEOUhuK2Mktn/n8LDQOowHzhYbNQcIUcLW2
lecZCZ9C/Udsh/Vqs69SJmVPqD01ea6r96n9wtmjZhbuHSdSr+bsswJgMcNdDGQqrQctD53VZH9g
19A0RDcfoOoN9xJ8Yyyxz5QvpG9CodRgsSYzCRGpHH/F7TR69XTPswiZwcK0QJTmWJrHFNfK1aa8
ZKvDSMUkpS+7xz9ZyV+U/GxpvjPLt5zajGdK6grjNkAXv8Prvv3JufxkrODObITDcFLU0x6b6Ejh
1MyomA2QxyOXeWQm6UUdUXFVBpygpZT+FaYPqYQEnSY7ThbYjANVx1J3MOeBrKAqmshgAWgXEE27
WvYKDv3xvrJOfXPsK46KfSQeJyIS12d6P4gsI5SV+NDGJ2yFBO4s3QEc1eJTOXh8/SXxocMPgLOT
MykOVAm9dxrF5WaCm8N4kRee2odT9DzUp9Zye/B1aKSvSLlSxUHYkVrhop0yixbjJo8QeV1CCxBY
Q9ucpgNU51wOa+3AWtcbF8QQp1WGSZFe5uwuZqSV/EM8acrbN65JfOXnFpDl/hT676LcpxXmK2it
rzTHdmb540IOUkxqq8uDNmJh+cWWGAlBmez3M6JqzHHI1SXmsXYz9AsvCuydRBiCbNoVGaNV0Ci+
qfLsEyQABgXBXxPhlEKBUB4mPelUhZL5g7iCZb8CbDCvsBJCcWFh9T63FHhAdcuxoGEKICh7ZFsl
mQCZ9q8aQhWOgvYnYV5ozAecXhpCf1jwEiqxmdqj0cSvfzeoR1E55zy57cEYjo91X8w70QjKgkGc
Z4LA6eoX5NnoduoCUOBCSymKO/o3OjemT1YclgEFhN1voK8e15zDt1ZCABQofVZ3jeDPM+xhsYx0
lw4720Pexd6c+IQKWBi5k+kYqcsiW1SRL4XcbiBzqupULVczELp9zlMBvwIQkJiCmD8Q0D8CDim8
PHYPT8xAcPK2DgMWh6VD2nVEdaOzbGRhUkG2Iqf6a+zVMWfiatjsQfT5ZzCd3vhWzSgsVSZFUrwM
BjuFuytrrmpnfRRDQ/cDe1ckdNsGhOlSfx08Y3Kv6Yr/EwcuwFtPd+0C7UtwWzmLQxhfGQodFIMb
iciOTtCNpn9jacFZjGXoeKBSKw7XD/1rndnZXWmhQCAzwRnZOwmBSt4sUh88YJf/4+i8eh3F0ij6
i5DI4dUGjMHZvvEF3VQkkzO/vhetaY00PaqqWzac84W9137vUk5Cf9EvTyZXREIsdb2vyMWiU6Yy
dCTTxU+hwzZgILsOBDfNL+K17CvK2UrRPvCzwk/dNwxhFOGnJ94Akin60V/maBOu4gpHtO6LNHKA
11f5oNYe5/5bl45qhRwRFX5ZOhNM18Vu0i0AYzlCrtLv8e1gWMPVCdLIRRCI5HOKbs8ncgKmIh7l
kyofu4mA8sh9ThcsLQK62ee1l95Rl07fmHsgvuJeJAvhSa8cWZ7U/PTkBjEZmD2s6XpB8sV5Ss+r
mythmA2IYccoD9UkSz7HkF/5PtBJWO8R2eGMPaWjIl6EEJXaNXl6UK2Shfhgprn0n8gisb53CHuJ
1Dwkkpej9UTkh77+R3/aWg2nw84t2yzsWEZteFQ4YbN1q82WCwet/g/dj0AoOQmXlbPgp5ICcmV0
v5AC6zECxlYgZ/P2qwvAL0ITvSo/GDJbBnC+AbvHBgGB4KUTS20KklMFZV6RGfoclfJMjyXBvQEa
TOn6S69LEtKGSVk54xc5LCKBUg5weLN2IIhDxNe/AZk2L2DgZ+QSbFPU5iJ2rohtgf0SYytYHZHb
Px16wizDExiD1/HSGuvrTnkeu/lQEs8H0L4NUOQRwsmwARtfu6dMYCtloqrCySbvBuXAFcPnLX+1
V156rfQG1vYZS1L2eMSQk0e8oeSLxB3bh7RwU+VCVWomf5V+NhW36fYUwTjkytc2xjvIImU7Tuwx
OQtZaMIgIXRgXy5nsYMs+joXKAFOjEFjEgo7xOv7JHead2ilVkXxoP4LZwW0GMJUpiHmwyQS2DzQ
WCHTZhDI+69EDuowYIb8EhwNzLq0Zp/ArWbfbdeLgyWCKLR1wkUVtmGRhb+LLdugOkjBMnM7McBO
Sfo7aKjnpYs1303SVnFnyLYOPfj9SVwkoIMiZXizjnYV7dBrV+v5ks825zNTHMCFtOUN6t8MJyXY
rf2ItR98u7Q13sw/7ksdbQUeQeDRtG86fuKtQgg3mSIVDzwhvX6aBr3ud/T9kCd6oJiI98Emqbek
fF5YAQBTsFGkZssZAwiKDnPb0C/F27p1a7bDPNA0Lyz7waTgRdgqOms2acvq8IIoFWRetnh6HlRY
LKG+PO028+k1mygYb+W0T5eDjrIA6IbsKiB4kcELOLkJNWCptacXWKhxubvRwOXs/Xa1vFfp8AzK
5TOLzaF5UO2lwlkm/8iy9s3iitXJmslWdQxON8PTpR0LG1YVommjamXbruv2E2DIiQI+wuqH9l50
Uu7lyU2S53WMJLdbbZvhhrIb4a3YuvEHt6cpEpDrDdGJIbNjYvfQuZMoLfYIQgo2NsVejN1uNRei
4zmDfkURujMYcqA0U1z+4Vwqk+OQf9pdxzzZjRm5I2PDKM67zMpRsCfqvdRdyn3G4AmrMRW/Mbtc
S4KxQw4QMsjEi4OW6X2p+dlhS6O93m3l9q7IgZEhZyWBsWF1j0BbDnW7ogIMIYrttczlO+PZAGNc
cuWSpHBMGK+AXkQQ2MDxCRYocq3DrYnmKG75paB+bMYGFODFzJPtmvTTDFzFfSl6sUjkq4tgEZN8
UWwlMmkqG0lgeX/O6Ul0GNUjYjRJQ4QOkDwx6vnG4CYgVRKHCpJ2aKdzoMKxRjJB0DkJUZlXdH4k
sCJd/3hSl3b0e0n0rtevjXrISZLrXJObjh2BgbvZY/5vvuiT+tM19f6ZfMYTcXgHiAGs3kdQD9Ae
MXzNrrVcNOIo9QC0KhoN0n1ZazyRzrFJ5QbJNcY8zKApaBDM6MRBIxXHUWYBYXn0vNtMC7Njo5zs
UcI4JcwpLgwBYDVmTpxIoKdE7YJAkqkTH1k72qiEM8lZR5WgyDUc3iDiszDicmXuZaWMOmvrty3H
vxXa1XfzY/Tlr7Tn/mJKsdPBgSNsIDRNcKeEv+12BoArIgXeIEzljlfzXU2OhkjTZZMqo6t7qTrM
AsRl5nIiBRMUJ30/K7sqx0J8q7tvemBKxnkdef/wSjHKRs00PvF8ItAnnOJkws0c/vgtVXSv1SNV
Od23Eef81EVPcrQQfoui0yddMMbzVlpo2NQpK1yIlhPAsecP5XiOWA8xJt+BhN1D8Yo7I6g0Z5q9
43bjfYjzVYbrRjhmAMlNh0Xw4GneAGJ+sfllMMcUCSRKbzoomae9y3qJrwej0fDDmEmmie83LNP0
P5YysbZnjdbcrQDPqPpantaHkuh3LF2ruZUY1c3wBijGyz0aSjf6Uu4TW0YqDrK48CYPbqYfqc7k
xJ2h61ATMsESyIWgqtvSWE5gzHAFLLaCc7jd1t50sUQUuhtE2mz3GheiZSBGOplJbbSbscnSoXPO
2rLoi3kQIuk09j1PNs4wzD2YaKCKHwEvBOW34Gl3/ifqXPwdCz8zjrxV2Nf9ph/sIfiMeP9wMrEq
VZr9ar+6Sx9ssqeXSNrcoVMzS+Qf8jokXK0gLhDdMvwNVeT1pYIWUO8yG9cFy+olaLf950gvvGnu
1GlJ0D36V7xuP7WXUmtw0q5pdfT66oDpFMd85tan4sIA4wkIgl3ZIbxqkTM6uo/WwxVOoUR9ssl2
yU75hI+Evrb6hrmE5M2g3NiQ/XnAYeAWP/NNgZ7xs/rDUCd/LJJLGcMkF74G92zW3TJuDfoLcxce
81cV4wNmKkRiHglxshNWLtORY+H1TFw+5o/4PL6Y/CEB6CliJa7ysYDBtC0d62z8WHcEP8m/eGdc
EpdlR/h/Ch9JfbLpUpRsFoLTN+WrzfwcVQSzVHphuiVSHt5hlxzbP9Qi9OyT6iE4rNzMa7+YgfT+
cskQ60Os+jBnuzVwA2ylfT8QCSfle0ziXoIfvb7x3KmvHfoRL7umZzjwKW0f0dH46TfVG/nN4Z6K
B1pCjqZl2s9fKJpsvsI39YJu1HISxwoQASHw7J3GtgqX2QHEebRVOPuRTTjyP4biQ+8Xdn2EP4QG
1giel+yVkXd4JHYHr8OGwqTRjopX/bLhjSAMVZvhIr+4vAEOpYOXHcMLx61buZGjXiABXxKQxZvx
L/4RXzAKUEl89384mHBRrpBJvINXbDZu4skOYYcO1q3xo0w3jCQPTVDuJK/djUfGL9/pmSC3PUHJ
x/Kl59/UR+UGRNMNz8T0XJJ9smOMtRvuPNy/2k89b1iqP671dyhuNV7J/yOltMt0nm/5N3R3TG9o
+ZkavJsOKjmaj7/w7el1hCUpH/ELbxOfDL+w9PAhau/dRSUalR9WPCYBU5KDXe1R8dl9IL8Je+Fg
PfRTH4z8J7vPXnii6qcxWhL4L3d8dGe+NK/aR7fsJLkks/nJFaqfq9j9KQoWDIFILW7pR31q9kfh
zLsYXhEmXKb/jUn1qT61J96Snl8s3FnMo7ILP8OX8OVV1C08PWuZHGbXzOMbgvNS/+Gw4AFcKHm5
xTUHzUNI2ww7xeXV0FeW2YPZySRv03YXj7DS4M4xT9rjJMO+b8KelbbjV/RFO1vO68cE6JYylxS0
kudFculBzXo3CPScXDh5wrUGmkKzWPz4JlciDobwVYkOHFhpfkbx9Dkj38BPDn2hxMvrDuxaKrie
WJDYSeLAhyLAuI9qnn8XsbgYHexSwhtiLeSGWoB6Kr8Wd7QqKLvVi8k4iUephGo4k+vzygAJX9HU
OlOzx8QxpQ5RhsZH9Iavgi3rKPldfGMtbJAOwBVNRId8QKiK0fDAHVcADSo37vKOoxPJxivtPr3r
YvkxXCJjoz2g3OCuN+VXa0YgX0QLaApjdc3kymGkyNSZ2Btxg6KLSNDse1DU0c2anAw9ATPnVOGA
UNK3VtrCXcYWkMHYID72BnXRs4IsQHXkFPse4ccm/Ic9FsEtEqMj8lgPZ6AHu8TD4h7MJ/lVfH3+
lrfxi7v0OF/zNzYLpK6N612/ef5pmLej1eyz5qmxwmO2CjXDJWFXK4/d4fkQ/e597G5R0AL4usWP
+KDfimOG3q4VSsgDDPLM5FGOSu7J0njv+v5dyUrdiRPWk0kt3KuISK+Ew/aju4ND43xrHlmAQIoj
bbJZoHOOiYpnotJErrogJQ46Sry98rP8WoYT76rDeFplAmskevhgC87pBdYGLVx9szmeux/KZEYV
rU/8xBmjEUgL4zv3OR5ehfCMxiy1cD9sOkxtjvmBL3WHVu42vUvEjmM7SxgZb61z9x5+zrODG2Sl
n6CxW+hg989HdSjw+mOwne3+G0nO5/xvOvSM1Dc4Rqoz3v3NIhGNSi6uzXQazVj8wv6XK5W4vKjy
BRT4fyD03mqve48PtSYDhDFhygwfJG6xSpc3vJdfwWon3tJetV/hsfWxQ2DS9Mq7eoCKtZ/r0MYZ
eZL/hr3kEmX0Pb4VR/ENefdPpJr4uHmMcn25J0xEICESKz3i3piXifFMwpccTuA1JAnmr6j6VkP8
Qfz8GaoYEI6O77DUs+gU1jUrtTYjDvTFzIVjpbeSGyXiG1OqTHrp6s/a/GhLwiE5AbapRFizgyR1
5IWh7eLPAK6C3HvHF8qop9C2U+MkxKf+FNYGz1A6M4yFkuJr60zjlNbYspFjo4+DL+ob8Qt4dBZt
SoKc/9xzzkJ7xwVk2iy3M1SIMcFuW9YuPK9iMGL10dYoYgjLpsMAbSAGEpRhcWC8CGNXEoOKOkIF
NBeg15hYlT3Zic15XJ14nTvhvWbIWZaF5aVSAI8JoKrFVSK11leD3QOjr6LYViWj1qB9KGMFNxXq
1VAa/UrT3qiCxvKCN2rg4TC2lFvqzA25HSa/7i/440hS7PAX/4orFW17VWXQT3FTfM8Izqjk5kUf
T5RtUCWw/FzwYCIiggJO1NPVyD/ZfjTzXVQekfooht3EX3vBJSZ65TpCpL52cmJjHUY6mLR0HGLp
IdIDqcIsq934oDG1rLOE6jXJgFTe0Z1U0U7AHkRPZE33aTkxFgrLS7scabI0wCnadkj5pHYlxybh
R9CuecDXi58ZAJvuKvQy6sj8zRr9oXAJpEAhP2SnbnREnZZp054XmDjltrXcGc3GcuMpqWyawIFs
UY4vzvwf/DShcqh0F0uFrh6y/CDEe/zdQ+KhLGRipBgHlXlSf2T1KeAPZSqgFW6Ly7Lm3nBCCJtr
hqwTbq3f+q18i0kqU+0otOEgsKbVW7ac50ijMRz2DPt6HguB44JzQ/ZE2ZMB0vUqdeyZFkiHbaAd
QYJhjvOfJFuDrF91HjaplRdVfomsh2h9mFROs58lKEQ2cHg3TEzj4UNR3pT01ONJLcoDLSorXMp3
S/AWzGnaae4DazqG4kEit2vd1MPMclvVe+nPESk2I475K6JNCFIzUz2Is/qBeStYR5UdoIYNhDkE
6BdcbRzL+1y7sMz617f7uj0Wqj88908FnfiOALn60Zp4EM+W8pHWF0EPpmI3wbTLnQKKYHbM8MiR
jg5FkMXfD1SAFLPeW4Ilj0eQqbNx55PNUohoh2W4cmnFv41yZ+ELLlJ+0dJLYl7rgbWDp2Xf0/Aw
EoaSl747mZTA0S9BG0b/IDqG7Th9dqZ6AK+HLBDZ75PhR+VKQzSTAX2o5ZOQs5b0FA7iU/SL9nNt
lm01sk3mgfCxrOmsCIekerTFOYNA0t7It1mzvJk9R7C+/vd2phf2iDyeuEk3mN6ryg8BCvIeu9EE
QSyAmNWVwSRcaqAxhAzumacu6BdY0MEaYupHeDzG1rfuyDjXOKrnHMed+ddG2HNf5fIoAAtC35bv
gOIaBfiDXUbMinTQRGbQ9ki8DeQpPym8dkaE57ZaQKuvydApWioXMnMO0aklwSRbTyzs/hxjNGnU
dOW2duvqzNdDfN9gBChmO5NE+UBfXHVxm5M5rMloM1eACxfObo7xn3QRs2OanPritU/2Zveig0Dj
cS19Pm5id8zpEOrX58tzcNDwmKca59Ka2QZpd83+I2shd0PGS850FD54a8bhtSu+6BwaSGegp9bs
1U13ZHd+gqtQY1yfAlLb/2XVhnCjSodzg2iVyCUemqw6V1+muYcfZL6P+/wOYOY0cxJzYr3rx9KB
G7ihudsAbDgRKBfr/1OlGTT+zvfppaVTLW2D4IdttZs4XYEoR+5A+UbjyrurODjZDIa60NpGx8jg
GTsVWpkMKehmjXdakF3N2TFv9dJVCZ1pZ9KxgHpgNt62jxkVESISRqvc8cW4qT3NnvhmOXspDG8I
53yFzpXCF80vBF7o6/JFFGKGhNaY2suo/D6Pei0IjlSC1lTEU8dpTLZe6zAUeOJYUG5T875U1x6N
qkA3SadOniGsI5Qhi1cwQ9B+EvmK66em49ow+mMw1NDLIhHGo0eGNWjqLetKxDxUjgyfVi5CvB3e
G3KS5K0cUhbyWjKFGldZOqUu4+En4lDVzVXMSuhvHOhbeXLM65Nl7ZBuM32k7hZI/eUlh+y5gz+q
lqDLfBVEDEPyZocfj+Vr7iGKmP8BHkTYgGTBkC7SjGNpte6ZXyt24LzQlyFPdCHvqVTwPhdrIGsg
1t0SYlG4OgcYOdiUfSmjPVRuVIwwuj1phcZqFMJ5BPfAD6+KjAuUiqb5mQebwbbgMXsIVZeFFXJa
/pu/B9UzNXv7pee26rNhPBn34Z2/OiuvAlQmqbponFHZHoxf5QPZGOjYDXndo7qVXuJrdk+Pyp7w
WdTZHO/0UTS6OGI3mNGL8SpWCIrOnO6tQXbOiWa7mXYxtAcoLiBmLqPksLNQUZCGQY0U27Kli/K/
x532q2I+icp8E70n5IWpgW5uQgRF9EZMXj7RH4375UX+zu4yb9GuPpOQKXDCEaG6JoOq39yCx+lU
Xp434R+PWb3PaOdx7PFYdB4vPL/DgiBtcq0SXdKW8GFLdolkNkqmUeAh7Sm6z29Zgcx+23MhvVGQ
c4F4GeutW/mmQZBmMFv6/G3XPR5ou4Fl4mq9N0YUdX8KEd10p/xw5XqNezKSTFCG4ZaBrPp/eY9I
k5tSSAP+EOGjGR1U54UP6Z+mqNvc00/aAmEPtVn97v7WSOJPTIwOjsY7l7zyOlynLyr7mbTQfwSB
3sCfSqbN61xiF4Y0xAyAP4u5EgoSt+0CIQITBFbVKXAzw3zM7HFw+dGLT37/a/dHUhGHEH/L5C2E
TkTqAqrXep8sHu3naLBTP8xsqqk8UizVzFL4r+q9+NHu4rX4ocZk9La2t/+wDDL0plJpfW0f71o2
fevvHI/7uF+pBekLH9WIBwHInmULv7xgCIEkgm23KGU5SChg0ZnTv9MGrQ8XrAhwB2ilQtsw4DMy
Lebb8fQanK+TUs7wb2hifvMgPozX7FX6SbGrX3mw0bBrGqIHJzKgkWysTfVgYqaDe4bwQ/2FDJAV
yIYHHgxoWiFC/KW6pG7lB2IBTbPM9tsGvkzQMnnMa6TycMS/A1TouzZdCiuqNaZVLAo4fkVcXhyt
vzUjPO4aE1QuRQ3YwYeJR57mdJe8aRDhEIue5Yoh/QmLtdI7Es8VqYr8MCibfsTPJrrxavIxmsfo
VT4tF34XBzuWM++fp+ctvnUMCme3ssmKRMJNiBGBA2CzYD5us8YGdoa55Hkr/OLPQg2w0V7U2DZi
evgTt2elrczMmBsRzSe8JrqVH0aZOtq3de3mzFx7oCmbXWOSZ7kJv9fnCMImdSj6EfyvMfI0X+nO
Unqapp1wGe9pAN8I8Fr53gsuRnfjH3mqDbTOP15FHrRS2E5Hzox8DjBJcDPE9QX3vyWTDuslEEDI
keSJ4bntx2CK/yjXW4/1u5IgO3VGw82Y7QmYJo4cgWr1I69IuQ32PIYAyk/cXBe3ijC2CBcW36sm
GvAwNmVu4npXqKxacPlc+zBgJBB2LvsrmWw6Es7MXW0wUcZ7DWzJRbhlsW0soIpuSS5GZm/9i8sd
bR94nY35VrJZRILQPXfPsrCJ+yEBjnZ5IbOlwZiJJGivwT9AbsLN+wSnBa04EJjIkPeV/RKHRNAx
SSA8wipjkNybZW8wXhMo7bxT4Lp6N1P2ef8ntRTOjEt3xK8MLNBD/qydxMMj2vUHDf5PzMSPi03d
MJPWi309vjYZ5cFWN90I9au678io5hgD5jo4vOFPEqWgnnwwadBRZiUYcxHDHMLS5//h9464t2S6
C0cGgDzuG/WtjT/0cPsPeaeKBcVyKT9D81EuNzMMZsD56U5FqdS7pe5Huj+3ZN0FRhrU+VHVj1m5
Z87A1z7JfKb7stuGg/uM9mGP+29DqHcN4O0VBDJ6SiH1Cb0yChseAiB3sLZAUxFKsSphtiBKQGZo
B0BD2CVOIfIpa95UUgwOlKkUola2KV7Lj+Vl+f/DYOsCm22GqiKsV9QEcoHbOgZUwewaqQs7/TWb
PRMo95AvH2TxkFrO+oyCEUc+BKdxADqyXYyT8UfaHs1GVvpG76HdrqnL85ulnMKq2dgFj/zzWNHU
dueRGIEsCE1MlJ4BfAURd+VECmIzl/4PdQntMxAG5MMTg6grlqWmxm3IDMBG4C6jq6MQgYKi2xaD
gW5DJc9I6BcjHsuB1nCTMMCjytOSLEhgvecunv0Y5evkd0RY0+pBplgzKW0V6FnmhIrXDZ4lIP/Z
p8MR86+U/JhcOWHOLhnrscPXx3jALO24dLHk1uqOh4QLht+IVc04sLDccD6M3Y7UW/ZRZeSYbB9o
PYFOwIQpPWbdLJyWBt/XnlUG5yd4FirLXoa1g8DoTRds6H7Ssnsuu9ByjfImo3jiBQGmITB5sifL
6YEEZyc6OzRf6L1UYO2w4IWA55zPXpyQUUCeuRIhKaM9TYMKf0GJ/Bwp3LkRduQallgEJJvCb0he
hOgmNXQk/M60uFBXaOPxa+zR7JQqrglfoRHtTwZdIspw8J1UVtD+8x3zc1bsvIBr/QEO+/92jPpH
Zy0ELkGmTdmxu31y0POJpbtkcHnZmyOliDT7beXTWdP0PlHCZAGfv85YL47x0l81GOX6MdfP1XyF
Tk3seWtuxorJwaGD5Vh6rUaPdEjMx3OA2n2IqGzWmsJJeMVolZfiUCWX0nS5cWscWBDuBJ758ijP
HhOzIWbZ43fwLIqXnNyNJEgRckT+Qg5EZ7ccIeYjsx6pzKN6LXv687da4IQPROCAIQCWLpgNX9Av
wkxMwpboH7n0s+exwXjJksCAP3vJaT0T+F4rUhqgrs2HaF24xmPNTp+nYn4o0BuH9F8tiL8hr0AX
oY7pGcdNIk8DHwTvJeMz6zrCiZgxwMnuWLzL+lGNgP+ZB226iiARYi5zRxTtBZHiT4YH3lkSpp9m
2l/lEummqRJJqzspb8nTQ9PEql5l3s9EEtS+5On/z6SQEYyjXcwudlt0ByryjdmxImcuAjaioeQL
6YHxC2XS7M5lgAno2fsKliHK4NZJmeXoXgM2vyUGApEUdgfC4Hc8XYiT+PjZPsu4lA0vZTKf8wkA
2WNSfYCSs8ROTJw5ug36HtPGbZCV/7CA9EVgZYhPtoglmLrHPWBv+W6JpPk5ZHYKiSNDAMIPCucn
csp/CuY/AENsT9X114qrPZCqx2HrZhTub0mIDI1awaamDQrtoqvoUrYGdv4nR9VeMclHYL7T0BWf
pvIYkfnRJIHJ1Fsqj0R7dR98x+rzaMA9cUpQgalTRR6FFVNovqgqZQyzY70JmJXSxVY+jD0LmPhY
v7EB9boXDoecda4zvIg0mNPEzGRDDc76AeXIOAGFXvCRlag4pxYjX1ep3W5Zok+lifxix7CQPET+
QMT6VE3hafTy8z1H28XakrNl2VKhMy2tH7JrusNJDaaXCTkRZ9xLHNF7RvuePRmBLTQkjMfk+KNN
3Pab68oiI2U+CDZSCusR5ccnZk1gH/agX3KEQGwQP8F40EO8dZ8qMu0Nube9wwgMnO5Px0KBWf3n
BDbI56ew9A38KZfWA5Jy5cng43irIHS4+AzhlIoD+ktXpR3hN1BJhGCIu8FYvuM6M+HYruYX7pyy
89fVgXCZeTgQrKE9MRdbevo1dtjGNjDRizjj4Elcls4dG7a0G/6WdARp/X8vQXIMH9vzRNVQJRgR
bevvWdgNlKvMUxq3YyYyImV8CXvH4ovhgyNfqvfXRNUMfF4hUL1RX5YzztpGPS2on0PEF9afTibX
Jp9rf1nUQBvKAGzBoY2EnzDt0He0jiYZblgOvwhwq72qJ59Jar3+JgrHwllWCYV86YdXqz9SBWDP
J2OJva0JFwQ0dcmCOzkvRBxgtBmkoAZwYKyyNLq8PMFdRUFH4jzhGb5MpA10mtLjLpM1ZJBfS/pb
L0jAdgadmHZv1Gg7TY8io2Q9qRwn2bY5zdTw4k6WT0ZDIvqFnCcilfiZ4ZJTV0qkkxAnt7Dz4EB2
dZAGfEP5i4VUv0bIf4gM+ivo4Yy7qAnizTqoQYCn2la/R40oSl8gSYYQ+mN3Efq9wuQi38z0uMqe
vzDGBWnYF+w1YspTphxkRSFX3YFuR4LKjiHblgKTFTfR95nG4OmogfpCRyDwRq9tBIXfKgLFSLpS
B/aq6RLDPHq94Yvzb1h6dYRN//q0DjL0nnbXsEdNvCHxORpjYE+Nz8p1ZMp8HqG24Jrj45rWBAkG
OaSu4CiEheTJMckhnd+VJ7F6mIzxi9fZ8qUmwNFQRh720xpk8WH5axS3ZxMqC7aRHJNxnR0302MR
5QMQEtJpwdJTFlDrOFVyapPHWN/N4TUByY5C6lkemH3J+b5TLyMAVEE/oNcQkp9aJT6KyelBgWOL
H0u8tc/Hs/hOkMoxSt1TWlcs0FHRWNe6e+sgeoyXgQSFxa+arcb6Mjxl4YvIkBVzBB7/n7Jxxv7N
lJNbZo5HqeneJgEUYhMxoqZ5jPGSp3z4v0+xim2Gb7BOCI1QvJycG0EKcHFxrAmAXbc966HJzkMY
dppDovm0a+/cukT/LdYtzr8mmBhYw2neOoLw+HGJqyFfZTmIKk7XfV574vLKjmeYjjHwJ/Q8eaCu
6XUMadnkGZvsnrxTJcmxo2sOJ0nWIvxYyfdADRi5nNNUo7ODG70UGuSse5TlrzrRWU/xXi3TCGM+
/xASpLC1anqKBUFGe+KApxVsi7coj6kaw4YDQRGoDmO0Y2VD9IBKSyOoKEQaFo88S/l7ZR5wwaUV
I0dO08md63dRn9mke89Xeq8fVJ5zf7Eif9o1p+S3FBC6OAPdFMjCwEBBo1FZI75oiEHxGxCVYqZu
UsRzU/XbT/caoiRaWFLRno6FBAFPKoz2NnJWixRpCUYQ556okZ7yYSF8XxPtjGW2O1AyrMtR0HHB
Si6eECS+KIULYp4oAQQPURZpM/Ijzd6wE1Lgw+bW87OGNJTNlrdML7X6KlYCL71nQEAabgUCh6xa
8a2+wLgZqRnqpO5Vg8hSJPYCA5y3PNJvSXgu6wdJ3Ybkl9nhmRxNWBqEwzfljtQvi20fVz9qXozY
Aj8pc2VhZ0xOtZAot5cfcrJLwpuQ72su8PFHbdfEd1zXdK7D72RcE+pTjZSg5dZonzX96+SvmIVo
ox+yvb5+BBW0mRm2Cag/mu7nGkFR3ab0mLEuO7SHKUem5GXyP+Y4GlzWECp9MGEv4AVkif08aPNm
BpzLD5bs4JTzVBU9wkCy+8hVbJxKP83jpQOL8ww0BFfO85+pOBFyVRr+TPiEEZi8pQxIQUHn0OfZ
lVKEpE5dE8xEd9Anl7g7keVhNYGmnNUSyZEyP4ZOvEvKqO/qhHdslghWSZZXvWdL2PmWmZ9rMMMU
j2C5mSEQ/YZmGU1a4xVgRj/S45XhD2OnFZSXnZjSLHe2VYm8NXQ2nU5rgatHsoaHz8vzc2W+dSuT
Z9c3/tOCdOeIiS1ZgLOIhWRYRL/gc7XOT1gRGzY3LbAMHenmRrlq/rif7zNqsucuCt3us/2NfkEe
j9DuYgYaB5yMYc/Qlq0Ck5nPJywL07Ow75Y7AZTVdqR18TkJ7W3kKh/ThaFXxbQ6YQF0rNPHMHBQ
fnWRz0o1oXwt9smd7RoxbixbaDixGheHRPG4CKXhmvAg9XR8mwmlIHpjC772tqjIGjtxECHJosJl
6JgwY2e2VFGG2Up5xJBVoP77YZrKCWSs0TwM21y6JR2Ww2/dOBEGH+ST4Lsw/BJwrZzSyWdrigOe
6XuOnRL8Rne3AHLpO5nbYEFld9Xx0OjSLumW11klQWEEXyITZJxh1Y+0Ck6Jhf5q7GDPySb9nb48
N7M8sq16Ajk3m+JFqinnJbEDwYbonjkmw9zjtDiskBjclB/WsjUxQEx2OntafSgr2mmiaLBfBKK1
01uPz32+d+gFLSKUdvPz8BXVZw1X1RzUuPieCF0dMlwSBuHVxSp2IztSpEjceUjbuAVjDH3MRj6U
7P3ZnUb53ulUOmsGQ6/avGW8GTqj+4qe59jBDuKZ1sgYR9yLu+S6fLemQ8JOfsymK2cM3m5Sb6BW
tuwYl/VFQKMmqUFiAghgzOVnMmX5VqnWsMUO/x2sDyCcqBwz30TTYWKqYoyM43vLUeNPCGMMTysv
kXwwCe0W0Ruz897yy4hYKIoLWZKFQtqAv7QXJX7krZ8RTQXk5zzlO7IdBVY2OmfaTpL3FZX2cgxN
kGT+gLtDQ9HvlPIaBMP5rL0IyLz4nAvonHSU6ypOUDwFBanB6BOErmGmiAhVTDQKlm1pm0uXenHj
+sSuE+YQBM90n2Qs9u9l7va/BlI+nHoD5bQtIbcNjx0ovvCkrEnj+3AKzBhgBkaQLaeuQROaHsKW
yvEohj6Bj5rol1Av4EINx5rbpMCIcCJFiGA1kEiV4S8aBnm+OdsibqD/IPhU/InBTLWg//3KYHDI
oMCVWRblboGHnsUQDw+6EIQnktdUQQUrdnHZxuUXC8kxk/zWU7jJeJ55RiTFLTPtQ+9oPIYEOvYQ
rkBa0/IjCY/2FJqJ08b8ltNLXLOG3WAPH5lezgSte9q8Gz4lgJREnj8dYhYd/OPsh1lUcLtT4EGs
pCYC+CjMu44AR7Q4yDxAFiWoQ7dMW0kMAu7eWpA2oSZx5MnzE6x4z4ucX8ynJu3qiMVIOmAxHIT2
VEQiMisDytCyskNVKfqxaii0cYhzTaND0mXc0w0faVqN5bZvQr53QI9LK/4zytlNnxZCwUH/p2RC
4TeTilIMt0pJErbbVKdOrt6AZOKLaDWMhBQ8STe3sG3bv2ocFjZo8K6zYRbcRO4AM7VBIzMKDZn5
sPf1dY2gjNcSca7OMYX8vMNegLSZv7Es4TXhzSv1gwJtgb0Zz56+4NWuRMcinm9GCVGpPF8g+sua
6ZGwiN1xxHC5tLgLulzIaL6lQ5wv4yWZTUxyXWANRCg/xT+TyCWAYElyo2pKiW+WtddMueTlZ9O9
sG4yMbs9SrIQtPhYND+9/KqO7BvrYx0ejdkh/oOsTwJLYZBo+iNT7oIFKZtRthgYBLK0tsSoksO8
uwl0RHL1Ieq3cbyX2B6p/sZ+P1q3qnrlPZF1ns5ddlCjmywx8FuNEz0mHZzq6XeaQB/mFZsFn+9e
1W96wYIs/FJL9pT7WHmooOVahaGmN5ovlhZMy54wqq4AYPpKtK7c/0fdeS3HjaVb+lUqdD2og40N
O3G6L5LpHTNJJt0NgqQoeO/x9PNBVd0lsTTSOXOuJqJLXSoaJNw2/7/Wt4BM7HSKFL2lBDsaJGxC
fDYYRfcY5iubOJUveUgA+pXLqs4Rd7Latziw0s/M2z6aJA+Ds+ssKEFTw7gqPQNFnbZl9ETr9N4T
YhXY3mudOw6/oMMn4Oovek53xE1gytuAHNljdpTtkxKuX8Pm1Uu0iuLfK9tesrBA1mje506BvDjI
yTjKfjQglsKM+PHQD9HysVSKHITTmgqKhBAGRclt+sRsQDV/Z43PWQJnH0EiqcYUPsxnaJpDudYs
FtLR6BjzobvtCVwgKNkJcgoq5qvhMQ7lMaoU3yEEUsPp/1o5FxYt47FV73I0FKr7JWCdL7rPWrjw
k430H7rwpDr3glTXitQy/8Q9jqsbxTkZJUaRY17eMsATKZb52wqWDxLHpmgm+DrbXLNg67G1LebU
dlei3PNo2NlPCqsfCDxatwwLm42DQVyYQ0RfoCHi2LUAYGoee1aA706qcFwVTJAyuSfokFrAWY5q
dqFmXQ+sSc8hepbuXGrAoVUiG02oXPSb8vqU4Bvqn0tYGQz/LW4MCEaPHZ5fLmHgAUvqzlW4iuQx
8N9892Qzt4jsc6Hg5zgqcsn0HPifA+MokdR2Gd9+15TPJObm6qs2xb5I2uEKeE2EEKb92rKEH3Bb
L1Okxql6V9ClSuon6hhFfmcUS63jFo41TL1FZJxSeVF5cwP/C26qzE7KGU36IEsffFE369KmIej7
NMIV2Cvu8OAaysGrevir1fXT+KUu7vMQNREDao7rwdCeCou1DsQj5Q2zAT1Ol8iIcqeYd4NFsX8O
us0E5Oirl0SYp76MGF4P1VM3HNv8OObv7IskrwGABIoz9Lr9ZNV0qzpnJlyG4V3X3hVji2HiS5yS
UxLu0nKnoQ50qhcnOabABvRDx7qgTEiBt2YuDUlc1TkJ0Yyn4aE2tiK4005RepPLet3we6cI+XZ8
BUnpmM3MEC9mcy1B11hoHB597cXR1lG3Tat9A8+v3AFX8BFL0bZoxM7m5+OiJ4WkpiMDtC8eZ7n1
lKAnAsqpg6Xv6Flc3Ci4EMrYK8GtScSscZdEN704iOS20qg+vwTuJUJhVnuPKe0+qGD1nc99QJ0y
PqdHDz1guCZDezxGdzm+444D6nsESBNeO8HDU27EVjQXXgeumwZfGXDO4L2AkLKam1Ju++AWYUee
k8V6lR7pvpn2pQW6hOA4yVk/UEpdTjwn5yaJXllyodll8VIzeIbRbZy9RW7gAw2Ot1baEYqmABqW
vMl0e+k68zyCdrTFyU9vR3FIvB176QQOnKQ9Ek9VOVpAg6td1byPbrVTjFPDQouxtFduRb6LEW/3
9NrQmGJ1zA8+smkzP+jBRe9Yh8yEsTUI/UJVL9dxurGDV1JO9WRPPLsx0W03/RVbnjhZaZ+D7hBX
D6lxnWKPN2iFVzsVRPYI+edxEAhqGo2Of9NCA3Dh1ZGAIb/kKNsbMI3cIk3eKO+et8Bere5mJjDA
0L6zuNldt/U6IJ0Duhmm0vQpCZ9N4NgRxWWaP/uQnXr7MMgbLV0axc5A6WactAYvc7hSgmtbuzVS
nHXFskqe+mFTs/Cpm4u0H+LmxVSXUQBv+sJEF1TFRpADkbsUjdryJrFXWdxNntwcIajw1Ssbhmbh
LhyNRY/q24RuIL8IBrq0KQWuKoUQYqfi1pfOTSSgwqkKd0hLna0SIDpr1QLh65MoewaxFMOYVm88
jFisULFdBmr9WJvLztuxgJcQdJPbKHiJ5bnvX7R4H+EPs9g6dxBOocIk2onNohieswF68tJ4Ztwq
s7cmoM8PXxhomb5X801tnUzzoJQGddQzcwlSC3/tlJcIkZNg2HHVm7C8tHgL9Piu9GGezWW89vR9
zHp871X0KNFDpHOeBYqAZX5Vanc0AjP5pivnwT+Vr4W19OgDgcqnobciEzEz5lBJahPQ3aMY0avr
Ap/ygzO8iuI2KiFxdW+G9RR1iGCWlAkbZ51qh6C+092p0JCFN7V3GM1dDmtOXZl02OjUM1vm9xYU
QiN50N1N0u5ksW9g2efvXfw8jEeruI8qAL2vabq1xhXrLiumvgFlAeANmMIvDf3pJqYshryBLXFD
z8dcN9gD/SURkpZ1DGmn2/2JEY4oNpS/8ouX7Bve6YhxB509ch76mrl3FfIxMiQSrB3ZiJEdvq+R
l6Pr1raaviB70XXX8P6Jfo0mXyw7Zbd4NrRr8g1tsPTmKZcviBqddMurb6XvPiA+91Qn6CXWRfDs
gp+JQ/5tP64Kd+u/RjmBiZrKuqgKFrpy0EqWYOSD+y9t+VZZLLGsxzaZJ+Uh0PeGe+vqn+vki4Vb
PnxQ7UuIVLdkiT3h9jYetWoCuZKtkZoQBs4usHNcwlQiFIQbzZ5zoPykVPsM72iMl6AYUStTlu8S
bV1mjrlsTAidShsgwtT2Xx/lLqH5FrOa8dD4WuWJbYuvHvq+mcUGGg/TvQG4H+c7KsQVmwplK4i0
o1ZmIntRSnKF3Sd62GN56bJD567qAow6YhGykFjgkCACOmPcR9G1Mk+TV6HfqskZhWnI7EkOicNN
hpb9pQNZ458pNttVAeDyZO57jUFoG4fntgJEb7wyhQTF4cGpqPs0Pjt6W3NZJ4E2p7E3bJGrava6
2jP7osu0WcYbJUUJ5UtDEmeXb+z8ScOqR5LDwokmA9Daza5FfzEhLFbVSvZP5biiu1oZl0q5o3Ke
sbBllCjnYrg2FHwGfkuP+qzi3ZXvnn7FFztxVFHkpXNOpvB2KjRhULct1XgQKIjzF0UHJOxUdgSJ
YYkk54ViSklIIKPE121yn93HI5ipxwyMY3ZKNlr1yFg3c8a15RwtdEMemnhxHIslj7HZ3XrGW4uV
rLMJzLzqzXnQbXV5yuTRpxOK4C1sAG+roN+u9GJKHlVwdSqnOH4gUNBGyeKePDh2oTVvM2SwW/Sm
qXJqAlQDIEDktkuWoVizR3Re+JClqcDR2KEfVW2Q4f5sGsGN8Mls2lMVWtvomsZ2DUEC/zO6YEp2
3THzj3BGnRDb8Q0ewDy6b3MmYOMY468LxpY68lPeXA9TV4i+Ur1JVAJJAUhuUg+lGxBXrNYLHrW4
BJx9paZ3erEw+5PunlkjpfJRozVmHltYEV+4N1zQWNu28hxSFXwfh6ex5DVrWGmmBw1bHfYff+tF
NDX3CWMZwSiR8ZxHp8JGIgL9g1V3sO3HbThSAD4P6ltL9sF6KAjaRLo41dA0Zx1bV/U5GfcDYnuS
jTDZ11c68VHsdPmsUY5lF6zSngefGk6LJ4mMqXHRt3QxZnFxoyUsIe/LotEwazxSehFoQLkJ3Qtb
XV8+0QKkwGlTUCuuOCXFWPLTmXUz4Kt4rHS4JquRSKaAZITFDPpuUBMKRk8c3sin3/7jn//51v9v
7z07ZfHgZelvaZNQOknr6h+fdO3Tb/kf/3nz+R+fDNPQLN2RumnpuqoL3ZJ8/e3lJkg9vlv8L9uq
bdmXA+Ft0TK3IQZcDV+wndgop2LycIgchNq3BEsSpfjlBfS2cgB7O6PuL8hM1lEqnGhDjf5aN64r
Ah3Sx3xYVV9ZHWpw3aJ8V69kCj7yF59cM7775LawparaGqxzVTcdXbPM7z+52xldZLm0/CO/KCDs
TfnhRnN2jAmT0ip0HtCWuL4HTq419q4C0k0bhXxUSanIZOm+do6k19CNbPxLR0GNZNG8UusbixNs
wvK6jWzrVJs64jwI9HNbes6qat3rn98Bzfr+PLjsJrsNoRtSqIZlmvaH87AJQckT0pNKH1O3mgP1
CnSkMJqftKfOwkfkVSgKtDjTzwUFf7XsTo1MqoOjWcqxsF2HdV7+WkS9cvTtpUEXYh+bwW1o28PW
qTwWqlItMJy0HbIPZ22LTrm1zNQ9iiGlIeDX1i9ujeH8/ZQ0x5Ga1CzDtKSpf39KHXUlNzMdcNcm
iptGmjdlYrZog/Vg57mx+qB6+qqTfXNbVESMpV4zHm2/OudDGb8HXQGfwEILmkRHX53JXujXf/2R
RjGg3iC8FFZ8a8a1s//6x9gIc+/fpBX4x7jX22sXFNO8qjuPFQZJd0WWUyG0ULq3LYzQLgnw/lR9
tc7yihjOpD6VKuJwHXPbfMwakBB1iInPottmKEN8n1s8P62OuonyGevRJt+FclK6C8rHse/15M7w
VyvNVGp58dZpY/oxCTD3BEPM17/FBvFnXx+e//ju/a2+vs9vGWcfeH794a//vMsS/vef08/8+3u+
/4l/HoK3MquyL/VPv2v1nh1fkvfq4zd995s5+p+fbv5Sv3z3l0VaUyY7N+/lcPNeNXH9r3Fo+s7/
6hd/e//6W+6G/P0fn8haTOvpt3nsnj/9+aVp3NIM3vZ/j3PT7//zi9MJ/OPTw0scB9VvL+nn35ZN
3aQvf/vZ95eq/scnRVjm70LTbakJQ0pNleLTb6AC/viS/buwhWkJoWuGZQtGzjQra3/6McmXQHY4
jJeGJXgKPv1WZc0fX9N/lybDksOQatqaKaxP/7oOf47Hf9zA/8v4/P3oYDqq5Rgm45yuOprq2OY0
Cn4zPvdjUkVGXPn3biTvRKfudJgJZ9GUSJg988FTVZ/F8b0cbPKkkWeNIA6qZ7OMPzcNpRjPG4+O
oT23SbiQ3lOoMlfaFayaQmLm9zcaO5ICFpjap19GageSjkBfvBmBQ/qr096oBuWAKMXwhFhH+PIQ
EgXQhnBAHXtd+uYmyN8GIYAmIov3xE1f6w51XbCaKMwUrbsOESd8cyt/MGUJdRrZ/5qz/rwm08XX
TNVSpfphzpJ2H1mNk/r3sV0AGV5lBRdBGuaiLpL3DKCH1dLzt+vh4NYofB2X1sMUOWZiG08gxjR3
VK9WXkwLA5o8VemwNqGfaKsyGVl/OP0DdccXnR2hPsVZGQZiiBDFrqu4ct6q7DoBi9X1rT0qa64F
FeVmryXhZUQJmKDXrYaaWBlAkBlp70WI2QdRq27RjU2/2KwTjaeU2NI67ZYpxS6FbBYcpB383dys
MUA71Y2fI7gIUfR54NzyMVjaE0ZCNe5silGuApJFCHoME/WkQTFRS8zfU7q7/TSkBbqI7EWDBlI3
GEljvL1evDOrYNfaKsGc+BkqWg8Q/ZxxHsmU8B+AIHFwshh4E0BNFlT+Gu1aDXmhIdqoaiFxFQYt
u+bawhpiMg+CLCQeTqWeiJbCT0nXicKEdYwFVZ+Fg+hhbJjaItFdcVXm+188Ad9P/X8+AIbmqLZh
q7apT/PPNy9FoJph1xIDc19BUzAQVt1hflskV+1Vh6Ya/w696bn7i+dOUz8+djZPv204GmOBYeof
j0qcQjuE+lhfPA85Oo9bbA6POvWoOjbfBqnepsNnn9JnPlTHUqE6rrlrK09AhStwwKEYaXCMJn80
tKTRs/YFnZafX5hpXv3uxfj+ExrTGXxzXUq9buAOOvWlcmDMQKpv1erw80OIaTny92M4TOqq4+g2
w9t3x2jsvvSH3qgvwX23AIf/TkTo2ltEV9UjYMcF789Oo2ahzMXTz4/8t5v+9eT+OvCHdZJihq3a
x2Z9UTQTBVi06NUpkqD9f7vNfx3nw8OVhUrpyJHjBPQevO4Qpp97BrNWXDra40wLi1L4D4THbXV3
2ca0xfH8ulk/dyR+tBpNNvBLlb1CmCjn2HTef34ZxN9GP1uafDohdY0VsPg4IziBO0ZO09YXfCVw
JtdyTQ61eglvlYU+a79UG7RlcJfW4S8uzA+u/3fHnT7XNw9XqmiJ1acaD5f21DW4/rQbrAK/ODnr
B4/wd0f58HjR0PGbIeMlqw2KxxkmqCAeZqI9+NaBJQcwR7RjaB1VvSGJKnnoAnTwaKkrX33x7fso
qNdVpe6tpFwMjqRKCGMBg7fqALAAYawSWzCI5LrSEEMQqq3QefAT2tbFTQRNnxzpkijiqM3esmJv
WBh0WZP3Tnjj2/1Bst1Tkovtj8eMrqdOTtIYP6WWD6xT3dQkDbBJIgTrWqgV5W7qnphoRus5z5WT
Iueeae+KEmJONkVBUgO3SqRr9VMboMZtjgFL6oU+ICFtxocqfEuAdCW0OiNqftEANTrz2VzToE9E
+VTmNAnKEdSPFQkyHQYseJ2KzMzDNhhexz1BC4aqzwcdfWo7yeJwVImqXJnmxLRPX1JYFIoevVTZ
OR2wWQz+MoFY5wbNIuzjkzeJsdIYMIHcjyXZmpb7nDXawhwrKundwdecg3CDnQiVSwp63NdU9GhI
g3FfpoV1TGFpGDYEmcq690S4NJVntVHpOQBpVxJGbGbEuAWsi2rFNNyFHpRHEW71UVv4RY18WYxb
N57Ize1VoJdI/6MLI9LBdoN1RVtbShQlJdk3AH6Ys8NBzgvEOR5GnFx157Hnb1qR3dnILLTbgMCq
woHm2BvoP7t3pZzUeJjN/WJRDO7WrPq9igF40KJdV51qHWk2OPqB6r+7LW1nltAir+pblofIajD6
B1Br6P/k/vbnj/+vHv4PQ5yIdD0ywoEZhsqIS1hJUd39/AjiB5MY75djWCqrXZs59Pu3GOh4FVll
X19igCzRFkj7FXdvrYEw+vmRPuzPmaS/jlP/PpL8MBn1atOPTcCRMIxuEgibMyShcwxqV+p1cRVs
Ka5TnKfssezW5RLc3vuwKREj/2rc+vFF/etzsMT/dtyyEi9t84YRJR0fHOsswl8NyNNy88OM+O0l
lVOJ5ZuBsWcej1MW0RfvnpfnBNtp7qJTn3VLqIILIon+p1d2+kDfHNC347AKMw6or5wG4odYR1dv
yjldmzMw/4t2bd6SBn8VLhBlrVnV7gkbwTJ59asrq/14Kvrr0k6X/psPwuZ/MPqBDzLxlehibY1j
PbsThDpNVBL/CrvzPMbit6jvnXf92lnRcF0ics7nAdqxnz9vYnpy/3Yb2MWJaWGiqeqHJ1try7ZF
KFABdZ01Au3ULPwMDWXJvaAkdyVX9NuRn8gV9uQl8nEf1+XPP8IPlkam89cn+PrufXM5YlPGTury
CVoiAfwYUalVbwMkJjp8v7if98Qa/fyIP36dvznkh4c7s3zJWCGqiw4xNeufhCuXsa7Pes2eQTmi
kawSdmuI88+P+6sz/fDI08twhyEbqks4FJvKftRAv9c3NQBMeiJ19ouz/OHK45uT/PC8B6kaF0Nv
VxcHHYlJr3ukuI2H7efn9MOH+ZujTJ/im7vnC0nEF/PbpaEaH+WYc6W7033SgarmFyf0g0NZqqrb
hrTIMDa0D3fNblSRiaCpLqp4Kst2VrkjaSxrJRO/WE/94D59d6AP96lF8i0sUVUX0O/sDsCWRlst
fE1RyxB+PKtr/VeD4Y+PaGu2Y9qqYdsf3sLE9XpkHxxxGhK0e4K8yZaFl808I4+oIOGkzgBH5Vc0
V2+Lh5/fwh88KJzuvw/ufJhyxjaGBMmJXWqVeF/q+Qlmg971Z/+zw3y4fZ5CQPzXc1R68OoNTGLa
PLhRfn4UMf2aDwPad2fz4eZFXk1fqONsuhq2TCPI1XGfVRNrW+7WN5VpL/okmqsu/mm9o14gjf7t
5x9hWmz/7BN8ePH8Khz8VPCc5qoOGpGkqAEsPpR/skIG+cf799+qZf7XCpXX+XuKCPb9vT685P8f
VCtpUXxz3f9Wrdy8vceUKr+tUX79iX/VKOXvuq7bTGpCMrhpBrPsnzVKTf/dYIVs2JalWgb/wg36
s0Zpmr+bgjqkbdBRcKbmwr9LlKb8XdOpKVKhN6SqWVL/71QoNfn9xEtp0hG61C2hSWFplD2np+ib
gbPOvCYLAh37lsBRv7oXYTWvWhRR3USo3AVMCWwbAb6AN5tUeUO4zNHfwFmQslx747C2wfDUmBbr
GpPG6G1S6FzepEBsYewunMwm4pUEA/ozkQevQS825KpvhlJfa2UNLWz2nFqfLVlcmb65rGW/FDac
xo2BVzZAYsg7QiAyadL9AhgLHwZ/ufmUNaSeNTUm+GKew+Q3umObIC0kHEbTCQs99YRGD5pc98N7
rQYn8NS7RBH3YQBD8RaCqkLoZTheO1iEaqCIpDD0Hr/ZmCsErtdVeV1qiCaDYaXXdC/X3jZnI2PA
u9bJSapx1NYJjVTfXbqxATkV4MHcRgeUREu932YB0oOTc6OW3slvCYJ8cjdRKm5EDjXRjM9eUe2F
3LwrkMGcfagW+8oXu9I0WFeD1QQy3SybjpKAfzTwAbhLfV6R/LZQ7vMAIlAqF42XLX0gS2YSrJD2
rYSCXBudXZ6MbAnYIqx6LOR4J/iMePJluE4xs4dIUQX/DJhHy+bG7q255ahXMYZQnSjjJPHXOCVW
QTyh3TlVWDPJukdlT/lmZbOx06HvLaOT2zjglfJjVUK5FMO+nLUefqRhQjDuPE+lzooXqIK1Thyk
YlDIhFYOHEe656LBy51XQL2Uuyby0UKii2xAFkEOyVF8LYVFQXCwDkb0VnTp3tE7WCPVfQqdF0Jr
c+sW2a0gca3EZDMgVIwtZd0nJs1Cumc2aHGMSQNhpCPtOJRTsSR6gTU9naHIF3PcZDss/XP32DbF
yhQJoTHwZ5pTOJKZ8xCW+XVX1Udln722RJKoKWZ2HzNbRYvIK0CFnUOI7KUCToHWL1qjY2Pb21Rq
v1iNsuT9bvieXkzDoaXhmBrrYQM34vcvZtG4vaPXNqVQECD+nq42GAdQrDDHbUhLAs5duNc7vPcl
j4Z9nST2ViXYJmvQipnmPpv5BDkE/U6p/YXstVWObtcCepYaFo9Li4NvuLTqaZBkKdL+7X31Wors
Gu5bB1TXecyOYd6edJmtxhgBWf7F5HXtfePgQZ1Q7H1VaTuhNxgDgAFRwyfux0vBBoL6ZN1VRHIh
faBgZIdbDSTyjt9RwIKMQh5Ygh+JKXbgeiaHYShWjt2tAvivlg271iT00QToopJJeEBZWTgHu4sI
AmXOVJSZL4IjJcsRMTaoFN7CWvooVqwlhuRLZSMPaMTGLLJN2ltrDdAFaI2SVcusFh6BFXLhBtjq
WoJTSeFgtIsZ7Zx4UWTGcRwBE7Pu1ij+mWl+21VYWsIrSnOlQloTRIMQf4tICERuDHzuqygPsM3j
zFPDrVc02zqBWhkbK5mSTF7lty2WN7fUbl1yMeq9Zmlrq52C7ru17ZRrIyGQL0PksjcIZ+vInzXY
8OXxWquNlRdOBX2dvKt86TgGysddC1utsBqAXWPibcbM3IR1u80j/Hy+3PmSuG5yboOQGFjV2SPk
rwrWaQEynu6UITwzGjID7VOBJLFbdyj5DGLj5RTMkWJF8Szwr3NrIxN1vgsmTVYJg/h9LcHmj0DI
YNWTF+IT5uSMCswjQn0LCFqAuVJSRI1kM8/WnbbGFH1lxDdhbvyieM1T/6HAOL0UptQMhAOqJR1b
GNMC9pvZKtaN0U8M4kh5PZahMa4idxGU9k7Yyv5xyBGZpAFm1hV5qGpxJGvuemica7Rkp5gTLO6N
edTcN2gafHUe4yMG8hfhlwhlP++uJlKMtglku90N29LwSBsvTt1VDwtBGOMSLGscU2wULg0df9UW
5ITwT4v4XnFmj0GU3ubIXzBiXIy3Xqcx5B1SapTJvd1E98VL9uI0ZJDehSBzR4W47XqtBfraLMON
uk3uwb8OSb2PS/1GTdNbxuBb6w1FL3VyVKArolHQ83pKvrcsdwUZAlxkUnXbQhPcrOzQGACylGsV
g0zaGvOWamc4pndysiLVhFVY1y4cifkhM1jXB+NDPR7raiADjwwiDlGW54g4tIa8vLDZutaAbrUg
9hhUUf34PFyNGSSJotwOdgV7Bod7mW1BnRvCgNS3V6QOc2ncjGQjxAdEiPtgwBjAZBDghiJR4AnR
opfCmQA3MkITCHSsb+nWhHMyrkPQTQ45nDZwEkDrFD2JemA9Qt3DgnNI9Wni5VRA1OQUgtjw+jXk
xroKRNYvRTESEd6b/i40i/vJplroTsMLco3ddYjwXIygTERtAROIYsFrTnGnVop0+/UPL3dQUSgW
SEcPX+xg4LVJLHnXjh4hYCYAk9BGrClzZEct9BE1bnP8nAEkppK4BjrA7U5rPqdujqrbBs4X1BVY
2aDXDk6aIVZMaM+i8erGAV64Eb13o+tj3m0XxC+LXZ+U5lwJ9ffWwGajXhuod0IJDzHL5rZpmWBe
oLoTPztkkzVH1948ddYyoMEguCkja2FWLXTH/NkZpulumPXmXlUetaNXwZLoaDIken3ulU3B70ns
fC4U3CLNQDOTwZT/D830KBukoNksyxdV2KB/81bn3oHTHb02ACxj5t22QS+KfYjcQs+Y+cH9yMoL
ppWhbLDFg3qIfeT15CcVJWnHRDQHpwDfOMtXzOohdeV9AC4OqEmXmkvbOBc+/CD8t6npy5kEppHx
H4Ni2IyMzu1z/gaEhEI5yCQyNBUorHOlgZZmK/BJogxmTC/hkXkDlsEa1JaGhKl3QYwxd1H4pejc
fm4zpLWTlmOghWoE2yrFfRl61hWBBJgyNgirkEuaZEkoMllADohg5KG4SmC+7Lya+jBRDUlVjcev
f8SR/GxgKEfSl/jjjWEDJvOyk5HPEpqGrfOlZXXggmRB+Y2nCAQYAQKV3eCl0ucAnMeo2ZoJkk/A
TV2V7B1XAb05jawzeyTITxkpZqMTtFSGMFh8ijEL2K9V5J01DBRhOVct/G067Yeedom+h4hbmfVe
jcdg0UNLrPFhjoG1EA6XbhcbwHewPNgZsvOMYL2QYBz/Wm1IUyvlrlj0BTIryAujyasM7u1UVs06
sYjWHpaK3ZyFLG+a9iWw832Ya7dYQ/lUpaMeQjSoDcsAZW3B5NblY2leCKN0ImhvVvWuGPhNseBV
iYuleDxpwNkiRuMyxpvqoSJyiLOOXQhSdu9u6hGjcOkCPrYZqIyE2k2uvKkOsKKSzIYMz2mgEwzg
pi89vehCoUOT2t3GUx6Th3SafdxsIYF6qx6q2RhrOL+wbeJ9EKb7uJv1tYxmsYlBRA9Q6LfdVnZo
PbX8VjUpLiSZeA8BUWfct7BGIuTmOAFU1AcZlEPLP9pwTmsluJjOcK9zJmbt3I4VVR+oKq3JL0Ry
3va48gI6HZ4Rz2XvJVjsIpJwYOwXWTB3y+FORGTEGhBKEh9eRA55PSb0mgge34Wilar+S+9fqlL/
bICczliHN9mi8zzzyg5wqGvqOY7pYcgRC19eG8RDWBBH7KnPQdosX2baAbfWuSAYcOvnPmziIJXd
obsaOkbHsKN9UgYYO2JbPdRmcdKz7LVM+u3oMd5o3bMgA2kwWJtRfPT4PaNJdJ770ObFXGLuj7ln
Co4P06P14oEDRVhZOCfBp2WRA3+dDlVmPJX+pfESIDDpyXGKi4ustahvk5Lmud5fnMRfjgQP0x2l
ZmbSVUiw2rAwXXtZTPVxbcXkThpewhSQMbWYuYtaNFsoiQcGh2ctH0lpKIhVCjRMcEAem3KpY5Tq
BVGzPkFctEKmiCOjmyMQm6LcTdt4zrrnJp5npXLp8WhVgw8jRm7hTOqJ8Sh0L5h7Y7XVO7zG4cB1
Yh5lImnwB8PisI8ON8rTs2MH0bbdBplcVk4MSn1cha63tkMycOhj92QfE1M/vUJmdTYj7UalbckE
5c1TPIZjqVuHHYoeb65Eqr8ouCbXsRqbi77XD1pcoRsxtWrBcm1WqHyXa4ldaFlMpSiP8c1GehcR
JShbvC8uTm2nQ3mdQn+e6MdeslL5SWYH2PSjCNeDgvc6gwHnV9j9vVCc2y68UWUTrs0K2xwmiaMx
lntPglYp632ulUSqIk6qqp1wVlLFweeatCKVq5xiUdIZu0pad5kiXDLWW2KB/egZ6dzFhSQZFGN4
dv2SdwZAQWaSTgLVyTwPIGkjTGX+eCpNzSahp+kW+b52eX5dxJ8rpSwDUF1kmE+sMc852oEsTyG3
cIZOk1vNhTV1gJ5+N/V0MbxWyXvhN1xJVe28o1+Q9NA2Xn3VpBB0bCnkfATCszb05sQyIdG8c/al
7zC/1AW/xwmdS1CxD60Fj7pWxjNNWmzaczU7iAbMflQgO236htgdwTibtDCUKF3DxFGB7SXqvQ0D
TGrNKo61l3ZkmvQ6qS0NvXxRI+T2MqnbZRHbD0XcGtsa2I0GJWudZ5mfrZseE1p3HlqysJoqSLdf
/1BC8SYCRP8NqCkl6+XW7/yXvLaJC69GSAttPUAAzc4RASpqxt56+iPS22evwwBuJS1QxB5mtbq1
3Oy2czJ1bhckouKuDTAwlzSOwlTQbFZ6Z6WVE2WbrEgreaAdHa3QTJ5d4COKMNtlY2engJUH9E4A
69s8VHduTvOFSa+l9sxGqaMv7VvtfDgzq6QCY4RSXzsYg7TEORMFpxbFNXR7ywUcaTYLv0GvJFdG
NUUz+mvxmGBIDgqxsgIVIs67V4qVo2orFYdyODEWlWalgQ1o912zLwhWoCpA409CXKyWubwvEnEm
AcoGZaPXNb39uUyVjSgxD1XwDTJc8NRHqwe7etXGtUZPO7dZmgIBKQfLWxYsepsuvstKWDJeGq60
OnwN/OQ5QfHR9GyqNb2dpVb5HoMh2Yz2S6LFOz90d+rWwQgf5CToxodUvneaT3qopzKc400m2sRX
bzIlWrvIF/4PR+e1Gze2RNEvIsAcXjswNTsq64VQsJhz5tfP4gBjDOy59m1L3TynqnatlWWAiOi8
jKrBtuMG5GEb1aAC5wba70mpwqwcepZDMAGYTW8+Ipg8pmyNb3n2WeRP7WSE7iTyFM1N9LxzC6BG
SOXmKAsKey0yj4BaFIQ7BiW7i0PjWOn999yWpzBksap+nZarGcvwbhSDiiGEkWG0FBg92+UKnZNz
O73l8LvlDdPAfkQDHSdGdpEDx0+QNWfZIQSlLMA+lzt/ycScLV6+G5jq23a4cKk5WaYon5IKl5cS
n3MqrBw2R74MZy15AfZ/bodOuAxNDm8hie85VzA+oBsZgTJ5asP3pINDUVhPqWpR4HIGeA010h6e
79Dh1GiqFrn36xxGrL/rM/YocgY0ITPtnXaoK05gTMLiAkbZlvi3WP5myfqr061stZwbJZpOQfs2
wSxMKn+975LoHY4G89zJesCVHTWXLP9rZvm1ARslRvBRax1amX5rreJN4GIvGXBRRzbXkvqJoBCI
vMTFdViJIhJrmpICTa6enQseWuW/NYGv6Iwi/bRDsYEB2N2jS/gshJ99BVo89WrOZp4Bn5Ly6AX0
PDPQMJENmPGt5k64bExALnu11MOmlN66EoeidYpae0IEA+XQTMjw5Qm6pponxHnmBeItYB0KMgo7
zKEiwliRXQEoLB71HCU9vrrd2oKua0Ay88eqNYSUV9G89NH2brVghGhPuQA8OsyeomJ4likQpz9A
o329enz4K+pBY1XtMPPnIvEXAcdQB6U103cxzC2pQp7SWSDhlb8qVeke4oH+yKfmoyr+oauNO3A5
HNpWr5wmMhvmpQbKo41vPZSXtj53CiIOoI8x4c4NkfIyAjxhaV4/H1a+3OgZioEoJj7eXP9eiPMD
PZCCHuEElqn9xCVa7r9q4VOQ4ZjLMgscbG2sZCAwng4Aj3Vsdam0HkB8GSiP2VwzrwAU8/oesjNX
wb5QgS+xOx6YxlOZJ05hVLe081+3TYvdMgmbCjRV2fuWZonKxHTm5iDJABAlNYZUfOmN6VQvhtPh
Kurm5KrB69SpBEq+cdSdRkIh3OBysA4WOBujumvKcqfpAuV8DWS8iuZssTxusaRBDmU998mnQapX
TJ/MGXlw5EYCPbcnqWjOmkAj+j2K81vCuqmJw1EezwmyHNVZ5UArMLMMvIjEw8K109uHZvktF/WR
i0ZRs6//qkravvt/hSkDIgCmdX3RQUCY47xXdqm54ZHZGJ+QMKC3q1n/FWvlMouvGgWJAOYjRr8D
vFVBbTBJy3dd4GlE7DOwaLTQCJShFnwpPIHDApJI+Zw134S0QO8AqSPXlfGjKk4dtVAJ3YV4jsAe
6pg/Irm/rb/LFN97Vkiz+XmuQcNPfKQM07EE8wUno7ToiP/q/cg22xKyK4z7t1OID4ZfjAl3bdIi
cF+8zADNBxs8tbrrEkWnEAjRWH/OOSS8+FlRAWOxBpPip9u63BQTGVEClOUN5MOUQmQZWR6GeZCI
NAdoC3YYhk4TTHUjHQAhfglVCk5wRIv8vAx/IWEEgWK3A/Gnsw4EfA5sl63T5qgMr0piLxlzoFCZ
q7FCxI0zlzLuzA8AFELOFesObYxfCuKuOTP5C61zLrJpp/yq5lsr9Ic2CYpp2Bl8PprqVSYIUMOe
obuAMiwTT115ybHATkhTCVSRo6v3shDk5ZWnpMGJU/1IfC9NDaFTCIqRH7n4t1Zn3cCHPNaUOLM4
ikcJrKAi2mUUG4cOMfKo/SXd5VT2rPuoC0cILYRpPepUV9pB5J5V0/C22JWje3noab+1dEGEmTvY
Z4JeY2FcYbGLuMFP1UtZgUGGytJw85KLE7YHAeRmPre4ieEpXqq0ucJoT6B0JAmYQLjEa6MeLZBp
9Ct4vbJFf4LHHj9bRIYR0a7lLljy3BzGxe7tbvpMaQehdhZ4xAHtOSqJeBRWSDwzVLo2OciSb9C1
iyLcNaxKa96aC96ksIVJG0uFVZ40r714q60sQIp0l1OJcoDSLEnvJYC9mV3MQmi9Tla8nN85F7kf
GZ0v84Py6KDOMLAEPI/Nr2RLvXxUWe8yuWZZPcOtOfKr4m+gK6/rOCZ0mc8uDGjtx1DbB+oKnQ5a
BAZOVuCQyn7NPSojfMhGm4LaTEJ4Y/qWAYQ8NBxqTLVgF7reQnSxU8wgFqLTYra0hWObPT2mYRJs
53aGD2iQG6o1CJ3xceyJ19WHGgINbeEdsCqa6tNqsWvNX15Qv2gnHUrUvnOs7oRuAShlN+HbypVA
rH9M+KjmnPq8E/8lXc09vEpprLD7nQRg29gua5HsQKrtYs2Phi9LCpZBuzL/CaymejdnkubjQ+Cg
6adyz7bCEYVB3aKF4DTlGNaiw7phdaU7It7b2DX/Xw7YCoBI3u4MerLbxarN2+9cfmU3sGFzuCxG
cO03ahHTivaNWB7GH+U6WucIAb3KR6bRTqPE1h5MXpqRXHMl+ZfT5txZ3Hiwb6FUmLTFNyRYpsJV
WW49b6qCsyLi0issyx93LHY0a6DyRniRHVqrJXqZ5K3kfkCBBQiUN65Qh6Dm1Im6WBedeYyeBpqZ
pwl3LxeWbbXEPWiNrOyGVDpM2WpP2GsSmm1ZOx/Bos/xTUo3GBNyzB7eMw1oPreK8VV3Gr8xBax7
mAzkiPSISlTWLXcv/Uxz5rK+T6N+7uvumsTLdW3pLsVngB1Ov7xNrA9IYruDUcKaIY5yEC567Zv8
6KAY8D+aUipYhrIGtZ6pGc95l3JC3WfaxN10ALLhgI4de+GQVTgxGRumNAboxlJN7GtwJ2PvV7Kf
rHCYaGzHAD96pypA+fFnsoa/WTCcNPnSodkJtWyn9TUyCr9vUKoburdSxShx7olg/npQsnJG0WK3
4XyewzaA1HnSVtPrYsxPvzolOLrOFboIq5RQYhwr/DIpB8BwLW1zXRXlSvFzKy0nrYDvobksPVVG
6NgQAD026XKdJKBvYGbDKL3OkQxSJL00S3cuWjFIVu1E8D1l9KrD9ckNHE2SNxrMPRj/btY6MLqN
BsLSgg9tAdNam2OM2AH98aUO8mij7TJA0KGIpkEafmk8Xpa0v5kRzmKNIPL0Tp1s5cJbXHRvYXiJ
1d+JRfKJ9qeK7jFhGFfSD9y6hju4v25XniLQtWpCaw0PrTx1l3CNfJi+HRfanvXfCsCJcC+mwgeI
rHAUTOUv0gtL6mzJYnUfggacVDZhDPRGmezBj7eedK26T1r/iJv6ic7Ac9j8FD1TQ9D/Wma+W+ym
W+aTolfv2yOvwbc6wvxscsmdMfiaYJP6pAoQZ21upyKyt5F/GtfuYl1ENhLDVnKl1nT7DBu1iKPV
gnelQ8hljDo/FjU6Qm9EVNJ7pLJ8Lm0qSHcuoGnrmlzvSslgoPxvMELEvour3+c8OcwN9mlZtIvD
UwurrJFRcQp5IEZmsOagt0z6RsVpBqemLOqpNIxTBuQvy5EUDtZJ40QeQzcucIJ79569w3uIGikH
oNO95JbwxL6jHyPbTPcdeEEhMKcoQJVFr2dnGsmRwK6sutmcu0rN5FGubflMH9x/5Tm6+eBKSqVg
W18uzgUSnmJ26LAEdQuWmHspL0yhVyRC6xUhBhthc0usC18+vuf58MxA4GVzFRccBXVq8qQQXt7p
a8iWJ8qRLysg4qvcX7lfQ7XhjE38BHFi2cvefLCNOWSrknQ1LOh1diq1cspb75mVeJEh7U7YtSf2
UsISvKKbnGbVOMSc1Ar8Zvoheuiiw8kdVUfiR39yUSgrpMobQJ9MOW8q1S06hbaG7rP5xK3xUUfq
OT2YFsC1EuoP2+tdxsRJsxwIC1T1Gll5BaQSzIf38IBGdzh5clGdiC77adaCqPpXN1weRfrxfE3r
OHNm9hxSUJ1UKGQVLqkx3Kb586QJ0OUm0uoQcgfRWR44U3Li/RYW0d6wxa60W3G1ExMgPO3PoXqb
5m86PVz2vTp+WRoS93F30pM+4M2jiSe9KkASulHT+NwQvVhAQd7Q0mMOnEmuAhrIogHaL+1DQJVc
x3bMI7DH1h4VB51qGPR1s1AUTieVWxR24Iz6Q6dvK2HiY13NrCH3skc+K9eGxpqmnyRKTV29mbF0
Z8KyW/mdS2tb0xNG7HpCESWe4A8GdMcMjFNwHjP2EGK70Xu7kDUWtjJsBuYO0rtKMWf1uCcq20hk
m5AIQO79ylHFnS/FRl1Kboz31FB/oF22ZP41TtrkvujVfX5ncPnUzk/quO76jp2u1ATi2+wO72L4
tiHDc9ssTHthdGmAG8yE48r0cjGKfQs8VGKKqYBV0FFiVMUT6mtI/riDWLhXaxaZFY+FLqB/oHOc
KVFeNcL1CfKeUp+ek1R4iMfcEHEPmp7+Oka3Ump9tdJ3rd7sazn2zIa3GQH/7078MDvaUOoPnTe6
S9udmK0CdT5GfI1pcXTotgztOyLCD8DXaI/Fwm+Sjj1GPYmahp0NayUD07g13xxDxT5T1LY4L3YD
LiB76iCgr6dIyOhHiLs8Kx0R233vSC2mbYCqYh95Qr56agtXBz4+YF5w9jFFHoh8GQkHPgMmXjUL
x+jmYbNKsq/89v1C39nByxPH3jzEbgHPTsz+mgXbsvlkATUMIQ6TJIiaCI8AEQhCGkodqHRyeWGI
iGlkb35j7UKhHYfRVc0HXJHICLQfXMUwMVtfCr/4OAh0rcR9JponpYbjLxY8hJ8m492AcabzbGA1
gFRMG0iZcZoPOoj0GsRBpC+sBtpg21PptaHqjVs3WY6K2tzHUn3oEbUQ0sl4uib1LxbEGqCKAvfH
Uh/GNTXZmCbl0ySujn5Jz7x27P8XLsMaVQaWoqk0xbI7GTTyFgSztELmliTK+CT/WWv6MKb6KZy+
zpbIhwqbK53llptGKBXBFEdBhm5epYEnn+L1CbcaOstvQUT+NzGqB8OdMjjWa1BupW82AK0zZpr9
cWzTo0UDo/hrFIHlGyXohf6sijHn8MEAsRJHjipOgT4qAarJQO9DducfIVAfLScx1pQ0fGikOwmA
gLphwxLP85xy8ah624gRKrAOpsQdXQPsI/RQEclWR2ON9yeo+rAeKzQx1e0g34WRblM7292xjLXt
lOYkfERzx967cGmT6cqG8jUa4lvczO5gAazcGz85DggSIggaSmyvfYatRHMI4jlKCmZH6Z1cqB0N
KtooWvaIaLq50KM+jkZqVwYEunI+9jDvZcXcRFhyR8NScHL44LlFg0cgIaeWvqwbvjJPp4hG1DOL
GWVol222XcuI0/2ridGsrhXC2J1Z3RnH56jqn6UyeY52jylX74uBi4/4dwPinGfQdpWQjcVvluSE
qlx1VEfm+sMWq7SxQ0hWL5GnVvkt3M6tliXKMnnqptVZIxAaGSw5mEK9Vb6uI4mt/YTcd31dG/01
nsMXisAFJU71Hb+wOXtuChUnMcv8pdtANtEZckc1phdkLnp21Di7BuOUJBJzstxmW8jkqrySdluE
oIOp52R/yONtYJBOVF1qNYFD1z7qQrbF6rJCwKjG/LnLQeFBHdIsN9Itl34x7Xis44PpsoLrzpno
8hFZteeoPGRTH6QRDcXhMdXWLdRAqevYtXA+9bW4nwE90oU8tfHnxpCejwX2tokzp0oU+1r5gzrS
yYaXyROT8V8TeKBqKYRxVNdm4chZ72iJ7IQh7hqQUCXEoVKH/ETtqmM4RSWjc+MRZndiT65Yzbe4
Xd6b5nXQbD3u7ysSGJlbWcF8nskXwOu1IiFVOQkhbXlMQOy2x2ZMwJ+MZ7Xvzs2QnzUNJ04+BqOK
RVcZT5qdA2avHnnvMQ9rIFJYoT2xAJk0cCZM7cio+RhWGfUs4aqYjj87bezKiX0dLCq4I1Dq2I2U
tWUHqMpSn1S6v+rnZmFEJRu+SS9miJc3oxXfymV8MwfpJXvZOlvws4SYfZKFlJ6FjUu88OfZ9Jxg
kZknWEe7mjyLrAg+wme5sSMlsUMwmTqpT0VDfBF2u2p9UYgWWnJzsG0x0betMFvpSUlW8xHvU7O4
Bd4GTXtpJMkvxenU9rSuCwgspXCeKvnQ6JiBjyt3ixHJRZVW97RY7pg47mIy3eMQgQhbhzK5Hbjd
c3ZXuSxS7u6Nh8y8n3G2P1UvRalfIqmEpU6QkMDpVzH5IeXcGJm2Wt0V5EC6XTEmypD55Bm2ZTCX
q/SsS3/sbLt18cdVC9BTOx2O4rWjqk4nLsC70Iw9Ws/AZnVuZTAotA7tCforYHFMAPy50vwiXHaD
8V1Kka+XvOfYh39TldpRSX7mnMl2kUPRnC+WHl6z40C0lFGL0DHJiWWY7/IpI9gz8/4BEN2wJ067
qd5rNTAb0i6SXsDLQpgoKSeuzbukYLsPMr/U4YgZGnfUgQJjA7WJ4Z6V96aovZAfS1l7n2AQdjIB
0XV5UpKHUre3jNNmDJTspdaNa4zMphzwdcyyZyp+siC1hp9TixriJMWL9w0T59ZaSEsBpsldTUmp
PhTqoi5A7hwUaXVm5lvMjx2uK7M9tMrKiN1X6vXFiFFYNeBTw5J4VHTOWYif1DHohPCkw62ysncB
it9M4mcpg0owwVoTOT3PGU70wdaij5U0i5y8srXrgAeIFzqfKBkgGtHbK7b4CjkcPV8OGdEK3cgO
P6H0VA63UsWId7HW78HE+5HcOiml4tfsBHcGK4wkqNvLPCTncZZP9N+OnfkPmHiMJo4/F7qjWTwG
AYx8D3+9OkSXqAmD8WAQMSvoK6rya1Zgx6AlvzbstgKzpE5Il/QhKOVjWOLH0Gl3KSvvZA1vRid4
2vAu7yvDPMkcJEZ1tcBz9lEXMFVPUzSL5cGU71ZrId8ET2B9S5x/yZthFK9RU79YlfBUPQp5PWf4
vwr8yUu6nsKCl9zftXimzT/AiOLeiYt+e+5AIFRkyIzJzC/ReS0OGuqbEcVYQcdq4B4VuVKPl6gY
vVX/Vz360rAB5NoJ9xJubBhfyg8xfjdG08tjjAlZ57Ja42BaJ7Wyi2vNEZa3cUU2U0+cEsSRQfjJ
PVfYUrLNfOAP6mayzs1wkGiNMWnUXseBQE7B+nTHgJjUCR5IY3TKuHDTnKTaifxPub5GEBeEJNqL
EnnhpnXjWnbLKzvKIxawkeNzSCryl3hdiKWmw+oo+V0Uh0PHqGd2o7ui1GejKM5zqp9w9Fa04nGu
mbNrcelqhYQMqeIw3eFJTzp7lOxcZ6s1pK2wV8QvyEXYtnnR4btUvM8G0iw2oovv6Eic5DBMNIlC
UkZjw23eeEwRa54F1XoViZ6k8ZmD6J4lPypE/VQtHobR8DwvDjIWrkLJg2V6XqqgFE6SjFIKyHgR
Jo4MLB7AQsJLBjCWSjJeoMxFYUt7jrcot9pbNj6rqeQTKVN19plW1U2yAoVt4Q3xSzXtfsr+T2Gk
q1OVpdTGHVWZrhylzzjSTqH4F6nMiLlrUKDFSdCXr4jhAMBOAlKp/itFM5gQ5g63pjxwDyI3K3VE
QGwnichDhE5NolmmfdrPFobdxU8m2QEuLCEOFdBltRmTsBeRlklGjLkxsXBz0Z8Bq08nuf4aMvE2
QtZg7EOecJW8LhU9yOip6i4V8WFRO9cEYiylYxEhSP7FyRBkPCAI07LKzZtpXxTYo21jgXWIZWEW
GzqFvd8VI3zy3leZpuublxtvmMV3HJx2Ljzr6fwicpfW1MKhRfo6ieFLxMpPW6jPZrQwcdUP+BFm
NpTTHt/04Bdz6FslczUlPDMM3ad88RuSAZb+UaO5CylFx982NH118GKTRfFjzAakLt2UcLhOIJV6
kINxdfgxqUEZfTPTmLbxoEPVAVykHiK/DydmfCUk2ye9eobtueVpQjok2JDeR/E+FkikUSgS5kP1
c0yQmMEYQwrYHyhOVeltAgYd4Z/fWlZwZ5LJ1rPEYb/FoYC7w2E2aVNS4h71JGgIa7TE5FtiEtLz
RJ954jiarNWZqSdyTo8sqRmFRIf0K5Z8WJSUX930RooJcZ0jLamvAboaoq8tdTWPe31ChxyGJEod
87mdmkAAGSCiiG8NBWWpROnsbgjuwXqskOJm61Tzrz6+VqPo9mTQrBN10RlpCGEoRpVvM/iYPmF4
KWyeilGgM8jfWN6+5rI3fZREzZSVoNwzfN+c/8rdOFzxLoU9bp17jiayJ0jPG53IZsXXK0K9k8EL
L75kUoICVGV+Fn+vKPwKssLEPXmHYFn7Z3STK9efVSuSovmojeeOxQEAxf204Aakf4+imQdCphIR
JDsh/NTLIywwIPNRaWVW3c/ixyRAZlYPhfmq1oxr+j+GkgpyRFhv6m+2gXyzd28Y4I3uh9w4KilB
iTCxi/QgkXVP9upwNrlnpJxG/YLrO0w9swSjAN6QyIzS/3lT9i2FkhuOxXogv6lWqr/LMD5npnTm
DxcIy5ZSTiqJdjHzmLJ5aoYPKVcDcej28Uh3IHTR2C+ahfecIS+2KI49FnPUj3HDJoYP3RAOJsRY
kUgpkOXpV+d8lEHqpVnDwOTPIsXJkh8nb7F9XjdaKF6Ol5hk5FKUaA9qIHSc4uU+m30L5BT0Yu1b
hp0oxcmzyMILaUnKe+Erycy71uFXtvja5vJLP/5rkgLjePKYeaU9iVSJPw3HCe8P8dLOTaD/KhyP
idLXu1ST3ns+b1P20QkmNcLkAv2lpcgujEqNQZtwQo1wlzuVotkZq49x6j0Rf5IxTJ4ZjR642jA/
0fXgn7GET8qsWPgp6JtE4ifLjUGSREAH51OzRsepxnF2a9fuWsu3KZG8AdVy1lMh05j+KAx7YMOJ
AAQHGFUu6U3rZOImiXKuzNxyZwO4dg65k9WD4jYM4t3Um13VjtQIJIbRiM2W+RwbUJIz/WVI9Rea
jGN7KqrqZCB/bIWTmM1Mt+6KaXcyzRxrOHcsI3H1aQ3PoHMnTTh5wsY1eFroOqPZCmUJjx1B6e0e
GqN1KprmzDOoeifwgzi2kl4N1Q9BYKAMkrGgl7dbZ1eDV0s8zVDSaMVpISckjJ/ElmFm8kKTA3ue
/KTtQFMwa7ayP8Z6M0ZHJbriS6NHVGEPWR81RhPI0DmzbINoO3Jr+JacA+SRrC2FW9+L8Z5/L+Fv
M2wN8r0wRMF288UzFRFUBJ2lt1Q1dBs415qfjM5Qgkh0IbqxMl9SpXg/iAw2Zg4uVgKy6QnnAJGS
IEIG0RyS1p0ZFE3CZ0+KfJaekbi+Ebshrd7Qaq1+2kHn2ERExXSSBrCQ/ytElOhS63JLtz7F5l3P
mMZ1QWhlTMNT6PVHOQZPiDqs1N4H+R9/YtoFtUEIwGqfFafdvuZ84CfLM0lgAucV0qfboLL5JgX1
ppFCP1oXYVB3+pm8zCVh4Wdh0Mb4mFgsevN0OuhPu3Wpfd5Ik0Eb7sAT20imy/LD7nfzPi/nkhOk
4gSp9NUxzMxNtfeEvIbKSoR81ZmjCQO8d4a18Wy5bXlTEmvP99T6ikE5iwBJWQG0XqTmW34aW9Ti
KEszhog7Til6+J2hoRv9+SmxYbsqofUmi2409ubaQXeSEmTu84YwqV/OeGRIPdFC68lVlNbbelmr
Iliz9fy2gpMuLMPjLsb8fpdYIPtndHBQL4vf3m/ZmCNKMRAWf9QlinIAym3O0vJC2gA2e8krpQhT
SgazaEQwgVg+SytBwUhS1PGRCW5TTdwM6F2dJnUIlPzQGt0+pzAblF+UJovIegXZ1e2QpAYi8j2z
FZazFaaYbGOTQF5ubLMQWGUFp7R7UI5bCWjxehOWDnMOaelPZmBOTonVK7m6WI32rMb1y1D9q0ms
RywDE+0MGOsGZcvq+gjw9FWKh5NsJATxZD//na2zZTHkUEf3naajBE+Ux/z/09GWREqCR8d8KnRa
vdOJ+BpD5qNoPpW8KxKFMFcv+CH2qCqFIZPAYLUsf1kF1tdxSY3YI4u9gInLVF+08FykEQ8Oy0lS
mAt98tI0ynPdY/DhMEuD3PhWVc3mRkqBGZ2tmSwDI3GtVx/s2TFxGvdjFkPmXh4Kl1fRVRkLxqCy
KV/l/KlbM2DgBbkf63mW08cCMLk8CrJGvTC7GTIJaw3JNRqsfv0uZX83MWItpr/FOG6NLDCnZHma
fdOj0kKrkLyoeIvCAsul5mV97SWD6uYf65T4FBzSpwVRFDw8G9iyw4M9RZhl/rTPE7Rb4KgNGugK
XJAun3GKHBPZk0x080pIfp4MKY1YbhW61HpRW/thm5/W2mXWVKOmObQcpq0p0R3TeRBXBWOtiMeb
cU5KjMrw2uLso9ZeBtOAH184zX7kLaaLlcdGyQjaVmFoVHC/WHGg93XL+6lnw/6BLs2ncS/kvKeg
jNMOZU7LNBYJb2iwvbXeJjW6QL5M8v46kD7nprpbDe0mtOG11of9OuN2SZ81oXFXE0FIGXAgyzpn
IudWWR8VZpcGxAmczXI9uoI4uV1ED4Luk56+pnjZq6z2WYD1p+16Ei50l1Nasg8Sjk7fn5TYOkQ5
qU2oew01kS4R00gXZ36TqIj6eWUXpz7pyHOiSHDaxml0wZObxkFkyADdLTjvGxZWTMyKFRezaYvr
ll8rBw7v56GqPKoQmrc5sQXuPeBIyZlfNfVsdKoDaJOd1p9CPWh5GWAu6QzTTSbY87spbb2xfpNZ
ARXMgruN7k5FsRM0JrrhTPY0d5SHSeNXp8u8sCzRs02b4T+btnlMjm9KoUC784RZue3CVqT05EtP
Q48LcMkvdStYq+0G+97J+PAI6RH95y2j9JUTlxQi5WkgMDoXR4WYraag+GJXSy7dPOvdYr2kITkE
ns1j+RuSjlgJM06MoIz1bNGqnDcBAShs4TOKHxwCbD8ZLbspzDnkhb4da9gGaVVMizMe7xV+2bRi
OT+O0XCdzemmhRPIeW4g6q/kt0rp1nRtaj6YmFSSaAxyuvJqkmxM8oHmPAtraDHOvSKxJFddy9eh
2sGGc9PqJLOGy87vie6kxPckkV1LYXMW0LdQ26PcH7TanzY/gX5W8fwWxhgAxAgkjdpCj6B6Mp2N
+pO+hj6O6lbkrtfZOROoAm+eWk9HOht8acj66QczWw6hW1sjTNlHtdxacjQoscO6oZPmat2t4qpa
aHtNK3dm9FojU2A6CnG6Y0XM761byWwwCbjQx/SF1xqbtYQBoT6bxKlwjUQ4ko0PNe/tnP9WvC/q
6prhZ9aQJ10OY2OyOELzlaf9rk3xhiNBaQLLnAFOvcMss/Wls5MKN9230YzPWlgfVNKZg6AdeuOu
dtlDUbQby4AwxzFaFTSnpf3GV+QeixCEzqTVg9e2DX1gjCvY5PRXJMHZLxyylFKWKI+ASKnbduc9
rRZPuPmCSv4wlgtxfk34hFG5lyWGFYPm9uT9qbHimG71QeUXZ441odMulXGAcrxvJvKdMbn8mOfB
i0xyaiJsGS2QXeqzFglen+T+aBdIMwuH10vIoX3ua6KLNdpPJdAb/ayXxiWh6m7TYGTBOGIGb7hi
hT5cb+6RMD8U+Y9hxzwFOS/aLCTKxJxFYPYP6DvhnsxnplU1cx8xUESTCViMryw+p1J6nsYw0MAW
Txaba37o0Dhjrsbm+WRg8l51VnllxxSObALdkUzdpv7HeF+0/FGmj3l4HxmWlO18qhK2w9HzcCpW
xVsxsYY9d1hIGc1M4UmoEYtHtwp3Q0bQXp1qr9EbN4/ZTDJ90lL2OrJNYezpnCeY/swwpul+0TRv
Hvtz1VSXcTYvZjlfy+6tte5qsuU7gtesM3ZJdTOiR0y56hDcZDLM5CQYzKcFmVxjnbL5UeGAGc0/
PQu9gZNDUJARIhiIZ7Z5sLjLkIzab9VYA0EQz12+OXNzBxyUw7ylEp8llly4cxHildjVSevq2mEZ
IoiO/nG/CkyMN0PlH0MNhZWY3IJWJwWks9Y0Acfmy+u851JwOJCn9KTtRiAxtyeBDZCZTYBbnnDK
xzW7yd/L2trnpGEbwJsj/JbwEfAvYWFs5+KVyVpGBJNmD4MzvJS0EGlzkPiS1J8OJr/gsLCX8sEc
KZmy+aqJFvuUrPl1D11Wb7n8L3rNhMpLA55BmGJuoEifW+tasZhTEqzpLcazny1D7rjEicQdPArB
eS8M3MBgOyvHQM3/09gz4CsPAlc2lX1SkpAqI/jYxHpPa4PI6ymEjCqnIPdJdqxekbEOZLyshtdY
1ak3nTr9NPmY5GkAmj+fWSnNsJ6ldBLKIzkfCaWpEEJMWEkMYGKrZRZidts/xj7eLpiEY9netBt2
kQx+voExGElPPcMcfqOtGFAP4heFpZp+uaXWWS5fxUIJFO2bVAvDvm2z7Uv/ZEm0yf+FDLNkgxGj
Ve64xJI11a1jW8VHVaLsp5PC+H+xbqBanLKPD0P+x98/UeXzMimYgN+3ITK3L3gE7N3ynw8VrksU
KnwdQl5oTwmmf5KvoD0ORspkPbuxVQrDbGWmQlVKpJam0VNEdSN0Tsq7kplRzVOStHLCN6a3iYoD
jz+bLw0jWOVpUN/LiKfsq0Z7vY28pCBQXjsliQX5DiWMHJ+6MNjH22QA3MQF+WeeJcPrl4tivHTH
9sCI6aihhFIfFvrpSa8uC4lxObzFxndUv86jcd2eMHSd9aZx2RCI9Rm56V7swkNKVsz6IkSzPfUO
/7F0HsttY1sU/SJUIYcpARBgTpIoaYKyEnLO+Pq30PUGqna33bZFgveesyOHpJZSI7KgFaqhT9rZ
7YfKyePFNS4L3XQ5A89yJSfaj5AlSeBr2cMwvgbOWCg1nwtImx7DIntJgbk+4G7mi4yNsRvPVlWc
rXdTaR66PBz0FnFjc1s04bIq0MDJ+xL5k451GWNN+BaRliLRcJD90OzUZwovNM0FT6SVIPejGyew
cxximLk0FIuRGO3l1UI8KfdmKB+QBMt8Euf51Ce8tUJ/osSrJGhk6UiAm/WL0hq7vHpNkumsUMss
bEBQHstU35uYCEwGCyPvzt/cNKQciyQmlk+ZcvTy07CXe8Ce1zKsDFgRjbOmHszBht1Gt+8L+TlE
j8wSYqK1Vkn9jYoGWv7dMs5V+S0jNuUxFsSXXqH4tViLKlUUFPxOM34KhlN1u27iCReKbHJMvmu5
jwtxa6BqLI03ofsJW3FjspWX2I6EXxE19/zTGVQPA3BHJCdQK7Au8f1LaP6N7YeYfbAlgAjyTeqv
Tf0Fy8MLcALHLHBFj6CMqQQasLBJs4wW6EO0WkGpYjPXLRry3Pg4hxpb7BLvPCPJd7H8O8Jgt+PB
4sSsRqdly9UQl2wnluF8kVBtgViF95Hha1CpQNS2Ikkpbepa1pPhbSnfGOp0uj5o+9Mfk8ESOWgu
XgiB14lblW6ZGgx0/GSJixkBFfa5AsGNYj17zuPc5EXMNnp4b8dHzGHC+g5UkHYUuepOKf8I4N8g
I3N+6XFodPRN1LzUsQRWwJXEd2ys+7P4VyUPUSJzDpKH7iQ8GTIusYlXK63qbazZ69A04ZTMpzNA
7PpSG/zkcs8z2ixGlaC1VWcO10rbK2z6MN1xUxuu2LA2GZKvOsExYGICaiiASQBiRmC0pQl2cTTt
BERcA98bhTpq/TkEhxmwDbDJDtXgRcTGbnFkBfey1s8MxSdahLt52RfqJxyAxfKx2Iocc0e8K7R3
8pAKPsbosxzKJ/Part3Jk3wE1wmCX6AMnCC4r/YdAlOiR3cBw3+V8iEn5IA4Zq/XdMJvQBSCGONh
/pMK3nTbFAcx9pJnp8d+n9cebIOgnKbMAJUgwKETPZUeYspGdfG3R65coolnUteaI49XnpJ9PqF8
K6d9PdaH9LiQa7TsYyIeRIu69N7RLwU3UUkZKlclHXIBAoix8/RB9hbuhu3asRaDCL8B8PTDY0Ul
wLos3k2jORb9a4McOccIswYUVLceWTTFVxK68AGMqUdgHOF3OkbJU3gtE8606hRWHCn0tBplyu6V
cCJ/WcliLw1dH9XGFH+z4qzRYRMbuwLJUkEzKWLDOIABtQPN5EY5d4Lp0U1jUliUM4kfaIVWH1Gq
HSyLunk+LdR4MelpoO7i7NWQvnWLs8SRGEDX5xwNWdond+KaNvNCp2bIAblmC8wvckYNFMhY8Mk3
Gy8AxUhkip5solNpqGTRcfqttV4y7zYC/Tk+GkzlQ0ypVgsgb53axDoT+X0JLMb77o7rAm84BIWA
j6zk5a+OxBMcq5BOXXqW6iEiBsqkNxMBLi1ZY4lnLs4PGB72fLg+sulf1n+pEXO4C7VTC5da+9Y7
z6RNWq+xX+OVjtAnDL2vIVJd+NMSBCCRGO7EXIR37+1kpNRVCgmhukUMP1TOmmhpBVbg1TiTcFYD
dXFUaCJbGU3R/UjhDGJwdlU+lv5IzAlvPVSVH3AAyTxJM0+S+SiF8FAJy7HDODA2O3WeTm3jpJq+
F5PoIJgZ3Gx6CHse3vBGeNS+A1vC4Lq3rNxOzX9dlHzEYrtNi+7T7GHevld4emnPKhXkpKE4qE6d
jLUl1/0QWQwJhVu8zp4G1DA6JIs6xZ9IfGXKhNQulN5wYA/TZC/irZ1pyeUDMgnQaiP7wzPGUSUr
d5rq+gb0AjNZW75wUZBlBrbyL2CLagTmwMYPFGio7hLisJB4VfhuLe4m8oVhcRLzsZBDNUt/Lds2
M4WKalCuTXoAbzNAHx3lFccXvi4e7ZhRAVM+JxV9YaaeIdbQnZqwjxQZPFSjRetSjRub2kQleumH
Fv297Cjr4p/fLQ6WBZ1oECpeKNWwiLSj1bmDrgF2Szst6als8i1xQa7GHA5Yzyk05TsBU9BSSLtg
29BsrbfKgXrBCRtCm5oneImacZjHOCBJLCJuBx/UCofGJYAB4oyAuSXF0ZrHwm4u+702qk4okA/R
FYda/WlSuOlZ9ggw8BoKxIlX2YgUMOWaW1bZfkSdPtYIaifFrejhwS19C3PjakmEDawlqwZd8BWA
Ks94CjMa6z95S1MflueIHnrDWO2el3zEfafVp0FRjkUWHvnoyta2FJ8K7FbFmSDUhk9SV8RVPI6V
Zyim14hrMEZiF/E+m0/1dE18uQVywTYCPOTWCBJw8Ym/ydpGzp589KyCrroXqoRF0gFpVevUHUxn
7wgGKQawZ8JhembT2pVW7Kag2qVtQ4ZESc+yCzxlTKjFEAU3tHLNoe5EpIKVEg2MHxa7ZldQwIA2
Yk7ckAJuobuuIE2m4b4vWFml13ZWLxZ4VR789tV8wk14NOSLQAh+0J6sLLjU4PjjVU/6synPV3oT
i8VZW4Frmi3pfqO9Dfr6UCloR/4tX6P6kPP2GpF5jfYoK7lc+wsSAmC5nApKuvCWZ/hZm25UOUn8
kZahk9PezLNudKXfUMmnypFfJYZXmWRhZ1D5jF3CtvpS4pzdMD2ZaXwsiP4yeLIGwGeV2BNDKw8x
8LGW/SXURS5WtZs07GlKac9zhkAj8AsRUgVSMYcYkSsED5Ev2LKOwZApyHAxKF+yLj7rPbMSpemo
TyYWynl6F9BIZmgkZ4a3bzEzvaKd/QAjMKWYJTNAifHVnLaykpPFcLXygzZjZAQqznKOhGOn4OfQ
/ZafTiF7OK0CJT1aCffFvRWVC4ElxtG0arsnQqRKacAZ6KjmCdR2SaVTo4uQpkzBEZdjtuXfHvhh
BEjy0pptUVOISqB6ldDcGDZ0oNhej07NbgzjUzPPx0yLSNlLnAydKpDraOBDnRxDxKsEUmNk96xI
bhXjNtfHeaGvI9OI6me4D5otpJ6L/Mml7gT/DU2e2W5CBKHN7oI9AI9Tip6aoJut8ZUB/NfHqReO
6EvQVbA7ouPHWI87sF2HpU5G5okj1Tj3bQ3zPbtjvHLC5LAj3iXSoUrQpaBLE6n9bQG4q3smsPBV
Xuvl9b+kIwGZo3ZGw9f+yhMJa13Pwbt4kaRiZRYQGL8VeXcQmEDboNlspZANWfXbaD82yVueTWul
s7tWV1pJ/aZTRlvkZ60xgNC/g5YuFCtGCKGvvsmdkks26Z0bFmP6yBGiQbi2BQY+S/LrCQWyOcGp
zscg/pqkES34jkO2RYXcWNd00t3CzLdG8vBU7PHU7s7Arwz4WwNmPAYCDYvjaLyJ8GEdGns+/8yZ
2PhaIFmhmlxi95jxAreWf/TQRC1jbkOklkzLxNXYSjsiRrdTY7wTbHmVqpquqmthZCdm03X8xw2q
1TpxcxgK8nskEbGVkGtCJ9NsUGDc31GMN+B5qmkr5rjNTCC0Mr5WZWcTFumumHik3yplh57G5205
tOlkGySLhf0pCz8EtANCyasYcWuD+ok/Xb7DhbKBZ7AmdJJ8SIbOB5bdSq3gDr3oqlruZoSvphwj
7bIpW9JSWvXa44UwkAK1thBrPiExO8UYMC4YKCTtpCQxBCRcLoa9WqFJSb1GST/K2nofrfEV70qm
1M8yOQh9+1gV5+UeU00L7J/y0TMJKEOFMHl5TGy14PX5P31wNYsABHX0IqeW+oem93dRb25ZFVxW
/lLZafguSxOPh34kLOLcYJKsgGrLMyFi5yEUTnhwNjCLW/7kgE5NSXA7OfKshmAlgNa5/qQrWqh1
5A8T2qjHyJW44D+TQV09egfcTNvHXWLHtgGLpaifSUFUjtkeRPmp12g4iTJMkbyio8D02qR/KpkM
2mmIt9KYvRUZ5t5xJ4jFNtWpzB72iclN8Ft10T7pMMCWx+YpydQ2RyitKuswgyYDfWIxHvcDGoic
MM3+rUKUQQTUSqctRrwdEI8L5IouBoMAD9uI21M03GbA0TH7AvEyggV0j2uE0oeei1jlIrZS1hRq
Vk39UOXgTDI1pK+GVTPTuNAUMwH8cW05E3ByOBW7QYi3v/LHKjrIEsK1HK+vm0MbdRvtnMdv4em3
HSiRpt1aYXfxTVJzVFufBzsIl2My/JiJ6BjG1ox0vxPDLfNuG3shqUUtl1RD5gZOcr+ilwGhrqWw
5KQpRXQNBPAxjl5D5Oxp3Oxl6behbra/ID5prOycBsymqd8ODyCumDloJBgRmF+NXTjK3Ar8obd2
6vCkt9MeSKXEZduSXVfxUfpGaEYIUJGVjzkxbyU4xQJj13DmmRaxpADeNa2F7RncjGvN2uGV0rrZ
n1FZzWRDKqisAkwZ4MYMchs0zbsgNXd1Fu/7qtkLlJAmA/BPhDGVLxk0B4XoVFPAlDtGa910czej
+3TF6KpgyB7GY8twrNIACSE+5T8Vim0KZ9x1HSJIgGt+2iXIj5ZQ3/Qsz5mibZnEvQg4RzLEqxgu
t6n+LqzRscDyyo+yCA7NnB+JKzrmM+kdBD1hm0PlnGfDVS5RmTK614CTYGk98xsdHCHefbrFM0Cu
/BST8dmigRv4hMgYDSzOrUWioxaPF0k3fES8LMZR2DgJhO14I7VjM9VPYnSijk6ntRoE75t56+Pa
JRrPqahOV2fmMXuCexIQs/6M1l9kEkop6N4QVl40fzV9fTTLz29W1GF9L+kT53aD6eCWzpAaKXyi
jNwPMbQIU+vKpO7V7yQF6SGWH7Hy+Jb67G686iNEAgliHaBjjq2VJvnIosWayAN94DbPSLDJeQvD
di8GGBdD3Jo8Vjl3B8JBn9RelHCWx0Mbc11EI3LA+Is2PHtBqYy7wNOM1Oea82Ug2oliqFcNu/4I
bSEo76RCNSRtRjGI5L5mrO9xTslAoKaIKx1mA0GACJKBHEwb4UpmLqOuQJYyuh2sVg2rVSTPiu6S
Rf9Q5mk3YbhaUwG2Gsu6aXoATZXBhFZG93E89ELqDOCaUs90EBxk+dnrCPR0cBjN1fQXdFNakF2X
ypP/L8TlxUSovf49/BjTzDqCTbcpMffyisi3cA0swnP82iPv0N5VfCw9C36rfQsGVnpMUEGwT3Rt
qxDnuKSR1/JxbsTEa80Uqo+M0jzylOBhKdl9Tl/VtYa4+0prGqgXBfyGbuMo5hNFBUzMyqhQ1K69
GPIeAXJf68+41Z+KVj1V/U6XlBUbx3J5SlOMOUcnyGnyOJKoB7O2LXnHeZZvB6m3ydmoe5e3cTRl
r8wyz2ydnI9SAQibdLUrEakaxwiHU/AXbidJ3C4lwk6TvFRp4N2VPbk0mONr3CYHg2LTJCv8eSh9
UTgUuh215m1ZNYGS8UjL8uEXXMGDlB31ALVo5VcG9m0ojaG7RKp5Qe/I6aH7aSLzObvq+XuzloU7
ovGnAjMaVYKjkBwKtfXzbY+qfxReRtpgcFBum7nbSgvxxDNenJxXGIcAfyeq6NhNHC2mu4xYDAKT
tQLzVWUvdLkLleaKTGBJxQSGLaHxJCzWgWV5dULIs/SO3MiuVaqRoW8IIVWbwywV3JICkQniSVT/
9SaDntDbitEyjH7zvyS5gZKlO2eifpblAjc+6r2mAwh7duOuH6wD/RiHoSEwEoUmGtRDPfyBfr5n
YvIsEFPm32WrY5hFK2Cs5VD7kRLZOFe3KVJhbdwR9kqQaOlVuEWj6VHovLRF6dRqRnYBSDexiNZw
TJfpGDtJtDcFtokS62TpIP4AbOIlhjyfxzfVUH1DQsNYvebaHQ3jq1o2b2H2OWvpJRHkt4SkpFrb
9VVJpfMJY3B5LkXd1mLjtSa1kGIN5GKEz3SGbXHAVsDP4qwjxpF3KpxhUEjPOCznTYcsRFUn0BNH
mHTAtodIj7jU8YTjJXxo4kcPOaKgBAK1folZD/jFXQlULL1wffEfAqAEVj27gTQNlHvbUTw7QGbL
LCcnQ7zpLct5Mb6o1pqTcdLATSUPPZQM3LcghZkhsy3rOnX/eqk7TMKRb7blEe9nv4T4Mbp/Yg0L
TmT2kW5AW8CGb70aBOUg4jUfMqCCwj07EjGjhfImNvUtOUGErOGS5hexHXZUWNeQVVj58vU4jdY/
NMz2GlF0ARFxisW0qZChid3ZxqPG7kNDLGC3yu9J1tHmmAlHDYmZwe/J8OxOMloBsikCWEVMfFwW
MmbUGMlYtjH11zWIOxlKF9ocqNgqrgEU02jMm5BbrgQXnq1TA+1fwQn1/FBZS15WXKaA3BKh+6uX
WPkhi0NfAVHxI+L9W8h84b/XUClQQmhsG9JtET4kL7BxdBotRBmT0JwTZopIVeAa3cQ7I5Hv2M/h
faOAs/2iP4Dw3VFyOPX5FmNgIbnerS/oNNuIMGLSKPlRDRyeBW4PHaeIH0r9hUw4whWpQyJJNdGo
it0Sfks+K/a+gcQG3lFtIt/W3KSdtl5McYP9NCYv7Y9XDrIgEo4BsM8wwU+GtwZ3TrrV4qf0ueq7
1Kr3hbA79mDztXXqgfGWW8QtUkvHURsuUXtXdKcBWr8axZva2VLd86mVGApvFQBjhJt8I78oEAsW
4SEp6nELRUAc3tFqfkd9vjFWlSRijpQPrJmAoYCl1uQ/CPF1wteXWYSrRq8ASK4F+1ARTyMKt6oG
EISEyn6tilQhImHCxJUyBL3k840EDhi5i5clKSBGCN049P2LMba7cCSCEW9AgD1bxRyw6MprliK2
HgM7KO5JFr1mU/7Sdhfq0exS+F1K5T5PXiLPm7Eab6h07lVq46b3iUSPqvomzD8Chu1S3OlS/RCL
8CVgmVSjBD8QGcwRuagVo2AYwdUvHHiIz8LfZJmRH+JzYQebsl2RI2uNiedRFBuftkXQuZWlLKh/
+YTFhyWkYQlROvY4FpYBICYt7nEferMib0cGUay+Ix4BpK8xM7Ha2zPaZHaEILinI+m36U1nsIqc
MTn3A5dPg/IzaPYaGP7cOWk8+KOFqj8mLk9iE3ryMpFoCe47+FH8lDvC4+q9mX3IZUQpb3vKcjdv
qHd2Y+1LFQHRSJ9SiL/B8UFKLSK73vwLERMaI3M4eWHN7IeE0BgQCQ2zHsv7tAat/WQ1gxYpkTpb
6AxW3aMhYRTk+0TTXvVctiTTMYUJZYd5cjwEunAMaWc3ebb6f3J0XXjjM/wg5dNA7DvanHZvtVq8
aoL4KAPlZliHQCNkhIWONYoanf+CxJN4t0DuzLDlQ6+ci3HEj+5roO/L7AWQawreWi3pfGLLrTE/
wpYe22O02OTub0b+pUvEYxM8Qv1eiewkaC4ykggS4iEry8VN4+pQGhrJOKhkIs4SEFoKcPc1DHay
gOl+kk6JCl+vd7jnJ0irBmstKO3nlLzPwEVap7nzcFjEaddn/R5tadtpaJKKXZrCoaXZntNMWPFP
POZElRNBONc3yAHiaiok+nqWHsyILL0w801iIDIDkgyj/BiK/tAx+ZtHYkIU7VAu15jMClXAQfco
LYbJnOB/hkj1e3XCGUgqY40O5nbfuMGicIrQT4sWQTXzG/KD2zBE90zK7sLodGR5NIN1I17EWBwl
OkmkjahW6i2aysnBvWgiXcyuFs6UE5vwpcPoClNQWe05QQFk1XhNTLadWiSYD3okUDfiUNHxqXii
iUsIMKkrLMLi3Sh8GhEdLWQHs5cq70PpNHq15ZgA7cKkhfpfoanuy1CqrZUR58KKDPKXtgqx2FsA
ch3FYf7Dm4OsyuvIZmqyv6L50jvZa9B2aQksc9RfOg5sIC2MbtW+nh5m+K8v8X4udhwhYmXdqMoC
2nqAe+8emdQ8yPZolJuSZqSXoZNs5W1REf+io6yNcOfbQXIf4gimKnogX1QkjN9mfKhqeZ/Uf7KY
uIj2WxCRAYPYku8KjfYHjdlfSf05u9Sx7DY1zRyg8AC595AJTUbZjp4O9iVUoMem4mCuX3l06CRh
E9eUwOVcHv9QMi/kTpLi01aXNRqqAiZmnr6pQk7I2y+hlgHnvunLCdvvWHUPowBhmuPxS8uGgNs4
OicIi73Oqpjbyth08CsdtAAZuCIGJ9PEBW2yJVGBrNh5Imq8NyRsJATlbWP22kHQL+RVU9QamG6e
Qhbmyg4cdm9J9T5t5v0kyHsNe20ycJ4nmhNXiget5w2STfYg1nLILyLk4d4LzFLAlx5ZBV742wnt
AUiK6OhyH4eyXcX0TfacAuwnoT+rtGQkgjf3WPwTGcBqL1bSnaQYTKRWH9/HCP1FHDnokMrivhxk
K8KlYlGxrO9rNrao2q9HNHAHjmTsSnVJmqAPTEWk/m9mgB0s/cEAqJBNZInUjpltvq0EiTEe5qQN
/F4IPOPc5Zh1zYDAM/1Fbk0GO/1mjnAzgTfxP0/gaHFyxmU4AEWlws9qzjBTQjp69TzHHRmQdh6n
ZJ+9aWJyYTOuebbE+1AvjhnqOymd3tvOeEpVfO0x6ErYPBKNfgh8nENbIPzzxKbFzmnuEYGtwtt9
JI+HLrs0tU7YwySThreoUJ/dSRTT81wsZykPLwljOK0gaHWuRXcIKHZYLP3dEKR3SbOeeLJmYeSS
Nc9SuS9FwVWwbaw9jwkGTkriKAK9Zg3Wmhl/4PIvzgLvu0ObAuwCgdQUPO7c0xPwZVrvFHPwZh4n
6qF5cGc7xVJbNnaG1yyg7sEgGdGqCFViooomwOFkjSnbrtgEw0NnrjpFgxVX4nNVou0zT4b0oRC4
dMlQXirz/ALYvB8xpYWj+NbJMExaum3AG+bsJdSLFwtD6YrczrRvN0CQAm129Ic4gy5syrngtzM3
M/RXGb12ASta8ijwucTF7EiGsAkydW8BrEjnygTP1rCJE/2suMNaRmKhMaXTJF/WKYdf0taBXRLS
Ol9EBlokrBwreuzpmJ0kIF+oBzNMtznVzv069kTPnvlMKd6kgT/I7LDVEQiPHCz0Suw2C4nYlOFh
e+1BAtBf9jcNdE7luyz0UystJLj5KihyjN5O1Y9C1TgZjZ9dmZ0VRGO51wROGcmnTqxOqJ6PE8hu
Rji1bL7Frx1PvaJ6mnrKq/Skx2ftHmC1npAxS6XTa9c5AN5RxIsILN9A6cxYglOSRKrnKiCtkfnK
KK/z6QidiZQZMDMkg1GTNBvpNnlbq/SDlZExoa5me1xhCyHBFcFVO6QoSRFJaEQ5hm6bzkc6CQHV
LYogXtauGf6yXfYeYoVJg/LI6nBIMUX1+HTgHxvexs4KjiQ9hyOqfUIcMZZU4JhMLkuubCVwEVI1
dI7YbLpr0VOjTbyZLkmW2laaQZLLbhBlm7KudxW6ufMcxqsHrI6ROIweunuHKcFttBgfppsAji79
vK2d1IuQ5wlmDAOCCo9kHJ10T+PDLA1C3AcMCtwIyvfyH8qEuKZDybXIhJnmuyhl38Xwyq0FPB50
wBb1u/VPIMwLk0RGgo4mvphod5AT28K/XO/3LTtujF54Z6a4hpFYo5fO0Uuz97sxWmlp3iVYDOl8
tZDhMthPvIZ1RKRMkFPfRERfJrOl6lshjvgAmrTxMVzwByeMGYTsaKuqPToMJIpUGhkO0Tkng4Z5
IeyZBiHQLelW5b9dH+46AEPrMyp/+pTjqQyIo6cwWRfwSvXnLhHOkkjkZrJDH3LLAsL6i2ccBW+o
inYKEWBpeMgm+T500q1rpmuZZJekOS/Ym3HnE8SwKSmgyqlTXSMJlsdYf2D6P4pBfRhNIsdjOwOB
JgDcWcTPuKRJSZM9xu/GG9eLC20Yx9KWtz4h0ZlXdtaDnRp+9hgDpP4zMUAmUcfAMWjkLYmyuqtB
Kx9W/DslodsQgpaSo5GjpWsu8dYmc9FrBMKVptCHFvPnsfTnHG2k1VGE1fmWMdvZLRfIq8pP2U2K
/BZkpMCsVJDSMnDpMlvCNU4cXjBypRMU1ACI7PoF1UEwi4t6Zqv+zVWNnKduUHfBIG7EJn3JYQp0
2NU1jsHuntFFD8VrAZO6xO/CObiuBlrSYk4aH+eseahh4Y/TPmzSE1CMLQ2YsYO/uRfpuRDc9Yzq
a6LYzIxKBPxRseioL1mIyZ2jSfglHTsnCVDMctopWipcfAAMvyRcNRt4oiph36r6QfjUaDPS8hYZ
uHDqe9tqla34PqynjoWOGrwuAq8b+JrB7LA9RLLmsnT3+XDt+ozvRryMXFpVL9iNlt81ebEN0gmF
cgvFTLyEsR1FgitCoiVonsoALKUz+4mz1UChalAoHR6wXgjcNWo87pknwCkG+Yz014J0cRvZLcEL
4P0S0jySbUMY+6zdK1O4Y6XYZDNas6k5zdGAvucIgY9R8S+sSS6ExKa0Si3h/e18HX7GU0YYiJiS
haITsZYUfqxfw0I6RPibKzE/9BKsrXAHnXWC4QVTsLmKIwb81SlePgGpX8UX8TB/AheFpE1XRXgf
sNK/YCGH3jAJaJcgxWCkwsQTCcAJNMwX6rXkH4inSALdEKR0yVSvQ+lCBuoAlIgLRc2CrZAmfgqc
KMF7VtxcWgYcv5+0xu7wRufEaxnyIZT7Q8TflI4JHmTSA2J7lMhDIeM3TN1GvEtMYpL1IgvCVcfH
MoXzdSzTa9Vfa50AyvHNVFk9B79Sd4bM8EnNVCjieWPuHsQvs2/9Oir8fmwRdqAg1rxRLu/EjN1K
I7mVyblRZO4ibNW8aVUHQPcT4VwdlnQjhfUV+cgx0LAQDleJ1yr8VbCAkht6qkhkiEwOQARPFIkU
3TUAwdHIpRXoTFTjLxlbMt/cScCCKWXkBhJW2gXDOSXnAxXQgnNhkUo8r4VL0tteBBEx56u7cLoj
sMSBUL+HsOWJMZ769nPRqUk2oFQCJnS+Gksml2Lez8m1Q1vXC+WeEW+XtTbKAtsAeeD1TKMfHXdG
wKW0QA8HHTGt5BnpeH+k6VtsVOao3sE5eAWK20ndFUvWPel/ayaACXeuekU/E5XBTlA+ZxisOnob
C3FrYG2pUK7nleZjngvrzwCWa8axrAY/CTawqJyONZF6KHbMGG1fxwgZ1qve023hFECX15rwkqGC
0rp0TnfDvDP1nWE31qFo/0Jil/ofb+FH8jNlU16mwplgAQajJvcp9GVmMlP5ljJHwlKviK8SURvJ
s+RuM01gdm2gWWxvcK926L4XC0F3i0qBUDaTOLjYbegtobOkWbPZy2XXzltVUk8xmETQ9+c5m88Y
IBkzpAI7hpSieMNNJMoX9EvkZRIgKY0YmB7ZVyibZGs9m2xx9Ok9DX5K5RyQUZK5FZmGSPFwiBDF
AnuK+KpCDa4OhwDJLUbDVKc9Wdh2pOHQOx+6ZX+iSngfqRiQim0PWRdUBtrDHDMeqUHG6wwCqc5X
C5zKkrLDwHbImqwhSezIOyBSWSHqm3F25IHqVj6F/FRDOE6IrcakhD8hep3rVed67Z0JxwdxLDIY
WKsvfgDT2WAjqv7KntZWlmxTh0dc6kMicJico9Y4R9W5mz5jjRUvuAqIV2csjmSCi17eywgurb3I
BAPsTO6Y2yB+RdXBPMnAd1UIazJaAtTyA1Z+YLiczHjlbqKXSkn9VtFMZYARkVZxJ3AuK2QLF78p
aUzIDsflalKX1jthcNLM9jarMTmo1q3NxHuP+7Assn1csXGNFtPNt5FUrAL7OriYJS5ZTd8FamQb
JmluOKrlFkV3ibiVsN1e3oVyR8Yvt7PbTbqXlxwOjmrqewOgQJq4GvBuIrMbSUMNBHC35jaQBN9I
pzLMt2vqsdmPnDioz8gwSTNjK2XYRBrQ8tkR5oq9gokCJoqpKmtyRogvlV4bpGEVsamt/BsI42Hq
qfXBZwGDv5HVzi16hcY3EjPK1pn+6nK7tN05UPtThPF8UMh40empcTUzoMwnOiGcLpQLF7LPvYaQ
lOgttfBKut1qkc4+ToW/EH3fAqtHmU+nOwqyYKl4S7BoGJlHm6+Hk63jTRFBkYXgqHyCb3j6TO0L
hIo6Au/TbwBW1okfDUg0UO8Mih3kH4n4LwQyS3FTq4RjCnA4yCEbstRnGor4aC/s7QC52xbVvUJ8
OPKOFFR5RIJYgX3n6rehLBtSiOA4Omfmp0IIy7ojAynajqDOyg1YO0axPht8zjFXobXfq8ziBfgd
PPrq8C9Y2gUvRkDc4r803ab7N4h2SNhDqHwjJUhHHRSBvFpD3w7s77jDUqIMHaHBe5UZJwJWrF61
e36v0aAosW03GcIY/OjY5yfWnKIlMgvLt4jdROJxTgw8Y2b5qjFshuSRz+azUMX3cTmbyWfAJ3kp
HcsMbAHuGuFLJUmXQM2djDErJjepK67par/tcPipV4DrOzFxOEzPyyTAdyNCDU8hL/BSnNNF9stJ
PVXIcec5eTd1X0SorrfRMSl/RNjywCXqaCl417R3LR69iQ6JIH4lwHlH8g9hfHNj2oV+GOQXMYeu
m/JjPZCfEKHyxdq3LBd6rJ69OT7DTnubmjc5jy75Ndb+liIhzpG4OuF1jox9F1K7lg5e08MZIemr
2u2kt7sWS7e2Sjn6cjeM7LLNf8S5iSBp0kwArnOM4USb79MXSa9UgoxONqpIsohNih0N+Qe2lTc1
/g47BXC/8bsg9i3yKAbca/FBo5KCxddHMuupcuEJ4RbC69hm/Rkkrr4WqXVLG5I/Ut/QBiTs/2Pp
vJob1dIo+ouoIodXJUBZsiTb/UK1Q5MzHMKvn8XMPLim6t473bYM53xh77WB9YwwDNLKNxKMUeNB
gz4ns7NzTNmf/6kfQRBcY7IjKP1UvmZWtgO6Wjk9Jrzoo1PtZyvcz2Ci5pGARRgJtbjZEvOOTvIy
3TrXhJo5LxlkaIfGo8c/BHEZ80t108aTBc2N5Yhbv2XVxJwhWFsZMWhx6FsCK7DONTdZoOf/aCZ1
mb4Ew8A2gHZOh/+sDGunDmLbVbtKboHWNJdufExfQNHq3rfy0cdfx3E1+nAJaxEge7V91ew8ejDE
+25tXcY6vtTtdA2U4DZq9ZulhRRDll+tR3trDiHqX8bXFkKItzwr/NhpfcBRfi0r/sCgCy9Ah7GX
nBwvwdgbhf8cLeE6tVadTryvso6QjA8kVXLWsyWq+QbT4JxIvybKTBkEZBZ/s9o1UIZ6MaR1BlNK
S/hvqNwn89YQfTOP4NW/ZpLKGGWY5oPUAFN9apXzYWikWQwPBqVe2+u+hKg9MjeGAA5Wrk2AcWmk
4dgP9nOWYXbc8hQLcBXUvn4DNVbetETONHysToBkmrcNbEwdHoQW7E0W7Cx/sBqc6fTy+AGh+20q
N6NxLU3dk5ghkLPmK/0n9OIi+JdFDWlYpF/wuPGTeWgkafwtz5Akj/WWg9pGKyi7Jbwv06GVHcy8
eEkrJrGg5aqRh7Setoyw2gTPueORjJUQHoCxXxLW2QwUUuOqc486t6qdNcJ+Ny76pfiO1pqYHho6
64JR/ZKL0rgqylbtvWTiZvKxOlRSvTl6ccmOxQOjtQTh2TcqsV20IRHqWhblNawVEmDeskRc1NFd
3kUZEcvUfyL7qRimsPlBfEb40ErWOB0KP2KCcjfZj5KLi7IDKAwFcM0hTZZVV7sVG6ASFFRIoe30
/U7gyB0aZ0uxQ3weWQ9wFybK5fsyMWplQOeosjJMaka2bRqQWDN7DFV4lEloxoeVzG65p6UvHLRx
UXQw3EJIe7TZB9vuDrXTu4N81azNzPyZ/WHcgPcY3LLnZwllyFuK25P/M5MDpJABxKs7Rw48KtwJ
aLJHmnqm7Hbyos28ak18haElL1JptKfhrhNo+ii/wIXp8FBK3dnyHO+sUgd1T1tonSSzO5dadSmn
ivtzAfqZ7JwP5aTvm4FtlCYYp/+ph0/Ih0imDDebUDMgY3awNHbta2YeTHmwFXTvX23ya0J31I1N
lF2GSnKNufSUUoUdYnmwmarK3E594wfF6FvNuw4Vqv6V2PYL/tA4hiNrrpO624JDaHoK9+yQcWpY
TnXI+KrGHyY9BlC7DkQX26eWb3XXbUTDEjsEgN87FysU18EhsEkCMkhowYl9hqV6Gl+DhnOhVdz2
b+PbPYEy2X7cJFeN83CmphmhhwK7zGQvk0D4TcyQYt1tJsbsDDF6g9cI+/w50QnWC2fm2whHlAjK
MCws29o3b05p7nO1PeLdvAxO7Nst3gSmQwq0LDuGljVAPBxOcg2CKP9w6AmlwpdF7RJC4jIPo0cO
zkRnnbM8P2e6dgo6NobpVzHX8Mr6gzTO++RrYtGHVHcbIZXSKZlzVEeLq0kLpm2Ix8WC86te3NCv
thL/qOQfKQ7jJuJAZ5RkkQ1wk3WKXrl1O7oN0aHju+EiUx64GqrWVfmnM3T7SpiuljgIV2jci200
ptswWJHmMHcfYZh+TGDb+cZf5hw/gTpStjfbeJhvqD4u5UbptFOVmDg99W3am2sxKBTtFHrjGYvW
nK9SfqBIeUZxc0GuFCwS9orfFP5MUidtLjnEKl7FPchGtEMpgmz8rH4GdFUGSBHjLOvOqjoYaBcs
BLAqYFHJd7ZcJ5zeqiX5EenGzPXD7IvuYaWyUza4bktUwnP9JhB+Sl2/k2agCq+0oS68W4xYLbx4
7ZIUdB8YZtbQqudyZxfPlmzIQlVcVXVWpAtopbhktkqWdLZCyyN2jcZkGKtiqL/1muzVfXMCJVYD
cGVKalpkH6nECYijjoooV62DCvUsmD7k3toHj97mKNOv7mJ4l4cFsYNZIDd9R073HDyz+eJAf3eq
7jSzoNHy8WMqwaM0+rExCW2oo/fBMZ7kpo7TjxHU6E74YVBJwEoAGewuQIxo0zJkq+yeHKF9MNoX
hbOSAKDzMDdnoyV/TgY8Enjycuz2wZpDMGbxEMQHwCy5fiNK0DdjNHncezoDZ6X/bYNf0sVIz4r3
oPrRQNXydEqn8j2x6/dUT94D4WMX7zlZ8vFT4WchCuIq0vqWvZFbT6rllBrbYny1IbeGoDCqn2I6
2qJaW8NLDsZDatjswmHldCrfXMNK8pIlRINgnDci+QGX9JnsNBruNiGcednUqsYpsep3wmJf7PfL
ir0vqj+lQY6UksM0bYY+8zM4XiMD4i6bXYVlOKQ05nI2mt48JnTly9FOjSej6WcsJA2ov9MDKSsb
ehUGU9UTOzFEV91EkwHaLlaUpxVGr0XGnkX6ViKDrR+pjuyZNJEYMjFQGest00HmJBcHScOcUhkk
DyebdxJ3SxF+YmmI5whjyuwaLe9+xl1C3CXj7VKXEObaWIHQh9uXQN7UxlfFJHrEz4adxtPg3801
KvDauajNB/QO6uxLmZVMc5NVEcHpqtN9KA2+EV2cHLs3y3Hcsrx12xjTBLmFRPVOtCKs9ignMe6T
c5YcF8ScRIKqzuxxhCYXlPkuCF+MCz1oNlsc8oQSSiLA7itcnRExOhVPDbd52G/6do++kNk1swua
61B9yTjOCuec4UFOEeSx/0/QyKjg20v0OSXzwAr0d9bsI1y8siatFfg7EY04x67z5525N1nJLEHN
Q953vkJe386S831b31IHptux2vYKgm/sqYQTnUcUXm3jOfUXmYXrEAaSoduo/Q8S9YptsjdZG5Wr
QK/IpI+QwSo5h7sIORbOlIiALrgkKraiNPJVeSCFDjlpNR/ibmMyuEb315QbjX8ZKZ0Xy5CqnZBC
5J7x/+LMebFrWyhNTHNTdcuKbWeRhxBm7LpSJG0OVYxyGxnJWIrjOembRl/Sy4hTmfInvpmtncLg
G5UOrHLtRV3sQCrjaH/P4IaqhTcCSPm06amBGsxeG9ztn6idD2nBZV0pfgSPMtC/GG0i2I4l4lc5
KzUiVSaMceSZbAYIvIuldiQI03mOLCdmt6w7X7f/6jZFEMYDnyEGg/ZtiCQKOOnEtTq8R9YjnKOD
U5NrRzrCeAFEstaQC+UocbsJdfWAL9BHSOzLZAlwfOtY6QvxzPnTtCnY6WO9LspzMYfgQf8J1vtD
Sr4ZgoSmnk+qSCDE8vCH8OYmCJMWvl1dO/cyEjuHXftOG2siKwBBT4t70aAqGvBP1RjKaFx7FYEo
Jn6W0lGxifBtqSYIQphjUyGhUG+pYbVtts3GrZ3ahER/lI3qpUoDjLy+JtmrUW8L+SVK5WPdT8cp
FkcVWwurU/JgGKOIKgDEXdykvro2Aa7kEgJ2g/OpfOvjhs4opQKcAnirwY3OPdv2hn0emhhQMrHK
aunTRyN7bV990d8k86poM0BX80XTPhENgi6FRXlGZoTCslylt3Fm2e3QCzm4Xaz4pbDL6f/N2jtI
c5k4DMO5Jqp8eQF1ZR1FiMyMZtN5GQOyF9I9qcc2EUPLUkjbAHZnYjKxkZffNAPqifHXEPnzAodk
dwJQkB+iSNig3KKFIWxVp7KTTzFuoCEW92T4tOU78xI3YIGf8rHKukuAATCOlhjtd5Rmmzcv2+dv
y85mtDFq5YVngpFi2B+CawgMYAlsZ5SpRb+6hO9glDhrHJzAXUdNdpkWuTblH942l5VUM4GDbj/J
kSsDYILx54gV4UYYxOBPTJPRd5IX0CTpFiOGgAddp2thYjjyiYs7TEPBT1AfZ1scLSCk8abSpW3S
/qmMdy1ubyOiBIlchxhrW4EL6WnYH3HUel3juESNtEm/QgONkgOwNECUBIGc1eprKFY2v+ZQQ2wd
nyW9uuBVk1BAl5ofzwt1A9bPALkPqOCADBAa10HUyiFkFKGini1cLdSvaahezWpLnhLaAR3BWyvE
O+mZK1bdHUFOaXvT7ZtNu9pW+UlWEG+xdrKHU7TNGnmjvus0ZQIfYRo8NCXzWWKhJzgkq7Y3YcvC
c55+BdRtNhHNUw6jXYZJi93+LpoeAjpVjpLMuPzVlJOZWAeI2+Tkkm1PQXmM9OEo89QX55gsIhR4
2EEnXOaryU689lEUmDwUeW8O/T5s472scIRU7MZ61LPyGfgGWqPOHcwEzzV50WjpMVEqIcsicOlD
3G+Bn7bWoQocaHLcio+yvQV5ciNeSwZkd5aNH637kocIqYZfquVGIO0TgIKgjuRZu8Gap8TGoWgI
h3dyVw9mgSKDVNnxkk0Ty6z4z6KrR3g7Zt1zRMegoU9skl+cOAQ4ZLxo2qQskqYugxuM94PdI3gX
KH8l4tUcwjsOsuYiE9w3tdofzRhfskQuVQOJfivS7rsEgj20Nn8tyNMhCe+pROo2AuWCMlLLeVQ4
oFh3fBfNvl2XkTjoWKhM4gbtAZol9Gzr1hMeRJiTTAZNTN5fmVq+uQ5ZMAct96xI/YpeQuAjVBTW
EhgLkIhnHUioTZ6VJzkONiJlT8852kTK2ersc98jIJ+ItimCs7WsLZGlB+BjFhUlUu7gXnDr08W1
mHic5hAX6TkZrWPe9QeU/qxkz6kz7ijAEcURYRq+DGYtOUWT0Jy3Ue/vum8ib9TuaXJWYZ1WmnzM
qveWYWds9/tuFZ4k6YOUOv4jnHaubDkQwgBfso3v9nWk7jJQPlJZe1TGjD9NyDKs2mUESGm510Lq
9k1CogzsExpU+19T6TDCt5I6H2n7z7rRA+0s7gpghWCrFeemsw/jeow6rxaG1xqpzyfgG02zbqlt
07cVn0mBClk0X7Ly4hAmkPJQ8ioZ5L62XXKfjPCtKv4h420M0qHx6ulBugHbjcCIXFvNUE+TA9fs
MUn4AQDRG9BWKshgxJOK/F/YYXRkHjp1cCOcbgf1Uuw6w9jFvYNZMSL0h0hmNH9N+dsuChdBJdfi
gbqDpjelmfZS98zvMLiYWbJOXtzjY9Beh53Buh9JNca02NWrwpUlfY2UmlYaVUa1ZZN/pP30i/Yu
WEVwxIAf2tPX4PRf4F1sJMo58Zxh8uLK9shqBKqz3B6e0qwaTfMLkih43xM2PHH9KHJYJ+Wv9JTR
aWv9s0IKHS6+Rf4ckz+nijuPYo70xLeZy3sWJbYEfCDVUbRf8XRV5+5gB/ox59jlLR3V+EJP2RYo
Ucw3U7+XhDWqzt9Fv4Cddr7MRXbF4V8jfRTBe4+wj5ELekkBHk3eF9XVHAg90Ao/GDofY+IaNsYC
ek6ekAaAaW1RV4YEm7ESsUnhm5XPlk51Vib6V3RqLF8ghNjibmjirQWzqLYfijY9ir8ig+MDwHg+
V/NFNwi1k8yjZRnoux928uRvrfVfFidH2v4jW99jIrO/6jnFBRP92Y8NlNxG6BfoMY20WSkS0Uwp
WVXJ4kLVd1H7a5V4YzksZb329UbyTECOpnSBQnfu1E/boBSFqxNPvSfzNVbncYvhAwEPs6iaYMWY
8zOoz7WanK1pPgkJYuVeQVZoc2lXn6ZuvmUQdybOUWLVOvLGExC1uBWCws/Vq5z9qTEUI28ZEYwU
47X1ERxLRnbXi+bWiQomdn4xg6/CgUL1PcZrjipkxJRjFmMXZ7ypIrsU712jn1W5OEn1IQ9+bBH7
mhF7kkk0CzxWYDcDSHpKdpNTd+U2+kenYLi0u5MdjOcg5NX8pysbc3gjCEKHsYo4bHmq9MQ+SdZ6
guQLMSRV/ynFNQKGVNr4e8xtsCRRpuUuBaFCxhRBlCXWAOAfuwKz0VB+OmF3i7P5VufzLSeLZCYl
SFmbUu/qsFJFW11lSeM3a5yrLjglpXWcjU/d1nddNewNXmt4LuPK+dK4DoeghJjBMe6UO5zKjJ91
OUSbmDBXy914jxLiGsXc0eITMPa+iKZrXaVXoamXOtxPbXMA531O+n+w3DcDPjeizLftoF9qtO3G
wMzHPi2MGOA7rMVT6zVP96KY3RyIWuOlPFLyzCWOaRUgZS6rgO08XFaxE57G5KEBvnfmq1n/mRzV
dzDLQYXTuEpGfW/KFpEI5p5ynlMkJI8RuC39tqoZp6lyTrYljmW9ijYWD4oCTOPVGb9Kw9lMf0XE
QD9UqGbxmjmMTloZ52xNc1mscPhaKh5RSPMtNOYkb72srP1Z3hjEXw0LdgxSBDeiQYRNvSv5701C
AWqtxkZlEvKFvsWRvYJ6UsbnLeNI7YSFjzBZ1fqeWV+WQj9EVh2mtVc6GREWTY5Ytq2OI7p+c4G9
kU5fYkHTWQjqj15VnlpZv2ITHCxyvxBNejy+usp+9pKnWtYVVBighEByiG2lswKS3TIH0NHVNUzR
TW474mslfA0di/4CzLZMZx16LY1ePKscZZuRuCrDNl2nZvXKMQ784aADFEylXZt8BcdmUg9MW/YF
+7cEYBhbw4pxbwzV3EBKGLDlqdm3N/8lC4EISgY/AyxE3EbHY2Sm6jp7KK11i5agLgIyzclNiWYI
iA7MdWZsnb0Tnbrrwm4nrVoy6YhyRyHnsgRxWxVk0iqc/pB+JRRoIA0m5Y8h+0cy86COfhNnuBs0
RMEF1nk6ZAi1EaaiCaAOpZzYzIAsKuAaiJnfcnTRFYJnlZk3vdam7Vty2RN0idpRzsyVM0Xb5iGD
jLUGcqsS+P2R7iubNAHAEKeeuSbuzozB/Yu9Zl1a7aSxC852Rk3oNY9A1llulPTgAi0YELUfE8rY
4Jn91xv8TldFjwxrwDkDBgSnDtHDs/kmO9VjnIYHgqVHYXtti9m02Z/gNLYpQ+sB2xyCdqxuQqWA
R/yXKCcoRWfTRVB76KuWYXB3aJHoEwN86DQqf07r1IwPTWDupy0oHaZkW6US/33oc+i1A8PJ5WNW
HJpajcwk9WpRaMYJZvqjnU0XybAuasJ4pivOuYzHgmQIPQUQEaMYRZaV7XQeZoYJaOZTIt8CpeN4
cna2WpMgZbrwr0DjidUjzQ4DXMTQPGvTIVWC43ysB6YzwUpD5BxqwdEKddr7clMxcFMbh4g14rM3
E6gLsJE7oJ92e5wsHOwOaqcCckU7ANe37pmdPzQ7e6aF+Yz/kCUyzvE9D+NNNi32JOHN3H+xL0+M
Dpue/rvYmIgZLSIetBGgmDz5vjQqvlyhXxk+VRC2xTzgTuBmEi1VyUkuSG6tf5vJAVnzTPrwRDe8
a4evLJCRTfb+JXSusUoaxkj4xFWOvbBi2buLlOEwMMxHRjyLDuAZKVNvY73vFAZPbAjL8BKKS9yZ
XjWjYEOBLA2otQEI9Oeezi9AaB7R+Y2BQmYTPeog8PyAIJk/EsAoc7WFOFIu7lCV157ykVa9Hzak
HW7tkMrJIamtIcEHETmaAXiXx7IP9jb8dDUt/W8r90sWP0mnE7cA3orMOsMyfpyzUJJL18dnS8Zs
xGKp17yqAkIJwNw0OPFkqvqLpsdrRz8xSFuxvyMU5tC9VyY4TSlleE04MdO1dhY7rTk0WFGw/nvF
IeoAgcZfzJlCdTzERrOfynrn5OdSwd5hpitEsyvihOe/6tQdLNkETIlTCPJG1XUuggJEB4WYPKUi
Tbg4AEXAQ1cF/A9biRkDsbJSARbZAIzQFH2UgFSZTlkzuCOy1IE5bPX6Q748aullhuWrdJJ3ojXg
BVNLZm5SMfwqoRPyFY6rJFq1pGoV07jt2R8Zk47SztqWlnxJ9XcBEzMNoWqhXWNPoH8ojvlRZODD
k4uGDF2otME0sG0+Hy3EYcVdDzFu7LU4v6GSxtHGuDesb1Y7bmxMu400Xmths2tiO4SwBl8rQan0
o716NM1jJKDkQ2eskSM5925w1ij8lDMyew82cLCGL6UWrReNg1uLxKt1geQWIfcxPDrPbiVHfyxu
IOJhiPjEQh3GNLd2fgZyo90V6GMd5ygdvdnh8iPcHTmOwmctFTGlmbKBXl8Gd6GGu1lRtlPcbuU4
g5PxZaKxYtW3KSENSwiUGvkTi3jME+1F3BNWLqBZHXMpgM7J30ZBbiPNo4cq7b3BKBMr9CHpUXuP
rMXw6VeQvOa1opBIBtLcHt8AzEIXn+Rr2X1GuluVNQYItAyZuqXwihp6Hud97A+C2Y0exH5mTmA8
llZxM83rTpUuU5pQUSheJoDxxieEFZV1qNt5T+Kcb0gdkxsG9DZsz6s8opXjgsev2yDgTOdu1yPg
zNF5Ri1AjqZy7fGRxt29JcatIYh8qgktrJnaS6G1KZweV5uzjxHZSu/IND2JWKCGCoDKgaMuZrKh
sSwI9+n/A2JKrLxYRpbnbVggdCyeYIpOybeUkzOoRWw2iXoUPDc5PvN83vU1OGG8HDIi2cj+X6aI
ErFsd1YFozE9Wa7ovRXZ+1mujv13WQB3I8B1OvXaXWS/Nr98OAEslhKFd5D2qHyqdQh6hhuXIAYd
Eptra9cKqW0FLR1Oo7VVporBTncEq15pf6QX1aUB9rqquDAWOxnF/QL80ne0vqKFyoCCnb0qq6k5
pn0OQEmMH1ACYRbztIJoSkAdNA3FNKExnCfcaHJ1toR1VIo9ZM6jIsqTWDtrS/67yMcHcHyG+YlU
Kdqbj4Z8v6H3G9jGJnCGNCjcjE8rj5jt6GT7GZu8xaS1sAykeiexoCakfoNlUXTpuuxG31DTvT4y
kbLyQ1ZBFjxrKEgnRLh9ZuFifYyMphDVb6a0X8t9TCpkfLTAmSxhTbkzHiSjOghm+gGTfG3XmAOj
nF3VC4LSETgtanyGC9i9KotJMtbYkqLU8Y0pxUlKpDYWEq15ryD8FKxzTcqBJVYjUiC5rw3NcQ3B
FDH8NOGfGGz9K1AwFks5mvKdoIKT0DnqUKoKA3uRavtza4FmcLwwbSE1vBkccsRDrxpsshnqUa5G
1wGDkhEUO2piH4BBsgLBIqG7pPbswinsTXFnt7oyx+mPJpGs0LLepNZIUAYyc2+j7wr3poUxZqjV
45BIzG2/zJTHWHBuyd8COYaKHKMmI3x8toOfJozrlOAZGdpTbxPMrMqb8OAHvdUaRnE4kLFyYBPv
zjI6pSlCf8OkhZie5It40YMSRj6eCIlgVWkmYxZ96McsM9ej5AKfbswO2HAyQf7FkH/VJW0DN3GA
Wxs7dM+HNuJ4T3BV/NOLi5QN54noSV2lFaqTqz6+admbTret9muyZeIkvSaIjGpphc5oELdiPOpC
R9/5mzdXsie2bcJiV6Xlwz1CKnIPdyptILgVMQKYbqusmjCHzs56XHJcjC4DmcgTmch043ulwrPl
3DqLN5nC2jqaUYRQOjpVgL1SFeuCdVwuCB11d6BYB0Bes1hP7N3kUMcnWl1DYzorZ4683cy0DcRL
idNGisJdPSpnGci69jcwVDYE91iP2VVIIJJMUsRUzxoGL+VdKjlYQfECK2lHIH/JowlTPzdgEKK/
Daj9J+WtL++lLnshD/2sZk9FtR+Lpj/+zQ2S2C0YRADLgySlzXG2TkPpMWLbbblism0SP3IwB2Bc
pzsZeG3M4gnzdj59tEN21GCPWXhvMVPIJbOF8FuwoE+HvQ74hhORzbrCoUQtU/TdWUvlU4/xV9ev
lWMQ2UXiACtq6f92gNm8zURfIStktnWr5UOb9yuwpBz8sEDDVdrna6g/BPrsYg7KAH96Wv1VivqZ
9hsLUMNM1c0WrN+ZoQaSnSWdldPEd67MEF+LIPvumlhH8IUy3sguafRrYQ5e4lycvdmWh9DsD2GE
0Cd4IdFZDeb4sOr62RjA5aQXrLh4SE9BQuqG/jL14jXO/ZOd9SOSJYai/b7qfxOAXC0ULYFAxlJ9
lXNKyTBfhKsmstygFa4Rp26gqLuY0R46Yh33blkOW7VMtsLcdJa1bu0XJAtXcTYqOF0oX4nylElD
CAmE5bDpT5UIj4k9nKNox+URhN+tBBsfge5a6VrUm50nY/OTaKSYr/N3rhCSVki0W9a8SEarhUoM
/hUSOW0ectAsOetOfg2pwpWVCQdBd8ID0zTMKfAEi98ZvWHbs6hy5jMDplB7TbVGlCND3aRBTMFA
SsXok1MJpMcyXzvaReLbLjAZmj7vNb2XTLAA01AKBYanXCQyO3WjiPyg/lNmxm4OP+UgI1YxhfaX
BrjMTgOGAwnTRmHu8cYQsZlzYiJlk6FLjsZpji9q23q2hpFQs1ZJycrfsP1Iq/wwuMsxjcim5LDW
pe9E/zPaimdlWDPDb8ahlmSdUwn0Uf/TozVUfVP/6jVyxeUbu968eNaAYxRAuxF7PqRN9mxA/SEC
rv5IR9VbeDsKWErlV4W9iiJ0jT59oRlkXcXBcUmZBgU5cY+oxdp10x7VS5+MXk1+p2hAJj1BSzMD
fk/Dvwa534kFyWuoT0GqnCZGx2OC0ehcCHy48tWedtDI/JGQZ1ETihlbB2VN0mSmPDIje2gRlo9W
3CbpGWI0LMx3qSTBAPo1AWHkmeq/EhCyom42OV7i8WoC3tvYqOdhZNQSwVlsCkmhsPIPmYWaMf5g
JiVU61Ny5DMBx8g4cyBnWPTR6WggAjTsr1WTQ/VmS2c/0uZP3RI1BiZpIMWDfX4BRSvpznIkqEpg
CwXzN+U5YRswlTTsUo+B6nIi+f5Xn0pag2KvaOFTpmmxSQIP1G+Ky0WwBKTKHtwQc6KRfOjRd+Kw
OaiCZ9+fWB6wOsacB/NBGw9msXOYdlEYs8/rGE88BbOKGUV+inxFYf8qew5OeTFMQC/oP99EewCe
HmhXVpQ566eeDkjiOJ1A3BAe7Sk6GWP4DlW7PGpxuUmRBQUjkkgJdFh4KpiSZCyItLGix1krhccm
kRN/oxAjohE+Mi5Yn5ZQZ/USl86RHG/MEGIXQyw2uV1TorKohBbgE10W6BAawh8brF5EinlfZ4w7
ODjkXwqajdE7a1v/ChBO4x/sEF930CVEfhh5qfASSDykrfwPaTiX1go4WariyAmpc96NJPI1ZNkN
+/5FFG6ZhAYGBQGcYBB/e6jSWacD95D9AoW2aoeeogmPLCvqwBTdNthXIryJR/4zShNuJkKo8O5V
ePcsXiET5HpLQZ0ZXLW2mwM7nXRyio9dBYd/tg+NbB8ILD04in2wde0Ahm4Q9ikNLLcZ/0oBoOFt
0r9MprUPhbYGCUZYAuQ1sG7CQUuw+kXfAkOkNOGuhSdFClWGID0llba49jST44Lbtv4GaggsTb9a
Y3XXU+vWTStY07N2npv6EqHzuaJXY9exZzU0Q4Nd4jFNYlVHbMO57WxyOyZMdTOJW+uQpj6Szb1w
3gb0hxENo9VyT53o/DaLEYpPqgpYMeN+HUg6q8b6MQGgBky9CmBStCBiQsT1FR7iEoFZv3yB382p
XhbWTu7oa8d6A8MQMXCBcjKQ+rB8ynNxXcLARsQkOmazG/LtPWxBWYuptJq7hDRiUpHTM6mEDaGl
4DO5Bqqf8KGg+BsRn88N4tlpF9q8qGnjGiSwdiSwxkHqGgP2V3xu6Uwc9qTt0h9GuBeyHf2ofWmg
9UU4Hi25Pehztjdt3e/02k2ss/ijx53flTkfnbO3R9LHtmwK1Z8iolUpx53025Gs1mNxmtKdCg44
+UcOzR70OT7wc1LWlyBsrtFfM9xmvXkKoXaylKE+TP5KMr+gkXdGpo6d8VpeyNh7M+bmrWiLt37S
77YZw56K7rDAiBxAR8NAP8uTixyes4zkiXxX/piFTPGcuy0DW+zH9J9f8/xXaZCLBwyYQ68vDI+k
Qr8Ypz3jvu0cMzSCCaWG9jHdASB4StEvaWQZ0+U5IXwe4l83cPexln4T6dkikqOBMVMW7Eznbh8h
icuGW1ztw42NlrZxXsq4J+LmBbEqRq7F9LPC3ZdB7QwUNIAkWwV+i/PEaC9FshHBP1v8GAOek/ER
GuwM1PbeMym3KxANHDJG/5nyx6hcnYK0wyq8O5xzlnYedPycVK4mRFOdL3uWjwbpZ29B+jEiouoQ
xj26RSTMoCfv/2WWuBk/hoaG/Si352CiVaDWZFLEGQK+5V3GIF7DkmwcdvyYMGHY6BZ5MXCm6d3M
G2p25itzR8WGVZ1odTJAtUeH5pQjph0wtsoluN6bU8q7HiEVAKswwSrzy8deLO1Zc0C/0VjwzlBx
5lxIUwZtKqiuE8UQtdtiaxcsYon50XpPdQ6bBJNVh7Wq/xX8exps3BQMNTO/1nWvkfE9ztTgDQPQ
aBXSO+n9b9mMgJhGRADqvo0uWKbYEmx6RlKalXsSnne5fEdTuCtAyzQ/5ijf5+imTf3FTo1Th6tU
kBAWfkfBRxSyE/+bZ38D5kxYUgiiODBdOJXatube7jqsWFF+HJV23eUmH0N6NtktAVVC8e/kMj2r
CbSAjEfst1386IYTbkA3mll0iOAmfeYWjkc53Xj/skrGRqb7SfzjDI/s2bdvUz0/K2TAhkieAeVy
gckh4SVlwdydMgZXxy5GmG3ZRCRthuGlGkxqFtVt5lnSj5YKLxEnjc1ab934XbQoFKd+UyTfGp1z
xuYEjpqt5GzXw3swDt4QYw6ypGsAlbncR1IBQpwUeUJfLapW1Yt17MQUV5r9KnDnA/jHcUQb9m6U
DXnu95qqNpF+8jpa37TPaQQsZKG7EFsh/ZRi8LTPToMxgRFx8QfgsZQIVN3MFJj/oem8ltvW0m77
RKhCDrckQIIgwSiJkm5QtryFnBfi05/Brv9UtavDbtkyBaz1hTnHjLxbsc3gW7SCl3SFvALfQgKk
mbxP5OG2LAmGryY7y0hiNVptTPavZ7pnHtKqKkUOLsUdM4opcOZPE1KP6TXqo4PV0eMEY7C3fI79
ZavnWEAQ8jkuTi7ci+Cl9tHwwcuBpivxWj1scyD5VZAhds+cF+fquyqHSx2tF5Q7l9jSLr15twc2
8FJEzVVS1lbSY0Ddz9gGnnSMuSeVvjVAphz/TPA5vl1VaC+BiAfxBZKMVyuuSiJKy3q5wbsyQYKo
elfXnxOyAxuJld4fVFFDJXF7S/IzXApFEXbgSFksIPVOL8kLisC3p9vEo0vEklP8I1hVae1MUoOJ
Koeb3hJOrDYri41/a9IebJ5GedkbHFCx/OYYxftYt+8JBD39zUwwcaOJxWE5whsx1CmEqUHy1Ywn
IM5+CrSylaa9y1b0Zud/LWJWlQRAO48mTXv7SJFC+EhIXh3ZDBbK8ToV19aLQMCl3hjfg/zihaZb
lK6eo2rhmNIulimBlJBw933mlrp1tSPtJoHrlRjeYCQOWVcSodqx5K7R1qBRcNJdlzt4BObgJQRN
i+oY55jA3nNGxrOxsBUXJAAgvdHTWxaH9fS0uD3L2vat+ZsFNWEeZrbsRc/hCsBFqkhbRNhVb+X4
8ZL448QPuj6m2UOBWNwyN563Du2UzMR9iaqQz8cUF1vowZQx44axInadsrWFec7b8Swg10KVoi5+
jagq/NYvW4vZYPR52F865U5JkoWMFgUS6NbK3gzrVkf9PkKiillKwhmraTjXOR4B0XPM8QYRo6Cg
AWG5iK4dShfCd0UNtHsJQehFeRJEKN6JBja1c5aa5Jm+IagfC+EBTNq1hCvBEkFNQjzCaw+IZOm4
jv8Wkw4ndsKZ3N+l/MO0beM4RxMt/X+NjLCZ2eL/xz477AdTWgSH1G2Zw98ir8bgR6S4IwzlQT3L
bPwg8TeAYluU7a8znyOrY9qhxdWBEQ+7+X7fKFvWs8jdJl+mpO7aGLosx0xZuVVvPASbdzsiLBU/
FjIrskKySfDjsA8G868ROFjNDVPJ6tHgUC/BEssMAFrahQ4wqizCGYFfluwENIrBtH1EpWfY5ACT
CFBoXEmmT/vu5vhkUb8t9JrFi0xbdtAkSreViD9qCGTOtsuFiftA5nKvKm8z4UdNwqpROHetULYj
JvOMj4ZI6BpeliqjO+Hs06NwBNSxELITV6QQLhySrC1faNlJ+ZeDC9PrsGR6/QNiY0HvrybroV2o
RxDi9GeDPyGmOh8dGsjUTwDB5q/PGe4Iue8VHLQEALPJmRWxJiuer06HGUjTmohltgusdYf+VlN1
Xy/JO2dHjEkfiavhGpCrwLzYc3JU+Waw0yFlZ4WjQVdDiGl+JSiQWhtLApdL5lzpBQdqOuBJuWxg
8ex9JXkr+Wc9X93NbPjxGZvm+xT/kJuTObUniWinYpSMmdGpTBlLsg/SRPIbvLzYT8D/IBAhqAf7
GdIGWbQ7W5A1xCrX0uRDoTiHRM0CwiiCaqOX0iF9szBgzoAE8ldiBtWzgROKSYiFf7QnkFeTR5+s
3AK+oEkiLjcF5AyXeKKXucNRsJL8n7nD5LuIuGVadLUU56tuk26TUEnUx0aR3XSp7vOobiF8SKJE
SQLzaa49ZWUupS5HpcZUHRTocsc2dYUMjgMWYYkReZzq/ZwR34AqiUSo5A+qI5nNNEPI0kJ5JjGG
0n8pNVkLlJgj6+MEF0VG95v1Gs7Ll4yjQtMEwUJivUcIxIqzRHLOxgq2hLQRC+VzlKbs6d6bOfUW
JvezXzqqj0PRl23saFjo4cHCzWk/hSZfsWB3zRZ57mblw+Fm5JS/SnXqSmkRqmt7jvL+MqbNtW1v
LFs/SKrhm4TaARaQqmbbwsJG1g8iBYAbW/OX7LdH9mshguwKletdYX4J48+GA0PSCmSjXTUJ8iRy
Uydabt7lENPHmvN5UrySHFQH7TvqBsUgeRkrzgjxHCqaDBWNHD1fhxQwE5GScldEEyX2C12xESsN
dKtgKZV+I0bDLBMinl15GEgCzl3QKDnzMekFWNDhpoGUUQASW2AUmHKzL1l2FGiCJPvSjnFrdXe7
G/xVdgBXK1Q9qOTibs9f/OWqhxGj1CEFMlJN5eyQq8RiniWYuo3G7N4RkzdxJ3f1sUc4kVJGi9TX
5wRtw7eGhoxIij25dL2Cy5G28WeUUMnBC2ilYpciLZCxglKgwl68M/e0qqOa9G9FGr/HXYeP/1I5
ysV0yndMKFfGIXkpPco8eWAk6Zw40AoUyvaxHzCcDsI3YGukUH2JW90Z4OdJQF/C8qcBaMgF3EWZ
K3e8vJLsaSpmNgYffYYJTJBD8DBk7WFK9s7GMC4h7+UzMx/N6BZeouLW0jVUyKRxEC+b6m1QyXqg
Qh+J9NVjxnYUNTJBsMuG8iF05cPWho9++Snmb7HYD9zHbezFnXUZrekW9/UlURjOzFxQT6wZs01a
1oOWdAaUDHIO5LpW92Gkwlkwf2Bw3kgOZwptPrKSeDUzVMWnqv8TE/Uodji8fv047y19IXmWdYEq
GDaxFkEzMs7vKY5+CRuWnSV+Ojs7td6AzdxL3Y+OzEJMO3Po+Zqa5TmROUypmxUGTIvwtybGHkdG
FQ6zvdUtsm3aKKiwo4w9I+NXPChI39bw1IUNUs6L35502dxpRQbnTTDQeBgDKDRZx1CSnrqyOYnk
Pyn/qBXELZOfGI811w41jSIEAOrdyWJOErOxbc8TaQYC+H0LXXE2zxIDfElXz8SVtxsyGnDMRRac
mHHdr7knDzCf8suCW3jAGqRPSQA9tzFZYgL95BxRDIVLMDk19lmHPluU/ySKtZW3gMJzINOXlIgc
k6NtVDetSK/qlTrOlg5dfhNaQxWNjaG65wwxGiZ0Vb5VB1BwU/9IlPb+uhvuBhN6QgLQxnVscIDf
YCIrGLKT7UVFwjh3fEVvRTAgTT/FVmVJQPmz19q6M6Qzki2TWaogxU+dP+XO3nB+EKueE/eqXgwM
9rZK431uILWA6Gr1NIj5npiIm0BYerYOTY13j05UTT6GjFXpm2I1N0Ncc5aI2ULkXD4dCyp/PfkY
OR8WzCkgVqDMbEct3SYYPdbhI+uQ/nTHIWKgMhzItI1eMb4OWkB7Lwxe+QmPhHzMtedIEQ1hqEYf
1ZEyFNn/rc1ygImhKv/wkknGgpUSsx7NqJVctFm4KXPkljiXnsN37VgvgJZbJZiQDM9bAjUIpLOj
epulTyjVpqMfwJZKje02PWbF/gRDWKNkWePoVOWwOdBes6p5vVCLvdwKZLaqQAu6+t2inYt8uHR2
Q6C68IvmX86ZlHF9mvbD7LM3jNkJHL4W7w5G2URbUIuAfeZYtv1WE1sH6bTV3JOOGdQmi6dARH1g
WWUgLOdQaqCAAIpa1dvYyo/5oyRUaPWYtW75GOLunNozhhTjRDEXwHYQqh3UC4rVwXMWe6dEnPOA
JWovL1tWGZmPQ20BrkKkvJzZVMbKtp9gZM4xcJAVzmd16jOFDJkEHX8yk5SNs8KE0zlvu0g9Nete
FQ+xKIFoCjptZFZkXFR42qdfwb5RX7LjzI6WjAS/5itJftjmq45vNL3quMwiIBi9cjTs4lRJ44ni
EIR2Ez+yBGaSiImjoZdNpDcH0NBjmKugAMI7MXfAbWLmBPcQRmQS6hID2ky8Oou2BjiPSn7kpnhI
BhPpZaYxZvKSgfarbuVcXeU2uTStFmJLsxwY4EiF/ai8m68ULRScPNCS9dUd4/RHyj/TpaAq9XH0
cZDfRzZZOK7B2rUsrl/cUFt8RTBz2/9l+NhgugjwOa763qT+15slpLPK9JNOh8eXtskPWUCosDYY
2jIdAWsM8i27WfFXz85kUOtdQezvaFEid70ftwBwsmE/sn5dE2XDtVtz9vTSZiHwurZzHAlYImNv
oRwlT46qOxZEv2oKSAG060+nR1LXn2PM3EgLdWnw822CW84YE569ZKNec2bcr/cRWvyGDw/9em/P
aL2kQ8MIxplO+TaCH7ekR4ABZ9GRXMH7z29oT4FGUSCx3YoYs8fsO6hsZ+oGDLgISfxOVYgsSpAk
Dby7gen8l7UketU7i84w11WvQCBDSbpWVWAT+2TGHybrMxm8Sd6TzRAL5k0KIgGXYfSaPUhq3Vqh
Opte2zg7DTRI0plAVCofbFw7ZCH80q2ztl7j1Gels86SlV7str/Uqiur9qmb2gt57mi+3+EjHoca
iXRUIXpLHpKM1uLJo7rTUnWDLdwhNHI5okzZz3J6nJPm2BXTvqAkE3wlr7Deq15JGJtq+aaI9lkU
0WyUn62zjxLpgVzsuThU2LOEyLb5kLr4fdCax3latJsCjJKiKLW9CGNJTsqonpym8aiFyz+lrz1M
OZ4RaoCo4h3EIP7DuBwhovecAXBguSkX34ZWOp3SrSA0iLVWQ98QRxjy/lslrLsswV6LLCJ7jLQ8
4PdQNXw8FzLa1JjkFrkOiWpgC3fUOsKnAO4Vs4EheFtGIXy9XV/WgQwTDCdnPHcnXUOg9GYhdo8X
OcBJ3Bqo/rviPPfF+Qvff9RER5HDCC12CYkb0bXUrP0LIjzih3xhM1vzLygi+YIAy5q+jW/AqSCC
Xy2BAzeB+LzN9AqmTnAAm4eepVqvmkFvv2sgdjKqsUeZ2CC6CHQQKhrLB8O7AGK63kiXJnpOLAba
/5PTmzPB0hmjZs5WqXS2jfSstY+iqR5L56ZSaC71pbZyEHnMdTiI4+khyzrMrIKoOFRH3XxdpfKS
MlVsJDahdNLM/dM92LZ9ae2VzuDYhKIljYeuaYLZtFhj0i468al8vEaGsV34ZUk5n8S3PilvFRlY
knzKMI7FCC1e0xbpvpqAGQgBfaH1pK352l+ZG3glZgR5kkUUgynJzG5p0l5H9qfEfOxaX+OsmXlr
WFRqxMHEupswnxU1oSuougs06BLmvgk9KWNV9BF31XpzYo28YFw22I6+ceffGt1VuRUZ2po95Q8q
dmatSU/GH0dY+cK0Vpu6ZNZd9o8VGUACYu/mKM9O2rOn3ZCiRkKcdu3BlbLZHKqPYrgp8n9Ha1F3
cVfvezb7UCk2WjYEdB4MTjuc8QoTbjs61AQf1wzVpqnlFdbI2Q11I6NxDGQMuUCrCcHoRwA+6al4
Dd1YWJW/CZZedV52Q7dbBflHCyuZv42VYDZ180F6R+HtHx3+eCCPCRUMqY+M1fAkQUteED6h5Nop
5AwQGaDNuwk5lI3GTlORuX+PxGKN5L438i+YlkAu/mvY4vDNLW5igeIHlsQiTyESZSbGgshuYmWS
b2l4IpNbho9ZW84JqGSsqloDv6UILAWKRxdqvQ4NNSWzoNxl0rfZoP4FRuTE1caZWOZsi1ny5HPW
GOHM/xU6Wo+Ji29Yz3/V7t7SCk69BaiXTlj7HFuXiNOicxN+S8YImZuS+RLRiDQGTzl/B5IsYPwJ
Aiv2Iwmjmcn9jhWXf4MxS2Yp6bSta3Ev8hSPQ3WYwOgng77rXJskxjrjPVEBeaTcAuZwq0b7TpWw
ofpYEXXFTzxvbCcYvJr9puR6g1TjFriNsUXRyHuDrG8slIYKB02VKAHk7Z41RNn/6ixr6RbPbOOS
wUKIlWwrbo2U1CYswFweFrBRAfTcAGRT7SwFfFf8no6EHzECGkyLgEp4pbCGhWa8s5NEaGJvP5JE
XBTFumLGPpfEDVsLAjHAJs0qWJkP5KfqTHdMpjzL0ITNXH1A1bxKIGVXcJXO4FdO/8YYDLEp1SMp
yzbOHwdr2RTLz1EnhiH9BJ8HgFdGRNOFGRiLzoJDmdk/syk91ObJUMSbKWwH3bmWRAVNJM6sOicd
w6a5gUyImKHGxlwuhARxxkeJazumS5ESzScleYyGcU+d8o1VXC/CsXfCpS/PvjaOZ1kCURqxuK/m
c24jubtmOKQcwQ0N05FzvIZm32fHrNMD41CPv5wttyZSDyriPYOjQGUMuahn7DEhOqRTZeRHCqXD
+HLRfCrp3/g3thlVW4/aovTCY6p/58+q4vEReMVfIhbIXEn9piOWbrybiFve2GXj4J+2TmwKGbJA
dBTnnl6hFb/NlB5y8IBjisSZULSi9EsCM9gvsogpWLbDBZAT5HHMuTKTpC4woXDf50vazpQAHbfh
tGmaeVeS/lPy2C+FO19m7rCxQ3nCAmuijh7AzzebGPmZwhZ9pVzP2CEXcX4EBbHplEcvZe5AjJIS
fY9QnQtWsjF73lTRYWnjwNV+Koi2FhS/UcqDgbunJ9dkLLbxfKm5K/nz5H1GzElqB6BXVsk5omae
KBFpITZZ+cVOhqe6eoHKqVLiX2BBGiS4VgtM/WjDC5Rb25XIdu7l3tMuOr0C3DXoG6Sqsj4gJ4s/
1zXfnXTeNpUcCO2ugVH4g1+WTBnFS/lobZKZ4BmQCqKS8tD5NrgIRCz6gN7gr6Fh8UFVVdExmWyi
ZW9mLOmApp9Q2GrpCYoCYSfbyGRXYLkLGjjeq5bfduG7Q090NMAg1wuLtaFxR5bYxcT+tFnDcvk2
b0XLlZFpb3iJ3vt8ea8O1ckyy5s+FYxmuu2MctRHVsSMpj0q+uryMJKMiL6LUbjCblJlMjrs+49o
IqSKTGkqAmk+dk64gsokId0qv6rljKnVk1b8Ot3uszFGryRGqi7iXV6DfYF5CBZn11F/rdQNKr7F
FntxhQUWyHxWzz6uodeAyE+tz/X1QSTdQSwdW6pznF7A0AUNA100wYwSCSgV7zoq1Vb8UXm2RPnV
KC5CfgVDWIIYoYudc9ufCvJhIeeeNf3eUHcU4OCWItrQLZyz6j2q07M0S5A/Bi9iwtuhdmy0u8qj
ZtrPafpmo82gc6HKZ6PBCc87d9G55Qr2SoQL79WEYZjpRhAGpu5voaDlKsW7Uth+2Z+mWPetpTq0
vzI3gGGBy9za9nNBsdSAukbOA+AXfVSxryiLHesik3w3iXcELa/z1tU41NVvTncJKILBV2RS+haV
/xwkDKsm7VrgGhPne418iUu0pz/GgCaI7dJJuh6t0VMtFqGMXBsGiymCegvPqIUFMzc/11zy5fbH
KWKKru/Bqr5sSMkLgha5RuJSMpw6xCMs21f5YG9V88suS7cmFW+lTGhHxkbvGcVAxa+M7y2vfyLe
p4qY7hVHrhNvkdIrXzWMrJyTxqCDSl4Ki7/UPgbSImYBuY0EkKJmNE9jJrs22hrUtyiQYtcq/mjR
j2ncEnU5j1xJbZxelX+ZxfVh48ng1OgG5auMeNSOiYX6Kt3nKD4U1PAzlUayCLK+9pkEjANTVv02
FvfSZP/OCJcVgy57Ke/tQjBMSlPUsXZkjCmSjyL56NkDOPhdqvbTpPIeQG5X3JQRpPKKzbuD7wRk
t5fooOb/co8NkHPzI9PZnvF9NP9t9KsE1wO0ljUcTAv5/l35179Ufnrk/q9gYnjK+v6YWm8CVWme
bVdSlJc69bJXbAodrzoAq3jvRjoetKY1Ihp5PyXGsRA250B2rn+tzss49bXlai++2vES2w9n0cOc
n9R+BnSRfqRd90Bk+dak7HWHAP160OLv1ReQITkSir9x7sdmiXy35vGmc8HbuAKcp3FjUwp1i8zF
l4eV8epK8S8z0Fczv8i4jofWn6gQ7VL4zbhR2jqYoldqVYCgyVfGCBUya1OLmbZt7fVO8SbToaQL
JMCclcY3yK81GffNVO27DJej31IvNIyBnLJgG5/vh9pkR+Um9kcjviQ6W6oMNYWVyM8PdR+3njSi
pdH9qj04yoNQCh8JRnIFQb/r2feNNJ8MpV+3AsthfT41gNd68jUH0DaRgTOIEAKHURdKXEq8pVMO
yNOr7dR0G/QIGTBChqQZ7hmHGVVFZIWR9N5AWjmjFTLeJaTu02fJAKlDpdXrn9wyQMG2I/dVrO9i
kupL/XPicgHFar4vdcT00u0Te7dw8bTE+naoCzzYxZsGAVIDeLVTXE27m2I6DWuI2oJ5RbqveBdy
2mjBVUpNwPsBIUBddwrRLIoKmRWQYYkfmTB6Y0Ol6X1K+k8tnEvuYNj4SJV9jMejmp+wA3ZLrm9l
VirGCNQlKXE9XGAzmORXkVftcUImEJ3oP2XVYcvNohBwJUkSh0nXDiP81ny4p228k/GYzdtIelag
A3NDCwurCqts5TOOji1EO8M4GAwoNGkvsr8aToAoDTt8U/mbikss1pZDyZZ2nnuclMPHlLcfhJ29
Uz4V0Xpl+p3P55jFa0zJ4/DDkWCkazpDfqZRJG7zGZCLYHol9qcs/bGilmCEdOcQGYBI2UDJVyCe
NC3dJXn07YMJqwFFPuEHeQRrkOEZUgbPflcIx4BtxI+bmImFPgJMxs5h9rBo46Y4YfLQ1HB1woki
uy8RW7jwmJBhwenVmlAa8nCoJFR76inr+5NwHDKoSek9WgP5qz0wC3QwqIm6OT0Y1oeUHidmKc6/
pOwOKstBKuxhpIDIV2jPLP+ifZ3/DmrnTzsOV/NRp5vuN+W1zA/it6bhXRkmOuqyLxkmFuwM2wrY
XaTt2cPshxNDxZkXXePHY47ysRL9cTTZ5er7mLW6GyOgPViTcG0kqixyBfe/z2G8smgl44FLDtIC
8DRkGoQ0cYsVaAhtZgf8/lwXoqIw2TxPr4oouXdKdM8y+bHNiuRtmYlCRRwsNtE4eXEC6izxSzK6
Y1y/RIwwkGU0P0EBAjpmYtgo1D+dSh2DNxZdNj+zZKdSvHe4NXK07CAd3CqWTkVlHVpagoHYQeFv
oNy0kCqYkax3/koFaqEM66vuGt7MiTkro99SoH/2ONkqzb4+CTGvjk8Lta/DAXkp+GwJ3GvrCz0g
8kQYUJa8rwXCYQWphezhXJjUfqe1GvuJCP9rifGPoOSI4SNbQXOcuRC2C6JKdprN6RXoN0bEjlbS
WYcYU0vtWYchOSZNeNbAZhD53TL6kXc2Tlp5JbD9FYSTEL+lgQs26dRZ+LX+uDeZONQGRevKSLY3
j9m4nmoIgvUYHzV1h28ApxLe54DnNKiBjlfANJt6CVaA49MGb1ZQhLcmYX5kp5iljYOp9Aff0iWf
k4FUnZThh7JRWKLL95htfd4S/MClPWw/9KzZrRDQmaq58W/Z/nUibRP/6mGHmUz9ppyGBa9tML0V
3kpTB797rKK9+KHw20ROfV04YuZh8zltS1wrFiHe5X+0Hr5W4lCUUNxQ4DXGujfnivPss2YGwkie
YXqTujDPb0thIZPYlIQEZCMuYRi9DvGN7KbkIIyqY/4nPtd1vJvLvxWR5OYH9TXBw9WHWq9u39ke
zYATUhwDtNQJ9cXJy4l3yMj4038UzdhueNgjFO2JcajMJRi0/AB8Tp0eiEZvkiHuwjvFRffuZMtH
SdoP+zHISLjLcbyodOPlfl3rPTK6vfio+mmXodec+YUuHtwog8TI2FUlY2WpJ1uZT3NgrPePcJD9
+geD5b4lQFbGqpqZ6Q69qtcAKlg1/vvGaaNdf1GkhGJs8pUsPiRzB/3AhAeR0HyQ2LVtgcRyPXjs
mE0D9ybRAroO5YxflvZIarA7fcw1vFkSOnyRMdNXgxa91ILdvGvqQ5aorzt0YQQumV6PqYAU8t2y
z7YyuxGFFr8gXk36n3WQNSQTCPJkYpsFHMT2h76vTK5TT769vCfAzJnnmRTDLVV9h4AALMyPXv5X
bjCXM5+OqGutkZXiesjKap+vy74BrlajvsavnYICNjOU/+fPeEUhyn4a/UsinxJSx4ZqjzsgiGwQ
2kMEkcY4xZWMOqQ4ra4jV8d0MAKrkz2yossnqu1DrGX0xMKXRoN4UfKH0X7oyDLIFK1C1UEqpOGM
X3FXyfzdxQYY7D4hHby8tay7k0Cv+qCuCZBPUyg7eIQYbBMFxUzLIR7K5BBzBKm0kK8W09h3UK9A
smJj4B/tWhUewEZFHLXu2pjYWU9nwNVnGWFacaB2PAlZ6KD+xSS66WXDazo7JOAhND5Dw+z8EdRG
Em26JXH1YGchBzaXzVxKT8p1b56j/bei67sa/XovIprXq+PPl55aVMZ1JGimiUZEbTjvaXC5r3cg
S3ZdVWFZeSO82l2ClsEacK0QU8zCXabehlW5rHp565fNaA2nWE/CbJlDMw9S4CWWQ8BlcrZQG1CV
E1FwW7ntq8Y4WPzSbWSTw8oAmGogLg5l5PjlfcFuru1YGbtNWqJAzwhAGA/tqPvqeEqMs7pa5AGt
93wt73283KwD7tkWUdMddxjVLHFldkzUcMoaWd3JerPrGJupTA1MI+fgtAPsbdjy8FZsux/D+Gt+
m126Ky3upfA1qauxayXhsuV4CqaAsW5mIGv5VllPSnycddxcrYdw9Qkh1qGMpbMcuMOUsvQE3w3A
JTz2SXNwatwhc3Vfm+bRZ8kbRACLp0X5HF2nrE/rAOfGNX6wmeSQIcULDIzkmX/p4sH7/lB2U9W8
W9r0lmbTo3SKuxEfjRTDMCaTOVnCVDeOmjsoNcVH6g1ASpVOwr2eX4iYvhLIh4kqvk+lSbf4QFcG
5WNK9GuSb2MPugNxH7qT+q8xS9cAAoXni4pw7PYaE6zh1kApKwiMSvVPgFV4uCQ3OXGv8aI2XOgV
F3rGi8pmEtxB66n6J+/4a4cygTBnBfIpOSJkKk2LtV2MckuUBojsKSY6iBGDOEIZOU7yCtddOfYc
KSheLcbbo/5UqvqIpzLA6RCNt9yE+u8udU7QJC7dONuTBEPxGu1aYSKYSrx5BC1G6U0aAtHvREyY
DWQlxGQCHxxOLl9Nhv0KoOmYgXPMnE2CXXxhkSl+5JlNE8thwo+TnjXttiOz2uLMymG680glMFTM
8twRVgQllQGhUYuDXJ1NxUBQimqeyZmcH9rJOdQMKuAXxAe1abcidQ62rb1XSbGdjWcSlIP8pIL6
NEbrWTjzk9k9coCoYU+pIJvldUwAXGlrMEZ1EA076yBwDDZMCkmmidun0KRr+YxZlZfi2tJPoM11
xBf1qoB/yha9KCwvndFzM3VDyK2NgM7MrwGXScuASw1jXKNF+SehYh36K0BfB+lNzfhtYiSfUg6T
en9Uu6PEPN/sz8LgGH8trLuQvqiJF8AZzKWJV2wfFUZW7IQduPZoJnTIS7AKdWRFT8Ti7Y1cv/Vm
4CD9ZTTWRYzQeV+bWrlr2d4uRHhjmJQY8TmFn9yO7BwmiHflVpexoSHnmEy8qmp90bZfJDGMElj6
JX2vBvlR29k9ySEX61jRhXyOKvVkREsIdRBhjI3hig5LIdqyIWv35RZEcR38p3FfMQ86dAiSKpZt
VXZci4QtEbGAPN5r1m9kBqZA1S39s/FaB2jHYdNiPCUhLPLkhgOHmc9Ax/jRAULpb9kHQ4IXQNfY
D0u7TWaOhXCTdAJkaEkWNFalMUNusYYrAI8vsibmR11/LcvOorSVbtTJfWjLM1U+HgF1DtnKD7bw
UmdCPkM0JYnwf4ybYzRvXEDD9DYo5rabkN+iBGN0pt4Uli+KtZ6Sag1rldy9j9Wh7R5AFYhtSw/z
mlZ20MnYbFczZdEHv+8tWaL7k52K4m1OLZMcJxxnw3OYnUlAuDR7AjIR4LzeZ+wDBPa+rwVbR3uU
AY9kgEfGBIJTRo8XdEXD/7pPrXcpi3fG1HH3QwMnRnpJoXYy0DBAbRXgsq7LrptcgA6qEAeHuyHi
bpA1PVRykFZLdi7jmIguM8ydv8bk0msgyjopfQ529p9tD/v21OqEJw33F6rckI5WKU6FbZ60Bp20
9BSM+HKBGlR6QsgIknuC7+m6H9iw4GA8qZ2nhbgAXWsGpGjKTAndWqAKRgBWqoA0JG/oyS7rPVsl
k/TyZJnzWEgdUKXyyo763RjEfvjpP1mTjtrxhPNkTW0EaFiDbnCQOQgF1qiUg1CQZZ8uu/SAG7CJ
p712mwFC8QzNlF3NHGDFrn4V5iAc2rceemhmmHQPEZqz5KwwnGTkF7OlirT5UaJlqNbDGrDthBi+
hxbl66SJqNSYwOPzE6vHRqG3zkir+Jm36Mg+0F+StenPW9BqiapcNujMJSLclktSknUGKGymJpWZ
jhb03gOBazX9NyDNN/yCgGyqP1zTyLh+58CRF8IGSc6rxCnCtTMVuA4uQDUvepZ+cM/0fYWXbfEU
QsRB/8y5EZyk6ArK5DjDcE3HjU3FjkKFWOj/UNQTV9QG2h0ENyxsETRTDzlo8aerTfyeYTPP28qH
NO4CS1OOpiWd1rw4C2aOWMkezzma30+IAw1j+2K3kFN5GY+T2d/nwrxFhnVtcZ1UBwkLfXeUCfK6
A51iRRqmoa5p13XGSCEfZd04mU51bLw7ggEl+gRp64iOQT/IUN0VQUYNIEyxG7dPZY5dgmFuPTnd
FYmPza/NJw9NpUFbchKeEz5XFHRgVXas18nHZYELDKQ23nRTf3dw9rYV23a4Rwc2Cel4UybbzfXO
k6F5iay5nZ299ir1tTdJHo/5dQERh9iobM7QVUJ0j2gum6W5ppB47AE2cW+9NA2nWBJnXS6vtkzy
m8KFP5aPbm+zOzbJLyD7wlcl3X/lF0w97touOSQtVAaUn7dBMLMdCWtKoQmkhL4Uo993td+izzZN
4PB+L1Nv+tlWWl70VDwYPTr8cqfG9xKw0evhwnwP00zjhFtfn0THDsy6lAa4VyB9F55woh0nJiSN
xPZawAwgDmdy/NRAI9sepagLdam7AFVihNswXc55pxz7HAtWa2od1lFYMUOS2ctLswBbxSD7Zynq
TWrchw7pIhqvuWaXm1whtF6TRLliyBtS3+LXaEpEtU4un0ipXKfOxfH4MNAVrmXuDkJ9/D+azmM3
diTbol9EgN5M05JMb2QnhK4MvWfQff1bLLweFBpdRtJVkhHH7L22Dsdz1i9WT8oO8fEpZH3D7zrk
kNwQRUC0rvIFt8EF9bLPi4zp1ipmNIgdYZW8wX4kHJrbG+u7sVfzY+Jw/Svq6VozgamJeFKODbLu
sWN8+dFYuisU7kjcmAO5iyWzLyjb3dOjq3BQ/XUE9Uj3iu1vVm6GGqkPymWO5G8U3zGw1w6PD0MM
E54uIWL5uO8sZJwcGNxy6AJmpgAxrnyyYuf4UKyYCG/wBUKIADUbAQ4tfQwiLKvtB7EwQRsgq3OY
5883qzRuamPdRLQ1kn6DNngi4WMwI7CFxbnF41NijgSW0Lid5g2FwMKCPy5GHYm0XLgte1ql3Nrg
0eIl3h0Gf8pZptO6ZwoHx83SwNSGmAEiTNmY2rBJTrONXYc4MhlYvzYfB+lGYk+A/i3+N2TRTjuJ
D2uhf7F/R7TL4bLN35EUUc4xCWAEOqwafrqVU/i81uM8+0Zp0T/AnIw2AJpK8SGwDKgOkulhjQng
GmKul/juhW745OHKeCtUZU/+qxmYqwWVQ6W1xMWDHeaKC0hYyX6tycFwmW8aRKYQG6hXTaTNIVKt
f/zupKlgmkr1vq+AmQZytDZq86SP5aZT/IQ5RVEccnKeArJ61b80witF3n21yGIdSD+RJyoMUKJ7
nZThTeXXDr7GlFmD8jksOnPDYlq0ibjNuin0IGF59lx7g1xjkT9puunZtEuZpXlyvDK0CaziodCa
h1xdUA0yV8SKK8+kqQZHpl6IJhi8qTvByVHnhAPkbK8zzyLNvdLVQ4oHBQRDyXoVkeNUvjDV2gXg
UC1rlyPZRoHA4XOsE21lxuV2WhAW8PtbogSzTDrKvWc0wQXG6boYq1M7vTulc6gqeuGl/iQOVaxi
B37L1cbyIW1TMFRlT9BMBdiY/p2xuMRrNtjBnilcXBunHnJzMhId8wKBAs8EqI5lDXUjKHqlfWqJ
sq25qC3KDIsViQGYs7CzjYAZmHyiB8GDrewJpTL0A14sbNGCWyUXuBDwpI7dV2qbtFIqZeqmQ7cU
V+IMWvcCK5dhTW3Ml2m+xiY1zmgf+M0fwYWOg+Tjc88oKbSSU4Lx3KVVQYhCA35rCvynPMs1bUOn
whYFbYxEVBGvAq2DBYWh2AVY2hPDH2AspNhXZPVB93KKhhTBMMtghKvCKEErImM20H52q2qM9oAq
a2RygjPtB4oULRr/mvIY6VrzFLRs7iv5j8pUxSG+t0WVEHsqf7YsuGrwXzTSpcqyRQuN2QymOnTJ
vPMb9SlwOxeHJOwxnt3VSj7EQ8Q6tznmTDuZi02EGEP8CwYs0P3dBEmOfbes1Ae/CNIKnxWCoLnY
DzlMRiJDSCf4MLMeKuUVOpP+P/H9cFAY7Gay6cnfcfwZGBPwsZW2hAoaED3YswySutcRncXWa8wn
ZEefJZCKPODwZxlYgFX6MhitSxADiNAdbyPSGZ08tQxsPz54VtuOyt2B0YKoWKTsOQQAR1w7fnC9
egYVskxXw/dWZIZv7GMzhwsEvGgVUue0BX0Pj0yxnolhdhLPidaqlb8M2jG8Ohr+B8PxgmxXNycO
z5CpsQKJaB6OOVZUE4+rxYcq/0RvlfzFglDD6TiRN8YWc726jlFxHPTuFJYrwibav5beg5ZpDTzB
FHdUdbdKLukuxS7PUm479IPqeclWiKLwEKGGMGbinls2eFiEOTiRr2CxZaKX+It1oqV7Efro5ri6
kKycI/PW0deNGvtyyIms5QcwCp9TNcAOwJlEI2+pXp1YW5VIZ8WwNy0qmxoUdMLMp7V/Tchszs8I
8mdC5yWbw0VVxWc6kmSqg0DBYqt0JQBgbxbJwWx1v457X6aZ0jqCvNeyoq1xDDssSURmupnGnTes
BkhQwhn3341+YhsQam8F+9lFot3wV6Xit+JVr9ieGXmA/5R4eNtZ61xzhq1vSpxcSRq6A6Ngx/Iy
WT0lWfa0x2bbpAr5LuJ2bd/VB/I1VzhsvMXLW408A8jSArJUNekIo5LqKbxVKbJMxjfKxnpJZBIF
zPy0TG+7ykSv98ND6TSgpJJ/Ei8bd4oCL2KQlI09En3FatyaP/oBKj0h4DPzDrZhWb4wWryIdyVU
TF8TX85nDFIpV18NRnZBd9KZc3S1ddY6bdvIOAlvHBLIyt44ZAyuDtzWpwaI79CKc4H8WzsDTqJh
bZdhaEBIrJRuMrob2RYgFPBactVM3A0mlpoWUC0BBtJOanOY5fT9p566W837dRN3gGEVwF2O29an
xXEGJOVg8GQIhhgT4i3immYsetMWe9OOg4stBxnQ2jf2I+WlKjzLkc4EARErE55kkwwIFM5EWo58
ThA1wgFBDqNK3H8F3s12nw6Jy9rafYMll1AsN2w7eg5l/dKCm6rCBZKE3TYf3Srlk9rENKDxdNea
9FUN+tfu1cjCF/wbpaKR1iT5sqH58jz6WadsK/s9FAYZyRAVqQXCuHWJrAAeGQzjoTKBP3ytw7Wx
Xluv3X2It90dlFtqjqsGEQK8nTJmW4c9Usr3solZK7gpeblvbJlYqb0FfiGEwjyUh1myDr2MsCGw
jtDJqmMl57ByBtBQ3Ul1QTaH7T50QCSqJkfheJmNc5Qw0koPHW4ZdliHCclGBCkJ5qk6b6Z/Viod
JKk4NT1jInZ3gf1s4MRh1G7UA6nU52H8EXip0+xWjWS6ExGwhDdXL06KR3VsAVi3sOQQbPDiVTE5
AoQz6wPzfaa8DIqYFw9IPTV9UyjiUITZoUPFJdkkXFKiQjijttAPYf7exPLNZgAqxycnS6/Sk5yD
izKHZ2PwQ6L7ftEf3/hMMlTvRMTJkur37WeuIOBKkfRGGBkd7jyh+7KCw9oZ3RKDKmq8tlsD97ab
czObUNjjS8UfmcQuNcefHEPFJ8KJ3TsDsPLsbLIl6iALkjdWUG/EYgTVoQDLGQFJlEFyOnQ1tuqj
o5vfizWNfIm1VTmUJY6rG390pmP68FMM9kX0xcWMx7OZyJALehaytN+JAw/C4KYrzF03EpwJot50
wv2iX4wAfyXQE3CKTf1Rc34k69XkRU/yL0c8VWTt2hiuk32G/ZvQGjiooD0ak6Z4gjR8FQQvTSVO
5fUU450LSbVZPOSJQaiJGh06jM8JOhcFXZuBK91CWxsrLxM2eAEi7mfut5ZX5jh+xYfJ7qQeOVIB
2Qz6uQIh3b/KZnVL0vQKxQ7caHOCfx+mJ7t6mwfxsPT+NpgCsn9xYkxpyb8K4tZHKe8n0C8CbVDN
9HViTTKs9dY+qLUGdeFkhJtMGK4zFx6MQvU2SMjfGGaPLFkbQC2CheOoI70GTY0aVkFR05Zg+mUm
ccXqpOLjaLFP4pkxbqzdHTN3W6qPZoZx30OhRFnbIEsizw0vEqp3rCzlsrMpi59xAKddjfsW+FSV
resKgchWyT6qTZxxxwapLw8Bw6FHw1CdHV5pvC9g4YEz5a+m64b6vmV2PG61Zjs69xR552HAv8T8
rvtTEe2MV4mVQr6Sw5yZpHE0wu9X9KleVmhU6ye+IVohi7SermvXNCIdIkHZfMKbVJYMv9RFF7wv
Ulzh9XtcfucUEn0NJmrd4p5MmugoQDCSW6ZsROlcKgw5sRk/Bn5jyqiB43L7dhugWejQLKAtRXKB
clrFS2N6jOoXVhaJIWcggA4aM8EYJ4tl1+61XV7Q5RHvLP61ZeemU+1imnKn7eRoXqJ2XglUHf1q
L79OTvoWZ91VT98cc0BNsbGmjF3u0wD7XTgqqkhiGqfcddjVTb2ynyrYF4ClNiaKP0kR+xA4PgxP
VFJEvcACCxCMxOQH8r9i8gZC8/ocQSX5pX3wOZkbnU6xhu2wzGlIG0fKGTK2cn4mTrRkXmnUrgWR
SJrhp53pqZ/Mmd4Nqf2a8Ql3XQHcw7iFyHlJ0ga0Ew/6Oqp0f9SKU2sSxEDzpZULo/A5DZZbNvmz
RhSLWnM7tOeUqsFowz3EvY1sYEutIMVMp9z6wNgDC448UdQxFQHkMgyAHKdHrBPr0iCEYcmPkEkX
6sZA4LlIYhKho13ezheDHq5CQyd81dw0yq9O3oLAoUAPjIiHUnTgIuaNyC+Y3g95SxoSQbgJdsLA
Jk6nYzLcwThwVZ1+D9EUlvcdClLzVH0HDDC4Mbw62E5zS6jBeDJq4+ywbKUEZayWHYlvoR2HANEH
zXNMiAlVr3oJr119VZsaIYxyqVW/KNg8ln/SEkyv2QhijWMq/sm6vuoz+z3RCAcjlxgBYcTNE3wn
4qkkENAVxIqjsh7YaJffcfkqj3c4iAcpkg/zhQeT+GYOAmbmlIRtToZUfiScBfYLnRzsiKSxfEll
1YagqSs6QpIPGq+D4/gRvbv9IgmOtOK1CjcJxNUIy+UulvcyJWALDTIaDoumncqyY6HrIOrodpg5
IHqhHSsBnDVbxSrISvSyiN/UjMeLXQ1iWx2vvq5eoEe0iIUBz0HqbIDRpET7QvDQ0P7SPOK1/Ze3
5wGFlmq2h/E6gKmbWpLysOrjIZ7hSVryfVHIT0Aq8+VgJ6FLJSm0UiUXRTbWSMSAI92+hnKzYUiZ
/hNG9mbhEkz5Z7OCsCtLIS6KvWksKwpcBfapbc+kna4d1YrBW5iuXrYPhy/B5kSWs9usvZEuuJ87
4Nyo/Ild12BtYsdP0IEXxTFgRFT38NAgsF3l9g/p39BedfMmoegCmCM4x6iF1/M1QKQ7o8bi2Daf
XfZl4uYNaFG7FOBGtrYcX+cPM/H1hHi1tBRdxlpW4Wciyiiw9X8jf49VrFHMrheQBksY1vQb4SM4
2wxL4m63zu1HwHdo/9D/b8MKucyvgvi3lb9i1C4NaWNZ+QCLmEk/cf8b68q2pdgq+jMOlFO4kNW6
/GCyf188zNj/aNGUMsIaC6ot8eX/F5VJNHr46dzEcvOsO9bldda3i+1h0hCaWZQc/Wkw5rMWol/c
Skq3JXdZxUdYatbWYUCuZMzOAXn/JjMUqPdF1I8WgAgJTqNjNtAnY9NiRx6fF8U70Opt1y2+MiTQ
tKHnwhnut5jMeyRh6LWkdcLCKrIbH9bpOi7IYWTgEwwMk9jtgngwAd72UoHUCDzKj00cgslmG1tA
rnn6WaKE6KDMSdoG9ymo2hrSW7FcyIaBy04/FO9zEPlyJfmj9JkcJcR3A0nnWeBL6HsNtgUW7TEB
smmzi6YzEyCN+TX32Xognp3QnE2e75HrEbysohRFqFJhOFFpX+SJLeMvSLkt8CerWI5gA3GUeXQw
A6YWS6NVaDHRMnxB8FDxzRsp5SDpWLgkATJXqiuRYUbqjv0HzwgKg62eXwvntybdWqPT01U2OjUS
D9ZcNdLzcNF2Q/Eopfxzwq1X5SorPN5pBc1+3dJPNqtctnnvqQABMiQd4z82FwENIlJUUb0penOz
6tZNgXeB2Qksptm4hSiiN3zkKPyJxiPM0TZvIUAXuWCPink4rvncGfrA+BTjcR6oyAmA/LAjbVPO
89pMb/F8Lw0WSNHoBTbTOU13bUSvKoWghLDIIpVgXhnJP94sjhHzLHf6ucAaaVp4bEjmk4ytgrw6
KqWN3G9UWuecxz+qa1aiPd/Y2ClsakyNnK0ydlMgzoAbVAzVKvCNpyDKIM4jv9QvGanUVtK7UI/d
PtHwHeyCbvIym5Ei9I2aeTYANIpd+Ayb5e/YKJ3UmfxBJO2GdJwSBoPcP06SXPlwlemKrIoHjOEv
lTVNGAEZzolUqlqTDuRl6eApw68mvKvqtBGRykBSOkzBtedcdY7OMhZBwMxPobOdR89XIxBWZJKY
yfbsrqXYqaZxUFX2KlQUDJ/f4kE9BEF7LItrYDqnhk88dm5S7TGBODYaDEhPUcQRxWgIU4PJrUiI
oGETQGPckzWFCyAhgBxxfczw+XVKu62xsdkoyTsKKIG6J8ArJMjz4KJgSDciG1eEfuq+uxaFLmOa
ivGvmdxCvGc1a9QpxEkGt0HikIr1Zi9rDRjFYp9Ds0cRsi/gUrVAgEuVPeIcnwoYR1XOwBeDMpNe
5nfX6IwrQzU95CcxQh45pR5FxSOh4plnDWjmdEQNRb/8l0uXzkY9J4adPqkPZ9FKNMqVcEAZlY+o
WKa7jDNdpGNZksI/EB7qvFo5YmVm1V9vigIRCzDwZIbmaaaoVeOHYlsPRr5P0G9ko+jxdK3Gfq9Z
VIB5ea3BWnG75sqdfPLnXNWPDKivWhKI4ZG9DFMBXRLamfiKjyIB6o1aneNSdmMq2Rj0bRRa9Qp/
RaPDJ+Vhr3NeC5ZptpYxqiAgA264ABem29g5iv5KoNhFl9KLiJuzY9kH8sasApPQTptzb0pbdzDG
fdolrtUycQ5bQr5RFdiI1Jz8YPD9Vjl6cO3SFPq1JWXKMi8mfsO/ONR8o8MNoOWocwEG9yAa11Jb
bwtQE8IMtnYcwkj7BP+8myJErE5EfVDtHw/ZLi5J117bEIyIdEzrem2WOKv3TZM/jAw43Www91Qe
uj08Ztm5B9w9FnJWyeI82SR7854b4m5vbzO8RXvkwMQeGH07R3Lns73Gw9cNfspqBBDSFgj8pkRS
miApremBOPZz+hfjgQZJn89tt2gZEA9/ConlBGm/07rbiEy9I15NEUtUGK/Aj+mIk02WKLPiCYQJ
uTPsHK3dUFoo1vgWy+IVpfoLI/0HSja02yPqRo3mIifjIKaKsONh16GUGdnKvBqrjsozxys0iZzn
fAl4p+Xg+DIqlIGrsa/3upa5giPMt8L5oc3OPScVq0BWFjpepve7rhzXFDxXAwbKlN/RXW4I7Dpw
znSL2s4CLLcZWNCpdUBIzYvMwjKo0YxRfxBvspMOkWyuXs1txy9E2mlXgQSY1c1KsyK2oS019KuU
TiRDENkQXyw8oTlmdYVWugb5H+EM7YCyBhRGsPJUh+qa2XYUkzsnH/QoQxF1aETFly/wQ7r5OK0q
pt3LX5Y2ugXKel2JN5ZE9FDh7EZOsKTjpTJ3i0JTwwOCWULWAAXA2Y5xZjpMQxYFlcUa4V0NGi/v
GXjaE7O1hCK59JNo2zUqLaE39PDycTYG21bFTcD5TpdSiGeBCWK8KkiZLAQaew3qQwhj1jDJXyFv
h/opNbD9mDzQ8gpiKpQVsxXQR5vjXOSHcJY8CZxBcNCVEPYZyQRleWopUaQMdRW1edaflqdZr5pt
MJCcPF1QWvIT7Qgg65AGKdWaQ2ZvTNOe01YUl2YwLqOpX8cCaccASnpmT8GUAxroFBn7ssqRyvKU
sN5gsZ9MYjVgzmhHhy5h9qQoevaLTq/6NYzopMbipKIPKdGHDBt1Ts4BMdBiqDdJop1GqTwNwcsA
FLNPa0ZNGqRxYtXXBtKCKbVYRwGJ2hIgwF7X8uze8QfNOaDMOKL4tXGImzUhHDAcIKiPkXJJpvQM
uFAu62uckTuX11cO+WI+2tAFB7aDSsjSZz7YTQLV4V+rUT0akkcsmIdDZu7dmH+oZyGQVyKVTNUz
xnfODU6u2h0xnPUTQelM9+k+6KD8VOt944Ft8VgwtV+C2+ivreSTjVyF8oKnGNVpXOTXQFUvVv05
y/QKVXoug8PUnftGp92B1cn3ink9g5Y2j9x09mdgSVvK7TStdhn2d21TlT0y04VHuR2BKizEyoGG
km4lJBrWQHmsMkEAv8ocSE9odRikFzaD3g709ruewi2RzYPVHwJGIEFz7zCc1+WrY32pkrGSb3mS
nTU1PVYY9ltQJPW7SnNqya8OlkPYeC2ayhap4QzMltnIQokYVwpuLO1YfpCcuhqM11YiYGgqzkYy
Hnu7PfYNO74MEat1qcE4KU6EgaVZqfCH2kJCIue4TUuniDWr+FCCmbVcfoqg1/9Tib212VY4rFxg
Y22NcV6P1MLGOp0C3ylTHy9bxfbJuIcvTneVbZYEmAGl5DajjaL1dm37j1mAZbu0cG6bfV21guga
DARXzcDRY0Qe8S1sou3WcIln8MbJ8TSl8iueZ21hbRVEiA6yHxEndFWBHDknjYg8cGnDqB2aPidG
FLImWchFExz5HYIZIIERQh3b3BSxao8eVJYYaCbHtAFLqHAPstNvmIMNImXDSgPLrdaXvj2onrKV
TcMNlNy15TdTkmBzRXtNYsQFPilpJzp7XjsSYNruoErIwqVpLQcOt8xbHOsnstNoKkl/OTipiyoD
3Os6NM1HmkSPrifYfJyJlHOuwSrIBMiq2ddSxatGHBbQ7YpVgQVHJQkKs3Y3TDvYljMXgTI7bvHH
bkpQ/en4aDTEyhHKLWQtxbCJGqQ1gG9HgoqA0WKxxoCgL4ZV+wQbuKVRSPJtjyJ9ptPjCcwrzOc3
QWHDDIVMAIvJnoWVIJvRr+50tBIyDAMLOxX8e73yhRj9LRbmpI/eBxhP1S3qCI0a7ENp3If6Zmrz
ptaVo9Z/adFbh6NbZcmCblYy2RIv6jls9SWsFTYNDTey+lsm17tpBs/anh6oJBVIe0MgfJRqafxN
KxGQ8SHUh3EecOR3JIZN0vd/OXu6fB7QKVb2B64SkMHdzmCmM2gq7xUOzEuUQISlD8l16Ujyd5zf
ZbBBKAiQg0I+5BTEVd5gLmYNAWAaLSb1Desjl/hsoN4rNnDrqvsixUgnl2V9JH19Vc39aWTulfHZ
EbeXWi6E8szE04e7dq7BcoKom9CeU7ErNHT/E64N8UsbBmu1GRFm7Yi7jwmsZxccsFhqzVNnz+cG
CuclHbqHWnwsFcQSOVx9zzfO5UbRr3Iw34usXUm/CqZW+jBaD9ZH85WXcIi+w4Ztq/WR2mzRWXAv
6loaeUJVN7EgKWVhhlLYmCjKpo6FLfikYMBOEiiovez8lDtfGcvrGiNJyVw3Za5bLEYS9r7LuJf+
GgnFumy8qpN80W4HLtSxgx+bBwerekX4lEdQLWcXXEdd8/FGqA2yK6KDQpmowru1FujXRApvIkxu
RbHtCkxB/NVVv/AB1+hzYNfx+7JPGQt5AODknpSr7zZsL8girccCvh4T3+7XcUx1mfJf5KvvuH/2
KlwyAOga00WZ1CQvom4ejyi4V/ZzYtbVrJOhPrbYxIkOlJzmwLC0KtwkaE9snpgfrmXGGVQ/bE1Z
7YZ4nxxWD/UBI9DWkomsMAmH+KDzg2ZK9ieqbt24KjSS4ckhQXoaXV5eTL42IwtKLxaE8TZz6qNI
r+bESFOA2ZmcY6BzqFdfaR2cHTu5JNVGmyAYkHDO+K0UXojNayQBaDROscgIiOt9/Ot+Icga45AH
HBUqB4dtTb72gojRnGy5ISqgvGtdwPg4FZA5pEiR52ivVyudPXA3fCvdOWw+I7RIurGue7426hsR
/4Rshso8o7HKzxmBBoVJDF1g+IqybVTr2MuEPXdcyj8GegGoAb34rQdWJFCAYu1B5IZp4M/lOeZH
HFoomvErKOKc5MFgPNQqe17mTpHsJSitC8pb6Q5kSbaKmyw11zzZ1w2c1/ZiAhWFR9B2xkm5WwtZ
AfgQlvw9mR9Ke3W2EF3JdbpmpAhK+jI8XksdvZ+GX/U94PHstQo28A459iipVM1eq6LSZv/dfgi8
CuXmtzJ8uztNrIn4XvwLxrnAWQSNat/yJVhN/PfmIx4oLHs/UDkthAyNlY6YkLqVnh3Znl0IvyN2
KkfHYRFrM9Fpw+6UFtKSl8w0SMk1t8VNQQOpiOahJkdmflyHx/pI4cyoMcGKA90sY1vBe9ICVCxX
RtA/Zie4R1J1L6TKHwzGt93VCfLLbJunoOmP4VpHhmwFdBZiyZh8mfQ/OfvsRf4+Ztmy/3pxrOxJ
spr1Azh2FeLTwi6xTTRM/4G8GY2KWRdb5xYSes7wwM8R/URJS6QQDkgiabHDjxaF8iVXhmcro84a
tW3fFw8trO9YfNpTOL9FJu10t5UzRGcfc3AmGHI3sZgLz2ajENkSn7KxO+YK4o9CBgJDbTtAajIQ
5gJADQ4ypOsqfpQkgc0Htg8sGRPAIbQpYzWhS7UAf/FKtj1OflZNYeghHbdbCdDQTOuIWbwi/3fI
9vRAVPs5QH/EXuQylcVCoF/PevFak5dC8mR8T1GRBBLPy2IrRFiS6kyJGdX/Ib/KbHkljsuKptsv
Z47FGA1ZUaoW22E69NVfPyyTD2w7GkJV0g114zXTE0/SKfyXDtgGNZtd/PbiTB+V3zDL3aWC5e8m
V82dkSbcIbAgar5xuqp0ZH6mvpdXnW0xoESwOaGKokQoTZiIGTIMwh3yxlxbs+bCvXUTQqQIvBRj
8iyG4lF2dBJkXRPZdF2zEJZixVMVSjWaaVEs04J+b7WFq0bBnl6VNs7r9qqB5hCvdAaNvnIEkGOQ
zhxHBgizJIq53eFjGPFJzWsYMfw8MIzZP+Mc6/eqij+DuDBBwc0vHNPjYN2AGaIEi5mlgXWN7DPU
BONStZ9y6Gxi+V5g6MwhMsanMSIEWO+pGZNjSNGeU9E7NHIDcS0a8mx1OyL/Z4yDxdDaLKYAtkZM
D5nPprqv1zvktAMuL8AVIVNOVX4m0QvOSghLuIhhjO+GftqnOPIsNAIjd3DwmbJnSZFwonIIkXCj
isv/HC2/ZRGD/eqJ3xpKmnJEfq+sNk793nBtMn5GuLb0pQhNTrjJ6uQkd+0507F3oTzVwHs2087A
jFOh88gXet/e6ppjCGwvV25mQlzjZ6jzuWLCSS30aCWRu+22q71OIAIw1wSGYuGNks0onqPoVxYm
cB2712YcGDSKcjNyaGGh3dlA6gfAY7SBWgAvHh4bek1aXAa0XfTdpqcFrDTRHdp/I6gSO3eRQ7NK
S2HujBdEUviVoxkNL2nkMJP2Elbgz9myNlKElXCf8ftLUVwY2lV3Dg4snJirwIQzk1WfzIaZjMdQ
adhYLCAUfUT5UT2CEuOMjD0TcS9CN6DkW0Z+wmfYDTuf0pPgpYCvbSHhWdkEMiCGsb5AFijR6DYj
AcrBNWvcAD/ydNNlPGdAUZpuz+Q+Oha4BkIsFBK1iETKRZ5s9ObfAsxA4tFhu6NcZQ+IH8ggnxPX
3YCFxqmv8KpuLcx0E9kpPjx+18amgaqRoCRZ59DWFVb3ceMZ83iYsQm3cu9PmeKqCiU9a+K0A88q
2Myi5KPzEfadPMREJ89QnnaC/TC6hQ4wW4QWbBdn7W5mrJaRWRWxnU+WwfREJSAXHDDaRVBpjhO0
cSJQrNdSfplosJXsKy5GwOvZQQIxkaOLReUz2OdZ+Z1D+HdsLTIsd3i5tEE7TKhwmNYvhjeLilHR
foIpPiQxcJLxLUleckBhjdPD4N5FGt+DpVI9nIdIPncAS9oFDEtjFGUKypp3q6SYu4U8qj3PZL7S
i5/Bb3FKwaMK8mEnBxB1n3pT+BrqLedZwySRlcorpXeECPDCmXnwOgbitwj+GExglIioIWofAqjH
qbsyvB5jLrzKdE4uZNa7tfXsxTPa12mxVu8lLuiWzLqeN7vJpg3A4o1g/qghFNKaDElB0/oZ/QX+
W9pnRnc7Jpt7Fal2/ZaJfk9C2D7jpdAAGlbaWUn/RdZRTPM2gdn3KucrZ4HbQRD3Y5DnI5/LxIY+
rMbj0JJYA6MXU8TIJ0LbV7woo7ytWThFsLI0ECXTbarA2wDWR+2SfQ0NI2uY1/ZbnL7jdhnx3ltG
spVVzLZ89QtvU8H6Ima/MUNJ5a3rzeaKl2AFAKMz2BWuE9iGUlpdWvGqLqsMDE99L231bIstvlBi
v8/Q7TbRhrF8/sMpvJ/pvkb7AnOBHbJCyuZcsIVUeNLowKr1KOle3axaZfRegVsPtPa8cK3Bub6R
sfnb2Pzpd5puof2XblGuJPvPkREvsW9hyJQwsUXbCbcLsEGXHXv1jNgJZ2jsNuWzVb4scOU/QfWo
eeHrg9VehrA7DVlxTFiddh9YINfWs247PxS9ZzrlKkPvp+OkUBQQSW6Jx8uJMXuVdJgGuKNcvrHW
g2TD77YLNyYDNAEAb82MZsEMmazJpFnsB/nZW4wQbA3QFLoquYNYY2yD5FGVxCTLm/Sv+xaNxSEb
fKWghgxw2tV4qsz+whpd6g8FxpU2/0U9IV6w31b5RYxgS6MXVbavsDsZmQUZqPz4qMbtaVoMg3GK
OYWQedy9g8+aqOg2OR5kzreR9QfnayijfEQrhNWfWrx1l0VhLHaA7ImWu8HwURAuyLDfCTJhLVrw
95nG4dAK9kvoJEEMCVClUv5I6JwVHc4ub5nmmLiOnfIzRTthOltSglag6Er+X/XtwP3oforvMjNP
Cz5jIpNwLJ/aahZuSFELWIsD2TK3Vn5UNeqecrsAQRBwDna/x0vouNGRbGiop6D75I7HlnpyESlM
JAJFodhIoDa0NVAZdwbek8rMehifhCZWm3YTSteJlQP6XhUiVMDghn99gUL14DtWUW7DlPxtBYUe
7A0O6/CPn7xBlCejqYlR08Co0Ae2zgQojSVOF0Ssj5A0SJuxdHmqGvCudnDmWZbQ858O1M5rHZB6
o7yGLaPaENjSdjZZgp1y4xAV2lrNlm8sLRPu9BYd2WK6zbsR009Fkidb2A+gPibR3eY/R/7Qcjo2
9gv4oAq1O9bqbgmp9LXwK+eh0AFi6gAxA6ddi+Rm0Sa2yuQzhVsQNYWPxUQpTtpPicnC1JA8wZoL
t/aaN10nZzAX4TEUr0DS34LeIjieRVq7HmP1lGsDRlPSzzX+PHML7NW6z3G8LnX2PuJdz+W3Tjk0
JSOlaK2E0t7onw5L5CGXdgF9iWRNZ/bDGFDBkOKK7cqXftwbLKOUnnHHR0m+tqNtpfxueVxAChm+
jjhlAQ6S4msuX8J4xy7qvw0mJ2IAuU0ikoaEETTPc8RDO+SA6+ZdRvyq0mDC2eDVLNE8yPIaT9NI
DvBoG0d2H0k0+TjmfaRQOJkRRFL0stOftX5bMAuKmVfEyjMATxYtXjtIF3s8q8NCK7QeiFtCTkrZ
gRMPzhAnlZCzA+bcQH+nYNOj3JslNsK8XBNRDqdKnncm6MUJyqApIT38lMqn+bmcFek4HWobf2Fy
ZKGFU3Tb/R9n59UkN5Jl6b9SVs+FHgiHwzE23Q+hdUbqTL7AKJLQWuPX7wd2zy6ZzSV31qyMVmSK
iIBwXL/3nO/ggK5sYsHoPqGOSSgI9YXV3wvngk4m5ZtQQ7dIBaDGz1NYeQ6fynAvbeweNtXsQkMz
pvoPWrkzyr01XDp+TL9FN5Ci4I30Y2IvZcsOo8v2TfCY5A/pcCNo3Z/RSTXGabhx8tvRPXInTsw8
wWquC45K77js5M+y/NTry9FAGxWHO9fkmB5MerbktQM8WiPdCdha5OlaOUwFRlhVh7a604EKIH0B
0aZfKsyCSWZfWjBE3fPo4BNmKmpG99yu3BW0oOvwGWf4wbQUd8SHrAlWHMZavy2zS+iqrQITwVo4
IAiPaPz5VQgoFAgueManrr9HllQC6ffC/jIhw8PBVFEwt+kROT40qghD4yId75A6T1ALzQZhxnM6
W5ihyxGbqJIcnTXYZ9pFeXTPafcfzYoIQ9Q9FKbhpxSXuwsUcaaNjTNhC++tOLecXjkix/7oveWs
rDzCUW+rxYwuohyy8TLwgTUdyc5X1TzmLjY0cMDLsiU40yJbLv2CtnRHoPGeXk9Aporl3/HIG4LH
2ULf8tGtCZnsF5ITZX5MmDPH1aFsPxagBimiXhSbnnKsNjXNyrBmoq0TYoQXn9EIUDjPxkVd+EvN
YrBDtMYYncevXhadLJzw/cC1TPwjiqZILFz7zonDpyGwHzt5l0v/ENX2HhvuXmtQxt/BzIAnlSzR
zQw3GZAwukE+mq8xBYYUf4Vh2CiAcEQ38vbZc7D2lyg40Q0xlIFFwrM0YHIF0NOQYnnk8UkAKCOx
HoLPEI9nNT1q2qqgrUVYaNl9bqDvzjA9J/zEmA2v2wI9lorpogX6KuFE5FTokEItqi1rblrS6mCM
D7GVIOdO3zUljtLm6ljdLfgJyA2cG2a04tpgCRnZW+fBzYQ6Zr6h70yd5ygv/DZBsqSqK8OHuZIL
gYKN1D+jO53t5BVFENTzG69aSlpfpcXAH+lQsjS545E54G6YdpLGSoE+D3pCFJo0Ap9rA6U5Hil8
xmzYnHWfsY02tomdgdGy2WUhr3XEWtHXy1LYv9G2oz/V0X31qfKQF1HwaA8hmg5NP5oDuPZ23xqP
lsDY6X0hAWsRC+BErK3AGiHJ+N3XtPBuIwuUQ3d2+D0FRqLRWZTPLvxs2WebKmgWaTqtBEzMgP/P
CIfiOl2S9+Qm8rLKzGezKs49XhHTolWDyuiDsFClpIxK15VfrKTxkVBytnQt2sShu1U0pRvigIfP
am3hAJqTG/YTt9KzRN81YZ8Hc8FgdYHt0YxwhtHL78LPDWJiD9dOhvWazQUCX9etDkHVrysFPZ1M
PMAflGzmBW+PS4WqM65mIVLyNY2yk6yZpTwYmsRjt2QG1vYn806nf2cwb3VgfQpaTkBm9E2FpobT
r/cnZUNyQIfDkBM4x4C2x88uhUmdVh3i7Dpc6cI0U72igiWuj37Dpx47Np1Esz/NokuSveGjGS6d
fhpkUDM7Yj7d4GIWclHQwgw2iEc8OrOQamgaTrl/pxE05OTigNgP2Wi1zsDpIcBlK0MHZMSSzQU5
+czWzw0660iHoAayjj63rTGXZgxSc21mLXrAg41REJWfM7LrNL0aU5g4YM4oitec80pGXc+G2pkj
w5EJCTKfyE7e5MTjgRZBnSZp247Wbur27DrYPbAIZRrR0XBweNACeUuAGiuYiPXIYNKi0kUnyBam
EeBEUBNyan2Gkx0Bjoi6tC8mVC/iN8FfxVt39vFgSOm7LwhT0xDnAHl0HYUnZFrOPYd7OLbN15r/
dg1KP2QKYEnvSoTYLoEFgS9WsT/iu2eM4nyxXx1ya6saRzn+SPLpNDKx/JCOPXl9EzLuyTmNqXuM
XXXAnLUPuBwfLM52b9DEp2fQPllzkAEIdoUkywLLwD0wqQgiO1C5y4CjM0GclosPWvtQHq2rYug5
c74sjq8WPhXWM2rlC1wE+hvdR7PoyBwL0W3QLQc7jBrLpNU8usUTvYwMaHRpgM/U5h20D3ShJPRB
H6gLcW3mxXo0PvLc2c93W998tVmcwuEETgqKutj2k0UiVXqHEtWuAS8W/rUiJ7Xm5jOidm/lj/iY
XnLmfFebW6nniNjmvbJLjiktG+eamuZxXi2cYDohZmA4DoV/b7NbTQk6pF20yQ2XuC3kT9qsgdHp
KNIlQEjN7Zv59lqSH5XhHSwMYjAj4+gLIrLDG0/RUbJSKlivvwlH9RD5QD3ahCrNWypkmL23huAO
PV8UeycTby7ybbtZje1XSUFnUeqlOt0j71bxCwN/3IZ6Rcfxbt685hwAByyOe4jr45xjGHLYNFr4
NBk2cfISk/pcs2iOHmVFdBs5J8FCW3Vri6IRjwhsaqrlzjnkrGZBiVYsUbeGgDQMm80MIZRO+HwM
psCG36U0YWkfxnTPPZYZ+2o3mlgJ1uU8nDW5QIHRSAHPXQYWgtYYwVUjig82K7AdQskghSOqmT3O
Iqp2eMhZ9ju6Nt1TpX2xtC+9eiDOZmv44JLwHqdzeHjHdoWFOUawallnthAbQ1LUd+ldITTM3+I2
eMx5P6B7zpNHSjbicm+G9MP+mgkgz5J3k+jtV5iWASnHZXs1B3EBh3BUWn1MnQk8JX2QE+2Mz4FJ
chLHcWrKaJ6LjPdlSEvSoVUSMMtnufWkkSCqomTHcp7gXwLzJBbXiv2oznwSGC/+3JyOYhsBSKGh
iMF9rX3QWcbxVOr0YfqFTTJKA9aH3QqCP8IEwCdIyr3W5+e3Lfic4KsBgJtJGza9q8mUz2js9eJz
latjF+GfrelA2fo1ejql07BAqYFnLhf3FLJ0CkYEaY19kYuwBC2EEb2HnTdjDkof9RLScMdZD6Wx
dUHoMd55SeSccf2QuGAkIPm43vgw8U3xY9Tp916DnNy9BOS5pdGwlPYpYA86IqsL2bU6VK0WnOAu
uGhpedOp/orIjv2YuRl9zHYRCAdNDvscW6NtunudgkkCGNIsCiPiCiFcUeW4+3IvBvvBqoIHLYvu
mbwgCVyO7XipYAjZNhx1A00m++nh0JAQmdVcpjZRMQGtLODFRrmt8nGrCmerUgpFVTBOh9Khv5h4
LStb3427dPrc9GrrGvZZFvrZ9mhVqOwM+5RxQ3mS3PvzLWhdI6mQTNZ7NSchPQckmLH8UB45yV25
KxHw1rMoo+dZzw4NJU/ALtoB0agZ+2qQh1LzuYBJ90v2PgGIiifDAKOPEPAO0aZr2tv0GQ4UIumA
tME6JMIcbSf1LIU0nNW/DDvIZdQaxbr3uCgZPJmouowSXkRVYeLd04q/0tv2JgBxFCqgjFYqdC56
ssosar61P97YNPwx2OVY2UlYlO3euXcGi/FZdlTZUdIhmVvWIZMjFT5Hp4pBbol1xnCwbePYcDtU
7WS5yU8O31ZgEl95sNOxoKRx+1CZT415amtkImz5zSe20RNyVcYw/USolU2ER06tDQ7eNHeG2tp4
CdM2XA75V6/XH2XgPZAOkJPy7ePGi80LdLmumA6hfeJ3UmhNl5Znj3qL2TylEzYI8wvpcOuAG24k
FRTgktXtAqyFLh21HpKM6661NyiTMBNWM/aEJi+7xbMJbdQBP7u13GvFngcIjete/1KFSnPNQoWi
G5BbU3UKq+5c36rgvq6WJilfatXpPAqdAMBgeUy69hTnFKHOuRz0s4zAHH6aSK8pT4jkRUwyGIZ0
v11UDIf1le9H5/LebT2Ufs1yPiLJE/5mc2YNmxkD17u/CATxw0k0NFn8z7XTruzCXumwsQb+CQGw
XoL+Som4hkzKVnpGA9KjC+1ZIwYhukvuLLWFVtzTdva6OxLRWnPcttALtA/CDu/rtQS5UCFf7/Bm
aowahWYcTQUpZQxOgRefWoQr8JzIqKJHwTT1ZWQlbrECt9OnjMd+0pEvaES3+ZFytkWbSvlBCFHD
GfG6Dw7CuxAhgE9ryq6vudHcYY5iJlUclJEcEy3fiensAWCeog/yFkV0bZ2y07CBSkr252WyMKci
wcmM8ij77ogr6SYlc67M1SbpwActWSf1Y4VqMCdAma6lZ8odW2D5iLTAMIYV/aeMXqJISqJZg6WL
FT/B5NSX2iFhBV91rwmjMwoNqnbJUWsfrOyof4km80ybKSZWIw3uCDG5z1P9Uf9sjfYNyNal3bGh
cb0r5pvt4KRLlb968DLoGklg15pzT4ZQyc6ZhgysowUl1Hx1kW+FdbeA/mhgb0/ig9N87CL7aGN7
49nqwb6HNqTx8MzNr6PxdaDFWAFm7fvTc6g150AeDeO1JzWbjVKPAU3R3cbb4uO4Qa5V8sOGQvRz
wSDH5oK0NiS72asX47QYLmzcgUkSIqHRNoyeAhIClUHvxD/X2atG+CGOOrs+cZSasLg2jo/btEaa
1OyzKbnTCHb6ItCam4sJoaATG9vSm02c7S73P05YfS0DhyBYANhOsaKBb+46D77H4q+kjNoOLWSO
MGdJ6D1s3XybaD2UW7Gd0c0XW3ucJnNtqwLy0CePfGudATajnCxYjTmwCtaUrsCUJ7acrZhkSoMs
gb7eaINY/KWpNHacKmfAw/7ShxvP0XmLhmHF7upaRMXiAbb6sg92PY/L4U2K2ybIVi2hAuThtM2q
sq769CVamzGoZfRpzSNgbqvILyRpVzhtx3K7A/6/qCpvYcFHMjFfVuQPrf/qxykeJxFUqICXBQOl
lZPdNPQT6AE8AW77q5DpUNJDaLhdIy4OfZsw/LTsfuvtFzmOrzkCpMN0YrIxdsvdaNmkSXhrU2TL
v4IcVZdb8+iMyR+dqNyKrjnkIfxOi0sACBLuIs4E5vHwDmFcoN9Kxnjs7mzhPyEXQPmyyJdTIgHe
y2MR3YQR3UHMqGZ+R5Fslcm2FR8cL7tirMo9hC7GIj+Owcbnseb2xaI82hjqEcrmfCUBIqCxKeT0
II5KP7IhR4SoBwVuMRuEKQ4SREItoSncZMShQ9sAiOaB4SfeRpUMZRfzZiHq9h37D7pZRQUyHOkQ
YS/R2SCpJNduuezdMLla+E9SKCNTtYkYMyTcc04kdkWy+CuwvbItR3JbsbBHKyqSx7DHizSmD06P
kcBzVv7bRHspdQ8eL5K+jIA/rCnG5/DYtO4xJytYPZL/xvTSbatF1N4LaxMYVBz1oyO/wvtA3wNI
dZ/Tsh2sVTrSd/WX8CrZ8r+ZtMKlp5+06cUIC2jCIdIfpGwc9gKZgT7AQrG65dgPqxKRQ0Vh5nDu
1U7QFMLSHQl94/uMqdgGENZX1+Xyzz/+4x//9Xn4T/8tv9K59/Psj6xNr3mYNfXf/zSk/ucfxT//
ff/l738qwDDCkbphW8K1XNeWDl///PEuzPz52/8igryb+pzOmd5xx2WUPi1lNPrREnfA13kU+iLP
GV29anUe/G4DIQgMd7SNCZqMYY/YxBaNFZIV6azFtHuRLpb6jNA6mEew02yvQTtbH2stIe8BsIi0
DoKs1HWa1fuRkXsBAwuGu1RHm+W0jyFkIQouYmuXGPdGDfrKXHaABcpsDbXLqPbIiQ+1rx2QAx+t
qj0VqO/NHmFvt49tFEQ8QfxrV6VXmedXr4yvLogSnQKtwyXF3+5SvNL+U0SP5bV0tfu8d+4X2Sdc
eecKSoXWvBFyy+7ELQgIHy9wp0/9EJ/WMRpjiIOLrWd3sBLIbu15aIfRNdfM22GZ2fKkkww5tQDT
IeTBHklpkooKAQuoBC9+Zrz5DJ/1CZCcyh6aSr+3qqdCblxN34NyuA3N6GpUbAry8OzoCI2qC4mr
RXgs4+qUp9CDe8RZpn/ty7lRwesyzW/mBaq5C+CoswgH+a2FpHXwolttJW0kMtC/cz1e+GwFPwah
WOkTuqycB4iPs0J3t6XRbwXmg45Bffx8DIpyO6ftMIMbcdkUsj34XxUfLlp/u/D+44crr/52JX7O
Cy4AP2je/fUf55DNRZ1/bf5r/rH//W0//tA/boq37L6p3t6a88fi/Xf+8IP8/n+9/upj8/GHv7C1
D5vxtn2rxjvGREnz3/fI/J3/r1/84+3bb3kYi7e///k5b7Nm/m1+mGd//utL8y1lWt/dgvOv/9fX
Lh9TfmzxEUDBxy9vdfD+Z94+1s3f/3TNv0nHklI3HWWZumWYf/7Rv81fUepvIIlohtigtZSrS76S
5VUT8JLyb9IyXMGtDC7QtSz55x913n77kv43uDGuq5Rt2y6y5j//+5P/a3X450n5v6wWPy4WjiAN
27WwV/E6Ugk5v7nvF4vUN0cZaIBTR0leWFNiaSTPJHW0tTX2/tr1IrHJ9IF4I7a3cyNGLb47WD9b
rziY3y1XjnB03dJtYTvKUYal3HfvILPIIekodWk9qGHpGy7RdFVw29TEakqiFcYMG4yhKW1dz6ts
nDVADyxHLIaaSPja0D79+g2pn7wfjrlBAIZSrjDm9/vd8ok0vW+7XPg7UwE5yBKeVkXo4gVm0qMc
B4tzgRamDdvfHYh5Xf4/6/a3AyF0ssRNS+iccDm/se9eOOuqcSqkGe6oIyKQBGnV791JIEzRXUYG
ffpggbzyQCqgF0zJk+hfKk8SOkXUCvWmdm/TfBgBNzze//qIGO8OieJoKN20dd1QBk8DJX58Z3Ys
pj6xcW4ZffeoAlZ7rRfAO7mRFlVSF/s4yT4DwfKhgMAloRHQWB8GEjnWhe87l5jGKjrOOCvUuRDI
GVDO/PodWu6Px453aFqGbQiOoiP5c77Mvzt2cd+xU5cYesq+e5OEbq84wAlzinTY+4W5QwcYHrWx
BzNEyCcsUuvqEDsIBGHVp0+mlj/HY+ugLREkKVS3PWTCHbdOjLBY9ietm1Y9u2f22FTZfUTqVVPG
wZ4b9AWCWVbqMbZtNLFTkTbwlfByp0i/E9B/ixZ860USBdKAMAuMslrpsaPfRw2w218fBOPdvfzt
IJhgJFC22ZZp6O8OQpjbLJmJzkEAnw9RXsPDxTC3/IjDH2OWKZYqoU/mqeK1TCZx+PXLW+9u5Pnl
la0rw3ZYm3Rhv7uRtapR+AzaehcUBaNh1Q03jaSmLjBnVjBoggpTAv08Wk9Oss58Je7k5CC9y6Ak
BYEgNr0el1MvoVSGzMpdVRw0HeRDZ8WPRQ+Wxo2SZZ29ZBagUGVo9UuIq8lCHoOd33+1dXtridbd
mQmN8ihH79mUd9BujdWvP6l8f7XZgt42q6XD6mAY4v2SlbZOXuHbjHdVkyXrfMKXhBJqWrMD7AAG
GLl57EXFbt7E8Du4IgWlMPqbogkcIsP9bGVA3Kl0wB8OcMosAaucuzoERq++KQ1/41YWdnEbdb1B
13PlWWT9htZ4CMdihYFrvFYiJahAIOEnjlO1mLZFwdiM2uslwZJB8W6dXCcl2NS0xm2q6kc2uPF+
JFYAQbBXLp0QGUBh5Z+GkcjmbjLLjZwiWgpOclIKzlxcimvn4V3zM/wYlkOwUDwRUpumjTgqq2fm
pKPImHomdknUY/O3rRtLd4wjiZcekIKSFWqkdEu7+DXoXXAsJK0jtkcKbKSN+c/i44fa4/uq15kv
ru8WTzWfEtcUBtf/vIS+XzyLhmT0MAtRK7qEIhMSjJwy1U8kghIS5TScANLrSisqlrj1SJ+hcoa2
zC1hpd5DgG5mnVSScXKhJZj/yMrFGAkUOXcYXvnYFcM6ISxMCn+laZGG5YSPLKf63NIUPsrgHuBg
dhSNgpNnoZSpZUBCh4d6LM4QvNjadWqG5D7UYaFIbaZieC1TNJc9cZyAhreh3rDZCwm6buiHtrB4
kDq4DKGAcCgwOmCfApi8i7aM1D6uceF6lSWfrILIsHnzYlr4uHRUIZZTqUVdJdUFPy0CkRJYj2w0
MExFd404gzLLkwuxq/eVhseoCft26Y+kuUQmgbaDck8CsQZD8oVTIVb/zZ3zs7Pk2ABYqW50R717
xGld78VKCxJw22yKnAjtVis46sph1BTK3a9f7Se3qaGzDJqGRU41pc6PDwVlx047cBXtyhCvAAPP
dK3FOkZ8r4s3nsTAOFmuduadYsOtac39+uXfPc/nS9LQbUU3hwrHkKbx48s7Q11yYfHyVpr756F8
6kex5r2SeydI0VOEmv36BQ373w8vlYsSFr5WVidz/vp3T8F0MDPfqutk12X4ZIzwQxi4V6eX+k3J
3bACkRfN8rxtILEe1BOT74BEbZfN4iaBwIAuo7sjwerm12/LfF8+zAcCnYEUPJp4LJnvzoPlUvsm
DbyIpO+i0ySYxMaEmU36yAi3I9WxG/z+ZMclNPAAYXXA1bnJSftjjmCwgmsga1Zb2RvVoSByPJVo
/80GXrBkhhwVEriHNmPgwDO8pkZk3+UuEgxTR3DuuWJY5KL/zZX10yNt86EcyxaupCb68UhrvYSv
oMew4fJk2TTcvbJhlBXZQhy8NFj6ZlLttahm0hiwouQ+hEH8mN46M5Jz3Y4aMbEWrtusLX+zEhrz
ZfVuJTS4w6RweTjp+vtizUxlLM2A2YYVWOwdtZPTaydR60DVXKAFEvncYpeMNlQN2rC/e/W5FHz/
6lLJeV9iMKqR70pFrC5lXaZmgSSk8s6495ZWLqwjZwHeU7NN2WToqc2JRlph0sD2HWhTWQ/xvirc
eGWENLV+c/n97K5waE1Kx7Wp+sS7t1SqOJnsnhIsA7qyLKx6E1Gs7cBG0ArvEPW09Pb9m5Z84TPr
SbYcnMQ7B8AfELU6WV+skjnryDMOk997B5NsjG2JSg3eEfWhj+SpwRR5Kgx9Lfr2sYUm++tPYPzs
oDrUt46tHNtwxLtlc4Lu33UKD74IdMk+SV9EY+OfMxseW1Kc89ZewmRrSWOrcvJamKhJE2KFWdXD
yqtipi6Jfvv/8Z5cCRkGUovUnW8P5O/WGkVJoJc1d0DlEF+kWfgdwprmZ5fR188bxgyxn4RQEV0M
GYU9b+HqbmnoA/sbVyS3FcoSc9LU6tfv62drjQvoSKcGlQ6b2h9vzAKvrIp7le8cMjUw5pGgXpDJ
lXRUKGn1nLXJi9cTavw/flVz3sYajuLCV+a7yjt1rcqe0gBIwlg8YsfEACLjdGUlmruKZURVhw9D
88kB+PXrGj95xphw6gzTEMJw3fdngXYyihitZx3qP2lEdJz0AhGBJMT0YPiwbAL8wBsq7G1hmDCl
Y6Q7QY24RbBH8X0I5IbOtNnnkU/eXfkGsvV3C8JPHsLUHuwKBCgMdmjvDk2V98zmmVjtaq2+4q2d
VrFRaDSOdXfZd7q7SzsQU6KucYBkpBMw1mkYx+6HDpM0XLxTLO1LnBuK6TBbcSaG3TpPfaKhNfnx
10dzvjberV2msGyXjYJhOIZ695zSWL2thofkLomlthoHBqeFQdwkgdcdUstfv9i3zsr7V5u3S7oN
RMB031+pnRUFTUPPdVepoFm241jtsl4LVlp7CTLnIWT8pPJb5j3WZgJKuE81hos4F35zguyfXEIW
TSkDqScPaBpSP94xua1HYUmEz84NaDNMQn/kDa/NvB9vGJYxwze1l3E0KVoEYT9MLHADVJCpRfNS
jsXwNCBjIErlC56GbNu5hX+J65L2hYr9T4EVlBsxTYxrh9okmzA4eKS0nDrDODh5EJ1T3fc3iIFR
Evals7U1xWOqge2s6ESvfWYyd3nsR5Bp3E8hvl2VGALhEzMFFc8xMfNGN65DZ2+VSzeZ9IMZZNRX
sSs2YigJ4g7Dcyx47laOrtbsPhbmCVE1c99S2+cOKlM0NIh5p6UWISb89Sn+6ZFVwnRck+ae8+3I
f7dETr0oMfpp2Q6WoNjwf+bKMFD6j30tdxEw12jK4t/swr9Vle8uK0sI2v68rEWj8P3pDEb29mNB
spzyx0/ViEDU82YThon1qKTOjhvfYEOHvyAqtI7HYLWb8JYQ8W0/t40x7sPCIbOrZuQxBMmTJsJq
VUddNz/cUPWWZn4K1Ol/fqR4xy5tTRZR5c6the+OVEsPu0cdke1SQRmO/lQ7WS1xNaBoDCA8GOaJ
9Jx+c+X/W1uL29mSLJyKusCZ9/I/vqoVCzmX6OmujOEftDSQVrWrOevGHV8iGwsVYugRHsI6LeW4
nySXf1O82tiXnwcdrqvVeskhK9iB54BATCsKl3GaOr9b43/y9LekjeLEQfD077Umw4TSGXQn3Tle
YZ+d9IMUZQv2fiSPoJ2f+kh5O2HNNM8i3pR+/pAX2XDfTe2DThF9NiDz/Pp0/awgoZJyBfW3QZn5
vtPEzHMICIdOd1ljPCclOYuWW97WKVkh1pglC6WX3dLq6IiJyXvlIfyirJzQF+JkRZjf0+++/vod
OfO5en/Z05m05pa56bLd+vFc+rY00mSSIHctgU8PscF6YvZ652hI22vDLc5di6U/nD2CIpHO56bk
AgdDkgRj9SVDw5Pq9/FQNafGom8yOrZ5IKXV2nUu2yR8fpfGZ+KdWAlx4qrOUa45ivEYBkfRUVPQ
3X7E+xLngKwMfSb6Bk21D2zHBNoIRTIPY2LeG5Es1QS7MjFUtIjKqd5NicE2LIBxQFKqILKWxrI0
ka2kIVnfRRDGCI7SZ8PM6SF4UYSnR+uwVYBsyuIe6Ql/uB6ON9+zCcP2FaE1+RZ8tX1jZ9gqBjl6
xFyBzKpqQbKtnZoYC8PDaAwfFUmPN5aRZasmpfce4wiyM9HvuwSB9mAjbhuDFPHB73eqPzldQufp
Z8/bBN14v0pZUq8bkRH7UsaDOSMPwAWIQ2XhM1CNDgm+xKnsCPEa+ySj0E1ZmAOAZz9pLaJTE2P5
68vnJ1XjXFyzDJhc0PQuf7x6HFr9ajTjZGfOMcJDNz2V4OQ4cwGpOvIS+e5nYCXxb6rGn5RGNpc6
VSpzAxoF79afUS8RFJqIf7MJkWirpls5Wp9GUdxU0r0BAcycXzP6pT7wHP71B7b//RMLOmU0zdlQ
SIvt2o+fOIWl2euDV6GQGtOl12AWK91+NY5BtCmT8bVLeGSFU/xR1C3ZvJONZyGyDgMBOEvbpykZ
FDUCCR0yZIKjNUg/JK4Opkg6ycWkjuHhotekWiLBFZ7UP/oGwV6C2LY79B8lFPDcQy5cd0+ThOf0
2YY0id4OBnHvkLxRw/qNSstbu0YVrxWGYsqPSJ5V6T3bUZXumFktElaCazwwFp60BEEN3LCwzdSt
iLAgF7pGrWijtQr74plWgtVgutJzvseIol1PsBDsqn2WkxPGcPzLrw/vt+v3x+VIUPPSH9BNnbpI
vrugSjHW9ki3n9RN+VyNLT4pA01e4Go79kwDip2svWKWW6XUJ3aX3naZyLd5KMRK5Qju6tpBlp9V
zA/KyT4EOr6+CEZ2wsfN6LHsY8PTlqKxTZonQFXNkb5WnnU+ftbiRNOL3ZiqPwxWfJ6y9sYPU7EQ
HSk0qYGPN3FpoAeRR2cZkU9OUbmSIakMuoYbiLbfAiguYNkAjWpl48zztddSQLXJvf7sKSQsvfz9
+Ovf7wYag2zQqQJo5f5bDWAUk0Y3Q2ENnle/UiikZgUGobhCoVc247OafI2di39XaZO/cKb6JWrb
ctn2uATcIoxOQwgvMCoSZ5lTMg7tiDnN2ARmP/ymcnCE9eNDmd4/9ZUpddum62xzC73bK7iT2Xi+
b+Q7I2QX7oRoC5KGOcQEwLhP793BBmBgZNpNOKWsvGVx0FsXQgpTPqSzr6OLdDuqnSers/tjE0A3
GeYYU9eDP6wMctQpuG+C7LZutaei2BfJjXjTYGswqA13GNezkKjVbUvtAucwmIvY7mLJm7hbFdOb
x8QtRF4M1BQBDR198rnLm00xAv2LJRMB5CmvkTq4scHbqICMt1H75lnya94ONXlA2cLSNUavjd2f
8recxtpNUmbuWvo66ZRV8iUitl2kEPGcwmEfrypSiYHFZJyyHEUbAwSSYmUZohCqJ2x+6grXCpqR
u5Dkp7o+img/oDGA3kp1KJjT4JwZ3r7Ri2OItzUN8BL26lmL7sWwsTFtjyDRipgAqvZsixynw1OO
BdiMZ89nu+oKwLdpuKkDEI62vSpUsCXAvlrWxYU9BB51mI8ZbLXi0sIVmhGlHesR4/FFkesLEdFq
DLVlDiYLaF1tA/d1KixliobGCndk6Z+M/ARVeihvwY+OB8demoDKSAn2lobkngZtzlR2R2R13J5G
OJfobbwl23/WU6R3uw16z5XS8YDuJLFSw72lMM1ukE2FPhTHFZ4YcnWXeXBr6Scju6W7ucG2pnmY
KXd1/1gg062mp1lI4pLBjPtyJyuE92canGcujNpGoYaemS0SwQoOxMYToH+M9oZ5yoc1uToqufTw
F+xTkt7gEHtuFYEtFw54O8HN2844Q+O8mkABlLeI65pTna4FHJ3KncCSQPPlviXX86sB/v0hK4Ct
lxfXox4VpEUhEbZeMvOLUzwEnkf9N7N8pxPT0zt30JkwFOR4FqV5pzJn6VepexMplMG2u6w1e2m1
2rOlYlToTxmOb80P1korFvSUyWggkIIRRU2KU5p+lZO+Aoq/HHV76dpgG8pNRNKulxcbb1gEfbaO
K9A8aQFJfsAKbCyrvDogwXaYZbQa8B0JF6GDxzHhCgYzlHHGW5KQyDfxC0Df7kwEZ4yXRUt4+RyZ
Fx8W2Ur3i31GqrjEp9ZDDcLL4omupI0xrXsiSWpEPIVmI1nQieXwlHYoSmwFWnAKAd6MA4Ywv9tz
/T/UhlptVqsUXFzXHlDRArjPVgQXfggT/6BV2TkpbkFEPPqlB3FhOkwjOXHoHze1wIZqxhvcaisf
cXmWZK9hPZAmUyzzydgA69AFkCN553FB2IgjtcY8Z6TK0B+s+wmU4LnyIFnEMGxBqwcdiw67ZT16
7WrasgBSKmw+UbBih4aq8DbQ6Z3PRWV5E4tXs32cnG1WFYsRGKAonldyZHxW3QwjEAFECT1ZrlBL
B/g3WNZuh1VdfvGn23h6tfwPEqKCMDN88xhEX00DoxXZm54/ix1xPy+inryIYNHQuId56QgbBd8E
sgi1AHaqO51ihAL6f3F0XsuR61YU/SJWMYfXjuqk2IovLF1JQzATIAmS+Hqv9oPt8vV4RtNNAifs
vfbYZUj6OAUKICjyeepOifrINTmw3lGHv7b8KwEBpP2rP1N3DGZdzxins3lTSgJwh5/uJo3XANbK
R9OvIw1cKg9vEoZ1acstaR0LyAflclCg8IyeDL/ARe4csaDtvJcy3WBMSHBpUqr8xeM/43rAyTgm
8PEMAiAaDg0TB4fCL7D17cIGi0iFkn/GKgYzoLdf114fvgULGOLQf0iifm8mhY6N0cTwtfHt9EDU
I/703Np4NlF3GKTM6PNct4dq5I2vil1RGAYsdDeJe89KeLHHXRvdbJHhTuEJtZDhu/Z/1cWyNSU8
CDDEncMAY6op622n+EGbFrOWTTwvTEC2yJW4l7cEroW5WvbVRsne6jknwPyMql8PNf7DtDxELbrR
+rVY8AlbX/LX9uZdjmyuGSEmzOhrQ/gMbUenBKSNFoL8XRizHKu12k5+dEkMARa4x+smoMTAflNs
4p7xefOk2M3hTVhQa6jgXim2Ofs07yHP4GyOoSrQ8+SARfyR/K0by8fGI0HCiiZmuCzey+GxumG5
R5jx7n+UrRz+mANyw1Nc8Ahynfo8C8raaUr7EFMDG/ZNByxFgy/d2Bz1vV+vqpIJALyvhjqpIznw
RGgGwdYPPYSTBKFrR3oj992aleLa4XOOflHMwqTJiOqVu3bgqMOrfhrVS8fq1LWuU3Bxi2sWf83q
tYCJGzvlrov/y+qtWxy7X9R5Gc5170RsQTTCu5hqrGDPiehWccd/AIcxP0LejeaqQYna0+smYlKb
kM/TNyxTFGl7LJvb4SuAIEcz2VuQw4nAaPlBpJ+tdxFHWKvO9jFm3Vwy36tqTibIqGJ4CPBt4Sod
KCuz92q+j6aXauC66E9kvEr+b3uW/avudaRmVgpouLfxURsda/5p1l5CQsw8fap5EyOMiGJA8skT
xm5vbtYq/R5Rl5OTjaK5cN6431dZ/8yHHuakNCG3PwbRczDgru56XIE8t/mrgDxJhB8vpscdW+64
b0CvPDT6oTLHDH6fRjVeFPku7ORKNO5qdnihsvDBFI/ado4K8J1Xjhzt2dNcl6tiDnbxMm8ITNij
GtpNJtwZNR8meayOw/Q5pH+lepfNR+8+ruNxL91zDX19eFtP8X+NMGz5KQuCEpwgdCRlbwSvoRtd
QfGkIYh1Qp+ooixnyyK59ncJb8uQ/2USnKH9I4fxkZCWTRngdbs9NvjaKszvkto2wCjq73MCSUYg
R2m3dgOEmSW0CX1MvW+6e3FXxAFv672FQQvsWDLfGe+pE5jacIKUfDMXQrUl33a2M/mfC4/RVtVf
JWLoCCPAX2hCwV0WpodGvETWW+r9p8x1ooBcqOl9a5vkiF59hgIgOWzw6B23ZC/zTcZ/F6R2gjOA
mEC7YFY1j07kbMIGyid815jAiqhaqX6bRWiro4OTVus3OY5XQ793R89CtNPbnBMXObv0krjMxLdv
5Q+YGKV9ad/SAfdiuxU0elHerXbR8teUz1pdQZAbG6LfmbIIqtuQHQTBvCm+BAJeOlDf9YrZbWJ2
BWz04QNIB58gxPhmsHkgf7R6QsyyWXIyE2jbcYXB14A7Ph0uWYocIjq56M97HMvLshL9Qx6cbOQ7
MtgtBBy2PIpw/wBLDQKFPGIReEzucYPH1BF/OMvR/zJjJpiR3wlS3zQU8jiWZCS63Add5m7bKpsI
j3H6x6l6TBTqXoTVwyEbwvNU5HpdhQZ+7qIOcRW4j0uQnOEzNfCSsvhi3bDfDcrMbR0S/LoI69i2
XrdtvBbmtvPPQx96HmOGAhSo5H15MdwC5VLhvbpNyKH1bbfPiluSHWvQotkPv2ng2C0Q1mkPdx7A
5MpqvngjU464mfv2qc68LVExaxV9VRFJWCY+iITqZHog9SvcxmhBoVQMhrw1m7rqKY0150DyEo4/
s0bsznXhA2Qa7GbL6JsyEtqNM08/VZ/dV7tg4FN3H+RUrhp0P1aK9cGQ+OBP98Hg8i1VN0L//wEO
DeyzSyvPOkNeDVtsY83e+nkRuNJJoiPHbBreokaftTVfHO6pvn1CczOY+6l4mfxgHQPm+94kGHim
XPHNHQMEPi7XLXn0Go7U5LAWqOWvr9wTctZd6FUbsSCqgQrvkPkU/gNcJ6jjJlpOK3/VMJfVn5Mj
7AVnRBP1RIkRGphi7TajJrBzdxW/Yt2us6JfVwtv5EzhGOWUwjFWCo4BBx5M6f+ycOXjrgwX62uI
Wipjzb1rJb+4mFcTw4l8+c7U60Dpo9nTLdMaqh1uxbuo7a/DLY6Kpy0nz7QHq4f08GoQWg013rKL
5hpm/IH+cxWR8ad4iX8dIr5sZ34DxEkpus5aBjDBOeWFZMqNyVyvEvtnHOLVzozgkLgf+ksvYNk1
za05iwH04Mrh+2TACvQBDHfzm3kMNwvDaGVqBgw35YKbAF5bFN57XZ9DvuB6WMD+JwZWkX+tyKNe
51nqMlEo9omHSZi9X7DXs952i/DvW9k/FgoRDI/vU5iNf1Esz1U/39PdfzoiubeI0ybfC7ZKNr0x
mN3hr32NPMz+VXW2epI35mnENxnB6UkzPhiij1gX3InM/Uarlh+marlz3Y9SLN5BL6gM3ALDncUq
1snFT71ww0ekPq5b/hpl7gI+SKnCDP8Ur1G2jFQUHeV6XwFrquKTH9GDx4SumABAgIyste23BzXi
gHD6cO1Rd80RRZ7DIDPwOxctFy5ZYwUvQZlHFwQJZ4R0OdUwLUUyRI9VF8MhqzkQL+HsFhtXGHJL
evs6FAMe28jKcGcqSMkO8L5eAbemJDRu1F7Kdnp0u9vhY/pzGOr7vFcfHr1hnRKSrMUWNL1Y9XL8
cULKoUkj9Z9J8rAl5sdwQgJw+5aMfkwJqcOtQNBxU/zEQPGAghQHiXsIVqMgSmywsl0U5c1aNHoX
ddUxcK2z4/+XzMwn4Jv9p1wauqKHuqL1kK8LtqUka2AjTKv+c/Hcs2uj0wxbYDE3Bu2gQARlKVH1
PcNArJQNXC/2r3cZ62wGdZQTdZlvmaZkm7L31dEW+mOp83WFISvw+bZyp8XrHvzMDthpkz8yiXj0
YxD6lLG8jJzArzRJHwQBr0Oq4t4gKGUpUYMkVFejJnCgTPu0KX8LmAKuT0qSbDsQewFoBg1IaDAM
wJSMcJzHn5NfvZReeGV1tF6k85iRYyhGJtULvAXFtoCbiHABeiphxwyk2OPJ+gesOx6n2DZr0bZX
dgUFGS6BT2YyQ7cCoczGnsLXJIOro7nxqxhnUXR78rqoOZpOQEsFIa/JGqlqMOSJlQJLIAxYj4rq
L2ex0nP+WNr7W0L/R/rjOyPbqyXhbDDmREIlVq1l5u1kh5wEQU7EjwVDu3TvCq8+9cN8wMb8kWTt
s88yeTXmT2LU0NKDPKDSjlCjUhm2o7guqgUceOPq8izcPuk2dfgV3nvgJMBLDLFmlZyu3Vi/Ma3v
V0tenPLOXfmN9drOrH3Q8f2Ezm38VFA8zOoaBHyHltd85Uu0U110Ye35NSXFXiVIr2t+8m6BNpPy
1Mo5x6s6emvvpJbJXYm5/0r9/n2xYlKWW1qoRHwaasSweCzYwqw86MfzRHHld/YhiMj6JY0WnplE
YoD+rtkiFk+4p+etlORidWDucvdXRuFOe/U66rD2DqQ7I+73gH+WyCgcflWqT/NENKSJz96tIs1S
SifN0BHibLHy4opxicfIx3HE2UdLGGJispZivPN79yLb+W10plfeQ8nfTOy1ms8W0MJ6tJ8Cx9z1
WMDmIicMmvw0t1kyxmDJqnPKDjsfTWIxrgdqxNmQwLN46iJ8D/5IVjJxEuOOtEGY86m1993yTbSE
9KIHAjzObQvp4CkLh3081C+zFu8jMrgt4d5kPYGSRnsjn5NmhoPkujHuz+nXL6OTNAmzAvCRYVbt
l0qw4tUjNCgBAyUNsU2NhhGAiArEUszhAqGZr2TwmJJO1GB38197RudbpiR7meU43cB1pTNMlPMx
N9d0sKrw6A6dw68tQRLFkDbtOTqWCvshlAgo15yZshFUeOSFNwOo+aiJ122I8KGO4y8/ee0sMOMR
cTErx42GfWpICMCOKCgJ0li9m5gxsJz5GvPlna3SszEzwTtJLvc4m8eVM+PILJmmJA5432GoFcDx
6qEPpYtVHfNyZI5xFj+WywCcnqMXm9d/Q9VBEGlK8Jwd4EzTa7WJC4IKRpc5ruSOuKFeDkUX/Y0q
Z1Y9UGgG8OqmhuY6LyPAeHl6aHXibZo4KtbkDbChNcNqRge+G2NO2D4hDSDAXXnJ4sI+L8Ermoj7
OJwubUkcmc39IgTkgjiEXK41w4qsAWmHqyDm0znYnlk7JapdZyGn0nJA/ImZAVUPCW8OKXjDKH2c
iHxeszAF+jB56/I2o5JOT8NcA1S2QUaW85ze7OiPqrmxaOuOSF4osXRYlNFp3ly62p5Ot9KXMNc6
cRZOIs2Uh9LStTdeLLsn5YYDCgxgkoFyn9kaM97t0mzrdhAYZnmDoUCL6iSHwjJ13Jv2IezLclXB
U+WciE4t48SgK5GkF/a9he/I0Uas0iUd6Sswc/isl8LscZCGgpfDe1r2GD7USaW86ry2Taahh1jN
ybQ3nePAPQk43axs6K6hnqHruL90PVV8K/OnoQdaEL2X4ja51zSTXubdL6X1K2eIgZn3X9Z+tbrd
KZvYyW5oXnryfOnpm+ewIIsn9cAjBG82SxXSzV+1Pz0N+SK2khSRcag+E/1djBRKluroawHfcbaC
zD0WzGpWSJtafs9pb+figQC0QwTLt59rXkqG0fA9/xh/Q5xWJ4FKZJs9uuJ79lWCj485dxnaV75T
nyFPl5nfdKL7zqaRkQD+aSh3yWxW1STHDR4VyoiJzkLdzOwJCX5lHH/w9vCFnFRHTBiWzmFU1oZ8
IEqPjOCuiOlaYnOCWYAVOvvKqgYHf+F9jRWsZDl9VHH6XHjB7+iAaukstXEVF9PsB7+5TRxV2mwr
GHB2aG1t025rojXaQj5kuH9WadN8ZnFCVis0IAta3kTUQ2Pyn9RpXvk47wl3YPdHCmjZDvcFRkfd
4gEPZcPsFxICXl2IMF5VXPIqxoWealCK+HJXlYdeynOfYqv5G7ABr7pEsPhJ2HCnuEZ7zjL2kbcK
m3C49A8tAqaE0HnrQcLY0BPdjjoytMYXu7aafaxhy5d5GXNx2yyf2ZHUrLoUtQjRHSk/Hhs8DcDA
sl6Xdj+nEVmYeo3cUSCgAyTadA8aWkntm994To/2kh8SDbyTMMyKSKB2R1Fw6TOIcU5rvZuSCIGI
6EkVwJ+dghczuQyvIoQ7Sfe7lJro6NBbhzFXg5V8psFEI50CHSpFYm/4yWv+cs/Gi8Fbx6Tq0bRN
jErISg+pcZrG7LrZjMQw7OOQA5YXugz5h8SwPI/wDVY44UkSH8K/OGJgNkflvRFEXeYRPGYd5Otc
hlYC9re3IDAyFGZR/mBCzJ1jD0Om/0sdNNuVIy5eF/8bgbBuZlJH44ckTDrWhtLfdHNzVF2fnlXl
lesR00XpqbMlkIfq8M7tagO5nmQ91LiQAfqKP5u5WJ8Qi5N4zdovWM149SxOIRMdrw/eTXZb2oBG
olpgJu+v06q5wx+Bu3YoEBWDw+7//NH/9qrA23ZBc6yc/Bon/Nbtkr03aelvAGBTLtFFvwypzrZ9
2iBJL8J3p8mP1hBcS5fZosVueOVoEikbFf5YJvhVtSCxeimX1RBFf0VHBmFhW5vRSHuj8pEiqk8+
GyZ4DCWC0MpJGCbf4mBZQ42uUSJL6awDXmZ221WF2I0TfcoUxWAUt5e08Ja7ti/ep4hLUVWfXJc7
Y9qXoNlkExPWLvdHBt8UIE7PKBSSHTiUN2wEMHZ8TMn4ehjXu/k56TiUnBzwSczUYSj0a+mPcjX6
yzdChnxPFMPOatTM4oMUqAVQWz481wryaAAesEqTlPhwyJQyCJ6TmtC6hsE3Jzw0TMoO0c3rogy2
TZl8S4bUm0wODjOk8anL0JpF2fTQzTRpS57BtGAJkVmRg4Rh2joZ0n4Vxmy8nHeoGrTj56ZnAKNz
hh9RKX5CIf8QCilcAR31neJ6HrzdENvXpZEE1fkuNo6lJfcnZbyeJp+TnM5TR9ekb9pFew76naqZ
DaNiOLhLTDRbFZg1G0HiI/viZW7FvO0FwIVmvg3zNUwMlRXPEdYCQJbNR1kzH06iQK5zOzhxyaac
L8Rl5HV7AAaBlFiyJBnJu/SYdyfomDFneg/cc5iaqk0WQ5weEDHeCnUqgtsKW2gBxsPl1lS92jQU
AT0NFXNnVC7opQJiH93+FJOxkgUMSGLOXlFpYisRQiB6qd7zdPznOnx87Gr2Vu5a2ywvnF0y2Ugj
oTTUaGN3PkvUrDD+acwzytTIWPyh5nHktL7xbzbLYC6auLJiqHx0ArxjTid+nUJgiRlpBoscEIGH
gQrc/ZkuiBAkXz5W5oZv6W8c5tht7z1Rv7j4v59zJm5DA7NPpayimnxjgqA+Cmu6a2zwh75leoYI
+rFmRXUgByZhvha+NBM9j20RGoS9kn1rkK44hAHBsK2rUxrCIgpfRGjDFnVcBhs9DrTA0wzI6APL
df0sgJ5RWDCNz8uuOEDdg4Rq88wmOo5flmHc2+4cboYFqgTYtpe0IbaFXdxLzhNSOB5lPv4DPC+U
jww2a+0eCxcTADo1GHO18yvy7D9pnKepquudw0wFPD/adgGOk0BGuSIE1D0sgXlX1l3cHp2yDV/j
aFi2Gf3eroKvSCvGEJvnbBUXztNSqa+Ys2hXLhSe49DDO8jmXcTB1U0esxOAwSDmj52IPlMwmIKM
0bSpISVDgoV8iPE5z7jDU9VACpResEUO2ZikZv8NSlXX4b22+R7wiP2xMD06jQbvly9cU6q6S63A
P1et5LMWk9hGdamewt6HmmlnR5fq7jwDYtBksMt0TNe2yvxTF3kflu1uAf3UZ65jBNlj8ZlYXs+K
cTkVgngF3FZXXrz5fqqu7CLZIt0sBrNI2A/ab2WSHOqiQJk2hE8IIKodArN8JRjP7BcnfRWTfItQ
WK7S4QYrHjMIWU6DX7T4ah0O+8ADmi8H0OCsWrZWW1HsqumCOc25I5klJ9fjXjclcP+muOKnm8lB
pJSIO2c/u3TsXuKwpMmLnVgYNvt9yx6ywr7hZ7ip/f6lyhO8i5GrIeR59DMNnXBCj33bmwTaXzD5
9aRq2OIxTmAx1nMP0apt1oiFxdq1aRG8NFGkfnXP3RKn29HN3I0S6bQmkiTcuYV8Fzbz6tTfjdG8
dkdK3NwLQe/f1LRBkR7hWzLDQIaTYR/u58U7ixHXiYe+CKsmaoK54OFA2p88cwRvC5vkJPR+1mE+
MDMi0ThdtbPTvlpu89DOHeso/ZlSK7/EDc5sGAf380Aejl/SVMKNdrzx3Gqc2oG7+BdR2WRkwDep
5HDQYUXk7cJqvKgsjoSkIjbXf8jr/IMWgNhZ3Kl11uvbS0cu1cBh7qbkyALoWzPFYD4JkMfP6glB
UIfjd2QO6yxvk1vdOzGZUiWAfVK7ASiiRQbJ5kGb4lKeS+dqjLnDhXC1h4cWPFnBLGif0beU0UQ/
lm11Fj5RlTGx9idwZKq62Azc85zultc7KVu6d4+1lOnzU4NGmQn6LZRZAZtqC9GfBzEfiRtdOmZM
qqfC6hCsbwo3/CBeYyEwZ5v7BbMm2bwlirzQPqBON9Vb52r/7I9oz53WWesGRxm78WiIvGMUVx+u
JDWU6jX1iBXowG7qxuwNCcZANtmNDULhQPcjePERAneA3CCCz7G1R5pFxBaN8sq3gn2OYHjttlV9
5yweo7KAasaPli/lsPcrGtmuZubCrguKlEi5aUsh+CJHKuF5Gd50e8v+tBl0ht6jJKLJnb/mSpPK
XOmH9LOs/WKnUIDvnJHlWG6V4yGs/D+J6XpTgdxj3us1R824ysKPuQbIXjOf2toeT7XrVN1+kayP
WHdIjVglGnm3Ezt7YztHCLfuiKOTw3DXxUQLj258SQoIPkO4kICcy+wAmeC2U3XWdGIZbYifHgsi
52XGHxGb6dPvw/xU1PEuFAXzSIXGcckMsZ6uvM9S9QbOsA/y8Slvo/dO8MWkU/vghqlGxAEGf45e
l7qAght73eZGSDr0UG2Q2gKuF64DOr/bKAtShSfFQaepvY36dtuMTN+9BPaQW57GMiJazhFPYwqI
BuTK2fZvIQK1RXJeTuJWZVHz1NUESs18IRiFr0+pX6QuW42I2SgE9yAeuo2cWi4+SOi6ie9bjYLT
bfojCATqcO2md1PfvmdOUJ+aGvsE+jxLqQ6ktEvsWDNuc5VB9+pBPU0g6UOKpk2W0OhQoNuPI9lX
QQHb2qDHPREJ6RzslCCBGK/ILpjR+MxozjFQzeGqzedvu6r/UHOC/VUmPNxEk1FhQRJ3Ug3bnFAJ
he3N6Op7jBbnErhQPaTNzeLn1GyIp+19KOG3Dg4hZZPoL6pGe9NBYld8OwhAdmFgoTibHaZ2bFrw
cmVblUvmejSUMu7qdVBTULsV0iaif6oO2Z2+i5w5O+pE9psmZCzJYmw65vxl9sIPHpcbrd3t/Xwd
8SAyLEnCw9CEwAJzv994wNLnkNZsGE3DKvRmZR65SSli3pKLEYg40rloICwuK5a//c1QDQsxaB7H
tBt34wxlc2wYp2smiIZXucQGtrJq79rXzbeKDFRgl8i7JS1ohxHfxfphUvFDMEI5JErggPpP7EgL
QniZP2SiWw6elX2gvG93ecHkMa7IT52RyGwUDsE8aP6lIkc3MRaMmifGwMJdzqaOLhgbUvzWiGMt
KJ5bW0waUB4VGLbh8+ws6J3Q6YESHR5jj9t0GuubjtDZDb621nmIyCwrKNGMihhDNeQ1DC1UorIL
50vTBC92H9E2BsvWCcPm4f//tthV+ZDth2oWWxAFkuPdbHj7HCKsI/kgR/PB5qO+BAkTNykIYKrs
ogdSSFaz8uw9uLlmHYKYhKKBRQTdPSSxjDKevgBgmYmvqFFY87TSXo99srELYMhGk7y3tIhE6ZuI
G0hIvpUtFyAAz5bLCIPJjzRIKAzBI7syJcXF5rG7eVCnJkL6mGA5US5DQ6+tnUMGJNGK6n3Sdt6B
QmotxYxUwCdkK7WV3PGdk+/OeM4aWbOzDWBNZb2Qa7GrW+Ud2RG5r+rX71W79cOZ2EbHyrZgP3o3
PrbVcISHMF9kQTxYgrTF9kXEdWfcR3sRX3U9kTKaRGyH+/F0U5uatJ+OXTTFlGZBv7HDd5517qZY
3bmjZF5lcD0gml1Xm8lrn2c7Jp5HqYblMpdiKnG11rLkk2qsvVcl/+w+WVPm73U7XvA1sarznjTD
v/2cM/6NEz/fLFaqSFsumXjd9ByiWb6o1c6mp1z2lPrhL5BuNOi+aYE9N5XjW8GgHYhWs4obJP16
wjxn2RQzmT/7zF0kGqkxP5Zdd58HFjEFtedS8jQAtFnopliKqAHlafTAa/WkMq6bgj+W0U9ukeTF
SqDLzVNRN//cm1Ij64W7qedbVw0HbBqe4QW366Efz3GOIA4p2hd7gnVmIxkKahrWeArfwlm0CB/g
5A3ZSxYJ5CeqdXeTIjjDh4w4tMOWLhQoS/SW1wtTIkKAaPk4UY1HQkPhXKcudbeZn3zglNnKjFCn
vGDbqQx/maEpCComHm6vGqBsk7vLu8HhtycaZejZfg7sgayKvJJ49B5qkdoQc4kMaADTRT7phNiT
Mk5h7zfTgLcHin8REyhUt+GHw1O3Wm7yn0igeaJRW/UNuag1qhbWwmxKZfcZRddqIRU8sxoDvcE6
CpE8RdV4S+FEwtCYdDPeNJMFGJnYIYxJlTxcGVW7VRC/hkWtj+XRcZNnFNbrtk6i+37889rkl5hD
sfqsEDfmRXypO0oDaodLlNf3disYoDSsKCpOFhqGbVL4Z0TS73x5bNrn6cM1+bMqA7pKRoarpfMW
gMNAJBnJ1BNs50GSIxm255p9nrpZWCJZvimvPnKnJMdFF7vSaz9od6+oIUDu+ghoO7B9eM2e7TDT
T1XHWtYlhATYCQRMNHHwitACFTGR1jpAAVTRzTctCcd6iDfJTNNRNe/a2KAaq/teujRnrgARAIBY
e+22sxxn08/8PLluwbAPRGO00QM/fWdcXoDqLooy+5jfDmh2hDDjarHtfajjhVDv4QTlJ/bzs2D7
E/RUjtLCuNCa4FVl7splUXfSFOitqe81YhBXFPrFG/LHdHoq1LysmR9CaOnMqy5ZEWm5PPVcW0rg
cOhrxIAkWK/b4tywu101Ebw6EU3npcE4h2+NWTFs1ZA/EGATM/Gq+5w69z0NCyZVUfyrlhQirjse
fXdSJJPeKgg5HZfcfpsIHeR3Dx4xP4E49NNTNlJPpFF6rZFqDjqN4JQ6406ofF95//7/4/Hud6uC
g4l7OXkc0ZRy1lbJlS0SNKbQRbatYNLdIgtM/iIzeI1D9LTIYWfpmCe4YFoQT8W38QxNSWOdbMsz
O+nFrB/9zt6XZfTJpowFU5jeSeiCK4Rt4cgCJgXnWhDKYdxw24+GXhmaTFb9gEH8TrHSfdjVkaK3
xvLoMz0ceascumYUE0joYhPlG43hZXDJzvSjdR/pf2kFYtALHAq4+GmxGeN58jRNvDy11MNa8+XO
s6T/6l513bpYOppiRfJGs1ed+1qyomQxr7v64g3ZZxrX4I7Q2wkTHBprZGIsmYlU346Wpzps/ty8
DE5qEpsGgNCxqip0w138zRzTDNAmC/+j0Vay6+sJvrnKn5kdkR2b8oJ0fv7bVENw4n+6jQTKTek3
KChjQCoMu4g8JRAGCfvKGUMGPQXyOFMeCVtTuyas/rzIV/s6a7HwTWTt3faLxvlBuYiLL/Af+YyD
lapfplQ/+LphbIN1vDJkjY0I5cLOeW/n/NVkOaGdw58omMDFdvXHQuuxDhb2fZLJVttSKFdLyla/
ebEKlINLEG7r1vubrS2UmaZNNUI7SafQajLJ7aeq0qcsJr2jzdQVy8grmCOgQqha7VkyaplDgLHt
d12h4fLc5spkk0wK1LKpO29cl1lrQs+OxPsjr68zrylLtw9OtC8tQdQUNaR8ixDzoHfvR9C6WxCD
/xzny3Zo93vO7RXTakQ2DbW0vulXPefoT49UzxBx+m0rgdYvcjP1Pousaf6wGn2pgh7KaPWvKG6+
ls7eTjcIc59m70Vs2k1MZ8L4YzErMIvbSoIlyBQKnFDO5NOREiib9hZPKXlnbTa0xVNcjy9RgNDQ
+5ZsMEh6AwkW1xTDSYWCbPjwJ0r5LiwRXRdILMkPQUiVwzYQYRShmmNgzAqb7sGUd6WaIUsSwtRM
fUdIEhzRnj1kTSiNKcxnHolNSpn3aKhkK0voDW7LR1kUzn3gOiQLu3fzQg+ub3I7BC7yGMgTZt1k
HUs0RaUeUfEV4KWBhhLS06QvdZKyjPI/SIYrd+2Ltl0eVUfydN2geUhFpsXet0Struqgf/Zc1tNF
NQgOqhi9rkAlbbG1noYkRVsIoMSm1SstwVo6ItlMwq6Z4ZYBl8h5yQDYjrJGOGNbl0CnOz9AO64s
1994cMXNRImI+ojgadJW2tA8h4TjxTjebo3Vm/bRE1VJrc9dV8Us1dm5mCHluBRuyVARQRDA6kiA
4EP3shVNsg5LdnhWTgIJDjQOkZvGsjea6SEO9lUMQbkw8pMJwp5rlfAwzUY9KE2/Mab+TsERBzcZ
T5u8Fd0xqgO8O9elcspNP3jBuhACVccNq10os48K96Vp7RMT2rW25+/OdpEt9eXXMCOAEDOlOO5h
difaIuLsBhkfiatsq+92VhQcYf0ayPFKyG68lYXHz+L6f5VvvwRK4msc8i/PISkbBuDeqUkkoVjd
+4Q2r+M+e9K6elNdiIMpk2SEhzlxpPF4Bge7X6Ckug6pkELFGxUur7ZPXGscGnXwg570zgxOIxP+
Do7oTHJWygkLqN89udrlA9WIPbv8Ooh+55boziuqiFoXsPkNl2vsM8kLxi1DjHrnxcXB55bD5Kwf
ZDHcc7GfcP8zoInYBRtSObgyFNhv+bf4Cfpj/DCDgxgGZe+wk7Lr1oL0xiXAbTCFyZcUrO3yKC8R
kc2vasLnEQf3VuAFe7yevBMV+OCmTzDbcky4aam2Nt3zLhdInbVNXS8quMpqxMNRIqkcClj4DO54
g9+r4K4LEUks44BylijUvvH/TZI9y6Jf/IGbxywlG+Ph1fOWLREbRAYyIwDbwejY3jiWt779iw2X
WrlBoo8NR0SaOD82wBgJXXvTh2hssFKB85mjlwAdn0CLfswW9T+SzmM5clwLol/ECIIGJLflvbzd
MFqOFvSg+/p3OG+jmOmYkVpVReCazJM/fheea4kZpR359KiLRznOfVff98CVNsSor1LkN09JLm7c
lZuiyzemxwwbqWmpVHq1Z/89HsSbgS6EUpAoGK/6suBXNx1Lx7pFQhh68pIMTbLj+qNavaKAKUkE
Gc6NzsaTGE88sP06SHk7DQMaQ9xzsotQflohNj/naLnODaH6kIQPltchCPMYeFaGwVDDe3WMih1B
Gz/kLjPlyYqoNZ+rer5VqXHG/byp0uCmJ/vRSUP0G3W4M+Ll3tLeJc4zsGlkOo3sx/MW4bt2uBst
M0MHkhA/X5N6YTU/OXJCXBk1p2jBWaJBkZGWTDqrG3jd1pPhWtrRL+gNQA92125zv3pJnXhJQyEm
wsfpRRCzWFu8KlxmFY+5JGQgzPbMheytlcff+CkltXxd73wj61eF4f+4Bn5R2/A2Y8JP56FOjpb1
CzCbAqvQ1upfknX2se73QSSbdRJ+FxTKflNS7psSNnSxBTRvrQ3HNbZVqjZV3zLlw61kwv5ZBemM
hJsZaR8w2jfB1HdGy58Ymu1V3ZH8rPkbOXn+5EQuU6Yc4bupnM1UmIRDkihidgQvjXwespr1e3yr
q+U6DXdFOLBhJnzVmWMTs8v42dvTXVA6h4S4zZw8CquPfkATApYfTBB1EauBhLmRmzafvdd/Oi1L
HE+95JQny0sybLLc2baz8zy1JTImL7NXhDkiq4u8+6b1ENoZLH+kozkczauT0oEXIeLSXvQ7Ow1+
6qnYRbVFUYm2ryyZGuFEYrEFaLx13+MKkE9dEQjdmqc8cvZMw1Ck9+3GmtpnimuSbol2iTPSwWhN
8yn4Tgc+/qbCumRhkAyYa7F9IW7eml9QPiPQLtTzhKSz1sbGJSED6QWDCKDv6EUYrVf5xnHGvXat
ct0yVvWMekO5/N5TjDOEHHhPxQoRitxp1ywIXq2MndtnUByKPYSii5DNtRx9kk119G4CUqwM+0e0
bP5EyorSDCJ/wxK4KocnW49cFr1eO2gcur7/rE2um0qcJXk2LjJuRjHrrmmYkPcuXGvrNXQIqKIt
WjVZ9JDH0kCe3vCC9nZLIh7PV87QkBzWVeHinjKnZj6kkt/ZQ9bZRtmdThmMdF33PGUMP118uku1
3hHSbVilyxQLPZMbuS9OSMyyyLa1cr+tlF2zJndDquleFlzbrsZ1mqcdt2Km0OaN0YORIg1Cg3NH
BbakmFXo9iUTZT2+4cv5tvPurc5w/VpGNaziIKCNa4uJ89smE5MMIMtKrlEWlyyp5lsbhym968Qt
OLd/TV7jpwyHIwIOChJIXDvPzC+ukgdtIQdOWTZfwmXrhum7kvmRhQ/nBffXcbLit4Kt6qpuyEJF
w0bOPYCGUv5kAdMvo+OPjIxxQtyIWxr0uJW78b0ly7HwEpR1HdFUwgLz6HEqMbmbahsTu1tdu7H9
SgCWrJsdfHqyP9EXrq3I4+zNsg2ApJ07+QzwuF63xeC8g3fdqiZLd6YuMM8hkYKojw/XN8ddVzHo
k0tyVP3WN0R/kPOEU4L5W9b7hLQi++hD9hPTK+836VfEUGx6j4A8Ymm+ndS197aEGTwh5N/5orhU
BnnnMpTUUekJZ8BtTNDkEoLU4GLmf/f9HSGTKOr22OJp2jrzbAbTobDRMXf9dGHDTYBB3zzZAldk
nglq5lnd6zJr1sARepQo7VY0udiOEVlL9swP52QUmR4PI+8DKbm8rI6csajwbFuRDxWyrfvtNPUe
MdjzLi7e/Nge9+WEqMQVIWUjejszKz6tglCmkuKVvywqFdET8KYW5Qm6wtIzlmuzfzHUX+rX1s70
zDdVOtu8rIJVWKYR3koiy9MM82Fi3PrWfmrM8EXN/7nQ65Gasv+btPOKUN6Ggtr8QYZZFx7vD231
WjYAbW0a0pGJwmGa6gMDeV6wDClZwUhkNdfVn46QTljpObNmbCgDQx8xuYKdc7MVZiKPoYkstYqC
aiOGeDrlc/4l+5zwa+udDPfh1LyUz0YfIB5OgQgVy9gmqkakdc2SQ2RAxvQQ+iVRjzy8R/DeD+Oj
VTbVJR0/cvKjNxGbu1U9i4/OauYNrd2Cmfe/+oK5uQEVYZe5IXudMMUsOjfpum2sXTNYdyQ8THgq
nF/HJPWMzdOIEyehD1Y3FOUd+LIRdlY5P6HcJM2DnHgkh2zQ8Qp4oY2nkQ2QZHBZJ+7fbFDRRlNm
UQmVKDqtTZbJJQWAtN1e/yn2PIcM5g9CkrfOpqKFm3bqWw5KAVNo7ZmENbHEeaQE/sb6EpGOB1EI
SQdM2NZAQpfHTAZXDUyLrQrI+1XBh5Fl3xkviB4NdYyEzTdMmBkOGp7J1NmHiXBy8loivZt08MLO
4WQOT+kwCM5E2gmjeC87x1jF5tysVUJ6kxjuO2u2QVMicm6ZGxHz4rNhl8U2IdtiLdvyV08ejsTK
OVLRsGctFKudHvNHo47mHDDJHpoXgpOYkSY8O5IdX02TmRifJKUl5gw/18PIZeQdWVOsnqxqPjad
69Dmmu9e1r/T+6LPqUNMwwgNyL8F+zowCFRmvSRQiq2DEH5DVf8Zp8WHnHGow8EizDnN37RZyY1U
UcWQ0zCoZbgMBrs+klD4ZoUF6rliMSOLPXwsKn9JKklhPyROtrxgzms+Tl+0jQhf28onbBYHBCOv
s2k7f3RyOxmgh+tYSg3OhWyEZp90JQIrdws1/yLj+W+QuDYCV73lBSPY3OheAFASp6whKmPaZjYn
4MGmT10v2TkhewMKSk2MAdftImYoMJW3mm+6kWYRrfMKw5UjrfeC3ahj0/hqs3kJS/0+x0uU8kjA
hlXuUVK9h6L8cMM2BBJurCt0iDb+WExZLfTLth02iRETYPvPstR0iGfrc9Du4zCO2aIA5eeTSjOM
HrrEcTqEsfmY+J17rMaROV53GdgLYtaWJhzkeGNW7Z1ZTmSq1uyH3JknLCq9DB1WhsfSHJ9FgYxU
hOLVS2ABdPz6oyz7FRuIZ6an+6plbW30dbhKcAvFldonk1Yrf0R6Y0dNc/Js3DtZC1SCSKMxDxAd
nHvbusJ0qfc8HNNmLiSbUjs7NaLetgO7DCk2VsLAIEXRiQPh6FbzT54vTxVOkDLHbyxCvLydNXzm
0TN8rm/HbzHO9OSqQqg5ESyt1jHioYs2VbjcAxFhzu3N8G+EnzQ7NlXlbmymH5BLHYJczih9bmz3
aqZGjhWGSZGIYZmlgm4Z4F+yrW1edXZIchMU5W8PI+i5mAGRzzVTAc/pWekmHtLUYd7XHk+fnqiK
x+Zz1C0Il5IxoA6NYQFgTevKxQ4vfT6i0NxfCp94tI02KWGHUPtHB2rxWbHXysI5PNsawAl5HSCy
cas6QX4QY9munbqbL3YWbcoxcEjts388f4CGkMXXPmJn35SBu9WMiSEQj6ySjILVZUIukuXNA52x
/z3Yjb2VmXn12Z2sYmIN1u7IgKAeIi5Vrt+9G0XuJtQKAn0X4kkn6zWqvasZx0QqpibFW9ybZ5Rj
h8UBmU6BOk6G+0sgMfs+h/M5semkSTVESEQ0rq+JbS7RdWcqcvC1EiSe4xiKK4MGK2rWs1dWe9za
BsUGqTZo6O5z2/1wk2W2p25dhW7Zq5x3RJR/EZtptk2c2r3C/sQ6dd9Ce2DOjKKs8cSuihBkMDcy
9Iz1diRidCzdixHlpHcuW7PJ+RxKWAVQpoj5zghdftS6jY5q+bi4GRnyHRdeJigKncFQ29zElQst
djPAfwRqRVKhw3VD4o5fk+O2AGrK6S2LoCPoPmcnOyXvZW6TmDuOaLwwblZYT1dB5PGuBUSRhIBj
YLrqhvvYG1O8HapkSd4eMENhFMyKI5U4HUI7/iuclOgepOjMH09h6z7jeHK2Tq4eIm947xS7LEZp
xcpwOu5Z0o2bItjl5AytW9OmamtbhinPlXsDXfyqjYoWzo/AFbHmtYsbYTk5+8uMXsVgTT2CvVtx
frzHhDRFA2tIcq31xvQJXU0+2gGTzzjyGUf+Ed5lXfMSV8FDnxHOp22F3+xae/61zb76CheJi6Jh
CVCsrPjmuS6WQt80N3WfEbYdzhwd6VF1vOBJ7n1bqPwZKUwsMQdyL8slJzaRA6ZysZjwfWoluUvG
fWc5BzRQ4NfhbhURfXc8B1+tYCwIJSthKONA2IifCh6ITZFa5NqiomyH0tkguVRUt0stARjATbzH
qZveA4Swa8eu8vVgEa7e1Vdk5bh8E+Kg/dliCGmFZwT45rYtbJNlOY+/6ZXkcCFRzuOvUBvcLzxO
cIh46xDIpoSmNXeUir+FHefHpHvTlvJXo82khZ5+2cR+qATOUJzKVdrp7x49bWYMVMjeRz6O30FV
AcxT4jAV1beZMIdGzuRSguS/RMMD1lg0SmWRQVmHVGb1e2sOt52TgtRj9tvyWDIV7O9bqDaGWiW1
BoShAP3TZ9n9nUFr547enRW1x4EecRGuP3B5PShs2WqId3HXoYCnKqY1loquuIYb6Fp45Av4UN38
AYCZDwe/HM0IJv3kllcWwGxpvEmLJCL2sqGD5KW01V+WzEhb9HTt26A5C3v87kV2bNFeMWnufkcY
B0R2MXea82+sIWqb0UCuyZWGNyDUKXW1hHQd9FuteW3BtCBf50cHch0k3ES014XyGXgaKtwU3hON
B+iWFA6onPGDBdF96hJSizCDudBiDuDITkb34NZsoHJV3IV1AfuA2Eqv/alWMuTXTQecIKZ+B6KG
EMbk9uPsR5zHf2R6JBG28ZNhUjM3HHFkfWL61rhCbAZX/RRtJkczOjC+8km9G4rxQZKMz3UA+9B0
PxPHeyzQyLNQRF+vpl+laaHd/CzDk3LpiXoyERkhM43w21Vtxh8Oe8WVpRs8RiAY+tg+R2m0pef9
kIG811KCmQyOk4x+5on2mEmsWygiY7P0LANv3YzZo13G3Ra2Bc13Hq3kcC9lfQrx96yWjw4Ts2FP
IGm0tvkcMzfdjAZhxyNOkFULyYhmMayRS08/Tm0RIRqjvo0T3OVVs2FpHK3l+MWEe1Xr7BVFGdgA
nfzpGESFOSMyduNjEyGsnZI7vK1svBf7bgi5WmmuHTS2E0J0x9+bynvsUObubIuAhnpRgCAAtaJZ
rIYJm3qvfoYwx5mgoEsY5MWhK9jh+hDDO/fGqgs65vz4FGJnqHcminnG6n+eU/4JY1/ZJlJYuUjo
3GuIAHI1jcUnPqOHUTInD5HEDOVzHUri1u1lL9XgWakN8tQjNvSrwEAqZJXtb9kMYoO4hRDbMttY
4BsJ1oHz0aTTY33EideTnTEj4grEkx1VL/m/XpJlX5ZMQN2WY6xvXKJnGUnlk3cT0WBsJzt8mKbi
vZ7DOz5F/Yb2FcQITagOQB4EFvVuH9W4DCAvVRb73GHujpmJzoDJJploCdKIcZF+xKI8StP7hX1C
u9tzgsoBTYr2dwsID1NtTfOsY9T88b+kW5Ic/YkA9+FhCJp4QzVyq0vjY6zlb5Bk8IVKkWGi0JvO
Mh8akEGrttKbWjq7JublmLHiRHj782bQ26FFFT7j6gZ1op0HNAEPYclL2POoTjHHqKjLo9+NtxGT
Im9VUFxpAXtWH57hYQEeNTtp+k/HG35Ct6ah0I3Pr301GuN5bElfjMcZ+191b7okkkcGw6A0eE+S
sjmPqNHTlgVk19Anmv86mf3GPguv0dmZAgrl/G/CYaWtK2e9BzKG9UyFjQxfcsNNxGcwqHnCc3sI
cHuT8ibk9K/KvlNGh6upjl8xtzKfZAO//GhPWq9VQfSZ23qkkXuEPUTB/UAGA9KroxfTEsQBkAXR
BmduNhLNVfxl+9gP4OlFNsIfToRzm6lq5+Zsc62h27oN3IvWvGlpY3UrXjxwlMjXWzwvDMFZETLF
btGIemb3ldJz4jJ58UzSDxrXeiVX5ZBZXbfJO1JpeENmnJe7puO3pL074CsGQIZtx836Kxqb+v8I
wNY9NJr1v+NngH7rl6oX9abEw0JdOb6RG8Nr4c8CicFa1dQK/dA9+G0Vb50FkaeWGZNV0L74Hdiz
QSK/yBx8fhEOdxVsERSxNHTkQ2mP7qaMK5BXAhoFL8q7YuC28t00wlOxZ32fEJ84wHzDZ4owyoIz
k+4mGnFloJy3Ckw9BZwUWV6tKvnLyukX2f5NOZh8onyNYry9db1+zNv0zi8khRauuYDneWVboNIc
/NzIlZbHHeHykOwqL6cttbt6y6+H6cRFkGaX7Oynaz0FJ99U1Z6BDlhT8FPzNiyj3ylkL+xFUAGS
eFM2+BcVqoFhSkFO5fc5KJDC72+o6qFRZXeJ0bxlrrePSpXv8aewjrP5+7cUtLQvyd60IVX22cE2
iGTs29Ldth5WkZpQezQ7/9jqdPCpLZZvQ04iJlKkZEq7TU2E56G3FpoRsQSrUIAHixMcMtKN651S
xiZgpw1nEMZOYZOsYpFMF9c/vZz/+eysmyL9FbbVrGh7EAi5gNz9mmcD/jvFXoOXY/LidTMQYWvm
z4HHmyGQ64KuoGOINW1A5Tq/ogODVKXyXU4YaVHeNXsTC+OtROsuc6/nul3C6kl9Uga4XDuCsQPG
HXFqO4ewl7JbjQUW3lxzaTm6ImGoa1lZiLikH5+GxukfYwht+JQLRpgZScO12e6HVB6rGnZBUNXB
ZmpheLjw/OYB+pZRq7eOtNwXG2EPR4ZKiKU3KmvYGozRdlbbvZHXeTISFb4HZx+KxT7ToXOa4Pls
sqfGtpt/eerfJ1ql5/Crh0WCYxlrKHIZcRxc1s2OcTdCBqyUgZioWALP1/0OlVZ00XWw7kAYnBxY
d8hDYrEt3PRWapXDUGAlF+O1hWn4FmvY2rzwNmW6cWe7TLpFWdxFNpB/X/fxAr8lahAUVtaw9Uq4
gfIZjUQ8mihZpU3eUYQ6XIjqiDv9C81+wN/JfaFXByDIqjmD8sErpp1j6j4I4VaXCHPYBkrfDJbe
T8GZ5M+dS4s+ottXZXYHX5h/GcfHpiiGZxDOcg3w2mP1lCHVT2R79mJ5Nel8Lgiv1qUbGdc8oOZh
dGqfm7rbjJX+sqGHjyEWNF8x0W96Zd4aiwIUwROXYoQxHw9DtkZmPF8tk5bCmKcXPTxoxnZZ6rzN
OmueGBFgUR6Ci6oVn3bH2OMwTTYNrPGN0WXjPmYDPVrWvJ461V1K4XxHg3IOhk3KfFeGzqVEAbRS
vnNvN/CR3mIZtQ8sU+JtbeX9lli1nvhgM3+KkcwXmYspIQmKx5G2uM5BW7iAKc/WyC7Vq2HM0a/H
51IoTtLhOaGLgZ7kOTdMDCdDB88zj+F5ZtSWi/CQs8kmwwlNtA7RGeOu1PdkPhZYw1hcYUz6l6bj
neP2I9FFwKkGhcRniRPpij7ceC0DE+TfLFsc+yZzu6YMYbaFBuiGpCJkAhV++/rTrTkdSA0FmVSb
q7KtCHf3Ycainoy2WZmzd5ftcCuk+5w0RUjGOlHiXhR/NCnrISjG9GwzHNjJ8/mercNQrUWy2TYu
ecAMJmJC3thCTu/gSe6DROfngDhtO2SQY9wG3MFlRhwmqJdg4+Tpd6/mB63q+ZKWnPNdouQ6nOxt
gpS6GeGaxj4fScvwpiP8JOPC4hba8B/E2PokC2a7mkpxL8pRocQf35syTO9c/Gq70S1auAglyey2
X3QH3LNoni2vfqRvZe7qkHPRmsUXfJKB4znwbztop1/hjGW5AAeaOgVUSfZwexXoJb4rwNxnvZOa
+BpaqEB607nAu4HeoSCiprEoSEZe3A8+J2yYRM42qi889uZAc5dNo3EfFBiyzLY591l8owoLb3l4
ScAJXCy3zs4JxTbvrzxggd0IM/4Mh/wp0hiKnMaDcOHCFFe9/WfmdCKJqV9ts+nPsXjvJqGAyA76
LbPBK2QmlKaCibwHCSo3re7a2fW2wG+8RuHWHWWQ0p+V1akoXX3tO2d8ILKXegaWbTxSjjcBXSbO
WXb11QChwWFFWZgOyJ/KO3AdWlcx+O0jFvQj2qmTxYzTnkX5acZg+T48/xvvkXNnGlAJDAG8oR/S
7I4BYzr45dZNmoCt98iTWrg/RHLVh8DOt5ga1WPoFsVlQHQDQwJcFKPN18CowAy2BtyjMpv27jB7
d77JBxIGjAA4M4+bvml/e0e8sXD3j27elFDmmLIn7iKMTxF6zSiyKyQu/lRFd8jNfrqQSF1LZteq
m6M7b/ppiBB+MEoBOg8enjUzZ4hLLc6NQbClogRezWrxdJXlA8PBn0nZ+eNoRHRpwdRjLBoQN1s7
I4PVJ7r0uQqgtNRBiyDcABvA3cmNcyqyXzVn6YHCL8UOaBS3bD5Hi6PVdzuEMNS/q8KOhluQVufM
6F9ZZ/WHxHf2ZkpysrV4GAMk4nRs6drOZyQHxGF0FHU1H7n9X9aNq6KxmQCmP1U7DGdpJpTEne/t
y5DRXmwbw52q4z9TNt11cG3zGcID/pPZZhoeWWCShH10dcUnwHapFyWsQcsma1kYMWZtcxa3iG6p
d3MMguxLgRAil3UQwKwzhvqbPnXsO1lt9NTHj5NXPOKPQTiKmpmSHEiaM1Ne/3+oybBvEaSKNsKm
S4i3sNh5M5y6YT5UO98nIQW4wEAiofGSLKvU2a8bdHDcZV3nmJfOv2s9UC7ACImKSB46rw/u/vus
CGJxjv85OV3tosQyXqyWfwCp8Y8baQcxhaBdadg71t9fls1ZJTqhj1biDSfTRkcZxwOT+RJl6RQj
j7W5hYIoPyL6zqlC52V3NU4ngi93EVondD72a4n9aTYXAQo5Jk8aUXXf24/R5FnflEaVVfUnpwIO
bw5rC84wn+3ZCeZ/ZHosSRkRSLZQ/bYBlvymBzAkG9E85FP6Ws/FqpxNcN5s5tey0h+pDQtWhzgh
S+9p8GP3NM9IEyScr1l9gYMy94IdC+hFtjVpLtrjPKSHWSj3hF9Z7LvB/hhTqGWuV56oGMiErsyn
QWPyE7VbXjyf0asYrG7rO9GbNRJeABXsO7AUayuFVcoDHYLVa2jXVJvtqssYo8xKpnvwVz6cFViz
fYUitQw7xlGqQT82Bef/vmBK3Q4lGVdWENkvjWagl+V9clGg86rcwjNooMMAZ9hs+5F8RtNsK35K
JY+ZwT4uTB20pt0CAu2C8dSLo4U65RDKhPXdwkMxA7ysJWQWNMRMaElZJN58jF8gdKLJHJN73XaC
8AiDcYgo3sd88PeO/9NJrhbUKwRrW8F9MDQupgICXmvmoFPRSXBImGVq/r9DViRPXW5UZKJkH1Oj
jfu64vAMx/Ci++JJhvMizB0d+P1Jx9bsPhEt2985O1td8e37o3ksRARChblr3/aHNgA+kPaDs7cj
JvJwXMsDma/7gOnyDexpjSrPH8+yWyDLfXRuY7TXdSfyU2/Vf5zZOu+zF0eX8a4Y6U86JziNkfh1
ApT2rJhcyHtVt3W6kXFreRtDv7/P0IfizN7XQcpmesKzC+gaUQtyf2LIw0Ncu59hB2gzI8jsGiO/
JoB1J3J8r76L4ATBdpwTrYhFK5j+oqLRi3aoOCOO8nnD7zIz2Ixj/NkJ783wWMIQY4NHMaKo7yK/
vlN9/9YECN49aJCB1X95ATocNC35s8LqSeMropM0y0uqaSaiVskHB2xeT/E8NulF6f5bDsO/IoeM
zyR5uEftPfZd/zxQz051Mw6YKsWzrgpJUq9rX/TQn9MW3TwJCwOQGW0/5/2pZkyNVqFFZiWG+S70
uXOx7Yut6yQOQaZAWb2Q5C4MkujyRxPuJd6q9YjbJO0zm7GvZaBLlf6ZhvRLgBoZSh0ci7GmJ9fG
kp5qxP9aH6UMOjWe99i7tsiyQOx8xip8Lbqu2Tva74+5yypQeBLtv088W25z8siAvIfR24/oQNFS
1QoPXwaI98GcZgL0XAbdfiPlvp2KbQcRfNMzsLwNmX2vhsR5SuKAdewwX8qopSycj6r2vE0wi/G+
c/1yZ1VejMABCZeXfdrUCreZdB6qOle/uqRV4aKAS9RyCa8QPN0NJtJdWLSc430/nHz8YNRS0SkQ
8Q44zP0wxAhK0unGQpipUIOzxQhlc2G5RhK9ITeUvfXJr8HnW65ScH1pb5OJQhXPSH3RaVLubcGP
dSrB1LWt8wtYj2gF2EntoScgohnt6h5YWn0/Zrhrvch6EhpZh5PifNBJmJyh33F7TpONGiEzz2ga
NUR1cQ+RVp3s4iErpvIcQS9khaqXBX63Nx01roy56BAuP3sxoc5dhg7Ly+WnC2GWQ7E9kVOzmRi2
HyUeiFml6kwrzMfFzN9MD0aAm2UHN2sK5PAsBZbiQc7FiVbePBIdYu8crf4p4eYXKPviaAxi3w9s
OEEusYCUcN3jCv8Zzs5xlRcoZOzgojV8ObcLb0nAg4fIg3xp/HFXGip/0wSRZt0g5k1lk75NI4VT
sKa56Lx/2k6eGA3p3Rx364b10xVL64MLJ/GZshI3rbggjUFEURWIrgoNmbyrXgpNorKcAk48Ecbn
uKx+Ekzx0HggaPQjhorM9h4YGEQnJc0PtghMUs34kk55/SwtbAPI4svJHA65oU6qJ99ljKrbFIqb
33bye8ouOUpWK5tZKEdXR3XtuZ+7e4zZ0CEG641Z4KFg0JXh8WT+T4JFI93j6A13RO2eyzo9zlNQ
7yMq3jXeQ48O4myzDeWDoq2TKfpDagn9oChSO088tUAmT2LKjramiRGDjeE9ji4qc8H39VQZalTt
g0R6gI9dI9MIMe9VAUwEI9hqzgiwUsF0/e+LbWXGhqavOzjZQSqAbaOE9kRyR3xyVcSzqhi7pPHw
LMMGzEV7LFMyasxGTFcZmSnu5aSmF2R1UNfIokJ7umAd31sZcjVfRtMtt83+KHiBHXSL+JZg0fYW
QPn/voRNsw9zORwpRNQlLWaUUCmWeDyWJFqm3lEp/PZqUhO43Ghk9J7fY28IzyQHvJiytS9h0l8n
gocODqPaAxlhf6bTevt8JIRwNrB0dmZavzK45SL0zjqqgk+t6wky5sFJPHUOu0VYzAZ2t8QxETlC
TEdF9tpYU1kOy7AZQMEWDSiTeccXl9YlbHzKq5NVwZiuYPXmDvZwPFkAEQ2KTTzSwzphbxg30yVE
atEvSRHonMHfijLYBwUMnTAKnh2C554yYL64wd+RDbTrGufVqfHBnHgrYkXNmzCY7gy+b62mmbTU
EEEohw99u1xM8b1z6vMwexSjTagAy3oGXoAPHCCGk8t/TkUeMWm2iVerjXSHtyHegEl/lqV8nvBl
r+PJiU7J0vybEF6DRiSACUyxUw7eaUsRPOCPzTmQQxlBOv1J4lOq4JmuCsg+Xg7dLvFa80jZWm8W
JahbzNvZdZ7nYJie/Ik+mV2yvPdazPdho48hSuW99sfpvTWzZzLoxIO0zlh62lNYxy7zPq8+ZJID
Kq7Gfu00qMe4m0YkaAI7swziE8PhCKsV6TQBvod3U6BtGbk30cOQL8tw4r5TuJCAcSc3VY/xUzvo
AQScALdjTyiPA2S6TEt/6PjFITCx9LSuLjZWnb4w/Edxp3L9WqE2uvItDpZb/uFwA37fxYvgoBxv
eXHHgLkmygD+2irt52ajpYkEVy4uEDdvV/YAYwA50mmqE0yRzuIJwDy+MyfWM/0cvg05qLGgjolP
VDhJrZYvpueNbzS6fENAxb3T7a10VM8OK6Uh5qNVmry4mWbbk1ceCs4ohcWjBVjbJdWtxIkV+V15
pQZAzL5vyg5NBsAVBO79/NlPDpa1/nkWRMjHzPcu3bQgcia0LCni5pA99pagYufMTQt8OnajtYY5
eQrziKiPETYCVtrTHGI8RHJOZl8IKJel/BTb4qOqdm0vm88AqDwOBpOkPrtsPxtAWz6Oe09Ap0mB
tq3jFGxRZI8jvlbhfmJiB4PY+w/mDIXJmsEojTphTOWWFtG1MkYMVsl3/Gd11tQfYIr10fXgpoyE
W9u0HFy13kwzUCMt91lLaMHj1xkjVVkV/lqV++YRRMREYJTHPAbyZeb5/VSo6s6yAvMhipwdY5Rd
4IbVczR0dN2L7qxGd5vWXvpoYJkoLDDCVca2tntG8Gd9WD5kXmvynoUyXh1tvgWW0d4jYYKeguen
aC3v2JUoS0UYpOeqBd4Zuc1wdMf6Oue28bKI4Nad4/82k2deg6DXm7SAGQwOGzjhoJ8UHhPqUW69
KTVuSRJzSLSkzAwpTlPE4Dff5FoUfoOab8ZOBkq4mb9dyxJrATPpY2jwWyfcQ0lWwlkasR404AbW
GC1QWqTh9GpBGEEV1RoivvvvSzAFr6FAE8wG1txYJonV/+PsvJpbx660/VdcfQ8Pcpga+4IACZKi
RMWTblBKBzln/PrvgbrHliCWOP7K7qruOmFrb+y41nqfl8N1K1DRyk3GdEALktmidGEfk0A4eniF
VB6k777HFxJ1U0TFA9UQAmngddHF/S5V/Z1JBuqWVUGEhMcT6SIS7rlFASEpfLdR4B0KLeuj4yW4
00foM3L3SoVSfVcEcPrIN+19NZQBwBflT2y7yNmZBli6RuaGiM6p7FtzX4eTsJ6C19bQkqcwCDFJ
m1FHRqv0Wx1TzU2RR6g3a6Fch0LxQpij3vexWayp3euufTBFaw3RlksdCJL/WM4fmP7weLX7UUmF
9aCzGIe2HVjnQbyTkly9kVAQrSJZtVwKjuRLGdhSp+bWhWjuFXVULsmzFodJHrdWqFGWZXKG+oKC
Z0vzqOG2eU/+DHVLOR7GKbMcZZSsHc9KZLWD/jRGhrIR/f7W6Bk2WS8JFqYIa42ufdLngE6VAYAw
I3ywtBFsnAELxG7KdLiujUtFTsuLjippqlm5OQRE2Sj3eeAi/ZyipHGrlFsixAWJTOwxLFVAbqCD
HLkSj2pJWJpLA1labCObx+Y11HoKynns3RjtsNNJTl92gImw1bnOAxmWkqBTeyHBu6praNWCN27l
IqMWCDUwD9UrafShgtUlrxGtUJmt9VUeWK+amum3HZswBWNkHynpWYmVB7qJa+dmEpvuKpTr/kLq
gussj14SH9uWUTW5ofBiRiI4UjhQieuIclBHU8Id1g9E7qOaQ5iqAKUEL98Npku9ZE81aYKhypT6
mzxst8nkUoGnRMm4eTOeQs9VHhrYROThkHJSs7AvTBEmvscDEL3kbdZGD5o4WPcW5aGE5iuV63Ld
ks2XRQooJIrXIF9SHzIQWXMQjM31aci4jSqQr6mE2bK7Bk7NfxEIL36DfYkuGspRVnorB/fEkiS0
9eATRSm+Mg3N490VpBv07uuWPNzbHceUAQgEPfdW6pGVC6EqqX6a/w147/e2r6PtZjLY0XsJuLUg
cF6JCUiMFknkXuTazqXBI0uEdrELqWeRNdISsQfqFsekrVTllyhK6r2lyHxOcQc1Ib2VwdkPnD5H
GUQoAjt0rZMSbluxvCp+d0X01AzwkrFMocBIqi6EbkRazo+yz/RuQ/R26xdC/UPrKKUTJsXcBxq7
aeG32b5Ns7Wct9110GN5lEUR4nGqcUIFBqaA3YwMg8YKcsPGkcvb5x7x3FoFR4PhOlYMrYHIdSLq
25gRMcuKaHCEnE7mjvCYVZSaNEP+SAohw2YoKzcCgdFDyLK5iERR28hdVdwiQd+ZafnUgGd5LtPL
mC3/XhT1G5Cr4XGQvF8elaA7nN2+C3nRoFxq6l0Uq7nTdXARwqoyiEnARdAqsb5qJau8MWTlhQp2
6V706h1uevlGyUp9HeaNed+9jpOmb/FwCVeSkD3kWTs9UHaAcixvLichzjd6Pfl/Ogr+1/Pw3/5r
fv2n11v9z//hv5/zgqs6RP3Ff/7zPk/5///Mf+Zfv+fjn/jnZfhc5XX+u/nyd7mv+dUjUbnlb/rw
N9P6Xz+d89g8fviPddaEzXjTcpTdvtZt0rz9FPRj/p3/11/82+vb33I/Fq//+OMZPGgz/21+mGd/
/PVLu5d//KFjR/9f7//6v35t/vn/8YfzmqWPVbz8A6+PdfOPPyTt7xic4mJt4mYNV0fHk7B/nX/F
/LtoqKjvVM0wRLBGOk67WV41wT/+0Iy/Y8UpK5YsG7N/rCz/8bc6b99+Sf07EhxRR3Yrq7poKeYf
//uDffh+//6ef8va9DpHSFnzF2OI+M7Rj3gcXDTTUE3d0DWknQuzRgldVhrF+H7N9ZDBwY+hiGnp
GVvGpSn0p1Zm27l3RrhVpqqtj2W0nVASsskcuEME976rK8vN4SrZkftu+P/q5dleYczI6ClY78oL
n8IxtjwzrOiVNV4B4hCLy9g440i89Cj/s0+Yg2mmIXGbkBZtGJ5exhEyOlt2KaOFN9Qcyn3kCGvl
SvgWBTYKRptKI1L6u/j7192TmH2fvpok07CpUisnGou2Qy2gWqEkKEbxgyuvCQpHTmdPNnbMF9TW
nWltYWH41tP3rS1MaKNqyJE70FMgOQ6HqT2ucSfaYBuAFP5SfaEkZUegwyXWxcPJfzrT/MK//M/m
qQ7RVKxbFCRpHydPA9SuCU0mjwomZY2PgwNHDVSG01zEhIYdpDdusK1cc32mYdbYp1E2dFUxFF3i
E2uLWVtaeQUimRIccGI2BkUr6TsPipXhAmC9NHZnWptX2nIlvm9t0c1YQC6Rp9RWEhZYD07mSE/d
VrCrdbkrN8VrfvF1e6c+6vvmFh81LnOrHObmoI1spW211Vx9U7j19utmTi6T9+3MbuLvln7cJP6g
egyi7MZXso0mfwtZw8YZweEquOY5sJ1+jVvl3HCeWiLv2104weqaYSlv9VOCsRegD9fxbDNJDrh7
MYsCbgLy1OkqRRkZUQR5ptPnZs48+O86PWVyo8QlnY52FCI8eA41p/eKDdvA4bp4ZoiX3uhvC+Rd
V3XxY2ui5OGkC5fSjqdfWEVXBUAJ6BeAHaLeHQlKG1v8JRDcPapsR7D7VsIAfbew4RxTfIpb3CBs
VZT7VXXQMOo8Mxin1u/7H2/+Uu8Go0wsJQ4rfrx67fHlUdMQqXqy6pW6kmy8J+z8bkSBvFLrc59h
/sZfLCl9/kzvWha0rFfUgjlerqeNejmyiAO7vVQpuFppLnL5lWLXx/QIRvVcp09OP0OSVU3TKHww
FzNALQUpMjo6nR2gDV50W/aNG+i1drCWzpiEy/P3/dTNf7dlLb7/UORBo0EetjXYs0l+UJAHtzjF
WAhlyJB1e134XUmYKnp2lsBAfFaDdas/EMUsMgRc4rGTYVb057bPk0NgShp7NlgsGFMfR78o8RHO
DBR7qtvs6htCUjZ0nJX0rXK1M0Pw0bbW+HMFvGtqsVPn87VrnHdqxE0+BIj83GF/ogFLkiQVLatu
mhxGH/sywqUNhwQnsXkOgxt5IF++Kp2J+dsehZ13dW4CaSeOA+wLUBVbnHoyqpCPLSLQDEshKzQ7
rAP1ATaZ+JtMT+cMlR9eUV6W7Aag2Q6EA4+66l61KZ42vlkTjDwo93mCeDGETBFW5jWxYwLgY5nD
8cuE/o5oRnzgMaz72Al4472Rpgp6MDm8aYUKVlCLyfPegnkM5zluVJRuCCp+TRW6Qg3myDdKY7HL
TahxTOKSh5Ml9/KtgZ5eIIWvER0DXo8cxSscQZVrF2Im1UFg4uxM8HXHJIW0hSygUd6IJcmPTik1
ijkEzT/kUQVfCLjm+ACxDC+4Imwt6g6M1qA4fdqXhlWMmzPb06lPq1CzIGskCVTRXHzaEthuGPYT
CcbSSX8jxVlHm2aL/RxJGR71O/P/cip+3pkMHoayqSvIayRpuTNB9yTAVdDo8NyutQ2kWsdaT3vD
Di8BPDrE7LfeWnSF8xvT5+5+bHkxr3JjVEK5rOnunbgnnrVRtqlLXOLZcOEC2+Hm3Ew+cfmn9pkJ
rCjzPVlfboU8ZUQduj81cTvELOth623NlbeS58PQac/t+Z/XzYfWlpshhU3Uf8z9K9ejTUlDuJ22
Frco0Bgc/uvM9uwzE2i+mH3cfmnRINH+ttcb1mICQWvNwimjf40zX08hQ8+F/cEeUYN+wNF0nTqm
cKEjWTecM01/vmd8bHpxwBkEcMQupmlE1ZtiMx+tjrqi/H47jy0Iy6/b+3xnNEQNE3OVHVBU2Q8/
7kmBUgO9H0vYQRt2dLfhzoj4wA3OvN6kzwca7ajcGZg2si4tb/xemMp6LtKO7JouOZOttyl3uKc5
yblvd2oANeoNJc0yRdlczhY5IgOT+bSk/wJdu60vU/sZTvHokNt0zs6UeXyWM+V9a4vxA/xboNSk
NelIPfRK2ao/AUiugB9tz72AT9y7DVUz0T8q5BpMDuGP38qbKMknFwaBjBMLscNGoAgORaGNUxcn
F9E3u7KTSzXfI7f8epqc2GI+ND3/+rtrV9cZhdWIUPqs4IFMlsfb+OsGTsxDVVcUkTJgFh1z5WMD
QjkVUIlIUyUHb4+z1a7fSOvzY3iqH++bWTyRJiOeSA/qlGKM7VUnTm6PB8fXPXmLEiymBF3hgmia
hiyry2MeeX2ukT9HA7EjvFqu5uhItCFTZee7YDvu5Kfs8v9nR9ZkiZATR5AlacvwSMyDgRsjKRGi
yw4PWzu9xLHcwXt7HW7OPTRPjCKNKVycNFG2zOX2yK1AGTAV0qC3kOc28SigNP7rUTzXxGIbTNVq
TMC5EQ6hXJfH10rLb79u4dQhpsncYzVdVoFF6Iv7vBEIcH8owgGx7WQ7Mg7bZpv8Nh7EjbmhLPfc
Dji/it9PC9xP59mgGga3WmJ0i52iR6ySK6aOqRmhAMkJ181TTGG7VOwpVltlK3kjb/VasNsn8+ps
3GN5oNG4SrECkUpDoQRHXyyv3EuaTPOp5Z/qfbGb54e/Tm0/WmPPBHiVZ2xhW7tzs/Jcq4vVVmDe
LGHEiQssPqoB9Clf+DV0v858x+VUeevbfOVQOTk1VvfHraMIc6iXaoRtG4+ScK+WGOakdojQ+IAn
96pxEzfQzzzQpdONqtyCgE2oXPg+NmqNqS5j7gCt+5uw9V7VPSGsffZdvtfvYlY5dtxnWjzX4GJB
FEmOnN0IcQRN0WtDrgKeUJ7bupa78J9D+e9eLYaywgCqzGJ6hSkNcZ0fstuxmWRgVGzrKoIbz6Gd
PoOGv5yis2fpydli/bvxeQTenTFBVsqAbOihVO465PIR+UAz+3FmtixDF8suLlZCKcjUR0Z0UdgO
G22TbtN97nYrPKEdQhc/4Ejvo0vN+brV0+NqcP8BsUT59HKrwVu19QG6cfvx3NZN3ZqBbNxzAccT
W4yqWv9qxlhEDRRY8hK1w6QJtdu8uAuymyDbZgboRO3y6w59Clf/OYz/bmox/0Ug3IoAKZBYY3lV
u+YuWUl7bo42bqxn2jozeMZi5o+5UHpTyOAlB7z7tjpXg3p3/mpwcklrIju0qVmWReri4/wrACAF
GjkNWzmarr8luGUHjnnID5br2+mm3569PJ5a0xrvJ41ZIamyuJgW0Acb2aQ0yUZVYz3IEhXspQKt
Tywo91f0Ovme561I4aRW4oUTcznyYrwBJLVqtpkGt9LCvWWFRiu+OfN5T82kdz/Z23X+3VqkCmlI
KqRc7KmtvgK7JK+pUOJOvULsZkdryoJt6REY4ebcA+jULvC+5cXEygTY03LNV9DMQL7vUKm9WlSv
30pxgAL2626eHH/qLjgbiTfxlv34xaE8yH4b0BYSZWhIR4R0Z+7Nn9498zrhlvGvJhabWjnFEBVz
mqDOcl+7sZsegi1odOdsdHz+YRf3i7fXKqV95CD15Q2wFUKtE2pWZALbZWfewBa2ow3FscIBqcsm
c4VzYZaTn4pY6P+2uDje1aBWlRFFJntAs5v9EleBA3vRxbZ7hY3pHGR5Us6EBT/drt8GVNclLlA8
7sikfvxmoL+iQRQ47Y3juC42KWRQAKNOfOjWip2sKdtoHPEGMuDXU+XTbXFuVyfAQ391Q1GXa7UY
28rKkRHY6s3gzMmO5kl1GFineehX5plpc2pk3zW2XH4Y/dYWpjuSXeghdlpgnfrZebB+ONOpU3Pm
fTuLxSa1ZeQnsSW+JR2xxV3jHwsG0+agWqXHxLZezjQ479XLSfq+wcVe3uexUMuU97KXz1emaQsM
wxZumC1OZp+7fp5a3u8bm3v/bhMDLddVYsZxyBvdyS1viybg7usOnfxQACEM/icqXPA/NmHILTWU
VAHZmfqseQ/WcKtIZ+NfJxtRJYOaHk1RzOXKHq0sVHyJqdf9KK+aQ0A8SrjFROx3eI25gZ0QUzy3
C5/a//V3TS6WtqZN4ORlmuyHlmrSbWLuZs95EYl9apx76y0jp29Li4VFKJE3imzNP8y771SHIqfc
oIq2TOF4jfkT0Mixv6mTiH/7qSln0qQn92QuYiZ1BBRpqMu7u0DRFww7rkWBhlttmN14GSZ2VNn9
FhsTe6ysWIlINbArwrVV0IPq3F5ycmKSQiL/YBqiZSw6jOIIC02JH4Bw9AbdQ3ulbXEwdig8XRvf
oOKfvxqe6DSlRSYhSVl7e38u2vThkrVKkRFAXWFyv52vbP0GU9ntuUvoiXsUbRB5Jz0k86pePnTx
nDdrL4gmW5MAjFHNMG8sgm1YuIevegfQqX0+EPd5SKmdMSz5rdE5QPZxDiXS0FRlyFu2EZ915Rvk
sa8XuvT53WBQ2YMnn0nJD6Hhxd26NL1xsBINZaebXqGoc0HkcmugqnuD7ukicPWHiOvQuTviqX6p
lkYlD9U8JqP6sV8gMqsoHDFhE5RDlu4G7epMvz7vyIahUe7CPyK82+W5VjfYBfQhX0vcw7vCeO1I
FGSV7vAcgfLwnwfzCT/QnjmXSyMTUpaBYIwbYsUMqHvuqYkIfs7Jg+fBrh5zZ47k/+cH6cfWFvtY
OY1SggEOsx5xHWYHR92itk4WzjzOT835D71arK6cIPpMopnsstWkY0ZF6HchlELM7dXOrQKgEJkE
CiHpvekKRVBzbFAUO21dGVuxHzv0EQI+THIjxGfSnKfmj6EbXAn5tJZmzmfLu721GeRmlDOT8Isn
oKZKxHETqGJwZhZ93sFZErxiuEWzfUvLyHQp9XGpmzqs+1TYVd6DUt+ROBwbt+7Freq3Z54nnw9E
w7DQAVOgzokhLdPQEy84ze+S3ta9OwVLMrP9oRdnTvZP0XYmqsV1D36XYXHyLkfO8vxCTBGy29WP
6H44jFfSyl8bgIRWwx52CsBFJ6NoKH3yHv/zJUnLhPmBcwLx/zSa6oxImTDrnrfqo7bJNrGruNYe
GOnqXFjyxFDOhYdcbJkj8qdMnko1fC3U4DKb7Gj5Pw15X5bu1/05sXPShKWqxPZVntWLtaHh7oJU
jYFMp2NWfreSdSpc5NWZVsjuMJU/3i35YO/amX/93VTvQdUFydQxbBI+lmKvIUg0UbviwlppNy1y
CsCvUrHORiyRtApkpuk3P7R0zEHwCBT2aMqDUIl7bC1hcnXZsyF51zmrRh7FzgkoHIazT8WYmF3m
IYDNAjVwUOPpWV7pnUoQPMVREq8iCprRw4/ZcMzb8hgowWMv1Y2TyqLrTYm2GlPreg70+oLV7YbU
u1AD86qTIRHNpG38RVcpeCmw7HDu2LYuWivcpDp8oih+0LvUVQ0P8mi/Uzrv/s1Gt2jsYozWba86
gDW3fhXYBi5XAcofXynvM5+qrPyJR8U2zzHsFrxthiI1A9o4tHurLndYdtlNgNJIw0pK5VKCESto
Bmt6Cqtwa4IKqV9b/C4k7QYn4w3uyivBg8ujgVbAJKYsmq1MuTZ0FI8IM3SgMRU2rX/wasWewlcZ
lTVmCXav5zcePtitOR24nVGiXoab0eImm0DdVovqOCnSSzcU66bpkX6Jjg8NIex/4k1gJOABCEM2
U42BFC8U8hvQHif1GJhgmlToV3jGYMO4yxC84bNqp4n4HT0uhOZdjGvpUFk/Gu0e2obTWNczGWYI
YqepOXv8dieEQbnK2cMAMeGbJJfP+ki9fucXq0QTrmOt4ZliTQ9Na60lfMV7qXfFqbgSgEeg8ryL
cmszqMm+RuDVDdExBI9u9Fil1LIdR50DYMYAk50DOlZn2csg4ueRrDVweeXAtiJ63/D+xRw83KcS
eJxk52OJBBpr7aUIeiFjJXKzlYzgBsD+j6mEoy55l5H5HMPsnDC4reLqeggRqtXCPq9/C10727u+
iF1/h613FtX8DjTjnYflT8UshdifVA9WUB/j9lZIsgvAqIlofkPUve1htw5Z/NKX7ezlg9y+wxIp
RXeDdWSaP9UkMaYgZg2be1PtNq33A7dWSvECKNYAZzG67GK83i1MSedTLnZV/5sIWRfp9FaYikvc
qOAyhgehgQ0a41KjwtUI600DFh0qK+otYMR1b2doSdJ7QWltNBnUP7ly+pLn67A+5BYjkDziAuia
iXoLaRDwDsBsS7yUgBJ3ws/EuMflFzQCtH7g5HV+oTYWXrkzuhiHJj91xQBDBf0WGfF6zPdl1x+8
eHIaz8QRjSrY/I6zzi3iLf7vwO9cEwBLbfFPNcJT+JFlR7VO3VYYv5dtt0q8ZJ7PK1HZa9l9HPzW
5sxfg/+bpe2DIdsb3b7HtExr9mksOzrwv6kHH1K8lMMxguRUJvWmxVlICKxtPDwbPH68sXIHD6tC
FTyjBkl9TlRhT++byjepaO54Nj1IkbmtUH5hh4sZyZPkFWtBM9ep0W2Vki23rxCpwqAcEcME1a+p
kC5hzaFPmLZC2Gyi3PghxMDiwOSrwUtZtLbn51hZDijk8UJFWJbUd5I23OZgdrGjCXkP6u1zq7So
tXZghS762jgA4MFQD9ZQ94JJJ2aIs5W5mm8mVfqBudQYAK5C1KAa1AcOuD2PrTwD6oStUVRgyNTg
iN374xR9HxSy6HCCE/lV8YPvntc5TUUMMtjq3IHVElcj+jrc1hLg41L/VrI4MTWCrlRfWCwuXLf2
cvYQ97eakh37TLj1i3pfBU960G6scVaO5yyK5DJL5Sv89x6Cdh8r0Gd5q60lPUbiDBqiYWcIccMA
LDOtJUO5xN+oOMh4Z134DcY9NWCKK+zJonY2IxoO1Iokx06t4B3Ch9i1vphRkGkU0U/NCtWLngol
dIHSRZmokJZhRhiyALAt614CCVdNv93rg3WXal6KA4X1o4jTdZeaN0jlbxur7zjL9E2iQfgDSr/S
lfQi6dtNBbekrI56lj+WDSy5oHxuIswLikMq4jejoyS8A5wagM4anqheZb87GFl/QVRkZUSJhTw9
ZKcci3hd1F60LkvAyxKcWUeKcWVCNnBBMrPcd6nK9li8JpjQoGtvrzNfeomhIvo9rFhVffBbzHxM
40duwBCa5MSRFQPWddAdoyA+Rq1au2pqEMtSBZyz2w7guQocKSun6CXMzRB5gpRSzi9U89yK+o6C
HthIvwdJw2cqUzM2q0aZ2ccyziEmFsebxi9DlJ8+tkwIKgCoxz2yRnmE6zolzU8jT4KtHMK71VKI
w22By61a5YDiIouUYMguaBSpsZnqigpZvYF0CTadPDO21sBJEVOJZTxuTHks1yK2GHabKsJ27Er9
3hy9dpXWI2eUB+Lc17IRn84W87kmHGbIrOdSYgAcUu8TLN+aadtbYoU6FBVjiV8pLrbdUP8OfZRV
2MXlbhmBeM3KrLclmM+XSu7HB7XM4CCDsbW7xKxuYz/2wUb0Mx897gB+Fc0mjkVltsJCA+twuePh
C81XMI/xUG45n22xA5HR3HSbaeh8N9XD/FBCWL9UJ334btbJa9A1h1Y16o2RBj3mEuNB9j34Ewli
2hjmtsFR2zznfnPo/Mb2shljPqLVzlxSEOB7rS5zAaFGAsr/xnICH3i5qlabGkjSOpWiqwEf50zu
xPUUdUaNbVUoQFaaAPA0nbJTIduvv75nnrzKmorE5X8W4CxDALIUqIEloQJHHrodID1pfZzYYaJO
5+I3J97MKFHmO7OmUKS7zKZnMbCZQOM2MrWruZqJA/zKGlZzyUrl6rfnAu2nOgY5iTcBN3XpU+Gx
b3gxsWlyE0ZvhL9xnzWjlRpXwc7XIFZ+PYgn3ouUj1DfK5HaRmWzuKxHfsvXLHlakX3R70YjLh+U
ADn6162cfFxJxDQIAeDOjBjj4109Tw05H5V5BI+z/oSCsIv6UrCxAFbvOtIHVK0cPRuyWXHm253s
37uG50/77pFQhNrAPc1gteEntRMy7ApNJUmcM/071YzClyKcybtbXlagwj6qUQrr/V+J9BHH9DXu
C7A6Djllb5kr/bSUM41+niYmZ5FMJTOBW/I/i08nBlk8Rt6MvQC2OYSFm4gNGvny9uu+fU7H0gyp
kJnNwmN/ucyUIogGi62KQNhcMYg46k2qc+5heqoZE/EaJTM0wiB+/FBE29JQ7LqRo0Xe1kFJfakv
fY8gCwZVtTPK5Bca8Usqmo9fd+9EoseU3jW8zL3kQyaZsk7DiuoBpxiwhpkKf8cucDEhmBpycYO3
H0wyfED0QHjGknoXJHAJvv455q/18TXLj0ElsW4SU9E/1TATvA6nachH/HVkVkE+NNpV6Dd4b0XQ
dURBjZ3CgDz7daun5tD7VhfLwwsl/DgBSGNyw4ERSxeBCXmGG+HXzZzunEK2Xdbn5Ovi4yqaF7Re
VI6cK9dq8n2SH1F02rgWqO3r1y2diMzN40hYYI70sxAXqyIPRAS4VjtSVQKubF3s3gp1LgBXTxUh
nD8zT+eitp9DHh8bXYQisNj0xT6j0RmtBoEaw5y2eVW7M8nQ08P4774thrHBfb4lrj9P1QPedVgi
XQriZZp/a7TiPz4XPvToTbDyft8kvK7mKj0q5X0hP7b19zPfad7xP8/3f/VlKcfQhWzolIkGKlBO
G0Ara59K6+LKtwv3XHbrLWr+VWOLaT6FmWK0Eo0B8vEf5+I/nwxF+ezzel/LzvkWP58HDB+6Xkkm
4wOSdhHGj8pWjsysHhE3go9Mg2+m3Pwl5P6g4/5KIauwSVhoWSw0LQrxw0UbWSgWsdTKA5V2j4KB
jzBiEbMYzuxLJ3pCMNlSKOY2qNOQF+vJCDS5xRQUdZFejhsVA4NjP+Lxd2Y6zF9g8YUgbRPhJXbN
qv10QRCHYvaFm97SBJKTABy35xJaedO4frASXr5u78RKonpWNxHmzIlBY3Efmcwconfwhj/mjY7v
BVZ8KxiIdmPgnjyOZwbxxDb7obnF/KssHIoMyJ9gCw+WugshDNUgQL/u08lGmBQImjmwuBF/PEGx
ZPcTRccpoa08R8f/pwJH3XrmmWvHvJctv5REGS2SLQKrpAE+NqP4YcBznmayrNkNcuH2fsPjF7Md
v78wymcP74SvOyYp6okNdlYPWxgmkdXQ5MVcz4tehdssMh/kCeK8VYoXWpHd62GDBYGk36pK8gtO
2bHV+sxOgt7clJ1Oekken7n6/qxkTXSiAQJ9ghFfnQw/pdb8NWXR4/wUxu44yZ7ApWvHQu19R/Tl
S9HHycBLwiNsVTsIhheqQWQCosROYBztLCIklqJcjKXxS6/HWykvHcvsqXMQtZ+JQABtMImNWsVE
7BVYlSAQiPXMH10LP1lXyIiGPA0lQY/tNA3x0c47dYUpMpD0CPYp1pjqLcqGxs7hg5Mnb75lhQJp
Q/RvE9T+TjOb27RDx8ugxJUaNw/xSvZ6ci85dmkZQP4mnDABAU7koIxGJVnxp+rWvPUwJbLTbAKO
FxoPoKq3WSUC6gcMM2J+l6ItMEeUKLF4T/yp5YFNNo0Q0++p9dGhSiXFqJnmKFP+q4gSxU1DPWeg
BNwLqrTzbvRWvzHE4hG81RpmlDOaUL+hlvdY3BczLSNOwfZqLYRCv94WMdzYEr/Isi+AH7XBflCM
fI3rl36ocsm80wqg+4kfXauNd5NqwfgtHPQUmFfSbKDO6nvDq9UHLW4BzgSYblp6jVdwH2N/0I36
tRWJtzKkTNLECQR/03pJMuUu6HCU1fKBXSaonqciHVyV+KQTh8ZvzAdUG6czUFo8ovex4F+D7cXm
yJQNjL0rVPKJbLrjRLQ+5mqKPwc+h7GhBBe9CUoPFioZwCg7dGlcrDUPH5CVP2kRdUrWU9doyRUJ
Ne+uq/j2buNh9gwy7D4vUv/Wr2FzDyBCdAF/agoAd7AUr6d4/mBC9bNtiOQMmQ7pTSnwqlTIbHr6
d0g3Bp5n6D81aVp5+Pd0CrATX7sGiXWRZyOudbF2lMqMJytBzcdJ817GLhy3bZk/tur0ggU33cvv
jEi6BAzjNkKzTrTgW6dbdmfG8dpLYMfDW36JSyBopZGbd2VAA3JXlJtG1RI707RDYEqbuOyvFHSc
h7HCWNTOi/xaa0kflAUIUiJ0phJtyui16LoL0xrcTkj2SRtdFTi3iHXtAUYHtFbXwm0AgWni3r5S
pOxC16373LPgQU6XCsZIamNe+k37kIsEnmLSHUrtP3dW8zKJxrbXIhMfYB/L57H8XWtasG6szNV0
oGN9s0LJ7FL2vIHzC12m25OTQN4VxeMtAYt1NpsU+aNLvfc+S2MkI/6uVLq7EmbVqiol4tqN+VBN
7TVWf/s4ZyPvwjLAsSV9CLiRBW31VJjtUwxhfRWRlVlhJLZRW48Fr19paruNOgE/tnbX4chA0I3k
gEyMEqfIToK0hodbbYq3eCKvpJR3siRfw4q7xbIhJaIqYT3l//QxywEV3N1Tu0qEyMxtEOfbQe/W
UtY2KyVP4JGJwWMTlHYMZU0LohtJljdlVV/EfvToBcYm9jBeHMtDmak73xo3WW8+CUP62lQUO2hy
s6oibFa8JLiSrSBbWR4ATwNrjKzsxhUwEn8VGAYcZKxzYFruS8KP4HS99RwiVxnxrFGcQodQHaVb
kHQPkzSjySoUMtj/VjUBpV4TLqO639VpsEH7QeROokEwS4l8gzMHR74oPtWNUdmAtyJUr0gYZJzK
/JxLW2YVKuRFIvMa97r7oSdpklQCSz3BX6bGsQN+t+i2UvndaIXbpmRjEIO7ocTvwOyVlSW2kWOG
/lHGmTdR1CtFbHadWbo9MwNoOKCovCL6aZZ30MyIKA46ajwdRjUuLk4zzva8yX4AFZTUPZE7yISl
NVSbjC+xlocU1mKbusOguZDs103V/hRLD9/eSvzdW1q9McU+PETE8bc5tO2XRPEViTKFuFjVo78H
pe8KAWnTUXgok+pi9CLyIn2uw59vMS0q9btCL28LASNGOf9Wh/2PgfWFg8V+CsZDI2o7pW6EYgVo
b63E+I8VmTfcwcoEnRlDyra8PrsxW5oo5GkvDPWrXEWu3gnXwJpEJCpASfO2XcdhsLWKzOZtgxGN
+FAVlPgkUsbOQ5UTTquR0cdXVh33V6UqF5eqMFLUpVU/y4gC8ZLg9IRbYVUbDWcG7jTyJEFq9C3g
giFeJnIRZA/mZFQX6QRvelRJlvXdHgsWLLZS07NjDNqcWg2rZB2WOBE2fZBtrE7r/F3VFyoAWT0s
KCOREliXvWTupDj0ZdTKSv/br6XvFrZxtukFv3u4xqlZb6VmRjMLuIX5jxr+IRlPG6WdrpTOup1X
q4OQUV5jBEemrrqHn6owtfPupzxUQLd8RXUoSHqWA5V8YZE0a70SSruPLDi0ynUeT9/jIP42AuB1
eeSvpigl6Zn6JXmk6bs0qBzWQn2hQB9deXqzJaf6O4Q0CiVfTzl+TepxTFNypdkdbZrKwZF1oHZy
r3pbNvhg28LKdaDYr8fG+9YW/4+089qxHMm19hMJkDe30rbpTWWWuRHKyivk3dP/n+oApzNV+rdO
V8/NAD3TyR2hCJJBLq5Fc4qhprlHpKS7sFW+1Lqeof5UJW5g2jeGaO/80SFrqKLbxKYZVcviZTTM
R4cW2wFSTXgCM2jiI/V7WEXXeqy/SBqUvbNAtDKKmNd6ddWFqB8nKp2ppnpOQ9HsEIEZPBkuOkjp
aPJCueZZeg6Xy5B+qCbN9BjgRchRZoxfb91Bzu5lp7jL4RChro7gVm2WiAn25RUazjBgy9kPzZrO
SpbszRZNL1Krhw7fgVJd/iFgTL2eZdj9IP/SJuV5dIJ7QWAlY/vKrn5puvKhaSMCefK1kipA+yKt
kDCHbBSFwfu6E99QCL2TskS60kO5cgkTBYJI6k2DjPmeBsDnaswYp4QTLqTZTqrxMQ3jm7izX6NW
/myr1CgZskKZOYWXOy6NZ+jdd0gm3w+1+iIn0atsdI/N0H8kPl/banlfKSaaHN2XWNFeYAe/KiX9
3sipBU6p/5qm4l4OEFRlmP5eyoxyD2D1RWQFHaNQpZ/bx4pLl/qKCX57buNlrkhh/hbtVeejUSd8
46iolb7rHTN3q5nW1e+jFzs1EQoxGv0M29vOLAkmpU1XE7JG2pIFN32spMNgG6+1CBCK1X6ISbrP
BpjsArNMX8cozmf2PM0jpfgMCm1v1VoJb5tcHMlorvQqQTesg9EOOUl+ghWU0ABE00fkD0+g0KOj
WvkomVTo2xhlu5tCZFMkub9Gt5txopnHGk6qls8ewuPiw10SV3B+Nk38INd8omw6dWHVeWisnwsI
EVyd2k2r6+Y+j62HqrJ/qH36EJvZ94omjofg2Gs/JvBGysmTn0AQHEE/KaEZ3Ne0ZayouZ7C7DMx
5WfnqPfQtyFwJsN3DggIhj+FjNwYxzM9EfBYuha7iG9dWXZUQhKHVrSkfKFj3u5jQSySw1+4mk96
CR4WMbnP/TCiFt1aj6oC913ci1nos/mltA40cAAQbgQQsFhq94HFF9IDeuepgYhImPa7Qs4/UcSD
0T5Ez1BXXx0uYYxw8mMwKCXKS8E5mFqGesui95jGj3exjxLNmNHvY1IiuaaXZboRPA8zJ752iBFd
eagZ+jEL/yPBGE23Uj5PQR++wJhNrjHKiL0MH426i3dJ7UPWE0IyPMhye6yh+Dt0mR+5yKj3X/oS
7a+26h4kf8h+0y/voDyWriGg/1BXA48hkqi2ih8hfD1NdYBir1G75CW5izLztdQzx9L3LbJFgMbc
vpiegBTELnCGR3VCFUtJrA+qFAJvl7W7LM1gNBxtb1J68B21RcBNqZbo4Kvh8y1rVDkT46eY6THq
ZGDwdHCQHO1GfLJ1NoeY9zNsmZoeRV6CigH6ysltX/G+M2FL3w2C2ljU/0QvD86WJDs2FRrRk+Pf
ZXb2oYTq2BMIb5qFVrlmpEcu+g2QG3KDqvFnrFX7ZGgBw/MMjOB/oOkpPVVR81okJnlPpd9Bb1nu
qja/Bpj2aPrDGY7CpzboPmaW3rhypnzUEloOFfowuxYywxuhyYh+Ri2X3UQEUYZO0tcR/6UT1yvh
dWUi3iXyrzgG1DP0MTz7s4KVVsY7Iw2uYfiASTcrQCllL3ESk92gYojG19GX9Vs5jen96iNfp4vR
RI3PaHeSrqf+rZVOBxlUogUFMXq8ibybOn2G/JjZIUf54KoiwKezx0BvJNr55EfHorLADZHvAF7U
CxdoJ1TgfYJeU8BONOqHEeqQXTGl9zWk+CggvJYBCsNBiQKGUIlbGUKlDdHxPCQVqe4kf6C2PbpO
EfmnCXnWkuPghoPNKGULxiVgquR6Mu1m3ycwhaghEkRCz09OaOy73D7FrbyDZBZhSFAXWR28REZM
5qnk4gr22ke7HJ+orCReX8XAooBF3qgyGsywB6unaBYACjuO2FDK04slukfbl/gJ1Kjpn5vqqZz6
fI+OTfUUD2PGXyuVfaJXZAutk7uNKr4EY/SYcmespnnuSv2qgsNUL4PreGAnJTQUEm3ioT8UJFPd
ENF/HNLDhFAlivJ5fUqc5ttQDj+GCdrtCEmeq1YlvayinvQ9a+jGBj8qgZ6MkXWf2ry9b8KafJuy
y4uVy/4TXlH8Smwr/dDlpfVBl8z6A7GvO5lq+2nmf+ZxUYV0YVGw5V/4EAuNJ75SATkqg6dI1+pf
qpm01xPaHncVkmwwXU+x6VY5giCu6GDZJFA6ZKzMpFmnDMkD/kEm1d9lcHxgO1P0qZvBP+TyoOwm
WGtDL4oC875CwPOhs/qBKQstOJATEfVoZ+4rrc/498RzjC7xrjf0ZqdpqXKF3lXoFZZ46pPg1AIc
5c2Z7RWhAlGKqz1k4NmLZGoDujdTf5aTsfSi1qZFDbzATSWFbMgPIVaPbSvad5WpnKQ4/TYFtY/A
LMpQmcM7NBXE8pif6pW1Ka4tPcivUYpzDmFvqIek6chPa9hkrZK3kx+FzATo6NzP4nd7mLVUfspw
p6IyoTYmjW7SS7QftLui0j7LBeXVNLlVDRBMZmH86Ilx9jQnjuKaysV3vchujVh68gsB83Upj1ds
oeHlRQNkYEKe0TVLHIgjhOKCR2p2uVLY+35sLTJOTb9vrIhZVNnPPwh5GAKvjrJulqobcYLZaE0f
9dIy4kPSWq3BC6hNoLodgV+APBwtF859iB9bcwwf2kHv9zKc+R+hqkXrr+OxVJvKWdj9eIrESCzV
pfNQDLIHguRhBteOXqRG2WfF13qUvCqL22EDAANNvW+iNrC8jLfzl1DiVXRyAGN8ahoFJ2wiGHEL
Q6x9IwsVGZ8A0PADdRP1qCI8cNI6K76WmhQcgMTjpQ6gjLNiMbpKoAYvvUpZR20m3hRTZJffp9a2
XswW58yKUC/XJ/8JuuPweyE31jMFGgiqkwAYpxVRbJIAkLk8aQPoX3tx66O1eqj94ntrVdODzJ86
dhl9Xrlpzb2MNvprIIHkQFdPfQn8tnxWEeI5dsgwugYefN8yp/St7lR+62AIbVdT9vqiGzpvhp6S
lxNpj53SXMtW+lELR/lQW36+x0mnPLoF57Ms7/NWPCIXVnlOyh1qpekUNOV171cUMazhSe/I72ur
Q/DQieyjWSG61Jat/iEC5NN0ir8f/FS7CtTPMdCpfOyvfKt+9uuvAAbPfVgeVUFRa3CQoEAZxbhq
Y9vZm/rgfMzsoryzrCxFII50r43ooVRFjxgXFFJG9zOuC4ZGEU0GU3QWXU0Bqed5QgUaoc7gYNTN
JzNObU9E3UsWgBQKdLgKUlQKw05GqjYSJ79BElzIMQHJMWYZnswHaBk/+2T1e0Hn0pObvr3Rm1ji
49oD75vuSxVa3/wh+WEVie/VY/2Rfh2TdDWAUViHvwUQ7M9teWjRndD6RE5gXiHLHZyNkvubRoYB
RimTX0IJXV4Z9fFdIUUP6AkTYTsAZsiOusC6ep6q8icayuOVVVf+SdRp71oOIrton6ce+Lpz0fgU
4SicJQVqD6jgIGaj9w+SJrlOMnxVmvrWKHr4leXk1ens52zkaSUVFGzy1t8FiQ8qbkTVyFTNb3Ej
wwUYImmkteJjNUjJOego1ZgS5P556IjzJMWPWt+8Qmy6G1pILylFvMgNMnwI8wCVjHUmuipeFCnI
PPQioQM2qQ/KhRy5jTyeUsjgERdF0BQgJsONqS8By0xRzURIShEzTyja4vtCmn6ia9BAsoC/8tVu
LxoFaQEpYf47zbO9CI2cLMveobR4EmmXUvFtvsbMqyMrbf8cmuAlT8WzHOQPUVp9rBJokEUpDWiw
dlcjcHg+TsW3dmiCpxDASKAEPcQd1M9phxIyxfHyKVaE8HSDiG4GJQrMkt3f2rIe4PYE78aYKnfk
mcIH/RxF9SctQgs41eLiVmmhvHOjMSGfZWiiJAVgWgjS8+E+04f6NtCZXAh6M73LnAqxig5PXIn2
VxrWN5EafveB07pDqH2SEdo4FBqpoWUWyr7IHP3RzOOKIrA+1pTaoEy73I5Y64ipgOcBQ9Bjpgfy
vgHCAGBT1iUTNGm7L8OHsvt5+e+vtbD5CDJYIxP6YDpD7w3ovSS3clRNMIcoh3Zya6+wXVTTdMjq
lD36drPu2PZowFpPTNVAX2jG/8xAvDdrUz4XemNOILqtn3KkPFVOvgPu+A3F5F1vtk+Xl7m2jZrs
GCacMmznEjKT4s8LRSiDl3bwXfsvWW2/XrawMjtsq4zu6hDzzEO8zqJVJfUzjR36xt6O1/PvITh/
V0DjaNzS0zmhTr9TN7gL1ppjby3Ofaw3bfO0nMwa9OZAFYNCmtVJvmurfvBq1QJu4VaZO2VTfJbi
6PvGWlf66SoAC8sx0XBlAH1xaESWt1BlopndHIrzTLg1E9/N46Lbc7bzti07gLRMITY0DCQJl8QJ
cdxCfWfQzTTqT40PULABWRF8vryg3y29P63oMJXBbqTAf7XYSkZjaXob4Dd3/pGX3fQtOcowF1vX
8+ikegZXteNd2bsgvF34zF6G2/8D8936Wm3VBrRCZ1VfNIopKzHWJCHpmbdQbVH4OVsHGKIDN+LN
w33UvGyXH7fwJL+xW8vFs26mnfiPTtPl/eLDBOCt1YMZ1fK5s+kEo3kuZQsXO6TIwKBLH/SP/tQC
Tq5qUwoP0dCZj3SJygf+v0lAEtAoP0BiDsWuFK2t3PfI373ytA5Q622kg1EK9UtZ5Q4vqQ7qKqLy
oUR4hGR/mvPbWv4qzWVFI0rqG9Dj0ZXvlJSSBptdoK93RqezJ141aJu6GqLKrxZSAechhSiyL6L0
E3pZqZcJSmrCYvCJ+OjI+6SZVSuqyUfP0rI6JmE6m6ePEP0p0+bkJNHTL7rq8wwNYYRpqMydEydR
4f8nHFij73wejDGixhyWZ5Xr9ZpPBrH68tFbg4TBNaBBq25Y1Jj0xV3S9JRCQAwAHdHxeZwVsPUO
gMWMo9/zPjxs0TWtHbK39hYRBU29BIUjMBa8LyPmpXSHN57pXV7Vmmty5JmnjIjtwMz3/kgxF0Vj
DqlXcn7Bk/6RietRekzVzwiWddHGgODKiuirc29VQhis+ep7YxSZYvgVDPrhPdVhHmw95a0BIfPL
a1qJIe/MLGABgd71jlMyji8BSZbt7iFKkpvLJlZXAjRWhi3xN8ng+5WMNRVU1FSZ3bbUE+Qhh9LO
v9pOsTGkvrqSf8yYi3Hj0TF9x59HxDXTPKhMHU2In1xeydqxhntd0zUoS226eIuPEnDxB3Vgt6ys
O9jd5yCXDwairaK88e07v/uely/dJJH+fwx0sXH81vfxH+OLT5UmfjwYukbpVHv1kwfck0t1YuPm
bhlZnPE0mfVXVYwE0O4FPwxyRDvfQkStYFHebeP8I97EeHUagswYmIlqQnGICpoTll8ezaC4l4Jy
f/mbrVxawDA6JH/8au0P8C1oBilvYmwpMb6YjpPQbzrDYboYzu3kRVaVvzFoAWEGU8zE9jJlQvKb
8gbJtyd0Q+LBSHsQlqJCgSIhomoOGwvlXunp8irXT+Ybq4u0qY+YCknmk6kec9jq8oOPYLhbwJuf
HRwQ2xuLnL/QIroyyvLPIhf+3er0QqOLwRfsSzdt28OYC3rcw+HyslY/nsU4MdQ1M6xtYYaieRDV
HZNLhbYHV+tGDWKQN0X6QTAp6FQbjAXri/rH2iKIVGM9OQ2DvzyVCbyhxXsNGHG3xci+agZcI7Bz
BiIMe+GoIBYIAUpwIiPZYgjThPwnARmdh1t3edUjvjG0yLxSnepXF3AmTPWLXqXnsDb/Jki9sbDw
h3qRmoJZetkLuqfcNtH6vevVLa+76i3eGFn4vaB26PxbXKjWNH6mEGqr1g8mf56mVpwvHzd9/lN/
HOs3phbejyZ6HWcJJc6hT6uSnokeP5gZed6UaNqB4QXKB7lpHvVOFmgLBNpD0t+gBq72j8EovPy7
SKoddB7J6GZFR3vV+p5Gkb9n+MummTF9dtq8AjTDjOsYUCMMpjE+DJOdnQanba4dWQ1A5dn556ZI
iuemNcqzkYWJK2heuFLDrKefVvZrYbT06LIUVZSdXQ9IwaHsiaCS77x2A/T3mZOL67aznQ+X92f9
5CKQM2MXNUbT3/vtYZCESHpuvV8Gh0qzD4rU7xQ7Ol42s/rBmamZx2lUmUrcezMqRPOBGXPrlYBx
OyWlImO4YflUJslfhFSDAgEB3aAPs3wkDLrtt3nW8CjSnLM2OA9xYIJw1k6XF7S2b2/NLJzzJHUV
pAyt7PXyVd4fE+mIiO9lE2slDxDGMwWDOVOlOgsbY4j8ZkvvkpJHdUhvqnN+CA/+DVN3e3E24Bbb
otdcXRSKBtBGQ7rg/L5Lb4I4dUUijg5cRU6vmMv061OtfL28qC0Ti+vYZ3WTWuFENQ6tbSa4gVhB
m7GR8aydNnCx/7uOxWnr5VbvRD0bkW78KvVk6qGI6EIY8Bd58FtDiy+UyGEoiwxD1mjd0/zvh+YZ
HPDGcrb2bBEyp8BKI3VGEU3ES0vPgOvB/w79xn/7NItY2QVok5ezGRt6+cxPPKOo3T7e+jhbq1nM
a8SplQdmR0geg0cnMNyE2XF1i6p7w4ixCMihELoF2BdKsqKjbbOntYgY+OE/bZix8J20Z5QIxhq+
fkoXlq56CZTG3hre2VrKMiAHJb35mv2yYkRQNU8NvwpkMf7bUhYBOQEVmscp+yVzXSYuZA7WiFr+
fztiS+Upv6mp9oesRe+/8ohksvdjkv1VBPjn9hvzhr7xYohSaExOsxZpPNQTkkjSg6NuneL5zi3T
ijc331jc/AC4RTDOl0WZfkKk6om4O8n0Klq/2bVds0FgtHUGFh6AThkD4NZ80iSEMJ3k2ra/taW/
EXDWkkumcrSZYm8WBlvczBAFEykngkODA2umApMl+PvL52wt+39jYjlBFRl5bUYGJsKA8ewUzo8P
oUwx7ocJ672A3uGyudV9+2dFy3kqZG4HQ54wFyHbmmqAfBgCKIZ/z7FI5eCNmcUVzbRJLhx0AD0r
HE4A8R7zwmz+41IWNxRsSUJrnKVo8l0DCjIeXnQr2P+3/VpE5zAPhNazYR58AMjf8JwOx33qhLt/
bwZxABqbkJfS0lnsV+W3U2kCZfbUpnH1eKDle2/QH/1vVhY71qhAP6IRms0ExSa3ammqKaX+XFgw
Ply29DupXHoDmCkRgyFvQttjEQmyIkrAJ0M7O4tSzINa6hEMn+lamSfMXXrwd9IrKOtddxw/5uiT
ZV7+1Bzbg3Wln7aSuLVbPBNIIktDtcJY/pa2oY9pQlzhFfFLEygzucXGctdulTN3IGj1w+O9bMVp
CdqqE6LkM48+ouaBcz8Ff+HwGGma83hHljVrEb9rg0TUmCQY/9B7rVN42MEwdc5WqXRlJZT+eJIY
SI/ODIDvQ0WaW508hrzbB6X/Dvr6tpbw4bXVf7p8QNZqOe8MLU58ODJFCMUKfu8GDCTEk9aTcdvu
ZPRYKJ5uvE1WrVGsogqsKKrMXNr7ZQlTT5NW7iAuReAxoO9xhAjnGD7NrJPh1SbX5UospGHpcKOh
ZpTtZVNKA28rF8U4Qc2q/jIfx33olV52hEsr8ZoruOLg9mZSw8uP6tO/39d3phdhuIbUZKgDDWaT
2wb2rCu4kG9T3tuefBBMsG4xKa41Tw3m8WXLgB2VLV6EyL6ylEQqmchU7unha6BCTuhMeQ3y1p76
HaVseTezv+v/vijz1uwync2SsO+qFrMg+6tfTGwBJJR9cSU5oDUub+nqx4QYFlE4E2DgUsFr8DPH
Rt6MAVrG087RLHczGejGy8Hk7LIhpdum1rq0cd/Xjuxvck94DKHFRNfu/ZF1qg5G7wxWIOMZGJCX
7MP74VGcG0+93hYLW3GR74wtbmMR6cj4DHRRR/WDHglvZOLw8i7O524REN5ZWMQeaOsYHZZmtMIQ
7aZ6cJ1+huomUHBtmVrxYQbVG1wYXBq0hBdHMilsXdOidvJE+ksx70uAU4Hx9fJyVjcM5RTQOTjj
P4oq0cAEDCOEo9cKfZelLWCr6vGyCWXekuWWWcQUlgDDyx8cBYmKsJ5VM4wEpgNW7JktVz1Px8kz
D8kBHNjDhr35I/9pjyRE5TKTvi1y6qDTJ8ssa1p/O+UAFvAYPZqIjM3KzcXPLSKP9dWB9OSzy8Bk
ll+J1yHdZIvV1f4+PcOgaJ1SNJU7CmK3syrX/6FLv7qhlNrgg4S5E2HY91eqLKasDYCpghUY97PW
znBy7oLb/jBrm9Wyu6XXaq3u6BuDi7ATOw1BtmSuNEbi6lfgWxKzC7YKanNCzdGGqqMvfhqMWbUu
RSDlYQjAorui95XQRX6+C91SjN1hNGJ/ZjzUaoDJhd8zr2Gh5uXIJYQ8EARfz3f3hed9+NxUQfVg
FJ3tyYlvoxUeWnt4hLOTBr+ca7RTdz0UE5RUgWzfNTIzkK0YoGAWg+0NmpjuVad0QO+l0melyuN9
bdYa83xGHB4tbYQEPsvVqyhLak9P5pekM4RH9E+TB70QXUzpQo5OI9pPvypjCB6cIRiOflJ2xxr2
Z1dNBvEkArN4aZIq2U+hHxwiQzznpoCbQEt02L6M8SZv7XbfG4YMUnHqX+Qgbk+9NmWPwCrtj5Jl
wzBmOl2fMC3pp9BK1lGtH2u+LvBzoP5TmyTqhvtadcfwG5g6IQ5vrC3OjhEV4yBlwLloi1N9PDOt
vGecRUGgqfHk67/oPaFbbMmoCBF6zCV4JrPGOi5izA3ynRAH37+Sp6fL933Nhb01scgULLMvmFqD
A80RxikNGArWyy0XtmVjsWscozptlIhE6NCK6+rHTJaL9sResphghvP7N7nzv3+ywWUOumnOxB14
pd/fcqmx1TZGxI2qHUOkU+MWNTfN3HqyrRWj39lZXO5BB5QqQjKtzoGvXUabvb1LrsxdvStyRCfg
CtzU9Jz/5NJDv13aIrLFVunHWovJEp3JyC++qFV7lcn5AZcyc63dWpp0vnxK1oIp3ObQw2saMBdz
EbcH02ocv4BSQY6jZ5FO5w5wvZ20ny+bmX/5nyv7x8x8kN6UqEw0DFG2ACCso7EDeHz/P075r6LO
2+XMy31jx0oh7iMaTZ6luOZv1aUBbXkGJ+/TJ3QSt6Xlt/ZvccvgiVKcSB4ACT2bV4zCovo3gC1s
P80iZDjMXfC8xWOzdunernFxAXQYGpLKZo0VzBBD/xpscsqsWtCUmUGE5j9ELO93MZBKGRDonPQX
nxP1ZtyiFVr1tnD2/a+BRT5q+RJNV6D9lA/G/ayQ4++A1/eH/Ek9MUb7FzIuNgccmQnwDDagp8XF
0lI6ZAovJy/IoVO2hWAuxRxbSKMtJpBjBgk9Yesd8/cwlxa1dC59qDziOhtPMVGh2nBha8nym5+z
fN0k8MBEvKvgBfJ1Rjv8DxMM1a7SoUoNa4t7+eqtntB/1r4s2lPjrGDl52MiqoSwfLtTM+T/Nm/e
Wi70dk2LT5oHY9ZWCmbiald/rXkQJ0f12bw3fs33bsvc6qJ4kSpzF5c3/+KE1s7Q1UHfzdZAiCTh
rlOYQNyip9qysliTLTFNIc0Q19xo3KSBpjcY3ZKq6uUvtH4d3qxm4YThrGayh/ScMDrug+vyKEGp
7ybn6i6+YmZiq3q3uizkayk0qdyHJQawyAuUvnQwgCI59bAMx0y8qkl9uLyqLSvz//7GFcPRB2eU
Om9eca7gUsp4p1XWcLpsZfUqvVnLwv8yUgaa1SZ+QQj9kCj1Lgi/TJK6V8W0YWnVKb6xtHC7TRLH
xiBYz9B8ihgucjb2a2sli3zDt3peBD1fJW+Z/da+9N3T4KCrXU3Hy1u2GotRabENILcOmsLvP0wc
RGohNRhq+o/plLij8xx1sde3+6Y+SB2tUP7hZZO/OynL+A+h4ywcrs2J28IBo+AZKXHP5vnxKbsD
LBef0w8gy3YhErkGsiA7iAAdigWudfy/YGtXszkHQizwSkxU6NbiigWyZthjz1jDnNxLH2Mq1B1D
84fkPL+3x5PKBmwJzc0n4o9FAxd3NJRCdfSi3m901Mu5kLuAqn+b7B1GrIf6lNeMIMjaDhKJy1s8
f7VLxha+Ss40DZIC0MrJ2J7r+lPIwFmlfoiju1IqdnWXbhzX37/+D4OQoc96bGDzl3m4kApKWC0G
hwOPMm1XHuNvJiLYKZ7rb7DRFFypzs2lcZhjF+dHD+OmSYocfx9AWxM+kqXua3uTYmyusi/WRJET
hjuNfGEeFnn/xdSwYHSxyBlZOmuHbO+flaN0hEfH2ywhz5/jkqXZ27zxjoCvWqajsVRRjPkt2rej
qnolH/J9vqnDvuKKTYd1MdRD8wKepPfGeJbreuozO8S47g8rrAIvr/Nd4Tti/68P4VtDyy6GaiUa
8BNoqUfjTjUYkPscVKek+xRoMyf/xolfccgYc1gOA0QozC+uV+HHdmNNPASV9ljo91LyFwWzdwYW
V6pQ8iRKDQFtWCRD+Dw0lOXEZO60tiGUad0tFDWCKRCRnUF5pa9MqSaeiazB9aDU8QY0fCU8WPDC
GjOeHg6HZYECJiZRFSSxXl9Pt9N5QqBzhNmeWTvv8jdc2da5LoGEF/+FfM8ibgvwKlQJg8lT8591
eCohl7tsYEVUC6qUmd3WBIVNzWXx4bJWp47kd5S+76Ovc2/IfKjQa/DKG3PmSd71J3Ny+2t9i8F7
xR8z1fb7mUutn27h+2tgpmPPYDv8La39nCvfzOJDKyNVYj6AQtzYxLWvpc9rpBul8uJY3LisqJyg
iQoUS5z7PGdW5sXODqO+EcnXPhWhjKe7OcvK2fOC3ziRxtGbYkyNDq6d5GCVVefazZY69PxLF47K
gnGRwSeOnsPnem8jyOJwSCYVYFE3ZV+MvmZEuAiqQHUHUanooXSa+snptehbm4+IRccI0vz7zOvd
T5i34c0yoWgaEj2fOq/zb7viJLefNg7kvIblGg1ayMwfzrCGJbl10tZBJnQ4DubnKMTPJ4UbXR7a
HfRoe+fcOtebErFrBwTtcsAlyJdbyvKADAqTQL7VcgeYuof8yYZNy2aUKna22iWrlmaFdO4abbxl
IX4cfKZzQ6P3alX/CkPkMcyLjzmzuhbUPpc3ciXOzI9r2bQppK5IWKEG4MyMVR6j9SjD2L3tFkKr
3MgxNnzzqiVa2HDeQloHquL9kegaJUxqh/sFi5gcH0NxrQQbp27NW0BVoeo4KVAOy4MfjcrYT4Jh
Z8W/8s16F2uZ27TfZPlpQqny8satXeS3thYnXK1oNRkatjT/YNU3+VY7da0bQ9z/ZzELp64Y9aRm
gv0aDujqoIFx0u7K79ZjezPzHoPk24oia26DwEzCwXQ0PmrhmqqMp3Kr0xpJYSSUJHHU/OxliLLI
8+XuIRA1/MHVN8fYsrt22i3o2az5wNMjXByMpIMUJzLJqwwLggn9DEnCXpqVdIany59s7QS+MbQc
1RL6UCQ9dGbeKECr210E1WTSB+NpgKljizl47Xy8NbaIXKgE1WUf0l0K23SC94cShKi2MvrfWLSl
G3xrZZHvOCVaIHCmDV70OtwjujI+BV//R/UYHU/EWaGE8fLX9G7amwfZ3W7grd04iyIdTLQy/Ttt
8e3UyRxztUJPUJEfCCZQName6B8VxgO8zFenjUu3hm2AzVpF2fN3L2bZhEkEY2JmNPSclTPD7bb6
KO/Tg/ASuG3czIgg7NjR/HGDzUL/6vd8Y3k+xW8iWm7mkPA15FhyeT3Gdwa8wJdP55aBxfUb0UQJ
NTH2nm/lr+VkHLWc2HzZxsoNoAnj8JgGOC8ry9ZBbfaDinjP4JkZTiSg4Soct0OC7i/MGDLjiiSl
PNMXCYg8jIav+biuPtFcvZXhL/w4065ctrLir+jy/2Nl3tA3XySbhF/aHaErizJxVzUzS0w+VK9N
iIaOyCCP6lMLgsDGGr/HLTR7l82vfC+K02CieMbY6LAs/DN9YgqdCmqJVnOVNw/F1ltm7VsBYyB/
A9AAB8JiEx0n662wJgkQMvSlvmUcTA2NsSH793EZpnvkO5CuVf/kH6hTM5xgJu3hrDUNCGLC2B0D
9U4W5uHfbxgcccDYqGKhcrrwiAOUp5nZ8Rxq1IQxB+jjsuEvvgndOMju55tKDvD+SGgFxPpo8GKi
q1CFbt2oev7XiyAlU0CxzDQGEBm8t4B0U1oIO+CraIjVJQFLaLTu8b8ZWfia1rJTJ7b59I3zojRf
h26D7GKteo0uEpXk3x+C2sn7VbTtUNtOrfWeCsDxOo2ZDjLj4hs4NbEv8POcafOxtqDXjkXNi3Wq
q5eqyqVjqEnW1ujIWqbz7tcsLnLSpGkwaD56UDsI7bzaS+/9z82JTPGY7nN+zO7y9v5/DM5TsmTY
1h8IOd4UsQKRGPl1ZiahN/mi+dwOPbNtyLXc1WVt3UlJlF9LitrcprITzrSA8F8XIVxLo5PeMxII
FOLyr1rxJ84sUQVBBz7lD63cNHJyptXRCJGTK/jmYFfZ8lgrHoUXJy9DmwIMTHmLYK3XihPrFctO
lGNRnHr71wgr/uVVrNQ0sWFrgCTAdv6BkIK5qWxg/yHHCjq4I/o4vS6iKps5n0EuoZC1083Uh5zf
7zaCzopw+vyg/sf0/NPexoPSKbpaQL3ha1cIIp6MqHc7tFNV+1GzXkvJ8vTh25BtlShWL5PKtPCs
6cF5WkJLR1urJkcB+JPe2Efk4I7+cIy89HWGMCnxpibKStijLviPuYVzULI2bqTaBrbkHLP+i5w+
T0gHoNXt6aa97+zPafZ6+Zv+Bksvssx3JhdutXWoGTdVx33ZD7v+qTk7z+Me+jCWaT7zWFQ87RV4
2L30YcOwyie7ZHjxSSUY+jVJpVrSHfRfMzfO9+4qvyPBO22T46x6BQYKbcexiYZ/ULeIeKrhi+Ho
8pGBu8mFfTQ6tP12WaENH5o+QgBNMQUcaEHenlvb0H8yM+u/ykhgfU8Y52RqVBP5lq+ev+cfe/Dm
Zy2+d6mjkFeq2bz5ysE61V4oefM8yhHW7OOw1/YGnIHX+YtmbATTNXehshe0WWRUypYJCOyBkhQ2
nOscBQp5cJso2Rlbwzaruw4odO7vmKDAl05JC/RRCy2Oc+k8wHbq9sKH9/pp7B/UGL5zFBpEuC/p
G1Rj6+YNU8ZI/f7FMSOL0xlcVhWy1kU4rKbI0UoD1wtCe1edtVNyRLl0N+3TfXAIN/zU2rZyusgd
aOPiJxdpkJRJUZnPWh5haU0Mlpqfwkzpvmm1v+WLtyzNt+uNQyxB7U1Nx9YmsdTtBk0dAF31upsG
IBgvb+Fa8Hq7qMUO9kAIFbni8TLypq4reFI1dX/ZxNo9+J2hMjDwm9Dl/WqaONVbOmQkRVJw0lty
u5EyXEijp9hAsq8txqTzQpuM8/AHdVQnQZtUh2RHypR4NcBPhFH/Yi1EYVnmwBMkFw4VxnpH0kMV
FHH7LZRveulMs8yNu2LjCq/FClqo9FoMB+rZJZEF2bA0BjlFiP+RAJzV6fUDKn0bdbfVEAg/EY0d
sMMULhdnuq6SSXEaPn930IBTxQfjblaIRLYNuedTteWZVuwBf1FnehXm8GhnLk+2MHK/SUvF0wsv
OM0j59odBAePI4//6LCVL66MTmGOZqwFqdT8oF2YA4A6+uCfiPBi+CpEkRzomF+X/4+0L1uSG1eS
/SKakeD+yi2X2qskVZVeaFKrxRXc968fR+ncViYSlmj1nZmXGc2pSICBQCDCwz3t66Ci2acMs1We
QVeAJqrusZshS48S6DdqJeQ7AF/OsZ7QSYYkaAb6TJAEx9OIkbIRhKNZ0761vZofe83+5lLUy61Y
G8JlK9dvOsGgsyzSXbo2sl60iFCzwU8Ev9P5IVK3dWlnViEdgukj1VYdSKJCcO+w3U1gNw+c+1bS
BRN0nc9tcrtXV5022gyVydJ74ldBckx29o4EIAeQ2GLn5vyuPDfFhSFwGWsoAqMksHUjhlCT2b1V
Vl0L+owY0ELQQDE8L+2fZ+7nVtmmn8TZQqtBgcwGbjb3IYcczXy4Hi0u4zj+Pl7OH1MHGooN538/
tgdIGwMUDukBsG7/MItjMv+4buKD+5LfOczSINghgcZ0A/c2mCtQznU5LvtOx5CG1x0AjAxUxVNe
ax/QJqjt0U/9J/1LGeZfxz8PH2hAIAqC/BAtCLwFzxc4FWMMcn50+XB/hNW79lp8NgI10sPF8uWV
PNF2oqwOXAm6pQgi3BkwQIrttAO2E2+Q+5GaRygUg+FEl3UjhI5/aohz/DxBwUPJcY8Yu+nW8ssg
BsTayw7sYVD8efsSe3iyKs71taVqgYZ3oHRRjU+blkA6pbqPFwgH6JUquVZEUeTUFufwmblCIbHH
9aUuTjBZa9B2kgtSZoFzebXVlx5KOBAvjCFpZOzmQkK6JEAXYb8wgAooosPo2zgvMFM0T62sAAo4
CQH3QdUhD6otmPwlhBYLQShkBJWSU8b+6MUpOzHKecRATWWJTQBwKgzhponXa5hWmN9b97lFowCp
09Q/2ws0XYv/dMSAD8C7EYwzSDvPjxgk3dM1w5AXHqn2Gwk3DARCqWr1EgD+k0DW0hEdMQwZg30T
teZLRUMVzDMrwVyeryvOvUn1Jz2rAzulsoHzy/yG9UfB5IsOhA735/KohjrulqhoBxgg3dPUXTy9
O83XFSz6GarBynIPxZP/8AnZqBKOGhsN51mClgzTvgPDWvTrhsdCiWoVmC7ihoSx5e4Mqu+TTf8M
5nbwB+lTNGfbu+QXiM4GCIZVCyNoKAzziKcZ40YgFirQL/PmcAuKkOS7wfYAKfDwGsRUUpSUkkfo
Rzudd1ykDaiXAQNiQCPq3H2gYzitWe+CpDaYQ8M39zb0OV5XaMRD0+Iu+7zss6/JcQJwH81Xv/OM
m+wFXanE8aoiKAL1Ng8VvF6D61shdLOTX8WVB5oiy90NJOY+YIxHN01f11WJ2lI2+SN4o8LNTuxw
99NcrRkQ2MzNduabglFl5R653BzEnopxgf61lMQJ8Rf+f7sNurbz3U61nrSJDXu1038vNihPzvHn
61snNGFjOhgMhcCZ8eGPUggUYeIb18WIMbPZ9ivnj3mHsGmAb6KtAAQgSDbPFzHkZpwNMS71uPqS
0b8S8nPpJIsQBvFTG9ylBxKlrHD1afHtB2cNwTg0HFoMJhie/QTW9moLjT3guN71rRPmSqdW2d6e
5Hu0HrNSZ+kKOvN47STHPA5cPwkhmOH69i69SY/Gc7kzP8XUk1ZlhFmF7eB2cljzCa2hc+vWUrer
lqQMFhvvlk/ZcZ29svQYw7i675vw+mIFERZpJ7q7UPhFpOVzz7xy8A1dhLsl+j0FpO7/fDjA1TQV
mR9rphEAvs4XtcwKGPYhbOFXRnufQx4IglNvrlK+XF/Nx/uGi2NndrhiWrO1iVKOsEM+WIIbqJot
qQHaxaJqvHHaoAU5LFFcbt2hiRcoXnUdBE+r6b3OXXqA1sK9Ah0Oj8SDE9QqFEJrpbKDUYWYwgp9
gKjWFEgEZc5/GAnBBqGijvYApuzxoj/fIAjqrVu5IGmFSEFxi+l/Y6e5i7ZL51JWyxF52Kmtj0L7
iX+3AyR8oA2zfmCr2FCuBRGuA6bt990ukzUlRMEVAHPcpBY4ZvH04M7wSFPIxGEQGLWDZM9g3tC7
aH7+j6AbohjeKBumuKwkuew1D7CfDmgtTtH5XrakQjGbwAkMq3+aOuKVrhtqzY9eRlwogCvAksFo
RKF46gDzem4JAoi562RYW677LgJReTAjavtsWmSCXujBPgKM+vgfDhOGwFgbCSxJgMNyO2pA5rFz
KqyPZhAv7lJ/yd6m+en6UWInkjtJaL7bOKoMyXiBzKRFZ6dNl6IsvXw1FuLPiw7FC8kdIog+6EAy
HD7k0lEe5mKdZqzouhTIiMsDi+zDfo2gUyQdTRLdI4y9EM7ngnoLPaTz7+QMq74ooCX3y2oIzRxK
f4Vy7w5uDfy/46e0Cy01jpSM+O6I6vva3+PJ70OM4Qhwj6SUKsDaAqJ/8mO466VfVwdijPgxxm4J
Uj99ZJ0WSHMZ0SvYgXx4zAGyITIcuCAhADBEwwY4DDrHB3rFLettgugMyEErr82/qO736w7DkjHO
YXBZAViGcQ5Mr/HEjXU/kDZT+tnfGmw1IzSdvigYOn8rknmDdgrK7xvmyu/KfoNi2nXbgsWBpdJE
hw5Zu2nwWA0nTUCqFbPWDviGDFS6JH4qOAxnf5+7VqwtVqsCDPqQrqZ4UVFoXGVjY+NOcBzJUi5r
n3hP4QGCZxxOHvhPuJhCMxVEeC5wJ+4LUvEwj+wwO8yg6SkCOQsJvzCDoBSEZrEJxDI+Gg/ajDF8
X9tmgpkH0K7m+oOmvwIxL/F4/pRzRlwu3W0sk9rmlKJnfFxu+91wo+/WW3mOcbFzsIOisfYBVgOh
Pg/gpWWHG3tKUGR9YjvHDhVEhW4TDIbLs0Te5Thj/FwFRLYWkqrx6LfDvFNAWEsgDHjdqy8uat4G
d5GBGmrZthQL6jZIN5brFEAC71gMne8owELPG5hFzQNO22ulYkAs0fOX679AvEikoXBIYOZ5vE2t
OEZqUIrahevZUKavdRpct3ARDX+t8bcJ7o2nD/Zk1RpomNXqvtgO1tMWoFQTQeA8ey1uCZggIeWB
Snogk/Lgs4QPwyhiaK4JmM/F+JmaJNWs1viACvETW9nZkEjVoRq8VRL3F27iiSH27yfp1moq9TIx
1rwFynkDHjMahLKv7yK7J09j78daXGLhssY4BYhrzk1UXZeX0wwToM/xpvbVWtdoo3fLUD7rWyJx
S0HMQBMVfOKgX0OXk6+vokeXGHELIsi6Cpsxg35r4JbP1xck2DPcVmhggDIGM2Y6t2equtaQnUc6
DC29FiOIW5pJViG0gKwDxTK0tS4mAXNnK0BqDSjZtr5QJgE4SHB3Is+GY2GGwXQJvgnfdTaqsTVn
C/LCEPiy1J1xNEBg4gQpDa0M1W8SQJ0ehcgikE6y6ZfugEl+FD6RaNgAmbMveOJxXT+2aqOUH/S2
JoTaJ/WpyM2wqRdI1EJG3PUd/U4FS1mvRo4CBc8t/OPPd/YDuPtysaDXWRuoeWYg13HQYa2I5FBd
PCvg8vAM8LSwlt1lE7eo0q1BR3rwiy9Q+7qHCH1ohxQdOF8NWMlT2gO93FTcKaqGSAhUHdySy1Wr
qTYKmlUaxpohNmSETeWxTijmLHfdlx4xWpq2Xh40pFGALbCJJXA+8NAJzW3zZIRyIMpE9042+C69
sZM/7StA9Fdl6lQaIpR+ydAEVaGqzONa88eqBFreCjaQyeVTRBopuJtcuOW5KS7UW1BdGLOtAjfT
rfLChsziAMT+UfEINSwpjOoyvMMYQgjmYDHcfIH2sVMrBugFGMtk/rrVD3WLopF65y67P/V0tBnw
DgPYknFd8pmn3vdVP6RQSssriGhCsh6qh2T+dN3IBfSNfSQM26JSiNzaugDRaGY1QMUR5K4mzZ8b
035zHSg+hQ1kbHtMmCWq5hXQVJdNeYkc8MQsT4rRDP28YQoK0u/O6mGhYY2OdU9kCjSCxA3LY8PE
BAsEHImLV7SHNJsLxWIUJAwUX8LsCFxGAHZ+86N7YUmikyB2wB5uFyY2gL4r3yUvtglaXWDZ8kH+
vgLeFrFk0fbVh9VF1ZeACC2WmRT5/qlJ9u+nIVnT5rWFEjXGmEEstvzIo2k/gSFy2TWbN0hDx+Xt
BmcBCyY6QhgIuHCYSu+LXmkbzU8ziFS2FtCscd/tr7ul4IiB54OR6LJpRFR4zteUV4OuDq47+eui
aZ/rQbePiqMm/kg6vfEzOzG+XTcocpQTiyDLOLfo9mSFqjaIITFzizYFuAoqDwxp/hbWEFiX9/ME
B+DMHpdXObFejJTZY20RDa0YW/Xaz85jGzDochb1LW4aWWJ6+VxCKfCfbQVE6XyRSQt50MSef4F6
tP2wN8G/ALY8ydcTuQi+G/I30OWpYFU8NxM3ltbPNEOpFPxt+tdMzjAh8HncW0D+IQXB6D4fG90l
mzKrhQVjx+CkeYQulgE6AvfI+ElbWfdVtCDcZFDgBsQAhBJcFLGGtNBIDl2a2J72jtY+Kb1s8EXk
8acm2L+fnGKrXQ27YY0itP4hvFTUn7MueZ2mJAAh6xj8B28HByohGEdgNTLuC0HrfW3WGu9mQDQP
DDcfH6qbkrFDRkogm0cU7h5msFnZAUKw/BMi6Qda2C6SDUt5qYbvzp8ORuMK0xDhwQWMyMQ4R863
ru+NxYlNxHiS5sd2+0niTBJjRYeVtW1VkGCjNc1zTZaxpYEUGo+gdsPoxqqvT2WXHywlkXyXDzm2
89cWsiU2l4TiDHpg/PWBGKRMGpBrPiX06CzzHTRLMh/a84B8vjrJzUr+JtO+nl9RvA+UBUteWsD9
byf1uNn5ywI6SW3UI0iWu+N7k+K5i5L4dd8RfU2gX/Dj8D+XdR1INtJaVbTR73LqN0iLFRnLj2i3
TyzwRZ0lTnug2PAKTDUDA6zbe2ete3wcCVZTZIZd0ZhgwmDxxZRUPpegQh6Ajm7m18K4KSE5rLmy
0TzBsSZIgjE1AWwjxrG5MN8MmPVJGwyoFCSdozwnQ5TRgQYOOoEQ6E5kwg0ie5oLaDCgyKjz8WfB
cFKLxqMCiPDYhHP9iFcchKnXSCGapLEv8ANyaon9+0nASsDxpxcUrGp1CVah4TDIpr5FVzLya+Bs
UPzF3BcPPFm1YqOrCinf7WHsvOJ53qVBgRqwz6i+ibSReFHKRxw5s8cc5mRFwzhrTbrBHuMV3wLN
a3fN6/iOfv0YoHgejftlDK8fJtHnwmsagqOQpsMgM5fnuPa2JVMNnVlomnpG9jVXXjI9pGDEuG5H
4OugHv7Hjs5lN+wiBbG3jpZLMZlQ27IB5e6baLQyydXPHlpcADszxPk7lMIxJEpQXcm2BAjX6UFX
q6Dd0l1NutCsSNgvpmRtgqQGJtFHYk9MZDfcZyuHctYJwziSugus/AdtPkFgbNE+pcNNWz2Y0jMt
dJRTi9xdTTq3cBW9Z4+KeFeUQffCHHOO0DLztrvx3wCJRacNuEMXg9K4IADgOffNTlOKJO4oAj6k
AzxMHHzZqPvjupMIDxyqlZhkYbNIGFM8N6K4ndVgZGT0VXtM3jO7svZksoYvKSnin/kaT5C9V2J/
7dGfoHa8HZat6r7UWmW/mkMjC50Xs0PsPGLOjr1N0bO4YI5pM5eaGGSe/WX0EAQA00L9Ng2swKQe
SIM9pwvKe8a6+S8meoQH5sQ2S0BPYkE2D/jKKuDA+SH7SRmqtdi3/rRvIXXR/QSB2XsRSZuv7CPy
h8dk3xeVSWSZfH+mw7ibreQAi1fm1EGT1TWbIC9q5Wi7Q4XXXJL83BptfE4mDPlBjwM8GFSLvbJI
+tfaLkYPh+sxWRpQTU455Dc2YEa3qXD2mHotDhlGuI+xroAtOx5IUFXlgh6l4SD29Ol9l0CnsDP1
1M9mpBtJraoHSEbcTPZi+l1lFo2vNMT6UceqfRurFBNyzVLkvT9oFgD7ih0XoTPG9Gj1Tb1Xy2VK
PEwM1qgCkkzzDGPWg9mYnbuysJI3Y6bUwbCwOj8kbqEeh3HDsnIXX1bi05I95REJzkio4ioET54t
/ur2848ZTO/eYJYAlzllNOMG8/R4ABUdHGytFpkm1EUjn3kx8l5U9cBdif/mQvxgJzSuS/wA+HFQ
31uo1S57jOdnwPuU+zVwbpSDLjvJonvFRHUKU2Xo96Jxde6+NFsrxdlQJc1v9U/VrYXuWHuEpHWE
1NLCMFSGXnDj559lOZUoTJ3aZdfDybGpW7uGbpg7+DS/c+rPaSllzxRdMHiFYcjVhD47uhLnFsyh
wNh5ZQ++dTf+dN+22x4MPiBrmTqUPBidGnle9809OnNSWjphfDQt0ApitBkTMXx2ri3boMVkQM/q
4Oz0YNs7txaqOr9YI6TQQXZVXkSDE2tcCKLbqlSUWVMhSM5wt9UNPTAq6v/Sq2V9BCC1GB8Sqjuc
j1b2mA5KBy05e72n874mEFmwnyQnUbyef4zwab1qp6QxahhhFRYtaFF0/p/cbxbVr9eNCf3w94L4
tDupKDQFTXPwE/NTYa1eilfUdQuiSh8egiBZYJQYKIVxaYexbHbSmzl6MKBxdaM8UvztfowmBqS9
Gb1EsiJ2Yi+8Ae0qmwG5QDPNmdOTOovxYMeUhTKFWX7Xt2/T8Ky6vafIEm/h5mHEzAHvHNTcecQu
bSDB5upYmR7v0unb0D9c3zoijE4nBrgooTfdUJtFD92ywYx0UFQ0w6e+Kh5bPdowqpmQHy0kZKmy
AC0HeCLYkvPqZaPf4ulnur402X2id5AIDt3EhnD5d33b98N7qwemAmEqVYYAEaUCQG3/sx3c4eiQ
zm5uo+MG0far8vdgPElFEEUp7G8TIBA9D2palwzoDqGfxwjTf9XlrAj6PuH1jRf6LIDfrP+pIaXi
AaCoMC0bSnYD8N/uQ7wzfH2fP2R35q67j78r0nKjKFYjpGBGAtnkZQNIKRodo3YTgEEKJiK0x3Z6
Iem+XL6W9HVcn68vTuS1p8Y4p8omHbyNCg5I0Ws7dyU3IEGRPHlFZxCXOCN4RfMTgwPnn6nUoBRT
qg2kF8nfOI2RBRmMOUaivHqDK9N3Ex0SyK2BPxf6uEgKuQMfp/a0Kg0uulJHk1PFCx5kOFaYjY9/
vm+OYbMMGxyoF88nbYo3yIngIxWpvW/G5XacBsm+CT4N2pvERqURo8sYYjnfNx1017qVxmiID9qn
bjIBfjat7XB9HSLnhhXkOozGBa8YzgHapZuBKkgnf4jcBzMqo+Iu2Zlw7nSv7se9LNURfB8diR1j
ffzAhnFhIaNTP60GqgV19diPJghqqzCuv5oyMLwAqoNch8ncwOlQJOAJvOccz4WOYL4OoL5b9yYF
dSzu0KB/pFKFZNGHQqnqo4gKdpOPwH2Svi0EKf7aIX3LrKgqW69XZWOkol1jNKs6ZiIYWpt3BcOZ
V4fUo58uZGf3dpBblZdYSsQ4CiUOIUg4wIjCGOkcbB0KSedu52BqkwDvNvjpBHRCSvAyz3fGUnhp
P962xQ5guNFz+/hrXBkQ0ZFxNBuCp8eZfbbbJ7tZmysdsjIFDChxq0PlVMPOabJ6P2Qt6rTF1NMH
c3G1I/AOs9emneo5Zlm+NU1vP2dJax3ruByDRquHg20q2v06VeBBLvTmlmK643kAiVS0Odno571R
HZS+A5kqbdxDm7iKl/fqz9psW/AZK6NxX4DnSkvREEzRuPkKmFBypONMog38y57jqGsUr8S9WbfV
/aHUY+l3SWEfRk3H4HdRSRIAoUuffhkutilNM1O0GJE4H5O9vU9CvMF2861x8y9e8ixN5hInfAX4
G5AIKKvzj+pWi/U07brJV26snR31d9XgfZT0WFiwD8l3idcJ7aHmC1ZCsPeibHn+1V3KmvlrhnfW
nemibqDvs8/ljeGiN8U4IRQJflR0ZEGJDBwdmA0gast+zomTTUuczIoFsJGrJZ6a/ujSt+sLEqQ/
qI3/NsCdompysmRS0V62k2n1nKKK4JGfLapL7MgWwp0WrW9aNFUQvpsuv9Pz9NBTGaeBKPicLoVz
O0hU6kVToo1nbO4evVfPVLWHot+XWnR9z2RrYT/k5KMMpTuOINMb/VX9OtGd5Uj0BAV/H+gdAFJV
E8AQIIfO/z6p19XKEvTgizbba2ZzMBwZ37bosYtUB+Mg4FyDM1ucjdqpdbtbDMxVA5QEmBnODh68
jWdY+ylkrP2y8hc7GNxBPTPIHZzGHK25SACrmQ1UR4wnNX9M1feiZP/LtyGTzPtfiBSgLsOYesAE
gYkocoGhy2LN2IwF3wgVvr3mZV+Xl/yHhQELJ8B8ZOfFb5033MWJ1zxBNMb/YwcBGQSGH0yUNi/5
vWcHUWncOojRD9EYV37aqMF1C4LdPLPA7ea2LcgdU5Sd7GU8pi2q8EB07NfWjtQu+9Q77aHsDUlc
F4SKM5tcStSsKk1rB2RPmeke7Gk+liqULkt9d31pgmN8aubj3j05XUZfGeDqgxl7df52KjcqMLDS
jMlhMt3n66ZENxVwgIwcXQUqEDjl85M21aA/xsDGAGStGtjzvEtS+31KiadPyX7D7Rv0ldViT+0d
ZEw/o6gqWaworT37BVxcBCw7MzK3VT9Gqiw/CzFw9MywDmxor/Snd8mKBbEFNRpodIAdBeeRxzpg
xKLMIUnMyjRT0DwyZYQPjSu0LD2g6fwkkk1FitwGCRpIYIB/ZPWh8z3Wi7rYzJg1wcxnJYf+mhXR
9S/JsgTXMkug/zHChWSM7gxmo8TDx7KAeACvrqeEQO7tqpBWniyYCT8bFKSR6TKxeRBGnC8qb3rQ
jOvI2tls2tQ9uK9poKBHZEQ0MuwHpB6SAy8K2MAo/LbInfh5w3RaDuJFzEKoP5fDtp88ML2t0Oxl
QwoyKJHoowH/iFe9gbY2gO7n62sssuiNxT5a/qy47woEH+pJk73pRF/t1Arn/HHZFphS6EZMrPyi
jVMPbJCJQIYYhDOSoCzq6wG4+XtNnCPOud71GCfF4IXpNYcmytHVc7+t73OU7inq5dA5/PPH95lF
3isrZUxsMqNdX3x20wfdlvx9Yfw6XRLnhnj/lCO4GxCStf6+WzQMbKO/XSHvHofAtsobVEojZ+6D
lRQYNawkRV9RqAZIHeMdBjAQePOdewlm//OxXkeUEuc20N34kLTm82x0+82V0iuIPBKlWIAG8fgH
HS1XnSFbnY/ujCoDqy8rXo+M2AfVQQyxoRnqlM0TtIkLx5MV1YRmcQzAY43ZN0SY8yVaiqmYZGEo
hcbxM2N7qjXPTlZJxieywnI9jEbgvzDzem6lgJ7dlLR4N3fxFpQ0xvTwZwXJiSRKisygyABUpwvc
MVZzbmbI8mLQdSThUzSloRllR9cnD+TTr8bD+orKQCALlR9YXy7xw+uMKSeB287E2Om50aWotGmz
rAHTDO36SPMWsnyqRotwsTOMEpeu1vVBrdE49qAlUjW+BSVSBRApfS2PdFlcyLfqiERFtRQ3hEHB
/aknU5Ra1VyCqcRRuwisl0SBONnoJp6Z5v0e+t/ZYcy0cTriPzc8OnMx3NEk7ffbbLtoEK590BnN
5Cmxrfl0iOe94yrDjRt3jpekHZjD+k4NqWqhHOO2yd/1WjoeqIvnyJpt7am3rF2nzYAjFunUsGHQ
Jdxqe30xm3pVPSNp19tYybPvJFeUqMuX1NerrJARTIkOIGbwMVWgMf0VnnS4ANmxk68AR8zmm951
XmqqnjLvXfuLxHNEkZoRPiJvwGHHW/T8I5YmabvSxe1Ddu5fNhwH4jie3YElBgb/mFIdyTsbe/nH
Ghc3l7Ff6mmCNXtVvqvKMVPU79cXJEqDTi1wJ0Gbqd4B44+SfJ755nIYCokB4W0D6QyQ+KlAYl4w
Kc99oumzgpd7CiWoxm8OelA8WY9k9NouaFOELFAJRf/l5QEaFgbNRTXU4cGYwBkRA2MEqMU6XX5r
67QChnDoJcmI6PWBeWgU/oFiAFCX2z0gJOu4alH6GvH+eqJOWflorePkFlURNkOm3NgY7JrHFnQN
17/bR1WPjyanprl4PEKoQaEUTys6J4dmtCPqNsGACUra/xjHLBqrW3Ni/xcSUEP3p3UEnqaqQTu5
+gqkjLVCDeJi9qzuGEObr0DnMElxbbAJ7vVVJ51Pze+Gdg+VEL8cH/QOnAPx3yR/t/MqKN1KkpSI
DvDpcrjgWKhZWuWdAZkESu51Y7gtG+1JUc13pZRx5oqC/4kph9UzT95VlKxDlbbI/Kv+jsZfDYwd
xc/Xv44I4Ap4CxooEF1jBAfk3Maqdi7tNkCnBrAzQH8nhdTxO1I7vyn8MlLCNiCR/a3bdR55wRPH
HxgWXpYqsz3jXOTsR3C5K7XmajI1/AjWbquiX9yW8iErmRk+eY3dfm06xN5hAxld8TjR3mvJzVjs
bbK30uc2l0Hh2LG6tjAuCDt57wxNDnY1h6ZPRrbdWvZ8E7v6zWha+zRVJdmdwGHO9pGLwhjhaUjW
okXVzDdKfcD4oZTuVJTAssc3CLoYmgVDqOcO02d0dscFCWx+6D41UXwAOaNXf6qO8rlr4XJOTHGR
g7aFsRgKQiOUsY9q2n/JGjtI5lnSDZOZ4U5031i1uk5YkV7gfZbuMqQkSSp7VAvixum+8UWSvl9i
quXgVa3XvPHH1TpOy/ap3+ZDr9JP10+1yNFRxYKKIiggwLfBrQi0D1m6ObiNGVcsKOjBFWuBqNA8
XDcjuJLBuI8+OaZPMVvL5zIpkjW31BS4m12mvgNdPp+Oi+TmEuG1zqxwTg0h1dEdFIiX/pIHq160
2/wHCxJdmDf3yo5G5W6T4YBlS+O83OgUd0ypgTH4EtR+9Dl2JHsnmvM7Wxbn3M3alHZNcvV/5c4E
ZSRkqvhKsuEfkXuffiXOGZYqXoy1hVizaSCvRZAtgXQvqOQQCePCiRke11evTbZ00wyNeZI9TLTZ
19bbnN1r42eaJTtSVTuz8I3pRVUlDRfB8DXgE7/d8OOXnVyTVakj8NVoK+JVAV71FLNiOXjWNF/T
D9CCD6yoiEh1mI0Dff3/OgAfFaATy2OV13FewrK72cYX3aB2OOWmIXlqigpJZwvkrse4XnUFSFJ0
53bV4QN41oRA1fTBFFahcnBHiW8KPQbMzywVZrMYvMd05tKUJd5/JcEps0sPM6n3sUElFX9h7oHh
N+S+Ngq6F08Ug+ANTRso9FZl5P5V/qjeldfimEYF+uls0M/0l8/qJ6gzdSF5WwOQcQUyvlrRBU3Q
/wayCgNRF9n3SlHs0VYWwrYvtvVda45ge7zpqueulTW7xCfkxBaXaiXjqFAMlWGY4ZjtTRdM14Xf
ooYb1dFq7mTMAOwj8anH6co4p+loMhV2VwGteBwO/W7azxGG8XayDRTHMTybTKBa2UQvZ0ed7cXJ
ah3FgigHvVF8gJCE19wb0nEQoVdi0JuBPaGewldc1AJiD4mCyv+qbPE+0clw1JpqYCOAhSSYCaP/
b1M8MpLoCVWsFgegqu+GpDgoTiKxID7TJyb44hiQRtk4IOHAsXZ2bGIyuUtuyYMamUDKyhJsse8B
Ps8ApRpe6dx9NrjNPFglvpLpTUH9TMNpP4A/oXwujzLHE3vEiS3uZgOYAA2aFnfnmL4u/Y263Kft
0dLXyBw/t8uyG/M6SE1JKBa6+4lRLmbN9ZIQCty477p/YXAIsFxwAkSlVoxfnFJ/zSdNOy4TSNR6
pOOyFIV9rIuz9ts4Pwzi6NSphxy7y2aH5/sqGvaMMB/TXvtU4jiiNBJwQfSYTSBBLlCutV0tkzPn
k0+UEOfE65w4INBOj00nun65ic/bb0tc3uVa6eCWLc6bOWO0A7Ik0+2ASt51I6KTBvwFYj/TYr2A
tq7zNFbG1IEBy/lhkZexsyQGRH5xaoBzxn7uproYYYDsnGNx7BAG/w3tnOizYMAPMRBchDY+zfmr
CAIQdEprfJZqah9RSrxzzOyQLORHkoy2pKIizIhPjXFfpltNimFVzBT2IUY+08ZT3hiP0oSJ6+qL
44GMerA8Aojd9W8lKpDZOkCJsO1qUErgYtZa5uaisYOdH4if+mTd5cZe8btwgboKgXJQEULHQVYg
Y1+IP1ynVrlrc8uziTRaBhcxwxIkALZ+UEfXc+JjuexmIlsku68uzGFSg10x4Nj+6COe5HR9PW5V
scDt5+MU6NEv5pLsIx8Zdkmg/YeGEHicfttjJ+TE3hCvLYlVLI/lrhb7jGxyfvOBN77rZpnrCM+b
BS9FTwFj5g53HMpKrZSlA6aDRSq6rx6roAZE29t2yQ+MdAbmFEq7eMIdBTkn2heYpL5olWx0ss1i
1FHhfGGSPFWUhKPizaOHJgbmQ7R3KeRLuMrfFvn7e+7nxp5GUFxrL6yiREO6I9kOJTvs6rpvX5Vb
WS5rCL30xCR3NiY3cdSlHnDpZVq910s3DsvYHe6I2cedX6OHOff3je5n7mNvR28NqXSPNCtFKXtp
kGTPfRGMtZ2Hxtz1HgEAMszrFGVas8i712HYaKAmoGarjRXYmEVPg7af1dCyFQX/P30LrdRlM17U
Iv27tmYXTHHkeVL19UeuVp0/mmW7G8Es92gbU/6czkpX4i8r+peqA1ufNyagBXa2GHuVJMteHbWi
9wyQZd+NiHl5MFK9LrytBC4+6Gej7MProUV016BNCIIncMyDZJo741qSLz2dcYGu5OiAhDwegs11
/8OFBsQzSBChTgysPfPTk5OmoPiJ6X1kdU6Pybyu8lbM0LmlLVmL6CpAcAQSmTG0XUgODZZRjOgl
QAULKC00prxZu2EFa8gOyk4z2xY+VhlAozJiLEDj+Kp+OVmgMxtWbNuxO3QPv3K68fAt9TpfVkYQ
Rn+8skE0BvZozPVyHq4saqNvGarR019jqNQeVFk0kGKByPVtUMJfzREZqEF0kDFlC+w4Bk9BQsdl
dem86l28aBj1UNO7cXbUoInVQZIiCHNxA0h7jPEABHuhjjZuqQ7qQ+QIy19gxf8gpx3/2nwIx0VJ
ZAbXXV2YirOCO5sjwBQBX0BdSWxaq4ZnoLHL9uMdupWedmSSzpV0vkTkiohJ0MYAz6h2AZbatNgc
lBkXtq0WD6jPeSo6nQrEpI1tkeSlF0zq6AACLPTbFvuUJ6er1C0LbAqwld5OQbJHQyFg784U3X42
rZ/5K57wg68EsreNyEfYTW3r4PsF8wh3rIfJLovOBYdOZ4AUYAKtU/np+icTRScwmjioUrhoofF4
qI32NM3UHppyxAxtpfL0MT/kuS3xQ9FCTs1waV2RABEV9+PqZ5NlBZ3bagEQS8H1tQid/dQK9xIE
Wwg1VmbF1UPjqAd5kAZp7GtlYO/qYN3XsnRV5ISnBrmUw6ITVbQZU+MFWDdi5SXdRm8pEg/smJKl
sS/Nh0MMs6iYnER7HY/rcxe0UWIH9QBuEcYXke0/KKPy7+NfDFKWRfojmEevWxQ6Bph7GR0nyJv4
G8XdctCOad3qm+3TbD2CrcJ3lVRynwjd4sQI+/eTg2VAKhqsG9itaVGPLVW/WHpzuL4O4Sc6McFt
XLtmKWZbW6gg2E7hDcoTegc3ShffGbJHpWwxnI8vmKBwOheLUdfC9kjhJhhqlIGsBJ/FgfaAC8ZI
PC0R0c93TI+72aa4N3yrejSq53XB81/yTBDUDc9McOtAB5gUqzOj5jxY8Z5AXZN45ljYoZ3rixe3
dX+banEiqwQLCg1nZrnDmxe0cisCQgKW1ubuUb8Z8KDF5ZHe/ovxatkiuZOLsFprc4n7liFPGSlV
HrDBmDs78Vz1Y+aJBOq+2ILx+ybTBRS82yFViq9oW2CSQsJ2/g2pSotGZUTSJUOD7zE4ttPDZidT
8BQuERc/eGYAs7pgmWvB82krqgE8o/pS1MQKkrS4acrsdtWHfTpJeZ4F/o9l/bbHJVFGizFGRGA8
RcZ8e2tAC3Cf1MMkSQyFB+DECpdOj6oCoesW3lkOO0pvwOvoWbIxRdFFAj5dFdV7NBov1V6VTI9L
MqKCqezZLAITQigxEP8L3Sr7TmADxgf/P9KubDlSXNt+kSKYh1cBOTo9Zdku1wvhcrmYBRKT4Ovv
wh3ndBpzTHfdiH7q7vBOCWlL2nsNs+Q+mXvBgkGF2RcomB8XRJlkmixkBiiZbcDfIzK2o45GluPi
Tc7u6q6mDfzuNCVWbluzYH6v5cUPt1TuNTL8BHXFJ4D1s1i+8T6+TfkIuFgeNGZ5zrS6pp35BuOP
Lbdk4cPBrvA4NKJoN4hrXca0UeDIzLV7NW0ZtRLnWYfmVuBWNhRI6mzr9Jrf2FWzay1gOMPxigPL
EuvDNs/C4YQ7oHKqLJNR1yItNY1xpBDHf2ll+KtoKz2IIifzCjAffMPIrQ0wSKafaXbqAV9YUuS5
ByezS08Jk58pI4lX5OGvHHC2TSYFpMGBTxoG1xv6wfBMLWs3ztAZGxstzJeEV42fcetRDW0NgqLR
uZJEDdLBeslkKHzdiPxGhPWDluUnUeIhGaHdWdrtHvR2quf8bA+ZpI5sIqiK6ZveCqXfGQ04bBIH
ech3WQvHsZRc44gK+iTdxEQ5mB0LcrP8NmTmqVHSk1Uopacq5ZOmACDZ9srBtvsbGVU70AGvSs15
zNBhNQex18x2GwljhN0WEHpDd3RwX8Ad6E7YCd6FfYJ6V/NbaG1EY1s/GkZy5qJ4VHMzok5FsHnz
Ha/qq7FqCC0zqHnoLtDdriTXKdfwoq6hjUZ0ffTHWhF3DrOz767dfRuhn0mrQQ4gl6CguhWVnfrN
aHAviSPdywmq1mEUZVuF1dG1mkRvrV6r1ArxBiJMBmDQFpR3AyC1Fih9wHzoHl7j6iGKh11E6oMa
ZyHtsroMTCFqFML1n2qXP1W5clcazsmyUSSEbPODwbIMKi3aFVDezaNeVaDiww6Q2s7o21w5WFq9
12QFuUP1FJpQvwGgAP+H+hMeKT81fOy+c89YLalnCXkHB+xAHYt+b4O3SDVHchqXAx5tRtEFSLtB
1xZHPRbPFh+TAJ9upPkIvOQg69uOkbMQY+rjxQQMFjH1b0mJEamh5ey4jH90kHPwuriF3AeQV1d1
S5RNpPH0thvi0m+00gWyS/9lprLy65LYp6IY2Q6l6nBXAoz2hq6NQcPIhZGi6mxqoyknYwLmGeFw
j59ziFvlDVyjY+e0P2EH8Qvmx2+1G2F5dvB9z6R70ho3ABfjydHLM0tH4isSmOlEdc/6KII2Td7Q
X7lKcvOQNuK6KfSfnWM/2WQ4qp1ab2BVfZ9qqIPYor3XAPzMFeuqVLkfJ/oepg3nZICglFJvkzhk
1NDbOyUxTrrJR7iG8PsmJliFmrwyYCbOVPMWWOSz3iffpOGmaAinQZi5vyq3PhbgWgPwUR3cxPKN
DgIKg7LNCEqZTpteOwbcVvo4O8c6vylK8aI2Skkr0wCiXoDJAiE222tzFwyTMrsCo/LeTjIWAO1/
byTmCXRog6ai3JpmBzpjMX7vuc4Aw8yhI0Ti2yqrbYrba+WjEg39266B0VFoW7CvZJAW4s74HPXF
da2zp9RMe9rb/GA37NwodbeLuhgupSkKkv2YwpkKqEjHZYKmBUyoI1Q5gpTwINfZrkcHkzXjLtRN
QrtS/w1LPcWDEPWBS0tQXYm/c6M/wzw8ABn2zKMS+TqFt7QmT7mFxK22lfLkJuo5DSEe06O+hbdk
sdNS+602crC/2vJ7HuuPTuwCoJnqQ6Bp1U5W/YbUbU9DgoSVqQIrOElTr9aKk8hBIkbvQqdKjh2I
ThDVxuFYDbi7NALOdgakNHo4PkX1Jm0sCDpXQUN02MDF+jZJRhkIzm8hBvcyVJ3pwYWno1ltnEmZ
aVSzo5zWtl1Buw141MwsX4rQPllu+yPVY+QNPuztJv2NL9MHwJxZ1Ogw37IZhRdbWYSpscwN6coA
LRZPADZR6ca9HpcvYW16Y9b6Y6vfQKNpo9qi2sCHMA5UI7uCdCsS8HCrE/Utddv7XiNUj93rHMAv
qsXaj7YHedKtavilEVwApAJUpJ65BTDa2IjEqCwaVR1KvSFkO2TjFAbVEgMavnoBtT3I0dVl76tI
phLu7KwL3BD/1tVSCF852ROmE36MXX2Tu8NdSarXph8qOG5ZPzOCl0Nv4UsZMifBWKMLwRxyrQKP
71WDUdMhNu6IUwAAUt+rhXjtS/tQ4K3eCeNKA1ycikL91ebsl+KiTGo391au+IPCv4dZ9pp2KHgm
A1aiKXAXjDv7TU9FfWMw7M8MGdsZXl172Gbm8GLVlgpDn/CA46ahsULObZt+t9x8g86jGjSNzv0S
Na6tUCqD8jB66pvmOifGlWrXr2Zp/EQ9XgaKor10Eak2nUwiWiTmbZiQN0d1tonFtkzNniDfgXNR
dW4BGj5oybjXEjvcSbPOqFZmJ82ADgVWxUiNuHhSyLhriLzr0mKbAbTKwPtwtfzKdJpfua2UmzS0
qxOrbHEQha1/72uXo4SCIuO2KlixCRupvShhiqKKKskxLbvsiOIYvNP74YUNDG4Wo2Oeu9ZoHzW9
Kk+57Sj7AYx/2jc9e8VdbTi0UQhDiggw5KBz+G8H/vWwQ7Ar615W43DPTK099dFgbfOK5ecc5/Iu
CQ0gQ3nt3pIeFmttOLKfIDg7jNZVNoma6SKnEqVmSJiYEMZ1ojTrqCDSnQrGUz2oscxbpVBRoQ7z
6EbUmTwIlXdHIAd038ERDx0N2au+0igVrEUhs7FjTV7gWtckNA2TFLMJrXWnGx7r1DwoLnQnbQk6
shHYBhY6wzkAH6jXREGVvS3sbVe628pIbuCuiatWy2LKlQJtsczPR3IgGUrvddXchF2f7zpN0Q75
2O5JC3Uu3agKn1WFejUoyjNKPZt4DD2rw4GGAlPYVhS6f0EzqHd91fuRwp5tVh/rURzMWuWetCBe
ljF0SYWRX1tOmAAV5wSJyLk/OOVto9hQaZW/88zQrvSE67RtHBRrtfQp1KzKz0TzwJQ22w82JO6K
WNf2ArBwaGmZys5QegN7X6TeiD2649gJlBHUNMqiGoM+Fd8KtSkflaYrjqnRD0HFKxI4XeVQoXD1
ZJgSErUNZ17Wa9mBaShBOmUJmcumPTYCwAML8nqNlba+sFIW8BwLdczuYBIU+6IrIhwzY0RVKW5s
IDBoK5qMwhPtu6EB4zWAldu6tc/zGBBHIbBGhhvDriPf7hiMY/WM34ycAUg3QOjAfBlV87mREfzM
Sm+I641j8yzowjqmY58VnsqikY5jwY9JWzzZpjizsjxpxZjQnJG9yNtAlmdHOD4zB3+Uym7AUUSx
uSDlGrmW77rJS9cYDSQz3rIK+7Woz26vlgFnznbAQUzCemf22g2qKptSYaDFmjkFcgE7OsWxGQH8
j+6M7LIXVhsCHZn2V2daSCEok5komsFIoxU4o0np9WNzdqoKRlihOVBm47kVkvp3ZpoPNuQALS0+
guD+OKbDAxmVTWuY33ptjI8wvMX7ttN36qB+g7RYcnSr6BeOUHs/QuTIyyMn8ifNDD+vNdACYv6Q
d1DFi+CDDsKKuIlxccNpTWKKtAEMU5urdOibh6iO7hMDCpi5CFio9FSpoEDRQNcvrPsrV413FZBd
TTpsQIO56lLtNXTQACLR4As7PMeWdYfGxjWgbDtURXdpzdxdpKRbIe1jbyrf9aJRAjShKghfms8R
LoJgr0HjsMBSTyFA2Jy7EIVeSSiDzkKP8yBEGiuhbGGlkkLwLz7VnSTBUId3jNe/cNhe5X20AUTK
hggv7vxx9Ba6gxsQoWd4iPR3lZxSZrnlnQHQrAC4gsHixLBHJGyxmepwtG6rF060kVZuhpuYcl+M
9hF3/N+hm7JrtYRLfUfusir2HTRpcB1nKu3LSN86xGyoWZicOrrMccC7QGPmmPu005DbFNJQAP2A
o8L1auWlvviKvnzWzuocRoPjchRIk2OrvPZQTPJySJBQuxyfe7jd88IKUj3zVKKqVBfJsU/A1TPZ
ivTyUlni8lfMaoxNHYamgGecJ91xZyKh18RYqZW+1+G/esB/qsrxNFULgCX/kptLgu5nc2woQMoA
vVr2qqL/UmnHQK3AnJjiQGTMamWNTFlcpejqDFVKDfVX2FWeLN6Edds7jv91AXVx/qBrAzWTSal1
LhssuAIpmxoHCBbIiFOrTdd0pFcizAWDoQGa94ONdQKSwq1S2eQbS7Xo8f81DH1WnXJ57+D2XI8w
y2CUZNtqVWluqtJ8WgR/T5Q+q+LgHWPngC8p7yX6CUQy0effHdvZSe6s/V/879i+Ba0RZmBpwLy1
nuLyltMhBQMBARVCGrOFyAfIpsaq2oBJdpiEHCelQNQ+RhuCleUmYvT/HXFWLTZTDb4tcTT1xPqg
vp8KqTha7st9uVGaPyHAwu7EAH4FtsKTXvfHSplgfT+UOhrQicF8EDepWtfHJl1B7y7VGC+jfEoZ
fdel8OCDZuCr6aDoEUIhsLVW8uNi1e9iLLNvhacWgfMq0DhZ9eqyjmr9ThE7ASfyP1j5F3FmX0gI
YiVhCPhgkZ27dCPLt6///lLXFx/FgeI3MNUa2r8fPwpEFdscJSTAQNCbKu8ZPGGSPTLfYZ2LudSp
/xBrtsnCqmpKuA9MpGE5wNe63Rae6xnnZI+yD4h1dJ1atfyd/h7ebM0NWpznrsRqGB1Fw4OlgPdq
Y0FxvG+bg9sOw8r3Wt7E4LaC5A0a+ye7wji34h5v+s5rD+NGC1SIKwy36BF4BWTh1yBMi2v9Itis
ETJCvVAfSIn0ruDOMBQ6OsFgoEidrSz3xSwPIyuofZgwPJuTQROHtLWDqqCnZLiRGN965eHrdbgU
wFQVKCYCGw6M8QxQYSqjxcwc9o612f5WdXlrOOUf9LEhL/nfGPOjKiOlmbh2hoVOCvkIuR/wtfWc
DWuCjCtjmZ9WEeEcusME6hAOEkN87+YrKW6JWQJhYxvQE3CoIRoym618dFG4HM36vQFWW/SvbnnZ
Q6REDxLfRf4W3h/x3nCNmJx1ERrQx1musCPF5ZVA9VHNHyznMXH3irbmGrKwpCExjBIEZAxxYZnL
obhjZidjjBi2k1MDFQtLHzcZ+/eNZeh7wSkYUi8gWcw7sTBpKXVLwjKNDNeRcgAjYZtZ7nYkK/fX
JfSJCyAUPAfeDUznjsSygFUMKvmQ4/8BN/WN7qNfcIubxT7cc59r0OYp/IGGAT/2d1/vqKVMhNC2
bUJdDqjYOVvG7oyMp1MfrAwmwCjz5U67NWDdA26Ob60NdOm7QWkbXHHo5wEaNf33SzRAR+wCooVT
bhf78abx4YcIc71wo9+3G/UREPTTmh7E0nkC1Zy/Y84OxyI3Q44qJJrdvoTmP+THxBPYwamHUrbn
bJKbSfhijS855dTZTdEFJdlVXIDNoNozu75zzemdsYNSSaf+zuPxt6oFrLP8pjKhz8h8VV3Z7Asn
2Id4sxxvEqb0DmlwR0v40UzYKa2kQTOlvq6tNbTo8nLF1kaaB6TuE3NSwMZNU2H9gT5+sweysocL
+D4/Jttp3bwr2zzHB2cDnaDNqpH9dBR/mtiL2LOvaVcp/K07bJWJT5mmlBt0eodNIJnhCdrP/0Dy
cS3k7Fs6Qh1Q7Gsmecn6pdrI3Sv0L/zqWkC+av2Cv7RF8BJDTkP2xFE6S59G6eRDmnPc73MOA74m
iZutbcdovEgev369+xfOINjEoIWLNhjSmzWLpWSisxuB2onM2TaPXS8S376OsESn+RBidpuTbulK
odgTOb7Z9w+Ts0m2j3fleY1asvBghvAepHrxZIZtvDb7SobZq3rVDZNp8b07bkyJtRHf8vglKtZY
GUvFgA+xZrstNEd7qFwQ46dFOMFIc2MvkUq8AfSMaquZP/6ArPwh4uwsZ13vNq2JLzVEKR3RYuP9
v7fChUoPBEQAhQRJ7dNpJ/tyMPMIC6+vHivlrMo1tsynnIh7G1IGjmwcqJNX7Mfkn8NDNiROLT1n
2Nmpbf8ifHSuuatWW04M7aEmVbQz1DxaISl8yo2zuLNVXlpDCyVcoLYidssBq2v2jB0j++fKSl8L
M1vpFhzwulJDGFLd5egYTda700s52lvRfeG+KK8y+GcO75/X42yEs/cLtMoLE8KtgIydBg/CIpvo
DvyqAK2Pd/+AHSMrN/1PSQoBYUZuQd0MR/knw78uDzWt6+raq0p+G/aWp9sclfji/us5nVb1h2Q/
6XybkHGyAUQ0P3mqhZENC5hyAqOrBYV8kycs12vKw1g91uWpZdlVPn7/OuTSXH6IOeXMiyuKZo1W
Hfc1mKd3DZDA9bYBNIGiuXJId9lN7gE+shLxUxZ+H6VpGTp4qDpIWB8jDiD8NdK2371Cf0+esta3
nEKR0fTYYaDntefg+z6bzyowXIAE4/wG7HiWS3hXxdyaSGXonrS/rdErrmPUdGyAOAB2rqCx5DwZ
G0P1ZTCZfq+fqAurB5Q5eNfoDgh6n16/+lCD5DDCisSZAN1RT4V1hlaW//W8viu0z8cJYDwoE7Y6
SZ3PLpsWEQYvIUuNLA2OqlfTfA9MDFr3LAnQD4pNYJGCJCBeFfD9KCnBVQIW5OCvgJYGZpFf+/YB
DfV1ibKFZX35w2Z3GL0pcxB04avkROYBTSx0Epq95cbe1xOwtK6gxA8avGXhWJw/xBI4XpBCTPQD
CJq6Q1Cq40qExc1yGWKW85QwHEikIkQdSJ+7aNhDKJ8E8qBtqmKHCYVB8VrM6W9+/qx/D2uW7IYs
joZsgBRJtwm3zB/eUp/c2wHKkb5s//Bb/R1tlg4mzZPMGrthwtkcADJ6Hpvh2XTqFWzs2reardU2
05VeSgzK0o4xfG4TZ810dOH0VUFBAYENkicavGc/Zpkk7tApl6gbi7R1NgXKn1eWwZMT2jG0AL5S
yVq4H7mN+/L1Kvz8wkR6g78R4LAwH3ewHz8GdrWxs2MdCbXx/5K30NFkg+oO2aKQ97Bm1fOZXopw
sDlCeRwHBsCJs3GSsJK5OiLcxEgsYJc9pEGTeskD93sfxUOPPBOyD9dGuTS9l2Fne7rjspK1iR7K
VCEdfeCDjF24h2rdjepFXveAOgseC5BrwltlJdF9uvnORjy7+fJeGn0aAQXMoyHaArbmBGHTphB+
SWBvI9TseYxls/n6s07TON+FKM5buNIhiX9i05oJHFJCqCkBl9nRQsmvlAaNWmtNHmUtzCzBhHbO
JpkZYIGdGys+VOzajXdfj2TpkgEjJJA7cS0F4Gx2HKaNyewixJdjV9EuOzQ7HS7WeHPtvw6ztMMv
wrw/lC7uFXYkTKGCz+0RqdJQB6TKff46wucqPRYCWD4WYMbAg0O69+NOK9q4VgcdXTbSmuZBANZ/
3TlN7uUmcEBRKshRqau7IkzCb0kj4PdRusaJDxFMkr7+JVOg+eJAfQ4OtaCWQO19tgeFCyBWz9GJ
G6Deoe7EsQni3bo20NKUgiYxJRfNUQDnno03NaxIQknDIwW7NQen8poOfhxfj+W9lvhpMFgeEJ7V
3s1jP0bRXchp2CN6H2qzhZJvHdF38fqjplP9erxOrpRX4aDbV/jJKjtsYfnjSYs6ABCwU69gNsJS
VNJEGRrHNxSJBAeMRMIuqFWT7deDXHi7IEEDlw7BPpDg7Fmc0FXD0J4Eoxg/teS1A44EYvZUN4aV
03vhk2lQ5cGFBJq6DgTzP05mQqoMV8MRb7E2PVhVVcGonq1dS5aC4II7NQlQn8d3+xjEIpbWQAFI
em0bb3vMmy+jdI0ou5DwQbv4bxBr9poVFYuSnOPqM8BP1OH5FnP7WBKxcUbzamys3ViqK5eEpaMU
DXoNkwfBMrgszWZPsDpGCbeBOHAUJNrBOrANMCV+Vn+XAVRJgrWTZWn5ocKHZa9N8zh/mRD0eJra
SHqvFffgG3D7Ucj91ytvLcQswadcjr3hghNUNzota3EExIqqY7tSH11aEkjvk1ATssWneuwAVnPE
O0BK0XV7970S56/HsRwAZRNLhbsSNDs+rjkOP13YTDowWyXRcyeZD0L92uefltQsE4FI/O4QhawA
dfaPMdLWUHLmoMJQaSZ4DRrbEQcI+trKE4razkOhF2+yJVet6gSOm6yck0uXfTzGYegG9xsoOs8v
ck5eEKA2hHy/WU1aD6z/Be6lQScF9WpbaA96v5KXlo60ydZpWnzwxkJp7+OQ9caWRhmpgCRqGk2t
+9I8mE1QVOBusP0Itk5yS0Rx1cRh8PX3XNxreI3DFWXyEAA98mNkEtu1kwzvo+0DtM42dXTIj8MG
MTckDar+DzIjZGSQfNEb+ewfD/WJjEPrB1wuQKq8tMjjLVTw+UqUzz4luqJB9FuF2jFaPp+KDXEj
m6FNxtYzz9C0va42sW8CcX5ifhRE2/57ej3i1d+dwtAz92smZ0ub/TL4bLMLcH/wIFcg4qf/dqT+
ZAr3J7gxX3+5KbvPd8llEP3jh1PTTBLDhnSYtp3kOrpdu+H7dX/3pfyPKcRUIg9bUGyfhdHyyhzN
Er1oNCIzGEdGTRCpgnzvepSCZdKQe3yCIgDlsbj7eoRLueYy9OytITs4OVsl6rNtHsMsTrepWbPH
r2Msr/+L8c3WP8qwqao3AEaSHarp7wS5rIGXTe+zoN9Va4zJtTFN031xPZaobVt23bdelL+61bEM
Vw6AxaV3MZzZncBtlQR+fvj7Pbnt08dWnjvxY2XKpin5tPIsVZ+EiKen0ewMsKPI6ooc/eK/MIJw
cofZ0J0BBPi+3khBAdDyyd4aqYDl0co5urjqL2LPtlYVFUanW+jJucor759sGVLUfqjOc6/mjl9a
P2J7jdu9VEmcbgX/HfB8q+WoxOg1Bqzd2a/Zff4sbgt0kY8FLiXaJnk1rvTHJvHIdnLY+BOo0JTM
LuLPDkSS2WOcu2gG2mfpW1B8rkuPoLjQ+orfxiigDjt9ZZ6XT8GLmLN9n1RG76oMY55IzN05OsS/
XXTNoc4z2UXbv+r437+0PwxyttuFihsFVMTx0jbAnhn5Payt/ModV5LK5z75bDJnG96BSU+uOZjM
DqCr7KjuJHWD6pjsp0JNzP+BePzamp3teQYhMNYKTGW8766ASDoB7329nqn/x8ggzgMlEXTj56+o
GMyNXKtRBO1tL3zQDqixB45f9xQkDxDxAJtcb+MuBgWJGU0tXNQnGvjHhGYnYaymGjZk9Nj5IJlv
y4cC5hfp9bvWDNA3a9IsSxnuMuBsNrVaqETBfdBzw4MjKySZ8mTy8n4lyU3LbZ7kLsNMH/UiURs5
GGOqhW54DwKHEaivg3WccCMAnXspO5opKtkwCZr2+1rpd+mM+Du0Pfc1LkWjNDyCxQGql1RFBUVZ
87dYvG9OGgWQmQR2CpI6H0c3Mg6SaqzBUBSe7AasqsD33KeoGq7jpN7fuvOZRNkCpQVUKlF3mq0Q
omeNIwswH0zaB5NilVddgQJ1has1vJ3YMTsQL7pq350bOKP5b4cWt2AkBeaaJ/ViUoMKKoTxIEAy
Sdp+HLZqV0xtCfb+sLW20bHeggN3H+3B6d4ou/rorogeL33Iy3CzwyprsFi193OjeGQWrp8VWbvn
Li3TyxCzo0nRisg2phHVQXFtbSewNod5z/A8YUUm4QfjCIbEWtTpr376pBfzODuQCs0RozLl0Ant
MFSAZit742aATZfYairUjteaeWvDnJ1GkvWK7Fvc0uAwM0mCgatb5doD4fHohSCVfr35ly44l5M6
O4qKsSwg8DZdokAy7tSGQlbZ51irCrSLFOvf+v/hQLqMNtsfIorcEdVMaPO2zIMmQQK/KfBp/v2Q
XNQOUTGd9uL8bGDgApVw7gWDRXAK5EOYMlDSriFXQEt33H4dbGndo5ENk5ypPfGpN2EwkTYdDHTh
kfKjYo9cC77++4uX9ssAsw+UisxKuxEB/oN1C31j3260TbONNms4sLXRzL6P00bZ6AxATYsot7ek
BVc3Af1v5QOtRZkda1bUcdeQGJLbPUKCj+rgv349a0sH5+WkzU60HpU8yApOEXTp9+F4W1tgI1rZ
29dh1j7OvAPQcleWyHSt5zz8pSTZ7dT7qcccedV2rXS3lBhQb4LSAghE6LPP8l+tlRaxAcj2WgKi
MXxfCJTsXb5Vh1L19YqPK++r/zG6vwNO3/HiXgC1tkiHIAjew4G+iT12I3d2MAEC0WOHVsCfrfS/
w00f9SKca6UF+s7Yt+XvyIIv8l9abSTdTak29Ow/OLEup3O2sVq1HcOmBnBV1ntVDhT4pZV1ri2d
HZchZtupcRh0stBWg+E8Hty+ezYgeODXXrzR9vEGvXU8MfIdwPu3UJKlfA/niNOa/fNSswMidH9P
62y3tQXJknYC6BrblgTJbrJ9xBWIQNR16p4C3GnQEg6QaCqtnJ1LjwGIMypwprehhDfHQBtQWmOx
ifvyu4HurtmNh3gXH/ju6124mE4ABwZ4FfQp/PNx3WAfQGTHcPHKcRJPceHk3pYrIRav/hPk+D8x
ZouljxJXJS5i4Ios9llALPje/fXQSB1gwP4JbHTxCncZdLZ8+ljkZRwiaPY4vYXB8WVU7By0n+H7
BW2ZVU/Sz5pGOJ/xotLQapwEsOeIglQhCehNSDET+GMCVod7ptBp03MvvcFhgBfBeA0rBDTAoRvx
Q4Fk2nayb8tq78/ywcWPmc25FQ2yCnP8mGYD/+ogOrxCJmE/zfU/qDssFeIvRz6ba5Y3Y9vWCAZ1
Dk9e6bvJ8ynerbsGLGbxi1HNtiNYvUJIuHp6SRlTot026SEyHqr259ebYvq982urO4Ey0V7QYSE9
G4+pt0ZSN2HrlQa3OAzjUvYjC8d0C+XdxPLK0HJ/dXoZrWz5aa99Cgvc24RyhtPsvKFAzDYOi2Ia
XTdSluKJQ/BcFt++HtzCjkfvVnVRqUWoT36QBK2/Gv1NLNPwzCBYxv99vRl/H+YbFnz34Ik4+0YM
+NKEu6DZRNfNPjlUaHZD0u64xmP47DeCl9llnNk1pWZhWEFQo8Zzsbqq9tFRRlfDI/P5Njp1QGLu
cOOnzq52oB11Mx0U2HOrctjOwlK5/BXzS0xuiH5oCsRz7N6REFXIICtRQT7MyzNd3Zt5WT4kjrCu
035ow32oi7cWCKAARKUGvshciwqqgV9/DxEz1aTxEGcFVSADDWEIMH2e0I0MKxDtu5gHLvSBN2IM
oSEBABEcoCroEXRqNfpQ7RBepozqRrRpFDBDPLajYkK6UGUbxbbqb1pslDRROhc6vyXv+NZi/Dk2
kwjCNsNDPYKQ2aX2SYFwyDEtehhz6gT6EL3i9Ce1LL5nhfuswnB2E8qo9MuM23ToanvXQgfLU7R2
n4Ww8O6qtgkUKd50TRBPJxY5Ewh6/IgLEP4T1ogNi6CskAxZNniltEH+NAx2DdOA0semizeRk4sC
OMS4C6oYCEzMh32ojQodhcxRdUhXOSSneaUXBwjGubusbwsIrae69R0UKI0ys4zv0cQC3m4CUrIy
BZG11s36XKVJL6lIx/zRaC10QoQqXmIQcLSVi8vSze/DkpgVD/DK1pwsdVpPonA42XsnW8gyoFEw
PbOh3/T1dl7qYH0Ip308waNKU6PKRLjUgaGQEYxHdMG95JS/l6DGw5BQcW1vkfrBTl0rQa0Odnav
dlrY86oVohtbXHNfUzh5OT6q7lCfLQCfXbtKLFwKPwx2dqsuTD2u9Cmc8Cdbw3ab3yRbNIDpsM/v
oCqzkpGXc+V/c9n8dtRLTSsYQ7gcmnH1wK8BzlgZ0kLS/zCi2UHt8rzRawchtLbK/YpA2gN+K/0m
tZrnr1fK5xulChMEdG/x3kYd1prNnQIflwRadbizg2zWbifLNfug7ValxT+PSHVwgDku0AUT3Gm2
JMa0C1WR1+AH3U3a0ZB04pBRuLWxAyY2CDw8rdI3rvVvXw9v4caHOgL6+hoILxaS2uxA6PNBE5wk
qI8YgVkfjAOUhTaIGgVmsXXvBn/dRGNhSi9D2jPQi5HIyKxa9CKaPMo9xc5+FJC5oRAxYVCv6Z4M
p9i2QCNCck1fkej+fBWC3wM6axamecG+Q0giRrM3eg9Iy0MF9ostoaeew1RjreIwLY9PNxMIU6IZ
D1cX9OKdOYKoLVutHlyLexEMU2kEs+yCjkkNfSduaz6JmIQqYQEC2Jjou040oReWcMGgMQQLqQ5B
Fh+4Sy9qOrbhAlyQPJLpYVTL3yJxr922flFz8aA0FoORJ8qsIn0uCwgrQbEWWc29bu0cPA4IHxxK
XJtoybJvWIIbEmdQjhnd21BtNDoy1zcnTSJbhS+yhHZTlAEHkuEE7Nsz1Imu8yj5xZsQynLhxs2j
aEuKsKdlI/B+7UtIH3LpUKl1QK7xErgydGIYARs5S8hGqSqv59khV5OgDPVAbWAAkPP0jTnFfhjy
X60ReXYcbUam7ErJ9qTD+ZNP8nel025ZlsS7VBZXrdE6FKJphheNNQXgAoc3qyE3bJHfaKSpXm3g
mGKpkVG76L4LN05pG+N/jStYe4gupa7hHC0yBpGd3QD5a3roEt8aYZbCX7fut1bL71UtQg/cHFXM
g4qHB3yBaQrKlGcQ7WhZw49UQoFIdCQ9KgXcgotORH6Y6sLPcoBIyKS0pY0i3sQsAdMWcl4H0qfg
B/AuwrHd1zQsuEEj4Dep6uZ4EoOum9HciNPACQszwAqDdIpGfkWmDT1Fjbx0Y/zTht6lo3T3w5Cd
BmYBsS5thsuuiIIapU2qti2KJAASBIwrujfGMfRJXZgbmlD32xS2qtKGF7/lmN8VtZr6uZ49G2UD
tQqIFQFsW4O/kZUPDpTiNuT/ODuz5jh1sFv/IqqEQIBuGXput2fHuVHZcYIkZgFi+PVn9b44Z8c7
FZ/vu9mVnXJM0wjpndaz6soAPNaDhp6/QeBRJ12I+q8iK9CmFquyVcNHU9dvjZQmmwhrTu6YK1g2
u94uLB2WNV6hEXLxpK9qu0PcL+O5rk9+JXUS5usTn3/NwfzqCHFAlJ2KURbJIuSlmRCs9M2QwoQg
Jf1HMZMMmsnNzNZtEMzgzT2Q6s5ocw6ESNtguNFyOOV0p3R3aa2+2IjedaK4h8l6zDv/1tArNalw
fuW0CfcYUudxRTs3lgHewrztfgJqi6mnpvrF+JAptw72bc+qO+BNg2wOHJ10Hf0VwHcQoGe78zpE
bCBHwkrR8QTUbSIeYOueLJHw0yoa69SiNwMYE2aqnNJ8NwUerTbDcxMGh2ItX4do2ogevabSzIcw
qjdlZ8aYjGFWBvhbJZsxlgNSW1N08eKqj2ruy9SLonzbDsHD5OttMzccbw2Tm6nAo2sovzMF2jgG
IumN4xCVWlm7T77o+jSHd8g3sfIyqdRcb/rFSKiIkc2XsnmaR7pjJWNJ0DbDZpLcA38NAzx5xZJy
Qs8bMu9NT/L7sggfij461gz0W8Dn0rYNd5B0ge32FNXm0K2IJax7H3KGSfEWvaYi9wCKMkTGHkdk
zBrUDNCh/V40C7QdyxIkfiTLzPTgiBlQEeJ+aN7gGwaj+ZFk8+IktsQDImG9zVvnCEFm0rsEGDsR
m3W+hKvDk3r04I2ysOmGIY5LfAIGsiO1iekUFImjX90S2C0fOMbYsRwl+GZ50DC0i3tXkbilOWg3
4/gSRD3HThdsJ+286IVW4Ga2PyGXPVWU2DiY6c08zQdQus4ejBsmjrVDbhH9p4Cqnbv+rehYmSy1
I2J30BKnmT32ytkTtvw0HI8TKLIfcAy5tyOF5RxUcHGnOfyi3pRXxuHgZ0P/YsEi5Ct915N9Ynrc
u2Gzm/JZbrCZ3a8tfAJWR9yJobxvRf+ri9RlLfOtK+VxBj1t8qNbAmIpZVNWNmzbwbkAv+m9AicQ
ffgHCBabzIPsOOGDBija9ASHqgbNWWkaD21zqRZQ9qgUu8DLz9xpH+Cts/FLkk1uviO0LBKDGe+l
5HeOATfT1H4amfoyLd8nBXVAwFV4sZr4SUjDc8fzNsbyAy8PmNSh/4HnuWVTe8595EZLMTyHotja
NXxjI92TyusS38dyI9iyYJ26seDl1a4E4tf5vhLEXIWaeBp1M9sORJypJE96Dk+Nah+CQD6EmFgc
3PHQWHcDC8ttWIZqQybIbMAzdVIuxpu5DrI2sBQANt3tG7mU6SqkAjByvekW8YY49aFygcqGiVAc
4hbjqWoxni3nMHNKf7mAP9ymSFZZ6nsYRen1e5+DnuYTtXM68l74DY+1C4JkHtTAiEbLm10asx1a
r4lDJX18C9TboIl2M4lmw7BT7BjpHkVdbPioAMabJDY6W++9QMASOQwxaQPzI19fHW2we626+ZBs
eDejRSo7qW6HkjX2B1Ili45Smkdnp7fZtHLY+nEWmyly4UAsaZI7i9yzqb4ZHABCa6z6JNICvHXZ
IuJBDSMsSZ20No+SjkRHK4Ilq9cV9g1LQ4GbVNvAsSqWlmZGmkPfWnhc26VOuJ4u1AUncTZjyh33
ngi67/J2ihfQsr2wJyn5hypqlj0HUjXtS+CRdL0D2S9IAWWK4aa8s3x4ZWLoYoD1NgJ85YUZHL9t
R5IF3WxNCnxcdSs90iVd7yEYGAnMBN3+IG2jYg9mh5vanfLbTtA8XXzSZPNcv0nXy7dl2ZGtEMFj
p/2kKYJdXvGt9cbvfuU9ijA/LyNA+oNMSwUWa4Etwp2HQzStYdxPwXn17K3p2rPuq72GIDfrDEcr
u4jUU1WPIAzPhO1MyLyjXguSymZy0hrzNeec9SRjuig3UTGXu7oqnweNQQYnqv3bmhQI4Ovi7Po6
T/Jrct4y1xz1pINksVI/VVoSnCraiZX2aALK5Lbn6IxJPMkT6s1va00PKgD5oVHNi60RLq841Re3
QDSpVrvt+6g5smmgiKec6CCot4PTzl3bY14MircjIlVg/NSIN8mgn7I8TcLK2EpwZvUE3mkE5ZuY
WSKZucOyfVH53MSNJj917fbnMWyPNY9uFG3oSVXhL5p7SCGdYYiXsTPZEoIZH5Sjm+WYa4stXX4u
YX6i+bXF641PrXBoMq7+KwDu5AMo13Ezzw6P89zv4saNAIiWjcQZNrGNEcgKtJCsSfjEZoaVV9tf
EqHDuVlHfTeuXnfsBgyjOQF33v2oKG5dtzNYDQVgpRPlK5iT1tkNLNcpXrvBB8/P0GMtTf7sjeG8
5WO3HHsSChyTRXmonQHSXNcE7UG4xQJ8a1T4d60oXlEtK08KHqg7Vltcpu/ejQkBAm4nQHcnbAlT
XWJU2/E6MOMdVySkBeAtDktKXnrWeHse9eZ2kDLYVS3XWwdv90MnZkfFqLc0aVBgWxr9zu5h2jFi
0/T8JCKdbpJwDdlOizWgOHvG6dUrenGegwgbH/FNEEs9OfuWiSCuarUc67mAgHHsSMyEM2X5UJP7
tQKE2kTRO0IcnS3zbG6qmYzg5M+yxibZFiDvu6R9WBfwh2EWAC5zv2DcEIUq/05T/G5GTXEmcpU7
XliYXqjyYxpnHA2BB9BvDPRqj3LvrEHRISO4oJhsL/D1eb9U24FPWbPbIKyfoO+78416p/6yW/A0
QX62S8wNfyRqvMWaeJqaKILP7DBv3I7tdVntWMgfO8R5oihb2IzAOmBxtIihKs+xhcszCMAb2VS7
MoSZjmZtng212DK1/qqD8YzUZ6+L5d4N+h90dn9SPxoyOoGqO4hTrgDDnqIWhPj8RgROH6tqpDES
CQCX9SUqu+fS1E28hOWv3M4nNI8RoDXNioSHnHQ53fSm6VMSlsDAei0eiPG+9bXNcc7BPyZfH8MF
MWdR1MfV4/y+rek5jyRy60Y/rba7QX6En6ULjo5CViksJmRaBXBa8JHdqRAc/QnBM2klLGn6f06T
EROzfQ5fBhs+tOMMWv4SZpEDgwQc3jcFWNTxomharfO2zAGvnnj1Ajr9RTcVYlGUKAHNeV6Qumwc
CPJ2E6bwszzgB9o7U1x5FNj29r1o2k0nMXeZe7cRAuLYMPmMntCd9hy979e5hnE6ysT58uJEHZjZ
BDw6+GmZG+uZaIeIAVx1U8AG02DpTMvSbFuhc+xfhuxqjt4fmW/Hq3cKx9xXjzg7p9NtWYLJDmwr
giF32BRs1Y94XYBiVzNSvap9A5oTcs8J35YZ+VtXzuVWSniumTlytwtrwMxQNn+p+/KVj60+9lID
5Dtp3Pi4IG8psWsaW59aoPWhMe0uXeXOKW8asnecJkhrqIFTSF7ZHhbPb93gGTQwOlg0zg7JkAjd
juVwhZKvWCLYZCPa66RZJj/xGRbkDOkrUnS9jYRxYmnQ1x2D4GNxnYusgu8TgvjJKR5o124d3u3G
tXtfICcdsTeFSn8A8EpgOeEggKvyj8CsFKdWKC5VuJK9msadz4b9CmhvWbc704cXGuIytUPvWBHk
qPHqywqUOrwTLyEvd/lKwKxdT2gvfZQEGfKK9osYw/HYqNBPitUt932BP3EugeKV83TUc/mO3K6J
V8GbHekxAeSZtniAw1eTta65Gws8jS7yMBgLlv9RVtH0jKrxmHl8FGkPAyh8X/rnYvET86DnHQjS
/qW2Xr8NtG+grwjad2pwVngdQs8qb9/8gb2Bv7XjyF9JXnzYWjxG+ZSOoXkzkUE+qbZcIb2Z+a6X
GINq2WmIxkOgA5P4pnrUi8waiZK5gauDS+BAUqyBh+3KTsiKnVdPsSLp8wZcAr+/eFX3PiO8yLza
dfZzp11ApKvyIsa1PYJ6jmJBvgJy7Xgmy8XaQxVifbyMBb/ISHd3bOmcbZsP883Kw/yFmGbNLLbL
NJiq7FqokWGVrZicjAZ1AM125/nyRtqWv9qVVtugQC7R9mWUmqVyd5Ur9Xc5VmBM4+jPnNWh525Q
wR7A7VDGCOan98mbzMWzNP8lILuWcTUZjRzSQqZuAEvPF9vuQmK2ltnvBfb1GVEp7CiQ1fjaQOgi
l42ZBHjl/YCkG1gjJw+cuM37YavIUBxzgJvTMhIbCNTeg47d1KRHGXAFa1nWYeI2/l5dF009IrQx
DPnDZB5bs764MIyM4MRV6eG4IHoKG5X2KtyKlm6Yst/gDYeouKjhkViHc7yYJrWs1uDQVwlY8UOq
SD2dvHCsYgTBKOro4uQ3rIEjREA2BRxeYoPixEcUOeccCaSjFoS88tU49JVzlHa4/wwcwQ/obfPU
IbjZJCrW+dgWcBzt27Qc64ui8x2FKDDqfJQfVkZvwPzvYIFhX6IG4IaFDCHaHW4E2wUJWIVL7IZo
mbaRQw+LXra0805t0D25Pob9QLh2cS9xONpvLraKHS0cADnXIGmdMpsQd1j7I3LbDzCTyzioFAYw
XXmjGiSiLV66y3VnTyHPVHiK9gFGHT36veNbQ/i+7tXWUWbadrnDYuZXcQB5KNINk7K1PsHUe4e2
9O0U5DBKP/TjBUi8XiF6zPkJakyErKgaYeDMitivdsghOe0OyHsMvnoMhAK8EsM2KMF7F9tJxK18
Vw09O850mAqWoXUFTsBp6n6OFrGsy1K5TgiEnot5b/wboh9a+YoKSTR6mxJU72vW5wwwXnjh0yaX
1RYikkRiOMeqN778aMypZPcVjmMPXjSgcpOIJMyViZGnCIEuc6EL0sVGUSwO2N+0Ur0VkLOv0Xff
ew2FfaLYHkr2KxrfPHZqkdp7Czxb5L0PZzkbvQOymUEwkBUVTWDLGucRi2vvp2KP1jWZFlubsziq
ngxBdJUjJ7jl3i2MZc3Sfg/yemPKCO5uRwHxEnbEjGv96MkA7cSwvEEid2MCs2ONwKIdNznc+rho
doYVcFjQcV3B3cNHsUGDqQ4idsUw6oXglYz7CuXTCX4nZfTaBOpYNuawjj027AMwg3BiAEs4QBDO
oftdNGLYF6vgKWEZQN6TSDQijMRO6DYBTLkJat5sbc9sgkeM1JeiJYacNUKM7vfRK85LeLGMNdyX
5JhUrvDjQDqJP+f7ubie5CxEPct0Ki6WFh2edfHuahSB0pk2yw6a1giFW92nszPITHFSmWRt/BXk
kiVt0D3NTKnH2C8V28O8CX1HwO8wNgCzj4KCed9N/gabhNnkxXSrLKpOqw/C2Jz/8ldapwgmeKy6
8A6KA5KiyJTpqX2sBvMkB3WsHchOPbRToYv7VdEeaAWJBvCqEVwxUYWJ34cfMzCTQYtcZFnJNUR7
YL1zQIR/NuI6wOC4oLobpjOzIGGrA/pUz2OVoA78zZfmR+dMF6IphTwMqHs4dInEhv05bPgrJBfr
dvHkBUXSIoYAmsQ053s6InIyDSqwvahvRpDOtjl34a0zrTu+2LORQdfEsHB07prW1geHl5nojZcu
YVeC2M97tNKHoUxBTyGZE7nqFagt/ViQ+sMRjdpJnLYoRkq3visDfz7VOIxvhA2n7z4URUk/r3MK
i+M6Q5l0PfJy8bYjPLF3+LFob0vGLzPPBc2Y2zeoHXbTlDio7k6JOxUGoGrsUHjjkEcXcokoqkzS
vIHdDhsHSaOTJ0f/uI6IrTAz9RCui0TU0UQYDCNRzX9WXrsKBLNwDqXXCLjDjvZgau3d5k1gNghp
h5SA0f405rn7EArdHhAto04xLNq9NMV8u5Ae/WIvl6RLkTrQYYP5+/xQ6M7stBp0imEtiXkDuKck
Rd8vj8gUpw5V6aJsYqHaoUo0hg+Ptc/qUx1YSJ6s92YdEPcpWfmmpWIE3Kty7n3VSpJ0lPQgIYZM
2xs7zlLCbUqiADkhcbsL8L3WqPu7bVLwQp5WBtMLBIEYMChaco2V4fP4SDCjhpnjpkCpG8ZF3/Ml
rI/VqruMcXV1Ny3D+tTRXsDj1ygPL0bbTBt3IQ8tWKJPTERRgZAdPl7wciz2YRA2dyhGtDvrBqjJ
a6LR6veXFj40zOlTA5IpqkhQ28XMQf1FYLp2h9oBldfUS2zsUkS7kRbi2Mm+QUZciWc9ihIlybx/
wFP8PrGV7sHQDlO8v/pcL7a4a3DOHQoJoy3u8Ol+FORtrUzwYzBdHnejffB7thxNMPQZfEv8xHp4
y4fJ4lxA/BXeY6XWW+mNxQv+t8LJHbWpvwzF/WqAP0Etu4EkwxTlLXMsbAK6UjzMA+12tKbjRQXK
3y7rMm8dp0KfSdbVM2zOi52LzAriAgkXnEXT700k3YMZy/EhGnu4JpZdZw9uzdbHqq28fW/HLvW1
rd5RAKMoIvOVxzWZNXoi1dTYGNAEoFfgXITREBcpse+g6gr+sOrOdQ0vpKDHeCjM1KAcQS0ei2At
hteozuvXVlpxLIKFbqMeFksLQe8vwfLIbxw595lYh3Ev8wHTGNz6qdtHfkox+bDppyGAHVER3GtC
yL4IEOj5jvcrGHt3a+c133ZTPV0cDZsFiSgBlsIum6cYY0hwkYftGsscpaeXDmLuDXp+MH3xOKpT
YVO9T22DrbqwHU5/2EssMSyRepQMWXSOxlElroZz0iZAEROVemxLxzpCZ6zrbb21bihfx4rkG6Sx
+eHqdXeEErbe89HyJMJRsevbcNzV+SC+I4YkaA1pxBVb0gmvQaEv6l7Fwqe7cgq8Cz5lmc1sgVmY
lGhL5uSlXShPRzq+ufC/cuz11qtZJXRmcLERS7Er0BWMg1XYDYqJ8/46j3IQ1ezvRbjcObN/0y+g
P1be/CGvSekQsQ9houfqamykDU5yvDWXurHOB8xcQ4zfOOS4EHzPZVGsCbTq2IEYgeoH8t6kDGUP
j0BkuF6LjkhVEygglYCP/Tpjt4TlzEJGvCpqgCFNP7VZtDpvwN9mYpxvmZs/Nk6AMMli55NtDCHt
czAI+NZULioPeBwS+lp3nrYCfZlqWrsYq3EDJspeELZeGwekxik118D1Si7U29BWZCPdCq4Gg8CC
2xogYVMUAIt4QfUMB4m+LXy/RfKLHL5DlSoOObomXd+jHdsWXor19tYP/OTBdympJCoJOP/yeBix
vZgKAQAYZFHsGk/Gk4wshmRRHp+XPSnKGzPKV7IO4V520O3Nyt5Vk/PBehitkl7BhmfqwAgc5bId
qSuODMbAm1BPgGTW7nxYcMMobLveEX4aA6JEjDzByfwQ+QIWf+s7LaKXMcCHleO8mSfY0Xnu68zR
CdDw8kUoFL7bTn6QcrxbMWSE+A+Omi4809IQPl9dUMFdFquxNeF3hv77dpj7FqF/NR3LpWbp6oTd
PmwmL85NMD7oChmK9GyeGXhhwanEfMtp92oW+wZbO4uNpi9R7zMbYOceRx2xHUZEz6Nd7+Sw3Ple
uB/cytn6os1xMPWHuooyzG3RGGY/MNzywGaoFWa62VDsW+DE44IDgUrd8baPghdMReEbML1mxxx9
C2RV1nOnhymyOeYuWP6Ql7JHUBtc5pb8ggmbcxg6dEQxAmIftVOuGENtWfhYdSb63vTXE6UbHeGl
LYNxCUf7Mh6JX7gZxhJRgoNoMHWL3PXjsi/RYrKLj+MoIFWf+KFZt43odFKUVbnFv8+zcZjkcQmR
dpSR39wC1jAcK41qCptCVOVRVs45Wuyq3NQrCTM4Sor9RKrqXsDVCIn6jCITC8uYmTbaeqiKHedi
cWBWJ5fU6wYsuY52qLLXsLkGxCKRhbl3GlWeJe29pFaGpZUh8xaaymhnW4+iYu0393PtiSz3Aw1H
sApR6BSKPVee2Ql0z4FIxXq4kJYjw5kL70G6aoUR1rikEwC/LWpY6MQTomE/ooN9R+D9lnZeeEss
T2XkbTpECzEdOlghGZeP6zPs7if8zdpMxdFpx2p6IE4AQkSPA3oPCU4hHnhHwQHDtAg8kEaPoX6T
01MnhHocxhm9PVXXKkH1ovhRI45AkxLPqVHwH0MkjOpKHjQAB3QAMyyDR+MgQnIxlfxn5I4/cax+
49eeIjNzgOoU3D8rWQPCydk3ieyub8rUb0UaWdSu4UeF3foGrJDbQOSvwZg/s6pMLdoYg1Peh3WA
kn6QN+9cNlEScpCF0Oq9eqLlT22F86rw8ifH9/e+lbdSQ/3ih1pucygybsPRE7Fq7CPqMU7Cpgrl
a4z5piWFKR1u+tYExXaUPF0xPJKtzXJAkTJMtKj5ea2v7dYIRYnyMK5X9QSsaYM2ydl8sp53C1tC
bG+Tu3NIj/mpZUe6Jt8vTvhTLeqaHas6cQQUJihy4ee8cqOL67iVQDs+Wo9LV3xM3N7QWj22FX/H
AE8b98q9F0ueUa7uKB75WuAayBSG8xqWfdx3OkXGsm8Uwhqy3hKnc7d4Hbu4LOh5FIjViP4V1dEl
95o0p/0zgVaL9UCCTVX0syjegqDaeu3w3XQWKgJdpZSZxJDuph3NDZxI77qg3nANX6z+h3LzCwp7
p1azR0wWXuq5go5uXZ+82T8LeCu6KriZ4YlbimDbuMPDgrGYaSyf3dBsFuVtHQOAF4ypMMx5nhhO
/sLbKalvBjqiLQOKqGz/8V/zHbFbuS8TssBqaeqO6K7jqFucJ3eItlXHvg3OKlO006d4EdGhCoIS
sGsMlq4W7vai3PgdNmXMwAJHek1OqXNDMZJEZ2S6M+rAQ9vvbS7RwJjLt8LiuOtsKoblRIi4BHl/
GSqkLxr1GYyKIk1EIwUDRSbmcjrXhO/shCM7VoYHMGlsDd1oxp4xoRPFpYWLXyUJFNOab9SMPILD
uXNDq1vMGu0QkyeWBvCUcGpU3DCQhxTXW085pp522OJ3mCaDMNIMKp3maw11FfUJXYbgsPAG9rs6
508V5m7RS3G9PsEwiLuB92qAncQP8PHKl5V3CC4Gl68vVBEEdNVP25hnFLbHLBzG5jrN6yRR1MyZ
6yk41SmEOjnNV3TciwOJ2u2MV6QbG6x1TBqtdcoKimMs6Cq4nzlVmjezh1Q2YndknX/0lW721GHf
fOyAcYuMOaNydBEUD277rbcI/xVvrzO3fMp8W+kYx0eDcNRJFO02PRz9YoxYbRdJT4FstrUo0dpS
SvycS4WtkYCazh24uFao6MaBIf0vUtoLxnycY0s5ilyemxHepMITFP81qr4xSNUTDnuXtCEWNFOK
8ZqkhLFfOlToJOXqduii975QeuehJT8s2CsxrzOjFEXfYPj23SqdznA6SXOM68xuiHKcrmADZ5Y3
zYfzEgx3sBMmO4yFYXrYxVIAuSVH/wg9FHi9VYldEbBEa7nj3iwwgiF3KODi0IcFB0fueK59ZPRA
+cqbIXAw8UL08orjgewZa7KVoZ24Vq4Dh1FkmIJi9gSGB3KzFuY9r9p5o0KDkI5r8JlXKlIDVDMK
+c764LfOKegcDEPp8mo9NPlHhmx9h6Ie+ohe2QDYu1ZJiEfyymFuejTA+H1buQdD4Lxq1BdTq/8M
nf8uJPhtXO8zi2suIO1svOZqLD/sq0OToMwAza1//J9D/Nwr0h8IM4CQCPg5v88ee7T0gVrRGHaf
u5SI+UXU5u3vY51/mCaFAMt1EW1dWQWfLxHAh0b0M7z5eNttnGaBfyLSTKOKzd+v8wepO6x8It/l
/2jQ/4NW6odiMjBvA2gek8x9AgQQTFsytoUzNxxb079f7b+ygevFwsC7DlXy/9CU3M6RC+64T+ag
iCNy9vNnv1tSbFmgtLMvRsT/O8X8+8U+KTJKgrGWCuklpg/cbB5DRDT/i9nb3+7n0+ytnWcyh1XY
Xw18fnRvPsROMlW4YOZvyoynzldP6/qZPy3xf1/wsy2NnwfLlKMdmlzTmw0qQc49JXAtraOgS+Ez
2KZjjQ2vGKtfjZqRltSIaeWKWQw9SB/jVmiCG7TDUVaF7MBzMWA6rgixFut8oYdxrwP4f/uon/QA
qKWPDBNkPeiPaK4O+3KDXCWm2IkSSNG+BgL/V40FUgNxPVD/GaBonzkKHeHLPFQFJk9c5z6n7q5H
MX7uPzgyMcXQG6iag47CRz25r39f1X/aeH679KeV1ljeWdZjBHvB9v2iZscDY0Q3N+zaKBI+IlfH
53eoTQR7ohgAGTjw7v7+Gf4wqgzcHNTkISBpQIh/2pLychbo1QFu0tbqhVmYTjMFf1J9QFXki9H9
P71XaHRc7UyAf4Ps7/fdr4OgWLaMQ+mk2nQobmd0Hf9+M3/a/P59hevN/kvVi51q9RsioLDJYZqN
UeCeL7Hlz3+/yh/vg3GgsZl7pXd9ug/mBEtQUSzQhrIzSKj37UT9/82dAFHCQ0RX8Lv59FhmaFlb
Wjo9DFmC7hyYaNr24dDfY6pXfvFY/vjCAWD7f6/1aRVidq8C3TVHV+tZ3VwZtlXixyHUULHO1OYr
yMX1t31+vf99tc9bH5r1tZ8DfMacZb6Bqh15FXKyRHl2OpI6R2cX0ti0MY7/7e/P7U+rA7z46OqV
BEHf5/VnMZtTlEEFhDXg9KQ0+9kO2ADn/8336fuAusHcAM4DnwUdQRN47rx6BsLW5o1mIJon3tm9
GyHnIIjJv1gpf5ALX8WJ/+9y1+X6r0WvUY3qgelHnL4V23DI0EMpdlicTyK9YrSMe/F3XwmL/nQe
+0EA1AvWDYSRnzQreig9uEbAi8PJ/RjDbpp9E3Lbzpcl+mqPvP6qz+vl35f6dHvcks5X10vRO/iX
RGCWQi17DtCn+hZskNamzVcogusK/HxFPCKKZYLv9T9c4HAVyFKKf1AE0MoBVFnYDGNRVZhVNYRp
oGEkKkVFR4kETV73oZ23mL79+1r9kzqHB2A/wRwDRxPQlb8/VWyWsx91WEThBcSHLd/oB8RXZ+/A
EnO++oP+/Xp/ejcC2Bkj8oH3GtK33y/nOapoIzNA/GAEpoD7zPjg3xp1+z+/TEiv/kQhnN0Qz/1+
mXKGylZpi61GzZipgjs4SgLKU+nfL/OP9PfzIwScEsB4qINxpU9Co7KsO2Z7BNrIUt+u6q0mM6cQ
FMIoRTMHQtdhCw+vOEQn7P8LLfenI4Iz2Fhd9276n0BfIc0LkSsi9bVbg/b87HxF4vzjFfAVQmIU
Yqwu+BQlOWPugVNvESW1t+Fwq+ov4oI/veGcYwuD8A2t+c8wQmfyC0mFwliI6KoM+mXoBl05plT4
PBmJM12lqF+ZDHx1UfppeaCYWysNfRhd9m14YN2dD2VOo98c/uvvK+QPnH/EtzhdQaOFeRXwqL9f
yvKpVCOHeNzAlbaB+fkJg9O76bwqGFD02Dd1uKk2X6mw//uaUTQycPwh3oJfHv/81Ho96ll0BhNk
JJ3ROprg5a7dLzPa6xf1+/qnIQ+gWsQtwuOXf3rPCrbA5YDVHcTeNsVcWqIfrmDDq8xU3n0FT/jD
TWGRg0LmhiBX0n8yxX8dQCUs3TF1O7Vozx4dJ9gu87Fy26925f+eA2Ae/esqn9ZGtMigra82asu2
RQk6hhNTGqQIkckG41+XPJXbL5bI9WF8+hIh3cMDcykaMP9R/kdN7wb2/5B2ZTty48j2iwRI1Ea9
asulKmvfXwS7bGvfd339PayZ285kCsmxG4OeAcYNR5IKBoMRJ86BQtGXJkOzwyNtr98AqXeHgoZg
dWtbiPK1Ak4nXORn4bdLij5FC7VxDOu1U743C1A1In7RMxsavAGrwXUNOUiDH841qzoDigP1vKW+
Ry2PoNuUGH8a35kNHVOWugpfACvS6amKpU5DcwjrSKvkB4gNdnnUPliliDx9dSmGjNcKsn3F0Ljb
am5pDvzUV2lSsyn6U8qCzpVomvk8MdZk5Ism9ovpHOE/p6uRoHc2NsRqID0yuNqLupU8zKXjUbZh
0tyTINM5C36obWB0wKSaDEYLyitX0xrO2KkUde0GeCEQj1RQs6xvekC/pGIS3Pfn+QVnjUuryKiR
fJZgLdrJ+5RRIDG+wMExNO8/V6IpuJPPLizOIOcaXRBiAHaGQcVcrpSi8DtV9i6f2BW3ONlB7vnX
9aioEs2sHWLd5JjPqIkzKyKiofN8m1sI+45H4S7CC0NTUzwyjQP6BzeYg7UH1Gt3jbc4jO8QA9si
1qGVhYGbDG9mkMzJTET71OQQT0OtA5MDlABGySrUbwromQnO7soHOjHCBdgSqCm9HjG0nOdoik62
qiv25e/D9v8koOI0HS+Du5XUqdIrtBVqx2i+U+1xBAhIGxyhGoVoIezPjz6QXpl6jQYH3ADvoBJN
L0Gw/qqhXloH58p6qHb1MjED99mu2lV3/Sa8x5zPVesqTr+bNt0mAnmE6J5di0cn+8f5d912wOyG
JkTG/Niw4229YSe2wpg5yFrEPEWiz8U5+pg3pO0SmEva8qPPOx+giFuSzcA2m6Kin8jDuRpEYCJh
12ZsKf2AorkDjrktYzGNN0jF0L9lpPmuML6LjHLXiGYBtJ2aCEnyfe8Vu+QH5qscYzfdL3s0gRUv
9ZOD6Cifq9+eHgI+8awkvL+g31M71Wfng/7JVV2MTGzonVHZ0gtGGnzlhVyFfnQASPry+ROsl88+
J8mM60iG6Qlw3qx6SzF8YBbfLxsReanFxZEII2pjBPg/0qYJzMUpVCyDnQY2rcxLb/XdZWsrlyaS
aVBPIZWnyNM4H7UmY9HmqISPhg9D/FC171RK3aX9bIb7y5ZWowqEZ3Q8xi2oSXDLSsJlBt/BCG6y
sDe2c2rmDjjNSu+yldVPdGSFC5ENhHwkWUWkn8qnpf+Rf47CyoJoIVx41LICQj4yTIz3xkdzjcqC
T96jV/l2fmPXl3onKqisfiPDQt0NGpWaQbljFo56LaU1Rn5V9acO0NYEIal5sidaYlJBJIe5uoEm
ton1vqAtzTlEm3cSrZoZQo19Tt3KBFgfs2S7QZgdrm4jhQytAgoySB5xq0pnsyHhwPwhzrw++NYu
f6yoyyIFGGxVZIVfnDqn91gxxVJcJsCCRU393KeY1h7zX5fd7byLBxtgS8QTBzU2/Be3ig7zCoNq
IJMmKB6qOKjB1tow2c7M+eMSEzOFYhZFjQcdAJ7vT+7nUQpymKqqWyl+ysOrSBekMMralfW1GsiK
W0wn+HTLxrIzskCHDfVReqT7/mA9kN1n+5lfBzbmYu6jg/l0eQfX/O3YIhcWmrSqOotZXKxbS90u
wV0pCfKNNU87NsHFhKiLwDWmJjUwEZ36Xvdoeg5jVov2jv01fFZzbIaLC+YIJSVwfuBFcM32Tt0a
d+pNuAtuW3CFArQssCf6VGxjj7K0pupLOjPP63HxzRRDV7IN5hcpFuzeeZON+Z1GcUqhGGahy3Vq
iEZLhQfeCHzVhlWPmaALMIRbMSP7+op+G2J/frQixZhUFcBsPBcxcTq5cj67Pabshh+XPW7t6YZ3
r4xaLeKcfkYYNdYKmk/mjC7XnnzxkofQxAbeHOq7jL3W6m5Fb7c1J1dRxkTVimkp80yLMgHSNAlg
MQIJh5z3mJn5Hgbu5XWtGoGosAKZFVyyfMUxlIamUmKKxGjxsxhQMDdRBL4gMsEf1tyAtGGBp1tT
vRuVDA4xkMmI+J/WHoioblsa2yhQnH59vyM/qNpeisYECyneJl/ba45io7F8MJ/La3Of7c2diA//
vJgJFz+2yB3degHGrMxhUbml90w9NLlND/qNetDvFQfEYq/mTgRhYBcDHy3ApMUqp7j+UFA6dfYy
7nuCAW9cfztWOjB2qKt7YvGNs24hVmaAxYZVTSmqtdx1XoHvZyxLgoA+Tn4+DzUomjC/UqRDBqyv
KXmJ3hl2bTYCZ1zNYiH/CtlEDb0gnLLT9Q0z66thNMcJvwEGACJj6saIhV89UfFLZC32wuXRKsD1
iGYPt8wCY+gAwOIlMu7x/PFAknEVXNfu7INx7sq4Ean9rF776IYb0L2EWAXlRUv7EpSpsTnDnsNW
Vz12Wx2ypcaV+BW5duYQd9nKkKbLKnclqxBQTHI1VcAeoAGQ/VNuDnkleD4y/+adkWK0CIgVENph
9PH0Y5nKXESLKdeOjMFz6xfwg/bl2LRmwDJluLvJcFV86xg0xSomYRaMXEkQ2dCGfQpC2L8xgd+O
o2zAC7h9GkaliKChjOt3uKLd3mgFsW81LH1tzn8NcMFP7scJ4wow0PnaBkwbjGowAPdkSGxNA+6I
8Z6LFNuERrncBQPpkjLOMGqBd+SFbgieut0V2VUeuFIYoEfMsXn2rVDcRtiFTDU7uYTH86SYt66N
FnQVRQ5kbErwxJhb0niXP9d5zOXMcBULszaqxFx0XCIb89O4D7cACR9ikDZCrurzf5NzPUswgBel
jCobuAJ03r+oTY8vFqbPM7cllAbot0L+nDCyOINa4PXyylb279jKl2rXkZVuaCG0Z2HGUFusrQoA
TYPRoX9ngvN1fVyI1vUFWNTj4Bfm5n4q/R8LTJ/uFf9cV/WwBzNC2yNdKS2naWmL4RraY+zG0sLK
vbyes8uQMj1L1o1FNDUQU0/jz2Ll9RRlBfqWAE4NWQFyjV063+TzQ1Q95CC+HsASdtnkii+cmORO
c5rV06CXBagMevqz15LE1sMRLDvZfEhApnLZ2FkM59bHneIpVElk9lgf1a8wv4DpqFvwAwhi7PmV
y1lhjnnkeInUmbqGATs07dU3E9K00A/D3Mx+9lVv3gITfXlR6/ZwwcvohZm6wmMeJl0xMWWOLQTv
oEMcFPJxyQ+OuWFKbKJu4tr3UlkiwVJ3YmncDZ9TrUs1ApIIVTLBQWHZfZd+tD3Y0Reh6in79ifX
ITby2BYXmqi1mBj+ga2i3mU74qWQK6PNrfUBjiAoCIIl/fJOrkSMr5CLQ4Den8wX4bqlUY2qA9tQ
FQD9q5HdnJeCE3aWB2JJX8q1/zXBLQmtxgjUMjAxB3cBZsvfySTNPkII0jLGt60GXeXNaetfXtn5
W+vLroU7H4UeGYUYzifx7pm0GnYxhm/czx6mj30wH3gj+DY9iFsKJbvX9/K3Qe4Q5LQsOoDk0YgD
+2KTzRhgTgVXl8gEO+1H56wF5INgmloG1VSMZqYCfpBcVQWnWV3/Yr8Xwg7EkRUjzLoZIBhYGcHS
R4NxX0tLD0q4plBBSJD/hB7wrNoYscT7vwPhkEfjerrrlqrdFiQDcSsl4XaZ2zdlzLvntFkoxb8N
RhIpychtHSuQycRg2JaAumtjkUQG6wTtv0c6RqVALilXYNOcWwz4krLOX4F47l6NOivBtQfmhTej
LsD9sMQT1KnNVjJsgoEaN8tD4wDyQ8b/2sr7BPTpf6pKxTkUFweSNExow7YlWTA4k4OSblGnZzmY
Py57rmj7uQPTYrQiAWobV1KZAfD4EIHFUsKsVCYDMb9VwV5z2d7aFQFo/j8HhUvB84SEcxHCqaoC
s/7QRqz8HkPnl42sJV0IA/9Y4Sc1ICibgVIVVsAfSjcGYPM0semdCcSOtRl3AFsdTNcQnBf2Sfhw
emyUu92NIosoDfDJQADLqBTAMGfRJLelpe3szACDs9YL2KoFR9RgEf7o8CxdSTSQVCOHpdYv4Htu
wPcgWNXahQRMA/DF4B5H84T7YEPeFDRiIiSjru6MHM94S/8+0fhTTcj75c+26hu/TfEtr4ksamBN
OVSBUoxvgUrwTg1Fdf9Vf0eMNi2oaKCKxJ2rCTwq9WyaSCkJBprisPgBm09TAla7KuhBTbdgvKLJ
4+3lpZ2/pNl5RpEC43GGjlSCrf3oS0GUS2MIM9lJKfBjhR/5ra/r9uJhmEw4q7C6kRoaUAaqSuzt
fmrMKAnmPQk8cVYOWbnPyqtIfby8oFUTeGQYBDUX4E85t8jywDLAvQaWNqo9YzQgdKY833TW0ArO
ssCQLp+uRRpMNZIzrCXD2YUGdUv3xvj5rxajc/tFrXSaagM2tBmccOZexVt3mJ/+nRHurJIxitpm
gJEObDkYFPRADHHA2fqbi+P3h+EzEYIaHDgjmZnmsIDFk6rfiDDAsq97FuqOjLC4dOTNcapnyJRh
ZPAN1Mqn7bSXgGYQaR6Ivj378yMzulVVdCnhZEvyrS3BkAQ8ywDSsH/3YbgMRKIEdKMzrJjBBCbb
GlPj9Ar4tc1lM6vXw9GecZGnCoO2CnvsWUA2qvIc0Je+3cpQpLDSv8mzAdBmwmB4Spx10IYkkZR+
nB1wftrK8oJn/L+0wG2ZBXbkrjRHXHXNtzr61oGo8vJmrV5sR0vgNqsjWgxWHmxW1hxaeqsJq1zs
SJ958JEBLu9B2XaClBk+OoSEfzE1GdbQjK4w0CuMxqK18KFSBQEdZaYM9SkFwbqlCVpkq6fx91r4
e1NuwzGtwTnspP3o9y34lEGZohUommFSvMnNmx4XWzRMgoAmWBcPE8G0v5RCqgPYFHNytazcGVkq
ODNrAQDNYFzUwHACEcB9JaNSi6iUmAnpWzeB2lO+xa0j8LW1g3lshPs+kAdL04rACImdWHprS5Bs
zF6vBxjCj3aX/Xp1QWyKUAZKGfVb9TSiNfXUT+AbxeC0noHfe0MX6oA5SrAikRX25Y7iZtArYzBV
WFEFXj2zgo5K4cXp/eWlrH1+ICf+WQr7EUdGwirNkk6HkUi+I8l3LRW411riefz3czEGfHJtjvkB
bJUEwt37BioVIE1p00IQy1ZTs2NDXKwxyywgCshInApDJhWo3ep223cgLA6vAvNJWUBrqtxGw1NY
GwLToiVy7t12IPTHZP/gqOgcmHYYGKo3qHmyDbN22ICDvPybuHq8Vs7XtYQ07cI2tYpARfrdKr79
K6fQuGytzIYFDRhUu1Ea3gAU7YEM5rKFtWCHhht6fQpkm8/6HzJYPQI6wMIk5fa8OFkx2YN5iJIn
pQKT1HOFYZ3LFs+bE8jdUVJUKOvTEmiHnnq6poIFfWCLGnxddYxfLWQvcyd2MB44faGgm2fRAMjq
4UJ3W6HoawKdxPnkaCxDoc497gyMEsT3sSaCd4kMcK7XhMrYSRjcc2SUhIfW14Zfl3dNZIDbtBQY
m5iWWIECavrC10bB37/uB//sEOU8jQxLFQUKyO/lfbBP9/FG3yweuRJNMK5Wf2EF4qOAJKNbz4W5
0gqyqqZYx7yP7lhbyvSil8HTHdAXuCLU5+qijoxxMS8NF1DeskVpG9YoSjejH23JVoQQFpnhvIso
ZW9o7NtoavejAUV7ZdfSpG4zK/1Ux/wzNyUIvqhL6Sk5hAkFUW/1djpaJOd6S60NS5ghBgXl57T4
QwM6RNHcAlsBn94dfzXO+0rSjaMisRXOmyS7b0DyZQFqMy/e8uOyn5+jvFl0+L0c/oEKyrk0G5iD
aIf4xdhXUAmUnBKcSM/0jskTMoVMUBSbu+ZvahnHlvlnq0KHRWFBAqPSdinL25DMt5Gm+QloAuxA
njzwxz0JlruWOGOiHTGJNU/B6nIaDBN1Go2qjcFGi84wm3rN0QG0wWAHFeXur+7mY2vcEvPBkkAc
17ADkdyBC3ZTqzf6ob0u/WJDjHvB2s7uY0sGaBbDTwr4SmQo1J6urQRxZByP8Mxol7+Q0c2eIgdU
Xu+BX14bb5pl63sQZfmqIH8XmSWnZs22X4awZGbRTe0zUEcPzlwfAk1wdZ6FZG55XPIJCVxzylvY
STE3ZgXX4NsXbOBZYOEssF9wlBNmwOpqYItnZ8F8bEr7QwP0zPLVKzaDF16rM/rs0BT/2sTdZdur
i8NdiY4W6l7osZ6ajvNS0XqlH5w2kS3H7FHWz6dOAI4QGeFCl6U0XRKAGsWRp7540DqpcvK0F1UK
zgIkdpGN6kI3HLjhs/JdEkbKYBjge8ybGbycLXSOINtu7CJjEuHIz1GPnC3O90aJyjUYEZmqKuM0
6raQ6ACnkXwlutrOdbzBx6MYBkYzTVU3oOV9+oG0XF7oSEF7B2bVzbRrP4q7AlqqoAPKn4tb64qB
mWp3cXRneE6uho9o9FJ33qWu5aavl33lHP/LfgsTtQRCH0VX3lkAT4wWHSxpCGKqD52djnjzCGEU
yASBQ8b4mtyTx596eiOGf55nFMw4VNsBCGfze3x5JrRaUJVB0MGpNOxEhVIw6Lhje3yTwRgQeaJU
ct0ebFJQkLAhVe5QkgXAGgJWVWw8HNdjA7HWQ+u3uwIYQ9FnPr8OYUkF6FSR8a2xvVyQqXpLTukA
AmoUt/3oDijDDat5ePMtVewBsvSNAx0sULy9RH/aDGGWFRX9PtzGQHlxdz7+j2gAKKaD0hjKEbmd
Qlvmst+cZRWnFkzu7htLLaZzDU51yejsuPhlGpuqfaDGJ4W45WVTKzHgeDEmdxW1UpimUtXgmWNB
PhLs5UQFo2Fk/vmVcGKGP/5N2mZLh+EHWZnfAbUenRhicN7ltXx52Ek2xu0b7xN63ICwjuIpj/ot
5sz1bf1rcBV3/sBMmpc6y02Lg9/YdDu6OiBgoJTpNuKTx6LzpZ/BHQQL6ENIhiMCgf7a0Y3ndoYa
RvIYRF/6R/YUiq5D9pF4g5rGZhh07ADQ5achLwOjbd5k0DslSOdTT3nNnQ4ko18jY8JO+nnTEzYY
yRrQmmjWYYjm1FqyGKUld5CF60BVYDiF39f2qNlsGFn2UQCqgGW/f7n8aVfcFCNOYMQCTQBrqHG3
7ly0eg1+89GZ+4m6YT/9mq0UGh6WNQnu93OIBVgKiKpRXCDgm7As7v6IoMbVVd0IIrmPwZU90K5t
pqv0wDwnf/+L3gMzp4PqCqQ5YDvhe2jgd4/ScF46R4V87J2hLsu2b/XU1du8f/+LTQQ1BqsxAGHE
By7MA5imZEAvr0+ZGIQ9LbdDLejznxcxvtbzjxE+dpFSqZq+BJ8tG2Icvy3wQhcyl3DIIHOg6tvY
zUZ49bCDzR0AVrz9/5XxUayzNCmxMvk/Lqkhlw7u6J3lsAs29ymkKJ3LO7mSSZ/Y48KZ2ij5mFUK
CmrttM9H83lerM9JlXNfSdXPy7bYcTpbGxqsKE2rIM8wuaCmZV3S9yaytLhOdiDfv0qhx3zZxOrp
OjLBnWgrSOSuC/HWKkkbuvqsPknaa5HqgpWspUMor6u4reF85yRCZlDWQ9LjldVmWgs8RpdDR1WG
zPNoKpDADOXQRnId222S/4hiM3zu5OUdpPiQYoHCENifmkMaQ6QpAYHru0ln+fnyPnwhVvm9Pv6B
7LsfvSvAMq/nnax2/50Vzbeg23NmxIByA6AKeWT1mPy2vwUs/VnkU2sfAW17ODEaaoAJcyEOuhEN
1BmVDhooFQBQ+z6P/BIyOZeXuGbFkgF8JyAvIWdJ4VgE3Zgn5uRE0HQzRqh9Gd+yTPDQXHPZYyPc
Nva91IxFCRI/vZ2duvOHPvT+YhkE4RkAftXCdOXph4o0YsSUPV1SiAmlyVXYvJkQsP1XRniSSqkO
DbVXLABACXGbXvqWjJlTNYrA61Z36/da+ImEsO9MkJfibtNm4iaxtS9Dy7+8krU7G9p+QNqDDILg
TuOCCJnKJjMJonJweMOMKAuRyW3svF7Txg2d1C0cEZx11dEsUE2B7sqg4EU5/UITVfVKYbzmFrrd
lfU9HLy5oYLMZy0OW0dGuDgM+nsVeorL5Bg094vQcuWqf15yM9+CMk0XRMkvjDYXHcC1gcDFKLQw
QMK59WwOtQKdvs6pvfBbuFWgP+IM29pFVViz469xNygLbvT31Nbt3JegML8RkgSw3P/sR2DzME+q
giGNx0nF9byUfT8CkNnle22AnH1RQYpHuUsr6A2gMncHMYnITuXysVJ1QRq/9sbTwMoJ3L8GYJnG
Dy/ms9EGYLxmbzzGRVduFHWHIhIoj5J99jOsBMdcaI/f8lhdwl5dGAZb8RWX0dLSJ3XDpkNCN3+9
fEpWDuLJ4rgITBuNSnLE6L7o+AC64qasBKAZkQWurrOAPEiGqgeOOjRFMLSogvv88hpWjt3JGrjA
SDAVpFXoJTqBCU1xdfFxGT9JVBfErNUPAx/EPU6BCMBA+OnxllTIRVvx0DtG3dtB19kpZDFL+kqM
3kMVfBcN4bax7iKzetKnwJUbIlgo+xj8OTj+AdxCyxhyQnMJ/i3w0tpFZfk9zBhj92jlLebxRI6/
8sQCuypG1EArhmlxPpxF0zwvg4H61WxQB/Th4KoKQRxTgDRfNiGikrxApeNtlDRos4IrXCprwS9Y
cZ2TH8CFurjFWTdj/IBh0lAWfKnI62XPWTWgIrKgUgVOHx45GAAvkDXSCAa67D3oDyVI3C8bWAnW
GA5G2RuwRAu8YvwKas3KsiUDAUI29dsYcp8oDrfVQZfqZTdYQ767bG9lQZjwg4+obNbvjOfBnEhR
05SA0Sf6BmlYE5oslw2s3apgdcDDA09SFFL5GlQAboy8mwsIY18vbwxtOaGVRq/1DxMRKtmHfrsV
jkqyXeL8/sQmW/VRitpHfYuXubY4RZN4SZI7EGOwJygLmeQ+GG+t5qeqvFPrR45MUhUdg5VPyFgs
wVKomCZrYZwaj0lcJOCSRI5qdFdKSW7ybvSirIcWbfrnGAKM8hJoFYA2EP8DVoxTY5O+DKkWGZ0D
kS59S/DIc+Xa6P/8XBnot+NdgjwCZHdcZqTkmjmXpdU5RYh+JJSemkeBl6z5oYqePl7cyOzPuj0t
FO4miKECJme/jZ7igkDDN1EYZW/T8FHEbrL2AMe85m9z3DFrYznpZquZv2gCw9aG3Br6hI7lTM7k
4WnRIUtwRdneObgFH+vYKreNeqDWwWzAKusoD7ehJznBY78jW0j6CuKIcIXcERhCSKlEEl5pBBWa
CePlYAXFBYQEDFKbeA644pLe6lHHa8lgNzQKbDwOWV2wvGjqZgfHCvrHxc70AfZ3iWJDMBLKpVDj
BsT6L6ZHv/b1H7t817eZiiFTmPOEIP8fstSNM0FOYq4ElKOV8aDkdKmgVDJiZbI52IDCuEt0kxXb
pL3re1FncCU7gZf8Xg3vm5pcxwAf4X2dBIc67270tHrva0nwLBB9Lf65U6WYjqYddo3xjZrQ0h2c
1It8lqMXGM8P7NCpH8Vc4mtZEcobusUENVCM4kMWdMjnRJ81CGrsmicQRvjhRoVWjUtceZs43fvl
yLK2m3jIY8QAGHywiXABEhT6M8aOSIcZAz10gY2/Aqp4cUYtfrhsaK17h6GCfyzxyM8iy+JFL8LB
KdrhOimKrZKpt0VhaRC0Tn8EFtlCYua6mwrLGeZCsMy1+HlsnHtJQmlAqgYdTlO1oz31i62L6ofr
G2mgwIx0gaCte3rTYBOjKqKYPamJ7jXpbdoTjwo55dZubk0GDS7KOxo6ruxXHN3cZGynVg9QemFO
ubiKvWxZWdTcYJz0SvRYXXVFCiEFvAbQpaL8cLYZzDiIIVxRzly60bzoNt4AP6Gj7Qq6a18E9Vkr
m8PKP/b4Me00XrSwjtD9i3bA2uwwu7orrqwDG5atNsZNK6BYWPtkx+Y4p4AUpGE2bHlj40vZoTa/
oaBvX3b7NcdDNQ7c/HjjoNXIvXG03ghV3HqdQyFwWb0r3Z/zIiO6o+BHwKmFmScA/05dAnzWRgjF
2MXp3gZX95UtpJA0GxKULqO+EF7SK7UDDOpDmIZ1Llkx6NScUqgG0jSAoFBI9s1t5KaOupGvG+FA
xUqeCD5pGfRNKlpFpskdKC3TUrOu0dSYK6QbRZX9bOXuQ7GCq4oku8tfaa2qTNl3AGCSon9COWN1
bo1jpeBdkezSm/IBFDAQAHPB4IRZsi+NgwUMqK+pH3gCwysH+sQwt50LVLOSIoDkUHCIH1S3Boc7
Pt6vv66noYpm4JkByigZZ/f022UtAT241aF5Y2RQyHELMwekTdC9WTlVJ0a4rezUXtZTZiTtq4dS
6T9ksvjglbu5vHMrBwuiF2woHJ4P9+c2zuzkeMp1fDE5hpK9jvdzWwviw1r8O7HBHV6JwCX0BnNW
GMv1vuqdbgPcByjH/dCXri8v6HzfFMXE0xnc5oBanMFop6Wry4GiYY/a/oeWK37aJjdNMQtStZVF
EVRcWHdSt3Bd8aQsNe1AbW4Bp6Pf4t3lMChL6jCmnOHwP+S85zUPNFqZwBV4+BhIiMvp+4wqJcTu
B2CPgoOiTX4BGfox7LdjbL6SANXPqoCGaE50Z4bWX10Pr5e3deVVgdsYihOA5oGmjxrcR5wkuQA0
iQ2FOkCtvbNZ9xipNhhJhRIi5z6J3hrqpBAPISh+aNxih2FIIZ8w9U487+N+9kCiIchKz4MiLIBT
HY0XREbwgZye4NYY0pTRqjtdUCY3aVBDtTcy5+vaTMgh02oUlgXbdx6gTi1y26dXkMirBqzJajfG
RseLBamwCuIFyE+jPlFprsAgW8JpcYIASwZ2epMiUoH/9HSJpE4myAJB0uY/PP8GpG/tQbYVKJOY
dmf3LiRSNkZop1A3zm1hbZx9o3PzuHSA12djxFxCHBihEdcSAvLkB5vxMCELKa6mCi/fyiZutZFF
75kVp8F6/zHI58UgHtaMekS8NGN6aFNtXxZPl7dUZIHb0RkKieFIoQZW1mhkvyTq+MdJDj4ZdKNY
gUWmgFacfrK2brW+7GCAVn7VPID5WGBgxe0ROkAygpPFvgt3sECEMelaDpktKj1AfdWlkebmi+rS
VBG433kUxlI0tDVRXdRRx+QOmNpqy9QzkSrUBzZyIW3qotnHWSI4x2tR6cQOd6xI0VHwUIO2D8Qw
fvaubi0vB2YXYbjaKIl32QHWFoWIAVZUhnw5u/fHMdTHOEdBX9YWxZnNWndLaAC4VZAkojtzzdmO
bXHXfyO15TSGjGppM76UILzxw31nv3YvabDB3DrKG0KSndXlgRcXNUVk2WcRQ+6lEQzN6LnoNtlj
FuEajUk33iibdtdt0HWFtJGIPXKlfkSQVOCyhrdT5vWnLh9HIJvrW/DR6I0H8PDsFbBJ3SaDZLo9
AToogwZMWLVaC064S1FsBB70fFoWPZmZdAAtO4ll03lnbEwwHUseRMfo4+T9FQEoGPqPLXKfkyqL
Ik0JIJJRVNypVnWX9hAFDix7yunmspeuBX5UCIC2xaAASu3c0euDVJWSaUCfbgRECpwm03udQhZ8
SDaGUQkyfvZ9+DAP6mYL4GvwjeJcnH6/aOgkCRMsjUNn7S7Xoo9Rz296pl+M5vlM++selFeX16es
LxBvNNS9V0r9OXiA6lyOByf+FYI3jn07aHBBtdprP6UD+WxuEk9ytZvw9c8N470GtAYGtEBFyt9p
atT1Zm2BSIJRIy5u4Q6x/R+a1eH10wBU05vd3I08+Y8nt4BSBLKC8bqh1322y2M8hmGt6oOTzIO8
1aAwDAnItBbcDivf8stLkS4AgQ7FkdNvSeZ6BtoHlaVGa21MxS46StWWow8PPcSe+uxNsJ0rIQ72
2FwJQflAUznfGXurLhsTSVgDDRWAhp0cyEVIb40uVLE2qTtucwGWfy1pPzHJHUOSp2iG5jA5+bP3
pd8mPcRO57HCSJtBO1awpSvVT+zlFxYObQ3gHLg9lZteHudCB9b+tnODTb+JXHX5zkwyDQFD8UBt
rEq2KJZ/lXhOzyWSLsjTAHWPCIAOxOm3XAhBFTBqetyLs6dNNmWTbE4FimOI8sV2Tew8h9ZZ7sZQ
E2hwWAzBu5IZuPQDuMBedHUTSF2HGlSsvoHTzw6m3G5H0yex7k7D8OdfFjo8aP6hxwhKEPCkni64
XKScjimCQu3NgIlB7nybHjAUgosruf/zIiWaboDd4sGMtxDi+qmxyqrMasDcnqMrL1X61EESNXu6
fDpWvyD6mQAbos9tnHU5TGMJxinFcMvcpugcVX3lLgvy9dAI7CUBD3v0mdWjr6rPmQVKZIxTQD+S
StFLpH/MhrGXpzcKoJxmXoPUcJv13y//vvPDiy34/fP4Zgj0YJpAtvB9AQZ2Cqm2A0twtazEedba
RB2Y1cggWM3tctpGSlkBhOh0snY9VqbpdzptHukixXZY6MOPJR4mN21V09eAgbbNUk5fla4rYmcu
C6K4Y6sbdlRrkpdqVv2SxXL5TPJOBNk8j5snv5OH2SohldWyBOsrnWLXAv6omFp7KX4s8HgTMFvw
6Atek+d5PCwC9w3UD9BHwKKe+p9klCEFFq93lHoEvGibyephDp6VWvYvf2V2avhTfGyIO8XEAIFN
PsJQRF6kYS8nmY1LUBQkV32JojSJ2WeI//JwyzyikVyNCV7jQLGzpuwAbRCndWf3RrZB/V6Ky68r
CyNMaQ+hEVBveNnpDlZmjKpoOXWO9Rg+yBA4YFN/eoIJ7xEPYz2zUZoSWl35bGAVYIhvYDvOG5e5
lo1DVNWY+KHFTlOmrVwEfqQQnJ9KUD1cuemA80PKiZc/kuuzi2cyu75S2JdrPmen2eVevpnflQ3x
jW3kidJ4nMdzR8EIJbrOSB4ou3hO93Mc27iKQ1SZG13vNDs0abtfpiXY5NHwg0iWi5rcVVKhO7WQ
LD5kavOUKt2nNTapn1WqDMXP4X6Qk8LR4j6/L5cFo7uhETpGsgRbSWsf6VjdJQv9qejNt1SythiZ
+wWtrScjmveY+gO4Krjr9MpwJ8vMdlO6THbeShsznDxKAsmhQfbUaS0uwby5LdTOKzvIgIXxXUtV
uyCNXfepazQVgTaUvB2VeZdgEtYB0Aiisl2SPna0H68tjHL5iSGlTrhExW5q0o/YTGtPs8IFOKT+
Xa/bW00qFjtV59huhgLK6Sb9KQ1V6mLW5lfU09dGHzcVRCyTBQwQqlwU0Loy7ysdw9dxHVI7U1tQ
MXeh9FgFFbB9Wl477TIOh3Jg6sfts6TontRCItU0tsuU3VKSdbuxAFtjH5foLMHp7WxMr7I6ybZ6
3zxX7XIbjMVjCOYTu0HNF4278XZQLGjjWa9hY7lhZR5SGf9k0raSl2+9NOt2Jkn7bsw+goHiFUZp
fhfXVWt3DZNOITqyxLZ7zEsMnSxK8RZDWKdoF3BIlwqE5LvA9MDbqlzpJmBSS288GGY424ZaBT7J
8vpgRWnhU6Oe78xkzr0i66bNrCkHs4IkapHKkS2TpHD7qsSgAhneOj18NmiUo89kFVt8jj2JpchV
Aurknf4U9D3oBYe+9Ia0umnLFvqPkNrc1V3k6BZaYfnSoMoXv3VZsZ/z5kc0180Oy9O2S2VuYwx5
AsIcAY5dj2j9dAgCeW2a9myO4G1pix+WPn4Y2izB/gypGpCk7bIme86lIXSbiMr2qPaaY45DtpHJ
/Cvtip991xbuhDzIQX5/HwXNYJdSMrp1UmSOFEfVdRiSCOBA5WNIlHt9xvx4ri121CSNDZ5Gw2+T
UvKCQCvwwZOXoGzu5go15gZaYiMedzUZXFoZmkOzRnlM1BrSQ5MZ2ara/8p7U78rifRtaBYv6aQH
KZRywHOn3u7UYLky1Qosl8mPtiTLpuvmX+gV6ejPBxUoLvEjIEkJTlgQYiZJbAOa8GMh8k4y4qe4
jPahiUdQj35mV2+brLKjOP1swuZ+AHuCXZkGpr66cdOrEsj4ZzyIxmy6blvyEU/oHCdmBbq/JaBg
fcfUXqOQfIPK2EcXSP/H2XdtV4pk2/5Kj3qnLxDYM071A57ttGXTvDAylUo8RGACgq+/E1UbCe2h
ffs+qCozZULhV6w1TQy7m0MN8adxXnqnNGbm2CaF0nTdfCN02emiJI7WL55d2H5l4M3Xw4vLSl86
PfENwb/MwnxaRvo4MPKzs5MnwPyfP78U17hjcymiPK1DHxHAW1TVNnEJVFcLSbdG1PrLqv+qCW6c
SCHJ3pjkEN/SBmXyE9panrzUhlu3Pblaq7x02iIyRPCJksDqV/7+tCVCEqmegPa1FlTIId9p8Yhy
ihFku6sGEuqF3r5ta5P1tCCSXuj2K8VsfaWtOSH71Ac2tN+S07XA+gK6gaDyDxIpkGaoSW3v5do2
Z1JNuEemtHNKCkxDFSVmi4PmeworvYQ4spl7acqvxCAXQhC0uwIrLAuxlba5v8SiMUYSuE9DrAm2
zLg3mvK/j6VAiwFXz9IRukF9/v2kjbZa08JCE+ryvS/OhJ7V6vbzlXkhHUpAxEWojLoU9Ja3Ral6
bKqmknsQ5gD9MkHBX62sBQRF5Mi68sC7FGG8YuhQN0QhDGiK9/0p5Yk3U4epmoP8bgxrWK9bYHGq
DnWvA80uhE4wtEFKayXLYI42q9BY2IJUHlahMklBI7elk2f9bdbbx8YU18LrCxscja0pEMROYBds
egbfEEHStWRexEOs7FedmbVYcm2xX4hB3zazfUJpYhrVRkEzVDVgn/OQDYnXau1//1Z418pm5EbZ
KrMat7Kr9ndNdu6VYFFuTZDPryy9yzP070HT13PkDaRGht+ZCaVv3HTf7RvxtAomSa7mcdhHKOHs
EneA6um1wPPaEK6J3jeNwrAnMbL1uCjJ7Zw/LPSckS+fd+xivwzs2zXF+dGbDFJqiwI/lMFNGxr0
lrZLTLKv9SUspD78vKn10bG5WKBk8Z+m1l/lTW+qwWJGo6CpseT7AnIgq3hNJSWeScYfJpOvUMMu
7+A37W0fQRqrAbltBiSJZm9VTEYaVUPx5C9KR/7z895dymi8697mMYlHz4j0Gyar963OWRN+7eP0
SANg9wfPdFehgAJ0AQchA9aKN/4U11wuL27sNx3ebOwkWUsfHcAOiy2Wg213JeiMttq6PEOOLNE6
uhvwmCIOg+ZN65iJYcafD8KlhODbQdhe3XKT2QYMI/+6uqdTF6+2Y+Q4o5S+OoN0L014tdxxcZf8
p9tb1UbUiHMsbKyr5Ht6Z7hVwIDMWe8GxLp3wut6h4bXEDkXLtR3/dwcB7U2axPT0U973Bn0qBrX
CmRX9uXWx95Iec9yGQ0wH2KKSlD7RaCkUPzukOJcB7MNtL3Y2w+fT+C1sVz7/WaPdrpWmJOOsZwL
yZ8Kc6WX3PCOXzkKrjWzfv5NMwzvYi030ExvJaC0RIk+uba40silaOvdJG0OnNxWWrhlYQxhBbHa
xR1Nf+WPyftrV92l1QDPndVUCkoFH+zSC2G2zTwg9jF1+BIjn1mZ18KRS4engXzHWiNBAnhb256l
Ps9kgeJ576P2/1OggsnvK0+eHPVXg1oiDLiRfJjc65R347Uysj24DdwQOqqJq0Pd5iCtEkQlFVmR
AaNVusjbJl/TnLZnfYKeh1PQBGxqoaa1PyX2dNPNJpzix5YtQZ5CfaYAbSruOTBygLb3njF3Y+9Y
jU2/Ujut3RTBvlM2ww+SEh5IyIA/ikFSDlSr+Y6ZTDg2E10s0Xy6tcSqQF/orWOx3FcEAeR0AV9a
Spwxs06W1nljp51sPE0n5OFHuoSsr89qCShIVcaiSG7yKoMih2V7AhoIY4XUc1sGgnYBk8zCaXXT
r6vFL3NKnXYASlJZPJQigjJD7keCXjNo0qSG10eqowDJTgVpb4v+99T2XsIE5NhMx+LU0w3xXR0R
B1e3vLoTo+ou8m+OsJ4nypmTzptkX4y20wzpoUXGZ1xQClYUjGLIe9MrKNwT1SRISOkaMt6zzUOV
GmCE5YBrLgMcb5jpKJl2sHOKOw2vcZjigA02BoV60nKcFp3pNGbqDBk/6yo7ZXSODP1bX2hfZoX7
jYrnx1CgzWUIdeNJNcuAKorLJurmjYl0RObVIE1lqcdN4UiJ/dS09Qve3y48jl2lzWJ8eYzWQ1lu
aTiuThaJmT1zvFBHi0Z6R/2Ks8Bu06PVtc+SxP2ilve1RZ3KUiNdGo6D8Wuy7V8aJYdOkB0vGyeR
xM+eAT+UN6Ei7Vi9HEvckvBXcHTYHaSpHcoKPcxtHcDx0nBm85HL4qDyG70vn2cTooycoHxgOU1f
+D0DvxLz1XS3ltqe4HkDiUupDcFafCmX9tSm00mufy8gGTGtPfIZ1Iexu4cPMbxBGlrAVSP9Xuqp
4Q6adEyb3uFtFkyz7hKYoMhlHaayCGazd7rRhuHltyqTnKqQQ02ncGuZY4iWn3qTnEpd+Q3vykhO
xl3L1MphpNuXXcEdltG40J7E0MW9gtyeBtcTKMrMRTTpXyTtzhrpDZw+PFmpHb2Dd/xUxMo8I3Li
+0nXXyBzcIcyo6eq7d5KalcxocFvIvFgERFKU/u9M5co4W0okuU0FeJhsKofQu/2QEoiAal8HWyB
zaTLzpLkDsmIV1VQqM76xWG2jH1hPagtYl6G7D98QyBVbt4QjAerPJL+bgHH0xLFKTrTzeuznIep
/VggM9NmTtuNwUC8sU9Dm2u+VdfexA1M2y+tH4PUqn0+QP4eUNNgkZTWZalJD+bIUkdXOmmfpU3n
Jb2AoWNezV9KQ5VcFa9lRDGShmEjXsOGr2wuYjtLv/UoFhwKO2GAOxieKXU/RKk4jZzccwVmoXUa
VTMQEEO7q0t1doRcPWZE2tn6HPVIgzgLk3eSJMyzYH3rTjWSdKpCnXy0v2m1BXlrmAG0RVU5nLea
z/X+YWlLYLzKvd5SX5YI85ie3ZkMoqY65Ypbcwp5Rhtf232TmmZf5U3qJgVtvFoT3iBzr58XcRps
SPPXo8jiRGeKo9AJSTk5eyRKfdAK5YSLN3H6vv02S4Yc5l2xs0Yep0kWpSYecDhCphrJvxl8q9nc
I7f5PFvYdKVxUBusZs22nWSR/YTlbmES36wtd5iHUzGbwSyhtiSLHzBkiWZTirpeA4S6PoGH+81K
s7in0k/Gxye7BLDD0Xk9e9JAfglJHR1TTMKp6iZsi7rxaJ7ITj5Yy6kwtCdmQgqvgQu1bmXIhOFf
UrO4oRDgcBqtbxxILDgS6l5Or+uSU0hkcXPbROYV/72hmZr79Qi7m9ebpSnaPNLk5QF80SCBFPdq
e8kB/Fenrt91Yy5/GxPlllPuZZZxDwyuKzMAEBN70HyxsLtulhun4sjzwR9D+pELxpyWVU+grLeO
Bt1H1+zAqEoV6ZhJLJYGDRjX3H5sW9Ki4ierXp/bIJBy1jkmVWr8o9Qdc7Z8ayg8cojG/IbZWQQ6
nlvqliN3MyoBtHXTOq29XsCQXSgkCbleCtwphokhziWI+2Ip5QYIvDOAt6HSLohXoQ2MFcPPbNCQ
i19QBeXTvZwuu7lbvslq6idtc8Nk9aDnZZBVaqArqfQEi8nWFWnzfRoWvCtoXrkD6Wu34QU1cEsq
JfK5bTXvpbKwPQtzsh8E08+FzrLdJJfGz4LPd1xGvTNIyizPT4C+i68918UB77X+RV7vfWFWg8+k
3jghmkqHkAvIr8PZ8luXG6OXd9MXi+TPSY8IKEt1FMArbc78dIHOrAP9pnt9ETX0H3uQN02zCmvY
WA1+qYvpvDTT6Mg5JShwtLk3NdoMGR+M/zmf0+duUn5KTXZqJ8X6Qhsq6oBmFfd5avKnpjYhPMUJ
xb1tdZXq1gXnxymFQ4TJiszLIVcAkxrNL4T1K5v1e9SbK/jrVnBgVOc5rBpQILqa3tMOetyTTADe
xmvUUSalO3XIyhIH7r+KU9vssc87aQlKmy3UNSXV3qMUkz1kOpckr+JSYuyVbATVhTUwlZ9Zi5k0
MMUlgTCdVJBwzOtHpV6vBSkbsPI06qWKnjl6XyvE7YEctJ1pqIQBDTZptqFgZM+p7Qo+y8wblqkk
B7Rim/sxs1XUwQXh4UzKaV9Z/CANEExVphxVvdakDmRi72VUir5PkmlnYcFIbriqJoMiZne25bCh
tXHBMZNAMYVxHbpakLZwJFMXq8VsmUISZpCywOBqs9wYmLq7ArmrzCV1I2dRPRbyjUKFDfUeru+Q
SRawps1TDYZ1fIZ7VZq38tpRxm+kdJyiEdoco2OlFA9P0k7a7UCrdG9ntMGvomZ7FFmKsFEM9QcU
STJ5LUhYD6IZ5c4tLB2iK3UzaM8muu+PIOqilibJSlwNBgo0ut7J3rygOFGbWeELDdomZdF7oy4d
RzY8TdZ8bvUE+3+ufnW8eFQ0FKxTDUERIPqVfNvT4Vh0g9MY03EgsK0ujTOv4IyMKA5mTuSkAk48
Mm1fFKBhys3PUc6DdJ6DQrG5o1XNAFxPl635/rRXS6fSZI6KH1fddiiQyTXtHSeDjudUWb1oLGnj
TC2kPKySQncbg9peknTT8q3DHq19iPFleWB0bX4GZnV0KzYqTpYk30rVlDSvsuecutUCForTJ0Na
eMyuJV+VDZa4iyn0B2s20tYH4Ft56KET6RVqzny1VPRdp9Dhyhv1Urrh7bNgk/Bo0kTmzYw9L3c/
4T/mYB0GBTuX1e/EvpVFNGTX5IEvvrMAxjPwAAItYZsmxeCYcGlB/peqd7P2gOLhf//6hczEv3/+
5lVvMRTTC4oHYwrEB2LxmvSOvFxp5AJ/Da/SN61ssnqa0BAWCzx+h9QzwJdjYaG48x2eUgJO0nJk
g2F/hTXySiDbPuHg0YkHJOA8Fooq7x/cmixWjgfw+QiJd630ZX094qp1ASuBhACu1DYNqxNqEl5+
FY96adZMGUAOUCuQ/9uCtZppSbSCYJ30HT0YCPWXYnj47ycOiCXNBBzb1PBSfd+9RenUSYM2iCsl
pSdXd6baOtXofd7IxXzC21Y2+QTAJmfKbbRSxElIvCRO47VOdF3R6NLOMuFrBLqtDI32bfJnUrOa
tWmOzKFt9j+oJCFiTuvObXknEKwaqW9oXPGANZB201Aa3z7v6NqPD4vlTfPrhL7Jzsh1XwreoHla
iCnSJhNAhbyeJdTfl3R6UGdeXqnsXFwib1rczJ8+Qt6c9BjZem4RGkrj6BW2Nl9JCF1AMhETanoq
Mt1gB7yiPN70S1OYztXRoK6uUwgIzWMxlS7IhTBmnmc6eoPG7dt5kEtPSW16ZYle6iI4P8DHAJUD
zNemi7DTpFqFQxjkhC+JfUevmXGp67GxnTWIMcDa/LVctS3AyTLeEHmSMTe3OG4eMkEoQAJ1j2W1
+RUIVfmhlirTLw3QL/K+6mPaJSJshqaMUVZTTs2ScVycxoKc5igeFkGMB0ukxrk37NnFfYzqJMj0
OBaLzK4heipG/VHYufH8+eq7lOmyiC1D8gkEKYhlvF99FB7QCG0rBqgB9FPpk97Hc40wDLFkPl1D
W6+jvhk0DawvcFQhNbX6IbxvTOFayyVo3SP7eDaUfdGe56sSAeut8bENFCxx4wIXtT3/qAx3ALtC
G2pYnuAAGkE/AgXm/+/DFh36T2ObS7nKlVKtCHSgaW8BFAQBH37l/rpwOGkIKSDiiFvYguzN+yFD
8AY93RXOpoU8VqIu0kErz/yrflaXhg1jhqoodiwoVpsrq0iKrktqQLxM7Blck0Wg3wHu4km30L8I
r7liXNie66D9u7XN1d8JqcXZgNaq4cuQ3BPr6fNVfakapeng/IN6opkaKjHvh20opEYeVTG64y49
DXEflqE27YB5PxFfihUp/ry9Swv7bXObu4oUvO9nATBewnqE3QCejbey3FwJAS/cFO86tckMT8TG
rdAjtVsklaOK3q3yycmXF2sRzuf9uRQ1vWtqs7BneQFHgMDWvPMA+QacsXzJH4fXxDfOOLwKrmhv
XziG3rW3ORmoKqdZjde/m9UwjjUKmNwxp0z3TX8y7GuB7QU5UOzZ/6yObbE8EfWkjuayitYjXfBr
elF9Y6cAjgJA/V0acr88G2BjOKnsWalzzaL79QjaHFGIqHE04QNu7tvwcCCZpuU9MD8rmxJKxCcl
0GBNgWzI9yQF9IYFEegKP5OXzyd1u+n01ZECuErEpJCpgFjL+z2hJ73JrLzsXGNWrBu4vipOPlfX
6kDbmdy2stnaupEoagrNU4Qz6oGm9XGp6RObBy+fSTD0RvR5p7Z74rU5oPUhtwCM3AeoPrKuoCeB
rOnqWe9KyiNtn7PyS9U+ft7Mh1Lr2g4OLNgh4v/ApG4PFM6p3hK7c7Xj/JyE3hiuNi069wY4OKEO
ZHrLlYr69uR/bRGZC3jmrnL/25uZMdsyhgFxaBGnUR8O0QRfhesFp+3RtWlmCzgnFuw2SsBY8bCu
orQfgrFDfrJSrnAqLjWjgcaJeAm8ClzN7xefNiJFSkejc3WSOYXeuXYrAL8a3c/n6dIaf9vM+vk3
QWfTZp1ip1gOalMbjjyjpmrCMe9KKx+Ox3XQ3jazWQ3cEIDnzWjmLxGCxkMC58xxPLK4Dqb9NYOX
D1CsbXub+4X28mKMPceJD4GP9TLLkXVM49UJpQoBCb3Sv4uTBUkznJIGNNq2cRpF8EkLqLy6vfKN
wBISFUdZ+fn5TF1pY3sGA6UO6NmAS2xRn6oR+e4e2M30yo15sRFDW5/CILx9eIOILJ2LwsY8SQYg
IlkTWRPIWrp6pZkPUiWv8/Omnc2h15OpbMS4nkKOjJy2oz7VOwYUGwqoaTx59a82yANNuYqVv7Tc
dTgoGhCmsjT86f1yJ6WU5PmMXVWXEcvPg7jSMXW9E95eVWvHQLhWoI0JdCpYru8bmJBzSoxJQyXy
t3kze3UkAR2xfJ1hvpD7+TGJSO2THfnd+PW9evf5Crk4qquAPoQ3oMOIY/d947AFoGq54KwQobyT
/TpioRXTqA9EIAcd7mfpDBqqf6XVi11+0+q6pt4cIWDzzhaA+h2M4Vbpx1VbAUDrA4QVbq+FwR8Y
y6/D+6atzfAiRlZma+3huLMQ309H8qW4GaL8AFFlj89O8V27NqjXurcJIgubL6TTl/VaeVXe3YHQ
BKFfxW9vrgE1PqRwtt3bRJFDp+W1nmFbvGpFJ1ksE1l3WtH5cJDa1a3HFAn5BwPlb8m7Mo0Xt4aF
t4wJNCl0OTbRTqtNA9FTAu+0J+WrHqxU8GE/34nn4rSm/cj5Gh/00lkD3WbECGCuWB94fCOKQBIg
oGC2q+1xUVGFl2+ranA+79eVVl6H/M3qZLLSdfJ6j2a5n+iSx+Z7ll9Lml4eu3935fU6etPIxDs6
shoxHB+AHrHBghiT7Onzjlze3dDfAlkBcdsHXXwySXihkbxz1fm73OzXRydclIOUuNnT9FWvfaqE
qN4C6HlVT2TdVh9ONYhJIBDBgsMt936Lo4Awc6nFIA7PYncc/bR3VsoW8P8B4BfYemurV1W61sP4
Y6uWDeEbWcOZujmsNQaxhKlYWwUzTXNRyjiuMj+G8wp/r6+aWVycRYgv/Ku99fNvZhFXnV6WMnYA
o4E0/9RS/cpavBgGrfIO/2phM45QckU1RcXxtVpyoR5T7yAblHgatO9UT6HB9VztpZlDSAKhctWE
KNg2TYFLtmmXvlJcHbATwhenk74yivrRtTfipcGD4gEIfUDqrrIj7wfPIBUtiIqGLMhQG6i517oW
fL4DLgX4Jm43Ak8z0I23DjGdprSSlGOXaWEXEygO5LEUqlF/5YX0IReynsIgISCXDonfj/IpTJR9
XaPmDAdSJSBeunvu/DZeofWNezUyvvT8Mw3kfcF+AHRuu7UmZhnZKDBusDy2w6NcRjTdr+R46HD4
xjg5DXSlHOKqMEq/tq8vzBl09/AMRLuQM94+cFHbqxNJMdHRMlryh9G6/XzC1utqs4Hf/Xz1/ZpQ
ABpgZNF7N0n8JkkPFr1lwGvOHNyyc69W7ufNXRhKWEoB6QiHhwuZzDy3dHggAK0wZGMBFIAUQ5Ic
lHd5D0uo79B2vQazvXQkgx2GiN+0kPf94EHAZhkoZRU+EkWcR4pTok59N8JcznDNVYTXg6vIfX7P
ftrkCuDywq0GNW+8NiBxDQ3x7VsXUjHaNHIcjaIzHwYYLKSKCdF168qOu9wMaAXIgYDZsqU6GwXt
jMpYw/QuWkhEUVkif2UC/8/z/D/pS3v+azn0//hf/P25paLL02zY/PUfx/y5AyPw9/C/67f9+8ve
f9M/buhLcz90Ly/D8QfdfuW7b8TP/2f73o/hx7u/wN4wH8Tt+NKJu5d+rIbXRvCbrl/5//rJv728
/pQHQV/+/OO5HZth/WlADjR//PNT8a8//wB9/s36XX/+Pz95+lHj+05tN/0QH77h5Uc//PkHUf6+
5jCg90Zeb3wLW3d6WT+j/V3TLQMVAajaQt0Ceak//ta03ZD9+YeJb8LRa4OnA+Ix/r1vx/XfdfPv
EBTCcQbUoQaGt0z++Fev383Pf+brb81Yn9sc8IA//8CptNnWEPpCNgzQibVahMW3iYiXFqlvIkQe
qAvo9gAmceX0NJM73aoc6AUEo8J3tr3THQluBFM6hQtNAJhsoxQoQ7OQoqSp44YPsdDlGJzfmDRW
DLpfrOpB3UxhaZJ4GJfYyHls7OAvdZIrcjTy/FjW7FBy4BiE6mf6vCvUJe7TJeLn8c4Ys6NR1jep
4dFlPkHx4h4CWKp5BBLoVInuRiPWTQKMVy8xbxRTYC/tTjaKGPd+rAmxs61lnwL6NvBd5RnciKSc
xbA5ATA33XEkp3V92mUzwIMN85XGQLz1M/V7Sw8hQRKWLQmbREGWa96PvDyajXSYoyxgJIvKRwBt
uuaAFGLYTrcEdGMxPppaWC/VgenzvlAqZ4F6a0H9O0rishn93v4NzrcD1JxTj3K4yICVhdZD0ySx
3TugRnq0454KSKSVhllrhPPtBBNpldzl9uyXhyXszC4u5mKXlbulRtLDCuXKRRHOS9lt1ZODcTMG
Bs0CmfxiRIUmHa7tNJo7FqVEjRizIuvmALvSc52wW9rot1MOBygueYMC0HDbBnyA+mav30olRdFj
WconapsPGqH3Jk+R9GYeHcUNMZdjUxjHtiE3la+NZUjTxe2THn610oPWsSeZ1l+UPv0K4cGV1bnn
dLjpYd0CJq9obrLROHWZFCq9CLN6OtTBgiHSmswrZs3JyhzgMQHYWH7o6XiYuHYoO+mQ30DBIi6y
3TiVuynxkJ458JwerNqp+v7JZP2jbDJgpJrjzG8X3YU/djjO4OlrMAgVsLuS0+A2g20NEHPHocwP
8xkxk3rihQw4n+4NdPLKtPXeHAH/3GxvNxey2ZvNBVOwVXaRgOKKih/ZBjlStsBkukoEvP3E3jtC
0tiZ55NkIHEaLDe0tx3tuCTfq7nzmxpp+KMnpiSYh1DMzJ8gC1mlQdrSQDRTIHckYLUVZMACkRLj
1oToeDiWkT7LO1DWnQlohH7O7pZJul1rWfCOb0d9H3zPe32nqCVUrPNH1v1KF+xcSiOD2WFT8lDr
s9CEECaTfVIIyIUJf7qTNHBUqe7VTel3Q4c3kOynKojCcxUUaQuo6OikrQhMYQRWnQQSK8Mka8PM
6EK86UMQiEOUH9v6fjGkuy7x5hEKbDXwhGN+p9vD7ZwM5ynH4jAbwIUdkMN8JF5dTR6PNNI81Zp3
DbX21HeUiuLih94Ci8+AOUulo5YBdx1VOYx4TecgqOjinNTSrXV/yNpfAFyOLAmXHQlbuYkVPK+6
8aQ+Jyq0bJB4LdOwyZqgGE1nIVIoSBHZeRW1Yx0Z+GC8jhaeR3KVRSwezedvww9V2IGd6EEqmNeR
HYVb4yJ580ShI5uDLGP5M1t8GQYqIM6hknMqKLTtILfRqzUw2fm5lY1bnvP7RFv2EURi4RdoteV9
SnQoE7QPtjo/NO3w0Kfdg8LIvQ7knW3bXs8B3DsPdh5OnRGIagkKiQWLkUG1FOrX9egrAMEmkHHQ
/QKhkRQO6pXoBIiFD6vYXJ0j8VS0NBuU4k0yoekmOGQ0y+j1ZeaMOxEmFZT6JjiQFjsGpQ+tr/0s
2ckQRfMI5omrZejhwkib8374WiXzKa9/w2JjL9yv1jGvrIB/LeTyhk/mTQXVAeTETSf/YSMs+Tr6
NugQRtj7RYk62HHPJ7LXb+x7nc9HCeJ5edx5Nbx5fiwdCzT7y4Q4JtcgivnMv2qSfYTIaTZ/AXtc
3rUVoIBQMeb2TfvEvQawRInbsIoQp9nENbLoJ/1rJpUHEx8psfa1DZYTlPNkABts3c2Bwj+UxAYs
ngI/SPyG/Kb4IT3V92Kx9t0BhgmLGlJZDVFvC5VcDuvTUarx87tbvVPjQSlOrWocmWx4gw4ucWke
hrI6dNW414OZAL7KYBbYh2y2AkOmQZ3o/pTTQJuQtOE0hNV4a0AZSFoctSUxzoJdqmg7/WfZdAG9
t40axyoLIWIQjihm1UQOC+BMxgGgayVMv7dadZgJgnVi7u122jf6EElQfLD1HdR9d6goxelRy3hk
CzsECCJE9SoQ517qYeiqOJ3Nw/ZrO+Kwl7Tb3jsTMzlBkwSVyoSFMLyB3oLlDEkZacMYrRsunbrD
WOoHEyyHpJj3LK28qZQiNbsrbe6bIO6YSzCY1IVinz38wBHY1eZJTv2qIwcUAEVpnxJjuVlE6ycD
8+p0OYOSEfapGQhLAm80NiCsoSxpXPAiLro6buP0weinuJTPyY0IGo3E7LD+Scro3ijnPZn5XtdE
mGY/pCUeU9gW1FrULnq0pGYEdeioa7VIsmUcDyAInbt0gheAA1nuL2RIv5AU4niN8pBFdpEfc8NX
ciWelnJPc9zGUhrPRhsbFtsp3QK1IsNLfiqN2BO1P2RqeYQ06HHM2anXoA2Gc5lKqj9neNMYIOEo
7rROFD4mxBs8FyGdeKgPLKRDFZpjGhp3VrY8rtTsoiNRVYF3WCU3Y+rwrPsrfH8Xvb+9sBBCftzq
2OJ4Qa6wAXixbR7+DaGWEGTuPKYq+3Ruj8Z3KgWdh7kopkAkaTgEyaOKDZ+iPN5Lw40sgOFRQyFL
oaR2EU+WaEC0AUhqbINwAeR+mUP1Em6YPtS+fQheOEnmtpgNhc9hrYtQQ5QInhYCLhraCayG2ixU
rKji5b5sll0PX/WsCsuGx5prjFpkoFRXJjgKoOmR0jZMCuFwBqlSmMyC9hBX3thAT2xf+sO4t1W/
b+odvCN3Q8722Dz75v5hfGE2lLwMHrclifvciJPUjospiVUJSXZuxi18tuNGMfGUNvZ6OuzbWvao
gOjKGS7vZX1asuGYHoUw9zWqURkHpUGV4lSWIjnuR+gsicUzmAkdnMpXlQF3qOkuRSS051LQQP5B
p3ynN5rTwXJ7nIYIFQ4ok/LG9kxrt2StQ3HeaLOv94YvhjKAE1mgpiTIMhs1MHjBUvVo2d2puddA
3R+m7qaz1RtV126sxbopDPUmOVMp96XpF365GDyQuEnq2NDxu76AKu8lxhwNtI1or4Ujhcy7du4m
2y3B6rAy0y9AL8msnZE0h6Jajm0/RjbQtsxLGnnva/ddUoWTGZeDvAPDQC3aAzGMA+Ib1wBhANpF
gWUJhwE43RtluOQoB4k2RGk8FH0ffktxkw+xjA/Wx3rf3K/7rShuMxwUY13c0pO04/yuA0zBMIoA
mQIg7Re/Jh40UP10eDCLJEryMkoL3Nal0/ZF1FMNIm6qazLqmQacqVtHbUyvrwusBNi3m4vP5ckH
hKNFRiZnwWDxIB+WgK1pV/2+QBjTmlmYB5MxPgLr+NjMyqMy9I/Aup84fZwX875g+h3NiDPWMIOA
vuN4/GX5Zb2EuciwnHcWwkixpPBtVBGytUCbe7yxQK3FlUmHOMuqnQ4t2h7TXo7/l7DzWHYcW5bs
F8EMWkxBKEJQHF05geXNyoTWGl/f61RPnlU/6zvgIKtS8JDYsSPcPdzBXGm29sFL+d6FoXPxBndL
xXIV0gzYR1GMax1Wa5OQcUBLsd8PRj2jVB9Snj33vHtmrb2d/HtnVCxGYqxH0uR/KTTYmkANHihA
oxohueAatdO+DckdvKZyg0pHu3Sm7v+XhvefTJH/CRIBTSLUwucBLAOk4d8ob1p0xWa16kCE/BBI
a3udNLuo8dZjc+sog66j81SqqyJ48zLwUP1HwFHPavagVWWmFSLM/xx/2mF8t4b205CKT2VLfbaC
3OqFhaOpfQBHhuMgXPtJu5ph+dit/+xx6qvMK+XffbeQj45Bo2HcxZo7QnDyXrT7yRn6+ilPzC+K
mQxZGzfSGbNZMNx0LXucYAzdszH5NghvMxpfmBY2yU5/0ja729mVMSx+nQVzVQaZezTTQ2mGR9F2
j1RS70OKsy+B5ITWsBBpJVlPzf8bytruMGlsOiuWhi0Y0gCn9FCk0+8Ld5YXVzuuXd55mMZ5nxvR
UqnpQ7wFsvxbVRu68PKq29RcUbmX+fxwZ1cwi1fVSl+Pcnob8/yyKllYvZX9cu/E7q784U222fup
1G+0Eq+bXr5k7GUpoeSebi8yPdQbW3B+ndUs7mmuWG+urpQuLgzA1brTeQgI2DKtmUANe1qOZ52l
L2XY3bsN8iqdrpssXZWC+bljXaIPqlc9k/3JmoNB3Ggr1mDd0gu/2W6qMRjVPijfM08vWc4o05t0
jjfJkpJSimqWwnrZvEjTHfGvtw+WeyJEH2pKcP/fAOB/7PT/9Ux+SwdRGikq49i/7zRW9Y4Sl4nZ
mQ1/tEKZ9bBCfOKK7+hJVHI2l+JaDrnbMXM1tnTfsQYrTR/XKq/4mNzxK7/OLGOu8uTVp37pz8dE
C1t9aKtxz4TtsVrNcyr2Z3u1yiUxqiWx5sJvm4tivZtWl2xCnpitGHdqE5emEuH8s9DE9NO1yVnf
q0d74UazlN2XD9ObasUr88n3PGlQPQKHv3tAQdK9WeqC2jkOKdTXLuoHPao6TK+mM87OMVJEWzcP
YIXNWbsm6S71mEWmkobVooZLc4RqNoXllIcTHVCjy642P0xHSPuHUpg3+ZHGxLa4h166Zqzzgajt
Qk93MaW/pRpGnwHVEt+UWbmx0szDKvnsCtX5I/8gn9ezDgqnWtGGFk4tv52ha6l1VMtHtDVphHkj
jO6aZs8la8EdbHYNm6shh/PcexKVUA7y6ZexbDewmdtcbIm4aLG1lvHS4WLNCvIgjiHrn2vL6hx2
HvbgSWncuqcAArOMQWuVzsEOVN/pV2VaQ6Esou85S2yrWAyqVX2rMJA7Mbc8q8quTOV9L/V3sT3f
RbYzRWtg5BpetcdRXsaqi4QG9EHqo2wYiMD19ULwumz6L2Ds/9X8/PuxNP7JgID9w4vnX61WPRzH
tuHc5+yIneWksvtdunSu+COrEd6POJXF9ax6WtNGjdzHWzUlgvSnV3q/t1hEVwwf2YMl6a7CPStK
+e3LsHflkujPs+nCzlzDUlLYO9VDiz1+abq15nCbq7jM2QU8PgX9Vz5qQHJ6WKnzu5keb8asXcv5
Rz6iZpC+o7SDgoJ3lGVQ8BLAvlaNVVeV0Y7VKLbe7WxT/elT0vPXaSxeZJbAdZMeaLoOssofYo2N
ZaHCL3STp+Vw5NPuuHzk2q1GvDwHt1o09+TtNPiw/8qMiq/yG8WIzKSM68m4D1r31J+qJbzJRveh
dw+pqF/Xzp67LkRXfkFt9140x3vxIl42PEIJhm2L8OyKsH5TQ7z1ovFoI2GqokxjOWksbb3YeO7q
UB7noMIdTmiv94Et08Jnkcprzh4ULXVZLRu/q6Jauu064oqhusyCQsuVkT6UyQqF5ol0f9S1V2II
85LmXtRvsl7f5269jznYTkPV607vkAjOsfJ71oE9pUxmrHrpeTS1UghiEpJN95fBavuomB5AWMFg
j37x+7A4s+UUWu7KKWITdrf2uXO7XHT7/DJatS9Vkt9OeGzqpiv8GDBh3L7QKze9p3EgqxTbAA7k
Tia98axb+cW8V9ey/aMyUfX5iKWhgQ/icJW3mct4uc7ZesV3iAo/4J+AI271RTzap+odTj38JuDO
U8fOs0o9LNzyftqG9aajXsJOY98xldzSYJaNQKNfblYlEK2dJNQpaC6nNMQiLYg5d3ae9+65bWGn
ade8zK/F3gcSI31x0VxptYIF9yvMgPSG+65yfq0Xg3FjURY/Bg3K5Wv8K990NgnsRRaSjaXcNHtb
vk4W9TWhYnF2CahtwRALgxl2ZR7JKydn0WypnR3pj7j4KeDOWdWBArhT7WRpWIYvVqKvqTNza+sL
BjBWK6HT/NiUltQb9uNUlYM4uqtSuLUlO4MnD62rWqebC4JLU6YdmDN0qmemuT8tC1Ob4q8VrV53
Ozbz9orJQa2Ha565pTDaotpE2j5GRW5/y33b6vAWOomhax6WLt7l4RPAP65FgORPc+8TVvk8EYuA
NmNfoFVDeYuNFupmXpxRev1vzdv/gvNALSBzIntPw7n8m7L9H5S5YCm9lCrS5GisRnaarR+JPmuu
labX6o+UOaW6YwRceCc34ayenpDR5mnR1MzxjmuG4AlWdt+L7W7YCXZmiUgcoraXN6tpb8pZ3tpt
u1riwzJnMh/xzF6nxOluuTW/rrHitSgvhVQODk5m2edBfXIWsC4dGna/eZxBR2DiRCkB1L6Z+/Q4
0ebt6c2+Kw1AoDwmjVRhmC/fSMqqzvswaJ6cfsx60szVYx2aRzZWj3Q37xIdiU5HIrh9pT+bCrhe
7a9LPt/LqbgNXB66GRgaD8lmGwbxLjXBisPVoG87T+aIO5u55yHdZ6V6SvS3ahWPQPDC3rk6oNW6
6kmveUIhh8JohodXjbLLWrnN5e8Lq+5nxPFJR9D+1Lt7Zvb+xmucPGP8pY5VxJfAeyqfxjA/kIne
keQ6apNejHpL5HSMazyKe2+3NHeSVxiLlNfsYC9glpa3y4OvLYpP3epbHvYjyDsrkBSUk/hcroZ5
SelxSbW7bnh5Shzhwhk3dlWF9K3Tz7c8A0phVVnEbfzdeMyFYvNL9k0fIoSrOm3MsDhoA65I4k0m
fe8/zSBdUx33EgW/Afny/38mEaX8P4AExJmIUT9P5Lfo4V/Y4zwURqlPBT6fQ3YVFwiQzma9l/sB
G1Idev2FPV7X0ExX431dxIlewyOUdtfc4Q/DiL+TmpKXi3MOX11+UVU9kHIWk3MSwBB2mhammMxQ
wnrbQDIVuaFDbpyq+S033MKtwkb7h3z2YV9oPq2Xdl/T6nU5j7ev7GeDDwE9V4bCBEjGFuTqXl+L
WyZntPk9rirPtucm1pqQguKeuhzIrRoQisKkswcNINN2DAHzp7ZTlfsEkxC/g9kBo9zVlzqOWEpK
c4ApTFFnsMri/ai0p5wfL4vrbCbRmwuT7TEwP29XdbSTaX7JxtGBUPMxwPDzhdnpnjWbj9eDiVVL
h44Rf9HEMLa7pbe3FHlTrJSGa7ytf1G/ioyl73vJvn2RfSO5TnkakcCFqcK+Sz3AW0b0Mw7jfj8O
6FWdRpSTSdnv5Dw988V8aWosep0cVlBsXEnFCgdJaDg7dV/4hp39zFrJV2fdF7FkbeVr+kNtD1v1
E0v9pTa+eoxeYzhZurnLYUOIeNsGwwPJMeNnm+l8bdn85ISWlAR7+OgJxyhadwZHksTH2q42DJm7
nGskDbJXqx8Fxi5FH51F+tYLk8eqfJtHiq6EZmiIuzedjT2vXWxmZwTgGi63pNrIBCMNdH54Qjl7
DVvayuaMO1Ynh+BxYszTRa3psuPt6RbEEoiMsFD5pEs56IBksy8FUrc85MJ8GHnzzLRb3Sxs1Nff
bcwD4M229HurBZXORy+lz6EpXsulgYrytNx6K1nyt/pkrUjGMe/a3DzepEJ/FE89p7kFcCl5mYJ2
3TLlapb7NZu7q4bzTFUUl/GzM2vMon9tuwqvctz6pU/GoGH9PU8xoGnfs2y2hTKRwXfr/J72yL4+
PvP83neps9KQncZFP6tYHpxayHyZy1fqPnZYqNpILxIV4F50cE40oNUMDoWzhVQGPS4zhZ3f8p+4
ZMfthxRa7RT1mRxprRa2P7M+jQz262rzS1+Pr3TRP1vza56X+14Huvp7d8ctjXdGpGPu4uHcrvWy
urKqUPOAh9cqrHCz/Uax9Ey8NhNgqyYE2XtvajRRbahsv04DRsY0A71+kS0MW3A4PfXa75rU713V
LukpT/NWrkewh8TlbWW4iHrYT2t0LHks9kdMFHIsiQTrqScQ05qMH9QNE4Oan9IyBKIOOdGA/LW8
Gp4BIayaPuD5DCxDINZn6bNkNTdoycYxm/6iDH3Uv0g/TWm7MrwZUx9ZI3a+2wp53AXGkAX9QiDR
vPom0K6k/hiJEzuna+GXBQqljRun8ZSb4aZH5y2F4T40N+8ZR/D3G/fKsxrF8/lwZDyjUMsCGWIA
Mic5lFkRG5e2uA4VjN7sWvTYEwCkSAyQsDoFTawv5+/aEQzG1VYSqf5Nq3VpxWcLXDX8WnWMcMEq
n8x4knApRlDvV+H9c382/A0jcsgBThqIh91dX80hywsbi3LMNtiGvogdJnVY1GHZHLGcErElHg1d
GlU8A1YqRJafK0+RIfJAYE/Yu72V8OEKm80tyOBGG04TZkoPOrmsxtCJV6WacfM2qHtiNI6kFxG4
ddxXQ6wNj946/FITwmPHb0fHufs6zW+iLDjCYvnTXAblbAXnoGDxfISsy0Qr66W4KqWbDgNXH+az
OpSX1VqgUozXwuEx05evtdzvRsbImNdf66K/Kdulk4gFNJ+6lj/3LnuMnX4zxwtxb3J2PJb/ZKDk
ymK5emNj0UMV27z8fYp2kiC1R5+rjv6Sugv/dTMIJKsqr+E6ldqLLIu3HRZvPrKLLF72rvZnAZSC
yxSCuq0Wt9+pRNgITa+SxZhVni/5ALcfpXMbCtORYNxKdnER07du1hwryxLpWKYzQKzWi9Bg7nUR
ImX8L9L4/+1itnCPRWZmkYtCgs+/dCPbBlfR9B3zgWAkk+grxK/k0BmNOIWrt5TNdc7N69wuYXMU
jOLRZsjJMODoZa7uqUm3sbNu7cQpgKkF8vJLHdBNwxet3W7M3LcOlg3RQ5cfd0Jv7rAV92n4e91U
Dx95D3sRZr3Wt16/CZU2rjdsUbRr8TGq++teje/t4WX1q7ErDsnxwcnzZO1akJHlbBTwSQ1XlJhd
GylDCL64etp9DIaG47dE0ziDPizRdvznmHNbxYD7FHp300xCxEXneJqQH7sr4ivFJ53zvxYVY1G2
oRTjZy8XtiVfAOBivOrIg8mvOgZpB6HdBWsQ8PjqE0Bll+QAV66r/vxaVbhKtDRMSFs6PYmdTjo5
1H41MHBLshVpIg/1LRWn24KqRhce3bTdcsbalO94Wz4qWLtNUzyt2kNc4/StDcgCsuudK8RX7sZs
xkVqgUKlt+7Q7rQOWNEllQBss7025XWvrZuc7nerhFqXGkeszqTg6+oVbyLoqkg/ewVNoXWZDtvB
n90EbNfHa7o1YbXxzVZaNIrAOBsTMi7soKHut3NKCjukMN0wJsBYFx2qgQlcG4uosZxcnDtd3W3G
40oJkKz5yg8d9Ci66eYcuQmymUQd+yliJCLDQpg1dLz1AP22j7FyS3l2IZh17Nsy81LWY6i2ZjjM
a0QyRtTHiyu8sjMRiv3HvI+xmRavirC/tqP8+lXB3OD485Ln4t0cCELQDLxjfK4DH0MHW9jNRD/q
ZDKa+MdwTpEA9jRj2FSUUqC6hVndJFmNOafyKj5PsXuVU/VeKVGnSO84YX1sYxfpWGUhuAcUzbo1
2ABGe2MO2rkLzLEKJuB5sagAa1DLJ2vQfpcFmYeDskD5dh/Zu7K1XnVpptUX8ZjTLT/NGgCPH9tK
a9RmDm45dpea13HDGQ823Fl75UUcspdJEx7Sot+blY/YwKi4uSxqHaYFX1gzBb9SAAntigFMaMoX
hZthq7zJe3RK7WWE4vpsl0gxpV/8a4fDMI/q2n1Zl6yqEt+Mj01w7TnQ2zhrpPAsxAT9NiBUjjHi
ZHAeET0b78oLLbs79T/OnZDkqI/SQWZ0/2z2rwrTONWp8GpT+9JVuZzIaXSBMbxBfcnIkqpTsHAd
Ow1M3nC8kC0hbqDyahRmQItC+p11+0vCpqKxO4Uf8T3fBldLisuvesTYB+FUWwZqvgcn9eeg/uDt
E05ob2FZBigqwiHuOZCtaRbPlol20bFf77QnpM7TmIleS6lB/tod79OpveWK+qoYojO3rXfE2WVu
qdmi4hKW42b6B+EY/ghFmqLU0uA46lnGcOF8YSQkiIKCuPmzrvh1YflKFRaZ8Hl4q7vrUyh/Sfo3
POoV6u+SXAmRuAnpOC+mk7dWNEh51Dd5KJ7Q5hiA1L8ltXbsNhCPyctiLL1UMibgCenXlFJyhRKQ
HTFENoESpa4CGGslca6aNiZiQoeGLZSorNtz6+ErJT6NODtYt60dI9eeeW/cUuMqjZ6mTmF6KuFY
Q+KZhfaxNPqnOrkFDPqkEnbREzGcy1F35E6KRGIv5agU14gV12iLhRLJQDcEk2NwLPMPehjsY0tw
QtCCpZK9Y4umLL3MzXmJhR91kftq1/oZ3X0pbC4D83lZkRDOin7NKXSlal3TzrwKGr+eEE6ThR0w
3YSa3oer0YeKDjFM9ehP3ZEuaZHdJn2nVmZJqTdxN+9RP8vhrhP73GPSWKWBlCjF6ayzTIeWu9I0
uHpQTfID2gzMsLZ1fK9J4HjviUnCtnCQotzE+b0WIrWsmJOWi4pjfqpavkp7XeqR5czf3bdUXLvT
QAy5BoZTX0rSRWa8FSdY7MJvVNNTKhGdnk/m40z+rpYrvim6WENel1MNIhoqqfgv0jO8kf4JRPuf
ALMmyhayTlM3TJ0tj3/DOYXSTFat4zip7jjnrZ+kxdjzhNQQrmPOXIOecAvF54rwDL6fGtits79L
BgrPJmjN92VTndTUg826lRu2itl0xedBRS/SNziRfbvMje6s5y7WWc4ompcJOy/YT+kqRNMY5xxx
WdvcwYV42SIhVWNCN+rLR/YxUmSwEMPFi2SpEmIG4aJSokEs6BwIHVu4DmtEBBkigi7nn60RCC0n
4uhvZQ4Px2o27+X41sv2QFN+dnYJdpnleER4ltZ8DP3xXjbS294dEGbfHeIl5StpxT+C0MI8Amuq
IljAlwiKWsPKW1bS8POgtGt5C7U6efA+DDhtLl4EfNdKS7zn3XwPUDHizyfPmNhbS3LOVkxydMxQ
na1zOLCyv0Cyyvt01Secr2c6A/xzttaevc41h8btjmAJR88Qf4OAT9Qri2KlUqzO4rt5EYchQN2U
76o364JX14hZZncqN3/dmelLTO1mhdQZgkvnImB9vtgfRnE+YBj8tEJQc60BmY3Hn+Z86c+vhk2R
9I95WwJpUm16U00YQyzEQinbr0ONpPLiQAwL8aahMVxS15ghXJBPEhpa2eLLZOEZxbWuTD6hKI64
i040e985Q5KzV2YwF/K1xLSVXHWH4Jyo1CGlQAPPw4zZHEl067WX2hfSWYKGYFmlE1/05nhhi+EK
Jmf3FJKi66+KTvxPhbBrMwPpyAHHHGlVwmXEsxY0gTJ5ph4OIMyb+QNsx95QSOZ8IGrjnjKqQtP0
xwJ/TY2iCo6G0y8jcKhQEyXl9Pj9CtWFkkxv70+U5IqSnI5FcHoZMiKZyQHNhrRfuv5z0cKumulN
mBRWb5tSV8zfJiLRPiiQPXHdxu7q/L29Zo8DUrTOzfK7ueMJfCazKSbi+lv7K1CGIrYgOlshwKsd
OQ8ynptBY2NLAiep5E2K0T5arojqEfyFFVqETQUt0uF21uH2ju5q1t/yINvzX01UaucV81v02Ptd
16qg1vJrnnG7WVJYx/KzL8uLttgj9oiKyzd3ojvZ0Z1Uf7ZLAWJ5csRrKMxqH0Gq6P8y7+S4ncV7
YU7Y54le8VNnEjoCvvGg4NQVfXMVL9TErdDtSXJbZp6CWWWxS8lr4GybTHdVugxTLdxdRR39rQ9W
nGrI3JEkWJo02g/KhkcOLnPd7BMAwVguwnfanSi8t0372TVOL4HparOrVsBPADwejatW3VFN3rWv
6WMseR6zNTA7V14bmrQLo+SYWrc114NOfyLhjBrxQAxj8k1gX861KCy9WwioKjLB1a0GDIcOw3Ja
zhQZbP6BF45oXQfxbWxQUQ67ZyBsP5lly+LbC3SzD+RssrYGKAlTiIXstqO5FcNCZPK8m+v7SRZg
dvsaNsIZmv6hwbkxrF11XoRBXCs54wL7OFGPdidf+eKrItiWlNMFaOhLvtm3NEyxiEA7RBnSBdn5
KIldkB7maYvQfv20RCkulaJTTq07CvBawxgXo7dnXdxOQ9Jn7a1Tizv1wGCvlJwSW/nVxtZSfC5N
8yWHFtF5IlJ825mWE30JGsVfgp4FxSY71vA1DpjC7FnI0IVeFoyzPi+y2sfVR7vtybiUtxzArcNA
eTKKuzwP96pb7hVCA30b7suHjE5cH/6ez++JAzq8lO+aN1+xT7XTZHI36Qm1JW1Rp3cfAKTl2b6g
hH4xqOJZsTrDx+KKes7UOPtT91s7h0Q2Dmfqz8sCX85oHJcp0UXlAC2QnuV16B6bpFy/kUStvfPE
F3Ow6EhFj9uhWMG65G5e2DRzSH+cQ20uKGvVA4/n869hVoGOU6j+kXZW85RmR7ZUBY2efvNo9m4l
KimedWdH/7hBc4ikoUzKc7ixrNtrelQI2eVY6pf6Oujzy3T8MNvMq34e6KuV+9q0DxZfH0up27Iq
+Lvz1VVqoMm6uw7JaVRXTUEXkIINnd7pdT/ZeXuKl+pmDBWkWHwK2etcby+S56VEfGvgSYrZvgwL
QQpyvKOCBeJVfTwguYHH4sfEwfq+uLVWdjNcKle99kCJdy4LjEfsfcuDaCaxnRuKsppFx9DE1jgk
pEIc1Z1sKJLI4m8FTl+SQ7s2b2XWvG7Gjjh+LjTPQvzlZA2UYsuS5rFfC0MKmwKOR9EhZN29Y1XD
+vk90QPMxlMbDW2UbWgZQQUrwF0TcBeBupkA4xChid2gybpB7HxPCXkeVVhD8yPfEXbedSjgBaNq
XlYhBoNykJa2BAOQOFbCreWbzKLaSLrsbuxJpypxvqdRPT9N6S+kdoAGZQB1GkhfXfebNVa6EYhA
4M35rwMDYpkqfqRQZ83PLmj7BohWRrqD03c2xx0MQpsvzorleoqliTGXyQBTtH+dff+Ko+vbvm1v
o2m9jVMwLUVQv2U1Y7aOsApBUpvatYWk70BMPGkxzqDxOOAuqivuhI+DsV0bWQ9agdYb17fx0ENj
UaIVHaVpVYFgngGM/DNvykerF080U7bweqzWVbkTh36Tn0mLp3CoVtZTa/tXQGqn5898DRLPuvWT
2ZhUbw3sogyFjul0QSl/IMNb7aXeEGcTiQckriKxFBCiqGEpLD4COJ+baFZ6lwhD1Yw2eY1y3vR5
AtiROFoo/lF+qszQo6kj/WziXmIDLmdw2vCT7WyUePLmlJoMiwnuG6qh0v11cK07ySwqzrHrSOB0
vxEUX5/IqXEsW+FgnrnhbSYthZkcdZoY+i95YN1eDA5RT0xhTeS1TnpM+IUcVQChmKfhT1i9dOUL
LWJaXE/2dDIZD26wWORYQRdpYFxyN4QkF5Iwt/qDaHoHezvl9cQqTPTXGoEt60vKq5q0o2QbMuDL
Ee9YL3NXMlN+e6x/Myqcr55WhWtOG/rX4iRSfKUflhIv7ZGvCR64H1+CmLrzV1NLbrM2dr+M8bmU
iSGqyXc/duCJ2oQ5KcA2bjK3Y7DuW06PournbfhDZqF1oJ42WJH8M0vSbTH3+/7VQYMMRcB63SXb
T2DZJeAaC/qYq43+b+FGPg+61IvwOtQa1TRoNuNDqC99TE2JGYEQAPwwqQvacLJtpVzRi8p2Ym2f
ZVWEFo+CWs8OYR6/Fvf8SqJOqP0TiSyPk6n1bwa7Q6o7d9Pdoi7zjx66+XrmwitrRbQ4hr/y6mzt
a1bJVndEXBIY9NIOMf2G9JE4wgMl+4/jgysMSJ53pajJ8KGN5VuvtW/5w1qOuDBgXuzpo2kIoK5t
4b4WtaOG30tZaSzIZqyVrV22K1stYlw+hGMPU51+m84gf2tsiwZvrzW/xrSkOsHlBb98GyCzVF7a
l/jHwmokL8WLyfmcvvc1GsvfPoYPRWXnw8M2vGzHj2E3PhAfq8JjOwQbubenVhVXTXOtK9Pe5/5V
+coM4V3kYkNT+G2a4wuZ25xHkKZ07VVqd38+ukF3TujCGnQPKb/0jVygz8U7yCvoqTT6nIweNds6
v6BZL35KvyRqgyOG0IMaG7KMUdyDuUO3cVekin2E5Y91PpY/NRppPr6vcssdCmcb47EQlEJ+TSCK
qJjzAhQnau7MD7vsHM5Y1iZX+2LB4ZCe2c80EXgY8ZRMlF/fZaL28j36Z1RLF7QS53X4mLfSHTin
lqZy/NREUPZE8lYI0lK9tPH+xVOTMBvCBFw0uiTBQCmM4I/WEp2mACCHz5/bmvdh2y+jV6ws/YiV
L+mnv6PpHClNJAeTENlf+nm+Vvy82po76AFWnmuZT7I8tGAR9IDUD+5tK8CqODgXMxB+bW7bauzD
yf6wKa7KyiAD985mDXbG5qdVph+YdF+yg1hQMqNOmjfDPP2tYS3Kej34/bR+ij0fjwy6dupoqsgY
LQ325XjKzMi0zngk/2HI02TQv7izkJlqm3Y7TIKeaTK7lY9ZRjMuKZFCb7lCU0iZEWEpjgwdSSKJ
zDyDpfIxfju7rwhRu2hIq6eQkfRQzM+2aJ8jGglDTTTIxQU6EiaoGX53s+mdTrONzm6qGMlllekZ
qOGxq2N40/0R4swCWW0itStcZQgWha1AELlZrb1uByqyMF1haGnAkb7qWFJQUWuLT04i9nSOyn45
+7kARENQgYzkVWw1ootVJplPnhxKxvq+OvsEEL4U7yVUA2ntjEITKRAT8+rG3oZovgoqVRd0qVE3
4kx0hxvBTdk4BMJBsjsylC5iH466FW7d36QILEXPBKZYGALAGmusfO2d/53sQfU5uHiK6rPcyhum
qrcjE2+potx6DL/x2HQs6Q+xEQi0kVHOubtOhKqoXl8gMGg9DgIq8QGF+DpOvsDLpDn8PunjzGZA
c0n6/GU0fXPNrjqPbcUal/C6oxtDJ+hVBlsJ7Jum33h1NvoFnYiCQE7I8qDv/tokX2cwArb8OQkW
Vfz9/9B0XruNo0kUfiICzOGWWTk4+4aw3TZzznz6/TTAYhaN2WkHSSTrrzp1grwl50KlGnvUoHMp
bGeWA2e1HY5kVeilcF415Ryp/bm1VrigglOfx2JyT6wXFmW/Jo7RPxIdQFUSjuKJqBbzDn6fDZhl
D3cWY7aUHZGqnqbWPJGMYPXrUXSsLmE7jdbg9Gpt+mET813xUtS9F2vCXRJrVHITNOTlarKPIGtA
0oJa20DxhvNkrsfH6Kkhvuc49ytT52Jmx6hioVJ+iEvkdxV78kkO4q+DCWCiXdAVooIbkYDqN8qE
ZMtkxyNEZn93brggBOYiv2JVaey0S2mIXFgXbl90anovh1WlRp41mfe4SuyVj5vcVuB19SWZ8KtO
Iq9jeD+vDmy8XLj24smM3hTz5cRanZwYSYU2tAU0YkEp37rUfC+/hJa7nT45sqa9+Ae38/FV1D0g
lMSJFtXlfNOWt3pCtEDTbPzwtJuyFXY6cTqEQFj6wXy0JTU4LleKIwXpZyUy6AX4+wfbvLA7GwMI
SG4jnkHUAz7gLXkprPgwO8qli9qriC1Nb617I4FUay5Po6cUAsS4Yk87OrmTuYtu3VEkSqjarc6g
W69rtr2hGbBFJtS2PqwKU1mJpY/pDWYeaMgT4HRg2BHKNLA9nA7g9jm3ruZcXCVBDi2Ntjzrzq3d
XAcJL2cEl0mJAnFEe8DkqubQCykrh8Sp4KaPZGXDwE7TJ12rbAuz7Afn94QVpb+SjDI71bsh/Rt8
xc4zGFaB8iQDAVN6fH3u0MOJvgz+KxPDIlMdl3dhlh/nmZV2183SmVXKG7qhGxIyMGdARSfvy90j
26RUNCKTqaUosioBiEix9pLK+LPMR1GuT1ZEb7bEbM8mG+dtJxZV+sF8rwgpSSHJPsV0NkLiqQm/
w8QH1LzA/4DwslOMY7fJLOie1zgLk+w1y7djaz6XloCC82WUZXZI8WFhVSEn/jaeZKk5mxybp0yg
1cb2zaKFR0wtFaxw4TewT9vlUr97WLqsw7lrG3gEhmfFqVN3Oit2pz28mt40Zo4BtpLKiAuz6rgS
OLg13VE1MPuzC+g2fOKL9Ah32YEnaRwaBtL2JBc9V5b2svShRAM5QEXYcIxNgBRN4QukvAA2S/zI
9DkBbUyuqMQ8cfg1py6oNHTMJABkWX6SxooBC0iicPJhPrbIpSDLyjMhTNBsVvFrskiNsyyfoV9n
5li/CfZZkled7GzNRYDDQnmXRf+U56Fy4m7BhyJHfHuWOmgbvFOiyAE72urcICoXIA9A5oGyKuiJ
K5qcJtlGQg7kghLywi2HOLl0dCP7tTT34lAeFy7nuwChb+y+MZ/nnMyV6TTIr6px7sRXTX5Qa85G
ueDm70I4ygmEBtttXMjVQS4pQdeOIb9spxYIjwfdVTknzEzbY24L1kt8jZLZVp4GIgO49ITai1to
6Vh62km1kGfiqJ8j0JRMG/WIOhr6lnZXX2OXtAuUvlR78giaB0koFZ+U6FSVyq0a3nMe3llq7vXr
QCMcN8NxJFTHEhu4N+IRBNlGyuvGd+FC6GA8uwhl7NxHW55KCwGQUIrw1VgR+SReCjQU7aa03FcB
NJmlf1kpsml/KyXJZw3rTEAuUUVmRTxfdcDTQgkA6gIza4K+FHy02HODpNF1SRKz+xB9sDsO5wZK
R5rlkM5QUqa9n0sxiNnm1Wgfu1n3BuVHQwc+gULjhR0Ux1lRAqMuQ3hr+2I2jzGL8uldoBNLpy+N
Od2kJ1W0Bn7qCKcLslMsBkWCwh3iIk/x7L2LenQHNL7jUddlx5z9cfKvScfD1jBzL2zOCrwdRmHX
IrYykdDhaZvkoSRxYhQPp/WTOvbnmVHeLH1sqYJF7MKoVQAQC9XbuEuIrQarL1uoDWBoQvcOF05c
tIuEl7Vo5rcSRwFCJDjqNM7AnG5TYicsgwWjxD6uTXES4dTEoFnkiJ0regv4KnbJ47qOPvkesQgT
LV/xT7IOfX6CMRIaeR4uxcfYYCFRev9niyO7hH8KkkKKWp/DzW0DlpGBNdq9104vM31xfO5kpAPX
hAALLR0Jj9GO05Kd+rY/FQS4qCewZkO4JRLLfUUP201kGOj2VpYfpncDawvL2uDYtm6m/D4OHwGP
Rj2zE7U9Y3agDurToFTPmcYpWaBpaJ8XFwpKORROtRqMOvte5oLFcSDG76ZWHuREouAZR2m1jtpi
HTsCkQnPtBMSdmKlPcZuFWGaPI8gstFZv+t3Ur632S4cReiuy0Mjz6QLWmYflI+yjA/ROOwfruUY
iDn4Qe3akDSvcx+rRzkG6WG/ut7WWz5l+7w/yssadBRyOvz2W+pIBRHMMJKH0ETxgkIvZCGLMUPA
CnI8mc5ksBqjpBSCeFiHeS/3E8nuchgt4q4d17BDqRvNHKijqh8fouzWrM9ya5zr1/e51tDaJux2
9ktvhllTH/PzO9YVsN2qsOcDsvBAWvQsNCGiLpEdV3mwCo2rZOcliXxAGBLLzHt/mEy8Azj0kzlz
sqCnR97oDNtALcgsbkXsyZD8hLWBUc/uX6dZbp1B21KGkxCaL1UFW9DMwzpWQ2Nsd+bp/81zT9aS
amR0YlFQcMDPSFREiJR1iR6yzI5xhKlE0OUNd18TMhOGpFGF6CuGoybJnNv+MrIti6cgor2wktkT
K2+m02+h34jF6KsOuOHcXLlGeXOCsXOUPdDkFpGTdhQfrC4wB52B4XJJh9Zj0PfqSPC2nJWC7deC
GBo8cbQOlaLuJinfV5fKVwba/oz9z++gak/rcsst+by0yUsl8sp6cFbHgihXOwnQVXFQzeQQe3aW
VLuEJEJrjKAg6GHZfcbr6LLUWyNY6RqTRusCtojTemisk6nO5CA192XUn0xpDwnzqiOtfROYUR7Q
WmYSTK2sgUbxaSg+cYcAAcE7vJ+grOfAwgc+/xtSEewQdRE+FwjlIXT2G/aKlAWOVYmNmvKz+E0U
Xwxo4tpmXAzRuNDJwczSouHwgBtMed8Ky25SuHAqhFAFmxZ0gasUdnhWDCKe1ZUYSC7E3drwtX7y
Yw1O+jrbivCNfBsA6jjO2zmf5mtUDffCnbQ5nNZXbNFdn9B1xJ8K4k9NxjFlFX3lm1MmzEvQpCHZ
lVKxG3Qev+7NoLuJvbqur2WQuUsl32JSfKIrDwCBj8thQfswnHfmtZ/BJaa9AOqvyqSGiZLfmvML
Wyi7L8YdLPEsG05SyeNpRgf5Kl/J5Lv/4r0B3WI8jbHstLg5CIbuasXnYNAlRUawemQ/ioRw1PnI
WVz5yYbVje5XSGHhxVcP/n0APHUV0/mJHCJL746LpRy6KtrrMfh7fkc0Q6TUO8QmYLjRm9QC5hW7
2npmOpZdjS24yBa8wd6j8TM9Iqyq9KtswedH8bcChg1BhGx4Dgr2DpKm7OdXxSey8HRCa1l+pmoW
yJV88ONQXqsnEdzfTPWLYMnosfnY9YrlKb4HVHVItAtLKemSvg1IT62EqTUV91qqeMMmOwVvEbGs
r49wPucvEbcNxSJZbPki2bPpxSd9Eu91U922RL8o3hdGSgdBxY11/GHyMr6GGaL3Cu2dMKg5D8qy
xRyA97eG8pLs8ryxt6FydTHaNY6TKhLUcaTk5TVB9Byn6a1O29samkb7JlzlsXqXDHa6AOccrmZ6
SvIJvpRySv0GdZuRyc9InJ669VYKrqO/Fd3CCkbfDS/6xJ67FEBQjQPzqYga1axcQauJty0R8X0q
3bXnRjW70a2x/URlTQf7LGbE6+bZSYVcLCaTY+YCBBmWaW68xoetWA+aVRzHTDrG8rdVT/sE9zr2
5fDEZt7gaxNMptec8ouUrm9NFwNix++tUjvjuh0c66pMfTjQjJdJFspdHGanW5mOVyYk1N6zv0SZ
p8jIcOliBJTNQ06fk/O0f3MAafGpNZhldwjZJcyTkh3Cfz/LPElnkcJAirR4gu7ZlFT97dTi5aBd
OpJXZUabkVl1vWXa29JI9+pUvQhCWP3CoCSDUmrGHYFRUEoR3A7muOvp9TbJ2pllgWYCco813LvW
6YbBTtcxHBsRAABKLbWOHUBuXPUV/NwqLyOhxWLSIgWMT1JkHpR+29duvAwHsNJT/CNo3SlW0qt6
UDZ2p8MUUuPQWxY7ErLrbruvykuXJY/LG4h6EarsfSfGQB7pHLVDvKR3pVRvq8Y+B1VRBKU5O2zY
Gwkfwi7vtzCVgSe/0Tc78eUPv5KwUMRwFr8jTrZehzB8ivichMCNfTaCrJueF2l8igE+4XCannnH
KPZEH33Ikd1InqKleyUBvUv1MNLTUGGmq9o9UPvR7O5aDcTGsW1agAv1hf96jYiW3RYWNsNM1Ofg
mR1Ko4Fbgl3rVkkHss8PD86Yzujb3Mb2rShz+s/ojJ/AxcjSS4kpeWYirqtvYfq0NOu+zwcOxubQ
S+XB2kERgF1O6zSXwvGhUJqa9Njpy8G1rlLxzbKJINTDlljhmsghE24Iz6f2C2e0KQInRZoQXEMc
isx9+o2eszKXQCjNQNrltl6rAeqox76zISe0Y6VvLl6GoGOKvbHpHAmNO4XWdhYSVGHe14s3OBIj
0J5cPYk1i1d4azo5befFFbls8+CVCXglLH1NKn0sTPyCciYjUBZgGVfhOCbQ1nDjGgEuSzmsOh3w
zQgh8Ifzt4wBE/4NBM8oybVqVMmZ2BhMGtZEq7QU9AEsz+SVtUJkDt0568K6GSsfKaDimEPKED/R
AhQNzmKb6qpjrH0P0QvQOVYpjZfpZrojB090q6RRDrBFyYnt0uJc5w1jzBAhPZBjztAF+0EN2gzh
fIPf6myDEN7vFXm7DFOUOkiPUGfw8AzdpNKMEC8IDyTD6+A3zloeHi1CituOkZsym+Hx1hy65kEc
nvrJrXtLOCdJ2JF9422L1h5XeZWdNQNkAgqxZ7XoYClm2Hfj3YExXLvYCwwwpzQtWO2NhPt6y7OX
PJIqX5P6xxpfsoK83IbZJIdd25V17CxpTndkZYfhngMA21Jqsmxa2Z0vG84aXDno9iR1rjO4pwoS
zT2J6wH2XW50n98KD8npPnpnx0WZtkvf2Cf3esd8ZXKtS9rha9thy/OvWGyCJhdSnADC+4p7ca4K
EzZC9bskxSGPl8+yxjOIxMFhwX9TnB7U79QdDyLMydFn8wnp+E26Sv/ybw2OVuT8kfnrAvXHxMjn
bsFNigOqi5DT7YkfTS+KYKul3R6Mp+aHI+08/qWv5QEC9IR0JgNktsunJBxeiy94CCXwYABASkwC
JSFyBAxboY2fqUPGv+USvyF9l1AA38k+lc/rXbvCinPl+2hrttbY8upuiq2SZ9m+6d7cOMitepuk
Yv43hmKwIno6a08W7Xy2t9yHbvFqXXvWZAbAGmMpu7JDsydJ8KIQnMzUa+xwIwgFP3Ma8sSS0xwa
TBDbkwmf6JOHBUJJ7VlH9ZyzDBeOpseC44nf8GRd5KAmmqMO5Vv/l571P/m1f93gSkkX5RKdYtQ/
sLuiU8Yms/YKBzqvK58Yybrj6kGyCPN9ltj9SXeEUNtpHybfmO3Y4zOCUu7sTAZRZZATfP7WleFy
HJcPNJaDa5HtnR5a61kCb+zXkOjdbofSVnC35/wOPvTa0dkjRWE/w1If7X1ogbt99y/wCFLuRZvl
Cu0Wg9htRg/ynmWQru0usS1//YtACu24CBAeQXWcnejDOJBq+KKx7ksvMA8EWbGNe2XcRMEWYfZK
TtG4ou6QBErWXPcjcU0tp/yOL6Wr/+jvgzOLGCaCRXjgCBuv0+eQ0m8PG5w/6Uf+Y6RQLvIpVn1J
wiTFjv/0HBsAoiVdk96ZUhIYP1bqFwwO7FBTMFYORHS5uMyEMhXzRWWXCZLwAx/ZpVW4t/xjfOef
li+/sp9GDsYnQqNPBBl7nfXvEWQO5a4hL3avxMDqnia7ZECzJ6tZciBGVZwutVlMfRU8wSSHZp51
Xw7agPDZwWvs+tgv/yXcErDq3wBaFIuMKeRm/R/PVvTVre/xd3+Wf4eEM84jk9heT/3vEo5BvLfu
hQ/UhmSDg9czP7d37Wf941L1qOhQ7rg9jtDtuTqSWg1Djg0Ujx6PEtA0xhD/kmNxLPM9qZ5xayth
fWbJulc/jaf43H6V9Px/3GZd+VgQa+4c1j4J03h/4GnDDI6vjCMcE4unix8WOYWjT77yASu7Cvon
ZszWnhBSfisfueQts83wzaOsfCD5aDd3PjRB+dHRb+HZu9BkzW+K5BcvCOCM6ySQVUOe+T72cb7A
LaQ6yW8Z2T0+28QAg/7aSS8Um6fq1l+m83BTw+7EPctA3/IWc3t1TM9y9+zHA/kuZZR0GwlKa2fc
DeH2IbhiCNlEcoR/j9/TORjXn4zdGJogkz6nKy7CGo976VPtcYoySBl+VMvxe5U82GbCEQaJE/Gg
a25xoqZ8j+HAUlu0ZRyKYnt9y/icgET4J7OzQD0buyTAvOYn4xVpO8a3w+BU3iOocQL8Kw8ir5M7
5mAdhUP5PX0AnTnwZf2JLaZImA+8/cUf3tXPdc8W1lWOm1vrNupev/1FEkgi6l070tPg2SLuyz/4
hQ4bP5I9OFmfoOHCzwcCgKR8XXow+PSLptS8KWH13Fzbz+6jZQCaghK5/6m7zl+g9t8gWKhmSwdi
MU+1SRhDaZu/eLDtor0FjYxo3vKcPMs3wM678Gb4w5FbeYFe85O+qTdygG7Ibex5X7Gmq0P1zGyC
fuEcs//DNcerw+XKEYHkzoYpfoZ6SAKyzeWA+z9QlWPOCDxOfd0DqHXNhEoLTOpXR6bUXbKjfjpU
dMf6oJFZmQviJ/GwveoXLNC8M7tFO/EUe4UVCr36OqicZspsY9TxxhVOHPSU1IWZWgoLge1xM2IS
oZ7xKHCoSS5wj93alW/wJZTMQNnJXpnmT70qHyKjvy0QulpQgg5ijb1x68MHgetE6Cx3n39Rg/dP
InXt5+fPz9kb3NGB2MOmip/J6MgGe/JpIlFjQnYgiGdxzRfodEcE9fB7RqkKJQ5dpRTphlZA2W38
nZR/WqbtJBhQKztCNh4Jn//mkBArgaghsbmX+Q36GwH2SLMfP7k9gD5xJHX+hDc8p1vq9geeYnZR
X+JdJO8eNgA7UiI3DwwBD3xfDEx2IlmNgdbam3/JCv1oKzGLVsSXfn2BbjFgzsKZi1MlEqBpCtZi
Hycn0Tov2xUojIYkRQ933DosuCpHZKAqnI7bgqjSpuvfl9QXNjfXbCbrGjowPGFwjLqxM+wJVyxZ
BhDBVQIKZfmzi7J9n+7MFFwN0QKHMBO0HbXYn+AbFlSxh/NFa8G83qEYqiOWlk52lFBaTAe9wtzg
GYoKSpaFbRIrjnDBYg6RbH4YZZ+AY3tiS6BR5dvZw2J+Xp6z+TpicZfslt3jgeO2hV9hqeBaQD0Q
95BK2DTSEx4PRE8GfYZ9jyewnJ7zJ1m6RfXVak8ZBPuYy+Cme1V6L/WnWtxDvMYLsWgu5nBXenYo
Dq5R3CzD3dwuj78BJVn8otl1CvGtKfFg+lfLU22uz2vu8mdnXHBUqsEkxb1enPPkyQALblxW82v1
eC1YverZmyw/F1gkvkd/86/OUdE5ZHJ0B1XB0Ndebv0PhoDqs6m4HeE7l/nDuPNxx5+gIVWYvjRE
NL5MtYv0hWhUtrFhm3vt4sSbXe3Kr8dzTaVfg9EbnjiiCnw9QjAo8W+GWmQrR+19/o3vWXsyYncI
IBceMEhd9/W5ht082dxHWcFqx24NjovJ8B5sKpG7zR5fpZCkrRSdn7dcwEvz7+4nueaf+PGvL+1r
dmRoRjvKuvFZu6Rheyp/t+Pw3lSOeYpDJSTfhLsqdng15X0LNTUYWKoM9vwyPZs3cWJzoeH/wJ1l
I8RWMQcEPlQALFdQG9sM0DVXb3wmmAbN1xyjA07ntzykcF6RNkAED7Njw/vDu4Cr7G81/b9bRG52
affZM94bB+FfOtjiWb2VX7ybIxg5EENK8LXbxjZMGiLNm3+Ap8U/XI0AqSGBaidNs1sy191cdafv
GOSaZElepQXnNqh25gsaxR/ut7A5SPccvNAC/CAl2hErdKX28B3/Mn/ggnt6XMVficPF5Vm51YF6
FS/d3xztGVkNR92VvxXJBm/tGe+EJwiYgLk/APu2BFfKkT0o/QCq6T5xDVqz7060u121AyF9S4z9
NDkxNFxsSHGutCRbXD/bP5JlKfYQLR/tV3bcLuJZOBr/9HN5WAOLggb4CLfNL7/614YuFZuc5/K8
fjU74UlDBOrCe4fElSS0OZviQBYKWzIsdupeJNnoVbvAHXmObtIPQvtQd9Lb5loQvKpjs1vPUWvj
zTnYqxDmv1LksiTvbOpwztpc2JUaDDX5Zn6mX3AHynPlR4CJ1l272zHWgtshvwEihiP3UMMS9MyH
372lL0lib2/VRXdiWIndUUfMru4JO761f7BY4bwxrsDZH+3oBWYo/0lIbIDZ9/GP5jj+2vBSpeez
ntSb8gTDDjKDFe0hDAwIKfGo21l+fjdoK6HsvBjEIHudSgxrvLpqlB76qS/CtAM3gWqJIfdRZ5xt
TpV8FOYDsH8pwzL0EmeAsOKryalZn0bhrcs/K3rT+l9quDha4KOztKeFlcnipk2EvdOlW5865VVP
gPX1XTzrroiN62R33QlWHnWrjn3Lh3Bw2vCIZYu51wNiWWwxIHSegYAmpwgyTPYmSLYtgxPjkYOk
0Bac1hb3sgfv3M7+0xCYAeZ7e0QDe7B6OG6Lv6Fp21zJTw9c/odu78CyC3w3pyWtOE5hMpLX8Dd6
s5eekfvbo8c3+eVfG0QB3b0Pzv4h8ecw2cUzrBTX8ikFEGK8BdYH3aWL2n7Xf81/27vK+7piTOLl
XxZJeuYtCrCRfQaoxQs3shkQ0nt9Lp7XVzOQ8WZajlw17hrpJ/9CKrdT2R7YXHsiVLjmfC90Xtol
yRZs9kHON0oqfzqKf5RC+RWrvGf+Zf2C1ofmIk64zDCqg/iOxh+7VRNfRlt6108wjF3ZSb8meEph
+dWeMXGFi/WKLuNdcpHk7DmaytfoU9/L+2j6qqsRk5f+VXy1LtSlDRx5fvR5C7EFENWhzNGMU+P0
PSs9rF5gdkzvluLE5/x1ei9flXcgaEaI5r16lnbDuxlwQv3VJy45BMXPZHgHc+PbV5uXkW8e3uTz
X3nmJ7SvkGjgLsKEgp/P/mOabCk6lQhPWP1TDabHRDPJUPXs8qs84zSBUYfOAeUwukR8C2SnDaWa
XT2bp+Q4HCV7CpmDmM/y0Lhw7G4kKVJXOFKRjp6LX+tBt/DHR+2C8oB2xs3+WejynjG3SD8nPKht
SgI3AJdvQsINWGZzJ2tP8Z92ER9WFiYNDC4z4yu/BLUzO25jJ26Po3o6gufarUI/YTCLJt9N8hln
f2btYNoraeHDZDS2IWe1q9O/MkmdJmy0QI/1AyjMZtroUY1oD/s9czArwOmIUVe/rYaTf8snWikT
/z5spozHL+MATipwb9Q1CGPCqCFD5h9uEZv22YEPrEHdvmBZkVSncQvo6zLjsq7PAnUr2Rfrvz6l
u+6w3OdUEPnYxdmZzOdhu1vqxYLuuezmJcx06Hd7nWVnehHTawNFPsFw5ySz5j+ubbPLHh1ax4xk
wk+O5qR3IfUwPa+nQvohq/7ZivN7XQv3nrZw4LIK6MqbiCX8K71FonjqF0SPd35/8pMgcUavwTkX
ufVnrKN/lWRHTPBs2JYgNaXJGZPxpVHI4LKtd1ivkJB5/l9HmoPeUy6YpNvPcFQRJtBhh1RtF+oE
EUU1LcC/KMhL2qjGHxp7EKC0eNpyfMi9F2fcQIAQMsBjRkLKhj0uoMMF+HzlMI8OmhpWcMFxbKWG
sN7YXUrn8i4Hn5H7nAeXzU3+MeDbrJvOzXP7x1Pcu326x59q7FmW7EXlP9c/SrAJhf/adc8T/oRM
+jVVCwrtESb24oKZsXBcjuo+vkONA7L0es0vEs+SYJ5mx+4HudCJ+/DMYQTTAswhlCgwOhVs8of4
cQvpBpodJ+lDgVi5+CZFF215WjmopdtQAwyf5nz3CXDQ0lOCyiMTRiXQ40xLXUtoMhEEGtTdBUPP
1efRtDBnY8g7Q4Ebb91O8XVKpOoAeztAOyqFGIm4bV0eSXqSSwNYvCHp89COuqr7TQZCgPlNCJ5t
XyafNoKXyoTI1Zn5msdlTF9hRfNkQvRwLhTQQPY4no4Tv0Ai3BDUAczlQu3g/z4KVx1+9gEbMQcE
yvvm17uTK6CYHg5XfJdJvlKDz/Yk0ASIN3Amhp9v6QCy8Piq1oMsR9l//6TCcJfQj3gz0Az5DO74
Jz9eE6+t3wuXfj9632bA87YbDsbleTio62Uayt8OgqFTIWpw16L+eXDpip1FRRq+S+O9wexdutbT
MQU1N225kfud0nRvsY7GtBWlMsAwfoPxb5wTRXlvLGgjqw6vRa/BtzGpi7CrdZG+2sIKWCBNhVPr
JRmZcpRiwUuI38Ybx7f/YIQihwfP816+WU9Y6LRO/NW+yvv8Fc30jiXbUd5zPpFumD1zRplBxQ2m
vBvMMYis1ENteUtefIjUitikrZFZ/6yLXZBheVnkB1yBrketW7vsE4DsyjyqL6pxVfKxDHTiT+28
uZu6Ojr5bUmBHFj6dJmK+ULS5AB6mKzqhaQGRtZDBVtz4IgpQbsGZpx10886wkyLzJG7OnXFKdex
S6oWgC0NHt0CIbOlczCbZ0hcSOxK7dgNmMhEIs9HTNQFkLyX6AiCtDTiQxOE17LeaLrH5mtcwZzx
xrQ1C4NWNQE9xrTREbKyd9DXFm7H/IOrSf09jBxM4rWoGTiEqniSm7NU1Hizy0Pl6UL23TTq57BJ
EaZx5V7O1vjhsynj/8Qq3qIJZIk+dJek/WjSO+4UKWbFZC4kPrAlwlPlCF+Pw7qnAEhBhDrE2WAJ
ojdG9AAdkYEmg8eJQUZiPGuA+IrgbPsYssAc6P/qADNjPvZd1bhViFqjfJk3R/rhDyV1eSIr2a7P
uYfzsDk7Eu+NByKHoHVcnvLU6c+cpOuX8j7fI2Q5IuIjZ4OeUXjSNx8UUqUZSy2kt2euPScrQyvQ
hPFe/PQbBo+MIYcIbCAKZVoVIqJoudu//GCMrzGpHsRhGT5jU4RRzuahAcxKPy/+O7wpAcmZw3Lu
fawMaD/kxpFNl/OPxIj+U8XvmlpFiyXZurQz1qd0OGZG0JK3sFwFrBc/tNR7EEl0d809DPt70Yso
2NeexTdyjmMyn5X4c0xuFKv1C8ARi63BxYZkeGaK1Ux7ggsF87GCfExr5cNMNls8SmyUQeWLEB1m
6dA/UCV2FO5k4K+BEypZmKB0Ersee0lcTID4yEIULMsRpzc4yQV7Lrwwi+dKeHTCen9XGDqhsz83
9c4YgXRtjZYMxzJW4lg8ovz/3ZC4NDhr2Mn79oaQzjKR5u/Yoawcs+woR3eIDsNBHi6gLmxcGR3j
GRKuvTEtUotzZxA+Sh698ToqTxsHWAWDMvtAomsKNPfzAdtxWL8Fn5dFsMi+N9zFQOjIoOvpX5Lq
DBpG5QEhPNtP1Cm2MoBMQ9Jd4fMPyp+GqRRrC0jxdf+zbG9q9aRxAEn2OLroQRqTd+WbxZ2jukOr
2z7VcHokZ2SNhUqmdFcyIqC+gLMn8EIc/XNFFPn/z3v+lBfHGq4SgSRUyiqIAEZhdy67UX0WhrDL
ZhsR/6Ae18dPeht1R9Ucwzj/zGxOZF/ubeb2GEYG2r/PPDnpJb0erJKg6zz8TpFQ3t+TxOs2glur
S7Nrv7BHaWZARkefbXk+aZNPhJ+AJWnrCyvSlAsMYfM3/fzvgmIbW/BXubt8twEqQggoiWT3m63I
XvTRB1AcClrwCY01mC7VJG0BfGKnM04qXqTJQRDPHIa8O/NngtsnndPDAuBbv+vZP8XYm2yWlqCF
lKA5Q3p5MOAdK3M2NcC+Wkv81oCrxcN+HhAW0fFA0Xasb4hM+rMKCBCyVcG6Hbg+tpvD42tSNLe2
Jnnri7kbRxvfKE4DI33m6iSpP2gnxnoFX+jp8Vwahl2f8MZhM+IaksfmcT4130zY4m78kX8aj98+
hdSXBVgcEedmN29sfn6n7/p3CC3WRLEdY9LZnyQ321Fh9plvQWY7zJz0Ee4hXBlbOkQf8d7U7epi
XvV/5g4jbWRV0SmCWmTz3Ez9geALq3Yx8ZbnXVTdqdU81HJ+XWoGfqwyk998cRSF/JeZzphkJowW
LttwHR53eIZVWE/5BuFR8Z9JzFuW+jyksHFwHOpy9P6Ad3siBThogYzB1Xquq4ZzW+8OlzI/g7Pg
5tHCbCMiBv8tgCAbcCpKz9pxaTz2D7fuEp/+x9R5LcetREv2ixABb17bezY9pRcEySPC2yqggPr6
u8C5MTMvCIk6oni6G6iq3Jkr+c+y4YpYhWyYHLS+zMbE04lh7mtbfvTJH968Xt7d7B7xzmzm7Ve+
8e/2n/59PFewTo31eCa5iUfLek9hBq1cDv3Fq8FKgJWIt7RmtyvxRp+r4JKQrXzPN9hUVvafCAcE
+o9/QWX8zzyCcCl/oGk9BK/yBBe27ldOtyOIKtemcQzso1dvoKlQp7IadsVx+MiO7RZr21ZzWDgC
9GES/+XdAvDP5l2pFbyOTbv9RzHnyt8Ue/dI8uYot5LftV9jgC7nv0B/2JBe38qzdzM4LAOQ2wK5
uBrrYKv+oJ3tvxNQMSFrLdw13JJs0+INL/7G3xjr+E5qZD2evqdVt/nHeX797f7n8SVMUcf4EG6y
PVzy5wwSCsfVFUcz/u2AzcWfYad2sGGfyzdn/x3xbatLZ22i1+mJQCM/IkiUo76Np3inn/St3drh
1bZvSXYfeSeYcnZ73yQst8vWLi1bDOLjjbbWTEBQ+eMRHunjOP6Qx3lqnPQ/kbMpKxkhU2uzSztg
yhgrDxa58mn9xLgBzbW0Ed7Jxznr4ZMzZsjOHZwE2JxvL9mkEez0eZe+MFPLWQuZVgo8B8FysKx+
VIlcu9FqXb569RrFzt0ig5fqfegJqXJ2dr7F1dsN9GqxZ+23CvfrZ+qxRW5fbH1V5BLEadyhTZnB
mtEEP883Ir1/Ld70MmNj50CQcBkPPmQ/2Y+DtPyzNLWkq4QM9HU+hfjZWKDfsk9Gs0z+eMiLH+Rn
/c0JaV5yEGgOjA6ZO5B7ZLbH+0/HKeG9x4Sl7CF5kx+cOPsP+RE8CLFjJGt9c/io3oJn/vOWzfdV
f6O8+cusAIs97tzi0/pwKA5cQUVFkMU8Gz0ED/WFZDoMkBNTjvFbfpiP4Ca6LVtk5sKS79/Lvf/X
3usd29dNuXv4SjjIUAG2nedlrIllLe2uBJN56TRDG5ZUXs2GtiD0VQ4t6AfsLfQBVYA0xQShiPN3
/IMGbX0E0SeRVjzAAtoWtrPgkEH0dbdtuk0O86uDsZj8Lq4Pd8UjJW159qM34/aDk89Q61//jGX7
K2vWLMAKLPwzp4hkRQfG4JLk25XGZjzqs05WGjsIt31/RluHB/aS8ug9MFp23ttFNM/pvEnYbW1i
xi/us1ncl74eEEaURYirSKiXe1bY0iSAc2hOT5yYK7EjUF3oQ+riad8pzgk7g33JgSEncYIebXE+
wOiwangmr7k6jTjucywQ69LBT7MZUAryjcUgsDlGpGbGg1/Bh2LstZ8zDPfkgYz5thgf4/sYPkzV
Q5DeYvshkZyD2Vdj/CeFdRL4OJbPxdZziCyAw8vyNe8Lrz0vPFslhGbuLuaHj2SqcDN7yXfm/C29
L7/6z7L+WdaPpt/CYiPpM8SAvsCMiHNng8fFuVg4MMpVxMnE2VrGul+M6NW1m2jB2zGlgDnkc6A1
AB3ApyPim67NrlyLFuVk6tbdyOtL4ik/lfZ/uXp2Q3YrT459oQEQcn7UXpW+YmWW1luRv5fhq4qe
BXcM8w6fcbTmvNqV07mB/DpDDVlLzO/6qE79X5f/RyYAd2Z+WAjOM/bTb4OzkMm54zPtTAqbCphv
BbCMDJ+8ksOuHWum1lmD9suwLoa5NAYTZp8qx+Ho4+wLNaPlAH+pFWw7I443aip+QksexkYRbvFm
MFR+eKAnclX5RJ38cuBXaXsuVcnEuoqPNMhl245SM1Nj0QMF8FVnxhGRLURpZ45QDbCp+GV0E0Yi
zkEJkQhMl7GuSYxVbmk/ummOACIjXlMqSNdURuJTTHW00RPzKz3DMVVzTn1hVmysJVjh5dUmn0l4
EE8YOeL2b8bsggJsBl5BCrSxLAD0aKdg3PsuACJft0xRqDhhx0x8ImWaYaGqh/PGcAJSLgsS94Ye
cgSwPVf6OwyDFwNBuySVO8khwQyfdQ+aNreixqsROs2+mgGfFJ7xzx6RaDl2+ausGp6cWXOjZBVW
DkZguVV8d2UTXXOXMSlehlmjVQYOS1xDEl0lZOGD8MF0UiDJdAWzi3CJDKPIUF5zqFV00hGiXpdE
y3avxhzgjM9J0wxXq3ExBXi73jVp1OCn2g4EqgY+uW68JIlmCE9uZu1ao0+OkZ12a7fjwds2pn2h
Qv0jdx3O2crc2nWvNkaNYa3A7JUENG3EH0U8C/IJ1gSmi1u/wAJXNQHY9lVTMWCtayLepDfnWj8b
oWMfLRNrF/hypjs8h2BKx69ZYt7BUFPLYXfQ9ej7kAkb4iDfjU4kCJtjOPDZNcdxfZ0jm4Mh6GDO
+Dxjpbf2HWf6M9r4Xx0q/RrRfeTN8o41DVqr6R+z1Pk2A/INQ0aj2AD5ILSlc5ZJ8kdGYX/0uu6L
YOStqEpz52sOWg1m8Kd5ZFmtr6NU7jVR8iVvqNuY/zVRUa2lHu5OxvHISAZO13RzUF/6lsxrdyCj
0RbJhk9fbWt9pAzDY759yf42gnOgo7sTALeaVBydlJkkv9VIUEFNjr8vr1DFvfK1NVnciqjGrfbg
yOa5a3V+hfeFTYxlhjnl3EE94tQVdPI5E/Wwqkv7E1J8eBlTT7MRUeOaLneiYw09VaMvrzOBGRmU
DFMlykNUOWuByR45gCm75ESbWaK+gkNiqqBN0sl5/qQdQ+/cgD1zYMwz1v8iPU+tq3aJ1b5VqjRO
/RzGJ+Wan+ECFL1jE6dp0+AczcHCESmMRLyLTI+tGl6GiNkfc/7JEiBMaYnYI1A2Riyi0uG42BM+
Em9lWtNoINhdJqIjBJqa4Ym6bLKcJGabXKIRd5+p3b/6iriWanho8dNgV2ji6qnQ4Xvld9a6YOmm
7uPM93gISt+9uV56daPhWE/Keolga2EJAALmzIrmDGGiA6Q2hpMcU6Nk5jkxbtZDTDNENf4ToUl3
LL5vGrfeU1z9xJCxpSRI6KVDKYFDtC13W2/d2XV6T6uPbmzXeeFmLOKzPDhL8QGwtuoEP4dxl9Ty
RKbgM3Js9dS56X9GRe5valm7WCLKoU9vPLWYyRj/zNaYP5PBeyosjVu5BgxPFeCRqDZLTFpvw9Ax
3nEdF3NQncK0hGRnFByaJjCVllbGS1U7exk81+QDTzpXEAYXzGkOSB5bWMngqV56I9II15bXu2uk
uxmwKIcBp2Zu22UUOQi/f23y70EY9rH3g3ZbWmj2g4dawAf45CsWi7Z3PXYuHKtTzUif2K+19ceR
Ib4NVtaequgcqNEH8Gt+wUXgzuyM/D7H0b8GJy7m4/KFm8A6Jol6bGafU/BYOx9ZiejgWOZ/ZPY5
7WTTpjSr/uZzGMD1attlcDNs0q3lmGWbAlTSrhyxkieec4lqk5zwBDcreOotwzp5rXMXtPiWdcE8
WE5nq+0jTLstjE0+cHHumbSARO1qYJVHozSao6MV26A8YQ/k1Gezj9iBkYwPdUlAokRyxFdBZNMA
Law50ZVmz3bQDK9d5MuVRTXp2jXnP5PNE76YKvE4hiM0FKdZMJkUqQm1D2YRP5SUPXK/wgl16dNg
qE8AXgwkLoNJumSW47c4UOx/4sbcCTPWl6gcHr0wn4HEZxuQr3hWfLsmg433FQLgtfBLmpKs3Fye
CbAXDVlslYnaNbrQ1puicvdO5H07GYE4sdgCe3z6zhjL7ZQvbMXBTY8kXaGQKYb4E+qb967r4V7m
Jon0fkpPLrDJhliaP4nvtmrx0pVWt8pUceiGRF1jr5SXui6LjW8QCNeWV61DKloCj84SWUSwuQem
d47xV9ATeGomiLI1YoYc0oC+FM6GgWsytIlyLCFVgqY5zcHWa/uGPUL75qq+/YBV9pQYlXMIvlKL
NS8Pxmzfm3kJtwb+bGwEZ68t02cWpa05QJZsNPkMH4NsHXt4z+P4tRRkaZf68XUY0IFYdZgUnCm/
pnZYHpPCjjnP5x3bPM86z0ERkDUeOgJm3m3ZOg3co6+RCXMENRhzMa6pxgsYFTfQJ+aRBTiYqMg1
d43lgnIRwb/WocW1d4MZlQ2HYDYH710wTRsry80b5L1mWxCEMc0uuKqOeQeJW9wUxqAvsQq/M229
qirzga9VDKiwaTaeGpFsfXkQw4MZgZaNW8QWJ6Oo2k2QSIzB+Bh+PVG4DNJkrF9b5XXQFRjQyKLh
aR1le6figPTkB1Z5k1Pb4puoh7+zcUcrXnMX1mdN5+zYY9j2Rm48jNDUkQKSU2pSeyNFKO09tH5j
UFftvBmS80QQmxWgTpd6Vfp6To7nPPilRxQoHq3HqmHENVOIY9iQVMMGkk0HZL2zj9UQlR9I0dNk
5e9xOCc7T3oAo1KNQaL11a4WldrZrbtohGBsjc4z+ReCbhc58kZ2dT94pBLA8bxa7YvfsZ3h1Qk2
xAZ4xAt9dy14EWNnPFYlUpSf1i78bbI2queckoXqOBlVdw3nh8Yh2p6V72aSXKpoNLZeP3mU8FKx
1HmLo2cw9abvSQm1YDbayDb+EgD0Cv7f60R6h9xMi12MS84pYNTNtP6WE53iaUjOo45/EsFSJazE
X48qsZcBmWLQcKv43JopT9rcqL/n+sdyk/A0ZdS51DWTUDW3LWNS1jsb3/yqjAeyrn7kvE/a2YRw
CaqauzrLQhJhEazPqMRHqyKLcJ5W4S53EgfqdTafKgtkR8refR1qj676yQSBbnNOyQsqNKaOOAwB
mi0bAGvB9fGWgYIufY6BaWJN+0G2+lEtl7LEDjQvCaYRxiZ7PdPc0ezhkf1pvQv4MuLUJo610jDc
SzbjrSkiWgaX35kJQEWRVugMUcpYWebyI5lSxly/fzUO3WNbARibkz+5SzbFdIxbV4nk8n8uNp/q
ZHSAyYZi2Z41cGklVNfSnYji0YI1QBo9/176sozObj9uBjtZKBgN9kk1ROffixU4/KHnUEhMsaZB
qPDye2m034LzJSsxG84x4xbYd6n4m+Vhtul8ZI3OlN1FC5cOmcQ7dMD7rmy466u3XPrZ+gOnjlxc
iCNwVlW57sA/qaC+UonAxcR3ZOn6zKwF/yxnEhJsSXWVDcphlPjEQ4chu/sS57+KIrB7lfOE29AC
BDdb8ANUMHCa9hSSTd7PsOZrRJeePXHXkunjWUX6y0AwEHo82h1mxNhHXYy5x9e94SKVpu2t7QhK
d5VbvGjbjdbUey2BS8IQZm1P53zEcVhN1H4MLFwJiZJB0rQgLUCE7F3xCdgxfRoBCAwMNZbXOFdT
WxPj5frFyFmIB02WIAQRofP+ItIBMIcIxT6LMvibZsTBXi9AtBKV1LCjfdMG+jEFfLG8kvCkcAM5
FJnlc1ZehwofMNkIzShuKK6z7RbX0V1kJHJ/u6kIgAqp1j7IyXkVkh6MMq9p0OIsee/DcFPzL90M
5XfHjn3GyhawSaam6BHnbZsitfBx1j32W+/kU5p5d6eKcYrrAmt2J/8Ow/spqEs209odH3RCAqLq
jQm5TqcbjVjjiKB5D1u7XpmarEXXJP/6kLi7UGX3MmY176qo2RGN3WkY0/oh6dQtGDieDnUzvfkd
t5a2sX4b7T+Rz+BvPLnL6ODb+RUlm5Y8CZfahy5TGHRa2W59t3fIwvbxwU/koyE+wPQN335mXiYS
hx/9lD+FeYUmKzzrCkdEEUWYDKrk7DcWDE6+4fg2V6IgLzf2xzahzLQISJT5RXui6ouA98x0Bbkp
MR3UmDQc7p2eo9XCOrEk/4LdiDPJ7uVZr7BbDjNr65Cn7OImBt7Kv/qyJfxfwbzrHZuBnVPjUSiY
hxDkvPa+hpsVdekBzKBkeJIQbbOmt1QeW7Es9ZVDZ8ZQot0rPR0A82OVb0g4qCa++BN5y55TM/WP
dbmf7V5uMt+AlqDL4TDFXsxZP0q2wuiPZiO7V6fnQRyJINmFWasuYc7bJMOWBKYfeRuTf3E1PsS9
QmfuWvM8FulF+6qE4+K+2IFzmJKCKvG8m095Wf9QJCW3+eT6q4akgg8qzqqxvZN0OrQVqdfWct9Q
eRj+4cIIITds2zF7s8rpP19zQLbTxtub0hAnOerHxsr7hzLr9pF4UUmSwhfl4DRIVZ0UQrCgDwFW
d+Du+BTCnBkM+1zPuXoIGyaC8WwXW8OT7rlT5OrTFimvVfZ6iAVBrqD3LhyJPo1RTTe/hjPbxbHH
ootBqcPzNlWT3pXV4KDkmjV1Q4a9ArNdrkovng9+Bt3J9Dmvh+y/j7X2H/1e5LtcrmXBkU6PRn/t
jeyqajSrZOJ0GNmazAfzs4Ip+Mq04r9W1CsaXCd2qhY1IsrCQykEUyvSQScrZe4TdlF0+n8Xbb6B
li6Omfr7+0WLlWtbDcWPlmYEpYCZhKdLkEwxb+Hcc0MwIHFBCJ+c2IRIa06vGaP8k+Wp8NTXDMJF
3vJYm2h3NOfZ23rm8Aj2em04uElqmiLXRYeoZHoAXX4vv38wyeQrqKVz0EL9J9rCPSZURd/jmItj
Njhrsv7L8Wecal7yv1836NCEJIQM0S3QKNOdLiMynvK2NDvOV6+cxnusY+bgc0u8dq45FwaZC2ON
2J4bSrnugk7szlGWQqP7vxfAlC0xoCixekJkTD7moT9PMeWsk02pGilw4IlSE0Ss3E0UN+MTh7Bi
2w8mZCql9/YsiNMNHLMtb0nUDimV99U1F473NloDDwBUEZyLPab6Ko/fB02UjCP3phdxgJ6Wvvg1
3TveAHDSHNE2aroa65xVo6khm1TO8Km1FV6ssv8aG4krYxr652xuvsaiEmxpMJIXpAwnP8ye+uhz
qnqkCoyDQ5SLxxqvxKPiI2sVRAiiyUmeerQfDOy0Tvf0iXPTqte+8t6awGq2KBHueXTUe2bQJEx5
w0NSOi/VhEUuUNN8iCRP1K5FLqpJFK88Y/7JqFv+pij9pYGWgbveAnbUVA1HjQ5vdaK/UdEyKu9P
sPJRJ4X8ClKb8XyYNtcBqpJbDaivZvORLY/TmiPhn8Aiy28QVulcGT4VcYZ8PPaA8Cb/msXs9aBY
NUeei91tQvJZ90i9tReIl7qawcqEOFxHUsZGkIkXK/VxX/vJnwlsStvK6UEDAEktOSxmvbTysheW
uIK/fp8NnpJ+z7yBPsf80S9gV0yVweYsnc9D1z93sLibuNb83H79mKZ+sieVuwmd5HE57iODJZe2
VBlcppY3paL3Ip6dVWiWP7ZicuNbzss4g+DxZxkeO9fHPkDohmoHZvspXSIaAb5rmbPkM0XSlAgy
cBKMvWaKKEJ6dEvRElZgRKOpVUyi3n1w7LDZFBEueZe3cyUSL12ZKCV/jBKj95gAbevDeN/Ewlwj
GtJkPaMjgN0Orh0/GzfuNHxJhvHmVDwZHkpJ7AhOj4Fk1qZdG8ahFM+lj85gxycb1hk15YlaubGa
77VKMV9XNJGTmucEPq2qrIk2ocSj2Jkjs0SNfOYIOV6ChErrMjUq/DxthX2eIGs/9E95WpBVX36n
BWQBC4V0W+XOdC4DE3nWmCm874tzNhJ9KJZLRLnMqrIkeZoGj4wZ03pcGGymmybqzpxv6fDV0NrV
4H5lZtJ/NrMAa1Z0EXDDjqoXOcljaKULn5snPCl9k3PIIpQ5oDZq+Edrw1fFtvH7+VxiXVo5te5P
NESTKXNtFm+QUBsKRnBfRlTJU1CHdTrG6BmU1t302/dQUsDuVtOLYCDC2/6W1S1UC6jKlwBoQtmF
zO2isb86rgJOYKYfbNSIbAL929lS7SZnii9F3PBqOjaKtCd2GBeGSjBSyfsvE4uS7wj3NJej/aCY
amCyKh6pyhPIvHyCbcSTWAzZra/d/lGPgYX4502HOQHMn1lE+5PIQZieo2jjsuzg+imvaUes2U6r
8f77HO0LO1q1PiKlnQ0vdlmGZ9O1r9rkLIsFpPmPPux5E2RMy/0Fh/F7YReUHr1guC+7jXIy40+s
3P/NkVg3NZVIbQVm1w0IaUxT8F9mt9Od+lVWmQI5LtUmUaAJGzl6iLNPxlDctJckBwVZPJ6Cy5Dp
/iZl1N9YqVZZiy40t/qkohmjolV9//6RcmuBBKk+UK2tw0ixfS7nW03P7wadGRtKnOpbgxJ6DdI3
L1Lw47PEx6AmGBQHUXYtB7IJuhZ3g5dtLxfgRQya3cza/ppEjbw7XsQfAibjpY4wUJoZGzy+NCam
vHflINlauDcdw9AoCkPeZwtETTERnEno3d0gyUK7m0W7p52YetGB2qYuHk80p7b7oQ3U0lyQSRFd
+2zE+yEtSDGO9RTM5lum3Ocw72E8pfumnuxbyIdY2uG/tDI7pgdFxzCasja+Wlki/K+iCzwtepjj
pUvokWo88q1D+dxCdWIzZ6xaz4rXLqrooV1kgcB7cnzuZ+mwlLftCTWHO0BYlJ3IaUM3gOAIsbUm
x36YGosAkCBWJ8iX1dbNFRncALP857quAuBcdMc48l9cOX+FLuD0JDU/BqOEd985b6KNv3sH8AgC
HpMQkmDY6tJNkpDwlKMEHfQDZ8PZzT33nBhMLCYJuJzYKq+lZJIcVDxp4lbL6+/F06pg7l1m7FHZ
Dyo/uSTCEJSC2vFRjMlJV954rYuQiIIaUpA1UNrw/nWruOqfJ8o/GJqS/2wA2OP5y+11HyXzriyo
CE3j+MwE5p9BAP5EpF6SIpm+HAjGm7xnt7ZWcZCuWamcrKwOFZDLp2a5SOgwCZ7bbAyttTtr69R6
nXWyGjhzejJw2BZ2cJLcEtsy6F4TahT6wQ5XRoFXoEwG+/R7aXqKVtNFPow5hNLCTH4DWGZTlf/7
HwxVXAFwO8Ytn+mowq3WGBU8pXnEniLIGrb+RDFu2ZwilR0jaE3XRLjz1SgQd/pGbBzVFlhLMg3u
lWcaLvXsb+6BmAg9Du+5CFdFofJNCIVp8/s3456/PjcdAfa0+eRIgSJRmjTL8I6yzVHYEcyRd8Bq
veM8Jea1DPN6Q0UtLs3lt7YwPuppiHaRwYPbMinE0t3/f8ndjKx0DupBMCQPPTs4N0UYnuF1MC/I
3asaPOeKgOiC0cw+O4gnmyxMXhNLArMt5WfMnhX6FfjhbPlSFqbedbBksY46+z2GlD13I/HqxDDf
B5E+2WYo1ipZ8GxiUbw9mrXNqNZ7HQywuYhsj14xPTdhET3FlBcIsnU0ROX7qmcM79Y8wTp2RmWf
VgeZpeWzM/pkuqUBqFQ0D+nYwsERUUVEmidxWAc/A5Azgnv8ACvdOPXNopWFaDjdwsG2anEdNYao
b1kAxxXF+atafqcxwG79JCVKEGWHxJvAb3kdC74pHAwt9FeJlgFTXVubpIGVg6DS3l3T987pMF0d
xA6my3DKG0HSr6wAKA+h12y6DA5eVLn9eWjfrLzrX5gWhyvXk0TrWRpffcdL8AQ4VJN0rgeVzJtf
cfw1MM+gP1dAN/M82M22yjba6LvHiYcr0vBABLuwLj4saqJ+MjkEPuNlaWOU8gezeypAg3dWx+HA
Qr/TUdRRauxn6zxmGZoS3z+kJQZTM8UayDP2xRXd3yGAKzj6iNARxg6oh3gfWjeDuum7ZAdGPJud
Hp6rgdeoadKndOChXdX+G5V7JGGj1sODOK0ozTVeC6OsQDoqNKXI/vYGcolNbJnr3rPto0im9iHz
69fOw/0CfIPm0MC7V1Kr1yBD2a3aITkNDjki+WoBv4QMD5tlsPAUKg4uu2hO39IWLOzvpcQrH7Zi
PqocXof0BzwjSOWgO+Q6SzQGJV5tdoDadE9pV3mn3195oX7VHiZYPpRLqA9TWB1n+PqZH51+f9Wb
w0VCJKcNyeiD5JBmZv4EFOunoAn+xDxpD9WLauwyoT7R3RUJ7ayNIfOdzF5jm2llpTKqX2t9HCOZ
PkHGWZXow5SB4p5pOP8Ir+wf6vAtSPQlhUAT00VR2D0lw4TiS7otbHv4jtJAeauxLF7mgWRJ3xr5
EcX/G+LnRJhETqt8BttI9bLt0rE7MqGyvH0wllB64vl1DnhOJKWqOGhwIQhrubgJC3B5PiDUJysc
QFvM7I+6MSOX3WcCqy+evSby3zE0BqQ5DrJw58dgyo3jVKZvKsBT7uWEbOzQQFCMa+y3FpvmPDbT
x2ge33ul/4yBP73TxCNm5xxFMZpt4hAlVRp50jgESBaP7hAwrvTeioR8rMkOyhrz4TlGKjynuv6p
aAIJ2pDOVkNkdwE0CuNV/dRjO4RpwZnTaNRLNBKhtXOF+U7kUEdKdeKmee2qyl4XQ04TRdnmjLGy
mB4Pi5xSFceYLevsA/BfcwmynjJaCavNdrxlTcguiS6yy1xH5XnAqxadKTbNLjR55Jfm0NmgpiI7
98lhUltiGyTzpZNd+CfYM/IhH8YkOhpmSRB6gr+STA9dZfGN+0ISMumepr75tLOoQgPzzHOWeavG
yfFZFIP9PtkzfHNdYsopyNpoujQp1zEwran8x7YMvcIh0uKCldZrwXvoiSW71XvexasbcS/a7J7b
uXH1QmKlbTeDQVaEH1g4cWrHRXZQMRR/oNo8DIH+Jl3DOCsI7J0HR3yHa+SETlFuS6dnfuQo69Rh
+KTECYCun3oEPalzDdqBY7ZftZsB5CkARjvf9vOYHpfR+0edVFt3+QvunCL+RmJYgYMdaI+2Dx22
6cJJb4LAwuBTSUI7uTJQxBTmclUkxkcXZeE+qrGqNerNagiXlVObnQ2sYFEvXg384EE5Pk5WhgUu
6oAnWKl1Ex5e7r4PinVc2P/SHnMdHGqM6KaBmoHoiHvso0hS3H0xHvPeKPJ9qwu5l32pd/kIT8Ck
D/vKTVbNJf6eEodlVHDo6OxObMNA8529xtk27ZLk6rX58HvpLUAFEdapTDhbg68Gwq1uDkVykEmC
rq1OTYK5Bgw6efF6W7PBoK66xGQcTbsgN3l5AH4prZ6j5S9mU0fBKpvqAZkksQHBGl3R7duCQEGy
NE5YqocLy8Wvv6NkwNrcG93p988KwY/XmcnfzLFxASyXIMufgiASu94qoRGHGoebsacA9qKAZh38
OXzzBtN9NQZqkswqWOV0UJKNructfE5vh2bKgCN0H8XADMmqFo5L2ufU34C5S1T7VCH8DBI4sdPH
f0Y0kWV0WDyMM6T9tMx9cN6r2v8KRh6M4PSbt4ogZCfx0kQGsVLDe597fzyWjl6oKUtDTOV0zHjJ
3RWS+YvftGAZYjK7QOfIaiUdu5TMOvnuWfb0qAtB+S4AiJAOv3KxOeHdHX0Goq1pbUShGBTWA++m
xTcMWnNhsfI/DZoltFeuG33F5kDTVxD1b9UsX2ccWv+p4r03XTbgmNQ5mRf4jKgTsxmeB0Me7pyk
D961b6/otEg6pkOuzMtjYZLTLzRCmpCYXv0UQ50UMbNfKSDJBc69j2oKMufOW6uALUjt8Jz2h87D
bs00Ii3St8iF0Nb/dToLaZjl81xP888vmCpMGnX5/VWUsHCnKaQsdzKTi91ivvdLAAoBsU9VtX+K
0Jt2pgxn6kMZ/5sDvQ4tjTyHxA5ADnQ09diuYpLme+45xrekdJzeHMaePmUzVQ/sxHUxC+S0/BZm
A/DDad9KBW29aC26iqo8PwcwXrzlielLKTZDF/Q8v1vQ6IyoV4EFUZV12KLBroKbF3ERzvivsOaH
Gago1sjUOjfDv8aJNJIAF2kWf4Mcj9jcTRcNj3W5uwx8BFBBLbTo2HzA08JAw5vuE7LSNcjrQ8B6
uPVDbsZomYH5gv5gaiBFWBCxoam763MimTPegSz7E7iO9zBw7N3VbQp/Q2VwSls+707Cw3Z0h5EV
DtLrxFpLDy36AQMemHG18YTzK79EBisXDsV/5h57nQOdhWb48NUEGhVu3eu8bS9wIS/6ufhy/5IF
S27+tfPOBXAcutvbVfZan3E1m6vpQjIcqtG5+CQNS6BhVX4MJ/tWvamTcw+A4PPxWIElghCavDG5
WTcwGqJ1S8AfXtmKoqt0BWsteq4/pt3f6RD6Fx8u5vBkL61tyddvRq94/Etmmu8E1X03PzqrR7nH
ZA6yhJHOHoMr+Jr4H1in3iXzp1b6eURc+qmP5sncYpauL9aD+xixsdyPd018gIzANyH+Xfkd3+UF
0MSw0uTvgdffKCbks05a6FJuyDd/Tud6QykPhWnfzIFu6f552LgPhKEW+s9r9jXvKW/9IPPxmL1N
C5aWAq3xGCyoV/VDIMv8H47Oa7lxJImiX4QIOMK8AgS9dyL5gpDEFrz3+Po5mIjdmY3Znm4RLFRl
Zd57rjMeg5/kT7hW3/GicbK9cIwcb+PeEaXISwg/qA5mtnJU5ozoF1ii2J0cw/5Q1s8fzAB2/i5z
ki3cMeunQyW4Pw5IvaM/cqjIVbkWy84er52+EM8IZY27vyvX05+DPwUQDVHcv/0p+6IHc4IKxhJK
dUe8KGvJ1i509RIn7SzvOHsFP7Ob+FZHi22++QokXj5LulKUjrAW+ov6YRLCQ4IF8K/ZkKnxyP6I
L2w25hUj9KZ+jifp1J8w5egnYVE+x8VwweieIOi1y7Vw4ZSvlv4t+YMqwC0NGT6xbnwBIwgPK2bH
S28pjsF0HS6OrKjMYdTNEMLWd+lz/Lh2aK2UU2MTGDE3Otyb4HlMi0J/iWD4Af7QRoLTEyX0E/2b
rZj3cEXCyP/FIGM8DNCNcHr+U08a6FPEZ5vhIW4QcMMd8AF+OBmYMB/Dyq6FcH4wHF626fEIu9kN
91Ig7OTz6IHSnXdn72e2Rg37hVREPohLTleuVjx3+RDbDsKoP3BjsKCx7mjMUTdFj/fU2L+1NWg7
J1mCmd5DMKFPsnxA3l4LFkrFlXKY/j/Mq6WlXupXOadgRh+7P9Izc6oNIJ797CPa7tr9EH3X2fIb
r3Fvya/4x8NfaV4LdcEdEUs4uTQWnXYgiHt5g/1vvUcrn1HZWDgCHUwROCZKZ7YBy4mTAo4Z4DIG
BocZ36S+Gy7ye/YBD3OEInEz1jdwFfUaxE3OJc0ChXVBLFpPhG0IUQtOhYN4gUXDez5nLStXUr0W
xSGw9EO+KuZf3a6aDzleEKKtbe/CPoOtFR0GvxIs/dJcSy8yNEk+XaKZnVfcpn8ExTI/yhqCnI2r
IW0dUjjmvd3bHF3L3Z3rDvIJ2o8HqLkg5CpMwMg99hIjkjl0jV/WgwWIgNpSsLyvZqXYZ//OPrfP
d+QqeX/IpIFt8SaRIGyRm/wiiDW3+8VsVX7h676+cRddfAAGYFfWTMKhG/9J626FZVI/sR3d0rO2
EF7wkv8VOD/4ZcaStvBcuWBOw76r7t03j/vMvs2qojjWHNhC7JGQWHnZ/Ruw6038TH4eLHJS8sCo
+TYa7zPj7mWxFRbmFS7wnhL7o/Be0A06Jpa2HAEnNPC98FTMB+uun8RF+Gj4n1MniSKHMMfCEY4L
POEA8Fgy4iH64634U26YGwA1sKtw0ZuXW+xdyryH5QXzglSe9imfeTUOrWS/9WMDheABi5b9heOC
/HB7PPEX999sTkzMQc4csjoskYCo2Lp3YMVma0hDxZxLNacWifeptRM/uLjgSu9e6IPWBH/+yFw3
lvUiJgVyeqOJF7jgRFvC0d/hJprWksGHwzT/JF5SQtxf7mnmAyP+AZUVUwmcil3ASfFHAP12fGVH
juPKElaI1w+AxxJ1XZFavQcl+lB/tadxlUBhxXcIiQdgtcAuoMj+gifB/1Ku61+iZBx1Ee/1W/vL
UMtk46/vzS6OreBmrPhhtQvUxUG3zt/F3N3R4LVfG48VW23yOW+Hz3fKUA+iY2rhmUUwvPWsy6//
ULeEIi8kzIQnDMDBCfh5ak9LZHbM+I5mtrAwHJOxjjPtHCjk8YlvoBgQuFW8g3/vgXUo74HKLIaE
lFcWDBnHuMRXUOT8pQZuYPYSNzAcMOcc6dfwCyAClr/enw5ZERnPKllUa31ZOxv3gonggzzhCuNe
IrtMPNDUniag0NbKhXTKw3kLAW+wRIKfeGFIYFEWgfUvsIU71tsPSASb7QRFk7AqIP85V/mX/KCF
67R8rwLz3DMGanzdvCfso9dxhcWNByPMybrAHZPvjlQJ+AjZlMFlTLloMuA4/EUHAr237UsQ50/T
Wpfb4STYa8QzvHMA6+zc+SXaG4oO63nb2EEyx8rDi3fANRysa32ZbLULSHrQBSZ4FEaJB5zyZ+1N
jbLYPkgGIx5XOYnvT3Ykn5hIvi0dN3C552wFj5jQsJGqATvXX/T1ie1Vb6tH2IBz3i5buXo/079R
70B8yPZF2xGkZeuXEabDeGxzDuZ3sNkDltr4SxfrG344+YiCE2Ce+C4I8rbSCZ9y+PEuNIl3NxU4
TPwUgjno+W7FsuUYbwA+kKYpLIoVrFHnO/kinPdJ+HRjcybx2DsHZEFg4RdkiycCM3uQ5UCgAYVA
OY+fUPrmiLbXwju3zsHXBDkAWaDY9TNev6ElUzm49jVZl/zNAyKH9fMUMFC29KuxnIgycBgvQMs4
tJlgP8drCD/hoyg8E+Mun+FB3qo/4iCnnXT6cbA3Y+xDlbgYUWLYjf1QrpzyJS5azFZwbKxxpa3F
l/xqv7LlkXaJ8tziXp+/4VrASIS8R++d+qrYIOK5tB6Ht7fie7u4+PD0TfvApn3g2VhIaV7Zs78A
ml2VlJ/GmhQJUCp8wJ8Rx5Z8wzbh3oRj8jeNWk84tFhWyV5+6QsmopvZElcx/dx/Lkgl8xIc/BML
49B85b+zq3/DhwPcgYHEMvonov+ylTfXEls4ov5Zl79UHkST2uOWUNo/Kp16l2w4rGQqV8oX+SZe
jZ279i7Kk9PLt5IvqroDtQumXgdU6V+FEnIRZXPtnT79k7KAIMFQAR4rX/3B21jtDy774I2Y4S9f
uJvoHb+8C8ANkomBgbHxQo8EzwORGOk4BUtsd3/Ud83/Rit8K8ymoaoCfOGsDx7+mmHmJrKDZboN
r/lafvM2PPsnTQlsc/IbJx9hK5MracLlUJXzygAJfFNs8zuTOiy3c+njASDZFuvhN0QPhceLKmDX
fGWUzbqFxcD7Iy+G1UtnmK4Gok7Ev/h1+x+EMHRsd+CSQibB1Q72b0SlV8xBPKjMFXmNeTc6i6XF
FiO93Eu64fa1Y19t/yiSygP8WCxdKZI4WnyQox4MlwHhtN6cT5DL8+Y++8LxyN7SmywjGygDK4vP
4aJRwcDPCACjMMm49oSb4vYGjoJylI+HE4rK1egRmmI5hLt8ghCSWvxABlMGm3ADkFn5PESyRlXJ
2ies4ilz8S6tAceDaOVo4uAwJg6PG3MSXsXmEl3cNytevAyXLHEI3+ve+RFLInBSQpDZi6WSbMsd
27x8mc3DJU+LkHDt4KGuplpF7PLVdnBA/bcKFmYxOk1gbYS57q5cn3YLMSJYT4X1pF/tLxB+aDNY
5lI7bq4++TBsFn/JvMWuquJq1U5UfUvlrZzHjWtFc/g/h3Cpk/LT2bUNfG5VrZQ1J6R+6xnDYtz+
Sjf6aypnVEqvo7DV53/ec8L18vyVE5dGGKUU28OP8JHLKSVKr6f6KXaKnbbV2cZLZ7wiz4VxjEfq
S2S3VXtEjjYTQB43n9r7grNVhsuapypNdO/eEZY6DDOckriemZ7jjawrK4WLGSF1BRSnMUjyLf/T
33RYFQ45Yd/BKlhWPCb2W5RBL3XNbM+qrHytLqUjfsTgz9gjgONcErEuYV6xUa/9kuZhlT8Z/0R5
8iJTo3Nn9Sg0kr+KeAX27skFqiwgm9juImdXc+qVcAgc8D4bELTgil19wdE+5xK8an99eS5gMoVl
9mGGgw+RFSK+BRK6e1BHVvqPEiGkEKMeVzelYIVUggT4UlHyhiFVZQFrD/OXwsKTHRZwc6juIDOQ
27GXTJ7GklakLcNtW9dfAy/eucA+aPkgn78U0GJIpHkGWHrcCVpVPWhBCdfmQPZCDO0clsLB4NIL
eMKW7zS8l5T7XBZS9CAobDZ0ryc9GEcitDku0ETXtTQqgf3CncXDSVdpqieoMMB/8N2yTniyoX43
dFupl3yO7Ds/Aa7i96DlODlJaGT97+1Vuq3uX4pwPbtmgR1jlAaKw7cI4FTHrGmFJwYUfAz5496I
A2AP5x9GD2AYeIBDNJHw+gi1dKAyLlpyec/RdrZtPw0OOYYrtvnLY+f1jJ9YPjnyOTLE//FbZW2P
X5yZ28hwIuRw3ElupgEXYTI1V9lpev23bAMGZlwrqKy6v+KlZmOZERsfc+QSK5JylFHfi5hCbGK0
gvCKyqRWiJWdPmUzewrm3m9swTgK+WQCrvM9MKJIXWg0D/QV+wx7D9Qv/lA2BBKD2GC8ACiH1XZ2
qNGatdA69pCEaUVwNM5stpGB4IopouRdccEt5hlzWhaHd0Y3/asQv8V1mqrlu8HknkOB+Bm30DvJ
UPpr11wMpGN/1G9cIqDv0VcQOLLBoAHgwhzGU9gS0vmLhIuGbjLtnvz07Esh2+m/aYBiLvirj9kV
/AhtjM6f9lKeLpqzuueFmyLJmwASy5y/mhMgjr3M/NW3BuVNPfcD6h0H4zL4e6NfQpRgjgRKR6Ms
QQHzLXP1x/UHcxoZs2JjxMzGiXHBPUf4AoKgM9z6AOJoSOUELgNRhE0brVlOtwxVCd67Q5uuNdqX
OdqGjWH+zRIC9mDsbDS0c2CAkwUDEMlERbswZR7fDZoC5/yDvqgCPTp4Sl89VTWn+Vn4xQoZPkfu
OByMvF9YzKHgzQg68j/1TwXS0p3jo9KyxYRiARQf7aBjZwnE74ChyT9+IJqX5sSTt5J/mX1rT8ZS
GWibzRHWeoRM2sN3RE8ruPic+AAzHXGvbIu9+xLJEY/2kCn7n/roMkH/yTZ0kPjtcbOP6+Ze/EMV
SJoPJ8IyIcl8ER/BLqpOcfB/pZ/82hrQx1A7wcbJ/uU/CTdKtubUUniRVEuafKt4SI/VhQNP/eYX
UqRgqm0K5m32tINysBFuzPEJCeZT/+7jU3Tmn7sGhaadC2gvAFTYBe7w3z342cHpr9UStgittjXJ
3vnSFJ2S8SpBnrQWw22BdmZp/u5Jie1osGL57xyFNg0ki4xYAraZ+Uzme+PFAQ7CfHSJOBI1eQ58
AcCfh4JxRY4r1BqkrHx1KGvDl4xmN94Z+UHRLj09WO6S3NxQAiYJSb1bdHcYiwE04eX3ljhtm4f6
FxJy0+xIAaqbDSoF37v30kWj8VPIAFiwKByHN4BwHomcMhHZeMGumEI71xgvcGZxtCvEDW5gtUAV
GEFlUKoVC7pH9Vd5vZlPNkhwlV52ylGNNRuVhifxKMZago5NZ05ctjOHONSoheSuqgfQtOBfQBkx
Pp5Cl2foVleyuMmGlc7hgFCneJAPT0Cw8kJEiwS51Bx+C6He1Pqvn79S81tOP3HEHLq+FcWPmLNp
sC5GH2nlEkY1+YSRBvKGqMMt5nISJzwTugT04IuerYhqmBkLU10G+De/E46Xf9nG+5cqsI62pAR6
yUVLdoSS5giILV5jrvrw2cyfhnokIC4EtJ8jATKfzaWGvOprixQ8u0i0HMXTSEZnvxZm634KkL0p
1Vr7xi1WWVicoB/piFECki4c+bFn9Q7fDFfhGWidvRjeyUq9561dg/egmTXlPiBlXgjc0917RhGt
HVpjyYafGuhhN6l5HEY8IHZJcAVETHd6IVmOJsjYf/zI2mxe9HMxXIcffFsEFfIMdCiYl8zEErmC
22N6O7YXWbPl2UluXop+06ADxnucAgplTAnKkqzL/18I3Vhq9cWLNyYxOIKTDgcoc1P0Uzlv5Xn5
Yo9c8Bt13qbDuHUAUsWDYM2y2CfiCxBQw8oucF31LUrbXXWBBikoTo/MgGwU3DA6Hh08YIumI5yI
BCQqUKcnzoW2HTaBfu1/KCfE3so/pJ6gj5ZhkIRz6m7yCqNkPgPioNoEsVKszyZ6xrFyT0a6hX3a
wm8DlFRdoCj1/1+EC3hFE8jMxkKhEXoObNSgXb5Ngk3arLLy4JIvic1zQGi8n/nHCFQsvJMLeitg
lR08W2KC0WJViKfXkWmL5nQ6ICaBQmbQiREY0iJodUApaUyrIhThxNyKBBfib0dwBacP94q+NhXb
XQ7f2rhS8MkM89S8R/lWcRkbW12wzItlna8Nf0WwM3sCOE0hOaIll41DdqA8mH35V7YOYhLYXhV4
04R+BwAaVrwBsTr9JK3i5C8s5Jm3UikjzW3WOjQqQegMfyFcWZiB5VzGWT44/PsgrEnsu2TpPE0W
ALdcjW18zmHDe9rcOR5p8Y4ksYEZCr8C88q2b/zl1QR14rlS4XPpENE40R0i/fImrOTNdJxQ7k5A
3ybeEHlFEB/fsz8jc5c2hK1+aw/kiFXHPcc2uStNrCvHzCe6K0inRlqS5VK5DsotTu4Z03jawRbf
tEAaQ7kIvSVilO6PzQu2FsOGxHUYv6A0oryAwNHQjuAWT75Ys4SoRgedf08kyyQgRYAQ+IWsTve3
Hvgn0ZEWmGJiF7nTEUmSceQIHA36d4R0K1j68GjYZX6RlOXwW21uasBecnknVhfRPaH74usimps5
hS7tKAB5SUGi8DDgXKve3gSp0Uh7jbze8QA8V9ZZvA/fv7TJy5chchjfU6gOwPtpW+NCGHNrcuv7
2F4FScZnvtMZceXnWXZWjOMQXoViHg3OoC4YCeWMfWS7niSllAJbPjxbjVxZTMjRmfJjhPK02fYf
UGbsZL6xrkuKBHyKjllteE2K6IvHGUQbetL1RVMXibfH9A6bI++/hHCHHE6Nr4gPwQumH5VohN/m
nNJb5KE9RPa3ws4iNgOsSQct2ZIjTS71KP1rTexr+SPVIeybXzxf8ovT/By5UEwcXmGoDVX+4I/B
zTtJuwiRpoxG88yFBYYDfRbEeGSUJyvNQYRD6tJAzicRKRJQrDnMHD6Q8CPRLHjo1Jr6imR2qVwF
1YURFdGwvIEGvBsBvY7FnhLjcPZJ+bGGtw7KD16sOG+5LLe2Tgwy2kjwZ9WO+IxxysCBKDWPyS52
NwPyOIW3wuZnKZsVWJ5+V9Dwl+yqp8DisKEGQr+yHQBDMLPnlTHXcbl3swMfWM9uhEDVeDpSPhvn
0JJTgdOi621R+eI3iSDVoi2bboILwjgqRknGOqffz7yHK8WtrwjD3ZRwtxVWQgAb4cJPSlSu94ih
DulLN16WR75sEHWla1GxKeZUIOeqQ5Qmy1FNDzXtyxbyzfQZzdlPDAFpRnGkETOlcfdALWNVs2eU
/KXVCntzzvik206EofSQh7u4v2rNd9lfW/nh0eJNXwxTrbHFoNXRsJbpVfXYrg3VHtwGg88jyK+z
+Lv3763MeiN+JT2lBt69X5dRcnZgsWWDU3J7AxtaH1SwoKo1RZ8xVY0dl/6fTggTVztF+9EkmFXS
n8zFJFf4ugt6LhJ7Q0njptoV5Y9RYh+gWcMKQxKdD8+e2oq3gO8+2TKUNYU1l2rodQPU6m05LhTp
T+DH9bi11dK/WAILqP1I+dmXdwBlmmQp6czIHZZoWq5YgU16YKMI870obShY8C7m1Yrc3Jp/hUED
RSDso5HchGNuHmflU4lwpONb5JWPK8Te+W+pIaTYu+NZq7+b/p2RSI+GUV+RUeAaB8899dLDp6ce
QUqGat+NTHE8hnfSXpgMexS1yqlXTqDU3ejKpjqdfvJOjxdDtcsk7nEmrkRcihDoJCoG+gTysAr5
YBOVKbeZTI7aim+zHA91/qqjnQ6xHUMIvwK5aKFse8/h6tqIr1j5pOG7VH8DXka0Q7TOPTseSgdZ
zFxFUjHjyckdHayC5ENGQXBtLGRE/IGAPuCrFjcqZIwmcOuwQ0R7XYcmsST+Sk9X1NeEAhihA3u6
wSavrGodE+QXznEuDY+QXu7MtRO0rFJpzl3aAgqeZITNRXCUC9wf1xFShp8i6/C/9KTlZHrvzfHU
JH8RMbhjIi6KjnaP/xUnr0EGzsftidccVvEy1ygaOB9pO43ejHmt6FsyWJxYijgVmqXaKWvFAO3M
ga52BV996GRgHTvTg01gXGZg//OGFgsTLElxRp0LMQbKPNCJOKB4JHk2Wvjxj8g/JLjtp2zcDaAW
MigYC4M8pxNazUgI95l/TPNelBlxqCynbGiJkJl0ahMEumPWr8C8+Uo1B+sxV7j/9q8kqp2qC48j
9gHoCAApofkJTBe4g4YCd0z+Q9wqma6grkBK6ET6Zveh+af5N0PQDkrJ4IHQMD8rlkEBFEFmLsC9
O0gI7pO/8oQfLfMcj8PTf0cKPDz6Kon5RZSok/xNi0TIzYXGyLvVfpUWeHoTOiopvzXSRSwlK7wo
VmqOdlsh5vlDqI7Xd2Jd/hbFqWfdDElgmXjgq50srvJuofy0w0dg0DzkO+ijJd3fniNCpDMZlwZX
LBXhPcA5iKepeyaHtBuOJFKxzTQ6R4AJ3wVAGcf2JL4Yo9aWzUNW/bQI5CXt3tIwhcamjmv2Hq7a
XIWz9EfXyTjZIPCnvvZsjYwsgVqZ/larfzIw/dLB1MiVc49hdqxRYhY0NWqapA0XEbE4+cIZpSf2
7wmsTrlWoIzPVJMrPHcEt/FMNFmc06MYcf3Sdph6aZ+AOs37lT4wzO3vOZAx7m54CrDrah/qTdc7
V/nWD7+lstmUxRnJEOZGWzVPKgck0zTeQPjrDAUbu/UvASSynAtyqf2ayj9flS32Gs7vRD6n5jrj
Yl3SO2o3RnsPEU3pvJg6d09NALzHq7sx2z9I2IMPr9epKGZmEuzmZlPfohbe90aKnihB9dlK4mhr
zXVHs6pD4un+NVxuovuIqJqvNCANUaOe6MTeTrnO6iGFhXssvpVhCwAsVP6qqW0svofuktSLWtjM
aNnUocB7r64MHD/zGVMHGjaC8MZ1i3+0/gj8nRhErugCRKVhWQrb/kO+L60Y9mSYmlztJFZJh2bJ
0/FhleZRlF5iQk8jBHMi4dk7uuETMxOK7j12TV29uKO3NuIaZwKXcoYMxdbjRtEV1T6bYalMnKb9
TvmGQ+3PF6/xjV9TdXdo22SqmOGlSB5Vf07Lr6SDOw9SbeUXxHMjSAhxBMsWXaEZ7PPaihky1QDk
6nqbi0RtbLmOiuoBdA12IN+WyBnXSULOw2cd/5HHmUEJmvy4It7lgnFuTlvOFSwr68WFYphLQ6V9
Dq+cki6h669H3GWIcb5qXOpgllK9icm/CvBGRV8j504kuldZASqCRY6pRfyIynuhbnXxpKcvVUXA
8VunL7//UmZcu+wAf23zr55tRGHZx/vKfIzqWoTva1wLA1agI9V0NdaidARL5QYgY1oHnWcEsEZm
YVSUIFRh95Sg0dT0J48fFI7urLWUR4OLf3BbSDBCRvCpxX0kaPHmm7eavl4FCsrDe9+9IpQ6WTQe
AuxXoUR86jojcxloYX42OFrEvN3W+n07Mt3h2Ql2FW2V4XdqP3GR3Iq0tnBjaqT47fjcfvrUzXNl
7HDG6cSop3MApan5GoJTw9C3n7fBXFLvSn3V6zMWCx76B/QuqWWnUDqVM88qUYDHQEMPdGVpX6qD
7fFS12BUx1+RADRmpt91coPvDz65e5jSvaL1CobAQ/eiaxjiuxUE2JAOXL4Y07VngLSC7yynu47e
tLkgpHykwEWVknQ/Bk2VACfBWcz+ov7b7SDr//NZ3LFOVDxnZS2zuWUosP414ztVOb4CSH2Ur762
JuSIL7yrP1L8bkPRDsctBqg4fMWLvL7yXViae6UoLqSbQRS7nh5l8SXCWVTHvQGtsPNpcN6KaVKt
IQJUFoqJ3EdcdLO5WW9bgLQCg8VZvmrzl8KKMXDqrSTzzP7Pf9SWGPJ9XfpsfxSvxDt2C/pnsuGA
ny0ZUHONz8J5kC2C4LdqbxGexxGRdDXDznXiVkmt3I1vdgoQSa7+ZQy88OnZHTcDkb06zjwnL5O5
z28lpowgG1o/8j0Mb4ZMm5v+mwwo1qvxewA3DxkQtk9R+PJoYqTlUTVOYvnb9ldA1aiUg7qHH0l3
pNWsvA5Omf/Pbzc+7Bh5CzbahJkuII0PXy09Vfrj/qy24BoVLdWm8u2m30H6zdhdvLd0fzjr1a2g
72fij1hhahPqc500y5b/SmLw7NHC9ATFCIewJmdbddzxPWtynCLnIqWQ/rTyvVM2rfJQ8IDV3iXX
7rVIgqs3ta91bnB6go6A3s/MJOSIR1jLjxBZgii0ACvIUKueUbzyUK/h4gcOKfC6U0TI7XqSXjaZ
raGQGUifqu5x+pQ7uqjtycQ8FvHnFHaU/uN2AyeC4xT9gJbbBrKrevaBA4g1Oi+X4bCrmEmq2EAq
9q1UckSDpthkCuObBt2VF45LupS2IIcgZ2bJ6VOW0HoR5EwBTfVaUh6Sh0iMFL3CZsFV1S9AEAsI
AFV87UjiLvvXg8RUVpAKUoMgJ5H5CXInUJc2pjr3lWQ9OHITG9oVx8Ki1Rt7HHbsjpHo6NWzSb4q
FffpsUFlI+w5qZvoC9NMJL38AUglUwZar/gTbMNjqBM+YbBwvUXcg7g3y0grQiBCH7yqjbk+Q0wC
VMRc5gIojvdFUaeZNdxvGm4jMSZEn6PsKERGUONSp5vH7CR2AehGtxQL9EDASXyMjYuSZTz3h7qJ
AF72bm2FXN9lSsSIHb6MKZ2JfeE6I/MoRKbROl1b9JDQ9BQaKxKnhpvfOzaPWOcCzJvwVgiiZG83
FYzIvbtIKcHD/tr5VOlLD7iA+xjqd86QVTdfve/ZbnskogLc3ix+Vto0HBFOHQOyFgYKhAlT3ZH0
oF3YFsT6R1I+3L1dg5KWutEVzzlEykg+ewHyDIZU1Dph91TjE+ynTrgoDXxav6aFfs812TbVd8JQ
kDQNQLwYHZYsL1qZRRFe1YIDbbgaLMXQdDEuowKIK+6kGj2be1H85uWqQQLoU1mBrMNSJhM0lf8b
wq86hS7n/RqB4sx0ojp5SpW20Ll5FYBIPXhxN64ipJ/oLPWOUyaKFIbT9F8gaw/NReMdiSomcdDN
tCSzc8bdZkV8RyHMM4IMOrOBlxmxJ3A40Xguk0VYr5p+Tai1lfTw5jdqjZbbX4dAk9sfOFNOM0Nk
1HW4O1CEVcgjUK2WAFEjnMeVAPuSVo02viqRgh4lXHpPcFKltPKDGDG4xxgTKA5F83w2AmZm51QU
KmA+Ox0tmpFol5tia7THBBGSPzdwLqQeyhMyGBgK0bVVveeg3MaRc30aUZIZRptvRZO9bJyU3DC0
0tFTT39xS1s5g2+l3+EK6ZDG+ASHfeOCYM9lFo0ZX3ZPgHz7kJKA2+cll/5qGbkP/w9kLKvihgSj
ZiaGi6z4NBwchA5F696gAdIz3tcZVpV/uvTQs5zafE3nyyfJgN4GUdU5I9YK6aH6q2aHMidY6gQ7
1QlEZm7aPdVASh2IRsRoHVSnWl3lxnksvxTpJySoLsu/pbaFMjlpAh2BFqA50kdVJUf1EFJyTsGx
pzhpOtKHlyNzW0qIyWjaigYeS+h3abLqTWkjMJ7SGYuxexXPmEXQQuL2D2lxzSO2YEYONBqD9BJ2
wHy8TS2cPRcFUrKcPnvL3gsAB8CVgoIS4NhisrB6jEI0ugPaSKf2rxd7x0/2YvAYRfpxtCBRGUOt
E56KHoBaT59tbDhtyNnP5J6thRt/aqX1oR0uY+cyOR65RZzGDoWchOqPi70WRnO3UJyUK4NmwNzB
5S7103FEcABruUJloRUP3ltZfPdk+BqYnNh+6hkaA0ii2fiUZ1ziBPABWPZgd1xTGagv7QucKYuc
TAHVoKNaM2stiE4HN8KQFGG8HUC3SVKaMEwQNVQImvkMVIZkmuZUOcN8bjqZTmtqdo4DJC1oJoIa
ryGAupZ2Q51WSxqPgkSBXnK7IkVPMEGIZvwcIcwEWmzRkcLCztnaK+FRRLhtiZFrgGpCbvZpp6Ul
00UD4QcUCcHlRGPPSruGN4RVQxfK4F2MGI0UWArlLntBvVj4er313ePYhYdgjJzYPUIlcjzMBRpC
kT5GUYCHvJRWnZQto6ohjhFRfps4dYqoM82GnYDpo59h2RzpF3DzNeYxlWFswNRONl7bOIl+pQlq
AnQSIqfpTGcwje/eS9D2hTJpfXT0AesEttvFu5T4pZqwHuIoZw+92M/SeFP61TLtH4V/zrg44oCd
S3SDPaHa+X6/Ghp57mfUP1MQWzJ8D4b5nWJxiY3mHPTvyrhqerxMecKzgoEzXfkWGrHMjTsfmc7H
uWSF5jGWpZ8+zhYiNXqB9t1EO1j4F92FlBItatIIsLB8SQ3A6cbddRHJkfDP9KUHcq2DAJh9dE3A
Dco3RTZGrt6bjgCQcGsIF3IJPUqLhiglz6Y7M5oqycNAOm+FG291oiux+qIkBn7oSYtOug00x3P+
RHcAlh4AX/aZkDGbiosWD7nyGkURcXuX5muCzpfSEwMhu+/BGDejXKPRAs4gqUc5gF+lC/OCflTm
xptw+IzM+ri0mwMkf8htErXv2EJmZl5YEQ+gCLcS6FBIXK5nPEukGjUPZyh7yhAkvWX4DWLEAZCV
e7tIu+XxxRjOo8Y43aWWaRPqF3DHpU4poL3UkqZBCHWB6qlusQuBfFDUGHnNkB9quic13aQ8vyrR
SA4XlY1AghX29Jb+cxBnTs6yC7KIoI+BgW+5xEG5FIsRZZWHKrXh3qIgHPEcUcN0kcdYVIhd6WCw
++O+LrD+Jx9N3AyDsFTVfEc+Fm16kQkhxVme6ids47avjkcCQhtEQr2c8voqKyP8QITjEkA+WJ3s
OlaLS0tET+V1Von//IzDyRWXoshFWInOiteDfPSfrTeewWHdWZa98J3rl5qbRNaqBKqy6ZTEWgdL
ocuZt/Gn04Bv4NNrMoGS3sRz7uh0EZ/Nqqzgi7SfyZguTWkpvkJwHRz4UYab4a9THY0EO63bX8IY
ubpE3MQ08dGxLssplvVyM85gzTfmvJsOV5jnnfnlowkbBtSgA4TnpJ6QXFah5Izc2WNyY6XLAImU
P2+gGVuhb/XvBhT6hqEmcMX5AINaz+FZUmwrFVnDGMhjsPsy+L+wqQVe9/HgAxRI8itgt5KRpLc3
aFC2HXwlGDNDo4Bg2sVsgl1IC19DIcHYWWSGq8Itg5vAxKHegoW+zfrgbCCG8jThkRpTwct8yOeS
FiA9SpgBNjMYZN0R/1w2CE6jsjg5lpNFn2DHp7MZzj7QWftoVyvyyusw2XsVWEE6xqO2Cctw36f1
W1DkZwhpueMZBFrP9Vi3x+LLH1Dc5x8BKGNXAUDvU+Lm7ngJ+aIQ65rhyiXZUufikFOKDtMsBR9A
OgsdCVo9uLt5MbUMuQP46ILY1Gw9jueih5KXa3BvbORUnisznz1e3bkCZxx520TYCMZnlpAT5nKv
0D5lEywBaBI4lC8U2IVD2bEIkVXHc00CW8/P3DCV7aDWZsyQFbOdt5F497uUOR4th9napERLKUSU
36bEKEoSVJUzvMrMY21EV2nQ7EaGwkGHsVEa5IOZ40vtXetNkJnp2gWHPP3XA15R0yfOBSItFHGt
8i0C9+Esw7cxI3qmkW1A8TRQGFib4ypGVtjfW4RoBcWCTCM1pXVRlRqFOj4x1Pgz2omKf+fA53Zs
Oqb+E5I9hBKs4ur+P2Ime8monrLK4Hv4Vf3s1dOF9slzVuHfh5zwvRlRcolM3xYeJHPT0E46/D+c
q1aAgu8/ks5ruXFkCaJfhAh480oSBOitSEovCFl47/H1ezAbd0cbd0czIgmgu7oq82Qv+AyMqLnQ
qgp89lHX2Ep9QNeQ+i/vkqkokrnegzHconZwdGZVsSquRiO5ZgbNek4ZrfaUDH0rQbwJEUD5+1Q7
ikrh5trwZW5UgUEoV63lHKsMiFZidjHEpp7TGV8tFU/Ayi7IP32jnTSRxEmqWrFXjuOgHDv6/yb6
KTFyU4ixFm06lXwdSIqsWrLT+IGrZwx72UDpgi97/ja8c3T4Qvmd4u85UV3LcE5Ti1ZQC/A/xmQF
Z6tA9SDDpsj0P1HC/mLQKQQc2HImypS/dEIaZzfRW4i/JkPeJNM/jkskFgLNNoGqqGOekdPHapir
tFGxyRisMH44gMnc9BzuhHjYlqh6lEE+Fz6pS6EBsGU4d510LDSyy7rxT4/jt6HbJWN6mTvcMV39
FsdjCI/ERqcCnum9SWVb6MyPumrQnzOlFCWqTXz9ekirWByJuqJyEM41wjFgQmvOlefWrw/1mOy0
soQBQLABe94Yr4cItAzrZWYdJubbKUb6RQFjIvWQfTHi8AbLtaAaiHG0qxTTZh1g757FECwXoWR7
cshgEj8NBy11hIDYrQcmZKPk7wOD4igQsl+PwCB6AHwIboJ8Lp6+ymHfNuGxULPLNNG8UYN1HG31
woDV372Z8C1oouSbLsq3HfqtNnLNIQMcDXxZpfKQIm0hmmQo5R4wXx/ompU+ZVGiHmZ7qclBQMlD
EgccL+blwsWItWMaGswguTQBrZ7Q0/+iItjTYpf8kwxmK2sh0+Qmcr2Abje0i6SxC96Xyh7pDz9e
d27pV7MiksXXpnujP2gCCTSIscPDUJy1YVOM8lLLNZrXX4PYMZ+fdr2MqJUeVEsylSAyxMxC9ZLQ
L/I09RlH/U7rDHy11TngooQqwVAE4ZAzPZnnHu/+Imfp9MriE5W46lF7K4pjsITgg14XYbeOpUsr
4aRGX8/Vkk1gD4KM+uWhp8dEqu7DZG3Lgg1YAcg7WoQfQWRU5Y0xx16jmmNTTJCBDx748UBHWZ2t
8PwujEbeZznqfd8g+pzm4Gi4CmfrkLGnYg5Pi98Liua3VRCEoLpYixFsCJ9sQnpdOiFKwNFOcaYT
4ay9MdPhU8w1n3hHjudGthwop016s7G3KtthH+CJH+gC1AhhvbBclLPf2MuXMpybQaeXmErvtIGM
At53Wh8UKfnxcqxT9VVlhxjU5hDE3ntgVN+irlAULQwGcW2hLyRiVTqTzrXSkgOGB04BGgZ37dsX
w11uoI2g1DBDyzHqDClLek7khHOR7QsRGIlYe+nwpFC7t8ihCsYnfpi/Y8lox+KujZWrZNoxLght
4gA/FyABjZrM6E696n8YvrZp5e7QdQ1ZDz+K3F2nCYmvl6DeJOghTvR8iYscsLugfI3QhYlfzY+l
TKUSxrt0rqIzb3IKJljYkBdxiBDA6NYc1mQNGUthANXICKlQbk2aLSW1cjj3Q0RjyabfUgY/Hdoo
a7x6UXynXeFITAEmGkOx4i2HMHCBCJAkDxJcps0UEQaQ+xHKAD99KQ2Uphsb8yrjl0BwY5DXe3gD
bjKRMkq0aIzCKkXW7MWHITB+uqraewpNVLCVjRn8+S2yLqoBBJuD8BZBhydpApwImiZLHcsllY5R
IWDO6PNUk4LK2qJxQPdD1Xw8kCqjHxCT6biMIyFBewcMNaVX4o/sLW1ua7TPoVjswoFxUuq5mZT/
IbMQpvEmQTGvrdqtpO5aTwPZNDCk+z0VwkkxgzdV1NYTwACRaYJOMHXsAXmOnxwhUm1c1zlqROi+
Y6M7nEvW5aQ7hgj9Cu2MZuF/SiI0Gh4WU9EZfFygaHWGyv/WjOw+gVYmD88sCjQ6vOfQ/84bwNEt
MZopJhqM9gHSI0P6zTmLhLJ6Tlr1kJfKUReFXa2Y53wkeQxtwBDQnTB/zVb7pRB5VOHebNHsT9kh
nUMoC/OaZQ26JWpdkSzW1jMvmT6Q69YeTcaZ3Tinm/yNJW7bOJc2gHXdJomv7djfZOrovgdXLX2C
wt5oOnSHDhgUAOYWLGAnrfUCCxvCLwXlHAQAp1OOiZ45ojA9DdapOIVoKJevgRamxunfMHvSZX37
X+/PTI+Bl7uRWbLY0qyQf2XprpUiTEpGFnq76TWDw2q4g4nxDYKBUoe5cZchUIedUdGbVSJxp5bh
OgqZhvb1NpppR7m8DyrNFSZQ2imjZIVnwbAOZlxA/IqcjJTfef9Ft11wGxqJuCtyBIa+cBE9DkHs
b5UIGrabPkUl34UBPziUdddX1xoohpgsG3CyuypHlZrVw2E6pfyxypc3CtuBQq9lHNFk8zRH4UdV
lKuJP2WiaDQLwwnQjukWvXvF41Oo6/QJGw5Ws4Vpoq1STs4qUWvkDvSSxzR8qMWVmgvDspbQjo3I
ZCCe7uE7lVvOgb/Arn8sOEXHuOPYlZgjqVZieAAmKpy9MnslMtO1BEVhGxf+XdLGchOU4E/ilLZG
03QW6sYKy9/8pdbjHkkSaJdi8iUShQ3cM37njvpwMYNKOg69xBC53Yy4c3Jlomsotd6iErVya5ai
HSgAtLNUR/JkSM1alDk4DhkELxpq2wJ2BRiosT/wSotVVbOkCF2Hr7lRT75CJ1GIsfVoHrEufMOL
sCA6dXk+hW4OZaBI7/8QYlJXJuuQgniRzESxvhYKYjoL3AMzgyuR6HukcCOXmlBpBzmjcWRmcOam
1N+ouXGVI1k7iPMXXy42qec323//aRxXchM3hy791IkL2ieyR8LX/EVGo1pWMWYoQZmJ3GN1KGbW
dy4EpER1bC1609eHVgMSGEX1myjD5eRR1lfBxCw6N/pjBqF2JIXjpE/fCXyZxaRq4y7LWgTzCPET
79FrHTpnqeVMQcIMGlh4KSUQLJTPPQMCS8/Rl5jkq2GfSLpasP2hUPf6KG3mb87go96EyTxlhKyo
+bXzAukr77OPNiSMJpbzl661tHHYhsmJrUTeZMKrRNkEYlirKW7Ghi6SMonJJmJWENXItXJlfMke
ne5GaMxjFAb+IgnN9sAjZWohvaRU7G457AITmryU+8aukOISQit7Wq+aH5oCcz0ZrPI+ZhIaPh0z
kg9eqc/U4h4NpncpgKLlKVpYVCOGnc3fWnj9JRjE/jjpJAuqui5v0AMkqziMFURdxb7i5Hsaw6jf
TBbhilVjSEfiTmAlKsJKYINwWY3QFLcVhBsFle14rDT2rCGZaBS1eXErEmMvdIAuVYyMZv+T+BPL
vx6JIKos6CjRrK7TCAK3ZvSASRdbMjmXGIUcb/PAxKpvjgzRKiYXJBQ1yzpk0ioAhHYvgh9UKMFl
ZF+ccsRKas8RsDIaMRTGmS88tDr7AsyGC1qh5uwkVA9U7eyfVeLmeme+T4Yr5ulGIRrq3IF8fzPB
vYCYXqQaocM6UF3kBd1NtKwEtJNK51cwy2dfw8Pqm+iQ+xwMhY5TVrfm8eq8pZVuBm1rMokjmzEF
NsNBWFqSEdpeVISLmV3HLi20ynLQrM9hdcYhwAZI8dbP+kSlRg62xRhMVFEJaXQ8NNjkZgnnWqez
jdwKmz4IBe2KHk9BBWGptio5aQaz9EtGhIxGJl2rkz0bOugggFaK1op+aBB16/wgDRH2ULTUBcce
yBqBjTmTEjognBGIkV4CuC+lQ0KT2E8uOTwqhADcMLS78RIU/jHENMxnYqwadLJUYTQZEMrU+itQ
HjHJ9GZzzb0bBzcvpWeyJeOmlS7whtDJKOORs3rmO2zinrbW5BWCWRwnDEsxmpgMeNtVpjlRBGuD
cXyC3YJsAxD2gttrZz/48cIHSSpR7oYynxMdM/raC+wOjHIYTsxiPNR12YlODlrWQtqn+KcptyeV
GEftSzZuo3gflKukXDu4A+L7iMBPMvnDaEUNd9wi9q1Aisi/0AqRkJBUC4WIGnA8ldU6U69i+5Zw
3skrg14YfUz2uABTO5ZA+JQbanRU3BcAOBtgQEvlGfc2zn0c4SBJMLfojIRO8r/JAxoCULflMBs4
iDxAmxzp8NUcpqP08R+jHd3JOXfUuS+Ow6ubwxGr71lWAvR9QmuHWGIpXuaT2p9x617WDdEcPq5J
WeryvRl2DBT8q3+lJcEEDtOGCV5S2kgWz5fOLuEUIW6ulJoHaDKOKH2W7GN9yh3CZrgnm1uJAq2g
EQQ0aGXpyqKgDA6VdTo5auyY6P7D7dSfhSfyU2lfHpmgWRUyVc4ty/gI/Qg5vOqNWyjvcyQjr4HW
BLZpzHno71n95GRT8/67sFzJ2lGG0KytSKowf+l+kac08DKw1JIxSXMBLRB8F3xMyBbxJ07nHLyN
B21qj5BUF/ZBtEf2Y5Ur5oGsXLOON79E1gEvAI5d5JCoL8mjwYbNLdL/1TQRqDSu6sP4mr7a/l4L
LvGyXv42KC4ziMLgrt1V8YmWUcYNJhhbLlDIAbNZUyKRcSb4uxa3kL/jXCkVJwsRU1p/m8qdPu0S
TqhR3nvvlqa3ZLzlgLOnk05cbuxi5QjKexS9GdMZf4FfLrHCBd6Bri4KrZGJNcPwHW4F1pp5uSEY
lLQXHNnY1uhUL2DeG/7ZGHsOguvass2ex5ppGapePK0ZjgwT0RtOoe9RcJvuV/Df+4j4HYtRINLd
JuEH8hfxy/ZpkBORtEoR+/udreDZ9KBg0412DFY1bXluBUcpbnXznuHMzld9eIQ32mZ7PydE52FU
u0DfklsrebupOcokm8B8iJgHrH0TGSitheNUI2W+CB0dCZjq8wsWQ1dpnwaycQtDQ9jvQ2MNztvt
Vf6qJXgoxSC9Z5+Npj2K/UqkZGvMg9pfTWYvA9E3HuVf4H/Jyt2I3hTvMwvsrjwY8qNDMhJrawDa
fbriVhwyGh11d66gPFtQqzSYbaSaZrdUuI39ZyR8qojtxoDWs/zuRU8sjoUJmpHF3PysDNYF6uaY
4XLRaCud9jDNCG5DBR0yTxoDSSrijSE+pjZaxwyDw56OcLaDb5rG9NCQ1PzT2rbYF812MxV3Fhh8
fQNapa6gDXHxrSPEXs4ifTlPOvHK01xWE167DXQETyLnqqyboz3vjKU1BuXyEoVuAK/FmxjQa9R+
PwFjbPpXBM0thxzpAc01S/qDBo9Ke7YyRQxYG3yqXTRPJV9GfqDPwFElwUCZHQdjg8+Ql0Ckq4UP
ChV7tUKrXlNPhAwvLdrnC+NFP/BZg897GzbZHf1eyeh2weSPl1niXg2wlaEGthY9/m8dq96asn9A
nYHSujCdiFmtb6ObDogANU8NkT7E3OLcFlGYY6qiw0xjbhnBQKC1xvYPHnSOz2U+qd2KF5Jp1rz5
E9EW8V9hvIXSPa2+6umAYwVDKKYc4I5EjCzq8UQHGJEpJ3/cdvMMlj43LkNqpZ8OINEdpNKvfwtv
0YfOqSwmlGZBaNxJOM/E1V2suAV0gYYT36FJ1a3R0ix0xHHVCQsD3hHnjjfxWd5ifE9P9av4NWcl
NMLKVZm5IvOFlFwhIbkqEgP2Q1mfLaYSdHWys1eRQHefDRkGn6N8qVE1J+q3VcLe4C6buDgecluR
H1SzrfSEhwoj3Xgq4KRgGtKWdsvTMZlrObjD781II2XoUHzE7Db5M8WLS4IHEgg66VVJw/nDA//h
z7KobMVmqI6bHa8kk/Zm99GJYI9fmXSjl6mYYBsPKu+xptMplusM7y9JHIgw4IRmWGzwbYprObGp
M/Dm8oIxnxNUg0QNCz4DL1oYPZ9ekYsPTW33lskCtSpYaImLhm5BSpF4oMJKzQ6/0lfe7Dt8VCbb
Ht0Rup8sOvOtYQA9UvDqUxSuoKpk/2AocEkHbSmRswmVpOUID5nsR8QIT5OMkd2P9gMwIPRYQhdJ
j+KcYeZsoQX4xN6IcIcgZnrOJdJ2TlDzI2FsOqbD+iYqNzX6cdHGEGyivTbXA8b4CWk4DzixJiur
WBOoSfMT2Fe81GK0f8uGT8qmxE1oHJiXoD8I0U4o3pTuwPjOF3ZLjyZgJPz6/SOyHqH2kSH2knlp
CKA6E/YV1mPO/nAXkA+U5kLBvanQztZLyiQ+/EDpbA2Ka9IWduabQNdIAKLwF1v89mhAcii5df5A
0i+k7yKjXfMYoMWN8yMULyDxS7lC6uIrL1ptmKNrGtI5sk0PVyRA25Q/jPY5kRjn78WQFYxRC/Oq
qd/hXsAsmZrNWpukfZedStFyywGfg4pQjtjViUGsMYB3t7hDwlWthzcRyaSvp0vVe7KTWdq3ns9b
NmGykJGRhtXZn+49Q7DvIz+5ZMxtsDpxQ8RIFAi64BD73qnEl2HwT9+F8MNsPkdfo1vNhZ15JCQG
hbyEGOZ9w0vo9K9M/hWy2QzNe12MifDrUZ51AXSSSu9Zb8d16cODdnxxY+Aoax3Dd4ziFGDxwS/b
r/MBt6/eu13FJJGN06aBVJqrQBhWIQb+qT62Jnt7iS9yNlUlhFZQ8XRYeU6zKQl922wS43XRNKUy
8fDwI5Vj9Y7pZh/YqyzrhEY60a45rVjV5hngEhnYVkNziVwmt47YufCOKa/snpzHY3tIbtOuYtx6
KZe44UGSYEtliMbgVdhDUeDQirdJpP/BD7wXvkpz+wMJemEd8NchRu52SnqahqPZvJnBsxbvhv+m
GSe1+ZnHwKJxrI2b5r+RDZMOJ75DFbea4Yg6lk6sng6sBjK2cS402SnFp286ZuQGAztc9s7qP5s8
oCAkS5HJ2z+yB+3BWVSI2plkd0pq2ThKwQfLCExjhc5E1m54frXsPpQuJ5cimFkfu57yK9woQLx0
V4vXMq5MOhF2GfNh4xp2AEW3sauKYL01Xs0K2AcWHm62SFkyv2v8VUUNbKxTuiQ041nU/Oi7ZC5e
FYymP4t7cWaocMtuSD0V/ItfwXd9FV7yH8OgOHMKwzUaB5MhPjQLfL14aaN0g3tGhc6jMDlVfjhQ
4cHBb4ewtWU6kHgHVdqSjfPSGmdMHYADHLtYqfR/26/omOMm0WkfZ+fKOjTSo/OvJP9Yuou/zxSI
r9mp0h0nLc1qQfoLmJqWGppV9bshlrZASeENH9BKSalYd+abLl2wdtBEPmTmG1ISlE+o1lUDgGP0
UfKweNYTeCubNb7nitMhYkSNlhz9leXEKTcW9r6w182nPNg5kfHlCiqXZZwq47OTfrg2bEWR8ZjM
X6VBmL0LiJCwrlP2ptZnhXs7PJbaVu33jb5XC8fsyVc8emjzPH6mha3M+q3oqwfZuJKad36jN+5B
5wq0pNRDOuxDauMeLlG3qSglU2WTAQRGa0q/EN1CRW+YfuCGnZ1ainWQggHlk1LZ8gfHWUoRwQu2
XvrDFhBYQCxpNrvoewagJoodB1SHqzmSgiRhlXnyEicDZ0y6oL7EzMKeQpLm1+AQzfggI/dh50Yf
0OBZxlRxHGMs1BVinE0QOVJ45s/4RG4XNlYdUbJLdCoYkn8HFkhs/tZK3kcugqFmWgIldLJ8l332
4YKR8me9Kd+zbXoKPsJT8uZXT9Vb1l+h/Ma/rTNjqVl98kCZCYn6vZxW0OHAeLBwZgHyxM5GKsJ2
BkgzU88el0OrHT760LjHyNpgStOOhVWRrZXwi0cIY5l0Gx31IFD1dUj6Vuy3Urhn4NN9R5w//+KH
etEqd464eVAjcm9ykkXjyAPDzAK/JDgN/okRA7RrZkhattahDkwyi9VS5J+KYLGPCm2GsGLPz6Mt
aDdQcUAUaQiK0XbE3AdzA/sjiofZSGWepuKiswlhU25CPM0MFafiIFmHor8Z6ErJE9jGgcQBU0SK
W41LPaGzidlHb8d7qkHKa4DQzDUQ0/WEOtvHmEM3g76elmaOT0oiFHuWhpFmlwiLAj8kvzKkKyFa
kmnWHlSMpfh3Vl4qD9lxJZyM6KPGNCweSN3mhvgaIEzTmZwFR/IA4sprNyitJDhNgqZvQ4mZ60DN
wFlGeTTIonuLCyhMjoW3pdbGVYoQKQ/pxiq/UnmZOKzBoO4E2tl7kYyNCS02CEPjSwH4lFfVUqVE
hK9mOmrvbyrECLNND+eYwCYicXA1WLwCtAotmoU01XGHIQyxpluJHshnX0y7ty57bwnL8Mvvxv+M
CCtObp2HkoR5cP3y/IOSABpAN7Ui1DaDitPbsn/LmZpTfIqom9P2lMfHRMVO7tDRUdKDTxip7mQn
UmfE5EyDhZ4m8gzO1JwlMT+g05ryE14/NAzYxS3IKu0yIVYSZKPPPThbCWhz6MxJZhf5r1BevOYq
iedQYSpPssNOE1a6/gyNkkxMJMma61f7qATc3xw8/RbzOBnaJg422Ec8vHUo+6FUOYFwKnVaeDxu
GKy1kAeXQaKEoIdZvkYObvCS1btQ4I0/DuJRFN2BeUyvvDc9G6QOSU6+SPq32uxrEUsyJEflHmJT
EQ8c+0qZ3e0ryd+r8kBUex5tqG84Wxs1zTR4u+YpwD08nuX+Q2M/p/uT5g/mutzgsKZlVtCChtKJ
hovOzcKqm2oX5jyzbt40kF5EGw5DNCGoaSlkqHKpXjFEZKMEc+Ifj4alxgf3Eiw1euqg//wVs7f5
KQSEAkkUbTxMTlYBDHdJuJPA8ziRtmSxZk2Eh0N3h6qV6gfb5OyqpIhm5+1X7BL4w3EWsTkmMZ+s
d6DBjBsX5bCGr0D7yaq7JBwE3yFCRoBzgA4xzHB9bLBoeZOdWksShzDMM0XjvMxFj4TthPoxomUa
hVegGjGk28RFR8jgMAasG6/UeCWVNolJI3w7Y1uO46EvhmU7OiiPaGaOv6z7uCBD2l2wMRr0nzbm
euowijDoBKnk5MhSpuzdoqSMXTIFIYkQ3aC311LZMtBd5AAsU2R/7iB8TcoqHN14sC20e7TNipWB
uYmv6UsY2KGJas7SWY5KViuNEcQpPTjxLY0FD5K87rTdSh9WpuxAeCix92g/JLu0iVszM6spMpeA
tf3EQbveB27Zu75+DoW/jOVdz98a812P9UdCBT9MX3Xk0AdSJPqpmEzdhmqffitp766QVG4/dHj/
OFHnG2N4ZLqjlXZaXrPhXNKRZAY7mYuS2ALv3g5oVUDpINGZ2zL6GZgI9S33U5IHW/0HMB7vgubc
ovvCJuCj0cYjYSLSY6y/YP9ZowxR36Y7BnOiqru9iqqFipQSIrDVEYMR9fiSljIG2PpaoEG/9b/1
bzljOprkgmTFLuXdbFXIl9TKyI+CbDk35lHecOGQzvDcQusYkWgWez+4DQVtovSij46H1wlSYswa
Tprkd9SzRy36D7qCH/FFepaj4yP2h4fC4AhSt77EaVf+xpfqZO2QwD8y8Cav5sYLYmtFjZ6ABhza
ziZpmeia5UTgLA+FBq6DtJOF0p1T7WZqR0ycc1E//vV9eOljfmvqsddMDcQQ08RgWE7sj6lcbqSs
J4uwRTVo9TEjuPRoGMxrSXAWkJgDLTS8gJojj5aqIKOGHoofrcr1Yz8yB6vjlz8FHaZdTzz/+9Ll
OTBII3nqunegd0NHk3C4i9ao45YgTE76EACrUmHN1KdLJ6JczWYNaUvsaU8cJMOcYR/Hen5IKFPa
uNHomidPMVRWaaDib9MjbVc+o5bWZK1xYG277COFHS+I+iwpi//6Fh8F4RXbREopwEeR3A82874B
5pgzXiBdMvYEUOWUUzlJSXaoARIp0jVbh7mqJB2sRhZDE6vyK3OxKyfLaT5RAGVC2cgRAmjwGpwE
jGkOdStgew4vg5vW7mHhSutsMy6rlbLo3uUD5Zf3i8V9wHDCd6/pWJ8Yt9LcLlDh8IImUGu3VOU3
gBLPfmKa+EBI+4t06gHuLKqXdEOK1C3p0tFE2dCBSUhyCNbCboaM5l8sU2s8M1taXMgKOfoXTA9m
iiCICtbP8ZIjd3npb/Q9ZiU9B3t6yzcOUmA097gj+B9JNoD1lnSxl/pVBQbNf2IotMaVrh7rnXXu
nxaMV2LOlwHEaCijT93WVsaeNCHMb/t6C+Ez5XtVayedUVXJV/mIQRfNHhhNSkxjabnZqyAvDWon
3huU/MQQ02oteuh1+swXFfZo9sFkAOoWF0zzgO9dpx+Y3DPfXLpBkrYFbQ9+2nzjXdF/gJRQEAu3
JSn73zkquM/B0yhje6ClUMKbt9HB2QankpECrwMTiuVCeHnzH5R9nNy32R4A6irYz5hi7/NhURW4
0o3e2PyOLLJCLM6+i2BDz2sNuGeGsPurbs1OzN9CBAn1nv8HnvzpxxcVaTPqv6POJYI/N/2IV+rE
8DnbBCw7fA7ibqJDkttd6MA+ZPfi24Fjzx1YV4VSfS53OEms9/6Lbd4uXXom+Zd5ldRV8IuTfKST
v2/epXPp6tf5wH9GC6/AAmFNWOTPXHGtu3LmE7VIZtrNZw9oghTOH94vC2y7RRMpXqoXliLA6/VD
XAJXevC5bGXwvHy0a3NZ5yvjTrAn7VjO1mto46BaeepB3UI520PDln649YBRzylOM+SDniAfg/rB
6Vcg8wbmTjAXvkjp+P2QC0gF1ayUs3qUNrld2qDPcz5crEzV9/wxb/CXLz++/IW/4HEEjLpJHTBv
S3qlS3afcjV8q05ynlGH4R/aky1V7kwOPQC4PxHURBJ1ssn20J9tLO5g37mpxut4ZZiT2v6D92zh
RByX3hvM/T074V620Xqd5lSnJWKo7cif79b6gdcd7I29bpe71g1vpOAZkIv9ZytuA8819uJRvnbg
z1aQc3l0pdc8HlrnV8BydrbnrTx42wVkfAW2v//MudasDcVKufGmsXUgc0UqHaAMxX8093ypSpCx
IPE5jlv9A2gn9oAU5uP8Kql5XM8Rt92rRUVp4Ua09Y8Bc+2CEkrczqMN7t+QzI2FdUL7di8p5pxk
36zVQ/eu/TCa2gR7weW8sQIWKdhoIhdfo81s03fphPUAnNCa84WRI6+EVJyAqzqcYTVx83I/YKDY
Wyc2FTDirBjhTI/n+MSNBCQRYC5Pk6eQBUaPiSQ2uj97Wpf6IaflMWP6Sa25GUQMDAT0LtBvw3eh
NHDKP+UEkHmjH4M3ZZO8dpR2vHPa7KA4tXYznLMXfYosfKPpjJy654ZFYELSwoU6GYEbS9s3Q+/m
vQDrB00EnhEshXqFttJyYQGsARc2KwpOQpw4CX6HjDgO8oVpt+0pay4CF6n5huh5MQ98CBoujO08
IXuNGRG1nDDXZfkoP2X6RvfhpZwQK1BEctlYV3nypxuXEtPgdJ54zO7jAqXvt3kDaLIEeixfhxMf
E5dXdzxHWkPLPIGoX5MBzeAT+8EADucSXmMXNeimeHlvPAt02ps7QmiGP4+Zbs19KDvkJiy0Fy/I
OIkXzqs0lrha0inB/keT18RnZUM14eHjMMqi2YMTY/H96F7SmgHxYdqjEU8/pxf1VEVht/TTFUMx
mEFgcUT4kdxG6CfhIKlAH+nqpn+y9mJcNsj7LtqXLMj5EbUvwCYG/LBU6M/J8jbED/1HtQTM8pO7
KPwcXv4nfy81v8D/byFI8PIiQCPpLA1vP8PoSQOn50n8BDItCOsCuRm+g4/uu/nmRvH/+osV7JIX
V1E9cEEJMcGTEs13E5jns56eG7553k4KljmB1t1w9FK675Rp85gvNuf2d8oEklfKfOYMntj27e4Z
3eKtADmVAeW8QFFpspaI/LBF823d6j/EqKrNwyVm0Ml5oJdY5H6EPSsykzHArZwl9oQ9QCM9ScQ2
JOvylwhQ23S4tAdciGys5q1Zyx9mG7HZKDek9UwBj/mjtbt1960PJ41BMoOXyToxjxG+qdOP6OKZ
UTBb+bSe5VH4BlTPfxCMDd374gUYN1oiwK2oLCjb5/QA+nY9I4E/5s88SOmx2qsX2VhG6bvWPXV0
X9ZWCj8kbmqfrvWyFh35MqynNV3u8ZNeCGCl+hG6BDEAMXb0JQ5Imr4iQ0GGn9OKYGq0/Ziq0wv9
83wrPHNjCYpV2jd8QQjwgwG4puBWtTV0pvFRHpv7cOeohOBhq+ykJ3d4e0aWgxy8/+XWIwRqwdmA
+Xd9jH5SXLzVitch5sjz7FywwQhr9P/yd9zSBYjA9BePPm1tZ+Ieokbm8fpDl5h/Gi988tk7lXWf
2/kFWuhJOFpX46hdRzKOf8BhIpvFlNvRzPjC10VQA4J+XHeEntTHOf1zWMFtA0jWs6N0rnr2OSwB
s1kkX8VXeIhW0am5hUzQf7p9AH6WDkN54UBnMm2f5nG5zOLxp+0D1vX3ZhNes038Ce/LwUD3rYP1
rjbWN4+vJe+VV/1JZ2bZOqgU/CWCqtjGko75/ETgwVJbw/eozskaKe3i//iEcnliBMitMm+J81cM
dHxmD3yuD23PxD43VwSnuQTtbGU7xZA8Y+1YERJk+z8TwSHdrtthSNc3nNk2kwsS5I5ML0C6VC5o
ebgqkHKGqFCyZIosHHazS/ZcpaQokHy5glaePfl9vNyl4NIJQiHEM6Yds6dlrM27d1ff4zd/7gHn
H9ZX9U9mUKDSJXlwHo6fUpuMpH39YA9ibS8QFX+yYQHWrz/U5bDyLl735l3I9GDrgZ2/CMlngkox
Lb54dj6DO0uz/ymdiFeBR0TxqtxwLxBJuwSqiQv24D/CP8a23hsFGN0hyNOQ0PI/BI8sx8qcYWOc
WL+zffxgxSXJIXXQm/DMcA8ByW325XX46TaMFczLPI1mW4XVYePqHjZkNCeL6s4xACbqB/40Zh4w
96ZdbIt2/ymbLJiL8tLAUpbt+YT7RojO4AA1qR1t3bGirYxv2uz5Z3T2tkBKnNKZXPNs4juw+SCD
m7JTbQ3Z0FL/Q60anVE2Tr4T1RtmHIA4kcCi0N7AQpRTm+FEOS7U7EwXZHgVex727Iwmd4v4EFMb
h6WMiD8ONgiX9YX8N7AYgFI850fRRgCw4hzpRLf0oHNAUVe5I7mgj98B4K6mp3CM32oDYcdMWSWJ
jJuSQdkzOHGEnhRXhxPbz3hVQz8wY29nwsei//TrRSWv6s/opwJTCIWGZG9ELoEj7WM031fJhXRP
Ft5qw8UEax6v/Yd5mJU14RsMpWL/T7KDJB0noxtehKPPmfbGK0hOImhD21oPe2LWXsIN3BBznH5c
lI/kPm0k10fNuPI2pBy5kqvrjB3d8U3ZR+/T3iTMma012XjkjlC/fHOiI24MljP1iZmsuBOFE2iH
XXKSQoZdi+zGO9SPKZTQdfAufHMRgFsgZU7rRXfX9uIvPrFoByNDcjlvM8/iHLqE/St3bsWUrt7l
SFaCBUwU+bd4R09bWwxRjhxOr9ndvyIoASY8/iX3ColSvkWPsGOJ27R4tlhXTkhJV/kl/GiexZe6
MffyD0r44T+Szmu3cXOLwk9EgL3cSiIpieqSLds3hGWP2Xvn05+POcgkwQS2MyL/svfaq2ClHXrC
d/z0O1u5ifCVXSqwjbqOtoAh5aXfzY/ElrbZsfcgiU6YsgDxaXhEI/V5lJ76a24E4iOwbCKpYPQw
5cUYeHHBWhzaNlO/xaQR1qcNEGnuWxzH1X+I+TYCsRPYpaBEj81Pizn8/CJolLNjNYPoUma6nDCc
1f5eXRfXDLounHqsdfX1spT1v2W5tWdyi7aIMv9/pBQ/OA7k25LkNgVnySWMh3O5o/RBVQ/x3mJa
+dYdMSXh0V07l5umOmKCiv1vtMec88VSTdYih7QHs5rp5Yf4TlF+Ypmnoa3vwbJxRuD+IvOc54t5
6OIluZwoMJA+iU7YD269Cy9RutcRcZKJ84DltC9/udvdxk32Eot0WEEab03HBLn2pw8NOaCX7EHI
GDoHK/SzpbqblPv4zDFHQw7hzofJVv8UR/3ObuGFvFh8XvBQU94x+IRXmP7WlBkVkDLeznZ4JpLq
LQfCBBmYnXZTf1DIy9el/p0d7aPdLV/r74xbcEzQwx1hGw0M2v/5n5AXsn15Lt44fQGzOB4zBEsx
kgBIIDY2L5zU8bP7hEv9mK/j1Wem367HK2d4uZUvMIYcyosdb8/puWX/YCvyoPrdeKcecgsXLD4A
XfDkcCu9ECTxNgTe/LIygU0dFT+81fTF0A6432PrN9fhWIer5l+crEHVHMOz+Ezlrg9caivrI6QH
hAfXH+KL8cGIVooPSDfAUycKPMlldoHmEt926GpsVJT3h+ZLIWP1ajnJyTgrsGD+lnyrEaIg0xXU
aB9NsW/Bt5hvsTEUbiocE+G3Ix3CcBGMi6EA4r+lBqJ+TIGKJeCxlfoX4t/sRvv+WT5xgBiZQIKu
YKh3KZ/cisco2VCQUE6QA1Qu/ow61t5UjJhoUItczTeIDeYbekEY43jD/9JAQ4eYmF388keLWb8O
znLWg8JT+PWJjQBbdwglOAVrqDlvzUvn0Z7hSgEC2rkb/4MRhkATJCjFIJ2KM9+IxYKzBPmpmbY0
DVxxouqZ6BWxZLdgFaGmweB1PCigtKsMsctidoS0jpvULoAxRRv9LwZHIDd/xUfutVAOMLVpMfTH
jF7G75nTCSkNdhWuclBAnKjaAdMxzV3ES5ALmHRLmA4yAd+Sao1R+NLpG3eGXJSdJSjeHtUWWWIR
js/CDfoUE8GnyaU/vzjzuHtaHIbuMIfs1pM/k+A3gs246p8crKjvXfHIoud7eyea3NlbDov7eA+2
tHoAW5zFDbKXClKcA5P6rLviuj9oTmZjKO9qROM+Z4/bqPrHcXWDZ75C3oS9wiFWtnNyFFA7gI21
R0Xe6Q9+J+9gjiBiolRHtIwJ7WWJ28nW/gYp2nI4rDCx3gffmGF+MYOHLkBRAhVKdykAJtunKeIT
YaDhtttsHRwtW95hT/g2XwOEZlDBzjDlYIQ6CiP5a0A/ptqRuYu/e1aycFE0R7gmO9KW3GzCM4IA
zFVwEHe4gNsW/bWF3xoaSpCh9Mpujt66mHxA7LqhIiQe8P0N8gun+8xFhdPCu/ABoYyTdHyVyC5x
wC/fOv7PXN9RAi7gjI0nnKpjfh6OcGTvHGPB18jPNekkV9YpTI/+L+K3FleNeh2+WBzKEb+k0Zb0
Dc3TJtrpHKjX+F09Vx8qYYRY8bZr5GjJgC/T8gsIOX6xd9QL+bE7SiBuZ47K/0cW9AeMviB1pg/Y
psJ5BuCF/LQFt8cREYYLUQRYBbLUCN5z0GITZ7lOuMP6p085Gut77qT8VRn4UTzI7a29luJofKH6
7F+schFD0Rf2YSDesAxZAawrFjVfCRFdvHDyScqXUECIYhyzx8cQ4s/QbrhW+blYfHBmC+ySN1Zi
DDr3UV849wL8oPs1R/O24z8znFlNKoxH9D07Q97WjL4t5GJeL++mnEQGzIcwarJNfxuaTlpsBHmX
EbBI+iEezxN0uk2dbjS8+6H8fg0f5jl66Nwdm7ZxmJT1Jw0+3cRDs3UF8xR8ddZYhEQc4fwhcVuF
AqZuYvUsxvZuVt2GJhKCQrNOI0JROxgoGK8xYRh/BW6WJVZnXg3v1Ttu+9LPDODzYX5xTKhHjo7h
qj3EExE80UWfNkPowGcbwBpBGySCjL56TIbpU+GRlHiGH2HscmLC1hp/KCajVXSCTuFyuq/x/z0K
p5xBkLiU+sFb8JY/xYt0my5oV+aT8pUQmfAzXlHK82ES0i6AOkrXoO7kHVy02y06pv7GQt4Cs5dx
v+QFA3aJVwOL4QsmDTgCdDkex3w9/cZeS102LCKKJgeuhbi0Mn+pd+Jm3f53L0u0bqC5jLVIxbzP
L2Bc4gBkhnjM9erSlkEy+KzYQOFu8MYhGexTpz4PX9YzuUbXuNgle/XfgF88VwL8LPZYQ+YfcZQJ
qOOKKQpVrsrBruKts2gJ1MWx4NQExqpWXW7jInlN/dXAuzR2k7f+OT6lp+Jph+zGPd8Kx5A4neAE
WjCtiz892kGIxKKAdqMVUGutTPPETFF1jXP8IDbACWCs0F0oXuEG/zIXDyCcmDevBcvEltMZ9gtE
uSDLMPJ6uB92M72KYmOCpQF/7TpkH/wwEnXwVaWM8vSb9QumuyuIyiu2pMrMmNfS+zBUDb5J0Wvp
t6rVi8hgkkmFc/QtT2e6SLoi1lF+qEAT00N8qLk0aRzhyfxTHvJp/pR2yu94Xv4oiEHgO4BygUSN
jur61+Am/ES3+CJS8yV2tI+uBVNpR/2ssS+iPySX4ZMDmwoCf8gN86wrGY372iElilUonRnqrPrN
aznn86UMV56UFNEeALO3g8RuX41yT47hPfsXkWqoHyVPoXdVDkTRBqBY34GyjyH8YorNzPaAFBWl
kLmpvtU9kXrg9TUhdMFmQRMBUk/LU8eAE/SIq6zeQYK36Yz4LInTcdv5X8tFMAMf6+7oIIwCE3rB
O962T0aHur9FVC9f/MOyOONVzdGKp8yv2Nn/b5NjNq4A1rMphKWJnoRdhWkZsB7d8gmDM6Tp8J0R
7n5hz0/wZwk6AzIEuZLUkZGbk9mLvCMbBUtqEC7oxtEfy4b1M340fy20N4hgE3wNwAR9jzF98Q4c
5F+ZSzKHxOBC+IjogxgOzsRFIi1X8cIC6lotZd28Gbe31oPQcPKZry0fgNbCDD3lVHrmJnYyYEbM
eX84A2rALN4AJMTynVGn72LaCCZsXtrkmmrHfjzInIbt2TrNtCz9rrkCeLmCPfW7PN+pF/GiHwgq
wuM4OMyu5HaOfq//rC9DJxwW8uRZCdc+rGToZ/fGOoc4d8DqPcPWrm04hLvqJyPEYj39DhcucfmX
ZuhhPjgK6Eku+BLBxfvCSyBfNA1zhj6Yka0NnTBviLDzr/Ieqwqe6AYNxhaR8LU4jh46od6L3gxm
c19KcuTQ7ZkUPDl/QeRQNj01e7xqX2q3GvfaVfwZJxyNN/Xf8GN9EQ1/Ng/qxnxoN+NGGCa2IG7w
RdkT0eIEXv4gD6WdnsIPPXfEB+dh4uoAdqB4I0YY/zhIGeWRM/GWXXGzIg1mZ53MpW5fszgiF50r
owVOvdJeOJjwRTY9TQdtFFt2+KOYzUgWwqaeQ+QanYQzOW8nXhdkyAPuqvk52DO95kqO9qO65Y0X
R5xkxsjpn9Fb6G9Mba3So76s5Ji4Le08bvIUOSAH4NbwG1YkuFL6oSIkEo1g27/gjzRB8QuWhPLA
RYr6G1/AzqHsDt1mK/w2L2GTYKyEwA6pkE+qoySstE/89bKndMmgq5Yr7SEfB4pn5a7d0wOj3HeW
6glY+yBtqj0t1So7WieFORlwiPyG/GZNxW6jaCoZ/Rdv6qWuXJH/IyEMB2x2cZawEEysy2mbb+l1
IFiwKX9reI1Ll0T4fIrPDgjfkxF8CjrxBmnihDHTe7mrDyK3L8XJHfinIGZ9h3TDBfPnWFA+ygcF
1649V8fgi6ZeRoAbb1yhXnPps38HYm6pLiOsjyCyIqTY4/qmfWlf1hcKzx7YFd4JqQi39IatrFOc
1ZdIYf5mFA5pX8MLDrTiNYxFbHUrHrS/hrIbF1zEYlT2X8axhrlCHwqSD3GNS5AbsECrvoxMNtQi
3EXWKXOpuSj9OR1pEPfjA6SljBAmIJo9xv16hHiS7EofOGsN5jf9caTz2UBXaLIAvwJETPyLmwnQ
/wd1C6OkcjfZ88HYNuRO8ciyfzjhJcfWK58Qg+TmzGrUbkT0sdmb+GSQx8dTGPc4OfnMGC2HMwXS
xdQxF3EGKBR71OctSV0eliWEe7YriOnoyjGmtAfB9XGRw5f0JnzzDucTH7fdi/R4hwlTw+tSfH4m
4UYFATwUu/obC4L21J2ru5ac5Ceqd57eAbLnO3TCU/s3fEh8ui/xHPNeF4bTerqYSIMIlJ42I6gl
HQ9TXpwn36b/CgIVRAOkTeCPiVXyGnNLpyPIm8xQ4p6aG97FgGo52hcHFWDMY0Vo/rfRqx+kVM27
9lGDJuzx63OEJ+6pXoD2cZW84TqHe3NL2i0aBgL0ntTXOU0oe1m7cf+V1K3jFiCNawcfuhs7DmTx
PzLyBG4sfzJZAeJDZlWckhuSvPkAE+anwJGRfGLqJM6C6TN+kvt9oIG4Vz/4RwmjPSF9hQ9MA78n
HQtUhcuIrv+kYUvHzQSay/nBwY9ZJYfQwmfB++uhA89eTAJz1TUCOa6K0OFtv/B27Q1WiF1QdiD+
5QlO+sEkIMP3ouSl3TipEjCJ5Mq1cgrxGkM2RNEinAh49zejN3POwTibH0vOSeE2J+Z4UI21O3N3
6cygdwFk4X9jJoQNDegroybh3LwXp2irkSSenmf6Fwt3WCCO4kApDLmE5k08+z1tjNz0J0U9t5T9
kq/te08DUXubt9ZL8WZvfgbqqn5yUPDd1o1u8QWQfhdtsh3olzfzVjCAA1wI5oyUqIqCBk+2bg5T
W4t9FePlFmZSV+2xGnDDqdoHCqniG5+SDlFpiBphbP2z0eWIXeoTao9jPlaHgfm5ZjiTBKbE6LYj
Qj4Y3Um9VCGUIwtm0EWOTq0foVegYefy5mGGFbLIt4zOrx2WyUIBU24calfIdGzlsD0oHTO3nLb9
Lilh5yuTBFtiNpMRUFFnbr/v48YbKZb1ZQgSFw4eg3ZWsz1x/KFnk3LcQBgLR7+iAMg0MkMfG7pe
AY+ZKpE8qxttzff6qYRbOh6GUvX82tij8O2uJU9cTujLfJUWVUXdgk992jbAG/CvRzvAWouDqYfh
xiJLSf1qPk2FFBanzseNRhtFyvf4M5i+B/HHU3B1MC3Hb8nbKHAL+gwjZ4j8E4iFpiEVenWBdKtl
6aIMM6k71CpoCbPUndLvAV53705Ia9v3isfhZzxYPKlqKOydE8i/84i5GiTClCq1pY9BuoEpLc4x
eLO57Vy7bQrBBZ8GcS5wy4GnTCR5g3PPFpMWMlDQ9FBT9QxmdUwCaYqphfwx9OCHNjOifiTDk3zv
FFiP4uAiitYmy40gDc+3IkgcNTxxwIik6TSY7gfqdMqbk8I8BzuVViYaDjQWw0gRTmHZbWUJOfTg
BbsCL7Zi8VpEOoIOIwU+wGyGW03sy61IKDJgnaj89Ny5BbrJPPhMEAm2EaF1vCN8UeX8zdRyNyxt
38LgCBI2SJtR604STE6fNI6+a3zLMTkYMWGEM5a4PNj/1pemOHLzGZXqatUZ7zUmuuNNXu7V4K20
hhXAUdJQSAsHcbGQrW1TfI9rkAVuZvS5iy8Pj7tHhvestJeRv+v56NbmXZh24l1R6VSLHznz3S46
hF3rNqLhdgAeYe9MmEwkja1RSWGZXli/cgzTGkvOJmncJvdd3uGYv2cc3vSUPPSKTrtBNN3cbKhe
1LvUywM/b2SYY63QpPPdxVq8qzgsheBjdfSpD1i54f2pKJmr5YkbnlVha+EzFarfRqwiGpXRXM7v
eIlX3VnENaDgNBlywOkgOEvxY5JC/A4NV8KPIgRgDozczV+RhNJSBzNFpqlGbr34QfdYThcuPnIY
adVuMlQug4fOOI5gaMlCBva7o5FCZv2ELnYPM+WW6qWD2fVU1Me4+7csSq391wQLGqPCKJ6VczJ9
BEdg8NaEQ6ir2xLL1/KFmdZGoIrQDbzSHr383RJ90437QAwgpTPxgZ+gaINTUpPI4Y9gOCmAWFIh
WRC3QkaDoDa44qAWby5h6DSkOFgp5NNV8zkMrFXgzluuHqMKVWgx2JJoy0jpQOaRjfj6e2WAUVBc
WSHKgahz25gPydXmF644Ek6TA035xHF+qgWjTmQ26og/epyQFWd6SH8JVYWWo4V2BOVoYkXja/KJ
B8gus/xd46TAciVz+8bra2D5wpktNk2Z7I34OnPYJH5uXzrK7Jzy0MzflkU8VcTZ3yQZuzm4DE3u
aEs75MgJbDxI2pZxbwFx4vQPax6IoSbuUKhkElh8kD80MldrfSNCqajMf3FWk3kibiLjbbEwskjn
UeXffPhaihKyz9T+PvQIS4Peka497i4qltIIorRrhoRowOcm81ql4XftneolGtp7J4NiCLqDSzIG
NYzg2lstHjFfdqPQDjLRrsItluLv4HJF+CZUrmFYT2bRFuINM1Ncse/dXqpdmWvs3wifsRINxDvw
vfCcMjV5Z5GEFFGagBnF+ArxAidsEUVOColtMOPmBVv6TT9IpFbWyw06Ej5Q28VH7WE6l6GiierU
1cCXDU+xGPRkjHKwBRpvmAVtYvJ2ovCtX/MDV+RXVNKuC3QI4FDrY3O7IsqtfYhYSPC1I4A9r1Dj
n9WCaTOSJqPWGjTbSgOntvF5Se7AKCXuIoZkHOYJzjsgVv7KOZtTzuYIIG0Dnf4JosT+YC/kL8yu
i42EDXAqeWKdnKK3Og93isCojRnpKQgQs4c2QEkBIjoFv6YMFujSQKmA3HoHhs8o6vefGWObMdUu
rkVo/jtHGH4W2q+F6GIJp8RSs+MkCVAGlk8ZVFC6yS3qprFwrOw0Y+n6pOyfWubkcdc5VZQQMMi0
pd5N3bY3IwcwsJPuLmijWmCdMJFfZToN3y6GX0iO9z7mPGX3hnWOaZBChlDc8mmNU4kPvpSKuIrt
ZT3dj0O/w0Rtq/4aLPzZQ1bHH7OeCSIs/J104+QuPaqymq+rIi4+usY+PrvsYH4hEKcBardDY1Je
rdPc8nzg0dgf12zbVj2SFBxVCO1ItKkQEowmNuw9WXq7VoZ7ZLjL3lEQpLEJJBrnGqVqTBTisouN
r4s7xgC4XMBETVUQ5NfyfcKBSPua8e9Jm8MQ3DLyp78mo7p0pLQe8COxzewsQp3BTOYMYBtms2Pi
dPvKQoJUS+yuKYXqbb0dGcFo61hWt9aQku0FPsGE1iGpNzpgmVHeAwp1Ilzr6NhDEEgimr3gUNTM
JtLNZXZjUv7W8iNAqNkXaC7xccZ/fqJ77VFMNh8CeUDJgVLDE77aHvyem5S7IX7mJuF59KGZfI62
AAeqDkWKEUNa+HAuQinCkLp3ci7xJhycBP54WX4UNW7bAtfDxHx51VbThccKPwCbMr12RbCaJJvv
SfJO4sexUY07JsZ3f5eqltszKYh7LqiEPBNeMj8f0SfdsTiToQSJ1Re/U+vPXL8LiMHIP6PeUvK3
rdVOYBkkhm+KrUxb0nKKZsbK88S4tYkRierMa/bGg78WTuzshGGCdQdWQz7oAeGKAjMjZIGLrDVG
5AXdzkLdWuUnSHv4ZaH5cafoaQ5ffQOULH6WVuCF3NcKqT8oH8K+PrSLazEyZCRlwInKOe+OAfYQ
XU+57ZNMvGyf5lA1TEZfjaRdzJYqgbXWgxKw1MQvtGJAnkHhWbiwwOe1ZFIKDYsppd2LmGFoXqBg
uM1EjUBJqWCqAqSryuRDQ3c9BRDrGoZ00Ux8iAo9oz6+F5C5MD9Mc8gLuu+2gIhjsOaYEr9NXPSr
aWe2+q7gHIP2iYEZEqqCaDvBU4zvqPaAvidf3gRJ6izudQI4fYlJImK4BaKY+uLYVRiFGt9QEvlF
+loIoUkX9wbDvrgv7SG+V37g9vi0FunGlKDy7bW6wtZ7Lfi7WnxPZg5nv3dJf+g1H4LBP3mRlxqt
Q9Ih2sUsYk7+N8E16dbyUVeOEhEdquZZiDj1HeTjlp+mtm8QohZmE1PA64xP24QM3eQ/sIiDDvrt
tPMrCgFiV/ioVmAek7+MIzhK8SAY3J7yKgQXV81mC77fSjD7xo004nL4T9aufsfxwfcqMGiovOSZ
HHuWSVaaFPc0sYIDBf+k0qiFLSLaGbwByRiLIgWMhzBWMZzEeRHuGSh8zGERKOO50YmR0T6wEkCV
w0Hynvw1e2HGO3rR2Yc7uQv2nOhL9lqHW0iAdUr651cv3SKfuPtWYOSl5cOoGBwzF/6cEhIiywcY
NBAOVDMZZByVQp1ghE+QSgqN9Ci3JyNG024KKxXwRaNQhgMf5PkBzfpsMJZX0j17JSRZG+oB3ORJ
pgW3mJvmP0r6LRSgo/IuNka7zUJHJt6wU50yzd0J50ixiLZLjl3lFOKjYHjHK0h4TGiFGsoFvfKq
zIvRfVg+5ol0lwVOuLCWQ5SXrzTiKTCnQz6KQ40FEfY4SvdA+Ah1aGPEwqZuCQdb4vaYWcAivjC8
N2bL71YxbCCsy0K6i/A3xA9Auku1tlEYUaM6+fHxJIXCQvDWNjbo3ZVkl4nKTjsHpr7Vr5Xeb5NW
WXKwu7+yRtwJlkSMXMtdo9oJebwtZukCf0szTBNR22aFusWlD+pwO44uVA7DqrfFCcsHxku+vYk0
Dum62YbHVjEu6snYqO1fNd0SjRosOpXCdHgHpo4e6sk6WOxe+aaeyrDbJSbEHBXNZwrRXKRr/4yN
/nKt6JtL9dKS0IgIsid6k0BNPym2LTFcUX7BK3sbJjOkx3LfYDkVAmjC00kaEk9a8X2azCcn8EfQ
x58SwFe7pLzlkExy86MPkw/FGetob5pQ3AoUozr+ZxIiHBVeVriNJhLfoXfnSolcgKAEknYZesjv
eryPprP6n6MLg5MWHjTe8sh8QsI+460wMfdmsJiTnKgIRyrFFoMt1JfiyLZ9sR2jv/Aw/wYQMVud
boqRQ3QggHTOACzmJUYQjq8mr5P2uy8sx6vxGTLhR5RVu2vDaJ8I0t4MQ1dP7jX5iAqfOZNAK2DB
kg0h47rZNdEWu+UoP/ZzdazF6lhK/FuOj11kHMoGe+0AloAaHpAnhu3eYDYiCksKSbMTQmCKICGn
eXBlhpUxghBVd2AGZawkMMnRnO14Nm0Jkyx6MtRvtyr9h4mfCbrYSvgoEywJ265/Zu23nxA0Qa+e
KQeBhLbgXSiO5OZhaxBzPyuYf+hm4I6i7uF5IQkqSSzIIGA0DPm7ylU2yINDsIbUgGiKvA4mxuPJ
goVaw9jgYiVwdl4vpOliA8eXS6ssHikTEqjwEYIIaBFUkdprYLOlkGA5FTm/A3x3A/yfMnIjCEws
CXo0zNn1zXs9moc6oCMrIJvBJhUvo4/MXIBhFsRXHS9ac+JsZxsHZ5zmkvDBTAXHzZsvlA+hY0iX
PhENZ8rggGXzDkPwEQQZOJiBiX4Exmfw6tXigPnFAD0RiTfU8iSPNhq3iyJyfVSOT3fcai8Lkmoo
tbZ+1OSZ8TdlIeSVDJle8i6p6htWx88h5jua0wDoR73Z42TfOVz8YoRFvHXBwAJYYI2gsR8IcccC
J8hspMJe1Zd7mNg4hJAEPWIfgjZrcpMVsm+x4ieABjCXhgePtAkDAvnLAq5sKJ1GdA5Wdm4QCi9F
IY7cTAFIvkyM1J3FvwqrsRaFLpNdbIIneiuKf3uBkc3zYm5j3FFt0NBuOhCElM+n9psMC+9+uqjA
AcpX+zlZkc06d6SGmARQ2ErZDuTBRTqhSsSNKInqwUnXdCpc2JT1eUSUzdI4UK4uXt50bm6FVtoI
xY3GZ5irrYHf7RBImzkX9/IskN9E5AkWpDmyLwLdY5PhFFFF5EPQHt1YVQkkzEwWd2Mc7RmgBEXD
rsE/nAG/On3FxbhNqoHbETQFfv+dAxNWWAQ0tlYYHUaIqRchdW/pDr9NQxl/RsaW3UMgOza6iPG1
G35wYibKxTgCKJXZLTehhFGlBM+qeIawD0od8OXUJ5itdTsToo6BFX131eiMFeCxxXiDMsAox2Pe
0BPLTrQQdbJ/lLODcMiwkCbCVTkHknSWdPliAh71rbFvtXSfRpcBYOg20DPPtPJYsnQMQVpkPEHi
Jmw32T80zR8n9p6tMiGuHKZt2Cn7MENelE14vmKK6OE5wZgghE/uY3xgibodoiFYXGlKgB+UFZjD
sFpitnRERDaEAWvUoS3Fq02U//KlIyBkT0aBVTMkRsO3Q7jBPInhGXdcsjTxtNk0WjJ9+2x1TpoC
hsGfpxaBoq9jPKxzP30MENLbb6F/xvVHV7yHwQ2Pflu5p5m5pYqyMABB01AydEYIUm0JQNWPRPXt
SkPeSRc8op0pPE8d012SPXHTROMb0UEY6WfvG7uQszyabAJFgBvh+vN3Zc4Hxl8SVY6CW6tuXSb6
JIT3vsU9PSCXKk5yczO/FCL6ghZ+Oisf99s1VUmB5qHXNq1PwjHyUSwa3TwV7SmgJmjXhIyAGuIr
7prWuh/2iCXr8SPSr5L5ZxkqcAvtGZHqio3NP8M2Dd5vir/ktN6a85U6oA1FCGDMtQLY+PEGyRmu
uDWNOLrV/H0JkFX0N2kRo5JsalIMynweiXkPODBu5Rhj5fgC1COd+osbijI2r3akJKK54GEnjsiz
X7KUVOyRcIbFVaPNItfHyaDHQIoKjsiG2driiVXWFBvzmT0lpymWi/Bp6QpbvEqEWjgr/nTRW/TZ
EmLcqxD2KA42SaAccx2B1QKkY+GPB5M1Ctc5769zplzArhwsZm9Dj/uGEl/y0CvqeV/mMul/eEa1
8qYP49MS1JyfIVlnsZsCr+uB7pJfhltDtwK68qr6n1N/ZJ7hd1v+OV4knIXyIjyUHxrRqe882Zod
JhGoUUQ25dtACZXnuYfY2wkPiwk1hoJXDL7Tep+8HzOt36ZEU0haQgZ8t4O937/h279hRv0Im/Ke
BtMdemDYxpdoCC8SdqirWvgmFEIiR69XdA9BEdC0U2ALhI/4mwFSRV0WJerWQfZlbCT5YBESQSQq
ZmTRLqiynel+lAMyRp3qh7xLg5zunBmbHKdP360N/V5oaCyxcTSm/BLJkV0slXgRHcMapmGkHBAN
WOLsDlKy1cG7iDX0JUZoqkTWFvHfBiq4lJVvy5XEp9e9xDC8AHmvZMCr80vHgIqrqgZjldnriYVE
VPdGU3nIccODbNUYOz0cd5RYO8t4ZCZsE21J/8TIw+C9YZc5WMU+OgZY26oXpiYjxHKaFI1tH4DS
4F9oX24kzzDEdS02ZUN4hbGWTimnPhchRQuGv4TrVIVrYriV0XhF0ruq/Ijn4FD2kwuHlSmEfKe2
6dC6bMTzMoDl6icOTG9zW71bCR9labCg10Mxz5rNunEI4khVMmVkr+sh/FmQ8dxUFRg7VLfQKK9a
lF30nb6j+ZEGV9WZQCsng1S7+CUFw+onwNEI/3imHstQbRBNzAVxK8db4yCd0EcAWh8CoOEYPDuR
DiOZ5CXzLQMPGizlZFHfD/k5MqeLfyfRCXZDUm8yKTkDDDLrSttFkW26UY5YptyLxCkppU2YuOFb
lxJNUTRsx60aCTyzZw5BCxrbaJSnYtKOkwjrmgQQTTwMwqqrWGG82+JIe4LzouP3ySkIG/rH8MoU
MFSbnYUNy6ALnC3itp+zZa5uELzVTR8CMw5cpfj8TIyj97HvnJgyopph0uDs6i8zFBdU2Q2ONf4R
sWLSSEEaoFyECm5txPDd0Ehuay6qQb84LYIeWCcIiIo3A2dXqFOq4MII4/1ACcJXWpEIsWmPstaf
R3JymMKtFr/cxYrK4hGvSqYnrPVNjQGDDP+FsHNsESCl3YvaPEgutXOEe25lW9iaSP+gY/Z1xk5m
5LbEISjwQ8t9BOUHQ8YmPgoibHcm9Ix2gMWsUcGXAmrXpZe36iMHZsBM1/Tl1QUKWOj4sCEtWt4L
cEBVgN2KBDXrWyCbIQe51uw59A+tPJ96v7iUoXZtCRVLppPtGl/dT4AVYIfMgDBFx2QSZ7qSQnFA
AFILIaMvSgdTRWf6iKR8J6RQQUW3LQkpjLcJpkBQTlWc53Q9QGSwUii3RK23CR6AtigqyUn30zNM
OmQiUbzA5vOpqn1SktuzrgrkXAwIGecztyQxr/VZQVKkyfCrGRONJGCRgPaY1PDOnLpO63OvEG9H
dHE+pVu9E+l8yUcm82ggoP0RMqMHsLiWS2ikdDS7lFelYMzHDbLmpbeK5Aqqv9GVDWMBncypfGbe
5ht45Rg3Nr7QXkypP2DX6IkMpEzQ2cbMXfVzmbJaFIGD/2eETplcu3LayHl/Esbh6D+GkzKWhCJG
uAHC9+Bn5nDtsDxoYSNkKXSaemsV8tYQ/W0yFzvijqWXmE8uvruTcrPU6KR25xJTaVXjIqyiB9wx
cDkrk+44mN9zs7sxO1o36nOAuVAMjzA2XJxiKFWr+cPUhYuZJhcDCDhL6VPn4NSFPyS+xyzspBfd
HLJJ2tlWttUzyKR646litK9QitW3Ravhy7gAHAz/IDJ9GGFUTO1R9dP1dJ7Njvh0aJ7oHk2xdHuc
+zDEqVSaX5UB/Rnshby7AV7E5FtY07Hc4qX4jE1HgVyK4DWfgj0kUcO082RfF+Zez88WUci5fhVx
/RAVkhBKBuYPC+G0sYo5bGXwiZbKlFDIvPmDPpz4xd5UUC/U52msT2NfHuNXiFR2ihjUMdqt7igy
G6Pej+J32aIsF5AW4guMLSKETZ3KKmJiNN7aAoHI1CAkdMVQdlwBeAyeswB65NeVMxDp0E9nYE8q
taZEb/xKMPKaLWbM6wWRXd/EttlOAq5dFcYghF3oeFxLV7/ALMZ46OmETPRowYUdJHqG7KQSOWH+
tQtgpaM7Jac6h7YKhCV27sxQQsnf8zzehSPN4HRSQ6/FH4o5iKR/9oSFUZBmOqk927q+VUCmBARN
F3wad5JxIuSFdh2Iix4mPzetSNE7Yuhy5qgYATcV7ToRMKgt69vRgX0sjroMmInsWvNP6F01Gg95
4++nJDvIAcrmfVsiPKkmRwyaEwOEdT4QWaJ0DiewI0IdGM3Qzb5SPfPkKXP86FcvJU8fVS/4goxT
qR1rXXBa6xGbJaPp1ItkTHfleW9y25qGtkOm/T+Wzmu5bSVbw0+EKmQ0bkUSiaRISqJk+wblLdvI
OTSApz8fps6FampmbIsSie61/jhRQzXPDDjjyRIZUgB5slW2f17/aCMFVjQMm+DkO1fq0UnGRq9x
gN0qY8F4fVT/7NfXQlEhp16u/d55lHgONNsFha/ex2AmmCIbP7qWswdxrelLp4mWcQ2ticifkuC4
DwE7JvZkaW/CB+c6Py3hzSQj10i/B/mhj1hLEFhMQEoiyV8Edlm0Fk3RnCfxOcR/F2w4VdYTeE6I
fqd/mDxERa2Gkua9HeTi34WelklzVZWaGQOBUq1cmk2/DEl7yZEgszcTyIdl3rj2GdyrA/Rf52du
ls2K+bfVo11dChmVexT6sTqMun5rK8HZCW8gPim7v7TGzeQ2A8snAqH1JSlmJgxorH+V42uj1Hdl
o7H9LcP/piN6uCu/N815MQFwi+mkgjAGxM2r6lmj40fAXToNbafp4E1UpKECGo3QJEuT6CCNb6ba
tISkL28V0DEMMPukWqhHOZC8KTwZx36b40bqE18IiMs64jx8s3GyVGzgH8muTXvJ6zjg/SbQ/aA7
6bv9087oTx1NnNqI58+cv+1eRbPMobv+Z7QLEehjADL/smF7LA1Gn7S/oVzPhlsTj2HBiwPx076A
4A92HyUWQixoXrsL4gT9K3jH/kknZ76Hb+gZiBz7A6sFj6dqAr3m1y2/EhQpKYtj7HkpuIJRWaj3
Aun0lpMaNZzlT4UnlhxcUhE0ynxduDaKu9G3bWr7ikTM0chsOKiwW73lHGirYcglzkx736VNoWL4
lftnqFAEEp2etdclh2uUSFRxwg6XbCO7xUHh8msy/gwUc+0Eti1JPhT8DBazGRr3naVj9zTB2Q3Y
a3s+O877ApXb/bc0dNo33xZU0ka1rwbE0PFGD8SLgCdKxAo2IA7jSeeEJKF1ViC7EI6ZNx1NbSiz
S+E8tSK9K1V3g1iS5KSlxhCV1fRhM4/q3rqZnjm5Xq3HnGeUYS9fAHQ3O95uOYdwRtIyaZrIAONf
RkVSU3bgPzaA+LS8NwqptdlTxbStsD5/2XoRKpsRDgZvCP0zFOckiF4nJerUjpqk9ey2JN4wRmP3
Mzev62TYzg5RA3tQyn9Q1yeNIAsvLkjj9cqesQYYYV1x1BxLUwSyB+hJnmpXReawHzwZqYpkvAi0
vyZxsMeGsuQkT6J468h3td6HQvE7m4CY1XpfhHz/35S9VG/KSdr1Y81PMbIpU+Ewac7zLK8VZGUr
PmzEnF/lcDbWNx11dPO/DlYBO6rBeiqSgCo+yaZTBWghZ9CwiYCn4edE/ZeqTxcOVGJ5Ek9TIdM5
eajrCybll+N8UJtGf1YSUF4GnuB47YaEWm6n2qGGg7nd+cy/OMxc8OjV/YurRaEo0v6ovyonPU7k
IyCmtej5iBFL1eddgxDzr4zyYhk+z0GKiWw+OGbUB/AiqJf+NmtO+3hx0im6hFmV6idqjmMzEP8B
VoeYMsaOssvQw2Kxo6UX5/TTJJZ0PG2AERgLkgHjDce9BsBvuXcylvqmCwprupDnph1zfY52irME
nzS9EerGeSb05c78xkM1Nv2N0p+8+VR46mIQ9HGtohJjEYAVkc7zcUwPCJ5g3JCwvXwlqXUB7JjI
z9eUy/CjVhCwIa7ZiJOy1QPs22H/nyQFy/rODX6OvZeEI9Bflll+QayvYp1pnwHqIKHxqfYBg8SL
5uuAiTYiShRrJhZ8amx56rIBGK3/IcFZe6Iy+YNil/6MDFLaiZmaNLHS0wRt2MjjTRLQKAaEvmOo
T6khtTY1LC4GoRD8qZzpR9PYAZ8OqCTCT84npzuPnCRr/CvvJ8o3b1V5iDOLaxDz/54JrJKJJPpH
m3T3MUhcREV5dp+J5hFi16ggHC3Rr/XkGuwlU9of/7uzF98laU2pcqqx6qDHac2vj35qei2BUdz0
C3g5+HYgUqmMXaT1rin5u6N1b8QEFP2JuXY2hacUm1ccViREe2tkyc2LfObkMDVzkm8Wlwdg5oJT
3jl8Lz3k916BeKXGb59UmyOEOMHvGOHomrX57Tn8fGwCQ3v8FsSbg8MnOSMp3YAK4diVFV+sbjpD
Tw0xQVOAJcABln2zCIfrNWJ5uGPXyg4zds1BahGqy1G5OHZ7hQ65SkrJDEf6jW5dc2GgH1hB0pEJ
4g8+WXJ4r2z51NLsw1i6N/tPRamuiZVPTmED32W1CwJiRta+RgNyspNPa4QbwKbakl1Wg+BirmbZ
b/V90/Kq+QNR3VbHt5JraORDYsffHXDL3m1HAnp5I0DfZ8EGvPWV7Xc/3HEEpV8lJHdlHRwNPTai
MnVnnPL/LB7qeHp0O8mHoG5MEyRWT9045e1XXBsBNZ84RXlAt+Ff/BFvONRrlPN8vsvxzS2W9+yk
OtO5bOyzYycXLaFWZaIs0MaYMrwDpxjUEtP2A5cNT1jypeKaqAs3mo0tqhIwWxCSMBtvQqqHpsTN
Tu+orpDAuhCLl/HfwVIot+RbyLNbJbRDyBcUWlSldiriXZQ/HVOSplZ+kcRebBCph/bERqwiySvt
+Uf199z85Sr42FDRiZwJWtVRFeC6sMmRNT0EwB2p1ejnJizh9Ato639OQw5HmBmvlvLD6SE60RRw
ua73qVa9mAJYXCzTT8o5jm1HbnxXnnL+XkWLNM+y/LXuNVEOThJyYHbrYPm3YsmJ3UgHJWQrGEh1
tE4lQKGFrmzRaJocfU0nwJIPOtKfk2tlp5g7dIV5sk9uzbNDFBsQJdQ5lhmXLyHtkwmTkeqor9vi
2onmAj/JnGF2iGvYPTHKssQwNb4WGSrmeA+z0w+cpkLNvxLXepoMcaUrjiZAk/gp7q6CEdL9HFwN
vwg/Dvgbv0/RjF6LAIURbdpVd2THobO6Ys5OLMrgCl91Pg2YhkE95zrVRdJPmUF0shJmN7DdNHKf
G8S9AU+yoGDPtf8pY9OvLnOIex1O1Q9hXSbY3gS4G237QOtZ9oLwFJksgq168lS4XB5qDca9Y4dR
9+uD87dRz4xhVmYfbAWIiZjzjtkHxNiGuxgYVub6c2V9As29N4WXxgikua6Kv9y6B8EZ2f0nGrrD
RuNckNxDCj77Y7L+KIbqQHpJVV8MSmWaYbiQvEudYro7HE1kHxsoN8cIdp1UVd5We34YrxOqmNH0
dUAvg0B2WfxXJj/p8wnnIXt1VfWyxvU5oacCAiruoEOYXKEHdgkdqnQeCuvEkrRYWjBQDGb1l6SS
4ZSzSNLQDbCjBnn7zgdcBVxKzybBZ2NxRHblTIBJfP4SxGwtevXJeKPY/SzhE1Zt8FCvEM4b2Zwl
7Vh7KtXDGbrUjnETVAQ7NbVUbPdgX0esGbAr/kY1zrEt/1poAikGBVOU8A3ZSGKISRYlZ3gCraBz
V0nFfiGFl5ApaLsUzfKfTukiZthzewJKRQ+oIqIbW06TkXwpnJiEnULLYFXhVHFKRPHKTqb7DWc5
R5vrvHYJ1QLVSaHyU/CdKi5aj5ezwpD2MvaKasBpL2hk3U8hMl54lslIoUcdv2l9RqJEOeuMEB30
DcsvUzRtcRZOYlPcHZrBVZOF3MuRlbg6Khej8I3hshKHU8XzEejwJLHH6zvJyDeaeuzJGJUvM2WO
SnXXwBCEu/tmz0YhXzv+qHXF76vy4qS49YQLl5h/sWywyEuwN6XjW/XhkDVRf8pq6i/V9ezk+UXX
tUuSJVfKoK6r8U/lbiKmtUS/0450Vp0q0neRhvHPaCgqyrgI8mUNEJoEM8QSggknU983KDeqCawZ
x54lv4gDVUj7qcG+Cvi5zXCDEWIhFerBnhnzyyglUX/KrE+6EfokecYTqSV48OwMLVJ6KRu6/YDe
CcpDCPUrAZjIuiqoAeAFJA3zzUuXvaj6ReifcuAdwt5ozU+lcp6urTz7knJ19ZMA41dHsuBdW/1R
tswzrCElqTK1KM8cM+e8aM+QJ2fXZ7gNpVKEeSv9Akm+oZEOAY+lT6H2i8lvozjeZ3zbdxUmBOvX
7mXY8yiPdeBCRVD0eUkw/JFKgRE1YWdoO25KBjcoaWIQ82CapgBuPVg9jWYoCFGQKzgn6DwBEdUn
7o7sBZJQNjJEHgYZXRQ4mH2AAQUtS88UIHU/R0TgPvIt2Bx5NKETzbcyrd9XMmlN7PZdWCIe0hH8
xCmYgm4is/5GrbhaGPkpKnAJS7Ya6QFgi055aBnRlxibkVvqF2rU8CcOBze+FyHl1pZKL+OAxp+f
I+0Bt5AwkFxnEkZVLkH/byZ3ROP9qGZML5BINbRVq5/GwfCaAgGj/tPKU0ZM0jmAduaCdjg0qT+6
iwGVi32L5LNcdT7mInkquvOhOBB020ODEqzOlkME9l0fWMcFJ/uwPrc5/RDV8MbUe2+OJMH7cYcZ
e2yuZtLciCR9aOsDhdoLTXe+YQMido032i+d0voL8TUWMSCGs3oSKVDCEMPoo9X3FSvzFnf4S4ZX
PnWFw8Ftf0sUQ46L/4Ccu07T/drZaQxTO6bqrbivaA/G8tVOaPAS0GKJJM8XngcjvJJWR80WBACS
OKnqh70pmBu1d/44OkonlYg+FzaBBh2bXmN9IVrOtYgSMOzQrLRr5tT/qJG9k038cxR0Quj3slTf
HWm+O7X6PqGo1HByN/OdHm3It/RBPgYWHt192VJguC3IZi7KbfRnmu7ZHf0ppRuGr+VkDrXvEDWU
yk8zt55EgNH4wabUBYZLLxVYmcxZWTg5IeC3DIhJa3kQFEhyGVbElGcjsD99MsiU2PPeTE4UwvY9
5qUYkb9rU7lm6l7dFbCNa1jME8Ee31vVBDVeNW14tcFPmhZZFIpQVuqjRJ1ux0WE1hQxofvb7tOj
MwFaJMnJBLQRiJv7PDkX+3CjxPFlmZxLCUeh7IejQWje7BI9KjDXVYHQ8miwvClHqzlM0RTP0SyX
yFbmKB/7yKhamHKCVuIhfXON7agWiBx79SyFci5NmxCJMQtMvpopQ1uVB4YgiGPQ3xPLpQbTuY/1
fC8MighUuuw7osnWUstDp7YBBi3rpAxhruKA4Paousq3M9vbzM5zR+WU1vhHlpHTeO/5YZ4ye1S+
6eDPehKU6kCN2HxAQhbOhhnizYgWssFzazsZC9ZHXhORRc4pnxQS3JLHkBbkETcPR/1PGzBmrSUt
EMCLMcQYVKAm8b0AYu1fObI1BJBmGsQQTxX01IJ9B1P9Az94uZFEa68PbO2OUT0S0TwnKBX9iTbm
MzXkV6s6t6zmYoWL5e1F3Ntyl9Ahnzsh1ZV71EBko013YK1pB2soe6+4xGiI9cXUHiHayeyaZO5P
y0jvw+J3Ex2zAwV7eaSbbYTEo2v+dOYQabyXmKheFMmKnbbnDkdOGXZGG9Xbq80RkmuEpS9KVJBD
x9ldYQvgUI13mUFjejkMzh99DeZvTf1XppD2aOghNc0kv+T0f2Q8SOiyaOQ8dyu2DMohLuReZhUe
Qs5X+tRnwVhP6XH2bKR1E5a4q0jDkuGDD9fK96/J7+go0uiu6oolrUf0pV4Nmz4S7j2je5Bz4mpo
+GGxaG1CFX5fzLc4ZuSHTpLcAJtFXKhFjsi7VfdPlGKfLL2fOl7HuBvOWDfpjEh7K5QDiBCHP9ox
xWr9uHm1cbtv8Ev5IPGxr9L5FFjFlS/o7icCJzdNb5xpVsuDlyP2mOg6Y2IYxdmoV3z1p2bEPdHh
zEvbIJdT0CAdrNBmjt1HCUe9Jk5g/Yg5fatiz7vg6qs3QAs4DXlxKuvC89Qan2Vc/qwS5zIJuuR6
40fPKyAK6E8r8RWaOiLLHnK7DglZK0vQGPc5Wy34NF1U/FSz8jur1pvZKa8Q03ouuZrDocHlVpWB
VhHydcpz+Zw7svD06pSu6tvaW/eMdB7sS7lB/J3Q+dnInKOp1noh43rhg/bL1W3PpmdPZgQzbkXQ
27eFVJ6VcAXDYqnZKGKzX9d1/B9Mr/8/TG/yxGCRtcFYee/dggCMTL/brkoYkwkvYm/TsR22z2GN
nzbTNezuVIFh1AeVAHKRkkHXEbqtxH62AFZZUfulJqwxF+UQM3OX62WpaA9IY5ob3gu7flb8takH
ztWGt2p+aGT+GzbTeoWLH6Ymb7BEEHmR7uT5z4Rjk71ZQt9wTI4Cb25PsF65FwLS8Yh+zubhzu1A
Cjz+flGtx46ZT9cten3FCxBMBsc7CPOkhjpBPHV81mUcyW72hfQ1+s/XHPEt7MhAQgYqdfPPWsMv
baiU3H8ltnCjxjwJLvw3X9/SpgnSDj+nTfcuzoL8ID4cFHRVjhqbHCrAFSQWx6ILFWwsxIszoAOw
NbEI1A6tqWL7Cm4fXmf8JycwoGNCB2oupgf9FWzNtdLs++TMJbqm/goiP4AB8J1odmodWrGAG6CS
4KJPWGxO3Q8+xOpveC3ltwVdlLGXDXztPgiAOcXkLmd/AS5gghLin1p7/NALRJcLaNg0FYNbiyra
9kyDfOZ0XwqRTnE6eHHOeUxLQHoiXlxsfQAUPdCeNsqVu0c/Ws2pap6yRoqxjUFGzizwZQaenhOI
jMfO/auR3Z7p71l5NGwzjIs/I7XVPzVzisyTLPHs7T1BnPhKr2Ny78JNd7DlAHVSsVTZUVG+Nhta
va71tX7COrmSn6KilKGYXAGOQwAdI/jq0T7+NcmkENKlWVe99Iw4enHORHlx1OWiGsxxhX1pWLVt
Gjs/U2y3pEOr7oH7Fhf5fBm/8vKhTGaY5EtYDLB1igiEzUS3QR5zcNYUs+FN1HY0/4nnJit7oHct
IAyjM3AG1wRfUNXB7y9Vn3NPw8e5P+vQqUVb+l2jeiPCfL35VeYPd/g77am2H62beSmYR5jW8GAE
c6cN+u4RxyiptehLVj6Kc0Z9pIb/8NhWoCEEFo+4JGjIhTwENtqQ/ajoSBG7xrHxorCYGLYkvt+m
5gCDFy4QWKmJDU2iABvQL1D2zdtEOD21UazgOlrJOigFOmVrC+LldaplKDUQ0Z2hI6DR9o34bjeP
Zo8KYKlUiVypPIHsqjbQdXCXifduOlhaS3kmD76anW26H6jyfVGc4WBtbkhpe9TNTJjdxyzJ/GD4
7QqBCovmwfyUTTezZe+kvTip16iXXaQKJZwDadXPZHHe613N2d5Ke7ybf1pbHF14FlQz5Ju5AGZd
VdDgqJxMPvSJCbczdGfYJ/No/BIw1C4y3/11E0jEwTUsHrYff20eOTtMT99cbAQxbXNw1Db7pNSO
FlG1hVjvGz7p+VngT7e1vxtQfKtFHWNfw9jnDCRB00aq0MttkhG88OYtxcPFzCWOEwIipT/vTFQn
HS8fOTn448gyViPml39VhBFU5Nz32nrcllsnkkADhSIh6AdEcMoLdmCdkx1X3sdPLHM07PqV/LJw
fiBpzGmoth4FbVBdoYSC327y0TIx2wtRwY0V2fmzoGx+aa2oG8KZJDf2sCNvPuW6+Jk8k01IbcFw
sVKfeph0bb0VVuEPXK/KOvqGvvqoturmYpt/ake843Di9WlE71fIHLByOhjQ4uq3JawzqNaaadFk
bSEHlA0EBn6zau8ZJ0tmvLWgFRo+MZxL5RskSgyYh9u1td0rz8q65MEcdUeNwSdDPMDMpAMSUy0h
xcUs3KAGssXjv+ZukOtOEIcNj7gmUAWRDibuKa25iBKxFVq00+iK6/Vos3qSJ5H+7N7WmAdm5hET
Rw1o+rte/5tBCdP8Ic3pmMcPqcYHXrOfK4Tito6/LEmwOGWgyp+dDc/czgG9tKXir7z2DB9u8mvN
+W/5ZznWl1Vyg8SA/W7NckFsZYrvGNXYoHqrOntgVByuj7KQu/IskoCTCZlGY9DgLTJRvcy6djJz
LaobMyRbjkst60oayl5b7HWmwolZ3fJdBI2EG6sNDBCRfnL2rJ5CJhqckQT0mD6H9d79ANcySO0R
/Qtds06Cz2H6qaswWQCmA7xTaZpBpbZBC1las+AuvQ+8NC7fifpjQ0zTFgUp/b+6/le9fiuw8NbO
Yjsi7HJ61ySDrhmUXH264gP3ctJFrsjDseXTyYemPNA31iB7283hM5mAK83pgcacrhGA2GnvaoWd
nc9CXH/E3YKI2cD9NNxOFlxKPNZveJvegb+9FdpR5ZNdlIj0qjKiotZdXwgrh6wlxI+mbuDMEu9Q
F5gddjMizhKci0hd4PLHQE/QPDifSzxkaJYa+GkTgxqhIcaPRtu8bczZDDYf1icwTI4YhJ9VaKbr
pe7Q+uD5U6VxUyB3itTEapuyONOLlZdXF8vMoP8VW0HHEGm+q/xaRfdgtXyLNfrBtgKgw1a3G3+8
+iMH3UczGAyjFSxuH2Jz+xNLUnQc9Bno1lN7CbvKCg2NXJtRht0lbjgjt5of9J9bg47Oi99aK7VP
iy+nwe9iXB1K4Ztp4juKxVF6myrB4P+fTVqx3SuhuYjAmES0b/r5qPk92RLUoG41aQEm9WRxRd3r
f3SPeHoyelb1hTmd+Di0IisATXIW6RRVWJ9yUGIjvy50GhclPci1cRmFexUEvgHUx23i9+j1x+ZL
At4u6K31+Yt0c68enDdp9g8AhGuWHw1pXFGSNNxdW8HXelSn6bhgeNs/Nk5CHRhQOmfmW4meQu1V
VBCjB+HjIc9TqCJSQPQ3ntV9xhq5XftW0DT+UWS08piCGGNMlfUQJDiOataFGvsiWcnKUuwCiPE1
mRI/swlVVWQ4z0gFwHsVFE7zfp9nhr/sLllKkVOijARSzpgKchBfq2g9F16vAVJtMOy7PGJgpJtO
qYG8AEVddT25jbzdhxIue0C27XCw8ZF4T1rrA+GjOaPZV70UYf1S/mtj4iEgsiX6244TTh/JgXrJ
rfI8QV2P1S6Q+5BcAGryJpCYT3ieenMJxy2JNtZAsRlR58LEnCS6YxUJvx0LkoxYZMlfykXz2Rj/
YqATbCXmet466zz2FhCBfrZn5BqrDqQFlWtn50IhUotNjyw/Y8Ek10cDHcZd+pkwGOvYF8vmW6le
U356TZ2j2h7on2BIIMt46kJrccPamqMkSc/ucClx8PTsrnBxXKYzgDHR0eU7+vn7phBtOCJaUpB9
5cZ9acb7RG9kbDQ3d5GvbmwRaTeeCjIH2XAqtyDMVzm4lhuotRIsp4WOXIi2e6u7t2Xrbqr6ClZm
frMe0JRWO+VZFwyDze3UlMs5qZazyVesjOd4rc/ZHry5EkdmD691BdGXvCqKGywyv6QV5M9aRg1B
eTgAerc/r/Zve5l8pfhjUyAtx9NUYQt00dbbRIE8hV7jX8KynDHVkIRcccluR6v4Nlsifq0ePG3i
OKQAcp3ZTEl71wnyy4Djq9Z/9E97QhG6uVwUJGm5whsX91IQVx2Tr3g08453z3imf2k0cevfVAau
Gp9CZDlGOBUI6S3jPjry1iVkQ8OxgFrJ1MdQgrMM3cWLgqwY8F70RCzq7cMo2ts63HvcFyV50CiC
oZTOantaBvzI2ATTwYQZHSPcrU6FsZCTi9BGhFaqOoRSOgGy0iAhVhg+E8Rr13xTDsL+tjqw3DUT
GAMSTa3Wsn6cTOBgdcm9aey81Kb1RAKAMdF/E7KfKafT+p0DhVbVwl1qBR2lUHChqNyQBZoucK/6
Y+zji2H/cGfbn/B9oey4Onx2298EL98qkf8QLl8v46dOcdxJA3aEuPFHUEzGJhrHFAk6NfeRifQW
JhZ+pUOj3jH6jvuESraBLfE8MqEq160nEZaOh3gLeoxn478C+IK6ss8ZwBW8ixwPPsTFr8op/Kpn
zic9am6JQ2iNh+EIJN7ESef5oyI8T1eKG3rfxX3Vxvi6Kk/LMV8YrKT1uQFETohAGRpHNQmdGXD/
rY5fC5LY66xFYvAssU1CtZ2S/Mm97pk1+W1ady7VcCy2L7LRDBzrM5U22+tmzy/Fh+jrr9LKzjqJ
bkrRfnJ/y1q+tRVohWO/rV39sLbphl1VzY4bWcGzyUSBSq8X61Vpslu3VvdN+5G3oPsJXggvS9UP
JBYsysaxUd+WNVohD3TkdNRlune3+S61D71WbhZ9jMbjRaWoPi+iGM0mUUIQRQh9t/Wc4TgyISLk
eRf7Ls1w3fYn76OYFXw/BDyM4jYXgrhxIq0RRrbjP2BAj+vrVJ8dRoPYsz8Gwe2nLYEkc4OgC3Mm
wTt/H74zCJ6KoTwmS2LBlLY7lmK/0lHAgEqRJLJ+Q91eKtTSJNpJ8olPA12IlIoWhe69JIPrucR/
utp5nKtL062Xlo/b6gli8tpPI5pn8I4cUomrijBr4w1yx2BbddKbjt180L9y+ARhM8+N0fBTn4vD
XcJQyrB3tEh5QhKSAoIbesu+IKhPDjqd1QFIIOZOs6Ot9+aV4MFiukk+2qDCoHt51d5H5WutCccz
3HAxXUZmEWb3atoIMpJhDFw0m9g6uTpemtBFcvTWCO3CLWPb1adxYIngYQOvv9Cz1prurS7ym3ZS
Wu0u5x/AseHo2tdeqZDtJ+dexfuTorKxfxcdUZn0BFdverm862csyiZMI2WSF/VmCbI1FhiYkuDE
+vby0phu1Mb3oWMIQddnx/1HQ4Fl0z3k0nH1SpYOK9QrXnu9G1IXHONYnPEFoltP11vsUvuZ5EFN
5oxKfzXvjK+S3LNwASfPltbefMZArtiHNqiuBn4d5HgTGmVyfc1B+BYS6rYkHj0vfAs5vmVKb0Qi
la5vLQvWLL9TtN0rgUXElTDj4Ren2jpOdE8iO3Y7hN65+lLBK/qHDhviVpLGrSq+0fPLCGEwyGQG
Dx1R10H054M47nlTOvyLxD07wCotQITLwZXi7MjqkinTJc3ViyCBGCnfar2KzXotc5UC5uEVTTPB
pGl+K63yQy3TdznMj5m+ZidFA9H/NZHvxUV+5clZnBPvMfaFjawoPqFF41NkXOZ+jvEnrnIQliYA
8wuMFEhyJFmehnjwFYVKQUvT4FShGuvXTXVO2AUdp+ATWkDOHIRr+XXt+II1BcGbTCOpKGGmiNCY
6AXjN1zEMAkQ4suLkxWhgXoywdiZNnc0jTd1QPjGghSrKvsqi0xJhAJZXfNvF1cu3YoSmQeeMoWT
Gjht0lYYey0waPo0Vric5DE1IEA7kQ98Oa4xcHdJPjV/x4KTagj3m5B+LtKT7d7/bp+aYj5BsNeE
cx3GjI5wgcO67siMfHO6+Jzj13aYezXmXpfGSDN5KJsLrY4RRUr8lg15c7DMl3Vv75n1yGn5SFss
WOsBS4WHonlcEFVuRNJl+fTmNkg8mtg5qdb4tPqPVIJXz8M5TUmeknuSvrJtoZ7F+OJJ+toM0Bzi
gcgrs+v4aEyI3DL91FXknqsjUSi8DCPxZys08SkMOnS25oS9VkfZsEZjgQQu/slm0+XihNj1tNKn
Yiz3baLFbvvAwO4WvDNjR+eAuOCIvnaf5JHSv65IbLZTfap2qSc4q+VGg5FeM6Fflzl/TfFhKFsX
Aj+7LQGbvr7d9OIL0PaYK1dVG/1tHLB+tzB7tU+ShW81s7dBMM1GiuCGQQX5xBzjT9wzacDytN1e
wufNScO0laECuEE/dcdbvun/cmHfC9KdJ2cBDrAe/aQ89NF9gEQ/3KJ/WDYeFIhJdXmO6kJA6IRT
KokUgxgkCB+CGSaCGOLSRCH9ufEOZQghRiM52/YAth8R4XQYKaFvMp5P0QQVdjwCF0JQIHwuC6aS
HpiCeNt2UI5kBnkJE4ZLCNEAAZFl1IyzAmrc3E37p5/2TwyMisnF1vxLlRKl1MmdCe1a6choLd9m
chggskfIT2YHX0UPRCe5fmtN5TGq9b3K0ELr4aCoYHryqJJ92xJx0pQng8nQpO1gxD9Dq7x3G/xl
/UuO81B4VtZ5nWDYyAhK6n7jwfRyRXg29SZFlhPZdjITQLqVeOicd/GcUwKeBjPr8QALNY8Jj5Lw
ERMdNkY/dVP9uZr8+OhYbejOf8ZtPG7I4Bd0/Sp44sjy3dMokRDUJrIFeBU/y0baA/lmSF7+uc/M
sMm5yQkhNc0Yp36LZi4WyKZV5QLa8ypT69bVyUN2S2iic50NBEtdrxJjdUxy6EEGP5tPCExCBpNg
UECrLcsPvWmj2HIiofVc+OaZps4a/jwmxb5Fu8mSC8SaFC1BFTRMxDJKDVLyUuPcucQN5tpFWz4J
NPOtlj6Cpb8iDVSIB8fXU+XNa2Unr/AP7IyvVC37CkvhshISzliOBBcVT9ZjNQLPRnO46+MsVOWp
YKjjziaGADe6+iq1hL//568cMHLGAQlDFSLzBJhfcdESwC8k5EslXBPI9To2vzUrXrVfg1FdJzsQ
qKYHz8HObuKI4kMDTARq5pYvkgAP7VGuKHuYfsvmjgJjkhRBf2zlcEVNloUpa9LKJKxtxGEjhsaE
OOA1BxOX7dUYf6/ZxZmtE6pbsleRSHg6qmWf2fmlIuyy3YKGaF/FFP/Ta8GHTnZzyVUzIHXP/CBj
a8K71tnohDdWV3qtSMbaExSV7Unl9CtSHN9SzZeZC4T/Jwl1FrfWoQNu1DyNxgCxRJgBzpmCctA8
ajAS6WePIToOKiIcjAUNKI9e14/hErlchwZcLxFeCt7yZbggyxbJ0ZTv83Cx8X/ZQzTwXOYkc28x
PNLyMqJ0SHhkE9QnNYF4mFNASrWVv83GpqEifaIHZa+sg6/8s4UBnBrS29aTyT6sT1QW5EpwmWew
oMUzlvhtxE00wXqPGI8OKx0YLkLfJp32V6Zt4n0t+ycg10tNX4e/IRvlLelPiExOFeoXpQkM374Z
xXsLzzryAnDd9MN/X+ViHmvqMP+PpvPabRzbtugXEWAOrxIlkqKybDm8EA5l5pz59XewcQ9wfLrR
wdVlkXuvMOeY/IfP+x41kbgHVgqgDw1ALLi9dRGm2SXnINLfG+sxqpjzytYucSb28r8cHZOoMRTn
G2qRRTWasHoBcxIN9lyfVLQALM2T+md+l/AsRV9SAn9k3q1KhIIeYNuARUghJEqkuvGLWCeAcGkm
79vGy2gJFob33eDrwaFhet5m5T6gbrXyXVKEb2P9QgkmLrUPaIgHctUXYCqUlPBmLKeckLJ+X/zp
GaOzHoD0PQVDI7PITo/Cq4IARxLAfSwsTbPuqKV8lHSUIRJYh+GvfrESN4yoDRncXTpKvrqlrXxn
EhAtu2a0Y5KhKj6PUSUNiZdHagff0gQ/QHVggWKJGEYo+R/EXxPZlLF4qopjHktSB9gZJcwCSXpp
v+MJ5whrNr5ba7j6ENljD/Uf1eZ8U/iBzoA2UD5N8+e01ZxGVjwh2KVeDRgOm1KLMERgtAjdgL+i
4zzuZgZbo11qLTYiBPfQARKi3mXbTMD9JZ8doYll9UjG7mkVTEjwOg8dO9X0aaqLHbGkkV409vND
cM2F1C7l44A4aOE1NCPppJismimxs87mxzTxh4gONmSuJJO2/Z133F93/sTkKOAq70mYrW+DJLwm
pQSMg7Fn+okXm1T3S8SsKEsfGS+/ycPMgbdfpUqUuhkyo14hGQjoucFWfACFW1uvofqr5SG/XUR3
eDobhCwtHOypNg+TFPsVORp8KkhJu1E5ahK1zHTAvgydaCv+LJIIXgxZh/SWEHonclieYUNdWQNJ
im8mPBisYFLLyc475u6l4HVqjPj3ABLcxMk3hSQ4z14SlF4IeduiLT9mePqE4kdDzR0bzC4vSnNM
5267Tm+AOpfvfZWcFGU5ixjrRSDqfk3SIUxHPC44pjt8CYgL6/eCH4GQHAJOzYC1him3e1G9l+/R
X8PequXUHf6/eY8BDhZ/b5nQ25q6z/kg/haDiAetJ0iGIeCPeUll9p0h0sN5DbJCkD7R6/NjM6uX
Rn8XeWYKhgtqR0oSpStFg2vyFVFU12PgFMDFsWEhr9LTI+QvAsTvE0/b3LzGlfCY4q2+r5R+G4Io
Muiuv1R2ZTGUDBw3Y34J2BjjIwDVqiWPHCtBbSJrK54i1OgkYaqMxYG9tCAeWh0NEjO0DFWBKJ0F
figGvyv9YcGs/Aw95daAvE2RviU8AVJBrldwaNvd+jCO1sKQiYxV1h3CPlRkThxMVqzVWdhyMSQL
qRSGHYRfM2PCQo79WnlqdJ/MNUhtMZGtXkAnNBxRKk8CZX9W9S9MnjJ5PCYtb9SSvqJLVMYArygl
VF696qn00k7yw2Qq1EmnBtCSSFRmOhwsLheSB5luoOxlUavRJITIeWrjD92pkLkzTitRtDa7Lsdl
HiNrG2ETi5ot1pMf6//gUm3LroImvgUKuBO7xA6b6GLhKGJypO2nhYV+DL+rvNZBfetNbwjkk8Xv
F8Jke1x1cxkKLokvTffJAJMEwJuho/DQhTbPrlT8WciYGP8PqYtSswcpqnX3xBwoj6dTToAk0igs
JZdemU5yxEiaTojAbdZ1uKJyf0RZh5wJFCObZGrQHaTZTqzdKaD5WYXCO/SJ7kySm1l8aABmQqCs
JOG9yflHhYMkxEGioQYVi48ihG2/L0SL8iAnlxIqCys0IEiOWBdOaVCGJmyuDPT6v9WqkyGvJgPf
QZHBhGjfJW+W/gHEjWoU27mLd+zXHIgXYldfg6NJ0nHljOKIQdfexp91D2+ljO2c84uHZ5/yMMGk
webyqXALctMazOsApo9kZP1oF0ObbP1mh+13Y106LE+bkTu6EgEfj51jDEhYom1BomY8fKmO2BsY
C/9KBKpi4SfdAcy1IhYeiTc/HRsRpIj2BA5ecKUK3jpH8RTdNc7FjOHtKL/wnLEkZoaK2imHlZLC
zlUIqSS9SjytYWXKNpESavYvZEEbsgDXY8PLO5xrLKmjq9UmV3OIro2CBOuen8Vo8BKFl6p/1yd8
YxbJ1FDrTvKSeOrYHTtL8Zs28uUwPcQarCkRQGLvVmngMHYQuxVdeilrFZY/wOccG6Ndf+aWiOsT
NGHwQtyX0ThqPjuGSAgJvXVjWDTGTP4o32My8vL61VuTwap2HzGmZEjYdidhNk79nJ4jCRsZUrV0
27ekFnyS4oAnfA6Sw0CjaWjPThJsxAdBW50nfT7KgXUsTZ2x9egmOh/cpN5YV0fDQ4vZEDBgDNe2
b/YkUfKGWeWPpJBYU3GopGLP20bMS10GbI5letyXIfyKUanGjDv53JVL3+hOS/WVIG2S/1FKl8Gb
GPADXYPC/8EgM5fTpDNFKwvn3biEs7YLyDjFdCdE1VbHNEVEQ/wVAPpbH2qWIsTLoBbTOW31myrd
0Oo59LXNUtEpb9j5gQJhi1OMkc278grw+hkH8lOt56em/RaKvpVi4UpYnjCz1KPO2NXiZQweWGxF
U/SWcfQINZBlJzZ41Qck5Wy/FgI1dEYAU5LvKbTSnE7c3M0N+FUDEopiQdlgPI8oysqjXT/gW9j1
8UEpwWCmDbto7YEW4TUIWZvE5clQoO910mGqgawK2BVLmoOcw5cFf2mPw0XMdG8QiakYrjK6BnaJ
kqX7S4ocCT8Am7FW8Zpa3MvGR1UVZJNtYVutgmHkTMt4YJi8w2Vj14QfhdRNm8RavL5aR4e1m+HO
7kGGPYm6CcYfgiUAWMQF1TiCkQyHgsT6smHTZhbIoQS7BemLn3aEb4lczRLMc2+210B0YET1b7C7
wu9CnlzQjX7EijiuAWutWD/qZahzJgCiTrIr1EbEfnDLst6blAXLNF4qhbky+crU8TmfaqlRMJCX
YRtt7REtHjfk2QF8aUh5nzOc5FlylYnBbvZp9se1T0H22fwgV4HhV+/K4swfG6zuA6a+HP7G9lm9
A0rMWYoR1sPfDIG4xzPpR/VOQplY74i0hnbWvCsgl0AsQkajFat30LdyOOkgHicasuRIMDbFwD7A
Y6CfoClGHrzP9d8ZD7qsXof9CAlM/s3/3oc5cceDeZIQeLwjgB588VbTixEK/DQJjp5z36JQTNed
OrDOacC5SjxP/qHSRM3MbTKg4BFxPfwNft8kXodyCHeEv8jbBLssj4uHHiovqkP07gxP2SlpckCG
Vf1BzpKjFuDebGciVokb8eG6TSSB0W+hMRV1O0X5jWKTMbsFk3hbdSC8H0Vd0znSd24hvzQ899gj
mQegLcVCBRdHiwjbmPa9zhS6iu5w3UkVRHbMNsP2S4OMdE+8DcFyH9gzT+9T3hyMGYkoMkN76ssL
KlOz2eOImnF9vuu3+CuBrngSdSaKpke2Nx2EjNsYq7F4QiTXisE+pL7uJWcPC/w+KsGdSANUu/kF
y649ztBHIWySOMWdHQkHLgu9SJ9Ey2IWdUJEoXqMSoS6XFBonTzQLo7F12CyyuayrZpwy1lLBgMO
D6rqiPleoSKmPcjl/GrJ5WVlUuPBIsV0KXzuxXE8q6p+EhPIQHmG+WajSgqjvnqvoIREC5bSGvkD
94kUGxeZ3GFiHU2NDW3kFtlXOwDiL4ltzZB8mplnKIY3DlSSqR1ILbSLConhv2qIvJW7EemDl6YK
H7XuZZPhJYTxkJ2gjcVBTJ7BYHFdQ5xYgbr7gIDEexTL8DonFxCnq4sRiHOW66hSDJgyLerFOWb9
8xti0e6xvuChr2O/A4wcvU1sUfoPpAYd5NfUZfPUbJO1tgQRU62Y/ekOPYikunX8a0Eb1D4VgOpo
7aTnCMabSYNAifAmAxQpfnlm8V/EOHio4dH2LsZ2AniIlgGbx5rAACAaq+/Mxw5Oadqz91FncpCR
+vUsPvbdYakJ8nkXe1ftd3F8jr4DSfNWXa7E6sn4wl0DrUUwTuKFXzUpcyAFyyk+kg9t13VtC4zW
R5DnPWKrEkwMrS2bU4xGasUMrncUNIwR9jDmAbjNDgMwuA63D9K1mIk7k0wswiXzEiRCQtBdnIYw
N9CHFc16kbyx+uG/ONNEIuejO20EYZDIrBk3K4yHzUMxw6iOJZgXFerEB4vjbRfUnj6Sc9jj/x1T
z8D2y9wkR9CjOM2CLLLnig5I9sYUkR5rQz4WZnUqC+J9gvA8Y7upg6dkveQIk1q1OUc2hpK70vr1
aU6rg1kgrFex4VZkADnlKZlJqN+hL38S7nGWhX+MkNNOu5dG8DLDMBXlczpo5C9+W2ggZJasjYtQ
lhsEUyWese7AANfKKPy12OFiAycdSDVvwcYcvLkNr2qGF1MUdg0Nu7VCF8DPkUekXteFTRUdoqX1
9FJxa+ylmMuHTT0JWL2uPwjgufFHEiGWO9iS0gF9kqM/pd5AntMCuXiYFRC1BB+U9dZY4dbJMTJz
h6wGYTJ8OiRroPZ3bXhvGfRk0CZbMs3YEUaag4tafxA3cZpguCQCWRc/kjOsre+GNQsaIRwtO535
BwOYYrQj2JDzvhZ1NmZ2VyfeYvTUMJt/hqS6MGqYi77A8Ojgj1s8tjmSjLx+F/5Bhlf10o25zjhS
FbydgN93ChINCW8XqP6WMddJhlFAg9nTYKJlHOkW6OCPQb/Bkx/yeDEw8BNKstLS7B78/DgeRBmm
LjNnd1ECsmmxahY2HdIQiuyYASpZxzxn9ma0drHKxAhGM5qzEkpncdLPhaSeTVU+E+sWATQu916g
UgFmKFQ3AiSSVLwx9/KH8Tn4Tc+eAXiREJGImQ6uXqUumwgnSnvHhFQ1DGCBrjIfk0kmAJybyldg
UmA30JDVaGSBwig6EwKJz7MTR6dBKMzGcmXZmLQT4i/4PpYZWDcBlAW/A8oCFXY2UAq0efzrJcw4
iHAcKZKtQPChA1Z2mF5AjwvdqzIK1L39OcM4yEupslT/n56Uu4JIr3TvtKirU48pDcpecTsGoh/n
XxYQ6Aiv+Tg6wzx5unBTGUqXscyGlzZjp9PfyAz1J5oblRHIRGy7YffEse5jdgolMZoOSbVSZ76W
q7XpIPSQ4g2TsSu3i+jxGs1QWyZ86EQeKYLKabSrvtv+QyMEctj16be4aku2A75eHL8fi2xdBRFY
yQTPrKbJ0JDYTUaCkoWrGuweiGODZwiKbQaaoj6JNXYrzjFvrJNTVPjVGNwHiSQ65KVYGUOVDBJs
Czq7Lam6DyUiszL1V2BtRfosapRE30DH0rAAMZtLWzhSzR6lHvblNHAz4FLIjY+QpHahdW8IQsli
j3BJIw6OpvITLzII/gaq75/MY8secz//IFfVESLpBtrUfxkz5EIW/B6vILSSazba/Y/ZNUcBbiEj
ghnVGo4sA69IEJz0ujl17rrxqx89ESq5kR260vYqMXJ6GQynU/UVTMDAB0kjgCFC9wUmxVgJBQn/
icQxdYWyWwyW9lRvBL2w9QDzg1SK8e9by0+kjFEj3hAkgxueLHgoyetA68cILvU0nIfAlVDnyxYN
CW61bc8P92carEufNlfhVh47tqssyAOjdyJ6eotBG+UEyoSt2NhhXVzLuT8b8mGIe1iKxm1EP230
1VVThcOYHcsyPEe5u0Ezv1M1wcYU1QZuYuEKye5EjK350jpYtAxpDasA/ilUzOCueGaLQP/vBBS+
eL9CUKUF3BZ9kOyG6weXOGQSaY5OrRzfBkTds+Vl4E6kTjggVvErKOzGt9VAK+Hc0y2GSeiFy/kg
IfyREyKxhLNm9XcG8TdZ2pswoAIaD8lXJfVC3GjezycxmM9zbJ1Y5hQxaXcn9ZoArlvIj2hzTukM
QbvdIuPhSFGa4UWjeCM+5E5b3ySIb4aB4SdnzBhzzuSnMIQnU4PYFyt/VMtDn7E3fpryDzrpQnxl
R5IouTfVoUcD8tNNl/Idii06zsAFjK7OhzYT/QFcaGB1p3H/r2PGgweI8ceIWn3m/DBXxh3ousAd
tkqM41Pr9sDrDxkwg4znfGnuqIPF4ZEfFbbndc/Om/myGiPj0i4586/ypGOnRQB+JEa4C+EZRcDq
hOGky/WpbMivCicbu3iW3dqxuAZRdqn5iM1UPqpNbxci3gNoaU3gYG9NGYjK1BOVJl1APF3R2F2T
Yqcc1gX9pCrnXXZGiIvjNRtxh2ZcvEiEEFDOArHogXm3mu5mpupl6JetJDP/so1Q2Gdkn/YowiM7
AVe0ujWThbEiU5sSYZCycGlSwYo4B7VDOhM9sesYAGjBfmkwUyLQYEXCmpt2pCn3uZ7sY0vfJXj9
R6thsIBqj0we2bTjEPXW0hCCE9v1vhIJI2mUtb0/9C0pkQZcybo61kF8Qsl3MjukeTumhktFYIMb
Nwb9RkGxSfe0HbuODY3myt99urUm82ZOyp098cMalMc69VQGQg4Gj89QRaSm1I0XCLlXMH+osGNb
UMMSKtf6bfTrRT3XY3cG3QYrVGiry8gzpmCqRz/Zf4Ar0D40QbNlhifVOpqkQaDSzPXNNL/yiWNC
DfYq0+c605wZ6SBumK/dSOhZTXRS9F5P3fsUju/JEr1Xm3N/VGPKyCC9SDQDoiPqv6G5mxR+6B1Z
MwKCMvCPks+JlsfJU++mF5QdJnC6HgAAEawTzzW15sySoqBYn2IPCcQmAXdTNX7dv1hhw9E9oWXd
1tRQFXhpNh9pQYqAdmoL6bAMzykL/QFKFyC5sOi9DLYiNLI2JGnZh/eyHXhryeO5Y7AI7FpcLTGb
2QJfwODRwDoYHtKYvVIpIEO5VAyB+782UxwBZTRCsMbiPcZIOOwsBNoCEUzKdFwCEqe+guCv0Cp/
GUbXAtd8Bb/HnmkArqf5yr2Xk5uZVRfGgDD0S3R/yX862K2OLyeUhG3L/L2lgwbGXdToR+DU5L3m
huhXEhZEjOlZENqMpl2haBB+A/sDQdPMh/pVr+OP0gzPWn8QW9VVK98oQCOikdj0T+tC93DOQ/Fc
eFapkVpONcHwHXwrQqU+HjwNoZLE3SWJ5ziddoLco5kgdESTnVIvnX6kZIu7fdYL6FR4q5kco/Et
dxoiChURhaGB/+hZwEoZy+zeMWSV6lFHvos1BokPCphah6YgoFlnlkCYgSjjKxs5uaAqT26QI1nQ
O2wTJZIZNmyDt6A1qmfRUZvamfBRr1q4eUNv7bVF45HCxHexlzJkyTc5JoU1QUB7sW23Eao+YUEB
S/wUEvHhoJwWEpACZddDsqevoM4jvEwTD/EW28KO2mGkP4fEk9DCgCBiljnuV8hh0bKHLC7R0/S6
MHqdg+xhbaOL+RGWpW+GrMvASYbohrqTOXCikSS3RrRSrJctSjlmHKqTA6+rcyRj9btlKewrFq+F
i6SvMh+4BsGKO8Y6NC3k/0DjYEga/Qn/TOCBiA2um+yvXQHV0l+zbquZ+HIcbHj2I6v0kjE/9GiO
NmplAWT8rxybsYKYRbhVZZn1zi+zcMgmFC30Uskx7TW8lu1FE7WLWRRX/add1z0xSjkEinFWQR5g
7Rc54ZiDUV7zn3AaM6/ra3ULFCBwLtE1kxt0UwkY/8BHZLZdOiD6iNJn8ZKZygGhJW+P5CHGkCcn
MFjopSLHZgwZkmxH6bFYxV5PFDQVuYNQ922o81uvaXfUa6V4lYp3U8m8iBw5Pb9no3Kvo/gRpelD
idOHWEj3HKB2fDemnxhIX5WdpKC7yrBs5gSeP+Qgl9ikiTH/qlDs0pOEJ0uhXtbkS23ds0p1+o9r
Px6W+0JMCoUkIG4WFtoOyEHs0jVVETLBFp/e6DexR4RbQFFtwEMg262lF0+DQweUIkZYw0t5bcwz
WiIQXcg3ejqvEB8X9TBtSIQbl3nKwPD/RuxHalTvoA/fJqF6Bnpt5wxtO9cY41MzhnjyAUnxDuF7
AjzjQMxLOd04+QIldqySp5IkgRrcXOaDhFoBIbTqAw+NWNV4MKl4uQDP8dZBPUNuCWoCIulHq94y
QlF04K7jfkVhekkOYLGAijPtuZT3FhNHQH0WpZKa45mAvs/wqrY3q6Qd/QJ6KhVM/kMpfypkPT9F
q5xLpgtXenjdGv3xJ/PNdAYatEsXNn8PZuq7aWj2fAOSlzCCYJuGlFcD76d0tPKTmnzGPWN78Ntt
4eu16GeziSshgXhdHpUgAL4O8rPGqySkx+ZrR/ndU1P91MgR2vfMX8SDmX3IpOn1TNiSP5505OjD
XSHcLDmZD7blIMxr9d6/G33pWMvsmLKBIC/jwGjcucADmKnuPGsueG8uKQrexGsCaG6avFnxJBbb
EuE0U2PFg/hUf8BLENQarAcCGooGsYMF/MICZSGgiG6HHruj5AK0ZDdcwtuuUG81pravte4BEnWA
oi/fGcbt/wdtQE/lFEqJ7LnMhStTGNamBSAm+Tz2/SlnOyZz2MfQZCaA9cb4uULF9PhzwseSBeB8
avWBOszMb/pGRKjRE/qjoqLnWLG+2G3tlsn0h53Y5m6d4Cbl5Z7yzp2NBilE4xpon6cscwWHjXU2
3DTwJTXIOyF4mPmCrdu6sCVbkit2/LNg6KdUaI5fdAt+bxGTV89EydA60xbmJyFFa6lTLCQMdQxk
rGkIoa72UReWmnrXG+NKkZehHMAvxJK1SQ7hMXqTsJzQmedJwSMdoPh0JvNNfpEGxVsEktD/eArR
nsAtnLe1/QbgAY1EhYORs6aXXq2IXeHQQqTWHjH9s7ypvo1zMugX7d7J4vl/bZBUsn/r3EX1S8IK
Un24DIcJH8RiIbHT/cFajpvlIN0gcDOkO2Q14pbpM5JED+L0ATGHRN5FT3U68PRUXe0qbLoqXQQ5
uxVDESOp7I5k04i0vtlLnQgPQRgesUEpmlnX4t4V1rXL5EvSVOfDuVc0m5O5Y4c1kbQ+rAL+dkNK
JgJEVfayBUOWj4q3ykIXH1ZEBiaEtwKO1fCQgPPg9rdA3L7QzMTyqlqJ3eip0aJX0Mc+FeKeE9Fw
TaBJajBe8q1kfnBXOOYSHDSqFHQWN2tlKt+zN+W+0gVn1r8VxFEd3wGNLFt4DNWmuOz5FdhM0Qqw
o77VxDSrJEYxgKkQv7EO+2nZNNQNRDW6TfnPIIEylRN7oEkOdX+ElAp2XYiYGiJtllO8qkUBSjJk
vSVj1gfdQgqWmu+MfSQhhRLm/0LMRBlC0MzKKmboVVPZom/KIR4QuOA3TQipz7zkhXgN8/YW7ybE
2chvvDY9LzRkEQpZdOQw5pqwP9SG6td1dMpVtFTqBGdup31rVQgzNbwt5XyrndaUkfubZ6nli0Nc
kMaDPJwkSuVON/ch5WBqApdltU3ex3yRFJFQxRlXg0KANEUiHPywqDyV5fMUpF6UxtgD8BiT8pWv
Zv+yclsLYUKsovruHLhPG52qGsUGDUSzr3L0yr/Tyg+2q0Cy64YgErJbkqlDRYuBJ4vRSEibOWY6
hop3Ul/NmfKkxdaZdo7JHrNtqEnZY3bsMRUi08PZnVXRjfmqmsWdXBI56AjCkiTFWjoo8lduykA8
0kMFzyRMe4DeJAmQ7IuWEJqJGeluWBxzQgYbYjNXoDbBXO10DihIw6MavuJpwERXu4KJkuS4nFed
IrNjnQQHstR6vCvpanJFEYMpdeJpSI7I8o78BOG+d6Xlc0mHiaMA8LaKwIvBnYpj5QZ7icyKeUca
RtevcuOUFJeDRPJDQtzDrH0rSO4AfIo32czPEJqWW6uZuxLclPVJ5Pc0Ox1DDAPWdcQxV5qufjG2
A49zEKw0aLSPDHCYMmufMi8OZLGUmX4y/vYWpPDfwI6oNeUOx49eYH809jmqNT7gPQJG7i+nx5Mm
fBFoO9QwOLHs/Eh3A+d+y2wu3mq7npNJ2ZSNcgB3qaCoKm9r4p8hMxGH8sh0M3RXa3K6QVavDPnB
jFJ/lAn9g9yRH2c0PpHixFtpuhdEDMpK6huz4LfrJnIejkF0lX/Fq8rqsvLR25Ikh7HHG4mCJpCc
gwQWO6RLLIqZ0LryBdMo5IByq3Wo0VWFAUziRqxkubA02Ev6pftDK4nmZBGEF0RBN7nxYhGdsu7n
Rc43YKDtvklO23JP/0GtXNTpoq4JBkP3VRJlk0vuOFbAl167WffCEpUwVLAcBaACb1Rcu3loNeHL
QK896ilBqIVD0zKMnB4IJOSWyB5kzVA02OZsmbW08xMH9qsBCdXqxEdoJtxxKSsW7Eod1KqaKD0Z
f3zzPaAmnqBqZmhrnlLLTdVsGAfHk3LQAgaOtoZZh6AGOv1JQW2jKJdhsi74amGQ6JjUyyx+Zpr8
mqnpK6vqlmgAzieoEl2D4+1GqHFt2BZ2EDR2Z/UhS8CVGYUDO49n9USEyFlOUP7OyX7MiqtkqddJ
QNpCRkXUoHmrbutWVHwfxOhd6b9nGmFzSV7QVWtG9oJWEKNud83F4gx1ZqqcGQ70aJCEN0O5Egav
VREA6MZhsHpfCgxfdEkEazIMXtpbmml2nFLpzNodi9OdKAldvhQxcIapuNBfn42roGymhu0JusAO
MjC9tguZCxlTYetYKjupIpGI+2zcmOuqYrZDcVP7JnT4+Bg5pFGo50kJryCoI3E4x0twi3aTGDqj
6jax5YVzeoii5MB86jCwWo8EquBA8MJ9/x2k9St6LcMQrlmprFTdO6jTGHTWGwa1GXB/Al0GeMIa
L3SHApyL6jZOifVEpAw44NDxzWYmxHTLjDLAqCqtp32gk+aR0vdjBMeihqqP2dVrEo0YTMKepBBh
NuGBKrofp2ZW/dSoLGSZlyfx6zdCX+LyquN1k7UAG6t6FO92kquHqY89y5VPdb5ZRNObHYUwodgp
3pfHkifnGBPCWyUXz3A2X6YE3ubGWNNQ5C1ZTLtOWJf/JDIyT9668hCf8szyOQchrmCUyb8S/lcc
/R4mP9g51no7zQsBaeuQPt4EhtuaIu+e0mqv5+eKJiChtVh2PWdKA8OhN99qgAFM6diuFwj8xfpb
I7IMZgp7ZhEvLErfL9AYTb4td9axRcDWb39zxCmoLe4kNp5wB2oK/nsSgl4ZgQF5DKOdAlZNtzap
qO4X+aMLmBTFVMU9yQB8DWm29n+ljs/HEBzU+o6C7xiDgWOqxEkuuHmZtenqvshJ3AiB4BpoF7KR
mzrZhbpm857a2j+05kzeYikHLGgQLl7e8PAzvVIe6SNPpode85ws0msBUQcJCPeBqkaskAj3Zj8+
+sEZtjMIuIBeBGEUKQ2aNNDK7wQS3Ys03S+ttUu2CU/WQFRpXO0sFOENxiFh7/+q5wVss4XHpmxG
dxAgixA8xocNhHESn0SCbkcinVQSUBBo/evWlA5Fd5sfyxx9EiEfA0fgrJibGVGliO51OJjqnjEJ
3njbaN5D60GzYuebYT+wYYfltevsU8WcvsvjbWx+6kN+TdPgauXjTTNR0BiVu4roQ8vTQt37K07E
7Ti1kjuj2/MbTzARs2k2ssEV4UErderO2KVuHT6rMKmAn7+N8FFjnqMxgsG/UsgQ4PKG6ozUx5ve
PQWSmHp07vwqK/E398NifSAAWakjGrqdkU+HcZp93IngafrEGX7qnczVygAZOReJmsxF88JB6BCw
02CRJKQ4RG1xKI6lXh9HrT4uSnbUCaSZF6KsVIyHnS9pESdHLpKRGEGfMQ1bic+5SIYAd/O32SGm
6C6B2G0UM3Y0r46msyH6NUED8bXgnx5CMLeNb5L/lb5VEkjMVwmcda1Em+5PzYnmHgY/Iwxn5Hhd
YGIpEfVshy1et9x4zfFVYm/E6CW8qlitjc9uOZWyvtH5XanWSVf1a2Kdp6Z2pVrCB4RLFWExkp0o
q7x+xNPSj57KV3ZO2+YpqoQKNXbSH2dCVH6tkgV7JbI6eJTSFe869YXX9ww4EPUu6ZMd+ouBJrgb
L+Vvqv4lKYbPzJ0G8n95fRQUEQqORcEZUtYG1XAjSOiqxtkFE6jMa4ngUMeCDzUSyZX8AzGMYQCf
YL0bdMO1WugpZfZuDPTo26btHeLoHbVWnBlnWPIg6WNQ4zveaMPqX8lyfGaG+aQslqqPAhtGOzSn
sFO5h8wnOBXYP2xJATn6RrU8Qx5WcSMjd1gg5KSnYpAYDHBumvOD9IUSVX4oXzlT2XMagvRuJpvh
WzAqr5ZjD7zyIn9ZwbZUIgj98s6cnPu4MKgLGRRBI0QfUo2+cCcKiLKH1+Q7HN2O7AvVwBEwYWBh
4NvZWrCdAUetLMM3/lxOzvdoL1Uw51Iy62b5qFQkU/aLTxwB2qa4P0q15UPj0AAyVpY/jmQRADbe
hTLJQGnoo0NgDcOxtuV79uTDw20TtjIkAvVD/gi7SweIbkMS0CY+yfg4lOhRA2+mpsefwTiVQL2U
JFScYuN2jK/WDn8us2mKrHll3aFlbVBmFfspN9lA7iqZ1vBDxhA0fOgCM2DKaBJRggRCeuYmVJRT
uRBOD5iRBRApoXu0MpNa7WOTBXXBwr6Dw2UP2iFk1V+ShWcQfjKQi003loIOtL4w1KvYaSFIFwjL
+g8VnJlu94O/GnwYAjK5tIqVrQ1z+oanFSiIAfvNH4UefovmxU7zloz6pa/0M2pXA8flyKVZ9w17
KkctSLNd5H1NX+f2Bkd3ciJ/xG4Zi08ozaQF1nLCfJkTboFSap1ggdDogzTDP4ypdVWiDJDB8Muf
gmU43g3Sqz4zBvgYc0lSFqX4wFPVcdzWSFw3V4IJuMp7n5KY7IXJaL3lu+ljqC+EELz2QfCCT/GF
xjVIHuG/1gKQENzzjmRDkdJVka6q/MY8wjZIZLFSkObMVsaP66jOZ6YxwLrdIPmJbLlPz3JuneJh
PsVtejKofzCf6kbBXM3OdeTxITnq6XvUbbqOpMm1LWHnEPxqQsz/10znyvjJk4IrBAoNsCeaxUYM
9xkftKbdfli5L/qHEt9G8pZSxGwgJaLvGAoACK0QisUUvWRkJ2rQvQ8yyMduU/+IXjsldq2/1ujP
0Szv5AfLWQEExfX/ODqPXbeRLYp+EQHmMFUiRZGKN3pCOBZzzl/fiz1o4MH285UlseqEvdfm3cic
P903mepK/OaAC2GWAzqobJ8k7vxc7r8ToOUDXCNUAvwWvwiAmL+NiARM5/zx/Z1ItHlcfdO2znKL
U2kNt40ya/OJWZ92nWvlXJqKZ05f29BbPyBKcXRf3xH9aIb67p5bu5yYt/TLVCkH9Z6L1aEd693f
d/vQzOq1KNpw+gYpjhlsS4Od2b3uSoxO7wjwKRtgTWb/yq53jVD6GyniNu7vWaEexz3zyaj50sBt
7sQ5W9D/pV5OEBV+7436qiXoC8b3GHsIIS0SAraWMoajOhBvaUdA6myGaiShEYtClO17BDU75Z9c
7VKlf7cW8yAGLDjUlnsxy+/RF8HAI5Z8TIIFjgwmRczTfg8YnC3oLI5KfG6NQfRrgX9qL6fxONMg
zEN8Z0zN94kY509zZllo7myyeu0dp/GczHclne8adwITYYecK52cq8+dwQXEdnnUrpF4KvCzlOi4
qSAwbOhRv5NTlslHFlRUcoH8e9FapOkr7BLdk3PJQ9S+xY1lu29MZpKfzxz/PvJVZyVj9hd2cI9Z
wuY25O5MEAB9qywsc5nBIctKsOAENdJcIbWzFwcLuZSXJwp6RXp0a+FVi4KYQf5/9jTETtBGX0hL
ThbGQWswGd+VDglpDZ/E2p86dO2uvpB1DhWbs0xGBWId0Yyxj+h+E0EgP6wGdRNCdKQSCHQCDvS2
8jZSLj0e9VoiW7DwP+iiPWbB+V0h6CnX848qSj9zB8I9YI31onwmsvm2TOl7enpKyfAAyV8qxVMg
WEmYBzCKzwKsVolevQ3GXcdQ0xDwWuyRDTLWKrRX02ZPTBGZXQLvB0rOkDZHdU5IFZsahCnYWlTY
rmPnZ8VR0bDbMhxHj5QbMJET9PNjxHKQLQEebkO/D9XdWCAkr9pFtlDeLiw31LeSC7oR81Gjp5P3
6GEebfSDAQ/6Tk3d62GcBBBeDxnvUyE/HEsOc/Ek41Cr46Do1X1NggUznIVcRQ3RXLHZdeaniOWX
2dKX7gs7ewCTR2PK6Glfxj+zyXQnDDwH0AUDa/RpXEM252wp5c3eFyDjnfL+0WfWnQqp5L3Jn/Vb
VTnEi6MmxZO9GMxVAAH1+F0SWIqcwATHG/qRx5JjqMigzIzm0WzRdO3Pc6mBetizrjts/9ECXR09
upUwU8DBGwqza+tk0/cNgCSt5DS99xGRveS4Sc4UwumfQBcpkLuaIlSTkfzUJXQaOVy1aj+IDOdb
H8raq01bL2L7LwVNtpIhxMZIqy/GM94klNJO/c7mLYnrwJWVMuA9QfVCSpFd2LFr0Xvb2e/JpLxb
WfyevZNTdka4cBTtj5orb8hxMILSRyFHU2iSxIYZl0ytUONHj+q7Oe1XdSKyPgkXJybVxMCZLMBh
EN6iqshmGLAzftopz7m7qn/Qbi4FC06kWfCJpA/0ZZvIJ6IPRlsCY3xgCxTDlHII1IbBfYTdRT6O
enPeJy7IGJQcNI2arBDCAzLCfVEP/nWoohj9DJIICQu4r5p6W3S+iQK11HGmRU8tV4zf0l434pec
2Y/EGu9J5FwzXryBWsoip0QQGU6eAMPdz5ySA56wzfDDTX/1DKfcZ2cbiJDIcQ2zdbggmlLYRW0K
SOrwUBwnZGqO2A3Ss9YRtIC+3+dVcaX8k4vFl8bGH+yEIB7lXP9io00CgXNF1vbQEZ/o9FkUebfM
ZEoWpEQikRfkz8+I9yb+x51F1dGjujKFeo5x5t1AJQ2DfmodvjPhvcccWSAOLDbjCX5vebk2HIDK
gvNlNuAMiDPNaEOCQQ3lqJO1QzwSW67Ylyk+9h89WwqRyi7JFGwiRzaRhtBdsc6uxOpEp90Hn2Eg
CkwotLPJm4XwYge/Trm3/hFKfBs76ZoLGtXT0j1S8t3vtWO/cAhpSfyQTftJ7ttTJIefaPtWOblS
qjpMPls94PMN8pbqkzUDdx9pXalBYNRG7HJOCkkgVavvEr4DuGtoy1qYyuMOLQ11bqq1LjJ5rh7S
jMGjmt9T6jYrSR8j7QYkKw+xkEiIThm+TSqbiELeJr55iJ4VrCwlRsmPnNgClCVVn1YO92GSj4N6
BRldrNl5MP5PfmJcEkzWmWRKB3ahfSnXs9NqhH4CMCiNtxXTojNaHyYNLbj6KgbrAOIhW+JDRZcz
s+J264+20D2W5C614N/S+oYgZGIKHoOBVDihHNCPxdRnRoYA+Ac+qzBnCB9zSpDsh9dEv831cB90
jCE50YzvarxcKrdeWXlPED9y9G2W4dYzEWwI3kGysaEEP3rZDfH8hJzFKc8FEDRNQmLqCq6MjtOC
HKgzrySwT4LdRUZ0wyozcf4RxgAfDA8LI1NzDyWBV1miB0l/UTx7XTW6aKq3wpUETsjaGQFD/Biv
O/GN/T+MaoqyF7t2Xya+dP4kxShuUcLOrgYasbc1yA+nYWGzCOoGqz1Gni1XekfihqYNT4LmsIP4
wDwFXoGK7F602zPqS7nXDhZ4x2ms4bay58H9JEN8uCsutZoV0qzw862QHfsPohHBLcKQ06G/5OYA
sgPodg4iV3HzjwS7Tf5ROEiJfJtBAuHm6J+yRzXZ2B1OplBuJhHfRb5AtRL3lhbakImbUtZjFs+3
Rs6R74zXiB1Ccm/l9JZh84Rgm5GKWHt3DV26UfKw12CaM6+JIk9+qUWJlx+TnOHDTDiaEyaLzoDg
34DykzYpZ8pWsf2HFcr0rEetvuU0qCvAQOeRnTHp7vDyip439cuxxYPb50GU0yNaThrx4Qvruzzt
GPA7ByH9zBBhyiYZonN6rvF2FZHKrINp/aEfFdeq/2mFRRJeHLSW5P/snyP6rYXdiDH0XLWQG0fM
0sMLoO7RqRGeGMsRqpWZn5k1nvOi8IGs+tUoLn3M/GT18mS5RIV5oVDKtYNq/igjnGyO5BmJ4+2d
ba26Y+c6brF7hq/lC3p0MJPwEbN5+03A7tT6k+xiBvcGAF9QIFjUCSS5Dqzz9ZV/SQN2cftmgiNc
ml8T5a3usB9mWtwd1YdcrKGJaxYqN4znW6c8Ft8gEuBddz9UpvJmTzoB4m3mSQHlx8159Yc5V9m/
FRiNRh9vgN9I9+nfyHhCmsJZzq5yolwNo9nxRWL3vZAOvkLyXacpIAA7Z8WhM1DzZ78XMFh3JE8N
WeVv3CKnaW7FYt1kVB9TOt5Xilm9zn2LBcbgzyzq249ukd8dqX7OtuE71JHpBc7uyV7HU1yS61Ha
R6inKF1bjUQYKUeZXIYEcJEdJfH7Snz6Kx2XqPDmTndtogxp09FggSWpP9PswV2/H5ofCeddI4Z9
vym16Re5yDUSSgws9C7E2Hf8ue+Fq48hl9/ZmpSzQVuegHniYUO2nEEZRQXExPhkiJ3cZU/zrGpX
VL04Mmw7uzxjeUd1v6YN87jVRUIIlvRE9bhSjUferlKHsEydCw4G40H7hQ9DABpTEfmPEdTAEfrb
nkntposn39civmZaOJMxJBLlXum/ZT5etO4jhIEZNDkJ9rRPxnJ2OuIjep82QgM92KqE2c57lO2s
gRC0FwjaVXTXaLNQXBLTO1xLWXJbgirG5dZBbTdr+cLMd3SuowiT/aBwksCWVKtHCT6hqrZmu+s4
v78AsxBA2y3dKbJAnfBaQIZytlhoPTBgN1BVzrN52LLcdNSx8u33xqZlRMyfSWvJZ/Ycmq8awd9Y
xSQ9U7vUoJ4wjNTINJIKBSKEajKUkQJ3KsqUX8gRz3nc3007eXDsPb63mIhrjy4Y8c8xFstNwNG3
8Hx2+VUvy2vfFee2eBW2HhpiCtVahEMxBuOMDA6WHZLJBp+sqEgVjxlHn7rRU83lJZtBQlotuXnc
rBmfJsMYo+CBdHNVB+OaeHYwIfbDiqoX52isPRz0SDcnt/baKYhOf5UKYysK5DJG67xl1MG7YlsM
PbsCYPWtoLA52yz4+LaSKxTn5T56Q92/SEOoER6G+C9CyFtTND7tBqQNc6ZEucQzA3V2minApTTA
u3CRvxsNfW98X4TGfYdshEmmjRN5H5FqiyDRGmNA5Pj4q7AF8+c54L1QItVbIJhMLCZ2L/jVKPpN
aEKEAKVoslfzYCrk/5WYPKi+0vSeAxHoEbAgPUHnYaGJyE8Fao8BaGMHb1LgXhwJd8j+l87U1Pxu
NU6M6Q7JDLO4DyxjcdufbkVoRor17ffYPlGsfA/mO5UtKqdOX1knn/A7HAs9P9G8I1nC4kvcjyN0
r4IvYeFJGw7Ed+cEpHkzHnJHH1l9s7rWiF9kkjbLy5nkukNeNDuD5G65ByAub7uN27xj7shi2pVk
vLffGYN8AVs0m32JiFcrYWCyHKT41vKsbhTaFabLtJlceJrYm6Pxq3+AuIVG3teUvGgRg7V+cWpG
5pEnjpgqJnFdGTjORXmaKgNN4O/JnotvTKXTyDcJRVemkgWEkwSufDV+xhTwkIqzbAkQMUHj7Xh3
wUi4K4dyRYIN/KL2n50ZZ/JPdjVeOLkZfCtBs14avk2eGPJorHjo1Q+y3Z14l8u8Y3KBtlIT5/yZ
/sRsBFsL8Sai+FYod5TcdxTJxsmQePQMPRximPTOfKhRSiOeymiddf3EXxLDOYw6GIf1KYZ61aKd
LZsVieW+WC46CrSWqXe6KB76RvRflKKMLVuA1A1LpSJh4+SuK+KK4pcyR7cuBYoilUDR5xvJx85y
4/AaL1lW3SNnujkM5JNmCbdODOhB1IWm5VwJyA1GKXWNow0umlgCljrIzRSLuv5gkM1WHYnTxiBC
bggNkbeioRMI/d3cSo7akz3flc8k21csZSr1k4GY+caUO0UiBr+h9VzRM368Gyz6wdlr+ZGgZzwU
fU8A5Lhc7tWXy7G50lrzPKxMHNTXpgeQIk9JesIl+47P7cTxq6XdpdWlCzBBVm/TJ4rhHjUr5W9f
itM0kFp+UgvzE4HsV68aXxDSv4buHNfya23WTz2Tb9r8XsjJe4lBtDybxhByW9EFDbBmS1aOlsG8
xKhhax0L5YTctM9YIMKJgFWUZw2xnLNbkbMJlvTEsYt43G2ALu0k+5MpkTycY0bFBYG7/EOjk4bl
X0Juyh3jAHozfvBOQpvXR5ZThTeNb+1KO6lv5B+c+Fe+0n170f/oUsw/kDoeQHJHOVIdtf5PdOKs
dHhLBTc4CsYVydsyHAEObVnw/K+U4bdKFqzKcLLGZILyIUOKw47lRPoMwkh+2dopdnL626gqo+cL
OFwbZe9PrOJsxI7LnwEEn2HKJ0Th1NXTGCJuKAgGgowaa++2FKMbMqmSLiMS9Ji+J8YqkdL3wHY5
FWC29EBz0qDN2atJ7Ely6G27NZqunW6gESOOKtcCDDoZymca53FPaRczXTbHF0OmkTdrCaXywzSK
kBHmNQtMIr9+I9mZaL+JF8fni7RQxbXWtB6icBy4pFmTTjCjzrZ7+aPt4+fITGKvsK0YbaJwduhH
Qvw/RqY+ce2jeLQHKG/IIn/GyfrZKNVXjQDzQSTTqwDejGToVDqor2YQSn0NUJG2j5kdVyNrf+x5
PNhDbN3tbL1jTrub2TvsRZ+AFZxcCsO4Qhih2YmQwL9LUUc+HT8DP4jo9ZdtEszL1K84xLrO7pvm
XbT42YgcRdAgLbzx6onoUrRe/XXM12tymCzQ3Oniok2FhTyRpNWx92xc50xWAJH310HPvu3hjqPn
OVjml5WLL8mJPmpjerf15ZbSg346JGVknwfrD/tCkrdrGrtIBh2EJHjVnmJQXkPrTgLhooFh9nVQ
Zt0vFcuv5MkjgSVusJcmBjhZy08H3W8ZI+DD9IfLUNpXOy2u9lSHXcLwOm5Y0zYXmcrR6Rdaueo4
MFxhHztpIK65TMYzS7ePGLecKuID2XOZrtxrJSaTB6/jjt3fYSaEAfK8BhiUsntmLxLDQfsxqN6C
96tHQBhpJ+3PYPgzB2JqHWOy7hXOLYqbo1aFCcURVg9H/lc6dLLcrXLNXpRMPxbJmLJW6KId1Kti
h1Ejq6IAUmHYW571nYbT5gBQWjeJDhE2pHGVPf2pAVCxx93Sz97PeS8jpEJ7gv5lpPltk0Nlv0dM
fUdOVHDxnp7Agc97D14CGAgcIHBkHHCNU3o2U+a65BjgMrG0b9laD6oy8AeBOjj7ZV0CubAuybIF
+sAgfbvOPXjKSAtGhSI4M25bQDtdZJocpIaI313zMuXy/y9Qn48MyklimBl3YmlcGg56FTsjtn2l
0tzJk9dDxPyg4j955CspNHKGlvMabTJ65rj0davlgVOcjJAhSxghUc6V+CI5fyosnH9kRvoDagu5
gAhAWIwdY9JhCFr5iGAvVUdHw1IXWvm3IDqDJDpChwMAH7SUbrnBBjRvQhyh86kB9U8jHZnV4Y/N
ds0BXs2XGagukcs4zW56dVQIfOEoXtgP3vv+MI5YB5wnS2Z6NyJLTFpC+58YRFBcsLXl8oDZM2JM
5tZKMMItYDILSlaLf/Dvp/gTLNEqEl1QcxRL5+vFRVEdP1N4CH+MKEZwCAyM6cxfCXy7+HzhF+Kz
raJsqlklI+UjjslZHpYqXk6iPQBp5FXyzjyXF60zAXxv2xlhiRtRh5iYRMd7ZuIeU17zKHsjGMma
SK2dgRc7xmjU44/OwbxG59K+9dQokBoYRBtccPK/nmslYY42RMDb5hN/qa4PZzDNPigM4AhYNkHe
LkeT2mUk3izP2o8SrsRy1OAFiNzwS3jEGhnbWBkgdmYrgb+MQmPNhvrGbrXjwdbDatEY12IQUL16
PAIaucrtJeZeIZVXswtP1hRXvmLxuQxc01m7K0ge7rHJrKE9LdgFDhvpsf+SkqOVQRPESkPtu+Ko
2MKjaVMlGiESNzjcRqYfLVw6gu/PGsoxycJzz9R8J1jf/Fwn9BrUniOZkRjKDivy+1Ajp5ASEiXO
gLy0RV5aA40fdkAJ4vp4oclg03eu8eOjBUmr97ZuXPOIApXRkM3IFc2/TTkOBXK96xalkg94DmC8
B2jF6kN0MiPx8Q1xv21DZM1tBWH3tKbY46nftboSzjeJXsPm/hbGJqiA/psPfsuKjkaYbzIR1hS6
cnWtRH4XC4mE621gIgwKI85KlzwOjh6OnTk7RaibE3r2GlkkcSThvN7jFo6FTECf3y27BEoDMDhj
y5vc2Q910AIiJELcOZvmSGHNgtMCiu6IAKpL9xSppPYum9/DU5CGtCZlP6IfrEOH+V5x/C71FaXo
QlwGYIqUoMD0kMgI4yjZQZjT5QriM8CIQvvCJ9lGKOK5fRJ3ZvxJ8obCAsksrwShYBir9grSRD57
i4zHFFs0BG9EywiZhc5cTFt8SwM5f+swDcSDHaziOCc0tEV6BzGkKj6v/CD7cjERWHWUTK9RykPG
IHBBm6B4uup4FuRpjJvnxqAHPCXCxrhmBT097afW3nShsOJXoULvCuJeVGX09Xq8rBhmkcraoVV0
bgzSTsIBY9uvPIN5NVpvc89Ph2hnTfIHi5kBYhA5fi+VmoUl+F5Mf/9NlyzPzpipqf5+KQwsjaHz
yrhkbhp7PDizFVgsoqKj8a11DekhlDlUiPl4VjnHtPtolYABuD0UUgDoN5RXKw7GYcTuxSUFHNO5
qAhnq/k2Rkhs8R4yKuplINmcKbx2PZ5cqnUNvEIKCE/AhyNdzAXy9SypDkdGUiSfKNxtEqEcKU8w
mlQbOcxqnFTmlklza5gVbMlsA1zcabe1LK3fgilHEx2jmS3QBNmdQDqnnhfj0n9lQMWc0J4Jx6ku
IkmD8VR8CmR67GpOlj7dVq46aR2gtWB6UzghmRB0yk7BRUW7xNss0geJTcQweE6YAobsNLZXo0GZ
zHTaGYIWYhfJUs78ZL/1wloUq34C1WwaKJN17oWxvGBOvSxaA/rrd24RFrFwVhfyH3MkQArLSyvo
KwdQjiYSTX38XHLSjm1GOoK7m5XPKTKkk36LCE/JfHl6kX5oRxCCG0ZLSKAJh5Ak0y0d828Wxxhq
kNOvHrVzS1ECO/aIuK7Fgr+peOsUgY2jIwI+z8A6muXeoRxmO/a7scabViM36WD31BVDVjjXVbpu
XI97LaEjg3Te/IaoMY2X2rkvN4OWJZ6WU9qepCQPSbNHpHzS0FmhGAKMNRs3UA93qP37e05XZD6g
yiPl2fg1CsLa7jjp0gHxhOmAgGIZn2kI4yl3SdLNAsKuZbbrmzqDmnz5I/ANcoCTcYzJAnOMvtZu
QQNCegmiZ1MzCVLAsA/4CfapBjsB46mjHvLLZJdBuY24VAnTD4kvAm2EI7g/ELkj5h4/E745WrjQ
REslZJN0wLTFSovqvOd+1VLF3aX/Yo52SvbWuRPwzNs3iAPkARkhrczcy7D2hMcS4LD1PkxtWciU
gLrXGuZyEOt1UCKA2mzAk6yTqNRc46ta7ywTq+ifhJcas4swYOiQ6Zqse1QREp9A76OnUFqmPNmQ
3UgrdjSWPCUhTXskXjOARmBX56A3id8Z2OntOuPXoj0HDOzqi+IFCEuGOUmrtFOlZm7M4+f80Hcm
79Py+7fKJlkpvDtfNeUTZ8RczLAiYfRRkyLnVuET87rsKy5yD0JLwahGltQHkE056kOnzK+q7Wao
82AZikzyEkFjuEICAItnvubWDFeExLBOYAdYO/Q9OKLMYGcDhB2q0aUpLpd9DBhGaZ9JwS4fjwC0
KQxqesJCDSre1WpFkJkemBLmJ58qHg24s6vr8D2VmPaJ6EJ6aEBe2Pwc+/cBAxS8KYuuekRsxfxj
bjM0hf0xon/qwNY27MfBA2H+Z9DOeelmQZL+mP3ud9/iOiNmjh4VXbhA6Vg37X5WEUeyEgVFaE33
eV//w2ag39iZ1edIHKxQI8ASQupQ3OykvGcDvBMCE5QuZkCSYvmabH6C4zJka9iWbIyAN5ijjDEj
PDoYTDlusWPDmI/D1EpxtRpnQnrw3eVn8e38s1ErxeLU5unNLIEG1BYxUiijstIfrdFNHF+L6G7Y
o8nbgdn9U8utrg2lD5Ctk186h7l5dYZ6NDDMMY0+VlydAveVGaiWc2IAJSWY6gA0EaymWRICoXcL
tW4Vf6gEcgDqiCbE2fwfezRdJF7uSB6I2SrPGGpIsIxHYh9ZtWTkjeswfBta4KpxK8GHMxwZYfIL
hOhIqYld7Ywvf/mVsahFYEO5khr+krPLn39VwJnYRaGhwWmUP1UUT9tjSsVInz9FP2Ii2o2BTcVR
tcOsKnfO1PlsdC4deKki+tGMLz7wa08Lr22U4GX3GcvVvkMTZOJYRMHAp7/hAk53B80kIxcbe+GK
e8DVTW7hZTdRQMMvRcgD8Q9mRHcyeLZMHiLtSFIyUlP4ZYw06Efl1Non8tfMPABYD8Tyr5Es93ww
T0NcB2ZpHTtU66PuJn8bjCmjlB2dpyoZpEqODVrB9I3R6IRYdEYfIJmPhEUgDT+LMzzzdhXokcc6
kcEXo9wukw+GRr9VZGHB+nWAFsGsKUUChd4sx7oo2Rjp5xlrJJjktatpPNHHhgVOsGRzgmHlxJTB
Eh9nPKjS2fnMGWgO6JBp+y/C3BtQXYzmU9gxRIH+iuIEc/d5naHXzj5iu2290ZLSbM2PHjrw8sQR
eS5QNgKHS6N5b/HZihFVJ9tLBGa85Urlww69sxQ8s9ZaEWZGdqgNTaC+qVSYFjUvZ/56JaGT9i2n
wWXLDubygJn1MD8I6TmwnFsJLhIdw8HdhIPxmUx7tKG+RmWuY/Tr7j0hH8DuN1/NpNH34ABpoJzR
aTg8/9YIHWvFyg0VgWaHoHtVYJ3EoCf2M3PfarmidaIrmQ5z5jzKtHw5w898NGmeE3YoPsplm31z
LAtAktYBcAMeDFYXNlQIepjhXJXquViv/fDOMHmmFpRbllUdGATZZ3UiYI1A266BpxKOZCfES4rQ
YAsqswONXi22jQr1Rlzhvyida9x8kNl9LuxfBU67nJ2VeVngxBI+BWzZJgrMuGQNMmhXkfCwWbib
Tr9a9Fo7QjLViYZkr0gse5fvvooPpyVU5h4UjHItT4ZTvGkRL3NdPxw8Clm7BouhfpaO85maBaup
9toJ6UOXdsQuMIA0wT9Pkwdrweu96Ls01ctoMBwke9wGnGTuCtIYtaF4MzLtqSts79AKFBmOpsl9
/rXtD5tRx6SMwd/oTwneF5oA5YpzgqTJh2Yeoj8yHvNIKR/xL6y5Di2JdkWpaa9n8499WAAPsMBN
WQN3x4UtgjzwPY0vImO1SCS1fo/OcRofGHc5BeCO3Swh0Jr/sOE8S+zSLAwV0UF6EkDmVRRnyd/+
19rEn9kUvauoIzUsFgy2n1CtWGmsyTmCRKKpPkx3hAf4TJdjzxBH+mlt24u2NE+/9TcWLOip9jlf
rXojrUDqwQdWZ8pxwAemo6u0wvQDgh9jItmH14SN5VyyFivRvgm2CQ+mlq+p2s3/8OAhUxv9pT1U
Z/v3oNpPO48vmMeJQ56e8ew8gJW2+QtMNid4txdvzsOojIvBDsRZSMgZNYb+vxEJNjzpAr4llsxc
a19RL+PAXcbsMperv0aktGkzymtfTzS0umh08oYVZO7iALZYfJoM+mz4bvbEKMEI55TEoZShXrct
OqWwk40QxnmEhUF7qYxpx1JcCj4FlYSysZ+PS/VeaRKJpL2X7beBdzKOQcVgczuP8PAPJlEAmyjJ
Y2NAO6ivSrBQOkRxeQ327Mz2y1cOCy4+KCvUYVijxT9dg+t13BMQEkzI1Na987DBcCynKkgQLirN
r3jo3amKNh2Y1yT2DvdpVO4ytoYLi0AufRkjVWJ6fbruR+3H2k6MPHjx8kNq1P1ym8mV7Tj+NfjH
7fuWIVwtRCmaLWi5iZ4HxBxkzVT5xSVWPYiu22XHeSruCUIF9pcPWc2e4ogkv7onjy6fHtV+CpsV
vTskTl3JrgB4pV4CELRbR/0NPBgywFyZSGimtZ7J8m70HbSlAp8yrAAzZhaAQmBCT+uhXyMDMFCK
+WqK6qroeAKTIjRYv5i1fiFfYq/BdUQgIrI7KUlXvpNm0Z8hC/viXLBAu63EbdSn1MCtR/0YG9UF
sUKvkYymECkePWWwlTutbl9J/GwscZvhxnZaIEQZTpkSKmkU9gaXRvLOJO/YFtnBsMgsz0xqAxbY
OWfOkN8lV/xZgB1OAUyhDYdE7vxjXimYcZ0Xne0ZhoNheGBQz6oNqnh8JU6o73pK6MS38JA7j42P
bFg4Bxw3IfBizEkOksK60j1pVLxacAQ5KOsShOG12EXEs6jsZKo8KOvWldHzWJVyMjWCvNaflJxR
aj3sF15LxWHJgNYbG/FgH3qQ0pXNJKa/Oy10pgRgiBTdSxE/NtLOWt2iNL6Rd35t8/pa6t8ls8nG
TEMpbwIjXi/acRpY21sVSD9mBR0AtAJ1vT2cRpu/RkUkfVhkZFOANKkooiRFHIhL6NDwdSxoMCw8
d3YTs3tkw44U4Dd8sqClg6UMdxLDp/YKs0HZrQwP5SoczQr5A2JQUlGxIJJnD5uZ8AJZzBdJP+lm
8hgWxB7k49btSd0UuQisP5Cbi+FN1aVg66Iqk7dd+VhzIu5/SOyqC7cw2UXmB7NniW3Ydw2sphTk
Dt0hdxvE9kr8HBOoGIKe/GJWzMOsjPWTFSZaFSCpQT1AuXNES5A0XwP0dKf7SeR2CzpGC9GYo/Uu
qTCm7ESYmW8OGuHLCoRgZk+Kr1NQDzrxeXzN4qu96X9ejNJD2PsqGa4JYPtZhOPaoxaY/gdlN/Gm
p5LB82JOhhaUJvvGKt9ayX5J7lY/em08oYVjqr/BdlYOhL1k2hdTKy9z1vtjsZyrbweFoW5t6XYk
ZqWSL/V1sL6PKnKsKg5txQpHhxTICLX5X4OdSTeIS4kBUWh+HaIIlRufFs7FZJV1xF2AOEqi4q2u
n8rY37pKJwoPY0crvhZvasyHUeqPLDLuk+dM6d6BdaUnzR0Y8C1f1ast8zifVwZ3gHxs60Rej9Lx
rdEpX4Tp5eqyb4FrdDUuZdIKENYD0STilGR2iZxU9PrdvjDCCchEYuheRBqVZEERctQbT8fNZBma
ETerIvSXZj/pncuYK5fh0jsfNcarUdChgviMzA1h6Oyt8qep4INltSAmJZRnJSwJlxRTepDhv6s7
NXcYR2PHI10G1dm2bWOnHlNSMqaQt4rdDhUVTqMshQjEpSwiTbTGLKuTG8lgikYn9VuKcR3X7rqU
Hgh9QTXUHkHqF63MdY71aYccERQmA3O6c/U15MM1Uhj5onGuAK6rJGHp6NpMWlnp8En1wSBVZu6i
20jy47A0q1CYSpBebUjp5DPLXIS6/cwAONRR2PXaIy+NeysZN5ThVyevQ4QDLVbJhug0dPEuCmHg
HlWnHTqs6Qp7xeiz9ttK+HJtEh057vQ8P8Kh5pC0gwTGpgwuu4WxmZxkR73MlQKngRCUxTXNhEtM
uYjb5BkSHZlsuta/hISh1BG+KpMuwtbRaq6KfSglfAuNTLceron+mduHiBIAt25RnIyYZwHrd7+P
84lTEhcNxuDppzRU32Ukf9VF+mqcc2XKHyUTKglMBevkZZxR3qcewd2u2dw6x6tM7QCtOw90NNLQ
gc2czYHWk0+XuJG0N7A5zJhhtuR3Nq29cSQXprwKGYuZHAX9m90gZNZ5oOQW1VhPoFbjIRywS6hx
xPD2zEvzKXAWOXScUyEhz8uvDsJqrbbcolDhwTIbBcpboRQMhM2AFi2/NCQu8GyR6tSf8scPyr9O
wui97b+vdZWwQX1ZssSrgmkfM7kAq3KWdqXe3dS6DuvEuPaYgsxWAq0zqF/dnm1vdhUgxhwJ/xx3
dQQBgXy7Rz7/JaqISfr4jEs8fbSRXfTQUxmd3xSmSHPEcF+zh46Rqv71vxvnXtjTTb0Td0yLJtCG
bW7+EfYtxjOR7BHAFnjBFBZICDmxjiBV1IgtYSrRoGxjaI5ASKmuAja1MixeCSVGB+ws2xwfZFsG
bQfBzznZQ3vOfnTV6Cu/7FS+p7F5H9GWYxUYhHzfVC9AU87CF9bwko3hRWlQ8HaSJb3fHM7R8Zz8
R9OZ7TaOZUv0iwhwHl4pkRSpebKc+UKUnTbneebX99IFLlDurs7KLjslijx7R8SK2bZa8f8s4Xw0
D/FdwhTOm1lCwDDy6xB1lzgaz30LzZXEbgN6TIWaGGGFmtiwdpozDq3bGbrbs6bNcBalyl+2BvOt
3i1NuIFAWBAb50P5I1jog/k+yRK4S1/cRIKhGUEKqoFc5HtmKiPRL5rmcbVyS9vcBl09D7LoNcVX
kzmapJ8V0ETCqUDLHb+yH5N5g9lz6aWnEe5Dds3vJmySLjbVzgJhSnM7v8ox/9AnjkqWFV+LY92o
B04v9QGXxF4ppr3SkGLuiS7avLm2mV4ip2nwkCs+i9GGhqb5K7ouab438D9KGSGJXg0KkDZ8wjKX
AqeNQmr5h0VGBaDlR7g1Efrzc9yTaX2T20jsA1GTI4vCZfQMC8NdY/gjjdHPNMFntEmuFPZdxli+
xNtCwuAns88WuXPnPPOIA0wKBl7iAEZ21MvBZgLqkXoLrmzyh0wSc2phrKFPIZM9bPs7o253egWE
Un9lJTlO6seHUbUbEsoYryhw2vT0NxS4EQGjRdDGBg3w/w8kIXCw3lzgsycBHVWszZEAR6ZcvMlT
qXiQnt92JSz6vEwOmKaat2rby8NHwjvAbuhhGOldO2FOlfQaAFDi3qhpcXq8yeFA+rk9NrnKEXrD
zK45RHMPcvQDEcXDDFUvnJFKfdNSwCpH+T7kxaIAQh9uo5pfMzPeajqfSvZOR8ZITJPSps4+ewNM
6MKBWaFpuPb1mFp46bBSCQWnZ/lTYh9K7e/lTwQuQzqZeMjKHXo0Tzby39gfcc2YNfzsxK7xMq7p
tSdUgq9028WDX4Li7crNLZaeNbYhUfBkrFEJcXSe9g76q0mfguiT4buIlwYt1jxgb1tvBsZPy8TL
g5DHA4/Ymc8mis0srkSBODW8nrVDAQdbZ/wFKtZ9W0+1p9sIz458Hlgi0zfcbQe3btt7/tERvbof
zOmOdYeN9KxhKshvWsGCh91BWG30lgltdATjNM5nCjAcq71hrXivz78zyOT4RojP5bX79txlC+bP
4mArtAQWA+539raJMwpUMxMlxmSEhHz67gBqiX0OOXagMu/dwqSj6yNsYaXctumn0f3Mt0uMZQzo
L0VsE52t5WMij69jpKF+7Od93uauBl1xbfmzOnQETdJJVZYL5hN0C40tVGjXvA7KWN+wKPFrVB32
dNnYoSRzWmY8PnV/EK9y+CJkTxtX5CZjWoE8u7OsHzQLJYUNpdjiH42PvXUZlG+9x/HOjxH/ggFb
MTzVsIsd8W6XqEkbzp96/HdpG1vHjS4xgmvH6NAT1D2z5B7f++CnAQ103Kh3Fehid67hG8XscpIu
vbGd9qVpBeGyEf62+CD6d/2JdK0opuHxTqZ5oulvsaNZdZRUtjndsOQuwj0RpkPDgfiXzTJ2/UfX
EiirD6bFPsZuCvHWSVCQPBnUIPHJioxJsd00ZWU7Ob6mG758GxxUPiLm1cK2itA/OGuDa/Dx+ApP
6S8HaCg+Q0gCQt+J5Gyo73YtAYOu9HhVbKJ7PPSsk96wRIzJEuks3PdY5CCYOQk7JusoLT5vWvUg
rMKrNyk+urkuc5LAVWbL9xxCWQbHBNAUVikqJdU7ogwcj0t1qB00m/x3RHvXhMMi4ZdAU1xS0dGu
mImJwwLuSzEizmT/6l9WHNRxlWzJz4WkBwXM35wx0aw+9LJ84UCi3j5MAQGA4BL50ri4Jjxzyi/9
tRQ6KDiGYTxu36VMdLRRgQa5GUmEgipP7qgvJSrWCpdhKPctZOJxHvfje/5EdanoyTbVZm8J+b6i
CLzGu13zAbBboT4YmGEVYH1LYuynet6rA6n6RsZA2u2wzkSbuK33QkFeSCm593CwBvRR5abHKhPA
JM6OHvMGQUHC59jtFUJzQwEkycElUWzTPV09HWuOFUOi5FugSsRDZMgepE+soVX9DNvuwVFcas5l
XZ/CrjxGxcEa+p0Zq4HRK34lR/tGRRF1M43VrsYUbFSbVlZ2ipX4bTP7kaTiTYmDURq25tzZv/oL
iLGfSOh9eymNgloxgpp2B/25lM1Hog8fZA8/LJyX9Bv2WUABhYdUFWNJL6ItZRVA6g7J1Acmz6yr
ZDgGhhTybwpVYKUzqtsM8e+rkzYTQMooJhRhGz4uynBeCA7vsJYz6WwNepFCKIg6ei/LSoJBqPEA
i+T4zl26sPbbLIn2OAy67mQC3l0xFxTI/zwjdlJqx4TW+7o7RGy6xfqFvttxs/5nbCNAl1TYUlCz
obfNK/AdVV/LmNCAvOEoS3ycR5BITAguiKM9tH+F9J/xgBxxNjtozZvEqLccNa5DetXwO3SCvB3s
5JVp6UFc3m/8uzXokoq/i/nCubOY3Q435WcFBoQ7wusjt356chGGPf6xDkbNxw2DowUfzEkmkCw2
m59in9ECJw3gvYDd6vst3K4YhfhHJPK0yYmR0Gi6SnSgNZ8UXUzLBugGUZBtqiClFm5HDIJQpvjb
Sri/Q1gf9VViQX1AaZCa7fRlRvJn/lMrcMtm401RDOS+DJrXCHXZaCqfEkSlHBwLCSDVp7M5sY0g
ns8zc3wTGCWg0RFDYgZQMe//RF8wddLkJNHJtxXBI6fr1tIbF9p6Sa0K9wxEiOqVt0R9VYNhXwJh
jk1puZTYorPfPaXCrtYLdrs5ScpVYBcSZvE9XbRrLOH34Lhur+ArJsjYBvJgoqsO1nPHqAdg/pCH
hNYvWInDyjZN/bIIzXWpML7ebSre+OcCXQkvfQKs3pZ7DW9UOFxL2y5tPBk2ZX5GeGG264rkKRyp
XhoqdgP1vwFzmSSspw42cgwbGVrcSeunU9WUJwGvzC6kaXcW4LlplCXwvzsVTqEA14UfMaLZpxZC
1/igOhtI0BqtwWKOz+6geXgyHk2nPQb2XItZPPOTYhoOaZ442aTNv/zUvB3eWMdN0uIEFRrBF0zF
F9Hm1Dj3a+izJncXiGCC7htD7SvmnhS3IxSqt/htMJKglQ8WzbyLUuyA1eUZn2Q9DpLvdqhpBBOP
Ii+1IKvIGf0+08/vwjl6B0e6vGJxO/DsnIt9Rc/lsMx2izqJr3Vw8d3mOq6v+MkTAScoU8bwHcIF
GUNM1THmBooZY+w1IHsxlsTMHV5EyFwLXy2ckYwcIpmiuhzO7JrPdYpZeqY2LIvPXbNQ6VTZKo1F
rVYcsn+6qxiLu8jwJ3umUott65ZtKOp7hXkoYrTU2MpUO3nA787xCQL1YqjePJFzqKnYoqhEthgn
fhoeCXofGHHA/Zayjgx2xmozOa8LmRVhPFiqfOj05Ejl8rHcLN1GrHb13EHmrXc5YOU58iIjcn/7
9D1SVu47oQpfg4LsfSOajx4ovzXdVK2+JiIodeyA1KDNPLX+S3PlQbJ+m3bthiB6nC5PPVSfTKdL
73fttZJxllOYYFH/NDCbNgudoxJNxsTFpVEA1TlRTM56eWVpQy5paMJTp+XnmHco2vjNM+7Fl5oS
aV8Il+rNaxYoYUiZAWpHyIsLFHtkMlXe18CKi0IKUiQ2uGvyBVXEHNWztRF4NTz+KtZ612A2Gsnk
TLYNmaP/Y1KS1az7n/xlQSN4m6X1qxh/dFEPrbM7iv/EP23/ixql3JS3VZs/e9GOntay+eYkXUe0
KX+CaXjbULRHkc2k3L411kgNkZzotFpfivYzC/9xWH9XWiXmpx6kDdEF87PjcjcnM+jxCkORXPnY
azeTfOUgY1puZp6Hw47/qzhj0TNYQLChINV1QC4kefsOZhQdCTTT5vAFL8dP63mXSvQNJhJq93+d
kuxl4gVEYbYRqIOBIPpME4EAWJ4kqsLtqT415cSATwsc6IN8KD0hzLxJD92xQBLes0G/FgnJZ9kL
x+Esh90Ju1i0bjnwkzyg5G84NbAj2pimiAq2+vtejZe4TS8971//ZSitA1EoINighuMuLPudWKAN
4cNiHxJYhEjD9nvpyzv1Ky0JsgKXFBudOvpCYwJGbXdkVTO/UDC1rUdK1K8WQFGhhp7cnIyZtSlX
lt3okW/0Tj/g4xGTnS7gJWSrQrtgPW5JLmxhAdPPq9kQpjCUgwqbTk2DAqXgdeh0J69TV4HWXg/A
qXSa4486nLm1atGJc+xCNEcUMnNgSEx15KnY4mxeUBMsSNOjK+sGYp21Z/fRVsIBqioBxEOuyvDU
ghat76bKCigYdr0N9STweqNn3p+YshSp5zHSBRQDLxOXY/odzXi0sJhTmRjSOUf33Ip7L03x4leE
LI27muMlY0iNDfNRwT/QJ/3RrfOjATS5MGVjywuGHnx5iN4mfmJAUjMOQz8GNununrOR6mabIb4z
OMlNLaENQFJDRv90LhETHxSObViMSTWN+adm/hmX+ogtZ46sIHzUxbrtpqvUGkdGyuMwyYfGCvfE
7ieWhjulnrdLZ74dDAlmy3AiVYn9l5bwnUmgTxncnvMcEX0Jkk0ClbAT2OZ0dEXTPOeqhKEHAAxQ
Lvb6vw4frVUavnRbAdXqDKIr3dmJI1XvPtx/b7cR8wxk5XqIT8ZfEYdB0VhbPDACvhZWr6JTmhNG
Z/6IIIpprYtJN5CUxQ/LLGnxgMZagywe9mTIMZtwZMcLAMZVnF6pBm+dUl/u8BYFFr1At5aVXPV4
vL4bVjNeWkUJQr5G5Y+gcJC7TKw8L7RHzhWma8Et1B7KfMzibjrIcXRk9BFRJngygTEgRmo6Eyd4
vv2ynLpVx4LHw6S3XGLMsO6njVojB4izXVLoUNN7vSyGq4MgksHWmf/eKu8CAm/VafPmc4q24s/U
FqgYpTCtg+ZhGrxMCexjAIT5Lzh7mc6bmcod4+9I7yX2PYy81B+BRdt0EzVZfzOC0lh6epBlnCDf
ThmeeW2V7GbcZhkuPZSNEcNOxd+mUQszZEXS29fkRpAZUyvftvRrtgWGl9DJaboNUZa4OQG24k9h
eZLk9RlHVl9L11fR6C9uTVn+N5otV05ZwYziU5gU8i/s0Rglh0dXLncrGEU/QZSYhCPomlPJTSBU
KZQVz6LQ7sZ5W95G3aabmoSNWQc1PzcDpZ7814Y6+jr9RUOz7Tq079YXaeemlxhBJJGmFyvTz1W4
VDB/hddsMCSbMa1NBaaYKvgDupKnuuMs6bOB3kJ2Rp3wEPdgpk+mHaPiVSvVLdmhYjFPf6N2y4QC
EE1OWTs2JAPzWP0vjP8jzMhxMkuGjQJsQsOdEs6iVxCZM7cywQ+NqrBpOkIVORC8dczki5PWagW1
WB9AAdhmBtzaUg/Mo2+wpMXEWEqPsaHCsSOiYNN6C8cyDQTeWus4LSdclfZI8/JABhQKnvwzruHN
iONH9IC79t8wUKCcMUv2cegI7xYwAWFgjBx9vqs6pPm+3UA2m4XJoWOVFAmDBNgAGWZKCbvyXSet
y9RXpn6HDbBsiR8Q6kTR0tn9x6eQPKeJ0BZzGIQhbK1U88X1fuSbNOF/lRXiYXIS5SBPpH6oc83x
ddatRQlHILIZfCQ8wpCNbIzuMN5R8jQGFs2ZtOxcoCNmKL4hZjALeIV2g2CDL5rwgcWKVTpUxWaY
LSpfyNMJo9NxGRCN02tOfOm9wj9NiIYc5UMfFYy/dPasBK5+ieNs24UGeLzkRr158U6lJBbLX91Y
SYwkrAw3dPW0rYJm7PVYDMOi26pwKEpeS9DOIl2n+rt0N3lWawU917EoyTRx54RLoBK+LlUIVyB5
kiyGmvavxZryMXOthTnJT/Un0m+F9o+d5Yk7eIKsMmFRKMWE7pfNUGIXz1DpXOTlaHVP+dzsWoNk
B4s39S4JJHoX44rz7aJsxO4hwnljduY67wOimtL4nyUcVMM32fZ7Ev66CSG0MHZMOcvS3wuO6Jl4
sZr8NJk+/efSpc3Hg5hGBzyVq22I8VYV2TDopJd0JwEvqY+5rQvVsUzoLsxUW97k9XQuGjZd9FqW
NWbE4agCx4EJiJWNo3u10G4ETGMRqa6hO3GO2iMNcwGdK9FUnUKdBPOK5yYnys+uNUzw/tBKkllE
JfbFXwCWJ+lzbsU9w8d+soS9XBEwEDBqNCExAo3H7rw3qKnknM6rVtS/8biZATCxV1CUfWYse8A3
U2EBKdPxzakc2iaPWDeRmd5RXFTNSb43NtZLfl0ydKeZt0f9Nx29Vba5axjKKSvqk1ud6kLcDTzi
Ch4zUVBxE8ARsREGmktS8xPwA/Nb52H1e8vuHdAxZ21C+NrsK6P+slrnBjTsd5pXdgxbVmfNR7JF
5Tk1OlvjvOqDlzQb8KA1ovQU+Qu1z9uKSmuSGMl7uuAUdixleTeMzyGWrtFJJt8/OPRL6tc40z4k
ZUOTF+TshUgnU3mHY4noFzJd9zmxnDNVip+vnH7M4Rpb482Qf9s6vSBc8bOM3RxkOI3m/BaJ3SkH
Ye7H2rpdfjF5NVjq8vvEXbLjys1ZvynzTIVBfKSkjdNr9dsSOTL+myj/TnyuPzFQ8DLHHM2AY45s
YFU4UEwqA86jxFGp+BQTX2Zx9hG3O1lbAp2rnEfP/L1AT+yhxtX2v2wgN7GMm6yMWOPc4pW5hMWH
ptNSWlC4sFHFZZvy1NcXX4Zwr7PY1dP8KJv3amG/CskAGIVn8rTSyN5EJCzpytazIG/ZvHM7GVJf
UEpfLGq/9LmLyyJa+WjzO2TLvGRCdk0YVDTm4CHZrRn4GOrBMaIRRGnnXZEau0K4tw23lZAGBWzA
E+jiOfEyrMndeI0N4RyX7amkx3e8AO8KywRCbuM2k+Yy0mLc3xpZBszeXVM+Rf9l+JK1OpDoGAZo
sx6F7pNrf2rcERmOlfUHNBNqj8NrIU+HksX5yMSCHmucZ8k4QwWPDYKrzY66k94tCCcPz/qzhb2A
FY590QguEI4P63xY1y26IdG9+jrw0+osDCdsicslMje9CwsNYP78B5MW0Wr5NPZ/DHjyaunFouxy
AKiV2NUhp62skytyHJQcibK9Xa507B6atjuBtFBa48wnwYCuTUMWpllfZ0uRFKYrfe/Vufcw3xXT
ghFCoRHczrRP+aqc44OKbiNUV439jyQd+m91gBT3jr1o/LzR/BcQlwSCW1+9nFDDgO4N0X9px/2s
csvHaEM4EH8hTkzOszSOSjqMKVpHwRHRItd6A18hXzl7UwqeeNUmzmz9odV47pjWLh+7Mw9oGu/F
zdwBWDZnFFH5EAvK/l3LqaBNvov+jmFkbd4vKngPhoNF9Fv2wMQBx2h098pZr3nOIZpQL6X4GgCN
dKQqhrrgsOz2QjrvTfmdfEJxgg6EM6pg6a75Sta9FEX8iHPt2azDoxAY+lgS4KzBXSWeZUemZmJO
M2w7dF8YLxBFjjFwUGLfSbyBEtyMVIVGAllT1nNT7svGelol/gXtrEXjJVnPYMU+TPAUjyiVgxIr
UUdh86C4wnzvejOwviMKJIyPAd+9QX/0lgT9oB9ztTm1pq8QEYoflD5DIguPkCORK8zMwuUqBtGp
4FYU/cdQ6i+E4tkExuR6SP9/bkvkWfJ9PrTgqPmul2ZTTQUXz7umniqJwYtA6IBHPmM81AS2FFil
pl+pRi40xqfAVslAbwEss6+AC/fYtYqt1SRBdVrdjBhkSQwyr4XdCjw/mSWunWHXYDTi/IMtXHEN
1g9a5Q0Wm3g8e7GVksmGjx82jtAQx3C1ITsAkqtBo6zo2+10XRSOdaFx7+fykJU41PX8ue6yedNO
8SvU0hdMK2K0IOx0al8rlFctB/Pd554ehbxjujvqk8sbWGugLY6R1G17iAx4efVw8tMv7cR+ZcO0
Trt2UDWk9yBeDnrqdFA0OeIXMsa0zJY1yzboqzG7Dgh3squeJGLXOjAW7Q5cVRrKT8b7clT9VRz9
W4Egb8fbiG3CsSBqRdtrTenYkHuYORES5exPhnFONj9ITPFNRNgchOGBubazelKbjAeyPQIAjRR+
W0Y85kGKogZoCb91/qoN65X01WuMmo8+jp+A238E9a8c3iz1KCkQvAVbUky344yFdMug2b1NG+C6
RVevC35NOllZ7poKedN9n0U7bGC71ePuvW6A3ClG4xXSD9kBxYmU/F1Kg3TXbGkBXy49mpipfTXE
q2gQDfA+8pdibJzMhLOWl2xbMb5Eo8KOJYEUixZNolGe7jOJXAgIfJC5ZtfuFEc0VD2oKx9mbywm
Tx/hv00zubiTwAGSkIP3pu5W2k+vpF5oV4IeaOkULD1siGL0J9HczUqz62ifW/rrVEZeT3n1uq1c
BVUyd2K4QyNwjJDfUPcZpjAc3kWyHc5ZrfG7yOcE8USBmcxLjxYyiQahlf7UyA7a+SHXc0KPxB62
8Wwve5qxouQMN/ws+PPY3EfJuhl/IphBoIOoTFfSF+8WYPHVJn8h76VOvOovccf37OsgT8a9vu//
msaxDKwfSVoPfQZZKbbvMvNZ66jyPxb73ERhIBeTawGgjDGqreSRm8z0O9zSyDRJrn0Qc0tVbEbo
ULz5iNVsA9GhLK/yE8QjvCkU525y0NsKH4jB6xPlgyIjp4EUPzvkz/OdZghe9QAoBymj904r9dMC
TguGDhqpjQmSFRgF1yjJJRTEZ13WgguL0uIoFiQ5yEPSHRxUx+aZ1s1zEcpnN6RPGnUeN+FUCvW2
/6IRwoj3Vn/KjPjcm49SfSN7+c6nN4X1CctfADhhSP3uhxYoXL4/fqTJsAZukpDskiPdcIhW0a6m
dV0v/iNogPX0T22A0quyIDwkdeMZ71xRfDHZrML0oXhDvMecPOLqsoC6w69NWE6lNxe20U3+l75a
PBsRf7I+JVHSa/d4RYWZWdCFwdiUQdkv/rd8EZtpK1UzhsRThiraYs9PkMVFsLcr7EjczFEesHY8
Y4pvyNAZ2KM7SkgLKjdholJeHyAhctCXSCp9m7StTD2UCDyDEuy5emO1oxPSWYHQHW7nL0nQLkKE
wzBrLqEmnm2gctCTvGEkNDBv5VjeEKA7QE62rG0HoSmGWm9i367Jq3hUFiQ1Rd6kXFpgqoMrGGzU
7XgsXUncgN6ZSnIr0N/opQxzzM8NDwk6td2JvsEW4J9ypI0CxeaHfz8nDdn0x+rV0MNrklN5DaFy
TTxqr2S1PJZfhkSArbmRoz9JeGmOKIwnNsSnAnwUT5OD6pspLsh/tGCY2Ic0vls6fbfy5A6j4Hjv
2BeHRkuzjku0fcGS2xikgsjo+PUcI7pcLKv0/xYDWzpu3Rp+BqJcMQRCcDk5nXXZHFGCvjosZCQZ
delmhDNZdjax0On1pru2k8uw5MXGMSrV7Yw/i606j9ZyZ7IrtNgVqtiT1z2jzW62ZTXx8cz7qglO
jKvWGH+MWN61GnXUuAj7neDwWP36MUk2VBe17XZhnMGQLU8TxCDD4cLMTp7gaJCERBoEeJFrjsnY
6wfqV2SflpFqpcZiRU0ACXRjV1PaXfnkMOyTwQuw1I7cTBPOCSNRtxDiKHsi5R2ELXEMto6xjvcM
8VkpJa8aUkdZ6ld4XtyQRdhc/aQhvzUdr1XaXoEA0sze68aj6aFFE7YGd3PbxE197TL1rJaqPRsK
P3EeJIRmNSIRI0xOQVWeGjYdoo6PLHPgw0j4bjIa2qjjXAqXhSlP9IaKjeEpp3C3OLtSSXYtEzcp
q71ENssgIQuSGbucnUob9YKpiI6Hh1k1d/UydaiOCaE8yVHi1pF9dABCnJK1zb9QX9FhvjuyzvpD
EJ0I+xa+GbabAWFGp+fYI58j4e36XfTDKD5MTBFWFiF5RXaH5bhKRAcw15YK3kzcF2+0BDDnE7Is
+RmeZpQMAF7ofcyI4Y6CwSXfUxJyaTK3B6AYOcazApfD8kY3ATeKbsOJukKSqkDkTXVA0eA0uyNR
3Ln8B+rSMyXYMmawMs0BlU3q+g7z6jIZADC0x6IXz/4Di21MZRh8IJSJUQ74z+ZQgBgBtbj2T6G0
NhLEe2qBn4JBRi7sILbBw+CkX7BOIs6XHXPonGt3UflpkkZ1VozuVqm43XfH3SZU5i0MLHZRVWz6
jXr7f/txr4C0N2jhgP2kMNS9q45xPKzrMaacPeos4oAUxxGjVhXrYZ6Xz1laPIlSig+B2jr4KdkL
EAZ5feUQ9+HB4GtSzEPVkOnSpkN2afwkoh39gu5Ys9z9xeYgdPVlHIZzSay6J/IuyetxjOZDFbf7
WvZLDNm6CXX9uqo08Cii227wexeOMgPNcutEh4FaoT8TZr+n7NrnJPLXtfLreibcrPsUT/lZxt7P
OI40YtJWYCsro8MDV5hKfnyDLdtsuBERHQBSV5MRzmmbYhyWwaJCL1hjvBmz94N9rq9DHwz8z8Qa
fIRr18dwjiSFOYoLtma7Tsh2L14wRds8wkmhSbIr3WBzK1RGluEOzucj5r9Beq/jumkXX7KoXoGV
TQ+xHQM3sR3V+K/6pFw9p3VywaDefKa/I7QJBExWyvBqRrA5hOFbYz5LQnfBF/3e99042F6GuoFe
/1ATmcqXxNPvxULEuYhtnUKzxhrPtLBc1Gmv35eE/NyZPOjacVjnoEAD3GX5XIOy+V7Nji6CNEFl
hsz3m0OkBknsg5EMDrRWzf1d06ENc6QHUPtkNRoCI5uLQ80WEKVejcFVM+nxxhGrPnQbrcDSxjsm
8441KVYlyXK0iaNj/FtEnV2Y9/5b47Mo8Vm06A9X3qNI+8XF/GEw+GizsmcKCdWR4oL4BL74RLfu
CcOI3YTEhQXT0UYWivhbBIToWP2Yt8XAGdwjLJBfytAu2b91c7KjQYejPWH+qCGuH3OIkFyhZueU
Dvb4jtz5CiiDUITDnBRENSNf0VRGuRoqp7HVp2qfu+BogqknRKKCyuhhTwzTfpbWPcE2NhoofJrF
xvk076qjKJQeV4ZXY/+zqLylib0U+utsaBfrpEz5M4S2JSSP6AhUmDQj/pWmD7Sl9udrlBy87zeZ
vRQ9rCD0u/8VM0L8f6Xk5Xmkt858fDvSlyHBRfruvUwbvOKg2lpPkBc+I5QowkP4ME9p15wXaz3H
Ommb+LKGWMaoRqLGxqQGDKFz+e6S1o2GFiZotI9lwMDP+TWsOTxSmszGcCeX+o4GBzyRPPWBZtID
xpDhddzlFmvezTztZjCQcd5Q83dJk8w3TlqBwZWutZCMhB+xlsdMScsLVZzdcJRRbaQJ+S3iyktz
V4WPrvpRM+xIRYxBRWJdBZ/1spOFM1zJfucpmdkuJueBpz8VWeVQ+xXzmjYS+oBLKNwtqwJnQ+ML
xuyPuujjqihQE1W6kFRCIY3JYyPaKEzu6ER7UjU81YZtNtoiFY0TGxyMgbrXy+OO2wL6EuwolygP
S9+GSQ7tckPoulFKFHZk6X5jNdRJTtBPsTf+eZ9LAKE3b2sgazJa5jOCLNpf5W8ed/v3fUY0PKlu
dg42PWrghL9pSOF1BPuFrfUS05FTcdZkZbhYsV/jEeEzTxaHrQaRVHHATyQzi2YxCel6Mrei+wdk
d0wKrlhuoaGc2fEmi3C1CrDgpQTRUz4rgnKiJkfMj5XwVUyyq+OykiPCg50eNH12yLDVhqTGFfbf
I3zOvDwsf9K+2LeACOIaN418jl1FV460YhG5Zfa1PjLYK0QkZOs+jNW7NXWiCyOx8D4YjzfLEN8+
HxcBRxgv0fqczQjeoUEtSLflPAh9dXOJvwyy69NwtbAfkYVUF9llQJbYwUgQxpgZzl0oX42mvacf
C+QafVEC5i8nN++j+AddS+9mPtwbnC7ggVMuQERpAPvWwoSW4k+gEkpGeM6+yvRRUHbVtY0nkqzs
ZNnFIItbV6XsEPecYU+0JpHT3Kbcl9Xt+x6ebfIXgW4sOkS6B2HYcQ/Cz9DtVGhx80EFfbCIAgc6
Lh0AVNqx+rZkwtS/60kVraCKHJGcR/6bAQ0mvkv89jZrWiDCI+Rpx6O+HHYcg/w633LYgE8cusu/
MvulwoN8o8u9fxxpADjgVmUE5dNtczDj4Q0gQOiKM7Nxclj5NOjmWWXVt+ZkJo9g74hzvTO5sSkf
7YrAEkeQLn3fvgA5DQg8Exao1R+5IbbIQ2M4ow9BKTJR5p/vahuUCuG5sJADkQCz1CSyTLU8MmQL
C9WaFi+kqEGimpqOweE/CSGRLcuuS4Vd/6tXq59Llh/Tp1BVVRCeV6wzkM7NnC6S2NkAkonYRxnQ
8qPpaIz50fg1ois522NcEzIRYVr/0TC2/ZjsWVQsNBhdc2BI0a6aRG9SLynQqa4xAvzxqWES1dyW
JeY4N1opwSZ5zgJ5guEAp8wh3+4UeD6Va1xIWxmmNKTVffKkGPwmqRE8ldkPLYR7aFRzP+2Ad8+M
QhiGtqoF/4ektQTKSrxTb7UR5Xnb9tQxbsTc3PXy7NdS50jt14C1U6Blbq1OSsxd38gOa9W/A36t
GWTIRCXa6EJiVdrwiqEnYlN9R+M85a1txdi5obcQhWG+xqHhVfiJTsk/PuNXfaRL7qPzIQt6C4to
ObXQFLlUR1eoSsY3k76mhZwK4stm7UJbOuKlMsJD2LIAj57j3F1I0N1Sp+oyICjiA8HkqWTfqSWf
KjQ59FAy7O4Y4kLeG4bmtXytGOCLlrERukrxump/OlKVosYn7WIFB/xeiPMxDX0msdGZo1InASHg
biUjHXbksDQT91romDlHajhhBuZPG01npDd1iIMiZJkoyP5PgfkpfIi4CWKsksaJw37G2M5U5aZ5
55pwz9t9q6d3CzhgsUsy7r1sPxq2HyZ4jAHcc5qrx6ityGz3sQKLZbgwsC3Wvntr5RkHGtrNpqmj
W6hjsKetKs4oqLb23Bt6yMzyxjRkJ0nDk93i7IRobNQoDhiucoNNOUdmZTfP+U5/1Jq8Ea1bAuxF
Ns1ju0u7/7F0XsuNY9kS/SJEwJtXEoQjaCXK1AuiLLz3+Pq70HciRhNjurskEThnm8yVoOUZE3N6
lJplS8+E0i9RMV4NEGhZOlnBsIi+ZcB7+mKCfbKs0jH2YUyrOOA1mHG2VwHaUluyc5YfJAK+aQ8j
xs8TLbf4nTsBCoaokfopg+atvBGZsKgzfWY8084CJ9mj3EN7Nafp149koAFBUasXz6oqHt2BOMz2
jERdJwAlwhXeIgFNSFxuWgatBq49TJi1jz8wmLqfE91zpN/idE+5OGGbZHHeXuMkv42CTCz4esFt
KJfjXUvF+5iyVUiAZI+5TG45H/2eVqYf63VGEtJ7iNi9vKN13fJD12N0Zr0zMdedljN2m6C2RXAH
pJ9Bk9CCpoa6VTLOtF7pBhdp/plV/9BIB01J2FP6KSb9Z5n10Fnjz+ljzrRXUzYPujOWMN1bGdfP
tFMQZApXrBMXLePQ3jantqUeUwi+EYWHpN8Yfyik0i3HlIHYrIdjGqGSImFxwsuUvCniSAozM9zP
rWo+BIu+Vx38aoW01VUAu4tbmeYXeY5v6E6K5LS75iJosqiNlJp1eoyoXMSCtjBVGPjTC6wugsl0
QXCaCv/KGmSAEaX1NPFIkjHEWpGQr11uN86e/L3Q9T2LX6jPHUGZnfk7gh/aAhuhlqjS4dQqzx7r
oHpYb1CNwtZc0E1QQ733UAV/KjgBu/4Z4VVbpgwt4eBiPPY/SwXqpgjjy542qEcmSMLlrZLW92rJ
X2MPR4wKgkf/qLAta4v0A5PmoRrR5ldQLZvkkvSYHhfMfvHkyohGR46lhM1Qx/Bdl1C5cwANU0zJ
dUvrBlknyYRyijORYYk8HjfWlUWvkP6K+4DN0Nae5d8T4mVHahhQZBykTZvyltFGN0J+n2uW4B86
focGRTnF7peQo4+WmP+mvIoKnCS1ebQDucstdg8qKa3WnzQukNeT3aFsQTEidx5tTG8XOGs3cvXg
YvIPoTLXNvON8Se6CFinbAngrv/j4xF3Sqg9w7tYmqc+6m8Jm5MYRuSMNyE+1gvrCzlglNE9DYXM
qaJ4U9qKpukw4EWMsvWkm8qtVmooaDAMBcgUyBGL8oLW4rua0mckTA/L/DZhAGxddIvUu87RMrY/
5O8J0vGMY2yfZcR6gqMGkzHuwNU2jJEHWLXjUA+TDnYKRfwMHgy+4Wbtw6P12MjUpYJ8bVHoG0FO
/8G7BdxlPYNXOlVSfrAkJnXRd11J566dz6wbJPWm9w1WZvEqp9YFR9XG9mIZ/0Yp1VNz6FROJ8Lf
BY1PDdSU9VPfRpdMuMP+DbiHGnLujTET73qVPXQho1qPd8cKn6licvBi8jkdpEw63Q/JDlDaBvbm
v7Yc5B/CC50Km8kHa0fN6ZhGR2A9StSFS86afhvc6rCZCs/kmvxsxNgfUFAks3EtdOU6fcRsqrRI
BHFIoUgiLKCkzlmRfKDgcLp/ckPsB99cX51Fcx82/02uB4PiGQysvx1NtXwJovzqy/UaN98DCCHg
DTyGg3KuRzMcUeMvzDQo3Gd1DOtxucwEThovMn5/U1bOxmupPxhb+5LcA3OwgkK86LPsGg95U7iR
uNoNfFwiElZIHEPbn/VoOI9M0Mc+P5udbc4i5YEc9H6aR4HA5qGjdje6cMEv3wtUtavmF+Qw1eBb
RwbyVuFXTRZw0CsNR0xyCJiaNg9I+H3/UIU4tIrfjBet5X1pdNZp0ocZtZ8p06Ii7Mcq9OK3GmyN
UsUodSmn8UbqIgt70bQDcZwO1a+KMplAiLZnLWowPUYUT2Kp0l8nRlgVz9PBxBimYQyDRiyZ5Unj
8RwOKtLE5JCNHxuFEby2e69HoKci9x67idzZB2BKSrY5JbaGvRUc5qDnti0q/mzUzMllRqUm06Pi
sMmxJII/BGI57QX8gWEQ9bAocD6ovckUicVDYYPRvsT0sHl0MVj9D4yakDStG0nDKqA8Zg6i+ak1
5RdHF6WR/pk8m5/lCvVwtdOBKkyZ7TtRNJ9rRQ/z3cwJwUB2o9LF82yvN1hIlnruY5G/4ZgRYly2
SKD8eldIKfvKszlmH1C1YGlhpCTR+00TYhc7u5vhTO1Bg+f++nvMiyBDmT/aupR5MTJ8LQdSUS8e
eB4vGSmQU5Elr+hpQUJJYaF31R/sY3Xe/YHC2SYsbBVPKjHb4/cEolzAwMoomLExd/KIpuDRY9ud
Tlr2NmHQWK7Ci8ibq8kBxtZ8jWLvc0XT+yNGNADkP9rZHkMJu0JmnhLt85QBi8jQIrskOeQ2SWWw
gjCXSi0g1ihQC+FUm79k6lUFecQu1EuioNVOuYVXfBzwjsV08cRnwI9JrrqRXbItPa7RZudKYi9g
lI1qe6l4VNAgXkydo018Uh8GHUwAs5wCtIkRY/Ker5ThQUniBitMYqGQctiYTJuYi3PAFkYlhihK
IXWT5YE+PQa+mwPb9X7qPVIKGY+401lrN8pl9swH/iFz80pWAsUVxvkoQKQxuqkFvIHYM6dH3Mb3
eeBN2S906ySz8JA4dCMgcjV9akwGYIQVMi/ZcPt7J5eOSMqwn0Xkt2BNPFVY8EpFuOgiIyfsItbt
NH9LEqvHU0QAUy4dIRNqoLs0G2SVZLlRhDcrO0pzbnMcE7OaKB6hOSrppnXGCIWLnScWOnI8+lMJ
xNO46vppFloQpK9YxE+gMg6JWb804NVFR4k5L3Pep+4NZMh7mlHsxbe47j44VPUN3p3YhVM3hDmu
QtwZdh8X4YLDwpCmcwzehtAa9tJ/DWMIOczP21XnY7KsuxjPdwyu+LpjOnvMR9JUvtN/Qd7z4E47
q4GW6CiRUjSoWDKoW1ZMkqW0r4OcqqDeLvp7dBdJaSMo47/5kP4NxMVth95r2L6NCthwVsY9RBSm
iWJmszgdJSeljeikF2rdy4a+Keci5Iik6S6kxh9aXGZEoJB5jam/Y5kEda+t0O+SISe4ppHbJLrb
jejWeEBUdDiHEWwzuk4JT1BknQtUBYNLGEmTYH1RrWBtHmBcNvLCN8W3APwsMWX1luLE6s9ZTC40
WbJIks+nzYTWuKDymumD4GnfFVSsJZ1VySMhXfqqukRfp0U1z9PUn+siCuAaBSu190MljLAgv5uj
X220cPhQUuVSXbO0DdsBG3k2niVFCNArg7QHS0dvXzBbm3DO2youIe6qXUw9OhzNT4vhGY7a9O8k
Ka9R6Z8mCaRkk+Zq99iM8bYW66Wtsgt8AdWYz5DSced4qu5RQq1oHVnXm+lZHi8WGmsiyozLrMeX
vmDSZxzK+hVDPJ4FPwrdlNSkNK7P+Z7LaUF9nuyZ/SKL+h4+bcq4Czuj+Wm86I4VqiMWHemlLePn
IhSI7A5IuuGxin+Yph8zlN3LQharrRI+3MFknXZ92K5OaggR6eDksfAsTeSCR1YPavxcORVUxl5c
uDkxNQtCIviByFl3tAbQcKIFsEOQhRVYFF9RejMq4bpRFOC+EAn/YquvtH/iOXXT0uDaILi0nQDv
0R1TnArsa6RTEUWOGh0GxWuKS7LNgUj2eY78IictboFsZc6Bqi5eyjSSHwid2chLoTdYwJq7km5O
wmyfm6k5iKNxXp5IiANSt0IToHNjRdeT9KCoVKl3sBhgWIWSehe37okEg1mwHftQ2VijtCzSmBpo
2E2HPgJ4Bs7yv3D6rm+9uFo8I1c9DaGz/FWhUADY0a9hi6OGrGkF1PVJ2WoW85OpOWJfuYAq3Yag
WRG5btaT8oNnFiPOpANYEBgIp/gKW+G08StQ4xE2BoMuVAwtFBXFqRC+apZTV4Itpx8K4dBmsgZG
4xoLOxGds9zKfKK/jD46HZ4tzUpXB3OtBkoV+cSamEQPXMnBktmILPnlgF1UTB7rltxgpnPp0rTh
NZf/Mx4PAXK2k2u9+B3IjE9NjtVpE20wcDLXUh7GEYIAxl0dH34dbQgVDLQdq6Ae402xcapd4xmK
fcKwRHibVvVN14c3sfcltJyUC4+oFO4GuBIBXIlsax0gkBxlIvJ1JuBYBHcypv7dxr9T8V80tow9
IHUuToPHEHRU+2vkFHG1ixkmn9IeAk6lm1u8bb8tRTqXgwmkJW4uKyYjZrwaGC/BOs9ddpk63ubM
S/v6Bqd+A3pPZDPbvMKxVKcM5YrcBq7s014xuljNzAwP89JcRMoElbttQozmoJhqfuVGaDGIwJYw
PyO1emjM4DfOfPZG+h8N/730VJ73vnyaeJIMrmS8UFAd0cKdGrDlJBZBrqyyL2gDkwV9n/BHjgum
sFxwHWkOi4iPgttW9bE8r6j5OsB7MtHmsW+NynUJDm1lgqECwC0zLai+M6qDBsXzqOpQhKlv0+ac
XeuxAfBYveFviVgXpwF3YoEuoL+ZlCnKo8vWZ9LJWKsQeKILa90ZGkGD4TJBA9ph56+oWe2oxp4G
pIfJfmdYpziESrtP1ioekGzCx4PCoa9uWv0xojKLeu0KNEroFFoNy6nQAEZN5RIcyrfaVpovl+Bp
0QoJp1ZWAtFpmGqaMdcW+oSIEHIj7Oc1rMgKEDi2e7M9pwkpBWAhVfM3oco98wczcwawKRnyMVER
7K2KObXQE1P/IA8W/4wJSj1jO/NO/aLn4KCcA9lLte2sVhwEwJigZ6L3SckKEkhjS2DWqMxzAF69
CPN8yLX+6Pvj7JUdS5mY333ymEGpNNpdMgRfv6Ku5vtIxTdz4Sc6ZANTvwWjcXFsYcSqopPUtStl
umtV6HGb9lC0lofs0+8lwy+KMsgeVc623G0K9S5DPrT480m8j/MHbG8oTd4Y2Z9x3L+rSvkiYVEx
m3c4exNpfxmuD/2o6pMrxHvdqnliK/MK/01Ly68wIg4lT8HeZHqNxVZoZefWx8iQYwAn5/rSo4KK
2aX/QMCjjV9wDpaJ1nDCJAU2tdzQ9raggISzIvRnUhWC1eoCFaAWxhiULVXDxN168lGd8+NKrhoR
eO5ORd23QjPi7j1uhjq/RD56YICKZqw6GKl0ygE+D8w/ItRiUlS4kTq6omy4uxwNZi16K5iYSkvs
tINLrhFfmtvrTDK63h3EwYVF7e7PCzEW71Npm79LxiBk+Wjlx6AOr0JY381oAJSaPK/i3N3bSLuK
cX4ZjtMouGmleTJS9xzcmcDDkLfnmr5sM2TUWCz9PECI4ZTy2xFhPiieta7wsf41JMjN5TF90+ot
FKotLEY2OXIRKvOxGKSXNC3v+lV/Ljk5MRfluzLC3NrnJGiXLHuSGc9OI6aqG1EloEOBHcF6PUd5
5J9F1ttl9lDex2V2u30jgcihW+850UZWebPIhmtoBWZEnoszwCtrWJUsEKNSwmbhc2c+KNAsP+Pb
ObM/wLvkjdxMBTdTXKiebd1mw1Zhg621Yec1qg6y12SLcmL7GBPY22Pv6JxpYgQtAXaLlTBG5kYR
JxfrGwS4tkFrgeq94Ic4spZTVjK5mJKzmEJ9D+H3spbVpVtQTVIgKSuqzx+qBUgwDFtGqD0nOviF
Hd6eMarFXg4Bq2fnCWdz93qJQk55HfI0X2FU7EcwIwbOuA5I6cqVOuXrx7Q1n5JkfkKA/OTld2LW
n6Asm59QHz6xZBBIsiCtZ17Wmq8JW7CIg8vkuMGmLY7CTSibe8bM189KBZxn/BJq5b1YXkUdXeI/
QywclZE4dbj2KSa6fqyB1Tl4vyrlvuTI/cDKb6nbT7KTycTMAdsfS7bgYLXgOJ1kiVGlyn+Pd4s4
wHbn2CqGPWerba2U8MVzpvYF1mE3k2jHDDjRsZ5AwKVk19h4LorZROABnhx10/KfNuEorgMxRSYK
sA43BR2Wo/M5tYbkkGrJHE5zCuKryErrFTepBFcvMmTHgJ4W04U0jam4qyf4pr2X8KWpDetzYhHE
XyTTqNltaqbrMGuXauqPG/GIHQ9hzYRgeyIz26G4EQuzv/FLZcKYEbw63Zj3XrnsSIEy7sUnFKTt
lwxJfGEwarZqIHVVAG3SlxdAo3Xv9TE4Hi6M/vsOPpZwV6AtOkkWvc5Pzo6unOMrZRDIbyB1bNni
MxshJUs9UcggX4xc3iBhdslpiG2UpTIUxPg0U5I2DQd+n6LRwQVlTkzn9HuOm4NRwFHlWtvuTdmj
+1DO2Zw6MpuNDJRJdkUnovwWb6hqhFAm0DyT4kfFSBZgG96r/hDhelQ15hpHqY18paz8slT8SThK
ZhymJ5AgTmHwbqQkVSyFO89IeZEHiBMLPyQCy5mc2Pnv4o04q+b2WTaWL/QrMXv5k32EaL6Grvxc
M458Ti2tZrX43gb4TlBcdfDYrHkgfVBFAt0flQrqRkKUgGXgqX/fZBaeheUb2hBknOl1VXCm93PO
S07lirlDmwgxQbOWwsEBRl+x4c1xNvKpW8z1V2gZKdSqDlFh2qOaVC+q3rJqJZYBwSDqnN3J+C1+
FwqtzEHaaKBMy6EVh3ffHwbVT+s9G3u0pwnXBJZbUw7acvIYAhRzG/Sm4Df8VcMZwRxwzhSGVeSb
PEHVr84Dm8lDy4YZqyxCr4I5FbItG8+7PXLaJUBjVLr2NQ3LGCHoP/7KBeqMIb4DXQdZpJx0oTh+
DjBvsgwxFehyBG4ejjZfcWN/bh7YUN3QjQmPTrlGMokY+7F1sFeJs+ZVa4wnu6T6Jf2OZIz0YMxK
WBTxa561dylt3+typT+H+yveonZ6CHNzx1Y9o7btCXHTNLskNa4+dB9ZVnjTKWcYFDe3BsNpJfA7
EInPWHF7GJnXw+5Uju17xFi5xzk1XuPNRAv/bABvTbjbcGWDfZxxQvJQoaa1ArOQ7QF2XFJB/qS8
4TdLpGeACxyEF6ER12mbQXSqTA43u8DRJa2/YnTrcOnIT3TTFMKkRf3XNfa6sXVY76lQHxVYShxx
jnr43dStJ8aCJ9azv6ZpkOikkRZvnBtOxHR/xAKBfsW2kt6X4ZcWQvxIk+oxJ8IdZGfYCZjofQ1z
uoztz8h1EMfE1Cex29K4kQpHK2czeUwIJVLHy5ZX3KVm0MDswFebRDW1JL8YPuCEvQGi75OEWnYj
arMfipOS5nYv/zWm2E8K67hI3638AYSBHmObyIC0hkvPDHEpOR/rII8BXCmf7P/DRpLPU2SCWRT8
ekp9FSvGUOeHBq19VsG/xLmJ7vI0Y+WW9M7vrE+xya4LflsBGYdokFkXzY8FGDuGCYs4DKgU0rsJ
uMNcyK/QgELWwWA04ZCI4WIB38/jS+1bewTG3kUhV1piurw4DhHEnuSEoI50REguBCC+gzr61W+t
HRMPqq8wBTPJnxrDq8mzjYt9ykTraMEsKbpjaU8CHoE+vs1LeQf79ZjX6CGLh3wPvu3GwygbT60u
36hv6zWItiGo0j6Y6rBnjDXl6KpkKvVTHOc3kcNdvRoY5FWtQ6LDBG3D6sxIoD0L/yLhJobKxUDd
09BnmMWhLoHNsqqJrGNHWJtkWqeStQ2jUEOVL82/+bfCxH7DQodnDMIlCFUyT2NsqjUSQm3zVexD
iBWyhMxyXPGm35okSQrunCZecpXYKDcsnBOHzFB+bT6cgZMIFRUTczBLf5mG0l0zB6J28flPSO3E
8cJyUliE84qBNTkOeOeJCTnpYnSHfln98xtHaaJ725M7LU7XLb/1pfBuzearM8ePJlc/YMvX2fzA
fME5qGUYoKFjm4QWdTVm8pMfm4hd++wsg6nQqcxwxBMG0scMETDDY2+LoLBprPDMhrwLayXHLmZ3
lR6X7E2ezlDNVjQXvUsAuZspk4d7z9dLyM5bFrTNGGz9r6xmSlK7bcs8A4DMRhT5xIUuL8ZpgXVR
2UOrBw28g279J/VjaEooGBMVY0R7jUz5GjXR1S/eqiK+bfl7H6OBJFdTG4xL+cL/CttgIW1bEdk1
6cs5pjYfEeHOkMWrfURDdU6rxsStoGy0iKyBkcN2ig3MUenxoFGEz7tikdSIMh5tfvPj77o3n207
vxd6/REZ+h0t/xMPSETQa5Wj4zz3LETfitrPbiP90SqYGI7/gR77Gsr1MZbiY0Egl2mf8Yh83DTu
VnrrVqxvClJa9XiIqCLRafSJ0y31bVSJepvAm/wG4nZVya+iQpxheBjtd9sP35EUfU1hTrQO9s+Z
9A9kL8ItoutZK3fD9Yj5ALFBR3wsKtcvKpc2GcKoIMLq8tVA80rxy1vsAixuhS95PaqG7rEl21g5
cQUkxK2OC05WiXsWACQYgYdWmn6qxGz8mGNx08GkHdHlVV5B7bKwvZxKSHGPbDVY83k9tMf4bS7G
dwnbWIjBTHuTmsU1GgjP7INsvodmhCrHYq1FqU9kfIz2BZ+6zDCMDCVTjx8KxI4cK5YoIZ4YvvSK
gEXaEHLOcaajMytJZklwaxHishLaSRdQKgaOcm+gZlZr3FKHzDdYIYzp4CX4ZBH9in3Q0A2wIDvL
WkMU11oVl4jBDFtjNI27UasWfYRTQTSnZ7pScY2DlZ77UMwVXrJB6N4tZXplYvnBUaP9ltPuy+jX
L25A1ipogzMM5BtLs23LLlIJ/ncpTumA7WLC3dNp4aJ2YYzqIXJMQXPMf/1PssaApQjZFAobPYz2
1yxlBpfkTVJtT5oY6DDcWUb6oix56XnYECX6aPOx9clePgC4O/6osalMEx8+8SuFjqju1M11oDBI
nsnXiJMA74xvOcSiiAgcCkr9gkjlo7wJrtq2XM0HTJUZrKJOsMcm9RIFyyvywwz0QM0cJSW7m8GF
ddGl9BZh1J6qk94/jfkz/jmmMp0r9J/2SEQTTtEO5tY9kpHKFtV1MtgvpM011VLiHZFVsvEiPxab
oAEkwQw0jWSVbyRPyRDkkeWnMJfkUfVo8j3Aq0ct/wn32NnS1J1/4PIedg6xGfuVYld/ZNxy5oTG
gDHD+NSr5TRMIitg4iwZabV0HUDQ0/aCKYLbLT8aOuyqMn7Uo0oOBPOnMscxPL5lgH9/RDSvXQE1
Vbl0mvCs+flgf+q59CzA73O7aiCTI7y+2fK7gg6C/gsaCBCDLWaO8j/db4FEQ8EDgcKaEHMTSZIS
ZTe9G25rvoBZn24GeqHKek9sehrX/NYoQbHH0OcTtq3MLBYIJxDBwVMX0kEBuURA6eu2PKd+UtZe
Rx8M93auaLpqZ+YwHjiMdWE7DXhn0Co/R/53XL6kHTZImCIPNGKH3prK3gFH587dVw39pBEr/l8C
opC4iSSRKSV3pNvTGKy4J0HGiRVXF298UkGPPIDRH5o/4PUJ7ah2wC0AOGNE3AebCgHMV04jPiDr
R4B/ygvxTNaEnS/tUWfvrErsBUEtDtM541hR1VPxkek4DA8tCb8ktqKzPalvTJ6dCrW28GOkyNBv
fAvsstsYfb1xLEAFAmWyDbIyo+Hoi0gOUOlmbPtJqoJFongSodkyFDeTx6UlTRskwkjYEyI5Jojw
ZZjeskli30jlUQ/+srExJx2ROaqkQBxEAkleHwxyBxMS/5J486EABlNjQsgpzvw8Q+T2zEaltABP
UHkbXznnHlc+RVyReICzjAc3mvAhEyiLpioyxEtffjem6Cxj5qrgVcRBPaHurJVjyN79kIm7n1tw
5qpCmI3Jjw18v4LbzcXGZewuMxZoMeu2OKiqf+jQJ2eAWsFya4AtWytTSMq3H+njRZAh/Si3djXO
pqhx9/rWEXCCsF1kJSIEPsJBXaB2ASR7YSiEzpqw7frdJB9zR8xbP5AvrSSiawytNb4Tk+/kRBZW
fB614SxCDWjkd6UaQinY700MHdMLYTMDcO2VmxhuFfYO6POAiHiSpR23j6S5l8wMSbqgfEChXeni
F47jr6HizATSkIsj/LZiy/x5MT0lnT2jZovsbAQFxKs/bKdNrrGuZj4t0InBXHTo04n+snILXnpl
QVpQ7Iw99UTiy0lTEKfKiPqlLvWs+k/WzFfoitdqNK7VhFZcRahBiZ6N83WaC1x9kym/QL03kUby
kPBU2uKBzutPKaun/3I4sJ6zGpL+qszGt6VkZEiHUlzXvayyTfkvTn0ywS3FuhO9cGPR0K6TI2Jc
Q0U3ozMArC1EX/LCe8rzECcyJhC2HYPMRqDm8RFRa6AqV1nCO0urvm2sKCCKrkzAiDB77nKjmoNV
7DwcPZwE2LDZJ3RkQRK59jkbEDChKWY9mYWEJDH4ME1XqVkjG1uYfKRhv0ohL4icVPcDfKH/9wcd
skZ3FZTgLLcVWTjrkxnKbNAzUimIE76O9kZgQsv94LT0TDFgwJ6XW6FhKv4lxXZkKvA5Yq5Zm4vC
dU3hS6MQMcKBJFqT4EVB/S0uhpuuaAnhc5JZ03M47GCfC6Brt0D2VFCAJFPtxt3iKhSaCJMA+Dki
7IAlRrrFBwUOeGKvn4UJenek0373obmWlb4xtYKAsmA4woNKlp+iAZMlLnz+USyVJ06fkEluKp1B
kgYpgbWdWpyzCBz7sAQqtAeC5DU6flJIKo1RXdFp5xEKh5HJ506czpgsy+POTbJcRbN8oEl0P4Ix
XQYgKUnV+PmMsImAbWEovwQ3yQOUXdU/hnhmLdxIBlv4uciJdxsdPxnwPYsNLRAR/GkqCbnpMnpT
/Zd+i8Z+8VoYajUMNZWvtQR0V/IE0iijQ3WVFuEMhTK87QgTWpo/gfYf8RhqyzFBH1BN992k6oxb
5800sSlldgqmJid+z9iuYRNhuowOo+G31a3jk+vZ17RQnGRdcJgGAlTIo80zMqbl7XGmPxE7f9zQ
xKrYpBnRFctZREgAt0FFhZ/W8w262Y2LEL+xttIi81Qd+DexsQluX1f4QF6HQXZMvsw+e+c9jaND
G4rMp6kK3JbZdCENlI0nzsNWe3QLJHFELdJRlsRgHbsAeY+IjJSHgj21BuyDil7A2swwkEb+rY+3
QyQPvloL93Wab0WkXxopC1kGL5Vdkk2Rr4esZQ+FpHFsm1MCv1Uu2GOqbDDRM3L0EGZAuqykElP4
WPIT9CIStnnWkc6NOp2am1tO6uTJSURAEkVWwI4OgdUKL6mIwJw3t4Rd27iZ7vQ/76SOd3JtsFbg
nSz54rEuWwTMn3FNgG3b+dWWM1smZMmAfgBSuc7xZ7G7IlirmKTjO6JcJghy7hkRuI7+1WMmWkuQ
dLEYGEa5hx6dkeeh3XdYBD5HsX0zxqtCjFPPWkZp0/c1i9/LXnlbh/atSbcntGdrerTVT4GspLlu
bq1gXowZ4tsl+6TIRwGVzgmegK7UHaNw11qwB7DbEm8Q4wVkzuexXMMBe1USkwB/wOSQ61duFFSj
hPq0+wByN3sYaItUJOgcUCp2XgTe93KXP9Yx2HInmeHY5nA8ofwi2EMhe87G7DwpHqC/1KT9H6uD
Alae+FK2I3TGVeXd+H9T5VqkeKBL+b4tf81N8drlmMFoX7j5kcz1FYfhrV856FXZHXUklKg/sqzE
mY0LUbIY1fwyGHRnN+yVlyKpb3JTkxQd1F0BngcV2Zy8Vrn/sGbxEwUG8/zJnN1SEV1CZRnOak4G
/1tCjsHXps08kf7cMtsg5m2ahmu5kItEKg97z2wTnqtcPZrzyljNUH4MZJQ1ABw3QlaZ56qRcdFz
AYC1m1m9J+6Xb4sHYjjUdXaNx2OOJ1rZ+431BprlbIkIkt6ghUnkhIAuTGEWFppTkhW7tpu/qVzt
GQ6LxK2hcXSa7heG4vfj5iNrHXu4+NZKA8G4XvsQ2ZjXlPCJKfL9bH4+8Qj2jSeHkJDVNA3lVglI
dwrXBbZGzSoXhjBSMjTlMKexH0OfAf6HIpCcTOsHDOM3gbauVv8IOOkS9m+WVX9opEyOQKxO3Jyz
Kb6zx0Tam+Pp2dMnE6KCkyp5ruz9tCNAE41ZMBUuFAaj+p0qvzcAu9RhPUA/cmXxD5Z+q6xH6dlG
+tHS3yVp5koM14lWoboPqXHtJf2eLT+wCdaEtkDKJgez7Q0b4awMzCUSfgAax9l4aim3drfEniuh
iu8K/btu3WSzxElUfpmH1RlZpyPVLH7mcBb6TXZNvnrcDDpfyMzcFMGwUSWu4I5hBDxU+ViskrEu
QPO8O3/+NgY+Lo+AAZb9vAVk7o2YCHTlqVbm8cBL0IcKHscMVwEhoB+xztibpD6BLTHCb+fzkFBa
KODSEDzYGFpHp0aXJXC1FodPUgGeXG46JqEGd9cwUBUoLoZqfaS0glk341aO+FJAAI3h+h+t1nBl
h8C2l6w8NYvQZWR2GG0oYZer8VLfhRa87J0jzy4ZMcdMHytgR/Iee/ga0vlqiNKtHo/YOQ7wwgUW
2FDcSLnEMUmkLHo0z5Qb1zR3UUNO+9AuGNMuYV50JMwcWhgsSSqG8CQxJxyBFNemV6WNP5dYvknS
MyVbkIVXUq0fmLV5NElfrAlnQmhp7D9EyzNtYTPgV95ACm+x+KiQpuxRU50Zkbb0wV4ZrBVXjiI8
lGm411SA0sxsszdCupXnmE/o4YvQCjSldnV64kxUnBGHiQh375Drf9WRpQt+mpVXMdd3JTIv9rFG
36maII05l2f5LGOwXRefM+0AK/K4PTSOvjxjliWT2Xlp7RQ7TswDVv2j8mloKfggW7Rz2jn7SHiJ
ERSIY4EHG1mQhFd9SUijTDDx4anmVaB2TsZLzAax9HO/GdPjiagsuOdpKrIY/jtrv1Yyc/Z1Dn0b
sTnm4hBauefEgnvgUZNJdEKqVGSCA+7uyBncJeW1IsC5GZ2Od6Gt5xN5DXpDhQyNWhaHE6F1FkXo
njbUWDSkNCU2S2XDWSZ+9/Ge/Ur4N+IiFFL8rXTxFU7NvrWlBXt6PtgyMuqo/7ZUKYjNm2jmWJoO
qONP/W+yaYuIJZbXR+UdZAeGdpPN6vQp7RT5Pogz/gkKSD7dLWg/MwP8COO//g5O1GL4DN/SfIOd
XRxIvTilvjlqnsUfucos4kcCziTdH05I2RxMQi3J3WYSOc8nf8lFHCz2Sv/H0Zk1N4qlQfQXEcG+
vAokJEC7Ldv1QlTZbfZ959fPYaLH0dU91bZKgsu9+WWe7IKKU7C4tU08alW6yX1+JegCEqk+RiAj
Qg+HHhFo+pygRJac/BInb3TsxBmH3GkfuEKf4B8ZaBTNFDxSy8bIUWjC5Y/xneLyDtk6qYxgI1ze
5StczIfY1U85Wp5JsjzD7w3MkmFtsRmgn+MhoIinnZydGDNg4o+8hreoKRiJLEf8CQGclbeCM7Ww
uh0D5K8Wt3jBzWypOALT+ChwPxTwvCRoeS1J+DFbPTpjUPcSryetsR3YL0GI1aeRfgkIrKJdDz/T
La6cmwrBgg+w1olbT+gL8lbkqmsshcGqSG48x0gnxIMo807TrcR44uqIOY238KFkjpxcottY1taf
3H2E+TDhOHVJAM2CV6vjXf0uJq+Rnrn/Lar8O7YQ872JWy+Tel/Hc651AKSZuXdEwdTbWlr3mubQ
Ks2fcnOeQbTIxmTLSv9cwgElM0KuR0MGCpYHwqD5IRMDZUEhot2L87STTdqpVlJCu/2ROP04uRkn
/VoDeC9gcNT/wu46iv1mMVTRxxovcwZTv6oh7LCJeS5yt/w596gwEUArKrFztviQBcxyIJjMbsXK
2e3QRNXuWhk6d7AM/dPgQ0MxdDiabVzumQcr+6KMPrO+pDjOZP9PKRjdwTxvmtb5AAecQAkQP4nG
hOZ67UklE/wSP3M+2qrYTAIDhM5UX3yDrygafAFl7KuXQI0C6GBXPTFgh8XbMhTQi6CDQDTmvbdQ
vIQ9QMx6bA6wUWv8Oo4IODFRwlO2GQ55XYIEdEbHsanyd9acdN2HkFrDukN+mq4Vj3+6pf7QEkaf
N7YvV+cg3y/9O6/pvS7AYmMp0HTfcCdnUl4dvum18tNFCai0aGq8UZyIjGTA2YatKzutLbFkaJQL
bUYc2skfJv6Ew3psNS/EmJx79c6TOco06+ziTudIw6JOMr2LQXqqVIBP0t7W7LbxGTbT9rX6eQXi
Xs8u+X4NRYJiFgszrS3a0VQGGtAlIpH6YTFj9zmmqQtVBT/G4KbUbnE1kXCG0detBOa8VYjx+U5u
dOgGIsDWFraQT2mCOsdL1guyfcV6jDfaQcJH4zsTYSW6C0y8kSZuG4ri4JI8Z5S18nO+TTwQ6hYG
o0RpHMJlir35TME48dFFdEVGd5aJM5uJh+q+FpBiSVGc8E/8jdvZI2GvRfVRKSh3lL8sZXXa1jxa
11UzmBQ6JMZOZyJB/a0jTTOi/eQPRSkfrZg+ZqfO4Hk3ZaDd2PZ6YauepLo6LZZ0bI5MkMzrWNoz
RK7WpP6VE+NtLvi/XQFhhJMt1WlMsjg2xuJd1TWOTTqY/WOeVr52WhhwG4gJhQ4KKWL6JAKoxuRj
F2YY0ATu6kwNaVgW9HfxHr4vVWtjrv+aV2Efu2Le78vxnlc9UbeEd0Hai9iaZdGgNydoG8515A8U
UpPZr+hGzMf+Sb15BfUcydMzsqS7wb3BmqzIYNSgPYanmfAFufP2qCh79lD+MsDVp5wdunOJZSzP
lwCbj/5HQgyv7bDF58A90SH0qa6uEj5VUdF+LHk+Ui2BG2hrcxiAdMWYJOjsTONbFN6qWPNSYfIH
niwGOIaG6hMkEFZP0+2pldOolWNFlZf9ArD5N2Zmwa67oHFXmyacPyZR7A0GzCO7wkoGxbQ/bGGW
Mh79Mpvo95Ay3o4Ze4oXV9BoyM5Zypa8gmPDNVtSNqrNZLYZQhab468e2MgPbhnxkB8aV4qORlTs
u4JsWrOLluTSQjmTFwnToRWkC7YqZSe3jRd2Cx24kJqH63xrPjQzPowj+h1Ju7TG8yIceKzq+NQz
gbGCrXx19GUxJvOGfD3Wky1EwwlwwJfQwl7GEZGa5AqdkM4vjq5kor5Hqn9W9yYXV4XdDmbhRTjj
tsGlSzQj84YkiKRf6oma77b/i+BO1iSKO7veQ5OaLbeTgTHCo5kmKjyIodDEjnJ8y2FSfLbR5Ft/
QzCSKewWXA0g45WLTr9QNWjOxosqheiNlLbZ3dHEVg8x/618kQ6X232HJmUwxNcXuOi/ugowc8fL
2BTuwTqztQk4eAij0zjaH5NCJZEJERMc9ho5Y76y+kbi7L2Cje/Ixjckis6o0a6+t0E8AC9tC/AI
FADLuFIRm8T2YZKjA6XD8Kn80Z8McrbEXdKmF8u8sDlkS3OwqD0F5qbDJjEx7uPR4NIsUFt6qoY6
tgxWgbcBsikbrN8eE5+GiY94Q0ODCGiHM0c6AoBmkbhbxi/NPLNlhwk52ZYZOqvW2WDbZArVxirc
zTotXITg6aLGqhKzUEJvwInNXDy3SzRymuuNncQpS3hV0rM8uoPSn9Hw9jCxiV2yFnGeutUWOzF+
k0xQ4xZhvs3lowyVd7ma0XcD4U9rRmepSOVuTnHQ5VD+KEEsSp/+IqjFKS48htbhVrvbYYAIsYdJ
zlTzDMUzD/kUl/I0IL5vJVItuiNVVtKO6j+fYZ8vxxrgcekc4pCml+iaqRvjcYeEpj8twosJaFkm
iRtT31ax8c6chxVALSIJn+hNjcebmJRnIsVUKwKcjZ0OnzWnC6gJ4DwFklPR25IL6DLJqW4K9gTM
nTSQsV1xsmRvZJ+GsAyomHCZO2DaqM1P0smkR6WDNU7QktIdoxZG7VCut/DiaOO6i8x5n2IFkNkj
Uhd0ILcHJVeib/0IsX1gexiDn+lxUhd7/BAJJ2ZLrd/6sX8nT+S0nXTkiCF/F7z++JKplENJut0g
C67WyJwSfxo1BBN6YF/1R+wdET5P3GlDDMjT1xKoFQAhoEBUEeVl0U5Yo4D0sW7Se6beaoJt5CIZ
sI4nStdbAvEGNN4ax1ujuoWauJzwDgKlLwJAECQtnF0cy6BP92TYLKhaEI+WwgtF0lPTc2BCpMH5
XdP6pEKHlYBa4FyZH3ii9CkiOu4Cmx52iAmFjUpywL6E5bN6LivPpRESV/xkF/IALnQH2SiU7dUq
kptiEG4GzzPvM05eKn32pPUd96HBowTCSwKGqHWMRCW62iVdVk+rsYislArrFaIVmS2gTxMTEvRk
vGQakCt9ErhZocj1NewXbs7OCxdi5cUXGbw0iz2NcFypr7gfzPNCaJZB6OwJr4SxEOzunQ6khgXC
Fb9mOHeyYR7TKT9aQ+vini9VkrEjJkCONvPB5YoQkCxCliHxCk2lADxFR5qO/x6j9aFT2JDQkdVw
s+qgV9TatBXexHaVHUuUfQIdXCAD8/UcHjXpo3anyWTHi/QUfDf4f9PfFQcwvlgOIZlrxJMLQEXn
o6hs84tkmETRnmptbqXo1ftSSF+EGuTiDtVPiS5h08I00YKcnUKlOtY+VXCBEa8xVyxIqwzwCjpI
gvNW6ODk6/cW5iYzRG1mo077pxlVCAbc4Jho3ThMsHYzAkj/hahFnDflWvG5us5JVV13FG1XiXnm
UEfpEWVn1E2zfS4+U/Oyom+YbG++KeHhtqkqi+/KYkDHNuz8PwP2lvyXSeeZWRsDMXp59iiH7PTt
CFJhjwZPHIcIrw6CpU+6Q79pO3gkOXQoFjHvYOZFNM5OYCemJn9qnuo1hN0urYJe14PwWe7KCd/X
J42chS8+5XWjyor3lK1tPXvuzJrSHDTSu/12rlMfFRQd8wqzzi9gyktAlmcKlyXexWUF6w9DI6E4
AojClmh0LBpTNdVkfMCjmst+IcKA9YDKa65MAFt0nOQMgAsTQt+b3IARTcIAupomjVxD5SmBZ1Ru
JFwuFpp7j6t4Z4bqwKEmphLZw7d8NRnfzJ41VG7KPK5JcXqzyGiucJYE4Q0NCeXNLLTXKGQflITU
mkcFiNfrKSfFilPipZSg52FI68bEhaF7sIfCrgjEJec59LGllSc55DrfXMbsTPQ7ghTmVh23+sT8
Dtia2Dw6jPboYhReUu3yH1k3JTFcsa1OORY7ZEwxGY+JuwIaKazQXfC8RYNxyDT7ob7x1INHBr7T
EWFKDJhtTFqNVG105FZzFEpBK6nfW1hW3fKoJ476RuA9PnR8wuI+/hC7wWcdsTf73ro9TFhS0mdi
c0EN3Hrr1pFIoEnSOzJaLEo0dRH4ENVvuh924ticiiCMnMR8n8ovTaqxw+keT18SsnUY7NQn0+e4
/aehs4OXZkrSThx+84iu1+oAkePAfKTJyhvbDy5MPXoMnzNNNV9RexKG7sItCR4R6cOLV6DbyoVQ
DNL5JP1urH55KFkfmFFGngjgi22CRgVCvR6/KQjpxIZszn40IOOSA4w/IGJh/8e3irMr7NUzdPh7
Sr5Ifq53kXjsyrF8JCGfFSfjXCk/mjrsh88Rj4vcQy3ArYj+cUj/qmlJrXZBFQKqqOGYFdWSw8wA
AE4v/wKVlYsNtzoOTLlNUQZzDqew0cBUzESt6nWfrQcmXhwkRTS5nRq1N7VkLMM0tdDuhlI/hGK7
TYWhuMZJTal1QkuYdhc/rfqVNzbW1Oy0eUxzFI5EbY8L2ZboFMpcauxzwqk/xdF4Eg+L1Aa1sfgE
h9s0MOnss4h1SpVq50Nly6ropbheqh+jzo+JIbtqiqG4wb3xo+8CWqDpHanD6bYy6o22XqNcuZsY
NFO18Ggqe7Ry/qhH605E996doIjUQ+cXS3E0Ld4AWGNW5CVfQt1CHwgP7+XfspMfTFFpNZcP2Pls
CwIFSzxKc1b5JPZZ1cgxEj7iDQdqxi+0XnXDjhgAF8S0N3+UgXFb8Vi0DhSr+VZXximuCIHkj4Ht
OnXGAIvJZbYkTzgHsH0bW0ZN4dGMd2NTbDo2XafT12PDPCo8DTmbkTbKnYDl2YquhDx3bNuk1tbf
GOuzcP9jcTTSe9vfhpzGttTuU+pXQwqNnYWw203/qcGcTilxV4dyvJPLf1bt5wXQ4zbN8NLhIJLa
/YZGWov1RW9kgIaZT5qAdWozE48IQOybhyZlsR8u+nObtmqtEsxld27oZltpcpBj0V4pZ+NccWlW
wiSHjDook7oVFh+YRS4GVLc54XWkeC0ky2ROs6cjU2uVD8XFGxAJOui6PAYxTB5SgcpbZTjKYXqs
ZwzNifNlZB9KT96muI5CcpWALUIfwAt5oeSMvAEa+Li7BdjtTRi3dGIq6FCJm/5/UE4SID4UAhdQ
7Jt4S4WiOcJgq2a3sjiIKvotQZjukEBhtODDEARaiO+RYrgDa+3gBFy2vh7ziG1o8VKpRKkyxa2B
LA6YGmQ8kXLNFmzXaAiq9GqW12Qt6f3dGzHKFZ8rS0JlZ012i514TaD7yec8Lc4NXdPZ/5di49H+
AyuMs2rzcowdDWJCyuZuPFJv75Isk8KNV1EfaeCspNmHoJLnBlozemoQltpl1CbMn4T+18vWxrLh
PZgu0sbYnBDWDgZwdDKdWr4ZW+1hAjsGsW4xAlDlGUNQMscjXbKIrsPAnuRLIQMeFg3gL4FhFYcj
ntlRCwmEte32vbC1yjl60UT3xCp+2grcEyTyCHh+BSbNwdu835qCsLZC2CD2qiH9t6Xmk8cMNBBS
494iURcO6gNH6cOKwbMwcPzspbMmnmRG623nKFm4r2X1GcnqQ2v6u+iUfQ+fiJE8qmfsZITJGruw
invcpBS/ctN31r1akf4Rx1/sQ5Dnpw+RHlPiZAe+4T1U5VteWCBwnX2G9E7O5SN6q7A1yp87ZLFc
ZcaKMkeihd2s5WjYAmDhkCifryMY0zieb6NAwAtOlHZYM08wc4d6FesvKikhSvx4JO0p3gM+nDJ4
nA8d51LgHAby/fYigEHwDiXUsMApAOPREY2uFeVU7ooi8US4YrFee/ApN2O1h5y2o77QjYFnlRg9
ET7daQVjjEA4NF86HgVdag4SBiEK21qCRWy/OqoT24v2l3s5fyaScP/iz38nZ9jAuuzbp5V+CKW0
H5tvZRS8De+xjOwEYcSBMYHoQPRi+czr/ILFggdlskG/Jqc05JdawxyRIqdc7flXXsq9pPsFArXK
10ZW6HWop/SX5PSX9D1zZJsd9ENbrXu/JDjHWjK4w1V7SV7BI6BXK9AEzFOy+R5mlFCk+X1VIoIU
TIPE+DaaKA52qt7nvzS0sEMjKMfBsIjVHY3BmXE3h12DdI7EiemEuPFcaD4K7SpaJw7vHhasmcKY
zpydKMlB88VIAJodlctFAQay1CXpGtS7qTuTQY6qN2xjO4FHwtKUd3marhki4cHAjThEbHRCRvro
wv1CFhyRkyPrWxbubpGx7EK4dSMbtOEzlizU/XZz8tiZBPATWDhYYosKI/JmEO6PKye/hrK5RrzB
+D0OvYkAzgnlFIracQJAbkXqh64mH+uavSJZe6vXEtDwmSdJ0LXEL5LlXDnSorgJDYqoqaenUlqn
Y/9nUSx/ScxgSdXzwpAPp6PsK1L3njkj5RskOVusBqUZXiZwx4lxL7ppN1H3UAQfOJD+v4kAN3DA
6l12rgS3ZCOAWC02fCqMrJXqHezv9XRoi+GaaMp1D9cnfIgYYXoKM0mOdfl4aF/JW9EiwG2JbrN2
F/Lc6UJXY/RZEukueA6Y4KwXms2Nq0JRdS7iTUraS5zV57zaSGapH6fhCV+TWN37SoCuIfgC8XIE
KqQgVmotuiIUEM+ZPWZV1beYoquUL7UFFkcNZ0dzwUm8VjS9EEMDd7WnegKaEs0HzDlE3gp6oejq
AK8N3N23YGDUrX5WSeO2rBv8texxDjG71ovzsDbUHd/6siZBhyWv/GoT9Zi/EsaT060UF0Qeze73
q55cLXlxRVrEEEKYXzEvAOGJkq7OXA/qNZaIoKH/qui/NBIdp+Zcvlb+E529mGntbqo4uB1lIoaK
D5u6rBzT9hCdeCFt1ZJfBPP6i2wZWGdicLCHrD/Ce4aNLN6gvu2BnP8TV7ucIwGkfwRrIoZDNBAb
F70eHtMfL6szP5pKX+UruilZQdSYwjG+Bj6S9FHB8+0/TdpA2U1T0IwiI1nvpZa9m3TOVOtNgLmp
DqCG0FfgSNjUKSdzUMiZ3yiRD5E/iL7DEPd9iI94+VLC+Nj345GquWOu5iddH3lIUGXMktl9Mk6j
JBk/DMXxcFeuwrx+ho/pGEUUT/4nL8UDphl2hcbT4tobptIbw8SjGKbsDhEO+0GF/IhW8t9KQ098
huIhI4JoDUBjco+5KtCjhgubRH/9VH4IwhLYVuPuMKIR6Pm4198Lvy8UPgeUDfCMdmrCliHk13+p
HcltTvuEGKsudVvmr7A6jpGuHw1iQZbTYIkxmtkrIzYUROmKmRIqvF3tHAcQwYMWakn3ApFWJekz
bs9m0X6agK3AJ3cDE1jGEdwBMOaP0k+f80g3dtoS+yGUD/M9/8zEe0JvoNbgZTiQNc6Corf89L8h
R8VbrYeVm3f6Lzx5/IGhf7U4Y05M8lLhW89SHwFirRCOKCTG/2PTOeLpDXn+a/s5fmvPup/PqSRd
Sm1rXSlOQ4/8w5R4ZjBjkBv+rqiOhG2CrUD7nvggKQy8tJ/NhC07lDziaCc5QvhnjxRKbwJyXRXz
SGajhHp0LEdip819jcSjaC+QjZY8PBNCYIgMKagaaYzazyiugiOy0bbS+JrL2kUSmstAQxEO0GjJ
KbXsA6WffWGXJ6ZrpCC4QvUQmxH6JtXtck+ykUluS6VJg+kWH5b0UKzirbzK6AZX6LnO6nDmuWs4
zCXVPJfiy8Ks3jvs3ej2OWSvsCNqdY3+zoxye3TZjHkXPTJWBJGTlgbegJaxTMUIVuVLtKVWfsq/
BkNOOuyqxJtr4cSA6zQ7Pf5wOdQOPCHZd/GSovwqV/Wlu5SUVJFVhNaRY3fW4chJ5DcV4qY7jVl7
j7Ghm3FA2//SRPWWNvLKigj/lnYXRjKOQjM+KPN9W6RPio6UHcwtoBiu+a7J3HtbNdVdPZtL6YxJ
UIbQwKybvIo8qjwc7dAY5Lt8VqCVrNejSR9EtnQng6lIzkY4b05xYwaHESgIk/tR2faMjWvJtH5D
eJ4v0rXwE1od6Dw7GKyvmqC6W+lRiGsk+WihzuBEaP61+ER3IWRb1OcCpXzEd5OY1Edfu1Tz+qXx
C3Z9KeWzxj+TpQhHeKDiC9FwXUqVFtQn0/3kcHs2UHcl1kKXXzDbPXXsA/EsgHWdS/JSHAnM/ad1
DQn2W9eewZxxFHmUrtBtBgqJIAdETAa3Wu0YLPEaOa3Rn0lshGhL6apca4PSCs/QxtfQDB9tsGDk
f2+SEwIBGGBulUiiv6gNdGR/clDhu4HdtzWKc5Lv/HC0iJSHJ0nAUSG9xM70P7Vn01jX9NQ6ISge
ZSE6Kf1mWnYXsbCC2nTMe+3UxrwXuLmynSM/5pK0IgkpHjvFrjnS4l35Jq4NHSSWvkaHHhwWvjUj
cGp23iHJXuwmtXXoi87FiurWdXFs8/nIz9yCGdy6OPlP54U5NqW5sP04IdIQG9mGhOF2J5MITDEn
t9RK9Q1HMMyXaUfHTfZBqQEmnj+YGmzp0ORiMLxwXtIWbt4pdsvwuU80RBMpZaDZFlVA6aNGJ8Ly
uxBBIkcz4uqpOAksuzKgBk7BMSbBK8XnA6bQWm4ERgC7eo05euS4aSPBRElrcC2s1xA+ixamn81f
PsYWzYhXlrBX6MpuJ99HhFXW8bvZg4SA/aUQ3Ol7eoaqGz9zbq33nC2pVb0ZOdHFgSownGv7GTJJ
k55EHrQxLTAGWkV0ocJOl0tH+TbvSjxdWyLuiLWi/F4L6jui6hRTfyp5Bh3ki016KI7oAZkRPuXq
bGDpNqu7Xlt3CYGFuvDxrtTG/bN6dbovWheVlW7N/uhI+aNDqsjCwSzrijswhyg6DgHkCIgBTaEe
rHQLhdfR+jEtW+9fQ6m7ougNHm1kkUQVoEc5Y0t8NEK9/7NumuACjQ83QtIL3rnbU50N5HgvJAh/
cAssPvpQugv1W0nZ7/+fVH0ZBzg6uUFbpyYr2D70PxzxO+pAMuZ+Ki6E3q7ZNTCvkGBMVu2hhptI
05oQtZ61sQwRWLnu+xWvdlSfCgx/VAEcxiU9lhkLRhCGEf3eO1kw3Rovk1Jem1/pSvUtwS3tWcYG
BOQ0kDV/2dxrHUYAto7SMBypHVwzFAnqTPO5BQnBQjC4BlYXi10PO3a6rm2JhFuyL176nclgN+jO
+r3cET1YikYKZahw3uk12fTCHzwW/LOKPW2yEZoHf32+nOWhwZYsrQokE0RHzJetN3DIta2hPK28
rw0SM6jzlqFcsVOuIfQ97KI8k0T6K0g1VeBWjCtQcmZOooU1U/Mr61IVfRAxnevq7rzQcUf3WAdb
Q6EhVUoPMl1MLY6Vil2SzhHNQuQwiTOkGJWtz1l9kQrXfxs8mGJc+M1KmlA/S2pzTn+MwriJL3bB
sKGxNIU6Rs6HOP7rOOgt0QMCCsDO3ZJwKYjGI/9PnFUEXJilkIsz4kLdv8hBWfQMOhRDR4k6IGD7
RbZc4cfI9WM0TkyGEobfHDYvBFeuQppdoo8MvuQhYSIrXpZHFEsUkIKWVGxlN9hU18GCMKi/+TOk
wDJjKhugTw/4pqV9xAyakzgE4xkDatyhdlC2NUITDm2nglYUW+axNZHV2NcMfBIaPi7ssht/5Fmy
E2kJ2vCcNogFxCeeXFspLE2lU3bNTZcU08zlxq1IRNzvF8CVO3h1jOBVhvEFLphvYy1esBJtmaUk
q6MPRbBeLZMjiW0ZtswSw6sFx7ULmSG0PxUo1xyctCasNuUbpJzwyR2UUaZYjy10LdzFjFl5aDil
qXGcno6DgZeIEKyQ7geMyQI4LSNFH0jY3hIlMRJvQVfTW46pyY2+xzt1ZD1Tq4QDXk05sQpz9zho
uGD1vWANfJ/pVGw1ySi7sAoL8Poht0oGgh+ZvT+kOmAmC8DpeKx+e4Y7vUYBFcq+uVCkxe6tLY6d
FB6MZtpXfsXgUzd0xI+BodFOexMpyJFpuCOtsQW/NmsKYgP3htBox5g4Iw+2ElSHHWJqazkUtbm9
6PjrhvJRauFzzeWDyfEAMKj8y1KtRfsCGSN7TTxJKjsOMsm8KXQWrvxga36oRBfAF3Gc7XF9UeFI
nIGl9biAgezBQKaxSNoSWCjuel3m+tv2eBwSz6n2X1bUrnXLuXbLoIlp/FRrP4eFEQs/HHHOkvVf
YyqHdnOfTN9mzrzbsrPut1ORVagsyGnB3ZwB2xsNdyV7LnXifManIlFtAWOviGMrJPxTTgcDuSlG
/261zB3YyxYrhVKYsJILsRQeKNiIlY+wDyqDhMlonWq617q9ict11fQbj89vPM5bcQrXABNcvkpa
Kyka2XXtv1IfHyJXKK69SmfwSlhC5Gew/It9epIQtYcE4tDcn6xvYmYkPqvdObPG85wPeMSA0NM/
Jsjp2SL8OaRNMFj6qZvhn7A27P50XXiOzfTc7ArL9PVEJeuE0gVQdXUiunE5McqcGAmXptlykbR/
Jk5LA99DOX3AS7SBt1L9xA2NIWG+Vmp1l91e6aAnUJn02wu7mFaA1HxJLd7MnldCsoEJudhSSZch
LfYOPpuJJZZi++vKPxYQJ5ImdKr1PLWJ3RRIboEeVjcsjHfEZTG7ZqtyYesz3PQ+vFr0+3aZl7pL
au2qFtSePj1MWbrhq71kbGkmnVWdzdl0Z2SjoJK+4Q1k4Fi6gh4dJUJCpjqcit+MJ8x5skdcrHmk
krdVD9sOTJJJlxImkNiuWcg+BGticyRz3Ns+fR7MnXeOlPzDKyGuXxhiDKa7KsOqCmdwCbY8JWzJ
AXVU/O1tMoagH9PzZ6WNZ2tMLzyuCKdIoCfKDZzEV8jqHrGyE/1X4e+js9cUj2AMxCkNCHBh4rk2
x4HZwLQZuD8nDC4hVnflCQKCEm5YRGyGNTbDFm1EBXU61n6m5UXV60CNxKAOIh17NbbA5KLk9lym
Nx0Zoax/dXxypG9czru8mRGFrjy4TIRDfN7gY/FZxL1y9t6jouGEwlwxko7CRDbUt4oUZ92OZ+FR
nuKTNm0ELZVbRXDqGPOyCH1Gm7xjfG8JT6irdCrf44yaJUzEhMIYUAzv5En78a3soocGMVOPn2Tf
HjK71Tzy8d56wnCquF8btT4AfmRbO+IDZhIa8xl1nKO5qmFnAljPb3NuK+ZfB34UCW0ZX++Eil9h
erYyrN3MW+OH8PwcidMnovCekiMHyqZQfdtYH/zQMWfTUPCdhis1XXHPpwT9aOH3gMQr2cyF1nPJ
jjOI0JDmQXiSTMc6TKs5rd8aUYqEEiqi2vJK8crer4XYWwle1kzkMqzZ2TwFfF9luVhP/d2quHC4
MibcEIT9MBxwh7Arr1hGe/aBAyoP7FLlOZeH+YYRiwQ1VkgWqII1vsAxcLOUipDoTtS/mOPYxXY7
uU2kBvxKGipn1kcqzmJbQIvHcn2IXjDk6XOoQibuByLO9BXPD5laINSw+0ILCMGPnYQVI3mlJSLV
wJEFbZNHZI2QwJCejlkjiLH3dqAKjOocMVGvY14Ef8rGbE9UKEAVOoaoXLn1N+KU/ktyQs+dPibr
S1LuUJtq0H6nuLRrfk6s/+uoHRkdMQUrVmcU0+yjLVzPTw9VmocEIchPOA2P5p21nPXf4F2nP2W9
MVjfLqEBp5ne/9dZxX7YWQEkldt8y6H+KhiDUy4HxVmkxJZA0CqY5azIJWbSeYl1Q9+LAzky6V4f
3cmm9gnXISCcqIeZSb6IsYrQ46qJXIN4MH+Qg4qX4VTLxR0nYI03r1X3WGIHFXQr8O1lp58jxqRN
wZXJjk+GpTKS4AIo1ywUAXH+UsBqseimI9Pj9RD1Ctlciy97/KSrEj8WYTp2dYDuIfhJTuss7Ch5
vTw2YBtQGNzu5DOftj/fqsWBeDXgsnZ0uYbUqe2FYw7YwGAOMBPdJZbOhamfRTKPC5nHZQvX8sgv
TDv6tdggUX9A57BdtAfoVEvntKw2OQDyooXvwbaLTnh0zFA8p612iRvhmjbnjO3pfAjPA76FRFHR
bBhF/9W64TIi+7UCAvghsyA/ClMgy6Iv72Y1DLKG6Q5aHY33pEML0vlLf5VqEZO8fI+YOZqhl10H
HU83cHmplnxLN/ycFo0IBkk6qajskq+pTj/guA4Z6lUkTokKk8PMDDfisAUNz7wI+jaTvOba9G5a
ZBxJu+ftiXphXP6la/QsbM2TyCIuwksxDAftJ8NIiosDPOK4H79GbGcps89x1L3c2lFwckhww1BE
tUM8N/Cq4xLNRMFvYntcWnJp0p4Le69LGfoDe4Ozz9EMJSDlXanY1JxQRpMTXrzdIt5T4s6AICT+
1plPDjY8tcJQ9cT75HGUOysZFmuJPBwdtr/Umicmw//bInlCdjh0+zj6C9DwNTMwKjYrSrU/a7ua
3zR+TrbFoSluT9p1TY07axTWDe2o3ytRPw2gJ9fPuWbEmciMti1PlhO/U0j00KHS/NU4T5jrnyg3
MXKtQVpiCLfeWs6fFmHX7L2qs5d1RTZfM641eXRqHLBRfh453FgCNmQvxc9UAHaAuEcilkpSpBjq
oRmdmIdpTt2KTcu0cn3iVGNvFN71DDzIn+Vef0uz4bbfNe8LGCsXm8ZZBj4BJxdVySJoxXLE/1pH
vnMR7lbhj4okbnFer7gAY0AGHNOJOFILz0IqS28DKIEc3si5kS20yJKCwW4v16+FaRdH6pAzHVqO
SpVVRay3XrXjypBWYgub/SqhGoQ6vaNcftKun1M+tvk7DgVabvTzOXtVagKYETaCieNjNYMmo3BY
vkEGYUVWWHD2JWOrgtD5SMQ3RmhK39CAqI7NgyTR7hkPW4kzu/Rd/Brb6ZUli8ydvGXuzhs8cOIW
HSFryeIpomJoZq/QeTHsvWuPi8FAoJppG9J55Ss3fOuchWsiyU76ps/Y8+Akh23n63ntN3RA7xCi
2LpAEBFKLNOVyGWDEVrqd0LGaNpOqXox9zQpjaJIyPunYGAPvaIBh0PDVAeZTFyPHZKdAbXyaIKt
zOTUbwALK5bhM2NpqIv9V4C3Q7oh+1wBJKjYMbICjSxxAMc7MBpOmfUfbdO9qiY6LiDIS2N5MtEd
l/2Y8tFgSRG46+J0j+uw8JVdq8GJCkJZgthCjUr/qhn7TiSIDNYkSeJn3sWaMm6O1Q7NMeiriv7P
yEid/Y+m89pxHNuS6BcRoDevoiRSFOXTVb0Q1VmdPPTefv0s9sw8JBoX6NuVJZHHxI5YkYY1aCiF
o/DIpHOhihYgdRTX55KRrTh8XRILZCbBbgP03IQcSGMKZjienOQ0kDOYbSWcaM5Gk6cegQeYOSkG
jvLVmM2heGoj23uinOaaN5rG04LQ1MoMV+punZQc9Wfn/8167r4ah+8B8kymB31LeJHdpRXvxJBs
SDiZwvFcNXcFX3XKszByAYtVyYuv+sOEnKYjXWDHcJQzNE6mODAj4kvKJtH0MJPBN1d2wtCiusl4
EihnXxzMhn3YMldMuOv3oiBsRtujZYctJCozXs/0LGULLlJTnC3qPHKAXdU/Aq4q+e0qUo7jb2zc
R9nQvUlhJwisqXjJ888S26G82MCy6baP1KP8qS1MOfrpXHXTeZTm84P0HvFaYt0ez5AnJhwpzWeF
FdWW4QMNiOWRdjROzecSg8MbT5n9y5xYL8r6ln3aE0YGN2OCMIp7hfFONF9x/q+TFT7Jgd8C837M
4mv+noJkTM7AJ46r/SfiwGXwPpkE31cApmbz6O3xOQ3tK5YOyPdBHQ6cTvC3a5CMpvyN8qO3LG7e
mj9KUj6GFi89cdWJeswqUW/FsyHEqfrrvlxw2ttnh51joWKkLMPY6c4ZDlATB+jHXxJvKRUPx9T9
2+BK7MnCySSaXEPWMCJSrJKKUwYlRan4GGDEcmbgZTjW2/GgvqRUo7Sl5g5a9lgCmiOwLs5zdot+
K0l0bqI11HXroGjqJsNcmqi6KjKgZAomF+OqgpHQA30lcQ4zfSyHy8LTyVm10B9LYT4aK38wiZqb
noMoxAdqxrOEggLKuKE+ct21m+TK82O8dSgxWBN3lc2wnNSUfsm/Cn7L8kuBV0Kxhp17VFz6YBzQ
zHjNs/yr9LqUCTDSWkdB2qBz9ZEOy7jFs/Nz4xiBYVeBYRqn1O38GH4MNXkxMQflzbqreu8n6p9W
gfqCR8NRLkDMQ+UeUzybQ2NerQ8bxKTRsrDS+rJz1G/GXzn6m6EQS8DQjSFxCiSgikVg2fHZ/q3d
JkBxEzEX41ZiTBVUpKHUhDAugmU5ZEoaJHodGO0QlIscUNzF+Dx95oT9e/bFycZ+nHBedr5Ghdl5
2n+qbf5R2/gUHWsvhX/zugubbj0v7NpYVD7sA+2DddfvtG3umixPXbafCh2sZvpO4ZhK6BbZYUOt
JqYdThtqlakIMbmF2yselcyg4GSc3Jo+Y3va1Q4XAstmQvOrk63X2Hy2GwfKeNKgFFuA2gquUGhb
FsZTunm35IYMexCmG1OoApgHQArgI66jmX7N5QldKwZzT5ywQ4ykCzAtxrP4EYu8TyY+UwdIQjAM
u5mbYow3JOVAyyXCrfRv58INHuehoMkixdEnViL9cKGBBRwVZOzRudpG7Uk4sTYLcq1/TfN1S1Vn
HdQ1mZjlyv0EhI3xewI/t0xw07CbtOz96QceBsrjKEqKAgGRB8u+yQpecVLOf8xYOsW9HPTFT2V9
lLxltVdzzV3LD5PNx3QuVdLdsOaW1gQx3njok/1MNgMlbA6Iv4p2BXwv4ZI0qOnktlXyW1uEHT7N
W8sEQsC9i5lApAsZ3F1mfqstr19nB4PkBEVMD4cNgVnXAnPBV8m0MmcLdLX+j8lNnx6kBQejQwAT
0/pOIVkwYzLa/mbbML7fePbQylLRegmyMvvuEc5GLi/Q8agypshruVa8tXhSLNwmcj26KqEQ5WcS
fwC2nLqKQndMDdhB8qHHRkKDgT9p7spRCdBuLDdnuSWnd2XHOXT7LKzgMEe0A8YIQRilfOuRa44v
cCHpwOo+aNQKhJ2fBT051EBo3BxFuKGat5QHp4SOlK9aQTDA6y8JLjr0MhjZZyVIkTxUKXmos3Sb
cTcNWPV7OrLeYg8LMQB/jYyGze8Hpg5iDAnoXZYsoWwX105db5lzi3v+pEMLyKODXmKSOczq+8KZ
SI6SB8vDoxRQrTrjXMYP2kpuU0/kDfSa8MsdaG/PIWQ64t8xv4qvqPNyNmJuMCNoNhkvOk2mxzuc
KySYUYP8iRkMOvHYZGR+3y2Nj5dmjK2QvSqfVZHdzbq+DdFTYTGeSPvLrH3srFmBXkJGre+uiWnt
VRBwRnOeHLg6D3KgzCEbWtQ3ZuCy3EcSyKRRI1oRo6eQ1LdUotcGpvzqCvOLkxGHSSKbOR0vpJ7N
Sdl/jy5oOYZrvCNUYy+GtW9RQHntti7TyfGH2MAXEtseSPyYIbUQ5UvqrTelTfa4/0/h7A6Mgwe9
ZpgDpaTCYzGYyCzH0bQOC7zGtU/85O1XwjmFFtt9pTPQr2CujAjgtU6xC/flpvdVO/WJlteMurTx
THs6NowM1BeaJvtdJQeYl1U2AfYLMooclSyoVRqGzKa3jlK/YKyb7q2h0Zq55LFrht9l+orINEyR
CPqg47y/kaQIMFT6k94BWlgR6wBpZrhV7mSBQPVALIwHtzOGR7zeKRuCu7AWTGPFcWYvX1k3VLU/
U7cZ5tFnxm43HZnghivAB3N3X/E2je2xyawHeWx0Ns9U9jnfIcaNynQ+4kJ7kDpWqKow8F+VRAad
/AxZGetfcrR+99s9DAVSMLZQlDA75dMCzlMAdN9J87Dr+APBzpBKw2nQkXV+TNl4pJopQ3zJP22y
YBICEz0NlWqfdAD3dAZRQktEO6J9VibPtUVvaK01WyYFox0maNNxObq22lyrcA3EkFEy9E6rM4AF
54FFSxbLtaBdRpPmG3sTiunkNupunUxsoqb369DFA+CZxJw+MzCx1dtWUjMl+VlS7LfRrynxXKKf
Rq19OXEu+Zxc8MMracyFGj+AXpyKbKDT5Rx13Jsm2uotdynB+oPYIoN2MBnIWV3PHTmm8FdBPdxn
6e+eOybvGgmABP+ySwe7dkkYMzuJje73GkBODmhkaXwZMVTThrgblfqZ/snhEgiag3QqAn41dbWV
iJQJ/uR9CppKhGsNMwny6jBL+9wmEVbPZ46kZ9XStlIkd56tnbyPQHUoB/NIqSmhKAy3auTNXeux
TCr7gUJbZyr3s1eARQcntzoXYo6YdvR7bmVPc/43Uv9+GpcCs32JREWqcfgDrzC0ag5EPxCI+Lah
N7e47cmRr+XJpA8Du2/HLDee3GHPt7JY+ZEoW4vNPL5oKLLYDu1bPmghOGC9rV9Rrb5y1tVS98VI
qlQvoV/QZFmw+9Q1zkn6wWVpeKwuG/q074xnf2jBY1QbqA21F/FSe0x7fYZS3Pozg3SBqFiE60Ml
YHbgeHkGtroyFHTK5sbTXrL3jis4hPpjhpOujg4ANIQ4NGKD06xuDx5AO++6MrjtLgKVX+KHHMZl
22OgyyUKeR4czbrJyET+bQkwZrzRcb41y3L6glQXF0HCj4qjqUiYV9UYtJSTkMeTBJHJQvAktqN2
aOjW3arLG8gcooHOkANrJoNJVO8OD4v+Lyp0S2J1eLXBSswKI+zjghgmIzupt0FTUadaCDNsknwN
GtQui2rpzdS34s3HCusa2H/G7YJDt61Gt22Jeb7Gg0okjy1MkXHoYee2S4PtlYGiorJNLN41fWbQ
nKM58rY4CUA6lFwPENQfW07frAFvLy94FQWtiE69re7j/A+cRj+NcownG0QtIUiNfPPK0vY5AjvS
3+hgfNfn9aMoi8/Jbj7z96m134t63Wvjs0j2STZRjAZyUqHaxaQ+pR32KV1tHVps4vT7/MDvfswx
GiwjwYCHm+uaP6rVSfdfNCP32Q4xk4KkWSFHzwU3Xbg7S4UZ2uiJHayKssPhNt2nDtLv4mFr4E60
FSKyHZLITd/XNn7aZv5Ikwq9V9zWoXMTrvYjvQVkxgcLIzykdqY/Y0P33J0kUcp33bpLuvqbTGq8
mQcTxoQ4TLa+xwLWoRci5BJVoW5FPmc/Rt2fKrx/2m1JjEDT+zP69FgTMgIyzjDdyNt364Z1wJJd
+9FvEti7jqMjP414FDCCPyjVwQ4cH5SRQec2ijP03UoAgnUKOM8C4ZAxmvqYMZWsFDNzCUqkzJ/q
yo1wGyj4QdPT4s6I9I1z7cYinFv8hL2vUJYwUZYA9QGLngUtdN2t5jdBADEA8OZnOsBbxb6AXNJI
+GW2qxybUCmTerEvKs6X6ZAr16zJMXkpxPFyr5M4xyObR/8mnDlHNvFYQMnCUosiU3ShyNoAPwic
DOdClze0yxNzKdNjBjMW5FSYpo1Dj6Qjc4AxTwmGLAlqjGynXBjQ9NnW2aHHNqib+T70062Zymtl
wDlrbN9w9DtsmorkiJPp0CPbYOoGXIZj0IXZm4ltGy1C7tqg404vwSyNquGS8Bqr5t88b0KHK31G
4ECbA0yhJ10FcYMDXOpWZmDMwcwIyyBB/WkJxotCt1s0c0K6vcw41M+IeHeKtglWcINdL4BdUuUX
8gThHneEzWJBC8J1jo6MzbXZO9Ho6i8D9yuome5/WUaiQ/M7KhR23Ig9VSRO803LGd6G8peCzg2W
82igszHHnAYS8+SCckIa0Wxc15+k0h6l9jbrxpcR6Lod1qUcUtEZJJz9LHaMknH6AmpJJluAdm0J
15IT+PvQvFU70BfGC2QWc874MTcTm3zYhK1Dxzk3HpIRb2R9l0l6CBqv8Vrv0m1uBJQ0LewDAUKD
2BOZ5I7pdQKCat9sh2DYI8TCRvlRMRrJ+/j0H82ExtZFXFMahLdzLedy7rABRn/y+OLKWm8s+9r8
Gk3tM5n6L3b0CfflICgi+4nbNwFeTqt0nnrZ71RtL2fvKJf+UApfbjl8wJJMftWyAnYNsxMtOhYr
nJ16HNVrk3BsikOWyMdiT/5Y8iA+MlAb9bjgAMzP/WV2uFTZw9nRQa5hebbisEOYgRAylqFp8JBo
IIh+jdDOHGdG4wRAEpd+HNFdRUVgwZxiuEMQWoDNgsZ79tJyHUl6g2yCd5N2NCOIb6TcYE/xAGki
PREn86CcJie/boOoWPst0f/bUutT9g2eBGqfCy7JMMFL507gPnErPuP5UZHVT9jrkrCBEqgxEXHK
u53kQTXIAR1thK85Qh11fJw2OF9MO47AZ2T1T9ZZbmbNDmXrNZkdSC8CkLMUVIjW9SqByu9ONdB7
6H0qgcOVqlmSBVsqtLD/7BAh3/OdZ8eslezyFNHzit4rZns97CAKWXJUYgA5lkbAoGFgwokb636f
FJ7JjjvjWmMV8Naf4qRwvMmgRDjrzXmQYSrCneVx6w6xhYwRj94RtlzA+hIkDe5fcVhE9OY4yz6v
icAb5rPkK1ZhW2RSQb8XSLZxb/LccgbbFdwRGDZgNnW8OlN3u4RPybr0+Q/B/hr/tU1Hy1h4/O6R
Pj5tjGnCuSpkbWAoxjjOEvrarC9AQpeyueh6F8CSYId7iDcTjRuvJ+BeV7opVRWONW8q+WyUdPm8
52LHbJ8qJX9s9zpYtwT6UtwNb7MWWl13c1KMsciizIpBww0yDNMivooIKm63a20RzoM4O7yOplv3
5al3GlrJpvNM09pSnVVjuahA4Dm23mo1uhFuKycyMMDK4xdHrocmiceq9rvRBhwurfehyuhHmG6E
WuP1WRv149/0tRr2m6ABRmy0gDc6K9lf0/4sFNygljjPphroEp+BJZ2WeEax9ZO6P6r3RBU0HwEC
Qg+DKojvDKOxpB/oMSCOTGsJT8yb1U0XK46IKu/S8h4C7hsOumYfJm4x1UitMk4wJTQZvA1cvbs9
Fx4VQnWq6rsZcC44o9UHmtDjZIVmA0BGqcO2+lBoIlM8TtZ4CAoQ5/VP818PV6IfNCf3OP942oPA
E8CTYZe1pBzoUKHHnJq6BURmC/mjAx6z6zh4GCfwBAl3QmMLYbdsltqD5tbd8BUyP6WOh9IpDDWu
wtB5AuoniE+mXeiU2GobiRFKTCXr1vns/JZvA8LLyJ8+fN0THiPNQNtTnzLaqfzNKIK/LP1bkTjR
1CJMPkxlH5FGYPBamdmpYvQQM3o4MAveKQEeNulCPIscKxu6xeFW5ncvJ4jGs4/Bus3K10LWiM5y
Fw1pFT1M7q22hezNl+A6RKzJpkfgA5/7f8ssejhgo+JSgrpSsFn0uBpBXNHol6HXDzMY7R0CK0UP
1qnooLtsR09VOlNKclHwAG5HTMJxu0L+0sriMvsKhoJYxG9N17wKHZq2WT8s4uman6EMCJgpdatD
BIdK/E+dRye56E+jtgTDhn1m9ircWmqIpTCOa5yjCnNuXRdPb+CxVMRMl++Z44uOKxJ+lo+BE4vs
rkihYHfJvhDJyeTCt8fld7DH7jDSHhMXCXZb9FlLOXJIOpYdFiUZfse5Grm/aZNfliDVC8dPe3GK
2HKdglskPxGWqoiFxeCNF/OHNNDsWsoXRV1xKTHzF7dOjq9xxOV7xolY6gDH7AyTwoC+PlI+lKEl
4usnOmTClunqy5Cne+tSEh7fAwooQ3bRyye1rAD20gX4ic1EgmrJwbVwU7egpULBqDf8ZU80NcF7
FUmwNU9gxSeJAoiv20tjR4NttIvJbxRn0xbntpXcSondMsLn1XJdwjBowY1LoqvqlNdOLy/j3FDV
sSPXpsGmiM5pgp6b+BkViJNBnxHIOUqLJYmGIS7TRFqXyh1jnC2RjnfRDhJcVe8wI7ZR/1f3LY31
E8XQVn5sLPvxKHwPxuhyGnWa0xe3Q1OOQ1jUKE+QuNW8PJPISWlaEDIAJSa5BrtTE21IXcamh+1H
WekEvgztCdwUUwvFq6gYS3h0NG6WkQ9HgBYcAr8Fc7Y9OxBFuetOMyJXNX1w4m4WIlIkXnsYg4Kb
doWfKKJ4a+HrV/DYemjzOjvzQ3skFvLCd5X+7mrguJjKwtHVsK5gyQg24PHnfUjV40BKVMNIqB41
bzr2xhjMWOBaHO4jxmjdxo7zqEJhFW75QceAZzYdHJ8UgaZ0uwF2xLyz0dd6aELNQZHAhPHb8Fde
aHsv0E0khNuG2VnWJCT9VQyBB/O2fC35r+leFGg4BvOYLV54HHjvqWvqusGvkk2dZ0wIIqVnNZIW
lX484GrjO1ce6JfYEtRfMS8vWMah6W51Ndyo7akV8lL/J2P1/ydj5fibxjLHD9x4S1jdsQ7mwzFn
AD5kIB2OsQXtEDfSRFizsnjDumE/3dZ+8UyfIQmpouyk2OmeqT1tX4zVOS1llAqaSxmqnxKleuZK
re4EBoRrV5+RpVq8mc7dvKzuYBcwzhB57G/NPzw1bLe0Xmlc/vPkHnf6VX5WRsHp8A81bJcFVhZU
tqk9zBguiH/EhwGMULe4FvEumBqTlB3m/sbcNRLN+2pLr1TpnqOq3Un9kJo2kSn1ZQ9sxKvxyuG6
dGoowQBaKH3h2g/DvgsQrdo4I6JTh5OLhUBz48j2ip+C9gT2Mgm1EmNcmLAGXqijEDagJLePFQIw
0/WrIJodmgVMP4K7HLMUXblaO0ghgcz1nKiHimhkz77dVP4scZYpuSkkLEyEloQ3QNYy9mZvoYAI
3wIC7iDV1K6pI+fauzN5obHPbpJPYBUqifWnRRtLcJsIHlOOs8ceSNH+MrNrWi8YoUdNqz1dKo7t
4Mbml01cYqZXY7ZuOvixahdfU3xVjTqFcSYTZBrY8PKSMdkx/hMzHCvynY7En2K1lEDCD4cZr/hx
L70iJj81VUHYvRxsx/ZOR+WuNNCeqO1GKZ0wIj+Jou01EggR97oow+08EjrkcNCcgeAFycAOnpj+
alHY+FbILX0Nh2Ekm7ASlVHpDrTee4Vtyn5FxNOLH0wb7PuC9tUt+6JxZ6chNf/ZYgQt5t/kAx+z
sV+C+AMOzo0HuKDaQjYAcODiXACN1zbmEIWIO8315qUAQWJR3rowiVGjQwX4dskMEIfmKWV6nc5n
a4IFbYIuLm4WLhpTSq4WLpqJlSdvCOXgpFkrV5Jjr18m7F3mxxQ1n10nf27WrHY6J3Z9jp4/kpgh
Z07HLpJ2kSlft88iznEDzwH1ZKQorSeBsUHp/Vpo3seq4QIq5aMBmklK6InHJkXdfCtbYLhNl44c
JGqSX9VdgqFXvErFeVak6Aanf2i/zKoM0fgpL6Pvg5EM5DudFwlyvKWPd02MV4Ad8WcXrPc28gvr
18YNyyXIr0A7MsauGLWsxu9T21dejl/WDZNKY8/7otqK35euel3Jz7FaFyKIYnFq6MgtayazeJCr
t9jghF+jaBRE88QU2F0VrIdfOn0JY+l4lUbPO0wWs74BK9QxiWRustCDE7NGd9Rfc3C3VKp4NGs/
R/K+UnGEyUhC8oe6/gzyjCWTOVGeHGqqOHIDV85xkpLLpBABV/+RbXjq8IDTm52uNxae29b7xDd8
dyZMGb6E2xdS8gqXK0YahCvPgq6woHPwMn7HITM+lSFoxPwANPlN0FMTr2aAQG1tSZLvhky3iitm
YbOGYsrBZA56amjQQo420dq5mqDrrQynjOOCgyDDV5ao3K0dV9fc5ajGsodXiVkTirGbrzJNfP+m
TGNl+piXWzsW3NKas0V8mPmdw+NuQWfCMR4MGAKn+A/0LYekTHFIrPiWY5TMP6yHjhreteKo1+md
YglRWO8kUykL+CU4y5AE6vqOJbf1FrILCP6H0SlOssSl03oqLGkWYL/pUvvRPaMlqhkZSTHgjPB1
91mgz1yLDzUQOueZ/Nvkw6lMslPSaf7Qdj7APtgCvW1QPc753OE5IUBY+8RhWr5Y1jpoLvG67m0i
js57xshSMDdIs5ckPw4MOQtelbv+6nASRERWshBFXBtgO1FzZdoHXBRbUa/AA5cPJlke8vL/tPpN
F2jOXXQq0vPSZ8+UWneVnAIL5olrCP2LOauL6CFOV/70y+aRxwShDrIvMHum5T7TnnFGNfgfDFuK
Ny0HbiJeQS4NPcxjdqsgGc6vlTtjAsQgbj6k5KNoK7pT4I9RZLqwZCeafcz+qbIv4Qn0UubGqDTd
uLfLYDMlDDP1Llxs+jTAdG1xCIjZ/tv9PuUEUFf1bjKp527BMiAA1giA5gP0Bz3iagfLjU1N94B0
m/CqiW40E3Za+6SApuhYnXDX08g3BLmiH0f5nk8gSZOVMsRDZ+Fs6rrzvDeDgSj2W4LrginwTec+
aTsdgjEBPNfOksu6ROdBs7lEqieNyxY9Tcj/BfNyvXtfqWDUoN7hKMZPcWYpd52E1Z+4w1RGx2rN
PX1pvLli/l3B+l6QTsFp1cjxXm4SEzUcSk25teNUecaUtzgew0kkXaohyzijQk45N3l1bnUMciRc
HbjMUjXvGnYEE5Nx7xAB1y4djh6p7l1BxPrDedKbbqlBK08BY5o5uRpbISCuwizj/1EykRlO/YD8
GlNBgM1JHXybIf6duL9cnw3ttzNSrM0YIU8fmHXObWFdujJM0/VoxtD+Vr5DHLeQHbpEhjmAxE72
nGxcz1lVf/FQi099b+7z6ZvunUOJ2qsuHF/8cVeaEtpHiEHmkLY7pYqwiLqwBA4thWmjeyeChLvL
8ijo4JA9BuAPqLAaexII44s/ZZH6fYIb2o2pVVB8GXkY5RSm4OKYxwFZ35l6T/7mrLpRAEX/J5N+
a3ON1Wl9aiiBM/cgE5h95o/b2sOxDxl3Z+5Ifu3KbbbJZAb9yuVWC/rzzvXxW7TiOSvRs6vUF3j5
t/JPNdBS0KkHIaavYmJuHA2H5j+4ROmGMjVu2LWGcDadExbID3Kzb/aM387VKzq/v+ZyeELEuKLg
D2p3a1blsgrnzO1+pxZcLAZWLLSrYaclPxmPlRMhf/FMNTxTNc/UktIOZ3Jerb1ehzeX3NUCySyR
70Oy3CeffnXeE5isTkqLsMMUTz00t0IfgFcDbd4o//xXzBaQ5tqQShq9mh74/D02h/cpNu9xf27K
/hLPXDYBN8scqHqScjG8RY0jVLe3FHGpuACPHHm2GWKjZreQ2VUE76azruCEiYVJ/DAvUeUjDHg3
9u5RmOD64ZYT3kdxtCePrglT9WgUmO1TK7+Kqr4UVrIxFE7Lb9y0eqXcjLp4JIvylJv4LT9mCr4t
RMXGhC1ZfokNcct/aMl4qyz+yZDCTs/dCKyGmE0qJQemNK3GqjOe2mZ8c4buJZrkaerrPfH+7eFs
g3uJYuJX0RPkHZcOcbifJiza1Fkjl/QcsxsYy5p1N0+7Oi7ukyn2M1kRFFvByKLkHMbq6coY5jOW
b8N69VgEADAdTQLI+ZphqV9BX8DS0ZnA5ac+W33luYMfdc509nyGUETUC+b8gsRhseWKaJ5tjzYz
bTGmHmDQNME2Skh9zfPL8p0V3W0Xyop5iChJnAgIILsfQf3uKpHyizz4WNwWz1uR+IN4pxYq5n1q
496HvO87oj6lH/qtiLVHPe1t5o8l5o5I+4uYuE1SVdjHqjm+C1V9t3fSw4gkLM57SHhON213+auc
xNdBuZMPOHWnFCJkP5F+MLF1czhBftlrH3qMsUFNOQ2gmhGZ1E/C1nzThCaWSIHaf9ZlSoOAFGq2
AXwv36tq41KKkpbvk6y+Mlu4MhKoE1FKsLc+ckBH5ErOoCWxZGbXpED/RyRYUcZzLIFTKr+tWfKi
B6Zduw8KizcFKJOwRs+H6ZdJGrLCgEScKXasE+ag/19wIMu5LZ5JmEFjv/g9mLmVeYjyoxBtq18x
bmPgjS8x5s+e4ac7UTjAsqgrpAdmkwO7q/Yg3I76jugM4SPjAGV184eoSnf8jE8DV/99RIpU4EEG
WvebSTMs52sjLQ9FuOIP4pY1PGppflZA7Zr/5Dz1Vtffg7OTGEU1IAQZDKt09200JgvTgEmegzHa
vbbiB8/ao+CRojZipUjL4qysGLiO3QbKyKyk3gDLYqYygGu5WoRD9F5J/DsjgAZC8ercBsusnnrw
4TIJXUwLa0FhT/ZnxFyw4sG0HeU4axjbR83r5YzbwerXbtJU+6hMIftUH+qn7Leq8l7/m1Dqawlv
43PFzQHulGhVDoCzr++tej6UpDLs6kIRGwaOXPZ65ltKsYXFGTaxp4GBMMsjN+WjxAwQ60esLnTS
HoxCcjMOSDNaSQPMdQvBkTFZHwpiRl9+JPZtnkoff4RAkdg0lLa89iYN9tDKm+lcrqeKYi3nTksK
djHJW6zTMGmB9LvhQzVvCQM34yvOjyaByKIl4MSyx3gv7Ga8yeqj1NG9BvjqDd9gUZ/o7vkXCxLF
MUY5h3INxSPZO21CjcSx3MIvnFuJRh0IY174JXmZ8Zxfpu/73D4NEBpO9pMmTJAnUhi3hNzbdO7T
HoYJLJ0km32LhBn6jomMgz95bzxaTs3V/rBjLwWkW1I33VqYPQEWgabWSZLw1tvGdF5p2ow6X4Yg
2RbiPo9c+HCpYLvQm+pmv1A1fk3sqBrcFMBYzgqZByGYA9SMmsNs7ZJkzjWmLG0B1lNL8PKh5q0q
A2KAjyOcMpUChiwr3PhOM3b7vSLflOTq9a9DwuPWVLyeuAHj7tPpk71FSR4g+aw+9x9diGq4q07x
XS4B22JL5Ik/LfR+jPkFx1xI/2eYdsvOWBOyDMVZOSRJ7kWWDnGQrR0u/VrNzHDojiaUaw4vU7bZ
fevjnODiJedVF+w4sYlPUvhF3VJG17pRPu1kX1rTd7nf0W4e0tVQIDOa5rvi3O3O2X0SYSCr/v7/
eFKWVmz7gyeG5r2iCFFWSVGKT/ApUO95x4mdlh9xmX5MzvQe4yJN3g1mAkmKkwQlmqNvZOzZL/K4
PugYF6I3uFLz7LiLfu+JAyHI+ex98l3oCrda4VlUuMy0q2JfY+ue5+QmK8Ujo8g8WmZEOYrGWAhW
Mtg2Qb+hTPdKS+47y4P+kIg9wNrTMqB/M/nrSuO04mOLqvKzMYhBngzIHCUWw1T2aXTBj8iAeiD1
cjDT5aUK8SqlGjZb/+gGeIaNuC3qfSplV6agJZsYU1kA/Lj4J6dSrEiCLex5/kc8tiHNdCHrIMEc
Evg2WjMWEX+iIRF+egUHKzQA6raUiGR7zbBfaqzdh8LCajGyizeuXeRnbZu4iOVsV2Qa1pUjh3Ie
Bap6OxxsKds4p/sCK1R2SS05lNc8tHJC+r2FfTc95f90ZcVYZfCVK7swkJr1uXYwK2EKQobh1FTy
0W5AXxaEaGxcWfuOQQOpTPuwZxKgxPs3uIn29zPi9dTWS07IXdmGIMcx73bEjRRyk+3OhqfEXdF+
cRLknxpaSsXQdcrLu8K4fHUdsAYKWIOOBymtz21s4UJUwqSSDt3EJf5LEMvo2KUHWH8KDW7Cm1mr
+7RAAgfeHl0LXh5OSmafvOvK9Kbm0stp+nsCn83Nq/rB/nivhX5txuEyX4uYHCW9fqb6zBV7lygE
JZpdSShCHTjHtWAsH8ZB44Y8lncMb5Ju+q3N3Kt+VDxLXP/1rXJo66qZWPHMG28+noVaqy6dotDl
oHOQq66sASaOkBPfZF3/JY7VbQJYPIY9iOxSn8Lkfpi5Q4m+O69xcY4iyMhHB7R76/1JZkYv9BpE
HeNtNHuGDq9PZvc8PCEh3hB8OPsuBL0VUBGJic0pteAktXSZyzazkmQ3p8ZDTeUnoxb1A61E87pv
sZDzpv6nJue6eNivfcXGO7Cnf/U1EyOD3z5ofwUAU4myuTSlNV1zi7w62jckV7RjrLEaIbaO6ypa
dosTt8GJGzPK7XpjVzJZhUdQca2HGx5u41QtqkMgUCP1bFsbR4Q+kAHvk7Nwo8/pFkgDekmEBpgN
YOpCIF4x4PY011kzL+PUh8Ud5SqEcs90Eubkf+6fOaN9NC38aaB6tZcoF/9f+0+L+c4512oX9rkT
OLoVxsUaanQcMAo+L7O32hHNBvMO3TPA6VsLKaxRFKCWscYAySfYIB9sCqg/LZJj+JRJOqY8AMOu
pNlIBjLL/aggZNfJPxnWAmUwDiBWSYK2ax1wvf+exvLJXQjuM4fX/yHpPJbcxrIg+kWIgDdbgiQM
QU9WlbRBSCUJ3nt8/Rz0LDi2uyUVgWfyZp7cvBU1eyZ6LkhdES19BVoY/1pjjAeMMzIus6moPRlM
PfV4fZoDEm9fQarpHkSnuc+wytAwGtLApa23SYqvSmtr26n5NJI603ZUvRPb/K3pL61nfeJShbzw
UuIyqL4zBp6J2B1J+h8NC82dSKbOq9pwfJOJcY91c22bmNIoGbJKidNsnmACpbI/6Lp/+KEnxnEG
LZ3+Igi/r+FRWdazGqkCdJLR02vtaOK1F1L+mEA9+sgVqDBrif6GGoaNE5BwmVS6EJ7k8SUUwtEw
NOhWP6JmORsgjU0ZlyvMbVCXKldifU95GNdxdidOYduZbZc1siP8FTB8RjQRtpg31BQB4Y7kXW1j
1rA+Z7PCYUYnFxu7mNo3sCZVUVDdzAj3nr7rpeawmn9C7qF7QYkPUkOkyFoRSIRDO4Lnr3BQhjG8
jR6rmbZLEhqL6Yurkffo3sD03cGDpYmkgEKw4P0CEhT5MmwxswgvqzT54nhusuZgATWq2Xnw7TOB
tbsDMeUlW+39HgMcRDJ/I6aQVl8xLMw6v0iId4fZqrSmLo4KwF4taoTqJqjHOlB0AyVWPQsyYqTx
Apml5uJzmtWndDRgx2wHk9a2drU3V5RXqn+puZOOOLdXJTALMZj3sEKkKjovlRikf3qdSLMMCDjl
rBUB8fsgBRBRh0kzKjSsUdykPPE4tvBdVjpjnYjFsCQsV1+NSr8ZbOjlMlH1EWEXokEuo/BguFs6
HtYqfsfHSjNAJkknFE0yWdDjU7uYDL+k7Rf3s1cD9DD/MIHk9Is4GxNJDLmeEO3+AXQ0XergJq7C
Wd2Frlb8oVEszMmjRtodIRsZVMI4jO/ouvoRLHL4Gkddlt3teJf0zVm7r5p5i1IG75Z8nqNzKyTM
p8dDVWofQ2h9AI59heCCh4S6pKMO0r8wW4axMG9zhlEFOPjQcMZBIhPc78MaQmQcS96gZna2kf0m
aDXtJc24ldEUo6Z/6jG22wj3nwmyjM4NoSbpX0n7sQH/i9WDRwd3h4ub3pVO0MqddTev5K+02K3U
/xqhJzV2Z16YYTCdStccPd3hfSQwivuO11/VBXeMAOd0PIAE9E3eLDutQ48DIo4VeHbGgTq7POKv
2plqjENYBgtyVAzTQQuq1cUvpH+zSg0s/za820P1FdcjVncw6qGEUstrJEGqWWlw0wY6NLCxko1o
qLA0z4k5XmdVvTG+x/aa09G4mVh31jk1OV8UtL0OrmLq7kiIEVIMIeLBGwxK/zC90TpgC1h1qZDk
qL8faTXVppRfL/EwVLu0RTXlpc4V0onRGZRnGwj+YDZneakCK0ZhXVEez1U0+OvZ4p47GlZQhcnl
qQKMHVxNUtzcSry5G7xERrKeJ0BllifOMSMAtg9Xn4CS8TEb559QzF4XFXc1jGHfabfhZFDSY6Iv
oy5hwx+dsWucSoJyh6i3tnSvbEUDBZ4NcDPFQsiLQV8Tv/uoepdU8RgPPVsfHUPvapoPmFJl8COD
Gxbmpa2zy1plZ5NeWbgkjC6PYelLJV8gtHvmfSlRhBrgWlWcDNhboKRKFQNzO1C/IQZVgiSietEk
uDH9jtp8nOTOSUzViaG5pSA5cWP52E1TKQly0iBldh/D6lFFvJHF+pTy6MX2ci7VpwjVUFSVnbDX
LOM2CPNNn/VrIaekSfFtkUrtZfLLSCjpjoUGjQdPs0RBNJVtuqEcoTYdJcXaNThGyp84ueFmUMvs
K4RAEhA63dZiw14BHoXEfyLdzSsBGRX7cPQ6bM/EtNA70k1eSpK1LygAS589yEJViJ5ztTxKQiz5
p0CBRchRvhAvXR5dOoNSe7gzxVVPta3Xex/iqGwlze+Yr4/CaTWXs23zSvY/JS26FUBJRyuobbxm
4j7euWAoIHMavNakgmtqBay7lupesYReRFg0TmsfaGgmekSqwyY6FXysXvXLYvEXXtzKlG2CwLti
WjwJfXTscSwT7dALz+SF6+HoMytrCDLOaO1a5ib/kCwRzAVmQKOzdfnIqcskkEQOkf7JP1Vg+Vn1
rxq4nmpuDjMibIgJoTadFsxjm2cnrRZPEbHVHo0C3TSmrGA2mKmDSgf2r4gnIpnSjZhimAYqR3eY
Wp3b0QpNeK3vgAcYCSr8rjOINHR4xNHwjSeiw6uSitdUMMFJaIdeumdpUrhrvnLtU+g5rpDqwPbm
QQYMFhF+5yp4GhkyMUn3ZSr4ekdJZ1Wdq7m4gCZfKc7OUmeOCWYQzpBSOi2LxZEarNssa2phOJR2
8a8qInzFRykVx60gS+HtIuMB8gC+k3lxOVQas8uX7G7PnGnLI7q8/S0TAV6ohmDdNxSuxguF6CyA
hiC5bfRDGv6KVRCxMYfH0Gv1+hRJwAghPu104FMZ/+jkbFoA5bLpZOGLBrM05ys5muWivkrKtQwz
wdgBvWFseG9Ouy3EbTg1/WvtvEBlooMNvhG/qpmTy+dZgDAMTWT0HtE7OdeaeMnIZlDHusT9dSsl
KLILJrFAnyBtg7Wqh+W0OpsGtnPoGbIjDDEp2SW2SJQSnjoVaB5zWNy+Xj4H2oRBnk84OZJMj1eX
Byj/tBDUjbmf8Sh30occvxnM1XDoSmoDtj2Q2uKjdR6+UlFBfGShTQZcNS9pVAOpzzHC4eXWknMs
kPPjP0vgfYcJYMYqBww0Cu2Y9RyzJDxoRn0UbP1W8DWYMmcHGsWt/JAywN2GE2meHyM9qKfJbWPL
Nwp6mwxqRBrVC18mEbIEfrhSY15VEodv5Cgns10gc2FOlszPXQ/xTvxbuxrTCUi8SQi4ICUdwRoY
nRbsSDJttaOs3pxPltuvmVtIrH3VmJOosiTW4k4ckgkydbwC67H9t3yHDNxhPO8mQLt5Y1you9jy
HKwN110IVgIjSkn3Um28qf2x1TDzLCYy/EYEDnL5s1tU2N0FFJU3ZtKOykjaIQqpPxi0Q8DqPkr3
PgdJT4SBTocN1O8JP+VoPq0Jsfrua2K5k4qO0qXsgJLBlBtSaGUxvyZqHptUj1Rf4vhpKodbgcy/
luNpe5CpOzbOSZAxcyzJRcXoTk19l/TpDut2AcXXIqpVu0+Goi+4B1vIee2f1Mm8iqx7JeAUdBa3
bWfl2xPwIADyRIwQwYRWLZVOHPYaGJZ4UJaPuF3e5aP/iJh8L8uzY6PtZA3c1+BeOgxmKye/EG9y
0mkOQS0O04mztX2L1NXL+TmdSV3qh1aFoZ3F3IeW8yCZF1ViKuIazDnklNC0LG28agph5g8d6wH+
z08hnD9XJf0cFZav3vAwf631eS9MPHNVEkwErPepk1OEt7LomXZdtGexxFklu3J1GCXN+/gwzdGZ
jcqlraKZoJEiu6Ov0PHe7r6sVyJS2XApYdHu5ctUeNXp1KQNKS97YCA2YkZIuYOJx7qXggpCzLiM
PLpEWZg59CEEf+o13jncfo2QL6PRpEkOKoXqjdY6pto6RtQ78J+cnI8Z2tRqO9NwW4R67y5SsXXU
sNYTmlIRf8XxqE/l0TwIk695d5kMsalpPsF7jObz9ry5los91taZ65H9PQwQyWJfItZctIJvPEWM
vQ3z17Q9rxu+h+Q+q0cPTM2iicNgXq1UMQwQZbkvVnKp2V5F5lWzRvFGudysAjnxoOXTnS0sW6hZ
SGqalEp81MAQeg5AoeYNituvjDPayqt+N59TgcJuU0T6auX4aUnlXWEXi7N1h3RcGKBs+Lmo2nRI
6AQZMfhw8NhIpICWVna0Tvph0FoWIil18hFTzSfAiW9qkKQhaL6b77BrTum/W8SVZmDn4+lI+v2N
LJJl2Q7FpkJ6jLeQ/MH6pfw04yWYxJW2913zHRFHX0ZO/LjJtwFotuH8Jc4f477qKV0AtnfK0B4X
oIAWphc/of7tE6tAgCVCpKOl4zfrQNN2neYriipo2zu6gjT0NpkwA1bpGkxJBJVuBfDdY+sTJ24n
TAACCauOQiZXaJh9Etkg0suB61FaITW9rNZIGDQFOJX3ozOKdyL8ivPPlAaSzYppMhIt1JP8J0cu
03CjLwtlfRCWGLljvbEtNXLF3nL1WvciVSWQPJzkdvaQSEjX6gjzjAxDxm8xhr2ITVSlFnzdNlGw
gSvR+0NZr+9m0l/J4vDTrs23teTv9rfpzUJ/6yzscMYuK3+N/IZUamDa025YazfF7qqwMq7HhJs0
A0OTYt4pqd4rBo8QWQA6mZx8KX3lRmnF2Dj+9MZTH+LiMaRb2hpEfX7oxnLJKLwaWO+ZKXfVp9Ll
H/livta0epa/V1qAI2VPR/Uh10NGFMyVDtYiBhMGbqbP8HToAxwaTGtu79OPRVj1AEvGH1S0GEM6
dftb0FsVha3xpp+lMfUqxwMyLtWJfHfcmmd7N+JSjCMIqMM/dCC83o2a+6sIO6Po3O/ETsV3xulU
UadDMX6WwnhRxycBGj/CEK3Ura3GjMmnPUeqmYhHaDT3IX5AzLiR8iDGjyjoll0I3sXcyu6+1K+W
BKA2Gzw8KDgF0wfTo3mMnqbdZ4ApYsvAVmL7YGdfivSm3QOi/rigyPO1R2W5ivAkS4E4jvxDqyLW
iXORjPdDejF4kkpkrwzJS+RDqQryfNbfy4vl9AaRuPaj7iQub4qns0NBHeQXjTwEZHcS4fJmfKnE
qRt0OnRBEameWwPDW6TKFvoEePWqd2bZdKS/JYugjvG4zhjtclsvrjJPmm5u44MPhg97HYoLTq62
OiFAYDdrOQ/WpwGzvYHZPsRsLxp30ZgAL1XtjNX7a60zFlGVuylEUk4HFaeDYfgYZWy/U+PQwQM5
FMsf6PTh9/BJ01r1K3zUGNC45F77eryEpsbiQToxVxAN012HhWLtmf2xjA6Wdlos05f+gOF3S/DR
TUZqlVwr47Nq0j0BjWSG7VvxzdIPi/huonpYk3EZm/WTqsmFWGmsOlFpHMsH1b6od+ZxnpkG1Pj+
BAoc+QmGrOMnXceO3M1BtRonvYeWWc/7BpPZHF2WaYQ1vGuZQRPEUdbRD4V7Myh7nfh6/leHXbky
J1zPHMc+tbKyjZ8NLi2CAyf0px0xGDvOoKaaJ7NcYLK8u/iRA6bRqS+id8AXjNFfm2+14ofbE56j
e9XcITnjjK3D1F7MDr840DO1u8xmfGn0+dy8yP9ifm4BtM+neOYKZEECpX5cMfddJLJxIByWINyJ
LRD4HQG2WnV16H8KEPtFDh8VZZD9BBe7esdN9pGa8gc/yZlZk1lpHppC/7HaZGfjoCfRq/m5gAsS
SWQ1GAJOiWuzaqaj18U5bTENc1F7UbC3yLtYpBSpwldGZ5I4yUe1KHgDJHxWGlQhKZqO4k5RimM1
rRDpsO70uE11wtei6cioIkPC+OBT/t2jk1NgFCM55ECnokf//4L6VTVvGi9XRyHg3P0uFzTjeDjX
H2pcnod0OAvRWSX/RaUR/OVLZ5HxVZCGmDwa70oOWO/pjRkuLWWGCR3JK7HBFS8L6Vpj4bAXokyb
50r9Z4oyS67uT025Y7THsRxVj7NJfY1zA+EB9TTFhGhwpF9WPCLw4pRhcVWZw+WqkKllohd+MvA5
tmiOOnb6oP83zvnDACAifxUekj+Px7BW+577tsA8sKTZj/PbVyvSNrRyH1egY0/XdmoQWxC/ucj2
WIERvlNVP6tH2hODX0A+yvhZteV9Nk9t8tXHm4ODrvOvkHBq0mh7q0gOOgaq7WYccWdkHciBjy0J
EX9CCBXpQEHQnNyMXXmuWAJIrE3mu5Vyz6RKMvFqjN0Tfi9M/LRfmpPoj4f0l/wNn3Buaqq/WlJT
EqSNbVNcKjJ3na/wGcgwTm3FLTnyG4hK9UWwLLduaw/dpGxe2SI+ImDoMxc1UbYu5cH4NWGxlLl6
zjzJvUD3DkawvNb3SQVQdhkOUvV7blfSTxpNvntGJwlgNkZG+rdEQpSB833kHEzy2A/5DODygRaE
1X9kFsWASTeEJ65TVk1FrMnmQvMlbuwZH//aH7ZTQ/rPoa7hQIHOnotKgq8OHVcDusPqy6Ryh50T
QCPNxnQJUU7PeIVHGyykfFefwpxSpLMV1xe2yOW9DqUTFz0OUgsZ06189kBFKv2ABG9VsT+RA5+5
9q9MYoyFCiCPfAzSJ7j59pZ/ACkIsjk996Zt3MMqvUm+ddagwnJUGdttujy08SGsf5JQOZR4MDRO
a6xUN0ZX0H34YSUWNkJ8Yw25dTokhOzGLJr4IX2es8uNrFUZ+27YHyEwtqH6VGIHwy9212flqqvh
LVCcvO/f1J71ZvIUkvilfu+YJx5MTNYKdGqT/Z6v9Q7Pn4LauO0Bg5RY441T5KjejRpxhS7THp9I
edStJTBw4fS+YaO9OzHcGIlZukk2bzjGHxrs0umIU6VgGyM/CjBp2UyXWDZCEElchXJ+tkVAt2+Q
wGVJ5PHdMOhknrZ5yla73GXg14D3BxMxSpFeW9AIJORJyffdWfOjW9eRY0ZsjKmGAfdifOXkDso6
PLNWnCOTFpss/29N7QwRWka3W7Nij9BnNYdeibgP6sC+i8N8nn8adb0XwShR0MlhSlBocMWmkjkV
MnsRgiaxah51hLmfFCuo4+pAqHGsFR2I4ILlEEqWJpY8JLfROqn0QEQcZnVOozGwvDxjqtbPTgQ2
piJV1BFLSF7TftOsNfm1cIryOwAb7GE34Y7F5ypLnMtq+ci5YYanosCeEQTQXBkeEBWDgtbT0/Bb
AlLd6epR5RYPC9MbgK5+tJf3UNa2Nj5MRT3oxN01GNihjH02wSrLCznMiCX7MqZJgwDCTBtXomY+
ShI0weGER9NnyCbLc8Dc9YxPI4fSvLKZC7LdWT0bR+9iz0B8692KyFuakEQ9zpbpyfPiuTD7PRNj
uLBQ3oHhVk73HIm5W/VjhJfEOKbcXImOCK+4qa+ieu6QuWXNHxPItxZXoj85tLWkPYVZxf0q/Jty
Y9HAdUB5o0yjw5doYWPupT099hx/5GOGpa7oFDJZ+6/xq5Kzo4ZdWiBqET+IBHI9o/CKr6FiZ5Cj
cw6CpQDBIvNZ0tw9pq/MqB+ltHXXdGcT8ONA6Uh8ry4wY9X0Ur+6rr8t03AtR1890/j+nokILHch
wM1zAvfrjxM4CjgfDJN7nL+YSyy7Xkiuw+QqrZ2FFKKfm4NBflV5ll9hXx3a4keXx7u9QZCp/Z76
1JHwbkaJb+Az8VardFQZi1IUHhv6unEBQMvDLEJfumigY+z5R2GHyfVmn04GihEeZSxzrSNnmbMK
1rHI1yPhX0avN6JjF8WLfouprY4LXK8U0VFdoLMWyDN9AZuEBfZXlYXeyXxU+blbieZTjUH0HA78
sDI00VBMahrFaSyr+JMK09dEmRx2oPOiMxYzrx02IYG2JJimvfqYv41047bBRRI/ckaSFiNJesJd
UR28bAY5cl8wLicyQjazsEIVTiL5EE4nuqxCmoYksf8CGA5X9doPkJmTiLcMYNKsMrqf8KPtcExK
+JhTgjA9GRLQVGcteS/2XmHRy7gXghMIytwkWkdPTUPUsnVEn8eiwJeqVd1Vz/zmowT+FRlfab8E
QBgIoSSIMaLx4qG4cPFk34840X3hsxnl5kJmpYp7wlP7mANe0dj66jYfDW9QkZ9nHmY5/BzjB9sZ
gGnDbO5m+XfELAt7ObP6xzTrj63AhSOu9c1qX6nKhRzmpbgwHcvbuwIG4qiSGRkM+NSnBfgaVQoH
fdkqHBncYIN5qJdCOgzGbsDRwa6D7sZ8TEidzoB8E+RNfmD0wM5HJUPX/xJc862an/BvgI8Kfs7m
2EpHiGk430kuglBW3nOqO6qrdsO9rpKnNvaEhqV3Sl1GZt3FmvYSEgzjXH0ORvM5fPZW+SZsRJuq
uE4vsLVUZ7U3ICn4ljyzK9yNaAr+p/zHUQXZckd1xaEWld1WQZniXkN4Lk3kIeUb6um+En4WZDKJ
FjvauGIsVXeJQKAV6wyTZa8iiiZxYjGoitGqWyx090LvKTytaXInuckjbhLVInUvxpT3YqwVomsC
UJF2wJIiuoUnxXAKrXytVfxiHHQWl2ctAniUgk/p3pI6VYowCCRHfZJgnQzPwNCoWYiVwjzbn/z0
AbxSbUolBon4EKQUax7V5BxVB7xGKoYe07wSLIWWJqTWPa0u/UK0A2Ypz6kWHnRzCFruvBV5QggR
Agd0GpU+ElH8wIPaQtew+JTRRKNo69KpCe+RUlK/oLHQ7Nd7U/5kkkad426tjaBNYsKHqDmFnwnA
IAn7mMFc8wMaOf3ijoYVUYpsZbOAez+7Rc1wn5Giuf4kAFYu1FxaeX5XMPcw7fyDbQdvj7eBU+K7
RrVrnU7uf6d+IN4i85mOeEZ2iDQK3HMCMmaFiTTb0VLd03ehRsAwOOxGyXgrdz3YL2ho1H8hCISq
bVjJ07oPuvViqPLG3/yuf9U6InwS20oy75Ytt7Pq+It2VIeMiSN1JiGALVCLDQl/rEp4R2YToxt9
P3nNLbL7uHKLRkSjs45VYR1FaXUihTwEXU1q5ETTpe05CNmlwhxlTXBPz8HKLta0/VnvxHOuaEAy
9pMpn1iYJahDtXheMDsXEDWhuwOlH+3+w+Sgmd2wcI/5JRshulMPWEc1x7WPVNIdy9dUtpZau/VV
erUq51Jo6jmqpHP/UUOJUDHn1eKh5isN+Uo7r5jl59gtDwaQiYzlsQHKEELQh3eeFQzh/07ekJVn
K1bAIM1nyR567UMz5ffQd69OhTVgUiC8iLuxOYxK778SX80plFYnHxSvmHvZJKJ5xe8hll9Rl73I
P/IiF49SqS9TenA0a7ha21/hbwQgg521mKmAcY2ZZEJDgFb7DQyS6zJbR0fVWmVPMjPDevLqf1DK
pM5vOxgNm4DGn4eZ4LBH/4x8IoDondx4sZDw99qyJnMAu2QxXxEfQUXU0hYnuXGnHXdiC5uO2KJN
BaNzYDY5LV9Con5GuvgRYmMOSTUyPm7Qr/iEEt6Wmrsk0mHZt0epC+EDVSCwGNyAxJrKGVLGm77x
fbfxD2tx3yfDPRPKO8zSW5J0t1KWrwq0gM4qbeORzMOT/oZ7fZLIb0QEzVbqlAgcE7EIzdDhTsBb
A/ZpFxp8SZQppUN71A63pJqPvUG2/J/M1Ko1OSDOB+l+M9YfKhBpDQeI2ds9hRc5/PVQ4muidpW3
v6FzYVwY4aY+bZfUjRZ2Yl1V8pwbcSWnVWogUymu2bUtc07KBzozP/KUJ4jkfiGodkKdJi9luMFT
sW6hnrpT9A2AxJRyPDTysdmb4D/73WwmOHekgyByT8APH2knyjL91EDmjkH3pOT9ZafEuz8qft+O
jEKLYEm1IJmac4+NYjz0W8CFCgJV3vhP0k/LnlL+TqJEaOJM0fMuGEmTmbhNtXrPgEfdN1AgKbwn
G0wwvqII8RgIgCKRRxnEQodUwI+qz0SlPNMD/Hec74ag+nK072WIQQlPMXsFeK+F85pKTfbKWk0r
EfCqnfAz8zKc4wMl6v0/lPFwIWm+49rdtoyJnXKHT02jrrohCqfyiajlLKc3tG+MtCb+LiYAjLsr
Xxty/FmcCdRRww4OYSOdsf4g7n3zfwfiN+ttWkwX4vO7GrNWr8D+yYg/4uI1r+aVOAllSXvaDzdM
paxdA/176RZ46BDdx8QecTsUmifDDs7KxN9xxRVQBY1LJ+ontW44TUmXKnmP6ugv/HOY5zWYUfGu
M+6ZuCPJZYc6wGEINtA1mEFHCPinE43/CWNFCH5A4NdQyFdHNfu5pMG2NMv4pHTE+euTUhaE70wP
TqhH3bybKo1bjGQ4dmsuefShwWDB7LgO3jryO0AWF+M2ELFSyUZyye+k5n0zL734gJJKkVkNaIRB
uhBT1bdXAdC0UxfkrFDxryaLT3JDq72OvC6Mh3g02ehqBxuonhAJIgQlkXkUHbkqT+lKB2954+tl
BYH5mfb6Q/LLE9zitoBMX+zC4/qIaKDRqV41YLMvt8ha7U/KC8ghM7SmCMckXoxEDiCWHIaOn3dr
vSU5iBVowBKkyRiyUYvAXve020CBJiseLNE3yALZmwAhKrQEzMUfrajsqpMhiO6ADPAQdtscr5Dx
/EVH/k45Nc8mzMOn/IQWvdd+IqH/SWjDkuPuKt1He8IkGssjryA5TnHCOztTxmne4g/hvbW0J0H3
9VnNpZfOlqdyHpCN2NsNoNxB445gi8QSlomXMBzu762Li3M9Nkj36QCBCtteb92GBVkJr45z00A3
DXj3aoaIQ1W4IhPRCJu0jldRiPEUs37ln7Kl7DvyKCvHUej1Cc0QlkFxM3F1ZSvNJm2NuZNhXLZN
fWfwpuTAK802NGZiDDSxPuxUypMmygN6iJBUs9jVN/c3eyfCVOLMLYZ23On2MoAq62ween+Lz4L1
1QqY5AOXsPWEB+sUzbt01Z6JgnWcHLLwe7UKR3FhO6z4JugSGSjv5B7pwTilMGo0cjdW10OX8U+J
3fSY3JP7ymWx+YsfgYqRmD0uw1CpMe+Lkud8gr3fRqcaC0e1GL6h0P9NWIIx7j7N9IPJBUKAhz+Q
FHKNYlcmTNMfXAlidZ+M54LCKY3b0E6w698GNh3iEwtUXu2RYV78IFPkpKF2Uh5UpoGukIYj/ohD
Q6Y/zSGvkWLKB7wmVuiUCSgyhiV9KhzViSyigm6aU8ywHmkNoeUcqDBN1xmjKtPy1R1oJghh8CjM
P0BFsdWzmMaHbNt5ynlfEK8xbGS8/i/JKJXAzX//DahGvvtGBa6aAq4bE5fCLfiaM6KlE34xocOa
uUEf1FPXfCkW5tGFU6nsyWKMqPUBg0gPoMLXv9m2qL6EMVUEaFMt9RFiNBKD7Y5Ngau3vIyruAfv
DdzDt9blVGRVgLxJNTOeK+kk0qg2uCWbfq4z0Yy30Z5XfzBIp+Rvau7ZIjsdV3KTDzZQDWOzvpyU
f+3n33kX9bnTM0nt5+9ZTbhSs/qXOVhBBuk8xVvcRbylRNz589lD8evv8qOGuF2QZaGYXgS6LQzL
fx3rBa+EHmteyfqJnsAdAeVyj9fINoRhX+jCGTKoZLCFWdVFgdkYRb7ACMNk3+qwmmrEZ/rOtmxO
oe44/J+iokJRYa4iSkHz5ag7st1sotohZ//rYoXzN04PCiBQ4HCXJIax1ydHaOaDqucHsaJyhfkf
UrEI2Yd4Ol/7z0Z3Z/iqLBArP1ER+Dov+P4mZ+gfx+XKrmI/rIsSt24OOj+h+n3CFqY9LEAIxiFt
nlOH/OZmrNZXfe/VoJ6bn5Gh4amWT8qFpq9ZvPbWeh4ANA788qtokkAgZ0f4YeASy9l9ikB2FDAX
ZIbCbpT9pKUm6EzxRUIz/YWHYvyHo37D0yuAZFoKlsZnXd8SopnqHrcKD6D4ZLWUfiJ8fE1bIQvR
ahU/k8gCw3pdAK9g8BtTEKU/I68Dm6qzp8UbFvLOl5NJ/1mfoZ2MFg8vxQ7rYjfwuRbqklI1Jsfy
rwCyrNMCop/zNr/MCI6mAW21iM7hdyRxHDLVc4KnHGwcseIKgDTms0PXlueM0hdEcu4u+duC2Vu1
S5D/qtXwMU9vUT0ERD84zlScTssElth6yzgYyNRX6jD4lX8hkQ925yQcPypuX/GDDcyALfrLAkGX
Y4IWMUPI5qnQwPi8KrNgkJa9tTXcL814hNS/0yoSPXN761fJoaYV1R2rIPkdDilbpWRUHq07o6+h
/2BuYHY2pweskONRWOxYYP2nGzDXnCaA9+mO3E5j6BVLM7s1AxmD+BXo44RrMAWBTkJ1HdQcaQVY
RT6dsymLHRuODsxVvX6L2hCImGEHSo3oDzjEsByZQKSr+Ym4Vljq24op4cR4oVFeBGOpDG890ciI
ypjlO81D0nc2Zzll7qEO23nMlb23C3bECasMGWaFCVm97Kfa2GcdvEwF+4hvcFcYRSdr4kBK87Mq
FJd4orgg6PaIQSpm6O4Rg7AmKYDBCXQFkqp8E6R7ukTeHJfHXj9pcecxwMC58MFvyBOtzBMmdiTr
XcsRrsfDtNlZLBlgxeSuEGRUma+HZDknIiAprUNPlqN9JG1MOyHFGBE51viMq+JcdzlGlvSsU7QT
H7ZbNQTaQFbbINXMU/Sj1OnGIXOpU+ynz1BeDtmPSASJBbn5hUQmKJeVVEuPcroEnClOg5n5UVcf
crzV7V1QO1dfYsCUVEkopW/PVXjMzIJ5LwPTMT92gp1yK+fOMWQ3NS1BaDL8aAlzU7lS969oHF+Z
WLwkyXg2wKJ6nWae0l15UNswA2k0kcdbLtB9plrHANYfEwn0/5YrPxhM1RQ8xHL6bs/yKRbkYzgT
z7g+k/GykJQvGjaghay7uoeg6bTyqcz0IBpv4qI9FaIGGuCpyXiIc/EIwSn2YNaytKB7/q556iwd
K/oYkZbmRnENehi7FhGuZWQOCXsdXh1UZcoJFQIRfducyq+SmWlu/oo5poQDtzIENx37WlH8W6B3
KbAFGqs/Glcjbm+Lmd3pndPm5jyK8zkbVrx561n7IlZXjGEgMg21vkKB9WFZKbe0MDhj+cmzMVA7
cDglf+ApO2Gg8Q0GjaXoSBSPyI7FWDLCQIWxCyAr/UoGxXs+GCcFfw1cvpmg4OQX/0ocAsz1677Z
nXBCYgaMIMect+1LPmvNcMm96Ne0lsw7ecloqB/lbr+EdqpN7xPOGORUKHvHGuVAqHb34rNWNmr+
71EkZc55LPucLFD9hAwIZ2TxdeI0W7J6VgyQCAGofNENbalKUZ10S/NDm1e4oKVrucb0QjI0ZaRZ
7YkmkY2ILpO6BHUNaWAk8QUbptiLcHjhL8gjY81Yx3sKFSCDe6MbxBNyr7C6/9F0Hs2NW2EW/UWo
Qg5bEpEAg0Sl1gbVVruRc8avnwPPzMJeuFzdEgm894V7zw3693hpfBr8VpDpd/93TK8sw39jeovs
vHaEPVD7KkYgYfkw9OV9yLI309peO2a9mAAcxpcmRusOHrVagydV3Cr8IIr+os5DMOsik+9wV14b
wAMmU/g9K4BWC3yg7Cb7IC7J7BxpDYQQG9qJFBw3mZUoY18+T9zLEtAeAUHNcElZJOpIL9Tmb7mX
bIUSuIdKUBQYTXjNSS9EOXmiD3paZv6qnpPqOsDw1XJofc3rkEPG0YUHsRaPHaHtAXSahpNJmT1R
Zu+8NUcyMACZpUKLSKJBOWhIdO8ominFXPont1Vf86m8C6KbAOkWDXdu2DadWP5hZNJjzeH6b1C4
MKW3V7Z78byFUmJLnIwreyw0b2thXkkSMrTVpmzHVIKsy3qPi+RT+bHu/YAEMcmf+Vt2q8z0qrZI
G2zjpxvNy4Yv3LD8USWtIN8vSgrjYkFY0XvkqHsVKx0BBV+r4jjqrFDZWJ7gotEoDsRZRUIzBVCC
5TiO2mEKDz4OXEpOcQw+A0YAI1AI5YY6IJBXono42gGfJMScDEnqDSDe4m9TiG/mMVGtf9Xa4DJq
5LLWobaduU/u0KjvWcuqQ2wA0fnSDivCjakGq5M77BSixo2hMTwErlUkuvcCAb2MgH6zKLXnIJ2x
Nh8/oulW+dNsMoeXTV+aqzkqNyGpHxr58XBh14/sTyGNZGAApO5VuFyT398ynBcWkgOxqc7rzBdS
oQQ73+Qtu9RFHrzjVzYAdncqc+TEEXr2eDi1QWCJC3EIdbTNQsQoDIbgRSzn104QSLnfnyIj0SRx
5q5GqoiFbXmoZfcoeIQPZAbEJUndMauCJDAJOhefSAGGX2Igv7HutJHp2T/bvWR6rgnMyEAcCiWY
b3Ki6/bD2LQ78OkH668H8o/tlAoNfFwg+CdVdcBddz/6JJ3Wv+ij8o1ZpORUdXLecBerWf1YVDhD
7VunVO9aepZItVplCyMKmSmLyZQruyzsvVMtuRSIlBCbYsOSunP6+guaQ2wVkRwXkSYI4bwD93ot
TKo14ccSSbhmORC2WRJKoHKrmnH78KujWR2IJz1eZ2nCV4ird0HC2uNaoieKRbCIFoypjsRkQKvM
dymQ+e94Jbp9CvtP1v4eIjQkxBDkDZQUmeYq1LR36TW5FtvXIWzpuss8kQ2EyCedjzgIW6SGzKqE
Be2ZUJDopF1L85kQ0gzC0qA5kkmTmXvdVQXSTPTWNUzd7gC7q7LD3ElIk3AH6ai02KSs9NIkTgXa
fsfrMk/vEZiMhjkws8BtxfEIEr/+W7NBKRgpVQbTMqBK0snkrz+CPzpb8iS4HBjGCBSSHyw98Nvw
+7sIT11eOOco8pEjxvHPzw/r4RJPP8Iz2uLWDJUVOvvpBwn7wkcVMy01qHJZwssMJ/IPltVkbNcs
3OtRJ3faHbFxikLj76jOJSYVOgFmfYMJfXyVwLm2M6I79U+C9Dcr/VGrfZNCHIa8n652qmt3tUBD
wNKetT2Rl3EOLHn4wrGwKxcoNGGayOE+dWxcw8WGZItKDLUOkRxizkhz7nwZiHiKG6USxzPqYr5M
+gJ6BHMcg1YldQxaO3IEkpUCKhym1PznZA4WG2dtHxIHoArcSr0U4NQLD9hArCJXhayAoqJXY5vq
h6S6hTLPLmhQh4WwGoNSrblqZMFgGMaqhCYXBiBxuXz0N9FgL6tZjveT58PphyiCRMUSyeyWHmrp
HJ3yE1ozriWiIc57fyQPF7RgASk857yUnAUFQSZ/mHl+/lSxSOM63An9uA8IOgHGIeLG0RnNR1gK
E8KW6bQpR2aLyFNwSmO+dpV0HZjVd7p6NdodtxQsZxk3Esa5PSHgo/nTEQuKZ6YGpw1U+FEW62Ox
9ST+2Ip3PRPvVba891X3Vhv6q9jVL3GmcMcyRANCsH9rAjSoBovw2PtGmQQGtaI5YoleVzJXjMsg
05V35x3dO4M53PLAU7T60vr0d2oRggAqNtIvmFugElawdpK8KZLRWyB5KoCyokHrIB0srBNJI+Sp
0E8OQGavph1uLfjyAuBDc8FHd+7LkoSF5GWyyQ1TdvSVnCoEqgGTknm3jymQgIts1d8UC8XOLpxH
iKnkkoW5okdKmSDvf5bbvftSWW1NQKUE9rao2GWpuzGNvhsv+inDbtxZ67Pq8rdlXd60nh8t3mjQ
CWsOKwOEJfT3bA3XYxrLFyH0ePkYVmXoR+VLY1Q2b1Hu77jlN+azEahWJoj0qzGQEHjKjkZR2ccW
US0rR66YU7W2yTEhJojoMCZ3GJP5BdkAG5nlKYrARjjzUxb7o9wjNnBk6x1bl91OimtCW6Lz0ltM
KXReEsAuk+CIZmTC1vrZyqAFkaEKhoZNLoy6ZQhnsqL3VYY8CnW0RjhAtCBjyMb6bRFOiN7vus6c
DB4zueajbqdP6YJLhkKzMHwJ7B8AZcIjt47H3DWoFGZAJqyqh0r+D0Ozk9ANlOikjBjFBrgjWNzr
3xIPXtL0j30sH6IF9MKttL8rc4UExwsM91Sm05P2N7iZz10qX+KIL9tNKUAfBWGuBGYS141el0wY
oB5eW3ml9DYI3xGaJajFMg5lxeOt4UkkaeWcAqqTdesCZjM0d7QVzlpp0J8IXF9kWrGLnpjX/G9p
DA9w9nmMcokNAphwip6T4n3qCLBx7MIQ1VcXnzq6bF5I+/8hrMaV4xYcg5a2QU/hsbLK/cSCLOP4
RxAF/wLjZpDwajJR5vdva0yZMV1c7Y0FOAMXE8g7nqv3clDeVFZp6bi9tjs7TZgow1UZtvuQm96g
ora3TwvikA2KPcCaE+TVq+K1zvFLKxugIyTuJF102AovbW299LX8ulXEglCfYeB57ix45miB+p5o
vaMQtz31/EkpN+Uqhn3ThnKunbOWqCD5VM+HuZlhJQZpZUZ4lBCOqtsJgURlMtrK/taqgNgqgVeh
dWQFhsTGVQxcN74tfHAbq7+1HC97QwvHqpVGXF6KoCMgEnislTx3HlF5n2xtmN/GWXuu5tEe3qmx
if1T4Jqx2UPZehq7pwVsjBmxIhwyZ+GEHPKsLqxoAcpt6M2JCcLpQMOZeP0iEQuDyP4EP5nsRgFZ
bjl/GCkc1+Iiph+d2XFTuzX0uxPCWQISzRUlQQUR5bBNfGg3Y1idHA1KdRiy5ewymxA1Fqx9Wh/I
z5pmUOzsjstdYRwkNShtEjwY4kXbsnBxy4+Ed7VnfZ4hicqwkUryWzxNNv5W0Oh9urtGbaetaXcM
ucxEdFDHQsNmDUDUvaB+pR+fsipQJSNJJpeHXDKY08rt2EUvQAqZ+5waheMdCw9PEHUgbtbpbWmz
98GY35NHpCkmEGmMGCR7ToL4FomW9YbiT0GZuTfCrUjk27qWt+4tE0hCzX8n0s1kPc2Zf2vSMspn
LeSLjThcCWKTg03rwGDi46SC3Uym8xLLICCMFjHbcuZ04Cbpv+mOoBWyLgRqZ9Hl5OXluNt1q38D
rscZgfk2fn6SwAHAkspnyl/NO+sujaiCDlMMYGqN1VCtWVDuGa3U+rkZD4t/xvqFvfn+TzqoQZ6D
q0ArLFmSr1aFz9RRToBvhyBcIChq2BkLgP+lOdlKTz3Gqo67F2iHYwEQpJSRMvm17Ut+JiTkT24A
EM8hnlJATTvCjOpKmNV1OUAGmocJ3CtVwVuPA3dCzF2k/lREpYQzZ0Gs7cjtr6U5vpbsY5K0N1y+
YA9lzpp/OdHve5ndzEGKuKR9dkxOWSrO1uEgIb0BCGcm6fjrS8+sJWZfsg8K5qVuCcozQMjL3DDk
FkBlnxlqFQy1Vk3xeHtwYnEpbIrsb19FIM8aHL/qntfTna+hpxcDVWzolr8hyM4zA3UzIdnUoReV
GEYpya61CaujSCLRHt7Grg3Llhgogjkq/H5LVkDPk7EMoSwVgfOjTfl39cQcYU65ovUjf7Vymp3s
CmalgClmyg/iwOfZhswynjW6FkVSXBKZE6QjUI/zcL0xLTs1ts6fvY253xH48VwMCTQO7rV+DBf1
Xd+/LBPbxcAKVvHjQz3nBOZW3retvw3JHwXTnuXAYKT+r3kCKMbJD8JguSckVE5XOfNUItMS7wdb
pMu4FZWjvwjdhUWlBECH/bTJkFfnMYBX5IAwLUjMUyijaQlpbnlrD+VKzMuFzIO9Py/ZnSfUcYog
gZbO5CZASXmIuwNWwae6ITcKLRcCJhYKZljfZNckOpm5Sv8cuIuMQXyKxfCanHtBD+YN/XS5nqCI
s5zSPaJr6egwLqJoboIdoFRvwnbboxR3Aj51cr2VJYkSiQRUx7LKG7Q8ZzHM6xrPN7YwJTVEg5OS
fDTSOsHOEGi4ScKZBYhA/iQ4/5X4F+vYKk4a6SorcUp/Vg3XTqkhNsrJ4cI8fEqBK9wkNvdjxmdP
uCw/a9S0Gi9+ONSCk05s0Gdg6lVk6kqIhlVv55cFMJAOGCjTom0F9dp1UVMbF22XQt7+KxZ5ysIO
s57BMFwAVmNe2goeTK2Fk62XoqOwqYa61iNMxQoqt5VvwRneUQUw3y2ObiMxXI26oQMAi5D7JK7P
Iy+w5K0UFpmE8wsjjnIsb0I+vshZ/sIe+MELTKsdK5qfpcc0ACEYL3Tc/86N2BE+WzcmIUF8lxjQ
KpUUVfV8refqhqrLuOylfsnE9o4ZmmBB/d6cM9V6BTrz2sdgGRvzRTPwyqq2Bsze6p7GtOIQiP1B
X33ttqxQ07D0MLEIGxjErT8O6F5NQov+LdLYrQfivFr2rUtogmPlUpNJ+c6yj3SnJzEc0todbSc/
zgpxxtkmBbJIvM14KKCMJUxh49RFeav/FmjBJILDrKuAD0hiUhE/a876sVDeatRipkQ+KyUovTme
pExAF8HFuK/LNfMCFoFrfm7JGFcLhllRFiNFJUWcux6lLNOF58BarlmRe0CdRR3LrFG3V9qTQ/MN
zDSTkMIauv852PVfxXvIx/52iD4/BaFhUvBjKQn18mdibsTZLy+l3L6mJC0RpvE7WqgoLXQBAnLD
Hrnh9sWUo9+vcYt5QT4hK/MqQhYxqkSdkpwE5NR9wLDhgNit7RBu5RrihCQZWXPinZsSrEgP5yqB
c6XJCoyrNQe51p4PVXVf1k8cys+lEl81hOej9ib9xcc98da/sUxYUGSBgJRJDI9XGkO2VwVkTn5C
Yb5udX0dBAk2mWRbpIU1wxoSNUYhVFykGStAsIAWyUCLZIt0Huq3vh09m7p1cClh3CSG4LTtXt4K
dMZs3s0HmawOdtX+POxM0PGRmIvg7uQcsdHwVsAs6tb4XXGesDe1XiHg47MTjA1JBTmrZ+nG4k1o
dX/kH0MWiai2fqla92lWUFN8FFg3mh+yrt+XNHfjPsX8sgc57hRsFOo38TNBMS7+sllMSBjWA5uj
kAMEtsHblZ+4kNDJJPCLn+iD4AaVTXQIcnb5lmpAlblqVeYUspxgV2EeYjjokRwEyo4wao7O9GGS
d3ejXmGfghD8kmj6w2yEFwE1RBGvcEvkCYgh3tkxlEj8LHW8QVYAg0yhP93Lk/mTT+ZlxkeaqWAv
pYc+1g+xW+5ljBzFR1iVwpfmyq2x/CnMSNBm/Cp6hYBOwavYfYhKGpndCis1DUVbBC+FEj6VMme8
ta+DtHogcT0sXht/1K5hbpT8daHTQlK3zL5o4ijMl6iaxyur0+5SFp/ilzCTSZvK/MRa2LM5M39U
hRNQhkN8XdXAWD62JT7HFOTTQGju9zJqr9AuxmUPg5i01OxS4F1dAMfoGFdj80Mu/tGU0X8l0GZ+
wcN+hgR0SYTqEg/Y8IXNnoPd7vTGQ13A5MjsKK0YexLgxrNvw3atKzc3OdjTDBMvE0ESA6Bt7Cn5
9JLpTQqMKLa3kuIrM9DymVe8EoMGnUv3njkVcmoF/wxjzZhoU2Y2rxs0szL9SC3zY9PlzyXubIHf
DBS3etMSAkDULHC50hhnu6IhIoNs75OEZ1lObqZdXfNU+zzyPqXpmfw7NqAGhzzMtMdKhPZO7V7A
XV4j1JahNZziqkHjA1glrH2tZgFZnmM0BRLyKe2b4jboqXvybT03zN+gV5exPdH+9p+6mTH3MhBA
M4VlgpV5y2A5bDWcHemkHuXrjnwg8S3c1gWvnWjC8BBdC+kAxXs6LZg3/lVQgu8qZigEgqwAJVfn
Yv3JZmeBl2yWhW9GyJQTglNzJjXwV9Cb/KyvcwNb4s/ysH6j//f0+Efv761lq2/7K+tFTuiH8Fv8
c1QZck8Ky4/8B3e+dzBFK3Yy1h8xzkMgG7eKsSFaARQ5x3ZZvLcUojXmESgqtG/6s4gANg+PLlVe
VMk2yKKuCetqOF7VRMBXvjADUZ9jzENMHD2TApMWNGP6MPSBwORN2YMZNuXoIFEQwqndWA/DYnop
ydWQqWL3OUX8X76KS+qkKskU043x5wM1ii0eIyIdDvkAhGpdAnECDnIhP/W26iyodbeiemknphum
eFlQW+kJihu5h6fNFyie0lazZ2ON8Mxe9W6/8RTem2ZDoUCRg0FL4xzD/YQcZks3P2dnn5ay31yr
WHbW4g0jmDfMw7skle/Ca6CbwgPV1UNwcuJol+wLFNFJYnKc1RAYGxz7C7B8jVkrCWtjj/19o5jA
55+krhLvp3ZLT/I6uvw9blliMN1/LI17NUy09c0C7bQP5yDBawFUpaBCztlSVI0tCn8FQ/Wtllhg
bfQTpfULbz1NOvBDol/U6VoP9V2x7JEBpp1dZb2nTude+yfORbto3jVF8kQ1Q507u8sjOxNWxnck
O8aRYM3pOLhtgo6CM1JSzEeNXG8de7BTyLUb/ibdiNqKbI1VveyfxXdT7cQx61CTzZtJdyytWIcZ
lcMaFNlMLwhHcEEQZHsSUzpR8pEtgZkZF4PRv5SdB2afMmS7oAzcFLAfBnwgW3xUPJsx16HCgLzX
Kz4cjQBdglSxe6loQ4y1BO2/R7VpXcEC6tV0+aTLbV/wX8xARYoqyDAjmrR1+t3ZxOI+LHz5FTPF
/dTjZoaxeNpxNNSxTI4r5DMcsL2OibV6LPsADRdVD64t8b6/UL/2AHB6WvukDhJTgDJLagdqQymo
5SHIqa1ILvT7UHCaQT1tFpp5CU4pg5difK9WhZa/8QXL8DVrDkAr4iA3zqWd9kUwGsgEeVPanK1j
Rimf4UsWifvau4sljheInVj/ZuNzKsdPFMbcwSN/i/RemhRdJIuQD/m6S+lLVfZX0G2k4FEY/bxq
SFOSKr9BCHyYjGKmaj3zcsC024xndg1GyaHSO53cNGuxufGZMLvj+NJzjfOIqSH+nzUh+qFEwUry
JT3V8tAkJpJ7QX0NDrbDHv71GKFYLf81z5/UYyQ4rcxzMhJ4Lf5XVFeSmNg7Gm9c2hzKsjclr+r2
mOLVKflIjhxiUvOaVbsWnsCNkx2m51zx4rbzev9gLhdOj08X3RV7OWfRcmf7U9aK0xqVK9SKWzNL
QsFKrPW54OHlKlAo8DjgxYQrA9MH+EGQMCTZq4xoBZVam80z2yVB4oNGK31aVvFCVZf+Hxw3B5nF
gNDtmo2YTPU5Ebazc1KYQpiWl24wfUVnI2rhDI8h6/H4wg+/zBiR4hrkNtQnE/wkpAHoBCccL4AK
EAhb06GzO289cSCowfSKSLm8u6ssuY4JDXJFdyeakUALcEsMjrUFNfcLpE+41wsqzCR5tYgHYqBG
bpFD7ALo3B1dyCd9SV793dGc/uQf0gvFGg8f5dIWylMfzQ2lc46+ec5vwzSxugP1LOPTIUAdKGRb
UmaRsjduNMUY2topmjfTRpbGcpKVyoJDE3s32nF3N5B8z4k7sUfL6ZZjzPxGY6s4EWrnaMJ3OFlH
Bz5gXgPBcClWViPTDiSnhLWqRtRglkDGnbMxfbeokYtoCwkFjdk2jqf2Oq5NkLny7KJbo0Ehja1o
7U0i4Hq1WTpB8FlcVj0NS9+Cpa/EHFGtSaSEC4r9c2DEq+FFtq5Ru2+eAk1GiR8xX3tq6b4GFeuw
w/DaKgOTmE3zLYWk5OJbSgx/ipRLTDAq1Z0o8b1Myy3Oklu571e1o4AiFXSSxHCE6oNToKKLBHJ5
o1GLjEy/mqlxV4r+XAwHJQNLW2DkpPaxBl+ZIlIiL4xArJPHXlSfCJQvbRTgipVFI0FyokTYJgtW
zHH4EFVKIQOvDcpZxbpAu/dGwkJP6wsG9hMBaPOJTObO54UxO5+XfGuY/l2xUFiT/cgiS/qPSerM
2ScjZuayKONbsKRQmSXORIvR3wSSN1ZeZ9Qh+EzxPyol5rFGcZOAgfJp6bqrTgQi4Crpg3ky7kRz
/iQskZ1duRDQmVtnOtjzWHkG5B6mpsa1J0dxRHEr4EpgPwahYdKzFx0n7may9tE0zC8RgGrSconb
SbLpmsJkzpSPGVhDC5J5ZqNE1ij/DGbrEU7MdBzuqoXbkylfsluoFMndLj/pkt1JGNw4q1wRL4ok
ojOhLurw5ss26QyBIDMUK39341XZ2Cv4sUjYmzVeBLUP+76NZBbS4xWm5/q3ExaoqdXNEvWbsbd3
5hn3zpTvkqreK12+W8GMDE3tegpcoDiSel/38t7k6w0tJhpWNQIZEnbGr0MThI1y6WdbphIrkCyK
3z0CxqIk4i6R2SK6bVk8RsldOh3J56k5YhxO2FXkml4LR1/MShDJiRj1VItO/bctnjBuf2Yojnh3
jDm5SDwdqAjkO2GfygvSfbNwWT2hXvc+je9jsl8fKp/6j2wg2livCeY4qrOZZc/QbVEEBIkZykaz
OnACrH8rsQsEdoxSPgT8v+CH6mASCvSeX8rO0JycX9E+iIy9Bq4opZZr4KLhlVGZkvcZW1gwKHPz
NN0uzl2tUpBolK6WKy4aLB1GbwJRMZ3ls4rlgrDDgxmlwOjoCEenoMCI/NILhW+wxfnQ79NXyTkl
fAvfE/7QA29YSsL7vjGSU+7IHR9NPj/6fH3s1fhIRy2c06uOKk2lt0KRdt9sSWAGgfU9Z8dsDKOv
9JaXiIPXgtybqndT69xDPmUF623Dq0SeJiDWLAAbNGBel6M4T68onEW8tRI0mD0sSeLbSzw5Vmdn
w3ejHfcqMp8UxhyA8QlhTRoGiF1WvuFuGBDtJf5aCmz9LYc9g/mnUeqrpuXRz+HwRxco06iupJI3
vtY4sfsjMUkn+ru1FJ+xb9yt18llwiYs/qrbYHE5TEBYn8oQbeEMbrYgBUHj8lPYSd+Yuc4/8Pit
OPd+6BkksOIKEG7j/SEbzGcM6wjArCQ4B0ZxSgo5YJRogiLgXJSk2s9/K3CK9buxak70ORyGULLp
jZFSA9svGQDAV+hIUK6d8g8cLVBtSKsUzyfdrsrUJXge8wjK0yReT4EeLAaQmUOjiyU70eEsziaK
MeGa5O2lHMN4Lm6VQYpibV27ebu+EuU8rfG71sfBTAkAfHw2f2FBSy5DnIYCuvKWMnJWuOEMHtIM
urIVdjBOu1lldbmEMnneHRKZNeOiuUpkYlTnwts05cF6gXnLnSfdWDjtCdr6caupeEU0Sis7081L
yFDLO6f8dc8s7MLzWVNLGjjhavJ5rcyF8P+3UDkXckJUbhF4onYGDK1qW+IU6rf0Btqgn9CCnNQf
+regoq5i3I5aQGHPyfTLn4jAmf6xoJUL+MXL2vLGBPMCAOS06b0jNd5ISK0wN3ca4auqL+nSnLV+
d7Tfconxu90CuJO4bZQwNhoix6HZz9BsQLnVDLAZOcyA6hb8DRb2yPSA379Y36i53fXyqS16UMSX
glYsw9TDfRnFxxfZ3PA8MUpsn5MuvinJ9s5S86OLFE38snbjY6UFxV6vOoJBuTf6DN5oSy/LV4fr
WTivoO0RV/I5V6rxEPXljl7frxFl44tBkcBubcPNbYV5UgJII68KackMe22wH0L3D1cIwYsx68DG
mu+NLj/mhX6KPCugaFzrWDWsKdjcDe86J3Igk10wkco2w5kzxvTBFoQvLn8sinGnyyQRKznVSFIZ
P5q5P+IDHMTV69bakxzd1abj3zogrvS4Thw1zwJSbVaAgf8wOz8xkDFwE4p7+5TOUqU9tFi70wXd
9mq5zjdyRnv1suZs/qrZi8OdUbPF4aOxAd7oPNP1t6BXd2mT/CL/DQXmCv3YQWOIiJVFA2Irrqqy
YmTABDCjgiYJG5CmugnnimWFyHms99e4lm6WYd7TNYjhGQiiX6Kcara/LMyCRUaH0L+Xde9mMy/E
OZnSIJcJhR9paGmmt0L2hYc1O4mUcLGL15aWdp7Hey4mj6TaHsqGoZ9cGDtdHPbQoWoqVw1FSFoh
pMuryxMaUrW8FIMOPj9+6Xvzhd4snxfmqe816taGmRUFWV3BVsg+eLQLWL2mhVzzCL9gLbjkr2tT
eYNkudpZ0hQuWNo9XJ9aHM1LG3Yxfk+9uPVARYZ996ome8EPCo1mLX+mHNTKEN+Gpb93lnzP20gU
CV+XdV5ClQs4IX0bKdWkhiLOkliBRAFsr9vFdyjGbtWTqdQRGNG3LznmAxrFhZjZzfBytPfwS8ls
B9NNtXxaHkNio3J4INRDRT3LRG8Q8oGKy0zC+Sy9pDoiS0+8LxhpS+0aF5qbov7dN0Z+ChxoCpXD
5N+jOeDFXgCURRpajQGkQEf3OFHVS9/pmBEInBRbRN8HpJ+Fgq9imhrIsK4JHcp4O3tn+7WL8qUD
VgcPA+JKzj5WcXR+rpgAVUsWT5SHZjMG69Ze+p5fJMX++bm+yMy4NWbc+d+sHOyGDoC6DtkW1YmK
7l+eTbi0p89KzH0pI/uDwx1BZcFyomFQJO3YIQJrI0wAuZQlXKsKCtaOrb1wN/pRQjUfrHfJTb5j
bqCKOk85rwAO8lwnEYHINetfi8FBnxSeRm+rAoaLi8xTvsfxN+G2PrEkodX9k8qHUzw719QuErqx
0kQO9Ej+406qNob7y2bea2IL1Cd9ypb7wxeqNr4tARvXBH8avBzaN1LX6vy2jtp9ck9S/egXikZd
PTdfj4L2tm1pVWTbTN41ltyU0hcdYNGLBvuxbXgK78Ws4Ia6VKy5TXiW5D7XS3UapNZ7OLrO5I1a
2Es/kn4M4lQIFI88IcDySVN7Hm4FVHLVwWBBuFT2cbRscGJ6KgWxu8b8o5Y1bBapXl8ArGwIm3FZ
57/VuI4SEitbXv8e7xrrYhWkgOOtLIAGMqCnLx0HRq5qLo4oVDafRKid9fuRdPOl1nczx62oPtOB
HQbAgvJvvPB1rDdOdwfBwrPNfbx4erpFApLfJKnOIP40HAB8WhA+0CIxcrg8YCF6EnX6iLVfZJls
vYOXOzEJjmbiwzMBkYNtQM3P2blRO45rDH+98wwYnBbVQRUtC106X+2M6qeRK/so/IXSvJBkm3Cd
ZBOzta8U0UiFjggTi3RRk986TlFlu+dso9U3C3cPefUFIFgBjLSqhZigVnG/kWH3gGCIQhvJC+xN
wg1VeuBhwkmA7Sc+4q57nQ9s1JvjfH49zBq9LNpSLkKmSNEzya/mD8zzN6S2zw57woFuRgOwaGEj
kzmc8aXhyrXWkyJIp4ceFVaMsTo7AyLCangcCey0nYXVasdqFXWAh5/DMc7DD0+eAf4swWm98okp
gOfoLY+QauNKl4UIp2EApTPdwP57XIPyL8TjM4uLqePzY683166IZhEazwbieifLrz+bcR120jPG
Hd/hWdzp30SQPPIdzhwp4lZHnNnfgY+j0/LTijqQtI5F/vcEtUoJMWqgFW4Idx0oRTNcqoXoZNpP
+TEWeVRQ2SMzhEtULJ85EixWhnnzkbUquAsE3JLdFG6Gcq9jx4VzM8NimjYXZiPViv6ym22E0TY4
RvTjHEwDY3uaukOFhM6AMHM3xxR9pFOYQYrZqyE5HdDMSVcrotO023rRVwSH479SXp/ZtGj1eNvI
zC7bz1k9AJcwg6vfrYg2WaBgUh9K0rIMOCsJf1lDCyeDH8rwJq0gKnvkhmQyf2f0wXOLeMkksClB
7ft7XC1/XZm5K/OltJi25HFIBitst4xYjEgFlI3wyTGnEiFnyXLu2o02WHaJwYtpfDC0v6r9FK6S
hif1mcd4TbdH3BEAE4tXhDo3cTIQdhzqJwIA8vwRZ9FW32NlDDWeQlnpXws9eSLMnAFxGYC4+g9r
hcIOGqvHQEngcXqrBbTP5A0TdmiJV1VN7mbcPYj/yuZPq3r0vHncP0n2rWD9NmYrQBByWVFt7RqJ
vxP22TbD0YZmQttXonZIJCIeWhrRapqU1KnIRFr0c+bfffsArrWx4BwdATZLjAE3ZfuMAZd9XQrC
ST4V0YLgfV9PLLhK/sxWErwiZdG7fWs6gZvw9YvyqqlcSRs7jO2l2x8NXWPWXXNmCHJFNgxmPSZJ
tUpcH89lP9zIZEmkDwsRxI/1/tMxjBA6PMLcbz9qR7o7Q2RgBArCMgthGWLk03/7ctDJJcYTGjQs
4YZrmttJxleucRO1QMwtLENdhJ4Jyz7ZwKhkBYS304xqFmE1QHx4IwiBHGH57rPPI0+0A6TBdc3V
OG6ircg4t9BGmlbHHld8UWkwq/RUGw1FejN8GTwpHAFPNBo9GErTsN5mrk0GDdk4kFrZ8+E0XhYX
iKhzz+r+9FN5bgVmoMxfZC8GC9kl2rWLzYgRdCjIyAOIgmtRP7/LuhHk5R8sDqe5KpwGxQby0QYb
sHW8W/J9X0RWHii7GuaBuCLO/+m1xF8GAv2sMBzcwugUiUj/xBBlYzJlTiT8mw4jlzQfwB139Jyq
55mDHqZBuosBjomLJJdh/vG5M8MBDe4sxIzgmC0uZ/6qbCMlgyx0rK0ydlUG+c5MgTwZoagmENFg
PmC6hv9SsMOEM9uq1LUssyQ09jyEkjm60fJTZzlb+67qL/yg1lFMOGZ9n+wyFZ+7yPJJfMTot4q+
f2dE/Z7LxXtL61KOWLiF5+7I4soSjhkwJfoaU/ABOjgMXjKRej30qwX6lUTir7TjDDMKWyr/6NZ3
j4/gf2g6zx5HsbWL/iIkcviKsQ0Y56pydX9B3T3TZDjk8Ovv8uh9pVt3NNKogo3PecLea2fI8zZY
iiQf7avDmsEvsuni5ArqEs5Fgt6SFgHWuNyUQb4oixxNNr2lJ09OmJhBZyQ4PNXjH9iZew3ZZfP9
Lqdg3Op45loG8XGSBzUIeSLiWgo4rThrjXRuJfWSKeKalJobM8NzpuzWF6wr5NHLEaRXDukGZjjY
ashvFjqJ28LXYh4VpJJ2YC1LPq0/I68YnMxfceSJFPinV+JktyOFuFBytU3TkxgMLMPnwsy2M3n3
rtrZ4pdMIgy5WeuK+l6orLpBBor8IKj/m1kBjB+Het+ccuJa+S2N8VRAHnA3lkLMOXvQZ28vLHEI
hC3GExIa7iLwXpaaHm36NjYuA/le29ZBKu12apVghZsubrUbyuRUxycLKTQDNhYP2alL21MQONmP
agMiScLVkpHjGtMO08U3OvkN+XBKbVqJtDyhlpfmx5rrd4O3OeE3/s2eYWoX151O+vSROvE5mx1g
kjXyihVfxn6DFu2ik84OFeRlayC/1qfqxLsD3RK39mvJEpZ4jLcoojIQRHvjbJXbucl/vhWrvTfX
/dE1XdSNZSpuhYEWi39VtOlJD/oBOxPIjrFPi+QTgQ392tzVN7rVKx9MV8bDqG0WL2HONKI9Zw7L
+GhRULkxdJe62M2182bq3si8Je24Getiv26pm2Ct4ymamw8FqrjuKgpRWdLP6f8qp2ZS/6uc8L/4
pt4fWKAshe6PpeTLIGVoC7yS3YKs0+ECjej2C1CKRQ7GlvBhDODS8IvY0mjEbIzod8W0tdASp+12
pnPukUjveW4+UJJ/KmBMSu2eMA1jYdoEr1WTaFYIG+cIF/qjCl7OJn0yD0DhgbdPIhCmEpyxePuK
9uqo9k25t4iZIpiZyefUFK4Nr1A7mwI5qIGpaFOiRYXoF5bJ20fpQG+WY8pLkpKVMMaeJBtwj2oj
nOsrU5K+kU/orqM6oQxDOzx6YJXVbTnPUnU30w6XobjTMUnKtZR/jhbGBlu7iLW8KGtPdL2MN1qm
L9XBu5ytn+g93BbHbZkVnhOrHyUabi3ZXqZYv00NhhbuijXbbjPjkIkRCdVBZyqh0dqUaYxBkhTl
mFdUoBJM1lVyetI/Jm7l5KI9lsQta9bgaRr8YfdHDQKOVbtYzskccZxepD5xEeHuWmkI8nXwc/lY
o8qMYZdT8jWqE+I14MnMzfhNpO0omYfiqaN+sFolyCybpXscsYCm9oUhgEkcvjn0XQLaZfQADU96
lBKCMKMZnYz9H4N2HYbzSECjPu4naWaD+zvGTzEBzIvfbpm3T5kR1dtP2TMv+e3Yl/ft+kZ4ZUjz
VZDN6mBwzQ1Enk5x9pzM6ZnONFbIQQU+AELzLCD809cIxMgs6K4HgGBGJJNUyOT0Pe7ZhFd8GJDM
IYcDzxYvtTe+nMH6nK2MleEUkUV6XpQQ8MnUiEMRTGN20LjLjco+LO/wsQ6RPDWRxBfSkmR9Vtn6
LJNvQRASelMjxV1tlo+tGe7TJBizoP5ky+eWCzlaqgn/0bK06F12aHQ1BdngGYNu5V32OjhGUVZL
TJ9V135KP50zwnicFyvOixjSoAZpcIImuICSw9F+1CVOw3a3G5DdmTyoAOrI2MAxJSD1GvVbRMTl
z8boXA/lWfvrMEigxcLlUgF+z5eO/A5PKHcbVGfJ26DyNiRkYmLD5p+MjamzSoLv2BYmQUpA5cDv
Fmc9LKFlErDNByany07tSSagfO7o9CY6Pczcx6btWXGMR1FRGNyz2ZfsjxjNTWfJl66sLnYgXejK
nmhUqiz/soflo6yKnb6AouY51QUQxXhv4YZyGPXS82nGvQQDuhEdaNYzlmgSe9fag3TQtFidwNbn
VTCndlBCJMEPCnoA204T4vjKEN21W7ubqRbbBp5PhpAevZMRphende66Wj8SvX6ocv6YPT1NLqr5
eDO30qbwmoaxtqpF0phHVdwyjd3oA4xApR9+6Yh6JWafuV74FcLZDgw73hq4VN0JO49SM9I4UgCS
80WhVCiRHqMmgI1C4sFinSF+XYSdXAYHInZ7VAesCnjgxdGaJs58Au13/DGKeNlZ/9q65AUm8Gv1
Mg2DT2W7Pcb0it2QTmj6kh3Fg4ec/0l/ZZmq3jIueT2flbiKluPYfSOM/gu9GXEtTNziIJYqNBzn
7JyXUNAM2dGgNxfSR6kRIseeb/M3vF4yTXVXw0DKSzzHB8gCxwRH5Tw/N+RAGLwI95YiPcPWlNcX
PjV8SGlymV1+1OPwabABUxg/1iPbYxvnf8nCE31LN1+KD9Nm48XWqybrVuELIVX20ap29MN0V8bN
rb14HRObqVBD6CfuD7RG/bWtxn1slfvWtDy7uzLj82QA7tCD57wmDYbJqpdS7SnHm0YlzxKB3WAX
02zR0UkslKddY8J26fYGnzIq2Z1ZjOEbGMR2D47w1aBD0UkeTGJgXhvlzDuD46hcGJj7I7oB+hA+
i3si4V1d/lvODLqiKu/esyu4AJBx3nyV+gQjX7yk/BuLkV8mI/RKTBBq747td2W3+LG1gHUn8bly
u+HRwSySUFkRfpERfWOuoC5NeJHE9dVkz9cJAwNJQUsmH42Yf1rRlgBGIARRg9gYk+/kVTUiRFKW
LDQSBsuZeEaOYhKDCXVHG/4lg5KixZ0IoV2QY7WE0A7g3N5OjHcgrQpnoQMLSutFneYatGxTaqBZ
haWsuto9yCDTEUXzWSQgjyC06D/SdQoG9ItxJ+9GUbNgio+y4EWIKz1sdTUQ7ALBI8y3WwaoyzUj
M/qzuJUwHjGsTpnHamMEObN5xrXHOnFA2doz9TMxbEIV5ziEwEhCY3s+dv2jHH9ZZwAjUFd1dPf1
nB/fkZEG87PhuLOJoVrOdlZfaiLNTSCM6yGtxU2vOq5P69AjL2smpunYmSqRnCUwyERBCYOYnt2a
aH5L83ppGvEfs7j3rJ8z5qm/N/LAKPTFYZwQLLFbJpjxXZPNIxK8kvtKV//VGW0kZuyO3HFK/mTY
xg51cY+MnNA3QML5hU4N+zm+B50Bqo5ITcZdZ5A6Ju1F/8g4UEmPfk0t+ZO1dVlS7Ev2YD6Z4PcO
H1SSRznwVRPno/FH5swXNgM8dLJSj2yVpXZi8ZHkK0fWUCNrkLnMczHjZOqOplTgKFtpftN55gYZ
Wa48zPxXy8wtQ9uw2im9eOlranZqcG8zAgFvNmY8aJDzUA4eewhbHafhRPDiiEJirqzDW8SdopBg
qXmQCzRvzQqCgXNElTwU+67G4aLrsBq5rUFzlhl9lcYZcFgDrRFne90432l73hvnGTq9e7MlUuC7
LnL/CNrc/oDQsPUq4tmzzoLMHWqw8MXeHZnatFxegssL0l2Kb68jV3PVi2Mv4NkQIKqETDwP8jdC
AhhIBD4QNHlHqvsov/LUYfey/lk7vyULp8gp85gVtMwe9Al4986cLG9upp1YTMKdY7DxBEPiq5AJ
SjZsfH/cNcyga/9dJ5UMKs1JYG++Shw8RCUcWFqHkEbAEuiyEsnScM4a+7y3rfJAXUunFG71vyYD
4DVqKiMaIIfYG3WkFrHUD9IYr75uR/q8RkAgcitqKF1i3Dkzw/9sKU49wcHFhNSM8GAcgv2Q+sU3
mt6D0TPJmxSuFgKDuf01nK7URYtRBRVRA5xhSkubgcuyHYGOTIeHDqoOAhdvzASVejjVSPIMkB56
ibT/KFvNwRTDK0nWV9whX8+vQyxftDEN2VUgbbsspTiyzAT8/w/skxxpniQTYanB+iLcTbxGuu/c
AZDXMA1xqKJSRIPjBxUQOHGFPS7htDPuYYLARY8cY2WCdYYe0sYPlY5yJals/pAUtv5j6ZWr5Wdn
ASYkEcNhiEkeo9XfiAtK+8M8S3tiXUmiR4eIrCg7lBh+B5DGpKK+KTZaMjPTlFjNzX9ivNIVQ5b4
v0hdVf+TkI2saOl5ogGpbOnMFHjbhuNUzscKM4Cd9EwPSKSbcdGCTDUjnbRW2t9x+EFyyBuQ1cxh
lgxuZ/Vo063zJoOZNMNNolGU8LJ3v4vtFoOIXJg2VDC5M/oMCYCsnjy4yIDYuIylWLT/f3HGjzvU
tWAbazMoZuLtpdOnBQCzI4JINgMTIjQ4rHfUg5SpmCFtpMpOaEPHA2B5cKQX2C+HcqEsxZdob6pN
yIj+ZUDxjnmy0GHB0zNOtaUzxyHr3sAtLUHbS5tAJRBExyKyeOGy/HpDMNkXLpnXIoUwZzJNe/lS
+ts0EwGKFs1CN2UP3lIxITT9OcWxqaa8GHJYeEbeHEVBPUEGwxIbR6v6Paxv+lak59vVUezr3wIz
xzxkN6I8HKYlxnluwAAqaQwC7Ec/v5+vHK97T/2PFkCGrNYiKiEDwuIsmRBhaHp1qDX5oJLDtlR/
ynY9Fl7P7KYY2xszJRZlvMbV8lAFuUQWnAulcAdW7uz93q87/E7aP5/ASWhCWWAlxNvmT+LoHtIu
6TQ0qC4tvoNOL/6nexEZjY8qXDE4ooaTNRXgbk8eGdKU1NwruDUMhluw1AiuUdF21hIrH9CA+sew
POS3FjF/y/5k2SKJpDh1Mzpk883kwykeMCqRdiTLXyU0/aqh7g2pP0P1IT7o2WnM3en/BM0fV4pm
dgFJZg84gqdWtGeZ4XQL6pCjEd40yhx/2RyAKE1YzXII3h1Q2pv7hJoJYea9hcgkDOm4IoSTEMQN
Ov9J7KqHVvQf9KhPsaoPyhx4q39TPb0ZnXypGz59Wn9qvMSCatJobrcZu89ftuh3XU1bl56SldzV
EmR3CVvpqkLUNfdW9TU6DSAzxoHzyA+3j5La8/yYuAProECzi1HtmvxRNpvQgrv0SdLDje4CZRXy
SIOLUKIFnGKWXnij1iIDibnsZoaqq4H2iD+vcSDdUdSTBpjIx4n7qyVrY+IOW7i/0I6am74XGh9o
tTkqORL9L8nE9bNph5wLEQWMC/MUk4qErwxAFkcG4ZwX/Zp+bfjNVTZqytYyMkEdst0G7pemipFr
sDeSUA/mWLNAEw+3CZAZ813F2jWqSdbNL/C7/1ULIB7axvaL9WBiE0QBhI+PucfbdJX+kvFDZpR/
PachoQUF5TOHhUQwNsszV6qh5w3TKa88EkQTP+F72Smic64B4050QKnTBRCsXCsipJrtRErdb97Y
17zZCjbWYrXhQuq6EFw2f5wywL7/UcurX+vrR44J+ntRxUuQOFWn2pfZZF+olj7oVkf5WVEoSMNy
U1GSjJcZIR9d9m4V3y1kCTJZarCx95kwhjSNCBI7g/prc7TS9qH+0kfCYWkDa4x6xcxUM5F9/Q/h
nHMu/Ba0Q9LSmplVaJHBXbRSoNhagAL+oIorGN5a3KeMQnADxFTlV0kAJv6BMOKUtyCHPdyXeeWT
UQgVimkuVujiMEmMD4iAmZEg1lh3COI9WjUXdY0qbQG7AoG6W8CQG8jLB5SxRGVvoIv7qgj0Euem
HowwioYSD3h/iWWdOTFcj+zeHUfL8tsWNyecI2Z4XkwaQf4zvatEEgODuZdGHGbbnxo9Ad9lwMel
aixmEKP8qI8zlg7qJ/OwdDwPKMtYwTusPBEjH437C00fQ+4qlJAP19J/wDguIHeDV1bJZGYq5m6v
/wGo/tCM+IEbEXLazGpjsd5rkl9m1n+0uMNfVS0/KtV+9GxCAOnvBA1V7KaPdxHXLmzbArmQfSzP
oBVrH006JDb1qIiOPsPANLSD23lop5zrFxOvvR+Iq1+Z8MvKxHibDLoGqyCNXcqUQQaau++BQSnW
TTsvFGYmSzcB743pXkFtLmGGaHjYI1dVaTC4JjfOpZJCNv2F+IZZiO6VjYHRX135lXvxlFv12ThH
VbGu5aXK16e5cPEIQivZVEyTca8a7abzG2fL7MKIvkiwyI3dPFPATenblHI0GEtX8cGx0e9qVmA7
JGWr+ak7Akz2ZzkGh5Ds5jHdmXYfpI7jKvHXUqDHBWlT8yAqepirpFT5ZeEEJhRQo5l4TPGKz2fx
OZQmc//4M64DtUTOU31rZf7VoraT9FezjV/V4JZqc5islE551+Pqa6HUaPA277SwxnqxHcZlJyuq
xiTKnSVEu+vL6Hy/lGCSkEihB08vBga/+Fcflna9FxmhjQe6HSjQCvEFyojJsfDmUHwnmk1tBYQh
cnyArufhIL5Hap5OATdlbceedf/gqS3VFyOjxrk4kTOCOEnhZzP5IsCWZmTcEZ/j/DO9P+33bjZ5
n0m9Sg6yw2ZpPMg080BbxvJvwZQnDTrPjpPjt+a2ILqzMQk4K/j7YMC5pEBdiJLV3gkzBNbX5a5w
SQ1c3ohSGlFqnJQTFXGD9exDE6kwjsYad73X5kxxJoh45sDG19WeTDbwQN6TXZKO+1/pSS0dWqSN
GRlX97rbDBP/Ory1sBwltrrVOU37i5wZvk1vK3X9zSiKO5uOe/GUX6iVgcqA7jGFX42cy91DXocn
3kz2rVsQsUv8mdHpM9gd0crHVIVDgo+Oh7iUgpweJmm7MI2ncB5Qv3mGJKKakAMjSQhrILRY/Ntk
rCfKqLNXah2u81EKOsggGqweI3RiGGmMaTsLbpUKN3DxFZLDmwhGJxjRlyB/ETFgHG5dFZl2dZZ+
mk+murgtcfxVKEk7tNxoLUi/uBi5hEK7AaTLqnmCFPC3aeS9s9FkHTkk4Z/DcET6odswpZvuhA0m
nOYeoRXl1+NP+Y784NWea/xiCglqB0jhpnyutQV8vlvkQCD7B2NsVGzrAOr3SavNznZmLawd+VGn
xigina0x7wWhWAz72XcvD/2jLdezrg1n+aqgMKqlaJX0CBEXDqaOp8TQlsDBgWDJNzvT7gX5ovmX
G8UxjopvgtVZuhkYvAfniYR6/dONFt7/9VvjKcnXPlxmdibaA8cDDxyRuxiiwLEzt1rCKQTWsjV5
UG5BWRhkymGIdtwsXU4DFNl3Ju+MOoFKuXuj8cigXMgLooFjXGJGtOlmAWwNm/BBsMwd0djnGJ6n
4tk1LwY98qTANgMdwcg0cj4dkoIrW98pbBFXtEdLw5omc9Ho25/lgNrye2ErAwXsgzSdIk9PqygQ
WzKz7IqTzpeaxmGDqDL+TJ3Vc6Q+lI7gHPAPGH5N6sEoUj9f4EIBFVRMkrorhCw40Y8l4/rfYVhg
MSy+K7piYyKP4M31EPVeYXEoBFPYZNcTGK/EzQGyv4jjcJ3nk1JLJ3ua9gR/udZU+AazJkeyTs7s
y3EflKoTQVNds0ha+6jT1ai1rYj4j4zZ8dQEw0Zo1xK7C1faID3YqVDlIo9SZJ9lhy/9IzMIkiA8
j4l1JC7t2POmmf2RDKyYl1yQXJtBsDpJp3k9v1NKS+RhcE0PG7s7jZ+cMgAxf0+HFBbUF6/3jEnV
YL5YfJWVfR5trFZde8Xse2WTEnSdl0DSYTHa40Xd5PbijMj0dxYrDHCFxGJ1xwRsYEuqQMlEuN2f
2va3Id2BebmkB2d27cpicjfbk9Yh4sPw0d5mxfG0/ZzBivyJpNymxFop18DYJjxIlGs93draQjBg
ipwQSSbRHBKKymSb0Qht+z9jUe34yA78wkLBxjieidE5C2DuO2XXmvCMpv60rHa4moqHT9ONJ4PT
hbCxdcFHpWN+XRVkKoMZgiBmuzFAnJnOy2eFray9dJVyHRv1Vs3mPd68KfVbfQjRdp/TECeJtEvD
WAxn4gs5eQleizXEhizvwCtbKaNWZqBzxWIkWBuyLT+mDLUYGDqicZdcXJwmPhe36SsntoqUwib1
qoBZZEyv8oWG4Z5W6qNteu4SBsy2IDUKJVZ3l+5gCfpypy4AzFbzgabUhoEw4Z9A6jCdVL09qfC1
kyZHAGqzewUyMjah5SCe1hChkRhnygCUrGDS0el9mchOO4kqvboAY53IUZQp8XqANOgp9v0yHrmr
+5uTfLQIwmtakZxBnOFXthLYkComHA/2b/LqO+DuikFJDPbbypJA2hqITagtyE3nMjfGqyxp50EH
ZbDs/eIpMhvI1i2xlT3psru+k86SVF6XifiZA+ofO0v3Kuxyi/2g1cGTAy1V3SFT+Ele3deTfJra
lS2DEuazHnaTTlQcuj/jWYnmaQ3M77vhQMrEHQjdlkQtFCwh0ZHgodIMNVAvY3rNd6cxvxP5bkOl
N26zHZ/14eZY0+0OXIQ8VLnv+X77YcWEP0KJBti8O1lvVeypQpOVntO3Lu2HcdviDuaSERRLpBc5
a9WC9B+H7aze2f5YSX62vrYp2Q8FfwosCPazKdRb4YKQscioaeVnreMMX617Sux0fy6h+scKQwOL
zAYGHdYvO+0j8kaiFiZpdrVaeBgHpAsz/K4jS2cTx5u6f/YNzIYWT3lDstJJk/VTOo57Rtq9MYD5
0ULGXieRJvu0GzFDpaFkcAyomdc7j02tghjs5Vjw4iKuZxySsWLKyBkrqSO16ij/ceItUpp/Gkrh
MU6uzP6u0QjV94cWahAJtr9SIr4qY3h2wAcM5L0i+VR2VrhTFP15sf6aKHvj1jjKG+pBvTluNmkA
DahJ5OkFUEz0KHnlEo3tN6yYtgEWuEGOa0oQQu0E84L5g7ZxbtApK8yt5lQ/zwPPbqpcJtyhphxT
blFBtcNem2SGCfbF8cbCCVVoAPMyhLr9Q+BndHeqDCrUYoTEqqlAokwOUdfcUJVBbCm+cMuUmApY
X4GeLQMyhPeThdYNTXaCDAl+2dJ9sY2N+n4jVUc0zi0e3ymPMVurIdJUqM5qvJOGxKvevfu+TsRh
nQAO4pxbCG/lLCAUhhyr7N9R0XdM1jKcmcOm+Xau3loyFbEFr7/X12QoZIMsX/FUfhn2/OkEaVN7
+mtKdr69JoTHsxCp2vukcwKUx5X32iKgruOrqN1WYUiqlVctTq9OGV9IbEvI6N3vWHhNesCVp7Pp
GuFBzQ8mA30uRWNdR7PdnzqHYGtrr7OYQE6B44lLs1Lss+rVGiVxAFFmLU42PGaMvdRnmCGR6VM+
i8M0oz3VoI7q+tGAWpsSHjA4jP45GMq5C7pjZWz7HbEBvXMWRz03b3JW3f3VH99517O8a/SCunJz
LUY0VkvKc5FhzNh42+0EvWK77NIW5EM8RXUK2C1E37xXMDmLmqEKE9VBxxm54U834Z8KUplntru2
W+bTOVlS4i/xRKftXdPyt/zi0G/e3yEp9tXyj0Ui82jMpDx1x4E4ttEnFX4PbUg2ndvYxdfOcN4P
6GGpEXItPxjPROaqf6BT3Wp20Go0WuCE1u6c/iRuJw6WzMSXlLvSjW3f5a90i+f8pElIk3JyrkvG
KBI1K1JC9VzI2dnmJZvKYNZ13x/ddxqT4iCRVH828IJA26B0otZX4RLImafXSJrnzVtry8MSt7cR
/3c7C3xSw3+ECThTYpjyPZgjlkIbsonk1CHysdHZrCd/rkwks/Z+pW+u/y0hpNK0XUURe1DPLwOp
KdQoaQJbpTKjzrhUNPA51+apn9OX44hvP1XZNFZ5pDmC5C0hLvIkeRjujw5fBTSo2bZYnY17INqI
v9HiDUfrb4vDbivGw1DX7DaTAy1VZ9sny5TCqjJ2OcbmUkoCWQV+NcjBDHQpb9YTOtZW5QUdUTmC
T1PG4aPEaF5cSx6vuvzWc/V7/U0a2C65pnfM2ASOBln/5NqdcKW0cnaJcaaNBeMlK1ixVeOSCdBc
kw4LAMRTCuUkTRagZjDNA1nw8Bh2MOXouyzmWnbqpdRr6c+65G8zIUdm+znP/WRMmEon/qw7x3HG
1YUH9gXDlT7aX6U+6EozcHLEzVmxl9LM9eNXZuiBaQ2hynxqflNcIztXoonIKnFU2/bWWD/l3xgX
7lox3yXs7iCEqTX7uzW7SJruQxIapH6Jn7YGntNQ8LI0DPRYKh2XjPkve8z3IUCo41HyVJ0URp5/
gwecxp2LHDsM7X1Gl0urNJIepkAcgw6RfVsQDIe7UuMlNDIUZ/JeZeyeSd2uac7sbU2irLrcRwLJ
dI1qtebjWVahGm/hyMXGNszl9G2sI3/Hb8tWvuqteRHYZ1S4jLQ5nE91YgbrBveBt4HnKax1m3R1
0JEqDvejg3mqkMQtZ3RiZXsnQz8CDEY97daSR/1lv9YGPemICWskWV3TGTzPVYrEz6YUTD8rMm8t
p/5Kk+a8TfiQvusOBbRk8S7Y4TufFaKHSUf4akhLwGUVdOZCbwTVTFdZRoFCtZdAB3c5ULrhbCXK
bcHC2LnkrHgXlo/Ss+jKJ44UeHGRWUPMR2/wVPaylwvnthjtNdmUM63PLhuDMh9CwVB3w2wG9Lle
A1te4H3tYi3xC+sqy9hqnDWozDaMl+S0lCsRqUR18DSQGMLHnl+N6GSnjS+VWl/Xfifr4kyI2dmW
14CFQbDVY5DZIhh9f+qmy6Qnl7aSzx1BKXZKUgzltssTFoeKQ5Avg7JyySBjuHZeR1x2rCZQyOmy
X5PXJXqCc2QuaHAW6+wbY++3Ki4z33SGe7p1F6d4VYYJehSM/c0ZSwKOUG0YGEExMFeQZgzHOKjM
5rGFTV0o3HfxOQ92YFbonBgrbbgpOzC1pU5QUekvyXbElQLbncE1ocZBmyBv0Mo9GjKvIQNbQ7pZ
L7WnALnogVwkFS8LkIvdAOXChnIxNvmhpvuy+LQK1cvDhHVoTyo4HywOyzgpwBNcWej4M+fkpqK2
n/tbpe6sVr6ZL9lV+mUnu6G9zjuTIRfLUtYRKhM5rXkOI265WRw2lUh1m9CUbQfjUp0Dq7H8Usuw
bZKHleJf8LgVEWDpLE+yDKN7vfodw8BsZ6QaN0Vy19K/qWGFTpE9C82AW9J8SOryYY/Tx/xbU5Uv
CashNgMv1VtXXcvPXBQfbKhjItkwz1+qObsUCwTyAf3Aul8wrwjtMrEE0Ug5EUXuWurHXK4XWeHv
x/xABQzDtrPBXVvfk+pc27m/glViUmdch166AAWS1SfKwZiQL/ViVrta5OgCSOCWFujzdWlcU82+
b//2Cb5oBbUXqgJilY9ZnyM7NHg26KDsy6SwiFYh+jbt3bSqB6tp4FCSp083odCPHXdQ/G9KNd9S
Bbi6xoRs03f6Nh6kG2RYQ71gsL8gW1Z0gEs8byzq+f81ecvaadPExjQX7TAdVUd2p65imONC5tNB
gooyrvvUaD3x/ly3A7/E7CrdL3Zs6poGo7UGJMMCWnSI5YX1mud3vULZF4kLBkxVZe5aeZv8kwLx
MJA5sL0hjxe+8X+zgTnOkdsiu2yrI9XIHqzxJAvGZvp+wDLRESo5YRyu7jWmb2P5YavTh96z6kH1
Cj20rAgwyCqokToQWHawyO1nA80FxgESRYD0BSUzVcoccNzXegV+ChdR+zSclbO24lxQhAgtSh9p
UE6OU3JDmEEGqIsKoyflKjN2sU21hqxh6wgRJZ8l0au7i3PJzJ65IT62afjsmx9lb10A0kHqHUfj
A8O5Fual/ISvIKNz5Ln9FoX4rMbs8w0nOEzokYp5Bb6lYdkLheUEHc5nbabiYCsur7YPHMonD8Qf
JHZ/8NpVJJHi7Bgty5eXnuaXBF5BRbioJDmP1q4+1vWf1pnPxZMMILonzOwzUkmhnPJFB4OnnOR1
O7XZcCIq40S5ZROzmlLtroIpxbSXNuuQrPE+bsJ66P1/2hdBBDwVWGRsHEVeuUvePnhlYHeaHs3H
jNesumDGyI+j2y9/kvID7RlpK5Mv+NryDm3JYbYg2xQdvLDyXKnADIyfC0Y3J+h/wyQ7FYY4ncwE
ITgkAUe6zMDPO3YaK1uzsrh3hTfV5Sl1nwhXveq5QimbhjHI77L1U4PFnnTtzczMW5Vm9wwvpmxf
S0e+1rnmQh4mO7u8Eu9eUYy06q+J+Iv07HgJDWmnUCECOM4pjjF7t/zczXy1kHzyDF3biUIaOZFg
xgnbAc2IPNrnimO4m3GhHNgA5936oJr8ZM7LrgFZ6eG9aJBE/Z9VNJct15gfCW5Raxv3zK5QYGtR
c6hDXcjvz/Z56pLoU9jFmWPMRJctvnJzIKqRT0AqznM9gcrTTmOMkco5shEIzGk51TWBYjL3UYl9
45r9EA06qxgvKiN3CtkZ/TOCnRaj6qyxcEb7XDfFPuYSVGbAKwAgFNwhBap+t0eiZUhftskCBIXW
xMIS5i0BbE4yPfXf49OIi0d1sE9O/m9BFKiGJH/q57vgcaMCSUY8rpq/8JMxFWpo7Tu4H2Ys6D+a
gARbf37NfBetxPDH4jrv5ttEsbEV7MXwK42BriiByCClp0nYLLBGZihufJlIMRyv/pfYmNvInKI9
1lv8OW/lJ3uIj3In2Y73j/mw7eVmqfIVH9JtJOxYwuY+tOVxy4xDBYjX++rfaZQo91EMeS0SLPFm
13DdsKfJhddgTB+G4jKVznkleSKeOTIXPAxrGRmiOxHTYyHJUx9WAljIa3mq9ROtQKgEBmICHqW3
P4Th8gToiPAjHJ2qjAXSuXXKQBnoygPyKUUOHMXt6PBBQhzOaPjrlePE1QrnwsnblbsFXaqo6ltd
SQEJ6mDvAfwGQjdQy4BGan1bPwmHmx1GTuWUR2dQaZvwyYDuxpOzaT35OPJBrvaa5YTVVz8zc5fn
KCYkhCtFUFMumK+9pXHtN9V9J12Vzj5/a5J0NmHb48KQpq84+x9NZ9bbqLZ26z9USPQTbg3Y4N6O
4yR1g1ZVKvR9z6//Hm+dcxFpa2splcQw59uM8Yz6yfLZUsrNGE3eEL2OiJC957Q36R2gMi/VpQ4U
8frVcLWcYNhtJil03eVPMr5QiuwF48V8rPL8UDVWdyNGTml5s+42aqd7ZPCQLs3J+8pqjGKC4NNQ
fZrDhJBXPqah9N4VTr4OH2Trsq6Fqh2Ki9V7/51V7lBe8u36rGlmJnAhsBXTPEjthbFSuHuvZO64
8mPMeoDbyGMqen9eA4C31B4szUIy8zD47qzX4jQHFrWgg9Qmv+1NX4si4t2I1SSJm5gXYP5+OXc+
CCZf5dRS+8qvB3lL0impsgaeLWXfRt1eEVIghWvAlBawKrliQ3LW77qUnxogBgsSSQeQss7Q0GEu
jIRcQUI+huV+GZcDsyY3B2QGOsnpuiXghOnh/6s50fQewFOvhyK/QJFXcSbbHVtH8udSMZ9bF9W5
07/2rDHAot2CNro6h2NxKXFLDsi8IK5GzC/p9qa0P1Y/yCqDaU33ugn7HTp0Xl1EmR2kJD6Mrsjm
g2zw84BgQtKlY5F9qD+RTQhTNBOe4g28hda8VYJll0/jFiVIRteGz0BFCqKI6dBg0ZUIeFTIDJma
Q5rhr7cGuIQMwD1ZLWH6dqeYYCIho4DWFHKD+OaI10nkS4Xfh5xahUwYbe1jago1+EOuTAgV7ei2
bErUTvAEAB2gVIp6QEkt2AxglgNbMQK3cwRhQXkXNvG9WezgzH/LyD63lcRXhDjruswdb7BBz2ZU
c8Q2F7ntxghGWbSeM6cQUzDZIggBuawo1islw+ldkzChlN9G8Y8DB9Xt30LOHqLXH62Rv6+EhyaB
bkt+xlevCF8fNL/MKzddyPTrWIrRPtDrMm3hcsGFAO5QXFMZXRw7TF/hopvYyiq6j8IrGk46x4gd
YlsjdlfXcbAC4hAsmpbmPGDam5vIa+pbzrZp3iPyZ7L0MkLHCrBeIqzRyQbarVds+OZNoFaEsEGm
qlN1g/N5rT+iRPpo7PSzy+HQzsOHlTPPN5OD0i7vS4FCNTqQc9BLvpRNsGPtndwIdIxdqG+BmDGW
NLc57SizgjZKGBfSS9ORootoSidLIgTJ2f8GfKMmGHgn1Bkb2a+W8dGgI0iUq9jPnmREe6wpfOKs
rjYhtHcWW2+as3BqKuVhQKJ13hM7JwnrIGvpVeq+6y73W+a8pacn6VnRsmuih7c4pVFlP92KXSLl
74M0PJuo/Wi76HPxozILBOBIW0DpZqdTNdBH+XgS+HoR2JfKV9SaNKbmT1QlV0N/TaYrk2F0quOS
RiowYHgr9+No7ie5PiY4lRoMpYQ2deXhs2WAR8fCckS6WfL4RlyPgixzfskyCUmYhLbrRnNH4Jab
1GczJ01I/4enwtc+szNDkvdJDnJF3ak/CrIcBK8vo+J9Rm4h7YfW2PfrvEdCOB/RMpKQUwmOEBba
4mFCJNJCVo0zHXNnks1JdnR6rzuLCTZNoOEJGcbPF8UrXMreWYrfahVTWNO0J1DcNXvb9NRgSrwl
xJdpDq4CbjQcepg1VTX1dQJMuqU51KEC0Aau9NIeBxMs3ahs7Emj4taOBfZN1SZVc7bdzkSpUeb7
aNXwwNl+EyeBxdcrRzcBzBHV0NpRtalU9JPir8C8GZuzXyz4bEBsdFHna42906GjUjztmgyhoYbT
716wBC+YualFi6p/mbLdJJMi1GDTakAYlWVQ0D+W5BVXjJUXtdmjPbF0isaEYf/iFcVwTdKFVFyI
llVxtSf0OXV7qROU8OiFLdfG2ZlNRPCFgLj/JWpyjRGnTypoukJsbC6DlNYxJgabWEMGmunM7Jah
Dt6xaDK3ItKvVaReTQx6WvqcKX3ZyVDbrY0BDoRUNqoq8Km2nLtdimABek0HeY+FcWqNDNXFRp3j
jYkQVSBETVjqVT5pqfB2W7yRPQFiipMxqE6U+ajk5jFebQ5XuBeUPogWKuk4ymSujDNOt/xYIVA1
Ze3dVlCSFaxNEcgzVWRKtf9upn+FOrzndviQLNKKAWtxGTfdm15LR6CVeJG6vTE9oKO6AqbC5BfS
REQdE+eG1bJSMhWhH43+VeiamoJVYrvuqoFeHzymPdYYcC9SoMa2W8cMgXATQnczdPZH8h1CflQ5
//9v12Yq0S/EVhldoL9GKPGXEkruT4uMnP2Ip6YQJ5TIkaRy17UfSEgBgmz0V0mqMM6sVF+ivgyr
jCHjx5RdBiSXEALICNbeahp8qJSPIdG3UdWjaFYIHTn1FbdqKJzVjt9kc08BSViyN0r3jLPAJu2I
O5tIdjUxD6uMmxzc621klKOSTZPAUUzBPoLRnmq28cv8MCrtrU2Ve0hYmkjoVcoM6oaxZ35Zm/Mh
iWziZOG7xHhQwYipQ8lODKVBBi+vdJqscRZgG4yAdu1wi3R0I8I1AeHZFZCCxtpkxbfVI+6SxjOg
pvFlpGk2OKg3ka4cJvlryTn2WmVT9y5qk+rTGIegLsDKSxj6lPRgjtPBaBfowZhxsuOa10fIrCoR
8RUeWfYNxSnZhloBUby7zzMKawUUSh/d10S+Scmzh35VFtk1nvMLF+HEE9EjslJJ84vSzbdJvGzK
ICCqLDjIDIS037EieV2k3gy7vYZq6w4sHF3rLMHnRdt0atr5GGbSVo0RB3X+fILALyU4fq9EsBHJ
SiC54BjcqMzOOZj2OKyZUIp931fkb2yiERdADBSVtlWIA45Lq3rMQ/agr38zpfStQc9KWEc4jO60
Etr7cGt+dAjl3cKfKHnaA0uhpLrOwtOo5AWVvEEZP/U/eqUHLTZVEe6UgtB5ezNfvqMRDzWgacL5
mLSgoMCbxflvebiltk9E1zq5lAw3jbfl1kXTuQqrq7FZ9b/Mzbxy1vblkXkDgL818sLyW7z5qVWe
Ssk4ikAOD9KDUe9/IfM8mCVLUPKPJOeWvVkZWS5JgCecDifu52MYDcca/WyJfpaiMYbZCHGQ60oE
VRIjA8n8nnhI6z36ibTaAXvuNzkn/i515Fjx6iYwiMDokErVSKXUXcbT5danNrtKU3SHwHDPcmWT
1DyVxZsKSTjzeCHPi2C3NYPG0FhHkm4ko3kuI9dcuje7M+4zp+fw0ZC3So2UhedWbs/oIu7SQIKL
wDwS81YwHlboYk50ywZ3v0bKL5PmoYiR9c4gGqENmaozLX8MULAR8dwTtuFu39vDduoYSAMRwakx
cnJcDPOoXM32sK41++CAe5qZImZ8BAhE0AL80Hlxh6MlE1JQToc88qUeD8H6R6vex+nGNh3mmQOX
lYnJsIstjGZETJLnvbUR61fsAGP1jX3D2k08t/zAY9v59YiuUWXF3KCE0q8s0SBB6Kcs6k9ZzgiX
3BZcfGw9nVGhdCQKYhqgql5QwcGVVZinS1HidA2/ibxNI19DyI/2X58JrTtp7LIYMvJ8VliXLCbu
EkJP/XeSXCKwZi2BoBE0upLRaLwrxEOn7i/JLLUfYTSfKYXcsQsdWX7vi/9y+KcD7rzsjLjSsYqg
pUww1+klS8lnFCcyegRsLALiLSfaANTOjmq3sdg29ef4FTWjBZaKIAnjnQxyJpxZ2b3wp1AuvVhV
tyRdbafhuxu/9S45w2g5pukfpkip1DsVe4wV1akrSa7Z/czCokY6JMBpJOU7z6nUBfITzR0F6k7y
vOmJNjrZZpX0ubzetY4YFOIcW9t2pe9yUo/ZgtqMBT3ZiolJUMVDpgPKZ+i5sbIZFqjiFrg9A0Bl
xw2UXKOp400jsH3bQ1A2EnLfONJNInlCkDUKvPQRFWDlJ4xzx0zbxeK4sFWK9Gg7wW8B4XeDmNSf
W0tyO3+MwXjiM5vyz2YpDiHKJZKiSjQB8c4Gv2xX7UmL/4pxwKtHeATH7ryfR/VIolKUBRwQBi0s
OczQGTJ+8HYMkLx1Bz0iZQL4SmLSs1Aq9F8dWBD53hIZotk/uU3VLiNhFV9JllyblTEpNYSY0cLt
iwZIDxF/7D7XGOwljCqV6hQkkEQ1jpeQHLIVByuCe5PTnenwYLqtCa+y3qVW5sjmupG1II+h4CB3
XdmPoJjbIKCRTLYExEgaiCVjUttNMtdLXjrFXRiJPG16sd+KZm/W75ofZSjaR5rzzkpfiYGHwDQ2
3NLsZzEc/psisqja4X+rr+TNkeLx5Pu4EKjDTHGY4PtVmXkIZxLs36VAN06dmV40spRC3mDBNM2s
D1YZgQdb9wLcYNErYAeLwKTa1knbyqELXO0y3/GTbA3cez2pTEnUXN30xDyN5hSSd7nitnkqK2Xy
QIYKIjq8d9TjuLleHqme0AoCkCz8AZkpdq2MEvWjKpVTHvNIaTSkQ0dgTXRKluWYop8r1n2qj4fh
8Z+Gdp7BJvou25uZPzJKywUx2XC4LaNkOLYtmarxONEZFeZ/VZy6Op2RscDYg9mZ1t2enZMrkaOl
mgVcXAVAW8OHmDNDaupdg3xgZXNoYdroAT+IFDMaXxHwh+FPVSF73ZQkMFZBvuRU/vyNoIPcGcky
OsdvJR8HHmYNIITgOZ5Ze5ezcTeknzj+J5Urbkv+fsAVhQ2jMuZ761zLuoPoDxBdF3SUOBMSpb2J
vFew6nh1WG8cmlZLglbyN9c/6jFCzU9SVbTvm47L/HOYj21o+XzUvn7OOUkbHvgYTBlyI/IaCEyq
um3cExALyS/6p8XA+8P1qnbhxeBy5uSUQj89xbqy6SmtKrfj8ysYHppWkMlwIa8WWv3kGdUcMhIJ
Mlh5AGskO+TE20n1y9BnFLCTF3LOZnjM9tZWcGDjhzUszypqSFiOUL9rTPeAuIoudDsS4WpIj0D2
QPCoTChJZ+47sa81pmw5zfMY1BL24vRT7q5A3APt2uuoiFQcMbx2tcGzRKQPtJFtsTh1k3uzSiqM
EzX4oYhxTIn8Ci3uFU7MhTZNghGMF2cTpbfS4BWHDBJaH136FuGlQzXx//TLunVG/jJC9izxMryY
tF3shphrrAFPgQLzuVUdtTe3Vdwf6FxXhcgO9P8DZlYcY1RS2154PlwhN7FQO3EXdLM4tsp8iJln
zBfd1gE9JBh3uxMnMwGDegc8HqchI8gYxJCyXpHwqOFVnbWzOanveRAb4UaS6XgATHkZCaU0Ts4y
IUGxi20O6QzuV5b1LmbwnQFQCZO1IHHohwXJpll0ZzgwzrfQbnQHdRW+zAuqKbghOF2LnJvtbATF
S08Z4zZBWE4JjE0JYz4sdPsKYEnX3jtGAEKllYkWhovVW/Nhxv1plscj6bGu/WhAb71n/RkGMId6
h/5zG5qJz/GJbRCcgWxsw3dBnRyPQRPD0jFvig1aqZQI6MR4dU2ZtEzM08hr4Gel/hhe2msYj/AK
JOmfOT9zqmjeU0MzGPJPXhnnTidaN6ay1tAtrTnz61innHJ0fA8NX/l7FG+GPwRmb/k9tgbZVNPB
RNVioGrpXjTnZ/7PLx2jUu5MPEnEM2/IZW6229KmtcKgG6Gdrt4Xbk7lim+6tDz2hDIMjrY4yHDP
DFA48s8zPrJfRRVEHzltmOSWoE1OZWEgEFK2SaJBNdlWf+yvaAgDayAn5KpRqd3i93Sx7y1uUYxe
dnLOrdircU8vc7FzuXrNtgF0zZY7Nv2MYmq+ao+CaFgdBOP6tuioWEDPoXy36tBV4ZTK3FUdonkF
fevM8Plz2QsdkyVa8/AkCfXaS8MN877B3zTeD9TSPGjzX8iTi+moN1RNTZ0GU3e3in8mUZ26wb/V
vjVm/cjVzSfjmmserzeS+pCafFgEeaJRbbTOa8v2KS8b6gdkXTdDb+/WLTQgX0i+fclhQQ1cUxc1
DXq5cgePaZc/EEeNcVB2TmuF+KKujmAeWpXb0e/jfidF/W55tYy0aQprDdBL2tRfhJI92lx6NKgS
Obt21po/mXaN9OpD5eum4sUI1JIU4n0M0IGctlVmfDTu4neEcdrLTIudkmJeJz5VZ06Tr9shdeZZ
Pathd2rInKL+2RqusVT4uI95OPjz5ZkALQmh6Az7Z5Urvkm5gY6lgJK1YAunnS15bWHK9Uz7C6b9
M29y8ZQRHNo7BZMveBa/s9i6bZVCuy3Te9uogdQRGEgSUgUXMytvKd8DRzzpt+kFsYL11yIQXMXn
3Ics88uZtJbCe0UepHDn9BjTE2xQjgabHODRPlUe2TQMhZkMVjLALUpNdC2EB/XoYbgnLRzIJsMn
1Nhjre0WX0phMPeZP9eoC8avsMPntSXNmt6iSta79M0KUNRBlVJNnYVlBH3ZBgULuaGC1jL5bvFh
UpYTuHUBmtTlgQos3bWPOYlr/Zd9xJqxsca/CqP5muIS2Ru1NXoFTO0qIPQU/owAx0dX6MwRK8cH
xxCsTejGue5GS4sUBizOlf71z2uOn9Dqyi9M1uvymekFZJTexHV2MA749Hd19Pd1YKj4FIktJ273
z+uY5IAIVmtGERJfS2ExNwCirkEyQu26EaxUIfFsGzG9tHI0Jl9DlW9H4OCqqngSfelrsWRIwPH7
rwx5rd1R8RqHBJxf1WRe2r0wQlsLpDM6opGrw3o9nvkhi81rKBlXU1Kubdpdl8W82G19SeiOCcVr
PiqMU8HEFVF9NK9wt7v9gGe2Hbm8TTzLq6Z6I2lGByW4deTY9JSWlc06Cw+ps4RosI7uQiI0dFCP
Z3IE6hm+kx7L0//Wjf1+hISFLD77MxOOM4zKdmDwwSMO1gRgKII6fWf7+gnCGTMZLyFocqarBJBP
PO00T6fUycuM7ucVkiRt+7zf/rLslLJARJ1jsEzWEZLpjFQAQIhkZ32vqcXCO9twE++1ojxx1zPs
GI8qaMZqa4foJ2X1XhEJwmC5DElTRCUmXVvEpKoblq2rYWBHWAjdejmI8jJP1n39nLeqrlzS2Gsk
In2zgGFlnV8H8AohzsdsKTZalzpdQbJgg7I9J9+OPAmPScQpMUwf+PphxivB0ejX5a4e9TfaoreX
oI5KVyeKzn9NVZUKvSpRdwIH/4j/ra6/Y0ILANyo7fKZC/kTbfl+LNcPRkcfi+GppnVvkvJ9Te23
oujuia1ufsEAIxgzmTuHHQwPWHbCxLujp4uUg0FKJ9EVDDhAjTvV5CxfhSPor0LGH+zYgojrR0Qw
ArmZJpOVRJlcxVmi7C4azc8thDYUWOVBOWfqRz08hZfh5OL2ZuOsgWazTwykNthBLvZc4uGGmkmP
ZEFGJ8ARY4SWStv4j409DMSAr0zaKZEIWdmQXrSOoLVrd5QXV22EW5fnQhuOcoiCygPROG4MPFXg
TRcFhVKnvw2cQdFN6/d2AqAG9JSIyxvyzluKrOS3umz0okc/D33TaUYeKEFKUscG6J2Wc98ThbG8
jiuxU50I+l/Z3QbtBQJc3tbUtaSELQBZwhzeRo6MBqfSBFqGT/4+NBEmf/QFNBU5l+Ra59g+CJXi
oC5BOdCYh+NvSeCil58KBSE6Ng8bjbnCnKEsHbgXkbxLaHUZGnkgZDZ5jL2kCHexufpkXwWYcMG6
oc8kC6T6sX6rWYeOFdCVcKsas+FUXOxJXAAwLvVHolgfYV18QhT4lB3AQNJ/y5QGsGTyHKN/An0e
PbKNDFgF2oSaDx65Bi1nJYhMk4br4BVPga2pHsjz6ogLN0MyzNKDiIujKJnbthLb/sZF3qUe+p0Z
tccmTE6iUk9dAtDZVs/R8m1wHKoFfdi2zz5afMAja4FSMo+MLiuFfO+N9besfiYs13oEGN7ST3M0
nUAVTtaJVS/ADBQR9nRMSnEIu/iQzMk+ZhMxMKBodG++zcyiEp8+exM1iwP9I1haeU+UKjhVSYlu
USTfh0+hb+Gixs9Y+bL5H+QK/5LySEbr+FJOQs+ETB8TKLGeZ8Za8Zqc+djmFWkQYHn9izyijxR3
+B9N4JjhNocm9T5N5sPM+4cubQAzbAj13IM8c5hWvDAhbyysHlIbaHl7VSLl0cvToxIHMaJVzjQI
qwDDJNnrf8Ookvg/WtyjZvaVT5c8/Wnx+YUkYSJJsOpL1iS3StXuhV08ACBamwFxttW9/WKgrlZ6
m0M0Jf+qikiVEMu2V5ttp1Gjkpg0DKfpvMYtLoOgJgGA1etx6LSjrlUnsUk0mTS9CJkiw3c+C430
pD7LDjxQ5g1tH5d7hub9LB/xpegFgxIyHp5QZTWES/yaFfHlg1vozZlwzN6LseC9pJ7Eh4/P1tim
ksmCVqLdlnyTLwVXBUG8/q+JQfwYK2vvmOtreLZVepctUkekhNpA68JFj0jGevtVZCy74rQeHBQx
JzlNLoqBfbVZNlLGEq7rXJ6bEk0Dk7oxQVNvMwo30H8tW5k1MibZLdRaXrx7PHxmukVOoF/jyUW+
ucPHab0WpMW/FqaufGNB2GH3NzhPdFC4hD95Zq15Ki4LgzubU94KH4156VeUjhXBr8ZJzjjwyJXv
D4KaQJfvSrvV2aV2IsGFDphrze+MeOUgmvuApcNRZVMeGxPkNShgWAeyySEnhosI1R1JCdzVCnc1
OBAQSk/5gqab6vlXkSqGPMfp4CwD9h/hJDgelpgDIoFLxrfPpCcAWh3v+Q7AV/0jiBbkxwykwdpY
PMQNE81FN+jAFB8pxoD/H70lTdr6/NWInkScNGQYRCGF66l+oLQCD45OrPjM5/JjXQ5pKvlEdKyZ
A5ToGEpHi64w07F8W5y+KUm2VpDq6X5QmY303anjis3n8Lh6szd0LGgsp6gb9xcB7rrcVOiI0JNK
GiWGF97KUgosLSLy4awU47Yx7ICh53lg2jhWrH5/0keiiEeXR+8FeWRPEbItg2dndtM5vp4qs/Mo
zY/hAj4OfE60i1NxrbCzEGyzUdglYphfVsJHGdwPnx2HSVMjqeAwQS+3x3mFl5d2JvbwBHjoVU69
PSF2Q9EFYk4HwWlD0xcXZpbbWuGRveFNbFrmfd84JcGz4zbppkAn89NiiWbg19fx11Ys66NvKVNe
AmpseKljmdg9BmkrD3FA/x3pJ8pvN2oV9PrxXksyWn+3btDMoztlShka29bkgARyZ4mg7Lmb6ZJO
JMJdZbocAUV/02v9PSG/sTvj2rAw5uV4AmXWBSFqaSjIgNy05cEljEFNMxcm4+MBGA7SaVLUg65f
+WH5Qa3Fjb7NiwQ2wdhNHcP8toVdtfItQ8A4lL32R6gP19Eigbvx6lzxSJ9p5+VAsnznKvZHC0K7
juqgS6ygq4b9mLGY9jDgTud8QWHCsM0ff9JnyG/DsgBGFOyufVNAnfuxX8DhXziblFaxXs0KgP91
DNj7QuvF/u000vfIHqg89rOEUgr4rDsTdqqzmPsbqsbLuItMxpPsU5mMW7LDtwO0BaJZX17WHY1d
r+HeaXcSqLXsbMKmUDP5yGPvsAtyhfFdZ6gj8c3iWNNDdU/szX5s+eQc+ws1n0TY0YLbwrjkz7BP
gaaUO7ajjv43lxERzR+Scfha/iatdDkmQQvAeQGgJNXOAAEG9MjG6C3X3GRByZnZe4k9HPHIve4q
krKF+6us52gsrN52zLxyCJmT+5OZFHjI2Bcn/3KNQEYDdWUVBjaAmWn3vGH43SR/5rC7yN10aocS
Nu3l1VtE9oeh4KaVol2yBgicdybe0XjZGpfJYclUyaD3ctpYpHThXoaH0v2YFlBhoqJfj/JCPSoK
01cHYJZGHawZnMp5Z3kGxryuLvdl2gZNg/wJb3tUMBgDOwe8rBz2wye7N33CeGW6Omx1HR0by/AE
BL+RAzGDmDcXoLaAhMXujuifOTlkNXlanvk2xINrUiJGpnloienNMHrX/LWkU/wf6m1jhISoUNNU
n/ybYA+xaBIDSKkbahscai/EXV9eDRIdQGKFTXO68r3AYUXBR0IT90sr5XWYypz3bu43pHQNq7E3
/xvxDhMrcTDiZ4tgu63lraiLbfTnhQBpTvbaP0W9PBOIEbLu/lq4edolH2xnSjeZbTA/1Y9/X4r9
1Sl2cZRhg0chSaYTZIyWIrjaMzjdyndSQiNumJ27kmleoPp/S3B+LB8Sh7uSD0m1yOjZWSGXuIrW
Eio0+lr1I0meaMJZWKd/iuQatiQFSvk1qt4L+suxfptJ4w1fexzhS464sz8hKWhBcv0PWMAe60fH
0okUUfll68SGsNIvw8wPmCT5L5iQ4vQKJLThSxVMUsu7NIabvrY8GQF7tlsz+bSSb7XSxvTD1ujQ
t+9kid+Wa0m90BfYJq7R75p9Swu3WlZm3AyMgZ9aAfh3PqOSHqgAdMv76LDWv/DctQYqIIe5WbA6
Qj1I8ojA8AmzjnwdyVYY/qOyxxevVqkrTrwTG2Ulv5KTVcsJZAW/W4BWoPLdiZlAncIbq6dh5q5m
Y1rnvyonyLqUXalOjCy0gv/1V7G0M1nmpQxMDaVCHky09vw3Hn9kK0KyNR8TVqcRq1PKpZRtpE5H
LaH+tIGLxRmZkwz6WN3pv1sT4i0j4BezC9PYyhJsIB6VmBzqQp1SiVzXiRUUM4ZjV/8WkeYWTedb
srFbTctN2x77+c4y7W1HmZH2vH1kqzZmf8qpHMR/Yo5PRX37SEH81CGDduVfAcU27WZPsQoPdxsq
an1fM+7p4ohJXrbB5cPq/o63ydWAXb8CTnqHyF3GCLJjrfzY0nhI6vZYAMiXNgPEyZeKU26HbQsE
EsfwboiVnfUqedJus/AtGeetyjfqftL7NOoQGfvuW9ew8MqxAbEjpr1JGJubv6GzlqC6ouGpzn8m
QRLbNgL53yxuzFhlIvVg3hgV5WiUuZlN+ADi9dl7yWhZGmieLmgc1UtxsKrYURLWMPpuYV6CtzBZ
WcDjPAHl1P5tkvxsTNolW7A5akFFSvjiiQSqyPQmaMojWEBlHh7ySfcWIhtMYpFS1pHWbnJsMHmM
nwqCQJmBMDuUgQoz5m+5iERqBLJy029prEAhHs7djzxQa+rfU3Qyyz015hh+k6fFIjTbVAdM9Awj
yFHSUXePB1k7MVKJIHdLUO+a19PAKJXm2kQSHidPor+dRUAvLs8w5iYh8cf7kiydYL5dWoO8WlC3
2G5YW+6wl1QnhcEgad6gs4/FdMaEXzfZlQqH2GhUEidbe52mzB753WQDYCSRoC36pC2Urv0CKIfv
tDfN/FB1TJb6fWXGbM+qk0SBhoTGU2P+ytWGhO69xIdqT3RJ2MpI7DvGQdPdW0QXreJqTQ8eOdkX
FmmsEQArFIFTdWZxR6hNfbUZAeLigbiSyJTIwml1ahowrQiVE6OgRq1dYuFTBru68pgJnyNBjRN/
YO6vG58lIlMOljIfN/Pn2rglYM2EGvuleFaj20JBUwAJ4s4a01MxjIdGfVTSteBYW9oNyew9v5tK
KSzz/XUiVzAdlSTrrkPnlfupNveqiQ0VB29UfVqSAOSQMq0MyR8jKTnBX2arh3a2X4LNTZebh0Wo
B9NUD/jvONGiGU0YQ7EmooRMMUhQp4bNNtajU1zqhzSc9yrZ7whsuBQO3X6ifHUmEA4s7dL4Pf7d
Rj9sfjwVD2lqHacuvFXJcqut9GZJ/VUidSByuzXbDNW6UzAITSyIl0/0iimJTJUsfEOWsd12fsSw
YQ7vSKmdIzCoMSRT90Z0FDsZe3hXv8Ypc2mEe1X3R4iGEaRRi+VrwiZf7gc3aTgUUa3P3MhFX3o5
myEjLoIZjlsjLrWYbpyDd2tA7YlZ9xmCA9duOR0Q9BA80MwZur8ZCBHkIqyL6sXPmK1FDC0WDnTw
E9BGePsXoIgaiY32igmH04gEEPbA13A99Czwh3rcETyxTUW+08grQ4C++VUtcUtLmCLjH76N5IVY
9id2ztICnFlcEQCRYHOoVXXflccRAcdkl15m4FeKZVdab+YR018tNsv8aTEtCQl2apbOXVPFKdAz
255EOUQN2wK/glGSdyBJiU6K9XvHMJwaiHMBgbag/awXZFNqzXEzVLspV3YijHzAqn730y7bqB8c
Uj69hBctHV/e9+cLvGe2zc3KorfmLUqbg+jLTb/RIt35JSS9jOPeImE9cQtV9UyFP0F4JMXqWOtI
hfNz+7atbGjuTrKJZHQemM8oPHZTSfTrSiu7wOzHeTdH6IzQlO/sCugdBgcZRV3HU2fH8OGJUUX/
wrRjpZW1kK8C2BdBpvdkELHUspAGZaecLBrCpc1XAMGgbCnHU24PSVG9Pif347js4sncz0zNZihP
qVf/rqLiPVPWZ+zpkByW3rylaeHZrFEq3W8h2Mqa7syMrLIZPDtTcWYttbnsE633hvGj5y9pVX73
t6LuQ3c05z9Jci5tN40YyJPKq43eCio0IlKkpv+GXmMwfwCy8yvXGPylU4/PAAqZMljnLE4uuZVe
lhQgV0dc0WieyXQK6xuOPi+JTDd5DzH3yCfMgOmbQsEegpiI35JqPbbZcJS8mHfaUgWS8m2VjPtF
JHsFrUAx5EFZezlHtEK7OLAAz3qPvwEe7dcYk/F1xGCVAKsj4yTGHjwVJnlIFk/FXMy+dSuIZTOP
amueTr27sAZVFDcx+7u+K/lwNJSQrJk2JAhGMrowRtfVI9XMgxis47hNnpnOMhb+pSAGDBAb27R+
V1nsw4ubahCmiyHLVaMC5xn+2w3J6BjHOgrbRlvPU7GegC0yjr11P/2sudF/AKyztwE5YFI+VEIe
9Ij4Klwnr9eLePVGYnY4G76B3HZaKcl+N5P9rq7n5EU5VJAdtrcX7FB0lRO9eAQU98rJ0v6PpvPY
kRzLlu0PBQFqMaU7lWsVKidEVApqrfn1b7HxLtDZo6qsCBc8+9g2W9aci147hWBW6w7tr0Gm1fwx
QvlKvkqDaqIsxxsBM6gEa9uBQ2cGEgRHFl5vkUqFQCUK5b4c6XX8b/4kzxvMahf0Aj4d0lMy9l3l
KaqgkQrKAJFfTW8enUx+x0lhrzJpQgs6Ke1ruja5JuphyDIwxUsTt39KUCkSuc83WdJiYTGLAePB
D2PtdRHzS5cnZ80VMGnGx+Zxriv4epK5j4nH1iRcpcQbHsqplzqqzwl+ws8SSthafevX8q4re0/s
5sDM00PptkS3gTu4cCtcVQSxDiZF0gpojUiSIvSYhlG+pz4d1YV1Ln2r4GGHHH4I5m6Q2hEL1u0N
iUeaCeJDOi6BqKCE7RXjOxUrriDkuuhLaovR+Vux39G2UviByxSYFnKHgfbp6qK68WGOVYpGUOnH
1+oXpNSzma5MZl+OsDXRD9EhRTjA/QTTzyoMr9ctrn2mV9GyaXpWZoDBZoABYcgXig7G6wJHpt/C
v/HZLdhDRja7vKXea2BPoMLNPC2r+pRqMqZCi1t3dkZS0CW8IKJ6mQeVRMhBJgZYaF73nxXI6vqS
pl1czkSgThLva93oF+vPUq6I16WXSD8CvE/SZ3ivbANzjkh1nLbQej67uZgR9SfD1cE4YAKhNDkd
CAWr+BLU8VT10Egnt47IA/7f8iv7iuBrQ0UEqePG3seA5SKuGm+Nb/LYBTEE0+WeI1uMrep0LaaH
vRFXLqNOWoCwbhhdIWPm9UVTFo+B/UiJyL2P87vBfQQLQFrXQRblgWGRjaBGCUh0IeFjkPisx3dS
2DuCdrIqXHX30q30sMq6xw5KXjruY9xGg4NukK/hK6LhRObTOxOyWvGFJ+wTpcxPcPwgOwNL6Xqq
NBonhPE1orbGHX1w0CS622BKu6lqD7L5PljJvZtwh9NuvRGH5I/cIjBGwSm4wDe+5Is48lll5M4P
mWYec+ww4imewmOYFcfIRNdlLs2/9Qmbv+W37GXZIrvKzMd0MDz8Glgm887L8F8sq8PVY3M8qiBc
TZAdSbCIvd9GiqcoNHJEstu6WvgLBbqRuuts6WemdDVnKsDY2Cl71Vh3VAFL6NxNqTrcP2sYNkxV
GjFLdl0oaZ/6MzenO95aSmTxbJteOgioRcCwRT4QZlzab+EaS1HTMchI2TVRFrRWJxdhzo6mY7Xz
pVfUS1KHEM3jaxDUPP9TfT3Aexy1x6IR7NEbhhlKS6PWns35ieME6h10nxDvx1xF+zYSXqgtwhh0
L7hlwRT8zB3Ny49xrW/yWl662i5+TyvZnyHbvWXCOuN7oONPZK1Xtnce8nqOglV9qOK38lwZ07iU
ZP+wNOtfyxfhgptxd/RMAEul2296LZtRMpXzHiBllrHaxg/A/mHfG2Q2z19lD8Ea2iqoQZ729Ex3
Z2tJSSjbb2LTDGk8jFCoCN1n1QAmbN82YKWomaWUvifMs7hvkpjr8xgWCwhJfIlWjY97AvWEiUmZ
CVSocNATEfdJbFe01JIojJ01z5+lwEq5bhyFtlA5afYzOMia27NiCEfdsh00kkCPfsJe2Ed0fUnp
QadS403L5WE2c7oI+sTN/jZj52uEwitWY6GqecPC01YkGlP6Ocx+dlzCr5A7o6Ksbhqgg/uaTr1A
v9KlbvdM62EIhRjQWe6ulK4WAYCrVXXfWiNKo3KpCQARcxD2imh5ORxtqmE8/O4wowEJrsjCuwaE
UO5xWV+9Vsh9ZUYMcEkwGA96DmVWv5xu2tAehBYe70ttUMySYPhhnGJ3VMGSVBq/SWkBgAQY0xEL
kFbnMj54W1Wq9c2oVxCPLWXtiB30UJstpK13o/y00ARjn3xeBRmwjriAkZxx3ooiHy1x4gcnukFf
VcgRncVSoMrreYnmE+j6I+XTIbKsejUIHgv7IqwvclVc4N+fdfM1c2m0YuOyeg0XwxZFr1gubwIb
NgXUpLynIA2hiU0/eBzqG6DIEdGL1ADp2n3LOqyXvTGwGpwVcKm/IArDNms9EiK+rMe3pEgu+k7t
aQNvOFt+6yDYZQr0ytO24KdzHvsSqBHqk5Xlgt7QIIJsqofiHXVttUcLdhqFDjDmmLp56Ee/2bS7
JeOaReAfz2mb0zcY5CSToIQT6eu9fnwKfsd9RC6OVE1Iz2ai7+6rVn53gGfMK6co/zUn4qYb85jh
VlnvBF/BliVXfCSqD/7KwnzihanH96JsD8OqAElk9U5EGkE1ZF9qlB/TarDNBDd60PB1SfN1NrkT
vAsseyQySw2WoDX1tbveYaWh/TrXYQOwuAvrM6igXusfMzWhSOE6vo6JTSMVQmgn0XxEtDlZQgR1
h8eaHRojiQF1p/3K5A1OFTlvUp7NupyWsSOMB2X9NMEimwsfL6TeTHAkI3oqff0UaEESP/Duf+SS
9Z5MgOWMiUINyV5ZvrdrS+LpWnetq2eWi2HSUwYsW+5KZhfUEb2Ld0HtHw4eZcbOvCifVTHaJzCQ
IHIVHkx1+ceU/r4VyTTUqdHHzsBFER+b9KzSR0pf75ugJrqIPw8dowwER1W7h6Zvw/VKlv+PWur4
NPcqhvGm/1YuRfmzyvFdS9qr/lJrA+biu1bPvOg2DadAMgXclP2+Goud0FrHzJyPrLRZDum+DpeX
Qc4TOizDCrQGKhUsGv7oevRhX/HvIlGOhe/KbCam/BMvpdtIArA4+SATRsyxaEw/Sk7lty3YHAhk
O2L4/hOVfPcWCkipsTtfcAapi62blFwZ43tvje9RCQqRTFn5Gi3ppBdPiaU+4ZRjpYxHJUf7pqah
s56i0T9q3peW9yULRxJDJAJwOYgtz/T4yT5NoXpt2KvnwZCw00hHOIvximRCUeL5KEKUbSmqh8Xr
z1oWDA6W0xmu2gQTf9Yf230mQbettUDFktDelyS/08FzQya+NfiGuQSqC6ngR5TbfyIahudFJENi
KNyhVf/+j4vKkQr1I3aUo95bRwG9utzMuUV1NMgR6wSky/Ix6MPDhDapmoItZlQ1uWuKWSn2x1Qh
NYErSjYJ6e+qAiv+wCU/QtfXIt+iFrW07LYjFY5oQ0sUhN31SdMeJRWMaji5Pi2N+PcI4HdMD10j
QHDZp5atIuvle1TByuJiL6TULLAIJ3rEBdTrCh7wfRNENA4t3FXnA+qMyEmO28/uRrgCRAfVJYbk
4VKvQgLaupJw85Z7pXF9RmyjIpwdxXBQeXUgXST/CeB5uUnOFV4G1FHTOuq509OFkcIa3fJG2REq
/wnXt/LUKDeQrgnvTYdNUAL/qrGW1RUxKOH+Uf2zM1bJn4XS7zPV69LGyxXFlTVWpBj5F8MpHRlt
qaaJMAJoo7UNC9rZiUfDGaIYC5QrQpnCQDhC/qxg3l91+GDo4YmvkMfloW9y9bcF9iP9RF5RWT2k
w1Ag8oH3a+vOJKY7/IaycRyJReJqZ20L0TfUuA0ce3FEnq+C8WC9N7+RvLWOSyb+eUK0zfmzm546
fY+DexLnaq9g0R6A75E/IWzjsqrT0aSa9ln/MyXZBzwXCjMzbhOIpRxoMVy9Ev8kUTvwlMmEKAKU
Z4RY3LdQUsmmoxJN5N4qoO9ggdgim2UCdAlezqPpiHGP3tzmfk7VQdQZHLdeJv5rrEPD9b5l+wXk
uArDQC6mgKb3FlNAelhDmsNSX2a8tgAfLS+dwr6Kd12yhZxevbbZs6JwCkvdxcW6U6FSxb2/VjXh
MQaBiSGR6lis/UzHcYEHno9zCxoeP4m2CnYJcXTEP8U4tibrwQKYVTKkrWgA+XLt4dsXyszSZ7mE
s+nrf3IqMuS4czjcMuoH0RKo0VLpoGNVM5w9bnnZdEyaXzEXTx05TcLJp9Cua0BZno1nN892yG9r
UZ6c7CL4uBL6pXGWnxlDoAj1rusuxpngoHEf202chdy/MNQWJ/OZxeVFJGUsYdc1/LewmYdiji2A
UV3iibsu0m5jVNgmdDbaQWky148qIqXABke8rtbR4sCXWbS08kj66FFshTm/GlbQ5cebKSbAJoqJ
tkJoDRGku5V5ToyeRmRyDwmv+Oxv1V8VMLk4tW6RPbvu9CFlgi24H8vwR+RlBRO7Crg8tuAEVZmM
Dqh/EnfvlPz75CIdJRGvxlV7qhNBLmCrXXWVV1bgXBB1NkUaHk41v0ZGes2L8EL4SzbFk9VmbAvF
czf84xGdOyIHfK4R5KA4ip3yxqUwOL/fu2zkQ2wMdHSzAvoV82mKp19zxo5yW8tj3Cn3m9dno/LA
vwgn0FrNjqnyVzV/iVwsjVw41DMUl33OoBHR2Lg1v09s9lfKxpmlTRroesATMTFrahiaun4PV86Y
RjsqmnoWooEZZ3ENUh4TmxLsLFfR6HAha5Atts2YXyHgmDm3nHOkqzcFeDOW5d7Ub2XKNB1gvsB3
fOA2qxKepZtPZfglqbThzs5ymV/SwrrgxnNyFjWCfMK9kKIbua2FJzK/yOWfOZwdM99/NAvRLsxn
XFsRfSvEy0hW7QKZVUWmXbHz0IIh2ZJ1MAjB8cTlYmjXjF7xhsammkY8ttx5oz450AMu5c1p6Ocj
P9HK/iFcGHhLBAZkyrF1eo3RT/KZk9B7RWO4Cb86sSUd0WEYc/kmvMaxf2e+qFcg8wjXnEsXmCMX
scZRWd+oLL5Y9UXAttbp/ki/OJUhO5gkUyjtEtINc/x6FALbuzVQX7ORBoO4Atw83kibTaeOhKCR
0plKXlKHLgvUxLAY5vZDPrCShMvHVMmT0PqJ+OYlyu+iU475Gp+Beu3epJLhZYooxJOQMApbpeJe
/ydPiY9HzOeiQkK5ZvoG61ZbniXOXpvkHiOQO3KKFU3oWAUNvLwMPB4NbnHUp1DKJvbXuA5vZt4/
imZ99hK2I/iMSvgtLtgIIN9PkO9j5p7uJCY14IrkpPbqce7To1AK7kPfgsFNe1bJfUmldZSn8EDm
4rCalM9iuTAFb+bSTjkTpMzQafdb0/iGKgw0hHeNnm+OwP5rdPfNogdfA/2rAIi169dSW9fkQ5LW
vezFgdXGJ5kC3/FLvbMb067LoS6vmn2uheJW8lBtGNQkwD78bfwvY9y08yXbafYXCzRkW2+jhI/4
CDlaOVnSOXWNDpQM+j8qewLgFmDYBxLjx5Fz7WoJZLqN6h5O+UOu5Eed5U+2/IDLZrKN4UlTPnqa
HDV/NWU/efzKyaKKReHRR8w24jXo7bO8hVhp5YcuUwIgmn6829h6Gv8vtLFf9ZRLdEBnYbF0tngu
ZsVbB2lXYYgTlNDXtvBvHh1aczqsnD0tSanmnOP3GmncaGFQrXZXeJvBjPnxnsBiWPP0ZmjJPeri
R9Iwvit7RSU9j4Ej7CALFCrlMBpMIs2X+KOOjAd7BbAkUpDWsVqkd6kIMdoVNffzx9xNV85GGgqb
s6ut4dGdAx1zGfs/zTysMwK0ZhCf1Ug9goOv5dvSTHeKrDXjEffSM3GqYr3gC7l0aBFZFDFjmJc2
veJr+ao167PCutXLPyUqQuk2XGYK7ps0deCOrjBWs+VgkbqWyEqUChRBXOdBjRV/sNsJvYwWH8Yj
9gUDalpJWs9C7xyptuEha8EZeU+lPW1M+WbdOFbEzDw2WXiRjP4U44UXu9jOvyZSkZ8sUNgT7EbO
vDRyyvpRt6Ov6FCemWxD867xUueL4se/wH/q07nTpnMJQGc6DiJLLgkHGBXBmrR5TaaD2ZWHolMD
geAKJYr9Orq1EZPlChbO5DqHhEyKfjqEQ/M/Jrr0RKMPxLtig1gK+GGBYHpMndSqnKLqo+JKV1OJ
YjGaEd5akBkyklukz4to2qVBeF4OWkfpUlgdrScjjM60gagCZhquP7UvV6Obz7HOEyXW7iCVjC69
WEL70sr23boKT53S2ZZpI2kmdxnS74lunbj+kFyLqHhXLe+YoV9mzC1CfcVsDDJwKxJiW6p8gByR
qJLg2rsaPxaUFy6fNAxrWwVN4fZL72Z47k0OZv2TPtldBxp0A3GDQCFa3I5nYQ4vC+r3Z6kQdZOq
gG9hsNEr2M8ARK5N45nDMFAwiwlEtQtRe2oq/Bp1n8E7LdXhaWTFM1HJn4+3cVWvIdg+UtXTMPko
TXZKgnUcRU9+WHzClPkWkWMwp/R6NF7NjC2E/FqX5e6HRWFR+FdezpnNrlOCMajn0PbQApBDyU4R
s7MBFq3DueqxAFo3lW2/0nGp2FO4gh1AK/G6WNMut+qD7JrCD/93TStq7RZM7asSX4YlvfQ9XRh4
gHOJur9oOlsRrN1pDcAuoTwAoZ1/Etq2WB26dQWvGTWzBHpcE1NGBvNArOhYrhtJdhXD1djSJ2S2
5FDaV3hSdBiadJoQnEsRA/5ve8lzl8v5VBR+QTNYoTph0XmSOTla6lth5q9J78c/aUmioqhOoMSh
kJ6okdgygb83TUAmRyqK+/xjQ4QxpTYV2UjhTAykKY27ZrIUQp1zPgmAu3WnuOxae5xp8ZJ6xj0F
zbviM9knbEDaWbAzEaCiQv2zIvujAhus/KentK3ndbBMfZAUO5wI6L59Gr9SWourtT1VsFGlpObL
3hyx+HnO8GUI0qFHwSig6/OjU6vRD5dk1i4X6bDikjH8edbZjBjvaJUFcLqtEKoTsF3gSsVwCN5p
BxiTWvQJi3YujGez3ctfVrxcaUvq/udN39kQ3OyxjlzulSci23MiH0EHHZtAqixumbvvFD9m/fOb
fAJRU5L75RUI7c6OC9IxfG2rj1kUAzHFIiXpB7uh/fOHqhwsCjq1h6sHaH9CO8Sd3DKrRgtq7wwT
cbMMCTMm5wKbE39ioDcRqhZNQ7P+1FLl1ZYRdn5/sjBvarLf6GjtpeoPFNPKDG/t7Bfi4E86NyhY
p1xL+sryClX2ipmH5F6mwVHGQb1bd1Ei+ia4Ma3suKNwb6RJxFrsExm0TQmKhelmmgnhgvlOJy0N
CYelR9OE7SlTfaB3Leii6iDpEb0X017gSgLENFDdbFTuoFJuhkAHckv3u1l5rOdUMLxW6BAz3aWK
fLbKW6I8DNjp6ur3JLq4WUj46OyUus2G2lpVf6/G2plYt4IJdhp99SDgbE2LM84RmCqyvF6bgQGQ
DQBTHdELOy3/pNLBLK5iQ4VUvDMmFi/Q9XI76xr7TbGSzko0jGh/o+aXYtC0EbDSdLBXOoX4Kr8I
N5+ohcEpcta8t6LnsTxAZ3b49mnihIlrZdyCvZgfGr07KAOZ90U8RNzMhFU8SLhOxLkhuHNDfHUs
IsKpgp1JoZaFAUR69hMiFXLpTFul6EQCYyR6wj7+3O5piXhM8KFTcmuH8m+tg7j/y2DeNMRlP/K7
YXDiO/5GRZXVsfzFHNoOe9namRmhYfUo6f/VFVJ7hI8lbbnouwVxdirHZa+VM8/kUx5YfJPmpkO9
6o5s/EifNKb7NkWNKq61NDv8baCLdATO5MENq0uxNLc8RLuN5MOSL1gSMSjYdhpKx/U3CcIYd39N
pE+h8W44sxo7tUdhh04lGDhneLAZ6VO79H6/RXK9GhOVg+hAX9z9Bu/V/Mbv7nZE1TOKhuYGR8dL
HtgN3yYzORrSfOgH3Gj8XrRC7KXTVDUnDDwzY3fhm8KGWt9H5YE9b6Cz3UTtm3uqSlQnB2+nDJ3r
mipchQyzWexpPU+zonKbj48SBYd7u9CmF/UuR/BthYwr/+CrGUal4Zm33TvFnti+kUhR/QAAwe+Y
g2ZrG0qzOz7P+9yb1EFUWu5LJPksrun6rqDUEDgnyyDg+itqgBFfzQvJGqNO31UIF4iLXjIUl/iw
LAZHIKkMvb0kGGrigo/VXqLZVhKJuyMp9v8oUsc4JPNI/l8p1828yuDppIpFFnC6aHkqKbFobM+x
sRyzaDgyvR0xrceD/QYFTKmjkWlHU4Hx/O+FHx30Gqgw/Cr2knLBd+OMLubZoEp4xnNOJIROShwV
9eaooD403TXY3+LP5SaTGmVTCbuf9Mh+VJRz+7ndgliGEOoh74/YYAKeLVtwFueOvurKlN9jmf1k
wbc1ER7riR7OAo9jod2w6iSsbSKyVRKHk1raFli4FIfSThxCf4lBYfM0cUUBQ5Ai7PH9DODWst8N
LmxuNEZ6hE95zevszhYA4G8N9bSQ1IB+hF0YReQuwJXJ1I8Bgq+5Lkz+myGVkzYbm38Gt6KB65AJ
L2oAHhu/luI/i4Z7jEpigeDD+Qb1dZfUjkYWcTQ6r1OuSX3mg26UKUkHncuLugOmZb9RGSXJQ4i8
sxo2ASpslOz8q0Ma7ltl8mjX8Aba1dR9jm8IvskkHuZrDKBEfDARIGkfcPY5MWQK6fa2yIOqqjMf
YAYYBUoIv1FPlAipp1c9pQ4p7lL3+PHCLMir0a5CcZcCxK0jULaTA3O+xcCv/KyAuaAaecqYs3vc
vymttpqKrljOxCJVaDPy645smraqNU4Uf63IYNs7AhbDjkJqCrZ3Zfrvi+Uuozg3oiS+qpNxGTEU
JVZ8qacOVBMoqjU8LXrBd7LVhetsDJda1E4C+wFdoixOEk5zTYXVWtzMFtUOCHHkTzQkTHjaQEzm
keZv78Kg4/HfGHV08s2dsNNhJaTVVoymfZaVP/boSU447aq4PgTWWB74mTCxE4mdF1jpVSBYFOul
LzkZ/XB7C0beywGDIGmbLoWy9lentVJm4QenbI8T3Z1n1eWHx9fHRhWKdNx6/PRs3Ng4ra4FGAOu
xYzzU8TbtxtKPs6r8ZE22keUjNxEwl25AJ2RVCfV4H8L/dMy0ofInrJidlMnbvi8WUgaJ+MEv9cc
2N61YJIUiMOMKA01srS03EYEbA2sv8W0mObSIda0YGwAsmm7IUKn0zEvDO2WJsbYwRIGmgZJ3LzD
2UnVEZ9NDfZKEh7j5Yt47obDgfeB2uRkCmonHzJZRF9RyGcY37r+L0w734rx5dVouD1LDU1BOQB7
AnVfp9SCYKZSHqpUOfRVfqSx5EjBpD0g4c7IR/gLTeDNdfGsluGilLRrmEB4pVP+/4tlG5n6c7jS
E8EFPfwvHrnSsL2UhqtW12dBDC/VsNwK6CCkjIGUbqVlrOo12j41sjbccncVZdeSUL3HqvBuCNVH
J4wflf7QmxdD4H1WXhWK1azjeFSNjwXuj7LLQ9IoBoBHMlrb8dkj5m11DHt2arwp1PhVO3mvduNJ
tNJjvMX4FLbjGfWOMx77gTh1pzwylLpwy1+2aDEa7bMYVzs0C5EDuubhN0qGU8N7EC3AKLiZpG9Z
WFFmIpMEc2NoTrTsdeBuHyGtGAi3/qaxmJgmkaQuMBKEQ06PLZTBHQ8N0/JIONtzATNO1XdvlgSs
JLN0cBK9gAFGCtaas5WFrYTHYroIJaGfnexkknQ00uaM5qgkp3kqzmnWHHvubmF+Nf4DTkDdhFPc
cbWT1Q65KGzTY+Nut8J9pluPKUqeK23CGhedccFRr9OvjjIpsENT4kdNWWyvGV4MVllXsZ9j+F/T
RzsJ93lfXFIRIBaIpMWeluZqHs5KNp6aPj1VOhDF5pqmLfHChsLlycFJYIumcJhFjaJ4EC8J9jYX
cFGDMJsorMtfWkc3b/4/u69H7tfvTcCWEKxLjJ6rfokXI+hmGHZOpFkPvKpZlXzrKVp3e6kJMEIb
PPcp/LbxPC/Tof5M4yxgTqOry++wQOJf5yNMH5vJnGqsG/fCH4Y7VJL9TEKMhLtPYiKQvM79nQle
KvsD5JSEMMiKqS0vPLXTGKd74gcWnKDhkOI+nnfKHAVJ8+J0tHblMS/VYPmD991j1UI9uGLddS5o
gw0xOT3pfY1gRJ0QT2KV5iBisObwri0SlYqF22HGkf8Uc+tOFDYqkdPWr36LEXNfz1C0jlg5Be5t
ZecQDDkv5RHhdi+RIMG+QSrEAYCRN3cJ5T2C1mex6ndT3QIUHQVq6IyT5p+B+jjigaaLQUwPwMui
H6WW0WJ8/Y72Beho80aIx3rAr6f2joABm0Eo0Cm94jrHgWDsu3+LQZ4VZgU/9gIFL3SWrqdN+VzL
rQMknTTlBHFu/mXxjZhj9KOFxqrUnVaehvwtevo5Nb+bCMMXd+ZhJ+bWrlFUZByEofmu9/GDLnpW
4HYncicr01M6476leL5zCswZcfXdTKAXFrv4UOsPWEn7PneJ9h+/Mv5hgManiIbGGMsSsjHnx34m
vjkdF+YogTtHqvzVIkLLpNCjoSFFMfokknwWvL64XuNbPsz8c7UTMeY/DeOqCCWl9Y6kvxvyDggk
+57RU6yD2STkqSynGd4l2qHJ/e51ZqJVqHar9HflAdKNmoMgjWec59i+QyKfDmkqAvFgfVbfV3Xe
j4StMu7C5FqfvGoxL3pB4TDTKkzAwjPwgIc8fkI+NSExyTV6TDjiF5VUUXmMrZ9Jo3gKi6pGe3X8
WEaqOTRaac3RMbhlV2VPJ2VgXCkY9GtYH3n8s7KVbjGhx1PtzAm7VxTQlZ0/L10dhRwsxO9IlOWR
wfu99sK1S/tbDG0auU0wztkm4RGlFO84Y01aI3nUiriHtOOIhptlh44APp1pE0YmHvaQSjDGt+U3
EmyVeBhBPWX7AcnkAIy3LQyhWycqV1pd+g5pNci1oB0sfHPEfv/xIWZI2xtXDlZ1cygkGMAtu2t4
O/jbsyJmxDppOvyQhWRW7lRbUFHiWo3rIWxAI1WUx5EZaOnpNXxzqpxwmXeGrRokSzTT3nU90mR1
m+dyN0jfSwIyaeH5yKOPaWr8FwuMxfuBbMiQkJFvCoqIXmvbeB1QsmFCsgWdLrEzW6lOwJFeC7/N
HlZLy9HslI24ayttJ/4KNcuJw8FN/oXddMLTUbC81KS/czUfIouzHpGO0WgKRNQ8vLKVwIJImwnp
gRNJyIi0HkRDaF8IXiq/9Ig7u1d2bISKfTdV3vxFGYvP8RSa037iu9Qb4FToixFvbUk9uXyis5iT
8WqokKR+MOKlHXuQauUixPub0/GV043LK/8tIW7k2os9Tfs9BZLTUVUMY9et/gwGN9qYtrmW2ETO
Yht4X7zw0UQuM/mKyIC/B5BHlKKIiX1gGhSKR3m3KuFltID4Kp0I4vJJuvZO6ZvdnlMoxcuxb2wO
G7ilQNl+iVpxHOpmlxsmTc3cDQyv/rsAfuUQmkxvybku8ScE4yi/g8/K/+qtsLOU5yjwMinsS2GI
5BhRISNBn+jdAf4CpQs6zkxyKV4PApNc2HfzqTS/EAiLGJ4USC2VCUyUetwD4DCMIIEh2YOaUR9x
JGM97eDUWJfFm1rgcUWxN8j4TLHpMgkwT7M2TE6kDZkDQMPReAmgda9gIsC0tk9Ifi02USoXDTqm
fBA9euUrc5eV6ZZWUIVg0sFMLhbEXh5SB+nax8RSlwXp708cfqYdYZiUD827gvOs5iEmk7YUMfwb
w4+YmcHCw7quGMDIA6FDPnLpO6eqDYBVCGjI0r5GzD7EJbjifqJMuEZRBOZVAQ1M25BRghh4CmP/
UQq3RonYf3wSsBKW26wf53+DwtOOly6xPBzjSQ/9gZviaZbFfYaDj/vwycr7PT/FKL8i9XcHwCgN
P2UFuYiGKmMIwt5juXpRsuHKbzT+5I1175pXC4Go4WEclxIaY6gyy8atnQKSxqBjnOcVn1YI9Y7T
qatf+pVQwxopL8rNHIP+6K3DHI9VE9I03JwTUqX8q0oF/X92Y2TxmJlezmSO73GnaF8LvrB8i9l3
MhdKe0yfFa63rL7HlrQhVY89nICZ2EMsHfBy28Afr5om3rr9gKu4vLZcxSPD77Vjh+5OtHPg725i
1ZbQk60zoB1Rp7FvEggXSLTglYCVlID15kEhppQ25iEZymMqEYVByvs3cvzFw3ng+0xyD629FD4t
lNmxNQ8ylbG5wg6KP2YeHyfqYtcSuz/dACvwtH0h6IeacswB6+68pbB2ofQ3zf+qVcpKvp8Y88iy
WCSpltTXtywvJmMJ6nlOTNBY4BApL46L94K05Uo5InS2dbdU+YGJZBqIQiuNEz9CQ/bTSfKbbvaV
pfGpL7CWxDFEP6XCXITRUBPTa+nJ3PfDj9A0ftxIfs4w1HHBjPggadYQgMD7X2Q+IdeekxJXv1a1
241G401G5GuscKmQ2E1ltGt5W+sHb9kzZH5B3Knj8JxX04VgqvlOnuaoHKZv60eIX4P0FISRuU7b
y3BFGiI6cklnF+tJsXcsdj1zoIiggCip0H2DZRgfxc95+AFBEX8UnDh1Mnli61cozBEn5VxOl5RX
uCf5cZKjnGnsgNgJ5Yaa34nNo+VN7Iu3IMGQsQdZCRSk0kt2MzqGVPRNFcjS0eRvCrEU5X+tbGP5
7gwMP4ycunDKCdcvjAc9C8cW7knBcUs7jat4OgSt8Zno6jsoxpGAqHheRPo34+hdWfr3ss1vmXCe
w6eAUDxI1T4Gma7S6TrzjNRCN8wMkOciDKCrRgOyQnDuTdEpDioN/ht5dAtj0xmAVU3AqmS6q9ZX
ifumIRkYswUE1K22n4M48bhg36IRD7k22WRHCDDfC4nZXv/QLOGmr0i12Eo5lkbtC6ennbMZJ/vR
KTvGE7vWjsX0TAm8DqA13qQ6SdVFZ40n0TSyFH/onCYrlbpvZdebpWDSLl7TCoWQ0q8xXMez8qis
2WO33cE4ouuh3KUpPllNxphProNFYkGpNcXAtwT/HE8pxdbqZ9/w6cD7DLBJq060bhH3vAvQ8qGb
2SozLmVk+ZP8Xd+zrE5P2WNRzCMocNnY/z/Gzmw3ciTLtr+SiOdkNWkkjeRFVz3Q53nQGHohFBo4
zzO//i5mVzduZje6LpCBRITkLpc7aWbnnL3XRudcLLxxRwB64is7+gCxyj1ikPdjKodAuLZa3H0v
fHBy8aC/Joq8VnR6P7RmPFIvHNtnCVcShX/KP/sa86WF/6vJCdTo0Xj0xXYcvlPcFOKlZlrbG+92
iAFBK/f6aN57PCw9+PHIAaFI18k2toFQt9AgCmeAlVbQFVHWTfAi5BN9prje4z/C6lp2dIZnAzh3
5CCXG3+jN/HSMvYoB0r/I0CRWnrN0ixbrj7epi56ZTDYSxNdwbvfQVDiq2OvoSnhALpQklWGOIbr
FenjNTS7O4OgICUvoXpNCqw39A25RmCP8ILXAq+HDmcxZMPOt43Wn+IovzYH2HbQIj0L9BACXtxY
cud/idba17O9pzHQiMDDarj5HkdtE0J6Y9y5bUk1xrSJwnpNHwGlLfJXPtcQ4mPvbu1FBCK8oU8v
nWgH/qr5mbZrsrspOcol9TVWhulUFeURq+Xmd1MYeZ80LKiq8ymwBid4TP38cZxBkFcC7E4xtmKN
XghGdg82mlLSPrP20xgCGm7cZ3vV8Q15vjT16gb7+wLryzf3GZ/jREPgwOXWEv8UHsMQXrq1+d03
K90PshCwovPsR6iSeT+leSUL5NmotSemdFj1iaVTk3LVOcw1R3QWYBwHB9ed/RjbwSVUxrOkBVDJ
ddF++/lRiV8VzpUJaUPBdBxraCYYX7TmQvl/43dktP1ZSYuEr4X2auXDtiyJB+eYUTPYXXWMbuye
My8Hw9HNk+HWJR2FuhP2z/0z4BLBcKkOgFaONADKlfGWox/0R3j95ipDrOBhVpeY1SkyT1g4zlHm
nJO+hPkHL3SIzhNzqjUQrCezCZ9ILUODo24x2WDZImjPqzkGfugJHTjb5PQJfeTEwna0S+0cmB25
2VR7Tnx3AKgmmfIYx8FzMcjn8TAUIBPDbFc6zkslxAsZqLlSPrYH72yAWXWiPY/bGmxlcLgIfjAA
1EBOZaoW9w8GSj5jGR5LgRijUPdGox/w2A0V/CmusvHaIr1OiaJXWPgULG8K9/bvoVGRbl8oLVLy
kU3UWg/w5NRbmXOl0huJW3Yo3GG0BFgNxfV3OdhT2AcGAQwx5joFyLVOLp4B3A/sgJruParbuLlL
2lctuAjHVE8IlRQGXN70MxskeERcfkxn6zP1VruDoC6RE2ZPY1+7KMwf/SUNxl2ru9qZ+i5YzyIi
6KSSnYAcc4l/fkSgZjH5GpIltAeIYGzyNGuYEW5rZ89/An5cw/wxABdJFargWf49j9ORwNVBXdtZ
64Z0RHuHbg4+sGrAkE5rUFpLPxmREPKuZ5C634AWICXey/kOpEMd4N2qR4Jt6/SghDctlAuyhUHf
pauofOjw6if6JbM5K5AFCmwwtExUIccQwKAEWeWSH7JJW2LGE7Lfk10c8pLJiIKa5QogUzgWoCT5
i0EO55o6S6G4RuWFBN8bWfTk8mDUVyEujmSjXhd9dwRhg+v2rVO/7Oikhb8+LUCXY/DY17VbC9KU
f06fNbxRAoUc55OOkwu0csKgr4sz+J7uM56boyQVbi2YFmZc7YKecw2eUFVwFNvQOdy03jJq4kfY
xLsQiKRiawclflDFd+XDlku5GdWS9GRwTmjiwog+JyjEVa3l6wr6AIlePGPcnsKWM8gxNsWq0i+C
BuyMJBAPQxReexWRza8I92vkBuiQs3VTFgtkpg1k+oI2I5HUO9phon9DCzOvR02NNQtcLcRj6FYS
tV0K7lVlMxBooFn7gkfRfaTquw8hl7g4GOSspbr9PUE6lw29EOYm0fDaChaBWUns7UmuOAmFy5Ae
HkJOrohUwOvy15yjp3Hxu0FEdKA5xbS2jHyB7Snl6Fz+AmZOb1lhhauGN+TszNCZP5wrfLCQxkhc
doo6qtG7cSLQnVOtp/yKzaLXHoSC6LQ7/Pjt3/7x7x/D/yE045ono59nv2Vtes1DwM1//2EI88dv
vKPzv+8+//7DMkzN0lTbsvjoHYHsQ+frH+/3MPP5du13VLJh6mS6v2w14jOeCgZn6FgbhJ3yqYk7
NJnsXRfTd862kl9hIt0MZbiPVcixFeZOHDwWQ/9Ywg2iAy3k4lQxWjUvqdszH+pvOUDX4Mi8Fuyv
ionXoJYwUCuOsDq02L4ZYf7AvSNCMMugSorwEFo/iyZaxAQk1K2HoJDMyAUMmdshxiy7lFR9HrkW
+arJolOdXQtWKdYjEAL2VVOme0p4kl4zsyLGRmGDFONB7CWZGz70OcQRPYPnnWNAcg3Hp1O7em1+
RpjHvP5ScHjScppehKAZw6riA/WwBFYsL8YpAO4ESPjSSm4TYLEdih26Lap/mrxTqP5MFX27NB8c
Dasi2FXaQ7lurSSFJ202DInXwJ9uqU8AAT5bHPsPmWg4YA0ZfaSIoRSEx7DvDqo8tOzzBlMC7A2d
5SY+Aawifgpi7TGx5INu2/cg5bhnRswbC+7vk9nlFyWvEBIZ+ybNzj0zfRgj5Lzj3I1IbeZEuemQ
yqtOsYgg+IGW2zhKvGGGOBkg8LwIe3e/c5DXhdvqavSYJJgaELncy3KLimznHIJgYCrfHwC8IGuA
Va3thRafM2mcR7W4gAW7gMGJFCa9/tlTtjYeVy8/9hlt/kCcdJXDGNquQZ9WdxDNSXs14/bqxaxQ
NKwd9dgdbD8/FzE0Zrd6CZ+yOdfNZQMi4cKJjmJoqTWv7ZQsMX6hVJjO1ZwC7l3TuGZ2iR/g1ODB
UufoEZKZJkRloi03jEE6ixIFY/dQx3uNjiDIaDutkAvZHAPQuMFcMXabxopXdwgncts0ZB0iMAtJ
GRCLbGstRNavhsbkI01Y5uGFBIDTUdrfDFw67+2HN8qV0bppk6ykoK3lqWs9sdcV9XZqwjxgIIZV
U48vfvOaSRWIWbXqPA+FtHohX+LiGOlFChP3VHUGBLcYY+swVJ/2QFqbqe7zLtxrDAKZHo3QLleu
wpZZpyy5zz1NB514ysm62FV0ncsedKubCW0+NToOksINoR15R7J7jhCsJrmxEWJpGtDthLytPN10
hbHQleM0+stR/kqGcXukMAe6XDkQYWGbh9jrGrztbtApe1bvg13eZlV9QKYb+COrNx7MTH1IJ9Ta
2lIjRAyaXj0gM6J3qHr3/Ihl6sHCDnVUQXQSPOX2oIa9B7U0H5k1tc50mYR58frZ7uRcAATDb1G8
l/KoFM+eQiYQhsk8Vd1swg8SmXuHrcOCz6wMCbBr9T6Ifdy3Z1vY97ZU7+VOIfbUJVtBfzTw9PT8
5pxSAUsE6Bu5L1I4siVUF3L+6kpZlaNYRdssRiyPX02PVx04lTBmW89LDvzwDVNvmRZ0q7SeKbzB
hDSENsQZPSopR9GAK4jUybXUI8Llt9iiS/WW6fFdqbR7TKzFVOYHUet3L3VDz7lOtX8nCxE+dxuI
G9nw4/SrPkA+2uXkxqgQg/UCSqSz8Zjzk6jR2ePxf1/3hSb+h3XfsBzDVi3VcQx13hf+n3U/SLyQ
nmAKlUbVNyQ/Go6PwX3YOEO0taxpa59SwJtX7vH1uD8Fpjz0qHli62aocid6QgdouxT0b71RPbbx
d20gcQiBNTCho0OhQCK1T89qkFxLFJNopnJmPjQorAtd8qzn/hD0mna6xuaC80+ke/xBz2MZP3dO
9zwyIyb/GjUMPWVqAblfBvPsrNRv3iYv1YeccJhxcm59bl6N4NXGzVhGIcflEeKrsodMedAHcwPh
bCuecC/WJbInoEACTR+Y0cqg4EpJPISyJ8jfC1fSTuD8kjXrQ+5J5dEslaNjhCfgU/QI8O+Ri2US
C+N6yzbV7pXqOt6h23L7dEyksVcF/bgLFY9IMddeVt1nhB6ntWL0diHy42iXHNpM3RObdqzXxGrI
Jxe2CLZOckg94+jQcjeTb6dF6JXgy5YexdclCIDP6cWdYK3M3pWjuQw6KM+IbqCioIshvEy/O3jO
lGbcmlFKLh35A8EVocVNNxsmHu125mSN65Ux2cec+XNhpQtESydvKk/E0qxkC9RbZkTzJVsVZDlt
skd/VG7xtcAuAwZAY5FWN2m3ybLiDAzqpGrjUbYD+Xr9vrSbXb507CtwMn7b6KA1xbEpGCRq3Tlv
OuKT6L70A9TEYxTb13BZtuwhBSlwg3FwEFtF/JlS7RCTFzwTKJOFHWmu1agUAwN5mcWtiONrDZWZ
ELE822JrBm5Hgl0Jaawwg7UNFOJnPYfa8Jb8i7tEVf/7XWLruiVtZiQ2MGntz3eJU2JnnwqGj3aL
8pjL20gPsHwiL6NsEgQfEPaDcwfmJdsSnh7t8lq8GtZCvnlP6sZDbyYrSeVNZeesWtDUtWjupeKz
LOVPDA/DnCbuM8TxHAXvrKIkc3AlNzIuaK/c8goPCC7mOnrUTKAd385HgV4lvMc5BBfb2Q7C3Kbm
uBVTuR3HcJuYYoPLRZhiqa5UjqTdzq6A2GbooZbSuNVyWAyNQmDMhJgpWpkagjcCrPoRlnDmajVV
Fk64N4PwrzD19xay+dGhjepmlw5ntH6oT5ND+6LmaApCR0fmWkG7IsSguzeyvNtDfBfW0XP8U/gV
2tlN8Zqrs1rjSzw6U3k0710p1+2s5qafYNDEkJFFbDDFFz1QW258+zuKNaYjoFBxBSLwrGgy9x8w
Os0WGkd+GhYc4uXyBQcZrVkVt5734O80KvGauU9Af4r+YMHWZTKL89m6Uo5poB026uvEwLJpNGyl
2naUNWdvUBQd8YEALjMF3WK7HZ1q+56dvanZpXAdFLgODXmCM1KzzE5YJvzp4OGNSW3EiguSeY+k
VOAStQ9/1IMnW8E5Qpu50w6E5bVmeB/H/CF5i8y5300GVmyiS0Qm1/lb1BV0ikFzjjVnSfj1MOwB
dvV18GJV9TN24CfuzscRfQuyJeLG4qTEUvAJumrdMz2jRCGEDHqf2P2L6978b9e9oTqCisDSbVMF
j2L9+bqPkqr3MiLASeDDzTkSs8IHwRlZ34WeTd4VsySXrGpgc3N6837I6NGL+Jg00cnY4HvpD8Io
js5Dv6hXEcA+vbXvanYwMDWpk34O6/Kieu3O6N5D6aoFAu004mQMs1RfOEF3NPzyaL0OoasqyiFm
eiDs8aDLkig9uir+6zQin3XAKHOFN4+hTbguGo80Za7XBRD0dmgwATyiQKiirTrIbU8ajw7gBTY2
tEOzn1D7bR6h3VAn+ZncrUGuU2SBjqhL2lDNi0yT11rg0MkfdIfwD99belbx6tvDCwb3Z3tHTijZ
RaCJzvAFSg6E9BTu90JNthkKs5gOrV35G2SO9IcZF5M8UKN724L2YVQWRr8cihjx+FWDP+8rfS8e
THIPxoO/Qy5RkdXkLJSaOB3kULzbR/WhhvKG/3FdFfhPoXXmOnokcpv3xiU2APIKCUM+eeRwhWY4
LR4S9+h0/g7OqOYN9zQVD9Yt3tVYWSZ8G2BZGGCcdT2jTVfC2WlxtHC2pItiu8Rr1/Umb+pNRYoo
N93G2pMckH9PNIDp94wXZcMAKtSfC44245NdBLhxEGGM2UPTDrc+MS7SsE9lxGSNaRn5E+HqSW7V
lP1nL2yN/dffgIrCAylW+HhXsmewitMhf5jH2SinlJamG6Yc0jJTX30kZ/VpJD55NLj4zM3227OL
A3bpA0kjh6Qx9n5BjedmAdni6JTRG5K5Rj+uleeeJC5/BNOt9pCK3AZgWo1+tOsJnWgRIqLH3wab
rOxXtg04kUY8QynYcxtGkS1l6NnZWuiaip29mIL8wMWzrEJslhDXob6qhNq2wfZ/v/80x/7rvkOh
bkvNVnVLswxh//V0JkRhSUl+Pcaw43Rp6EkJ0KhRFWFuRBIzbIRib9B1bRWH7NgVWBo0cnjSJwha
JJpXlDams81Vf5eFIYpEroJ1li56VrugDPdKae+EhwK5OJR6Dqwl2SSZtZbWuH5DsameS044JYpg
qqc8ORaptZcLWx33ShTAeSJ3J1p7dIAy7Rx58jKm9nXq5M2Ku3u09hNWS6YWWMx5VcMiGQOGc8Xe
nEiBoSPfjeXe4wOLklsfQtOw11KLXjrTfxbWyiGAS68zhJ10Ivl+QGu4KWrkX5HbpiPCaDwWjmsm
BNHKQ16WDzLzuQmBT1yu9rID/xRAgiuVAsW2s9TODqVcCzM7Y582Ty10H8Ot161v3exaPryAOy0e
jLpnusOeSHllZl+Rlz87N93w7k4QPdiuunZ8KMOPnVQ29FI2fcG+x6GoMRogFpE7DUwCLfh20qAL
Fq9hHuM9iQn2aosRWDeGYJ2Xxng7YopYyOV08pVmXwXdoVpsi0LuMob+E3o/MslK1d+KgLCW6inD
SNWX3NvOrBEnHhsh1zzrN5CTeV12VGV51LEU9toCsSbS+i/Ns8lAfetJIk3HcedA+63luY7Tsx00
TFuHo71Q8xhao+VqFX33FXoAL7nKPDwj2OksSgFiZc1wacCRzbqtql+CzcyUdz3PWBKrsyX8Ya9B
NvV/ARY9OJr5H5vPv/2pJ1X/0aP6yAsaRX7Q/OWv/7gUX6wU1ddXc3ov/n1+6H996z/+/Fce+c9n
Xr4373/6ywrQdTPe2q9qvH/VbdL8Z19s/s7/3y/+9vXHszyOxdfff3zkbdbMz+aHefbjn1+a22g6
9+d/td3mp//n187vKQ9jdAddLXz/6yO+3uvm7z+E/Tep2qpm25YJY1xlq+2//viC+Bt3v2bapgMi
Xjc1+eO3DJlcQBvP+JvQLGlYJu1SRxW68eO3Om//+JL2N2EIlWaeYei2wSrx4z9/73/2A//jzf6f
+4N/6Q7yTI7KGmSYjqoLw/rr+Tft6YmJrjWZn+hvturcYxh+0CObf1GP6vxGf17yhKHzG3HYVg1T
6LqUzp+PHBQ3Y8HMgEiRGp8Wobht/+mHCqYlB15uXnyEKaoKImMWiZp99cwz0jjqmHbOyGinvGJB
OAWhpE8baNZCS7UXf1I2wVCluxJRtNO4I7REPBZegZ1vlNNEIgVjZ8y7yaJCGVuXCM5S59L7M5/V
IuWw117rMGZbQT3lcubfe8xTyw43TGyh7/cq/WXIb5OHHrXK7Q889KtpAFSEASbWVcCI5qFQtHNC
YixICawcadx+hiQFlx1ukiLJkM7b4WMt9Q+9GxgU60R6Z6yY9DPl1tcIdhGJDr7VJ9TKk0+JJWwO
vzbUV6k99sIfd6Xev2bonEMbN0zvmYe4hKzaJAOEISgQbfyzUM3v2DMvteMhE4nJ1DO918xOCFHN
e1aAwUdrqCm7LKJPLXOK+Wi853XxrvvpvlcOtQ1dwANA4cYyvKha/BRah0JYHEPP3dT/Eg5nNl1N
EFxpy9LIg+WYsM/+8YihGk9Jrz2n84uqdCNbhlr4xhKcT6bmpiEC/6BKXaFWl4lcQ+nr7701GYiO
dlRzgAz05K1IcITIE5OAllNnRJWSp18OBb3rKeq16TDzDFjdOjm89rD0QZhMP6tAUskk+UfVpc81
5HZHFxl4WQYopkRbJh19c5IpMT9WTKe3pIOv9LGyVGIZ41vrmbjbNQRLjXmCdgReTcIqaqwFOICX
KpqzRkzkPW0D0QhVIz/EgTeLcG8cnxSnea3SaXATMGJumjLAFIARimhfVIgZSnBliP37b61RdlOd
EoglARlEBTHOHmZIVku3VZpfFa7JPAXPpec6GT9Vxc+sVgJRhZvrGdLWcVQAxmsAg5hqVCi7nHp6
KqMItLRSNJhTzjKUTCs8kKBBWbphayG6rFGzl5gro7l75WkOLb9wL2SMkayKP2tVrd2rkaIqCfir
QCDnmuZTUZQIwDVqoMbKjnyKA5WIRfcH//hYl2gOgJWNBBO6PhA4K6l7N5htYvJBqbLXzvGfqDtf
RUM5pYpDwh6YDgDvAlzyddzk1Nbqt4WpWSvrb9OqH4ZwZhKMCWqWwi9d/A9GiWHECQakpUGwpzhg
foihqDDyB0M2n/nAjR1n9h4kI0jOlCwx8mkKyLoLL2tAxODpR8T73JRov2olvpVtealpWy88tfkU
TX3OOgKWyiQ8pd0sciKvPTJ1xZ20EAuKYi5rHxhFg2tU8WuuZAK3A8b1kQ1HuL+bDUkFvb3IHMsE
UYTrbaz692qsi2VTFeNOGYn06a3iSY/Ub80GY+vE6VZFqog8LSC30MM0Gw/MY/sC1TVU3jF8aBt6
T7C1+kEa+BhLpuIe580UJYdW/7I77SmPwsUYIZhsrQwLsXVjkL6DTnLQnQ9yORg5x7g38gCri9Rh
w0ts7g+e2r85Le1LvZ5ufZ9cu3bTVhx2HOM0Fv2mJJmXl0DlNYa4qIVk+FfltNM58vg+luqB6XBa
Qt2Apwf+yPmQQaUv2lwSP+iXD1oPfELA6pEENtKebxnRAu4tUrqgicbgFIdH7bZZi/lmKA6N4nRw
DFvifnvkDy3A+7H0aDGd0lxCcRqqmgBvQZHinVovWdk+o2yYgnq7DxPzGnUbGQy3dihfjBYTqdE9
ZQHxT0Wz6bURm8HM4WAarnY0sFHNkM4zDQxlfKSekjTB9ko36T20in3iGOtR4KdTvZ9mCYTCZE6u
EpOjDr/KJgPZnOL3H6KDivKEPLeXMgiXjYEwlkvFVjJX96lYUptJjomGk3mZurCsYalNJauNRFZm
8WKMsrxkrP0svcGBTOtDb7PhRR1SJInOJ5gKNyCpVon0X5nSY6iCvesANmtB8TGAOo1VdqlzSLyN
tyclsfH1Taf5JxNQriSL0+OmjPXpkUPEBvfMUqioJPNmQDCYqB8DULwm1pRFUBPoq3/WCmqfvlQ+
7YmFENL/BdBnV0ZnBXfxSIdXrSE8slCfc5WJM+bET9HZ+yB23tLmXR2TAwp1YcMWjIdLi4nYFRkF
opm9N02NusGHaT4UZ0laedsHVPLOtc6Ln7ISzyUjxLKvXkU3vfhwE9iHDFinXePgY5s3EmYmpFsU
4kWcvcZuiY1mztqGLyIcSqqB/rOfxLKj2JGWeKo43Wu8dKwJTR+dwhiLHKSorNB+Mee4JcHTQIFN
mMalcsxjltuIF6s9WL19A8dOTZNrYGAFEWShJAGQYKGSxJJ8BjJdTjR9YukRqkzkHMxYw7knWAyt
0XwOqulatsu8QNZSmOvQCg/yO+wpc2TUuART/9Ta5qET58gq1/GMgrHy5lVMyL0HCNsZyhHpH4IQ
OpHKxIsxkdGGRwBj74h03hn78LEzG9SHTd3Q3QuiNQpKCLrOYybK0xT7RBQY/XNrdxtlEu916x8j
u3mzAxaSgQ5FNr3mmXhTBsrBQTuqKcZXAriTprqblcraGo6vaWWQogQOwg6QiUdMGWv5SCKiw9wC
0+dVCZTH3ihutnXOdf/R751fdtQ2Cy2uGcZCQc1UYguMnZdNB0Mx+ZAz7cZ2ScvSWM9cVuEVH2aG
FUPmzi+tdI6fjLpuga5I11B1lAPrUJneGqGepICrwhGQfZO+ZDW+efaIiDc4qqbyJWPm4FMcIYnE
ZcohCJcLMqU5Ny+lJYBGfzXa1hPuT9UNa0ATfgToIt0mVDAAYDFPPOaFSgAc2RzqAO3CL+SJpOlX
xzfeDQVDQdXRuO9I8qHqT5TsyU/9n57KMjg49DAgsw5xti9LeQj9Ght2cKkDpGGqfAHzmvpvXWa5
FR9fN3o0bHxyFW1GrXJrqlALRyTY/vCzBzYdVuSac957xWm/sebjCMqKPIQ1NSQRIx9s9awxsTOf
+qoWnFt8s/Unv+yf6t5eSU0H29eYy7gM37jMfe449QW+G8yClOR3rcY70CzZwxbIuE6GsH5qkw6Y
tt9GGJ4MJBlYxJ9p2fJIzNp+j/rKspdZ296HdjzlpkbiQLg3IcGogHaN0Ya40W+iIjzST8mI4IyU
R1/YJ9/DFz357Cp2yOnEpuk7W2zeDXJhhYGkEuVHT2rx5Nf7+fbMJAESKQiagYxjpbtYM7lZU7dO
icARPA7DtUXle+cuG35a+Kl77AAecmT2HoN5NLgp4sHnPzEnCtuZjyPjaSxzTDwouv1oWSvmDSDJ
qZjiU8lKWw2gbzaCN1OY0z6LnVcNo0In9GuvF0ztNYjO/TIe42trMC8nTdByxKNmKZQedF3saBnV
CCMj6lzVIgGAWeNhAuIwaR/0HtcO9E88LSFpP7mPNWID04HVQ/+ZpOxlEG9srJZGEEI9A/TyZpB/
kDjjudJpd035c0vrNvE6EkLA7ca4kmqJOsK8VLThPIIcZ+CTxSxY9OkuFOmqIA2+YQ5M0shUUGyY
5wn7tw7pNvLJ88pjcDGwG1FMVyyAnnBgJp3qGOu0aq7Uyjsalu3qQ7Of/y/keOmHbFkQ+SFNtLht
ug5ZELscfg4ezXHUd5GdH+3KOs0vjtAY3v4GJDZOD1z0Sp3u538fC8TPIcFFRKuH2tXOzUOld8/z
p2BzYkD7uGHEBhqvXyZqTdlBI834FGnwWNPCtEkP9XJvkYP4rlABBkm+7nUYO4Z19gJmzUN4GwDO
qsJbCJ9TRHGvfPy6xDSVz6TY7juD7KPSek4U5coluS45mfgS7UpRbHrMwA7MCpvowhKGoD2EnyxP
W+SNrbPSUNpKUFrzs9RJ/Tb2/jeXlCiMTVK227qrsGVb2yAEim/jJPRyZFfoVmyn+GVB9CzRe+uV
PCUc96rynSglgXEQ+szk3W1SUYjUWXHMWwm/u/RBf4AQCbyDMGbedDEDXAglr8FJGU14FkgSUE/P
H7LeQeDhvDn/zMnKOnf+jJ3eX3W1ZImkAKt99I0Dl0uIEyCBmI2MICMUL6adjVEPpXSDqy5dZx0h
I5xCDWgMRn4ri4bGoHQHcqOSLDxWFZ50pmiN92kNOVba4ED7k8Oum/Megilb2NeGx3ukDMcjuGiw
DePANLMBCsQO385VcG6fUZk9B9ZwcFp1GwQjdFyT8RFa+LrYtcFEnT4QLkeKS0KEoK8BxAmfVZ9s
SqXYqYNxaYU8CQcjHkpwApd2mpxDK3Av6cNhVl4ME2NXcF9BY24q6GOmAnoAEozqkcvH4L1kgowS
R5BAnhOylRCMkqBxVbjxgxDiB1dOqnCIp1llhs/GNJG49No4c4jgz8zivnDZrpfCs1Yp6KrWRHYT
A7yzlKtpcNTWuOwT59AE/XG+ni0gIiqv0CE+BBTTVsdeFIXOakJND3yOZv969EGYwrgRcIVEN56c
wd6lolp3ZK+TIuATBxl7TM98Y20X1t0e5UmyYDYq0YaVtVGZGActEiP4kIQ3lyHtesUhNgRDXBJ6
oA/AXJrVqgzTm43HvGOakeXjfkziTVYjh01oTnNDe9A9PeaVsiJUewyXdSsWTiG5jvBAdcCg1IDU
EWs1r2caJW7PlK32tLUWEYRY/YqKgjiheh9bFkNCUiVm4GXSbMG4L1PHJs0DeHyvJi8F0JdxepNd
uifNYhvYGBJ4KhAKcOEndIU166QFnR9mbx8vAumTN13cE/05CdTNvBaWRniotAYaSuQKcJ4hA3c6
KTe9mF5taVEK16DJmyevcbJln1pPA7LL2rfPolbujSLgZSLqSEgZqbEv2hwUaTN1uwCoX8/IxR3H
Yiuz6pBUxluROXdGc88ZjRxXHfOvyhk96Ana0Wzlp0EEEfapx9wwGjdJRbecxvlE62UIKiNnN2bd
2x9fs7QRlztUXNJvVQyIj9xdYpFPejvrjBZlH4drmSrkTfr2C44YYvl6/dlXvgsRw8qyoRylmkoB
q2fBYkjnwNdKuWf99AzenndhoOarnTsNmm+0OoqWHcM8guBj4xvVJqtxQ0qpBaPo0p14pXMG/PSc
zaEApGlstDLE5kN5EplK5fqBctBjqSxSh64dA3OMzyPPM3TdpVJsWCcOGW5qlW1lj2rK0d9I8oKe
X2vEG6sPWp1/G8r8wyfs4FjVswWqjS+toTwfQ32CJAFWSeHWXJQ1S5vq3/2AlanWvosx/Zro04Ek
VFJIrAPbCobnUmneK2XW0T+HGo8Ns0SwkXoo2v0OK0sPQQDseOTKTqMfjYNIio61pJgW+nRMEYT7
GguZl4/JxUybw/yZWiJgL9OTrwBP1cLsrbsmk688UrgHJ3pGiUy/9U5ZVwG/CZZtf5EQbFZ1w3dZ
tpcu5gPJFdm4RcDDWS9Cfjh2lU65cAZkRs3b6/u+s2rK8NUqJ1IOFV5q3+jPRuDx4qnfev3NGTvo
j7waI/5qneFS6o6JpwIekAWI0g8Q66nNe+PwRir0V2gMebi+xBxZwMij7RYkAnM1auE5jc8IJaHL
xCB+lfw98+p7YTaEC0T+RyMn+I8q7sDoIjkwuT5wREJt0q8av7eqxh+OwyYgo3BPRzfD6mDxzve8
FmAqIRR/8nctmAuRwpYT2cgPxRv6zQmexiv/bqLxVYkdbp9DGma8UYa/1iYqMrMl9UshR0GOo+ea
/WvV8alrMssJxRn9xc0DW0rBlsDyj/zv3jd0Ut7weVhlduuUpzFWSDBr4ucKFjnTp1POHcQIk9n2
1GXY9LyBGGVNvip+SYrf/2XuzHYjV84u+yr9AmwwOESQN32Rk5RSplLzdENIKlVwnocgn74XbcCw
f3Q38N814FO2z6kjlTKTEd+w99pFyKZ3sMhJ+ppd3B+IprBXFdhO2cHeWsj6TN9+B8ny43a8+yG2
0kkj3EnJqCfBcMqKcy/5Y2sN3IgK47mS955mfYw2iPAAV9y2kvCIDLbBHIXYiebkL4CindurB6tY
yZShd0Q9xbMAwTzSA+qBYCK+qUr/NOimAHz6Lxjz+ZEN47dGp3tGw9+zb30GhCEIfuuCaxWgEC+p
XVqPSbw4TOko7Xtesp46aZcokr/w0Co2DoxOlL2LIiCs49r/tgLwih2j60Flrx57n/+f272D/J1/
fVpJsnqar8uYJnCRYt66hYO7RTXvksUhRsjSCJIIzTQTsFXywCE6xZ6WcqcGuCtH5IxWw1yN8Mfj
P97aLgJY59vqKGP6mqapf626/K2d8QJBrd+ImpehT/VH4g4CrxQa69HOotsOBoFcWMxKw6hSpxNs
jvSHmA61guqM5ixdT6XCqTvC79JfQIoc+oH3niFLviscZvmczMYBp9PC3LS7/Jz3HeiQ4GbM2+US
Fam6IT3gsfLTr6IUBHfM3KU66IutGR1WhLYAm+QsVE0Pcex9+j5D1zZAkcFzrL2EVikHtbZ+l6Hn
RKhm+Zm29TUmvDtr4s/oUWBt3WHeLoSAy7A+1bFL2dC0eDKgfNRmY3uC7LAK+FJI21734bBNQog5
BaKp5qcXMJGGBrVHTimR8MVSn6NvYt1AQmPPW4lhaPYGWLFl+1lPvLu24CACldQSE7J+PKrYkGLG
yHEpOVh6Bcd0xHBbBMwyceZcj2P+o1tOKIzbqM3M7Yj2xFrqfOsMCJCwLAx2/Rt5E68EDI5ttuxX
ydwye1ii46Da4q3aDqt7CFom29h1KiijJ8YcXGQ9XZHBezyFwcXOCvaoXe4CeHIfqiVFuQSYDhAa
Fw7jGFgV2yUDm6MqXmUVrp/UDj7PEN5FI7WDW5rfOAA7bBFMNoQjR5arO6TszMP6dOTyh/cauoaB
Od9aBslpbvxf0fAyNUIOKOvTK28cn8Y84MTj8fEW+87k2bnX00VVwaOfSe4Mm8dOSn6B1fzA+5GR
cqEw13r6ld6euqPkvY9mVGSz0eQklEcS7/Cc9w5rUnxgCbP9Y9sxpZu2viJXyy58FPaZ+g0jh1qN
bFTZGlAemfle115LzbiUKNjwuvUHjPcmIa/Iw7qtPCazLr2KXp2vwYxIna1Uh4PvIxyn526O3ycX
y1mn0Zfi5dgmVfwcapuM+hhFb6FsChzfQr82d19ZVBv2+8/C48urSVKASMPGdvnpHS7vSJa/XY2W
q5ldTC58UGTVM5GY1dtSsP8xIyzmWlGyVIy/lAebPrOCtzXpO2VFO0wc0uvHxDPzxXekR9vGB9lx
efv73iZrq4ataGXPclbElaAEGUIHiCbr2/0I7U5nzsWwxbwu0uJxsb79iiBy4ZkQ3oxnbnyfwJUJ
9OE+H7BY2dNIXImYdx4wVbg7z8Srt6cgrt68laLeLuLdcqG3xBHqbHvRKEfH4T0PIkNkWiXvAI98
R45BZMLKFF+LeuhrbZ94iWxsZOrN0+7TNDFdzULw7UthGYLGCyT+M/IvdP4JO0Bkvtl4nBmO7P2i
Y5Q6UQnXs5uhzW/MQzgVmE5YzO2SdSxaC+duwITwIMaixljDGGCNq3RiwUQkzOXO0thY24L0vIVl
iTVnf/J4EExHsnM15O/2Mrr3ZfGsFpMxcbLaXZlA23fpliqJy7C1f3yVDCc3xM03QVJrkpggkjUb
0QT9jk0lce1TlNAjgHEMun7H1nUiIJc5ED6HBy+Jb3vTAZlX5Pk6/mB23jA9h5acrqnHvhBMn72E
JYHvAG5vmgJFmTKvBiUM7RMgVmH3j/FMm2yNglmyKWljEzr4KooPfHbMRurpIS0rrHpLEEJB8H8C
l75jWRJ6BnndjkybokoJLiRDINGIgXd1MzQ+qQ6WGQ+L9BD4TPoek8lFNt67yaCqpCHuW9G6z+TW
1duJYqldQPlkDfFpibquiaG7HcFvz7KvbjgGunQ5QWf/1I5LUtggQJ+QLT3iXuxrWrEpf+lHZmNz
jTwvd2FYhDOZF/1XughxckF9OJ6Fez8Z7yCBsC1C47+1wb5YOZzzpS3dV7LUYiaQKk+ux6yG5dtx
YTgYV63XmHHPVr8Qg5LsHvVSQmWl5tgYbtCtQ69QRaCQSTZbn4S9dswHddA8NZ9WntzPNcT/sI5J
DoFJMlb9ix9O4hiPL0FlBP5F+83t2nFL98gplC3voRESv7mHxntK6F3B7U1MUy0//xIOm6E4IkCM
oNfIhzk+gF7bJnH/7raTs48ZzRHfQ6LXHICbyjFAtw0fiA4Ujt0MLVI0Bk9ZS8dIgDLhqilNnM4A
M3ok3vCKscumKF2Yo04tV2dCfhwFZrOdHc4iRuDbvkPIH3AGjTa2pNg4pET2uzoaI0jbDtCncjWZ
OXZ8sC3zHi0w4CcLm5Q3pGeLXXpVAUTWovmwY+lCQ2bxCRqTiwFOyiGgMVuyNjyn3Wns1xQ+8h/J
JKS7GDIf/8CfTLoZMfBpvAv4CPJhaq87GX/5vLLSA+dRhQQlBX7xNaZ9cNW05szVE1/XBSbAkIpV
Yh3h+HCPLoFpxtbxbkrR0nWJc6ztpbq1AsaTqmL/N+PwnyX4CqnMe42CmpKRZ2dJe/YEZPLONdVA
zRjVTuEMty5YyPB3ETlXbFbzOjXfGnjLIajWPRdmaIKUvO2wxt7I8dapqdE6u7/Nne6BzUt1NMVf
kfYfbKez9c2wMZY4TyAC9YEdIk16X33P4bmd2NjgdnX3TZPeC9LsTvqYgf29SaL51CWUrkYnQJMY
B/a1rQ+R5b/1QS12ePGndsB84qEU1UOaYd4OtiO2+ayEMQ2mXaVmI2Z3X1H37GAWLhAAEuxQ8WPb
eDDRbKqEuOgfTJ1+l0sGQnVuAP8Q5lNp/BFqcWEuB/QdRmIHcJm3q4nfoCuE9Y4og00dwqsCSv6W
zE8RMoZdA796WzbKQ3yWXLEPfbQabPWhk8sDrEgnYarhKdsDS0RMYYq2P7IjoEAe8mMf0CE/S3/g
Byc1i87GgRUv81rdDrCdFDffnqOeKqhLUHaAIEz9che52kPfnj5q5V5CNYMm6/p2707h0W8U+GWG
zlNmcgjX1gnLodokSPBwDLd7RAf1LsptdLZOfmObvN3iTIEsrn/SDEJcKk1MFO8r1yjJEGQREhPA
QAI3sUrf5l6EWAAm9drY0xvJjOjAUiGJOs26g55GTJ5gUA/SKT7GoUAzvnCoBxleS85ElIYclyPZ
dNGg8y3zsfOK1wCgww4igDPoQB6SdnbiAfSP9Mx3QcCeDqxbBwS0tejjaStzB+sGCohTJA3fLlAj
OUgazBMpUYTNxjt/VKzK4/4SyWK6bkg+p+dFZJe05hb+xFaIhtRcxQ6RhcJJxIc0LLqTZzpG7TWz
/rYmowYSoHaRN2P0vQuZYaCt83Zear84nUw2SU+LYbf8ryZuXyw301eKYUFjsAGwYuH1C2JrVw98
tazhyvLa7BwbyzsAUt63QSFvzAITOmvZaDBP6kjzMKDDfS743vZRH5GWSXA3nAw2OVeOYDw7d/6y
qwk96kwA/R+VbGJ5DhlJabxvpSa9vNfYLLgreM7XORemRAVQnu55U4+k9TatQxojOS0xA7pdZEjV
I9lcq+lYqgQSYn+EpKUJJy0gtPYhowpUsRuiiT58Ye5zXz8zjURQ1CF3LSIn3itZbuIJpVC7uMS+
Ou558iH66JYgI2VjZ4NUEHXNwlrSzTb41fq1Oq5SG3jeSrHJY5iiUxWwT+2lxRi2/sysaIYpmn5H
zJLLcoF+Zzl/qgnQMdID+i8qdpqusKPpIe4lcyqfMQWeEWzfZeJNZx/PQdi5yAX1eOc31XbyKhJw
apD/+Fb12vcC6Oqxz9qEm9bnxFnM4xhaz45UEZMj1qnewfhAx3VFiHueYTkhBEx2zxTN7sH/VHgd
UhJDgxgHLCE+bznhFyZ36pMngJItEvFRuchdXQ+/ibbSbZGarxGp0egRmKh9OruC5JswQwLkciiS
BZLt7DBJ9uX8CD233rud/xO74j5dwisqcz9/V6ozB39wEMmIsl97mQ/T1Lh765aNq+qzbWsZagD9
6CKh2hQe/CgpeeZQbe0aE7PCHwmYpli/yk2QMP6dnxyiu5CdIDUbga5EoiiJV6iRhk78OyVUm1pj
qSfpGw0VVXtRKezWNNrbGZ0+r7S+V/iOtTmCWg8veqDMykZMCCMZYmGQ/oDPVoQHOYQcZc/DggNt
tmxDgKxCj8VkbZMEI5PkwL8tvXpNULu1S1ftXCsLtgOygS1mlTuTNpcxxU5va//Y5OpPlcKSaUu2
OvFIfOHiJj+Ng363pqpRvJocn0yYKlBzMA9BwHlhe1WHDE0svkes4ujo9cBcOU5ZQEXRd5eH7/gn
GOyp8SFNgubGzvtfHdT5Poy9btf385Hpyd2wdI+apPpdQ0Kigum0iPmNeNN9K9yRks4fMO1OZMHN
G8KiqBSD/N6zFHl2HD7NxOi3kPE+6GtFWCpSLYQdR5nziBUtOYYef9xYvCxTfMXcIdoRQWvojyuE
8+Rv9kEsb8Q8MzPfhy4ZS2NroWXQ7kNekBPiM46mBHSvo8rjEOgonpYlvEbOl+5lW/6dnJDIruYH
hPH7uILCV2ULp1cZQfANcnij6axx6SDXiS09HdrytSbajKNjOtYAC5eQ3dhUzSA594HPmt5DKkXN
PBXsA/LoamwssZVQIQi9BDeFeWFnhWrC+32a5MxRz2qD3j/PGOAEauvO1mPdkBpfgRTE6HvAjIkV
dWa3yOKYUWLsfpoiHXderV/zcVW+O/5pKrJfhZ97l89IspNKr7grZ5sFaQ1URD45zS/Ky/KGwxNu
TXNdp9NjV8ecmnFUEimTbmMPLxAo4GpDU7jLOZ83ApHZPmfRVWd6gEETvvievHcFnlG75ULOiOsq
C/w7s8Ya1vYgXINvUwI607C79z7bUKn+kkZJ61z67KMXkhJ7P4HyM8zXrlhufbZjrmSr1OKohiWZ
bVVFElvRrBFES/wQ53JCo5wH26mB1qoJITD+UjFR3nkB1xGbtvHQaozX8YdNGYgE3jtJT8j1tZaH
GYRZ6nwxH0SBrWx30+ctiWxp+F5PkA4Iq275ru3HWPLiRwjkHLliF3zSxuLwI6M/BfVAPlQUmmwT
oMQvufE2IkJ0lbj+Xxam99JnWYXWDx7/1qRudmQIsm/6Gr9gArpTMAISfKslSTC0dbHHE8OQh8nF
OsMw1H7c40lAeECF6sRXSBeYlm8zGxvtEPhbbyjvXZZTjXT+hJqPVDf47HvqB+a/2E8dG9RlQ+Nh
fUTwk9EYpsQuhOZZogGkXb0IRnGuDl5TnVwIJvmVXIhO9WEslEG2JltQJsBMFpah5GgTdgcNrqUI
pfJgAqCrg62WR06k8ZiTi+UD63X5IhEWSU2ka2vP3Ab0Xou6gwVBhUjF6dr0szbUl2jo3OuxydaV
nXWLdD0kJpHn35pXC1Q+JAcoA2xpIbfN6c1sNyRdwc1GPzVupoDdehz+47vNo/opWml2OQuJIaGO
1P2PH6SoIXt3s1AW9JFz9nqoS3ZYRIA1uQYdrkQsOwO9FmI+zfKy8IkLk6WiJ27ICsLuPvNJhUhL
QFJaCizZ88Fq5sexJNCgJXKEbcMCpIu3JekMoCYbeQcrhqsyhbxIU43Ji9Jw47b9Gz0RYF+G+SkY
nE5nAm0JXX+tGc+acK9D8RW4PmO3dCQPcOAG12vSVdY+5r2NdKLhp81S0rNABjkJeD5m6qQNIOf3
DIbvxVrZNFb0zdbd3U/0uYe6sw9ZQGkhkh/c8d4uctQjM4oTfQejTpzd2VS+cVwRD7H8pdBsKAsx
AcQBKysCzEfedjtmB1zum47s7SBy2W0vJ1cjosKSSY9XR4Ln5coYE+/IF0Y5k2hCMTRKvgkD/yJQ
HfLRgkBIx+QmjdznESeZmvOrEfMHTQJTx1R3AMpyQqI4FNAubWZyBbYMOa7tMX+h0HzKQvUZdwio
QPG+9xJhqMRMywptt/Sxv01KrvCI+mpsKJvd4ZiR8oE+qBLbwUNBpDvwxAI8uFyioyjMi91bPylL
F2AfHa/xkF/rDMt16fNTNrSC/Vw+MB3qd3a9cDugedZQgZi/1L1HBJxOPjqfqc+88OjSLF6ZesLX
pYP7LgdaDLoQDn1qvfroLQs/G1madoC//PlSSaxQA87f8mEuGIsWOD9BWVVySze9H3r3b7+E70Ma
7nAhcTQGzAn7EtaWK9qNNaHuwxXn0IkqfEkBR2Y9nJwavEkRQa0qyWLwZgSJaHWevU7fOtFu6lzA
ehk5uZMbokLPGJ5IZr1MH8jTQljuxt7D6AHIVdn8JcfsBYHR1hmzfd025zJQww6K/7uTobQzGr27
DL5ii9ooWsQRMCVRnO6+kOqc5eaPL85WjiMu/AQB9IJ3eoOu7s+cs/NkSPSGjilGkY5+LuUjRPDR
mxoZN9I3GZqBpdg24fe0EvgKXDAhPrlNCWxvm/6tkZju7Tr6mEGVNjG67CF9dNqKfZCAWzoFzW2D
TFUvcG7ZIgM7nfaFIATRxbMUWeLk2KQ9FDIAvgSLymnEWzZV7/Vov0920KCF+vZr/yHwscBKaox5
/Zs1ne3S9q/aR8TDfv02alCdOTVPR1ADJ1oYDPMYc9vamYsCHQyDFMewyR4iZKlxnRh2GmsQI7jB
ucxvRhMh6wJ06RGQ0tqM64EoLQGTu75Bt9GKkaKUlTriD70V9sClR09YVOUb26bn2J5v/RREEeOK
a9pUKso4frTBSm4wJCBgkffBuIDeYi0IZeAMHOQYefrHBds36z9ywJkwxNlz0UHHndl9FYn7reYG
OaStXycbBHTnzXeJgROh+QR0PjOeOXSOngMJtRMu+Jp7uQpsspEfqikcevvGeZIgb7tRbGJcaFvp
Jm+t1byrpZSbIxfidwFefztrtOxRA7W0HD+cCaJp6LLosJag4iIi66FNXoHQ3jYTzqchUTglutM8
UzTE+Q0pZ87GX2Y8y/Yx4seME0VD4NKU0AiLuv9o5fwD6+8r4PYMUfgn9nLs5uG+7Nyj00xf5UD9
2HULhreEhhNbLppR9q8oWcbos9dsCwnoqGw21EyRnCBBgm79ZCD0ODRQUUlZf4sPn6K4JlS1yp13
ran4MptunpC/46jm596W54AA613b4wNxcuGh8jrFIeTqvHoslux2oisJ7WcPlSG7r/OkWrpqMFGi
/rG87tFDzGEYkMfTA5PZN8ziHHLGXNH4CNDfnh+AGXZeJBCQuE+/GRA1YqXbq6dG9HelGK8aRus6
6x6XNO34cUdgCcSMFyKmAh3/ymg8amVQFkRAquiZn2bk2JYoLihKKCJL+c7a9A4N5oNKSM8Lrbtk
ijZTF8Br1SC3GMa/ykZ+jQMwVGTL5EJxKwkCwfzo7PhAFUkk+cc/TPEmsN2idbimPHpFxEqER8lJ
n06YADqd75NeXy958rtY3mebEDOX/B1wCI7C7XC88pGe/eXDytKrwVuXvFyYrKfvGr9HNp4ek5aq
sZvYY3bmq3azYv+PH3ma0t1Ctz90ybHoRU64hwWC07kGMmx589nWkARLzHgAICOKuWVIkP9XWBeS
OgdKAt9BfQER3fNOa6bmxE2sG4K8qgW1Bh9GAThl6940BoO7kxbfcVsfnGZNEQHGtIqmrt069qgP
GVRpuhlKBr6s+4mgFtky50bg8IldW7K55xJEl8A8JEJX6zl/WWUxB4AYXnEb4cPnQ4RU5DNieAj0
I/4KfM18Nej/2H18GyXiLjCvKrfpWmr26fPoHcvBfwzVGsW+BihjOWLpZqpH4iiEeyji4NPHJKha
3JFlvPxCdEMn7S03XVK8zbH803mCXcPCjhoE5QY6Jh/HnJuybvdpsTpqXaZfFazs2jLfbEaCTYeq
cmJUQDdC3+Hp8DlP5HEy65qqvoSheJ6d+jtpM55Whhx2r/9GXnopAu+jZw9E8OGuKwcsIhh3OIT8
M4lc965+6iBBgFNqsc2SPFcO2Jmbqby4UfYORqVmwDnuybkY9zWI2K10msfCaU69FnwiKbJQqqeI
Jb1gaykaBordehPI/G9EtrlTMC9q/LOTJPg7lhlgft1eBgPlteswsedD+tdLJkQOr9gp/9SIcgsv
fYI788Na7jDZNVMbaehi+z81t0lZF4C9ANY5C9Jz1FuAfzAwOdeWeFeMcQOxXNUQhIIeMGs43ogl
RrJpk+SUMcTOGgdEXPUWFu1Zm5Bxpew3qMXoCVWDpAgvJfPlSxoQ1d3hqdsow5Pk2mAfEXKNACNw
u7GvLwM278lbFKsXeqUHly+bewohjoqfS4T5ACnXHZEvgVjGy/MYE6aol2uxvExoopHfnzE0PxYt
NWVQOL/9aF7xs+CfsjBRVUY9gNuJg+XsN/qEX0Ru16+iCUwultvAN59QqzGEdQyMUYle7LbfNxVs
L8+OQbXTxaGYreB2dyj14E6Q/kpdVmLJRkMrmJ9YYfAnZGN7NCDN8BUIRNH9tpYTAO6Z5cWQe2ds
sYQA6y47TJ53FwqOHd8bD6LC0++tDBw8TVDLvvB872XIO84+j8+3nIh/l+WdNyqFHSyitFTbYakQ
D7n8mf3K3vkMgbal6v4MXcbiFT9t3JnXoF3PHOSamz7OX6a4OnoZFO3Uw+UCrPNkxWbvgh4o+vjg
howD8chyxaWKz2CZ/gm88jlp0l3PdriFubil6eCl7GLqxuW16z7CNL0tq+GZKdQbLEA0YlX16RUp
JR8pQVbm3+Mpey/1xbWTX8Y2qdP9dMp8laU6UUSdOpe8mgB1dtFkOHuju6zJiHKU0YtvPLVrh5xy
nfs9VAQ+UHBusmC5MJi+UQweNtWYk4LInKCOUNzTnYPGWyKe0Pd8iEaufoYqtXU/VfGH8om7cxvr
eRh4RUxUtFvjR9UeVIYrY4Qh4XRTMB/q2+nKcDmhsXhoNHdXb2Ze4KXCZtmZFzLrTuSAioNyutdY
IhIgoWbDq1wx2KEdFXNHOEeQkA49/ln/eKbWL/NgfkW9ArNr0ubWwm0YKD3QFbUueUsm6+pD23yi
QqpuPYdLqO2xt9g2zy+DedTti3UMimOlWB4jHohwj+dbDf0a/TwuJSsf7wob7ZiXj9GNzXDumLLy
HCWYb52rhiTLgHmKNC86QPseuNgBGNkSkTSk4srPXkoz4KAYCnQdEmtInN2NLtki0HFjO+D5bgf0
IObiWMbbVskWU+ujxtEHNTV+7Mbqe1SMT2XHtGCkr2LxuWvWLi30iEXlYd1YH7BuUL1qtmle3H4R
InTfMu5P5fCAmtaPUnNAIBHu7Rv0RjE5PiPdfTyprZ3xCrvNAjAqJOlcWB1pKR6k0xgl1p7yofFM
sZ+m6NuMGNaYHlm72CEKVfT2slfsEIOGTQED6JDHhj97TfVo19NtyosbjoFgyhKdwgyD6ZKR71eR
x1wTS7WJShh9+B3XeRhXRZ0+omC6ZA5qtg4j1AYOMqb2yR+3wlMPbkpL7EoDOh+kkm1vRQkqyaE+
tGcC+ViDMiRgTIJ5ACGMyv/65cAc1wXTlPnvsuIHogkPto1yQZKveXtlcZL8I4Nah0Kn/xu76rL+
tYDF2SwhqwZd2QTrzXSHtBHlqhlpnVOuSDPqm+CRe+VMT0KHCs8MCTXKByM/c0FxCKNg2I1EIYve
O8h+EptSr4WNg90CjKBLbHnqsOh35gNqLdTEDmd8U8tjm853bH9ups5+9+jSILWeUMzaQ/Znrtk2
D3UMt7rQKIjovOmVdhm7dFMIA+2Kd8E3bryXXAbZVP8UEYYVR38HkfdHF84NLdUPnvxNXqfPxUii
QxIjkNH+e21uq5VoXYkF6pY6pfF4cKL8Yf226LS/q57WregvmMxQR3XTfip4fyY2H35DJKO4mpah
YL9ZZrtq9n50yaSqzr+r5AYdXr71Wko1J7ffe+3drlVz6/y1lvhFJc1PqNmopex90Yuuf8bWcn6T
OrNYlT3UDLCv+/SF6Axvy4TpGiQy67sRXoiN/gqqPQ65pL9YTNfxJQwbLyLiEcBXq+2XlAmsrufn
OO1+nIZcgNIBtxUwgRG4BpsY42nTwyd3iCk37n2D4g5c6DeP8DbOYTlO9pn1KUHi+sbq6ienWKus
Fr38YJazYaJUkeBdjw9RQRsW83GY8INwvY4712mxXgXNXa2rv1M1nQZRbiYk9yVLh41QkAYFHPy+
mj8xWHyzidz3gwDsXR2sxXsKGQi0BCPUNVdrIXBPDe/rf7dOe8fTfd1VzA2XCKX2oHekAfD5W+Am
z273PsH0tVG8bBZhPWm2rUi+1VXVeQRIYgXckhzKxyggGCWaH0tVGNT4RB0wEhb6bv0Z2vbs2/S7
VfveKXRBcz5cejW+egFHkZ+wOKqTHypPzLa5h1euzSlVimlD2TEwhPUf6VC+m0KSy8zlR2ln0/9C
g4MP3+v4YhcBlCvke1z3ZIb51ypIkc/ZnKRt6O6qBbXp+jqHg5GbfMCNPXXFiRDDR3cWpyRwnlHs
vLhYVi3R3pFVdMmNoZGI0of1JxrleCim+HaMl5/BWa4i/yUtQSoX1neXyidU/8eqsM7j+OAN83EM
rI9u/mnsFhKK994FbNv9Bjx1HFwHDmpNBv2bbkXh6hAN9hB9eGG+lhJ4zCPwoPmQPUqOTGYf42fa
hVfzoM+5RI+HOn9Dug11BaKXzu13jaQn0gOXSVBJuJ71YXAlaZVfSuEqqOaTz04wWD/TsVWSeVwA
k4oJrJP3QuAGT7ujv4Q3YzicJ9qJiDJK2t2Ffcux7nOUe+x9FDjjeSPwwWUdk8xYtM8TO6We4X0f
V/eaVFO0Odywa6ueuHG39yTF9oKvMqZuKgDTCYMupYJUSPHkXgr+6hpHUePbpzJgw5rRZ+6ixLmv
e3GTL8BVuuZKWj4+ycQGBI8Iic0WfXtx9gMKgBA9PNc24PixrN850Y5wvJZuYs+dfkyodzze6rEh
XTD18Zc9BMgjEQs9O9G+Mv6lHpFsqwCyfmpNKB6IDlSlfE2b6qumYM8JXOXMyzn/yap12Chvatad
hwCFIw7wv7iuvu2SvXPTAq2evxNEJUSqjj82KqMcA3qYM8KKqisY7PamCmN7lzjNW8HYcvBdppsK
LXvKfBacH9Z49uzMu3zumFcjhGBsyUBadEwZXWvaIqt+Lgu/ua3nG68s8VZhWygd6uokjy3Y9bjX
Xfc3pUGPOKf3DL8XOO/UlxkZP3m28ywPULUJ7M1Uk7tlQcKKXewFE66I0i0fljFbjxNS5D3SIbTg
ZqhIWkn1TeEiSXIHGC9SEktzCSwQa0nFSQNUA6Ejm0/lfkdZzKDeta7tPnO36doExC7b3yTzwKil
L1Uo/okb+m8RV9jn85//ZKv8J6Plf52Tn7ZC8t//P3/X1W+1Uk+6//qb/gPi8v8HtcXxwPn937Et
L1n7lZS//05t+ce/8U9si2f/TwdKFlsWXJcgq1aw8r+4LcJVQgZBgMNSuR5wlvKf3BZ/RbowvLFt
x5fuP+As/6Ojbvon0oWFruMovqIrQ8Gf7b/BbQEN8+9UZ9vnq/wD4QYJNXQhq/wXmMrYRug2VucB
j01kOT9N1d6nLqsw1/n5txfl/4CQFi5T6f/8dpiRwYsAo2GRw/DStvmJ/x0m6jHMz3NWRDtZJt1D
DsPQ6Z3gQcUY1YJYd9dlmCLcsGfNcCBfoAz51mu4eNFtqXBTmtUt2ZZe+9C6f/x8WhGiYXkdxF1M
DAe/5G5EKgsbgAkN2qZe+vbs5tYFvbWNzRu/XFmPDqlzonhl1oKGIT3YU9hy8zveaf7XL2HAkFiq
iYGO7bzWZbfVaGiOJcyRXVqJ4CYq5uoqzpjTd370hdl1JYkgwWr7v4rMse0ytdmVlEJfzzoRW3ey
XzxVVNdThN1NDHZ9piZjl+NnMbJo6nhP5rd+M4rnuHXlLVaDcBtjrb9uEIruRgvhmZn9HMZWAyi2
i+xH1cPjDfC9emN3RCnekS6Xn7VCJrdg0ITAmiLbIdb9wfa8ewGM+BYIpA2gQhV7dv/OfYe+CDvo
7O6cDLYc2/b5Rqy/xKOZSK4jZrV+wBLnRnl38ewS+OQkw02ymAl3XT3csD/PI3RGi+1cKYdoe6f0
TqUYVv1z+WKGMTlmiNy3uVcdi5aVj5g4Uk0GAbj1/J0FA9uxXog6E0/DXqBsvxXFy6gq9CpmGk7Q
LuZj6neKbKrdMM3yMArjP6ELoTwCvUOCnP0s2oikpz2Z1IiQDNcaaBIXs3TIhHddSDsF8s0qXu5r
p0XU4OFwDozonlMCfms5PllRRBSfD/BmYmoG8mWgPS8/UjQCt9kQDLfChgnShIABRwge3ZTVj1OK
ztXybuKurG+GJpq3yNL8I/zc98onqaZLaDHmwVd3Te3fNOQ8k1Qi3U2VLiPyn5gSwMuuSO6cwqa4
dJQilz6d1QV+Kep/H/PM1Ob2rZaufRtWILKz1jt2uTexXuIXaqibISkR+P3rbyWjK1BscadNGfZw
4ZTzS51qegesgO98h52C3oZjOPthKXlyATWugXDXQY881s/Ezkph64o4eCLr+8cjOWMXIv/HR16F
F7//30ydyZLbyJZEvwhmmAPYkgTnJJlzShtYSiUBCMxjBPD1faBedG9oJdVTqh5JxHDd/bgljzQ1
8+jlctiNYFBvo+eN+2lhqCiMJ69p5q+4Nf7INiuOssBJJOrC2BgtFfdTXnk7HrGMnjbXu07cuOQS
h8egp/1qGN+wSdPsNVDvBZjD3EPOeE8DyniKRH1k6zzEbYedO5tocbjii51N6phCEDAvFSn0k7Kx
Vzm4e5+zfp6fy3QBkM/drNWD/dTRY1IlDBrGQYFqqBG1jMQYmaNO+jxN8cNXrT6jCixcIbt9sMBq
mh158nTxWqUKvFLh/5jJGnI0cA8ehHiSdRkoUM/Y6jkHeubmfzuSF25hIcGN+fAA50E1FqTpssdk
mMAZ1YTT+wGNAc+jldXDtpcxkOjRvnRp/6s1aC2vc/VKCArR0E6MwxQs+zqf3wlx6x8MyHjqUcg3
uvWWh9P2b6VwWvrkV+QGhvbXpTWOGdO3rzzYuU5ogKJIhnPGKP3/vfz7Pdl5kPrSITnkBs11lTnA
d2Tu8aJD/Ww4A1OibCyuFbr3tR6zP/z/fS6I71ymCc6bpETLbzFYtzlFDFMYEiNQc/fcFMkFv3TG
SdB6lVw53zh9Hlh5egKd4Pi0cJxHR0u5TVYFDRdTOYsj9Kqapl7ks6uyUXvcpQYWZR4gCYlLRQHX
/744csEwRf/FElcysifffi9Z9Bi8fE6cJY+a7jU8ZsSl+CORybH5uwpmQE1F3G0RgQmho9WdGtW+
BBxRb2K0/G3NfH+fdsX84nkU3DV4Q9MY7xQuPrg0jKipE8huC3RqnLzjVc0ClgxSg7uU3qFa8bZ1
G0LcaBFSZuV216IcwGvUipA9oV5OmtOFVg+USl8MoJQYPaTSTt/raThxSsc0kjRsfBBng1zUx7qv
PgPPGo/KdQBpTVV3jdHyh0EoQMzcTA0TSdHy01M4VAABM+9tTkd1NjxhPyAJcYpfbCic65qegjl5
LLOCNOp4SHz2dlq834XpTR/eqMrLpM1sa4lFfZSDro/2DOeiKNI6CvMCE7ppfBc0nLxlSTccXR4a
xHtzfLe9+q2Y5uw3zbvIqKquX2uvA8NRhecxjjWI4yGMGO6Xb6QH1cbNXPe3HhjyxVr/zXR7YCQP
UszUv7EsE6NfvDemgQuTt8U6llaVveIz4S4+BYzwi+AjkC4x1aYwXud5ySOBt/AmF5fdtCIj0fS9
damoh9y6pf2jFFn+OdVaMjLp2xt4NPnZMlYpvKUjI+pB9QlS+pGGQu6HYq6/FQMWyNw/p2Htdo3b
a2rzr2qvHt9RaqhjVeDZ/v3SrGmZVdKX4Bjp+DKK/Pnfi3LqPFIms1XBWNrP7UZvcmSxp3J9Wdx8
2frK6nYZTolDM5TPs41ChpGHYeaTpj17x9ShefJZ3kprzH9adkH/i0z8LRG938KT4skCCWLPWHvD
0nv690/ZpAuEixPZzX3OyPcCV929tTSUg1+3QeP4PviBsrfOZct3j2HXuGut3niEnrUzReW9knzZ
9hq3eMZd/XVRo/UkZfWgepKuszB78QkWnwivfQqAZ/818XKOrdz/KHG35L3xpbRBz0VPRt+VGChl
lptHOF59xD65nT3EVu3SaxATG8OPVnnQ2/3p3AgmuwkrZ6bL6cwssQDJgUNGeM3al9E399orz0vo
hDs0M1pPebdtTcVgTeLGyLmAllyVucalG49LMwpkSqMdjdr8JDLFU2+9msSiMLtYAK26drjirBdR
ZyzdIQ4QZFuDK+vc596f+kRcfGt2SXkfUxPr7vpCrffH5GAYzyxKTckYhU/TCLhkgCj1lOtLFrM9
dlbTnX08J58F5qHKLR34HepnLaqvDHw/30OPIgMT6qsRZ/JBeFc+UBKhFLgKW+Scg7KWI5VSoi2e
nYFmY+Ty3/9+Vbr58yKxBuhl7ZhxLfETdtGjZ3Q3o4l/jBXjnHouWwDfeXj2Whrqpr47F004vrqj
djfuVNm/8OOD22qsv1BK6HoUxSEdRuCjLRyPMilbklVVgpk/BZga5OGhZaR9Dlce1TjQX1GrpHhu
bZJcvEXOr76hrk9KoAQdDbyotP5tSapvp5uWgzlNatsuNc753nSeBDYb4EPWzVQL0AnlpB9DmM1n
fyUCdHOuXqwgP/kWYZ7aw2bvOtT/GGY5nJkcm1fHDBiR9ZTc+2n5NfY+6Cp3eqlK/qBc25hqbQyY
yR0MK2345vdrpVgTs5r4af3ad7/wMxb3osV5hn8Y4yjv8H19Y++6RXUNnCbncDhqFBtXXxdwQTzF
zWERAZLOIq4FKJ0dDdTMP9d9SknzSUCzOekq1U//XmaH4cPs+EuUtvmxVMPZSEN1tygueKbTHK8Q
Tk5Ma/mHO/MlnUp1Tmp60MIFLllpJSxps9c9NexXUVxV0xNWlPQSMi6ILJH8BOtJf2TaUbbdercg
LOfdTGwFMI4XBdXYnPkw0bPHQ22tB/qgw7aYON3JxbMy0Xpw10n1yBYvfLWHFwAQ47nrXXHQXQ6o
opn/rsUIYdplvwisxZtgwgK2jr73BAvnC6Noh7lS2e9MUqc8Hv10DjNrhrpb1icQKHNUJiHcKs+D
9Fe05WdjUy+dlDFdq0WZPVFW99edrIoA7owDi+0pyBNsz35b3av1paQ20dbBfP6/30rDomPN1bvE
69xzFWfueWGec6qwwDJn9Tme8tJACYgMJzZ2WecqGOksOXVRJF+V34O1lP8l6VhScGM9cmKcX856
HoLAMZzH5ID5yHnqZKK5ouU4Mupk31d2s5/rBsl04nwwdKn3UpaQONYySgK41mvTrj0Vc6v+fGX9
8ouYcfFctXG6TmPw1+RZ99XUZNPScUEGLQwITE05b3uXdFBq9vlLwke2z5o2ZniJnd3VbU+KnZQP
ZTA/6hm7tXYG+1h1x6rJ5nswOfrOXoNNowwJP9YtFnicMge1PgApYs5L17xxoA3wpYQsiL0wb/m4
eg7dRh3GHhJkYr/hPV3TJcp/woOGAAPEZ9kQl2B2NI3QXWAxSVPnb3NAqXEPvI10TGNR6IhMAIQq
vDT5iBI1v03r1TlmIduA9PBxjf4pC7rs3UL9cusCZ9/UUEfHt2NfeSDtGDcZLylgyd0aaIDk7TWR
kbnjHSedS6o3MLP9FNsZHmhyMzUlV5sgqFCdZTfe5Ezq3OAYEnW9hZ8edxfHtmeeKfde0sPuykZc
nVguRydz8eHm6HAzT7I3WRnpE8s4FGF6DsdKXkabjD5iATBJyBQLyhOir3MG9sB+YboPU/U1JJEY
oTsnBygDd2svSQoKDZINUg8c96G6ZeOYP9edxxZBCxfoDE88xsw7j0MQUF1jp5xN4f3JuPxeoL2x
uP3HZsXPDMbzkrj6ZI90UyVYZEhhFoxVM4bAQYrP1mqdyExg1mQOR52G+qpE09bQJdgBBKSBdzzI
VODN8lmNnYNCUMzRmM4GFMl0fsfiuOJaquVkibKIAAERc3Nbday1jZvxW/kdXlfT++gFJZCrAZY7
Or6+YrzgAEU5mIh1xXXNcLMuGE0mxtfkDadiFdvEHNhc/JwUWqk1b+q/2uk+g9aPGX1yk6wx7cmR
wkjybf+RF3/mCuMCk2MxqG90LZV9H5zdpyEfCAb2uMQVA+vtVMKfUcACcciMe6+joLBx8QIgZwOn
cj+hcp8dRkAHN+Vi0/kEBgUr9ZFRynsTa3GBCG/7oCr84sPG6QlNkOA+MFSHBlDcHoN49zNHb6qm
7w7mYD1Tx321FgIviAzgZ0FZ1b51j1mrcN+9LRY8MeQaDzYweJaJc1o6/xhvFA+Aii+eSkFVbBDe
w3z+Q74t3ocFemhqGbTdDBjxx0TtujZBxXe/M5dUZ2sSz9YDsUJZmGfHgexBr8NN+01xSuockQAN
agZC15Rgg6ijFzX8qrQrYfryUUlFtYdUpNOdQbLRryBXar7m7ldPM6sKF8FfDppo9ksA38hrWIRf
s6W0sU2RgXAw1wSiodmvvw0FzCF7tO8gFfRuWcgMJzP+sxQThWVj13MrlK2CeoYNhdAZRjA+wIaZ
B0IunwWNpE3fdPshB8LJu+zX538vbpg151p1ROAIAS4eaM+cjnSjATzVi+aq+/B9NguW4El8q8Z/
CUL7h7Em0Rju78mKXPMlwcVsdmdwxDOUy/iRafvDnsKTlRv5qaymKI/N8Rxzv924NvVKjUEOqwpq
UpREUDAXuMN/aPmgI4EhLlb3LjN1D7R4C/PxVVl4h9ywfdWGCV9jx7Xnm8gIE0W4tZzvWfAX/PLa
yLbu6oQrWyhlCQk4Z7DIiWnSdPhvu9VzKvLgS6ySVFL8Rf2tOFt7TCBe10ZORmQngCcvqsVhkAX3
StKlPjevIYe7a4edQSWS5WEtnWhWzsS1bu2crnfj1RtJ2ffi22vUf4BlPlwa+kBB/9FD8ocKLqL8
Ut1si1hBaKfHMQbdzgVlS0wVk7lT4N3ClyasxY26rn5D5caTHnjk+mITqig9k3uzcd7TyV/OIS7C
iMgpHa4FkSTb7dcJB6JoMTYbE6Zd4tj3oskEDihjY84dNYIlybHAHyciX/VrPv8SlUVAE2WODB1b
/TSnQFNc3trSWV6VpyJiAvGKL6m2cd8tu6LqKzi7v2Rgxtu+E3+RmUkgFnTAhG/MKOhjNTCZoSjC
pAVlvGEvcncLdcOz8x1atNpbRbqy8abzWEGA0T4o6xKoB0f9RRI27VtyomnOhKYrfhQpsGk2ts/A
hCIpMZqOZo63Ug94EMLnKQ0BIpCA69E2t47hHuY5/2suOW6hBa2UNNLXsvivCy2RqVFLKjjdn2qk
MC+lKAArGyMt67upsvqmKvfNMF2bAjmkwQJvrtGKeZfiC9sYJF6mWfSbwvFJL7jdA2sE5AwW9cjN
3VeBwQE61oIvEGcc7OGh31KKlkV24f6YXPvLrUpy1BIJyKdAWFZGjAsbzEjX9MeisccnVoR6Cf/h
4sg4U+fXjrT0VNQijCY9153DhL4bX5CnntoKaXgyqFH1/HcKSjrIAd6f3Gn+dM6jyHkAtcaKmFy8
2f6vEQLK92AEeO694ziXV0R/ay28G5/NfiZOMvtm5IqZRQMTfa7BAElo3bRuM4zLkKXp5YT4VLCV
FQaEFqdXe0MLMj1my4JQzke/TJ4LfCREETGqSZxHTJHrexvEu1nHYB7N1r6UU9tH9mqFSjATroPQ
cUrt84I8samJ0x8we3LS5QZkn+tweqp7sbxm1QjBFqOnNtrmZ+guO38FoVQUabClY+YQJvZrEsU+
k10VnHzFgVRUFHL0LsrhCgbxObjWuvs5Ok9MpLjEUWrM+MbEFkUoJShbG6O5J/DW43JWDNp2tcZs
gi8/2WVmwbVpcPk80mWjZ5scavkxJW0I/Sx4NlLPw/A6u/slVdBLrMI8Gh5qcoIgWSz2lR5l79Fl
nw46zomH6JiFykE8DpdLmAF668nXYKYioc6h7Vy76kdM7g3qHxi2hLzgvi5lQHTco+QFjLhOe2hc
5oSbzyusqGBidqDUY28lXhUVAoVySEBCzcG+CUQPxKO+02RRyuKcIVX62OXGCQix5XR/B3t6ywfj
lgh2Fk75f9JC/QlyMOVsLj5iZPZKehAQeZ+Qc+wG/HUMATgM761iKI8W/Dnh81R3uswPbm/MuF2+
u3iIr616mUPzTzi4f/3AfW70/JfgdroxfKxxrTNcO9EAUjMq5kUL9edSG0tEoJqa3dm++BjCOJCN
zz1tp60H4EaR/7uVDL4oFQGPMHjuty7Sai84rNIFpyHYVvANAQPAFvcv2qf8FLUHqRVpOOhAPPY+
+Con6Gl7rZQNUqE8jBYtzB5TYm7CemsliYiShXRISOe5n4UHdyFOPoGShXxXUTtYrj5Im5QcJH7o
t+53LM1ul9bpd8x5GORef3T7MTwPIanfhuFwKvGwDi3D3EHiIUwm9TwJDC8KMFDJ9OvoYyvc0UO4
9mzmNqu5lvDyUqxUsSVwaPJF56Ovk1LszIXopgPVflNhIuBLHR8tYtkVuDse6rGWD0c1XEGIVe//
9zfBkdkQQSWr+oLpieOHXQFbrOx+1y8lfWyj0yORG+G9dQ1zV+U4ins25Dy2E6LM/XVAhifyVlKC
SU9crBw2AVt9TomyHq0z/TADOlpbz/1sSkKBs83YMrHG7tPgInNflviY+v3Iw6+ss7sM4A0p6dJj
AtyxZFhsE6vHFIjRIyD0BtvpF0oNDGqK3k2PWt0gTn/JIn4GcDtvpJl9kMa5zIk6B9rsfqjS+V0X
pTiF64fO+Guz9Ha4r/LXFHjPaSbYzcSoSXGP0JNs4sGRrbi6nIoiD5i++ZnbGVFvMez8hBs2+ZPd
pP2Vi3JYBqbiwwA9vE7NcYf1ahhb+wZ2D4JdNr1kHpHCBdjdTvdegt7ChJMpFPVW69/Vz2G4M9Jr
7sTDGZUXhioYcjBTOy5ujMAKjGJFzubri/KUcGq5lF15SVuPzEZNeq8ebdIQNGNzb7U3o01KJsjs
u1MmT6ltZ3/a3F/DYvMRa3t+dJjx4hrJaDimpHXbOVAK1KL6t15ZRCOqhygH9ZRhobh4lT56s6to
bTSLw8DVi/iMUBFH4qcB0/DKNqqui2SoYrjYnOD0fMiUS1sRNxgryz7gfhtMe46XGBNLhCKVU3ER
AKdqy/RpsVqNzBa20Vive6JTRb4Qe/53466CInDvmXLf3ZLLZa75SPouPmnrfWyWiRm4Yh1d4T6Y
kpF1LPHaI398C4sxtZxH52zOXKJtMhPURHzbk0sYkAwYqJrWOnSO+M/tl2E/uXyUXuWZd8sWBxuM
zyv41f7VmZEK50xbp3+/rC28pFKqH4JTUwO5Zj3ac37TwTN3uL2YDQjvi/ncm3DHGAZpMEO2qIqn
FJxw49u3wEcaiq2DMzlPQTESKDZBOzJG6nZc/zxznM+JwToXgMbCsc0uathmccLov2tqK1pyu3qt
7Xkh/IE8xugYgaK7Ed3aDXWrTn4XYm1JmxyKmGNffy/pGnrI7N1Afj8yPWeI3ESnH0AUDgDWjWuR
ldRONuWZ5ul0I8LAevIY1KYFsXj0X7BMTlM9E+3YOiRz6Awl+jN5uA0NOSw7t5oPediK19TRIMkc
S57xArL4DSiT+NlFziWirGg+ybLs5roT92usPSyAoOWYuQYXsyWMTpMEUzrE9QMgm6/R88eXpTM5
MygEwySnBV371JvY2QJDUTW3gFM4ot5zRdngRY6K22OYGYfABJ3aVfipSmUgIXAmfqyxwoeV9F/h
BP3QbhLYHaRHLEdPP0Q6PzIuxizDnThbBkwzHgSyqI+0Ujt+7scwYg01DJvwfPFzEiw6HjQheAa5
Qd7ejGbF9iGH22AgSJs8B/5vCQYrGlWHxbDvaB/wAVMavlzuSuSo3+ZHT4CPy+RKvsHufxxSxpr6
7OmeehhgYqq/h3z2T2LBtFg5jbGHmXlZVBuSdjC47KVsVk1D+3NC5KD0W3x+NUWueYFQE/y0EcVD
YZ17NJSSv2prmsy6YAjkm8nq6NfV8Vvrzs1ltGx14klmVZ0ZxrqZfZ7q+N5hpiRMj59BJ7RLe0O/
qwKj2cf1e+5QG9ATo7tq9N4XMyQh3OIp88sa8xqY0QzSU6RXd2QI/TNdvHnf4ia79TF2KbcyiA3S
8Bcu9Y0s+z63xK8pwekcKO1S6bHX5O73gRr/EqPF9pViaqwdv9gMOixvTgC+sXMAORac2HZzh0Jc
MGdQyzxc+LYSduwQF7nBbzWQu+uCbx28QP+zntnZmLzhaJY1BG08xQNHH4+55cYwm7X/BQmOiMdz
C+fjBuWHeRDcTy84hjrmUjn9mmNx9ufpp4FJvzSN4Aatsb6Prhk5IMxwABNgnQ14ugGJYFKNYRXc
myagM83hulzm32HDV7TF9RGNvX2rmAFBFOIy1K2fsR3M+U7K8FJWY0zou9SciashAqaE3AmfrIb7
Sxhj5dDRLDAU5OAF5Mc88z/Z+eRm6tmUgm4+xLh8OXMY/3ky7bZQILydn+UXMfvvogE4KSb7XrGI
+wH9u+nsDtvW1sdW4VMQ6yRxovXkPjDqRonaZktCkYXtcWMjg0mP1+dS3GsG3zsFt3GbS+PcmyuS
n/j0xHbzNwF2XCq0RYx0ErjCfgKKHWrXebiSqGAemQs/c+M1JVYS3BJmyUW3xpspYsMnBMcRq/Ms
Qb5Z0WpWlaSgiUHt6jx5qJLvTqyb4m0uLNpmF3QdETM7QUraLNkc3HwvNreywdKXmoyRKQgs/qsZ
NC0FS9WMcHfF1ECO35uDJzk6tMypuIymSlowfZDzlwbnN+PIE4vi77hJvlLinhvNpgXbxK93jTWD
r+8Q6fzW+7aCIbKU7W6zHFS18GbY11mV7koLqIacqnMYtnzo3A8LO/svUC7OnTg9YY54Z6q0nHIk
41l70OaFz7nPrtb7KcmGfy/AcKAJEke+zJkyNnMhgdeNkw0XuYY95RKAaNM/Po8Og5+0OoqQnDUW
Wk6i+gdRmYsdYL6vmY9GBuT6h6zV3uM6ECuNUZRsmq3YhOXIVy/o1ylZRlwWAuIvMVHYZPj0y419
53PsxGyUpPW0bXsCatqkBJiq02dPEctH84iPAx9iyMK78bFXPYzS+NkmznB2GuwPfqXP/W9oXuIC
X62M0hL3ihPTPlCH1bWa4w4dEBpNVk7W+d9LlcT4/ufxZytC5CouuBuE8fEs17EDs4xTyx9csEVz
O8J/NIeDeLCF/Dvu0lMbFiMdLvFk7yCeVFGnMaenhaEOKCnGPRZcs4MRiDq6KJYV7DYADjzdYOx1
qr+TaN7csvS+JPRx5XXP/gByiloTk5mg1UbaLsbIJHGMD9PPr1ysOIP5i70RvAdOrSa0FP2jGZrI
6WnjA+v/kElAMb1OoswnIbRA0FGqH7cpOeqr52l///vANOdvRmtzS2qWKIazHxnYvoVD3vL5u+2l
41v5av3MPGM+1rX5Psfj/OFU1oFdSb3Yy/DT7ERBnTNQz1H4cNbTkKYE29unTkIPy9L8lITKF993
Htb6gmjTwf2d8t1sY9Y2OHJF3bz4t7xnFkaY/GCMkx+VFJY2bclA2vzZMUDaEe+R20kWLLDrdaDK
wRGNk6CZCWnXXT9FY0rPaV2az4WJsdlJlveET4Acsm9dfSypUS4w9K49XVsJp2THKYGKaLQEwgUm
lZfBVGJss169CRl14kmHqS3UBWFUX/7904h+ui9D45crGv88jrQZLz2WDqgLASH9KC7ccNsPer+M
nJRLDkb2DDrS6fZzOqTrlI18BB577j7ZRzDTywYdtICvlEA9rDxyj0N5zcsuPRsB0Ubh040r4kO+
kqnMFtXYNbL3sWuh0EmSY30QBT5T0tj2nN+uDyrH6F8c3mmMhOE95Zk6yOEz1KO9yyTowzLhPkkR
1ngd8Q5wdZMYCKB3t6aSdwiPu6ycjdtgEiecLpOqnS96nE6FhRAw4zY+ICz7bxWIYYw84cXnyrGv
EtwLUlTttlqBVi5JCXcgXSomBm/M4Vn486tVT1RkDsSePOwQyjLp6iHs0Ba6e0tibW7GNjyagm+J
OZgFLTfBFeCMpr4DsAAxb7atAIYfGjiq5bgvRl1uzd4AWDNS3IoT26MGjTtONZ+sKf0x1z4N33lj
PoWJ9TFxjN43Qr4ahoJ2JdbvJE4pSiEJmLv2Z2nZ9usKqSrjlnhQ+l2TZ9zyzeuPWok/Rdk4HNt8
BlXwNYUyjlWtPqA3koPP+KsVlWWnDjQjHNv+JO+FXNSzN5kdn2PG9DCrCE5fqAhjH3MbQcwV9jei
pnGimy3fKL/+7ePx4TvNWYw3k4pRc6j59jnmSUzu0/Q75GKNGHXGslRFTsNgZlgDcyNsjV3IIAyL
WIVu44gEyGDYHPDhsgDQPuqj+XmEzab6XAUJ1BU/3jV2iAEcONrGOnv5qOmt2RAIrG4MZgmkdXeZ
EbLTzSyPVInsMvgR1BLGW9MVdRRIkDR2qhk1OCF5Hzm5EMcqMm1t/kjmItkLkwqJNuSjI4R18Jo1
AJLEyTrA2KNNf7NdncsKEZySJ6rgiZ2RXZUHXaZ/vYa9yePAn/Zmd3Nc8UeoJb+b75CRQNy2bLJV
yvhkQF/feBZ2SFkfZ0n9MfgoqnOCvfZ7dV2otF0yPRyt8hhnWXB1O+gPRIOESs4BPQuqb7ZJ3nUX
kic7TVqLhmVtXFmhuY1U+fBjdi3zjbfoUC0saUmaLNdJl1e3wvblW+V37Q/BhfG3otnLutgma3QH
BhRRTf3VPen0IVu6mzTAb06AGs2UguJ8chkKxPBTa48TfoGuHlESlDOBxPdeKB3heAv3A3GDqSii
Ec80NF6JSXdlM1EtQXgufWmW2tu3i/+gb1leW3Q/u2bB6Sy3YcMgiuZY9KJYQRpRgseWBK9776Pb
F9PkXMf0fURMnRJER/ByYuOnugCkJ16CuObeF6iPomfOhDgDfr1mBfYchKggDJ6CofiRLQAL7SCI
mrnKP8eBd7YfZVQXycO0P/PUCQABdpz4Mc+RpXwpB9yGshb07TnmjvuPOOkldw5FXdHkLtc59NDf
A6smcDBRXYsDcfrUlv7OSJAyUgNNFPABGTxPm07yF+Kd6zTIHRXqAw1MDGiBLKUadEwizUcsTH12
ZCl37uSQuFb96yjlh2+WPG3OMB0aolehRzBCxmgwUzh9JPH05XGQ3XH5JW7o5xidc8JdFZHQab5Z
uFA5FZINnwy43AtanRZ/VT9Ag7NUu6Mw2YSu7FM0O/kftcw/DaXE8yqiNWwPu7gJQSA7Na7cnuLH
Jbhg5vqUa7dREh5l3nKr1Ri3pH8oSje55aVYZ3IJ45w2Uo2LJuapFVrW4XAM8ScWBgESSEKRAg96
mgcO14kx7zljgZ4xSNUj40sGqfis/r3woBJFr4M/jh7odPFUd+4ALWzsvstvAwH+WkjvxpHIwufj
foi+JsZfeDeb3MchTto7hjHnjJtkOOU2Yhvy/7mWVFP4Ut6aoTuPsrnRIXAMzMmO/Cp9KiS2GO6E
TeWxqBEOpjisIS55WGx8PmBYIz9vKIaTZO05w7JysAllNrPR+pwZIKbaMjj1jg5vdk2OOegeXksv
hV2h4iYyZ7mTWMN626QNqSDURy8jt/Nnj4zldm5nui1djghFm991L/f0wxFJsejlCGnE2iqbWXIq
oSMUSfkky+lzipGRdJYyTEuB8i5esM04dvT1sx8ap1x0PQuT/XMJXcCbs3qiFY/rUNuylgTZ9CQQ
t7LR2kwL0ISS5u/IYGXYT0ny6iUjteVyMTBUqUOndc6QzY7PdJaChf2yCtu9B079Usv6FqMcJ3L8
TztAfng2Oq+IqVOsOdiY8a+FZHiEK/XnzCYLcTv+4/XdsQ5K585tY++GQCNk2FbrjeMgquxhOr33
ZBZUeHG4xAYiDZYwilzSuTegwsM+74v+KICIwA4Kj0beIJFUfFcFe3qUOSYR8BQMWWk7l/TV6PWn
zmi+rmgJOxVxmR55GrIo0xw7ZBnMj34W5xGgLztr2UcoStXGn8FFgY/tt3RdMnUWQ83Pq19pGLQ5
uCCzN+Yzc+Hs0A8+2JZk9cssLvDX9EieiPW7pKmKGIQ8Nrl9mBvuYyhxoHUMY42+FSk8/3plewnO
5B5oYMcpomlgXJCwrnQ+fVKVZNMq8iBmPSQ7380+M0zc1DRPnFRsIry5bX1GgXtZAvMZtgubwqKR
4oaU5RxDQTRCNcqYU77jWbl7Ep9/NZJwzpzyh82BcjtZJBc7b5/b1hYfAOU7drMzS6aZXuqTujDm
kilBf8nNyYzYQC6aTo2TLYGbpLHx4uIUP3M97yPlLXo7Otk9dRFmAm1QQJXGxcFusMGYq7yY1PKT
sF27cwViwLD+1w0lHdn8q8JND4Eu491gOwsrVfIdLiNhCstEg13pxelY/1eixG970XMYC9TObLmA
ZDnJsLgKzWuAn2u7WCPUjJTSD9VyD+wAnN1Kd15BJ6zbgTyVpI054ln33kbGCn1wOzz2qzg4Wfui
JrDB1CUVxs8eYxa62cA6mqZfIs4ffmC9TmQi6R36afp+znR0otOzTZ23pqIzqZ/Uflnv+GWWGXss
Qr8NM7UOg0L/tTsSuc6Vt655ZJzK8adJ6ynPuD/jNjFD3Z2TAqQnnB6T9kDkoTIbaYBIBuzaPQP0
efnyHTK1IxMq2bMMVpyfeuYuWyytO464YscufRDB8ll1JPfQu2hGaB42pQMY5plTDjqStv3Db+kP
do2ujCDANDvPq5n1quJ78IeJd6H6bXBKNuN0PEwZtKPcthmJcCwWPE07IiyPLMX7Fub9l5455CRD
0r37IW89DQUp+4yFB1/IKNUNdzyrql9liP7SgWu32zzcDYtIHiLrosWCkt33bmT9D0fnsewqlgXR
LyICb6ZCIITs9WZCXPMu3nNwX1+LGtbr7uonCbNP7syV3NpuaZWNNyMzzooNU1DNHtKoAgZTVZ85
y7zdklF+g4k5C2K1eumsqb+sVOCOhAlCTPMYIocjwLXIU+Xs0bS/m57kN1gn0M+f3bJgrDYnBkf+
FBNKYnNq57UzWPMxg/nLJWEj+Sd0wbV4DwR2qkByFnyCdU/uO1X/oO/FLglYe68y3/p1axI2b7Eh
KjGVdJjA/WW23yvAcmoKfRAgAinEzMsKsz9YVGR2c37lHH2n0sQwn8gcaD5QldQvty5SelXKfaa/
0xrAT4TBfDfrz/OQxhBFjbPKk4SABhv+tTqqbYbBe5ZF0JLs2EksqF3eDmlgxus9s3q8gjKDT4db
vSdG22IWPwiKlJXYIuJMPT246NjNF/0vrtDIC3Xc0jD7VVviQwbMEDSW+rWyCPdXCCt10UA1SYrL
olbGRQPR4BN/g9Kcdi8o1DQNjGC3ZjvXtozx0+wQ3UwjCuMYjaDekF69Jkl30mTtwTD66iak6b6u
9WfdkElNC+SYcg4nMssochBAjMjC+4iAehhOSm88JSSXQsI+6iGqCSngxoz3DthN9H1WeLWR5Z5C
ZfeyZPE5qRp/NAnvoBPRa5E5DwTQQ8XpsRsLVuUFD3Te0Xg51wz3MLNX2CNOnjErQR4XdqAmFGYT
C8xcw9DgKq4UciORmBDAp3ddp0gYIoqXrasRGrXxvQ5tubcq+2XFu/Lc2Lyc4jVmJhcn0wFQWK36
WzR3O4R/Gv+slRlTcW7C+FcJDj+L4aUAm06ltYDjHrWbvZtk8ylLLR1dD3BH2ynPCjKqP9KBPFWs
PO1Oo1QPvgIeotp1Uql0Jw08PrfYgz7QEtpUimuMEJf6bsGwQxT5biR+JVsI+3Tz6vhb3CYj0KHU
IWMfAw416qWmO34q4KZFZaFeO0CqlorW1BaGdm7fDQWjQFpY1on41c+Uy6oPtoxoM622vi5J353C
v6Sr0QggSqzeYIK3dNA9Kpawkkorn2xM2L2WV8WGNgV2AJKO0gUky8RDQ3yI41DiG3GELB3x8pBG
g/c3eWG+IUJCnW2ee07yLtwaYm5V+qyNYEYKHRJJR0dta8e/5XDssx9VZgNiZxVksWK3iInT3cLU
o0f2e54YH4oCfJoMlewlJIth8TKAcETJ9cJ1nMTeDWXtuPS3pu5Us4oY+sOQcPuV2D7OQxd7YA5A
rrc8LkVLdwWEKmCPyd1R0TwSJftWwdmco3JkCE6kaySm73kBBO+YQCWG+MdMAQQoGF536+Ak+9ok
j79erXlryTKkSxkzH+KzrpsYvcKJjBDaS83DxTZlSoZUmOdS5tzZLU07ZvDRVbXhlC3UsBtdGxaV
MwS2pX452exZGukdZqNSIvm9ANIaEcForFoZlOZnTV5JsVSRw+Vtn4RePeIifGvlItlppky5QTIP
+69l7tCrZecZsz8+7653K044Hr2CG8Fie6oYWKKkRmsPtcCC3Z6Ntoy8MRkmv+juI5vPzQx4xz15
k+cNviSGP3jsoK52dlmDsig5kGA7mP6i8VVVVdmb1lPdik8pwaor9DScZnJCBgFTFkTWH2CcYGzq
NxPNwuC+3K34iskHyjBnFyIp7MvNfzl1bWLl5aWwm88WajuUxiNvFE65VrCkYs3LFvEAzd5j0Dk3
XPM+0bdXa1n8uZjCqkXG48vF3aJRmQHWW53w2vS1E8YaoM/ViXYFLeYrxgWP8kA2aXxmcxubq2+S
CXcqCF7MrPvtk6bdz1QHDlPqzRg2m+ig/99pDvis6+vjorNOaB5ya/xVhSm8kl2UGn9ijb21VHTR
j1ghdZRDiwMX+03ZGa8JTwHNydjnKP2bNaJwFCxdTJsuH4wPrG2IKZK1yUjDa0AAsYRwY0Gg6BhH
vHW2noy+rl2GbgviNZ6hiXpGBqVQKr8HSKjcbdI3p1uE8gGSeIkbHuMBIte2QdHsEVzUY87mdt9H
w92ypQ1VFKzJap1WbXwaAJV2A9WFwB+jBU8ujC+O1VtdPOOj0afKITfy08xizZVThi4a836kqHqw
5BVdcSJElK8s3qIZD39ucx8Yj6wkZ+8D9BDW9rY+DTFAsmb8QWDfiiKNOiiXQ5x0AIQSfGJ2o7I2
TE+UVbiDkatAj9m6YHcLE2cc8fiO+1ih+kuj4mXPNupPM/vjIGC6IFmfEbRxolisTtgdXpy14iY3
LuMUv4LKANmGiDFPb6WxQvCIdc/SKUeMRvwMCjuDdmYbrulXm01OTNPq0IMm7XkhaxlAqrYfUeDy
5I+DH4oIHhqobYPFvi37kqvySQyK/sI+BXL8UZMk45nc5D1nM+EXTgvmbU2viTY0H0t2gjCKUa+j
JQnHHASYIbVudou1LGFprBldtHMc41cDJ3dwoNJi6Jp0/ghgrIWZe6+Qg3crJX2qa+tGCpzOEZVr
lCPmd6OhSAlH0nat+kRg1C8h6luCR7Xe2LS7JithuwwYHcPKEnQmFmBNTNlJr0eAL2NywQNYBZiY
fUBsAzAsgk/xUxWtdmCymPUTqUGZ4QJeRhwHLSYxIY+1Wy7zL8c/GqszNNi8mo6rycjVahw8Chib
ACWnV01SNTftlCVoJW75DeacCpgZdZl+VAJoEEUmxYaogt2bVJ1bU6jsZuWFRj6bpZawd7E8cK4D
ptrqW0+WNj8NBn9dXLef5GCPVs0AMNrCYykGr0oG7pfGPIbVErEvMzGQzCJiMYHCv8M51BLsTA9s
T19QWT80TQJCzpleLjHDxZgm1B4axaD20O+43loEZ0KJCbVbmvraR+DcRgl+IqvJv9Ew07AbIDSu
RFUCZiE7hXgpGYe+mn7Tlj4rQ3aOFHpg7pEHz8p1LtXueeGhPOqGwAyMsz7PHXVvlAazjWUf0Xuh
7zvUb0TLw8xK7lyl8Ye9jjRwT016J1LJ+ao+ZkR07pMjZdhm4FrLJnBWagQckdtHfJifiHGuU+io
D7l20sDj7do+5yuScEO1sXwkRsbnlujwQZp46mTeABX5PtzYj4g8ONvyYfVjU3phDt0lCeIoNUM4
MWXpwzTwSNt2dMoAbSdRS51CbdJSgIvBRKLl7uhPphwTziu1zf5Dx6C9Xop1/dVoubOULXlUmZei
eIP/8yUBsv1MgIEhW1isgitF2ZtCqmlTwyxAKJDobH+ZFGQt0+oPMqf/LVdDo/FiUTVIjjxChfA6
dsYUOeQviy0JXDXW1WFFdgXDGi4a9nep0Z9A7bwmzgAfcCrB6YutRm3LaXEyIqA6f9jFZ8s38d5G
BocfMJx7evFw2jb6i1zc8tikqbng1M9wCZ6IlNgNPH46taprzZFzmADp7+00BYkyCLr1JEobK0s5
GkNFewBQYxSI5FAayrlacThIRSuhtMuUAc6ttLcFUqGexvUhzRiqmJZCNeIXAw98HLgzH7EzkN2h
tmMWAuCKgcpgGgLEL9YkLSbcN6IItObU+fm8BPHImUBxCBiq/bfW6Fc5X9EH6A/ZJfA8eU1RdzyZ
hZ/Z2SsOju3LW4bAkNX4QE9oREtJPp1xoT6WBMNOQ6YE+opHU0uch2GL8jHcWDvOfvKx1JVvvRlr
Hzk/o7ncVF/0VLnUrPwkzOZAiuisTEs8pdlhaHLjkgKBmQTiW5pP975U2qtAHFhz65Aya/xE7ArA
HFmNx1eoE37AUKzOsREUBeY8NYkhW7S/vIaIoxYWa9kkbd0UTghIM+jGU4l93W5oJa1YHsz6Emg2
X6hKPIL2JUZlRYMmrfDnTiRxWeO2n4t1OnXG+2LTl5Tk3PaR7GQQHFT7EEXodds+jcDCm6KZ/3Tb
jBk3GlxmpMyFlWlejwcWxZJRY73GjaFyHmazo1Y9OMjFoWyF/odhbf+0uPvUppqMkLJ+pdCh9tF2
9TgWUro6xh+ILFJoSqa0B/y0jdlpDW0feRlILaENq7lGHfqfUVeeaCz9Ij5LR+9D9GYy0DEMQoUd
5IFIGWRenfMwtQW0HhGeAt+InhrTfbDwPzggcDwUgM49uIahVTtvDtHPFEQmUKj2tJQWxRH2xKZo
uTksVlD/pfziDDHIxYyDcGl/jKlNrbl9oGZk8Tchp5M0TqaPuMSifczyc3MdVl6M9fCakoLI4AIv
9oy0neckEoh77ymYCqgKZpcam45fzhagL3kEfyyP4WwZpHAdYOrgDbxBXY29yICKY4HmyGQMHm1D
FLy2NdRKArVgNPCKGbLXGEvIZM01IUqGi1miE53DudNRoILrfq8hJmAn2frN6YUZJ/Y+cmzq9zVW
g6j9pJVIf7Ck5bHAAr3Hgw48OqenyXgqouRTHhB9e7M56jEM37hRQlvWf1pl/XWot1hnx94Z3zgD
bFREbT3YlJ/EmCaPUbU8Lbq9Pd+PCxTus2i1U1HiTZtR0CYKptwMESBYNQw6tSM0bzUAUUMMP5OE
2qtzzr5tte6iaU306toOq+Lvf+enPqvVBUX9lyuA/oq2oEgxSxYOmngSHSG+LLOGiNmhe+Bedrsk
ZUug1wTouOp0zrjE9DktZ9FlBSxQOfgUmTvmC7TvA/bXFx2enaemnJBMef6VnIkVlKSkblzIL3PH
vTQq3EF1Tj8E1L5zHqLF0aaJr4F5rqN8e7U8s5DeC2oKQyZdAtQtbyJZo4miUaGOL2orkcSSfmGy
S2R+NIHn2sJT5qwpRu0RPDBGJj1XEDzNikWrCPJRDrpixKypi1+4N6Y3pxb8N84ZYzJTD6w9YsxF
U2VjR5kGfwJl5UWFodbHwEZrlkJeP6Lad0T992RTAAIWzPZ6ghsUsYmj3zP5Plq8ksz0lFqa3qjC
vjn/W38T1ukGRy3CRpmv5flrn2fPGPOw58CKBPRKFU2ZETmZC1odi0QB3wKoP6rtH6ZpDLVrwwEP
Xi6BadIKnV3cMynNTnb6XSHx7Stcmfs2rtQLDn42tNkxUtufDN/MDfFDIHhyaLewDAgln3eWWtZX
LmJmrRQuMkoO3wUgL4XFLabgFJxK1L119eob6WS4i6JE+EzwyKkthNJC72mZwLZhifiL/R/USYhc
VMzPiD8C4S6JcblB2vpii2Xt281PVAp5CRr6vbqagEczeM3W75rYxXiwZiZnuySVXL2gP+jnuJnp
qJIK4cLJvxFFT2gF6V8IrGvA0NrYM9b2mceLvhMcQPeV9WGrrFQTDguBot/wS0VXrD1rTc9EozJx
OWRX9RUGqOrMIDe4lFxt3ogp6VEMe4OZiYMf9lwNLHwKcK+x65kuVglEOYt2JODpkFMajXlHOynE
CndEmlofPOFJSJXHQhRkIKAQsTgeQx/VT0a97LHTYNbWoteKLXJA5Zabjli7U+o5uBfy3Bd5c55q
zgEE8TNi0Ady78gebOoRkKAC5EXtmRK9SnbEwOUQtcT5EsYdiYM4Lf/NU0ZId3GChebRC5VKnym0
t4OTNFOoskBa5GY+F0r0I4YV4+O9iRbrIlsWZkyVogrK5veDQeQrXaU73ZLrca6bD1ZGC/Lu35zg
Ri4NOIoIBYAhJcMd+/qwpGl3VLCCQdE4yeJBaQHgOCQLKEKGEG1R0b6vE0LS6dhjdMYxuOYlFZNo
wHWMst22x57WwR3vJ+paUqF7jPEGF9QMGkgY2YlDApI4bb7i1ZxW0MP0assqgF3BWpsdE4UAtCrs
2jy2w67Wxls7qQcubXFcJH7fglHoLrqJfqPZOC3gQiCpv+a2Yp4YKPZJUZkBXW4qYKV+8VKBCTNL
4vlcAUZhY1fzih8foEZIIbB6KYRrw4K5juq9JjD/dStlgqw5eMlD1FXx7x7XmueEKhkOZZwwcRIk
0RNK6H0hxRLMSwJGUl37oG9sJIvEmYN+QUHbjmfeyOrIHQTNVHSyYqiuxR8j+HoijiqfSJl850qW
+9269VIUhPhcGyGKfrZOOrFvYoPtgJqAiPNpDo11wtj5Q9mewcHMoB5xWO2DZtbwTw2iXv2wAtbK
yBgqemTc+tQKvwizU3xDqHooOHVrStMeRoWchYwa7DWlMPEI6/ONECb52SSKf9qtBJTn3mAXz3NZ
ao+p3gWZmsZvC+TVc16Tmfr/H6NOsQ+O09RsHPhPDY6aTFR5cRx47GCzlmraGEaDal59PKWaGSY4
40KR2BdJSnA81JwLyjqKwzrS9iOh4staSV9Sov3Bv0j9wThqSrT6TVS/zxjHdgUtvNTGpXuEQV6+
I1XntwXa5oCAEqodxxZw4IOvNAdopPKLxabThQMfRj0PUoxy5PopQNDrUxEbtGMpOLKWZRndhgGK
4BstKoWVOvQ+YkATMNdxEJr7cYzlB3qfq5sskr02K9JpbovnvGYFMugkoITFs3oGUavn0oWQF315
y2kdi+HVtljms2ozWYHUE8aj0onKS7v1LnNcyrDEdGrYc8Ze5grIOAlWu9nyZnQBXFW5wyjwObRd
f5NrKcJZaL7k7VtqfyxJ7Jf2c4wusaKNWBUTQk0Aj4Oibj7EXXkeLfvSd2mgK6nfUChUl4FMw0Ms
lyfmkUOMJbe1nyfqzAnqkbdz6JolSdUzD1r8mmkOTubO5uxQAoosS+hWmCMmEO4Eo14aTADrbO/N
BE+IGg48e2XFeVZY8fU0wkOdOc4diS04tePckf5mRzC/KT1YcPDith2/RsNpQ/Gq8VFaLZzaaagU
V2WY9gMLV6slFlmysZgH7dSPJAqwCiBAnSsybPUa70s+0QZDt9s3BwWsBcCB0TxsMXHP8x51Scvw
OzXXKf22B91rVSloAeVGrD8lkFbK8iGBEm1im7VSH8wG3e5m7aMfB5O8IhR2H4nBnbgkjQeSsaSU
yVzYSwiOUJjnZDgqAt5F1fXnxnFOHD2IZXxJrfnIb09li+WN+ps8r6HcDm4xUcAiL3cW9kDshhdF
wvWsx3zmm/QaZ+qTiF8MAy7yOHtmuYuk7wbqXkD0oErf1OU9Bu9jxRP6KMcIifNCy66fM5XWnueW
NWHdeMCWS6KauJzBILhLR7kGNaB5Dr25rTFrflv2U9ECayCYE9EYAr/LkV4s+urj/ALooMiI4mef
NrsNHX57TM0v5g+X432MpwrvsdPSGFI3/oocUtgcL0TIb+wOY8ORez5lXbcHSeOygXgDHAhSG26C
DJhcw0lQ3dnmkNi+Yq/1c7LxTECz/EHOzdU3OxiTnuM8NcQnmvKkIKXBl2CfhPROPyzb0cqcvFY7
E/oSBqZvvUYFYSE7eGl9K/XyMq+fYvJxIbqSgcl9VlyZr3Glt7RsjpllhDNamAXs2iCYigB2wWBJ
HXWCjcty17ZwARpHSC0Or+Gxeirg0Q7YAkvcfnp0sPLuEwcHDWzCT+bopVGpdwflNUw7KeLAqZs+
0LJV+dJZPTfoofn6L63Nk0oHRmxc2OhLCyRS1n7qSLi0Axua8HdZpifBBsiOS+a3TbKjCY7Sh0j1
tCo6J7DQMg3qBxpybup+k4RNeiJlFpga89f8jus8iJn+gWcw62hgeCc6Cb5j2pqUr8FYD0P5KCPy
5s6zOvzrjfRX45qtsh9Q/zu5CYG9GRzRzOGrkU/SVOAn6gLBV2U+cfjdg8Jwi8uMo6QGMAOxiyoh
yg9imd3CseOCk6Nr1YJFOKdcS7lpsbzPDhPBthiAPhlT1XkQvfgowDLPiASss4NlWo5a+joUPzi+
dyR8ZRbCaQPD+NLQ78E9t0tUtvrpNd+ACCM3uvHZV88lnhXJGCB13YruFXxYgOvjKhshpT94PO52
3RyUYmHVcmmlkBvEzfMzEQh3VGe3fNYBh69L543weqNCcXvzaBe3Kg6qTRilNS4X79saPKZXgA0l
7k3ZuPTRgU0yltcwn3N6G8p9SSUaVWPMMrwRCEu3RCzTEYvpFzbUNB0uEOQ5FvsjK+1xBaYunXH/
HaoKULfAPIvW176pheQWhxKbQ0WuUuH3CGxsnxmPRYmgsVCJrfdB1jleu/xs68Bh/GgH8TqQQAIl
v1fQRS1B2R0jOx5hzJt7Ap0+y02YxCs9n29kkVudHgs081m0h0mlWVlwkqrAenT/UrYR/2PYnaug
8cSugRBS4yUbJ4l4dQNTb6ahStcvU2ftNE7OPTsLlAckY8Kg1IdNhDkxPsPaX6LQErcu4qYrkovV
HullGEjTqssNLg9ZBdqnmCDHzOugIRldOBSIiSpdC4Pq1jRfC3j+4BgECp0Aokmqkge83486sgXY
i9yr/jEBUcsBRyORd7zeWfHwe1M0K1snZhzIW5vDBupWBFEC4AiWxXYaHqukfkjB/vGmdqcUJ4GG
/Sq/iZknSdSHjLmuQyIm1uj0QslMWKwuRXJ8mJfsgTTzgTImflYMiCAaF2g6GFsxk+wN/Eqxg1JH
EDoyP2hBhvXMbM+2HlLSrk4eyo7z7Bh5OjbTDGu2ynxFYIJ9w+B26T9lft7QExm+bJZrbED8Cphe
3zH9WR5X2sySqcFSWig/csT/T/XWKplf0Qug05iUDwR+W3ag5NYzSvggpgD12ZkaRFOeW1XyAMOA
Q8l+pbu76OkswE4iV5sHBv1iQbOnKABvGU0zcFMksFi/WzaBYPil1vqjjdt5yJWjjX1kUt5kUjKr
ehrjJ4m6J6lrSOKbF8d+KtOBtHZ/eNzC4eZy72gzdjTpBZIEWyleIvYOS9jEq3bdfFlhUhpepieX
bttqbTYrMQXUbsCHu05A92rqXpguAyAkOyT6QwewK891yuDKp7gQIWdkN1MvJbEDjsT8xDftbtQX
eVvdw7JWfDYZHMGNh5HH+MxNvfQhS1tR9mSiir2k1rhURuZWDmgqfjNamtlCv8nSO2Ytiyi0qA7t
ciwq9mOAY9n/o4A9xwMo9J+o/9Gmt7RDv3uxZvkJs5qfxOxeOLYPSbQXNWH4ZPnWF4d/Djrnzxgx
k3ObgvUmSjU9d+b3BLXcrNE+5MeCz6hzpyY9evpJXesnxbhXUzj1KM5Geeq1G565jUblldG9a7KH
rX+ujk6pnXoQv/ZV0pzzyDow2odVGjSG/J6av6mpuwMdmQ92fzUxJFWWg3tthvU5UXnUhpnCXcOK
JV8AX1Nz14g20Kjqps0UkF3Y1C/qcMJVGcR2gakeyQzGpv2jVxelEkcL+opZFL4iKphKCXMAFSBG
0OnXviGCmmYQYQcv5nbLreiu8rhPSusKMewjUaFz5A7xlW9RoENvVNMF082lRHAmii7ZiZ/ny0Ov
q6GEgGPMYTcfI5ThRsNbFV17PceoTa+B5rJbOhXdu9r/00H7xOibYyJh3ngv1MqftenhTrXUHiis
peYI4Vvel4RwfaV0iW2I7C68xvtHyzH3ymgdNYMqJhtBBAsAT3WbztrFOMhqzvHnve2Ym7AfILAN
t54iZZvqAWN+o9vLF/jBtu0k9JALh01PsXkIl33ptRlhxM6vh44StKU+1pnucT39OB04hlg7cv6h
H/aPo/iJOrQHtaWh0XEGv5q2UInDHaKfcm5OI/qz5RfKRvk3amG3vk/mc6H/ThEmRQnYDtw7cG81
DFVrfagq+2FyKopbJC+OpF89bk/lym5VesGj/gzJnYiB9itRwZgbJdoPJuAJQQ1wwotJsNEhDqyz
jSCCxTmHd+RyodaZphHSuGaqnNtEukCEKuz5lFj658ppjIkJPhHPdVM+17VK0nCiBhrvV8qIz9xF
6C9Pupudxad5yd9xUzGdQuzUmfl161l/XLAsLgvzDmg/7CNS9spdsVft9lzjh9LM7mFNYsTPAls3
SgLtN47F+bvtn6I1Rxaqn0DhYgulsaXErKdKrjQlZ5smrRZWO4lMwzh3RnKs5+VI7GfQiECsEvf+
mYPKYakVuqGe5OzWJYVfBC101aUxznBMPXq14XfZ8XeayTcLpYAV1RH46KHT3wfn6iT9DpLZzuK0
XzNiOI3EO5AVzmgbfjHUB8F/08ipGcDE57TBwIKy7Z19Em/b6a3gQ/qhLZPVBpqxYDF3UppoX2jJ
wViC1ei9RkUV3gYLqWffXr9uLZFZjQak+BE+DC4WrQyKUYPE+S2Rgm509bmoqidQp57M4a+kt6bk
cpehGpkj6DI1nPWjXDv4Pfm7ZHkaWEtASd7OkoTngLjSrOdsHJ8joEDbeVOG/tq7tWwil0M50TGt
oSZvIFBBC2FyQ8hnCJz2U3UbaXwxdFpdMVYPxXu2/VWHOzgz1soJ9L4W2FsTu4Z40WTiFZ3FKde8
reJxc4Qo45dpaSdj2y3Gn4vG6VPM+8Z6MFay2gtZNXzO71WZ8SynCQcFLzUxgXBc6i8NUdsoM0Nt
Kwdcj+twLcA85uZ9XCDVstp3pLcGVgbxGp/Hz1qfHIk+Art761lE6ST5emBNRA2oDjsiuXuRbAQq
9OCM5/AiXVZpfJrm6jHNI84ZoNDXytfB5SZtH9TW5IuYzBQqdhp9dsRIrJIyWBX3vMVvDXzjt4MC
DCFnP4H17ts0nHvQUdNhTTufLgjXTj8AVp5j9L1+PYqJtaJ+7/vHrnvY8C8QhiX9bmnXlQMSroUC
CvvMmJyYXjZDjotJArHob2XpZtYw1m2vijgBA2TKN2CryiIKF7acra+Ojv9GYMkqwBrLuHRlvQZJ
hIEus+yAJ7Q3M00wxlVM0k00uMtGimOXl/LZVOVYLlRKcg80PBsQg3xVjfdT9lorxiHWMOMnL5Gx
1fhCGHngpO52h8x8G5WDHVcXawDKSmrfPueMKk7zQIR1El+8R7MtW0DikWxnjA+V3uGW73PArROL
fx3lbjKzBp+WgOevLM0Eu0CAclZXEKLF7MW5X3U/JX7nUSQ7JW+8vnnAfnu0tW2HiqttAomwA1q8
K6AmYMyaspATI400TSDqW0qXUQVgMlqoHSsx5VVu3HV3RQ5YV0KlD4m1nFreZJTy+Yw4QOlctjDv
DPz4lRUNr5kPofRoUiS65V7l6YrFAGiEHTJ5pUYEnYJIdlPue/2DHhNPlq4KiYU5rhkJnTubXVbC
So0166RJ8mm0VIY85tT1MVZCDeKUzCYnRVhBJvSH5M7iTd9R4dGDNVYTaW/xyXCvsWiu/C4KJmjA
MeDKZXjkmKDS7ptHx0U1d6m8uF2TP6vxHUhE3rFtudZgIiLzk+wGNkFIF0XzJmYcII+ijk8mGyhW
PW7Vnnqb6CGp+iL325QsxFukDRzWLVc3er/cBhkdkG/sd9hfy6H8AhH7OesnkxNdUUWBSvLHavVg
iiF7I302tfW1ctQbqypw2MNaNRQxdJY6rElONWhpsHcG8+5AVeN6S5yEYA03ylLx7r5a8l8jxYFU
Ago94oGpSsXvHcYknrm2+Rj3T3lJErtBXLZ8dpBZ+c+UgKH85Mln7Rynrr4BU9lTxIqEj0BFGZch
bqPCQ99r7K9YkY/AhXYlUE+auSd1X8f7XBKu0m3rNttFnAK5dMy78zAEVnpWGCdHsII1rS81GTSb
fSaUlcQMEpYErKZ8g0KXtVdAzNMIKmwwrs5XkS7Pqzr4gsxdk0fiklfjWZeYwUyjO9dAPN1JH4Eo
CfmJGltjHDMfMkAYqXCjtGluKS5VRn9sIG84k9FfQS3Q2Ah5I99kFiNMgUpQmOC85IYuwM+yLoam
hzgT5fHRaKZgHPiBzUWj88lOwCr25CWElsl7CpURX60kP8OzQt2/jk6PTzHR8sMc609506bHlkh0
igHDWzJa9NLc1oM+UZ/mrp9u+C4rDz9XjAYJ2yrTY56oeDgx8kz4OGjjq2WvL8tfuAr0Y8/lV9rW
KEMaEovGBi1jexthV7jFbXa1tYw6plk/KAKFrhxt9EgNj860b2CABgLD6nFl3aSXWz+xs7wVfMAL
st1rv/kJSnqXcikNcxYxLPG3syCJ6tZpf0SNjSclda3HS3KBgEXdLeHFwW7FScoQjWG7HnWz962V
Y59VpPZLhkp5EHoGCqju96bJmcEZNI9Y+W2m0CoAJ0NmfRyrIOXKMXqHcIPzxr7hcayA+siK/IKc
/0rhBFYo2iAga4kak+hQPismx3F+7nq1CTPMeN8qa/hu2gn1LWrg5FsvnBKEB6Tap/ho9NJ0VNym
j+aDhY1Gl8eDOqTitqUZmkImhQFZHS6C+ciD/DGfR2DPNfBgIfNMLCf9T8GUfgUar5kRbHye/RGw
iIGKqyuLfCVbQcdO8z/83yLEv5i4VaQJOsUJaCmFoj0gcX9HSfcwmFbzU4BwhrB1NIRSHseC2WbM
EvZJBq3NvMPr3xqgbjA5HGzLJbvbwLwmRaMvNvroDIBFh6Xlb9VNqNz1tq4xozgwQcbv+v2SJv8U
S2IxtRKnVZO18SBSOJP0T4lIPVR8UlC52AHUMnSQX2sIifotM6Amr1LF6TWD4EPBKiKtWrlmGmf7
r0RjeJl0jufWCOCVhpPVrO9ljud2BWvxU+e9Eyij9A+rN+dTtjU7K4remynjnQR3BuC6+S4bCy9I
glw8Gh5MI+aho6XIMZjJJlWe3GZlu9Hn/b8kcbbBZ+S1Mi9eI6vSnhUP+58l9XNb4jfURi4hCZTk
+mTjZduui3Z09GDVAdSVitMethLJSYLFZcRFaCfmKY0lUNXIEoqRvuIJt0KdTK+gBWm3tumPpb4r
lI4xC/MSkrqLspjzQVuphF2wUY34OcFSA8Xs8qNeI0FH20Q8A+bSDPOZnr7yuijWpWj6UHVynn7k
cWncRTeEQr4bU1w5oBAx6g658LNGWcnj896cE1NBcsjHnVkR/MOJMA3JFzhwHljzVJ/V4X2EIB5p
03ehtYGd8uZr1Zg3u3TCe0preXdcERWd3vLFqv3H0XksOY5kS/SLYAYttgQJglolU21gKSqhNQLq
6/ugF2/ezFj1VCYJRFzhfvwk1fVWAyaiGdl+EjMaYQhrJhJY7aJFNUPTW562a6x3+zJ+dom9V1Sx
SRG9hn3mNRb5S9V3Y2qQJhVETclGQbYFO8BSJf7afwbA2Uat9naBrZTWLTkX8GXcqARRyAXtYzva
UK97ZLIRjf5gdINLevIq7rWaNCwHR7RRPjGOeAjIQeESMMNaXJKLuxHfy9j5pj/OwZQQxo0f63vU
f0h/YIr6WSzTCx4sJxnw1WxTdNpzhX3hy7IvSoN01dmT8MBSIl+FhXgzo3QLSQpfT722+rdwnny1
BZkc/DBNe0mD0q9j69AoBIdspqZ2MRJ5cRvw0bLZggmapvivTO0QR/LWIay1JyTAdK5m121V9VnP
f6n6NaL3HMBSVTSRAfPjgIG1UhMSGwZn5SOvqB7ORMJuNOVVxzQzgntfPqaCOUtlv7ZEeuXi1GwN
TJDaVhZfKXMXaIyMwdm3psQypL0LG+Q6M2TQIjoLkINJs4k4/GbM/7L2BxoCOTq304iUi/6CzPNN
3KA7Ttu9or+kESAc5FRkoi+2Oxx+zr1nbJOmbAcRiYtiXEHb3GtkUtqfVr4tkp1pbIiej4Ob1ryO
pMzzUEULdvu3sOddBUmMLBualeSYMa2SaNzifBNSNRTQG+14vGbKcRYXkCxuWBVuNdTupAGpFzdV
N66D9rSddWy//D/1tXxYGcxiWDE3FJuLnsIWpusE9x6fipFqKDoQk07jKc3ndUwWmWU+7PKs5jWi
iHmvd1Bv0uJUgLufFPgvPFGj9hB+wYgxjWrgUEtQGcLpQt3ViDtozbJgwIbGDo7XQE5ONNq0PIDh
eS8ZoqAhI28oihlyWG4VSbvZQX2DDEwnM3pqkJ9LO2Ael6mcfewxbJ7ydarTmlDi5z+J/ka0CL0g
mLMO/olnDg4SiQ0vkzBat08/E3RKmfaGW36r0WK0iJRXjSSz+tGgrAMZZb7Yd9uS7cU84es0GLNS
BuQ0N8pxFOWKIpv406OYmGjYyn1Obc8ZxL+KJr5AzEQ2NCxSmL098yQonO7IrjlFIDke2vwDxsJM
pGpj75FcYKpbFHrI4MkqRdFYENyLoA76pyMYfnt6hqOz+gJWs4yOxF0RlxK159ABJyHeZUDhlVRr
m8Vdnp1QPdkG/gLSPTGX6aU/B4Tbk/aQ8CA3q6Ad2BVtyVyB4suQ51zat9gkIwIXFpECKz6tONxS
Q1vjSZGYusyPM/uBe1m/WdVdRWYJhJI02o8GvFejYX9CYGYHiKh3UtIeAd+z+X1N2NQBqtqwqoYY
/JtwgI4tBOmYNwqxq/wlUeFlouOi/JTQO3UZFyfyzbHHmc8yw0HJXipnU/mqs8+cV0QOtsiMXFUt
iT5R3BrIBwks0sDPfhLZR60YnkP9MhIJHTAUSlRUXTXQmYyKy/6RQ7wuzCTkNNqwvl0FWQONmNfJ
wAgDLaJJlhAL5UH0LF9OSRfSHOqovcyTTjvgnLrEOnf0S7McHvX8AffP455h7gzCKMYvV8noW5+9
2v8qdX0FFhy16T62xpcmU7YJbCe6i1XTBe99UrhGOp7NKvrt1ejNSpa0GeY7fIiDQ0kVaeiJJkv8
jeCI45zEIrAkwcEixdgNrJpbTFNW5tiuyQ66BRhs5fnat9qG5MFPyOa3bqFiUtFFZyu0PUvZsDi/
2wIHXeC4RasiUsFtl6xM5vN9PR4nJ6HWGYr/V0U9QYEAi6mmK2pTfARZ9xSIGwG9vKUIcxT1qyf5
tIeLnHXZuSCk0+ZOzUOxMObZL8X7SPtUlTezCq/ml9LdGsxnQfubSYdAI8C0lfetGmM5tj8GafTU
eTkq049kJOyHT4YD/KMVDJuoaS2e5sXmyzqkByq/REQTMnstcHGzv2Xo39DQ9ETb5vjVwzheixDB
jsMwvaocHmFzFzr6VgD7dORqVzdsZPRlUfIhKxkK4+ltyNIX0ZZ3abB8mbeu0L5aaBSGKuhY7MM8
fikCVI8GNaocdjHc7QI8gWnPVCwrciB/h2Nrwul1s43aE/qZI7ytVopls1uOd3MEyrq6N9jz1AYF
v4guuRPxT3S7KgIVVR+kxTuH91ZNxhc0eXunEm59JOuS3pEmR+6lq6nM+OU0t5I3fASSRWzYJWdh
yE4Lw8WhrIyXYGJHNH1TGCr0x+sO5JDNUB2+HCtwfaY0Z8NqN+dG6olKIqY06FY8Q3DnooXMWKEc
4v90znMTPbzCbS/jbgn1f6gICqz0KPCU+RI5rhZswvqkJXu5/cgc+ybHW2e6IwGnno2Vw9yY8HQV
PwHGXx4jtAQRx+xc/lx537wpepI7tEZJfBCmtZXyv65Q/OWl6OO3qHoYOHYKoFZhrnHcXxCqwrcw
pg1gIwOK4inPL03tsQBBxmYpvpVCfl5jHjdrvE5wIgV3J0l6nYzVZg2bFyuRxUWieRyNIFFZZ+Fm
JbdAA0BzS145vHGsS0DWscKQZEoxj2wRNqG8pXItUAuTVfBgMWweeQQaYyW9qr9O7QE32BAEIZPf
TJ2XPhxEoKv4iOCEjbS6Qw7R/CWa+sxUA9AWQ38V7oiDEd4GSyIU9srVNTEL3+S2sxpAeU3OkrK1
bl2uuz8Zm8DIlneqwjeD6XaDb12ud3ZUuaQH7LISM5UYGIJy14tsl6fIKSG9Gkq4VhiVOCx+uFEY
FAyVT7xf1sXrGD+6z+ehnGgV0ISOzxT1/Bo1ada4QbDKr9pf8TWhx7+UqDEBjEj7eDft2pfxieF0
Ttc2pXC1rj+YCjjImXv3I3wvX3jdFsXx1dnVV9C7KywtEybFO3JiPNl69hKiWxi4yfkeLxmcgT5H
QtRPpL4RDEywtME2kVpyYnE2Kt9xUDI6t/o/iUzkz4Hlbb0m9XSPUEC86EeFW0jF8kzQmev8o+Fw
ILQjMWXywXIECMlvfkVSh3mOxq+Q3mCfs9pVpo1en8xHiRHG3vK1del+rLhZV82mwiKKsxx1AAnN
yIEnoO2r4m96h0qAThnfBWXojB2+2DjaR744V3zmvmiHSYxFvmLbiN94dimCVtQKPPf8aP1MMA8/
ID8KnnMxezUrwmxPRl2X8TOhOsR45wXVWiofeGqQB+DhHMJjJm/IVKUl3Qz9Xg8Pkn3IowO3XzXt
KIrDjrmxL1UHVELoYAR8o30JrY4vEDI81+Z76XUnTBJqsGqtX0y+1j/y4FDMllDGBp/NCWMU9nuQ
8Or5rLBOD0+19d3YTE7HgyngEa1reDg71K6KcZ60J1vlMHuR24dWeUb9bLi7aEbDR/VZ6r5hH4Vx
SctdmBL7y49AxHUIM0dcgpbb4/Q0Qt6ENznxcsPvUAUAxqBqC/hFzYfg35XqXRpPObR6Exmw8hMQ
nPtXdZ4qA+PbtOEqunMSIZBmzIaBj2IwdlGso2Jj25L+KCgVgQDZmyfKglZ/0gx0TKatE4UfipPW
4MDaGlCVt2wP7Pyko8fHgwytaXbx3+iMwZBqKtsgJRCRDtVLMw/3dq0eDbac8VMJNknqo+nUu22d
eWq7g2oz1C8cFDzeAYYInjOSglhcMDELv8FkBxEKHh570lS8QnuxhdslO0vZTo8hd6f5MLypjOQj
lClnQ9oMOolNPULstfNJEHiI1wAPmvbCI1JUB77dtuMfPgX9tinhWLLs4qT1zeo087qEwclAQb3N
mx0PMSo0xuG37C1CnZDsmmb5lTQSEN9mou5s19jWBqdq9GXIJ3M8WOWhbX1Z2ttEomZ7TnXFdpM1
tc+0aBuXuURBGsv04BeSI9q480xuVg5kX9/W4c9suUrJZVHdZmttV7iz1uaE6WWrEg+U7oryL9P2
mroHsxNAMZ0vdbfRQZb88VHwHXJP1hvSjkdjrZlnuC18Pd1uPKP9rVAkRVvdoTIDBxttmSEW6mVQ
r+PZlcEaNGvaL9a4UrFVZmK0f5lkWxDkul0TAobcJKAwOIUSVgGbHqM3SrkTJScL2QBbf+ES1Zyw
OWjfCPxIKENBoCDWK9lGki/xaClnnF/KQb1l7cZKew0s16lXMtVQijNqVV8wHoaXDD52f8K+xcKb
JyD46T9n8j9SKFguiVmiWFWo9FRIaSwuEOjiinMXxpEOy5O5yr5HqE6YmuKBemtohxAzGAURXtiw
L+kDX5XaHvjnAsSWFPSrxmSeskZ9Y75JfzE3yrwDFUEBv+l6gCzbjBuxfPDW8KuTS9NvmesXcEMz
vsHXSvOSzwXj965BknP2yPVkqpTORW+X82+gXyYr4mD5mgEP8umSc9PghWVjhVLhpRvMXccIj8OO
lC+jRt30GEf6Qpm2m6kQAH31tghKeuluEQiBfggfC2yBrdX7anOqER1hPpJRMD8LdcvKLRZ7mzOY
FySDU0DsJsmV60Y5TYzSYvncccjo00NnmWlsRkbyOqYbPym3TcvxsQZ8kF6H9YdGV7hKw0PIh/We
j2R4r9Rgl4frDInheAVzxjallsEB3Ga2Mmytmj3zRKd2mQ8QX+qoW9OErw3lIOLtPhI0y3s4IcMd
19a8qXMcYgwmVsNx8WzNGwXgLnFOpQydlRPbwzuXRbeIFgIgDhKbtYpiqt/GH6PjTs5piKnwfKSc
ASmd+hqlSie7WoX7cx1aPkieCvwIARapp4pV+MJ8rf5RiK578o5RwPHJglCsbU7StdYctejS8uAw
2M7vzlcxuaJCIoNb7kKmVLqcB67ZMOIn3c5HrSYlfoQs3jl3IJcxBFYuSLE6/CLK0SToTN1Xss+v
VkabVN+UsAjY5f8blDU/3wQDjlXNZ4hM8iE1Z/1qYB8Dh8KikphJg7t93XylMauJHS0UYlZcPPo7
0TPUS9yZ4II6/b0of+R63Td3omZ6/kizGX5bMm+oTza8TrwWfG3tjoeHKJLsKzrPyM/YRJD11y6n
LVwTeTikfNXzFVrEpDOEIoVwJY5S+jD5NYXLYoV1XNns0mDPIsOkh+DRD+yL7uyByjO37Ta55XNQ
GwQXSG8M7Mcc5a2XsMGvVh1+2RW7uvHMaTAydBHYuu/ABVmCYu06qkgGur0BWUoK3ibLR4inT16r
/ZtJK4ixdF/6P3x50AN+ymZtd9vJ+bKtXQuaXYfw0PhtTTDS8NCKQ9QdGWMlMpNLEEpIy/wUQUFj
PZi8aU+Oi+HCzZzj+4j98qK9lsZPbn1PjT/gCG4rRtz8jwrQX8g/gLhARLV3JYouC+2918DGaXwz
2Nf2tmfBTa2OUmM+Ycdk6TlwLeSZqyMfx76xUhlnbHiHuGKxl7XQGLAzoQufV/QCJe8KChhjqRLV
+YAfiyMNfWoNfIUjEusr9bHqpu+U1OJSna3bgoHcme/aviNWKRncbEYYCaPhLlk88BtIYHRQ1CUW
AK9raFN/oP9bZ/KFAlX0zH+whK+YFRfVP4qS2PrBWsGtw5sv5WuyzlJnl1aXuQV9S8PgWSaZU2BV
NgM7xOAL660ryOS4EHXB9pzrK2XQTsa4x71NRY+4sXMeafKEARW56jskOHNgKngA79Fw3ykn7Aoh
A5N+3WRro9g3iBeK4aiTpYGQgzi1oTtV0UUZ71KC7rfiXCdGBNeoRY2kHhM0KS8zMvgZZm9oeTxm
1FUlLSQQ5nI8YO0hxpb3guOOl6468/hZA52lDzoMQA06MbhX27A5RTIZlQtPgofOevJk7cuxYBUA
TWopX3msomJLQUsFEF9Npv/vurPq9+mR5EgODv6VcQulDC+5qrFKew7DniwNFjI7E7Mgzm1roy3r
Q+bLroaHJ4TCRN4up88RpihQHyXdlCwE4h9HrMELkIoU/o5nbof6OuePaYA5K1+lirgEZDVwaGlu
WTHL0iomk6kJxl3kyLuwivdiFn4InXasCFWmOUUbiMQW3Ui9MVmrmp18X9I8JuMfl/aQDEgVCIUR
76SEU5VZxIW/xDYarOEiDcjwsp3O2IUpiab47jLRBtNJKxmfoK0soDQGWxIjUTLwGIchJxzJ3eWZ
K+V6NesSsuqXtiIew8AR7BRr2SK0W0KjTYcg+iuMz3V9nerLNAr6jFNRfhNIw/GOzi66NZzsZfGp
NfOmmL4y7NtoPYvPlpN3In8qIeVBUmzULwhklE+j7cBZV55d8jn3ykZGXjDsDIZiFaiEVCR89Rl1
Buw17EepxbHCy1KfZ05/vX/vrA4ykb5riY8yanZZg3Iaswk7C8IN4xYSC5jMTJo0XI+NcbUzqEE8
CNbIzDmzVoMgwHA+Zkx8WPE2PZNsCSB66AkdBdxary+xYJf1y4fcpZzl8zNWf4qG1ImQcOv6S4fg
0lapm/cDsy9ofNRxfHcts8/w2spvmooV6/tZZFfdAFbAgvGn1U9M7IP+s6+MVecw2ruOwKay+l3W
PsnGQu9+n6NXRB8egYj3DNUxxEnTH/u3TK8Zd4YGMJAlJlyn3YmoUEVH+NhEloJRzsZO1CRIGTYR
CvpwF8poblm4NQqOH1t3qPfx0veR8EKdxkBNOJ0Vu/BDh42LNLY5u6+hIN9spA60ORM7gZRlxM0u
O2spHTlmsPUhuiKpnl3Lpq7Z3DUMaNk9/rUFu6GuV30r51QyZzBX1B6o3FKJ7RScD62GFFCzoqzd
UGko4wKbsRjqdwK5ZynhugokmvGJ5SgB2m5qbCMzS/cSRFRW/9VxNHn0wmNsi9cYqkvoGAEqEOMW
TPgVjOBBwkWIEFhiO2/CWatRd5uOjb5Ktd7a/xk89wlJkvQv0LVTaaZ+YPMdhPKAyZEWIm7fSqQU
pchZydoKLC3lqhcdRkNtE4yMtzqz3+Rx9TQ4lYhPwse8E6X+geutpxvqPUNzdtnUnCuh/zRSeCMJ
duOYwVbpGBjEM93PYrCaJy3aAELB6vFadrjRg7I7yHb4kitp4up3Cm29hoI7S+TwthaDsUl2rsLJ
/8zW+u7JNE0Kzeun7IAZe6fU3b8uMDCT00ZUrL6KwnKHKcKeoNJqqvs2Sz4qOdRYvSyhguUx6DVU
NpVNkO94VBVIAs3vyJlpVOWMUiiFOqk6v3UufScVg/uSFC/0G/h7nK4E1xWidrFNwv7Kbh+QXct+
YYlpu4/WdDRw7K6zUzGmdzkYEhbgyQHMBp7PlqKhI2FArRj4gUzXvd6SPCEBD1MM3WTeysCGIGi0
8UstNHI6Z5pogEjhD6+jReO9bdLmkEJOK6hd8dqzhsSvu0biKKM/n4gz00m56vsRSBCfo6K+yHp0
y0rrLR2hCAp8BCAfDiLP75osDos6mCK5thUS1JMQi3tzcGTWEbXij2H0iyYdVjmAQEaEENYaIm9w
1hzZAJ7JJsFszeECVpR0ZFvrd9FwMhiy1cRQGQGffmmZPP35QSrMs+qIf2bD+29J72Nwr6elzu2u
agJWPGTUD+d8NpI9KfX7zEa6PQp+v2xjMAYtEvNvbIxDB+dXsoZbC8V5ZY+cKkV/UEjcSJETp3x5
gtVtwWh3ni8Vy6FE0bZtY30DFMTCQmANpC4UTmWKnYaxfhpk38IK3lJO3VWEgIsf0YPi+gI4/6TM
Eu+NWewgArA/LPdaG3qGEu8qh5SWCCQtg8HwbghkrOKPkecp0MeTmOwHPlKt626A08m6kEC8BfSW
Kj0+j5G/0WjoKD18m+2mDPxWY8ysZWvaj9m5QLN92Arj60bfNh1X7DIdi8k3qJgzdndR7euSraaV
n5rI2Kb9oZl6P83bi6bhpDScZ6wEpzp51xYU5LL211AbY/7Ku9iPtZdGw4bdMaHIadd6BmXJMUU2
aUOLmyjGTALJl5DbBP2ZIPGRrKiScubW5zkzxwyF0PuYfKfD55z08MaPhfYDdxNO1LxqWflCefKH
jqCkmbkWG0J8WihSC9bp+WhsKgqQuEU0SiXeY5dSq5FwIht/SeAmGNLqRZbAlaLXXxXasZbPRYml
dTVGeJbY7mSsGQGhEZOJTithPj63pivkxA2kwpWnvUKaW/xrhR9Ni+2JTpnDzJOQmkEdZCvTAjJB
Xq2UruCYDdNyMw7vjf2p2Z+gz4ga39jRo0o/CD1g1DPQZ6HI7PNj28YIDfV1K8JjE3PAdNkuA68d
dhd1ibXUgRMF7TbJDa8AQVYKZpUySWaNCTEWMgDJDkrvsAompY3gVkLRPBWKtQ60hxegq+CgTD8w
uVbGsxXdudRCLzY+iwI1cusw+v0Dg0nmTrSFa7gh6gQNp7ZRg4pXDSE7aKwRQFA7HavxXbadk5Kx
XM5cnMPHZA72qTbv1bEnFkWQ9lbQ1bGTU/f6EHwpwKVZQRzLbmZ3WhAXNqHbkEHMSSN7SkDmUUCc
snJknbJNiJEN8RIOgkX8MDBGAmsoNONdpxbDSEAiiz42D5kTmN3weggnHBRgBwprQxPJoAUEihs6
ratS75b4A90kY7pqyOuaf5rIryqfzn2gg8mxriqL9q7Dmj0wBhlaeg2BDD0QO07NKyIkP0yjbVUU
bCToZEFNXXWGm7HN/zqz5akYr3F9NgDMrZxY3oYC+0cgnxvCtDmjr+pMDqUhHWrWH0Zu/6uRBEmz
facACTDuy6oF5Avs2glHNEF9pY/gOKuCP8kc3ggjOiiz+jCjeY8F9WihtCTuBKo7KS0SAHhLuRYw
SNUSsrA9+qH83UanoA69IZDOxdbpuYVLH2LpTR3zs5Nr23RuLrPJSJudjaM49ylu4J/C++7NY4TZ
fxyB9EDyfBYYV0KkOTEyZY2kG8BqOwuadkHTOzqY/cujNqegX4qzGBo0yA9nhirRDd9Y/ZhiKHy2
WBtwFKZdtNMGm7nyr2Cqaw4e++GzGnU7qdDXRlD+yR2y4Th8mbrMoyq90ON1dCKdhE6fOZ1pyU/N
VMC76D5/JwMp+U9u7fMUT25Xa0DUZN8AUGKAWkta9a0Zqnch2rMx1AfyMAkJfh9TNMyqeoR2SaD6
wBUpXkzDIs4KZFaEshr5VzP37yyKKM23pnVvI82PR4n0ifQ0s4GG7AOGznrkLCfrPrg3zGWNHNWS
hfvYqd6r/qPrp9Oc1o+in99lNT4J0pjw38PaTH/EeO1IOA3HV4k2LqmZIuHlB8ecn9SZJyh5JHy4
Y0iVnsdrK6ru8MxY44Q9+6P2CPcKiC558l26yYCQtcqN99VDDXUSuB0yXkMj0n7sMWDkWMGLib/l
rl3VceuFYXzrVIdcWpIeDXO4ZIjXWSPTDA3Y3sgTfqpEMaAUPI9S9uhm57WQw4fBGFxhUAftZ5cr
1p8s8JBaKVVVAUSYERJ07gqLsgwxyHnkQntRQSvBEoai0Z3bkkV/QhYie/kyM4Hkx6ceWXEeiB8r
5pGH47pmxWPRT/C3LkMhQAPGeB8XIfP8gLZ8Hxrr1Wnit8auvSrUfpsWZU5Slu8RkgHCyb2xaU4Q
LsknNp2z4TTXyVDdmB28XKGtsuZDvSwRLO7woPlABCHLlm8YykfU2ReaME50+9iU5dHSF51FE65C
DCa27nVYkvPMdFaGwF+DmGQXsb4gzCvFXdCV7St02Vcur22GYUMfnzCg3ipi6UqRPaXjODRnu06f
baX4eTnwlKIma5SfKnOjaPTTUkcM0rWPKrgHgfilQELR2G/05esmRR3z9Ii2rXygbPqe9BOixOtQ
1ntDSd9VPiQwrQgJt/XSsUGn8oM5OKQTD9sk/4KP9aUwRt9/HkgdqQE7pT07tCQ+qEtKhIFStuoV
2oLoUWfKuRSKmw5iOzTjOWq7f5MoLnomeYVZ/y+lRDrGfDTsmD1no0aa0toMaP8b6wuCy1VbZgsO
YdTG+KFY7aVQipM+Id6E4zdNKNfLD6LmLipIB29O8U7Z+ZG6IlS1N3OuiL2ymVlK/dYul6ojOJSh
OMJHggORuZ1zJF3RK5lsDhIHEESGMFP8BuVLwz61itPFRsSbt9ib0s88gQuk/pXY/aDwwMP6Fb3X
SoeBKqKt3sDNA418TTMmNbjiQqQYLYIBXlkl+yZ8gbBuCBDbjltwYS3nYMhpAFdD1XoN9hqZcWqO
iqGN2VDZrzWTKQk73aT1WG1gmMAsMbN1uOBbOiiN7R/BsJQKX/bIDJYibAp68GAwDzqUEAZoywqC
JnZH5hISEJd0GskXQ0YmR/4AYikivG/EYI63xq9gRqoKeoQSie5bnCJZ4Iezww+oguTLTts8qUgy
Cn3R/1bNtB6YlleAyDr0Wb1D7HzNNpBtk+bY7jxlEPRJhtSv6SVIqBqH5gDWYze0IT1ZANutxmLC
utkq0LfpmxlxTI2CTkHwYJEHl5bWTipvAitW2j/H8iJB5WkSgLbSp8VUr0Efa7QGyii8pEtIyIhl
e+q2CdfLhPO30xGDs1ZGYhZoYIhhCGCb7EcZeSqh8EtuKYQrO8ZrRoMoF696a7kSy7Fa7dZkVbAN
HFFy2hszDC9J0vtSzQht6PaUvZvgLNB6phwryxsQwEJu4aTKGCm5Rtazmf9q4ZM5FdK8DdX5OLH/
Zq6bVDerf1TVuCcfxOsanzOOvooPoWfKuEgUCRZosPgn5NpWLeNhtduYNaIyuBExew0Llqfyb8Kd
OxNyxZGoGzfkEppjsi8xthU7HAxkDWUu/28Qr1q9i1XzGOr9Hl23+oGzzdPL3+WvGZZxKbaSBgF/
fhlhAqlgEAMGuARwryLmUAWyHHiHzQ9X4mpoj+gbVzm25uZ7QvAkhwyPjR9RUOj1GRuQW5DzgLyl
zgO1xlydQB9AeBx3C9pVTfe9+dNK105s+ZNa8oT87/RveuGr/T/sIrXyjT82jT8ENrg0uZCXq7aA
vu7AmTgTvbIip44bLm/jE2FlpwhTBXbOZueErCJrcU7t8QnACRlLdWJ4zHQxtJQDecmodpAo3GWp
9cGaU8N+teVvizgp31vMxQzxZovLbM//l91Z9sU7rov8fUJCq+j3Ou4BrjtIvixcCRtLuOZ8MXkl
HXSeJvIDJpAU0wMCiiKe1jKS/WZ6a9k/USuwLHqWC807+wOdzlLoWQGJQlhLqiyzcXpVJMsQFCCZ
UtwozEKN2geYwvhVQZStneHfpXDS1EURJZy1QEqGuxNRpd9nKGWrVweDXWy8S6j2sT2zfodYw1XS
oElK52OEw2TGyS8guLVYrttIAY3BQ4MnAK4Lf9RYh5HtLQcKMasbDZ1HLQ9bG3EJ81UBaUCTL1Hg
MB1l68eBFjV4ygfLpw0ni6ihHz0GiBT7Idj3oNkFE+wSi98MTUEA9zFQhErRRLmF0lw90vnosrlr
awYIjLtbQHj2OLoykyaBBm8u2fqEUC1r3FfIPCfVz2DCmKhzdP6+ggCtkn3HUKd7GxaaLQBeYIcN
mYyCynLLCDMOpuRAeq2RhY4sqW8mzNd4ooHERcv5yBgMUFvqzTJLUUS5CgIKh7s6YkyI3BY5pxdF
wBRixoKYIoj2KuEZTGCyelwpZoIuNwUsV7EeCJ96iv83gILexkzaHD9umRqkftsSGTUQcRKjIBiU
j8nOTtwYG5rGbYGxJNALTz0wQGNNRjPiVSxj5nBeA3onRriCj6ufJXJrYVZo+G6mCVofoJohSndZ
qm0rfoXUYDeGeIlL60YK6ImUrpotRBBBJ8uG9aIpjavkAK3JM5zlv1sInnC0Km07YJtyBv2wOHZJ
v953CmbEkCiLMic3ZICCIpOdhTwWSTFMTGJq2bXBk8TUsplBTit+gcZVKP2anPO1jrYBfYRPeApe
63rFHzImedNFNYxRaU07uQUfeocM4kUd+iJu+miId7Cyl1VvYr224l+WsjPob9YiBeYM1c3Plhkz
b36ZvbRYupp8wT+7zP8Q9U9rPcf/Hv8JMJlDLTxJ/lendF/Wy8TYCDCgV/w0MHJ4yTrSDIzio69v
oAz/dx6hjjEBXco6fTi1KDHkyPOxycB3xv8iFexi3xOGdeiku/ZToseK5pdQuskzYl9uYARLhwnD
UJjeCvs17a6G9BsGQEyRwBgW+WSvIufPAR+R2JV37PZm3KbqLW9f4/g2RO9q84/I8Kz5sLr3Snud
GdhqrF0biSil+A0UpC1/lPTkPZqqkZVKjvx7EFdDnJR4O1JPOfH3hEYbeKNu4eHYyuMlDK5gxzGQ
r2L00CZqQ3UF6H14IKzSsqssHrP6niX/TB1qeA47D0bpTdD5jS9RRLqsR1LxpDwVwmQH2CQW0tMK
8oPCxra3/9G06bkf5iVWuM51Ep4ghLFx/68L95xyvk4iHnFs3MLviZL/GlT7OQ7gjqWRDe/D6l/i
HorMVHvapCIAAICX5duAXI6JfcOEsCCfufKwhkWgYKwU84hWnZzrSK6LIQH0cSBK8yiFpYmIOKUE
G9ynHDQuFkJPdljZpmwSmXTQSQu+BocRo5re9Pl7UQgDDAfjwHulGqsmfu2n974FaAeTJaebs7Bw
Fj2T7uwlt2lkLzOzMOWJYc6WDk7pmfWmHv5i85OBct+yqF3qO4vpjY2wF9EMyGykmKjLER3OokJ3
Kty8pProDaSvxnoxWyfpeQZdNKgbAJH27KUy83aKk5wQIq6MgEjV4QRUkx/mWIQvY/XNlSuZbyS4
8ah/ZiEQiLsS/87aQ0YRr/f/DA0yvP7g69Tml7y99eVfNUEUv9j2LrPXLeOX4Dn2oZcamIm5eluf
XySbbqI5hkt8auSAmQHUz6xCei9ZobXySxK9lpswedjdV444BkDRgHmzG1KQUFQXe8vS+aJOlelX
yqvB4r4rbwU1SUYJ6oi3knog0txSmtCufNsssU2k2AQYrUzjxus4tFeiPtFRgMRJHikwkll+LUtK
bRRMuH/CATW3cy2Hz0Fhj50fnOZilLcZRZsdwv9gFt7mlJwqW1wcCmBDwnKRMvKWXFOTVXWN0Mb8
MBCHl05PLi0ySeObSHoXWETHu5tlzCOjF7v94gfCGG4G74W0dfKvGhVao72Nzm8MiqJkJRLFP0yk
1l1y1btzs3SP5VGIq7Buob5ztHOUXPnXNPLCcp/qF7T5o4QARwIUjqxQp0vHcM3DgybeWmxResVi
j6oxQeqZjDuMQMz45k0rTztdBBdb0Ip2g5+gNbUGXJOldF5MfnO7G638ufxHSaSHOarZcaOepBOl
V/eHqOHUnf7j6My2G0WyKPpFsRYEEMCrNcuyLcuyLecLyyPzTDB9fW3qIauru6vSSklE3OGcfR6A
MABJJ3siugwVD+mM5RXSkplMJxl7R5mgzbDVcUxP4Ujs3PRPSXNXg4QgGGurB1ot0yJm1CQ50TyB
eAb+ZxBOYIIBA9MCUN0xQSim9s4LNJtiup3SQ56ZnKHmPwIK/w7RgAYRk263u8Sx+cyu59POmt24
WLLww+pObblhq0wfYmabBgMnTwN788v7+LFtbMhL8ZM7kMIRtShGxw/ZmBek+rggxncjlGSWTFv4
v/s+fY0tyZoSolCZMOAsdtaQXIjqPE6DOFpLuGg43qeUVYXXb9IF0N6UpylbmjWOmyUvZvQ+Si41
FWO609PJ1TW5Stg1huTW2uGVdNPnnvzqAZtZq9CJyWBHxuc+Z3yVyW+BkG0gjRcuwjJfM2dn7wYD
bit1LABmBUm+m1PnEFDiKJiTADLQo7tHwPci8g5J0x0sppaujPZhQIoL2MGIkk8SNVIy1AaRY3U4
LIXN6mmY94kXvDgKJ56Vv0o5ijvp9C7W50PYsSAthuF1rtlMhmz9SRF77i1+pCzkq1p4sFHF4C7g
G4DwiH0nO9xFzMXhOG6G1TRopCINMlsim6jLzJ+KJE5HLj1KfWsHKFnyubS6/n7Jdc0DpipZWL9Y
wj4p3e3MuGYLJyCjWI+8yEOCUqZkZbjqDRjsc/lg59Vna/T7GWz64rjMl4XRwtcaHNrhyf/SEPUm
oqTuwpaoYkudU2pdl4wHLoH5qbEoLAJ4jbTgQPXXINNP2BufB3OATfXXp/1jarFmHCPjr4dSR8lb
gc00RP5vLviS2t6noHQTPwqcx0x+VA3oY5QkES9WIgyOw/jl1ffpW+6Jq4M4L0C91jTVE16mzxzb
SJmT3k3+FatA1gI4JZzW/B59SF2q50XXMYsFZhHB+NiY5qPNa4fr8zi4w7lVxjliT9gn0EWqF6nn
r1pHZwwfn9XNjSdqUdb9xaKSAOmpgu4Kdf80co5ZOXRROmv2Pfe2N11aKPuu8zp48T7oflNoYZUn
3lvDO9t1dnHoA1EKbJTK7h0fi6XaOTNz+rJ/npX1BFfypKzkNLH8a+HAtpqsUONYM+Uv4vkUNPOu
7PMLVB5FGG5OwLkhQoY15vgSJ9Et8Fibao3JXjIzLsC157RybiE3uFE21dhsLGIvfHdnwZjOENFk
iffQoeWNRbgbSdMlchjIeED0BETqoWQtisuAgx3ExtnoiAIll15z8ZCpBSy8u6uMPzPd+sw3cWjP
1ncRAH4qmExpFgal2e2TkELYvWpwI036FffTYUalk9hgOWO1scpuu/SGEdAXb35VTFkdtrn8IGcy
T0ZUna3CfPfSeTUnr6oXx4TtugfZagoR41t369R4ttzPBEgYGHByA2JcTuxDwXSCoNir3H9CxOS+
VL6Ns5kBOIHfGI/WTgxVxGa6AGBI5Q+Dtezj7jTMB6/lCz78C9R0BLaLDtLcRJ3ezy0qQttkevhp
z08j+lFCiZBnRzBOW394doL4GU7oI1iVPRGXBmKkfg7QsCKA7mLiICMsGbneeoIyikJi7G9J5iMN
IfMvyTDQAPW0qLQS0OwInoucIRM8FAVpsdlza8t9ARk04qGvPHlO+GUpdQ4c75x1qPdBb8lUIGBn
gXxTbvgcUuLCnjwCrfuXkHPXVfEhZ8Ogtb2XojpN0ATkgn4VxSGzaM/caT4EsXsq658OKW9bOdg1
smPr+3gRsJIb6sEbrZNzi84qrB4lv0CyPZOWAL3devYinBKV/KxRNZfg/sbMeZsn8z02xL9wzM5h
O29AyLm3ckofnTbdZRoFJKlcjmJAh7E8N8Nj4TTvNJJ2BLPoECP3ounvIYK5V1lu6Ib4X/kbQCoA
ysiawSWEYKk4z+5h9j4DDqQi3NndhQTgUj7gPfkqSRisT+2wN5tjHANM4+t4sofrXHBo70GYxulS
FQUcKaAJgktYvyfJdwRIzeFXly/T+Bj5GAqX6RQdS1oE3z7L/NAgdaV9zTdlewEVNRPrZ39r7I/V
1bT+piq+i5tzknw24wuj1/FmFk9z/sEKZKS4ty+du2f2Rs9X9TfX3+XmQZsH4R1FdyhB9dT+yg0e
jOnfgH+T9apbfLSMG7zuzZLvugFzSIGHT6QTP2CaOM5+MFwhe/1JiTwYlpc7Eblj/2b1d1chPvuQ
gJ5K+ePZF5OvLQr0xVq2RbZeI9fIn+cEmNW10R9U2XZ8Ja0bdxnFFe5C1/hFgsC6tG+zzbyMLFAO
pngRh4yysnrjD9/HJ0h03GZoko62uHeLi3LxXz50JOYV57TGWovppqFbKv0Am9MfXonN3BxgyD8S
KLeyoISnLU8uv1BjU/ZCwetuDrRIUTxJcYKx0c5fur1v+g93OIYUfi1HBIM/wQp7uM+C4zg9gs6o
EXKxiUwfOqyweFLl36h5q+YXmb2Dmp6REsYnt3sou0fTD7HGxneW9xt73jHDzUT9G4DgCWyHzerC
cl2RYch6nvQeZOk1TNQxukB6WT5evt6lPEQhelLQkSlarCqHfn+ivjMwrtrfjse++91sDryywb/X
zX0FeNoFTfIWFj+d9zlDJu6Hd4NZXlcQOXazxanR7AbOSKKTX3oLWJrd+OAO+9zfCnLoyczWh8i6
hN4jBX2GhdtxgT18u+U/k7YPnIXdfqUQhs1zUD/a8wbbZhWRbMIJfi0rRt7dr+P9Wfpa5RcynaLy
lYG9Gfxk8qWjima9yDPgMXl1g0smWCrJz9x5CGmbmwCc3/RV2g9j98RsOHNgtqxgkDYOpsxXHpo5
wb1xNfVDK6HcY+pd2HeXYULifgzmf5Fzyr17hFdFx1SV3JwnxdjWe6d7Cc3PBEtzwxM3MmAvMgQ6
Tz7oK+ZcjHmebP05sZvPx3TjYSroQBKxNrkzx3Rl579Lv72cE7x4IJsMKaazXz5MnPVQ3eMePP5X
3n7FkGKWy+1RcPwFbz4qYpKDUMvEmz5/yMZtpH7G8d2Xv4n8U+6L5us1MnKXHvk12LMrMjdjWuSv
fgDcVa1Vg8irepfBSUCbUesYHTaOd7EoorEyRmfPBt2y74Knvjvo5jGb7932uTMfPfWomtc8O7vt
e4Igy3esOxfrielf2/QM8F04T0G6428yDkYTZ0bxF4RgB7ybB3Ukhj5sMkqH4QT45yFSv3V2JKPd
QEJqnFNxnuQVyDMtAtvqEWfcKx+9geEE/oHJRyKrt1pe7fChwWZtZltMW1OLLuhBDQiP3qLwz7de
GKAojIOaHKPiSzJtsjFU2szcDHaUTJXg5v627XkMsR+UbzmDUi4Bz3+Z/Mcq+dfODxbcGvM9q/8t
DxgeU2PxvpnAU80/JooDBotJXVOG3WFxp7OX0Dra8qGut3P/yKZtxGQuX2JMA15w8ctjnp79CWHP
utHvRIGAB0cYd2+y6LTlvUvRbh7M4InFR8C8VuMyGB/7BVyAibLTiL/HuQKHAq0nC0q1TkWoiHF2
3ki0v4UeKmWEDOdpxlY3BbeIhiCUMZpLoo2W3GXaVEKnW/eSC/VaFNGXSOvvKUs3mmLHnNpfl0pz
7fe3FPffXSWZYXgsF1tyf2cC5FjSG+dRUR6Pun3r8wHdfWhAHAnBjHuutyZEhBztnNArX5GlXSXu
Jieks+7yB1NWoKhMQO1miAgWoDafSC1SFghVsoZ8b6PWXdBrYvhN6woREbxu14qcTWm3CNIDbBRs
Wf6gfLANi7IFdUBuPA4khTZ/tPamy8hH2yVjXBsPRmIntHKJI9Y8fPlOdeWBQj+4z5ggo1ffCV2f
laXXyWCt/194EreBCrCpWX1G2zlHgOt2UcSEQ/FFm+Hj4WaFLD7rbdMbx4wYFUa76mx4FeuoCujM
PNFbVeOuc7zpEY6rbUDsdxIGxt2EOj8T6NfRjvNmOOtAR3JLRPN6LONu22kORBnTQFWz/5ubndym
UM1KyRI3EQdvMmNwLO1axzkUCENhmbSjiWf4MvbWfW5EBDRmLfNqIU42RRTL0pxqkC6dvEwuBjYZ
Ln0Y+Wr1UxD5O6/wyClpSbL0GOr2db2QfcIPjcW7m6bPUuBnaRY2rlMUI9VGee+laCXLkCNk+byh
9B88wrkRLnFfDDVJ4/6Py7DcKADIOaDlagC4vO/xYUiALomWVzuwv165tGxjB3nZHSfuB+gVJJqI
u8nEBMPW/j6u7WnfNfZf43kFkU8/dp4tlI5KrHRvRIeZ6PNtNlSovhtG7CS2Aa6NG7ll0lkYb7YJ
tnNGh6AdeR+Z5aUemupi8gVnrQwuFnfX4FTfDmwbonzae7Yk7bEvueJtms6+TGEbCNC9KFlXUYcr
olbZtUAV1Da3GUNQZDnmjmxETk3TWkfoS1dTW9Y7Yo02U+ES6jUkW5aRHoKTZeq33OtkRDOHdwtj
2yrzr5JMGLRb40dkLMBP9lp8wRNGZdmLF0f4T2BYCgyL5K4VfvHo5XVNQma/C6r3bkZU6XogR+Pc
Lg6aPK6p98RDDFMgMORwTGJKnwgHMGT/U2vhFcvcBCF5xFWb6XuzmR7SRftg9AF606rZ2YIO3q9I
ec8ZeeN9YTcDkZ4oqDqSm6BN4OGMmLLHmCfWZrpT1mgmrAbIHb8x9UGkTlPuJU9azx9emxXb2Yt3
hrCtdQegEF+8lR38wle7SBNMlXsh6S5oOe+mkn9EtSM10WyBWgYGZ0/U7DLPz/uY6MhNFRj4ot3w
Nub4oIAZuahqEuO5b2ek9PNlZGq3yyqWyY4WH3YaPFF4BfdjOQBh6XCP5LFgjdGZTPjAnA3u0+QC
IJhL0FrSd13qKvfokolFDRKe4bAhzG/Le77VxkrEKXT+dPFWK/uZfBm8AWn20OeKXUaCjSDqL2aR
rDObFZOjErmNG0zoKVJyaWNaqQIbw6xBrEtJ+9QFd9U4dOvBhIeBHnfd+Iy7BnvWK2tUiI1l+dlY
Q3ZXlIRK2KLBPYPKH3J+uCKxBbFRTxZHwSjMIyIXuSkDXoOdc56JfVLTJjm9D8WFrVGaoKhXugGr
VgdbybgOqTQfg50VrBPYKOtKsSOL+nHVEsZBDGK8aXoHF4X/NGok8q03gclHWgVIuz/0U4GONplv
cURGlwCTvmWy8pLk6pVv2o6S7Y/JM8DV2WY82g9vwPctLAjlE8Crm5O0rI89TSVg/gQQZpwSXwYZ
PAe0Vc9pwGecJFPLAxQdMikGpkThXy0xcLUTW8kRCQLoKb2y6XwN3T1nORbiJB+gx/nPfg7TTQRY
sJhbcLgjUMzIlN7o2n1LuugUWOKeuZtwOaX9srr1g30FKXTRmOjaNFgP0pSA82tyRXlzlQaf1xr+
dwbbd2fr5FhaLL4EswnUQuFTm3OLmPIcy/44sfoEbPGacGavFCagUFmbsmMj4E3hSQ4Rw6QJbQsh
8rxlDfZGVmlZl16h+JNGouZvzzI+San4zM3vgTFSMimi6yE7kDLcbGQz/i3P6dBPNf+lhsLsPbQq
tg6xBVFAE+JSkUW38lzn7Ibc6m7WEx6dwYdXwG0bSJA4PlhHcJzcWTbi4DaxjF0zF28LdB7CMlpv
wxg3qSCaI+zl2o+X9RR6szliMu7MbEqRaLw40Kb90aHcdeRPDPcZgQ+U9IWdl+T2LZub7NwhxRzt
x2HOjn46fUellsS1MN/rg2WbmvnkLuShs4WaytGLWSidXJKIjlTvVHJ8FTmrAi7pV4uos8peMql4
4reNX+Ovo1es6t+8Z04bRpXaDu09G1xU3K3HRh7po6qD50m6+R4hu8sNSbZlvplat+MwZO3dZzX8
vuKsaoMtJMmlfgxTKlHtU4yqFzbXQ2c7gOeN7hp0sJEiaF/IbfXJZwXTWVhBFg4n6OdgYPvY3nqs
JyzamXU+IGB66ui4XHemz+X5srhkBspCv9kHPZ07SXTWusjBm87IXafkj4aMu/M+mNl+BhbvppDW
S+wa0ckcNh2+duniSnI7MsUqG28aS0lIki1+ufpsj7yPsuusO2cM3sRsrnqLw1RHBAFqhci6LPH8
ORP31ISH2uU5Diz7wzPm51LYkt64O02yvNXkfyRjj2Ykwo0rnj1fh1tg87xlbHUn9uCedr9D09+W
4GcPVWJk6EGvfZAdnQ4r0xDlHg8PdwKqXT6doIEbht5F5IqyFPNWmOBPhXjD2t/DOEA0Hfopnq5C
vOQF8AK7bX7qdoHs9M05n9SwNikbE6GQGUE1K8n6SnNnl3nNwPAG+uyIYT9zb7ErQR1hh0Eue/Xn
BLcuY4aAOeu69ZNrnHvkbMXVrUU3vm7/R4s0uInNtVHm3xM2rnBIQKdHbGEGz/zVwr8afrqTJTWn
dCkObLVLOHcBukSfrU4utsHX0vfRd2tn3UmdYJ56CcTgrWr31U+Ag5Lz8ju5dXiYOjByrMcXPnOA
LyplNOqwBeFNEsmTSv0lBQ/Q/OgSDsAeJHEcPBh9RjCrL31yWKxT0beffacfs+SV2e5vFPb7WPQH
0t/2Dqoaz3gxawwzYzewPHZqfMf610n+/NRi8KVZKZV4tNNlauCTCqrd7JYr9YqEgm8Gn0Vi4XTM
ypJHNcEvngKflTn5WT2wrR4PD1gG46gFy9rUsGB7T1tMCQCaWRX10XQMKX9bTUNeSz4Ny2seRge1
ShJ2rw5x8EQQMLrBWLfvKPIgygwmvhPWAewgD/2SQpxBU5kqKIWusJgm+9/u8q8VA03AnNLaD/a6
nJSDiwZLrIfCbJ1n6ZMTMLlMcsPi/+zEKnfkw2z3aHYMQv7sFJVRxUWeJDT5rHtJvSFX155+wU5h
kQitmHAbOk5kJIFdN6S4hOaOah+8kmWRPO+zG7UgbNUtTg6DHEVpY6n3pjfbri9ZtePa3xjN8Otm
cLXDx24GxNIrdJhdr/eycO6dmaTwOu3W//8T5fLbzGVyDpLpzR1Kuqau5vK28M7nSA7GANw+iHG2
NsZtmP3PUHLP1kzF75jTzn7BVVFjzJ2G9oD8hS+s0z9kgItN0mu8Cp1DEmCjFkK+tAU2GmsqqL/O
WqC9C1vdrkyjeo0qSru4kiSWZtW1bsEEmbhzKk34oBIJ6TwSB5RIoWe4xH7mOaayskuuirYVHc5X
PtFuR3++4w7bxgJ4GNFNtmQ7LQYsWDWFOiq3HqFEFd6WHPBDK/R4tKsI63qPqrtRzDJ9ZBjxcILQ
jcWgGq7GzFdh7hQ42HlAmm4DIVG498qpB7przFuaz5mmYvgOGM+HEaqlmqMgEsj9YA4XOL90eAlU
7zFBTbatlydo2VM203GPCBaghqteu9R480ccNwUZTa2bPw1LsE2Q6feWM4o/NpoXLfkg7ekd0TQV
DntRAADnwTC+7XBRsLfqlBrRaxIxGxzDGuF0iZkf0g873kFsLbrPu6lHjBOEL3Yq3kWAQzwObQRx
Jlvi2na/nZBqChEGUqQOsOYYwD5hSLFqszDZeRgwRefch9AfGUCgrmw837+b0sWRI4u90c6w06or
Kcsrw5o/y5ZmlMwaZjrq6BV6540D0MJUm2sNJRqFOkpTD+UN+sYCEkAqsMVB/76aJTGc7CI67qKb
uSDSiBdDoCxJTgjcZ0MkfJSpjz0+jLYJJGDUXq6/6cvpvmp1ccyrmkOYs2JsTyAq4SvIGD/2FOX3
+FAIgG0ONl/iKWEC0aTgWUmn0pgonGjfz9nPaFERhwr7wVQc42z4LYitXPm1JE06fUqr7MWUjbVO
rTe0Vh9dXF271/yJqmSh1cDenyJkTS6JUwwrt4OLtNryCRCkw7sgxvpLxyjE39+8djWD28xey9YF
Np2kCwOaW4CZMny7r8Ip7mTjbqfEea3Qb82J+HEb5NOOLneFRGkxG9z4FZEDecwJXQ0fZsm0lfB3
sBGNGPZtp4gp0QiyjInKwiZ53RNkXuRU0z18WkbdgvWa5debUD6qAhrsYNonux271TFpoivtOvjT
MI7uQ8veulUi4QZjIwgttiLxFqMgxCzSw5hklPW5t02cNIPjbeCvTbw9pMNY+ZuvmZZ7kCVETZCl
9kLELv0aAuvNUKXeBktQYoPDcM6oOSz9qq3oxCVvhEgVepdlo93YHUJa0ETZtAjVHEYzuvCIdYAr
PBrtPu6RufmQ65s8kHszi+BYdSQ+BWCGF3EcXlKMPd2hVQhcBRSTjq5lKGOcOk53mUX7VCHrExah
B1RuDLfyn8TrmfnWp16Hv0NnfOVkLZmdwhIA/yTJ5qvpmVfgsbQMRYSlyETz5TSPdQ/qTMUY4zMc
Ve0IW1A4M9Gxcn7WGVU1EaUsoyJ/b/E9oVQWB0FQtjHCEk6p54o6/tJh9E43x58h7ugwuEc7ozzU
NuoYYRKQHKXcfcNCcym3oUnKyRTyswYUbSwg+NIz8hPe+JJ19WMi5vMixGvDkddAM5DoNDrE4qmu
yMwrCueYhPra+DzvtafzE0nZq9Kz2GK7LoKZcTTuigrZbZbGVBo+kEinQNRQmyN/TDKm6tTdczO+
+2TddcJ+npd4V09GLzgMsQ5wrddWozgSCjxsklQEV3YtlT0PFmUtyWQZgo8XmUcxmv7oHC9aA6xG
6WQOK3f5ST7etqQnzS/wxOGXtDKYSHnXbwb/UnecEV1tE+JgvLshV5BjfZJKhOu5vrfD5D4f9RdH
DI61FFMGs4M9bsg9grrvIOhPZeiGK7ftz3wWkRbvPkHgDsZhlqSQGLFPArrJl8EhJXyYjHRJYYYy
o30KK7mdlliNvHqd+uK5azGYxIaFddW8BZFB6+XxYrq02tb1eHUJM2Kuzeky8WWpyvYfhs96TQbm
N8rLa9PB7p0KLA6xJNpsllQ5icdkOxvcjeircN39VmV5toR3cFyBeKck9gVa37OH1mZxB7QrI7BR
z5GJMWQu3ebQvNuxnI+dxCZcDCAZwLpChTBixtDDc+dme6eqMRbWVOQ6XzyxI5ZsQh0cFNdrYQVf
vs2AyB/Di7D2UyyvKCn+CL7wNtMAr95tyQm00WFHZJvcOQxOREiLG/gjdKbqVePZv87jt+uF7OwM
RsPpEhwyspntu+iW2DHGpiqfGTAz6u7Mkfxm4sSAnqRMZfrwzF0F9iJ3oXMYyLfqSk6rQvsf0dRR
icUwbzPD24Ybi6RgxIOUEhUxKtYEDHUAhcVEmNSNBLqAnXz3lrLvZGd+DX3SICdbjIKM3mvlvJlh
+MxU64HQ4Ps8trmvOWMYMq87MEqjxbXk6Pqv6eWK6fO/1skJiOCEN9l4Zw2srqWHRK2N0uOTJoRh
t30cCsL6MODEd8rrD1OFTKhtWY+YijOYCnWZIa4APECa9MBOBih+VoYIIA+SBEVwG94CupksS54i
YQ/HJlvYN/1qdqYvkRQ3hzmRZzsHz0MuOON97VGjMzQ132Ssv1LDfVNxtIIfOKJ54gH0aqA+MZpq
8h365S2WgDPgR38axObiLR5PyI3WzFQ/M2QOLYKnDoujtFNiZ2ufUprKZdZhsQ48jmGjUi+DmJ8c
QgRooEFSq+Wus3YUcj1Mk9jeFmhyWoc4hIbYAVD4x6BL/kkaf6SsJgFTA9spX0lv4xEW1udIXPMg
zUk5i39Hmb66rfrzAp5Buva2wNBflK9ae1jNqb5lD3hGd3Ah6swnS2P5C2km8CuKZSeK94/tPqRR
U2HgcOTOrLJ841fWFT8sngR0YcUM8wDvViIJcooH65jwSW9HBU4ywqLoJQurkGTFKcb81jnwNBeN
DGluf+OM0wzxgz/DZjcCZG2Vb5Rbck2XwbMnN9L4G3P9poL8UpAsL3v5DIo4ebQGYk+EC9+1nECi
ps18saKAeU+4TN/hz0bHeeKKAizrr+s8eLfH/D1IEJJOASPABbSXhymUzKi51QQ6ZS7wD9zOHL/C
b/FVUGEmCZKPeUw+Ab5bgf43z1mDzp99DMmwC4UMVI1F2PNTz0NJxsh7snxuvheQ6QIZ0TrmbdG9
WuxnnBIqeN+ViFgrkn9q5kgbu0mntV+xPylsap7Kgene6LJZXuDXNKn3llAPXF8hmx+cFsRcN7vU
BaltzTMb4vTDqRkKup577ssKjYUI5Toy972G3Jn7ZfhYt157RxUu96WFXitNcNMXyJLRTyK8Jpcs
3vcEjPFR8v0MrNo6tAUjygmFNexN9pNq8gBd2ljokb/CQSKReKJUFcWdkcKoysbJQtp67BH8MrRE
u5xgVWRwylvbrHsPVHjZS/8uqLqGjVnKjR5v65Ltst/7EOwkO2Er51+3bCgVpJGMBkyPmohctPGG
ucUgOUaZhh41/VQIPoty+pJLNtcgQPvN6oVn5aeflIGSN5PrjDVpTnjgPqmmaylxX+oRhZqfwZwr
bJcJSMUEcl97/A52WUQbNEJz8zt4xtEBuGqGLE9MF6h3ArRGFN50dCEpuTLttkHe3QKVZ5vMZoFQ
CALkZ76gTVR+wCi4lWUPpkozJ+BdqUREAavDxUt39ogoYMKGNSpvQLk0EvfzzL5hlRPqGzre3u8t
gJQewELtXKw2U1vbZTkqgL5n3KErM8NfZzwOjWVuK48IHkWFqZrmDRE/QTTdVaQ4Gep5zwj5I3MV
uDD8Zu5YwYMzWYmaxU8QDEfLKQRFJRvxftaPLS3CkNI6dmIk188FAZXBVIGUgRkkXhMyV68SoTFQ
dnLZLPckcz/bWr3XITMwUwC2CyZFBrBZH5t+PGgFChi+a7Ee//IwdleI+gMKOhPTFitG8SqquXto
ycTGKjruWkvsGcydxdS1q4YZIrZ78gGJLFvZAmi3hemcJ9HcSHe4uL4FpStAD+xO5taK5+5o5Ugn
S1ZbW28RbRQat8hsM7dwkoadnkeSOchhF+HXAsC0shZeEyaotidptPFL8i1VbTDhHsW6YX18b3aM
dkpUCXV9bCcSM7OxX9pbns4c3UecDNQPTk5Y9QAJwydqKq9LphBQsyyTJcroPmaGhUneJgM8jIxr
XvCYVhSRmev1WGTT56YM7GfVjXdOSP6oSlFKMwslLMdF8UtwF4mkdDPs9wp4ScpVmypPi7XVBOlm
yPAsDIBchCX7s4PjfIrPw+TIvSNJWXQYMjJLUsbeJKaYWtdHtdk54jkxq70HBW3Aqn6MpuLN7PL+
kKnypALAM5ZwSOoxLaIqRmNDgAZhIxNrrbAWn0zy/tocaqGnqi8R+WCk6uDVAzrDRIA3O23Iwu34
KsTjBLNUupDa4x9tg3eJDPXduwbh1+g6qwEjDRKDyQ0A1ut42jjJvB9ohAlrksOqwIAQ+wYKanij
1mL0ycDcIvrG8sFRvUbSLAjIy2x5oyP/VyXzCKYTffpcs+XJB6JlP9uRe0LebERwxG0xY6NB9Mb5
ljpA6yLnc0xO48Q1aUXDExxf1gPhk25tGK6+gYOsDwFb9ew155sz1S6xUPUbAcxqhSrvUtrZ8yDI
kjEi81+rqmdyq5hS8IZxZTOPZUcbMHGAPAQs2E+XJXewvD1z9RU70yVqka53dnGZRvvFmeae8Rcs
mkGZr9rJDhTw7K17HJU1ymJ+bBI80JlD2Ec3QkAKrq75udb+S9O/CzItlZpPJJPIO0Z3MC0AnGmP
6W7nzv0+Z9kaOUR4Ngr7SQUxUprTkUlTyJae3GCmi3SjZPFoRZJIyFRsMdSNEgjFPCIZrnb9DE9P
3nVs26yg58YkcpusXD1OuxJAWoJ8m9xnPhCAMA0GiWw4tDyUM0hGM/+IWB4F2W/oN4dCJ481R3H7
l/rc365m1tGzm2rEUfa6Y/CWwZVqynXKsnxH1dZSJqHYKMXGSJ3nOM7/BXn4zhYQ7kfPbtdH6xRs
Qxr63pvZlzElQx4W8iPUQ0CEXumffSE5P7HUWXKj0Gk21KljcZrL17HCC2nAnG7K13ZQNiplOKo+
0SQW0dGBR2wJa/LOKv9leHdKaiCnG9Arjg8JzP0cuZKJ8ihkDpMCaC0k/+mBI07qOyf/bOJzpnsG
dJhZMcBoanZyWtcxlh8y9ZjbfpudtSeyPuIBRwY0a4jQcWSu5HIw1R6zSxRA/P5zOa0ZttwZoPiX
WaAF+bylqRtoTRs66zC2V5hYrU3MqDj3fVADLISreF8QawuTl1G50rSVjK3YQbH7homKktAeIEVS
F9pfJMSselaBBg00Zqd1XZorG61Lnq6cmi1RNUffncMYuPB34zzruyljlEdOQ7+ipjkPCbavlMRy
KkBYkxEhsogVMlE75Dc5AMjE4rnfNb7Ppa32tbhVmGTb3sXiEW8rQskywHappkGv0sclkd1HKDsa
NE9edtT45DjbTjQsHZ9x+BAiP+iLT8O9OkxHsyUz1csJJoq559BJGzhGzN+wMOAde/W712mL8qX0
t8oqsYvC8wx6k/46QCXjh+lmyVVdwv0Url8DcMskEOnCA04YYAINyOnss37CNVOcmD3jrK5PnvMP
AVrueIpUWLSRIUdbQhCJ1eKH91OiqXHzLkc2PgegD8gkp/ZmVt2HDDgWU8d9kp11KxMfar5JZwTc
pJLSWEUWo9Wsitl1i+xV29ZWiWLdFd1LZ9DDWBNYQDtYlPM7R4KaxEZYk4/rr6ukdF4lYWiyaaMP
u8QkqjRIBJa54tLmyHbGrJ9Ps4NSuFdKo1qyu2NOhii4F3g8pH3TQvpcw70lPsNE91erBzTTDvQ4
4zuXjaGnVzUn4fP/f0EZPt33VHKBK16zbIweDXfARvMfdWe23Dh2bdtfcdTzhc/GRn/j2A8kwb5T
37wgJKUSfd/j6++Ayve4MivCaT+eiiwGJYoE0e+91pxjIu2/+DY4yy4djnRJysOkQmOyMi875j29
rtHu4ivdY2dRW77Y2EplEDsAhWOycC/b0aNeVP2t0tjaqtNGa+d3HUmeg3EOjcJGjVQUBDywFyjG
JPuiQPvDibLH/TO+Opa02bVav7f8Nn+Yf09YRa8hxjW92S8cxN+8cRJHuv3dziLmU4vs/Fmvg1ul
1vSbvEmxuPHXX7+eYtMk6aS03bBr6X41RcnEMwq2qYGgvKZ88DCjUuosJR9Sa629LzhDNHOKn009
J2+ptM56pYxr+t35UzBlt5pq2Ve6XeVDD8/z69dUbKjzF7h+stoql5oM7Jevun40eNm2zzHoDhYD
9HpAII8p3IGvOo/HxsxwmVfDs+oUuS5QN93lOXzxWrMajnw3GAL9mxwKirV2Y9+GDiKTbKDC1tSh
f7EagOp9q1UL4fTVsZmQ+1SExT2EfWwsbZwYd1aD4sCs1de+1qMz5TZCCvTR/JTU6JqrcAxxY8eV
c4nq6mpIEGks+akKgV0Lz26ODX6tKumZqPnV+BwW00dhBOWV6l93W6bjxeGOq1u0pyd/U8MFgdw1
asdJsWGNqe1tQv7VylaM56JE8JtmWOOmooo3toZeR0O9wERIqQ/QZRYhCIrtiKj8TiEr0YJHFqhF
vqtlM3DswD3K46bYRKZ/Nzc4tpYeOKcxaF8srakPJdZWeEzDHkhbYPi80kjl3HIljykunsY4aYi3
HPZjnUhUUSEOoVR5Taaen0zuGbDBUM/4yaVy4MtVLVEsLfCES5wCKq8Z/5KsAPD76yG1kAhNcWpv
mPueTMEhLzzZH8yom9b+ZIPG5wi6Drr88IG1vQ1I/oAE6mctIriQKipNOsvTziEeq4GzlXpU3bmm
VyQcJ1I/5kWBDMQUa1sQVJhU5cvgkRkgB6joEwzQkXtVkAPmrcKBMAAh4Zf00xoQBjxjtX831Y2e
MTpcTKG1nmhxu0I3m03fsTsHywGfFm2CsccMFTZvethy+tvxeAhMGMjwUaLlBNVNLMyiqncanDdr
brYHlLAmPz87Kjp1htrAcBQoARW98rWqz4ndkqEqNaNt4QSIhNoutFCyoXPthYpAZpKVy7j8tukz
/zSYYLHthCFwWo177hrm3ooBsAVWM76g8sMvV4SQv2vpgBib3kQjq/uswIRUNwB/TTuh5CjksqdW
fRxH7uN535QHDW6knXoTw0LBVEUqCMRysBXcz3blIJlwjerBgrOGN+ri8LyzJQI7M4a3RHJTk1v2
HohE9kRxjFFA3Ly0YOgR6FKPBuqpVMHt2MJ+qlsrdwP6lrSERbOMhAq5HJlvMaTqndQQDvocDx9C
ZpfEiFbKiFxaN5T+FEFboQ2LWLselYFyVomIhknOmo+N9qW+1grTPDK9x4SrSMst2R27RA93jd3X
z1KDvSEwWRhcIWAIGcnJngE15mxth12QWcyn/a5hfGKE5ZaiCjITTUQbc4zsbTnodGs7URXnMQCf
pAI5A/dR0dn9esBNARFqylDevdKvQdhPb/qCBYpbajJCGGsSJFvzQ93QUVcmlOUoX+y9NgK0JsTv
lCdIOsO2O9AzYx5ZRBXBjp046SK8aYte30ZWG59gfTaLoKzy9dePuhLHp8WkQ4TSOEkWE8DJWadJ
waKhOphZkthCpb7HQlhebQPbn2on+Mc4Wq+Wrl6J6sa/ZDXVoZkfRJlAghJyG5apsbdt1dshQYm+
QQrAylUl461Ec7Dpa+1bI4yPuErLg+OYDUYSR5Cyk8WMSepdwEh2BYyouSfkvd/Iomlo8kHp1nPT
P5koFRa1qagXR2rwphLCUFonGs/pIMFc2Ot6MOzPzEM0GstRcSsHCqrfeCRXTdq0lo+omUKK4B+S
aWSv1ObBlGl+7lvms86gMdbucXEB3DCODWzMsGKy06ro5OIhoz7l1IQQm+LB6WdpoAlFOmeiva/M
sHXDIMe8oyBHzBTEgApwvrZyDrnh648FeU5dxhGYeSN0mAifxuRR3Qok8Kq2xxmbV8ia/FrctN6s
GSHsVijr3EypMBmRijaOdKhAjQ8NTqhDXDrrNvP6+bK2yIRl0rHW44OvdPFBdAmfmzLtkch9HgeD
mJ0pVfMth9N7AwvmPEiqq2adgtiPufHZek74vNPu4txu75xCLa6eaTMRDBjHx/6eSUBwMBMaTfnG
L2pxLpiW3aVFxlsJr0K1OC7s3pKHRnrDwVZIkmsgen090EIgVYVqrU05/uhTiy2AZOyhcQK4JuVL
fZZD4900rXow9Ki7m6FHbaC1KLw0b9tEh5aL7KmgVkJ/sMvu7JI0kyzsr1xwDxPmyZOqlxK3HZUc
crkSxzQPk6eAk5ofWB90KkE2roiX1rgJRUzluMjIVajRfMtLoR3T+aEJo4cRX9KmFYHXwpfmd1+v
Rn0KsCvybpjlZbPD9Z6CG9B+aADnr4ev3389a+T0OraMvn/6/dePmphDiGRLwLZTeTR+yzIi6ZGh
fRqP9rmGQIu7NdrmUnWHru9gDXMFyDMmNCTvSiwoEgWFx+lj28V1Mn0s/ZMXnIdMQY4+xWri2smc
oFCL4KzCHTx/PWMDOAe1rsH/cPGIGIIdKs0Re/rCBvX0EFVfRT9q3ekKFLugOyuCkplRz2fPF9xp
fqCtPK1tH49E2GXtKaEeW/oMe6q2gqCaRc5lilvnkhkopiPH4hopy3sdF9vW754qU+33ShX3e+rm
AuRTYrx0wmYU2DoeTI/IOlmJ92yqbOe+EA24ieAG1RhD4XkPfj1r5h+/nlWSUg7dGlCFrGcx2yHz
1t8JWUygqnlI4hjf8IRfL0R/4Rtxyec04vL1ADIUj22tH0YhdprvFVuMowaQf7/ZQxosEkM7VvND
VFbVRkhaW4aRfXcifdjVRhGBzJHf9ahoDv98KHC5bu1IJcW5sjsxM06R2kEfIPiEyxrTGNrIbe18
OKImx4IbCjbR70Poy0eLAhk3gbm/6JBW62B2DQr8G0Ftt0hyHDxCaqk8hBO2yzAAdJz21d2ssGmZ
yA6K1x66URinrwfaK6GrTyVUlclP3+EVm4QltHSxJYTDjCBd7ksrVCUjZrKRagcyiXwym+8Jc66q
xhBk2l62tlBN7FHB2Eeat3s7Zf4rq/xSVN05wkzAOc3VNB7wPY39SJHGuKAyhsemoK7Qk8C7G1Fx
LmVDdUBLGI8LxUjm08e+j52MVhApiJA73krqq7e+CYoo1WuQRC23NGAbSk5IyISr9Uy9hFAvYUA8
VbTnqRvtQ5UkDgp4Zmo4LMGfeSapa5ZfPEVCKzhvGOdUEAxTJAhr2vb7xoZvP2AJV5hkrdQM2q8F
wmtFRBBTRc1Wd+IsnJy8Xj0W932MwqOj0OSNryVqmCW+jvBsgsg4hJW45Y1PUWePOzlC0vdo5KBI
cRMrhfxUU5aqILW6HsxMN6uP9EYJ7Q4oehQwK9PQBKRoCRwXgXpLpWSlFta3yCmZ03SOdh1icpu8
uE4I3fANwvg0qi2B5txEOVEP6VAxrRLaidonGUDzQQHZJ6MD6mMi7dhlnio/9IiCUk8PN+oGb6sN
pTxliX0XhXfhpzfpiutkzbAG0xQ+Cr6Gm02CdG7y0tyiiRyuHAY6Jm+fG9+EY8+pebPpLQvu/Vg+
d0ZGdzuR97kNfSogGnU/zLHBpsz3TYu5KJXiYoXM2vSMHBFGdcEmipkypBMG3JGWmkTC4nZ1CdDD
JiMycvTqZDsIsuvQFpCzWibDaXcvJC56UZGXCEAywwJGOSTQTfXspYk8lxJR3uR562i+JEmKdg6K
cEStGIPwEMFektlrEmgBTjHHXnVmO5zQouSMSdGTTsEWd4Bw+0ApdgMIICXU5sCEZnxOFLFWlFK9
871upkPlTFRwJJ8RFt6AxEy3udpChmn98L7vLJQYZbjtPZtyd5c06161wgdNfRFmJ++yKo8ewAAf
SqjDi6Ih5RpB53gfjDpSdL//PmlQ+1GtyT2dOCQ2Dvh+9jyjvNZrN04bjCstgW3mODm1izDQ7idm
0wCbaAsVvZD3aYBKNCspVRs5/XXle1+c9EDWlyZR8M4l88WE0dkmDEV0a/c5hctAJNhEoMSgcB/2
QdgOG2RYEdUAx3+UHuwHIM/+uu6ty0B74xbaxYunKt2HFPOklvm6MZcLJk8+OXVLOZRxoNsoibHu
0OCAjScm1SmUHNd+R7pLN3wSINr9fm/9uoUWCna6vsd7m9hmfqmzuCYhwVPcrx/TMSku6ZMKEtD1
icZj5KdStVSuZEtkoBwM/zkjbciePLygrbmp9bTeFTY2brxXBBQwAmGCAcNQ+nZ0FvMDmpBxrVZM
9bAwAt3VoXNUdB9vo1QxbnPrxkbmRu17wJGhl3RKZCm3TkpCIYRIRCioIRGU1fmNqKbHpFf6e65b
n2IAA9IZgb/NhObfWcpiImyaM1/PPp3iwdLwdfV6o+3jQWHgNw86h5lD6SwmBX4XRGnl6uU+KskB
96QVqE9p7tHRzZqrVcKOyjOhbJUcZUqlCfTAKRpOtSnUTeeNN9HYWkfbfg58pMtyJPvHqmMyTs2B
CBUmxNQFyfHRxvcy6t/QIVp3U5euHViva9XSvXVSB/ETl/QDWYbG+1ARJmIZgClGuiXoWEqEX0gD
n3LTSnFRE1Ds99l46yv1Dul4tgqZQm4qcgbvgwoll9/39RpHM1fnqcZq1Q/Mz8LFmy2AP+owmM+U
eOm1hhYhnEGII0ntxLYxDYx1IdGvUEHRIWDPsyGfKnWPvRhkw9JqxfgMpigcteqYRUENYg7BZRlF
aFhCmLZAcSUAE+l8iLrRd3Y11K6V2KWr+OBIZmD9yUnx/6ThK1ljG0cHhoANiDk6bPFQj04IZ8ml
HuSwMvLHHMke3BAiHMq6hiBka71rKZ2z9U1mHdOIX2sw44rzHNqSzhOKcfrzt7ov0w8EoAVlopBS
v5NfBcfAzrFnW2Fl3ooCuQL6zHobKIE8DSnUfdMP9AuaEbkyDB2hShM9MPVVgMXp5UnJOdtlZRB4
VOfBsXeijyyloT8U4HCp/IIRqpmQWnZyxwbOz5Zel+5vf/mvv//3f30M/9f/zK9MEnEh1H//b37+
YNtXoR80P/349/s85d/Xe/7nb358x99P4UeV1/n35l/+1eYzP7+ln/XPfzR/m//5ZJb+j2+3emve
fvjBzSh+jDftZzXeftZt0nx9C9Zj/st/98W/fH59yv1YfP7ttw8SCpr50/wwz377x0u7b3/7zXa+
ttPvm2n++H+8Nn//v/22Cd6yt5///POtbv72m/pXlampJgT1ZN2mUCd/+0v/Ob+iaH+VprBsx7ZU
qRq2FNpvf8lyAlF4F2+zdNsU/GeqQjN4V52380v6Xy3N0RzHEY5jaaquG7/9/9X+Yff9c3f+JWvT
K/6/puaD7d/+Uvy+l+fVsjShC6yepA/YuqkbfBFe/3i7pYw2//X/kRIZaRTdiz24Xi4TCwLI1+WJ
Zt/Suwue2pW3aJYTQcVXb/mHLfSPb/LDklm7Py/ZcVQd9oVjG47x45KVzg5TOdz1S0KbH4EZbJBf
kxm4oJ+zQiv+q8XNH/enFf3D4swfF+coUYmW646MeO/G25BVuc03ikvs2QdtINoNq3D9y2X+ahWt
H5fpoa6rh+mudpFzMa3r7giDW5Yruc4jhoJL3Gi7X2zUeXf9q7Wcd/cfdmfp673uizt90+2yu2EB
fuUGh9ty3Oq3v1iS/oslcYL8cUkR2lhvHL7WbXxQ1/oyWc1HjU+k0CZzsw3Dzl8s8cetyT1B1Q1N
WqoK89rUiCn5cYkUf2jyG6/z1mw3oUtS7So+4kpxi43nDpd/vbQfD5evhZkGpSfVdiydU+On82Iq
Bs0cq7exve3jb9kAvMQ4/edLsE1T1yR50VLXf9qAyByEPnlv9BJE+VAIfMPf/vUC1B930e/rYNtA
x6XF58v5GvbHXWSNiDm05g0p3DMRSUvwl1cSW26sPYKoNdqfwy+WN59C/zz4/rE8LkqGaap4Ms2f
tpnVGF5bN2+1W+yEy3j4pgRosSIodkn0G7nxT8EN2vpfnNiWmFfjx8Uaqq3ptqEKqUkUFj+uZufY
QZEm7+Dd2n2HZfDRGGi21bXmH8ymmwcGTgASR8uZ1HF9Ng9Oi89qKOrwKmNzeDUiI3tLIkXfdX4f
vNl2ab0xwhS3RodjseFGtwoLSoI5egHcuYBeHVoGL9MEnhnZsGOtGkiOJ6S7iMcGuEgfiGTkpQtr
eJDIPOQmEqKv9iWFI3+V543pjrmZ3SS+6YRu63dSoUatG9TNHDxvajiIN5puNeUlvN2Q9+w8ppVn
6gxCz1UyZ9rmjROcMqkXNDX1pDu0Rp+++ZhNPyiCE7ypyQQYVybkN6TElEIG4pPCZ6bpxUqjUiU3
5tCQp6lPBTNaL+kugx4lsGvwqZr9HNCAH67xH+fpsWGVzw2uPqE57YHgE3IUrKJ2FYZTIBrq/snT
WrzICf0gwDUW727SyblmYiqJZ8Tajoq39mhWRlPQZasShUl4SO3qSyhvK97Gs1EXr7FaiP5a9Iy8
4K71eb1WS9P6Ho4JKEXbDNI990k4SJWPR2elirZWtn4QUESieWor28ys9ZeI0jztjnoKt1XdyEda
/Lq/TIDeUYlKsoqRlqCauVCnPCOdWeXDV9KnBDmgkpyduZ7xaZZj8BqWMyRQSbQRVU4C4rHxK5Jl
PFCVpqOOS9q8iFT0SbnFC5Cug5TYDa/QMoqPCiMB3BwNSOfRSW51vP/rLsjFcaqVYgZ9t9GmtitS
pRjrOi/YmcRWU+Nj5AybFK3HUuGusRpVMW2cxkzO2KDatdGJOaAhbbFQRsGuiBXqg0HTPI0IGN/B
vjYvFijBB1Rb/U3UDkgeUjyptMp7Lf7IbXQufuKUz57lwyeOBCraLlIoeTpdnSF9rZ0j8Stwl7kk
ojiNZbMRM1u+NLvwvi29koutihcxc5Tq5E9h6I5GiHZZN+XBFKZ2X8nJee8bQEtqNuIm6tquxNbP
zJy2+MeIOvqOg4NGe52pfb8SjldtFNqqex+6LGnERsduITvD+ShytTuLxuyOeqR7Ylm2U36PM4JK
CTXDlZ/CvjTUtnksrNKBaUBxwnY9RaKd0HtSr0a/4JThxFHB4uAXLywFoZfuMI0mNO1j0obipZ2M
FBaf7G492cTbPCCMpDGK4jgfY4dWtNOhpEiEqYuUQKyNIS7QVH9Fvls9O71Z3SmeqiGUoGe6ELnV
3jZBHjxNMeOLJJqAJam1uq6GfoInpEuutJ5C+pNayTst6Tqqg36+i8HjojKRPSSDDkVNX6eM65lN
4AfFhb6v7YmVUWv71Mocg3VISFwU1cY5ycceGHz3AK/LR4na4Ea5QaRXvcNWDA5OOATv9FXqg5+R
p4QkB/6qIGyyNEIV26M27UbFjiArgIyqYZmuKnOm/peJTYfIrI70z/WbxB7Ta4fLYFV7GWHX4DlO
mWHiK2UGMVzLWlZvutYR9uKrFRUjtXfo03jFh1WAoiNaJp8TpJ3AfxkbrbDBvWPEkHZXFKtm0q2A
jkqMwii1cVy3GZnXNHs2rd3AjiqUpHHrpNRQMgUJbdVWri3RKbvclymRclwtgdAr66jpiXCNoBXC
R0Kc5ePZ8JubuhuoBCG73Xq0jOB/OUXjeigPvsEeAS5VA83f2+pUEc4YEMwaBBEalCqx4MUjmb8z
Y6a5SKNluyvhDJ56VA93kxJgWFWn4iFWQKMskInahzDO5asXZUSYDLG1hpHArh/oIW97XbEBPkHJ
wCah1ovBNqyXEHYGlmUHl2MwDuO2wCKyY95O6N4kS7IkdS7PFaaD0MPNQDmvk+V0sbzWpicqjbeg
t9H9hiE6dUIiatQIdqYjU8FO0+2EPozvU542nzm17DdSB3QDxEGLnz8ksTcLWsRbaofmT4R5+ynw
ZnOr6vQnIyWHTsgyYebaQinowgDXgJiz7zgsH7w0m94TTwWX3LbWQWmoHrWjET/iBCT3jkwRGp3q
gAUxIuOSL7Wquth7xmtoExM8WvcJ8lo3lZQilkmr5vkuG5TuYqN5PZYG+2CsazIiVLqb57Seuy5O
LB1jE/bSuMayzntq2xFu5ImaExLwNKZzT32gvDOVCjdQ7Bvj4xhF+kNccDVgNbP3So+RQgjPJ0BM
D8gHNZGv7xEE2N97ykl7OuHZd+ZLRITpfdISIurU3z1Li+K7MLD67/SbnAtWcIlBwhChG+htfHTK
DMh3KDCG0WdECDc6Af3ivn1Mx8h7N9q+AzVm+tErcAjarHmj7opGt9cabZkL5gwy4/BXbXQjyq9F
PkN2tSwLj3lkjWvE2gM4RJwO4EuDVL7X8WS+KLntPEwGxIQxDcS6J8pv6bceQES0p+FOeG26jqSe
bew+k/F+0pA1WYn0tuDTtQXGhv7sFbDyFvmkjZcS5cZeN8fmqmhGuu+BZjQLsoGab9goYLqg39F3
4QwjhZxdcOtQxwylnOxLcQT754yPjTYJqvIDcdFTx6mX8jpC9MkDl6sVjmcsu7JTCBoH8oBeMjKa
MD15SqwRdq+OIBEYBeG+1mNJq43il+trDfC/1ij9qywy65YhLBXADlHY81gKWo/h2KMKFoqDliId
RxBxxNgSYNKX7kjVmJXoipNBMFDkMkIoP7RM47IDuiGZt2MbUUhOKsw51A7CTU357jpaabQGmw7n
uxq1tl9ZYAUuU69hQJF6T3RDCk8ORnGiH5I0q3w4d+a4gRZHaE3U4QvE499gijIrHOiqVUkVJw2k
R+hbrYFhLA3udDnUGJucXtsN5hBuBV4CIiWrkoSOpnbMQ8zl482Mhua7RIM5LrrQkGTCWKVyCBlb
3wetNgtrHJ00pKAxaGM3IekUZiFGxPOqnb9PaC/pDTpOAWzWz4+xR1dkrFX/LJUvh3FlAZU0SqqU
hJ/hevORPyZLy28EHoIiRJoM9ycmtk6hXb8Iuqoii1PU4oXaU5Cyet0IcLrgDYt0GglczLmHrCyn
ppIZZxLDGlrlq1pP3V0x0KsCP57I+H3sqrI9jWncB7vckaG+j0zCdmRH1nUHpwKDaZs6HAN9YLk1
iFDwhz56DpJHXaWvuLjgzZ/5H6pnuZmmiW+NVKlbSqsM1kEnEntdjdYY4rnpyk/YwcrWjvPiITQM
b2dMAzgFOCNxPe2NSWLRm7QyOWjlMFi7IU4jhudpju6lDmhB0CeugfQWlQfeK+fuy8ScG96z7CeV
a+UYBxG7xpJkxiNJu1hK7wGFiBB30jevDmMVRHjAlch5dXRwfZPfj08O3+CIV4nZzmDHKVP8TM0N
XIiMjy6qpnOD8OnQbjXmA9OZ4YXhPA2iIJ0+UZUpvqiFMBh6GwP35qJW54xamRwSH+42PlfGOcjo
MDS1mqBQPEBsSYmRTVi2TtJcPlzKri9cOyT4FEO03oldGN6qzchdeiD5UprzjutsExZXJ2Yxrz2E
R8tJCdHFm5gQi2na6qOaF9EJ0AMN5iqctU2+Q5B63Z1AS0FAL0CYOvNJL+oeIBcI36dGU+uVLx3n
Y5A6GmdiA916AhJjC0LYsZ4QLmcwBidnqiWSYyRKoi4LGKYBirkqTh5sojChihGFmUa8ox0SxbXT
StuSejftTSqdmyxVAXS0hATKJCsRFASkugpldgDY9K3yId0r9m0LGQUuBLqaXMetqghKqJkD6b4y
cHIHju9mNNfRr4ZFv2Tk1L/brQmXHev+nB1jGTbWYzYfjZsMcCZjnXypC1gtD05awFXBytZP7Z2i
1rNPomphDmFzuI8Zap6pLBKb0zHzQXFVwhI2i+il0SMMPyN0fJHkwQmTLN4X5DXRTYdMYq8GTrL6
xTT8z9N+Q3WoGVoYnflP+2k+XJKigUbrW+36t+ZjfXLOc2HNXljf6cQ/ODvjV8v7c13mx+X9VHNq
0tE3zOZb+EhLQrrlSb2Nj2jmz9w/HyDr/mK+/+fCzI9L+7mooal+0zbfPDCgLeqA1mpcnB6LX2zD
XyxFFz/WFHxbSZPW+MBbxakN+zm/NffthgSmJQcLclPugc3m36hS/rmE8sPa6T9VKbMq1Dtz+iY2
I6xSzCYLEqgefETj0NoXPfMDyqPwQ6h4/b5Z/6PC/r9Xtb8Un9ldU31+Nqe34n9B6Z7S+h92/p9q
96c8e/vI/1i8/3rD79V766+6hhDFoUJuqrpQ53Pp9+o9r4i5BG9YNoN3nbvQ/xTvde2vFhUp3qUi
LbMZtPyzeM9LUqeAz23MEpbQ1P+keO/oP556lhS2NDRdUsaTDlhn+dNhaqF8ILeLuPFS3tTIglft
4cZYAcNeU29ZddsT9MQWAKR/Zy/FvnfRYG3CjXWZ4EdFNdjsxeGR+hN+4eVG2zAXA8n5PFSLfUtN
YwUc73ncGvvObfa9vzXMvWjJ1F3U58faJX1um24t10a9ekS/vyg0NzW3Mn0U4xauLo5FwCHwLhbp
qTNuwdZ2fDFmHetuZXNrIfZg4b8aq3Z50/ItbvBVu+iyNsHOdIMNKKpFfghutB7067E9UDloF4/Q
6I/ijOV0h+VnD3l6LfdM2jdyAyzi5aCsEj6EAeOTvq32iSvfydhy2+1jv1TutAVNZ5YA2Mi6wLHU
jh7+NZegBnHbvchTu2wXN96ydlU4QAtj8bi/eXx0FqfD/AMVn2Oyq91XsAELa1EdqyMK7T3Ddb47
1uXF8/r+3l+8D6vi2KxaF7MSv4wfSxjKZGvBeziIjUwg7AE1XzrOAgH0OguxVOEyX7yGi3u21SLa
NSsYNYthZX04C5R3S8tevFcvaApvmxWSwCM2zfPoMAt8UGV2G1Kc2uDtXbQ+A1kcOdpN+TFtcPRv
Z+XRKtaJFaWvizlm4R+Nm/CKCWxTb/EyXSa2KCMev3bLlUounLdXxl0EjhUxt8s8Y8E1jvI65tBd
tfGbJTUUCdA1OXCjJx/ijnShTei4T6Z01ZtOOdSu+TJs7+8V8g1W9YZS0hI15j7a4RhYAV/c4R7d
6AcpXSwHa/1TfUKSvI33xXpYmydShZtpD84x3K/1L3RF4M4gydUjniWDnjMPA0ykhAyMbYOjg4dq
2D09JJ5bD/Rx93h8yn3ClOyuf5irfa9dtLaNFfwW7koMlKDsOeU20GfdN8lFK7XfEHlrHWvhdt0T
rl4jOSOlWeAb3NhPxSk4ypN2Vx37TftA/Kry7rznk1hhiV12wAmWGk/EPj6T5HZBHI5B89T3rlhW
8L/h4iOa5tFe8ryC1jsg1N70R4vZL7WupRq4uoPkxZXqiew3DCF03trvRNYhWldhd5EYe9++zRXV
Y3MhH7jKdz1MeOT1wVZbefvgyoY9YrFqv3s3fOTqnZLb4no97vn+2GruypXCBQCFL076AL3UAlgN
Az5tGZKf9d18NU/pIdg4O89eJ+VScVEjrBUOL7rzoeIaH6Cn2W/qZgXCOViCJ8Ufe4NqdQ7K7lf4
CIdnjjk4U+GTekWnYbygoF7QyviI1nSdskW3abc67pYlcD17aXywYsBC1sG6XV/HLX6UpY8Clf1C
6hAVsJV/1i7eg7KOV/P5K7SH8Qkbc43u7Z3vBXk+WxbPSMc9a9k9ezfR1T8M3wA1lJ/KO7McL19K
gIgALRgVbjIfbyzZa/eSItJ2PGFGWa5Hd3S7cNHsptUF9PvhXVlQ00IOcYi+xWd8scAM3hBHL+JP
L2OTCIavL8l7qiyqrXy5+ifnDVBVRe72FbzNNXQowO06+TKNO7A8N9pJvtjHgpIGpCYwGB9ip04n
++IC39zYzyBvTumRjLhF8S6vO+12Yy3Vc/Adnf61W1Lpu9P253KHsJPCNyF5FON3BS7zRx2Ux4bc
+HoRbGPalJH79hZsYTw4O7G4C7b5dR+52vLJJWF0cR5XrnGDj/BDruQKLM83eeTZQqz05+ztReNS
jicrW4zrxm1X/Tp4a1cMcfgN3gl3cCFm0Kvpj2e5Vpdn/C6PdbDSL9OeVUDUuUx3hNqsEG9d8p3g
TwreSzVsaa6YeEGq5X9yU5Kzse9XfCH+PR2ZCgM9Q+uNH3Cnk0J2Ml9IPiVD7LthLHiafH+hZTh/
i3PzOMLSOSQbRDuPlgtrPe9QAy7qY3kke0ZykAfJovseyT3yJkZHSFqWZO8uSnq4rFO64+nR2RDA
QQORefOeCq13QYJNnVTdIPdpZ4qduYAwgKs8WU34hTk80b9jAyHa21hrrn81Ni/KSWUdHH0FJoGL
4YajcmVtVBftgfb2EC2i/d1y+13BX7miBH6w1w9gFxYkN3n2wngDybmruGtaJ/UMpXa8kpe9QoS2
KlfaZv4fk9WNVSyVV+6wfH1QPXLh32dvIN9qZ1PjYVnaz/Bozv0R6xwcQ7gaJ6d8BUWlfKNma2EX
AiFOjpB748Bz4eaVbMbw0vlbuDL85iXhK8+wOwiauJ8VODxbZ6ViYtPzvUn61NeY6T8aPv4bupD/
RYoPVajCtBwGfP+PszPZjlvJsuwPFWLB0GNY7g54w74nNcGSKAl9Z+jx9bWhl5GP9OdJr8gYxEQR
NAdgMJjde84+f+tj/hNdyZeKlP8/0QmHEsb+HzQn/3f+JX98j5Pvn3Qq/F/+2rma6r8c20VcQtuc
zq9qoSD5a+dqoCChfc6mVTfYPy570H/LTgzxL1d16OSpLhUEm73tf+9cdedfOohDZBou1WbL5O/9
+6fd/tWM/Usm9D/ITpYz6N89W1ulVaAJoemCgoIhGPDz+SqZW63u+gCgSOK8BXNj3VRDWqzzbvBq
oQG8KHY6To7EDNao+kK/oDYK6bx7CZ2UKowbvlRQDWAVjVgOs0Z7/nAr/+v3fhSnfG4p//vnucJx
6GI7qnt0DMOTV3cSMowHbuS2HVT3bhwypMyIms0M+LfWHKZg9oyM3urXI38+ADIyU85kK6+zPumG
0JbD/QcBB57SwKxapfXU8jcOKQpdd0OEtGK0/a8H4ib/4yE4wrQcKkqcVlSV/vnnsbIuxiRU27BP
ShfQk3DG9LXVocetsVsmm1FW3WEca3lZD3b9gvsHf2SAMTRDqjgY1ncnB6YC4KxLiYQKdThFvTxM
Rpn7NdDvnWjDH5jsIJDRLz+UaqZc4Jd0r8zOzSmKava0nwxXu2tVcornvm/uKPWVD4FK78qQFhSc
QkQEFLspwnEcwwPA2Skx/Li0qZaO6nQRI4zckYJmPXV0jH+T56E+UI6XfpPqTuSlQBFaonvBXaxo
7ye/RUySWW/K+AfOSxIV6aiPF1nSmTnRwaPY5E3JZqR1rKZYI9ybfg9tCt4xmyxyFmeCHmbXZhMZ
x+4dPoGGJMUGzM7ojOaLM8/WtgtaJK+zGN+VkLjDDjXt4k9G2ovoOtO2Az5/ALpoZTeqmpR80rO4
U8CV9hPmmtqGjlLgjpxtSZMlynwp5vChyBUD64zas7NwZ8UjuAZ9TR1Zr1SAnHWH3v4mQZMBwpVe
8b4XXfWtkQkF7lh3blDRxx6We6hPCFEux4SqXBOZkW+BCl8PxYhRZEx+OUHqcE4Qmd3THh7qlwzm
FF85h67JXlF0ojwMdP/fQrupXqSTpD+pmBVvc29bB9NsBt+aO7zYOkVRtlgafAy8pB3+wxwDSltb
KoFS6cGKW2pvmm7EvqZo9Ag6ja/xQJii11o10ISagPFLDYH1zrYJjDMIEn7t2kR7FAjep7l6G8EL
mnZL0by0TPdWhnlxiJDHP8wiecW3dVENdDC6IQjubM0Nsk0eRumbHDt1XIEId25pY6VIUeiFUvAf
zJoCnXoYJUAHZQCNNZn0i+qAtMhithb4uqPZUKFSjLaStmDuGtelqhHJQ3BlPrKDD92RdL05vrCT
8SVO8tdZi3tEHeFAaiuSBGNoJLntOVoI1KNrObT0pSVHYNVGN6IO7T5XuxdpEh5ZVlelnHZ6XL2M
BmoDGjiXc2LJbRKYI3OTe1fIoj8gTobyaoMpIp7bEtVaigIN3RjaF3babBqHRpjrOL/nqAOGOGHX
mtutU7u5J8pA9ycJ5WCgTmwOwdad2WPhYkl5owONoIPM3ei2GmOZgaxeib7xdBTLfqGoFPfzcJsD
dCLLGDJhFOkqBsLG8oWuz7+VTk+ehdNR0Q3Ku7KoHhKtuhoVsccFsM1Uwsv0aOactHTri22qZcFd
VmfEZpEH45K9UIu+WGPvcT0FzCCRE1NAVGMebWj6+KLjsJw1m6gxXgdDHf2qbB+XiLHWLL79Ad43
pv1SmO4hxQ6w1hRorIhPNlYWXJm2+ay14jldmEnkKUSq/N3EnAlLHSe0Mc7bmR9FPxxNRd5urZ5U
7on5EtK0xxR3ia3qNSxBdkMt9oyCYGcjJvFeXkSEiaFvXLeJ9YLe+WcZB7wM7mbsBxiwbvdcKfoN
aKvwoOQF/WunZkedx+TS2igfzLR5D7vkSTNTDosRdFx7MwDz2RipQBasvwIj+RnW8gbY4zZmUQ0B
3od5ctnmHLclhKVxvDIt+72cHXLAsNnS4hf1NnRNFhZLXuu2hk+hUZW1EOIl0NxHubB8Oj6ZegXV
FUbUGkAMz0Tt7pRWe6jKhOSyFiOJQQNRJ/gkIjGP+0BADt0Gv8BjvZGp+1vG8x1UxuuwmB4cE+tt
XWbfGnLQ3ajyul54wTCvEba8lD0EqhkYNgEGRBin83OviMsmTS/HtqTzkPAi6BM4qp7+p5s1z6Vp
bgCKXYTV3Oxqx7q04+lgocWDrNVta9lDdSIHKCtvW6e6TlSaziQFH3qNYHhgMVQGxm+zO+9dU8xA
ldKHIEg2WA7zlQ35oHCQ5kzR90AW4LMz+2C0xYOg17V2qcyY0vUitB6NnmFocQ5RO1+HRn9BDZBU
Zu2il8YNPCL11hoGgonD6R5DcHIR2C7ZEf28H8byeaLl6UbkorMQripeYe4eDZpMVexLOmgPdEvv
W0NeD4Z5VbfkLNNUN7uWnEjSrf14cMdrta6lF2QwnKpO32gVCBAXvVqdd4SVWcUiztI3bhT9MnIj
OWRNQGYcvDv+JPaFQeT63m2bd92QYu8acQtaSPo6ynSbbGFw337bZtOFhVQCXs+sGwCpkmfdpU1s
huMz3rsr+Jm/7bp51SflBq8sxwm8jm91OBuHcCgzieu6dw5j0/zKu3rrppTQoE7s0Ozc03+/KmLn
Mg0Lv5laUDHzS6RlJAGWJVUxfeIFJgDXIltTjfsfyCZMD6n9Ph6J622ybWc2B5U+16jXa0EEKvaK
+FviVPplqhU/4k5+G4WWeGlesOqqdXVB3TYGjlkTZolqaQ1pMroagUiv7TpG66FinNPSAjcDJ3Kh
xPxXOF2HQNQagnrZAG+jmjidyrpsegU2ekjTmb/2Uw5inxr9i04I70bJDE70mPFXOs5dz5Xjq9WZ
F2yRhGc5NTUMdzS8RBSHtKUo1Ev0L6by2JlISso0alborku0cdpOU4OHxqhg7ibYhm2oH33aDpel
MGAf1QR448ygBNmWE+DAiFKQFsHgiCT5oBkWwxyNkzZi82EtXw89pTc5tnRaIlIvpRFQ/5DiqqX7
6cdg18uVEQLdjhODNiQ0iGCsKSPKKj3EokARYwOQHF0UNKqMH3KTGNBAdLfTlG0Hx1rjaMi/9drw
CjIgf6V/333XKgl3uUgInlfQfbDiKLf54PiFtIJbDTz9s6FFb3WsY7svKZB1N2E/XJABEaGks2+N
vjuIHDuM7BoM+NlWBibIzNlRotU41fpNy4+7z2WE6g/swMZgicZnWPG5CbILjKvFplNC5yZqiuDd
GDUNdEJN9UDpAYQEphL9HtuxTWB0uP1dBFjkF3356kfa4obcdXE8QWmKQ0lz2+iNiaSMkHJ116Ta
W8gG2b1oAuhoe5SWmrPL8BYhybND4MNNjRTkdlZxJ76PYWiGpEmzqwWgo7nizcI7uWLbF1wnNrGp
YN400n6lEu/RkwXlhTomC1WEcIqHQnaZuak6KStCfuLwmeawM6y1SMtvsikv7RceUfNGrzzcSXum
fR3FtXlZ2gGy9Yngs34EadrUzbzRstF4V7Q284tSSQ+mrpYXaKuYRiVsdWreVRPuYYnot+wSlMu+
Sp2nOomde0x7xu2cgMO2qmHCO9b0zQ9Lid0rnFblGwYu1uvYHK5tlBOLvRlG4VznPn39+WaqQz7M
E7kwFZXsVD5MTpw8q3bS3LZCZ50lVdLYzC3g/BDj/UOoutWhB2jt6+M4/DbnUrlyzGBZ1PWnnPsA
G0Vr89usroaDNjNZ1DDpbya9Bn2lmoLGuWQ/oUqdzWybOP4QC3xwlmrkq8oy7LehdLJ38LWw/9Rh
2LWwSjaIhRK/SJZtxMxBBS+jeE1FQFpB0s4I8vJ+ybWs4lGHrt4EvqzqbGM33XynEn1D1KemXCjg
r6+aRu8uOtusHtwgqAiaJpvguubEYK9yLUzB1btTtXGKkCMrm/mnAX3YQ55FJVOyjCsSArvkrkHz
+1zgzt6w1wguEBFF8wZ+iEJah9RR4k3VZUZCN+sDoTTxOp0qLN1ZlpM1LxX3uR2j4laJTHk7Zy0Q
747cLBYjrQFRWA4mRjq2Etq0QnrG55hEj0ONHwXDbdG4j04q0CnAfztUcSZAV4SKs+XBLNF2hZpv
+K7ELFiOkl4UqV2RWFE59q2lSsKvJzX4FXSte6+ALXljm85ucF7grdAsWPPzcm8nk+BQkABBygE7
WqVu4SoPsX3pDpCmwdYpaal0jMjeqvfaqAxsLpSU5KWFEz4QQ5uYZu+HoUh/Tib1eT2q6HroHcrl
2ja2ptUD1uPLjXEPEGtI8z3NlGwtENZtWsVRLtM+qrZzPRcIt7GZa5wWqX7Dts2jSrtPCkPzcTaG
6xiiHU5ZZkNvYbwYA02/blCJrfsxGy6xYNJ6iQEKQiMktzBylA3WSGc791HmAcYLbo1QABfOqtd0
inqQADkbUnyQXhGPuZ/iDvAUpyi9WndozDZC8ZQcxQYC2moztOTIO+EU3rd1a6zmSC/3aOcyf8wt
voaDQ+B9GLuboWtZB7UgSTaGShh83UNgdeFvs6ipd0VCfG2j1dtmbghL05cNO2DFkZUnaGuMg0vY
QQQrwe0lkOZMdpAf5nhrsbx5VrZQ2omMWkNzL35jS+vvKTwIv6icCaZVlSBYtCg8JoNLrDSijiaR
Gb5dS3qmrY/71k2sDYxRvCsWhBnDwVtaBQRvQxswFNZoWhYCXcSFvaioWebagwkaz8fXm20w5mbb
MTSRsXCEYgLT3JjyJgCAkbn3yMkg2CMhZQ/TmVszqsY1DS59WzjqArvQ2UyIIqJRJQiecTqluzUc
pf021UH5MOZBbu8gtBWPmEs7itGoIN80OUZXTVUp7xzcTW9U5FRfZChrbrFK1j2BSZAxdrkRuhe6
hBq96hPd3rUGkCh0eYAkirquDnU8km1BTFP1OOhsejyRt11MidWJ641DfsrspYWp7zRWan/khWzW
0ZQGd3q2sH+bqAAAFxumxj4xpiGW1tO+6O2Z73ZS1a4XCiP75kLV2NVGHyHudxBPr6jHgMwu+G4/
OVEZPDWI5O9kMCV3KX4wukSR0G/UsKyu9TKcJmgUgb6VWtbeGhZEcz1Oq0uV93sVEH59zyYfhzVs
LrpmQRq9pC7xXlM/ELaVDupT3NWZnypEmBIHTdUDTahHaBhRLbOzb+eYSJ15Ci8G26AnaQfGxgBT
s+fL2N2H41Cvxg45j2eV2fDQcVFPJcsPHYvClZeA62svxxmK5Mcu4m1dWAv/XabXM/aIR3brzY8i
EP0bFuclHzeicTAZjZ9GZUllZMnGs8jHoXjABiHuwOS3af9IjhnHFxeK0I4oiexiymJnO6owhEsx
024zg3La2jpYFeG0ciesevAsPaDxVsfdoTMCPiNmH6nFmlpSeYcsSrlWlBg30axN95kNBDgKjHBY
zQUXqv4RnA5lhQgSgTjt0iRRWH5QNSIa7hLrgv2+uatlQXdtNmJrX4U60v6gCF4IykruIC2lWzUo
lWsqtNHgkZUy/U54rpChCzS8WA6U32HZDtshc9DIKqPzqmsK+bHQW7xEus4+HVvFrxO2y31ckaZi
ifo6KHL711BJ494yG4K0olozSCZurCt+HrFc/OxdrcVZvibOZniHQ5XcyN5Kb8fC7FsoNCETvbC6
Eto1FTpavVLIm8gI2Em6fUVrAeDmOkKlD4LIbunuSIjwnJXb8RYBP0zAkp0CT79A0m5N5F7pYdXc
kkHQVCup2+M6bgOWJ1cLWnLfZ0w4ik0aJu9Mti5qu33W23B6c+IOMGCt0DRBBaruBuwByWqanXCn
TUm+zoNEvltJMLqbQpfJi1aaKhFnEmYqAXX7scoIw8jbFslAT5TfqksMwETIG8Fh9SL9TqZB/H2J
bHi3xo6wI7ebtoNVVxsxRsiGogHSqLAC922QwaKtNEKKkOlAfrB0GvAgoxM+mm1N3wXOjwmZL2ut
35PZouwsetm+J2hNvxtZSuZqZkaSlIV+vjNBAN+My+5v3c1xv+/YMT13qo0MwpnabdoGMD4SU3Nv
LVIziJtuo0PvSu1mmbBkjw7h44D96DKBRU2kaNBTIuUYkn2nuhXD7izIpaymmqA02T64tfiBQzy/
MxZaDoSC+irNUvkIJlVukQVqh1KpUCiw1ZQxvXC4IVSKEAnGbU6wR2L/biw+JjN/p1xHpYnaUekl
/d5ixuU+Jf06S1X10jF4lxQjGGDMVgiOXUTlEDnxVKG9soIdFQLMJRXdUqr8fNONSj+Qct7e5l0w
oEJQKbRlHfUvLQBiCnaVg3kSkJPXR7XyrgXDcJ/mCodKJUs4jDhECg6tOyBZBPy94ykPPwwsHCSv
cJ4iViYnnpYVk6YdFo1DV4j3uHebVdtY0MqSUH3NEltcOEVDG7bkt/F1EYrfuYpyMTOR1nODzV1z
UPtlljTXFUHq7VqTk9zbaWDDf5lIr2hBlF/kzWQtukX1Na1jbWVBlt812aISx5a9D6xO/z32pIgP
sY35QG9yYraKuBjeIrdEOGalVXVbwt+4c/Ihv+p0aW+ovuJDUXo7kSuF7+j3KI1jE24DnJ0/5cmA
JFHSYW3b12aDvUZfKhCwbRI3qrKWF4Dxh5vJQupQAGSEITv3+yDVtEMGvJjHBz0EHSpi46iwHgkK
654osYHrVMIZuvDggqftqou0qMybVLPdezkWHKc1ooaoxc5zsLHGkbZqIqzWt5Va2Y+yA0wMqpEt
f1CK0me9t6/RVKuEq6LNDpCrEQ9ZCEKwNPrAbZbt5y4ft7Dzmhs34ywcj8viWeVWsC8xH1xZmQsr
BYyzPxE9s52aEbG5U3eDb4TxSNVaZO/kBKBgmYRLTtJg/ojxI7A4yfQxBZd/T5HFvGm7hOi4rJlu
cjcCkpz2g+fMEWlwgxQkkgURLWF8L1eyAZNAZlAgTOjOs+k3f7bn1Kg50ddaku9x3BW7ysn5bs7j
W8Zx3o8tDVHV2P5IZTNcSpOwwrYL4r1QHRDNqEeJlVTVq3xCfqh0XbEmBrq+DXWyNiI5Z+8y15Xb
KjFHKvn8UOslJIwHPEgSRBzH8wVySr0U6mlRIk+ttZT9b6MINN1dXaI8p5sCoAD6dFmD2GtV+w0g
Y70q4UEPK6EmJqoKzo4oiq2VyyK7m4h62019ZFwFuWveWjWxs0YDJ8TEJoZ0x1QfCI4gwAboHWEE
VqchD2oXILRVkLKo9Rr33mg7SqTtmGxbVoICfllvIKhigWELYfTts5qx4KA/jkc4JWY1bQCHwjSN
BEnguh1Xfq5oXIRsB7YQQL42TWfOJlQxovdU/oXVrKaLHxU6LienSV+QGWORmDVSGu1Uhe44zumm
0Mb6QZshhqxgYhk3bKwIjODE4AdkwrwMOUlNfJOjGTJ9TZNqPSaj+pIhaboSrHO3bmNkvxI1M+/S
SE9/B7rZUBls8uqbHBE/09Og6cJH10QgQ7/HoGQCYheoZOX9H50ZJdTcoliemP2hr0aoCYo9kvcz
Bp4VTjTU00kbfpmx0fyMC9X4JqoofIlMYo8zMcyPZ9p0Sye0/INh+GPQV80/TTpNs4RpmhaKw89N
utEiA1ybRO7R0XW/Ue6LnyoKVxiz4gFGbW7ATGtCOPF4FiFxUJsk+H7OD1//jD+i4aOfYbEg0VGm
YWzr+tHPUNyuJWclpC9JOM/G6VD7kSjqIL+OkvS6sCf3viRBZy0z8lnIOkw92cN+rfr8JgGrNhjk
drG5aYmdH7awUuKt7gpIpsu+4kYDurIZVaV5gLhoAfbLB4gj6gzemcij30ETtzdEEubU3CY6caJY
O2CXL52+hEal/bL6HE8MlFdvkLxYIJqKbRuy2cW52G6/vhH0x48fCG1wnecgLF13cKEvXdUPHdqw
Emz8oibxauKUN4MZgYzE9wMcc2DNKACCfKcyQEyhVsA8h2T4nDR1tG0KZX7XSKRSsFctp2R6g9BG
nWm8S6q83EbpQO7OrKAqVFrMXZE58+fQqprPlszKHzB1podQq3CuaOmkXJROzNkYSf+07U12y6tU
W9bipeH65GJPxOug18M6iSRym7Sctwn2yXVgZAnFXUN5NFw8apOuWUSTqVHiJXg9D0ZmF1cRBVev
H0kvMSuJ26CdFoFoW7yzeKl3Ki3Dg2EIyl7DAM2Ig/5gvHeUri6VduJkQggzrulen3/OAB0PedhU
hygYkiejNYFtTwG5ddQuuvEJQLWNdq+wH9PBqLdCH2EFdVnJV33U6CCOhn1ZuGm67SjE+Tgh8GVI
TBtLvy18cAkaerF0G2Yf1R7AYJmxYH0auVETJ6NhJ/jW+ZIapG+4c/aLJll1RW3f8bKa8ozGV9UE
NDUUP6bMmH1ljGYQjxpNaXhn5gX7IhCYwBY5QxDOpOuD7kcjzNFhKKwdBDFrnxDwxHaZ/Xeb9Gib
lljI3JwIhm5Aaq7qopBPRZCSMiWhKhsjJX3YfxPUp4X9baLEgvY73ElwmlgYh6R4a52y3XKe7n0x
q/KXrSX9a1nD9glNN6HdrBPJBGpqH7fkbRK8jYpLH7MHllNK+rWILq0so63sJDtavOM9UDDtttOn
wYMAHGxQVrwOFIspwGtavMr1PIJBVjvrUF1ir/LKfRgastEheqFjwtm8lW5hXScB/PM+chBoajqO
L7eI7V9lXFf300CLrVFGTHGaReKpUYrgV66r+d4QMTQ7DI8bYhf721oBYw05dqS97Ogjtsm+7e9k
yMwj72Sqdmpki58W5+FVymp9aTXwQCHiG4NnFqoDmVD0xAvlHWJFlzV4DU6FcJJpIORdlEX+HddT
vCO2rXnm/wpoWS2MbxXpzdsyFwQk6xTWb8Dj6Td8KW5d8k39bLJnym1TfJFW9O1wrvGJIjTgRlPy
GI095LN13VIHSWU0fNMi0mc8ndPva6TZwXNVI4idDQlRQS+MH1HKKuX2bnxGDbJYJz6tuki++S4K
Fn8DwY55tOoSytYrLn4rz6jLclfQ0SNLMS/lHWXnaCOUIbwNZt3hDILW9+uF7h/ikGVoV0eh84df
46Af+rjM5V0SJdQ5Ud7SClWNwac8kGK0b6g3CURuX492xKpA93I03LLqflhVdUdpEhERYw4R0dP9
1BsFWtWVsyFCZB2uy5sIa96Prwf9bJT5a0y+qsKiDmPqlrmYQD6MSUSzTbI5d7eWcj9mjR+b6Zkh
xD+/FoYuAPk4TMhFjnVkjqnyRCh2yxhQOHzxOO8UL13rhxDkDPugg3Juu7A8luMZ83G8oxkjckft
4dtrXuMNHlAWHyFI4DNrtplXPFn3X9/Bf6iVeGqYHFxL1XQ2Hce7gkAryDoC4wP76pW3Cvfe9F1P
yycs5buvRzr5rP4e6diQUwNf5jFmxNxn1aVBTSkK25evhxAn7h0eNVuoC7reYRP5eT5UlK1tg+xR
7p3wbeTpFF1WdFd94alEA/WrswykEyMuQjtbY/OGZ+sPnenDDKRIr8exyqwXD1RDtkAa983buNb8
DBtDdGbrcur6Po12dH3EJsyVZjEa+in9QTsQEO45m1jxJ5/TgO94Z+7noh87nosfru7YnUILOseQ
yHg0a52tAeIJFlu0Uhkt9u3NmdH+sVFeVpC/76V2pGajuxXM6Kk0SvYusaZ951jfkXqh0kJmsx70
fHiPk/GH6DX1Gykt0Ysy2a488yv0U79CcwF76QbOINw/n+cQjljpwjMRXj80LzRriLU2CSA1NNX0
YJZcKLG5yVGr2050IxLQDG7Gug5Hjha/DH+WufFk5jMFZNWPjRybx6ti9fd5jQOav6DK+k6ogV+3
KNQH6mUmNfJC/CQehKAo4G/rMzf11CPUAXjgWQLUTY358+XguaeElEqB/6LfqBhD5p22t7dEn/jR
f8RD+ms1NlwIT6YL70zox0PVg663KR8cEVu3bU7cSlOt7PAcFenUkvVxmKPtu0xRl6UFk3IwpgvF
Xo4cwU3vqH6TWWfu3p8pd/wCwDYzll4lx6ZjGSkg9phIGxNgpTPtkiZvdrLQlZvMKeRrZONgLLu0
2FlFZm1HMoMuq0nlcJQRDmxEISUlDWeIZY3zVTbbzZU192GysH/UnTMthl9TEsAEEGdlzaE88/Ke
Wm+hJjoGKl1DWNbRd2vuWoMyoY2Uh79vIvWwzgC2Tn0Z0QADuHMMthn/XPuUQacLgstY3KhrUvf8
7IEUx2m3MOdKn7bAcGb9O7GZ+jTg0fIXt+lMPjYDIklYxZQ+DQL1JMFFaOA2QXQz0o088/qcWN9x
5fFpxAfoWMyAz6+PTOKMfqbBkPt+QxQVcuetixvX8HO/oyh75qGdvqcg0hbqF8gve3mqH74nQTXH
Sid1wW5DXc+bAhj9nV4e3HXv0RkHmvDaijPXuGySjuY4amX05WSxWxpfz89D8j+d2yIOhCdJt6qV
X/H4gPpk9b+5kR9GOV5WE4vQdjgknnro9/i7og2RUut6D9vYCx+Cc/fxxCr+6aKOdqNg97XGLBmO
5wZIL9q853uKGdtza96y2Hx1846eV+W0OiJRxnHr0SeIc9sMF2l+h+Bktbg6v76J557U8u8fJgd1
bVur6duSLm2hLcO6TmMktR+/HuXEwmFiRGXlgNKuOX8sqx9GKRRTjzu9Vz1288OdCGmt4ZbffD2I
OPFd+jTK0Y3LVEjfesso+k3nhTu2atQs8QJFOzrw0ZkpLk48Jt5g7PSA9CiLG0eLYWwRf1MgS/RU
c6VcGttxA1yARNRdui5+U93CwuNXW3PvwgO+/fpKlxXiaIZ8GvpoBZnpvnZlBZFaj75XtQUcwiFJ
/FHJp+2MqA7QFpqVfv/1oKdvL2Q4eKBYnKlzfZ4qIh3qpNZy1VPcw7JzW/aJqr3tveYROfKZdfnk
jPkw2NElVlkwt8NUMliukKZSesKQD19f0ImpT1ftv6/n+PRQSTZPlixUz53o7/aZhRmtGmKAvsV/
EXL/cuHc/vVoPlpHTq3BJis95z1sHKZx/NGfAc+1Ofw4z9jmSFHCVfMr2lg/+9xbKKOttZ4Xt9bX
13fqFlKq46iODkBj5f/8vJzJ6aAHRYwJkXtbOQ00QEJjr/8Xo9jszGyL7QzX9nmUmDJcbpG94GVR
cidy824mAPrrIU49KP3DEEdrlBOzObPjmiHIVA/w1gW4HoZz7/OyfB+/VAaXAI7XYIXSj0Zpycds
6YggX9qWmHC9eWdtYu2y3JebYtupa2Vz7gGdnBVUGVwHXRrAz2N4KQQQa3ZpLfypA4QX9Pu3yUuH
hdLytZ11n59jcZ66RPZvpg1g2Ba2sD4/KxM4DNU/UltNsZo5zA5P6IK2Gkl+HtUUXz6de4tPnS5B
LTHlBRUVtjxHr3HSWZ3ao//3lJ1xqA/EwVwSTLEy1yDkz+J8T+zlLJcqJexgCjeGejQV9SQrSDDN
Ri/pBSQnY90AemzrB7bcSPh+y7Y/s0id+ATYFOCsPyd1tqvLv3/4rAWZAEAPc98bkhY9Je0KiDFw
4NTbuCwf0Ye9fP0inBoPkbrN4YGnyAniaDymUa1H8NrCOmru3UgvvNwd+q2005pADntaK0t09deD
nnqG2P9UR+AWA3pxPEuj1h4tRWPUaC/35uWCK16+qsFruy3W5/DIJy7x02BHU1RgIwpc9P2cao33
zMhYk9EZQ0MMIIHpd1EX/Pz68pZ7dvTaO7z2/EeDuw204/M9teY6q4g9pi6W1TeNYW0nc94RmnRm
mTx1XUBDFl7In1GOhplL00pcsxg9qFVbHfnsahLt5aCM4GjNtwiF4plF89TiAv4DxK+OnRJv5tF2
NY9oPlfIR1hclqIfIG/oyOlaeqqPQ8m3zlzgifv4abijl29GAlCqNsMp4b2wsnVPI6oT5zbh2rJg
HD2uT8McvwLhQFSDzjDtBiEX1wRgr16FB47HppfcJG9olyimGrRuNypFCTboazqD6/J3CjtiFfpj
vz83Z0+9IZ9+1NGknWjTTBbKFo8se09sYi+bOYp0G8OXWxfk4uY/nrKfhlvm2odlZ6qtJLZThQgZ
2vtAs3ATwkzsz93rc0/0aL/Xg36cRcVV9WkPLWT2k05LVmpLQ/Hr6zlV5/90QUdfCRDKsiwGRmrA
MaCH8AmzmKl3sMosJ9QGZEtZ7L8e9MxEspfT3oebmJhpPLrL66HPD4F4AdRIzt+1RkJYlz3m2mOR
hmce2+lpYpIwwRfDpQFw9IpMVVC1Q+P++42kDfYkQafU+5z0+tW5WXny8X0Y7ehNmbqqLxREU560
vIHOY99hnXOcM7dxmdr/eB8/jHI09edEUW19uaYysy4d9mbdfl6SD7NzlaFlgfzHQAgNYAgaAr7R
0c3THTUOomWOLFUMY02OPSyhLWTkbU76+OocUez0w/ow3tHtg0obc5b8MycF4CSxK4y9u8ZsuOuf
zH537mkdZy4svS5s9n9f39GNlHZDW3m5kdbVtCYmZhN6cjfG/lIZQgl7wPywGy6w2ODN9b5+FZZb
99WtPVpP0Gxnqr0sX0FCuqq8Eray+3qEP1X9r4Y4WktAVRpaulzd6AsfqulG83Ivum1WKKR99dbZ
22uwI5fdg0MOTrM+2wc4sfP9dHePVpiGWJ5iGpbx39U1VF1UPr+sDQ5lP0MvD0DEOzfkydfv7+dp
Hq0vbm+XNJMZUXbGYxBnF0VMSJQ8V785VYb4eGXHfn1YD7ElJOP0fnS7oP2whKN83Keecm/DmVG2
zNi7Ktp1557p8syOn+nSFgMmwQ6KQib//mEFtfJKVWqbkdsN2fHPYtVAPnJW8P0pp5LquWLDUW8d
yDDTpsSJuQrslXZdIfbYzNEva/k27uMX+8yCdO5XHW20RBoOMRsxNAJDPB8yOMQrI17gpc6PbE42
UwcbRijfv57fp96gj7fiaK+F/aasRcsbpLh4lvsAzGZw5rr+HM6+ut1HC2AYAoxW0Mws9Sbho79M
t7n5J15jJrtrpXsPxbdi8JKns8fUU1P549UdLYVJWja2O3JLKV5cA0hY67vwTlkP787/4+68divH
0jT7RGzQm1u6w+ON3JFuCEmhoPeeTz/rZHcDldk5lei5HKAKlVERGRTN3vt33/psxYGik9n/DD38
u3PlX6/5l+1QTipmDRWu2WroQ7Q40HBkqwRXrsLrv393fxOZW6Q2uLAyNwUP4y9XEiUhZIKc5zqI
wZzuRcvTWz0oumuf/mM6/Lcf579c6y87LcKeQUFc8Ah0pLsIea+bmX0BAFQ9F9vIaZ0y24CHLq+J
m/780xHzd68RJwz1kThalB3+siM9tMIxgxqzVyOYg8MLNj/ZtHPk/Pvn+Xdr4V8v85dtgWZKVMgm
lwknlDd2Da/ZQSUNJ/f/4Tp4/lHfEik7PYCO/7r9GPmSpYtaz54l/STZStvsHzKav91a5X+5wl8O
jQiuOQO9XMF8WRx99wCVhdOufpNOS8mpPHu9EwMCR2lFt+gflvv/fFmUmkSdlFvDPIVz5M93pzya
rHHOnLcUb2QhdnOEVVP0/u8f4d8cy3++yl/eVR1NVmbIXEXcKX7ngM3ZNJuRcRRxO++YafZkwm9a
UicFVN8/7dR/e4tUaaDRQiIh6//zLcY1oqteVVdvoEQu9NvBmLGeOPz7W/yjm/bnbZN6ni6SCfOZ
PNyz/nwVfq9XGYxaWXLCGXMDr/gct+v+jxmi3H6zgD1A2lIoSC2QK9x/uPr/jFqJjSWWG5k/DkV/
vUcG3KRE7ChjK2fJt3y4AVg9PZqZD0Mr7fLvr/Y/V96fL/aXE6JFATjMFhfLGbGUQUxyJP3TDf3d
NVSkw/CZ+A8TPn9+nHrcz4tWZCKBXMtQ/5s8BY+2G5OMvsTxpz9lfnj7r8f4vwKJ/f/JoZVFvsf/
O8/rVhWfZUIw8p9+dI/h7z/+jZ8/bORk6z8IvmRmorVHyxx3pf/GeckiNnIWPSk+PEVjXJxD7b9c
5FST32Jo3DAMS1MBmvFb/+0ip/yHTjPLxOHKxFWFcu3/CuelUcLma/iXxcd8ikptzdD59uEZgMr9
89cC12GSw1GUnayg3dcNzKD2SnQexVDbNk1xKDK6nNGUOaGFcayGNshs9GMI2cBRlpHgETdbLdFG
pzOzxp3XeD8MhRBocvEup9rqM/6PXENrOnBJKn2VrJM8mBRvKHWM1wQaL2zNN7xjH+o/CBJFFlAw
AyUrv9JviGEdaKK3Rt+LDB1lnfPWQTe5s3KxcdYKnS7CWk8XURw0GbTWQYqPUYNgzTLGin6p9SxP
FroPrfVQDycO+I5zIee3glHqo4APKbPaojunqSNQdXdHzHcgGo3eyLvZF1boQJB3lkwpnLbteh9F
cwfTM9mFItrPEkfYJQbqARRfBR2EPBr4CcAV3UfnBTi/E28PaWEaRzgM6LAuBiMz3CZ8gj30lqMD
sMO5hes/m5anZKPkKA/n8IjpJkQ9YGRXZdpZ4jDj/aQhquQPrFm1wAjKv6Jp7q+YsgZlY6VubKQ3
qUy2QzVBgdSlyJ0l1VOUh+IKMbCcD+URuAQy+RBb0YOUNBwjiYQvLuCbepTcoYOdKuqRX+hUxgrL
dEIdUjwzxwfRzJLdtIvBPh2WKr9Iial4WFLnDDCd5rj9YveUnVwzIj/s1Kehxcy6hzLgacv43su/
tcqqtrEyXLNq3IeJugSJtpd7gvC2h8GjTxH2vjN2ocay+l0DW6RnyFLKV8+yfrIWuJQ21ZTOjfe5
RhVmyDkegNpwUNumw9OzKOylFu/NbPVBAoi1JN5wiBUZH5PNB8ZB2aKtgJglRjGC99GTZkHZMv8e
27igRD5D2amqxgHhyZEZY3ODxdNnxCFlL02XBTjnOlmXfS5R1AWZjpiqgCJuhkbmiMMvecg0NwVG
g9tRYhvxsh4U6SDUElgG1bTXx7xyr8yqGybyA0iRqvso69+hXHUBVhA3VMzHKMShQs5HBrJ78T4k
BrZTiCdsQTaQhWti6MQ9NgBYaCNIXJBKT6jcNSzhc4yUF2jNuYpyFsbTLnrUcyn0AHJaSnesZeqb
MfBMo668aSlLZ4RKYDMLH7pSnPkrqDwHiy+ob1TUlvThFYabiG2EdYYHe7xLJ6i/yzDe5WEAaz6o
D07LlyREJcZosAhCLf+Emo+X79x7VjfhdDWoUMkk3YeddjcHNJetMbIztMqb2DHdYhkvGTMS26nq
X2qebCwUkTfXo8F0aHJBnPwR1ndBmt8n0WRBVYhHFkx+YatMeSngyd2gHMoTyb2Ws5K4wnOeVoKT
3xtZE/ZTB4s3w8UnMvIkiIprY8HMKpXXEMdltMEEFxYf9jIjF1LxWGmLXkRmAPK2gm3Ump9diqwN
N2/Qsuqw7cZcsbspf+lqaz9kqzuu9brNBskXJCX0q1z+qLuUF27Pel/tVjxnrblM9wkS5DQ1ndHU
Rnflwc3M2jqwMJ4nATenHCW+zWThneYR/iXRBVWgHqTCPPq11mCUE7HnzaPqtM3sWJUh+Uy4M1I2
6lhN840pyF07Q/uOVpMXXVaNg+/0dRqF2S4ZoCCUh1Izl7yvEe6d1VumPyvjTcrWMchHrCIQ7b4m
MmtHUq0Y6Xlj2Hm2HMW++azVZA4maXkmeJghIMANjrG2dicp2WtpmF6XViHRWyc3M7semvDg1lOY
+MIiFP5k9m4NtA1X4LhzILV4ssUnpRrJcGjE71I31F2h4BNaQE0Alti6Wq5lQVE8r+sI72TI77mS
HedhlVzJjH/pbW04uoUaMIw0e7ByCHyxJHlyaeReaAq2OBaYUsnJcO1qSaasgb8U7CLXnGCIqEkz
X6tFyXzsPRIsmjq2eamo6Dtu+flM5P0oKWKU0oCsClr8yLhBf5FtVYwuuoshPjF285aGNQS8OhIP
vWBcRfDxgYV8ciM03RfoC/2UmeHs1ONwX9cIqluoo+RGimY3q3RnKlLdGHH1FkpRexiH5yjv0wDp
vGv2YuRmA7ijMeFn6jXEaRKkoh2snS7QdWC6JiraYyYsfHcl2EFNKocLo4VgJqGttNFL3CjFc1MK
hicIjM6YFs6IaVv72cOZneyOSihfNfpPRBRAsbCbXp9FU6mO0iohDQ9hYQMMRfXTvmXKEh1XbZ5Y
l+uTocUQZ1U4c2P3JpZptMulGLbcHJ90M1H8Nr9KbUadul/WQF2YX0309B0FdQOtoBMucuSsgqkc
k1FX/XhV36ck+hCrpd6lCRC3yKv0QsFlJOte8Aw8iNmcnAZNdHPxhKt6jTvZc4W/n416iaKuxm7f
1RjZzg0MBmVqQSivvtw0mGspY/GirsVBdCpkPGC7MXHP1W0JpWM3699hPKNfJUQJsHtvfaGd++3U
ioYd1ml861nnAVZUHng+QNBrqvmt0ZQ3UUboX8nYSxo62uU5opG7jp+RAXVRg011lIeQSo7UTBsL
O0A3bePhXrXadcpMbV8RlHvEJaexjNK3MvYWE+NqlNzlQVWV9BgrC9j2+Y2G6fppZrs2Wpt7h7A/
GdYwqGOhcntFiS+NGB9rvSlxbO8LcMhaHvzxy64QeVKCITgkLNBe2qY6ymw36I3T2J1qaMR6qGAl
o7NpWSOojGlaog2n/rvVh+MhFufp8Mc/qZVClUrh9YktLUA0ssiNkURtyjLKjrHxNUuz9gSJE9ix
mHuZprbPCYgOpxQYce4ZaKqUFCqH0XFSWIrlW7nCL4VIpCjemJ9yFO+qSV5Q2wh8GmE1qX4eJ+rR
wCsokQEw4MVJ1FW8E1eGV1TvXQfURqm7M5M46nZ+xF1CdBpVBDRaQVFWHArN75HM6hXEFWWwKteq
SrZvAT8fxk7cmqlgWyTM2zartZGtHEKGYr01LULX3tjgSriN0CbvBID0DwxJP2OrsMgwEvMXTGLY
9hU9dhuG5BwZSy5Vqu06Je+VDe1uytY5jNTc1tTxvdHvSDkuMpLwaehtJUR1lYUhul1AKZmmP+PM
hZE9MJ2SsN9L07OlfcxCczCbxisl7ADGxcUXB/oPg54UJ9ATr/ijS+zmBqEZAwJ2qlRsfJlXhT0a
yVESQarB81AQnwlKxePGTMgpzeYtLkUWoyb9iF0m+mmz4nQv9z6WlIyYJxk2As9T+RkjFJ/M6DhI
9GRUeTyMTbZbzHxHIHcII4Pi62oXdXbKhylgan3TNB20jsTvRwOeX7hphfsQ60FnWTB9482cCX5X
a04hNJozU0OiUHBE7j/y1rCamjGQzPTxwlIc8YZuZgAC68MXtbQ2D7utNf7Wm6oEEeRo0gOTj76w
z10pgaGPxq5ArRY3X00BA0gf3doCKIQZcjLa6oM1OQMbMeH5TIq7QtVkjBAfAlkzvcfG+dAFgSbl
4fQwHizL6TFDVFHCIWWzpYKfS5Fs9iPXAC1XLxXRCV4bWEfogyk6xYqrdArmJ7EeJmoAEKux+9bm
71TqbYiJ7kjUvhJpiFQligHCeXLRC1xogbgRj7UpX+CEOhYvjnrmhhMTZScIfXk85mguH6Xuumbc
sSw+Zvn6mAzhLEuJz8Rhg3j/DBNX3XTViyGuIYFtFojVy1ICYcURekU3r8jeqMFBFWA0LZeig9p5
iLQU7SwmeoxEtxOW0XIEe8vy09o4NbgHNG3nAjt81ef0I0uVa5pjFQD1jwk3y+5AfWzygrH9osmI
z5ve6R40Tr2SgIchICMGFL8ZtgDVFZ/UodkO8q8egqgGmV5e3Ky3bI2O4oTua24UW8fZSWgTJ6oh
VlbzpmNhLiv2iNHozsQ26wK2VNrEQ7XRNZC2M9D7UdYgF8N4LOY9Tg9hoMiV3T8ibngFPOZs3kkk
DYLVg8QcMr4PWFpa2o1BWMVoqeMJGgaYuAxpLXngAnZG84T4rR2sJ1ldr0YrDXbVL3BHiCQa85g8
N2l81qAA45xV4Cuh5Vs8g19WDcNVFdaF3XTyEwDEG6gfw041MDNr/WWFseQC3AVeP9MNFswiPScQ
9+u2cON1Fh1OS9yp9PoqTsvHVNLzrNX8KvTFTegE3Wnj5lVfCLgGouPRBGkGzCS2xN4eO/TsQnTW
I3P0jGw456KS2Lm+Xwb5M9XaozGv95Q5Cs4TR8mV2Bsa+Y6MwLwPOgAJhVBNASXgSss4kzrkH3Uj
3lFEAv+0rUjgFnt8PVNMvuTezAFHJ8PjymcE81ghy5R/6ck4aroGycBkT1MZK/54gJfZN0KWIaZ3
8iYPle+wbXSG76JfbadvQI5Z5LpzbpsWxxcAHNfqsxhQbvgCHGvdW3r91UPA3c5x8RtuyOe6SLOT
M0pDZgaKAjO6rQoW1zHCnM1Erw7MYBKhLeUrqltlZ9Wzm0l1gJuecF0yDMJkAQ+8VNDFgBR9tXUo
i1AINTlIiPMuOju8PF7mAe/OvIZF2IaZ1xQZ/BWGIz3k6v5sdJBTM6fITWwoZ52GVzJQ/dCzmx61
APpnu6tC9Zol2bUw2GYao/LL0mB8t5RJOPLIg3cmECKe0GA8yIH95JZN5Ya6epamBVcZDSZZmk49
VlC5igvVzADpPJIVa407Ns1urspzzKLs07vZMPsC0JPydIyvjqCD4sEaVHmzYEYCNTqaoeLWMaji
rYwZ4bxgDMhqkD7j/jQke3PacMCs/L5VP83k5BSLnQgVcK2es+ipqm+zsWv10hegr4fJT9d8zsuv
aL5a6rkFGjnvsuU+ltvmpZqvIcguy+8gMun6U5cQbEYf7fqbaagHYMIWC4OJncglErQtYR+RrdR6
62Cu6yIyB4v0nmI01J6F/jNfztgW2jEVGYbsIC2SBQcDtBrcELKbVnxUOgfhEJjCyZej+whsdNj2
Aty0u5A8U54g58dYwupBrmADHt4W9uxMpdxAVo5YkUT+J9ZAkZGFRqynkkm+7K0InwYJW1whBFPX
fUbWPQWKWgVm8pqFv0O4YhEbJRwKajeGDgyH04elYjfRtqWovnoKpnkWrdn5C7A3fiHofJo3bd4J
07VOcSvzVtWzHoy0YIrvavmWG7fjHO0F1UnUfaltlRCjoxK7FIT09fT6CFPi1NcOqIEMI4iNwIhL
WzMzewpPy+pp0b6AeylOtzzD6Ce9JxhsjlB5Ekyu+8kXJaYmjp3AHsqZHqThfk2fk+z1IYMZJtX2
xXoFn/CYZvwsMO8Vutixpt+jeMDC2G6BIOs3qWF4paZmFH42OB8rPsf7TP9A23X4R5pgpIQ68dp6
E0m+1j7ojaD8hovh55j2EUTJu2H5iIbPlhEmMDL2JF1NjOma10VhHZs0PMx9lBzV+dMcDniSJvK5
LxgdlQA2yr7VQpZxWraYcj8im1JnMoka56nps9dUPtavEeiNDMdp0iFU3Jv0Zaao9FjM77F060yo
lVLqmECPk+WqqQF+qYRjirPkr1r2nkeHMP8Kk0tBjFRBA6ybL2P2MPYNlYO57lf5XvPRjvppqbcl
avSKrWn16+5LLA664anZqaa8EF5DHDXh1CEM39I2yjSH3ZFykSJcok7DtRs1l+LMMqYkexFALh1c
XrCMlGA/Y2qDBB+3K4yeUls5huy3gMzJHVbjrmcfcO9zppWjH40yjyj8FpbFLnTE/fsa5VS0t9Rf
kvorFfpHPmsbFr5QzrgCx/ITIaCVZYy/iuwk18M2GsxrM+Vu2z5l2EyuK0yz+MxWMQm3evqtm+Eu
nEzC5HMXPZGaNxmuN3jvkriaBCqhKmxVPBp1LJaUrdyfBX2ndBwWk3kqCgJA7VNMdjPjY5Eg2nC0
HAjGJjoabFzWlColVkdddQmN1NGGxo8qaaOOL/yZIjpL80WD1IYKQNpYWMEO1esA80nbQ8ZyqdRQ
IB59hXu0GkBwBFajeIKZZRUvgnHjGqIFtxT85odRI9QgzGPexTHLb7mBd7VJimtFyD6bF6O6dcqL
Ao9xINxmDsVqsqDMxqCp3yxrxyKLKhJ43yie5fC1E37H84/V7wXZFTqvm6gAuP1yCZGQKrdSvf2R
Bg6wxn931mUhzkwuGnSD+jBb0FvPlvAqLsTqP41xldRLP2yXJQA/ag3Og98fX/OOMDUE1XQsux3T
0+re0F+y5ZzlAdebQNEorhYGrTLZeUQ4r+/q9R5l11U+hcVpSndUUKdyLz8IhgWtvYIt7CBO7zos
NSEQU/6Kz1Gu9wsWSb22kUsXkOec+zxlNsAEizYubWqE23MDvDO2S/UghUer5d/dastpKPdC5hvq
rZUF35w9KE/0ej+H5lLo+5rHp0rXqthottYDvwbZcbTqY1FfsubUDx43KA63vAtMGM95oC8vJUZI
00VI3nscS9Jv8POEMFdVuSz19U2jNhQ9Jqr9Ge8P+bOO3ofxykazQMk1T2N6L5L9utwa9a2rDwLG
WA86vDOt2zR+0YEpc4iNlKaKHyO6LdYTe0xR7Ar5KMX7Pryq9Wel4UqlsduzvUYWQZ4NW4P9Z12f
agG/BZ521/xqIv+xIVtuXJESim/m8CXhsRDVP/q6zVnU2I4Ly1MO2H90Q+2EhV6tbyQRPKifqTvQ
v32EC2vhrD19iu2SnvDHLSW6PS4/vdU+RWhdTmp2KYrXZQTLPXh67YfDucBhb05yzPRSt1x+puht
iM5q+VRIYP4iqvkDideGsqVRuyR+PMYCy+6RUkeJ7m7kptLk3ax8ld1hA/1UrDZ1clOSg6TcLLAq
ivCRjC8tQbOABWA+vw0ZkJaj3nw388vaPWOVXGbnDq4rpGOKS/aETVMUs91M+LEuvzLdFctvNXpO
irc+HuyID6e3ZmB+J9YIZfgqCsLOXWbfms/QN+x0zmwpO3IoYyTA98M4nzdFPQXHPU9dyw5Ku62T
F4kcv7Q+h/62dm5SO1m8M9Yb5xdPplch/jzxVtZpcWQpUOOdiR9tuC9rr0i+J4mYh7qdtXz19Qwl
C/b69Lo0L+Z8zaazSTTOLfEK1spbxqcc5298qjkUi2inLrsQLOb0VXDk8P1Wd86+VGQT1zdWSDYW
LMKbpvxI0cYSdjPjRa1nSA6HqoGBFRmr1J/67HlW8Bgp7+u+7Z4G61U1PFRb/BSdHS6bUDqz6KIi
UMwgFLfV8jnCmJYPqLcz0x/WLxyaZ+E7N8+GdVT1PRcVGJnC/Kw+aMu3ROLf79duE5ZeLJzxb374
xaUCf+lTHm6oqBGxy/mJ71Wh7NfCln0PlwcWcyeOL2ynufW1Zi8pA/2PxY3Zlr7ptSO4Zuod/B+j
P8MbmuwJBJjM8ZqheEx9Rfya5h2034kPQtyYUHuyWHTGoncbGFTeAmBsxZZvCfilXEd8SqT+pJER
ZX/zFBksdRx86KXwNRBYqwpFtGOrbiflSSh0R6ck2+a6B+fdyUu6S1AUMQW20nOGYxx/jvdlyCjl
xwvMdG7XkcdtNtmczKL5if827awnIzyQmmfpZiVwnpzc+AAP2Bj8WECRh+J7FOAy8/nV1wLDRfry
FfWLrnC14jbBA5cOKlUeaTOJx2YuSDrflulz5LVEZGt1wOmXjpehpjc0i77R7Hrd6zp/ml6K2dW7
bzEPeoYZRLhgDk0QymnLcp1qXxQ5dpIfzThCuoK2s6E5yFeshM8YoVWTQ36bi5ukJQ7hQBRKf+5w
6/CjeUPL3caoHfAQRVRPY+ZE85TuPqYvbMVZ6S30EtvwOBgYmxzlyYXRQ2WkjNwq2sJgCgbiN4po
wxETYkZJEhma6zbEh8480Vs0EKDziYu3DuytMcY7ui7D5lFwLh6ABmlTNkerp7Wo3xuEA/IxBhui
n438Gk3bLgoyZEtYW4fNi1Aeh/k4Y61iGHYM/H8MOpRFRMRJekmVlxRbQbdd9iLywbSFeMxG/1Rr
X0Xypre3qrqIK0gh7zEtYe6qecsPolebxdgb2m0lUoAMNj7VJIXVDr931xyfB9Az2on2g92Tg6wU
q9L0fcouafdUyT6XJDOzgTyOuIAmrjJsVNaBSnB8U4zPrthLxQF/hIS+pFxsy94th22qUF5I7Rwu
okJGP63neX6DjSkPn5ryHdcfPV3BDNj4UAYaLIL4AgC/6w45lnq/mSVP9VexoluFlXaX/m6YVaaA
pz7rzWVObnn+EtYnsz9UMLQ0G+SoctAJa9KD2d+S9TyqPykCRLzlmt0CZEp6UqVfafqUDEdz2wZh
upFQOZvQYm0MGmV3iY/9IcQ8Xnmvhd2aHkLxmCdeuG7a6bJOvztocInKTp0COxQdKl9z4c3EXdW+
Sj49mSauQur9KtUOBPM+8ev5ldRNFvdjuQNnBLqSyrTAXxthsynGrzP/MylvK552JE2OKt6xQeZP
uBR7aA9u9XQbr6fEOjEyiMv8LqIda7316QGoRmKAOT2b04gHbOwW0h2j+sm6z8Whm4l4gjy/FqrE
Uv422CET4bWv7oqwErd+NMqG71ws9215btJ7JBx6IKxD9luxjjCc58XHR4BaRdg4sxUo+jl6VOcB
BefT5MSAvTTuKzokCvlUkM9+PqF6O4TUhdePweAZsXuWeDcyiSwdsa4Q6u0j/uqUjWrsSVWo66/n
AceHhXN97BsXXtZQuCbOrboPFrObsZPsNNj3h0UanXmE20EiJasEkR5QcTsd3gbhNZEwrxAzDDuh
dADFIhNo02ceeDE9y/D9+33NhKODKXlzqicy4/pnDsmYcQvMpYssP8vxsVKfp2oTGb6K84a6z3bh
/KxxxhfinSXZ5aeYTl6kn8Ti1dJBhie7vGeq+ndBg6dMNfyN3heKx+l0ybTTkNMy6zSnx71oRms1
pNSPqlsWx1Axz1m5o90e7SntoizDl+m9j0PnQ0teFlJjGVMZp6k8od835iG3yNK5LYWz4wGlDImI
SxiT6539nwr25quCF4e8o2Nw9fGZcGQ7A+1mvEZ0MPx56kzybm2OAttRdImrIy9LjYJ1YVj4WShp
tI4cMz8DtOX/lPecGYpj1hYZsuBVaG2cKicmzj3238X56iiIjj5N//StNgIl3AEEt4k3c+sFQy8+
RNqe/DdsfvTilXikqm61dhSTfS/cberiNN2Pj8L1LhVvRmHZ1KJd4hwSVWdZr8VECB7/FjkE5qr1
8qk8WMhiRP1SmQdO0dl8X/vL2p1K8QWDS6zonYKWqphd8POiHGMvxKc+0vHmO6LGRGPDUREFZ+Pn
iMRVzynGU+Ls57cSp6L5Savftd6LB6pHZF8pFN33aFy8QvjVYWiC0YtrLAcaeY9Pp03cydjn2Izk
8uWRARUzjdbcTqw76FGnmgw76/3Mcq1mp6TvYn4xJ0+evrTwKzFFisClW5HTd6qwwUzEztObUX7I
zWl0v2TaWJpHhjzfm9DThI2hH5b5IFUvMoWV7n1ZtuaLKBxEGbbfhhCaSLRWt6v5vOKRWX222kas
PnGlEfQzbnF2J22HPEiia0SMUWOAwQW00NrxXQkNzzfo9Z3M7Hr/O+1+K8aTSEl5ZFzGpLtqtKQb
5R5iT5W8StOvhVfRcQKLzhQjAGs/O3lb01nAys0IJOnVXN9XCmBEEa6kUTEu3gVjazXXKH+r+Q4q
WaCO7q6jo/0RQNMepBRmlTtNuD/qYqoKFD+qvHiR/HZdvWh5ZnVI4abPSntVWPUskUcn6ldOPdoK
d1L93K8+iycmiDEuuV45Sfy0GG/4R1X2V9j6BWhi41lLXpP8mOm7Sj2yv+XKa9xdjeKjbsn295oe
mA05T2Ca7wumNvHgtuyfUkhRgzKd/GQKJN/wFzW/tIJVhloI8pw9T6V6I88O+yhBZHg28NntjYAt
q+QcTWAulz1YAqh3Mn+MjqND3lDLL4b6oS15wCMV511d7zB+nrC2Wm0WVSIJdmkGSo93wBvFtUV7
ltZDW+9qYY87kNfTvBibR8yly6jsHNar9E3tZAai43ZMREHirHaRmDvYCqa5r9PEJ6xkp9eelfY4
hdT7a35a2WWDUECc/xbTXYtRGW35ZmPkX6Pws4A3Uufbw2jDoCegpDj5jC+pQPVn+dA4VEBNRpu2
DghfKQWlzaZe2k2L7R7oWu5xR+bQyOdQ3hjaT6e8iwUGLMc8fanQ7THNm7r69N1mX32Ye0l8Jn/U
WQqto8nufKBAKL6kTUBYKlhBt1zL8DoVQRff8U6KdD9OP616tOt4I03+2ZyPIe7R4XOi0WiyZZhN
fPIWTUe2KsyqfByXdTfDZUr3MAEZCrC/5WFuPeyR02iTyxLkWI5b8QSNeNNikzNuqMuJ1CBDtywD
cpUVC6phi7Gaqb9U2GNtOtUVbg2t9u5DwTgszhnKZFsSbO6Lb9DaVca+iY9aJAaFMdqR8l7mL6KX
UUJWISs/P0alBEIb6bGJQz4Co9maO3E6UnCiRbQv2Uey8o0PG3gpNzqQ4wVj/hKvT1b2YcBFa/ad
cv79KprvKUeL8qiJ4kOAi3AbtCTKRUNpntJXZvfqa7MouO3iXRtSlVw/cuNLMzK7kK66dekbiozj
0xR6KZnslq+zsw7z/Bqn9BcKPOlmCOc/A0NgU2TDquBH5iIs1AnZXq+cDR5nYl9ijaB6YSvsn2Ti
lNa8zevT6q+u2nw/dGRG5usIZybLnWwiJFWgiop1iWE4cLPslraKLJm2QCdsVn5VCgWIbVFvFPXQ
6D5TiWb9khOFhU3o9HgY5ZHuYa7NvlYHDzhGR47cpYywEKxlykZ0OtvgvXuzmzZXQ/6VPpzv+2Pu
DNQDmCIan/PH4qa1AG3ZEfTDsBAU+b10qaG8irD7vhoxCC2iiprK/oATx0LuL/uKgdVGMCmQXh08
1srLQN4vfgnT61gc80cRAEGuPj1LlVfHfKcOvWJXRauTYWtXYjQ2xIWDSRr+N/T5aTukbw+pWyuf
H7eTkYEAXGCqo9BPUpfBEMoBf+w76fjQa3b4W8nhm2adG7XzzCo9VMWu+xzbYz3ceVT6SB1fxcrn
YUB4wy/FUgN6YugRWR34AvS+Mvz0A6245a7Ge4a2BNIgLj/iLoMt87Sf1F+r8DS0ZxMT5cxLlp8o
Ninu/FJ9/J6GW2FhyP1ptFha4TEAp5MazLYZHn73W31Ea8YTtahfPzR1WridPMlG88GsOZUv9bc0
P2XTS0T5FnMFYqxFvvIYmhxdgdOQpo+4yVHLl8CJ4pINa7Svn1AbFxnyjWazrHa9VfyUDKQNVhjh
KW4KhyHd8sqM5BY1p04+itGdJsCUBFRb+3pXSk7fYuVI3tzu1dJ/6OkbstUg3BIxkrBzMIqcJlG2
ndPQqUZGF1TGqZanOfqCVPZ/WDqvHcexJIh+EQF680pSorwtqxdC5ei959fPYe8Cu8Cgd6dLJV7m
zYyIjKA9hL8VToQA8P29hjpgVYQ9Rdo5DZB0lV16xGdVYScZvYUw2dDmdhQIDok5ONa/VivV6+Jd
6BUbcp+JwkD24g3WVZkwACbws+7sRLqJgBdp9CMTpIQVXdIcQPdK+YQsFgQEXxHkXZ/qk0gJ2eO+
Vxxzts2CZGw+8AhnGmPzzwy+8YWDqX1Y3eQ01Vv8opaXcHpfqk+fvMrFXvVYaMq8yPggxsceE9M2
e1bXUODW9cu4Bg2vrqWrglZ5hssdBWK79lcz+X++YJMJyeX6qY9nBR+ahracfO+YHhW12nbAWZ/c
UnLUiUQ7E9ub489OvHx+K8YXVcABnBzAN2U6KPpO75BK/k3tUSq+9eihSBPAATDKe5r++TqU4ek3
t1EKADkAwFnakZmSHiMYwag+o/wrVyh2/S8yUDtkJ330PegMPnmxkr0ovlogLCGGmCX+rDkLI03+
B3JEry+o50FEc2ePDJq72YVxj47dSkAtcRHh5ySvFU8CsJBWOR24DvtduhNAgo6MyiSeBc2vOL5W
IvFY1xGjnIajUnG7azaxqf5F078S/inT9gAczoBnPfxmw8CLusUFHgW6cyw3KDfZJylc0/SuputU
Io/ShGUp/+pShbpdd/lHnd+08WOuz367NpEhKNIPbgq2UG2AhHMKe9xuG/WlIo4pLK4iMsEQ2kcS
ZMz0ao/K6LaAf06IphQg4KAWF25kF+2iPZ5NWuRt6JVD5nSiStBYZPcWLX1+jIpN5+/H4pguAo0G
7URA4Hx5N7u3YB16AXEyeEYOP9bvuNJYdqBeAsHGUAndR56SZLKaB0/ML73yLQoEIrWKG+UXOVtR
RbunyRXWA/3Xsm/jtL8qGpmIT5xChC+p+2iNGx1vzTASrkR20Q0LROMmYMCJY6v5pjPVK5h/Rpqn
8ADb8pDoLJEQy45KatnvmCV9WzUffvmS5l5x0WlUCBzAlpgOYwGMMWIYmo3g/0baMYi2COM5ERKy
026P5tfOjIuFipmT2t8ptSNXlmSdTV5afwM1A9J+ifMb2x6OaTlEKea1K/Hj03sJC99AxqmfUEBI
b8bgQB0r2HEp2HTn39uWZGQh6OgJvBfbY65sdVZEXcsJ5DV5n8RC5EwRuU8toW0YhZizdh9dAgtR
5qI588Jtlm/BU7xGP3bNPmRkUr7V+mtRmomolrqO20gCDB3xlYHxJObFDd51zM2XDy6BngwL9gvn
F2qRXS79c9a5Rq04LbNuwFVD4iIQYW8rdb2rcpaQxI7B5yWTHk0irUEa0WFsJOMrVX99gkLKQ4mX
ZvEoDXGtjqdOXfnRobKOA5kGxW0BTMTM2rYZo3VMqAFL99lHli8Azrqu1z3DUvbeGT+d8V32X6Ls
9vIRlaNTCLvGNbmxXb5FUBxXWBkOZTp2TbfDcGERb+gcAY5t9K2Gb1l3vb338VVlIyHxFhcIWp2Z
IU9Pdik2eJm22ITPaGSdwry3CnmsxoahJ7tyK5jAezm3XbtsciqRM0JYZMJ3AsuLOouCa7Wrnoeg
EQrKVVBn/CEpE2A9qumgi/YQtkIbIUeg/nZOtDwhMop9MrHPVckGLnQKe4l2Kd3zCGx9p8G11xtV
OgbZCb4DsBpvUpsfSuopWu1oJwPwqLT8RvsR3QzTtwfgj2YlOui/7QDQkayr6GrQXPj94MosMER0
e2LkWe1a5ipEBzEcMtUCzr0EgJ2zFxIJyrVfnPw1Ftz6Qf6s6BFDtI8GOvr0q8M9n/KOv4wXeZKF
k0cBcf7ip9/iGB3GAFlEfhPaC8iXEwXb9o5jHTVouSbN6zjVNlpSh8wGkm1/9PYt9qi+7Ym9YxoD
6rNqARitS5JPAu2rwqQkJC7T9r8qMmDas2S95Rkzk0zREPe+ynRa3itfBVfhmq+cEPRBXJe1RyQU
4AkNSbTqxW5dtjWJMh+p8Ws0oIHipWUKj7R1NhCyYWdfAM52/KhIQbGZOnk16tyVho0fnRsE29as
eQXC+noOmYo4EXyomv/q4OjTxK+mEvmHu7nyWvh/aqCgvt8M1rGbFlaMwpJ1GufANU0v/CN6DgVA
MnuqTg4XMOaAf+hhwXnC3/9fMPIbmqB4q5O1cP93oUI25htL+C45Z8X4rZSqHUg7M9+X1jbgEHd/
ofoIbKiOMyN6HgMI86GrY2afLWRSdfCUjFekkGjWgoByY8/FJiDQmNw3JyMApWaOl4WHRhCC5fD7
MIH1d8uibKdcANEtCo/JfFawka3rjyz9Bcd2BeQa8OTQ+gIoxFnpr9JFpI8A/UKfiEHzOlC8LA5R
zPZOUPwxxY4QDcuFMoBpO6zWImngbUj7YxZbdhl8G6LO/brNNikCVyzv0TVXaNx+yZWCGfXouLRp
PzJ3c5oKDi5NV29kbmY/pn9cHcqaBK7WjbXtDFImpOS7qLyJ7AK1XwY0OFlSK8vcLRLNFGHWaMC5
rUkrAmkl87F/k9ryHCXkk1gkMBTPoXxH3UK24UmgRTG4BjW3Y/9whUdNyUId14xegpqyZYM43RUM
xl/QyHmmi/vo5Gs0PariR2Z9pRsfuvhSs6YEok+ydX2ia/PzWwRP2iMKWMA3XYEMYLIT82cgbNoG
5XF00Md1m/310ueE4jgLiCMoadPFv4YjkDlEVVWPgBEGOEsWP1R+PW3eo2BFnqjwDSPgB7RTbNER
NYA7MJm0f9d+pupd7iO7ybaDU06noXzDRNguGxMO54cVJXLktBBm/zigPuFZV90ayiPAjyH7LM1T
5BE0ZryMG3Prq3ch/5Cj3Yw3nhiRXoBPQ6EhkbqN1GVGoYIdGGB4h+TstLuSYLUgwnKEXJU7Rwve
5D6G7Pjus6cBATEGJZG9hE4VL3xTVOQFcZs+DWMXTUdZe5n9L6U8p9N9+ast4WGCMOTIgUaTwGAK
nxDerBL3AIY6aYukyk71G1MChrskBMvKHnWkLn2o0OtQpPj+j9HnF0ytvl029QnrQ7Cy4wLYtkhA
NBAiFjQJshpFEg7XteKvFEoUCoOifdS4JCRQR0V4j4YVqVs1EMGCd0zQwWOyJgCHtjFiE+vVyN+Y
BeyMnA4WMTb4ASQeonZ4KVrirSA4FSspSJqRrXriLt8O0PHWbvlVQmOdQXLkeG6ganw0MNSzSDil
8tOhEDPCB8E7EHN4Gfjv8wfkIak8Es+XRSME2mnIgLMXiLgLijULAnOb2VFanIuWLPvm1I9fE+P0
5C3zkcInXSyRiFxyyauvYKJyOEuohWlaARFl8p5/qx+/eyQnyyCUlgJILviyflmubq0/PZDHqTDk
yUDw0ltQXBrxzPCtJj8hUUVi/BbON2Z9Kfwc63uKZGmBL7rsBidJ1hnRCIHd+g0snLVO0dpvjNUA
W7c4RsFlC+E64RJvKAncrRU+OfXwrdX9P5MzAFb0axKwZXde+vpqQW2FhRPqgmOBmLdEgqs2t0C+
NlCaEpW5f4Vhq+cDy34oYIXNF3ClRkfAmzioHeh7zSiZA6KCyopozoinchQTwasnNCeppKJfVbNF
34sYvn2abu/Iis1n9HgTJcDnUHuFiyf9YippNLNTLbxUk+hw3vxxl2PFrRDTevbpFZsPUbyIwjln
+MvVnZHuOlITVOvcOx1U+lXuNsREOEW1bYF4YHOxjfYWlzD4jwVrWs1uBEuasW3EdhOJnIb8J2f3
WlyT+y3cUEYZfM/jdEvajHL5ohhrHfkylANwR2Tuq+qki1u2suk+cevpHNmgZIj0IfO9n+5LfVQz
b5ntQsu2XFZ2on0ZXwzVTSfPIBmcVVCwt71QbavMk5MNOys0QlV5S8imylFb8N6RMWVr74Z+jrS7
gWQ1Ie/bj94U87OLiMEFkrwEZLu40IiBA0G09FDozsbkkaBSccd1FW3T5cX6kKJT4JqranY7Nsuc
aN0ra8s8BNKXEP608j0yGG8ucfwQWJTL2ghEwURG5IP5omYIgPaqzxABDyUi0G3zUcCaA2G4mrUu
vK6Ez1o3+dnQ9lK+B+NeOAzWJZYTjxYLzGOVkg0abguQknIvpIe69wxyZGGQk/qHKZATH1sc9+ib
LbEwXHfWWdIQwcU0oU5f3EzNq+3ITTA7s0XabJfVWUvdtflmsoiAV98HCCbzJYxf4vHQjrcCjwv9
AHIEz0R8OCdqtrYs40S3fF7r8jXmzzGTRbkeOVGySVQm9vjQNhsMVMb1tOKzoLdvVjxtvk9zO1pb
4asEyh53bf9GF4/ixtYkzHaiVdKDoFM7rCkFA6aBJzxINzMnYVxdCi58rLCGlWathEcwspJmLqee
GEgE8jb53ayAOgFeWdreooBobE092StjEXfXZajpBGANc7DNGn3iepRAt+c/7PTh/iPi7Hi96lZn
wkEeUd6H6MRHJD9tE4+/zVWSSCLD0oRpOyn+YmvRcyS49JGpg53iQlTW1W6GXWEag2JCZ3WfdajQ
4WgA6UvZkY6BVUMvyg1OAyJWCK6B8XIFFxMfJOHhV1+T/jmVuCsn3YpgILttANsQ0bwldHxliNsR
m4eVwRQ5gw6xhGmL0n7i+E7auFEr1e77H0NktelAcWX1hhe33+jbXvMq+hMbx8JVOd6tiQkgP+nR
doJ9lT7J/EHKfleYPGa6xA6AVTiHssI1uA6zA0tjivyaMAzNN6X/iakwWrlbRj493Y8AEQMaTEyb
Uaky3TdAzDx/RHZh8qgVUDfrOCkgyHrqRuxrjf17IHnE1aFgGpdtM7uIvhtCg9VKXDNcrvR4vxjz
QdEtc0U50//QkKSJ2/bw2eKn1Oyy4mLVH0vDVf5Q4trok/B0aiOzX84rv8Dwo0sVhtYYB82uS8YR
mPIgRliG7XLAq8d4h5pIbB7N8lAM74sEI+4hFF0EpWHE/Ney5zbuGh8/L5rZ2r+QvcgxJYWMFZ4v
1f9FIMEWpQGNeUIJvlzgC2TtfBmwJGJF7tWCoDWHWv8i04yT/6kkkONb6K6hv3EMutSbHnl3b7KT
iDR1KG4x2qsUDX9D4VycCQm0xvTKd8PwIGPKmMe3hTgyTTYaEJsrF5LdXZPxw2hRX33J5DIRfa0v
SpzMPFQdac9kPC6tGcF6yF9EhBCWr6BbAuleylzzWsnQaqCcy/6zy8ssaRvL/InEXZhf/fZBtqKT
I+Rf3hPLRBnEiFTZQ/o9RTHkL3Lje4MF38RzXINWTDb6AUVZBeVKiy65w7rs7A7y69ijmYBZW8rp
DALUNoswhIl9ah8RjAeRr/NuIbwLgpE4EMSn23MJr8rvzmuDim41gvrAIYTdbij/qoJH5YrhVjUu
I+oejc80vHToR6w3XtgmfzL7VMotKl9AqVgDwqQsA9b2+0s+vsiUvrB9NdXncwKqDh1VfWMd2wmU
v249gMoWLGCdAvu7YkhtQojooXFgkArNba4pFivyTpRA/1TI0dege7RISfSRLxTxucWvk3YJqaDf
0Phzf6mzY1uu0uYvz386X6W5RW7ffZnWVqa7pX+TGtVpnzk1eEsUc/EeIblnOfSXUGP+lmBlmKAr
vA4cL+GDmlNNdt1tYuUUF6R4/MbDbihODJXKgV6Bu/VH0aFACX3m9tv31XkU7wv7H21E8sAbDdRw
uEJgilbl6D6iXIIKhxqRobZLqCQq//uKQ8U7tIg1AJnKbbDp9A8teBLVB5ABvBABKLD9C4XiCMmj
MnJX0UFslJXQ76h5qn4yuxyM+7xoG8aGozq8WdIqMleM4j1EHrfK3LOUxM/njVhnnoFWaB0xTICV
RtVaiJaFCkBGBTxnQ3MK6EMSvWYhc/AfpvQ358xjHhoOew6OqNBAXDLnu8VYfdNuhmnXzoeEXesh
PfXh0oDkEarIj6baJoKXUJJ0jMYsxv7q3rLPll0X1oV4ZYcz3nXwPu+oAqryVLEjWPVPADfN2DbR
O4AaIWtOoq4RU/E2myXc1+AtRT62qD/I7hXSKQlMKPMttu5CfsnnbZvsKp6h/JtisSLkEzSJbrf5
JRJJCZ5s/RMm2u5bAvkO0bUuJDesE2Yq6Hkk/EFqMqpe+dLG+FDhpIL0d0Ft/O5NDFFoSAthskas
EDauErLOBJkQsC6IwolbKDAOVgGhRnV+T5DoDnd9gttzGQOanuHJR7cIYbds+p24lGdkXEL9koKe
MIr5zGUueRo1Uhr5qkie3iGbovug61p6P9TlAw6uB+jQpeqjd61JQFXAgPpbSZZ7cmhEhjuaw+nU
l0f0Ky6wsgi7C9wkpF84TLC19W70q85cs5GlayUSwDvaYYB/mTWhtPvQ/8iMtNNta3oifOPs6lwD
JS8NRXkTIwE32HEWiY1U2luNg91QHs3GI1tx5Ihx9bHcpBl/y5aEcEpkPj/TRgMPnkfoc0IoO/OS
yl+heeVIjvIWzwbPhBpT8fjAJxIU491YYdkxHCIGQxFyNLku9ZSLq0esMPyF5VamTDHo9a7ASRLt
owQ53MDNlMqPYD3N+s2yNsx+Bf9KvmmliADwZ4/EHvg4ZOLVit9ujdGHT70fHaAPVPo+MCJrAb1v
Ut5NVtW+2b/0YBcZT7BWdthkX3RxXeYpyBv6qD42xbeCLIKYpA7YUnkskH0Xv+j8VL9HPX6j9OMr
gnC2AJ8ewD5ZVFgYCPEW1uk6k/t1IqOaDRbwZTYcELj8JFooNsHXtHyraWclLNgNQtpjLuq6HzhG
arChbXX+xhzIkLxzlAJcssarhZiL5Hga9XQfR7+BdZWlyX7iTqFcOmujz3u/OfrfzBfddyDuk4K2
1+RnAObN1DrW6f2kA0aNbDBiel10mzVNHh3jkGDyitUCS3uA3P9gP7AUZq222zHC2RgSLMNqg5LU
Kl+a4nd6q+VLUa0HyEvOgrTSI1eajxpa/+ajRrUpvxkOM156A8WofXRHz+w4Fc/cDdeaAqGfuKxm
jslVQ0Duf1tWh8uKacOJseVB1f41hS2tMm5S6BQQqggm0zGEqMBYT3+W7GPk7TTM9AXmv7ZKEy+I
1c41J0wQdjLy3p5T8Woq9cVsj9Ml8VB1qtvGKzxgFK59Vl2O9Ay+xGp86EDw9BUelOIbPgiYSTz4
3cT+6CvoLdYaeGGBhQXDdvgMu69WevxDp63XFtEa7iK2j2aOZREOdxVdQgxD5cE64GtB/bouDsm5
dJKE4+jSaozluULwSs9Ek6Cl59EHlqxROqYv3EUJ0FAm+U4IAox5jl0r6QJ4C6y5LZKuAdWJpB2z
R2QxyrN3AYCBdAYjChc9abvWvTJYscDB/L1hGFibzT5xAzea2Sb4scpnZH1O8Y5ZOY1ug7SphNMC
KPFPVt3bS8vZHqCUST9iXCUTma7pSHfDsvJham9t/lnk+2IjInLwwl85gvql5jxNZdOT7WjF31F3
EvJXMI5KW0/PKfrQaFOrz2J8JfsV5BrXdE5RNDyRalBuwMnI3Ymrd0n1neDQ+bNj9pWjuqb1s0xl
GYh8IvxFKyxTdCgsDh8KdZoqsO9mNa97OBTWyCEqXidefuGaiFehPE7JhgZPx3/65PefgvaQsxFq
fbJD03en4CfWHmQ13q3hp+igCNfCqq8XjnkQ/pbOMIt+xPbc/NLsQql1zOB5/NoDRAnDveOenrUb
mmEVIxV950cnRT6L/T7KPrE3QU0zemp4kvWVyPbz7DO7RRfYA+6BtMXg4zwonwt5Qlq2HdJ264aL
qwaNUbZlSZl0y2Mken+opNvPYK2h1UeWoR4TLjeC9jAS4vJCNNRhQWsCkmaMeIvAbjafjfjCNGNo
WHF4A4gTmsDSxScjYGNI6d+m8EeWFk04+zXvlXqy8u3S/Iz5dRGBITfq+90UXon2tVvhaU37tBLt
NnuNNCyMWE577ec3gfZebSZXBaupjEPTvzfCTo9vVnpKZw1olDdvuAEvsiEAJbxRhfVSAmgZLVib
uvLGryJhhWvXjEAShyr8E4bL2LwrqPvUc5Vcgpmbb1P267igLTmk0wpuiGBeO+onJ0cQ10EhrRRH
BryTmkM0ILfx10F7nkU63INh3jr9HoV/Ufw2QCV0yLuALzkiNSFp2Fhiymgv3PIpU1myXPEK8YsH
1Q8ZsDD2FIxng0Cxy6jO1WXGqL2yhfiqKxdBfMWIzTEQxy+K27S5LwbZYXhaOLllGLKS1wZFY6Jc
A2nTmhtjWlcrLhJY8nsCscJE3ZZsHeiXVLkTxgtE8xX1P0mHuvwCC4DWibFtZPlNqyXY4T9d2PTN
XkL0DM5bOXKytYrPZUwXm5tv3H8+Rl1z/RVwhfaoI+Dm7hct24TO4soa4ygfMq73WHgm47M4wfJH
Cu2281Xq3wuFZIDhzNBeRo48oI5Qp032srbYYXYQWXtlkVqscDop0OLU+zz9qMv3jiXL4rXn0SjS
66UMP43CJHPB7mV67e6v04zlnEu4S4Wewdy5TE9eQy/THoCY6nW8jRBro2mlOAUBp9tcWcEvxhNr
6O0aXTTKZBYKWW5p/0Lea5UGpLVemZ3GkBb8i60ZowPSlhBaLIvy5cPCTAAzT7tixXaST0J0tSqY
e2rBAjYPCMJ3bXMpk2OTr/NiF67pTrkARg9sQ09WE+tzJVfLgpGow4Zdh4UgR7e5ICsKD0RK2OdH
mdQOOx+wYJFpELWQNHdRTty5foo6wYEubLR6qXKU5a9pTG+TsuVO/HO0C8aXqaDksaizUD9dRUMH
Nii7S4sBVYgiuUYrRs+mFhsBg+DiptUPsx5pJX4khlvjq9dhfo1vpYWktpVyC4YXQ0UFAhWejbA5
PHF7WWDMIUoakLdIQRWzqfSvyfhSAAvkpHRk4dzzzmjlG7ArlyNy2sqh961el+G6hxsZ80cwkBFM
URH4P+g6jxFWuFYPMLuN3Y+XVqVRt1l/NNS1SrZXTG4ZCxJRxLJC88eEgBTFlqrMNcKQb4ZcOibh
RneE+t1Ue9xb9vMXv/8CO1hcKMzaYjRwDiihNWOFrZ1l64KFSdf9FOJrX3/kwq5sNyHOFcCYyPvg
R3WcGdZWp9sK/feYH/XgZfEgl6B5OkpDXfJSQeKINdg74oyaLUVBfJv8i57/BjXtTnLQhF1XsbqC
pIbdwrWoM4w4C3wR3APuiZ6bsum9icsidjFgGa9Z/LPMwAZV0MRtQ4IYxkWa/vlnBDZKJLcfHgLd
JYyzhDsnrCZR1KljeiyFg6z7538Ki/kS0ZZiNGOCTyNGEpXPBnzHf4FKzfGImhjwxZVRhA6J8+wq
tSu/hZjBImxAnG6YACf4m82mtktn1N41+hNZoix/9G23ZqZ08cQhea1usID71wZY9Tb2vQ7iONDv
sXhYJIVlMsBi5ijNz75yC6dzkD00y4lnUs0FmmWKE47fPjJS/FRrnPBsliPkXYtwaSE5XF0c7N/v
Wkex0uBCIs5052CL3bg8ljK5ttMNZIzoPhj1a6fcI/u3p/tnixrZELjRutqE21G9pOVr5e8T64RS
k68ePxwWfxMceAEaFin37At2mH4Y4Uukfrfyy4xsT3UAC6J2o6dr+TtlsnMRsmSsu7g6BiD1MmM6
JcrQ4WYoB6X3wiRFJ665FTZetXJA7Y9GnvWd1oAu47pVIi9laIoAXhsktaycQBjlQevJ0szSIJpX
yviuKt94FKHFrU19qUk5rpDFTsA541uFAogHDf2wgmiigWEUBPInOJFaeLO4RYf6PLgITkI3MSD7
3AEaj90sZinIgU3g9f3vUL4SncF+v1NmL7GBPFy7Ik5m99eNmXiDpT7RVdci8d3MyivGbNwmALFA
2hAZ0rgP8LLKY1Q/EoijvlVWQ/ViTu86xo4iIdzzbxbuczotzL+V4mdqK4R5nNYcRIEWW0yAB+x3
zFYquVi3Yb1ZzpfJKBqVxdY05y1nze3kk1xcoUQg/Gm0tuYnyoqloPkV3+x9YGyS53OJyUe4cDNh
yTZx+ZH056W++ij/sHN0fgX0FGr69KXfJKYmhSg/miPfHigvKr6DXm80GKEwPCOCap1RKaGCe9T2
/So1DLuXbkrNPud4M4qtYl5ZTKhZdQhUvBZv+QjvBwli3JHg4i5G6Y93WCZhyfYxtVxd7HC7qYXT
44L/W6t/31yubHjHV4QNg8egJqlP7AHCPnP1AXPAFyy4oMqtWx1lj5im6SKsRTa6VpnxKad/sPN6
/I6dQIBcX1SvZr+JioOQoqDqbMsKQAtXPtdHmUmrqanW4USPgJyyFF99/yec8nXPDiHiSlX4Ua2/
qHgNsETg5ud7VeI1xm/2pOwSNDdSR80c7gkTKsvEs/S2dI1K9EgdWpbm8oO2rKgZQSInGW81TPYi
6ErHE+BFh0Ck/SlmD3XO8iDaik09VcZEB3eYylplAIffgs9CNofCQs/VHyc2r5OcjX2sm3JUyylL
0/O+oAaGVBa41nqF9cvSg+XJZjhTYVhq8ue3z9BW0XvZzxDlGpeoW3J74wAG2G+6FhW+Mi23FzIq
QOpsx2W1uyYzBiw++CTpAHkrroAFiw9MNPKL6u94y4Unpy2kObfGnxTcxQLwCgFyzbL59mdg7QZ7
Id76EJ+lZW0EU62aOQTJ6KeQUOPTzVieZpCAvjWIKntHwS04XEZQj8vCCpTxsFmIgzb6ao1lw9TM
3ppg8SeygDJYjeFVb+ZFNg91iDCOdUhP93OvN65qjrsh+2mG73xj9IbaZiEs9euYfIwLWUKtXeDb
uj5zhU08xWJ8ctZ5dQE79D1MjQ6rV3OFp+FyuSoV3MUz/woMML32j8uKQxStmniitZcdBZVKwvLm
NIJ10KHKzYc+nWYv2Dbyu7CKvFk7LkBGlXq+x60Lv7eIhCQ8fToUGQlXoiUgbOHqMs17tHwI7voc
KzgwU5/UwocswLIoaC5x3KlZ3Lp0AToX8y9pMWhQ/gIgx+TNiC88NBdDP5/LAuGHab/W/ql3yBLr
nqr2BWxvy2CPkGsukmWZb8GyXEmaV9HAx+H54X/Ift9mKRoh0lKILJqNVvnln9i5YxcM3lMxdma0
HzWgygFUTH5MyiUTuk1hGCgeGm+QK6Rx+yZEnnMBNnSZix3JpJSGqBPdxNHndKuUKOc5HL2Z2zqd
t1q9qs9e/142q/XoPWfZj29GhNNPl0rB6/lWWtzsBSIhRjMwDlxc+aQWQG9z7dETFcV+qQS1gRPS
KkXqYk5f8sA3kbAWbzzyWuAGRrGkfgnJxdIusXoSskMp/hnFi7LYGUF3Bh9J9TPWAZ4ynN1w32SX
hrme4ROHkmqnJS95xvavNxUHWmYA6khkHOV7zNCiJ7zCQDm8769Veayqa6d9m/zFp3nezigIUmkB
vWpmkRbhAh2wbTmdQpPF7ciPWLamJEpLykrwPt/6XpDe5/CGkU+MULnd+/01VRZwFT/ZkDBpeCap
wuABWU+wnXdGx0IQN0ATKoztMvRR4g7wYxWcQHwStBxnkdoOmnRlEK6V9pNnEiC0+H1pKPJ1ygW/
gi/glzBYzBX09rhcjXD8Lc28SHNVON9kHlP4KNM4iC3vDyzYhNYWQVeV2h0UIjeeIyExwSKJJuzT
8Au8AxHtpcZqUXLNVr5CVlv7oHmRxCzyhiucVn/40men7Ir6AlGvljc2ZgzrM0kNfj4R6zGDRx/a
iuhYcJ/tOmC69POe5bPJMSGY/OGdbUKAYxC5B5MsblYgjHSMZ/aHK9ac+cwBy80RNLAsv2j6/zTe
2gwkdyKMyikg6RK5t62D0jVQSZ3NGKRX+2US8mdWhXZlitrTwbpUO+pI2+B4GnlTxodE3GrCGqdf
8W3WNvj16ibTL9JQzqQ6PwykoISUb9nmkA8YDy7DEUvGE1YpiDvbcG307daKbmqDaKyFSd+kfEQi
lgO2ZuG6V8PyWURKPs2d2YOAoorvy5TlXrc3Pxn3ltWDgqe89MNyyKAofArlJslC2uaXRrhjPzW8
mf6JDc0hwiJzcgYLvbcV25aO1l8uV0rauWh3VyQx09o6vkb7xcqDKwZbtXp2wl8ZvwCH58WlR8sR
AJRrSAUlmFggg9XQHn0DYflpSJ/kGTg99p8NmA3rmouqyqCxradfelMeI/MuxK7+LHMGLuUoaPwS
DVd7HwGxEPXW3nyeR/oIY5QyILH9ujMOaf9XVncZtQf+WJwtvD7H0r1weWPShHodY0daLVhY3S2Q
fAiexS4kKh+ePrtB9GmYl2xkv3Qynj4WFKpZ2lPBxuhzZF/Q/hryP5beQRJ+av6mqX81pvvyOGr9
bYiOJTxM4lm1p8qsme3y6ZAA+iqL/hSuURdNJ6Gc1pj9xj0XYvFe45wkcEexGIkcMI/Wyjt+E0s5
lYQdnLOFjwvW2eDIb7nGHsip82E6A3bi8bWuWJYrt3ialtJXpNBWWHtBfNb9d6eAPuY1EiUcexuD
27R0SgMJKYrIIPw28RPjmkSack+X67jdy9XNl49VfvcREvgYfi2UbMBVOzBX5CtMAtHaafovQGtQ
3gAyVG76dKVYJ1xgkW0tXo+aLX5P5pNJ0uHKyXwAv299+ojlpya2rla/KzAHGOQAS06H3opwKgAI
Qry6wJ5B+bc800h4x3vSGVnzwHiIJeot5ZkH0Y47EfiTjYqMYV7bqNE6q8BvP0zho7T+dHVPVSiE
dx9dhVGK9pS/880IbcsSDghFfynik17y5FsmmgRPEi9ZxesYIwYoGQXtPMqcKDgqxtbQvor2qdK7
lOFtFgAcsMMhUWQLLi4gSuxwV51vEpOGMgFuxmgf4xczP/CfBBgoRo/Y0zGYyrscK7y3ua24OEoZ
ITiMa5gbqdkmzL/gMsZ8KnqFISZBKf8TZSjHUXTQP6TmMUVwlrZ7WAacf3JAx1joEYzETivyR/Rr
cn9fZEwU+EiloB2V9sXQ/iIYh7C9QrL4AbZgSAnNSzQcQv8aNK+sogF4r3zGHL0U+LlMdv4nnneL
IgVkEWKCqyApnn5/DPWj0l1qgKDsJ8HTdNo0NW1la7pKEzmZ9Gu6WJb6Pwg0nZRxM47+I+k8lmM3
liD6RYiAN9vx3hsONwgODbz3+HqdvlrcCD0jiZwBuquyMk/lOHOA/IRCEsDubBzxS4qOt61UYlSE
+1KsmTWG55MKOquQPrVKm5TWR2+8xrFcswkJS+U4T238IfENhDeBgBmSeVKQX8fJR0eBJzw1LpWv
EjiodnGJVg3fPgeR4/MyRKPDcO03D/4c46aWN9m9O3/DYpgxY6GIFEvMs07If467pVYvSZBxbEwu
LUjYNwJHsQk9lEXHYD6wFxiMgEwDgzWBDzN+WnVmahtSEiG99EQ3dwyqJfdDuNet9qGNF9V4ijzf
yIml1t9Es0TDTj8cJp+S//aHB3uXJ7yfmLZ5OXgoVdzBlZ1SEZAkI3rvXIOKZNK+78/WEE6Trpve
mdYFfxUe0eoRB+e0DOBmfOkJsKdJTol9/bcOsSDUtwJv7f7hZoROCl7RZGg23NL6KpefCAvUYYtR
QwxbdljsM/kj4HIe7sa2ts8FV7SGa48MIs51LmbpWF9U+elXP3a089M5Ht1d1y2DViiH3tycSeXV
d878U2TQFoU+wWwyUTEAkGs0gjPs7ZlNssTtGJuXXE1rRd10EMvx6ELFIq7BfcZqJWvyBWPbP8jd
wYWRYjEJZBCOQWJhdx8VmU0uKnEvoxZg0VrI6S6O4e5yngH49H5U1pp45GGFIN+bZ0CC3uSkY4CV
ttoTUlDpEvZ6y+5Bzg95zruDsC59W/XH6NxRT2tmLTYdWD8eSjQWF+X/ESfnDiGxK4l1jPehWEvD
qlVvCWG2sJywa4U+iAWt3oWaaVa98HkB3ATmlS2duXB5jMplIFSJzK7WzlRR25nDsD81GAvvbXVL
uFmPvnP1bdFMFFgf+bemsMeI+asgbMI5CEI53CXVGidTm29D6QAce1ISplVWWYxXndPSYB0DZkDx
vWuBM9X0hRGs3fRVNc5kcLyVhYolDL+1y1clzfngRNmVgRwQWXPMDNJTaFakHSY2owfdPYhPwlNf
ibXNRgCTTP2HfRaUs6p7VSb8TUovy9m65o6vd/BPZB/wKpc41UK83jVzCVsCYRfNNewWUn6QonnT
PyzcLTDaJ5H7ujO6Ts/DLJ8q0brIj6lKs3UUv0AYPDUZQ9qMQa9yZyQGPJjJBkcGxhar/+5XAfIR
zTzW2BNy8jSC1FhIp4rMBu54Bej4mM99m/nCJNVm0XiOmeac0OA0jzvb4QFJviQDcGI1lZNXol8S
mLEG9ChP/06rg5ZfR/3Tx8Km4olr7hRUeEGkD3BvQTejEArqhc4LXuzrGYuqRwQSFiVooDUd8M0G
L7qMRXdUfnPtUpPrD+dica9LECmKbwoCbpVv7ObE5OoOandiGO9K3qfkievdkHJeeR9D8VDxOoq7
VuVhTDUctgbWdaTqltk63gSccRymBVbvMF9b2dHAEx4sWUxB0cCQGSwg0xt/G7LtPL4mMlrt9Mux
Q+BEnORDSelN9+5+OuFe4s1FtsVrNwN34BcbXb8K44ocfIjP1ukIH5W3OvhyEvKBSHYl2JkZRFdu
9s8hfyvWpgF8E79LddUP6yC4D90zqT6k9Des36nBLcS8YSjZOVjPQxe7wxE3FemjbV08M/Rp9jH8
6xYVFWL3vivgFlMfc7dnxQnyoVf+2GRa0/o2oiXRvA96ygDn7SnHrNga+oA6+xnprxZvk9y85WyL
4MAFngav0nTFfj7T38jo8aG+4+TGs/pb2PMxIES6sIAjqitfdP+nKjtK3d025pkNcCA7x8nKntCs
5MdI/2tkc2oTJfw2sffdrbnBui3GDA5E0J+uP2P2HMVHam1a51YQbGHjA+rKF89ZUWBJtpZuQN/I
x1BthDhk4JNgYwdNluYv8FMM4mnHNVA8Q5zlQ3yo0o2Zi4l3OzzFi0j0Y0DHJMCsQKOiA9ERb613
yAMhKY+CSWur//DNjPKhwVHj2bj2VDISC6UQN9hWzfYa287Ho6w9cumqkW2IqI+xYzBdWijAEY15
sjOMjyx9xePe0vYECsvoI+EIy+0zrhvYq0sqBl1dmhYGo1Nbr/r+lFs4F5xFlN9ZgZDihKAtr2Bu
/x/FYkDCYZ/EG6H/1xxPurEQG18ito/Mm/rTzgBPWp/CBomTtDEXmKU6FpeAdJKOZA8Gos5UTM4u
VK5lB3joVZU8dsInKmaRHF/z0aBdoY2ownqlZj+9+c7xNkeIb/NsnjSnPmNFyrY3VyLJF35qpI9J
+4LSdZfCnBz5+75dSu3SaRk0QtHAWZx7pxoLFNXPt/URbT1tKxL9Ss29IXx3a1teeeqq0ydpudTk
N+sxnPoUQMLGtQNgdyHbbCC5Z8xVMJZPSvwvSOWhuvql1q8JKYlDmjme1f5m3hXuPpJbIDPB4W4I
sis7s/kN3+zYqR5WtQ6R2LxFql4s40hSI35nIEhkFHEEqML7p2w69v++A3RI+QjjFp/mY1CXhkqR
Qs+waMrPBPstWO7+wKC2VTdsIGDCscagi5WBudM0pzS9s/FnqhcrTaMQ2fbNLyUcRlKUXX7YIL3E
IV7MDsHiHmZcNNxVphcs0JpgZByC5JvrwU9uFuQf6R9zJep2TFvxVIXovcpyhKN18+R9zkNsMhy2
elKarwE1w4JxrZRnzFOJvEplgVOVop2zoImprb0FojFsbVrxcap7f2V7EOYAiBDYtfmc/l1PR6GB
henLYveCyDSNwHkNYm/Jy+hQoohcE/kc90l9SfObawC4+q5LAbA65JjUTVS7Soe987bzk4a1WtpY
7A/yD4iaSbQmYeMH0MWOtb6jVkoqDiGCSaR486X8JbMgCPuGI4gPwH9YC4ECeIMGEPc/ubu1qcRZ
yFCiIslcOzVDnx6uB9NpKrsUl8q+DCASCU2E1x+vIjlaPs/FaB578EI4T3NznbU7ywf0dneoCqAM
5FRxjspVwLBfO2Q82C4mlA0Cf45/r0Eb0xHORDsT9/oyyC5NlJGOjGdj9QQl5iZv8UAXbPSINYSt
ObREOz41FZQ4P0XiXwraoIOcJlis5UBIpNp5BTLESTM/nOrNSz/1CSsx6+aArDGHaspn2RAKWDbN
n0fImmLJmY01jmWcDqRuxTQ19a4an47vnHplPSz0heMRl8/wDtVzz3r8fsv8/+kM4+5HF16N0p6X
3Y/LDAyX5KzFOdfJ287ZQJ8O2eSUYKp2fjrrT/wMJkwLt/CmVXWuMmTGuUuJeBOr30iYi76zARrW
3kK0Skn9gqMs5zvy6bCI1AFWjsMrpy0H/dxL9xGYs6U9hnjjeWc8ira81zSRpEYS8baB2HKx1L0N
ul2v3OvmETvPysF8es3kg+eu82BvIR5OSxByaxxskzr7ibi+x+pS6HNd+7XSv1QDz8DOnkVdf4bF
3YnfqnOTWYrrNWc2NkyHhTaNspfMVEH4HE18DVafUm1lhFafTbPXgNcEWyukLV2QrnPTe4s2oJTm
v8dI49EAuTD1rJNmEMRYdz5QzRmm5RngF05ZoiyjN2/QpND8/XqjUxNo9dL4ZuQKswaPITQgERg3
57wI1jcSEGourhz2BZh7y75VySXuvoPhlKk/XaCu6+pSlxojZXBALOHRra+4243poWJSG3PrjYwI
cuUmX038D8n639XJZMy7CvJVYj4N/Ib9CpA0j/QByJlWXu1s19I+lE6+AHgDJAsZWfQpavOtE9gY
noL9UnfLqj3W8VkGBJbtZCRQxCx7ZhD9CD00Pc5KNxXwZbbTCkRHsuS+DttDO+zGCr9tDOGYVwrd
TAaDdeAIMKnBMFYEF9/441CAmWLpK1bYuN4vpwGGut8Rk0aPqEuh4hKH1H9bauYR9bBj8BipL2gD
BmPIqqKy67ZRtGnGNeGCafAXs+45eLYuI63vvlorDOvIwXfzHHue/mSJfaGfhuAtJVuVw6IDMdhf
WxSUQqaaBbWgY7t10h/JPeXGohqxIzH82omsq0pop1i3Eve1xZl9+Gejkm6oR9O0gL25aOKt6q1t
6aEa7IlZEtVYR6S+DNwcDS9QfAbypzU45gWU9jwGxwwJmCZBMDzImYokQCcD69uxRyvdBQNQ0SX2
yDnEibR9dkTdq3RrKTtQcWW+t/JzM4FJiBcBPEx+U6sLU/+cyLmF33wWJgvuUHxSdXfow+PA/SI3
LMihdmRQDe3uo6FizIpbVX0M1PPVxSovDpeopq5gByaIdBEeHSFUFdLFUO/sB7KaQ+CX06R/tToH
1vjNmF9Au2vcMtjz7bYiCbeB3m6ukb+79sWGhSkphRSpD2GCdCAtoVacnas7kC9YhRiE+/ZsuX+2
vh/xR+cd5j5OLNnvJ35+VKtFrmFOoO5a6eHWaU5Ov4OtOTB4h9+Omhm1z8jjvKsONo28yo6JNjia
qPV5WmMfemraWso2iX4QCeyxXP5b0d0S+wJsc5DwOoTCVEB/ES2SdAkd/d8q4P5pIbNGICimWGIy
VGdYx912NFeOuTLTk1LsQ6xa0smkg8sxmz8M41MZLom0Tp2tAb+rQiBVqoXkF9CgbAAbeP6IBNYH
SsJpan4qnAKW+xLzMnC9uFOt9CPojkA6JlqyH4tNRKgkxrtD6z3vtLP99e8DHK5Eaufs/wvdvexc
u/YL0gtXjOTusVanCvY+rMzpUrRMenQVeeaQF0cmylm5T8X5CrC6VGCReSU4GbuFZZDR23r+jyDO
lZABsk1KBtLRPrxKXuLndjZVjTMK9rljTfN5kxz96pJXIi1kbhqiHIP61N3vyv7FNjOrMQRa2L3F
qaLXR8YgdkhbO6NGhl4FxlbrUdNJLCsAEdnC5OI43vQag/JLzQtj7hL7kT/7GHqqRWKI/kIGsce3
7cPS8dlH0mBgcXksex1aBoGTlP9o7ex+4/c/nV2gTpOgoWclYsZQpYTJKSLUybayD2OPPXxGVRrx
VLlLvD+kkvh3a1QITDcC9eopW52G2zZOJsuthJ8Powx0XH7ezAdrwGKnaWtuFHOTIDikyGMNulne
sZ8MHKG58JJ1RtrN3oljtHLmyoLxzEc9PMNmbdMe9TdYkbEE0t5grKQxBhgHjsc99UuC/obXPy5B
1p8ZNEw5X2Rrl7PtYYbzuLVermjUIUAxfpo70JBluLJb7aIGj5R8kEXsjiljcILaNwSHvFlUbC/X
1tjueR2JtDrDRQlu0KUddFPVdw+5+iWWtXACNZQqsAQaxFLgT0l/lpqDHD3wq858dGYwU9EWW2lg
nsRieyLjBgFzg5XnK6+eodT5i3pl6weftnul2/MwOlKzJyA3GszGMk4YcUu00DUdMnRcEXoDPJGE
K+Zow/axCIN9fDE00wKQDlRj9hMbOndUE5904xlnvEoWduDoGMc3jBQwfVUQoC5QAmvni8FFxBge
KhVFMjDhf34hn1c6OjT1AsWKLi+JCRMsPPfRa0B5D0OzAgMV4WjqypW117O9NbvTH9qTcZ4BYGRW
QliG9TnLNkIL3gDV0CjWs03r32ws75Iz61y2Kn1iMgynCJLBWfTyeMpUhFn1UBpI5Y8a64O3YmiX
9ztR5ZNElXjbeON5OMd2Iw1bMLU8jBpMPfhphrV6fLIqEK6j3GHOPsXtMhOELahEzj1OFiL9l1+6
jFnRmlvj/csnMTo3lCFeHZDZcG3/Afuw6wK1ZRBpYZ/JZJDac78/wVsgyuoZ9jQl4p8BtpdtfW5y
MxpazSqDCXX0hFZyATeP5plnsnVYO7dqozMjk6cGH5zmGRMjvAjPeGa8If74HYUs1hM5ByifpOHc
WdbvB38Tl3TPQpKFpNQeKwvzw1LrASPBDmFVDeh5svWkq1naza8NkaZLnkO4t+MtFnQXzIG9sjE6
mReSI9OqZuK28/DIQwRPtE0AgNhgSeWBQQZ6vKwewgqll5lIBtIjzSEp8wugEMe4/DuK+2FWY4cR
8iQWlS5ajslHCvDOqbbBsBEBZKWYizCzam/z6hxoGw6Z3MHcCcKGx7W8V+Rz9W1CkS6zvrKgXdg4
Fn0a7oGBzorRPkeV2p7ZxZEPl6wJp6PHLFKAKRhGSAbnBab5/63RCiUR314PYRSQej6XHqSU23I5
3iBFerhM0/5a6uBKvH1Qv3tn2YrELPNH750mCyU/msmG5TBEJMmbYlG/jflMCC9uMpOo8dV9FD87
hpqAClRlqbA3k2aPXtEARSXM/INya4wPkcUKPzNc3/Z4Ft2cFRykWThV2r2HzcpjKcjDK9ajsrLd
e/9IEV2lo+Rey2JrOTvZWLJHniaTRXADhotLLNzcPhpM+HwAFmDy32vfgXMyGTRH1itc+ktIh2Pw
U0gcbZk57aW/GKZftioacI4Yg6uc9J5zSeWt3rE7kC4O3O5BHtaOPJOBQgzC66fsm/q952OoqUur
8gT2MBvOBbt8ev0YxnsZi61+wvwSF/UEJUBcv6G25uUtik/20/BVRwwMPJZQCbyYz9PazUWuMqu+
EtYOqhT9nJrg0DIMBqi9BYWhly1rGljhn5SOFUYP6Sp+wQaSQCIvB/vpsco0IHqpJlhYoCJGKwzo
TYm3cVgZ0UJSHzpSAEtQhPBS7CysZDRCFjlHf80+uUlNE4jzrA24y9qn7kOEd49httTguPYOEQhi
ewp2NwCD6IltzA1lH80ZpLzsKUXR1OYQRZgU4AKhJHGfJ8Qpg2HJaIyrFAVn2QQr9gZr5Zl4c09H
b5dvOHzCCW9fR1GrtIxJjYvwMffOt2ixu3UBv6P61JtunhLXfPOWuOe22bbJXtHuIjaMYutFW7Pf
qDr45xl7V8b6Vy8+GvPt4XbIMNsqFQRmpA+jWAz63DA/BoapoO98dSnatsC4iPSSXswkb186B8bb
ywrnMWMdMAWiTlbsc6d8IN5beAM8aHwMgTlCi0dmLLr0t+juFETxlUo3rOGeCl9vEPzVyiVwH8nv
GB7fbCLuFvg20/E3a2lrhJ11G7K8IV2HfF4y66iQ3bRmkyfTyiEFJjOs3gCmggiJEpHZp5FLmzEg
qzbbB90xmp2ZHGGNRAA08ezI6ZEdJYuYh7SvLrK7h+4nPF0w1qij+dsCzCsLFFh2cfCo8VWIUk5T
ecX2gg6FDJ0TljFwtDNSfqbSq3ZuJJgNhAf1mvqvCmirecNn0IgbOCBZjj96o9tsebjL0boR0oCJ
m7Y+x8UmxToDtlinqh7eWYUJ1ZkxX/J+O/atWKAc8fMIaziIOIoei/+JNaN9yJHDjBqKFvNxeFpe
cBD1hhy9GfjD/sC12q0R+efseBjQtJpdoi0LFGaVovO78jd6jlUWb1e8YvrjGHvgkpO62Ii8ItNr
oWjT4pvnEgSHEgIt1h5aua4bwU024kWb8AOxY+SvnNnQZ9V17H2ZAj/i7f1WYIogthsN+yPXOWDO
jqnsPVUEVpNBgHWrVaC6N8tTmaExjOM+9hCRwyybqnTkJgzhzhEALlxci2hNq+DiWqShD06ydlBr
XrcUyufOBgKBdOEbexGYjqpP8ZhHc/72opvT/MBGVjOGGCAX0Y/LIxh3IW5qwYUFBXSxtXZygOBm
VAEaBgdIVmKyEGq/an1JOhodRtiYlvz1LN8F6cGwjgQXWRV795jKUc9M24KWSyLza9GsQL8ug4ek
HWoXb2LHWP1Tj5epx3AqIAjFwmsQDZKOFQlFTtkNJjMXRK8i/WnhIKk7JDktuPvGJYtWproppGuV
4a3YGDhdIEfaGzvB6KPN0ZVJK3JmVOE2b38H6t8kPMTs01VS2lHrq4w4pIt1z5ogtpWJDktTvsok
BSPzirn6LJZotQxMoW3pwUC8xH2UZvGlKsw6WYe9xg/G2KUjGRluSxOkVF7yIc6yzruVhn2opPCv
KYtPNpdwV3mpPjMk5TSOInVErZik8p+mOyc/GR+JDICqVIA0oOerIf4xX9rWXMRlvmbd80GxVoOe
vbvxs2ObpM2Xq/Xs5fKkgwlLfszMZ5WAR/PbpY2e4xfeNoNxHybJvqSSDOSGkapyxy8+bUjxg4np
LjZOUrCrWAvJv6URezcIWRbQL9xx1/kqlykxkEJfOQxTmpYHrow4NIcFrfUC//9UDbT93u+bQys3
B8tRll5uXzo1kRm4NJy/8xxvoOZL+GYIhLbRxe/HpaTo4EadpRxRbkr9UWUWiSXDzhzIRNairc1F
T58lWJsdZ00p1z+2HjJqsM6WI2Y79BIx+88xvjn4xoYkW1sBeVEgf9jMfVQnM78UKqTYARad2QNf
7OdhBk3GGpbZiM+F3bOujfUKtKTrlct8ZALMKKpW3xzGUtutlISdg9qw6WRpH/vpLm8DFoeNqxib
YIPxQfG4N5kiDEnH7jWHlwrrj5osmlxbNvScBYDXQKc3zqLTmNj31iHq0ZrGKR+7vR/mS8MD7Isf
2YqVWV+ItTk5Dd2I1zDG+CjtzWCjJzwRVFgJuTdaMCf5iEmf9F5/8AgFQdvcGTAE5KiY1xZMUbiP
YoyRhcq5csCwsaOM9cSLiNco8Itdx6NBYQJAT2WnZbEMM4vgGVgi0PZwixetDUiL8cWosLlemIBK
dtEo3JQKmW+73Sn6lyS/R4AquTh7fhQLgI3FCoIKnlbF0BPF1KWi0LkAIyolhrYgHV/ujyhLYmwr
BnP9/hT6qOWMlkLchr5Bm4QzMLIZlBuM/aA2MrfQ0Y318ODEHzl91eDQObNooz9INf4HFkOOJnQa
0Fo1QWcDQdVkTDyM+MRqmM9JNAsbOpwevCtj9TzRpyq7KWxwYQN3tkq54Xw5eJcKtoMpWAk7DAri
36PTYeXOy6XYb/Jm7kfKxCBwxQnsyfTGdJrBuHDH7RC/irFa8IPOWbM5jw3sdSOFbvuj12hKyCTh
0bZ2brBNSX0gplIpz7AmaRWzdc4Pi7xCL7pR/+YbK0thBxiTS9bWUxF+tuOFojuJHjkZ34YdZIGF
yQ5tAhtaIHUzz0+WFdsdbD6RmKxHzA6AiYtQ5sp2SMbOwogwrHUAbl4yr/B26gghUiLfURQbjkXx
8Y6Ca8MqBAkGvoW72tL52PDOix8uoKGNM84H7dmyw6gT9kv+gblJqRLShwpLS8y2QQZjbDQZPCzv
xD0GaqoG3t5A/Jrrus1mXifN1QC/rdsvUix4I1kBK13lPuPHCnmNphJjdo5FIRioSkADqfjZUwVg
KiHKBAhUKyo1HqUSuxZ+AQgCeB5aPnM9XWlAvXI32umlMk/KgW6DBg5hcF6Y1zJnDhb8ZoCPTTQM
lSdc0L2MOpmNjHMzsQLSoY+u+AA53MEXlsMlqOmM6UQUC9kNm2nG5gwHq0OOd92CYmdBMPapl/Ff
1X968mUTJRZ0ikpFD2ZYKSpW5vdK/CxbkLPaFobXDXJ9RScMEIgSMf2WApRiJHKl4xJD0c4rSkML
H1g/VHMP3F79VSdbCwBaj95VMZuTubUzflYNEIkmW6uulSd2WOOsCKeEsUg1ZbwpdYmL9rNV3r4H
SzThYz53NltMaSWrudoTCxlZDtCp27j8qE1SYYwRuvrduc+2Pzj+PXaOufbI1H0VfCjFC2iFXd6l
eM/Dr9FeKj1VikHDgsyPNSFXqQcrMAP0HzUtQc9/zvpFU+lcGVgoenfjtC7jqR+9AwPc/TaY1oSC
KjQROXzE3DO5xQNEnvKc8qUk0akvmOirX6mN9hAr9zwE7wpzhKjFLISk4KaEDTKWEmDbyKCI9/K3
oFowzDTMvQJRarCAHQ/covc0x9QX8N29x+5kmZ8Jbuh4dOci/OHoAb6StwFR5c9Xb02jQLZAc/MR
YyEm1aQcg+ArqFDtWQnFaoP0r2swT5q4HZRXRdAgBxyi/CrRn40qlX+m2EBDmrmbnLxJKXAFsB3y
LEVHpYTp9QpwVYsQnnoJQrDrhPeUMptFKmC2ZLIeSYQWX61+N/sbn0RHFoSRMWi5SGIhVzBNjU0v
n738lrBIF/hRuGUFrGKyR4g3kKk3G4+y9YA8JPvLhMlsdFKiYwtRa9KoH7JC+y8tfAaCMd8R8AuL
Pk4joVZUSwM/26BNk8Cd2kwCaqpQv4AfLbNERMrhiBEglfksSFTWTAsM+4P/CqMf0SfzK+GU6TOq
Fnup8dD/s2LHeP0ImWvc2I3tLzTP3Kb0u4aVz3ykOBeSbRRXzJUgRvafbivQgPGkZg6sIirQFGIY
ZikiA23+eAObCNxs1WfFKipnYn8IjYjFxB1bxRGpSopYpnLQWcNGm5Gs2PcGNRrE8sRK6B+6PXtu
BiyU3SLbkHMckwVsZlGxq3f+TimbF8PJDHdecJHA6+Fpb7Yy6UVSPXq2zhy4ffe4/BnBvUpgPxtk
CkO5iYc8yT9LYikeP3Lm9PyR2KwLQYR5OCtkA1SnmC43TMZViDsIX4VK9xTLoPQDHOr6XQuLmdae
dDdbaMpF0u8S2yU19a24NzN5K96LUflopv+OnsonCW5StmOFyvE91f1XbrzS8tBYHvwjg0UbtIe/
GidIdg5SVr39qf5BZyOpeC3T5Fe27qr1rvqt6h5z4DPWNsUIo2ioi79xmS8G9RFFOylcF3y+lTfX
AnthangilL8W8dt9wjoDClu6Wz7LwN6hJjC2YxhTb2VnxyoecveVvS2JWybXQlyzwZdO3zdoNyV/
JQkm2z9+Z2fYZfqVN2QYPzKu2XT47jDyJcUnoN84uuIwHOFiygfdrljQzbZkdW3194o6IGH7YaXp
e5tBCpp/rXAivmSun5Bke+mc5AaNau8WF7P5TotV0dsEfOlbAkJ8LI1PR659JlNFfld9izfmnmbP
YQAH1V2N+iIqBEXGi7vIiG8qpzRKZqa/U5VLa1xrNJQYbvGlNdlutrEXqncI24tK8T5sw4Je7sCG
dP7ewl53oC3Gk48+4qpXzX6VuTI1uFPj6EigjXmiIzMLPJacXuV18L+T5EtJVsw0G/2S4O+mWTfG
o1qvSeBp6lZmW4gSbl15IFS7LJpnIGN23MXRyc42lnvxEd6g2nXutmRU2R7yYqFXwBc2jXHRGkyW
8n00bx3+BSU9QEEvaRltBfGmOmYEdvjgXeVZp5sq38fKKxgPcn/VOQia4M4jo3AMkH8unF/VMXbK
iJmNG1P8Ohq9aJW+W8a6VnRDNAHDHnh/UvtAlleGfRAyOJ3kYBEoyTxtZzKsI7zIEMUjcIh22WW3
XLmxXggD7NEMiSCROxxPElhIMbS4mfa6RgzSdzFZ33CRO4wrjB2z7aH5SJjIdyR+6GyF35W6MVq6
xpG/KKOT7NxMpFjbQKJMOdGxJsQno7xb5sEvYQ6d/WKb+Lj41/2IJXIFXM/2Tz72RVZGONoxNOyZ
K1OFL7nkGItbuH57aPlddzbjN2CHmG80a/Dlsculz6m1OD3bK4uw8/Q3hq9Z/ERcf8ne94J5g2PB
9q2Z4j5cfdWWeFAWBZEl50sq34P3NYZP0yabKu2c5ER3MFtSgfiwjUvO0kz7yblrbDJYPW6aKsPL
04XzgOlW5n0ZPfuhKfXYhoO3M4sPg8+eejrQiPGDr3xF/iNrn6Z5zwcGMPMynRMGcodt3e7U+FNn
Op8ePf9i8M9gyzaCgtrs9fYmc6+E3xyOlTFTPTIJ04CxFBi9+pjrewSWCqWYACE2UwwJXwkOStu9
OAzQKvcSKtRPcDfUq+r+yHwB2Z0nokguesMX+pejlWFi5KvXMOmCuW02OsZyj6f2ZPdbz/3Sq02u
oI9ln4P3XctLo0P+zvddfwhZF9Ouw/AIz5gG3u5W7KgjXM0BH/2Kt6k5Vc3eU3dq+UGPLUP0DMOn
BH+TMkrXvtvmEcrLAtckYw1nG2dMiNeB+uBZjfPvqlxjy+ttdo4mkwwLEoslSJKw1Rjx5BEQtlHA
2innguRkwlncwoYEZwupfWrCeU6ghyGFzigLc9ubhraNVvUrXjAhHuQ1WuE+NLapsuRoa/RHzg4A
/ItG8lcyxg/YMUkHOMWJAlqHnyxXNixD9qS1bKJ24UjlNLG7TdW+yEHUIxrXxlV2iIcOqerQ+1DR
uKmAJ1VHVJg/Y6/PmjCZ0lGzU3VtNywc1X51sVCBmqbD2xfBr5Vt4bLnRLWss51eDISFfOOHN9Gm
8cO25Zsu1YPnbiPDisKoxTFqlezLcHFf7dL4VyOR1CL/BgQLjeDWDR+0dxnlT3gKkzOL2lJ3URQi
9JB4TLV3dnTV499GYbwvv3r9Oze+i+yvwNCfTpWOrYIbv/sxo35KwFX0h430I3YeJvRhbXnV1Sdc
sIoqRELM9y8EVpHRPzUZ4yZZUnZJxWvX3iT12q1AmS0VFvpYwKuW/chu+EsdXW0bsfvDdw7xo2Tv
AlRFGcYdFjsq+fQvdq4NTt/8m1uUX77zLhkcHEA1gjELyfiUo4oEDBN3/LimuQBqwBJKkzeOwm7C
S+MXT96BWDtKBLOyx4CuF69UYzWkLEe9Bd7OgglNjVJuSv6iYJfu/K4Tja32XMfUHyW4cUy47EaH
TMa3U5BIYELDPGrCBA/6hsqWoGDJX4TWLUQg4pwYLJwra4P9krjT6hzYh7TWBlIUHIyxlzNGqbgQ
eGUGrPCB9bHS82GuDyF+EOezTcanY6qPXC4RmRhWquOX7baCdXi2uQRUHM5Nkh4G/sSH+hGhugWW
vm81YqOdDTYo3FSaxiubYeb4dkuDCmJYGxGMOKdP1oldbM2e2iDPdi4u+sRmSmwD05MwfWMF6EFV
ZnF5Mi33tMubZNcYlkhjzX05NfDvmKfQ0nHOsd+KPwr9XggpoA5UdRVHKy2ptn2n7TopIkM3GW13
MQ75QkKkdKwQhCEuSh9CiP/Ru7QoFmFAvAUkWpeGUS+TliUUZc76akOZ5e0FAtlqtPyD4nrnym7O
dQ+BwxlouXd1cvWASrdftTMeWoqj2gckEMnzhtK0yftNEXzKOAaSgboWvlOjLtMg3iesZC9SvCkG
xmGWupnt0eWsV2jW5fZKQCC3joPXrxKkvdoHIoLVamCoo8EACusvOTsL+25ACiZia1waqZOCIaKk
3qJygAM2PKMwJbkz7ho8HEpPaLLeOeM9iL3ZmLIaKWMjD/u8In2YynmNK3lYV9G7JRWGZBOxU4Ko
338cndeSo8gWRb+ICBJIzGvLm1IZlVHVC1EW7xNI+PpZzMPMxJ253aWWBOQ5e++193yU2yonqBIu
0bjqOwKGzDhaE1/J/iTLEDpBoVpZ2OuiXcYPKipKahl0JyDqBInXjoWxC3C9MUzbgP4yl8ovyWgo
OYzVGB09i9QytoqOvpmhAcrvbehm5n7EB80u1uLcGGrQE2Ezo+FSQKTG4WoaxP/6nPtO545PhNyG
4slo512V0FTWR2dbTEe/66/kE+dKn7Fnns184oIS92WpHhmAdw4tdSRrSI1CitD01MNPqNInk26/
xjfe8mm8GupX+8l+9OQLeF3pT09WlJ+GOto79Ggpgr0qt8+N0z4bTfpr5NRduYu9txvPwYun689m
pKbXHb/SrrzWgu8O51Ji/qPfP4yGvoxCXEp3vsQZFmPukiqmZg8lLHCXmLA9fXfwnXqajRYPvrnB
+FDSgpQ3+WfX1txEkC00lQwcaPxrABlMM6JjmRuCJwFNrJGI5LCWvTK5qQbp6A7Q2Scbgo0wig+a
Xgn3r8cke55i8y+3bcBf2XDpgj8txuvgO4+VIyHRDmvXmfcjzd+lHNeBqe9JmOGKMKGN2Q5GPI4X
Ay+6GCSaAi7oCguoTLJ1yHd6dA3ws947jgeSPMWnHZ6By6BuycUC40DG7AKqmwS8EuPNSporpTYw
oe1zETXXPiB8VjjWrZqy4WTdQ93nadpUt2icW2LU39qYfvRIMQoGxUMDdu7MIzNgKx+wPsz7/l/b
LMcNTDp5RTlbk/nJOQznFy8p6G6YkkcKEFe2Npx/Fa2+sSIRN3IHLRsKdm30VkEsh0qaHRyaq9Pu
U04vq7lGqnFke6zTm01JVYCxHvAAfS3J3rfivTOHR9tvD+0EuRfaCpZPVacni5G2z3F94T8pfOR2
vzjOsaTdaITW5+xd6BSBeTfQNhXapO9gkNTII7ireId2fpccqjFdzzVJe9U+mhPB8TQGfBKtSJYc
PHs8uxGsfNNYh7H7ngDlysNilYxcZ3TfmmO3a92eykwSwt3AFJaeEwa2KamOYHWeBAXufPk3s0ck
2RHYUJ8bp99PPdGn3jyK9E0PfLlFK57mXr+bcUfPB6N2Gt+bQnw3mHTLkx+GOAuBCDd60+T9YbEC
sJbvedPYO9K9BkBeZ59uhLjuoHek7UNUt8chmb9nGhK4xh8Cxz3onmflgmBzeUI79bocBuJKZONx
w4hivusMPm85n53YPMnIOvUedI8Euj4HBA9130k/RmhXOYylAptKPHHGdiH9jOe+Ti9NmhxHkJNa
YLkFjUB0MKynO82yMZZqb0/91oigNclql0IIKFRwYaohn3WIjOay/M8BUOpQp7QIj0gcyUX24b1C
k2/1vMl9gyWfPnRph0dIHWckQJ+tZwMKn8r4LVAlqkiFu1Kg9vNIPFgtYJ37uDrm8Ta0L9Qn8/fY
OcB/GPoHq2KMZs+iLnSBtmCPkuS71vjzwJ1PwU9nv7XLGFl8VsbOC2+1+eLJR7I1In7WiWAJDNAi
PLfsv9vmK2EdFWUDS3YWW+67at11zvJgeoi5j8WwJhthrDxIHUEs4KwiYELKIgZsChIUwQP52T44
jtzYo+Sjtx8WeL0M2aGYR4eU11C+LpvNKHgKmBds0Bq6exjU8oIcNqMNzatdC/7M+4y42Sp25yjs
DNhxT88hLBM7eVSkxzgVqQl/+x3tWWTyOQedY4onIsDZTgOCONt2xgc/hO6F+NUvn2sePDV5W4+a
XbUKeEg6XYCZ/FxMj16z6c39zDjLyVfRsO20r5nY83F0+dEI70X02Tp/lo29/NlzPhvn6trMrtB7
TZy79tVKfvi+FxHE648CrGXkvcF0I3c0d3jGzttkIcndVUAJmzhZg+jvNdsydvPuFts4IRgTiTjL
LhqXl4yhj7MoKAkwGB5tLH1N7x8XeGD8c3u4hORRFBQO5UFbJ5o90qo757fUZYP0xx+EFVBgsI49
Wi8D6EiLx5h/Z+TPFbtjfyAQkpCLG0E2d0s++tZRNmpxQOJh3Sy7NrbCcv6yAWHWbNSo7HGo8TH8
Dy/DjIZeVERYnMJ29ZXGmttyto4rd5NTxNMiz7lGTkd1sAkftI0glwX7ZOoJ4+EJ583FV0rjAlcR
eo5W5U6G+TZVS3K23brsr/2BeWE6YP2gEQ2BmG6OjASvHd5ALdP6ABK2BFIcHcEmazbsYWrjRVKr
yKVAg9h78DT6v3HBQ9FEDYO847BKlpFGdHrh7U+3Cea2nvqsai/yR8N6CdMCjeKzSH9N6yZ6BoqH
UB/o1g22KbcK372k/kctgQNF38704Bf35E6QEDnIzzVU4uRrQbtZRNr6O90/lGgwE/LV//M2k5xf
vEfJv1G8lsD+ZqalAQ5C3ryWEanvG8eowv+JzDfXgifyknGrFtd+QIVRZPrdghEJq/n46npnj48h
DruTa/zkijrh1zh7nBmbKcqY7ReuDt8/xcZjMj9HsKlZoOTWZ4boEM23qCL+CqcaVZ87zSp15YoH
KjtzlGfjRhkUZvRrXJBuMqCE3DSirI+xj8sx+OwrcztnggzXc4tPps1/Ne0sg+Cmm/zJQiL8IX1P
BkHOleFQVMWOtM6f8cErHC/S/UhzXtocAdGkz4qlbP+beRDusXYgZxJ3wUy/TlS+RsPbVm7wNKl8
t3yV+rjZLAwyJTYRZ41l9db59V5GeBg1hC8x0AcLCTXDfYox1trMVrxhq0RYJibGQ/zPKjdBbR0C
g9ZB/Lza5ZEq+vUkw2PMtikcnZPO6o2LnlobAM3oQXUDVpLOuE15BI8QcZ1U0wTCv+uWGP5RNObd
GI2PGjUul1wshJ8LGjx1nB2YmWkvostp8JGsr1HK/XJ2LolT7wX2DSPENc8RwxPx1jeLLa+azvFy
W7WclcdmV6buZvZzjC/ivU5gnTSa4nDId/5uGuUlaslqVTEKyGKAQJKJXiKoFn6GUY+174j7g+PB
uo7SjWquMs5oZaTVLsZzk2zjGZWPuHIocdhh8M0ZoE3TgDaYbS3+CKnmCrfDU1PeJ355JgINcqQx
tu4cvPJLR+ielIqSOXVXs4krwIILYkHEajLY19RcQQqRDlQ4QAgFQKbZwg+suQFjj8wRjKoRqY0I
Tp1v4BatOrhgclk9q2ZdccThbBars6YBJi3Hi0rmTYHLo0wh30Wo/4NYj2rajGN4NNgA4c0VwKVa
fp4evX0CwlPm/c6fPKCeSOy2ed+zS5vDYhOsWvpLnNDZGP60mQL61ZmyXSCVDDgbWY/7aST2giND
Bcl2AB1pYnVNPAvz0kwK5851ca6jfVeg3iLl7xo2QawsJv8lFemxaPw9c0lvVmuvp/rN8G5dF6xN
FpOc0/mLogq+Julez90x9un/XM3G2WWgczlWZYiPEzuQAPCPyVkyojj9d2QT5OA4GZeI8p+RvZk1
W6dMr0dysZmHPkRQMUiIww1fDUya+h4yrY8GZ7urapGosx5jMfouFW1xdvMaCoo/EsT9iaSo1987
/ZuLSlSFh859yuS3Y3wMzPyZyWlGPLbZNSW7Szj/JEW2tR/j6C6qMlTCeeA1dZdaGs9J2h7Yz1Sb
jCbqskvultGwrud1QF5HU5JSPdkAZYZtnt4PIBXy5N3Sz6348vI7e/iV5V4nb6axTe1nnwbPcpeZ
D237XfiHZe0+VePBZJKzjXM6rkGYh+I1hBjcPMo+2xQ0q4jmO0MzSxSGO/+zF+cldBSBS8cBavpf
5Ygj/ClA0ZC4DENnsZxEK9VXm8CjdP09tuVqZJWXoc2N8ttcspkEmLZO0R8Tg9xcwoHyNTBfOkOs
+AfAe1gRcucEeJaIJcjHpiSDWJxcQfcC7jjGQBf6JEcSV5AQNDvKi2gKb6kwRgVbfkxREJ7wJuTJ
gAFj2XjvkwT/uT3Qs361g4cphbHP4VIB+yaBiAKBFct0i58ebVzY3UFxCzUyiTSfbHPUyIGskXHp
BB6/UR2jlhaWFLZBFLHAhbsPK7KCjNFaat2S33M0cpj7UvI87IIe/b3biXLe6cDejNrEm6q3dd1d
Dfsj5DbtsXgFU54E48oOUtxf3S5o7O3ghms7TLZCOesh87dD3eDJ/rAnxhK4OEFw6ZKX0Ir/zcFD
XnlY9T0on3rbkj0w/ZCbqk3uIf9WPYG3jJePlKc7zoGg1Z2RMh9qqfP7KnMeWA2bU84bvhw1iHvQ
sTcGFKfgIm6wkaLkgpuEVU83CYN1ic+liKddEbK0j95L7E4ptorIebPwCuOyamg/m5tqP6kAPIrc
6Aw+E26LZKbfcdIUtmO+J+xaN3Sb0ahBT29hYdoqCayjXFXI8AG3x8FkM61wofxpTqAjrUfL/SSF
W63Rfsm/LTJ7O0w8hV8VClHpI7PIedNN4UrXHbV/BCl5cYqwRU/HZI7qnOBosU5WzqXM8dpYxRb/
gkcdo+guS17rFPcbQQ6Od8o4DQM4oZ8ahayyCN4Uf5bi6C3e576nPCla4zRbFqr1dmi9fw4T+Kyp
rjOSfe3NG55Z9AKdFdxul6bROurP7eif/I6IhdXvEoozpgJ0qFMLxA10mPw8ZDFNUP3AQ2C+Bzn3
jhWkYOssJ+tYifLO8rr7hBfORNymzHqe7B5yx/mciuauBgo2i3tHwIbxuDT+WQ25iOVBL3NjO/c8
ZjpWJa2+5GO/q3t6lXJxiYL42gzidUke2QkmRytNTn7ORWHWxEKoqLcuyxUgUms/TOYP/d13YRWB
M/P3rTlxoSkYXy6YteTiCqh3VXMcZ/dhdu7CIP6as+oaspgqjO6NfR2b5woSvwIpEfY/IBtj1V3z
ysFBAXCOn2qI6XtZDPaqv2QBfKV04QW0l4j66vwl6IFsBfiW85ciSDcesags1a991YE54bQy3nKg
LZ3hHPIJjRxHFLYqwoXZtK2i7t6Ka0zqeXfiAjoPwsVn4nBPw5IsxbvAiLHEDIz23fTQruQI6XY+
iTo7sEjFgYVpPWgfEpdZU/IEm9r2rmUQTVK67Nz8Njgt5ozI/un8Ziuj6M2J5GsoxqcQLS4wnykA
eMp5kyYD1FbAPu1fsrNc7is+wyMFr98jngblsCXL3ZOcyIGl2c5sedVVe5Fi+R5w7CzFcxVghhHT
S2BQ56ItxqY6yd+8Od35Didj1/kbo+pg5s1WjMm2HcMnXXmv/Nhr5kQXG0dU1GAWHPFuGjmsuoLD
vuuO90FATK/nKI/i9dgmHXcdXL8RgcO2hryIlTu2v+OO5rCW3iDPONe5v/XrRxj+a58+iIyLLUXn
7Jru7EHFYlJfVLP6KcI9PqGi2X1DlvjJnvXDnBIVI85ntLjIF7xpTJk8BiKW8WkO7ASJcuAJJ6zk
rhrmG1Y4zufTHd98vIk3k7hzznoT2XIz0SLfS4a52btmGChMKwXnmt2Ro976ABXd8lpExY5kuRFN
N4VJIY2dLR5XhF565cP2eWaN30dUX1rWecqCO6nYxPVsiatTOFMYPsIwha7oghV1NcYfm9tiY3/N
DHOCcFY4mn+tmW/EKPfpYJ+mzH7JI3Mre3moa1RPOloB/eM82BZJ9CyUuuCD+IsqZ23H6qDgxnvj
duDrNlChDqM9V/GhwSkS481KaRfLrHw7S/UVK387ek9Y/NZDk19azjZJdZ6CEoEIwYOtLMzyg0eU
a5IR69DioRroJmjCl0mXxpoDyf3onkUgqIxPAP8Ihja2V6bbc2SmSxpftK2Li592j7raUyMLR1KH
xqUogYTaGFK+fF/vba7fuXBWNvCNBNXYpxo342FfzlhcZnFuRmJxvYmRV57IYb/J3vvTfx7FppbP
Psq5QxkV0C/Y8K0c/74d3adpiW8q+bts16wsPFnoC03cPDSzdzZD81KZE1HMaac0IC6XZuxqeFjM
Aw1T1WjMMKHLB7+ErleCpHJ8Y2u73V7U3UM0AmUgnC2CXG0ZRv51AANEFAIp9KAy2lsFmkBMwwmc
cO/N68Hx36qWKGiIflNl3YqdBM63eeNfyhLbtc95NSKcQG4lc/BFqfoa4FRLCtwGeAvtmxzarabz
gKcVcl/qrjK/Pw5o0DDsxZSBrQkoPSfFkQUo4n341DdMEWk/rptiOmskIRrfPxtFT1x38stiL4Pu
bOvhkNvQmdlZDjI9tzHWzJ4yd/+u0WT0ziLGn1SiX42Sgpz6oAyovjx0jATXj8seX1kr+tQLcn0V
D0E6D2rkAtWrS/iaY1hMp+++Lrb1FKxAydla7Yu52mZ4p6bEoerKhy1gg5mwVkPrbk1z2Nbg1yvJ
B1+gdYXdznQwv1R6XUDgL/SOYfLQ0bqr2PG71Hx3TOTkMM8NxVQmU1lDYKHK3j3QiR0BIDCm/kfj
Q3G/GWnFJIU3QuBIjuI1H/E2yV22f8U6XIKTOP6aToFbeNd0M4RrqucD8noKSu0EZnw5ddcsNmmO
GhlEJVsFuRAXSNUl7EnsxbKGCbv5VC2uLOxbCUOtTTtrmZDYqGE7zqzBUOYTAraC4aigv3qOSVAP
6fbNs+HqmDywVQDzpiE6iH0VkyRnBipTvof2XCJ0+/HHlH51821YVkQFGEOXoA88P/6Yn6XRrysO
uTy6SOlV6I3V1reJdbonExkqaX32MyzcTYk7+9lK4r0hHi2Xpr42UdC0OSDGtqBlp7fofS6WskEq
Gqp+JocQMIEJB9ZXbdTDoexI9AUJNiDZA7F2Ye3r6ua1frx2bM7r8Vsxu192qt5zkDBrYSZrbybw
q6yGn59GH7aVcvQqxX3S0vHj+RmOUh/+yWjwagEfWRlmjs6xHt0GyFnhs6ypAM01/BGqTHIM9DBk
l2YGiaaoL6JRDx0kyKhJMO32pbdV6myEPMIsR/srr8DlaVCoOsyLqpLzJYsdeClz4tfbkvoROxfW
PgF3EjQ1dzWB6dvP8GGmTpmiF3Ps1FLEe5eHD22oHCYh/IZRRt0i1irtjh6r7WzdeWF3rggXWp5D
cydRZsNzvprRA9WqKXIM82fh0VlhZP030L71kLvbTFgb3yKszIJp5TMglAm2AffHHRY4SJKcuZIW
CrIL0LYO91YMj4vzL9FmOun9ADNs8qG88j6rjefMkYB2Imb+6hyP6pzKZp+PNadoFyNBN09nn/xW
nA8H3lixTQvOPI5+8JV3TcsQQocVDqDo0msQx4+eKDZZQVZ/dm1GdWUil2AOIPMPaBIj4GhgZxA+
ZXF6QY9SPJC48EOixDtEZJotQWKjUf5dkYHDUqDsTQo3Rou1tSVjXIHL38oyRTL1ABREmmeIialX
pv6x7ZFV4/pqaflnu480cgBnNCTVP9HDbMIdT923gRpby4XuzytPr8oq4DHpT11QmYCSXO1KBzKa
HfMliZpnO62JoUi9c3IuLrsbT4Y32LugPCUqLU5FH+58jzVy4TFjRbk57nURnZsa9EqShNjG1z7P
zZWO4HymJlD8MqcQbM7zrZhiQB+JDfg9HDaqJafos6le2ZPT71quomZpPJLtV9R72SaK58WDXuwz
udBroD9qa57X00xG011cTvRyiT4Zt6o09Mav9c/YFN/KopLDFR0jOlt8izW9mb60tH4f8tmnkCu3
f0OwlI2LWN2HaLZ2VxzNBpOYx/6w8Zs7kTWI6j003CQD0JV5CloYSQofQWBlv3KE/olURYIlm7E3
iM9yxKI91uu0ZPfWRvK7q+tx04KENCVvUw9fa4RUImY6FwvqKboit+DeZHhHA/R3N30nnfw8e71F
UL1gfqIIzZyRuScRvkuMANUcfbcFjtbMpqkuxbwdFMWtHlJ3byfhuawQ0lzgWc0EeLH13H2IxLIe
SgY623GuJoQ5tL6doFu09gDrs0ab97Uyf3FuzPlzM2McmiLwizqZbc7D88Uf2el0w0i6VnAWolKo
SD5lDqN1DJ8HC2ZujLwpKkyWg4g2OqbUw+C6d5T7lVrDKW1pIihnSZUiwQmr+RvD8G8S7AM054Kk
xjzXZIylOAfKKIGV7F06Rq21Z2LHD8yPkG2P1lh6UstaO9PiprYILid2cGxscOfC8N4DuHkDRJrO
uWY+w4Qtw1/uNQUPLBYV3ZMkayKG6UfYjQHahHpBqFmWByqCB1gemjOKSM6ZJHgZO66MUn+kLjHj
dKYXVjjeXVU/Z6yn3HQQWL75OByP9Z+xqzgV//M9d2VXESB+k2pho6VkTRhleI6IqdkQ5fyFxTZX
BZJPPt6GoNlIYFZhYTCw4Z3uI4uTTaXI3g41noqu4bTwFGTVyXMAXXfUcKdZAspmwD0bVh5epHGr
SwdBc0oBT8z2WfvQLaw6vpfOe2KDAwhDkKPh4uv2qY2AkJCCohYO70YDAcPz9JOy67PtWOa6mSkz
Rd3qPCg2FhKwz9Cf580bMu194VdAgUPjYIHUDnrnVPGOc+dk59Tl4XXgywPzEyqrYZPgkF2znr21
DjnBuwb6WZncWYYzU6ny2Pz/TjROurFa+5j17I26lrK0XmHykMZDg60u59jF/pTMQl8Q79LMNp4v
e/ygTw07hhzzDBG2nqIXSfZwbMi+LyehTMnXoMPcGQwHEdXkTrG/txFbL9Gqp1wQ9uksDitFO8Nk
AteD6Uo41bsTR6hoOiJUlyWMUS3UL0qHplkd7KSz16XBnb0hVSenkEZsVi9GifVm9D/SDpOiNkuk
euk0eEDuhplCEMsPWMsbEOewIEcDKUQTWvfyPlJCv3ZxgXVu+9Th94GzhLLkBNWtDFtUMJsFXfzQ
euYv4sDVb1sKFoMt1b6Y94OxwA9Kis51ubt7Audg6EX7BCWn6ughywqqHZK2P3JdElaMCaR1C1FH
W1Aw4AJOaYm7eQj8NQ6Al9xUZ6Ek2CIqQbhXHx3Mvwxrt5LLFHUsW8UJXR91Z7Yb06RmWCU/cqC1
YLIaZj5wvKhvzaplX9wYcs8Vh1Km+aqHGgz5gO6fpxGyA4EmqzI2Vebx3x2Bhw/fWzNRZxS039hq
2ax2cBwzSLlxlb0OFltawyVjKJmfvCjE0stuaODyYUfz5ORlvh4Iv3IAr1bjSLAoSPsINUJcwYhW
XmKuZBvkFBSzVyzppsWxiJM6ZVHfWDX1liIAIDEPGzKGU1iYa9X/yDLkEOgMN8ldqung2PToPLJ1
riUm/8EuAZVPg7uZVAULwX+MtLcUjM/QBgbU6hzLRtyZt9TmZOSIMcMIjTOvx1HLuXveWKW6EZzL
nBTqgxs92nXncCPDvpTF3sntUX9DpLF+ztoVX1JC2cMlNVlpW1KS27YkmK38SA0DYUMErcHo7rQl
f8IZ/WGQv8bUmeitmu1/zprMceW+zg/FCEFedd+1gUFlDhbGPpNKb94wv87ogDLId4brv3FggBqX
8E10CspyjeRFZFPAcg8701QHl6R9zM1m6QABDBX35IbGQT/XsAecDKWbFDm1Q1Y6r55mleVkPkNi
hA42WpnEL9K3o71rs7NMhsDdpV2OqDWQgQga5xDySD0bUOPyIn23S/kwtSZ1181P3PHINDKL30N9
JVUt+abNUEeSl7oU07ktH6Iq5NMw2dP0Graa50OUYmQdoopwlRVRkUlMwkwQROYyYR8IClNXEbW+
cAXE1HA7oDbTn1mwZd1ptJyXLiwA8Thke5PSLJezIt8bFPi072ryi5pM+lR9eOlSwligM1hkKCDu
sk43oyfbqt/QXSaX45yRwuEZWslCMXzMfTskNSCerZB9Z5PpSzz41MqEtrMZxuwuaxVrKz+5tzJN
FotzV5SgO+RtBzyj7ymCYT9dmx90USSryrVqrktNqmpsfwgv4o6diRqZob3JvFgdw9x9rJX6rIaM
TRvuvV2HrWHoXaYy7T54HhbisaqIRTGGBLkvdmHPCc5k21ZzU3cqOnxVGi27DYPyVeUvj1HAdzpI
XmUf/3i2mrZme54zIkI9B+V/LgIzEw6gKSW5IlkGFD3DZKvujLm+14ZHutXO/LWVUsgWQhfpmBDT
sGBHNBJqsjs2DFmAB3c6uraisUcE7Ft88z4zOcDbEbzVkgG6zXFHEg4MkxJpL+r3tOGsM9uA5CKY
e3uLWuUxXdXYtFdC21/a7pFJCRoEM2OmkdqbuhuO4No/rTggaN0iQWVlwH6YBwrRIcdm/FSLFa6l
e8CJahN4oPscOvi7k9j/53c+kcB6LtaWsSm96TbEX0ZTvJdG865SlgVhQJKlSrqbH0eE2xQff9Q5
L0I+pyV0b2iv1AV63I9GtRGZ9TdzdOUy5omQGu0qpu1UaRiGmbIDrDTFLk+qfdF1kA5JGRD9rAwy
cGYgthNd0kQe/3Ux9I3wrh5buK2wOZf/PlYcE7EZUtpxHpdiPOWwKc8w5q1BS4cBNN+uNg7p4rSI
F29yHJLWkcv5emarXC8B977rPqhc//bwMJmzfxJDvh572eJX4zDCemXdD1RY+hUn5GkUVx0hkNPi
zu7g25G+AK7FqyuCL7fQ1BJOlFLGCRYgFpJwMai2TZYjL3tERCZ6Bzxx3/n2B07Kr3purq7Zb1P2
S6t8fDTsYXFHdqABq7dSgzCI0bW6aMY2kC9zoCYgbQv6uhXMlETtesANuEu6EdxkkZIkccdtEMHy
mBKD2vAeAdYDtdRbZ5rcRhCVTcroFw+M0FaMXNylCtqawGriHKy09kiilMWmNHh7vZRcc+Y7e2Hw
FBlHS9M+G+393sdwbdrkpHx/O9ck4zB93XRRfsUV+6a5RSTBMvnmVx2RM2dn6JSyTz9A8mDnmJTh
/v//n0qiDTXPT1VhPtuR9YyC8U1A/dRLTtaWzVhYlP9PSfs4Lnmb0SKHpd/dglFppn9R7953zTVl
UQCghi/ZNA+3xph/SxtXjElEMcxe9Mjs47TqpbJJdJccy7oZLSh7tBqHdsD8o6LZ0W+qdTDDBCjZ
EPSFxFMSyJ2CKFvwu/9zl59sG9ChTJ4mE2oI5Rgzy6KFtJJl61oYzLfWuPMNagZsmwheGuA5ME3u
Vvwq9lVfXex8F7hZkyS+xUUAufYqR3Kcjpu760Biu6sS0pM1NkMeXIi/iJ3cCtrej9ZN3H24xMvK
mPxwY2PLjN3he6yNly5I41311oeppnvtTBbg041nRswOSEuDbBBXrKCieISpGGS/tHhYi2vGSph9
2KG/MrPuMwyQWJwyh+Pfqu+JdgLQODnDEG0AvIIF8hwK4s2K5t4zccLfQcWPiWMeVdYT7uYAU0lo
BVbfOSSRMQ1lOog2hcujJd4ol9ZLjzBCHQb7JmBwqUe/2EjJg9tbvlJKPpPbvbfCsVsXA59Z4KsX
e8BANnvfpiEt1C2I49yr5PShIrKkkrjeKlL8SJ4+OSio4mJnDJdTL4pTM6pbEbwUkXPMynKV41Ob
3JSnnc5ZAxIKr9BA87KaNnPDJJ7r+q9vvZuI9m1oP/CKTllEQFG7GNsgFLO/TrbVpDl69Kxoxkz8
2rSRhgp9bw6qYxJMyxYSHJoxeHvbwxyVjVDTZw6DvR3ptRdySLYHDttxFKJH6XUD19Tx3Fs7OtBU
bada80TSyPsWOiaPLnQ97rndMK1sXhL74SjaUEX/LE2WmGidLxE0H6pQJnSOxckn85vyWY60uhrR
p9tgVQwJ33g1GeuGmX2uRYh9YfyxDO51bcQwpOdp79YgH1uPb1tfM/k7LhJnH59kztlDJ37zLzLz
mj/9cgIT2zo2Xs2Ac2AZ14wywt4rOS6UDlwdIfU0SDPpis0yyWVR/c0tZo6iEAzzsnt2M+xEGAb2
lbbvAm7qJCZ5Z5qQd861c6J+xWamvgWE6Aihs/ZZnOdgfAo2ok2T+LsaBqauSU7lcquhOdix+VA6
GMXr0ICXpCmr7BWclBqWbG2ivSg5bXRLWyxnQZGUGy+uQ4yFH3n3MkuO/Vlmk5izgB7YRFZJg3Kt
STTUsgCq30HRKNsKwwLXdO1UR6EpeVYR3iOj8w6M1uuo4OuYO+xCxhReURyxMRoVahGrODIRC/It
8jEwltP46lued6wZ9r2U/TQr8nTG6eoSpe/6Mr3rBuNJcR/bZbr5tBvkNuHx+0q3r04aOb9LbT4v
s+LEKqZr5FXVIdDeqemrxWB9X1amd0wQMFeyEqcp5l5Vx1G753y4N1o6oaOSJa8ZGowKtEDlEXRa
OTnedu64fdm5fg9MvK2u18T/gsr3WeATQ8P4u5Epl0diQTuuetgdI99MJC/zHt5ButYlgbM2oMKi
Gn/mmqOeCpuH3iDUlCFrVj5djxV1M2WGHy/pVXd0evnoT0N1LTGjIeL3SFgXZh3I+iY45DAm5aF2
3PGnjVlSKjbX7+y2OGbZPjsbjujTTMzTzMkz8sCnurD9h+OGT7S+sobymWf9dxmKi5z4VbEUDMqt
t6owKayIz+xZSZJo3Q4xpRnabHpsJSyL5lrj45K0WmYM6DqO95Z0AfQJ872LbQNnQX+cw/a3XLwL
6cFLmTTLHNSvlyygzpFTkv0fe2fWHLexZeu/4tBzw41MIJHAjfZ5IGsuziJFSS8IiqQwz1MCv/5+
kH3PsXwi3H3fO8LBIE2yxKoCMnPvvda3LsJKcpqZQ6gE9bgNuSud7Jh5fO1LWOIwOdoten7WL7JE
m8x9Fig1B4vbzE7UzLx2+E4/Z0HDBfaRpbZEFB0UVz3Zuv4kdkVdHfrCeVuqhVjAghU+sLZRph/s
ghQX16yoxth+nXpASdXkXE8Cua8o38Ooni6NgY/sYDqUgB6VSBj8zIhhYyriRlQ5Wbf1vlY+0tis
Y+hZJuccDAgYZRw1tdaPSlXNPnPNBk5JdOg4ISMYCb5n3GnbJfripG15iMZs/ZMpkym17uvIYTQ6
uem+6h3ywQl4QNplyU0XF+TUOlZxcDzEbk1v8ssaAJtP25hkX47Ks/+KsaocBdQcP3/lqgIRtoys
/eVyOUcu8HmFCS6i2hPThOK+K7jpOxaXtkPBz51NFNCI38NQMFvKoLSlWIFhjcYtLEB3ZHRTLvyW
M4xTzgQCxFmH7bvehVn/1R6ojZIx/rTEY3tIiOVS9E46TZM2CevrAh9d3CCTjRZkBfM8T5dTQ2JO
Zj3mhu6N3zXOgb2HeaAotxHR4W2RLteJK3DNR8sJ3ssWNwW5qGXwmvqfTAOB2rPRbtRRdhcl42Mx
+1CsKsn4BTVvqVmXlnKVZ+bFSy3a6zFhIiMKLptGpuBQyvs4R9Mug9VKHztPvZfujTN/GkrvtRDU
S2GGItM1zOxhMQ2E1UwpFyYzkGIBW6cY5sZIBlA/fbdDSOmFQwKLRtIRBGa12g3JJmVQt4+CLyyZ
/aWg9MJKQ3NqKLPLwG+/KMP+7SiW+k54n+PeFudGo8eTHYr5RL6wV+2MC8BTuTAEsrhGS4VkLrfi
L03EySsbd47fVZsq2EwK+aRHGVu1HLQJx/XZyYKJ+JsY+lYEXNFqmRfEPvD2dW/BEbNzGeOThHpO
8mE+LFRhl/z0UZWIMAvWE9ge6jsyxHwExDKVKMFNj355fmq8cNin3KsX/tAcMxXSCwyofnFL3pXa
exK512/VkjFzjN1tHMGNGSzCVzXC9T5a0m0An8PEIfhHz2W6Fw0PWY4KFQuGqWaomPrNOLRgu6Da
tQrTxhyFjyZWJC3lbDTuEL/XslP0K63TFIXE0KcYZIg1jNuQ3Xqm+ZEZojclJ2to9ZRy7UDbMXiQ
BWVp2Oe8+jFKn9Gbm31jrsJAT+zoNgh81yeIrfC3Q7NO8do83M8LjbO5xFPhZ0VzCO3tWM3Xc4Cn
ryrdoyeH6Qjo5Ha0P/VLSQr6WCLEr9hAMGPRAtDVDlSQqrmjWoI6O8KpQB68GgC2Td58Z8CYbp3I
OqhJwgAO6K1SD7kHagec2TSLk0Td6w7yQo0JAH89esr5NnYb74SKcjwuc/ueovqAZZpbm3mitovF
Ex3YFoVlz4rAWXjsFVmG9iacExIvvHhbTz36dXKIHUuH/Ex+t1T9uEtQdmvATX3A64l4jEiLqdw6
sXgu4rrcMnW0tBcQ5Nc9GCLWOggzpGKQjK1RoS55/55w6jkJPd5bpHRs2jz4nIXht6hr0yunJysi
0nF4TKwaAgpCudwlEA0/HSq+ihU+lvQ+PRHtlryiNTRSoHf5K9oF8KRSgm9wTXPw/OAtm7xjyu3I
utTdTmTVDHYOztNCR8+IQ2+G4Fy4/BvSV+fYh2qi5sRhwqiBHlk2+LeltbZxkT36swRWP4OkruLX
dkTWV2Yj2DHu9txWARBxc/Tac+xO0Z1ZcGcvnGYR4uXsU+QERRnz5ggnTFGVt+5kFxsT07gM8QOc
WtPjH2QHk3SysPLNQBNQr00wEvZ6BOrd1+5B+2OxUSi4chf+g5Qh0KGSJjW9CU9DafXqFlMpA1Ec
UdkXT3CIcAc5bTzdmZ1TVJ/b12QJ9pGDh6XDpTuO9baYH5YgSbY+wvKN5NX0M5gKUUJeXFQmm6VG
vsSG/MJ9/0JwWMap2rzPrkt+k4U/aGG+HAirvootDqkWRIiMAVAml5uy1Zv+tc2Vs1Ne9+im5dWC
v3MZGK1jZ2I+SLKY+01gE936XQaV2zIP83Ltd9SLVbMAv8sRMxn01gIAYxUJ52NAVe/GhDqoVF1l
AwVm4k7XvQUR11kl2bNCRk1Z2ZPxzFlxQNJGC1PLy5UbYsm3Yu1sY9QDs5N/S3GDI3YAR8fGvyqP
UYrGaDODni5MmSK/6jzHO1BpxAHurqBrlhOr/CHVjFTpj9IRU+V9J53rZnE4fk4oMdYaJkeBiUWO
Ur5q5LKJYam6wtzhvfriKl2xBsZ4y1UN+a5FMzjBdg94YapuPBahmLmn7/IByftiYaDpQxduaohM
vQdmusrE7LQNgQWaXZN5PQLS+ITGFZxzWNFQFz6ugakF946CO4gI63GRvA8hr1shshKnfAszNBWg
FyEJZorlAcUcYTRJ1e3SluVjWjo6E37BchEy/8Rnt3Na9FNNQ8ezjzmIwqZF+EkZXZuJ/EBUYlq0
0X6u+6esgdCE3XPcFC2fTZ18apmbxF1Xbkdd3lgA4zZtum2QqG2QVSeILdiOkqDorux4R/5wdDVC
l2blalE0DlDSWlo7VrKvI1afwCumQxr3t+6oWaZKD+Wk5z+GUYGIvac1MjRgW+bWXGVSLwfPZriL
E9m6+PDLf/7jv/7z1fyf6L26q3IGjWX3j//i61fMhG0SITv8+ct/PFYF//34nX/+zF9+5Dp5bauu
+t7/7U/t36ubl+K9++sPrX/NPx+Zf/2Pv27z0r/89MWWnaSf74d38FXv3ZD3P/4Knsf6k//Tb/7y
/uNRHuf6/bcPr2t1sT5alFTlhz++dXz77YMU8scL9fvrtD7+H99cn8BvHxBmju9l8vJvv/L+0vW/
fRDerx5FNt0px1e2HWj94Zfp/cd3nF8d37G9IAikjbDB+fAL+10f//bB9X71NTRB2xOuLRxP8wd0
1fDjW+pXJA+eb7vkkDqBq5wP/++Z//QO/usd/aUc0LglZd/xxygdfPil/v2tXp+btqUjEQK4Pn+c
CrQf8FfUry8PSRmtP/8fAXoRHL/rmUYLJAnwKlJbhLt0jtodcyAap/PIMDRfs/8IeZk7QDdt2re3
LVoROuCMMQpaVkmGtiApu4/cpkStBBiVexR9cXrl9mLnt52ga0U3qdXDXsflS0sUKj3G/BhwFXLo
ChCFJxbDyXHYJoNlHfI2JnmloB/SlZVFE3dTRgBKOgtoxRCr+VwmxKT31V0RMtzUg6Az4jDlKWOD
bim13fO0sKUQHE8ETzFcul1NFKXSzbEs40NW0pzwS5/ysOT4YUNp9AD+sQGqTSJGNqw5o0BmUliG
iXtCSEL/Y8Cc0fg7XWPccTmvQ8mnXvDyFTNVvgSKUl/bgug/Q5yPm2+Zzx2SWL1PdVdsjWI1XzXw
s+0i8B0BbDjgDrvJkBk8OQdsocm2YW5NN5IMFMej+dpm9KbLGG1Vnx5j2fmIqXFZC4IuuNPp0mtc
RWXzuRvDG1qjtCPIr7kcOoyR9dBcB0H7YK2THUMRsobSt3XlXOAWRrCzdvYWkR4CDU4gpKHe95Sc
U0bXOEeMcpExvdvJ2gOt7A0LkADETwZi5jpsu1hcj/noakcp0Jpvqwib8eQpft/xgPAtHSm3mPI8
oz43NA0DwbGsAUEgxvZLbycISermkX2eXnhGB4oB47u0omerL9/LiW5iGfbEkxBPJEvcgFOFYEpl
3WNbBbsp9RdqV54mPUVeiiZmF63FxjcrYKwitKRTINhpv3UWuxBdVwcrTzjRibPQ8aySlrbD8NWA
6+p7xhd1P1bgPD4JZeGtIDIOHw5/8twideUot7LBPIDSCdv7JDgfVZSix7jF5uZzdsNXQfJ3Cbo9
V+w6U/cFuE4g1l6i4QCZJp69FYiLtOD1m/sOB+wguVHCzz3dyROYSH1e8pUTkZIA07hII1Axl0V3
aRLCEAI2Z8b1cFPIhxBjsJ4wrvO+I3Ik5uQU1AhvJcbGMdb7EvLnQznM064YKgw/DNfSDkESpK2d
xTtTzXuTeg+FjBLuA8C44PaAasakVPQCHUHj0HbMy/nrICDlx3O95/L/ZBXZ7WBPzIULNwIi6DGI
xL+2jlEJm5Sf+gh2lUFyCuOvOIXrOCk1BZpcayuU85WmAZeWXzwl1Lj+wnvbV2qgosC3g5LnIMU6
FUoJQ8ODtZclK4noYVyj1rukpehvsYh98ceI6nUx9i7uRsSzaFmXunDICmRG0KM+BEtGzSON3KRe
VZOKV6/u6td2RnEpA5uy0aYSp2mdg1W1ERpuhCZj00WwN0XBvc/DkpUycqNw2kUA3ZxMNmDzSBdD
e9Q6JclCUb3q5NANy62pJGxMNHuhfxONaBm6RsDtk1yPbrsK0RlhHiIkJCFmE9XQ/cyjfYn3fGKR
h0XeHvJCIiBX3IPDPDAbaUhOSLlr1VjytFuyRumccaLBYTt7/n1twYoDBcjqJuyzHXufcVjRqCpp
3WJLSjBY7oeQnIUswLQ4cHl3jLqr5Rh1vuZ+5oXJdMFZZM5JbfEC3Jh0Mu0ecqPR8ijdVbSX0s3J
i1Vwb5AEzPjsspVvpCpIln7xZuyCJhDE2X2DV8ovmE6AWqNe8BkaRs7UM6yY6V1xdXfa9wA8scy0
oXWvo+S5r64Vzj2YG91rv1ifqyT9NGoMoshyzozH7IeoFD6CD6wjhf2aBstjFQWk/3F51klKpiwq
W4Ior0b08xPZ6pk/flwI19wmIiZynghmkoMBrPnfhtHDwOP1u8kDoReFz14797ucjltNv2UbAu/p
0TV36it0U00zCYIfokMrTb45Y/cW+YyCnNAGlmuhKW9RWsBejigRmI8udEgHjaY40jN3MoI22h6x
vUmW5K4VNuiDtV1OB4N8Q+1PwEUJYCX9M+s+9sAuaoQ0uyjN3gLWacorGjNtizA3Ybppu9PeK19L
7AAXCCSuLCtkFQMFlmMZKdYGOmcuUAtuCZSt/jLk0XgwHm28jCqpz9nzpoGGYoJr4aK1wxqR2d51
JhfNMG4VHkPOD4xLj4GogO7ZvdxNvVXfFIzSmb/CnHFI0ow9fAzFkOJ9mJOzGgwEt0Dccc7da4cO
2iIieiNtVgCLiUA3wlFMjctTwQGw6cKAyYisHrPCQThCYO2CJ9Oqy2yfFRbwd1qrbGo4qKQCSW4L
dckg6Brp5Tc7wXsVb1IxZKcc0y93Zn7rJ4yjqrhorprwE4eEfa+hIVYTDv3UhrKHRHO/rFa8dLHu
uUtXYPHNILp7nAzJpTWtauv+qhYFLPdx+YoEs2YikpLX7p3hbEKzilua1tW5yUbvoAyu/xzbO/15
5yOqi3FjPOvBp51LgqF/wwQeLOUGRcoK05Ju9ZKnBhhfyIh18SD2hkVt0E9HYMggq5Z1dDPn08ET
TksI4fwxztPPBbWMG9P2BicEjwR7qvYcIpT8haCgXN9oG0ZMPcQdN51HCzOrYMq3s+R6ZAwoKPw2
dnbuZyroeQq2nYi8fbLaVmaknyFz0MGl09XM83VZowFZ2wR5PZ6JDCe+Q5IYK0lasmd97pahP6+i
IN+E89UA9zTXw9ZN3Wyf5qz1jY+zSjsLJXRXIRqkyudmp3FfeNOX3onp0npA66ec1kcRgWDyCGQ1
LMcXU62RYHsF/DetVvpTdcm+tE1rPz14w4BFnpu5S3DQjBHHsSoByyZ8oCX9/Q86pO4eBQIr6Joc
MxEE14p2NrnZcMNVJ7YTuvTcNqtypgbCRW9jcGoSXeo8RWQLqh5J2M54S37puwVJTFnFzAOxfLSO
p1MYu1/CitnCEm3Q8EDKz/LGQ9VqVv1475xmDDuXC4MES7j5cYbysbMMKjuzULWqZTU/XI0htIpE
d/NlCO9uGnq6SLli9fODryrDtWckuF/hGPqGbkv5S9DBgnIP2G7k7kzHGCwlOKRFuMlyqB1Mgbh8
ZS9IyvCy99rxY+TMlJmhbDYZsp6Nv2Z/r9XQRe2g9FmhLYGEGqdD994pcZkGEmd57Up16UbuhWwP
veuj35jcmtM7QnzSocteP8xh8KB0BEJnMUTcICu3BmltMpQmF66NQ1MQZzEzDheLxWWk1kCclO6M
f9BdZh3SGfNJNzH7VgkuMFXDcpP+cuA3B2RNJX+CZ57I3VqObUoEI8FQTItwIbYxR/OkpqHaN4aU
EbFZMk6/aYIzxI7K16pPfbQgIYaFxBIs8fjP+gzLKXRfAoITcKReb32nqKHVTLjFAuNqjuYrOkli
02pkDC1ncXshGQvxFwQAAE7pVEZXg4wYiCOq3aTIxeSQlIeCn3TQAlzAvgOIyqO0kSDKcEJy5U10
SGKwvIwXSZeh9K6gkHGq7JDaL7PTbMQoMYaK4Up6Y7Ap6dnlEdEXEx2G3kYfLaqPSYBHjRbsjuM4
RGDNcp6XYbBZZwETPe0thDuVcg5US/xZAqcE8Z59Ytm+Kez5uq+Xh0T3zbUCo8HsBEgW6npB72PX
zrcR1u3cmpKHbtNgwRcD9gXBtQC0rtJ9fFhwhcEqSFcIApEqQYaFvBr8ox9h5ZBtYN+06/guuHEW
tzuiMe43zciMpWDEFfrtc+MtkCXqNdrqsbMsBDMJLeChxcSQVgT5tMZDPtOou33Wc8QL1gblPAKt
m0rY3xOCpSWaXvATXJGsiyF8mSPqIEAeTnQ/DGyAlkVDi1joquGNDYIFTJQ0LSZ9lD9L+ugO9qdh
7ZMxc3mIUmxRyETiHB2dUBwTy4HOVjCkINj98rTimBfqsv0SdV+HAP3ohCua5ZUA3kEdipibWlRn
y6BO7UKCboQBmK+ec5NsJ6RR59kqMPYx9OmKuMC/E7HuofzDbVsdhtrlKBPRiKoq0h/nNogxIJGY
xCJXXGo32M95eA4dDonSf1g6j+TiJN0i12VElBTXOUdwQHAx/XHN/eRQ/TY1jx23HBRM8DQMy3UA
z0GOLG8FIgEgGFG0icp8vJ4gzx3svrnxOw9LVcOeMJfMZw2U0stqWftyzWrMcsxbGKcxrEX00HO4
qjz9g+QdvsoVCTb87sgycsg6xOGsOvIkLaBxQdSQpYNU1GqHeduNyPwDgzx1tWhYTBWu0FpxvE+Z
bU8mLQ9tvHDNGjwfToDvfvUvZdZ0tDIs6U5MXmaq7uFNDmEpH+FItw0G1BGJ5gEg1t2YKdqkQyMP
q5HYz8byIR5LcRIWtMPKepvLMjgVCFKG2QgQE2bYxAsDktb4AenJ45ewYRzQ+xbBDcva4rPLaUso
1AmVdntiZAxlkejksKnE1rLtqzQP0J2SZcSVmxxoptEHs8FqG3Dzl5XBm59IVMcRQWFx05FCjeG+
pocLLFEzF7iYbfkST1l2BA5TsF2u+195LWzytoxmlhnOmzSA48uijk1Y9qQiCnNWumz2sZ/TwDA5
qSwu/I0QT2gxxxdOhxB41BS5Mliwn1j2Y0bbkhZof4xkNtxlI2RZZccwDwOqUb2fFdoENaMnzRvh
nutg3lboL4+crtGBEkIg1xW4G9/DRYi9RYQoplIs7tzruQQzpbMQ+RN1rBgeFE6KwzSPT9a0ZMdy
YsA0K0ACBtSvr09WbMsNxqBsn4DRwTOCypt+8MFiZH1B54rCrsCBNXbz2zLU5EW3TMsdDnbuqq0t
TPgSFkArLBIOUWa8NPBdWEkfKIQu2qnSZza3QDfh0bMxUHjYZMccu0PGejLEVbLNHcIiCws/PRIL
fL+vQ+IS8OjE92KEZaGcB9shSgY4/jLJYK9qlp/GoRQMh4rhN2SmaSn2c9JC1wtACotaD7slYmjf
ZowIcCV7ZxFO2yLj8EdrKe0G0oTT6Cnt2WFsSeCamYPgTKTdiiVOKZ98XPAWbbJt5xj4q2H7oFZr
OxJPSq9Vqe+WigNnwTygbQd8+Cmlu+KM0drAqKNolVvTu2dEtbH9sT47+fTdlD22NZOpsxVTYzGi
woE5mXCX5Z8L179oqqy8adrmxBTwoLAHoMjf1rP/niNWwOpHJlY452iiB95UZUNXstpbHzH1ib95
08ycTyw5IZvsIVkE5r4N38N+fPULauoWb+ggAhCnhoSJkpXa/Yzq6mlCk4/BYboLJ0A4JN3AcmFx
KbIQZ4lNpm0jDkGY45EWEC+ogtPeYsLFEGeDs+5JBeNhKvO3lgqQrT1dzyOgx53+NE1jh2Z4uJEW
/ZgFqzX7DXYMRUoToLRNWAzJ3goy/CSDfaxsADpayF3XW587Emi2+sgFROhJfTmpuD0PlOD0DV/K
WOJML3CmjIjCRaa5Ejw4uXOogMjXao/F76Ww8jtjkxnsxDkC0SjB/suJ7Mp3in0cckIr6mTrSrAf
ZN9hemAIeBFMAWdz15A6gI5vthYox6pWW7rnE9vHpJlPkNOF6pCScmOIHaaGvou8oNlZzUCMkJo3
GQwuCP6ze/uc+eHzEg0po4eR+ZHdG4af6w3OmmXN4XgocJgGvNFXbe/dEl2SnMjcvcky8UC5qnjM
bxLF40VhhcfUREd87adMmGfI+qoGDMGsk4P8C+copmkRQSa5W53BZVxzwLlj7sehdujQ6tpnK7E/
1Z5zGEpOgR5IDjBu4a5fe51J+VULm7WJWW1WrkoN/3Pd4NRp3Jn1oA0PJuISjEeiOIdJ38aW7aGM
oAOLFQ7uFFLBwKSn0phPtkmvdeXfMAPCdFl/cvVy11hsIGGK29bqDKoJDj42O9FF0jDtLzS+BFua
hwWVO36r+8idbmddHODaxNhj1HJcaBkdeTV+2LM7kV8VqZUSDBl9zgjK87OTRoXKErc+WotDHjQo
vD3gRy0zP4hQPHfaqeXqjXI5+TvTg9c6n/05vZGF892XDMwcFMa4HzuV3LhN9FGu1H+QE2CzBORV
2DUJSspoROla5YRMjQn42jOOzO2gzXLnDXiiVVgit0OuXrJgXanC/U7Rr3Y5uCLa/aCCAq89MZJ8
sV0cpYgG8YAxYkUcwuHNnb8J7Z09T3I8VW9g71/IDWIH9IaHgFtoH0dkd/t2ijjEgZjCoPvSlSY8
auY8qLaJiwRAAZytv7bdgh5NqTHFLjDjY/RXReU8TmX/FONP3sTZsPVNbTPwlCiXWwx1VYXdrZ6q
763Rn30Ljg+r+3UQlcd2Th6rLHmd0DldZmP9vsg1riSarUM2NgVFe7EX+Boec0tx8lYAPxr/XmWA
gjIMghuAkbBdub7RBHJTxlIi58Mp1Pbpi+dRo8GznC2E8bNOPo4NKs75xJARUc/ItMphZtm7ORnl
OhpOBknpxvVpvC1OekiDJ7qq0UavUXZ52CC2bykvFV4TgAb70Kq/zENx5jvWZR9O0ybVAx2wxMQ7
+kIoiKuVGjT3875u0ofaYsY2LYvcOjilEVUO/BKPbpB31aalBycssa+r9FGMvGDucGU1DgQl8oku
yRt2FFVZTe4Lzvi70re/VPnwbejpiDk12sZuLYZt/PJj3z1SASHfN659+aPNRWYhpj43uIwULckg
qAE8Rcs2qcT92LVvOaNfxIc4iAKPV8M401uWn3QM/hq7fbzPctKndbpsW6u482RR3fjAfzLmS5su
8frLtMuea+E9dbytEA/Brk+oAJgokFUA3XsJqNpBj0AHBfPXlc6edEC8jv1GDLhy43w7GgyGg+4f
4YoY62BNCMSbXtOvoc1JjdeDaA/Gexrtp2jNXPAL9MOpR0iiO9Qb3bhUBdMEZYCBL8t5IYYvcRS9
KmAvjTd+DLXCsVSJ58LQTtIL6R2FYW6vOhoXMby9vZDc17HlAAlZHTZ0xyYf7c/I0TDRhufMPYH/
dr7gOPAY2vRFLA9Fbl2pr7hTae523bH0c3yKq52mxokjc0A7UUrlMRSnsRlaAq8cer7cny2TK67j
dhUSAweGEL0dhGwvZuqDDbMrro0K2YbC4VH4jtpnHi8EnXfASLOzTVv3sz240KYsrCagynku0Qst
bKY/VXfw5rmFj0wPobHTH4sr3UKLVdyrbuwBRQWMjm0nO3RjDWD9yPDMVFRdG3fhzUl6wsEuioEG
fqRa72ghmEtnm+A38nsjIVl3urdgrLIr+rmaBmzz7HN6+d+R7/9o5Cs87+9GvtfvJnmt/jzw/fEL
vw98Ld/7lemCs458Ga4yrWXk+vvE1xLC/9XRyvWZ9woftyLD4D9mvo78VSP6UL6Wvo1y03X/OfMV
7q/KcTjBS5tpsIuM9/9n5qvsnya+ytYOfgYPNjTTZSkJCf554tsieU+YgeIvXGkD0QRUy877h2Iw
/QORLBdOq+9i7ZprVyfz7x+8f37mOAtgtz5iorSQLZIRHbIkr7HFfi29YLhdcsc+BU7U7Gx085+Q
HT1FOUtv71O2dDKR10ro+NxLNIZT0RK7rcrpDij+xtSaUXIOO9pZ/7WwbtvDkjc05IbsJs869z3N
zXEsUa7opDt5ZXOGgEN2FMVSTCgd918ULN2tN4JsqkxSXibrl/FgHv70Xv8xRP9paG6Lv76CvHGO
q7WH3SZwUMP8/ApCjszjrK/Hq8RLFqCOmMhv0Q2ug2njH3qJwrUJa/w3DuYshznLXZhly01RAH8b
o3TYmDaJs5PnRarb+W8yjL8RdFSCc5EFXOECH5Xr77MoFle1l8wYg/DjItcAWO8iq2a+VJ5nxCDn
LGFVJ1LdebbpnV32erno2yr/bCW306zrL6Usk2OzYIcrigaPnSrEXq6xRzqT7DijNR1y9IwXFW2T
c9+k9VVXUbUuXX8YpLKu2OvnO7Te5s4OErZpNvmt5GScAp+5sLDE38MKNXuqh/EUO3V57fD722QK
znDj7WvLhSsCvXEiEIjPMJ9PD+W8Cnv8yx658qc+hwgoZRQQnBNvdZCzmzhJsW3lMp1CCxUinV11
q5HxLqm1nMturnbRuDDt0cXjjw/TII6tkwa3lcuW0o+62ye8+PS4KWeHOpm/jhFx282TFdb+O43R
S6iXdOViHFocGMX3Je/ufLLzXji7dfQFZ/EJBSyzQM9Mm7+/cv791vMdzXSDlEdkH/9+4UjbUb2Y
cnHlLLW0L9si7C+Gxok/jl6fElib78Ke3gtpO0FytqrQ/kbXqaOWgRAYeAbgYzGOj8KJxN2Yyv2P
r9xANMgjRgOir2Q8S8PWe8rHtWDS6XwBSh4cZj4WsDKLpDmPdFlT732syTi2WiEf++XWTsbksp1q
58nx2vHorJlWI9PRp7Txx+PUIHLHVDexvYxULEIQ/3ZRe1qfE1W/TtoRGg0cD4FsFOO1C4QonBf7
KvQLcSX0p79/EfVf774gUAqPBMgOBdZQeH9ZvzInp4hzFCGsP+4+EXrMvcWEdykM3eslt+trWATV
pq9cSXesT8wegfiymxJtPwx4YS+TRBRAqMlA+vH/9DfTJf1DT72Lx7a8tZuId0jqa92K9l7JqSJ9
zOFWnf34hXZtcZSjJ58yyiE6zlWzAQ+CALHAYNS69ufEmXMWAawFsWsFd8zgYJu19+H6ocXSjnJh
4cFKH+lMznAqyYrXZclYUUX6MDqJfa5k5W7zaUzvbCamF2PjmTtjlvYoZwbBjo7q5yHNEZjN5Pdm
pcd037E/tdBoBpVAKnNpxmN/RMKv3QM2z/E6t6r5yKzvPVrXmWBdZ358VvnjeyWjGWJ7ff3375P7
l/dJ2JIgC6ZlTiCEx8e/rJKiguVgGSnOoWib89zOX9ypL75rmEK+1WVvGP4YJPuFIrvAA6gQ9Rpf
IHhJ3v36ORc1UNYwmTn3+NUzjMKjbC7lqMbbqYu8j8sywU7tKr1TbnWbzMIGMtbH50Jb5U3vux+V
cKojMygXfzAy8IphMyKEG8erzSmOyGKrBTJZFcLrm5bbHx9iv0qJtBIHPWr+VzZ4h//mNfF/3jmE
7fhCKd/3Nfvw+snPO0cJmcbk/Ftoyd/KwUmuvcgeL/POBdDrE6ve9iraTU6sPk4Vs24zinY3uUhL
RLUQKK5650lV8TPmzuKOO3C+CMAWXeeLdJ49jaaxfOsD8GRWl1fXCTkCuBDqsbr2h8k9LtJbnnKP
qi0YVXcSVdHcVVxzuIsz73UOvuioyb9hoaDa7pJob8HP5KxNdyGvuGkw6M/fCkpHwyj3a117ctu2
ExxRVQX3FmJgdI/KfJPF8oRc+r9ZOV0Ub3+Sqan1hdNcQp6tbeVJX66Hmj/J1MqlsrwynfszKIn8
1oQgdy46k5cMTnvxbc7Jaegcy9oA14k/MjfAEEz0JuWz1T3MEn+IdqsIETuIikC7z1CQyo3jtM3N
nCX4kPSEky+hG+fPjP8W5U0sJE51cLHRMCVFwZz5zvJYNHO8i60sumrZMukLqXSXGzvDNsekMyh7
Q/QVAnIab1fZ+qaMNHPg645PHrUnZNDOgcPNWGSQXvjt768tuSr1/qXkW18ihAqBz63GzuJiH/r5
JSpKtxy7ciKlxi/xFDA0fYCVclVVKXEVtI6OfQ/9Rk40PxFjFZugYmvJliF8TU6Oa2dvrYH0HrZ2
cudFcc06H+HN8fInT3Z7v3VokLduVp1mTiPLJaIve/f3z2BVPP71GbA3Cpb1QLoi8Fet4p/eZGeu
0WmARTv7Nue+otdb24zNQ19IUOlLsLXctHmgJjx5btDf5ISQZss0f/WjINrkAwDG1uNyblH23jc2
kxWRj8uLi5UNUVFb3gdlTrCdT3DjQhyJoKkXFE5DkhDgZZmVd//6wJHF/7+Encd261iybb8IY8Cb
rkTC0UuUOx2MY+E9NtzX3wlmvcqsatTrMJWUDiWCwEbsiLXmQjnckDKtGCWr/07rZOn8V0Fp9W9K
70SBsyGVlhxlAvE/JCFY8EVRFsOjbhv9HA/i7X8fHu0/pZocF/YA3PBsR2X52LYD/3l42ig2GeWp
c1hNk+Izjupv7EMTr2CL+zQi64FzPwI7Mg1AgdJ06hmO7xJsBYEtS2gIh856B3LA0LzOhjvMHIJT
JbQY69SXlxw0MKnD2i9VNV/hpi/fpamiOCsT+ZMAIEIGwQd6laFNeyXiOusy/XO1xEI+zlQyRqnL
m+KkniCJGyOp9laV3LS2/2Mowadnm/nT/z4cqvFfZ4uh67plqzqnusqh0bfv/+NskUy90Eg0aUOT
rEnsdYgvzgtziUkyXhq0Ur29QGWE6Arb3caEpFhdDe+o+6Naiv00od7BKj93nmC2/lLQ23gp+5w7
DMkStt181LVm/ipX3MujSH4imLehVknL21hATv/fb0Vh2/cfJz5vxbTY2pkqs3pTNf9rdZPQHPad
VpHaLSaFhNbvk6ytX3PVXTRmD143d8ZrnM7SQa/ABectppw83uJq56kSuLHVJkCGypyvtE6oQQjr
Fghcn/8/fyUmy+2e/c81hj2toiByM1QuMVl5vJF/HHPwAnNUw9XbohOeilnbZYbzRoeJmvqqLoqf
DCf8onbauG2q+J3FgH6tniNmOHpenEfVRFhIxJSSugOYq3hoThlwHQ2ZY7YOr53W7BHzop8/8E+P
g6qck1lAR0Hi1YtvNeazS6L033O9vahxhCSWJLoJdJvCijoQloeNs30yvwB6gsIxz4VKJ5rIxqyy
PweoOEwFyWuIvQG2E7IxjDRHJh0npb0Y3E46CVLSMGFHlNx0qPcMZ8PEetNyfE1ku6zKeF/RZNRd
ycHm0lia1GcnhvxnhaloAYhD4KbBCelwN+S/newrs7/K5Y0kLCt6EhrdycBo/Bidw/w8v1r5cwaC
AE3NTi7PUb9Q512Ka82bTTLuu/fO+DPZ01NCoZ7AouIuk/S3TrrM+rtElrPjdc4PWXqNtvmXfYDo
nZE33Cc+ZQTiiUL3IUFC5bUMz57qpwjMkBU7GOGGXQ8ydfGzmQ8rYVM1q8DTpY+xzQOZLr+cy0HD
iBt3ZKJOUDDlmym3Ht6FvVFrL5FZ30dDOylL6TXkAjt6gEl0y9nA94eohFuen46ZJ1v9rS/WUF1R
xaW4dFPrrqPIHpFarKhBGiTlRQ/zcTz0SMAN61ssSVeCE1wLwlqkIXhdPScTt7jUd02m73uLJZ0c
rVfEc804+4am+l2uMRPToX5J6hm8nYsO/Slae4o7WoT1p4McdA4KNGoEo3B72wIaniQVmxIRZUz8
m/jak7QCnyMBsTMgcbUSXiydPuMl39vrpciISYK3nFyjOH6PoX+BgQarmU9/CtKGHMf8kRLlGNtI
CGOCjGzUnPtZ0IbXYYfB99iZHbTmUhwIHgGTfoje+/jDLpGhGOGsvxkgXEZggq76xqxMIwtEIjpH
Y6q6/CKRjbPDcp14I2Qa+xwbea18iiqlJ/I6okoGMMPQaq+xv9fvQ/eVz2+Z4zfxt968jsN91Hb2
+xQXzNe4M91SKXGXNByIo4b0Qfqa0z0PyVlVD3FLdh87i6gkFmvwVGzfBe5kJ1gjV6ShxcFEUFZF
X+ZXDcNKuxbKF/cLxrr1tzF/7jGl97AAwYfjxDf6jroJxZNuLNvfEhF3TlwVkuA00Bh+1lwfW3BH
kzu8eLkbMf53crOH8ozQp79KQHWa6R3N89kS+bP9W8WvPecyMMIFdAk8yW0rFjnkyjk0PlM/H4yQ
//IWBeg93JIM4DgMaBG9ikhOelowgfmpdK9qcDUk4tKJfKJYeqaP4+UjQhcKyUmeA43TP49oV2W3
um3Dqh09HZ1iZlb7GY2w2dJZckQgFRi5UQBJsfSUd9kBGSmglBPVBmlKzdmulKsZmUGLbQnX1rEf
1HCEhawPSAPm2ltKHU08yNuSezf8qu3SjqUKKyEgfzra63RUdLKoYPi1TGaDQrqUTKfEPm6emzqs
E79F9iK8tQ2y3oN6QThlg00qCVWuivWYON+mbn4ulnc1/5kqSmgOJPVs+Oqk8Bh+wWDStx7eaV7a
XRJtniMqnKUcrX3DRXeYC5uD3WXvJc47sLVR9FUZpZcqtbrTpqU/6cvwmxwU6U4Zq7gsM8Vk4IZu
SyrvxLyVqSzgouJkK9EWOOWYA265ZBvsH3hW4gFd0ANo6+RFrN2PvGaimmL6fXXmKWgztmBZYrA+
jDoZXQ50Tpn8MU3u9JcmX1DuRnIALdEKpMqu91qW4OpfySWgQ/VWWLq4tJYTaI7lKaPcfpLaSJYJ
oDUP90AeNB1KVU0CHa9N5BJJF6BCwtWXvkHhL3kJkDt1dLrPgVoZrWyKcAtQ1KdsjqCU0PKcwBGq
7wV4nsePNfZohYuUkbqy/asYvQTJ4z1dlkGi1WfN3GAIVVaT4WOqOvVYQiAkM2V612azvNVzO+4o
3hzmvHDRdKrqqZ/Mt9le11M9oYAskBN/Tg44qlkVdUBP78xkaX7p+9hdkoGUTDFicUw5K3q4XH89
aNlou2jwT4/n69WBkC/HMVLAtVct0kqIhbb72ZOXJtBHvQmzOFu4OvEAGf9+pc7AjqCqHDFSSSMZ
WbkNpnYXbTOGTmQy7OH8e63iFHj84sc/fDw8nvv7fx/f/fs51OxeGXOBk0ePsjRJZbrJJT7rWIqk
FdsIyq7Y2DYZZcl+Y0IDi92jw4dYmpW9e3wr3b7/eEiqkr/k8WU1bPuTujdBEQhipDNbq+ggFpKn
ptrZJA29FbJbiGFfQxSodS3IupvJi5fJFI6mRLsPoR3ZqYMyu9TY7D5iGGIDcpWZGNVsb2IqqOPh
PMH5601GPFuYAhyFqtZcfUsOIdxbUr+ETE2knCbL8oSknMuICkQYmB89sahelHzLVBoRg44WpoA9
CyC91V09We51qwUTWmUDqfvaod+OnZe+XsO6T1DcJ542smA46EpQ4Nd9Htb61qPtPA6m37fUAr23
LVe1bu1bZD2lMj6ZAJayND+pXb3v9UNhE9moAu/WUKqREGQUPR5e3bNAm/QwqGL67xUoAZmuMEMO
2PIj3mjT07l+SZhEVQNwuTI8BZlwmaE9wqPZNM6eSb1O5FxjfmuM4VBC20fytWtGdPBZdlpXKagR
F1iIxZLUvDZ6djEJBl1MhNEOelB5uSwOfPChRS9anXRZe8Uz+r1l29V1H4XgPhWt77G1/jCKN0aT
HtX50eqhqBNNWKoK+oThVKcNmQQiiElCxkgyWBit+fDEaKMcaPZjqfpSJh0n4N9AXIkncZhBW666
3McZIj3xScwK9kaJeWZQ9wuJTgDS9w6S2qaRnqMx9zt7Dbn2kXdv2W35p5Mtr+DGfYW4PFlmYk9C
p8MdmYnDVLrF71weNqVCkAPh2Wwr4HnJr9WOVqe6CX4Qxr+JPYQ0F4O0aEKLBY1B+n4hIqnTbFfq
q3BKDM5UptyOV1RYliUCqZwUdsxxlSmHNGTD6lcNBTAzVpd9PW6kbldvgDANF8g4eqKWnuIllCqc
CCh9l8Xe2XLgEKgOVdwzo9GzShnjrxYaNWvz56TY19bEBsUnHMu1B2LKLbTZlafsFYtQAGUKhQOO
2brkKvPUOXWlLD9Yi31UpMK1EkYVSA1MpfZoNj1tb1uQNFjZ7zIVhkJoo4O139JN7vWkppbpDmEv
nC2qVXtyFewTpjYfalPaVXn7XFqz34nr+kBfY6d3WB+ov41e7NQi36eY0aJVB54Aakxi38t2Fuuv
G42c1ijDo87ryph0jImjlwdmvuMj9WTqF5SXWOWXozO31JryS6umhw42+Yg718Q7q6aOV1PcU6EG
+re8jcBRNac1XmDto4s3lDd2RgFcPpLsFVfggGOd3q+THG40E1O9Ya4NJwDsgzqSu/UNTygSxHq3
mIkLufG8yMkrO4pPuSaGvE7eSsSJU3Mxowpz0+avqd/qpNvRbPJx253ikT95VD1req3b1BfoJbZJ
eUnucMe0LE4XHz8CJTzouoFe/mboMJ6mLnrOgPSCL2TmdCO+ytV7Iyi3e2wie3VRhEanPrdi2o9L
HsKQfIHkfzSGD2nVCUA692rpbvMefbVcEk6pnQwKHztURBau40LRY4LO0H1u9t6SLUdaT/dWX71q
bcKxfjfnKkC99RKv88/C7AJHpIfSaa98QqNVuoIssbrSgsaIEJ3PHp/mIemsW5fsIw/41Zb06Kk5
o3Y+R13LT6lq7so13o9KtpcBv9bVj63OV3Gm0/HdqWCsI1TqBNXBcHdb1t/YkYj6YYUBliOlOmKE
wispkMqZBKFq39l9ULAEZtaNUQB6ARSMTuQ7a0HMXYQpqnfNguu/5nNkbV5AXsvugGqJFKQntdBD
fC9R+52xyVfb6WEtlpOI1GCJCOw0w8LEGYrzYUNOmsvBliZWxN6zSEdZAe1KxafGCVJWz31voXfO
3M5aQqg6lwpqxYpndHoF6X5ltwq5tXpZEiNI7WA2Na9HYqUTsbbIwZYWtxL4Y8k/5M70l34OHCYw
tVYChNP2xmB4qAv3iCJ2kk2aJulcVnzJKxGWzRQwZ4aqgErUIsZFJeuWTYGfqkwedCYHLtEUbtRN
1MRup49+E8VeXHICMyCx9eZbh0c4VYktQGpnNmy3FXeeQLhimR0lRA5Ihba0CK02oFIOp9aZGU1h
jhNtcXLm5DjIcqjq2hEnP3xKiTi7+mMck7d81hDkUaxEWuPj7VOz80LhodNvMDPJb8vsTj1401v9
BZQSGY2EEjkvzLwvGxqunM9xFNoT90NXhbUTa3uzOZrT3pGe+Yvn/GJ3b86PaLplbEMVw+uye6Qe
gF7Zcn+SUzj3ZnoEavomWeVLrwCWsvAWFOuBBTlIZTvUh/ITGesvrPhf+syNVc7CBJFHUdTH7f43
tyLceg0FlFR8aT6gEK9L9BPWbNyZ02HuXxtWDhRoMagQCB4KbpVxLNiLGH7/qkt9UJMSt0qLp4NG
xv/yYgHnAeMViMQiTS65m/2XkhF8SAa2CixXxjhQKoOb9jk86GEfGWMIRyXYGCgRe8ukx4mYXoak
el/U8Uxv3ZVG5g2q7XXRGs7lLe5RJs5fteYclbX2ATH7hhr7QLDcxAKoUxR+S7Fpae/FvSN4pYFa
aKuHqthKFwwjcVy/4Qm+zFN2aIz0NEMbIgnBy6fcxy9zyhT7nPOrO4wnCpuctEz3o+FTTOL74PZZ
0CGpVJ82zRlf+gsj2KBLRmRa87UZktAmMst6WSPUt/lJiqwEGbDsysR60/gNK5mCbUk58xzEXeXJ
BNs4QUvCQXdKJMVv1sG34y0SG5NyFN0lxX5XHe3KjOdlmE2CpPKzriG7xd45gnDLpOFWls6p1HBU
IGmtG5gfUPvsLMOMp1ybbb/cyW5krNdCHfzWWs6xUr0t0XrLs/WoEbAlDVcr0+9oABDjU8MVWqBP
7IJaLjAaVXZPIpYZTFb8IqbllNr1EV1isMKhHs1wlmwPvrsvR+2bUw7vdvSziIlkwv9XQnJRzN04
T16J4rggjbS35kPLWQC4Btuc8ayMeEHr5UNbIz8v0GuV1VeTGR9dstxKOXrrlfqlt6m9tpUylU8l
e8allr9YKd8dqjqjjXYlgnuTQYIT9V/mGl3jWAQKbl22+mrdh3lb3+RBOdjJn6KavqeoQNZGXPHp
e3CtPDNpTgraJlLa5KnaYd71t3gtwfiTRJIwj+GRNTp5ltYLOhlepXsfrPqsCjJGSKkqsmDQ4Y+0
siuy+GaXaK4Wgn4kJ+xT5bZJmqPZgBe8pURk2MEqzKPJNzhxoUmpv53iMrkdhTkGuSA/fLJeRKsf
Zi2QRiYH63wwcX8URXG10WD2bArn+U3m1oiT3q14BbqEP+HLhE1LL0KNnsHMGFjvFC4vp1VczYrc
VO3I11AD5l2FeG9UMuf0+GUyel9E1oEOcj+lR24BVOntxDKjoj4jT8+xvjqbvJ2lOTLDDkddPQgs
ubaMRWPJnohD/Bj79FPPtVcrtjxp4zvqy6Wx7gWMHksQA2WrQa8VR0Y8p9GABaxHYeRIfrR4C6w7
a5awE8o7WQGoDUIRGpbTzp71E8syXFt8mcDzxyzbd/l6EbF8zbiMY65SUlwlWm7ofulS4vqsG68w
+4B51auQrUNcGa5hR6dcUvdptbix+YG/PGyS2XOQtjofir4eorn1ZCp41S7CQl5DSW3OHYJ0wUaW
Pd5zRnZaZ2YHZ5nPms2qnXmpTNG60v1I1wPTuHdpk5CjWpXamOuKElBSqXOGwByKLbIpzImWWVyc
hT49nAqoIrfQFL7pFIENb7lqkoC9r2QpV2sglAbGWGuLk9JXlzLnFO7jw4IYpNa0X2M1HBjdvOS0
Kfocyn9EancqX3tHvlga2VWFwjo9/R5niwXWQYeDpSXfG/N7IZOrVq4XJmYnkY704YCvE9TkO2Wx
n8r6Jq32m2VZL4wErwoxMYuSv0CZnEYgD8V5hts4DnkoZRMbd7rNJTEPy7B1Mo869pYc57ZVUmv3
emga82Es1xfFyS7sxc9FnBx1MQdy931OE6yI+tdSLndDABMeVN/UF38ao2MOIEwbRQgN3h9TcZgW
I8yUD0mMz3bJIsYbaDTmHgIBV9azUg2HoHEaAhDKg7XxrwWWSqlFHAoGq6iw1XBPkJlLz5+GY9xm
LPlrJX2C571KWLDprS4e2oI97a55pt6Cm/BHGPOuWS4WTTcND0lLMdGy7KULNRDIvkE12buJs2Oq
O3RqO3S7fj8SMav9lso/Pfj0SJYvuFcpMAzXbHOXIBmDVodkeXPckshFMJsqQENBHJVtr6cIhox7
yG8t1tw2iQNbIqhcJjqEWJM6fecaPLBAXWHHYjRSXlJU1lZun+WlYvOIjFajHym5SmTsrUrx43j2
1ZkeUsWtyKTEWMdj5hDIrQCbiy5WXp6ioT/mE8XKsrInY1OPpRJPlHBLidBLKU74ywx9J+KLhCHq
H62VRzfEMQT9ir87Jv/VRXm0bv7uogBILwAADPOTVSGQ+o92T/vvxs/jNXKHXBmcBpZM13hSE1oB
fUIXwlpwS04Tk4Ca8AbaCjw0EckjUoWiNJPafz33+KoqGZD/9YNYs+lDppDxGmVEvJIvaxW2sYQt
TSgVOxZ7DinC23BIN9ajoJ8k9x23ZsXiREWMA9W0+9dDk1n4L//6f3oGW2H1/74fMaJHlDjDE+Up
HeJVKLD1/vNHHk8+/vG/Xufvl1j7WTzB9eh3j2PwaP48DlM5LRBPqowVeTtM2CQ/NKCfrixpSvh4
yGqYojp3SHiyJc0nyOnMV5Xyr68KNEYcOoiNdPo/xHbQhu1QPb4S26GQxrgJiohSc+uwPT6yx68C
ztASqqz+KvQoY3JezHRQRhUjx+PYPl6gUrcj+tdrbS9tG9nPyKI/T1QGH1nbPCOQc4Ju+42rYZR/
/drHV4/nWsUGtEtyKm6Rgp0EL/F4sb9/9vFchngCv8v27cd3sj6z2Lrlr33OsR4mPp5I34710DWd
Ky3I9UbJeVqz5Tw2vdcsrSsWkBr0jSJ18KaBmFtEg9OfgX1SubR7ZyRjWhjsDxRP79s9DMt9psye
mMQeD8wzlMF7uzg/pOYUKfsNhRJfumwB0ZDuyvEPSq+rRlDKSHZPTU9c3voK+XJe/gxwVpN1DWTR
H8oM7Xs6wACjA5SHSlzsrDHbL41xYAQWrKV1Axl9YTrraUHKIJTIDj6Y6lqv6qGRAQ7X1akg/SAZ
Kk8Cd6wBzqOoXswgEQBVpNqPCbGI+4i8QW5BeX6uDxMxr4XEWelsN0V5Jyz1AAD7nFvtnXbKH0Ny
p6g+IE8n9rzD/qvmocCUMIjGhSXkd16RpbthBAlKUGIyCszsdObT2mMQf+i69VhTPMhl5qu9E+rS
VzSaNy2hgh1/bYdhJYLBLPPN3IqagR4dbswIiH8ug2xsbW+yBYXxb+JDvCQ70F/zMx0DFFQcIY7G
SNVIoFkBJDwyip2mxFhxJEAdJduu2G8M6bmh9MgRYTYtIPK1ZMSx/6VIrZuv7AHq9Si0HE8mltyY
Sm4hhhroK6wlT0fdjz6KUBXtyd4IOrQyB2vx4okoz+4esbvKSa2rKWESfsUoGcFim5dMYzbfvGgW
sLNy9fU8vQ/6SKu+wIbP3jZRblmbHred41BoHCQO+ag/530Fr0EeXuJEPCm4/6x5KyAZnayMtPRh
Z46Tr5NEMWDS6SuQ3rTSGmLcwFfuMiqgnEGrjDdkJVJZBmJB9g1K/spNeHtj3T5vwklGNr4pffTy
BsumYyZwViR3xX5R2KOMFexQzcFIB+TtlAV0kZ9krDeFrT4vCy6Eyk+lF33Sn9gz7NLyV2p8msUf
jUw0FfdnOXfEyOz6vHLNAduMrPqNRo5Pga0BnVvU0nyGExqV7V6eyn2qgaUwJ6IkVUwVtxpnaOxM
xHND6l9j9s0gsDFBrbgPN/6/zTuTYa3XcXNQVS2wZnMPfJVzWOwqw9xPEXmr+8Sik5kP1ypqv9KN
scMvywgDS/E76rnxHVKBh7ByH9tYHCG/WFEOyynfpdxSYlp6Yv3e0m6ymH1hJCWXBAcZIXf0xePs
Tg+BrPpdjh1FMhlAx9iJJ50mAnG8RbeLMfELnbm4RDLYhBFJX58UsTljCAkbFywu1g82b0jRNlJI
826l1l7YcWiMTAkaFX1n8ewMEsFH7NrRAUpi3qSydI/hiVhwf2JjB7zi15IljAtOamzvi2jFDyUY
Up7sJN8Th/ZUGB09OdQ/BjKA+pjGcNYjkN7x5FWL465mdGUet9cGLh+bwmbiTYDkTAmqlmIvcehT
IszMUb8O7JDE+FPjRZcu3mITjlrThZrjhDg2yTHAJT70nsOYxYIpsggaVxAJkcPmG3WmdZ0OU/QC
ELHtdsZGikEmkRPrIDGh6CfDncgyoS+3G8uWDsFvWfzAS4NJkakSh02AG9fDeE53CljU1JDJLtXd
IW7IBsxhwggfMkrQ4UiSLLGlXi5E/JaKTOfMIHyFzxQYIIKH9bIupV/nw3MEEMpiogwG5ejkOMPp
FesGZRTrcUa/qCj+iKh5AUvp2+0A61+lhYeFuqfg1siRRoBCGzMpi7CpnHNsfWokvdVw58Ee+1H0
bpQNA3zLbRjqJShyC24ZxkhQ78TME9iijWaltipPt6SdxFLZOzo6dwLnpRHzQBlEbF7awiHoeA2h
8nt287OcULtrzpMQpI1ZBKEeFqJ1l4nGSXkYDPmeyHj9VDlsgbZhjtzDRw6VfqDWvUTY1rHgXZu2
ecVMvtCWIqOmJeCPoEDuNXSv8g0ZGhE3tSIlTN9rGXumM+wbvFjb4gntxlewAI8NivQW8yUxZyXR
vWnJ6J5MXNKRVGfa06Rhza2fbf52c6VIKcGEGfZhIbOyY2ep0BC0RO+VLLz4kjgHbG9FDZsy8pkm
nHJAgirrItiHtjEGszS7taz0qZnQNiBCRbXPLdkrzurQAtXZBjR+gfLH6S0YTpCOVzTjPd0YNaaD
qdykFFueUDG4R3+SPkiWV60ZV4hN2wDKCEWivRt4+MoxDnSOdIp3ysbIUKqnWIsDhRUEv/ZnI9I3
LPJXIgU+AVR+04YuzKwqqHL7k/EsRmJWRPJj8N/ig8pjunUaqn8YTrwxXT3XCbM0bunmYBxGxE6N
cl1nKVAqcUrLV9UZT1mKLdcZv9TU+LXCwhxr462L2Yg3KQ3U1ThiFn3pJROfRfmc6vNzx+5Ou+VK
cdZFRmFDqTPO7PCkZ+LEsPIpp9hJXyPFuHRR/FVL0t0mmFFU4t5X2VGklq+mwoWMSmPaLa1lZw2C
BhX2ZdbQBQECysvX1TUi9TrN6aGt1x0NIJJk6x2wOTdq5z1bzh00tj1kadJsE8+Ojo3NrVsncrWm
uas4hyWTw+0wqEuQgNMHSo89AsOCmjF2Ri/e3exVC0aSKQUVQgy9AZl7snCzGDMCDfQTy+F22btl
orM8XOmDPWuMVIi29CVhXQwGkTE0J4MMuVwdwramaWKe6HW+dap6rBzrUDUKLu30CVrEOUuiQ0cQ
BtCyHaHiXrt+A1gcLnUWpKoIbJvmYszdDltkRzt8ovGdZw6V5DGTvk2a/DTjLSBwcheRqMlI+1nk
oI/0n7iBgED0T3HzU9ivS321lHccf+D3kKjtZR0lUvdpKndlvULpQZyA7maBsE6DJTtE1q0e/6z6
tfWl5CrE75L9F3vNJ33M+Nm7Nnm96jsq5/2tst41go7tYHlXNoDLrrurKU7LQP5dPkeX+jOd0Rrt
eiTPpDH90L87H6wp5TM0iuLcnI3nNtCf5juaAIqMlo+NQfsrxtFShzrhgkSC8I9T9A+MLTCr2Nb5
W5CBZB33u2m45hbJZGLM9cNq2/GZUN1mhyheuYt8ek2njqm2XLHG1MMLreI2NGbShBXzkZCpmkxy
kNvxi1QITlAG0sUSmC1wg0A1rPwhIbvzYQ4p0mzxu4o/Si/kYyyE9auv5Vf4i/OZfND2Z5sIKq9I
s6Y90CK86kothbNpj1wMw34yGom0kvhUOhMGTvqXw07HOkuqLZxruGng1Loc/Be9ZagEI07XefP9
VDMDdX2Zr4alS/uxKlovi/OKVU/K3p1VPRYyPbdpTey9PeIld1jT3vKF1B8WaOXoJFiViEsianlz
LiX/fpAW01dLhT1LtKBSNx1IuMZKFhBKt9Pjubwqez8S5Nor5kp8WYLBBKjw8k3Nm6BfS06kWbmT
spXfHroa1VHuj6dyheyxoYq4jBhUy+YGWoJSdk7RxXInlA4qvcvz4wGCHux9A6mQcjRh/ZDl2S3n
LovXs6ooy3kFr+Rrrf7t8RRTYfaxZXoGaq5dVokG7vZBPT4t9pPsXXMufpD9brvZaAD5kvral7E/
D9L8mkHy70vmaSnY193jXz4emux7qqjaLcqN/kkssuMqrd0dI6voj4+vDKk7mnNxbs1cCR+vjAiF
LoMiur0pN7+lTDZexdAyDdwo5iV140lPKbM3+55k5PMJF3/6rPLhjkAz2Fev1mHChOBKuJtvjSyR
YzIxZrc0YjwzkhR3o1Py051dYBiSh5Qp7lqu3/Pkuw6m+KsFc+QSm6H7WTNFb6gdDsVcQgkvmxeZ
FJlTpwM8K9RZ+yhLBuRT+hs1C9n2OZCila/qqTvRkTd1OlXOTZ4Vw2f70L+yyQLWmq3lz8mOXmBZ
UcTZirTr9TGUulI7ZiM9+xZjzDXXuLKknglPv/2vs1RBM8r6NbJA4xhDfy7o/TxRFea7UteXz0Sb
6FtP7XS0RJJ9SMU3p8vVU9WBU5LjwgxKAS8inuJpH9dWdsBSqCjC/CVaMJ5tFiH9hG3PMemA7+VK
mpwG87aQInuMZekqDz3ZixKwD8XKsnO9pQvNPZChYZJRz6TzFWG+9gdT9RPRHemvOVnocUtcW2km
hYpcN8TH90QqxIb0h0HKKTZa7VdNcF0NinsCanDISx+8U3Kyqy45ra381JQFA3+cR0BqRH6ROhKk
0iGdDobZWiAXuvRH01xW9noM+dV8/zhNWtMF21C86mLkKp+d7ilfquREgyE+5bJquOkLPf967yDc
PnZ044950uX7uk2+mXonAs3qcuAG04QYjSZaXhf8etvJGMwr2dWcWcmiUXubpmJ53SbevVYKb9ZJ
y4xoR5l6rf9JFNWjlWR9N4c2egJKq+1Wege7x5kd40q3kVf3uNXpkU/l9BITBV+uhfpa0yee08h4
7zConWMHjEVkTcY7hAHEU+PIJFpvFW9VNMI9tIoxt97haxHKeI+ryLioNd1NJ5nuAxOgJ2WpgLZm
63inwryiMTLOziKNd2DRE9GyVkxDICcpIZ2jQ/ySs4BAb8uqkxUn0/dZUTHVlaJ90yqmaF0F0F0r
QLMKHZO/E3MG97IvryL7VW9nZC/k6Wr2CMyMBsZKpFYEljR5fNdltMP5PJq/dHYLdL6THx2Mruey
ryJKw9xmejelNHKVIpRg0p+quXX2ay/3G/kS9TICjcEy8FzWRn/BxmGccMtiihH9pY7z4SJKCHcD
JLAAPh95sije6LV2xKx1tYVaZrOuimVBgIHCWOgVs5Niwwoosc3kbpEJYMQU8XiQY2invTmQVmkj
DNPAYj4+p8zJ6td4u3pWywYqX1gMDIuYmhl1s92WyQkXGsbDKGtuMUqXuBHFMXv8Zksd9V0tq/W3
0kFUoU4GLpyWecVkcz5qS3yaJkB/yooDXnL6mhiFBGChWmn3AfxcVDkYDLcHXQaXICFKd0vga8R6
YlFcsiG7Tav6Uc9T7K9Z30O7ZRYqC4Z36YwvUO2pKB5+Doy0+a4b2Fazmn+2k6F/6FZc75rUUi4k
GU++Xbh/rQDqEOGTXA3MHuDjDjR70C4I/Zyt67xTO1qYD+NVoZDD0ral+390ncdy48qyRb8IEXAF
VE3pRSvKSxOEXMN7j6+/C+xz74k3eBOGCLHVMmBVVubea8vZe3W7dHvopAH5FU6VK7x4n9ntd10G
VNsMaKk0QyIaWQfpnBwsdPxQCMbSg1LGIRDQWLvsZELQtDsB+mfCQlUCKQExa1juA8dLDtWUY5eJ
suaV7A9USmn0E7X2e9c6oDd8FLMpiOVlZTvBo9Sc4WQJce9YbfB4e2Ah95eYHLVdg9xwFwD0X45J
fA/cD81pJBkIOKJ+oFm1TcfYPltJgJIwIv2UTKIcXDbSDqrAySb7HJzIwhsdtVM2gQFCsMApp2do
drNiGuAWV6XMxvPtwegt2kAC31kx/nNpaA0MVT11OBXf2k3G6kOQU7Hq4KGdEiSgR/5fZ4VHRjGE
9YwdOlLY5B9GVbRb5jjltiei9AOVUIl4tLV1bc0tZmZ74UG1MapmG6GoEeS0nXSm+ycflNHp9vT2
EdMTDaWlufv3EmRVmLoUBLODwDgOgOqObWP/86BZ8OuGwM2AYLhju3DrWf86GOW4r+MIvoTMjsX8
YAA03gpNXm+X4Bf9c/320T/XzK1UcbpPjIh9Mkt8RDFylVqiPKFQqhG+i65kNM3zRstxtyQewrAK
2GdZ1ZcYFt7fB6VY2rscZtf/Lt1e4c7Xc15/u25VWX3X5z6ifC/rHgvM/3Eo+uvtmYndbJXnbrfp
2yR8kM5XmpolWFaxHa0cBdP8wO4H8qOClnJ7Gs+v8HhFh62c5A+V75KCkqMwU+o7eKHvQNuYAOCy
vXe6zLmUKikW4fwJvyXsO+3SX6eCPNgGennsxgpN3hAkF9+tjghz3F1l0u4yKCUfarBLD/1cUEsQ
3vtpvmYFeTY73f2Y0aRP+wxhHMekif6nI0rYbHF/CoDU3Nu1Ie+QS4IM6JCZ+wNA53ryrg0U3Gsr
SaB1A6ZZt2uQ3YojGLbTrYKNjdI4xpXFm1gff7BazwDwwTe1TeYUw4kYqBecBKS+296a+p6eCLL3
VT/YoOZt+6UbhvqpnxqfuVRj4E2N47WiN3Jww0q7F3o3AJ23268wmq6VrzfParLTnf1txqLaOV1i
XqrRzWh8V/arHsk3lz1oL2v4UHZTZJux5SyKIgneCzmu/30aruwc4qybgjxPQaTffG7KUGth+NZf
wyxQqN8IBDoLnYeVKkifoEpSqMiYbD/smO0ymlqWeA7SqKlljByeFDuO07ROKHZewDhxXtJNgpzR
4VHBpt7dyH0x63Xqk5uA6qNlVtPJpGBIrGx6JqPLxMW3gOasvknSIe6MCiEU1iW2++Ed/fQEVGui
SO1bpszQavdJ0WYnz1b8lzCK45TQ0tyiDSkhbB7C+Wlce3OqPfJhD6almBrz2Zzus6Kfnm6WbZ4E
tvliuQm5wSmpXwy/CNZEv/MSjtEpmTtBXt4SdBfq0QPSR0g+FidyRtdoH+QjI2g3s8a/X0x592Nh
yC0nu5lHlIk1uPrirJXkAfah42HvSBk463q8wytfnBPU6etaqfBhymicAsCiP50r7SSL4lHrpHlv
aaJ/LgDB3362OJenxhzNu7alnq2GrHhtykzbTj3AWA0y72scf8x0xQ1Z0sjKdZ3CnSRa82JMJzRY
4bJUzHPcGRMEZTk73z7y/YkRjkLiGDUdfAGTNF5hVtkuYr/bqUYNB/R0IOX9FlJkkZmrEjY3wbgx
hIj5WqWKolhEHYajKnrMa4CS/z5ILAV/nxpli9MmTZGwzi8pWhJzOGTYmz41+nxbRIa11lM8Mlnv
gSnIQ3MjA9kfbruCn2v9vqyrYz5vFHrZFOZCG41LP/jpTnhCHEg8Ye6T0/msbTy27nzNKCp8Krod
P7ne481W32QVlC5p9GcvHYxDrO1HKrEd2XvZthWxfG3diZlzHXxJe62VureiJ5tvjSqznguzS9d5
zytvt07CGHgJCo15NTg0hKe0TvLunwdHggMVVbq2mRpoDSngaPzqwh9RNfhFieWlpV0vGpXRl6ex
9qLyRoueClNP78REtpdww+jcWWKT4Z65TkRyXEvIYefm/1yaVHXnFtwRHQwhe+q9a6TF3tVyJ7DA
g0/e0nzt9sAv/smcqL20jCSKcD48xfODGxCGpceoTbRstO6FN+mHUumnJLP6UziiAwR2TVjscOJw
MPy9PMZoxtsWrWFEf2ckdLta+zqJhtiQ2evzCeNrGwo8lX3W76DedWsMJeUjk7sHKRksGZLWTj6v
j5Wig92TOnAaavc3CcrklSkUZLE8TO81a7ZfuB45qG34O6FT2dmuGV5hY+CqMsL8s1BPeowBaVDx
pe5V+uRpRNhhUYgQqFnZ1ZyVjkZvn+oi2/2lNxRujeRbswCtpIkidZA4uFUTk/g5CAZBwayV1WfD
KofD6uDZvPtaahm3Np2fmkklJIDsa2rUwcBESjd7KvdMb8I3t6M1mpXTE+txj4hM/1NncfTGv8Na
rPnC3jnJHBsUWA98BWenO6lgR3KQGnp19hugFyxhW8UjGDjr2jUII27PKH7S7ZQ4nzcYTIp25Z4g
omAb1kSeBjO94XatdPHNZVX4YPjveuWnD0HQdo9RG/QrfZjk5vZ0UplEJhRcOQ0oyCSvRemPWwbY
MKtGy3+PE/tqN2774ASyvESCOKfElc0Bv0XNlASOjh3Rxr/9Im8P49hlK2VLApxrGtC3I6AHDwQT
miaZgjQQx/6Wysqi1WQOg/sq4Nb5Q1Ds5oQ4wlEJBT/4QY63IPam+9tHUVno90MQcq303wInd3Yu
p6t9XmIvyonuPskq/EVO/lQn3fhBAlQAmdngLecRJYhwVVvJPOvOrtQVSX5YwtkESGQqyFJY58WD
0xgoe8KI06leExrDs0EYaN1aIratrjfW0Ingh1hddg/ov8M9g/+7nNpqJ8euWqKlYiMXnn8046Y6
Cohk4Ofde2EH8n6o3K09FvXpdun2AIcErXgBRcfzMnGsyumZ7jIWpGCMj4R3B3u/6+VuiMr+5Moq
3QS63tMkj9mp4zQiWVHNrQlv5VPSXqq8rq92yqAgSw2FoXn0VpVfB+fcTr210AtxTRSR5HXpac8k
mEJCVT2AMFpD0ei4v73ZEQ8GS8cYi+BBRGjDizT+43ezdiXvP/qO/FXTydpnB8j7yiNN5p5jXo9N
wdz5HH/3UQs0c2g6m1q5B5+JOfDvR9N8LZg/6xMpcvp/X5cT/a0BOMRuYr0a1fRAxy27jhXDNr/A
6u/HUBKHsJhwnk/hyi+M6TEHFfr3o+B/126f/fd1uVOLfe7g3Ly9ZJq/wN+Pxi56sDsiPLLgT+12
bN66qXfrsaLLXlR5/NBbHktFSHAkhMzPsLTF4QaEYWogjowPH3uDLHp6wuA0AdYBjzPH3W3JKSwE
pa0nLRRdTvGIJ2zKq+qkBC1Q0DrW8+2pOz9tZnABcgdK1jgcVmSVpRDZ4/FNa/kpowqRXM+O+eaL
x6qV4q6cjXoaRUQM6DTvgVf7eksmU4m87UZiuj0MdLMrWnt5qCV7AiP+3HqJWIRLN67ROtKXjJ1x
tgGJZA1IYPO3pZeYzACtrDlVEIo+INAo5K6R9ZgOQNoDmVonLW1bQDBAT1Uq23OS9zh+215/KspW
X+gEoH1WSHM9L3hkZJM/Nwa+2iIU3mNlVNSdOcPSVsbiUOvEqhmsi4/BEJj4QJvuxRydl+SipcJ/
J+cn30+grFa3p33JTw2Z0jgP+DAfiUU50b8ONqQDxLtmjKZNZ3SAG+OqfDdMb82ePj73o5MdK0VX
3k9V8Z5WgYJDCFa7BF60KvUAk2sinOMAsXMzGUTW2E3nHAk+oEdCzA4qJb/YWA2UHzE/lADDyKaJ
sQgUtXtKCq3dtIlZBBs7KeqLHw9MBUV+V7YOCxsrNXL0Qs+p+nFs/G1oVlBpfZOmstUlaDnmprTt
4XnJKo19fe5Yi9HntKpiZuDEam17g4nCP509G+rTYDHlC4VixZ3bff1keWvgyyirl2ZTm6u8b8oD
rBdYpC2YF5CQfFjldrA1CTsC/uoQIXXrG3Miqo9odp6zvtW3t0u3h387y1BLWwjEjb8ghKMnkNaK
9UPUu9jBvUY/dD+WitoDzaPuFsekH24vuD2gLB4X5hQzJpxS+2gxYGPAaIUGG3EDJCxJtXbhpLNV
Op0/VESjHW/Pe59zRYqae5Kt2CldnRuqft6lfWKeWOXkgia9IHPYCmfThw2gx60e4/rFC7w2WPqR
kd3z7G8TSwTl7Vk8pPV1lCmJL3lor7Sxo/ECoe1vJx48QLqpIhlv6vlY1AZ04W+frXQJ32r+7N+n
JjMGRarKVs2cJvxWpEw1xSWdv/rtUq0RwphExeX27EbfmF8VmQPK2mq65nYcnQODqVjvt8F77JXJ
itEr4WGZat9SMjPKrr4fYpPQAFOgDtY7xtaazmi8iQkIldlqNEf9xS47HGmKQOa/n6XxvXAxFGAI
7fdRpoVv3uRwJtPkE9i+/KLT0ln8ve7wj1D00bj2139/SRr5HUDoeX77huVouEj76SOUOnb+yNf+
+8Lb81oP16D+NEpX3TneHoTv/fPRv9cqK1jpEJcAHPtEgEHk4e1rUzga2JvqD+D+G8MfSbAaTPox
NW8XIrVoEdkL3YWPGjk0P1UGO51+cqaHBEq1LyqetjIk2Uxr1bTIpruhovyegwvapkeiUXNYhu8P
tw5IFP3fTa19U18y/Wxgv3jVIbejTVpPW0RJ9XqqjPtWA9tpV9ig1EBIkiPLc1tY14QokoUIMjCn
PrlCUfkKxw7pmbebG+pIbDjioXFSmnVh68dxSvXOImwkxSfWqvqoww1fVqX53EbA27SiZYiY0yhB
vqs8j+F1cJU2yw1cJyZUWGh0RLi5SlFuxp84ZR4YJG9MjxRiviRuQCCjYY/yHc3toPpjauKLTGX2
IBRSFz8UJ4GmkD8X85kwbzhvkS3lOfRhArr0qXzWwXfxbpOPQTocg4iuhdcrkubQB4csNYuqnENP
qruQoJJ5LdnqpFGkTf7qDLCcSNS+Cm4/YdnLNP6qM/9+8Nuv+U8aWRZVZI45XEdVxATQX7yRGEoe
m0MvY5zcc9RreD9a80j2CUNWDLAxlj0VeS9TZzwlmbowY8M2QuA8p4bgyyy7N9YzUtu04Yo3Ot+m
lrFqmV+XtvlrBc6Plr+RyTEu0rLFo1g+VF6E36pe0t776fP2p9SSY1FxsFQkTSxk0xCtYmwcn3aK
FpNoEXEzJf4mpvO0qCi1F6YwLVJPwY8gb4xnGoaGk62unH1PTPdsefaYhyfVtNXjHsFzRZ/USR7y
yXr0MudMzyxaOvSuyhLjVzOET2VlvpJI4q8Ne9x3LjLqZr653dS5NwnSLv0k3VggCaO+3YS9fpHR
cFHKuiQ5PN+IsAJJr3bEXYBYB6+FfGECJ8fms+7Ub2ELgRAHpzmuL8PViRywGJ9iXmh960tqeCH9
bFNao4Y7OXbQ4QFeNr1qpAhsduWQX2gZfYoAVSXqSrY5Y8bKJj++Ce6obPx7+mMtqptyHUTdWyHk
q6k0OmwiOTBKBrsrozujaMgFKLHBpCM6Jo5sw6xHKzy1KNrWB3tMLVSgoZbF1i8diMw+G+WkG4dc
v5TEDq3tMdmqgYAXcnqwt4TA1xHaLzqRX6k3jqFHn69qGswKMam0dSVOeCJ9Rs4tMi5ythbNrF0h
mq0pi/vGSJ6UIHFnrKFL0GJbityWB3/qIRk5uDsdctB6g79aZqKrcqD+Ce71vETON/i/hdh4yKZX
7B4FHbKUlY2ZCEyvPe/lgsWDQ0tdPugyLDdFnFPfK9y6qlv2KaZtlDHY3pMI9IELKj1MjnxrLD/z
BDBGkFlAdXdEFezxql+jyv1OwjokDEydjIGvnNFSy6YfhYYNhQWO5AAaQk1DfdOiFV441dqKOVKO
OBlNLMyDsRsFZjPA1yR5I3Uv04tHyP0yd+tXLah+JQPXGfPQo2fMujwjv1H71RztLUOEAt96K51q
P9Isa6t9OxByJbI7cCnJKm98ppepRiZCZr+LmNUwMccvX5KvKzWdgO8UWakRcDR3bdLNPF3jh5vY
cJW/DeldUf3SmJzibmtFGkIMh2gpyEuPZdK8Ujz9Yjx8cAPvh8p3K4moUBJjvD2YDYegSq2cL/xR
D3ETPWu4uaruD+1LzliaMJCaYCyJgpWVI7UxCZ5Y+j7W3zhipmzl87iDcJeqjTd9wR9FL03iVQx+
wGDCpRh/2Wn9OSoIIZiqBWEXbEbFB2Zc7oUuQS1iG3dAPbd59SPc1FhmaXj17GBD9BrRWyg640CO
G5NkactumiOjq8/WBVMrg0NWjslmjJEadtlTN8U/fkEUEAeOVyueU+CU9QsYQpD4tWuHEbekqnb+
NBmnLh0eAxDQTgYVprd2Kq7Txeg58KLdCEbQjMN3K3ZsrKfw7jRo5sSshV5wUDEyQPgVlgOvMRO/
hBS8omSnX2rwCgncrqwDuZg67wKJ+25qKVZ9xukdeg4CPtYejafYXiVnlcv31oKqwrDvQsm5t1yB
yhBiA1j68IlYx2iVKwPYaOItddAEMjJ/DANRVoDZ3Zzb5WU0PHtk35Abz3w8i3Bx+Cg8wXk1ioQ/
aRloJ7qKWndyv4UzIKqpmmdNBQRqN3KR2M1hlO1T6yzrmEniYBXPxAb6WKOireE249qRSl9YYJal
o8SajB7IMN3S9tTObc0fWaPXlSxAWJSH5QivacH+/aLJ5lIZ8o+fevaizYjyo2fRQWyxDEyi3T0p
tX96GuWEf5FqkKRvlBov3D3txrSq64jez5h0GNpF+2vSxVwWRo/bLi5A7SdIMROUfEyb9gjqT33o
nTO0l0mF0tTI95rTwXkjqwRT+K9JoN6qJ6pVKzSw5fU6yTBfedacatmKS08s4QCkqCwzDmX1h81U
fhG3xgvkwXRJPjsMxab90muSE4kmOlZ9dPFbDMOunMOXkAeEm1YBVESrVZ2NjBi9NKPpnzgPrha0
54y0HfIiO2sB1g0vMpZZCFADeniJCFiA7qLuQa2D7AOEiA9Tl0D2s+lgVI/iYaJt1z51CCLuEGv1
k833oLJTUac4wSvaBEGIuExM6pXbE8aotTNN0102Ba2lKNRf4zYE5N/PY9ii59ygk4AxBhPyajAR
jUlcXiaDReN6A8r5Wj7RrVn1wgzOblJ+BzOSmbRftG/1dCbnEVzC/MAwZ9oiyGgWEfmsZ2hKkpr3
rA/Zd18P1ZMvzqCpiP1DE9c0NC2iVPsGdJWSdk7zjUA3aJfhMiwtzri64hhFZjcnh3hjTMVPpqLi
3mwMkmQgsx8NiAJ1nhGpkYfMkPnldSGSWPBbTtB+qoGwBbtyGFKuw6bvz2bJHWo5IwtuoQ6IjsBg
sKjGCXVgraJ97Vn3qct6LItkFyP0Dq10Uxci2TqC6LMQ9TGqwuahQt2CASuPN1h/vcWQJ18kP61M
AT4pc/qdsF19q1fTVx2Uv5LwUBgzOH8LZcyMpDn9MSC9iBzwEvFewu0MVKsO3PHgszkHTf/JcQ7j
twchrqnFsy0bZ12YZAy39Nd7X3sqI0mQkSypAdqfBInDItBPVRIAXRP1+1BrPxWicb+wsiV50QfL
jcJLdxcqjd17kJxrGvrJfTe8RqFkA1DmuLK68L6prT/Q1AgDfI/V3BWsp42KQxOdYMUuTx4mv1+H
fjsLhA0Jx1XmLuPc442ps6klhXqib8hmefRLbSt9SBT5MFQQ0NxlqOMd7EhZ3o+IwVEVAWLMdXtp
lExByAIMJu51gHX8xCjbl6qbmCFO8hu0l1xPpA9Co0NEW+ieXNdD8KGF/ay+Xg0e6e2EG5zTaDqP
RVGvNQ0BAsVGYZvOpij42kCcPyX/riN4dp+4+f1AfEyXldcpN390KrRmcj9FYfw4tn4p8CJhid4U
A1WwGDlWV9oRydzcMfYRZWQEmbbenkHOLqB9scojgifwVHTrlOgtsnbkCxl02pJy7d5qKE1J7f0J
Rhrcpqpgk9DnCDZStnvVgk0yUu9TpATs9NqfMZy8tV43F8Dd+WxcoCL1onxZdm73bGND7aPxNaNt
AkgZxnFbfhZB0JG4cbIDQVhis7DQfmwNDWGyGGiGxz5qHZ2b2zKZHJg0+hd2SY/OLMaN5ngXu64Y
KPDWWmjzkNOZA6kFgLsgv6qiGQ56nB6NwGcLlt0rvITN6BObYMWArSqRSHAI6Dmz4aVXGclPcTnR
RjAQQzoGIVF29BqI8ggv0VrbSUXs5FgOuCcw+hr833lNxSusO6cv4HwW4M51tcyG2lu2HBeXZSJf
wnXW0I/AGeGj8ziIgP+yaBlJtHaCkc0FoNwZ9EjdCp+HqHW1Nm32ObhGeHSdaQ7iBl4R1zgqujuR
o1DOBYssSyR+AEhQjWUyBsIn3nUcy8Bzzy4e5LTuCOSjzMJjrlvVsrY64imdAwbXdJ8Sob3Qwjra
z2pIP5/oE7Fcr6X/zDQRtGyMq1TmxW4IxCLw7fqALI3jnsnp142ztV5GLmdoaMZ6W268wrbA/OiX
aApPk2u6u8xNSdLu9U3VYuiml4kcseMk3FH2u3pZ3Jn42RaNoFmHNuHYI1Wny31y+hyZfM0qlqpw
NbKuXdmrUejCHiHIGQRMTfOQuW+/6EpMwS496zs5cieLBu24CmC2oQx1l6Rc6hAJOe3mzCU57HHr
tVdWHOQp9V5WJoJbk+oqbXZwLMA0t94HAMDBFF8GHaKl3gzV/UQc7pZUUbBFufnOAQWYe4KfNy+9
DSohbdG2Fcd9gtZrfRrWY0zh36Z0Di37zkyEwogGS6pWTKCSqKS/X/zYPQCpQi30YMD9kjLZIdT8
KXEcYw0KlttCo2s+NKTKN9qcBA2IQZvrs6xvkpUOl9GQzqfNArbpfPsQz5njooq3uuacrUIr9xZC
3t7kX0FUcviOyOxhereIXX0XouelznYIjXf1JbSQrZFiHOgN/81nkLNqUklvVk9fQUQ/uZ19Fi2H
ITg09HnF1qHbSHwjSOFE5TjHdOM1SQa8EWJOF4oGzgxzVQS9ipCERYg0n44kwnhtzj3P+hdmi49l
KLM1fBYcBhPq5dpCWe3/iUb35EF0DRplcUCxaRxR10GeJSqUc1kbQ9oLp/qkWekfOUQYhFOKXHoO
byjRL6iyqjVlqrswXdZM3pEYGuIAY5JPap+x83RumLyzf+Fu3I0VI4RibJhV8BbuOpgtHUyknLc9
qbYWqUU6sfP6wNCNxjNjGxNAmUiuAjdFPQgEhK78SUw2St+91IUNyk2S2KnmTGEUhoOLXWq6EB33
4GbJEa8aIVwZmiOXvD8lX1jtbYfJVFS3jCMt7krDVicPaYYXn1tlvspedxiYhkdGiHfxWGJorG0k
Yea39Nzv0IViGWiH0CVgtZElMvrsrDrcNTRmeDMhWMfGAXffbpdzEKiLJg0gHZzp3vgt5v/Ox9W9
IEHzPdYhO+o1S2jL+J7awfiU7ogX2/sjCI3ifurvIodzadeAc+QYT4Rm89hX47ZGEcdQlSKds8bW
rp2XOjWoIVqb9wR4QIVjWVqttjPtOdgnxSMo3Y/CTYmnU+Od6xJzZqZYkpUdInwZ3tKALpOb5kxZ
G/jZWWGeZBIyHKkTjzL6j6+RxGVY6cPtIWKesPVRHBIRxLWakxZeHYmQd1TlHcXlNpWghIIYUx1Y
EH/jp52xn/ge9+UIeiYSBEGNrKSY52fOzgBfIAn2AZHypZ42d00XXPIgVTsodk/FLC6NtW+07hyV
2CPokTOR8KIdyUfTsmkGxSHQ6tEUqHSlY00HETetlKW/Fm6hnbORDTfU/aM+Yt7TdIzpCupXN4p4
XRt4snzFiN/wqyM+ZX0Bybe964T77hRHkDRvdjZ5K1mki4Gu0h2TlKckTL8HGlJdMzzC3i52cIwr
Kv0+WPRZ+Kjowq4VTKqpL7ZQStjLBooRGszvqZ0+JlZ5ELWJJx7cdhswFcjd9EJi11n201vnyi15
WGdbAYCJKryTlsRMGGfIZKh/WafKtzDJ7wFxrezkxUDjeJqwvluaRYQjCkt2HoUkq9onNTDZkNlF
MoAGc11ILrJzCbgPsCt0eI1a11pW0BknmVFhE4GE/OBMpDCHYd1fe/zxyW0Mtl42g6bo1ZkurJzk
1WGIHnkYPwJzuJR5/lGY8adWiYOGPGpTTwMQf74TBLN+4W+ZlXkQfG1rpfcuMpGoW1ouWfZNLl9L
E3OjaYH5zRGFwl6kF5c+pkj1D+7ggtHg9oZ74JYHt5qazfxDtW4qNiYNM89Ir6kZeQzso6+KsAlE
6kkFmbQP38hVXDN7ppYFv2jj1bewuoWcZIinYLjTH6WOnTZqbFZLAiKQ0iU1yiSRhUzAgw/fMtcs
AfsoTWdQXR6sfA0mYmuyJpmYRJqCzDwO6vgOdaDiXUHDUdndR4cNOS5qlGOG89l6BD5F4WNYt6c4
b891ny1zq8JpSJz9YjK6VxkkHy0BCAty0H84rft3pvAfCb++i+zxeyKCZ1X25tlnM2Up7cylC5OM
7I5O+k8WeEg9055SwW6ize7H3nqI4gsBAmRcehyRY9UerRywcnDBwXqoQ7EOvYxxv/WF4h6yBb2z
dccILiYvdTTMT+56MKCq29dlcofcaVgCXT+P4dZ3W39Dt7xYhRJHZ92YP2UYbGAr7hlD0BlNvqt8
4iBQWsYaItnvGNGQ0CtOBD5/6DYlRMtOnRqjm31ALv6oItLR55C/3O6ufVl9oaHcIyfVF12Wq51J
3y/z6pOh4ySfvawSmT6KbZbhslcvjAY2fl9/1wWVeliVR+4fevL+UauYq9aN8R5MXoJbTi0kd2rV
ng2zu5NTiIMv4rddGT1iYQyoeh8C52Vn7hrxpRfjWymHXW+RRddUr+m4TwB90k0e0WT7J4+VxQmc
RyHMl0YH5NrWL77jfRY/42g9Dp6zopw62h74R94jvHst+K9ud5yC8H6M7IQksOaplCnE6hrrQDm+
QV2FIoavE4oCPV2/QZ1jHFt+WaW9Ln+9wL+Cdrtvc9aDbD4e2gwtJFvOULE7eRAcmICtggKl4myb
8YX9lIuJX0Mjp7WYb5AIo+RQGm8RB+6V2xpXoC/uglRUkOalxi/CeoE4/mG/V5WzCYcAdSzl28LM
u3dRglQjgHBhHBqP/UfRvp15cRxSsbNnfvsU9sbrEL+2wQ/Ui6swyZa9jyp7W/sDNEc1PINHvssm
+sLYiBY14hK7GDl1sh4ggI04FGrNi9DZxYJw/ArQlG0E89O1MfbHaYRLOgosAfTdEAZSHVX2Z2FV
5K+4xXLCncr7ezi0sXgpcEei4Dxx5uwWbZWdPa3+g6hpE43xp2OCClDth7yvA7VrrOGi0/AvJXng
nc/Ze5Qa3Jwc3MrYfnZj+EM3k6RGq/iZVMo9g28Np8nOt8YPcvqy7cTv2ORMPEw/zIhdzhE0IjOr
3HXWfP6uGd/GKZTFzEuOQfgTk+200jRIz7ZXMcyxQRM5NDMzGrzEohIRMHraotCJMq82tOK5bZps
IRKLAjRxw7WXK351Vp9vxqwHz1R+GwWVasA6E4xql/TTV6B1OJdEuKl9ToEpcbF0zFFOfg+F3BsZ
olc6A7CtQVPm/HVpIUGQHDktYywLn+ktnGt3Cyc3Vj3CfQlVrR5NOk30BZSkd6IjkcO315JMDlMQ
aGJVE+4+wHWkBbG1YX2suwQuYDveeV1rsWNg1VY1s8NWeyWW9SdlVSA1XL25uU09XwN4zDH3+l2o
lngDl9CVCjqNO6tpL0aH0Z1+mcsRzE+2xrosTcybFXbj8tufpaYZfTz8Xqi7c1bkIDMxdkR7Ww5v
iQkYgN6APTNm+oJV0C8Q2t1FAU1JPHgp9oExpNKjfi6LwFpDYmQ5p5RrTLXnD4tF4VTPcWFVuxVB
SGPW2mciW4Wa1LgLbmtLdGBLGJY5muWF62jWwlUPoJ3fCKP1AEowCOnFVenE5Ppe96C3ebZpU/Xs
2f0zslH8JFmPlCg4WKa4hAYTAR29HKVLs4iFfSTW5mS43gqXKM72idLdQ1mzTcOHknBoyyIgsIjU
u99RpEB3OE1RegrpIC7cUFzr2HyU7aKu62yZ4tnfENmC747YgjxQNljI6YOkrSVsVW7W5puu9jtG
h2sf0Gk0Urxuo+Z8q/wHydlbRgOOozDXPG1j19NcsQI70XPCgyqMjCoQe6KLT7VKn6sc7Qjp2hcL
m7SWFnecc950NQeoUyItO1FxLE/6nSVo/Cs92tI7QFAqmpUUJrDPmGEKUk2DinAZIlFaRabxABBX
LU0I832T3TkRGA1FMFWW6Z8QreA8u7NSnCXKSWiYesZ0DYkcWlLqQpCRIAtF9cskAi5HbP1pwwAX
FqiXAJ5TUzETLrRRrR0sCNRXQAFGF3kkmrEIFZRHGGrzyBsKAklgfdlB/W5yFjyUID+yCbGN1Db4
zli40NFpJYuwjZmVwRN2A+3RJf4EncfGqg9k2b/lERNmf/CWTSxeRdmeqsFnE8KptgiG9CR6+9wa
iJQ9InbXqcspzSvrZ33YR87wweRr29WM42iZJzgI1Rj+SeyQxlZQ9ASZpGcGUkd/6J96KCYUBjNd
KYJ/R1B5RRNDa/D9hi6URLzuyzLDO25HByZZ4aKiFJbNf7g6s+VGlW2LfhERCSTdq3pZki25t1+I
KlcVfd8lfP0d4HN27XteCIEkWw1KMteac8yc3kPpv1RyjqEHNarXdFdrqQHS78tPYRZ3FNcexzpm
GKk+QKHDHe+D60yinfDg0eoj8lzB28CB5xl3ftb81jKH2BXr4pNE3ybuWlgBrNKM/ocfUn3NS9ac
FZ6YEMihbapVXCTHTlk/aKG5tXeJ9Cpd20lVAb7oq7UTBkQe5y8sbrj2EsE8hf0ewdywdjLvIQbP
tHeH4adDBd0O4mugVHl0uiu9lGk9zS0tC7MhJYNha6jhxbfgydrFPN1Km1O9paj124FSyCqbqC47
ZUCkP8PAM9GsBFxpVJw+dvUWhDExW5a8DZRcMLz/MFy18bxunbq9up+svF0RWvxlB/pEMiuLZd/O
X5mWvSZMY2yPFYGH/Rfxtz3goETu7Dv5JXPtXYWADDUFoozQmai85D8pid+n5gu2mWDt0qVfscb7
08v6bGTZvu0K8LNG62zCCmlngkJhirsHSyv2RRyd7Rgfaz7ydbfJhfrTr5Jr0IqyPt6It3zq3WOX
QVwUIkNKEhAZSPm5phS1LoR2KEk43zQuA0dIC9wD6jFAzaLmZZ96stmNofvkkhyhUq5XBpfTaUD6
08j6mXq7dbCsBglf0p39X/40uLeMcqbdPrO2trEbPpJJNEMXYcBkXAPzpyEmkRyNEvpZg45arlPD
Brc38TscIlhMJrgW0ARe4ABbSeD4982b1NAVpRj6Kc2m0ZmfVYdRbiM5adymvzgZmdtTZ+xYkG3m
EpJsaBsVQX+aQrScrqmocgvvsQnFMba69FB73YthVPyqDOYDrEF/o8d/dicECHYXwB6JuUq0AQqa
1OWcaCnA9G8gq5kO2PxMQ8jv+MqI5kAvAurpWI/tnuXmmSLntmaCyUQ2fCMey14Jm8mvRPPZwg1c
5VHSs7qyAaGG8UfvhTkSgjyYO/Cfboe7hiq86bVXmy99Sss3Vr4E9kz93RC7v4ORtOKWEIwM8g5R
ucXT6J31ZrQJOEHI7HrpocdLEI18jMpxo8+41xSBuRT1k4ppZTvkO8pshU+uhjrISIJ06ahVBPd9
55wZqxg4E4J4a+2kj+lrXCYURso3ZmbdMRXDuxjqc4mj3ElOdUnRz/I7Cnu4dX1AhnXawdcGsxZF
0c6BJLnSh2ROoWHOEbmU4Kac9c+qrbSj5Xl7YxpIUg9mLGtX3jo/O9e5ILGLKhY8GVbESB36NuGN
kEdKs7aZqMY5vwuXDKUyt+Nt2HW31m34Yyyz0PakutltygmdsEVxf09O2hOoYGgykYZMAtlRJorH
CdniupfZM7ndxyEwqYOCU6mm37ICcRqnL22WfHWR8dG6/NjcVHsJG8qyU6s+ZWB9egbg1niwoR2M
KMeaYliZVnr4krUGaFurN2lpQCYnfS8bqXdSfWd5zYyeJZmnT81OsDxlHf9BleiQiOGVMtHKKfnd
BOlzNNWf4w9RDxTZtE1s70Xh6PTcG/LOMYZ7ZM0j+WmRebsYFCvEbPAmaDFvnQDDHoiQ3QACpBhv
aIje9MD4KsbueZqoVhKL/Vp78XPbNLhm3RVrhoyM9oHL9Cic+6lKP0SKCMnSUyB7ChR5Wb5gFKAJ
IPdum8m9RdrKRKetsyNnb43DSUbmVscCswd6edZM7Suwc0V2AjlmdCEZJwZ8k3PlEzspCuqB9fKm
I8bbcQHqDz7oWL+FhKQz+YfMi2AkzTa0Pq9tVG7ryv6Rm87R8Ko/VVrcu42jVk1Gu8k76iyq12UV
w59LbChatFlLonuqQB3xZV6ZXMP7JiFHiPKB6Qw8qJa6DKplindclQdCzWQDJs/LTLq80znKAJ3G
1T1h7U8jBjOqrBGsheDdQ1a8inVq7h6YfmbOhFmBpt73XNFoZ4Mta/Ha+6b8KrXkV2LLXyNIu6jF
3WNTam7fBoXnwYmNW6tRo5mDAhp03CsSN+jL69MmUwi67XbcpL1trtsme2NmAscKmSFFzQ7YeEpU
az6/YFKcHIXvfPJeIHAwZwknOECZhZuDj6ApcGk57rmWIcySfST1al0pwgoCrIrE3eqMvb2OriX+
YboNeTWRhHRVDxsj77Z1nxPvNmF10MBcA47BrEhXhqn+Rm/Hq9HlELvM4XNKiueIXJGfmPPCA0Fs
VG0Ia2XIJaMUkO0c1m054Iak4CshcPOCbShYD6l3LlL1ZgrzvhM2Wehi4/jGn6SgdzmOnbNugnWH
Hmaj2733wwcTPc+bdAhHTX7yqvAFkxameq4PafgljGRgVf+ONPyXYVJcQIzzI0vHNzUwh2xCLhuu
HhBfUALLAw6Wpay6a4koEHEDyN3XodIfbakJ1uUhtEZWXX5QgOrSlWCwqvQ1fBp+BpS81oVvmWvy
QV/FCHtO0po3WjwEqIl9ukJtzTDSJtVLX2Nk0bnOVXQ+evEjr8djMHnN1janB9XSNhQhebZIOQqI
a/muIUpsY8dI8yOk3HC7XqcwLXeiIsJceE63w9v9lfZckTRJ31NjpRUBGJ10wKVh/4x8aiNa/qAf
i5vkDcD8MaOj61E6NpjNyINfjQJrxfReKrhWgUHdnCnIL7BODA+sO5RuIibqNx2SkfXUo1AQwY8q
pdgvKvfnpLOYBXJ36ytmuZ116RX8raKdekpP9IFwgsjPiVKyn0dwWmzK7VFiMJ9o3+zMqLlO0ggn
IgqzkUw0MMTZzmoatWlsFkZJAziPop4lYknGD8v4cSRU1xhmgAq16XUNbnhdGt1Xpzn+fS0/i4Yq
um04KdOS6TejSXuhd7VrFDB1yruR9qfjTr7nDp9pQBO6D3Ry1EOHhWW503MECi6wk3HuHniNLs5j
xEw0dW9h7o0HU+ashseh3FptCrpcH/bY0updpdkJx93s0HJ93rp+8tkbAWEgmU+NFTCnhOH0WCR7
ENsqMqaV7wNadKNr1ja/2koUGLbBTo/O+OopiOlKUmOLJRC5AItvZ4SzXqdsD7RoAUWAcxZMwhLU
12vUT1MdvmUmem+zFyFhIeLM4l1hRYypRqaM/mMS03z0zpoW6yuv9z5aB4hZ2qs/rTtSjOWk0vAl
iJJaJfTRNdwWoOCteVCVrFgTyGinI/Tn3NbnCy0+hxh8Xl4nBSWC7sxqSw+LAvHTLJsI8JWUbXe2
oUQZNOq3JXk8u3qo7uJGfqSAPSjE1xcp0yM5qS9aTKvGMHcEfs4FTrBylqHb61CPH8oWgLZBMSRA
PbefoGWs8G0xIAU7NTdh0JnSYapbfKnOm7SZYYuBZaNrGwdq4uI2ClqoCC2PVtL6NwPvC2J2yGR2
DqDdq6xNrqMjVCPlNSx7ZKIxZsZ8MMVUhmc813S/gVWswoRLJafQpPu8GZFbq2ygE+ZQdTBKD1RT
qp5zXfwqDOHvdZf4DGBoI9dLPruuYBI5keEF+ogEXS2mnd04PcElrAAajdnbyeCUTKI438pmrO5q
Cfl02Sy7dlmXcy7eo0sdGd60SdPbmiN2vm/i3KpRqRfIeHoMBNjsUKXW/ch2Clz8mr7F4r1pC+SJ
zRmBnLaLAwM363xo2SAdZ8kmrZPdIfuXc1zO3004B+PESzoO+csHbK/rbkaH4oAGDLrcmhmgf3eL
GXRlwmnmCqiyu5JfaPJ9U8y00XHe+JlP9xvjJatU0KjLRov+e2vZdWdwKjGiLRC7o1ZwvSkz4IFM
nrm5bAiDIN9DFlc5s2uTOZsn5uK2omhJpu/cS102rZ/X37cy1+v17XIQk12DkHd+UKobFS9o/Mzm
H10d2gMscvWfjZQRi+rhbGahhtHH+PJSAIcOr5Blhr52KIoxQfCARvqaqHkRds9XlSrSpuiMyKyg
2togevQHmli1DZLKGCaCA+ZPZnnDyy2mOnwIbfwgNAusAZbQKUiBwt0l2LbvULTubKDN2fzt9vKl
bhCNhQFKvNFeO2ZRwvBPTLAAgaRNQzgidPzToPGpi4jki7/fzPJtLZtm/t78lkgHxEdE+Hwu50E0
Sm/b6fIzbtDh5yfttwyoRSg+JFt/GpGybrKioj/HWtzUf1EQ/U12nYbXHKNry1+ZtK65Az+Fr6ua
qc/x/3wukvYZqbqH5bP6vpv+Nhcty2MSWLWKXvwM6a2FBT9uuTkkBqDbKhsaohPtr+9jPTqd77u7
5WZQ2cXdshmymf1c2QgLFppw5LRuwo9sPmHn09QyJoeIt+TNaFh4fp9M/3teLSeXn2T+DoLdmWuk
X70vp2Tb6yBvC4gvuopjBFfhMUDgsF8+Unch8C4ftvrnp/H9+/hnN28ypKqIMGy+1gxUwN1yqwgm
ynY1fUaEEZREq6a++94I7z+3lk+MbgLt3poOfli1013KxOluVAk6pnmTWFqLRJApSY4uhhU3UMK+
qqJbO29oK3RrF0LOTjo+68ZREkVY5VwnwTWFN2+M+XKNKqaRTVk3qiiNSDU5WCk9+0oPyToP0XjX
Zqa57rywRc0E7qVeNtT3Q9rR938fr6NTWxlt3ByXpy93GKFLPEROmWB51nJHOUbtIZ5InNYj3TxZ
pnf1ReBdK8egTUthOMs5RBIaqhoH6KvpZP3D8ojQr72rNLtPZOBzhNJ/n5l1sMKDktF6NNJNSdn5
ZmlucLOrQWwpCbXfxwZdBTfNzYl5qQoDrTe7y4Y4XHUy4c8sz1qej/WoeRi5SHT/POr7oXiM8jLr
7sMsurqisE9x1ckryZYYE7BFs06O5TWcj434oLcZTe/NJNMQNg4zcQbC+mN5yN/H2dEJAqT2sPyh
YWJxzAkwbdF8oN9V16i0jO9/sjwAF44kJXFiAYdPklGQfyes0t1raUB4KoJJdAEhmnhR+NTaI3ub
CvKqVqmVWFepdXfV5JvncX4u47t11cgAWGeYcffLsWXD5ddiikMh4O8xfYzT8zwfHKPKP6pK/aEW
Gd1KJxmvZblV1L1uLsRNG/ndPThb42rb41OciPzUtqF5XQ51I11Bh5SojYbUYzm03BmjXD/aBouB
5diy8cyx4cv+9xGtYs0XsKSSBvE4fx+aDw10p1LRw58fstwRW2RRtbZ8+/vfl+MwjVZJ7RBi8s+r
8ph8UZKmL788YpxffNa29a6zNfBApVNdoS7nruU/lPOmduHVSpLn+gkDkBsM1lUvHOsqGJHXhT1W
SA85Bv7JusI4VzOplE7YfGzZeJAiTnM2OOiIv6dXrFnpvS09Gm6ngcLUKqk6Z6tNQEqrnnRI5PIv
yo7jk0I9T1cY8UDn0B9WzERhew/XtnqS4fRUt8zXJ0dtMP39aNpEu1bzJq9VuAsNP5xL5/51uUMU
5C0bDrIdCx0tjgaVJhel+uPykO9jtX+qWPNfv/diTb+Rc3EaDGnsiUsPD6VG0AZ24+keWcBqKoif
mTtdUTGcg9r6wRXrtWmI2PJZZsUqQnnf0E5P7i20GCul6dHGawZi3uvtFOnPcW94q6KiF6t096U0
/EMDMLXxecGMGiurtle2g5Kk8S4D/qQRp1urgl+lB6sxKp1o0xT2qiJjp8l8bxel7S9/6I6xjmGs
ivx61RlJvfKK9EslhIzi6s0N9duuUgEI/BjkJlUvuydd3S9/SE83D2YQEf2BeJtf9IWh2rqbmKyX
/JlLpqafgUYeKb/904iGo8Kky81lY7euYH43ONp6uSnn/eUeKy1AC0F+bpOHqVEMG8sDvDT2//PY
Zb/UUx2oKc+q/7nl59N4N2W/yCchbmy5838e+33P8gw3bgiPz8Sx0jSo638f/f1POyjUqGnmv827
eU3L1t8tz/vXH1/u/X5hE+AGp42JK55fEoVNc1WPhtyMrv/fl708+l9/9vuJsdmWm7qM8D7Nz/z7
evW/7/37X/59x14Y11h2va+/h/71xv73k7LE6B4kaWFotfkO/j5HQQdbY74DpDmqp8qy4j0od6uU
6laUZf+oRco7BKPvrEgjmBm7EskqPLf4aMZ6/yjFUN56qjHzznIkdmq1L92QPPkIIyW96qOT9ugS
GkaQy9h346kshqs57jvCOl6VrdX3iOkJBI6V8yjTniLE7JM9WVM90gVKRotmaETV1GQZPtYe0iMe
v9Hk1D8ut4Ic/S7d5/iEvr2myu51O2FqzaPNCo/yFuAZFho6y67c7p88VKRzvHed6tiwSqKMdXfw
1hNS0v3yrGWjZfkmaeTRrSCk2sTfnQ1Jd8ZzrDsr6ZOzxW95VekuSTCWRX07Rw8WSgKFek9Nxwro
xLJHesJEAwGtSd5gVAuADzxEMLp3+Zhjcp5vaUUQHwf6RT69PdejvdQ9poR1PYH31Il8mnGFosOU
hwWDS+f4WfrDR5jx5t2cBb4QyEVLq/FPSEKIAjRq5zXLnT3uVdLqIkW402BeaLkGa+g6zodr0iem
D5zdy8TWblruvQ90Fj6q0r3PjPTVd/3xU8bIgGhvPHksC06pZZRUGkvvHv0DRqVCe6Wk69yqaawe
eDI+lZQiDusBymzW9G4EGTYgvzLfHEagUZPRo6flJGLn3Qy11UE7uLPfWqMZeylSou4IkKkon7QJ
8MruZC3nQBrRuuc0pJiI5f3BYlZ6KCnrAfUJd8urhIizngyDaJxuOmhKo45PyQu1bIOlIxf+cwmq
YG7SDZeAYNI7exTBWmb6r8TKxys1X/W9qRIqc0Sm7wfV/IGGVZvo1ZVzcAQlmJzQbH8aO8DluC8c
bdxXQtHHd5wYfG/T4k9ACKSht/eIlrr/u9Hm3XporlmRrrsZY9YCLMGNEtFamHfrVkjOKE9dgWBS
VChf0iyQf3A7vcCkaN5pgsJvz8t250ckIhT2HkqD06xD5WIiJ4z2bGDfX7UjbVqCe7Dd66zETr5t
+qe27/zvW4n8GeeDdg6TsTQ3FTI2Io708tGaUXTIvF9qX/NuFT0WfkJI+rTOhuxZKR2bQ8zc0vdd
C2oNgto+drM7I/OHCwWIBi+dv0Mz0B5RCpVvfGBwrwlSNCTXzTKRMNeQfw9aWt0as/xyxyR8g6qo
Nsii44fOR2hnlbTBzFJ9RWgciCQAsBLaxk4OZUXxHODqEFJJNBr6A1LHDBM11EHGpPMeBpN1VjIx
bRPz7nIM7MmdV1ZEZcw8kojrhmzaj8EDcJ8ywdslzKgYU8KQqllNUBImtIHgoeu/Nmn9ELile5Ie
tclMSYi28zBSRfzC8klcUzsuL30VPBIhQDCkoM11Gk2g4iZpsA8EIzt3NImjXQ/V6VWLilsSIUaG
9uiDGuredanbb50s801ZGeZD3VqEDwQJbAcDEG3pd+c6VqyCaQHtiHUmNtoMrSc3LIILjh08N+Mx
98IP009nS0860syppFqOdcK86C2MiR1zTvcWaIiNLQzICm/D2TOpW0nLNe4Cl1jwdEbchP5v+i7u
fSuZooBICpkJOU4Lf4xivdRa68m36nrrIsXfsbZzzmUYfaH1Lu4w4YFm0UJ+0KARf7jKR45J6eNm
1ihuWdQHn2IA6FD4JoVKOzuFJVdFYYsfJPji/NLC9tbLp3JyOW1lmiA2cZqB1R3fGpYRTL+6fYzN
pJ0HRea1bf+iJ/7IxN/9GknXINJU7xDX8Ou1CxLluWQlx+UXPfZGfcB81q/UzNU0MngFGTzagl79
ZozmCZzo65s78waKrKdM2vvokeZdnB/WPauCBy/1nUukBeULwzTXmJ5JrBOIIyBoXmduPTWTI59M
v/pDUFEuE/3czFwDy4KVrZd9fqnmXWfeDUWk1hgsiCUq7OgeTBKmrijJvqx8n7Rj/XOc0aghertK
t70P1N/3C7k2MEgRABL7pPHhU6ISDGldXvxBvzKL/xDiryIrpoaAZe3se120C/tGf/KmxCQuOOjW
fqMIH5tpgaUyIwr1XsFpym6E5vAkyGKrMJGdAk1f66Jeu5Y1EyOFE+19oX6Zro3xsm7o80p7ToHl
qg2RIyVSfpDJxf7gklbVW8FLWOtOXdwDmVA7J0JwDL9eDf1T1IJ0KYUHDJy9sKH9qQX4nwdOo6hO
nr7H9xgY+xHGWgDI024/Kqu8ODKBQp/Q/83znnfNmb/m94jWdhmBs2XrDURPDFRGv0dDTBuotVPz
No30P0xC1bYNVsdbYDrnCovqKzllWKsyHLnLLs4ebYW6EipWzC93GQYrCaQz9YxjHBXuPYm62SEc
wwxvRX/GiyY+wGV4/BdpP0ypRS/AbKwENeVkPed4HuhZz+Xe2f1gG/+5pQWjWmP+A8E6I6RcmEmH
2qY9EY8lTfrlIGlVb5EI9wnpeoPVdDtdhMx6ldLXYYDFOsydfNuYXfacIxOGDmz/GlxygfSg1Lco
KtpriV4JJYrxsuyJyqOHvNOULl6GrM7OtkVFspgxLq2Gj2cwcD8PSAEfJntco/ka39sapSYi6fIY
SRE+xcIhgHWMd7ESe9k3yMCXK6rGkrUvqE8sx2RTAhYcxvrWJ6G3q0cyQTQwhUOVfem9/VzIIb2T
RFPscoGRpqptCJa2bV6XDeQYokQoNqGa4lioMDK4ZDUvkzIhTedg6GG9HuMOp7xOLl7Yp0RmYMze
qvklD3aBxDBlIoW/Ub+aAaZ7zhn7lz2CouyDrzZ5STvABIXuhj87kwhUfYqKR2NS1h3EF7yByxXT
p+9AoptX36CXervlnS27uoAh2joeiFJEpYI15JMZmm+WxN2Tw17ea0Bqb47uUnBCr7yO+Kk8kwXc
toP9FNVW/8w//WW0tX8eNKKWoyRy+8chichECdzmUnq40PJSc549g6iHNsqrB8Js0fQ63WOee8OD
war8RZfNY2+N6mH5glt/eCz0qT5VaXUFWRtduyBhqtM76ZcfUhmVuf5h2CH+Ni/KT4HgEbUGgJaw
cZBPHY0EjdGMbLy+OwVmqv9sHdbuoeb2SDrs/N0v4cgrt0gOWt3k7w1XfUcyM0i8TNycVH+Upp+9
cxHx9lmV7kwbVViExJFAu2ZbSIbZKC9Pk1XsBs0neLHov3obXVDbw7nK84GUtCqQ9wL7IzUZfIhR
1TyOIv/0PAp8iBmgQfpFcg/D+JXSh/4MuDJ8Br2kzTs23qsHiEbwgdMTasP2qa/y7gGNT4wO4TrU
dfq7Sm8+pqPfBn+G6bbhvkAx3dhymC1LUfkWRIJwkcyj4zTvNswCwEe09LwqbLBWW4EKq7zkbDsT
sYcpPs/vYSeSnk3vBlZ+qZPPXcasRZbdZbPw88m/xHzp1jaoT7DQba2ci1Z67t3ELDFArA7LYj5G
NihXFy60l7428ColiQY1qSY/Eg/6xh0h4a407Qkui/OA/5U9sxtfUumkJ4fSwrXD+XGn69NPSpl4
acoaPvV8qVuudzQDM0iCJQ4ULnxlHTcnswpehMi7czbMCt350mT8/92/92rhhTnOn17F6rGZ3Pqo
T3R4SjR1VNOh6y2noaMEjf5YJ9w3ipyzrU0kmUXGvVHStiqWS3oTllwq7bHYmpIaWFaP8asfkw4N
8yNuHSShogmpwyGB6K24uDen0mD+2hnMSal7r5ICrNM3uk4USO5rV/RUDhindBpt70k/9huUtuJo
zrt9YB3I7p4e8+SBeCHnIbdYhbA+HN+zIbly6SvpzSrrSRrmm0KMhoMv+I1Cv0IQCpasieoCSTLU
k3qhlrUJHIqGXmE/OuVHJBL4Jmb/ZlmGe5eFNM0zlVdb5bQ9k99Cu1A+3wN5qG92TOB9k+8CEtzu
o8qBQGVPDXMKFoboUdGtS8CfehHoF0fQUdfyIH4OGaYI5HF3IEbFWjWEedEOYb+JS7G2oXzdtIzz
bvlgiy5EJEvqxNrGIrsJilpdHI3oEipMPxEOoCd2PrXY//3PDU1TPyurkuflL426eMuFKk7L+NWg
vsL2m4pLksgAxz2eKYI1WtgE5fCJTplR+DEB67hBiQ3Ay60Z1+P6uS6TZxbqRPjOhwaHUlllmXhN
5jtVU3bwaLCRLvfGrvuDJIV0VwbIVJOZgJgJxBaD7jnnCSbJC2le2+W4NQ/ykKy9790gsN4EZQMq
zx0ZkghOl0e5kyy2BaBMyppttasji1jnXr4HQFZ/ZRPLfn2+AJPcVecWcg3M3YfIzqyvoku+4kxP
PuhYUzsc6nCTxqM8qrhGPxJ4uNC7/j41+CjoDO0kufO42gCoe6rzfvbklcbSeUrc0P3qB2+baU6O
FA40sm/E3W9PA4IRt9Y7SQ4lgWEIWilrMCEegn1razFWxm44z/AnaFE0rlO0CaCDKuI+4N2ATAO0
yMbZAJENWEf65fPwZkQmhTfHbR48rUMLX0uXimPRXIoS3EaoVy4JtI6xm4lyKSjKMNH1Z88ePsiQ
1y8jiSDPI8SDNWt2/yCccjdxbkPzxW1lK07PpFH2q0g0luEyfvITDEbZlKC3tyTLW8skfml5CDnk
97Q4AzSNjXGXVip8wm3MFNQeb8se2BH8Ky7VzJ6smuWQrLzwSao/wfwgNxHTtZkMBNH/XZ7yFkC3
6jrw33m1OiF/3pUWiuI0KcmlMm0mWYVv/6CASldiZvwJx7W3Wm3jcJx3xwo9kAsLNcny5CN0iueO
HIhgFQCnYYL3xyuCd/wh58n31DlLiuRFLRWW1Ghq5ludjYcfqO/3Dyvt3YuqCJRjFPbfm+5nGHX6
G1NBFt58xV5SRT/bTnvos7x98Q1THKqyex56G0ddlaNZnFLxkGehWLfK3CRtaj1BCLD4Rng5gVAa
q5jMWE/k313xTkH857QDx7JzgxZHGJiFH3b1FVcsAgCC6buSSx4O9SR6leGw1lr9MjFzRyVIrA3C
f/PimvQmCNIlvwhZAqy1cEYqkGEyEXkW9UGOaDmAoSWC6NBniMLhhDpE6ZTq4hdkXrVd6e1SpTn3
peZSyzGMl7K2sQFIxnrNmTVPWd1dcT8hOHQC2r84++kHoHRKKmPPvFddNebqV+X1yUHlpPaI0pRb
P3CZbFhdz+VdO+B8m0l+U9+Kg5r6r9K2WUgHkwEyevlP5MltpR+QahG1fngwOd3AReGVV35IcLSZ
F+/wT4reRCjdtLuMoYBT1Cru9XYw6Ri3T0Iv2yMUMGvnFrF9R2VIIo5rmlsvZsaFNdtApyd8rc0W
CpkGg8ZqHr83AN8x1RrggAZZ1bsi3siI2Im+jdrHZaPSkgDJpJ32YZ7+DJKsfgySFOqSWf4GE/V9
Yz4SJBBLJyPykdMX445FYnEQOEnfiuFQuB7rLxc+R1DSnNBrbinOqaJqH5raKR76JGuhcPni58D7
OJCVSqhaHJwX8CwBGtDFbGOCcNBF96BDLuT1hXPSHgUpjY8KpHetP0TIy+ze1+6/q6dtKdINHBe0
ED00Mtat4bBDLbcnEmoGW5sNdUVV4NEYguP3V4H3edxGAeyRNmHq4mb6mfM2PQ7MRqAeMvsNuiu1
gvHWZHnxOL8znBfBIOyv+Ubhjs5XkAzU0yAVqq5/tm0x1x9buTdLx3sNzfEomvxXP8XmVdfbbN94
kIDSJnPX37RMLeD64+TlQ9WgZFignWbpQQ3LrFP4hbhS3aMEROk/+8W/T59cpJcq0jRSBcr7LtQT
cj675AQF2DtFAS7DJY2m9ME5dqkXniDHo+PI0d8kQw8QRC/I0lR1QsimP45X8TutmBHQriKfthL6
YTkNxhGYAgKjcIvIhroHlZFlo8O9QcuNs8vM4QnT39kFpkoezXnu7gc1PuGWa5thGQRIjZtghmYa
We3uI6hKu5TQkwuoPqTZaLu9tAr5v3w0ClEKXZBbmFj+73b4gzEr/JVryLDKBhnWd4ZIjG63xhGc
bbokLg6kHt2Uzr1/X5yZUbwn4PV7GIAcKMR6iKg5JU3fnEBMsq63ouinq59MDWVencABbUX0iAdX
f6RHvvGsIbt3XfXcZX3/HJpR/5wQPQR/+cn3zPquKFgNEUKRMgM1jea5Flz5dBuDShR2aCTnnxHt
cp2OGPAm2czCcHnXF4oowAqjQddkDBUCeW/gduL++42ZnRnucTc6qL08ta+QuexTD8FfnGDaKFLb
3ct56k41pCIBPJOXlgAf5HaFnVzEcKgdqKgg/6yDkVraW6cwTbF0OY7VTD/uUkAw/+/OpPB+mJNw
7xeMbM3041KhGF4Al+lAFRVF0tnp23pdgPUCiZSi5RxFSh5BYFyXbzoGwdqKJKTpVhvjKSyq4U6P
WZyqaPi9/HJykx5THOfHJnC9SyVjFwKNmyDI6t7brNAORG7hNfe1awca4CNlUMJVG3pXPFjGXmrm
tezCaWPOy/xKEPXp+bSBjZmgXVF0XaDyTGIhryxDFyRTEg0c767RqBh7ysILlXdTdaQ8njfdzGSg
YtEPM06EI0FyCzOHMxZj+UZz5HhSQYDzMMF1TkF++uFSqVp1E6p1zU0xHreGdpJtOW1dz6iuQC35
CvFbRFhyABIXhc546Ca//95ItqFv0GlMyvfYT4JtKSeM4574pfJo3MbIBI7U7yuGuKw7UCJqHpfV
ezyHKk1GA4Goo44G0RK5FpD1VYpB46cRRDvPHOQfzrE7z06LvQ0kb2t52XjBdxWsGj11fzDZJvIG
39EpdEt5YEZR0I32aDFyxdMlukyv7fbf4w8oQIINMqt7dUj2jEUyffo2kQhSJVRVfeXTtBf48aVl
UgT0iIvIDQxOpvfU1pgnhrmQQP21Q005Hsu5OEJCxqauwEAk9QR40uA8dqLstgz2VRTcika37gnt
mi3BdfYVq99CiOZHiY58Axd63St/hFjITGrQOX9L4mFAJDWb5bcFkKx9HFJSUnUn6hDeoMObQccs
N4xNOsQTeYcawZEEoUsropowipDmOnwsx9J3y0jhzGPZME0Y3JHffofFTOr/GDuvJceRLE2/Slle
L3oAhx6bnouglkEyVEbewCIzo6C1xtPv52B2V1XPbNualaEAkMmgANyP/+cXw+8q4+LVUIcfZYL3
N6aA/cILxg02/9Q7Sp68te5rlzrTFr8MnD+FN+xzgaytyUZxwvAA9aHSv6TWpL1BNtKWhuOXZxw2
W9ysylMLZwndCPZ5KNbLCvMr31sMvTUhb8ufLSzif6+07+B15ho/03w1YIF7AlRfmjJ1aSjG9KR3
cEx7UovmTT3a7gHkl0xfc4FFQfhYm+mP+7cclOI01wO1Dn+1bzCIAAH6SV2uLPJ2kF7knXYcrYT0
PJ/AEXzR96FgDpI1Zkff/VRDi1dVDGSKQlEvHXkK+7gzDtbYgV7nRdg/4YNvwlRNq1OKvPSBCJ3x
YqtYAaYEbud2Yv90Ah1yVjHgjJ56OFj4xZNHyiHqKCwlR7hUMLrw5NWqboH62idyB6cbgaxmM2SI
XKc+IdgwQyHsIJhvx0bdN8GARy9WTUjtBkbMstnMo2rk4xQmzOnkhrWGPY4N+dvX8dlxJvdpInAF
Tnr/pFhuuJmvospoh31s99Ah6QCf7/Nqzkh5GmKaEBhLuedJKX661OUUyz12kVkNfJ+ae5sArac4
F09z9o+Zo3VM3Phauck10mnWBHbtXu4vWIWgI35YrTWiSZehBXoGuKGvTKsClG0iGjjFtyj0D46v
tbvMNvwTyJUOS5diBZHYQ2xF9WPrWMND03qIhMgDsh8dd5oAS1+LtiSRYMote4mFB300WUw5PeMX
FQypgFaKKYkXFBooro0suCzfgi4nwCYMxyVWJ+o7a9UfkUEvNU9wikLqd3O82mXRhhNx0ob7QTN7
yF5o7fIybNGusRfp3a+94J97E2STQc2Nl//3c3us6NGOodKqGJCGKcctQIYb0EVSkAaDN8+hBkDJ
eCI6T3Wmb4Y2FTu0/PlaGGr8HhIiho63+561AnJ9Zyin0tHJH6mxYAOX0T0t/tYk8S4aWJnCG79m
euJ/tWz4vAH6wBN5eN4aoPDkIVzfQZ6jd5q209lscB+P66h5NoJcEkGwsxoVok4BENaZ5ErNdf+8
wXiRdgnoKG4sP7wy55dNSPoxI7wfDAXLYXgrLG5r9C6joZLqJXk4gZr0KzDVahWTHUQYNJtyKvqd
VepOuQkis8TcGZ/2VK4x0xZ/qKaaUN2nBX6wIQDLKACJ6AOLh4C1JCapqIY0LGv3SZqh6EKK8tqN
sJ+Rrvib+RAPKIhM/O4hq1dCtDwco23axqo+ht9jn/LXUX7eYwsQQVVbOxc9sD8awhGh0sHsHe9Q
eLLpD0d99jdTHT0/zXvzxgMkJdyczLCgNMKV0DHF0ydD3QsksfNHnDdj+krbLP8aadPBlvOWDqE5
w8f4u4GN1Ohj5LDORG8s1U5nBvWSnUpwGdp6Xxw6uZnP1+mvFLks0K01EcUTgCuNW66ggcUHl9Uc
0DaX717Rfh1qgp9NfDTM2EguqLdM7Ixb1GuxjwJB4BsR0EXLPRd+Tm7l2wyw+DiU8MhjBakBNlvk
LsiJZh4shsB9vb9TvSLmiZxAB8cGyLltFR1GM2W+HEDBq0Tg0MUGdZ12qItCXSXY6GO6G5tXBQke
/XXlNfAJB8W8GwdyeYiW0lvSzjZXgycGBFyhjixugpm2vXd9MMnfhfDKMVip8QKy554VwVUhcckp
hkkNXp856MAfDA6DKYE3+m0mIgjssxGUYJoVDEV6HYwYGsVI2Ul2dhTb6bPimMEyGBMY6g0Jb6Fr
1Musdq5Knww//rrjUzpNSuAdDTItaPgivJzBKSFQH0hG99m26AT4anroKksy+DW8zEwVZYky99Xb
oA43ul+NXyu0BYf7IFmK5H5Z2aoO/ytSuT4yLxjuV1029cOiqZBnDWlyGMoifcn4oljxGjbRBc6V
CA+JX9Cttssy2voFkokgMFh8EBX6EKLBXGfOUDzOGKWSh9pZy2naxfXOgNOxmoklFHkrvXKUV48l
9C7C2H2BdV6OU5UGzA4e6O2wV2IdVWbWMrLtN22ipp+7ODrF+CWsLbze3H5YmfIwDtS9WufmPpn0
euX8yGzchHVZPtmuIm4RcXhlpu8mhdNjoFVPtAu3Q1Tob26djfsAZBH21A9CS7yDqGVAH1lH7KI3
xI45BNUgSRIEKcnJlGhh+81Mj1KKJbi9iaV3sCTKVMdfW1nYnLwCnLoGT/JlnYT1YbtTSlqJLEIw
KRHSWlUEqP6x1NrT/cvPaoh+gw5vD5wbCmJwlXENxghAnzkrpadFi+gUqOyef6aHDIMK/ZxiyvRH
gSaJekuOI7LvfF+XB0Vqo96Isme/jYd106osgUo9JWIn85ew6/mNmpq2/qjqwXaw3KNZ1tQjhEIW
MinF5No6MWgcsjrKcWjWQw/9Mf41OvZdOFJ045rQW/EyH1aBLVYJNgZeVRbeAmOPY0ZffguzsNxk
da2eQAd/7XGR/9rLToOOG6WrxPR1VVgnSCXeDVNBtyg3mVviMJVIilZYZkdiTYrHpIyfVTWW1mzN
iPo98PpVL2dMZLnYxqmk496/oZInLWwNfgSmK8rScIPgmPW+wWokDyveZxSfDFnkzdN9EoC9FwXy
3haDlNjQ2icUwLlkbkXcFjdTczZgbLH8du5fURYYR6PrD12RfB2jUXlMHKV+jc3d3O6BPdaexWHy
6p9aG3rIBiAS0cHPtQVa1SVJljh8KLmKx0Qafjhp/GR1a7vQgu9mxeIf8nh66IdYv6JI3sAfpxtF
0a7qxrnAtpflRzjpgFtx/KwIumtm2qB/a+0u39iabuzI0/bQZobWopErhbLNnG3tpWgu54qPdv8J
F4py05iC4qKLlJe2aBbILUF3p4qGk2vxTTMvWkNg7GFGQBcbQFbwJutL1Kix+l06WwX+yreF+j1q
s/eZxdHovf5EtIJjKqf7YjB3ewB5L1OOLrJYF6VsjdOR2wX6zXWtZkstHm1Z12UAPzSAOoVgS68d
llq2mLvWJDuml3kvwyHP0VbNZFFvx8wrRcUSG/jPPPth8YKi3nwVqoF9UWrAz3JBxbE0aBnG1x1Z
Uy++o33CU935OnNBUl1wFAXD0zOurnlV2zphs/eTqF41VB07hDElcsN4M1NFNFDXBTj2hvoiuWlE
DixCKxnfoym+NbYPFhyN1BRxu6L17u5gMcSbQSDEjVx6nG4v1wOAPOv5Pplvm/nQcQDXRyNbm0Om
PKLbDB7bPoCKgmsRLqXAkXJpV8mWt5N7yebeH69GxIK+8ehlpdjO0HtvD8YaEVO8mg+doLT3DSYc
xJszN7TjT/KbiMiWvDk3imB0+6HxGHmivqqq+14kEHXTSvlgBjj0FU1NuTNOznghZCFeTKrhyR44
4SZy0T9v4iWWuNsIHvZ3v3JerGzUXofKEivy+6xDrBf9qckmgfQUZ3S9oFWlaLa7VIQSnjyzz46Y
Od1SFXV4DAr9rJAMCKiRkR3sFbuhDiS6DguigvND2EQFx6sHyIxjm2SzqKuvQnQQNQRgJfZdILC8
ygaL4HTfNMZ1noTjHKZOrTcaC1TkmFmed5joc0PXSn2Am508GrTYcN823aWQueEhcS5nmJj4109l
sOLOzHZGUEHxUrltVfytH7WaPDJ1UJu3MQPRFOqx7BRnZxq5TQqipJ3C/wAUUltSpYzg4OhlcJ7n
ySmFGoVY5a0ecGWdbyizxOGxRt7w6ts6KUNIXYMJM814vj3ljVpJOOU+AAL/hzdTtNqG5eSwmH8D
ZxDuMpOUvglTwBXRgBkkI0u8QGI3jxTkj1pDWvPgDPqpNymRkS2or7Q0Xa4w14CcLQ8n1r6+BvGK
jxUS5Ny0SzLlJpBDG5RartoFw/6m0luU3hJnawz9bVSNYJdIjp9WVene0dt6GQuGzNJWpkfSWJPH
SOX6m2+e+QFMtfEEHXGQFDRPTo2CW8RkuEA+XAxdH9kvjcKEkab4izgVb9b2DdB+ycEgIO6gtTga
Bk6LcN+GRqdLiUUBWbFFYHlqKYtpjqU7l1zSB0erSuK2aRhA+xsvZosHzWQnJFsIbOygGvCoZMl4
E5sxo0Wet+++G6s4g/fKpbFNyeGAvDoor5qS3+bvIMst86nFYD7yonI3Wh7u4Ghcd55quEffhlnb
RFp9awvgkRBM9WsdmW+EJ0ieVmtjE24BJhtj6Zyg9VhViRWJHFSrAXEBZWpyQRyob7tw1LeqVgXn
IchXfdSqD2ZAiaQTv7eReCBuSoX/putuvWTaDndq1BlLkxF8VZFjfVZ8dGOu0+/uFSt+lojEkvjn
2OoNcnAUt7rWB49/bNyCjvaotD//OIXIal2GXXl0EqxT51It72ljqgkuqD7lzDJzwm4TzlpeuefP
e2NGJyWK0LJxefR5haVEW+Oc17fXAkQawbTRPWvA6a4m7Fvt1PEu7JxqqVjoeHsH+jQB4CfbxF1Y
HpFBRoBHh9iurU4Y500ftYko28Zqbp/FFdnzmfJmEo978pAWLczeLvikg1hCp0CygNLy0LcURGjX
tWejdx2cBSpizBTnoWD1uxgIcny41y82wD9uWr/feVZjr4WrWPtHDGwvBmfX6fVWl92ljMJ/i7l1
jp89h5pJ57AE9mEhVYysmtiM/9ybjImRv1W3UePCMLK1r1SAZPMQFYJtqx5FmwgK9NcxsZBZqMH3
GnQFhp6z1Bu3fdMs7bXBH+8TMtZiSEZyTLUMvrZDb0xHH30CoyneHMDHCfDrxbIB1k3TLZFHKJs7
iafxxdWv/G3K1XpKGsYeya4r5cYbdYtclG4zD12xKdSl8AjKiYIK+kaFYMRxJTzgo3mmuQf3C54j
vRfj3MmjkIDLSyKwfCB/i1aOPJwf8CP3gbzffhXExI7Nb8OhVb2eDzWJIktHD1DS6DGtpEmGXA3h
XJWc0kZ8m49MxlcW0PCXMuDrteJP3eMfe0okcXWycZdFHeEQWNgemqnpaw4eePO74G1smmjBfVdC
xWMP7JlpXO6F8pzSD78eDTs+WtYX9+fO5+dnzM/NQlyq48H+rIEutqYzxSvNTYw3PTLAEBNcZvvc
uszMhqg3IX+Or72OLb1G9Pd6LpxK8mrXKt2IJHYmmRGFUa4EOD13fGwVAh9tO8x381Obui0BzduY
e4rAQk90wSEci/hgC+wvEoXV0MgC4KVrcmWZohU+Y+LBvJfiKxOo9XczrOu3QWcAlnz9sZNB4YUR
7wgLDUkFnp7cBsPLtAuSS1CN3dEpM+J8VDt9rXJtr8A7NtWmvBVGVL/SorITV3lJQt1/coBD5rN+
hxWvM7Yvliaq16SPpyOUl+5hJAv8ZTLOPhDEOp8kO9vq7JvmMIISJ+d8x/PhpY7C5AXzGmWDq5Oy
mQ+HJnqZn9C4klJl2jaZPPzz+YX6sp8g2Uszts75PjjozXyn8teuE0AX1DTvqAwFtBTyVj5C170M
U9g8Z0Fe74cGGmWBeekH3AIMXPzgq4sEcWsrqC3J9CtfzQA0KoKz1PTvOu72O2JLaQvLQyVunolS
aW5ZM7TnlhRJHC85H3j1iFtDmR5H8NUXLQUkg7oL8OqfStn9bSeh7PaobqmIC7peArbGrs3Cdlth
SHY0rHST5ILvBibech4eh5Z6sFJITDSgF7G2a25jYmIypKnxz46IEKE2n3y30gmga56tcCBtKMib
xRCpWFU14BtJ63prdw/xk7ZK61fNE4aE6jFLKdXux4qP5sHDR7xohxelLIDyqf4vajDarDSU6pjF
nrLjw5pbkgCs0zhRjJWDf5hriySvoosP8DIfoSBD/dV09oH8UngjFOm9QKtg5WN1q+1K23LlO5t+
YgQrWDduKMfsTe10zk4YRnYecjyvkl7RXjN9+NHiyPF7RKQLi/fPEU7LAx4kQdIHL73RQbIvmXwE
v/OhsgeiMrKEROacuWgyWvXTfR9UY1p1cakcqQKoZVu1urYMx8eM9KxlpevVR6ppu54IkNcQAdoW
HBWPaFwuoKT6LO65LDTSgiVBKHRMaDmiYBJtkuCd5jzJWGyPahjRKjPJEasRgEBmjJ7RMcpQKiP4
iS8rfuthTRqJ/uKbAJ5miaQEe9PhwWjo8IX0NRr4Yi0+MQc6+zXeIxwCBQxLD5LbjqSuBu4Gwbat
h78bop5ha8laSzPBuEoL2s5cdsznyvHVcXF0CHIzWWuqE936QZ12BtpToodpIs/nqrL8VoQJPL8M
PXxHIyVY4b6h0fTiGJ9RSWmTnP02K77OqqJWNMHO6ZWtEmhon6pU0sGETMyhiGkxcssXTZEcytIa
zwQRKXSn3HKPbQ+CuzZ9LToVJ/So1Nc2TvLvOqZBeV0Mj3nkStIyxVlcOsZmZgTjA7fCtsZ7sSyZ
vWDT3fUxrs/r7JrasXK1StEeoZbcKmmKM29ao0I7nnjnAdupVy6gU0Zz+HvmsGQN/aRAZmvYh8BU
sCLJ3PSopCORL33uPgiIUTKLVL3pQZSjssQ7r4y1G01k7RbHsI4g9aLBc8tv8dNcoVI/k1l9Sm5T
4U9rkcb6W6bjxOjFjkpCVtNsmiGg94FUc9wQDhlo0HAK50hGMQygNCM6OQolY3BLOmJ55FKiH9JU
Sr2HrP1CDQJdcSzGc9xQ8/mDY28NtBSXKBZYH/pMrX0ukj1Z9fnZL/SvQRd6D50e26/zP4B/aL+y
EvMeaME5D3oxGMSq4CLkR+kPHQxrYXd68+jEDRhrHayrybeOmDSrK/pm6cJy3ZfWjoYT0c7dc6M8
VbhVvkRUfvs8zLpj4htXvXCqA28HBQweSd2yglWxTOfobjqjC6rR/lqKj1T38LsafGU/1z8GZh2N
CTM5FExIMflnSzsJDPw3nI3odbihtlpvNN+7hRXVuXBISoxyCENTJ7O49R4LShiOS20Iy/e2wEjB
60T6mMiZ1I+1U5FCs7iWYSL5J0nXo+aCW2n2xUccWvrRrMn7IIgx2Ha9hetmbr/E1NLbvCaVbN4L
wUBQM9jlpkPVtglQvXyD0JK3/cKdjAD3TfXXQ63CaFFB8KNKnMc3DPNinL709tLlfrBXhCawCxvj
ZxzhgnhvZrdUTONjoiQZrIoB2+ZJ/WbDJz4ZUCS3k2veCM5Mtw784QdoNNpLbpWffhm3n6agQ2XW
+vcpo31JMHtxjfFn3NpUIzWRWhvu6eKq5jCuVdK3f4ppmee69XNQoLUJf3Qg2MJHj3HYyvFjXqnY
l35Un5hEFR9ECvprMfX9TrTSernzsn2o44tpF2n20Rq4KMuGQB4Za9iY32gyj7fU6Ihaw46GMBh3
/BrAkszrXnkWJmRKa5xe4dfWx6jWIN5LCKGoqJ2ZqtqTi1MaaV4ma0EbzqWNbHAd9tgZL4iceXG0
fgvOpp5V4TqnYsSyAQFS+L1MYK/m6rURrf6UlW24Qu5nbFvZmhJdczYYvG6GAxM8Ta0r02awQPqY
7+fVe6KAVSImiw0K3k5HTxSbfYwsBCBTqrNSKBioAPDCygibxhx3elX83idjsFJfMx9moZJ/8J3D
FbYm0kl0WOCdhsa6cM3oppkS1RJXa0oYVvXK2ycDQEEZUkhmDhBrIhbg4tK30Eq+so7zD7FXvLpq
Yh4hBlAPyz5hVhO0HEGmIEXEfylB2U6VR5I1pg9LQ7WPMyLg4ngG2Fidi6FqbsXEsGZNol9SrVPT
Dy6jL+gD9hHmCJhTTOo2Sz2oroPmyqnUu39fFbe6Ahnw5vpWcdUK/SlXXPUa9fHNEjWjL6ER67AN
UTIk9qc6pP6lcjLz5nneCR3ku5/KqrhExMXy4z0ugQXi2NQvLX3+h1JAJkmhFqHkY9lZhKSV4Mjr
4q0rF6X4SKDKzpRDnVzbvtIfm9aBe8Sv+gKlDpt7xzC+t4kNXFll32akENvKqxbUZG+Q8vToVZ6+
6cI0OKQJtOt+TOpN643BxRAY7g8dyUQlJmprEQ3pM3UFwKSPBnI+BFLjreq4xlgY+c0rOaHz3D8O
VXloVHWKy47hbtqpUTCa94iKReS3mi+mEJQYeNXFDqvRdvcvXRPUe1M+KptZqFNP6NZ8Ih9n7U7F
XFL4OS70MtWrkDkudqcSHa2YLcoSeVJFFU8roSBDUh4KxYoegYZPlV54v5AiXDzJVhf7eSlmFH18
rElwKwhLuChl9MIXq7ySfiP2nUcuXmmiK/JbEiedpPsO2oVMZFKrp6ao1XMzJUeDKrRYdIJMstpS
sz0wcPXkU0vtRYU7pEqyvIA5fS7BCWwcp8IUr/V43N6PyQiDGENU1aIwifWJWujoAjMPY11l+O1g
UqLvPSZZA/UVVI4iWSm5YjyJwlHOPiFaLqai8wLwvokVloJ2+m4ptmxssTCc149OPnjr1EXpOA34
KBC6lKxDZGFh2+A11rquDeMKcC+2CZTVw9B5pzG4tcMQF37JIhQ2d7Xb2Qgfu1WQ0cVnBAU5sIkC
rZPa2gWJWi3nIcTPQRmSICwOtRxRtE5l/I2yGxRPsF6vhNMUWe3WMWpvOYP1g01TrSeJete59nCx
G/1nHoyL1qrNNzq2zjaCwb2+IyHMHEEZOAevnjIYC3CKyQAytjPlPUyfRy7pJY4s5mtpkBaSWa62
mw9rOjHY+ElkR4TWaxWYq0ptD4U5hHuNMv0kGBQHSKiromI+CBuCqIyQocLhAodJqxg58owqS/Yz
/uWOsFdwCz3MR5pEwxz8jZceKlXMFI39XP7MG0xt911RVOf5iOC4Zj+xKsKGPmmYPSmVIk3PAWpV
9TFPvYFM+KrclbWm7KpKfzJU2fCU9L0+q7m7HO8t9uoUokCJQZXszZSRguMz/eGrhcvans4EujN5
OG+gZxnEAWIYZ4wEBruCPt98KyX1eIrI/z7fb7Pe5S9bVnZ/cH5GS0Pfpjdyno/8mMXF2JKoEE70
ZFWRIa0bAmI3ehZFFb3JdgXF7uANtClE+evim6/AHJkT/dgpg4HxD/SCLFyEJAR3xCoiNzPN3EXQ
OP4tIVvkaBeYT0LQvc2n/K5uN7Sn+OnlM+YHDCVTYThN+WY+N29gR1wMhLO43BYJ5p+icbcpZnhD
KehgYk62nNBm6kSppd6ZTLDswOW3VxBOsWRziA/pSJvpafC8YDSOUA5zt5dMRYoyN9C60TjNWLdk
mIkxqg4mfsIoBssP0xWY20oJCeyrZBlWkbfvhqB9y5g/2pK8hDBzbjPxP836g1fRPOBW6p7dyqSM
1PVmhafik91hOEzNCyUQd5octxmY19gz71PPmralVUGZB8bGrVJuoq79tVdjmrbDkB/hpLepPNFD
F2cmnsXSLpEd+8nsX8M6LbcO6SIPZd4Pp3v3VIrl5z1RpjfVp0tlUhDeT4UJIbMTi7VVY5TiLN8V
rrjeJZudiMzGu6hFt2qEG57n8/NGUbSQFSgVbKF5GIKEtCBULXQB98VrEOfKjkal+l3Jh25DeDo0
w2hI3uc94irS+979nGDkBah5ULOqvpohKHdNsbdGuRV+RYq8K3Wt2tLiUeE6dhtlzNr3KXQ9SYUe
j5moupNuO+0yNmp1acYlzAVv+qZnKCzmAb2L4MDg3c2aLrmGBRTO3t6nmufs+9bUT63czHuIeNKT
VWzuB0NknLAHIogohOImZvVsaBQuYRyoLGc0rxrjb3bV5yfTyZsN3tzdijRA2jOTZi4B/gr69br6
Olqu/eDljXmIBkc5pkWlAS0QIjEm7esU9fpOD2tGCAkqBZkJvqPDss8B+j1YidvOorsV1IGHiuB7
1TkA+Uho0NP47s4IHxmYizcTwrtL9+Qu07cS6zpNiX/rq3ZNHJ526CnVyrUYmRVq9YOVAFEhLguk
GPeAB62xIQ/LjcEC+jAfYmbKVTbYeF7Ifu2Qxd/8yIjXrlvCWhfIQ7GdJbRYvrhKt/DQdm2/6+jw
/HFKdwllnBfCamkhsJNlHzRzfdeHIIJz4Tef62OHjFSMKyDjkDeGYKj1c32XhkV07hIiU0GOVIz9
LGPvmYjlB9K0H+4NuvmYgQukVuWnyoLA3GquPh1N248Ac+lp2AlzTjr29d7Ik/5s4pRdrWqviRe+
CfuwbPoLHmDJCaLzxRkT/WR0xuJPBS5dxmg9XaqBpLUgdPFQkT2oGeCd9zJHH5FJwLoRcjOSXL00
VVdyvwrJ/klLn0WMF9pPaGjFi2NLdaLpPpmZqr9Mxa+jXLaUDLUbjlb+k84Vzgu27Z81f8owJuKQ
KuUxHTX7psolXJqbB9QA3pOel/4+ziAWZp40jCwjZwMvpVrEVS9WXjIhIemEDEBTQ3OtJQpCCivX
KPRSNGlGa/06dqhb1mZhdgutjZ2Lk7LgSxWvXQ5gmpf5HH6f/U4FSiEWTJ7L/YGaHvNINcrhrDNl
8pXejKlE0myo/jZW3F97fa98OjQotnSD6iWQoPse0IzWMgIMKBy6Rz8qDkVv5B9jajvMl+H0FDoT
/jBj260VqLLgEJ36COEVqkApYK8a+D0nrnWJ0xg2JlxvQpSsyCQ0qISV3UZr6IP423QFaUjQSw6u
3MyH82YKa9zxJ++CqW1/dBuvw1eaPVIzcW4q9OHgZchVOR2oQ39UPBtSyeydoRCCEdcEaaslnP7c
q8lE+eemiXXlFGKMdmzoNhEmiVuktL/LigHjeejMGH5ry/vIawX5cQJruxdcSIOYY1VkYnPJ1ZCf
ux0loZD6XlvAILP2M4Wm1CgINFZzBsF+15p8uvl03GWs1lhluO34MZasSxQ7164F19cidxxEhOag
XucHLOmUZ5SNvfvj3GBNF8PxW5BKgtwgGIlFPtjVo44z3UMYad4eBkS9iHMiFcmX098Cjw5znPbP
TEbNxUpJs5WnK9KQUfmgCIdYvdaZTd9w4N0JLAK+NyaA0ag7/oUayobuk9lL2D/x97qGPcQUGkQw
oAZ8YRxpLuKwut2UeevsK0sO844EKEl/fVL0ktHUGp0Po/GJ1EUVZtGsdFKikYJ+oLltGrSeY4LD
h5IloG+gAtfL+KLZshGkZwo2PFT2NQrYn3n8HDSN+KTBCMczDSrYwYW1shpAaJxzimPJEm1Fwlf/
QndTaghd8Tl175in+D+F5iBbKeqvXsqqO6GTicwpnq46ocWrwGA5O9Bd2XAXuUdvssS2wYlxT3d2
2GPOomwJEx0gKVvlJvIIemAp5tD8GJKr3bG6C+pRzmbale41Bp9Brb5XuqCrHTefbkR2JhY5wYOB
UTx8OvGZJuUrcQDOuxp6IGJ0gp9DpxHLzHODC+gZLAmK16ONg94ewbXY2t0pyxXvoERQAsexMI7z
HmW4fvQJDdrMe3+cC/96zo9Naw+YSQ7ukO06EKytGVnDeRxs4mwmLX0J6HBDBvDiH5iv0ygZcIGc
MJfx40H7zqJ3eBDKkD+WuvUYocdbwinrHvWIhrhuo2bhpnH34OX+FnsRhwxpTOLHwA0eSwTHo4ki
3qmbYQ/UhcGwTZ3aQ27h+ldRC6E0agrXv6klly7uDOm978eqp1dC5frlt//47//6Mfyn/5lf8mRk
lflb1qYXMLqm/vsXU//yW3E/vfvJoYmPJDJhxzZMQxCEYhg8/uPjFuL+/Pcv2v8xMUiurA4dlmE3
2AIoyXDFwZPoAmLGv+mWcXKB5n8XgnygVtQ/LIegDdf0i2ezZ3HiFIRPBWXfLNMu4zC0s+euCnAi
MtP6B02BZTuUyTJo/eJk0YAmzKoF5UhU+zFXJmnG3dQfdYl0s85LJlgDMRSIVL/Q5QIPx57mI88F
bqq+9wkt8TKEUURr2K8niGfYbDvo5+8S8gj6HlztfxxiUK8fBig690dNu0a8OSuW07zHh14ytGaa
Vhdi2Q/T7mH+Xv/jL19sPX/RP4g/gS0OVPHXw/9+zlP++y/5b/75nH95yikkMK3Of2/+7bM2n/n5
I/2s//VJf3ll/vqvd7f8aD7+ckDYbdiM1/azGm+fdZs0/7hA5DP/fx/87XN+leex+Pz7F7TJWSNf
zQ/z7Muvh+QFJVTxpwtQvv6vB+UH+PuXC++hyX+7hT/y//GvPrE0/PsXxTL/JoSmm5oFL5n/mdaX
3/rP+0P237hCLdPSqb6hnGr8rQwH+YAr1fkbTzUhxGPaYxp41n75rc7b+SH7b45jmJpLf1AVlm7Z
X/7x+X/dIPcf7n+/YTRN3hF/vmMszTFsw9J1Rkh542h/vWMwRPcp7Op05TCWRyPBxLa1HLEfR1a/
pr2y02KHzODiKW7zFU0vBusRDoBFdpuxqmGCZ6LcAYxvDdva1WGUQ9KKPq3WO5btLR3Hg6By6S0D
L1BiCop65zk23LR2P+YAYipE1jRbWXa38A1CoMtiY+DVkPTrti6Y8I1NgsSntFfY/+LBaa8RBmww
i1yUxriiTt4lZkYKDAwXKBLulG19B5FgwrhqAkta+cUSuE30ypy65rEKJ/fmoTc1KEvtsgmcs90a
mz7LL4FwL0bvXeKwf2ymE/aAR1QBxz6InvFOv3SOtaN1uMpqj9VgvdYoyQzCAJ3oLJIEu+Xp4NH2
adth416t1jzX6QBkt1apbWOkLdyfdMLhfHebPPndnYpt3+VPwxh9KMJew5tcZnZyJFxhGYtmz49P
U7NdgVqvXaV/NG59MJzbEni317eZ350i1BVtWGz+dPX+L8Onrv7LxeCYjHiahciKcRDOJJfdn4fP
vjC00NPCdDWGO4wjEILK/NpgEbf6etCtlYeVEH3zB3oNK5zrcQ+KFzV6AbVGShUvE8gUKlKQhKcn
BNc6QbFVyp/CuXo49A/MUGHFPwBBFeiZsWdZZuW4bJis//3nkG/zz9e0Yzo675/GPFF7hqVxz/35
YyASUZp0zPxVV5pU4o657LzkTIv62wBy3BM8OMV46//7Pypf9N/9Ufuvf7R1ack7XuKvyqa4tcZX
FmygRJB5ndR9/vd/Svufv9P/Ze88ltvItjX9KucBOivSm2GngSMIQwtqkkFQZHrv8fT9Jav6loRS
iPecO+qIjtCgSobptln7X79Bfy6DmhPyxFZ3vc21nRIhF4lm7nUFvzXIXH9YW3LiIsCEWQCXJBXi
j6o86bJw/v215estlpdLHLBkmSLLj25oV8+p4z2CO30muKYvbC7ZFgxykxReK5KseSEvN01v5lIX
GdeNT+5zApKKws7p6+6xbiSvs+J9HQR2IVQPmXwuqo7AwWNEaz5DKPH7e5W0f34TzdIsVTdMyVAM
cX6PP5QDtP4kCzMZwbWSYjvicqVa2jIm3YQAg4dwvDR2WgPqooBMzRvUVCdpMt+q9qatrQdxTL54
db++HZNdwNLp0cjG1auLNFj6F5KV3YpUKUUlz50u/TkcCRia6lMp0n0QOsz8jT39UTdNs4+mFLw2
yLYEwn70enX/xfsRDeufbwjKMR1xNgAJh4f5z394Q0o+YvKpkioQtXy76qnUql2KVMZWsAdp5UdV
jz/APx4KbXFRdcA8fJGcRNeOCLAQIhulArhcngoldgf1+VLeFnHypCrxhxKl2xITbjvIaoJtLuZD
Y6oIYUWvLgBDG4t1WE3fh1ghNFrdtFJ6Rp70IAXG0SRQxiy1c0FYT0zxT0igJVkLKzibxJTX3TdA
0CexUXcKTjxtfzmO1GvcIoiBjYPWWYMWNCrSrUwiixbmMIf0LVaJ51wIP7K4XFtS9ZKWlHURJT6M
aiG3lXtJlr5r8+4gC0QdNvVJuxRbohSPFwXTt/xCOjLPSgt2hxHW57MUtXbsClJ5ukE9EuPz2OnH
cUznJnRsN1TRXTeXztouTPVdgb9o0qW7Tk0+5lsfyAVAAEb8oRTcjNTIFsu/Qt+602c/6e8Nbk7l
yIlj0tdSzj4X8nmK6ox6lEa+sYN9sCTM6dzTJLU1RB6Exvkvw0W+FawGdXODAiv0tXXLvQGSI/TW
EzubCtnpTWNt1tWzaZLLIHb0sWnmXhINAyjriGfoWZjak4/tk8ebsOO4Q95aFybWkIyKsocRVIMw
KMUiJngNaweiumTwOYLdvhcSO6aUfETE4eWysVQrsICBNPjhYqxHDCs7nAbkstonJJrMnTJM+giX
ky9ElrTfwIrvIQBvjZZcTWy1TEzEnOoSlbY4kK86CbgeltUFpinpBBhWjoQ1OXPArH+JS/w3XoUC
OwBL03eVQoVw0fQX0SfjwsDIqCM+/c97peL3+gIVAMpa8uYbTOdEcZsZL4GqbUAIYgeaCF4fHSBQ
NVT7YHTVMHjE8QrLvCo7o2nYoQbaFVO25fi7b9KPrGQYET6qkJYluYVQcOIPUcTTl435k7Rh4EQ1
feSiWxuMYJmpQRMvBsuzkM6FGVyvChIaanSyT7BQ1PWZCaMLHhlAOWwFl/pxJ2l85CEbt5YxrDEW
oZ9kKMcyyT5nxTC8jXX9nZ9oFwXzxWhOnLomeJ/WQz90VCcTlprzF8QfwBkJBRtItw0NYTXPKd/I
t3EL3oM9IC9f5of7QvQB3cpLY4OkqnSaiXajTVb3uRvvLL859aUqeJ9UcULO+JHzQBRb2Smx9EM+
yppqGsXgKtZG75PXFoeRAgaLOzXC+2W8xxkx8fDjwZyNtXaikhuC9DypwUdmaY3dmd2dZAiHeY5V
efrBUWxHLb0GQDwPmspjKKHTgqABIH/3CyZchYkEwzNdCyI4lZ9v53uccmaZ0mtOIOXf1JwMGGl6
12LlyHbx0IfWrjGJVjWp5Vg6xIqfi+vQtoqlZS5AxSPgB0KYFbYEi/qMZBqfdGxeCrMmqWb+220R
PaqB7wVFzG2xxIXph6zoNJnNOy3XyKVrdZIt51ur/fSs9MqerKIbP8BVwJqInjAJsLuk3WleUxBf
MIw4gRqtRGhEuruoyrGq0g8M3dBEEOUUGn9y8/tUoDcPBGhkxKqwOghB7eQdqUTCcCzGy6uC80Mb
5PT3iGr2hQet03ACM9aibuxMgcBGQqGnanoULwzauaT2S309+nwzJTMOFU6uhKEkwSB/LvVinHxY
OulFtU47rpda0jYKMmXiu8AgM1HkbZjxBJWDSS5Vh1ge3kSra3HyI4984ns4A6U0JKPemWTzYf4w
BdaRmHEm805TyhYzlrhCy4iOZVFvxktGHYyWueGG5gFMnjYZpxKbSVECts9gHyludqdXp4gYSox6
c1vQog9Ja+6tur0lMBiS6OVp3lUVdhsavbtKQCIRCPjvkc6BZy78oYw9CBBpE8fWyoyCfWNFpZNa
EuQb/Ntjad/76i7qeQsChC8bReA2b7MzjK4HHM4+LuxpJcRsI74Ruwp3P/7OvDPGIuIPKfcKfL6n
nnD7RK7IzcCKMMXLsj5BKSdTqSYi1aBtNmXJh0ZfCtMFfjT2duEg3Yqv839VovUABfmtzG9jaWeR
sEIxztrUh9lbVcHWVI/zuxtZYOcnNXti1TvtOH/oCJkLtUR7G3c3ZniCDXnTauKNFLcLqZ/f6rxs
mPpOkdsTRkqjrSTAiy1STWlSjp93KOvB2Qp4RZPBPxCj7OxfsH/x2RnlYqsK5UkQwLXlntkkb83Q
d/pYaR1xqGRsAJTvFUnkvh4UtpHPiLClekam3dNVfKJz33LsY2pOKK073drXVnWDVziZj9GimPfj
Nq5PYhCec0U6BkQn9oqkA2+ZD3VUHRA8pAgfhAcE8RmddXv+AyUoPsZY+SZC8vLdxpTuDdV4yIbi
dOleoVTezFv3XG4FA7B5UEZ2m5p0fOsThHSsNrXd/Pehrew0AjvKuQE5lHfj7A9uzHWFfs+W/o4U
Gmphcxpy9Zgcqzphh+SfY1PHbqExQFOEKRUus5GBAzgDtRTVysGkbj6rTvPQw/6MVR5TAWo/6Q5X
NRu/IRb2qoGUTSGI6huth+iQuihUrUfDurMjjBSxalZzV2yDpVGOrdeTFwZTRCplEh75PhzxXXUQ
7rWGU0AfDCQ/RBtYnGc8DT15YOsQQh1lpAQlhqmGgO88V+dxLLwnFyBgiyHK3/5c+nEYmzJ84C/6
i5Szvc9lfdYzoDRR8iCuJE7ZqAn6zG2q1RYq5RDdsHxENXe0SrZJZP5q0zkzIFAb4blXulMxCMc4
OEJCg+2gUoUYOm+AMDXFNkNuTsnU3SUhCJb+ITiERNX5uR8JJeu0YD6MkfUQieIHMo9lmuckorHb
IEPyhFE+EppWSMGJMhVSLWpCiBIIsEs+i8AX8TN9PcTBt2opoEOYJ8k4JR+GruxaROB2PVzsoUZa
qfWM9WSaH7NO3oDE35tmwNp3rnOLjBvNRsTrMHZtgH+67cRDc+bRbD9m06t1LBvk+kMcyDqRVQ3+
g7o2LoVTdfC/klays4gYZMt/HxFw5wPyJ4qzUlOWZhp/lDXFALlaiHStHD69ifsz46gxx5Uvysc0
oUKoRT31ZFCLalgWNc1r8l7P6RCdU3zDx9FaMucImaYkE2Wmsq8RsNOUs0NKscwz0rjSBrpJ40+a
Y6Wy3avantSbA5wwts0ALpxPI/NzyKKfYhkUVOQeqK31kIxaLT7S1cymePSg2DZuSOQkvgjo8Cv+
rhpqd4Fp3g61gX7B7L4btSq4Rk5cmyaRThJF8YdWto1b4wpIfRAsU3R3WYNCVIy2asKJQjFxb2tz
7SRjPB0YVLCpL3iXLOJFhCvUeacwis+t+Egy704eSX3yRQ3XgUIBPiBqJyg6JJACylm/KReKrx21
GqaHVlDkRJXlSTRy16E6FzhWvYiQgTqwSQxOqS2v1gqWtS5tdAyzFnqA/nmUEcBFJXY9zFiyL/G0
wslZLy7q8lKKuP8Aj7SsannPFI8kYKO43kgD76KYh1w0BzKLjUnXX90o2mXOiTRqJ0bSpWbKsZi0
kcYj26EfpbA7EGeLo184SCu8tifgDpKl6kLJYnT6okKyaLMz8SpwwYjvcIdhYsv6xVY1/V4j2cSy
oKerUtbgsJ8+9AEW402P+1zsQ+TTCW43xU9rJxxYG2Tti7FCZwg1O3HqKgyXkmCOS6leBGKcOzG8
WVfttBeRDtt66CcC6OiebAG2btPBOk+N1dokob5aDbudFHZ0p5rs0Nf6yuiobInw+fyTCyUDXck5
71T10oZH/fxt8NDQkevlJF9gKrb7GO4eA5M5F/XpI5XmQ6JLRyxVLXJlsHlg0Y+i+q7u1aPuW5FT
d6xd5phsDFwd3c6gL1/26uuoaZTQOkhei9FdZE5Q5uY9tvePU657OQIuT/Z5QVsfnRXCv/Yk6+a7
VuDknYUwnunr41Wd4vmabiuKR1sv2ZGrC2mcPZQpW+FA29YV9TjJO319+jy9gUEdGcg7fsMdRlYQ
Gm0vHFBuG5HFKc16mPKkvbOUTeg9pM46JUm+nS+RmdrOauNzFWvrpKYSaYOtemlPDXV/35sbX2pO
jcZtzLvBPGIqJXrG4g+R3nkubQWZzJu02JjzQbMZ9vPhYoYrpixY1cPc0GNsXuZlAO7Ax9gkH73A
U8w7ILY8uAL5eOAPmAJpLckkhDSejTF5wkvWS8ded8nSOWZF6DZV9V0PzaUSHqMie8MGbjZNWExx
aTd1uUSote1nl6pK8MIJsW4vPxId/Ca25kMO25dk8E0A49huAOFykSVx+NaV8kHSQy+Gu2f48apo
K4TQhlvXyhoHbvQJ5F9fLmw6DV4YUOuz5UWE4tH0lgO3m4WWAFIQWCJICRmZYHLZXcQxp5mrO4xa
kRzCe1Pdthqe4VG3ti5Wd9AhIMmlj2DCLI7Tc4QXeyXih0mDjB2EL+1n96RZb7u8f+0kfYV9UxNk
z2ysaznp73tVegZXeBhDf4MtJDo/xckSMtBH4qz8Tvwe9iBuNd5I8kChCuWrJc3V6cryLS8Z+kZC
kZUIDyaSOlsGLCXxwd90Q3Go/fCc9syBJMgORm1sghIVOMJmnopTURmeybJkx6yjj1iHwZjCVDOq
7h4SxupzDIo+18ql+jTpyTnAdabq63mpp8aQS//o99K6tt5JBn76Ajm6bhuAAco6hYguzm02w5hR
wh9xo4zORD5eQq8cYk/sxMHVDeFhBgCqsF+TkkxBri5xoDIiVJFRjTdnRPJwPIdYCKTV/v52/gH4
6uhqZfnPzp9uGPLPd1OUBkfbyMQ/TObUjM9tyc6jr43wJdDi53j2t59nwe8vSkPmGjzjsgZLN5eW
eAvKFZ4H5zeH3ZwKbj6v6AU0I9SVXrSTQwrhT3wvndhetc42ObCQgpl8tGPNgeAjoobsAGJmKGiq
Ikw35/QP39wJnEVQBzmfU1gb2tlejDq3f4Y/hUCXrfLzRAjxGGWQcszk/lbSz5OSnBOBrgiAUj1a
Dzh5nKBur6eox1a7ORFPcUx6trrMyCA9WWsI9ycFLoePNxhijurUXdTjfDAezXnV4NwfwPj9PA0r
c/E4l/zdvIYUfn/qOXjoNQdyrfGSiwXRV98JF303F9TzMwo0PS7UMDMu1lnVSc2/N4ARHGmZqZkG
76nvTzn1kOGPrGOiO43VaaqMtVFoyzzwHwpsSUE7TxdOi5liHrPUI9jrLEfVqRXEY8/PTAt1iabz
YaAXol42ulyeGqA2eeD254PZ/M+bC3txgC6acBdgoLlvMcq5o5TBx+cJh0XPHg0xdpJ5GwrwiVsG
YYnLmlfH7OuBTxkiijhAUXU7taYep4CFRBCRk5ARgzpsj6w3W8IrI4GAnVLAFZQQMUriKGFDQfCF
iFEXngW9xY0vOPp5sZFbPmEUIygkXS3pUzL5+HY1jZOpZ6cMhPf5AIrTyWlGioKiPBlo/isdfKQA
wsqxYXJUpHAXjQe1zD50i3NsNc9wY5IvJpX02Ub4qaWBg6ihivjmmCKQ/zU4PBKg1IFPUssZ/R4/
FDdzCKvbRH29EGiXr+JA3AsXYW+Z1SYhvrrIOM6B5mXsY5iQOJeNqZ9xkCa0gQgKmLoQtLAEldhe
CSQC6VA5P8eEvmqNeDc06CTnL5Y1xnMClX8e33IXbBFW7lvkzhHuPlO1zbtqIdZLCOaSPtsumTNf
kuC52KF8g2OBPRnxP+E3zKXwxbMlyoz5qDmgmgv9HC2i+CZE066a6nuMstcd/jRtnGDiH6zZOAbr
oQmwc2RzrAvxppsCF0lJYVejtgkJvsOFHWizc9jYFrGcUvUUICz6VoRNAQHGIRuFLFYiVuf7mTD7
SaNzF5C8RCTcMOiupnP41sJNMnszNRxRZjiuMEFa0cbfxNkpURmL1KdUkYW+68dmY4zmYZ4JiYTP
Cmcq6JQPAw06KbksBigKMMd9D9O+Ld5gu5QSowqjcy9p91U6LSKfiHMCjlku/GERlNYtgXv7mn1P
zFCstWouYkxFVcUDbQKMgwJtmU26CKuSzaqyLGaZ+m6J5apSy3VZT7cQkAOi55UxdSRSpAGGMKol
JEkf1e0kBduEEHbRh8wpyJvPBff/sxC+YCFIGk35/6LB/IOFcPv69lr86/5/3/3IQfj8N39yEPCl
/UMXwQzoOtHTNXQ6l39SEOY/0RTGDFQCkaaywnX+YiDI8h+yRIORHJe51yerbKl/MRD4I0nUTVWk
Z6TrHAjkf4uB8HM/EQkZS8zczZw31x8qCKhH0G2sqr8xWPh8a5cUCllKt0NAvOJw8DVQC/8ZzuFw
0+bbxFJefnhHv+p1zzXB34vb39edK5sfriuGatOihelv8HK6dOQv34tDscuDR1wIViLg1V5r61c/
LV090N3GoOIqNoLodepd1a5QsJBSYzr65V0UgRtSYriRYBb6ntMfc9hcGVaBWvLlU0iHrphG9zSe
f3/vsvlzA/jvm78quwws9LM4CHvQrPUovsfaOY2+SYqnTmjq8hdtXFQUndKHMe76NyrZMHAvw0HE
Qssad9YE+6xGsLYTXqIz/0ePnCPG6iJvJXmLO8mmyu6N5DGxenSxC1lBisMxASZ+4GFA+q36SFRM
LSI7XGOJvMpv829NaMe2uhBdkgKW08r3NBeZvdd5o3txBVvbXmwgFC/w6B85SMVdAIK9YJ8NGwDB
m12ot/EWEV2reoX/TCfXwW4fnFQeMANZYTriSy96uUvTx3zc0Ds0FFT1ADaiN6TP1hjZCRHvJi7c
k+amHYXFXiyhUS16xZ3SzTdOA0RzzxYu+xIc/k5QHKNZ6RPAPb8WbDsL39+1k+UmYGL8DeWYTHso
XgVcc32V1g9ckP23rSVXanS8Qxcc9FFK49ystk/EOqMoUuA5lys9XEnYTfaHqtubwUaqlmK/Vvrv
qMVdWbC7Hhr5IuHX3OCZ7sIB1/uY5CA7W4mqV55Dt3tslKWW3IWXW+021RaqnVERWK52R0QrxRjZ
trQ7nwT1Vm96Mulctd4DZvBL2nBak6qIXaqyo5eB4Bjgmv5VfRPfWPnxgSDmyCadntgNRIw6cAnW
Ro6EOsLxfZhplYPJuL83z2qYvuTLhheLughvsuE+Oo1yu6gs6ZlNHA+lXeMvp+YBYYNzkQDMkL/6
HOoTPjt8Wyg86CMS35mi17kIoG5apqTcb5KQRA9X0OxYtxXDDVNUTDd57ipPCFQUIMp4QUtCW0fT
E20/4Oidrm+IeGv6BWT5Re81a8VLN+mjtZI3ZAIvtIXoWa6OMxFdxHMe7X4/xT45Ir9aHuZl44fl
AcA3Q9didTe4sh/8TbWRVnjH7LRbZYOkf5dvkMEdspsvrvbzAebv+XzFvorHWsFxlKvl2+6p2tWH
8b74Ft5jrenFu3qXvUz3uVff0m78T694RYmQJyOFH0MEpLTH+2ejPyErWIb75FbfmnuMBHfiVl/J
z+ZO+ZK08lkv/uKdSlckgz4dSBeWtO5G2c+hEnxexldjS89IVDbjGlOWh5Fsz97OnqaNtK5WmMMs
khVTYEP28YbfW9Susm42dPXelEW/rQ/tvlxEN/jSgRCif2xWoX/bzmG9thC5l9IO3Eqy1WEhQ4SX
vSAB5aCABN8FbHEgUoWyG5IRQE74LUBCd8Z6bThGows0is8BrKQOjZAneTpdVqcXne2uWByNZklc
bzcB/jnaqdzKeCox57ZtfyTkDc/5sl1q+kpqNsHOQnLUbNPINsCCiOT+mHIX0SBueRP/g206Nocw
rPQPfXaRtLNldhRv0XfAQCDR5a7aWTcPzVKhaEUNC+28cJLbdtXgFpfa3Qn+7nSYQB8WmUBOiNNx
yTUX2F+Ik7AtL64czGJwbotdgEuVpSSlrYiYY2HOWYSbrnon/YJ22geoVPOWli+t8iTnH8Tw1cbK
RJX3Jt8ON8JLIjha7OLxTWatvikDBLh2/Y773a2yjj4a7DvIQXgLzpeXwSBY3B0FOzuPB/H4FFUs
WlAbvtFKgaAEZiLoK/6jm1FNLCVXIiGpvl3STeS1fBidfXlD1eRFq2BVPSnVkY4R+4iCZbBtrZqb
6Qay/PCs34l34jFdhw/KCe2bTTQfUzK9LVadUzOJWvd77cguLUw32FsH3r40sDwurNYJMPxmrMhu
ydpL/2etuOkiWeYr7ZbQZ1t1cEE4DjhnO6ZHd8FL6Bc5ogPKtRgXSLs+wsNN4MZ27UQuH8pGh2+j
MV+np8pDmvmkpww+W3JjTK88AlE9c214aMNtc8MjwjuxQzAABr/Lzh3a5TNEyl3wrUGNaxGmx5r8
1DAPAnxd4EelhBrpzpSfsf+4wanmpX5hEFT8Sjw1RjHhEhZiQs7A3thBWJnZtLk/xEWee9FjCmBN
+AnC93zZPmh14IR7CS5a8ajRmMLxOl6iOiTWVroTp3uTsLGjeCC6zszvNAJD79B3HetX1FrH6iQd
p725JUVrkXk4RnuVkziw9myEavaD7gSr4k44GQttO79MwcFPY/OtXVv87XhROYQbLdCR3oK12y9g
6IvuQV+0y9CbVtXiZXTeRs9cTNvkewwI/NK+Rod05993JwI/Rh4psBGWbCq6ZPw0xMYbfIUc3w2d
obHV10RZQsoGtw4rF/1rM3jSGdCPPpmH8beq3/QWiimIqmz8YuWoF8oLW5/uGHcje3Dk5XOyoc1J
epEv+htmm/o9JnMCo3TaljemPpBwjw4nvzhlahO5cg/x23f7aYlGLnOFZbGdmfRLQBWQsJCo9K3m
oRCGz/ZUfDMWnPuxIwBkRmr7MVQOyMvEwIek0y8bZSGOTgSx0lrIpqeh6fimesGKjsEiplqC9/Ms
PSsr1WvXKgZvy7RZS4tud1l3u2qnb7In4eZyGI79m4w7Rb1qyJioXGZkM9khI7lCvW/Hb1BjsiNB
aDQakRTn4bIy3SBdRyJgOqg7rpxbM8Fv1h46txmPiNzqWYF2oANyEZ0KaL7FKziFpHPAzXeEdYt6
wRvGTfmc3yc3wU27bZJNUT7J0ktpnK3kG4iHcUKkgkbOWFWt7ePzhaeD3TwE04cAiyb24sf0mI7t
Q0Psi4H8F3ylMG0Z2iL3sYpvCUqiQEUGopuYO9oQMfBPD78Lp/6hP1jPPYnNToH1SyE3W8Na6KWM
BEYG+7f48DAg37N388W4kw/iYdrTIiabmnav7b+1r8ELXsvH4FQNh3Rol6Lee/JYOWPp4m/SFrLX
VdUqbWnNfAvSpZZLIAd2V9pt6Mxkj3odJus0x3caffZdDk2pvTff2++qjlAblo+T9Ntu1+7VF/2e
IqebThB51nNiBNjTWqojbK0YEoY9vUbRvsdIroe4uUqDhXpXfI/9mz5fzRDBvfkk9uek+T5Ja+GU
PbUn9Sgy4nqNphKWt+lGNx3rLHeuYtgF74cpXmROGTpl/0RKl58vIuSEFe+Q6pOOuIGeraQUDvTg
1mq+E1oAKq+WbgmTuXEqumOPZUqER6Xa7bPqoq0b3AsUOZbtOQwVaHGpW3cZzUv/RmkPFRlKCqZe
S05GNT7uNo7N+lZdJfvq3l+g4AmxnYL14KYVwXNOPpF56dI1bEtKPQ//phJNIIVo4Kn9jYi7WeYN
qjf2jxcEIsvIEV/Y3Xg0LKBd6+i/Bd/DuTHLjy3xL0RpLxJJ2S3SyRGmda8utIkaF6zTIw9MVAgz
toEvVADPdwxgw2apSXcX66i1sDwd1jm+KYRK+kQHedseJ8ZeuQrrV4X8FX+bqWdLtX0OgNq6MTec
7aT6MapR99B4sIZV0jopPPnSjUcUIK5Gwkt8M6ZnKYxtHV5xp2d2rhNs9JSNiCvH75H/wLZpUMC0
C2E/PbE2HucuHbNeuFG6ndbtkqPqRXfJq7Yvoax8S6FX2cVzdF/s8ZWAJiK1TwBYxRpm45307cCa
5LVO+Ri5BRFbFSetMCW1mmm2yhOvZHcKHFqXU4MH8MocWsR4GJcP7iQ9dzHZlZJkiz0e7euJXW95
8ZJDDQMFnds5KI7yvUb+GuQ66N32kD909yE/jeDiZ5gpD9VBZjPDx3LyOHWMocPhcjwOb0gvjdlt
E1YjCPwa7VrtdAsGZPJWeNo2hhDwbDyQu3dI8RtZFr7rc0xo7eS+/UYcUCQuBJTy5Y2hPtTlTaQ6
Vm1j8ImYuFnFKzo2Z5UGyCPGUeZNd58f03c6WcimyX0y7YI6jLS4M32S7fgSEk6JschjuE2e/V0B
OYgQIg17HYLz7Mv36hmyXRo4UzkXNrK8gnGQKg5ZcTSf6oV4x2c2RYfIxP8VTWYVo5vqbyIfiwiB
xUjslBXS/qNwIh7yMYTZFdjJux67Fl5T4i5ubgU4Xz5aORDv5kkeXY0qZzEIEDL7HNjTFcVhCesU
it+LVL12aerBj7pNUTRwnLZgaJAKPRZ/div+LfDsv6fP2b32Uf5R/D8gz6Hp8sM56x/A2OG17F7/
tXsf/rXsovz99Sd8bP6nf+FjmvWHasngY9qnCgcg6i94TBX/MJERQCFXNdPCuOW/4DFB/MPAWBLY
TKT583/VO38BZIIk/UFcJ8gYqJamSxoc+n9DoyPPh8C/j006P0KWNYRAUMYRuGnilSrDwM+3r+JL
eRg2FAKN6WQakhFOwEjRFpU7DpDl3HRXeuKb3C57Ti3Yby6V0v7h5f0CMZN43F/ch6UaJp02wzTA
EX88GkPc7eOMLNEDtKfEqztMM8UL+ztecHZeSxp8VkGCE87EnaKEHdEYO/FOZRPfA+73++RSWJ5h
isNXNP+f0bA/X5ApShrdSJxn8S7++caGwaepqnXlwbAoulH5GNYAGJfBx5Rnk3d3xOQaBKSH6fT7
d/JzB/AfV9avTtOhLBYkHQ3lQbOSDlpMGThlTJqTCHfyi9c/NxOvR8EPD6lfQQX5NNGnI1/gUMiT
i6neTmseMPB5LqIGC8bt759rfmP/vBgYr2FpMmP/CgUJsxJ9OzKOg5RsS61zLtbFTotqY3WcBEt5
awyIg2p1+furSj/DIH+9TsVCi4CzjSSL8wj8AXwpYky3pktQHhoARNGjydbbwQ0tVS9zDGf0gJTI
LFsTTuJ1q99f+5df8odLX8HRviCVYZbG5aGydnkqLHQDD1mAut9f5VdTyPzhKldTCAV2EOAyWpJs
FsAY4KgSt1+Mk19O0x+vcdWVTpQp7nsrLA8kX5ZrgFUnc3oObKVjfbOWtY1K6CYJF79/sF+9Pkua
l1FJZSKKV8B0bEXJpEZmcUgwyxb7rUVNYoE+/8+ucjU+pC7o+yT2i8MoFbP5x2oMImiP8RevUP7F
gqLMchhjjkFFqHP1mRBPFdMYJ/M4pM4lo+MAp38n74cDyXgLyaHWDu38MbkXtuMjrCnn94/5i1Hy
0+WvvqBvxV1CIEZ5CHLiqyAaaonm/f4Sv/heP13iak8ZxDLDF5RBYo3PeX7EUQsXvvY/uIgqskvS
Y1JF2Zpv4ofpHKJCj4JOKw6dAMYW3OMaTABM98Wg+NXb+vEq1x/L6i+NFTIoAlriykAm0PjVwvSL
dQkc9u8Hufogpj+IYyoyuuX6cGnJRolvgxRZvl5yRjGw6GnNL4bgfNNXC/BPV7z6PhPmgRn+CAUE
zd4WE9U1i8dLWTiiJX6x1P/y9VHkGJoiS0iKrz6SmSRpZaZKcRg05EsTLQLtP/lA9IsNiYFgiddc
oTIZoCqmYnHIjPsp+J5P/n8wX+giEt5FUWLJ5vyIP4yz5lIP2JP1xUGkBzJKHMIJ0/j9fPnlkvDj
Na5eE76ziJ6rrjjEa3BpULjR5gh3UVfVe+Ko9uDKLsdG3UGAKd6IZ/VcEzLyxf74y0FhmNSBpiaS
oXt1D8ymiXZuUxwa5Ri2umNqh1BFbDPVX5Q1X13oakqF2Gf1JGIz+iBytdY3zI/WUYFxsPVF6faL
OoOO9N9PdDWx4i5EmGS1fDmaOsnG8oYFyZCbr17cL+fvD5e5mk1CVVSkcpfsTpBgxcbA8A/pQ2F3
/uhaAOQxOoTfj5df7cJYUej8Ujk4ULj9PCbH2By0EpsZtpB6CzS3j44+oGmwtpY5FrU2/dovZsH8
rq6XjB+vKP98RbVoC8sKs+JQ9pZrDr4TGzdW+XhpUBcgKPri+eax9s+roR2FzW6ivriquXVTgk4q
MecaD+N7lnfyGxf+OnKytbKpHob1dB8tfO/3V5XnZ/jNVY2relutOWaohMZzVX+ZrHJXBWDuH0bI
4wf9vVqa7jwV+1ftSW/c7r4fnXJpfPFpf/nkCisZJuwyl7u6ByNX2rbUGbOpKtsadf6FDoesfFXH
/fIyOpeAW6hDt7h6wQL8ymYKsD2wxAhxwlMmHDve8+9f6PWYsdiX50Vf0hWZmvH6K4rVKNdWqVb7
vBObehUEhnRxy8sc1xSTG9VCxyvrcl37Q1f/yeb5yVLkJ6+Wq0/JpXl5EiPH5HzxjwlSt5c2GvD6
3OPEV+PnoG60iaQFk0zl3z/j9eS/vtDVvOBcOI2Q3Mp9WGtLXFMgaQla7ZgjwHYs9DAUZOGtGdr0
i3EiXVeR84X5cgpxQrBTVelqcWsNKMFG2Zd7IlB6F61dSq7EoMKgV3shes7ZqTZdUauPOBhVIuAT
NlulrEVfTJrrgfR5G0TOGhjjmZyOr0rzblAul6BATzL0217D0G/rx8ffv2L1n99SpnLQ2ZlmV4Br
ouD/Ie3MeuNGki38iwhwX15rlWS7WJZtWfYL4Xarue87f/396AvcrsoiilBfzEz3gzGOymRkZGTE
iXM6RZugCMwYWSlLeItzqOvQTytWPEa8lViIKgNSUh3HmcFMwonImSWQW0uNXYZ5URJDD4KCsulk
1ckee13bxmD8g5XNW1qZAq8cZR6YFgwRWZza3cDq4ujcFQo01MnOjPIVP1n4PlRUHDZOBlcF/xCb
e5G95EZlRUaetedBfU5pesBPrxvTykFfMEIpi5TfopqEwpZwHYHxagJPtiD2Nl7k+C+5e+rH3/ed
YMkE6QdwMhPKNy6A63VoHvyPVZi0Z43iByX4tm/eKi3ovsFmnFcrm6bMXnt5E+AMsOMoFo9pE98W
OT68JBvlzopa8jEQAfT0if0QYhhHiCeHTUXUt9YOkpiszCbh5FVnqgRDgS3qeoEtPBtSXtYNJsMH
5aF6YAjrALPyw/19nP8acWWXZuZ9vvCHsR3zyh8x05SSm7fx18HWVnL+hU/lAAU0IR4ybVMWP5Wq
2YHd+1F1Ru1xU1VfhpkCP1vzuYXzemVFCLzwSijp4DveSW1b59Gqg+nr2LbhcMjKQA32emIV3+5v
3e26gDLylTQZbKJK4nW9da2teUlpaN6psB+BNe9hXtgUqJe934ptWcQgGHJI8gRH7yw0tHK9K84S
ssGq/QGKiR4x6vtG/twO125gUnwzcW9mNw3HFtyg96TYYWLFO801CGU3N2L1B6feSidr2+8gW5iJ
ArbBHpk24C3vTXIcQKHzxcEFphiEJyFjHsrYrhzZ9k6hHTGCFrapom1b3QPWXOYR0wf3Vyt8OOCp
cMkQ2im0G6x6BqJe+nzpj0plqWVwjqTskTP2IDGe08nVGqprzY7gIJmnlHBYFsE5ful2zaOFXtbO
/hH95XwyntSd8iZFO+PsvO+03SxO+JKjP6SGDOHI2ehlZUNXgcasZu/60ll5tgmr4//JRwOqb8Pj
pPGmFnYx0ULgobpOy8tRd+UI1XMDdqfIv7/rY81mbNoRFNwdc04eBd9omwitLl/xTj7DxY/Qh0Le
1SbevhxzZ+WD3cZCMl8F1lpDdTSZBOPaLxgrloMwC6tzpoa/os43IDYKX+4v59aGBYWSRumSch/n
TEjT9LGwo8A0knMTSD982zv3Y7biAYsmTBiCHQPaJNkUPMDLOrNKJhtK3dysN1Y1PsWG9+k/LMOi
+kq/af5A4sf3izpushjuxK61DqOt6D8LS9N/3LdyewfS99I1KEgcogJf5fqDVDYDqXY8Reeg/hH5
w6Er8x2H+2MFjEZrXnJLeh0YBbpvdGn7+PYKYYhEGiKna6P9EKK41ji8DmiymIXy3GfmSiHi9q5i
z+avT2eLsPoHcH1x6RpDVSBmVfrnDM2aTYD6I7xD/fjRQ0vs0Pn1Sq40/+KL4C6GBFXw6y7jZq6i
0UYwUnuKmMLYcJ6Zi3FgJRoTeDRKmuz3N3HNpOCD4aTIY1wptqsqBTw0IQLTSZ8wKxaG4EbSKT0E
Vim7940KEUlc5x/CucttzTOnlnUlOCsRwF8JVv5BBV5NFXPtuSz4yB9Lc4Zuci2r0FkJyYZkRKlR
Vr7lZtN0qCAyhmJ1bcxwzYa4hfC5OpYUOC51n63nF9AmvS+C/+8q5itfRecOXxT8ArERaGWm2EKm
ddhEyNx4UKl5/Vo1U/D2GzPCgYqLLDeyPArOiYqqXwUENyyeslZBmRgUxH0XWLLlaDbVbM029ZvY
p+fyGOqcapcH6ibX6pcEeIya6d882XlfYvZnWZemhIspVcuxcYoEb4vHfev7wFzLQ572v+6vaP5r
hMNL49+SScqYqNHFinmgMRhYqIl/noAJ9vVPe6g2PXODdXeWnGmrJp/v21Pm0H3PoLCu1jAGO89q
x40em8dDvI+P2lE9bFW6/CuWFjycRxVvKsVGPw0GxetIW/Eu4OEd+efBOirjKXu0DtHB3jX9T5T6
EDPcFNv++1o+/ef6u1nfhVXB67Nh7GOk6/0zKb3kfYqKbKgeE3pSsCe3YSAfYUFsIPQP6m8pIj/e
x0y31MK1EmsAvVai4HBMkVRFsGxqGbjcZrKOoDYMxT+Q65yabdiYfcxYnlxC0TWgIL0ZwFMwha4U
NURo8QAleJ8qjCXDFFSCrPAjcLND1cNy4gVqoTChIFnMewyj5yKYUyP5hZzb36lTtei/VVURMQen
yz/zGrqWR1NHC8AaDCivNz5PWGlrFpEpIQyDCsQhjZrhe6tUjgN5Ox2eDYwgsQdks5jgaZZy3436
oB/3KDyF0ynMIA/5kAdk4TAm82LSHtUwsMsHhFCj4bcc9AAnSwbmnR06ZZChITlb5Ac1d/J/YH7q
mw2UWaH3qVXsAlRe2UhB9GLwFLMfhoY84qPTMvq7W3Gj27Cvze2+ueCk6g7IlWs3UuCIzaQUh9WP
4bPCIdnLe+Oh/CTtmXcdN/6MNkN3dc17hYIb558XBAXTudtoqrfPWocsMdeLCU0myZUgIg1Tc9+Y
5rZTGJ+xrI+q+a1okjOyWCuRR6B2NP/XNKGAHA9eR8Q+r1fstx0EJV40ueBjqO/1+V5CnXnynwfG
D4gVvzuf8mr2I+pmGqWnMpYPNVyovfTb0uyVH7Ow+/NDyuEWJEeH++L6t8wahq3fDqM74BuRhTYz
9RHf/Hn/Iy9aIf6Z1JTo6TmClS6YsqCC3dh1UK9wgGNXeg6RgvPu64NvemFmvl4uMogIgpkBJVvH
DZR/AvklCMtN1bxU3cpz+zbwsRLTMeH94VVjix7rASkeK4CU7BkJrf6MgND+/n7d3oNYsBy6BqQn
Cm/n64X0TYamn9KNri8xtNUqG6XTT60K1h6Z0fumlj4NeZDqUI5FbVAWknR5jDJrQqPM1ZxjWWS7
3PwH7rYVI8JLYPZ42gYKVUsT6uibWzBp2ce2swY3gVkyNngIqv2xAhZtF197lMym6bOKTsf9lS0b
1Xnbwj+hWKLTOcPQWbGtDG5g/ZVIf01KtS/8elfq35HxglGy3ifZWlhZ2M15H3nsaLKu8Ry9/nBh
0PPqYUjVNabvNjBblITQVe5XVrZsBf5l5D3A14nfLMrtYBgLVXXJwT0w7A6CUmq+UkFfNGLIGtBF
jTqBuH1SZztBgBqJqyvDVmto9STp0bDGlbUsJCxEYdumSgp+hl0Ttswe4Vcrs05xKZ+9KiXcooV9
UAHodfDHxIyq1BazKHY1HmgpHJFXOdx3k9u3DnVoQh/zy6rFP4XYFHYFF13CRVAxRUMTbetX7T6f
AibDEkSh3+5bW9hVzgK3jmPRZmFfrx0EaeycW0WS3QLkPoqeu5bCnNqsvFAXrMC3wjg2tXpZp/py
bcU08oqSTjq5PdMoiDfOxKGb3li5QxetoKJAGYEgpcjzn1+E25he3GTSZ3EHuUIUGKoa89mRX9+9
YRAysw7Yo2nViJdlk7emVrfh5JZMwug/5f4UKO9+SHFSwUioLIFKvdg9zUM79kdUnNyMXjugE9v6
7U+/7y/jT1XyOm/FCDRPNPeArXLlXm8WApMjueOQuqSgu8DwjGPTQPG+sdrRZUYXrDeziHF8qCD2
KnwbZryYMeSglc+oBb+OoNslKFKsNjzIdvFqFyaEoyrd3i5RDklsTdscCb6mCPaanzyPY3TIaoa7
Yu9rXQ+7PAsfAe9spYYp3vsLu3UClZqzLlMVI7JTFLtel6Pnfi17ie3q6vjB8UI43+Wz1BvP/y8z
Ym8tRIosiL0+OIc24BnwEvvJyP8OVWTP7xu6vdyv1mMJ6ehU17KZNB7dlLR/KKb6pxrARHPfxu31
jg2aD3/iN1AT4XjanplGcTNablJ+ihIXSkGULlXmQNZO6NLr89KQuBj0aWrJSzxXbsYPicXYYK7K
R7lyK6i7nEYF0DL8dX9twjD0nN1eL25e/EVUYHypYHm65Da7fl/88FV0ybuzpj92HxhnOCT7EWk4
61PIG8XpGe64b37BHZFRI2OaGdzVmwaprqO1l/Xks/OtpTK93zuPTfP+SpWtk8jyD8UyESa7XiKC
nH5ZDrbhJrG8DZnILeLvibqG0VlaCpMB9EipG1A5F05WNlc5C3q0bjQNB49hXXU8OWXycH/Dbv39
+vkl+KIGLV/ak+q6WVy9oVHxSU+blWrzgktodBm49Qjg5gxxuN6vnFy3bdM4dZvfVAkgPGPSaZsf
gYf/8jbaCw1fBjrNw/hAwfu9q+P2m7eQ+AQMUiy/ENgjLVaCyU2UcwCwSarbFQu3XwkL8xvS/nN1
iEVuBZyqpY3W6MYm89adB0SlO3re8O4wqzs8krltQRiQrAtbOAZ2UlvoAZwaW31w2DGjevH1tfrb
7WL4PHi1bQDPRhZp/vOLs6tkalpaRhKdPfPVkodd31g72Dbf7XLXVoQIUVtZnTdgs8/k/Dt7mNtO
2rvDwGyC3FhRaMHf5v653SSlg4mCadU6CRAmZY4/snf33UtsvBLsru0IAdYakwBJp4ClBOYmKGWo
oQBB5q/p6EPlB59hF3e/EYkbd73t7DrVgoGgOY/1d0+nQWt6GutHBVGS1oZNFooM/DJnxuqCRZ4f
X9efMshUpOhlPzonybapHuV/pl3NmZMg8TgU416Gh0VlqmAVd7roQhd21Wu7CGTBxjpI4dkswgfD
bPaW0T3ZvrFyHm6z9uvlCSEYPcq6sTo2ftKCfmNRv6m6cpfY2e/Crs9RuOKyC+YQCSMMyhyMGQZ3
vSqrMdSxJJicfSv5gHLkQ2UyJqq+TIq/r9vg3TGFp8yFtflavziGTTtoamNrsRsqWRrAGJhI41Hr
R7Vxuylto//n4oTYYuq+OmlG351r5bM0fTHnOQmqJ/CCRnWzkl7NP/06DebVOl+ezMjBByleBWOm
g+G1mJaYBv1bbGUvRix/n6LpMPX+11phVDRPV0wuHQVggxBOU+fgFSHCfxzUcYsi78tzvw1P2oEa
a3nsin1/JkPQtsMv1BYYYt6Fa3MucxwT10qk/gNy4hHtCHEujFUjAZcEyJaXZRQ/qzxkg+plzN7/
/ez5r6elBf6D/PraXbx+jAjqleTWZvQ2V3mhLC9Q0w3i3Sj37WaY2sf7cW/hONgOFxLKT+wsh+La
IoXmcWhbuTyH2lh8K9FZ3DAE0x3bBl3ZCUbnk4zg/IrRhchyZVSILOgV9loe5+U50D7aLcTQqvxx
SpmWv7+2RTM8zBVTNTQmBIXIolq5hj4JMw6yghz24D3ATb3rkBW7b2bROWYABspTKtJIgnPYcafo
mR0xSjFJm1h5NYJpg+DPvjSmlVC5sCCKAKSpPKEBQorFxCBqAR9LUnFW0DorfOWUdYyhMEV8f0GC
2NOc+DNPMaMuQXUyeHoDFJuqAeGYEKbaXfDVZnbsWd2HT+GD9BuiBWi9nK35ZYKIgEPwoTr2D+aB
KtxurUG0tNp5sYwiOgjLa8Lngwc9NZAooXzUPHiNjS7r35nuvw9k8Gepl0aEa79rOqsIQrM8k2Da
/2idDjHWmHW1ueIkS4uxWMSMZuC/4rXjexlK7nJenX2SS0iHnWzcVLG14vHi/MGf5dCIoFakUtG+
aQL4DDyY08gMGQx6ewWim/xNeuZzuXAJbaKfBoopKyFrcWEXFoUNlOoR3nWr4yx3x0DLtz4RpIMp
/b5LzheXEIA5YeSApOjggsz5Mrq4R8fOKDoYRcrzEKeoEdhA07dD7WnTJkI4AqIj30Q9Kfd/SRAO
bw076l7v/4CF4iY4kYtfMP/Ci18gt6EEGYBCMFHHo5PqH+UMTiOnggIgCiGH8YudzGhQBh1tZME/
00jZ95WfsBCr6e5wMBWq4MxgCD9BHYye9zi30PAb01BOKN3GgKeM6UQYbx/h6P7Yfw1f4YHw3bXu
0vwZbz4AhQ7qXdwUhLrr5TueWnaxzRBSUXglql8FVKlajUbMSohbXCPXH0OYlkrGK9yAcpplgREQ
enT6snEPJeHYbxvzcwGBVdQ939/RpUU5ENwyo6YA6xSV2SY77OQU2emzrT7J6S/Df7v/9y+dDbox
IMzmpxgX+vWmWahta044eK46SD+TQj8pQ7i3unoFZ7ZwAfGihJcboNQCMsFrwlgO4qg8pwUkdUrw
xaj7Q2wHx8zJV0wtrujClHDXNXUiy0baF+cRNq1C+tCTNI9rPaY1I7OPXBw132qkFrHe/Kw1xyqr
HmKg3aimrnja7ccHxKjSLGUKBfifCDKEsiWInSwtzjEUxZX+6kwrrdKFJ+W1BeHzJ40+yb4aedTP
kBPbcnO+ac+NuQvhl9pNe3h9dsGnEUYbBCCyldUtpMqzcS4afcb+36SScZ+k4ArG2K33XAXgiJPd
c36EdGw/7uCIiXfS41rF7tYPMQkWC3PQYOjiSENk50YSZH169suzZFU7E8I/jYnwfFybQ7v1ECzZ
CBjSIoZJVky5wmLQGFdS0nOIDlDEfBRK5Nu4WSNfEGd5uE6v7QieCBm62uuU1c5SHH7rIAztQxSy
NPXg11A+AI6pFG4g4NnR0O7vx46lzdSsud/JGlVg7deHwAiaaJQbh/nmznvWk/6Lp6Y/MsP6B1zd
8b6ppd3k0WEAoGDWBijDtalI8ZXQQLbtzEjwm98j9GCqzFQXZb+7b+gmuJt/NFpnhDv9Hx7f14bk
uK9jeNMVV8phtZjZqzRECAul+Hswm6LdUp9XYJ1AWy18b2OIGWECPU8c1sczTlhio+amHiml6Y7a
UwAZWwUxUVmuBa6F9c0APuY+54EEXsXX6zMCwKNWVVhurKDHAG5wFycQ1U35yzTJR+pLn+/v582H
Y1WX9oT9tAwoikwzqk9eBh/S9FSn3Qa87H0jN3ESI8wh0tenE05TVzgDSAP23uioAwLJw6sRNU9D
kK40qG8jJTYcJkplnmk4oejsQVCPRjX60CnDxsgTW3lNM4pc4U/vb//jsA2etW3YEyeZ8LFXztnS
Hl6anv/84rKpIs0h4dIqFFeU9GDEmrK1MkU+GBBGr8TkmyM9rxJ8PiFr9kWxJpt2M7q+ikzXDF4Z
9dny4VCwh+93DZe0YIgYrJAmAz0HQa9drylH2amFxN9yx/aXVH/uJbS2Q3+raCuuseDvV3aEGMUD
m850KFlup0+Usbu9ZpS/UaNABAL10Y2pFz/e7YsYNGZEBkh0piyvF4YiFprjcWC7VWN2T0g8B59j
uZO+3Ley4BLEXDA0ZFXg6kUk1YyxYXQ8hhhXz9B8SXkBmzPIziu8x/uWxHk26mZcYSosGbSUeWqL
QxWR0gSEIc3C8aEe2+Lyxi7ewoKZMNCswZa52iJf8o25rwdQTJ2JGeY/v/D3Ph1rRtQ9kNKgkjZ2
o2qPhZMPhKwgAy9oxCtLnB8lVw+HeYW0kyH3mccTxMslD7JIr4BQuEM803Pn8ae6H1+B6n4wZOlL
FEOsEnQHuTDfHxsBdYFF4f60wBwIET/uM6WwJ7l3vYDZVMTiegse1kJZOdO378J5fRB0wbDPI4K7
5Xo/FSMwk37S6QAzHph9QStjMx60fbwL15GOC6H4ypbg/hm9+3TScvuUQTgLE3awnT6Ex/nlpx6M
LUSYh7XoOP+N4tdjgJRaAjg56jBCJImKYbLglLVOWvWq5sVj2NF5837UWv/daH+XUDWuHIgld2F+
mjg5P/Vv3plIJGoNKksOaavzGyk0szpApmo/6Vvjw/QA52S+SX4Z1o7aU/bcuv5q1WnxBzB0NGNu
5gEh4XyMftJWXpTJbtS1PnSw1qexHg/QizkPZVp9Dm3/F23K/KlJ/Of7a186mfqFZcGT1CHzaqcA
CBZzPqEC9LRtI8c/xh5pBCltypWL7za5Fa4jYaWF3KhGF5TSKa3CPfw2X8viF2i+gzNJR/CMOzli
Si42yHmlw/2VLh2aq5tQWGoX5YONvqQJtD19Dj8g6MmxaXfp3/oquH0hmGOKFihgVZ5Dogd3dlmU
qq8artEOJ7OBKkY2mi9ybq7C3xYsUSCax1BpUZBtCqeziTVbcjxjwHVlxN82UOVDk/fV+DzX3tKA
tvjwBkJ8JadetKrjqbz/7VtAbhDGcTVl2eg6da59rJNq+jAxavYlsPzqeP+zLZoiElCNZa6D59d1
qAO93NjoZUJW2lo7wPVPZSADVHrnAPF8J5JA8y8Gsrg0RFBu5ZhVHSAvfBozRgGMVP4apr280erp
KYiS9z8MQJnQ2pl78TrLul5TocZkUbRcTl7OQ1yrthqatJSd7u/cQuCesSwsizIQDGPCUTNSzWzr
KTVcpJB+xk39zYnq9yctVyaEI1XWgd9VgzkwQ/RC/iAZNKrU7/eXseQAM0EaNRNitCZ6uJnGWhyb
seHGBUz0zfh3EmVPbdOvfJOFQAhW+l8zc4i+SFFKD57BQIpNl4GFD5LRf1HQWhwr7yH0vf/g0gpo
QY2pF0pnIuPh1Bq9YUqsCLnZj8ZkoKKXwymDjP1/8IBLQ8JF2nSGXLWGZrg5CgBpjSxtPK5E1SUn
uzQx//nltskogHRWXp+czHZ+9oNV+U95XA7Kyp4pKn+RkBRQhv5304Q4EFdN00/jREjddLv61B6R
laLB4G1U1GHWynRL19Rc9KY0AfnC7aCu1rS1LSVhejLjaeuHUFEDeijs/lNd1w+tBEO4Nn0qFLiL
IcC+7++37RTOPkNqIGLxRzAowkq9ykT3tS8tt33Sn/pj+kkOTx2MlAiN731EcD4FRxS+7htdSLlA
yYLcof/Gu1ustBdSqnW15FSnSJN/xMX0tevDs2YW5zCxX+VB+iI36bthjPM6NcZseYGDshGTdClS
h64wreZkdBB3oxX2UTI7FKVzLforhf115TDMsejGgebpbu5lHj5ijpUpZTUpqFqCh2PUyYdU9s0Y
w4M1eNtQX6nCLsYsAzIlmibzC0Q4FbUhG5UJ6Pxk5sit+kigVimE6GOamyvnYjFszSgdgzI8r8f5
zy/Ony71ECkNnuFa6I30JABBhSB1hEirHK/4yOKi5v7I3JFhdG8+oRemKiUxAbdy1LvA+xLq9t9N
l3+AoKVa+VC3VeTZMS4MCWGrH4JCQz26OiWvw8F/iF4lj3bXwdq2u+GlgndxDxVFvV1r/S6dAZgX
GffgfzqI7uv1DRQWum6sNTcyQkSN7I1MZatTyRKDcGPCv1jFa4C5JZ+8NClkb046QfaXUQdq9dDZ
jGbxj5RYn8qh/9pH7U+7m17ef8znNtc8eQQ9k1hkKHQtjGopl06SOu2mxt6Ghf9Rqf1HP0zoJk4H
Ja/3900ueQ29blqHMBqB+BDKhWWe9Dpk1prLGPLOLH8qobmxjTUY6rIV0K4wBjAIKF6pSpmGvT/2
hjuE/TcTcVGo27YD4gn/ZTH/mhE8M/f8pvGtEjUC5ZMXh9sg/OSba4Fq4TE4I4OZJeGBf1ueAfrS
0PS0dVexn4D8f2xTJFI8fx/4CH1KIYID5dtkhSuBZNEVL6wK+Y9Te7FZmWHt9kPqbwYpew5y7wFZ
+u9aEW4dY421cMkePT1YJP5AoMXor8JIQF3Sr04dxc9O/qjBd4/a6L7p3Hr1hb9oDEzH3ClSTWgd
ro92UEZ+ZE5BeTLSojgkTqx+tcM4HDZNGuroRoyokPVgJb7cd5c/alPinWPCVQxPCmxlN1QPTtVo
UFp73cl/8X7O1DrlEYkM46/xzds5W+tI12pLE6k7FdsMlaP71udLRjROexaY98zofjOBFSo+/apQ
cVxD/h2MfylIU7/fAK8mUnIyWUZg512/uBA6Rq8cmrO2G0uol8HA3FTO6/tN8MsZdoJ4i5nJeY2X
Jjy1sI0osE+e5OzRGx2HYGURS6dtpsCiPj4T1ol+OA6m1clSbZ7S9llSsmPfto9NEOzs0PuQoF+X
ZP5XPUhXitgL8QpoH8h8UlqM6kLgV/N40vQ4dtyun3Za+LkK6EzJa9CtheQAXQCNxhko9oURgFpF
aTii7KrmylHPGhSRmw+N+ileHSm8xejDxAeKHUIMjXkrUufrD2VahYNA/Wi6mrodt3PnGZGht+rH
9MHh2vYRn9lCO7h795DDH7Pz+DdlVyCFQk4ypiGavpneuo7XGhZNlLxoD35TtQXEvMyFrzjL0ruA
oqtCj5QUhfxcTLfi0cqbsTJdT2/bTTAGb3L99lab8UevlI+ILSOakAZvYQ/69f5JWPIY0JLMWDNl
CD5NsKy0Q1YN4YggU+tY+76jc6n5SvkCdWe3ssrbaIm/gHdiQ7HHZ73+lo3DPLkP4ZiblZ9Nkx63
cRqZI8u+V6O8sqrZLa5jFHSHMyxT5yTQ4phXfXG+A4nmlB1WPpPKOIiEpND49b37xl9LC5hnxtwD
E8dgvHBQRkNLVDfRoBg+aslD0P8XE5T7Sax4O910YMfc1vyKKSy3cAqUfMqesTobWXbDC1aKFEtf
Bhn4/7MkJFN1D1tqboaaq6GoN6U9eKy/gvJ30KJKuQYLvg0elNwctoyEWAP4LNyZfpgPOdGjPqWj
8mClSC3bYfvJU/WPQ2KtdTRuozDYamaUdB4xHGaxSe+nil83pl+f+ooEpxgR7fudwT8RtLsSLb7A
e1mdj1pyPTIsg3rfXD4VnzOaJskxNT/KwQ1qseWz2v5z3/OWDBCWyLdx79sx69bI7JD+pOam+RRt
EzV/sy3v4b6N26hAmYCyGPxoVCtu8t4iQBx1qkvdtaL80XbGU1NERy9oz//FDK/WPy1kyqTXx9TK
vCqMG5/iizxsvA4NKxvu8W4V+jKHayEcsJx/7Qj+rfal4UQ9qe8syqHs0MB8CI/6xjnmO+nHWptp
4TDNdG9wewJooPMqxB477BtjHPIKseL0BTpRRC/T9OMYIy1l5km3kwrp+f42zrf67fL+tSjE8MGk
tDFALH0Kq2RL5Wg72h+MVt1mSFlm6FN52kodYuEMw/OKi9CNZJ5ERDNnsRxbRdlWp5rCWWnXvyV0
8hyvRj+zsf96/+IoW9H9hAcCSMX8bS9CeW6NlmdZTeXmpr9T+7B4HCxERlNLPyZBitBpG8o7vV7T
s104ZcQooF/QpFLYESfbUqkOmcqjWDAxQTdto7aERU2SfN1fwYss7CVNc9ZHdgMhvoirRICe8lQm
QTTThA8NyoJBZ3zQUUF2huP9nVy0BPMdUWlWShCR8GkgTUmSjMHZYX6uoQDhSdnB0rPjGgZroaiK
0AQJIi9aQFg0xK+/WZBJjRM6HZq8vC2boT31Q/EInVA449v2uWp+74JiF6JMGCThXu6rpyb4+/5i
RSEeWi4gpMiobNuCgRxQ7PVvqAGJqKPiWW51KD6OMLyHH9LPCbJD2/BoHBHxhDv/Md5lbwg2vr+P
hW1Mw8nNFMrNTvd5OKZNjWhUpf8O0UOVjGSnNGvvpIUgTUUJTN1cdoEfQNjlWEeLMdJDy025KvYD
7D2fHaVVDv5k2of7u7kQ065MCe8KJzdbgH2x6kbIQynjC23ITVm4cvSj0VfuhIV+KoUyWIqhP2Io
CgDa9YfzO90sqhnwEzxWj+NP5H8Rp+j25d/rZGGLO4gxWmU0U2++UyBDaNlLA4SCabhJq2lmEN7G
iHff372FWMKQy0yrASiKNQk1EGnqqliPnNZVQ7jpUtVgcicJlfff2Zw0nn80TmcOTSGxcrKgyNV2
sk+N+rEffwzWj2kstv9hJfNoFfy2f7h5rr+NNXRxnHaMZYdV7z/afd7su2CUP/8HKySH5O42M0hi
aw4dNLuvpkR3x1x97kdGg+y1TsySQ89NCR4HM5ZdfJ6bZuVJdd7Xp2bKd5o0bsz0ufCaQ949meqv
+8tZiLsO0WAeLtQ5q+LnL+GrSRt/UFwlUh/lAvodxnDr7JelriFDFy3x6QkGKI8R964/T1HxXm+C
ViFt++aQxmfaTy/9iazVihssnRskQSg8sSTQZUKKg9hOzGBfb7tD4n9q0+HFq8OXNGuP9zduzcy8
3IurH2hX2SpWDQcP6snt8FSaz0m8xrp5G28YzDBQJpzzNYaSxVqQPZTp0HhYmTuA8UP9NuM3LCRO
op9roPKbQDCboqYwT0Vac9S5XlDdZgSZKSHfLbtNEgU7Z7JX9uzGBTDxp40yE17QeRNiTaj2Vpw3
cuuaMGxs26LUo00CyvChT2p558vWcHjnR7o2KNLOSkkw2Ex46u7gy98aLTqrI0S6UZiuTGvcloJm
QzT2aF1SqrihlwozeRhqyahP9qduRyoxPBZfJH+DXoqbQdhgH8zvxTd/t1buvHFCzM7cA3OHjzer
6B7obujtUES+a0ADkTf6JlYRh2Rg6f423gQkwYxwpNTMyGnjOdKp1xhwRlrYoPemFId6UjeK7K8c
4D811Ksnw2zOZJiU4iRTaGIGb0QIAZC+1CdqTN+Boh5qBR6MynhwnKNlhruq8T+m1nTwpRfdQSy9
0eY+zlPLeJrXOwh0v1nl2pTA6o+aj8/FeR/1PM/LfhyZMZG32Xn4CjPMPPc3wwJjZde/FvVG3sRu
8uavKVjcpqxsCLy7FLY5mLeApzjqFbOsPbqQh5lWPdgmwUbaFnvtqTtFn9+NQ5+tkfRDjwuei0z5
eqWaFqVTLcmAT2TzU5bqX6C0eLzvUEux5tLE7HAXm5lHejbUvWS4VSgTDIJDFGYrhDOLJuayIXoc
kOyLR39sYyO2/bJGiMpoN2oQfTaz6vv9ZSwcP3p8jLUhQjUzDwppfMGDxW47cOZxmkMLYaKv1dTp
RtPWGlU3pSJeLH96KfTweYeJbxYvN+QmdFrpZKYfUhxt0IKn0J4efXvcOFn32OTppjCNlai2cOyv
rArJbs7cjVZ1WX2Ky3wLreZeYwJNkZrnUjk5WrkSZJa8fAZK0yJgnArdB+GEJYPeebR/Ie95LL4i
T/AwIxWtJ2qxu2y18b3w6WBWnCc86c/yHhKcXK6s2AlrxzqpSfpotKCIQ31Ta9/uO8i8Q0Ikmx8K
TMZTUZ6r2Nd+Pla+n+h1bblhyGywIm0ome0hBkTx/ZfX9ciI/33f4OKyeFnijTxRQCpeG8xzn76N
pwFNgl8upVubOAVT0PlKiF44XDP/6/+ZET4Vmgf6OEr64EJmvJULadOYyftDxJUJYesY+imVcoLw
awy0Q4USkdevDQUspCNXJgQf6KAw9J0+pZHiV2fi7i6Kk0/MKh4N6d2P7vkAUwTTEHNjyF6c2Bs9
yaurXB5cr3C2YCweQOXspFVJmMUT68yEsVwU6IoIORwaCJZZJE7jhlZ5REHuWBnWb8bq3vKif+xt
ZXff25aP7AwV425SGIQR3M33G9NpErCQqMYfm8f2LUCDrz8ED8MbNI0rAWLxc10YE5zOCkIlnMxc
cbshfdF87SH3ql95gbFVzdMlU/QoZ3JfhWbyDZapMEfHybmfmGnonuX0wY/t9CkxjfFH73vVCg3E
UpSYUZ4MqEAMSSX4+tD2mZMZZSI1pyydHP+g1bH3KEmjMRx9KVTlxygbDeMrLFZ6fK7VaFpLuBZW
C4wK0UsYeplAENku+nZiGrzMTfBUhyY3NkrGkBHkaXqzRoyvLjgopsjsZq4eBRi1sFTCkV8glgZz
NZX0YCt9nx6MZ3MbHeRvyvf66O2MvfpqvCT74Nnb5AfQ3Ma34MnZxeOm/bDmUQth7OrXCB415vSP
ay2yXGlivD8PzxECpPePyEJAvjIhfNtYQi7JDFiwWrxk6avmv3b54b6JW+wYtWfYiGcBOsRcQAxf
b6o1ml4btTajRRRw/moOcye6/OntRmlT/zA3oChfwuz9dURCmsObh2gzBwCxEBKAgVXTvLFOTZyY
ykELqDkeu7xkfaNdSmskk39aE8JderVK9XqVAMWKJjZYZfZR3bYnBA8Owbb+WR4RvVf2G2mvbzL+
o+6Y6Yp38Y/uCJn+h2J1jvEWq8p2M14FCJwTc1tALZCJbRAb7PHhqtv0L+VzsuO1TMvf9mn5x//D
2ZftOI4Dy36RAO3Lqxbbtcmurqru6n4hehUlahdFLV9/gn1wz9iyYN1qYAYYYIBKk0qSuURGhMlm
y/96fA02QdSAYRncsriPFplzP6JpB2YwC0+Vat4jb7bivOuLsMA02adB7dwQMy0W1J/nejd3FuKl
YgBXBpnJ3q7UOqxmrd+IDlfcTqrdgTQXg5sA9VuLx2ZK7T4pc2MARaF67957crrkiVchBCDD1u+O
qMbm+63a2PV5ujS69HXLmqqcTZg2c1V/grp7b//CLOnGU7O5toWzNfZQmm0BM5iRrXKf7Otd8qwO
fvaFHObACOa3coTG7NbqVnzrcnmL+zGjjjdPyjwcs8qf38Vj+8uMmn26p7HZ7zGmFPwDnASj9wjk
8IJLHV2gIC7PlVNVtqAgGDyVFLpGbY82tL4jwxYB99UjBzPQKAEs7C+tynKidODKoGo9Zt9p74U9
phFnw7ifla8oOfnNkN+7arWRAV65ysLi8sxQR/FEW2bgnB8+q7z8ZRTzq6Zlb7ev31UzmPPEVYC5
oKskEHRGEBLkLTlS+gkSndkw+4n247aNq4cKS0HTHs8ROt5APcvfcJYvTzObMQAMuXLU0Q8ghPuu
WcVG2/S61AgbmDyXGpaozl4h23rM5AiiNiTG03zXv8lCI4hvAmBHnre60H8BsBd3ubSFxBkXqWQL
WEKK9Bk0QynH8KGda5Ew2ANPyCudf2WE+JxNYaWMoIEcdxYmtkn2Te+rHSXNH8MD5VHL9rUOpXbj
F34thJjpPRKRQAC7/PE9P/+NMpQ523ML5PtqZ4KHyLa7e8Ck90knnm+bWHMd2YuUPREghZdyRDMr
p8YYRsgtK91BHUs9GIsCqufU2vCfq7AL+31uaOE/ZZZXmNujxUk3h1x7K9qpVB/Z1KD6Mhp2W36e
XZv/aLkpJrKxjVfBJRInwBtQI5FzX0gaL7dRKAOxJm4VJ0P93JjFfd3WoUP6qBAfDoMWlvRLSxbE
abg52cWpy8MhKOXTbAf93r2bn4suAi9QXEblXvt6+xuuHE2sD3BNPIDolS9f5gbLTsbcKE+kBHUy
t8aoBeveRr694ijANECRHkhD0FItAV2GMZag2dchCQhEkV/2Ig0wx5GgDgtQxe31LDXAJRULpmI0
DMhiHgdBx2IbNa9hOc0adpyeoaocsQfNTwbMCJuBDHMEdIGjMdCC0g1lrNMfNB6ULNpKmOXlvLgh
Ln7F4iFMvHrWuFqwI3iBBZggvfJYAYTzAIxD4Y9Tkt01jaHsU0fdJUlXb2DO3DWvPd+ERWZgjrOq
KvXIjggCHTWYcGE+a03fQeIH5SsosqA2ApRAlRBOIoKYN320O0dvA2BrM76fjTI1wsF0MbKBsjx1
smCmrMLb2jZKH0IpyZseRTlWYp9OgEuBzmwAYPCH2bmDvp+KIXV35kRpGiQWSSe/6XIGDVlEYQBs
+3NDx5+V06qSeMrFVAMdDO0LIIVukJWmUkQ2Vyo3tCrsTGhDxIMdMiXx1JjUZs8PGLV28qcknacy
xJPI8mjMgOaK7LHRoH+q1hy4XKeZ87csVRoRFRMQNGFNed9/Zjreol3SWMTzgSZ38sicwe7gOzYf
FHAQAUzvj8hRvHCmjnBCkvOx2YGbtWU+tZP6R1aBReuB1N1s33mqEMnTMBV9Xu6alObiqChaynea
C8k+VDT7Kkw6rxxeUdhgKHFqOv/ueILvTGbx5AkcfP0PYUMb4qWYyloMQS44xjFn/JHy3WO1q9+Z
dDL5K0sECE0DlnGreeeoJjlRp1Xl8NUY8w7iAak3AOPVgYc6qozG0R+7UgbRt0/Wik/JAVhXl6Kz
AP0tbkLw0yodsery1DSTb0HYsQegrCG6r28pZmxZWhzh2hnZDBcswdp0VJwhmGw9AtVGUIk/t5e0
cvlhehR4e7RqACZbclxAPUyHKIxbnAB0CqrmfZo3DuKaATRyXSCDoKcMsszLO73o+xoAU2LGqNT4
kAApye+PrwBCKmD3kZxuuFovDSSjRzPamsXJokWgg72rSMLbFlbubiTIsqOFEiDewoWFyUAQgQJ0
AcI4JyrT/JGW5HlI6o1o9xqmjTf+3M4i3OVtSjkiLQulect40LvWrfZupvfcN7zJJZHZCofvapLb
Ki4jaov9oHRtEylmAn+8vebrfPXvjwFAzZEIFrTjL7e1t/UM2sq8PNXv1s/sZByKJ/2ujdJXLWhO
NdTDb9tb3+P/zMn/fxar8ZKD1MFrIc5qv7ZZe+jVXaXyDTDcmhEgWABekaxCUMK8NFLobNAVFaeq
TvoHMRO/dGsfnFq722tZc3nc9bgpdKDRMXd4aUZQVPsmpQEfWaLMYaGMD6wXW3D3LSMLp3RpVqgV
y8vTNLeuj0HYRxM89htesPKGI9v7byWLDRsUVpB0LsqTPkiOIgvj2KaPNzRKmxe1fMcmB3rpbRhd
C3WBiYSj6yi2I66+3D6MfzAVM7bYvsoLUie/yzD3VHk+IAe+8nEsP/wcriCBdHKKclkAn62s7meC
agzvOcY/JiV56LMi3zjbq1/rzIr8/2fu3XPSm1OBr4Up5qd0NELLtTZq0CvfCmGspC9E0RukGot4
iws6em6auUeC9wmy7qImQZFWgU3fCKn3U68FszFsfKuVd+rC6GJduUlnfeIUNYGy/F30XuHD5VFV
MSpzp1qbMx5r5kCrBm5ZWU27yqIHZRrramTkOBISOakXjbx4GAeIVk7qxlu/8sVQyEF6i3EZzF4v
e5l2YyRVZXEkj9YIlqIM6HQlSTbp3GTIsIiS8bWQfgB3grnJJRAYQL2Jdjocg4FUozTzQCTVseSt
7zZTSBBeTOr8UNXGfQ60HYRKbt9UKz4jfQVHQMNMIwZOLt2SuHbemmDaPxnzrwTPp9LTIEnITp3L
gLpf8eDeA+yzYfQaaoMyqDzYsnULdZTl04IYqszI3Oen9I/l23no7s1I4jA9lAwCbAG4C8DQtF2D
Xfmk8ggiw0MRFiMbi9Xy0iqV3G3zE3pvUTrded3HFRNAtQ/AAqaspLDa0mkwDSpQSk+QKtdf9eYt
HbpDAp5ZS7ISWR9/ZXDKNUnUiNLf1Vko1LQTYPbMT1X5ZWjqwKq3EDMrzyV8Q8eOSUnGKxTP1Axt
OSYiP9nOSyMeJ+ME+e/bDrj2SSAqj7oiWEWu23RW2hu9weEK7gStrxwqr+3GzOJ1QRbedm5i8Zww
1gkKjr8cQgj0tX0F0h/UrvaLwEx+Ce6x5LjFX77q30DJYkQYmkxgsdEvT5UQTTfiBOUn80m/x0TI
Y+eDxCSuD+mdFiDCCVmYP23xAKx+LDzVcggbTrHsy9G5cyvBwPMK3FVA6zbyFGT7fKPGuPq9ZBlY
PjKIiBcZUJPrFJrCKENxsLpC/CAY0q1IcM0E4nlQG+kYcQIX6eXuVX+h/a3hHY1cDcAs1u2EYZKN
w3ON34dXnFtZfCN3mg23MV12korRqIc8tEftsQy1BxKOz9beujei8Sl1fTsLtnqWK48YTCPQl1mD
czXewjQ0wVN7RClISV69tPDT0rxXJxpRDNPcPl5r9/u5KbnXZ2FH1zOWZ/pE4nEEM5k7DBRviv5S
ThMmn0GrbPcHpdPywPKml9uW19wRlJoIqmSFGHOSl5a9jLVTm4EAKwOzcZrfFeQ3ih4by1vZSalN
g2k1UFxChGERnoKlt08MUMrHevZFY5imLaJE/9SU9kYssLIYOYiMeXig6cCMslhMY+utU2LOO1bM
ISi8B3CIoXP1/faOrS4GuRaAbkiDrgAmkIiZUqhqFafaoL7JfjNVC6rq2Uo3LsS1xWiQibPQhERK
vtw0Dah6h+PhP1ma8ljnmB9JUV32qSK2QKfyPV3ENpLoES1WjMBDXWsRkUpJdr3iqC0MZh1AAfQA
UH9TZU91kfkmsi/zw0SWgNZhYgxFTxCEAtQnl37m7n0+VJlDO3aqG4/7HmMm5CKz1tfJtBHPrxys
C0vyY55ZIpnbmlNXJlDPTPZZ2j5m1AotsIQa/Kcz2jGKLbskbcLbLrJm1bAlSBnaAtck/B0GAEzO
kb9CS8x6SjXe3kO6PD32wOLdqcWo+b2LCmY7agYktemmRNOaixq4lzFnAgjI1QxIabJK5ImD+vyA
Rkf6lTEQDudQ7Wy22HTWnFQO5stEBp2sJSza7njX1qNSQMgLdcqO6wmU52cVXmooG5fIlqml0/AC
hHcjzh3JSASKgMABU7+XbXFVbZlZeAyryjLjOQ5DoQ2FPzVclbOUT9ZM7Q0vuW594xjILi1qRS6o
B5c5Rdu07owrE6wGSdg+qhE45fMjuWsPw8/28/DYnarj8LDVEVzJ2oFdQckDXMNS9mJR9MgtMyWs
UYsTeg/PtIPaZmH/NOl4p015bDb6PwSnF/YWwbyNMeVSLUfJoP+5bIGReG22sJ9rNbALG4v3JcFy
60wgYUj/1KlffXd2eUjuJgPF8nAOurviaPCtjycDj+Wl+d8+XjXzqU11tSSYgYJqC5o3KVwRI4U8
miPQAEA6dONpW/1siEVcJLqG5JG8vMh4mbizRiFEQDy2y5Ja90k1gm970u6FZT0WOt9cobz2r1aI
grCUeP87iXdp0ihzq2aFDI/3xo4fs51+8r7NgXIvqTbyAPDr27emDHJu2Vt4pmkNaQ9FdCgTOMXe
tsc9UHEbYfH6Lv63pIUzJsk4MUgPFqeR69GMjQ6bvH3oteGVuMmfvoHa1e01rT2tklfj/+3hwjNz
RJAow2EPx9oq/VFv7rVy+pxo3RTQAZoV4PgQoVC8LeK2tVtMUpYgHwSKCawHl9+u5+kwDOgVxxBr
CUA+HNkDJEa3JIzWthPXFsovSJ7Qcl6szs361nZLhZ0si/puVe0xSelX4isZX2xl69utJYgQdIDc
lA0ICFL/BXzGcJPBSnMcAemPFSg3er96csMxmHYDOqRV/a4/9Ifb32/NJzE2iwwA08PXVLsqB/+d
BahQnBePLGe7ah7+wQLwqEjVUEWVlIyXX0rkumhqpyBxxzM/be9a9uv2EtY+EuYykOUCF41kdxHd
cc0tZ5fWJK5SkoflwKNSHeguycg9coyHQh/ebxu8HuDBu4bEFrxDGuo4oCC6XFLviWl05o7E8mr8
q+w53RNwL8eSYw/s82HKgjIw+QMJ9Dy6bXztg53bXjzfUBQpnMHy8pOo0J/sSnaoK+PzbRtrSamD
6TPgvlGSBuXXYoEYUBqaRCNunD9On8RPLnzgPwO6U7+mb2Rn9uDzJn4bVNTvDx8XJ0OjAsMLBiZI
V4YuB+71CdhKLfCY5WHamP5Yvegl299eolzB4i6+sLLYRkSwedoomnU0KN1BlCxsMjMyPCW8bUb+
mWszQCdhoA7FkGX2mZpkxKBfrcZd/Xlu7rP+e2nsG3NjMSvif/K6QLrxv8fs6ja0FMhFUsXERJn4
yx3VT/vxBzF8s/adCFVj+GT+pD54hs9BcT8dih2NOnVTWG4tUAF/FcB/qCPLmtMiQVXyXkONn5hH
74ChuoN2KL80VgDpPMyZlnsVRJ6b+MqVA4HxEawfASZQtMsRP1BP12TQe4gN54G999pQe813SlCS
YDICcO/pYQqh9U3M8qpZEGeA7xUXz9W0c00QUSR5l52G4cdsP7jk9bbnrDgoNvL//r6zeAxI7+bm
iKjvhBtkqju+H+bxwYTk8cZ9svbJLgwtPlk2d5XecpGhADXqfh8jsgwhyLrvwA2MMcTt4YutlcnA
8yxlTVwXw8ECBp36eRiOHvAcFt14dFbehItFLd6EtFcTe1DhFKyqRh9jTD/B8v6z85RHMxuUnarS
Lf2WVX+AC2IaHay1V3N1AFPbqmgabGPZg5VwTrM7z2PFxrrWYgRkof+ZWbymRMsnzWMSxeBXn6tP
LKoZRHsRIyiWz35hDiJS6wgiCLedce3FA4wTzRIdwifXhSeTUDSzR3yz9p2+8rsybALxA0csR8JT
+8AZBvTg/hia/cgi69dt4yt3KGpROvjyUaZEpCK/9Zm/GE5LBJlge9TaSGdjxOzM5yYkCP4hdbyw
tNhchJtkzHRY6vjPgrgBn34M8xfmOdCt3EoG1lZlo0yO9BfwOJzzy1VNtbAmxwCZMi37WfMF6Wnu
o1LGLD91NUojkXJ829tbuZaRu3IcFzT9YIO4mg8CWQyw6F0LotefgFpxjD/okXYg4RwPP/uwjPtf
bNd9HHhzYXPx1DJbmyszc7WjJyq6I9AiDJO8+Qdc44WVhZcMFumNsmNGjAlnXxv+9BSz1Vn6bxsI
HU9QkMjvJq+BM2dMmK2zrpwkxZZ9j6hv3wXGAaNqB5y6sMRr46c7/dPGV5O31SKKkEQxMIlXFezD
i9ssJ27FNOamSMW1HXL/HXurv3B/DMxdu1eszVz82jclhwu4C8E4jEx8iePvi6omY+I68exp4s1C
oe0rTYf2UUDH+CnXG/Xr7QVevwjoBYE5BqVEtCNQD77cVJFOOrJ/3p5qzaBhMen6ztMgaWcN3hZ1
yPU17WLyRXJQAT4n+4mXplyTgHZhcOuToef9o1ajq+NWxhbw5nqa0ZBmoAguKZlway0Sx7nvU9fu
/spIajs7SCP7lO61/RzYu3qvbcZAKx9M3o6oBAPghgbE4uKClG+F8LMkxz7oowkaQ/0eWBwKWSoe
qbvihP7iMX9qNg72ymeDsizYZQAoxou3lGkp1TrrHQXCoqOhBH3X+32u+rz982HnuLCy+GJjAi6g
qZrr00DLIgC9xz0QrIkPhbvf/2DIxDQhxMLAZ7UkUZzGokNRYWZHsy/e1Xl6qtQePBFs6zSvuSDq
Fv9nZxH/sAzZT4si5dE4coht7ti9GzrMH9XgLxgacfJo+Kgz317ddUQE5OOZ1cUdUgxlj2qKU59m
UooApJTFYz63mIUGlC9E3Qa8h/robVFCrYxnXJpdfL1BpVru1jgIQ/C/4tZohUw8dPQ7x4mtDhO+
c6Qf+i/ITPRPaRYYmj83B7y21Rb1xeq2Y2JIldgqsOwtfolSibkndQ4cDf9pOc/JtEW/uHYcUCiS
LTPMZ+PmvLxaSjB+pu2Y1ScIyZuBOzuV34JhMlQIef/4twStjoG2PsA6V2S2QwFianTPSnTOxGdg
xd+a0ntUB/JgKHyvFd2H0YpoN0rqXFTBQAO7xMElk8LQrEO3BTdzWPRiD4leEMxtoVtXYKcAr4Io
BPw34Fu84iIshQNZU1pUJyZ0PZxI5uw0RvsHzKoqAaUZeyjaJgnrspmipEQJxPLYvL+9tSsf0UMN
CSPM6PnYVzMYfWbpY5eiRjtDD7xtcSg+C29j3PHaBjh1JXYMLWNZGFtkXMo0J7qLjvipquvflOSF
P3f1m2flG3ZWoj1UtqVeAcTZdAPoyUuPRFu86gqrIjHVfXcPST2/+M1Qoqp9ZCifdR+06Zuxw0o+
iecVdyggVcByoSJ3adRWgONNnJzE2Z313j83gRzkt33M5hkRNI7CLZjGCsoF8FZMfqFahezrqhmo
Yt6hN8FWEctpXjsojykLxx9FMH9SnqZw3OdJQBLfLHx1o4F9faWiyQSlTpRrAeS9am9BYNWYLUew
k5eRACw4+6pQfJNUwZQ6D+5m2fH6AoM59CJRl8MpuYoCs5TaRlkZczy3fVgVfThk1sYjsfbx/uIK
IKykW9fsMLmTdkoxo37DwyEyEbeQOy+Wn0/ZF7v8rdqIIFYmBUGZAhl3UGXDaa5I9j1tGnnTODMg
KMTmfjKp/deWlfU3q1Qh+KKqBEQnbSasu84sjEejoRZILzS1acNWTb2PJ4CSVh4siQbU0sDZsLjC
1dSFsgeFtFTrYSC8VZ3HCUNmvjswSMG14ztezA0fuo7cLi0u0hYts4kLBCI7DcLwAbsIlM59SFkd
UYye3b7adBlGX6YRsCVZQiFdAhnuJQ2xSjBwhElK8zjcDxEoc3cZ9YsnqmI6JjbvQBZa+cBCHJQT
HuPWChzDV38oG3fS2pk5/w2Lu09zyrmZMMR35Mq3yWv8OnN9Q8R92+wm1uxur3jVvc6tLS5Ahc+i
LOF8x9JyuW8KrTtmRVdCmE6h9HtdzRVY4NVjWMxZ9ttUJu/rYIpmA6Kx+onPtn0ReTnCS2YxpeyU
tlpU9N+4+6po9j7nG3a2tnYR4FijDU+qIVfWy311nxv7R1EfB/MN0LVgY2Plb77lSvKJO0uDNWjK
aUOCjSXfRJiizutF4t7YQ/QnzKIk3GTaXbv7zj/k4mC6XdZDKg/3UhfVd9Yji1Cy+MQPEKJFxp09
E8SLG1fTyleDdLYkM8W0kKS3vVyhwZSRgJIoOelF5/eGE1hD6ee262uz2G/s5kpAgCkDFO+lJAJg
tItLoELk5WUWWu1ip7yb94l6SA/Nnh+yP2Xu96nv3cMu2229nFtmF1njzG2kIhVQBXp54vMDLX63
YsMnV+J/hAFnS1tEA2qnQtROQkAkExem6hRfJgLswLGZR3LST/qr/aK/K/f8WX9gL97dFshxpWJ6
/guucAz20IN6AjruJ1r53gvaBDsatl/qaOoxepoE9f8HD8Ka7+iGLnUmgAADSunSd0pasnmYbS/G
Kz4GulCVEFOI/avQkj5gtjK83HagVXtgaULBBh50NecD0VfHLS0EIpUXd4bYTartewMJwGO7cfDX
XAZcsqhxS0is9TcWOzv3SeuOhV0NJNa0EphUL0Hin6r3eMd/317SSjIApuIzS4szUZAu63KzAjcL
rmthEMiJHZnRhxZAiUPxuWnebSgbQCVgA0GxtkIg91DVkKWNK+05UDMqRKQ1+ASIIaBZXruVP7hU
y4KkKMnGh7tqtEo2dDnxA6QC1GyugKMJJNcLl6fTE+gYH7NfxqPzoHC/2hdB+TDsiiKoYyMyDzr3
s7fiy+0tXnrNX9vQ9ZCMhuZ1XT0dcsWYvGR6SkgXDPRL336rmixEEvtBp/lfQ7JpjdIzxNnlDzlz
GioIKcEbMj51DvinVUd5QbD8mntWthG+rq4IvRHkqkgIrubNh9k1U1PRxqe61/c1z19Ad7rDhMdL
hoHS25u3dJO/a8JHAxGfnBdYlu9BLw8SIWMenxr+AwJRrHm1py1U8ZaN5b7hBcpnTBo9kUyEDXgs
XGsI5rSIbi9FnqTzt/zvUpCH4qHDebviL+RzRlnJYcazIS5XpOMQClqIQO8pYqbCOVWZznf/YlNC
AoEUxU25iFWaspr0XrTjk1ao+yGrH0nGnmxiHYZJ+TS21YZjrO4k0gvQrENrC3nipQfWmIMAbR3M
Fc3wDdfXNyubOkB/+w8WsuVWwsdRgMXgDTpli6CBc2Po9b4cn0w3fxh4e6cx4vf9Fl/S2hcDKx/A
tIDuoFZiXC4nb/M0TUd7AIC5AsnJk5nmwSReir4LM8I3Tu8y9Pq7JhQscEfh36uKSKo6s5grb4AX
Jr7CHyf1521fWPs4LuY4JOUFNCiW14Pe5cRRWgerMd2nnLw6nfpoK/rGMrasLN4Tc8xQkBPW8MTK
B2CmQTpRBL26Ve9cu4HQKMUIG3i9QNywOLJgNFX6hOTjk1pkIKSm7JcxFXvwuz9/dMxGfhbZFMVE
lI3xlyW3hpfxtIcAw/iUW8oT9KYw2ZUCNjwb3z/8dWSJCtThYCWSw7CXvjZjpqlT9Gp8SrLOCAhH
5p1NfRbqqblVAFx+IklriRaXA5gYkLvAW1+aygpWlrrOiphiHBfc2pXrfK1mNRl8ZWzt3x9b118O
TbizJELCtP6yTNXUOYq14BqNRWokwndEwZ1Ar+rxDWo3vNnftiZD6fM7FtbQbEUSiLsOODh1sYuV
Ow0a1aGDlwtrNgKm9Vl2UOpSLX44c1Nn33t38to7Y646HDLwJrvig0Vc+QtQA0RXCs6CsZ/FFdiU
FINOJM9jpdFGEjpjq5vhlLoDAK82vvLGcZNx/XLBco4UdVw5t728Cb3cTCzDHFncsTrzswx0vy5V
ARHtS5dnAQFH/HFuwN8PJgvJD6nPG+tdnkS5XjgumBjgs3jVFusVZm9bZNZZXNWtqWPCKCFpkPHC
U6J8qAtnx1NuWxvB49pnRo8e+QzmBXA1Lz6zPYC5pUahOhZa1ZqhlVPe+XPWZdkXmnoN4ICEpO8I
UxztwZrVYYu5YW3XEWKB1cfG/M4VkaKutSp2t5mgkJQRjJx4r5Mwn02PBxUwE5lTzb6VtkeUZ8vd
bQdf227MfoKLBE0J9EAWK0cxQNOrYhjjHDnzMde8HNW8vrG9A3ioTH6fOzNEjG7bXL5M8hOf21xc
6bRJE6/L+zEWVeU7oOZW9I/mO9IEsOFgU8WckmxKXF5Jdm1kXjmaQzzZJlqONEzFELZucnd7JWu7
B8I3GYTJ3sMyYcToWmXXyBnjwsQuUeDr/EGpXmxLuIHhbsJAVjYOLQEojyK/kcDfxccS46ylQ6YO
sTaJH2wuZr/KDCu6vaYtI4uvA/XgJMfjNcQQenqtuaGFBlKq8LaRlY27WMmihIGEglFSa0M81sdG
mD7g2n8GYb6mTXW4bemqjgBXkJkSgki0hSQ96qUr5OBxwpPRDkBeCVBk4iD5iRqwiO5StFSAOtbG
sNh1G2ZX3kQXkh0YZIHSE16qxQIx4Vph21weV7mXRZ2lVXd09oqXQa/sDVMrewnpZ1hBUIEm6bKd
n08MWiedxWOeV7u+T3YqHY7wIV+jbOPkyl+9eB1wrmTKiyvahOzp5V4iDFNwXYw8ViZ2NGr7S9nM
z42nPmUV++wZArroW2KuGyb/1hvOktABkhp11U081sV0EF77ReUksCtv1yXts5M+ZeL1tsOsfbmz
Nf6tTZ8Z7KiOpGOAQRAa7Yxh8isKYtlpa11rX+3czOKdA99W6TQmzNCO7gq1CxLQXRkjf0OKvOEg
KycajWDMWqB7CU9Z0sn0GKTVshamNNy3zUy/p3ze2LR1E3ivASjREacsDplWJU5CHY7VgMFjmt6b
zanu6/3ywK0JCkN4HcLM5YESzFFo6w1trKdj+thVRAk7DnpjzPjRHnJ7yrhFN7xyc2B0BIcYcTry
wqtHZBajyCHwAK3unXvfP80P9snE6BZw2RINRD5hktDZ2McrABJKSRc25UafeR+SfRXEmLDZRe1d
uSN34iF5Gu9VmJwOoG267evXhwuBJarUGFtBIxZFyEtrjl6TrgKgPgYQ/a3W1SeP1D+BwP2qQKwR
1O5BP27OXF+7yqXNheMXjW0oIH1r4hYTy76KkL2YMm9jYfKRuryopBGw7aMrqqOau3jEeAU227Jm
TUzooNwZHXVDiopGEjqJ+Yhqk/oOZRB9i/PKXHFSzIxDp0WiECSVwuV+gsMdAoKY+Yu1dvztmHMA
hPs+06wwn5KDMBNfq9NDPUzhnDaQjP6Oe3sH8NJzR/Jnd4KgHOqmLE1DOwFTn8E+tTYDk7Xjz/bP
sU3veGOEkzm+6sAg4Bj+yYW5J50eKW6+F67pZ0MeFhDjGUl1GspJfKo6Qfw8F78g3XFUO7ZPqzn0
QJB5D74nETdWOu/ciQNyBsEnx+o+3Xav1U+NxBB4eJSokD9dbgdmBvNSr+06btKCB22RIdQj3Axv
W7m+sGV29J+VxaY7fEqzilt1XMxGVE2ouprqfdu2u9tm1hYDF4EhaG4CabZoDhDR8tFt+zpWqPoJ
bMkY1XbcX7dtrC1FopxUDfRNmNNeLGXUQNto2HmNxy6bfCWHAGbe0CbENMpH6xC4aECYh+sNuCBk
78s5hWoWOUuTqo7Ro8t8xo0nyNl/YSX5fHtJa9sG4IMDDgdgc/Aflz5A1CQbLE7rWDXLH+pUUr9M
tS0XWDUiawISGw1vW9xjAi0H4VluFbdKr4eG1nRR1ivGRg987XTjskSFGo8oAOcLd3b0qYfitQkr
xXxnFzxsCDmklhK45OvtTVv1gzNLCz9Qih6VOwpL0Jd3d4JSErmQD9kZOkSGbptaW5SspIDRCFmM
vkS8uk7XuKCbq2I7Ad0lpibBKu/uCos89LX4+Q+2bGhLocqPFGaJh9bnaWB2M1YxYaDsjOisjW3g
lXn90okRg/NawxV746NdbSXIbHAXQ1QW2bWcTrv0v5KbBrHMisVqZ++7YX5va6Ale/CUb2zk1Vsq
DUHSAhVXUBw4S25AA6i03kkLFhe2lxmBbgwpMFQpAnKfojgk1CZiKG7oYYW1brUcrgsIeOSwozJ4
AKrpyjXbQgBl5JUxirIe2ok0e6vG1v2dVVAyp/n0SWlM5hNrcFOftYn68vEPC/gdxrkAbAR3wCIv
MFIlsSQxYkxN9a2d1DRQk/S+JnpsVWYffNiY1CaUHiTBhst8Z+RKY0P7rYwtYqU7q22r+yTlxmdC
LD3U+eZNefVh8Zyf21scxpF6RFSgCoi7gn6DgOlzM+AlN9n45qrlnUFBx5vqxZYOwMqVBqsm/sEX
Ba5pYZXUAuFKN5ZxmgGGFWiF0yPd50laR7e3cy3MvbAkT9BZyNlqFkGu3pex+gw14sfsZB2UqAnH
1s++T2EeJTsr3DC5RDTh8UHbG2UM6S8o8i38JSdNw9OsKFHEZVWU9hWmDKtOvc/MaTw4IOO6R8pS
+gQFeARAcy7uc2GzD0K40NJEvxKFaxAQyqdw8aALVjQNHuMyRjRn/Mo7HEq1T35MQFsf1HxUXm8v
+uqDygwC0Er8NcSkAANebjNqcIy3Dcnj1rGngE/sFfpWX27bWLnsQFwjgS8O+DmgE3JpQ8sSS209
2EA9/jczhVP+IDMYKD7NSEW//4MtEE2gGICiJYAFl7bATO2K0hzzmM1AAM6l9mJw51GAQ2fjvF/d
bRKWigOIkQzwvAE4fWmoy/Sxbt0sj1F8B3VGMehW7nPdoukO7E2GCCsTXId+SzU2+kqd2XrQMME+
XCm9/BnGwl0aTAZWxC2wt4U1h7VQHYTzzCOmnzR9+W1OzGbceFKu3maAQpDvIulDZwUTNovYSbPT
EsillsWTon3SQKHKImYNfNoJtwFXD1ilvNPtj3qdf0qTmLBG0x91+Kv6P7CxgrJJyVDhMSBjT+qe
vgC22X0tmkRPA3ecaAYSbub2gc293NiR1qveWTeTd2Enmh0YTlp+VOweJ1UqCAAPrcEFQJx96QFK
LdDmsdws5pyGOGafiadstZpXvAx5CuYMgGWHXPmSmrtMwYSTU6WI29FWlUDRwJAUjBwC3OjNKkUR
9faoUSRKZvuLO7VI/AKv7MaZWvvgYIjGVJWcdbriCUuGdKqroi3iFJRaLCpUZep3XdfaUJoB4wly
uSRX543beOViwtMNQnbMjIEvaRm4ONDAm+2SZ7GuZ8z2hxY5bFACabtV8lrdYqTFaDWgpYYb9/Iz
aryiBPzeRVw0XusbgAcfhroBDSCd/4e0L+uNHFea/UUCtC+vUu22S7a73cu8CNObJIpaqY389V/Q
B/ecKpZQgvvODDAPPZgsUmQyl8iI5jj0U7IPzBSUYpXtFuD2KrUVh28ubS+Otyxdot4BWfrrH1Dk
xWhVmlOCStyvv+Ia5FHrTumbXupmSFk7bTnkaJibQV+gT09dVdRRboJDlcz6uavcPx4wzZHjpq8Y
jpk3hcgQ13WFnAGqTjTwUJGCWneCxRmZVR59mdIzMvdRZmtrNb2Fr4acCg1QlHwBxdaVO1GhYFXT
1ijPLWU8nF0g9AydfIZUAAud2ugAJoO6zgB89snt/DYCl2qz6bX0lAjtMLXiOJjeJuisn51wsxDs
FF+1pAJlPz3NJmTXZoftABWNCmzQpud6DHT1m2lgyrQo/x1N44Sq+153mmxjOskRPurUBxkAycF5
zPKnSZt2wJjtKKuPJhmPNdOOaWWcaKufg2LAxFQ5H+97roX9kAhwIC7f31eVh8ivk8n20pScp8p5
nktyaGa68rouzWWg64zH1XYlI72aS9gcwntF4WTP4y7Zk59tVNYR9KvtKipqUGt0oNboftvJgytW
HgL1XYc7uDIsF38Roo2O3VMOIt/z3CbPYizjxkr38zCsYGcXcdfIlADEB+IGWDrlTQ9EoZlNzvm5
3zTHEvILMTj3dt5p+mUenJWnZnFNF7aUAwxR2QCT1ECU09qPUs43TprGo8PePnYusHV4x/BqgN8f
ZBMqXqADg02WjNA0t0CiOzi/bfHjvoGFdSC1013IsiAdMdWDp2kBehSMZ88Zm8NMN0RkN/VuRIC7
uW9I9V5yJZ6MBbAUDI/58odcHII6mWc+jdyMUfqrHjMyZg/tkNAt7ap8y9B92d+3d7MwCFEirHMw
mCrzdXVhxKMmyUfKoQ8k8V2YXWm07USq7X0zMoi5LNUCpIK4GBO3OOLASqtnrpoLLR0aAVXt5N++
wICTa2w97kVoA2zT6dd9Y4trujCmHLopKbuxb0foJNr9T1b6ZugZcx6WwFSvRK03X0suC3gC9IbR
d8GU0/XXMs2eoVtPaDyzF7fPiqgYHwaneSinYMUtLa0J41Mo3yBIMjDhfm3JLuFZQdY5xsD4PJsj
exTdtKPp+On+1t0ie7EiwPAwSiiJe28aqRnJ7Zx1UAVq/PSBePqDlrT1kWd2OM1Vs8nr8aUW7s5L
55h4yeuK9dtVQjcX+CwcSPR/0P++XuVo+fkwT5Uf92Z1rBzofQ2QQM9q8ciM74Lau4yDH4R8BZRB
a/1zzaBMrJdZ1FbTsCnsFXy8GsogY8SvQTkYGHQHwbn884u7SJoWette4cfF7G4Kyp74+NAk+75C
ecWBkoLhb0FKvXKkbrfAR3gkvwIoPQDjVl4B3dQ0HKvSiAv3YaDnpn/Ni5V13RQDgLyBNg2iI9AS
oT6v4kHahhW15VDjnbLAhd7TfCj26VO/9TF72D0537Xd/Q+7sCjwTQNzh5QDE77vgwgXO4lQpUn9
BKNbJPnRD8/AAAzB5/sm1AIO1oSDA8pR+DHsvJpGuUyUfgeFhtgdkTLm/haSV09iRoxpzaGj0bhf
ZZW5DRUUm/I3XSwrCyZzbEomYs0Ikxdjlx8KUDGa371o2vE6hGLxU3ZaG7dZ2EuMhyGMR78SB1Tt
kTZBkic1ArSYWuCyYRZwL4GdIzC0pnLlMVo0hSFKycuLTVUBk3M5WqZWFiL2ebq1qZQXnXcNijn3
P937I3P9OuAoYsgQ6CQEJaCnut7Hwh19TctoCaXV/lif8pO3S0/+Zz22jxA3jbpD54XWP/02wfEs
Nv5rgRt/0B9awCrXCgC3SwbMGlkoQFKAEmJ49PqnUF0nEKioRZzaGsq5PDRRMEcZ5/6Kbz0LrOCQ
4rFHmgSh12srtpYF1NBaEaPYHKWSU5NWx6aqN1XxLeiRb6f9DsW6b/etLq7twqriXUsfAGu3IyJu
618OWLd0/dke14rUty/99dKUx7ebqtGBPJiAC9c2VVc+ScZon4nD5MwgW17jLl9cEx4+vBj4G2MM
1zspLLDJQhpMxLT57PSf+vGtWFNluX3ksSLcNqmWiQhJ7TtNDaaJmoKK2GEvVaqfKgt0CHm1Sd01
WOTyYv5nSdk7nXWjnaS4b4n4x2GfUvfV9VZAkAs+C6tBCItqMFzIDboHAFRozwFVBmovb1OlIIWC
j4Rc926w7FBD2ghpw9AD73Y2DLuiqJ7LsTygNMRKC5MH+vH+kVx4ivBzkK3j5oPIE1nX9fezhiZr
dG3AcWn1AyYXYzxcRxtxqG61D05fbst5eGipF2oYkxf6EEH5bVdW2ZvH9ZVs+6YsBsdz9VsUd67P
OZ80CBLGWue/thpU8wawaZER99+LmOttAA7cFlTf9ww1ugSq5oW1th+Lh+1iPxRXWKMb0gDxyGMv
3ZqRhibWHEFND7Le558o2+Rhc07G0Cq2NAJj5/2PsXj8oOIlg0y4J7UGC2U+rdEofJ85ogvBy8jT
2jDJ0pUI51Z5EpzTgOvJV0VWaNRY1mzboHCSsopR5bW2oBeCKCoEaSHJlgevld85RyMh1gayYibY
F1BJP3pi/jyDGwW6itOpbbXvbS++pKDK3ldQIgf5a2buyiELThbNQE4BCrYjimtBaLjdmsORD8D1
WxWAQg7dTcyh40lUK/w0c/p5dCyQOlfzA+C8bw1j3+9/hxsTaApLAgokTCATQGvo+k4IL5kSkyOs
qOoxHECqwatgc9/EzaeWJnDbMJEIXkq8CdcmeMI6zbUrEXM+hPrsRJZVQx7MXvnUN4+BNONJ2XBU
UsCpo3hnfEuotRGHxwFIQkwP4YpnhAg1NnpPNp1prrSB5QW9+jYwA9wHsmcJYLz5NiPBLLcvcICp
9cvPv3V1EdXpa2M8EZKH4B1fuS83dxVpAUpz0iQ4lhB3Xm9i7jnjZAyMx05f7Mfqm2N9d523bFib
x7pdFuygVCy5Cz1UVZXzYPksM4BVREHI7P9J/Mbd1ll3mtp6x8sWpTByGCxEKvdPyC2roFzdhVXl
29HBn2iQZiLuNgmPhi/JKYvql/oteEUj6GR+IyzsX+2HfFP/WLF8ezivLcv7cRFWU09OYPBUxOwP
WHTRkLCgt4LSAcrJf+w8BL/gHi3h72uMIbdPo7Ji5VKMOoXmlI7QRTIHbwAg8CB1P0JtyjqV36vT
YZ2PZXmlYCIDnAwp7zvU7GKlVTn6BBidMjY4uCn9ADnD5L5BZXyl5nfLLvG+tP8ZUp5ZeySUls6E
TdxUR3ae0oi6e1EfrDL0Ijs0d/XOJ5H23MblT5AxpBl4DkN7pTR/69fkd/3fj1DuSzlBfK6uTYyW
18++BrpZvuI417ZTeTzx3nScFVkZQxaOhIGw99ncfO1G4CH+6oj+dykqTkx+tkDMHY+zx/wM7YTz
8Cb5OiLz6Ibevn+VMrj/kP19q8vLQxsA9RkUaVQi4W5q6WB2CY090R8zSM1xZziAl/9w38zSZ5IA
Kym6BvIeNaQmANN3RqfxeNAyrwtrj/EA0zJWmn20KoBDCVgqFoOQA60/JR8Rhs8pWKVo7OgE8k1d
FeagBsdYzq+/WZDsXoPdCF0wxX/mVMyZDXaxmBbQo+rd5gtmH7TtXxiBBYx8yt7qDf46cyHd7eHR
RkEwHD3zlLXJX9wf5DhSLRSDIShIXfvFqXGs1OoM5Kb8rejBDDOuQYWXXjQMkr43CJEiqMWnqnIE
KSxY4AFYxRFtjv0PLTvOo75ygdYMyaN+4fiSaajHEnq1qJwU+350vgy5+FYD0jmz8W92DRkiCoqu
nJJUvv5Qu5nRlgkqmolJQOaVHCuvX4Mv3AY6OMrguJIle3CAqlEhEFdVWgaob5OOvA6D9qX3xzYM
2E8Xr5YjkpX5uSVPAOwH9APRCgO2U3HntNWSnKBRFdtWmz620wwF99Tv9lWODOX+uV58FS9tKV4b
9J+TK6TXtve6HxnsIJwtihbb7qC9zMMrWFydaNxrm49iV8HwBrbR/61Rceaz1nXDjPc4NvOvLM+h
+fdzECsB423Kd21Ene1yhNEkhOrw40f35B3mQx+yjbnTIb6Xb9ZUVBYPPdpIssKO4NtVvpqbpOAz
alweu01/KLLs4GT2ky20iDPQ2Nz/bItO/MKW8tXmVs9cP0WaD4qVz33fv/GgOd43cdtIlJt3YUP5
Qm0LdZ0WFfB4AKVDNNaaGbrDd6920VmuD474dxA/isrPQoHI36Lu2337i5cAWEzAWtEMAzzp2ocE
vWOKBmKasReAUV5jYT4Hj31b//4LM/DpIF2ToAa1CyAsI2fCm/F66M9NP4PyB6RYJtnct7L4vUD1
geWg3XBbEQzylkypOccimeRINflVtdXKw750/lBdlcB28DrcMBNonOl56WtjrOmgaUm+iSaLqP7P
lDcrh2/ZEGqogKn5GM1THnama5owSmeMg/K7lgBK5CWbrv3TYHLh/q4tHQEghSxg/Dxks65iCJml
n4NaeowN+5eRgqC0a3Z23a5ksbfEezjomLlD7Ar1aolPuz5pbl87RRPQGQy+9l7q0ObbbOM+1kd/
J9WI1vzE0lmQBRgoF0iaSxWzONV2XZGp5vGUODEHZ0TQ8JWEYGnj5El714PA0uQXvHh/cz/XEn9q
0PYFZHiv+YIcuOVCwL2ZPtz6xdZdmlK8Xo15lVmjyCMr64/Fp8gb3LBCC20yUJ8x9e3HT8SlNcUp
CHswfMznV/GM95ei6zumECv2PozVwKJQQUWPXpIt3QhMOG6TJtVEp3hGV/ngVYEf9qU9bluzcncf
XxGaI5DOATsuUGPK4StNRPs+TSeM0KbHpM/2XMve+sxYaQouHTrJboZ4/B2GorQk/CrtppJSFGCL
AXrLbvVbjNnaeM2SY0CLBysBj4R/UzER6LKOqZPCCC/DEfA+n3QALXUgcepXnN3CCcfrZGLfMEMt
1ZOuTzhGw+YWiXQR59T/zuvhlWWo2WtatxKKLUR+sINSOrhrPCn+cG0nTZ1hMDMsKQeszobAuA3s
ZNb8nLrvoFdbWdTCR4Inwn0FKAwIKDXMNCeR4MH1xpiN4jeoi/PQBRpq5QotfKQrI8qBM2u/QCm8
ASk5+deGXPQYuN80m/3SiLn58NGWNUhg39G6vW0LE1Sb9RKUnnEO+j4xYXLbAp+n262YWdy1CzPK
J5rLFGTvgzHGeQByycLZtI29ckmX9gysQg4asvjXTeLUd8wogYMnSM3yKJ++FvapH/PI9dbmIqT/
ui5xItABBRrqgC5ecPVtGLUEVdu61UFJmu8Knm8SKzlNfbYt6iRqawNHcG3McnFtUr5LwhEk/+r1
Cc8x3leaaSOe6yk/0AxTL/k/lrB2zbDGS3J7Z4ESkBgh6ezwqCs+yJiYDbYhv44ZgbimFexHTFGm
89otWihtAvaGfBCQMYztgwHlekXC762ACLcG76GzM+tIPFj5rh7iZAolAzN6CTuN7Ivy6VOTHdZE
3RZyDnSWQb9iAX2NaMxWnijAjwWjmgN5TZAt2hGLWBvax27bHulp0MO1aOKW5RHPL9iOJA8ySA9v
PJTXW01aeA1/bssSzD3M7d1NbVjtq6czil5fA7Rj5AekaUKOS1hunKDk3V6UNrgtnCrhCQL4Snwr
mV77G2YRNAgHN0ieylFz6baeoM6+c2lXlJHPKHOioWiKKmJz1nf7jzoMtBMwBiqdLbCLqv9Lu96Y
014XsdCKONFROUrmo2YP3z5sBlgVTNFjbBromPdq6kV0BCGNajJbVPcK0Y+R7vMmrCejCIs6XYnD
bu8WylKSPgIRLBjcVWAMMo5cKzqfx7z5k9EaycUJg5TbgXy/v6KFQwckK2b2gTBFFwGw/+sjD/G9
BHNzFXoVIMgg3yEp+zp980MTaNbmzX69b+32HktjwKigQYZeovqZkFW3OelKZNWj8z01sp+Qtnwp
2bzi15c2D6EEAmRkf5hsVxyT3RVWLnRLxEUjnvR6OiUFf3JcfjAzY6VQsGhKisGj+IqeuZpo1GzC
jGY+8nicnM3kjBEFLs3Iu7Ats5VV3b5W2DxA9cEBAz4TzL5df6letHXFJ6+IRUb6Tc9KLyR21vzF
wUMKCCcKKiSkNcre1UXruaVjoGDVvgi3fegmfqigLO9Nn++fheWThzMgxwEk7FhZz9xMMyt8wmO/
Q3kUI5PQdQlJmzMv6iBS0v8pgrRophAK9FlAwqkunXLL4KPFDlLt9bSdQZOUvtJq9tdG1Ja2Ggkd
RtOQaFg3AoADT2Ybc0ZzHFCHRR24qH40VLfWFM6XroO83gZQTgD8qKFoRTCnrvnAbrq1fwq42Bmu
9kDYGqfPmhklzPFFOWk+d6e4CWov9EtnPmaDV0djZvIVP7x0HYDOROKD+j2KCeoDqjMQXGUeiQfz
Je0O7VQ8deVPkQcr8a4p/0fX4Q5c/YUh5a1skoYjIHAJlCBBCOPYD0WT1btE9MbRtQd3b+oN9FK8
9kvJ2Kbg0DEYA8zsl+2PqQuGMA3EF5M1P3Ut+Nzp6Gr1GTvULKd7novnXu/Olg9uoKradbq9M0cw
OiXQFNi61po23MLHAawWBwDzu2j1qVUkZ560qhecxCVFetX7VRvl3OIbrc5/379wC4carRuQyTug
MEB5TH67i8cLxJ18JqwSz4H+aZz+FWSlnr5QEEYSiqKbrLmAtk5F6zHRTwMfLf5s7vtH/V+G8Gk8
oAr84p30DT3lMd2vxTALFRjZ8ICShIXgWk5JXC+qaHKQ9BIhbWpxsm92sgLTbLWnedu/rFdgbqh/
dZTxMY4LXBkQ/1LK/tqe32cjD9BZf/bJJwAf3wY0Sp2q7yJqZ1uR9cfGzp9K81fZ+09ZN//T+8Zv
m4wNqHptPRQ226Nbt++NIWLi5/3v+w7wVO7EO0ga+SZwOqBlvP5twrQy5tbj9ByUuQbRMQtEZPsR
40OnSSv0aleVjfaNFllvvJBkYp62KbuCOL98CgKfaEZ+3m9Yl7RDCDVX+q23hsHfVWDjY5HGJz3Y
DRXF9E6p5ybbAGOTfmnNWgwhiBeLT7SpSBMWuU8/ayCfKDdknFo9RHW5jztghb5kDiNdeH/Jtyoi
IM9GmI70A+MDYCOVt+viTPMWXAJzoDPIYI6PKFpu0mJDWDTsRiie86P9lTz5Iqz2H53PlpwCASTP
MGdlQnJClSVywdOddrlRPgc445MIewCyVpYmvfL114QJlGMBLUTyiHHe66VlPYLK3gPT1rizdq23
Y/tiPwNxAPU4d9O8rfWQF55j2JObiGQOf6n0ciD8S3niQ43M3rf/BsDZ9iENOejSgKxdv0jSP9+s
7sKa8lB005TmtGNJXCTBjxpDdKODiUeS/zGtH12C2TSLrTxNt+4P6wO+DL4Jr9ONo00Gpw/Q82ie
R270j9CrB2s9M43j/c8mgxZlXSiiy5kZ+AbJ53j91YwKB5akVREz34kcMrx0IEI1Kiv0IeJeJYgL
3V8IWFbW9j6fes+sEkvZbV2zYQ6CGGJ/uvtQkJ7MEaurKdv6WQLsJiY8UV3NkkwLG8cRQL873Pzq
dgHpD5Y5tgTELAEUo91psvttVpBOB8LS6dptylBN2+LmD9mrVoH9YZNOXWtFWqI53ffRqIxxg1yG
tNuSaW26LTMQbEdtnkOPBOwI1o+pHhv7ifbM5lGuc+NlsvHxwwy4gfLp/u7fPqZSV0uSCkCUUM7B
X+/+UAwoxVmExCMQnTtMOXS7GpMhm8Ab65Xy3m2kI00haJPjpJJe5NqUjcUbTmPUz14374fsRZTN
Tks+1ezr/SXdDt5I3LuF4WcwYEtye+XTtkwLHPjW6pkxuFbg7Ntae6vT/EFLp1NVG9taZ/86qbEt
xIcx79emVfa9zsmNvkqLNHb7x3k46/MD4pT7y7u5L4oJJd2wRQEd45FWzy7n+66ipzZhJ9dLNzTv
N4OpDRixJeDsMlZuzC2+GBxdqGgjaMPeon+jPOQjmy2GmWrnvdgyg2yNQHfRi9yQb8Dv9hR8vHmj
GFRXCtChcNOmfKZzBcpEUrSfKSoUh/v7eePlpBWkocirZDYaKKcFR6grZgrxMKA8D4FoHlIQ2648
TfdtAPJ6ffS72bHBJ4itKwVoZeBNzkPqaytGbq4yFoJ3HeGk5Iu9IeXV7DGdNBP6O7qWG8ZmCtLu
n0SIzg1nijnu7f1tu339QGSBOqyk3wVYA0CX6zW5RVJkfMK+SS32/ME65Ptpp+0JyiB4/FYO383j
pxhTgtYE8kbJQIfkTEFtjKjqUzbqw9uIZ2Wni7zaal4zPA51N6/k9uqHw/hcAAgSBnwx1wmsmILc
HKyGUCdLyLkE18F2ZhiAspNiTW1XOtnLt+jdihSnAIUZJmLVvlQ2loFeEZBIkNwHN7e+GXn54No/
qoo9C7Kmn7S4pgtryofz5gJDDTbWlLklSNMGEncDNzb3j4fqpeSSgKkBIlpKN96goqea8KwzaXEe
aGJBMRXVme+e1zbg5BvgoVInizWhi09dpWdbzyvtl/v21cvwbh+NkHeKJZA1qIssS81GxFScW04T
EQq/MLqNz/3i1yBys11Z7U1S9W4O8HvJDocLoT45Ost0biUuOfNKt/9tp4464dCn+kNSUTGF45h5
XqgLVxSRphO7RTuDTyzMDKM8WBq0Qg1ucgrkkWeuuQX16sifBqFKqKEhBJcEUNf3FLSIHUAynJxp
ao5nYFnYpwJ5zaPLvfwVlJLk0ZmS/IgKlruS3i4dNEDfZOES9VjAdK4tD6wprNG3yNnoLW07iu6T
sFZVPdaMKJ6h49RkDtHJ2QNfYrZlRgEPO1REXyOWX9pH0Km4GCR4F9hQVqOBPcLOgVY5A9NJhm2d
gEg4crqR/aw7Yf4cE+o+I+qYPs9ViQL3x48zyrMGhrMC8BWpU/nM9WejpfAQoDsBlnAO2rQ+EqD8
3nhVlMNKpLZ0edBXBrU7Jktwd+VWXOSIQACaHbqM5OyLGaB0C1zdzEimCGn8GmXP2ueTrvHClN7z
kjUOdpVK/SOL9c9EWL/ub96Se5V1ehRMwU57M3zcwuUAFmuQc8L7L72Y67AICowkUdMLHVvU27ks
5u19m4vrkjV7iCybAN8psQuveTsiO8CxHE3yhySOth1ya035VA2p3+/2u1yJnJy4KT3TRmvM3IUV
QxvaXU2aaYMEPHnM7VL/4hfW2kT1TWj9bhBNc6hvIwS80SBlZu7pdGjJ2R3aGjQtegY4s2tsDKtP
N1bb9NDtMfUw8eYUsWjrx7x2jL85nWDgtCSVFvoIykXEoFDXcb8mZ2EDJVd4j3Nj7Kd+Df6y+AUv
zCiOhRM58T01IEhpUBnD5GVZaJv7h2R5OzHNg3oFpl7goq9Pv11nNeoYJTkzPe2B5EitSOeOhghx
CHDvAgT2DRQqda/toLJisjFC89H/cf9XLF6Pix9hXv8IRNStjslScg4CPoFE2ZjEuUWQaYRmNs7B
Bj7RKMMsdcEbfd/yTTFKHidwIMpuEKQH8T2vTaft2Lu5Befdgm450usOcodV420LKMttxtLgoY0h
23AuB++sTaBzDnJff6SN1W1MhGEb2s/pmWkik+Akxwxr1/t9/ycuusKLzVECwEDr4P1yHLZa++r1
L3MybDT0Ze8bWTxqIPwFHY+U0VO9e96idjo0Wn7msxF86jEmejL7uXu9b+VmcuX98iLLB74P8SyS
hevdbhqXDm5PEPh1U3OUQyzPnTFOZ7BDBMfK7ezQG6AtkBQ9G0NAzQSmV7wcGOXa5qkTAj2lPdSu
kUJfBBVfGoIeoDzrROg/MNk9FFHnmukZXk4HnR6t1p7ApU26PCvKMa0tlqSAkOGYesMU9tX0qcvK
T/e3aOlrAw0E0AR6C9DRkr/h4jVKeTYXU4E6v2DBFIRW7pb+noCpE802u6qr/X1zi1/Ekri3AEBV
sCgoeWGgNzXeYERIkKbfWI9Z+TnnL6Q9OckmTyOMCnivIJbcphHJT0HxTBwMMu/pdMw+WAV6v4cX
v0O5h1yfUM/y8AprTn/qeBIT3T5l6ObdX+/S9gIJ8N8DqMQVtMorsw9ymMnpJ8SNr5gEjutyDWe/
5NAQciJMQkfSg3u5/opgm7Nmg4LaSq9aemigzBkF7QhGAFrPceWbGJ53cv9vjg5wNkAEgAXIdJXn
QvMNAc7THtyDLq1/IRN3nK3VJ+1vm3WZu/JwLG0kUH/Az2J0Fn5DiekJr/LcqG1ydgTnVQidNNBr
z4PePhVFztbS06VcTsYxGK2D/DfQItf7ycvG1iCDjsi3B3lFhoLnqWtad0f6pN/jv+cvVZnbW6/r
oXTY92T45+PHRnaPACEB1Af/XNuvJ6dBmI2go+jEj6ETIZ/n3cT4SrqytKmXZpRljpCmFdyDGShV
n3WHHv2C/c60VQj0mh355xdOBr2gtOYz7Az5ceBRdTS3dOd+D0RofiI0hPCYEdFtviogv2jXAk5Z
iscjNVa3sSmG/zy2UzfqWQSekIZu2OTD11iV/VGJcelSICcApljQLAGjpdz12ih4VZoIn5oeF9wv
hvyTZ+HsQO2i9180Y7KeUB8wVyKKpYBYMqyg9gAKfUBZrve20o0CxfMOF6Pu+eeemZgixMTyiVJR
bfwR8NK/uImyKGqiRiQb0srH9AHvKgoPwVMOcLTwqzCVtLjaWhK/+O0uzCjepet8v2wqBIo5xiE1
nQLiCdRvkK5s35oZJUIYSrcBfQCinUJD3Deingz2isoLdn9xoZFEQ4gTzJ242ddfCWDbsStdBgbN
OrXqyMA0z2POqHl2x9SYo/vGlvJ2lHZBUSkB2TgV18bSrCnNkiJH8kkA5RiaQQ7O1rSoHEYa62Vq
vIAMnEWZZq6NAC7tJsA67xNKuG++skyLkRaREy56M9gFDbPEL3jEGkG/ihQ/9S9OIsjTpBoz6ojG
O1XEhVuZEua4uNn5uTTbQ9uB70vPdqReQ80ulrqgSwDEJ9gbcMWV/ZwJmIv8rsvPzbd+Y+2GPSgt
v48RkHaP9YYfPsp3Jf3IhblACZGYlfQDZGxgrk6jiZsRIJaPqfdy/5AsfapLK0oAZEOzcIKUHQaQ
LfPN7MAT4ZYbvU5XnpjFhAc7B+QlLjP0e5UjUVYIDAyvQMA379y9t8tPpXao651xFidtz+I6rp5M
TI8/sr9Imi8NK+5YDBX3fJoh9tdHurEhVrNtK4kbQ+Ny5cLJd1KtZgNRiiWiCyGp/K4vXNnWM4pF
8FUzL6dXz21J1DbWWttm6Yv9Z6gRE2sQEVA84mxDKBgyZeTc1daGDMXJNauYj2vDfzcQHXn+Lu0o
X2yqJZs2xSW29+nBCEswC38qn4JtB4a3LrQfSj9MylWk8eIeQigPc0vYxhuSxzn3O11UTn4uPMFD
0bKHvDF/f/zMo2H0XxtKQsV4jRzR9/JzzY2HWQdFEeFginH/4mpdmlHCjkaQJpsJzMDx7cYSNDhj
GgXOWrlm8TxgQg6AZlA7Yvjm+tQhZS2QrSG5NbmLpaClcAqG0QEjt1Mc/2Lj3gd8gFhAEUj+lAtP
S6hduVqR5Gdm8p+FZvyR46GhiQrBfTuLh+DCjnLEpzbR9L4KYCeYX72h+yVmsgbLWXodUXkBlbch
q5TqrL1f0LntqY2DxvlDYlldyMbgC7WHL5pbYXip7R/q3qpW4oyllQHsAZAOJpgwPqCcCZY77Vim
bn42mto/sDL5anmZt/n49l0akT/i4jMZWlmBQA13yLKLIAQ99wMyjLf/PxvKUWi9jI+68PNzJ5w2
LJOZhK3+N7Xky4Uo5wDlVormDr4RghwS9azdUh3TB/dXsnR/JJEUcNmI2AFGvd4tnbZDl5lWfp7n
ZF+DGMumJKKmtRL6Lb+AF3aU18HTc1YbvpnDn2pBSMsIvDRZExoh2WAiYsOzbVZt2TF5KHZrKcni
qbswrTg8YrNWayeYTjvzwfPgtiGjU/7F63e5j8rR1rhRgKkJRpBJRkb3s8rXaAGXlwFoFh5XoDDe
R3IuznXdCtAv6Hp+DgDP2rDA/Vqn3drc8ZoRJV6wmRfk5jTjcXBJ8ZUWNt/murOWcq9ZUWLJQZ8x
dsB5DiXsEl+lO9YF/yi11HsAiWcUHNBgYcFren2wNV0fRxbARpeiw4R2qOSi3FbQQwSR+/b+JVqM
FlDBxf2B6NWtaMkoso6AYB4L6jYajVAqnc3Q2BRbqRAzmiet24mtiUHnj1I8/GeV/zMsd/riULQM
nePEQQBrkOaQTyeRRXYyb+4vb/FzXaxO2cpRywbKBFIMEfR/NG5/yspyJU5dM6H4uhlwBKNusIHz
ZIQst0O2JnC76OguFqEEdHM7WG7nYBE2zQAcJ5GZ0ZDma62yWzMmCgIgMMFsqSvR6tcfpCBQAc8t
pNKDmSd/GJhQ/W86s8f8IbU7vTvc/zIL1tBpB/gVKE2gcVQa4h4zHnLIGtd1FGYXYSg9QZJZW698
1DyxvW9M7tB1gA/WdhMXChAPlFjUmMGokt6EuntxDlxQw5WBz56Ik9B9NhD7scTtepgoFMRWHijp
C1SrUrdXUtIBr60KnQNa7I6aPxTnSqA1NSViMtG9hTRrZE6ODQWKZGiDiCBF1PfBpM/jMalGQD/u
r12eP+VXoPOF1p8J8RNkporHqo0+9QASQz+ozl6DYIQU5ET/9WjaRQl4nu4bu70MoC0AWhvEhdhK
cNlfnyHSD342pcikkqxLfvV+6uhf6sJz6Nt9OwtYrmvomHInurIiRlez5AwhkebY7NItcfZBhGLk
0T1UwyqcSz2uoHzEKZWHR2JSbqaFgnKmHndZ8ewVPH2saYVKFh8TDnpbu29WwuhlYxi5NSQMBfHN
9S7WWZOiwFmnse1/K3P0UfOnxFrjslzeQkDh/p8VJa4p+WzWmaiqZ5krQqx9n/lPc4HqyKidBtt9
yAzyKR9s6JtoO0sLIpuv0QwurdNH3QdIXqTDujo+b3CHaGjw0efMZ2EJmh/q2OHsOCs3QD2U8tvB
sUnXJouetvwZFy8NwQB4z3udAl37GzWFLURcNx8/jkhIHIzGoC0GOgAlhmqByGNOmfgQEk4PLCpe
UKLe96dhkx2afW6sRGw3XXis6MqcXPHFity0wD0zYc7ez4/WYTzYoYimY7dfQzGqzkMaQrEC8AlU
6ZDWK2fEm4YuHYRBn3MQ4WxGUZwgN/Pc5P4Xq+Vrdc+F7wQOCozIgfzfRf1dOfYOazO3Q1BwBh3F
o0FrFM/GlQ+lJo9YDx42EA6AvQMdU3Uar00qqEP4GntuJ3IayWtTZMemFruGtFHC+sju7JXh0dtp
ImSMuMeYZDPB14Xa8fW36oq+gL+eKkjKkCQMEFyZkW89uPn/kfZlvXHrWrO/SAA1S6+SerKt7rYT
O8OLkJHUSGoefv0t+uDiuCWhhZxvI9gPCeBlUuTiGqpq+SqULV2/2tkPSvypbE7Vd+ADfG2jgrfc
1Vv7s7Mix1B1RjxFZ4yZ/WIXR30YX++f/lUL0G6XjxygoPPwvrPyUrXrrriacU+82hiOKm1//bsN
iMSjRgfMP07I7CB2RUNdkdv86lodnDApsweQtzYnJcof8/GxJLIODcVaiTtEU2aOGOfgTXXlWDbX
2pk+TUr7DCjNs1aR02C1nkGS7wQKrJ4uas8ord2gRIf7y1x6RCCUUIHEnA8MQ1+glVrTGbom7etr
bSHMy0kwdr1n5i/3rbxjuebLxEnU3pVHAeKZvZ50zDOQBydpxn4wi3EHreSj6eQ/QCO9KJG1j7t6
x6367A7N17ZOPIC4n6BwyL2+sHckMS2woYZnUNB2tJkeG5MclbH5PHDFc+36yRLTXzule5rQwIQM
Tx/n6CJ8Z7Xqq/1Tg0ZQm0ZvtANpo/tViNdeiX3Bxycon1whKrZzaf7E7S06wOreflj0PL5t1bZh
HPDvQm8qT4z9w5i750S3N17v991b7C5eGgkjxrzYeb8hZXXqFlVWXyNMKe93VamZu8qMnCQUbmqr
vpa69ecxHaNTbzEbAux0TD4BLhnVnhI3Xl9e2ZiVntJx1FHLUBfZTjRNWe7un4Klb8f5+u+vOe9T
VCCkDpHuROeqrN1jmRAeRAkVexCIJo8Bkb+BTF8UUuTlkroXaMHI0H5Op6F0IIxnnbhCRv8z/dE9
1eccalr5AZqCmQ/6Ll4wn/zcKqKo8zgcdnXUWKUaEEQ/3Ln0ngbBT4xVwruSnTS/9vRH92dTQKYO
pEYvSgLF73xo4AZaHorBS5mnfNt6RteWLhnAAP+ZYOcC43H7CCitoWDq4uSAAYzBll5xHc/FJX6G
/KU3+KZ6mHZDmOEkhFuiSyuHHtNMpTOBT5Ezbm8NO4QSe9R74zx0Xfra5SK+DrEV/9Sq2jrdP0/r
pqAtJ2V+pUjNralOANfpqpFxbu3xm8mguA0xqS8ZLbcKfyuRKyaSIqkC+Qs1YNT+bi1hPSVxo0E/
225a71CSQS3b7f7mfGB+jSHFHsKxYWelUHchqf1pyNTOb20SnSBXYm8El8uI4pZUMnteO/wr3gxi
XQpCXqjhfOGoMLSueCLQpPfKeBKeouvRxt2VezlzMTdUltleM3tiNql660KLydB3GENYJH5KVDbt
DdC/x6Oji7I7OpXDuo3PvPLaS+IdUnYgW0DcmZ2oVI1SkoNScrWAfWz66mAhlLl/kuSPmK/ug4m5
Z0qTOEp76HGfB5dBlqcjSA2SxIhcjzhRlu5RxxLxrsHQb9zmOsqvA4+2hlOs/A44xABGQfIDHKV5
Ez7RR7sXbYMEU+fC6zHuKknR5IzK53GMHupC+C6hlgewaxHcX/3KPQIjA0k0NhnDYV3t9nRbTgvA
YuZa0DWcAlr9ASTMR7F949yueH8UfaHiAOoH2MdzqgNv2zof8QyDRFYJv6bakdF6V8fFTy1qtqY+
rBkzUQlx/jPXbp6B2RF8RoMqwHXKE+r1LPMrNYO8kAXKyWa6t7J/SNMhVYVRPsDpktk732i93mZW
Yl1SB6JGHWiwaedl215IBu6zU4pOGi4CsEIAFM+lnADMqtzMGsbz9Auqp9oOQFuMDUp9FDJ1n38j
DigI/lb3a7k4FMpRODI19FglDvn2cKBNPXUg9RjnrjlN2qWKj02/UdBc4CWQfMGGDcY7Nk8yX29t
tNNYFpA4d86q6olfEu01HS3d47+Gv/UJj5dvbriUlecRVBFEnAgPoKK34G23woY0PC7EufrF3/gP
+gixPjAdzgiOOOYB+8kx38eB+a3NN27B0o/CsJQjNDUpJTpvjAoTF7lxCxXPo6thjoPpCvW720+t
5Q+OWyM7427sYrKflTf/fM0RfQM+DYqxhLc5s2MKhmitNJiAc2Xpq9r1PjGezFTfWN/y4skQH/5Q
lZgDOJXbT1mykQopHHhpSwzGtBRM/azNKuDKS6VBY+e+41puJoyhkW0iywU9e86LHwZEWtCQo1dF
mG+Ibx9aiIh4ncFtv9GYCKqKbqn7rVB8QdMC8QcJCFwZeAm3CzRayCizrjahoDBVgTH5BbTcgigw
PFDhEVUNQR7Q/earv1KBQTkVenWILeWkMFve0w8VGD0Fe85pp/Q6FXihiiQ/Rm16nBK6jzJUH5MG
YiDsaXDrHZAEGx91+QLDJFhO0LBDjRUiRbe2s8YdRwOtobOlPdvmhU0//vU7yp8PD6MhSEfVc3b/
kzihmdpX+qVRCnKaElfZF07a/CxT3XrsDcEeXGvSNoyufUkpbEk0ALXAbZ6z/vI6A126bewzafU9
nUw/czNPWH9JCqUtVVGfM0U/sriDjGcONaDJT03aeE2lH1y12zjJK14WxDlJKJNDrBduYWppmjGu
MTDWCwNtKXU8FHp9bqHisxHqLC2BDAXteE36AIktuP2Watx3Oo80cOP715o9qCSEGsi/fk7oUaD+
BJ619HJzAeMiN0iRQwD1itpn7hl82vV0Oscl+VaBiuSQeAOav4yIYQ8XUp4ciabSbpdEK9YUmB2R
Xpto9KTSTC+st/I9z428qqcHMmXH+0tc2UUINKO+JuXVlzU2LhCjQXDQvJTlWzl+I6TykmYD071y
QKWokqQ+uC6i3zn1qasrp+pKg13TN2jhR38hLbxzd8XfbvTGX45Hnsgx2gJkLq86CLqQDlMx9gvC
EO+FnA9upqy7qq4LVz2DSuTZ4ksVf72/c2sGwHTVAGlFJ27BxwNRhHYdj82zoz/r9nM8/itAV8oW
u/DQmF+kGqD8zQp3SZ4KpN4Zu0K1Vvejygj7QXkWmbHV41tbCbRfZPiAUj9Cidtjp3MbAgVpwa6I
bJ4wyNuLW3XDLaybQKwA32AZC2BukhuZCaVfeoV+/3fuTK9mtiXTvpLb3oYFM+c+JGWkQqjYuLif
qpOOoQQ5lI7IHtyaEATFjZdkeW9ujcnw4cPxwhNO3BZK8NepH44VzcOCpC8FQvT7h0z+mNtI+dbM
LGiNQRGnIivxaaBB01k/bAHE+XhtUAz5HwyBNfs+FwC3dLZ55uSQ3oDe5CUe8p0eTUHOIq9UzYAN
9UY1a+UsoBX4X1OzrTNaJe1SVaHoJBhBlnQ/HWF8vr+a9bMAEVJAeJGD6vNgXxRNz/KB0KtxiA7j
rg+7o9gh5zyjTHa0N4Lw1ejtg7FZPFoqWTVyDapnbvclZc82cI9O/1U1nvPN8WJre4ekiQD2DfUI
CAneHjtA9EdGKqKeRxF7hvqn4S/3d25tLR8NzA4cSXMqGoiXXSPMre366IithBA83cfgOTDaHO6b
W7tGKKUiVEA8iKF3Mx+HXtzYWh2n18KBEEsJj+qpmYZphnTjaV1JzZBuSvl5+RqgqDcPd6G5IUo3
iy/DgKKwZpx0F3SH3g6zDFOhOub3xQ8eVUcu5c7NGsPPGUok/PX+eld6WrIXDmoVEuz3qu7tByx4
P9HK5eQchSWyNeMHzYLi03DsPHpKTwNm9YpnlWO0CeD15cZbv/IOI5GxEVpAn1dWk7Vb42kCXR2q
4lbol+xr+ja+KV/S1+rofBpbf9o5x20Y3tr3RVNXFlClntB8YEJLoT6YQYb/OonnxA5dDDAwrI2s
W16vuY/U5XBWiDdKcZrZGdJHoaL5nscXpTc9s6z3BbovhetT45ceFYch2yozrbQp3oczIgGW4JhF
nJbLUkKLHPesHSA6cq5+5yjNHPrX/CB2/DS8kdxPHunXIiw3XOeqX0OPTYq+y/LCfD8nJsCxzxk5
u58ggr2jD3LOXvoZ48d9uqnJtHx8oNsLkVt8NpQYFt0YOhWMqyOhFxf4rNZ9wwBDFeoQ7fX+nVh+
vxsz85olwNxphgI/vZq8P9FM+9zbpUeLF82uvYxhMkm31ddYnkpI4sgRK+gxrUgpNAP0XllOnAtX
QLPvysL4VY9x40do2m1BKNY2EWEPngcpv70QKMug1VsQxXShuy1Kb6RWKNQIwqlRdWrcJNs4IEv3
LTUX5YBsAwLZC3Uhm+tqVkJ0+WJXeITQbLUG4gGx7tfuz2h7wsuaOelPAXBAVg3w261DyTItglqJ
5cgJ5E/dNQtyQDe6T9Mxe+wexgBqBsSzILLl2RsP/MquYnkQNUV8jxbVvJSexJobCZa5l36qUJlh
VR6g3r1zx4Z5Zkz5Rq654jmh9iNVG0BxxY2fF0uc1k1HlnDnXINgrKrkG1QK/aQwQibGHUv6vVlM
ulc0v5uh9SEksR/KvwrpoAz6r9wHgAWk7hDAP+gVLb1dS6Br1BIxXMqBAtkq9lNb+YXN9/cv5TLQ
uDUzeyoshRNlgOLlpQSTOxgH7n6exjjbyAzXraBciu+ImNOeWeGcg01Sjs4l6sgfm7df8mRLd2PV
hPM+gwq4eQgb3R5RFZdAG+zSvmTUDAsnC5uRbxRg1kyA+wdsjFS/WpQJzFHhBQVd42JUqu1Nufng
cEzpuf9BVgIYKd4PzD6qrcim51MeUsXiOQqyPYBS0QMkGjINWr6G1wYQmzS8Brz3QN3wzGvXG0wR
BAqywLLIoYVbmS4zTeWC3tHjECuerXIK15x7VE0Ax+HF7/uLXHHMiNEclLEwwQlRw+xjmT2zh7p2
zIvBBowuJ1+AdPXzxtgI2FfNILlGGw4UaWBjbs+EK5xM1wfHujiDEVQF/UTU6sWh7t/7q1k7Fyg1
Sq0TW7MwvOLWjNGOhI80hoqr8snASFAz3apnri1EDrRBOxex8wInOw5t7iS24l6S8VNqu17cPMfk
5/1VLNt5Dlw7cFjo6WFmwHzqh6vQ0hKoxV/ckTxWFvQ/Trz9mQu+S/sIDl77VBabqMDVhX0wOkup
YrfoakOXW0ehVixiCYV9Rd4TRk4bdv1Ty74Pvb630J+CTEgBYC7fuYl6yZgTtKzfuHurHxLvDJC5
gCEg7Lv9kEXGIAwIMfTLGJNzxqLdQNONF2Z1wR9MyH//UE+watFAqKozLpnxOya511gYLu5uIepW
rSD/kLhEjOabN23AF3AbrmIh+d8BXoT9YkFNH1KAf9lL/C0PIPmFQme/VcVY3b8PZmfXOtLNvnYa
VDGSce/k/Evct6/3D+nKwlCiRUoFBw/n+D5z8cP2FUZn9ZqSsEvnPtR8V6RfhbWBBpS/5G2a4UDt
A1hmSBzIQbLzQxAb4PvEtn2J8rMe/aSs8oHvCgxz401cswPYCXCWuNdLxP1oWUzpZAgXY6LU0QSi
f+A69VwMgcNQYfLt/satfBpIXUqOMoJUcANnn6ZruMtHrPkytobriV4516n4dd/GSstH6mn+18jM
3zrUtrN6aPCODNE+r0evdUpQ5Nu3sS58K1L2ZjwE2UQ8IrY00NfWhz4eiK94m6ELMHMkXQq4TmKm
7sXpmnYPTXrtxDRna9T82vFD9qmiquXIlFD60A/HjzmuUNqC2GdIsL4aSnHWef8VCugb0f17f2p+
BoHuRSqGPyDvzV6U2NY7ATinebHKXh8Kz8rqfPAnlzDDA9uN8YPr8JE/N5rg1qmN1CbyHeQEYaIU
sVX4hEKMJIhFobGjZTT1n76YrHqfoTT7mZVFTq6Z4EkS4hVWS68125x5EHKOx4BPbll4fe5G+JsS
gsoHWsQ9xh2XrZWwDWe4kuaiIWmi8i31bVGSnKX0Vl6XrtOZDrSS+h0kU4IkyH1ysg9Qfz2ZG1HO
yseTT6jUq0aqu8iptawfoi42jIuw6R+r1D7rXN+NhfLvNw3dTmAb0CoA8GFeumMWM4Vjt+pFbZ3T
KLSdkW2NU1u7aDc2ZhcNUz3GlCWYy0vEtc2AA7B+V+SXDvXRCC3BMbcPdYVu4NZzveKykJVA3g3N
EFTz5thwK2mEQaK2PZc4ddWQCT8h4twa5rfMULc6Vis3GsYgniYHx6HbOrtr2ZD1Cbe15gJqTu4X
Ks2OBWPi5b7PWilKQKQeCG8UCWBm3v5nnZ70SVarlyTTL73Roh7IzcyjMQ0tPXuzbfY1q4wtZsnK
UbQBNjARCAB1uejJCxK3DooFw0W05pFSDIuzCaoS1e7+4lbNYCYIIka8ZwvBXFwu0KdsqzoPZf7T
jvnot2pxmJCnbQROK4ZkdUDW4KWk8juF8qNfbCEbNbbMubTAeiGs2buTetTMLSzKWm50Y2f2ijVu
pPXUpQzzqBGnflWD2h+Ohdi1e/eQ7QAGY6/3d3DlEBqIuMGNQQ1elq9uHb6RRrUSc8XEIAMEnqn1
TAq0ae/bWLlVcEjonKI1iy7mvIdBae22Vt5bZ+Ak/KIs/aL5Cz07r02S431LK58JJUXI9aM/C4Tx
HI8lklHqJ0/mRalZjnFteepZVX2I4npLDGDNsyOCBvjivQy+uL19pOjZqCK66X3r0J3aVwYih3lQ
d8Pr/zA5HIN2Phib89zHgU5ODvX185SJo5KBXaTVXoK8gUyb2iH6Mjy8sTV7siI8g2QwsTDj0O+m
QD/mh3ZvH8aAeCm4KVtotrWK1I29WShAkoyVkFywL1qTADcXO3kKuY2+NCIIZ3bjQ+yK1MuVwvAI
ZA53XV8wAGtVXTkaTk4LP4UI0pdR55gdYKTF8O8wW+SMH1zM7EZSvceGVHAx8VA/Z2kOzr/ZftPV
5qdZqBD5hxLv/TMs3f4sNIJBiNUCzIC7sqC5TEaiQG0Ewwe11nxxSoc9jW6mHHpSxicWD8XOtKM/
vakVB8zpaN7uW5/fVUSXoF/JCYHAokj8y60/6BJ3TG3kIGGKFPpxUMn0wJwSZZlUtGFbUmMjGZnf
WNiDZiLqkRaidmQks+0VXaymGDvchUnrpLs04+ZLEVnNVRCj/Hp/aWumJAHWAO0cOlDzl1BtTPTU
7b4LzWaowXPAAavVQQ/gHXnwz6akpKKhoUEGEv+8LsMsCP/ng9aFgJL4eoWcILc8a/r5v1iRQ5F0
JHILTeFCjZgFmFYXOuqhmN5K4y8lL/dNvAdzH08jvg8Q3gDX4TWXtA25qR8evoTo3AW3qwsVZXQP
DcvV6zRginca98nOacb0IWqq6rEYc3oSWVZRD0fL8DIrxSRf3RpTT83zGKKSk/XLIqnwGx0lXlYb
+aFQSLm3ygq4zkrOlFJS7esYDwZK0i0PEmZ9ngRwz1UPw9B+ik6RPnFgBzjxoGau+K1T1IGiN+Ih
VgzqWbwhz7UQ6lMF0ayNrV5qJMh9QD0cpAYEpggOb/dB6YndtTW+qFJ4ygXTdfb5w/DonOiBntyD
8gDi3n5LC2blwN7YnL3NIo643vSwiTvkud2bg0HZWvXPYuZyZYh3gSbGvV9Q93IuTPQauy4cWDRg
pLCtPNG2aU73D9K8Avt+jgBjQHYCgdNFn6NEK7nQ4gZWMEAzMrQnalhfGxXtDmqIzI95vVF9mAc2
M4PzZlw8AEPTkKoLVcyp8O2q/aO0zj8mXP+xAY12NDJRzZ4Lozk0tXpelvAo2hB2tXJSuZp43Ck3
yl0rThk4OqldjlEI8JSzS+hWkVrVFHa0aULbGarG/FmpMPxbbNGK144cWolwXiD9olo+y7syp4tU
s7LbcFJqw8fYOHXHWK17KaH67v6JWPtASFdhCbEaHoBZnGGKODaNDqZizlIPI4cxYY+Zn/4XI0hA
wPnCqK45UKDrdMWqTb0N7VpJfYohNj/rzAL26L6ZtW2DbByaGZhSh4xn5h1shw4dF1hLo3S7tnZ+
JtAgGsgWj3ftHHw0M3MI7WCPzhjDDHB05m7KIwBA9Kz80/OxfsjcvN6Aja4uCwQAiToE/2V+GtSi
UhI0cbCsZBgeVUofa+7wvQk07IZ7WCT88ipJosb/NzUrbyGPS3rgBNqQ5ml6sPIpjKIszAdVePY4
/sGUkvS5ayIapPFIfOYoW6OB1o4j+gJArWL4C+CDci8+PHQ6dQtMrRnbsJzaH05X/upUe3//lMwj
u/+sEfRDpFpQM5+PRU4rTNoYUtKG3HTLp37g+aNWQ7wst200uHmsuIB7lOhAm031I7LhKO/bX/PB
WBiEqjBjDA382eWuk4xkuN1tyLQSCGDR2kECYZwA1WLcPbeZdhCA6TeMrp6hD0ZnH7bBjHFe9jU8
CsZJnKoo44euLMfAqZtow9QilYAvARQJAA/bgTNebHCudUqn9RHOa2CNO83XMJyU7jDuEqRAavim
P73G+2aLxbHY1plVebI+nByAAAfSFQrCY0iBVChR9cMPraCBy1S/qquNm7LYT1Q74DCBQgYNXgPZ
/tZarVA+1HHXhDZN+VPP6+4gand6Aiw5+3X/vKyYAv8HETMOjUQGzz4dajsDa9WsDsfE7HcYzyUO
DLjUYEgU63jf1KLwgU8npY+hBYt2Dvrbs9cgHXjSgUteh9nThEGY+S75hELpJ/tQ7rWfkb8l97nw
pLADYhj69ZhdAEEQ7XYXlTIpStRDytCJM6PzzVzpw76C7K4fQ9OPe+CSond1f40r24lQGu0qxDrv
A4ZubWod6Vsd4JmwqQHUw9Assxp2Jd3U55ef5SZkhxFA4xAmoCuMkEv+Hh/OY6tUxVRNQoTojB1A
v88ChmFnrpc+liFA3tfY73b9E9/3R/aU/Wnbg+rnQQqKjPoJKfdpS+RrZauhfgSXh74CXuA5XrHj
mEGbRKkI7cpO2z0r7NHwCtMUJGBCq581o+e9f3+rF9UZGVUghQUBgaDghEDmdg+ERSNbHQyOPUhf
xD49kBMkT70GoNl/h5e9GwODEksEY8a2ZlfSUSK31HWTh6Zelhg4NCUoTigpT2OvZk7yKxoGcJHv
r3C5q8BEAV8gmyhystM84jBqyvtEz0O1bWqfD+S7yEXi6WNa7ECZ/XPfmlzB7ZGCNfSMIXwECD8w
YLfbmWEmVgaeYx4yi3yO3Ebz20ixNu7HmhHM+IAhpLSy+3RrBBNVVCipqTmiXDGcMshuAHWE0R7/
vhRgXECbRB4nm6y3VipBmt6ta6jhkvFvMdLWG3BH/k825rKuYurj0h6qPKQl5Br7DqPl0w2Hudws
lEyg3Y4ajUTqzLm7lomCelomeRjXDZrdClf5qejj9OX+SlbeNrBq4CdRlUb/YP4EiKnJFFvpeQjN
uRNm8IXNEL9MiXqMdPo7bpWt/GN5rNGTRn6IVwByDeiL3H6dnhFMtSpMlJ/qfIdB437Lk3DKMpCI
tnSAVqIF2IKHBCQUYyIWWVVMVQhsFW0f0rfqqT1nAfcd4JDMB/EGvJ8XB1ulzsXkbtRpgHezXema
8brMJaKqQYFMfQaLyuOAR649RMGBHqLf6I1gkIL7AwTTAfSsa1T4fe+Jn2Ugq/4ZRn8Ufm17GKek
KqeGvd3/xtryI8v43gDFAHo58ljNNl0UrdOkCq5EbP8uuvYpgUJWxDhSWZb9GAimsyZaHnnDWIS8
4qU3WMkLz50Hq46ewX9pg2qoD3j2HnNg1Dw7tYHaRP2nQ0ertYpLYWcvDMKO36qu4heq58RDQ+d7
D9W7w/2lLFjE+PUlfhP6QPiseGdnjqqkttVUHZYivtIXw++ukeHpX8Sj4SU/1MxTf2CCe+qxP1ss
mmV9aGZY3tcPj66ZtUUUQ703tAuv3hkP/SEJKuL13/TvltcH1MfCA32L2yuvw9wvY7YeyPugh+C/
+TPHahMijVYekmL00koLMkf4ltiC7C2dDbCxCJKAC5QtnPmtjNHEqxmL8nDU7LfONh/SKNpINddM
ICpCuVTi+heN8n4YisTtaBEa+a9Cz31Ml9rdPxurFoCtAQ0aBWAM2bn9Qr3WuKwD/TGsM8OHsMND
1G71CpbeC8halIIQwKI3jhzv1oTq1OqkTHYeWjwlO9YLXG7TfsktIznQEnrO91e0yCdx5j7GANqt
ubSEClNvGHlYgfl4iqnFg07VTrliXzuM2vHyomIe5nQVO4b5RRvGl1Hm7QMk9+LDge8FqeySxdjO
FlJBbodItvQwa9KzMEskiskxb77863KR8qA2BewoiPoLITqIE409FpKGo/tFxzyk3kU1uGee1MjS
muKUmNoTy8YNUsbSOYIGjTsGk/IGzIO7NhlTvUG+EDYtnZ6ct6Kz0cSkxjdKaeTzTtsa8r4shYBi
gjcCGQqAMZhVPHPHrigbk6aEhaUW8WvijI0PNKCx7ya1Okz4XaEIZriQFLTJTkBjx59GZvxzeAHG
GVKV92I3iMkzP9omPaUVZzHG3egX1iWqBymerR7qcmtvjcx8pjNmInNVGNEi0gdN3FIIXrWvmTMG
hTHa0M7A39w/Q8tTi3wI1xPv/rsYySz6A9wxtjIas7AzLM+QqJ9a2znR31R/Ksm+1rZwrcsrCnv4
lsj44BcgpXF7S6hqdNyAwkPYY1Lofsgau/PiwgF7nTnWrrQzMyjV0ZJ5wlfD3OLDLp8HaR1cIjnO
GGzV2WoBrDcrN09ZaCv0yHSCXukPtd3w3CtGJIIAGhZ4fFECnR0VV+t6kwwOC9W0FQ+giZhBb6R5
oFGFb8DGli4cLX3orUBbQsp5zuE5I7D3wBqZLATS+1gDZpeq40apfcvEzKfaDGy6KIaJREGnp43s
B3Ait8bRrBx8CBkCFgb4FP43rzVGSpYwM9JZOJDCB/zis5jYyYbGgSLSCqL/P+4f+tUvBKgW0h24
MFTzbg9hD0ZQTjBvMoy1fId05OCa476Ot+ScV7cOOZVEvIFnNcfIGC5oVlptYVXT+E4lTvZp02yB
3FZuMGSv/mtl9u7ErpErusAHUuvyJGh3qVsFryshexGZIXEx77Df1ISUX/02zsLBA0wLzRcpzejM
dlCJ69HOAEtE+BsFIzH9OiYnLa7hOi5jOT4P7XEaoe+svXaceSLb6DOtnpcP5mdehCeoAIwuzgtJ
HkYNo/OK9KRNV7OEmGhs7u6flhWXdbNWeZo+POxjOWgJABssZHz4WVFlwtjv4owRK3KIaL4fIRjs
da2916tmq+G5eoIASMYRQgVQN2fhrOoWwFOYOKhQirqmvAPveCtEW7sLEPZUpfIrtKjek8IPq8N8
9U7BmDXcBWq/qrZ4RvP/LXH4RtSwtpKPZmabmFd2ZcVpy0JtdN0Xu9OLB8Vi3b/C7CTG4KOZ2WWI
esHimlQsrC36OeX8h1DUR7p5s9fuHAQcJNddQyl4XpxVjLHtdbfDapC7B1DjC4TxytU9YH67xMog
dFMqG6dw7cijHozKHfAo6EPKf//wnTRGtZaVPR5O8auqsoc8/kQL86SJzrOKr/dP/OqZQDkYkFmA
ExaDXaARqHbJWLJw5Jh+EAFEqE9BQf55OoX8WOAWYoQWtN3g+2+XlCBGGEsTsQBS1O/DUL41cRVt
xDfLDOTWxuz5guBgHmcxDkThjJ6rlfuka3ZaWrxa+uv9TVs94Ug93/cNAJFZbKHofRQpSsbCRmhn
vZy+uXTYEgHcsDEnKxYNS20MJsFltZuDYWZPiUo3vv3qOfvvMuZoK7TKYoMKjuckLryp/4rZUp6s
O0V5vm+gj//PmyaR9ehMSRw/AsPbIwDF+ggwdYYFDdTySZfzfTRN9f7/ZmV2dzqR92VsRTQs1ei3
4bKdE7f/vm3vgS2QIyjpL0WK40TSEV0WKpCMrfL8t6F+RyUaVLcOBdXxcH9BK6daUmEQX+LlRyw9
e37VAnpUdY2MqFAMkFK1oGFdYBagcUcv9y2tuAJYwlOLKaBITubV4dbu6qYc8DyMbbzXu+nQNsUj
plj+LwtCJcJAIgLo7RwRq48Q1Ec2x0K9L31oiPmtknvZpHhNbm8cuRXfLVHf8KI2FKYWtZuyrKK+
c+SbOha+gLYPtEG9Iq1xylOvpt9BadmwuLqHKLRANxBYuwVR3KQcErNJDT/HrD0boSVgGIGp5Mf7
n2ql1gesL0rTcn4I+l3z7IbXjYmiGwKVFlLOcoy6RwFhfiwPVjDuXe3B/uuOnumnQeFv8e5XN/V9
YAEI8WCUzlCSljJFbVPClUfDRTHUIKrETwHCWZ4b39W6PmE60IZjX3GF4OuBTIq3A/zceaWvNHOo
4TK4W2X6a1rfAYoL7m/n2pJACAQCHHUD6BHOXo7Eii3GOmTGBWo57uQ+9pGe7XurjyUC7wsmFz6h
DaFufMS1swIJcmDDpdz6omJmW6lR18ylYW9/qqtzkf+2+o3gec15YMoM2nPo9sB/zBZWdoZT6Q12
Lq2q2tfAe2CIN7yIdldLq7YI9ivvCQoLsrUkzyUALbcenmAcoaXIAkOkTj9qBahpCyIQsVN/Rscm
9tsy5RsnY82ihLNCPAAbiItwazHrzdJ2CpOGQgAZ1rtG7YnOODfxyKEIUX1t2nzjfVmpUP2nD4hq
JxLKJZBEI7TlPR4YpXde3BJsCADR8P6HjaPvhrQ6aBPDMNLUHwt945i+EyBnqdh7D/L/255tcGkb
tNUHKj+nT0bzx+h2+1ot3nRodFK38d3MBC7V2vdO/pJOW1XPlaUjGkXLDa8Equ7A8tzudg6NdDJC
EflJGLEX2UVQmmTfdPyYlZrnkGon8Hc01g4jrT7fv6HLxAzISSCTdGj/yEESsw+t5KNFS0PwMFft
z2ac2Ye0qBofkNsS+JYqI4ED5QEvU+st0bPlFYIvl0R2lJGACJmDgLO6r0haR+j+qCEonP6YTZ5Q
IeHfbjXllv4AMssa4P5Qa0ezbH6YhRJNaWGTHOgvqn6OpqiOPCXL9VcDAON/VTTBlUHNCukM7ily
zjk40C2FVY8jz0PdJe0xFk6116JyOIzTRPzeZNGn+x9wuThAICQXFo4BCNh59JfVGm8RmOHVV7tv
FfhRHqYXYt6Hpv4rjw3ZxY0l6TM+ZE+1LewK9WUWVvpTlj8b7E2JH5Toz/9tPbOryHsnBRkalb9h
+FS8z1NoIOa89dYuDx/W4sjRdKj9yUFFt2uZBms06woBDI6NscPIuM9FT04GeoA+QDob5b8VYxLq
iKOOZijkyWbGnGTs0NVAxhG1roUEKsOQgGr8XjQF9YZ83Mrf5Q7dODMDCl4oRhA0XqVqmHz1P3wn
0YGJzSvhPAEur/4lsWV+TU2n/Yx+g/plREz3GHM7edPzYUtrSv7kuWWILUM/H3UWPB5yIz5YrlJT
LTE7y34SGCENGYwsV/4YVUE26iCLI48FIq2Wsgtgsy+0qvNhSOBOYCYVzr6uFEj5NHs3YRssEqkl
uFiQFJFBCAKVCoCJXfmbfFhQXjn9MOGOXywjcwKtVH5bbv2i2+ieRCaeKKjks4BS/tvI27c+qpJA
tOQtJ+obiq9PVmbmPvRovmWkDGp9eoE23ehnDvutiP67IfK/2jQYvj5w0wcK1cbsEPBe/x9F59Ul
Ka4E4V/EOSD8K6ZcV3vfL5yenlnkkTBC8Os3+nF2750tQ0mZkZFfWH5ji+EYLOYDwQc3CGx8mrLl
NdPxlSTTs9m7dyxu5DWVc3+SvxEnCaVDvTgaNX2pjkrPV1rmN2orfksD+SdZ+Ve6bkvDNvbGMgHW
C/7Q5+Ehj9iLngdZOWPjqhzMmSTzqXPpx7hAsej5eotdPhzJFHcQJb6hw2ZqKtJf1lVx6bvOV1m3
jAgZnlrVB3Gz6vRfoUjXmsVvjeqLS4SWpE5RPCDb9DcJBEsWFQWyHa3CtFfCyLPU6n1bk/WC6LXr
BHZFHP9+vjybWguCB172rt+KDtau3HS0R2qyyJvQB6jKB1q8BnLermK0omGrnA8DYuneh1UVtZ92
udYpM+VzONH4lQ7T37Bc6Qd4z90t3HluP+XAZXeHRcx9pUTKn5a0OAET1TV95sz9mJqutsX+uGRm
q+NEHUjungzYs/Ug1uE0lXytlrWP4Z/3/SHw7hux87Jxc2ZrynpTYwfFtp5qX+dsPc+J/AQX99Pj
91hzWmBSZOTb0A97lTP/J+dLX2cquQs46pCZBCcAjU+o3Y+WM3MwEdmqzIFsszERoGU1n4bIBxLh
RZIx8PjL9uJkEXbfZNYcV44gdVX6Zu6LseVdUNyWKbDjzUg5/2tFAlhZRMeHuGDTG/dz9D5RgViZ
bA3yN7XK9XlEsM4TZoFJVMuIZXchqrC93k0M5n2XJNPbvA5RXyVTWZyoN3hQXKnhsDHBfi6ndL4N
psEMDZv2XVR4yYGtIg27AslYeJ86SQ9bwYebsp/ZN+ba8yHKAv2Knzy5E7tODn24yo+5w3imwQbO
d87JPxXRE03KHxV0jxGAhZeYWdcybqYmDiRrJnBeml5PSIJZxVTnXJE6xuIZ+/1+lsJj6XvHrHMZ
zfO+wqZVxsvY6N5GWB+dkRNXaPmWhDao0972R5HAlLZOCP6gNuwrzA/eErgAq2HpRGsEcnRM6s6Y
LS0gdSeiCbZuQKpS+JONJTtBn6X3EmnzSCOiD7FkcU25RDLNjAgyjpXIRmUw2mK6rGslwsckGlds
os+8SsPoO9mIrEQCz2ruH2QcrQhcL/6uuv+7WVSkazn2x9jgW0+H6C+j2N0Y0r5eFNKStBkAqf3t
fch3FnI425fyvIokr1S5vkR98hx3/Dmn9BjSNT8hduN7DPVXGmT/rUgLx8TBBVWU7XnFZdFVez67
esO44DCHogNRBh9sOcXhbTmy5YToM4905JHWFqjcCvMphKb0aYkseCxe8g7tckLTn0iq9VAy/eWl
eMucjTGszIYHBzLU005Y0MQSNIZwiZCV5uCm8Q65PVkKbj/Zhkq7OMM3t/0sOHAhMLDTNI93fC0B
XUikO0Qri6AG+NslARuaZ8vcLF6p456zGf9cf0qf2Mpoj537UI3NgolSXiVj4GYEu4zinTCVnmOF
aRn8AGm1wcp7iHrsSGO5sLzd025otoj6Rm+c4EjuRN3pWd3QnjL4Vva0hfq/N1bHQb2hVmsS2pU3
MfJGWh35AVkYLmqx6PXlFjq0HSgLP6a06bErw+mQMzykQbkPR6QWzgfdE9bkW84bab266pzPzxsY
+IcgYvRgZPc+5WhPxmnVl0KiYO6y6H2ekOibRWB+V0tSBC/T7Mg5YUyeyn3+D0r4azR24nZJpbjH
buu/iGZB7bUPgMDLZcVy/dqxkdV8Wd6xZueqENOYJl3sP3h+h2p00dKmu5gfSm/3KpV7fCjgo6yZ
k32tNPITYp6/mRFPMOgYe41Y4A6JbTlvdYiVA2w1qyb8faLLruxfvd7zE/ID4qnaknIB8aSfzRnT
skc1TKYqg/DNlTMyvhay/svWaH7JVFo0aZ91z3vCvjFiSW7wo6dYLg/H2o+LaIZ1IDfwgfrzCp5y
o2DQw/sKOnlXAopwZD6KDoRR8khSlx6sIh/jlgrEjSGYaextWW3QWA9MrAomiC67I5nwbbTH9EzG
Ef+bELbFAbSBZWI4Nfhwv0uBTUNQEgj+EkauSY/DMS/XbxJTHBshNiPe16XMDwCaMhwUG4LERf60
MOQ0QTH5m8SLrhSd0wNP8LyCIkkue5JPIAHA7AIYzafA8k8dbVN0Qwq6XKOtx7W4r13VZxPueedf
F0KnZ0cC+byT1Fb76GS9pOEM+8qM5wHYgQ/lxq/eZUWL8+17iXN7CVNgADfIhc0uu+hksPpdbUPW
1YxCxRssf19Zsl9U4cYqLpltxggJOayzww1T06ONceJSnKeXwQKKk8wxe0h69lMs61wzafVVzjjk
NU+n1pTbekK9+M7khCsfnpfh1trJvvbRiMDuLlEnOSNpVWrrZbXk2ZEovI+g164SczkC2dUDrhlu
BR7R1D2NAV0PCqPDxvYDBLowlAezc9v2W2IvSawjxG9p7DXu84g93NW1AQ7Bc0dxqnn4cmucd3Mj
Bhwivcrmg1lK2Om69QaLb+Er3bvhI+Fl2EQBwf9h7YfrzoovDV2yLsn45rv9WdlfIxn6yTahgTqu
U+bbNYmBVMC2WOV0iZtbEVGlqY++GZCkNS8Ynq7Uf8jcTnW0pkPdzwt+446FFULr3HFMZtDsIR3j
YkKXGCx52sCiy497oc2JouA6226b7/OhfEw1+ANq7F6ztQ+r3URLBboCyso8UM1SDEkt+bjUHH7q
o8oK3Hqb/LuY7sdk2Qovldjb2as7/Js/I3esRn5cDHJdSeqh5O6YTYy3nQegb+0ngTaZfqVu/FYd
fqU+4qqCCPsZDmytVhQYB3QYss1IF7XI2ExPwcLsU6GyrLKCIkShl7Lelil/Q0O8AvE2IQJ+9gix
COP+X9iV+cfoY/GSzqDZNGEITzAYIjE/jfMmm98YJVC2gdv+GpcddwumHNYAK9VN/oKYYXsTWxhI
k3WO94oR7BXebEn6ZMetduu/OY6w2w89tVox2b7Dgps6pPFAX1IkOzWu0PrGJnglErPGG1ekpkpx
g1b7NEmEttD0NlZ6v7CBW9UkOkB/7UowgqzIgX7GOj0ILmSHM836zKGWd97VpUaozKIyc3Agkx+L
jCLXcIpUm/mRAjIaa1xl+eTh9RpMF1/WaC/rbl1MnQxR9s/o1d4QysWbscBNVEKv22HDXYYvZGah
qLgHMVsk+3CYg1h9m9VMr0pk21c+QvGPGMEZgZXmNt5jVrPS4+czuu9YDeK8pALLxeHWH3CcyNt0
QEU2MuJrolF82jlJD6Oeu6NNVlFrisXddMI3HjKBH6cf4XQNtTukG2q8xKeuEWRjF26X8mLG2KAa
CeCB3REuSCzUATjA/iLP9UxL0p/t7MYm3qO/yRB/kaBE+Q8zWrO78RU7lAmI1hkos4LjKEmDuBqX
fnkAtGE7R3zdVWVYGj8MhPhPMD8pCMIJzZtoNB2KMoY7cxmX4AN4swUL37k6cLATHleeRocsodGd
kF0GrzPDnjcP1wu2xfTNokHOm0qHz6fjKbzREDXZPYIetjoNpaiFct0DN4o1M7yODSa859jx+xwD
vbOiNK5XQk5ZFOS10+sDn/afDPnaNVkHV2kin2MZPkWpPuTGtTCNvk/D1vDC1qObvm3M7zNRPrNQ
v4llfCXp8GliAMw6kvu62PWzGX6pXylD7W9ZpZbkLmbppym7i0+6454BUyt8d+uH5QpDxQs6A9uy
klynaQuQc7wAR4yv1cDzBhaxAVkx+5SYcF0Kv1rcyOMNE/1Pto2vsk+wdS62J4RrwV48Zr5SdsN8
JTz6COQRFptqMOwzWwsCbGd42iK/VjYt7qeOhq0awy8ACMpDL+Hk5xP83CwsMUxVSKtJ96ZcUl7j
KvMVKsIzJLG/Iu5eAIEQgOjF57wjR4pGr1kLDSBNnP7n850Bxku22gYQ7Un+vegiwC9lfugDuHF+
F6CaXSQ4byjZmrxHRoZFSh/x6U0yD10FTDlYrxpe1cxCive495Kp8dv0rxCxh6uzu1tHSMlEfAOz
ckfC4GNUvLIBe0Gw15fN97uo5OA3wNAkM3KDHLiDycxdTuVPhN8WTQZW63G4UCsRYBVkD0MiHiBv
oN/qCKm7eCL1zLqHiM+HNEiOix6iynn2saAY67z8q5McimB6Kwz6lUX0X8O8/EMo1D0n5U/cy3+C
kj9lYF3dZR5vLdpspbLwPnDB+wQ6oMc2bj0U/HXLMwCMWYGUoOFFROOz8dNXvm784OY9Ahc6g0dX
Bw1axktiEc2+y+gj2ad2W82Dl8ODzBEknQ8fKtmLGk9O3EwOi4Zw6GQPWkT/CsTPVXMBJYeQt3hK
rntnrl4WIzra9VCsYCZsJnQV7FEX5fnPlNCz5eW31POFxnMMIgP/m2fuFr0hHnpEJ1mCw45zneJH
ZpGkNPToLKC8IJ9zPVpKbbNsS1Snwt6qYIyraEK5giF6JfnWN7OPV1zIc1Fput4W+/5AlXksdPGz
SXpCbfvEgIuu8BsFoSeJweBETBvtzuFcICa2j/9Gfv87DvqH7vwqACZoUp5/jgnjtUtM0cIn92Un
FVS7JhDm7OuexB9wpO0HkMwFbuTsEXmMmLnMa3Hoc/GgtbvPIlg7BnA/cb5MdRDQxyE094C94w8d
X5uAyqhh3JXtnkeqwfYOwW2MZe4dm+8VoHMLbo/tDRt7lxhaRbWN7N6W6EWdcn0bq7LRJdqnXm+n
YZcvGvMzOqjrZKf3zY8oNgrBD8WsPzsdfue+u6cRiowZFXTK0GunSt+qld+LNWIHyvKkUsOYg+7v
zlaul2Hv7wtV3k5zmFW5LT6WHd1LLIS4blL92xz7g/uTQvoP49rL7XEe4NGJkOeAWxKk9UbD8nQh
BXiYaCnx2ZcqOkqHRzxyW4SVl2SJ2j7BHdgpH5/GHVtsWeDy2qxQICfeLmLta95P14HMtomxYUuX
/oBduBc7pR98D2mNJRLAPsOe1OPC0Mcm/rHUGDFzngZNsvbiCPGCHCj3qBKNR8atCYpa2GCtMT5R
dZ6IpPGWw2U8i01ejIDfY9AuupBk7A5dnk77U5IL7mu1Z+URAm5X76k39xZZxvjr4t7ZVhnDP922
xHiUUGGoVmyJgccST+/ZcCRL5a7wpiJd4i+b33415LyLHkSX+vd9W+fzRrE/2fLVdPewAvY/vh+G
WyrW7B27Ldw1lLsVsdMZvnW5MMlBU+MCRlEQADACS/HB9agO6zmfVJ0u03wrbJx+ik3pmhhkSMWp
ik5LknQVc9n8b4kcIIebp48ayzm2DiJO4wqJU8VlggFqRNUoYXnCQlz+6ru1uCJyPYPXMMyewp6p
ttfYiwc1kT0hlCvG0tIYBE8wUsTvkNp6aNY0FEedLvR9tSh+kO9ChmqYcSGUcxn547Rgb/FkmQog
4iNEopEevu9WhkTIOhJMHkfTU3TQydJiGBjiP+jlu0S+RVobH0HIm6flHx0DkqHz1BaNKO3xQMfW
D0+kY/NhxNIrfKB99l8xsri11gcCBek+XTQJtqlOYHuIq3kpYlmXNoOlkSinv8YhXsIqBhtdVIhd
CjHZzHz5vCiNjR7BLH5xfiPkfvJuHerER+Onh7GP1/iRhQBIk326j83ShIqu4SVM/JLhffcLKF1Z
gqlZnC9A/wycljGSqCFiTmJ1DaIJt2uux6mdaUAnrHAn4esiy+C65kn3FuwBOqCOZMtHXs7+gZYZ
/SoWjcBsKNOvZaGzSzFxfRLCjxdb+OBAi4XTCqu/yC8lNh6xZbbk5Dh2ZAbtL5D3QDiZa1LyAHel
DzaotS4o0RBF4diYMguOIuLpr+C7tcoNUbuSqajx2yzQGCe82Ri2jEQ4DMcxEuU55WK5WTOoHAg8
HLEcOshWlL68lDl3t3bts1ZttARtiWJyqIFf6Uw6NAvy3h5GB66PHKABg0XPoCsA8/A+p4IdC4KP
/QpgUvotuZpe9gKwwnpGywOFhyt7mKdoOpleIrqa70GEfBrQj44uje1vDMmEah6B6pUjxI1HYWDz
gZBXFF8DGdgzSnV/GZYeDcU0DmszcREUVfBbPqARDPSLi5LgUJhlPobh4t6GfPcEzu9cnWeL3GTr
o6xFR88RUY4ko78EeyF/2OBnjVkwjrgd+0ZV+ks/pB5eEWg09TTqsvKAgqK/AuAKokF+hebi696A
o81KFMxBHvM77qV97hNPRzT+24AcGYC7gDmKsOQlNDxceM7n9aq05XDwBMV/JpplM2LM90iY2V9G
BbZzFfFxb3ucTB8ISM/OhUe/+RHvrg/rOLTFDVpZiAh2+NZxl1dxaCAbUJiQvoZ+G85D35O3bSnc
Hcqn/qikp8dc51HjIFyCpseRY809M3dhR1JWDx0djybe9XYGRhgQ5uiKO1XUvsxwGAcdamK0TcUh
iZS9zcTsq1BiGlvh5X7B9ige/VbOx34v2f0uYKTO456AyLrm1Yx2ve2k9/ATpmvtwnyvNp6ww+R/
t2l12R8njTGETUGUTNI1qHTQ/YcUvbwqtqQ4ph6U7ZKGL9SM5DClW1xj+oB/NLgIhiS8dWFQFzuJ
Pj/0eGF8VdGBKrrfFEZDaSi2m2WHmoKDztfZ6JHPOU6QqSaUIIsu/22S/RiGBqjfXX7N8oJXk0ho
lRjc1UosdZCm33SM9zuBtMwq7zgeySLXB6hMUxMyz2uuwETuImff8AYy9PQxtK8gOeMQQ+MjpW1t
Th7jhf04MwiU2ijEoPCXMFbNpMk1XFz9RK6Wqp80nBxeVofTfF/vVBLvtacFtNYo9UdEnX7bjj8V
8Iu8YqU2B6Iwmio4ozd8Mx1rOrSlFZE+h2IXsBOLIffEXmzHJBv7OrFoA7rZ8nZTMOQipuwyRFPS
8H5br8HUYwedFCgA87Eg/UlHszosu9V3JmD/yjz4zaSmlz3fr+GgXuHkS8/Gi67pZLkeU0hwpwHu
5dOyROwxQc7kzRKk4Xe20vjTSui4ptx7JNhLbIErP137mOoz5oz2s/Ml9lv0mvjnTGaAhBXwI1iR
nYM5p7+5g+t6l/ZYFq1LX6S8KjOYE8VWJO0QoM/c6Fo01CHSdhWmWeQizvlu0PBES3AxZh+Qj7El
tRbIbQf6LoLRkM6Xbd4RuDuiC1cuCCperuYQmxlhtU7giMZt0G64z/AdgjP8S7Gv1wzPnhvB6MfF
Bq2LTSAqsgL3HLYpw8cBYWUtL2bUp5kDdBkidtcfI0yD2jQbYdvkM3/UOS69GqDdZaqw+tPr1k0K
DrBl2tcYkeNWfQKrkWGD188c1Np+lN9jAXG6igoeF6dyZavLMZFyejpimi/c35muBPMmTf+snZVh
lWrGYjCOF8WbkPd78Qz4RxFeMRxLo7MQQwAzH9ZtkO40h+ag8cZdw9DZzUNVLk48yjWn7LGDBvcq
E8LEBcYSM0P3D6f7DWOSmhuWH3BBrdfJ276ly+pvxgHqYMUnht/9siA3skpi1f/gFO+/yqjPbpLA
zKjcy1Tcr4aJO+fT6DKoyUlkeIRaQ6+/mEgzUyUBCcG66chJ5d1+L+Nh++Gg+9VbacM2cNJ+batH
W5eQ/l74Jf6QcpVnsIDSG7EZKLkYllgUhZYC26z1yx6Q9AGx3CGQOTS9lCxy7UBwJIxJhGohRE2v
qjyU5oqYvv5S7t38AK5W9JR429UZmcrLUGQbqs4NBSI+hqKmPXJlMo8uuAhVOlZzsjtT8YUXtArS
nP0KefYGepK/C1S+30aoZ++N98nduP2CqwG3Kf4RXQ6HMcwEtjMWeBAd39sAboaGTmq87CnwhoUt
txNKj6FJh3764zY/TxDo9uWKHMT+iQZo+bCQRtK3xPbixcss/pMOOewb8FmfXI8VUpBl5NL7NT9b
l/K7GN/oE0AgFgK23idI8EjF4g3FsPoTcUfFf+WOJ7Ud04JmNWoYSOKSEv6sciyFVTA5QaIGmEv9
bLYfg2ZKGAZePWCFLyWbMpxWHdkEtji7YLu4YYBqSox83GgnZFMULH/iJd1+xeacXGcWrV+gGikB
CvrGH/BzTh6TTiYWMjtkL8wJIl33QyjTepU8Qo+paJBWA+/5Vtky6txhCcphOGxERf4BUi5Lm95N
v/0Mp8imEonrjnq088kMG3/ujBrFTQi1u5mQVV0ZGCgc+lNEetSUOKMPqKnlcJb+V0B2fZCjphpy
CJ1LOWwfe9dl/1aqAdTdbdwv9ZjKCVLnpHGK7hsPb2VpHUZe4XyW+xo12qL2usJZALm8cFB9AS4E
cOM5SDe2V0DIBDgX40FGGEKjDMT+vhY5dAZuA2hFLkvDB915rDOywvXQK1X4H1Y2ZFxzzO6eoPui
RMBIalwbmWmk/oAiIH5EsGaq0pKl+Mn0qQK8PBoh9/qs96dymRE6mqAeOPdbaN5zoqbnaTLmaB3J
nyymMGWNHzGGCznE5bERPo8fC56aV2aSUeF4lD7DgCsdHvsyKGCgAwvqkBpJ+xvSOZwwgx9IkwhT
PomCZ10FMj43lx0WBvHg0YIs/3CtzhCZgKYdMfsvk/Fo8Z1DHjRW/Tdg9tJw1yPsNUHVpgF18Jbd
l78OMsKioVX4em/wMpKXeBauTZx9sugMH/MA+2OOzQU+jIm12izB4Xf8tt7FLuOmTnO6PCHSpWu0
xqzYpADE7pv8yQDB7ARq351PT/3WjbZWCksjoKmmlwgrcG2XYGruMaKrSOJxbeciNrhEY0H2OgHf
rFbBrO6lgz6RURgaKrHM60HEU1xxNH2QsoqpFA0fKK6SyakW5upX5/lSz3J9dKbDbTXPc/SKqzSO
6txyW0uznmHUQxKY0uJ1XfGWKgyXMZAeqb9oY2+6Dn+TYPx+LvT9kO0oDXLd2lKlBzPKOxOiaUjy
A02zufU2O6Euf9E06g7hnJzUXj5j6Hkstv0b/b6vqYkx+JV/+wQFQOm+0PdBVLKsg4yBfiwL8USG
VrWuCCH4YZ+yUhP5yhI07cDHD3WaYT8+7Gh03tAAtj4oeIeBLhuRmTLiZc8BVQ2sRkhonox7SEHD
bmlq7Wca07CZAeu4nSyTKAPC4WVZOrQnOGkrD4Kc4Wi4i72wiDiJbQsdta9kJ+VpVj24/zp9sF5n
VUDYeSzFi1UziGTkPtwwYgixS9ngnMNEuINCU4brXQ9c3C7xd3e9xVMOE0oG89ZTzKPsz5Zj/g1q
5ynP2QXkC6T1bl2O7mm9w3gLd0U+nQRj7RypI0c9kabz0wz7RpeRK0ERb0ZU5yR7Thk2QAVt1y2D
VCTWQ55j0LGOR2BNDws4stKBZSahKfRoSYNpxkGa/x1NdrVDgHoyfzS9bUGWuoVKfRMC1IVy66b4
zSncg+v+2zgs9hTF3UOXdU/BiPBI7LM/bMr0TWeLP9M+XcMdC9GkfB1GAJjz+W6V46HrOlhHBnhQ
TI1Zxm0Q9W20jF9ZT1ob60PicZ9QB/9ECWNN9k57NAfbEuoGCdZ4JxmG1Iu//5XEIrffIhjmAIoZ
OUdkRRhDmteMr8dg2yC8s/guMeRmVTqvy2BvMrLdKrqd426+cSPymzBxpzNaV5EutZJBLSZ4UmU6
f28yvhTQLRFB6c+LDBi6G/o8sRnB7EixwBtQ4uJS+QZpqf1dH8oyVbO1OwhBKuzGWwyEprPolodJ
Uszyn0LlTtO2XnL8EVLlrc/fMEY++K6oLZV/irU4ISrpiELgow+zJojk2owdWt2NL7bJUrwDM8J2
oNkojnYIed2J7aaj21FsGfYcs4eOLb+Tg9sg/SD5R8pHaMn4cudVPI82fwgTJCTSFGC3AgwvNFP7
staQWx5im78UOUpaHHMjAQnBnIyazjuT53HPX4hVtXF8wQq4PIntNk0zvOH+iFAqJJxDeVgTdxSQ
7qq8cC87E2fBCFwO/IpfxLsh5Smf/g0FuhkMcXBprcF37mJXA++PVlTO99BVsPNlH6ZyfMw3ehIT
eyg6TBZGFDsYvKkzH/Dt7sOJmncR4UdZ5hX0k24gJ6+fF+4OYvWnAkINbmVtmh6a+++kzO7bCfiq
W2QHtRAMHik5bEBB5x5NdR9/gObTbgFOgHA4w9sKDRiThSgYoNo5XDxlW3YY7nVThWSbSlos1PDp
sVDsjNIOOtevSg1x8KQonqOYQjdDn5Br/a65hsTn/wQz0API6goQFJfQ8aYopwNFU1rFzLV6+6XR
bQYj8r4KR3KCwgbz93JQXfCGJu+CbMRTpqDZYBp24V3xNkT6Y7bR7TKXDxrndkOYLdCmoXKH0Qam
ARhhRnykXCNcfoQiVUwVIKINCegpRTDaqvpHJfr/ELUBW8yI9BexTOiK2TWabOV2ekLZdEUSJKZw
0VYVY5m2Id1gpEJhUxEDLRQpolj6knfoAxstAgyG9+Gr7NN29IWEC4f8rBqyiekPIlvei25zTT+B
fh6Y5A0j+09VMF95TFYrxAo+kHg8eqtPaWAx1Ym7V5+pZ4hXnywOX03JXvBg3OGOhZ2vm00zQomq
g75/SGPXY7pDfpYk+/BDxqqZUVnHCBzq8uBmp+sj9M07MuwwMLH9P5eVuBNFOF/MtoxH5PYtNdDo
+JQsecIVw+EkMje6R0TiokZ+0Uq9CYbJX5m5J8Vh/GJTo2b2HsbmdnHreCUyOqEuf4f4fGT7/hwO
2Rsl4QdMdG3Ms0Ym6rXUoDl35Dst+EsXhg3uf8gHZWPW8hXRa5c0gv8lGQE3YTNtlMC9bUsfNlta
aghtv/4mcKQw3T3uY9juCFDFqz+CIH9kJPyfo/NYjlRbougXEYE3UyigvJPXhJBaEhy8d19/V93J
G9zXoVZXwTmZudfeeS9TOwDE8VWNMXs5f9pa5C+yfieE6pKJMizr4pwxpVGc7JSsD+uUGrEie74s
af1a1DpiolVtLLV7763+QA236afmU6jRZ5qkxwmxyepgxdp0BonoVpTF/jeTeXC0rtoZq3xY5fi7
Tup3arWfKF6/poqkotY+MM5EXe1gEs0fhpPfCkig29XmbzdlV8ZuHm0navunastnSsKNbPUBQ81j
a5/ShM88XYGLFGAhGYm5bpczy09fszJbvHp9GuzJj9fiSWWaoE2fiWJsaXOZrVWhGeXvqTSFWvpl
6ofMajcVDWvWM+So640y5JdFqrdZ+ZT05gtS6KvV3xuE7kW9zrIRWI7wZbsNtfmFmctb3iqhlpMk
FX/FtYmEL79N2adhU/11fFJSCZ94V2bzvlSyb81iA/JI4tuuLFS6ipweMx2/V+Y2jXYdatmN+Tka
r6LKwr7m6YHC1MBE6YDNSw9X/WBroCLJGaTsYBqONyhJkM32yXa+Kot6hK2XL8xctnDmW02qB5c2
89nqzCOPuOZ2Y/tP0sFYakUiJ6NKn2QnZshC27uzMG7vscGcrVj8aDY5N0OcaW7Ulk/yJL32bNpR
1bjfiGT1R1M6ZmZ6tBYwBaWC7ig4+4R6WUDAvQ593uvQTkK04HizFtNNqWGLrN62fbDg1pNUbd+Z
amhIxh/kxbMhRyJUGcqcrXnIXM1cn6VUCTPRb1matyOoNvPsOXkXEnNgs+4Mj8pW9nuEXGf4cuot
oQxepsdePigbeTwJ54slj09Dt7eMm1RLnu285iyNLkZ918HpRMY7OMtRiGwzKyMtGzqSTSD4ij7e
cVb7YvmV2m1CESuvH6txz+tdroHh9SzxzM6qJblNuhu7ksHy7MbzV6uWb7mjn+wFSRiuQ2oCrSvR
pNV7VQ+ewSlpob1VZnlW08qXmZOndImNNWI14TVp46fS+JHT91K6r3MfsEdks5T7IZb3pMS39XTp
AXxkWoDYzO8SSUsJ4nOZ/82ImCofW7QcpuplKYq9Ob09Drrc2Yjy3q7Mp9J/mvxsz/GFrUm7Sv7V
8+poSTVRWl0gyjxomm+oDR/N2APBdxWFrd6l7jWqduhlzWdGoAuYk2Tf8q+LzC5U8r+2+hsVM1ws
eW9LWShZmM5suBC+mj4+LdO6iaE8pDKYciJ94ns9vbWU3a3C7AKk5YNwoJ96zQUMjbaias9nTe/5
5ZIkUBrTV2IesCGmdDQCaXISd63mvakVAQsFaZVKX5vE1TSaDcyPZ8P4FHNFy/PcIR2it5ysyDrM
2vJkVc1TOlo3OAu/4k+NcWB0xo7p42NI66nWUwW5rqqUOAU3G0auogIVczRPYvCH9EfMRbG6hVg9
dqFsrWnexAwavQk1XUcuLVfdezBFa1NvTTUH9WOhrdXsIkWmIRabRhpBGK19UwGSVX5j23y0lzKu
ObcLYKYRsoQEWG107cxxC3LVy6J1h/wE3uJpaNA2MLwRsYVjdFPbN6AKpOopHmxfszuGikhnyz8R
P1rA3oWuTYo/kUtvQ/X/qxCgpeFyhBzj42wo6YfS/HDs6MVZjENvxQf2Im1SdZk2tSFfEs0KhpT5
UzYGpZEGDZTg6swB354s+FFvupX4uvoz11PYlyn7Ovqnlg/UfMgM8zuLyI5pKx8chC5iBjw1bm5W
ITzYH1+yHworfPGcBmXaX+d43tDAs6F0qjMvtRSvKdlaFqm53z2uo1aTw3TQ8B3EdzR+AjqmARhk
3GdOxyWWcTatqOAsRuKAMMnJku5D67yjrhyiZb70yhBESroxZcJmaC3s7iTs76gG+VebY9N9Lcqy
VUHkovjGeoYTat8+6hZ2A8y+TgWQm4JWlzzZZSPMH2n8jZun1nrMFKtnsZ4qopvq5G7V8VWObq0i
tk0Rn1idFLChYa8QxFpKwSTn3hhflzUOh+I1t/9p6mvVUgaLbr/Y/X2pf43H91tYrmlaB2vB29vg
++6YcQ7zqWZql9oSSlTrC52pfrutVwtmTpwMmp+ucVi0au+FvLpKO4QS3FnfCpA1mBphbqweasr8
s9RAXXZm+ZHahxmkb0DLl3ibYiuFiM3CPM0vhYnobbYeycdulWVB8yiKamvXTY6vtjllX1BIP451
M8vxhKuIC35l3+Wyi8fVw+21TdEjBSJuhXbVosg7Vnasht+Bi3Xu9lhFqS3njVSS4mp9MEfl8vm1
nCRoekQJRgxivE8L42s1JW3DhLiRXp183LbTGJCW5fWDfIvGyYPY85I53Rdre56Ws9CVX0nttrNQ
GWHq29aO7rVc76E5N2hI76VJJVbFh76oTvacHzDO+HNq3zoHsNc0jlraBspieBV7hjEguJMd+XGn
vevlJ3mDn3biHMcRB4ATvUgIAUPBGqLRvKQFcWyJzFQAX7mpenMsNqWdnYp1iNCGR3DCKglT7VEu
D376QJrYDLCR7AnRBJvIOEN+DkW2M2NjqzcAPWn8CvOGOyRjjQj7aF7XobqWdcKFynoYdgLBdusO
T6gx0d2JrMi2qhiuaewQzKMa37GyAO2pxA1XXfHn5MvgxoaZbOoqzq9tpL2AGFg8Zw9J3NZ+HC2i
ZyvJ8La6xJPtkSYH3KQX695KE78xDL/gUZ0hQ/Wsf/BPjBqTcxknm3VOdqXeUNQpO9vAzEE098p0
xp2jcrdaceq2Tu+yQH07JslFNYYNt8xuLSRPskbOTrJA08pNFvlfNn2P9Tdk3JuTf9SS/hI1wh8l
eydVUrjIHNn2huXFvhg+ojjaFCA7E1mheh97M4ylK7XJu2Skews4dcn4PxLltnL9rKzsVbPaHcTk
D6V0qxXcOhVbBKK5md2u4fTRtXNvzUAsloTYZNcpIwo62slUGH+w8+WCbqIHjsVFWOjqJ/V76qZE
ZWHFSJRtWpot8oohHZZxXC5tPj9J8OKh7PBZqUbymS7FN4khHywRwghT3lintmkG+WCUKAATy91t
a1/I+sGhikwiZa9Mi9v1UGdtuZ1rk8rc2aeCTdEMF8Bit6XxMgzVpStrt0NmYlOB33AhGc6ySSB0
1lI6FK1zkuFpNdxeUcwO0obeCJSgLMurGk1uR02/rOoTWxPdtjW26PMeq3veHgvm1ym7jMPjRZeO
MxN6Wra73JubQc1SNxuxcRs2VpgoHEzEOF7RhHpV5EBuDJYKNeUUZ4K0cJ31eurpFrJ6PipbYUsn
SJsdXfyepL9rn6AGjvpbUfVsAJ50T4+VPwK7PEvjrhR5sCi1RyYTphAC6wrFL4uXAfyJR++ZQodi
kuWZyU+a6y/5OFOdld4oYQxTEncenI02WH66KBwVj2biAZOrH2WVY/RBZNIfSG0VSOrwMZozrXvc
PrYt8PVSzDlOeo2kyQX8s2lYlmNRgJ+KNA9ybf6lww2yArEyQS+frIuMeK6L1mPK6mUR0a+17VXJ
rZmGQzRRFEyKb0Uxz3V+0Kn+1ST7a9ZqNy9maDyiS5nzF/ZCqUG0UE5RUHc3U5ugBr+hRE+FNW/k
yfTaedq2erl38u5OqMYpXVqmWOU+6dPt2FONDVjsizp5VU0dhwZQXcoBHKXhlDtXfRi8upe9vK03
eWljhFPdtJVCgxTAfil42O0Pua59vV45nTvPZvfQVEmww8TBg3Al6uB1kfoZ6cNeQS2t5XSjZMk2
liGLq9bvCr12mYlbarZ7MLv6lHgj5kEMKp6p1zeJG39gkp+hFJT5sjHN4XXMl20epXuSQi+zGj3X
ncPVnPGsy14XLwdSj9gdzVCNgkQ4gWGUz4MsbzVN2oxTs6nj5Vq1U2hKxobd81M7XoWg7RYHZX0b
UPnJLdukHA2Y44/Tku9I4vWKjhtj+sN6sklk4yRZ/YfCsmlG7XunpaOIjMswvKROF1r5K9Wrr+Yr
kKy8MXCyZUwGbSaL2eq4igYLkaLY2jhZUiZKgxwo9T+Vp1rUyQZY2sVvw8SrDpwWL4Nog1FOD5lx
r/v0CeBjs0w4tLKU2QbD78pIsWvw9uJcOqSZdeoUTiaJ/Zi93ITUUGgT+PmXWN3qVHlt3++6BE/n
zOMtKfWWSBU4Mw3pm2EEeukvwYplgJHy2gly8FfGn2ZzMOsVGjlyHkYotQo6yXwanJWAVLs/g7Yz
X0OluRRjkbw0HAmIKfBxut2gVXVW0BQKnDe61lbwg7z44ZbrZkYxY1yvGJ1qX1oEfnxHSn05M/bs
ojiKtQN3sVGTwc/bHbjv6FZ4x1yb5Rtw8XbhG1pu7UY1lrfMmpLAVrQ3nKqva4mViqJE92y6CW9p
GVAxmn2TGke4jQI0GrdDBeexPtdWlW07ndo+M1bpAvr+zphX+0We5vJlySMLduKfuK/8KtKeu6K5
zGb+02vRnygyHzViM5kqvxI2m8JUfU0QH5VMBkrFuLesLyOrlA0Z8NuyGPjv+r3rNOpIJGNNDbsF
9lJzpoPaxF99ZH7Eq6Z5pQPb38fP6zhtjAZmS5FoeuOwn4eQzRU3OypfGg7NweDiq/sdR0RQpBH3
BX9DXl90c3QLFV5dHcPGFLtSfgUiv81r8rTEs9saKJQtbhCGGqlkhTayj2F1hpuQNuLGdXxCaXE1
SboW9cSVRlsw1qdH6IdTUaC0jKk5STZ9ZNx6e/D0cvajiOxFxcbcxGEgOe46Dg1uG3Eb6EeZaW3g
evYN/K1mtN4IseSqZd7A4SePj+KSjcY5dgh7n9P8FmfZk2EgrjuY08rmqA5puEzdflqdt7HNtnNb
/sxOc7GH4cgt6U9tFVqRwRvN5TfZWFxR7pNeeWXHG+adZMaHlP0WPHN6Kr8jUuDONe9rzBPMn9jE
tAyQb9zHFfvm1JLY9Dywq2rj1JFbdrlXpo3wOLhveDiYasC7xSr61NJs0ZJ3pY0joigx/a1+VCxf
9lw+d8P0Npr1VdLsQJ6tPbwLmYPply3B1kamEQ41r0IDdlyAea9g3HLdbY08OtYTjKgx28KvF4Y7
ovhpFdbOtnFkunnXBg37EFxJll6Zs9/Xleu/KJxLMqwLaBK1QHWK8MxzMUuuKpCOrZ1mEWZc9R9z
/GlVL4lFIzitUsh4M1RJOUGn3CRt/lYjGJiV2Jha9d0L1ASt2ds11oql+jBmDduO8FSZw0FYh6Ep
YO2kVzFOPEtviyW2c3HV5H6r1BQBcv6PbeKqu9ASaNl4XxXz/vj6k8UIRGwcH69Gj9gWc2GRFeKn
bX4wbLQT0Vl/2qB8O70IWzM5G63hKas/KHSOGQ4upQT7m6+jbc/e0J8MRiJtL4UDXzcbA3Z4d4NU
078jx77avbrXxASx7oBm5CE5AnstSXmzXntYfRUtTcXH5STNvk5DdtZ5Vl8FZSNtV9FRCbeuui5B
zEzRYKCUj7vEZvSYSMzZVn9J47PIiNWAZ0HnHLXM76OfjjjlJKPbmZ4mE4Xi4XxJmNWr54XOtq2o
2KUQXDdIk/ZSUv+NdefJ8Dx1/icmxW3l/mjze62jcylhmQqATlfJ6tYvVumtbZQrJ/T7SjNZFeXV
riVsd/JzNa+33LC/pwWt3OnvlYwHti+fJm4wIM9gtmj1Cef8SXqqCpCv0lZOMa40fSpbvy1kLnDm
FI4sSK7n0m+cQJHL3VDUu17+xUCz0XNGJPnWorFVRrI6W4vy8+ro2KyUyLLgDKPjBMaZO1HQSMO5
m8vzII2PSOmc7jo7SnLNGyL2iQH7khQRvexLN0WHZFx/8sFcQifrUs+oRoL6Z9t6VGxR0E85Co3c
NBvLMlemc3hX8tgpLrJSV4FVRh3VXM3Bnvbzpigin9qSmlFzUBaWcIjKV0vET7KoXiCZLm1RvZhr
9ylSAD9HZhOxtI+5lhGIvtr5kq487Nh9jX71FOYBXQUpQJIp0+GuPiGwnQZi2kipoeHB4q7MGDDS
qtwAtXyMhtilLPnYdDl1XFqqyrOays9MLO/yOjABShv7HFv1LilEdZ36wvBgDogV7wd1a7R447Vx
PMBNbqe1XF9y8G15rO65zNK9qp09sbb/JpGMJD+od6WIVLczeA/NEUgoM8stpn4Oe1H9G7o8NOTh
OLP40B0z+b4Ya+86jRR5g7b8yysZ7qH4KwgXYPyIAZPgc8Y05l6rxE5LO4xq4sdIsngTQ2u7Sf9w
9zUdq22U5aAY5t5iXNrm1iey1xqQbOdjuPHzOilDU+lusBCQpUskh7XJsBmgeWNPC5yOknyVo4P1
EDNvYW9h3Y9a321GnVagkPzOMC80XnfiOF8kpYj9vrNPqhl9NTVx/LO/VAZLk8qI66Y4Puj4ThH3
utP80WiOEjEthd0znM1+yP2AYECfzfQ9Ct6HTDJDtHanyYabkOVvDAvelI1wy28qDXULsYMnkE55
CZIMfwQ79KJH2xihQieHSuNiSfJNI/8mwApunbxjXvdRcULFaZDtxMZJqzPi0rHDp+nM51kBZuGr
97TeCf4Pdi9lXno69M4y7rwNYb0oYQRHBbHDZVPB+QsCA+aGpwZjL+FMwaDoH2lcsGtcuQ28CmwP
xWj9NTWK60w7w/C01fSSIn8SiQKls9Hto9GHVssUnD5ZokA2/D59nqRAzNBqLAxzJ7otlozOxgmd
hR2xGNL/YuqLeLolIrmqKw6bsn12Rvs2zus5ijAEJVRVYu/g8iIwlDtA6ORu0MHE40BEAhcsor85
Rr45XOP4LNsirOu3PH0fjfey/Kv1tKX7JNK3kjbA7ZRFxnJWowTLOz/ZyXe6VvsZM3e5scKCi8VR
zxV/R9xH9Pn4Z1fJb202kaXjVlTEe/QgNK7RwlZkE5kMWQcX9sJWjZMdP6XGnk7V6G4lsylG5epl
5t/YneSFAciE7lnucKV7MKQUetkhxsYn6t/ZfHxvPL5zsgdCdwd1AGr9yikaI7ju6WQZTjjT4uLn
cQvmii2R4918ysBVyFKizsotjgjzimBiy9i/Zy2A+JxY8FEUpp9W3xH+lAKOE4VO7dETSjY02tes
NffL9OqQ22EoeqAzPqqN79xqt4AseBspdJ3p5ER0ey9CNGfJbj9oso5zr70DbG91cnHdxYqvrb58
CgkmcLwp3b6J37NidhX8UH32MstpkFfLuYvHk5NRetCP6KUWTsnvWL0bGjaB7tVUY04ACEUpJZXW
ZKL2JGsXo9JCZbyZy6Upn+DwS/o/uAId8weYxapnd8kYQkiLrcS7K9EHNV22SxSofKEd0HdOVSQw
HehezdDSaOILRg6SFmpe1yKwlirswPj1qtsLxpElc4F4MJ/HkoyJUZ/O4zQllInAsXDnKtzcGDuX
fq0kt6jzU7xIYRXdHFVc0lTx7ClVQ1xet8bQ/qS4f0/h5FpE4dhWvaZRvsemDuDjaH0xsApFMO+Q
/VFUfBVa/5uSB+YNqb6FaG3dZii/WdN7taJ/FsGEuia9V40ZRHhG/GyV972tPI8YvqRo2aCc7zUI
MsHlObUAHdZjV0RuX5YxfVak+WKPRN2UWr0Ts/guRXyR+/eyw1W8tkqQNkQhgVoFYk3tZ2Uc0bLU
8WNx4iBKIvsY6dq4jzJj9OWU/b6F1bzhObZIbDDX0DCmF/bsfo5Zf0/xOrqzhDFpXHo8Hkb2IxRt
wycQdhK3WZ6tXzR5W1WxtmPbb/kh26qQcaraQYFNv1qrZxMvHcM4xjnoFwvA7hGDhpchFw99dNMd
tNA0T/+mWK32+IWS7YrmOoGc13gj8qS7S7YwITfg79xZdaLrlGQ/lWotLhYUwH9qUD2S6A36/tRk
NEaOJULGcW7MF7zqUxf0ltT8LfUsMIDpIHtaLN91Rj9y9YBxmAo0SMLT+KbkDRNm3WZXxuKrkfap
4G7kkp78XpbPeGowVXTpRU35bnicpSw9zSx9J85iSwYp0HtE/avejXL4gJDZLWUTRpnYo5TzvKSb
hwE/4mdlD1a93NqJ/FRp6nM6q+c1Yc+qYHFLneyw6p4b1fF6Pfs0KZ/JM2SfcSt202AcyrzF8rwU
lwhqDBs0zhP5I5azr/LhujAiVoytk+Gxi34Pz+NP/U8EKjFPu0VXmXYeW0AGq4wRIKyXQhUHo1Nx
+I1blX0OqgpqgatWcARjE7lFeXbruvI5x6CXkT+REsVD5odXWfVGkDeJdf08KsCdTfwsFoO6XXnu
2TYSNeYZPX7PuP8Pdg1YowzXRN10Gv0gnL1gxSN+QHeQ/rGaza+l5gIOfUkwCrEBtqHCysM0V4LJ
xNtnFOlPPQ7JlrcPoJnnQHQ/hIBACZsR5kiRPBlL77B3FBxmYOrd9QBS6WbWEpqP/kLE/SZyun1l
iCcSfzzC6Xn1bRk1ijqybUJp+i0QGGplDhaifovs0FPlGVlKcxazIaw8deb4EKxCi0o+yYqnCalA
FA9zLvPrunbo/Idtb2i7Vq/CXtGgX7mcLHqApUZI6xYU6oGT5aTH+eestb4UM0SgV5Tz3m1Mev7l
ddAzz7IwRK+lF7F1om3jwNEOmd28Rfw6Cf46UgUkv1AMnxCFzaAsYZUk6AmQCMieZEuemvRudhK0
AYGnq7aZxXZBg+lYQwu7s4YSO72HMgtnR6afsU7VKD0/ZGGDICMotE0jgnhMH/9Skmi+KukB1htb
26luxSy9z4A/nFb4HRPGgLzZzCpoBq5pmX9WzsfwkNNnpFlmCA/8eNOmf0I3fSn9LaxuZzfTw+cQ
4LMCBancpjVgmbuwzRbYARVrL6Jv+tv1qDtRwk4o86NRun/rKP+0j2yvN8NG5ErRwVeMreZwzwUD
eclg4zYW5YD8YS9+jFcd+1WZ9K9mMFypS/Z9+pY0H3Nb7fTunkvJW9NHnwmMsMw7mEO8LJEa0LNt
SQk4RhpHLB6HO02RJz+8h8gkmVv3P13EwKdK7nOXkVOzzRPraDbFr1W172Dwj0nka51o/zeB0O8g
VTNH0+usK6zrJh4Mj25sJMxqiKTE/HRa9Xa/kIiQd2wZ6/LNwjuxPuZAxpWS340hRx1cQ8O64nVA
mYZWTzDdTBxtJSyWsSxXoHkvJVoo5lKTC5JK5tob0XEKBilGUx8e37naM80ppXPNAFft9EMc1e+J
HO/Ijjnq88NlRSZgkxdekRTbSnuRe5z+U3l0RIWklj7Xsb3Bt/x/hohLdNWbshpgntIzNqBLp+vb
lHGWEMtVhctXJii83GSbq5qepsh6r2UkBYoauUDNQjUn14Lclhe11kON5at9b/mrUQhX4sNQH1oi
W+UPtjWFY9QgxNP4ASJlsJmqFKdez/Szo3kbF+mz0kmW1oyZDw3zYVPWvziMfDVpj8Tu+LlRYnpM
+UcZW1m5xqoq8CMec0v5cxgkaTmafawcyesA4oecmWAwJmshMMv4IPvoi27Rn6b+02Lkp0XRKRac
aDicX0lx/SyiaUcUFWP2a5tjEFz+RTxEdXMRKTb5yT62D4PQMh8zxX6FKTQ8cqz3omluXX81m+ba
q7FfMHhWMvxX2UjSkIiGfxLzE0ciy8Zx4FZRheo1u6vjiyz6wzDAvVfjJVKm/ZRLJ1bzHZOhxQTv
eI4jbSuje+oK5SkRwOHs0JYQQxWy8WPZuRr1F/Ywxc0mdOeWHBOPJUrMUyTtxoh1DFLMS3yAxMy0
GWYVdRm+rI6CvHVGxyYGRY6OJdzaMTd06yKM2QpWu3srbDngU2fOpqSXsnrrR/jAeLmJlttzleX9
g4hr22sf6xL/vNlxOx1Rl9AsIDSRvTm17U4FCRH1fCcC5oiCsGOczcKohdEVBo19a3e3VrY/nIzc
BrzwXEuS9WlG4w9ccrhqwzVZ5vcxHo99HB9Hs/vHPJjFPbr02kwp/GEVKKtzGYB1O9Ki5plutKZr
SmZxUeSE4mD8V8o8DXa2Vv7QUdbalmmDo6R+3EsnGGLC74ZPFHhwTN40HGzYbx82n+odx+gDRMHc
Z40Pyz1dc9aUZAgy+5BX9KyKqUEaOgL9MkkA3iK0jMk6R4uD/GcnX6IvL7KZ1GEsCDUs5OqsweBl
ivO2xsuTls07YeGUHqNNoiX3TLs3+RL2lLomxlN16S5GDFK94gIz7b1aj3fE+Reh1w/Stwlgil+B
JRimXxqKbaILfJ5cBkmcKKTChHqmoRkOvxEahTRBGrdfMJxbEWdX5plbMx8ODulnY9cRfkDfKin6
vgCjU9B9SBSZbloD3CbWh+BkKjsTz/g8IaTq83yZLcak8ty/Ol35ncXZxmwJmMq/OprUBlpznhzF
TczhBhdzY8J1aLskqEr7OpX5rdWgMnU9CwwMRtCKzdXplb2Metvg1LOZsDj8t57z3CT3nyHcJpfJ
wKnS4VAv2XUB5ysU1GmbgSV04LWwhMUYc3V1A4hxLTzwcSKSeEYXLQpHs4WA6/RpVzBuFoOyFwYS
u54/y3oOCyc4duHvGqpxBnUWVP8w1QSYDFvZ+pfbylYeSBBbWuLmogNjEX7R4nU04rOSM/1+BA6m
gx1mWkGwmPOUGGTOYJW+6JY4cLJsMXe/mlb2m9hrGA8Y2wpxGbt/JWzkY/qmQrRjeA2kUQspaLbW
gAjGnETmfx7GvGRUUSMX/Y+Yn2enqHEZUGeNhvM6x/whC1OHijYXrdW7GeGzdIpxp2naLo6HvZPO
hj+N7St7qpl5jmd8Ydu6m0OQrx107CVd+q2td0cnKz60nIKVmJzF7UeKxbz6ztThPg3wj32OrhT3
02urGifE34IKXcO3Np9Q57a5rNzqyLqqXXxfHywnjY7opIPc6qdaqhgVkvkCEmJFzGgqHU9FPoDN
DvYr3xsskaFQF/RIFCscgt7InU+Vw5RmYIBqkySvqp+wpbDIJmSZk9gENbSUpUNXq48tu2MKoVNO
6S6VnDjn1ySkw2F6faf4fm/XRd1OYlRmqpiUWpNMcA8Dcvy5oDvsmrFtfcwpt7HgU58HA5U+70B4
E2Y22OALFF0m3r7ORqXfYrJyP4m76LuTITiDjgbFS9hwthk5ZW3dxrk4doxA1ve5SbalWZy5Nkln
yeqDQ/DMw8cx6gOg+zL4XbQy31rTHc3epgWuxf/KZui5POEFCKyKrrJWm5dqZnhuNbwuY2uzfHTF
sS8G8x+KfYB5Cx1k/KwV4NpuUt9gwr9E5wT6Su4hSa97bY13nYY6QiL7dwsf1XJsarl4bpMIYCeC
tRADzxKDCXZgvQ2i3TPX6+7LTKK13lKMsknwLU3080y4wNaM2q0mD/GZwEqxkaRsn0qosWRrnmhc
TlqPmT8xWgjfBwBHluItHkQdSjSnIG9BOmRMuqZWwdlXh04OzRM5t6UlGq+RSgidBI+Solgb3po3
ef6Ue76Dvv162OWKjoOwYnDd9/VV4117bHffxxXktGV1P2WNcaxcm2eUplcCCfMNcX3PSbd+o+Rg
+x7bJxxyYVRVNkqR5FsOQQWJOHZTZaEYLSo34PSBgUoK1opdSgpL0JkFE0eNhI2XXeWUdKRXJctf
6pHRg4s9TMFAxF9k0qy6XY7dmFn+o+YYyXVa7k7c7uRB38Fy4QpJo6AoGAbFOmaPipCnQDLUd6VX
jYO6gtpqM+3PitXXJX2AKDNSvv2JBwE7DZKjMUXPZs1zD7/xXuIRBS1Rzf84O48d2ZUsy/5KIsdF
FI3CaGx09sAFXavQERMi1KXWml/fy6snnZmNV0BPEkj1/F53Cjv77L32KjADa1lAXmTFBG9K/nZ2
/wZQmWgLsyLXs2JhNXfBunUD8h2fBfO9lM+F5XbekPCmFZpfb2RekYeDDJMTkkSWc9bV5Ax7A7Sc
N+S8afDTki7XLYxAiI+OwTeX2++cqrdBH7w5af+cFdolGwPW7RzpNLGe5shTWNBqVLHI6D2jiB9y
M7zZXe/55Muo2PvOhuJCOw9ek/jVh31AuOYDSMPedAjIG5hjcu3VaXFPmPpxlsZbpHHHt/OqTvI9
EAp2BzziEGjC6QmEBjwXIBnSZy53KJ8ojNxLuDtUCoEfpOWxbt14OQl/pbfuQ2DaJ1nTlMmRTPez
Nz99qcaatACsr6HGzFi8K6d/sZn2ysDc6RDvOEEAA0LNd8rrgOlIV+bJn/Uz1y03cchKhYeQ0s1d
M5nHovLXsEkeurB/CPx5XZvBI4CPVc+7rGO2N33mGmP6U1moFG3SqC1PiJdg6D9nEbzkCmhWXsCH
LTaVZi/7uyHG6XZAApYCkbMZOAkEHIKR2suwWGUoyom9kMH8ZXGU1kFodVr7WJFpLSXa2pBuHFYT
8RQdxtl/1DT7UYAOHoaOhMW4M9j0NwijDY8+F4bnUDsnfZ5BZnVryJ8rbQYN0Ty6nXyWTLnzEG5K
vWNGaB6TpD2kZBpZOHK2jgf3htRkQf1hRYoPdad0AJJaebfNv/tzwNI/bK5jn+3t7D6esvXQg3iv
++mFLoV9A/yUnTf+iJ7DVYHelR9aQrNJwGpbDKu4/DHSL3GPP9Oc1wG8VWx+K8Q/fPFu+sAJNl7M
nRILyUtl5iSvd8WxM/643A2WY6xkqcHRYNWiA+X0rVMn8pXVjes2qrb0PR5zZT64YbiOHLyRQMm6
aORBFr9qTvdhVsbd0Av5y61YvI+Yvpuj4Xd8EQVnAHDS3YIfCIcrhIq9Y2XlqtQmvsDszbCLvSxG
1onNltDqKumjdydLNoONMNxruzgiG4NfjjUqoq7uq2s446Mt7PxNT8WjCDswp+xkCvbGq7bnQCUI
s45Rsa4tvPpOv8o07CKxdsJ6s7lbk/KpPcTOIajMB8mcWJKzmZCdhwExhO2dMzfLIFGLtuLeiKKb
OxPXxJhnOqSBkBzoU/FAhq6dIN1JB4ctR400vg+rTbsRgbuRKtlxXITv4sxPYcqFIxN8gHcXF3UI
HPSg72DowWu37FG1DU6+Npp+rIGXtYqTS+huaMKj6dbck1CoZZy9k8Ll6FX3W3w1UMCjTaBwZcNq
JUb+EWTRVk0CUrQ8l2Pv3XNQQZYdk3R4IxS4EjG/rjHwAk+bdVQyHFnZrQORUZbqNS/+2PZzEThc
ky5pemVf9FR/kmb5QnCqXYxm+xQyyhUaLMWekGXLJjTrHyE5rUZdLPG1PhBfXic8iNo5eKvvL27J
3dNE0FzxR4Pl3iQYk2daudVXqrdemb8A/vJc9zUtamwvUJYMjvE4XqduIq6mrUsIxpTGY4URN85n
HqLlpjWeB23aIM4u6+FFsZlwG5AM5TGZ0VYcxl2TJI6LwT7RF37YYW7QN3VWb5v+I0P+zAnk9Sbe
YJ5bxFu2rNc/MYX+mVSIkpF7JsYq8rBvjuY/VGBdK0fu9EBbFdlvyzWc4O8jeb3zW7UxRmQlXLYZ
w42qpwtAbGCj/Q8j71etxIG2cHzgxvind6ez5NE2uXhqdN3wImTWpMTnK/DNGQgHGfnsdPzqVPlj
WeoK9o3VBK3YJhduXBVeYMxPSZhtGqrr2rHZ1vRZSPKOKhKbrKzYiTCKuBnbkHpjNGCm6nB33wkk
CZxvAXRIguEKpm1TjY9SE7cpibd+YZ2HJjsPmrZvO/s0EFqzo2gzD+5KcXcrA/4l33g4oaTozUH5
gJp4nzEss5oY1obF1A4dk4Dhuou4tuLx3QoUE4aFkv7shrNnd7FX1nJNQwBsEOpGgIeGs9oFtGK5
znuaggPj39ocwIpIHHyE5joPtlMzH3F47QmfHMjungrGV2PMHvknI+aq1cSsPOG9zzCnSZ45YM9O
fhI8gebetmWDu6PBd4Vv5JHw4k0UGcFdZzlbzroYgkNHbsvrY/0gW/cyO4qgoO81vfnWCYCiTu0V
aKphWe5p3rmwHhnM366wPRnE3ih3qVGeeJID5wA86NqEvgjNZeM1tsMNhp29ls8/ftissSaCjgYx
03Mt5nXutXO2LlN5JBt+qPL6PJfDN4iQWwy0uZT1IcS4nN+tnoF5HUnCK59NpM1+wBiJJ8drq0i8
WgRbJxfLgCWRO6uDbStOiDZn3F9ddIe5Tza9SdcnIoZPJRgfdzDD6dK6yUvIVFCTT7BJNdudm13n
0rbPHMimFYcJiwUl0k+r5EZv2F1Orv4xNfy/HJaZUTD8IrktVQM4ElEmLFDHs/k917qvtud4CxMP
nsex0RvIBSX7s95/mzVtnRjOU2pq+96f1j5GiySZXgxOdaMN8ARdd1MIP95ZpFFkFvSL2oSl1JQY
DQkMLdxyePIzcy0nAlUqycxFz+o3hW3jO2SRw85esWbj6OCzn9VWTvRhWPPaLSWhHf3c3xPclh56
vel7Aye7PIg3ec7+h+mks5qzDtzaoYU6nfWrnfR3FuHOEQmeh1tv8urEG563/ZvDbnFu8k2axTeV
tteo+dDnBLJU3i6Js/5JKMSzu+I8mlxcFeIMzQO/sR+8MZ8eUT1wHpni02jbL1Ds30IYz2ZD/gGX
DrQyfupFS+x+kXAut0IezbFNzUF2v5KqZZnNj0qzmHZGL07HDRfJJnCmK+iKVcBfHw6S/1Hwe3R9
Bmc0NF4ddzrYwv2SM9K0XswPTm0cef+x68awq8GWVdVXE5DJ11IvgTs8w7VoU/MdI+ybcCke0CRn
35kseb3RqAcic86zNH5yZozrMje3WVSupra9dFb8XldyFdsO7O1kWMMNOA+W+WCTNCiyYNVwEoqN
7E9f2oqbDbNLYoR700jeLCzBtC1vcN7vyAdsoGOR9Jy3huZ8Jbq7CHCxIOACYxSMP46ZQGUMDwHL
73J235p0ekyL4jUkCziC+EaUJxyRYyozjzlvE04HV5mo9d3uB8F5M5nhuh2+O9iEanKf0zT9yKx8
O8N0cXp6Dhi6Y630BOoviNW97TeYGcljYBSw5m89+0iazxgSIys7+Nx0RBdQabuHjnMaEsQ6rCls
46rvsJQZ4QPz6Mq2yn0/8uiEQckZZU+Xwzdp00OK88lgtFOmswmp0zBDa1NQu0T0YhdW5g48DTMP
ASLsCX1TLbsh2nXC4WnERzU4eAFH9rV/hIp+mcbM0+rh6DgG0cKOeo3svjiBA+Jh0thOBed0YKOQ
LdazEDs7gUs9/hd8q/h0Y57nKvcXumrfpxhpJeSt1wKFntnTApIbo2GbkopVjYElyrlyUj2mfrsG
m7zvM0Q6dmwt52HRsuNxndXosnih65ANeea1SXZPCJ1bogQa4An+FlzdBoAHuz+auCkbdT8k+Cco
cB+yNaEn0XbgvmMcf55DtOYEEY+kfz4/jWWGoA6VPJDfKZQm8NcHbZweQIXhcMJmT7Ao0FnrTgTz
BbhCeu6RNWXPpQpIsJIEmf3vlmKNOM0Olhl7cWt6GrZCUfmXsmrOWhs/l4V28MdwXZjxmwYMMeU2
YOC7Byk7L1bZM6ssDjLlQsF0m2ZrHY/Ta2QZ4CuS5WBWuObTC9aWlRQk2YyJ5OkUUf1p7oM7zw0w
NcdShbGn8GRprSr7qpzvEYxz4OpeT6Q0i5BJiZxFUX6MUaYcn0FHcQKLjmX9zI2GtfO3r3pCIPiS
gCdYAYu46sUE8Xd3WaLjKaKo01xiosDr7ITeUI8Eo8GuGWG0Tlh8QJDc9phm6OC6zqOOGTBb4tMI
F/z26dIwP1niksjgHVngOuwxq2WlZN2Czz3mdMZqcKh28QBWzDE2rouj7F7IoaE2xfYz3VeYB0i5
Gd8o2jS2p9tGxhcNK2hbLqrwg4MF6MX2TMM418O40SvSgZDJetJsjc7k1xcxtqWQxoLmgFCgnpI0
xYI+aW/UGR1doAc4MU4TWNDO93G42nw4KsmNR8eLLmuMsu5PbJpenrdQVgRUbuEeJoYTDo1b1VfP
aeJupT5vpnI4gMLNFlOaQhex+TYUT6BO3jeJiG09oCbDSpep5uzYQfGcHDF9lfNhKDFeAM4pVrpV
PFoZTyXsFpcoyXcl92eSsfuOzS8m9a2RhjuR4jQNO+xx2IAEiSNV7bXU5RfiBGHSYAJ2jGzkfMxm
ZIW53Lq+tjIa+xUYYoyfKT/5vI01wjx4zG5aZVLh/X5H2iVm5zUN3uiIxLvPNTFn27aINkMPUort
lI0mENbsXzEjzTN9CVwAtmIgcVNAHMFKhPO7BhjZLtuLqFPQhhnLemct7Y9OD/bDaFzctFuNgTgJ
E85paCxZIeG9SA/kyzaN3XuWXWxM/TtXcj+E9Vqk2rU0h5OUajH11q1z3SOrPBpv8s0UO4QXuLcD
z9TnXZvDsiSrMBn+ypGy4Slyo7dhXYjoKrTJc4j7hxPCVyVROjKeFSbRcMn8I2CvsA8+Eu1gsdtP
bEfaVVUfUKtWdjStW6aKMORxTBTE9KcH/LWH2OTVVyz1Jj77AXnnJAHNMlDigY3Itq0aRPm4nCf7
HBr5Lazu79jCUzI94Uy+xiDVAxBPU55dinje5RxNkuB9aDGVG/XScGHzmsDxyeoPVgLjBjxavmrq
Y535nj0+tjaQFq1ng8wNnuY7Lmp4s/kTo5EnEkarY1zRLVH5W6yYaz3fN8H4WKTzQSOyOHXIihJq
LMYMHS9IU80vGJR2dYSk0osr/WJ8dSSPu+FkMlzH/l6imM9k05ph3rLGfxha6ERTf8mYpEjTXDpj
18YSStJHy6a96wDkDij0UfXTcZZuSsEVqI4u3RDsnplGhk2Jd1hgTyuIeg4FPBLWUb6ZbX1rPgAo
WbGDWhtYkWP5mosQVZGrfPR3XYhjrr4f4ThhWKdQT9cZs4Rf9Vxvv1F7dhzEY+uQklprS5q/AUxx
ik4Y1oRJewmXYwqM8277bjctFioDFOQcvKc8KxQwrGBK19Nobexu+NBxafW8MCss+3/yHqFEEHrI
xq2RP2jVQ5uf3cBdprl5CuZgSy2SZxO9KisMvt24/6+6oZnLqbvZAHdL6w8QE2Te5BOc4t4Iq68Q
EbrODCgBPBrI/TRkUQIcIwGMpAB1hxTuSjQg53kR3XH85pCs6V3yhuYJ9js/HZJFnereUOg/lV59
pIMkYYb6i5jZe2ViXNBBoWoE2o8ep1CkIdIIK2aO7l8gfMJtnQUdNFH5EDXDBxcLmq/Z+uvR7NZG
VwNgal4D1/g25HRoZHJmgfXCClDhzW8Qs2feRykzBBGt0nI2DclTy0lX5K/4mus79wVvYCYI9fIs
mqXapCnxLGdMHkn6v5r1vRAJcy0tg8SJtGBnh/IZXf+1nWKXYbNbaRWO9p5ujRmRCM8lVtQ6hAwa
JfKhctjqm4JB1brhVFjn/jmAxFW6zD8dw/AMSH1iuQ+ujtvFsstDVNGQgMN4o1vRn4LAqWlW7xOr
TC6x8oncAvgWa+T78JOcECWmH71tWN3WsyRqmW/NygfFM5Gj4hH0nrgzGAYqpxBWeJQCnCQHCPxE
Os0rv+3Jz8L3nvYwdlADdHFbSzfFPIfvbsdU22cj5i3YvmsY1j7MLUS30kmzc1EN9hGdNnuj3ANz
bE+8Oit6tY/7ogW5xismLmYHscN/a3yKAUTevIQaRjjmTZoViG+C8M6sbRDF7Z6qJYCWnJgvqdNo
JXKVM53oTbg/AkTe4f3pdHML1vfQtBRUFET6c2TbxEZkppwAbOy+Hxhj+ix+jiXpxTj+NFuIu2bn
Hq37g7QsET1q7iC2P29h1BISZLxjo4xMPOtcIAYdZ3MMRzJxIto4o/HHzEHFDpn1aIZJ4VkBzLvJ
HLDBjzWL5tYfzkLo43aqzelcxCp5LGAWrqXU8dhJbTVmIw4IvDOuPePPUXZwG8o22ULaWFQtbw6z
f6epvFlk5n1Hw2axCzv6PmqXBg9Ciy73WhvlZC/Qe3HQhBahe1jjA2zFTPgHBfM00LJ9VIKFzRFN
qmJrtSWIVbptiPYlurqhCWNLM3DmYD3FikZ8X6ODrTIq5no781dFzhPUyiDl+LLaERXkKtc4P7P7
zBk2nQjaJXlYp8dSa/n+LQU+pk/RCSiJV/LW7WTDirfaowN8R3PG2TCsPEKFzWq0NE4PBsfFvsOA
p0aaRcLCp79a2Tu+7G5hhfopy+4ia+niDC6/8cUdRJiZrMf8bBsO3WMUoUOmUsM7mD3QtHcNUWKi
kFW+7GkhYu/V2g+9bj6mGVqoZvXPUzFgAMivk6FOepWd4rK89k1EYLwFadGOm75m2g2iR9vojxDP
iQbihR/NS6ZnzwLyTElqDHMxeYlpRN4uAnHW0dIqx1o6M0lp8l2dY52MqeLVqN0THlmLOk+qE0QU
72hfvtkVZyJGKKMCO5zRu+AAgsgt91doQMdd0wY3KJJ4zfUutyMVLitYuhTItdhW3ZqzFOHnBX2I
iSeh4W6MaHRfaoHDcYao9lNZKZ7oQdnT1pRC3PIs9Xi6u2t/MH94noLGAfDBTuZmJ/XZ7xhu+wJh
ndg4e1k/WNp1RGC/H+Q2j/Bim/Em8xUV5iZ4oSxF8QmEzt8LQLXe5rBKA97Z5qaZ0gN0zvXsYpHK
sf9tSSGCPJzG4GgXbEewSm2ctnFWWU+jThcenKS7AWXGtEOhh4O0Yyp8zzqBSYBhii2Qz+8n07Vt
5U9B0SA8gSgHtJJC0qp1pDzMMvwKtv1kQntuas3eoDtG9M5BJauYUhbl1H9lOMXg+TighJpXB8AO
kdqCrEyJY9W9+xO7kqF6/NLn7GbOHcVhja8vajvYG60rCQCZK8eGCxIl/WYgwNeA+Syz+kSd37Wl
eKRxNdaODocKDQGo1rXHzrC+HBG8V4lGaAyPo2Ga7BCxQ1SBp9IKb17+EiTinDUa+CYU0kx81nr7
azWwu4x71gZH9w2RmkTNdI6rfBVbrddkGAxprIdAtgW2hXVIr08oQksIQkToC+MNwW2rD3wxKsz3
rebwfwsLbwxoMUQvJtAUdTcqpItVyzpirfmRte3LTnjKtN5nl3gs0hXY3FgHcEGwNOUa2dOtgLnH
hNBF3nbYYcXt9mklagzHlnGA3TDhSxOd/cKyVHE4nD+i+0g5Gxns3bRWbAuKPY6XExVGh4YepCHN
N7HKiVBwhMop6wStjDIEmOZrqkOo1ymvc62Ybr0uOPhEPmy4yevuPsPYPYN/jjj1ZVdWugTvCY3V
qj8aqu5XcqDMs+DgxxcWLOsqfewrHV+Uuv9De/xLQyXvd6LRXLQ7Yzsoo59OA3UocYH1s7rXmLxM
sv2qkFOWg4OBjo1w57Y/cWIu66aRnmW1x3Ric8FA/Zr2OW54HKChzHe4SHeYZ9UWOC670tA8OjwW
x24g4XJ3POo1SRrHajx3ap6EAUuVF+dzLp3PxB2uKne/e915BF/kOXpxbNW9C7T9SgofI79LeNPu
8ciizS/6iGumIBhaMud3UBsXoB+eRlM+0xZ1Es2fyCCsEdr9o9ECOshhrODmGtlNNluXxjU3hCep
DemOSPWwRJTaV4Z808rwqSfmuShSfIyOE+K1z/BiwSMxHRBlKFQd/uOGmXAYoXvJfcp348poQ+hk
M7YWcll/bmvaAVJp32/P6U0W00kM6kxsEq1gjujKsdallZYb4oOLGeyDZdKjEjhkmWRSvCZSaGwv
8c2zYPI4BFzxG3tygm4nsh2i7SbNJQ917db2ggUFgciYhVvW7rqYCrqBYayvpn1QlQInGaWfUgeu
bPWSfbdDR14RdD/KGX8qFyHVbnYo1eT8R4zoZscisohsSn9g47KTACjDHjbmUL3oLO23jNgP0NAw
L2YkKPAJzkEHMb3CwwnTqoSoybewpMSNlN7QDWtNQlamWWrXdXC/urxZ1EWN/SF4CxjXzDmC213k
1LG6xZfVhWdlSsilNts3hk0qzmQ9IAjHYu0LWW54QLeUAmBRwMF4x6nMs7EWY9a+alSJf3JIHQ4z
1Z+WD2ee+KfMn3x+/9/CbOwHeuriA37JHrXA4VVOcqzbt2EvMTEV5DGrqP1tk8F6K507NqYjcbQY
UgbSFnLIKp8Y7Oq5aNa23QdPdd3ZWNuJ6sh7aIvftw+HExWhiIsZWS4hkgOllzuwxpsKRIMeW7yc
iv0ggEdNybOuR5tUx/M2VijBzo4d1D6IuxpQj7sr8F8y0h2CuTO8Okk/8e89OXSiggVHc88IE9GB
UEwT6ZCA16S4H/sxbmx0oX2lpqOoHxbrvh+fTDfWsd4ARRWW4I5jYTQP1oemcJOaxV2uyw06a+Yr
eIwfWzk31fZf033lYePDUwatb2KO4CJ1dND04VUWxRveY+x2bU43e5wuq0aryAL6GnZqiteqnAis
FjNzRSR58ewm+Gapo9GsP2lQrMOKKqlmdI5t4+Lkvr8uy4uhJg8n+lYFUMPaFqFRWtU+ldaPbhSP
lJu9jA6H0ArgqGP1/c2pyMGIzKCyQP5iybojxDEhWja6wzROMy1T1MHaAiuJMclk2eYC/GLb/nI7
XG2jfrAK7ci7CxKEZOODsuG1KcyIjHaQiK3xYKXPZudrtA1n0hNFuyvBERG7yAr0s+apyLVvt+bP
MBk1rmUoLFbF0Swogn3jBDfcAUehGU+WVtJmE3iNLYHKTfVpdM1bmjV45EOH13lA3cKs8KEUg+DJ
kL+x5Z2XoWDgifM9suwTUcjDNI8rQzcPY1ruG9ft1kJOwWYosYbEgnUNdgmDSog08+sjMXB/kQp1
CToMrCHW8IEWsXg49EJ/mjln09vioogaJXRuQOijjReCA+6ndGOsxIrVOMDQnKKI6CtxUZSdHsW3
mrD7Rzq2pymDPVBPNgxcaiBWDHvlupsBNKDN3Cg5fnKScYAEFK6bYVxSq+rFJLN6yeKCPuDCgOya
70tL3896uaYOfsIZmYIai/2rZbHlHYNtmGjHNgkeHRJ1JXCwXL+D8EEa5VAldGdJAJPgh7Wqx3pl
OZyuuNJatNY57LdFm73a6DvDFO6TkGRX94jfdZXZwWqq85VwoMAZyLy46mNtWjXkmX2sqQtWRfSL
5Q/Qv2cQ6MWbZj1HdbsKQ76QqTH2ih1LTQ0B38d4Y5Ze6Rx+aBTaWFmx4hZbdRjrzU3OaaUABQai
iWfhCw0Ah5JSRbZVx3uEcKA0qph70LMlYEKf4JnBNhT3RWZ/q8wGRQFFlDHKJRMaG/pJ7xCAOXHM
doXOXF8i4n8c6taCrue2p+lVZIdpOBTWdJpEtS0tf2eIP3Rfr7kdPPorefsjgoEHcEIQ0gRTtOyT
TZnX5GrVgfaK1BNFH5tRsmvDnu7E4wub3qPsRw4+Bif/9D0uUBk7a90H1qqhXi4O+0eAVGc58FZ3
rJ2Vf1ehRdjDP1ndJeSrsSMytXJVUWNWONmhrEJPcgpuS/s2sKwNU5wRsgzeZUHdTlh9dpV/VAor
rB4DSnS7azV/toY6C7yydfwY6i9DF+yScqSdjLld3TfOVN1GTGHNvUUkWYZc9CWBrdIfj4DlvB5X
nf4OQf6gNdQCgmWJlFp2uXVN5mcw7TzZKz6t27jsTWw2dvSHGCDLZh7b5Ns9MVz16tcwWKzY7z7t
S3WVvRrlV6yFO2NM1jicRgNvVfijtTuhzV49XQd4BPpsrARiDsqZd3c+h82HRbRAiLeJK88wrRMA
8dtQt4eAKpqgeCe/u8iLxwLEsVNWXoDTCKFAG5xlMYOstuPjqJ9kc8rk+NFTSygnSC2KbabSdhHZ
llKRbpz1R9x+G46sHsQZwJDIvVyuZmm/Ehudiqe4+6qwNpVT/h7SpGRRxJjb4NPaP5H2JEy1c3kN
sHRh3D0ECVn79CTVIzP2IoVW0/PPApRK+0e8NXr1lI9oX3r3SGMmhdvZjtM3SeLy5FokRWzE2/43
xuB8J2H0hr4VolnVIt01iphZk5CPD5AX7XIp8Dvzzkc4CoEYguAm6N/CcaCaUk0vdFxtQz+EfZwt
fe1ZpjOd1OT987cRIAFJ2ppNp8TzMZD+KVjahclnMFypC3lKChq4spRAqg8NKH4QzYki7HUZy10t
CaS4ScpCcV7KkjUFw0JI3mzWbchg84LCbBylXLU2hm42vFEMN4KZLnLsRzgUH8E9Un/pWO76+NVk
Dt6TfFnZQI+HnMh+mEmeBD8B2JGTUNHU8MScEzP4qugoTizQS2vzcuf99Tn8QZOzq12R9wF61ybG
ax5m31UtWzxjyYuyq00pWJihWxDI0W2St9mfplXXgp8a0MdGUGrh2vJk6L/t1Hn4vtEpgIzE8Mic
gOducoU5tS973l1qyt54Wi8st10PSA9TrV4aaCS1f0ii2b32k3+OGlrbM836aWZ9NzYGofDRfHPb
dk/RJp/qX+vR31uZfjFCzBKCwG/gb8c2ZrKTV6d1MczklzTMPm2dN30Lnob3OKCFKq2w5TLoqwTd
uarzt9otPrqZm6Jy8dbo7sVO0rO6/yWNmukXRwCWgMaI106MzU7DcJ5b6OLkxLptZ0ZXm452pWWH
btB3s16tNDO+DTkNyTkAdT8+mM2IcAU2nHpDLI+62imBbUUU56GIbyGV7ukMrTyEvRk0t4TinNRF
yLatK1b24xjZhxAY+S670176BBfjMP0xY5jgd+r/JozblCQZB+GhUEj6YYlNmxhy4T8GUfKE5bXi
M4fHSVinHGNKalT7PvGPUA8+yCg/q/EeLxwhbNfS/20GznS5EecHp0PcGou6AL1R75ApMZ82LPtL
HK4d60FdVT+FQ1unNh94fq9C+t15Qx84iwpUkp5drDpO2H67VjvqkWGumz74U/Q4B3JTberc//HH
+hmC2amwLOyMhnYxsoBTUjVz74SfTsm2ObsD7pzB/iTxh43xbmzV4ZsjCJ7tXL8SxX1z3Pmhp74B
NyA5VsVhgz+mu6C2kj9/Ge0ZBj47g0/Jiq+4ol5TL0h2ZJO7C+k+wpSe0lqjcPaEznNCwmQpMX6t
a3pVl0FdnXO8KQ5ET2UlP6pUnxH0cESxyBsm9lw+QwlEIrfHwBGWS8wKGyeefmscGiNkHDrSWPIn
lr8NhfnZDOYrkAJ60NpwD8MT2UIDStfar/zwtAR29UvWyS0Lrd3UWLsAP0gZ8ojDLcxrM7M/RWC+
0gVfL01es4TVgiXgI292oK5z8V5EUe1SKsCtYnKWAUsOczLfuyoHnN1dyqzc1/PMqiWob2OaPZoa
XIOQfaaTjZ5L9UQWzBmMSdSm0pq3w9itHal5OfBaIBy0xvfuc9Abl7YMqCmF/W2p7t20RjRk232y
7paQEpiKYUY3o9MfJE2xXTCvkwGzpFHimo6kzbhull/6mF9szM9479E1s+yTb/ES+hOYUucJr9sa
j++3CMNfrA1Hqwh/YStsfNGRfCwY2xU4QI3ND15KKANsq8c6PWI/0ZapAlAY61/SkuVOQaFCuARS
iNr7qVsAHgD+kJelb71U+bCgaDlakLuz6WgoeHoqRdRQp0LS3Repj9Ep7DGoWWvDsP60XXHQ5xIH
rTT2GmVdfTDxU1hPPUwjqP0Q0XqwN9G9wuAjKl6CXLSnyq/+xCWSqqCtnnxoFyFptISRGBgquIt5
ZXhSdN8Rh/agis5FEjxT9vBaSRDLOqdYWm3fZMsXUpsYiKO0lWht4U4nTAMh0CFUGmYfarD2fBp8
DjYLcZMld6TzzUqJGk02JoC//+0//9f//B7/R/BbXGmQCIr8b7RGXqmIa5t//F04f/9b+X/+493P
P/6OCO7opssn6IKiKEtXFv/99+dDlAf3//V/tB03hF+r8TIHazhyXrqCBgY2mqr4LaosyOJFdNVX
9fIODF/+9YfLf/9si881lCt0qZNc/ufPNq2qcsKiFZc87/ZB6JOvAyHjjhhW/P3/x0fZDn8/JRTN
ZOY/f5QSmlK6JPtSRke9OvCQPAJTwfbh/Ddf6P/j+ySfB7bNRk8xHdP45w/qsnmYOWy3F40AIPsD
3PpZyd6/78w1WhqFZL1jrf76Lyfu/9B/+REt03KFZdiuZdr2/Yv+v37EwIKQwYs+uIjIPackV+pS
wH7piscEmqNPT1PcfrGIX/V6fyYAh3nAPfz1n+F+nfzbHwE+kmsRazXEv/69G2k3ceNk08VJkpSD
Ue6+YZWvX//6U8T9d/q3j1GmraPlGg7/8i9/09FPBhXX3SV4MfY4Dw/Fs7oqzgEP1Xu0Ql3/+usP
NP67D/yX+8OlwA2mh69fELAqsk1GwHqL2q0U7ZrBQfNoPaYnOeJINTMdDLAkVFTl4RVanZPvJ6cy
wBQknU2cSpCx3CSa9b9JO68eyZFcC/8iAfLmNX2WU1V1tX0Rpp289/r191PvBSYzSkihd2cXvQsM
0MwIMRgM8vCc9oOqMOJ3sEBpTndm3UYP7Goq39tdlo/bJlLomYeen1MorMDstPuxzACW3l6asbKV
87+/cBo15yoIYU53FefbFBV7M3ngKX+8bWTJLfjtDrm+bTlob10bsXpL6+2gA56Hvle/m4qge8u1
IAlPt+3MoULwC8skfMmGgYKqIivXdmrqhAPTzZorV/5EsA2iwwQc9aDB+n+oKAJ9a9vRfhsm2T7c
trywjcafw0fz3LRsXXAQaqN1ZxVq/ZRov7roa0YqGkbF5u+NgJw1ZUOzdUcWt5G3nTX5yHs/OdOz
XvyDNDsSQq+3bSx8Ktj0HFVViI8Ou3i9hXqrVukQaSzESPZ54HxRQ+oft20sXTeGyedh7s5RdVN2
ro0odkme75iNS698O+2UTXQwz/nL9BnlxIPtepv+rH92vsL5vGJ4/vWCg1waVoTVyb1XE7i45wZZ
3Xtm4LZh8Ahf1xeGeX54mYPO06B/aSmjUK96uG18yUVM01BU5Hbm7zffGRcnLUGZWmfYaHQn6t/O
8MkKqKxp//y1EUthUsk2ZI1iqi0c51G3w37yJg+dCph2SN+qTdJE32FGXfuIC8u5siTcNmo++IGK
SofbSYwGQtnn7XpwrreXs3CPXhkR9qxqwLeh5pQ/WUn1Hb0wyG0AK57Q0PquZfVDNMKSftvi0i2K
SUs14CzjElWFk2xVJR1y5gNdREK3+h36lQcUtay9gQrWsEer+WitmFw4cpZKQ4AaK5e2Jt7biTxI
kGvkult2xVxYn/Tg1E5pu+IaS7empXFpzt5BI1UXfMP3jAYIh+E9FXqFWG1j2JskhAZ5UHeGb+/t
kCy2V86S6px89CSYtzmUSHONcfN4e4+XXEfjCGjssMr8rXB9T6OSFlmYl09KZX5VNemlQES9iBr3
vzCj8y0Nkjr1XVJbygWCj0Whu6Rp3bZ2TGiPp57qJ7q6KxFt6ROyoRrjrbYs64Z6fbbjLJXHwC7L
pwGOOyN4sfTnv18LU266rtoEENkUvh3kkp6uxK3m+v3rJL9E1mEIn/7eBPrEmgJ5Ddh+0Q0RhLPt
Op401w4RVieMqtseb7n3Mqte2a45Nghh+OqeFsJwZUD1lWq5BjmbTHfhY0PveYJSs4GM8O8XZZlc
ZCY/2HnnampoB1oWsW+DAUAJvpKAwdrJ+X3byuLRshzFsQHJ2zZPmevvT1tF18mjNJcJ2SNsNC/D
vXluNtMWcYcf4720cpUs7R/ku7pKmq9ypwhhEZScwURmBGcE/QqJAlEdfUtjlEea/crClizZjiGb
MNzhFaqwMEOxmBCMGdQaX9J/wlN/LB/R2kWABfmxnXQcjupJvtcpLmRrV/V8ZAQfIcWxTIM4YeL0
guVoBMSDBo7iOh/sI+RfR2iG9/4bWINtuFsLwcqcGd6wpgke2aqdVucN1iCNKuL4ZLbArhjth2vQ
tYcvIXJxFXqKMSITIeiWlV1eyFsv16oJeSvZoqM3ma+64W/7ZfytPJQv8TfnVfonfiBcHYvX7rX5
9bs9reZDC5/XId9RLZ1kz9Y0wZGA702twdydW3zRXxw3ferOjcvIvP+in6c7Wbobz8zDPivn2wte
uACuzApPfhi+M7hkPcWl30ArlWmPVw0qxdtGljZV1enj/wnLlKmvz+QERx+TvJ3iBsqz1jAVZb1J
9Y+x/GC2H7Jw5eG76ECX1oSdtKtJUbOyUtwECdxzdvDvnC2A/XEHp8J+1V0X7hsS53/XJmxgEaFW
3EPF4MJJSwINM2J+lvZQF+xyfQuCfOsf1PZwez+XPtqlTeFAWoFVgjNsFZeOohvF6CkAw7DX3vbz
PokHUdVtW1dUm2RIFY6CLFca7+xMcf0pecuDErrRn4YHjVGQn2vr2+0lLW/jv8bmGHSRksv0bVNH
zhUaLj9kj+Kns+LoawaETCdo+ISqXiquVHy1nBKmSWMldqzt1/wLLpaQpRLkLvCPuA3VTkSccodB
vhp0hjsXI29v15/Nf/dxLL6KI89/vstCECW0J7gD3Yx21xmN6z0NluzA/Et9MF68k/8RuPNRPein
9j4u9lBnhPImP93+FbOf3foRwrlOoRDzG4MfEZ1B9hzoEZ0lrqF6xczSQ4CipGlqpgMCmz+vd1aX
PKmOcuihyYiO+jbhSBf74h+Q2VxAa5H4T5VTXJWBjL2jz+mXqQvWmiY0JNQQZBf6YtgxNtkh+EAh
m57eafzlv8TH8C48tiCONswsHZECfGLUB+TjXXP0t3CTHdLPt7d5cf0oWzP2bZJqWGL81NFrjjKK
LG5Ho6JFjwwZBtTwCiDzE2P3TKt50bbuoK35YCbjc1xkK1nO0uGhNmAqPFZ4L5tCKPCCeKpbJPhc
tfydwDHfBuPKFaEsxbRLE2IASBoA2DUmIK+7Y657G+3So0MgbXfV0xy5k62xW9nXpTv30qYQE0zs
pRX0Ua4NRm/TMti6RSPmqTrBe//Y/2AitTyAuSj22kowWlysosmGThGCwqngYolu93DH1bIrleew
fi5IujuUVFaWN/980ZFxGDJD4qquiF+to7fnS6Yvu/VeOQRb7X46Qei01TfluTsWH82VV8viJ7Qo
BNvzY1K2xbIKwDq7bhFTdpuD92IctPvgED5OqCbfd3vAa5sEbh14gFdC4cJ9r8h0Tea2CYHwXStB
hY4qju1CfwqN5mBXH41xOFbQgHtMplR1uJuyDxCwHuhlbHXjeHuP33vQtW0h5usAXcEqmtz+aJ84
1Ioj+SWnn4Eo2/5/szS71MXt0pWDohmxxQUZfYZiUGVx9fRphDD9tp33udq8Io0ow9tWN3XhqBtw
fzkqvuTa1ofCLO8jyK3UedZVoypnPRPxV9x0cQvnx5rqkPlaYi2EecK2jyybNGNEJmT65sef6mjm
glgpdSzacXiv65QhTNpO1xtIu0kblTlhgiRjV1h3Nk3spOa8l/VKtHx/utnCC0tCKPODsOu6EUtB
Bw23JkP0WO/T/K87aIpiQLBp07KjSixW2FO5lJxClmQ3znquI/uDxZxsrkMCLTMqddspFlZ0ZUtY
kcFru0liLvq4S569WPlYG8ODF1YrPv7+mrlekhCP0ZhQ7Dant9PBR/SoATY44fXVysYtWqHW5TjU
72mxCsF37GOr8RtLRid+ArFubtS/b0Gwjn8tiLXtNok8z4lZxwSO+CHwUfkD7uOfSnvMV+6wxcWA
l5xrs7apiKcn6VVlqtF9dudOdfwJSNVKPFg2QDSwOKFcV8I3aXj4w2qFm6Uyc6zQzQTWSgBY6EGw
XXPA+X8T80+4CG3SoDhG02CiAE55Lg5MZ8Kw2m81ea8dQYBu413yyzrnn+GcGlaqeWvLE8LqxL0p
UdgmBQAwUcZgBPPX22fn/bOA1dGRIrZpMgFGcLfeN4O+mhuWYZk852PIPEv3KAXxMa1n4Hk6fbxt
b/Gskr8qdNdJX//s9sVu1mEN8/ugcesH1SYqYBXTtGORy7vbZpY2jvYXlTZqFaYl5uR10DDKndvk
5Povp/Mgo07X/GKOKtf5i6IAF52dW+WCEF1PjmS50zJ5TgnbvbwP5pRwCwLyiCDQUTrcXs/SttGw
5AriQSXTDrt2Qr1VZFsaR9n1YMJokcH0jJ+O9uG2EWVx1/61YgjFLfDqha2Nkwwt6y78Z9wjDHJn
P6Oaexyg6X4eHlG92K/YXNzGC5vCxTd0qoVkHTaNTbfrzuWdv0dfnoooefWjdV6xNv9t7z7ahbX5
11y4X8KsezHIWBvvmnN8h7relpb6gTrILlhJvhYSToUoLls6dyBPNbHFpnmDHyWeOZHgMhZKCWuL
5ugxPqofAP7Casu89T66Wyv5qksb6ji0M3SNaqhmCCGxBo9GPcuazSqH5gxRBvMwwNLBvpEFht94
QdxX+26PhgYo528MflpUaJ+d82rxaXYXYbNVGZyJ4Tgmqa/Y626gGC1ThQ1InHoKNy2pL8j3RvsY
5KieOQBx91ngM08QhaC3mAK4S02Qv7c/+cLJufoR87+/+OIo3MoJzBWTq2UuCn+INT10Zbu5bWTh
4Kh8Y5W2DrAFWxUOThgkSmvUyuRCXQmZRlB80AzEXG8bWVwJD396f/jUu94B4uqeCkpoIpv/rqCC
qBU+E1pfbhtZeM1zCxj02udEVKNncL1fdZp5nhxro9vewe16Ko+zt7Q7xEJ3/s5bWdLCvhE4KZpY
QFgoVAphrbdoM/ooTLulwzhgK5Py2N73lRUtvBkujYhRDY7mXoG+ASXuw3SQ9yhIg7nwt81nqBU2
4wHOzI16Kj4ivJp8XAtvC2m9RX1yToPtORYIh9GW6rGtRlTAM/Wh77sjiqOwK5g7+EBWXHChtcSx
VjVeuLLOpefMP+XC0UfLgJhdNVBUQ6azqdV9OH2sEO+tW0gZfBjvtPiDBgetxyD7jAQdBv2+ipWV
47b03uVnODboHXB6hojsasMU+C7CDS6DvZtuzL7Y+uuQKQeDwgxg121R6hvf/zIC71fiNazBUrJm
8SxUSdhUB2Sd4FBpEySM6EWDmzx4FL8Q/aXEHh1QXtmXZ2D3e67nXXhYC3ULR5NXG01zDUAbUADB
bBaUHYSG6DWb+VPYf61aOOL9ryt+vJCqXRox5sN08YEhA2vyMpR7avn5J/oh3u/2qHxmICn6HnyC
bezJ+tR9bD4mH523FctLXnyxPEOICbE3jGPra73b3+VPnWucqOud4GZG2Z7kYDvt011GavDUaWtO
vWjZIufBmSitiulioTdBOnpD78ovqJgnz+0x2NFXZGj6WX5GbuN1OMLv7xprK1bZS+Hqsilc6wAg
+KaAIa73OkIVu0r1sqdPqx0aN2Li6ORQ7JuXGiAjWexvb/HCt72yJxxercwGXR0QHkMVDeosRXL/
UHlK0Gk5BUPWhoqq9G2TC7H3yuT8ky7ciRkyIwiAILqp7XwpEuM5pIX59ybmT6fqzMjppALXJrQx
GuO8cDoXbOK2DJL7SKlW4s2Cg9BLt00AD1SDaAZdm4DLyNEDZpldwDD/oAb+gNYI0H7pyW7SlRLN
0oZdmhJieTx5qZnAXeB2EGU79WvRrnSZFtdCpuSYIBN5/88X2cUX8WS76O3J6txac05eOWyNqP6m
6f6xrYaVItCSv82phMkssm2CF7k2FfRZFo+ZwpdJNhFzKX1gf5AYrO0b+xx4DL/8rSPMYDZZ+88r
2harWwxhSI6XxbrbaT/L8FRZ8lqgmDf/+sCqMtAoAAiKTKotwhGlsS0oOSkKSMFhx3DMDgELafsf
ZEXxIn9f6/rMAUC0R1UD7LJjqLYlCwHCA7nrO6PZuzp0NRJ4ttZs9jwVVw6p8j55UcE/8vcrvGL5
UMIpNUfUTig89W5jFjAUThUYCHhoWjDiyFsq9qGXFAvGJdvKpdfSkJ0vTeX9IxXeeQoRVYNstVKC
I6w/OYRiFgXhUxz3YwlTnKd9HLoAOky0OaqXv/7eisqXkA24JgFUCQe/U9PMmRgOeQrHWNvUkxlu
2K4Vp1r4BKCQTANA3IyoNcSXY1KnKNR33pNdK6dgzB9HyL3r4n+0IgQY2/Mnnblq74lhSIi8GdRG
tquAGuf2jr0/++oM1wIsRRAzmTy4PpBynpqBNkQtNUz4xYYYfbnEYIwOOfM3M060lVUpS/Yoa2nz
KAdJvtjjoZ8D6RJk7i4iVsVD92Cd4ju930oobHJq8rPMKPApPHh7+fX2Qt9HUSDD/xoWATSVniAt
a8e9G+m/fITKPZrCty0snZkrE4JjlJXfxyGz5m5wNmnV9XAGvDkH6bW6z079oX5Q9hDg3afwfMHo
s5alLQQiFgiMkFI+Qx3i87sPu4pufs6B3SGzss0O5S9nX++QjNhmL//NA0PlHwfkFbVA0ItCHEpS
Aw4KyUZMyvmMdJ2uPbX6g9eteOdCFKJxBmLRAIZpAJq/9k5jGGVNGeQOGWV0gSJnH1FTK2G9kY1T
6/hbX/lx+xsunG0VjINl8KTm/9jCg7pPx5YZZpUB3Vn2DCmo30FuIpmo//3EgXplSPQVOe/LsNc7
d0x+qOPnxv50eyEL72kMkJyo+jy0RMnweuu6LKuGXCIH6rcdF1O6Ry5pV5yMI164+tyc46pwK10Z
E24LBmpQ4go8UpQDTepjA8giOMmntVftQmmL8SvKS/Ru59tJ7N0qRZgzgNK22On3+evcDvd2oKD/
ABmbbelm27Xqx1LcuDQpxGEl0uW+0zEpq98QG0IwZ8XHVxclOHlcS2CKhq514fPRj82DcUo/kvMf
/Ld21+/gkt5Iu7XC0VIYvlyVkIcVUgZfXMyAZjyd2+QHcNdNPzw7tr+yuLXdE8KEHyfDiFYfg1DN
96FSN2q6Vn9YChGXKxH8HPHGYLJavk+A2JoHYUIGoRG0FvUEZ66k72tpDUGgrm2e4O09ahU8xTGp
H6GfMo/WBxPRii1DsQjeyY+wmvJm67bWUTr2tInTg3YXPxhHZLUm2jYwrq9cPEtB63ILhDtcMofI
VhN+j+bwOh9ffPRZYd28HVD+FFDEM35pRcitlK6qrG7CChTUr8YDSOUdw6dfrb3q6l+gmARrd/5x
hDb5KJ+Rpd7M6BRnpz4i0LSDdtjeD24NT+Ua0GEp9PBapgbCIO88HXod55o8GyHc+/Mx/FNNmbs/
6IfqGK0sf9GR/zVjCRfDSLM6TbSmdTOo0Jgg3PnxSu660AUhuF2YEK6EuoC4amgwUe9hc9hSAbUP
jEfuta19L5+8LbKIq3WrRde5sClEt4TqcWVZ2Ix/6y8FVSuNJwyz1Rt0brJP/ylarT1h/jR633nS
hVEh4HmSHqVayieLzt7ROHWnaj8AhamO7em2zy5egpdbKoS5EC4Zn2Hs+b6AhIkWKq8XSjhzTPVX
IXJreynEOqk1adNH7KVjvAYtNF4/B+nnyoLetzbwEUYFZP4rv3/+VQUTWkMVt65td3eOV/w0lPLX
SHNuYxrhZ92BsSpiLiId0jcpTFfizLKHXlgXYq2hyh5kXRmzmC7kON4RziDGCKRPY7lLzxBXbLKP
krZidP5E75zlwqYQbOu6QxDLYMWmhlYkMHcF5pbbu7rw4Xi/66Zqg+jVSZuuQ4jXKmHW+knlwpCw
72P7mW28U6Th+20zC9cGjQ1GqPBIxshFDJEeDvA8A1JmjKr8DfPYB9urPkL8tJeQvPgvlkQThX4c
TXYSQDEqVnJi9/DvuUoauBk6SpCtwMFT/nN7ScpC9DVtjfrCPJQPuEP4Om3MM1Wu6sKVjyChjg5C
DORkSMmZu3pnbpStdw9JxyOEYu76UMTCd+NRwDw5I6c03B0hjgSj76BsGLT0+VrIFZt7uA7vtVY+
317kwne7MjN76GV5TMkUJ6p8znUZ3DvW8AJ/6WYIQLRqycfbphac/cqU4IlyXAeW6YVERiPYWvqX
bFq7ZBYCyJUF4QhHY+DnepC0bplqj4ofo6CRvdVTvHfkHuHTCloKGS6iyf7Aw2fFKZfiB50EleIM
k4vWu/Q9CnNP69HpcvUX/S55Lp/Ce4i/D9lJOcZvzD81j/VKmfZPoV4IH1cm1euPp1t6aXuG17jq
MTl3DwqjCPEdeM99sZceh738APn5qT1Vh9sfctE1L1YquOZoZ0mrq3xIz4fK/dWR8g0F4pXQOB+u
W2sTHFMaJQTWK/y/guQMerVD64VHsxqOZoOOi7NWE1xbk+CcvBkQ+c35ekNqvMm1dZeHwWnM1gar
1lYleGgTDwpsjZgZDTQ/x26PPPy5nMrDCOmv6nQrm7i8KuLk3A4G4CJEsMgIs5oz13Brh8Ccfhbh
JyVZCZOLNmakPjmqyp+CjXaQnAxKDPo55Us7k8IjFFVDzHvb55aCMVNwVPNm2IP+rjY8anKdlwlT
6/oLtegHeGnvlIO+h5IWfLNynBi1fgpO/jb/UDyuYbeXCnsUiucpMQZGLEXMw+e6NMSEY0OXcNwO
D/1RO83TFygDHfsdknPb4K49GSuheSleXhgVs/JWqUO/kwYkOahLG+WPIFxBRS7u6TxbaALcVmcK
muv4YXrUueO0b1zzcfpBnfIBbY8H+TF/HOyD9zP47H0YPnWvxct4ih71aeWLLi2P7oVOD9TU3pez
FVgp9NDIGjdIim2dfh39lc7PQtdctS4siBiFUkVxHV6IZsb672C1vjPPbOQRZNLjavFmDrViuLq0
JbxvkiLTPeAprOaM7uemcNOts+0PDHjf+asFjsXAf2lNCPyyDAACFuvGbX4kPDP8ewgt95CwPAS/
6924616Kb77bnuzt7UO4wMQCWA4YgkHrBESEGE9kpfaYy0ywezCPMEHvgV49Wie4+hBA3UufpMf2
ITpFp/jg7PzvSLHtSARXfsRCvCHDdOh98nVJNoXsb/JGhAqYT3XtBsJO+632n/Xw78k+VMDhQIJM
Mmaqf8LJ8McSBkxTqd1Ifra7Gh28Y0r94/Z2Lq7kwohwGcRaM5X0BWvXArI5QvJaet9pi61Y+ZPh
C65JUZGZE6a+GbMXU3PHi2U/1Pp67kqYR/vO3PaP+et0Vk7Sk77Lfk/beVIj2NMdIZ39NB5mwqns
hf74ym20cOKvfojgtb6eoD7X80MU6zUcPnj6SmdcnQ/Z+5UCjHfoX7Fe4SoayymXTcS2eREXZ/++
cvvf3hE+1GN0gGfyZB39r92Tdoe8OBhBZ7c2G7dU7GSB/9oXalW23jFKDEUpx8NyzbvunL7EOgdD
O5YPxp2Bss8mOeqvt71oKYpfWRUORKnkqB0g2u5mD8ODPmypcXydTuiVbnpigfUp28v30SNcvC/r
kWjBhdFoYLtNBYTOu9dlZDme3rVm5UoIdOvo5iiwm06o+KyscaEQSksYPK4JOQ4NDOHLMoqQdk44
lihvNse0nLY+gKsWkrRm8LdWFu0m+FN9515CUDdCqmJMfveTevChwZYbhoDy4kNW3KerGfj736XR
gJ9Hn+iWqu8YX8zOmVDOM3K3+oI47RkuS9RS623OGFv0CW3MLyi378dT+7n8rjyv7Ml8XK69HduO
BkSfQEi3SkjDfW43LbGVnEqtcYj3JVLiIIf6nbKXT0a0RxR9xeD8F94yOJ/vi7dibQEHQWM+/9OF
M7eI6iJWzCXnbcDvvFhn4+dtg3P8e28PdhZZNRRFMwV7xYDIkVdhL6hKCH3jl97/yZTIt3g1Ei+c
3Bngx7WGJ8/wc+EMFQr1i9r2Cnc8WuWu3fsnaILmcm949k5Jups+mbR8yrUS3sKOqsAo6TGCwoKw
TviErT5ptSepOX0s5TDv6HAPV/C23kG5fPBd/e/H9WBsu7An7KgSKWhkR1ruGm7+pG+RETrY1EPj
s3E3g7Bm9rY1kP3S1l7ZFK5SrxwLD666eY39vvqpxhvYJPbGS/wWnPSH6ujt+89rfa2FhH1eKN1i
2PhmHgshHYsCK8+KVM5dpHP7vX2XfW1c7T7+yNzsMT9DmuxvaEm55dqLfPGDQvVM2WbGT4kJUtrI
TZOUfc4NZP2wDuUxPBr7aj8fyuaYHVfh8PMHE44IFHwm2BymSnWKp9dHMjZGxUM/fbaH09YbAKpQ
H7QH6IhnuqSUDGw11Z3PwjubzGbM3CAaKHThrNAwbNAfzHO3vpOCTXJGW3yT7uM7iMDP6NIbj/FZ
PsxMIcVWQ9X88+2g8P7G4cuC+mUOhWcDvCjXKw5bL8mMyszcqvmSRe5YvTTq2ldciOpXNoRjktSW
HNk+NqAq0mgJAXh4gsTIuEck+Wl07Q/Np+EfZDbSQ3gI/hoQp2l4LLeqafMfMRJZ5TCFxqBm7qhY
2wZR0xKF1ttbuPAwgmiIIhV/sJPvGGwq9LuaOskzbg7/5MD71hEColNGgrB6EhduKSD8IJYYrVcU
UD3X34u7uVd7cJfUqNTf8cm/44r6gjLr1t/GB+ltZWUL50+bG03z2DwMCaJ32J0eqJyVFKiyeQye
Z6h9c0JV4Dhty5/xYfUsLFxRV/YET2nGoU3Rs05pa9EtdYJdDCnCdDKf64OFFNPGSjb5Tj2tg/wX
wiqUjpTbLRMQCSFdeDxUaFUmTaaZLnyOKJQ3EQqjaJ/xrN74meP/HKI4/WzJWXjnaVo47OLCCL96
ZTu0O6ceR3hIefqnswiBdo/2qFdvW0WS8+PtD/J+f2yZWTj+oJIxY3+vv746OFKa2VP5pBVO9jRI
1i8p0fOT7CBxmebq+ba1heb1tTkhHEp14Pe9iYK57khvBToMcdFuqhJsejXt8s7/iIbArkbv17Se
Y88BtveMRvKj7f+clV8bNDx9FGnR390h04ES2dswtlvf/2bTF9V9pgU7cspqWtmkeROuAyqfkpjG
k3MmoxWZJeOZf8lrndGNK/t+1LJf5CorpZ73UVPnFJpwEsKoAdxoPqUXqVtaIk8VKxBL1l2z0RKE
JrIPUbFW0nn/tWGLmoGVlF14FIjDWWXOpH6idVB2qN2sMoS+hzzZX0If6sDKWKsQL60JaB/ynTAA
6NSwrtekQ+QwwdJaPal+2m8UK33t0JlGf8iM1jLf9w/LmQaLIcEZM8omzhfGxfYZFYql4KFVt1N2
87jqXHO0SwAsDKquzj0sdBIYWJ//UajN2bp4qbODeuHZeUC10T5OO3OLCmHjwg29M47BvV0wa7EW
pheeztc2hXCi+9nQZ1oRkEhEz+3e/uY/Bc/aQzvrrIOtMs/6h/Qcv2Wv8dfywMcND2t1nYV37PVP
EN54gVd5aenxE8a77qHdx8SxjblvHuL7+ujvw0f5rCOwck72CN4fVvv27+8prDvqHwI+vrXIamwG
XTvmGps+Q8ry1/bY/SHT8bcdEI81hNKfuHd95K+tCXHR0GM/CIow4N7wjvLH+DTdl3fhvvg8YyKk
O/XQ7MO3+ox+5KE95afqAeDj57V6xfu4M/8I8IAaJ5b+tpAkm0Mpl9q84U1dbNSi2PjGSkVmIQ8n
onEZQ+gJKQlk3NcHx7ed3pAqTOjcxv69cTK+hy/Wk/GYnoEvl4eUIUlurDXmjIUC6bVd4cCOeaP5
/uzOKLIfq7cS/UNQo94u3OYP8ngYeOzchcHGe12rcf2ZShS/7OWKhahUkm/F1oDl/i45m8fiHDPX
gz441IRUB14bFHu+BZ+8HyMCIsXmw7jx9rcvwYWZtXntJqB9E6oocuTrPY8zH80mq/LxreZB/9S4
+VYCRdjtA7SGHsErraST7+PwtT0hdLRjYvRJysnRLZRZtXybm6+zUMDtZb2/W7DCRcjYELPnsljF
BEUQ2XpaQRrsPMVI9qaq9mwycah2xV9n4NeWhLuSWTrJSXU/AMrQP3iydIhXpyfXFiM8Yvx2aKS0
xkR3kClR9k9/AGfAd8wvxX5+PMW72F1NVpfO++UWCkEnDApfmcYggNTRP8GOj+C9ckBmd0aYyrv4
EIyov2zW6BbmI/7uQEAkMacFDOGIgdUuKOI3dW+7xsDfXvf5R0g+HpnW2SqF9NSZZbRSVZlP2DuD
PAFgz+Jt/I6moHfytOiraI45/8HrzqA59fT3oDnc5F8zYntuqO1Kh3TQnlnp203jeeWeW3v668Tt
2ooQo4sqRwF0jAPXmpyNUyGAN/5s4Y66fbgWsGTXZgSfR/Q4K6qJPdPc7Gwdwjt9x8uCN9rM97l2
0y94P3cBGZum8wLFMa4DlK6PUjoPqrtq9b3reiZXaaZa1h6Vn93tdS24AvRCsm7BYcr/iiNSCa1H
v7OhuvXV/Gda6RZac8Z9rhbxxpDUr4YVnGKnuzM16cttwwtHzbEVYjDVWR6/ItTeMnrLknpTdzNb
/dU4yq9eXwUHL2wjwixM5MrKPBgscmUkWmUWVTRBae6l0ffRDKszRDfSfnDSbM9ESP5ye00LcR57
Jm2kmaJDFWVKsmhoqrTsTDfV9E2tv+RNss/ktc7b4qoshWqsrVJXF5PfKq54T0/e4IbWYP0qKA7X
dzpqOQCNOylK9vJgUHa+vbL3X2seqwK2M5OPkN8L4diED6oIWriO8CD9bHlpckZXd60S+n5lWOEv
p0sAaw9F5mu3BztXlSUaSG6vI0iiRlujqHZm8cXwXv9+OXOpBUwGPRM4q68NRYZd1JZVG/D3yAe1
HFFUHVfuyPdBHbLqmaadz8RMpegLsuI7cdxY5VOTe8qeUa6d4w/DZgwMddNo7ZtnSCu166VvxDDO
/L6UafCJs1W5w8i91IR0ufLsUQ6kz2Y/rbjBewcnT2VOjLcenWXIvq/3LYvUAZmMrHzC/+4rREDD
UnnsWlVZibYLm8d4jDX3zZjg5EF+baetE0WW1FKHgNs61hAbjyis6+arOphIISsrN8hCDs6yeNng
3ij94BHX5kJb6oaw1XRXOpW/pR/KQ8tzqmHKaNt+HbbOcTyDFoi3+ffbXriwm8A6wMtANs9+is3Y
Xo78Joy6AvI1ZGAldadl3sGP6sNtMwt+Qf8EcgT2cgagCmd3cqrGMZOsQAc13Wumj2hv89eBj6jA
PyY1b2APYqGhiWpUvlIfIVvlS48WsqS8mXW58pkWtosSDXBWMJ+oH4iVS2UqUVCO9dwtKOARVZUM
obBgWHmQzS58nRtxYrl20cDg+FJnvvYFxwzqLJC73B17+05GJ72FPSJElm7M1KOT/i6UNa6/9+ua
S3K4H+gD7X2VxvALoAcVqm9m2b6hhhFvis57iKrwx20/eH+osDOPx9KMJviJOGc/GSq/cMzBBdfx
1I7jOZSKB1I0xPJQy4wMfeUQLwD9Mcgn4+4lq6XbdL2VMkN0VaD7BdK+HoKYkcTAVoUGWl4Oj5Xv
oyzUj5sy93+FXfHT7hhCur3g99fJtX312n5v66WVB2HlJlxXoZ9ss5DSRdDt1a5fyajfn7HZFIPS
jJgySCum8EYYt7VSqTpyxyhqai2cAyQbt5ezUNDGiEGhWCFRkyGkvF6PWdXIcjlG/qR8GLfeMd1P
SbDTQ/SbmfR0jnGxQQAw0XdR/7iWyi/5KNgFaiCwmHLJCDfzFE4Br06GnuNULTfkpye5ZCA50ZMV
hoCljbw0JPgMmr1JyOO1dyWvkTZxRVNJ7rOVM750Ei6NCI6RWSaSARLD1bXTfK7ydBsUaYYQuO9s
fM37qsGBcPvTLRqceVhhpJjTKOE+6yKrgO9Wg5i6OufWk6Y0m4T51c5SMLjWvFr8VhfGBDfpO8+K
4Hno0VlDg7pBB3A71jn9a6Md9rfXtfAqmu8vx5Zhv6GdZAkL8wcbVjg79p7SXjtEJfw+bS8DKPGP
vm+8FGH0muWGte2b8FxMw1ktzbss6lYO3+KCofzhaqA6yUTy9bkojcSn2J4ykT+YuzyvfJSJEXUO
9RU8yaIdsitGg+cCvi1cpAMlozH3fO+plKVfYW2+aXryFkrG/2hGWE5hqFKXpZhptQKG2Se9eemc
tcH/tbXM//6iXq/GzAelbcBa0uE1RkmiT6THWlsTSFo8zuQcMNro+nsmTqetwjZVJOcp91/s5B9F
+r3igHPgub6u55YQRAIw03KFirCnMk4cJ1dC76l3shN09k8o0d1rcRZukjbKt/qUvRmBDJ1NNdnb
vIF4+fYPWNrHS/tCRjzFklzYEx9LV75G9MB69fNU6v9F+Lg0IlRM07BCvmqK8Iim/yINKmWp0TtN
dXmvm8x218Pu9qLe50BXmyqSJcDkF+V2l3hPmaMXmxrUGddmurPG6VPktDuvNT7rQx7/b1spqow4
vh+PfTYfr4x6rA1ivf8W1O3+9tpWPphIFMbAlFTkLR5Zqm8Rmulh/0Fb5Yddivdoc1HQI6GbK83X
p6sspQb8gg3nYV/uLA2l5UHLd1MjfZTqdtg001CvuMjSQYMhgXoKJQGAv8J5jkFkGC1J81PlfFTS
n9MaSeeiS1z8/UKgj4PAyZERmrct2w1GcExUkEJPQe8WAAp7SGhvf6a19QiXmBSYSiNPrEcewvtA
QjJCnZR/btuYf/O72HGxJvHswkVUTwU2NESfIwu6SvXkGR+HSTvdNrS4mD+XP0Ak0sP5318EWz0d
SpXOvvMEUcKL/X+kfVmP4zrS7C8SIGrXqxZvVZZr7+VFqOqulkSJ2vdff4M1uHNsWrC+PvM0g9NA
pUmRyVwiI6L0AbrDK2tZMyF8f2W2JYKMxQ606leHOf4sfPvf1iAcgGzIGyQp2CypPurGI4k/b//9
hYYUnM7ZJglffO6sPhxQIA/YH+NRfis36scoO9k30y1Ba7dX7stD+yp59sua2s/i1mGKEeSlSIuu
Ov9FPSiYvNbtYDTqHW3NYz3OK1HtotM5MyFEDikD8DdpNNxOMKvNoKe3q8+m+/u4gaDQhCwS4zca
ylqXpyzrxkE2MssKQqUAkncuNQ9M+JaXdUm7gv9aWA8qqiCWRIIsI24V1gOuXtuuMtUC62DnEtZs
DClEA3GVBHvhhkK0DCBBfBdA+EQ7eQ/stGV0VhC98fmU4jHFJAUq/T6fG2HPXAMDZEErrmehzQ4w
1plV4brWRRtLCmA/gbZNdiA7lB2bOTQ7pq8UZcnXaKseiF9ssscBSJH+sdG3azDUBbmVy58gXOd2
goS4ouAnhMdwq/zUDsMf+3n0RlSm4g15ao7WQ7mzj9EDhzKDaCt0wg3n+mmhtZKvKkAufW7OhMgL
VYi1RPlASP9KjWzUVpDH9UNXqltjQOgR6StuEh2Oa4/MGehRRUL5nMvVXR7hSK9AI8a/N35GWx3S
MO9SvySgND5F6ZhjQk+HMEmnRKp8GPrZOJaTlGXI3CChd8hG28w29Uh69gzJbsXAf88j49QwiMTk
naGzewkz0JZrtSiUemYWx90u6kDl7tQTWFg8/CJUuCcbNLQOmOkkw2+snrSZk8rG1N4nqSmH2zzr
u9KVpESb3AHKmJtcq6TczVvoG2yIQgfNp6VldRvDyqA9xHozblywktTRY1ZoDcHDSTK/lZu8JQ7r
1Vj1QhM6Zxu7s6Toj07n/K6ejJztGpIVoEgwo4i5tdrTYjforFHvKRod1aYpiTT8sjKztt2yzXvp
obD0jG20UtXZsYTAMOaOtMYYN/MQaeTe1nOi76I+6TIXWPlB8SW0DlpXHcvmB3BJMSj/ofQ5uUBd
KsZuYN1kb0qmpz+SeJD9SR2qj5FWIXFbq9PGjTJGZu8pQxXRbWmlU7ojQ9bLroSZVBCfo3mkPLQA
rGwNI8nNZ0OKws9y0rpoZ+A/z1uCYO9ZUSKZHFndMnvTsxEj+Gkp1xvoVPThncWoAYXCNm5bTwuJ
pByZnaeKYxsQs95VsQbRNEnK4/4xL/oY1Z1Jx+zyHMl2Vnoz8jidOX2eFcobJL4pcTMmq51LWwid
u20TavPTqOVz4WslimDerFOz3w5TBHXTPFNN6LKAHBNTAlqC4rNvI48xN7KaZfNhYoVUenUJQjGI
Zdh17AyZlk6bcspmgATlxuTplJlkgV2MauykOtgi9xICpY/BpmXvIvXK0BBNZ2lwy9oee/wqpcI3
natS88kU4Q+HwIQZuwlDvvaBAuw7e9UQ0eJQxFPV3OV9nqTg1o4U3dPj2sLkTGfW8JFALs4OlI+s
3oGqiDb5usnqOtDDIiVuXBd03PYYMnoC6XqrvMhJndTOZI69jBp7RtiYOVKhV+m+AtnD4Oc44agX
xmDKOuR21UpbfKq+285zrrF7g3TxB7NKxX5o+kYt3uOoTgyX5lZd+ZCfqfLNZPRjvWMtMi8XowpM
cXoZLNwbko4NmqgxBT7BqOv2J8bMOnAoVjXDcGqugjw4Y4pc+4WVRbNrFDGtfTpAI3ZLSJgnfjGi
GbFl4MLPXMWKsmFDCXzDw1w0mfoQWmbiqdmUuVo+DfND36lZ99iEsVzsqWbVf/CqII6NZ+zmpkmo
YnpxYiRrMhFLFTvkpHiOAY0D5tYSgiZwV6SqPBlmUPj99wYY9w2QcRVvLfyWI6/Z54fCxiDgGsSG
u0khsIVZNNGg9cnlBQWzEUJNJW9NM7DsEhNOEfglegbRMznaDaX5NoQFCFC6fnM7glt4rHkLhetu
wEVc0a7q9SzJ4F03g0j/npvbllMEk2M3r2ENF14j2OGBDvIcwFyEQBFwiV4qMPETmKPqVV36ICXD
LpZi/18sB01jwAtRwLgSWtYGSSlrdTYDOgdV9quz/4TF9yz7uG1lAVaIveJ6EWA1Q8Yo8merkWYn
RpNagbQbN8YfxSd3gJ1U28YFn5HLOaQbCJnKrV+8KB71s226hmxc2s/zXyDsZxbhg6ZlZAUVdDjg
ALfxEPmaXm9vr3TNjPC2k0TR48LEQnW98NrcdsgYenK2Rmm8hHC+2FChWKKi4Cl3GrfjyIfmPbpr
jrb1KLnGfXKsfRVjPBUIouyH5A91bS/z5/f+WB+T52ZXrJyghWiGs6JDagw6XDisQhWgn+y2GSVq
BTXw5m9NlM+fWjev6YguWsHwlwWgIoFElXDZ9biEQgcaLAE15cOc5M94+1cyi4UGKaAG6Jej1Iv+
L1LYy7gM/iSLTSgRBZ2rbau3ImjcyrU8JgEZhafKoU5fgaZuzY8tLu3MfQobOFWdHqodPIpNHiQZ
WmLDGs3qgmwFB1H846GFlSEi0RH0wYTxs/9Ovvf32qv0rRgd68HwOK1R89L81jbmIXpAguOV2+pu
DWO6dC/Of4GQts3oQ1Rmj19gzdMuJ8Z7m40PM4ieb1+/r0ro9aPwz0qFnE3VZ3QwwR0aDK7sti+K
azrszvLpT8y8usAzH4bAKkABACizB1mUrfUdkW/xEt9Vp/Wp2LUvy//9rCKSzNOEZx8/BjRF3qC8
SfIaNfOaBb7tZxY6osStmWJbQ+uO9mgJlNVanrj45c5eCMGEBIxyi5zbDOI9CHoHaITfp4fkyL7T
d2XDtYlLN3fXBugW3/Yzo8J1R1rTN2ONZ0kzpi2Z7O3cK5C9NBHaN9TRhuxHE45rFIP8CRDPDqoj
aOKiT40yvuC7Z8Pss3TE59LM4gN4sHt1sL+1SfXC9PyglN3b7bO6aE5Fvo9cELNeIpyA1YZURVlr
BhILIXCk5j8jMv00O2Ondvajov2LjhlAGP+1Zwt+pg9TYCS4PajtPsghSAohEfmsU7qyrqUDA6EG
letDgS5chM8wGs3KoKAB2EUdZJvsSfUxi2G6mpWuMYAtHH8UTUCBj3YVBuXEIEmxWmvsLNsI7ERy
8uKPuTrKsmjBAL4TIB0I7okVZ+RJg6YyywhU0G/1U7MnOfNvn4M1E8JZz6kajXWiGwGOHPISCKYM
a/2bpRAdMySYDIVKyhdW9dJP6CHmZ9D41YP/ECdXbvPKtpZX+7ycojjUz1+VvwZqIXbF2UZFC/KO
CA0uTSqhZOVlp+qA9oLWIi7K8h5wv2zlsC04Cj75BmynDog7/ufSStVVQweEhR5kNftomvEHRG++
RWH2HNvpKwoGR4ZpnhWXuHDAwQKEHQPlMCJmkYAdY/5qh2RbD8rk3UoeSPfU05VYZOlMGNAPgHQP
wPsoeF4uK5mjmlRloweq3EEFxEDLl1bN2uTUohUL46WcfBrccsInmkpiFWYsYyFZ2IJ1RPqDCe30
3+wWJhQhVAVmQOB8L5cy0IgMDLWwgMnWtzAc75hMjzRr/z7whjoUB8Ji8IwbujRjFDSracS0QAJO
NIGKS5p5STo4t+/q0qc/tyIsBpIhs0pzWIGIiN3/Kes3Y5WEgO+68AwB34I5SXwQ5EoiCiWO5aZP
AAELKAS2kcECr0HxKOiGhAfJWPs8S/ilC3PCxtGYdvOsRFpQzHttOFZ6fJrHJyu7n6djVr3igmFE
c43/bHEfz9Yo7GM1j3mll7EWNHSvjY9z9ZFoa/o2CzbgfCDACDQPVxEUQkGipakBwJIShEXkMJxt
7c0s3m+fh+sbBEUyni5ANAx8f+KMzZTH4TCxmNPFDQAMjw8Eem+3TVyHCV80S3wwFFBoYF4vD7ac
tEpamUN9mtIyGJTxZDfJC9XpfRgnb3EFINZte9fbhsMHoAuausDrYQMv7RWZYQ3oRNYnvQNQs0UZ
ypEj1fRLjJRsbpu6PukgcVOgxwDWElm9wltLWdpYatjVJyuF8LcemdtYrbAwnX0Ukfxy29j1DACn
9OC9atTd0Z0UMmZLr6YMYpzVqQQBalH/tsBELkflvRT3XpbgRbRrD/XJv99NbKFmgN8MNoEgutzN
KqRyNdRVfUIykLzNo2w+RWn4I5fHNfD6AkoJXwsv0n+0m8GIemmK2GGbyRiGxaxbu5c+IG8MCTb7
kXPUQxphxasvfbpzY8IpUVtEgAU3Zk40QJZzhKS5G1ZW4wxJuwIyXziRcIag0sBLz/+PcJEB9tbU
tlCQoWm5F7FfYDx3VWVt4GAhRgKHBWIJTNGDbhVY6cv9G0hnYlKwqiCWCXG+BmPgnokZ/t5BQ+ZR
7gB6cTjp9vj3b8qlXb7VZzkcVRqq0Ap2C1SpVekHHgVwAL/ePv0LxY1LK9zNnFlhJCRRkcDKfBqg
qEp2tum0dx11dMhVyqgQldvsFUM4a33nr69z+ZxdGhZCmcqqklqeYZiHnvom20RQQWkw2AqeeJBh
r3E0Lnjki68oXHOjRK+iC8vqhNYEHs8KoPrnla28jjkvViQChzhGazDQycBgWa947cuwrUB/N5uO
dd/6ykbx6sf6lb6Sz3WhhivTwMZCiIljcJFdXd3xlGAqUVZpcQrLZEeNfl8bIOS3Wj/UKrfo0d2q
1ghtr24f53GGzCiYjy1U1EWo+Kw1MVEKQMXl6JhHP2u9cMpuBap6PQctGBEOSUbqpusY+HKgq1qA
Octnb+09Mv7c6Z8rl7nkaebD0GDbN/fUCcMjcbHzx+FutS3OncnFcRV+iXB+ckMFWTBn7mn8+KEJ
xn3qz9/SLadTBNOLfPfXPC8X9lQx2sPMm9qZKexleu3YyqOarE3MXl99boKzoYALD9gpMRCaqyYc
oB4B/qx7CpYezYWuzCcaa+k2vO9rR9mEd5rsVB9r0obXM9BfhpHAoLwB7UZxsLyqqDSi6A5WNK96
o79Vj9xFu+p99vJNDIqy1i8NzH5POwbiQY8zQK1c1MWjizEKPvaHZoo4S4HJsawFxw04giCTAcHe
Luh+QrCIftnuyVH/Um9Yq+deezy+7DOzwpuvRqFKksLOwQEqu4pruPZH+GC7o2s5w0sL+yupz1WE
CHsIPTkkjjelxFE5hbE4yawpP81mCNBVjuSHqc/dMBE/VMMtTbPVegKPz8Vbwg3yXEjmgyqXr0nR
ot0Wzviy9jMBCJWCI62/K/3yrfitfmJSdO1LLvg9TPjxsTseBVxBZNgwMpAYAyKvbScfSIbcmT/C
1gtfSAAEJWoYzKOH6Vv3zQYru+3dPkdXTwr299y48D2LvJgJa/v8lOPxSuDm6VoIsGiB83ZxBhM+
sXy5nUaizehOVSB70oz7vE89Gy7w9iKWTiWwmPj7wI9Dl1CM6/XU1IfZVhl4rLo3HtgYXu8297PP
h3uldcInHgEKRwQJEUa90ReCPqGYkDdWTI3BIgxEGrKb7rITlzAyt9ku367x510FoxamDVCSAdOa
CTIrcbLNLEcpAcEvO9WWFJTlNvqtAr0ymuHKRbvGTMEQpMDw/OPYQ29KiESTVK0kcIOwU/SuHfLQ
mTdgszpObgqekNj7Bd7u2nKrPXnXoAiw1sG85oMRrAvnkMwjuIVzWO/SQ/pW7pkf7rWXfHKsU2Y4
qkud1FvlQ1k4mhdL5j72LG7My4QlXCgWrKI0dOR36zMDf0bpA+Qw+qoPDAc9rBldsyl4l0ih7SDx
bW6ib319X0zhSla2dGBMjNghUoPqBsBel4vSajA0t4ORnea22YJ70cnV2pH0/rmvnm5fu4UnCAom
/1gSTgxeIHWuNVgamumNNOg/6a1b6GsHc82McDSitEk78CtkIJJIs4Ms+YoLVaijsS9sp7Vc/Y/c
ePlj7q6lgUtf6nx5wukgvT0aZWxieQPKlCxyCnkFVHqdluHUn5sQDoNJ9QaSvdhBZEfjd+NAvPa5
ObbAdmylYzpvVGQuob9Wvb7mxvsyayPYRh0OxR3+6J6d+zlPTCWT9AwvDsBcn2AmgPsaPPVduVtj
j13exH9MCcEvURtMFmZYYdH81sOHiP64fQaX4jBs4T8GhOdFNsYYoDkYSP8YeD+V92EL2q9nQFeq
wq13XIA++qXcST+Y1/1ftLsWPdfZDxBrWKrGEqrPOCbKI2n8ufYYHKbkV948eGmz++IcXSWSWr4T
/121+CpEqJyls4pVo1jvqUl3P+j1SzqkH7d3dym8Pt/dr+b72Ulpc6O3Yv3rpKgbs/Q0w50dHt8C
bOa5UuUYu/aVWc6al1xbn+BaEEyUmlVhU1UZc30qG/9MA72b7bXK+nVhiV8FgC5QDoQmLBHp3JpW
HrLQxgLbjVw7XICs3Umj8yXYvRnu/lrvQDAnXHhoqg4dnvPsZKM34cZ2ZTmQ1o3d259t8dKdLUq4
380UAz1W43SAIcqhcwF46dpo8JoJ4V4Ds9kDZA0TMTM9uewdhEl//ZBxHeCvAEvlaurCKszSMBOZ
qumpRW+1NDv6KxvazaywNAAUYq1Edn3iwByACUTDJgjsALK49ImQAbYqS2vTk57Xr2BKfAXPz3tD
2NvtT/NVabsMHS/siJQ6ZVRJXRZ1KXJwdVM1zrzXd+RbiCzjZ/dqbwjk2/5zv+wt+/3aBwz8YRZx
K2235poXzj7/KTYOPzihwSEsPHBRqbQRBmewwV7vcWGdwrWfNMwhF5vpzvjblikEP1G+RTEcjBrX
hB3gHDSsRJfpSZLa55q1D63ReLf3dukTAqqFSUICbSL0gi8/YRgmk26MLUUu07hK+YRystPSz//N
iHCDe8WcUjvt6KlOSzeOe1CBTJtEXRP2W1oLZ7FG3gQ6y6uW35iZ1WznJDnpxscUP6Y1AvFVHOZC
/IEWLKJEwMJAz30F+FRmSwYkWZKC2ht/Sae0cWIQdFvQhawzJ36qoAm3Tih7PRoB1qAzq6JmSWsm
DPMtsNr4o5f/YE/RjpOdPdKT/eRACK9zlB/Wvttw7VQGkrAYOgam6qS5M0jI5v6eqFD4PUK9n3W0
NfQwhFLENpxA88y2HwbDsIp5F+5Nt9jXmGCyt6rPY4nMT57rI8ht1lVA176GGLmreZFRwr8GD8vK
jd2ClDJ6/ZbspW27jVMHIpyrJcHr4sPltxAeWojQF+DSg03wK+xgkXxEIKWMd9LTr9FFaOHP4MH8
nnrhkxVjDmHFxV8rbgtbz5+Zs/iiAlQRbPdfS+6aTdaAldL4rJ/HHa+ggV+PTE6z7343paN/1tvV
0gt36oIzvjiJgsdoG1uJDPvry6sb8KpWP6tXRI7dK3SPXPUw3Mc7a5cd2Enak95f2/yF2PVy8wVf
Emp5YUcxVj+5xpYZSAF+Ki5A7Rsjd6d+p4NTvXbKRyDr5B3GhP8PzNX8815tADgvuK76graD1Zeg
GWqxAeFxguh44rMjNG6Ok0cd+a7brab5yoo9YcV63fQocsAemN6iXbZh2/Iuh5QFhsGgNh1Mq8W8
6zgFrUmEQoDpoF1+1YbV4w4zjxP/wkPz1oQ/jVH3gNfxmj51mPVIkw9V/q4BLcmHMRQow+obvUtf
br8Z1z9CRR9dRX+bg3nwUy5PeTYYRtoMrRQo+Zxi4sWAHFq4FsAsGlE5aRnwfdeAF9BkhYkSgm5Q
zcF9rKFAxErMbPyLlZwZEWIydSg60rVYiV79AMuIE4K/5F9YwKwgnrwlOTejSWqbSVgGAuQDo53f
YDW3TfBDdnnooYKB+AB0SiBtutKIB6qvL/tIBuMAob/TXLoDfnevJhjCs8pft01dP+PcFHoTBLsB
IIXgYCDwpJblMIQBgVRP/5aXW01d6S8trQYFQj4qwtFOYoXcYEUXyjoIPPRpdGj4y4omYGpSZ7TW
Yn7+ccV9O7ckXN4uylvLYCAVYJHkjvHoJoPtABvgAgLQrS1r4TijhKUCewL5RxT/hQQjVRoWSz2W
lQ7VcxxNPzCRvxZkLS1Ig9weby7AkgiKrxtplDClBRumUj0muhUfinTun9B0aN1yqmpvJtG4Mnm7
tDAbPokPvqDjKALTJOAxClQBQc2QpNHGsAu6iVi4FtQslHPBvQbhO3Cv4ViAcejS5zSgQS17yP0i
tLO21vu8K3dk9ixvdIkL0QzF4bUl6mLKqgE6fNXRL51KFJKBCuF8YppIN9jkUZtmA+allS2vJ7d7
rif4H/lmDSSf22Gv7KT1iu71e4ZVn5nlm38WT4RyyYaBzHzVI1Kayo10T8L8Dfqr27Jy7Ie/xlWD
UfHcoHDBDXOsh7aVsc7xPVL5+2FAGbLDeLiEmdT+790v7oKpg8paAweYCINhc5WWtgZ2YCMdlb1i
jWxXas3s33Za1ycUFFicTM9Gt2aBURSkW1aTjkbQJ5qTm7lDom//xoKNLgPuHTpfwjMSkq4sm6Qz
AkwRuKP1DDj8io+/XgPHXIFhC0gCcJSKfWEJAioNpgcAQM+kZ1Ojp0xNVkqPC779woRw1qICLJ4Z
ycwgUw0XcAaMX9634/b2Ti2UF7EQDSEaRMFk8yqAsVRmzHUPK9pW9mvJy6tDU2ByR/sSv7GjfQS2
JgyGrtnln0Bw9vC8SNi/aGzxel3epNYoMMNZR3zYBOI3363ZpWAnQ3tE3s8H/dCFjvpeQGVyuFur
uy+4DliG1wf8Hb1mkVQxbweaFzQ0AkXqPI3+suKf2Gkn7H+vbO117oOtBa8nCBA4ia3YmewTltsJ
5gSwte1+emU/iWS6GN3Tn5Tn1icu8cejXjyVyp1F/ETfFt9u/4DrM8ovFzrM6PyCtcLizuzMWVFa
aakiKaAIAC6EkHepXKm5XH9DqHyB65XzEKMVJMICMX3VtG2PYfxB1r/HneG2ZeIbFIItdvGu58X+
9noW2rAoJX3NKnAWbOjlXS5onuS4amPVDAg1Hw0A2lhoOzME7kvTcAEKdnSDuWbzlgNTlww6JvHv
QnVtZHdhV1FpAtYNMSRYEkUZEIMMmP8vMVwKxcy9kvXIpNbITa9PKC+Z/WNC+HBpEpOOVVhnQU5K
IntUy5xJQqpa5iuMmQsF+EtTgpMxRmZoiLmxmuO8MQ6qV56iR2Qz+8br7pV7bVcew2Dt9b6+GDAK
zw9wCx7vK/JqJiU0H2pmBorc14GZ9PndEI8FfE8zOGFp5tuRTiDrMtgaadDSzoLCBW1LUEsgaxOe
0zbVpMSaYhODFUryCeZx7X2GKR9MAK2bVyWNV96JBf+K2j+4VsDeh+ERVaz7lkZN5nCozUA+JLsm
flYbt7+rvB7KYmmzzR5p5JaFuwrf4SnfpXu9MCuWgS0mVSyfYZbuU8Ph2hiGN2zKd/vAZUpXCx38
5t0yJ9zMqigw8JHAXNawjzr/XXTALeT1QysZHqG1k4Ohxx4OLMy8djJXDvHCcYIwN55i3muEIxKM
F7mMwlaFjxrnBQQHAM4afkw1c6u8jJymmL3MpP8mhDkzybf/zLXySXZ7thIzmFLN03QQjKTfbzu7
69cf5xOzuvyRQiIpQgetntJGLvB4lHHkxsmJRKdEyVbiveWd+8cI//ezZUjgwNCjEDNgff0d3KRu
OLx07EeoxU4zPrDur6XUucLn2ZqEHggBBZklNXxNPfKfeHBM41tMNe/2zi28ShwxjjYL4JyqISas
xairvZobsKJ2s9un6qddA/REmg6SvEX2ysLm522Li98K9Htgv4GK6FUwaETWFHZQUUAR6CeoZ/bG
0G/splo5cwu+C+syv3TtwGEpIgLrnLI4AnNoUNnfzOZRsvSDUeduU6219xZPBWY4gfUHrupK/KGn
NgBqEIQMajNF321wUkP6EQHpIVUPeNjHSP24vX+LX+wfg6Kz0tKcJbGJiCwrf4yx6TFCanDNaPdF
OW+B3tveNrfwgoN077/rE1mHCzbHki0j9FT0wQ8r/YmEfz2dwU86ZhagKMnJisTeoq5VHWhGMJco
p/JzqupOOUtbHcQ6tJ5WjvviscBovwx+CF2Hrcs73DY0oWYFU2rd7eoQk6mVDYG1Q1R9u71t15Pw
WBRXBdRM8Mcj7uPX4MxbyEYkZUrY4zPti6fBL+4i+Ikd13pSXOjmHUGqwxsaJtThu+/mFl4EonEr
q134dvyiQeYN3TVkLIILCcdmTOSegPM0AgKDviHqXfGJC4cRZKRoinFOfh0be7nKPKl60umVGtQZ
c2mCHMTwqVq7qWluWfp+e0+XjEFLEVE6MhLUCoV3BOlBryRFpgbllLBTW05D4aRTqwTDYNV+ltDy
WR31aVhZ48KZAcs3tCTRzkSWfCUEkOeSwWJLCTCg7rLkV2xoDqPPtvR2e3kLX+vcjoj2L0IlzUNJ
V4IoVx2W3ZtsjcF7oakFRD+SVyTAaDEj37n8XHJjUxTuQuQggEr2+/x5/GY8TA/JngYqVKOj1ila
Zy2AXYjqdJ1fcBwUqHlcDXp1k1ZmqMQjjkTQPDxhbBYYJ2iN+nlQPcSP9HPV4vVJQRMFBx5RM8oz
V1IAGDNELlJ8UQnMm3qv+Ch43c139Q5ivPf0ydhk/nQXPq2OoCzaRZHPRhUKoz06//ezS19nYYZq
I+oDiLAgb/8WTh8sbe9pbhzjvv5j29A/irVsN7S9kw3vRVq5XT5A7y5tY2fWWupgTM2N5HbFEVy/
uRiBVOEEMLnMkTX8iJ/9LknJitkAojioq8qZk8rLCtWhxt97g0szwvIlNlWpYiO2rCrjvtctxCzp
rPtFVz5185htGpCO3L4z13dTRzUGCTWUlzBSJfofFODiqm+IFqQaJGXNTU7pptYkp0x+3zZ0/cyj
YaAA92tx9kRovV7uINVKqcuLRgvYFD+QigAGxYI4fC6i/E6uqFub04rb4a7zMkvAcCRmjHGOCdgh
xW9mFVMSj2mlBEyq95o2/yI4H65VRk9NY+1AXde4I0jxHKrkr7fXej2pi3XiuiLrA37bRPXxcrHz
kCWzMkkEjSUbmnUK2XVqfpyL+aNLmx80KzftmOysKXkayrlZ+aSL6z4zLjzRXY16UzFSJSh66VUh
zK+GFJADKiVOW+f7yNJ/RAbZJJz1bmXd/E9fbTlES+AiQfsJip7LdactnYx5tsDD29mKa9P60ZCm
d4bp+6gqntSZPhRZfLBibQsGj0cNIYsTpmC2G/vqeeWnXD8GiBwwRYOsH4HRFeWxrneqEVOVoHY+
uZPPkSARhLZbB7G5a+3AnLNbsbi0+HOLwuLNgfZszmAR7HXmiWX6Z5UMs9NDrAOaATUo6TPFK5OS
OXkPRzX1ieyOrdr7lNV/8lRa+RjXN5tPseJqa0hVka4KQ6ZUS6zMiHUSRKiwJsx0KmNXdoVb2Wvd
maWt5rMlqOgCrnQ1YkJlOVV6bSKBMSgHuQfEcc7Iv7lSvFUAISGCJEGcvipYLymk0LCcWXuI2ync
zrSavFDK4PiJ8QkaS1QE6QwuWz3bgzpwLZ1c2k9eyLUgKwPWArEGPyH0VWQ2k0CSJXiRxKGytpvD
+1b6vH2QuJMXL9G5Ib7dZ29NgxIZRLpGnFzGPnoZqqYJUCvpo5z9jNt/8+0g863imUcvBnXAS2PS
QKx8wsoQM00nomR3URfvb6+H/4mr9ZyZEN5OmsA5z12iBMn4qli1Uxuhqw1kc9vK4q6dWeH/frZr
mQbq33SMlUAFKCGdepxB9V4Fd+YEPH20VtlbW5NQyqhTU6vmjK9pUlw1Mj1Lf+ukNSq1xXcE4mOo
52PSH4G7cIdZTMEtUhoELNrsXlHSAMCOTYVXx53VyULdez4MduZX9fR9nIHrv72lS/ca4FH8OaR7
XHr+cktRz9PrTApJMJfWO5S8NijOf7ttYvFSgW0Ew3BoBOJaX5pIs0KfOujQBkr/biHckebRVTAb
pj3ctrN4Os7sCL4ZdLDAfiOdDRqjlJyiLl5Z1z2zmLywqD62ebjSq7iOdvD6nNkTAgBS1xoq7vBW
iKcekHZ1DqS1fhcJl4mqzDdZGplbdH9NsYOww0QiCUAqujA4L5e7SSdzMEoTz2/U636l6XeofZtO
WskHdS4/EzrmTqkqa2MffC1X9/vMqpDCFm3D8OLhG+qT9dS16YOiDoE6du8F0SJHDrtDak2Vm9jt
gXXRwC/mZuz0v6bh5LElknSeJIHrRxFOa1gXdhjlCmKPedgnxbgvJOUhVa2X2ydp6VKcmxG8cwKi
Eque8MrnebW3qvQlQfdhJYJbtvHfp1vkFAr7Kk8jCTuagOZ5sLJDPkffby9jAa13ER6Igf+UKAkr
+Dpirba8KCRHNeq3I/ilHTPHHQGSDtzL+hg5plr4sZJ6o179jLI+daOk+1Fk6Yc8a+ASBmULKrsH
W+4OPStHNx2zNeabJW+LQw30B1TjwUoq+HZzSDqp4i+iDfmUKCsMV07BGdCp0u/bu7LkJs4NCRcI
dBVyPDWEBD2Opw35FNmM/dYOyPCE6XrvfzMm3JsZc5BlXyKgMPvYs9LaVZt3EEp7mnmcp5XPvbgw
YIJ4lQARjEiYZxI7Jj00LIKEMkSdNr2v89hHEjt7UjrBWbC1XGDZomkhA9IwuidmX7ZdGoOsIChs
zPm9bsyHeUwPdGg9vQ4zMEJDpP72di49JXhE/mtQOCRT1LXNrA4EY6WqO0oKmnxPDIllHIcrH46f
AtHhcScLkhPwmV3N5yaxnKAdDEtanR0xk7BLQHMSWcl+6Or7pINCZGn/uL24ZZP8wxHU0ZDVXnp2
OUd4G6P1G8yjCR5ZEE85yhQ+QZHkPRra0IkVSAKAgvztttnFPcUC/79Z4dmMc51UcgGzZhj9AiLv
PjWyX6Fk7gqte7ptavG8IHkAmSta+1dU+/PYz5MdtySgwDw5Eh032YTHoh7SyUkl6dSbxhrZ6uLq
zkwKF7BJ1Uxr9RqXQplVx5TCe3mkLyFUV1pQoN9e3qILAz0U6hHgiAOq4PIDhg0zG1o3JGDV5BDz
JSs/23xlC5fX848N4QZgQlaSBhvrKXgTtOznt7q3v0lMPQ4dHVeu29qCBFc5jk1TUegHBKxVfato
fLl6IWTtE61ZET4RpAmoVZdY0iThLb8z7FPW/zXilNekIOAAjAcQtOLwYaUNpWRAkyHo48lryvbF
7JNfBakxQ8roClpy6ZDzBJmDGRd6x7mmzAXVchxyYNEiNfM05XcHCZZuBvtNtOIzlvbu3JhyeeRS
eQKN91CSoE0mA1ja/lMbmxfIGqwcu2U7KDFwnhsU9oRvZGFIKbfnhARhqj8YU3aShv9H2pctx60r
y34RIzgPryR7lMTWZEn2C0OSbRKc5+nrb0Ln7OtuENG42jfC62lFqBpEoVCoqszsbsFhJMgzuWZQ
zUGCi5Llqu0JyQJrzmR8u6kH/k/tpwNENgK5QiLw/aPqaFRYGCRg64ZkbTbT0ECgIZiBknakn4BE
+VRj47oVzmHFwLZjYGwWvAtoKlzuDvgJ6xGHSA4IQWdVad6cfrztC+V5DKvDdVOcL4eciSrIIPSg
acc4wuhYU1fHlRzooHpVtOjvrDhbJAr762a4KzozwyTgYy8X0hh3cgB8nleN5kczaUghJ8WA+pP1
cd2YaE00hT577s9Vmg5D3MiY6sR10Zjkrp+bx6yqnq/b4UyBgcULIqN4UWFECu53aSjsehLrXS3j
hWre2Y60cazunjSNtY3C8tjp5Y4oEmQMMF8gzebPeLRMF256MJxMMHjCXfLZL2Eibj2oTSlPpRxU
4WeXvSmYireJCMPE3cQzI8xhVmtHGhS5kINeeRisOx3vx8V4m2IRla5gMezsr973WImDxXTDmzbP
7jS/93h6CDZPsBp27LOds3nMUqxG3emgI1DQsfbTcTPtozsHsCDwO8TuXB0pFc3m/9M0c+gyySm1
EC00kHFP4OF6zvf5AzmGvu7LnwswDY9UKspEVVZwxXBAaBcOqzPHsI7rXtJirBkEXdsR6P18pyaQ
iWpOVLyh3xowvs9PdrXBshVBnYUeOyY1Pj8trPQpcar/Nb4Yt7n6mgr5QDi90MvlUcc6O/hOW1o1
RrBkjJo1B8m1ZL+/sw/dZiSuSdzmIX8q/ojGAL4eK9eWRf3szGgL/l1jcvBNu20PlOfiN0+Y3ete
h9Ajh/iRUvEnD8mP0t5e9yLe58TYN24HzFvQlv2l3UHVxxBCS7gkQidy51hp3awrBKGU+0lp9d4E
NQ8YVtimdow+kYI+1ALK6d72cnkf7ZU9lJxdU4K3bKRjtomeRJ7CCQCWQrEckDPBpcGOVqiN3ikG
8CkBHpBeMgJnIIGSTxWFAE4EODfzVWE92zmUaO0yJfkSKPrvBh0wowGZhRlCZrPYXd8r7oKQN4DN
ARkexkYu9yoak1iO83gJFk07pZBoihQ4ZBsqAju87bKQngDfDOiaCa+4NGSOYyM7RTQHSuYhluXA
WCaAwrR+rvpZIPuNR3zhCaBR4/IEWKBRAoYC9FBUIIYx2uTKIrcNtksLF18Z220lL96iQnlsDrdK
VL2Q6cWe81NZg10sTty2GP3R+S8K4pc/g7kDh16CTFmK7Yyd3A+J7ReFdlS1wIHarozJWgOS1oa5
tTFFc313OSHg0jJzMWZR5KSFgQ+g7iyXPFrb5H7chYfqxnS7v0Vgb1GluxNRZHKC+YVV9t1vpp2a
6COsGifcIvbffJ+mrpm4xYfzIw66Y/Ssg1EhBauUpySu9fv6otcufWmdef5jJNPoqwZfm7Sd30a6
r8Yg4osdQeLIM4OiFMp7GKi11uR/UtU6tpnOwVj9dqzeNbMfkfFdZloQv5zboJH2LA7YaM6g0AUb
jvmjRJpmQCrt+6QQQP8AyQRqOMiqr+jA60YbMMdTzYEdVvtmhib9QAR9Bd6nOjfB7MhkxvESdsUc
5BrCc9a4Skd8SX+4vu/ra+dyIUzugquo0I0WVqSkANqsGvbZALjddSM0YrAR5XwpTJ6ijOZk10M5
BwO6BHqibbq8du36eWzmjdKLSurrewBLAjUq+KnAbo8Adrn/ad4tcaFh/434R9fdETve97rlG+nn
9VVxP92ZHebTgd4rW3QM+QdplfqWkXl2ogpCEccHcFlDwgmM87hv2Ea06QzJQvASgDxO7A7qjzzu
Af5+vr4OjhEVwR7FRkxzoJ/ChLvGgBRAOpVj0DcvoQM/I2+zLqi8cG0Ak4FiH3j6VqjKNGlA2CiZ
Q7DUP9uudM3udSKChJSz7yoG9R08ZwE5c9hbeWnsAo1veQh6yGtbf/Xwjw7qZDFClbMWDUceYxbY
FloGufSvaamJPlv2gOrEcUifO/WOSILMnuNaGtJAcJuABACj38wV3CmqVHdOi6W0sZu3uHojEYEU
1wSeuWB5xyjYit2y6dTSTBwyBI7xO54mr1MN99t+pcGh/mOBbfjK8iwZUpwMgVXkniNpt7F245Si
SMzbDXA+2qivaJjEYpPLeW6rpUiUHmoz72Z/ysBpm4j6jXRHmfiFGWigMtGeBraI3Q4jN8sli8Y+
KPo3BWOg/S81es+6xpPd1vRj5e37Hw40M7IB2nPk6GwAy9GnVkN56oM4WlwqCVSp+K+3BftDEyhm
VXTuUwXxPiURY4HqOtQeFqjqDgF1BJdA39UFfPZEZOlooBbrLrKSo3uripRaOOcULVsQCFC+I6C1
6I6e3c+qpfYInE4fhFkWjH3mLypYaepPhcyCFXLuHQQDOomMgiUGBJkUsnXCfLIq7BswD6ewqMBP
LeVQNjTKGzwtb4CiF8lGc04VJh8x96hiwBvuyKxNGmt9yNq5BwlEf1Mv1hvek4Jrh+PwFLgD/k86
moS3weXnC8sFNCB22wcZgHvQcHHzuvVlS5R/c73jzAyzEqAm1DTrmz6I9OQILM1NuwzzVkqWjWIW
EwA25A/gZ4/XPf/rbbHyyTOr1HfOfKOQcavaSd8H+SJXtpfIuZb8MrXWfo3UUP0AsXqoHx2waySH
HmNAyq6SitLwQDk1OP6ShIu8I1psp0A1QubIG6YsmzagSAIRm5Zaif2QZYrwIPEcGs1qRGrweQOz
zSQckZbrjdaTPrCrZmvJ71l9P5HSA4WLd/3z8PZEx7udTtdziOUGC1ww6Kd1ASYgPFvGXEl3qsLX
eTLceHmox9/XzXF41mCM0gsCY4zTYzAL6/OlT4jddniSpAtEQbNtulMepBj8Srkvfnl+9V+Y3Qcv
ObgEoVirKbDN7H5az4UjJVqgQQ6B7Je9rGxVAv3FzRJkL/Vh2sk37YdZ77QD/F62PO05l11pe33Z
nO28+BWMD+ohiCMLI9YgyXZfvoDwttZjT5DccyKTiesEkQLsOiCbYA5xObUaqZpQBVS8sVwU6W/7
bjuXmBkCMc2pqoggoeAwp4JY7swg82mJOQzErh0VtbTuIN9RVMHkLV732OxEzOecAIXQZwDyj/l5
DHGyppRq6pcRawPPgOZmc3WnQt/ZTXURySfnI14YYjZKkptRzkMYmuS48DN8Sa+HjEsraadmKT+q
Qv173TM49RjrwiKTl0HAOwMg6usrtu9gFhieCD5k9jp5ox9CiaTCqRCRbfFi4oVR5hYzSGwXGiSB
A+VzIa7mg7D1p4RZHcwbe1UNThQIhVtuBTUZ7aT9vL5iTsQBMQ+SEbw+kGSxsOZFr500zIHnkYE6
jGJMwkqv2QTORxsE8zUoWSR9c90i13vOLDKbumh97oAFGo5qSFvotR91c9fEIhkq3rpAIkxjDOqt
aPZcRhq0/MY0VQAYiKyIuNNUHNMmi7xMkvYQdjop4Yz+geh2oz+dCW8XNzfjPXmJ6ZlC6vrAwAWl
p39mq/ayEvR4wtYONw05u0YZlwFFgVkv6tAHg1ocKhLdZIno/cDZJ13Dew76TUggV08UR6vNuZjS
PqiW7m7Sim1uguPQqEUtWt5HO7fDLCUlWSHPUYFscT443UOaf4T6nxa8BdfdjvfFzs0wDjE5GWrX
ctYHS2bsnLR8kiJF8AbmrgRZIQZfcMmtoJthqZlACyR90MWPUROhh9F7Ux57kv56fS3crcHOIMnG
bOiKAYU4E8hRZRgqyl92ScksiCf1peCLcayA7eT/HiG2rYdXqQ2GOhwhJyTPULjZ204e2EJEIYcP
CjcJLi+ouyuYqmEJmZRiJlGlR2oQ30YvLTA899Y23yR+6JuHYj8d42B4ifeohx/FbFCcLcNIFMYd
KAcaVkv//1k6mudGbPYDJs1NAqGEvpB9ZdL9RIofhy4VYSd5KwXvBwboqIMAEEu/+Jm1KYqmOmox
R0dFmSifrpV4eel1H0bkqofoQFABphX/EKree+1++rb+HwhXUG8ACR+k0QDsYeJT1RR62pcRZorV
Y2VObjfXG0MSMRxw/ObCCnOgARtKlU6V5GDCcKCV/9KtYrMkIgF0kRXmPIezM+YLtVLFjzNkyWK5
d5fw5fpBox+ECeiOBtJCFAXQn0EB4nLDKihtSFUjy0GUA/oVQdCwDuQ8CWzlA2N2++vGOL4IrUFM
muMwULFsdndsqSQUxRmoi3S052fczL7kzNveev6+ITyIgcWGC2Auhvl0TmNqOTEGOcAg7hNqFG4L
fr4qtDaRKYiIvE3CowlFRxQi0OBismDiJGBMMhJYioClTYEcccewfnTqRqSfyAnvoGUxUU+Dfiee
F8yaIoWglzFkdE0ntT2luqj5SP8A6wqYScdfBg6LckJfuoKsR2nXZcYCFEBx1+PKdc0y2kaq9tvq
1Xuo/kiY/LLfZlv99qiIjVUhbICKCcOG7AB55sRNU5mxHKTQWG1lq3KHSsNTIvq+5jgUac8tsd9Q
HxIlbyM5KP/qx3mj+emG8nm1W/UzukcvEoIPoqfYettg0sBTF/VvG9eZevlVB1kr0rqcl2BYQtew
bwzRE0JkgDnBRWEXizSpCzxQ3jXlNLmgCxIJYq/dHKtApwiHE2zlK+DVkAE2Mdoj+t+17TvmS6Ur
99asC554XCtgm6c5mQ1BRsYDE6u0wGFQL4HdlRslNz/rpvlR17Wgys4pCmA1eKNjwgz9fBQpL/dE
U+PcXroSnk4BArqVkc0yR81WbXv5LintZ0tt2jsln6Zt20TLLlQmaVvPeMqXc5x8u32FMyejjwjE
MbKDLwm7syuzdoxJG1IJDfIxCX0kWKDgTo2/1wMi78si5oIMErXfdapbJWncKxW+7Fy+dA0k9wpA
fL6ds0HhEhkm3pdQBAdPxOVXRa+hHYtRn4M5C+/GWfoLwlpfCau360tZ31gwQ6ljMblAlYzpUs++
VzsNqWXHM/qvzfxsNnLmQ9d8l9UZ5vQjG69IMEFet8g5YRcWGbckYQadLjLMQVHX9IWs/Jiq/uP7
Nih3CDhsQDC5ioFGm4dJHaFNNnaj4gJn9gfivJ/XbXCKUyDT+Jqboe2GVdmaNAAzQVB4DOqNuWs3
g28fdcNtoSjiRZt5dOs/HYiv88NkusZu2WSDLx1E5IbUCy5vGQxkQLYbF4xurAmpkrBKs0GSIK6A
4e+3SZEHdxhTBYOKxq9Omeu73swTDNjJIoQxZxdRbkahClc1FTxmYn9dQiWjNOCeSpGNfq3n4z6P
81DQuedwbuA9gZl5jAZA3wdQyEv3tGrLqQmRuiC7dU6TX/0kG5SaN91mejeOkZeCSVyEil0fbowx
oy1InxfAy7FpVSTn+JerXTBjvKZFhXt+tqyX677DtwFqUkQqJFXs4TazBMi5ZOmCVLZdzcj2aIG4
oBcR3AC8zwfqORklYrwjaCv08vPpYVE0wKi1IA+ZtgTqBN1hOVBZRyjKUlL8uNyAD15wIdA/eumT
QI1STmoAHiC5zaZWGICtTbklLXjo6DBZutNA0yOuKq4jl6ND3ASVb5XqyrHXWxzloJaVsiYALeN2
0TYETYgIRAMmRDLDUZBrczYM/qCDgcWQMQPFDpOW6hLnZW7UmLtKvCX+cOpxi6bOda/4+skXX452
kFEpBQUKPVXsoQL9tQUppCq+N1zts33X/HpXfXS2Gx6IZ5/q57pyyxOee6IG3Oowwy5IiJB0gzAB
WT7zkjAI6WdTTaP7RJ07D1xAP03QNQgWxzOCfAcQH7ygcZIZI3Ehya1htyYKzuHfgbjONjyYvgYZ
wPlW2aB98H1pKSwLNxvSLA1fE7CLS+8vwrZNiYERpomW1+r3VvssHRFQep3+IMHH+CR8Q8UEk8xu
mpMqxKyxaVBQHCE8oLh0IM/YWNCeIVvhUBhNphgXAZElraIDrYIoxXRgcmvs9UZOYwj9qZs7soHC
zs7aqX5Q7YzD9R37GjBjbAFxibLRFwER8u7L79daXb8kUo4LrgFwd9v+pSqpxmuytQJM3J16v3oM
38CfBj0JFxPNPmZ5rv+C1anD7U2F5+GZeEqtXCY10jobbHs5TdMS32T9QnwFJBu3Y2Il/nVTa21j
jDyAwAK0mWDSp7IDl4stc6krIy0x0GqSPWxj6jWxK6PmUfmll5zCex1Mmk0QGJGXpG7/lP2yc3e6
q7zsTsTAxFk2qqi4WnFaUE1lc9i+UlplLufp1MTLAJ5kK1WQkQ2S7fZmC0jc9ZVzog6dJaLDUajb
IpdgVu6gPaKrYKmnM6WhBYa1FvmLPuwH2a1eKX9o8Qhk/tT7ke2KZkvXS720TYPGWfqZVFnfO6My
n+TlJMe/l/bFtLbX17eOOzCBZypGc2jkYa8jBcxDTSwV42mcpEL1hrluFbceu+j7dqByhEsPPJCg
4mdHsywyqaj+DMapt1GMhhx37WZLoW2+vRpYwUML4YbiXdnzby6aSgBaO1UZZiQo/4kIE8fZEkoJ
olEGSIy3sKCXAjjdsLYzC7Kepts4kjcuOPHzj+vroLH3MrYgaT6zwjxvlGIopAL8gacyha4nuOES
x9xJSu/qtgiyyzOF0XbMXoDlRF/VbDEnYBO1wBiYHZr7aFlea4rwjqvwsYvM7y8LhFMwRLFWmAti
LjloadNJYa09NZFtbsB5FZhRf9Qa/S6Ze13wkuIsTFUxDo4xQARIzLheHh7ZBjCgG8DcnMXvQOFh
kNJ2035v2H+v7xXHIzA+h640xhkwdM524bUaTb1cRYBAE6xufkzdozj1oX7L+ANSYQhVI+xxqNLt
OpfUjtgWbtHpKwRB5uHGglQV2X5byx1RHhkqHW4Emc+KXNIJ1dls1d45oeo8dm5f5PZn0qWiaSpO
3AFjAfIdx6aJARtWU2nC/P+EpMrIxno3TInihXVtfN8HLqwwAbStm67pIR1+r4L+yA+1ZB+T6Has
yttGFeQDHDewgNagLEwIPCsO9oyMM2ktxQikFGWk3M07xTWjbHPd2Tj5FN5c/8ywmmpDZKqdDUop
4GTd5kBytyvcfGf8WrzQTSO/2onuIK5FOmNCCfRBPMi+kiC1l9RKnRuBgYlnXaq93G59UkT3OcYV
xrTehQjoUNfxFB0/KSXuoIiUAnjOQmE4uPaBxVmlquaQYZZHi40ghNcDXQHdS//6d+Xt3rkFJjIZ
I5nI1JTxfUNLE1Hj13aIQr4I5czLJtA0+rcSNrD3neFMmWwG5EV6ag7aLdTYH8Ln5XE5JkF/CG/i
Y/sqC15OXwQvTPi4sMo8dEfJ0NumI0Zg39k7daPclLWrVBuym/YpRFOodC2tFRRH9Sbbhd54M/3M
oBlz/RPzNxEJFMYHcDxYdnCCJKtzZKSQTZK7VfZ3GXOBBbpJ62X+s0BfB2fpUjOWGimy1AiGZIAw
1o2cZOhCfoCrdt/PkaAZs3rHo/SCmi4tceEfhjMvjU3yBHFlXYrudUn2FDl9QlK6b6TKV8OdpCY+
2HH9USKCy4bjQKjt420D2DLeo6sR9xId30npepjdadsMTbrK76ttMWzlA5jdd+HNZHqFum0rmo8K
2ey11Rem7KbIrSiOa/0MaGXIyLUSiFna4+xpb9YWaVaXQ0UXyoUPxI9OIkL79SV+aZAJ4I2Z502S
TNG9thRePv1sIyB8hgwkXyJ47zoCXFqi///MeSAgkoGkkZLYFT9DsP/24V2L+aHrZ2CNmaYsv5QP
ABkkCrBsUjKopTS2ZWMCglodMPoY+caNtu/2APhty36visVf18cO9ys0N9BzxTt8pQ9VdnoRZ5B/
DICjP8U/i+20l39OD+opfU7cZIMrPn29vsj1MQStKH2Zao719Wi8/JJzvEDcLcnhomn/O1SywkOT
vDnGfRqA19reyk64CE4+71iooCWgVGyQSFtJvUV6GqZaqhqIq8qbfUz37Y+kcNX7cBue0vv5toO+
aQJckCCyrofNAJ1A0gfmErwFFIOlyBiaXm9NuzYC/aG67d8hrbltJ7fcOYnnILLOPuY8BlfFoNtW
dDQ4DothFZuiKsCJuErU5CaC3uBS2yfIS/pG5oBCrNj1Siao7XH8hwYaIDdQcaPE+pe72aph0xZd
YZ8ibU5OU1xpoESqpp/XfWZdi6WwCrThcDqgkbNCujl11xArROXmf+pEoGZN8RlNH+/q+9ClWhnw
VFF/gHcccTBAWO2gF0xFGy8XJ81Rbo5FMaFJJVm5b2EQqH7tkrgDU0GlQEKSaGaKSRLDiVW3a5Wq
2mQo+0NJcCKGuk+jNlM3sklK5RNK5rao4b8+SehLmo4F1AwdXTeZbCFvyyi1IR8Epqjcq5xfKPV6
Zju6WYuXYDiJDtH6SkOFA+1+lDmxAXjhXn4N5G5ONOqVgRpk/a57seKWP6xH+R7cNdnLsFH9ea8c
lBE9FDfaznvh5Ca9ny/v70v79DI4C8GkTOSlUGGf6gVH+2JLatfy5i0Vdetfv//QubTGOPbQFK3q
SLAWpZZHMC1lfFuhCP58/j2Z7csUtJ66CRYGJ3TtxfZKQCoE54Z66LVvxqQhSVxGFQmpDZCRV9vE
H9x+ax27nXW4bmkdblBqQy0XhwRZ+ErKbZxAVzImbRjAKVVfzvfJYk8nu55KQWK1vvJxNRqyQ8mw
USpgazhz1ZhLKytqANopF5K1bq1+EmgYzGUjuI3p92e+3YUlJl90MJErG/2igsWz9uV48suhuUun
pykm/lLGoPz7fixF6wLgADCX4iHPzuaFqrOMmGTXTnq3/J4aczvFy/P1bVp/PYBd6IQpJp4QOFhe
1ITMcUo0Yz6Fefmp6/NdImf7ECmlR9Tq47otjkugLIrohAo/wMlsJbZKInsYCao4mP916+6X3Vt+
iefZ962gSYHPRRMmjFBcRoUBRA9GYubGKQ6h1pkPs+JrEIbwlC4VRSDegrAcmMHHA1E3EwDTfMQd
2hX9KTHtWyDYzE2sl7obU+7k64viuB6KYFCbQCcQLBYssYRW691Q1LJxKnEOHqBgBAtjZus/8KYI
T/YYJ5mbR6lCSVHBVb25bp1zryBrwBQIwOPo+LHFWEmNSRxaHRjnI2e3gNyryt4a4L5zw9yEwqR3
7ZK4S0BRic4gJvJQ2LzcQDuKetOIwEi1pIY36MqmTW7zRPNJ5Qi+qsgS81pQu3jWk7aFpfbJimJf
y58gX2yKqsycZOVyRYyfVFVZKKTsNATdKPiC+rS7dDdHPgHdSnvIjuTJ8kU8CxznxJUMzhOUT3W8
HJj7agpVqx3xxA2cuPKIgUifty50Ub5/3CCogbkoVOmBzWKf6QC4SyXIRLVgrj9jucYYWeJpfSHY
qTU0hCYYZ2bUS6eY52qQxgqfsPIHSLiaXjl5oY96I3LmZN/t4gdRrs51jjOLjBsOYB3qRvB6Ared
ulrxXg2jV2roYoWCELzOmC+XxnihEvZa21cwBKitN+lvkggYwTcAxlfEBvSlNebbDSiWD7mWa0GS
vWc2BMMEgxH8L/Xv7zNfqh+IWaWAEkKE4kSs8meiNlt9UF2nWr47jfnlBf8sMZ+qicNORoUZKzEP
nVS6XfzU5e/fD3aUSec/X4s5rMtUoh9aw4aShPbGMZPZ69Wl2BDZ6U8dVJU/oA1dCh6G3C2iXDQK
wLQUnnPp3nlUgYZvhFGrrPZFVB0KaRIkE9xdovPG6OGDtoHNk0LHADn9DDgXJuCG7ikPf9v9Mfsv
6iK0f4JpPgQE2sVnVlJBHgSdNqIFaje7RfZQG7EXNiKpM15wA8sJ7kRgPYBKZ4KbleVDYUsWYEy5
setNy9cnxVUHkQDImjUGDoeWPQUp4FG1im5NppYNFOHUL93oMWgO2a29i71+Fx2LG+Mue5d2yb56
KO7iH9e9kOcQeOBCfhbVQjx1mQVK8WR1jdyoQR2+yemPwf4uByQWBn1boEFNpBMrb1gcDdglUqlB
2jue02bbvHsA4khghbcK4KRQCKBYe+jSXbo1/iAQFwlksaTiLhtRiuu+37HBAwPPTyQngGwDK3Vp
QWpH0y7RMwpao/Js0LjUCrCQ0egPrcgUx+foWwbeBtQ7nhpMs5i+3FAxAnROq5+X8GcsPZH84fqu
c+YmcHBAFYL+qgLtJpb8wurruZO0VgVGBXMTtaf/VY8N4Crqpt7l6Lb7i3cr32o74CFdsCPYbv1E
fDEmkn415qVz/jNYYT81lw1sHH5Gu2kOoelWT5Obe+kh3ren8ff/gw4pJ7+FQfp+gxgYsAqMuy+j
0ifRCHfUd/NmBjGT6fY79B1Q0TFPwC1EP6egfJpvLNQgd4Z//auvkUGoYJxbp7/urJCwKF0YjxGW
S/sdQAZtpcfuufCjje1jrm/bH3K/uos8+6b4L7oc1DR0ZVAf1zFrzYTLsrHM2pFhekJqkegJ9rgS
5U78j/vPBr0ZzpY3hA2KVTo+brlRd9O2wsSY+v6f5XUvCSS8HzGHs3EOQiUfum9rR/pnmtlXB3MI
skYQABo/bnxwQ49H84Gmb4mfe1noGYBnqp68LTZpAU3C/2pf/1ln9jVUlqqLa3zc/wyT4ZlW3hmP
7af1oHhDAKAt2ljTfXujREdhI3TdhL/cWqbUEmXqCLYTWNd3zlu+Lz3J61yAmt/1vajYwkuPz92I
JedT7FKSVBPXRfROoSMdsKKbZQeu4sf4Jt2SU/go6rEKTTLhMHa0Ps4mLG/Y5oGOMSeMdR2sDcgw
d5TlMD0Ju0m8AAxuIzrni+RiFev7SSlHsyvpB432zgcmyvIfZDcAHC779r58in/1e+n7NxiGQf7Z
pDfc2dlRCqs2tBk2MzCboHjlOoVIDonTjKDquv9sMDEACe1YQmoMbAW77CB9Trcy8Yz9dON41Ub/
VIoNfeBET8JqNicjvLDLxAWljBdNrv/3e4Y6smlM2ae7ClP22aP1Uj+pr9mdci/CDnKSAihpUWVC
9EExk8hc2Rng2Xk1TEgKtPpgSctrFTm/r598rgkMIYDcSaUSk8wXVUe9DWcFJmwt36pm7DVV5F83
wQmqGHCgNSZQk9AM8dIxHMzAmYMxALs6GzdZYflL8bsuR1fTy41uZq48i2iSeIvC4BUtqcIkuFAu
LRZ2bSnFhO2aJu1PHEJZpELT7PqqOEcMD0SMZNO3CNIPJl4n81R2ywKhogolOkd6ltPcU4yn60a4
CzkzwizE0UswI4EpNcCUga+k0Okg2+sWOJ59sQwm9JIoqaLQhoVxMv1MedR6bRMlH1lRCLyA972g
lApmVQB/aKn2ck+UUJenToIhWUl+L7FRe53Z/ugdiMRdX5HIELMirekwPlPAkOHMbph/jqRwZ12E
4+Q5NSWiwBMRGBE0di6XAza8EOyOkD2ylmKXlx/K/Dhp0UHVf9V14emNoHDAcwQAK+HMqPatKbIm
KI1E04IeeuTo70ZjvBaxLOrT84pv4Pf4Z4T5cioo0oAbhMZIgTGAz8kPj+0vW3KnB+kXqHaAzJK3
5VY6SCKdCk6zEDiwf4bZOzmLTDTHVKyOKtyWj6iNRZsULMegc/0NWh1ff7zuIoKv+cVRc3ZVZbra
DCEVD5Tzo1oXrjGLRnK4TojRf/qcQ8Gb7V63EFJKAJWFLEb1py0zd+qIV0oiki+eFcyMUwAWUIF4
VTFOCIGdVEkhP9VWCsioiVvPhj/139V+p3UQAA0MmMJ8MftwDHGmW4tAoChpnyfrl4kmZTL8vL4j
3JWgYI+7HYXY1Yux7EdjSMACH0B0GFJpALCnkIluakFs4Lo4xV9juIC29tl9MQl4/zIMYgex+mdo
N+2L8lndg8v4VN04y12Nl4UKblvJF40U8DwObJMQSYMyEXBXzNGK6mTQJlJjp3ITDProfBiv3/6C
6HegQQVea93CA5HxBVLo0N7MlQDypG6s/9ChSGQkouDKy2UvzDCZUDgnpmRLGRayCXeYjriZ9vYh
2rW+Av4fcIM6B+f7eSUeuvByPPto84iJtFGrlC2U2+B++osJPXY7Ez37OLEciTLqFZRDE7M8TB+s
yWRnlE0M8ijjqxQ+y5J80p14azuH1DRP6tQL7lyOs1/YYxKinkh1pg0QSamr+7jJtgYmTsVCBFwr
GPhAExFwtdUNVRptWCwavlubveJ9BQJFQP0MRXCiOI7tgCsepK14bKyHoCy9Tqo2BFWH1jy0U+uN
imjanLsOiunDvDHmmtlxwFHBZd6AHiJo9FsCDkotuylVEesO72UBPBWcgEK2cD6ZUKpMVdcXmN4O
klvpFB6LU7fXf3dud5y39E1B/Owuvyn3/8WZRSEH5T6w8axGDqOBQLh2NOSgsD4zlGQhQO7W+vfD
N+Iq2oQ09QZtKBMY0DIZwUQNI+kyHJ2w8ZRBuxuIqHXHcwRMieGoGoitawRCkbSLvExyUM93mvYr
Kr9P+4DPDxJXCoMEVnEVu0nXkqEiGgQRfHsnvzg3yo1+bxfbflse5NvqLsTg5r2o4rVe1qVR9TKs
zlU+6Q1mp6FVflPIP21zERygtXtTA7jxAHOwgRRiboZQmaU8zEDdYiaqWwP6q7Ufs/n93iOsgEKR
AknR2GLTVVWOSCehrBYsczL5ems5Xl1Xzia1JbL5rlNTU6Bpo1Q0QLUx0a1Wuk6b9AX0MOnkLulD
J58KU3SRc7/al8AQqG3Qp2O+mqLmUZyW8IVMv7Xq16m6CZPn6+vgTCBiIahSo8VOKRHYkJAWWqb2
1UxVP8i+1W7S43RjHwbPdDWv/lnfK2DBdrMfzu/Kv26Zv7h/hpmnktbNAAmZMGwvkrsUD8n0KwYt
zXUj64cfVgf8Moh3AWQ2WWRxSJasQ4kI29Q+tsMvskAkWT/mpqAPyTs/yOlwsaLlDdkputazVLsx
1blp4d+gJC22oTP5xiLKtXkroVh2rAOBAd2TSxMSMeFypQm9gvENkq9gVa2V11z9b44QyjDIQYAL
XTN89FUxa5ltzEE2x5vU0Dx5gbVOxDTD2/xzM8xqAEbqkjJVQHAQF24zVG6yzPu+NQXbz7nwgBBC
D5W2Z/CK/QKnnG2MkymkbwptwJvrf4BPVerZ6SbfWWDjnH3jT/agh/64F+0WB/VyaZjJ57quG5wo
heHi1p5ddbPsrc38NmwirzqSrWjwiJOworeKNy2cHJQp4I+99A4jTxppMo0xMNzZS+47jPJlX8N8
tT/65uB2O1Exncaey0r+pUUmNtkVZtHTQh/xjAanFJj17FxyEww5q3ujbJfHtgc/k6t3GTgYwMUw
5W4oV326uX6+10ktem9I/ihlnAVJDcaPiG4Wc5j2I3Q0PgxMHtlGfGrkfV0DYeS4mhTurtvj+C00
u+mIuKzJAOIwCZRqdHlV5uWACkU0geYMyZQblgSSKb0+Z4K6GM+YAur7rxEva3Vp1hjjGmQnBYt/
0vt6l7wQR79rE1NQdeFEFkjlgYAMvLgAZ7M3gJlNRjPL8RDIZLzLIRfiERnSf6DnAaauhLL19U/I
eZ2C++PMHuOrob40ipNHYNs/Ru/SyT6OQestrrMJwer2lD02j/JeNKzLXyNoXABDB7CfDdChkvf5
nNl9oJidq+XVpiEalYhUJUs0mse5C3D0UWcGzAWrZJMQuc8NVBdUMP1XpasCRSCEc/L8AjholJqp
U6DgfHnYcYrmERMVCGqGOaJb31nab7WrusKf264RjXXz1oOpMZBbQrIRdyljzQCJ0ZI54K03i+pg
yfOulEQuwVkQXm+g2YOrg/qR7XJHlbJEfTz9H9K+bDluXNn2ixhBcOYryRqlqpJsS7b1wrA8cCZI
cObXnwWde++uAhmFa++I7vaDIzoLYCKRyFy5VnvWSd4FUBieA+SLrsdoLXuVrtwIXIkUs+omcJM8
j7/dvFp1WdrOGLctv2mx3/begNZn+tndTGxjeT1a7FtrD8C64VHJOVtuJCzzYQtQAYC5RUwZs6qp
+3BUpwudEz9MX0z6fv9kyQxot0uDCPVoTPXkgFun9Qzzk1LKHpAflaPbqH+7BuFaqwd16rth4pQ3
M/WIHuif2WOx11Uv1L0ZLMkZ+CrmTfpQgSiUywAyX/l7DiGQSFxvJN+Hq0u9N5p+DInZnDsrRl2B
qEXQ0AnqRrH0Obb0TG6Ks7GjHoR8X4j3BUmHobBqcpkxuHty0fhLvDmt64dIU/p/+Xx8TAPnDCdB
jFFj5LYM6NfmzKBANf1yZXDrlQI0FnNlQDjJoWNWWVVaDUg4qoOxIV/RkhqfyVH3Wx8F3H309b4/
rqClbg0KuzeMzVyA6bc5z60Lpr/urDevoMnzyqTfdnUDFQrDS6fanw2GPln6GV0NSH3aXuSAhzrL
TqkeBbmjHIG8k+DrlgTt3Ic48hxgWAhWLCDMTW1B69CGIzfPrcb2laP4BfuRaI5v6JAidekDHuKe
0YBvxqqe72/M8ja6NS44MKnKtNaaujtb4EvQQ/OX3heXEHXTgjEZG6J0pWLA6zKnAbE4sIoBdvah
2zkHTkU/HeSkUevB9WpXBQ+LYhJbVTTiZDIvfIba1GMekAf7E/rXu7r3SkhzZkHuy5Q5VwPflVnB
z5y8g+gggdmB7B3yK05kz8gVA3g9YLoMvQHcUGLZWRvzopwzC/MqifEVGjhbJR8kBeBlJgtg35UJ
YesMPVXHCGP0l9GqtyqNvKh093jzPYQ0gxxgh4dY8eWv3fDGpLBtM9g8qqlGwDHrysNJ3Yx5FoS5
6audpI28kvPdrk7I+TKH0UZJjfHCR7MMnx6jLKC7DzhVsIFBT+2lA45r8c4BZs7BEBCaBYvGUVRG
Bth+jOacsvYPsZPAHTQ/BnqMZSa4g9/m2vUKF4x3GbDJmrrVNfuoAUV8f5dX3mZY+9XPENYOIkaz
j53KAVQ9P7DH/ImTWCm+4QEJq/u8DyN7fa6665VF4W02OWoJYQ+rvdjTk908Txgfu7+mlQAGkgqg
lTDkgjKBWIwYULchLHTts9r/mObnkuCaT46OI1NgWXlGoyWHNyMSavyBNPT2qh+MMayssLEv9cbZ
6UG6VdF2Dqats61Oxnn6dH9Za/uGtwkqbhaK8MCR3lrL6xDTCwlERt3pj5q8GwUJ7htYSSeASuW0
U8CF47Gl3RpgNi0B7nHYuTa000jDz2loBRNzftw3s+py13aENK3Ley1nqqmgf6U3G4xUmaUHWV3b
V95oHIxFUFQe2+UvlQyTsrpA3l3C/DbHrgtlUZuScK7NkJ0V5aVyAOGzfqj96/3VyWwIm2i6JQQz
Wd6ANz2pE98wOve17fum8DBHi6zivrVVV79akbCVRmkaZRIh9M+6e1T1PEha60syJy+qynb3TX3U
c4XsGhgiLkmMGh/qlsK5nTGfW7lkNhElrQ1ej+NTeZi/dLs84ADUGsRhVjBsUZfdQprVgx7aNt73
G3ODfz/IOqWQRb6V4g/i9Huc8BoFaPEt6xjRMPQAOeMHgX1vDPS9sum2QwzKD22vDFLCstWQfW1Q
OIGNW6Agwk8gC9pHc2vu65P2PfFdcPAll/ZFhpPkN9xifRheRM+ai+eITzKFkpl1BT5uNetFUCep
4rmNk+0LrbS/hFFoHV1asb8u61jAvv/HqOC/JZBauDDA7l5DZy5L30LtJS0kBenVCAA+A/CS8vLR
4uFClIyhzWy0PAJ8c6EA6av4R/GsgOWo7OPC6wJ78GWFyLUIem1WuOviZMjT0bXby9Sk3mSG3gjC
n/unZO34I0Kj7ofSGADiQtaSGnqmt0oJAtTwaxP/cckXZ5LxbKwlY9c2hGWAzkfPItKYFwsyZkE7
uRQ5kQMlCut3pRiXcqoqT6WOpIe57v1oxIBQHPO9C9R7puCBFtkZ8lhfIYFNvZgP0Tvf2zyoyk1c
8Jj925D15la/GUpjqPhjW4k48tuH9lgw4Gsvc1/tyAioGstS+g83H4iXoEnOq0iLfpkz92oNlkXz
4qZhveOjExdNs0LU4FL1cN9B1iI2MEnYQQxNcDbP20t2TEpaNha/H1jq5eahzSIvo88FeblvZ3Xf
ruwITmKnaRzZ5Whf1PyJIVzoucTT1wxYCAUgf9dBVC5eB1lsdLXbwx0s0hjBbOv9LoxyGYPj2nmC
ci/oT1A/R1InXNm5UpBhgvz0Jc2cfavVQZQ7l76VVb/WjhQMgAidg1UX2gJIJcPKTbkDFGgUALdq
vOS00H1oKagtJNnS5ntL9epkx66MUGbNITA7zHUpAd7A0OOtQ5hGVTpR4dbn0AH7iN4pT7GiHDHL
aQZm2Mp0WNcWiuQYIDIgZmFQvMSVedK7aWJnPQfZEESbIo9YzYGAzxyUktNBo07sWbMmoT1Y+4xI
lQHuwASFifThdpFM62a9UnqYZUN6TI023IRcu90GMlRywNb8EhyZXHWTc9uLJdQkmvXI1Sb9Uit5
MJa/3EaS4a1+MKBFoLmpYVJZvJbnESyP8RgaF6esamR1KNln2Y+0ppYHpupYEppWlwMmbT4LCYVA
cRy2BuueVmXIuuzSDWw9/xHXtYwGVmZDyCLLkSgDB0dc1LoNNMsN8CDc3w9Hqw5gG/jyIBRT0ce5
dYDKzVQGhhl2jiJqejbUXlS/7xSepeFd0/xDbIJOFNcj441OQ1yQWlgGdJm1S57H2mMM7pWfjAz9
9v6aVs8SYAngfEOzwxQ1cy197NXKTdg5G6NA1RLDs9X+vQ37PyNj39JufI3q8B+8m08h4WkLJks4
+e0+kqSZLHV26nOmpezdmpj5hNqI7NJd+1rXVoT96+vcbWmhGWAXNU7F6H7SmRN5Uygbrlg7Sh+l
TvRXEHlFXBQZx6wx9K4+N0146nryibraBlP/P2vFlT0XPg6+mE67OLXgaIXMJvpFt1vHzLS355YZ
l3ZbvAI4iQ503vhjv01+22cbCpjGT/qTHriyQPo7U1Fd9ep9/V5coqB4v+85awcONJd4ZJsA7oGT
9PanaK1V2sNgYt21/VLo0W4qp7/v9OFOvrLBf8NVH4KAVDVKZ9hgUBD1khkQuljG+LjqJ2g0AzSF
SguoQW9tNFMB+otB4+uInROyacPTK6s+tlpUSBz/A4C++HxXtvhvuVqP3jg1cZQwPOfoZ/chDTqC
rv38TWmmp0algV2Sp9m2t5qs9rnyDANUFPxr6AICqSFe0DklYM9sSlQN0knzktF6DNPokxPNT7Nh
Pleh8v2+c/BQKCyUTxeAopZLwtoidX1R2m5szVZ4joA6AS+vr6WdbyhvpesAN0A9fdR3U5VLgtnK
UYROhMPLx5gQwYJvtzdOoDWDTkd9ttNY9TUaGw89H3RwtKjdMjsnsmLMqkEN6baGNaAGKuQ9TurU
Kj5pjX6gyjbaPNXPRjYXn9XSeDNrM5PIiawcOZwzDUB98DxxzNXt+pq+LfqiNxA4oVy1BdK+2pLC
biQv21UrXPULI7L4gCLSJe5zmmY2rFRhFmQpYsrfX6R4oABS4hAMkPMx4Nt1gI+5LkbaMWAVKdtE
pfmUDcMviKjXwX03XLo9blCMNfA8ykRxU3AIkk9mUzFqXCL6W08C3e2QKXZe3X2F6I7/D7aAH+Mp
FTIdsd+V5Cya7DzDxwmfTAgcqtUnE3PVbYXpoVyXLGwZtHhqAJgFUhH+DBOeFL3NwLALxOGF0ZMK
9lSmvYHPZHd/RUtHQOj9wNshLKJaJuxeijoq6UO3OoOataDA4iQy1dq1ZQAhAIEcPi204Ji27Moy
wtSszrqa+WT+ZDHilYNMHmSlVAOZwSszfKFXYbcNtQawKb36oGBzqB8HLlSOlTfiR35EPDdwH2V4
X9nKBBdX9DTNG2ZX52F2glnp/NLYxZYMIrbm3+CUAM895oOW+jhFH2lqkQ/VOSRRvNWZVQegSAUj
WxM6xeShUqRuoW5sShxj1SyHk2BijSznIsFfNkVplrELSDwCZSwfAT87dgSTwVDlhZS7JO9euTY/
hDz/nz1+21x9v6JTy7iqcLSmSf8KMC10UTv6MzZAqzu2T11qHqwmvMyF+djOfx9zb2zrwqtPRZmt
oB0YHo0k2SeTujGL/NvfnzPIKP3f5enCYZ5Now7bDMtDreOhmK0Hqyok3fjlRXW7CvHm0Ng0Z8lQ
n/vJsHcJ1xrq3MQ691VjbKIiIZv7S1q1hxsRswjQflvwgQ9J2CN/hXpomsR7JY43yZT5WlQGbSrr
HK+etCtT3FmvnCNOCGtom/PrKv1G3PyPEY2nTJPJY8hWJGTeeTEm2RRV8IOx3BeQ9fKmBGAKXc9+
1KDRkFwm64vCgDonqEQxT4hYFLNyde3OCIxKZ+6mKXUCJbe7A6laV/Kp1k1hYAkjMQiCIgRe16MZ
EMSyPut4Yu7thkIXPSP5sW/cWNKBl5gSz1KpgzQBE4LhWS1Dr9C6wO0Ao0Jw/AfnQ3aEnIxXQ8Wb
WFfaOMGwTHiuafiNzeVDGc+Zp5Txrk5kpQ3+2W8TXRwskNRwpnHM+4i1vZjpzdil8L4xhT7TZ6VC
63l8nIgb9NFPmkrS6rUb2UWBDak1siYQG9/6elPkFhn0GJFCea/ZszO+3t+5FXgJlnNlQPA7tw4h
SxYibx988m0ufPsh2fT78l1/HrbE11+ryC/9/w9qCx5/hG0E3aYJSBYI7cANwz3n6hB3oDPPra6p
PmYkar8B+z2wbR6Q1aCxJZAukmzk2kJvDPLjfmUwUs20JWlbfdD+ZLOXbZLnwmd5wIrN7FceUOS+
+xSBPqSTnLcVuBDaAFdrFQJWpql9XSusQuOIbMHLsgVIjOw4e2+1Y7Jh7BWPQZ+Dq6wgiIC9S7hb
osgY7KisqrOG1tSsH8xMxtG6wuWD/A3z5AD+IhXFgN3tVhpVHhYmUB1ndwbfteaNhsZ0sDMXqnJM
4ogAzJqHmt7sx7zVjU2RgipZHRrV79D59MfMiLbMGrs68lhBpj+kS3j5FvRELXLBwQHNSQPODBSn
WlZs8yjJkuf7Xr8MS1w9A/RzmGvjhXNhAQOdqyk21OJsOYm9YYUJJvIhNzdAcxfb+6aWtwhepeh7
gWAMzXuApW/3aiJO2rM0LM5dOTue2UwMc6j0Wzh2py4fZOWTtYWBYBajORZGZhYff0xY0bnULM51
8w5q/sSCAmUsy+GXySCWBNAy9Ab48L0on6shpsaOhSUB4K6CA3v+Yobdl1lxnvJK/2m1kkxmbU0Q
MuQtc8gnLsptdNZp0YFt9tw2xyz64oRgpKSH+19peWjQ0AXwG70aVKvxorv9SmmddknYasUZRTh0
Bxl90BVVNgK95grYLfTEkSWRxeDMaDqhbpV6cU5jEOoVIzzB6J/qoom9BBH+/opWdw2oaMg1o9KL
6dfbFSWQTsnQSinOTjId6ibdtRhy6lgnOUmra7oyI9xPPciG64QRmBnsYoOAvodgIgp3jfVVnydJ
NWRpzMGrFL6Hsiuaq2I/Rhm7UuvCMTwzUKakmRm487Oif7HjdHd/89beH7CEIgJgGpjhE0EaxWi7
aErPxgWUeIrHqg7yHbm+V9v2qDbtaQyRXtC8OBfgbwE1taTvtPRGrJOD2vHYR0oj1u5ao++1rmPD
JWaJ+1A3eniIDFkVdG0zbYKqBULTCloXw3VDh9oaPdP6NUpyH0/XgHaxj8wwuL+bS1d0HExQQWEH
D368DITHXB1VMWrYHT1bFdmR3vUV9S1OZZW5VSsYIOJE2wCUigWSqc4mWholhXx9cjCrdjOVaaCn
riRSLIMfFoO2EppBaAkuChhGrnZtbxQUxePJG6zPvRIGdttA9AXS0LYheQivLIqzR3LxdYzgLsBt
VB3U2exJeYbGHarUjnbMBxfHS08+/fU3giGIV2DOF5hc8ZqyJqfWcjeEoWJsg8ku88AEa7NfOm0m
OVxrawLqCoQTUOnEcDl3zKtELHemlHVxVJ41o0G2RUDW1ndHbZwlsyErQEfUslAMxGuUh1zRI6IJ
YdgtKeWp7Tb2y2B8B/ocXDTlhr38PV761pgQb7WemwrhfmN4qbQfpHy//4HWSlo3qxEi7TCXUAQH
gzySSE6R5rVP2SYOPtQ4elS1GNJ0WfNpBTzDF8XH/6Fzh2kN4eRWURJqSOvoR84Mv2t28RbTPRib
h8G3SE6KyXdJeBWgRcjlP4Ae46+5W98gHYXOOvJHzFxWj/RcbaNj8S28EExTxJtZFjJWPeTanPDR
hhHY8753SlD6jYHi5RBO1b6bO7IZT6g4SR6pK6MbaG0h3OogPobniWcsooNuF2bFrVVwRDx6zhhv
j97ah2pDD3XoGd/ST+rjfGIn87uMiW4Z7m9SXjEIO8ZkdZ0zF+ehAy3l1Phd9Q3svn5fv9x31GWA
BGkE4iKmsXBTA7Rx+wlDtVOg/NoUZ2hSfComUn5izHwkKVAHqUExRVumsp3lbnjrNS7Ia3BTA5oH
u2KPtKdhpymtmpx1J8ewi/JMq9ehf5+rY6l9IbR4UxwZAn3FJJaGSUGoOHFZB+E0VulURfU0JR88
iZjw32UHsgFGRBIrV049SIdUA0cCBEdL+FocYz41c8rk4+moZh6Zg2an+InfF4HOD73hkVTKa79y
8G/NCrWvVjOjiBQ0QegcNuX3bvRQQUezOdT9eI/H0smUUelITQqxxoy7GTO5MMnHGbpnt/X6veEl
X1So/ODw5/4/EGjcLFI8j71Z1HWnVcnZHuJNlBzzCWUHaV6y5ik6Rlxw5hFGVVtYV2UCbaHoRXLu
mrk+uXPEso1JLfVdbXRo/tlOW2IiS2Plr8LGHeYZZaNbktCzvHKxUsA94KsYuFt0vEu9td2BKvG5
rWfTCzNj8qZhfo5o93T/8K8ZwvQspJkRA9CXFd5RDSXQQKrC/Gy27Jejs9NsztQftfDv2QdxI+H/
jyoEMNSaGGXseII6JIGhAqDYzPwMem2I0oCIIJIJWKwsieOl8BLAxAvYSYQ7QoUUruKYUXEerTA6
hWZebupwT2YySG74VUOA/qAqC9o3gBRvA6dDhrjVYyxpLNVsD7mRH7bTPBt6ItNk/CiHCvGSF35B
UY9ePXpxwlfSWNsWtZpE58nPD5qvB4CcPWSYnsmO9SeIG4OV2fX1B/29rj10730X9PLUyzfIMID+
3FkP8cYt/fYne1akKcDK9XHz2/guXWWHADzFSe5k0PAoMgi2DbXleA5Jrecua8f9jJ2Lvb4q0q/3
HXct/NzYFbPStrUU08aeGLvh1QSTcObrzw6qglznLNrKrqyV6S1e6f/PN+D7cLVOUqRqMkFs9zwd
WeJpf9Ler7b1yQY7tY/KYLvBm0Lzqt2/3Cg3hgU3oypzyzlKo7P1HO7qI/ULv/WaQHmeAoY4G/oy
Uhrp1goRcLTirNeBGP64w4p9sqF++MW49K98a/Nd+VPyKSUu5AolN/TVGmJkWGEzeWAo2cCfj4bP
k7t2TyafJ694q7XoAqufJKb55t05Wa6Q/CBFN4fR4KY3UCAFy3mxKR+bc+yDWn5HdiPSk9yz9vCo
QNozXcnwXANCAAghKGQthPPQWM/Sfo6js/PWB87R+gH9omL0xge2j39kX/rXUOPiksQfZKJqK1fc
jWVh1WOcp4NrR9GZZq1iB1M7xs2XgdGy/93Srkn2HWVm72XuGIcvCH4gCdDMRpMRl6yU+EGbCZA6
nspoKqBMdHumFAqm0LjWlZPzYu00fz50zxB9fSltb/SLL1yy0HhXgl7x7n/1lcB9Y1Y4yrZT1rS1
iHLK6ocRk6Vx+VqMsreKzIhwbMN6CDUlwtrM9tin38fqHBkv99exdm4wRYdEEzUvcE4K5zRxM5vQ
HCb60ZwfjFJPfcBP+0MVm9WRFAAXhrriSE7r2roAKYTcFgp7aHwKmxeBFFIl7aSciDm1PjgbXwqX
vId0ltTUVu1gUQCngax68SxBGhF1TtMrpzDbU/aWDj+M9vf9/Vs7gOilARoGVZFlscZq7XHS6xb7
B1wCwPE47D2wJ2MZbUbwRG7uW1sWCUHuDTdHdQgSq7hJbp09ZQVA6ZQqSLGQmWvgopVydq6bgO4f
BkZR4xWhwl0JtdiwY8qpzXqPqdRn7OX+Ita+isOVBf+PBcHlqGJ2ptM0yikZko02RE8tzV/UDonc
v9jhukzoV4F3WYgMZdwWWl+V2Cwt3eu5+bXC4zCLexm58+p68Aq1eI8Y5CtCJEwGPZ3dZoALRD/S
lnl5m4E/SeLK4mfBuB6IahBx+aAAhF+ELx/WLZl6TNidy7j3bTA/Vsmv+9slevKHBXxyoCqhyYPn
561v4RVWR31ERrRDfpLiSzl0Xlw/6DLpGnG3uBneG8PLCJn1EjOak3aGlO2IizrZ2CB0z+bhUBiH
+4tZzT8wtoQKFsoumFfhP+Mq1erbuTfaCKldeHKYx8s8PNsd/Zzz8aW4imXAwLVXO2z9x6LgbpNV
Fu5g4yqeL+M2rpBRw7vTQHvi1cf6Keq8aS+tZom7yZWGro0KbtFaaplCWDo6x/EuSzOvri9a9fW/
3EvhGjLwyUyNYi+dl3mrvjY7LjJS7dvc6w6AGW9lJcgVtZ7bVQkRIqKlCfVHrEqN/TlwURAkZ5C4
QijCbx9KzLJC48SD+mn/Wm6gf8t8/fO84QQApsyN+ENPzO0ALuFlf4DgMA1y60ZxGxOtm0LlZD2T
rflYQ2vk5+ibf/D+DGRDtOvf8j+2hG8J6rBpGiwXkRcQp7EYfo9h+7PpZSoB4jn/cBk8A1EcQCt3
MaY4pnkCkjlNOdHcfrGGBGwxYYAGq+FNcxvcd53VJV3ZEmKKRUK9BVpAOVVJhBpylL+ROv1VOY0k
dq3aQa+dz0tgWuwjGlyd9gmpf6GPSEZDF4zWl7o9ZkSW5osR+GPfrmzwv7+y0bWpSiC1GqFM3Qf9
o7Zpdv1DHZi70Mv3GnjnZd2F9Rh2ZZGv+sqiOTYps1RYVJ+HDQk43QX7mkPqpjrnx9KXtfjXU+kr
e4Kzj0CDTzWKgOdphz5XDJ6Zp9jPIj85AbZrAqaTfyqPzZO6lx34ldYrDjy6Q+DpRXqzqFX142xk
dgY/iR3U4+YS2BEndgqv0yYwwgLll9PqCcMNp3iydsy153/J5pElAuOPyhLO++1O9yNzmRMaymkw
pq094JoA0cOYSJpTqx509VQRvmcfljZJGE4eaZ/b8Wc7y4bJFh7zv5crDjW6N86SXztm5YzZajqe
k9wzjhDzfIuOw9N4BGdQulehFN5+/7sDLhrk8fPKRclgKtjRejxb6ne8JLxS++7MktfCAnoEI2Ds
BhEG/ouquDgJapUtOlax2Z+hRUj/qEedj+HnQX5Bm955HH5WtW8zDxQOO84IWgVEcguI0QX2OaUv
fgXGbvEjxO/WjnbeZ2UPYPLsNT0YY9vKs2VgtaUVIPmBxOdlR0xrigMZNqNaHVmsPUdDVnhp5bqe
y5A1gJjzx99+NA4OARMyT8PQYRDu86LMMUOrgs8n1lvW+W2fY5ZN0QhI/KwIISe4b47fW9d3KPoY
JrCTJqQtMK5jiLpEmcWywWh1jF5F36Lmjf5sQOY44LGcSBKV5Q6iNowWG1Ac0PUGFu7WGY2yZZMF
EmZMOSam4megmipA06CFcdAAvCvTfF8zB3cEMh+5PyqqwuUGQschGoG8Qt37ODetrzLQ71JZoWHR
r8SMEy+sg/QbnwxuKJqJx3igk16ejed5a2/rnb1xT0BpYvgvkfcr+f/t9mPdWhMOdOWEUVQO3NrO
Olbbfs/AisKrKLC1u+8X/HOIpkCHAEieitI3qFpuPxc1GBurpEPft9JJdpwMfdSeNMOIqwv47izr
OKrqNHoapdTZmLWms0PSuaG+vf8zxHyIT6+BgslGpR9/QE7k9mdkE+i0YiM2T0NTX6a+TIIySSOv
Do3GhwJCJXmVLleNYQq0SiFRgRHBBYFDiVOZlHjbYwbxYoc9ylNgfCpHF73ZyptAVkP7GVrgukz9
Zc0uhow/tMGQ+ImnkBelsyRuyClp30dl8JMkPFmaFcT55wgEfVkcQaJeplO4ahR1MjguR1WJkbMx
QAdj5j0Wq/3J1GRbTA6aUI1vdlWQKZNX5fohTl7vf1CyDDic3ZuPZ9l8/FgsYYStM/bUmuyTUetb
R+kOjeLupzLZlKUZEEX9pVHyqcrzrTPTN43Uh1a3ghoBqTGyn1NiPeEn77v4bzEwuLnAWgo2DtRv
cJmJ7StWY9tVO7JOcACvMqlvgDim72WdnkWXgQcMThECalaIoKC8duvQQ6iGRTeWgGoehx/5wdzy
xDE50V3mDyA6chw82WR8Ncsth9AUjhAGTzkkX+wujW2bp3iEZ+fBbeancmbG3rEiazc7o/rdDmfn
GWFUxvMk5lN8Q3m+D8gz2uToCd4udEoKAtILap0MGsKtwCCtyzLTZYzH2J0KdCiI4oHFF3FLY+ZE
g9UR82Q08TcS63t3LBCdGkl1Z7l9fLoP5UMcz5WgUDmp25jUNk+9FWvdxlKnIt1NSWRDZbIvombf
11OHWTbVZFJq91XbCMGcTgSkHh9A9qsUTqshLpPg/J4mtKJ9GqJE3+P8bEdX22cmPVIVK9fBUluZ
1gZovtehi0LPCfvXTumfo86aA61EUpSpqesPaWVI4vOisMI/M0aaUeGHYyNGC/dEbRR9nRm1edIq
6tsx+5QPju1rU/oIjeXKh+RG6LWWO+61hh2tydrW/XywwAu6mzRoQilNm+zvR5i1LTPxYOFIaPwk
W7iSuzIxZ6NKzZOdMDD2xfYf6AHNnkr6CwTCWr9s0Gz/70wK9/JQEQSkIjFPThs+OqV2KodxrzdK
HOiOk/uVUskI29Zc/3qRwulqe4VadgWLBjY57yrPtL4NgAjeX9dKegMpbqTWSNgwyqotvm4Mer8m
dYxTHr4rU/rGTG2buZ3mEVLoHtAKlq+1w++yYt800r+YXa16kVFJkNPLJAC/QocmOMauOauYsNi5
QY/ZYaCFzzKy7VMQ7tvw8e5bk/3tKBG8GUoneFEgSGJi+ePyujpuDMewdwkzT2mTbzR19iqUjEFM
FKhd/VDNtte1MlAkz+dvEy1uEhIrnLXHxEG6jZOaRUHEPw3mqQFPYdP8Ynm6T2NrMxrVcQIcxSzJ
y/2vunJAUJVEbQnjf6jziqlxNeXQswNQ7NTMl155n7Vhn0CIOCWYvIn/lt4JO4oEDlOIeKQhhxNP
o2PHmDIHocMp1mfws5STYlme61SqhFZs4SPoVmEgC4ESOi8GZnvEbUyzAVha82TRM1HfqZVuimb0
ECwlKeIy4nFLyJc4yAW3j5jy57FeTlYES9lrWGziecu7yk4F9LmvfSM+sbY8H7ckZ2BZPcBDF3g6
Cz0GvHThm7cLVKa2I5E2Gaf0EfS5QZx6HSbb56DIwZCIGPvWaRtXVnVapIjcKHYTiHTOWC9CbQpt
jLJebYyTq0zPJomDxNUe6+6kVM52MvPvY7IPB1kNdOGf3ChHwvAemobp+tuVOi2hzGlhdIzMlzjt
9ix3jiMddlkVB3Ws/e19AXNo0IMFAbQcS0itqkD+cwClw2kevxII0pU187ryu5XVwWhI0FiLwTNy
a+yj1nYVYMLIartEa7G2LdfcS6FN1n2L98XWDcbv94/5mqNeL0zMHXojiyj6hcapDcZgBqQoDtQU
a9pFjxxxnVzKfpM4koRg7ePxQSR8QYL+pDjlokN8SDVbGB1Yskf/cEvVZjv16YYOsd9NMkW5ZT7N
NxSQTyD5eSNZjNiZNWhWxD2UixjWRyAv+00PdEG75xyiw0HbR2HwtxoE/CuCwhSFLxNhG8WMWw+1
R9uZyo5hkVaFyZrXepRxFyygyaIJvs9XjhLV+pwkYBk6zar7wkj5w8rpphpQVkjoox0BrzEOmVeE
zZZlv43Rfe669Ls9Vhtbn3zQDWzSFhVa09jg9fzpvmMtMnusHk8J9FNB8IudFyJROrkVcnqE9Gxu
+RDTNipkpCEyE0JCVU9V2DV2ZZxIFfpTCcDZ9Ov+IhZVbb7BFkFRGfhknHrxUdQnigoW1ME4OT2D
yG8RRJh+nBokiu7k91G/USzVn4fWiycpspb//Js7n9sGdhizMZztyBQuK6SK1MlUhBx+MrtzsuEa
8jboX/O3wZO9/lbjwLU1wVuZMaelMX1YU311AxQb4F4HSKo8a4/JtnvoX2ScGMtHvrBAwXtbU50N
vcDmFn+cneED90QKjHukgQn+4sO4oU8Fgfoj2H2rk6xytaxIC8bFCupUDcAuw3g64lFNNN9R1H1X
DLsERY0+eayz2Ffm50GB0imIT7W+gSByfsrs2LfJBDhPccCMWYDnQ1Ax2ejVh3jSvW8vFACqrMQI
GPe7ZlOcDZ99Tlw/9os30NX0h2aHAej9tIW4yKZ8MX3nXd/NG+bTi/mj8kEgJml6LBP8270SB/hy
lmLqjOI+0nATxBrbTMMF6i0HzVQ+jyGYNuiPPHlWhsQbs0M3yor3UvtCLGltdLRM/cM3y0NUeO7X
COFb3w2PTccrIZv7p34trqAGAnVQjm9aMHfno9FQh8BcQUI/Nb9ruowKY5HO8w0FqTrgWpj5XbBb
RyTsgGDH581A/lJn3baE0ykz21VKvtPc9ylVJDOYPFiIDoX5On4RIZot5kqrkKHglCIx7PU/YI8M
UoKxQekcMw8S96wIbzBDCxs9c3Cvh1P1CToRXmqTPVpzgZ7IIDsrplA5Ap6GF0QBeRHOL97vCVIk
mEpzO3npcAu/skZ1f4I4NX1Wpt7d3neKlQ3UdXwvmEQLxBIfuRR65WqH5udpiuJjS5Jf7gj942yW
5GNrZiA2yJ94Oq5P8dk1gbqMxagwAbHen3olQnBxtqYiyWZXrIBGks8y8WYL9OJu8wbaZxk08uB/
SvrJUX5Z+WPY/76/XyspHq8FYFwaZTHUnoT7pISWNyYgkZpY9BeJH61KDUztEDtlQOkc3Le16gtX
toTloLrhGLmL9G5Sn3uzPkVduSGJDQpfXfKuW904lPY/gKp4PwqWwrZCk49FuJPtnR3lj6VFnpqw
kOROa+sBTYmFNgPG2kE/cPt58Eid8xp/cwoh+E73DdQTf5ronYMjPcP0FmrukWp49/dwJSSheILS
Nir9GiBJgs22RQWwRovmBNG2o1M6gcvAeWDMRPFivPfb3n4tqT1KvtxaDgCzmDzh3JTOQms+nmmq
6DbVTuox2edB8dJgrqH2w0BDznzgA4RQqQP5TLOXyYyvbDIsg9oBzU0u0iAs2J0HmuUNLMd5a+8H
vQA26X9I+7LdyHFl2y8SoHl4lZSjnWmX7XJV9QvRXYMGaqYoSvr6u2hcnM5k6qTgPhsb1Q8FVCSp
YDAYsWKtznvO2z7CbP5/SCQxES45gjBKCIiLAm6H0DzXaUlwrnkDZn3JO1d4WmibWlxa3T6YZxDE
u85vbyaAa1Kx4rcLVxqqR5KgE70LTN0pgRlTurwl+MtTZ7qRRXhIjLU6+6IJVHgx7CQPiErmgwI8
yzmKLqdxfu7dd7dYa7stGQA9CkBPEqKJWcXrU4E5yGLmnOinvkh/T6671fJ2hVFx6RBcmlCC1pyZ
tV6C7v6UOf5zz/CRcgtAtdyIPCiIJIQdKOdf7x+8pWWBkhtlIjAHoN2lLMsWlj+npWmder0LDfK9
Sl/vG1hydLw+gXxDLw2syIqjU4oG0ySgAd4Rf2N7mKRAtT1gP4PK2d63tPRcwltP8tgYQNuhInz9
iVLPAAk8G61TZUDZKyyR3H9BQS/YGnOZRZnTehjgcDM02tE2hoacYUUo8Ccrzi6tKFkIHp0ScIJ2
FnrTyq8YZ81mFIMKJ9H+NAYw3oPZolwbmVvY1Ssjiqu0HXU9dJFgpIZWZw3Jv4zGRi5bgm/3d3XB
Qa4sKXdOARUsrao7HCzydciPjbdSblpaCQ4VBLzxYAd+RVlJxkvdFOZsnPqkee0t80tFR7DOdWUe
+hlN4vurWbTmSBUVOS6Octq1i1g+tKErVxgnJFpHo0f/NKVmt+vNegg1s/RXmMwWNg8tVLT/8Cdm
jVVFB4NhYG5IA+NECxDDlEY3YtK42N1f04LDyT4t4KXwejCLKrkoRuK9GdAZ42Q3QTSR9xESv/W4
1uZbtOIZQH3aklxWTQ1di7OK9b5xKqx3A2IYWQvSlhVfkL6kHB0HXVJZtgFVyw2KjqVNboPF3Dh5
s36cMT/cV3ig8O9NpkVOt1KNX4i2l8Yc5U6cDTPBhCBwFGVySt18G4wiAsVEWLtp2IN3eJXscGkH
5fWHdh/gWfD5a9/T9SLgo87he6UdWRrmovXnxJo/H34A9MH7EXJrmMlRPTyt0s7EPIRxaoQ/Rf4A
xHg10b/Twlw5Sku+jdsKvClonQOWpbhd0rfgnuW+fipF2R3QP+VVaAuhrdwfC7vmYgAZbDPAJN4y
53kFb2dBJv1k2slhqvQtTfjG4NPm04cIbB+YXQDTjBQdk6u9qGXSxNFqS6v1k8vYz8FBXXio/mrM
NTz4QvxBOIAdWQoGikbZNJt3k9bNmY6q7Pg0sDYytPyx1MpvKHGsaecs1WfBzIxKjUxZ0LhTHG7W
JuLnTYo1nZpH/p7tW7DI0V39u9sPx2nr/IHe6K58dV/WSibmQvEQzUJp1gX9DGZWr3ezM/UiL5k5
43kckVNx0HeyimhH09fqqd65z8aLeM4eyWsAbl0ncr+lNAx+3f+gC+6JnyB54RFKUH5XPugoUq9k
xTifmsp5LBL0hVKQbK0ctjUj0nkvvMa1Jr/oQEFwYgWSGlps+UTjT68DjgJuInSXMeQdKLU4ux7q
igRICkvNiuq6iXKxUpxZ8Ml/LeBtoATCbGZWU/iw0Obk1Gb92c8h/Wpn9Z/BqeqVHVszpqSDbQup
1yHQ9FNKTvP0rgMyOruvDflzf9cWosbVmqSDXnwYqNgMeHRlxqlOh3gyso2LOUHhtNv7ZpbquFd2
FEevaVfVmZkaJ+d1ipwt+n/0YfiHNOHPIpS00SMKpDTWWWSX0BFdlWmTH1+5MGEeBOkQjMIUpNr7
BMrHYYCz6iejJZBSd0geIr99YaA65rmN3jz73bSUhSJdm1Za3GDgpsCXjVOGx/P1Bgug1EHLKJ1G
a/6mRfZkZvQ7NuPL/Q1edBdZv0FXGeyRat0ra23CgfvQTyzVIj3VNxAigcxYsQWN+et9Ux83481m
XthSDnPuAThhzthMfefhiRqJqDlY8bwnMYFEfTiCeXP8/XmNUDR5IP4KbjA0eIDeUl9gATM7bxwc
LLFvts5on8lQruRVSx9LPlzlzSPH/5SVOQwIWi5c/UTaOtLGNLQ0ElnicH8Dl74VMHTgoIBD4rWn
uETGjUJzSqaf8mZ+HoXxG1AHsC2Px7EsVnoCC3EX4ERJdIeBY0BElKBIh576kFPSTzzQdt2Q78x2
XjnaSyZQjEI6KhEoIMZUHLzqUNbTxHxy0u6hy+yfs0HWiDeXABPA63/UKJH13hRGkjTQU6Mv5pP7
lwWyMcP6WkdBVPJI29UxjdP263/oLsh2KNiHwA6HSrISsHLR+H5DnOnkDpiHy36bw9r7d8ENrizI
jb0IvZCzANO2DgsE830eObSZGRkkj7xy7TG38ImuLClunZYaK9wElvLqrwp9WDCc3ffohXNzZUAu
9WIpFglM4uQwoLvfC9DvuvM3s14p+qzZUN7X7dwGgXDc6dQihcgzzAZm86Zh46fvXTR9ApRYpYqd
xIpeL6XvWr3PMS2PAahv3MoeC5sdjWp+dPJfn90zaQhz39CwA3DbU9ZjZznTtMpCj1L/pfV2FFAr
NJI10M9C5fajcArwDWDDqPArEWB2J5oEHZlOIvtW2GOISLFzQQVcz/xQo/szvHp4bLdWHubttNUL
sbESIJIs1HV5t+18Fnfz9/srX7hArn6TynCs6WPgDtTHb4qGuDuYG/uPJN7K47kEgyDLwvq5i0wj
Wusmf1THr28uGMajHNU19AzBBXT9cbXRmGnH5JHTXOMp0Nm8aZN+fqln4aF9zSb+a+JO8qN0ep/E
o6knjzXVW/TxvcLdERTBdzNn3TNP7OJZ14LyWM+T911LtDoLU142X8ygrf0omTh/LV0x/klnvXxr
NbCqGiOaKkWb9/au1mcDM0f1mJ/nQIitrfcZtI57akKxU9gs2M2dQdlbz+b0hxcESIgqvXXiFE2v
X3nPAJwsBy0HIM7JHnJ/FMdeM+qjQHgWYQHt3y+NAK7YJbkdpcOos1Bzk/EfB+t/Aw8035KppN/t
KcB8Fxs1SkEOYHss9oOBvwMO4zz0totXqtv75d/C0/MxzIDLOfeC2D9moYu9CdDYO6cBfWK6Bhmg
suBlACX2oM9Opl+SIwN85UEY8wQSpD7l+BNtizPmHjU31HAl7a3Ua63nrtMc82HOGRhfiWGWT5PT
2PmWeENSb6GaqidxltQej3D3V87B9vvhxZln7+/CIfqLm7P+ew9ZkFPmZkSExgBu5iYjqRfWPitW
66a3cRTug1YzaDxQOQU3wLX7OBnzCFY4nXrMVdndpjNfAi2BOMi5no59625L548Qu348zCaLnWBX
pb9Xjo7MDW48+N+foGLO5glQGnQp5NEJnlo3LN687RyO+6TGPkMue9jwg70vdokIIVKprZTpPgjx
VfN4ZCHF1CWAXq0ct4QFLA1gvrMivtE3wYOxL3RoAm+6TXsgj1RSV0bpXx7UbQ7dECZb+1HHOP5a
F2MxhFz+EOXGcXNJ3gvdlBM3v4A7GIn7Uzb+of17afxI6lPaH13+RAcv7Kf6y2CxqBuGsA/y0KNr
3DFLXnH5U5RAPhjE6YIBe5Lm1oMgLKz5mhDXYhS/tKGkjI01p04GPa6TZoT6ux1lm/SpS0MN5ADy
/WSa4Qf70D/mfi1mLq0ObKGY+8SzGjei8ujVO1qYzC3HE1qM7oZPTfaQpCRfeVrfFjQx8o8GB1JV
MORiAuT6ZAkxaEHXt+MJEsktdNFd8TbMT3ZhhwlQRitnSP5k1Yk9tFnkqIl89ClXfBtURG/1AsaO
ZsTC4kmidKxNc1rLIRe99NKSct8AUVKwaoIlOcmOKy4S/uPo7Er6EGwAWMK7t3zteFxQ2TldWaVc
xb1VKgmsNQ2AtFj/3/ZwML7B/0O5Tvr6n3zkYkOlD12kf8AVa7aRw9SQBTHH1Jle9ysOstCzgodc
2FByWDhHOTp9Pp6qpDroVsbCphWQwcuffYp6j549FEl3tDXny+QWn35c4+lpeB+6UBiaV3EYWoYW
YyV8cTJHDV39KsJze4PpyXC2Pw+WvDalHHRaJJPGSxumEjc0S2vXpF183zOWTnSAx+1HfxZPXeWs
0azVUzbQ+QTlu8jl4MjFXMR9E7e5Oh7rAGXhIIOb/GYEcsiHwJv0cTr52YyigANeNhGVnbby9Lx9
QcmaQADgCmadTTRnr/3O4YXmFQWeBJAn/GqPU/Jd8/ptlhti57bpGnxlYd/Qd0O2jgFhSfepHKip
HtO6dThicPuWkC5k1Zq4yNJ6wMuMpUCMDiK1igXT492cUjoBIONFGMQKdfMMesyNx5Ld/Q8kMxUl
OEDUUdIcYf4AeDMlkxmpVpm1zGTyA1S4jtmuBMFus1ujRV7yA7gB5lMwmXpL2FQbfZmMmoP455DQ
9b61UL3L1yhJFnCH6N7g/4jmgDVgGvXaDYJM91iFtw1yIrEp55Dv6KkPy4O2w8jBcS31WFrTpTVl
61LOXTAxGOPJyhBvDA3Qz96KGPXWNKvUOxEkKyBiQCEbHOvw8JtsExJZjju0UOaYGfqIjkj66jja
SQoSS9dmr3OXvU89wXPpvm+oXvhhFxokQCHIO/8DpX8RzdF89UQ55eUZ8Be+GYygkX2+HhAfXowh
aaBPs2JxaaWY75OK7nL2UM0qy8SbJ3A7FmezJdBE1PhgzXFSJ/nX2ggqI2yY03ztwen58/5Kb6rS
JhBi0LRCIgu6WwBvlEygqZKupX2XnbsYUrW4RloIruycZAdkNXigvUjYGzY+GM62+9uSMN6IrRTo
bjI79ScoMazATIfVWPgJ6YH96dK4dMN2jOUYUr+3nzJQeGobHc+0Q79rdp/t/XwYx/dGDAUZwQ3A
MPHTMtMNsEJDLSg2yRjmaXC4v8e33oQtvjChHE7IhQaaT2EiKzBKFXRbzSmicmI72xpWLjb1ZH6s
Boz6PobHdJCryb+/cNzOAAt7OhcgKp8oZEV8vD9Gxmfc0vNak/9m9kceEtCBuqgNAjvpqOAVaIjr
SZ9bxTnojZ9zbpsHMfPg4HGWH+ugKrfghAoeNZ94JUio62KHoXz3Ox523rf7+7t4dtC9A2II1Aqu
On7Q5aYoi1EvcFFYQKqhstx/b3rP/+4k/ggp+tHOSOjl/tRu/oNhqf8Akjk06QN5XV7s9mgHmQFG
OezAQPXvpOidY1Ex/zB07fTgp2I8a/hE/9w3eutNeHNijkyyOkCvVc1dOi/TUdnQinMxldYjSDT5
W9Lr/rGpyu5rEGhrRcePFOLyopTf2UEIRsEIA1AAg1+vEqJF/hiU+M5p5tf7fG69uDPtN9vT9uAd
R3EsCfoIVBlHmiU0nIOsDKGnybcj5JZQj7DHSAduLB4ApmWd9oQRJ74LOsbCDgpaITjSf8/AXY2W
caABwNfMKAVufgBTnATQOVJrfzWF/qVrOzcqnazGvxYkwDEZJf4Vr9kkvtOGBKTD23xqp1PgcB4Z
/rARVfcnMMo/VoewQadHdzC+glozxsz376KotM2oj3TX6GSMa7dI4o4az4kbPNjJ8CUl7rOVOueC
dl9Ek/mh0VIRoq+0HXGbbwJG6w2QDCgf+tmbAXmxECpWIvSGrnmzc25HDBrKYS78dmM7ye/U799T
Num7wRF+WNb6iHjuFXvbr6stm2uQJOiN2EK76+dMi2+zVmyojo3t7Ljk7hRRl/9qq4TLnu6xBFEi
HtuxM0Hg1k70984wik0/8c9msPK7f6ia4Jxi3kZluEG7weJD4BZnTjGaSUvtnev61zQd1wjQZfxT
HQz9dzQaPkbv1XpzxrShcLoZxyjDd+tYMuwSiLv9qkpLiwIjy45NA1ouIxuST0dmLBFzvGj7eyjn
qCGs1Q0KgA2W6OTUf/aygj/VadAcqsoY3hIci+39s3vzhJN7KrnrAbvBUwrCDtdnaejcquUtL869
VWV1mDp6DS1JW97wnpc078ZQjmkMeemZ7itPvJOuQ0mRN/1KFev2nsDvAPgRWAfEb3C0X/8Oi0D0
Ex5TnCGgWX5NOtdsUeocTD/CUCJbQU8tRSxsL94pCCEyal0bmwo6dPpYFOdO6PYbmnTOKR15/don
jBxEo6/RF8j0U/UniKCAhBd0BBiJUy7BXmv1pKvzAvKjKccEUKVtc3MgsiAa/DKQSCKoTPVBrzsC
jOIw8ZVLWH0lfXxkjImj2RxAJFxX1mvVnihchvW2YsZhqQHE/+o147gmunBTW1ENKYmF64sUDB4w
ZO+yfTluEu81O0oVDSMa/LhjqBxF/jeqx9PD2vTH4hrBRQW5LcnqpZ7ZcnJakQvssTZg9FaDZAFK
7PcPy9K1DupeaMaj5+2BjerabQamESToMKG3rOqiYXI9GpG0J9uUTLOIQCNZvaXQ+Fkjkrw1jPoG
nmxyRhzwQpXeXdMSt+Fcy6EHWD+heVCjeQCqEYiEjG4VYM6PeCIM3HnlmCxt6eV65d9fZBM1WgJd
3mj0DFTltMm7JNsBK92thLylk4+Wu4QbA9eKks61ldlmYBfzPHrOQb42RVrG0dy1Wtq81EbX+isZ
0tLRx6UKsmIPwiQ3rDm+TaE5XFGEdt/P9dC05i5mwNTt9Iy0yBdZ/nrfaRaXh4sEyZhEQVnKJhLU
4IKgMem5DrKpjFLf63/whtcOhtdYVcb3rS3dXOBlwese/fgACej1ZgIPXNT+yGFN0/o4LckzYdNL
mpNvdUvMyE1wKfcme79vdXFTfZQtsEwP9WglvgHJY/ZORui50qqSRk03mcHGL/0CwgcCOGggOZn/
2RK/ZE1DDgj+I2TZgNco70SK8lVnZ1iqVuovwMf/0v1mpcZ4U8WQ8QyKR0g2US3BwIuysIrb6TgP
Fj37rYHhYQxGgbY7ED8KIFX3aVCUj3VRQ9ygTo2IBJTthabzk2EzHvl6v8YWs7TNKMej9gCuGB33
tfJxzQziICVWPFUswIMNdKHBFp+7r+JS4LaOA7O36v/gUcC3g/sRjNUSCH5t1CwAaoa8BD0PrMge
gKd1d1abIWEGTVPU+xzKYb2HzKEr3TVZ+qWjI3vxKDLDl6E7dW16KkeW0orS89i0PwpGnq2612LB
srVH6g2URX7nC0uqOq5GDT8L+oJ+6HWQJMp/Sj0Y98ncJhHXYn2/FoaWMgJgWhEScI1gqEn5lEXg
FYY/5hQv8Cp5GNHpH50B3E2GLmI7TRse8pnnR93oyL4Acez28wf20rzyUVvoBuVlU9HzbGT9AWKE
IswA5N2ijp486ObI9/ftybCjJkCg9kRaB3wVqknKOSpcNyuJndIzxUxcjc5Yl65VyJYi36UJeXgu
Lqt5csa+62AiaAsjzqYeTyPk2FuvbarIzGzI62FmMDLqfFiJEovHEnAuTB2CAB2koteWHewcOCEa
sL81KbDA2VCUWgjwefBs1yPZOWa5VmNf3E5UH11oQQGjrKLXHVMENlTM6RnF5M3Izjqt/sOljNvj
fywoR69N8EIMKCx0qUYf2kAEW9NP65dy9pvNfd/4CKKKcyC3wWwfhKCgvKi2/jyQl6RZrtNzvy0O
Rh3Sl2CbHckvi4XDBi3tJ/dB/+Z8ElWIE48aEcBxOH5IGFWPhPSj1znuTM8tRL+fgx7s8UHfsi3I
h/ju/gIXwtiVKcUzGUhCQCSGSwRNpOqbSR1/M3WIpqFf6msFoAVflJM6gLXKye4bsKTR8mEEqgMp
m249ELTXK8fZlvTFACTi/qoWIhiEJXDxStwBcPpKMjxNFh0NjeQQCTNiR4CX2Ktx8xchrovIaKAU
6/wZah7dt7rg+ZLOA6vDDC8QYUrgMvyC67WO9eXdbJzn0skfCzk0d9/KzQiA9I5LM4r7gxVVnyit
Kd4x/QFidaCbC10nnuwwf9I2UjyqfbS3fYSySL4trK1bnax5F0BObJVRYcl7UNTEXYGhZtQGlH22
J3PMuYerqU6braHzbTrSbdt8FjEqV4z3qXw6Yd4AjGnXQQzkCanZp/KJYVePjmbtejv7fEyRDAoY
l3PAzumpd55fW22apvL55KGSEU6mP44xHYP6Rw/EJ1kpKCzcB0iTQCYt6yi4epT0kKNHi+iJnNTX
UvpCpsq09301MxtAprHs4kDM1g+tJi6ijJV7X+97kLy/lZgGcDnUknU4K1DuynYGxOyGtBxwDgcI
84RgahxBJo9KXB5inFPQLW9t4LTBAqx5K5jMhYUD94nBcPwhSR4U0y6IjQqS4m6f/AQlO8NgxQ6X
YGaEU8LkA6ti7B/HyBmL3Dr4c3/di8alnB/GdkAxpqaoJq80GpS4C82O5m9z4ndmWOdT/9Bm1rx1
G0J+NtWMwktar/C33cYjsM8hEGFADQ9k8GNdOzAgg7lPaZafyZQ6aThOjn4kYKp81Mug3Wi5yzag
ZNXLsEen8Fm3m/n1/tJvD6r8AXgkgMsV4xnq0tOh85Jp0iAg6pRTZItJhK42TBApmtbqSYumgB4H
BAi1ZVyb12ttRm60FhcZLq+x2w3gkolmoG53fgJq0Purug24AJFj+h59aQyOo5d7bcosAFWtIJ54
thJLGDGZ58ne+l3vOyuGbj0HGmZ4JyNHxNMG7nttyAoKGx2oCSkiHeOCiG2FF2OX/2jNVyHMjejm
r/dXdruJqBRBuAiTziYI09UOdc7MXmsSszwX3tSlG3MypgxjtLoLqUd3MFdBv0sLlGPVUokL47Rq
0qZNY667M8Quu1hy02HeZnhkOxK3cfZm7fSnOSLh0G6rY/YUvN1f6m1W4EA461/TynVW2rlHWgrT
A56JqBcRMfwBbjLf1Z0xvjiO3b9/1qB8m2OaHa9mlMsc6VUXyXiFt2+qkQ7Bl44hE/7OYxT59zds
zfa+pYUC9rUpxW9KXNOAWON9mg1mRJ2/BhyGhv6sq13Zg2jaG/623BGEbd2K4YUcAZv6Ia2FugCw
DsoTDs+Z3KMFGuT5oT/0zh6kX5DNyDZaZEMsxDrrgHX52VYPgUp5rOMB5BGg443XSMZv3UpOg0uZ
WwRddOGUn2F7mc0HTCucadKZW8e0AB5nvsbAa9qhLJCZIW9LNDxztIhWvvLtCYJpvF1xJpA8ICW7
/spNkLuEjS5KA05abkuXA2lm91P3YhUuiFXvf+hFY6BhQoRHNRD1nmtjlaQccROUCbuxHsBtRvvg
D2c6200BPn9835iLf+z6+kZHBK8R2JFoHJVUlZhp5Xc5ktvMKKAlIoJZUqS7tRXXfdmLUzJla8Wd
pfWhq4WPCCrewLh5kEDqiHvOkKPU5P2pAlEcLUdjHlhj3WKtnnwb1NFGA0wLnw3zwjdUPGM/sJr0
ND9XvBmGGJy8+Xej6/I1vOOiHXAx4Y0lsf0qjaMNUQNhuyns6G5zYH7abZKqWMvWF63YqASiIIhK
na14BlhbuQmy8OxcOql29DUxvIxs6FfO+5IVED7hrAOhGqCGce1//ZyBvCCwMtTBBo2Helfr71lV
sjVJzyXXQ8BEOw61cPC7K3YGmnG/tqHsjvd9ZM4BOdtWgitpzMaHVC/Ipx+ngJpJ2Dz4YB1UL5Qz
nPklleyFclmoRm/As8JacJ0LhtmHobatzf2DdZsXQ98FY4qWxNKhrK7cRHZppSMuyPQ8TpjprzpX
YqgC+7s7u8ExJ6YeZV4K1dZPWwWdAJgfZG4hUaPX3w7zC1UqRAGNWjd3Inh+ehhQVtlBKqGS6wTv
tNGwaqXEcPslQaWNliaUMaWsmaf4ZaV3bm/1UDSb53SKrIEfnRoixyTh+waBeeV1tWgNrT0Js5FK
BEran/eOpukFRJyKymsw8EmG6cEtrf4vZhXGM7r7YsVzbg8EcgpUbSRAHJ9SjZEtoDV+1bjZuegD
kcU2soxp5xuCrSEwb30G6RKeUCjxgyEZIev66xXdJKxMINtNu/wlGPjOsLU5NEc3CUUwHcZ5XLN4
G4thEbUhJA4e/lTvmpYAA+IBinnuGjE+IP3VYlP49WYs5zVWtKVd/BgCw3SrnKSVP+UiUzLbnLXu
NGUYOuLsS2oImoUOCLZWKhpLZiSbtiQm+bjars30fdUmvObZeUqTd/SGynAMzJ/3T9miDRMJHwqS
EjConLKiSUdmE6DmGrtJjhRv61PiQw32vpUlb8DM6f9YUQJWUpEE/RpYmbO/zKZPw6nuHrgJKEjb
hM2orQSspUUhaUKzBUg2JB7KIdbbkTej5aXnlnYN2+tm5ZMnb5r19NP3C3ABAK7hARSg5aQmU7lR
elPaITJqGmNnvwGaOeL64KyNhS4tCGkbgL/IABCelDhR1+4oastCBOYme3I1w/wBvaF6BUJ5G41Q
f4SWB7CqYIpDLeDa39CwFhmEBNKziTs5BNpwI/R031lZG+bcXHHupeMKbhrIo+E9bN1AVZF3IiOk
2LokMasn9MUpDbWSJfFYZ3zF1uLCENRB/SjxZ2qyMViBp4E0Iz0bOZ8jB/yCTznKlJvJsTQW0XnM
3u77+4JB6MRKESHsJO4RJR/oZ2+06MTTMycQKLHwdgttriWQAhmaeByTtYC0sJkyrgOAhFaGjw7A
9ZebMp9POs7y2RmGJGzKfNtWqR5hV9dYmhc8EWEWBM0WOmAwp6ysRhks8bwSnlgNU9x3Sf7koGT9
+WsqAPc8GO+l8BAu/+v1WJ0hWn8iEKZ1e0zEoUDimwCg3P9Ii0u5MKJEiSYv20abgwS1H7cankQm
2LAVmhBrqs5LhlDdQ70C6tS3wr507P3M7tP0DH5rv4x5m1FzGwy5sQL9WPICSaOJ9x2GBHANXu8a
dVMxNIGbnJMaVXYRdp4eGmszx4tGcB0B144LHuiWayP1gDFZvePJGSXBL35nvKdet/WC4dN5GPD6
8vwgQMh6j/wZF1csCdAbHPw2OY895SiUQfQvJ7oLCUXWdxyTNpN4v+8Oiwu7sKicodQqoeg5dMnZ
yvmRYsQ48Ppph1yi3H7SECqeEH+SxKNoJaPUfb20yoXipVtDfNsREG0ZA+2QY/KmHsUaTZv8xVcP
YiTOQHZgPAm0Y/A85VMxSGsmmEMPTp5eHDFcZG4B+Hh1a3DczU6yJgFyU9NAGQM1DXT98V8EdGVZ
A4eEHNDK3mngjh6jkP5DsObYWeIIal8I4BSoPib6GqHqzVeTVhHwJM0AOiAqimUckrliOoTThrls
wZpgN1uB0fFtXdO1S3jZFCI6JC8Bile3MwN6q3Wy0TslrIgGsk20PkzGlYr4Taz4WM+/RpSghNqw
ng8ERnK9j6Y5iRrnx6fdDzv2rwXlO+G8sYQnsDCzt6DaZ/Pr/Ok+LRaB2jOU0qVk0E0jpUz60hhm
mDCzfu9aJO6ZH1u8339+JZdm5F5exIi+KnkmOMxMEw+lSIllvEEMLPy/WVEiUSkGrwhyuV88ffR5
8w7gdRHhgbaymhtFAvR/JZgXeQqwbkBlKcd1YK4OGRS4MoDrf0/vxmNhhO0pOzmnYaPHjGzXZcuX
XPrSpOJtedulU5vK08PAtZBnoZkhHxJrALdlM0BaAMEHfjj1MYiUDL0slLFPXYDBcbANP0F87IWY
01o/YtEQTiYaSqhgoxZ47RFzK4yM+cw74an94EFtd2o2E8/j+x5xQ3OH8Sp06qSKKtS3JBbo2syU
CmI4RQ3Z89gAiU55HLRocJ4K54mATWAzHtN9+zrQDSu/0CYWPWS5Vu6Q2zBx/QuUB9U8WT3eGvgF
TQFFAMuK/Jms+OOiCUzkyFkYXCAquZJmTINwSaFBFaD5zR36FFSfHXeWhOLoteKCl3SLN+ybBA1e
LfMdcqqpOOdG+i2dnb/vf6uFVVyaUDk3iwYsGEENE7n308+HkItf/8EAiC8taJaggai2MMe+GbOW
E3LiabIXnbnJy2nlY996NbYJrzJ5r6KZpzYpMxQh3KZ3yWmoIHdc9WEDgvAcdLX3V/JRUbvOF67t
qE5lMM2yax80eWMfxEnjPCSALWNSRtsWk1eHoisOvUEebK//btnNm1tlj27SbzHGGQfBU2+wfTp6
731Q/rz/y5Y2ALSSwP6CSEgSYl+fNypqE/yiNjnpE96lbhG50zkna4zwa1akK11cJy3mODBKYEJj
1tdDZ/jVayJ2vHFll9esyL+/sJIFedagpEBOAftCrFcn+RKkKy55i4zEubrcL5kYXthIrdxsbQ6n
11rzF4akthAtCd3a2WXoqplFchC9s2tnP/LG6pjWYt836dbzh//gt5c/Qw2TWpNVhYYNBRv2vqZk
67otCIPKzX3vkKtR3fbSjOq2UzLgnYodJePXlrNNPZxcaocYyl6JiEtx/2pflaKmMVIGVmKLnKYj
/5sUoTgXcb2zfxjnDPI9TRZhQOuBQrXM/yq8Fb9ZCmTQwMGkH+YJbllptaYSVTVr4Dal83PiJ/uS
s5Xv9b+s718bSjowmoHfT1ainYK99wTahLZ5SB4qyBOM+2Bjx8OfudoxNLzP/jctXuN3XFyghQ8J
iQ7UcFV8hO8xrfVGOG056yPA50aMabk1EMby0UAjQ5Y7kZuqlYXZdITFZp0gydIjMUN8ITmKJuSx
5L+rQJYd8//y4S4sKps6Q0m+BZswnKb/NXRUikmvWLgFY8rzbuM1/kEcCIqA6/NOrJGOVsEJ2FHE
xgBZEAsxCrl3znZYvFt/wMz8u9x6h/vHTh6rm2P3r1H1ZhX10MzEHxDIyN8TAVApf3WDJmQDRDP7
9LnTzBX3XDznFwaV/FigUF2YOlZJvebF59WxMFuM71hfEiZWxI0XcvGrHVX5zVjZDw0GPqSbfMyQ
x+ODe6CRG0oV++JLEHsryLe1xSlXHMnQpxYlDOpBHiElD0n6gMmBKAAJzP3vtnjOLrZR/v3F5dCW
osjHfCTg3oKmVIlr3VoNJGs2lEtuIraZ2EFPTt1PYIO10Ho09t4LaLVOIFnoz2Ws/Vhjk1gzKTf4
YlmgKjES34U7jr37zF3rSc/WJBAWr24guMA9CyLRG/YaE8Or80hhwqiTKNAfm6bZuv6nn+fS8/41
otxmHK27JAH/+CmbobEANjcNWwaquJWYsXx6/zWjhIweY98c/8N2WWlo1/+0aR0ZzpeKnE3/rz5z
4/tOt2wO/Tn0x9HwVxslJJNqz1VHTnZRBvsuYwCDsOqxrfhRaoWnNcTwGsxYrlRTFk+VxPng4QkA
l4roJEZZOZQwrLImDymAW86jMyWHjDor2ylTmZtgeGFIOVRlV+iY2cL6+h5ysC0mro05NkDR3GNI
w1nLBT54He+ZU86X0DOQ4pIW5yt2noY6NP+MLK6TsLKAZcIPiKatX2zRu/Ei7Wj90WN7vxb+11as
nLdhMgG1mXHEE/Zu0GaT0wTCmwcoDIXD/2PuS7obx7Gs/0qd3DOb89CnqxecREmWLXkOb3jssIMj
SJAEOP3679IZlSFTstmRq68WVRXhMEGAwMMb7rs3Uxe2zylLxHTDHa3vzJW0YjUBeBWj5RmIJEsn
y15igrubHii56draLvTvnCVId1err3fuWbtyNPLsPDbIK6mswxZKQ5zF7ECSl68HWJzb7CgC/6l3
0YgRJpekvDa2sZs5yqq5La+WPtp5D+/XbOZAFcTaoJuQpjv0fvTlewLORSfZmJ3dP2QO/96hkeOV
odu3eDMjW1qCU57fM0g4IT2jiifdf50iNWoRF4hLDFCTXqbwhMz8qRxvinxcOJBng1nUqf4eS/54
H7To1ZaZgXK2dCXcGI/9ml5lEI54v8Lby/xadqkDbzZYFI88v2F+DTy7yUuwCQlFjUnKK8hGuMTL
NuE6WyVO52Z7dDnfSAulkvPu39FUZ8YH4NeYQHoeKYhNvqZr1cndiVZzj0bH9aSiLAbWWl8IuhYH
nZmgLEoYqguYpnTV/AjB8xODSzF0aVA9Do/FZeV3wbgw0bP379E8ZyZnRDlIojJFhIBOlUx+tPK3
yPqHtvXX95uZmhDRuU4trGblcS8KVIdkNuoX4k54NPxsY3iwcES2Ufx0cmiNd+t8VS4s7tIWmtmc
FBKtiUiwdxl7FMKLfFzoNlh6/sziNIUI2lkZzxfK0uaNasvpEv3eKasALDaAkWBEA7p+IoL/eP6M
YTBEPmAZG097zPfgVfH1fbJim9EZ3H4lb+muW2YzPbdFFEDDITeKOtQJXttqWFZYFKMyd+KJtPzc
BRkMcZit44vxG/khcpekhJfGnM2UVRRkcwLGHBizw/qSRF6iLdWQFwaZR1tjH/ORtpDLsGS6Urj5
3Fn1bdqjaeLr2+icx3S0gNosyAKhsqmkeh7uYiuxC7VzDHF0ItLaoWYtBCJnTQgUAic8AUr8Jwwb
qaiysoFa204BqSe5Rll3AmIrK2MT7UdPDzI/cpeId8/O72jMmQ2hbdZE4Ie3drl8WSaRXSq9nes3
kr7+eh3P7v/jyc3MSNuIDIzMmFzl0XV/QQIBpnFledG6knHJDuvcyw+Uu0u1t7MZjuOBZ8Yjz8O8
T9CHt+NwJ3oXUhxvk0OhA9/eX4rBkr7QO9h07osCKIn/oICFW31231FTryWdjxZELHDf+SI2v23e
s/giHFdm4qh3dehDlD11BUe+7XwdHXidtpbusscUstfxExUdC1zHq6UXO3tijt5rdiumSgiScnBO
7ZKS+wqkf+sWIU4aul9/6HO29Hj602scxZ1QDpVCGdx+OzEvnVHfVouF9fPn5Ggmsz1b61ZfMQMr
zFzQMl7zS36oVgKIorVN+ZoHpT8ESyDwxTFn21fPEhVMPoO1i9f5enTrPToUXsid5UxfsCuQGvw/
CFFPlnK+lSYEBjTg0dKI6tpsLZXQpAh3UXLSxmybgXDtmhWGeCEyzXrszfpKylVsqRS0P98ajh6K
BeN3xj8F4Q7iRFT3wKEy5zOK9YL34xBhoQHlGw9WN5TtWolGtK5SdMc0NzpocckFkIzNEgvP6TZC
KRGRsQag8wTgmm2jUAb9XMFLKHG2o03b+7a6/919Og0wVUWnYttJDSVqGhpFEQawjNSW47uhXYi1
TxcP+AuQpeDWBbH7SadoW0lhCXCBuAtH0ZXyJz0F66MOSV1DcoelVMy0Ez7ulKlDVAUkHQ3FyBfP
jE4f8ZpJJRV3RoXANzG3wLv5SiUFaAFZUt4+/TQfx5p+fnTCEz5wSisItfWkD9CBfmikdAF5ebp2
wCyjuAXBUoD4gOD6OAQB14I6xDKmQwRLsy1OkhY46VgPXY5uqMSjlMka2Ad78tuAPhmWGx1fKmrZ
75CNj0MnfT00VplOs1PR9pQTSKjwJWTp6cHGGPhcaI/AuT5B1ZdkwhOa4rjLxfpaLMPEpjrbmCUo
2pic2TWKNykkOxy9UBfyqufiQBMyz2BhwugTWcHH+Y1JEbMoLa0pkwv2zx+KrwSCx5MVuplVGwUA
9IOTK2FPW2+J8eHMDQQUqDFxTICFBfrjH4cG+yAKtt1g7lTlWztktqrdZ/rh62N9unPQwwWpW/Re
6iAefc8UHW1OtevVrgXmYVckq0yNt2SoA5bv46qwO7lfGOz0JOjoKAVad6ILAihv5lrwWq0SLTSN
nZJdtGZhC+oSiP/0XH8cYeZLFzHocjRqGDuxRQN/fdt25q3OAsi7rL5etzP74sNI7y2KRwsHyk0S
o+cOUBE4n9G22hiQcnkzrunDFCsAKodKl0t3JSTUllzD09OAodG1rwEICJdpXoPqoFijDrVq7PLS
1q6sq/JS8+W76qm5a4PE4W4Ye8UzSBnANecmfrSU+j3dlrgJ0FQAOL6MvTmPzKBPHJWVMUg7JboT
M1uHcHFDF+Z4dgwcdeAcAf86kSEQwyoR5LKTdrV2PcDNZtmNAkmV92/4X9/7/47eyv1f9r753//B
n7+XdKiTKGazP/7vFX0rblj99sZ2z/R/pl/9+59+/MX/3SXf67Ipf7D5v/rwS3j+z/HdZ/b84Q9e
wRI2HPhbPVy/NTxn7wPgTad/+X/94b/e3p9yO9C3f//xveQFm54WJWXxx88frV///cekt/Nfx4//
+bPLZ4JfW9VvxfPr8/wX3p4b9u8/oLfzJ6qNEEmdkJ8w7hN5Wff2nx+BZkQBXARZ+HeemD/+BSVl
Fv/7D0n+U5vIFdEtB1g3+kBwtpuSv/9I+hNgbEQMYCGccugg3PrPq334Rr++2b8KTvZlUrAGD/5o
sSYSPqBDwRhpTU6CCGrFj1axU/pIyASaulTqbdxNbgqItyqW6ypmTg0qeEs2bFhOO9N0O2qbIJVj
txdkpxceIspvWh2oXIkGRyv48zWPX+ujaTt9q1m60MwEYloN3qrXnw34t1Dicr8eYcZL9p8hIE2K
+r0+tZd9nHhYN2FI0hpD+O3FxEsN0cbxmnmqX6/G1E2XwutpIX/5SCfjzVMGiQlmA92sUlDlhQ5U
DT1Rbx2NhUGGfjqw0Kwy60qfmI3lFwjAfFuY7dkFRdIe9y7qLyeYPzBjValkYEGNSRgBSrqh1UPe
RrfbYrzOhwi1icSrwfIgRSzg0CdhYbKBFqJnxNHj1+/y0d7+XAg0UMHkmedQgTVX5VjAwtf0W1O+
5MYBbVuuYd6il8wxQaNFW9H/esiP9u90yNlN2VAFDX1hk7rKeEnjb6V4yYrrr4eYZRhOx5jtJ3i8
kVUMLHU7KAgNXnYZBdoFvxM8A3cIwad2yithMdsFtMm5fQXyJxxf9Enq81AFhMFiSEyMqyrNRmAm
uJaVYBjZt0IDYpW1/croJLBciit9lN1EfB45hI3kF52mW2xDu5fAqjIRIbeD32iHmCaGI9bGZVVI
wVhrtz213ERLdiB6WFG9Dsq02RWq4QvCUwWWTqsvts34UqR3nEIgT08Cbnbu0It7mlCPy/mqb4oD
a2U7VsPVoN6AefNay8UrUdxYkbFlVhm0yHmG7CXLdnUXroVEsM0CcgcAu0Wa+j3pTRcKX04NsCrh
9ZrJ8tVQAVhk9jZJkxuw+u8svUQjT2NXdXejmdmKS41TpHIgMhi0Ygyg670ZG+qVmXaXV6pjjJoH
NW5XYIhfeXXVKq1DxdFWw3iNdb6xiLZPVCPAfeE3db+1lLGzB/2JtpIngHdtVGU3RVt7rXZeSQg8
1yJ8NTrlMivRUllZqG3G5rpp0kAHxagYF7tMsBxQiG/ARL8KJdHTVe0iiYkXh4krIlNpUdPOSWW3
cexANMBtczWIVfkCjEPXak0Uu5JyVLl1cPmma7W6N3nuaqT0OwPZ28FyQUhry2Ll4B4IalnwiWaA
RRvddv19TCN7TN5Aao547KGyoG1q1o5QaXu9s9yO514aRl6Xy17WDo9DBc2RrF01MAqpyB3WAMNf
lO5Al8rBM/qHn0cGfVnooUO/wAlwV43A4ps0MIlmnrmVSfwENtjggVzIV5YWrlts4KFMnMbk2y4t
t/h7bxwqYjeDcABHuoM+8qCOTLimh4RHthUOzxQCa2WcLtxHZ0/3ZDzRLwSE8QldjCn0eYhWl9TV
7PhW/VHsY2ciHikFu3In1hHdV+7IDRTjvrYq5wzX8bDT4T9yi0veD8bQY1hAqT2SYBe0iJCWC7rn
vIDjcaafH40ztia49mMYSPkQ34qeeV9d6k7Z221QueC/r5z8sr/TG0dwtaV7+Nx1MGUpgCSFLsiJ
4kAs6xar8w72awUt6BpKzZvex1HXvWItlDYoPx5AIJ5cmN9hB8xoy1ZLEcC5ySMkRbgGzRgZ+a6P
k29N7Kmh7VN30As3TfAmarbuq+te5NCmLlZff9Jz9vp4tOmmPlrq2jIp0RXMdxSpJ2hjIAyan9cg
Jvs9gsy/jhfA3AhqTDTenoiwd5JcA8aM+cQ1XBsKDQ50l3NW2kPT24PZ2CMIs6v09uv5nfM0jked
zS+jZaMMHcGhjuVJRNyWOu/rEc76rJPIGfB1aEaz5oB/ISs4OvXVBGiL7Hm8SVFlhX7VDYAdxt3w
XQYFe5DauYcGjYW5vQslz504NIlBzg00Dwi6Z1sF/U0DJKiUxK1dGSJr0ARwYLfN+0m8Fyik5A7c
9rjuoZtzpfsQDISGjqO+ZG5+93tlrp8fF1RPyPJp8N/f1+hoGw2SSPpM1RMXJAW7ZIiDRPEQfywV
oM4aPtCOgJ0ArRUIFmbxQVuIZscVWCB5Fe+Baakc4qhrsmI284r70QOBtlc1zpLC0uSRzRcaZCDI
UYFE4pQnPGU8beH4w5uqpUBrbiPSO7qV2xmYElN2nUbJkn8+hRQnIyI1hcVEl94JAXNI4oh3aQbP
n1IoUdA1VRPH4lso6XiEyrZpAg4C2SV92IaduIPK6cIbvFO5nL4BRLig9oTwbm6HJOxqBgZI3DEh
KM8y+kTMrLGVEUge3RHKbOpXttFSFyhS5zS15BlpiXP9rFIyCXOupO6VyKoXN4ln0XDdF2jweaiF
PBCHYg2CULAYsV0qtLhEgCAmkC+LNPMCpEjrgn/PldZXDXoPAk+vhObTYC5xzMxENv/asiDNgRs/
EXqgEP3R8iE47iB2Cn+Hw8K3ruhpgSbakIAaPEyMXJNAehctVFbRvn5GarWunex7etCXXPVzJkqH
uwEaeSR60ZDy8UXaXqCVMMBEobXrkgx2vSZeu7Uc6MWh294HKsRfwkPOJJl+Tv5ozNlNblZjWRpk
usk98ty7gp15cCtfipvYR6owsbM1u1cc7GwPUB+2xFZ0zo+AjUAP4KTGcdINWjVmK4eFkbhR0dhG
uZbCBwh7LpjlpUFmlj9HfZUlOQZRV9Z3AjvY26i9r6pH9XFwtXvRNqHcuog0Pec/gIkBGTRcBaf5
M9A80Qwt0KnLueoWEfA1DFoJgrbREIdovWL3pWHnjbF0CZ2zUEfjzjOWLIVEn5RPp5VCB1BP7Sn2
CkEtUJvQuwEvXbY18wg9thsEFbYpj3ZT3eNcOGpxrRnCKkLIIg2/Byf+uc1Qi0EqEbjYE29KkNQM
vBo4Y1kZ260OmBO1FnzSGRr7dIzZVgaQOJGkDCuOBrtDf9E4pYOGO8c4NBcQ/nSFxdzJ2aU+mtTM
Ox1AJiVDeiN1gW9ioeB0BtIkBbF5G/vV8EMtlsp/yrlkDTRk/l7G6Y2ObtdWRLF6kDBFcxeuyha6
ZZodOhMwYvAk5MIOSEZ7BsAzCkD9DAzLoOi8wX+DelBx+lW64cEQxAsH7KzZOnqpmf2sUfTUhAEv
FYLRBFKhdl/d/ZMj/GuIeZIKWGte5JOVYu7om4CRGUG7na76wa0vZRsYPWcpMXY2Cpzu+MmvQgpy
XhJq9Jir4ApKMKb0WF7y60G1QXmjPUB4St0bjrGSHIgbjzsx6O+sdXWVbmqQCC+45ecW1wBnGDDR
IlTr55SvUc6Emobwp7LoKqF3El2CQJ6zU8cDzKxj1NJeDy0MMOm6NCsGbV7Vl4Mlx+ns6Zx4GtDH
aSCdO++ARDlziEiJccRNc5lchyiorKGEuRsPSm2T13BLbhbhCediGsNA1RCNXSY6A6eb4ei48KSv
urg3cb0YaHeREqdng5OgLbJoiKcibK3DbD0MIrThmVOUnZ90Y6BRc1OAACa1YhsP/r2ekb+slIHA
B0yoQBCcFMBLFoIdmMOD1Gwo9A0eQjtfFOxii91l59elm8W29vr1+QEnMmY69+FwyaKhA5SJIMCe
vMyjlWAdl7PGsBK3rXeyTGwrvxL7J4EFaQUdd/11QMagNE1bjgxXhTud1VulbTwlfDJ5f4iSNxnJ
GpWrdklM12hkj/e5XeQdsmGJIyjcJ1KEX6xtSYOnmlGHcoQgUKNNLX1tiegAtQwvliFqGUX3TUe8
kt+T7C3VDEinA45eJrFdDKPfy5kDEj4/BVzdAKNvwnJb7LJNR5iXkTs9VX3NuJd47INNzwF/ExJ0
st8WwlZu0IITD27bQy84opltGokTklUf94465m44dcyId8gnP4FBeVXIdFMV11Q0dqomIN0M/kcu
vnQt89IuvmhbOH9hRhwzqwMqFG6f6euSGC5+wTFVtLsqIGAnsau0IBArQPhev0a9ijD9O9xeW+YX
pnwjRiEk6kYfvp6j941TtS2xc0O7Kbp7oRtWcpw7HagoSjBhQMXJ0eR0F1WSHRHgOeGWqMwVyE0I
yQGlWIUG8l11t9UbiBVDG1nqatt00qHfkAT+aHzXGrWjGGzfQVVT1oG1FaubLEffOdqtQkZuk9Dy
WpB6JIbkhZrixZLkqnVki2KEXOSwySPAzEwIYCJP23XqOkN9g8uDV0lPGSq4ZDA8WsleNYIjXSfY
CJmtcGFtqtRpQbHfJOaTCEBjoUF6Ln+CCJdn1tpGgf5cIsBaGi+gBPRqUjlWk2+gqeANDJoNmX6R
wdvuETAbL7FRrHS0EEdxb3Mh3BACZZb8rpBlT1Ah3UEqr1QFu+8fBJqvaIsjNBi+kVouVcg21Xp7
lGOHp6lfxIi1J4FNuOsDMkXjg9RRB3UIR6aNrUrVKmOVLTXAScmCHaWC30r7jDVepj8a0avF1Dcl
2iq08VsVNKsAq9H8TuCWHY+gIhPuY+VSUJ8zCLNgpzhEznyiGjYz0ivkPbwWLKZJC+2+KkUQWq2i
+BZOGT499M9F6uR656R153bxw/RxytEIanCI8w5sZxHzzFS2BQGZAmuL7GHA5QIthyFavUD1IX6D
mpmLeplTiLEDvUs3j6Cb0j5VOF+gx8SJRQzWtcFIoH7eoZ4CSeu+88wcvWIA0rc4DQ2Sy4b1o2gO
LMluwLvvmBFb5VxyFeU1ElEjqC/A1Oz1yK/VUb/i6r5N34UB3VQY/SoXHODMXAk2zBwLwJwl/hK3
8k2W6FeRZPxQsEuUuN6ge2hTmM9YSr0xt7S6Zql44Hlk5zyCKNtrzhNEse2VoIkPGOe2j/pNV/Hv
Ij5xG0ervG19fRxfIIvzRiF+w8wRxoJ7Oh8eJEH3zK74VrfjXmuUw8hgI3TF0ZTxDoRAGy2MfoRD
dCtT9UEq6wNXUIAQUoewJ+BqQJduusOkbFPKQV33XtNiVyj6+GY2pq22aIushE1KMhctO9jGyG3y
bhPLxoUkUEcF5wpqGM8CVNfB2ZTZlcJdvcc+J+gI16R93SRBnkLkLiN+J0oXhJZ+YRG/h3xCXOvX
0jjCFmVmEI7VtpQbWx8LRxCgNKmgHmZb0bg1ssJXheqyGED3O6TaGoLvPiQe9+1gPugtie20oG9D
mT4m4ClzsqoPeo47DXEGY0j86ulWa8kTiIFvUSPASQ2V3GZmuhnBnEwy2aP5cAcrAIqfYZu3LwQx
ZmVulDbyhrbeJPDOJZM4QnfFhc4pZfNWEyw7qplD0RxupoYbFiMSk5Hdjp1Ha9gEtIYpkE6rot4Z
On7ZqcJVN6gXjWjZAGGtEPG6CnLkUqvYuaY4NNdtsTYdkO46odHYHOTjoOBzdCHy2HirDOlKDiOb
Sxzp96uSqW6oC8+Qnd6mIX8MLcHRlcFuS/S9FeFDEem+aOROHcY+bfItSfTCllFSUGWYEgmVETPD
K4s3bdXaqfiDK7CXYOTgfI0eRKdvG0fDR4kGEvSj5ivIngnjHgppfiaWLtXi67CKnHZs0fIv3oRa
HsCWJ/ZAS/QY6Hh9DRski9KVKTz1detlkeVrlbnCfboB4GYywD4PK0gwaE5OmZvEyX1u9aAbtEZb
E/SgLx+s5qFj8ppVisfF3o+7WwHrM6SFQ7rIGQvkJDoasOxeMV/0EYIUMguKtPSM5JGRbzkZ3JA+
x3G5LrVH3JCBVtfrSClsDTcFA9JHxqSkChyUIpBNDV1FCpiPE1TPLe5wfNWE3NdYLQN+D1VbRzEj
VyuuohSemlZ6IfZo1P7gg+5mVgUHAZgQoYbaD1zwsb1iYHiA6plNrFuxECcWrgCyVYFGGk8uH6uc
OCJrnbRbJ1bjYyO62pB4cnIn5aEbD5FXDfdf+zzvmKa5ywNaIUAREOBDk2eWE6VGmLQMhT+3Eq+y
qLFpkcL0gRRMRsYpHXwCmWeTdCvSaQ4N/bG/6i23IqI35qbLZcXNU9kR6LBCm5IrL5LxncvumwBy
yrqBojNgGB89MsvqJZZaAvxuFe8hq7BFxKm7t6J56RNp/fVinEUVAF8DL2tSUjjRAOHCmFg5x2hC
gI4uTwoEp/G1FRDVTuIvhU4z4va/fNzj0WZhqqlVfaV3GM246i+UgKxgodZogUH4+fW8zkRHgJFO
gjjQFkCz7Sz07OQqqciIi6gSqK2L27RYgnXOIM7vczkeYk7SmHVIM5N2yqfciD+mwHPcdp0TP6Ad
xi99PUUbXLKYWTgXfH4YdbY7qlohA1HfowRITBhudKXYgzN47W23ijHbQFz3jrKhtngx7uRgeMmd
JVzimQ364RVmIYOVWYwIHVI2sfa9MF6LugajDHdUclt1SwpfZ1J0H8aanVU1SuoyGrHIqfZa9Clc
tre4PXy9V85FoB8GmUW6ALmpcUWH1BUPxQXdwx931P20js3F6BE/ulk6B/KZ+BPU5RDABE8XSrTz
ghAlhl5XOr4iGk63kdS5tR47hQqB8AiZdC7ZQvwS4f/W2V0ON4yH10aqbWNJ88am8CvhbSxGRyeQ
HqgeoOlsV2OIPuGLpJHtNMP7hwms6k8ms9/Cy32KgvuAnPsSVff/IV4O1BdHW2bC430AzF1OGLd/
bcv67fkYNPf+W3+h5kDa/idM6ATCBvYfrWP44H+B5qCg8ifKxCD4BQcTZAV0/OQnZk5V/hTxd1Oh
82843U/MnGL8CesP2uv3Ei9M829h5j4aQ0EGPxo4hgEh/niTANib0C7qo2thSEHS05vqqgvbZgG4
/3Ev/3r6zAwYeiiKTVgJh5LWfqqYF2bfQn8DJPJDvqRU9dEM/BpjZu0aiU+ARBJdZyK9QyXLcGSx
J45RLHVRf7ZEM+S8wiirCGSZD02JxIKORHFQRGXrHW2X/V++xefowL9ffw7ZQ6Ikh0QqXt+UAcg3
TRQ+Q76U+/1kbebaMpY2qpQJeXStClLo8U4on8HJUHit2SsLt+lHi//r/ae/P0oOdRhBGEcM0TYx
X2VaBwpxSGoNiWb5BHZYS3+P6fvXSNMmOxrJpFbWR6kZHjJEBLFMg0zK3diUXiy53wPwudSq88mm
nbMENWGbjkOSWAcIHYjoIpAR4qsg3SYDgt3492B8v2Yzu1BY2fdjARamQ2TQcYeZaTe9lrArXWvk
+6+31mcTmZ3tHJ5cz3JiHlLOL0U0weV5vu70+CYP1SXWo08Oxzw3CKLFoiiQqjyIkf4k5G3ulLX2
8PX7z/oNf63R7GhnZk250fD20FSSB3fN60a4u+FaZvfmeJerKmLXFAAv4BGbxNGNazUfnK/HnqEj
fo09O/VVCSKBUW/aAyIvkKOwtUCuu3SnR5mrKS896mE91AZaed2ajwaaDwsdoWlVbULxglgIF//6
nwppJvwbAhBVWPZu36WBUP4A8vf36ld/v6Yyc2JFsw5JH7ftQRHitaK8VMkTekJs8DVt68KXwG5F
kGtDLOgmkbIxcuQz1XYN4QR3YZ2m9fgVMf16gZm7nlskFWp5IAcRRWfWWXaH9TIJW6HfFSgkB7Pv
zMeQHsLIl4C+IjWIPFAEDydPhiIzVajIIa+zDDHrUuHwnYX/3EvNjBLSjZBLATfcIW6711grdl0v
PprASGZKSm2Wg5cL2Rs7hk5yFzEkAOFOtV3f7kMtvYc7RgEnBpi5Ma94On6nOhR/B2HHreSxb6I7
IxOeJK77g4ScUyM7CGO3piTsDI6MaB83azHkN72VvmVEdEcrbuB3QZDANGEbuYAiQhgGNdIp8The
6qy/gWOwEcVwxbmxFeLIiQdCbEUYLxuIWoAxf8uA9IQB3yZFtdM5gv2IrxS5Cqy2XsVJfgB9I7cr
wfS1PHELGVn5vM+8Wktjh3WVL+f9RmthWhQRjBtAZytScZ3n1O95atkFK++HSve/3g+zMO7XfpiM
0ZGVljoSVRrLqn066od+RNaqqdCYxMGlYrOo1Fyey2QH81o4w4AkXdSGS/wKn9giZboFj4ZukHwx
tCEN9wOQZzUnblGR1dfT+uQinRoejh+ddlAKtohM92pHHrmuPQiMrGVKv339+E8s9bzBWUU+HPyb
SrWHAjNFhouuB4OuZMjCRCxeaAT8bAozX6wVGpJSQ6v2QNI3QBUbgnKom1y9SivdIgv26LNBZhZb
KZTBUKOh2Q9QHqsFuh1E4arSlwqCnz1+ZpSNupGspjKqvVBBa2nMy+tQkoBHGOSFnMcnA8xzAoLW
m0KqRM2+tczOEbRMQJ4/E5HwR2b+62/92RAzg9lDxZ1WulTvmTDsR0HobaVmF5UY5wvf4JNjIM+M
H7d0rQBneb0v8p7bQyEi+VtnS5/gs6fPzncPdfLGVPNmr44geifQv9Wjt69XZnrBM1b7/So+Or/E
iodEjHm9t9LwBzreazscxn0Yh/s21l47U1yISj6bwuwwG6aQs7aDicpDSXVw7tAFZ7UPX0/is4fP
nK5UEYoSvHTVHgq23xk484H2HhfMxIzP6W/j+p75OVqhXK6HVC0Ttmeiz1rmEsNPWbsO2x1aUF3w
oL5EWelWo54haZy9/LMZnZzpoUG9AYPKVoj8uDw6HYjI3H/28NmJjpREGrMatYm0kvo1T2N0dLeq
vnAUJi/ozI56B7AdrRdpCQKSpGF7i6vc1sbSb/PspsrSLZTnHkQBCBdiDpekaLSFUv0nn/+dHeto
xEbXoQGUYbHglV6OUnPTqeqS5OEnt8QcHmuVRgSmT1bvG0t95QXSabXxWnMJdU11IZqbJcD/3mHv
0Nmj92cyeromJj14QnX6mJlC9b0QUdgoeRN6GfafkxeVfAkyvDq0qyEET5omXYuhkF+AywHNLUMU
emInVQ9IPY1rKqeS16Y9PK8uUnxpzOWD3kpL3H+frchkY4/fNiNG3wviVLfufCpU21AZgXQpdhyH
4+sNOpnlc1to+tBHQ4SchDWSmdj9cPuCCI2NtlEIAVeMe1FtIdtW9c96krDf4k/6tf4z8zGyjliF
ULF9n0NZpUbzrARZl4Xj8NnmlD/OBZoNYVFzodnnRkrcJmsquzHH38vH/nr1mZ2QFKEacz6wPYAA
iVtqZYo1M1IXYXvif/0xPpvAzFrwVGsgh57V+0gGsyhaY9A6ZMq/J7n59wTmXcthpVCGxqxmD1UW
GdR0xSMJUfpF5X2BMeCT7Tpvbjd7AHSTpMbF09btxqxV62WwuBiYZpztGrWh118v0ycuxlz7tTRy
nil6Xe+rUbnNIQXNarYfjeLwzx4/Te/oSJQC0iE1YWyvZMjvCPGqsHpAQZr2deH5n63T7Fh3Ya/w
0EzqfVr2fC1Vg26nSmE5CQW8RFULcB1ENXWNqooBm4gKDwwP1IbDYDmSEleOwEbuaBqYQUARm29Z
K5EtEqklQDR6fkESE3RBFikRIQ2CI6Bl1kGfIe4CoRpWXaPJXkFFa5XH2m3VhgQJ+K4CmMYE8T5H
E2EhQgAEVC0N+gQ7xc8MrfYjQsSLhIa4j2O1tjMqahdQ3p76Pq3cZVmY7RQJIJg6Ro0ZXBjWpVJl
BzB+oFCtlJEfgod60zLG72pFSNepCnGgNmORh+a82JWpIdnIQrJowRCcX2DFmu7Loy/YdEI+DH1Z
7XmpXBREBBooIS9dAhgI4pqvv+J5bw4d4R/H0GNqqm3W0n1tNOnaIqa6LTRleKOIpGwa1ZkTVari
fj3YZxOa+byWmkdouBroHkXdy5H2j0jHXNZDuTV+U6zlP9YB/Qwf55PQsWFyjptRpaG1YRztE1aE
Zs+awcf7ehafndvJ7B19lraOIZwj6nQ/NYpDhRSkmbjUIrQzNv90iNn9IvM8z8DSQveJ1FzGAD4C
qpHf9qZ29/UUzn8IVZxdMYxJEEcBLm1v4q53YqsGvVsFKqM6CeOV3hvjgqPy2VLNLpt+zAjQdFKz
b2h1ZYXqZdOnu0EPFzbvZ4//f5y9WXOkOBet/YuIEAgJuGXKwZl2eihPN4RrYhAIJGb9+rPoL+I7
/eYplyP6qrpcbjIBDVt7r/2sq41mKQXiQjWrC9Msey8WS1wqr1RJXpfyPw7Z7aP/9bJH6giPQMZ2
cUoSnAC5+PDMhHXGg3+bZdz5P+05sK2++hhrhI396vALwrbDKsuHNuuTxV2/VcF//YirMWU8rsqp
w0c0aAFYjH4YK322APiTzlcOYH9+HwAy/e9dCIiCco7K2aWqI2ieigpaqC8m3fYg/t8ADxLX/720
hxh3Za4AOdJMNwBF/MppcPn7ZPjsW1+NImdZuNI94ZfMq/xotuRuHSGFBZT2K6XBJ4vste2RDiyT
rX7ALlYNtqFsrctsk6dmaFMrEPvVLr4IS/8cBdNruDZFblSxuuEXL7eSNveTzDe/ssI+BqBfh9J2
4jX4Cnv35yUEMI//fSEaJDoHEiO8a9ENZxN4a5TD2HXf1iW0NT39qtL+ydvxrxZ0cLKwM02UIUod
GZrdl+8Z0fZpXh29+0/v37+a4lYQCDQH2+wyw7gDru1nKf3UcoJff7/8JyPXv5raeYmv2umVXfrV
RpFKoPN+YbaK/371zx7P9ayuKnfO15FdzOifasVOrRoe/ZZ88Ww+SRTDgvt/X7MoAqJoyZGmQsef
q1iau3Vq5tQzbSR7f4e+PguZ7C7/6vTzT3vnH2b6NRaGg0hTVOgluCzVSfJvedtBDCuiekkd+YQ0
U9x3Z6ktGD7cLs0vh36v6QtxzQ3lB4Qw4fY3dSyNSE32xeL8yXEbfLL/fQhusbSrqBrv4qPJCjJQ
mDH8NsGTm6MDR7d7kp1QG3HHO09VBzHdSmgkW/AtZnfzlEUJSqWV2monEIp8sRxeNcn+/3GOdxUb
zlXVGs7r9uIvyMUUT1YHUTl0JkVzkLyNOAwDlfsmFTSf2RuyDzuwvCK1iTsbdIV91UC6fdof3tXG
Cvr37ijRddfhtNpe+HRvxglxvYm8FuU1LtOiymNnfGXdV7aZ/xh4/+nTrpYciPU5gPd+cxnAv010
j1IZWyT633rtvnYGAFdHsfWwlN33IoOMKvBVqIpuvYM7rY5bNaGuwtrfTt0/NDka/LtaAz5C7CxC
7yj0iY15AvtOhDCcr9D3gyM3TB4goJyKn1xBSw4nExGRQLdhXboq9jPg6xamwbCDZDz6+3z+ZLXw
rpa7BToGNmZaXixS/HacAlphHyDIv1/8kzXbu1rpYBTN4W1lNxcHRuJQYFGEsAr4EhroyMnnL6Ky
zz7lasFbnK4gOKHXF8rUbTCOv7ja8/mZGz/9+2189oyu1zyvb6mypuaC1uwDRMinKuu+SstfyfP+
78S6WvDKoTCqMPj2I3pKD8Vi7EeujD54ltBQNJc5Dkl9h4YIy4cH7WrwDLuanirW6KO7WOWu6MYu
rLDT3xskC27WXjupX4K9UpeNuZmqQQEeMrqINNqZx8VMly+C7c8ey1WIlNcmG0Y51ZfM9qI2GEKc
IeL/9sSvFsDSGElrnYtLPtt7Vw5PbKhf/37pT2KW69Zsz4cWZa4HcamhXaZQQds+mrLY8OAp9zRV
Z7AG3v7bJ10tVmRewEobke8yo/5ZtLJCO9KaLj4/l30TZXX3Wlj9F/vmJ++CXy1VtK5l4dK5vLR9
7cU2Wn5gBmJ9lTD/p1b6h5Vwk6L9e92l0mKdsZcSsXw6MRU7ixXOMG0ZD3wAf4eElrcc0dIVePYu
W7qDgAlJUbN4KGb0QDxDJZkyFIVy6MCzGfwI+9EiZWSKJ5E1od+9eEOKWD4U1HnMJgVIT7WDSDZk
Q/r/fYSde/9tvbtmSM3I7le2W9eXxZDvogW+glhfzeXPXsL283+d3So8IicrW3HhjXMz90vqLcMX
S9BncdG19LwMRM5BAxFYQS8NuXNBfSLZRcE5VaGpgPNdxu+68YsV9bMbuVqTaD5XhTBNjbjeldA5
lWj4cb8ohXwSQF43bdZNKYqV8ebC+CFHTkwd1FcSrc++9tWq0Ta1tGe+4FAeCJEEePr7Dqm5L17B
J1dnW0zyr7eLZB1sf61RXGirztIuLznJf/x9pfjs0lcrhWxVIxrtNhdR1F1MnSlI+CpV8verf7Li
XXcdF6z1+TI5WPH85hsyMRr41Px5pMvZq+hJcPGjq/ovPuuzO7laKLrW4RZXY3XxivapnAILoHUk
Yf9+I59d/CqcyMzs09ks8rLoGbr14sMHQ+Q/vt3tM//9dl0CdZ+txMWugj4B/bVA30nm7P/+zT8Z
9Nd6WoOsVM7tsrm4yn1pKvndZTV6V9Hp9vfrYwPB9/zDCs2upmyG9lQxwhf1AoeNnfLmExYDxp9n
54CeoQOpNVrJDv1ywD/FixmSYnjheIjOCv5JjrYrl8RBY92vRkc2P8FrcqchN5r7n1Q84SK1USGt
2cnBhTjgVZSP+4GjF6pZD9P8gpYyiKhYBLxmJLyYI5SlggDugW4ec8E6z2eRUnZoxwOIh9vS3ns4
xCHPjZ+YEVK0mRywtyha4DjxPnF2k3nuSTXuUQ9n/I4DX03P0fHUAUVnw/TPdUGyYydsHH42fi/t
B48XMfYLCy/Ob3mkKrBsR3wgWjILd4evoLwBpqcKOtSDbtYbpj+q5gB1oNd4UBSgp1O1qXZoiEvC
bzO2tnby6ozfAVscvcUHBmqoj9/FcyQKovnghWh0QlZd3PUQzsuUZ/CG/cWZSjz7GbveRLpjVrvx
WBKU5LNQgomHCn2Q5VuFftsLVyTwm6m+a23Adxb1kgVo2RRnYT/Y9Ro7Cn9jNLSbMskd/oLvkKNH
zS/6aNToq7ZfNcoTXLK31p73rYu+I4VmN1IkJrfDfjg7/NQjhyFxEhzhHJ8TO1kMGkH1uN8eob2g
qUodRoI2MtB1WAW3mbSk79tNknlFMbyP8VWWdYpU025nK1/wM9IXIQFoHTf897H72ay+CiOLGeXr
wGPVpQfqCO+WvedfQu63ZedPs+JqRwBpOQe1EQeQyQ2ekT5f8dhrtGWvErcmOfkiqPhkhb1Wa/ut
5hri6Qrpc76DvVzYIRo28C9RPTqXxy4lmf3FSvLJ07rWbiuhOjDBesQYY+Ee/BYyOXfx5i9u5JN1
yr0KI7txCXi+na8hEnwscuSdR7UXQ/MF3uMT6S51r7YHhbI8gw9qeZGYDwUalG09g3+dFiNLMCe2
mKkX9zNJc07TlpKLPTz/fZRtd/CHkXAt366XAbonxJUXNbr8LQNx96lzGyBsTKaeKGTptz5Mg75a
juknn3a1m+igtmy98PLis5LczCBg3RNb+8lqRrStthy5y0pBqZGN6NWEjUlwMLpCx1Ad8BCA7C4p
28D/YsR8dufbd/zXzuZxHA5A15cXUrXdGQ0j9a2VG/K4ChdgBheNkmNVf6Wx/WTCXQu/QTN2uUF/
6YX64mfT6+feVztNWETa4osx+tn9XK0X9UBNA1JZdbFzuCl2WJ5CUqEHtp97cnFmnHGBCGy/SMVt
wd2fhs3VAuIt9pr5i8DpnAzfW7e/nYMlsZvpTgfo+hAw/oPNI+wH5/Tvw/ST6X0t3PZBHmlYvdYX
WI+/Sdl9NMR5//ulP5nbdFu8/jUO0D7fW7471pfOHm6CEQdfPqFzffhimG2X+cOTum5MW0dLDJXr
VJfBds95424b6GGo8zumkAw0zvuGDP5qfn0S7fzDl/vXvQDMqwfS2jWqM/vWHBt1KCDwxR/denbm
H4Qjf6u+PHt9MuKuFcR25rdjHbjlpbIK75GZnv/glSS/Lek3SyLRNu8igKElOlscNyp6m4VljuUM
ioJuh+8CtC3YfkCKtyadYF8cZzMdBnQOu+UXB7Z/nvKfnv71gtOv02x3QXEZl41fjg0/z/dS+OEi
7xH7rJ1JtihMf7huHm+hGWOHHGiMakvki9Cg9wqbf28uHU6UFU73dSV2+AlO6gOHk6DXJHn7Umg3
2eKLNi8RQzXo+n8Y+wlZqQ4p0p9kfJ3GL3aKzwbr1aLFG490DLicrbI3IL1VRfZX5tUu/ydp/aen
dRUs66DVc8776lL4jTo7gxKx3/prpEdnz6nl3bt89vcOF2+C9mMKtrdOhI0+bnuu8x3Ifg+aeISH
ReDTHUBtc+QPQDIvpQVBBmmDQ4VJ3IZqIc2zcIogGawpf2qrFug0OSIS7O0mNgWgHB5oK2lBVv/o
2lN7C9gzACNMqN3Q+kDq2PaPdmXiBo2mdqg6NuyDtv9ezIjZfGeRx2rmzk5rTW9AP5HR4lrmONiG
3qK9Hk3Zpn/tKzmlBfSZR8jtrG9uv9R7I6SGnLxg4WDQveTVHbL2ptCIKdpxZ5EAuMAyQJ1j6BKf
WTSsJk1SKIbzlDjdFK0uL5CrKawb7q1jLCYhotWRAs+o0t/XiYA5RNzmDHpQ1aEPYsrvSe1UD5xk
L3nuNJEEFva5aiycgewBUBHDgemxoMnoC5BAsHP2iZsNGKRmvgc4uY4MCpph5tLD0LRl0lJ6zwow
s6wxA5+jcIEv6Wdv3we5BGfC8lQk8gkQh5Ye0VKQ74RSH8hv/xTdXB6csoY2snLsJ9UuYBbNAz0F
KOsfRVPnB9JUUwc723m6k6QedvOwjHvUzx4X7vfACmTZLYjuAFqNFj8KEAxuqs1SAHVt9YwzmCeR
P+/4R1UM9s7AQSctm6DcucPoJqufS9SoW5OIdbTvqgEF/rkE3wuiLFSXQEKUMGBOurl6sXz1HT4L
ZegJ9Gb1wIr0TR3VuTwTbywiZekYjhGHwp/2zuQ9orFlN5bV+7x0TbIKLEp5vgwRaCuPHgWhTVV7
U3g87J3N3YCWL/k0AZyJnb9WN6SgyLwFbaIyGfN6+tl7IulA/lkCnJvKbG83XuKXGWySz5VkKaB4
DxMkUfkU3GbrcGMvgwVYkPkJ9Ze7WxG0mSzN6QdBoQJ+D0vowvmG1umKBTJ3mwiRXYaP1jM6TeQa
VyCSeO2+73mo0YBA0Z5cAole4Dc70e4ISKhkfFkyHsnlbRiRUyRYaCedeMBFdNPbaLydhaN0GICq
ASjo2cyojbXA7K/2A7r5b12MYq74XtEZ+swmu6H19OAgC84DOcXlVK4HEMtEHa6on4U4m56ygltR
yUzkLs4ed+3bCkgaWhzdnEVj++FW9ZuDqa46nhg8ZwNFF5NPpLfjwgIFF9w+zoKPaSojXZdhsLYJ
y9zt+U0wJe/Ldb/9Kgbkrs5NpEHfwTPpEcLk4g4rEyg9CiDjftchIF0rDkHvEtq2AMD4rbG7AwAy
KbxUzkidzZO+rLUT9yCa95TuO/zfRh0ljh7BiDwPEmxLYcWD9zgAWGIDMFUuaZfBd2WeIt6be/wL
Kx6H/nug4XOBpkzcx9C8aL+4Ic2vxVoGNLQVYOCknfMLMBITI20n+2A38f4kfe8wDSvbvj7T0Ggb
u8rDQtzh7TuOBwDH2S4gvMP/7Yxe2JvSJHmT7UdwXzwMKFDi7oZSOeGCB1irA0H/YcuhFN3eGHfO
vjVtvDQrwbjGSxDHAmQcgLdC04D9AWgUAhN0jnnv06hPWq5kjzQ43D3cm6wSUdUBjbWU/rlwMVpQ
2UI9FxTDWqelZDAIq+88H5SxAoOtzeAjAIZmOZbnJfOxAtn7SkD+NmIRzd20KnVct/XvQQgQwg+d
DXx/1iWLxuxfUpk7hwLOlQDhYxjiptv+JnBmoGmGe7wj0WZHnGqdCBN2cYLtR57V3+KPrGJ7MnXd
A1zKE7R+n2zSbeOtRuK+dAHXmXs4Uy6pD3x87FXzzyHPfiMjG882ekPpT7UM6IHwboJc38wllgUM
thyYubK0DkWTJXBzM/WUhf7SxfXQ7fHqtihlg7O4ZH0blLOztYxsp4xKcVeUh23MzMsMXDbzBLhU
3i/u9jvHCOz4TUTzNVoccNFxGe3ed8P9bC6e7LCIz8duweq9HhxephRPLPeqbxbCCFIDypU9llSE
AfT7BZvibWZjbPUmTyRawCb5I1fjYS7rMEcWCRWvcGjtMOgLIKrs0G/GcJtr3fK2NOxmITPYXdXD
QCFSLsjHNuAV+ExsecwCpKWwwtbkJy7vmhfhfEPLV9w2G90dPhjrQWG8bNNt+yrbhwiF4MiKwYHE
Vm7tBQ7Ti8cgTWP7vnmBBuV1wDzBKx4M/+568ERrpkOFrkAufoKbHRqcASrzvj13OaFhsasexvqp
4OYeEuF9LZ1D63vftlfkD96bRc2HY5ennHU8mldTxn0R3FMsBVUA80rf63CYcMqwqJf9yKtHK0NS
DUWpkg5r4hbyVc7gcpHqznPknQa8CcqbZ5R6kPr3l6hyBIqTK1Wx7Q5Hd50Og3R9COB660EtGKJS
yL0nZqwszMRTxsnZnqbIWoGFW9BsnPi2nkJRTM/SGLgtNoEbKsHGcGyw0Nq2qp9YjoxQgfHnmGBv
NTmPy3J00rywd7M93Ziax/7k3zju+AhW2wtASg+GWlDq6rQzBMdMTF+RF5d5XjDXS5xx3G9ISL3V
wfqtL/JjjZ+PwNOjXqnHU8f9H2uz3uo8Sxtpv6FP8qnEVgapQxNNLpyYO1InbKFFBJXG5uKBVZpz
q0SHZvfAuv4Z+6Z8QsZ1P5ZDuszBqaqpd5Azdp914VUqKJlv6iwwO8RN+Q8XoNndgq5+GradrSI1
100CCBq0ZXwEFbvUQEqpFWxAnldRSRG+oI7IQ5912KSo7maI0LI21gGDvZxTDYk9GODZ9OxF6Jtg
xw5QaBi/1t2SohfIPc7AE0PyjWE7gvkEE8FwcF6ZolHgFAetZ2DsFz7vVemZRxt5t/u1LuRRBoa+
9aSkZxsaHNCv1qA8Qp7BoMKYbfmY6ybfkdnvUUcbvObZBojwxCxX79pycqEJAeAuxF1RKLXc4sWr
i/J1RsfEkbWoJotmWLKok8jxQjrb3BZFILL9ZEu+Pe9F3Azo7MW89hZzILRhd3XWDRQsPeuHlGMQ
trntwPcYjavfBojcYGfWt/wR4xocbrsBiLJVpU1C06Ix2RQOMn5KN+YRzCoeAa1pfvbMgHvm1x2o
UANbyJoibkZbn+83thty38JRxcH+fk95l49hWy7Dj8oCmQkXYuPzGIjmQoSef3faoiu02fYCypZD
x3sfBzfgzPJgTkrl1snoqhn+K7Ne9j6TyCtXMwG8ry71YW3bFaoLodtU+RiLrtdD8N3K4ZwxT0L6
7W/in7WAlFVYu6AzcgefPYAlYUQJ2mNV4sg0zCIO5DzeExShYro0I0Tqpv0GRYn8lmsoFYXX/vIX
sNDDZsYSTD+GAVwvq5XsxwKg5KGv+/ojL+hwqvrRiT0L28DKIVh3Wx/ssqyzYdU2ccD88J7Hn0xZ
LO2d3HnIhlZ4wKkzjnTwdo4Y0Q7UOADcrd3qxI3rLzHwc2SfFx7081NtwX2KNDFACgFuifC4K3Az
fhkUOnarfuC3dt86EcN/vg/zML7Mo5lPDeR/qUUVvSt1KaoUDVvWI4UH6E8HFMizK5S5aTR4xqFL
inwCgXBeI4nMUGTV2C6soB5Cu+T2B85NzvtYsyzq2QK4XU7gRad9PxmZY99yTzPokV0IYDtCTsuC
vGK4ZvP8feIySwlsow+FnuRuFK1zXDX1byzA/7Du0PWxKUb1gPYc9FY7SJ2GuAUaoUW7i9fBordZ
tq73E9yborqfyxJYxpG82p41JH1vTQe/HvpnvmQkJUVbAlxG3u2y+kEa707aOBTiZvtT3bqw01kn
BDr2OOM30Zlj6CCixq3B7uhBtZsCMEzZptfmPbYQWgOZl/cBOIXiofKnGBShlM2AFvjmiTgzIiaA
nv3CMnHT2Jdc8yDOfOx0mEVrIM6B26ajQXxdc3lfsQAxpLPLFI5SvaMfq9E9w8AzoQF9CgInZHWP
qMhwtPgi7FiCfY/gnlCRVCp4yOvlrOH/CkXdfI8A5l26LUBt+LWwIN4OJgK7As6jvrsG4NQh3gPv
MlfmdvL6XWWRXVWsabYqfzMN3dI+KPPAoSmiRIP5YJNfeee+e8QC8K6f14tj5UidTC81FoJAkIfJ
L4Hi37RBTYBO+ikbtkH00NQmAqIRvLSO+aCc+7hrmgZ+8ByoGtF6n8xNydAK4SWTxLo+DByP0IZi
yq3OvenuLFOcfU/eDJ146uc2FU6wWbu1dgySmdwBg+rdrpLmu0ry5a7NiX/Awo/alZtRElIi6M5h
I6IFMLjto5Ske6IolzRpY8Y7cN/Xwxp084/Jp+7tSDucDpzithPZLW+LB7QiAcroYH8p5psJydVQ
MuvMYfAbrkN5A4XpG3w1fkjRdgkrbQ2RafNTjexuXcqz6FnKS6T3HaBGW2cQIXHb+7np0NgMv6Bu
UyECchrAqmHBXjis4/OKC+pp/DEHk5ewzR2papBayFtQnszY/BaTAiBzY2B1GUJ/WdHfk+IYRPOZ
kXW/CbHGSSZuAyQv2chQWt+URB5GWmCUKm+3vXe/ViL0vAyhUkf8pz5QWVQZL24ruClYgfc6a9wf
x5YSToG3A7EdqP8xRdb7oaqll2atOyQIlH730II4rZHh1oofcO8jEH663TVxuvtGrm+Gt8ehwfgt
JNEPaOyqjnBr4L894lR7UjTVU4flPOS5POQgSR746m+KzeEpV+QEL9ajNei9JeaPoZ52/jQeOUAH
a2GmRI045SGmL9Mhq+14hOvFYueAho5l1Eq6z1oLC4JVhJj7H74DXcKwQscHvQJQCJN4H3Xt33B0
9oD821Ega/1Qz7Uf4WATyW4LYJfqxsL7QlkU9nag8OWhZ+yTJkCv5gAqTs1wEL668QtzW3kwMpnY
96VBp5Qrd1SzPuzz+hb3lAYAziY2jsWMm2Qa8h/AnIwh1CVWCOnNe120NwTqy4Sbwk1NJ4Ef9Hss
pnRL57gQk4uAuckg/I3Xvzx1qDX4WAk8nJWN7I8DUCRqqm9EYD5y5Ef6QkOc1OZ3/oBTFevaCTgx
795X48kL5KnW6y21szu/7RErYvS5znLXOPYxt+XWXfGxBOW+MQtqF1PwVqGPHfs3qqWwromHZrwR
0E6EmE33KxI7C2xNJu2f4IR27+TsCAO/Nhws/1BbwatnzF03k5ObL78rmz/NHswECjEe3Y1JgUYR
gE/nb22uTnRiZ2jEYAbOkBqqvfpQwnXWHYIdEeq33yL1SfLhgnzNO7SHaG3w7vp6fIMJy832JMo1
eGo8uHK07CAQZYbLak94bTmQseQun5p9KcR+KmEntAA4s4P+ElapLU28ZQWpkupHrr27AUF8WFb2
2Z/672wWy54Fronk4Pb7BqmqPerNBIZ0qH0USoEMUhyHAYHxku0wokvUDfpE9q4EgwmhCreAxeAL
+04xjxvuWBhLSLb2eDuRL7P81LfBeChHJk9O68KdZlD6wQoWlljt2kM4tQKgHfCuuzhjJR9LnxXJ
6lY/VzE9g6ldn5mUAhuA49zITYGGu8RYtxbqnMgYoL1ttG3MkVXe1nShb9bQrq+zXUJPGaz1EYm6
4FnNtnPInbWOe96N717jguJr4BAM/u3Ii++gSYuINhg/nVvPoBeTQKRLkzGkwdzpqHpsl1wtrQA6
fRoveKvqQ0IlgFIK8VZU7itbpcMqxR3TiGNEj9izahyCwlkOaIotDbAR/RCNEAInauBbY50P15jR
8c3tANjNfQbXGJClRzd/RdgwPfprL5HJHNfQwXIV0dL/QHjhPYxOrl/JaMDnmX27VuGsnQz2ShVT
APswmhm4XDT1EecUnH5rb05qsJmwbepxjlzeVrvSlpCyqbEvAHXm5Kj02h27ofIP/wgtZ1YXtyt1
7ETOjh/n/SRuVROMqT11qK+XnoZJlSG3ZuzgQmhPJMLmVT8EpvF/lDO5FJlZ16j1K7BvrTIoE8GG
iSI6c3QaaAKvvbq3i52PE1uAxG+XOBx6Y8ci66nwidjbdoYqowyw0C4zSSzbU2mbc2hFGfyG9rkY
y28aTS2AlQLkrPrS2mtTgbAtKuj78Ff47K2odSl0peDQY5+EvVixO7j1gZZwqAgztLkBIZjbb1yx
+TTOjfNc0VnB+aRaxL3ltVnUgq99u+rlO1ULkli4g+5kCM3jHr0Pb4At9LE1zeOugWXlaWAD2y9g
0t1qnTe3EF2zYyVq/TxO1P2m26E7LX0ZhDqvs5C5Y5uArVuGfoGdhQyqjl0hKZLDUGEb3xVI1qOH
DYlLLNAqQ/bUQ28ec0bn2Z9heVAD2nyScy/hQiMk0M0QpPBVF1Het/UNQbfJ3awlNPRuD6dUTGFY
7yE6b1Q77QXTKqpWD/hckPdDn0/0UASKtiHiPP0LEiWgn9Yhg51ET3Do8NEb82zVDErDXq4lRDHZ
bO7cJiMQwfRaOKFTaLnAEs4O4MRE2+5Hlc8t5O0brZdRHa9to3Y9mLPHqkZauCbukngtnZKerA6Y
2vMkPuiItjoiLZQFNFRdIW20WeJsZc2jBPXnlXDPhi9AZd/pzkI9ylNb7Re65gCT10w7ZYKfc1aU
SWMXGCUoAcSwFgKmV4NHXgR5e4/EuwnNwFbkA7ou5gJPVFbDGCHdscVGZRdOo4fTdQdDy4DjDICq
iX5bHauMiqpY8GlzGcOBukj7svMhtzFOqjOP4Z3m/dmbvCkOIHC/DWokMyzi84RapT4q2AYDZlv5
SOFR/s7mBaXFioiEKkSKFEWcS9e3RQLewJo2/Qw7HrquOepGfabjrC/xhGzs9j4aItLBtt10ylZ4
likJk22r814Gx5qA/m+RnZ1y3HFRjO/NClC57a4GR1w2AqCEAGrSfAkJyuchQaKrWKWOhUHPalPz
X1ZT9Ue6WghFs+w8993vHEdYmLecZaMfvMA+98p5KlEOTBoj7rtqOeIIdx7L5jfso4eoUfYbFYik
a2DyY6VyhBGdW4VzXcnYYk4Xi1nBLaFHaxUeFzY9lzzhIPW4WtZNXxQlWlbE99pX6Pcp+ieTOdg2
/MIOs6X9IRA/t4FGJ02WMO7sSTUWoV2zHcbPDytniQicnbDLuyZY76RiyJyC7T9jC27mYr90Lmoi
0B25k3nxIWPSVbdHZfyQAa8NFyDE5V75pGu0RsDQ9xldK1u8Uz92iHFIjZN9Odn40kNxygzsMrYC
Pg5wPc5Q9XPT5aDgu7d53T3XzP89K3qAr+lLPYNyIDKLRDlH4VgbpbBDLS+VRECtJonEFBfncVuD
kUDoYN68auCxZIlDo/c4wQAsJhRJV949G9u+Bafv+yrm9zZfXsfVHPRM94NBWlKt3sMkq1v0kv3O
F+vBmRgy42Xa6ZZ/87aNA5HzGlV++UvZcghp2aUGUS2ykaiY+EhVGIQFve98c6oGejTrdUAZFaXA
fZOp1K6y54CWTxVF+SULnD1GFQqstFNRB6BgDC1/fiaV87pY3gvtqxfXy2d00vg87LDPI69/pJqe
sgmZl9Ko/ASZXxN7bZN60vu+ymHFMFAsXrRGzy5onsmqICKT1sZQqxBirP1wU8FpFcA3Fk2Mv/WF
dUsIqaKgsMfDUk1Din0OhgQWe5jRYI8qAGo8sEwEO+aM6zzlprhrsH5EcLftE1Z5O9iN/ZYB8vOd
Ey9wGF46JAuCjt8J34cjofG/DV35TfkrSZSA9awpl/dNgViU89000R1OHf+Ho/NabtwIougXoQrA
IL4SYBZJUVl6QUm7qxnkHL/eB36xy15LJoEJ3bdvgH1iy63Pv9msY+hGUjCZ/bMmIzrb2bvHXlJs
nBGGYVfqFUdZcbEANTaOEHrIfjp1xbAdU4YtmnbNEl4Qo0ic0s3QKYuvxQRGdcYG3L3SQwCoCoCb
AbI1Ko772icwaxJbf5ZPsdN9LLWeAYhGK+Aej3tfcWd2Te+GQ6mvN7B6aYvq6Lv9pY4pL6v87LLa
ZQ3frnB/nUqdpLm8Mq276hD9fThgm9SIMgxO/LuVGU8tGsnAzPqviJzdjZPFd/60CZIsOVWG901m
rQpwIKAAa/KnZrBuTgqMXZj6NfNKUmJl9xekDF354nwuunSPosNvPJqzbmeTfxVUbiWClYCfp1QR
Me7/oOr0p+cpMXxWgXzTmuUtt6ZkG024I6qybrhx6YUyDxKik3bp1UpzZze5mtrlFQ8d5J1slYjh
Re162zFOf/Xc/KBuIhfVT7PtUs/xn7FMikOpVHfFahUn/m5od5XepnD2ewIwbP+PFGNzMGPxyoGE
Yfw8tqQ5wM0oE41hF8FToXIIdOmlWl47m25BpWLZjlbdvphG/xcFsf8Qua65aYa43UKiE6feJTkl
c8hXiWE7Xj2tuJW8NfzlI0HKXwN25YCK7JWQJFfkpc8l05gnpvtpYHQmoT1paRe7Ja39kLspY5kY
+Ytuz9NGNfW/REnu5SEKiJBpTlTu040r3P3bza397OaEKHN36zPJ07RQTexVZ6fG/75JyR5sEVWT
isEzkiZgkM548EiXFQU20P6jyLVPXK6p+qRKX2I8D7alTj56W/nY3Xv1ePaijKieyZS7dmrcSzlm
VhCZ9d9hQvudtzKnH1EFk4uEY8gcs09Nr6ar0Ru/xZiXzGZLJt2j8giTIdcxT+thaw5CB8xJz/MA
WDnYrC8mGqxujm7REfArFDWKvSZNDlZzgOQCmuPDmR2TMdvYWB0GfWfYAQd6sdVLBudAXGqrlMlR
j3dcvNHzXNt1TjRt69IdAulhbmhQMz3p3dxhTu2YjLYtfeNOYsLV39O5GVkB6dDZiq1fjdcCG8z9
aMPlsrrpo2whsFSG9O+1r9HCm2DLDbNG+BrLUbACD14zOMHgMuKkjjMYAir/MbLS5ynLrG2U9O0m
I9qDDAbDCxnS1LeYv0AVsE9QbybO1oKqZ8YfzkzUZ71K7GKj1k9M8By6lH7YSo1bF78jK6B94xgV
a/5alY1PdSrXlgZ0x3LsZFvg0hZW1mhtJs/4rRsth1priiDpoMcsLnVit+jMu339GsdFF3CZPUmb
rApdlDw4mB/B5GjXRDTzBigOonJujxs/rvRdznfkFu/f6DK/kxFmhNXH/g629qMn53g/t/FJxOVb
rcZvKYEfK11VQR5XdMp+WzIQUQCRQ7sQKE2apmEQnS2n8a9hUjz4BXh7h2eTVwxk9njJwDQUS7uh
Ytza5DoREhPddjfwjg0xElopeCCz5ltBUkQT/XJPjFNTkgojZc6rs2VYu9O3iHV764qZdBFdi/Zd
q01bK9NfU9+zT1A8ilDm/RLWLV8gSrW7U5vADviZlDs78RRJNPWfuPCGPU4aI9X2zO3lx1C5Ke1C
4JJPKuUPECLqpikDL5fmH0MD3VZydZPSSYoYQSQ3puBM7GKrOHSN+z7MnQrMtn+AJZMEjU2OVFvy
deh6gNAXH/aKwa9pz4U5J8SZxBetbJ81e72lq/FglQrYamEUUwHy0xsMPW4P+lualeRseXoR+rU8
u4mpn/RZy8getct7kwsH4pXz5NtashVdkm3RSN2q0vnTdaRnNMmsB50J7qEcCBmRhW3sUk55WJYD
X8KQJDnOCdOg2c92pg2IE+WZcTN1rCbcZIUQzURs4yVTmymv5WfsE1Wg+QJQp5oJwKJmUdn8rnxi
o+AhMZGCJhwCT5RhIezqbEUZcNtgkEXhalZYWhPXiQY1HnxherOt5kvLdeNeRmSlW12U3/PB4raP
zP5iuKrdO1BKQ9dxuj1ZaDAhR2/ZpDBIduO0DM8A1c0txrRvr7WF+UociWDw0cyhY+E1oUnf/xgT
x8PDEup8D9Z5afAC2XZGLo5VlubbsayWM1rnlblv5qBYyRzKUmfDjtSAsuyfxzrOTx2Zubs+1aPA
nBSL2dLaLUhbyvBOkiuTL03oVtzFbdtaD/SH001XZkoZWg9N0PG0XqbKqe/FqHcnzR+0wEpNCXnD
rY8y6vwPs8OH1E5bizwkVezLZUhfly7Xd6n00t1QKnGPdIP8KSSFN78yxdHXwNa0iIh6hTH4NR/4
HEnXpb+qiZyNOff118AYYadkWz03YK54EFV9ssFLGBrHnDGgFr3JuZuPza6u04lZ0NDu9XwFEjXN
+9F95cAOKYyXssWjKBqJsBnraX5gDpF8u1ECaa02VTgVxfCYpvoZTsQ1Uj7wljvda0FlaGsDj8SL
QAnmYv4jO9u/zTkD7DKa22MDokop1Gc/zMQ9eXJac/Te58ZIOdZc8NQKkmF/LMrE/myk75zBRsUQ
pMDQDdE7jgj10hF32WHtZiR1ExJkXEJhKOXRoYnaGmVMt0SaUn1pjQifJqppJvSR51LFjP7Vmcy/
i2SP2QZ2xT6zvjDtBC4JZYJ3WJOCvxkxhsI6NzRJzcDaWgx2O43GccC1MZxHb9hMejEGkWia0DNh
0rgGvq9tBTNz1IitclPL280NM4pJRREnXFrYD8tQLHunczjU/c6TEM+a6dKaMPISXdmPeMi2+0Km
3VvS+CtMFYn+QLjf8uKohOAHmry/xqITjETH9IHc0yMHa1Fbqsi3bOQNp2aa7/uiMfZmZi8PLCr/
fU4aIIvZqveT20whx7Zz9KYanoxFjs2sp+Uuauv+PsT4aFBGg8wXqq+eEyZuT3nte6EuiZ8yektA
hrGNveFY4nu2CnMHtVBtpTElRB9p9L4FZmgtg6dvW+ckG3BhDxOZqx+vLtoDXZsdZkJVr6WfNNsR
CA6v6mR4TqZ43I6zpj51dxA32efOxxy3/bX0yxEaS1PSWgsWSW5o2ynP7Ee3H9y7KEr9pWqV+2Pl
ovmOFtd9EJAP7mMlrM/ZN9LbTJRS6OQ684lc+i9R2bWfli2XPaTG8uB7JsWGrbod7LHhpa6KcWsT
EB3gpjV74WQu8YOetc2hyywjbPqy/SjR+Oya3saFO0ravWHb2duo6+1RRGCtSHpNwo9Lco3gJvyz
iqw9+g7YS+TU+Ue+MHzV+3oK9WEUT03aAZQpWwaVILIuSsoxlJbimEwrdYYtkSJv6gE/GiE/EteO
OK9GQRJb19pXu02ZSqAmOON92J081yEpPfPHl1F3y/3sOZI9PWr6G+P35QG5fXFbyWY4wZjcdlIz
Six4vRYBdwT/KbFce1fgb8KYtzMIUavc9OC0SATHLmuY15faZRjsKtkIvuenWXgojaICPMdM6uFP
kXh9oMZmOGL4zShHYCl0xM6uvjKLQAZG/SzecTxTD7pdjrSPAvNIhvhE682cQ6FQ8/g4j2I5RpYx
ewRjjeMOh5f2MohkuemVpEdIC+2yzNEH23sACVgWNn4V9YdliKEHVugsgiJ2Kjweq+G3XVBAB9lc
969TNyVHYZf+P0/MIpSJUufeAf4CuWHCj5HvcJltpfZdzMAhhe+/BXxhiyvNzzlkO+NRdZb/akfU
OoE9lzwkffGQNyWJbL+LHDrdSJVzseoiflBVUZ2jqHQpvtq+/zsq6vzaTCsrWBjVlBvTKSEGKjG8
J1qqP/Y+x2u5GN4JEUf1Y3mj+JF0iNtKSPvZSlzv7yLGbmt3iXFyS4kZ27pPDIlNIwBZXgSqGuqr
i28m0I0R7Vsvzp4yDqWvYh68fW574n3qx/aiFCnnc9ubZ72KHQyScZLOvWX4koNJaEVb2dWuEs68
8612ecVosgg9XS531+cI9pgpno3FJj3Oz43J2yS+GW0TKC0Fg7k0Cx2M8sOlB0+q4nY6aXpq48Cp
5C6zYmbW5tzdwBj10G4W6Bjl4u9SsJ9bXWj53sYwLcTarISTZ6n9bHKhlpOAYFp5/zoHQk9JVXyp
u8r/UZm/nzk0CU/UzVssynGjidQOzL4vrwxS9dBtKHCzXOvhtDCOrBhh0Z3o0HamKd3JiNF8a1bp
3sOXHYYm6yBt258oc8VXWzMMx58Kkv3guNgh5PAs7HTZJYUBYEyjs5UJNVOp5fPWH4aa6ffo3AkA
He9OK/qe9hHlI5hEtxyLZXCfkxQ6KTkRIsDEYwrlspivnT+91wlsTjoYqCAF/xOYrRRmJDXtLd4Q
EFQJAzVzn9RSvsV5bD5puujOmvDEfpJKhXE55mE/NccEwHyTZ6Bg9C5/RZm/KDjOWDgkthb4BTg1
oBxONiUJVF+OA36Cn3Q//tE8Gng3ioxwHoxsr8e+cxg0dzzSWSLr74ulh7AGc9KPFwp5wxPDD86q
cAdmld2mOTdPRtl3pyLiTNp4onWIqSwORLeUxC7a2SY2hbsxfAw+aLmpNWu/NTZ9JvIw9oga7XEp
vieR0//j4SxfiWdDmNGcIahsrGf8rNBD0JMyADQejqlV/2A+yDhssofvcfFtxJDRez/bfwny++Pz
0uhMPMLinNR56gf/hM7vZS6R+Dv5r0+hE6g02s2LecHGJdmogdmjOeY1FbzAV2d2tWteWd5Tmhst
9Pg0+5F9yWyYPOC97y55RycTgVHrC96O2NsHY93oAVR3HQwLu0X23EV2eIHY65ih/MnMYl/BUiew
Tmx6vc+CytcPnWseudk0KmDI2xSV+2hOArPm6FfirVVE+BnG9I9D/NgkcKq8Yvk7LXWIh8k+LfwH
o+4RAa1yXqiCwo22MX93k+ZUwHfAs/I06NFzafY3rXWasEhtFTY1JEzJ9AGNw8lNJhE0HabDnshd
HIgUPMBW5zT14fwd/Q6RsJ25F5Rw61HGH41dkAztuLUWfsjp6dF9mv6R0flA/vrWT3Q+ROGd8lzd
ROfe8FjY65H1ujjzxTUUC9w/Wa1xiFUb9lV8TQv+3SI20oR+UNZlAGKbBVMf700+8ZSZtxTr+aKM
D1XRHGkDoHFqsNnrXZ4IUHO5Nddh5oKMeClNdKV9c4UDsRvZbks03owpCj0fBr6ZkEsFpYjdO/bA
6L68eoR8B6Wwzoo5JHDB+ArdCmXXeHEdNA4DD520yi4lBlPOK0muNOe9OyeftW6+NRxHEO/IoWMv
JIQ2iGiApDDMCQEMFjUOwOcmqpnRunP9qZWcw/6kzo5QvHJM3V+rSHlU39GDiuRtsRtzI5R3F3nN
gCN33tuu0mi8q+mpS5w1GFaeWteG4lsvO67ZJ3uWQHkVCe2eS3xaiog37raNMcMEWOqjmGNKRbXc
CxlvF815TeyWcV/9lYj5OzPVzYzbcqvXI5INKLgmZfKm0btzVS4PvcjktrS7rcl5tTGpFI1WD0Vv
hS7dGzi8fHYS9ZYVfBIycBU00zzvc2Z9ZR8k2nDWJgDULjdJ1jTdEzby77IsyIRWtQ47PdU7FVLu
6W9Foy4xXG0E6g2PqV/I0JkfDA+ytWOawWJqpxnrKduLf+bEfPKG4Yv5xxeX6K4ymtcJa3aa/KLg
JGVGk2sccEMzVTch5FO3VLuhjj9T7cfCEpbnWCxeyIR5W1GSQ3W9GODni0HcsVTvLX1ns5gAOvVn
scyPwteY+KZstN/a+lyqORyTBlLvvE8Ro6ejDexm29+jlf4h5ecnShc4gtZnU4tdnOB4p6r9xKvt
kuVpXsqvnPdkR0Ad7fxbC2xdse5Py+zZ4WfAw596ySm8MPeOe/UwkMJuL/bW62x6Cv3JxqFt9Q1t
u4ihUmPslna42lIBrQ/jxjVqpkdz8V0Cb0Dp2tGoPJiujomDE1SLu8Gg68vOs6d1VOf2ZENColKk
9Vpl/1gKCD/C3jr28s9tZYzogPaZFnWaxZdWfHhmH5hoyqkdnwgDfkbUH0/J3tVh7WhGgKp1l8fD
ySpmEq6LLcS3p2WJnjXoemmi7v0Qn2vQ5tyZEPOat2IyUXC8TIiSepd5Vx2T8emSmNRlx25aQoq6
0DZQbQg7gfKNla8RTQ85jEWYT1NOxCij7iT1D6ZCqJ4098R1d+urimfSp7X47JG506ieUnsJ9RpU
qRGb2hrOXWof8yw65kCosd0fZ1tyrVG6auUXo9Pzgsp9XQ5ZMmxtD5cB/GJiHcXCPElGnR6tTB7k
YoGR+tzgJLlq5eE+hBXLqeRDr6/HFO1dFWSMKuMd3wCJIt/nP5N2efVsYLqKMRPvaxHzz9C6DM2W
7frcJHnKZpRfsdiWm9qpQ6fg0mQJtKP2b/2MaebspSb3s0y2euG+uhwpqRUT/qmD3arxUXfyk8jb
vwiAzubQ7X0vO6w/2GYDYNX8th634MQ7zpvAl1WIGfwDY6rNbNJSN+U+xfDGd5JD0c5wbclO1Svo
qdkJAP/PElmHacxJCLLsTVnqjxjWBxmncTpNezuhRElM6HdYCcxc0rNOluNUnwklyllZ69MuSfGd
++FYxUz1IMq3Q3Th5mz49E1oMCPLZPOWVva9mqLbgquasASD3Ao0tbojAO+AB1+Uaz3NdveKikbn
VEh2Q2e+jUl9mOJkAWNZn1KpPwxxTwqBpWM+5e5nyG8bamIbMl/2B6KT3EQxKp1Zq0N70XwmnS1E
dt0klk2EYGX7QqFhKfzD6M8WZ33ZBk7ShIur7kJ6hySO3qjJbpFkes0X+IFEcJVJtsvqOKZlUs3B
7nwjGOFJ7auUqsCBYN0nK7Uy2WBtG2/bMva2Wm4/Fc1wzvXuUtvirRLkII1jtW1m89+c9a/FUvDE
6odsiF9Fnp2Hev5mvPvWVOWrITOxiZb+jeyDAwf4Q9khG9BwgV+s6ERf8quM6JdcnhddG+8TvV9t
dVdtIQ47cXZZZl6AJUH5moGg5im7mIZnMq9b9rq7tGugdr8b4V2sHxuQGhboYF0djZTjSlFoROui
ihskK5OkI5tH5EW90cCULl8g1jxX9vJY+xIG94RGL576fRJrV6Zm2oHK6jpxwKGVs5k+pkt3Hqby
OGXgKz6JGj4uXjX7TTXNUz363HI4anArB3Da4cDW7ETNYepsyn2Tq900MzvyMsQckWnksBT5LV67
88bslPbRDWj5Bd7nYeF604G2EMswk5O1MUPOYIqr9yTasTi93ocsmg4nR5+eaqNnkgz0SmfB7Q1d
ti5SwTcUZ0vTr8MCUJk02puPHjTrs5OfNq8MdvAdKSHSGRzgYELPtd7s7db8rtEYcSSJcRNnykTe
FX+3msbohTvKbIEXaRofoox93kv9ojfmk7AK7uHR2sVt9i+iJBKcOcqz+2CZ3TksokXf9Om40/Dr
6OW4AB47gh9oCmhcDdfH0n5GeXcgZP6LGYyxVTpam3UfliR+VVF+SCvYNZ0rVmhbvsZoLzBqfRRW
/ZszS4paSVVGZV8b44UiDLWKMZzGvsbyqbtHefqmaRnqi/4PYcgUneUZW4MQW7fLUClsWsaZPqvR
tlo8/DYGQzAn8Y9G0r6tQ7fa1jo45NnqA/evVB58wkY75+NyMmdjJUv/gzS8T1W1kof3ZmcdCru4
A3UdUJuu684o2sDlQuzj8cRw/Nnm1Le4UdfnnZOLo3vwmuDuV9qzk374A9ed3JWtH/isA54+xSbU
qWEMMtKnMCB5WM1I1nLS0blC5uju59YFjcLJLPsXY1Jb2/VDGy4ZrBjEI26oNVWgFWM4orea1or3
JLToI4JnCpPOyg/u0D3r9lUfC0xP8k8YAdu5WTMHnEtJbwrK+sGPDlqxOtqs2v02x9YXHWJBEjsU
lciJTysRBi5S1AFLZ9FzRWuN/jH0oyOOLin+KlnZvM2pcRR98oWjwiGC11TArCi6/KEAr6nde2TY
yDN/uuSibMK9ChS0LWPAqWY63cpzOvsBzjIOsqRp8W4jpRQl6w7zGj8WhJp3F/50XWbluvh5+By5
hwEkM6+58OFo4aT8IEX701CTo40rXgauSDWUF/5bqZvo51ZO6AMg+arzCE0DMFA7lkO5Lmjd3cDr
zEMZe4E2NR1T0A5rSdZy1cLokXu/qIZNFhVw+IpqY7EDbK5yfnXi5p/SRO3H/WOp/qD6+SLx8IBc
/e4r/VFaI38GgDO6Z4h9odvVL+vfLT3f5xzs8EPCiUFEk6S/2Omf0xYCPV8NCq12nsBGOzfbD55+
ri3r4MxW2LqQ1EvtOTN5n2ygwXnvV04o+qu1vXBe1v+bTY1VDOWJ2TwckDE0G3GNB+8UVajy7Uj/
rIp8J3o/rAr74EXTfplyPIS1g2ILuZTMDlRbPUqeMw6WyaPLxqKHuUAru1VId23ce2l95sMVUgg8
K3OzmO+mjC5aGu1HB5rKEETFu9MBmtFla9GxFhe3+2V2EhSAuXz8BVUfOHgAEzws1C8moCEC9FeH
6fFmSVpwaH/bdDSQUREIOi9f1Mcl7v73R3G63666rZf6WEUhlbEyoI4AqZIex06d5w8TJzhjKY6t
152j1MBbgFNDVR20rdTfVjLl3FqhODEz9Gbw5aSe8QB6AlzsfvJdJ+dljUZBTE64GBS4mlnDuqMc
3vDEpu04xqKGwrazxT6CfRaivSoJkIK5y/wJOmibBBHpi1m255+ILK63mT7+DiufmceR6NazxbKy
fERl1A2SnQuOB0XiycZCF/YfnT8DGYq1YNZcsY0GCcNE32bQqyOI0xmbDqVRgNNgPMPahs7vwz7d
N2k9Mj8q9U0zc5i5GLVuUEphXeDDPIihplFl7eOkxIMWuzlaw7c2Jyy5QSewHmU+NsJESuxd00Gx
Y+9tmbxNprjlhXnji0wUQo6qHleXGpWlu7jXTusBxOaymWK3fbzTmV2QWoOSGsEMHU1v0v47fX+X
uv2CQ21Goo1n/s0AgWHznyQj/5SjdV2lhpwAWnQWH30+VojzKnsZxyfpDIBx4ARlCerY/MutlZlN
uV0zA10PvOjKMzUqlxDnpstXxytXNEUYpQI2GaRzX+++syxfDuaYcCjkLmqXGvWaHsmvqukiZu7e
o5/DhNXfywwHKKzJLrOs+RVT/KFzYpM9MkFehOOWDEKgcSzOtrSfch11tuM+pQL2ga/1v26aP5kr
yzvW3+fFOmbFa+N92ObfdMhZLOl2EGErhuRoUaaBQ+vDywD0u9WYP7zEC8aCrjT7P94MEplrCyy/
uWJ+PMO8zRynfYnqItk3IxptU3VvxgxfbrLIdyUp8A8jLQtiZDfsCd7Nvpe6Wl5LGKFI7quZekOC
+zqT9eUsLtoSI+2+jVrWX5rVQqwyUx0qmex1gBV/qB8dawRGqJqeqUtHpQILrN7q89yfidYYN/Na
mbAAe0ZtJFMkcyYPC598P6VVDOO29pKbZMR96PIpohs3eobdJV2YjdVtxGx16/mLiUHDYn1K4NFk
38pS/FnEsGRhU0zgu4lLamNvdg9W0tsvK8uDO2iG42JIqtDFbVVgZQ2qR+F9DzFHZ0OeIhEKsOig
oMoiIeqk/yJT948XSXwWGurSTd9LLKGdavzVTQIXN1XiiL3SSBK07LjY5K6PGIQVK/Z5aSfHzJMM
mkWPS9bGlFLUQeGn7nPtWsY5y0pucFumB4h/MChVDU11mT2dcy0uiU6ZjT36POS/MA3w+h/sa+z1
0417EuDRjZt7Wy32cz0NMZOsgoIdF9aj5zf2QaQkWq4/0YYE4cgzf6JCCBTZzhpHwIApKtVl1uxy
33NKySn7oG/KN205PeICc5oAKwow88BOGzSfJlujAuBbznpTvllWdF6Vb1NUnQsq4AWExmyohF34
p75xKzxDkdCKtGZwqzsQB7CC5725ExLVITuu+9Mo7A9Ro9LVhh3Svz3JbaGte/vVBbtBpIdFR3um
Hz+Mg/0QOfKsOd6H1+hbXyZ7GxtQLZWPTulsDJQqqjafG8d9Q31zEJZxFV12EI52dCjZlkH7Xtfd
ChH4kJk3pgkYD3GtKbpbpkjpVfILMQ5qIZ+LzU/IAa0V1Slt46ad3J5LqQGu1+2LOfTdzRzNK4k0
J+QR2b6T9a7NmjNLHIWmXX8OsbYzoLIuvQTVU/4R4QbEIleWYaus58xTuOeZgKM2VgPEZziZduuM
hJ7UuOUWFug1XIeYnx3srDvpBBocuSvpRaz+bzJjhzIUL8QaPWHbiwuNdU8TsHxvOk9D95pnE07m
lDMwo6+DjwYKc5PA0tu9yto7fBWIqYhz8zbZL96wwyXHD+rZbjYICbf/V2BCXKTBXYXO4ogp9+P/
kAI3e96hq8gapjLx2S/yV1+vPocy44Wx3+OcaJlkvnnrPTHV/a6Ivaco7a9rIdT01hzYUxcmo1Fu
J1f/Xr91WhuvYsZKL7M/tSnb6Vbx5rbr8ae6hzxCWd+5Gu5Phn7y6/JvZNePYy1PY+I+AgpDTMlc
KGSsj9m61RXEMgNYga6fygQDc/vfzBPK3OZdMc2m3XwEp74M3QAP3zy0cw2nw9JQV8QfPK0CWxgT
BW+3j0Yz7JbkNeFGx4ngkLM4ViNBgbNPDquA/mpA2Cm+vHR+Trzs2HfxaxQXv7DySo777JhhCDjT
DcJmO6Yu3babPRod3H/0KAhDfWQjdEamX/2p68kI7ZbPr5IFTCcpAgaiR9wcg9Xb3VUpRFpCLBwD
zg2mHKdRz4Bl6CT9uH1woWv0HjcyN8JP5fVM4KdVCYUGfGOMnJrt/DHM7gP848PQY0Yox63wtJve
de8Ge1XSYVKPMw7S/qwQjJPiXaPBVeuKYzOT79RFHsSu/mPs5FMeYU8A/eZeafjoiNmj4enFAWgI
0n1dfhfQD3CmSc8JJOZTYZaPXYUydUoNBrgpCb25ehTMyAy3+4B1R9lcl3ce/g6ii9o2qZc+rvbN
LeMa3rhWbapFIbOuYNUiB0I+GUM3VDTmi/rX2d5jpwCfF5zdmqI4taPxDmN8Xzb5Y+18U2KsizQN
Jghl0xwzR3FPo6H9RSX3ur5PVKJPGmcbFLf+0Ngwe/LUvVtNfvV49P3qLLi+aZJU7KfWLS9xM727
DW245ijzbmv9ay6wAS2ccD2HZEzmMziPgSg/b7xPpRbU9X5yMHQI8HXT3M1RfnZNeoVI85LV5YfH
ybX+c8VjgsP2ILCiXA39q75k7lBMD9Hkh4hLztFioQC2PkoR41GyIuCM4wOv0v7J0t+7qUNjjItB
Xp21umMhFMYNd5dP5Af51i/RRTWqOcXkc0eLYjvlnbWRhYYHktZ6yDH6K3xXZn/NVvPnuxLzvqra
h0pOgb+0a9x7VAXRZPzRLcdfaUBYdkRwyx3EfGvjMnveNz45XzkivS7uj13nnTLDfioNNjVs642d
cPhbLTQ4zV8eQfl3vlGkfH516HwesLVY+6aL4UNbCKGpiJlqQ1y1d6musLTTDxVykvW3OlXxBGC7
0ySwS67D6HVxbigRK2Ary2TaMBGQWhiqju0TFnKQee3+Viv1zx6bRxe/UrdKw8kYg0JFD2tgUUen
UTTOXp+T45Auf6XlfPpra9+LU12OXDxT8mNQgecF289UlGxcWYs/HGH9MQuFHGyKIkii+OClLhBy
xsRT+Wd37o4SuJ4Xdy9UAlThehQSpfcrvKL/SptieFnaCL6I3aOkjI+u2Q87p5YAaeXpP+bOZLtx
LMuyvxLLxwlP9E2tjBgQAEFSVN/bBEsyydD3Pb6+Nsw90iWKacyImtQowtxkenjAa+89Z19pqlK7
kdEVFtJ4Gc3DakSt4pnTnLybUrOXq2DNKveuZNx1ukq+LNGrrxDwVygYOm8AtVAXys3cm+jPMevt
cmAOt3lTGNfINUkBG9N1K2EcyvKlsELuv8xtHNiZEXDOGXzul52EsYSTkWYUN2rUvy7PAJbGiwRj
H0qobMhYfw9xwnHyHhhH9RQ4ERWv50a+kM1GwvuNSb4JR2cKwq2uz3cN6wVp9QovD1oyhCuYhKxv
kSbcpNmwhXi0ygqDbKdyEfDfRGG8qUMSiLXGsTvM7404wo7HfWfKgLi0S6EQsjGQPIIQ9XukumhW
DaKp8hu2FDeIovO+7nZN9Fqip2wKTLMlGFxFFS6WFXVmOVKQWSSs28bQrVvJ2ugDymYjF65T2fcg
CBCNkuN7VUifMVff533GsorxV6o33IgucUbsxIwgk14/QQM5H6L2Wc9INC1Ifc9MGVeDOgKvzr9V
PrLHWEfW3j2Lqd+6UVhddRWQw44ARxvEOzNQFG7BqeHFTSKu5YYAeayrVA1MzioDcfrQs5v6HScS
f1r20ci69ZXgvkNpTEYZJ0M+n9elQgE2s6RGQA2KbBbWQj49hVP4IIQm/I3eGQfrDJH+XdLN94Ns
EpiZ2YYVtaw2fu53JMFkW4dctyooz8sUWwTkezOHdicSvatrNLVI8fJboa+rdU/i3ek1cD6dJoxe
XwDMmtueeul1CdrLtwp9HQgVtX38ct75OGwX7whkLWSn+HVFzV8bYgaySOgJT00UotcN3g1p8BSH
MNvbzJ3axouI0a2fX42asEePzuAGEMb8HLQW8iFVAzI8DgYbtq/tamRv74WmDC9Wl0eOqtfDQ81N
5RpMwbTRi6TZ9fVABM2IjXkJDO46SnFuwmbWNvj5iAf6ZEHXupb5jhRWyU7WCBVoSYfktfeHchOJ
kMgox9L2Dq4cuGATyYq8i3HHcVOrnpOWUyA3ZJXzZANRalfiAeLO2OPWl6LItYZA9MwuFM8shAec
B7IewU4dbEviYE+kmd96vW/OjLls7SIS/LM4ASRTSAQ9ZimIbtu8G/Zjhw+7zFq0dxnJeCLG6DoG
xFScQ4Z9xGKzE3Pi8KTznyktbl1wfWrd2TCES7KSyi4wgxQetSRt9aq+q7WRwjFW0j4jKijtuUAs
KHLeuMSASAGFWryelJKkc4eesCI1sioG4Fw8OZdeXy9chhnCe1E3bV8iahYGQG+qoYwvhlQBhVwo
6aMomDEn6VZ5LSRD5NObTQjRoY7csYl/iMzbFRmx8Y6bEXjkkEieaQH0FzU0BAV2A5soRINgJiSS
mpkxRl0TetuS3pGHIrA7syM5LZKHG0tA4iGSLLTgRH79UgFHI5n6C5I8pn4VD5sAjoc9zn6004B7
eFU0JNt8iadHszX+kMuZaKXIMslhIzSdaXFRlRZVQfDE4bQrahxSQtMjYGhiuEpRODcbBMv9rtCC
6ZEztWELmv8kSWrt9lWibH3TbPFjjkC7pFi1XFWvvmkE7BxEebELwSgLV6qlo22fMsPAzAztMK7F
EHUyHA45REYYDxHOdQ1WPYrablXFcrZJE/lG7DX12pJAegkztwEjulBVi+IgUvACCuuOSwb28EB7
aCYCMQj60KiUZrxW+eNtKsR3SZI+95KobuJ6qV7dVjfJoL5ofdaxMmI3wz4IUy4oH5RRjuFaiPlN
IudU15gj8WmiSPHKLI2c4T6iFis0lSqDamXa/1FzIxUateyu5FK6DmfJMTVlu8RwiApugqw8TyN8
J3N4NWORUH2c22TNuDeHVQDUPLH/o1SaMgwSjMuSpJwvgaFq1N47gq+1lX0zCbXObULunFPptMRf
GQH44QZ3zHC/dUJdXbYx4jy8qQ/JQh5TjAcFS/OqVevGwZOROoFM/Fwry/uwhJ+wxIqs5mLKMgiE
uZdH5Z1mFeA7ESmlqQ3w3UX3e5+03UIHwwOGtCSInQTxNXiE9psRkhwEyXD9EyD7n9/H/xO8F1d/
ADKbf/wXf/5elETIg7A9+OM/7tAsFdl/Lf/mv3/m87/4h/deXLzA8Tr8oU//ht/7Z7vOS/vy6Q9s
lpzNrrv3erp5b7q0/fn7ecLlJ/+3f/m395+/BcDp+99/+150bMD8tgDw029//tX27e+/SQtn9z8/
/v4//3LpwN9/27+/vuRH/sX7S9P+/TdF/11fitIP7z//pP0uiQoRQNVQGT+aBBkZdFsb8oPq77ol
S4qJzxaQ729/a9BiLf9d+V3UNFERUXsZmgJe57d/Psqnj/HXx/lb3mVXBZ6RhmfHEP0JwWvImqha
gIJFHeSpJsqHFYv1oJF62Uoldm7IFLpsFE4fUuoG+KgQ/yiR1ntJq3PQEEDHaD2nykppx30wGBeF
1CNsDn27j5ZIb9ejDAiF0rOKjmt9HI3fZQXngxSb2CsL/xy/F4xCyrOsu6J8NZJRs7W5Q6oxzd+B
4VSergVoABSoCD1+GyStAO07gztUGBWCk6iM2QkA5kuYx5uyRfqnmQ/B1O59n82oSrZxHbuqGm38
GfNqOReOpShcp5TguqKEAJYeOHlFq0/PGoLbZ7bX6VyuK1SGuAi4uFNEo24UWBBp8ibOvnUJ7BRd
fa3gG24D7R6fKG65GdMkxMGR8HgQCVgLcrnkhhwkzzJULqp4lVJ/C64IQYppSI4hV9igBSXcIhYA
qzg3MyI3q0AghpOqCTmuqZp+P7B+LRKUa3z+FiCNOtj0bGYLF2ciItxgqRRYJwi596ibFOGZwiIk
6dX9ECKUSsMYLhBMgHVQJPK+kWBgJWb2HMpNvGuqaqn/It8K2H3g9PY/QmGBp5GewQhCwATv6fS9
aoZd3AjX/FW17tQYIuuQK3ZZh8k6iXnKkh31OhuHcZ8E6Te0AefU/T7TC2FeJQh40POGr0bL/YWL
hv+ukQa/0EmLrhWfdwhM5MpHIQnSMX6NNV6o2IrNWSv4JVRCBKRhNySQttLeBuTSbhBT8I8sw7/Q
opqEuyrcmbGWg/fFftwPWQuGZAJnlhPZsaZsXs51CeDMCCV6yns1DdDegGOUrawmQGjnqt4KWoOb
bSozt6iyahNyRFopo3VfCej4kibPbDNhK56lKdvFxMFdBFoEptNAOe8WuVee8yXlcWr2neT3z4Eu
P1oRBAP8Veq9Xw31RZ9IxnWDItdVJhVbvC+nnOUiDTKuhNs21KULqUQcJo/mAvjjWBZi6F0ekMIO
AdtK/Cr2ySu3UfGMouSSo8BWWvUzgXu5JRrnp91brhWL6gm8QtZo5g5jJxcGJRtRoNeYodtmiXfV
ip1PrPJFPL9KPfycCZG/15aKvzVwiD9Iot/ZSpW9FqH1PKomZphk/hZZYrbpLA5vc1OzjfVYXodI
AfZoZl4gYT0Uytz4FgyMSHEOLXAgvKDMiPlyVjxAEpKRrVUvsjq9mAAtBlm7T+vunLAyetd6oTMH
pomAqZ1XVQH2LJ8T7SVsmL1TA8W8JzikKYWJ/WBxEOc5ok8onE2lYsSpzTMj5D5CUvsCO8gePu53
rVkWIRP4T3NONoJsTl+9Q6q/5Mh/psThJjTknUAwPlaiSxOjxxjKb1RIK+xCKzO7Sgaf2Y2Sohti
7YxlqiehBDCwGAkmJMnCSuAlrSMkoVgF0U71GdCTCbls00eFoxuEL0pFukzTRllFFm6EjGDTIOBj
HfArBJ0wwacNpHXatShoiqAhBSQadturPzj5YDgXmqcapp4Tm8ZLlWKX6gvjCh+NhCq/f8p6oUQF
oJERiaAwa5Mcg+Yh3ITU6nvTlbvAguJiVmiqY/keniA6va7OOUvFxipNlds4x87Dp8UU2zXvQ2Fd
j0pNBR9gE70PEzDq90YjvcS9fzU19W0T4+D2MxnrG9J0YSS3OxHfxL+UiqsBuP3K1wRSaEpirbqc
1WYye0gTFbkAnAftDmbrc0K5BM4vLblVP8Gym8MDz9+JPF/WaX6eG+EjKzPQDSt9CHPhNjDk18qw
UKnKPYxC8wIAylkt8gJ0bhCrUW8uwKzsUlDPQ5Pdg0mVzzqzZcGI4EBmA25IUY0hBw2bbFS+tSpr
5BhU1z1FItIMR2ZDPqxUET/08DcR6IMCqDVpHSXyHbtljF6da3AY3UBSlmxBVW8TJRY5ALcsLAN+
T4k86TotAWPDgrpvU67b1YACb1JJyFjDbQnVhOVNW5YWTHqIkna1LNy1BRO+C4TrucKjatTVRhsK
DP21i/pmK2nTjoqOV2ZORZ3U3CK9/F6M/TOL3U1T8KnZWTYpZ0czad9TpbkQgUmlceFQaiNgf4pv
fJRwOg5Um1Wa0ECmnKOvJVLakD6ALEs8tamvgjBgMlnGVQCjbu7bnQ8HY1VCNtBM+cdoKreqHL6U
M4XtiD7t2qDx74uaTXpujH1QGeJZlwrTldEM2o1K6UEnFgKHCCOXc+zCRB363lxrQKbhbUizLcwM
HVI2dzH9g/Uh4HBu45tRL8+kMlnLxXim+OkF3LpdPfpvQ0n9EAYOUpqQaFdQNoGX9lwRKqjRnEk1
GLUBJ/U5lEhoixeZgterUgTM4SWZUBiWd2kUcy2oqtdOrc440r+qUrkYh9dFkt1WXFvnkso8KsEG
vMFbUyEFl47FusnGp8GEqBaT8V1uBTqtRw86F+XEaJ2qmDxoTRSt67eVld1r2HimtLkJpQbNgRRt
NMW8NS0MAbmxT+bZCTBfQENwWkQLVk1oXJc3gTEgBRQvTUxRttawQNXpZZhXpjui+Bg0eZMEQb3D
hIIfgPBAGSILkSQvtZJ7La9rHDTVrR8i7JfSe0hrKFsyuFclO5QFr33Vm6bHpfbNT7kcp74jQ3eG
r8D9ITyn4DvcrLCd121snAvCtOvYOkiCpwmJKJPkklrAFtOerTi462YYMQz+57KFwetjTxHN6jo1
ZBdFvtcIw74NhRuuoWgv9DfcDyUpV8PJG0VdNQtGiE65ctI5dcOtuV9iI+K5RfTV6ttHyzC3VOpB
pCRQ3svq5vcZIARkpfK+w8S2Sgl0AxDFQcxytsFKgqSqStmvDP8ZwdMjebZLVktiW/X0gJz6Vofr
BgKcbyQ8xp2ACJAUUK9b1UYcjWtJgQotklrgMupVLZLHpTQSGGJJE+DZqnaqjk48ikSWlNJFSInQ
a9dNPskjMmnak4Y3i6ydrarKChMgiwcJIW5Pk/wo1nD/dVdUEH0APYCJzH8l9NpD+UhdAxw6GLZ0
NRQYBMHRmI/zgIJmvJay6g4FICLx+ltR9+upuSyM0caY6XRpsfNRVSkjlWCLdZnW3qQTBgCwqDek
alCogUfVoh8hXtPJeEi0faOp5xFGNpUsryjgFNp1yYOSvzPivEG9HeaFulTe9ph4tPCtCW607LFq
zkRJdRFpXVDTLY0fy+xaNYONkElXY1LYQYbt3yzWIAF2wphRc6q/UmsfC+Xo6Ag4J6o2COJz0L+H
On554OS1EDrkvDwyfGeKIROiyzdyQE4Os87cP4SU+pUb4n3mcwfQZ3g0+10yfceVAaTocuYUZQh7
qLV6fJMCLgyrszCzvNq8m/TvVX7OpMmHvVLcWosy5jLQWseaSLuG27Emc0MAJYYlkCHrHPXbSN+I
7Ubtn8cCGsy3UKUL+059l2pyBhZnfH+lYq2JCReVRBXzABJk8FqJJkNgG4T1dizeW27cClQTaZrd
sVMWwfy+y5K7MukdfVpk09c1S1bzuog+rK2gtnDwiWtp9TrorrTwKWKY8F3T5CZfSKiptAuzjd53
OPJjpyFa3Mi6rWCh0ayJml33HAmcZvAwfZBl4kChOH6p7VssA8qy9pOeEBbxBVKQVlaccYQSBJwJ
/SBVGtS1kbBBq7tJ2pfhexS/qFOBLZtPdt+jUpAh+eANYc8zVxQHBq3BVS55UuHollJ4g9p5Xevz
W8JZhFSlrWrI+xpbieHn5CKEBs4aAM5aHTHpEsONcQKHq0mVSV3CaCC+sVPNbJOBQw3mF/L5+Cve
ZFgUBAlRrAnlVZOKGR/rzkf9VfnSRZ7Gb4a/x7mjTf7arFLQJaiwFES82uRpQeHJYmWjHlrh1nNx
YTz6SfytQHqdieodKYyLZtiSEE0B2CoGonM4qQSbVrF5D5jDsdorC68HwVCnr6O7Xs22HOqp5fas
6TdytzGRzzeCeZuG+yrkzYYBR7jReJnxgDRV5PVV64WT9jQbWDBR1pkUUUg7g8L3pU2WjZPX7MDe
OGuyDMVb+BQiqfIl6w6U22pUcoKqENfZVXoM8kVwD7RjDQj2KpBmom4acielIivgW9aDZLHZ9/NG
Q7jpT/O6QeFYlSFKfBNRsvhDjKOXgPrUaqxddKa+n8P8eUiT1lFT/4Fi9hJZXTTvUCSZhRomNEFf
xwwo01CQdhp2VFZPKtBGCf/rru2tbTdCj0K2LIfzDeT7nYBygZ1R6Wz8lM8wn1iygssuH3sUN2zf
cj66rQkBucqiyDEbcVfX1rbt4jcxNxMCeb6nlcr5oIZ2k7DR8qVtvz7LrPulGEAfDrdNI54Fgg+e
oU+/U/fYSci8onN/gLe0TwNhyUIG3kCCMJGCTZEZZ9PEEOX26AOFQ9KJgAvxMpMWWc7ZFOMqmIoQ
f0pA0cF21Y23nMrtokX3Bu9EiWo7qSvSVPigR2MN43RD4udcxBE2VPdDRl0HAL4QSsNOcc0+8jrd
pJh0/q3kuAaqkzSHsSFJz0HuQgFKpsTVYxfVe0UgK1YzW5pCfKYIImAo2eGodN8WA/BbinbHvvRj
jsg2yvJt3Ej6BhaNo5u5LYt7vxo9sxeclCeGaktu+H0Wp2V5pv7xtd9brJHXOMpWulZ7xOJ21FBx
FQ3OdVq6Si88Aogbm/J+FusztSCjFPoPeeOfqwG3+qJrkJ/7K0W/pTCK7upcqVa61FpOj3BBVDnw
9tY6ZPvDaoCJA6Vhcx4E+i5cUu8px+misJwMnZbfg6gIJqdrYVkkDZ2JCvO85G5NcJRrUyqsDfnb
JFLkhQVhjt8B5tmDuTcwz7b9Fb2zoxCtKdRnYe5R/JaJa2qc6tQdZa7Ow6RZS9pTni/pRwPjfRMC
JO0n8bZP0I1JvUt8o1zpvXgfDiliYF0D7dkoXqF+n/JXhSSUpoHdgWQcJJGXKKZHztQTyMwOMDkX
QWbcXNRk/M0qsWduA9qQnrdEfW3JgJlTsmWMwH0gGNWcH4sadxc3LbdNAUkXskbVhJFwbhZ0T03C
7aw2pkfy5PWlHpDpCHTiUmMKbW2sEb8E+6mYfwTisAFHv9Eq40VSym/AEkTeHKw1oxrdoWz9864g
7tqJnHUIo+c7SZcktKQLYkBC+otN5B5dADEiko9uOWDjFqARA6xP0SsQ1K+zejNj6dBUi+ERZaEd
tVW1STPlDq0JUnOFdXiuS/PRN9N6a4z6faJJwplk6dd5yi274bxXjuIPKpRCCVCinZWz9lN6coA8
sSoMsXP9RdFPEIDLFQjnt6QZASRGDaycBrRpIDLKO2tYhe0AKgAXtOt34F+SHmWljG8fD72K0LNW
3uqEe4OVIiHFji9efAia/hmp/BSZXCqz/VVuySAuSTTSAOiq47NXDGOpr/WhahdmTqBZAUS3xvU9
dOtex/nxHMmuM20wbf4brakqhEKiuyKe0KW01IfWalkLfABO5H62HKudYAesagt03RGcUwWHP9c8
+6NjdEklrUf3FO2gqT4mgmmgsiTWCr5kpFj76nFU7+ryHkKO8+t+fQ3uauLHtpbKex+6xfWoCPOU
tgYYk5p4rorxiapq8lJc6/A7fWzi4DuRZg5Zt2iClapzB5fL/3W4NlxCfa5gk7hwKNJ0ra8mhzJg
D/GZuGnOyvzU91uKcP3qKQ7q1YlWa5hxwVNMXr6lmNquX0Hc2wd2bQtOfKq1z7Xd/viEpiGzYUuq
RujuoM99Eci+OtGauKNkg13QYbZkx3fAi2xlB7mxnX5DT3Gi3c91Bf9s1mJCWJaia0QnPn/NxhBz
v2RY2SLhsRwObgrUx0+e2uxCF99V0VyF5vj/2OZB9TPRR+AfRwa+ry1SCK/daJ7k1l5zohCgtIz6
ww8Ik12UNJZeWTeXvn8YqYZUpgT6NcmWLklU2RlHKqewObnDvfqhr82zyIFWfffr6XG0UUsz+Zai
YqlLYuZjozMW0C70ERTGI+TL7CYkmtYLp7qmHHZNV01ZU2lBMTUDut3nVlqC0qZq4HDXVgNdI2SI
EM1uV8ucoF+I9bxfd2tJG31+mbSoyJZOlkgSpS8DpeihQYD+0Plo7TZy+1dkcFzPbeDdDrISJkXk
IP4xTqw2X3NJS7uKIuo61ZAsCiF87mmGYE8Wl54OO6r/ONC47OLcuOCGvFPc5JIKgidGp3Ts3X5o
0Vr+/sOwSWRAv0IA9KN10JrZjJl7wdUdXFcevi4uCaca/DL1dY0xami6aVqSbFoHU39oMw0z3pLP
d6W1cllu4bDb/evyZicH1jRLTuIEJ5cc+cuusbRrsinquimhIDuY+1I7kBOvAcaR5QY+WQf19ZQ8
FqOwkxcyzqVwCwuK44Lbvs6stkryOHFuVbHpSIZDWgUNMzfhBdaIoDW9XZ41dE8OgC/L8MFTHqwW
SRIkEMwIEJr38Py2+bqGGLjK9pZXrIGTn50Y58c+hiwxt1QV44VxON58ExlBwK3BRszpdC+I1q6N
m3aVbM3V/NB7CUsGqnZb255o99jH+NCudVDoNTCo9oRNBObfitAIrx3UbnSmrNF4rXWnd2viiTYB
HU8hDfrvjECZ9d/SGX64Xg6GPBUjB7gPMfpYOk3ol4P3ZfESnKEGuRhIrqCAXJEI0B7CnfB2ouNf
Fky+r8zoUxWTwYhP4fN0M03FN0nmLG0v0y1xCRMBFLcp82FXW64RjoWD61SPj7VqUOmCdZrzmXqY
orYg9YykbTU2dzSObue13QXQtytAHV629vWd/oj379Ri9nUR5ewkqRyddU02tZ9Lz4elxSL9I02T
rP3c+QyJ3NEKuYRHoR7f6W1I0nb/TShuKHF2quUvR1/esiEZuiKzE7LQHMz1oS5IJtZkx8Wdv8vX
/UZddQ7IKlaWf33fXdqSJbRNOude+bAauR9KIC6DGWHy2njCd9b8CDbpOvMiG/iHRAkhJ3PEs5ML
hfplh/rUrHYwg/Shk+PanBBh2ZDnueqt9N3g+Q7RhNqp9hQgWp/cFZeJ8emI8bmr2sFr5YKHyTdn
GA27TF9Z63kDJWxvuDCK7eay9E528st57WeDhqVyoVgW7cPZYmCgKZYGqR9kt3tt3fK/cE+2lR18
61+p3FnawbN0nuA5Xynl6sRkPTqMdPTzsqyosioe9JeKFZLfFcT4IsMhVusFbrvCEEuMxy4988Qk
lT9XV+ZwunT2Q2sHS39eK8Qsc+z7eHvtZQwRZpIc0I+lC5kKl/Z9ZqdnHQOqXmWXWnzluyf6e/T7
fniC5e8/TNgGPlsMO3V5gj9WZQWdm40ic8V+dIbA9vHXDcpHBzFoGVXFdGJJysFZwBo0q8Ncusyd
7EJysl0u2YadOw2Lv61e1S6n2Qfi6jb2AmIO7rI+pu/x9cmBdvRLf3iQZb/60PO0JfRB0IOy5hxK
dDtez75dOZQkXYtEGk8tT0eX4w+tHZzy2lHvdMq+shwDg/DkG4JG23JNgUaSWNgsfl66IudkJ49t
9gaTyeT8xQFMPJhNMzWF8KwXy9tW1ghrCeesSDlAg/O+jzasAcQZKyYUsZ7drz/0kXMtNi1UV4aE
Vkvig39+vwoE/YIwIBvetLK+z04D23ZFFbAf4Qu8PzsGo7Q61d9jb/ljmwfd7TTiOopJm6N2Y3Zk
TR5gh/+6X8fWJ4YtZ3ZJIWWpHYxfyhwNQd3oKvsMZxcWfabqrvWMU8elYxPTAhZmSRxfCegcLES8
VpEqQabK2RUcCG+veR/Plplpeb1Xk2U7deM6Nh8+NniwFs1jQwx8pMElmkPI21uiOWggGBynojnH
1oCPTR0sOqaQVSJaXtVWkfwu9UgL8ebXX0lanvZw3/rYxMHow4I8FehulkPX6MwOteFdwZU86q2v
c09Y/7q1I2NCkplkhi4rEgGqgzEhWXHLOg7sblzX28ZLPGqWc98/uRkf2S5oh5FHUTgNzcvB8JZj
TRfSoSDZ5iU3yF42kEz26ub0BzoyjyTuwbqMbUbXv8RqqMpiwbZEEDUsaWSp7pRVmOFX1lNLPvHu
pCPjjggiHdIlUVTZ9D+vE7rWZX2TtorN+/MZeEvsCxgudS1tkDPur7/Ukbsvh1KJUDB3alVmIn9u
DZQjbHcdqtqy4w4v3EK85N6ySQC5iKVPh72ODPVP7R2MQ3z96MUT+qMHd1m+x5my+nWPjn6qDx06
GBNDAmi5+tmhDPKp1Xl5K22ERjjRjHRsjCsq5zG2bcbE4XJu1InaAFxZMkOAlljKjWzcSGtKjG9g
DeUw5ArVNeU9OsMVVW/MlPtNayO7PHmtPxKp4RtC7LIIDJkim8znb5giuzFhAxNp94zvorvEuc07
GZPuerlSkWIMnNAbNicvkcem38d2l8vPhxMDRDcBsUUPqHkbbKaLJVQ7rMeH4vLk4n/koyqcf0XW
FKBuX2NReIUataFQ8rL4x8/BJnP7DXCMh/JHtc2c3AP4e/XrcXRsZnxqc1lRP/ROpZgJnlYO3gQh
9lyRyTY+hWtMxGtYwfnT6anxM/R6sEZ/avFgLg6ksQyk3MsJbCjOJAHagrStXNVj/9lSrIM9KDmP
2GCFc1HsKTOyNTfJySXhyAz99BQHMxSjldwOw3JR9vNz07zUkuLUqz2yGX1q4mDAjklqmPVyF1ev
R2cJKwbfIg/Hup1u0utTG/nPAOyX12qoHBCI7hiEND9/SC1jYBFp0ex477PMzWvrdiTmQUHU2MFY
RtgtOefwh0TDRcL7VmyhOzk5SJxTS8bRbv/1IMoynz6MqCoKtAHkwR+3G2K4q/wW8sDKvCSuuT51
sZCOxJcU1vR/dls5ODDVlD7Oy6XbnCdwaTlZedNuMzdcW8gRXZmNH1M0YT03tPa4M+1fT5+jo+hD
6wezJ69nDDUWfbXEytZFvGRown7dxJHYyqcOHkyXxJgkv51oQqiuF7DTUiuyFzeiZZ7akpff9IsR
pBxMiWmse7OseJU6txTJobhXsJE2GeF309jOhBmk4dRYOfX1DqZIa4wzqfvl621rrvzKuuOWolIa
eVUQ4UCMvuZA4Onx/+IWfmw/+fRiD9b1ZiJXjrGAgjkIMPfL4ZdKyxvSU+tia52P7pLSRG18YsSc
bPbg1GgUlpwoDbGyxlV3Zr2SXYngSrpC1WdTBclJ1kRi7ZM3/lOz8uC8lcZGU0gBwyjc//M9A0CV
vHCjnqXefGrtOzVqD1ajtJFVJDVLc9U1yuF4K9uq3cdrLDG47C6km/KH/8Tiu9FOtXzk7vvxs6oH
y88kGalFmVtWXW+5+2qP3UVox05mzzdUqm1dLOkOjK298vbreSqdavhgJepjQmZDQcO8X1DjeHZX
y3juN6grrNJG9bD9M6F0cjM7dpr+1OmDdWiqS8sfMEMxqPKt7ykb60Zd4cS5kDenriNHDylkV/BR
iiJyg4P1SOooyUydKJb3IngcJPytYXMZhtXTr1/nkYMnV5G/mjlYjLB3zhL2MM0uEEpPYQcpD8V+
068aVbBz4yoS6aovu79u9WtuVdc+NXuwIMXGWPnisp2oHqpP5EeE5eaNfhfsdd6njCCSfOCp+IV8
bOgQK1muQrJKCP1gtgCe7EuqLCyfz/dQ+pAnxw2NUpzTn3qLNPwShgNRdHlFidl3y+lYL6mhciXf
NBvx7NQXlpYpcrgRfHicwx08DE3CzQmPg2d3E8zfQ2RRyKgjYNQ5Vp0KyoW2WNG+n3j5yzf90q4h
Eoa10Jfoh0Or7EetbFraTQDebyliZueX88ZyRWmlecIuc4azf+v8K31o82Ccgf+aa7GizT/SNA3F
5VfUoVpV24osQrCen0908sjFV/nY4MEIC8mHdS21nX4mxPydtPEdqppfIMfbVZufbf1LhtLz6Htd
NMWP9tAu+slhelm+57dt/f7enr+Uhz/5/6GxVGOG/M++UntitjQfjajLz//pKsUsStJdtBQyoaas
yiyVfzpM5d9lfOKiZWHypPiTxVD4p8NU+50DpknBAYmztcQF7S+Tqfo7IgwEIz/zqvxf7V8xmX6V
COmoARTLIq6k6Bbz4PPhOfOL0qxRrLKJ9E51M7jJi0qYHOU8EBpUnU76SJra5tiwWbLn9b3vTq/F
64e3dfXHjPskKPt6WDBVUQU8Y7IYLcKrz09BliTEX81TLOsRcqgEcRdzwvByd+D2+3hqATwSt1sa
tExT1Ja3bxxsKpMPHmBsWsRXNiaUaFN5i+pD0JB9LKqkf/3Y/rm5g7ccVEo8UvgCGXIagj5hwe0e
TrzCr0s6TejskqZG+hshwudXqNSDNFN3Bkqgp15D4kDhkV4m57hCbqSJk+3gKO60qUp3+rc696Hl
g7OAhPh2Ga68S/laGt4G89uvu3Zkt1q6pjDqudos95vPXZO7OlZgEy1jdEQUuqq3E1E1WLzwNAjH
rKjAssEpu6V+JRf3RULjR6vS07YUf71eMjwnnufrdoXGwyIuqi0yQSoffn6exIzTvORq9FM0RP12
6lN5ssvGYcc/YCxegKL0/I38xIRZ68YqKk8dGo59a5n1gkwLqXeYSJ8fIDVI/5sj02WJOo8zaSVE
+isxt/tyuzwGlVpdjAuZdINU/ETvl6n4ec/kU35oe3m2D7ftwtCnoV0U9YF2nfGeAfpNkbT69Ss+
cr783MrB7QEuWV+B3PgZgr6AX76dvT8DCCev1Kc6dDC6pkGQAkwGsh2poz374Ail1FWj8YRodpni
v3hvh1l1baZOC9Eb2ZbD8wH8efx+4pWd6MdhCl2kumQ+Kj8HhWjLNgoBWK8G9FmUj7ONYvo8SyjM
elJYdKpjB7NBDKE0m8vaLSgPsNBWi5fzRNfU5XccvjwKK5OUgGwifzmvinVkREIZo8tNK8nOKExC
4csi3lFx1OqhfuvBjiJPwNs08z2wFHdA1O9Qbw4uq2BAGUqt71ajxJ5PpGhFaeIf+EEpVZJwa9L0
YHxrYJm4hRzHz5gjwHDVgrEWm1zcCBMHz4ZigbYQwjqQ9cS6k3p/9soMc36ANts2BSPbiYLx5HeD
G0nwtTtzojCTCHWo7Cq2lKihqjGrxlU6RrDc+XkguvCHRhW7cJ50uCOgSgDaiba9pKbbEY4d5ZL1
+nmMLX89pjOZAwn8Xh358UYZ++msnMFgBmptPviGjiA/88C7vJlKfZb2cPJy5f+ydx7LkWPJtv2X
O260QYspIoBQDKqkzAksyUxCaxyor38LrDarZJAvo/qO76Crzaqy6gSAI/y4b9+rxpJYS3dYB122
WWbcZLA88AIQ0HSCuqQ1HUhbjVuEK+oYL6AIz8GsVNHFFn18YWXKDjghfYoVKa649sxE3sdBi9g7
jV8tm46Bvs/pC8Bnx5nsbkvnkHKJTOhHJKRd1ji4gkvbwmx9WcTXsw03PJH8xlHgTOJbLmMV1gLC
9I0cQ6Be2/L2H6eQ9qwW7lKoy8OPeWqCQ9A1Xtu3OzCDtEzbwcNs6GDa1UM0Ae1wAs37ly4FQq0E
rACMFHCs7N6MOl+1BV1jbV/v/jUQkg0R/rQrOpy9qRi3UtjfCnlYzOr1i1gDR9jSc45Bwn076/Yq
NkBza+CWrWTq16WW/5R04+pfDVTDUm4wIMoW30gKIUiNbP1HbdIngOUInpu9yM9stV9cDm0doajB
4WohZT4tzv7942fVuir4Lfbyo4B6gKPkd46ikVxipzdTqbxoeRSVZ+qWhwt4ymnmvOep/7wY3xOc
J2uRQrtNtIbQDBXUyQGQpboTi9JGugK+3RNb4xvtQ9fNRb2l25H8Q4LqrHsjn/72upQu0l29rg6N
N3owxj15Tcv++tylatmi//STTk6LMB27CngQmZAW89BJ2Qqj2Kaod7UCcDNCwFrZVmH5123ng3vO
71HrFxvfhxdxcnBYNX7nENrIGFCLKrPDEATnNr7Pdzci1L/f9enFOA9Sq88D3jW89ifdKzfZYZFT
iKvz5/oXie2PY50EkGJolIwbDDkyAuJL9Q2Hi226pUtlpW3s12g7vhn7vzT756qlX11CPjzmyRFS
t0VCezYVGvKQRxUsqG9vwA+64Q1uH1fmenpqL+T1sJ73S0IrJZ3WHM/9iM9f00EnxfWMc8bSCK0+
xjXNVIeZEWFtarU3jnW3dCL9eeF8kYh1VLI9dEYBUEBusfyC3yIn+MR5PzhooILvyjXwBMOLt8Ar
Ys9eN16W7YNXbQW/7Wy253NqlHG5LtqLUpJ65smCTZTAkcuGt0uj2qaybpPoCssvv6hv//yAnwMQ
h3DYoBBgkk5BDP3x+XQgXIMToD3K2idF9cYemIhx/F+MQRmaqJv+LLTsH8dQYbbUpYJX66y/TWAQ
kixdd1O2/vMoX4iKeBQVFyfAeBqXj5PrISwZQIb0hq7EHgfn+HYJsJeaUr/HjIdCFra+ZzaTLyJe
R1OWWaFBydCI3z8+GY2l86iMvD3srX3LrzeE87qbXKpreQuW+b9/QA4xLtzvd377fUX+NhdxCw+6
Tu4X3Qoaz3DbbgLN1b/1XrSt0EMUHmbnZ06zLxbYhyFPpr+RC2cMFYZss9dkus+bc4rz5aN8PAV4
g78908kKLs25sjNjXKRMZu69PxP33qheaftFKYsB8Jlp8sWE1xYHMPIz1tLzc/JE0BPAfTZEvkpm
uyP93EbboCZUz30s9YsHs/DLYt/AborWkY9TAzQPl70I5b7YVxeWP6PPounRRyDgnReLfpEacbB5
UIm2LSy4rFNpapkFMnA0RtNvBg+A5THfpCtVuO1OP2BM/XJmJn6+TH8cbnn432ZibCR9PQCnIQE+
IVtvN80Bpbyf7c+usM9RAm1Ei9QNOQ4XrXeV7G8jYfKIPCgnCbNkXuWb8FLd5JeVz93yXfDGIeO3
6/xOvYj25pnL36fVjVLc0NhJcB5xFgXSySfsQ1Wb7aUTr/XGdfXcbuzdUhrXfmAB9t/uJKdjnUxL
RSnHigZyeVVcLEKnfNP6y8mNwcLZu/MnNcfpWCdrThhtVKk2Y2F4vMtJwhCjWOQfOqw8KGee77Nb
fvzvi3wZUEccxIKDha6e9trg/lvh+kO83xfWa6dVoHfC1jyz4k5nyukgJ3NScUCQhw59BRkKHFzk
tulO99nzz+1Yp+Hd+zjI30htcXCiRf849yeF5mIJJPd72nPREMQJOxYtb4cJVtOZ/ffTwl5GQ/dG
epUlYKJN+zgajlg2TPkR52Q6I+nyd95FCxOLzeLi6p8rPH/1En8b7jThMdBGHsy1srzEpTsx3Rib
RfN8rnh0Gt28PxXPg46eZgl6JT4+1d8XQNlpdt1y8UNrvuoBcVXcCP+8WS3RxenkM/F3NOgWJA+p
nYz19yXQwIeOeiu9RM1yAcxrIGXJlK5xqjsXNn7xGpcSoWWh+VwO65OIRwotkp+DrvxHCAwRYCdt
/sFcPD09eY8fxjl5NgcvLLijJDoWCTekcPDMOyEfBsB+3N1Kf9jOWbH+8/vknX16o46yJCs5aLhK
8l4/fj25t6JKBPG8chIFarNzPXf2reisxyaW/VlofiLlJmYW7X0vyfJVn1jdjYHP2WFM4k0zzz6e
R/0q1mTpKiynDlLm8JxOATwkPHUHjItjk6vD1B/iBhSBtHhFOnfVCOIyLIQGrhSWcoDZOlZdMVop
Ffc8DYC8CoT7ObBa6eBE9S3YGU+Syp9WTo7ZlCdX19vLjhAKi5kI3YZVHrSqiPZqUPb4ASjqFa5K
NHLgnuzWqTU/Ts2Mfz4Wres6bO+VsvrVzLRd4HxBH5FIL/u2DLzesJpVFUsp7llm9eR0yG4S9cLp
nfvexCdPHhvnWNKARLYo38pqe2mrJoQOUeEdn1ePwOqdzVz009rJ7dfGQhlp2dvMqTTXysiTd5WJ
P0YcQP0DZncVp2HtD7I1Phal7FxiIR64iih/yLNxh43dpsrqGmse52emzIkn1eNuRrXnpk0zuXEB
2KuNo5tywgwOM7vqqKrhHWiqjdKBdpKELnDtMrr/fgujVssKXCoBdNmdHuHk+Ui8iwHXGOpENOte
wcFYacdFqy4/Ohd/np2fV/vHwU4uxI2CxjQoscjvrZ1Z3Wp8Ht1+sB38x+zNn4f6vMg/DnVy4Mjj
LGzcw+dVqMRXUtZvWpKZbU36jj6O6GZq7FtdevrzmKfRK2r/D+/yZOklaasU/AX+VPuiollz2hcx
vP15jC/ig4+DLOv/t5hLFV1SlB2DcEcrEFvqSJzIKMjh2tpg21L9g3z0F+fcxzFPYpI+16HeYOVK
TPLe0uDW90txr9xhJ3d/7g7w6VZ/+hpPbr1RZgQRqAwaeibCynld4KCNmiIl6Yxbkyv7FN51el8C
D/ecM293mRYfz6OPT3pyNjRym5UiYezRD7fAvpI1l9T90v443pP9Opci+f+8WRIkmCLLOsmMj19z
Iq4Vo6iWN2u86l69US6xAHeTreqiof/fLfa/Rzt5s7YyIZmFtsV9znCo0WZ+sNZx8FrJ/6hG+/Vy
/3u4k5dpTY4JPZHhJCnaxVH+pOLYFQdvfde9hrW6O/PtPsd+y7f7e7iT87bB6DKwSoZr1hx/i/Cx
eAy+jZ7yIG/PTtKvJ4pFvywiBLqxT/YXPY+kIrQZLNmBEQGoTiv0X8JgxE3nM05cfb8ckS58sk74
6NAF8XGqSKYCXmBK5hUm5t/baXpOOhsQpCnkDNKJUnulWW+6Qp5dzNgjV4r1W7uQXroeTJ6K8xaB
lUzCs6axVtGBZAPMaNL9EKQ36YiDOh0lrt3CWsxZAjt8oXAwKIbxxhkG2zPabKZCYpFARPwC7qXZ
VraMP6f5mEgFjlW1fjVnuK/WZTveOml6GOamXBm9nng9COm8xAkyV1sIdR19c3PyvTLn29YwfVMP
IWaaXgdTkAIlm6aNsfykitTF53DfR/pNooudZlFTcfT0Nje0bTaHx6nufdgNhwggSSkLijhC9q3O
2LZAR6oh8/pEh9jdkzrLob1no77WAoy1HDtfOL5hfQ10jo2li6NtL0/WzhBReqkklKTofrN3habj
IZqbF6pt116Ku/5iaUp3QgBlKWphc4q6gGUGyus6RiR+pCLyMunpZSdSDdt/Y/IlScyrqJdhksrD
dcy93G/sGoaDo4aeKmHdZGDlnAIP7+aIltmytVy9MHfS7PiZ2V8bJe5/mVTR9qf3z3U7+fQr5es0
cWzgAvV03aW41SppOmFmFHtiqR9JAZZ2JSWlZKktWRSZVIpNzdIIS/YPY0Porks9Kl8qU9VSowrU
vMPb0ezcWBQz9La53CdLVStd6lsgNtA+UPKiVrjLlxqY0WIrblEWiwPnJ4SBjRicl0HiHC+XCpq6
1NKkOUu35lJf60KKekqYSsA08+5ejxV/WGpxYqnKGZTnup68SAN6FfssHNVDqULqudTzyjzwsEq/
MKV01aXhZRoO5gHggliVSwkwXYqBSZLafORmFS1FQodqod0FT2phHubqLqm1V2fxjhk6gN5xiC+0
SK77tj8YuTZvtKXwmIwqVX4TrNRcUN8cNGwj0jm0KDgW0SqrtTcgZG9Clq5Dlt9zxd3Sw4YcUAHG
4EONIWC4VDzbpfYpOeWbs1RD7aUuWlAgHdr6Z5Pbd2Ipm5YlcSQcFJ+t41exlFYLc34TEnaaRmBU
PxuhlyvM1WFIVfsJmylrHva20V1IefvDludLTLDnPSivtTTpvjOI7+OQw7eIWXPJAbccH4LdRgmy
p7Gk51jJV5jV+5L508ZdtcMsazSggw54PreDP2fj3jKmVTFoXufgYle1nho/NdW41RXgICMbRROv
Bhg9OflFpES7NMb3U9OPNrNvzHKvEcGqyNtNNk1eLpRtKUceINNvBWtYKED5Jvku68tu08DD6sLw
qOnRDpuon0UkgQXEJTKjH8lo1lOhebl9O6szbaXhY9M5rl4DOrO+O7rYiLouATrJKzEW62pKqQ2C
+bJs4HKTPu3isfCjaDp0/E08Kh4oV1N1bvxAt9clWXO5ix8KaboM8KDUhYA3Ml+3dKQ0zMEplPwI
yJCczjdxbO406DdyeFdU/G092EWOutWTV8Skrgm219SiemFue0kn7yMER3KL9W1rH+YhV3wrmX09
drZKku1w6AUP8M2OnO3cqb5jEO9CAYkz6ETFd9nAJ5CakJ5j66cizFfzmxQ+nKvgKg5qTdtLA6xS
CYK68VJ3yr5t4eBCqpQe0yFZGfEtMeamEVi3B5o/5N8sGt4pwKx6YVP6DTFDwfpkwgM/zNdSJDYy
epIcn+FEqnmQH04z+yktYEzT+6hLNmWJL2PibMN0fmoGMtcyzSb20wzbvmrIamTfcaHf9jjN5oG5
mmSOcJuLFIBleN/mhdnFmykJ1lFvsMtaG1yHGQXv6dFa0gZ+12vQZm0Fh88qbgnbnBIqurpubE7p
JN4CQcEa7FrVr22z2phD8cJnWkdsHfKUIpmrntUSs0AVB9c0Gi5QG0OezHHtdb5FdX6U8PssbP4T
9i/+64OXaPNzQttDKUE3jTXcW4dxfFbS6MrCLG8dxbq8D80u8swBqqNRtLKnFqV96CpACjjPh2xb
ePQmedj5U5eXsKwd52LWJuvKFgqPLOU3WhBfG2qg+rgSqbtMNeP7sMJO2zb5A62K8lUENeYH1cxm
HSlv2gi5OG7bg6jGtS3Sa0Ch/OI5Cr0pbVIvDWG2Gwq2w1oyJ3dm2Q53Sdk2V73a15d5GcP6M6Io
v5IHUTV83wLUrmnhBTJwc+Q6jf9K7oyrZjA2Qk1rD3VetzIlEEKZ3X0DtfvSiuleV0D0Omm7DQKw
onETQmSsr/qOf10uE3OdOHjfhwJwQKGBwg1ACvebyE6Oc9dcCGFuK8mqV5UUXGWW9WMKgyfcab8J
lcb0bNSSlWrkgLSNg+Eol5lkb4M8ewswok1bGdXMdW8Hpjcb+UNqhr7cOTE+euNK1bKtKqjzOxYn
CWyPlV7j+R3r5WXlGDv6VxdvPuvnWEfOOpityDVHumdF/RYYRQfuQIZCK9FjAgPUlQd51yrhHZ8W
+9cwxOV98mLOkKpID1Y1HKoE4JVp4OVvxZHK3G0uk4ZTF9/9flMpubLVZ2NHx9cbtvYbM9b2lJCw
fFY1P1OkGqaN7XZ1xbE2BLvYLnC9VbeaBMFoGltMIwMvTdNNOQ67NId72ibpRaShtgjKA/5+MaMm
P2OAWuQpHNaq/U0WynPcJQ/h4LiNXj3Ic5mQKmkexhiggxz+Smv7aYrNy0GR79VR25fZfIH95E9D
ANObY8G2ks6/hsB8xV4Wo6QZjJfFLE5q/rlICw9mqFepmLb3RXyd6DW9XGHnwcLFmneqAS9LGMQW
pbHWmwq6tUJEopryg2RpF0G5+BCXqDmziMtYX97V0rx+jydKnJ61UNlVkw24zxoPPc73Rt3dd2Hw
EtT1BvOzbZrrN0pflXAfsatNIVO2tnoTdNZry8ZQMMPGMrpFYXlUMIF0AIfzp19aybmNyuwSHKAv
2c6Ryt6j6iR7tcXEe0wuDUzkY9W5S40KgJWt3MWK/SImDHQH0T3R5kkgwIxxkyjTtyA1+hXIlwfY
R1s9LGBohAqdLDZlpdloL7WMuYkS3nZbJd4F0bRW5v6YYfk4zuk9MNDnYVI308gpi5n9uuhRKIn8
VyjZt03EkrMr5ZUT/M7M+bplKlkrfhV90KI6KiopsqnBa7maisdWgAmcnOn72E531aBhfW3AoZv8
SaoQ1kiJV4wJIUECnSnqVXDdTIIkbtZMBNQQuFsuE3EcpF+FPX/LhTWs+ROX2jy9CnU8ZiOpJV2b
StyinX0u5z9ledw7ZuxBk8YFPc0GsBnhvouGwwQlhgWxxxndXgd4+a+kig2Tcx9KAp0LXaa/1Gbx
q2dbcm0897VS43QCHIyU7EIfhAT4wfZnO143E4tHkeLE1ZvpwjFLAH/j1jQX321ahtJI0BzaHq0y
3xhSdkytt3zkhOqM6i5r523cQ101ag2H4wpbfMv2rUa8KLX1YMvhawQQkDNdZtPSpAcjAuNmZ9O+
H7ULZyiPUVivksH6bnAEp7X2K+4VoNCt8SuQpx+tSL4PAbegRCGdZpXSvTZEsasW8bFcQgVHKr7V
AtG+aV9LeXioojiFnWpk27obWiAfI7RObN+lNq1djMh2AZhFCCmAIcIKnIsyiIeEw0USmH4Nzg0k
spumj3ClTr4XIruHTw5rCxbDOFUHNQMbImvrLDYPYZdzyKvwwrPMfrZKndb8OtiEBpYKhfLIYYID
ksKgdm48UFPuXKNDBjTDG2nH6WgWyZ3VjrMbVeZm1HO/jJsHmXjfBedzPZfLOp/zW7b6i6KQfCPu
Mb91sGjLisNUSxj12ld0ZkNkINjC0btxOXFApU00xfRy40cK2hRi3LkPtonWP3EleJmMeAPF2k8B
w/d1uQ0X5oLdPXaW80g1fK3UwlVFeajj7Kqr1e86IAEc1rOE8wsD6aTPvQ44oQvUaFPLZHGEhiAc
c+xaGvt1ahI/jMWhluIfioh2g6xdaaZ4bRb+DesMR1tM1mCvYfAdj3REGfiQTGG8gYj9ZBeT3+id
n7BX6IVgWwe1SKygc7z2/NyxGuJtyStfZVJIdXKSntElrpSuvYS+aLpltakl6TnWo+ekSJlWyq84
jU1MrrsbHdV1RurVT0TmK7mxD/QMSt8A3FWvcfaepGLlVEON9q421wUoikvMKlHFlbavd+mm6rWH
vjS+T8pwRyGg57YVX9q18YgeUFpJA35qZqdjkhjkd7mj5Qc5UH6pfEaX6psPWPJCaVGlVY6VFmwt
SUv0GTTFt7YxEGzbdVlcO1JL6ibuL80OrUEvpmgrSfaNko4whCpuvHrV5qugjV9SiPF+JRMotQWr
NTXHed0kUXORJ8XzFAp1l0MwYjrP1FCjpLgceNdr1CLVlRHTp9DGtPzprDN0RGH8lhn1I7vmY145
x7kEsMqaPcqQ6hRB2TlJ4ls1BsltcDtAMLG26gb0JOyKQRXH1ABDZ+X2fapq7SqKkpLZJKKNKWJ7
zcZ8K6xyE9f2hcwTWgogvTGprvGr3TjRGKySmECz0J0rgtCNmQWTW9bSjdx2B5ShmpfIYfzDyJmK
Y5VVt22aZIlLDzpx1Dh/x3+XQ0avb41q2qXaeBU5s74dbClcRcYAbS4jWJU7FOayOj7CrLzXMCzW
R2DfU7yejQLSoOAbi0RC1plhXl+rHoBgfxy5eyMG26hDfxGCmyDqeOrD+TrULdh8kn2nVdmDzhGS
jvI2xlc6yepbKTFvO4d5mRfX0Zhupbh5invHcQ1VmtbFqP+YdILW2DJwLy7KG02qvDCY/doUt1Zv
Hyqd3jE7eO2wVJdsDXBWavZuAuxWEcpNAg7TLWSQiF29zwp0smPacu3NoBZU0YUo02+Z0W2qyKo4
o1LbTS3ru63U14ENmLax4qtGHhNPUYZFBT/AmIzxWRIGjOey2LNNXgCn9a1JfCsC/WmoFNhQlkqg
oAXgIEdHdp20/6GXyuXgRD/0sNwFBu7aLbvubB7D5eYn1/5YhJBFmvSmx2+br0Ejrx5d2Vq9G7Nx
13fNRs/Gi34GMV05nqLTYyxjnt86+i7KKiBRROM4bhfg/1rI2OVNJvVHcEwhe9Kwj5Tipci6i6mL
dq3R3WZLxQYjmIKof6LELrGqslm9CDCxmi170yXtTe30m0QrvS7UdnjFmeuqM66bIb2M7dmfIvsi
S+sLu5d3JicoxCAmWDLn3x2rvV04VXRVZNh5BFggVBGCI13yoLz4wtReQTs+xqOQ1qNwbqVQqVmN
4abM9NYdl6SCzqVlhXaVPW/grZRytTNs0iCqRMqlnoGPD431ltn21pT066axfrSU6FZt0CCrXuDM
xTzhxkKQ7bZ5EtzOQo/cyMpLr54ozY00Lu/CEtbV2Oi/qFPtstK5qGS1f2yWZyLKyi6CrNZBikoR
OGXQ30Gtv4i8Fcds7nFUndp9Kcr6SUmQqoqlvGax5L2ZihuKHfRwY0//Qtj+qsL2vllod1Ufcwkc
A/VSkOpzMy0HfhlRy4N1ql4pS33P0cm1JMsuquPO77VLGbAM6st2KQxqcrGb1eanTMWQ+XsbFKp0
sCs9eKlV7sDmUmREIceJsxQeo6UEmVXNtGmpSi7gtYgqpR10B2AeFz3Vy24pY/458fxF2Qfpi4zB
j6LjCXdacW1I89hqAJqgLX4m1a52fqrFmcrSp85kaiKaQYmAzlaS3OppK4JT96boclTviy1Ee2lc
GFvgDagcB7paxZON6Rt1IJ9g7s/P9oXMhqYYS0PAiQUXGsSTrPMEYqjAA38ZGKO7w6I6yGijHXb/
wCXpixf5YayTBL4ZF1wFnfex0EldgJL9FWzQv1CRHK7ZbrxR9cX2zAMuRbmTig9pKURZi98sSpil
kPhbPS2M4JJA/ZpQS1U7nV5ldz7ge+nrpSvfLdbB+eOfR/yiMvn7gKcqjsTSOiXQGHD0+4vFhwwN
/y7bn7Wi+eLBIGbSBokbI4Xd0w5Ac26kUSRUdheDwOquvG0RxqbHFl8YTonurMnV0nZ5+iaNxUBU
M/HyRF1/UhLJQdgF3JdV7HBH5MaVXxQufRzHRY5bbPVvAjf7ZuXsqET8qP3q2B7Uc6Kwz9IVviTm
V9rSsGehJPz4MZteE/qkIZ6CQNQ172YUcKrc4kHlzo65drszaldloZwzZ/jio34Y+GQWJXHbRKIz
EFG9G4n1Ww1pTu6fVaJ98Y4ZB90i0hwKT+ZJBa8J7TRoSsYZVtq7fF3ezav53eT6H/g1fTWaQo2L
RBbmu/ppK6uA4FFpEtyT1pu8xWmR1h0yanxHDpw7cbb6+sUGgBPsIqpCVIiw8KQa2k9hEYlkJpX2
fVzjD8XJSv0Vc1aI5Hy72ucm43OK/HlBfrW5YgBjWTYSCGUxRPg4azLSbDle8spKP45P6h6u1774
1r+YO/lKfo1ucaHeRDfJ/bkei082SqbDYPoyXTk7QGmdLBitbM1srhx5FTfu+Cpd2XsJ34DFRq1/
JJ+Lk2iPRVdTL86W1Lut53OCsk9aIX4ApUvHsnRZXbzBPj54UqhT4CTOvKpNhNFm5eqksf78cj8P
oXBw6civTQgCiEQ/DmGSPJbmhj296B7l/GoAv/HnAT4LIhCf/j7CydcDEavNmswI3VrBLQQwweBW
B6IFjyT7IfC0s1azy5n34cg4GfFEgrHYFVe5yYjyXlkfte3ixB4tPTqe4iWMupLdf2D+firrxev1
w3OeLI7BTCxghIyqb7pdul/O4QGfZAgTZ47ELx+PLYY2XFqk7Hd9xm8nInnVRJNrBkpJitjREZ4S
hOR1o2xj7cefP94XSwAjWYuGW53uVFvWTvazfG5lI847kpGr8IfJYaH5tLodUtIQh3xxOh3zdeAW
e1DgQNJw1ddv//wLPm05vFV7AUHje83/3mfXbw8bZhL4xeX4j5LvDWF2U17H5dOfx3h/Y6cTBpUo
coelEwEL0o+LINb1MZqGeVpx2a0HbAEsiiSYqHvSbbyybtSn7tJ8NVVX3/4nvPk//4j/wczht6+w
Bnz+AUxOnuVHFzMdf71Tzt9R5su/8ZeFhOL8G9GGg36PmH2xuuWf/GUhoWj/1rmoY96ApHdpBOck
/4+FhG7+G99Yc6GQ8x3/4pf/h1Ouq/9G97AQPRZ3ZAdS939jIfFpvih05as6vvqmrgBfOBXl9SGm
Wr3FVqm3hL89RuUJ/E6/nOPSTYqhJ/FU5buihrM3GsDIUnuo9nPQp9uki5+cSu5XjRpVW60YbmAe
K2dkfJ9/H8p7rNqp1vIiWDcnl4K+5GrYywJ+5uQ1BtLPua0WNG34mgamWLVJQSVEoXoQdEXoiSx6
yVRg3lzq0XSwaeXqtkzim95c/faJr/9aUb/3D37quFP4YQ5NRrLlqPy4UxeeghTNVEjccAeBPVfZ
6Wt1jI6KTHXWmC0weZm1w7gXdZA1vsyzoBJCrzrptfhiCDrSahZpnqhMv2eIVhDDIDIL+6szP/Ld
wf/37YBfqSu0QREtL7app2ciqEAZ4QS8Q10PZ18qURDMUZCs4lkaqRfITrErdem+FeF9ZGTORjLH
yOv05Iomav1WkPnkksnVvmvTn+Mwl49hGlzSUPyUhHm6NjoT+wQrAAeXIQeUhUE9Nc4lAHIoasdY
IcUyks6pyBJvSxtssSol5ZYSIUCN1pBxOvxFsUH1s7id13kiYg/yX7hrJdGsZMtqj6bcb5SstNaz
pmXXw1gobpobfl5b41FY0jULhWq6ldpbQ1RwwWGmO4aExmgi1WQ3c+BPE7AvzY4PgTEqBz7lNuxF
epikkDymOqdUtVoTWqIU+GKs1KspAamazX5SjdFaC2NyoUrZUVoU20DkxUGTSkExptxjA4+8p5ea
y4o/uhdauUpmlbT+oKe7NpwHn3T15Hcd9uySRgmw79ZW0CSHBmmNH+tDDz6yarZ93uydVH5QMrlc
S3aGMWlnJTy1CufDpLpOxW4fGqmzQQ9BccquSJNoGcnF6ZedWcEmS2ckhHqMBTyOZWGmFA+RUV6k
wRwcLJEZ/plJtcRRp3OKCA4lPSkChN8nR0zDVS/KTZlEpgD519NAbHQ6yFJrX6GV3gRjUvASMuyv
ypFzJxh/lgP+VGk/KE9//inaVz/lL44Zl7HlZv3xtAPlbuWhHUEKmbsdAaiDmBod9Sz8clCUQ2Zp
7uKr4Ith7nwm/oOE+nk9OGVExhnxgurM6jqJBxRbUzVeTuWz3VvhPs/IiyvCekM5FXph33nRhGwl
L5O7ekbXMiC9Gaza8OQJgnk5RD36NA1kaqJupKE512lyGtiyiGnMxISIGJr/Oz3T2YcaGbpw4Dqh
kx0pYdcH6XYwZ42QSaeplltDtDO7A1nVbQ/ldxOpWegXIsYEqLXPBcGnMdvya4AfYT3mGHjWcP58
yGJYlAj1QIolpDMviqL81CJLuxFadsV2iapKNWlHLEMKVpldun1cIQ+RSJzOIiNddt/iobUnWzmv
RdXrbB5nfh4b2OfpaYASxnqdOIsG0JP7MVIkYacSlXNteDRLCH2a0CA52vPRWhKoc6Idkmp+NjUR
bS0K2Ag/tGCNAI+cJ7vGc6IYryLI2ytdGt1pkuR9JzIUG1MRXTG3V20rmu2QZ8FqBFr5wPp4pZW/
3VfoF8aeKoGEHm6VtsZ11PZiJcWWG0qHWh/L559VmbOx9eFhzozwYRztG4N/nJZl9mRb0U2sSoSF
IBXdMMreJhtXfLKpvqRW1OPgmzZzB5o2U9Y2xd6Gklrb6ekWVY7iCWckgzquwloK9nUiVC+Zq+ey
6xwq8KWzGdMYuVI/httqBFs1IuDK5m8Mle7LCXRsORnjbowNKvBNItxkwhQf1mFPl4XdrtTOvKjo
gzvKUzPtksq8Tvr+NVGKcM98M7ySrX6tBgOBA4IuV9bi7VCr7cEW9Z1VNc1d4PTH0AIY3+RHuYis
rQrxyo3ncXDjsN9TQX8MQhRIeRv1qKUaEmPWtd4lPYu5Fl5SGfLDoCI/MjP9upIGKtq5qt6nhB1r
yvar1LSFV4m+9Rrd4t6iTbIb0Ern53Ejr2F026uUulRUD8FzNqBJ7ptN6UCjdZzSozF1NxRO63VW
1e0mNBWd9E0CZXrVNfNLxlvHEMS5imswFIUabxEav9pikO5NKzngPMgmF1aPA5PJNVMxApqstgbT
6xu74D1dTVe23CkHEejHtKLKUKp67DsdTxX2Jj3dHMR5K7dbda7w2rVdZfbwTCIXjwaAklNg7jgF
qcoDJK7m0kUribedyBU3hpfJ+aKZ7hD9dMy8vR9L7bYkDHCLwA4Po4wCF0z2eN2EfbCncNwuL22p
DOpK/0jRLPV7/otqY/2icbTdhVVXu0HTdkelbK9HZaDKns5whBEf69r/o+y8duNWtnb7RATIYr5l
s7vVQVmWJd0QciqSVcyZT39G+7/ZlhcsHGBjbewAm01WmOH7xkQC3wvkdvx02N3TLLerMnivEhqK
ZeWo28zpp11QdVOGuTMuSkSxmmfs+gkBQYqSDfHTgvWV04k5xhKRgT8x+5NZuovJX1L4BcPps592
k4gItQD34xzQoxwNeZQTQzaZ9h1VkLHywzIRmeZyro7OiCK66jOMM8yzitfEb6JRM1IYhQRzPBvm
XNZrj+hStu1jyg/m1VoPY9uE+1Km3pWbmO4msPEYu4m/b9rml+rSQzvreMqr8cEK235jMGtdGcN8
N9J+imhdoAYymKCXeNn403VuMBHclsXcf5Kx/qXYv5y0AQf/ZSraxZh/uf3+J2FMvGQuF9EbDKye
N+GYTEwUD+sIIeadCKX9xeN3tb73pPKeCYlLEEYy61eEEXUW//ui/a9oFyU4+B5bEIhTSvrzUUbw
LxXHkBFNnWnvqjkn7k1n9zLL97Ut6f23tQvBNAknrsuy2gifsT8uwRu6zbsCFXbcBNO+tXLAlClF
U9N+S8ChfHb4X+77D6EJeQzyDWqIjHj6GJq4Qdtmk11QgcWwHq3siY0UeLs9e8q3aVx69jWVI3Eb
FKFxMJMFZnD9RTjt+lJI8bT2FSFX2/+s9ICRvrSG16AgStCZQ3XMDR/ziWbuv9/s70f665EdGoGe
f7lRP1bmWtgafY88hcilHQ7ZgLUMW9zMNNih2xUU7mLHaRg2Y3q7MZTvvVGfioZYxCnh/8rqPckd
2Hd2N14Vpn/7OyHzWIvbEt8q4aljR0aR7QTbgZnNRhvzOr4oDz3vGJTXvdO0NJE/Wy5/1VpYuZT4
Lr/JpYUUfPR1Fl7lrpkTMK7HDKa4npMZOb64zhO9bsPJ73azSZ7hi9yIXC/tEA+ia2isnzUjow1N
zGXwZyO/7fz9kNlDVPjNO9ODqw1zz20Ut3N6drzh278/xX/tN8JaSIrMH2SCwUcKH2q9tpsbmttO
PfkbXSXiKlz6a6c5N8Jf4nQBMaRcOFx0/NLISu0DO7+MmkDqu38/iv8fQQyZJYPDQioHF8bpn/tt
1iiJfU3XUQza3Ku5ZbJlsB/HBb3v2qzbcSGXHPqsPk2XajJikfoua1P3irTS3vmpG5eh7h/NLvjO
tdk/ZeH8ddUVClbR5o+p2+CIqM+1NSX7KmNjuqLfClrSh76urvIsWbeBz1w2FZpZhBPzVF0KZxKV
UTVYTPUOHH2FtgTJyNS/z6k0oqyRzk1pKHGYgvWXVtLaLU658yykC4OcD7As2htP+9sy7O+6zBwj
OaDOmKshOQ6Ic6p6aI9y5f85OWO/0XMhdmmvz9WqN0Wvq5Ms6u9Tw5neqcq97+azakwE+mGtvvgy
PGh7fmopvpznMGUurr2814JxoP/+LL+7Ah82K1PjXJJqahIWKts/P0sx1ZUtOhTD3eVCtTU6/9nq
TsWIftgHJ7XllDzL2unxlaL7y8rpl7NW2wp+WaQFVHRp2PE6uNVpssW244Ln3vHV1i22wuOOTZxX
f5hvB7GQcXprv+3tChH01LPyC+KCHlpb1NRLvRsFxgMUNFPvx6Oqy+tBJYgrEuOTk9/+j+QjCOnJ
CIsSFZM0PtSCk1ZrmZmZ3CADcSKZO1YkpHlnyu6+ZXzxbTqb1aYfmzQaoS5uZ2dQcZV66loR2Vbc
BZFK8ks/1UqOuSBSHN+kysdHhXxPI1oHwGXfMOxHbqs0RdexFJhC5ooocMyt7ThXtGPQCW4nt0RY
0Sxg5ErzqzGW1mszPXdSNJ9Rav5OcMC4UEOlFU04E35s04Z+bai8moxoNdIp6uGvXzE+/GHNmOY0
1tldW6CMrMdDjs41Clamso6EIgfHWPSzFMyDHdbXxkrDu9QozFNmCMamKjFGU2anWJKzJwRi606P
a3KcOs/bJKs73y0jwY2/SLFXAM72rmZkdlgnLI0Uu1WRmHcLd/C1GIkLp9Xfd0wsjyavh+5Rt9Zt
70grmhBdoaL8UnUiOS7hrm6zR1S3qDptCvhtMsUlxbFtX/SnhHki0VBJtChmcDBafQ5N7Z7VlETe
WiKoTUVHbDGan+Wyl5jlzx3EzHHTgqXhcFMz8PXPHYS5U+kmm9Hcr2MWZxaRoqyDLJKuN0QOuaOB
Xx7/llBcakgFjUC1/OLu0V5Y+v/ezn/1c2ARXZp/gHvw6JMvfohq0Nmaom340ksls/smYLz2ZSBz
3eFHMSQlgG66Ys7STe+Sa0NIilPCxb02fhahHD6pdP41kuP3w7DomMYJ2dt2P/QnBmMdez2kBFaX
4HTpkMSW7DT8WZwDZdolx7ULo1SnLbaTGSrfiMVhLHsE+uX6aFqXVMpIJOtwOBYzuT9Cfhh+OShg
E075sW5MtpfXvUOSknsEYaQtOf4DRXb47/f6F/OVn3KpTduXbh8f+mN7PjQTY6iwMiGPjrOwvOr7
wTpLD8EhRfI7d6qbVzfZmL1ZXGGICjaG5aNSo25VedwNya6u8v5qNKiZhu1lbdiucWzSNIlB6N1L
5iE8jxxDRl+KHWIk8k2j/TXrwH615dUnP+Xy1j+s10uF3AK0TB/8dyfgf2Nw4cyWGhd+im6HAhlZ
OO2AQbonbatX7n6VhfIWi98z+kwRzchH5TCMT5OHzigjiHSd0jg5Sfpctm14rC1jido037e15xzz
Ijcj1UtYuIbAh1easR2W063yNZlWkn5uJP2PH0OFXwS0ny2fadIfri+vNvJiGiimI7kEM6orDDJ+
8ux0cxL7eXEn9AI+qvINxL4+PbkA0biFVrxPcSOYFrJ+Nf/w83i1huZNiGVf5dLijgLLY5lFHRH3
bXv1UKqn0u/HLQYeRZjQRUQrw91Pz4bMztCiF12nImKbF2x4WRxGZboPWFsKUitb3sx9O0bV7PZX
y8UVQq2TM1h4X1wjw9+X3+pCe4+JwdmArB6gohlWsTfUwbls1tdRGec26etrWDNvwVi1j35qPS6y
2qKdbh79ZMpjIpzWdMobb53H8wxbLfZXktwZzSTuRPJPatHBiggoJSsd0hVNgjZfDR/jxIifUfit
uYMBTxXGONiIDLeVaRb7Zp88pshHw3BqccSYSP6q2t84poJGeZkrXS5YFex04/fk5145iB1jhVBY
Geg9UbtSoaeoi7GhisNL0cxp1uAm68S8MST+e2cmRBbrULwZRPK6dIJDAkT10Gc/6CuEse6r6ZZY
fEcfIEpE47xh26F8pIppV3ZUObO0Nbd4J5u7MlEIHmTrxmNaMy+F63QZXPO1UzM9Q918GUzcrhmt
i8JP8nNXNF8wB5Ktu3P1SfbzewzXh+3loTVjHjxmapd//XkdIM71pm7h0PMtpOZBN2SxwWyDk+/k
djwovBUhFZfICu7hEFyltdBP9WoEx8QFrqAa5rw3gfnkrCxgndgZpjrz4PhUY/xiBGadttFUZAyK
stuWylk/xGG+6SfMEVlp71MUGg9SmdQ9qmUrZ5MxDhrwnTKL8JRRbd+UWNj2jQ65S+f5l6RdfW81
FtPPh6A/FcZV66fJwZlZGWaBDGecgo0ey2hSc3NGDXH0e8e4ht6qb6WjSEOXYaekWX7z7JY6uYXU
Ihnruz5IodKl/njO+r7bGKNhXCVzf6SL9XWowvYapIjcWn454giVT+vq2A/NcHlfa3900s54nZs5
xK83tXvcREu0qtrBjVvixMt89bKkr2uSbls9Lm+elTRo1z2E9X2bx0kSQqV01/skKKyzTdvg///8
ZH4tsWNgcd2b/odbjWsrLzuBJgpvihtB2XJjKbOQA4Zu0IANFx2I/9qkOQX19JSN2rhdupopfxUe
rgL195WlXX/XLtVBj5RBROW7dyROa5Tb7rSbMqPb+LqrY5vLbOfmJzX9FLOboCk1h0/utf8oLTte
QD4LWo0rLvgtS/ufgkxbYCMoaJ1FXacz3Jn5deb1X8u8eumdJOT4xzLPVwAS2bQZxT4229oN+Cl0
8rbYRnrvdn0Q+YbahqpAkxb61W0b6vvAEIfu8nVG7ZP7uvpdWgh5l35VW4GzYF8xzsTIZpLStnwd
e/ub4C4thbVchStq62TwXwxZjocSwVM0U7dOJlU+2CPjmAo32KukYxJ0sbpPqWx3TSnQ7/azfUVx
/UxNsbj3wgEJWxAc2sWHF9TpafvvdfAXDZekif1NVdeHgud7H+fxZSnl1y6nXepS09jguLrOO/cV
wQ7cpVE9IWU+GpL2yWi414mb3ffbDG8iY4HelMHDF1a4fHK1/0f0xyPRuCWd82kUfWwUpGM6TvbY
o1G20+d2GZ/TmkZBO4HlURmUvprpJXJSuJtDBPujkVINDUe5nXXNg02fcct+C1D+PAvBbiIRoSuM
QIUWy59n4ZjgMM2UpmhiUe/lgRns4pTTs6R0ql7K5CJnThpzy6/B3puncRFQvO1yHlqVZXNlJOl3
3ZGC9YHaewYOLSNbH2YKnvet5R1WFZKDcv81hc4R9xfklG1ASGjY1I0Z2FJmZoyVhUHHM8mNgNCc
Bkz0c8v7XrT3WiTN9bRMj/9eGPbfJTt+NTU7j2katLmcDzdAj4xlGQPyS5cWeNZMkE/c4ICfbNj1
YWmSBKlus3Q4ojn3mCxRFvq2RCc0DBUdnro+VEo99Yurb7R0ZsbOTMWhURluVSdvNuNKgDG4b1bq
xFhtnGfK9slOpdCNlJVCO4AZ24bLuP398+z5ZSR8+uSS+4/iKT8RZhvgO1DgJJV/fljaGWVW6Qb+
buK/mbCoN4s33c5rS4x4KZUvq3vNaMUpchuu+3atf4Iwq/5vfxtVCAmj4dpqw2HYjt56wMHnDlX2
iaDhL44vO9QXvo86j04jMsEPyVDXNp4MR0pO2h2/UIHYp/jHD0qsy2UgtJK+wgCUUWFkJ5YIrKJh
mZ+kzp+tSxedVHJvVNDjgXjNm0k5fVxO+bwd/Pu88v29DsRwmELjhQvtk2nL/7GRfc4Vig00+y5r
6EPHz5T+GtYeG3lZV3nwM/ALeZaG+27J9MZrp/K2SN3rYGVYz0Vswa53tkiLkYtURztt7c/Syr/D
bJ4nYLIiNfsLYvRDjoslyBWmS4A6hK2PhSVsd2py8pimaryq2TobKZKKyQBUPLeICSfxlvk0pH6n
ab87/eFKm87Xu981oH9vuP+ocvo8HkpQCt1oMT8qMS2Dgcpl4NBNnhLrnJpzFGq/2dBHf02oi+zJ
dhimVzQtsWAInmVnN/LLYrpP/36O39KTP4+7C6AXpsnFz8C/fVhv3mLmYE64TO2heQXjxpjxLp1u
lqldr4wiLPeis6j8YkuJszEFeuMwUDZtyMKmdaL5ZVr29mK0maxLy4fkbV8nwW5YaygXYGao3rjh
XoVYBiVtr71pPfsEPP5anmau1AitVh7ZDd4ghCjFdmimr4ZhUFx2Z3vfavtcB7I6mZ3f0UzoYNUV
YXgoCzC7Qt0vl8jdmuRNqQKyUjuoN7DsqdGW9VOQuCYZrN9vAaP0UZi4XtzAGqHJZxtHsIqfTke+
vKm/3iSqXg91I1MWPnY9kN0kII9oznhlWR4uUwXEfHSTuO0ol1JmrWKnteHslUds6w5W1uouIePY
Nl0Kp9+BIvDvT/u7G/ThgSjvYHW4kLJZaR83QJV5wWTiMJrzkZ6jimljzLRjcMw4Ld0GX6g80lLV
kWFezmy1VFejbos4N22ySDFkb5SCHurM+yGbEgPIFMp7e2VetuGoU95qL/bJy2jq6+Q0l0UC+2Zu
r5Th3bWcpWpQR6tfxJVX2cwgtvsOzc1D6U7B/YI4cuPkxtmGWrtdDD/9wmyKcmPr6t0JzSJ2urq7
LxCkbWwxyr2bekVsatza/35F4d91ML6VCHEv2OIiVfiw+vNstpa8hUCzlK4Ph8dJTr1lZSfTtTr4
FzVnBrHGJQ0pHtfFo5E2OVzT83DQDZMVjHRG9+R6UefXD7Lswj0QFb1t1nbe2NhRQ/EejNrZE7p4
Mci7XxTarIOpg292GYgjXXrz3sS2F6XgF+NWDa9DPefXo/Lz67CxvB1WTvLxbKblr31xHeIDbp3+
eva7E6Kv4ipVY3FKsqI4gTTC6RbMeZy1hXgYPf7GnIrdbZ+vzyvlpb0vO1TLwfKjc9b9IIa7rrO9
nWyB1DtLTT93SWLP6r1N2vevmK9qTZ+g9wRz32kMnyzRA1sByaLglZmBEeUbI5yPduPV935W4+SU
z6twHWjfgU17HPlTVlbb0FNwUVN33kM/qe38UfTOJqEydaIAhU4maK5qP2+PQr3I9Vt+oYyoCkBj
WIbm+f/+EdqffHbx99UQmBeAK/pNzj1cun+GApVT5xjQJyzQ8sFM6eoE5Q+7Mm6xlDcbtwyjSU/G
CaPrpm17orCsPGfVkh0D8oYgXyM3G5YT0rFN31TboZsfszkH8SCS+6ICNCSX+vC7fBgU2QDvBZ5L
HqhPIoW/xnxb7qUHIhj5ToLApI2Pa9dyQX+4CYFqGla4aamFt7rb+7Mor7Mrcw2OfgIIdDG2SZ/P
N3Suy90kiFXda5k585nHDGNFxXcDAeoVTWJxZpL893/vsP+45+jPYA8i7kJ5FJqXFtv/JGtpx2nY
DSyXclZj7BnzF7mgBmqGwN3mhcRPCXWE4jukBk1dd1+yk+Y6gTZY0gL898Nc3sifB2KAxN0UyGyZ
SI6a9c9n8RpHL2FdSDILY9OEMJ3r8pNDF4X+x7+Eo8S8XKmX+jpj2D+srSbQqmIeTboJVnPA+UQD
8IpIYz4Dj7r4puG2DWXmnOzKlXE2eGxMiiTmOEb46ZchBuj0Kxyb5KwA6J9bRWxdCH2k/axr7I61
uOptax8SxPWRzVY9y/1ImHP2lvlHndGT6uXQcNLWCDHtRFBJnJbvrM+MkS81jQwYMFFXN1NU6ik8
mRKwkeHVwD97+mVZTi9iMNfheVm6mLDKPorxsUvUcF7mHvx72YHdmOy3ySFDsXqiqRL0Xh7qd8+m
vha2PEDm9OkmUbtJs9gc3QFAW/K4Nz0gJ8j666I+ihVlatNAEZoA0CzN9M1uTPB9+s6mrR47bo4z
RzP4la74jgMt2bqE6fZcpEfCJHmy0yfwlIiIEE3FOhTPnc/qSpPCjzO3F4fBMB9cTaWyaOV1X5Kz
5SkW/XARxZ0O1/umda6RQ8hz2S7XS4lSY+iV3lUNDw6NEr0Xsq5RBddjORlxAOZt2yq6i9WoOL+z
C8XEO9KDrA9jdhrrMLuBHDdExpg8GrMJ02YGhoDm6cDEOuPaB7YdNWbSwu50rFOWdZQXMt7nRnaJ
v3N1H57ZFN6VsZbXtP+skz+t1mkq28gTujmmRm2eBJ5TiB9yiimouUeboOnYcgDLwDH2jO2VfMep
+Gz7/n3KXG5G22Z6zoX4/tdMhXmcy2nwJRQdz3m34TDcOuv40uIgPZBi1ZH1vfcyIB25svcJHcqN
9kvjrJeuihu18rnyi4jYpMumc2O5aPvICYU/071XegvA4kyDGHQOgpcjC6bbTD2zjpyg/N6Bp7HI
EIMefIKTe0E01a2/R/dzk6q6u2nH/OStL6ExYlvGMpqbb1ZfpAdf+8WV04sbBl6ZV2Jub6YkbO8N
sFz7sTqWeG3Pwu6vSzwouZMcwWXJY1r8pPWhgHPMNUIuM6fvXbvWbdIc/CBNjs6kBoZdcYRyLZdQ
+wxxmwOcu53D3KFFDlYI73K2pNWN5bfVzSrqb7J0b2aqhIig5uag3OZe2+s7FDHIyUzLznPN1nYz
PNIW4ARu5aiBMLerASgzEweFozzkLoFzObuoExFA9cDvOn5hMlJhFt2lbNfg3NcolGIVruNVZklN
wfta5UyAwWMf2259Ae0sBVUsSuCIq8zt2joTjf7aRfThjjcT40ysoEKZbYNWK4h8KBJOsct04tPc
eslhopWcNpZ7qkkeTwUCBGSXJz158KgciQW7keUnuToo8L8KEviPf/sNhB1e6pYfzmq/kf2ictZT
3QxJlLcHa3CBuFlfO1GMu6Hz4Wkt39MOTVNg1vOlh6G2WUau4hT+M5pvEK4dZI8ghCU5weYFsraz
1/SbqKgq1Zn13bfhToIJea8ScCqyZo1XELryzli3qqIl3qZGHIrK3OR9c2ep5JEw9EeZzPdpIr/U
JYr6dbjjItsbFA+7aZy3ddIx53NdoZKlX72MPzF5pWClDr3Ghcpgxh14coyO1txHSaf3xsJXkHNr
bBan2tXa6ncQf350Ha0Bb+XQ8JB66QkErlnSHs1NY+d03ZX2VbobUhByTD2+J76NkuyChCweJ78c
Ypny8L230sMEpVhMT1US/hRLJyLVJYx6TFCv5Z773V/SaOk95rbnGdE/XE5lN2TKq/3NruOBVRmN
Jq8HyUDToJigiclYow7PSV09AjjZGhrwg+Un6Q4l6+Vdmu913wdERELi+e9PAawm29+VLhqzYVUP
5DwLQkB7BNSSEkkmOFnaAO8KZbzUdl67oo47C062y3vsLZvJjFWXU3w13xYoB3vZrJHZGOAN3MeW
xQFecTkFZRtsFlgJyLfQBdK5KWlXb3O3gv6tIaQt/k3j58eslAK0D3AVM5dvaBrPENiuDcAqEdgU
8LuNDCO6cSf6mMdhoiE6LtQatcw3NgaLqaQnsXLlx1ZtvHACvS5F2EVOq5mWMqO28PhPavEJCnM/
zj3vFgHATe5UwzbJ0RIbhr4BokChNQOHA2/hNhXGO03LE4SDeABetSGX6yIXZlxvVAmANOT6Y5eu
sVFESzkcio7Quy6GYDtK/SpH/3Gt1dFpsm9GKu704tocqtlPFf5yOnXPInkNA35tYjE2jtA/L5QV
9b79BR5ktimKoqSn1fyYupAB3Rx3XprG+Yi5yPZCxL36q2mnV3kB/McwR31hr8NB8e6CPn+3cuO6
mfipQ8iLW43xp5ePV2omk/Ek/42lr+0c7h8dNIgkNiXPTKpfcNd5wU75BXQeVJ5rkfO/wiQL4D15
+H5TeQur6z1cq8csKZbYH2mudHx2u2M58ObHjevfA87gbyFk2cxABndqTo7JTLxIuIy+fLV/iNrd
BXN7GnpR4yoAUOJPIo8soJlpB+vCbN/StTyvPSIDqO53ynYfpFWQ/MCVMpuK7hVYP6Nz1Q64ahUB
jJG5f6GIUAJtihU2nwcFn0rJlT+531a0DcSvA609n15dOJAi3a6ciZemGIPIQ4qGZfK6Nph+oL0h
VCt7FJsF2pMqe5styspL9vR7u/IF023jBxs/zbFSee45SdlJAMDYytn4KwQPO/gtb7wPkBT7DvFB
8iCa/onNc8MilFu/q9HyOMPOkOaFqsfHMHR7K5v+vUYvGrfzT4w0iMHgVkZYkL6vE4IlxNP1XdUH
P1y7LCiLpv5WBvzhNsz8KjfB6XIQta56hWHPZykePFSb1K3Dd4NNGfJ7mPYENRR7TKTu3WWAfgrX
LEjNX6oGm1Rn+rVI+WvnbN3BAkFHq6y4lGG2H1W+TUp1b5vZysWDTAaJaiTX9Wc3rDKegfWQAku7
OszK4cck8ztgOPawqL76XnGai/Z9pkUH+5HhBN370AXMwQkFAeP4Q9acWJ1YbkpOK12hXEwUHxo7
G2As56db72fXGDelLjgwpXo0a+vol+ljqOVjE9jYfDtO+WAmf8tDoLNG/cPM54fC754BCG7HAJxZ
sxLToms+CzM7Q6MrsUzx1sFsrRGT7eDMGc9NbbuoJynv14FxL2r/apk4bovFL+LrujJYuGaAKRuQ
vGismBGVLHGKp9GAvs1B8Mgn9biHVKk3K9U1jWzIoqNv0PTaoPntN0kfV0U14LTjhN/54Uz7uZI0
5QY+b5JVe0fJe0/dGdWEt9AoaV6v+rHujDvgMWNUN0kTG+6tMbgMqDZTB4dh+S3NIRdSMwzjpfW3
VTB/rxUc6L7BkTGmarMOLDYrb+6MoP3VBixZ0y5A9oxoouSxdIocdC0rNfenx0T1Ty0HPsi5GilG
TYu2p8xObeh7FvonDGcAg0d8cXDj9lnwlYGU0L002r50gGM69HQkFvuxLMULfjg7TrBbbMoGxKOj
uFyq3RLmAEhT1kwLlk4GEhdxDUxpHNFQQSfa2uOuFrKJ3ImfxzxLL1rQsqiRjyUbCSjL+Wq0HfU6
oX4U84yQPuMwTUCfmCMuKtEFSCjldPz9D/4u0Wl7u66EKBdFqggRpQPxvkh5noikv3tBozYeATMD
CZbtjLcCDJz7fawlVslJn9fUlhd5PMScat3NGMcu7L1D2FvD1jGArvZV+Isy2HEyk6c0YDH1CFVc
g7NAm3zUsg9urGI4TyvMQLdD+g7yNDFfW9NwOCc7dPuj+0oRjsqpouIK9YHLqv5K/+HFWrBPYRZJ
0OwEgG3FfsiH96pM883MlK4oXLop5upiEldFlEPZSZkevc+Qgm4V6ltXNKxnSzIYGtJHS8Gk71ea
c07+gKN6TLKvuqDImDwHhfnWzixG5gNP/CHiNWF3B0sHFyuo3x3qSUbVooLGtDGG3UsFtjcyF+uo
nbmGgMQc0oJTte5xxAyN/bUvlrcwTWC0LPJlauXTwlwHQHopMjo2tpmIjntu5nNRQgKhWV+1XlpE
Rg51qYUjsfpGsSWXoBhWXCUlwz2RiZTD+stTLTMhBSzMmqTRg4qQe7mzaTych6toTrOaTDCGuBW7
bLiFn+hFoKSxLXKFdSij2O+aCI0QYbHDH23dvJrh3O+S5K4L8APpNSV5duVtPlREc2HgbHv9AAQ4
gf5s/NAmnXdME+PGKbjlmuLkj50LZtd8VANwcad9XyfuSa2rF8NpWRud6UYiC77UPSY4th9Wpek9
mNIiHl233Nn0mUH7AifVcebdDpl87HqabdVSROkEG1o6tHNp9+5ETwxXefkjfK9lUww/a8sbb8Yw
/SGWM2T4S/zg7E3BacYS+OolDWcb9KXcYAkrOv5WarZQJa09RA1EolAOo6VA/sY6zazwqwwNuFEj
yNmFb0g6+0zJ9RpY9vsQosVgWk4QrwZxT1gzeyjEhdMI/T6FyOIsfjEUOaIqBF30Q1wWDpeEyHUY
hTwbKXqd5JQolaDwkKQRSGzU2pShV+Cc1uxZm6xgqm2b5YdhhYLs5/mD1elXYOaCP8t4KgtzmzYl
YGKiSjBWvqQtu0x7Wf+QBmxx31YP1ijmbbh+d5rml10xUscuuo1awKd7bumylaVCHmVvSpN2xlp2
5QYAMWd7tHpLHYfO4sZTnxK/1L5kLLHd7koKODvw9vTHCM8opFAsrpy3AnldSrPoKIK2Y/w6OO6e
AYZFKYeNtcDsFta9amormmmVbD3XPXbU1Ldy0nZUV+N+dArz4NJRyZorm4q6MNO9VLaImDlT77r5
lwXjgTzH27XYhmKSxn5bTG91PWgkMWSUxjLuihHBET6YHFXI90am6W1TQ/LXwcSUBR/p5azKGHgI
c2KxvTRpe0XPezxVQhynIZiul/kbrWKYLaWgHXSZYmyJ/MqY/ThkVMPBVfJ6JEuNxOJSSGqw73hO
+5KsWkeYFKpNx8Bda7XT/9PqJuKevvjX0CObS3ReMExHguw3n6mqHT0LBN8gVwo50I/NIH1ZcuhD
LcUIwaLLdJjuRaa+Fw2Lnro901msORrM71Pi18x2L5lHVrlP5Zz96POUUu8anh1jpLjbnevZI2Iv
TYfIp9xPa/2DTOi2VqLjnGlRmc+KELHtX/g/wjxSyokG/ZRoaUYdhraN17AiKoxtS9K8zEVikL+7
956EUme3AGsdv77uZYd6jE/tF7D3/fDRGMIpmi0OiMY7wTgn2Js64pEFFZigkjgUQ6QmpEmh7GnJ
Md45IocmiOcUXc3uB+bKhHSxyrYlFUNOs1TRqe5pYbPZnwoHeJus/Lc5x0SQ9SCkwZe4jFJPaOlU
zeDEbllwR4zeISiQ9K2uHNkl9cFopuUKXHaEM+F9ZKgQQofirTUVEdElhUvneZ/1jL2SYbEpXOtX
nlLN1Io5BEbGcTsuB4pau+RCZq3G5lfXQ2ZVJqgRogmT9WYxx3oNA15kUXwtpynG79nvfPjgOOgW
KFbNoW9wkiegZP2wftFtKkgBNZLGoLyT4Bt2bJD/x9F5bMeJRGH4ieocoIjb7qZzK+cNR7Jscqag
4OnnY3bjGY8sq6Hq3j+W+9G2v4YyGNgnGVwW0/xRHhCVNxOWaWVDvrOx0UGfJ++LqX8NjUW+oG29
Uyay+Xa1C3IYoRA0YTziv0NMGZYe/WO5LJKPPfts8+zoOjnBu+p5brsn7ZCTuwTRVjlzC9lDAvlk
aHHN6BOYc1iQuMNJmiTdK8ukm074cEwIeVev3VP6REA0+3Q93Dwq1wh9jG7dpHaN4v7N+2FdyHYj
KZKbXucZNVkDxo6NOTv/Om/pyIPNyp0zyUvuzChKyDo7jI0+EIvcHVOU087SPeYm38cYATAJntI8
wuzTdg3p78QOHDIS/jKqysygOpdWbL81QfBX8WhtXK8buUAlf6+ySo58diks8AQQtdjTppPOoUGW
jfoAa4HBddBqJJupLBCS+9RGmMHNtsdN1ZUGyPE7jlY+bZl5d44p+FT+hyvq+o6uHUcrvdczd2li
BOUhwUEtMmrbZ1OEChR7Jy2ie2shXmOrxW1NCDTpDnobOfMPtUsPcb+8WWNWHAa0r5slQZoeJV0J
dendeYxfQNyQdONM9K3tRDdVWtztfh9hCwk4EcrnoKdM26u37vofF70pqu4wSvdJTEy3aUYuLTNQ
nfbmpZ2HO2rrJZuRNSH3Bwg/ToRr79tWvRKQu49i6RH/TPJ/MXhbuoLnTcJL2zaY3BOslEdaN3aJ
ygnDSEuMPMsz/Wg86eb8nRece0aMeoPaBTooyp+sEOkuwcUjTNBIMcqzb+uKwSV9ahu+8mhzhuic
1Eo1HZIA/azM/pH9qHZu21EkIYYdicnlRtnNbWpZxO1ZUBERce3j6jFnH/ltHP9ZkmBmHHbKDVHg
80V636PXp+dcRF892+cpgraxBaespiAF64J65ML8ImWZcG+nTlk2HJZEuzsAW74Mlf/TVN9Lz7Bc
BcvX1ESPTPbDZhric4cwgLqKF3hOUtbraSOXEfFA4XJ9MWr54MTRdyXbi+3k06awayKsVc+cow52
lYJIei6dIfLGUvVKbwdhfVCLMTvIhqUytlKkyiyXyXCfeAGhiBYbqbQuXirSfezAxXiZeesH8xHg
7M2NUWnymOAFSrwzByQO8hg0kIgeDEK/tiSRAhnsLqGuY7sQxd4Y4mQ35X0TmT8l3uZhiH8DYtsN
e3i06eIhLSJsEtarod1Obk+UMynqyfRVE8my5dczWEG38lyhj5zQzO0HKZZHME+1L+v4G1PtfLCq
6ESA8z2xsg+N2bVM17Q0CbO+TiQ+A8NsMT2uY/ZuqfioFx36seeHZpT9TGlDvV8W3zqPIjfoJe7p
h0Hbl3Ia7RvM3G1hu1iznU4NRT1nMpZxUcS3SnvBVi07p4u6gzSiuyog7b33kV3L6NFIamvDPFTw
fR4ytZ46PfmwFemdVxsa1/Npvcuyk2/P6aGIP3i+CrnXi8kW35Kl0fbta2Xq1ffYZkyAxa8ftL+p
k/L0mpz5ZPsirKmwzfY9qeO+98QZ9tOuseX6JapAD8rcAPgdO6b2Sv1mxXTzSu9II+AXSJV1Z9v5
T5SPP+DXxjGoIGfczlrQZOcM2FW1NTW7v9MxPjaRQXI4tCh9Qg9yKT8R7rGCiL2/qD8sntPesscv
q1sILV7i5lJrWV8Kxk20gNY5b5xlP8o1p8T4162/2xjU31a52b4nf9gfO4QlBmFtFvMt18mXKshG
dtTMdCo7D4tZtYGX0NdyFF/TmoYjPXIDxDC0a0ESIXt19uYgKKMacdm5kndXMLRVSJUP+JLhyTsf
dd27yOOU4hg7DYthp7Xo96ppvy2jK3bD4lv71pUg3lFoBi2pD0LyUjbcbVZLUUN6NVtwMO2q18HK
AcTIzcG54hlY0u/YtBKsCN3EhhnEO9fpp1CmhMtGqtBhkY6kq2nrcVSeuGR1kW1rzXUmI3qZynjO
NzpTx7wDMc6SgATvBG4VtX/DCa5Zo4KBNvqCazVh1hWW3tst9YwsdeC/xjM4eCtW81XXp09W1uxs
13u1SWc2km0y+WNI5iOB45FVk2/tISGchkMMCibQTl2dob+maK+XksMARQnmc6KQK8opsse5Qhps
xALBDVRTR1pvpFu+CcGd6re7whOfHqE4qKCzH6Zs4+xMnS7Z6Y1hN2neNNMx7zy7vSuMiuRMA4VC
TWTqZsHymBXgFCyG3qbt7Rt/af9Ms4x3tqz2V7tZsR8EDUsFTrEtlCtQSlIDdDSK7ivH+iGjlorm
Dax5eaCd8Ymr4rrMkI8o11vffVR2+pgmuGl8JEoVYglwvh0KnwqkA251aJZzZwaHLA3mp8BuTp7J
SSz1XIatCVI2kyBAy0jKcheJOy8Hrs7i+1nZxV4YTrtPugIcsqqzL7uiKqnxitd8FQMNef8htpEo
y40UJvJ3yQjoBPvUd26o9E+O9v4ol5zeoCy3NPf84Mt40oOtwhWe4hLprhJvG9Pzk1m36D/ii8XN
kQ52/XcYJ2icMC/GL5IZaBKaYezWRtMrJ2ToO53eKnyv4suK61/hLT38CVJ70Gt7VZV3Rz+n8Eiy
EKnJtcNkCHurTTmbHVJN9GYsgTrrxIYrGRDOeaV7pmvlvmja88I0AgNSTjvf785yGNcfMgiZU+u7
wjH/yll9BimTWlvY7lYY8xHo/S3l4bmzuvS9KdwvLgh3B4F4X0quiq7nFXOXkZ8PuC7psmqL8BHk
qw/wdWAWSlpBO/DivqXFeENiQhTGaFdh197SPjlEGDTNOucscAFOlHhoq/i18P5ENuHZ+AHgw1G6
eaWNE8dhgsDBC15MgHsbBVdjuvczShGUU4lDlhn0W5BTUXWIujpPPDZUoG7Hnj/Bn5M/9dzdjXJt
ADAgMKoe3wrSrQzLfwUXpsp/gvzkvSGy79gA4a6IQOI1eCjcqkTzTbHOMBnvuZ3QbVz6PyQzO8wy
bPpLyp+iSYDaMmD9hbF9cS1hXVDqcDPlfdh7JHrTVdfOtCcuObdsyz0+BnlLQs9AeTcp75vaA68t
LlEXPDvDeB38c2OPjMD82ZYoicklizdBt0PKfhn6CKk65b0uccwzYSt45dfWHZ7rfBWORA6BAiZO
/WkiTl5IZHQweFChgf0VI60K68nb856eO0eJNyTG5F/gU8YA1lHZIzFW0SHBiBwPxnGaUa8aSrUn
pyGuoBnZl9MCpxU58JiAGTk3tZ2BV+OG622r2iVkpe4aS7zODO1xUDlEAdVFOFUmnHfDvZYv1Htp
4BJOb4svSJD/XLYgudxq4+TSGR0tNEAWBskovgU2MPuEumi6PU0XLsxZcw/kkJ3nziXtdbW9adVf
gqJCGRYj653GAf413XYJ/TTg4vd2Yt4MaX2klWouiYj1pnG8J9G1D0Vvj1jcPJqJmsygQWHhaqNT
aDIaEXIGn0bzlsWcymY8kx3CjYlu9yaC5b3sZlD76csRQXZNZ+dgzEG8b23YnGwyfjpgwaOp/Qxw
ErONStSZI+47jvMUf6xzNaku0StXEdWril/rL98eH1Q7f0dV2hLwRJocCrCNW9rRHfYJ0KieVMYh
248qeNcGF4CUX6oXgpT1wrjA0h/dMnaO9BAcvXY5kooXnOfB/zOkxYvl30r+vcu6mtbAJ4nHJmU1
p3Q0DshBT8ih2xCxxWUYULblw2HthyHaA4wZ1GgPGUurWWQ8gbGHsQqw+VARxORZaf/iunNyE9Py
EkztdSg9cZhk6nBLVyDI6V9nMGk3Kd2fNnM9RtblLo/iT911u5qNhiwVXllMrTFzgf+vTUqIYJvv
DvIO3MziOqE/BOimqI1Dl7iPkZvsCy2mPUAXDINrSIRDGQv4fM96QAAL0PWun0W+76eJi7pXB5Og
J4yxwbKPmgwHm6PeAnw+T14hroGeT31nOGuz0FGZYDSOs7xba8NKLNzNQMvUhlq7dI9G65wKjXSv
KV6bOvcOeWG+DktrXkbQWVHTZUJeza+dy0taN4S6rD7CXH8thvwJSsXYSLQIyUyfSUF1kw3sRM1N
f3JV5sB5Nd/5TJoAg1YDp3cqCaCBQjtaDdukHbvwGNX0kvviKrIuDLT/UgWQxv4ggLbAHoiZ45kO
GIMQ9OMTaZMr7xdHTgaJr30r3+tAvuLOw7vkfqGRAIQY82edsKoUPCz8YLDvMDSZ9V+a2N5IH6Jy
Ja3lacjVA5cnpHICm95G/p2rGoIDyJoSzFAi87dKORwLvjrVZa62hQRStXLoUzdxd44uwrT+56Px
OCQdLWXDrP64GTH7UU38B2GDWPazldJh51xedT7YxywOpQ/BbRcYQaUUeFz8/WCDMGCafFKIbLb2
IO9VM3zhRnxAA4O71VjA3GYNFcaa3CX+r0Ewpul9FR6IL+a4/Vz3v9BjsLmkN5id/AiMRm2AH/+R
OHENsGUcmYFAHi0Mjg4NHDijTp6WTtis2WEaYtglkW072o27rWawAOhWLuJ2T1LIK069YM8FQh9P
WdCVYnHv5e4DA9dFkzq2GXwLvygHCAwFPOAwk09XrbitZ7K9YIhi2PSXBmo+PkKdEYyV2NkLmQX4
mId7pJOgQP/HsLiPVbVS0jCVYVwuc1i002vGwEB7y0gVVvXR2Ei5zVrpbWOBfHXB0WCI3tBlA0Sj
AaMwTYaF2dingvwgD9p/C4K/Q7+y90f5m2bC4mmztksZPadwfthQW6oQ1qsuobhNpM221DNuASme
0p6uP/+ccvUTXpJTdQTnyOZ3pLfnkxTRf4QhJfDj/cEHW0LsvThwQdL/IjsCa1hL2JIsbsBZn/zf
pBl24l9P99cmTapjoJdtzds+m87BG2MFf56CZERkOdrsoW1UhlIzVs8dUhBV8K8r95W37qAM3Wwh
wDBs6Xwv5Uef9C+GAojO0Itu7BraqCy8z6jtM+Ig/lV1qz+72T6RSfAytLN9jmLre+jpicohaYpa
f7eSVEkvP+n2tgDXrIKhjHQuQCGYqiyuvopMk05l1nKb9PZJzk+l6N8RqP3W/HpblIceduroZmSz
2NKEisI1x8kGIji7M+hIPB5103wWCAFOMqUsrGSEW78GbYr5IY6pYbPGq2cKjJr2j2lPhwzYjxKc
AQlJTX3pwO9Psvy3tXEeqijhbu2fu+Bi8k9DR0JAjaPDmGiP7S+9aRyyhfY+nRg7YYCUJx6FQaMn
C0xJUm2kWTx2It7RgofyV1JB5C1sLYkvkRSN/S+X2A/KMTqTsxXDg21wvpABbcpMhAO5kaFjiUPq
dAMtp+/anUlcM9nM1FIcuuFHTrzXZtNfUgmbidc6DsHsn6HwEcT7O6Mb+ysJYnWa4Rc07GQLJX5K
g+VlLo0/UbU6MEx/m3qT8RSU4sJRxbyXZm9kn3xkfv8Hc2R16OsbeV3vox885gq4yEDSu8ktSlb6
2dsmkp+Evb5wZddIoIkchh2oCyKiOxB0QDuA/AP/RAe9Ha2sCGtymxGw5xYl6Ao8Jyks2Q5+4MQW
y8rTrS7myA2204wvKUmqMFk63qPJJmGvO+VGARYOs+nStKhQL27csckPhty2FkiIHcRw94v8yJLl
gqJ/2tQih8B0/UdvYo7GxwBmOcEeBrJkaQJsVm0S8nXguCUfcWNrhc+gPdolVZeLmP8g9xicHL1b
lDd7MnCCzFdHmz6UTTGj7819AKlYYwxVM7su50tQkGjizRbHNdBjumKEcNxnDHAaiq/GzdxRlDeX
+Uthjg6URAUvF7mPsTZ3jlIAaL7sGWnkYfHdK9ZpFLNTs5WT5gNMlj9uWe9ROwMJoADaSXNwdm2w
8LvkBEsEyjnZGNDTfjzwQRj7PgtQgw3FJ/GFPs8XcZ4DqVKycnhliJGknZzr1EBTO1DUfMx8MpA8
dG6s0EzR1NlqI3+doMLBscwv9iMxpNxXLi/gpIpzgLQo1B28UVoZb2UatXtuf2psOKvbDiqGmKpy
E5X5vRHJN87fw2CS6JZX81cjaRLrzcXboQBseDw5zycHLaxlAPYWlf80yno+RChG2Ez7GdCXCrVC
1RlEIiAdYnjnSSUee+7Co9X4d4xmA3xBEez7QN+025IZ2DGxTcErNi7iUdJ2tww49+Vb248on9K1
trVgJ1p9t5e+mfxzO32UuIO2PFe8yaAjm8ZwbyJajDD26KTVwlz/MMDx/lMWjgibqqZzx2nQNJQ7
gvgqJEkICkcz5TjwaXGZFtD7teXY7fjNzTvkanzoqLNOZtjxon0zg7reM8hhwFvoyiw65FSdmx/R
o/LQW+gpK5e7ZBAAUDZKuK6dq0Nbj3e0RcObiszcaaJ1kGRXpN0OxTbWEqQ44bKPcLGW4ISRi+TH
ddiSooEm24nPNlbVXyni90n6f8uIlcgcoKfarH7pEcvsUPx+uvAL2gBQSX2xdzP5YRe1G+YzNTEE
RcDAG9G29tGPleRPhSk8OHeWpDgTXRO1QiZtr/z86K8iFCmxVjXeMO6dakSV6FasyXqK1nBZlC/I
b0WbHlOLdzDyOWbGOWeqqe+LhA5P+DAHLKF5KqwavIe3NiFGBX0GtGo3RndD1X54MYqNOLcgDRoU
bKyBGYIPHs0TzBtF4ghk9xas5MaUrR2Ssch37XhpSHnisZtAEi143whCePf/UemnE+99kG1GOs/C
JHH+Tll/HGUOs973eJ2Wd6AWc6uqb29t+ZrGar1lqTFym7wJy9zbj50ZVnCdpJG68qw5HmsJdUP6
G5FYqXR2xKJAF033FuvXhqB34AY2fo5uJn/Ha08SfQZLmtqmkQK4XE3gCTfvhcecQQ9wfuMitELN
W1GjPdQPZZpfh8SZL50YMQ7HaBwkmqyqFru85FrNO5gx9C7iOIwKcNepUaNYywHADelZOhSnyqzX
eRYl9kC3Hp9F0KGNY/PYQ/5nV7TRZZBfEDNQ51f1z64KLBJGEMhMJPFVI81tY59299zy5iYrSblD
oEJiTcEq7RQVvDbO9EqqaG/FQFDulNOfbrGMy/ZdoF3l5w96UVv9b2JaX6QVUDeYzcYuRlvndO6p
opdzozduCjlM7C+tfDHFjTozN2WLUGGwehQmiAlCU1n3c3SbIlIr02TEMGRkAkVDR/gPmg6UCv0R
50RPKVr8XSDCKgV2UVOxwwJXfVhylmFRMaUVK5Diw0llfgfp33a72BO0EdsArYNpwXogVQux3nNx
1iRyIpPe+b3uzo4wHrs+7252QPhqErMEWnD+SNM/LDI2a7/oQtPv+xOGZ95l52vxJmBbA2TabfRL
m7J0EJ3Hj9HTD/ao1U4jdSKGldoZXx7R0z9ZFnKGlIv04Pb5yJ3AGE5SFYlCmrZ7jp730mcxnM3h
OaBvYeiCnzXtUOWhMSE41Iac9ihY8RwvzW6Mij2FbJTTVh14UD2ehQhGZmRFpXQXMF2ZoKx65OuR
W8FOwbTwMungWnD+W0q8LHCPjppgJAjdyMkc8qniMujwJNTdKFg/2EnQ4bqw2Js8R4GG0v017/P3
gXiFLSYLY5dXMZIgv7oTZO3FTgCjAQ7NoJschBdRTeifzFj9OnODzGoFfJ1ilR6Z9a9bLo9xREMH
i0E41ZiTF3sJthrvwv/jTRQQ8EIS60DNXvvC47iQWwOUU5NRznXlIqrofrx+/vSj+8Fl7+pK3EvV
cl91Mc26KbxuXRCO28TbIU1e8HeYh6KFBijYLJLEBFBJxUDMFj9Wgh1ZLPlVgY+jmIf5UNVE0xSB
AdKd6oS2bMUME0FEl1ErkLmVFyGazzhBuO+ytgKWMwFykUJNFfwdgGuq6VX06dFmAg0XqrAJu7WH
c+Mm0aaDxhZjhyIhkNUuPaGntLezjJ/nHiRILK+eW2S7Hllti2OOG93aO0PjEIxLxH5tSkqdNfeK
mxOkhwjosfeQc5TCIYemTJl0y0MxtuWuxWJ6lF3NuyPLvwityU3J0z/gcC8+An2FWO/miea+1d4H
a94/8oZR8kD8bS21YDLUjRGmuQoBQLEHiPa1TMyXIUH4qWxScovSefTTDJo162+oxejoid2WZQfI
19KATw5gLQWPhwCZ+JomrLb8ACnWc9VTCi10JNH7uwicX8+lY7xyLm0+0dSX9TsLipoFAXuOCQ6N
OPqbb747a3ToG1Z7FBGWQwaY+a9rVHIt0vLLjYAfPZRt6Mb08mAERdhdwD78+6ZIH5IR5MxPiZw1
/PwjmlESj2VJJ4D4ph585w8Bd1lWrHRtTg1j5jgvblLdYZL4l1qgMw6W0O/R5wp0iDasED+Hk5jO
i2gCaltRIg1detem5atejPakGG4nV/wmvVlu8esPIaE5IAJp8zW1Ul5Ao4FfDf+euA/nUpGlIzLt
Hm37RKrsiOYRqnK0xvES99XBWBIiFIF760wSQEMkGLbgp9TJUTHVY3ZAHcMJQr7Jvsnce+IOMNuv
HuiRcN17qYb7CQHSDifS64CpAcYfhZWxhkyjlQg5tbL90Lkv/38By1F3YPPBjnCc+ZJ0fBuQg3sv
ktMJK3ETLgPp4Amus1Aw3C6Ued+tIQR10SOU8+kCthzY2TIVyJsGUN5KjdiZ+Nbqltu21/ZdnvfW
YxBZp7FU+cGChNxra873i/ueezZ5mhQJk+orVpU/Wg4flC1CpeWSopvqkj12xYC8/jA7tRei1tiN
fQWa0lB2EbMjVb7Rn0rJSVp2lUvaOTCRJ9/j2XJCLElo6NjZYBG7EK1/hl9iofk5jQ7/p2w2go5Y
jy/FGM3drklo2kZGbu+6tXzdooX0CN4MIpY/O1TRhgVpadt5lMgZhvpKBOx1kFq81N8CUXCICig6
/x8vmbd3eVL4xzmZnhNQlIO1eN7e7UjWSFPDOqESvWVGZDCG0Q4ztAPl1RFCGpJDPdhdbqGg7Zjk
e42QkXLFbUJwf2zgZMs9zEkZGrEmNU7WWkuwpBLl1cAhF1UJ2n8dBMS6tru0gPPDv7BZpWMbB2/P
KTK1EXpq4E4kkQcZJOGljcXwnywZdYpRAVZim+W+rTvSjbLxWhtCwbIA5jW9C5PQiKMzuZwQ9bSE
tpVVL0kgtoH50A0T73YffKW5SQ50Fr8FVSdxBJuf4zwae79t3hRp/He4lEF/fO8hB55Hrnib0lk/
Y/YGPCXvLGbEeLM9GtJnDICt4/8jvqHaWrC8MYj8VVkWpkZSQUbtcybEfKxmjKFm6ACUsvg3Z/+9
W2rGAqqJ8S2T7RZGE9L82Yy4zRlnPwiEPxVmd7e2ez8gMGWEXtg5ctOGPkwock6L8laJdSJfWv/i
x8hFAtkcC2m671OfbIHsor92rj9ExibpykdbIisxsFFv5o5yy8Cq/pZrUjeoKfJ/Xaq7DntCutqw
Qfydo1c6T0NKR0kLgm8yGZy9VfrIHWbeo2dyUG0kQUgN7ZXM9fKN78y4A+s7WBYJiIvvf3RQtEzq
G/g+eC1kOJe6Zggcc/lWKc/e6tyim9biQ2TYGe68Hu+C9UDlR/9QYkvdWSrqw6T0h9Ath2gDYlhf
qjjeI1JtQAYnCz7ffnEne9ySu9sjE1NXISdMEpPYV34C6qf8LJT1Ew6F8Y0JkjQ9r8Nt4FbXyYKY
bhGE2w2gkHol4MS+N8aSMhK2xVjbH62COW1I4Nw0pRfsWL/Lt6V3tp4T1U8pErg+aYxDa6XFoc1G
8ZaU1i6gCGLJ0BBEBpwjfhhYPgAcOskn139ecrZ6NawzkBeQpdB49sVEpDCzCf4Rq3XAS0pYo964
G4IyvU9q9CZjzeUwTXV8LIldeyiUXe0iaJkwXsSTGdMnK/DvHWKdFruguuYeIvCIO/aak3uFYJRN
eIqcMazjCoW7sMqdJdsnb7Hel55e1Kot9qNuCRNb39IA+/ODmaGDm/4VgNhxoMxLbP71SeC89Kj5
FoXu0ZukuSscHHgcXd0pJY8AaPJTBrU80wESFuPgf5SoshsTRtOoynYflfbfptLtgzeMuP48emf1
VA3AVo5+UhmT9HiZAnDTpjCyB0AYnOL5xuyi7AwapY8OLSmR4WZPCEGuZjBMGxYSg/Cu8WWWVD+z
yRx0B2NKNtzWioX5htNLHQsCDmx3ootZ90fj/xwVGoBsaBU0HeUSRvP83SJgv+GPr4/GmDohleCh
O3YGvdtY/lc00XHG/DGvPWtjJUZ59YalYLVIKZvO4/xkkX/FHBRVBxawMaReerwFrGKNCMQBCojl
lCb0qTfGy+ijLB3YfExLHCfehaOFSL7r3Z3fONmBSggrlKuSnVdvj7kBIV3sN9f/0zw7J1N739Wk
fMcFgnRKOpmpaEomAurULM1nNb5N45w+xOV4p0wSjdDCoFNlfCY6YXznZcg7cjNKmJkpXaMA14eL
ZkiEV3VkPuci2RN7c86Gtrnw9h3dTnWn3oYbcKJAPGgYQEpC5vg+UJwgla0/ZT7eE8d7Zi+i8mAg
S14MDg3u1DZMGP9qIMkLAPxXlmc8BWlpI01YrWf5VxcJCd3N84RvBfw3qH88w3wljI7XtSw+url3
zkT1A8G5N9dspxuqER1G3oq+DSjCOVrkg8irT8PiJp8JLr8u3NlHZ07jQzaMd6B/+bXy53qfBtZ5
tlvvWtUIwD2wRZWk3UVMhJwi36y3ZIFQa+Smz7Rxz6d2oik61lV1b/y4CwU5YHjzNdYwREBS0GwC
B0djjclz18Ewy3R6pEQ5P3vkMJ1LB5ZL9uCNdlUIhAEYp6gOBkgcRyYMdR0XZAyJnuKbItXhECgc
rwzftDxvFFUGVTYF+yQCtg+MrzYvYTTaXD9kkX+qsNm/VTk2ShwA67WHq2ZsstdSDnP4f11JX8D3
SGtNcnMh+uJ5HG5ADsm2TJprAhewcQE8NhVWzryfGBBqtzoucmkuWen/0QxNO2KoMbUEWbCjFHtc
o3+bHVJ7ShFc1jhSjinzxtVIEkzYGyr/nrK3jBEL21VKt2iV/vSSvFmVRHY4A8KiO0mYzmX2SOET
NkV2O14lAkjifnjDdb5R2gO3y+wH6rH1nVpj3pqkRonHsO6x16plziB/fY0CBfTVn4HoKdEaz+Wr
KmrxtxbpOe2yf0FgKQYSgci0HKZPMfOYRcU598lKUf173xaahiQoD7Jj/hrYKmBJPMaOuYx3At8e
bwWj8DwjTa+fPSGcx9TVYCQWPyE4UrxII6+4/2UNBG+bebLsbR81eNCBzKXZi2Pr8d7mb0Db4z2f
3kvcARSZg0L2KIkCNZ27jlN9Q4jMD0q43Ywh88vmwu5j9weW23wVc/+TcNfiDXtPsC+8a52/jG0T
nB0EaLgLFDy6539A1u/mEk0ROffLx7T+09yYrB5RpM5xEdGg4C4GVj/+JyStHKeCoc3AyPEr2G/G
BfduNfn5XdyPP2mxMBjPIggVcOfFrsnSJtNkJ7zU+kKEcypEfdbFNH8Q+hYC4C5AQRkl1fFzYgUo
8528P9UB9G3dHOOoKa+GBSpvesSSpTFxvM3o3GqAy8cF+u1qEC3jAtQogMS4gjFcgUaXG1cRe9XZ
q9rcYQ5c9J9C5A6iTbhT0axwoROcG5Emp3LEspKeCcjlluyJ1VsY7jaJSTmANagPlvEEVawk5G1u
mxPhkh9RVeRnfD31oe2pg0fxdmXL529dlubeosxh43kN+DskjajeUqeJqfrikIEfwAmWDO9ZvJhX
k7TxlMmmLuqSTdJm3W/aPFzosTKAJpTwT1k7BRdJnDmmEmp1kvip7h33RSFrQqxV7QWN7gQIBMuF
d/W7FK53zpBMl24q+BHWtzIan4coIiU24o0d1EQtiV19LWblh/hju2gmDQPB7dyV4ixo0EJt6nn8
FPrmrpgPNgPLY2nycXg2OZYZAfIVsMwxrQBY48y46QXSgY/S28m8Q9tmOj/UWSNRmUHjqDzZGGaN
nTz1Me16+YtowczZPdEHNh8BrUyHhMvaSEmwFQSw7ksfkguHLnrB5Fzl8g/PBXwusH9m2fNu6KvQ
yRNv26t338ZdSnATKAPfyYZUappgVPLPZ5Awusi5c8dfi5CJbWbm5ZGUf+KBUuragh4JsvSRvej6
RZFGeCjd+ZV1TewdTFu7CQZlS/I7Pl8C7/fztApe+nYdpsyripMmnNC7k+eCOty+k3M/H5fa+iJv
GfuLFTxwvQDD+J06xAOPmza1hzw+by9e/+nhuLvzrRlgtpzPKXLEdQrOtq0jkDQwJ5EGuDcMI0Vd
Qmail8yfYkqf/XlVWwwajgwgtbSRdZSxG0q3LM4Dl53RLYR7TeSx/3+lFx6EqDKIQxmi42L8vzIx
FqIUePMnHqLYqzIeMggXwwUpS0we1wl45DCX/c/kEy8Bvnn2zfpFRrS8GSOJtuDxIOlG/O76rFPk
uZUvPhMKSN6a79LPVnRMS9lfVNNbT0aNekMNOJwT9A6s1JxRNSxKOvf2dXYyoFIMAv9xd17LlSNn
tn4VRd+jB0i4xMS0Lri9odv0dYMgq1jwNhP26c+HUktH1ZqRRpfnRCgUUU23uQEif7PWt0a6hfWY
wsEBDvDjsrWdyebEqB6aij8T/nQzOmOQ9V5q8CeNfOpUpcPWBrR/mUzeO3MEA50gjML7trLTrly1
XPgVOSbzg5FM+AnjLWOoHtHgzWhOzjmt0UcgTY1v0N2xqjAJZRnm2NjElrwlAWqR0fntU+PaV34W
PsVte8NzKHAQb6uEJj+mi1nVnoGg1Q09hsUE5uHxQHaN5T2gbQrsU50TSoF8NR1RT9lptZm0a6xD
hFw7d1beWeXZoSelx2h6+74l02tVT8eJmNuvPWowt/3CdnD6VuCuXkgV4JgodamdNIkbIfyQOC7O
Vmb026Z9SZpCX4ckyZBwFXLQeCz4cxsVVpW13qVa8MuT0GClMJJNmBgvfoYhlESd5AzDIrBee63L
O7OOs30+Wu0ix7zrCIl4GHyIhPOIZqlhSnndJidpzxs4v2i/lzpGeEdySawPObB8MviBaP2Me708
PlLTam6adFAvPuIokJ2Te9fH3CiGBp8r1CVLIlbLAMlWYVxEd0ZUHI00fy2HvPxIQnFsc2A45hjd
WyVDk9oNoA0T47Y0Kv8chPSPcTfI2S3fJBJG0DNbPxL9/o7KhLY08X0MnCs2eQx/2PdHZUCxFG8A
mFVHWtFsR7YDDwIEDjX2jbDClNBOw15b3j4m9m3TBy/TbFJForushdy1HZzJKJksdm/OjQ8a+mpY
0iY4v9aayvtcI8LYaKU4aZti+Be/kfyHqBYfIZFnSwGHJghM/4+wu6wLrLRiLDmZ7cMo/FsjwEnC
otMB+LHKRp/hKcf3wSBDLjfKLY/qZMev1gRuCiTLbG4CUkDCciPG1Lm2UjShYcKQIemY4SsFc7uc
7Sc0LPYRsR2UEWM0dlEh3Nuo75ekyeoF7rfCRMH/GQ7rd7vgKTClTnkmJ/IoD9q1q3tVRPWxsLkP
CJApTuzhvkjElUc6EzYwDTiVXgcMbqHQR5N32xb4h20kZ+vCd6Lr2BjBwZrgYJrC/OidfESvikQ0
B+G4T3iVRzGJ049P9ewvKpfqoBo8uyxH79tsGm+QOrO1rgLvbsZv4iLiPxcR6isL5DQ5KBtNN3Iq
3Mq69tUsN/DOkhXhH+aty35qK52STDopDs0EVXDqUBL/8/vS/gcwG1cRFp8jIBbaSyTuz4SumplP
yoiSjGRf3Gm7lftoiYbEQnI2IlwRIYFSZyHLHQgtvdUxf/qlZS9URfzjjgnlhzOj6tHe56QFwIaU
I8/RbN/h+78JiQeJEjIZGZyRRjfHkAmHt6F0HvFw9duka+P16HQPDc+M1oZX6tka5b+C86dQ5zlz
oW9NMezgEMp/kXZi/Xe3r/RJPDJdE6qb+4fb11OTk8IxXS42HnlKm2o3101H0stkc4LzmJ1jZqt+
7lCADgGTb5f2+F+8+4H8B3aZC7yMjGTH8gSZR3/AhGObNAcvGlC8tRkPn8gAOov6CIiv+bTomVC+
ntu8O/tja77ofn7GcYFCbRw/cY0/4wwP3go//jqK2tstLjvo1w0G6wEQ4AG1YXOlZ4E9jek2wvBi
BS4KSpRBAT4b3XMiqndvxlvrO4RkDRDFHXKo8HZiP63RvGEpZy6+FH4qOHHuIZoIyXlMB3ADZf99
oIffUPLCmmV2UzoY/1ACUoB16gaF0JXyUtwhQwK2bNw00zQc7BDDSodKa8aOuXYbcpncACug1TBz
EEzoaMS8FW70pzx5myK0tA6Wz1WW4szRgfMiY2KSMv5zaC4eehZpemYQ5VbG+3IRK7KYrjrq8yv0
ZTUjSKzwE5byGZtgxlOA6J1LRPkIMgUm72zeMsBjYRyzj8YEjtfV3bcKTmZn0RqxLg4rk05AOjaT
2ycTLdXEL7ApEsJ4uyJGGBQCTCu9YNP3hlqDg1nCe9+RPqcb1TKdiYPhtXMJeYLAz7y+DjZm4j3i
9kYyBOklWYJKlSpWmZqirV6q+Siqzwhbz5jCLoUF5lxFBOGCh3t1JQ6g5clCta0hVaEa1FSDkud9
JxFyIglqAeAd/Qy/vTcyh08lqApRfNTCvFsa6kx0EnwP+qLQ8UduhR5Tu+EdZ1Hepa2cWPsMe3f2
3s0Wok/U17eDT5BxWz47ZvOWGDjuxgGKsI3KP+qGZCVcfq7AxYNst74V0DlmOmGFiwF6TbmCM/ug
RgvtnECgO1o3TVGMKDvjYksnOnY+b6037UgDqbd4k5AxQnIdHYgAvduwQO6Y0w6k4+DXgNRTFXG7
Y8GKmpqUB84YLW+r9Mlt62JXdEREMXrcFBqlctfw2mRQzRdasfkiHfy4U56mR9DMaCPjxxIu+r6u
UWnVhhmeGsH1HJk+bdFdVGR8hyMcRwFVKMl2c9QHJ3ymxo0QOLOdoTrUXlBcR+FcXPfpfVoL/8hN
b550ZQOAsGzqVC/j9tQjM40yYfiSxxlbF1eIg2uJ6CaIue0zp35NLTAPQ8UotHNXy2M04JACCupx
VWm/8wrJVe0s2i9ArYvVjjJvwCSXBrc17eRt3PsPlUIDEE4esutFTWFmHiu3XN0GDkKBBFHMprSd
8pREzqNtDfGtiIvv/VTIg8wpzCJd3mrSFZlAxit3EjdZF9e71PCAs7hxubMsRBEJUIQDNtrFnY3E
OwAO64VkUpQoLti3XU+5CeeZ1eSW1aS3kXb/DRs/spuSYRJRIILgzM++6BG7dA64fUd5cisRGVgl
WSckx3v9lRin/lQCMIBAgN2go4OwEkYqZA5clGRUMcbeWYjFbIUSa+UV4svQufY10JEnY8jlsUxy
pF4RaK0idtoD2ktdjwfBfpNbgaJC95PeS0kphHAmIhy5/DJ6LeFAKPZgJDDwKeYwuStbtm9hYltn
3OjS7Tx2jw5Q+aL4rjo7OSS5Ua9kqO9Sm34MRQYNmjc/YoVvTyUqYMyVY/+WVlsf3VEe9tNdHXrI
uVMXo2Cu01My6Okq65rx3pTRRiOceACS0bVpfs3p8ARhUd2pZr7MMIl4IuqDUc30wphMFtc576AM
i+ukr9+oK8CIJm6+9s3oodXpl7mq4DjaX+xlPca8FldDXK/L1OOCDSmQhKQlkai3coZEjIF/QCHr
bLyua2qWjKS1kY3nxlcSCGBTvejGUvcw2k5Ty+1benG6TkcmtyTklKtuLLNDUrG7RbkISNtwmUZV
HCsmRJLdPJFf2Hs40lDgxy8Yrje+C5LcHO1gr2pm530N8Kn00pfSK+yN0fjc0bAkkhS9BqDPeFMK
5t3GgCqybGTx2CxZlsuo9Z+fv8sZ/xOe1Of0tR3aoQCxG8H2Pxc/g5YTadh9iogbjIkiARSAdT7g
CWmtPbaley+hBPrxM//j6/if0Wd195dvr/78X/z7a1VP7Blj/Yd//vmxKvjffy1f87fP+fkr/nyd
fG0rVX3X//Szdp/VzXvxqf74ST99Z376769u/a7ff/rHptSJnu67z3a6gHfK9Y9Xwe+xfOb/9oN/
+vzxXR6n+vO3X75WXamX7xYlVfnL7x86fPvtF+Hx7v7H33//3z+4/AK//fLlvfhI3v/hCz7flf7t
F9v+ldZJgieUlEoml+yXPw2fy0eE+JURhUMJRwmLOn8hzJZVq+PffjHkr8J3ApuPm7bpWr5L8aWq
7sfHLPkrNhaKXlNYAW09hddfX9pPl/D/XtI/lV1xVyWlVr/94sif6zjXQ+/kOoR/+oKmyKbR+/lO
0vVkdAYRgFdt3jtqH9t2krMAH+bFixpLF7Cc7xnmN0v0FQrlztJOb68lDR/pgLKMmmNQmOYIPyXy
QSYhtomKmAWAx9FXQnGST0kQSk793p8TZBNBQYylw6CaTCf0YNO+H1IGp22FoIL4oiZXJ12LwlrX
PWSSDTb6SO2VrPIQG3NeMP8uPEjm2Kdt+ipm5oHJE6yHirM1Q140PtYS4+EDOBoVUELEFd/cawu1
wXfXl9eDrklCL3HIvowdxPA1BDKjPFTKqfptS4x4tBU91JN7vO7LeKUbJnnrW/mYrGtEAnT1hjST
nizHNi2L+wnnNgLbcJqL9h4qT6ZgmZVM0AmGzoceaDE8Dk7ybZANHakMOvHdD8f02NK2WdHkNyWE
uGYj8Y+Em9HzWR17c7uYSgPHndF1mbEJki1rCfaiVIaHCpKDJTYJZVjzwrxZuzDLr4cmRUnQ0Ae0
J+Ap3ZfU9Lz72SlLf2WkmuDTfjZ75K8lpNqrIsqyNxF3FQVu15oFk/PBns8qaqrkKFSS+WeHYWOw
j9MaL2RfWfSow1xUbwiJHZNM5zFVeO+hXWDVKitnZ9fTAiXrh06s2inP7b3P6NkEX2mXDWbi1pLD
VWd26KTIEjffJtAKal1FVuEfFMd0dO/FNdEmmUUC2LGsijR+QlAbpjcdcjDSqFsD6ObVMDlabLXh
RBiCwrSYbyKECs+DnSC+nq0uI6DMCr3ia5iADQdzZvZqlQuZWncJJjwku/GAFjcwitpegdqluOBd
lTUaANvjPZe6iav10LfcInqyx2+4cOuRfgBB/MbMTbqsSjHhXGed2+Ffif0iOXqFmfrbOc9mhtFw
FyQQSNevK058p0ZwXytfU8G7ucDcQllIILhUZbKPc1jCU91CntKsLRCMJVGeoO5dMqs5JSHHW27M
34Ae0zSC8REItHJD0Y90eLjPfeyIsaGRQoZTEG5YOtvjtkb45j75PYFtlxSSlLedmO5mO2XnuTgW
IS5MlAOD1b4ybIkYqvcZ/u7ZG033XcWWZ7AAwyy3q+nDunXXJnBHBheXOZziQiIXTgf7QMS2N16J
tpAsUTyv8ZGeFjSfBrZDH9Vg1NTtR5OJAemwn1tdc4PeFY06FsGhJSAG1jl0+szC0s3sdJIb+o3e
nnZm3HfNncvtT5i329rBJkMeUd0RF5sg5c9Rm0/has5ib35JsViPqwykh2Z3E3FTQspGfSQpdKhm
+HWdtRM7oEM6A4PeatS8NF6zlc7HkbdP3SL2SC2GK5GtSAmWrphZwtDmr1x4Twr7dlb11zKymCJS
Z2pjbQ0AvTaD5h+YBybsQ5Y3CrWfXAK+r4B0i0+dRAh2cNXk0c5qmZlyqaawj69BcHdAkAoIJVTM
CtFgJM0Qi0ztmAg108zs652rnK7fADUk3MyylPlRdHHALQfUny7IMKxvSPuN/Nrv6rIgdTBlLYHg
EdsZmDA3x5nX5ZTOV7WlUw2/sR0/pFl53SPpxAsBGJE+qu48rntzTx53cesMMCmUleLFpCOcU9yO
gH2gQbTz/ex74JGqJtjDy4kJz6pCLrEVw9hk3U9RYwjaBFMx2C5Q5kA60z494RuzpXpY7O4kH4cB
3+rS9GVbX6kwCBXxt4IAEeHBvVlHbjw+ZkNsm2hUxTxuRRH3aGbtWLhqO8Nlf+vTDsMhIpySPyom
8v7aNerKROESuFjmQUmHq7Fwu+QSMw/+BFrrllc2f48JUkNH2l9jqCo+bC90hSuMS2l15/izg21A
ZWjCaE4S09kmbKPra8ATUt5lVOHwaZ2oXZ7qxmysxDRYgGIR6uf7xp0YTYxRlSXf2OjH2S0T0eEO
ZgiGjqFIi2c3cMYvuduCbUff6jJ+kJSWp9Eqxvls1P74WDVA47bSDez5MA2+zndyck0fIRfAG1Qx
wqpOiuPzAfCnHeJkLLJ6HRqGp+i+Bwlh10a6wn3ooeTKRiwFu8AoF2wIk0h77eoA5b4G1sc4a57I
7s2b29Z2eFxosw7ng9MO3MxjWPPOZiOXCW6jLfuDSYPM6YGIXa4ZlyXRRtRUnhu/qJtzrnBEXXOs
0zuxtqntd6N33PZmlkPo3LFANZEylDYrd2BRE5tTT7AuXqd4R4qthUC/u+5EoLwD8W+kErP5x8vB
BWrbI39tcrqFj+nFpKyFuXWo0yghMCv2FhSGZ3ZIvo1ep6ueCHOIV/RW2ZoUSXhMECe6Oz9m24dI
p1SIejx4CA7EmfZDjbNwNiIrXI49WV8zwK/1DbsR6EoOopzpQSFRV4cwlNi7Q/JPkbh37J04MdwJ
b0zDtbkeItaZ0DJAwV9JajSxL2xXt9eGOxUmb7lm8DVajSM3YWYlzqFpYCASVVUXYtO7Fcop+qXK
BmIF1wgm2pRZ+3kOIn+bMDXnpjQE/WUkK9WBFNM8PfKyrF9H4YlwPc+1O72Dfk7HnWXgg9iGpm2I
vQ3AJ9rFTlXid0t0NaoDeTIWwUh6ChWgJ6K2Gaa4RAeunKSBAljYjeRzp5KRwLpk5hzS5wYpW7oZ
PJnv9LwgAlV78Ef5qPLHjIuL7/QKMpfpTnShJj9ky8tHMYvxeyaRA5sW+fTdGVaD+syyiWWrgeMv
3bfa4q0MJyxbyZXAP4DJzMiLsn8AfUMYe5vW8fwSYjCu0SmiOffxcJvzuOZmKrwMiXpa27fpRLQV
aKUoryVg5k6PB6tpkLl4lZNU3sVqnabf9gLl1GZEXeU82+ZiVEqiKHeeIhWTURA3fvstbO1WbQGr
VUsuZWIaH5EV2RiD7BqpZ5Uh5ciTOjZBsHZAWBhmq3jf9CTVIGXre0SAyuEaXoW2Pb24MhvUK8tF
DScdZIc4zrPB08RPhpGzLuyaLdY9TqO2HsfhETPrAspk39c8TAkqp+9xZA/Nxm7mrvsLCf3f6s/+
d83Xbf1ZPuj281Nfv9f/L3RgJs3R/9yBXYb38tvPHdjyBb93YOavkh4ZRAhnoOXQ6vytA5O/sqoj
eZIlCDmu9jLi/msHZv2Kn56GyLQsEVhkppBQ9tcOTPwq8ReTb8D+yGMC74l/pwPji37q5enAfBiI
EuqaaQnTCv64yKj6OJwoTh7Sspq/aTxwFBpxdsS7NSSANesCnqMKvPwmZhRx4VFTXw+WO35Am3EJ
MkeJhm4xI8bYVlAEsGcYLK/OBMBXFLemeOTA44TCJ1lcDU53aIJHVX4zrGh+Ig8r5ghU0X2Yd1Q/
2kSANxGZeWX3EQ1H4rbXODIwkNtJLI+BsEGcEpzB+Cx31MHHXgBqPK7dWzBz5jYjuu8lk3iFidCI
a/I1Sh8L7KwY1DXTYOJd99HDMFmpXkRbyVNKmJd35TAne5blQsjKNOc80zc0bni5RwgCfgksIjKa
eRfCpGFFNyhjDUIn2deAQeurwatyAQFL9J9J4af2VgPleJ4i6Z66IC0Oc7AsvUhUNL4NkQabl1Y2
Uj8Qxgjo54M3Jugsk9CecOWT5YmRKY1fQ1dEDIQIdGr6BAUi1gG1iszJvA79OTt45KHft/RgsNm7
BBmjFOorD1mgQ2LwdzKfjY9c1tMrIiOeZpHwP1tMSlRaPgjzxXgUIJUCqbSbw6rdOhkhQz+MIiuM
KjOBFMos5r1KyW5EUeZCH7YGtG+hhSqfYbgP6JlSAzBCn+de9y13S0xqqpg4memrBHpdSAfA5KDO
wLhD2GDDR/PoOnyWmEOUgFCePXnLaD3cy6TldO8HnrVciNg6I+zxNmZF0N4c596bHVe+BS2VRFoP
VMHVMLfhdQN44sKBneyNwa6OXTXAV8677p51myWp7H2NMo1LjtytYwZHnqA8RqUR8Y0TcekrGpOd
MgBt+wYwmGEQEUrlBJndNIpHyxy7uxHDzVvnufmliMR8n5vLvBZ35qXWKjlBeYICgqVy2GTw268T
fD7UyaxbwBQhOzf2RHYqwqsho1E+mu17lPPzMLgb4S2uy5hiCXPL2kTfcB8VrgfIv7dX0ursZzur
m1NZIo2JrcH4EsHx+jLhzDhxOKcEP+dmBZU5hNji9914ZzK2fVCFFW+LhHSF1vdw2tQiscPNwHrq
JWYFfWdqBWi48CK+gTNbEtsAcofDGDuw/eqgTi+Nt6xIaUhcF5Iwkg2kFbMmL0+XdbfBEAdAORej
Ne9YoWXzoWf7ORxmVoEw6UJTvFhlqQ85owwyUxqTjZnOmT/gwQiYYgz8Ze4sN0n2mVfmT2Gsgy3h
1SZrH9xGKH2NgMl5TWe5bzuGtfTB7aZNVHtyofsf4sW0K/WQbiszCwnrabPrmrXqrnJRKGzCKAy3
+MOnJ0sa/jaYJPhsXvZVVGG8nEbV42Nw5js9NNa7a0R47vuoRBXgV6B2UuuLkQzxwYNbdBisNN4P
aRUfMzaMaKvQkte1hey7ls66KUfjyQ0FXHJzHJl9dMpvdqXpAY2Wfn2vW6M8S9raL37SyxdDF/VD
MtrAnhEgU/Ug8JKFDO9I+srXyLnDg7Km+eu/Pyb9//MYRrL3z45hsq7j7r38eRb642v+chILj4OT
dbUkpMVxfYaNfzuJzV8Dh2OQ49j1xY+Z5l9PYtf71XE8hqcOBgZPkKD1+zHs2su57kiOaA52z0a3
8m/MQYkpWkbmfzdSB3Jh2Z5ruo7LkNQLrD+s1aVlaaFjdoAi8wCxPaexemf2lEHXcB6Eb8JmQRTG
ct+ssvcplDswG3jnR7SvNocELUh7LBxSEaNHBwN2YrOWM2j5kEaRZUXcgvcpcWpqO922db1J6vGu
sovjoP1niWgv1AV4NJA0rf91LsH4Vf4NvX9BwGbBIprByLWzxEmn/n1vE4oBftYaMBs1zsWd77qS
4268sDI/lzaGm0HuEZjjyHfqY1+joPb7I0haWkA/ZPf1NpXDTrDnAB9ivzajfhLpvWE4O0K+35tB
3bStIj0pPNJNrFKMy9VkIIjj9LflbQ+1ooGLmcHE1cE3/xZ5zDZKXUilzt4M79KYJ3xw0XV3LCbz
kKEe84nqQ7FyE7Ay0hhDQdY8Y0wD4BTmSzoPaAsSiBq1YHABcE8lM7hkU/Xh2nDkPlTjxgOAZQJQ
ZwR814hgV0ZHvLD3pc5uewKjVOlt04RosN58jBUwxyA74MUvGthUHWDYJTtZh922qu2z7Jm3TvX9
FACaSurirk0n8JJ5imucvKh8V0QgrXlYrx2Q6Hlsb6tMXcDGbLl9GZvqbcWjbUZrXuTJoe4tm9CK
+CpjslY6cDdD59HP35gjPNQdBMQE5C4RTTO0BpTaYCrZHW9NQHjEpMOKwMFJJFDWcwfACsDc0Vy7
+SC3VQHOa/C/Va6/MYrkyea3mGFt4zRcTcZDl76Eznz2ZHqgVXlQAO+ShhSVtnvUHgM1A5Bppz5A
3SGH9UucZtVaodkATx6sQwmAJ62OfdzctXF+sBH+T+ZK+vNL4oY3JOrAd2EWG9z6zD1hjN/3kQNQ
Ephe7R6pkFYQbNYFqU+p/d66xQ4W5yrr3muVfUlHqAeiLyAPGntjwd8gSWEyzNAnandYjY5xenHB
D6EpXqncOJl2dONbJjYyKhDYu+ve2c69uymUJm3ER+AXpPpaa/eBzv2qEuFjD3OYcQyIFZZ6BZqM
rNk5zOdZvj9MzTkOh60keQGcmYV2a95odhgB+0Cv+uhGE8DdjKIHvb9hpLex/RQo+eSAtmr8xV9F
YkksuidlGXdDcmoithRkWFSFdwiScqO66obE71PXSCQf7XvsNoh+1TKC2Krpq5l739AWEFmETTYx
wptGha+F1wNQokN5TH1jOzTtIaawxuCOgX9ajGt21D6NbIZWXchstduYcnqqdLKx/f5sKyYIiitr
sjB1JnW0tH+r3PE+zMpNRva8INhtQd68VkWzl0N0MPxoLywPnFLyRdTPipKoBUZTFPq5gYa6qgOA
zuCfDfPZm42TDm4pKfEW3yWt8RkX03lZjVc4uFGIbwz8akO6l3l8CUj1BAZhb6EBfpjd/KbRBMZe
9Bl7FPW0tgWtRL5qMeCg+nzS7BSuZHO0HFJw+jKwyCxFMDB13xJov00b7Zsg/Fp6cBlV1G7YLVWY
BaPHAFMvnJUEhIR341T11yY91P5SoC11iuVsMqTtU77QMTr3be4UPHF1ym1oHr0NPS+duj1zRLaY
4Aaq/BQMZb7JZYS+uySb6psdYhrKFNl5OMMR07XWi8qy+6BRFx9H3br0+4vTtys3q7YOZLMZIkJa
mds5q7Go1OD78stUzjiF8l0/YExr40vGJJoGay8ESm4d7Ft7g4rh3TGqbepbUJlYNojk3u7Qf/cT
EXfT4o862xVVCHIfTLarkaCnEfDcOnlGy1auPaTpawY630rJn0E2N+YaKjBkCRbKZA2FmGTeS0vz
AKb+bj5KMMM9VPXqEEMlc6dHwGgaqF5I0hiTw1VHboiwxamxiBQG4uzxVEIXcj80AdgDkDMoUk/0
b6iGSqp80I6IZKZj3r6a0l2V6ZeeJ5s7IVUWNbEVDOQASBdNt+toSVq0zsOsGKu7O4/tnh7NN5FO
OC5q99X3jXOjQ9bz+LS1eGj7udul6IeSmfWcN33PXPtGVUvghlkS4jCInR+m09rhVvZjKrsw9lb1
uMUOuqTKd9eiCI8lHWRhsqAkMnjgyRYwio6GNQzrVTNZKKXRYwxiYK51sWNMo0VyE+U8ognEsUNQ
MIjS3ghs/27U+WfkF6/pUH6GLDyHzGVFlzU4S9VMLFn+xWprtLa8j/YlxCzLYDjbOHjO8McBb431
exU1H4tudu1Dq3ISpqwJ73Etk8M8oA0qMOYxehZVeWJ2v9YpOJCCFxzET4iUdqNAV+vaF4bE12Gt
vnewi6RZ3KvwEQUwARwx08smrEc8D+N36DDXyURt0MRfOwWeKG+J0phQG7/VkEcnt986kdhiqMB0
CMB9ZNKqmvQxY7dVWeXzkCKkdxijyjWPoWOV3s7+hE0IZ5qpjHeoTIFmBZzPB7REu6HMHiLLz9iE
fGVLGWNyb7YQYs59FfFz4F84w8pP4mhd1TAy/GheRe0elz1qvD5+L0xQ1810aaYa4KDeJp549zV5
ik7/Movsxuhx42YgVI3cOpkyPU2uc3aKAooQ5gdGnTxM3a1v2/6qsD5szwqRybkncrawBKLaIE83
AoXg+4t6Zu854zGyFyal54grFkgwjd2HBG+2LAlydKvHoM+BUtvkCBe3od8OYFT8M7C4NfkvwdVs
aKKG5IvUnbOR9+SZzp/Qr49lf5+lB0TCO28S1znrVXaB3L+oCUmqGlfo50haMPPH5UFOdpHoHAhJ
rljXcLpoZj5lpA5ljNhl8A/OcKnC8Jl1DvEz/Y2FZEc33MaYDkHRVeLaMognKYJzKoo3o6ufmtB+
tLPuS4w5YEUgarJZHpOxkTyxkl8xYL3irqeepY4gCkaQlmyheAmeMNCsEpgHI/tEMzgExacna6KS
EhSYn/CdN45DpuW7D/96AmWtwCZBAJh2hTnfqty6der2LOKQRenEb1Omz6PLAlK6d6grD7TxefDU
TNmTO8I5izFbW4CievA/FZ5LbqaiydaaN2POHhtP4CxLn7A/X82uAMyv72sOEmWE2zDHDFBkxwQm
8oOhdx3QIFb7l8YRZyNX6y6aomM1gJ+u7tCqvDl5Sf0SRluPUspvi1u0iG+KtbAj429oWdQhSGvc
LbDKHQlzbdiy6DV50FToABiGNCgIPQhFHsewW6jtEKodbIdN5QJggD3SZk++7X4UagRxIoe1AXXE
cOZHq56bTeg1GIyL7sfL4hTNzQ3UgaNMxqegbp4g/46XHjtmDEbZsZE4hQiKNjamx9Kidp3BB2+c
KLlqOmK/eqJ2CzRIft3sTYjjM2QBmEjAdbybggt+EGNNHOO8Y9+eX5VmpDDjJMZe2eGLg8PYsbr1
VNEWo3l6zMETMNs5mxijSWLkJmDEBSznurRBfeJWpFNfafLRmM5fKeHVG89hPs2ef9ORMdiMKfy4
8IN452Nm4cJLlEG8aj+fRiSoqey/pdlKxixSQ7956HJ3AdOhhEVNirfO2pWuOIyWtbLrJFh3RswD
zQdIhDp8E3H4rohuvLP2sS+fKmhF60L7OHehovsESkAqGqdrZF/82eOUFsFpCKP7yYVc0XMk2d8b
jpsQwmE1BBs1Q0epG//g8sy58gbx1Z1Q11uyLVeVaDaITHdWjJlsVK9BnJ30q9+VlwkkLkCSS0LN
K9r4EdLDmZHuQjPYzrhJlu1H+GQw7yLHm2WiMg6ZgLnHgUZymINvZowIVjPl+Ip/YTvLjMQPmxgM
T+9g4OymMIcT4m0bu3+FOlcBp0qNE8yhIxUdOZPJyXB7vW5qilKCUU3d7HVR2qu210ej1gWEO/3u
pA5F+YQYUO0in8aCLaY/YqIJ5VbExi5E7avHYCuCV0sb2z7AMBqfs3EzNx7nkdTPWULFNCKWjR8S
h+BWlIOGz2EWs2/BSPAUgwKdywbm98WccNwSeprfC2+utnRvZ/xvr11cPZQVFFCZvWX3UQzcDjDI
fd2zNmIY++gEs7zyKxTfvIWPPpuSOHK8LbKdLS6vQHfHpi0pUMAsH13rYy7dfQxrdEek1yGdnkkT
P6QpdBi8i5cGr1TPBfdocoXdfHdM4wr9SszzyNX+Ue0TxEIrTz/lkSDpKT442YOWMCYp8R47chXa
Ue0GqGGgaG8lMgK2UrscCGxuIo7J6I4h+QYzVOnaPWdedI9UhVmPuPZGD0UodGAe1j5EorP2+JFU
w7Nv3TjtM2koVvA5ufwBkC3/fegxwDfZKeSGm0W8tqNi1Trnpr+u1KIEovyGH4poZ2O6Ly08eZ9y
tvs/1J3ZcuNIlm1/pX8AZRgdwCtBgrMoippCLzBJocDgmGfg63shqto6Ivp25q3HtipLy6q0SIIE
4H78nL3XRhjAxHyNWJe2I8UvGs1JDL41IWXsHyvbs8VHaqsHe4FqdMB9eh1rbO6Z3bRDXrh20963
e2tNwuykEDATRTcabStEG9AbprvQaB8Cp74FfAPUzJxSicchwYKHCokO899nDtGrFOAkQ2rDcreB
XZ6q0bpCGjsJutwcorV+HYTWkcIgXVcVBZgWsxz365rjZ650W/6p/B7bY7tLZEi8yMcgb0YOe6vt
lWu4ICD1eV9aqqTWD9Zd3tNYzr/bFgAidzhmlbiMgJhpbV6GMTvYbf6I7OtYz2QNW0X1TWvsEzJd
yL6AghfPyGTMPA3Q15FLVIscYvTyGFJmNPenxQmHq2uLDPJel2hj8BRdVAeDBdZ5LOXfy3Q6IUJ5
XEQQK1eN3+Im2TfxcO4ArTc6hIPRTI9Z336EDlw+K0vRbEchmwH6W77LWqXlLTp4Cq1RrvjLk6JR
2bbmZ4J9DmHxPjXrx1oA7LNmlYo/22RT9dKX6jcRJ+uqNdcacD03kUfANJhriBXpK5+J8VYT865g
lC+0cd/ekwKLeTVoiXYzjkjKfDmOXtu3rxndDmvkeR1KPhSanF4b3xoj3+kzoMmK9Fpm8A/42Cgl
6nMasQiRCX4tcliJY9EeAzc+WsOwasgAcIPpvm3Jeu4H5d6mIAAmiljMCuXrEOmPUBspeRSRbU3y
c5ZYWwtbDPmb8YH+AMyjJnhye3NbjsMuXAwGVF5eRHLCiDsBNWF4rLMCBJ+j3veOwONaivDUEV66
hFCVnbyQnZiN6bZJANnVUYWONz2AXdIo0Y5NkXwwIrlN1Bq6lBum6rtZW9JHwamYnaWsbGQHlpPd
q1si7amlZ+POnrtdH0cL8fhLatI357T0ZQZLiYBaUgBEmt4tzFSnKXdRRPy7U75pDVmJsfVsJM1W
DOxYEUErBTE/yQQiRwX86mwL9VS370oDEEMoD2iaAAGI52R2eI7phqEd8jrmvF5uaEQIKXuELaEX
MmVRe7GuI3p3o/XZjC1QBM5nKz3rHl065gAE953BCqGa2llCktI4M1GMtOSf1VcdALaFMas1z00X
k4j3XNbAchMWI/O1bcqWvAtYKnFwqphLZdG2GE7wcX3K/42I+JLpaxm8lepLIXvCteL8BscFdESx
LtwRqFSWeij0KD1VDcQRxZPPtMgxIsDiYUJXkknZyuye6j7H0dw3D5DZ6lVlwfKyqjPOw5PVVNd+
JEghwb4ICI2JB8cJ/Ml7LL+v6DYvdfCiUOFwGFeeZAQygejeUxoEP8Z9RccCVSIrnApDspA4GfTo
01G7L6fMqH0SqLZwrknkZN0qyb9TAJ2fmA7hoydhkoncD1kzJWqMU1fesy7v2uk+c8AEVAqxDApd
Vo7TdFdnB+kLcJfaru47mHMrfXqnf4tqiheCJ5Jq1n5KpvAjLRoPxpSBTk86IW4538AtypR13aHK
kpbzaCbpHYTHlZOo35OYw69DVUMqPS7XxMEvo/bHkSiadZBYtCerdldysKmZUMQVZ6XWSKlrp0td
v3CLzwrdh7THwOC4/iSLIzWdUwybKjEwOel+UJD+Kaj6iUzpxLSxrHMYQp9V8vt5PkM+poyoABRQ
W8afckkYj+oLyl6WNYCCnDCJIyGIfqVqN7o1OKZZN1AbbPqhBOY4+lX5MDLvawOs5TNbIfnRyL1o
UsQCC2qJvRDemJpdMrjtemp+6fl4cEdqXyEBQ5BNdw7oKevTeCAQvVqVIet6lfUkYcHqGo2viuHe
NEAvfHVksJ0TBK2Kvrf5SAk6Z7BR5Zr2rW33A/Zx17EpXIh5CNudvGNOWshNJM4V5zBwyGimBk8p
OV1mCepbY6dSK0LQKx1rrZSnvnvqB2PVEwrXJS7lyqbHI9wQVwImx/YDYpPmHTWYB/6Ukr/c5HIX
g8Qb52DdYjZxG90rgcUNENK6Dt0ZbTQFakATLQjPijCjaAeWiWFzsxlMxR9DCMEEJYdEMFrTulkq
ERpXRnkDGr7tTUZwoKnVba8S0DE8V3Qk2NG2BnB9xHXeNFYwwZSNGj2lxZYHcmcFyjFUBdlC0wpx
lF9nw3ZS70f12vGxWfAqW2KpaeZStq8VC/RAOXqW+xEkupfkJFUNzqXsj4Fzn6bNIuKkxPho42yf
wj2FYpidK/ikY6M/RQDRmrw6U53PZb4pUZKqOAMSkIv8AhuVaPRcym0KTE8XvEbuCBwzuGjGjwbF
lBI/NgneyRxakRGvc+ihYfSkavYNk28JHhPny8NgNL6whU9H/pBF7i6Vr1W3H+2SIx8QefrY8Skp
Psz5Tmmfqk6eaXXt4hTXOXQmaI1EVj+2aKdb9ii4kQZ8bMtkZZY7vcfHqKbfcqc46ONbVk9iq4Xy
SP1jb/LU8MAHnPFnbKM5fxxr68G2jftBkXeBNE7BgOW+VsaNoUnXI/VAP4SEx6FWFl5RNd80Ed+Z
lYqormM5Kif5adps+SExyrhmeNjz8BHXBGCBiXY1BIwpvANkEGALw3TXTDQoFAZApQlCMAqep6B7
76NhLRjTr4IaJFdWw5rtl8NekH0OAnKbDvhsToGLBCHS9iyhvHInceKY3popYj6BFdUZtzVjj5mp
0Txp66RUV7k1P+RFQKYj8JbxM4Pb5Y79Zk7eimTeZkHmI+j1w7YlWK/xceoo7dkZar90SH4C4SsZ
lRj2zmhfikj4c4kof6e4dHrQqMZ0ChywvITblCzkZ9E+OG+x9UoZsY84CfXN6BdxSfhhndBTYMCl
hNt5LoCTfPAFriqzY1er1sJ90erJk6W2CUv4oEzJes321WHax4ALVdaVPATXpqcnJ98gIkQ6syJ2
Br9MEiTrWV86icAa0KIR91grxNzETXsC3hUdUBg/O6J56IeBQ0atPSLyRS5hK4eZHNAjJfuw6UPm
V5pMqSN5xNHH0syrZ8jDLqltPNnWFgKLczTq9NkeBTYYeiSoVRgC1HgMABRTYiqAcNdBpXUeECvo
OgK3nAhL6NmJNu+c5N7K8f/NY/FRdB1kyBqvc2LR+lNodcEQADojp8fiqbNsBthjPF0zqT8Oev4B
VT9cT81o78BriG0/cevjarhH9UXpLFmwMEYcHCVkRjYO6TUydqNemCdULR9TE9iPQVI094FxcwJl
j/XA+iqN+JwQB/fNHtLnyLQ+mYADNdPuUMeF/GJAcLsJ+kQ3J/c1vCtP0/lJXKt6HyPZ7BSnPblJ
h5eZbDJvTFjfUh03Z91SWSjBFVwYy6JOsmccqW9ZU4CrHGCuObTyDxFge/IBzy5K1nXcQgbrF2W0
gUx3PT9MNfEkncZxHOH9h6X2SGLol4QhCfStIN+8C3HZGAiaDfdbQHgt3QgMyZH+0jUzcapzs67B
ga/aElJ7liIcBSQTGzWHXNyrq6rtXK9qhkdc2oEn925j5zisGL5E+s4GM+DmiXqoNG1VZ50Dl2Z8
mbT4oM24LaLYRcMSHuRZVnBFK6k0QDw+UeKQ2tpA2Jjb74GTHxsVPinZb+BHMqaQgJV8GT3FQrXW
dk6PFFJ2irybvVofSNWo1cgfyKEFvHuLiB8+G4KONYquDWiX+JAEIWFS7nfVKCnEStRYUtYxsoP+
ISM7izYleZxiLt+IFCBptmKzRRXxOMOs9EE1sWML5IOmDf0jQOy+quOKxzB5VNCNeAbRcYRwrXph
asdaLc78PkBezFBDfjRS1raFttEBdq8HjYBvZLE4c7jdbbZv5phUJwhrNAcBbo0h3SSwft+JzR3X
1YABOKkTwKICic/g03W01pkRfAULJkpriuZkWOeM42xTEkvWdEG9JfL+KWbuySp2RYNdrQEGHoNh
lmt7yiefqZTrEUkp2RX5cyWNS5/0LySdk0pbnmFHEH71CUCOotN0ojW+TXM0/ojmU0zwvD4ViM8F
+rOyZiEhVWjTalmzyoZ68EUaPujR1O/LfFuqDWEDdMuoujnFTG5NG2uAPJp/j5diqcb80fAcb2bK
ZkWts13ZJkdcm87GbEld7ExKFZZeToLvYaYOHjxCyh0Tg7Aq3dNIHPNO8EOSp2Cj4zE/lZkDcjbD
ojdweaOIcqwCAnDUUZkTekDTx6GLQnGLrW5PX/zDrYi9FcEpdNtjBpfrklT6Q90tPdN+PBWRAlc2
iUco4yQrg98i8SNwqeN1j9xtkgjcNN2SbfCMdnUkKEEdAeNbXmQNVxIFtDPheCjr4o43v8d4E8t5
9l2IwTnJcciH+IZO8DijSzgJUjJm0FcrmxBgqFTNzTZgRQUDGwIsZ8cnMcY3iCzalkysR1Bi9LZO
MR1Gj8zOYd2P0V3cu8b9RMzGhrYkTGb+lsAQ293F4SA3gGRR+oMpOVYl2ulhMFd6Y/pAZhpvgHi9
kQZnkWJQOJRbNLLCfGZg2XKOkuye3Yw+wJgJeY0J99NHc2AXu9l8D8xZyg8EI0yFX8YyiJ4RDLFg
Vc1ezTTVszVNessi4KZFsVeDzxSX1w5ZrS/cfNzHrQNRHefJSJpHrJX7lvhleDNAjG2dFHnVTWiy
AODP6BCujDrWNlWdbrrYyMiTIM2mV15ydV/y0140d+HztE+yNL5LB4iXXqvv0FsYwARx4Rvml3Rp
1HQQRUuz+ybSDvLGrJ5wF3WOdXAIPtI5Ze+dwNxHyB23IaDwzaAoGGgboexmOdxZLN5e0pNQYaSK
fQ2n2b62Qf8D80W9bl1CwPRK58ChlUc8sfq5zHfSsJEeNFiO7aQxt80A+wgf0XQJKl7XSZUPiRkk
6Asy8kdeUZ/O566r9LsxQ1JG79Tiu3ckshrFCTrOYxW65VqW1q6dZ8n+uJCikmH0xUCsI4DpYAf5
ya+7bjyVy1+EkOOpN/ofpWiegtEQfq+iy8xcXUP0ZSGwzKsHGU13Tj6B5NSyZJerI9npdlx49YJx
rDWPBIbZS0tcQ1lBHy9VZXME9YDKOyeGULqYnCXm8lJD8+AC+YFChyWhQSBHeV9ZW0VAY3TCkjQN
56mjVqWDoLq8mTY/CGVG57CmuR3d5CiGUIv6/W7SmF8GFro500Ld0I9fzmhfIlCPyYj5zKrhPim1
FcCzyIqTM0boVwC0rpvYKY5DduniVt/LxE424cjwx0h0i8GQ9oW8fEIc8dYjIzkWSvY+xnunncWa
FhjzzP4ahP2hhMe5n9Ww3EYhrUdncAHu56cKNuBygtvm7bSf0lalzI6ppyfHD0e73nRQVFa9Kho/
LZX3uTDyu0R7F0VtnKS0fB6Wo1vpzkaY051IWyZIqeZhocLYGGdoUgTHIhN3EL3OQG4DaH80hi6T
FV6gEtLCIr2eDlGHqy7qACG3lb2p6AbhZaf+zTs2HTd6lBGQwiBnUo2jkfM3upINfh00mIsEnuOw
hjXIeMCrxSSLkNpKiYFLuuxVRrEsgvOC/KPz7UT8kYH5WGalxmlMaHE5CYtLDEHqKBMkMWrb08Qd
X9QSwrKagIsV1qYvDU400F1tGmVqMrPOTyTmOPomtUgxiduw3aP4GqA5JfbZLF1/aMNsN+m3fhyj
ewnvlq8i6kObH6dF7tlnWBaXDseILnbqne6WQrJEwMyTXrbP2vgW1bF1VYcXN1Ll3mmgLYu6u8tS
a6+5EXQX0NEcnbua1ztaK6FiHakysUUUJwtw2JbvzUrbmbT+O2IrmDEmgFu5Aa1WZ8fF9Ea7cp49
qx/RRCngBLo2xbRA9J/SDAx0cXGQKUPWY9qcIgReeLUQadkOx3KGsDgkIUTPvEVpj3QoD/RHACmo
oTH5HbSw/VZngeGFeGP9DF0HffJyb/YFvcRUIVOL/BXcORuUM+5VwwOzVGD2Qm1u19oYm28Vuq9a
d5ynoeruWOgluxt+T8S+xHeiL+lL0gRFMjyjav6mBcU77uKXIo5NQPvTpaPjIJ0kfmrj4dXKogB+
CmNoA7clYR70o8Y+cBiagw/PS+muRtIDy9ECZEB/w15YClbE9t7kyZJ690DGLossiSPOYKwRrjE1
IgETWJcW2xGZM4j2eLiJVFzpliA0Zckuwj5C9B0t3TaxS8bLlddkIEgqDk1rPCQYWxPgXrTs91YA
nD8MPsdclPzWyP+6lzTSfgyKp02dTTAVSVqTyB5m4lLpptBUwgnDeYEtn4k6OYlir3e2ekxTmPps
7me6BUD3XmlyIxTqM1SEYPLQ7VPMWPATRE0eRVjM62rGbc15hnabBpNRIgOIueoSlZgnaaocIyL6
1hNTaTRIuThS7EdHqd6wy5Z3wmymc1QdJ7CFa3Tm7YYsPv0aTfyFZYEzn3yHKVwdK9XRn4SR3Lm4
ZneAgAOETnpwwdgGJ0UZsncp6CnnmAvXeKJMhO8y2HGN9rbIgxA/q0F0wFQGyGMykGQd3iQAZPEJ
LGZ0CimB//l3//3/cUAajyMCFH6wk81ImxvZ7LBSaSqLIscxaVcTrjj2ChXJM804HvxQJ8TCGCaY
7KO211DiQFPaF2qvnkVj5lBsoRswsc/G0dx0plafXOxReQ1oooitZI9CRmWKcG7VJHlQGUQ3ef6q
zAtzax4nCmlr3DeAk2QI2xZ1WLlGrIBlwHlyR4NbQX2dNSez74a9jrfOwj+2KiUZF0GPgV0rtKc5
mSo61/bbcsbfEs+ucHwMjG3YAIjmTSbtsj9nDsHyY9dP5yoIW4Ji5kMJRubQ2vnZjNrxoGpk60XO
tTZG964jj4loPQ4OJsF9ByylG1dPumsp+lMT58w9VabaA/L4basDGAuCeTyBZrqEjJoURztD9FbO
fauuCovSgonYts7N+lr31Z4Q0QhhQa7AgnbENryAzKGNNSOIM00n9Mus389g+IROFGlJ63VVolxZ
hfhcmc0BxABhwbDDsCZvnrr+kJj1QaQACeECoPawA5wiM111JQ6cDX7QfMVxgJhKqXA0tGxzF8/5
rnLSN4mHbRcRTbrTQf/Uw2mOA0yRGRTerrVPJYmqYxEk21TZG1ZFLd6o73r3XXdThb6tOtCHqSi1
o+AKM93yKe2jVTnggcujwWIsXj4rqhoilESSWziBtpUUEau+ryqyMRdGVfscAOrb11H9PBo2fwSH
NPEmMMhzq4OrRjUQRnfYWXdq1djPGVnOZ6K6aMN0NKdzgjHz8UoCr+U7SaicdMVF3Vmg5pysB9O1
WBS692wyeZJpe2V01Ghmp9IPJ7ByeDXOZL/5Alc7lDxxtbS5I0gRGYLSpxiag/J1HuIvkcDr1TgX
68TD7hKDc2VtfBo2ay1koBdAEsTkKR9KI54Hen5VHcjzJJVPVzHuZ7eUwPbCksLcupnUO6ozbKy2
Izk0ZJpGV8Zzq0FjnKn8qNr2wBTLASXcYKNo/ZT0UQ7BOkOjCnGrPiXxSgj4Jiy5nrJW47QDzoeY
1gamHbURu2u4c4sx9t2fQUYh0fRm5cO00NZmTSIbCAG5pl55dNPypLrEgCbIkWFds2A2CpVwiW89
RIgSzwME6dcyq70ZyVXfGHuq7iQ0wO2Mubkxl4CIHEWQGZeKV+TNu0VGW9A1EPhyBIg5qsxVEmCp
K+plvMNpJQ/KdI1V6r7G+QQFmgl8ZRIUrKh7I9cG1Bn2NQGohUp78LA1rnD4B1N9GdHkGsuNEaSe
N3hUddh5ZCGTDRN4ic4TlKqXmj53k3T3kxnR050Lssf17JUz8mdD7uJaH4eXsBl430g9jZLBZnLJ
0SPKL1rcqRdxG0dnnQhUBYmBPFvkDiETJMQJmFIKAcqYjxGLaSRxC6wTFHLjVifBMhKaulMqQGAB
4V2ByTm613ttVfTgfCMhnp0AXJPZZWsnmuiw9OSGY3HdFHSWCM6uEJrO9YVsa+fmttNBkqy8VbTi
PU+0i52S5I6XVd0PjP16jj8il+YJhtm9GbrMtbTkYAu5z2X9jdsEvgzuFKBoscEfBkrMGnZEFNxy
Q5LbGbvNBhk42poaw35dL/aNCEUFllJvyMGHKfHSJaNZ5dTQeKIqcrzChc8WRbs6b+21G5H3nLT6
Vh90fLs6ETqA/pj5AkO2FrBWVTPXUMIIFRgZJYvrxOs4fIMCv89jUh5LR3tueAL1zlqSl2N2qwJP
jIqOuJMpRiz88UFjzVviDdf038dDnXyoEzhjYuffeq6f4USyQZ1QeK4SX0I0loXy6LhrB84hqrV0
7ziptnV0XecJlh/uVJe7Mijo+znleUknQaOuw90naDo6QGDgPlaAzquMCwpacckHvk/OsH+l5xyC
EPfAxkpbe1sO4YNr3k1IUx9sA14oZ6QTXw6GCLzBjV32xZnUrWccqIAeDIpfBx40bRcehCmASslL
jCfh1CeqfT/MjHUavbI2RQsNz6k0amXIUoTUcEq0KxDPbb/RZyluvBTkUCnuKuptHsEcbZ7iqica
K7FU3K3Cqo2/z9manYHYky9zwYNHjfeCn77cKrllHWORRX7X0v5tBxNaN2k3hqlP4Nk8s07lqWYi
LNmsvlu0mhowlkQZyB0DxTa3L3FtsLRXBNE81MkMl+5bqVBOM17DgO8Z/TdR37SE8oi1VLFC+Amb
CgqfcOUmnN7r4F3jqmfdHxpn7XD+V9wfgFFos25st79PnJny9gDOfd1iAB64H4b9I6gfHKP0huIL
7/BKZt3WDb4KpnqYvlYw2PYjiJm8aQ5NmPhRZh5FY2NbkIdM64iAjL0qavbXrmD/T22/4Yv3AROU
AqWoj7xAoMxOp8e2MD1VnDPb2Lgo/Addv5joPuJvulltLE6XqIywT+lvNrF+1aLylhySzPIJZMea
M9GdY6n3MCaeQ8HYoTUgGufWpzbRTWzlh2LUh9DpXwUqgpluPCy073nSHXA49W1xCTsmUaO6nxHz
kuhxEy79Vav+6utdVj/L9FMtTjGTENd8rklHwK9ZucZzaYsFMsK8KA/vNWlAuGMOXpIbg/qEkPM0
Qfa8YF4ZkjkvRRfuJBFwaCD2tSpPKuz3CcPlWBEphczGWEedsmr6Dlv2q40QpiHQln72ujYU33W+
CHG8D6FE8gavSlXbGXFzoA9wwHNzbiNGnso2G4rzYqIwmWXEo7W8LzM7JNYGVEeCIAsR3gHBT8fk
mjevuf0xQ5MHro3EjYb/TDbEKqJlqIngJmsawK2KnM0J93Qj75u0PJjkxEW3dKTor6xlaG3RMewl
Qu541xGdN2sWPb9EvLVOe2Tt0TFfKnd5hD+EcEM2dIUsHIOkWhe1FeZxhqXaNdCZX1SqsrCdne9G
qvPDmYBXQIkoJ8zk5HNupjnwZ8O4tLr2ISqWjMk1wBczaCGrByzMqkyy9wDht9K+WpRQJZWbHp2F
WZzHEg5xvMxMMj9Fd7Hk4tbCtzr+pzDfxhyhs970JKu13sQ4ed2p+WuopO9DPt0bA4kmS1nCUVlv
0g+lS2AwpKekcXeZxovVo3mNxZXMyWtYTzu9iUbPjREgxeZuUGyHQSkrDrPAI/KhjmJ9xuipQGnQ
kQSsA4stInSvbQWuKJ1RYbeEmdbWsG8CdmknPJBLv22n4kKX1k9RgVnZdN8E0ZvqTk+OTTgegyig
MzBb6vocmRUPGuWeTh8sRkZSM53Wx3BfDpVXmsoLqTg/tAzBqAGZQdL9RCy5qFvqaucSDglfgKzA
5ph0yUZYCrpVZhzS3DXwHNEAEP2LgLWolX3e5+s24HyLNUEpnjJxoH97bDH+Z124z62YYpiRbSfb
+5gKOOvtZyOnziWTaV1b1qmtzVc5fSZ5sK7SdG/pjBeJpg20x6Aejio8v3xSvskxoyloEw0Po96M
Xw0rIuQ6iDTgN8kJuaOXpQUI8J5sUuVI2JwvnNTXpoCxNJmLCUhpgyqyJ2RDZXf0nHyXlIR6j0wN
YHktO7nmOU38+ouT71/csF85YRr++T/ccSbqKc0VlmMY2EeWf/4LBbpIEx37LRHTTKXGXZo8hRGO
mypArFUoD1LG31qTm0/rF9oXrrXubECy92qXJ16d4vXPy/m3UAc4OPjvn/SC38B0/382zP9DKDoD
Otv/zkG4LQkIRf4f+yYFiND8iqRb/uA/XZgAD/4BZEBldvWTXYCj8p9AOpzF/7A03fxJU7ZU28Ge
+V84BOsfoE5N7j6gZYe8NR3z5H/hEDT9HwYMbdIfXYD2i3Py3zFiar/TEOBpkRYiGAXjA3U11da5
il8ftLpr4bmLzL5ZVe9pOL56tIqRErBjjOhQgxXy0YzqvNAlcomBjeiplQcjA3AYBluJT+2Xn/Dv
n/x/XZDhwI/QNd1yFgvqrxdkaFmUFFi5bxwWPPIIPY0GhIewB+GPl+ySN4tBkPJP1uJvqMXf3jf9
t/dNWAbteF1oti5sQG+m/cenJp1JtlOl6LeKKWvagagnoqiyzKOKGKwcOIS4b2McbFrXQaJk78ei
+7svvvzS/22I/XkJtoVvWqDsMHn3F8PsL688FDpIJq6h3gyXwAc5LHIFxhkMLwiI6xBc5SoABs4A
MGlnwtTNsb8Crv0XdvJ//Sl+3vFfr8PUWXdM2+Cox0Nrqn9cRzVUqYFrR97yzEkf4xRcbsKUaTVh
iVcyl5ZCg9RQunKhyBYEno9fbdVCEBsVMP6xW5GASN6ZRbwIZ6WgXxtp+eEWqrImgcUk5KS9ELB3
+ZvH5ndCp7B+XrVlw9jRDITd6h83kKpEV+DnyluWrnSPqaWf34otIQWrYa15yiHzhV97NEO8v/5g
wCS/3bU/P/cPLrc2J5muSj6XVukh90nK3Jp+u212f/Mxy6/+P+7Kso6oPCHLY/L704HxUUwNRo/b
GFn6Kp5ogYBUAuhAZdFJGoxNj712HDhPhmAQJGY4Okz6nQvoY9XD/T1pyI92Cic4TClkR6uBNT66
4Gk3hRimHUM9mAAl2GprlDe9amnGlp+ACzkLhuQ29QGh2+Wo+1nX3koEV2VVPy4zX2bNkb5uRlw+
UdwT8JUgzXWZmBcMDH2YfASbRCoHOMQZGq5vL9bVnUnCxh4tokEiNVETnXsbGhjJQQvgCg70TMAe
YthVQjCWNbfjTiEaHN1SdrFLG5UBJmyXHBYWo/wclfMBm6y+6kjvUBKeMAgvwDPcQ9Q5xFFGHe2+
hcY1dwP6NNdAlN9Z2wBsRGfjBIz6RVxjqxaeDeVVQRi+6oRa7wbT+BEN8tHm96ARYi1GlDyll5kS
SdJpxj5K2mTTBeISaZq2rhJMpQ1td9a0J/iCzd8sD//jObOdxXvFC226OoCdP95Kvm4BtzExruaW
oLJtvyOgZIczavvXz5n+O+2e92j5HBuCqq7ZAFTV5Tp+WYVGrbdm2kH6FXkKxx8Y1Qf0eNyKtfWS
bRsoWqtqXz5Ar9hqGwZ3e+Xxr6/g5zr325POFdim0A3NsF2L5ez3K1DhXBsDb8JVpSO1cYb2KZpd
52ibBa26sCeiZoaFvy1sA50/KvOVSTgXZqNMwaw0iDdtGMO/Kcf+3CRNR7CH60gLLCTX7Ly/X9IU
zCUXHZkPLQl3KfIeR/VHmfthfv3rL///+CDdZStymKZrjmP+8UHNlOm0hjAoZinN3BCFl5a+J+R6
UMf/+Dc/SreWGsNUXbqEgnv++3cKtZYQc7NKbuDdtlpB8igdsGoBBuAB+uuPYivlX/bbPV12cpJd
oPHxH2H8sTobRjhVvVsqD9bUgCYgRmIVpUBnmfc9ggPg8cIej9jYx7x9g710G/LBPhOpsDFxC6+q
iqUrVI12a6smEbxm+FBJDVll+8UQzS8G5xpV4qa34cVpm7c4yS9WHPxQRHECsvOEeP1rtqOPyrKz
FVOzSy6zTd8qlyhWfkydQpYKABeLMafWlsE2s+RDg7YgVJqtOVtHtycvZ7RzRmpD+jUEaN8T/nVQ
gtICnyiY174EMos6cjWO/T5IgR9IO3oGuzYwI0OWAX6FvCipkIROlQX79lXIGetDQreeyFWvq8UT
4rfvaVvegafB6AWjymsGlVZklD22o/LmNhjlLec2RflXXdRv0i7PMwkkjdwrfXCD36OtQlMCdsjf
ZzvxCdjeBnNIVPiAsyUjilAP0vPYBEg86scyqLggJBOOVrkr1MPfYj3dh5jFgApW90Y07QwBr38o
tW9zEQ6e3tUnfISnYiDvNiDKhA5fVq50lWiFhMO6g/mmciZzreZBtTXafsfj8OLknFKVdMAIghln
rM0fdqt/R8J/LPV8b5eEIfzNk/bzsf3tSaMypoyjBqCSE5r440lTSlNOgJecazGzN/XlCMFHDvap
Zty7dlLc3A4CUDoZaGT6oSKhioGsn2CFP/Ukeq3rHNVzZCnEimZCf0bxRVImJE5PH6r4PAC3O9l9
1XlK35HDRugkIAzRuvdObCErjUuigxMBer0WBKPQOAJ8JfI7xEDltmJydFAGk1EkZ/3hY2JLfMhq
Ia86ADLCmaTWn0fwgXuChlz6VTRJU0J0EalK56LihD/BQrUO8ayXX5Np0juvFMOmxdVXzwJnJVAT
y9rYRdthA7I/Gbi922AaGafN8tAMsYO/KcN0HDXX1mxf8iyrtg1m2k1shPE2HbHXC5feU0MKlK+p
iroF69SvHMQnijl2H7AqjzUuTDxFDK3pcRn48+J6bwxZ5w3tTJCqXj8hYrkELbrSbEgaXCEmZmqC
xz3J8WMbNbYOmkVBrd4hbogwNgqu2i9n+9WtatO3bAUKolG9mzFir4Ttm6Yaig2lrsUay+EhmsKZ
zpM7kBEvSROpkgkNJfmTHHCSwxS59f4/STuv5baxZQ0/EaqQwy0JRiWSkmxZNyhZtpFzxtOfD/I5
ZyiIRdSe7aupGpeba2Gl7v4D5jr6gu7iKyi4nlb1yED3JTQnBa+5k/JjKfTWOpAqiKFSWjzBmHHX
6QC3sXBxu2t6kHICwojLXpV+x0KVrnxNQSiYj7ZqpUa1I79196MpKOUGXbu1YAPjj+ZYqIRUXM/1
iAABB3IUZO9n6xX5Th4UxFnimEKPQE3j+pofSwGfVrwJf9JE38dQaU2p0ztD13gaBoBDTo2vgqvI
vQfHlx7/8xjKKOCqcCvJqjW5LJIeSWdwePoJWWjeT5l0IoXSZq6JSwM5D4I+4PnTA4elOMwr8s2m
TyFKa1Tjotmr6GIQMjzVQhAJGaHJ+YDPmWyOCmQnVC7B2gJe3Xi2v8nI8JRleKjoyi/brTFzLo3/
6vQbjVpMmm5pMqn+JMsG+YLCfFDrJ330Bxop2xWevuHcDH7N3VgLZAcy9QRRNlRt8p0Q1rVMYC/6
SRE6mdoQTB03B13mFCBHBfm7qPM+tgxpC1tdfQh9CrBKF69czaD3TTrgIUJtVVhMVN2zpLWwMGtV
gBwcUtSNwYahYvh2fWVdmpnzXzz56L3RBkJQ5PqpFe96+D9q+qMjw78eRPry/hjnxaDnzgOXJHF6
K6RKiLaI5BJl2a76FeCDpffgb/o1UN/XeiZX+1JTIXv/FG2SExrJgMhjRzTtIb4PfpQLA0+UYFnd
vLtP1duoOAGKbREc5wJ/nUsdfKaGRBeriQLKZJV1chRg2GOqJyERdiT2W3GIfoVZ+H59Nr+kIryG
KReNYmDkCR8iYef7NOuaoEXQVj3JruTYpl5gxUfWHQ/6PqnEd6DPcNgA6fRY0V2PfGmAlGjQMxM1
XuHTJCitAgwncwaYaH+s9rfjPGgofl+P8fWAGEeH/h5mEOBs9MkkhqWncVMSQ8XlNwYcVSGwcT3E
uKY/nwafQ4yr9SzHirBpGrAUUU/N6LRLg1RpD8HQbiinjCy/lSj/vB7w8rz9Myblc0BPVeq+83X1
5NTKugScrGFAEZvH61G+Zm4fC+OfMOPUno8r97kiSDpIzhfeU/8WH52D+UQ7kBv6Pdh6eyedWRDS
xak0DB587DgKV+PIz0LmStvAhfC0E6ILzS2cWHmrVp26GCQUCB15qFeO17+byD0uwkbob2U0K3dG
2DpPRYE9dK6r9+ix8MbJ5BexCDZtJEL+Cr2ZL37pA3BFfyQ/ovnljjZhbTtlPsrjqKSqqrTwcK/S
nG5m7Y7H+2RhycB9ydstjQtOm6SP7LrSjbpeOZXorimJSNOqNH/GBj2ZrJeOitCern/yC9OvjqKd
GKRIkqGqk4UF/hhTZ7dCrKeJaPorICl7B8X6AeErQa/XPGwBvIVtMvPdL2zST3EnKw1AhkwylCsn
XzPu8Q0A6Za8Xx/axPePi8Kk+Hk2tsnSguaMwrhWKycVWXpU3yoB/zXvlcQZrIymN5s0h+xNPfaV
4r67zeJ4P/MLLqwafoGuo49pUgiZ1mKQ4AZzh3jFyXkFOiuuJBuy4MrfBFRlHtDw+xWtII1/n4l6
4Xg/j/oxL2dbSs7U0fGSuZWbobddszQX9Cbwi5byl5KrZ9F2SBtDI4Mq4+LF6VsFGPakMJ6srIRB
pfzGC1dZaj095k41jAWChnv0bneApWfW+9e6wsc3+v8Zmr6rQjluO9OMFe51zORWyZNiD1vdduzw
Jv+Ni+ESlAe1KryZUABeItps6zM74PJK/OcXyJMDyCxjrUky5aSDlE6GO1mbeU3MLIJpW0CQcmTl
wXGffFn6o0btsOhFd+MiF7ae+fBfSn9MJg0pUGOGZVACnDweO6tyazUKOD3wc3zIUEyGvgU8HAii
i2F16983Yly9JoMRbWUVA+1+aMTD9R9x4QRTqbNpnCfWSCCd3L6mSubYqK2M3HEDexGxO/+eI3A9
RkKQyb4e7eIe57KXx5aH8lfv9Pz68KS8xKBvkE+l3GwxPfgJwfyPU/m/Q7yOfJ0Kny7fVKX2ivry
XMdiPBsnhzVdFh2LFopw/MdkqGkINwSfEPlj7XY75adjW8vadhbFHr/vm7kU5PJYNV7BMurrhmZM
4oGmkmLZCIlXZbbrGdtIRvBIi1EmpOQtW2vRyu8TvwfcNLNHLi1hapmq+eG89aU3MyAJXLiZLp0k
Z4c+/zZRWU7oV818zHGrTSaUkqbEu5fK8dhG+7wV9a7uWhflvlOlfANovWxjjX5dtsNc14qUpw6m
N5k/FxTCHQi39E2zm/kFF3aQDrR7VL83Scalyf3r0yfD+qLVuOY9iLvf9HzlReA7pehByhFlorLq
ZM1KbLqZhSxfOLQpdiEvTykAIzNzchHHsCZNPN7RXQK9qkT+xre0t0h0kYbr4G3SHimlbzAhQsm0
EVNYSohy8rZHqk9ECny4DyvLxlJpiVkUOgzGnSJDJISjKPQ/yuaPrP9OHRV2WQzCpPymdSI6BZ0y
9wEv7IjxYawAVRPVrz0uLYcllAS+dhKb505GTTf4iQXwqGh6Ezs7tQ/WuG7Q58nBEP7JhGpX9cbM
IXhxHtkcmEoZo3ryZB6jHN2BRie3qegYpc5tgKNH5aGc72H9pyxTvMQT5/f1ZfPhODBZuCxbHsZ0
vHVRNifLhvaFVoaDRcphSXBzDUihJ9PPbDUxkGMs0UkHOmqgdhT/8Zz31vfXemHhPhkvJWW4qYH8
ZKJ7ShrQgENxByx6iSTHUrcG8NLtLRi/++s/+MKdd/57rXEbnL0QzDbJJCNS1FNv3MjAcoSZ1oT8
8VD9NCOWolsUZ2iI86405clWhspR4a8UMCOK+ituWwrQldyBPCjBxCJcr3rNLnd98DietFMyqJFi
68qbcGjuml6F1xjgrhqVFvJSPsL9dQLH1ZQpBqruoCDY7h+bOH+G578XB/T6ouF3JZm/3UC4E5oB
epSenyIt+4413Dt6+PHPuDLHHWQgs4+2TyeSIIA07R9Eh+JJZO5GYrQNe+p35PW/EsV5sTId+QCU
SURJSLFizV/MQX9wtPp3bHaHWkIKOs00u0rgBxSBeagQCLNThcKyqnpANhOA+iElfeyF7djXH/jx
W12z7vS02ZVy+KeI5J/wQh9k3Jb0pHqHjgOUKksfqKBtoJAcByrPRVM/FXn9O+vitau8t7F5W0ne
xkogb/tQu4vhO5YXv82gusM8qARRGBU3Ko45cO5Ezoc6gd+QI1/quMYvz0SPr7ZOgSvfQA64Q6IO
3a3aOwWa+0cr8gf4CCtPrjDOUY9WLMVrJ7HWUqKCL0ZrTDUSGzL/MvAACQzNWmtiFdM9BR+x2stR
TdT2BmIdkZO/B6lwW7jJwUD6WQQXltXSezwEO4B+6HRIuj1UOIHLoC1DJgbviAWU4BsZ/5gqrST+
0XYX4eInG0iROoO274Ps4CWsDKFbdzS2rdQ4VFrJ+z15bOKoXoa69hwW5aF0fWehlXRmjAbD8dBH
2yEu5HqpJVhhNBDW817x2FOhuJNGrBgKUXSvXaCu4My/a74K0NiLj+ZgvhkZSGYkyDZIYFBYbuB7
FS0SH8A7bwGP3tae+pIZbnsjZVKwwMRgF1C8W/oNGBtgwTexJ3yDhoyUjhwgZt44v3DhOVSJsg9i
M7YbXQR9X8R3RuhvW1DVQHdoOpk/s0A+4rCyT7LhZ5ND9QP1hrfJsFerFL2geq1AyoE2DgY/dU9o
gY7vefhVYmGZq8ChSq6b8mOnIlNU9P0Pc3BQPMiMYxoEuE9A6USc9+BoI0W1ktK9Opi3oVF8i0Qg
v/AdlnkNJ7TxUUH2U1e3VTkWeFiQANaF2T42UrsXFKezWwXOP1xlPFieApgWmyw3lb2mxfDHNe3U
gPhTTUg1kfTKM+WnqOAMXMo/1Nx8dsPcW5W+BnRPAlLsS91bG1a9jQNduxUNJBdEKShuNVx17+Bp
K8fcl/S9MTS1XRRoiakKOo5QdtGpMZVj6aU09c0qvUFBoBjljGcOsy+Pn/Eos3jOsoSpmH3o4J8d
lqgbBAPIK+Xk5tJGwvnWEaI1/NDF9TP5420xOTIpyvGUHF1tTCT8Px/KdFiShlNPPmFUC6VJDeHL
WWj49BgUWxx0MCg3SYtUWlAA/xfkI2c4gGQRFDSqOtxyEf2hUPXylSsaL76AnoKeI1c24Lc788if
XrKaTA9BAsWmG1x5qjrJmcI4K/DMiYdj1ckbnscICdTLtMPdTL7rsXEXYJ+Ccpm52j8cBc5naBp2
crf7Uaaj7iKpx3IlrUuYgSv/NV0G1QJRpk26FmzsfR8dSrV2PfNxphfmNPL4/8/WgFnR5cMQUz26
wUshfG+Vt5mP/yVtImdTqH+NhVFRN0cs4XmALsGDpE8V0qa7ZNfsmoc6XcbbcGWthOf4trwVbajD
eCAKS203E/rLow0YIj1XEcQGyi9o/XwO3bgNKkO6wqtbkviAvUKPPkUXOiSywjuxcjPc5DXczAI3
8VdDGpFGYsqZ+O5rpkHovv57dMKdf2TSjLH0bUAqV0xRn1YE+jHhchp0kBPvNFSPQQS1nbusHNqZ
6syX0heB2Na6glg+I5+O2227QlIEoTu1lKBUFDqkeOwYDtzbyIxzvQq+9ev62C6sYENXyC9U+Nf0
GKbNq7YAYu/m3K/YJ8GgxS/gpbvlBbLCF/QFXLoOdjtdlLvYhtf343rw6RKjb/Up9jjxZ2s4z7uE
LCMVjw5SFWUHXMrPbQkLLMU5qszy9WhfOlnTcJMXYJdUg5G4IsCOW33jb6UbM7jPqkX9zB2abxDU
XpuePTz7lHSQe83yhYtHZrCMltd/x9ed+3nU4yo4G7UaKKDuvNyHK9wedHMrRc7MY/rrYWhQ4MMB
kCKfyJ/x/jiL0Aqqyi2lqUcZYFe86rbuDqbr1pjZp/J0Y4wTeh5n8v3UVhV9aonqEcW9Tfits+Fq
2wJogFWx0+gHLoTlu77obfGp3xpP3lYD3xWuLVu+mcOYTXfO9JdMPi1o2qyLMlc7GvhFuqp4GEX9
csNiKXV3Gur5XEUzn/GjD3B+LExjTr4jalEDwDJmmQeniOfMXl7RArTRbZPQgVgYm2jb3LmzB//F
ZXw269PjKDcCCqP1IB4z7ddgAVJM0rta0Z8KIS62WaTv5SBZ5MgEZW4BQV18akPvj+fHT43i2q78
VnkqClLpoXXkRQKfv4CIn/T29UUuGzOL8KN/erYIkXLyLBQjpCMPsLcIVbhfrmW+m5q7r8DVnqrG
2xtoPqOiJAAD6k+IYtPHFuFASYhc1AnpjKNhgoNWx1MtN/dcCMDFnfpbmzc5xGV9W+oNsNWsukUW
ol85gfiitg1GqgbEXAkeM3rNYt95u6ZsX8Wuf2x1ed1X3sZHBLoKxYcB1dEw73ZDWe8xDnIXbSXf
ZLX6YOXGCVgEzKzsHj/xjScrz01a3jR1PIo9violpSDAekcxC96MWkMNpDtoWnfbhtEWZv5Oz0U4
sOo6UOIbRXKPLRhDvEpG5fE6B+9SvlK62mrYlSc6RyvaL6hdxkcNM5c6Gd6ihswLqfT3wRFF0ETJ
3q+ltdsWuwL1/bApXrs+XQ5qU9ioLD1pcnffFBly/WaEskaeozPQD8u6G95VAWU73CPKBc7j912q
PORJqi/FPA8OpWn+Kqv6RWo8ZYO7arOgHbOthBYDWR12f9DWKz9QsLCusTkxS+3WE6ufqkT6aHbS
neBZR5S6vHsjtbQl4DNkPipUEiwNLTcLMZRVOJKGpTLPlq5ab4c8+QnqUlkq5vCAwNahD4e7UJWW
YF32kT9si2y4D/pkK6KbpMgyNK8ItSKhuQ2SfBM4ZK9xd8wa+bsH82bB1NCBQlYXDZZd5uin3m8A
EIs7r3DQZ5Q3kSqKW89FJlDd8H3ug/qo1sm28Tx/2ee4E6beTdmaiALk8Mu6sHt29LrfYLpXQtCH
19aCVFVl4S5KRtoW9TYE52+UHBuBHHO6UnwxemNUYs2XTV09ASDPFkk+3Pc1spvBoPc2mPwXTTBX
aamvrKRHsAk17w4l1TKwTlIiAsYP5UeUM7bRkLvIXAQF3h2os+nlvayFj5RwGmzuRY4Xh6eOJW1g
buzCQnmpWuutrLIHA1VHMiznzZXGT5QWgPkd7FdbBZ14w6qK9ZDlr1liPaotMixhIWOxkqEIHPW+
srVCOFm+i7WUphXbvEb8Ogv937KGwzT2rhvRFbbsYBCVzb7ms69gJ9/1lfotL+FHSrC0lpXa/UJx
HmQfvu2IYeg3kVwMe69In1JZeK20WF8kpRQjSgj7OQrvUQI3l1LiyYcaQ95FBWoXtY3I3TVG8Uuu
cREMOzTDUgcSQi2n35Re6Klf+MjiQPN2XHX0S+jgCujDgM6P9Sx5w2MQQFjF+gf7mqaGPh+gWuOh
2kPz9HsG6hNvam9XlcWrWnd3Si9BCUueM8O4t2Awk16n8o3vObfjkQXfuF6zjddISXwrtVhaSyy7
7fXD8eOI/nx1fM5WJhd00MMCE7KWx/vbeGkqW3eFnoOxAToSLuZw/hPiF2CtSW40uaYleF7QZomG
ufK3YpfBRqGdZSz7tdssEY+8g/E3czl+feN8HuDkPi6GTFGiQtGOVnFnKt8pL8085r7Ab6aDmty+
Q6mJWQEh6jhyevCUfPDWKNYtpWVzKmapEtOEexpsvOvO7jKta3WVRoCJdAXniQRfx4lwppjDiVx4
UnyaNm1SBfUy0RM13zIYVGOr+RLfuW24BMKhrfQFgi8rEXDpbnaBfH3HfQ47SfVST05SU2J43i7Z
JU9gbVbYKd2rdnwLbHHfPWMOt9ZmXghfcBaTSdXkz5OaDWWVQw0wjtl7O/ahN+4r5vTf0z396GW8
y+6RQULOgeDBzOr8giqZhlY+h1Z6Ue7xlxM+0nZnry+DdfPdWBkbZFHExfybbW4LauN+OVtAIVRW
9Jgkh9QDFMuqOqAeYYdLypWtLdrFBgP5mTFeeCZ+/qiTM0aXclSS9FTgo4p7WD1rxDrX+oZrXl4m
dvRorZRNCy/8VtuItvaWbf7j7uB0lqfnzqDIvP8ygTQEGBdLmQtsoSxB3M8kIpe2JwhFQ6JLpqi0
6j7PrhOgmJfItXqsA3eLndHSCQgT3Fw/tb9mqzAHz6JMvqHQJ2iqV9GAtrq3Ti3OnMD9aQXG7wSx
N+TtUN6/HvDiqjmPOPmEXh82VWY6nKKPjW3hAL/NN+Gd+KuERXOQF6Gd/I5/zsQcd930ajqPOflo
fmMWSpCrGqQgzGjtMl8g8XWnvyur/qa8qX5cDzc3p5N7wvPxnPcqEbHEWtp2zlFuIjhCCBpFW1d+
vh7rg+Z5bWiTKwNxZ/RJBoJRGt4hRL83tvWduRu+mzszWfg7APl2scyWwsF7VhblSllAcL9LlnPH
zxdC1Lgxzud4cp3EeVR4jmQJY958xEkKM+gNKc1q4cOG+t4t46fhDUHuG307FhCvz8LFs+8s+MeP
OzuKRN/i7pR7h+DZrblHNGdLDcS2/vDkp/LxLy7qT0WC6eYURFfCL5g+TLkyXhTb3UtgZAEBLZFW
mk2Ov95kn4NN9mjgkhu7uaEfG/NZQPC5ROxYQ4JVmyk3f123n+NMdmZYCT1Ebt06JqkKH6dA8NTb
5RjrRKV2qDx95oAbf/bnlfs53HRTJh1NttTggg6zJcJzyFYG//mD6nOMyVYs21wwyiA1j+0euaMH
d1+v3adhhc3SKlrOgSyVuRFN9qKL0VE2eKV+HPA+X8QOYoVB19MtgAqF3E+IgkstHfD4fJGhKdo+
2ESaSt6T10fjyyuT7iTH/xHX+pPaFc8ykoo06/hrAZwgeH7wdWg/VAXSoyap5UC/eoBUCsMIsJPI
u34ZA0y3EdB7LsywBz+JbqLY4AwiZP2+cdq5AtW4pa99wcmWzxopCKzCsjh7zP1frmW5k7ezT7mv
x/enr/hld5cIQKJG55/KVWdLdmR3N/oON9OlsCk2qGHNHCZz4SYvR3/oDJ/CjX/yDGSsreTBEaMn
ucug5gj9b01PD2Nraa/0xWOjmHuhV39Xsu7P5FMX7n+o5bTEdIj2mjStd9K3hVkbN+qxowEsBhCn
4kVfPl4f61yQyR5EObrG6rfW8G4ObUze+pjWoTBzOn9dJjxgzkYy2YSqL6SF03BFmfVtI/0pNzHV
E1Ja30dn8xkVwutj+npcfg432YV5LCZW61L8RyPNJ+t32njpSvlOw1TseqTJgTlCUBCrkEFSIS9B
m2OyUFzBRfu0a7tD4T+HA8rfYmXX1nPqvFtSMzOJky/1N5YMtciESwb2cLLXFHFQ0lxA/KzOvwne
jyL67qWn68OZfKf/DUEbFpSdRYNqcv5rfoZ9lCG1B0tIcJkIbgW/Oog11YnBU12qei6QrLQInlw5
T2Y23eTo/BJ7shCj0lFdE7oyjgEIb1X0F/05csvlGfxneJNlKIfIPBYcmId+CFdCGt5iV2ADn5rp
U8yNZLL88PdSQ6vp2oMRPYGneVctSkLXP9TFkSgwv2Ws6cGgTtZdQbKQKtnQHbAzlaKRzwrWBsWs
61Em++jvJ1HBd4tg9WhCT5aD2EmZMiQdRWBcRjsX85RI9pDZLb+HlTRzDs3Fmnx+Je8R+Xbk7lBm
h6B+xOUNraZvbe3+mzEB7dR0cHMKci6fkyorl7LIcuT2kHTSspd/aBTFSuWb5Zz+xdydxZmMpxeK
NiwQVz34IQzgALO9mIoqBXAt72YOhmnJ4e93Oos1WdepXFq5O/jloe+X+hHd2pW21X5KP7EEvNFe
UTG/R8oyXSNYuFH/zVoHfmbJo7wH9LTP05lISGRlet0ePP8H/HE9TGYGd3EzGQj7oCZgiSjdfA4Q
eS54TZPNRGeB+gasn1kw5VwI+XOIFCpuXTlpccDc8CX7FdmerdsoEK7jX8WYjc5mStMM+O8HOxuU
8jliqya4xgrMmvbonsKTSuUifjafwp22x7j1RrzxNtdX48Xz4izgOAVn2VHelAEMgKE9ZEqJKs/K
R7Fbqb5dD3J5Hilto1PK5/qytQQn6lup7w65dwyKx9EV83qAy6P4J8BkT7UdXjg5gKzDkN8VgMe8
Uzd3A14cAxrxio5QMfnkZLm5hQn2u2zag5oeBjT0chio1wdxMcLIU2EtA02YMvMcmLYWfuTtYQhr
uy4BX+czz59pIv53eZ2FmHxtJ3UUVVAIIQnr8K03bHMT3aIGg5DgSljldm2ilIhgto037hLhzGO4
Nlf/3Sgnx2xhDS2ta58FhzU8Ygum9eN6AGn82Gepx8cgUf7QIT9oowbWZA8l8PnJj3iraAu61OVa
wYmKYhwYpWWjrbFI5HlJS2BFF2CuC3xx/57HnkxwZumlWPVJy4mRCyukv/AT+d2JAAMoauu012wL
VaWl8Ov6mC8tHRRDuLbgexjSVFzF9zxD90WvOMSGvgm0USGy3F0PcXla/4lhTGr1YYQli5YJ+ce0
ZhCDtuWx7agkA5yxjf3o5H3T3WV3cwvm0t4+G9v0RSPq6uAVEc+/xNgm0ZuBg1s7VyqbooL+rhkV
RLYCyQKV78mqlCtBF0L65odyle1CZ4Vy7MpfObaUbUZjj4W3jY7gOO7U7VyiPOWU/G9oxDIsUx6L
uZM7Gg5i08Qiyk7RrtrVd3gBLjTq8unDXK58cZGgHPN/gSavz6KUIr0LHc4X4U5MooUDs31mjYz/
xJetdxZikokU2tBnasn1he/3ql1BlKXXh3xq2qy8n+U7Db8lekfBwqXp+8P/ORP9UpIi/RN9WgtA
5jYcQN3yIjiay5GljtvbowoHAvVgFLfXpl3adKlph+Pj992fLTVeXKln8SdXRDu0Our2xJfgfyXf
NSD3aPDYM6OUr8/xB5/v7MZG1g+kbca7x7nDYPibvxKWYz0TOSB96/7XY5ocplmELnvkZcVBMvyF
BGnRbEb36DkBjoufjpc3ujNgAdmDn58hgahFEc5OcLhHJ1QrjJ1FFKLNz4KV15mcHXHyuu/DbouZ
11zn6PLJ9k/waRdyoKeB7To7EAPQh8BZYGuzwl8UePY9e/E13SlvNB/k1dzWv7hexvFCc1Kp4kx2
Pp7EcgkxjriNhx+xlmJgkN6iBqvP7MuL29IUNWDZlAh4j3+e3VzL1Fgu5OZgIHesyrc9Lk4JMmhd
Z8tsBwFx5OuL9OLIUN2kH61okKqmOyGwRBDKUPLjKt6hC3Tv4edWS/6/yDGA/KKlYigQHqdMI4gd
XuhHHDdtUC1dfPCK+sf1gUy7Bx+n86gJAzYYSifVj89TByYI3kAWcjqr3AzZ2ls7t+iBd8duqa7j
Edt3+i8jjsf42f7u/UDvjYCI0mPNCVqjrSL+aPao8ayiFSJJy+vxLn0qFTysaJHyal9kVfLCVNGo
FJpDk2FPnYUHBXadl+M2fz3OpdvnPM54rJ0Nq4mSwJUGozkk6h9VeC2NmbftxVz3PMDkS9WNliIp
YjaHao1e5jpcxeWri2g7SNfbaoWB7ErdhtpDjbsJoAljlW6vD/DyROro2wFlVjnHPg+QMq3RyZ3e
HCT3m4bvcxujgjMnbnfpnIRcjLCgjDyNNW0upWmdZr7D4gh4LITHatuvGdfN3FPh0hOaIghaRWDh
JbRwPo/F84eyRW2ORVG9dMWw1pzqAIL3h2/NVZIuzdp5pEnmlmCL6Wpu3xzCob1VQXZ2A1ye2vPm
rs3x80+fJueBJp+ny/rSjLS24YUnraE4Oeoi3rt7a4kh217CfG89hwe4tOLPI07eW4ajGmHkd80h
a6yF1vbo0Zu762tuigr6OJ40kyNdVXm0siw+fyhwLGnfGHyoKF0g+FTskrVj6ztdsrtVtcSAYWYa
L47pLN5kTH1uDTKiuc1BzwFcouSYeY8zQxrvhi8fyrIMRUYlknRmso9DFZ11K0mbw98XXEQBZNiM
5JLkTlhfj3VpN2lnocbRnp1JWdI3VdEWzUHduNtyw/m3xgRyVhB0Cn/7+5XO4ky2E/q/RSOWeXNQ
JHyqfN2ue1huSQnB2cURG26YvoC1u4d8zC8Qmg1Y2pnj8eKHO/sJk33meEGsFxI/QYpJRItnA3bL
9cm8FEEXkeiGT6qMhb/PkymFZqngbNoctDbcia7yomazt/FMDH2Sg/a9L8UdtKwD4M4aEaoWy191
4a+qatH/qlbBCfP4xoVrODO2i0/Es8FNHzQChnllPCRYc+wSZ5HJC/NPvA/W8g9/Kb5nuJlC0lli
gopi0+ZfTKskimhNSYYG+//ztHahLidm4jUHuTdWuoNJhVB3xep6kIvPHAx5/j/KZF8bRSNVKbY9
GNIsxDf0AlfFT9XWvKWxB7gATKJqZ6b00sEPpUkfn4eiBgVoMi691ytQePWhNdNfmY6gEs43z04e
zJXVPp5o0wOFa5kHDiRIQNCT3debljWYsVUf9Bbzr7iRXqvC5EQOo2+laHzTLedX1GMcqo884j57
6xP9CfNs2M5UHDpXBKFbbTU1gnWZn0pPftCH/IcVqz4w23wjiSXWh8V9HEA1NnG/6TEIl3Jzg+Vi
sizU+oeqFd8Rev/thtb3MOBvB8pQLFtUUovcxyLTi19jR09vIAeJ2HEgzO5KUo2vKGjoPqxZ5B5u
xNW6UKV4Beky2vZocK6kPAptP8WhHSP6Y9w0953YLbV22JRVu8MNFDPoVngN/OKmrN2XrpNAdQve
bdMp972QPBmpkN6nqNrtUwflij5NLLvyMn01OGClw9DAw17EedQ9Zj6ikjML7sJOhpPOZ0fKAjW5
ac/SbUB+Zpk0UE1ynNVgU245ChSS0EbGYAjHzeU8DHI84yYLgZgWb1zEndjNkyWnJSgCh443HOLO
vAmEp05BVEd9yr0fM4O7dK+MQ5NNcllktSZHoaB3cd6Drv+4V9pwAfPqUL+zxGyVWtKIMelvkNJZ
C0/xDWrB/3n08WlIVkmDDoTAZJiFgk2uWnGrCVv9mOxGUMSwFX8nIIYx4l3DxR6BX/mjdzR2xtNM
8PEEns4x70V6+sqHGswkeIoys1OHQn0QML+rXP/YdXDB06I8CkO71lpprRYBFGEMld04n0EpXSrj
Uf3kzYB4n4YPweTtEImFb2Y+E1+t8VBfu9v6SK723bTdXW3La2+b2tVdO4tCmaJ7xgueuPyBNcnM
q5N8F5K5pomeVB/MV+llhLsi+dpu4jtlO+z65+qhvXeLZbRG/Ns2jtJSW+LfAg6WysKqf8xe9W1x
39znD0W5KDZz9dNLiRGeFKgbGLSEx/P280nrD5rjQS+tefn2Jv4zAGUwsBmVyH/4m3odHwx46m8Y
DWKbN/de/MgUpuvhPPgk7auqVuxjyiu85uI3C3eiRbTrHqzHDJ5euolugj9GY4eFPdzwKrLjJ1qi
i+hZeQJCO1MsuDwPo6wn4tkYM0wFWLUqADjb8JGi2+6l2KVv0P3xIn2Q7oW79KnACm4pruXb2E42
+UxueOm0k8mvaS6LqCpPtTN1BwBkHTV8gnSluv4SBQz7+sabizB936GN0xVxWx/kbJSRBAVYziWF
FycQYRz6yTRWwIFMdlfVBDLOm1V9KGzxj/FQ7OTVsOPYXjlrVECX2pvyB037pTWLcryU5lDh4fkz
hof2PlnCXm+kOLASObpNniAJ3IRLZROcikX8QTm/PpWXmjifok3WrCz7YukjkHFwnus/7TcP6DpG
ngc4O3+GVb729v+iEPgp4GRiMXGv8ngMGGMLlyfechHp8YxW1viCm25EYxRVQvyTPTCtlekDplog
RoaDLsPNq4LSX7pd/C47sYGDevMrz50bByfv63N54SY0KDwawABAklPe/Xz2dFmtiyjdDIfG3IVG
sGyjdzTsEafWFj7PHqyhouP1iJc2wnnEyccT66x2epdLPld+6CXOG8W/KFkwJkuykFcaOeST2z1O
6qgyHas64FK4MkVhpWikVHPjuPhY+SfKNNVpQ70CM+qIB/YiDnY/BER3/PgZOcO598KFlzhyyuN7
iPfxKEDw+Rtlkop7JGk3R3SCVgrNUqzIfmHAGi7xmudEVNKlu/bFmbhzYScpRxvHVSP50XBQB+U+
SvJ1WwsPTjenTzfVN/y4m3G2/HB6QgznQ/brLMkXssJMeEYPuKlH95qbb+igjIahvWhXtVYvTKX9
WckBQmP+aItgfKtE7cWNZHMBYfinm8jNAojpNrAwg+2sfpsmw0k2cXIp/OEtrqDxxLk7Q724uIgx
LVMNFHSRBJ2kLGod+kYwhMNBUEgqh6h9RcDwP0/ADPAMGkhi1Mi1aQJmiG0ixuiWHYI02hdl86SI
+YOqZDMnwMWhnIWZfOZeK3pDjAhj5sgTufJWF9t/M1tnISYbEsvcoC9CDpkQRJWv3IvC8/Uz5eK7
8myu1EndwUzTUPbUlAiC8KQbGC8mHRpjUhGcrBr81IC4tyjld2Ja3Qxlt0JZtVsiNFHZJU0SzB6k
tSUhItMrMb63/+ZAwoEMyRoeNXQqJoesmFRBF0nicMjiYDkE8KP3YTfzerq0Wy0VA+XR7oQDfTLH
WSRgNYkgErv1oVYffeXdC4yZFXnxmj8LYk6mOfB1uvstQboX9Y92izn2Etv4l/oAR8Wee85cHBHt
qRHCSP9ImuwxtGYHSY/5prEh2orVrmLxPdJvr6+cC6sfVhoVhlEvEkTK5NPopeLgQ8ghZ7rtvSXI
W6tr5pptczEmN97/kHZmy5HyyhZ+IiKYQbdQ8+Qq2+XphrDdNmIUSGIQT38WveOcbeMK1/73ueuI
jm4VQkipzJXrS5vILrsUm4WwajRMGmjrv//9KS7EDt+eYhKfOK1vVrzoh2NXPRBVB3mZrXvvyXDw
R3ht+c7L7+NdOPvQMGTik8Zd3fmxZaMxAlbPPmYtTpIkbJnVBXVT3oOXYIUUifvfR7uwEOCOB4Yf
1M0gIE8LN5pVIt8cO/1RgxkMWzX6J+BJV8a4NIOjKheqJM+2cDf/fsbW6FQ3mz5VR8OBISyWNwMX
xAwtviuAQnb7h3/+SAi5cJaPgh2Ul78Pp1UlbjsUO0KNcpdelbOq94KCZdc+2PH/mQSVcOl0EQPh
cgPPzsnCoElT+X4VKSQ6CJ81y+Ks3yEHVaPLeoQ/X5nESy8KISpeM+hOo9Tp+1OZGo5oWL7zY8P+
GD68c/XdEF/rC7o4CL5WhMrjQ023hdj1szYHjfaYQ7HVSHDNcNSb1T9tSxvDEtRRMGXgIY9p18n2
k1FIgIHDEkfAUXX06aiV6q16hpfqwOzDfofhqQtUar3ApX5BOhhSQiwQxo67s2JINX9fL5dypD4B
mAu5CxisQZPwfWoLWbWINTN1NKUD4aHlPbImT+exb981WnRvZgVQtFrprevR8kL40ZPROIvGJycl
GieMjDwO9A7Yde6Aqu23pvOmLBNkYpKfWhSwzoZOo3VXC3ZOOgCHWQ8TkQxIoMyuO7Q0MYBZa9Vv
kSkY5sTzgdqT0R+trPbU9fJZzgtYRRCyNvx6BX7QZ5O0bsit/GhIPVrqPbvLfBQ1ohKY4kF3AyPz
niNSzqvS2pcR2ldjdZtx+trEdhkIniD/ZdgPlSzg4ybjW8GsTV7lsLlFmV9zPGRlOTw4XPIgYhrN
yq7SQgB+7i1l/akJP8M7dyayfgZHvwHJX+PN47Bt4OawFzmU3L+/nB8rEpdeUBQIlBQuqnzTCoCu
UQ6cF2ihNIJwVurlzVDSJgCH++73gS4dJJBSwBlr5JgCkPd9EdQQEQ6FANlY0lvef7j07ff//8eD
jEseNk2j0A1H7rRYqVXYq9yMqmNftpCE+QHgY0EFc8vfh7m0134dZhJx9l3R6diYxPgYpG3nKJ4s
Y4cECRdomnNDjyRXYtzLD4Yg4l/us1N9s5bC5F5QSCO9kt8WaXUDXPzd0PErMdiF9wN9FASeaOzA
25le4XM/TzvQr9UxGZKFD8f+oYqvlAl/zh0StKP/MbIENgiJkyUQ5wlq8FXSH7EWQuDYsP4LZA1L
MQcpIF5vB3atJ+bn3H0bcRpaO5pTm1zh9CXA+VC/QEuEjary5+9r4took/3NUimzC6MURwvwOFiF
BSA/LGLiXQn3xun5fh5+fxjz+xfUUQ1JFhH1R092b16iPVMmjRnV4wVJq0OkJQfoyx8Gp3r6/fHG
8OHnuKOHINIstjvtx7Fix6QxWtuOruYETBzTjARVOwSVPGtA0v8+2M9liIeEO6YPdPLY2DHO9ZcL
ta0XeTvYkK0ZNcyNWrLq+2sW0j8DQAwBuhSytbif/vBiLHibxxUASkfCEV5mKTgfbejqd2l7JbK9
+CxfBpq8MBnpimhC49DcDzLsDTiLkfj99/m6uPa+jDEJW5y2bpzBt/ixB15T5Q92ls6a2p3/Psq1
Jxn//stbicxosAVHw6Evb3V1HzfXoq/LA8BzYsxJYI+YfELYPZOCWhDbaXLVpG+Zbf036woda/87
wORd6MqEN24Dobfl3BJZ3wKke/p9ji6/iX+PMHkTrpHAgTlTkCXasJjRnlsXZ1B2Jfa+Nk+TF+Eo
PWVpYmKQvlypku4k/S8WFKo5fzG2+NinCpmk9DxBY/TsDCNSWkM1kax95CT++WR9HWXyHHbRAIJm
YLISHs/bUtxZdGXaxvL3Uf7uFtOtC7IXYHLRoOUCrPB93WrUzesoZhhGwVRxdMMLII4plvqxh4lh
4AfQH8gwh+h49vvIl/ZqXCIQ5esYFveK7wMPzBEVtzo09CxbEOxGGrBYX6dOX9rKgPxDcIqwB6Wn
yfNlVdR3UK3wI76psAfJDInUgj/30Bf8/jyX1t2Xgab9GaXfsj53K7SeJK8uPNHqa401l74e3Mhd
hG6IdH5oD6kUgsFzsTv21h8JNTiz3CChV2Kci2+FAN5ujQQ4VOq+vxUlMwarZ7c/Gjz6TEu6Ba/y
VrO6NwCQjMAamgfZD37ATOPajezii/oy8mS9l5CjIRMEZ3lpqyEgAxZi1OgBz8W6Yfr+95d1QVAE
MTHyaIC0IB2Ag/T7c9a9XjdRnNRI7wdxHfZQrBYr67FGeHqQG3rI4a383L9kd9fMhi+9RaT7LRTp
cbT+kKnKjgDygY7aI2+3mlpkA/D019T8l5ai78AxHm6s0Nf9yHbYuVRVEVVH30SHaebeg3l/bbn/
3eWmGwcCVAtVfpBnfpggmGYX2Y3s4Eu/K1CNrF+b+uCGCdhO3ql1g3YOivy9sWSwbq7vzZ27gq/H
0rimOLgUMH/9FeOq+nLsgoxA81q21RHZHH9P79NjsioXxqN2S9/MeKa/k2W6gsfunVgVV9LeF4ZG
+GXD1A/ibfKjw5bYFi9ReoLowElY0Eu4BMIKxgoKAWf6yjfFrKzMAteda05mf/3WJ1P/beTJSW0b
pUMqp2iOnmgORibOwAFsPUOtU8k2qGTuyiqugk4Vmz4TXeg1FO3HBagpvGNzw4nKwNalE1hEAOFo
Ju2szu1bmutwBowgfxLSPSZVfcbLXST1cOZlycNIVE8ejCWzPtcBTKziIJHsqdTls7Q81Kpa5NF+
/0anTBGkaLDTIOWMHA144T9aPtuB+knso9AHiC+q3fZc/2iPw8o/0veunY39RM6y23V/3EcYtjy7
b82f/qw9XzunzIvv+cvPmMx2muXYeRMosO0ldt0kW4uDOvjLatYvLPTkzExYaS6AWgjzgCzrHYyN
eOg2YQReVwO3XBypm3x5bbe8UCT/PjmTjTqrhJ8wiV/FZ/3MDkUYHeFnm0HCZYQ8qO+QF76GtScX
tmhYssKU3EE9b0xtfv/Y9KxpiF848ug2jQwjDZd6v+zqICMleisb509LysPQ9LBXdd89lvULHT02
UFz0KPghZ2Uz4NMqG2BqJy/ObhPDEor5L1Zn6IGkCawhhbEbfHtXSFYvMurnYdzUZJOp4SkainXu
DiJIM30zeGjL0Js2NDxYb3ZNmwZmXKCmbcqFTYdHWxpnuN/eCNE/dBU+fZp99kp/UMB3wOTPhe0O
hwGmVcQHrvfujCSesfE8590BltzA4iJt8da7xTJLNT+ICIDBnW4tJKjuvM6aoNfqKtD79Ehd2KSl
BmrDpdISfBy1HnI4GwVm6b3yWN1oNnfgIgx9n4xFYNUaaLZ0sE960gL+UMbwEQXzOOB9USwrWu/g
WAPgUSTjdQ4ZyKyPNe3Gbow8gEjfAe6jf6mMsp+Bz71VGbVDHucqtDI4nia596oh4xlUEQU3xe1w
okWinNU8vsk7/VrcOK766R6EvhwHYgaCm+i0eaq0WdF7uQ9nwbl4GNXb2iEL27CbqfvrNkMXDk3D
A8pQR+YeMoZpP4QC/ElH5V0eU50AwSIx5ShV//l9v7m0uoFRw40XVQJYrEwC0jw2vF5qvDnqlb9x
6uY5tbL3xKCL3rha87g4FnRyUCnieP4BOc6MjBIF5Pix0LxFlj6weNtgW25qa/b7Q10IBcai+/8N
NG5uX85H0UP/wWIM1CKF7jfAhsVXci6X3s3XESYBNue1jLoII0TGipSbsljx5kq0dnG2ICv0PcRM
owf894domNGovPew1kgc0hYQv+4s3YNG/qvZ+vdA0xhemGqoMxsnTmk1C1FHYRI3//wODCzgeGtE
wQbB52SVZfAXzgTFd9NbaLRMSNDamyK9//2tX4jiTX0sbQDiiU/mh0TGTF2vSkp5BAfemqHx4BT1
fN3a7prY1Zuq6nXKnVOpscffx/2xFkZ9mD5i46AV839QwEiaghLem+WR2h+K7LqxK8a7Upz8KWlE
UxRqk3DYQaeDgwvk99VQVlhsdlYArnTTjwCJ+pXBEzzgUBXaG2dRwBUfkDh4vJ+ip6C4d98j3GHH
CvY1TsfPejl+CUTGKIeNKXt3ysVx4f5GpY0qCN3BGWmVbdw1uKbNbGxiicLhSqx7YXIdpH2QHHaw
6zpTca0N9EtDGl7gps62SSqWNryyY0O/cgO8Nsy4o3zZMaRkXRMJURytkm+qvj4yUaxy0V75pk3/
wtb0dZH+UFix2KN5VUg0k/Rbh7Tmqufeh5lxcDvhoa019t5L6bo3o22S43DvqxR+yAwMuaHJQr1E
80mfurCXVUW3oUMFeEbs/LHNblhbTX8olXPgxILdA6habcO8wHbaJfbcBmbqw00knHxb4AZGKhTA
4uZdtwhWk4fRs2aTUQiGwRB4t21jW8KgJfQ14K9aZflgz/evOoRSUGvld44q0sCg5QdhaRZ4FXZY
W1ddkDnsUyT5M+1kBBoRvOlU1QHnlmyLFPq/Rhj4+n37FcnXd0L1vYjcPNBEcd9LtexYuYQ+4ph0
0SHt+03vDxuX6cV9rKVzlntn36bveaXfS+G58y5W5zbr77hZbvXURNNDpk4wo5zblAIP3dgr6soV
emhvfMVeDREtYy8/JZb+hK7oIXQ7iXCBQ+5veOCLWbuskBtRyIXjFffgGoAY2KUPbWtKXGXIuzvo
q7ZD5NG0VjvPNRoHpq8dk8a5jwr20bZ9HphW+QwPkHOHPod5PvhbR7pzd6jmTprPXUYdREtxEjRJ
eZMM0XNvygNPuls/Y0tawAzSNNdRCWlYP9RD0Lex3OlWJuZEweSqqCX07LV1KgYH3uxNfJZls9S7
dJ5VJl8gwQAb1RQ20lY2L0XRzWWViIDWCMY760mVfJGmzhB65rCRSfUG4NfMauhHCx98v0ETf+N6
HxaFUto0l7Vp8ZAoevYroodwaMfHHaM4WQjzBLjfq9l3933uH3WC3+QX/l6Tw4yC7RUOem4GUd2v
bJatmM3aQIv8k1lldx6Jn0rPva8a9lx5YIrXMJhEGLmmA4TYCT+C8Y2WcAbTfHQWwvbeqz99Zt9o
pXMnmsrZyybyQ0DE3sw8e5HaADanE+87K0KiruogADZ6gvhQfRC/ukf7yL4gbmh00cbKdfQMVt49
osR3ZmePRE9CGdVL284/oLAyQt+Klor5h1w5/NCVyL70efMKD+I9Tawlc+ydVSSg0/EoCUpP/5QW
WTPJ/iDFDjsLJtKNxvmihEMjiuU0Br0UPUxgHHj9sGYJv6OsCO2+fmOqu7OaqpoZaVmE7Qiqdfzy
gVvembLqDVKND88UYeN0S99Q91lk62FJEOOmqfdY8/QPJcnGNOsH29K2vjXcW2WfhJURbbApnFqi
bVvVLoUpnmg0pKGtZ84ic+uPBLfq0GBEwnPHPbc4roLBz5IZx2+f1abdhQ53rAV3ehgAUf3Z80m5
jKNOhqi4VzPUGQFVMFW+8TL9BZsNh2+Y4x7spHpGb0I6s2MbDsY2OA4VqnjgSZCn38/XC4EQtkzP
RLw9ZgCnFzCNKNLqLrbMstnYWRZEHFTFWy395y52KGTpiLUR3cNGYHrEZsope6tMcOWt310GXHMK
x7L2mgJ1DHUmVwgk9ZA5gTAH2bBpY5iRJ63UhIdyGXn1nIdIw+01vm3bN4Zt6feJu+DyAuUG2iL/
ioYhMxpPvS+nWu1p8Oos4MSG9oedsdLm7yMciO+vSckvdPJ9H2h8hV8GkqyFjZ1HMdAuu2Ug026y
5Xgt0uVc3fNQba/1Nvw4r8F+hjCfjPJh66fEzWly1utaxHE3kqGpgWLD9cDI6ZUZvHRaO5A/oPY0
qtendYK8gcjSiQk/mgOylkXy7DBxJTS+tLoRGbsIcsjYLzMJ7EjTlc7QtSgGYnMrnTnMf3CcBUnv
Ln5fDVcG+rtYvrwjf9CAIsk7jlZZtDAYLyZ2DlJ/Ims6+32gSyt8bNdAzxtW+Q/VZlEa3CE9hy8U
RCTIshW3TNnIAMABCP/oBl2O9ZURL60G1x8x1aiq6MhNfl9+Sa3SnHc5P3JmrgUTOw+N4hDpXJlB
69IUeiga4VVZqEZPlWdWIfzWGnoUVX3tPW1cazGwGMUiTZzzlL+reHitjWQT5+zUmf6jaUUbaWlv
raE2LkoYXWfaASytA8B7lspAVqd59Ru5GBJjwYp4D1r7zGTV2e86Fui82g16t+cZX8YGCK2R9Z4D
6jRLgdLeDi5NF5ZyVxYQoccefiRX8rw/phRR/l8xGvYOBzWkydbBGHIzKhI56qKwMZJmFYW5Fz+y
tLzmxgvU4Pct8V+323+T1KbmQnrqIK3l5fTW1BiFBb/NVzAYeK1yxDpmQZ6hbjqr1J8Zsb6MQXRG
F3vyYHH9wTcoSKMtsLtWtcP+lwY27XZ1IkAyjT1gfQahA3lXPcJt4rFvaDnXsgiprcwF2dBGTNMk
yWupum0e++eykKvB1He5lZ0Fgs/AFuxGrxhukojfBMMrqu98O913TvFe0r6cRXkPogxQKAl96RR+
Rh/bz1TzP1OTHUjF5x4EGAHqWnGgSnvvRP5ra/K9QdqF2zUraQyroqEzadWwP0wtjpweOxJSi7Du
+keSmMs2TV4637hBTsqfNYNx6hTJ5zktoxBcyhNorSuqsQ9kW4xZlWpziBpOeMKjZtpbX4cLt1sA
x6nlZQH5nNhxIttFkbNyRTobPaEZB8DIEydiUwQ66VvVDyywa5C7e47AHXaaPJDo6cz08q2AjaJo
xAqLeIM+rThMSMWCvLYPLbGSsNfJUikd6SPzRnG6NRh7t4uOBEZB/ABa5VUi4UHOeh/Z5BZkXRfO
VXuEbcNjDS1baHbNPbKFy9ryREi6HBha2Z/8otlwkxw4Q++s1N5knH9GnnWC0bFaubgHhDKrgRSz
FaA0vv8ZoxstUIM2524Df1HPWMmovIGAaVtk8hYrZV81CPmAjUXu1K2NE03qB17H5QySwDhwlACb
SFM70hl3vhuVkH9kK6Pm2SJyndcGMKhOA+/ZL+Mj91mY6ejn88G/s/14xrNuQRkDbSDp2cIvkCG3
hIneAOrlQaoiPudeH4OEVAF6GzRKOzQOErNupm4oaR8jfxzOAlApKrNhXzTIuBoUxlDI/J0bmskg
j4yFyVxc6QyJplLh20Fdme9Fhqti7DjzQRTVzKvRxQ2L5Papqtxqo1HPXNUQUM3Nvj95TrdHhhqM
Kg/d3Wgq/ZCF+dlSAOKIC8UpaKRoMojjm5jU+OG9ceiS4bMkvRkq6YkgTzKAuWUj5rZC8Kvb6s4z
gZCspG3MHM3joWU3G3ewHj2e2UHfRf6siDT4hBcaHBAdRNBxQavA6nkdiMZnQWTB0Xwg8gQwFqD2
KW1DTfeiZau8W1PAdbctKNqDSvcGZ+Rb3AGZnvrQbfr1UG0qNcBXR7W7ikUsaPXsI6shCYXDlLvq
PGjIpGqsEDuGCqCtFYFWmiQsnZTPcpmyndliO+7i5LOUebeoNDQfGW7Trg2SYpk3xiHB6+WtMxcm
HB4qvWWvmsA1OcrEm2FwtLPKxn0wqwpSVLf/SH03QedFD944xNEPXdugTsL1D7gLgJ5kMhkaQ0d3
ohXxwgd9rTF7YMX0LMNPig8ocTuB20CCmhYvBpdmUNvFgx6Xn4lfQAfaZ3jJ/hMeoVgZCc4Omio5
i5B6mhOSW/MWvtG+1uPp4+GMuxesKjzuIw3QOKsMH2Ngl42HuyWaVTReQ6tqNmXQe/UDIFlG0LT5
bUS0PBCQVoemF400aTIEWa3tHMs6kJStUKs4K69ADiHDpd1LTpHonwrYwgdVwTemkbxUuMo4Krdm
0Njbqyry+FYvhtvKLQ79ABKaluoLXeYi9Cjvw9g1achsbc9H1BORL7hlwmWZA46k6MHVtdeu4/et
yAp8zXgAanfo443bfRehZ4qSAZzy2g8ARltGudnP4WQxmriJDTEAK6yqPBRkWEG+fY/+8LWuvMcy
helx6pFbkXvvQ+J/1LjuCLdaINf6B3Zo+GAz8kxVfaNU/0kbDU7WpbbABXEtFEjH+iCdWaWAlKuF
3ICDHs0qDVg+k+AK7kSP2sBUUHd0ibe0j7PIDBulo/+mQEcgPPyP6KZ7szT6Mqj01YyHOsw1mC/6
WMR9HFMs1PLDGLSz0Yujz/MZyPYbA20vLu7h+FCqWz2H8Le2WoEnqz+Khn3mmfYSpTZaHDF1hduu
eW8taO3SWSUT2GTmYs8HhRnDXTM2tgkyd4Er7XVJ3LuUYw/QrRbTnbLA4u4hdeF7lzVqr1vgDMKA
LzRiyZaiL4xQM7w7mDg8Aa8A82it2NYxTAQKjW1BZL+NHRT9ilJ4gcO854FhUSogILv63PrpsynF
C3ia4DBZ3SdPG1BuaXwbW/BcQBfE0k31reF6LOxlfZPL4QliXnD2XPUGwcJ7wr0HdHluRQzdX90d
htTcZ76FSlRBPrJSQkwQP/k1u0V7/qrORXo/7hthXsJdyWXgsjr9NiEoTXZFum3NfNbp8lzYCprt
hL93WbeVzIWmBLrrwNTxk7hFRrRg9Jyn7COutLu8tN+p7mOfkuW7hrwPdh8UwOAygujWT/dlXWEC
0oMu4XAHp8Y7X+jvoCevWhlDzc8AHGQ2LE7cxC3x4eRgPPMQi31YJDjSZ9CaW6FyUzdsO7XohkYL
WoufYlmh/ga3AuThkmUqVDIDinLFctMNiVEDSF+ZiFmqByuG2QON0SiYmA5o8c6G+tEa5qVpULZd
NneBwgVd2IxCIbqtqvnJki6E84XxJPzUD3QHEDAtSUPH9e5yTlBU9fiMsRKsIKvdOa0xBNKHcghg
Rx641J6bXa3mfs9hN+BqbsA7VENtG3ZQJr4YQzSvMIsJ/bg6RrlxlxvgthT9uRfWySj5nsQ5mt7T
7KDXSNjxbJshWHJhcxPCQeOm6OwX3M1DLW/3cPg7oOfxRYuNMiRa/8cdkk1dDdvOiFc8zRaNsB+p
TOetpfuhk2gqYFqMln/p7ERdvEpdvWQ2YFVd2r2ICO5ehkoWjeXeWA7aqll2H0d8Fxf9AVL+HU3d
tdajHFuhNSdwRZQjCks3bYzWAzPxb+zImfsmlpA+qK009QWEILel693nWblC/cYPyxZmqn16yxzE
FXb6SNwSZjZIWBDSr8oW9dG6Gc7cq4/Cjz8hrYDXsUfXpK2KwPLyDUjFZZhzdLjLfDUkBZK8oEYH
GVJlLW83hhBVoBngL2aF9iHaYeUQ/d5P2vfYEJtsqBYeemKMtnvOLBRqbQWzeuoWaH0GgJDm7ZNZ
CxJKpE5ql0eQGA3WXLj1kuPcCsrOsYI0kqFeG58MoF1p9guUug+GplD0VvbObSwr7Jj/GeX2ucjN
TWFoT56n74ll5FgNpVgbDipUBd26Co658GGfNbE2zPlQgCEKsCVJ1ZudGfBNEo8Gsefo0LjvCu+D
1uIE1u6yZu2n1QyfjePNasV2jhpOULG9gN56a6TRZ6HMGyqpNyIwsY1B+QEJzEMumQjZoL+RQp+r
1N1QvaVh0STZXJQO+FIo+Cw82aNYrePc+P2qOyk5OX/rcl9uLhM9QoqFnVkw1LkdvbzKhb+2lnR1
nYw41Sv+GGfMU3y5uxsI14q2EMktoFbWrPc7MdOrKF05okGDtqqMedciBK5g9jaz65LPuiRFk8lA
vRUYSlAyxpEbeAmuKFnnXTXgHTskv6S08Ot8ZC7+qhpt6COm3i95Si2EvJZ9ytdIRi6ypbEECGc0
glv/0+n+PtCkrju0kiVxl7inQsOG7mjWxjeSwItStPYkSyQYwqqszviwrqSBLtxQvw88STBkUqZ1
Y3T+qdzVr95igK+3jcD8Py2xTS7f0wl1Ji2pGe/MtgEK83Z0owOpHXBx8/lvPm020srq/4BYNhX8
jGPCAR7ZQt+DmZo/dZOJe96UkuMlaqv6M341FhbERrCnc4KRt52Fcl4UC30Bfn1g3EP4EMoAOZZQ
HJs7/tG9XZPd/DW/niyqb79nIkDq0Rtm1CnYVabb7iscT6kl18Ct7xWiDOWVdzDtmuEihGMr/+Bd
e9/wfJuY2ZrVfG3hRlnqakYp2SDTC0r1Om6Bf8ad3Gj1la6JbdLDeKurtmbRhr1qwoIh3dKEWpbN
UussDbLKogwspejNipyNa1izofHClObb0k/HUgNa8VcAkNDAUjCwr2sc8O2VqqTxc3/5/lIm+0ub
D33m6LVzIq5EBKTWtm2Gkc4XdTZsEvi6UOqs3NZ9sEv/qKzoXETNS2QP66wWYDOnSxQR9m6viiBq
GzkrUnUle2mM6qffXtNkZxJwN0eTTqUBuVXAwXgkqSZrVNpBqriGg7s0GbBhgaMQxDBADo0/5csm
CJZv6hVCjdtMjLJzsszWxly/6qv0t54weSQklvFGAXqGVGXamosrGcqlbm2fFFaO1dcQMOlb1AaX
EWWrPKcBoe1t2mqLUr2gbyosChG6hnigDn2SiVpUTAfN+9nK2ZzVDuojaPxJ6JWTZ5KKHD/XMSuN
jKdtELQPTyZDH4aYuHWnTn3WPeiudQfrnKVlR4tIZfGV7e/SjIBPg60BbRLjDj9ZhvBk5SZHfHVy
2vQ4EDNwrRopZHs2SBZoWbXS4/u+TO5rsmeoSJf2ejD8uYogl0x1nEodos3oPnLaeUvtJRv+QBjP
/78/crIS0e6KHpLctU9yka+992wl9qDNQUy3zz4IZIr1rs7DDlBEtkDurZ6xKLzWiXVh3/42T5Ok
qQvLJTDxiIs68wmxJW615wGeY78fgtOqzvjqv40yLo0v3wFuGJGjM+qdShTEOt3ZdhF6eCMea3MI
Uj2U2bUbhrTSjLeeWDaRc3flB1z4EEfTdMcbvb3QuDlZe7KAgUHsSwWAcjev//qWZ2G9lyu2HGm7
ehLA2yskR/3wH5SaJtWFfz39l8En54KTNa1MlQLT0PPn0Bq9azAhoF2azlFGQYDaHXUv3rZIFDaN
fluYaL+MBT5S3QgGCAMrpc1pNQTpVWLYhZePShs+kLF9DJ2zk5ffCo3UmlvZpzS5LZg/8ynqX9y9
ssztCx8+GiFQ9nIMNLP+qEHABDqKqemqU8vyu86je4gUAg+J1shIdlp2zvMnM1cBKiEzzz/XQzIr
6j8qfWJpsSw5nUVdvDCjclniehknSEqh+ThLdzXRkBpJw1bLTyqJHhwO01H3NW8/pcoPLqzDkgpu
SoQcO+UGpItw+2gDKxJ7S0InndRrUrzqPpshOJ9VdXEX91qQ2C1Gv2auc2miv87A5EP3MlJbDpQs
J70ZgAV9t5AkVVfdV67N8+R18gyGp0Rl3sl9ydfDWJYIvG06G90UM0ztSV/0D/2yuuraNrUOGhf4
txc8+bzzvIZFD1QBp8ZgfA4vCjd0zUE/IY/ozRymKyiP65MYqgSFjLI9QXS3g7IE6ltb36V9sRca
jGGNFhnjYoCG1xwP5zz7pC07JR3yUWxokYZi/0wRiRWP4wiyMNir6jiep2eEGIo+ERFXJ9vetmwf
G7vau+Im9uPFj0Ng4/Fg/4CnmragjWlVLP5CnWSXz9Oa3xdpM2uj6Pz7/jaun2/n/zjMX88MB57q
iAK+76+10Exq2FZ/srv83nbVXcmS/+ZJ/j3EVHKZ+61R+QKTVQk4vMr2MWm9ZSzplcbqi09CECFA
OYFIZCq7FLTt+gQGICfSq7AgKhDp8z+fq7FfD4PoJhS942795SxiOgVe0PExVzIPS9TdkJu+suNh
z56+EMgMR6s6kAVNHdLHySCkzUkjamc4WVGRzyXz3jSrX8VJg0xkD8oskAxy3ln2ihTJawVD/hAi
pGcYpQ1wtm1vswLa6SiLxTIx9SWUWC8oyaHt2yIKnJ3BXhpDAouUwQb9A81/KUPBCq7S89zXd0IO
H3kV3ejMDFEUmTOmiYA1al7GaKmD6P3DjqBpr6UqFjwRW1vAvdbrl4ln7luRnKwuM9D2DQheDUZs
6h5knL5okh5aX24rVpy11Nl6Q3VHpbuABnf5P6SdyW7byraGn4gA+2ZKUr1lW7ZjO54QjpOw73s+
/f2Uc3G2RQsSss9gYw8CeKmK1axa62+sLL23ysi1xOw1nkaE8/R9S7VJl1NXLIvbuFOXpea7mSQt
jMjf1522j2rjftQYrdzLj6BlvuNc99B51fdGVhecJxmVvzRfRoYQHN8BT3mdgV7yYR1XH10RrEO/
kZZ1Yb2oQ8qzHdWdfV9kvz2pHexEUvYFHpx2qZuLVgUUhXIbcB81oKig/I7G+pWikOurFU9EUXqJ
gpJCj1JtO9m415TmBhfNJykT3yIAdnpffERV9oRc6x14XFTNsAZps2UFe9Af20e1jFZ9FcHWUVex
WN3G3lCs81wZV2OfP/SadTdIyVbshtxJZX0TD9mmnfqUNFSwKHYXHQi38tcQakssz+k11citdbXx
2Gvxe1DL760SAi9Uvk9lJi8RCTTsXogPdWQ+YdZd255Y3ClKcx9q2UJOpldRGm/Qa6KZLKbPlopz
YTBthcLa0sp88vNqqUjSbTFa9OFqwmaW6ta9tPW8flfXVbIshxaKHRJGS0Ga3ISSloJeqx22Ik/q
0FrWafTQ43KjeurC0mqqgIJ2G1b5gE6FdIg0tLtUNbpJDWE7RPgBKto3K0vusL70UdzCHSqol6WC
Kkc2WNi4eOkBDJfqQij4UKeqcINEug+yIKR8a71EoRcsmlj60cimSGVOBeLYmY8CLWE7GoJkC/RN
pkaWbFNfeNY6a4sxXMvjttMcUQ10KtbTS1DIK18XdiouQ4PXPRdZeG/l8nKK48dK8xHWyMrnXK1v
U6v6nk/qo58Ulh0ImuiMYXxoa/OX2FGma2kCRm22N4Aq9l1HITk296aFiqgS+O95GH4v/Pgt8ssP
ReQBRuPsRQzkduEH4uB2orbyau+XpWrZRqE2PLbG2myKDR3AlTkNiKME8mZsPWuFYxHt5kR9o2/3
XR+lVSUM5R2VwuAmaGJ6CEm7ndRpp+CAeMPv1u1R1Fvb8Me3KtP0dSJKQUXd3+LbSG3mdHVGxzHO
SyfkSeQYPSanpVWvBlGhDdZ0Dg92dYFoKDmm+COPM2Cwfk+zjl/ql82DHMXvrSrmzEYTYpEqbhS5
2SVTHDhjmuUv2TR+xIP+DXbkY9Zh+DzJKxCpC5S2nKYOb8V6WEdRs0/y0g096SmQg2WpPtR66mLV
eydp4w1W0U9dKG1qkChuidaeWzfK5EZWD6O1dNpoWoL8qDeVKr8IpbGPvWwPoe92amQ38ItFaxSL
QGu2VlJ89/PoeRj9zcBjwmuDdWSmNPmLhgxEf7Iq4ymurJXRJs96jUK8SVVZbCM0hv1pBfvpJtOM
D+5R2lsRjqOT5ct2g1MQluHG25gH0l1owr7DjLlbqU2IRt+4V+PmoCntt1QYNkWRPwpCQ6FNHERa
kfDQQCquvcJaG6XyGHeFQJvCXIRiqtgyfEhHjqV1V/cfvlKEd2bQYDWodHjFmVG9pLWfOygSi3Yf
Sbto1L5HQ+iyldY9QkNU2eNtX+f5LY3ayq0EPbtvm6zb9GKsorAS3jdJtk8QiLJ7WVZuO6PByFmt
S6eeEmMjeeYzPOzYrkzhOfQEeKBNehNoXmk3kvQ4ZhJaD8Wj1bSbSGdbpzReE5jgqyFT0aQu/Zeq
DzVbRKShsxqadxKtdKvY+6Zv2Zks1A7UJg27hgFPdYmtbYGKdboARXkl7f2FGIbo9Cv67dQZhxSV
Ed2Pv1llYuzQN7oTwzJCn+2IJtfgrFmpDNg6f1BJ1+0esLNtDNottYTW9ZPjN4qy9qfVAlKAyUtn
M6d1Lmvds2FNWxgInJyNvM2FDCB0lNyVY6BueiFMnMDCNsNoXdw4S7scBMEWx5Cyc4eCUqqIru9z
RWW1sG564V6zJNcLJcEWTBSilSMNDrtndwpY/DGOhR2aFRH/7vRNIzkSUlB2FQ03RZWkax9hfTsU
u7ts6Bxgy4lNhgC2ZNRhIcilBr4XVKtq5MGhDJpfXI+aaw4dKGfhsVTG/RA1CsU6WgK5Qg1popGV
GXIFm84HVBCXH1RxorVqKsODJk3UM3y9WPgd3eQw97WllxhQEVLL301+NiwjQdgJfvwBIv+xm7qX
RIAO4XlVvvQMEvE4t7Zel2ytPNYWY+2tgyKlzevFiyigXe/rseIIXd0sjArJgzoJJRehVw34C4da
NwZLijq7rO1UGxeyxM3a/B3gzUMshk9NnzfupPd3XV2ZjlELvZMoJr5zQfSh96RAtAgl0n2R9slU
rssq0JdUlYSFb4gNhYG+XSUmSi1Her2Hm/bKKIFQhWMMG6DbdN7UuH5nVHBe1W7ZNcNzDViAnyFo
aIRZij1YQ/oSWmHlqAkpQ8MNSfvwVm68e8GfbqYxvKmAJgdV/yoK9NIqD68AK2x/hWOK6Fity8+6
JT4a3GmCGEAE6+UKCEaJwcuAeZ8i4ekxTTnLw1zix33baYFrGhGOuKF5H0bGWmyMvV83e0stF0Yv
OWks34ChTh0hDPeepSROYyDCLuSuQu209PmqcJV32VhiVyA/pob5zGl6GK10A75sE5TNQlE50hU9
zJYQNdda196mUuOWSvjSCv63MGweKyOjV8oOti01+sE9cCe2uQuiaN0M8tobmkUjxTSgxH3XittO
kcCpCDstCh9lM6djJt37kXSTF92y1sqbPEECpmulZ8B/N3ks4mXO2zLhblLTbnKFgZ5KIS+jGpKZ
BCjN9+JXlBDvylornIp+tRNnqMZGkyHblTehh5f0ANGCfps2JtTM7EHM28zNyZ8Bx8kHrobMjnWY
z5wYAtD3pIKgbo470/TA6XTKTvdEY6FKo+MjFuBUZXpjsXD2oQKoXJPAN/lpxkEdeojdW9V+QDXH
NiTvqZd6UPmScMhDbbD9JlbdHia5mwdNBX6iH3c0eCMILUm4jGXFxhXTHgt/I7TCLgQ+971WC2gc
mWe9W4FwN+heyJtFwaJaaGrayoCB5EyEA0OK0o3xN8RXN1aMZl5VUYkolKBaBX0gu+rgbaxWO6Rc
QbDA+1XRcwN3OX1pIx/fBhkDIUPMwCNNHvlwCWpkYEFxj489GKXE+NkmHrMK5SOEETBx7gtDBdki
+9lJzbfRF3d+AQRK7Hvzphesn54VYFViBOxZGaREkghPgZJSfsPej36b8GZq/oqaNt1bAUE4paf5
PqjvSdTZoofziMAlQD0qXQu+vKKYDMSOeWri/mAJ2CvJvsKm7GPBsYLmpx9K+2iIn4pofFCM6nsb
dcvEChZDI63CNlrJaveNvvWvoU9W7AKmcPRfa5UGjZcvk1YpX0Sh7CAGNOVSDKXHMhF+AQtW+BXV
XSQr2zDTbuUan+lGWStStCx6/z4PuSmsavrVKX6wiOEo+V52MCdl22aI61vm8IiX/Z1aqE8trckg
Et2oLR4jAWJuE5ivUtQ0dtd630pL/2ZG7TJQfBTyoMxm1V3M7mkEXjxqvO6n/MmUg0WotomNBbtb
De0tW36jqI1xRMdtsqLZhL4V2dwoQBzD10gMl3UVbNQ0WAEBASYnju9TbdInmaSj6a76Jkfdt0RN
3XwyviV69Js3ytZIgxvUphI7MMS7Zsh3shjtvePNBeFh24z0nACaZJkOaoXPMuoVWM1sadX1NukD
0w61YqFG5FUgLER2WhprO9XTa5uU5tXwhbehJPUqdWM1+TqvY4pieXfr6d6ijupd1hW1A5OTpBts
jya2PIcCB/mPle4DBq0i7yMSWJhhKj2JZLVVTAOhTDJoR+DILLlHZNDv3joflB1pa+7w1FhWJhCk
qNmKQ+wahXRIs+AFsPKySFV+v9aBmQI8p33D5oqnZCWt/Wp4TSSB9x89sKZJv1umwdr2aWyMrqL6
e5zfnqIg2Fpd+xjok+QYuMgAycXdJZ4wCW+DnTZyEPa1BwUMfFdVICuaS0AAqQRerjR8rcedFgFm
vV/BU2gNHedS7wq3H/yVpOo3RcB1rPwlEYQK3GmoWQHI552tt2phQHe6KbOHEpDW+HF5NH8qPCdF
ppMYPMhnhZMiFEd1SjQO5Owdjd6Y54P4XauB5pVxArqnhuhmCcam05tF7idPReWDvhEa2VGl8HuV
JVuOFVfNjRezUVYiF5asJndcekgDpPE6K7rQThT4/nFSUvoOWrf2w2WiN4+hwMljIO5oR6SJKBqQ
NKflc6Hlr82keHYMLlEMx+co954CNb8FhMTabCXZESkxV3LBmSD6a5/6iiMIxcYY6ndPrI0VIAvM
U0G4LerBAoIS5roJiKZ+z4z2EX+YZzBxLwo4tLLp76RunNxeBs5hVMXgtGb/KtfDzq8w5Imme6UK
P7KhfJy6UXcoQAhOamrxYsy8ZnP5U8w1Xf5ULilYijLNPhitfzrRn2pYmpaGetdQw+qdzj3asOYr
dSu+y4sEW7vOaV1rJbrZolmNa1LlregWK29x+TfMlXn+/AY0BVBDhb8gflEgUmNTHlqQRYfGraDQ
kHVsWwBh4AyqRbcYXdlW5UV61Z15LqhxjHsUMwDahWqOisDF6TIE4jYITQF18tjKqZ5wrlwbD6ED
PtQxcZ9Ggf5KNe9MDRdeAbU8E8Y0PE/lNGBcx+PQN1J/qKbOt0tfKm0zkm+8YriGzZnrp/8ZG2q3
GBRa6h/+8GkoY1DkyBeH8WDuO9fctrfCCwiRfF+s403vtpvxUfll/uh35RXqxJmqK/VQCZWgo0QE
9crTuAlmX76Z5ePBqDD0FQd79A6Xl8v5CHDNLfpvyhchBcFExJDtymrhyRn3oEOza9rR574TRd3/
hpgdtwNkw06si/FAdwWkTegiJ+gmiX7lVP9a22UBImUEmQblG7pas9quF4DUK4qmP6SK8dS0/h0w
39a2Gu0HsMt12zf7QsifEapZt5n0qFT4eP+LuYSoSM3XUnjyzhZkBpdktEZq5BJVG60XVp0RPF4O
cfzgJ2e9gqgPC1EX/9TI5/3SuARAgI/NeIgALvxH9O2IErvGwvtyQ9K3YBPTO0fOXsQl5HTdcZtb
QyOP46GmxB3FNeQI4MBkxhCMq7/UL/9zYIlQ8BBtNdHBmvPyaTiYla6zPoDYGdJDaN0pV9F1Z5Y5
Q0KdhD6zqiLrcDqghOfDGMnARD25tcfhpUk+Ln+YP02p2ZdRRCYLPia5ITC20whBMVhNbdFREtbq
NlyXq2btLaEBOCSwC/+q+v/ZAX0KN+td15YZNsh8j4cSOSfzCfc75/KAjrvyy3h4OCHTqx7FImZH
TzeIk5CjaX2gQ+5Y1as8HBqUrGmEJ92D3/++HO3McNi0kPzQRUK3d94ok0MDmXGkeA59XTm8XYGC
rC5HOHcvfg4xb5SVrRG2qsHWgTK1nW7ybb6vXqaVsP9jrbzzl96t4Sqby1HPnH26iB4xIvPsI1Sj
T1eFX8Gf4VVKQgABngtkL08I8MjXBJznmh7HPXQSZ3bG5shQUoq2hgOWTwvV0VHUUnYlDH03WUJh
WmjbATBVbQG0I/VbRwdRtEebp+rP4Mo8n/uSfEd2AWoz3JaznZYGbcD3q8dDKzxW3r3aXgOyHads
tjCx3PwnwKypbfoCTZWRGyt8ll6pt5Glap6t7cJFurKQ74JT0ZS3yiJg110TqT1z/Oro+or4oCGu
z/9PP2eG3G5TVmzyQszQd6UAHei8O6daW/e19JzW0k8lm3JaKWV3ZV7P5SAnsWc7noS57OC5jIfg
Zlhiab3M7oZoGR1103bxpr2hILebsDq9u/ZFz61h2Ow6FiMK/M05rbgZ4dOnBWsrUZ4tXBmLD3P4
eXmbnDls9E8h5oTiKFPioDku30mv7oZJGGig5fdANsGGTpW4CHxqPnomCddMhK4Fnn1QNRM1FDOM
ATgaBZajf2H4vaU8NI6COyowjdtfl0d6bnt8HunsKypNI4cYqQ6HMQNEqv9IlL9PGU+mcpaEyJWh
DZVEgALwlIWzVxI+Xx7CuauOEOj3onGKjML8MqVf0QsSKPJDXVuHQhd+aENp3LTCXknvhzzaSmUj
OmmouF1qLaWkgS01HMQsM67kW1+x1Jx6n3/I7Cho6AVoueB1ZEOcAsrNEV5s8MoyX7vDdfvVc/sA
wV22gG6ZGgWM082fD+WgNdUxj6V31QYGtkjqRqLneWV6zywREkj8kHT2GxKksy8Im1WXtKQaDqWm
rJIeCZfJMsb7UU/vvTHayEnhdlGxSUZvpxQJGjaQPgpDEfZGRZMa74315R90/vcgS4WauaVJ87vZ
HIOkasviuEfg4OabViqv5BrnI+D0CvFeUQC8nc5soMWRZVBkPZhestPl9m2wgp+XB/EV/wzqA2CJ
BdpXQ0F7LpahpiY1zUFsD9Ojcje42b25klyQBqCuQTZl63BDJfRdWviSDUT3JX65HP/rQcODRDHJ
YkgO8SubLR7RDKRMriBjpV3x4HnmSxF7iKmXizSqwfi161Eo3Mshv84qIbmCyTyoQyHWezqrUyHU
o5K01aHvmxXKwAtDMB8vh/i6JQhBoeMoZHAmdQc9qJo5VKyDL65LhBdNEXcC2E//JgryYNy4FFXm
aG1uV7nFvbw65MJ9kR1qLAQR0bwyW+eH8k+Q2cGMnqWVd7WZHRqB3mv/Ifl3rfl0eSBnvogqoj+N
xxnCwuY8NxILHxq8UvBF/N9dscPT5fLfP553p6nR8Yrmo8O3Rhz5i2ydFwuq0UjZQezMbZCCyuxf
2tIE6h/+/Wx9jjTXHqvhZHo4amWHaexhB4XFRk2MeyVIF5dH9JWuRNZB3izz7kVMB6zm6SJWcyjU
QaSlfypq5rbb1NSV6Mo43DaksqZo+1d16c5MIwJ8EqrMlO2hsMw2TlKXAdoc03DwQYRl/gC6Za3p
8TKprgAdz6wHLJcZFG4o4jFfPh2coHp+kbQS6SSSM0qyV9BS+vv5OwkxuyIDSMtBVhKicTu3+Amz
0j3a0nVOdJs96Gv5JVtdlfU7XlCzZagzbVwWbKevdRCTzYosg8zbNDNukz4FoGN0r16Yr7SuWrZC
OqyVuFLuEJQAKFd1H5KX36pcpnWo5NaVu+XMx+Q9yc3FRconnd8taKEbbRhxe+lyvcjbt6NngoZu
gQKo9e/n2uQkpIKh4wPAUXX6OQe/bquuLbko75qb4cZYRq/hwgPl27qwrfsnmXLvNXXlM/fK55jK
rPiPxY0OaK4dDojWoNTVraP6t5FMTtoDQmjBqIniz8vDPO642dc1JfYiVrwI18C/Px2lEUgw2Sfe
QCPVtbxYqVHoVB4kfDDzU3jNrOX41y5Fm61fk0ZllInUOURx38Y7WfuorpGBzuzCkwHNjhiUcJQm
k3mxykccnvo0xtcEx89GoKAmq2ggk9HNXhmJjLRICqP/kItrrehwapwWlz/K2WlSEFLQQTMfr4DT
j6LKRek1g099q8XvKBHfwFjeWHX1148LCen9f8IcV+On/kbSGEpbydRQYFyjTPrSa9d6c+cGAlpS
l9mqSLnMPaLiSiiELsiGQ54/p9aN5z9gIXd5rs7dKaZOl4b/KNRRrTsdBS1sosDq505pF+MCwXZH
Wh+JicJeXgJRXKOqceUUOjssaJEcirygoZufhozVTG7L2OwPkvlDR+jSMyK77H5fHtjZINhwGLqF
BjOltNMgolUAZQ29HjmNEDe73q0RteiGv++7AGk/KpgDQ+N+nK+1tBi6CdxTczDb7FGlW72QrFgH
dgBA8vKA5o7tlLVOQ83WG2rcQhz1XXNIbpL7ozRt/ta27nBsLN0ED8oC5k1x0H9grrobvl+OfXYy
gY7p9JbAlsyr0kcb7sScjopG3a4en3oRmhpG0peDnLmcTOTaqOYDR//KlEVbqSj14+vYQnTDH9EJ
qHtblr/1k3VtKs+dQbrOG0smH0BufHZC5CUtVbEwehKB9D327cSNHs2nbqQ95zv5MnQRvL/Wvjo7
h0e1RXpLtGXmiVQbVEhu1FZ/UNsfZbRTp9tKe7k8g2fKYiyR4yZGII5kYy7Yhm2i1fU+O8szHMC0
8YPROpJLMdDB93rEi2chHMzX/J6S8tXq7nHO5pcTsDKRZx3HCSXq0w035qVRDCNzmnBylO+jEDxS
EaXqWrlSLf6lgdV/NsOnaLOrENnXpkb2lWg1dJUdKlJXpvLsavwUYLZEMh/BJ6/Qe8opKOTfy8ia
LMqVhZypXSJUswlf69jx3X+XOH2ex9k2100wCGiL9gcdC4IH2ZF/lbGNJtbKW+uJozjlz8pJ3sR/
dZB9Gu/svOQW6FtUzfoDSRvgxwb5vbp/0PLoysSe3Xr0NCihaCT58/umC/u6bAO9Phg9DODuOQOf
f+XTHe+P+Uo8+pod5XllUrPZUGqvCOIqjnhZOiIwaFtZVzuUgpz8J8ioK0nAuWXyKZY1Szl7vOOB
GXmIv0AgCYzaLsZfYx/tY+sK5+grf43j3+BoZH+T5JITnO6vSkESIweydyiPuDip8a1lEaK3Jsqh
vI1CTd2oIX2cau9JxWtQisipGb7p8jjeqV05LMsuCJaRT+8come29jS4S13aBXavGD3gYhHveNj/
E/YQl7/HuYPPQP0ZXjWXJM+B2Q8Pg9rIRaYowUvYVIBbo5CSmX/fo2N+IIni7GDJX20TAwNvorI/
FpOl+sCj5k4rE80VlEBy66DBd2GKF+kRSfMvRvcp7OwgCpqhVPKYZLPK6cHEgZtYygo1jc3lMGdK
dqfDm51HJRXOphyJo4zY58pt8q6Wee/QDJAcNFtiUHxwt1qhQuqyQwepLT8KEeWxTjEBc7exvmkU
vV33Y7bxjlDeho3jhqXyu1Lbazvw7Bf/NCezIyyQemTsRr84COqv0IS8Jt4JVx9D5w6Sz997tssF
MfZLywNeVFctqoO1fyuV5uryrF8ZiDnb3RmJpeJBgTlI6EaC3Oq++agLXY5xfhxH42hRh+Q5L+hF
yNwooekNh8GP+FC/gYct/7cI8ukGNI0ulvvq2LNus4OcaJs8Gh4vhzg/Uf8MQjkNMQapnGQRX9wq
7hLrSW9ftfD+fwtxnMdPzy1JH2WypyY/eCGseNTr8mHCLumaKMO1kRz//VMYr896HOvUAXh9dE+H
8y6NkgEsVfnt8nDk49r5ckuRx3CyUoiBhHkaKLACFKKUOj/UCyQGt/gJYma9ih4RJXSmbfFe2NNC
WeR362IFq/Ja8/bsvfVP9PnKTmMU8WSP2YzQSy+sDzFCMOyXoKT/Zu39QabRIzKledar9FomeiMU
6UwQ0Fb96Ufy4vJEHg+TL/NIvotfAPKHX+xljUkyCjWGVgw4klapr6cLtQYGHDdW7Qo5AjNmZpRL
xO/+zYL8FHi2rXola0ZR5gP2pNZ9+Fs1BWdQr2ysc98Jt0n8SWizK9bcfc9K676OdUo+ibAdj6L1
EjZNIphtf7jypc4s/CO67qjmgQSCMl+PXd/lGXKalLIG/nwP7djvt2V3ZdLOfC3gbwi1K6hYk8vM
Vr3SAW428Z48RMpgN0KwarR9WvnOMD2pJNSWf+141Y+fYbY+LJICwEjgJHh+zdKPsW0S2FNtfkC2
fZfnolsV2abXJHRau0XrA/N9jdr7TBa3qSnfVJ7kGl7+2lXg0APgcyZ0BVMObTmo1aWVlSKeE/JL
A4fnaEduVbodQ4ULe/OhFLJsGRodrD2U2bKyuQsq4a7NoOIJh17sXjooWdXYuzopyagXu6Io7E4G
Ia/aGBg4McTCRO6WVTLyE5rCrmQIKlEMu1R2PUN4j7qSonGOi6axQJmZ97H5LbdAbasj4PHuoR4+
Ej+4wzhg0SbyKh+vzeXcRO/46qKzReGGYwvFgPlujsh0krAd6E2WluXSpfzeD8bLkMpLtVwaAVpJ
ng8LI1f20ETfIJlsyY/3eqWji6cL73ktqXbQZCBFggzyzFAv23FYyCq2X6L+cwhE5DH10bcxLhuv
XLPnCl0nv/240z4d7APqvz4kaYrD7gRPwzbutKWyhs+0jJ6tQ/0EkXv7l/6c/z9fRx2h48SRuZ/G
zOWqMXBE4W5Hclss0Bt+N8VrVeGvMkJ/vso/UWY3Y5oldZumf0Y2OtIyu8cB5m3YGK//gVqLPzUY
is8+tLz71B3X5ct47fF45pRibv/5BbNLs/JqwfRRkTtMorooB9Om9gap9x2Z5yuf8Uy2dBJp9hXj
YzOx68LhIEfWIZuMtwJayeUL5dxBSC0U0KyMHP2XIoriD/hLhDTgQ/+PQPCTnxqYBFruvwijHMGE
FJGBfM5OQrmixDAOFCi7nBYuZdCgQdll+Lgc5UxVhr//3yjz3mSXylOq4Zl4gFmnuX3dqVjPJD/a
BqomCF1smce4d/63mLMT15i0LhGqgAnMdkr9WEiWM3Y7qVfsMayu3P5nV96n8c0uYT9vsRjWWQ9h
ZWPE1CR3qvoxXpPjOPf6OpnG2UaGIlSansyQFMnONpDlx71/kH+G+9DhEtmAldhSMHH0XbCw7rVr
ZupnV+SnQc42eGWxGhOYHIcICdUqRvZL/1XEV27ms0H+WHeDzdTpNpyeVcMweEPaUZ8UvG9ZnyPm
h59rEF/5XmfX46cos/1btFUvt1BkD2mBG1P9VCuR66EwW0KrGXzv3+yxT9Fmj2YkOkYpH4lm6p0d
ByGEOCiIVw1hzh5KqgLPhVqy9qXCAYyV6m7AJuuGlwD1huGKvdm5v081Fw6riHbeF/hxGg/qfxom
Oqq3YYtUwRUc6ddvD3JMxb6PCo2JANlseStW59V5X+YHS/6dw0dV9N00XcNyfR0FQcCKwcOhgkVf
7nSB5dNUghKVOxKx+DfqSQ+9lfp//cHRS6VldpQyAlc0X8Qt9UqpPi5iCo/w4H9J9LmpnFw54M6M
5CTKbBH76iBVelHXh0z5UZebGO+AyyfomQAoMiFzwlgUEFqzqWpFMx4oB2YHBPAdRDTs2rwW4msi
Lp+EOP6ET+mQ7hWdKKhddRi619Sst+h7LCwsENHedXKixeh1XB7UmQzsGJL+EeY1wM/mrADUwoE9
qGCwGsu2PmD/rSbbg69uF0j6uYoj3yQLfzlco9x8PXKOYS16jZomySyL05HyWhpkYZKrwyRVi7oI
B7uu/LfRKm/F0WycUk6uLI8zCZkMT4A+GfUcfLXmYLNerUTBV8bqIJS1mwbhY2e0H2ZW7Koi+ZWG
qctWe2xT/QdGC43dT+VKp0Arqs1dMRiy21KyJaWsbSS9pUUbo6haD8ZDNeTf2wwdg8uf5czeP/mx
s8Vs4S+h+21FBRsZcL/p3Sb2b5Clv1IoP87y6TPsdE7mR7GZUeRKygrGgblV1ukq3KhL9arK6NlF
pmJoacK6k6mtzK4xBJnagopARVlFWv7ghZW4uePd9MthoS+9XYF5p/L98gyewQAztk8xZ1PY4kQR
Cz5ji270VfeEvcFCW+Q3+YbHphNe7Z+fHyOtxGOpG/SmOjseIj8Cci+GFU8ZaVltdGcs2Uj18kgv
LLbDonGK1V+6sfKUYYwGESlTatwVs6SujI2iyzKfeUVyxBtHtHNQSknLK/nB2dUI1UqknW4ccQ+n
mzWWgKDHmgWWri1tDCidOhdt81pWfDYKpQAKERBDv9SMCk2pzVSUswNe15sO4rNnVSshfbiyLq6F
mSWncq2pRT/RiKpcdassJbfLbH8bOzHfjUZzdhDcYH8NXAu97txWswyIGTSbj/a5p3M4YqKUdt7x
PehrN1mVeHYuYUVT6hxFdhaUkBvlP8peCvyirMT00ejR87TS6DmKve9dW7e3CKas0Ru4b+SJxDrD
E/1o+mvi46EKCMOYiRHCJx40G2UuGbJ/+FJU8V70Wv+j6o8K+egx2H2WboVhelakbp028X0W1xVi
0cM71StAixGiV1q8tPQKgZoWyYrWb3NbjpLfTSJ8dLgMhVVzkFFjiLPkNgjgqKf9qivQxNEV7z3p
CwOHSRJ/IQN9ZYjRKgYW7kuJU9TNDZpPm17BfBsAWKI227b33KjoPiKDvxGHC12YVpgorIYCkprX
PwuC8LMN85sYLQHUdF5TS9sjTOHbVRGtzVy4VTuEOqzxTbCsVWZ5H6rluwY2r52C01Dfp3Yi1KEj
NjSK1UEDzNxE4g+5SgS7abzYiSgNrSullhxFoS8DwnsjgSa38T8V70yUqZ7rvEVVoB0it5J67SYY
9MqN6fFESlk5pTjGi1iLU8f0SsQ7+vgbCt2KrTYyoo1x479ryDExUlHDBSkS0OqF/eegioWhEHLX
+MT1gdsqObQ1Jfqoc/UXHmnlXlLC5j0fDU93FNPD/Ayb+52gTNw+ej5uyBFwfqEFgiWHWGPO0gZL
bDIUNxAFfLGqhtJC3XzUKipSue7/0BXtdzzEwU0Ydt0LIIBuNci5tUwCQwIaEwobzxzRk+uF0sEM
stsMQVc9ZjC2VrVemPd5gcKPg2Wk5JQRE64qabdTzMhalGrc7VqhQyULCxVXQ8goiaIDzplLWnvP
mIgUa8WT9BVCvv56RMo2pSuENNI4hr+0PtU/WB0/cyk/Om6iR6jXA/63QYhkDIjgcKhbHHkZdu6h
fIdZCXZK4vTQmeHaFJJ8KccZmJtGnNZVJv7QM7lYjIEi2JkuNUtFZH0oia9uJdo5yzTq7yigBahZ
UPLz++i2H3vRRs0Bn99KHdgvPppOWfbgNSPidnrNlZGE73Xf/k5CBI570/gRBZaHeqDh/h9p17Hc
uK5tv4hVYCanjEqWJcuh7Qmq24ERBAOY8PVvsQf32rKe9c55p3pwBl0NgQA2NvZeQWud2RdV3ni9
rbyCEftIFwkrg9+qQtyZchGKKKBaqmWK5s06wDM4vEmk1tZDbiKbK6RxU43oFKulPsJba7RCFONj
tYWrCK9M059yuYUtL0S/9cqHyi/+vQFiWhb2pCd7zLEwaet3nVFBhhJeGmkNWotOKq+Blppn1eQJ
JtIN7I5N6Ho37a+2FpFC+kMiMggUaZNvMGsKnMJcGTiQHjzRTd+CTlSkc7mvXGhDLUZQJr67Jwf8
GxAl1CH9p0KcLCUgzJvi1iD1M6CEPDApxOzogId3NYZ9Nu2FCSSpBZMxO7chYmOZj4Wbrw2lfXLa
PHYn464kyslh2f0kxb0Y7I9Uoy88G+7tsji6FRyGdUV2IZMU8E2s3gGWrr0/I4REdVOjIKmTPq4m
9Kste8ZXybN7VRWn2jQe4S4DM/AUEKzK+Zia8cPVSiOeZliSTKRQArMaFeh5V5BuSl7tysIpICKy
JUyJaDPTNZQIUY5hGQmMAQJik4VullTKRVvWrrEH+22pzY/1yBjQa2zdTzhIOieHOoGiT0a1l1kj
RzvVnqGeCSeyhCgeDtcR4ZAFTneo1UCpIlPAGREVuqeJtHeFmmsCCOSqCQqNlZChbBxfwGEslBk+
n91AP4tDIWvC3mzt0lnD+RhGtot/C3r42CppXd040rFv61oOoQ3CBsR2oMXkUohIEQ0WubC/M9vT
DJGe56wtdGi4O0BdQ30jS7BXxFZt3Lt8Mja8d5rnRtfJaeqrAqIvQ3+cZ1AFC1XsaxhArYBf0OO2
StkLzMXUreuqyj1RuH479IPzKp0GziBJBe3gMRMBdGH00BL4lqQeOARIIWIMwU/i8w5aM2nays04
KtLrtexO0iT7x0VDDS9aw1HR1UCnwT676vVxnDvchzBcW9A6eg0Rq8HrrjaLL2UUn4c5S4+0CVqm
hDviSJ3cb1toNCqwbIFc3s+Zy6XH4edhzh6H+cwEzA0hfOmoA/cScN+8ss8R9FUb0pUTR6xDqJBD
m0b/YuAFJbIoxaD8ejY/QxkV3appc8zqx4Q9WuX0aDSrlqzHRAtNrbzCObj4UgMd6D/jnU206Kty
NnKnOKaQwqREfTFTw/Ig77JzrEXWp3BSMOR1mI1PtFwpWm5Eic4qrxXJsdAJnLgd4BsqOEKIXC9X
U1ftUau5UToLZ1cpW2QicM35+Rtd2QPnegRQElcymzX9MS3TYORHKC4JtbvyKryANv2yoa2zN00J
zDtHV2sAN5Ph4I4P0NIJkvl2JHNolgJVFaidNtCjnR8h17uxqfnScstT5I0Jrk0K8/Y6e0dD8c/P
k79Ac/z6u86SWwFJVrXRxv6vsgrGPgHP5C0eLnniibhb/T+HW07KpzIJgdddLgibAAMEmhJkmz5a
nnUI+74SXGujXFvZs0oFmEMJzN/L4Vjgkyvd5Nk1bu30/cqcrp3uBZnwaU6WhMjEQPv+yFOYloP2
0yAPcPweRpldyR8SRTnoPVsj2IAZ0te/SWL7tiTBNJmLb71vJM2DKOynAf7p05UTealY8znynD0z
tdFyFb2ZcRX0cJyFvqYYdd9uT47KjlU3Xwk3l0bDAxDINKARF5nzr18CxqgmxIKH5shrwND7P6b9
wpC2dbYFWN3Dz599OTDnBZAl5V5KE0Dp/n21ffrqdjcBKD6m6EMbHA+yX9Cr8Bqyc41rdfwLkwKx
ctEq0dBnB0Tq66SQMuZZxQp+nOsWTQlV2XSTZYWplf3qm+F35pR72EeeNIRUHBr9xHVd+HZiPDYm
0uyMoyTYkI9EZg9ohG8mlR/1Dv0GExn+KJJbvVgc8JTqHql+HepT+gC/gJuxnP9MNDvWeRqVYoAV
KJDcscySxp9z+o54yYIiKYZgRInLQ1II21BoLXtFVcBIwq6CJIeid5ZAWa9286OAw2BPiwlKbRDK
VHXjt9PRI4d4cVnW9/irEbck9HMBg50z2EArZZ0tio0u3l+lfiXg/q1tnC0d9Iag/AGaIpp15yD/
lkATURnmCg4Osg91Ewp5pojaqt8CAPKqc2NGloH40zB78sa6/p0M5PXn3XPhzH75CWdxqFIHCuU6
ix1FMq1mrkNZFykqxNaL36qDF19SluFgin+Oblx4zgsqBDwKMDXPDggZ1XkqOpsdU3udFklM9AB2
qfG/mNunQc5yp7F3KU0EPi8n/JVOMwoHS8bImHIiGYM97qRB5lVc8QpYrvbzRTWQYYAigmLTN22O
ik5Q3WwTVJry/CBGsBvbCWaPP0/twqE3IQ1gAZC6KKCds1AAibNg4gbGpt3FEvqQ0inwdqTbvm7/
xVLBvkZdJGqwV9VznIs2G+WsZlZ+hDQqlG+HkLgsGMz8SmJwYSNa0EKCKiBK+TBxWqLPpzA2aBMZ
Z1lUx6qF1iyYO5N2pyBVIkMTdeWtJa9d+EvKd7ZOGBBxzFXRdPmGILOnseBp6tSwpxqgteijZ7AG
sdo3IeHp1X7lX7uFL8RPCxsDx4aAX/2tBMmGzBghA4Y1s7vKk5a5kl2H5KIaUX44UpI+/bxHLtz6
X8Y7y0HJPDLB+rI6JszBBlHhIlvfw7fhyim7VKX+Ms7ZvZAmqYk/Bju2eC+vSgbALN4xAA+XKIxJ
6Aqn7r7KslPXKQc7yXcqiryttN7ldA1jeeHoffklZ7ll0w9VNxCdHacxf5FLf2uS9ZXjfXG6C6jW
BPsWMgPnbR/ZjLySBc3/sgBkAE/kxP+LrYQMVfE6r7S7n5fx0qQ+jWeeZVW4hqAMkff5MSm439l3
itlcCSaXcl+Qd/8zJfMsGgsdJt+8K4rjzLW7oaE9rCgZDHdTdG3gQ/8kOvobbuAlVCjhQq1CwhmC
ykZsok3581wvHRHwphwwOBbwynmsGfkM4oBpt0diALPippHk71rb+DZqwY68cvVdXMnPo2lfQ04/
KaixDZA8yNfjb2NRc+JBXv61SUT9OvEhZ3sN6XZhMRf8DxTSNEgboUnwdciEmwxG0niH5s7oa2Ub
zaS8knteIHQAYwRXIlcjNsiX53crrzu8HVOMka6p6c0hjCEDQbwyQgbaPzjrdmuG2do9qr4WsC6u
YpgPEO+aoNEFKTC0yVwkv8B8oGl2PlVKZ5k7Aj9jiIwPPepg8/BUbPC8hUYWOQ0hsJmw2X1Ir2Aa
LiVVX8Y9W1XdmFNNy5dPvDYjcZuE0G7Cmiqb8nhNwe/iHJHiQ/QE/TJQUM5CHzEgyJjmsHeCg2sI
FxMYTqWRumWAWsOaIugP4mHcXrtHLu2hz4OeRTlma7TPUE09upkdwGIABgH8SlP1UkTATfDfiS0H
9dNtrGeV0ykNb47WDZwwVupKgQCW3MAd2FfW1+j1F049BrNNdMywX7B4XwcbjWpusJ0xISv3oCLv
M4iPiD5FNV9D1t6ffg4yl8795/HO6fwDy0apZxgPnvP1GtWnRQXXIye+U33hi5vuj3vl9Xmp6gGo
pgGNDaRQhnEu76MZyEXd1mmO4jXZK7fWR7dvn9WV6wMN/GpvIFM1fZBAg1HstY97behzST7DyVKY
FGEph0isERLiDsS1HIJ1sIaNpa9FCHohj1B1uJYYLMHsLMPCpAH8QSMU8ehcFYLAO4nMLr6z6UmM
jfbY6rUPqrv/QznlQjL3eSjj7JLUytwCN2/Ggzs1fw/kvemeGlb4SMX9esBRbNUHZzDvCsVBUllG
Pf+Vab//zbb673TPCTe8mHLSwukFrSN4jbjluq22WnoUKvdR1IZuMwt0SASqvYdXSNh0tg938ODn
H6H9L8v9n49unIU/PmYZfHHc+khNV3oWhxa0WlVb6c6Nr9WQZGws+Io1xhpPYhgMFitnhGGNKym8
Hez72VCIXwJ+4qGdiypNZcDGoNPXxdy/G8sLqunHD5WSN1YnjxY1kJEYDGKfrVlFg0LtddE4sCXJ
4eNZowMXZsncnDqrgFaiwCUjW2hcunhSpo04MEt9dGrIuht43ZKO7yet39qCPHT6WHrwgAKXWUND
sxBgleXM2qglY74u6o0jStiFNs2aw7InwDPVWBlucZdbJZ4ORQODpNTcqrWcUYTq65thct+MGSYq
hvxQZ/FYjPMNrdwA5o/PNJnDIiPHup9hGZiEmoLyIxLTqqlu3Jbd1iKFhJSC5sfUQthZl9vcTH9P
mb62JpSvxkHdEX0O69n+6M3iHsBfz+TG4Jl2ubY0JXKm8lQZakwk6rmS529I9x+GEsYWBi7kPN0V
Ln1MRksGom1vq1QcJi3DVVnCOSHV6/1QzCZ00Pr7mZkwEISNvJeXetyb+SE38XfMnBwLCwVS05ze
AO/SYjkjnhD+glfb5Jkze0675M4t9F9JAlnsBMrlrFJu5gIKPxqk/KWW7BvezV7eTq8WqSBszpXE
g1cBlI3q8sZ006D+q0CuN2WI9u5ac2DjNQOBLeiE2dbmmjDjUFv8hdY9vEBIsmlaIPArDfXsgr9D
rf4dW4X5QBwd5jl/VKm5a1v6qvQg2BlOHahDigZ3jS5YVRt3NEfDrOtZDCH0jTqQl6HUTkY7v3E4
xyPdiR0G2xM9ARmCEewUl+ZraTMOR5o5FFLbs9zUsInV99kuHqrGitKsi5PMzPxGLx5IJ22/ZV1g
WA1MH0YVJjdj3fuFosazTTZtWv7qyvRZLchbamYwnUr1LaUdUBYUTQvhAEACW7lDLcrAyGBbRtsR
ZFeLHNqxKr1qTv9YQzp7FS//VJxHXaLEYmphBWJlByLgiTPUH9JwnunkPtf6UPmTk6zVqbuxEvUJ
RnZu+HNMuATr+RIcl+D56TIHsMKFJZ1RIw4PwZIPombwV4rD8sbAWfFTcrXifKE+8WXIJYf5NCTo
sLCCc1x+BF775HZ0mxFnDobaTP2Ktf8CifdltLM0rHTsyky0qjkmarXKocch6iXgmNBGijJ6JTe6
mH59CvNn6VfC9FrqRLRHl1ex3oLs2q+vLNhyW327OE1oy6Oyc0F0XSQpQ5ESpQnTG8Nkq6+KGA3L
/XWW+QX8OWwmP410tk6zmQ8Zd2RzJHHxqHIPXrHTen4AltHei83wSE/9Ll+Vq+62OaVH4+7niV78
lJ9GP1s37nYQJKsoP3LgDRBQWP3r5wHAZbvyKc9WazDVsdYIw6Vc0TetnhZ3OBlxVkYZbJFA8Y2h
9A3bqPm3O9OnyoErTC/tMKXMQKckG9aqBvxqVp0knE3yqnyuILTuzxNb52ZyMiRE6fU5GtJ+D5TK
Q52YD1o/AxOO/p/XaWrhIbslfifKPdi4WqCC+xGSpLb9WhvgTDuDN240JQyPRmIEjmOt4doFWR4Z
DqPEJegiWxhMNsOTTzmm+OeDdoYTV2O3KFqpmTfIZPZKU3yMZXlf2A3xGjTRIwC4Sk+lQwezhgYI
irQLQBT5U9jTHuJ1O2UmgKvzBHY6GeC4Bqxj8gL9SZnNAsIauFYSNXtKuIisEZzvpm9OVmnsYVb/
q5TuHnBszZvcegqhuKg/5/B0M9TC9VFdheqSspuE+iKmAi5HGRwsWan9GUB/8wZb309jvSGtUq1m
mrbhbLa3mtXc9/r4brfa3dS0a9KT0CmK+xn24z7S5i1slE68U14Vt38Fxv+Q1vPa6tsd0pJ74G1U
rx7yt97Ob1tRP6pWskvLMeqYEliZucvb5BcfqzgjahLmMGVMdXpbmBY8FivjPlXaMBH8FgFY9TSZ
HWeK1lQGoWes/fhn6K2tSAQ8YijZunRaO436lndaDck/cltU0620SOTQcQREqc8Aph43CrBAisKO
hsbR7xn7W0rKrdk24MobECinWeeZOYRn0ozfzNT+lUCtiqrTzuJi8u3ZqKOfT8C1/X/2kIONqQZu
BBApiqEGam5t2wXIozjw1Sslu8aL+O51vtjWfjrRZ+0ES4Vwmc1xomEbv+/jIn41YyX+PwSuiwk/
tjG8MEAu/VaFq9MFN+WU9RGsoxtTzDxo4AboTzXb9U0CCxYigZUYQeVOy3LBMFm+w9kTo/OmruCA
9Q+/soEfgToHRGshCPlNWZ2MjVK3E2rkDaMlNI2B1xKOBm6n+tzjcP882OUU/79zP68IUlTR0TAz
cxhl0CPbF6silKtcRV0luTHD/JEELIDqOPnTr8QVSPLFp/qnoc/qV1CjG3GU2vrYJdx39T+16FGd
h68jmQN2TWrrEooCu+k/i2yevWUMhnvcFMtoYW9G5JjtUYPkHQpZgXqvbhW/WoGKDT+4uG58EFjV
ULxk0bUX9HILfb+N//srztInB+oYrprjc7coT1QJ8SBMiJcMubasy2x+GufsLq5UYRT1QOtjPYu1
LooYTnBeVvG47vdAHonqkela1NbKXkDdERZB/EqieG2iZ9dxo9VaC80xqFK48A4Ga8estI3J/rnS
7GJt7cLDYzE9QN8a3+FTbpgTdZpVK6uPQwuPOzythNr76TBfmc3F5OLTMGehaErhZGo3HMNY/BbO
mKfO+De9sS9TOatcgewCt+AUUUjQ0letF8j0hmpqXNsZF4MdhPpslFFRHD8vpWb2aA1oKnEcePe2
OqgekLwrhrZ5YPplWMXXKowXenHg0aArCy49mmPf+tJWkleIru3RkvxmGuVBuPQ2s9Vnx8GLlmeH
mgNW+HNUu7Rc6ImhWgxCAHREzz5lDxkavbe79tj3TgZjQ4imVW5yjSt2aWafRjnXwLc1WwyaAc0g
BlfkvgR7uoVpF64GdWvYRZwzrYen6VXxj+XHnx9tywTtygG/5nu7tulnyB85pD3i3ekPluE7yVNt
5bs09VPxWo4bAKuvbZoLY0JGUluqjeiofqMbC51OEKYGeUSAzOG8S+GZO+DRosy34zFAj784CJBI
0nd7l52uSTEaFz40BNuWO3HZQN+ohZPkwHl16IKDFwU397mAETlgbbokr7o1gMvfzOA/Q3HI6FRA
dxefSgiioKCilBLeWXrisWEKZxhkwqRvLeHOmiJLBe4yVloYac7G0dWnPy5hD+kIQLKT5Q4aU+VO
MzvLgzN2elRLTlBBbriftdSX3XSCaF+kGxZwqpr5py+VPbDCb3nrPldtdzNQd4fGwW2a0dspg1+2
ZkxaYBXoW+R2t2pgmOA5Dmzzft7239sVC0gISAEdmBqQB8+LpIymRakMmYK8NvFT7Y5aAP9V7qZR
T7D6urOAjhSyg1kcHDi0K0/Zb4uEsSEGjxTKQc4GwvjXSJzCI1sVRQewO8soiimCbgFMCzuiAkWD
dMqT5XSwrG64sje/XTQY1wXj56+Mtgt26NdxBw5bqBmc02PqsAeQDYZ16pJ3AOKulT6+DYSNhxYM
/mALAlZwNpBe2gDU43mFMsQaGCkfnKdgydR/XsPvOTZaJWi3QTwb/32TnXc6vYSHfK4d4R6ixnlR
rh0Jq0muDbqXgnbh//PhYEUDHqBuIuH82974dH8mDQEiWJlUtEvcbd9OfzqIP9uyPzK7vtJMuzQz
iJuAbYgSPhjIZ0HZNIY+LRFjjuWoB1WpvfWGu8GGOUzlFabw5ZHAEAaT11xSvq9booZGigpSqooI
maHoZ3qu/dIkyoErx5+/3vd7ZpHWsZdDh+4kwBhfB9LgaWxSDh4fbR076Hq+zitI+/w8yPc0+esg
y2w/LRHLqeKYNcNlJmBz0m0a51dZmJ4JJXW3uGZBcEGdE8w5zQEgQYdsMLjiX0er1KnEhEHbU1Yy
0iPxxjd5NGxplME3Tw3li7GCAozPVz9P8sI75Ou4Z7NEa92yZVfiVgvqNXtM7+2oOrFY8c0X6948
6h+JXwRd58/xNZWp73cbRtahAm7p6t/g+XXGdZLAtJ1h5KFdczvxyzE7TMnWLmPJsq2eZaHaXzkK
F6qoX8dcNtanNRWAq6D6vpAj2/WkeR0sHwcnoivjVYvGdfZm7HCzjJ5zZSt9PxgYFu1liCmDughV
xa/DmiVzhSzS9jgv3CLNjpDJCpBuzPwaRfLaSGfLORO1aTg8YY9d/Q4TclQ97vQWkAH0z37eOJdO
x+cpnT0AgCYZDXjKo1wLro89Jd7Y9WFRcC+v2siBn+7Pwy1f6GvyhS+ISKlpMG7AOTm75XKFjy7v
sHBgI0OAqkPVD3gv6wo89oLu2tdhtK8LpVajU+JR3h6bsN2ZUR8PSPWqv6l694tE+aoIxhXZsSiJ
+NZh/0J5DW8DJBCGivacAS3gr+PrDJ0iMtrQyuE3KHv5XCLrgc2sgcDz8we9AHvAUAYggbCRQwJx
jhdym5pl0lHw7Ing9fih7uwVQA+xts4f20d3M5+01bhSr3zgC7Wlr6OefWCdNRlzS7wQZiiRIhmy
th0kS3p+MoCTZY6zJ0ONxhWPNfWab8nlGUMbFWkaNJBhgfn140IoQ5TV4PAjmX0aL5az5Z/smAYL
kgbkNL9+yV9oeC2LvrBzgeSBsgAUpeGpo50dFJqPMLZmWXV00aXMCEq11aRHlQEf9J9X9MKluPg3
QAx+2Tp4o3ydHlTFC2pp0FnSeuNYEbbJ+DWgMdwLlh345SCiSoaLChkSpFNwU53tUEDiKzxXsuJo
gpHmkazfsSIbYzVR4TGycJqgXASjoJTeZVMLNQUXZWbM/mBz47mFiJtDk3stR121SYq3sZtvgb+F
QqdtfhAXYoctZOwmNX+j6gDiIKzFINPvJdoUOyPkNHLFs4i8ITzXgcOfHkarjZJyPMzgLfplC1Tm
KE5DDV16E+zCQY8GUcDbC6gNX5PpHQWoakdKyDI3XLQeEfUtreuNVhhO2OTIw/h4kHxwfI0Zdx28
j70JymBe40KTAtoLZGVRElNFAhRUw0rU5XU0tcmz3jjovJLmd6vBu9dKUPbuPJnfgCAKis/B7SlQ
BC7Ykxlqxni5wgM6H2NNZLtibptVMqGcycnebcvW02Y8E0j72rvFCe3mG+pme01PPzLA3Lwud2FN
ko8hvko02u2+yjX40MLJFZV8+Qwz0Ht3nA9zmxwgHrlcLzo8X4Z6nTsU5Ei8SzRw84Z5r9mDG8AY
Z2XZxbFTO98m2I5Q/X1gFYw4erRIszQ5mXpxssHzXJRhfCSrzCO9k/owBNioCwiDGvcuL+YAJRS5
NDAsPzeoC2TEbHg578p1rrK3XmSQwCPj4DWNqgZFp/dRPefVXjZ5spcARHrUKk2vLfNQ4WkX5egT
TKOWhy7plQAwC7D2wFLlcDOMdUjNewPech6p+K1O6asOnK7PKmerGP3ggxfaeIDocr/H82Rd4/Gy
showp12zBGnZBIW2LO/4CCOwrCrmE8DMjHm2DReSAq4gto0VK1QYeaMHnnfFJhunG5BAsnCa3INl
yl9we4WiU+r0vqiX8VyiRDI3ISNsjlhcqymiyUQPXDYueirioPH8ZUxh+MRV0DJVe9Ho0UEP0Kv1
VMpbReK7FFi8QzkI+E2Dc+bx2dK2BK67YamQMUarosTum6tosmnuVyqF4gtKtp6SsIM7KxJPY0kO
rjnMMdXc98TSW58msBhQub6TZWauuqF/GQnZKI3+B0RwAp4/GHSKKwLhgJUOf/K7lFo3lvFadSL3
hW1FmnTirHFBap6LiDoDeLWZ2W2KUWWB2aC24vRz79VGcz8N9r7T9VfwL7ZWZ4eltGFnngIdXWU8
D2G6hrXtQaFR3Xqf8rkPB4IP5ObdHbNKzQMeZO+k+WFInDugE3K/oGwIjFnNV13VvSqm85CNQIg0
QiM+CD+QOanSqO0W86kK/G7Flo9lRmIydikYJ/kTnNiDptRf7X62/UxUb4RS4OvGvFunVlL6TjUo
GzlWyRq2Qn+Sqlpniv0bKh3GqlLSFcgAkG7E/4EUr7Sg4id3sMAoPcHVozLD211Pyo+kqF6zGrKG
kieeA0kzb8rm58GVcCnLnSBPxwqPbygqmIn5TKideDOH3AgeHPuJYW+Zw7C2Qb5RcCn5tuIe+kms
RetuEtpBHnIeEHWMFD0eRCZdH3P0IvUWHjLiqeCuxN4zbvWOunGTZe9QT04C6eoD5MzLh0zJ3oFH
gGEHcqkgM9wdEMABQOSpl5rp3VTz2gMl/jfIE7fOOOxEUqxKATWFEZ94NG+Kibjr1qlPSZE/clW+
KSPKhgVbTU52I3F/e0Nqv6fg71Ss/u2y8cPs2iLKmb5RdC7CSmjgvTNELr1vfKNMtjXoOmCExtTm
v5WF6Nzl+A0m2rI8RfPK4c66qepN0TcrRMkn/KCgXFAgZmKFqMbZNwJ61QB7pE8mRbdTV4c/XC/W
cza4UQ/jb8+QsvWSSQmrAeaGDq8C1SpQAbwvsf8UDSqOLt/h3vLsZtyzgr2jd2iBZWVxT0UhNBQQ
MwCaampDlKzcME9Gx88GRP+Gpg4MSJok5MP85Iw5NMLsstxJM981U8lWEhloq5UnG8EpzOHE6Qsd
DelERYUilUGbuc+F0cQlMGK+sABeyroHCFtuW4FLAOnXxiig79c5SlyLPHJEgc4A38giuwfT/hck
OaKWlklcZaO+VXr6C0pcYN4z1a9q9P5AKs+DTK3Kk9LlTiwy14E4Zg1+NGjvmEqKp0b67rpJ76GB
BUTmND53JqAyvUHhVAy/XZBTiwehZ4OnduTETPRdZ7nPm/KuM6iAulB6GnWeIZjXD8bAIjMd3yYt
0cN+Fr5l8g6XT2/7gtFVVrMwk/lToZFIJ4h1TjY9ZBWpgfmeIncefo1p5eK0lxUCHvnlCgWRHJVE
UZJXey5sbxAOD4pZWw9Vuk45lA6aXqKJW9oShH9pgfhej2GW2jDoJeNbrY+1pxDnQSCIeZNONa+V
UDVVisE4NNDCWNWKedu5uDDcAQLjsLc6ZhY0HGiPzkjnNrFmTmGbaoE9pvdK1wMEwnkLSr8SO72y
UzjyhLYa7+mUb3XmrIVr7gZYj3giTR+qqn6oZL23iinqpoJGuMK2Q53GbkZe8myag4TMKi411GgH
btv48Q2ocojFGaxaYeIKJ8pRe2Yj+cNmPZCViB3ia7qyqQx+J6cpbtskdjtjJ13JPD6KAFHshWnO
PS+dEbvSXrtmddMPyootlHLLRbTjg3rStHQraYWi+NTs09I6WNrwAm6H9BxWGIGeza+tpe+QHzce
CM1rGDsofqKYXkK1wu9G5akfOxmMArspsfJDr8y3jtCPBs+OTuL8IvoQMDmd2qK5qxh0L6hQY7Vv
HiCDDYWChkUSVDkP5wOHVjE/tDklHlHlnao6ZUAU8IGnEf50lbI13TYiDXYS0H4pMwItNR5dlvlZ
r65pJzxblyGdUAdQkg91kmuF8Z05Jg+yroJhBkzbBh4vn0/CcQNa9XGv/+nTYo0E9CByC44Yasgy
tP6BYoulUW8gO6uiTDRJemfINLaEfOgMsQKHIJa4r/SJhInxLIph3/e9T0y873SgAHMGCQYKBclH
UEl+G/SedHDeyNq4wuXdKzWSXCvIBxn3RN306eTV6KtqJPMBNdgqWN1UOre4iAODPjVAclgOVEDw
BmHdnTJzT8nygKfW28hSHE1H89vECataxKgarEoKjO84QUuYek7xkc7Av9EPlkO1YOp2pQkdgQpo
Fz55xpKFQ3NnKIfNJBIoz7x11rgqdcxfpWHP1DDNB7/stKigid9AJ2YwUn8CfJDXzt5wmWf09uhb
BexnIdD8QM1uXZkuomoTpzNIzdlJd1EdKRmOPgRC0186kDQp9YhVvxKYci6UYNIAicy0QFehhUmQ
y+c0Irl8rFxyOwtgXcYybMxxI9x5RSiJCE9WNQJUYeieHOlLbSdAucgIgmCBa+EbANJZNYe5/KUk
6Qow3JNq3klkUWyG9IjVRwnXezCEjpa9R78CVxsLhV3dAFawkPH9tjF3dU7BdQOYpknTjU6aU4VM
FslRXI9Z0EiINhearyrZLlPd2SO83SEbPqGRt3c1Fo/QXxF1EVgk8Wp70TRCtq2ClYBYgcbCzkps
Tx2aFV9Qhv20JRD8G8fE1wfrPpVuWJoLHIW6tifr+camNCwUhLEMAhnD+C5LsBv4LwYNpXQ51pSF
lKkIQnXMoCRqznY0mgBxuXbgGs8qNJBVaKaUHYMKdOdPAy6HETcOe+8TdoSN2Yo2xDdID6MHyCrj
IaFr6MIUt1rX1ngktHeKqHFT9RAOpHgxFetiELHBy8Gb6m6ls31VIv8gDMJz6uh1KYsg6+XZM8HO
hHPQ/5B2XstxI0uYfiJEwJvbRns2SdDIUDcIipLgvcfT7wfN7jkkiGjEnL2ZmAjNKLsKZbIyf8P/
6DeZHer9m5hXCI8AYcojGvvjfnrcxBxPZVh8F+UBlBT8bDBoeo81tfSQ9t7BCPotOdKxktNdqXi2
5n6z/OAYJP0hLuut3OsbNLPvqMODQ+i3SRncDQ2Kz4gM2B0iMmGe3sA3tUV2ZK7WOwRgXirIw7bG
8YlK0Cno5ZPs60Dx26OaZU9dV7+143i09HGTmzovHH07VtFRDjCyDYej0cJAVtwNopM/Pb3eoWP2
Q6nqcxYgGeWWp079OZTusVfJATXjqdd/NllyJ2jdLlZ7G2v1YiPG3lGMrI1ZS7YkduQhwd6KIV/5
4Xbw9CN6Tt+NrPolKmCYq/6ccKWVsbDrUJCKKszh8tTc+G28BzG77Y2n0lPsXigPlvcVYBtsV6NF
FelNykQOWvHNM8o/Ydr0G7p2l5D/Rfei+3hEgaf1jklVnvXhawp2yk8p2Crqo5z7Z69U9kEV78da
PGBf8FTmzW0uAu4NI0qtyVOb5aQz/WUUvW3O6WZGWxMsM29n3vDyRimt/dh+D1phD3X8kpriLs2C
i6AEu67k0V/UwMN0dreEEo74rAvZLsVmBCQvvMgIH9Ky/y4b5t7IO+WEX3S3D1UVeRzhCy4Db7pG
fQ3PPxf/8uwVF04SgTF+zhAL44FevuUTIXZwH/q4ewsVkFdGJ34dZfem19UvFBSe+65F85bi4Z4r
NkGThpajQPd3o7umvJOU7gZUKeWGMD7qHTdcow97vZROQiOflaC419rxW15lv0aruu3HhCajVGxj
NIkU0d0GaRgeJZ0beJA17DGEs5x75j7q1BewhCUEF+/gW6gyuuZDIri80Xza3Z6kww3NmotmgMUU
6I/FPopnSVAi0x5cmowt1Zgk7E2FwGUTsd0mMaxdpPL6Gg0WpNVPK1bFB9HkDSJpwhM52/2g6zxP
kke1zgu0D7ptL+o/PDX+6pUQXmmhvdSQInwFwL1fJEeaTAe5FIpdZvQvZcLNM+b+W5uFF8ukwyA0
t6KfixujVg5jaH0pO57yRm18w/Yvt7tK/+kGtXrAeRXhcBC41Si0lDXkbabFx9zsMsy12z9K0Bg3
oVt9EXzl65CaL73Q0tsV5FfX085eqt+0tbpLJfUGRgLZuaF8h7ItXDJ03ftA2HZuc5PE6gV5t+ce
+1jJAzPeiHuqITQGrJpdFj+UvbrHHu6+ztDXUFjRXvuA55yF63zZ7d44OR3RtRy69vouEIpvdeue
0fcVNlKhPYdVelv71rEauK4Vb5jgAqqFlBeyd73gn6y+uXHD9oWkONjkg/IW6sFr3lvuNo2K44gn
1XQ0e8cyqO7ipLpN4+at18k82rJ48VSts3Fv/dplWXiXDaLKTcKmGcS62o6jSyGkHO6tCm3msdaP
ADsTcnSXwnyWf/PkhKs/yH7oTfEaN/oXRS/CbeNXwqYL1W/cmbd1X70B9282pRmclDEqzxonKToC
6qmT1HZvecKpDFFjBtJ1S+mdukaPPkhvCKd0FNHjUfufaY7xjysPJGWIgx3KUX0Evv5dbfKDaQ0P
aQIXXK/8L31iZDuAE98pQt0pTSh5m7bSzMe4QSWvZB3gfJd9V4dYR+CtC3fdwG90w/AwVMIvSkya
7XUdrkpDEVDJ8Cr2HM++sDdasPbJn9xodHuMGp4lmjzs4iRyElG/kZSInNx1Tz193TDKzwUvPb1l
y7Uo/G2VtOe+KjRaGK4Dk1WPzpki3rW6di/lw6sbIXBXjq9uoxgYRFR3kjQckSX4ZXXaUUNz6rYP
Ea4tXPFsVrm194qIJnnYN3YXyxczMQ9yND4YY2BRoxowT6tkFnkFTMvym40XxLdhxgJADf1nPFY3
mFaDuQiau9E10l0raT8asfxjJuWj3woZB38MjX8Y8cdQ0aJLEOPZpRB/f/7LSu9Ug51sP7D9neq9
sxosShmBWuAI9CCWxp/ML3+O+hoH6VPVmhB/5YUplWPEMddKbtUuEXLTDB4K6SUAlugLzcns3JWS
9WcW3xQGjRWY9ODkaeZ+rFnrfh3UVIQjuo/9lufoduK0BQcVD71kH+yF5+sT96lp9THcnDQYDI2J
HIEEDRssXpJFm+ltGWk8GidRkuL1erTFOaTmj/LCJGAxF3UJM7nAc0QIHuRBPIluS2VQ+Cp2weP/
X5hZTzOzMko9hhU8gMr6JkvtYzcOtmGGu+thPrUXprkDUqz8bTGAgfr4qbLGUDxwi4xmJBvUh+4r
WqD1SpDPnNUpyuTEYlJ6pRw2A3uEnQD/Xw0mWKx8Do4FjWj9oh3EbX0Itmtt2QXoDBMjq5gsgbAC
AvFxSLmS5y6XWfgQG+bOw21FdIWbOkS0O/NrG9jNpUjXmN2zaUR3BycMCVo3nWCIsvMVDyRUkJui
Kx05lDdBBEuMKuH1LyUtxlCnfQsIg/fGtDDfdblDw0rqPsxKpzunf/nTyk171E/Ftt4Jh/ax/CK9
rEScPsu7rtA/owLEjYr2ZET0qW8py6UrgJVw1IN5EHf5HpZob4P92qbnddv5xfEBBBJBzyifFXrB
TfupUeuFY2Fm06hc5ePKFC5EUDGmAj1JKRDwzGxlSG2pKBE6kU6inovgLl39Rn+3y2zGPkSQP34j
T1MCMDhECE/UUx67AwoUWbOtVHLZLWpq4zfeKPUxuoh74VA5/YFHcvgQPbnGBqSfZKs8M16Sn9e/
4+zEmj7jhx81232ZiCF6nk7DJnWIVetgAVKwYNhdDzPvxP6Ng3QYGsvmZAY7PxmBy/Vl1fYwOfLx
VHZU7ZLsuRte6yKypdL4KpuPJdD/sYFN0m+yXrK7Md/F5o00VDYOnv9On/HTz5lWw7v9ovRqBoeJ
PTn6FySqJOkYrUmXLS2o9yOebUkgZ2AkupoN0lOIwzLKyFfo6TM4zadBzJAfUkktXrKIwD9udeD0
Wu69xVH2NsTWZVB8ijblpsdKauVbzu7Uv3EBgpg68DxO7rmgNBWpUgrygMPG7na1U99XX0Z3W98Y
O+/S28KhPGTBfvgGoe/fctP/CQ0+SVFh5GufLNBVbbTkOvFKJz7VJ2vcRjAn9E11is8CqeTh+kAX
5peaKMeBKuKB8oke0jS5hVyjXDhZmqDPVtmN/4ce7lYda9uvzH0oFTvJKPfXoy6sG01EaATYkIZN
6ryp70UF8Kk0L5y4G/c5gsFW7K3sxoVN/yHEdEu+W/2JGTUeTOnCabzbXP/hNxdFXQEGLm14sO3T
hQS5BgWF2fL3MPLNrCgpHPGMfkG3Ke+bL+F9cFvth/1wkS/dE8qz+GqvCpgsDu5d4NmuMMowTkct
Zv4uviN+NY5UpFCmoyS1mbx5utpWb7pvNNCvf7aFTfFhvLNkSRC1WtSyiMWivcDHsKPqXomjraLs
u2xcWZiLS+TdEGffDy+5sorVsHASyTubwEj1pPkflogEhUBH41+WcK34uERkHYlzLwy4cL2UIlp4
tqroCwqnK2fJ0kjIxFARIYugPTlbJRKYfjwv1cLJVaouyCN72hqObOnDcOuoNP5F1F7mMEuqoEmv
ZVnhdKV7CYbypgu7rUr1pDZz289WXgCLA9Lw5pUAsJAyz+5TEdG9uB/YWlN9pu5fy+zL9XU2Ld9Z
FoEf4190L7w1c65jVfNcpa3mFU6lazQFqbkLyJ2OElTT3/9DJIZgaZMiJgSWj0tAKHRRgPSZOz11
1NF9do2vln4XB8HKUpu/AKZDHVMbQH4iR574ycraKKo8bL0RH/pDctcd4ifrUXSUB+Vs7sWjaq2E
W/hCeEnoyt/1ADhrNiy58AM/p+DlZJ30B89Ti7aZvHL6TX/H7CNZsH51XhjyJKY0OwxQ24h7Xhqd
I+vRXoq631GVHyk9rIT5tBYUUVdVcPK8NaFvzjdpJ4tZy1USOYak25FK7cftdmqVU4VfUy78NKIp
FAhFy5gsez49YgLFR29kHCMn1r6i9QXJ54me0u76ilsJMn+s9wPOhWkpRk6b30vGD6V/jbQVHbjF
KYPegnwlIo8M5eOizpQ2s6xyiJxG/FH01g6MmZm86uraNbQWZ/rzd1esVwqJ6EPJdsY+tRs5tMXm
RSBL8rWn63O2Fmi21LAntEJsAyLHl7/GsYWW6sOooPV+uh5m6dPo1J7Mqbph4U/4cTxJaapFotIc
LrI/UmhtpOZCU2HlDl0YC+Q1PgpgzYm9MLt0FFnz3Mz0WGRI1uj5Fw8df9/vab0Iu+vDWY5kihwE
AB4/bVDT0CItc63Q8UXabFJy6KvM1spmI4prINTFUJSXyVYNmqjzbLlKEk/xsKxwxFx71aV6sMvR
/JZm3ZOhAnH4H8b1LtgsM2ijNKXN5KJg2prfXUv4Q99ma7nqk2hgMnI91sKSoKxBYqxpKlmCObvq
IsCno9yhaKN4rWMFI69yVbur8+rtepw5hJ8CFPmBTDMDyVnNYgo/rj18UwI8j4vQiYJRt/VUarZC
FHwLO+0bgglHzQD3kuUW6oPmfZ3oNkCSzvYiIwISU/2JMh6SabTmXLg0etDaZC3IJvBtZxvCENMU
iFMXOnlUPQuie/Tq+kffrnLUl+NwL5ow8uANzWZZrseCskQdOvKQvTWD+bOKXTiBebtyl3y6Fplk
PuJ/4kx//u7A6gcTjffJ5FzBhhdXkgOeDys1o8WhwHyCKKorKMPNjiqtSyMvNZPQEcIfufymwgov
w7VS2NJ2g436nyCzHZAoNNEFLEkcRa1ooZQ7YCZ2l9xn2VrGP0e2/12XSKLCe+KKBzg9vR/fTZkk
SFmoDlHoxHl6QFibjrpkoBrSJv62ReNqUwx/9Sw6nWKHAEO1LdYYNYtfjWyQ00XitaXMVqFcGjTb
O6a0CYMjewdATfv1+vZbCoGajTTxb0nS5izmeBS8LB3iwDHLP3BAN6CJrgf4u38/ZEssvfcR5I/z
GMjkzFFJhNDfBsd4728BV1nA8+UNGEJ7JdrSKpwqUOrE3vzsXAaAQiiiWg4dGjqHsKruh+xJHs4R
CMVRhqwjN2+aCzpcbS8hJRtZwedGLCecmrQ3SmuFn7T2a2Zjz4Afal0uhk7l3VrJw6C9ddbz9REv
hDChqUoKGenf5G0+vYFUx7ULQiqdxLzkvST74FuElevg0zuLvpEJ/9wycGrjLJnthlagWWwNynT1
+NvaLY8y8BmhBjaki6h5rBxXS9G456gvTL535jyPq72iDxt54CwB7ddY6qYcfupUU6Xgu6o9XJ/A
zzuAlEejNTHZRdIjm90/hlZX1G456uXS6RsnA4txPcA0NR83wHSHyBS3oYxQUZ+d8XVkaVnac2Zp
VEi3QPR+FFKDJbmPaVA4iua9HFaHMLTeUixwVvbD59VBbNgdBiUucvs5RabUzEEIFQ4xzaJHbWjl
NkPiLg2zn9fHuBiHDiavIqrAFD8/rsJRBwsqdGirW1pzLNro1gc6Wcrul+th5uxGDmXGMznu0Cul
bjc/EVulc+XUIw7khKcm1PJtPnY3gpvZ+hjd6n2xy1H0kcDnKXJxkxnmF3a9D3BP7HeJBvpAzcdx
H0b0qhtT3fvAvq//wqWJUNBI1qif4v0gzj52GBpB4Ldu4CixNdiClf6Atz7usqLaXw80b7X+nQqF
Viv9DATMKWV+nPLYivwu863AKbfpKXeqjXTsj8W23/WvMT2aNYKzPP3y+TJWUAaRMIzG9mieEHZ6
mKtyHIQOcj3mRtbLahMYJETQJF+iKD67odZt0LlCItHM74DGVlvDl7Yhfk/gLXjB5Ppvt6x/YPl3
0UrrJwDKcSMhBSV1kH2CDChPFFbqtudaP16fq8WPYkI2pEKEHtCc2g6ePnN5zQeOBC5Oih4FSd24
5o/rQag6LcwQgAHq10h0GJ/UMjCOyEU0d7jpBgF4SEsHV/HCvdGAcqqhTQtDS7mwBDAp1g+Z5YIp
KjUUErPi0QM8bIt5dizoym4SK3jx8sbbBgZ0I3V4pV6+FcJwm0r0thW1hi5p5V+yUnl2C5VmQFfa
TVk7QHa6TT5iJzd2IMLMfM9Jg7dCj0bPmD9KOIluCuQ4XbjYGy1FSBsutgCsAxHq2g9eg94Y7VAa
jK1RaaVtmcE3PDBSO8vypzxqbrpAP8a+epO06S5VzW0mQLbxK2DyVmtuCXPBDTAhZe/P/KYXgCLP
KKodm4JnUVsI3/1a+qVI9N68SLptlRb+kYLYV3k0yu7GDYbvohT+7NIAAQpJfhSjYc+3/FG23sWV
W+/c6tW5LClXofT31noI1BiZ9Ixt7sn10cXEaTBL4GHJAxql+rNn9jfuOPyRMRC0O2MqtbfIX6n6
+KMBEwP+zI5dFeBW059jyfN2WKZl4Eslp8/H3x69iJ2h5xeJGq81Co4euM9NXN9kAoBMc6R6L7rD
n6qzLlHTHMukfQyUst6FVu/vhEA9xUNydkuoYJEE/m6UlVuayKiLSaT6+rfIVeJtrsh/Wq0XANfo
X2OdpmddFHeVUT9FdbUzACxuPGN8aYaetmhStahhinzALnoFVgQuNa5ec3lC/muehUaE/NUqeHJa
yahA3NXW5LQW7kmWtUwXVdR5Wc8ra61g+JkQcfQWVYAGbWTrsrtb20Kfd9CHGFP6/y7nblRWV9tC
Hurscd+8Yk13Y9itbR3UvbKDpLuKGJjrsk+n6IeIs4tLLqOSDISIubWBtndq7qJdcB6iLbCkW+NR
+TEQOdo23+pik+3hnEk7hNNWzqeFN/DHXzF71hRB7QU6Bk1Osev38TM9P1yF1VN0Afe794/xDsHy
w/W5/vyS+hhyltAB5DSFIuQ4b1vqPf5dz5k4lr+MVYr+wqn4fobNmQp0JCuNXNfTNz2rVBa/99am
vsAb3PU38guOa+YTfUyUi8oNMuar19bKqp3TWwGUpkXTsGr1JHYyr73rg/p/mEkKziTIFEqm5sDH
RevVsee27uA7vRZdBO8ukoJTaAk3GW5H17/Zwj2GkgTSPVNvVNbU2ZVfWIUrFCWRkEdshhereMvX
ME5/S32za34SBscIQcJsmLf2x9HUVmLEARRJRwl0ZHELWQdIZUbgod2LWMoKQPN4r0eBa8ud/iaT
vz7FRnUDvzi3ax5RUQgzTXVHWrbt2e3cW1+pzrrE5h0t3Hfyfa4rd13XotcZKHC0zVRdybcXPzkv
ZlJuZgsL3I8jUHpBVsuEnJe2/F61ir0StivvuqVkiFn6b4zZQYXl6qhSuiEZGtSfnhi8RWYn78wW
QnRd6U+QA5NfFW0PO/NRNA2jQT3nY97Bb0L/CD5UChAF0owUR8VOdqXmG1lXdQkVNTojhg0BQgyC
TeL2utP0/sQa9l7//VJ6f5rP8tRRwJxMgslLWnav1XdafenUlWL84nd4d2FMf/7uMLcgAQoR3jKO
3A/DxsrjBLyqsvKxl04XxFXUCYJFh2muxKFYrVLxLvEd3ndQN+IfpRvdYoL7B17EvashsYmu2PWp
+9zR4s6gIqTQ90ZrgS3/cWCx5UayGo6+I7vCMyY7qFiWGXbLUn0YJenUhYK/yyR0hsIO/Vw3KG8M
sW2xuApW1BeWznBaawZgAh7J9D8//hDTzAxfwKTZUa2x2xhx4ph9920cpZuCFuL1US+ePSg3afSI
DCoss1OOBCqQOr/n7AG5V32J6wvyuddDLC0YA8e1CVTA2pwjEku1UNIkyX3S9AS5aG/8pYlY1F4P
8nkcvAOog3Iy8DL+jGzrYBobLgUi6rHbsm5tKfpeNMEKAmmajY+n6BSFutcERqQBMZutWg9aL0go
/JSVAhE/j9E/061vTOL9MLn4qLnx+/q4UJFbiqnTgqBoT1dfncU0MBmvVasNncEy4QYV2l0R5L/M
xP1lWs2N6PUPQ1fBzxaCP73hv+Rj/FQnypE/VCYp/0eTUwl/VGSWtS+Zou7Ckf96MLRffs1N0JRl
vUEq4qnVuLSLqPkKefi3nlbWTR4ouZ3r/sXVo8casYBt3BWQicJU2+DwSjYfw2qHBeLbBQRou4+M
G78LtbOcDO1jDpZk45eQ4rNIhU3vjlQhf1WSemuUgYNYSoHpMAjszPXOHu8ZFO61bBek3g/XT6Fo
ifzDrLvnLONfcNPKAOzznvFVqFd60N3KZeXAPtEgWTe3pSrsa7+8rZP0tQda20cj+BFTv8+N/jZo
cvhMLdB+TxBzTm24nnXnX4YYYxzIlTpcc701oHMHFu6FvKyo2iRbMe6qU1uqjgwrAD3o8SlPLXgp
BeQPIDLHQoxOooZYdzoM9mCGl7ER1E2gQ4Ooen9jWMYBRVXOjxoiuZpFN3nt/lalCvWFtLnvCriG
lVwckiCpt1lVMaet9FXhb96VdXxQhfGS1NJrLg6+LVQt9tPyscnHB1+mzd6BE+1cg3k3L7qA8rUX
9D+zJueeDrwnse4e82CUth4FnE01jJntKfprBC1sQ2toDR2+tPXAlFE8NFFOotr28bjyyHJDKFLT
AnVtsUhwrv+RcXBd3whLWw9XPOptExSY/fAxiiHnSjaEyKGZSgM+ttbwvC6zn17g/85rkM65oGyv
R1y4EGS4V/8NOe3MdzddJOQiGpJ0caDAbFW7sr2d9ZjvilN/i+TO6Xq05fFR3uZ0IUebQ0RaKeFc
kVJKYHRY+gxofa7xtK02uVbcj+1aRX0lnDZL3xsUDaTOzEKHqwZFcXUbCZxlo2y7481Y/uusZJrI
/4xtfrNW0OD9qiOYrIQ/Lb3j8cw1aubt8/U5XFyJ7+LMPljbuHLlWbTD0gjxN4ghjUQBgcvgepjP
yQnDoTJHC5pkmpt6ti4QNUVqJqZ/AzEVR9gC3rcGvdx/LHBladwpUy6FtXrz8nJ8F3aWnMpeqKXW
VPSdEJzTcgQjFx1wYTngKCRs1qSYF+P9Xf3oxpB1z4uyEEkrIUulwKmpRNZOnm56TJSo1ttJuBGP
ysv1Wf0MPoQp8z7ebHxi3yZAl9TAGVwXFZpBzlFu5+AbrVvsH85aEx0MeuVwf5rXMhxOnpG8FmHD
G0X+LWXGyzBIv9MBWYrrv2tpUQE3+M/9O3vEWx5sLEr8ocN7wNaCF7wHsCGJVtbUdEh+yizA5wI9
mtCXc8CB13SChjopgAOtPTITt6kSfb0+kKVlS6IHE4kkY4K5fVy2lTYGDbQWtrzQQLJWzdh2K+iq
TfDHzVGPGHEsKtfoKJ9zWfaKiIKZTjYPt2Z2bJuDS87hcaxlOgmgp5xpM5z1tD1UVfr9+vgWugjE
AsInmVTq8cKb7UtyD7CO8ETYIPpBu+92sp3u/ScT74czTUrbj5Go2hh/zJ+ascu+XY++9AHfB5+t
3tyMOrHNCF4IiZ0Gvq02K3n00kJUEIKD5oWqF5fEx++nFz4GSq4QOEE2wBGHqi0gYbBWD1yMwkbU
JXr9EufbxyiGb2BZJJmBk5jZnRBbz5EPxF8umsP/MF//jaPOLqBeNXIvqY3AKZDqcH0sEsI1jfXF
TyIj5EhzUwQQOVsPHso0MZoShDC/F/LXsFspFyz+/VSIFAVfaWLMHtt9EMiFgqUJyKfgTGJ1ir01
mOXi13gXYvoJ71IQtdS8VKbQhQNSvzeb0EbYepdAOr7+MRazgXcp3GwkLRdLKin0Mt3O9zZBUOza
RHwy6OtLk3nJGhR6aVTqpOD7l3RHe/bjqCL0ezWs0QJH9p6z9lR6D2r7+/qI1kLMUgFtoNjmISHq
FOIP1EQ3StTZylq+sbQAJqVj9PVIez8DoWMjt3QkvBzM2jcD5NdhjY+yOAx8u1lfdHl5p3+cqXzU
R5TZmalIfoBpbQ33cfZ4fab+Ak7nV482SR8ic8zVMK+l6rmGQEEc0XGUEaOrtT5CSMLYmpLfomJU
XQxBxjFt4BXDw+7Arwz2udVtI3l8QcHibIiNDPVX/SOn5VYQzJPQhheozPdenjwUgVCt3JSLeQKV
TA5bioAAy2aL1U1HQekg4kNi844F4l4/q9vpeG+2CJd5m/EWPUPLgYK1W5mopV0C4n2aKTRitXm/
UYxrtYwNyj1VGhbHwSxPVWvupNI8oYh5Nnv1Z6T1jqT5w0bovaMUJXvBhTABw3uX68DbrCK+YHV2
UzS4W5hS3W+GOJqkOnRsiApeoMVkb2f09d5PRMnO+kTb6rVbnbImWGlrLt3LSCAbE6xrogzMtuBo
1F0Zi8B3aiEHmebKf8JQvtHy6MHL/qU5Ns0Ytjr4EuAsYCUoa31cxHU+4MpeN4GTqfTwkuBeC2tK
EulKYXL6a+brGNqKhNiYNZXvpr307qysMktu5EoMHFHwtE2U+NLGiNyTDs3laA2ImlHO24R6ggZi
sCLuvrRN/zo4oOuuwiiZzWbaiHWJfRMj1N19OKAHoknRl74rxJWDeumzGWTjANWhPX4Cfoy9JJaK
QgFFUzR0/Yb0hy9Yb4En/VTaaOVgWMoXJykGWEciRfd5/q+h59ZjsUSxphVveiN5HOMcEQU0ZFos
/MJO3/k6AlrXN9niADlDLBJGaFzzO3vUlLCJKnBPAoYlHaJNtdccSIxtaVWIdTGUjlcqJYWp5js7
R4wM54Kel6lTUVcrB3nTmggXoGPjKSsrc+meMHDNI0+Y0rf5BlCjSqr1geVhlugryggzGWso7JUQ
83acZglyX3V14HgaC8+Uzmg+rzAXFxf5f0cxvyfcNInHVq647dA0iy9B/72VVlL4tVHMbu0i9GXU
CxgF1t13Y6M/Knl5ur7AFq+Pdx9jDnix1NGNhIHTSGmwyg3SLWoGW/cU2LkBEGM3+fTqe1wx67u1
b7S44Ka3CUIKCuSZ6X55d0DFPfhjqWfzKnny21L8ZOvn3S1lhoPg5eXKSbF0WQFW+U+waXe/C+Z7
tVZoasHXckeKhf2LapY6gptJvPV6H2F1Y83afnl4+AyBsKaGNZ/YclLLloD/OM2w8zoMSbVI/pLK
5kPXr1m7Ly5Fzr//F2paR+8G16EtGmYiR1OfhjAA+m0AFMX30+P1tbIUxlQQ2OUogk43PwHrPuc7
tgonhJY/6igqotoyoL2of70eZ+GkNSSoOhNtCxjGHIMhC27gppLhO0ai2NX4xbNoOtawxFrUYXEz
7ZM1A6y1iNO3fDeBidnQrqg02j4ArgUcfuMK5G4/gHERtqORk5iIK4fgwmROGMIp3ZjIT3NMvFkF
eWUMdJqo5W8q4dHEYzdR45XscGERfogyWxnUgLTMc4kSCqqtI9vXNca28RzTfLn+zRaHw60IKQlS
NWnhxxl0TYRdvKCiW9iis1NEh6QadlkyPFwPszgeC7g6DwyKQ/PMwmj8wJj6CY5faCcjL5+HiopX
2eKz2+QrR8bikCguyOo0qk90oS5QrL40EoaU5lTV2n1i1LuYo/76kJbCQIughU9GCGxvdgxWaADV
ETYLjoL6FBJ8WDya6iP4p//hlIB/QeEZhCCk2HnBxB0yX/VL33e8vrdD2lttiOLasFZK/6zjAUB2
YhJAuIWDRNXk41LQkrCR5DLwgfk0OyQ57+rIdoHDa4fqVNsV1nn2Gmxz4XSHHAsynLLCpMIyS6nL
ovT7SXMPTOJdXz17Klxt6ZyiR2ylr9c/1wLSH9q+qohoBmAz8qluCE2xVXsKq457K+3VXX90j8ZB
3uZ2sArrmdecISWxoyCV0uOZyLjz9C8PcJqUhcmt6NR9VXfeud7EG/S+5I24WQe/ztKN/xttyqch
ySFRPNvDpRhWJRZC0QNPN0+4bYZfK1M3/QXvniRTAJCjzBCFbQOPrtnKUOUQqASU5QeoTXeAGfbS
EceWXZdtxK18XIdFzZbFP/EMgHwyz3jGNdtaZUgW3+Za8ADid69q32hkguZ/bP1qI2OzdX10a8Fm
GYZZQqwwxTB46NRzjB6gXqgbKf4lS5ktKP8OpvB3YKRNFjuZk+MTC8kMdTPNNCl4SOid0nEGXVp+
VVdx9XP09ac4szENnaSEHv5fD2Ik/0nUkjeOX2Vbct1EBuQSmP1rNtY3DVrJRcOLpAnNH0YoXhrV
3F+f3Xme+s9PYWUanJTwF+anl9Wn4xArZfrgqgq4wTQfjwgf//LHut9J7hgcpNBt74MWbKgaUgZG
u13eYARh3WrQ3Cg4tOZByZCryWlW7QLLq1feh7Nz/O8PREoEyJrES+1TdlSUveh1YRw8BEDCmhqV
bC9F+3sNb7QYZmIHUK0AuTaH3pdiJTaxJ/gPuYQa5ZMmAIlRn1Yme+EkUJV3QWZpQ+eKYh5LSvAQ
ZxvzYOzzJ3+vb8tdu0scaVdy1K2212Yp2D/T9y7kNO53KViVoqqfYlT90L55d8r36k6363TjnS17
2Kv0v07JqThNrk7rx+zyaEEXiSLLS5nfwCmlkt6IBMHp2vhGSIS3RlsVnJlVY/4ZHpcT9y4b9tNJ
PnZaKcahHzx4/qjvjUr6Q6CLmJqnyvPOoN4vkZ8+twUav9e/5eJ6sdAsMrCjo1Y3O3NjhNQx7xCz
ByMyN51vbiGq2TlAkethlj4flwYkPpX6LIf8x8+XpKDFLNcE/q9EZ9Qd2o1sAHi1hhu3bX+eC89a
STiXJnRi8QPfZNVwR34M6LVuUciuKjiy8DRg36F3HZ4D5UbDRxGxeG8A5BKuvYDm+ld/P6PGQwt8
OKcv0/ox6igFuKXUigBfYdz33rhRajfbZADzG82jH6r/LnokjLWoRsExpnwM2B5fg6PnChcuvucw
lm1LLn/kqXhKcvcoR9IBIP5JFsQ7V0+RZxYf4rb6KcvRixVkWLZJK++Oef7yzxB4wxkquke8s2Yb
rbDClHNKd5HwkrE6IKkIbOVQv4rPwX4tL1u8QDRkN3jOTQye+VOuTNOkpUKePUR/LNxotrK+EfGa
fOpesGkA0OFhgrKRV07ipaUBLIYclNqjps9f3pJgCZKRdd6DFFIEV3vokN4WONOmNCo7M3E4iGrE
x/WVLbB4RZFtgIjTVG4qa/pd746wIVORCG4N/yG86A+0Bjb62bhxT8ZtdJvv6lfJdjfycQ3hvrS/
ablQmQSXIJO4fQyaar6vguuIHsKo2wkjLKR43MHbWbt/Ff6eee72Ps70Mns3ONySTKTeM8EB3X5y
D8pWOYZbwQZOb2e/5KNxun6eLA9rKiIj2iF+wjclbdmlek24QLpNKoSpsc50o3BlVItRSEkn+iCN
0U81PKPIR9/wvQesW+2h/D+kfWePpDrX7S9CIhgDXwkVOlIdp+cLmkg00Tbh199Fv6/OVNPc4s7c
I53zSM9Is8vG3t5h7bWIa04WUMlbtKTz3nzauzMz+se90yC7ANJVpoRyAK1z5scZ39equiMo1Vze
trUg1EJDZgbOG2AYW5wGXeNZoXV5FAqRekBtu5C/8csBggRRu1eibn/Z3NrLaeGS6SiIgwFpSa8D
36eWYPPJT7qQmQ/Z1jvFMrdCgy0ji5M3droRlbxFK4aAz91UMf0XD1uXd81nnK9k8ZwksakkhPc5
qnMONKBjsCfa2VM+ZShy8elUg4PfcdhjNDTVxgO96iPR0kT7F9PvIJFamJYUOsVZkythXKL61NvW
Xfps8hdFGiHR+K9p1Om+aaZjnA+3mtrFgHJBWiHn6l8iF+eXAZxMIIIAKNnBd5pdwNkV79SIguS5
dMIoPyaD2E2YabSBlvzrM/PByvy5z6xMI8f7yZBlmhNabXXmAFDblRv3YOXMwO+jJ4rHen4FFu80
SS0QVdpJfpqIkXkJQER6m/y6vJCVIzNHACgGQON3zpg/LiQqlYxj+Dc7CYd/N8CxHXRxBqHfEuVK
ljQgv+6K19qA+IHOtH9YH+ocSKWteR5gOY3TgPISbNBTdmoIEtlabSavU/WNpuiKM8EC/xhZZH+k
THgGMvUIHcQeDcT4GeXKg2Iae9Y4CHHIv6wJ1WUbFsFt8IkJalBsjjh53k/JAmLIfW6l1d97fFSm
UM2box/yqYBYUemA+LGNwgYzlX3IwCjTbarTrryVH4ws/L2S86mITBiBtDSfyC5T+AHaXH6eUQAK
4l2kIx4wRcAJeRRAYxTwmVb5D5H/nI7OaByQU3yqw4H9VcH/32anUmufDZMSH0TveLMd5fXyRVh5
RT8YWiy3g0xXluCvPmmkeEOH8Yo0JHOBqAr+wQ6KOaguY+j8Uw7FWvRCSxz8k5zrDh2UOjQOwhKr
jDYO/nJScfaEc50BJ0Q10FdZ1hNTrkQRRNOyk6W5ygEKw0H1zA+Agwxed2N6la9eY0pzwzGuxY/o
JwKEADllBxCapUOhat9DQC4KE4h6jYoNZl1wSWOQeIwkuOvB9w3i/RKyUTkXvlNNhwiiQrQ8QPMk
gDcMwNa1MeCx8mXxi+YiLjItqIsvniYCKgxEQ1Bp72vrYEbmddSqh65r/sUMyiZADqEr/ClqaYie
gJCV4MPKbDcm/amm6SNkIB8vn5+VRwFsKcAKYnwRLYpl6SSfIl5qPU1PmQLImDKkiPcMdeOQLhl1
3s/OuZX5V5y9byqUPSxb4jYM2Wg+5pO861MdJ8ehX6oSXUZiijAXxAoatMDdbMJM+f/fMuePevYD
+qazOTitoBGb9uAeg2wPaJ62KIrWStOACQDmpYJfEwjMxWFVk6xhVaWCap8oe3P8FfGnafiVJIbv
FL/AHdmLOwcSHJgQwnTJVr9u5WVClKu9k5Kbn2eo7BwcDU2M+qduQJN1jE3AoAfd9iiF0kSfvDqQ
ad0I09YODwHuDOQfNuiml/26kqvqMIGw5dSrkJkwnGvFwTTJ5S+36ncADFLJ7ALgfBabSjobSC67
T6EQ/2MwiWegIdiqbD/mEt3PB4s+oo3tzuIqRHlUnG8JNBSVvAoa29lyRitv2Ay00zHchR1GnfTj
KQIH0zRESmy/T3tofhoQxeXwf1PA906Y3W56v5UNnmn5wM5n4h+APD8a1HinDbQoUT/3MDx6nFuI
v2q5I0d6H808Sgep/N5KLT4nZqii2w6qyZiVs9Go/2iziJzJplxQ0L+1oe1AnwbjESKoJvCSFqr8
u04fPAOqLchn50wd9JPLAAd3SVO46IzQtA+pkfma8zphtunyGfq8jbMR0Ak5KEAgmFq47EFJrQnq
hwZg0VOgp1CKz42/Q16/rwOzTagmAr6mfQosQD41ot8mMArW2DuIhe2baI/sZmMh79vxMWvWQNgF
gKE1Czh8ggEwLRkU1uhWGD1LfwxIUKEm3Ddu9Uvx1J/Qg4Wi2J38TXezyAJ9oFoQb+HLPof4H3/C
IvUkox6nDnjDTnQUXlHoO5a8afngqWpywMRazJMggrTw5S/43pa6tPDFJ2ySVnQK4Byn4hgflFfI
QA3fnbsajUZjP/qVX57SnbgeiJ9sILg/F3Hn5QKQBbUMsAwvrwNmAlEDGSa8HAWqLgPq/OS1Meqg
795aEInIbKslvfJYwiLQZgS1QYzMferQKbRIRImmWXHTHsWtfYyP1lXr1fst8onVL4miJ6A4gA6A
aPbjTe+tuJCYDMxObdM/QU34UCUYKhMOykp2DU08R6oQkXNudRVkKZe/54qTQVaDiiBeBbSL36fs
z97jAfCBpCBperLQTWn1F1JCNK4RmPra6AquGgI2GmSg+IifOtODsLoMjZv0RHrt0PcMDDQyOwiN
vqJiv3E75zP46YyijAghdJyWT/AVPaaStTEUT/pBDHvpQM7O0cbEpxN5gUR14RZJ/HR5H1fvBeZm
wB8JABLi48ULEUE2V2tGbOT8QhQ/O8/8DizXm3EHTeQ9XiW/OkCmKcWwqb9hec5gFqvFqDHGwWfc
LlKCxemRQwlyDUcgH2j8HPTObF8fOsftd/OwWbxrDpftrdxDnBMsEdPbYKFaDncmmd4XcLFou1pZ
7ZkQmI1r44iE4YloxldoVn2BrPU/HFNQfQO3gbQYifGnicvK6Runo3ZoTaC7h7S547zmstzbUIi8
vLx5t5a7eWZpOWzZGBDFhKozohxe3dZdTtyRGl/YAH3ty4ZWLsT5kpYVGpMoY5pENg3buttJxFHp
kEDFVgWJwRbQan1N6Dagb6qhObs8m/ZQt1UHR+ZMetDH8ZGDP0jp+Ub3ZuV1x4r+mJn//MyXENGO
EYbI0lPeU18hqteIDez2mktG0IcrBqUgwO+W52BMx8FsUaQJiaT73nyyBwh/c4igmingT/UIhXnk
vq38aTXNhlNZ3USAGOc0EHxEywBJpjLTyfsFZ1MQx+WAkXfA4vq/ndGevTHW+MfQfN/PtrFwKqkr
GjLBanKO4yyuW2qz/trGelZKu7ADv6+Clg2JtLk4FQgd9ElJ4/TEd+hO7lgwC4VhaHTX3dDDeKi2
vt3q8bAJypEz4xNmcT6uK48GkqPrmZ0iRX+DJMG9gra6m9cMVLhthbJFV4CHiyu/Y27dFzXB6GZB
niH4m3klMpy73Gq3opnVb3r2kxZFRFGkkVVnORrfveUWFE9fAVKdzYHR1asOJmzAIvBC2Etsquis
rrdBQgYRBrBqaWhsjh3oTi2/Nl7/wakgAwRYD18Wr9HHPY6E3cZqhSuIsS0XeB8oDsVBNP6Soth4
dlbX9MeStZgJ5Kj1s2GygSgp5XU+ZkeAYF9o0j9wLdl4cVAYx89eOmXcdtTVQPdif4q2RzI6Tc30
9DRGNcTpoxpazcXwCrrLr3UqwbUyVeWeQgZuUnWv052wkzqABEPW3TK17FS3h4j2HgABeVVwhuYB
z3yjdq4xHwwt8SHLbifDuplkL06ak4GAL5LXkDjJQThBfsHVQPdQT39qzYQZ1aj+TlP9e4ehCmhd
2tZ+osaL2QNIHQ3q19zp9lokGGoLXeSCTwK0O2I8jrYC/j04+XKePIeGcCM6r8+dY1yrN5PR+nos
wWknRulLFjs7W2UN6DoUUPFlz05NwWNXnjS7okeu0OfYEBBWcNQABBdPTIsiL65MfmCDfbAV6qss
6RFqFPRb1YA0vCub3ktt8CGCdGWEQjA7CMi2ggiJT4e41mdpZnB7DI59I4ymCErD6l0UOUPaDdem
hSjK6WIvQ97opZOOBnktHuNI3CaKHl1pssu8TkzPY5XGu8my7vtignA2uqJdqj3JTn/Tm/4h1ay3
jEW7orGeqZi+UmgXFQ0H1K2cvqHABr6PqTJ9BmqKQ+2oX+rRHty2HzvQI0KtK+1+5sKMAouw1jOR
fbgRzQw/puw3Te3yJBRT2Wet/qRGM8i8c76YNH3L+u2T+PkgIkU24S/xBOCKLRyGzTE7pMYxDeWu
ukuvtWsnYL3X+dG9EdRgkN3w0SsuEx3mmWZsBgx8ktLoey77SRAzjAT5RVUZRCnZyPtXCrtzF/uP
jfminz03Jma+M6MYDGhcgIHSn/zyTUOr2Y/8znCJa7s08S18DA+qrFux68q9BmcbSjgmnqL5Dfpo
G/BB4MUaQw+b/luTEp9Xj4JvUfbP78on5zE3bUCaBGDssu0smJLpVWUmUFksQXgt7cZri/ympPFX
wALz3ahVZOOtW4uRbR30RSAIQd9yWZ+qbCBjJYZqQ+kAViFBzmndRk3pkuZUgsxSbx8vu/33v/DT
Gv8Y1JfemJSmZQuanBrkIG6nT4Pv8Mb2dA1JR6uCRSe1rGBAJSkw0+qRkuleZ9AzISW0bjVHAHkK
zLUlpp+yc0o/V+mjTTGDXzPMF1z+rSvfHFID/+3NMo7SLNGARc+iYQotFU7625jUwdj9fT9Ggxkw
fyHkBZx3mRXRWgeVkQYoYmqqQCUnrlm9WAh7Ly/m/7Lxf8wsbk/W1hDPhgY6iDdUD9KTyU95fAcH
Zj7zOPAnDJTgR76Xz81butu6P2tlKAzFgeUKpSgM4i0LahRfDcP5FQ21x+SpCNkBNNbQACtfLbAC
Q5uyuSkeZvhyet8f8lflqGx4j9WPSUANYKCYN0+ofrzARFc6lCpaA1pq+VHExRfBimPO85+Xt3kt
2LABWsKgKHAcn4oH0IRrcstK7VA0YHMDcnUkx7FRgs7SgsuWVhcE8QTQ1yPLQJny44IabWptbUiN
kIFlSso7as4drY0obd0Iqo7vEPpPWCzZmGyojRK7ZmeuCZpfdNZccK5uHc7LdrCej4uRIAbgJGEG
hh2cR9UDRQDG55TAwoNlu3kYe+ph60SumrQQeeJfIKGXoS6KO/aoGpEeCuMpbwYPEwKuCt35y19p
pReB243Gn4aq/MxXsvhM0QCEHGRtDVw7S/PZ3XDk9+Wu2s/pS/HSHFMDh37rNV5d2x+j78np2UtJ
7LQaBJ2McFI48tujBVUDkVb/EFg7aIkD7Qv2kE+MRUXFEXeJBnWBCTg21pzUPodMfblrVH0jYV+7
Vg6G8sH6gslqCKB8PB9iVIzUGLCLBcm9yRRQ+/5aRZGrjltN1LUHEePW0OfF/DrEmxeWdLXMajCP
wlL1Fk2I/TrNU5DORdoA8bujMtK/bwPM893/GdQ/Lo0xIeMx73H0ZRV0pRWQpARgdYv7ctX/Aw0C
dn9Iq82klB/t8KmL7TzGFQOg0nRVL35Qg5lX18299PjQ3TqBCebkCIzswRbHwdpxBEkPiqmOClKL
ZZOzASKsVDGgFaY9Q/2tll6a2fspBtR347athKEopP6xtNhMzC3w/0EidhmmyXkPpjO9YfbOFOVB
YDz3Smjpy+ioP3Ni/oprcqxt+hgphmdHreZiznTj1VktAzkgd0DZEzOYdDnQF2uVgKeGl06O9Kq/
ZXvuUjg0vt9Ceq6v/I+h+c/PrrxsBQgxwZIbIm1TnDhI2i0w2PpX/GNh/vMzC5U5/q8no8NbVYEn
wPgCnpoNf/ku7LaMD883bBGm4Pvl0OzE/eOd3DWmAtJznMoifwKL7rceCQbYJxEo9vU35tCXvouJ
28tyAD+CBgWvMTsQUvyEHM/jaGp3uaDmvsijxpum4anrx1ABc61a9ntNaTO/4tkVz+i1MhXgYO0m
D1UJYKsHuuEo9VX3BdGVOSYAk8OSr8oaJNBSua6HVAGPE8hXKt9MzTdQ5cEmAOuo6BhgyervNI5k
OpY7s5/8BDyWQO94iZMHim7eR7KYZf26QEvK1zg2Mhch5b3ZgAezGPNj5ZiNZ3NjVxayBNu+/Hb5
bq1//j9rWFytuG8rzH5oZOb2O0Tq8FKpnLk66TYyhLUkyDnbq0Wg5qRpXeWlQcJUbUAvqu2cyPAr
MAZNnD+jaboBmln5NB/y5IVbLLPcYKAepiGp+AF0rzfOMHWQSiapK9BG3zjeqzkscKEAQCCZRIdw
YQ7Oy0igkEDC+MX4If3BZwft+uGBu70zh+AhamGb7O0rOwpM+x+bi1JAROsi5mWHHY0B2AeSGTJl
tvod7KLgG/77hxogTsysUgxvQbN48XyqqSyiWMP6Stbdlw0YECJ6FJRfSwggXj6Qa6EVbCEawBAJ
QOdLDlueKmozGBNy8t99kDO38zg4g/zcA5VsdD8F5jzlNFW7TYzFHI0ufBQ6PGDZxqgxYsdluzV2
LAB8jU7H7Gp86J/z/QzfB6fgYSs11D979XeMA4qxSJ3wfi62Mx4wKqfgzGDKRC3cHl2Dp1kWix8k
XvEn0Xvz422ZbnVEVfqQAdTi6bcYL7y1wq14+fNFAQYYsnMUXCP4tksevKivarXG3EZo2MzHQw66
kdFlduoS29p4xtdMwbNhGAOsOwj5FpdEY03hCKc1Qzu+tWnjgg3Nle1dItQNQ599moFRSGjnzkOA
KLksgvOUxpo64CiHxdTgkRGupjLX6DZwkCtW5hxNB8IYwsaflgMG3zFKUDWDXFRxpxB6j9rk0eTR
XweSmLzTcBsA/EVTZjk3k1UQkaEdPlBOleexp3c2M1+KuDpdvnafvQnMgEl2no5AkrucRbJyXPDe
KmioxIU/NJnH+tsuIiCqR+2WbkApPp//2RjkqIA+nwfGFo9B3VAH3POchnWLpJPH/Zey6t4uL2jl
kn00sgidat3sikRlCA6G17hDV6kHrDHvfbM2j0aTeOgxow4H4uMcE9YquWciCzCD7aIA71kxvxFO
uh+02BfKG5hNPYuxR9pwYKB+sJR4ViG2OFFWd4VgqEdH2oD/WXgFs7QqqNZFKLZG9AUNvoPTF/rG
S/U5D8KmEIywA1RigPhycTXiqawUDQcKbHoJ2EPe8mQ8DjqmRofaY5S6SrWVJawerD8Wl2RDiYnW
OROOCd67b0OsuZUc/RG0xVPfY1Sl9i9/9c8+5sP6lp61Y4BHF2pvhlrGvAYNlNSOXMbBGfhy2dDq
x5qxeKjvYXXLlnZlgt+OlqYZgsUOcGTlwOgWvnj9BM8UnuClgOLWskGqdShmyEaOobAi0zWZobqt
kicu0jGM7aVV5gqbxS6krUC6qeoyUBrwC0eWgglkuyp9Ww6TKzvS4UKbP9PcNF3EDE9cA+vE1GH4
3vrZJ+P3CNOa6NFCzUfow1+7YnyPsyUsLmHJGttIE/QrDP7FiiVybcyA5D8uf4vPnvijkfnPz1KY
MomTnFFcnIynv52J7GluH6ae/v7/MzOfvTMzSS2TmsclhYrlGDA7f6gi+QzG9I3a/erJwnOMFr+D
AtYyo1fNirVdBudYmNwbB4FXudj9w0rekUJAtABSuvC/Fi4HFHdt3JIW7TToOFVF6Wop33A284Z8
DKjwXTA8iOdxBn58qrTzoU0cUZqh1RjQWGh8BdPVEApyO8ARL69o3RT2C1hcUKctRQ5rXtcM0zEU
fNDqDoTP/jhT2vfS7eJyf9nUqkOz/jNFF0VNM+uRRSCeCssBokxGjQLqV1N8Q4fVS5W/j5mwhWCd
A54bitmfWENtlJAAp8T9GSFeJgFpgUbendArvyua75fXtXqLzkwtjrccuZXnfDQxvQ1xh+znkAwu
V/+++zIvCAjcWVsIE3WLoxfzWjV7dSKhGku/N8DEpSouSjgbR2/1I52ZWfgdaZOR2xz5X4MwOoti
t6liMJXe1Cq7GuzkX+4T/DSShrksvFTQHfSC5oma0BCley9SC1+xuiDSxo1FrR5ypAWYJwUG4RPB
a282jBmjQLFEy72x+t42r7r9vchS//JJWLcD/OIs8wYMxyJI4C0UogE6IGGdPKA37rbE8rL0ShZb
kwqr0QjGOv/HEIaKPnrUjGqyUQUct0pxU5WXRBJPb4hXN9xvsszLpmIjkV075BqYLObZJXRGl+kO
FegkMR1fCtM213XXv3BbebI6a6NAuHb8zs0s7hLY0+Vg2YoZon63aykUoeLaLfJXphWBlf66/LnW
1wSdLnSrZ+Dn/GPO3qURLSPZ1yjhlCqkDBWQ/DuqV2dbVdi1dwlTSP+ZWdQb7FbpShEjGunHNKgE
uPNrwxEbR2/VyMwICOcA1uUl/4JOI9JEmAoMC4YMONfuWmWLQG+lwIDZkTMbi49D9QQqOTEj4fDD
/MKfHBC4AMVH3shT+xvkbzsN0OfJnzbykbVLdW518ZXyvJSkgXh9qHfs62DS+7RQHvW+2ons7zs4
WOAsz4q3HYjuZZBflAVHrbgn4djWtauUmHavm8z0FN5+YZGxkcytHr8/1pYBvtH0vEgMhEWjVT8U
pHsrleSgRtX+8ilfvVJnZhbZEYiWyqa2JAl75y43MD9cANCkV3ulfebpy2Vbq6fwzJb+8UYNUrdb
jVYkNFtE1sXgVc6Wj90ysXgHs3EyMtQSSWgM5fWQV4cyo8fLq0ALfCUAm4EtmgYkgoZD/3EdWTSq
pNPhhsy0e+ot9Saz8+PAhh1XxWNhlLYrubjNNetxTIxn+KuffUYOihxP1Qha97Z7yRuAcJBkfNVt
qArnsnDVTrtOovyaq/331MR4izIwP7Ib3c+I/qgxYImJtY+q4YEBbqZL5asY87ApZVDlxmsFDVcN
kuhgGcleoJl427HpIU7su4ylQRnru1oahmuS+F5Nm4fSALI20vizhsmnQcztSLm3aEw8JcF7NKV+
rcmb2pFHnYoHyEI/Khnzx6QLJkDRjCG+6WP9qpiKg5ym1KUVegxxIr/WKJCaMkGe0GBCVpDnjIB4
RbTNvnfqVzB2s4AVzRXmELw4bZGrZtMR4y4PWgcon+kMgP4KFLBYa9FrWTu/I4glupVBgVRDMU/v
2ud27K/0eLgZm+axUyeUn0UbcIP+UKBJb0TaE1Ns3e2L4a5m4o5kg0/T6UC6AR7crK/VEeSDbHC8
oSe3Zd0/gHl5X/T1vqEdYAHqcK1ZQ+epRnwVSXVvZU4GQvDymxzZnaVPzLWd9NC3UI+F8PExU+ug
MJUvZOyF12XTIU8ARBntCVRhqXwUUGVW0VtiYrrVzPRL4kyvVEu/q72FvYD0lBgeJw7VLchImV6T
dGD8TDCYjeGmU2tNN3Y63VRp+jMxih5g9bHa1ZFVASEHOAqcFOLJ/HasKXNr0Y1uGxu7ruq575TZ
1eDUN2NKa5cY+d4YI91NlXwPpdCvBicB7aJbp4BEsSWT614MuksEwxwj72svAcbQVRL5g5cF1MnE
czNCe3rQ6jLoKu7yzNmPVWtBjZp+kYTvIlP/arWFR3KS7aSFeyfqY8Lzb3Ff73g/eTGg6Qobc1et
7NtSdx4l0+77lr3grXocscRkaA5Ubw6aw4JCh2OFPMoVG6L94GTHdLK+WuZ0SEzzFgCnez50YUkQ
Oxl2dWKyPwyseUw7vXKZwp5owvaWmoFENbur0pFh7p01e5VhYIOro5cV48+M1k8gxcRi2AEY4UDv
quu+Tt4qCKpDauobPtRtNMVHKC4/iJHuZavcWBMH7pBdRyjSJ2m8d8buCmQIr9BevjHs9IA38Y2C
hxT4LLZDvzZUqvQOz8O+0syv0MnDtL8oMs8pwGLWi0epdjdOkt5COPtHI7vHvO1AYlfqB2Myv3Gl
uxGRggQouqZcedUSYnhxP1ZepmpHPcdMP4uOYv4oujZcJ3V6Cx3Wu5ag6T4R50tJrJfBAsHAoJam
J4oEKjZO0/pQUW5Rr60zr6kJFACFDkJHmhzHkv1sLOlXg35TpMXeFEMgFXKly/IWmtVXtuTHQqkP
kL+LXQhfJL45tei/QNkZX3WfceOpSAbr0KbdEcqjDxR42bHsXu1M3rU0eYj63GeJ9UjrMeRCUX3A
pdOrTMXjXANP68Vtc4JQ8FFP9CA2IehnRFh4rl6ltgQOl0bfpkI9DpA0Q85epb7SOgfVLB+iNHlO
wY8rktHExFEaFlZ8SLkAVyVPH0XFbzIxHCEWdzRH7Rkg18Bs0xumylvT6F5EZGj+FIPu34AEOC+m
Uynsr4TWPxwWG65SyxOEo6GjjRAzYfWLqkbHSbDcL81pi5F6/QH+85gsHkVqR72IdYRmqa3u5FRi
LGysTzzpH9tqCKZsq/C9gi2bw5g/BhdPpJgqkZQxJ2Gm0da1CIgp+by/cWsc5eR0ASDgX0qOISCt
0x5Hod1gRA+nJY6A0erkgz2J3yY4Olx9QDtZjadZv8/og7RzficV0MTowfxDsf78J8+v/lkoHndJ
wkbLHsK0fNQLw43ECZW43eV3fTWSnMdPQH06AzzngOzMCNxk3To9ukdCwHsSiFXH5ckIcIJ/XDY0
53nL+g3U5f4zNP+QM0PaGJdWPtEhxIU/QLrP7XLpURMSPPz7pD22MfMrubG4laY6vvqZ0UWcjE57
nEsUIkOFe/lLwfAf/QoyuX7hJ7vUo4anHtNbSNbn3uBpnu6THQ7G/8y5Ov7WsNl7iPRpD9D/BvMQ
Bs4w5fZxD5osKvVKBzpZTmDPzev40DXEctOJvSlIIWKzvpua+FYbSsMdp9oEjZr5LwH22U9YfIa6
JHVix3hIpzgaMaBi/5r0PMiUdCPCXg1Jz+wsdr50umiAcjGIlWSO4KndVU20kX6vzPzg62Ib52F2
AqrgRWnB4CzV4sE0wp7WXl52QZNkL1rinJzih616SnOQUeH5vhE/N7T+fvk8r16cP8aXo3Wojusl
OL+HkNvP6XjoE3qMEFiU8cYq1zfync8SHKr6En2dQ1S5BZX1EM5E6UkMJZGabhbSVo2gSoxpXVSc
0LP+eDAtBZ63jIG8hdKpzzKCpu3fc+TgY52ZWHizXBEVBFRQWKgzdVfgr+/Sh1bPD5e/yno+fmZm
ccVUcPFbETWGUN9Dp8drTo2X3OdeHQy/Izdzk8Dp3S0o5eruUdBzaHD5YDtaZEZm2YH3Z0I2Pg2v
UEHN0i+XF7X6WJ79/YvHsmjUbGIm/v5MwVxzNNX3ipr9EpBYsKXm/z+QEa9m4WcGF8chsyeSZSk8
Ev8CwT720N+Zr4iEcOzKF9utH+orTOJEd+ZGjrm1j4sjgh/ElIm3I5Qjdlzmfsas4PJObllYnI6p
y7siHlQSiqr1Eb2DXMsYtjoVq4kysC3oe4MYEJSHHy9T1mdS7dscJSHA5cs8L0A4C+qZkWZloEbM
CSJoJ+9KI+s29m/VJZ0ZXpyTyoo6IybKADGgLgCd3NGMnKCsW7Yro8rZMLZ+Rv6scnFGCr3qFDEW
JLRN5vXpIx6uAExc3uUPtm4FNDAAYMM5vLPEnkUNFDTmEOsbUTxR72INafX420k3QEJbNubveWZD
51DQljVWoupvqRXazUmzNkysfhkMFIC+B88UUDofTUQGoHGk0oYwQY+sKV5MFEKm5NQVG55i3f2d
GVqsBRxyliXMYgzR54lBKtEcoEEXSNBW9TEJFQbVZp4/c2v6CsmbHBi23PSzaTwMTfOUF/RqUIDT
/odPePaTFq90ZWeV2bRACZi1uKITUPvM2AHK9NcgPbwvFmTZgJ600fdb3LqYJqIowNYCUKjtRaPt
GorwxRB2m0ofq+cFkHZTI4B4YZDj48esK96rhsCZHDLh5s2z2aceoMTu328bBovQq0fBDfHN4sgU
CJ4ACwByfkp7v1bQWm3vWLfRHn4fpVpGpOdWFufFSkVp6FI1oVwq/e5O+S4hQm67aqidqiOmvdwa
QXHrKUf9UGCh7uYc9eyTPv0AsPWAExYgObB3fNxMB9p2Ocs19NYMee0k8ffYZCjNUMdTBGitozz5
ynp5lfbDEzPaA9Mkqg2FsoVcW3tigUn872cswuJJBYtkWQ8mKqiNx9P4O4nR86jbPAkUK/Yljzc8
wtohOje4+LwYvBztMUPE5VRZYBPEqUDFQwSHb6kIrz154GEBMgqQaYDyFn4agP7WkDaal1DdOXFe
PFDa7y8f1RXEKqpHwBlhbgBKu/aSxA/w+WHsO3id7CiPCmSa932YP6Pg6NXfQN0FALPb7JSjI06X
Da9v4n92nUXLT7W5nGIDroUV5NCirifK9mqsjQ3Xsno4cNsxmIA4HNNUizOaWmWh0wrLoy2KsO11
pTg+iM/cqmInypSNN2/tsZidy/+aW2IChimphpQCdqRov1VML1fi1jLean2re75uBw+SDrqVeWj2
47IGMVa8jjT06JPqdzE0O5IaKO+y+94Ytt6l2ft+uubmH1uL+0WrOe+gNa55eksa1U9QnSVAyF2b
/AbACttEpZV8i6EacvmErJ7+M7uLa6Zn4LbGrD3utQaEOKo7bKsxsnoGzywsPKiSmnqrzKlTVnWe
DjmMqW09Dez/lxeybgbDgjiC8yjV4hpDva3EfF0zhm0KzjZGnurKOQwYxfkHM7MjBqaCAGuzeEX1
aGwjmwHnSIvJc7hRgQ7c9idh/Us6CHz0f4YWsWqj9/rIbEDe2qlB36YKlJb8cKatGffVbZslOVXL
wilfTlUkRWWB8Qbej5W4rgkLZG95hPHg8ratlhcRC/xnZ7Ec2aoCrPDAWdnP3I/2UI70iYkJNBfs
iNFP0Jkae0Qknu5mQbxjWgDCBOtINgqGqxcaWCJU8aDM8olUzKiUskpMXLLcVL2Mn1qz3/U4lU7y
LykO0MrQyiSY7sM/H11H3QEJVdZASMmIu/r0PCUY82D3URxOFTgwt4beVx+Y97E+kAmDdGsZDIFF
w+y7FNvbBfSqDcfb6QD2iWuxY9KNPcQnPr0Dsn1LVGHt9KAYgpF+kCSCtn6xTFZbTtsWA9rEGPwx
en7HRb8rpi2hmdUobOaDgqYWOD4/UaZVjcMjRhFRzlGYfTUG+cG6zjF6J1/tJ+drc8O/ZYfWK59H
NMp+bc0qrB2bc+sL39wnlt03M7ypGs0gF6VbQW/QNAH53BL1WHtIzy0t9nOqdWVyLDykYAYhSqBS
5QDG79KjnX1XRaa24fxXPx/gbgZeOJyZ90t7ltj1KS2sykGXX1TT7UihlML05li08q/B+2jbndlZ
XH5EXRapmwa9hfZN5xKdlGuL2/+0mLmeMIvxkSV3vVWWuVNZqMlMxVdl/CHEl7J5vuzFVvcLbhJH
HeSEgHJ+vNWmU7aEOyg1GrHwLUAs8/6x07LgshVtfhGXsQCCxP9D2nX1xq1z218kQKL6q9o0F40d
O+VFSJxEvZHqv/4u+eIkY1oYIv5O3o6B2SK5ubnrWmgaRx+yYfPGI5KapEubDDHqEbPON+Pd8Jgf
p331Q71dXP2o+mBHudVrN78XJeo2NR2ddVjhCvnGN3QrpU0Wpa60kM1gJE3PSqnsYvIAQsUPHBb8
N3kFl12jUU7R4XIA+SdNkexcB5CBlUHi3oEzIhCztZ5LMZzvEU+mVaH8gbngLkKWO/HHyEbj9WNR
xQL3Y8uPAvk4bC8m0sx3k8EURUH0lEKSlMuo+qMuKT9cV4st5cNQ2DoHj0EmwNK+VT4wT8vaaNlq
KDe/af+7X9DPJGrk3FzFhYz17xcGAdNJUk1RcgmHfvoep/UNLUrBRm2ZOEBIAOAWPiHA77lYocFI
DB1MBRsl35TdS9/p7NjU6nNSRieS5lHwgV37K+51VPZiRRMtuoJWKIGk7XO5KDtbKSH235HFQCd4
IYXzCtVmHPvCxMReMn1uWQl0dBulCCEmM9kwDBpMKcpyQOjVeUxmubStRo+ROG0qEsym5pjjb3OO
PaW9oTnGFdD5s1T+0v1Si4NSfkD/UPnAjD3yc5gp467sDNxJ1Eixk3oGWKlaCiI2nlLl6d/PCx4M
bgqwv2DEOSl5b5tlUSkkHIvIyaXMt6fSMar2A268AdMD+EJ0sL/LqrRmIceRnaGLM7/pQW9KzMxp
x9/X17J1mwyUjIEmq4LRhw9JiL3Qkkwo8Rn0l4ECq911H9DuSwncfe16SuhY4zKZSB3Oab1T9OLU
zCIwxK07eymGe/f6TssSauJZ6KLFq/PmmKZ3CdptWMQcK6sO17dt09u7FLda9Ys7S+RaL4oS+yYf
2Z3eHJR9CWSF7pgf0lALupXd9CkNtH38ZbiNH0VF6C07eymd00AbW6naI0HR1LYcYGk6Pdq9zEEW
PE2bygEWzpXTAchXfNt3VIzEnBLUmfsqfTST8VQXQB+9vpNbSwGuiAp3CP294EV6u5HowsMU0Fqm
AnIPRph6gHBkjkw6gUnfFAOWMQPN8grwd3mTbvXIIaOFPtRoCjSRLpCmp5aau+uL2Yxx8LIiCsA8
r4yB87erAQf2qEklrF920/82v+T7Pnfq2+4UBeWhSV0tmHbkNJ4Sgdwt5V8R0rGBNoDZeSoitICX
6K2MAGYyxC8W+6apvgwsWkQ9sLsCG7tqNu/5Xcri7nOTzssSLai0lF0HDC9kmhcHc2lOOohGE9Ut
/QNg8joytJpbvlt1zssiIbSDmi8zqOgGizqZVoZjq5ObiLCHPqoaZ6j1l3Yc0aqmLKFky+MuMaTS
q9SlQhK48WXSemwB1goalFrHGPQbaVBY0Ov1o140pWNnib7PAFjCyvSmi+dTJSsvVt1EgG3MHzMb
A9itgqeyRd8Zs7LksTbSfF9V7OW67mxq6MViyVvV0dQlj4fVgOnpE8lqVzYlt1e/Xxey2W5xuaWc
h0aMrmd9jHtAdtYu34+39RM9UX9xFV95mk+aQFlEJ8gpC8ahW1PpcR/aAoMc0UusPF5f0KYhBvYh
3kfgLq18AW+3zQDWmJZnCeAqHotDc2jvVK91pxMJrUP61OypL8MaD5OLKcnIlQLvuvjtC38hnlvg
EPdlmdYwkc2X1pfRzPqpC5lbPKqlg/ILQwYJ/conNC+Lcm+b1xCuPIbAFXQi8fhFcWVTuRsQnSho
JzBZ4s6A/tWKXSK675tHiNFg+O4wnu/yJ2ZpxOYMupnQIre5fWvHv65v4fbvr9iVAGJCnoY7QHnK
tYg1iEpY+9tYQqoLNGT792GQ13Z3WBLurcSLNQIEGm8logZHyZCoSLUPuDhg/fkjggvh1FGyANC2
Pi7zPSWdU8p3LPl6fZu2Au5LGdwDlrUVIWWHZQDN1ilkFF+PSEMdzLJ1xqo4dortXxe4+ab8XRQf
lSx9aku0R8EZ5Zkf0tR+klUwSGjdnmCuUaOWIO+5af4uxHF+wIQ7ZI1gSwtV7adR924298D8HL3r
i3qtlL17vdYOUuAnILLncZqUolENa0arZP7bOFu74WY6oPt9V9eO7j8kLwxY9dEKN40eUc840V11
q4eiKHlTI2GrNANBEmpt3FL72dYltYXvaLWzA6fb6chHFPJCAv+W5MAa6pAQDeP+Rwle6KH5TVKB
Qm4e2DpRBFBLFNL5doi8brW+XQoc2PI5Xhqn0b9O6cv149pstjQvhHA3i6hd3QwxjENXPnW2BNzd
1CfJ52bSbqQYtD5I1A2LDB8gcWqZOdeli1bIXbmuXNpUXeNydGk5eWK6JohCjVhwVuuvvNPIP0tU
3408Nmg6VnpopJZTZ+h/xVgPAhYELnslOST0SxcRwdUWbCtgH94+mmxhnWpV0MCo3OmR5EzrtDe6
1jugkkbqr3E4k2l0bHg8SSUJdnVb+//TGxQg3spu0fY2KzlkD5biqhn6uD8y/vhXaVSeuAzsvjaJ
ZyhNZDzS7LEpjyq6EP4X3UDe+O0qME2zNqOjCzjWzWfg3PYOfFivHRKREyzarlVJLwPNXh6HCcnQ
cGw0V+8ezEXgEl7XcqSm3wqoy7bJGuAuhpr8qdVOJhA5RjYJtmt7FSawTDDmDdh5bhVKPUWkR8dN
CGDa2yin4RKJRq4326ZWNPb/ZHALqcxYSsYeCwFyWmC4+ql4XOq95VE/eUhOZA+06AL/+3BdETbf
5QupnHvRgAFWt9CsGjIjCkzDduLyd73ELmq9bjssB2MRQY1uHRgKu7qNQA+E3XyMmZcVLScFgKYm
hqH6u6V76Ivz9UVtHdelCG4rpc5ktCly5NHmzrf0+DaP4t/XRaw/wZu9SxHcvgH6Lc76NlaBY2AG
45LtDKU/mXl6h4ns4Loo0YZxj0hlG2WnyOD4qoF+YmZfBvNLNuw/IsPCDDkYhaCFnIKneYJpC6tB
DldvfV3vnVQJ61h1/zcp/Lmk3TgVdYY31+4cMz4BLdWNiKjwsX36f9fCHc1itVljRN0UalYX6LR3
l1Lgk2+Wj5BX+rNd3JEkyJzGaF2BVXOXwDpOn7JQujeDZQ9nqPD0c/JgBfR2lp3sthW0y21AdYJ6
G6BuK1OfAb+FWx4Q5pTBWp+HbopO1J6Jq02R7qndCLZQ9ZhH5DiUQIDtU0yXSs/XT3Bzb9eiGZJd
yBLx0Q6xaxkAPhR6EqWgXKCndqICEVsOhQWoHhQBXwdnuPVFUtbUkwQs5wW+A8s8uf1WD60zVTbg
J8+tXHpxKWo52T7QC6H8gaqxrpESIVD+zJ4VsN8E4+3SvqL09YF+nJ77gxE57D73xr2QQHhd0Ttb
ciGcc9SiUjXGBtFrWNxYM7BkHKBGyE/tU/wtv9UOzMNMMgCQnjPDS44i+79pXEDojmou8EuA7P72
+ZxyU26lCtpE6IuhNE6sPkvA3b2uNeu9fr/Av0K43a1ob6sd+qtDs5efE3M69Qbxypn+yuoquC5K
2dTQiwVxm1lXmAcFSQeuh4cCv9sETeLku9TtvcW39vSp34t6FwRb+JriuXBxWuCV9IOBO4FkygHh
WQCm113Nlt31lW1ryZ9N5DsJ2nS042WAJ2USKbAa4iVzgzQh9dLhKDeKwFSL9pFwfu40DmzIEygl
biEwRr+Pu+UkuYNLTS+7Q372BIYTgWkTqAnfJlrqqmQOwKIL5wLjqEh+tagMJM+9LSqQbrZKAUHg
P61/BSq7OLImSW0QZiNoWe6tW/vR2kkOgG0fD0AC8BAnlafJRceo4hNA1jl244iwM16v1bsbAd4m
IPqgaK3xY2O0L5dFmmFvxqN5392sHQj1UTkNe0wEx5+ShzXTjt78z1RUrt9UVpTKdOs1dOfH/0o1
kiWMBaoh5uDBN13oX2wRGqhIxHrMF5tbJRbL2jU/0NqF1+j7mYAIA+1n16/DprL8fYn4Inefqeac
dyqBm9K51VJ+Gmi3q8zeK1JLEMZvLuivKD6VpGMqOS5a9PFrXXZQq9Zr1cwf4PNdX5FIDBfVojRS
IgHIptCM7widvRzDY7MmuNebVuRiLdy1lttkAeYyZpCl5GbSiaO0wEyIMYU5IG6qEv/6krb1/EKc
+lYXrIK1iAKwpv4IEj5rt2a3E/lhOJmuChwLR/Xnx+Rc/0BjvyCw2YynXvt7/t9Vea3OXKihGoE0
Br3smL7wZ3+lNO5rNz5aB2WnuLErgVx2nwjbHzdfn4v1rmd8IRTcPyS3J4J2r6n5xVpgBI6pAIpJ
pCbc9RrK0sqa3CAh63Jnznq3xwhIVRSC+yUSsyrSxUqMWK+jeUJ+jMInsYbc6RrFNy3BYjaIxeHN
XmwY5xqYxZy1i4VTImf2O96DDgzAyMifTn7pJb5oxEJ0PJxzoNkZm6YRMXYfxbtBLw81YD+uq7xg
3zRuHoCB+QGxQTuFMeiSDVCjrvCrupL718W8ZlnfvSB/N45n7637IW2KBjdrpUdldwn1tRoZPg8U
IUCAWFCzHfdlvkserQMLRi92dd2jmpM9Fcc4IDJwVFwpep5IgGkwK76hT7YnGh8SmGiNszVJNRed
Hq0m2sQWRDtg0jgDfUmIwG8QbTlnZOB/SclCKFL9QAud418p/ZQaImIKkZBVtS7uQ6qRLmkkxK5D
JvtqkwVMiu8rQJFeP1fRheDBENJWXZqCNpi1VtEkvnqwqE0fSag5U74HTwRCIREng+icOIsigxpP
SboO8UemPMf64BPM/ttlEjsZXjvB/RAJ4+xKhKQJS1KGjp2Sgu6PeBhpdlnBnFo4eCESxdmW1IrN
pQauNiD6vyVoJe37wRlt4tRCbizBq8q7c1ZpS0uUD2ieLjFb0ld+Miu349oNMi+PzGwEAAqChfFz
/3U+TKhsoYewH+PDyvnZAH9nlL43QsTe1ee4YmX4Mm0qE0y8rrkU+agH+meluiVoQsh99k05rXRc
c0C84ba8N0e/KEALA2hid/4sglwWmG2dMyR6G0sZspQoikfzyZJl0BYywUO06sK1hXLXGyRVIB5q
ZBKWrHOqKECMRe3ElZAEULLEkdMPOeJ/7Tc/dJiayzirVgs0qUxzdPAy6uNTi/bw6+ZEYLV0/moP
JuCcO7xGqAEprlzeYMAWuZRU1NG1PpzXto+71TXLLauq4SJnh2jXBMN+zZoUx4+5yDbaQF9Zdvkh
v1xipFd1LGecvxVLErRNHajV54/s2R8h/ERfaVFVaZkEB8v6YoB4lBjPoL0THMy2Sv8Vwjn7bTwb
dZLiOek70BMoaGFhItaAzTIZRr3/2y2buzZVnWdyTpAGnzXZiSP5QCegNaA29rmowBQ1fs2Nm3G2
vaQUOY+i1XEvMlXQMjdPWJ1t/gJaI6C+ife/HRJ3X4eGtprSIumy2D+mIYxBbpxh8O26kNfxw3dq
jQ5WgE5iahX5sbePvpS2hp5iIiGMfs1HcmTfZzd3pE/AbTg2AZjf3FQJyOgYCCo6f/Hlm+muvJ9P
/d4QuHvb0czFl3BvWb2ALaGlaJEDajIFM2JfAT8o9lfMIJipmsDBo99iz3i4vgOb9gPUFooMck1U
vjg1LRMgd88RxC5J5ktx4+sjSERmeX9dzOaDdiGG09SljklvyPDLR1TFLQp7Kxu+2j4s6gdGngEx
82c9nGJqcdxqSFuj7xXIiYr1EpsAKpwFb8mmNwAc8jWLra6kL2+1hlXJ2E05tEYvQJQcR3tNz4Fn
n/kZIGDnyP3I3v0nTecL8IuCQZIU7N7gnEsBf3nOms4BM/0iIqPfNPF/VvWuMx71hJxaJQKOWJse
kkw/6L0FOgIVWHIg+r7v0q9J9Rud0oLlbWvg3+VxqkFotFQAjIM/jGzgCs2pFTOMpWB86vqRoZWL
OzLM0GRWDPs4z3uioxI6TmiN/wZsaieubYHt2rSOFzvJ2S7bWoDPWCIHA0SpxzGbd0YEMM/rWiHa
tvXvF+EKimy5NFS4uHrNdjTKDrTMFgDH5dO/nw/AIfCl6MKXjXcDbo3UVo1iNGM4t/BDW3qXz9qX
NEUEcX1BG5sGIDpwvqPEL2OYjrtUaZVQvY6rMWTN4nTWXUxFM++bEnBnV0pFTJrwI/ZGkQOWR8/H
kMrUAUmNo9Dv19ew4WSCVhbv8Up+AapN7jlBm0VdL8oyhGypnG5WEENK8N9Vv4xrZ+mt3Rx1Alu0
lYFDLQ3UfoBXxz+e16NIFskEbpMcJjfx93q5l+6B+eir++hgeJHiGagl3A/PfUhOiSBK2VBBEAVj
kgaIYcgov5tcteK8l4g0gLP5ABRUN8++5cviX9/SrUMzMf9LQHtNAFbPXdy5mpO6qaAWBhDXk2FC
14+IFm97C210LwJyGORW/NhjP9lFXqg1FMMbfc1NXCN+BIRSEpju4KtuSX2Wu8g8yyczFNVEtuow
K3UOnA95bQ/mu+0SzBzbhZ6seR7UYZKv02PqT5/Jzwn93StKYOzawg6/rZO7lMnZ3LicC1lJEV/W
4NZugdEXFwDyEQ2hbDz6WJkGu4FNtTGE+dZEpS1IxM1qxjQpIJzuEkVCHCTVP6VhQDejYQkw7Lal
4Xqj54SAB4AziD2AD0GvhcwsaCFARIhsd8f2c/HUs3x3XSW3d++vJD7mkiZtqbtKCeOKORGS3E39
aNUCPJAtvYcIlI9W/15TOb2fVECdLClI5UzwTrnG0IYAL/jygYVcyFi/4eINqbJOKpUOfoxRofZN
TeDE/gI9meAGb27XhRTuYOppWnt1xxEDkfRHIUf+aOauNSaC8xeJ4U5lKYA0MsiUhIVUPqnpFMha
ft+o9ANG7/JcOKXOGWtNC2M8YUHCyjAx1fF5ErWcb6ryxY7xsUDaNl3WoxKcG2CdlgdM96LRJcJA
bJoJHHORmnGv7pTJM8ObD1zQCcDBsy6/1KkImGXdEi7IApz7H1XmM+Y2mQsj6+HqR3Rxppr6lX1q
47u8oX7ZdAJ3ZXtBeJNAPweACoNb0JzbAKjDisIhf1BmsE73cnD91mxKwByADe6K1ZfgNEC2WT7p
STKG8fJkWJMjiXPEIhG8AqilaU4dfK4piHYjmvX2pTudmbei2AS5hxaHb+WP66vamrxB09HfZXEb
F8/j0CgEMqmnBIXhV0jyDC56jh6Au9E/YmBQcFKbWo4ZfYJp75WhnrNwckcYmjkjuA8gcOxI7Y5S
7dLkYJuVQNLWFIyCItRKHQWQP0wKvjV0pWL0egq63TCpnSmYvHwf1W7hIfVzAJee4Sju/Ijh+TSQ
BLqyle1XLH0d0ceQLODKOeOnxnIN1+bVtZi8V0hgAPrvJlfaFUcLKQ3BSjf39ELc+vcLiz7FlrFY
GR1DoveJo2nL/Zg14JOr6rDqEpFvtnmxdQOxOjpmMb3CnWBfmi0b9WJEa3jxJW6yU9qOwI4vDpnN
nvqoOV9X0U0LfyFuvTUXi4vyaTQxXD+GZRQ9LDK9txgwvYkdedflrLfrnb0yiGVaBtgwYUo4OfMi
N/lkDmEk3TUx2RkW8/QulNUW/eA/QSkjyFls3na4R2iVBX2azrdsIDCdrVwrsY3VswHEr1kR8ats
7RwwDxDzwBcjmD5/u6IuHbJ6SBEsphlxJut2KZFJYILg56oQzAlwhdGsQsFsHDFqFtl3pt1Dzpdu
/HT9aEQyuKNJy5roAK5e80jDAacfIKV/sltb8MhvKfaf/cJSOP+4texGbYsEwFEG3Y/Fcz9FR11G
9i2xvbQSATttXdpLadw1atqJFc2Ilp0eCK42yHRnk3lqBVbmXBjqrF/O6/alLO4OaVPaa+OKsWEU
cTAVlsPAo6mpDaim1RqNlyo+oL7R1CyI6/qE7oPHrsEb97+d4nrKFxc56YGUb6jIaOnmQ9f0u0xC
D+Qogp7bulaXS+VtYcLa/0ch77Cnjl0Y98pMBNG36Og4X8A0GELTUVNC8PdigPesGOneTFJPS0Q4
Q1ttwUgo2CbmExALv0NNowP4gzQdOFFzZR2zBBlO4LA0UuPFSeEZWuTUYF+kgD6loimnzY0ERCjY
b9cojg9FGBD7wRBfTaHOQOQbDchG9x+IdgBM9UcEp5bJ1DQDTVUkmYzmOHXLCfM9giaCrWqJcimD
0zoi96CkSBoFgfboqzeIsvemPweqr31mAq96M6NwKYvTPUqjbp6BAxSOMm3cPjbuVXn2JlA8jqW9
bzv5WJS6Nxqd2zTVwZ5AUdDiGHM6tw7YjIKUZXuVtl5t9k/X757oMDmNTWUkeWncKSEmYdwkt10i
CzxJkQTOec0zIK73NRlRinoyCnorYW79+ho2X4ELbeGfM8kqtSFCRCn3IDYa8vNolk/2h0K9i0Pk
45ZCM5K4lZUxTBv0lKHvt81HP+oEg6Wbb83fxfB9PitjRUcbsJRoxN5ncThRYJvq5m5llKGN4PRf
u3rf2f8LadzL1tgTZpl7XALmT57sF2jHij4BKKHt72XVGU4rg/wKycsaj3jNznrIagfYBqUquCGb
hvPiO7g3jzVdjTIQHNVBg3FOwEY1xJaXlihWCnF3N9SFyBjeBuSTCt+Hx9aYEhv59xEBW6sdkZA3
AS0wvVzXyA2dvxTBqwoIQLIBZnsMq5YEmQZAVR3DD4JncytV+EYK5/00VBopyvBIkfujb7ipbwHb
LlR3skeP2RnTKLYHrJV/X5kKu2nAOGMYhQfgyfIUjGBxBrDm0UwdMyG/m4kJtHLrgIAQCxAhkBug
pMatqzZNCbiSSnq2lK823UnSTSrtri8Dv/Te81mdUkRjyA8iXuEMH7PSGEkoNT2jp6Z3mCoPwTBI
McJ3bXLBcZB5QxutWNsSEKGbOllZ2XK3NQ1cjtJ6mdrawEhTggS0zNx0zm4LUnWOhUGHMaq+ktHY
t3nTOFmjfyYj+9FWiuSbFOCKZverXKYfZWzPrg2QlWoG0rU53EcJEGUwOvkoA5kZc9Zp6+T1AjSg
EYHG2OioXzI2onkXXFmdiglfXTvJVUF9TKIBwzGWbu0ofiSNitlOEGg3pqV5di7dKAqdnSSpH8te
8Yt2+JoZBVrMzKTHtGw6eayclbNlR8c4B4impS17lBWYk8DUnYuqnU7SrPXPkirhniwU9NxxR91U
Z9RVyfBtydvPqmmFuUSPXWU/xlOZulSXgJklgU2tU7QvSTODdR7N/Z4UqZGTgLzOoTR7sqLs1hxQ
LjUT45mB+ClXilNkNndNpt5pSHbiDZTRD8ck4BGr8uekoj9JogVxmS6umZmt00prLoK1yFZ2tT/q
1gizoYCnLaoiz1DZ7JVx+2zN5KA0cXSWYikcKKBXzEga/TlOz52t3rS6HAKfsfKva9iGCXijX9yz
l9Ypzdsqh36VmovQ0osSUbf1htEEZhkoe3Wg5NkqPxmGpGbZjJacnY0araDyzSJrjgIytlT0Jm3c
FQ1QPQpGdhQZGK/cA7uwKbeSKcvOi22gJ6wqnDHPH7VWEjULrj/EPUdADTeQQECKBMjs3KUEGbVk
57qanUcl+tIrZu9GjOW4iWnqNDPCE3VOI8dqQUprzLqoTruVnXkjnj+zBZhcixpDPHpsF4+5sW95
LJCDOkgD0RjY5qZerJXf1LqOomGeMwQJDGOektekkguYAoHB3hKDh3XNkwBgAyWPt8FVTsYCEExa
dp7M9qemN16muD0bRNTO69bwJ3cphts6qxiApYjxvbM5gBpxnpUfqVQA/ni0Ji9r2DmfoszTslQ0
ara1PBvAh2DqAMHfO3A7oJPaPcjjrFADPmC+DM6UYaKm+/zPl1kDjYaKFaKEhafv7SYWsTTFqFKn
Z3hnu6lKnjC28XBdxFaMAOwyFfxVCsBl3gFU6B3p7LKTTLzm6zx4u2t+xJaPZhLHcpI9cfJg3kc+
cA56U6Aim6LB9gBYHllHTZ/vTVSrsqvrNLHC1l8Cemhzx3ou7rvP1ansd/YCsOPUs3zDdK0H0S3Y
unP2pWw+NAIKsppSIz1jGHK3jtSafn2zTmwAe9gVje5taCmGWDGL/op7jG1+e46ThGaCqrfTMyhX
H0agYzmTPU97g86lqyh5cpDARmdLs8Cn31BS2wZkkKzBhq4Ox1uxM106rSIxXslyehglI8DMsqtb
lSBNtZETQDIb8OYE/U6I1/iuliiN06WfaXpmWpB238biczoemRUq5HsaZ14rgVVT4Om+TgC/vfhI
9QJ6dAXEI0CW4uzLqBiLGWdtdqZwQzzQllpuN82NYxQ1fZI7ez+g7dVLrTFyjZGB3REZYodaLKRR
HQedHGV4iY3RyzK19a1imQGZTppjpZUqqFoxDltmhZv3JkZVSWse1Lz6xWrlBAipXzbVvV5hN0tj
v0x5/G2pNIqxlRYgaYr1VHVFfqJa0bpar6Z+V7TtjmTQqqW4ReOHq0gl8zuCUQitMP0BfQAnc1CG
QDMi8yQPTerZRtMHZJJRbEmIcqCRvHj2NJvOZI6KmyVMVKzauIiABdMVe7XTqErxLRTLrNGZ9Cmc
93N1M3j641Q7ss9Q8KH7aXal79kzO6DN9pdoynw9Je4U3wjmzLc662ASBlfqWRoSj6SKQwHPpdq1
r1epU2QCRX3vG71dJvf0WV1eAIesS8+p3X/P6rJ0dHMStUK/944gBFUWcIQgVH7XKQJ+lzGJCjhg
eXpsGHkxZsnX7DoGgW/jXbfdW7tnmhjPx8uwlnf49RSmDZpb8DG0NAHxuxqkVuU1mbmzzSiYrUxQ
2t6ozeno8fkjjx9Q7Kx0QNFRMUHMQAJWjaBaTYlHJHI3GJE7GfMt0xmiC3WNISwVOaRa6TD1o5/n
tfv8+uI3vwaAZIBJAYwyGjW4cA3sDTkaSRXkq2105Cpj+kXJ4lMKCENtuG1Gr1Dc6vtcSbODucqQ
IgUk03YRfcWWTllr2xExZAv419wZGNVoTJYNgI41ndcNYPqYf2VeIjudM/jpTx2TQntT1KT23rCj
sGzAuQITDf7jD34cqjJXVQ1gcyDgSKzb1vodYX7n+gZvKDKBK4xqEEHT3Xs3H1RkNEO7V8gkYz9k
5V7r6oeMlAdzaASatZEP0uW10rXOKaP9iK89EdYOtWkt6Tk5ECCld+DWGe5VQNNEB9tva5gFp/UW
tz9oJ7tyCUYndnoouk4bu/rmIziXwOgMWy9AWhfWFebCk9jVRtspEU1e39dNMYAqJsAbRRmYx7ZQ
Rn0uTbm3wwXop+ypBZdz+e+oY+gtXbHf0VCOtjg+lUFz1tqW1AD2vZ+CGjzOw2gf7EbUq7vhRcFx
MzDkjXohgWHgPIyiGphKejiP0t7Y6UG7s7wVw1V95akQeVFbNx5uBvRDIRp4nvjxJxjQJRsb7Jzu
LMFaxVbSAIGSN/nZvq6c2CMiF3W9vfz7hDsA+EgLgO3vukHRD5fk+RpNG0gGlG3l5eBrlEDWzaxv
kv5CI4a+iMG9riCbF89CjQVZQrTD8yalBv9Sw2ZGMLr2OLfKQ5Ufk0T1QT6+uy5ow3aBl0szgTkC
3Nh3EC/yAPqbpRhBNQLGGIr+UMNO/esiNpSdgLIEXFmmArYWHoVJw+ZV/QA2k3T5ruVyaFf2QWG6
YMc2jonAzQX7MXYLrTBcnGQkVAUbvJWc80qaDn1iJ07KrPtUZi9JISGh3OU/aKKaYTFG9UdWeCF7
3eSLKmJTkD4xNTzCVf4UjeivBT5dNwg8l81tvBCy/v1CSIzKr2VGWIAqt25E82Aw88CORS0HG6ld
dG2gNQUNoGu3JJ8IGQzwu+YKApU6ARBHzj5nM3Gq6aG3bEC3gxZ+VHZmhOe9nRSvntsAsInukHU7
oGAKgpcNrBwkSHHJDUDGwLbw9b46VqS4TSc1VEsZ482jrnqy1KpOO+u7pCu/VHp2g5GiJ9mWHmza
nOUelEdNf8Cy7ntDxSeZezvrb22F/ViW8eHfFRv7gxgS1AeAt+e8D6ZW6CSdW3TfgUWvARmokdwt
9kfe4Esp5O25s7xKY8WEFJkUD8xmz9NsnWhDPklafLi+oC1jAFCn9QKBrftdm2yddzWralgdlcF7
qZLsK2MiBvYNh3VF3kZ2HY24eP64ezqZsyqXE2TI6lk1uzMw7vd6Fe9NAz4yq/8dFBA+MUJfaLIp
A0aLOyOLSRh/KNBYOvVmiMnOR7VWBGqwsWtIt9pwi4GuDHXlROSA/O3WccFQUn9XyVeqfvnnU8EU
0euJwHy+a9yql8pUAW5BwsisPDTjqc7Y9kJYqnXfuWcOyMXyynqC6y/z195gmR0bOlZBPXpTPiBN
7y+n3NXgwrKfZC8ar9xyG9QVk8/EfB68PX7XhqpuzabAqlanWX7OT7UbeYOLjA9zup2wDL5hPd+I
425RNE7pkHY9CbM5oOBnPCeBpjolWu5+5k/xYfIBTdD6kmfN3gdO72KdnL7ToWRa13fQDkL9eUBi
Sfp0XcKWlXyztlVBL14GtTSMHsVUEs7HvgCeWOWVmpNOTl8HHVoKR69Gq5AjfzYNNw5qX8TDRjac
lbUkZwExGj0Z7+OfspAowNkIcLDI7Hea3xys34w6zU20y0/zs+YXXrdnL+o5+z6neJYBMzb8jhQU
eNMGyUWRbm2d9YowBnhBDb7p66jlxX5k5tgoeYr9mKzCnbPnYS79qRGxdbxfNSDMdDhPeCoxMMHH
ngUpY/hUJWKjxt7ZQIHYayMD1ozSfk0UW5ifWa3I2/sJFxRvzFr+RJz5mr+5WJQcp1ljESwqWTAa
aXyO0i8WUGcV7SmLv1T1y5ihCMsqd2SDf12/3ts31ItRroZrD/nvWlarUlYqjBmp4Pu6lRqg0OYi
fr33B/ZGwmty8WJtNlUjOqW4I00OysoIoUPWB1n976PCb8VwhjoxOlWiyAmGbdsErb6AptBOfl7f
rA2tIKoBNEHMXSloJl6XerEUii9oTAOD0CUg02ZTcQgKp4nxNY++Xhe04afhty4krV9yIWk2ClZG
LFNDRcVAcDS+yL11N1hV7iFH2HpZJRceasKnOS88DG2l3rxUJ81q0SY+lYszJ5NgsHGDYABfBHMO
J1W2MXzG7W9R54u6DJhmn8HrF/1WCBKIuV/fzqPLUCZGBzd1xnttDyvrD2gaAPeyIJrZUqR175EQ
BrrtO39RJWi/Adca0Bua5myh7OlEWn8Hb0M087h1zEATMiyQnq1HvUYjF5uPhA8gNywstdVrRwL3
OM0fl/Z3n4u8v/dhDQaFLBQkMScII/POXVqUBhjsVAmLQ7xXT91+DrSAnEQbt7keGxgRKIEivWdy
RzfSnFLQaihoTPlaQzvKxXLIjEpBn/9zGIMFXUjiHuIhjXXS5DCbbWobDhsr0I3UqDqh3HP9goiW
xD282mg0SWxDUNRYx0H7shRP89j/H2lXthu5riS/SAApiVpetdXmssu73S+C3XZL1L4v/PoJNe5M
V+loSnN6LnCACzTgLFLJZDIzI2JbJCsz0wvjHJcrml2//gjwDUT4CEoSnVM9SZYGui9M9JvoZVmQ
vfpZ2Wa0Wbt1Fx3jbB9ngQakLGrupzo9qZtg224a6HeY+2o1cVo8UWdmZlGmUwah57qEsVLNcCv0
UKGhbimxWJm6XIxm524xPRvODlRH8a4rcmBHx72xh25DC7IB6nIbI0Vogfelm/VusAr8WLrazq3O
eg9xKzcUXNiA6DQV5m3u1GQld1/bvlmcMKRwAPkizhVtx8jKlGy0k6F1Q6Zl1v/L3Y3ZzHs3Gngn
ohJ4IhWPnTLLPzKDfk/DRZYRUm5ft/Yb7DpLR86P8Tz7gcxQqZUxqJt7W7qTDtqGuBkc4xDcs8BK
32qHePGb/AoiPvtX+LuJjDrdyo9Y2VxjFkpw+yYkR6nw5Gcnhd2wdPw/EHMsHm9URDDoMtVroUd9
6Zlo7CU+rloKvhnolx3KzXAIjjrO9g1GlizFLTb0lK9ptKFAiz8732AGNV4DRIzIveaDLwqPqB+W
cE3a+oZV5v3NqLetNYr41iiGe1rIsZ0ZaCbqZeiOUkStoevQ3fU/zbbYMiZh3IkNXtC2L4ku34Vj
36OKE4BAwS8t0AAb1uBjvmxMMd2vg//YJwBnh+0XKQzdNUMgn0Z16lyEsccVPI/SoUIGoT5FamSL
Rt/ExvDFOmg/a6C60ni/BX3JS6/6D+kArY5WMt54Fj9qWv3UJzWwTrJonMFEzmXQ7ruKAsjwyMFj
RtIn2vGfKgcXcQvZu0zNQHLSdJoH7gcnSqt7qYw1S+jtfa1V5Nik+kOUDm+GkXjdSPeETYLucLhO
CeyupYaV1dCgaJJkr3SNm4yc3CZRVHmSMeYW2OHA4JnxB18bbF8Ue6NK3tQGQNBMt0TSfRkxQc0r
easqoMyKztiFsp5bNdc+/c44KnFeWP10pIRI7lijeGOb/ZDDzGmVnlly1d6XHBLRGqZ5bKOgTz5S
TqwaZHTB2FBnzKFojLdiYXFtrFBANsat1Ommk+BxaKcBqU+p0Uk2rfhjANFpT0Gv2aqSmHhCo3YZ
9LdVZX417dA518/zkpfjuYTs7TfPN6ZTL73clCQSR1qO14yrgRdltJIOhMblxrR7ryrt6KG4xeyc
vF1jcF24pVHfQwsJyM6F4kYALiJzDDKQzgkGsDt0XTVMndS3gnQr+cBCrMdrEIp2yNvQrZtHLKkv
o0iXgJWtxHdXylhg6l3fxOmOmh3ZCwuzeJTIrKmZD0QLNTBED0S2MdTbpHvuKuj1GX+Rgl5Ym8Ul
tCswqDqawH5D6kISljlkXmRIrvkX8r7TO1oFHcakxvxPFJrRZgMJkUkJ7Vco98Af1VvdX2NAWt69
P1Zmu6cNJTEqaDedYpptdak8Bn7shHGzGTt2m0tr4ipr5mbbp1ZhFFST42l9apXqawhl0iCGBnkU
23QMVq6qReebpiWRxGMMaP4spG1kxoAI41nYsIM2mg9UzV+ve9/CbYjn+R8Ts0wtQ3ErIgMFrVyT
20PMrLgAXBt5zXUzayuZ9vUsUSNpPyayHKDoLfuHgoknmkD477qNKe36x0HCKNokQo//5u3RPKVZ
2msT6rykEYbO3ljpNcAkxP6XRl7LYU2jeykIsTN705rP1pQ0vZRV09cxw2eRErvve7TvZafVk+31
lS163Zml6SOeWTJpLJsZZpFPDf6vleQMcUhGUliH+XNW+5WFVuq/T0ExhwIimIkgBR3MWWQPmaSR
bkQGX2T9Dpw3jj/omFMWfI0me2ltYLuAe0/qaygZXa4N+hDID3y8SIRK7ST5aKl5zEp168eGjfz+
L4ItciOMBQMGpgOtemmtpIVRSlOwrZN9BwrWSEutgTylmlsHa/QhS0fr3NbMP9pBBpPDpLjm9x+Y
VsJ0yyE11hL4BWg4VNLPVjT3DQWc30mIFSU3/wFoQ0h913rJS++AvHob2drx/yAJsfCQhFkdMhuY
n0E/ZnagGyVHYKpQ3uvtwZHt2o7vfTBguWDfrI/ps+7Wjuwl2+E7KzCrYK/ROS6dvXPzUyw4OxFq
JXqUbbC3narsIz5iOr4KnTzFgLcmo9dx/fz9TpvnoeXc3Ow06FnKaY7BmVMHPoPkS1FtVDvEU/4j
3agO3yl7BXp6Tow07677DlZ5ipciG3gGGLQoMTABGMvlattQzcuBNOSk9g+hCQ6KDFMM6luvf5c5
9G9pv/KuXvJcU4bGOOYWEDDnc/oFonVAKp+eJAGl5fC1wUuaxu1f3G4m2G2hAQ9UwD/Q9wUvwiwn
ET2lVD0USrCXQ+lfA+2AF2co6IPQBG3+eXtKKICUp01LT3psWCJiULQT2QPIb9bunqUohkFZ8Aig
5K1CivLyC1Eq2gY68/IpCOpdpGWe2mq3coZho5Q7nCbP1x1y6To9NzcLLebQsCKkOUQSRvM5lBpQ
ZWtmuvJ9lrL7qacPxydwAti7XFTtA0ptVgPKe27roi6r2gbkZUDf7WlO72WQLEm9yo4Gi6xRBi44
oIJ5HfgghnZM+PylZcPAaI3qF+QUM90zJOakUmvXVF+5VxeiyIWZ2TYWWs67tOzh5/pWy6RDRJ/R
fHZDI1k5UGvuMdvJPEUcVSYy0KrxFYsT0w2k+BCPUgEZwsjru/ThuoMsrAy0jvh6kGHSKTbxcgPB
0Z3Jo1DALK1IB8Ck7jIlVj0lkRK78Dt/JT4ufC5YY+idQTEEs/Gzz6Un0H/mqYFnIFSIEyMFA4Rm
lX7lXF/UotefmZl9Lj2sQ8aBxDkFSefEONHmWlV2eSGAZxAZy0Dj7HLbhqRHg0OCpgAIx7cqQINq
PhyGfk36dWFsGnEJgeK/7Uyf7/z6KoRQMwUdh9IFz5ML0YnvfoPGyy7HfYKHM64TkLmErbMWEJe6
LWx6kBkYIpQBP5ldJWbZ12EAMnrcZIPXv/i/mlP/EbsQBoOks3xXvfhvfe2AStUxb9rD2rt94Ryc
W5+XGwvc2Wnbwi0LzGUyofO9GtCdVmgFaPGGwaa5wf/9Gb8wOetRgNdvuno4FpefpMKwJKYjE3sn
WbG57p0LvnNhSL78pv5gamWformDwgUKV7GNB4/T1Gsv0KWE78LO7LCZEWppaoAvyB6bdkPhPrEb
7PthEyAPGVzxQb+rTfhjrdezcPguzM4OH3L3lgNXgTadGjhjkNrSakKwMN0BDpk/zjm/cLo4VSR/
wNLSvtjlOTo9IbpbDjBmulVI8UvfsFug8Z1WLh/8gXzDj3OoH9Xlys33m699lu9d/JD5+USPjtUY
UD35z4X6Eic/Ezk4pHLzHdLS0WmxgRahb+lm/DMtpbemqh7kKjC3slZueRq4RazsMXW3ybi0G4fm
VRL6jyH1dxAsBFCoRvZRVXSDqgWe2rL5IvvpYHdC2TYsCh3Iy9VOzbqb2pSObRbtpbrZQ/GyspK6
8lhi3NYSyppK57Eeh9aUkNywLzOOPRB2/2oxzu5lUyGEaMa7JMREwRA7ieEzm+H0W5le5Suev5Ce
nu+WOXONoEg60nG4ht6Zzxj47S2SFA34/mOnoJFhhx2TXBZqYuUzLUYTAyO2CvIuiHXOTkKgmkA9
F5jO0asWAt3DDaozSEbI4JTj6Op5s0ZDtHgGzgzOFoqsqySd1GMcqAxCQHgrzSKCr5W0oMmOUHHN
/aaFn10PUIcrfShboKhVJ77tl+RL86mnYky1pzowR+POaMngVazdt8gzRVWdIvyDGoNmu46b0fb1
5sNP40Mmuh0tFYfWkesj62gG8gnM148UhJ1WHeg3faK/a2ZYOEk2TYhJxZvU+zeByfd09D1C8nee
yI9qQjKrJfImzdhWA01vnwuHUEhjaEAjhfFG6OOhEhlmWKEIEpdsQwPgVliko3vVxZ1VD2ZpD21u
OGUtH+Kc2Soq2TmXbhuie0OmelUv4yUTihsj7TwpDZ2qjT7lsPKqrnhOfPUQmgQMa2UfWHEWHlGF
/6H40l2hR9mtyjoD8srFgZbqzjCNO1/Dk75Dj7hNCx24NX7XDb3L+2A/dKnviCR5HeL+oIz9fSYg
wBzJ9YdCyQ/86hOnzUZNA+AxpNEWvbQhdeAIua4taNkklglYuVuopoeaSedIOYPsokGcQLBNIw9v
JAbuK9TaW2jhHWiFeeXWIMeyyU7VMGKYgoUAK5ot7nhxwOhzAPav4VDJ8nFQ24MIMtM20Z6xsjjk
NkS/D2FJHjgJPJ9FDsYFt0jIf8XoWClU2oCNZVeU7KAkfbTreA+FhkTaKn38M8wThyeArFRG8I4L
AwD3BDLoeVv47qiBQ7qTN4jlAsBr/U4249DSUvU4UDUArCz6NAF9I6yHIjLCazGNfShQyQLPdPcD
eijbJg6eMk6fjEALrCSNYLcRnyGGp61Gr947GUA4gzUfkanckzHK7Y5QfP0q2SiddBdH5ievigHM
BJioVtQ8d9SqC3aqghqCoT2HI04Vz+ujHpabVAUnUFunhybgO0MDv6wZ94UdtuzFV7mrj+oepYnI
VmvypErGe94X76VQbsUwnMxOiE2Q9uh+KcQZu+mcSEetQafIVzG2rsrNDRmij9QX35XfvwDd3Ngl
CdBRUsCqQ5qjzFUPzowuWPhGK/8HSY1tKUU3UIW9kVGSsWKt+VHW9RdVe25zH529KgDVGvH3PE93
YcEafAEDHayA2BHJ7vAK3ZKiy6wsAvvi0KIaijlGqdwRH6wlXHWV3u+862nJ6qU6Re+zYCJJuQ7N
HgStSW9SssD94OZ2s69vMne9LrQWuWbppcB8S4+pNoTk/lXrjyDJbfuVyYnFqP8nSZirX8g8A7VD
h7uZAlpsSP6mbsCONdyDc8bGdNW/f9pc3G2z9FGrRRqxVMfutcxJ+uFG74DhSMz/p5lZ8lgoNKRR
aUKJKio+C8J++kEygT/zFTsL78KL5cyuzGGEdu3IRjyhyDFsqW2yt179HKvH6063+I3OLsrZO0oM
VIrGAQWkXnpEiIJw3ye6xchxZNsI12BRS68phnHgaXwM3UDQPVx6OOAbgEljCPxUy9KPopQ+RZjv
xFhjjIA3JYI0b/ZcluN9qZTfZgI4Oq97CEhlAQT3xuQjUTtMvobkJm+NegfC7pXdWDwUJia+KGB+
qKbNrnOpYWrkZzo5FUnwxUWxVcra1srs4/qmL37bMzOzgy4y1sphKmEYJm62xgjaLrSz00Gz1L95
6lCQuKEshDl5jO5dbrjht3iCGGjtaZB3Ulhst7ywu56uPN2WPixAfWBtA1AbKOM5urgquMiRBoHu
5CZ56m+bu1K1tHf/xt8Sr7kdNvJW/gwe81fmXN/JhQ92YXe2k1wdoTQuJxRvxpcoAJA7V2y5X0tf
16zMdjEv9EahHaz0Qlg1iuR1/VSQv+ghnq9lHi6VfswSyYCVNsi80R/c4d/TiaORAqwN6O3RKUIL
59Ib2BgHqqCo44oeLRvpIAyMdkhrjY6F3PvCyiz3zrOorQKUC08Nh7yGHN4XJlkBky5+kLOFTP9+
dlPqWaGGvYKxKyGbFm1lS6fE6gBg+gvvOjMze1waWUuhf46ViAqqR2GCRA+zOP5fUGVefpdZ2Bni
0mQ5A3SuFlAHUgvTRsb/RMUUDKF2Wwn+JlfUoSO6pUPVQsq4DV0l4Z/Xl7v84TCNNIU/PGdn7tGo
IkjyBIfYGDuLVbdlsjIbKi9/tz8W5q4hhFYF+XSQwIIj2xlkh1hq4duVP5TGUrbKTQ2USGyPbz1m
fD7oR/k4btWHLL9huzV6kMXfgp4pNECmFvR8tYqQlTGLCUHoANFkpIDbJea9HcjIQ/9iX88szVbN
iNS2pBzhRgQCnkCa7RpurHy7hSsF6/izmtmJaMaKpU2TkVPGnwfzZ5X/rMrvjq1kdIseggERHe4B
ZvN5e4sVUt2pUK08DVkNJXkq2X60yqG9+GH+GJlTEPQpkXBtGeQUmFViRQlp7UZNNQtzCGst7TVT
s3xkaEmPyO7jIp6AhVK6oTm7T6TQue4A0y00qxKAOQBofhWscHi1z+6PXhFRJQLEkTCKTBvjCDvw
iQDY6P8aTVxYXZDeFJCqWGllLC/uv60imbwMkrWU5jkGlsipHIq9hBQP0OoNlaSVxS2N9mpTAwjr
QoPbmAPEO1mWNFT2EL3Qx/ZSN0Z5wA5yDxgFVF2cypYcX92sNZ6WHB5FeYVNgh8AA80+XWqkSlOC
wfHU4BE7SMIp6mA7yONGhOMKn+uS1yODAiMhMIYyaJQuNxJVDDATJhU5KRoHCdRTFf267h90+gtz
B8FpmojjYQKDqJcWOEHVkMkdAYlreEyZz6xcylVHROULY9V7XRZ7NHQ+e2EcOe2+lHAw7es/YXE7
z37BtAdnNyqe4b5ax/iIbfKatAbetze6hOc6DTfXDS2vFSAOIBEAsAC84tISNBHZGJa+gJaPtgej
0Geq5vsqbFALjJECx3X0FMYVtzK832vFOPpZqa3dQ5Pr/2O/p5E3/AqMDM4TIS1WpWKMVIFpyGKX
Af78RKEmnh5jKPEUbvUS3qlO56peeMjuOYb83et7sPDoguU/5mebPcSp1rYcn7sJwkOrai+6ke20
WvkIGuMjCsiP6+YWvy0yoInhYwLyzcIPCA6SmCq9ONG4ux97aCBIfHrj6fyOycna95189R97+8fa
PHznTcOG2Ie1aAc9ABXcx2BOs837cod93iMWrHju4tsD4NyJp1AGAngef/ourAY/pZPBDG1oDKlH
Dn9u9uqduUlckNJwb9igOL9bs7xAaQL2GZC2Tbw8KpRzpgh8dmg6P0glLezJCZqeQLNFTwLCCyWo
/cSD5IZ3UWaZLlpldnkSCeQ0qo150k+rB2pxw6ehE8BU8NSbY5ViKKZpvABxgKhBTuObYDNJ45RY
ZIQwt6YBxV/FKrw6kBQbai8oSSr5JjPM70aARo91cbXi3kuz7XhiyHjmYyYAUhSzfFZEEZogEBU6
oSribzQ7e1S/pYfqoDrxjts69mRwoZ38yB+z+8CJyao4xdIBO/8Bs2dhF/S+xLNRP41SvA1QTo/i
CjJpAiz+tXlQh/b9358wGTxlGO9Cs+Yfs8cZydQxGIzxxKDb6SdekNwmZu9AlHXF2RcXBmcDCBf6
a/+cMy3anOsGDtfYyzYXOqZXoJD3JOmHwn/5izVBhc+AZ4MgaD7uJ8F6LikNPqJ5p5Zw8GqwwXbr
5unaM2vpfpV1KGYRZEhTinR5jLjWd0MBaryT1G2MEr0AfQ3OQuWlFEwGZpCByWZilJodVcpQE9d6
uKQa+G7GtA+aDN9hCk2WvG9+mpmieWoBmp5QUvaMtWjhjI+1mmxw7T6nCtvnIb2p+mFv1l0AMkjD
K0T/AkTkJoj0bUHCL3CPbKMiOhoJ76ymJi8jAdk1H4CCjPvKBTD1k/fjM+ADBVQXOETKilfoKt4m
QXA7+EFvCbPynVLDQK8YyI/aMEfLjJpPkpWPmP/E62hoP6qsfxw1MFc39I5iTKTVmoOIcMwTwt86
P79PY+6aDOVyRX4tID5J0M+jZfs9RuVrXbdAp+cpOURJi9Zk/xKrdWL5tDoUsvBqxXRlSRlRWcec
qkZBNqVV3a5SKxDhMu2WD9GtKae/qkq/LXyzsMYh3fZTo5Jme6NjDHTCkjsMTWSPNXkfzPQG5MZQ
T1EDOy/VJzIUbwTv9l0kd+Ym1sU7tE+O0IY7pEoL/qzmQ67RvOpLgBAa40GViMM6/LFKU0PQFesy
ijvakx+gQ6Hl7GiW4meQMX4zGJ09KAxIGB3YZcBTXaaGpRtXhWRJsuwmLYiMg0Z64JR+GyBRtKq6
fISXfAYsutWrcjdCvQaQCHS/jNC4y8o16pql8Szt3PmmC/rsntB0KvG+gYOXbpNbxrHapW56lFzj
qfbMH/WuvBtf2e768Z0cen4Nn9ucxWDgpkYMBufixGOMeUrSY9cFbt9r3nUzi2tDXswwSgcgK/v9
72drM8ouq3NfwcEywKvrS6rDpC62Il95ViLzOU4NEK5rSemMLQfP8phYMhg1bKInHqvNjySrGosy
/n39Zy2tXkWRS8OLBGn770LE+a8aCViFWwSvKEqcnIR2KO+67OG6EXkpcGEeciLtmeDQ8xJCD71c
wdJAnGSRnNJifMUkJrF0jCPsWK3Tm4LwR3Q7c4vy7shAItNEQN7mVqqD+hrKDKbkR5sErEYejwCi
RnpTWEaCLp5faKnT1ZDaqKn/k0HmKJJid+XXL+UN579+loVSPRZqRwsB6S/FIx/xvjqM77rdOvWG
o3rrNC5xjK180J3+Xt1gMuG5Oppf13/E8g4C/8wwYYU7bZaaJvXAiSLhNyTQy/LHx1H5uG5gKff9
jT5ClqaCRW92DBoDcnAkZAITD9E2CQa7J0kLJnbT7Rp95Z24QNShIwsE1Ok/xmZpB9AMQ2fEWA3H
gIyVMRGAo6Pv9kYcDW6vZa8JUb8DrXEHyagtRTJQ2WjlwvFBh5C2wp06H4kyMdIp7Mto2Dsvw5Ww
8PspOY8LoBPEaUXGjJRxtuOGH+SkEEhVtGOx6zflJkS9bbDRBLYKcPGuDWQvfWDk5LqCCUfkLb9f
g2cH0R+VAkqttXbK437ThgVuN6r9TRkHqRcgyhPH8D/aNmhdV3leCnZC+Wbjw2N1ZUN7Y6WM9/tV
ON869DYwpIlpenDuzraOoRQBBk5DA2yFcxtyQoFVduJVaVChirpOsUkjFxAuGMFkXyvHKupqj2bN
bSORN7kYPEEw1qAkkDcun1OibmtaRFYiup+qIgov5cD1IEV6jUifruRyS6NoINAElSQenSbIRWY/
vco61potvnq7Z3fZTrIKrz0G+9j2twPGlW5Ljxzq7Zri7FLSxZgJagOQNYAvdYpAZx8/qjWjBDhU
OwHWtBVMvCP0byqe7sC1v9drdbR4sRLVlhLkc5OzoNakRi3LuTme4uiXj5xE6X6a0EwV1ItXKq6L
da+JHWyiRUT9aV7ICEHOKEmSOp6CF+kOQIN2E3pk14xW9pE+ZcANh99/QQoAOYk/JuXLDSVRn+p1
OWiAkdb7Mu9Um/r6JjSb1x7A1noM98IwjuB5ESu+vxjazi3PP2Xu65jSaLRTlMiNW7M8ciuVPORC
426KQeK7SdP7tmQj91CY+xjjbAN2ykOo9C9aY0heNWa+SzmRLbMvk0+ZKz/6qNYfrkf7pWv//FfO
vn7alImeUkQb0z/WwbemPbTx/XUTiw4Gng7QaCmQwjZnjxW8D2iQ6vjq6Si/BB3bq2ZwbMNkE/fx
j9DA1NN1e4tLQltVmyoNsizPLjCgnbWMFtj4tovdOMxsCC9ilGbt6lq6J9mZmdnVlZeakmgFwNbE
5IHbVilxWz8OMgvDDqhNpTSwMrk0bN0n0W1GVScyMABcFBFS2sjcBHHupGV850/9Kk6HNR23pZ8H
FnxUz6E0AMLa2a7LWWBipggR3icbA3OlYAC3Zf+5VNb4Mhfvx3NLsyOmGRCv7AIBR9+p+2lity0t
/q2DuIw4PQBbn2v82EtBEgQiGiqiwI7+Q/aGc8UPRUkRJNP6Nc+Nh5qyY0rHHwPG2SqTveqFtnYd
LNU/p2oRYvJEaTy/DpIejPQNTXCTQTooijOLp3uR3jzxNnFajOurSmzpabziyot7CwIxQsE/p8lg
brgMXxJLFDmacg92V7/EW7FF/2ib3vQOntQOv1srsy5WBvHmBwAdjEUEue6lvWygrR6oynjK3fil
uKEe3zaPkxBVtQ24pd0FJ/lG3vYH+n79zCpL3/Tc8MyJdIJmfsinh0FqDnZa+N4QQtMoLXHhMy3v
PT2iwp54bu1aCR9VpII2KrSbcWLKievPoQRQVZCbqCtKqx/1DsPA1FVYtRVthxdtte9HsCBUWnOn
l2NoR1y5ResA0jXj16g0py6Sv4oh9nQSf0AL3lPGLgXcrvOSaHzIOv1V4tqtJo+9d33hS8FKB/Ye
eRgwaejMXG54ZPa8iQiC1ahVj73cHmiHjeaoUF23s5RVntmZj0qQRBYoR8i4eundED4Bc7vmqkth
/tzCzHVCQAhRcEaYVzfKT8m0gtrKTs1Xd5pIE6HiNDyG29JTSivcryEml4/Jn100Z95Tl1Dx7TKu
nYY0cuNBQjeoQB3HVERom1K3NdPk0PXGnRFLdqdCJ3SIv5SB1E4SBiutg//lCP3PF50/cQPTiJnv
V9qp3+cv9Uf0XnihbA+vwbHb1xjy3ENtYd9gDvabrvSaF32JMYyp/EZHzX0JSDcSteaonRj0Apr6
McXw4ABvuu5JK1bmnlQM/qCyWGHozX8Z/NA3OwPjuddtLF1ekMTFkwED8JiHnJ0KYNcqtMl9doLD
HX3zAQgAB3ORUPRa6fguf60/lua9l6FjacEb5D/yfXPT7dhW2dItWNIgXDXsoRmwz9zmWD2bu7+g
q9fB0Y9ai2bIeB7NmzC1rqg8MFKcfKZaUTVALCPEC7hc2cqlzwUeSjz1COrP6hwVbkS8TEuzxXMy
KU5B3e0VI79X2zXw1dLpR/iCsDsIChi4Ji/jWKmr0SBrDZ5LYbMt+b2Cems7tXMgJQGdTee6fyx+
tqkqDZETBqo+MsvxpFE2QM86sJN0aN7k0UIr9IE8i0/+bH7gzKdP5am8A9nSM92tWF6qASFaT4D+
SX9oXhbnRR2B+aMdMZATSvtgW+4T0K2DRCAONhEw4YFD1yTSl+5GtC9AnojuEAGy7XJviQaGIkip
jZgyyrYlGR8UNfg1lsSuiPkT88+ata7Iuug2SLE0EEMj6ZnPdVa5WYRaNLJTEj+rxY3SPCTs8fpW
6ks5FUYR/sfGLIMOaBWGclGg56Qaj6GuNx6lwWfPgtZJROUfFbWGhjTaUErkR5bJIazGWjz5SV6O
Ttukox0UTLFEJ+wC4+cvbGwUBKMG+K3O/NFJw3CME+kAZnC2g2Boagm5/2ySLgFZEf5qUGXC0vOy
20hmDya3OkZrT7mJmuYDf/az4Nk74EztXZsX3ArrCGxPqnzbStUTAX2qloqbeow3zE9uMazkJrly
A1qjreDVhrNwA/bObR2Nh9KMgFVoAa+A/gAaGdlYOkYNPXZajc/oFkEZRMpRaYWmZ4iing7cVMzk
0C71wh1q9dBV8aFqGiCUq6LYYpSttrqemx5npNpe/yBLOQJGHBl0Q4DEN383b8+KD6HPqJRJeNHI
EmYZzP6x5urakPbiVW0qqPkosILn0+zk1vLIjLRM2WkcmxdfU+9kZcjuyFBlHimCwktKiD6pvbIj
SaC4qabWB00qD76otlpfvl5f8ZKXn/+YmQe2XSsqSLbAy+XMbvqvoX2A9uFfROBzI7PQmBSd3EHo
ip3qUd0WAEaALj4jo3t9KUtYCGMCi0EsZGIdmLOyGSHXOc0YSGkpRDKVY5TeyRV4b/TMMsSTYtyi
o2ulfQggR+TycI0xZsF5MP8NFVcNEyoMpf3LIAXBtGoUka6cGNpE/i8VkKfrC1zICQxkkBQ1ORUC
rXPHKeuwC+OxgtI1oXYevokS9J+4Mut6TfN94S67sDTzihEk+6YcNOop1/gh1Aqnlpkjs03iA/Hx
6/qqlrZteqSD9x3DGGDUudy2VgyKaMtyOMlGscdjxyHFmjTtmonp38+ONUllNTKjQj2ViJ1+9Tak
/z7vRGLxZw2z+0kUso+rnwD53IJLrn2RyZdqrGKD15Yx+cfZMkDbIQuSmCAKcthPk1u1ZdbgJbJ+
Nm56koCr8rTIjuzrn2fJFc6XNotWnW60tc/gdEobonIYW3XxI+CPUINwAHpbOcJrK5z5XRFwPx+0
dDgJ/uFLX6NYS6vXDMzOaJ1HYP/revk04ipFlexzEMHT9Q1bKnvCGVQoFoE3FyCK2TNQVJouZREc
evB45iqAy4E875fs4sbaQ3TXrlzyVtY7/kU1K/X0v0jPLszLl14iA71d9AE+WO3qb5OCouzSrf9V
O70Dg7G3hvpfGtC+MDg7wJhwyBpjBFO3UAGvoy0wj0MxRNY4BhVghx3f5AZgFlGHh5/a7KEd5WTU
3wZlhNECP7zxE/0bGjoPfUcAZawCeqxEoh71YXgLTWmXJNk2lIqbJht2KSmDQ5xC9vf6N/tnZIXU
JTXQ6kODCzW1mVuQNB3DNjXJiaTmhiTvWsxtEwgjiDH/RYZxnvHNLKmjpDdlE+CFyh9S5dGI3q+v
ZPE+J5jGxwiVAQXSmfNhemJoMZGBmmzzEPfHIn7N2xUFliWWCTSE/tiYeViTsCoscAX+Zo4x9sNT
Ri0KsWkHqRxEufy7cJu5xOIO7W1xCl3Unz+vr3I5h8KTDtqEUN/C/y6dPA6hiBhzLLMYQ2KPQ5fc
UL2Qtnrku41AtttDtVDVi52oQo+jsuT0Y3wQmvqlVWs0/ItbfvZbZmE5KI2atzXKHZDC9KRObNoE
5FiiWhlAXTbzJzedfdlKwXetch273jy07LHIT/Wa8yw9Ki+O8hQ+z24YYyg73086HOWebcrc3FMt
d/S0bRwzpf9F2nctSapr234REXjziklXmVVkmXYvRLlGWIFAwnz9HfS9Z3cmRSR391kva0WsiJop
IU1Jcw5T+L1ozrWipq4SqXCO0EFJhmJd1er3faY+tzRHeVLzE7Bj3Cpe80hfGD9eug5QZX9oSHP5
iEghrVTAayIk8KIZB7chb1L0eXtdfc0DCAAO+SStDrX4eeVqUDTC4XqrhxDY2cIe0DUHyy9ANXdM
srkdauFcvQo1m2pAp21otUDZTRqelF51hejhdQN6eZa6amoGt6OtDWya3MsP62QCWgJ5D8omA5gK
GjTNXZ1pcFRf2ZkLB+zVsGabgRXxkIBz3ockrzwoC7gQHr49FMA88GNnPXUUAjQNNSMF8vTm7ErC
eItbPrPhAIVa9WfCax2CibjW11X3JMFIyM3G5h4mrg2UkautrGUnLgGwim/pjY4TRkIP1LK4B2vn
kRc88rI4a5/jCU1TjPEu0cSuUONQq3nhyixvYbcKsV4VQNB0mFQSM6YdgECZ1CEseBBn6cbQ9B2o
ZeAuDMTt2OBsSt1+hn1VUA8CmiHwV4DsfFA5+UtPyrBW7S1NgIqMUIuSo0/a5n4XsZ2I5MdYeyRl
fSQAoslZUvuRAc9VVtOfqqX5rRHft0x5F3w4ZHL+ShUBni/QStDejH2glx56gx2JbImjkjobK8k6
L1IgoDIoUChsYuVXLzPVI1Q+JFLzkpt5YPUFnGF4YJLsQeutV73Wz3IGrdpKlR7KaFRAkyu4z53U
xqtbCfIx3emjU7upzH9WVHvQM/s9Nwy/M8Ydbew3zYhPJe0egGUd3VYmocbQ2dPtjqIs1GxiuXo0
zeG+yZr7LBI/uAqVoC7+bqfqAWSCHVPlu8KRmAdvVMe3su61hp+uC/CmBgQOXqa1nm3TptAANDT8
soCv5ggZ3QEqK5uxULfRmP6SnGpTDuVrJpQjacXZkONXOo7DhpfyL3MAzAZdwY+WSQk4/slRh+D0
tu+7ozoqd2raQXZtjFzWgknMbYoXY073hWE+J1TlqIpCGhbqhLpLbMPL4SuWO+TUt8nJzrSApcVb
zyLgHOX00+bdr6wcwTRpqxxL0XnUEhlrCOJIigRFaHAeT3EHeQlDys5QY0DjTvZ4KkNogA4vskWF
S3WgoVuB9cNocRzKZJ/xOvPSDKIvjg2tA97HQTOm31vaJ9Dk0hik5PstqepvUqlCQkYWU8lmDw3d
0zBKJzKhTooc6t/kpJH2rbSHO0kD2k7l6WM+9KVfEnujRPZ7mY7vkId7dXrrU+Mg1FFZhe+xfCqT
PjDrMSjVfg+80CO3+UF1ZOI6UvXOB+0wqhy+8eazk8pPjogemrSBFMUgB8ykwVAQPJCceqdJ7R3l
6s9xYIGe1KMPAO15UCQeRCXZw5ryRUmN72kkczdOIWfC8g7uv5X9Osoada24w9Uitok7YgO5lQy7
t6zAlbOKX2xRfshxLLno5MGsuBhLf7B5G1R8BKBQxi24iQ8liSS3LKBLP0w/j+bpwSbFRh7T3zjB
j2otnSXq7DpKDnjV77JM+agirXTzqPTh3nSqeXUuCVddLpqHwSpfIGAk/KpWt22RHfMW+Lc23zaJ
c2Z5fG9NHlNR5BG5eDRb9ZHE/UkVkY8/ueMOXEVFIX4zYXkCVytoto9PI2sbd2wg2KXguRr3d3rU
bR29hf90hg5SDiFMvMqHhL8DPaQUuz413x27eGHp+AAcEXQdjeJnz4GglSDBr2Yw7ErijQCe043K
Aa13FTtcju/i0qpRck8TIP/lLSQO34C4e4Qm+WOc1D9qK9tnQzL6BS39TrFPeWmeaF2Gak/3pEkC
pcv2Rc8LT83JfdWXLs1qcPOHLYAum6aOcpcrwC+CA1a4hWq8ZLHiyrx5i8DhcUfWWbtap0AzwqBT
h8j7TiWZ4vdtDfqvg7qrXT60EbweovjRrNCNtARDoVuAgVAwDWYksdhkHEJ0md4/8xaiKo7tAKiX
yj/zEXAWOe/2rc56v69t0zPkEeq6jDR36Lg8Ok3JA6dW700iKTtAoT+SXAsgnwYoeZ81m7oQ3LMF
CutyAQr8oGo/aAcNWxsyN56ZFR+FVv+G+NjWrGPbtUrS+HU9HiQZAp64kz7WRUxOok6bOyFPX8Cw
fg20fAQM0N5zu8hfK0ZidyympS2hVN9Knkr1R6egMpiLUMyHPL2t1+e6hWklVxJcqy0CgRrVPOnU
+CnFw7bJIEoqkFZiNRv9GBoJrtaJLYsTmHWXuuSZZZwEnIszkzhz61g9DnK0h735r8zgj6TrNpJc
JZ5gSrZVWPHmyAAi9ZqSbomsMt/KR8eHS3N5BP0n92ReDptGWLjkwe3HtcseArtMgje3PHzPZPtT
MdIactla7+U6/VRSIk+dFtNjg7SNmuQQRdWdakOXhsqQD4KXKdab8sgkbNUkG04RzZ9wLGtQBRvw
lLQg3WJt0jrDuhotX2jlZ9Kzo2R0LxVxHnotgUZZfLTRAU/y5jtLe68RxX2nQsIy7qMNkbUdauv2
j453Hh3MR2RI0OSw9nPpOYYXvVFaD3ZfHhUgjYzC0fxOMzPPgQyhO7RFG+i82EH8G+MzYflOFYib
i7w5Q+sBPg9GJ3kpjV9gLPrhMIwpB4y/dhp+onJWuy2FxTsj+Qex5W+Kmf0Sfd5D5V9APtp5zEn/
zWlLx9VAanPbrDMBloEEUNezvRaXp5Enz4UNSx+Svog/WlRDdJ9qsAiZKPimdmpBzckFg75TteVG
GYy6cyh08tIqaNpFuoD9EA5HNcJ4pLLe9Y26UeMhc81YCXo+Gn6NYg5YiWJwI1kEfeKccgVyPwZJ
TjL8STZla8kubhwvkMYFC0mGCA9yAxAFKp7paXkgcve9s8mdMdR72H/vtTJvkSTGnTPUu5KwYBTa
Dpgt6sdyvUEpc0N1+Xsf1T+bSPlGKFiCIiXFQ85liuZYfoY32zehWznQ90XqqWq3ZYp9iCf5rZEK
LZBz7bmXZRiy8DpgVv8oRdYD0+O3WiVbmFwd+mqAClAOc4fOHyPknEzgHBTGY07rIwwfv3dV+1tK
i6NhNYA+gHuhiH2SJXuDRjtjiHEupnbuk8b+kOR2X5RNIMTIcS03Kg8vvH0rjeh4DA/gZT9RR7rT
E/ErN7Ntro2Ja+P20eTqVuC5VNqZp+p60JDxUEOHEOcimOuqdVS5cs5bnOolxEjitPuMG1ikkHKr
FVUVlNR5hQRK7FNKYFWrndCn8MBP3YAB2rmpBd01SU2QJ5P8OeMmBKtgyuEqdhM6kzSX0WuBmlu6
i6pK6TajYjyqZQSCsma98giokCrOXWxjYMi12uuIvZch0g4RL1zFgEBzuZk8aaMCg4fW2ZclyCyO
fsZT6HuFYreXWOk7NMv8umgeRYZ6ekzRDbYbHMkyDpChHfa56BEt137jaCRbpzdltyBACfVJfCcU
GRe83sOT/dWAK5bd09pvi+K5KOUdiVO/omhvQxM20EpDuIXhPOJwfTab8mPMugEuPLApHHVjeJSk
KfmDjzVWECLtE4r9E2c2Tvjkxew45JvTkvvZmFDc/FCs7Iq+9U0IuYP6gkdB2lTWKc2wRmIJull4
FDU+51ESxoYOmm4vw3bSxo3YEep3YpLmAVDrnbDbc4/ilVz1v/UOE0HTOzFGO9rncO7hNFRbU/Er
+AJ6eTzgpSDszsuhdejWapxgkYBAIVqKkr3R9/tqaCHxTO3ebeQOfctClaCVOZwkITsHeAHFG7Qj
n4QU626njuhc0Fx+yAtcNVqyJu1nTPXUWy+pWb01gTcKidHrCmFi8qJrHaBy7UHOHOrqURpAMgP+
hcIzkQ9x54Szttkln9w2qZtneQitTbwH+BhGlMGfJbdClqhHiZhBlcuTYl/lsggAjEHiW63D/Z1a
SgK2krOhbfQLBZWdncE2EHuvcNO2OVuUwWFUdA9xFEHzKW82Fm32FjM3kYaHpD0OQUXwgmhUCDDb
fYY9n3xEZtdCbcfea6h84apOjomTn8uyAnF12DmN6sIXNXqEGze5s50x2ZU5Kw8OT5lHatStWqWm
K7LUf6wJr2cV1UQV8unQoAcYYK5cCGeZdqzaiIdZlNs+idTPmkRvSc3QY4W6Wl4o3C14B9YHI8+U
mytCJ0uY86v38azGKKWiIH1d6H9swFSci6jHQWHns9jWYCi3Hk7oPvOzh/ScvjjPJMC9iD4kT+lp
jey68lD/0/6+qDq0I8opHSN9WDTvSQaEWrFSt10LMKuJKXUmDQJssRCyx0EiAYE49EjHtwsOC98T
VaG/9QZLvS6ejLVjEUA89dDSxg0nFTJUO12voIvgpTAWl1sQxKwEtx8zLr9ZZbSqWHp7m84XFCR+
4OWEdRb24s4wjqZxLNc6WEto/6tBTlN98a06q6VmN2LRtP4ks9KAgNtLHoqnnrXVAvrEn8iZ362t
kMWingPGFaxibf0LUjlB4cIwCEo5dQptaXEoUUO0xvPtD7i0SkxQRC3cjlXg7mf7oagFUoYxKmEm
3mSt3FaM7m9HWCqv/Y2A/7qevKxXxiq3GyVkTeey+EUyI68FPDZ5vx1nabou48zWu9GXds5G5Gla
dD+kuPllWHSLzPf9dpg/PN3rDAZwMcA9gMCqSGFzcJHhxDmJBFzUhGq9WpH4UJn8yQl/TXL4+I7C
N2xmeUoBtTe4REBbKHdeUPr9UJixpQOFRZ/VqW6mjfEd1NoGMEilvWLoNd7s8caU9O+lo7lWTV+r
HrAvlBUoMCB2dm8MPar0cXPPiDVuWNzfE6KAIC+jxBNXePjfHufS8YfhAWWHlr0BtY7rz9by1Mqg
bduFNW7nVsp/amm7L2l5x0zpXnfYiyWJtWyyuBgvYs6O3HjsC8xL0YWGCU/tiN0XLXm9Payl7ogD
TJ35xxgBTJrZuErwwK02QQw4rPr6txImiRvQbD3QWB9by6u2ln874uKgLgLOBjWSqGxMkndQVP+N
w93LYZZzO8JSV/VqTLNNDK+53IbnShcW7l0XoPvdd5sH7a3wJqUIxUt+8sQ3d9kmukexdiX21MGc
bwcLlB00BeDSAWjH9Tqxol7iSY/5bP0uqCpUOVwCG+02ANeSu3CkOqx6ky9llEkJwZZx8AAIOSvY
a1xOuixHSOepzzfgf+JOpr7gM8IztxGuZqDNBvkT8076FwNMBxh/JGR7on8Zs35upA9KQ1E6xgXv
tdKfS32lf7g4tIu/Py2mi5OmjwmtChgPQckExThUFszqNYrv0vU1sxgJDE5FhVeiBR+j60iRpORK
hZfWHxfWDLDWrndHyaPbiZoxBhFc9U7JU/O2hplY2g5wGPhP3NkIC9YpPI8xgxDOc7X2peryle3w
NQIYERD+kSdxIRtVo+uRaVmvs2TkHKj91JPq8pgXw3Zl1U876nrVX8eYXXuUwhzNxhl42Er9k97A
zbGQtmlPfCGPPzh+gSvkNIQ+0dboWnmrtpKOmkhxV1XavZ6p95IZj7C8q5+yKsF9vurClK9atq1N
xOwTC85gNFIrPGwycXJYc68n7ZpH+NdjAhMBJMdk94mNMceV4ZneYZ/qPMwZ7smx9A2W1gedldta
VDtio/CjS2spfGlcYG5Naig4gfEYuv7AEH03EzjwcSzd5DX9ML3OQGPVA9kb9gOB4aFkR8G5WU11
y3GBUADvcwJkzY4OxmEKVOapGjr9xkFL6od+qDbUk7zMQSfonD3H3rrh41rQ2fGRVdlkRkY4gOAq
eq4mP/cZXQMhLi1nOBX+Z2SzA0TSIe6iZBkq8fsEqcAJuo25yTZrTgoLF2kI3cGXCMJ6wGDA1+36
yzHJRDEDUpNwLbZc2/ZseIOh5uOD6BnCV8f2jXLbeupd/V3b396xX2+HiAxMKRDSJiRz526WVLLr
McHlIsy6Ix7zqMU+5sqa4ujXnDoFcaDZhsQzsSyuhwffE6Uc+1JAoFndAsMToIcd9HW0Gwu+xtGe
Fts8A13GmtbNxUmhx6zQZfQRQ1WG0W5agxGqfI/z6uAo1WsNW5//fv40CCaAeGyDqDOfv0KJzKhy
NB7aTdG6Vc6+mxC8t5xmWLtQTKlzPrDLSLPUGrE6JV0zghmkRCFpAFdptS11IN9ai/sul4Kxh+JW
H8EfFu8aqI8rzS+Gxuq/jBewes2EUZKlzO4YKQgTUW1AUthRj6wle6ZukebWjpEpU30d698o04K6
+IgKrIp61HAF9t3ogxH1JHnvxb7eZA9rt9Cl5YLbrqbDGhmkz3meHo0WB402LU3en0ylRIfrfcyV
oKyVLclXbjFLOQsGY3BQ0w1dRl65HhYb0hIdO2daLNVeVwZIQPYf//33QQLBwwQiRzDqmp0BMoFR
RJeijjQYhpdod52le5DTXFmMS1kDtWRotypY9SjqXw/ELMtOUhLoV0tG4yo9AAxTcbldIYUtR3Gg
I6BgrYHNeR0lqeHszDKJh6B5+lKJFnmbF3dRXa7EWXj74Mqs/g00yxk1bLcsR4GC5SBJsR8nyu9S
Rv+8k4dyP1gsD5q0rDedpvgaUQyvLqQCFduk36Mn1rlCz8eVXbb8izT8M1l1Tf6l10OPUMVNOZyQ
QqXqoVtkBqPR/wBBF2cqMNYBkbhxF2UdyvMgKoFCK2s+FNgkr6HwO6SV7bzdXlYLEnST8AW+OY4K
yF/MmS1ZHEdpCemZ0LQqtzDvSz194CNYSqQFW458G0i5A1mxgpOYIkNKuJxK4xB9Qrs2T6Rv3fDZ
Vd9VvIMsbdPGoHUPDNo95fn2z1xYMVe/cnYp0Lq8lfi0+jtMDU0IcBCWNyRrauAL59lVmNnXgZfa
KAxYfIf68EsvAbQAjmdAS5cpq457C5kQC0C3VbDE8CSZE6caqDQqsUQUOHS8wunnF08Ub+CDL1o0
4wzISubRTnNAuDWTfY5Wz+35XMiOeHRpKLahgaCAoXa9DOUYwJQMhhch+shPtmEHoN64MexQIjiL
xrl3O9rS17uMNjvhWFNzPigARfZcO5tq49MxvS94uVJrXx4UZCLwCJoENWZpRUtFZXYymCUqh4Xg
CF3oHv41UONKYW+ftitTuLRWJlGu/4k2yy2AwIwpzRIMCn4rcXckseWXoCNxrfX/Zfr+Rpqm9+LQ
rHoAtoioIdohLDc2ngx4qMkA4N+OsjZ7s6O5ZgbpgKTA7GXY6iz2wOQyIeuWWADTkWpl9qbZmV0E
wO7ACYOMM6We2QKsUVPIktE0wqIOm/rFSj9vj2ZxyV38/dmS42ZlpFDPMkOGh6ip4YSh3zqU6G9H
WZwzGENPFDH47M0hojIchAZFz4yw7dQNyooPojiUMKSiFJRrVEb/d9FmK05uGh1q+CnESQo4PkAR
VDFea+agQfnWg1d6O9jSB7IU6C45GB5EHGebicP2l/SDpIWKyo6QOt9WrRXcDvHnzjJfBGiM4SEt
42n0RUXX4l06Dn1lhk2cNkeDKxFqWUPqtkkk3KEmtZdpEwWoyj2JKxW63OpDItcraWNpqUzCttBi
AV/3C863qpiT8GLUQy3On8YSLSO9TQ6C6yvk6oXKAdqAf+PMPl9bVYU5qJkZthM4Wq5JWBgwCOFK
kDhoVkltY7mmsZZ7F4hwcHWF6y5oq9hoX7oqNBk70WTpxNDt/dGHBkztOlAgkLbFxvm5phq4sGxQ
n1BBRbaBzv6qx6bFVoy+tR7KiX5fmIYrdXTlLrAwj5ch5hx1Yg1qORI0p4QGSAvQmZ0Uuy3s4FTV
ox0sqov//ikIrREZ9/pJIf8L+beAu6ogpETAttymrb7thziIO765vR0W1iHCgEyB4hKkwP7g8S/S
fB1ZjqBZrkNL/hVIHbewRTBUa2l+8QNdRJndpIwqrpu6RJPNaQ8tkPNatSb1tJAUr8Yxu0TFDuCh
KP3psM6DByEwbQ7K1UYsu5EpbUqx5vP+52U6yyJQDLAMnCcwLgYN/fp4FHULExfItIQwIoFZtp/D
yQvSCN6kS9cGSQjHRmD2dmuV68XPdRF2dsJ0muh4CRWGcGzbPasM38zsE0Do/7L4LsLM8nCuSNjb
Bdq9LfvR0h8mwA9ptZIBl8pUV1M4S02dkqRdIiGIvIWo5I/mXjwpd5EPxOiPwccBDXSAs18rjC89
Pa6iTjN8seB1p8y0LM2QKw4oBngc7FyQ27/HkA56jI/xvvGLfXnP9/oue+h21t58TOCE+XF71y1c
41QZUg1gnCKrfCFgM5oYadcmQA2o4AIbT2P+xIZjXP24HWZxU1yEmW87ZxyzeJzoyLX8UtdAuqmi
36j9uHXqeuOQ0b8db2mbT1rFUFVFpwwC49dzq8k5BbgK3EZlAiFJpyT5eTvA0oAuA8yuiwoE2kau
VnrYgXeq9ANQv9zT5TIo29EzxP52tKWvdBlt+jUXS0VlNtGdjuphEbdAjoFShIe69NqOaxiEtUCz
72SaWi03LbgxivZG0nJP2xfSaJu4Fivrbu0DzbIklKPjGggRODTGxGtM4NbVFUm2laHMlWmoasSW
At/csNc+oCXgyhNnspaCOv2HZ7N68XXmknYa5RIMU8FFjmTpfvIKcKuIndrei9RVIcGltHsZa5Z2
zY6oQ4brKuTsXtUEDORmN8r/sFkvY8xyLgBjI9DaPWZuNI7ACvq6nJ/k/QALUE1A//4f1rYzSUyg
pyTj39drO2/goEdTbNVBujfin+8mf2rX+HJLq03FHduYbNygIzQ7I1tGVa0siIn6MjriOinPtjD/
YUVDuhYVDVTccNGd7dE8Qt/MVvA8SVh3SAvlHNNuZUkvJR2ozuk6uF54Os6zGnRPmo6JzgwlHZU6
uaHQs0oMyW9Y8wiA+n5AESu4/XWW1hs6ONDi/PNx5kLQzDaKIcpRKbHpJyhQADuaoGCtOTwtDQw8
IQfmEwrUKuZyEbheMlMruB7CTfU5NpPCBUXvnRmO8PSKS4GoI9v77wemoStlQeRaNeBjcr3sVIiE
2Rrk3MJ0LD0lTc/aaH0j7bfbURYHZqDSpKOWa8CU8zrKZCSelTWekQ1VAt4BeXtKTQOshp9qvrJr
l74UivBoguORA5na6f9fnBHgw9bIQZEWqkby0Iz6Xd4KsICkdu22tDgmyGmizITGAqQ8rwPVLRTN
eGv1IdRY3rjm7NsqOttZ+VCgceKK1rhrNP5DAT5wBEkPavwqDHyzEgQ2fgDAI/cqnlcbC8wO17CH
aGUaFn4dukmAAeBWMxkpzqYB6hZ6nGS4abROdwe/MJCd66BocY2y1cRTy2xlHa3Fm46hi2nPja6n
lZL2cIdyXAd4ZhnCyXL10OdwcgdW+PZ6WvjIKJ4rUHWxJ7kcfTb3tLBbcJaSPsy0n1JVuxn4iJ34
fTvI4pAugkzZ9GJIqTHQvuM4Y8Bc8izlyeJ8y6m0G9hPRl9vx1ob0OxzQXraHtIeLOuoGnYpuE+S
DZZfv1Z8WAsz+0ptMXkIKGAYDzq0ukFh6DoDoPNypcaxcM5cfZ5pZi9mLstluHzYmh7yLvpREGK7
fzi4/7spm93R1CYylbjD8cxGGDa0Z9XsUQP77++3VyOZ3c8sAV6FDWhNSKR4B7qDq1t2MFgksONf
jK9pnax8HmOGGbWcHk7T6aiFtIpeSaqCFzVUx0hfqzFMn3n2Vr4c1bzsiiAZGnyNHtags1jlL2bB
Wtv4malrNeu1QLNrGt6sWo/Eh/eOGm2dCt9JNbwGRh8V7my3l8PKbp0fZEUqjUapoW5CnAY1f2KA
YQzhC1fv0UJP42PTr63yBd8GZH08qpBeJ82JeRdPLitAdYgJs0Sl39hN2YOsqPS7qul/DRDJ8aid
2xsOsq0rFBr0jv5AG+OOVTK+q1Rt0FayQc+Lt46q/xKN2buJIcPKr43duCBnofFzYsXVlg0s35hE
XREomvbH10Xwn19vzxZbZ6oma2S0nuTR3CrEioMaOmQe6XKwiaUkAQcAzdAqh9vL7S+1nB3+Bp5d
BqJRZg21mBIaBCTTos0eJJ0Gt2Ms76S/MWYLD9rmjd4ngxLmzS7toGwLgkoEsbvbUdZGMjuGcisp
7XIywnWG5NniTeySsVrrXi9+JyinojuIW7U8h6AwY+yszgbKVWziHbjtn1NtxLf3zaY5Sgd2KDbk
PESe40On1789vqWiGtTJgQaBMQlaaXM/5jEtzEYr6IQanhgAxJOkuxT+Y57ugr/ny2/asDXoZq0m
tPj1LsLOUjuhcWNLmtxBl9ccXDPCDabOn5RGrAA2FhDE2MEXgWbpXZFj8H8oYIj6lt6b34YTP2mj
35GdxrbFVngCsLpogHYXKJT7clVIazE9mg7SoGGiWj5/MWMbaC2yAVCQmXIChL/s020NkYzI3tz+
kEsLFc4oIFUAw4dr8TThFweynVBDbQXQp9xxzlSO35Ge9v8SAsocwNWCCDh/W1aKMjjws8BSsX/U
gM3D+/d2gMWPBZU7GU9kG5Iv82dfxyk0BBRsBPMEi9AuGH2+dRSvv0tOyqNzih6ysL0379pPKVxz
oFiNPX3JiwnMTZHFzFHkMOEcFovwjNIGnxTGri+SB8Dbj0Tj0JIYXxwYfzW1HcYpuctG7lMINAyR
dQcbOxlqFcCN9VKpr03NlKvnudyClhAecAB/4fkz+3l2VZXQCQBiQU6/aSLSAwOizz6IixSiWnzX
KZaf0fGRMabex7QvVl7kS+0lPPX//oBZJgTvMVfTIu6gMKaAieezhwkg2vgqDGkCdbeGqFxcz3gh
m/CwAKp6ftjrCR+p3NXAi0u5CQa5DBFzXazp8SyoWuGSivcqXuIyBjffn7WlmpIzkUE68H295NHZ
gA78lJ3YrnUFA1PWy+BzZP0e9mBGwqVwswbfXF53IBjgfQ4ME/oa1x+2ziDuXpT4BZAxgfzpvdjL
p/QhAiP+u/k0AqrkQWHEk9/yT+djFe09rZr5qkJVAMgQG+KZX3qGLDK4yvQ/w+8CCdqC2TmajBe3
kPJ6W1XZn4byNZoDH4E/YNl5jQCdh8xyAHqCqj/QPfqZ7ctNsdWfI98Ab/hkfqTf1E3r6bDozdzk
QX1cSS/TEv0SHwrGgCJALBMr63qqJXnoOsfBEhYbtm/c7oVP7lUs0NAd89jZCUHpvx1SvR3SmnPE
Yj1Ru8wEGSGNA7CK4KKnbUq/RpERaryDKw4O2HYUvnfbieMB1Qs//1W0kxGyd/uXLAHSNOyj/zf4
L8YYgzSADNdN62wCl2sbvoXiEd//X1OFwh/eDG3lbrG4uaCJjc2LNaYBuH493zWOkMFKJ0bEk/YE
eTD2A2T7lPj2oTtlZ/rpeOqDVWy7YRMT3zqARX9a8zxdWnKXP2GW1VXGuAyB8S6Us4My/M6HDUtP
APQbwzdcujwNkuf/MM+XEWcv42YQkiINOMM6T9lMbXgMzRM7vkGi3OQv0sq5v5iXL+PNblJ8YKlW
OJjk6QI3tdfG70ZgupFr74Yd3d0e3dIT7DLYbAeJgkuq82dw0ElSKsO15G5rgBs7MHrQi7WS09Ih
cBFu/lo2nc4ClxhfLy4PAz0LqFffHs9agNlDxSgsM9NMZISo0oLUarOAjto/0HYmafj/2QaGer0N
WFJGVm4oIhRF6ZL+na02s9aGMTubDa3OoN4F3lhtkve+sF5qS6wt7KUb++Uopt9wcT+qBLcqo0Em
K1t4nO5YBSGYol/LUmsjmaWMocmsRB6wmu3T8C3ZYTXvCi/xoqfJFFq8rPPeVla0MUsQcdsPJNcm
mlLDWSgLQ/bK3nhySPuRJrCENko1WsEGr41xliEUkzvEsPC10jx+r0j26tBsJStMv3p+0hkA9wPb
jasiTNNmHwtiI3rXIISlwg01In6imi6pIOGhv9zeQWuRZvNXQUmiGqYDzm7SvcrtNzJAYw7iNg20
7m6Hmn70rUHN5q2BjGsM40M85ZgSxFqeuVx2NmNUfNyOszgkAD7R28JNAZIO15MHcbo4hWhMFzLt
twUoNPjlmyyFN6dEnm5HWk7eF6FmyduiBefWdP9K96btFbGbBJHvvPbe4EOWDSr6K/l78RZgXASc
JfC+xvMg1pBRxUY/9MfibNzrbrGXthDZ+f+ItzKVf24IF0mDDMVgZFCaD3P5XmHVtiqKvUbNnQ69
pdtTubSPL54nc21YWgljrHoMzIQmDmRDXQhGQmj4YCkx6nJrBa6lcV1Gm636FKxkWoInHlqJAaVI
C+Tg75XQHmPDXkkWf1bbfNVfhpqtxgggCJiGOwLnO+zVfkuF12zjQP4Z9250rI/8yD/UXa+CAr12
tVjab5eRZ4vThvA4Sp8wrWfsuXV0X+lPGmSObn+3xQLUZZTZijQbNaFMw1TWweDBwIc/JrgyCby6
xCsUk7zKi/21LuwSDurqMTurjJZ9oqcQYu3C6ke/ye7Jz3GfQ+3WtY/qAz0qHlTauqdut9ZrWPuY
8xcQH1rTyqdLeP8uPdT3tu0XZ7KxAmVy04VWkF/9Ypk/nhL/nwp9F/Nszs5vq5Os3HGwQVAB7gL4
tpwha5q86NNDxIP+9TNiSu5q2Onq8XX52nCs0dE4+VLblHFbJDb4iSFKtMKPYauGxSsC6Vu9F+cu
81D4Wyv5La/bvyFn9y097m0VmxE0aQa9wK5UPGdkD4Xq7B0qHsaUDG4lWY95DccuPAdxijSQsjbb
9zYbXc2k0Pvs12BhCx6gsImAEiH8RfAA/sIcIzoaMrSM5NB4KvdQj3lJgto68vcRqV45iU86+ipb
2VtLFw0b4gUKENc2+KHTRF1kX6ZKvDZ4LUKmsucOhDz//5B2XkuS4toafiIisELcYtJnZZY3N0Rb
EFYIAYKnP3/2ib07m85dRMxcTvREKSWkpaVlvl+Pl4N2Fx95/oUv3Ve/Wt8vxS1/juJZdWLSHmeJ
FC0wfnfppK066+Aw4D2QfErYHXNe6GZRVPvmkl4PPDPCZdwWo2XCcohVF1mraevsWR6WRzdIzsPB
eUbbORqLPzdXt96T12POrHE/4gz1Mel/UZasTb8ZVulmOfp10zG4Hmdme20vrlhbYFHbaIiKd3ZP
8Yost+O2fwbzd2GfLK7kzAa3bikq2mK06QQ4XUBfoAUWulF9cH46gUA0Ysks3Dqiv6dnz8Mi7tgj
Vi5tPIl4EVoTfRK1XGdmsmAKboZfrseZve9qqCKp+jIxxwdGEDDh7+O9OIAwGZbr7JVouELrI0H5
KfXTTb+uH6tdsuLh53tmabIzeyTa0eP6gB/hJXcj2GeNDvpNWkWfj3LLJbme6sUQXx12bMzUTOiI
JQXZN+5qv7Lua7Fn7gJo7LZR+c9xt/XZPdLKnCTOAC+8AOihJzwotB+fz+RWuwi0P38PcVnQq6lA
CByCN1OCWDfrIR9bWAEepsbKyDr5Mrlm5WcFkYcJwUR0T6IPVyttoIKzJdmQm87y9e+YGZiug94b
yObYPfSb1TZ+Q14Zuswq/SiLFxeV5ixbO1mCDK8e9E7mD6hX/XwpPjc3oNP/uRJtaWY6ao2GM+yq
az7XQKgOIyqotWOhQSAdbW9MLDUO3PTIrqc9sz2JAWFA7xIza6N4DYBom4fDx4UJNqw60zcP2T2N
A/BQl0L+N72y64FnZugy0bzX4x74G7o2IAi256filJ7Yfb4ut+2TpsIWpN79kqO7NONfLLirDddK
tzVYipukX9HddDCe8Aw7s6PceWv7UD+KH8MiA23B5v6ld+9ARUYbbdwkamWtim/OJr9nRxYQfwzl
/USCKlgyuovTnBki4PNJTetfl0ryYAfyXO7S0yWHM4TtU/+QQbNjSR9xwSr9OmJXK4v3kBfLy31p
ZMA7opRChD22uW+xft/U5YK9v/UIvNpAv9b8arRytBJatTiw0A8PFPx5pb7KAVcn5CUz+f752Vww
hL9W+2owmEC7grb1dB70D1W9oGB54fAvfq+Z/UHWxk4bju9lfqBdjG+BYg3irXVHH6mHAK/wecAW
QVA33yjXizi3ORMfLE3/dfyTjTcgIYZG8SyMn9TOZD7k6gPNCVJQtWEZoP+y4IssXJa/0mVXqwrJ
MQYdI3zCAr3o6d00fCTjz88/3NIumZmZOuFaVxYuTh778FJgSAsaaLQK6WihvOzpXw02j4AASgGd
M7PVAauMHy0lfLNeE+IARVveV8MS225h9ebMsrSuIKkA3b2z5n1FgVTIAMuXILV/Pqeljfmr4efq
IyV46EzlxZCkBxv+oh6h/OZRbGy/C9OHJAAeZtFjXNqWv1y9qzFRFlBr8kLYEaEC3o46odAC8HLT
x96/PGEvGbwp3cSooVl1CxO+3Hj/+4mDCos/r2GNAyZQMczXcZ8db5MC54yqrnCwf6CfQ7SLyf4F
0zJ/uNmSoFlI/bqP6jtUvK/6jQZMxxoFCXt7n4QgQC1ldpZ2zszW5LXyIPmDczein1463Pd+6O5S
OnRpkJlpyVPbKCE8MZwtpIwSCwn3KQHP2VoynJeL7LPvNfNg3MluUFrp9GdQF59MCOusNE+O65Gz
nxVoICH450+usKCuab3nbZEFRU03Rcf/nas8l3Nu3X5KdQMueSKGO5p0W1WOm4WjuGDM5k2yKFRp
HMEpTjx0KrYq7J/wDtb9eu1EEL5oI3NFV3yXRt2rtWDZFj7mvB3Ts8Z4HEYEJt2k2JKJnjgEJAp3
iQiy9Bqw5l4LBG1YRXDw+9UYwR1NdhThwXFlRQ1d9EFvnjxgOoDxosRw5wG6hMuMQAQYd4N4d/Sj
ly+UZC79/dlkDNS1N+KScJR4j1L5MU1Ltuq2cb6awuwhyB2988wMQ+g7ZzWAhg7fZ8Xx7AzrgwII
erL9/OS960ulkjf3w9W4l6lfGehMZG3L3An7gZtRh7pPd/heOub6n2x4A6wnQPlQCTU/VORSR9+j
jf8sqt5v8qOU6b6UEDEf5ZEJebooOiVe/oFGjKiptVCx6Zvs2kjrLOg2MfQQjd39IKal33UzDPb7
d80PotckUF2JAUYfU0iaKGSoGrnJzexZDu4D8eoAqhA/h1yt4+EbSZJwYVluOtpXw88iHXEnSJVn
8YSvTndia0bZysf9yHzy2EdmqG86X53pP/G3rwad7WZnMMzKLcBInIZix0p77xBQl6pGfmfcvKfp
tGDtbm+x/377eUMOk2nSqBFhI56Eudtv9DzbuXb68PlaLo0y28jEggAMEvp4hpbvonmfZAJRZmPB
pbhtCH5P5fIjrk5LUut9WXI2wS8EcLG3Vj1fmMb/MAS/h5hd6VKH+I1IcQtC1W7b3OlHa4NgV4aS
py7Uw4wH4rlYL7WI3n7EX+2J2R0vR9qoxBHTucntNWLie+jw7lNT/sw0129JceBUnhUFxhIlfZZI
3qqYPNCkf4EObFhNSPyQf4LGsOjVb5r5A5B5IFQMYMQh4o/yK3Zv8QjUq6DdQlcpWwQjL53F2QOD
0RFtfnk2nSsYeSNG4BZyPjZ0JNwlY78wkj3LY12eam2s9B6Qc/KAuokNUfqztNL72PJePz8VCxt2
Xv1r6ZBc61OsoUDWJhvzsNP/5Qgza+JilVK7wLnreLklike0ffp3c5hdjR6jk7CVhThPkz2lhX0w
JrJgopaW6fLvV+daI9BV6jOYKGtEsQr/XuMF9vkkbpbVXe3meVldZRopShTM6dxl/MVuAeCsJLrj
cj6uNMjIjIxDk6/52k1AYXU9KiSaOhwnuR8nFiqDQGZpPFHubpzEWCGbsSqHZosi5n6hYnhpJWbm
hziA5tZK4UZCNDFAYU8ZGE6x1KP5yyP7y9f/fbbtmb2BwJ1FRqBvzrE2ZoHuxitQtO5rDcVDbrsp
9XhTlcm3okScuHAf4fFnYd/pSHJYbD2O9JtbtFsIux/KpNgY8UWp2GhB3I0PwvYCzwGfBbfOD1fn
bxVjd7pEVXjOpB32+uAFpOi5r1lmGoy8RoWIQ6GsJVPoizU/slRAdoo9dpDb6wxoqln0VAIoMxZA
IFkQhdTyTT7yfl9qxkuHDkq/0cp1N0BLVqgMArqq1AIb/AA/aYttpw8rOrjQlGQ1ukKQRo5UnDqw
oJIGnSp2wED4rVl+6Wn9KhsVZajM8Yukh4CVYmso40IdcbibvEJCfgaPZN0+IF15ri5ZYNqBNpoA
lSi1rduYh2YcNrHHd3BfTrQ2VypuX7qBPrJe/+jz/MycEXqBasUz/cQTCABbsk9CHRSxcLTidyG0
nw2Vb0PPgbnzNpqsD5llfziNfUTfk4kuKN7sxm5Y9Wim6jM+ADk4Qq/SWZs1ZJ8meqcbfJ9bza5o
IWtmo01ucHVEvcw0LJMGiuf5JqmKSEzVrgVAtTK8UybrB50WYCyk+dlpmmchwDXjyvQ9CFwx04h6
aW7LzAriHCXz5fgG4aOLZOe9dLXML9IaEo/99GZmaPLJLIQVxuHDFtaKmw40HLsd+nf2Rj1tSSc3
rHce897cont0z2x6khY9tK0b9aB0OSONus4OIMid+VrqSN9VLvUd7kSgTW6pky1c9Av+ij273Uhn
QOm0hSvBJvT95i94D65sCPd8bnaWRpldahCfJNnYgzOc9AC5QqDBV2nxs2uyesEzWhhoXvQpdWqX
sYM7zUV/A5f5FsCso8mXHLCFq3PeIdk3zARmGPeZFgODp1pQpUbfRsJ4aBcM4e1Q/28TNS8AJWVO
NdYCVz6g8qJB4fk63kLoaUXf7JWOIG5yWmqvunyMT4zivHuCOH1JbGRZAX8afLt7FxPEqdwnKvOg
8Xapvau7JWjd7WsJaVsPwFOX0HlbfjFWAIIIhFWhM7vxzCg1g+YYn+33ErXtbYj2uXv0wQMkPkLr
9Qlq7kv5jV/Q2r9mffULZjeO46aqMhwwCErPfBEdVAWBLgONnkMTDC9JKEWxi7wZxJ25LAIleBc1
pH2odBq5zD40U2ntSOY4j42spyAn3p1RJXfodT43FcCFqFOKn3oycIje0U3eGLYfS2h62lQLO+Lt
KkvJFesc3KrEtv3Jw2VAGshHtlxBodGFDgEril1GYwNihcOLBxpTgAwjBFLF+Cin5s4d6z1Uh+6t
PNF8CI0e255XQdej3dXWxjIaqgTgOnD1iUuy0CrpuoKks63xr9XkoWElZVDWKsm+z/cDdYCadRrz
HmjZJByFzMKRF3aUFoyHpoO5V30eB7hJRNQU5n0Lad+urrNjqfgdOMqT747ZEsPr5qFzdFQCQW/7
kuP90zvy2kmYo6cQXukvUp2J+8TImIQxco4bCBoswSdvDndhuRFq4DL79UK6csZ6r3YT6CzD7wdy
D4qykQt6XFPu7WqhSu+mr3M10GznYTuZMCF5f3akW/jSlV+nqlgwIxdH5rPdPXN0ZIXmuPzSPZM5
5QM15N4Uw0fjsZ0LQdjegGvwDwz+1WmaXysQM60shsiiQJwNAElfkC707AWn//Yr9aJa46I4DACR
mU9uJCWd2gThKscfInfVJUHari9iHV3Ybp2X4bGuoLkdLiWbb26Nq2HnfroYhiRXcKKJO4Yt7v6q
KwGvu0fJ0j+5OE2Pkv8Ho8xFHaqxoLXjdcC+QzdTSbhIpfNkSHthe9zcglfDzF5PXu103IyR+rEn
tGZ4T4AYLUzkdiQWzBFwttHJ6pHZ6ZWsllrjwqOvitovrWJtJ2Trpt4LlK1DA/3XXVo9NH36irSo
T/Qp+nxD3pyhBVIpOiAt9IjODoCTVbKAejgcg468Ck+dnEqsPh/ipu9xNcRszxtSSyauQ4BDI+Sb
bIsXNRo/oWi8sOlvbr6rYWYLqY9jT/IOZtCgeLG3AZFiT6w44gb/J8/R3yPNAwRZFTsNteEI5Ax6
6erO0vt/4q6hy0AnngNhmjmGph5Gg5W07c+tAYVBAd/XSwOdvn/+YW5++6tRZgZW69LB8XIYWFR3
QqX9dfKcfzmP2e7Kk25saqPWzzm4+xzEmdZC0c+SHsltX/BqIrMdVsRKCj0FeN++Z/oG/WF7lHOv
0XMEBugBiE5U4S/20t7c1VdjzrabOSYcjAxYIGqWgOA/ykzAy10Kzt7c1L9HmdMmGJGqVFOGQu7u
axxXwTBBkHxM/RYSqf9qM8x5CXJ0KtoNYOtTSNYaxteYLZFgb87l6j6fbQb0BHF7Kkv9XNeIoOcq
bMwfGbcDppYKSm9u7KuRZvsBPDhG6xHPENrGTlAz/aIJ/I/ebtSGx0VgC/7uciaDpxcV18+qPEzy
TqN71i0ktm7uMTyBXdABUHI89/4VSSHGXIwYQul7bnW53zPn1Lv1PwAPQaPsv+PMDEEqU65YitpA
msdHypxV1ToL98zSVGYfP6ZFVVETQ2gEpFADfav9QWFDf76Jl0aZfXjpMXvQaowyOjxQxl01JSG8
4H83yOzkayNN8iaj3blDBtpNmvseMdbAkMttr7fSXyhshwg8tONwGVyme+VqQ7rC4WCF6udiK7f5
fRp+c9bDFgVKK7rweS4LM/eDr0ea7QAiEeBRF2EumtfvpC/hN3b01NP83mqMvRzlu8irr5+v483H
7fWgsz1Bk7HUlTZi0A+oRUfuHrmUtf4u9nbYhhH1k6DYFRsRJCvkVZei/LdsBPwtPGHQRGqgre/P
tUWK32hxuPSzMQC7yvtItEt6MDfkbumFz/7fMWbuI/p6SerV2Ckt1YMMWbwEeDJN/6oJHsrpacwa
GCeohXj/4GKHQis8Bwv4AdCU/pybNep8irUUlhZqBFNDIHiw4BjfsuXXI8z2S06NSaOahji0nkem
jYJSo2CoXIbwAUjcC4+myz74a3OCMAy+ANbSnUej0R0AKTqCwSz5GhcTSnS/WcPJGXo/NZqFsW5O
zCYItRjk0uRh/bl0ttk2E7YLsq/1O85lKI3cn8wyqvnSrG7ZKnh3ANig4pnYcy4LAucacxSEBwkp
Uf78jRa9b0/fPz9jN5fuapDZd+paXkthy4vwke5PyUuhe0E+VlECH6LOlqb092PmwnX0QCqF4+q5
EFv6c/UKGRdeLQS6SbWBbfIiB82rUsiKINCCkBn9qrexfSgQfNzZNfsigSioqqVykL8+4exHzMyK
7rZaYY34EYVX3tdNt0aHdejW8X3tycfPl/fvEz4ba3bhlHyiQ1q2kH03n2jS+AxdkTn7mSb91hQn
Qp+Q1IPTtkT9+GvvYFhYTg9auxBYA4Liz3VWmukmTGFYUSsEXkY8GuuflLCFW+EvG0kMW3csExAX
UDbQ9fTnMLSjPdNzVAm5yvxOiqQO6NBr4edruDTIbM/IoUQdGXgxZ3Qh+K7zAXTAgldwY0NgGqj9
hpID7PFfpr5ywIruL+lDKbjf9GhG03C3+mxyt53Z8YXhbk/o93Azqy+tUhHWI8YDNBmIh56OIrKU
5AteCDS9sfp/mcWrsz3bBCOQV47WwoAgQdOBelm8aImzFtD+Zp4TYRl/CuaioYHag8+Meu95kHpI
WrlJcnFKE75jpFuTST8m0wAgOB9RbKalEXYeoKA1uGHayZHGY031rZeP68K+NEo45maaxG5UEg0x
afKcOWqDCGQonOYur7Rg6Iud0zl3HNJJkNspH0pEVl1NEVQEo2BqGPxmKHdjnkSQcUB7Xp48uqj6
PvSMICfhntiQ6duaNBFrjAdnoB9OpW9MOoYI1N2TLNOhLj19hyzsq6pMxIsBaKLjiqbuEKRp/pCP
bu47vbtSrNuTC4nPkckxGenXceT3dNB6pCWEHuUa6LZD6cmVdOpNZXpPuqa+NrHR+YUGyCI4e0dV
lz+1punXBSl1qFmh7g//Dy6+546jyRVMQir1MFfoneDW1imh7jlBvT6dXnUDlVpU012MrqEfoEBv
Bzflt2kcY594pAnSmlUrr5OjH+NyCx0t+xZ3ulohjPXep/kBImfcr0qF9Gc6RSOzI6XhI5WV+ebl
6X1ay1Mz1cdWIJSuZCjSlKx7CBD5ZQrEdp8IVLbq025q+JYP8oTo8LHqjS89K7auMRzhH6A5q2F6
qErjo3SsIC0UD8ZK20PWJkoNYftIv0l/EOJuqkCxmZqijMyqKgJHQZEijZ0IBOQwzhmycLX2nFUX
fGTFH20NeP7EphwySDwqa/dVk/RV16BmgpD9E3x+ujFMY5sxwPeECRC11O9jD45mhVbsasrBCEUO
UKo35Q6PaZautXb4UTv8I/fUE9KaOri/ak8r9d5I+tMesgOIkjJM4zKK9fKHV0KDRodinV+a9RYC
wpB7bJDItcBV15rM9xBw82u7R5+Voc6WYk+6lR1dHSJNRJTI9XmuX7rNfdEwx+/q4cmY8izIBveu
GKqNbg3vpVt/yZTT+5PrPgyeNkYJGb4lwkBrpBw0n0zlsyG7Q1poj6Oip0rR1regAOy3fYcYthUV
vXbgsbYfOZhMRo+8RqYDUe257JHmTFzGX5VNehywYJbGQOOk2kfXaruxkF89l6yAmKoC2UJOThIy
BkWDah+EVUpqVoGoqjezdGjYGPUYmaY1BKJxmV/3HEBny5ugtQGViMFGjIxL/YSoz9es7+BMcfxE
szaPaKr1gtFjIqylHFbCRfzYiCHV3VvGo2fnCdLBuu4XvXsmVNtK0aLsEsqHvuL9Sk+Geya7AOIV
u6yGCHxmn2JmfUP0E1CElr0rXa5rMjwzLXvGoUAYvFLK711I33WTHAI2oB0zw+dQkw5cQ5E9J456
qqg4qAFlRaXcG6IaD2Wfj4FoJRq3BvGgxYwFxqi/FZ48FwZNIcCVnFMizVC0/UtPKivgE5yQOBYw
RVUclHG3AejjKWb5ES00eyLsAIKGd6psJ2gzZzvIX67zOAWvbLK/8N6GqCdbu23+PLDpcUqLlZmU
bVCDMArk59j6TUsfKpPFqGtTsCZEBV5Vrmtk0FVs9YEpwD2LBfQAte4DaoJAh+gqR7VdbYS91zyZ
mbgbFbvvBwobqZN4m9f8kArwf+q6/W4aDfNZfxGFIdq6H63Ch6Im0Dc6EmlJ/ayr2vDj3kYGypMS
hBXN3TZJM/ptWhU7vU9iP8ug9e60yOBBzvtr0wzhaBR6BHxEFza1fp/k05udaUFhG2+ZS8yNp2wk
FFHLETSj/UNPobVAvLYJ9JIdcr3hkdINuUryDg+0urf9AlHulevJEwR4Dhbnhl9kCrqIGXmtY6Wg
3+slkSuTjWAlYt2ErE2zM7cTijjOjWq2TFcvWY7Emu4kW2+08KGGDrUMXaOCgk070yzP6WAXSCm0
d6SyHzDBPhg6tPqr8gceHqHGACvtQMhYeWb+A9VC+Tq/cJRFfN9wsU/6qvRT0o1bNxnuPPSMguGC
ZhWVTc4XsCbTHfjRkEQacLiRbwslpHvx2rBlVA/uDwd6IT7aThpIO/L3NndkoBSifikgXeD1GTUE
ANHtj8Z36DnS4SvXzLtSuF956kJuuu4sJCnKYZWb3tqR6FaX7RRUgv8EHx9ysUX9HVI/r0abPTvD
hcJrto8stk4la1adnfeBO7QvmYx/gEM4+WOGU4gaoC7wmvHd7DVw9eNxI4Vp+KOeynUu5LORwxw4
mQZuR1NvJ0B3fcdUYKHoAgBG9Z7Zap9ww/JrZ3qRrpOGhWvFK6nR77kgH33drElR1fsaeKo32Gtv
lbtErWy7/XBa7yGlqIQdL5uYQEBo5zi0DaSV24FqKZ66RV6UQdEPkCVDe6XPlX30KpwBrS9M32xg
rqlUj4nN94Vjj9jI5GNsdRhJw/1AEgm6eUn+WE889vWCgS6A/AhO27idmHwqHB0VVnJHU/VmkPZg
esV9bKsjIyh/GS6bwrAyP+84TGc9PBOnOSRj8UVolTpS2muBM1XvqOk+dqL5butKD2TVj5fMdB7F
rrPnhb4WKQQSZF6t2zR+NGHMI8sZ4AHF4GmgJFcHq549JnW3TmrxmJp0CO2K6IFBxV1lNIfUrI9V
V5/NKYEg6lgFFmId6yqGzlZixyWWIUWLPXdfTGoD0OFlRmDbSYEO4/hcm/Spy7m3agygHCzvOWVm
g56YyVuZuQv8CrNWrWLfUBS5AWp5jTKrn4lp7FC6s3JtVCd1Wf/Yt9YmB/zVL8dql8sYxerozdbG
alOWRphkxWko802VlKfRjXdilOtUL9A5UuiDnybyC7AG4URyOJLa0ZK08BsvfoR/uofezpeC9Ye0
q7YD/I7RrD2/d1KY0OFDF/G+HCBV5YxNkFjWsTFxJVZEfZEGsITUifRh3OQIgHQOuzPSLEQ6PjRH
JywStvK4hSeNc8xqFDcBMgHrI1aGyPRgUOkWMhOALtkN0KWkEUcy4CbvXWdlkHhHY/OtKehBaM0d
id073M/7shFvAwAQIEZveDKVoTCbdeHWx6El51bI1leW8c60aW9onuaLDIaz6y2IDnTyNDq9fYeQ
3Lm0BZD8BB8p7SjK/Ksn2zROoidPmmGtIKfwIkS/cjP08TlyOkglYzyt0/s8y7D+cuvKeMetJtKY
tzHGCfYCrB7NRneXk/zsE7RZw9NSkVele84hhpVCnQcaCXeW2T1nLgodrPZ+cM2905s7gsa3QBPd
N1S1rYQB4GNSEBilVq60KTuCVTr4Ii8nuMDZkWfxQ9VN8Gs4P/BEe7VyPEW0qXysuVqVRjnC0tXA
NLrjFoU0kJaADqJtdojPFvkbcZtDzzlU9QjfdpKbUIlLT1mrryB0jUKOrDpZLN63TL27hncnxxZI
Tw21EjmVr2U3fmmL+jmfkntZtK9NXStfVtRYx3135J7xgkzq3mlVg+bAcuPW3aZnzXrSPBEUkzgm
evy918ZHZohHLVPPFirYYEVOPHX2piUOZYaXC8ILkTLzoydT6PxC941xC8pQTrWvdfUdLsZ3Q5En
yGSuEGN44G2+6rP6PRUS3OCaBNRsiwD/9dq2zq5k5AsZrZNllZHl5nuT10+t6b27pLonVZyHtc2i
2parXmvLSIrpp1fYP9Fb/WSn6OsC5ixi5XDHy3jVpnIzFEoEAzRAZZc2eP2NdwNo0JcCuNSVW7xC
zIsqaBcZ3XTQPH0Ftmd0ueFYmm/NwlxLyaxg0vI9ASt3KpwiNMb2SU8qWHDHDd0KXWSaCcewzL2T
2cjDSO0faTLuSpHu0waG3nCrzWRWP0wPrWeQYPmW5trgF4Z7KqZkwCUFll1M6ZfURkmRkHDnMlHs
OWXrZnDeOqc1fdR3bC0HX7SYHBu+nx7ZjnigpEGPKk9SHzWzS1SHm2z466DYLJ4y5YVmVp2Dsju3
N/yBGRUY670XWMlFecGzoKnN2nJrTo0X1cm4p4NxFnlfoDBQj6ypedSqbj3V9re+qGExe3VU6Bph
hDTQZOaoJgJ/thQs8R3U3q31CvHRz6MZf8UakBDyHAuXHWKHQO3OkgMol6E87kV3zkgaoGB2rXvP
E55kejsshBkuf+nv5/9/R5qX9PHG7iaV5ybq78sHa0O2w2o8FLt2Ic7wd0zvMiOCLBfRoQcPEaQ/
g0BGGw9WnSPPxS3yyDy8DHD7ZKyKMmk9Dcy8j9EPJDvI+LLsGWIcSwyOv2Jdv8Z3Iav+Sy9m3qNa
9Z3ykHDRUaJTBUXsHuwaWKlR/JOINuog/jPMJapzlWvRRWklaYLl5F4GBa6nS6Vvr6I6ThaCav9j
QX+PNFtQG44Rbd3aOCs38Q2pwrLSz16cMp+jZDjR060oSDg4xaYEy6rLu6XybnozcnQ111nIbepJ
3YpJM85GMqFirELDrZaDjtfyzZhp+uqiT+ezstgrVDEHpe081HGfbfWe0dDS+JFMIkqcifiVGFHz
Z7nHqTN0P9eT1zwdsUO4sCIXOj4+tMYeRSmwoo2dnMbR4mHN8ce7YnpUquwDLxP3GaF3iph1QJJ+
iuy6e8fhfEHMLix1bz1l8UavNYih4G+NTgp16sTU9rqBCird1aqgzo3aF6qtQpspY4WQCwtpBUXw
3OIni1S45jXbjTpcpGFajQ8loffQv36rh/S5QPEcnAxyAoQzbPpmPVTlHvJ/+95kL0JNO0LyLzkD
sDAtkiO646Kc44GuJ0nnoxQ+MsQI+46qfH8wcPbc9s5TcDotJ99ZcVkEtBxCTsZHrYjBX6a7HlA5
WzhYBBHxHJxiF5d643zR0vSDGuUBD5S7Kp1WgIWAP2ds4ZGi9L4W60u4QKb2ylXDwdVhfb0JXnie
OOgrRjOixUgwcG/LcfHg8WGHtdmtbC/9GiNUFlLdCuDwHQCq2CUebjXewt4743uleZFVWK91536h
yAGijq98YbbFApj5c+YiOqBNh1zSyKr5fV7Zu3ZMNl2bPWkOuoxNzThQhrafDJ/NVufCGXemStqg
1MUzL61vvIfqmzao4mCUOQ/JYCANQZqsfDbTeLxDz/6Fcpu/oQMAV9yA7sLSirHnB7KvsOu4Z34v
rVSFVW+itzmGXC0Kw59raTtrVUx54Jh9Flkp/tGOxVoTxoZY7oOc4KtP03aEaooS7KvuxN/cyhng
Fo9qn3ssQ3n6JMIEJHooCGJhnC6t/b4zX7u+Ww9u8ZZhA60LE2JMn18Pf8WGcSWA3AxwM0EqC2nd
P62Mqy71mxYyc3yqENjK1hy5s8+HuHEDYQgXxxvL59rzDNaoDDzJYoKUjxBBO+SrmLWBZeVRp75/
PtLf2Y9fs/k91Mxm9irNmyEGrcPsLJ8iWFBe+twRDbLpkaIdd+IhirIQ/mULy3hzjsC76LiYLvDt
Wei7LRFt6xqvOyu9CQzdDrTYiyYmghIaYp9P0rq4HLN7FjB7vEwsfDjwk2Y3OtTZOhNVOLh/tBV2
UYWHNsqCa876oHUaL0jQN2kMMRK6yXcyTc4GfMdy4zhsbdpjhPd8t2LJ/5H2Xc2x40izv4gRNKB7
JdleLVHevDCOkeg9QJD89V9Ss3dON8Ro3qPZh4k1saoGWCgUqrIy9Zu47tJVV7DKQz3xl63WkcuS
/qkobuOo6Q7mUOmbLI2eegqs0thf9RH4NlF6xVGsTXnFB6K5rIiZx0xgEU213rGibr06GW6MZojW
mhWiXseQAV9e/5etnjpcaOhphiUTIosAwTa1Aik3UfCObb9DuWgqu8cZaod0jJbSvy9XvdBNE05H
R2WGwUZ07saqP1Qj9YIgxalmq8tLmjFDZENWCBQKwFovLikhtYUXIFCdAarAJUVdLSqcNliiuvri
OFP3DPJGaDkB3flFb5GHkmRCiAhMBeq+H+O9lJYeCKXBz0BcwhRP6RdgPEsGhWs9A5vGAOWrzi9S
qMoWuZvYby265APquhAqwiCovOAc0zk7OxsGJvoRsCCOgksSMe08nBFitxWgQ2h/sh91fA8GZtwJ
b/L4G0f/v5kyhanMzjIplSYtllhmbm+299qYOkMIdk2oAIzjsAA+n3H7CQIAtUxoawEcK0QYiJbj
byYRqDvscpcB9k+RZCRal70Fcps+X3bIT4XKL/uIE/bZz9VMEVOvGTQw6wqMTpjt8mDI2HcP8aG+
7bfANBZrfTVJgmguOVB2w7ZLHNBfLqXpK55YF/wmGTBIM8SwTvofxfA2JAs30sx5O/v7wl7WjCUI
IJiZVvCm6wgfgWNOHaPDPy7v4+xCiGYCKgIeA9yC5+5YSVk+0E7D+FE+4v09mB4KzYtEPV9QWdN2
nVgRbj1bCak1plP4OA6rat1vg229S5yJ6Wtp5GhpQUJA1Lgua02HsS2jRWGEkXJdxkG2/vtdQ4kG
bLI2waaJYAISl1AwswEBl0uITkamskpbiSwYmTtPkLY1tIkCxIZQ6/mnkdQsV9UQiOYIAuGWXofQ
FZMbD23iO5nJlnd5SXMed2pNPbeWjk1jG1GO0RGl9MYAY49E3ZgouH7DDOhsIfIFxRvcJOdmxoCP
TZ0CZ2paqWPnx6xMHDYsJTtzTmAiMug6tOUItvDcCoO0HR2zFHBz1H5u5XJMPY33i2Zm9wxKV7iq
oEP8RUnZAmePmQFE72vGr6yPHDkFhDL9+fc7ZoFBfxJlU77SwAMCqjG9ASJuLNCALmynV1TXWpIg
nVsKtK7Qo/rkBhZxk2NOYrznkQJH9uDo9gPFd4nVb0QbSA6rNvBbKtJs8dxoFQpJDbiAfZPw2u3L
Gm29JVmDmWMDGwY489F3hpScEDpbiWej1QAiqTevspzt6gAl2MdSNReqPDM7dmZnSi1Oqh9mOvSh
HcoMFQH7ugkD5uiMb7isLJyYrxy8OP0yAjS2DU1OJAjnhvI47ZWh6f8Z2xy9wstu6FbfGOtkVW3Y
d1b1x5hYIgPeq2GqzZlf1LcoGaPaixR2waOnLyBc3TayPNWCTpyqo4t9viB1NKMgM1HwI1J8k6j8
Xh05ykYjBzvVaHpWJclLGMW5j4X2uYpdxBA9UvNzk6VcSH1satRHL/5mDAN/7CN/WBTqnDVDFOj8
IeYAoCiE7DCVNVZYNQO5+bYz0RUgiVMP75cDwkxwA44ULgG4IPJxkZXN4LwCKjyCg9evSkCcvsv+
/i6wAYLFI8YwkYSLH6jPUwDkWpP6ZfdroB5XU5dKvy6vYm6rNEXWFGV6IkGC/PyLtFZj9U1BqY92
jMPCXQf4ObgD3MtW5vYKoQY3AdQXTXS7zq0Uia2HuYK9UmOlx009epYSfly2MefOGDY25AkBa32R
iA46jtdoYLc+1Q107mNM+6ICpecrufg9DL8vG5vbNoRPG/DCSRJWrIbIY2pXhJmtb2qSW0RvNWBH
Mcirv2PlM4nXEUHFbYsKklNjJK1vQJxKAnxEehkC9e9TT9v+56XwaWQK5CcBtEBRwKJUaX2GKQ1a
sysgOBbS6LnPf2pCuAu0XGuBYME6oMq+VuP4YI36Qml49usjRyOQCMerTkw1+tIGvgrAUr+V8xs5
B6UD5y8EiRvAPmiADuhALezbrAucWJwWfbJvXUcNNStk+Fv3UsovbXNk9l8zJOLOsQFgRVajQNve
FjbONnuqa33T+r0euQXYyiQb+MIlsse5qxrqNkigJ2iuJb6FwagHuF5Wtn7C4tgjdp+4htE8Kdwy
11C+WVrUV29QZeDkpn8YGA0SRRYTjNFJSZLA3FjuAV9DfxYce38dcaa/T1A0xeMA+qfCzg1FKkth
EjR+P7wzTEUDqrsw4vTV42ABoUy2IZMLMQfhLhsqeyyHzmqgWZt5JMT5H35o7FpDnQzH6fFvIwGM
kSnzVPCFLNERUj4MNuaGG39EG5BL/QaIBeS58cNlM7Of5sSMkExVlWKMiOGNn/QAGLeKA5HIv44F
5ysRso5BbelQmGoDoeZxzUbLrcPh9u9XoSomgbLk53iy8GWi2NDAwqrAhFr9qobS7RUoT3zDhkqQ
wxDUvZHjnp9+MA6mcadCIyxRiVsx1dONJRaBrwFGlTEEA9gqTuZk5NwEGTCrlYS08WOUwOHjbqi8
q/UiU+FUfjpPA1Vc/ChFK6g9oIk4/YyTOGZCCIZl0kghencoM/N1aIzt2F4P472BrkVD5C2Vta29
SBs8t7wpHYBTQzLrS7+5HGIrHwijPgtvamC6W/SjMMm3u/ydZq0gs7Fl5O5fS5k05vjbAIP6SWWs
imBlJ781qV4INvNGNCh2A1tnool+voV5hlzaHArqW3W47vvYGSvbrdrH7yzljxXhwjFbUBQ0UUb9
FrDbNij3A6ZigG24bGUurE3PG0QBXAagqTlfS1WXtTSEKQVj2TUYtzMwjpjNVdE+DVHtXTY1u20n
ptRzUyFNc6nJQopxg0NkmFcqB6hviQR+yYjwbcByNmSgWKW+Lt0EBHAvss/sJXKMrzeoiisGt4GG
oVpiiVKyALHnCc2CFkOI9u82iFaZdK2if5QV1lJNZQrB4nEFRAMyfqis4F/C9yFxnXAl0Fo/BcMC
BpA3WgzooY6hhtiie9bQIyD5Cz4xszwMe8mIEKhKfH36Zkis9WjEja00O1q+8LJyGEQy24Ubdc4M
AdkuNlJFRBJjKjeYRhOSNj7toxUNEkfPX3K9ueLZy2XHEwwZ8pQYoI9ioI6Dy1scYItBwNNg0nr0
c4AI9AHkXKjpKMoVpW+XDQn36RdD0w85ia0BV3heWQnYaYeJS4g+1CNfQH8I/v3FhHBL4KrLeGsj
fA+p/Tx25pFK/aPE06Xi8dKeCamBmrGaQOOF+jwBBEx/pvyqBfG4oS8RB4ucCP9bEbBUqLjiUImp
myFFRc9KefSDd0iJu+oPGTf4Vr5PfvQr1dGIUx2XuKLENsanTWipG2icoGygatMun3yopEZjVo5k
6sdPReONoJaG5MbNuKVbeaeBLs+hAF5tQCrvZpghWJQcmdtcHXkqanGYWbPEzjcxG0MOYlCp9Fqz
UkrtYGM0hgbl7Uikj8suOSUmJ/Hjn5WemBJuETkGqKVXqxHgK7pjm3Sjbf6/JKtml4SzhXeLMVP7
BaC8A7xmBAEy6CU3mDJ3VL6LPAIAlKuqToT+pWfIDriy/i4z+1wgBguhcEZQcVBEBqFYru2EKeYA
JjdjXQMe2Ix/yWX5PxOWit4Q6ueAlp17S54MZTWCOtSXw5cJXE7VaHv5K82dahtvPhV4CwUFDcEf
w9AG5qdngx8zgBxBc54TcMYqq8tWvoYnCzukQ2n+k6rFEmKHHY9RFGYTAa8SyBhvM2IHqnQLRmbO
FqzgIGNUHTOfIOs53y3VrtMhMgiUUdwGBjAEsW7f8tBNTYidq68B6Mi84b54A94UCF7zPb5ZOt5C
ToPvhV+Ab4WBeSABgCw5/wUK6Zo2bsDuZJXRxiLZlcU67rQkOWjQoYu04v3yvn6e1/NDdm5QyGwG
AH4wpQKDZDO4wYe9DvexK/+yN+hQecXj0vomb/hqDutCdwJU9WLLV05azS4jq/WzLnjV9GJFtPbB
ruOFp9usGfByoZ2DRgu6RufbaHLWxrIGiGufPCrMuCkwVlskS2LFS1amwHISigedaS3ttdGXJHCn
QWcGQ+alvVS9EbXg/vGJk8UIvo8Bdr2rWsRBI8xKr6ZBsYoDTHpKxQieSZMigS9q1UmAS9ep/AsU
wTvCwdfZAj9iSHsd/EfO2JFqxRPtPokb5R6gKIidtNqqrdMNnoOGY/QYPFVqQE4u+9fSFgl3ccwk
aFrk+BCZfmVgTsnqP5JioaC2ZEOIcQl6kGVuJtQHLHLNrGhlAPifV+368lJmQ9CfzyDSBHWAxzVZ
g+CgSvd1xb0xN1eXLcwe/qk7iJxZt9EePPcngoZGkNochx+jB+4Q4CEbdW3vshYTBJKV7dKILuRk
n4XZLwfyxKZwySK/jfu0xQca9h0Qnjt2m2HgbV1tgZ28tjCi5eT33FnquX+92hF1bIKWBGqgsix2
qpuibRXAAxFoUVPr2+DeCKwQuETrsWr6dw4FZKUrHruuW7hxZzI21CdtYM3wRJBVVNzOt5gBx6+3
vJwivAqK83V6AK2GZzxkTle7DeRGbE9d0BqYc08VtRcUEDWwNqjC8cV0LUaUdGTWavmuJzekuiXo
/F72HBHv/Bkj0KmayiMyAHviLdwmKpXTqcXTNeZNniWY0NPKO1bVx3IsYxfgsleicOpUcvFgmPEx
kqps4Td8CkWIrkR0FbShJopAmEM831sZOMUy/yTaLUYIOLwMRbsGZ6jTk8wFkN6r+jtMETgZmsT6
sFNS7tacuyYwsNVzUFQeKYk7NuaBtWxVNrf4j0BVpRuu127bsk0Z/cQUKkY7bzQM/3Ez3UpVs7u8
j3Pf6mQJohYG8DNSw3NkZMB3rm1MkHTVvZrVC1bmIsmpFeGS1xmm0wdVGnygkP3SrpkT1+QbXndq
Q7jXrUQZm1bDwzHNW4yGhU6tUAx4LbyD5/cL2LuJRA+1a+GTM47xLCUvcJzqp4zeD+BIiMnCbs3a
MHR0fgAI+lq9TjSTZnWD81OXvtQ/2dJzxxdy2OkW+uK5JyaEINgVwCoyG1WCWgVaUSnSG4TczMsU
ZeLXjmynSiERPGjUu+xu0/Zcsjst/SSBYLmeB8qg4P3ItatG+Ugoplrb5wYcAxT5X6pSEMksvKqW
tlNIWpJOqnXOYbPvDjouZf2qyBe8YvoTl5YlRLzQ5BVIw+3BB3gT01Omg0FYz0xjt2VLNaZZU9PY
DGpZBuR4hXhu5xItgpAPfgYtgCwhqtOE2bHOWY66Y/GXnHefURZ2/rUm+ElYVKXCAvRSdStNQQZf
DE5Oq6Who9kvdGJF8AoetSRXGbYvygdMhh5ZXa4lfnvZ9ZaMCG7Q8lHOpExqfZTNH6ygXcVp+yPC
BMhlM7Oh7mQtgitkmAwZ81ZGQMUcf4DOJiGP37AwvaJlQBumyvn5GcogDw7RknrwE/IhQ1sWt//C
Gma36o8FMrUlTk5pxQ2r1cZs8G2TgidgYtuHqmT6cnkd81bQY4QbmzaoCM+txA1tTEDcUOlTDA+c
KbxOPDlbgrXMJkBIETQQFqPggR7AuRk0CQGLjuPB1xlmvkEe4NS3BeBBUPsYSodf8Yf2HhqZ6t3f
r+7UrPAOCNMu4pqN1cntk0GuzepdVX9cNjEXCk5NCI4gG73NrB6tjZSVbjJelQDbliPZVcUStn1p
E8WnQA/BwarWMOTa9da2SiXqkFpZsTEPPJ5CabEsn4dAczlUvMJCvgU7xNFsSAfmpXIaeDIWHHR+
5Rq4yTGpqH9BxjRJII1w0sFvWLQOyjfTAN9dt9f5AvZ98g0xriNxRoaH5I6oX0jQGQr4vA6Qt4Ct
xdbfOe2cVlbcIrwJZbqwqLnzoAPvhYlI5JLoI5w7ah0H42BA18JvUADBHKiT0qMEmoXLTrNkRT23
UsR6Eis6rBTtS9q+mepDY3zjNjxdiHBFgWfYCMHrhYOdp56EKbeyhApgekfUx8trmf08Jzsm3E56
gUH+gpSokalFuIoK8x6s8ddI2DGka1geVG2KhfxlLrqD1EeF3CAxUA0WYpaZE6rquTr4fdiDGsna
m1V9f3lRoizX5517akO4qFTK1LFPkJI3XvrUXYUH85B4/XN41FCiGvBW3WLwcRO4l83O7uXJyoQw
mdDYBNUcrGJAYZvhqWhB2TpDwJSBdk3zhUGI2X00dEBQLWuCBQn7SOtKLy0wCfnIZDAL2rSbeAj/
csjon43EoAVUBdC0wlPx3NW7Qh4YplQQ+enGbCBS3kE+VMWzS16SLZs9VCeWBEfMOmsMNAnLCYrm
hVDpwbIzUIlgEvfyR5qNeyd2hG1TcxoMLMiRZ2LO0gWXkt+xYMdxV6+oXG8uG5v1CFO3CaYH0XkR
oUc6U2q9N7GopNIgx/iigNrCwL+NofUM3qvLxmbf85/4QBPPKsMSo184BkoFcv/J6ztPeuGbfjtu
6BO7kbwlV597/EAxFCVvTN6BRlVw9aDuQbVWwi9A67bW+wqUX0rhWE2+Lcf2Ie3aF4DyvxETT20K
6QA66SOkM9LBz7sfmOYjtu6p5o0EYsfL+zh3sBCYMN0O8Dhqd0JOUJJGNgB6wtraxhvC3G3618sW
5nzdQC8MWKNpsE7EpOTGoJRdDbfQ2pe4umsJaqnd02Ubc34OeBiyQoBQ8IkEP09zTS5CLRmAF829
qrlJg8YJoQrD9WbJ76YgIF7xBkELHaPz4LQVwYlNnoWyVWDD6nxV7ErZjVeYm1zlGHvMXTRCvBy8
6NvLy1OnBPqSUSFeJNLYFaTWeug9httMc8zSCWI3XUmrzpXAvAbCHkdz83V2rDYpunOH6rj0G8Qx
28/oCLwAxgBUdMtssXgVshwab6h/+2AB2mZmrzs12l1OKwVPsdUD+JfqoPtj9Dll2R1mHYaFnRdZ
OcQfIJae8jyDLjmGp/1kx6Kj9pJJ+ypa5WB61Fx5H25bNEBl5gw2yLWcoPG0D82G7o6TZdv2YboC
l1o1cwHvZEdEmeQs0cA6BgCfL3ePnX5F1OcI/fQsO2RLyO5Z//6z95p6fjOBtxP4ceTvfhfdyRkm
Dnm7pRkGjcMleMhsPJgQasD4TtwMwh0YmZWZyWPf+7EEKfQcelI6ZAUuu/OSDcGbS8xCVBi/6f1i
gISdCS7Jn5cNzKZEmBX4dxVCPADFjckKBeclfkqvC1+7Km/Tfb4JtuTGcsoH+cF4Hg7K7rLV+Y/0
x+j0v5+8gvsxJbToOWpkIHvQYgTtGHz8yb5bbIMsrk+4kTKuTLw7WN+wr3bBPjykq3iVu5N2tvEi
7UsvxSW4JBIzew2ebKpwJdkF+H4ZMwAWArlo2vCNHPkd19asBkVl0K7j4uHyhs6eLyA5pqc4Iq0h
rLJSujpkNV7iJn8u1d0QwuEHFFJf1bb3LpuavaROTAlry8KM8hLjR35bAapUF24FFRJKFhz/c1Dq
SxxHFgH01ecYu+CXGCyHpOt02/ZrY9/81q7a2+I+uok3bF3u1Ktm3x0bzFQsB+/pLXjJsOCbI5Wt
lslqDymmzou35RsGwN18N+ySfbSQqs9v5Z81Cl8tUPoaD4O293OpdTOaezSkLlTr3MtfbNYbT7ZS
+GJF3IBYm9u9XyWFY4NmqZZfSPfcZm85eyagf7lsbv7IndgTEqVeBqt4IePTTVr1KApV6/xNo460
Ip6Buxd0qqvS2EATYcHwwnaKtbUQD7sOORNCmf5Qm1c5iEWW4vH8Ofv3i4mQCjMAJpoqNSYTum4d
N/pay7g7qp2r9IPXLfEDzEb/Pxv5SSh9EibzAaOj4yDVmIqNrjJs6AgK1oWPNZsvndjQzkNxaDZR
DS5PrEhRb4dU3VfNuFY649lMybpXg24ijfHtvoqcOFZfLlufuwcmFTxgONDDRb/x3Hg5kFiZeO38
kt7F+q0cvxnJXdUtHLNZKwBBQ5QFTVPMYJxbQXmNNAoY7nwq9w4DGMcsjLWqU48kt5fXM+eBny86
IH8+h/3OLQ08UQp5pJiP6utjrsSvJilvI8aWuBXm7dg62t1QjNPFIYwUo/iQw8CJNmKQtnJibWgD
yoM4W5TEWLIkJCB5MNI8YkjcMGHsWXkPqkXLK+QlCvYlM9P/fuLppJEALJOQsBI134d9S11Lj8AD
Vcbv3/lCf3ZOiO7oCtY9lPYGn6m9S2r0EJrKwZN1IQOfXc+ktmjaaNZDW+F8PaMW2GWmwkxs97so
7u4UNb8BrfA3nr7Wv2YwMXVuJleTmNZgAgOi9zXuyX6kYMUlTiHxu29sG2QJNc1GxVYWi0ppkhZ5
nZu9r1nSulfIRq1BhySHm8tmZgKejooVJhkxl4uBHyEY1aHFq4TDDdIcrMEAW0WOAe3py0ZmwsGE
JNeQsRuYlRJHtPuUqyQ1kRFS1XBJaGdOOSQexo5/hrKaLBgD5RC+gZBPnJkTbl8WBUwClSj3LU5/
Z4EFYtk+A91ulCMPjRWooOr0rorTlyECyVee6L8aGns9wz7XIaqTQaSBQI1fxfKmouZerestOGqO
LIc6a91Cplk35A0NS18Gp7yjtuE+UeS9StMbQ1XvrDp5tVjyu5KKR0sLfqS0f5XCbN+lsTfE7ElC
XdxVMOAP6Ufu9lHS7YoIEAqO7ldmUjBGg6xJT0EIl+bKbmR8j1nJ3RCkOy2tj1wzD8BS/o4JSmRK
MNzkcrFNjFB1UVZonTSI17Wp7aQ0yV3OQZ5E1L0OgKw7AIHkZpMcHysyUC6OhypJd+3YQvSg2YPT
bcPr7K0b7Q3LGk+R27XF+pvALGwEuew2qlDHp+Goun2VHCI9upJ4BfJ+UHJHmbE3TbAnj80hVo1V
aIOrNZD61EnU6q7n9nVGwwAaqNxJm/7G6OwVt2pMGU4XHTaz+11U2lpT6HVY40HU9ytLKzZlzW97
rVhxKVvVUXdMI20FmTKn60Zgt5Qf4KXdaV2wK4N6rUv8RdLAa1ynq4QBOp2y2xRfbrAq2ent6ifv
U5C+Rzuetle2XK6yUkECHR8kJVxHiv6ipaDua6OV3JBjXEkQws3WetjfJl0AbjB8O1asU6tbtZiM
LojsgNTLUThgavj9FgOhbAludcS2xlGzeN91DMUdwwmV3DOaBytvPYOUV52hPecNiOjG6DrNod1e
AjPrgO0B6glQcIKAAgehdg/uPACyndKwXEqrNQqotwSMvTk4lXvw7cu1tUWpyTXBRFtqmpcTDkpp
fUUVaWMaEGAAgi6O+0NRka1lNSsZHMesGa6bONmV/buCCXVSG25FukNAFSdOnlgDVfksWMUR2O1a
rXYDXNqyHVSeHAUouR2rBtJMjDkNcmatw7yzchsluSerP2lSuUZgbyb6YfgfrqnRqUC+0ZfVo2Lc
aw0I1ycOY0wpKeNrE0KdeUycbtwxnazQHj3oYAXD2T4yonhtUWB4HnwXYbgqUcGxNQ4G5MjJKuZ2
UrzX1XJFS+KNmX0/0GRVJvS+MvwchNlqiPJ+faSg9h6j0g1IdFUWr1kSuVUp3SUJ8VJmrWMdTI6K
tepNeaMGNsjXNDcpwl1LX1r5XUFZruOoYNReXAZuh1J+hcs9s49d/GuQfujpexMhta5zp87xLcAs
ljUvqXIchoMK1D4PqCsXslNkP3P73SIroz2aQ72yUIGFiE9FdNco7ipr2yqHMbzS+qvA2Kqp7gY8
OgS55KmRhbjwFpfXRIOMTL+Stdu03KvYV6Vpvd52+HhV8UNt7Xj1aENSOKhuMeLodranhbcWxkrA
eWtZv2MKuHNEVqWurHSuPAaMH9pCd5KceNxkLrTsXLm67uzfYfOLgsNkCN9V+0DA1EbqX5Rsp1aG
vCpzz2L7XIfexTqQ3Lp+SEfbCfNjoWxavC4M0Gex+KEb9jEBr+QdlT4q8wEIdUhFO1Vyb2qvLIMu
RNKvQPdf9StdA8TVvsryvVK8xlm8HuqPBkRxFpQM6goExVawSq1tqKwNXVpJzUENbrL+iJG9tOfO
GCdw/jWnD0P7HCiPZvUwFo/pcGWC+jylEN0u3roUxxvCeVLgDMO+MFZGvmHKIzjjlOjelhIXP50a
DHja0q1HstaDqzBzQegyFoXX9wbIzDFem9ROpXwoDffUrnKCfJ2wuwRPb3CYrfQhdivdY6g/9Xho
YT4ckiCgeQTTFgXJpGUgOjW5oynpHU9BZ989KTXEO3i4CkHFrYPuuD80CbA04HPnIHgvzV/doB6G
DtSAGaDBQdx5ulkdahsQ1RA828ZbrRiukrFdRV9q6YamzB3N6wRSWEW7oewoYTxLos3aLrhLrCZ0
8yi/NTP6EHfBppeCDSmUW6Kb7xXI6tOc117Wsq2ZaBC46Q/2MGSOCQE7qBKTPcBgr4FeXlOFvZQJ
ghxpIcKSQL6zkytMTaZJvDLlDFI6bf5T7roa+jXJT60YDuD2jKGnoltOLuG/zsYpTnT1weZo+mLu
33A6u3jUCT8YPPWqzriuiPkEhfrrUVYAb+vi95Fgtoxi0rUgHUCC0a4ezadiCDAcbBhXQQQ0KwYM
wPEE0ZakfLJj8zap7NzVy34H8safsgaxnE7PnJxxFTPL7E6Py1VEtF0GCtTUSnRcDHjta80Szc1M
7qlbmmGji4pZEHQszpPCtMgoiDVRwOBo3fed4UwEqBClXMhsZtOoEzNCXgPkgc1zJve+pCKuswQX
TLI1jB+QEPpGvnZiSMilWaS1cVaPvc/k1yF7hmrW3kjvOhzzy3Zm3van+yYWzaFI0iWYlELhp7jp
lF+5fk3l1yy8ifC9LluaTwmh+4IkdGqhCiuiXZX30li0PloxjgWMRf142cDsUqC89z8DtvAu4Lyg
QW/h22SYn8mKBwoZo6Z4ktTRUXuysJpZR5iawCg9TvLykz+evN3w/ugL4IPwGB1uuhhXLpJJCZIR
pR0vfKF5S1gUuiqqiVLnuSUoT1aSHXW9P9rNnQmNCkxMbDJFW/Fit7CB0yf4krVrGBACww0eJCJb
gyXzMKQcLyvbjEy3LjdjR4udxmvJQ/7QuuDwTRw1RoOJ9Qy0dRQyJBD/vkZeBtUfqpgOSI8PegOx
KpPpuO2QhSG5QhptSNtGQz7NDelDNtMfEQ1z6C/xY2eAPxD0UVCUwP+B0WLwks7MHI1qxrolVbYi
STF6pE2emol4Rcp1r2iUp0DNvGYKtTSwXgkeVdsqNrJHg1vlupfjm6DIIqcLAIGvYD8fOntTN3nl
ajErHToY8RbjvYGr6c06SGrTAekw8tQ8L4CUNtW13cj6utJz5lh65bO0eGqC/ncGFfI15veRo9V6
iMuc/Yor80hG7R1jSchFMzDLdmGbgvYmQ+42jBs70aAfI78MUqBtxiAAuWaLlCxOG9uLpfT98hdc
iIJix4mCoEvlLcrUWvAYY1N17cDZx3+zoZ77oza2BgPFNEKg9oRBAKfSbqV8CQo/u5CpOIbR56lj
IhwvtRtqy4gYFmIo16TqkAOZG8OoF/BYS2ams3dyiks11+AwGO5jgNWr4EIZ8MSK9CUwwpIZ4XJS
kZbIjGLLIHXAtMoBzM0Bw9N37qaTPRPuJm7yppH76ePzQ5r7DYfGzfDIrSUN7tkocWJHCOQSUzuQ
1ei4MljtUOsOCZgjsfdiyv/Ghxh6KFL+47LPzd4d/8+kgkl44TtRK6C4+3q/jsFTXA/HBFD2yyYu
fiOYEOulsmQ2GsftARmwo63Sfc0BtpVBrn7ZztJShONTjCovsha+kJL2CEzE2gDj12UTIn3d1AkH
hxgmMJELmSCvF05PaJhJnLTYrmSnRV63Gw/ImD/6D0zhPofekirzHPrgzJxwikhej4kMfL+vTsqE
tlbt4rp/jdruWclp5laoCzpF0lzpUrgnHI3HfFxBd2bdE8D0G51XjsaRyGtD/woRretak/FoRzMF
2Wtof+eQnFxxwvZnGu6UATIdflw1bhL8khLF6yNMCUA06fJXmHWoifNkShFwoQrHBCwAqYGrErGl
9Hl3EyZvNF360As2DOFc1EpTQ2wLTmsqTv2krRV0r4kTeARvcFdxg9jJveSN/VxCPM3mJH/WJhKH
lJ0dlqjQwonxupYbyUkg8tZCnICPd/9pFw3hexV4iEiSFaGmrMbbCvK4KCFuE71bmICcPZUnCxKS
rChBq2cwpxNjsU1vS9dgAlwYFFzas+knnNw1YZxFYRLiW7HyNw2LlUH3ef8UNX9NQ3F+9oW7JlVj
Aq7JCtEZeo7c/jGQhVg8N+ONYjUuZUsGpcYXGCQUakKJVkn7ySrQ3diywwyMpzkGd8Jj69mb4WrC
OVl3/Lniq0BZLeFqPovVX/LUk18gbCUAoMiDu6j3w6fhA0BMMBgd6yNovYdX5RYKhPSJXo9H+bmm
0MD4zrE+sS3E1qhmUZJwAqamoHIi0LRZ+seAstFlt59rJ59tshBTlTjIwXwoNT458g/5yXgatHX8
Zu2gyfDR/Gg1j90371Hv1N/x0pPlCe4jF6BTiYax8rvksbD2cojakHyVghXj8gJnI9eJHSFZIVYu
m3WKazBKH7v2HvW/Zuk9OP2JS14iBGCotpVpE6vclwfT0QIoqbyGdunpKHXZUK+ToFzwn9b0iZA7
OeE2V8qsYaTyIzm6spNBdSVN/kia6u9n8zHcDCotFNLw+hR7OYmcd62BnoYv1Q+0e89D4GfvLy9l
Lh6emhA+jx1IhRwHMFETGQIPKaRBIdHOFrx8zglOrQhfKFWZ2cojoCC9/pGgfNeV97x+/k8r+Uxe
Tj5KjCZRp1om92tl/GGNCZjrB7QPLhuZWQgImjC1Cz4otPFEHhKZ2gyCQUDFAaONJlfjFgWUyfJv
NPHOzAhxL2r1IrEkHJo2/8BUspPxq8GLo6XVzNxUZ2aEEGfKMdMLBeG1s1Mo8UGoOGg3CX2KpWp3
ed+WLAlRLhwwTDkU02UFbKhd7eywWplp42h25F22NOPQZ2sS4lpjszEKCjwoI6iQ5ANocNDsumxi
yQmEMwOd81xTyhz1J5BZQAPZKVF6T+UlnOvSSoRD07U0BkM+nnlWcI3sFVRg8d8fy9O9EiFFdRQ0
kdHi7pEJxDWzx+z/2PuS5riRJOu/0lbnQQ32AMam+oA9k8md4naBURIFBAL7HvHrvweqpsQE04jq
7uvXZn0oUaIjNg8P9+fv8SxMbf/z2ToVRhxZWT24hAaua7RzzQDozx5/mW/5F3bdvPYP5Zlx3aD/
Cugz5mXIKznSd6H9ZydWV4+jMcLNyuwr7IdJuzYnECHeGfLj5yPc2NxrMoqe2xDD7PP5CrJk50VP
vxK78qHy6StQcNsYzsam0Jefv/Ny44SsHJT2oDtS1mcSFz66Yf6zs6qvvEIMTVdZLjBjSfGDgOd9
SqAP/9DT+89n7eRIAFeyZNDFLpoFxyNptQya4jM2XwzMEojk2y3G0OUXrMICqOr8MrA6piwd1FjL
cbXNhvyUKuKHRlAtMjlYpDW1uul4+uXzEZ30C+8Mrg6sAmAdjZMWSMROeyzL5otexfcZuDY/N3Ny
u/1lBp3cxxPXzOMEnVtM3KQ8JZALgmCoQ9JrcEe+2fnvb/P/JK/V1c+p6v75v/jvb1XNITOZ9qv/
/Oc5/dZWXfWj/9/ln/31147/0T8v69fytm9fX/vzl3r9N4/+IX7/n/a9l/7l6D/8sqc9vx5eW37z
2g15/2YEX7r8zb/7w38g+4Tfcsfr1z9++1YNZb/8toRW5W9//mj3/Y/fgPF5N+XL7//zhxcvBf7d
l+Sl/I7H0s/f9dc/eH3p+j9+04zfkZZCRyf2LQS4ENn+9o/pdfmJav8OGnQdnDQyShPYeli4smr7
9I/f9N/VpeN64aoiNqhcltx+Vw3LjyTldx0yE6CERgIBAmlov/nt/0Z+tEa/1uwf5VBcVbTsuz9+
Q7/f0bYHGRc0pADQUxcJAB0li9W2n+DEO1Dc30BiySBRN3d27qKfLQVyAmzx56bhqiO9bZRBvjQS
JXGJ0pmR0in0TBemdq2nQ3Np0qG4Vue8uOF5lT7NujVcVXxW7+IBFXE4ocSXeG97rVSMfquYlIZd
Pqg3usVSX2LM3iu0hVaY0miwSxnp7yH0gaRFkQ/D9WChE5YzIfYMyImw1vLqBvXz+JyimOCMgz6x
aFRIl3vg+V+SmwonUpD2bbEryACxwaxV2EPKBwgkJ4kumgPwl3VR+cLowOxyLRSIWgLxgsIsmpoX
zrrmDlXoEeSTaVzXquJWed/w277Krfps5HoSXytAaloBeCqFl81tfiliW3eHaq7RP6RPgMYkuRYk
djNyJ5FG40bLEFaAggOX1gAS5yu5VfnC5K/IL7IlgWxKFRCC6idZD6Bh2l6juLPPsJhhbtfiaY4Z
j6YCwQ9EgubIkhkUnbqS+ZM6909TZ4EzbQIhlOYoopde2rnl38FHB/SFrkpg9cinypXRZeBWRS05
NoBG3GjpJbaXcV41fbefZXuWkWjroARjKuBhABChtwuvpGmRe9U8QS0+ryVhQe8QFDlOrJuN7aWZ
XRuADUiVJyeK/W0sjSEDnGNEm1GV2C3mIrOhjYzq3hsGI1cWnef5a4ksAVTFAXXokPQMRstQsDcS
s4ihiqsCKDLpdRbmsl7XbmN1tX3WVV1WhUyzwG0GN82+KUXd+ExnkDiUS6GIWwrhYXRQQSGeHHIO
HMNc2AAm5MwALmQYZb+ppgeeCARFPB3zHd5JSh8QPrVBp9pJpDWj6spTn12TWWn0+6RgZebK4wL9
ihNVu+cqyEuSokNhwzSwqQjIWWLgwDR2aImCQgd0LtFC1c414EPpCCFnL7H0mGEwttF6LQ506jFp
xi8odC4Ok9SAyKczyy9QJ88D4GIyEWrarM/eCEYZoCS6Qo5EDURSxnr+RLJYRIpkMdOdJ316sjWt
QhVqLnLIiyNm+V7bcWW4UimZyPMBt/Ekd7qEmlYn6DMrhrxwREUSBXqtpm05vV5WF3OjKCHtW9Ax
drbJ3KyRq3udV7I3lWN1RilaclUCuEBv1ugUnzMsP5k5mEBEWQPiRKFJPGTW1ynviVuKZrrL1TIL
rUmCvKadGAwEe9NkXbQqwhAknSCQ7c152mCamOh+lF3dXdNBz6NSy9hXpS6VqznFl4b5LNHvVtcD
LABsQopWuc4c78p6VG9kvUplYKvsoRQ1dMcnCk6rEYI9qJ+kOWviJ84AY/yRFA2Ez0A4aYphl9BE
niBylUIIJANOz2P2TBMIwJbphUmFguKpMXbsXBM8DmuW4MqvxxGIwkFyDRWFDQekxL2TzqLxyzq1
rMiMGdAeLev4Y283or0kEEdsArDNNqBoAslRKIbROJ8HRorQyEsWpIYMHjlU3zrrxpizvASlKKf7
ibHy25AqPb6H2pC+DOtJDDQyu7ndo2gCdDZtUynUeZJ/H4ZC85JJ0gHWolPviq7IryUs//1QacWz
Al8U4XXeXFg4sxHIoqdDU5q9V4wqDjlvp92oj1rqUkstU1/v0yJgWd/7nbxIvE+dfAvKlwxEPdps
lU7RdcqLLOHIgCFGcSWqsDtVfkjA15miKlpKtxmQ8ar9fW5r4ZAhS+7ssZq8uMlN6F23JLuDyFB8
wQHKvUxtsDPwWrV/GFrOzqAs3gfKYA9nZODiBkdZUf2+xnvZY7KJVrUCEqmpUyPrpLhtZVAP0G+U
UlWKvkF70IVPZ3P8lukgblNIUgK40hA7LNMYAsilOQ5oI8G2niRLj2o5rQ9amerfQASeHQaaNAW0
NnN0XhQDNmM6l8OzIgPT6cs9pKFBkC5CkQic8oZaonFkquW1A3HgFkXqEogjtBA/D9BMinRFRi3b
imUTDO3W+FV0hulWFhd7MNDLng4U4gOukjkiNCUvogdsHIvk9FJWui3wgfe1ZA7jWQ/ZcD+WU/7a
2m2+t3OjLIPeAqYSmvH9RVFy62aUZ+Twu2ZsmWcKyQJStU4LFip9z39Qk7ZTB8+HMPYhloDphr5n
azMdIKlyKm7klFBQa9ZsemGVzK5mgFsvG9LcW0jsLS0AEH8xOwXMXBm5H8TIbqlBRg/i1SyHt+/K
21mVxsgcyYhVw/2tonXAF6qW7Ns5S+4hwaDsEzzdvoqirh4Sq8CEqUmZu6zW411m2lA61TLNERwA
SA3aWbixgFnz04zkQT3YrR+D5SMsjLx1uGWnLht5GeQomnvGAlXrgSzwE5OwsDUNUE7mGYoLCU5L
P9ilpya26St0sPxBKkyPIiPjgLLV/GIqePMwOFjP6pc9o8eT3/fW7NZK3XvcbPUzjcsd4EtM8Xhh
lAE0IQcPJEFGNKgTj6oEKAPRqRVKizQFKFeVLiczk31aN98YAxoG/Y55kEgF82c1xcN+qIe9TE3l
Ua2IdGPFNgiu5ozLz61Ie4gdoQUzzgh8t0oqitR0berX8ZDEt0qv6pGJY37XzyOLX3JZngAEZRZ7
HbCe6KrELS0cEEoPgSLsnIAqVS2fp9qC8ghYraIUYIJrA/vhuulwCSFcm4OcC2hUpcqCGa7jK2xK
/iOteB63LvJSKvWqqchfOPwDNMDkOlLVQX6gAJOFwHM2YT7FKdCxuLrs0uq/TukM3yiInco7uVFi
0PzFxHoFdSyutc5QSxCKsGlGY4mSm+44kOJbDWa6gEPX4mngwA53s47v5owGpNNH35zjFrroKTMV
PzMa+ZmrsQxcSGnrh5QQYDJ4NlTnWq3IgdTNE6CUOeoJgiLQ8WeuSUmgdnoK+tgiY2dxWpP7uu2V
70UZGxcI+ZQzA1HZlw65OTeZKDkToHC4NvWWeBplaQtRZQD3NGVE9nxE8xdac6CBBC4h6F78/+dR
z5fXDniVPnseXRYvR6+pt7/+83Fk2L9bGpR6UImGYI8GCoj/exwZyLv8+RhSzd8BC4PECl49S2vx
0gfx52NIMX83Qauko94ESgd9kcz8F95CxxkGJClMAgVJgNqgRYFPWXOO50QqpFJLDU+qLmsEj7Yy
bWRjjl/8iwXUxyxTNTFUkEmuW+GbVDVzacwzDwGg06LF0WSW0wGL+m5+/3zkHT3qjp50P80ooOeF
shsATpjg4xc/M0TRa3NMPbVC3A+SmjExHR2Q0c/NrKg03uzYMigNZAXvRszdKoExzoCA91mie4Yz
+ZKTuuIsCYud5vPI2EgyrdiUP9ha11D6HqU1iWagDtwZlUMicJq6vYOmjx0/lPvS3apkr+hbfxqE
khhBPzuck7FmDdMUcABzINC8zp89xcs9LTAiC0Tw3S7fA0Do0mDT5vFb/KPNJZXzPlvXCYBoGAZJ
bs39EIpI8pNdsxPnNNjiiV1hQT7aWuXTMtCEQAISXQpjUO/KoAptVxPO7E4eXq+RvKX+9gZH/JVe
+9PeImYDPkFkNshqUxa2kXXE5LlXcJByugqw7ipQ8245hkUEeWmXuQDSA2Tt6KqTjG6Cx9UIRJ4P
fgqPepuF1BNn0QYNEXrcfn7TKs2MwJHwOcdZ5ABotzN/tPP2q0DTLBBYyl5JQD6YZfm9mpVoL2ot
3+TxdynvL8tUinTIJgJIbGwln1cF7GWSICSIYBoU6UhEmmvOE6W0acUbXfMmd/IFNl3CcbIKx7go
DsNB9TJ/eiDfodnobXPmr+A6P42bMrhcNHzB4jiOd19jN41QWlXDEcO7IEO3nksMf8Y6QEDNW2j7
5cBWw6z02AjqkGgp5ife1sZUj/OVf36GCqw2lJB1+OTVZ6AxrJEBoS08HZwlMTL9iCkiNYxDE7B7
r3PAEOjJlxIeMU84hN6bE7jrvtuNU5UO1OfdDS/3caMAOvzue5Zr492hlBD8yH2N7+l87s+7+D4G
tN63vCkAXclNj+rkeepvbs+Pl9Gx1eWr3lm1BUK+ieB4alBO0O8bN/Gpi8QNCQ23dnM0jG+hJ07P
O1TQISNFFr9+bFFmWZI0y/KzFi0uC2BVxFFtyKC0soLP5/TDlIJ5CYBlcPsschcfZNNInShtiYqp
NwsFzVrFWQU+nJGaG5nvj8dpsYM9BHkDpDiBLz8ekl0xCdhyYnq9Jx5NpOI6RzUd5lcu/sgHmlhF
DbP1ZNBe/I0b5MMSrqyvNk6b9oPSZZaJjTP5ql9EOM7XfTQDgFXvrYftFVyxJ+LowCK0sKFJAboN
ZJVXF7KV6PFYVLC4uA8o2vhVGHv00B1aByMMGz8LP1/Ij7cI9oq2EEAhfaWBV301ww0I/kyapSYY
5GQ3dbvQumLuFOhBfb3tGjatrWbUSJpYVWtYs85VV1+s7eCuYU0/21Yv/+gPMTbIligIAZYM5Ho2
DUancqZv6yePLzWo7+XpBc+w0YoUj/rgzw6sR8bPau1JGgg4b16497fCgmUSj67O5UAiJ73INC+M
0KuTGQ9x3Cg1JZ58re7HgxZJrvk9vUdMF2R7+0raOJ2nphmcrxCGXghTVX2tclzaNd5Mcka8bFfe
Sc50vgRbIyID5aXfVDk+dUjfW1vLHM/yWKJZFnKwPzetAueqIknt9/ulb8CjV8ZCUBWi1ltuDfS4
5Pd2Xo5MrybWREquTps30xCkwf6Fm72eZpTOG1wzyV7eKXsJHXHEUYEY2xQ5wptmva5H5pefv/Px
dTU3aBPFPOd4TLtoCgx1D2kAt70A2fL55lk9sY2OzK3OqlaVWVIReN0lotVd5Jw9GhIXnf9BEYCd
/+Zf9w2wB1X3hRD3IxzJMNDvqWuY3aWQr4N1jJ13gelI4WJtqwr98YEAH/QmmI4jgorb2hMheVAV
RdWZCBuUYPF9wzny7a4W6kHyLdmM1U849yNzK1dE2CzNjWSaHinQ52Alh64UG4jNU+4cb0Q8F02A
tqEHv3LngAfkRjrg+up8LUCQ7KMihTPR41TETu/2rzoaVTYeWifH9csmWVWLtcaYK6uVZ2+2dHTf
In1Y6VvH7sT1/35cZHXsbDkHUq20Zq/5USDZ0rh2ICJcIbvY0V4K1dMQWNLNwPL0Dnk3tNVxa/Vp
hjwwzBqJr6FT0xN35a3td96gLcG104ZbCPgVWvPNwRyNdHXkGh3eTVlCgPnReOx3HUj/5q+SuxwD
Yy8fWrcCkcz2SM2PjuXI7GpzFrglZTKbOHUmET7RmFsjnW+CC0tr02dbD/hcu4P0bKTkQOd7bcou
2iboLOWiqR9HaWNLnZx4DR1qYDY2FmG11SxUpSrL0KwGZujSvIb20/KajnE2h85HbdXbDoTUE54V
aaVfFlcTUOe06angHHdKfK3mt8ajHb8o0l7288B8Gh3ox9139VN3QClIUsKYRDKu7mSTAXRFfvhz
A7z/kFUY36stH0AisnwImoeDMkDTcwDeimjYiHVPndv3hpYt8e4uAclDrAsJhlItC3Jr8OctObLN
ZVxlDJQ2A6lQoXEIDtRuquL51w43LagWhDmDG7b2Y9LfKGiggzxfkh5kvbzR9S0M2kmn+H6gK7zC
2HbQxZtj05P3ue6m6KFGHDifdQFB8ef655t0S07uVER0tJ9WnngWwkYgSGev4w40eKPOBZMBupue
p8P4JT/fSgStKCs/bJs10m6aGlvEg8I9pvAgT8VzObDHODdQwFhYOSqnjB9yAemi+kroD3r1VCdW
UHPoFmLtEYWOLBhtUPlAikZnRigpNWRC82iQhV/LWy/krdO2fjnqqUE6uBwouGGTVxfigGbUrHYS
DjZfN/+OS6RBgTUE5ZlT7PDkkoCi0M9E6RXBJtvoiSDn/Uqt8XuiS+spM/At5nm5Gy+Fgz4nZLWU
H39zZ5yyh/wz1IfeUsdr1v+80caGzwiq+qBHihBF/2ftQnfscHlU0sC++zyoeksRr94CIEomSEku
ooOIC47PudZjB8wFLrHem3x0L8fJnaoFcn4msZs+uagAMQbRxtnScDH7jR0N3Xmi3ZDJJwt+wk+J
o/xQPRXF3dIBf8Omx1tOwmfftzqeCoSHRAK1ABzPeM/2ffTzeUb+nTvl/TysTiQvkl6WGsw7gsug
3wHu6tPzeQ8CIehzUq/baH84cZPj4YVXIKYd2g4A2B/P+1TpdKqVxES6lPso1S8vXVB6tD73eqSC
s3AOazcJ6MPn6/3RrQO5h+7upVhg45pchUpK1VqUZtLkgUfngY/5c0v7f41ubHE2YIJD4gB9I4vy
7poRu+MtxIyB1vCKgfjM/sFb3Mlj7Hw+khPXB1icAYbHYxpC4+rbO/DdDcXKPi15x4y3qzBLw9bw
yVvaGRXeMhxEkO83nzwfH3gKnq8A3xtQJCPomjxeNY0LQ4bey4QIuj+A+mM3Y/WKSIliDzQvoXSt
BnnEgq2474RHPLa7ij80hNFEMmG38UVgPMp+vWiheYlDgiWT2jtauADO9mZQXqMEe5Z+2Wqh+Fi/
gI8AMamh4H+Y73UrnkKmCo5EYOeAuVN1O1eJIBmeBtQdEGCPz/kzj7ZSiCfuyWOjqxCbtm0LACvG
XR7yOxaJs95Bkq1yEndRed26eE4cjqMhrla3NEucWagpey0tvbT7JsQWWejmgFYLKWpVa7tMnuBu
Zbe6ESXyAjYSXIq/aIttvio37a3cjFpWeg+842JPn0C42oRLmQtAlthBQdzf2qjK4o6P3fXxgq3C
RpPqIoc0wmJv9to78MyRIK6DxJdc3Zk8pEjFi206fViH+XkabriEj2H6sfXVZUZYUgFLh9HqYXlX
P+GBiw7V0S8FDCabosAfX0XH1lZXU5dzoBRabJdEmJEOoh+LqFCfGIIYLOSfj2xrZ65uJ9YPE1cZ
BgZMgZfkF/awJdt7yp2+3/zrhzqte7nPDdD7L+cbgbCbk/MlgYQwGJxOu/x5K7T6+Go/mr71qx3K
NFZnlcvZbsdA8Ij2nVcWXz+fuK0DQFYepGiIUdQCVrJdHBY+NL8vBTY/xKL92K29DWtbY1p5EJ4l
nd53sAaxDlSYaDSEw2uFUuSy+YFp693U3+I53jpzZOVTUi2OUWZ7O3OTXz/VSLG2l2g6FJHtj3vh
4rEIwON16ife1vSeyGkfL+LKv+i5ze1xuZj00HhkN/Fe8xTJa84lv8fBY3eLujm7zSGO5vDbv3Ex
LumjT/wNWfmbHAKNeBfCfud39yqEkaXH+ju76Sx33hnwdrLkjC4J+fBoBuYZQH9bK77h8NbxupZy
ZlcxPgCA1CUr2d9ShKnxlYWCEPcqr0aXcuUVl9vu52NkvEy9ZeuosKIZcA3+qPNigb3Ny9QDbnzW
RwZSk9l+65h+RGW8Xfx/2VkzN5WJmtZqDDeH7P2V+gWAbCRB04jfptsN16dd6i9bq/CUUKMuyuX8
9J65z5/mW+khCxhqBWow3U2X8VkbSttruPzWj5vol9WVj5CIzmWkRn+GNtjCEQt1x3KkfRtuRpCn
PfkvWysP0feK1omftjhShp3TJG+l2Go3XjAPqPyzrahGPb1Ff5lc+QdRSWjiMbBRNEfeF4jXXoYL
ElX7Csl60FO6iiMLJwtQIfGNveaib2IMexSEuwfxAojAdhS9Nd8rp6GMYu65hQ/KdjiuSGFRFz75
8e/c0acd8q+xr/wDOE8gGzZj88ZlA/6/DIx/NlJZdfDvOH4NfS2ASC1dOauNyzltBp7DzlILKZ9A
rOkVz0tgPnhSOF2CCrQMtxb25Lq+s7natnWHbhM2AcVQGiPdU4Oh6U99Qe0ERLGx4Wlpc6PJmx2A
p68bzQbpiw3j0HnFaXr37iIdVBzRqzChylSZDr3gfgc4B0oJC5W/cNn3+p4ferdGZa+J/q1p/mV7
mZJ3ttnUgW3fePMPVljdqH6Hw6PvRtgddlUwnv+bjwJ0VYFuGpBAgMKPTVr1MEwGJ3gUgGAWMhoA
GD19PqqTe/SdhdUeBay8ywwLb3LQ6ewpBcQ5nlzAuDeuqi0zq3UDZF+UVYztkloLtWnrz8Y+rtWN
Jdqysl4h1o19QjFdwvxGxou5BwH0/Pr5hJ3I2eLqA/sGtEQtiA6uIT16wmQ9Ny3QwCBBmD2ByJgE
4oy59JBSN6kd40U/2/LcJx33O5srL1pZKZ42WoyLvjS+F5p+Pk7D7vNxnbz93plY5vbd7jaqrlR4
m8yeNEleoQCsL85V8JtKbEv3bXMGV3tuoplFewumliJ5210rY4gnL65awFgA7OgjqC5sCxVtDXC1
BWPIErVoKEPhP1d3I7hLwfqMZgVz0JF7z+7/s9lc7cTYRGvbIGHBGtQQ4v6c2+y8BhdWQ/uNdduc
zSVUe7dwtlmnvcyxHyXAj/JgSoLCT3z5qvfBHVuCzdsdbvsv/+GOXGub5jUwdzXFGqro4GgzYM8h
gv35HJ4+zX8dtHUqr7bMmCTLNqG25WaFb8qHOiMbRjZOlrW6xzqGzoB+tOGYusQd+HXfsA3XdzqG
/XWyFsj3+wWqidFADRXZ1qWisCSvkn0ZyYHmY69vOMCTL07wwyrgSzEMIAhWm9zMzV6AlH6Jy0Gl
A4zWHKWBDZEbpMnxOtjM8ZxaI8sASAGBB1Dm68QcF3PdjJI6eVyqbG+c9K8WyS7U3trSeT21Tu8N
rdZJ2HUpcRlpJBWyC3IVf6VoznM/33CnPMR7G6uFMlOWtMzCYLLZOmf999au0SF8XtdK8Lmhj7BQ
PGsWRKyuLzxVSIcfbwncupIChlOEMYf2oLvZ43hYFkyL+EV+yb+IM8tbIErtjchBWYx8I/X0GxZo
L9vPnpMTC0wozisA/WCCP/6UZGzbxtbwKQWrorTuzjp9iw3wZHrHemdjtXhZXCq6pGPxYgiUsymW
d5DjRszGQB6Ty+k320hCiUtnwxRfiK6+bhsRVVJTgWS8v/p86je/ZbXIZCJWqrIWsLtnGW8g/TX1
yE3jCSBw59fth/JJ9/x+7Mv8v3PPHRp6mqGCvc4vLuL7CW/Ywk2/6k5+0QSV5MY3W9v45Jm0NHSR
4P8LnvHYYpHK3dzEpekVFHXU9lwIiDyj02ljIpdFWz1c0UigAPoqA/yqrAE9DBzg1GiWBjVuf9Ps
LhoyAVaObo+WpRvVHj0zlm+sVLlUWRla+XxLSbHVg3LixOIb0HOMDhQLGmmrodLBhsZdhaFm4Pbm
kux29Ry06V3Jt3R5VG1tCwUllJMWIDeice1DDQKdYPpEBVry9WEoVRAqNvEUH0raxeUhS9k4XRtx
gMsw731J8qS+QjM3IM4apdVTJpqMHqYEXcFOW4wmCdImlrTWlVpeLn0tUws1crTzDGzPZIRdzEm7
XBr2jVGYxAL7OYtBcjhrM3XNqurnW3mCNMJhLJjdu1LGRBp1LINEXKrVxIZCYl2RyGRKrX2ZwZKZ
lbseUW0caEnC0A9EK7RB5z3UNURixA8CfWvJfQaAM3XVkiT6raKPUxbFOnjZvSpWQYwjp8IeAn0S
ErJdZicerFjtaOq1pCOghZ7HlMfQnYwNMqPJUhJF+SOv2qFwQQBRyy6knw3woucTaNKziUEwwgCl
ZOmCEnoswYacoK28Aq15H/XgUkbfcg46pq6lXYhXQ9f4iARM5QEJb9AO5Ypc3cyWoe5p0tGHVolt
6HBaTQfdZcZI6QhLpOoZ/pSi/U4hUjtfq7Rqvhgjq0DD38zaFEGNZE7PzUmnBbq7sy5S5WH6ykTP
8JCc2WCDXbkodF+PwYENpYupnAKbDuUe/NsGeCc1iT7VrFSQN05ntXAIM6B+OVvtRR1r9JlXiTir
WKXfU61Jd2h8TXY5EbUcJEISe06VxtcktXwQBrGpYxaljk5a3R5vS2XIpgioH4HKZYxe0N1IeV1c
JS24YUMIp5TGlSaIOjzTEr/FNaWG5OdWkxQiLFu0ZDpTNkIPoCiTUQHTgVnQ9puco9H7+4Tu0+9o
5S7RtZuYQz6dE52hFRSdxbliXBoGzQYZ7eyyAWbdopoUtwN3dB7xqYBWgc3wBkHPaynI5Yie6TGy
VHUpw488a9GTmscC1A1oIrdAvUHTVGkcWSqGEpIcbV6dmbOS2m7F7dp61HBWlRuS2+0rGzL9Ti8S
9tymuTwfKiVTmEPU+XKc5oIAl1ON6JJoIAAQItecl1GJlQNEeRrGrAejWtlo14reVLDT4iX7pZAh
FJoEkgnh57u2VXZGqqYz8/SxJIXltEPZ6hAFqtDvej8NWpaEtIYoQYUWOY7d0S7dqJ5QjKw+58BB
CmecCQgCQZ5h0Es1zWnmGsQaex8iJOZ4aO2GhAq6b5Rw1Gzx1KPzF3UMUISIoG9LsML2kqQR6KaA
GgPiMCItg6RHi2sNPlGj4Z6dtAZz8i6JIY3CQErmjFJndPfo8R2B7Wsg43abx3VpRnB3JDufUSbc
mbO26H1AWb1MnZZWpAzKNOXc4aD95l9syM8mtwyV+OSLItU9+v+6TKqh/jaNU5SMthGD/ESe46+j
1VholZLsgciXSZJIZNeyZOgfIdheo0es6KsCzUwFnyvmd2htFjUIl81cQzkDlO0gG+DchvC6Q0gN
RQcH3d42VHY6K+2n6ZAMo6kmzb7R1EYtBg+SQHkCVA9tOq+bixoMKEoc13Li/pcuDJuaQKF6ZkoX
7RMQE2ROJWUZZCeaTJwrktR++RfvMMVC7xYAL7i9NNwe6zhszJKUd/WEjqzz5IJGC4q4PJPOZbSN
0c2elA+hx09raOBYmhlVeR2cz4pcZDqOsSdFZmgESmR59dmM9NECr5F2m2036xt6sYcmU3RQwBrE
65ZA4V3oMRcK1gmvtLd3NkaHN7Zx0XjsqgIEXWwEVh+vx2Njy8/fGRN2pwhJa6hXZocOmkFMQjd7
79Rgl/980bYMre78oZfAqExK6o1aV5tRCvWdr0SFs3CQw8iqQ9rhsvU/t/kBgLCeytV73ijA7pPJ
GF12qHdoIaN+6inPjVfs7NCKsj3x2sDcMrqM5H2EtTa6eiUQiwEUhF4JrJ/s8nvIpgBrWrktGlNb
fwE+qN78up2z/xCyvtlFXyMOxiLIsM5wtUaXGAMuF8DO9H171bkL9nzcD56CnapHf6OQta6krS2u
gmRofo2xai5rGoyHJSmfYF716G/0MS3h/Yc5RdkKuCdASdC3fLxNGzPGTs0xp2qo71V/CIEO8Kcr
yKsFVcC/bjHNfsDMLiMziayhExsNYmC5OrbHVTIbkp7j/RY2FwPEuZWQ7Pvz7Q6fk95lGZMN+B7E
39damAmIwNokKxZLSZQ9LqUrMDQG9r4PZazZ1ivj7fetZ5JgCpGEt3HhraVOKARzzHgEjdMYTK7x
jQMAhX7Yt87XwrVvQE0UYIei1K06tQutio3Tccq+ZVmYWxkgNrxyVn6gKvCHRmKmWMn4eoQQzw+O
ysd+CpWo+JKcFwcNt6HqlBfKPTh59i2ArVvQ1jfGwdUcHH3Dyi2oNocPUvANYDscnSZrLjO0s7JG
u2syLRjZGPGWB5bdX+oUgWvF6gMQODuT9I3T2eC8qjvogtkcqm5zMZ4ZcxKUkrhtLHIJKY2o6+hB
DNXTMBtf9bi9Y6UO9ggaGrF1hmJeAmTycJVqoETvwFZEjWd7ABP1ZCuvYCYBacjQ722qXYGK/wo6
XZFEoVnPy13DtCtzUyzmQ1M0tjpAWLhOgcFDBmq9IfIyK0im40kA6rHaw93+BC7Sr0bCw6S3Atz5
XkPFXaOhxGdN3zSzj+oiOcsq4csZvFpnAdZljqE2IfWRVYExjnsg7cGW1O16q82dsVY35GNPnU58
sonEFaCCsroGoKq9ASGYkaVv6bLOofskNELVY8Em5HLxK6udcmRptVMyaGvzQc9S+HIL55N8RaX+
bLlFeoftQBMzeNzDYXkG4U/2uoWU+JAW/Lk0v8a58nq8jilCfIwT8NLDkoJsXMmdrkgIsrMzYyMS
OHV/vB/rmrC/1jIzy2xYG6B05y0Ac9Ttw3kPlu1L2UMD/GZodSImsMFDQZCHQJHsQwUUyLbm/5F2
Zct1G0n2Vzr8jh7sy0R3P2DHXblcihRfEBJFY993fP2corrb9xYQhOx5sMOyJCZqy8rKPHlO2WQg
iRBYdONz33sGTd1TAc3MDfrb1R0jA1nKAYuIlyudcUCyLC6ibCReNnqQ3Az+vLj8SvF4kTYGuoKQ
UbD4hwB16eMEZr0EVGSw9HPHgFpu/zYb2V3rbKIslpeiJiK5AN0cCDXDJL09Ok1LOYT9cKWkuZc0
tIBgDNZEu3a6Pf+wEU0tA1PYU1h0MgsQYFq47qmCrvaYzeD9M5GYuJCgRniQHBB6Hbcr1QuY0E+Y
CuC6YEFBgZwlX3MVmdZxgySRlAZYMmjQtZfO4b4396HJGLXVW4Ehu9WFswA6ONfOX4o4SLjBSyDe
hN7UIm/EFVymctDuA4xUsO0Khnv9bTDZQwjdik0o+drUKoSVBZcymqfp9qSqDWq0lFRksOOh2oW4
kccdbwN05g7u1v234lcwtitrVNwG9RXwB3awJuk/ASUcMtdvkiNY7DZrytrQwAEDDlFQe6L/igql
UO+ALhZuBIOkyhtdefbvJDS8xQ+tE79vOrFl8K0htaigEVNVEeTQgVsijHkfImVmSGfO5g3/C/Ay
RuWIHtqtUr3UZRukDuDg3CYzoTPy2K8SEFWqLIFFCElcKkMtgkegjUe0Q0J/3u5NdZdY6aPqNQi/
ux+JuQ2yWplYaJpD3w1lI3UZSQViysxDGiE+elV3xFn7d6SrDOymD9sAnOVFiOZ6gZdA1apBx45e
xT5hGXZsErKKrSfsEcw4YMvaxvmQ3XB74cIO3Aze9TwIsej09BRyitACTG/Eh+JUn/u72CYw4Mmu
rQZojTLRg20w1/Ie0kDRwAEVgN4DZRntN4U4ZLWkGdMOm2Y3m7LRHWN4GkhyOu23yUNHi7N5CmlI
E9kwIHvC7QdmDwkVpVsHxxWtBrvQ0I29yK0Bzk8M5hi69TF1th7fCwAObYs68bkwVElObFW/qxJA
h9He61Ug8UlfkvzCQQhXPyDcvgcO83nj1lg+Em+HSZ3/JGpSvPNhOvVIe3v6iIZv7J3k/FecqCSC
LwknAo9gZGpuJ7TEuxisLZpm9C8EVvnzfhpAzYD7ydh6SK1d9NfWPkKOq/tp1IIUetCwNu1qD/rC
ZnLUjoxTG+H2qVi56W9sUdW+tFFHwkcO1L+Re7OZIeOol+74O+ElSkzwV25IDq28SrFoAgILnEFs
T7pRRqxzhQkCGGxN9d53QOS39z2CTAORIHng/5XZJN0/eABryHktiH94ASKsIpsipIe50vbvmpdc
J5hrpNgun+/IFVeGBzfOHIZHAl5qm/RCm6XI4AZ4AaMdGm97skX+AmwTjVqYOGgQ4TrHf9KRIA+6
6moUZ80g6PjwKyJBtwVTCMnGQNMLtEWbnRSLbfJhESgnlBFxE9Hvokhrqy6dOM0gASEaAe0Q7AoA
uiGSaB0NPT6fT+QyvUbZo15HigaK9gyMkPBgnVVeOFPbpzZjKYjQgBw1hERn3U309NYgqeWLJzjN
McYgY68HGROqULZqqofRAPPqrttvkREsg6XbQdLPImQHcrQ7YpAEOFadsDcRS7RWCYIMkEdvTOni
+iPGNDCC4UoHoSCda+ZB8oQ2W+yZAbyQIYfmZV5v2IeNdVubQrSL4s4B2ITw5t06ykyEcpnY9LCi
QahFeBCDy5zYExS0g74yhELecxFShyloa6GSVaYKmmi3CAKXz00M9fojqM0zVuE4Bt2gGaRLljOr
e9CPIIb5MZ86M3Srx0T0/ryXgU1UvXE8EBqSoPR24MWYMB2kO8Gx6SDlhGqaBfdty7bwXm4TL5AB
3IQyMAaBUNDkA20P2Wfq4lOHhlM7UIAbBN8bIWvQwoEeAXoVTiQoBKn9PvhBguAp09OXjSVeBBca
uHMAEEW5QpDRgUdu5avbicsLRZSLWfkZXDyGdos9G7r907bvpkNuoiCI4jqrCSIqFoh/b02hui7I
QR0qpt8rxqROe61QIKMOPVs1O/vcJjCLDrRpe9TuzfOxTPgW9so3GZmK3tCeSSAjNMDfo6MqiUGM
CHnMTcezZZfasCApGqtSShW87AeL63Xc+TYJEiu0bTQeN6K7cDNGXLGJzaMi4kZJCIE+NbdZHnMK
GjZIazds4inDfVcK2GxMQKp0Di0HmS5uuIdFihYTfGOUqgnJs8DN4GCRzdCLvnF2D/kZqJIZM6p+
DkAN4H6LzIzVm9LKn+JvoftLeZStkVOzLSodK0RyopiaG32bvhC8OAOwuH9mXqePZNSmc6Djgo9h
4/UIrwvmOZyf2308FjGfayjcm9OuN8HSYWLMgahDEqIGFRTpp9fuCbtWaTAXLjDH1tw4s/SDDh8A
oQ0ArqDEsZLWbOtUyRsGTC3kjYWiJmjMgkKXsa1z0Jlu0mGunNsbc9QMQ7O2LCrQ6JsVgrpI3El8
r/t+aFcZa3ThZlmMvtoQkiCXQwoqq23kacEIfY/nMxIq44G0rvch6JR1prAqEy3QIPz0WQtynUA/
bczrYitRlsm8X/lCQA6FCnLOPynpNP9Jxlu5B1uHtAsLi2+tHo2eW7tpkb4iw8UFB04GZKnlRSIC
4bNY+oR2B2ohnvg7BIMmq3gQrdhsWf0N7NlgCcgOUHbIvsrP0eOmt6IvANo+dYjBkycrlRIoALD5
ToXGnXoyCe2fv59cOf/TW5eMVsbVCiiiBkdFIo6rKVbHufelMpk/auRIRdrSQ21BFwPHZTs1uNi4
lDGy3lfGEglg/kbC0CTtvgKV13TMhNGcIVfMb4nALaIUMo2owhNdGpk8TqjLBhgEwHjG6CczHCnk
ok9R0TUwlpEFLB7zJ7ChbOxXOjyjbVIHcwYUJpiJzdqcQKEIOPBr75b71iIkaQI4YY3PDS6oAohB
hIOCiJonHtC051M7H1gQCeR+0SRZXKHqAogqO581pGY2oZ+jx36j+9GBRx9UX9qa/9YNp4lDpbKD
YlgbGgFzjjXo3QuSnovgs5zQutm/f/6Va/4DJUMZOUQNh5WO3bhGGKIcOWFT43+UEGQMc0eett69
a67iyohGhU3QxfQZLQa/EKE7ywdneiWvC8JIXEDM4C5Mgf7emv5FcoZMP+YflQlNRuZy+WzL/S7r
MP2kBNw42gP75aP2Iurordj50KIxQUnMPUU2Uc7pt1afzn7R5qntxiBt2UGaF8eJsDTgHafZlSPs
g3vJ6t3kNTlOX/lHwtCHPLtTuPkxs9nIrr7/wkxsfQodn7Maw1ccTnb7Vtuqw1qTqHONQW5fQMBO
gFUHBu8C1PbnA63bNaBfeYUqpnAp2F0JGBi/YBnuJxkAipBFnS90EdwpvwDipnQGgS+grNIhR9qk
vZBg6gVf/FLIgDQqe74CZY8cHnJBNgJNdfFlNq/k90qfOTz6yaDmoivBiR+hftNPjz6A5lwu2UW/
hf9ePwv/3Za0vPVY9FmAqtmEDhW2uKskKTyWBRvlG+5uEXaROSB9CKiXAcxFM8WnZeJHIos1L6Zz
OoGjdjypYgAVBMZQa/DaINKEqqT7uTNZHduVUeoKCYcgkUHXgnBuyg0tv8fNYX1uYX1tr0wQf3Z1
S6VKE8ccoSobbc6OwDYJZujxqPAWC+Hpu3Q/gcAD9EyPfH7vZ/cN8wv11aXLJGryuLpIIRn6BdSt
3DVASPo14SmTFasXEyNM0TQrpBtDXU4mzAAkwynoisD1T+1iFMgDua9KcCmWkCsD35bAbMm+ro0E
iGlINKAEsQQpVHmu8gkJHhsRgmJDZ6QxSjjB5fM1W25FATPxXyu09w+nHsJUxUcbDtrjXXg/T7Z5
dzNPRzzqdWYA6P4bO9SEQRZK5bMUbWaTyFWKHQxlqxDVqSq8S8oQQjHiMJXMkyDXZXnIk6Js7apK
uFdo23PtsUP2W9t3Evh9LJwdQH/VGSIw0JUrEtZQ2rZWnXxKMrQQVPy4JSS9KKWTj0emFmlNRLU4
I9THTx3ThOi3AXjfq05g19rLkEAYPNbd6lVbZNh/WkKJG4oVEDHSKEtMmvKtSEJokGXW0Afo3eFr
Z49W8gPl7Q2HsGmMeiQwQxn3fYez0ljh3eCMbmIkH2i2bfKAZfxKZvCPcVHHMpvUOqkUmJJIOw1X
QcVYVZJdVsr3CoD7chNtsbiubbhri5S78ysoAKFkSh4j8d1POCLelveNHduZQaY03OOiswV8zdfP
j9T6vAK2p4BtHY1mtHsvSibW2Ab44NFOHjqHVLZFbJj6VDtbBaA1P0QQgv8xRY1SCmKgnnlcWMDT
mWnxgh6YDU/3gSymT+61CeKnrpy6UsZ5yA9YOkhSdamu5Tq/4w4cGJmS4+gOr+BPMZSjj2w0OoqN
GE/L0vnWeRAtuGec2AKGeCtiJZtl8UV4e4nqR08aXXZmEl+DyiUGLZYG0mEkbwGhJKMQjOIwWiCP
Ach1Y0nJUVialNA8CDgICg1UlNYyYY8gFiYJwJX9UhFcrW+SlFRaG79wNNfOi4qfCA1TDegTuqZf
jIrcDjX4/BqrykwWfJLGiG6R57eyxk5CGGS27y1aYLCDt+CKixIH8UFQsweBNA+NIJ6uexelOMpB
KJKk0GyPKAwztYOW02CH/4ML3Bdd5BvD7eL+2l6+tks939sgzfueBwcyeRN0s9M9xWffA10dqJUC
1pxBMfi+ubArtyyY2kRAe4CrFxEA3e7uak7aQPbR9EagGlVqse9oUyBUG5PNm+Woj+/S+Fc0ZzDJ
QMDKqHfIPNZXpBw9OGMhDinDbm1ytvqFkKmQmpyEF8/mY2tl83LQ74ROE0qAIitQJziaslFqVInc
vS9J+DuUhCGCpumJn+ro7tBr4a6erKQ+C6Kkh5W2dVzJUKizc2OeWtc+DRLoIoayyd+TGjW3j47J
Rwmi/fNk62Rar4dKL2cwBFUTgb0BHMeT3ZxI50Jt5fvwlD4UuEM3L+zl8+3WILmGrrwjNwslwB1Y
R9ZR7wPAbTw4fDtu9ekuOSgO45Q7QlC5Oak0xAADlaCNoCEpAEToh77xtd02BQ495wewYYQl4u0S
T8YxaRvIZhYWo0Vmqir2VIsvYSd/qeWs33KIKz4Y+G0ZIDWUfJBGofaUmKNLF3BUkmCU8WhNzSmW
TeYjr1nYRC5zu+iycqNLqLkA0oDHE7hYqRiCU6q2LNV+MDv0Ic5Ra0Et9VWouNxK5og3Rc73FLm+
/9zzr/iHG6PUBTtGrY8gE639UrNj0KPHJM9i8/j/s0HNpSKjCTRKMZfjnJhD0Z/yXj2L7WB8bmZB
pvqxZ64mkDqIQV4kGd5HIxy76nQP2vcYkDuzufc9NBKiURCxEbAHWWluwjZXXPvNLNLHEgquyZR9
7JbeJJJlhWoNkKUkejCiDdB/yukaSPQ2dunK4smsBGUnAg4g2abbwxlNqtCC3AI7xn+MslhPW1C/
g2zx83mltLxJSgM5YPRkyRzgftBhpkbnJ2gGg/7WYGqPgMdP3YGb9jMkkoQPfGoEspBWZywQr6ME
yuuxxX8vHqszkofMTkj1HH+gsVGPkL40Z9bdmvuVqUcxFJw8qH2T0jc1B3nrixrfJGBBDS9F9NoD
A/X58D/OHeXfodcioH4ECSt0qVHDj32lVvwIbENEqan/QeAl4K80yhOwlXq57eNXXN+NPcrlJjU/
tapQ4dlSIT2X+jpayI2MmXRfu3TzqKfwhz0KdcPWi3xzpFQUKDbxJKaQM8A7MP7BfnC8pShWZZfY
5V3mz9fuycZCeprUGNC5jlLZ7f4tsrpm1AmN670Nok40GymGrJenwv6F7v8Vh46LBIlwiZTOkRG4
tdWhcVJK6g9bgcvOegWudcViRBtsmg/hrtMFfsMfrZ3Oa4uUOyqbFqSAODxmOgx6CgFgdOcaDMjH
/sr+vBoZtT8rUGGxyiBICPG0t+6hQo5TvJCz2N2B6GyzDLUSEdxMJLU9pbhFgjPDsEq+/6LNuB8T
7jmfIksUAvvzoa3NIIrkaJiEfh3p+b9ds7SIhHYC/NjMhxNa0i02Rq2k3zCy9pyVr62Q8PIqxBEr
0BqqHa73oXhDV3jVfR3BND8oziw9amJtBiLIM+PHMnn7fHQLGBLZ/teGyZa9MswjVcz0DAzLx9lW
kKEXvcibDYIA/AVE7NoBuLZG3fSz1gc1r8Fa9PuIZ89PgsMmBnwtfyAElVuOeSWcuRkddeCSEWA6
tsfiydVdAu09XYv4V7+DOqOaP7LaPTRDfnw+ocRd0I76eoTUgSuqvi2aNoI7QVY2zwNXSgdrmKrj
UHVWmEeCMecKSi9d9PK54ZWSIlZSxj/oFAEBB42tjEpfZHKGl5ARkV54CwDnhyhwRYArOat2pFhH
/+2mrOPK6QBrPPql8WYHawztPbNqRDN6O7Qmo3xvoYutdqLddlvLuGGF1tHihoEb8jySzIapPS6r
zJEdB6NmfGbDXa7UzPAc/2M8EnXakT4ro2hsa7MOv5FOME4TDSHLjSlFPKWk0NOBWDrUw0Ml2yXi
W8E+1mqp19Kzwhy7/p2pZtBH8Bsh1tqdCPEqHvBVCLZBjYG6o3gtEtNQGXrc/uR1J7lQMfxKGjo1
B22q7DYmibgbahfDIAArEuE3WVxUQ9yJhS+B0B5PPFswCydHRtG3C6+yS0MztTDZukBWLWrI/qIN
CExVdD6vERnQZ4A1A5V+IbDkHbmJZZPzkZmAKqSzFbWuRGyE4QgBK+oY6Fqh3J4gdLzPZxBE7rlT
DeaVOlQ3Fm0hdALPSmI1dEECEIk3JLWVhDkZ/VkMWrN/mQs9apBIh26IKYCCCz2PlgAnez9aYPUw
U0MyMam7gjd/UcpjZXZvvoX8/pWXB7cLoZ7ma5N36oMESaoaOJXiQFKJmrcFyVmd26uBU3OLMF3R
WhGiC3zzNga8PgmbYrJb4yGfcDUeNJOBhCTH8vFOBugstCBdVZ+tWCdc/JtdDiu31s3sUbdIXDBR
qg6YvejLYBGmBiJzhacxsMjg7NlG523Zo+4QtovB8ylgAj8K94bwrEGJA9E+BmgxwLIa493G3UF+
4u15RyYS3BcoH+Eds2hxmBqQQ7Fkr0Ift9AJUj5As5iItE536GyUM/FmTTcbpleCjxuzNJpUCata
4kNW/K+bkdAXb+JsWOGuFbdl+8iRo4eJplCimgqqqgUXFvhM4qwFYScIokx+J1pE6VKu4WJ40B1v
HYOVCxktqBJ0tuFDV9I3vA93zmWNiGWsPQF48kI59HigJj+I6nPoyE7ZexsLuXy3EUEMtDmhbAr/
Rqftkbdj26SGTb+JPZHPvBr6VSC9maUnBLK63KEJNxJ4nRm3XhorIeytaepMSnUSR3yRk8k9QMnc
TgmNc31oLRJ+bOYEl04GWTm4b+xZlrSrUmcStuYSirBkctXElTlAGzmQzLcWC4QjtMwRv24T8JJX
zO3+wVJqaFIlHe04LpRLL/OqHKaEFUwVCexeUnQIKKP/73Vgv8fBRjy3gp5SsEWB8SMFGHADUl4g
StSqijmIFhP8TLBPNFNQd2KlR/wLdJCiXb0XnN7yUabId33iCNNFwyGdjtvU9ivn9PZTqNddLKg9
iMnxKbjMzPRrBmA52ucaiGanLIAzm0XTZbx3a4963qklGsbFcCRa4awRudOIlrLEgN4KZ6QuiKRy
w9108sunAp53Iv8BNQSygQ5A+LjhgwK9ilClJl3PlUMQ2EOPtB3pCs5syWBd+YFMAKCtG6d2uZlv
bVNHB2FKLvoxON1Cj8CxcxtYTtkjYE7WrB5zQ9oWwl03ib5L1J8INIHayiBJG2Utx3Az0IJYuam8
/eQt7o1IwngT8xcKfFs2qSikK6vOVyo5w7JyeGtCrFo2lFOH7AfIVkFyb/pW8vz51H7ABqgji2X9
Y5xUMKJmqtJpAsbZogYEhK6tCs+CObsfagygCL/LLcYUBl2wSqdGI6ipOmpnf/4RK0lhsr5/fAS1
vkwJiasA7VwfR7k4IQ3szlDMDO3AIUwPDIS7kcvnti6D5XV3a5bykVXERlETSaht7iC3g5SMZkmO
ryNKcjf1btaPzx9DpLzVXCX82IgKWVv0iElW6+scNE8Pxb3qKRYLYUixRQfxeAKpYAJNsY0ZXjUP
6TLIB2A/L0olWlgocUpOL1nmEFqkSXHgunesMj7FGsE6k9nDc/HMH1XAT8MtPtoVVBam+so+NXyU
74FqA0M9TjDBF5Z2fEZoYcRnonGkOGDehMRQfcIJtzanfhkM41VIwhmwe+FJQ6fGuXJg50xliLfs
kB1udG5PMuGZR9AzW0/xlWv+1hrlmzM20KBTKaCIgkPMG7npe/JBc1JQpP0FEIIKRAvaVCRCRCHR
PjkFwR+CYVk0Bx+Mv27fMVKlF5wcB+6Q1MNzJcixlWfMvuVDOBJ8TwdeEENOI1nWOXC7ushc5FvB
8geb9Y1P4dExA+k1Ac10LHowKd8ZtUoUZ7GKtyqrFi7Q+rLd9qrscuC5+4E29+EhD4TxTZ45rbK7
oC5i8CTWHXgMQUkY6akyhPtoCiMH9KLSSRFJhdGPlD0bltpOElrplA2K8JSKxXQEW66EzRunisdI
QXPh0pZBD13GK9AkVbO7PPPFr0rdBM/pUMkPpV+OkS5VeW8xoxzCcDuqDz2gkFY1zPG5mObsixJq
ghELpXo/aZPy2BZTgczYlNTvA9gtoWomlMkp9bPKE8ZKchOZ496aThB2gxqgMShEMRYOG3R/LpdB
zsOY5GK4i/xQe8hS1S/AcqpkTtNPDXgSeXW6i+WpvzBRCwfchvNBqFXpCDLvxOmiogkgOs+D8lAF
OewT2AK1ix9UAKHKs4S4DiG01WttfJjqWXkqhD77Clnz1AK2vgd5KiukTsEN6l6OmuJUdBML6yI7
3jGoZFptJ6hf1ZJN34M47h78hNFsPxUHR4IFKwafqNUINeOJvSSdoOcdPPbcNJ/mXgRWtFTjB1HL
xodIHkHRyynZkwq2vssYxAzAw+p8iZBb8CRsxjd16OHTBTXEBpyaU99lISTwKrbL9bD1wZww1tXZ
Z9l4H3NDGqLrKYhfujFQLkzpI4OTCskpASrOUxtFPggaP9615RimplCBHXkq5PSBm1XFKIJmuivr
IvwhRAroAge+cYdKq8wu5qujVoSNq4Dl9cQmXG3FygTivaEV80yP20Q8yELE3AHsyDxWtcrlRtLw
0VFMy2qHYBdAUl4NvaxhQ6eaosRrgsZ3ea6Ij0Fct4/a1AKVJEVgadQDMWm8KUs5Ew1fwkmVA99q
xIwzuWjuX4ZMaKHNGfheCA4yz0+rbFdW2ng/KpjvMbzDQC2IenbhI5a5rp0gG7PHIEwkPS6CsjcY
XmYnS257pUrA11rlHS6UWkZFhinzt4ENc9Thq4qFclw+iOGOLcYgPKtxMMz25CPdo8dasQWwWMQu
OPNon5IUCSxn2MBUCMzjGlVApyajqwksNQoQbvX3et/ZYP8gz+Nf0QBcQiIpm5SrDRgtm5oKNskL
wN9xruwRegx+U1BiGeBTlqgE45iPUwvllp+W0h/Fq+qNhqoDEWmUxy08HZkqyn2CRwE0AKiWQn2T
xl2hmUsswcGKtpCIs9uEs5Qu0NVUBfg2MpQy3YoNFq8JEOChtIfUOGBlS5K/AARsSZT36IMojblG
bzenS98J0d9bDBox+AE9DqDKt3VTruwYcNMguSgKGp6KH0ndqxwVDlbHST6G2Uy8wcUvmZ/pn0c9
JKhYTOSVBSqsBD0A0yUiLMTJk8p9a2XQr/oikBpbmn/LS59MIS48SJyg7oYucnzJ1Vg6aAGDHnZS
kB9C1xkYwwqjxPNTtovzn582dBgDrIUsMG6/BWgrnpUA+fdeNdk5eOFKqOzG0/3n87YyHCC1kObi
AdUC7o9+/Ahckc8yaPWQPGi+Se7oIsdlI5m3gwyl8bmt5WZHaEYIn8ANAXUYmlM2n/hJrEBEZTJ+
GD11XPi9lhvh1MvjeJhnebB62d/EUi8iQsCzEIqjtRcJdZw06tGDKsnM8kOpmhJSy8hXkiBUPHdm
44FcwNka4up0og8dBXQFZaDF7kD7e1X4LJasGV4zPdcAcM4mi0E5qKtBXf2j5YVDpvbWVgfm8oSB
ywB4C8AukPAC2c3trgQhGyTMYlU1EW4ZcvxQJNzGCVviNDGTMvSlVOwTEBrQEWid8FzQd5Jq+q95
r2NE7NPoAqP+pfBIAri5447s89ZrZm3PIO8D6CKhIkR34O24lCoKMrkYVbPjZKcSK6cLAeVuKwOp
MFsttlpKlv4RY8TJFmRCxLQgLmmykcvAlKaalVRAiikVQByU9aChr0d/6yW8SG2T+dQA4cHZQ2Ma
Dcms+nSMSfM5KJYFG6U11/cSQ3LSE9G2zo3NF8TSRRJ7yCYRDphlYrsW0rSRmYGcdPQeso4CkiJG
T3YydiOgxWj5FsDvGDxuNX6RJbp1zTd26cw2V/hiVqfENSMT+h8ymF9o+Vg76Vfjo58i06BOzSRj
fOTdqdmjK4EKmLSQkmb6Pw9yxaIpwK2AuQenAgWu243J9Ww+96H8k6pANAYH6RS87gtPdfP3Tbey
NjYFjz68gsCWt8hla+IE0R+JwQVqEW0O5EvOCShgUPM0oZWzwZCy5ktwvJEOQx0bWXtqaAVb1BLT
K2gDZU+58K1vNhOMi9Q8Jo8wbyMThJgA+PbbyQtyAQ03eCBhS+R3nUPoXlQ9u9uWBl87z1eGaJVM
GcU3IekTeP+83fODcOHZYtKTor98frWt2iEhAXKmH0DZ2wEhEe7zvRSoZlD+PuagrQCiaey3Nt2q
FUwZC4cIgCHNvhUrOVdztYY2UiHU2+GUlgChZRvUr2seF4vyHyP0cWWDCUXK3FdMJZefmSy2kOJ4
mybebho0sYTu5xO3tteurVHRlJjIQhMPsFZUkATpRbxjOPNzEysDAl2ogFsZXKEo61H5KD5qWDkP
a9VMCjZHBwOuFEcpu1lvmsm/H4JmcDS5D4zPra4MDOgERDNgX8SppQHLGTQk2CSFf0i4DpclEo3S
+XMLKy8VlLCAw0JpDQ95hKS3mw78yi3bK7hA8rfxDbEoiA8So0yhDQ1owmYMvzqNV9bIgK/i3iws
1TLC2x/5GfShcMkplhtrjthT2BdmE29twyVmAORhuIsRlqITTl5w+8wQtAhaEV2dkj7bopPeyVZn
AUO0n+3ZDJG9hlDR18hpbMXJfqRWddfeb6f4Vk4cvgIMkDyOGzKqlKMC9Y8iD3WtmXzY2WEIiACT
2Jz0/PlKLjK2GCqaX7CaxCsuHG43IO8HfSBoiKuVPkGyWIRsRNC4EAzVWfWZ5YuNzbk6LELSBJwn
wIh0g2GHFDEEPhjVDOPpkDD+k8/jnRuMGyHO2hkACRSHeANonQWCfp5EqSz8SjNTYbrnO+3HOEfi
Rli6ZgN9Swi5idrRElrS9YLsj5xqpj6vVxD2U+WN1r61jX9tgdzNVxs/rOOJa0EcZGYBP+sZMz7k
tWxztexwFbJKE0oaG2P6wKdRIROPdgfC3o632WLvZxUnFI2EV4T0KDvBntsTkgqQRJTf30hLVLpL
3sT9tmbdql1wRJMuYzwKwap1O9Qmk9Wpm2f0sKD2Q8KM/MI/QS4P+h+M8dZaPFTWQFWx22zXpWNT
VBt5kJpAdoUQei3CfEgAF0gPgPipt5HhsjkzgTPrXUJzNxujBSIvEPVzG9lr+hRQRungYKh7UYgZ
GO0Au0TCFEi22JzYjcNNh78/rRDoE8DOKNRTc6oK4xyXRUDCX9/pnN4lQBIwLDif+5BFhgx2SLMw
Kh8ofaDPn/LPnN8obDWwCipcpP7vAyZDmh34/b+zEv/zNv5v8F7c/dyHzb/+gV+/FaAXjIKwpX75
r2P0VqNv6/f2H+Sv/feP3f6lf53L9/yxrd/f2+O3kv6TN38RP//f9s1v7bebX1h5G7XTffdeTw/v
TZe2H0bwpeRP/upv/u3946dcpvL9n7+9FV3ekp8G4Yf8t3//lvfjn7+hM+9q0snP//dvnr5l+Hte
/qPI35vo2+LvvH9rWvx1kfs7qZYjm0fuZIS4v/1teCe/o0l/RzCAgBeBAMS74Hl/+1te1G34z9+k
v5P3JtExRkYOYBUJu7QpOvJbIH34+0cdTQOaHAAPXpR/+8/gb5bpj2X7W95ld0WUt80/fwOi5tZZ
4hLlcbkQqIhC0HiL8lgGPFAuVbF81Lj5vkumRnD4oo3NMJJYc4gilBq6oNhNRZ/vqlSB2NrHr5Up
ysyxQbSptDmfuck057uf/xkzVb77+FfFBMADSOUwf2kQjVnoJy13cSPaTYSne9FE+a5kwL+Ra6lo
5p2MlzWf6VMlc1aghq8ff2DsayXR0VGX737+Gli9XUpMaGEzGaGouoipQFn2teBeeLX4vWv5k64P
KPiV0+iBoQGdIPylDC5RDgkaUHu5u0r8buxUaJnpO8sKi9Y8GFmg2Jae14Gl6xMYWNFlVbh6JeWO
DnWezPV0tQ8cWwew2PYH3ZPE3vM8W4q/Rt0r2ooOKWIfvQ3Ld3lmUVfIRT3gKjPsNdfIZNEyWjkw
DWIvCiXDOhxAt1/puuN4epcFpu7pF8/uud60L9OQ2BVbGrhAHwCctEWte9XtslOO3sVjuuzknc92
zqnu8Zxr+cPxeEzbF1RKDDbp39k8daNcE+0wVg8ZQNU+OvJCFvqJmfZunCwrC5k7Q1d89U63Do6u
5pmtO17o+9911vcdSQou6qTs1Sm3dMsa48S0dEfnUYTXnQcvLBODjDsIyoepfFAZ+WsyXaoGVC1h
XpjjdPATEFp6WTUfvEDjT7LUmPjz9dzo3vm73Qm5bh+Pdox0kf3yAtED9Cv2+3oQrb5KO2Q1C6fK
ZytQ+EpPpkICy0L0dUohM1FIdj2gPFjO6H3WXvRu7r9ypfimpyA9VKMew7D0anwRlZF86sPlYof+
fQ6lXftsI6N5yc9Tk7jaNH+ZWeHJl7I33QOb+dl+wNR3qmBgXl9fbSDT8YVVNdjd6AlBeBihGWdW
wcvYN7Z91tjZs1+P9pDWTqEf9+aUlba5RxiM+kyvFzUUndB8lSrfwyDCfcxnVs4bypDblSoddM9j
u9TBYntpUB/sDq1Xft9507zLRQ+8IYI9dMpuAhW3IIju0HWmh4IS47IKY0JlOgkdBf0OEMnEt7f1
3vMC3Q6hoWZ7Z5utRcM+H7t4tLAp1ADqZ8G+DEL0fai93swyXhwJ5APHUzFduig6R3K39yLdZqrS
ss/n4+vxyIM58/iy3+/jGnLTWAShSva+vBc7qTCn2q/12tOe66415k7MMBz9Yqtz5djny7GVxp39
+nqswvJ0fDmizKdLzFNT9J6vCU6mGtDA/MLJ516YdV2oIQgO9TVdD/nWdUBvJVjYWV4OKTj7gsFU
uY0fhgRViJ1yFLRvqYiqOq5lvwsvtcqjvzXMczMNu30CqT0kZL75U37PFc+MMNz3TeGkfHOv63ou
c/ee4/mZ9uJ5M6tPXWtL6PbDtkzS2LEvr+fXI5bSlMfatvcmQGssxNm6DGSoRb1LWvGxgV6jPgTs
oM/Su1xND0Wq7rguuIMioAVkn87wj+bvrtvPjevuHnfW6DeACRVybivcoPsB3l9yXBqiWFgty0P/
MNgFc3OKYs6IQ/mkKs3gDSm41ACEbhKLnyIP5TQA94DtRtsn0LXwU//H1nctSYpD236RIjDCvQJJ
eleVZV+I6u5pIZwwEkZffxdU3+k5J07EDIEE1ZVFIm239lrza3QKQ4tPO7zfoULTrZv+EzL8IaVR
HJaHJiGjKFRyThIEvbGa6FHx9lQzIwo6JIDTXu1yb0qqtPuUwsdygwwi9Fa3nvGFLfWKh8W4edw/
7bF4zMLZJdfPpO75AQvCEVC8s89i5lnoSuzritlJbsRukW8nozPD5JGAExWvIzYHlmTcj6Ccdym6
4KYF+uBmr48Kd1n0JYjPdTDfQY2eGHljIC8+TKEhza2NRlrjw1f33uaHffi079GgWXs8xsbXjCXe
8es1qMcX5n7UTXGYyvKHLUI61b+jkA429ld8mjjUQOpqesQ7VgbH8CmhtH5dHlNS1f4tSRK8O1jI
iUeuraVC7EYetm5g0DvjMrFhiqf2kQbiV9bGvpw3y/9tZ76GW+F3dyw70kb1iO3MmoNTgr8XbDLb
ZA8Cf/zT0t0UjoBIEVK4lMZJci6H7nA+vyf+lG+tyMYmcT3H8SzaXXyM47wD1WVfbbRlvnoCei8Z
NpnKbl7pKH4MWuuQ2lNk15DamX4y8uQR+wS6jac9rKS9wxNi4QPfo4XGCnz/50lZ+JWf7+fYrtWB
E30a3rpBJPageAQbGgve21Fmg0SjQ2I7ygu+54N6eCIImZghtsGc8lm4WHOGN1zNXvswAqeik+/h
9rS3O3kIn6CsuNk/JchpbbD42568Jlfd2fhjFZaj2LHW+qhzciPSx4MyPmgKi2BLCwR3WQGEf6PO
vO93jVu+hWFqNu97pF2Gy2pOSwfvzzUp5eOMRak9bN74YzjBnwiSyh476SA8UKnof7pc3RKVl+/4
DOBS3yd77JwttqzLFXbUi8/X96RwiyR+x38xSSDcWdruoQpmoPl6dUyLw1nD6LdjE8fnifdRDGn2
IVReTDK8B/iO/CGKKde7OO7tfQbKAmWMp5zHoHF4uB1oT5qfJE8/tGfX3/7R6iRlweiGPQV9MygT
A5Tozao+QF8Bh+Vsved/D/+95fvqv/dV3/+CBMTTl4uo7eL31KX/x7+qqxG/4K+/xRcn7D+TVZ/B
X/t2xRjxC1hU3LCO11vXoaQDD6uJsY3gBlwte/ntPk+rA0Roq++zv3PrBQ8fAZCUf+9ZL3//9Dq5
jlUNHS6zBEV5r6z+uHqNIyQ8/pyuTy21AFfYcV5HI5jjd04nxaFc/rxM8yGFoDh0PuHOTJC2JGA2
yHgjDtkwVxL2CE7pOmayeMta3YVT4HQhxVeFRmlK76bRDKFRSWiepXSOW+nXl0IILyzqEmnYziV+
SM298lt9bpQhLop5MgwgAHsoZqawNGWz6zRsODzTKdFNr3eMzkPEGkJBADeaT8H8BGS787zO1Fll
Yxcri8M657afgD91F4cHwCRzfaZp2V8za+yv3BrSMEuF2lRzVZxmr9wMRu/tDT9HV6OPZvItyfIU
6rCljgcGQC3EjcqDTUW976ibPXPZeqGYZ0ib2sCJVINTnM3MfHad2Tton8nQCpj9Io+cy+mldGT9
wqYoe87rdipC8SKY6VxS0wKMFkK0R/ThpEcox/45rHOBKUCfvTyu1gZkjmhmhp5ViYuzHJjb0xMb
30q8yGB0rXdtw6p9VbnDc+kY6SFYGsFIw6EJ78OgtJn2LlNul2c6578psYApyKvhDnMYHHKD9xs8
peIr9+9ex4YfxMv72NdwJg0eqGuj59DtkAu26yJ4VKo3Lg0NntcRNHP58yjQGrxc+z6AJ2gcSHBH
x23wgBLll7B695TTq+HMzqMMfBHx3jf2sifOQ0IJeKNTyL0Oy9CECPQCnnOidUj82jxlcNJChNqJ
P4Ayzta2vIP0KKGDrAAHBvlmQHP6tP5rrt99mKnlnNdfpTP3V5dlRhzM2Z1QC19uw8YC9hgHdM0g
dwmlpUTw4ZNNvfO1nOjSc76mqf8UbuN+aZxMQGN91DOkziobaeOcu9c2D9ILR9d2WA7B/Emp/nOh
Xy5QZe+kIAfpegr+fYq4C1CSk5LUOE1UQUtJDMfZNuRN5LeRO8Urb7LqZmnzdRq1eBvm2t7PBlpp
FmwU2tmH6+TZ9s0D3+xGFQzEwTynt3VusBrvwN30dR2pqgZtIRMP9HleTJOTO4SxvSd7kgeS5vUT
lGx3pqvpRQ2ZdRim9oSA0r6sU17tz7sR+dRoUvzTcdzpjXeIoIZCj1eI8hk75mVi77UCSh+1OrUl
HI9RGeyYWlSf/F6nm9Ktg+dqeVUpaNqu+NseQaClGcvMBF+ah28tFUOGoARsy9hNygyfxOUJ86n7
PQwGJ7sgD3pwvGE4Z6kCn4iJNopMSaOMVGO+0V7BRUsDsh1l6d9EXbUhLYbuS9uIlaEtw+4KwI1T
q03I9iwXGpMfK9UELx6t610Hj2WWrok8q+M8LKLYcc5tAKQ4htTI8L5XSyt17zxq6ZmPOVmv9FVQ
74dZqMjxp6sZZOQiC1c9msCSUKT2wJmnq+ER5CpNpgzF8RlU/7vKgpSW5TTpsSz1n0MaBHzv2+l2
nbehhh5BFP7uoHJ5ngIPos7lMH8iR4uW2MnI7q7u3LNr22U0eVh6tBwq7LU+cHytnT0rDTzDmEK5
GZvklARFXSQT9ma4IjiosfzovDaAOHn7Z2qdh8Y6GtLYUG26zkfjrSoAZHRMMEvNI+1Ogzt8GhB2
AmWyQazQJ9I88/GN5QW9UNnu+95Xz1DTzCCl4BrnYRr0U+8ED9Lb7kfpzkHcOTM7GBB5flNIL2P7
9D6k0cst3kcQjDD5JIIAdBeTbJ4tnwxbKGIPe7/z6MF1mdMnkEovd2JhDYrRqjfEIzwRIetp25t1
e/57Zhvqv3PoZq424MBBdsPpTajONjU7VnKYYwF3/RN177N0C301uExSWYg+LtJxRNCoQChvlSRm
BldXw1Youv/PM0Ed4B0rFI2goQ3uhQwozvUwO408Q5U6kUhD3wYwbO5G7tpRGVR4cpaqHzwtgLEE
Cce58Mp5D0Ns7LRvk0tVCieeBzMUI9V7C0vj4S+dnj3UvpN12Hay2PuFL6NamXi7CsMIa9E3xSZI
oZ+9Plcn9z+UX7r3pnfbSzv4f553VrlZhHLFwhPNrac06x98+R5ytzUj6pDI1Zlzmkk7HgUv+wTZ
nPSZEqpCJ60AnwpqJHon/zhLw38Wik/nQllBCIrm9sNlloq44sPeaMtnREuAr2cFf6+7sQ3HZmov
7jCzVyiDhY0x8Xeb9+0RQkxomEGbxRMh+mvSQI2ayv0VpNZ5rHX7rgeLxOA8C3XRsw3Nex8s/EH9
k7ooB3a1P56xH07ndcgd8XudWg869acdGUA/uc17Awh+tM/eM/dARFne+TKwZzmeHO7e10sBx9aY
Bf68NWp3CYusn43PIecuXOd5LOLGqNrn0c4w+Cen/oh0TRmc8mJs3swAXapgmHrQQrp3Voiz7wrx
ZCPH1P7wfdXs2awuC3nJ7wBNbNbgTz8JostwroIeYbP4IQnkCgcjtBkf/ymtqQXhllCP2ZkKWHLq
HWeNF5ehAbccvdY5OFVxHUne7NvqNTOEW2BVIzSq3VKkYWkaCjk4x0hyp55v6HArrpDY2gzd8Bhn
r/nwOQEHi1nOO29s2o8iAKt/3rRv0zTueicvH1Vm/SJOUdx80Ta3zr/5gFGfacYLfBFIO21TwzHU
P0VapA+muRuSSnV3jdkjU/YP1WsZW8gfvkFwGiKFcJIOKm3tt06jRWfQ26KZs8NopP0VkMP+Otma
X3NAHKup3KDbs9hkljc8Zl9bce9V1Taz+fDgxQQKYC2RX1yujl1PNxZn8J0gsBsRfxJfstMxOgi9
Xy4jWVhDq+aRT1CXteAbHbJqLq6slir0iJ+4lDdvQ6nQfKHcek+XYZBXX6kypmtRKNRL3eAjt7ID
tbPuzFzWwxEyu/sy5Zldd86Uw3Z+0dnu1ibBHIHT3zzp0jdOUJeHh9JTvjFb/6tqsPuPNzer6E0D
Q3Wjy5k11h+gm9aHv/OtHaiYzHkQtQRqp8+A0d+zInV/Ecb3jFr6w2sH9PEboGJOmSv3+ZB2aPM3
0h8zSgDa8d7hlm/wxU1ne8K6ApIQgP9lWMJKWzSrD+toPVSwEuGUz/NmHru4ARgui5BLsraTRFZo
fa/nEXIXFeBeJ9hr8VbB5s5GVz4sVqM7pO3qsKzUvEFcYJ9ms5qxmrMuYR5yQbnHVYj2GhCPNeap
RivEoykhUKJE5u/6MagenTkVOwL0YeROMulMUr11NgeBonCNJ2Pg40EIY9gEU12+EiDeOyjLvDha
s5M5ofkJIaL9UgGl52kBRELv1H0smiaIWFEG8WRqBt8sneHEWSzMljO9zP09Y2OvP//el+n2oPN8
979uEO7IwmlCYnuk5rEHzi22jKqLc09652w5rGezlXtnQT5F2RpHPoAHHjILQYwMKLxAfMt4jI0Y
dnyavzrk/s5F4YEdKHDZph0mI1mHk11WoVuqdu/kI72uB+w3Xwa1gdn/d8rkAOb7bWwvM94Ee8vS
xt8ik1ZFg9lXO9Mm/VM7dfIpdw9uTtg+Cwikd5jdHbyubnczQUDudrXYuGnjPQNnge6jdHQ/WnN6
tAEzfgfWiwqMa9q4xX3Ig+4miHlew5d/R7Yj7Revn8DZSxF+o6IRGlNQiij1vCkuc9Ds4evMnovA
5Pfl6hoVrZFSM1l/7ljn1jvqHvE5AWkmWM+K/RozNAY7WYiBb2vMYNluE06NZKf1YsGx5jXx0BW3
RBRlN+VJyziYiVjZb5EKMoIuSrX8ZO48nlhnmHDwTPLaN6gHN5Q2m3VYlXUXu01f7o1G+menyXSo
eLZTSOJ/tEOTbfDg1Umksz4bwQjXYAiCT9r5SCNyH6EQjDXgI1NYj1I8BVVl7zwyu+gSoeazGi0E
5H3KfwU939GZQxIavEY7wR1w/7mz/YSVhrYnVdRna/Ss/QwN+V2OTNAFc2KjGoq/h+fBpvZqcvaK
9toxpfezOVjDNkCXRswzn0TrVVn+bvtU4E+Y50vr1/PFSZ0gLGshEl3y1goDFUyXWgddgrWJIES2
fI/tP9FDMx/B//bnYNusQbtqbk9H2TpXblT1kQWZf9LjePJaqvDCLcO6kCcNTu+hZWbUw3uO+iAD
WodKyzt/n5LyYoRQhu64PHUSKlehzWEc1wOcHXHudTnGnnLQMQtgz5xRZP9aIZ+MXpsbB4n1DRpl
+idbGi4YXeHEdLqj96E2t46W1gurbHqfLYBMzC9w4cZSFN7SpSQu5WCiwan3VDJY2RPok/V1oIP1
YtD8qerd+aqF611okb6OBrmv19tlf5lwd7DcnWfopR0VckrkDKIP45USrS8ITKGBPmrrjlKTs0GQ
86YEFTt78UG0WzkjWlIG81Cu3qYl6ytS5RtjWZDNsiDF5DqJp7o8XufSwI0DUsonVaa/KopiUucC
r8tHaCZPCMfM0GjtV2d17jlhCc3oueO5/TKnKdZknm9Kj+zAaGzcTZOUzyov9g4v6BuvtTxMLvlg
2nohJvIVAhEp0geJYxRVsn6W9ROYeEWqspE3tzbtoyfkP1aQkg0Q9V1iLumKqpn/DLPuszCa+m7U
dL6z/rj+/HpAWaaNOqdvi41fBbHVCDhpTEz2VvplGzqZ1V/BydZf0btrLDm7d+EweR2xpGCkNFTl
QlFO5sNvvPGOdrmNhnS1ilqv26xTni7MR0+qOqyRQd1YLdqRQL8PgcmxL8KyaBwvZkDhbUq8K7Sp
q83ctdXJcWb/DE5IETNsmV8gTo8Iq/JfPqshHdA7SIpW3EogDwbvdjaQ8rKK+tbYQ31zu/nmq/Fc
eZT952AEbNjUfosUaiuv2GmKX//jBAmB8ntmrPwkNdiwIzNeJKu1yW59nIiuSGS2hOzycuAnUbe/
3WXBrgdlBNbRdWVirOt1nZO2P1+aDmVJU5Cr6dF8o5aYwh3N+caQ9jimTn//nhoKqMfBDegTaz2W
9Xd8O0RpadFjBm70dwrLlNnzu8zy6oiAn0ZA3IlkyMp2O/FsQADA6+OUN/ZbZSCzMDriUWftjNQY
cXZukQ0bMXE3qkk5A/DlBDyxgkptclHbJ6cHYbvvUf6DomIl/JF92NbMNt9vcNBWu8ZJVWR1tf1i
FJ2/X4ftXIsLOtlfZRrAiax8sFtIMKeKce7uf+eg+3tWdnGnvjjqoq5vptkGPjaXNgi93EpmkR+Z
gwxdtmwAnT8vy8frxMXIpywBcuwntwym9oWa5n0TODnquIF78ciUuLosntYpXRswoNmUR7lDM9Am
ucZRAffwNDXzD5844/eoEFIkFby8OG267Bmsp8bBanSDslZRhUXRDYchR6djisD6mE0oyy4f+E+S
c2rh3pu5S46tb55T7Uy39UBoMd+QG7gJ39fHng+7ygGHU2xOphPSOhBx2xO1hw/evBWMfZR54V3r
KpheQaUQYFvYzSZBC/Oy24BA/x90stXHdTSUVX4lBN2uT4Mv9VdnSQu0C9lwpF2ePw3NCGqI5YLo
CxnazUBvOZUDwi3ZbUoo5p7nOpsQkOGwDgPoooUCUXlie00LAv5uN7pG81H30HxVXvZjJoaIrYAM
Jz505aVXY4iHAnJ8t3IfdAAz3Hr2dw68/2YoZ/Ael172BCE/jfJ0w04puEEWQLDY9pKRW9WbXqSc
Sh8aoyPo5SORWIJ4y8vTDbRbsj1wt/yeQa+RjkiHd3Pu3SD+R86WQH65bq35sxLWszDmOkQxCOxY
SwbOXf00owpQynBqstO0PVEjNd/5okjSpJU4I7TgyJ4SsgkqWiRVwOUDFBOwlA4f/oEQEixxmjiO
3cdap86Rt+afw99h66nhAMtBZjTvd+B1pnP7ZRb5z/UEWIb/nLRB+SiQLTKl4ldA5uSksIHW/YRV
x/zHd8bHVkF2CpABSEbIUu8BUKv232vf4TW7IEE3bqZOoLvdc5uL9NiZCOTJUfE50LbqrvASEc4i
Rosdf3wtLXeKwG1jvTQjCyBAZoHOYTEC9TLMGM0Stzx7DvJHpt1dJmRO/pkl282Vhu62S3SokdkC
OtO7MeLWu8Jy6j0YKoarIj6PoX7MEZAXYO0mQBzMSwp1PYM+2PSBkLQO17PaBendkkOKCm7ynQpq
4zg7coqw387vrmqsSOixPUp/mt/ze9Wx8SkYZnfj1IAQ8AzdnsVgmSdCjeLcpQgfjaB6UmYL53QI
GNhH7Kbcl+2UPWegGkCBQz8ro7siWYl0oumMakMFh/uV++TOrGi9s1DLC2mZ14o39r6xWQX6/nV5
Vma9z9SgQ2twAcIjJj2CYC4MdO4fjcVnMmQwnNANzVS4jitJ5KYkCK0mVv+53DDvATblYW8v8TAL
dH8VCTJozRUtSfOGk9TbA/8Zu73l/mItKrqZ1shUqgy5MSyuPh3sF92OQQI487DpK8t68Ss7SMZR
Ic9Eh6jisEaWpZmNLt+GolfawgqlCJgDeL+j1L8EStNX5eXZnoym2k0aRlD2WKq6DeaNQ9S0We1h
bvLs3GUDO4OyCOmRJfOkHCgZwK/5slNkWNENx64GupYPAbE/4UVZEXp0y8s4+2nyf52J0vrvVfGV
UUXQiC3LOZzakR+yut0jTDFPgqJUAEJkCVBE6V3WoLCb+QsUEstryTusVj6KDTczFmtVWlfJfb5H
IrzfwV6bN8HUD7+znpjH0YDY1GO0ntVON0aN0PqsB3nmS7A/ehyPr5p1tIb9awJgnbMISlD8Z7sU
fVqz7I88MLPQrgZsPnnfxDpw+63OOg0yI1bekAdQUd/CK5GaFBvQ9SGNRKJhySRRIp3nqZyCPwm8
3WruhsUOdggEd74EZnW1gw1th7M3tXUWl5YFOi2H/8ZvnLajq6YzBHSbndHY5n4UU3Cl3IW0RNcb
ic+xYYbrpFE0aLUcD5U06vP627tunuPCZgQ+EHJcpWqKUyNd1ILwqdZDVsotdj+1b4kkJ9mCMGDw
+nqDt7l9d88lDZAVyp8l48WpgI04I9fR7xwmoFE5ZiiejU21Jbxzn1tjEOEwDvUOxLXdTg2ATDtl
np7g9Q6vgzOGhkLqLK1eAqHda0Hw077Hq+0ExYFnlCHiobEfPmfuL+35SyBY/3BMOkdVmZVRjUwR
5BNhJ2tht2/rGYeH8TYO2C9JDo5amBpI3C7GNsDPXoYCotMOqWEv+945D1yMKD9Cf3SnywqcYmi0
/wGSPMi9BebHuIBQUoCWExOqTBRJTTNsJXQhx85+smtUOqa2zzbEIt77vCxJ0nS/zMz+6fOWvZia
eonfFmSvXI42Gs9qIgWduZ/eGLJmpokNkdEN6kUjZI6BGlvPAC5JCjnXl9XVcQpIQUpkiqJZF9VJ
ujkgfvgnY8MvQcPiNtMZUtDZ0Sj0k6E8koB8Ub22hntt0HALKq2sToB7nc4z+uW/YzgoF07nrM33
ZQegB/ENGSH71n0odVtrDd1UOQnRhO3WadP5P6dHdfORNLrXhngMZcefCkhUIT9VAt5mjbvaRVLJ
rehp0iS7B0OeI3UG9oXWUeS1MynZVHApt+uwAV9jNKh2ODoMvBk0yG6g3oFjklburxIwjCJHho+W
jh8hF11cB7+Vh7ofAXiB9PDj770WuvphrMVXUELG00Cu9jjZInuunbRPkFey4hrPA/VGFH2CKmu3
umx8sKzCxjkjSsmD9PqrvRaG53y6cHQyLPUPN+P9qf2ujGhAgbp6uKyOY0Yt+1CbWRbqvh0gJjO1
aEmsKOooNg2OdAzAOwBe3KA5EkqQpFVVFwWjPxzZDJvZBml3WA1xZ3c9Xr8JSGoGVJhH3M/CaZ8E
8YOXlGbNtuxGb1darEE9DeXPyZnSuNITJM5nU92Q2ghXJ/bbk4UN2au8RbJ98XUdx/GQQ2dGkk1z
gbbCAnWePEcOqJht9pFlzQkJiem5GdPuMngGVN5kmX2UtdXECgEegJ3CffduQe6Uh1ohBDIqa3xy
AgRVLqmhPIxA1yxm466Xgi61JIMJ1N6pXyq4Q15YUYrUcOSJ/Pf6bNfD+qidALfORnb5jilsP/hs
bYvAfbAO0G4ih/9YrSIHGb0LQXDIMRo71L6GB5LLcgu3HRChZciX6jC3/N/riE006iZwY/SVzeIO
xHeb71Xf2m17sKr+M58qDbggMGBtI7xb66beLY28yaE3Z9Le90G6zkvjufz4d6oCrKtwqi04MEA5
gH1d2O6vWvcQKS/RqSknhnCJZyAwqpwmkeayEprSR5XIXurayxYPlK11VL368AsY9KnU43l1t3o/
ZaBoI8PZWpJscPf+XP1733pLXzbj9y3rBeZCwrywW++CvsQ59gc1JavvMuZTca8BhFhHotF1gv4g
szqigDZtc+dtElKimi7aSM9595t31W1uUPIGHh6hudcZb7I0cdGc3Od5Kp04q5v+5tc5Gn6aWpxL
zunOz8Cx9l2HmqQBoqwlxRI33nzuHXc4TF4FQIDbqhPKgOaOu1aJZh34mmBobxKkxbFvONVzl87R
6r2UzlQ/W8Uckd6BcznCe5e1rMB6Ct24ZkmCIM9sR99+8KjTO20LtJAuFyx0mR+CVrDvf8kj459h
ahL5rLoiCv6dWn9gvePvz7OsxvaKPpkkqB3niAp/tcX78pKLSqBSssxZYCXc9k4hQrA2Zk/wuV/a
oms/WpTwN6PsQPteBg1CNICswAvvOFJ9Abxcg4veK55ZCkiipCPbic6zn8vGAtjHLdyfzdAde8qy
92nu6Gayc3COjGw7uP64daF4eNOz54bW3FU/fUMlfRmQ94yhDsLLSSVuVRG5h3lSsE4A1qzQEJaC
pkwO9ocYp/7eu+Nh/WRtn0NMtS9SMLia8o1DNG2dD4ABQYUyH3Yl8ao+Bn/dmkvID7bwh2dmG919
kPSeSmq/AShY7M3RXYKfOg+hXjb/SXOoBqgzWKPd+hWzZcgHuhXIyWycBR4DxmnjUmQLdxBG68Fm
cJTshog/6Qt0cKJLqDSbN8+BphMKOXB9NAw0um7Ote38Yy55BLvIbNSh/X+MMZuPjj3/WFOZ/2dS
c73igHbJ7LwID30pNmOJo/MDC98r4PhJCkzfMvp3L0BwE7vKbC7rlCHTIoI40BSlY+5vOTONPVrw
00uLVztmdj++87zeV9Nvao/k1Ubj0YGKQkfrsCWAJSvQSCTrEA5bEwG64eygzwD5596LyJgWpxXN
k7kZPCQzt+KqVsgcFs1jYPl0SrXVP5lWZ549YJ1lAASQUWeHbonkSNlau2IMZJTOWXpi3vgKP6O7
F5TPQLAyd5c5OfYhvowpGJMiw2dzWM/zMe3L7lho1l/XA11ydlU6/meeWuRsOzwDwAsQDTH0dFf5
9HUdrQgNVBXK/w/gkFtkEYbzCuxY7+CtT2PloXLSBgOKRwWwfbyyUwRKxDRPbg++tyGwb6Se7ZtU
Xp0UNv1depOKhKnECxCyKgpghL7P1jmZ93sPBgo4xhZ5ITDCgHo+Hw4uRUKd9SVUJ6Cg+ECvj0S7
QOP/tKDT61FBfyvPvnoNmT7mGfENKbxx41s1CKYomS5AeQHZV1nNh9sMQcRHpzuaxui89nMQ0iSw
VCUAIqnQwNm4fLtmgNByXN8YiMyDQcNDbxfxTtHNF8WNxgr5nB4LLvRhnVsPfVp1F0jZzoR2iV0j
A16aLrzRAk7eJUWrx5zZ0y1j9Rz5LJsO9kx/ztrlz7KQ5QFVT3vDTMRbY7/P8ZWGnGRkC9PpYP+w
gQWpNGqx61jJsQINUWtvGwQOl6roU+wMgOYNguntOvx7gTvImuGL+Jn1egYp2VzfVgd0PTQK3NMW
PLKyYYDjwd0XqWbnblLNsTHtiAE3eBttpk5jb+7XUSBhBsscLXGrxWMtWsh5gHLq+h4Sh+yBMAAT
u6yzaOJ1PoZ/Q8z1zFfoYGithkbrMHPToyRVeugArki12Z/WxPJ3dnlUGqhUcGwxINCiAA3EP1D+
QKHCq1+R0iuhTzb2W8epm2ikrJzuMkOXF4CIsD0msn12INtdJaf0Unr/j7Dz2m0cS9v1FRFgDqek
crYsOdQJ4dBmJhdzuPr9UNWYf6ZmYxooCBRdlilyhS+8Ifv7pc6SdBUGaHT9rqvUnbaqw6i79jRa
Fv+/o6LEP0uKBmVDM1VkCydy5HVT5ncKFXOdG6i2LV2wswXLw0GsNRVeg/KlHgIav4FpbUddiq/p
0L+GagvUYn5n5UBLoomqyfxusNS/nLYbV1FU6gc7sWTPt+lwjpb1q7YqcdWqQD9UtC08YVBv+Z2j
l5nlr5Sm6wBUCsnaVYrqPiLb1Ai3TpMOz4kc4hRR1NbGUhL7tXYQzXlUzObzyny+l49Kauinxw3v
NLNeiHY0Fo96fmhSEf6781Ga5fZxE0vd/6wGyfz7Pj/ubtNBK8hlHG2DYvgJbFU997ERbyFC2b93
cI3H9fstJCh/qfWlulaowi2L0U/XjyDp8TYdEpTjnFHzROx3bzpy84ZdEbjkgNRSMLOHwJSsS90B
ZyrpvXx0rfZtsHVdjRptOCnn5jx+wcB9jEblPavzQ1pV6ap3ynKL/kB8F+Fwrjp7+rCclm67cOKT
oO16ts0JpUaDFndkddkp75Njn5na93wg6eXvg3E+0+vRMZeF/j1yIAWGQVM0eQ9bpfGUIA72xgN7
kIRHkKLW02S2xS3GNocGZfFa+r51yI0YaMj8v9QsoxIq6HU8fikKh4b4tsvcjtd1y2Pdmqkebhtb
F8dSaUoKg514MrMmXfTU9+5dTuoIBMb/VRTq05gN8g8CD64AYQTqT3p1BLJqle5M+zgYxksrj4qb
Z133mVTV2YlV+z5Iqb/WyxIFlL5zDXmq7/BFz/Cmiye1k7N7YrcsEWr6ivRccDLtJHfbvLJv/0bp
+5s19+8sOR2RTFiu/8e+nSnnBjIOyJvhIYXW4p+k73wK/LkGnkKLGVZdMBSnOKiVQ8XNykoLVOxY
sJoFiLnR+4ThfC79KVoNWqUc9JJWSxPeIdwohzFku4EGYwLjysEAWbVNm02ilmIDEpp60tupxTGO
HielFM49XgK9IgUril0l0RyeFFPbD8i7L8usGF4onh1MKD9K04jzA6pgjfFtmt/xjPDQQZHAVR7Q
YkON7R2MJDebEah2o0WH2JP7giTt0VYEd/X+O1yn0SU/ZaOMhnNuGU844LabSIgSsyPwSsUY7zP8
dE/TIMSiChz8ymUyo7RbUTEa/w35YYYjhQ3got6gDAxGeCMk5eFTN78LAydeWK4tKGs+OkXDJJZB
ayX3yXZ2ZZNQOp1K+ffCYMviozaU/No0xIqF1Ny1wqBM3STJyeKiGlPykpD4xAXZ7TUamqNuopKI
PY7mn2qZ9WkXYfU2n/79H+b/quvogcexVp5Foa4UJWs/KovmQs6C/kSTR1pbTb/V87G9lF1FpxYw
CIUCspXEny5hmZ3iLmthi2SnKYzTtYS0xHrqCp5zB/7IEGJ8k9qCSSw834/so6UV1rqVxnZp5j/q
Tqq4O/FogCXWu2Mc0X9rRddsKmFve4M41Z/lB4dE2xvTolA6OtNhbnjYpmeej5pNrO11efqLRkC9
yIrkZxiou/TSV66WupcGAfU769fUlvmSjqYNgdFZBjG+YCL7mCLoS9A8JVUAbarUFx03u8DtFaVy
y6qdq9duIu/AwZgDfsfRdyC9dPG5M45xoXijsu/ji5WCb3AOkxqdchDyg2ptIJF7DT2dqZAp2S10
MlaRuaBQwu4EQKmn81iQUNDeBjKkLKXkiQMAgYq6rNuFj39rsTMoLrk6ePqd8UvRt+W4FqOX5muw
8hHaS+jvj65xh+ehNT+Fva17L8J2K31yZeVlGq+DQwFkrXWXJj3Dt4yGbYpXaurx53KxEMo1s5fA
pfA9K2+A8f3qXk+eY0VuHR/ZZIKRIoM3YhQXANGbxDYuasmtIPQBK1hFBDh6PXDrhLMbezVaV4UO
qSvWq6VeJTxmOVh2fgtVLzOXRWO2ntTJu340fDfwR1BIVKpCxiNxnLmXxue2+TTG16IHmP+WZc/K
+Gw2n87wzElFKRZKt479zzy5y/Ixc/Yymhbj3WB68zWSvxSsqGnYeIFmuZFceV0w7vIO0ucAVATw
azMpcAkvRRlsg+rVH/7KWaTCIHQV61L1m9F6N8LcHczPsN/X9mvZXqzg2RuK40obXiEqI4ivk+Sp
XpyuBDTLOuwWZbgS+dlCcsaGJadtU3EP6eICLFSoJxSwa6wrgVtRJK6PRa+4w9U08vtgN9CMNrV4
jqDQhWenPRYBD/yoxmfRrqfnPF0M0tL2F0N0bHrKzGsjXg3TSRtX/XRdkDcDgL+DFCozMKTpmsKX
Ym7LaGU6286hXb2OwOYoJy/Ijnw9W9/G5b7Mnyz6pYUEsecpF5/zV283XL/pAHDLXIzbPEqbcQwO
mWCemr/tM/sDz5cW89+BDBU6F66b955pvgc25IvkWBhbIe8H85KLY2/fnJJbcLJrT2AMxZ8rKyJ7
5+YYF6f+JQ9IOOpb1XmHwOOWgPlzdFXt195f8tQbcoWqOFvJSi89SVpw56gb7mvl2NRHRxzrfBHn
R7NKoFNe+Y4QXBf+X1K7UdNjpYCU/ZyG58g/BfmORV8KFoV6LoJVLwGJc75T0titMeyd4liNK5lx
F3s0MXDiocPByD0DhUSb9wlbU6/M/3L44sTzrawBdiQIBFQ22h6YBQB4v2hjuhJCjXQMFgZ8Rofi
nZ/+pfsnp3yCccwA3I1lSH5/l/t7RazknE32m4Us9bTPE1dYn4wsvqBdvNoYN8fQ38DqmLRIBbSV
RR0Mj/83SNsG4mQQl66E2rtR624KEk/YL3zUaynDg97E0tUo7gYS2slfpcJAz++C0Zf1v5T+NU9X
U3aeP1PEeg2Rsa59mgIrkd1XaMi4GrkplEZ/mKhuf6GnSrPOzzPu2jQH+qxXQ1CoW8PYKnblHKxK
c1y74HK10dmFdjfsgFINO5AiNzj2ChMq6hZ6b05eBKA2oBNmxvmwIJhzlQzhvbYvtqKu30pDLj01
mQ4CQppIlE2YNHSU5KtTJ4taOdlkDJ2Cw8eoLYH5ro0wgOoQnrPa2E4NRHgf1KK6CpvC0xzhgnJe
1hPWjcrS7JxFZNvgWaOzo95g363qjBEw6gvZnBaNNC5Ua1uX3En53RFY6zmy19PFT1TTCyKGPMJE
EyOR/qJU+FvXHE5ZxT3H28iRP6c2dHuz90oA0nmLUFzBNFIkV643ic28h//jaNw1890vN5asg2RM
MHs699WGiuyeKzL1i03Pvypfad7uZQHKeGbzsuHUVDGr6pPqML1nVjFq5FLFKOMLDo3l1gGbbQfS
6F6rr1p7GbSPGcz4Xg2fGQvcmNnoA5jLmFCjkn2vHANWnTvNlFpqoHC2C2FObs8QGgy+mjN4Egx+
MutVDToq+M592BfAJn1a5Sl+jsUwrNVcvmaUOEEKWIZwaw34P5UzLWYrfwlS2hXclXymnNQVGlUv
FJw0hDUmmLzXzLpq3VUpv3X9O4zBwi4hRy1k/SsLX4q5D6BvpsLYjXlZLi1TPSq59F0pysV0Qnfs
Wvss++0xzcy9FTcTpH7zgC5gt2oIzd1eyheVwwrftM3ekSKkU6t4SUmzXQMYhopU2Zsx7YDcDU7i
2fBAFIkIaijcVZSs60E46yokIUesdLY7zZGQEfQrkf7KblpTTJu+DQ+2TDfrXwCMBx6joTeIFvRG
QYZgpdmp+lIn4zw8vqJqdC6Jja+IsCd5XaJ+AM+s3/WRVHkQGTA4Qf/yZMddTErlAFrsmvuoOM0T
DDjxhDnaC5TeU6oMwU7MOf7jZSqnYg+020vkVJxADGVub5vwNBYKusxHNYhPXlywLDHGwm8VxWN1
34utyQRqtvIIfRU85Jx/xP2nXL2zfgt6zaaXZLcazVTY1MRbCylfmYpni400bKdyVWWbLn3J9LtS
rHvry1GPSbnRdc9OV7ASMjoKk5fhK3aUrKWuLOMANYJuoxu7Pr4NydrGXaXelvpSOUUgCKDPOycN
QvNerFkASGDMA2KA+iXrn0sCR+ekOKdqIqDw7HJJJ8YqljoS0ltH3kbf/GW/Wuvj3ssoRv1CuAUc
p7KI/LuVLf2Wu7iIi7Xm2SpN4OdauajSzv/SwQ1KF1AFcexZzbWUILIcS7ExXzF+7Pxna9cpRyl8
oz6elyu0DeoaysmC0lMHJY87Bv0zWQbNtnDW3GHxBEzObay9h59bnq/5MESkZURxoOG4c4k5XOvi
HLQ7uiTSiVURWMVRS7jYaw14M/FxSexMDxXJ/ia1dHc2sG/e+EUluSTvdIknc1+hISJLH7W1jvuD
QPaCPFuXWtf8nGzFVRGOiFKPTEhIwtWds9ReFXGBEKTKJ2P4iCFvBCA/aSrQ2HGjFdAKV01uYfWd
yht12GfrpoWKvPLmyakl3gQxfna6xaS6HmgAGOTmNXq9Vr3stGrVDfdC+mBdPLfVTfB/QOmt1cRT
Bg8kn72Tm/0ATj84YCVT09we34M3Sxyq8Z2bkklP84UU4QGvzal4ljtBc5qYpfIi6TOGHCdvZPma
K50Xc4dsto9PnXELSv0y5m88jxEKZH8rB5iCiJpKpFL6s1V4cbSp/ZWku72Pfc9uzA4OdJiSgXxu
5F2dHpLk6kdXRF7NcBF0npKv5WD9YVa3vLzI0dUuj1p9MJ4G5V2lkwlH0LnH/YfhP+NZi2IIAicW
+iHxmvqUAsEjR9nvbC3DlYz8enEldnlNdcT2951+1K2PYNh7TJaq/4jyVTvFywHeVP6e9teqwJ3K
Lm/hj/o8pqtRxdNt3+Crap9qXBBGVzn10RoFC4PQu78qy7Fb97471scwe2nUrd5egnNzkrDzlD74
Up26860fpThEYuefZNv1P8WAyPjK7BiXnlwfI+3C3S0X5rjgU5gcAOuNpThZDL/qSHqdfDkp2+aa
aY4KY54sm/iFcWsp20w6e0uaTSNlVPh/9rseHU5De620HYB7m2kXQOT0nOVNTIemv9gNON8tqeEk
Nlb6Fht7Fx2OaVzGEkPxnvvPrIJQr0DfE70VV4UJTL8Jzap8EwIv6A91t+3bmzAJry7cFWtXZh7h
qrkijxMvWnHR0h3yEEp7ddoPADsADNhPBRil5ug095DQwV4ro8c/Szs6dzaLgPBxqQ14DnFHqb9J
H5W4AHtgiRuX1q8UdiOR/q5ASALgRPea6cuwn9eRXF3zr6gWur0WtqdKTyNbT3zw/fNSCY7qOyU9
ql2qQ5S9aqESua3vFSff9trmwDLIo5e56n1Zo3FADZnqx+qaxfscTrVgRCwKSuHgQd0pW8fVZeoX
719BtSnlU99dejRO4lWXblgSTGwHSGFY8+qtFm/MZ5ZGHqxFzUO3voroGgOh2KTiMoRMVw8/CS/j
UzGsLi4RIrWaRyzntITfO7iMuoOHi8Gikd9t88uWVkb2U5rf4yJoNw52CF+x/cyiGaIC8BgrlXEU
08K+uIj+lAkTwItP7buK4IAHYL7sgOEvS+fMIpCvBvK3ysNkqngq8kPZL2P5KZ4WVffT9GsF5Qoi
JQAeXFYYLyJzuXMz8L/IAZnKpTLeZeoS6SlN1/m4ljDWYf0uLtlMuFzw8AxCkEBs/P4yDQu73bXB
S1f9ZBTU4R4y1i3pld2EOSETSe4Q5ku2Vn1gWh9wLS9XQ3CLsS4wv5p+ke7Kdj/026o9qmRZhy5H
gObNkRd59N3IKDrp84L3bK9Cy43VM5dmSBA49XTOm+JeeMDB6OtQ0OJPK+Z+QtDBxz9iowYHu3tp
tL0arg3Hy5STAEmZQcr7iJpNnf7SpnJ5NeX9RP2Ugnd9jS7RJQvWvkROyo51KNK3Nt+KvxLjLIxT
O37L/tnVua/g1PT3IvcI/49QvxLLG4tVXC6x0RbJJs6XZrOo3mmCMP97e80YCeJrjpLNs6HvHPFp
NrlXT1zqsadvmRlQB8qO/b72lP5DNr5HAP4MG4fif4J9E319szkSlu8ZIl4THRUSonniLHBrnbk5
ExT1LVtZGLjSC8/e0PeCEdlJB8tCD2adyrv5SqdTap9QiQr9Zb5k96Kuxtht8VBCbR4Jjvw2Ir3W
zqNPJGsCj8l496f8ohstckYbHvhE09ZM3+T2YrBk5NcggHGUunVEfvqqsGCkb0a7HLoj6QY6Kn73
M0KLQr8mTpe1f2dbhVgRta+RTN4lnUDQslyyc4xcfBAsaqjIlJbe55hnhu588CeZdEIcStjU087z
MWGpjgQHRYkOwkdRbdP+juFJsgFQVb4V1rabtrleEACi/EIMSrBRjXc5Pff9KgPKAwA5eKtpapgE
zM6WfdBTjR1pQXR+4iuKCUmHjVkzGr7mMM3Ut0wBNkzEe4CQlk8t4wwka+hV9QfwbineorPdWl+q
fxdtsGqGbWZMyz5aCg3IIRZjI2/WTrHsSVHjgyG+fHEvoxdNvZfd89ghYtLflHzDwqtKa9XfiH1F
uSE/uJTkkfgqgMghiF4xosiFN+QosbxtF/O0hSmAPEO/G4Mrq5khHajmfmjdPS+9jiXSuJKeeOyg
TeJD+pZdGE/sPaz4w2tu7uNT/kH3pqq++uQXg4n9p1eQS5ZdFL1GIJnllvEWE79RJ+qfQayK9DYC
i1C8fG/ISzYUO7gywvLwLLeb+VIaUEUU+4p6ZxOFOs6zP5xwS679j7FmO3PN8sisT4M3o7z0Re21
Gf5NVBle+BRNvndYR/C2H3YTSjc5GdF4AX6qh9eRB0l8ytSaAPsUm65dpi2yaZQn9N5lu06gVyWf
ePNY+o4PU8URVhOeIhr3odvmcftjHLTghOFed7WDp9S6+toufJfUhW6e9GFrNcsWp/PBHRIvBpEz
beKeNXQp5ecm3KdvGov0ppa3ecV6JPa9dgQ7sgA43pTLFCTsjHE75P7WguyWLnOktQhjih9L+xnK
42Ac7MiTGDmF+2vq2LwuevPZ+XfnzXQ8QRxqJGdgAeZW7W6hfYVfwfWI7q2bmDf5TcvetPYnkmsK
P+fUeaJ1Ue9M8S2aJeGAHnj0/vOb3aRe+pbqP5LqBdM5zAR0zn0m71jkEby1+h8ExkqKGJ42LSb7
WpWIIR+G5tbKy7o5UxgFWB2Zr/x1fHuKFsGRKkA4y1L9a+f7XmhnxjpQnW6XdO+2YQ3L1vZvFf3a
pSQbr6Mie0FdlIhVdfeuT8pj2kqlizHDnsIBSUIol+tqBoRmuDEhdOq25dNha6l0AXb6SIEsQIQu
yDx5uqjyi9LfpWnNylUlGxascXplY+o8TX5SqUuy2GWYPFSfxo9Nb60p8cMpWDprz4To3adPge3e
y2qnjq86SbFufIXSK4EQRQH7W3G8VvtJOleYCD1liOgUsos8ruuZbIm29WVrP3YPBdQSrgGabJQP
mQ9EB+vA5KZU93x8si3LtdpfrOkGbO/iBgqyFO+lgIfyJqvfrEpCBZETb+kM2sGanGSslk1AfI0K
WRC+VOK7R82BLhL+G9VO70/vKto4NcIO02cuCBnaheO8+x38L5yGLXj4NcBYlNMlA+qP4SYUoMMm
WUa55FJJhTd4kKbF1teHm6V/WAgTWfS+ddxX2xftKkcJGis2uWPqDnnm9fbC6b9lnWLgkrJKY+4s
rq0fbun8uzfBShm9xLXlUjKb3E6Qo+jf+hdb/mjaHi1uKstD/lZElqsisDo8A6IePKej0hhV8DAQ
L+pnlDG492yuQb9WhREDo9PPqgy9vMxTNBS+irUDn37pNMqHpY+wsEGykHxk4apNL1BcEJibWH21
7CNxXhufh9TrcNAhtmVfaSoSQJGpc3mw08qwg1JF64cQrm8jsIVqLTa4RZUHwPQbBBfDg+xbb8ZM
jjMhY7oGOAZPC2ciqAH2dkqc4lSCgFjGvZpTTBGGhwqg7HYZwwURArwaND3xCqPXTrVBadIoLO0E
DmlcoZ5E33c+9/hp0ErgxzUwUMdeI9WW+oOEUMXeMfPyhBgzeK2ayh+1GKpBKFz1r7Xsz9hzZT34
jKLfvwr/vd0oDyJPACmS4kN2GtF7dCAQbuyyyBAlg4CgI3/qFkzRjW7Z8DUFPdE2Hj1VlsMljTv5
COeM7LSKtNemlsaVAzRlFQHiXSD8oq0emJaxVQIvlg2A/DMZTZrgefr+nGD3PkUJcwieAa4aAICi
TR5EzfFxzwuHHfbxtkgA6GiD5hMumP1R71HwqArwfiqiW7+Bb/+7xamofyjfIoOOnrVjKiiiow+u
2H/IWuddQ22naYZVAXJiLY9Nupbt2D4Wg5T8fZQRC/m1RL92Zq8hTIbGDGX5x7usmrRNWk3kuLqP
iH+JJP2DZRQaUI0ourE9avLJeeCgJ+WjjEGwBOo4XpMWKpjuK9UbmtGfcEGlbxkIp1PPLrJSQOsr
qMvv1ml/NKUxXhV2pTqXUY8buyctAVEutdWw7+RoouvQORQ9teFJDRKZfFaYb/TJXlKLiY0NG/uu
6svDPjWVjMZgjYiylingXLorKjPjr0Tvs0UASAgYrik/y2FzNUa4OH6D9M9KiPQVghKW5E0cwG7s
qic7sqqnxzl6hz88PnmP1s8pRMfleZyBwIGSSu5vCkeehOxpsaat80QPj48jEDm06f/z3O+fBobm
lgImymC04woq8Pgrj79iXXWYckOxeZyGyXaYcrjdu6AeXNiYlKYKSV4H89EoaX8fPc6NKUUoB+22
Q0pLIu6S51procb7CvESxNr9422dydUKaFqxVIDbwrjpXvJoTGgJFsGvxxFwRun9346S4cVq3iOV
aCWYXx5g26aUkNqwcmv5OJfa/2g4Zv8hkM54tWRNxfkXPX28Qf90OJarqGosO+hXDhCzTaZUq8H0
g/cpsTXA0INJEzXQ9kEj7olcj3tM1OonuSDVMrOhWFStVO+BetT7Zj6azd897iTi0vNbG96p4xnx
uJBbm9Wlq7PPLImqN3HL4E+9BQOdcLnL/DXqSdIxd7R2wR0CvV+ZmxLoNPWGwH+KRmQCQbZEV79V
BaU/5xpAF9pOPgJDoZH9ffQ4N8zn4vlcgN8MVTi9WZhlGZ0KuzQWFYjP1zFrXnsj8X/R1T9s28FP
vkRuJGioBj1yO9l4hHsZL1rIwV/XP34sd022bAvqfpUQxib3bcBc4NBPPCmcAMXU31JFp1eRl9Un
+OJ12EQXSU/Hd8SM1sPk6B9mTJpmmxo2hiC66d8OxqZFw+xB+5OSqF3kWVivHm8fL0JB9yeG/vUg
FSemYh8eu0UESo1O/yIOOn8rMlB0Y4imv259NlavJ8cEcuKyqHVx8+NfNDnCvRSF6kWLv9QYyRLo
7n+1eZIhIYJXbmUjXcXORSBVgWzuVYSiahiBXjxP6ElpSEscYCl5o6ZLkDjfaatbZ+x8frq0H9+q
GgEuhpcbgesEhdF121FV/F3ea91W0muOVIzBAUfbtH/gqpjAYOUgiT7lLO1gRkXOZTD1boNoWkUa
7BwfhKpoZlU9+FW2jRLXfP7x7nG+ENt8soD0dQIUHv5rqLnXwy2YF8qizGD7IigC3CSmyNsby8d1
yqEUuZjQQ9I30mnjpyV0VVROVF1kW83O5cXjLQaUyMmW+bpqESvpStiWSxmZnE3bOrH7uLTYqftl
I1HQiRuLHdAI6Y3vCuCf3gPsm9O/FGMi3yokftyotcNl3/smIrTgTB4vqXCqgzH05j84EOj/CbKx
bBsHExlfM9yUELlX9D+2oGayC0XpIMn2mSJtMt9OdlnmPOdj3e/10PyxpZpiIRQNP48+lSmX730g
QTHv+3FX18vHgqsozmYAOXh+rMFpXf5MU0/en5j5UzXTqHxIRk+2Q89xRgNrkr5Q8VA9aZEMnzgO
k1Vu1NUT65l6KfRxuKhRpV4s1KIujbz37Uw5OOKBDiP7wmmX9qiVO/IhbWl6DwY7TNOqCOTN+ETr
W+imdP59nDraP1gpPCxx/g+UxP0ybVvHOw+dcNngEmZLnX9zIbDaGikoUalr2VQH9KPg6sKJ+kza
9vfBfEbukerty3I4/evnVVS/DpU5uLEVQP5oWgJ386Eq8EACidmUL9Zqx23S/q+mL7OvTknvaizX
9zEcXqoegsFVGYfbg7yTmFXg6TRo/0G8/r9HA4r1OorkssmoANr+x7drLFEnuq8ZII8tGFd12wK0
HRHBGqboK1hqMzJd5Dn4kiGZjjXUt6Mv16RvBBtg4dVG0o6P9YZe6bc+huPGRHIUGV8dxKWb290h
L0ewL4Emro8jED7lVeqZS4+jXG4+fscMVtUaaDiSh2dTZ/bIofwVohaykBlxT1pKM04R+iI1+gym
ToKVIfmslnf+NYU0fClUeBWhiN7qMXDWEU902cpq9BZB+ENRwI6X/zuUs2ePl/8YFhaK85aimarq
0Hv+04uTRi+ywkoSrX9z4fNQY+3i/t0V8AqxU44XYRgt5DfxDBcoO1eE93MQwzqShR7A6nbZGH1/
DE3UfB5HldPTt5WHeDe0b6OsV7eu5lvZwZsE2nedxZJBgjzblZNgrNDAfJOnqdhmk1GcpDpLD5ra
U2GaEThIyyWwf5aUiSATPZRdek01WQzr50ewLsfhvtXr8CzFhonsEPpqOknwNZAgPtO9nr7mUlMe
p6lnCmqKtkC//fG5HWQ+hCGTW683Mz/YpyU4Gs5TgWpHY9TRzUyM6FZa5VcbVjROH2QDY0Rym+W9
XUsikPDlZlEVWBBB5urVQ1dE6NQlSYm8b52vYjWKF+aszBSlgJV8k1pSrljNDq0ejSYx8ZQ02NU1
pgYVzrI7YaDU/zDr7f8K1C0VTxO87zSidFX904pL6QCIxwP2wJFSl4csH4eDZVrD76M8i6vdaFAR
/tcpoeaIdsfUAWDyV8ciFLX3uF+THvyk+MGcTf8boaf8YrQaztEqgP3HW7QEuy183g/KxdbRzwPz
2FEzGsmd55fH2cnOq7U6Y5b7xqrPLM2OmZwfUqfxHA0a5pMUCQO7XNHsRuymZcSBOESiSMHTxlcW
GFgc0omWfuFbXp9OzjdGxJQI0nS8hVakkSXm3a4ELXlyUknCWBmuWhToy0aNne8pHL8ttbSAJFCI
T22K1QMDdV3n6RWKirmH1EWLUQdSSpVJh3gbFvXSStAjs3HdcR+E1wdeHJTH8Puc3FxCIdcfuYAM
VfR2+IaCHgBDxGefkW4SSyWnZhgVEDiyMqr2YU6JbBppmf7viWz+YRNi2xYGD+zpSGdZto4Xyn+u
73HmBPhmVtFaUVsKmRUUFDJr29XlXnEzxRz3D0kzds1qIccxLn4zo1uaSpIwtnWQZ5q4iPrmzFlK
mSFnL9QJ7qkOInBVtYQo3QAsf2an+5K1b+3SX42BLN/hGizGOTxqEu0nriTT1YXfn51C60FmjfVL
GgEY7EHtfssqYjp1WAeuGQQ7dfvYSB6ieI+XuDff8klvV1mMlH3ZWiXFe3M8OW0/niwkftVZUu0I
jIZhW4zJUTZT1xkG1G0QtuxX+TQ2INYtkuYWyTIQgFW3z6avKO+dHyWhbapSzShUauZRakQvyHJF
izwR/ROA3mylxXV3BKHuYPzcRP/gU2b990zEEM8yHEfTMRlE9ec/nw/5lqSirZisC6Goi3LO9ItY
KbZxa33EM7/l8fI4H9dLaXixbecqzWymFrnl7WB38FTmBadgmkPOrNzHvIw6moLmDJAOCNUDGV0+
xQrGX/P5SdgnpHKTnRVWyqlE6vRkJXTCsxIFbzkJEFyaf/A49/ipkQ/qMR2voHrkrSWLWx0E9gJF
dB6EAbTCUoc57gNw2VOVBIL/jbNE+KmZNoCvoVee2li59TluEJmv7P5gafRTvkHWS70lY+esc2ey
V4+YAIh7r7eo9VeDvZY1REJ0i/KanSNb8Xgb68YITINSYJi329aIok/RdujwSHF+KmtVnKqkbry6
DcZ/mFTOf/qd/D/CzmvJbWTbtl+EuPDmlZ5FFsvbF4SkluC9S+Dr78ikTqulHdEdsQOboEyXSCCx
cq05x6RoIufEsnQZuwKJglX09y+trQSLf2Wke7xO2WWQDNOgBWWf66C1rvcHROLPqET1qJoCqJC+
DSMtvLl9mKTFqSlqa51ZuDOsPmPnazMT7+LpJrQRKmhOysyFTtDJM2jYyBT1B78z+mM40w9Emb9R
jF2aY91GL+f6yAdQv7HR/5zaWr9zJoOGRz3QUUr09DGQIKuM0LOjOlWHucfhUhXjvVfkPe2zwNj+
0s3M7CZu9+BwTn6fJZe8z52nxWi4OuMQ0ZIz5I/IApEQetgcIuKVXtq+ew2hzq000yvummRhYr0M
FA9c3m9mDnhvsKvugoqvuijhe2Pp921ZGUd1pt5PrZAHYZ8P+7IL3HvXR54lpElMEkCmqvxMyqo4
TMh/jF1nFesuM5bHrHG/UFKUyGBou9WW9SVYqKHjyHnXvyI6sr8ELUoWc9HETdx44hEnyX+Eall/
ZExxMdiOB4xKJyeMPJ0/V1gzMjTTITJlbzHHY6fOLAERVpC20yUNjWx5zXXBebBU91oFY98Wdn1r
a3l8QgZn7ZDfN09dIHR0LJ21tYDabVrPhT9c4NHSNWuVSWyBWQUJ3AzgmPuwpLZBPBaR/SCbaKWG
DqfWa7GGGZucez+dVvaSNyjxTPqLXp9swM1Rd0lK0tynWEc+/v0pY+j/Wy/yqOMpY7gmxSc5Gb/f
ER55GjOyr2Yf2xM+NqnMF1bpnhEvAy3kLG2Zz+elQds/vvIIwMCGkzkf1LNjmGdm4P4y7UwmJ42f
4wnTfXs6OO4ibh1Hm267VlaIXKor4cfMShI6axWZLDxNeLXI91Tbo2SYfGIF81CJxJDHx/Le8qv2
rsnBgkySLGY135wO06rs69JphGmEfDtLwog1EgCTnXKHpV2OG+lvLVkQVNOm7RsUPBXe0zkQ9Ydl
OcQhYigiHHnAwrA41mUoQoglwN0fGj0AAj3i6HBEa7BFSDHcBwGo1Qz2SN9ibxfBvKu9xr+U8jCX
t2VmfkmbZuc1XU0YUKOfGkVuEclA+SOfDQXMtLXlQzLSEUdtHSM3EGtjJcH3RBS1xCpbmgQ8MxpC
cEj3s0rDddpGAJRMeCnybIFWj4W9gGI/1cge4sk2LgFhpkbsP6XdPD9HBS0hxPvLJUxbaPAFJWsq
TZgm8MqNKnVU0YObqPiPnYdhydy737cevu3pdJFN03c96tPfL6XU7CaBrbTam8SygLEwo10ryGvQ
RsKC1KHtlx/asBChIcX0vab/pUk7WRKVAH0rE/mB41mQuZgJR/FNdPLosF1qiecfue8gtaNNNrux
33V9/2WRSTNZDjNkyaAoSY6CVzr4CjTcdT0W+JWnMCZVP49wUStN9vShmkmaz5DhPr6u961Vro2i
Ke/D0oD1JV+ZlSjXti/nCQPstAbbUzRFOJvlq3QerA8iB3a2aMerhVYYs3YQbfKuqt446O3bpvOP
Zjm1195+0dfouXyd1VymDywiRsmVZu+q8Z8RzbFljuGu5VvGpFu7ErDrTgGwlBIzMtx730MlUgJE
vZDYwLSBlgVx1Fpxb5VlcRYhM0DEtDhtJJugtSCPhF7zrM7UQRdnxKDiKcrdDqOVEe41SJKbsqvy
p5LsjNVPwCzN9W5xxpvQpW2VFASxkqaevTWVeI/oh94slsZcIhHI9z3/nT1jsalmUd3NPk3F0YQP
zyb6a+K3xS3tV50tL69Kc9L3U3VILEQ/115VrD/ri+Xfe+D3n+a2A4QfSdl1Vl1wQiXnxGLKrqxo
YakbuzSijFSndCKQVAW3bGW9rx2oorSpsvN/LYv/82zwbQJU6f2Bf3K4qP8Iz7MZE1b90tKFKwaS
87y2O7NMrhIPEKulWd6tIQ/qlXpPgBHBk7DqpEFIC52PsbDGi7ILdXji26pJT3mQMtaP3KclxdPr
g0PZ0yV3nprS6E6BwHQ52Y2+qZfetQ8xvcPN0vtbrrwKLAOv0mEqo1UkAvqj0f+98qHhxu2Y7MsC
+5Sohg/SXtB+ASY5zVkHJcO3T9jhl9up9FZqj/CLh0z/c1llfgFWJSSqo2cirbld9UYXuV2ZA/Tu
VpT1W4Pd2u3j4oX4FUobsq+WgXiXOfSjS2nX8S3FAxqOvEcPKxEzkV+86OPofJUvpswPDktY23sa
krCvhvGxXqL6Pq2Xb7gFtTPmMXxoTA4OLvERu1S2bgP9vZqn5CPNrfwAS52GczFtQ7oPTzzFqpVl
wl4moWQ1po7/LFRTB6jyqdO8Ep2NHFyL2jqBMXkZZZHnzCQ1OAYoY+WidhjBzlVivhF+cUwWT7zE
ZtpgODeZI1rC/49Kw/njagrwJFqO7jq6ZVNyEBL7+8oYtY1deoU53Fg8NvqnVDPGJ73znZOTYPEm
y4zpd+ts0wC5OgoslnZ1PmqSuGW5Fwyw/D7McVsznfy7rMt2rdH5pyDLeUyNCGjCsPwaVzEMRSE+
ZwVM01Bf1Lr45pmujW3Tn+/7OcMvIAMiSEd5os8KBDldim/diNg0Lj51CJkb1wGDJpi+UAdkj5ob
ai/u2G20xYpuQ0Wtn/xqXGuw1/cKatFKZciYaQY+E38FqSg4qPov9nLi63JL36jTHNDIXfP27zeq
+uT+8czhkyXh1TZo7Hr0Ch3rj/LFWayaNGmEor6aBJPdYcLzTPCEYtMNqkj73gWMcFJz+LwucFm9
rKMahiueSDhQf7+yaxjYYfJ25VM3uZVtfH0k5hRJBGTBGwUXHdgJr2JaC9sUjH3lwl/myYBHUb2K
eS+KCVn7CUoXgJJjp0q2Pl64Txg6RHTTTwWR3SBP85u7fsy9k2G36557ZKURe1yul2oBeo4BWDjW
wY1tCx4Qhxgk6zk0I2ZUVhCBPZ4Z703yqeJCUXdLcVY8W0vM+q3pprcKZwtmalMVSX7fkOCyMuD4
nkQEgMdLPcTX/pSs29nLHpj/+BDbylgy2ftDRXNhox4t6lCP+Q/H9pGioZRmx1bUh8xNuzu8GQDY
Jv211aroHOcGk4O6H3bASMdd1WdIkZ1eO3lZ/aoLyIBM4K3XItMOk1M27EOCaeV6WbBy2CZya7L9
0Zi9nIe2jTcQgQJCN//fH+GX/7TxGvr/3IQWHXlyUA3LsXTP82X58o+G+TS7i+HMiXHDJjC+y2p3
2IFOCVgqPZwGmm7h6rK0lx5Q7iWnyl8rS3pc4z9J20G/n7NpzyCmYuRQIDWxqhbvWB9/C9tvhd6N
a703sF8UyXw/LkF1U7bBp9H28z25WfN919vG4VqPMDFfh11/hvJSvkUjiXd1UHPzFAMZB6ONRVfS
6FofuJTb/pWClQ2Mur5JRF89dH5DEdFE2oGN/rSXV6Fwq+AS1lTh1Ww92U7RPopK8y6eIDAmKoL6
I5uzZEMWxYRLDkdm3TQDoW1zvM6L/M3ua8IJl/BHabQOTyGeA7pog4PhN7jZmEKsihmBeFfa7cM8
z/Xtkg93cdwd68XVX1ALlTd0HpJrfS7fn9FytJr9raU6o4zu/4JIeumsPnjyPT7Kro2ZbWeWuU8X
KojVVA/BxjKCuyShuZ5JHJqPKAy0l/bBrqUAz6FPxK7haYxypvx9ixB5CHz/NqmX5Scg0YmzGrLA
wP4J+wpunbgvdrr+rTfl+tqY419Vl4jNv19R7u/NBJqwgWeZ1IyuBc6J0v2PC8oNHabMbiCoRu15
a0qjSx0QCGNkQ7kf+tbBa5ZP6yxPnuYlaCgrG+fVBVZGwsSr4/Tmg0AMXo6W81pNhXkeOp8mhDw1
zWIGGrxQOwO+qbpgeJtYZgjYs3+UdH2sUXM/vNmbsGUqTk7S7xcd6UobhuHxF5OH7UK/tr/OjUOf
tzDvW0kt+vusK4A3/n0mmu6DuKn+vkg74+DObbtVHEzLpDjMjOJHZBXTSRQlIpHecs90wxf6F3GB
78ZsmHy2BTU/5bsjIKbXXuq+AiEDZ5G54quDTtQgAuA/6jS1O/21/KuvwCYd2nbNgFsb6crv93Q4
le4wFsuMGjz47vVxjNKPA33pn6/oEILk9YkRcz37MAJzCg26v5k+Po45M9xJA9RcINGFm2jAtfCJ
Pejd/rYcE8Z69E02kRE6rMrEPI5aOvbYyOb2zPQ5Ok1Ls0KJ1J2zEsSli+Rtqwp6G9r3bI3epZOk
b8/xXiWhCk1lkJ99QtBWCyx9O57deOU3EYDabuWm1aZqMuOxkQfTHOkBpLa+i3J/KQCWvPYMbR7o
HuqPfdukkPXndt3Bgl//+zXNhcsn9s9P1NHhH7A8egbp0Uzl/7ioB3xcbgEqaIc3tPTN5S2IoZSp
27zkYbyfu0rbp3NALoAW4YcY6vrNCsKP2BfWXQWL8LUgfsgvirXjMjbHW9ZtVSetwJMS9nn3OjqI
gH+9H/ca8tj2GLeIbkY/L3eRaWVAesppM5kiP3bO0zy49dMAHeLZouJB3e9MZ5XNkU2se01RNHs3
Z2PuRk15m+QFuXuZF95X+uLf8o8AlTdO4YFOLsFLNi791kFgUUkWZQotHRZyu+Prr9Za39KTs8gA
GRtXls/mnfqvkkuDjhWb9/F66gJ7hBVAmTSIR29BOlF5ufdXax/jxqlOE0PiTSivDGI52uuB/Vt3
LhqLtPS+D+5jE0lxZQYs1rU4wwC56fyZWq63sa5ok/TisQvb0LfLD1feqw+Fv6llElg+Uy/2mbMp
cyBRrhpDCzNLzpZzUvPrqcDlrAk6Zov6zlDx1YkZgk8Lv40USy9S6BcOojsWnfdNXbPq1/8+S3Pb
x1cYWvuOsJ272aXDPtTJ/Bm2k4kcaE7uugmaitMGI1+xV28iv4ZZ0ZWo3GeKbi1OdkFcGx8ukpWd
3erdfoo8/UPEdCEGJoe0BOCyT/PJjQD6X4lgIc+2uDObyzy7Fr5SRAmMge+txGk+nDHP6NKyIVO/
NzHsdeIg1G5T96j11XwTFguDa7l3EEV+Eg1WX98pHgH/j+vGKrKPbnpV7ekqiMxdKKbsgO1TvV3Y
pfTdWdPW9Wvr0NhevSVeaH43RjBsOhXsBZEWsaC+sYfWNP5HDev9+RxxEN+heTANJHg+Erw/atih
7jX2gmlIQqnrb9rWYNLMv6OzZ0j8UxQSBEvCTSPgFMv3y9T5+X6ZRem2rpxx77rMEHwzssheZqBT
sNifUyt+69QDUP3qYCc4kvIOEJq7vAtAb2qIzi2GkD5HcFahPSaoEahJa83Jt04GkhY8cESo4xUf
ms9miLBaNlwVOWEpm8ShzByr8SoZBdZ8a/12JkIs6SLkzqOfkafbkgbLRtPK6lG9Qk1SPSYiMTbl
pFWPkXyV9ENNdhW5Hqp5vCyxj0Vldo5qB5EQlnGwMw2HSmfh0cibe6a4wZ0ojZtfjY6iFZtQJ6kA
gOz4jG6F8GPyw0+lWTb/sa/jC/pztTT47mQmo+7S1DR04uL/WVOOGvBDaC3ME8ZUhDuaiyMkIKC+
WT3vwzif3kvbTNbTbIR3Vd42pzIgjLRuNPwYwbKS+98nm74KDucs+Mupbwa0rN+5rQlPRpF2x6jk
G4pXcKxOGHypwWqovd2UiEe66tX70AX9ZtbKhzkhTShK56/qS0UZ9ha3dvg8OCNhZD4RBNDgJIJj
/FqF2NQh3RSHkFTwO/y57R5PMVtpSfTVFMe3mODkVmy99oB74E/HdYkOP7wgr2ueKaNzwPgWMBc5
mErj6I6gke2MZPOWnN/xmR6kuYJiat6o07gT9jZfcm2rTgXCypsF/tQqKhn6sERDuNYAekTT1MDS
Tr4rSPAoscX4gA95zI6XBUHHiEVK5Y40P8BIhd/tTStdaCKW2s5lEndoZEhXO6DVboPe26pTlgDc
K3X7pKXBl5Ihz5e/X5RQuzS2UTudTtCaD5rVtwVvuO1QR2bmkq+82oi/LsV0z3rcvDAQMA+5S96C
SPrlvWH9NYoo2wDPzc4u4WBbBifJjZ2EwYsZ9ge1Fk0mTaPACR672AnOoQPxo45RGtggRVD15xGd
DL3/jjIMGaYVfRv7OmWq04qH2sWZObRVcuzA4/1Hr9b7XT/puw69CM/Vdcc1HQfR1R91U9+2naXp
erUXqdAPtYxCmXOilic99nbqtMtNuKKeVn8EjTnwnIcn05vlcNdWVX4zDGawy6bsL6tt4q0aMTMg
N+8T41AEOpsfIIAroUkQ5Fw062BGakT2QXkLsZjkJEnuXwKsdR14Z29xo/3gxpguLed2CZiBxWFn
PjCgCjapfIWq+wG1RbnSdSbzqfjO/Nj9NJQ601xK99nDhdbWgXgfbIaZuOPPEf2iZ0PY3YYMJ3F0
5TwrzsVFd1PUtxWsAmsOv5hRO79PE2S81PX6fUwPcg3RuzwoCL491vS9Sn2PHmDtFI27VRWzpukC
XyGnpe80J/IyQV7hu0j0wH/o+gLlp9We1cEftGFX1eRGqVMgfdp/fJN/6H3UN2mi3TYNj6mmw47k
9xWojYWlh25Y7a/stcqno2dJqGKmL9pNNYAArrhZbqMableUYSWt/OT/XlUTwIOXX7/+65X6nZFw
HpXdfxT1BlK2/wEhsV3XpMjcUj6MZ/SBzlVOkpNhYCAz2jhQuM9dlJwMqZOsbVZrLSR03khH7ZZE
WQbOeJv10dEfR90m18HE+GzUmANFOvhcStp0yAqr2CjygOqBG5Hv76/MUceCVtXPnngv8hSeT569
9uNgb0E1fBElIs+yoeRDzOofdWhQBwJQ2/syyMK1yV0Elbp5T6Q8O8tSIsKWJj/YTcnKooY18aLz
RclfroriCMsqQoYEZGgyK/egoR1ZLU5tPORRWJ4mkcHekKNru9l3LSl9GpCoF5avY0lA5Pu/l+XO
/zxnPLY4apPDsNKw/mwgFkUeuhrmEYa72EiyFhtILDt3UTI8drbX4q+0mSAtAnmODvuj6dPmaAhz
eXQD4C0upWBAKvfRUVx+t4HL701wKUgcwbIVeavIxHzW+AaJFXRo5CquFutW5C9eXaWX68Ie3SBu
mh6aVvfuYsv7YTKse2RY8UyQoXNTRmN8gKAu4aKc+d4C4P+3V+zi8XwVsmj0W9RmTm+9dI2hYzMt
LRCRxUU96OFuJdw2ZbOllYPqtqEVhtHFXVWnhtiuu9DBsPXvn7D1vxsfT2rJHQfpqe/puvnHo7xt
9LqOu9TbB7EXXYQewEVKIv9V7eshUTobmNs+EnGmUYm1r/QeWA1tinxtmljRdF/UR6V87mUISkTl
JV6ySdcOHSmAz0tFupFcbVrmSsdyinckhddrNS6wY8Lw5in3NnhLHMhWKN2YGJqJ7hwYqkYrG2Eh
7E66gwR7yAyiujmYIFSQRpOJGnWgdsKECotePQ3mIMESLj9ZaFwmiYS1geRwrrYjY5pNHpIEm8qD
evXr0PkuygK7hirsTuEmiGgam4obpwKL//GyQMvDrYqVtkVazZwEZgT+xatNwpvttSezIzr0FT6J
2++i9qKtN9kB+SEQofyKkeQUZd5Dx84dcgyrhF0CNIoNB+mc6Gh0VfM2w6Czuk5C5i7FoSjCZRdn
+Ncb2cNQp1rKaWqA9mHVaw5qYDzkM5yPgZB6ZUwJHaIGxqBAas0GL9+HMnIrdPNHNZnJOwK66gDX
rTfCFxODh38taE+ta7b8BDmOsYSFrwVNDt97uDUanO8ek+JbMr2D+6TEG6EGmKjhGcyk/f6PX1R1
/K8/NaH7cZPFfchF+0qNBomhigkTmvR2E2Wpeaiy0Tv985VTEvIiFczXf0O+1MQZJ6AE+XF0XJAj
CmQELdbWAPdoH4wh5/emI0GKWolI0CQv+Wj3XfTEKOs1uCqU9eZJ1Sb1lH5xZuJDE9qCZ+ju+rot
g+bu+kVWA8WJiGfixoie2COFxD/sdt0+iqufryo9P8b4WEdhQTuFGXyLiqjbW/KVkO911nSezXDc
qcsR0S0cUNGIE+gNLhmjuUQZtvQotmq0R6hxo6n6ObPt9Egy3Dx8syo3J/Wd6ZAgqrIj53lGzfRY
hDoIUTGRGZda2YUpU7uBYOjti3oJ9uc4C6ZPeuzm1sK3rRrW6pB67qd0OuELSDBQl8Glq5ZXBY9O
LXPZAYC8K2pzeNAtB1oB/ZvqtzPya4eHNvMOTiokSDF6oUFIMkfo4/uTz6Vu1Ke19ulrQXkoypFR
Tipxjup8bswvFPMFkxV4HgS6/dBDbRcTXrvK/bQ6qdkUjy18ys20HLPQ6ImllLLylk3CmvLSOHfy
0BKDuyvbDnmOPK1YcfYM0lGewAcfHZIyYkLbznH8Y8CVdoWotk4zs++Vf5sOxC1oRQfBIFs+w5Rg
BKPpXpm42kf1fm/6I4uGNu2UWoCZ/6ZAiUAwNTKoaGCQPQUlscDcGvtE89Pbki2K5ywDLYEKQGCF
ZVaaINI5DKCFCxI68c0ZdOlscZMOYj0wFF13DYhycyGBPQKUdd0IcAWJm7nHTzJreXSjtuFFggC7
nsbDVbxtFjVKOC16QhsXbojxItdbhmOJwHu+bje1sQK2HLUCXH/XSEgqyKOqvKt60YDbIa5EyW/U
QRhatgtoF3euO4PoyBq8q9DilS6pt5OFTc9w50iFvNpRNHrkE3BrShrLAFYjwuWjPhYlrqDeI+uo
7M7jFETsthsCGGazuE/1AWdq2Ua73OgA/0nBLZ/WOXHrgbaJ6TJadT7VVJMtIQ+DKfwYwo/rYDPm
Az+qZ6WTo022jCo4+j4rjp7gVb2q0idzecGaqa1QY83nwn+Kqpa7UHKcdN3INtAlnU2X1gbe8p36
kdTPoA4ZYtx/f5r+aSikLPVtm//Znm3r7DR8OYz5x7AljOzW7pNW2+cFcLHZqL8M3TSgPgiDY0+h
zLygNj8h1y1RZe/IpwWa7M7uzmzEtK/HyKBVpK+9rAhew7ZHYeuQielOg/EB6OuHNycEXZBNeApn
Z7j1PRqxph5eRCZEsDHDiVu+YO84g1jWZr0/aK4Vnswi1k6TMyzoW8EHlvCpVsoVUnlNfj/75D9L
V4g6JGOdbUSl08/S2vtk0r1LPvvuNlkEzQaesXtb83jyWTXMCzeLlq1ZC/vgTDLmOPpegpN/82uK
oqIESKGRcK3WQMOpoGRBC9+YUvfmRvpDhBZHEth4gDWNcX/1d6Zpu4nHqLU2Nf3sm6zTbgOw/pfB
int4ApoDDQdz9aiXyZNnkvI3OQltTeFkr0ZYPpg59TRjRlxfTlVsOlQed46GkLBzhvRQCT/B9Ft8
XsNolMzPWIZ3pTqrDCID/ITtrDp1XL2heTjwFebx28DjR8+S/iXPXfu2vcWguKQTe4ESro5f3I/y
MBEofXMVulz/MUs9sSePyBTbDEzgizL7pF0CXkJuOzudxZbI7uvAMtW6m6UD508CNMFdIJWVYpQd
mkvYN/fKGE/ufyh5GRNwMf7W8w7YOemG3EOR6qQ7f4g9atJjCLXN4kPkNuauZsx6xwjsxRhdE6jg
zzPG4taLjkzwhspuOxFZt528HDhpYM/Pc3U/JgX0WSI5btXvbApkY33Hw+D66NZG8y+vmt3bEvBg
bBfkwhjcxtnMCLfz7EvCaPg5F8VBVYlApq3VYAy0RqzSQyuP4XETR672qF5lmKKvr7AkMcQGdoXZ
AaqReHCz5JuKlVJtKB3eaYl34sLEtwbNSiqCV5ef9Hv6i7oCG7f+7Iyyv+BeNV/kmdMRtVtiG9to
3rxsW57Er0LQSVOSiyk45baDAqjMkYqq1jMPUf1MHfyAlbc+TNNY0BhxsSJaoUYfSO41+nkCONEY
8SEH/kw2rO9D05tQ+tvRaG7VzzsyGlkn6YvftTwJMyD56nnqaOO05uo2TyazEbARxhDuqpjULnXo
xGK+6l63K0DitToFmZ0XNjq8ginQRJa4OmTaYmP6Ib9CRRjlQhGG3a0t5YlpTYkNSPhb1uTFvmO5
WFtD1x+twaT/T1+4BU+Uv2WgLV/y0bb3NXnx7JHI7DVVvUVERHil89t2RPBQDiTRssf0MCY2EWK4
BFbDaNNEzuf2mdS6fRZ06VOHpC2hVtMuqjBRHQd8mye7nnG4DP1Ow+9II6UOjtdXIVLwWfinyIP5
aKG73Md0zD7MKNyGabm8oHsuz7UO2o6PrPloM21LikKx63PyCX/Jda2KlILrpdWrH4G+3fQU5/oR
NSUqiTIz1jRCxvtiYCtOvHx4YIp5jy2xOs6gT2Qzt7hoUxDAJpr212fyvz8+TMeX/q5/3pJoHRhE
2SbCXCT2uv3H82Nh02RbZJLvTSocmXzB3INMsl0wUhiqgy98UIa/zm0bsJXXfxFZ/lXtEbTMzy+F
SL4msevdGYDKPzLfBn8RuV9L0kIfS1Knzo6FzdrubISYSrvqN/i/6cZu+mFwMB7649NAxaw6743l
szDwrVVaglKBSewdY1z/uomxkvBe7WsKkuhVRyzSGwivUGmJZSLnxbHdHYYBGJCR/qKVjEeturrm
luCoBjklT1XZEbk0UvwuJJ0MSzB51FypcApemGflWEYd0hBxJPMz6gbdsdbw8N2a7Renpz9vp0H+
4LhDfHCwFLjlzK5SVm2qPLFN2+dmshBoyPcoMof1pNk2CQIk6CD4f1QUhL/P1E8jz1xdjiXlpvLv
X1NVUonzCdMbK59woL1pss09E46tRL30KvpHwTwI1gmQ2HjsotuFdg/sjDZGtqmaLv0QkCWzSFmu
XZvuu0mgsEriGmL71ZXunwEXxsYsc8b6MvqoGQrcdu34hT/5PqFXWBGGG+5cmSVXlmN+jjTxo3JC
/8GdozM7mGytgqnUodApTRdjhNHdyQgtncgwN4rxJBuxh1o5dY6V20OMq7ruwaM+/Zn7YwaDDadp
6gCXMa51ZJ1QmGxnr4/QITS2UdEHq2vKT2QQxgpTJ/Gc6VbtND0rhT/oV/RZuumI0rV5plQkr1az
3hxGqqfY6oc1rfh30kSJOdSKh64pIF349uUqCBOu/YEfwLiftbDcDoASjgiRklcvjw8Du14mRfIP
RgnCIF+tfoumHYUZHQK5DEb11+s9zyOoB4Paj3sxejMM7fKZ+ZO2E4R7bBD8Q13FOTGeWhM57C4i
rZs7QX5F/r5a6bTyYYWvhECYy/+Xfvmjc/NgU8yVBscvmmCxzUG4Zx+vrTzplTMh4KjnmDOVy40e
M4uMiprnlRRCumWd3uQCB3ZbDZsOSQt+cW/CxlL+0MqSEmwufGN9/QvMahCrec7FfVZr5M1gnYn9
UBzMZEy21ArtPgYrvsVXNCONojPvyEtiDof0QUsb8GN8P3qOYSdTvX57ucEKGl1Sn2CfVd+Er1oT
Nccyt7OzSKK9+gGhZYzr1hYy/R2l5mLZ4VGHFmjqyLWlVFjphdWBx9tzGVUF24eqPY6+PpPKmbW7
JYiT5zJg0dVmY3i4aoCm8aNqq+LBIFzvxiE2ZzfVBPstYeXu4hrLFVVh8VYN1I5MqQPSccyPq78r
7qFPWExhHTcigNlItXg9ziimp0DYF+Tt9sXpy5+H2sTXCZ9mSLtTFWX9XSfDXdXBd8bTiIWSVixj
KawmDEJ6H2AVBSsIT6/K4V5H35XvLK/oghoIGPdBo5VvmhWSgRpiIhr1vKeNy0HPl79w0DYnHp1o
10IEKa5NGc773VkNzTErEzEU6sVenXqEaR+IxJ5xZ9aSvGBDGJWTs+bz+hH5glqg0YtzliMHdiuH
AHunsrBwlnQJlso/1NoQAisdovalfVPlNTPgJ8xlEcxdsottOCsyydWY4V6r9b+lHFO3g9EBA24T
4W7Vac1Qan+Vg+eGZ3U7UQPWTeU0MvYH66UyZwCsNFHDbIqf2xZDl4udfK+eM2IxrBUB0MMJ0oW/
7gsBBFMKUGrPR73Hd6kjnRz6+nT9h82zdafkVHJ3GBNqcD2Lsx7YSbq8VkOzz6LavumaGMGFZafJ
WtVY6uDLaqsvDB2YqyoPvQQoImrY9CnMseTZaOBwt/fk6KJJ6D5silSyjuP2XKXOjglEuMf+g70L
Zo5BgrSbrTuN/F20EVtVA8bSmst47nuecdk7XJLHROfCqILY5j4fptexD380qAdv56hwSTqE9ao+
5ypJdjSYvedojjLmXDNz2nRQLr4Dwgz9PQ/Qf0kTsNv23wl15vrNKi7xNmJxzyXlhHbgExLOuzyK
7Ts3DcaTN2T1Ns+oDUfG/ydMGkeltdBq/U2vmvbVse9ir+/WqhEXauWr0TYvdoIEuJS0jqzs3saA
2CYWbrHBNQtcJuZ8Ow4EALiL7h50t2r2I+Kil4SoHBMi9DPOLefSuuObjipqIjYJFwBz9SyZv2UZ
5ubYtPe9lE95tScpUkIcJ35EWpolpIDYPSV19DnSXX9Uh8ZYrPVQOfxlLNCrXGpNJjngNJukfiJy
QC1VetsinKqGYatETJbXgkJsM+e2m0l1UBeqJtfyAeHNWRQPvdkVt3FFadTJnmjjJmjuuc1XaLci
4hAsXDdAutlqY50JMhuZhWu8TeAymLq4NDZlvi721eh6CPrsqz2U3Q3eWiIEgx4wvHTvqYNfr2pB
gmaOSmetsr6c0qvv0rxcK2+c09Xdg5n4y+Z62Y3S3z74zdVJamtQ4yqMWJhUZaWTkGxLRm23Dywq
nWAqy+cJ8e2lTwxGM1inq5GbHLTSfBPwOFAuudat6nPhwciyoWu96aHv7rKZyMPU8s50kYH0S4tR
FaGVUK+YJxOKVLPAhh3Kg7xmX1NLYxo4jepsaeN3+lfbDHbKq2F3cDMLYNtZMUwgOZtgpz5vNx2b
lReTkaqeqUwI0IMNxKrgD3rQ2wbQ5d+v9NYyDtdH1YIZfOVl7nMqP2IVKKUOiOTe9TRvb2nIH4Y4
Lr/5BhSwwR2+1HlqnnBSTIQYFMmNxy18SYtx2YQJ+IaOafU65gltxCBC1YzKHmZ6a4SS/0wZ/f+E
ndeO40q2bb+IAL15lTcppbcvRFl6E/Tk158RoequffbBxW00BFLSrkylaGKtNeeYhOBskmAeHww7
Sp7J9Qt23swZNRrGQ9xNwVEvcS+r0y8srL22YLvyNGvYI7q3rwxGOAWl7WxqXbGnyIp3IyIlEv1s
7RRHRXXC6MVaq+2txyj+GUQNSgBQqbKNoXaS5stZ9J8VRfOd6r2PQe/eoTBDmiXMy221txi/Of9r
aNOCBaocUwrqmNuVl8lduDbo+N2C+4JOE5fYMn4I+Cg/xHI/zp33E1zAtIqnGSpi1bLeMYy2Pgcj
DVZhJ4838QvN/B2EhGlzM6gNk3e4XalG8gs8pk1j4YE5lgsIdzx2ZuG/WfQsYI5txson6nHKESK4
jfvk2OJd/cXw/HCPiv36brBS76noqtvzAVMufufpwzQANam/n9DEejTd8rWqYudeNOV3xHPcObyq
feij4UtvUUb6uhFtw1Y3Lo3eI3Ybj9NEmq4Xet4TM38H4W4+/ZiR8GtcEF7cxC1Ws5OM93gDqrVT
zP6XC3WNGeB29IvqRc8QKFtV9tZ4g/WOjZIFlmu/hqzido3L6qeRvpQkKPoDahWiYZEy8ntryUFx
UxrKE60zn+rZ3Dho7iCb0mvH8y9XtNhR1W4SpMTRdHPDGo2GUxKl77GeGHs7sLz9lEfWW183p2mo
iZSdqMaVFI26yScWbIL5LGxuFA2icQwD4bGfMtToLaJ4ll1M6VuPcVbUcZ3pzE6+wr49a5eo6N8D
1EpnrjBo2OWxrQ7/yEyq1Uxn6aQyd00rn86WfIt6tY5ykkw6kFtF84qpD35LWgev9fTeSkOL2xn5
da4yuMlxXNwnjvOrL7ycIbO77FQYkedHn2FcItSLAvcxK8pnp67nD+5B/36XPevhJV2Yek+2i10n
c7z75b9b1aj/ee7vVhTH3J2JUbi9rwqz+mLFfCmWRcRNzQhsyNr4uhjUPXUhxLtjDO99gqpR56Zx
8UXXn7DpEKvZtSVSOnSc+1KrH+ks39l6Ub3rPgfjNFA7TvMPnu0vShLckCgTwcc92CqvKufDrClR
Sb2QxuYkZ43TMsiFssOuuqrTgWSyWb+mIvDPfoaOZpph6MtbuAhxp4ahCyu2ru1z6WHnVuOuyOnL
dVbX8pQX0XYqTGm4AECVAk16nAY6i2pLPUcCS/64yOfUVupHcOlDg9gPfPIOM3YGb35xUrudKU7k
+1obAHrNJpXzBTRUYCcog3ZhHtNFzaYWP0V8wtIMQ0BHierPpDbRHK92jgji5z7n6nS7Rs8gzoh9
Hp6Lwh2eLTF9NToTgDjuh2fd7t29mFzAkfJFOHGkpGmwpgVzTICTaIbR0DEvGVA4zB7yYNO8du3Q
n4d+MLZNFRC+VBvGvreXdmM1evtQ5ILxYznbHMizTX800/Z2OOX3g4eSwPHN9kUPSF7Kc6JGIMQ8
Wh5RSczorM0gZQZa/mHnQfLJ+HuUtlzAPfMuWkw+YubYz2ahB2c31990IJUjcqp/xCmY8WBspt5o
DouDGkToiyzXG7jymfWoOebvRiqn5gZPO5dz5h+2sO6WIVrFie1+w/m3VtwlIAJwJoVu7/U2pExJ
23Sb44TeqKu9eujJJRrzkFbS3O1udWtdjzDD1VK10gcy3rzkC24mZZ90QN9uFODZNoudgEPgwIsH
rG6VtzSbHtQQ4zO5n8aMOyqfe5Se6PF3KCX8fMeHijZyymQlSQ1EoJ8irOVYR4mRWdKq+UA5RoqM
43uvIApWOfpFnAYTccRIbd/HwV7ZSlpKYXRY0sSHya1H61vn2nJc8Cda+6BM9Kl00jdL+KRr9nTX
GAQPjAzooxgAbhBFh1juqudyu8HFaJnlvYVre53ZbScvL+7uTyscbduaH0PgUJ47Z3y7w3NHe2ms
veEtjyaGr8mTGno5BtB2I23HnSMpQRPj6BMi2I0zad5HAEtlN5a2d9AJWn8tC5mTy7dzk/t2ln2t
Uo1FlFzacNXehSYM4XDxtXtW5tyepOiduZjJ/L4QuED9TGwx7ybfF1sL1p2W5hdz9tv72m/goTaO
tckih7XYoqGH1clE58xMnrh1vXpy4EHXw0A2Ry8IuwJqRwkPwVa+N+KAGAW30zZ6IsFKY/Gi1gvj
4iEuZ69zzAh4V6BvnXniS2u66FuI2Cv1R/N3n5D027uo5EVmbzRzDn9ihPnscrP/5E9IFM7oVg+j
zgEoLwN5DEt1CCwi0UNT6rPt4ftA3ukOLQU1mDTCaAnl5uyJ+C4zU++VkNwtPaLk2DMb2BkD1V7R
DKQ4EEVDVruVnjW/pwcz5/Eut+Jq6w+dt6fwuRukFhrJDtwnNOKnxGIoxHGWr1KDW3YlBUBRhpkj
tob+Hc1lG9I3yEZPv4OukN8ho6PLIhFWwnYAdrMAQXJr77REQ2kXu9RfgjYZBA7rriWfiUJpU0XB
EUOV+et/b8SxdxeO+Hs0TVaTRkFUQEnvBbZXcoKJ8uXyI84q2Tfswu4KMwvSkxgQT7IaDBO3PdUm
n4845PZjcfMDS4v8RxGwko41LmpEheF1A5A0xRLBNeoEdcmtWD6nttRzUYQOX9dqTlrSAjdhI69U
s3dSUhDHuQgt5CPW3UNP/O9TBrs/bg3y7ir4vep2YyCy1gMyQGbLXx4K5x1HBIBgM3KefUFGhLNU
4xc2yHs/yL1oJQQT86nnEpVnz7Qcwo1PRPUxAHe7G1IQyiqmeMwq/0rnlBaCs5t6LuygWfNz01jD
ek5hKpiMKLgkMJZNB+spsIrkTrUc+MaDbR9jLR1dr1iFZgK1DxfQOvfbhUbm+I/KCD9EtXPtGpgy
cZ7MqNofdkcukfRgOr392fVu8BbX3q/eIbjBL6f5NmY0oDXdo33a+2ThqXdjefg+uf30FiwQSzlv
+ovtQ09Rg8Y5CDZZgaQqqUiLUadR58/LsXGNhTDr4cXhrHtm6p6uNKctnih+3VPho/tpcY1/mc67
Zb2OkZl9Es6eHbw5NneqZOZpokbzT2GDA6+oQNYJQYVH92cyxxV5BSYAL0jxWuyWxwZG4r1VBAmd
Qi3/DDQsXnXWX1qUOmhH9d9DYoyPWUKKxRLRn+Zi0x8mN6MpK7cWtRWhQ7/1LuTgZBX3HRoqZjO/
y6lLsCpH1ZM3uNpRNU4JMK/X3OrKk5ehywRaQ+MyqoKdHZTLrfT0O7NGO9YnyONZtRqz8I+3G05s
+OjEpxnNIN01k1tfz3oDjm5Kic1l7VmSOdSfsgpaTsSs/qWYcW3XhPj542ijrBeAKFu/IcszbJxD
JfwnJU2MTcZGeFzrdZWMMeDOoj+rLXTT3aEDWo/fkolhfKg5+1+QkaGMszOP7mnZZLEUean2Tp52
p4jkM2xqs30c9DbatSP6t0KHmZ3ixXkYu9g/F0lCQldY599JQAxzzfiOKmzglonGJmgx4AcjEOPb
C7rHAWmLc9z2xiaz5uiS6Q1JCklHBILsIKQlM708Xk4m0ykyknugpu2BWNDqd+XW/9qYckK8Ai28
s/sCLGChTQ92g7CmAIixCZBZhlgEo+wyNO7eLSOCHMvl0kkFWyMfjNACwQ/dPrL9cu0vZEGrmmPx
YpghA7GWaje3/Og58okPdwgIV4SPm6ZxhmVG27xEjiZrTYtAt7PapVY2TsaoJ3D8eS7tG/LZ5BQT
J2t3FnYMnRwR1PSoz7q3jtIvdXjUDmKtFfCl8tyyXKcAxkPO1LpemKivvIQvvXCGp9TG+ajAIOoh
lEK7tiYlmaJ/F+nA6q12QepGpvRtmTJw0Jz+aAKyzlr5mNpVb+Vvl8UJJ7K3bKM/QrRatu5oa7Qf
6X00iT2eE7cjb1M1P1juITHw7rTtpIXBs14a0UvGcUwoLIE/wxzHL0nlVvtFdk/Uqwywk/s8I57C
8of7KG4BhBrGUbQwmip3SR6mDDSWXqHHm8v0LY4q7ZqIbF4XZf4BNTV4XgR2vjlGDFNQR345Roby
qq73Fd7ffURVfxL0YVd/O0KCeffGzbJu5UNeXpd+Nr5bXn1uuVO+3bTZwsiwidTVWV3e/HI+mXmW
f9ETsblVxfORsuBeHSm1UThby8zn2zlsy86AF6WEVzjm3ej6456lMuTTmMy8Rs3pas26mhowjVDy
zRJz2kHI6nfq/B0qSOOp6XiEuAB5mbqOXgokgw2XnvqrM3HamJKDpS6snjKOBwO9DjQkBTfcYnxf
xktSCe96W1DVxOKu1IAWfm661YmHX9VNf0y9+Cbz9zGXbKc+1I4sU+I3+fywtGsTH+57nfhkPw8d
FzRTu73WMxLGgkGcicPFgj8szkkH3GLpZgit2pFSMLEfXGu0f4e9S86Wmf6c865lqqx5MiLAhPAn
wef0qgkUYAypLBPGDFXbyT1jF9RoRdJce0l8lhVk13V7ZZuyJ3eXjEn9agitv6uZOUBCd961NAqe
tGh61VLH/l6O7b83RHWudHiwi+v9KqEu2CJlSN2wLEtZ//zUpvJ7NVbWh+kQy7YYc/dsm+hirMDu
z2WoHcqiKBCfty7mPA3lDZ8a8LXU4MitSD6XyFf//b5iDA7IcV5TVl670EvDhzoheyEXY/zqloxJ
rLjVPyu9/iQNwfpZeMYW2RNombA9O2EOwW8krCsttGHnIEM7TIFJ0SeoOT0A0gdWF84hZi71MIZM
Qt0R0HGZ2tScaf+LVfiXaGaUbHU67Vkrh/djU35Yqvlo4ilY5r7cqN1UYGRJarGmOzk94XWGxSKm
9Efi5OtOGno0rf6QO4jpa6JNg+JFkDdInlHtHsx0oqRGqH9wM0qlOJZCD8P8Zmo0QSRar46zxyQt
nU9RAQ5AutA8dZlb73Kqmjp6EUb/2vvd8m2BGrdKKuJDZm7oV5Ui3sg88Tac74e+StYe5ILuSN1/
43SXWo7tx4p/aKGLgpIQ81v0vKgQfLLSi8+ORUbiMHssnSe7Ww3I6a9h64vHG9R8iIpnpc9hKhBc
6sQ4qz2arN0Ty8BLLrRzX5FTvqbB+joMfnZngJV/qkjPfABVtNJtk7lEFP8OGY7fW1mSrcHRFT8I
O9yYfqtJUpPYMr/pzkDGiFNIGKwG2AQ9ac2BSfWq93nz4vWo3YdyDje0dK5iHGqKd27vTVKaZ1+O
adWuhYfcax17rWjMgx7+oTSnrUlZU1bBds6QVXat/KtImKJ6IaMvyaw0/5iWYQRoiv6odSt/o6Bc
iMBnsnclxHk4QkkMXpyRMsDrfe1ODc8tuZssT3Qq6jMZ4sXL0GM0bG2ShNVu7vft2XNIJFrc8oKy
tHoAtb2c3TmQxA/aINZInpJbUk85+Vn5SNKKSETSRcmXdOb+SOHmno1OJ+u+GOjHcIae1UPuNe5t
i6+/WmlloW+1MMSDugyWcRZD+59N2OgwkZFzTENYwl02hwtM1m4bJ6H2MsfEXC55WP00qgUszPBz
9Dz7zeujp9mLl8/CBZAp0q4g9hJrTD4Y6d3iFwNyETFsFUQMQ4dx9mpiGQfZvMCMZq5mAWFUHTB0
skFggAdRR05cztq+Jgg61VzzJsZMCm6QyJzZlRqExMtxopf40iNaiqxjumc3ScMjCkN/C4vc+rKq
pzHhb9dZ2mcWFEc1sFcPrhcu68Esg73aDZwium+G/NjkLcFnmBNrEB5PbRBtlcChkXt1oG3Ut6np
YbFrCvztgTY8qjrdmuJmL8aROZfLiqNsW/1SJgaT6tys0CdQ1pZuWsPKZXqtjYl1MPLA2QZ0gi0t
Hn6n877zWP8hySmeEhCLn+bENAtCjUF8zUIecnVkxR4/27J/lQXufRdNRyXfUA+6Vo3roo6SfddY
hz8zzAWZCzpk69i00C9dawou2aCb27nIwifHDcTa6TvnI07E12yO0a+OKFcmCXhn6RFsjaa/50Jm
3ZrGjuVWm9q0urU20XIaDEejGiP3I5yZ9MZ19VjypdzNKV0BJQD47y4FVHjIe3NeY8hz72Lp6Bbm
pL1WWHH8KcaiHKcvrVwly70x6NIX/N/H272tzL3PgU7lkQyUYNP5ULuahTWQL1xjVdML2+SopJ78
HGhc3Cy/ejltc7IUTi1IJH1EClBxB9gmN55OFaI+ptDI8bbu1HvVA1/GcWzS+uo0NBVLpA50Iv3p
gbD5o02zEWEbe5lTgvBo3QYrpCvWIIGvjbyK6wU001iMD7WxeO16LNNd5eNd5n76w0bCCI5CLreb
ngZXF/XeZspuv7X62bO3dLIQSylwGlKClB4myi3jITCMYm1DHabi4sdEJqKxgHvrBk1EQqyEh/cc
Q+jXYMf36ihQ6p6gE/2dmO5yD9GQxKElsi2VTHeaSV1k0qa/Zih1erncHTq9OA+e22MmYmWIc7j8
ZMBHE1P6T0ncwz1LbGTN+pavLd1GXgOUVUqZlYA5iQ0qpzFrNjf7jlyZ01qgYWnCQ1TnCtNI81ij
6DcyKvmUNRmd60D26PgwOfdk0F8kffQtWrgAN6cXeOnW9LV6p7y/ia4nGA6MD9rB3h/Mx7iY2m0d
xggvPlFAk19Z2cODlo4TySj/2cIxMj5EYPO2c52tA6Dvf3iLWXxFnQQHO69muqUwHVnxkMukZtJJ
I8jG66sHKvPhSktuQBMmYkDvCUGYYuyWfemF2TYrOmMj9L74ivDjBhG9NM2mc4sX2HtaCoS8ja8X
h3Zpn4dEC0n1YrVnD3P3FTniLpeW6jDCxNP52kc+Wj+cisWwUzwoOXotqYf5GABHhDhRJmALRoDD
uJehiM5yS7O5o0QZwk61q15Qb5mHrsNcVcTnUW79fVW2NW//wO19/fJm4PWlTxC1j6E1kbOcxvGx
oqm3dhK+inQcKOqoV/uDE5K91dFzONCPDFbKAGmj0yZwhZQ0vRqf/zQ2J0bOgffgTEt//cctlKe0
+slsMkyukWAd044f9uAKBj4BkrACwZAWCntX5NWzuiCX/uJgvlgIXhc7ddYnYxUdjQB/0zBU48HK
hnSjolfyQX8OaFc12B7ofYxR+3uSXRe7f3DyYSGYyia/tuv+9F67uXqHF9GSjk4/bWB48u50WGAk
VKUWK9z2cK4NtCgZrrPtWPg92oukfh9tjvWEfu3Fkbt0AigrimWLV2zZu73eHhrZshtg272afv/W
LURwxIv/Yxzd+TJY7Z36ZhnmNrueedi6MQdKTfWkXpZbozXGSya74QH9aE77Irmk83AOwqT4FRXT
mTO8+NWG3TnjS7vlaaBx3TRebBMOhdBFNILIt55UHto/b6J4VL/3VBPOMjQFQpHoSX1xfhHpUBfC
R6a45sZlOnhKayxGZsANopvpTMaJU2ydIPM+jA4Rk+wT55xqLNSKs5bG9bOGPZGUImbsZZYD5o8Y
opaXDILjpvXIz1A/WU9pURNpdq8FyfRmkXdpZukTXdZf+kg4hyt7xmFOgczaLL1Eftm/iNE4Grib
YHAZLxPJFSfyIKigZD1fizg5+SOLDHVhSXL3cRw0Jn3qym6Y2MiafIQ+LfVmo+2JfTrwqZ7DPjDf
CUR3L5hryFCWA19oft6miZNtYGf6IZLMkcqZfqtVp1xiFh0wODQ0w35mQrNyQhPxtbzzxlqfnpcW
gTHjFmPjJBMpasCGHmMbRIm8h6k9l/tXb5JD6YUD+A1vjjaOQ6cx87Pv0ojx28+ZPKMtWwWa9dCk
oX+1RdGiyAvajROwbPQ7PblaI/PmeHKKH66/qxuz/Y6/r7u9YYI7TvHO4Pn/vqGxEgbak33815s0
Y5fleff//lf+8wb1e0DpjS6dH58pt9O7kU7xSuiN9jnZ5oikJJZyb315tnvUnvL5FEDFtrBK65jW
+Kx7sobU+72U6Uwr8mrPULgjh9wk8tczgsdpyffqiEySpf1z44OhdhyRvVE6yjpxqlz6/o34XHSN
tiliibvMAw0WzK5xtpOEZXfo5yQD3752zYG6r2nSYCePApy83zXH7zeumIr7LEcA1sj5xmQ217j0
LOw2Nk1va7ibjSi8Le4835j3ZV382S2gzu4bOKNzEkqyjJ6gUfGjtelOw6fuB+9JH0+/gBGuRUir
FOgvLADBYiqZpy+r16xz65k14AZuksKofMzHSUg1jC60dIrgfdDJnhVO89PovXc9T4NXktvaHTJD
2iScjPdZwuQ0w4CxnnLAAmJamrXo/fLJCRzY6BOJvjFCxTNmeVx5oe889Fl2B5wZDZOaLTT87b3l
y4iHQxh0d2pJcKv5PJfz2cOmpHdERNZ292b1U30SEjZGFdxeu4UiS42ULGGFj1QvEaQWJ9v2chbp
4xcW2A0X26i3Q+lNRJ7yD2UBMShlgr8TqX2Blj+P39QWpX70Z4uKm9V/tcYahC0GOMe3GInvogrd
BUNsZ9rtT3NAghuIqnzD+7he5vpLV+EkKK6HC3DCVKsASoBCgQe5F61G/orwH9RDG/g3dohPVtd9
YSxk5Zbdqp3ozqn7i6eNGjWR/12fDclUlK+6FAtYajK3Wy4iyKzbsbLQRtU6zX5PlnA7axwmFEjY
U/0iv7cn8D1Z2tffim7auNLwGrLgW3l2qr9E5DftXHREhR9VGB1R1qIp4ZPkGNPWAeXsrhAZ3Wup
2uowaB/VrsM0kFRLCyj/VD93SVb8wHiHy4sFB0SliPq7mZNT6HjN7ULounVyAuf4Z9cBr3+7OyQk
qmtplj3qDr+wNjfMryqWzriHTCwEsYsgtrqoWwe+5PCUpvB31ZW7Arq+yYjnVlfaODB/+IzvLqrq
CsXyWS3wIX2sHvDgL/Y8l2ilEAPUmIKgXSeYUcvFOdYUWWA1CRPTJzqzt18qRGySTXRG1T+tF/Fw
Bmn3z928osGokdAQEX/+VUYIHrR0if9sVcGFu9DwCIRKbArwjvdOkBqH0anLY1ea1lX1xWwUBKnQ
4ofMrDV6BctHsJjtk1pvE5rorjnTEAvjFQDQ9f9hMVi++W+UD/BRrEQILkwLqpjuO//b9tbSDsA3
oEXH1tWcrTGJ4KUMA5+MXRSHkISCl8Rrg2Nj0AxSryIdntG4hN/UizCV3UfRI2uS/6V6aKGdLsA5
dw6arI16aiG7ZRaudb39N0FpsW5tg5N6kYEYGD30BHv16t+frl7tiOU62iT6rHsfstQy9gElXDY+
5WikJqN8Vg+Nm5GIqxUeBwvPpRPd2JTkYC6j1e0dZu8jqyd95vZf1ea83GVN+PH33xjBq7HGaYoz
PMPqGZ9kemqyal6pt0x9SlVUlVevd58TU2QXJduxkeschZ6R6LHEOKT62n423MXdMHS1t0OhGfhu
A+88xqV5sOTWJJ+jeSYb88jvcN0cEfeE7gmIQo7tsnX3MYO3dS8psHFP/TCEZMEbjV5QSepUKKHO
6YnIAcGe1phHtAhokLlHDUPaH1HmTRcy5uCAJGm6G+UudE4y4SoNqf43xwvHb37aWpuIZj+twmY+
0Td+Q1XTnnXG94+NBCe2Znsq9PvItuYvRi7hSsFfIZgdhIs0EdWR8d5q46vqk+sW3qmhmvGtRHQ3
goZEyjC2CBew5GGbU3Uz+am2jQYn0a+Daq8w/EXX5twGQGjOAcMZWWYseXDqNd350gc0OR5YIZbs
hCRC/dR2eVFq28E/+V6S+vsmxBXZhrG7sb32rXTHaFXqPfDzMvznFs6i//PcP94nDclt1ZF6XZav
ScFbR2zCNzaS6yZMXNpsU0lZbs7NRF5kRoS1DiZsAAHZhXrCYXI7HW6keSMdOZQrODioH7gO0pV9
XMZ4uHDtFzfsiFnjUs9dl6Bqv9goiRZ2p6Omj3yp5SyON8Mz6btkFzvFujYowSoLTZXFtEmKw3Ut
+pbCzW1qn75AagKhAkj8pBg4lR9+8PcNz+opeyFdKjaOrU+olhpOjtGsHZdBdBwPpvVaTrV2LBmF
YvluflaZ0ZlU59AD8XuE2yhKnPu/W1HNPK8T+nDSpc3Q6bWMJcRsndC33+Te2rwA3mL5tBtyq14p
9bd6ziNoj6jGby39O7CPXvApli1AFezfaYC9Fgr0LawhjTwyIriiRz71bpPM81lt/X3QG286an53
e8ff5901Jwi5z01sbrrWoW8qsYrqAbaSvhkWgi58Z/auXVBvlPhXCcaQqGLjp5OJF7Ws32E6aeU7
wP/6vquqH1nhVu9Bn8bHGFzVRsx5tca27nNQ6/XeEX5LJTqLT0ChOYfJFLIw8Lv3zCxvz9dV6G9Z
FG+UM1MP36ECty9qJ58Q/Ub5tY9qugEDEhJtmqEWwCH8expaA8NH9VzWecMBuYWA78vgBcICJKZR
0PaWZ/gkms+bazM1umJV1YSgtvTm3rwgeVyMOv8EOswAJ3BAnXI6Lo2YH3o5GO3jzr/Splrd9uRT
9Vw5ay2A7YRSGGVbCG+VZBN7dTvmqSaGvRfNxhOWsN8L3anv2czyZw5T7VE1vIuYVpZpBuvbsZxq
y0EMogeFMljv1NIb5O0zMpukfTDC8B2JYH91eG7TM3TJ8gx9Tto1e4ucLrQR/HlrUz/Rqipfplav
L5kGCTqtke64sIK05gVF+fKkpbrzPGYjn8QG7Gs4Ot1VJKRVnPw5DdQZkE/ue4YEuVJTVSXozajr
PfCJ2BeY/jq2tuuq2mO009Y7EBDxhnXCn48yl2jSWZgFcbF8af2Am9/pgo1D+uhhzF0AwVntsFby
iNSzayxxmfAgR1r7rBDDb7kRJ+5tA3nCbUO9FI/axjTEqhl/2AN5hdC5posrH7I+85iA1OYqbAqC
2AeX5EOVMNT2AVdXc8BeU3rdJu6z8aj8Wbjb7nu0v48hmDHwmyzF02nbCde/BnL2OGdFfWJVBadl
8PQHoqF2jRUhxvKIpFAiikCEzel2QNlJ9YCRxH4ug9I7QITjYi5HFS5KqOdCOzRCc9clXAuqSPyi
yNld/zgNwWnUyQVqnAdsONmf6+NgVO2KSV517Di/Gc1y+UmbNHnmZtnehUv3GRgmp5h61dFNCDSF
a4vvdKuIsZVXObfJ/QOWVm+lrnfqIewlkxSmxmbypm+1ZQb3JpzHe5r35tktxN1t77/PB6NDK1YL
G/QvJmnlONr0zI93rFkaJhbsBqadrsIwd65dRIIxYJ1839M/6UGHZoBVrlVu0/9Wu1XF7bxkDKpe
LXzi1WfDZU7qZHv12SacgA/TEm/DKQLXsXRoJswegiq6kV9eu4UfEP4aFzIAheG2r2VpfeRpYx2T
NgE4wRHpkrByHDoCNpQj0L3i8w0f1XbZVfYJjAT3GidmahV0Y8NAUQPIWONd6/ufdpnHR6ty+GcC
7ilTnkLTKVcMR7uMphz/b7xdAvCCX09KUAnfAycfo/WYVm0TdnuH+uk2WejlrkiDeBsPjD7Swb9X
71BPqTWyl1t//gM36Ze7dpTRiyrKFOW77E2I5oqQeTnMCC7UOqObJ0KlRrfbqmugKPT41FB148w0
l5ei0ll0ITZuFEjPtEz9oJYOwrSaSxQ+DFFKn1qZgjPTpesadPVdONvOhn6p+JYTvWcj0C6FRx99
aiuuw2JwWZk6rwAc7CuWgnJV51ZE4RUFODnqYxGLaWf6jQOQBhCjUWtfTga2Q0xzf7qBEAsHudWm
DO33FuMczTbxqJQecs+aiPHILeEcG4dWkeujNHA6p9nUVk549w1/j2wWORBDgTJ1t0OaG0c/ntxn
TL0fStQ4ODAgJxeYQGSU49HQEnhhIt+SFRe8C6IslKHIq4oHg9H+1Qub30gGxc5YmubYV0X9MvkR
BF4q33qG9YrMvX8AcNNvAPnW+ICMNX+I+FogtX5Q4XmdJH3Ui8Pv5LQ3vxLRDqvIS/XvIHnAsbLk
fRi84D1mJLNP8BPeVJNZSrOjbJl2hWCoNmNbcatP8Fy6lT781KN83aphUQEnvPKX9lvYzx5BtMJ8
rsccDpoGlcqpF22lLnmGKpt1ujKbcaKT5SPpWytVr0d5qsR56vkJr8KpjBOPG7Pb7eys9Y9BULiP
QFl6aYZlWTe9qI+mHjCPlA9JHFwGDbt0bIPmajLM1EmOisLTU+sR0hoaf5d2+dTM9CXJcmozvwKB
38XByZnEa4mBIVzZRbucpM15VWVx9jS0jJ2czkifwACgrJEON3vZqkV5nKXVvU7wqrplm7rf7W3c
kKvbotxOjKNlyZT4OebQG23ycoqkg+ik+El+ElwU68OV1t25q6G2zF530ibUEguyS+XA0poOyK6V
pXvlzopnWUPW5gEEyX0tzccklG1dgghhJhga8/sq5FabPCyin6Fv0Z3nZOuOUU3DXW0tDiWywLq0
X4L6uzqsyyDPryKcVo2GmjZJguy+8bTlfnLQQt4+cU1VcUmjLnpu+PxOUmvXSufrQ0FRMmCa6vt/
bQHhWhcumS6yUD+7YYk5t2zRORVR0GP1M3FpyIE27PT0UtvpfRBab0qmq5uxu+vHQttl5hC8VnQ5
KpNogSgZf8sN2mTT7yjDUcv/jsxXm61wZgP9I/4D9Xl6K7r6Zm6vDXShRxtywlPn0DHEBtw+3EJX
2zCTCc8IybEcTD86Y13XRorAkICEMEirB7Nxcq4G/rwTpem/Eoj31jas7NH9+8OTl2YzVlNjeXRl
pzi25g9urfE+MkYMQ5ENdK4pSvJ2fLGyoGgsRjJfk7T787CM1nxFw3pdsrQ8qedBdf15cUb8dCqN
bw15jmoFa9dWd2e3Q7MyInFVIl0IAdTgpjU+9RmJoFD5o1Mmy8SedvCeeMz+5vfvFv8SpfxOf9k7
NwAPg651n/ag97P2240jglX0Opv9N4qkDLwo2va5Owk8pc9lv/jn2DN/DEFZ0numc7j8D1Pn1Ryp
km7RX0QEHvIVivIllbx5IdRqNR4Sb379XZQm7szLiVHPMVIJMj+z99oNuk/dMbTNLQ7aqkH2ag3Q
m2lpta1pl+YL3YR/20fTFaqHWhqPutF//5fxEzdqfecQR39b342a0/0nANhsFLjCDs12yPzlXscg
cVJiJn1Iz1q/j8LclwvByI7pWvshNOJzkxerVEppD2qS3yUoB345QwVjnw1hgfPWVpUCGWC/3Kdq
o54yZSgCiPavv7kYEUef1jx1AE++rV7XAOQ7w50oqnmrSpSZvf7UoWFGkCK1a79owG1FdLk9rZhh
XFLFW4RxJsHDkZWkZ1IP/hI8616aGXJoUqOXscv3ScM9UVsZ+JUoVB9SdgaDYkcByLphZ6wighD2
1uY3BDmMoAxQo/0P/0eWGkV7G+4q250Ot+GEC2yyCIV1VklhhW6tICRZdWrDJEJPqqG+7aVx1guT
JNMsgxRUqV5dKiRSlz23FgWtV472vZn9EX3HHjuyIJ+IRzHAQXbHdG9TCnRl9ZRo4gzR+mFCL+Ez
+rex0S6PE1M/e6jEpinqE2xmHo0I6YeGrEcZ7DkwRu6kfiLEfTwj4lc2MmHCOkpoRezW8w5OQtMb
gtgpcwNFEwy50G3PdsVWC/mOM/Qvvt7xepth/9Q16YSLQcPv190vunA2TtpkWxVdYZrp+znRLKwi
bG+7Hi9Lwrq4n1wikfmvnKeM/65bANVylyeGrFgWawEnKNoQ32Xu87G3/KxT3qBYPWR5mW2GKXMQ
Q0pSd6Pyb2Wp2JQxidaxwOHNErQgvtaLEoMZDCwHtURc3cbzkyU6dyeKDobWqG9pMY6jaUwHq7ER
YZeM7uGy+qowHuJsLLwO5Ksf13PkT4CUPF7m52JJ2GZU7Z+qR2Ceffb6J3BTiATZVi8nX5rOmbCi
ZAPwmvR0lrtYCnSekbBCDeJ8AmTYO4X6tn5exAUDGIwFVE51pu9i2mJRmAWFRZHUMsc4OCH/KOrf
B6vJL6baD9vcAhvkqDIQVfPExYPPkcwUA1meXX4jbiMJkEVvyEWBgREVp9sc2WV9uo19R9y1l/IE
aGMBv0QpjimAG19Zxi/GZp5M0S+1hdNsZ2uhUJsJ+WytiASR2bkyDfgeu/KtSpxrvZrgXa4qQ8v1
INMbJtbOMMIrVq+iUY5kIioXOcyHiCEJxbOG03ke3gYaZb9enKMqix9L8qqPhrHRbPNPX8qnJC4B
I/fatljCZ2Up5MZ012/KwDEUroyQCV6zmSdPpdT8mYNe0YwI9nRS80Ez2JXonywd6eqlrbnL0mUG
Q5hqmU+hWU5C+A7eIrKDc3jnphZi+26ecKondz1HWouRsu/YErFgBbqjhAYepkvYznRDBuHfmvlS
DtAy3Yb12uSqGXq5VvccugsPFOOHBQvljAMUUpjjkVBa8EsNeXe15FtW7PUztrGhTIog1+KjHrdP
rt6iie3hUHIcvzUjYqhizLHMMB8IDTjPCel8sJ4b4Oxc5Ynafxo5AOSYEcGQWNHeaIZ7FDUNdVHy
WBpECbpt+o6NfYuzZ/btpJ6Rra9TxG82R7G/JDM/B6nA6aK9T4l57pfmh0pm2DVO9GDaAz+Iw+xL
R9bXyhrDlosqMKyKZYPasz92pXVS3VmSetMd+5nho77GVS95HOQO3h/dPncjRdU0Kz9avcA/mOXV
6gYUFHZ/55KD7RFp9FCrDr60IcWGMS5/u0792xGMysdeRB4WiUO0kg6XFZs5dtfZVhLIDxAmqh46
s5q9cjCj0+9nBJOMOgo3wGdDBVOFn6Jo20OKccXLo2bhWc6jTZeVsLbUhFYEdPlIqUVi2FvK9AIR
hUFBa+1S2dw7Tv6gaPqHYi8h7WDy2meU0FCiyBjKO2ebFgSkDLPxAtsiPWVJurN7l5KrVVBcKghv
8exGyZJhWCAbQseGpwlrtzTytZT0JkqEFFSJ/hbxmNLIoqN1D2NhMjsyL32DzyjUy3ci4+/NXkl9
m3djMJo2iDNihnQJ0iFcdrJrs7MRvXchiBz0Iv5Ccq8PMdErQBCuskFymez8VJUml+GkpJ6V8H04
UxNAersXXfueQ2rcNEoGroinP3tGnbC8rCy4uP4xSBLb4erNN1ncjgAHph83MpLN0l7j2Prik20y
Wb0uS3gmEcZ3zLEIVCXjYumeiPZ64nfZH+04RFsQLRPXTfHVaTqf07CrO2brecziHW/4pD3gQtIe
gM4i4AvnoO3ij1KqozepxodpzejjwvC9ixy5k2izfMVg3Ndm+cawBvVSo+eyTZWzB8QckX9InElj
wmxBuwNShimCgv12oyTG6M9g93dJYu0XNfWx82zn1TDvDoAa4NifsgYPkC3Gp8y8NGM6bEWovRpS
770CO8zGCLXO72dlqwIAx9jbD2gX+uQ+K2NgHRjBFSvfIFVmE1JfpRmikItahz1dC1fRmHj8mn9L
mj0sOYP8YQBR2HkZDuyNZdsXu+0fqszap9rMfLSy39nMDYxgvzTQNYEc+4oomYRNjUl3OyrPeqq/
qzLGf4JHp9UwNIpGECsSOs/aUhNF45LmkIjx2A9U4zOYqaGeh7PD5+YZ/fgRhzKYLRyKNJYsUHUG
UVUon8LQC91Z3ybMDj1JOHRIVM7ZHvMf4D+PpWqOARsJ08tV3Jdja5CXYi+Rbxr1YzYOQZ/ZV5d+
hQOI31bWEjKjqRu3q/ILG/oD/Wt0alvQLdgOdK9LlW/bWh6LRb+OKuIqdmSvPcLS4x0j1e+qNK7E
Ts4XwtM3BH59YZri2THhDpBSCKP2NRnbnT6zLrdCvjEbuaEXMUS8pNZHpKunpu7zwMZ2700AqfkA
zi4mg0Vz/LSklxstlUtwkqBqyjtVqzGBkkPLZ8n5yksEVu3sVrzvksh2z8JDt3Es96Nc09ELLNWc
iu6znYUPjsrkWgNZNBg0gojnSCWOrlnPHixLkUo0DMhQF4TBQLMGfC/yuU/2lE/OHjHXA+8g4VzA
2kgkz/45bfLUJ2GJebpsvXFRgFEiAAWiNl2j+qMuxwpnX0Z+9qQO+AYsEhTjxTdhcwRNJHlPe5J3
ozTf5AmsfNJugXWbw4KDYbkUsvgoeihUFlOmonUfkFo22kcUFg1ccorEGtdP0o1BNkDfHal4XDr5
FPagoTTDPu01mFNqRv0xvhtjCkAvS5xLNrXXeupdYtb7V4ZXw2aZyFJgv06CWauCKNMp7aMhcr25
cY0NM/djBlaBtVyUeAYSgYBxYIZTNMm32J0CBUFO4IYlKWgOqYJCFli6FhaWdVlhL+/ijS4LEHxi
5CbQ8j8dIzm2HMghbaX6jPiANUU+m4kiOdut3gM0bFL7FDvVtGgljdgIMvjr4QI5tB2M94TcGrPg
0TcQKjxjUG5nO3CUOOPkinB3SmoBafxLCuEyd7O44ZhITmwUNiPcp5xJJbU4c3mr4zdf8RHWxgpi
Reqgpti4uIN5fNrxMMZB5qRXAmLawzBKpDhpRdGMqXcycyKf+MCliZDWVPqNI6nV9DJhNTXPWKaX
16luz5GTc3nNvO2Dbn8ObnRUmLqfU5H80NYQnLdISYQOn5zozSeCWJ5FvKbP/pkqnLqlraQbU4ir
u9LFGLnh7kM30lUlN3OXbxJiD/12MRKvHfQKkI4ieMfxnFKN57qabzUiPn3HxbWRvOYljtpGRxo1
mcg76q6gPIpzf0IfClQUD1lkHpCJXkybfVNG6+VNeI8Z1tcwwLhoNal3HLtlDTeNkjjHi2IqaFxB
0HrQt9YXs02NxCeGGYFfHV8TdOpvdu6XuG17NANM4SosdMNlfVsGfrwOvbraktesRC8wRt7TOdtW
/FpTnTQGPdR2TgzMnlUDgusp22ldTCQ0Ww9Lp1wgd8lXB2veqGF9R/sAJv6kAGSjX5pdbyH3NJPF
XzdlQ6Xn7V8GGO6pN/5aClp4J4q1DZO1EwUVfEmzvIvSTeORcUZJExHdJk0sEaV2R1NMLqvaaruR
lddo2InnouLzBYsfJHgc8ZE3j86pNe2WPxTKXTTFf21RXAiIZSuXqA9Kj/isUeRFwaBETNvoLWQg
btjA/+kd7GvFzFMagm6qy0PLq5ALGCdWxSts6xf2ek9l/shVwDKAslAYSXUcWKZjqW6JdsifDBUm
5NAnHuwPVPVifM2ZXVTVtrf3AFv/hBFhrgpD9a2bmA4BG896u5AJr/OysndjnqFeextCQEvh0AVW
4rzY0Pb9Ht136yxip2uZhfDe2nB+8TSuL7Lqjn/nsdhjwxD7sRu2hZ3oZwcmuSIjFkTFUvr5w4ok
Bcf4iSXs6KQLwQXUPIEJLsYbo7saEsF1aNiTwxDX2cUGjS3o9KrOPmR06I92FQXzgEJ5obFaoMHx
zCga4iZCaGkDv7sQPG4bpqeRnm9uEKNFHf/thXVGVpdvpCQ+iVrYvqmwNpzHpvDtBqD4mEHVMd3u
1MfK28x208sMxn6G2ozUzoh4iqIy1mGSczTaqtjaSfxhj4ygbKFfBbLd1UEkg047wvSBUiTL2A+j
8EWY7kdbdu+kYPi6lNWusJKXEA+MPxDZ6ZVW9GlL9xEhQQ0cop02kyzkFiHauQNt60GjvEiABxQl
FL6I1NKtwFaGbJHzfwzdLVokBHntHWJ/nlF1n81pGHTGiHclNkZPukj0BdPVoCnbeJuFtOH4vvdq
HhKitKIoyY8A1sgZSZVWkthq9b4WCt3LJoO2lMNLWIQs51393sZkJSXOyF6YddZ+KKdrlYSzB0Zh
enfqvxykXLIFB1ZLZ+a4cKcnTHo49eKRIBvEtHXMLnfIcswpDce5Oz53fXcli8bEMed84C4s8sEN
uly9ZrFSUA/9bZaBvTpkQlSluHShd3hhWkxPYNhw3KYNzBOuzz7ZVJpT+wnUnYsav7oTyL3FkCyG
kfuZBWwUaxXshQPOxGkhMDKb29dOZrDA6Q+zAvxXrQamqQeYdCimipze0hFPaPSmQ7QiJrLC/Z4y
gnvwdnQPcOh8M0T8GCFlMM2KIreLDiAMAw3d64zzMU5WdEFhs+Up33J6DQ+rstev93gxhx9Osj60
qqVCQeix4pcMtm2MuJwXC9cg3ooyXSFMXtt3uHoqG3aIkj0IUmMMK9uSNKP5Bt43/h1UFrYyeEZr
1BuRV+CQo14cmMF0R0Sp/zBRHmXff2GMZ21K2+uXN437om3VprT9NIIePQGYP5igET38Q84qS/Aa
0fzDPfWtwUPZlJp5JWctP7I2OI+1zcJ2qJ1ACGCY7KRNrNZKELULhJHIYZUt2n+adaLBdA9x2L2h
U31slBi2vCmvOKM2djzp16SudU+rrNJPiuYbOz5DLU3FAWLDIqu7dMtl+6dlmTY0FbbZNA5IiDcY
F/8r29HZUMZHsNrqb4GC1IltGPTcRGsbbDVmFNi99gZ1lZV8FIoNCVBne1ZfltGBhg4GNAJoyCiP
ErhQnpu8f5mSyvFVfX7XMcjyYrZ3jlLlJ0GmD3Pa5aGck9NgUdZJK/snGbKeELR5Ll4hakG1PfZh
gtYnjqYA2CUgSDYZSBiUO13LJ8+10SXqY7GrxtFzdONcIu/ZTlCRbN3Gf1VHJIPp4Wma5EOuxCYa
CfV5mHruUZ50z1KmnPUr68Iok5hbrR/y1I95/wp+SWxckPd+Bx/KBcLoQ+krN6lBC41uhc9jVJ+G
tja2MITQgKabTh2P67/dmqx6u1hHjvuMIVTBkTpg0+jxAZUKudgtl63VbaNpMIK67j5d9R/uNqZB
GAm8fgYf3IxUrFkMUwzDp1f30081tCUkEyLe2riPmIQ6zcFesLGpTLs3rUERid7I3MwtEajtyizA
+U1LI+ZHAHQUCgv8lSU1mRr20wsC8e+EoSna/s7XOlL4uC1Ayp3Dgglk2keQJJgSFg2ZxWKKvnIU
eL7eNzzOw7JD7+eFYrznTWm4PWVMNqD2DEwOA7iys7X2Ba8+RgONl8hUzBeYsAaNmvpYpsufeHXq
2gUB6mnHUa1PIGDWeQyZ6bAxFX7/Sg42zIo93NExQlDGYIKu01HtL7MT80Y69dEZSZmeu5SbR9hk
JdrT88gYlzbkWwzS8ibRDhurwfVGdLcjxDc66Y4G/IH5DlvsSNuBzJ72jZ23XmhofON27bBe5IHk
72B6RYgclO7vYmQmwHZCsJxfhAewjvY98gWp60dVq06sshfKEV6MEHYI+dXTqdDqILeiGjRURCAw
HDJoE80T0tmNTNM7phYLuYnLggHCPhS4wkSxXNMsUgMpjPvaYjQ24QJddFVn9iYMT5/iRzQApwoa
MmAkm8mh+LKd/ql16msuwg2AWpy5aaX65qgyR6aEiMl3DoZK/UYbT9iddCQONz5lpYw/AdoETAKY
Ci8VyjdgJlC5qg0O5f1SNZAqnRhP2jA8Ia5lf1j3xianlkb5hDTaaEm+6NJ3rBYF7QjpORCBv9K2
bx7Mfmc2WD7nKsKdrq9TE30g4pGdgF2gT8jHA9q/1vdtwdRMoUoca3lvlHQD4IoZZDtyG7oN+rXG
JsQqEw+LsWg+o97EExl9PIl9cYpRZ+JqNeDVM1f5HlwJUjV5SZMlUMpVk9ZCFIjK5KWYZbwXoeXV
DUUXGdhlEIoJBp8fEuPoNza/nUQkz5oGGjmZGGWo0wN79JWDSFUfl/3LgDvo2EfRiMbQQpOeZWow
OaSbr5lqiI03qzxp4e4UQLd29MFjUnYvi2PsNFnXZ1DrDiNIDDBT88dSEnw/NYQ3Mp+l73CFaxhK
girNP4dW+VIn8dLmBIzrI9j1PJEhEiiwGCLEi65YycktiMqc0ncrAz5cQQOBQ7WzFju+izT6Ok3i
uRpcImRiEvCGhjHXeBxIldmSTFL6hk7PioN18jUqU88tMfzWXRkYs6C21syHzsFeoiGe3xZj8pk3
4UftdA8p0K42qfTASV/nbPXlZBRL8xJvpdtH90NZE83r+AovbsBMpfQF1Y5esYNVteyC3NVX2+RF
NDzULm6LoGjD0WecsktMc9tEfb3RXOWnWIprLHGUJAZnn25lBzdcmCcLoDyO2ppbuaYikqBNwVXZ
Pwjr5b5JxncrRsdiROqqqS2JMODMQXHyr1j18lT9cM43o9YpxzSctwwjfyzYk34bNvfhNNcnLUsz
0ExuxiBsB4IJ35JQe29ynZkUdbgYIg/GDGH9FGdr2gu1hP6WNeQdIiS3Nyz3sMKWcm/UaF4b/Kuz
TfXQ86N2Kj+YaaLVNl5bUR4gSr0m4AeoumJyW0p2/JmFlEiE7+VifNR8WN7Qu+uc+iXLXctXSc31
caRa+6bTruMy3ZWTzYU2WNour39UEO3lWO8xlSqPIYbfXWm2wQIezSuJ5E6iIjDybjpSBXxE82T5
BAzngdtJJEP8DsuFWZdUoMVYfNHaX3y7JxvLGfDhbBML5cQ1EVFLwVCWq78l+uyWnu5LuP9UHPQN
ms6y1/92k7vXs+iYI5Y1oYMccane2w3pTW5qpltdO8cztalbGi0fEpqKMf9udMHDD6LHawrOefCk
GydjX5UROAOJsNw0Xf/Tb6CGDCBi4fy7lbYWTPa5Kivy78YvFUkXrpT81JfhB1bDyF9W+PRSmldT
Qxoam5imQ2cKZMtCisHGH9xiJNi0eElyCVvRncLLkg2ciFjs3VpJ2Ohew85A2ylh+y8pzFHSjYi+
QNaxABu03OiN6zie6n8DLllgEYwQCCXwidfRKHkqphzh8lhnTDH6tre3k02VrltopmyBFz7iLmua
wbw2dvjtsgZFEjIwPqGTBbUpvdaO6wNmUAf1INuR0SACxKRuotCMv92xGDZRGimcci0yLXP+ymLZ
7Tp+rBGfkIGAw8lABuJaYoa2S9Sx3yH0tFB6Ijie2GJ7CZo1avFzgunFAVOI9oWtWaNYe2RHbGJH
Kr8xLLfyVOZMtHtEiSk7uueCZRQ+ZZ5Zet8dAdqHvuUp7vuwQq/a/VHdiF5AuB9rLCrlZrRPhiHy
q5bDcgmzq4NeCzZpR3c0UH07AWh96ICKYwRhrV041cptCi5tbhbJijDGnEGREuXqjod2fSeFCJJk
eECHOpDpWoAinNN38D7g440Wn522W4B/HfQyO2XpdJoRxKi7pqItN3oT1XeVPdnptpiAHJsqIDiu
QXsx2I5F3RmnknlYRuLhLfTYjPsZri5Z6dVjvRWO/mrJ6CVV/ZTsrp2ZGj9mwY0n5/3QTbhNxpgN
AFwQaWgE+iFJM3W9DhDdP5YS4QH01XvCzYnmy5K9ZHruS0cn29xxfastibCzgCeElu3AgNUYKxiA
vAudzM649DF3MUnv6DsG5rBTO7b70B1YqkyIHPVxqI8Gsq9k5lTXKxcQX/06a/OPfKvjIdzDS6XJ
ynTH02tRIlUvywtm4uPSqE7QrSUhqRVaywR3ifKSQhbR1IInE0UiKlTaXjmHQS8sVAkEtG0756jJ
6Z30A2IE0ECrpvvtdLi3SYxK3frLnPRvZCFbiN2LN0m5c6fC3ud6yAZ3sgJoXgUoNXun2+Gz1s77
sFPNLXDqgpHBpV/WuAzsqJ42hIdG1T8VQevvuuemT0ioQoEHMNN6yYpmOdHnfU8oNGWSgySeR8J1
zAIeCt86fSOfTG7OQWz/0xPxnfaccKZOeZ8Vyp1RM1ItrfKz7iLaCrTH20T2B4yzhLGFGdJgNdoy
AqfpuZ96bPtAuVxPdIBaovlfX7O0SkWnbmZ7OJuCcsaSI467FAlmIV8aEcYbRiufdcWiFD00Q1Ir
W7BQfMF6fLLB+G5SldAL4KsMetunhheJykGnUjLyAlDkj+WCsoUriDfF76qMCAFnfjNrVJbdwBNp
TIwrNOafQwyULIL5txlS8yVDkBI3+js7hq+qqRsGJ0qA0MF0SFvwxAxej4bl0uTliw1kBxC7GaCh
Rp6afFZl8p0RRLzyhHzErAtiFub/01TNG92+ljYIwrh4GEt6l1Ex4q2G69+oSHXpJfowwDSnkJmU
X6QsaRp3h6S92BW2uhvIhUfqy9KcURW7e44hk4UdiES/LldYhsizgHLTS2JeCrPirUttfjxRIEg3
9NPQMTzWcw7jjr11wgifwWYjV4X/VlGS5V4YCwCpLj4loxIUkEa3SRX/bdkSeyJdj3gwtWJhlBpl
ADpUxDkGWROniWUHMLaVGKhftFz2fiHsY1cNY1CyqlMy+6sYyQJmmvWuNDxOmstDg/IQEJFKwQNY
KdL1b2XQ3PWqBqnADgNtHdEVep3uaXcPUwvGsESuYVI3bqZRfGgzA8SC8ImrO0F9rNY7J5Hd1jGU
L92pvoRu/CvNLwPEua+PKrL1rHmykckoAAu5/3uW4jDYGxY5Xsf6Z9fbzVMo1PpQK2pghMWwb6JT
L/PsgEaIMafSWEzwXYIj1PBvkk3sCcgAadQ7ooH7XUimAtLZgd8PH4Rl9+12LrrnDsjmFhIir1YY
5IX9FfJGgmYxH5cUnzYFzcHVtciPW/fZWf4AZPvDttq+AO8JOzPCmtE/2qlRbCWqfC3mhNEK/Kgk
KRjDfU60pe1w/9WNlxauTruIg5MGUzLT1Oedmdg7Z40Sc2WLF5tiMFu6fJta1ZHB80PdOSmKCjCr
vfIj101pDZqeW5khd1iwvUFJ4GwURTk3KN0BHcOCYEx90KfmU1/tppVj1k81WMXEOjUOVGdLa+0A
j525s7rIWtkvhq9OcfnhhslDiejwX5WaIMht647lMuF9LQfSdm3luOzGP04NxyqutEM8GYeM0epl
zOroIsMlugiXl8moU5Yijg3sX0NRSIFR4VOd3Xc9mmq0lnRqFouNPkWZ3dwU/k02bcu6I3OmzPNH
re02yIWqO2SjnZ/NRh0UjlLC09JPwBz7vWNb7WMfoccTCiXj75drJIQs0ESPZdZzAijqvpKhsmul
qp//+7/cMP+w1RYtxGrPKoclumN2dKcyUV6lpygmIlE2J6D984XY3b2IQzQQjgPdGE5AMHTr66JP
xts8lSligjo6Q30w3lw98/EpJsiPVyuKZEtb41ihGtL1y80l/Osdn3Rjb86peilQHfawtS+li9WW
hZnJajAmUIb0jafMvmcoZqAvclhhZF1X7mo53jdr4PRoo410dLfcDobZHKDby42Dn54nHlo3fXt1
P5sIwW4M/tv/odt4/zI8A9epmNHBh/CLMouYQQt5ArJkAlhv/x0Cl+wLgbnw+7XGuJ8X5L2/iBA2
bzpsPxTuPLJ4xpLkuXaS368Yc/EDrv9kysJGSd1k34fkh4eukm+dVdBxC2bM25f/fL6JMhzKTuP1
qZKfm88TE9vvVzcR+k2THg75a1LjP745zsvU8OhDrE8ZK6+//5qRMISvwiAFT9OWPzK1DM/ginrq
kVrgdnHJK+jb8oSQMJhz55TTNbF6xH+rS0otsjjNndG3l9xUrXcD3UjWNvhgHA1PWjw650YvjHtU
0fS8MCuDOo0QZmvR30ZI56GczJQDvR2wOoGwWf+8z4wrQV5vGDVFcDPnW8NIohY5sL8Z3kZDDTwa
2UfZa9q9YubrFRzp97y5IIYZbu4t8pVW7Xt2XiRpNuxN+boIJZ3mjdMyWMO5Y2x3N7Rzc3VC4H2W
wJ07MLtMXFkFt+QUJPDkPynjQ53252jSP1WsPp+LOWl+GBMY0WO59m9wqkgURSCHpvzFnyymWtCv
6m/SHj9+o8LUCRZkJuLlFNXKKqWFsgsNX0PHbR5LFac+9uJ2W2Ykpfwq/BshlutCJZGQ0vd3Ntjq
6YaTvzQIdJFjJ+rFSIvsyBWYgJZ0j/PqWCluwSD46fjo/0PgWCAsB6xR7T17xfm9S9NdXAAWVWJM
lKKpWLqu4X6pvWpFFkoLpbLCbacYxpHhqXpBrEu2zSytV1enpirm+WwkK0h7jcEE7jyE6TWdpeui
uVLWWT9XYWhF8yGNzM2Nb8Ow5qSqojvp2Sh2WQkRJBkn5VpZvOlKi/qTpVy0UVlUMYSG0jaq6r6Z
kYdNkDV/uURDjRaLIlgGqUNSuDE45YbQHBcGohvdWbGMLyheoDAA/PLYvIQbCbx6n1Xx140F4+D8
39FwoE3IleJqkWw+OnFxt6xf3f6omI2fciBbfmbe9MsowXj8qugGziu8TEfZ5PZWE8vwDJKFFXNo
989iWiNZu3HFSKEpZNulg6mIYfJ2cdjskvVL1PSpp+H432Xjsjbq4HYiI70nIjq93kAZWo2cLl7z
c7Q5H7ayRVf0e8YZ//81qhl+YpUAULlkwe340my9OtgOpivZNvX596MfGzFB22Ldtkp0U0XSpbDC
v/Rwe1nLNI/uzXeRdW4JKrT9dztRnAyRsyN4y/BAq15ewsz5HwRSNw79cWwHMpxnqhGtN/eWlvKJ
L333HA6vA86M+9+PYk74Vw49+56IsxibAP8rdYTfYIHf/1IYOUzuJbAT3xjR7Pz+GUa3Dd+l2FUT
XJ+iFc09mi0jcKqaOfpEAXMDs6B/8Dnj509DfXfo+Lt0VL3K6tK/wvx7Mw/Z8fJNzET9mom5DEbA
LyybWMrchNvGZH3oSTPc3V7vPnY/LL1o/U7YdFI3rL4dJulBsThHbm+o4pYPUyvzx4Ii+urU1Vcn
XtvI0K43+z+WkQ3SROXwe+iPYzI/MFcfCwNtInEUOo51rUNl0GjFHeBP22fkWHzP+XFO1FVE0s2H
m62pK137KO3lylmO/i9WXOXQ2XSFOG2Wg4gcxDsyGZ547va3R8xdbYBVVZvMXXnEchUt1hzSd4MF
jv6IXFu+jEY+Ed/cPqNvsLCJWnDL1j9P7lIpu68UY0Kg5Pp8qGaWNZAAmoO1tvbCjAyALXPLDlBT
c+ZE4xmyGZG3WfmfvyCJsz1IeCMzBm238rEDsHHz71lId9c/qu4HHB7rKY9meRiiOaeEfS7Jmv5y
mUiA6gqn8xi5TIQphPbDanq9mZkaRLvo3yYvBTG6vSUcK4gkgGkRm3YzlLidZiBvT5s7hclybGom
A4jhW49mcahnqe4QdNkPZVOT/jZb+Z8qFivcpn8YQct5KREUvkQbde6IP3jF+OelQz+9/V4LVsI1
FuZpyqxFtrumwGwxkQPyX7hTOwywwWwcaSvyR850HCiqepImkboErelqDwM2dYLZyBtb/xIClKQw
KJ1jO7B7BrTk3zh5v+g8kZ67lOv79tVED3hOmRWV9fNiameR1cmfOUbD3yPyvjNA80GfGRjkr/9H
tqQ7aSTGm8qebgfOttgnipK9rv/k7W+4/ZOlQAoWd6MHyy55HBzlcjOeKq2pHtKCZaZSC+MNZjqq
W3wXCq67TUdPCwx+hebqPdLLJJHr3r437zQ9QW9LzbZfYv3Sr54qI6PPcZJV3zg3wwW/u0VEiLBf
y5x+QsvPFWfHI57L5lHmy/l2IDpN7hzGRik2LuOAoO753uMG+SA7tJCwU115gtCwt6Sc6UcbcixV
UITVah0RCqeYRULSxTVdb6zj8rnu2M/nfdGcG6Mrn3PwSEHJg7s1hFr8H2HnsRw3tkXZf+lxI+LC
A4OepLdMJq3ECUIW3nt8fS9c6JXKRFRNEAkkJZJJ4Jpz9l77JeMTgM7Lns9wPmgwms9UOM3nYmS1
P4EXlkTDQLCqm2uixkRCLHGOgHb9qxjC8nMW1zE/a19uZV6nKsTnrEySTU+x50HJ3JN0FpWG96p1
lXgbWuhTE4O0Z3pfgrJA/Df7DWVoWw56oFL0aoeyqCBqOyFLKcuLd9ewv0DQMn6Wb5lhdj9NPXvR
6HW/p+zrN0J3+2vO3vtsipSo+BlBs7j8lsXbGFiPvgJ1qKJWOsvRpxcvcsCFwDD6mpoVWYkBwKIx
KbahFlTfbEfbCc+kzw7sB6ubsZuaYiIkhmGkA2C+CixFXOmx5PT3IR/oWtBudUQCQNQK/dWcT0nJ
UahvU/tC6eCfXCoY+EQM4tmMePqUJqZGdgKkwdSNbONgFerFQR95hSeb1nG1nMgrWUxBcfk9NJvN
QWxFc0p8B7Iu96KNPJUHYSrqCSppf4hyfzjjlYUcGEMf7VniOdGIDrB1w90kVx+66FmRRlCQ6HV+
IgvBoRlXJNeqKJILhb/PXmR9DH/Yvu0xjg96Fgh0AGw6f7+BKzGu6XMXLRFGGIlRjcyjc0+MIrsX
2PpD7dyWUVdPSpTm+RQ9+DXBAhbbqveyCd7jxvB+VHinQKvZJ2gIJrVl2P2qRwy4UaXJW+uqe4lh
kddt1zkmEz4aujwgULuIrp5P+U2uMiVazwKaM9HTncL8y8houTY0L3wk9wIEFyDSfQ45dz22swJv
Mlt/rxfA8thRvrg2nWwIXgLQvtHd3cb62eoWq3gLWwEKpqw/S1Rl1SnmyZk8enczudIpDLwKY9tj
yqWmReWwE5D79NmP7aZGtvn39Fh3hqz8OTvWMWxTt4RtCR2rODbwv0JYKrXIlbYo018Jo71p1JTH
w/Dm49bfZX+8cii9LtcaHiTXmKrXgBWB60ce2PYgu9HAQcsYmOl99FOS7vIUXVbveOeJndTWmIZq
pVmxXS0XUUuqxzk6IhTO8Kh05aOgK3lefI4tYtytMEpjQ/2pXYnCz6Dw9Y8DIL5bJw9JPLHgRa9V
pu5NXo+JCrxagfvh8J2f7VyNd0YncGDnXn6uLN3ZRbAKnzB5P+Vx+GaYrvfqjDboyPkVXYhs3aeQ
VhoklxtCToC1AZOcD2GNStOv7OoiTzVPWBvTSLe5R8dCmXT/GggO8pUWqG8lts9rJ9r3WPTmQ2d0
2itNJbLkcoZQB7BGyj55gWA6AgulYTb3qgdd2fQ0waz6PcdUsiOsC5PwfPCS0HiwHMFvbMcvbat9
WjCCNp5ktCo4sEMR0zqqwM7+R9y34fz99iBt2FUFwfRA8K1/MHpa1AJpaI3d0ewM60GLZgYhJUM9
1YNHo9XIfDbU2dcXxAgIQj0stsrc5gyweilmKzYFGTAbEI1UmuROsCwiZ7Ws/VLI0edlkeE1Tuft
zIGtY6uW31QzKg4sFSEZaAryTxPT3ZxWULFBIVkNbnBHLXVZBJqIdrd98VLH0fQk82cGO+3XgkiV
QzQn0WREvZEmku6GRK/hUULVKAYfbgBqrVM4n6p98mTXvfNo0eJ9/vfnS7Xn8OW/PGCWplqOid1J
JXxUNeY89W9fnsLMr//f/1H/b8VKNlUN1zoqPP1rEeXQiEVT0NDAF4JDiz5m5ZrBRQaRhkzTO0Qt
tGldvP4J3jiEMiS7FTOjM3mXiABdjYYZq4wA3k+Q4+ii3to13C0zgk2P6lhdMSt7X6fAgacH2iYX
T8wZJhCMZMNz3NNB+9/SUogeP3jZvPk64m17cPtvFFvIkra+s6xHoMMGYz1gPj6iYuDhaw4OANhb
of+PdOC7Q3hI+1leVeCS8qcHaT70iTpYhUXm39hD6kRl0I0JOwNBhNezIca9sEQAwdYyLoaGd2l0
k09w0ck0oICyvCock8egmR5VysG7yW+YHuMwuSUmHT3PvXlR6APCHoybocG1MppN1E6vuEOae4M+
6Q5R7G20iJshs5Kww8pHJ17bLgY32jT7thrsqyUS55pX9biNPTWe3uq0KuiMp94F/e8FtVN1j0kO
WemGEV5G37qA+Ayeq1YzbnZK9wJkqbCGqywukQnpPkzd+CbP2JUePbuvN4Rqtm9TXp+D1g6+DopF
CbVwp4ewaxmiJvMiqyUWos4LxBymVnluNuXLwuuEQFE+KPmY7rD7ljdu/7EsDcKMwngroX+BW39t
DTW4W0IJH3105ittUigHhqG/ZRUbEOfVdJdCU+JznaX+vgMh8QTgi11eYPv7gGzVQ+i123jo+LMr
6k9l8LwXW/QvHn3atQd76mAFon4naX439U39xQDAtHFdczrb6lAQ/QfcD6rFFxbkuNa0RL3pk/8t
nNKraNzughywv2AEGI4eGcuCtdwlxaw0u60xZq7k17RQbU29/lyG3glNWf5qV0Z/CmNuYs9AG7GA
0f796bS0vz+cVBER4xIOJ2zDUlX7rw+n2tV2gWQsO1len1+K0gxfBgPRst7Uj5rMq19IJPmg2udf
RB/YPonZpvxxkaslfrldTPNt0ppU3EZaTZLsnAbFCHiP1lMNqEllR3uRdvohZkM2BnG3G1KoCFpT
DnuEAuqxq8Cja3O1Qp4282lgBNVaKCaWprkPFsC0e5KvfDUNn+pZ1ayqwWNR+OSlFRXLB+Qkj2SW
UcNMcNnLLWrVdsa6DRGIsSoEIGLlfJ/YdC/FQIodmcPfcd+5z4ldtIe0TNGR9+gffLiHm8bQgodg
zpKWdFkrixR+vbH/DxicOQ+CfxkkbZ2OgOq4mqaZGrL5v/4dGDhTQgmDDHNmHaw6I33rNVbohnZi
6GGCs5ycGFAt/lJQnubMK18c206xN5D36ZkZHBQvwlhebiD0OqjFqbylrBqYEwtgkpGb3rCibiTV
BlngR5akwUEmuRmqkhwX571WmcpxDI1Vo7Ij6eG/HnzYYjtbM4eP+brH3m8F6VI/kHnzQ5ZKPTvT
qfUEP9njQvn+35nixfbaIhzihM3ROU8dOi25ppQHIFg7WHbd+d/vZmaNf3yMtiFsYTqqoyGM+8dc
E6miYseW0c5qZqpLWpvWNzVXf5nOi4E6QhcT5BpM0Uz+CuKX5ebNDdQ2eW8/m+GkrP2JjqPaEGme
VR2PMtX9ldwO9nRjSVcjfb2c/Le0V8tD25pf85Ci+yaYI5DkNTd0vvJc/VRlV2IBl2RsBJDE5jz5
6T6Zey/yQFhRcKWot6oRKj8RM/rJGGz1Qe/olDdBg8lgtszjsX/RFWXEHR4M16RBWmgGjr5tM8fb
qUFh7xstdfaUX3DEx+IuGSUizNkxKukngr6CrY8mbaPUeLnBvgbPaUwnFLBgs9UMtXhy7V0mS7nU
yhC4NVfcLW+uUuB1SykYa8joZL9ItorGos0OtPVM44BrAMQXH6XnKV8hXlaUhsdLZol+VYbZiGgr
QRUasFq+yAPS5Gi3rHaI8LX2I+LHmlGwii/ZH4eA3S8fbbhdbsupVL7oA3lactb0LRuE5+CDRmci
D2VeEzrGOR9DE4jbhdk9lblwH7PuK4oFfIfzsFB5iDibxkFUpqQPcVm7u6CwCCkxXXFmpXLEDqG/
K0ldn0SNzoGEPcoUitdtEMn7lKyD8F47PeIXBGkXc4pel9XXsqhjffzW5V2F+YGy9G+OgsQn1C4R
RHX9TCtn2ksouvyCYf56/MruSu07/0pQ4Z/eDIb2DAg0usgvNVvXWf/7o6L/Y11rO7YrdKYjg02P
KeYn6U+rMjq9MaR/0RxdxejWll3glc1HVwX6xWxQIx8luyPZy+F4cCf3Tp+WVa41vU4HvZngaWBA
fPGDKF3JigR8f3xVyXRvGffoSiTGcWZSzf315NEuVH/j+WX9ySir1zQz9J8iem296RaysJLPjZi7
CfKV1U9boIT9po81NJCqXXz24nuJj+jfPwL7H3OfA6FHV23W9wB/HONv+E1K4oFhRt5wLNT+6naq
+ZYzmZ+qUu/WZZGbbxau/p1fAUS153fx4IcbU5BDId8Vg0MfGrHAlToH+CcTtLM5ah8SlGPpAYK0
xP3cDfCHOkx7KFtVd/2b+uOUaOyTQZkjBGhsJKX167nwZ18bUtb3eFL1z2zj1vMJhUDYA7zQC5PP
GP4iHi/ENLqT3spgQhfKzfvFhFUeqHWwpZMaoEdN1YvejQ49F41oedTqB9EfUQwHd4MVKdLsca76
zEUTdo/BXmaMTBVy0m7W3AWxnb7EbmhdYEN9q/U2fSmCmQzLPAEipm6OU+mh5PD0B3kQ1mQsr0zH
+Y+NmP4PWCoFYxYrLnt1nd9K+9sNS/dbSzLkJSe9V3JgMnQYPMX4EGkYrFs9JVsmKPwdkfUu7SKl
OIkA/Z3I9lkJwpzRetpJkllR5s2TPCRt/SOly1wordcc1ba3972gB+WiaV/WWkqknLM0cb6Hk3pM
WIfAMaWUjK2pBC85rqomAWxO7yhM9X6TpbQq/v0WVTXtHwsDxwaMipYClYJq/uMmjVEA8JyqVE+H
LjxhOK+fhinaWjS0qIlUxS7X6wB1NQdtQA++tP2JAfe3fUuG1qSnEbuCcPwE9ZaAoSrS9kaNFN4x
SQtNrLT6nA9IK8lE/4qunX60a3cXr9XiRz4ImnGJb31y1BuMg+Hcs32oyqxCNu1w1DA5nOWBHzzf
k4/4XTLuBPFIBUXWG8KN+j4NMOjU0qFNN8heNcxLaBgBiY84/t1LNJes8P8d1c6aPnSvJnGlcsbH
XOXpS7zisQHFs+5VpQu2LVq6nTyfiSo7WNb4bvosB5ZQ4itpyW0OAP8pc7TRuJOUpjpCDcrQHV7k
KWQG4joVDFVF4VqbojLKEz53FIzegLM68OHnCJpZkyg+WymuhanxzEvmTdFxmbYcL8dupLbhFyzW
hB0AXs78sUUIFJ2WOZFHfgIo4vTX1B7yXdwia5eALXkNZ4zVbzyQbJOljo8yyY5xCK9BV0VUhHIm
q0A0V1QQd9qc1MtKU/3LuzRIr2ZmUSxUKucRzcF40hXS6epILc5OSJPzqpEJsk2NIDtOJD7vWc27
T2WCZa0oG+1t+UWiafgIhiZlhldpN8dqeshjw9hOVY2OLu7PdjBV576xqZDO+SDyIK+T+HT+fcmD
DL4scRIHRwtYCpjMuo31AkH2uGpgtW1sYwz3zmT/rIrEewlVsD9qg7cWu6z70OnDdSmDGA00ftel
aWxH9m7mk+7krasp4zMcWOe4TPdy5md1++tmF8h7BOP1k+PCM5NLH9O4jRGZ6C1rQdrEA+1Tmpyn
JonZsTpqezd6t73mLOcweIGTlG8g+g5OemkMj3QE7Itb9iNV3dnC5WnQsWRubOeMKatKsZMcxqgF
uA+GmDLPXD4dYnruoWHuAeJYm+VmSE0dJ7qF8p+9Fvkyg2ezlTN786bYazoJL8uKJQhWUzkh3UWY
v8rrkUY2aQqu3x6q4jAUavgsGWONY2IYLgLnIG/mNMRREoTFuYtxymOt0dlbOu1zZ0NJMQFgMEsD
eEWa79FSHrOdYbveu04PrpWxE8LY+111LZiGvruIj+YnscO9gx28mV4FAOatKEafUqbxSfKuKkil
J08rPuQZHG/tEJUxzFq9UqAiNMmerMrobVTKu18o3LplOp1FG7tH5O/t2qRhdB9DihrzbB/O62Vc
4HQ+3B+FSsVR/rB6BSvD6/jew2A1n9usZF+uUHustXB41QSiOhn9LH+EUFgFJTPWMVpcKWu8YPVO
AmblG6hEmqNMjGWyQoZCJvXeLMYRHEY2PuBPbDZpSNq827oDFPsutTbCbq5qYFXIenzMRfYEgAfz
48qjeLPIhZrqreTJe7N6y3pozR9F3l9H+BAXeaCc8uuV3o/iQtWHwmb1EPH7b6LexzlqG6a9wROa
nXly1rOUVpZLNPDjT/OZ1FXJM/QNG1k9VV0qWPN7PWPBOgwDb98pbXWRB63pWGLHAI7OWDypVa46
C5quGibmIfPzeJcQq6ARqTm6xofcgUu0HRQJQGLtJk+j5mVSiKccdGLFc42t7zS/GuZr8l2/KH6S
CNnfulErn2d/izZTiGF/ls8ajS3T79eK0jmPcvRqBRp0ITRI00Wnr0o52vsj4YPLZkBYbbVXs/AT
cUh4nXuRtKt2iMu9N2oka2q1eQZESEmZVVGm1sTa+tpGDp3yADyA5nTpKdvSaMNj3LpPv8ciMSbw
rkb7T8PTE8SzDNIvHd/E9eu9aavYLd3qixZp9fIxLp+g/DDH3qguNn+rSXEHNpDcWuVRPvk1zZHz
Mrs2bpys5YaB5GL4qV50b0yhPwuwo/Ky7alY4iOPjYruK2CZi3TlT2K4jYAwtyqwqVc7ET80RC9X
t5iuURIlV7UIum1NMOKmlW2fkjY7kJHZolReevLs320bSwujoz7VuHU8PH1whoMNcpfxk0XBD3a2
UV5cNunMcIhDUie0t2TdJ0cqX8G1JhiERE5m79ACYd0n2Y5qq45AqBouZLNpWwfp732hnCmK91i7
ofIA34egzK5RHogN1FdZJm4SsBg6pn/2A7Rbg2r2OH4RbE7zqyFAQSZfyWs+ZsXl3aG1/e0sbN38
/mL5aghTB5F+N9MUg5m0FHxqhsQ4hETX7aQWDkX1mshcG0X3jP5G/aqgqNvKIUAOBno6+LcOQ5+H
h1krxVWOMBKqG6Q20VAs4slWmOnvswH+j1fEZKi0+DpkeeXAXlicnXLsl3+tarXya02eBGl5kAGt
dcB4BU0F5IeJLBiXZngo0/AHH2z9RA6af8+V71lQwtLSi8za1yOeAtCgGDeN3iFyUNk3ir+RY9/v
n9FnDu1LFQqz1SkHVLbWrfdRsdiWO32uhmFZJJXEkLrWtZyTINoiU266bd0814N4aykWLVUfoUve
5fsoooMuT+VhwA+x7eyxvuIb7ic9+RQ5VJzJZuwwFIl2H0+Tg5HWIPqXuNVrU6CmshgD5SVah6tl
s5tP2KL8Ch0He2TtFiuqssXyERpR+GDP3YoSkc9DWLUHP60RVMdwtvqxeGbCoSVIc33eQVNsZ4YV
sf7cWDrRHIS/vgke8xPcaaznNlnkqwXy2kU9hph5GJCH1GVQ1oaCOJl5ZPDMs2OZ/T1J+j1ijPQb
n7S+YuYB8FgoX+QHHDo9BkqlnjsuZvJgftWMnNSxQSd7uOAvhKdenEU3fpF/PUpTzVOFhHAz8sQy
r7fNVUQYkOffs9cSWj1T6O/qrFRx688YWkUPk6v8Tk5akXLuRKegx9tXhAIsfWTbl9Q4KXIZ5NTB
nk1hsQmnsPs0g1KDZiDbIdP1tbyNMy9hhrJgiVfqtsy87Cjw2+0MwqreEp/wb3Ruh6T31UUq5iEk
FiX4obzp9YcMJWQEj/dbmtdfsKBCndZ0dYfOchF6kmikggfFUDqLQMMgUJ9zND6BIYIjiYcq613b
eB6j+skLagxGs5LELwuD8SgUBKsbT7rsdRHwaO7KIQRWbDUK0gZzm3mR/1KkuKByzDbcT6Aelzux
BNQj3JqyRviRupDJmBM+WJ+m2ylTp7MCLwH9IUiBYj44LRLM5RQPzbtjUWrUPdYxSw3Xx2O/0Yt0
BEVQaZ8zNb3JOkKdkCY5Dvq3oIjwnExjflcFpLEMuEPvNKGznxqQm2GW0uHoMBBUGWL8RpmSi6dW
06EowH41iFRQbNFhLudlO6EfluMYV8kSt/JkTUe8ufwWDUlmvg6SaLNA1htKpVsHHy19yEDF3ui7
+YbqcbVFS0+RrFSKr5SlzAugHn8Bb+aVjdEMQOypRpg1kRl8HsLZ/saGD+GC7l3j1IsJCzXMa5eJ
x2p+5m2t80+p4e/KlpV5qKNMLw0goOZMqWXl+LBoAyI2bSs/deHH6x51xkW9MZqYvmP0Ub8EjtTe
lV0lbHA4qnhPFbQ5uWJjxp7vELPWtUMeTh8tge1raITuoRntAVqFzhbbnV507sa134S4X4c02Tu6
aV8NhublFdInDMGy3zn4nbeeAQLPdalU10qv3/ReZTPt6uO1DFZLiRSHtvHYkoG4Be1mnA3IGzdX
qe7Lu8hk25MT1PgbvTnmwMXqeIkIeYIcgXKfJJnxTFws0Ci96/b8oI/y7Pf136eAU5EbTsJHWzFB
OqnkEdqaR9iBDlIqWzcjmQFVzSoHXRJfIt80CxcT/lh6Z3mKMzAlQpphvR7hxToYyVF7P8hDbU1M
ioGvAE1VtWa/nNOKPXqo2qDxIOnHe3yWKYyN51Z3P86fLX+0zsqYWo9xfhBpYRzH3KJdiwX+g1zV
XVF49Zu8bgRkPtCp+SgdUzmNiTK+2KmGT8J8qpqpPv6+j6VmookHVnHgPbLCiW8jHrcjkDEfROSU
3p0KmbYKuuNLBYl2UbNMmf8YjLQ9t/Z3eCzlo2fE46M7mQCq1FSsBuVotd20k8W6gtzSpWwnC3hW
BPFavtuWgXcURR1Yn3IVBb6GTnvSyx6kRe48g6dZ+ko12gQByJB9gHdB7Ml2FyrfIQ9iq/ya48t8
rHpxkE/lKPHUqZ+yzMdUg5OaPznMVB7YP72Fk6SAI8VFUU1Ml4VL/opt51elTiLwKJ3+CpYbu1SV
eaeQ8Q8epHmkATxHq2WMdfVcpZsfwk4+j1NJz5aQrmkbRPhvir5DnGgboNbbowX1mgio0b6minlX
qqi4h2xqhyorX8PefF6Kw9GgYwkZqn5XY15a/87alK9+vxHOPWF5jSCupzYvCvjarn1V3fY0WU52
spOupQAzfz8TjvBVc+x+NY7lE4Dihh7hH38lxxcoNZBqz3+zxOvGx5DN6EWPmpuum3vL6subHDM8
n2qQbbSs+AcIIesxsPfwQ+mx5gDwhWlqh2qE3zzNMiTwyuIpL2P1aewRvuSRqZ7kNQ1+y4NAWijf
NMPUPcej+U0zgNDaelQfxzFXX3qwy7tQ1cRWnjp2FUF3zPy1PNVIVbhRrL4RIqeyNqVdlPbsNQfT
/Nnpmn6KZu6+PNB50k1+sWC+4vQmtfNwIAPPIZxBVShzYlkSu80iG1rG88J7rTTofTByGDk8Czqg
A95hJz+EBFMYUCigF8s4WjjdPQeJ8esTAoe4PBcpCFgEez6SXOjIUlWNx+CjqK0X4kuCqV95xHm+
1Xa6CltNfKrRei7/sgsadyvdEk5JJ8aEdbaX/16eskhv95jB2zM6LP/gG905GH2FxC3RPOmVll2s
YXyTJUsAvP1ujICP/enmV4O3apygUqJHRkvDfFCamnkNs+qmWJ5+ScPqttzL8raWByLGt06lfFJV
vTvIf6Nq5XQmpPynUJxxj/py1l9lJWhdKzYigo/MYI8Dt3wrGRFy4eirX3NfYlvnABnczYcWcRyE
8jm1ExXM/HytohC0bvtJ27K/x/MQVMExAYkc1TOktLpjxcvuCTF0vJZXCzKp7+NpnL8i05utpyeQ
PFPnVX5elkoHJ697PPsIY97CIXmhEmd9d3FXR5WYXqFWbKaCRVonbO+gT8hVm1KHiaqNH7HI/d1U
Zj7Kznl0AS9ngRkYYT/ADrnLV2WATr9q/H09ePWDkae/IsZBLSDFasnl6Cr+gPNKAVyDg5UQ/6W8
xwIXZZfN+uQs7Lrdu3ZT7SRie578CzPFslzTyqawybTcaWF0svz0HQWrVin9ezH56cUPCPGW/8ar
ui2MwOJEcs7mb0OsHHaDug0vGVB1IDzVtiD4eDvMu0DSwashnDD6D/HFyp0Hz2ruS6YcdA8oET2d
JEwHwCzYoqyCXgnZ+zMLS4+ACdxo+atmsLNOjjPcKyA/l+U/oMTGmtZ3X6gZG9eiwVRsxN7B50Pa
yxxWrFTyVhqovx7I+jSwth0y7Hhg6Lhg1NCSsv6g5JX1I/AJRp7Fl/LQmhMTsoySUDKzOch7VK6E
YsPDZBrjLqRhr+yXAjIb7uzUe9Ce/73cjvDh7/1jmubg4DAyWJpr6drfW0KuWTghZOjjRMTiVxIG
4A3WY9s8DCHPYYckaadjb1lBDNqnuP8wCpOtpbPUv/osiec9ED1YAhuaiIIUPriwqhhIM2s85C63
bWwn6VH4xVWjXfgoL1ELLHaqWX6uR3c8KX3iPHbg61cWgqCvemp/l/8ruCkfmTVsSDNvT3DH6E/P
NRjLgi4OtnOLRbSl6tGUaL1wK6o8M1uSaRBAlQHWxNgucEeyhK5s+lLUH4gCAfVXCKAomTk9xl7x
pSvplqqhHs348e+KYwXHSPj2vKhOH4HMHsg0iX4yqfAC/AxVaWfLP25OmaIMeyVjtybLS0FufCae
qDzK/a2eDyvboTMRAwmAw60zQOsBfl8BRzAL0vGFvIQXp1CDr4qXU9oxMovHLB0Zx9HOG7ZP7kuB
WiQpIFMNxNu/5xFZEAoQ7dy3a8IF2HkbWVc8jvAZlWpULlmfvuiB0F6NNn5qFXe8ufPAW8Z0FMiq
6QgmYUqhQmk8Nw2xzPk4/nDG+EP+wL1SEOUIRnBd5PbHCFTp3MDLkztjnbr23ouA4JooFcMsHz8U
wwm3fSq2Fca+rUlRCs9hQWCfHe+W7kAivijhYO8dK2MMzY12O6U57K6IZG0CLcQ6k3fSACfiyYEF
FuVqfoV38wlrsfFQjrXLhglrvTOf2nQnEeQG1Uq+m8zNN8PLwOooyUWLcIdDvUP+Ow9pEzj6nRdA
U8IN99lqmSXYYcLqaXrX3uadAHI1N9HVPWTUH+msvs1ZKt+FGUKyDz538LKoKlPwqPCY4mH3vhGv
fNHJun1QTZv/DdDo7N1Aa51nbjH/mKDKBKl8atK/E+gK6S3Hpt4QjbPvJuGsc4c/LPzyBluQgyl/
bjslqE5XUSzsE15F6AiRnmxgzLYfSTTuUmrCF1UAKS/gWuQbRRDORqH4Ji0MRe8IaqkDYXudr+1A
Hot1N3csYtVSZ6kaPuO5dZFj6x5Yo2FxmE5W7KBOmAv2CLH3ZECXB6vG66xYInuJg6ZeUUjXHp2J
NI66gy0Q4b73nRhv4hwXQ71gevRJ2IpoS1DK16cXKYVXdZJ2p3Eqj4aV85SVo7djMQO3xWQKx9gP
kwlrQCTCZ9/FNK7kBnJ/x13lPcbsNUkt8cPSDSoqZwWyZQXz3351s/HJZyx8iOMecn5lH20FHq3f
2/WOJAZMMPNiVx5GKkF19R+iGl38fUykT0MTTxWkSgnD/rumhvDM1sqAtxwz2/zswuolxC4EYos9
kxrTtDIt6jaywJhTmdrgY1cP7DNPqvAtgJiWty1g4k97MH1whyMx4b22f2pR/lPRhq9yldWNsXOa
zwplWEnXqOIMXxUtMA6GzaSkO5Yzk+4JpCiz8L8Uqu4/hAAubG4Ge93QiOJderB/0kI4GtTmUdXc
4zKkF5r1jLghX6Gv7j+79exbTEbvwYrUX38r6g007FTwGHs0cINQizuE2+maD9mF7PpwXze+hh6t
19ge67g+q5J0hVkdoZTqcxg24bvI5nqpwLZOENeenhm0iGlMwjNABFaiOLpuPlL4VT6/HZqoVxQf
S4LuVyMW/3s7MMhXiRLdp2CkgZHUlLeG2tpNXvcZAra58ef4yAbI6RDGITzVaj2SbMwahaXqpSLg
z7T6F5G85xZiRQgdMC3m9DfNLYHTUjI5mSUZYHhji61MgxmS6sk3IaqhknIu0SBsmHW8Cv54hT0s
XuOweJIFOlnNryOfCamAYVmq2oMUk/R2VR9GRhgCl78jS6DmQcyLQsT2lG10hYJN3FVkE7k/4Viw
wcPhg7cycWrwyYxVgZRDRd4FmJi9x8KJS3WeCFkQTxfhfnGpq8uMxIxArJ0gKke0irX1A4if8pVC
6OVtyExrq2vFOyY3Is/ns0DhugFQbK2Gzg5VFjqr+RtSePc3VD6znd8PO1lk09JiljdhJBIIvv7n
b19GRDMtEphCSnbyBMu5GIM/wBMK+EWXPzgxXjl+2kfonMmmJP6bfFAevTO0WW781nVfI/rr66DK
CC7WbOerirqbwoqNgxXK8haQn71dpovISPWrrrCm5PYNv43RN3zlxqovp5+0Vs3j0LTAvjS3vlEK
ilbUYJP78iPGJmLgpdpUxmW3kysNpacJkHlvSh+lSEA1DC4Z4siR8v0BjfJ4o3y0/V0CMwPkPgzh
Z5Bb8mqUaV+KoY7Pw9zBJlPukOiJsXImNE9KTO8FbtYDm645iGQv6zG/D7JQk2sIDIK6U0+anFoG
2JYURMhf/vdFnvlPkaCLjES1GMvw4dsIgP4qfSI5EDJ/kwQnc7Q7d21a8a8qlEiyduukyrD1x6x7
rJ0JCmZbk2pAo9LVoT6QQ1zsaWgXuwlyIfUdquXLJ1kFVrxOzBj+AckEYJ+NNjvL846HeS0F59Az
1Z2tFxBdUZ/uDBNsvopB8LlMImc9pejO0rYg6xsegjyY1tci6cO7WUNT0SNcT7VTgtonMvo4YCkE
f/ZCtQrbSe4rP8zyqjSZflGRN1MgCsJTlfjoY+e1vW43OR0p13mNiSYZED4GGGu2Vk0WtR3o38gm
qV8t1EuZqU0nYzbfSUNeERrVwUSJ6noubLwyvjq2xW6cpG4inNuSSJRm+BJlMH3zwfvhJh34FYWw
QiKXadnO/jfDJGYnwGNwTifws3x4wbkJYh0PIboN+SWTqkD8KdDQlz2er2hMD0A8HTIF4Kt3taaj
GUsOlqsfAVB173kjfsC77j5587NUzDSD+Z+NTaVdrDgqVnY7GHs1tsNtZhXDFWtYfy3St5FN7CPb
7eruCILLJtPfGCBf1otwuIprDFzdNTJMtmgZOkDhPGRpmMF0Ivq1V43P8klhmjTXFjgpRowackJX
38uqeS2Mdjj/cXkxisQCiAWQFV813gLTtHbCHYet2WfHcB7GpLQzK825AzAvAQwSwv5UhtbNeq8Y
SrnJYiPgG4GV6b/+mnro/43F+LxgA0yw5Rm2RYK9rMcIft1QxeNDZMTg7BxWu44ygm4kwAWkdjeB
meu0+bFHEE1XEt+w1Q7grOIBQcTX3LPsNf4T5+Q0CfRF1GOkfsgnEmco89G8lY7cESIvkumAbvFV
U3lg9FBsjNLsaO+4wfNUowHx8te0SZbEVafUiluSRS+s/bqV3F11uaOz01ByNqp2v/7/hJ3HctzA
tmW/CBFIIOGm5S2LnpQmCFEG3nt8fS9k6V69eN0RPakAUBRFFoE05+y9tohj0W/0UfbdLk5hRLWJ
82XW+fiWI2BbYteiUxaLbq/aX1XXQJmMKgvakLPKoc6NSVc8Z0mnLaQn82tg1+MZk36KNeh+2kSg
z9Rp5TGmZQqrhA18benVlfau9yW83Tw36G2X6uDy/aQIENsF/VElSd8n5yyxIWfZM1IhmtauQw8o
lM6GwN8Y8oPlfbmEUh1VcnRbkAEaItxzEyAfywpdrdUDylJuw6hG/ag+alH/qhra6ofJic8hu32u
yDRLHrrZIsNzWccixtQIh7Nf0tqmwJZicpXMbCtH60KWu153kHMpjoXmQmTj7N+XaSzEVpZR9CcN
vs1j7wUXPDoAKfvwd0Ewy5gEA6BsoDJj0yVrNdt4Re5eq6Wkazv141AmLVLeGaLRMD2qbRaxfc5B
Zw+BcGpMv0ghk6CMt9wvMa7xjrgtv2DRIJvsiI7E2Yg8/lnS5nitqcGiiJm2qkWouvFdwG7NmOqz
080RIOiJMSQkmu7uHojjGk0Iwy/KtYDnd4WhJ3roGQrQyOBsEkQuFtWYHYfYP9RIUjL02665LyfL
WjdxkVxwaGChFzCldNoyX7hH9/ctUF+mxUH9HCk9WZrmI84SGyr8stNSahE7I16lnXgkdYxeG7D4
zvv938ax/2O2MaI3S8nKrZ3iVHXVt6T02msDqYWgDsw9bF6O+fLDwTUgcSu2Wpy2zZdWdMcAKNU7
OXL/uay+YDCpijjQ1+5nY/VSNqRyxNmDWh6rFyK3snXtV2uXkPe9C5XjwD3grpwm2DsdpTIM9b+6
GBJP2hUrg3v5WQ++qW2O8nEyPgGKpV+/6Vu2Q6ocieLDWBdOke8B4Q/xWnVghrQQp7hGOjDORvmM
/2BXF16PXi4QO2XRDCiw7tGGHtXmqgiX0LHUIbPRvM1i6SXE1ncxtf2roUGikDZ4PZeMHrdvdSqo
5II2fWztyAuut/cSAZEgcDkisTWT+UBDuAdllYL9MNKJoMDZ2qqGYvg+xpUGLBVIShpn58jVEbr6
ABUogNePVT51qCTHYZ+HdbsZ/ar8FoS/9GX6a9nPr9opny4ThiXbDqxmV+n1uJciH3eTbrBCJEf3
MC3dKqvs2mNhyXCtRFZKeJXuGhm6/JBhjVFNFmcoYC+BP+6qPmjPqgVMsHi50eNeAqspzKsYSKDq
bw4asaO/rIBCpxnPWEHfOz3HoLY0dpwIq5Itg+mgdPXqxW56/3L/DO4qVBu9zMqztJzollKeA5lU
F5g+lEAcmIU2JZlOGMlJLa4trD4MTuFGTgxQqq+sXqQJD19dU2oJp4se0NxnZ/W5OlXK4+WN5bc6
8KcjVkHklmNXHWG0yhd70upjzdaOvTDIRTay32QcHkRd13+WA8x4LpqNAQdbCr/QLHA/95gvtvpc
OpsOeiAbWZbT+yJ+S1FtUlRmBhFEd618wqkzL9HfCZjcu1Fg/yqd8sdEdec8htR0AexAls91m2z4
OCxf1FFeBZ9Fpj8zrs9nKUW2zU23+K6FkO2M13KuiACD9LMiJ2aPUKA/uIXdnkRP48Oxh+XOktXF
sUJv5/oha3/TJZ638JBy9L44a0JYYBEpGbeO9Ua7s7v2kmW1M4NSLZAF4MSWbn5uan7w/48gnVnz
/96JuqbruDoFSEu3Het/LU2bvuj6MY/84/2/SorlU4LH89T2WXsqUH7tZOPEqzFPTTbUWfJo2s6v
DG3kJ6jadKfP7DvVaZbqD4NskwevGHTI40irlJdgcOJyGyxA1FIfvzJZggdeauAlXcB9Bsqf/V3h
bgzAD5uha8OLzbZMlSB7ET2Ndp9dEwpZT7NJoPFCNpCdl70QXdUEIa0/TD1HtXRt+7B+spv7OlbQ
wVnhXDROjTkAsTXD9kRYp7XtqfhtEpTfB7hM0SYKjO6ityiWKSLh1AnH4nAvPhd9b68IYi0OMEoT
oNFwg3KnQDScJsVaPaKlnlWEkG/SPv1PGCyVNBpu8YiK3eQRjz1/UTRgNDYaj65FCgDUcUPyAEUG
2ESt+6JG/nB1+cmmyjgMi41KFM6+bKnC9LR1hTnPR0MMIHzJv1kQJfEGvVX6GQ7zO/0++9nXwk/U
zvVFvfhO2tyPNMNvtkiAuIMYaiUcmnhYu5ozbB2q5nBZNR/hC4AW1UidQW6sPLhve/Q25ENJ/4+f
C2QvFUDZrsyyI43f7JE1XL21RcRE5ZrFtXeG6tgY6XXW2uLqa1PdbYj8hu5bReU6n3uUx3VU9RfD
+FzcGfhfWo0lXadnKfbVREA2xU4uw84/0fl/Umf/XmyzJ76eOldxc+fiHHfCW6WmAObUSvlqafOM
Yde9CqA2z7M1m8+G0E7KsdsY+6K12ttAuZXUmy45GNaSEr64aHNQBzfXPE029JPSmJmH+nhkjzSZ
z17ip08mlNEXGbd7A5DAh4frFCQRcGrD7dGIKJ8w9bFq05Ri3GgR+zIUf/C7lO6GpXezRbjPg58X
Qr9p3B24fpz+hTQJNLNDPR8RRgRaBdJ5MUblmlIX2Zs8l5e4kvljVmKDsBATW5qPIHBJGXbhcO71
pmwfjLz6jszGeMvlfD9T61P1XirfBBZJzXvtNfzEdmycDcg7n4Fnyk3mQHqgWSgeIkEncpFH5V7t
HhyfkrtWd3dm0OTpOs1jUPtqqe/X7CDV6RiZn1ncWc+ge67gGJ03/izNIa30dC/IK4c1Z62j8kE5
mX2r+033OHmLB7IkMUUxCk/SW3v9oh0CN0rCSWp+d22HZ6RFupGyqFA9ONa8WMiKlTlNwwHx7/io
XlqzrlGNhUQMLgiLboQpftdqxCHRw6rNql6cpeGauVnDOELLeI2F1P8ITGESWovmRpJ4fLUphtxN
U1VxSkcmTeWbIvHD3+gWmj4TFcI2K5c8DIoCN4qeb1MXPwYoeb4EPtx82Xo2efNK2dn98NmDTsWy
43Pq7NT2dgGbhPwet2GfosY63Z6ax/vkihgSU/OwEVb7jcaiWX0haHPSYNyn81hdizYfCU/kyFuu
Fa7vEO+BlEFH/bMPaJVf/32x1sfJ3hP/4+v/fYFlF9grMq09jt1GyxzKv6VX3doscZ4az30vkrr6
VqPVWGrozoFGfw9M1fFOpmfRja2znzLWjJXnutpjYFr9qQWqvG3DSrsYUGlWI9vBNRSD6cEfUh/8
YTutFS8njfKDMQPAhy1XH4q2+QwSy/89oc/v8K/8hKnjrjKf7gjV9X6vBp9oLH+hAMhYDq0cf25/
G/oXZq3klx8Si5KaYUPlnIC0avSfZNXE37LmI52H6buJcRcwepEegD+frL4EwSsW7YCOuy3TkQmo
z59cuJYctXQ8lNL46dS9efw3QVWx2Pg6XYJ41PSbkRTxsa6a5kAojXj0In6vtsuZm0yC8hRqMq7T
J0oD05H4HZz/ldVNFzYrdOMrCwkXYVMjpkYwX2hPbYDvtUm2M6DBeJQWneyifKAISdoRZQFL73lx
Ku2atI2w93DoHdIc1TcgAwbJ3ZQ1xjEz7I/USLb3P6g7DS65fJQMUq0/e21HRdPQ0ArkcLIXRGh5
Cqkmb+6d3dSlPTRI40JrAEsZyK20M+OXXHrPAemIm0jk+pM6yrNZf5pYt2lpZ+BRmcGZ1igzESyC
WLmfZ1kebx2rrO/f/c9YWMOnX+NvttI+q1ehR93XJ0yIWnE/fe977wIhRlzvDXfCNk6mI34F6QC4
2aumF+6d+rdnIaSMp7R+uE9XQ4Cyohii4gib3tuESzWEJuMyeci/rJM503ATzyTbmJr+0pJtthtd
QEhYVqlciLTZsib+7lZpRDcaNogti2fCrsbndDbPUWgPb0BjZbMbkCcxRhKhsWCiHP6Wl9jMPMAp
FfCgydzUbEz/KuVynI3Hcqi/al2GFxk0+cWXJpT+WXqvQQpYz89B7Rs9SqaZyvfGMdPkpNrkFfLL
uSR0RJNZ+Tqk2UdkpO2XNhQfWqzj7jdZ1mp/Eu5WEhlRCNu4F/atl7/NNaLWqpq8lSyT7IjSL38Q
etRvqLlGn1AtthOu59dg1ug5RuFSio0+CU7VdvPojDtzORWzc+y0DpD5nAFLg6SmWh6AefelhTg0
9KS2nQqjO4VYPZ6wKv+xoMC4yjgky/zWlUg6zBHZZmy4HRWtejxUJb14uofB+U6fSU1SDBtXbr1Y
6ivTqRMiY0Ru0kYFC5Xp6MZHnQid1m7LlxjGoCzBktm6f2oN46Y2E3WFnWV2MdDMC1xVak6RbD2b
ijN6x40z2eINSfYIkJhouDIkK1LabD9V31tOObpOq++pmovtHHh/yOd2HmF3FgeAoxTApNfd3JSG
EeEXlFGc3jkF5sxYJAB01pNRvI98ykhNSayGzLk3x5pdU9P2j64whwP7VZ8NcOfc7HH01rKW/joq
jIw1EFp7o9A/iXdpF5JXt6vbQjsEApOmqXfTvigzHwPhUhVdTmOPBoPaJVJFqqOZtBkMIDCtDfOj
lotyO5PatZMzAeUlZZnC/KlPk/tUxkZ0zW28D8ky9mGofrSrWT+XZlLT3e276nR/fihZ2nufmuRb
FEU7qvHlN6rP016r/Xln+qX+6MTIPxSmbdJjeqZuJA73/uaIJLk59KlfPKsLRVLYByca3ZU2295V
I7xrEy9oOMaj/NHVIJjmbUsOTA6Mocp8feHO1Sek1difFwNnnVTlc9Tr9zONYtv9h7RRxar1vK3r
FGKsSoMBBD2GpAp0WhOb5LqQ60m03Q1jTHpyCsTJlmu4l6ng13PJzN3gK0h/MAqvon5J8IlG7VbW
+KW8yidGrtbdraiGHN0Kt/bssh7IsMJTFLev6oi4sr9HscCCW+eIAUtyltNSmx7411CE0uxb0Jva
ORjNA50Jfx3TnnwZYb/QWZ69F3UtGAGWAqhiyacjdVn3cGeKddCR7BIMBXLLoeihvcfTZxylHDVj
ubFjmrd0kE2cdN+1GmvELMsC3pCevTVeeGt6d/5h02FbS490hrAfK6b6xd8WZTWEiy4CvB742ntJ
PXkkNpKecNU8d7kOT4vLNrGZFwzVxqpvo2ZnNLjtpiSA+N2Z6eNUTcmZ7g3hq4M7fDPDeGsuc/7/
+gpp8ovl7irU++z7ApKvpkh8tT1o2DASzlW9YFe0UETzhm1ZOM+8DDcrnODapqzTdeXwxBa9XZEH
dunVWlYSFo7aaG5Ysyf+FWr5WdX60MGiHUaxRdoGj15khfZe3WXqfuPXKEgMaA4DxsdDRHzEkfie
EoEp7EUfr9Jn2tQ3iLU/xlGOL0KLOr5PKV6JHJu2Yp7za8MgeOpSqjCD/04glrJB9S30nUq4TNj+
FdHGNZ205JXGK6MmLafIg3BnZM459AZCUEzKSpWXaleKouuKBBk60R641vta1NTmcadbY0jiDoWl
O7lSG94zmNCPPX9qRCS2sY26rN0GtWU+5k3TbqPlKFiuqSN1jXTp4YYEfTNlSzzjItpV8l3grMlR
XVMLm7Aa+MsZ/hLnAhFVI5H30eurgCI0wmmqSfpbF9WfiQAgCvj8EdgYiRFWa5yVb7bVhnWcsBuK
ABluGtOKccy6z4vE4J11db5D2qyf8MeJm0V7b83o5PzMycojaSEjdOaosJltNrcLLZ0Ui4VyFMQf
ITlLb45guqDCfNfBJWL2Dz7wUQg4urMDtACGxqNoeBE3IiJg5gWQKvzlxYlJQV7FLcXjMCZiwUki
+j+lT3mRvDTqIA93xGM8M+LoIkWdi8nJHjrxjdrOM3lP9nMwZDZtTAb0sg8E6iCezd7paoyq4B/8
hMq/Vpva+1W91kIUj2aKZlRPgo9m6CQyZyy2JVrD/eDJ7OCmmNXZdP4RvrZr6sL6M3OQLleWtxIX
vlXrzcMljljchzYLhMofxGOFyIBbyQ2/spy8JO3FBMr7ZPud+9x50zmxiVMv6jQlzmG2NnGuRZ9z
N5Mg4rgB6v2BHgFJcKs6LJrV3OXFKz7bfAfemCzRJTjeAH+11bXHqYyii0tY/VMdDG/zGLyw6cKP
UVfFtWHNeVVH/17qzs2PaS+vMsqO96Ub1c3sHQHIzaHx/7uR/m4JTPtBQbcBn0R+uZ9sjSKLwExn
xRX8mLPRpQAUW5QngUb8oGvjuIroO4fA+MNDOVJRIOxd+07A8booRfyrX/yyWEfz51gitXBY6O3p
QvYPWsmmKffdT43I0Lv62rJt+2yEM0wm2g//XPRmi491Bt2x97kDHzQ93M3KAoms4DItL0QiMmr6
FbaapluyoP1bhjrn7LsjRZdFcxCmLjEepHA+DAMrNlY2S8dG2k8tOyMZWWjjlp0RUYTOgZWI9RKR
HQCOb08IXPMufEse47ajBLWscasBpt5/r4s4/T2k9is1RDwrs5KQG9D707i8YgX/nY9Wuc8yX+47
wyGcBRC+enEjnVBVr/qgvEUerEg+8iwrj4K1xzYbdQixlFFg3wJY8FSfrDX731jwiAFyaOdr8j3q
PfNRy6e/L2P5k8JBd6uNQt4vB4NVrUDYoZrr2u6oivwNIXjo9Pxiexdkt8TMFuP0rHSVseWb9zdp
83abIPAGaroFzcpA76E0jqjUlA2rdGJx9e1DuyjMmIKS65gNgD04c1LNP5bh/K66TgoHhEc/vBKX
d2+KLWIiddnWs58iKQJakAZMrmzBX+ZgHvaVmPH4mUTvarRJGp+08NaKq22HPvxiRz1NwwlHJzT7
M2E2/hlHmn8/UqdmEBZnMUHefgkWytqUI6ZwZOo9sxAz90mF3Oa+N2fFZGwtCpFrTW/877Wt7Y0h
9H9HXvUASrDf+ynrNKUzCRwcJeze5p0CbLBcv9mpqx1GTRQHaxS0o7JuuA02LLyqmPynUPf26Pu9
m3oBJQt/2jE7+vTd32vYXNvzfc07T9qvMKzeUV6bDKYuPYqWDbM6xcVOgGs4UewPtcu4qDzSpsNX
pKgS7FL5XwMBRSPzvsbcvB/0/zlY3got9iFkXH7/f39dSJjaN9HWWGrjB0o/9q+5tp6ARHcfsupq
8luT5qKlYC+azkfbbGf5p+jShyHkoZKIf2DWaeOGDl1xynTZf6bpIV2eOuEl7iHLoIRo9gb5efER
Z325aRu7PbZdWcJrzL6VmodTvddhjtdOuR/ku5El5kc0RNZF+aLVacyybhV0OktrD1dyEvRnW7xk
y8lf9I+X7oc8gH8bcHM+YzseMcqRL2EQrb0w5tRLZ5TByW8JaaqW7hq0UfecQ4SDsuCw3ArGCWf7
WN2BM6U89C7KLNm4j0q6iH8U0qwRPLLwmjY9O74zXrQAXzdpP003yGdarpgfagiODkqXKhjrczJm
zdNYDmyESYRZOUlvfvMwGCs96thD1HO7PL94XVUc20Wx2ND9pBrG4qzFYBdGwKqnqtCI1Qheo9HK
ftaO+8eEdr7De5hvhO6nyOrJc2x7AlE6q9CBu4WEMNJ6QS3vZc8YuwpWdjeqE972fx2FZP7cr8Xq
iJLnphRzc+BhO6v7T/aNBhyaFE11KoIYp1b+3a688gf/xT5cqj0gYm+RnTjMbfYh71KTGForOMTJ
wF+5pl3IstO7zq0oPkgjWtHEDl7z7qVYxBMWzdfrPKYWgiY0E4H7DCCPMKhyuMYT+0qEAJinFOh0
clMNaYc8+faonfCzo8OUwV5vQxiWy5lZtNMmy72YuLe6OBYe8Ol7u/ffeWw1BYYx8hjF/NL2UfWo
/kah0Mv9fWvbjMjq/P4U2NbwezloImtUB3hm/UuFtPCOJqmznDnrv5CSefYoB5TBRV1HP3Kkl9Bc
1VyWEGdF8KXpbpTtIpuiFCa3TmoRqGOkN03322+SFSNS8zODuriO9NJ56vFp7CWSr6NZoi8b8sZc
T4ke7Ide6LvUlH9mXTe/N6PzZyizvwdRbnIn1o/BjAg4LOjrqOKvnf8erNZ/74nXvLQBCSXqMtk8
5qrOsWK5KXKVRZhz52WrQ3e8BZ6+K/2KZSgJqiCp9eQiq5YRG0BKv4HHH5AR1LCt93ski8uuN/3v
qQ/t/2nq/K0q+1mTO5/zWd/ecWZZZyLC6GakCuQoqn4xLqLmRZ0t4uok96AryCAdn4beyF/80iOp
Lhe4e0uTTDiq+1sZodSepX/2lhd11MqeuyYW03BMVZXN9fo/CA6fZteNkDBnPJ/GPjGDjYLXRzat
R5lEwaOTIxATjqDzi4h2PfQQ41vHJExFObW0CH5ybfniWE7atJ4Mz72CiJtRboXURhelsZG15z4r
WZcE9O2XeUmDubcpqOiuDfDu9x9QveEVT1bls1BbwAFK4TaURCvbAYkdoY3KcB+bNm3AcOp+17Fe
kGzVPzi64exlIsX538tstWa1qsqFVt1js1b+QbZbf52E6lQYMj74XvpQQy9EQplj/zCGv26wYDky
2u4tL9l53j8ysn36VUQc75YavL5SEDmFk/NMYpoiJUBIa/MlJ9+DHNzG5lZP6tfc7F46bPw/2HQt
yUTCJNHVax40gtagk6LjbftKPjRW8mVrXfw8A1C7FLON6Rbf7p7e3UBqBjOkLOOzK0v3PC1nyurT
moFzykIbBwGaz0n1byuDePe2iO2z5UgYkHGbrShye82u/LzfOCIliFlVI2Owc9u6oqX/zx7UCEG3
DJTtVjUjamoMrVbLYzsm/bkz2v7cLC/qSF0bsciem8il9gzmnwzQW1f78qR6FuPSqZi9cMCNYjQH
1bjgE2S1KI1q3c18mKxqOlATzD3CLdsrE85erdH1pC+xfhHE+W/Jro7UWt5zvOScjc3Z8O0j0X3N
9T7JGFa8R+CLTzX/qZf+rzl2HUY08XEfxtq5tb9MVELBbHo/u8FuV2YXmSikAFe2yZwekJ8evdln
B9PZGOX1fDuFsn71bTs9kAvi7QOYcq9WbX6qJ4WW7w/ZTOgC/FS/dNWymtJ0cx0pW2Wtx+RtkTAU
RtDKYyHzref7Lx79HkgeZbcfPV8copQqsPBIP/KNLvnO5mE3wTxV37/NAoRmVjU+ljrVOrJdza1G
JMC35Sv0af6VO0n6zMfkEbo+dScjjJo3cxpPJmo/WH4NWYOs3/CrQCgj53N4KYtAHDKp5582s6oi
8WAty3c8/MdOH8RuYpf9bDoRgqfYGm5/i9q0qVdgvA7qpwqTTFBAbSdyfyp4wktxnDCJrVZ45TGy
0k0c1+AqQ8CqAWzSiu7Eya4ok8f0klF7JGOlfc3V8Ltv0vB9ijxCs2r0dt28yNPSNjqqvXk8GoTU
TPq0TtOJFJo4YhySiag3UterfVWhzAmWRBWjQ4JfZVW5MwekeCphSteIV6RZx8YV6AyYwc1IuU3R
UhYL/ovLs7t2A+sd6sYI9qYpX5lafzSa1z6lnf5pLcaihnAJLewXwwvJWUlJ/aPMvB9FYdq/4qjd
d2h1PwZ0mT0UjRd0euMRBYa5mr3UPpgsce8r9GZZpls9dCzD948ABUICIuth309+SnI3OsqqaiUS
wOFJ/bdKKAX2ngdD6Mm+kkP9GnU2WG/j1jlwraGgwwNd3OFlATpVC9KHNJ1JvbBI9FJucmDMyVWd
TqAyzl0V1WtmiGBr+Xp1mrEuredFfhIaRbxvA9PYAD/y10pZbaeXv4vwMKmvlii8WyU995ZHRbU3
oUAgKBqwG5oplC/dx36iUr+qiugxB+sWXW9zB3TEemGqbZ7MmsLkQjfw4jg43b/zKIGQF4H3PY5c
48dy0HTt/UAfrPiTwHY8I8XOWHTmc5dlz8uZRV4sau1kpZNX9Ogzda+aqgkOShimlrPqWt315S7u
s636Qw9t4T+CC1y76JD29z0CJXHnoehf7Rlbh1jGU7UJ8UVTH5IRAcxo+uKWDqTY/pZexZ9LEf0K
ra+3mU3Ysy3yp2AOimO02IVprTjXdjEJqyNREB4Qu65Yt1XdYMgU5uEOr7C6XeVZDPICBiG+fLEB
dpQ8q2tgt1sSozvjGEDueqTu8pyZvb2ufJ1yArBIjDkyWeupNW7x7HS3wQuxO7lRfz+ql6PEl0yY
bS/fx3p8yOhYvzG0dQeEq/E+zoFN3z9/fHI/iIFfQqvLD9sqnSvUZeKmF6tXRljfnkpLBaYUkZM/
abC+rNzFKYOMGajuI1ZK+aiO4ll7DnPICOrMnGVxcMbMqL50fPs7mx4Fe9Jn1eSPZXluSHze6pqG
V38Bimiklz5aRatda4HixRbwQVhzeuuUBQjSIat5blPCpwtpLTZoVg1VPvzMQfUuFAELlAJDbZV2
4yYffDRPKZMH/747BzHBJj69JPSayeKLLVEtfNz/BuDF5P5f1YGR2tlMU1usPf01nuE7xCEMmTv7
LiwJc9JqukVLMTJOyLUO0zgnfZ2jIuvyx9FtD/EQzyslSKCtAb+slOkiQ4V4Am1bXNWYk9KzaL1I
XPQJavhSFlC1gdaJ0ChY4gh0YN43XcpyarlnpJTWScTaT2dRi7saDECr/sXyXluV4NwhTybkZyxm
OlPQHHLt3jlQs8ReZZn+X5YLpRSaK/m8N/TMJXpshoJWdHD6HPzz7L2K9tWcyAVehpHaQEqsmk13
zH8tzXpl0ixB2cve08/McueS1Eg1ejQ/YO3kq1xQXVa8CSKxrbW/iJkDmxdTusPh72Mu+DYwcasr
KWTOOl+qgIltbz03Qr4D2XnPlvRQNxFBUaxWnE2Ta6RfR9WHlww6oVbhuFWd4EbGPP6RpE6hdMRL
yaRxRHAhmYE6KavmOgWhdy82eSFYjjq0jkojSMBXfRyh3oB7/qwo9j2WiYa/q/EfCr3pr4y8AXuX
RdfCo4X0zU+vSuBit6aPn5OJNojzaY+CNVsrqaph0StCzSSoFxN2V0AbuKkjPPrTcTF0rXKP6GfZ
G2/6lBjXxXhFszS63D+vpnql6NQfUF+bT5OPDp+unfVr6zbtn/vnphff5sVkLbOe7YA+UMagJEO6
x7C1pUcK0NJ5YjeSHUanZ1W6nOKM2t1b6HrHAFba0Ub9aS0WuWvRGc1lLMipussch3ly0WovAX+N
p60J1PuTVHp5BdxVA76KqFZ2RPUx6nx4IzLipI67TZJF0YqR2znxmbYkWlTjDXn0NgRw+HDvGNo5
NiI2RJcwCAX99kpcil4bz3H5FfvWc+6bPcAZdr9aUHTfKHIsNU+qV53SwrZW5Z3umWQ+qQQnNCP7
Mm8AAWY8l/f2EmDAddxUxQHTS3NRR0E5NZdwuTYv14Jg+s+7ieev7x0XmCPh/XfyEnAxfUyrdCJ2
VBayPHRoch8GWpbbtKwc5ilCSv1Gs7+l5vgq81H/Y3ivbZlqLykD/LrVaJ52RvphZgHjj3oGwmC8
CHUTdbIA8ZTY7Bt813xw9cnfh4RlrGSbywcLrt+FmuW6g6cFKYj87u1dvHzKAeldosmsL+V/j0im
1o+dj762fFZxZHNoj6+BeG4W/VMztupEveP2g7Gy56I6aHme7aXJqZmWzQ12THMLidFBqrg0lS05
JE92quUEdFfjVlZ69171WrK1RGjuYbz07xFhTOvQAXar3m29MV+Vwdxc5zzv3mOJOTsNXTLQawsp
oWesLTr+65g02quWYmFv/eSPHkTW+13+ScTATrQGe72+n7f6kHmwFbrXPJ3si85cvpPpzkU+jXAZ
+JjeE83GHmqoIo8mYesdBEus58GgTOu01U2dNYM+HIoA/vaYff0Tkmg+jYuoDr/SpchUlgkKFN0o
qVhGHw343I8g8YjuEVb0UPslbIF0GNBT+ZDp+uY5QamLM850vyDvretx8H+HibcfDaQLi/QvEwnd
rjmrLiTFEj4VyF+Fb2FGD+p+3S11SBT+81ozK3NbxgBsZZn9+pc+iAT9x12/Ek0FmryycMVOS/to
E9gs/7T5P4EubhuG16kCfmKPfnzq68h4NCyxowxFQ87N5htx4riFKvuN9cJ0Uvl6JVa+uvcf1HgZ
ZRV5MX6H1TzzyYHN+GyVtFillaQNRW24q+sugRhbjKO28QY2CcGSPON3yXRyaBuugB2j4mw2kwbf
3/b7ee0aeHiSOkEXXQnkPzKDk9/ZDBcGzsv7DX+/scU20WdBIJ6NuZodESamJIPdmrfjtXXQrkZG
HOEVn8HCIG76hUJi5eZBcBm0ytk4ZItv+iSjQbPMN02iPVZR2xNoNMBVbsNimS5KcN1Bu1Gwumpy
bllWJ6/qerpczzQSZPJAONvUi2ZW/n14xFAnX82yeGmGMQLtHGB9ls65RdGsOqGRX9BDLcS9L5rl
4LbUpvq+CSp4cC7gOzoSLfJ3t4B+9O8F5vr/PFVvTAUhgVaGTjL3IZora3rTg7VHSTwBQ6v/Vt3t
AWtzH8fU+pANHqbci9YR6khmxoJCqMEtvYzw92F+tNb9gFhUDa5qmB1eHGvumQpxgpuyCXe97lPI
WJ79RTp5oNKUr0IDgmka+82SdWK+AYPECm4b/fWecvjfU/UuOtW/7xpTTlJ6H9LfFS1Vjij46Pwy
e6hLEBMElQUfkCGSY1+Sy6ne7dOcPJ7hfFdTY78Qh7bqlNg2kFh3J34UDxRS0BJCsuSmEQb1ZzYR
zHQxeGEK2EgIlhX5vzKHxWSxMhtjOLiVbe0oAgE+w3H01IllU055TZ2BuDoYS5FMnVHOO3g0LkTc
XZQbEiF5eKzqDI8xIclnw+vTjZrkpEV9NdDGF3WdVhtW+EJ3zgZkcWpYefXE7v9myqj8iJpxOg3h
pK+t5TRuaPLHTrORrY3W6f8Qdh5LchvRtv2XO0cEvBncSXlf7djN7gmCTvA24b/+LiT4RIl6IU0q
qqopNlUFZJ48Z++1c4g6q36Oihr5B0+G39y4g5htBG276TQ/2KeetwLMHn5F6SvQL7GSVFVRP7im
BuQpNZWVWyu13Wx7AJOsClRTiZEQy1a1JGQjzOk3pICYlzJ/DvFtHgcnsFZBBWw/G9scA4WBiz2B
9luO/oX1LXzW5iAj08ifTNMLTy4K8ZN8Rq49Pr3xjjiaQfMspiHDgbQJVsCbBgn43pQNUSn8j72Y
dnWWGc5D476LIo0BhmYuKqpgE3B9nsswa9Zt7NQXQ8tsHI9u8RZVg0vOOkWbnHIoRZetg6xjiqmT
m5HHkdi7IQziBLnBSmM0vZJnNaTHHVO0ihG3yc4iW5WtGzVHTrc+X0iJkWSO95Iv5YPv2SvnNaE3
bllXAPs/7xKrF+kOohmx8a39pSgVlZq9NE9ewcaiNIOxWnYmP3HTG1a26pxgCuTORLmYURyTFHxV
o+ZkW+Y3id40RBet6kiUGzMePsvcVQ76XyyFHt1yqf8sYWoahv58rpHSf9Op8gMg0G6VtNa3f3fV
/n+cC54JoF3VyS6xOAL9lvKEwkqhb0dvReTPuFqK/a8RcQTRG99y/CBb6yZo4R2xfeHaV2uaMBxo
5dxAThB+myUYXj7tFiRkHbrUlqbPeK0XIT634o9ytl8vlJX5/UV3NsSXmuHNqQR+4WymKTiLgUKu
oxl/6xOq6ix5KWquLihFwyk0cOExQ3W3pcPi3GZd9wI+aDxZsce5cP5p01QPymCdJvzy10qfhhPH
rL08Ybg4Txi7SvZTHtXKZkB1uJZ7AHmXEVqHds2EAcCox+Je6xEVLjgUDI3NzhEuZMRh4C5C7Htb
IIeVP6HD9ykZK6uwVzQnxaNda/WjE3T9/t+/MVP93WziqbxnajigVZt0gt+J+mpdEAFhGwTm0iPZ
ozfEHOHH5tn3iuka9ZVGKxS+Qxx0ETgxFTHe5GlH6ShzMzp09ZgXRLmdKqE9VnPjyOyi9JaU7Vf5
qsvN5Ka4/dc89l9QOBbvQp3REazVPEmqevxWtM6biPvyIUC1cSZTm4Isx3eFQDzClo5+NdVdmDHo
LqZq+KKQ872JmkA9VXM2Zz3Q31b0HQIodzd0yXCMoCNsnS5+Gv3SuahGv2C2hOZwVBUCcA0BoPcx
IwrXQh8jXN06StFb00A4hGBS4QU2nJk6RoNj8mfBADzJuM9f4k6J1jrwlKOpx/mLllgJ7nqjeewU
O9jWXdlRraJaTrBDXC3wTysEV+KWNa76ohUThe4Xn2iDJ+kxVWMcNv2oPc2qIwan6H6kL4u97RuB
DuUzemkVJaRTPyO513d13Ubn0vXiAwkL2qUjCvqUa/ozGTr5AwRC4zpBbZ5pYldf6o/NvFB2KPfI
Lp23tdqJvbMZhmgWAS3l/eBfYt2uL0xV5kapUE66SQB8pFnZg1R3ZQPpEIk5JPSUwmiNUGQ+sITF
lfqBZWyGEGdW4q0mnDeEQQU1k9BE37XKpDzmjYfJXR2OOmLibdQ5MBT1jOFK27UMXGzDP/e2n3C4
5VNQiNe75nqv7pdn6iwczHX06h4ezoNXefU+M7181TfJeK0z98PLRX1Vp1QMKxsd7HV57TX5mYCI
jXxLPujLH8HZDOP/IqeYdTTsh6obTnE2/jEPtM7OVKiP9pAc5NeSF621K6DArIK+x5oeGvpzoXJK
GVzr69LpgbjOEZrEV7UduhAAEY2e1lR++GX8GrqV+T4lkP2TJAiPNsOL66Q1rw4S3+9KiXKqRT28
0otVCT8pWok+3Ka63f3wdTZ9d6wQ9wiMAV7cvdWKUq3xuxGgUrkfYxJHZysWEfMWnukRBrTIdw7T
rK+RnHHJHncLJ8AMMZvUqtLr9npqv1uRPR1CGaMdtha8dzlAw+VfrjqzCtZER2Yz12F24GoWMNAJ
+lnH4njATwZPbpZdypdmZ3ebjnC9W2SZ79LlXbTkvvbG6B1VNeu3JiLa7VD06jUiRlJ2zOSDnvva
tlQjj/F39kkSNMaGdPMh/epM1EVGfOasHT6XY4PgzWv7FaR3lkpdqB9OahubyVets+rQTi7z7N0y
1IbpBj3usW7Mjda1h9Yy8H8q0Tc5MhUOLVfAyTdVqYoHESTrkZgV1hgrA5kQUOiWaJ86p/rk2369
s+LJPbVOXB1o5GjcqExkGHRdBzUr90OvT8itYg+wVCAwWeJAykR7LEAnPvc1JZfu1WF7dElGRxYb
o7StXyQvRbPvXYhY95cJM1PC9zoC+NMn3QMFCKrjpkHsPz8LWuIMWqVxbqHdPJm20d8lJtx3u6e+
UDtsTsjpM6x1e3rx3ilMB8h+ZuJu+c3hS+noE98n4ralr6gkQ30RdMPzcky/RjUrHu1l694VqCa0
KXnSwOuu/ZHgE1lyNz23v3zZ9zEZwPJsHoxTuZLHPzoGM6ZlYppAp20dCJxMPS3HgzmU6cVt+2NO
cAsiPdj3cKmny01i8MmKDNaLlkcP0mkjpwt2QfGiNWN1ldeWw6h91ZopEr8s32KhZf8Jgx/pDKNS
hVCgZs2mTWUU80eZ6ghZCBIJuGjJdvBuCUFo0lhR4t7bDxawTjFZ1tkV/YfprkWdF99B2AbrbGhR
/qaZeYhZe5b6yGj69J2iJIRBiUKDrwXr2DxqkQ+oBunLEP2HPqvvV22RqvcmbpI7Iz7MHnJqNSKO
NToA1fPKWTKXOwVB9R6oGIjJVP8qoS/yLC6rfqJ3aUIbutjFfhlsrCD39nHG6FUxI/xqCq0GokSS
/wCemP/c512H7GlS5+dgNE2fAzr/gjdqS51IHfztpyEf3kZpd0KXZG7yNNulIErIbQrsZ9xpymNa
dit1Ho9gg7Ce+0r9EjmPejw4OzUZVNCsvnnLunjwOZ778VnywSUYTT5zq5iBtFlHeym0EkmUv1eo
lqRqy7big2iJp6VZ8jKhUwE5QXlDf9Q7Jd7wIV+F7YdHGFpNull+cLizlqhijQy6WU3z7xUQeKff
0FYeUCfP013+923V8n63284j0oyK2jgphM1se3IQUVh8ckQZ77q2Q1in2X+kVjwuM2Fk1Dfd8FLw
nEb+MWriGEcIv6Rwj958/FiETKPGJ8t5crQQYlnTEoohRm3b5YBaNNrv4CL/cAQq4TWJg+j27Lo6
W4YntrUu/M+eCZBFO6R5WIA2aYGaFXl1osXxmgu32MqqyjWSDIGOO+HpreNVEOrDuYOxJS3muN8r
RLp2c50q/L60kL4NPMH36sknQbJvyxA5WdIQI2HpIO7aOFizO9BKSnoMeV7ScnWaLlL/vhfnODZ9
hEX2QMGbkpqna4RHDwh0DNx0Z9LqjDcFNCYXkPvChwkTRoVzTq+Mk6DWdi9dWN0a1Z5jiVzlLty0
2gOEvtsSWG3qu0wpuKmCuIVvjItKj6f8LjQM/fMkdTDAaUHwsdZy1qYLbEk98sKzXBlHP4eJZbQN
onYPX12hhxmDLujAYaM7z4VJHEhwqjWz3g9ah1DfzSjDiAEr3yffIdmQxIxdoXr+TT4LkpSxtYNP
OTPoIaKtbI62krgPTeXebCuL32LLuUiFVwWkrBi1T3gxko8hMOIVWy7p2lbZ7A0Y29IJ5wQXMHAa
MKlogDirqKckaGGGJFP9QDoTnG1FiDfdEN+byezYljFvolytHduNVzzxaqV8ps3ocZ7Yu3SC34rI
auef/PlHyNukBCnbEHHm/AXKCVY/lQb/Hr7aZSdA1Nb0VfaNdIMvtfDqFye0yP9N4+eo6Z2VFo34
xP0ueZgIQV21I7IAt/AQq1e1ehhSWgFyzJBFbXhw4KStl4QiP1FXetDb0KZptmZma+9iqVOBtT/h
b94srX0rqLpt6vpLMoBWe9bF1eiyOfXP+JcZ8UiuLcEXfvBjRBVVO53xpnc+Wlv8YRsEm8ZbphAU
HM3IBlaT3S+9YBcpZHWDcj9KvWBBqYMnLffgJNBt6Hxi4fEkmEswaFbM7cWyPMjxuBr1WxED/ZOm
gCkdT56mWE+WmgZPilrfWo2wrBoeCdwtOtaOVg5rnDQvVego52EW/EWq63wMJGx63bHL4/ZJrgM5
Auu1U0/2yjKz7xyIC1orc+zw0pknhy5c9QPoPovFbQld9/U+u8dpcYb8Yu5G03EWRrTnF+0hNoBC
WUUIQMwfqwNsreoSkhSydUjRQY1r3DDnofio7HrHiIguvkGYzaGHCLEe1RXJu0yooafkmZLtOE2P
2zqE51hheaTMKobLErGrol56grShHYYWqCF3/HcrSsy3LtQ7uGTdeJWfU/iDMwzH2SG0+DQwQfSN
o0OsgZfg0Vi72P3wkVogFolCGHeIlDwwnPYfke5YR0FuwjbGbbup6CkeMtVtziH99nWIHXodj7ZO
VBubPuUJ8XseEs4yL37I0YJiYxGaX5V6oBx6ch72UYQa2Umd72GbvJjQal9tS7/3SoDzKtT05WvV
ANhgZNTsKy7P4EVwPUBwDVeKluk76Uz2ZnuyfMB3/CYqw7wkgFhWjRnnV6Qk/UYPTOdAUdxtp04J
Fg9JN4qvldDNeymM7xntgMWzX/ro2pSazzi03G/YH/0Dh4TkP3Yt6x+RcMQVqhCuHVV1LN1wf88t
RE5Wiqkup1MQxd/HNqS/qU7TWgaUGnWoQhczPvuu5m8lIpa+L8JTF9rHQKDdxZEuZI4Q4UmShYdi
Ij8q1a6JpyVf5pakMadp0AgHqWTel32Qttu0wRwRIsoAjf7rAS/uK1bJw6LL87x02Ek6skTPk75Y
bG1jzLaai3XeAuN/nRkWL4QhnbuRYEcABXwT+Pm2eTfs9HHyABCH4uzGnfU6wd9Uh6h692tU3HEB
1plluVtpfTvtbRHRpW8jpthGHrJ0RzpMG4RcWTs0C3WiyzrQI1mNiIporPusFC00pd2oDLKefj0L
Ug+cjlMhw4TxL/V4C/hfvs5t7rdZczjHhfyZGl4ByTmEk8ksZn5P+m5aNp+HMdKfSqtSTuAjvC1j
JwfEAKoBt9ejj6AHmSnKWzxxdcm+Q0A/cQuNjVSRKs2eK6Ix5r8vcc0vuat6R/kb/cJk7uKar7Is
Dfrg1AUemd5eGm3IBZ4OLA3ebvYIHkGTW4z+2ONGG/LeFOThNm9r9+yzdt/kDxItZTrjz86FQmeY
JN8s5kxfCS6IEqXeB4rQtnlg+TewJ6iDTfgilsHqOje5Bw3mKjID1Phzg1vlK9iE88tQ2DdIduQ8
CTBNdaJhT1Bz61hNVflYiORB8smCIVc3hnOVUnlZtdA7YViFbBfuoWLi34UUKH+AFDn2CYKTvg5b
gf+RJx9weNR9YJTpXiJ0eJvxMVV/B5arwyJ7AGkCUzwbuVZrpfuGYayjE4yesbsv8pXIJQoTFbqB
CuQo+dNZoKBbAA+5BXyOWMMa3+xezY8SgScfhEWKoBQpBVFXHOUGUzkjzSdd44qKn9Rc6S7yuIsi
U5wLx/5Wha0A4J6gggUQtk7jwdumXeXvTdpUnzltXCKd02iu1dbZN73y1Mx8BQ5E3srIlH7fhurw
MM6qxagsxL5qtnJEIEYkdapnDZsa0Zx0BAB4K1aBYZvPagubywyU/I1zab0XVsFAHaUh7RW4YspG
6ei9NWZf7JW2Iq0F9djFKnVk/ZyKwLB9LXM/uZpx25+WHZxRw7Ttup6Y1zHUj3LzVVSrPS7lRdj/
kDVRZBprJx3TD8vDsdwwTYoHgkoLPaK7rRivzEqdkwtC7cXKlMtPo86oEQkBGEBm6Sw21JKleQF6
yiJPFn7oQRhZ6Hp+qEAOR3GGa9nt2b/IjhMEd85sD00vesrHebsVjYpRvs/qnUQXD11nbQzTh38y
L11B57D3ehjipdStJM/Gs+gaysPoFGf2zplfsgAfiFPyrvhrwrOP5X2Z7eXEgSt03LeFTseNCruk
2HLL92JUyxV+lh9FO4xz5c37OolcTpfRu2xNe6v4o7HyhvTQDDW+ViTaWykJGUVN7lTj+sfoJH0F
Ps2+DVsXbVBqpU0aKOr3qUn0/SIe6KKQPW6YzvJDFG7+KRJjsxGj2izUZ9lw0PNGXyfkgaxoYHzI
XyS5bkHR7GwlKh+zKnnpJ6dYrN55Er0o1fSOtUns5J+WJVpehkjxZ9t3QKDrL7WLFt59EmIuKGc5
ss8wLcrW/KkNT7or1Hf0Ri4Cr5I+IM6ubQ03ZYNJYiS9xWjvstBc9JMDX/pRLjsMmBs0NUl5StPS
36M+rNeLBisCmcjAAuLg8i+xTaAApHWKPZL6jCnSWJDCh/7FrjuNEDUnXgunfYRvDyF/tpaMjeZd
e61imB+/tF4eXeXdq+eqAZMiXssVT/4jCC+PsUF5B5rd8SOpmP3GnQJ1lyCTP6dO3iKbaNVdV5eo
XkKfyyrtesAsfbFthNdf8DWbl5xddlsOBB7LqLMg0V8K0Xpfi9F+KRJkG7mF8nAiLeFYuComBuZq
ukGHgjNEcky1LrykMfJJOWzWhgk9aM+aIbThy085VMqFgzDj10Prx3NwfXXLJrc85mP8SafK+zrQ
nDR0CPKM0MqVwMe18bQ62It503Tl/tlxyNsuHZYAi05pqM4mlJHaJaq37aC61abIVPVcWckfMi3F
jmpOcyX5rEn/wzNL5aseuiyedW3cSSGR8O24Dua7B0VmXtbgHCYukJxD2so17Ivc4ApY4NAJ8emt
loGV66jeJq61TR6DGPbnXC1d+SwLFAleLeDdnQuOoG6Ejr1yC+vgWNznrW+8CtP9wwyH7F5CR0w0
Rz/J+sS59F7nXqgphpPXq6eRYxAAlXRXpBZCuCiB75EqxZp5WF2qnzxmUp8NdWxQhvVvCsdJWk8D
wuN+qLcj/0O9l5ib2kSDXvXdtpnPvnZYFGeM7Vhxq8JeJ1ahr1voKavRr/hXcFet6T8Q8w1DbGPO
SHaV9upqCkU+86/o6oV6vP33rgahwP/oaljcBLYNqtsCJObNScp/6feEKfMG/AZknQvLXrkji10k
s8Hs7pldWZzanDFVXRozXpTYTxWR0HNFlHDIdIMJQ9u8uGVv4Ul+5fJr7gyFnk1aGxbUNb/U9JfU
ZyaBvRSJtxnG95IcAN8t+i/M6fMq6b/HrYA0OlXGoW1nTFgav6SdFV3lBYTaDMNC1H6FNRlc1Hxq
dp0Zd4AQALUD8kG26wH3s10aGRPn1mTw17Yn+lUNoQ8OHH2pukDf7ed6sJMvwRnn63ryXuSltRRp
DOMKO5+u1XKhcX7bAUWCiTMXaU5rpWu8TTpxHCnyzSFNtBXzc7AhpU5OmWm6y7Nwfm8yhnGNjmvV
DQEyUsbcO6llI4jnjwjo337pcFKVNuQxEumZ5FN4DUKVvgD6E2IHtYoeQ+3spoZgKfkbkduspFAm
BxOxcbUQZl5HlGxYx19MFcZjLCbSrXjWR5X93iY6zf6/22oN6I+b0qdKQT3eo5y0nOVsbiTPi/7N
JOMvRye3xcLWPJpNECGKEQ1NE6f7mZ4UMvfYs83Bh2aN25GRCw+5csg/LimnpODZDfBFhcknImGz
T/WwAS5I6i1P5/0zpC/uhbeuaOK3wW84+qYqy+7cXoBL/smAurP2U7ICywDMTuO77wBN+3VuOeJR
0aaao7mvnaopxmEGDLLpSDKdeuzn8qFwidlwC/1DXhv1GLXXseMDrV0b077j3/MRSiVt93r17/eQ
9c/GoEPL1EJIzuGDpei3lmnmO9BrsSGfPDdUtz2+RWHn6rf5ieHryxMrrrM3sy2/uCQ6YFPsbqmu
T8c2KM21qYXpxcp9UksIAalYBo9xCLLOsNSLa8581bkDNpYlswvb+7FUQKzZW0kgIjUnQPZZEDoB
ts2y2vpZfhVKST6MHtXPtUNVgQoV/1M5vvY0aL/W/+9JonSvIT78NRIegnznu0o6iEQy7VKnFxf5
lnyQi3XF+0BlxIXxYvBfa5FkaRcpkpL8+P1//8e1IeszZVZty7Ndko7t3wJVdP5ZNilg6bmxuIMY
lQ9X123sTUJJuSa+IzwvjRH5YaKROIgOVnLdqO8MLqCLeeO069F8XXuv36QI9Z87tXnOJ0c5WJZN
hsyYY9WQ1WAfxu+WsDZt3OWvQ6ldl/XDKL5r4ZMcDIV9T6MCXMDZw3l5xsicgO/Augopz3/OdPBd
ZUkMwCA8tpekPdGuoHEYqMVILJPy0gzaBviW8SW0SlZx/HLk4KnTzlHibJOhwF6lAXinUlBCyC9Y
9Z1xEzjet35CAUu1MD0PqhZtCuFMz322gedRvSnO3GTLnOQatqbxNhXHsKqcWxp14mHU4UbNy2Ba
xfE66Vw+ny5/TAZHpUPX2pt+RjASBevejOkqqmEPTJAAElxq3pVOxD7Ic9Ixveoqzzl1Wn1R+hYU
8gxpLydILx6AL07EYbW2Yc1c26BBr9u5AvZf1J7HiJVJKqXb+lo6qJhSVfkWkGo82yRoY4YXKR13
2yC5O+0nZzDEbalTMWQ014QBzH0Yo7OU+rl0hJ4yqzs2kw3cpBIZ+sXBfErT4mda4L/fxrr2e3YF
YQ627niq55ooP03ZSvnLVgjAtq+DTo9Oi9ssKvBx+SP8hZby2Ah1cfdyB0mv497bbOhWhC1E30tr
i0jK+d7NDuqhIrohs+rhKE/frOVceUN8KGpjK9nf0i6magb5Tbb6gIb2amAFDmgG3fQ0Li6aV9ub
LgYeuxRCfOXIj4wJH0gTrYPZ/lPS38VqNAO7FHvqYd/i5MxgKlyknTOE3HCk+XgwkxC1BTM38b7s
OSMCFew+XrmRKHF5e+mu5a3cMGu33AygGWfEpXpdqqymOi72OxtIzFka89piEtxmuG8s32luUU+2
u9Zprwt205hacW58WNDjh2Yqa+FienEafQCsNkdSuMI8Q+zuV/KzRM1QrwcudboZ+Abkg/uxfPT8
ndN2on1rjVH0eYArsU8aRRzKJLI/wXy8TZ2Gkpn+URNa3SqzR0Ar0k7umA6TY9njNxT/QguCtEWO
uX8BFnic+zHJNZhlHNU8MH0vN76Mepsf3PlBGwyicRbgTVcQkkQRj7mXEO3WJbmGDJmT0brPy8Gy
Typ6pH7lbkQVokVIB9/9CY8w9VTZyV9iz8ge/man15xio0f7ircfdKX+gR1EO8ejpe44Rrorz4B3
JS3q6aBel1MMrbEPAGIkB/lWfVuolyb4EYRSIRSCFrjE0tQveywViz4sQlvHDo74TD6Q/IcCbe5Z
yZdWhDM+q1Mf6yxRa2LQWsTac492fpDvpRWciaZxPhpseEdt0My772j1yRoJ9JxfqU1gARbj2aRb
hE8yX9jIl76PTWbZpXRcEutfR8Gp6pp9VFb7pbDhhntoY8vejw3p8fQCSwX3PtlYw6xZNug6YwTM
0o0UIqsioPZ2mhJWP9tkzGEF5nDxEhfbIjHyvygbpNAhUHrauXVlQwfWqdqGIHlQiLllIqnYWJsR
ny23hWi4p+jNCVgtG+YDx39fVqxZy/a3TY2xi2E4nuZ6qsvm5v29wOao4mqFWouTQYWVEA29buwQ
P/T8zFVMcZtoL21c5DQvTWXpGzOlp4Y3xn5Jm3DcT0U0brT5JYfe/Dz2uIXUorVfyEPQ72mTXeV/
6sRDsy5gBen3JXacCDAMpU176klw+1y144NMN0hnl75p4dLHrQNmwcMaUvbNDn6m8Qlm93CegGgw
RnLUd0Q7qE+myLrHfa091EpPdkRYau8p0ilGGrBwF1uI71bdW6/NxzPshYpDVADxRuLZKPLxPxra
xgw1/vvHaZkqqWsqGDfTRED494+zD+dYwHIsTjDkHuJwhL5gafpbQG8YPakR34sJWiVU6nQVZpY4
iKFlcZkfjFnc1KcBTKigi7e1095kjoF86OdYA7tsGcq1tX2se5MMKc1WdjHzjJOdmU+FMkw3DD/b
ZdMMnaw+tiXyxgPz1ekBt3S/DydFgZkLpOHXSzmUEBNj0H+/sDTzH0c3tivb9mCIGYQgsW/9/aMw
AhVNGSShkzZKH5YxPo1tsvTxyZ/vKXrysw8gkStGH1/jho+jSrKNb2fIDsroPUjE+zAWwdf5SVA2
2bZO9Xojk2zyJss3SkboRjYY8xyXyaEEgBe9OVwUr3pS/EychyZx72Q6xGs4Mcq2q0j6MfKIuOnW
C55g0JSHSlOnQ9POfKGcXSHV8m1gEjcU6Wh08gG1RMHv2pMfWr6Vba/SmHVt2hqIcUOLM36AtH/q
sRarFMCTZ3mvhfJDov4n13ooEoZtxAYGz1hPuoX2Iaw3gW2NMWFvHGsxpjutt2HAqVX0OUkxmypl
ebHmMLxuDNtbO8QfmMWGo2FU7g4LCqLgonKw6RbNk/RseMMXSzMthDyT9TJAlAvAbNOzY5ZiGCAw
lKcEkF0Yaepn3a2ag4pV2Bs/xRqtQP4YFymGZGU71O2TQk7UE5XDsGlVVb+0ANy55efdfHKFsp1s
f3pQleBLoCrjZ/oU7crKtaeCXKFXp3Qf6SZm34b+RQVVFPuT+hBZNmFOSh6uJbRzxGKIaExbe2Ub
3TlNs5DKB8HU8RzbVO49AWyLValWw2mLdnTilGfFD8povUuUZue5xcEPm3KLwi7fD7bbr216kPRy
/iw21OortAnrKFHwCp2t3M+UXVCMyS0izvgvz/qpS9ejQ4wQcv7iNs4PbH7qfxzDyMv9x9LgcCSi
R4LiwHO5L/5+PzDTG7zMBVMaOUZ0GopuF1bjLYj6x2Ak9MhCCRRmiLkMeBB2k08PdswkPitVa6d7
rc+lpEDppTCn3zi9y2dFpI7Ls/DP9+RPB2rVv/y5IMm/0bjSzo5XjJdBt6p1PUN60QLxxVh5ce0V
lfyjCBcD1rWtxPyl1ojnUEnYiWfqX1d408HWfH0jX7ZG722Yl3xvagRl0qTZ9GjvSd+rl+lLJ18i
TQN+8j3FeOwz324wIVRxvmfiPDzIh0RwRE/x+6G+o0+Ahs+7+7O6Hwci/miBMSdJIoCO80uPzAE8
gLqGfyUJgJpBfpFMdNfsg2NcF82CSM9N812ro2J4zCEX/kYvd2eOea1azhaZXa9gph5OusjbqzL8
pGPgmNp6dtuSJ0m4iqYIHSxYNm2ACiVHVUo69UBzV2lGG6oKkXzo9eggsmw50wWiIYDVX8VstiXt
v/6Zk2WynkQQL3+fzLfLOIn9rKK1Oesqr7BowQlLziFmO8jHZKo7Xkq+VB7qW5EJf9sSV7uRbD7Z
fgu99Od7wEKc1WgEtK4ZP11BM/71ocF81vhNcZLvxzhQWdZc9RhOwtkTXAIvcDYrpzrBpNisylM/
m5WrJnpSs5YGa7pGtuut7dCvz0puWK8eHSdJ/kwjuzgQkURKCpLQVVZB5x9mH3PGePUc9+6LokRm
s43nawh92l11I8TCMI02Ujr7S0QrNbX61Exn7DyBhaQdNlIuox/EXSvS16ZTgfZMRCUrcza0RuAt
vV6tJM0MQYLOkoI5gJ9OLWJpd4yOigyZqLpEv3AJP9jQCKdp+BI65UAQnNsA5xbGk+PXfySQLC9I
LdTNIPzHyu7F5wKLz4Z907llqqIfdYV0j3AUnwXRdDsxb6BGLTIAm2m6c0Qy7L2QBqQoXDTKkHVv
iqcmbybep1kAwoBqWGEG5aRaRMY1Bd+4MY24eu/K6NRhJdvlWWZSktMqssFMLP0i+VLVmNQNdkxu
gmA1b/qa2zBmQtlX74ONQZ/0xGwXCqGdVKVUN2nooAUImreaTuO+6mlKpbBpPptijvyN1S9tq04b
/H/qeWyYMw5GslkwFmnPvH8p3cc+yy46JhIIe9nEZwEhCaWxtzbS/DXxZkMZWt6fQLzCZ/4qFO05
6oW9QaXuHaSSSi+mZySUtKwDLobdMtiC6hScaAdCzKUhIeENErSW5eSe6AR6bSVwwB8SHMC1GLa2
zFieDdG/foAIbNjSYjDvDM9W8MKTOwlYhNdPavkejXQvnLZEBFvW/ZtWovxudW/V1ZxifLpCj2aS
nmSm3mjV9sy1aleNKhAPadiCt9Iv3AGFYhlcY+U03tyaLmjoq+IsDdv4f6Bf+dUF8laxpjyINtaM
m0eVB5IbBJywsOfGYtfq5kFnOHp2aF/fFjkLqTZ4RYno/Fnaa/Z0dg2HESAU7eRaKFOG1b61zw6+
2UPgAOXpSd45eFQuZqcT5zTimUysR9mv9Edw7olDMqg1nXTi3kCTT880icuNUZEegLYKhHim5g9p
65iw2Ali1rVUfRcsVXKLtyrR7goZRYrQHcvIiH6znlO3mzAr72HFBVayTFGsNC80dsq5fm5qck0h
06lXT9jbJWgi7Om6BqFWrMwwOzvMsVZS4Mf83z0bFtOyzAWVGAjCQCuyHST/n7m/cvZV/VWA/1xQ
SQoRKOS1kx1BjW6mRfksUbnYL9dG5BbPtJrbVW218KQkKzAUzIr1NvyQU3rDbD73NrdYoTxL9maF
dlqla/IclC49qpg7f4ZwekaOO731mKxSBj7bPQ10NL6M0orhHDg695fjXDExdmB9gRKfa3lwxnn4
ls7G63T2YUMT5EYYFXcdWKWxgatCDMKs+XH8rrkM43BB23wrbK39HlfZ8qSwi13j+Zs00dMHmekb
ITNQgb4/ADeK1o1sDAAJRLMH5v+rYUOixBvx1iENJmIOWKiSc25yPHNYp9RimwSt+XXEl31JkYVs
M5iQOyXS28Ng6ziMKGMFN90OtsUE+pI/xroJL9eDpwIl/CqPFWNrN2dbMckomQcK8gG/kXPWSKHE
lqSAHRlh5paiWss5bZhpm47O8Q/4w2npcI85ykMaoF6wEJs8T9n4NF9s70VWNesqJ0BDqfBJlWLm
jqpjfO7HN13HgyzHglWdEYXamOVFvpxvdsUS3brrjPpuauQ1uFlTv8tnWur8fCbf6wGgsc1+sKd1
jx32hKtuO4hG5/9v1UGdirQaJ3hQH0Eiu/fI0hGvZHr5LimCmVEXJ70Phv8j7Ly247a2KPtFGAMZ
B6+VI1nMlF4wZNlCzhlf3xMHbPNK6pZfygBIymQVcMLea811tyios9RpgV5AsNH0BMaycO7bPrsV
qfGhkShMJ70aPbZNA6oUeFPyG6Y5ZhHTjnbr46bd9oMFwAEJw0YWvzvd028W3e5q9E6m5f8t4S2+
qvXbKFecbT055hMsgmj/4XSIKE2EbTKtFnVH09XgOrC/r8u8rjHvjN+Rfc9KQAqdCrtmajoUp6y5
+FciqL8I29GOi8Ld1xv43RVS+n9Nq76T7XShn6TYDFe/H/rud+BQ0VpMRrtJLMQwY8CuZazMLzi4
x/dpIu6UGXE/TkZzKHxrXMvfOU7Ye9Q+d6jjHBGATxvSJNIdVsjyfrAKKhXSvD9M6dfAc1712dvz
P4t9FSFOOpuw7JvKbApAYRwviedkWwXd2hsk8BvGTGYdI716SWjegfkz7zQfzw1+hx3kP/fi9v22
C0eTR94nXYvWcE831Sq78rAQk6tZO58501/eaMYXK+4+Xmw9iUm545owhv3iQ3bL6bvnoQuQ4yyb
WqImZas3b40btvrt//ffqMiraUdrvCujulrJdAu/My+EqT0qJuEeWR19G+NU/zYf+KqurRFxGEdJ
XK7zjUNB+4b5FuuSXwxHEkLxDrF5GznI9fphqZbFlpciTmAoHqve+0KH4wbotPZRZd9PZhb8aEbx
l66U/UmvqgJGOctn1Q+UnRhr8IzzaZIKls/zUW+a5SqeF9xGWhV3jjfspyR1r3JlqQ6VgonLQelg
Gt/kwpBWYXr0Rd2idPLJL7cNbdOiLDyYEcRq1fKsO7PK3tnNljctj9RnYCubISqQvnrMSDMZwY2N
8kw/0j/awbTrAEedzbAdz/Lo8yUrM33jtcGP/yhF6L+XIgSVDkOdBYbGvAn7eevVUGelZON2p0X+
1ttRt1Zz8jiDISSeE+XAegmNIxlC38v1OayZE+sA/1SbZrUhMsbamFXzamtGc85647wIDVi4XZTM
zc5N5rzJz1S+i0HOJW9y3zw6RccsycD4k4l0bDvgaLMwapiVUJLaRgj5lpQjYPFmd9L6MLzPa0Jb
ASKFl7LS86sd2SBNVYwHqPb6+aEENzQgZenUc1cLexMFFZhDm8hW+rTJ68fRP0sNc96/PcVe8ZWQ
2+HZdnnC0eQc66i0XsMETtEcgBEVwXBs8102aep1Co0fMkGAiHqVQFjjh4wXIAU7XKuBb531QDtb
c/8flQZc6Rk1yobX3VUNXNGESuNj5ymPUe34lBJ91vDzHqrOiiHfD16OdsDH+AK9jL1/vKLlRT9s
fjFLj5DXzn6M4jg+WvSmtzA5rZ3wq3IrEhVreM8GzdD64RJG2UPYNNmdnZXTcQocupQBzS5R1h3a
dIgJg2EgrMmacyyGbyx6y43m8zmWdXFAowufYi6oufao7S2QDF9a/FTkJlJ8JAypYAOBzICwN565
vrx3YnRVJZEJk43c2G+Hr3qCg91J1VlsygfifCnTuvwPT6uu/nbXGg6eDkwBpk7nlt3Mz3dtpfdG
68T0lIuiiEDijGcZWKqFBU2YooCebrcOUYHJs4+JJVWK8iz7OhUxVpulScIGxbl2bGb6sQG7aWPk
5e5JnvNprYYZEUKR2jMEcxSjmF5PXoLKf07xrQg4Z6eWNDsvIMgi8EP36jlzkU3N6idnBLsnYuGt
68BytF07tzmoD7iX2Bh3wH3LAzpP6jNAIomMzg142dP0thT7CjJIt55OGdRG0cFO4M6aAS4SDSSP
hJI8IiTs96bX3eb10mia6qNcL81nDbKsR3lPzmfwnPYisvYytU92ltUGv2nCGgpJORwJ1CqfkrEY
0Wo6sa+LFQgSkdLqF2RbeAwFw+5+KQCB0+O5Nw9D+CEyrYY1eRbqVhY5eJuITsVlqeP3uFRm8bf8
xTqzp0nJmY7+YbX0ZuwQ/wg8KbF3UWodfTtwb1CF0N4GDL7IkNtLpemoEFTsRPJfkacxPhzEc+H0
mhPOsuu1FG+dU58JcEONo1b6WKyCGJ8LFb08PdSqdifXbAwpza4evBbiBeu4ydDFbhkErIbmsKG3
lBxjfTzSptReBzPeSXe3xfpNTpXLHm2IJnNVjkPwlvjZUaaNhhHQmnLqk7soRAfTRxryD6MXtyGN
ZkU9K9Wo997rerRoVaTOmuZ7pzxNLvuulhAlpcGrI3OHy0Z7MrxU7DzbUDdsJdWDEg32Qany4Oa7
ig2ZyhBfkAaog3Ns6sL7J0pq/O8EP3hDa7C0w2DNbf+uOSI9eb1/luY6HGMz+LN/zVLzPWFTd86r
EK6gl4mDlSYRNuHOP8pnNZ+ynV0SUJ42xk0yLpoURJcTmY+zi/bFZ/KiFRKi5qSeS7xbf/HNCa7n
zGMvcvd9tFzWt2rcX/DOmWvV8Vlsou/KICbcWo3JHsZGWKflYbSBpUrkRuwkVGjStsJCyAJ3O6IU
lf+gqqt/F3YQ/UcbQhgMDT+1IXASoanG6Uyr2DW1+ev/0yumOItiSQFsqfUeT2+MWKeBhcMOxaE3
lfmkVmfunVGN/qUJUdnKgSUOfFJdvPQJ0Shg4X+v4xx5UY0oPIKnUJf1n8tMjTuDvHkJIERiOBzM
FJE0NaYn0oS+1Rysu8kVu0UeF+O9vfBQs8By+1WRTOlj1yEYtsYx+tIDbUTyi/3RGGYKL2e1Hn9c
T5zCeLBMD+9PmL12KLaPfWNhN55PM8oqe90b7j4J9SUUhgMEPxbSM7Ue/puBnTYp7rS2ICeyQbzf
TSGdI7ULiSrNx81IHNVGku0Wnh1Pg3FHVg5dhH2dVM5ffabNAK/pb6ExT/10QKLCckXjwDEoJIwi
VEib5E+lEJNfFLOpDoqPgOo/FjX2b3oAU7e5sYlhcKDWIZD7+TM2IBXVA7T/k0Jq1xFzgXkmBHIt
G+ehGMAZlK0JsoYA9kmx440Aq7ScUrZVTv5YZCulBUba1GgsM+OFkxRj8Ev6qmPoui6CkZb4rS56
d8yWtmhjAjMSAYQCsykfjTi/CWbBB92o0qeWAEusuvGzRvKdwk0Jp7Oz7lSbDFWvC/oXlb0K9Gev
/+5SOnbhqD3lbVqtAx0IPSna3jk3vXA3Fe1wb1kBTrysZriYjwYlK9aV3Yl12duvSxkC2maN+v9L
naUWtMpxPZgtrXFHuEeXaKjP6pKnem/A4IAYzHuoeJz8W0dBGsnNPTlgfMwaj2klTURSVe22AKGs
MgIrAKxY8cQpmfzubM7qIzxC9b08agfvpBsdWpmcvdkXHZ+iToWBfpBnrFuZFCuXNXKBI1tWscfS
3MLxENtpsmW9AlEcWfby4oMm2PSB86BlBNjKn5Q/tPy4hDDq3jTnsgXBrleCk1vABBtMJXqE5O7v
PO6/Tax7pF9bTduu8iSdjp2S7JEK9E9AfZl16DQRmy0SIKBrHRHleRrSjAKdyhORNtY1zRr1sTJz
lomFSVtBCbfguoxj7hfqnpymYeE9S1fJpHr5Dg++v5Kn8qWNiQ9YquNVDOpSLoVHd9TIeWUExVcH
WVJvwo2SK+bT0FvXftD0OwnhqO1uDscSq17r42uY4s0kzya+KiYCI6qs5VDEL9rY/CN7uFnlbMmi
a//jmfq9ews4xEEnp6r0Ky3H/SWyFs+exlXVPJVdetE6W3+xjF7ZUZVqt/IRae1C2Sm6/3Hqk0of
kBLTG41zhgCPV03pyHH+v6eQWw++reNdS2lcRk5DrtH8Io9GPXKQOTGkdNZKXp6s7ses4IA2B7w0
MD3jYpjRQzGTTeWLOei4GQN2VPJUKSLl+udhRaoBf5o5TNOYt0nMGaamI3r7eVRBQtrUuu65p4Rw
iG1BRiK9+/yfyvIjihK184xkpdrRKY3P5uiwbVE1bZNbAtTl2N4xD+T/2E19RXxvvQdFN27CMAvu
HAfgIllV5ckw8GjPwAPD0IcboLE1MZrB1e6oN8Mz8MDKIRj0YyvdL/GkBR6VlelDZT9GVsRdHCd8
uW+3uSi1GyvfNYws0heq8qi3TsJNjw7m80XTKnPT0W1agwxK7vMq1fcRkKgVNZuEiiSN05VfMSGa
NT82XxszgXTD6EbcqWN1PyraP1IgTV6YuYceqW81md2KcZIU0MrdjEWCTbNB7yY8ypMqUoWffzIr
U4yblqpvaf5n+7Qc441rG4nBNnyTuymimQAOo9Np1ODnD1sv++EIFK9b7gR5LejTcZNZRrCz7N48
/Plj1/TfZxOLyWReLaBdwFz/y4qhb7SkB8LnknE7d3uJzA4vIBz+doTpXLWgcTdKrJm7YByVNTKw
CtI4aq9A0y6VVZfkR07+pmNQ2lPqKrYWhoSX0g0/TuWzg9G8XX1Emfkkpg2mM67kOj5RMWKaCp+k
M4QPtAfhws5CQZsZuuXeUIv8W5ZA/0w8W7+vFUVcyEoEnwOy5DEdGvhSiR8fiQVUn2sEa3LVSnmU
JUqbD/eT90ydNlrW7/iCqj0cOGhYyAwUI4zPsgdRpSCWiCcJl3nEVSpntZTldStZ8mZQw2NEx/O9
GzEprKfeSg6QXWhIztaMNO7KUxo3P3xfL+89HCyt5bRPAJwQ08+5y/K0I1Psgofr63KG6+fJCMbX
dmJnltBS2JtTCsUpLYoNbkhzb8+n8EzzQ0VxdS2/qqsVYtwsiVZFTziARlAhvnPDOZbFkOwDgs/Z
FMT0/Q27w1gaVEtUQgvk70JeDJblGe1WNMahq2BySYNB0YfYj60h36UBcn+bZrn0AAvWEJSJx/sQ
QzKN3LmaQ6LVY6/5wwtD6VEuYyl1+1vsnSV8Q/3451tTWkB/GpEs6jYUbtlIqgxOv4INDDulRugY
/Rlzw5Bn3rkNRkFfZid1sKoDRRxTy8pw5lhIOZjk5imGSXlxXLpWPvFguP6MnHKiiJ8mdcyZUvKE
fL3m4yjHVJqLLLtWFibCfmrd3WIZ0mL860Cd1l7oVA9NqQcnp63D1aJs7kW6RWihkMLDwoKeTEoA
SPykl6ZyUF3Pf+g0Vh36HNYwRNQInFF7SjG2Hf26Jvb55c/vk/V7lcuy4NBR6EJ/ZNmaO9cT/mfR
X8JvbPCglec0oP0z6X1zVlJNT89q72QrZ2ZvuR5BNWrOe0cmR9PaGXp1TXshNGzbV9+FUXL7YiGl
wb5ZRl/moFvj1zYfuEgW9z3rdiAn/maghw5Qp8278UWcZL/HD/xXy8TdEmBd2SaFnl9aWsoX1x+D
XeCRzqC2ubtyqXhV+UOo2hCC0DtgO5CbcDRM8VF6Kc0pKy/sVbd+bosN7vEAi6ilvsGoWKEFsb/o
dY4guIleQYTSXRUxYL26fbDzWOUOJh+nruO7soi0wyjUcmPPEvUy3w1B1z4mJmEb3Kgl2UGNt0XX
253DZhJX9JsQzGrKo4VpuAedMe2sDwNV9nnzpyneNbLz9LhsqsOsP5aNyO6csq8Oft7/Zc24FRla
Ja8ndvdj2VMj7Jcry0+6iOdl8WEZC40eGZshGn+Dnwsdcl5vJZvaxGwe7DKPYIqiHz+kj2zKHihI
AmsaG/tC+lQHJLhQb/Iomo9yr3gvfSU4Rmp9DGYYOL267OY6FsCPmqYmdi4kdaG2HZgkg62pWz8o
39Kg7y2yumcr7RIC5oDA2y4j4FRo42Yxl5YlpLcwJo7bZzyeApUvUD9dGKixymJpGL1hIyXSlUkM
RWuEeFlzIMESllTYI3/n1J4XXvzkoeKQiKGeSIgDkQGgasl/m9OetGIterJCHZ8PRImC4VIa/J6j
anfXiAADfbZ2p1FsrZIk+Cq8cNgt2rco/eEAFNkvvrwqSxBqdJq96wd8lk5akHci2ufQ8MbLgjf3
SAxcLd4/dOP2Sq68y9Cytrkb2JCxk+ZEGMfh8wMOfYu0Kk/v1snMLbDnHi8Rz+U140mTlzToP2t3
tgfIfy2aPQIlPPqNVoFg1wq93sSjZx67flRPQap/HNWJQgigaSz9I8ZzHohIbaiTMQD1RXCvuKl5
lPw+WcIkkPoLjL0LW4f2VvUY48XEbq2chfPylGyq/TT6R1nrCa0GTLHRI7MdIbOVXf/sdLRHcdcd
ArBEwQPOkC8dhsUDKKEtqhyfjJWueKySNyL0nqR8vysCuN5lBOy1XsPL8+BcefWtU3sYaiGSpWUF
gQ/hby1ndSs3pEaAXX9u62V/ywgks8NA3IgyXEoSJUErRxzlr2LQX+O63sWK07y0YKEpyQ6+LZjM
yN6VFVor7d6RUQ13wsGtjYBVPRZkUlMaYICalZTV/CJv1wgR6t4tOxC4EmLjWjZAil6rt/5MwohT
0lvCqD47Ujjv2ZtFddLbWniRSRnyZY5CSVs6z1QPtXv+nHiXVJG3sabUuLSuGW0goB3kAFjkZfuR
lOvBX0VmTBLKwh+auUS9Dk+tzPUH2PzZykX/e3C43XfR2IkzhefmotJH3iLbVB57Bx0YjO7qWYnm
4OC+7mE5e9W6wdhEDKQx7aXPt5tPm9LSsDa1G8lm8thfIlE3z+5oBTuv6jXy4WZSP1GO7Feq8SJ9
4FZh3QUK5M1Kn8NGJ9Ke1qmBriVpW6ZMBshrHITDJiyD4ELwkH7TiARYOKsd6ZoKC3NFGYxv7MC/
ygMl975m5NQ+aMgOVpJFYZMqMpXRcOqx1fIWJhH6xJC6odxehRl70kyl8mB2VH0SEBMvU76q4VHH
K+QEUVRyQLJWIg/+/RJNWCupn9mXtc9lT05lUPf10fcj/y3XQHPwp+APjZKTV+pgt2BbbiVSIutK
lg3ui5FjCpcrWJaP9pkAk8q8NYq4jrP8LxiD/I55sdggJo028l7BaYOeJxKXuZIQYUrCC1OPFwMy
ACaRAIsSBO0Or8q+b2faUq/dFXVvlH9FgoQHCRgpot66JflO6dF7qamd7iX0JAF6RqBxx9iG+WnY
824+LkaidpxTfC3SB9oE1Frl1R/ISiIQw5Vd1t7eQnG6tiB2beQyTr6Y7nmZT62EZhbJUGsZWCaH
WRlk1sZGsRXV8FLpJRkO0UfqEc4pcRBsS//nWuTUyXXZ0yuzFcm3p3WXWOGSsiXfrbTw0Jl8fkUa
XTEn6Gc/T68zCWyftZn7cRSqtyny7ZMUeaMF96+5t7MS3rEar96Tj21wbfpudFpqs6Cyl9PWcrNN
MgHr1lCd3pfdqzvrvbxZDSaPDKy7K9o1GJbz+iXoOvNxYkKmoLFh+R1k68lCfdMMQ4e+ww85J0va
A5x+J783TpJ+V9n6ThmIfJKrWlsAmdRs8VTbU3f+vB4gI/q8XjYo9Xg6ER4C8bQj4pY9pYx38vc3
51N3jOOdLC57CLq2Tf9AXCifMxF1X6N/5P9KT40M44A17PM0m68mhaasm04xLknoqlsQeDMy/r+8
gSS2sib8aXFtu7ZK59hyoIdZlvhlux9lhjmauZWc/botX1QLlZqqxf6rPMrNUlmuySPfJdtGBN/k
kwtxgXGzEubyIKPDqs8p5M4Vi/PL4g6i3h6BDenhILOn2EubnowCg2oSn1IjfNJnQoUci2QCnIts
ck+jmmZFN8HEEDzv3jiR/+SqKtTAfNh+km6ocWkCdTRLrFPAjbgjYqR6qUbx3Sc1XeQYtlE8fxnC
0V7plhPceXUwPmpF/SyvQwnKtlEXtlAzXPHC/gCDorsf62F46tDGPkDmfZT6vRHcyLENtQfKIt1K
bjpCszJWRh3SLpyHlsUVtCyYjfDZnIqDP9HKlwVEFOSYsiKlPLAKv6scjZpwr7SvWfVkz1iiStXt
S5h35gqy/u6DzCkpEr2wqr0da+6pLKO7z4LhmEDQ0Mo63qTICYwqQMWtpt6w02ISA+WSdF6JdlmH
vRsH08qti3Llla7xlquh2I1Z2+0qKU30DVCIRJRkZYBqNzOrBym068T4ZiEsWC/rv0R1vjpOm99y
MdSXOoPkIDnvYRSu0zELn5SwuRkKsEzUZ/o6N+rgL7UK97kB8Kqw8hIBDJGgoVvcobmTWO02Utvr
orsZQuyARIprTD5dQ9+qHA6657D+zgpxb9oE7yyCmz/vl8zfKh4O+yRsdi43D5lBvxb7ArUDamaI
7gz8yjmmzsj0Oud2pLWK1hEDUhemMX1Mc3xPZ6hbLIxni37pRc0HBUyDOFLljmAAzP2eeRCNS2c6
tX37xNLx41Lo5zceBu5QjJzXEac7+8FqfNc6pacMylYyU4ybR6L4FqGWfQH60l/KPi62Y1WpKAqc
m4DZ1gNdeWeMgeoZZz9GonEyOwuf//yGWLOX/qexwGFPCfgaR5DFfvvXsUCzbLoJozmcC1LiqcxU
7LXmNbbnDEdwi8pb5Yqv9dB/lUudRkSHuEkeRy2qHyKr0k5O4f6Qu0wjs8Lj0FW72HT9JYP4Mxco
zSJQSFoTbkfbscut1RlouEdqQVVfI8b4V+Mr9E7dN5PrrOS1sS2nc5WpUI7LQn9ZS56+PDz4WcVS
wc0xcM71+cUn3I7HsA6NsxxxvGLsKCKG04ldzsWes3/UqX6inxW9pc7Qb4EH/4fqRPw/3k4HICOK
EMemj/drRc3zKvxv8KROi7TEbFQPHQmJCFkMH086GbTIeA/hNtxwniWbJdoIHEJyGJUev94kCNgQ
STGX2ZT7gKCugK7NUzS/ZG3DKGe/KRTrL4URn/KqMgUyVuoRhE+5G7nM9rLpBPcuu/pKi+LW0ZuV
WRTjO9/vTYP6FmeAqFp9OMn9RdVZ1ib8UigKdbvCHd7DoH4cwsx7sGqMCSXiQsZIa99nQJebFuiE
PKrmI1NHWmFBJ6V5ARVP6kqApfD5mg5ges+cYK5m1dbT3FcXdAzKQhpTZuP4dxT9zmXn+bQD2LU4
htatJeveyRp7q5Uq1OTZbVOa6EhtrfaRhLF6djwxUpQPN+rcu/IhdDzNZ7LUyEfi39W+a28xOoUb
2SPOWk2clxHnz8+NZsyT5M8Pjk1BVRMaNWvD+c0YjthT9Aoy1DPflB+r0Jkeu4bsRyd2d2g46h3Z
vnKar1zaYHAh34gSRXXfjW9133wv8GSw7vbuJEYLxm+6dbEhkcjNJDj22rSWpvdSV3E7zcuzRdth
au5RmWjqyuatbWn3AVqBZ/aT+Xnmhheq90QWn3+VL9Jc7lWJ+FCGNI2e790+VIiCg4T4iZug9P6x
fKQOjKqXwLs1coT0e+FixHHD6lIFwGTlg94KHQ0aUV5eOcU0BotvcHaTk8zG9uaQVLQ+ZLnWmNDQ
HHwUTtSsDx+kaRsZz83wekJ4BuuvBq7RNhSNt16k+6FhY73Ikp18+lvTuLU21q4h9P5O1CLAqkvv
q2jH8QFj2NL5yjX7tMzCtBTrk9x4Y1BUzpOhrjyL/OoNkW8+m0tN2WbJKYFW/hggU1375LXnDcF1
TuAGZ7Ri7HoKw3vLi2xNFvz4tVIde+XrU7UG7AYVwsmyE2x5wNPzbSxfvCzEkW/ZZ2RsTKhGsVdy
Y681Pqp2tXiIw/EOfI/yOqXueMZjCS1QJ/VDU9Ro77eI38GdB48RWcf5NBDvgIgVU3G1aWAnjKmn
vjZBBgcdTuVyFytEXm7lnZFVAlbt7Hv2s8I8MIq/TXOJdyIa6j9sfb9jZl06tq5Bvci1NIci0M9F
Rj0NRWsKKF/V4CbP4ZiiVy1QIkZaeYVIrH8dGv4yrS3jpzwicbMcGHAB9NC1HITzoRdH19rthhRG
01ybshUih0V3L9PPZcmKXBpaA2oSsAHLT9I5jZMaoZHtquclXiDrgWDF/rNCefW7PMib5w7y3CNs
bGvt51p0M/TAwmhe6QcpJZl1I5jXq/1inxkxwvx5JLB/G/Jd0m0NWjeOw3/tX4d81gT4kyqomrkG
gr9o3rMeU9R6mNQAjx9y3eU8q+mGKS1Y+dAX/cVum1cy2Fv8V6G5kgOYj23m3JTEJctT4J3tcqqJ
PQkI2lcjVKuVhwntphqUDYZ2nj9mh4dF8TqOzOrN6zNlr0QIx/2eLDjijvGCKiKzwQCIfN4de2x6
0foLy+9u5q2jbVltbcsn2yUjFZCQoPc0T1r0hY5xB6Lbwl8FdbI1tO+dbqoPSpfO5txI+ZaQCFrM
oU4xPxgUnkvhQYt3GbFec8qQqAr7UorGXElHhdFwW0xBWu1doB9//gR0/TflC7VpXI0s6XS0Eagj
fr4/o0LL8qZS/Mto8uslUQ9uzRHJJR5Rug0x0mp0uuFfvL+viqDLQk3W38oyD6uW5lSa6j/yTE6f
flJURFercJGYY0zVPmICyB4qW9inKARJ3mOPTMl3+ZG58aXQASB7Zv6tUK45sijK5KNxUSgEfesR
PFHicNrnjiXcFruHcgmFyjqoINGq1MMvjTvnXrHamlxy64RS4HRSWufkG/SXkRcqm1FDlWjNLuFP
v7DeJvQg5jwVnRBCShB8szeEyqpqeu0QGAxrolCPSHlg1PS+2DVRoa7l2D0N0yE1yuAh89uD5xnD
AypkfaVKBN1SwgvSNe9mgo26NV+cvP4WzA6XaNKZ9wlYRUpOgo4VlVSsEFWfPdQQCUvfx54SyFYj
6XYdtH1yzO0GxGwbsoS1GupHsfmg48zoat14YUbdx0NjLqEbKR2vJCX0uWpXqB+LR0cdzRM9NhSg
c7rPUTPC+kuf+bBrxsgRh2qWvxdWwg5LYZ8ZOwHGPZO+aRLj5aMmdEpqKEFLUT4bjb1fsh9SstJd
1U3lHSSYrxLtcfCYGVknxHtu3ezojC1tYl3zHm02SqsGpv9qocsqOuGKxuAKqkrCP5ZAf26jM+eH
9tiRpsnVb2I49wpv1NAHs5Cfb4jF42K2xcgxoDzOzU0buo8Jn9RZakDk5s4NgGtOtYvQXlP9zeSA
9vLSbueQpffDso0jSRjxN5fOBlhop36s7OwQDlOxjaPWPCSB1TwVQ0Tfz+RRk8bXJulvlTUW60FV
qocWtui+CMV01PxJuTOyqty0XXizM7TD6C7oPTNHfY7C2cjSAyOpelWNNt75atjefx4JUT26enVX
Z6gSO0cl5a332mPXVubOxGHd24T00kvfS98UFKC/7Ske78tK614Eyk/LSJ6tylzqPErNsKwBF91q
6BqLNNvNcZEnmbirdxaR53jETlKcn1m4Kis7or4YWDvpaZQvhNvb28qu9NXnNXlkVm15prx41BQl
v0ZiJAg7S+zzIk3/8/hj/KbZdSGwoxBxmWRAJ7i/tNELYdcsySb3DHww27I/sp5c2zdORkrugVzf
yWtOo61c51gnbbw8zfKRbpAoHGLVpJk5P+YkLyGmEkQEOKJuziEGq8V7NFgvohD6cqVonPfWq9vT
0uOq3Ys/oYzGbqlsxyEu8bhNDskINBGkWVzaxkdqk+tJ8bGmpGZ2GB2N3d9/jMXuzEP6aVmMmMCi
DUnwjk0ZXvwyFMcjtKditrfh3H0Ysw5/IGaTo9xRa85EXVlrXrBlm4yW1Hfk9UFH3FxEY3NM8wwl
aSM6yoOlOEoLkzQzyWjt2d8EYLV4dyrGMQhXlEBsIiOIdh/uo9EJd9qsI6u9INrJa35KDE8saIA5
Tg3/QKfUk6VPwkvdRzpCh7otijd6nPaZEgbNqiwGfkuqOQSWNKeROqewBpO+pRmjnLIqzQgfheEw
iB+B3n9owqqIyCMIihQ8MSbfutCO7kDErKkjBDi8uCRfzCYvto5F4t7nNfktSagdo2jCpTV/r1qo
K/yU7VVGNmixM3yNYyg+MrdBJjh4Hn0rtedSGLNN1wnBoXz4ptYk/jRE/qmVhfbAjj66IdT56vtI
T99dMahHPWqTI2dfY8N01E3o/NPVuBlwLejdfkCvibqAnFarrJSrEpanPz8ouviNlMG9oWqWoUEo
RSP0a7WhC6n1V2NcXnwvM9cyBAlD5w/LysW9kQ4xb45Gvo9bvTkllMzISF1y9UrzzeRGMhMDKj+9
0ifBMnEjj/qEOlJuqnQq6WmZlvdx/fM7Po9iErcQ8+OApVWUo4S60Di+NFSyWaG2/UP17xHa349r
+Py+FUY0nWSHeiJm5EMrozakylL02ycT1E7h2MU+mo+s8lkuyu0EF3rofdET1nQ/aZqJUKDGEoGf
h0QBCcY7Lwgn6eqqDBb+y3aGPRlp9XMTuvPoO/Vt/JY2Y3H0bGKflzYy9H+AXlad74MgM64TaUD7
3BP6NdfnlriK1bL2HhUWTxheG2LT6QGUZ4KId32B/L9Gu/ilHeNtb+VAEFSIw2Oh1HuzdcOtrPdM
sVnvE3yj6AbmjAKQYcG2quKnVgbcjCkZVPH4pvTFcF9aYnrQw/Jd2sTzIW63Pq7aQ57n2mYRkfgT
8SVpqu0SNQsf5VogAU/qRX6y91RFwTgIOSRwnUedjeRDPnZ3MrDGFhPrJ2kOx8rH0mhG91k65sdS
KZVdHuYGOAoV8aFn0wwX1VaSmuVRjk/aSgDTy3WvHQXhCY4F7PhevwCiArrL5LT5n7C3wfoWM76c
Extvn5uq+Z7fmFKq0WY31nHjHe09sapa/mTow7QfQ2ikbNNgKM1puqgvLiOlwX5F5cA6uLUSHUyS
8hh5k3IrY9cm/voN3QBrx7yRnQKQ9evFaEwnmta6CvC7SBxq00N1DLCCnzKcGosARecJIau6EGuJ
HKot6C/Y9tV1n2pfRtdTd44egSwyWgglBMQ+ILTb6KKFqKAhpPPK4gurquKqKgmfe+ljLFetb0mt
vUgYto19Zm00rX60Z4tMqJrdLgvDaKOQQPH0y1GWMmlpg0ol27h1s76v5QM41Xr2TcavRib2UKGF
JDLMcr9YjLQFBb4dT7MoX7PPHQ+To78ahvcYN7n14hQJOq00sQ5lwJs5+Chjpy9ZQJVFkqAyC23O
yIx+mIgRO0W5d+zGvr6GiClJLPsuh8RCd15Ri3SPy44ZF4BysJ2VNAK4Q5ae46I010GW05LMrgRJ
1i8tsU5SWeBWZDrrpHpN6BFZwvpX+ZuXbKyBu+N3lhGh8iWaZ2Z5ZPc7guiUy/JXyTa9fIEdPe0N
p/jHTt0K8Kpqr8dJ94eVqjT5dTkEs3bKbKaAAALYJtBVv8VOdbNctSKytakPktxj5GR2xQH2XWYd
ufu3owelDOO1DD8K0tBCjMKvV6TmLUoL8X+oO4/lyJEsa79KW+3RA8Ahx6Z7ARE6giKpMjcwkklC
OrR++v8LZv9dXbXomVmOWVlZUocA3P3ee8537v/9wk1X64/bOgYulmzbFqprkN9AmfXHCotSvkyb
QdGPv4qEWEVbbA0V9UfhJv3FiC2a2jTsQtmD5zEgiyDVRzknyk5scsm7Pca0dTR495isqJusvslP
tr3mp38KBId5WC5VY0x7y0FJrNtddQfzE3oYJLIjaYeD/3Vu7q/n/x73SDAgvwpLumPnehiDL07Y
gG6L+IrQLOz4TB7abX5NM2mBlAWOnDqCujD1cNAnwGIsRm+NzXj/VRo51B+72JQrnvbqLs5t/R2X
/O//AHkIkLvKIbhkTCrd3sYNNmrmU1b3iFDKst00dWU+WTK3oa2Wzn7RU+vpmq7oKQujSLWJgGj1
mnnIIwdWdKLJxyVyfjrLVcvYgc5X7aLfxrE9nqvmSkHHa2SZKfjTQvTbL3ten7l4INqo335pKBsh
XjGdVjuyTz8AHiH1l24lg4S4wLzGEWPorXX6/X9VYaRQaanMfv/c1796bbnpkM8FAlfapnIQ33zN
anX6TVvyKhwfmr8RWKvaPzfCecoxBXxE4GgFZ5hDPNHtNQ0geldHbrYmjddZifqtkB19ZZvqTzH1
FwGNup1ICh5KjR5PZ7gn2Blyb7mjdfwKLOsSKqo2qwkYWaFkaST7fLW0us5gVbl++DVfjTtA0LJc
LU56w4cEuftRoBM3x/7nkACWavr++xQBLHCuWKGv/0XXf5VGhfB40VA5aqbqtRyU95rqZPfEaeb3
sNX9um6z269PMXmu/OZL5Aox+BUs5vyE9uYTBkbxWVi+zCfjcxrSHyv+uB3gU/GLDYq3YD5jm0QE
0i17JVF2ZTmOiV8sPHvdcnQkCfWe3Ci2UXBSwdcTSpVC2+qiAtF37eA5+dr8dxzTP4O5uIEF017V
MnluzMDEn2oUOnJ9r+SJTXr1Ym1/+XMWhbRsLEVrqCwZ06UhTRhaWmTp0HeLIVAINGwcSx5+zTpd
MX9kqpHuwODEO8tq1AesYQ85uMZIoV3ZzR1i3m7efDX4vnp6nPYzjMDpj7Ygc+h3ZZoNfJyIhNRL
1qENui/UwkhnZp/ntnxoKlj0CEem49c2Bukt3ixJt4atVN+rMbYRfZhFkIPzCp0vFY9VoD+mQC+D
tq7s29Zihlb0Xm0hFPj6jDWv9q22NNiTS/fw+6eyVH1epDX7cYl4RZLiUl9+3RutfuKwdCD8Yk+f
p4JUvP7rWEuB0PSLhEjdwsJ9XZjnorpp2VXsCdaYrb/9GqQ2ZvJd1m57Soz1H/8bdIwU62yR42bF
TSivF/6XwWSdrnNjoU7fMgvjNLcbgLKujhn4pnrQm6AVm9bilDXkL0kRfTAwVF4XohjhyCD3mddP
JWYJuf5j4TPKVPUXeR2zuYsub03cvLLT6ktx7cDmFWShX0N71RpuEIflJ3Lt81OBOeZQqgyJ//kp
c8V7S9Tq3Vhh3oEuPFxaTI+X0iKnaWCNeosuxtrg4HSH05dyvTFS52bheKWaCd1QIxPRjkYpchft
9Reac1jzdIfOF8PgFfBouw1a/JToJT/WdDNsM7wGLK/zOk6QNAoJ6k0XzxzKxl/t7f94n/8z/mA+
/UXz7f7+X3z8XtWYKOOk/9OHf3+oJP/91/Vn/vk9f/yJv5/Td8xC1Wf/b79r+1FdXuVH9+dv+sNv
5q//49EFr/3rHz4Iyz7tl7vho13uP7qh6L8eBc/j+p3/0y/+5ePrtzws9cfffnuvhrK//jYKovK3
f3zpC27MGvAf//rr//G16+P/22/ea/7R/oVuxGv5888/9fHa9X/7TdFs66+UiTqHA8adLmXdb3+Z
Pn7/kmMxRDcMjZONTp+ghHGf/O039a86jVqmpK6mErQsDJcf66rh19eoCTEcuO61l86Anlbv/3+E
f3gjf39j/1IO8rZKy777229fdOZ/6UbgaGFk4VB0CkKdEXz8SR3dNsoIS0eIe8N5nt0zMSIkFpj1
eejelO6l6TYLlGWGPCyB0Ujp/2SVb5l239SvgiZdfTJYtUa98NzhQwHho1h3w4Dj7+xGJ3s9UziO
OqwAlJG0hfv5cewrv9vTErSqm3jcYsB0CJOR38TqE2Rhr36r3nRmWN4v+/ZHDemZGwO86kf0nN2N
5X02BEMUJIhCJm8lOQ53a7jk1W4osl+Riv+rS/5/dj3f1B/lt779+OjPr/X/gYv6ejL9Nxf1R/Ha
Dt2/Xs/XH/h1PQv9r8y2MICxURpMFByull+Xsy7+iodQ8GkaRbbgyvzn1WxafEnjYKwaHBpw00Ba
/8fFbGp/1enQXi9l5tcI9P9X1zLu/z8ewuEP2kj9zWviIzecxm31x0N444KcTPk7QeWpOkAs/AxJ
Le1zNCw33HANnSMj3rGfg2pTyju70N/XFIHuRF/Az8z82Ou1tp0JQ6bF0OrHYiUuOk1+RAJlkzTn
flOn3ujMgJQc+wh5Yec4yjcwcrfFYpmB495j9xih2y2RJznWRmt6XMia9KzO0LzVVN4GQRZMXL7p
g3Zg4SbLV+lprkd2YFErXw3e37q118OmEjKYalTilS4iz2Wi5BsCCFCmEpagE3dklnqIHiL3bK17
RnKTbMA8epFmP1WOrXuT7Juwb0oMnssS+fRPb0T849rij/qYxD57/NncrVddYddV+0ZP9V1l0sNH
XL7taaZkjCq6TScJL1is/icDjcel7W6n8g08EkJ0EdLD6rEd6F2YQOtgKYs8hB1hX7kHMaXkoo8A
RodJ7CBMU0eABAawdBAGee+jfOotINJOJ05AO8NeNbZgOmpvzgnlc6eVHrdWh0a2HBhZNlim33Pr
KmZxPtKoUYKx6ShQmfWNAZIZy0sjdNJ19Xx9R4oi+jRKdvRxhhjTG+mhhZDjxfY1LvYodF0FI/JU
auvnC2WmsVHjnsP76HWEmA3V9KnNJnbhoSVJsLslh2AGAHc7Jf20sRoZhVigTpUa2pjftk2CgoyM
VUSa9Xx8kmPfhaU2doAzi2CxlYcVeKhPhEmt9/DXTI3IzQpHmzU9R1Z9P1fRMbGRTBsqgXgOJJJS
rrssRRw9841XEdTD3Ja+I7pTIkksGszXJMqHnYHsMV1McGx4NFxnGv16rhHxZ8qtmHkvEDdiUgWS
J2N/ciOTcRnSYiSE5whJerwmF6Gg6pvB7paMiNoUL3HKiCBlFgbaMHu/5n1oqlpA2FvfFCe+kfS+
KCYZWveVfKvBl3omzVuaun7f2HMQ03DChjfif4FgHdmGfZoT/rqu9VtuuUNjc7JCRkb4mwsJojAK
vxNg+SfyNwHrPDlRqYZJyn3HwOa7iJwXjattm0Km9WgL0SOpXxHsVF6bvQ/aHnv8zxkSmZ8b8WPr
QKvLEH5d/Xi0uskjAbBxIsb7KgWKqjCeTDdMRuhgfZbgRhpog5vF9XJah7su6XdKYUtfdyZCm5Yn
zZx6nxxxXI1OoXkYBRKDu77AaBx2lap7Y2JCC1TT9wbfwMYcsIiNuYpEdrHelzF3jq676kfrB+12
4zQO03xA6IvCZ8TU24nU01fF3ZAmFag4Pm9UJvlMH7dC1xZfJiKQqt3cGcmmt9Lqtm2XKjRG0jar
ElFjP2unVSvvRroGIYiK0s8g6/vAviFQ9eadMSGGxT3iJUqVbZpFPKjWMm0BzQK8R7JLE6yzxM0A
wi0Fkna0YNdWZhnKGt5jfE3b0E5zllkXHSsoutVnWh5qOHYD/KUlPlYOCW3rMj1YpfO49I0MaJ6/
petqHhwzDwXOFtzW00vtltdBUoRkxhRdgFmS+K4E6SfVirPjgt1DOu5R9LnzYckI5O4xcdJwb4N6
gL6juh0snDg9KLlyV7t1daBvLG/cttkkOLQZnS3ATaBZlzkPyLWJLe7XT5Owh32NxUtaIDJLvIib
BmB2hbMPrWUWFn1OyHSCoyhhJO3XdIsJYcCanjZP5qK8xnGNZ3Eld11TqK2m4RSNVNoc8fyyXcnp
JP8cwiNNDDOpkWLBRNfah8TYdFhvELXIUzXcmdFcb3hDBFAqmUUfk2trKMOFhYuw7z0iQVffSaKN
xncESKQv1Aj2roqdI5iQGscE9AFXmx3AquLFodnGBb9G241jWvERc/qDKoi5Auhuu6zcuPWbwMwt
QGXJexvrqgf693nKWhZAWYEn534DAFvNJkkzTmqESbvuhVHZnkkiHV7fARFTAcRdb3984UyqWCxb
wxme14oc6cbowsFUay6awh9aJ5j1RueWJsxT7eJi0y/tszrVvAZus2myeLgq5AnOZYWtNfF0HSof
o77zCycxz2x+l2rU63vSyklhl35iF9PF0bV71FYHyVursgjjpNQ8C6eteKttQZDVajrbKWt4DIoy
IUjShz2SWwKNjJtmoJftatbPFF+HgIzi8FbbyiDPMnJfuxXWjUE+aUCADh6VjKXB0OsbmXIMINbi
qek61YtdIyGfROy6ahqgP8shMN9GnWMngb5huY7L0c34SG7dOsPAMZYvhU1Wdja4R6J2ndB0CzYI
FiBjRRE2ZLBeI5mfdb20twxtbge77ndVJIKOEevGVTRWwGUJZ9IG3+R2zYr+Lb/GR6RzYWxzRm+0
BqptZhvbhnKarddCAYq8ggl4t9J8ik/12Nb76gehPO1xQhQYi0ISe9iYPlK4Hcw4xCjueGdEsbwd
3A4sIr2Ta9suMJbkfcKn6GuK80GYS+TjXDmIumbeWQ6oizN72+o4p9p6DPR6vmN/myFTotVCV8mF
qQ6K19F0DSdEGnRoOqjk6oYduTusGrswRdCJObwHsrsN7LzZz9r0UWdJgeTD7h+Ar9xP1ydkqpGk
jQdBiHryRk2Z6Je22TCrTF6yoQuqxNoUbCle4zYkyRfJJ3nONKuKH6OuUQKzJ6N4j0NE1BAfxuos
gT7OTuYcDA2iDCguRje5zIJWIJZq9OjdUeSCgccej1FZAmycqnhTkqOqxfpP1rvvbaQa4ISr1r/a
SZioBbqNSS2ipGlK6GFtZeybpqmPcG0OWj0Nl4m0n62ojN5Te9BvnZGhXoi7Fw16w6lKYZFJDM2B
Ut7XjkMYk1gbjIfxVksLAy0EgUbuKiNehQxMJtGHfjNPfHtXF+AFEKQiwMt8dyCjNS+4/uBu0sq+
TKPQvZx5n28q6k3E3Mrrq7wNCRXZDwr6hhyFNmlFaP+uFuhrczePd2XnBtrIwQ5eOqcRQ/9E8jPs
3UXdDUBZIfLNeyiOhYftcSado2mCCKo6O2/CtElxdaxYFueG1UYlpVpBg0hQ0NAjRfNhhOK4ie2F
ISPDsXRY2O/1T3mlh7groCYkUeXsokl1rjgCC9AuyMHXQcyKhzBLbuIMLgfUipHxlY5jEvqN3U3r
bpRTHq7ZkLEeCeyvN8WQyhsOZ/TR8w6EXrZbSy0/zQIlztp2uGnVsDFRIdZjhjQDls1YpMntZJm+
jYIlSI1raGflIDvNk8O6qFBAWgO8a6NXHqHPQDoGArIce2G6u7BBjv17R/Pbo9vjpyqNmcwAQ4/D
gCmCrRON0ic231r7RZVKT6zLuF/rh4V9nhzKnT6W+QakaufP7bxZ1qbwrOsOU8zGZ6NMgDHLU9xa
N3SjPXPML11Uv02DUYRFG1jD65Tb5L8n7R61NNwB29xHrrR5u14ckrQQWe1SdeItTkougBjhWsrC
2glYxylexjzBX+nl9MEhPjMcH+bXNQKZa6bE1eu2YIDME4AeFBbN+qPQ0vE4PxikjSAyaBLSxMw7
q9bC2kmarbMaOSO85W6yGQpaINcwqh2q2LyPl34hgdM0DvUwWKFMp7e2Ik9S6JiGRO/myEBxkxCx
B/+E8K+0B4dmg0mNegfo3Ni/tPT1PEGQ5WbKkDVUkBPXyCGIwrV3M8pphAQktBoj8lIEfFNiued8
W44xsNgOYnUWN2gHqvRW6zogWZI+48jRWKLnO8xwIr0+1hYmUpxDU4eDV8XgN40lOM0iw/PkhMKp
222V9yMcciU9STemI20C2k2IlW4L0EiWjqh3TYtgSMqbwVzFBkBSaCNnZAwWGdsa6AZOwS7ezlxx
rVkvMBMR5ogFDrygL7lC4/QjmVxWB0IfIkMfq7rptWM/nKErYQdcN4tQYb85NleH3TCKyaQXFdAM
Use96KNCiJ2O4k5yqZUMhE6js8TbXJPvJs6KWVok24HsCYetKK55S4g3go4MD6WvIdIueemRbPUt
NavniNTSUHXxD61D/pZ1c4ATsmTZ7W0/l3YoQHnE2djAP28fpamWG4SYwnMAYnsNdUGwVnYTUI7l
te1H4y7T9ZvSyONt1C2c/hxI+nIMCQOe7pF8+Zi7Zg88AC7AFhdq4fbPrYPoe7KS16ElgsHgcpRl
o+x6M4VxnycG5tf+QVZoQF0UsG1X7Th/BR00mbDQFUhdDyZFR2CsWPsMy73MM2Y0Cwl20gFRHpXx
gnR7TMGgS2p6zJvNQ1Zw3yOTMuf4WW+r1M/BwYaWoAaOk9mTaiGDXIXCbgQNx6fA0ddhiweX7C7X
pIp15E6LLBxH4poCkD66dcI7TjLIpNs/FbMpOV6OwagtrieK/Ls99kEUr9+ScXnpI/xWjJKXsgaP
A2iV3loh1gfDjZ6cbGn9IenvEU5R3QH0bUdxWCxRs/WS5xiVFxcTd2xFUPDN5rmLQcFwC26tKdt2
oDv9ZamisAXRVeeM6jhm58O31CEjEM8xxNqB5D4hs3jDZOfQpEx1RWIELEtIyQs3dNgLs0IcCidO
uE9tzYtjZQ0KQTyosxAu3maB3k2crwuTW95BNRUISzNCczGepAvz08a4qpBOcODAuK+GqvQbB72S
oukeRDgszFn12mf0B4tytgIXod41GMNh9h6PpLNn2vxYryTmMrvlBR3ls+Xk9yw7L9N4Ap2tIswa
n1H5mTy71N2pcNsqhxyNhgXiCm+kVVB41wP97uu7K2h79Da4VIkNH0jRy2k4pFV9dka2v8JOR78b
Bn6C9YzivLT8DEMRyjxXnpRualADusVOGV0Kw9T1tDmhMEln1o4JrIm7Oi5Zyg8Gvgo/cezJI5+W
8SkpyNooL1GK/zUqjBd1SFtEWt1PzWkAgmc0gbqp3k1lmwDfKnWE1+M3FpatOYJoTJH1AYky77q6
z7ddS18KdFtYGfwl9oLx8qHL8ZLH03ILlePqEj6bCGVL8MwnbciOSvbAaKAP00oj2AL+MhZBnqat
VNs+I+zJohwEWGQGdTy2/Lxxp7rlFlL3GPSD/Gkb2uBraYpLhtmJImY8oD2nXuj1zEvvqoYQ08Tt
7zAVlaEq8zsxyVuX/CbSjHkFJnaWLNFIuBrQJIFZANcb0ogudnHzJeqGJwG40HNU8b3OXTDdnNw2
qlmQ6q67H7XVC3/ViEqeZ3IJl3bUDu74M81d57IqzEtz8CmZce5GdsBVpD+idgn4mfhUDOU5x4w9
6wzLRZU9SCo8b4opnpbkjNmHfG/9USltTD+5+7h2+nZYV5UVBgeQxjl6qDc5LRvfWllT1Iz0sZIR
eXZFNEg99tVYqzbGtGy5R3q4jmQQFoVfK+VDXGqfI27pqOewlFdbDpLHlpp+Hcbv3B2EuxvNAXTF
NpeG6hetKb1q1eijvdrQcbwe4WGsAabJ8yOiVC8HwMAcx35yiAdpG5TBmkAQudxc3bOmioF7IcLU
xUhAiI1fumPpFxAXqsgIK3MkqDJCVZqRcJs7e8SywA3QNoOIx/M7OrZfl3sGhaQ+9aFZydRrgSxW
Th4A9u307j6zBirVnotzRUuRlKdF2YMpj/YG/bq5HYN4IohNabQOfUy1qwSFeGo8RbI+MDPOyU/s
nrvelXTjrQa7WZ35Mh5sX+KTszJaYFkhTX+JM0p2tSivZXRMH+662WhoWgmGuKOATS6GQQvFmPp2
g/H51knT6qLq9rEYZHEzodAt6h5XnGadAbF2jMfS4miZ617V6/WotZQ9WMDi6cykHRLekO8sE580
1CyGDHHrp6s5+ZLHdBwQXHZIh7dItVSUPjZx2uvAm5e2b0PerZvZYVMiy/TVjuT8zZxJTyceI0in
xgg0y7iMfY4uvTVIWugiLMtZqdDbE+NBLstNlsnMQ/Rl+2sRVWcatgjprhZ4dy0Lb1anV7uJbscy
g2RBc5eWsAQBMqYcyjmb2J31mjTleEIN58xuH+hPdS0tv7Pmm2lo+C2mkFwOiMkZfFKmLE50KOwn
2tvjWTeTF1RfhW/qyp1BceVrhgTjSTR4Fzm+SW96k+m8+ANUBobUqp8PlLfLau3yuUNHIa+o5xwp
gHoe5rU6lgt2NDwh+O9pvhWo23hxr+oaDc0P+eFG1gYm+6CHeCfdSU1SpHQXiTAG9E904GWybjQe
5Tpg1bfbuNkAl6S0LqdXVmT3QObnLh3R3OldUYYruwTJn2xXeocWH5op/FLwL1msw09mLopvaGZz
zRD7EHBEBCdqdSa49oZJJjAw0Bdsz3iCmO03l1qJYSLR45i5OwDgaq8V2Dompm3AJfaNH44C14ip
MKbF8QvcsAimZjNMW7G1ZL/+UDp5UUE3NlaOxpPkMRm3iW+6RJKsmXE/JiNdYHe0vUZuW2b7G3Vt
LPpJzRDSOj7aJKldTIMhff+oqjaTCBvny6iku1SmeaAIfVeSb78wiwy01GqDyHXRolSGV8cyDtf8
dRn76ZoLq6MFXnIfgR8kPLPeOKuzHlct3vCEurOqcsDW6fRuM44t4WKjn5jb1h+FW58jo8f7pB+E
oi23EaGmi6APaUXzwRzXxNdXIi0SqjbfmhivpdBQIfQ9OVrPcKICuF50w21UGVR0vel3ZXXrcpLw
09Gofas3gwL0iF6lw3bQF9NzCih4pqBZ1qVMP1YzutNn9a65axGN7hV6hRlWNpxL5Uqei87rqcaH
WtF+ut304FATF5P4VDjsyGidziZuKd22ZAA+n9QI90hqC65jQPK7pjLPtl2Mh6Wd35S5uUc/ZwYy
UTiUui5h34Zyv/Tox/pWg6NMz2fT6S8lIVrBgq/KK605CWVGK6RNy9SL2rwL9fJBL1V3r4rbWJ85
Ygh9D8ePpXimw9Yurl9AQToXmrFT0xVzOVaVcM4esHmo+1tz4RhMmXWTtOl9IWPI1z2VvxgvGkUv
chn7RdbjZ0f3FjQHcgKa6WxiV1L5knZ7EefCL5VCZyHKyBMce1pnMC93GjSZAPUs1SMuqUOLAi6Y
TMcJqaJ94Mm4HYvucba12Z+ob1spzu003KdRqm/03LzobZQGhj1ZBJcsxrXSU7FqF9pG15/bOb9r
gb8grrUOTlH9cMTEcaym2ci+t27wMx/qIkp3gpFsU0GosWKTDtLUsD6vvY9fdctRbmTp642daUV0
VDldLE6J94Kon0kXsAAZCxGNsWOV+yh6/Tgah9TSEy9xCZFaE05uujBQpAHHJAvQeaEJRQFIGqFs
HHubToDiMKIla6JBquHpEjzUL1Zo5i0cUfGOZF3Z83eMUuRbC71KwYCDKTsiG3hRSK1ijPtT9iPW
ivE42vXB4kDDnui+Z51d7DjznIF71ltpoSaerJrTX8GVXqTTpdYTVNapE22AsSahntHcVDTUfDVZ
uJu6ZCNkqHUuEyjqcVrv4wkYh9WrG0PLtScXiZUqXQreCD5+7Ckp0jDHJJMKqONrqlDLQzRJ58q7
dtRsTA098RsGzxD8rEeN4qXp57z+zLT3rnqzcZYv3zkv5fJixc8NPH0/c+jCIXlh/2x57KBttnnx
bOfpaxvFcMXFmnFupYid9cw8qer6XMZMDFKhbQhv/dmVse6Z0iU93YxXjzvtsXK5v9WCUfqo9HRr
SVJ3YQd5gAryoBNiAx3y5I5qviWmaox70mDmnVZar3Y3vtdm+QPp1ODbg/5irSLbfPSTfoMDtT1n
rmB6UZaxPyuJRVdsrHdtW3/X0nW6c/OXuswqH6o4PaG6AG8ABXKJFftgV2mIZS2i366/wW4zPVY9
sSX6dMux/geC2hbLp03hMf90eg7N0hIT4YNRzTC0JS+3rsWG6QhL95RIaP01nhv9mSuOHYs0Us9t
s+/ZK20er+3Mu1jX3mnd8ToYP5Yhe46HEQoR0YcgRclQ5eGN4ObBntn7lVckRtN8YjnxQbs73yB+
bEo7/VbqMjt1hAMdhpaoZTdWLjTQmb3E8aNe5MdFNVYGKMlnk1jkJnaDX83dlS82akGirKBkGzCu
bQc/2LiUZvWYjVfmVrfUzB3dUArNOYhG3hdlM7CuxJ/0xx84GosNeZ3x0TFY2dbRxbFxVVSI+sxz
vFM4IAcDdFRZ2nSp46t9VMnJ6nLbY28x+KLjG+dG+Q6E1COU8TSjf0YMTuvPsRFQw+6pTRr4uRUK
pdN8jly76Zq15RpQF3uXpgSthUGdHnt3sc86FOiQqp+jHjS985gSa7gqkRmOa0P9ab4VeAEY5tTL
scgZ45aSZc1V5nsAVX416QbhUiX3HembDMWA2pFMP0mneCjpsT7MnXXf6zhIry0N/ZpRSwCiceRF
Cdq5Nb+R1dwcbc3dFuWy+FUHv3w23LDq2Mbm1DQ9o3kd3Ny+i3RiJg0S5LzWKooLgfbnwn74YtF1
Mm8P/Vre5Iqj7qukOo8Dh+0Mo4EbakhooxGhOwZUR84shD9otpy0Sm4NnEtIw8KB/JQpfbJ4BQdK
C6skpDWpt1Ei35Jp8ZjJIlenTcjQaD7bAPfcMgrt7KUoniRd4ka/TwZxYmYQINg3aApbzOEU3Rsa
SZ+hTvDcTTi8OLIQ64qhh0HlUx6/dYL7iAPvdSesmcRqTOnl5Mn2Jiq/T9aPSsmJ2sgvaDi2Wpx/
m3lTR2Ht1pbeMhvpbk30A/bvRynQo6FGa5RM3wwqcztwbpWnQS9FQkCNyzehs7+g64X+2dyqNLq4
01a2MzNgj/5eOtanW4LAyu3t9XMas/WJtiJK5Q7af1/0waA252TuLrbbQzFaze2C+icWH73KDlgg
SsVEOY0/3aVk1AqDmlkDo19PWKqXOepdNyMXJnqQc8gDqnqrNLc1onfViN+X5bMRFq/EZ1f+KGho
ZS6KjRjLx/iSjacr45LwTC+NczJx2b4LmrK68qOsohdTLwJ8VMgEY1plTxrtaeQU4ZwfUEdMY+5n
s+4p2FITBxVJWSCTbf28dPycrMg1wqtiRx6XCjZ9sSXkg95pmOTv+nBAgN0lzp7r9XZe4idA6FvX
AfNRZZcONmal0IqkIxmHKtSAjCKnfTYYV/blC6lUmFKorLFeqlDl7HqBFMvEpvkcGqJI+52uj09L
wjWeBQu+qw6nPyOljbnoT4zjMqpZxifMeeKk3YyDDtM931j2vCGly6+a+SHR82cNrS0NNbnQbym8
RePeJSuH8PJFvRNl7UlBNgjy6roZAEkxiO5YX9zprqfZY3TfWyYZSZL4tbhZREMBGB2FsWw5gLCi
QdQGTWXEF6Cz7FuBqT1erSFMdA65Xm9b/G939O1vRU30BLoF5pXYb9zxQehcxD2vKkmK4rs5oXgu
X5zmTtpZONik3SrNVm3W7QCCs1XwQY6ezeNT4mRrknOypmdhObc5Iw2KCM+l6agYUaCSYlsNNHSJ
y6zKaq/l7z1nL+7pjWG+wvfzhpGBsK1+G2KeAl3C/jBqbqhoL2rpo0ei8T8B+dEvOeT1UStOVrZ6
hlt6afbI6COEQ+BpyCYQbXpr/3kdFVh0uGOz89RufOQAzCSSt0NgIDV3lksiwyIpMhu/iM5TdZ+O
yftAQcIPPUxA5VJ40qTFHdGcJPp3DWQrKPkAapt2TxE3pQWST5K9apQ3SX9XC4pHGZ2lERvfOvbE
hzJSHtQmh6Rcwptfu5yHNevnmmtkEIAyur5AJUwKTSgbt90XxCbf0QAbed17gdS4OGXWlF6M3E33
TTZu1/FNRoFu/oji11V2X02Cdah9w90vZUlbBUFCvVVVzau1Ans4J4kGWKVPx5uHOzcJYcsqEXBU
Lj0y7LDTjB/pPDPfUvOXilYTAE3O2CamWl/pTXosiXOnuDFt9hWtkQXqimwCGhxuBGOvCi11+IRD
dTPRQIegRDm+JgiRGyc7NKwmA5KapIqP3SMIvZ+43Pdz+ypKrnTXCXB5vw+jxnLDtYJrMmZj0h/L
Vjumsqu9IcPlUkwRcIVEZ5NhgxDrHMD83GRz/qrUjGSFSXNwXcIkM+jNNi9FNG4jKb0sL/cSfsOk
D5C/UpOOqjxKkn9S6AsJMGwtJ7z+sXh2VvO+XSwDtdl4cjEWuUOfU6HYnmFRvSkMKzw1ctjUwXGz
ktjbzoXdm64iYGDidba4Y5q3n4TwZ/pCxIdsk1H5fxydx5KrSBaGn4gIvNkKhLxKttyGKHfxLvE8
fX/0YmY6Jrqrb0mQec5vd/FovY1WiN6A0gUUTycpPwjG3kGOtqyw35WIVrYz4TlXeJTGQx9UlNVM
+44gTrMavhuA4pEAyMnOL40Y//o9ROxrJVK8G80GJK8kyK/2R2QBTAZ59E2bBOBCbFDYFrNqUpoX
CmtcR91ztO2NUYZbdBigyMa6JacOy79yhHkvmDAXfsg5QRQs+icmvBHyS91klu2Hkerxta5sCy1M
9dY1mWdN444YHibb7MpcflZYHozqW6dinfbGr7rifRtzAka7gQmOwjA3Lz7aPEE0lnumrRB+k1xL
K/HJGjfcsutYEp1iF2ntU59JXzB4tHjR9anx5UT7lfMvjHNf6mx+y8s+OliASe06s0fd7XGNkt0r
v486EhDLrOn/JZbNJs6TO1hzgoMV8UbUQXfsYlyPyCfgvduBEN1Mfysk+17XyqmOuvZAlwYUQnaJ
08nZzJR8xFbDSSnxVXayW8fKWy5Ec6DiwMRwgd4V/HNg4e610MdOrXKspe80arlozV/yLFNeiwr0
J3qoVMfs+4x5UcWY5OIkMNeZ0/Pds4hJ1OGsSC9gGejRXfSopjKQA98RxjqilLgbilvT7XJ1Bwbp
GvKGcHIXstWbnOsIAiil84MwXX6G2dx0SXvVAnKg6yFu8elW9LnGBE7WwbiSAl4TQUi9pzt6SesK
D4fmpTGnanbMwW8aPX0xYxRCw7QbKNHJQt0dROPJOZIw/t318GboFTke1D7GyVWbvjW1gHAnVBcL
4NILPVgZk38++FmmrsbR3NXivXmP45ssThmJKKHkmpprUO/UmVBrjgunM1V7QtR8tX2z5m3TExY6
1mjeko2NzCjsTlP/kXTCDxnAMkv2VeLOmXM2vfJhjz1qLiaIT5Jq15gmh1WijjdNJgholr1F1kZS
p9vZ42YA+mWJpNao9uKcvI+OinuP3OftlFEerJjyejADOJYg/+lgJDIxaiwnZravq47c2ISRsGm+
JAx7WSC7AYVFgu4LqGcKiUdo8LU+hecCN41ZjPuQIFmnCB/ZTENESQ6/ZmX2nnLvHwVB5lqrZZ4V
Mz4XNa6jYDLdoTDOJu/bXlg0dqq1Ma7z0fHyTjliGyZJVrtMwrg5DV1awbwRk3qyUAAVtAuvjTY+
qEFtbrrkE5fSHvTzQ2XSrp2NiSVWl22XPCTD5vvFo0FW5KOaZTdqiGLPLlQSbBFgnZblMzin5XfZ
HEfDVcrWRzQAlsbd855FzPp9sJ8I59Pxgw1jeyv/L75kHbTuektVe8tdGtN4T2kkHbtB/KCXlpj9
f3IXvKThvFZMCeOzihuJ5ZW4ZmI/1700r+ce4aI+b2h7WZv1XZbEyYHfaxX9WXGrTnF+SkHLCHJh
9Cp/xrhZg3D6jn0pybzsac0sEHAkYPPddwWRwJThz0GJi3eJPK2Qvb63PHJZeDOlS9GPG9lofXmc
oL6AOeaIe5U8ix4i7+nI0jquBSV2BTS1CSeIUaWfuDhf5xnLW7uhVJevfS2X3Uat7pxUK5FmMOmj
J4eGxxw6hN1Gl8KNpS1AuYYaLtpODBUiSlaM+PwMxPdovfqYpb6ncLwARBkHr50lHGtLCPo2Heo1
gThryE9XoDNg97L8MRVILdcCFzEqQBRUQwzDwYgurGdYE15jeMvwhW65aLRtIae7xEopIh+w0IlL
1dMkYZ5A+uEfqLCXxRb18zqazU0IXVllu1637j3VpKgy1yZ0bQD0lkf4WHpp09Yf8QQviDy0Nv/y
WPExY7ltAWM2yxmLczovzdfrLE1PMEV0po0Mp7mBPCfT/zBT7ZvxhfkYlAqjQOjETF6Ol8SsboTd
rxqsCQtDXFW3zBl9fJJnmg9RBidrrMnsv8o97RKyecK+9qjOQtqGCTGOxEsSAdLGPzF3Z6UR+Vij
dXBOyXwJ0VxiCjy15kS2Vcrbna3z1HFrencQj22sclgvsHRaHiKbOKK+90TRbsk6O9XijbLMl7ZH
VxvVC9AZ7RUc3UMg6FIwtNVgxJOnht2BTBOGK2qfZE0oR6lEv8vF+ZuR1a9XyZmy0kegSTTthvSk
Oy8WofIZIgQ13DOpEj7oSmjj6BR9OhBpK4PhOBIKf8yvXEV0pNnlJXUYVm2UJDWRI43iOWgsExEg
bgq9qriAfNNl/WJTcZEKpoti+IcvNACPtFeBlcjHsil43cicmwoioNuJoK8moRHTFn+6Gv1U6XyT
SFhbz9jw3MqC8dgaCXkRVXNMIHL9SIpeA12jhUm8z7X00gfp+0yAHHIFd0wADKTE2A9jI7Z6U18j
6l2rCIqdRz/sTTifvrk1aG/WYfw0e5a20JI4kCe79mZlL3WV4ZNHN7nEHKOAVHNwPWdEMAzliTXc
dgjbFWgjnfzN6T+d7J3os5WC1iR1AP9IpQokLDGkDNvc641rUBS/SsV7mljrGnpSjV6biWbPWT2h
QVukZJZ06eAdtmqkVutMRmc6dQTYBO0pB2kOGnHIw+aR2eAKsijJNat/tK7L983A2DhF5DLRVboA
1ERgfPe6zokX6x2QYnJNZ/s3al+NucIQY0q3Oc1dyfqq5GNdoppUYK6mX0T9PPH6srtJnrDqjaKp
NFkBQtvVp5JKJDvQvA0FYQrSVPWf0dKeWZ4SoZzBOAzUyjp/QxxRd1y2DJjK2Qot4Fi/DVKoupAP
HbksRN8JcD1EM+NslTRdT8pIcI11T5Xwe+oPaRLIWzRi+zoiRThhq8zGbKP2fjbFL/BAEMJoHe0h
PM7BZG1jZ7pIcopRNejCA2Y74vTS/RwqrPZUhpXjsLV7fWM1wVM4dCGl/GS9YD2TI+mkIarpJGKk
S44IaE31wXn7TiMOc0+ggJgO0qVq2coMVFhkPriMRCAl0QEr4KEoZnVVD+JKpSdNiFVFzUq3WwKT
a52YQZ7BVdPk29yWKUnRWZuVn6zlwqeeFfm6eJcX/CQbiadWDnbUvMSpNq/pYaMVgQKU+9iRKC9P
G62u/LhEETCraJziA7LnVd1pnoXGBr3UR4EPc6izddh2sidZ9CaP1aObi52m8Yxpyo9o243Vak/+
w+TTFb4SEgqJYgFOb0/ZC83tKuIWqrXRXlr1tzr02QFJ7K0lNtmuGG+CaGfLuHOJ7FlNifFgZj6a
dLmZceDZknjB0/NCcq6+wnJz4WvdmAlxKHN/nBGA+ikMhjzVIf8ogZuzBqc0jKVMva5yUIzCNRKH
QMTqo4/mCflKdQAyeYRRBjhKJUWuYEQxX6qqPxRojEt9gV8rWAqYOadOGZap/EUAMrbOdR6w3gz6
LU6/0QPQFjUCW4bp72pW2w2G5VNedh6YkM+UfUYWjFKr0Q6hzelqYGBHHi4dqFG65nl5VA1nk8S/
aSVohoUOl18nZNJ9i09d5etnYSRLUtXNdadX91IWt7kaiJ8kepvFmVrNm1mTKmMy4rEfhZ3f0qKp
x+M2cXK3VhQ3q4ObxjA2VvNeEt+IpPr+4Zi5O5OAIFSb7YKxMTW+lr6YlkVRm8iSmPkAjTcNBCgH
ENakEG6f1pn+pJHvUmWuhtPdoVzA0uJDScdZo/NC8o/s0VA0jJbBsw/lsxMOm4brI1WPBAqGSAKo
9CNyd9dA6lbaSKBzcNFIXmt1nlchtz7hCCk3YZqQSJVXGzvgX2rFpCcACZZiQxrhWgzao9JsJAX6
jXhwsEtS06JngiLO5TRorX3MJFLJKBIwPAXFv7o1zjNo0LSMkaZ+K8Cr1spc7uLplcbqXdgq1mYq
jK2ufM8BzpRpAIsz7Gaf/F9I6oehbvqFZhwkNXr0WbPISqEoiz56ZIjOV2EQX6WQesLkKtvpR8Jc
0EflXR3ad6ITjoo5l37Vzdl1nrBBjMFtgm4J5XlrB84jTCUvoPIDmSxziC6vw3swIlBKoF70SbxO
UL7rBGI/kA6i+5FbyQ/6dwRHvgNzoESUtwU2Nac4egvuJ7Px8rjZdAJXE+rfeW6/rLymW71viSwh
9rKJqy279IFiZR8pWuvVdngoQPSsUN0TexwcgnEqV2bVvjut6cfIDJvc2IAptJuWv6UXzB2t5hN3
NL5nnb3vWpoO9LRATj4yt2EV3VWyGQDS5ntpfM4LZNr8OBhcHDYh006OQYb0r0oP+RKf70T7vslu
0WvUxwcneKN8mP0Mh0uI2WpUimX1JS8OBu+npa10hTVrJ2bqaIrBWXcErFQqf810jbtqNugECnik
iNV3EEx6+MurccI4SmoRYXppB+9n+UUnSXQC2E+ekTS46Piq3QrNFjkv7bqTHIkUOqCp1gKQNNRd
S8NdQQo99ogYXG4mhNCq71a0YGEpesj+d5jozAuy+TAZzr5Jeh7gTtt3s/U92eFPTiWwJuUoNLnx
WtWs1gryE/SzTI4o/+YeImUkRzY6OSWEkm3ogLcc7rZ15DOB3wjuY6kYrqZ0no6CJ02jd0VFoTib
WcOsjJQ9o/CJ2j225bTbRZl5ZqZDU0akVCvcpcszz2kT4iuoOqlwtRCFkqp3a4tqqLVVYSjHmrLW
NLY9yF+vm9u90Zrjza7qJ22Cz5SyMSfGbRu0EXsqanji2tjbKiIPiAt+kETlWuboqSMSQFMzvjk/
nn2C+ar6HE173QcsX0Smx3QuxNHgVuBEJfZAd5Kyb2TwMno0X7OltdVZLMLUEYdtAxNtR7/0vXGU
Rx9FWVI12VFeHyLPjnhNJoZx56WAalaHCqCMOaXS1aNmOrdACrdWvhnDe7TPibpwMudEcoVfMk4G
anudDNAzYqmAYZ6VqZ6n9NFYwz1oAfvpKFJKRn26GPqh8qdWPijQwFMdP6vhKSyvMkc61o3LYIS+
UySvtkSyqirbW11qjiJTXrpReUmZNRotomO0I9aN88gKvw39FJUKS+pfYpM0RmjOqP6l+X5CwW3a
sOo61MnwlJAJCGinIetdU2djRUjAZm9mshtLMaAQ8FQxx+vYSXU3kQXaXO2RaOKZqvkHGWlHFW5G
LtVTqiPj7mpoiojWNzvpzvWkYEIKXsPsZg7WzqITkQtzFzXBb5kgdbAo1O3gx7T0zvaPICd5DFJD
fH+cjVQ+4pKAc9nktUDrJJ+UxqQWY1v210iy9xSH/K3sJVwJHdhkvknAQ4OgQipC2pD2xlGyxABa
Vr40skaROwV/RvmQ9Wo/NfF2rI27qRDpmKDUjDS6yOt6RtBtbtvWAreoy3BR0pBaiYFOV7RDYo/B
qlC+bU1D9ZwhJora0m8VojHy3JsN/ajYySHMFaxT+WtITSfu2/QMv/8GZkquuPGVN+2igV+3rXwL
5HxNqc2XxMbNgbNV2gwu1WwQq2Shl4P4cKeukYb7rLqnMKCFREVRplk/kcJ6ORbpXQ5oRFDHHe6i
rcGs00hfVszTxMHEA/8yWM2+oyErH6AqeDWU4hWUkQefaN46ZOwPorXGOhGymY1G7yuNBdT7kUXT
dyo26qxwytXRD8DNrtGyE+P/PxGwA8QRparZAsq2waNRymtft65UNf/6ZD7RSHKbEA8iythUqvQY
GS26RNrItMsEVnlQx9klgUoLMQzVdrxLlGIfJjrTedhvA9VWEGnW3yiCvxBq+IaA3DOwA0gxyy51
YDeQE1VU+zDOPptsmFddWt/HlMsshxpMh+IvJPIiqLI/3S7/2aP40ANsi01jYcHgKG/CczJAgzS3
KJrhlSC4YmyHeQh6j92DUrFxgc5zZdvFALNR+ZYb0j7OBvSzfE/AvXlhsASoZFgm0lbCT+AlhbKR
zBiBQ8NbYzvKuQ2Hf1NgfmtQSU2/CKlL+S6hvxBUihHzedQt9T3QuwZYfPqI0/I4QQAOsdgX2OMw
DPPBo2NPWm/WqCrmusHk7Q7cMAnAW2S4o/NGns0ejx8eXZZfSmgxxMiHQDVQu9FPx2kbXa1FwIv2
UvAZk6V66JG1EBvEewUoDZ1QYmGcHhkTX1Tugp67J/xVLdjhci84HYb4awYCbSRGdDR5pAnmmeyV
dlutVKH9WiawukH2pmfeHaWSvUEjgknjiGWIFRRQoPs/ggu8Agu6glw+bFtYx1S3t4EHpdIf5Oar
1tC9Ods8lFZSltGMN7hlJV0tEu4TO9nU2bSGPrqR9vJEv3FPS9kvJmxmQ4FuvfBLuDaht6zSlu3R
r3QTaXpVpOkt3REsTMtiU1NVnOxi6wd35b7Sg1ulR9laXSglgqGCULqjgNnOJRayKKKedTJqZPJi
YwXqRx3xTIEwbI1JWyMhpHUoNw61tTXK6gfXyhnfGmqVjGTzMbiXTleu23AZqo3GFU7wI0S4Targ
One/hCYV3lAQw6cuyJVT82bi7KIF6dnE/WmKqOAlM8XF9Yw+lhhztMQutb0fVhp8NcBqBnmTi2r8
ijdZ4PUO8PnoGhIuTTthajrGk/1nAVvg00Q4axKzbNGAzTRcO+OmNpzQze36tTETELzEVe1nJX90
kbYwYbycPMqhVW4bR31XTQOtOtStlBbr1hiv0WC8YJDfpw4ymKlwRQfRpoNYhMTYK/b0pB8wp4AV
pAQOWC+fo4GsrlGjmBBGAwlujX1nDiCmRvuhMvngU7fea4iLLOdVNOP/T9PfdvopnByZfn1x6mrH
ZfWlJpYfpRlDaHm2SYdDKLGrc0SQVbhldBOKhFite+Iwu1UWeI2WTXu7sZ+h9gyk5MWZrXyVo3Nu
YQmN8tuu4MCQf+bqzG6h+BZYDpP04I/10cmGu07cVG+XBMtxO2aDl4va7dD/FmrwiNk1sBbf7aSl
BkrCotLwGmhosYTkh60UoOFC7qvIRxLhzqQYsaPEDEeYrbVrrDKa6RWIcLBKsMSGOvJ8/LXbXEpJ
dUs0bCXppyx9xkDXNeW2sfYFt3egHcazwT0QH+0zBxdqqPOBi6spkD1p1ssyhunyqkYp7ljzG8Cy
EADcSyNNxKc45fuAmbeSbcBfg8Y2TraYmpkqgqezu+Y7loiZJ7tpShvC2vnO5IgKQPNu2UunDb0D
6ms93/FDuDI0oqBgV0jSI1T5pQ39F/5yxXdu+1hpsR7mjcsYCruRIchW/UjoLn0yK2wmGONapOWZ
DPMdQ21zKtVd4tqWcpe090pTHyUnG6IYr8b/kmVAt+qU7KJ5gUcR6OWdP2U2Idh80kV3wx3ul1Hu
BYkU0qideHGG5ac9Z0vpaZNATML7zI4OMj1VV7mr1gN+7gjkOeiYRCsSkg07q934QQXRTlHZ7cvp
gbXzuy3oAUS4m4zxy6y01zLcc+eC1OcXGbTH1HsUCuM6NGzkPw4oOro4hXwKJ9rVGBIDpAbG3PAs
WWjnu5Xsp3n+amAegfoD6glOEv6EJs7xROPR1pv9UDq3Xrk280U31O3QaQcVHZV06pzfLJdcUvSX
nj7fWiIKJJABxBWaQOCbLa0LNsQoFUBKjaHY+hKqxoVxjSvxNDT5vZtBiGnu3JDjSADUalrEqXrV
gX8ORxIEyGIrUi9LrG0yZg8NGLszSUIM9kp5MXL1ZrTa2pYtTywS8QhLvYqGUuV7tme/y7vzKFA9
GGdJM3cEkPxAM/t5C8TOSE6+86ueZ/u47i91xTo0k3BB3V0h/toW1DiByMiridDWytcXDjULH4WO
rn7Az81Sro30rCrAa+4kWxtIuq9SNlcSO5pmyUcmhHuMKZKI/OrLZoBWIDqb+H3OFberwHu7MXQW
IfEXAkiFTc0d2v6MLJdstcQEMcVnMdHKSl1CwmylyJAQU0/hQ0nZYEUKSHScZFPe6EbEoqfHQGbh
be6sUzaSDDVJHwrReJIYDkGgPCRWUCc8x3O+SwvceNNPJ/T3xjBooki9JLQh0FPjtaYxVc0EMRpw
Irj7Nlw7285GGG8Gh8Lch9Wz4qroAgEvUXilBcmtaoe+b922kTAx6luxZOtNg/PU6MbJUXhNjBpR
qa2xe2xNyY9l5CDBlPghQhU1P4q0/kfV7JujwcKkDCrhsDf1eduxeqVhHq1ixh1SwU4c1m5rA9mn
QUvK3PRsg+hTz6dLBX5BJDtZA/kLxd+bspF2qUN6Wt3voqAHhGZ+qoYMyiEwr9QxcSWBrSYlQFVN
FheqDald63YWAGKgkRllexOq6nbEscKui4tdGbcDwoYsNq9Dfy0UzB5p4wCQZkfBwag1WOTpux+R
w+oDj2ExXSIp+8JN+T5PEcEBy68GVjQVM0+UqX+aXY6deZNTBTOS2ciwncDITpUCHh4WJ7qhjzYh
TIr2IcJ3h5a+Msm/HHVJgegOYqq8WKYTD4iaM2r+LkyFYDKHKgqCFUO3VI7B0Ps5cGdG0lNs2r9C
xhOLoy1aFbZyjankcbMGWIWAyMDMfNXKaKxJFJwFtXPmEaEgrGzg6LVPTZI1N6hQESTRNpB76KLU
gCimOy+FVg/vbA2+yJhzy+AiE0xKrZybhgoDo2LfsyinvIFwnd7mWl/iQqjnZFUAS3rLx+TaBjjm
URthbqhwp6vND5jnTE8IcTkwv8sBnOv5yZY2HQCwFOmnamz32E/26Eu3NvKBKOt4hOtLYP+hWwMA
zzxMOwyV9mpiuLKJm+swsOke9GoLlzfJ/5QJVX8QH0Wr8zI47P3hVlbebH3EaIN+KtkA5aIsQhxF
DQEBdWq6CDLDywjMXiMdWAlHe01q02MCM8RrxI8m7TrJfvLgaSVb6I2/mJGJgqS7zNwbx/MuzItN
MuYv8nxJpmaf9tGvJGkuglN36Nr3UBd7HJ7qhCKG1GxiSWRmkkVgWMivRIIQbeec0zTxRr162vXk
1lyCkoS0PFQ/w0mseeePHXWIZvwRNvsRn2fAFVfgHMaGEyUGBWcPi1EpBz8Cxe830CSMgD0Zh7bf
l5J7i/G7o3NzATjWTp/uzdF041w/tCGUQtPsJ1TTdl/s4iVhH7orIKMy7zZOlyOX+pXxNOXhzRL/
RqBTI4tXCWZ6Q9mnRCjbTn+RxVo1y20Y/HO6jmuWlvKZu7fxtf5rSL4sJ10LXiswl9AMkWphlUgU
ft5d7z8kytpD0WxrThhRfmqZTPDPTYnqp5ku86bxIqUY+dItnRhETiB/VDLeUN1wWO6cnYaaZBUN
8rmJZaTM5KvKnF16Zg2XZMQrrUVk8lsFDSHDsbH1tVX0niywsMVnPkSCHNAcOZ8QGOd8fJXTU8iV
LC2WYN4MM71LCIQGOnkiqlVbrSeWql8TUbBNhsdyCsbWyo0kckWl5Gplv1zwmCgIe5+Gf2TDbySo
3j7/V6sj+oDKG8v0oVUXK8HR+o8GJlT3RLGah7K4tazeifxtm1uiDtxIv7cGZYvOUirKLR4/zOCa
IDDndiIXufTM6Dno4ELTCzM3Db+tqEOfnFUFWawqgAfQMmoipwR2kJmOInwvfdF8Iy78CDuTv1PQ
eRCbd+4bt702Bvw5RXk55qLpLSn6f6qpUmmmt51H/Enm2qAWWy37YfMKU7fHUwEaga4Vnq1tPyln
Mp4055xJLdj0WNqO1oB5cOjkc1SW17orzZUT1u+ij0ziv3P7ta+nX6UOR2TGuMSC2PFos9VfibbZ
2cZL2hnBHUdGhw+Dz1aV9Y85m/8SgmYiooivNVWsQYNLCeQx2oiCcNzKKsp1wctr2vTtypOR7QpV
MXcjABmASv8jYzJfmZPcbC3qNuOxuuTZA7Z98qEoEcwSs7tVK3plk+lpcLhOwffAAUhqRWn9gE2X
86fot1L9p6YEM+4G5Ne581QRKU4F63CQ+zrOagX4IqAMrpD/Zeo7zRI+aJmQWZgK13R2NEKAF/uk
jhDTPnPw99AqEwpa5kgeSEq1idKZfQRUUMIt0sxSR9jIxx6ah9B4x51In52akMRRv5jkSwSAkOV1
4GmWNGk3GbavqJsKgoBDKKtcwlAo4UDjVPqYeRmUrmIAHaTMIVnVxh+aYj2BuscWbvZPlKIOOlci
JtR0dmc0EvqzwOBnBjtREKwUkgQxrBsT/bn4S5CHxLPYYB51DeefkDq/JvYgRTOXV1BZDc/t31iE
3pJhZm71iLdc9oXFjIsOTqDMXjbakOMYmc/o/CXDSY2ebceoE++r6LcVF6m2Pd3+pvYu6e8paDCe
kj2QUeIgAlQIBbCJLQwegTjUhOgHMIflTNWWhkBBBoAhoXdnc/7mYo97hfjeU4LJppvqVXvu5kvU
/9XKwfnrJxZeZc+b4krJrqze80ogwaI8CyavbJJDK8492E/QvRXI0FQaHJKeU5RIo9ovet4toEh2
dUJ8+1UgvxGIt7KqD4GXU5po3Tk6jN16XPstuL0R9R5gi7toCRSYapNVtzRvVQ2+gXRcrGQwfzU8
Z8G5qxzPUT6IPCAUZkVzNFqJXzyGdodIm6VFTdAEVW779f+TA5hBYjCysHKj5EwN9mIo35p1j7ZL
W5Xt2opLD0PnANTZ0mfUKTfT+Awbm+oqmtLRuaW8B1xIzvzCIkFMXqUdTWWjm9f0ruNGrAUCHQaQ
OdkTcIQ3YebOd5Mu2Unc0pCHFGuAkNJaO5GWA8eIrstA57eXZ8zefDQ51poJ93Yzoz1wck9NVM/i
o0nLd3Mx8AYPZwT8BUgLmUeT8q1UR+Tnn5mGu4ExUUTXyKKEuTlaDTtczVkpuVH/0fIp61xSKodU
xf9SZQXDeg1p15pKkr6sVUfFvI2YqKjekPmBudjtuUdBni+x+e+BzA1RM3UOJInFuHwxeKRkQAz1
RgXRjwc/NjdLd3ytb5sKwgkNDEsi0WtY7MjhZMgZngHBBIIctbz6JcF7l2EzGIxPEe/RvWwHI6Fo
tVnNNWIThKPoYUhACUkoiUmq/02XB0b3bBOomORMKCZstW5sfFl8apWaeNX0JQt+qflWCH1FnIFo
um2nP3vu5DHhmen/IdNEaYIEF5IJHqjguEqgSM0erTVM5VLJp3UpcSxEIE5EFLV7qydyER5/JvwZ
6tVBNWsbrNecJCSXovFjT4RgnpjSMBWpgNJRhDsCdZtTPugpfghlea6xlRoFQ4hCKXdfIP+DreG9
lvkjpBIVtkQKDWEKwW5HgFdq991KJoEg03wZVADD0pvBLyvInaqjpVu9G+R5QUf4jHexWDtBhQ+l
DgoSkhBb5p2mE+mEVadIhVc6YkEiAVxpT+Fsi8bOT9ola2PKtU2dpFii+EVhCTwp2w1FLG3qMLzo
MZHLg+x4I5BPFBbFGj328EaWJYbP5qfMKuZ2qa68MjXic9zJr8E9qLQOaiORX8O0QfWXZI+ONetg
WP1dQ408EDm4hKkkJsilCcOLahZxgEGTsz28pUaEInipvUgAjgCd0XP3s0Sw31FJXqjSRZRvbTS+
2A4Ojp0PqKhyJ3tck1q1myGsOEyQQvaHKLtW/XuHkTFQz1r5izNuFZ664BUl+l6OaJyYm10AiqOh
DeOqW9OjOq8UbIOykb9pNCZvcitKj///lwbRm469ctBZ4BRYckfDfyxT4pSWQ+MVJgrhUBYRyYbK
dziEPQU3UEhhQAKSMTg3kruZ7mPx67Dyrbqi8UZF7a/LeAY9sEnCXna1luQMaqZXteogeE3L2Nfq
6GJpKVN58pGa6CwqHaMj5jsczJ1GO7zdnXIHBMmiOOczIb1KxEw8Fk2h2EHCcq7uogggebg5LHxP
VHOuwstUQRjJghewBd20KE9SZWKlrMWaUE8cFk0+uQNh98wx2B3ptozm4H1op2OZq78Dj++rhHeT
FLlwM5lZfJCq6pKkjf5m1UO+1qX0SDoS08Bm4HlKEPjg+SeWcIm0pEsSqfO+67AFyTi3Gq9BqsU7
7GjTIaUXuNU4kcvo1M71nSzgS81cbuh8d91RkQlpQ0kqR/Y74TcKNh2F3o28cwPDuP+D2jrL800U
6anIQ5tsx+Z7Cg5mPX62U+/XWXCNtO5Ey0S4qjPIRgu20Hb+UO609EAS75NqR2ouzCXm5CUz9FcM
o1daLl2do2EoyahUTj0TQ8svZYCfNygBRhTYeElkkt8iefgY++ZbNRKksq07qbKrY/XAGI1cASaG
hzXMh4PaG/eCevik+GoQVdY1/3fPxQ9S2Eh/Qu+uPTv2iFe8xfFecGNwT4Ma/+XJl1TeJvkWt+dA
xH5G5USAsEGpHoX13aEwpAVwl8k9ddA7fA5aeK8xNeD484woIV5QdZv8pKRwE+ioqxAhFhUbDbLN
yqMFh05pmjmM9EqF9eKcIvHimYEtOhOAngw/FSFJbBEYbZjxSg75RfRuF+9DA/rfdq+a9Dfqb3PI
H4oAJFN+b5FjJoXOcvPLW74vIw25WrF5zdltplTZCNwkhoif+ST8KRn8PvgtUvLSW2aVKU38Ze6P
fBo8/CQydjW3XZFNZ43IhFU5aL6eGV9JfNMUdtD/iDuz3bqRbNv+ysV9riiQDDJIvu6+kbTVy9IL
YUs2+z7Yfv0ZrKp7rq3McqJwHk4ikXCm06DYBWOtNeeYfB9DFJBWhYIhpT3epfOBMJDVMGGqnQAR
QSipJ33KDGPbcGXn0d13GdO02XBeY3e8J/HsQNR6zE4veC91cUq7/jFxnVXdXDPQ3PRolyoveS6t
s1nTBaVOsGNjMzJzrBHz1a9T8NqUxWtvjGtX5A9NAKnGY8iHuYcu0aa4y3HLZzJcw8tfE5XIDFrd
95TjzExh0N7NLbS4VNenAANqYz7HSfMlduBzqWmlWbxdsBj1Nz8PN6VVXOpSneDYrIl0XIVsWAVt
LxnjIvY6Ogo9mwYXBXOIVxgRwuDSdO93YXyMRH9JUjh408YIKC4s+waY/tlmLG/j8PTCG0WKp2MO
BBrjqu02TSieAyYfVl0dSgriCACVr9yNi56iE7QWKPfItSNgEJz84uqKrmP7zina/Wwyc+o2hE1m
IroMRA4xdu0KwaMC7rbF09dqNlTma49jrmwHvB17R9NsAqnZ8m23nP6tt6d1sodPwWe732S+C8GX
usQKcAoj3y2U/ZxyAwrKWKdZgEmMfIW/FvOEtLffp0ZyLSnCKZNEqDZ53mz7pn1mi++LiEtyzq2W
x0qflvk7Yd7fuR4MPnp2ClmAO6EFK4MPZv6Ypu9MM0+pEaD8uDbM/hD/+BElkj/Ml6B9gkGwJfzy
rSnlVY6UtLLPkbCg6fKwISPJ+mobhR9ON2yngs4YVKopeWL9X7UeUb6R/6qThyFjC4KOEe/HbUDN
QvLZbUd3wE7VHbzXrYiWdO0Aczr79alk6Ioig1RefHsCbQjTUit9XWRPnWEelRtsR1FdBaTxLvbJ
NLirIDyWrGVDYx6R0G68GdST8bUgRJNtEOpDMT/GPcvBPJxA830x2QolAs2EZJxpuLvayveFL7CU
t/cjhDm+KfXor2g30SZpGXDJiJ6dcV5U0kb0bYQioHpqm6i+88Bk9BOwHnlXYgzAo3DcAyDc+GP3
HhXNw7K1MhGcrCPCBmv8N77oUIdX4QrV/cay1GnE/F+AAhDJ2UKuq0PvyOLCcwMwUQT86Zz3vz/D
0LlueYcLWIRudC4dxEGQUQg8Oea1s3fQM1NjNl3zQyAYTHR7Ti3zoaUWmILrsLh4kFxHI/tazcXO
/hiji93qozd2N0UB6xB7EkbSgTcOrgYzG3Rh1nQ0HHFv9+OZOdtVi7kia2uIYtZKBolm510ei+HA
R+vimvZFGxS0HQDS8UHO4BHS3vseUcTG3YtymiWgbgcb6gkfxSFGKKHbHfEye4ciUvkfwq7gPTG5
FPf09Apf7gqrekqG6TC8l9LduxiAsOEeleVzqdPp0CowkW7z2vn0YmamNc+jcfCpSXK7PkdmCY1D
7uLmLhm9l2Qqr2vpr+zl/sBFtr2T4z0HbCtHc764i1Nmmenwenj0t5iaFEJfhDdsMu9LVO7t+Ttp
ErueaYWKgDAk+fekKx4lD7/A3cCLx1b9aBhQUtBGRyBu0qndT8aMhro7mRqBlhbvMFVvASppET2I
FEOYPZzMDg0NGEyzjw+9jai2z250pg4mw+gQ2SoGkOuSPqUitjlj6p1wfeqdjMQjwdnbyOn3vW1h
B8MSZGfI8okxLm7zjp5hu2Sz7phzwUc4mXwE5PdwWPASK0lprkRABOcTHkJPuoe0glCER8UNokd/
8PdtX9/01bvX0MmKePUpD2p4O316tOh/ESazkfpeV/UFeDPVaLdVLUwU01xlcrrkZvKlny8NjfrS
+t50T2mk4NWkiw6BNXVvRdVJ2xpuXIVGYUQgy/caPa+RVoeCuiStwo+wYGfN5sfP55dwvnFz47vT
7ABf77N4Rh327PQ2wHIUy98QaAAQCm7nrAP3HHwk0E/K5rXIv8VM37AnR+gR+7i4RPBJz3ToDzrM
10mN7n5HIVXggY6r58G8Ay4FYJVxDeojK3x1p6XgCrfqm0j1vgP6Y6ArC7Nu78Qc23xjy/dWs0fH
+IjBB3o43seCVmdOP5Q+NjM/PkU35UzTl2RolHu5rWluv6U2bL38zSrxlSbuC4nr23n60gTf28Lc
aArnQBO79i2txr0gT2EyjHt2qSaDJjjcR1e9INTaNSVjfh8NMdvekuCT5m52s3uhHgZPfBXqlrSp
LYP7VdghjHF/pIVzBalmhbuyqsOvhNRvrC7ZGpUAJgxYWwyriUUqmH9YfObH7OiMaHeA9rDd3tf2
jykSuE7FUWGjy60nWT4CrITiJ1DCBuAZGdaCdoRJhLywPPbUoXDXUJ8nu2U83+ME8eubxeamTHMr
WcwitMsZkaneBI+uTb5GFjT6fLjPw2TtuAiLGECIahcMjBQm7HXqoS34unm3MnPuFt/SElgeM3Mf
QUIYJXFYcX0AA3MavwcVoMoO8EY8tpsQS0JHeJaBjG7FMBLujL1DynVMQ4NW3/AeA8qg1sOL3Pgp
ykIQ5RAFD0l/bdjH5olBi2ADmh36O37SYCbK+2bEFewmt3F2hxAc+amoHdoxz0F0SXpAeB8GHbeQ
MPSHwX+M+ss870mliSP8bhv3zS8XGNdriTCva5h7EkMtGla6E/TCo2SlUT+s0d/ZzNdtCP4tXyxv
uurNbq1ALPctz9Ylipdhvf+gChpSY0qMG5c/Ode2vwe/d/Za+knOB3IAHh709z7bAyFXfUNTslV3
vFPsj3veq2hPugANmvZi9z8KYaDauLb5psHEovaQT5EZ9auhuRCpoMP27PJBr0esssPaEhcdVbtR
ixvvnOgnBcQjtZ5C+ppT7h7R6rv5CeDiJslNRkfnhpFjzkjUu9EcfWzGd0PmYu9EFlGW41sewjkT
Y3iDTKLYCFBlqmv8lR6Scz811imOuoT7Q5VSIMeD3sWu3UWQMGXO1kDB0k+Tfg75SfDW0p6HDDUt
EdqtDycIHUea5NaBpN5H10c7bNTxZk6b4jKHrXGHqm4TzA3sDSw3Wyep/G2Ymkuyq2czkqU/0prQ
rlJc4qSh2CX6lbXwi63fouAm6g+/P2ysCfDWk1Ht8bxqAOCsCK3nWqfRDG86BX5shNLGki3seBOF
9VeN8o7Je/6FtOZ51zpH2DrxLojkD2ZCX7uuSK4LqNQs+OHJAI9+FUBSZHjnUzUCXEfdcIoBfJ01
+DQk4lV1HQknJ4eizRjrUObKoA9fHLuHBQiXaP+Pf21dkGOxX6EMXX4Xb8DBTCZ5T3ZDTiT9VrGz
bxHPvCclWgCzT6YL6Cd1TrWNJloUvD8OfTBniexwdXGXUqcc8cUY3ikyK3XxUmhcWs/JriBvaW2r
0tzMevb25UT68VR4zpkW8EdsT9DjpPdmktLA9mrwtoYk6rOtIiCIJOSta9Io4IuZCSyU2vk2NJlx
1oyWzn7Z/SgAZe7azsg3nZkgHp0HXJ7QmnB/+eOhqagiJmtuD8PELG/0eyIs3fzWH6eagzowSr0w
2PUOSP6uRpFioW4k6CdjV1zVqG6b9KzapMLpULl0XqQ4ZV0nOMH+rpFjucvbfhNHAB6jpTdneKBV
Mz1ZpzAr1KEBR5fmQp1dvAtTBzm5dJ0z8VxI8+P2ti6iErMv/kn2o6Bn4uECdNg76Ybud2AQg+U5
lr3PozC+iuIbZ5jNc9k9x56qrkAwWl2MakbKDn8rfTKzAIrtmjF9h2BG+tbV9bEID9DkcANhNtrZ
Rfvmxz14VT64KgEbaS9phJ7iwTaYRd7O3R0XzjkbzXqM4+Y48wBD6ISob3k0nlE9ZVnhXDvGD/gm
LGJl9YrMfEYBI25b4JtsAUMme53lHWaXzxDmoOsZ084sdqkZvI9GBQdTU0tG1XCK7JSlvCrfYqRW
140gx3xu8mOoyu/DREcevTbEoCA+t6M4KReTnwrqcptY9raAvbqlVKWtRurnXuf9iU/bg4aIIwKY
GZHB6Czq0+jMYA/mDRgcXwbP3VTi5kw76loioFddN/moovZz0AUHLdixl/a5nh3Y9rjemMQ7qLDy
gJ3BiBACXN84p4usEKpB1GTHCI8Mtq/hGp80hidqhvrYZPTB7GJpt8eYDQcXY0fmG1hEmMRP5Tiv
wDoZxhRgfbmEzCoPrgV+J3df9ULx9hYLoz3Xj46oF5ROL/dj3T55EjMbKZgX6H6MDcrRgHNc2FdO
8dRCxz72CuEmDcY9AWhwgcAv1iUYvdC+zjpjOlQOHSTZQ4qFA09uAl9REi5Yq3Kb+asAkDrP7IpU
ByRiBHAKzXTH7A0c6hSNdO1MZKAxWvIaVWZgB82LYkNzMCJnMyxG2Lij2EvzeAn1YHQbjuWNlS0i
GJZkg6TTnTtY3aWP2v6CrPjdbpL0OIPmCAvrOm/guOT9FGOlQuUV88nystuZh2GFTstf5zMy3jaG
K+iX3rtjsaKnkblUjiFbpZwwndyFVg18iJGsWlaH7LHp8mewbUw2sc3XEVmWnjXgv3cjwjvE8GJF
iYLZTp6w3z2SKF7fyCj+bqd2vDfwlqJqFe6mJQNuY6c0KowSCEAXu4cJ48pTivnQd4d5Y4kSt2ms
7n3BEE0uLQvtP8dto7aW3X3UWc88ujcI0zkgfs3XMjWdjYF0rMjx74Mqi3cjqR/snXxe37wTWyMT
HyQ20C6w8BICq4hR1iNIaScDIGwAkW2S3her09iFgIwTm4w3llbfKjkJoFxXNNI3TccAxydcfmdr
68mOFK4MfxhXjjF+mLGEGBcXCjV38TRThGU0aqEaca+KsNmL+drMKdeGCqkelCZc2OT+yM7Hhl9B
J/0H077o6nMVjV+91s0wjVOeNBL5ar6YQ+dy+Bi6sLxm1kxEvfljDEfvFJij2ldLWOGYpidXgbIV
XXIlmpo+kCm3E/DwVTzD8u0ZwLEzxsXdTcMRGuR5oul1VSNGCFCHBK3xENH6Pvo6XRNtPe8rQD0r
+xvmJW+1PON1MHykwnwXpXmSIXhhr1XVcWZGnaIVIn76AemHk8InJyINe4iY7hGV2Xd+/TaF1oE+
no35E+ZbOFKzdZGpVonVbHFiDVAfm2BbL+b1cOTT1OV7U2oF7M44cc+MrW8U2cajz67r8iaoalTr
fFy2LuNzS1K7RHlHzBU85nhAFgz1zKYQaPpTpGBf5IjW3GT2d2Hmw4a3BY5ywDEyJaZx9EihjNNh
FanytDzkN7MDtkvQ2EKV1uL+u6+FDIlyGzduBdy/TFl8M3GFGvTVcytay5m/nsMqu6YV2a+lf4l9
JzvXZsBAcqprDAukezQGrATxokb7lBelh93K5VsQ6j2YZkoBQXL0NAQg5/KKqrbxMIh0UDZdizKc
rFd8e4Y+Zj5aQf2mK9e+tktyaloUa4Fb3dSeleBWZmPG94nEeNsgwt4Iw20mKnHKg/jVMXucvhkr
ZywWu1hpwcdjlNOM+i3S+kfmuOygCxsgcNEejImdhcCBtAW5nlrgyFq/PeUhKm0zJEDap963iyja
GVJ9r0L3JWmsLb8drVnzPaK5Ub1luYmLk/EsLtLXrPGG86y9ewR4DvY1eKPK80GsO7xLXa/wIaIA
9Gv+u2Z8OXkVH0+cjHbgqFWdjuAqoHHgU8Et73kt9V9Uf9BQukuzBaA0hs6hy7GupaIiJt53K3qK
OFwjCKTvE+ytxVPTkMp9E6XDbd9Veh+l1mNbpc51QaQCiBuEsPCyDVpCzBhv0eVfg7aWT0HI5HVw
ACB3rf0NJpV5LFvc5eMc+tfzIsMeKB6c3jpkVSDPDiqdhGNcVShP1jb/P3Etkz5MfDeRJefPQAnz
XQ3zF0daeDFqyI9zOnNrKni6VvvN8MWXMOnZ1kAAVGXdoIegD9nU466W+DcSjSiSvgWQ6c4Dkh9D
FaZmbntH3zN1OJoEYmFh8k9RAoBfxtC+KPdBz1I6bupcDfCVR7FrPGeBt8krA00Ik1a9ghpDJe2a
Ry4h4jPNmNyNYyCRuYo2agxwvKY8PcB+MQDaF5P+ySrO4nTBz+Y7M7s0dWU/NR5MthLAamyJZDux
/fmSGm+RM46vtO4FqQIbo0R+1mR9fdIFagnbsp4xBTzU7CsvJHyeHGqHG8D4N0x++h1btSfU8iS5
WeiwypafqJrcHTHoLYSJAmieclteLcUMoL3uZXk1O9gpJvCra9dQJrVoJlFFC/qxwSzfYKp+HaeX
Xo/qWieu3rB3r2rroxhz43pCxGA6jC8dI7yGHtGeHYhcpqqRW5cK6AeFQTzG167H8NHJ/LNpiNdg
RLVHkUkv0VwMCf7T1OVLi3CArjil97R5aGwa9ZWrAriI8OKArfunKjSOvaBuQYfcba2ML9GQyvM4
6vTCpHVdi+C1gqyOHmc7K1h6A3SqVe8LdM4xajk4bH7v060gFe/WnXsU7nH4OgxBfuVPdyQThuhI
lmAUl05TTkGepL61sRuNc1ZE/TH2so0NEgud1xVmATg+Zv+KAf44xZnctcH0URjC2bvxuSflqrAZ
5GhPrjpHMVYvuh/Eq+Bpieky9eh8C4VkJ+5Q/nL7gENY9VUOcxXvZDCsU9m8DZ5NgVEGgM7CN8ub
nvh27luK8YMijptmDUg0qQl/s4oY8bmGX2r1GFyHthLXDVPDYkxHGNfqmDUTKxaiXsObH5RZ+pd8
tDbgEl0+4BMgXk0zH2AJkU/sWsKiQcQE1wqBb3bMO2/RRsSvURfKi4vAqRIRwLbGnA541yCUyOG5
0pgyYxu4TLHoHD1zPHoJ4N2CPPADM4kPbdDQRyACpjox1SbF3GNG7T0TQKBJgCIPAzcaD37euvrK
DbqdjPlxCR+4tjur28+dk6D29ZHQJNV0EHlgYuuUDEwc9nw8yoSvGXJfdMmush5Qu6MgQQO7Suv0
G0JxJvTCJ2Iu9y+Nkz5EDTJVySKziVRGdEFjgAwcIQBabtPtiTr9sJyGNmZUwG+v/SuCYF3y69JN
PVrzZiQnd0M38xxKXb3GaPJSv24oArISEYB/awmBF/44CkwOWoODmclkGhsUhXRiNzHv8yovFnJV
Gv0g5Qh2SYJIaXZh9o64cYeh3bvo7mpp31Rj+2yEgnSfKrpTNtrENLQZOKPZ1e44vHiQ9jUc2CFk
nkIRRK6F2Y7YraJhh1Yae2/RXLUd+hVLtUdzVj8aCG6bcMbVTmNnE/p9T5Ylpco4dqvRr60t9Qwy
zuQ8TBr2TlTeAIUMgCzs08nB5IJnE6f7O9ldPizD8sxzInd/M8gsIOOnD7eReW8K96rCnoh1btNg
MNq4s0YXE5/spht2A6vkoURe1kJp34QTQkp4M3qDDnlcZ7N/+FuZJRZQHXvewDmIN63PpqJygVg7
YMoV+lscqdpFLZ3Gr4W4rwKEKWXcEkBoPfqBGg7/CC/9j2JcUcfx9+dk1l9yjP9t0utyoPefIpH/
deD/zVBiyyZA9d8HuD41Xdh9nX4JcF3+xL8SiR35d8N1HFe5nsXYx1HW/4twJQjo77YvSXeVhsVB
DN/+7wxXIY2/G5ihl99UrAFU///3/7T/TCQGsvp3Q5r8QUUoseHy6/8kkdhaEof/fyKxIrVl+ctU
mIJdx+dw/P7713uWePKLzb8NmYk2ni/DFpLGGqP7urwW63jfr529yT+hMQw7c22tiL9b6413N6y9
df4tWeMfXfHx+Gf0Nbf13wQkf/ppXIO/LIsrJm2DcNtPP01ud/QrylhuY8d7YAS/2KbWM5j10jv9
dJtu/3mGP0cxfz5vjmTZLE+echyHpYbU3Z/PmyZ8LMmlk+iF4b+lgYpvq4FwWGAeAGSNrHmoOwtc
BPk0q98fmfv6yxX/x5H95a47JFVb7pKq+9MVZ0qih1Jkktl/Um96o3psEjv+i4OYS/buz/f181F4
8H4+SuCODf3vTG8D6hU1fTNyZrjy2qkuLfWxyYjGafQmTC+/PzkezN8e9tMNRF6HYMHiBmo93QSh
vGoqsho6dfX7w/z5NVS24zmG5fPw/np2pdKweQYm1sKeaIKig6ifjG7Gpfn747h/cjqOIaU0bMdQ
Un16Ssy+hAjtczpTnzAdrVAK8X2wl5mRXeePoBnFLcPJ6PH3h2XB+PUq4n53gNZIXGGO634+Pdog
eWIOWDybigGH3gk6eiVY/iL6+I8OxKpkSN+3GcH7hiNt+9OzWCaNAR6CjOQS8klERBGThn7ea3H8
/XE+PRZ/OM6np1EA5Rq9jrgDAKpwFQgST7eWH29+f5RPl205ig3t1FAWV88w3eVu/vRmVYPKGlYQ
ynaTIrUsN4F9X0JHBVr2F6/Xnx5Jko0Aw8ZEufHpSD4zSXA+hd7m4JjycZHWCBJ0nkmc/Itzsn99
FJZzcj0WaeUTGW9Bbv31nOBL5rCf+n5rm9YmwQ/lYVX6/WUzl7flp7ViOQYtceWbfFF4zpevzc/X
raiGisH+TKtuWon3aJ1shv4aSQoJHTtCrrAV7bX9F+dl/hoevnwQfz3ocol/ulkjvndTCg46vxtb
7Bsb5Gzv/h5l0Ebe/v4E/+Ru/XJ+n+5WaSeO8GKDwSlgmvFQTl+y/spy735/lD8+45aHSonPNv5A
21ef3qW8zvAh0GGge4sOV2Cbg7UIP+t/dpRPb5IE2wllMcJZXEdfIh4ZeqTuO5k8+i8OpJxPn0ju
kOVJZZmmu7RJiHn/9Q4F1EtVBAeNeSYCiH2CjpW6Eb4qtUJmBMnTALsZo1PtxifaxpBhW71glbzC
ru/NqqXjh0rG7AjtGloa6K7dumtvrKetn/a0Mb0pO9ppTcy0EwrQ4S79S31qWiI0chTGiYOG0evH
azIPBjKfR+M2GpzqUfYNuSGagnBulh5FOnVfYmJ7ic9JDXJ7kzD2uq+t5zGHp0J1qMG66B4HWnlT
W5P4llDFw7CoxZe21SUN9yYKv7a+Nh8yzTneIODNg4Pd1iAibK1u0sb7EIML2C1Lh/mpJvijI9J9
Jq06dBnywQsTTJ+SCIFh64ejuYtwQJK/McRvKC/9pzjAVx27CE07k7arO+gSk2tf20T82kJnh3j5
J1j1uPUPbZ1DqSyaodYUWnVd+oxPC/85IH83uFj1UoqYjg9HDcYY6o+QRmzfmQ5S+6gek692ommp
l30yMtQAYHTslDbuGDkxd3Edl2uQzdVbahT1m0Uaz4PVl+o2GSRTb7ZD1I0992tsZueHm48oCLLE
JnljJADORDpKd8WPbiWzsNWwEF+EHJyrrLXUla6Uc6CCQaLAaKDaV53HgH5MIl6E2pj5gubawAJb
lVChCc7o7NI8JCkjEjXj70+62UckMhY3ociKH1WVq1Phj/mhsLBkQlel8+loQL3dFIEAKtKD7KB6
9MgmgUktkcK1aLtNXfXRbpqyAnGEZW5xadPTsicDpNTUTedaev6m1TXomXASUD6JDjPMOXvUskiO
wQDOaPbD5sqdrZYJVDIosWLowA4mR+Weuyh9YTv21KpDWX6nnCM4G4gtA6XYTBDm9z0i5hG/P04Z
x2lv+7gJcRkFtCqvc3oVF6SU8SUdlXWeJImuFa3gmxQh2R3cYWbbXUAvN8snFwDiqLOvMpFOt9Vu
Uz2EGGu2cdqYPEkaFZUM23uHr+CdOVgWZHHTyzCE0U/muREvWegiujeC4dAZI3JTeg7tqa+S7qNJ
Go5WtMUtbbvxxo6z9AcrQXeVow17ZkiA5jPT2b3fMyKFaNd5ZzYpdOeYTiIKllWMZJ9IDZpMkgAk
W7/adm0BNomiU1o2lsM0VeaYQYOC28FqccxSuEjuVCP6aKbkebaBoPeo2w61AjxDQB8BcUs2L7wR
62w7KRLICbnciBJ419hetM1QA10yUBHrvrKyd9Tw49UYwParCoE+XfcI5xqAHjLQ/m3bSoQoA+ZQ
uwGHyIzHm9ZZpexjXxD7QTdI3hAgQsgnOvHjCCPzbu5VdK7Ya16mvjLeQsYl20Gk403pTLT6MHOi
Um+K/iTt2D7HZF89TqMM4JxJnmM5YuT0QBRiuWc5XU1GVF+8FhiLKo2eBvc0X1deNVzPqYXBz5wc
vZcGZDgiZ62zNbjQnAghOQ7U8S8T8IISfWwYXmIp6eX1nseUkkDIQ9c55QuheBBjmgHrShbNjARQ
vh/SgFixFVtF1jW0IYi0a0t/U7Vy8TKPCx+5FlhLMj4bL61tM8DuGwV6qp12DBrRCViTtZ0HrnRp
dC4jnGi+HiZVP+rYjB50FWswQLWnES0AdMmDNka0lTaPru46gD+zPAVOJbkRrXWKItsEjNAQA9No
ZIh1jSw31c5zwnJ/C5TNOmfk0MC5nZFUT6Qrpor1Ku3C4CTdtDgRUlWc3AmZ0yoofZBPpe53g0wU
rAnef88TwQ9DA6COpTbXTU0f1i7M8NFuKRjNEY+qNImqt4gp8aHb3dJq0tiaeu+UG0hBmsbJvrJL
8/Z0KafjVM/mVacrRNei6OxHXde4dAlRuTKDcMSPHkdXvj+6R2kn3VVJzgpQQdvc05e0XqcmzJAB
RoRq2hG2sskJgG/xdO7BGWFlMSzUP7Ij09qb1BKoDJl5FirYR63ZvfQTNsNgGuJdrerbzECYXPo0
iYccLFJnNEejZgRj9hW43NK0wKnpGnoKcW0Huu7y0ni9uIyWVOChMFG5GrcOFYXxEC9BuegucI+N
BlK6aGROaQbG++Ah8daDnW+KlIlVW1riQzHBuUG9PFx8OndPtjk0R+baLIu+NaCtN4tNAQ4VYQ4d
YAa89qs07ZZQcDyEVV6WR21APHamKF83To8MD43T0bFkv2tlNBAH4gAcErPWd9LvyEmOxnz5wjY9
SrfKDp/qKOmGVZPHkJyHyk+ZfmQNFzkZCz4MoAgbPg9MYHjW7oWb5BfwAeq1doU4EOKI211nxnOO
Fr5fV063PAIzvgA2NeUTLCkcSG6sfSKXG4wqvFANlDs7QxzDbmCnGhqJTMmR+hwSoGuIUH38MW3m
yWE7enBIELmNCrs51op8W08TZgK/MzyEr+wAMMqYCwyqcNXc0/+VLaDIWRJ+FgvvxUDtwThUkZls
EGF0KonFvM1Lpi1rJ4hR1Oe9UX9ligNnp08diPY9bCBz5xN6z6bGSD2ynufmQ2et893IiZFsTOZz
p9kNncc2RWnG/sK+pE2Nw6hlolzQoHf7BQOpYLNZYX3CaSf1kUwmAnQaqRS2DMcpprXSIzxF2XQR
a3sj3GcXS+WEk7Ro7sBuOqdGKFJoWqsOH6foH4IauIIkb0xmYyFdMEDaFAPa+iCTJQlFUpIB51tL
u7uve6g/g91O95bqIe+wjUP21BAfuq193sx1R7zmo5NYgkKzslNv3RRGQTA2GJ+7MAmyo8zn0tl2
tg/YN04Wh1BOdmTI2+WPGuNrbUN6MwpD7cuoXUSfZUWIQK8Ejd7E8PJr6BdMBsCMggm12YZyi3t0
SluBqvqVqFwe1bEYEFBMDR81NklVXtFXF7i5DaJK6LyLbnGElEQnjHlWPLZJQIBkpxMUJapBcrBO
aX5jZWj8bDfZdXVmc1mJd6yf5bTtLddiHpfzVejwiNyytSsQ8cYOjXNS51xiU/TsbpEtJscBmtJO
+mV8g2ZAAPMz0qc6sxRyW8i9faHb+WoUkwNihsf0TEvHvYyIr0ilbMx2W/dKLcAzf11WfUWr12q7
U1G2gJXiioka6R65szWb0XCBkiOR2xQ4PsZdi4kIXpxPuoEwDU3GmR6/m7U9XxFSN1D30XmbrmfG
7+guHKaTh9SYadvXfcOi0pNa5jIiwJ8RegImQyy5PdpsZrHWWvSvzHqlj3Q1SBokENNU7xxV8tzb
ymMWTdpYz5Jguf3J0MI4q6gobsx4tMKN1MQtDWnLa1agk05w3Hntc8IuaBGrZjAPIXgT/ZHWwR6G
8l3h1vlR0uc+mGFMMEvg+pupTvS2gc97sBbqPBBFaL1p5jz4rARMmhJLv6S+Lr7NqZkcWtNDs89A
bWeVbvaCnca+Jz90xu0H9anujmIa0ckZROWQtN2FzOYav7tkFeo14BUDXOAyUlZ7KrPRfLYjohJW
yFzianm49Kv0E7kO3WB4mTMnuYCDrG/E0MTAl+A7Afqfh03Hy2ce1IgCbyl6+nu+L8ykZYtBhjtv
vgdtifquE1DHog7S0d/caTaX7ZW7dXNILBWSvGM14FGti9r9izL9j+2HpQb0fI+GpVQ0i36tAee4
sDKXLfFW1ZhqMFVeWdnU/EWp+blZ+a9K87+PYi/NzJ96AXaJbE0EVJqZ6q4i23l0WvWNx+rBjIKv
nVdcbIEHU1bRYxla+98X1H+scinX6SMq1+RE+eWvx+6bPmA8WVikOi0ME6u+2KhwiwipWC74bs7g
L0e9/f1BzT9eV+k60nKl6ViKV+1Ts6Acw7QmO8XagvMbttjcVuaLWL9PpFCsSZe5Fpu/upPmcqt+
7fJIFzW263g+XUXf+dQzzUWVtRVzUDr9jNA22aZEUL2qHuITRcNm2BAbsi726Xt8CW6sm9+fr7W0
JX538OV6/HSHTSm9qNUcnMj7gzyMx/YaKt5eXmU7tSmvooN1gN60Iv57ldyR+rv/q9P/07OHHuXx
N1139ek2z3XV6pye/zY5Nkd5oL44tUfrUJ9/f6J/bAJxkVk5HZtusUcz8tfzrJFdTp0K5TYMH+n9
r5z6nnnfX7wvf+xncRCProzBk2PQa/r1IEJl4CCrCIslMgKXxgrhE1bxpomk/f3Z/Eln8JcjOZ9e
zLmPI7Ne+uzsKO/t/2LuTJrcVrIs/V9qjzTMw6LarAkCIBlzhBSK0AYmhSQMBEBiJMhf35+HMvuR
TlZA7/Wma5FmZcqMS3e4X7/Duef46wBZIWX2xvznaxd5zKxNrEy+jJ5puLShTKIFogEqnqcrSw1Y
nTqLr0REGWw7Zg7BHSifd4MNO/lbsp24hrrUJXGwR11VczTNczyN/zu15yYIdvZOaQTqCjV2Cp/J
qr7Z3aCW44O3eHA/FTN3Bk3cDNwhseSPj7dXPiySdV1a7cZQYlUxGLB3kj3zswA9byjEMXjSwsr0
sSlNvoCeaWnvXT4w7QaQccmWsk4MYgwU9dyb/FN2RSGU8q77lnDpYen2J6ydr+zEmiv+/ei6O9qe
eCZRkBwjLQoSZN3DvELT0bvZzeEj6B61z+WTNz+8Ttg9X6XtIg1uWdTfXVGIPbXbkg/2uscq6RqG
JCJX7jJ/ViLikBmcGxOH9XyRJ8bka1isx2QLmskJgJCkvT3rWoZtv328Ivmd8ECCWZpJNONQoLXl
0vzGVTWQ8iwoQT1VA6UBDOVjC2dPkWTCEHt69K3GkvEA1W4MFKJmWgjufjYuLGZ6ZhB0h3W4IGt1
gwmb4jscPweSTfnBT3WT4s+2Igy+OYTqM4MV8zLIApDKT3148O3QvqoCHoTfdv8WPuF/BB8cYw/+
1932Z/XUNT9/djfftjKY4f9DmALn5n8GKfzvIvnZZJy8n+Tw3X7547//i//+b4iCpv2Ls2UYxAS0
wh1d51Ptfrbdf/+X4v7L5pUxPboavJdER/xTtWm69L//y3D+BWDBNlxXN03abSJ++TdAQXP/5XEv
CGlci6FG2zb/Dj5BilqIj2gT0VQhVCKvFJjN09OZwu6IktT6R760Qu3OXEGn8ZNQf44iQkAJLp9p
EXJhM4A68ykwwundA4HAz3f19/YetMdnzqRKvGLr5Nw5T79vy1ebGeejr3D/+7wfYxCkHti5BfEc
Hl09V0frvUvA3QE3njN2PY/nWeRE8M9fpdGEranVSEHDmPLy1g29GzNqlj0aPN9B1TvObLvognRR
PWxBprZ+O/kUiIflr6t+tkb5qpMiVhBMg2GDpCmAlC4YEWiYUe8M84WQAZtNhWC6eLQ/sij+/WhX
a6esq3KEdqQN4qj/Wj05kG9FOxTS76tQCbRH98l9cRfKEvYgUmIfTYF+6rmd2G1Tcqr6dlfuthWr
pk4V0Ui6G2DsiMZVvRyiBNKS2eT3FRfhfNUuTTjb1hzevtNVe7HqbKqescd02T7rQRGa98WTEphz
BudWJN8hVOuwNgHPnE+cLLGWM8tAdky607gDTbqinbGvx5gKFWCzXUBjal7+RGdrroebsLrZfPnY
2mkc/36cNFW1wC2QjZqWLWLjo4+bO4W6a+ghzMDuEsczZhgiK7hoFx+bkSLf/9ixPdJflXRBla5L
ZSfjrqlGCGzcaLvchgyC/qi+qHf9dXebBsr95C5euCdUZ+nCE9cbcMlJC0sbgCCxZvz2BcoMhR+k
r+dolc531+ChnrSJpvgl54NBHQyDamkAGaTPpmVDWUGU9x/ng1MlFYMmLNxG1vIf7OaxLcnRbZ1u
Y6yFLbh+QnFEGAczX5tApGDMnnWz/O9FoL+/35FFOd+ji9AV3oHtbObpvf4NkqJNtCao3833S52m
tb+eVzflRPZ34dZr1Ju4fC7JHwINp4ezQ6u9PIzceqA0WfeaMb/zTzbyyIJ0SmKPBifrEhsp7lrr
K6gjzPh/54nf3SShMfHlTmNcthEsHi85ICveeNyK+Pej66YC9S2p3sJahjbh7mHTLvTi5uM1XTRB
C1HVXOIJ05XcNQpBSl4LE5Vi+ql7gyTFzEnbqbf27H7plkjMKbnwn44lQ7lSlRmNIcVMG0D/xt5V
Ye1bj+slbeInZf73koP3jSP04QSqlJeod0pHIS96mG0yzKUWtCQG3r+5sSDT+XjvtAub5+oUTxxS
AwfEk3SJ1d2AejnMtrzqwxJRPcUfv6uvzRcjShflHQPmYDCU18n4/TRvfl+d6wJQczSAPDw3ktlN
UxoHZ8Ol0nrYEvfMkun9lZBjzdW7qqtDO+uu9rB+DrExsWLxl08eGzHffGRZ8iTpMBb9Vt2gaL2B
k47iPs0CrYER0/ox6PXUoTkLJSRr0isAsfzeiD2sFdfFfRnE93TwfBqjEcrbEwt7fyY/WJkr1Vra
MnY3HqoifMpuCYA+CWAEdgLgHn7nH37uF+ZCeTWWu8WU1zp/605XKd9AGwE1q08qxp9X0Lj5zNrc
KUE3cyJoa/3tZ/Nx4tCeuUlKnoBuHZsaqG2doQ6LPX2oQYx/wgQeDkvma7pZai49n97ZXKeNPquh
WZ3yAO+58ukGY1ZUsx1L14BlS1cSFom4z+LiP8usnlBT1dciWlnBY7f2R5+G8mxzp17BPLR+MiLN
F88EIyuw7k741ffn/OzHALqk2CWSLFc6WUq2i4uMmjdxTPscAiIM6G7Z9wJ5LYK1IYKxtPzy8caf
OwuKkkSHlko5X6PmferMGb/bcXOUHGK0mzU0CmIEFab0j41IlSbhG06tSE9UB3P8pnFZGeX7EGDB
Ql9q0W7ObFmAoGA0Ye3cH5xaE/9+9EAlVrk1qpI1GXbUONfJ/rOqfmaKZaYZ90W/cADdDIzg7PnW
ZXpdO99GpYZ17g7G+Zzu+Me/5sLBJvxFjJWcFToJORIu2xw9KzF5U2i3O6E1BJDtYwuXdvfEhOT/
IP0e243G7qorHH6YrUqfrmjYLhNfvZoCTl44MGCDgamrrs0woRwiFlW5s8yN6AJCUrajN7u/iem0
f7ykC18QI7Bn2DATnZe4qkKzbcgkMIL2WQ3KghxUaxidqh8d/cvHti68l/aJMelwFuWgjF6DsfQa
ioLQmKMnEbmftGizhO/Xd+bKfPKxFH5FuuqWQUgoYiiq9bJ7RY63rVKBH2yD3zFbOnd5SJheXeLS
J9GuF9w5TlUFPE6TQHWI4E6vxKgxf6oMwh7ccHAs+90nbYGUh8glEB5HaRA10yl/duErnhiVNjZO
Paie3o0G8QOccPtvzkKbbW7sZbWIn5xIWW1ehxuk5yc6S5cuBIZdxBepQ9EalcLHZA8Kqy64bGKA
5XCN1EEEC3WE2NAsm0/VFi65bcsU51QjBxXJ9uneboFKdPs1E4UVtF3B3t8H6ytRjkLS+0a/f3+/
wBvctROJxXufVT5Dx3ala1/kAGd2NdAW8wF2gyChGYMOTkjB9HV7byyAGZvowLxplPXVO5EUozIN
ktr1h0C0L9KAO7U8vPQLb2nN61CUy+zg47t1wfmdbI30oo06SElXbE1eflX1nzBkfPz3LwRInGtP
hUuFISEq4tL7XUHOoNGPFl96F8BOHKy/WiGj+eHa3zAsfG/xwuy/uI9KOGH4ghu06GfgoFzToPQg
HTEGE0sbVUhxgdP7/LUKkZOd7d5iKtWAJYLmpl8Yn/6BTZeaKzUOUzt/q/NDZqzbiu/KbGn5bfw0
0BwNPF9HV9vffHIi5NAjIYU04YwvOg+g+Uy7mLRQjPfi2tF7CmjbqRSIdGbxZ+Egy4BS6+fdazt3
VqjjzSFmn1joeSpBY+PIoH56o5p11iOdRyFX3F/t2lisIyNql5u7KRd16XweG5KOD8N4ipqIlZmm
GMKv/HFdTO3eJS94bEP8hqPdaxrmWRPBGiza3PQRr6wvXkCFJUJaz4oI6z6DN0FpvJ6uwomfL3uI
Y9OS1wdBC/LULIXp+EH0ceCdu38zZ8Yvd5FMd/jOMyM+GydTJ/uk0q9Lt90wlbSA2RLwNdkKMknp
HFLPJbpW6Yxx06l9nbBmSLmRd6jdtFPfraH2Arj+AXmSqFhsi6s/QEqIt+psK8kUGNFjmuhs6mvf
uXuLTAFazms7gGmI6Vq/elJ8e27e0RR7gfh/nj5MlhwvHR7GRgyaJzxjplxyzIq+BOzOlW/mA8r0
L80Srgl/40M6W1O96mYwEi8VsNbwDE9cwksrPjL9DtA5PrdGYaLEgenqxYaA0u+jMtrCpA/DFHXc
xN8C8JsjNdBE/VS6cMm5HpuWnKvFYI6x22IaLGb2DBOHaMRDEaME6Gr9giRS7Pb2ZqreeskbHJuV
3E6uaT0kJbgzRFXh3mtn+vRc1aVTe2xD8jgIzzZ6fWBpymK7NINkFS/aazbT/4Pqgfi9p2fW5cTQ
+hYFSAcs06nnqWx43JEYBvgYajCdhPGShJbzQhmImHbywJx77VNzkqPrPC8/bJngm+1WEMp8jpf6
XXVLNDs5EXwhYj+1JPm1DY2F1Eu5jPuHQ8hc0cLchM5mDh/AtRnmwdbXursimvI45xdCpG/ME+oO
Lz8d0NPthM4GOguT9bnlqoGIqoTGpMh7tCOsCd92fv5PLMlXz+6hsd8WWOp3nw9ol2SP8Ft/fL0v
mdAp4dp0cakSym96UWt7s80xsRcq5uojhDyMkk5c5PMLBeCCggabJRqnMhqiVDUztTIX6aj91Sa/
35uf//4ijv7+GRRJL/O6FAfcLHXmb569LVQw6c+PjUwswpKc0XboR89mVhB+9sd9d7PLXj/++xLY
QhRHTnbJktyOvrEP3h6fN1MjFAsOfncPDf+8W7yhb4Jkuj7fRjB0Txi99P3BU3kiQaMILpclgPBq
iA+xdRBlR919uUrnkPc+wQgyg1Z9ri/6L+ZUWib8jeSPLPyRAbAKjwRM5fQCGVsb5rARrE9DjQ9l
ygVygpE9H/2ebtb2ZqqbdWGJJ+akfdUY/ipsBNBmLcWejiks1/2+UR8nNlL8lY8WJTnZHYJjNdrR
GeVg76WaF3fDgkL7I7LXn6fhBxI47f2snKxJ8rEjygbFCN8tkTGDQ4hkxvtA/dYSE9D0SeBa9cH+
qbP0YXww0Im57h6nYZMXEl5G7I++o9j4o8hgcDrKhprY2EC5S+Gt9gE+zxE7QkIrbG53d1loLZXl
JGzg/O08tSsc9JHdRtO3aDpiV6QF8E4tYnKukmYNolTLic86ZUtK6iur3+z6UnzWZX3bPCWBqAW7
s/a+vJt6OCUg7O+PqukGhRnQm2Lc+nRdQ0zpMIshNN6+kV+hrvWO+gAINWueldh3P7VAcfW5yLV0
UoV3eN7U43bpshz/BmlvTW097MHcMPMU31RM8A4lYsWonE1s66XbQofZBmVpAcqT614wce5hScMM
8h4AIfRZMU9DJI9nvReVc87NpwmDl3yOiJtBNwpgtVzfbslWxl5cGOdJpeT7nHJVQCK8oDF3CHJ2
dKocdOG5AJz3l0FpI2097zaDwgp1JmXyz86UFxVRhuxvjv++dDBj5ot4aQ2RZFmhsfACAXZoosnM
Y2rjpOqS3ae2utaxA7sLQF/d975vbmBppD/PLEkaTAXfF72KDk+Do9K5VEE2nN4CM3VyeHEw2L0w
N+M3dxqMoT3wJ3u5fzv8qn/A75gHxc/95Ft4aankrNAccPf0s7fQa9derloMDe9INMDdM6LlQ3jj
exG638yWXE1dtkvf8NigtLf1Oje3g4XGQ5F/bdKvqrPodw/jlsSDYI/L59LM/wf3ACAO2Dt6pfoZ
aHQY8rampwc9GvVfyLn6r8h7+gLjj8Q29Oz+PzlAxBXM9Yj+EkMG0sNYdbAnVgMWjadhfoBFKA/t
V+MBbQDoTZGX9CdWeCH9OLEnPY3u3kuHWHB1iTqLdYWe+my9RDpxGgd0wVfaQGQ4pKTkBG/i8x69
Q2IWEC7DPSd1Psz5ioxZj8pcwKcFlgRy1RIB7k/UV4OJJV54lI4Ny/EuKptVMVgY3vl7P7lCo4Og
zYKRI19Nfr7Li7QJ3Dkw5AfSdcwrbbPLFGyZEfCcz1mQRfnT2qfICawEFvYVEqyTL/yFm8gC/zIq
XYy8M2DTSN9vomiLGPPsq+hlxXfEhz6SbfOJDRV/T3KmpMfUb2HdYpVyo8DqyrTaiC+5fnZezGfv
O0pNn4YFs4twDHL/D9+ceoYc4mP6deqdOMda6a5t06QwqdBpQLqlaDjflofmMI4cnxt3BR/s6neR
E9XPSeDJZVsa2m82xTmPHsXpiU0qM64GDc0KcfsZ86ch8oYu0u0fNH0ufUL7yJT0/tV5nJdtwbLG
u2E+zjXYX6kX658OopPu+Fk4+REv3Ypji9JJ1SFmLModFr2nw9z2tQWx6LVAzOZfJ/t2l5zMsS3p
gNop4Uudvt+Kkb6SSJoErEa/mrx/F+IIvOZfn0xyMlXMV1Q8CGX71c0wp6kR/RSnsnpGOYjxjMld
PP9uHokg/SvddEy45KRd7F0DWaMMLKg4ItlhBikK5Vu01uGBmv1RhHEeCzJlozugyXVgXjia00M5
aiWiNxtWKCwKkIlIe+NQ+LN0NdWwOd/OU2Pixxz57NEakaizqURn+quQUYjXrxO+5NIGHi9H/PuR
hc6zYIpQPfgZgJKJ7yWcs3EzgtwoQ28+Bdy40JU5XZH03qVKbI3dlu37D+wvCYaZE4x+veyiJNxH
E+ub+lySD6lzb1CaIRH2xjnT7aBTFg7wHARDsPdPfBbro79p03eiXCC/sgrEu7uDy/oq9OVB2yqB
dZuloIFg75kcBby0m9iwmaqhoaiBuD39eh6MZy4j0AnPXfnYpVcwhKUz98dIN6/n7dsu02AyYrmw
o6IMQiWRUQvgAJJNksE6NeC1p6ewD3jrVgxDfYaAOlQXu5n14+9/vxNrkuvyBmfs6hhrZtR+Ex+v
nqM9Sq2HvGvanVxam0FhCWUQdvMMer7fmPsCNm9wBfP1N4TXANo2MDg9a4G60O69Ce6/i5/v2Jx0
GTaZrqr1/n1xyQKNHzSJfOaGxOGkAfy98JWJ+ukFfwI95l/rk27DaLhJAf8vu4len4eqYz2FgX0f
9TsNTrwTE9JLCqm8vk5N1jS87GFDq7+KTDkFItKSNR+u4jk04dD/f4JafaZ/d5wAJY1VjTy1P3Fy
Lni2kx8indPUKTIGJvkholZIsWeBGM9if48UMnD+BLriCYPnoScLh+QUbwozBcM+p3exTWvwnAoK
HE4zRt1G8SHSWY6Hdv7xui6acRxGiGwLMj25FpFQOlatVkjhejf69hFi42KYwidctEE+Lia6KfDI
TqyJ4VspPao22S8Yt31EK29Kf+07D6Lm8d4znHYrEzblLMHoynqNCqz4XMYnRgSzWzPIw+wGgYC3
3QarIt2b6tldvA8UWRgjJ6R15DqLZ7Wql0C0PXO33adkkwc9xCUff68zE3DRwkTInDoXj7BBrPv4
gbU7WxsL51etbR8rhrxa8+ljA+clCMF2qwOGBH8K/FJGk9DyK7A9CqeFgMUC1vG7lJK4cxM/7ea7
JeMBvorW3MTLeva93q16lgcqiR2Uk5BiH5tKtT0gahw/1eliq7+69tRAp/AVJ75E2IDlxRGIPe8M
rmKY61G3BlbWBt01om1Bs1BuFcKTbLmbU+WI8htlMU4COYRnODPLN6OsA/TsDGDv5uomHTTnl3FH
OhcZISK95cOjO19fO35xWwWb9d3WR09gwoG8504f2HUkbIAJfZoNVRBid18L35oxr5c9WgvRvy7C
eG7dWhH8bFdDoM6HaOsDQZ36ARf2G3gQWSWehQFF+Zuq8BzVWu78agMNQGGLuC/V+gB+m4Xy2V3W
kRAA+cxYa1CHdR2IRExEUNZdzgGbTRWzhb+UdoOhKEDONljD81Q+7rpNc8isX/kSYPVnJ7Ci3XIb
pRMzGxe+NVZoJeocYkiUpet50FIPuSz7VwE2NNaWWbJqX4Wy4BBvJhz3e+3hfEF/mZJeRqhBmj3q
CL/QypsrC8GV0UfDYk036fBQLwW0bYz+IF67cFFPVii9g7mGpEyc2nzU3yjRLOqCbiEQLurChUTi
nwTBkHKIEgEBKQ4JbM2pz0OVzu10NhWGnk3FNMMaPKr6oOi6r67DrPuSZ+vv/WZyhOQszZXMStnS
Ju7aoUutX2aULdYPHidGBBnTZ+a8ky8ZMk7Xl4yD1+9Nky8p4HsV5NPvSacSodi1oNobpddTt+HS
OfVM4kFIdKE4lmsh6GmVGvQ5vwDaiU5+gQZLAk1nt7sxyqmw9NKJObYlHdQqATUEbSQnJv2kvIj5
osN3hYq98gBr6tPhJpsEYb3DnuS7AdAc7LQD5fGZ5+kUQWfU7H+pEf0OSkuRExrfbyBmeqzuRU66
iTwfzrye0BFdqkjx+1ANLX+4sfzdtblYPymfPn5VLzzbFkwakNMDp2PGQv7EMHvShDF/lerXqv/W
Fw8f//nz0N8mxwBJLShzILKQv+fBaw9J0tg/zZsxRG+TJRq3TBYHyntD6e9XgIQ58ZxZgqfnjM2l
zLwelnTz5xBuboXXMZhjoCUXTXUFz7ZNsiNdQQZN62LTHn4e6rsWKvid9nli387uOMOyIrMWVNV0
HuX6Y+d1ow7F7U/xKhR3WSQYd8AAh1OVl3M09rshpuYFEITvI7lNGIa2KFe6P4olyoWfRc+WFjUz
pWKMZmrX9PNt0zV6i6KX43C/5YA7tlt7bW53P9wbm3hjTZpbhciXLXZRHnqPmxs4P6nrUvfM59Vt
fZeutPsknKpjQ8chP7k22g4smRk8Ad57P7RHsWqWpHFToixUIJvePPeosWzHR13bwR1gzyw4dOjU
Q462SV7KZG/nDWRfzVDb82a9jsuSGoveKzmUsXuklpqfe256ZyJIWytZrN5rbOh+vFKKGiGkyHES
FSF79KCznf7VQoVkqF7TpvBSKDoVfUQrru7GIU2WrZWux+vhoBzqhbbJa5vaugVB6fPeg2wx9Yl9
S9NBgf7gQZ1a7t3U6V6gta0BxrrF3hrgNN/otdoGdmZRu5jrRldn3/WiTttyVjvx0L/qbTdCIlCm
MADOm9Zoq+AAGWx1ZZfKBtjbOm96ZuzHfN2nBqymCtTN88TMNYthT96/7LU3U2WtBocuV8ZsmTbG
QUed63BwWmTN3C0kmEh51pvMbxlS85DVs7zEg8q0L3KELBPdzAsEMDPNQc54Nxra/g6ZJ6bL/Cxv
mfOYZRmkV9oMQsNO/ZFX7qLlQ0BZOFhx+SWNUyeNttZWRSG9oGfgLvdQlaX9rIBxWrdCaHnWCbpa
XuIo4fZQqIcHxDo2+u04VA3a49D0pPTU8kSzPu35BubC7Ne75sntx9i+g7lSO1DbQc9rzBCiUUwL
dcbONNFiX+eIf5ZoqOaq/azSrxuXkKA19OGNfKcYIfJ6SQLs09sQszp9DR1jyaRpRvkhRSKpCYx6
N5ar3tpr3TLtkZ+vZ5ZRNLCkrZXYzn84KGVp9/t2tNzHPf8DrZ6p1bre3xkVemWfi9TxqrthQBn3
ua/QrtNnXrfdHnynsSGkNLP9vjwsDkXXdoieOluvrIUwc9sT2aoaEsAq8m/rZafkTVHDBrjed/AC
W3t9bYWJbSVaA/utZaVvZdGv+QzpztjeqbvtkN8eNo2i35pdjMROoEMyrjzuM/7aEtW2KknnXow4
EFBJvpxhB8mo7tbzrIiztL4qUZ9Srbml54rSzpA6ToxVGuc7OzDSrhyvPWANw5UbG/rwuaaobqLW
mIhaRlUlB8YbIdyLt3lQ1oo7hO62Pux+uS1UXkPkxgiP7OZts65rfq7W95QJHAOv1aW77GFo+yGe
V/sWBkGl1lLjS6rGRfFUOJuE7j80hQd7NiAaRr8apUg9feGLwWyKvnTa2T9z21nXLwVKDOC7Uqd5
GWqYrzcz1S5Vm6e53Zjlde/aBe5/l2koH1Zt12TL9R5Bqtsq7/PDhvoIZx15lhLW9R993WlbAYMb
K8gtmGqK28BN7bZ7qqx246zsddxU1l2tKigUPxQqyDCUN+GGUWYHt8n34ycoYK01KaJ7MJLbJHeN
5jrbtk2x2uYZssRqalf2bT8MTh5adeElv6rcK9EaXee56yx1O8/VX03GF7ndZY3R6LB0ug5El8w0
trox89wuz9PbvjpUiekrLncnDl1zGHfPRqpCNdylTmwH46HykDRA8OwQ9JaZeOVil6tZO8zhCt1U
+zkaxyl6lrFpjqk163L+QliNAMucGWdhX1sBftGp82BjDkk++laON87o1maamIwO966+31demLrN
djMKTuY+27dNiOpVz39l1qkI2Vk0AA+J0V531CLsH0acjkkI3Hy0bjvXa9o7q96lCKUfWmWsbsw1
DFM3OVzJcHSqXanooanvhu3jFjmD9RNcvSr0FKm2zbarDDVDbdVzweIHNdl5+XOuJm11lzUMvN1u
6tbZOsstVM9oGVatqZufY+jpD0ycOhUMTMjK1RViaW1mabNdlnFjJgKDC2+XAcMUbwoMEACHpYAt
N1JvOGxq6HWGYdZGAvVBvr7qn9LVVNfpwmuNKAYlfkHPdY75OGQHc2siq5hvkhsvPay0v1+AE0xE
DJMAQ3BcYIdS8AFbJgOL4/qHGW1LX70tlnAdfkYrcOX5YBFSfw+D3TR2XmzRSRAuWZVq7TCEGsoW
q3QurnW/fhQtUEZ5ZwiRblf/ZBbCpoPN6LTGQKGGPIz0yVoK7S0j6T9EGtWDh7ah0rFDwWEwVdk4
qyVIlsQXPQpsrM3aVupM7GeyYEj7nWplegLgHBInmRGJ1ZEZ/QBzzTpf/7Bmv5kwsxVDbD5U+0sB
GEsgREJOCIBl7jvRZv4HX/DCyaR641B+1gRvhxDpOv4BZe8ku1bLWacRVvPNTRbXfry0l/FCTIUy
/w31NSrBE1fvLDcVy2agDJ4pw6SKKqX71bY2jVpPf9SBHUEKPPgV5zVbqa/li0Afbq/EwBDM1NGE
3bNujWRXWm2NvrdWFckPwUxkBoIVBZqBSEy6/0FN46w2JhmTDquKSKBRGDmXg27CN9WeVczbihk2
JQJvaS/sEIaBaKrKqp1hPWxDJRHVaYJ5rnvm1g52bCb5Onm/I+6zvWKMLbTi634+BozXvFchjXoR
f5le8fmdEYhH0gHTwLrjSgtuyl6IQANq4ywZCyVAFz6aRuyd1RpYnwMyEEdKQ5Ha4+mJLbwqZojZ
ffPMHFUEolImmj2ey4+PypQV6f6P2pjhZ503M76vaKOrxnXWPP2/mZDu/noNWxdF47e63sMflSA+
29YWShq9N8w+tnReSBR7RoMJalGK0zRhT/dsrBV7iwLKm/1VdGfMZ2Kp3cJk7sjfZbPNvbkA/YBu
B3nUbJJh4/zOAWbiaYJo2IYLRi4RK2tv22XZ8FZdD9cmeapIi4dnHfT2PzuBx7ak+90hBpGjY/+m
rvBmocvr0C6nSxYXSjEUeID1kvdCWsVYyel27tOsom/nvAl8thpoKBZTzfO+rZeCvdezfJzmxAc8
d9NYJNenRgqO6wwksC81RKM65y1fMnFozrZ3zu3wxbrdhXpYQLseJvNsSgTpwm2mXiXeWxFYUNc6
XWTjcpVH12IvxQso5qqBNP4DkCFzEpQgxbg+3MTgEiQzxU4p9GEHItxFWmO+DjZAYtEWpXinh9kL
GtV/YPTSdh4ZlVuHhdIghd7v3tyv2niVLZyrPNQcyKSolJLalqH7ZZoyVWL6Bv5+ulJ5wMaNrYNp
tCMb+ptpxgn2jKo3N5OvnPCAp1EZW8q8CwRFgErcd29wFFTkY+Ns9/vxrSGU+Gp+DtF/8A8P6IvN
k2qabeziXh5Zk2JAjxzEPqg70l3gTUoJuikJGEJxbpgQR2l4kUb290nU2HkAcbpE6dRk2bpv3Urj
BrrR4XrzldzZN/s3wYCwo9tkuRueuiR0b73FxE284M6ON/d9cuVoczfW4FVeor81LyjGDddb+myo
UW8RCpuliz/AGV68hn9tr1y+jHdkLpkl7kf9bD7rD3Yk6A/i+/haXJAhQrEQsEkDA8rUJp8/gZQW
6XHj5nADZC2nNzMfRvuAGMs3swnjzTc3ezwYE5NS50dHWOCA0qCwz9k6rDor0u7QfCuVZ+R2Zpab
zie+1rkFJv+YZabnDBnZGfG71rU1SV7xDYn44hOazDC+u/OBYDoDdB+KaOjvp3rCIqqyJJUa/EbS
yRwbNIa3yvpbQl998wnRr6mn4Px2Y0D3RNXXM2mWSZ8l7TWS7Wz9TU15fbJFe0PG8ESxdWUwMLO+
mwRjn8eTp/ak+10P8Fkp+fpbHQxwaugP3sz0t3eChVYYzaImOASd/weDElMLlXby4GijXRrrbyKc
jJN31CS47OZaMP719+lKdT59fFrODzynUCVRh2qDRFqOVBKTwVegk99GTcjCzZJ9E+zUJvjbRlzm
EyzSWMEzccaT2NM4iIv2q9Ess3Q/K5vX9f5vt+Mc+EGBP4tXm0aETFBwgCVp12y0VzMaAQoPUD6+
E7WY8xwfjcRdoDOChEDQxys7H/DELBeNl06ERWeXzStzhOHr9nUIjdAJ87Bb0IO/GQKBhYt9ZTHV
iT/vuEgGxe0/8sUqUdh+qNpX506DrWMTWSRzmk/xHQDL3y4IIGxJ5AXvn6cRqMjXbm2kDvXRQuzp
dR8pQR/urv/A3Z8desmMdNvaygKf2RavIrRMX0uAFGjPXGt+OVehsphiajyPSSRz0h1r0fbbWJjL
l0hCUuYQHH8tHH9Tb8l5AxxDNqAMTgfRJGzbp5/KTWjMofX40gbjXDxg7sgedjPjQYxZ8FQ/aTu/
//thMwdRpIrcNmiBz3p/hzLpXMgO3qwxzL7TQuJQpneAy5FCDUXwpS6m3P+lM3liUkpB1puNMWpd
/pZ8s14EHtRBd20m7oDO95u8AWfNzfcFImpA19llgEX6fnGrVWhXZW/p0gi3lBdaeHnimTkdpl84
lyzr/xryJKRRM+7X+7HIyO3HYTbc53MxVGWtTHCnoOymr9s5Ru10ZbJKjLF3CPBYmTET9TAxzriB
TPqdJtzPhlk8A90X7adu+aULwaQMg1zvVBJnWOVq17d1msTfxTWvYD4eVrtrHTYtZcpHn0UmrO/Y
kHTRm/SwhbvP+65GbqQ+F1Berv1k6c521+C+gWpN9WovHUzqfBwSpDdw0qZ0A+G5a0eqKd/1SHuB
T54prkNkRc6qY1ZlEj1wVlun1X5sTFrd6NiFqlfCGLT1JP1xWC7FQO/0ui7s44kl6QYwurVh0Nb4
vjEJ+ZvH/XY58aqdBfxiKZQuoPQXTX253rRtDn1OKeC78MjiIK6/inERxLeC6ueU9ziLQLDl8sAA
uCb8YJD31Et6+cYdNEX9jjrwLn60qN7/PfX496fZAfHpCLUDHrKzPkHubWOrPbBdkKYZqNSuJwDj
l6IAJr2AA4CFgdZQTlgaRz0cSm/33XtCE29ePmozFHpes6VBgLoX4wUTAZVQaThNd4nZINESymqM
UJxF3KpDm/xQ7L6PL0YIg+t8/KJdCZ7t+F7MsmfQDdoMFHUB/P+JX632i9yn7nzrfKqDqWG3cyz7
6W+R3WR32Oubst5xWKrr3h/DePXd9vsge6zmSHzMkctDb8oT966YrUaqo5PJv7hZJ8m/9AukIxQb
SWcpm913+2vu25ELQR+Dae4cKNSseEzDN+sB6O3qD8bTLrwQTDfxxjrER+d1Pi/fwWfW1t9Fopot
kNjy96+jnz6+o23m6uPH1/L82jNeD+LWw43y7WVKa3Pfbj3jsP6uOVR/3S9W8vTx3z+v8dFEY0gG
SnpQ88YZI1UNFSfass63LjyEB8pSSWAvkwhlpAh+guXkc3DuMDUDFBsIAhJtC2Tp6c1PLeQjq9T9
5iIKY0Ic617nt78FiqamDqSHAJCORR0WqDLwLshqiMVOTVloa8aHtnsRqFJCMa6nEL2B8RjVmSny
xlOH9m7LJPWG6pd0FSJV6TR2saVYO318WQ+UDxX0yYdgW9xPfKpTD/3bCMIBzDPhbRBYlfZubGK9
bwr1xXuyGTDVrsYFcpPITRAzX00x6V3aPYgQ/zIm5Rw586yNibHsuVna8EUTc73UyyJY3xX+ZHh+
eqfOVyZ9qs7NtbVZqi/5cvNoAGncmffejbWqgt2V8qn3dWsKPz+1lRKQ0+z2u3y/Vl+MO3sFb80K
4rcnsZHp6g9CvKnVSREJo5ietWZ1zpOYe6tv0NCcKTcCz5iu/iDXmVqbFJP0gLQGFFdf1jTFDNbm
zvU7wc3MXNgk14nkPs6/nByWIDCsxGykMNZHQmcwu96HBnTm67s/2MqJtclKM8i0tj0Sm5xKIdiR
34lp8vJalHwBM0xFRBPfTb7Um3Hb6SPGkm8NNMy/jVkRgHRy1GxSikjKBP69lWJWnpCcl0V29SN4
Iq8otZfShQ1A7Gal+GynnyNzzVkpvnrzRQo17IRXubjKv8zKsxUdgt1D7qovZqS8xM81LBLmj2KG
6jN8eTNl2U0NkZyGMf9ZJl1xyNUI0A3peG7MvtFG7OllpJtPOWjHa21EwLxtZ/1oTE4Snnan/22O
cFNH/48QSX5wQMpaVbIjFZitS1ovIsFaJyzSQduXfe38klJiNck9KI3o/7Yr8h4iNro+lNlOX5/u
UGdg5UwKAaJmk4dGHw7+bq4F6Qrd54lveBolnBuTnDVzOeBiVPOl30M/LXQ/UeJLIg6OO9PnzY3Q
/5vMIC+dm+MFSj574+b5mI3mS4J+ItQ1rQ+MEj7Ju3imrMTIxj86qMcGJZ/t2ps0U0zzZR+566dh
rgZi6FW974bPYyDe9Kkg98Km2rSW0OqhIclTKLltF5Hlyu6y12bo/w97X7YcN5Il+yttekcN9mVs
qs0ugEQuzEyuEpl8gXHFEghEYItA4Ouvg1J3kUleZZfd13kolUlcIoHYzvHjx12sZ51A3R3k6sTM
fbE8Z1UApEJw4cR/R+cnIR3LYcBy8K7tXfYwByrzYkElPvAi926us5ao75y6cL8IV1CIhCMc8gj4
exznLnYuYDxNnbvJW43ooc+0B9Hcn3iyL/b5hzHmo/wdaAk2DbH7wbmDMhSaoQFaWmsl1v6Wrttw
up9T5FGGcJTyh8T6m8WDtw3xYfCj3WfIvG0K17nj8QAg7k1sNF3P4mIOWgkitdJPig59cTNBVsU1
gcIBePiEm452VXTjmB9UulALA9Bpv0Kdbu5v/0/kHT5PoKfPWn8zAo3uv2MIP1WGP+ikObj+Lbdi
23soslP3wucHwhDQ2XrTMgGYcrS/S4KOm6lvAQSTPUT7Z/lfEcIwYzHd/web+2NeME/Yx9GONjdM
rrsqH+bR5gMMpl9niG0juabJKYj287r0jFkoEzcQAvVP7QtFnhV20OPV9VtmbD1yxakKbbhI6f2p
RfHFLAFBR28SBCEhoHwMqUiRqxIO4gefLdPxgo8LLz9RWfwiTEfb3Lshjk7+SWWCZ0TivWUrSsMy
mct+Gl3MIhXQ9Z3C3+/qr54IZmnQOJhNI7DMP25q0nsiHV0MR24Ju3JRQypPZTmf7xVkpLOKjj3/
+UlVsnRHoy0Feg2hNpOhNT1bZC+zqxfi5UTdOqeGmwHdv3CEt4U3i1fCTRYNLQCLjk6KSvjKBx3p
UAXnhOwzCtU+cIXOe96GDfp0Wj+qfHPx+7f41awhg7Owc+cWqk8Lg2NEu02HQx+7bTij5wEw0XKf
hgJ9jicvzi8m7cNoR2sk70tGKm04uCTMPMRAKA/EKOwcQHdmLJy1n9tIAi36/UO+XSJHbxYgCbpl
UPyGe8OxPKirVbqye3FAewlOfIijXYCKiMgLJJutuaAbukQMtrai9Czwo8AFzH3yyb84VaDvPX8C
2N+hiHyUlrcEcjXIGPARgqcZng0iAfefNUNZUBx+/7hfvWSwS1E6ALwB5u7ROnKMijWwhDw42Hfl
EyM4XE4xlU4NcTSPRtDR2ujlQZXrtATHka6z4KT73PxLjmft/XPMH+Ldta06mXN4eb4dKAIzViYz
RUlzwnI/Z6zV8uSZ8kUO6UGq5a9Xd3T2M8HctqrnIa2ka7E+yBI8x7nejvbYdpkuaBD/frJODnkU
25m61/tjg9n6JVWkz51lQzKSlYIup1z1dfL/OeJR2jP4TRaknXwreBYrOq5nVu4YSX9tRPCyXhn1
icrLlxOJrlEQWwBKwTzl40S2IEIPEgNa5VWWorAa+Cde4lfLEcoKaLmdjZBA+f84QE68HH5740FT
ZxCXi8bmquX1ifvmiOX7djyb7wc5WhuZQMuMnqmDEcAio71Bb84ti8TZLOemLEjC/DQGTq9MPTwJ
MX/1Bt+PfbRIak/2HAphhw7xYzz8cNB+ODdP6OfpNYowMLv6uyp9vx4Xvmm4YcEsQIftx3fqW9B1
62t1SL/7y/mMBLg8bvIcooApiF7ipY7SIG5OHdXzSzze885fox7TBB2rQAcdVQffVrHWbDiHHiGY
RBM9FT4ctXP+fD7IoMEICjTZz1yrWnfqcdJM7ALjbjby0RYM6gKQQys21pVM0LodVfdi0aLaSuIA
GMvwml+yU6Wbr573/ac42ho1LQCjmuahvytR81x5qxICONbeRgFlrt002wlV7FNx55dnzvtRj+aW
lBNgH2nizJl743O4OM5hjQ8BF5YUiXEqsPlq9b4bzp0Dn3cHueabRQczcNx9b55JkQWXyGhaznVz
cc+j8vupAtWpBzxOSgqIFVLi4rVCMO1NHINvsl2LUNRe5WPogJZzIsT46gR6/4hzCvPuEXltT+6A
RyyMS00meXpbWieO7bck/3hrvB/i6FpvwT1i4CYedENbcre/LsA/nspb0mxZ08Zq4nHGxtA2l+j2
CxmaR4PXTO4dCt3CQSVmdQ+tjrBSzaJuo7SDgIm/4f1y4md2cFEZdlxkWz0bV8WYdOUPmKN5ZGeZ
l7k46BNJNM9ZSM888daOOCr/2oTQa0Y7Ke6HY5a81guHlb0JzKFFNNhNkJ+aq/JVaKEv8qZatUiQ
T63+eXF/fo9/jXl0jpNKCD7hPUJVY2XA/6eFIfnpquAbK/XTMOgAALQxpyjHS9BwBcrYykTyQPb2
g/k6LLOFfSEiPRmS7LIFyUhbwsICtS3inDSUODn60XqU1BvRyG0eMhnbG56gH2VI0MVK0VYYIXfe
sTWkeXZWWG4nQDogKdfyxNx+uenfPf/RctWMrOOoJh4kMSE+/FDkJ4KKL6fx3e+fx3+34xQdOscY
ZslFda+sK9tMgi5bcF4sdCTShhX56uVE4PTlJn835FGYIXKzcRleav80yw7P+G2xKxaz6gbytJkL
WsTm1e/HPPUWjxcraryGiac0IFnLXXRFdyem6ahR5ecWfFMwB3kEnZ/HPqVNUZeu5syH8+y/hRjb
Os8f3dCIHLSFAZ5GnxZHchjE5inA4Ktnez/y0QwS2y3TjFnY/AFMj7zV7Gxnr2GABD5cCRT1ZBQ1
L/qPWxJPCAExCCs7YG4dhzQOahrtEPhv1x46LFClJ8t0pSf1Qq1OZvOfF4s/t7mCa42Debar/7g+
xwFlADLRexhAV4nrouZbxt6ViDjUJiOaOBsThaK/p4gyTyYGhYvMmw0GBHCONh0VFgyEe3bfeOj3
bleOe/375fjFxfpxgKM5M8apRXc6u29ZOFQQvTfCMp5xHr1CpQ0bIDl1sX4RdgdQZkaEBttgdJa5
RzvAYP1Q2+10AIkKXu50Uz7/bFbBebZstrPdID0X/4Hczef5+zjuUcgNIQGLOHI6TPmV6oowtV7a
/Ob3b3MO7j6uRwzxZqgNOgXaB49mS1l2pkaiH5gnF2XDo74atnKyFijIXbh+edXlsGD8/ZBf3Lgf
xzyawHpwuMVy/eCAFHOuFtXBgteFe0O3kG3bVXsN4OPKPXGIfbFqAkOH8p0PBoSDDXj0LoFSB3ab
6cgl3GW6nEe0b4otmpYBpGXJqULbFzMHMSDUSywfKo+f0J6grVslhHEQ/aZuYCjgJcQ/MXPzWzqa
OcjbgLsOXSCQR/Sjzc0E0TL0Sx9Mem2k2GqDeWKe5lX9aQAggWBxQGkGjUwfT4+67PNZ3OQgYdPT
iMvUXZbZDpos8d9fDmDB/DXO0cxgBVawaTIPlgFlwqDFpTY3lD+pLK5e/Z/zA/Oexe9H/Xx1Bx8G
PUp6mNdruYdLjZFbo7jIizRKTSg0a3u7wf/oxgR//m3E/3oa/zt7YRc/31z3z//B358YVy1UcPqj
v/5zVzy1rGOv/f/MP/bvb/v4Q/885y/1dd++vPS7B378nR9+EL//1/jxQ//w4S+Luoe6xeXw0qqr
F3gB9W+D4JPO3/mffvEfL2+/5Ubxlz+/PbGhhrbW1UtWsPrbry+tn//8hnf7X+9/+68v7R8ofur/
1BmrHo6+/eWh6//8Ztp/zG4Y0IVE6wUC1LnGL1/mrxjGH0Cg0RuIYAClAmemrdas7fM/v2n2H/Cy
8AL0swJpQT+YY377R8eGt68Z/h9oRkDdEOVtsKlQEPr2rw/2YYL+mrB/1AO9YEXdd39+Q/39wxZA
Pji3eQKvRf8lCHZo8Pm4BbSs13S9Eo/4FDlbsmHoYCcsoEvdvao0GLQ4t2XRdC/V0IyU3RUVNGvC
osoK7bXnek3H0JqoY2axKhxW0LgdgQRUQDFMC+WczFBVve4mq+shOeKlDlrSZVV+79xu8BwZE8/P
NbHxtcZy1ELL7SooYRdQoISPHvKe4M2HtITXFRoY894DrlylpM/uRNE4MH2ntRzFDxRtfTtJTXPi
NxoXcljqE3fUQ1tNTlqHptFq4oyZwqMPrk5pGReN6tuVmnwz28CKrob0fKan6XTotb7RELxbfd3q
kTbqk3WwMxHwy6q2unJTmA3Hk8IFC0VUbnetvVRt0+YhEZ0clyP0G8dkINxOodpKbX1qws4xcSSF
mp8zIOHUkM7enTTCBb5BE2MdBUzV1SqzvREDj5AgOutGT4GUO9j8xu21ylpZzDOyZWvSMUjD0RQN
ZIvLwKroOSt0hfcH+VrZBFFeojdUD2lmGtVDTVXaDGHrotsV8rUNQLVdb1rMH54KKbp+Z9qm6pwQ
4Zo+QMkpm2y2tBg0ZCBNbE69H3mkVfZl2hhmeaXVupjuUs/rsxXUjjQtLLueBCtla+VrRlAN3WkU
IkAtRKCcrtuyrDR9QLlFYWRr4tGugRFFXbh0YWpO20A+xc26yDW0yb3LxdQY28K0XLTK5VBziGrZ
UqhfKVv4w0pTlQM9b9XlYzKZkz+e09EmXTS6fd4no8N7BZ2kcbAWeMnQsbK1Qd1BQi+49zj37sai
FSzmgQ/1q6xjDK5XwPjMELpHA+TPrYKjXuyMpI2Z1IZ+lXVdA0lhz9cgA2VAdD5qgoCkkQntOhXm
GSx1FqP0Uvumrq0cKR+pbNR0WOF7Z7ItujbUvBKJvplrw7hW0LrUEzRdc4jyU694Nep+0DArRo68
htWNFutDMIm4G6GQlJQQiOShkukMnmS8Bp+XMfsG8njmEPWockNUYrJTFjlTS8ZQepa4VaaTA6OY
xqnYDkNhORF2ky6X4+Ai2tFSar9Iiq7n0G41Ct4NK8lrG8g8APrtTPdWPxIWm61QxhINcRNPGDdt
RnloZalXQl5FSi5RNpK9lSY1lOBAFtd04Sd+Cg8xFNHcQEUGhWtSRHwvdyW6sQpdnGstSVXkibyG
lzOWSXbDsoaA5tdVursWKafaBvM2ecueQJXqxsynrIEtmuVo2jKrmabtJcmHOpyEFWhTCNkxoiAp
hFIvc5dBnuXBiBdZWPSsq0o/ddeO1GvH3JetUWSLHMJRjwzz1FComeEQXAXQ0gI/RvkFWZSlavR1
iV0JEee+9KdoyCBcUIaWrJoG8ljB7OwR1Byp/TClY4aNJyu1gye6dO6ITXTwCGEqK8JmKMdgiLsi
pcVGaHplL8sx76vQtEpHrBuH13ViEb8NzLCppyJfyQprPQzsptHh/9oUo2gghlxWKqkap5VwwKy8
wt3ABZ34iEtUqljsOpVnAK1haQVLOKeYvEcJDTJYDhmNrLV5FVkqryOL6pWDfhwZKLx7jTVG3LOU
yhgG59CNh9QaI5AgckdIZ+kDFteNGNNRN2JhiHJkUa+4zJa9ZgzZLYy/mbwjFs+aTd0pQhJVgI23
5FbQKBUyaQ/aHf7J1h97y9I5VNUaV7IgzHNrhPp3MebZtJANRAphUgRRMR7iRuTVjYG3QcDyNHFw
xGnr8jLCRxmDpacsX9s0k0sKFtYA4x0POlNNau/90iqWopKde2awwQ32tOc2dI2YgkhYXIwuM1dm
je7AHw5pRf0qIduZopOmqlp2jeOQwDRJ1xn6BMdyqgKeCNI5sIlRtd7QDdTP3H5fGmU6XVOUV8Sl
I/LcgL1rBgbIYx4wy90z6PvldXsW1LUI8rjKuQR8jjNfs7Q9CqOs2Olp6SFjyvB+aVS19jDwED64
qaUWjejqv5eHoi8AmucIHVDxBPKFgudRtdMtO5lptnnuaLJ2X/F5O2+FCZ6CEyroH+PweZwApWtU
dNFxDIuR48Sit9UoIcK1J2WOScMh3Z/gDh2Vjj+PcBSrBlXujl6R7QHPZ37c7JspdF+67/4BioqL
2ZFdLMt797HtwrRKZvnz/4Bq+jFe/vkZ4LQLw1O4SCAiOso24DLnl9Rh++yVr+kCh4CCVP6teNTX
sCGIy019mZ/5T9aiQLeiPFmg/PSOvZnhDfEngBngqRzHYVNdwcw1r3clFHQ2VlwCoe3P3HiIyTMa
mQAPnUz5EUS+S37wvB9HfOsYewftVYNqNE+ju3JdrLrvbBcs+CK7cRNI93wnt+8C4l9x5/s484jr
Og8Gcgd0RCHIhGTuU3sOM9mg+XTYdYtZDHLzs+OohP92E3fDG02SJerslGbQx/zu56geFm4wWzXN
PQ8fg1uIdgqdm2xXo7hVqBsGXb+h37P8RH3pYyr8axgwLhDqg0GFKtfHYco0EDak6HZW8AC1wdjq
Wlg7nOIWHXFI3kZBLuwYKBOiQvrJVaHvrVInJd/V23Zd3gERhaqbD0C0uKtPEimOV6ONXHjeAtj4
XzmbWFXdeEM6y9ilUTOKaKicv5V6A6mbRwggxAvpPAxyjKE5gZ8r5bvrXG8vCDF2Ay3iqS03kINc
/37tffUsPhobZhwBXWj2vA/erXPwjDV/ItA3ZCYipsCbQpb5J07II/bvz8eZZYCQj82iEp8Ojxpe
yWCJrA07hQBqxUPILCJF0CCiUehIDOpzz6NbWhWXqhn31XjKqfl4Cc6vE6vP8772wphMAY8NhECl
W1UXVteRawqWRR85Dq6837/PTwvx51izesaXnhijtEdRBZCom32EYiO0OkDKAtQed0X8k1X5N4rZ
XyANXi0M5aDFD1Es6Ncifzm65cqidtAJA9IUN6WEMqys8qJc2IS6wZmWWRU5w67kSIkydKnZgH81
gEVGlGo9kbtOWflQRX1f91BNKYuSLzOiZzSWejnq54Ne+n3SOdRSWxE03fCqm0jtTKcaV4pVhfRC
3dR0tRJNA69OS0A6L/JpKaBepxN3hJCqmiClG2qFIYcrO+O6cyY4gBPgBf9GFL46QD+tYrCMoIGI
0wW3PoSYj1DMoJ77K3szae9gZRQZoXjsQ2f5poUMAcQgduK3Af8Xy/k2Y9//fvUzVPQBzAkf2seH
Z9a9h3Pmn/iJ52hO8AeOXpxZuKsRCKHs8C9AZ/7ST1UiUGhxpHnYor8AHcP6A/47sykVnNLQrT/z
Qn/hOfgSIFtv7v5ASwZaJMy/A+ccQ8DWG4kEqwQMw/k3HreUSEqrCVrrWpRvTSfMrqAMnjAyyxaB
wpLMOWhyqmsGFeQPgQR+3cxcAeEO6DMaJfHfxwO2hys41GwdLdL94lnzgzNJ+iFJLWiITTDtNqDM
Wu802cTV0OtI3GBBWW18Cw2IfhsaSMn83ovIdGV2T51+2ftggzXDxhn8yOA7u9g4TbrUTTGGXAwr
F4Sxtt6N1oUU5AGS2WEKP6WxEsno+YsuSK+AgWxE5j8ENkGDAhdR1o3xMPqxJS7yEQQ3l8XBAOnC
Dh3/ac3XakLDrFOcZZoTTSWq+jpayLtuWZg8zidtLWx0qtT9ik3GshFe5Lf6toLtEMI4FWLKV8YA
jaSmj6ymieoUTXOyC1tWRXLwwzEIlpYCEcPsN4i2Et7iErLBYsr3ZZEuSK5/z7x9FpzXVrVS2nqS
KM3p08JWD5mLHq7SjnlLwsFywhF+UY6QEaluS0EBY1wQrzgrcpFwyxKR61XnHcThmjtQ4UO4DEe0
1Rd24ayRdq+IOd4Inn9HOrot/C5u8+KmaIKEpbBQhp6VnXobnziLNONxmcqFjZS4DngsMncTgNIA
rCC2027Z8hWn+DWqvocJ7uVY2zeahK6l6Wlhb2rP+UhfJ9LErqEeemE3Ya3JnUmb/BIrhyyh07tG
ffe1JSB4CX9aWJRGKcTAeZ6Bzey1cUpNLAoVkZxi3bLIFegZZ2ZsOM+jOSU+TvOqqxIoIodGAagP
8oKBzhdyuuzVdODGzTiJNcihYeHeztrI/VRHLhbR+NhPzzUscngurgLpPmSTl0hAcwRJU3CJ/DMs
+NIYxntjyKNU3ZfADg3wWHLv0rGyh6l75VO+cbsG4zVXjHqhUFOIoz60ijyabKSqlo22pj6BY8Ta
QKehi2xm4AuWBwsk7OCrjGsz2+aqWzftgZL0TEkjZAXI7+1j1mY70js3E2qKmg7iyEjGS8OhWxtu
1LHpg7Whiy7hervLe3nZ+cDQoAgdBqy56vrgXnPtmFnobLK8fUqaNRsLoHnuGgHReTHK80DH5/Lc
RUl47LTjGujyGVphIshAX9hiupoy7wqmN9tp6IFZOnFPgKfUZOFn9EErrO8VUq82v04t90GYqC8V
Zdz08CG1vEd7ohcjPqnlsHXHzKec6WtuGhuY1SWdYlvm2Hu7qGPSAlPupx+AHe+Aja7gd3Qh0yyp
CDlz8/aq1TcAN6ihdq6yzmA9BOiHA5Kw0DdiesYiE5D3IUkqQGjyoc/k+89do201w3pymL71piym
QRcaEs1esl3QWca79xwcO8F2nKoh5P5D3tIE0cuSD/C5D/xEOlYiOY1pvrf9bFGO5D4o3LgP0M+v
ocHJyejLEJgRzd0HeBbsJwdbyrzglbcIeHfZEv1CEX/ZpNYOQFh3ItT6mJL+PFkhaTDXLZF8v1UP
3oeug1KmNlh6FusbUEhhMEvWdtKfFNY75rGggofeDgfq+/DOhtbKcec0sNJhaDKWxfayXxvZFqjv
W+McalTFeop0+HbbYY0+r3pCh/2pTPRjaIOnxOgmbiz0JlnQq7aPkv82G3qgLSghGBbD2nwU/8qd
/jeY+eYh/vh/BzOL6h/XD5VAPNO+j2fmH/oVz/jeHyhKzPHHW/Rh+Hj5PwtUWqD/YZjObBw42xh+
DGjsPyDXCS0sC2IFsysMEu+/ApoZyECWOlsjz1nq3yhPIXX6uDhAUrVR4YVCCX4pGKSgk3wMLjx7
GpU1uU5SivSmt6tHlgOB6m59DYgcBT4KhXArhJvOvh9ToMr2nkI0PkoLz0D4AXOGsqJRTatF0FAo
g4yo+5MqWHYSBma51MNBQ/ggSg711jxLatdFMt1CvyyXQCirloKGO5VDFBTDRrqetigLU1vMcILB
8tAtYelbOc8Q1+pC8Cv2o5biKrOCG81PD7X7PNldGXZtZ4Wp8G7mR7CY8VSjnFUUdUSzIhKMbHyj
wTdw/GEgT81yqwun2nrlw74VyWDkj29fM5vsOwoP6yLlVshSD6bXgGQHRwZR7w2hN8gyrkp3QbtJ
RE01osUERauw5AB3GYuRst34oyjD0qJTgi2Pe3vYmC55mD8WnGjBwDWc9TT5N5VAMck1oZ+Qq7VV
+zcmI4+lMU2hp3MZ6hl/HibY3qdTEE1D58cG7u6GdAolA3AsUE2JbPhaAbuPsolaYRcYHaTTVRY1
9N51W7QyePkj5T2e2irPzUbcULz8Vu8ghuRMT2k9bvmMOoAQLOLebm9Qdrt1JXp12gpV65qW91ph
v779SxMUTxo7NAKGH8zS7xqsFZqJq2wyN6pJ2XKg9rrVOhk1Q7WHrBrcAfO9M3hw5ChbO+rLZm23
fb+AD6oKZUoSN9fvaECrlQ3DGafej6iyhJAnTBywK8KOeIsGR2jI2/RZpdoW2v9koevphceesIAn
9GnYN/403BkUreMV7cOylN9bIv2oLQ+N344RhbxVaEFLxgsw5IBSl/TzNjQplFQqdN6pYLyCPake
Jb1ZtXsf7y7UZL8u1MpofG1pWHJtwRpmTdIKHhsEFTu4VkQOL/Rw7koJFWnpXlG8sFSzL9rpzCza
FLi/AfKQll1JG5xkZzLDlHWbQOki1Dv+WM3rnuCQhi2B7ScMOHuIdjnYQnhnokSdJLDTcHLQNdcM
JtwQOsDBduZhj2XB2nCyBNn1q14aTYhSVrtAZn8QTqfiDBSOyjDqBa0Rx8HxokEkL+wL1lnXuqrX
LYdtLy8n2IVNxoWjjxe9ypHog+0ZDW2wbVvfjfIukyGKmCGQo0ung0kExRaNXHmL++x27Avo4+jk
suTPpVaM57m2COqVqefPgFuh/25P6G8vD2Pup6E1pOsCdzUsTugM2FyNKniiXpUITrCEiyCqYYUD
igRfp9hA5gSluryCCEBVsjXvo8zI5c5LD3otL6Eanl+7hlS7jtsZPk7Gt5j3NgpGR1t2WYaIEGWq
Ig1QHJoaelYLa10UzN6ksD/ZtQ7IjDS1w7auSEQFPDxwEo1cvzOmiq18FKejVNBniZItmKXMP0OL
R5xnQfZd9k7YDrkdw/InWwlHhEZqy8hy6mnp9aJbsQbVPssBOCAnNHOW7NALReMh625Gt5Ib2mA1
EDdq5wlxCtO7rnUOmW7POeOZNSaNuHYF47Eu5G1H0nvPQtRUnhdWlUWBhkO3Z7UZehM71GQXlOO9
cqpDoOBx0yBgKcY+Bh6TSA3FJ4nwK4L7SOjL9MYcWTKyNA6CZMqnNlTfrQZ16MoWj0XGYJWu4RDz
YcCTBAjEdcHXYB/lIFKPftiAhBDahe1E8GNaWX57BboljSyRolEktxz8XLAaoLcQS23yF36qO6E9
Npe1J7y4hxSybdJnXfRwMjaam96Ht46dF1jKwtrYaf29FGiFMPz+0i8uMt3pYwESIOJqKtZD9iLc
op4LELBGXgjH2ndmATkBWKNp3YS4k2qJLYciIdW05p3F8C8YHTluZvRTaHv1Dzc3061bpF1MmuIA
TcT7rnfqmMPcPOr5UKFWZyhU5ItL7uQ0RrkpiHiArJdXOosGRfOLQmlpqCuQH1Q+YHHihkq0F0bH
pf5A8HE0k2ihGQRYRL5CroOGMYcHLGpAC4+HCmsUhTk6/gAhKttIVS0NNn+fOYgIyl0XuVP0cWcO
6FPg2UUbaDAvsjayKfJwcv1XD8SB2K78egPGex3lvuBLB6tI18+Vra6bpn5y5UqaJhCxnq80v3Y3
fl4jzy3SuJL9tLcnvwrbgHX7ySd4RQE5d1oUkBGeDElH5RZV7zQueXaWc1UnLgrCBKmWGbBNJZ+5
edVLrV/DCEvf+jnI5ZKoa9YFd+Wo+TF05/PlMIwJGQrzakIdPSpFgxxSueyKZHqi89yPh5TiNuz3
SpffXQPF/rzSkhE5dFRkZRWBc4FgwOnWwqHVj2BMF74TebjQQr9tru2CgbqhA26EB0t3pgYkDIFT
r1q9fW0zDhAUl7pDxzHsIBeGDxMsTJQLV40/lkviL8RY1UnqN4e27M4CtPik+rXDtUTrjXoDZHXV
aTjkhsFfCgcXpesW2xsUufcdIxeKlju9gGGzS/ND7/nNYjLRZy8N2NHkxRryvJfoAVkqzX3meo+q
+xwkdHasjRM0u9DmumCpAcukaezA+xcLu2RI6hs/29ct2uR1ScNCw100qqhD8VOkxsYwmnO9Y7HS
Yju/ULV/TowW7Q6whhJOIRbpaF1XtmpxyjnbHhs5Rh1trZxh66RGF4s2vye5BBu+SURZBKuAtyBx
BAvF8nyb5vWyghUm90QIRyFmP42dNJZVWOp8Lyi/MsFgwHXsGsui7NfMpBFjBmzJkoF2WlIUaIBO
uymWIjvLXHFL7HyKWyO4m1oLaNFV2zW4hMcirkyFGlBth/AEkXFaB8F3hyCIE7iK/bGLPYlqmxBn
jQmkxtj4ejsBi4DFW26xfs1TwM5aBq6Hp5lNLFAVj7zO1mKWUQELyoPZj3lYgUgV5/Adi/Q2rVdq
aMhydCALqoqk6pn3WoPy2eV9FMiuuZBuCgckhI3IaLMyBvsCbQOaq2+d0lsN6AbT5HhGdZyvPdvJ
Mpdrw4MVdG8l5uA/lyWmCWnTFDr7kaubrLaDyHCcs0Lor3qRQs4YbStOXaabtM4dEGaMPSC6NTba
1cDT15KJW42ywzSSsCudqxHAeliK2ouKynyeHGOlIThDaR4hh9O++EV6Ng5tlwzVyBZgksXSoQXu
QRhkDQYLe1Iy8BnUlSlsCtKMFha4nGRBH8G6wcluwUW2scWC9M0Z84pbWWUNIo4Ahzr3r2akbGzx
/F1CbBuyqZp1b1fVU6vftIFYpaZ8NnyE637KJKIgkIR049pTzkWe05uS2kvgETkM4zAHeQXgJDNg
OGV/z+oRiBwAURzDAM7K1oxkqQ3hULRYEK21UCJIeD/tSGa+BOSHYGds9GLummDMalj5xPYXgT23
8HgyKnOexxll2aI2ARFqXbWnbvODVsAo8N1hkPm3wzkfioOn1egVrPzraSwfbZ9sZQqAqdrzTJ2D
1QdHvHvHbfewKzsfKNwOOPPBQyHfW79aV/AEqzQGbC8b7FWd4sNn6auX9sBGgD9yhFaQb4OSfwP+
Jq30nfd/2TuzJbmNLE2/ytjcQwbHjlvEHpH7SvIGlpkksS8OuGN7+v5AqTQSq7rUuptua5NMVmVM
ZkZGAI5z/lV7w82EHC1KeFSfhZLuNhfDlUgHzewtryy62s6F9N5EmVbXfJhb7ZX3QzV2T7EdtgfT
5XB1vfZTeFf7XXxOAn+9cKaZb2Echq5/afvUA251AFq9xjwU6ec+6enodAZkTKFVnI2hA77R94Nv
7dGNBNuJz3iTIfGL2sw/lciCY4ctIM1nmkvZO0ICqyLusZyCnOsxHvdDOR91WF1oLMzWGy3fOKP9
2uAXX3cFa8zyTWDPH07iMZ9zxLjUgW2CZGJmT8x3kaR8bBU3Q+mljBoj9dTkXvJoTHZx7GabyqeI
pzLoUo+N4ID4fRtTQbepVBXuuGmeG9uqD06jbhBWrWf8KjkET3XW4Y8Lvt86CnDTHv19N5KONLSO
sUOfY5YpDYq6eG9iZG84kW7TXoc8aLOJXyxFJteFDFc65G3idOUXz4XVM28wOpkqeCpC5EZCusj6
ZXhhSv0W3KAem43E2dKC9jalLz++tpr4uh/vxEAPZCTqfWZk70vcfR6b8dKm2XuSsNZ5LY9wP36g
rtOmuI2/M5QGnwNfW3luHyVzxbNNYrtHdXNjGiRIAuif5eh+tPVDWfvLfSfis1vY9jkTG6RNgJpG
OV8ElbRML5a580Tx7maO3tTzoBFY9WKv0MBctBo36boSxDJRD5pvP5izvYtNp9iWgXFXTk61K9u0
Oxj6mlpNawNBWfLhLc9OHQT3Y+VcVSEfgml1fCzGm2NUw+1iuFvLVfYzJP7aZEhjMgIsgHi0NA3f
StUCaRYypsT4YF+QkZrL9x/7pqbNblmXqtD6/vv77s3BC/o5AjNFepyVaZ58h2tm0J3adaQNg+Sn
j203b1s5j+d+llcItwr20INO9XQzEwlvpssp180Dqs1xDrrrkdGhVuGVW3bX9sjqTk44604cexuH
vMxz51unTnOfzAL+spSdt3WHjIfpaM83zYiBMA294rB4SXJM4q0vJsVdknzyZjM++96Vu8REsjYz
2H6+nKeFA7M1g1OY8eYk833ssiGD+LJ9wQ6fyo5yws6iGL3M38mm4e5NH0ogiyYMn5KkuW6s/uuY
fxWKcsV2hU4GC+3Q6H9B7GdHLG/9dvavKDeMZnTSAPAjPhqTS6f3eAnxaBKN7BnbbEGnaKht1mQr
hO+fqoRbfX2fA1PLqJADln4+iy14d3GVFHgeG3/XBOktI9qTHXNXJKnxVLJ9ALvcLDXIgzPWdkTR
cMbw7fGfPLixcp1s1AuVw7FAYUtH5h0Fn5SrGzmGOiALV69P7vWEyAX/z7LCCF/EnvdMRytoQefh
jQFiEE/XP24H0+Ic0X357vceHARP0Eyifak5mjRFpBt6XPuIEQgJHXXK/F7rex3wtWC/H8bgRGMn
w0MxgZ4ElTMQE5J+pFNzQicBDSSsVzPX/XZ0nJt5EcMm9d1TVZ/KOX8tGVzWi3O9Ltf04Egl6i4v
jnVCESDvm5EvN0mR7ylFXfZJzJJhsQVSCZdH7gCytH6rOFEobLnHTLN4Nxlwfn058eKxhqynEvBO
Oxi7ah2SOGEBLOqNMQfTtoSG2WjXjiafLSx3QIcQ1sFQUdhVM3V0db4ZNEe2rsr32cebkvTkdCJ8
TeuGB04aLEd4dk7z+VMlGv/He0PVYrgh7UzmlY8tiTP3x8fhrK+5zp4cbb9J6iJ/fBCy957ESOJi
kexkI8JNI0o7GvwCdB597gqZ5RXf7sf7O6+IGYWvAFdOsa+Uvpnc6SEvExoxq7NTOLs6fw1l8WYv
3X2ZTeUWhd5yLIMp2TbhQjD/OJkwbAakf8C0YhaDF5lGP+wWY77yJy5ib+qWfR8aT9XMtbYekD8O
7imRjGTDh+cDBnWTmUUUivLx/3gEIDaG90nc/Y8vJV6bJ1jQ3zGOHh2r90+znWClj8fi7PQsRjTl
xlHjwIMVTp0cOc57nsvgkuttMqXx3m06d+OkQGaOv/Xsk+SojWp3gJibwiczHt7atn8uWp5DfwCA
/4WQwAbrbf8gpwBQxVGAvk2QybpCuOuf/0EO43V+3yax4+4Nh6tmzo+jri5+sURFvHNDcL9afWRc
cM7k36Q5d9cP0LBs46f1lRl1C+6YfFoPgfUmc8Lya6DOzXyeanknc/ckuQgzzVWJBW+FM8PWJAeP
O99NnJvcth6sOPr3v9KfWZIVIl49EsEPSh5FaPgTf+AY8NMK99B+xYSrsWJ+Bxlzs3fliwMFoZ+8
AjBxtP6K+f5ZmfLjB1tkxYWrBJPkm5+Ib4sY95kliLeykxCpRBkE7s0KA1N9vDOUd+NwLK+nSLuE
N2J95GtNtfKSvROUy8IffrYZH2bz4mX9Swrxpq3qm7MON5q7mdyqY9A1W80Lx8Pyvs4Ms+Qh03h/
4RG1f9LJ/fhFyP1CXOYRHEIg5Z+vCTt3TDPFwLEfLW689ZWv598IA9kbOzxy7+3QIWCCt8y4ff2C
I0wyd3hzBrDH6OFwOmS8rB5Y15+6fY6KkiO+4ATWNtjvesjN4mNxeWbSIxCh8+0j+x+DkONwmq5z
TG8Hj3O9AMkasG/eTcqt+eNS+VtE0FNT8e/PpqM/mZX+ayamw7dmNQD1P3+r9dX8bnz6/8O/JLhn
/nOaKGpUP77Vf7IwrX/jV47ICn+xabYI8OCtApU/UEQi/OWH3BH1B883hxvwd8mLIfxfSJcXKFpp
V+CeXFUh//AwWd4vazQnZUKWA7mJ/e7vkEQ/2KY/HmloTwh+h2xCHSbc0LJ/4ojGQCVmp3AszH6M
bGHquNRB+TO3eo5l3jsiMmaz8cIodPtA343UIWdbVxqz2AIn5KQh0PRnXlfMbMGpknpc5fQrP6/T
1vefrCRL40/CGyXspxZTf2xln9fw2mPwdQ7orn2NRyOKp8B54wfPdI2XedpsMtdbaC1Xpf3idWIl
7qVX9dBDxK+SMwaiZWLgcA/BmKXtxqppXrrEyk/cjdWVcbd3q0XLfWgTfc7WUEwrzRViNcjxx9Ms
Grqzu2PZhZwQi/ZoxzAL41knreefBjEl3h73SvcZuGH+Jvwy/Ty5RLhHSstg3IS+MutP/RrRcJOb
ejJ2/kSt6Y432ZwPdYEcYtPKupj31TIz0GnweTIqBb/ytrc1LppG1Ka/m2gFAap3FgwPZi7FI5sr
M9Hoc0rtGqT4HUoYGyGEV4f2k2+k7fBq9TLgqdOM9a70JT/CJ2n7ex/n6tUXI1BwMJN8vVU2Rc1H
pERm8K1TMO5vmM/c+grf2Di8Lc3gmudgCK0Uy3Cl6xmozwh5kaqA2HrvRZEOhwqFPHxKZQS5l0U4
mezhlLbTOMF8iHiQAIkq7/ZJVU/pfdn7tf5MeHrktrNjfQ7rYXFprjeEu9MtFp6jRbn6csxqqkJv
4ynGdsKA4y49DdAWtFXn8lkwftpV5Km2wEfnFNmL5Cl/zH3lI8gKZkb8uFkkRTGY4xCWV6ouI7+e
lXVdhdli8Gbk/T6dYvU0l0MJFmaXRC8oq/4+Wf78USRpnx1Vlo/ECCws2beJrq10k0x1WIM2O8Xd
4M8TJiCR5lY0KQtSYPIF4FFJoQQ4Ve/Gn8uyMONXWatC7rJg8YsbG48WcfB2YwXYldL5WZgqHDfu
qNthZzrS677lIQY9NuKgbV9qM0VYDT2zenwqbaGeiUMbzD+sx4ZwG4IpqmO9lFVzHtmwhpdq6EJy
aUorD86gQ3KfmKbautP0nud6Cb62olzqq3Loy+I2G6HdTkGeVu5Vzd2C9KSaQfDxlmWLRPOc0L5+
iqEWk++VzDr3WihhekCZMwX2BQwGFlunNp4nXH01cEas3rD0pZ+yMbGNDVXzTtxu3CT19FclofwO
nshCwhBqmTl3Qk1yODq97U4XtuMeQhhBl9gY4zJk9NGxnKlD5zm5CXw0lx5ZDt2Q3rZ+0fRPZdot
LMNTNxkPdHailnIEQjQUarWVaa7pcfABhCfRnvCsqOyL0wY2NrHCU8uGT1I7W53W/ZcJ+B6GCgaP
ZBMEESnb6rJYd0ow7aCYy5PYvGuIVa4vWczLOnutMbSwoFVs3WQ+NyXhNNqdrpbE6rtdUGToeVSb
VfOnfqr8XkQEeWOv3eg0dYxL0CX5AEmYNtZ5slvjy1Jz/5z5MMCLSzUG5rYJrAUfXZCos9CidkVU
pL25pNFM7mZySl0gvC0PhLg9WOYCHeVUldcR91QX41nM4RxGedpDsDlhlTKX924gHw3TknGEKMh6
HPM4Du8WzhDImVLMWZQro1g+8gRL1T4sQvi0wfLz/DorKjvcIP0r512luRM2mckPIyqhKAjFrKVk
1x3auNxpzpv0aI1lM+1x9BjLW6gzxxvP1GFldbarB24aFv0KX5W3nXpfJiI4BlVClOFj1adVKTAV
ttOsuWrqBPcUT5J+CF4smc7+BRqN06sE40wfKnMMP/uVsRCMhpTXfZ5sCToMH4b/zDIxSO3avODc
xKjrP6Byzx+y2EWORixdWSMbdHvYTG9ezYypTszrFKza2HpJ134e7UQUmyzLXftR2UXy5HSyfVZ2
D28y0fk5XEqz9bKt8vEkbW2PS3pfeGXGWQhq5a1nwxIfq6Xq230X+mSvwt1NiOd4LC7ku6puhjPs
Q3/E+SWH9LHMrdyLclwAv60ff2sA+69NV//dLOIWa8e/GbG+1dmfHOXrl/86X9m/BMxV7CgBqGTI
toq+9lcJjskIRWMTww1pEuTt0Xv9+4AlrF/o7kBms87t3lq59Pt85f1ioTYmEAlLAGsJKuW/M179
FF2DxXwNqmZKY7ay103rp4URoAt7DXiBc53yuIws3EnislZ+kzt7j0iDjeaUH63LX61XP4mZ//kH
/7yVVI5sWqWibmvCoZIiVW0+cDOsdrByh5p/84cP5F9sxn/5834aIxuZ5IBfCHnu6xORxFtgjw0h
7t/N7RrP85vAntn/X1vv/6lP6Of39SfXkNnAAWkOeQo3rlpstkfrW3JGz7RX7SWPCG/7a8vX+o79
v93/n9/Rn/IuZDraCIuAVk4duDw0A3l8a0LWMmNXJcL9r8spWCX/6Wdy6DPrkzBgonwXP/2aIK7x
HBhAfF1tM6KvyZLmyipLo0LkGod+fvCaLt4rb7bGaDSzYjvPozVuysQIx5e0zcqQScfT3wtg04Pw
axIshsnuD5bVZnkkZ23XkVnCV2+aCRNO5Fb9/JKlofMs2lacx3RoIDBqJlTE5i1ymonHLDj7COYl
MujtYG6CR6N3xluytJJbZnhK7YsxAS5ry0Bal27qoJ3glF37WME9PhSjszjRRIgBdH0hOzPCSj8j
+uVwxVlu53DjYZBfD84wKxJmlP5QvOjpktcLwm+6hbcdy8YhK8bmQAhJs82JTm+3VZONbtS4mg8E
dYW1jz2TamwdOzs/mMVTXuvsnNd2BuCa5PNOu+l0kFVIySCChN7du1Cn237MrTv4PY2/1YqDg6fb
+XVqvIUQOhypcdabPFjU2bZHcVnacYDly6tvbjATqmdU7a7sVPFUeaV4XLCjZMjSBKQ0z4ks23TI
Z886w0+uEjE8NnocDigqwmvTcPWpLY3h6PnS/S5SU3yRKJmuGfqK6xZP+xbB9rxv58HcTphqNvnK
S0uheUIiDgmPjd+AOixOezf5ffUAhd1dI8ifbuOy8J/noBIX06v8EzUEwW4ZAijj1EQVhP33nAxL
c47h/09ostI34aQa6YTZMLyVzgvJFDUXt99BQs5zfu+0PTIKt23Gt96YmSnyxqGsPisnnoe6dr1X
x23d7wAjSw3GrRN76y55KQ+8PU6za8mamKMcixXRkUbPTFU1PMo1h+iDmfsOz3c3R87Q+vId5FOK
zcCG+q7dgQFgKufC4WuXojqgg0pqRFSIInZykeld7TAgb6pWOMiw7X60d6aRl9+8zg2KyJqrxd5a
RTiW2xD1E92xfSatjW04wt+jVPC/2HFePiWmSg+Z0uI0mLVVXpbUkfbtPDmoVNTY1+3Wkww557aw
UnIwVSXvzYbhtZJ+cb9Ybl9t69g0KaASGkVwZRj7YQnac65Tf96afmnau8mp8WkEOiYmxJgstOaF
ODVZXl0KS0r/c9FadvEN1ZxaEK1Lf3puaP5w9oWfOC1OAZUngPF4yHehmSEfyyzYDUE5Igq5HNSs
GuZdVljDwWl9u97DVzlPwzB2qFdIoUVkqSpviWKqTE69icoCAtQUt+Zk6p2nPPwDA8/bi2qV/FRD
S1zC2XOORdsaObIakbUbz1acGN4iw/MYTj2x32YavGvPsDcGj2XS6D1zKiOgZiBvaJ7Ff80zs36B
ok5fmGw10XdIZdq8jVpPvdo0MkMtmeVdHujqzcUQWGxI5ch2sxyzq2lQCsG5aMUenXWzlaTp7lBk
yBcllqCJ8qbp3skpnQoyAufupgRy2XdeDDk7zumVLRMA+9ZtAYlNY/hmCm3ceJPtvwwDc3oytuVb
G6v0yglK0Hy5rBpDDPlyTJezASq/84bVWxHENV6CBsucSrPNyHx/9FCXpNE0VCz2sjJ29DL511Rm
jhd/mv0jxFFxccraObOEOEdlNMW+TATFRqokAiIf9HXrd/DZi1tc5sK3r7BYAgBYnQLQr60DAoRw
1zsTxy/fSnMV48lHpCvzm0WllIlMemmu7CXO9ggj5usg8Z1jpluk4P3ofTOqEIFH13QfiDST08Tq
feD+XF9su+w6FU4vnTaXDTo+SieyvC53rYMyj0G3ns6mx+2NMNJzQT60FXvs3XEz31De0F27PnId
y+Yned1oHGVrtq+5NsAe1RjvJtMvnorZLm5KCF98MEu90wv+W3NuWlgDoPq+r/QhjsnlHoWDR9t0
EmRBiZOfSpGR89qp/FpbAyqg2h6P7qTxTMSBcyQhPn1ygwzxlVvSsLAY6hASLrAbLAcbUoKRYWj8
emuyWu2M2TUfx3kcz7Wy6CSSXfxOgAGZM0v9bc5573JHp7t5DMNj3HdAO1WFZrKv3MNc99ghY/g1
uyu8Kx3UPBFaLyjJVEm7bc228xAUZK5ljt+cdVOJbeGq+I522eo1z13v2vJp8lwKJFuDI9oPqyg6
wP2AJ205ufvSLNs9hxl87mzNJ9YkD3mEmN6GMCz31VgskDPKRl5rTlfobIsvxF+IN+XasYgc8OY3
WufV3ilTABYzpuAl9tOroNX6CRH3j+ySejvkY7Pp1YRkuhurr+GSeu9T2spL0pfNYbLaeKeYWu+B
DdPrZs79bw0N1QmCJGO+nxE67qegKJEoD+3GtrLhk4vqDz9Oam5DGeDKsccEHYUgvYWEhytpI/0k
QEddyaXISHudNU/3xE8lY1Mp0ts6M+qoGfR0mzepd5USR6Kihte8zXmqyCi1/HCbBmSnbAgeSg89
UmnSVoVbcMP5/GqlO/A/QRnN5FEayFFOS9anxIDRC4MixiWu8eLF1nQTqGmVai+cZKO3KdjhTnXQ
WfFt3yDXhBoMsKr6JVT1fkz77t2lwg19ALEd7k7FqTHvPE7YV7NLHHsf1CEXP3V8Q75tEVmbLyGm
/GHbuGIojlXQc132Pu1XpJeS67mrAlem2zBWGce1LptiAigCJtjXiV28G9NAXFGMAuh5rKTlQzUm
o+d8VB7w2UaMEwKSIS+0tU1k4ulTJoJq+LCCZLYfQzsoL9rm/rEZnNrd0vfmraFcdwKnzqazlZgS
4Y3T3BmehTDLVmN1Crx0+DC8ZbllYxqvcSwsV3kZTodZjfIqUNI7A4Coc+Z0YWQV0ze3tbI7e+rb
J3/KrU0SG8tu8SyamY1E3lgGCDCeGJuMoTE+FGM9fHXDQb1ZfaaQVjYzpcoKJmO2hva+WciXWjJ3
IO5IFLBkuIydJF72WTvwdO1FuA17Ife9VaKIUkhOFEDH1jLlcEDS512scbb2sp+HSzdC/vWGQhfW
1MmhqHOEGuAn8i4oa1wHOq1IwEkp+67r+WjFKZdVlvovrVNyTLWN+srDq79oY7GSaB4qeV2UfDQO
ae871aLuzDrH28yS5tCbZoLIpuREHH8sSv+7w/9f/CpwEf9mjT8Q9Fb/n0f9/jXrmXY/1B9tNb/9
7d+2evcXAknp+3BtXDT/2Oht9xePSENaQFj4fXztbGC/mYTtHyZhj1WaXX/NAGGR+o0wsa01K25N
ODWJfvhby7zz5/oTH/ieqmRyCmBdbO+fGzKyVhqs+UCxqQtHUs8eQLtXIuT37OMQkKGKLmuji+S+
lAPNRo1/vfguPlQ33vLcezbS/KWr2VpdnQ5sF+PVrJsXS7UfoZXgEk2GY6XQPqXM4aL9VpryMg7h
HWk874Mr75nj1bZiBQq6gEOjtLLpuCzIO+wmGz6YhiH/rcUSz6DZ+uC6sr6h9NU9D7bun6cUN45Z
evql6LFnbDgd283oanPcJB2ikNaBnYiSEKl87frp7dJl004tvYvWS47ts4P14AEBDsIDP23UpvEM
87vKtbtvSrvW2076EiGhID+HwKCvNjNvpMDAAP8JdLDycoXrnela1iPyXVOLzzwxETP3/nhOx9l8
DHqFuhTOptHp0Wb0C2RxSsf2OIrg2i37z7WZXcqZQhZopGM5EnXjF7FzAyuEstHwPg9l/gi2d58J
Blri2e7i3ku2duvWt52Teps293pSuwdfITfHqfvR2wuCPzddUGW2PbbXunhpfRbJfhkRAy1lt59q
8wvUjniO5xZ2ZjaP41AZV27vbIStHxvbvUGtse3TfA+6fhcW2SfDQlalEvdRuLRbLbzl4J6J+2nk
eYKTGrF6VTq3RMWRHhcPh97sqz11Tpic/UlseSXF3jJjUIwxbh98K0bzmsXpte3MzgrVLhtf9n4E
a3cLpo2iXiYtaU/SOvz9c+q/G4q4tiP+GxRRd7r+mv3x0Fn/wm8njgmQCOhHlqkZ0nOz0qC/4ogw
uDzLABfJUKW72vWA8P6RNWn9ArdJMkrIucM9Hnigj78dO+RQYjnlsCKVy+EfPNx/5+yx12PvD/AT
QzlBHJxsnGMcZhbE8J9lBnmnM8O025fZdcz7sCsSwlGc+HaKRTtH0h5sUgWLzP9Eng6df/7cwL/U
2CCgnzYIWofbYjYoNgnMHL25Fdcf/qhQ09qtX2FUIgDQlW6wDdvWvk+MpNkt0tSnYTIgKKcxOVWN
UQHjD8WVaGP/EuRLu2wkM8LrMBbogdfhJ9UEQm4gMALoimSYH2zVpUdCYouHMO+6D/7jntJq6Hdu
mbicbVOBkbDpyAREuw67FlTtMydrbkCQhlkJLPNhZiLSYXYgLwyBuMwvSdy092Tedccwr91rgJr4
bar6eiO7pXuxIGgZe0mc1BE2B+uQWLqWG7/z1+RKfziGixE/IupDrR+jSuqHDolvmQHhpTG9JcOM
LSfEdICaify366GVJuht2RbFiYzSadm6GJb4e80YHxGahVfCNPzXYBlS9rl6MSK2RA8vis6SjxI/
+q6qEtqoM2tAqBQupnllt+n06hF2eEjCsnvmPEKSh7iWYycXb6499y+KIIqjqTLzPmBdTCMVl7RB
aYoTTC/G2Z2YLDNjB3a3MSclvsTEce7iuZ55U2wPr9zUWHUceaXWbwEA2AXRPnJ4S1T9dZdnBlWC
nhYb1ND5gqDMXHDPeR55LIMDPOUs8SdD1MXJDsIxqkN+tu0aagPNVV86oeP7xPf1DkmWvQ0NrGup
nOChMnP5QjiC8ZxlhjoubBHDoi+eq5vvGO5pZ1FWsjcbVb+0/Lb7eY6nrXR7e2fPtndBOKpO0G36
tlam/RDaFWaBJUkPhh82aud4vbpXht1ui9GILyZMLlsJ8aq7gfui2opJho+106T4MrLkixR+5iNg
tzGptqkzIypHtBrC9aNCjce82/Z5Yx+m2FyubXNCtdwh9rwfhaLysJ1S/SJBVvALdIhtWSvsBmTS
zgEF5sHOjgWDLsNiKNlYDElNSGMMiDe7AOVhncX0idq9XXh7FBPpSyHdziNF0fAvBojYq+r87msL
YpnuVYEbQvq9+wVKuPExyS0SKLkzpk/e0pn7qoyd2wG7hD6FTR4fjaqAke3KTK4+STInRDNPmEeH
7toZknnvojyQaOuK+VBB/12UnST3rAHUp9SdeuFeuGuIkQU2IK/8LhSd/0TaIzGGfut/cjLV33hp
VWxhE20iaRN3Z4+T8WhJp70Oanu546NZLu5gm3siu8rPgdNk72MXL09KzMuHHq3s4BOk/do4sbkn
Ghzd3mRjSJp4egbZELwy58xfUr9prqzAb+/ZKeiUgjk8iGkq5dZQlPpuGP/U8xQqbzuoQnDIqPxg
1Ll5g9JGnr3Ucb+7hLoejamVb17WipMV9+ZO9Kb31I9SvA2YO+44UoZrZ/GHfVPjzMNRM+ztSol9
qxHm60XUX0LCVzZSjqhZOxa3E1A7kaRuPb+PhEjeay+VaM+NqT54DuYE4mL7+ziJ09sE+TYbBJTT
vYS2PA6GnA5Q4v0NSt16RxeyuE07ZUW2yV5Camxwxvhhf/Hizt9Q3Ug6JkjeTN4EFjvhL8ZFpVN9
DpDTPC9DG5w7LRHWlkSR9PTE4A3q+/Mw1tPWt0J9tCgMwo+hnYtnsnVPSzHdTjDiwOlZycCQjY73
idHNe6wyxzqBfKX2gxNOjtiFFZjXKWkF41Ov5arcHdtYHoYEYp+AUhttplpICX5qHI7LQ6CW5lZR
E0BmSmvQwoeqVLTdtZpY4ul2CVh2h6LdpT5svW1gk/j7Y8j/TMrTIYrrPx9WNunb1z9OKutX/6Yo
s1fdGJowaEViAmhv+cekQhyS46NzMqGMwjXW8vdBxeJPVqllGLJmCRhPZpjf5hSfMALkHUQYgLWA
7QTe3xlThP8TS8YGBovlgzCQaBTSLPFTkVID1+RI4Z0bg6MpxFI6zLMfeRr787XsM51v+INsfFGB
MDj6M6/FaLvoejIvueeY/d7x5lzcpIlrLTx8UhyBhwWdiU0cUZz4YXXgO4HibkzyMBb7mAstxhe7
JuCMvBVDGSjZp47E5RtSwkU8Rn2QhcXTiPIEN5WxQLGYt23spTbbTmHYZPOBvgrjNbe1cJ6rBTHA
dY8mR3zpgJBJEQJXV3SM+bXl3xr20NQ4tErX0Tdm41fY3GQPwPhSWeGwfK8WKslgs5OONI6qLhzi
kT1hTqQCjFN/n0jfSkVESpRLEOyEN4scCBvbXd3gzC9LO0XlXNuTFFHrEpbwNGo5Lzck7BduviW6
xhy+ZL0dknOZOlM9EeDctyZaCCu1H+ex6s02IpmwmvZ+mfjGuc8Go7vmUuHxtLFA462rzk0N6Dij
V6nEz2VKKyaRc2zWBFrPHmr7dSmQYseRVka9CBwzysXZg01/MCVacFstauvXxCjcDqhgnEucwzE8
Q35P8ymBw+t3EEOecdHkVZcHdrCA3OUi77V56ZHpdvuywg/PARhQrOxtSp4N5RcUJKXxmDS+9G/t
ca6cKiJsNPEtRBhAyd9RvRVevOsGFC+9OnWyymqT9KGBbXy4FfOwLF4VJUZdTsMXUxu6Lt4lDgW6
JHBG4CVNH+fFdgqkt3FTGeWIh2PSAZfeaBZhaR0sHwgcQEzMAv1sKuAvvzCH96N1caeyVB9p5thc
DG1i5NaCc7NbmuqERygMpu9IapxypqBo6VorOeiF2zf9zk+YOnnNJdlWOft2Wg7duSfeSTebwJMT
oPqIacXZUwZhYqTtZEco79gZudZQGklNhJMnYlPc2Oj6Ri6xOA2o8XNTd+6oFBnF6B1aadfZuGsS
XJLsgZY3pm86GGwAVEvm2XxjLzpMH/6DvfPYcR5br+gT0WAOUyblUpVKqjQhKjLnw/j0XmoD19cD
Dzw3cHGBRvcfpCLP+cLea5M+qCSnSmIje5JL5OD4W+w5+qonVFOPZp453JB3EPBZymkrHyjo1upN
zcno1NxisIYm8Uql7+LOUyre/dnX0noCITBk49j+IEerYiVQOjHg0cxy/ooqWre25UvJ0HGOGdix
vLJDY0bV53ilabdstS2jnSEY5MbMLJV9ZqnEYZnhZtF9u9cUjeGeVUtCnGwT4/anRX0xvsKdtwEG
rFVH5Am7Yfj9/3/liOUexKDcsxD+9zvnVBc/9fg/hcz3X/GvDlkxQdDKd7cA57rxr7kcimRS2cm/
ISDGNpR/75B1+z8YhwHvMxCF6dCJ/nsupxs0yLZKj6yjmteZ9P2fLh7+Lgwb/61DtuA6IrQGLmiS
VE1eu33/9/9mzlinGfkuDkJfm6b4kGca6C8xyl4lidKXDVD1FcqJsFc6GlCHbCDW85Y/N0kecsEw
URd3VtWQKL7Vtdw980gDUCLGU9NV7M1FCZHZ0lXRm4SKNV0cWVYCMDjA3rHmmUkceZbd++1sqH60
CCD7qvXYadJWWOmykasOZ74jTt0b1Ko7oVz1TRuUQ8TO0BOpS7JQ5dsGYuh+nHdS1Ld72bBCVYqI
L0DH59aW/So908EQD5hbhqfpMqjlsQA1Qy6DpjbYfBKmkfycdg5l63YGZSbuFgMasYfIFr+6UWGW
j6Z9pFQ/daHMCOiaLR3eKbfMnL/59N606zaG12GuggAF58lUxEs6ov5QknVLD6KEcvTQrMsb3+fo
CYmC1mrTW1b1Jg7nZ+LyFpb0ThxIur2NVVjhc5J7rUq/VnQoaHMF+rkscRLrnf5YDPEZPJuG7q5v
XE6+gJtwg+zxrU/qdztrWuTHdzuYwup17RElyuPb2HQiZIxIQ1qse7oF4HBA/+BALJ4y3htldV9Z
vziQ4zWhIYzHCpPaVrG7lzKzLZZMyDGcVPcqdep86oHr0LTFFg2qW46tCggBezkN048SRc+zVP1p
WsfWql6+cGV9Lv3ysyTFEAzISjmdQzxyCJ3BNzLMHHM/aS2IJOO+ZhVN0gC5dR0hFVTmIUkIrRvJ
SL5jgZ4+k7rKHyZfthtv1GamHTWj4XWmAZPLQ9ICV5O7EUCMAs+9KON108MTk6mg6so8FZpqu2Xf
Q1uQWZJCKNxhUtd2ySJqjwiFLJjzMtvWcXx38fVG0KMlJfOA0Fnm5Op20cjaU7M1frBoBlzH3gpR
qv5UNw4NpPWIDpLeZ83fR21d94VlY3nCOGqoWK0kPpYHGhAvrf26LOtXZQCWhMEAwLaaNT+ReJF0
tVl8VJdNQCxFHnQGcA9h6LMHp3CL/VrcumPMxpb6b93l5ji6Axr2aZ2/M3mSziWDbpeBceTPq5od
ZAY+Fz0aPvQMvvmcfeZEndRigtUoOb1PCix9s1pZIZfYBiJb91aK8m1VWq+lXAaSWBSeMZevED9e
165zWA+TSEnXvS+fWtQPe5xDiivn3Xpplnob25Ls6RN8nXKUswdtVJ9qeQqsqLwo3MRqTobImGog
JAqAPcKqwzxC8pHMY+ybtcaMbDzihf5Tp+HZMETur6nJMs7MeQHM6WglFLqTae8pYTNQDMZeMuxq
JxOo4a7WTpr0lAUmmYizccVGhv8XpBz7fw/LbueaExyRquKIsq1i3DeFM/zX/wnBKNBa7MWL9M52
B8sB61/fEG+/UHM4ERgUZdH+BqZsSpz+kgZTbjI2C26u4dzN2ILZ0z1kRjYinI0O3210j+QEddIl
WMJ7wwpyCDE0BaGVY8Btp03EM++i8MohxQi/MLXz2pjP7FzR4g1x5WPqDSgAKFcqyfST0vzoMQAb
tnKunfhTMtABsN5eFYJtk0L+HNDMrpLeBO1P1quqC2Iy8u/zQCNRp4e0j72+MV6iofuyzOUFTRnr
Ojz6FuPwvaXjuxMsgTk9NKF8qaun1TIyXjWZ901SnJslCZvYaLzasMBuSah6uZo822Z0GWVMGiKy
iynCGRkVNA5Jz0dbm/xo2eOORw7xUUWkzwB+CCPJmZrsc4TwTX6JoQx3u35CqTjSPhvlNVHTD63R
PFGLP2SDNSdYvus6nwQbkwmRPviJth6KhiAZJjRpYb9wIUEuMRu6AN4lJPlfAysopH7fK8UZvQTk
17hy2Dvo8p/aVtRGYjyqeDrROs6FbIdaKh3iRUQb7KDv6OKJsMiFjtCKknyB++IyInpkOQGfRMO5
0GSkorCIRR2ajuue2dkUdGb21pt8GyvyQq0ksqWqc5BK7PIckVyl+uY4GFSiGAGPbmfnYpJGN8O+
4o1j56fsU3BwmHagivJvpn2JtK3pzPHF1pVNpEVfusxIiCL+WMacmaIsDjoEMl9v2vv+HIRrOTxJ
apxdpaE4YkZEQqijpyIwZgWuIF5rZOjEnKtGiDrspRkxBGGWTj20rk9KzSFtIrlwdcnetXX9OPwy
2wBrWUxWgK+EuMjRwkibqsJbVPEujSou7ja/tqvxbTVd6yPj+pjNpXUtKBUm4bXY2edr07CTgvng
loUF3l/T3hbFeBp6lYny1DyJobuZDofyvVqIxJnCfg9EC+qCznZ65JRgAinvBBN6CEe8gjYGC5E4
rwUTLCEeJz4w7+Z41Bf5u827rcmH31pVnpIjX4eDA950SA55crDUrPd07ZPwn87NS/m1b/X3RmDK
HZ2LWYqR6HdHBD9ZZEu7dDS+bCKWtEyKPJtgGczLURNw+epd8mgINT2XzjNHf3me29LTZQvtFLgG
yEQIrBoEhY3G2LIiusqdbMmlcX1eEIKST2I9Jep6Rofy6lSEZszNdekUuLP3P2lwzAyA2pRvHDxS
rjbjJwa83vgVad3eKOmM6XVopzWIFa2crpT7xr4VaZi2j6wpk50JQDSPtTFIEAnm0vqIM+Mh08fn
dH0wOpYB0xTdKxrmnokSR4HK2atNrMYSyAhxPWUomCLPJGVt1y/DFjLckxD3GzZOXusWW6vD4k2Z
dUQNjp+KTtrpXD1l4myxt0zbET66iyf6KTZX5I6KpgSZirii0UpQFKPq6kb3QJOoeE6VeBNxR9Rt
ylXqlKvej2WQCIuP2oSzgK2RSj8dGJHcHh9Vs/7RunQf65UMMpifeNqdyQuCkWdrPgK5wVvhg7SV
4eeFySQ8bx4rfhxZJLaoALdqQeSROg7q1rCkQzZC/OGr7cGczN5Y2UHLfpZ8JXnwkPJQ3na64LXh
FNbQhoLZ8dWeHF3rhtIE9C7dqdPVqGPMeggVM35votEv5ex3tSgu7bviuJ2GS7wwya5TUn5WVBzB
pJPMlBY1cotU0mGKsQJh2h7WsRYudh9ocqfuJscIzajlaTWoBKUpu56NHpjMrOjHtISjN8VnLr2O
Kw38tBUvOgIvJtK5mv3kBaMCpqzp3uiGyRXAFJiFT1uzgkep1riw2um9wmzktk190xDruFwD1FZq
s5HutLUlk37qCuFub92GxQ4zMkBZJHw599m3DeosA/qr9eyCSqxCLdyKTK9v+Qypq5usP7OS4V6B
KkJBe6ffhjZRah4wjNpjrDPyEPS9W52H25A2196o3/v8dS4oeIy5eWZIc46IQ6x5SbysmH7Xap+Y
wqJ9lgkQd9Ifg8DjbV04gkKXF6TNQGyjQ35rco1Qivp7JgiM/YpT+DLPLylw/bEoFbdqKGL6AcBV
vRzU3HKCXFPYCsdJqGPjc3u5wqNpPQFSgT4tF9xTyiqYlr0OKpKdJgXpO67ttZCw1iHuGzcOXuv7
ncTE2BvpD9Z8UHxnnkzXqYZNFpv7QYMaPMqSpy3Dp5xlXttcZR2USGQP1RYGgDtGBlY/fYm8yS5X
Nx6Mg72m4ZwP2cbmM3iyDDGis1jAwJpxzRiAVjtE37gIy8NC4gl/at1BnElYPGTPC96trOVQQJAu
hZ2a8UPMa273uH2T1h6upJXdGCYdATtU7izL34v+iEQSw1A/w2fpJwSmfGrQiGaQT+0OkelrHNsY
raQcdJC2M7IWZIg5v0jiphhR7mHaOnU996cgk8DPMnKFzdHe1UN8ETNlCzgvyss0HYGSAOuIBApz
dflO9Wp1W1MO2TTkQaTxfU8RPzMIqRO+UiAVoOk4pZZrohWr26fTcdIAtUmdGbCmrR6Zxr8I4s32
jB13esNUxLLIAM2gvalSQ7pkxS+zga27OKw8yuY5NMf8b3AedWf5Wnje67W4Dh3YqN4C2hMX9YuM
Ut2zpAwc+WCIgELY63qIJmbRXLNGLdnrMkA17O6W9OQzU2YBWdTPmrZUngAYGsfaMylVnLhrDOsi
w2C3SLyqw0mKBxGsU7+LO1KyNfx1IeS5FLG3W3dUO+PqfI7yW5ajABedtrpLCWY6JZVKFmXsSSBx
SIQYX0b02UggFtcu7o9DSc0+wQtBk30wMtaFzC450Kl/6+M//4XSTb9ofZD5bgy9vaz28hLFpcfg
+225/zar1rD8dHIPCC/JzNoQ+zaSzM3QIjxDiRvp+M2Qk6eeI+eRbyy/g8OP02mM0mM04JYNxGYp
jk2vT/KDBrRlU8bKKVZromFKWfNNnjYfsOTZAdvg2+bYuc1ioglD3utrxrmeFAPlDY27qJzv0VYu
Ldozf+IH6rJSQeyOzDeLDZoKwTiXTDSgdsa2qFmRF6Lil9XjjWU+lTM0HGFpVMz3cWViFu6UgIQQ
Yq/b8+CuXYggjkw8KjZILuuekZvBxhiZtlbGn8CCvNWB2FHC0yBP0pG8JqcIinTUiLN+g5rwtjjg
22RN2iciLrgq+ShK3B7Ne/rg8ItY8RklIDbLMqE/Sa7CtJ5mY9ou07CzugkAVwQ+/mot/UPeVZ/V
pB1zR3U4cyF45bifXHypi1UTD2ILlbKTEzqTkNvOLvPljv1p/lrokoeEwQhbhe2laS3xrhXZLwMJ
Dpf6JWK442kt3Y6SIYeRDd+4I5qayJen4kKY7WeuSx3L9w1EUV67ZNTDvig3URnfZlv5XZIZ5MoE
8n5lWyw79Xduqf6gnGyS5fxex+Bnj92b2eMY6LPyKsksjQvL2URrRoWSS1doZjf8ZJKbNO8KA9sy
laNtk8vTzh7NTW2jg2J0C4cdejnqrfIecVgOAmxHNe1Zxv1gNwVWRJmc8AQ4WGnYevPAMe+kjWHo
iebI6xC9+dUk09RwRrV9jJkw56xDnQWYUOCenqJiP0fXloMciFae7GI7CtEZf8PqbL1ljYWf5Mdx
teAIXcupLkMuR6AhcFrNrHsTMYWkYqvcp8oTSH2Cm+OWLmYjZHbpdWagGCoTyM2pkvqZBYYZ2Ytn
ztGLJtAhGDPluDW3j6XU9N40NmBlkwPoHJbpVgeeTs19Qw0yS06OsaY9Sxotk9oUSaAdaNgbDEXZ
X7Qmz1k94kCYMFywJXGbHAF3lt1t7xeLXtG21t1w94NGwxk19Ynu2F3jUyLdWQD+KPf7ynBO5bBk
vLgnRmFHZ8JOEPUqh5gsrsmoNN6anpIuYX/stGe9Y4aBwhh9NTJg2z53EuRqiam0u/ZA2ZSqLGEU
p3sE/qtqlVurjZ40BF2bUertME6XcO4PSdKYYTXySlPz/w4qsGSFOgPMAZh9GVmprVH/X0VF6Qge
i8K+0W4YdPWcFVdPfojf9c9MaoxQKfgep2ieKRETjktGUl6UL99xXu0X/WEwFE6+rnjMS/0tcwiI
XKaOcA2+zHI2fjCpa3unaPCeZs/mmsuBzMzfVWBwNga99LI0qo9JIkS4NAesbrDM54XHTPxFZJq8
0fWF2QlNvLOwn+qtcqCid4Kx0KONDZ/atWNEJAieHin0cbiOxDqx/vKg/ag70ZvAHDDMj0sbqN1y
0rr5LymqLhjb+ZizkvDmzvmrlO+oqT8B03825vqtNJkEfYxFm95s4xUsmCXD6qxl3pgh5zVY4mMj
QJolphZYtfFNRharwHS5AZfwzXzYz6r8iFvGzygQ44Z181Q6Bt9hsk/yvtn0kfmdRlSnCx30sFbw
qutJ9bHQk7bAcWPFl2HSr4ZVvmVonDYKZwPkxTiLDqK1XkCzTsTSTfRpto7twFS4Del9S8N6YrUV
5GyxEdV1T3o8b8lF9JYO9R6hGFSGqgLsScUtr0qTt9Kj5NnSe0VUrkGM1lM2TGdn1tJG6pw9goUf
LZ2vCvgBFwr1Wzq3Z6PWQDblyovJTc8uFHhmmY9/eQrUtEQELg/PXWUm4cJkM2SK98bgiazRhSwO
q9SR+HDPOqXTIK23zlWtXYcpCZib2JjA2tmLZh5F+nc+UlG9pbpDlqSEV6Ruo9AaKIHlTmvd2SE8
DhzdeVQoswbO33JenLBbqsbLU6T20qgAE7RJY62hn3YtlW939xyi5l8XTd30pHu6pVp/IspGsaXT
svTOpHHlMDYkzom7tQNKYDeU2FW9hdF5AZdJecXL6hYqOna+VgduXmjcK+IZkqRdKMOltbj95+yQ
Y/iw2Vrvc0N9khPBPi/LqwDtjewtfX0gFtJwUy1+HNH3gwJjesYg3cN8Ffur1bQ7YnTOOE0ORcb+
FDC0N9p0Ys7Safd6PDpALT2bg/QOOz1BpV6nm0JZLxPhIGIe5KeODx8sJcAl2Yrf2ki2g4wpZLCD
g/lYMxffKXW0jWUt8ax+rumJdGyuQ8GXaWrVQZk5TKGjmpvV0oodw7fcVST+EybDG6fnZQCt8W6a
ZX4Gynq0M8s+6njHIYXEi/cPBnacU6Yis76Reu4EYl/UACU/5ZrM9LhKEciQ+1r6hmRxbMdNt8FD
GG0LGVsQ72k8FsNBSs6llSEycVCBTUI5djj0dlKWPKqOmPYpL1DbLNIpasUO/CegCFtHsrxWqi81
r72gOSjb9qF2KqQsBaMXh4tFcaQzJP1rA1TD743ugLf/IhVojLi1lLFjiBevfypxPGFn8H0UDabE
vswH9MSFvWFRF8KLmXapLoK0Se5qH/j403C/HpTyKdUMZbM4gAWk+q0zw1bOrg6SVh8+6sz2RqLz
yeEUjPCuM/7kHEnefpnaA6MKa6MPJB/R4kQOVim1YNI8dc2FhIHLaKiHe/Ayx1EFt1Z+OSIpVrlM
jXSrKxRTMFBZ88h2BReW13qtc8mr8ba4sv494oPaDZ3+R67GsjUxwa1KVgToIdnPDJDJcxxex0UM
hzGqnscko8ez7dmrS6x4c7SkOxZYe6VMLuAeesTMJMj/zK3OfqiWFopvENdLAnwQLV/QoOF1cgmO
TcdzXlWAjMkkx5VHqSlJ4+eQ2CwO4nfibJugQfPDECcLelRJZABYG/JfzyYc+EOZ3iNTJcb5QA+A
gkP3jk3zsaujozVUOhUMVBKycA+z+uRUzsxWGiIwVyazQsbhILDTfS7tGtWaD1AT0QDIWC9W51dL
EQoOg5RtMtXqQ3gLvjQkBKqJ0sA4ti2leeFMAcdtYqjyptShlQC1iiv2YdIGirbF3lUNg5/emjfr
rD82pMdtNGfZa6kYQE5ngVoz+HQUreAcpg6VS83ynCQEsE5WRA/MkSzyhK0cV5823JXij9m6ya3F
gqnDSW+IemdLZrmRMwPOop71/qrTHwodGg+2SxQFw6xt5dgOI7nVaJuKIoxtduboB9Q/I+anhG+M
pmC2dGgm1Ynnn+VNNfzKSjcHRZbqIbWB3+aJ5Q6ss9JQjekBhHL3BaqN5vNtnHLYvkbqmAHUArSw
QGjXuCBpjokzGal3kT8/76lEYLEM/ctiMiQbUvkRwlK2FdkaskmlUrxXjw49eJO+aUYLnd9sfsWq
fc883wQUsSKJPmGn35reuixZEKFXcOuSS53BM07c1dyvivHWEnm3NIzQwBMRJba8iVJ76SvbwACa
mb5WJ+gZ1+Y5STrFtxnxeEUJOfW77p5bhK7ibMtfq33M0A7nZ10vmAIwh7HfHfU5HlKX1IZYvZr5
XsOLMx6n8iFnUmodBnkrmZeofci360jwx3OlXAo61hq/wbOmXLCpWawGzPhpwvoab3gLRrZKinGx
7ecFD7gzvCb1TeFrbthUgPEpV91rsE+zKaGThfk+s/tqmZR+OYRJmad1CLQaTj0izZmLU363E9Su
Re/mL/JknqKohzyTBlp0wwY2YRDSRyYN0UOVXnqGoBPgtIei/SD7xC2X70pX3Hl906ZrpT/by3HQ
b9H6F+kvhvWWdtc6T1ARf0C0Aup7QdWJ0BJ6bE7AunM0xSFCS9GlYpPYxzkmx+mwprQp4MrfOv0i
w2I0WxLHGyfMEXhEo5f1O1nQi70m0x1Y9dvkt8xGHJEfBfOe5lHGAtV+y/WLpfxWDI/qNg9MAir6
v0Hcavlp1S9x85fpLzg7OUBgzSsPovpI4i8RsWqlgJCWlog4tC6snxaCBCYe6fjdKL9kAgXUr4gR
UKTfVOWiRXWoMqzMWp8PPabQCtlqKblKwwvfvQF+v25zm8fMQGNcMYYnJ2ZhS+BIPscJ2VsYyidg
Sc2H0jtAxG4l/kkr5y2jHJ/NH7BCdbEj6gqZu6vcFeOHvNxmGJXFpRXHxXmMah7wk63ekH+3+rEC
VSF51T7HiRjjZHkV08nk1M6riV4YzFFopds53WrxrtLJ7jrlxt6yzqt9HpkQMQgYPaDlztpt07bd
xmPjNxN+OwYr0/Qx0IkqChKxzHFXJOBRyzJb+oC16MoM/x1HgWu6ejrja3o/V43Ng7CTULUjX2GA
hJaMll6AL43ZpG4LErOogF0BL5otc2bxSLfv8+gg/r7HGTSgSIsANVBwH7Y7kgVTlJoT2qjqEBTL
y8dLgC1602JhrexNtj4mUCYZ/t+XZ+GqvAn1DZCCeZbzc5E/Ft1HLCeb2Tq29U7MAZYZQYUGOzgb
zll2GNOHdsFcey3iS2nwkkIKlb6dUfEjyL31MZmfjPnKz9loWWo/b42ODDn1TYaaCHwTli64EvUS
O27b9V4X8S/2UX6unmIk0pPOuVZ+8Yoo2aFsn5Xmw86eZ/mvLP4U9SdnnWdlH93ClI1hQ6H9yWwm
Rekt2tMyfc5twxXLd8KFnjKELbmLlfR297A7+3b5svXUS9jm5GsUAOeB4/+xTI82A/WYuQ3caB7W
5W+mlgYj7ev0K+qF+w0t13fFDrvGSsBp5uNh9lIt2aBcof/BspQxDVRull/a11T9nFoR8DWyJ/b5
KmTCX6x9zixxzV60gdgjCd39wiM//aInCdL5xyY7LZujvd6kRNwZYayH96e84Yd0fy97zhzBP7dO
7CUK+9LoKONIV4l80cefqDhZ3c1q/wz7zZZf6/5UtC/Ncm7uXIqHeH7Vo8+O7yJhQj07rw3CM5D9
xC3wG/tpTClVy3DgnnjcGdZ5g/IlvfddB/YUMpqzus0Nq6ZnZfcRqAwzydqq9OsVWetrxXlUIvKj
rzVhXc8jT/HnJD7ZwQfMtlxKAv2yWFjxmXajlmfXM5PZ+G1DNx+7jSzhfe0c+9pqhx4pRbK+2qia
K576rsBZi7kBjL1l3zeGn6n4K9iJ4PV11fZr7O6wNQ8D2z9nj20MLIMqF2HoJhEEkiwXkQU53UtE
wpDG37XicF+yid0mZS7pjQqJEwacEjpuN0l/W/QgrJdrLRgfRkb0JUkFdSMHiOOPK1cz1uvt3VFQ
8zbpVEmS2SAwpLnFDEF5wYOPFYRl0ADIo6NrTBZ4v2vktgXVEl8fZLmaWsgkgSBBpACiYI7mkMcO
lYgUDD3ug6zcpTmUTWv0zWHlu2uN3nOMhBCjGz7uvT1VPPrEJLPv15FljZLmD2YTCu01r4WX6Lzn
TBtYFgWm3nkmt2pUd0ECCW4EZdCTs8V8ws/rd3QlN32sAhvtJuh8Q2qDjN+wo+eRZC4IyWqeSiKO
3DIlYqudPCT6rLbzTZpMKJ3eY4OX2FoCATasZghR5C/GROt8kfqP3C6pS7iKlMiNDaQvzxN1l0kQ
zP0vp/Y8vfNxiem/79aF4cdJyTs8yphOjA+QFyw7fxY2CHRqHiTcYKViWnQRkiG56AcZEHOr7aQ1
QZ2L2Xf8iXPFJaIlcNbGrQG3kqBU0/SMXLQyB2jT19RFzJv6L2B85sJTwqC17JCrw3PUFADxGrUX
x2MBb9Ipev4b008Rrwv4Ks2QhJOdeRoTmpEpYEeOk2k99HwjMxlU/Dl28aYh4uBNuX+9YomRwetb
MVjofRjNUhjXI9cJWABJPcXzo94951SvGaWU89MN7/bEOa3zqVmNq5D0ILqRMMmjlZeewyNlsA4c
tZ+mAYxjXSP5S9Y/+/KYNDw/ZswjEf0BlHDxuQQRY2RI1vfxHGUocec84CldDMaPjahUj100+/gy
bDvm4KArc0UHjjs8yXnvxen6JHFVsCJhqFN4SEkDVKv3cvaIoOp5iucH4tnY9r2pk8pd3bg0IwyJ
X4x0L/fSyeBO7ZFFFLj5pxYhScEwEmC+Hjv7mHDnep1Og2k8Dk7GJyntW0ZuSqLf3zk1BMG4EQ0D
MBX1mwHwTeIFVoZ9jQBCjkdOd83NG+DtNTqxMT1JFpDPIXnoGnkvl9E2GtmuKm+9+rWC4xBM3VS9
2ThzeogUGdptvb/zTJYF9DrLiZhxjRnPnpS0+0aVieG5xBOBRsAqLCXE9LGZyxpu3rpBULpZmNDG
BYWOqp/s0nmyETNX3fQzDctBavBKcGMPwgxX9HSysD1RPtOpP9jpdLbReNW2tYnYT8YzJLcxv+Rj
c1IT6VjH6WMbBbo6shwe5Z3eRxfTUTaW0T8ItX8I1EY5TczpSj0LRb+EA3yAuynLWC0PUfZ2katA
BxeoV8sRLHuI+5ORGiALrhmzRGeQ1jcCUi5CJpIorYSHBPaWyMMbVAC2peWp6vsjEICD1VqBpouN
nTDvtbXXVpHfES4/dL3+jC7yQa8M3NcfMD6/jHXrWP1D2+x6h5TXRDooWX1QEwbvFKaFTKJUXK4v
qu48FpX8N+dsRWgCTrqkgD3S/ULpt8VedO0HSuQ/PIEP1RRfCxMDfXdpTeu3t7ny44kpWHaKI7hN
ChKR1mw/C4cpMsdHwRgQlZp5F2hztk/2O2FadG+fCiPfEnklhIRl2cGGIWbrS2aPngNZL7KHOaKL
GX+77BD1h2glMy0s0Vg5d0vTvsJUlzwtzq4Hz7M+Eymo2xsiTzP1WlNK9Mcuf0516Nsc53cpdH8c
jbeO16XUSRqIGR0Yh5W0FMY+dvOhuyXrgg+o2n36UpG0nLIURs7tTwzUiLFxE6YqM8UC/9CpZ9M+
KXtX2SjqO/MZv9SEFyWXsfptXARtLNzLaPJUKI03qpX5UR73lXzOtCd2q56ZbMrynIbsG0zvPpZA
Gj4/NYi2W18j/E67Zf0HbzUH8UlzHd8i3/iEcp1hHUNu7cFJH4n0CpZN3D/wKm2wfLv6xKIcQSma
TyIMUDSpOhtZgflwcrHUw1G59epWtwgKYNcNhnLQbmq3VxiQ5jul2kzDBmkc/0u1o2lAyp8/GkXe
ySHtSP2n5a8dGAbCD+wtsoM12yXtC3elW4GDNc92e+rcyU86r/HwkrZ7Ug1d2zhxutgw/n3N00Al
oqxTvskmwSOPzbktjkyctCrIgtqfp10Wo1TzU3/Nv7i8fCl5EAzwIkwQzUlD2qmMz42zN9lYq2g+
0uVoJJaXeYxrrGAUvvSjMvN2/KqHRbR8aeNT6VRuaX3kHBfp031kMPBUyPZ2nm/TChJk52DJClAp
mo9U/LYJkH1PENSsPuvjS7vSB15L6T01X+iPujUQ8nZxbg3lfKWcutnnA9LObNnsu3N94W8eJsZj
mZ9UJKnZfg4HLzUPdv0g9EvTYMLQgeQvZ9kTvmz5NCLLfG6bzShjen3hl+UaMU/nyn6EDWr0obGc
B3sn+4hBeRGo08t9FpCnrYbFhgen2qXJcWZLCcFIq77L9VcyntspLLzbggjrN4leeuWSpH8U6xOJ
2clTLraLcRmopW6x/jMtYe3cqMOJgHs3lQfT3EgEWitvsv1k+RLP/U/jR4FsPYBLC6XqbLWnmL+L
x9CteOb39ISzievflPtPqd8xYog5FD6LYkA9Nfucmit7aL4n/W0Rv50E/cNX9Adj3kvZYW1Dkiw9
HvOhPA3DQY6eKu9WGvj8hikQ/UdjUF3tmnQP5238T5LOY7lx7ArDT4Qq5LAlAnOWSEkbFCW1kHPG
0/vDuMoLu8ejFgPuPeePDGpGi6GFqCa0cGZ/j9WjXG0S68X77xJJXwfXUdouH8U68QaEy/FbOK3T
ZGGH9qab4hT0aE2i55v6xiThOnr2nuaY+WVmYDVWnEeEKVWGQ6ORTXLpqtb/5f0auU3AsNhZT6mr
7L6/Nmy5Mj69GUmSwA651pdOg+qgWRDKG3iclVE+Wt/NmBN1Yl4Zw6x1+edL0aqCOArBRzAr+M06
A5VAubwyrkkNDi4Sj7DREn0FHaeTcZryX0c5x1zHw14//OY4hs+8eS3ftHwcXDMKHdAEJncILps/
ZSgpqy+53kfK9r/ywdUvqnIWk49cvRCfG6XHQT2XxUw+xdUazk1wCan5psrElf1XUB9ZidibCv6x
01R07Z3C9tShsBwOhbifrFtbjpCSOEwRNY7FJhu2k/BnoMWoBdD26HcQ/kXrZJ0anxMTZqdc2uJn
eYGfF1F+1BU6WySWY3Mr80tVbSmnh4whp9uCtNzX9Rv9XTVj0wdq7N7ieNk2wgMv74q1rj+yL/KK
T4Rj2kl3pTzImQmK8I9y/YHkBr3fqkW3z+TCUXQK003XrQfznfTulak8goYkOqhhh5xhZ2LTv031
FpzNS1mLK38bCifehXB6/cdPw+nJVE+/TPmAhQby8B4of/7k9beuXqMITT8KsFYwq3YfWZ7YjCvf
jTwaxRiRL762ixZShp2aKXmVL6Ls6eZHb1J/xTyEggz7JgI2Bm6GvULfRdTNaU6G5jpW9+DTCrsg
itKCXOHum9aRqttZwbWb99PqRYIP0gaWk53Z7DOItyn76JM1PYCOgtzco51ycorMxaW5Spo/DFcU
0pe2imJD0KBdsabO8mleGgoPgnbSta2esfLsKrbIQf1lVxLDm89p0HY3M1iXIjpYyMO9ke4ln2D2
h5IAcG2wvY7WSQufobQT0Xz07uDNxT4u1mj+pf5MHQo40DOpF/p6l49Hize+EPZisxfYm+P4J5h/
cgFUSH0uynEWFDtwZHbxJ6dzclV8equcRY7KCxhpz2a8szVSrFcImun4GFySg9y84QaXUtYMkzxt
PuZ3BvQgcofyrMDu9uP7FLqRtX7pYOJMbWtrW671yZk4z/X17zufXRlse+TP5Y0mR42s9uFd5jQP
BiTV6768NLVjSLsgWJ8uvOrA5kJvPTH1clSYJdz3rix57hYVwzqq16ZLdR2KZUy/wYbU4Wh+VNrW
IpQNSNlaMeeswisAX8Xau9KKLwga2OLSMRwpfxuKHQ9uCxWk7brkuLTMy3b/g5BqhQXCIzJlXH2b
jgrpemaMxim80ozz2G16BRh9K1iPxPJSUvK4cgLbz7zmYJI9KnqoOnzoIAewjt0qXoaJ7iIZB4uD
GAUW70RRbJMUsPZMnPkqoZpG0Z5teun6k8LAYzx1hQnJwnHtqdVn2zLOgrWvEZz8Hw1pmBLN/tER
zxSxUc1Ft2qXVVagiLkmifOsmC7HYvpmMFFtqDfBzUGdIQoKmlogSxFReTWKs4vEaUBjfXtPC5eF
nSUGOfcpHa8GocxIuxBUsUp8+7zljbIp5JcU+icTFK7TdmL0Zk43DvhhckQecmVbmw8UjCMnRn5o
owtPJur6TBnY2R/yTQv3vmibM3cbj0dW2cuo0RmfwrwvXOx7s0Fj4ImYMo9Uy6Tek3PtYJzjK5mk
x4jH14S3RfBpJ6SWRdp5Ht+McCek2zB9tg/mGLe2iH2VV7l5yMOtADOMM769Q0yDApL7g80xBb0Q
EdTpu8XKXu7ycJNwOmFSyE4CD4zGAwIRrzD6CuI+lLFsQ17mm0HZ4CNh6LXkNV/GJPPQm1CzZ44k
Ie5mOwEEWCMK4MsZ8c4aPQ+oWTnB+GuMO8s4BKReUIs1qIEHp2K3Pv+TzMcAlXlaMSohRJ45qCqV
dTY9Fk8k6JZ+aKp1AiWqbBR+iL/R6bgbf/JUdGT4HdHfZ7T6IJdwjJjs0XavtOeuh51BhdGwYlWu
b9fmP8X/GeVnK7N4RxjfLXIglVs2nltPQ41d47tCWSVne+QjNa8h/cyEYqUXO8LpfTd0heCXq1zX
1s3g5RW5Om4TOTo9S2H/MoenyLiqLEAZzImq3nhk7CFYm0sQHOxKsjHE4/g3cpqHr2a8C/PRiJ+T
0zladl+GuPkraK5mCAXjJQ54HgmTOzk7ytJEa/lZzz84LjV1tzzwOi3FHfCH/rU8UF2L/8DWkNnG
jblabl5d52HxAbv6pxUeUmErTjdV++qTZYasRCpSL7m804Kjbp4xTynTJs33tHnaon9kTVg1JWR+
i4ThGdg9194qC9Ygnia3WT6fl/agUD4iNmRMT13Zmeo106CTAnNzjCjbmJY/VkbaXGGQzstuZQC/
syTEQcvk+xyIgyzvIx/22B/N8WB2FyXed+oGhKpDf5J5LU9WO6BZIo5WQtnGa7NYoEkl7a8R37CI
iBNaHq61cEnEU5luljdQ9T2MFhRDMCV9Wv1V2/I0yvmOdls77dJt0/1boFOh+yR/vlNhg8dPCCZb
706sPar8Xgo35Ap4lPhWOqnNBI0dabkcFOU2qjdd2yf6hyq/ycxpff7Z1h/V8BUL27njwGxXQ3xu
hhMHLjOuwooiO0R6SBMFvxc/uIXW3cJNN9kkz7IRXXq2eOnAMtj4ZPPPZFc9RQhTBwQXoD0/zzuT
stj2UDRbMGibeh2BwGoujeUAmqLzkP43Icudxxc0SFH78w50fzHz3gYuVYbL1pgqHlKwbVMCdinK
OpU2oX/CG7koLseLzkzaCR8svOzKkw3Lip5C2JnWKcXXV11L5VeFA0jhCSYJiA/hs2zd1eIkk+cQ
D3u//C7VC2mQEtcoOvrBlVJXy4H1tpH5XYt8dR9jvKt+9FWLa2crGix4+0ZjVMKVICr/gBIHcWTc
W1zFdMEV/zLtXxGclroPUh1tBScQV7kV/DPCX3JeR3xn/S4tAfKvUX2tksP7wpIeg3ZTK1cNR02S
nifmoW46RP3JCn9RAojfKjfETO10DiMDmMEloTZsEk5nfs6KxiR5gEpsUmQWZ70hehJhY/pUg70s
fDdE4XCKtsWN8aGySnAUBA5khNR3Rfzgisp1xtGRWol1qj9jyGFBuC23DJqBJttqbPSQB++9igsH
TbgIlC2MJ0E8DNX34r2LQQZHSJ1SvakjiZrpv8q6JMNPnd10kzHh6FtetHipuUvzl5KhonZne2Dx
cYhoZzDFzPyij1hV+CWTnd846YquTd3h0JBnzwiPGLzcAuVaeB+DraytBf3iM8LJoLMmXyQRFBVv
F4zEe0mDheHpMZq3PWhV2x2z8qlb6NTR8+oiogAbHE3tgU4+ZwcxiYInXLtGLtpO681Pv5PqvWu/
zNbrdC8O9oryN+TECLs95CJzrKb8Lgtblu6EVU8S8TptjrR6qf6pnu5J861VH033GKR3PhAl2M3J
OqwPEq2VpNMbBMWw3MMdqOKFXGGlokEQ09L0HrVXVqCgADYZRFfLHtS7z+VhMHa+/KL+EFMPqtFD
7TCkKT+dy/c4fpftkduCM0O5yiE5CRLBCSuWSmKIh+af3B/wekL4/w3ZnsW4I39omBLHqhFqDb9R
bbpU5ZAk/st2Zc8t78jqV9Afo4fKXX6MoCDBRl9b1laOriqqkyK4YzS1A9YTO3RE/oXRckawHyJ0
eGK5T6DFktcIErv8GnwcUujSm2Jrxjc97IFwGaSrJh0IIsLSR5kpG2APZizN6wyHDOmq5IVeQsWT
BhT43+QaLK8bYdZ3ovM8PGfq9Aj0cUPastHwLMuaInOykqVdtOo6W/1Jwy7hXPF5xE5d/zD5dhTE
FvjDg9Ao3F3vArRFemApQAbHtXyd9DNrPkOyM/ksRvzECjawit4y9WhtiNM1ABcZgxFc0O7KeZHH
wFrEWk7UV++T8ZfnMh/fBAA69mvNuEyKI/yZs5d8ZtF6KjeNtk2bjD5Zh9LpSj61pkOIBS0eBCIp
R54ESd7V4tb0z5wBnArUpkMH/7d9lRrf2epHJurYvHfhzSyPg76py3XKlWioHzVQq4aGh1VOyNhl
tQ8TJmso6P7Z88P6wAv0zcQuVzGCBn8duDQJQa5uISsjQ9nfVt5s7CeW/vLUAUlK2zK4InhGJisB
nn6WzUVXcAKtDDuojtZVoGp+KeUA24fycuv68N8Px/A1PgK6jqdjmP1Uw2kZkrUgQlM9oMtMiMp6
14Y1CQgI728WFwzBG/Yy5cOSdwzrxnqYNi2zTc0hswL1IM2r4SkNfc5Z3iZhp2bryDxR+5r2m7b+
kimx756q7BJg2ljvr9nOqjMnSui2eA2vbJFOGWyG5GOGlCPZg2/V97DRtTMsJr1P6JIVenje9NRb
3nMIi8i8YWaxQ7FnaK9WE9WXd73/1/K7cm/YMmo2bfUb6lyiJd73p8UfB3jP9OFdTLYdtMy00r86
SqBbJDMfsvjNyN6rq6KjIAqJ8xa6FM/2dvk2C+T17/qH8MVprqWbVjor1CwC+6Oe5khetwU6wMMC
axoy4kU6Hrdzeg+lT2YFiczVaD8VByIl0C1B3b5TqmtLS3b7j6kAlMCVLAQG6kU6s1rluvzFIvxB
PH/yyQjF3bAO8MUTFKhyHcUzGnPeESCX5ZRtPRTLyK6+DAQ9bfvFNTga+8zaBrMXwv+8yHDDvoHO
gFHV6aHrnHiyIy6WTLyp6jku3wGUyWxZDeMFs2EknKcJPG49ZYdyjZzKp6bnukBIVfIBWKcrx9I6
FtKnlH/6xwLkgM7M0KAYDBfq/BXDx0r1m5k8BetstGt5Otb9XsTJwYQ8oPGJiBHXggWoSMNjXP5O
KqEnxUMBKkmb7worpwVaa9UHYm9tarPHL24plIpPPnY92C87XnoaNpE3Vc9lc6bCjKpqgPzORkuG
mVDeoivjWN3VXHrZ+NXEmwwoQUhfcf7yZdQzGHM69mBj160mnrhNP165rvlhy81Ze7rbG+8sO/h/
ydTv2XwKGsDF83I8au0mLK6lObtJ4BnWezKf0fu0hFzLGx2bde9RzV4ikUz+TUm26rvDgrpo4a5b
yAD/mEWfTbeCNBOZdYRXzR8n1aeZfSFOho7cF9U5C791FFZjfMwBaIzgrUHhrho/grgthLMOtRfC
ozCpiM1RlG+R8xqhLPHX2U31bCiYsw3KqM994i13gj5vM7ChuSPQhwNd+edrH5H/1Lt3S99W8qZN
v4lAF43dWH7P3ZcgIP7lIg//w7JHhjXxS/PvdIfxhTHh3Z7LKq+o96Da1cEdqNnO4z37IZFGyFRf
SMBWJtVUBnz50ltfcdtmQ+SM4x1cvsj2HRhEtfaDYqVV0PN8byKO/lMl5Vt8qHbGSZ3WhW3grO6Z
dH1wDyNbJBd/C6fQjYyD1rs4PXWxprGK3B6v4ZirvoewXUXl+9bqLm25k0PUNumbwOOKaJdQMLcT
1m2NOvPfEjxOFDYNXjw3S8WeP9txwNeTHy8Ex0EDV/JkQmsrJ8Lo/KDqFawWcxQrx/J9m9Qvubxn
zanIfy1/qSsD40zuovip4efztStftBHRjxzwC+e3Nrkk93i+GiNXODjnZpzoeoAmWHYeJAxo3ALQ
fP76UoYNASZBts65N5Ibx8te4E2Ei2W8VqV36tcxDqCZ7p8ouxgLzkZ4i0SchFs8EG6aX0PnO/Ux
iJC3CODRc8Snbi2eDBRPJMm5qkKhbWHZmioTvu7SJoeDYQwvAENsubq1T9m3a51xfMBQSDDHdJQU
zhpe17gPis/lSSxE6kiB8Ng1GyDTZHrWHHtNQNP5dlm5lyWBa4IvInc+QM7S4hltMButfOnTqrbU
0cW+ZS8vQAYV1aGbh0UUPr3H1qaf7kiVV0p5nicODSS+W/aCLFvnsStRbmAesmUkQJtQdmedq6qQ
v5XkB9jekPdVfsy0TYjRUZR7Z7kbenkGhCM1+DaCN5huvmY7zCUv1Q/iV+N2ttzckO66FkNtiSMn
40FnQjP0jT5tS/29r+GPePuT7Kq0D0XHJOml5cmU/5Z3wlDelOE9Dz7qV6RT6z5wRQtHVkJOKkHa
wvvIz0TYA04+/sYIm9d1IjJKoAFbMlg8gt9A2dR4XpP0g5o63rcY5ojKcybdAYHlwRg+KtULJ4/J
QrcYrNfSQMjxCd8jKj5jhe8Ndh+tYnKqMfm23ijspt1EjGVXEk+KGT3BKKRGVz5eKilXDesDXPyM
+DIXPwLr6td3SAaaCvZUdvSkFhzNo9W4TXdojd8s+hjfquqCEd+cNtoKgyL/tgSicVX34ztlNMtP
6Zmh2FOYlCyZiUzElvWVtfdxevMZ4eIRzQHDa87uvK42Awf78rkjLlywvcKg4qb7Ngysme3V0B6i
uVejv8L+zgcW3wl4YcSlfKzErbb49Y5LMUtt5rbEIp2y7hjB2dfX5r4nyDKYHvX8EpTPTv9Dle/3
O9n/VkpcISvQP+0pzze9fyx8ju9/AA8rOswbkhS3uEf9Lh6dtvot8RghcecGrVVEAuaxtZDWc1Sp
C5n33pm1w93sZ4yaXscA75PydUVxt3A+RuJp/o54/DV6N5FIFfVtzN6r6E+BGkb7b/ENkeBvZliQ
pOYxZ/muQ4Kyc+2GxMyupUOHbVu6TiRtRm7qqdx5bwWhFYYyu0TU2eJcM1p95eXncrjq7Uvighmu
csuTlSM2wDzcNTJzY4Bf9WZqINHiqo3RzdJMFCGBTgSOBVugveG39bgjkj+a71ghLMcM2JL1jTme
Q/m3MlYEYgb60eohDl5zyDTF0TVlhdPTKxn4nxL5CVopoDRMbQvAUplwer8H/pWRYTbhMXBMYcdt
txLMdNGvhPKvDt+s4cjvDcUHsAyeeB+92hmTaLc4XnpMohkPR0dSS7BL2n2Cmi4xj5yJIr72aaDA
0/iRkfcUOkdXSSswnVr+eky2ApSk4pCou8JyDfOZ47jn41CeHUxEtOhVQN0RXfAfSDEjBrQDNhUV
xCbzjXwMHzar15x6pFbdQWelyDuaH1TWTtX/EqrveuaaPAzO4MXdgRZw8iH5m7hQtP92GfAvjfCY
PD4l/WURaPtta4vlttIfvUSZDLYIdXym/pOg/sr6s4QPIf0g/1uLkF1sRtFL5jUj8wbja4N4adpq
684TkJ8jxsC+wSPwfHHoav9QAcKZp0R4A2wtNqoJ91fPVYEkSa2fKs2XqPe06WPZC3EmWvV52Tur
+rv5SzhBNCCtGa1QXZyVmh2SL8teKG5StU/rf5p/AotaYmLzs7pc3ctdaw5cbo1TGTfoN6m6mYh4
XUyswA8AVQb1QkLwI1cUXgW9J5HgbaHHHxY7H6KlVkHy1//44su09qEiYXL7zvUT7ww7TMRZiwPY
WeQ/oH7x7MrW+4giLeQ2WBIN5B0hJw4OFvmZRZ6qnMvu6Af8RKSpfvGM8NDnPQVXMOOayC0WMgES
mx4XWGeng6rvFJn+SSD1NaI4Fb0sTneQRCW769G7MrDa6T8wVMRG/HtHj2p8WP0r0n6HCtmf9tsx
Y5EGY08+9xfMPcWn7MjraWNi+RfWagrd6oJQMlwRG9QjYdfE1fHRdpVTgrFRJmv7fYci+Y6dqTUO
U+9B00tY9dCfdTNpsjc+U3OGkmM0iq3cadpjOpHC95lzYo1xwFvXe9X0T0cRk4KyVt2lZuvvkN5J
JkRs+qqzs59dADN7hryQNIoWKdQwol/Le7ueLwsXFr+1wp9SveZgG3MhSnQVOwIITcK4MaVuDMoa
S9zSSWjT6sJyxKOqjXYgAZLuG/FUvDEHJYhKxHvTQ6wQOi98SiEMMvtDToLHclHFBQfjp06neIlx
IJfA3Cc35qROKyaQlJBDlL0koVK2h3Af3EHaME8tn0apXPuw4WwPWD/YnRYtrImmEsI5bg/8oHXk
UwflDOlXykGyolzLVIjxsidt07yNrLSqB8BtafuW4Tu6GPj1Zu1oMfBVeMX1YSfMK4Yz26j2gCvE
PoNRNjb6UwY7dckyYcPwp5NUXJbve0pOR1a9VXz4ZPituCsJC+C7tObDD+7LvbzoTeCu5Gm7fPid
/2xIQYsKNtlwAKEgBAFkx9rLIit7yMdoAOow7XBV69anOBNxfauEt4K4mW7n558cCoqylqPHDLfR
MHnFhSNaQJikChbYaduSEdcnMLP7JBuBZQ8BKGDm4nrBQauUF+x4jpbul6kr7DSbaG8QBmgsns6Z
TLFFhD3UizWJF14QdDNA0qO7xO2n5clGDXSXmizgcWFTqjMFzc1abTII2YXUQ9AKB5ST5aNgrE8c
uZVXNVfBsmXpnWXnB4xJAGOloO99MFSLmWmkd4u63y3wNywInBk0pCChjL7JnrGWg32pvYkxuodX
Va99hp0WBBQ/FnmmKAmT1m5D0uGWrw2IomBsv0zcQHLxq0vXaj4S2aRqzBR96iyi1FTmM0IFXZmd
na6B7fp4jTRMJbimgjTe8lfgiK6zS63uSLpcWTQE8tSzOqBWMnhwe/PeJn8B1wLUgXYJ0kurgrmi
UcXLFBpfFRZ9BUOKNX0vsqihozZpy/7sFcLOZ+TlO1kG5znbRNN9tO4TssSwh0pjH7gkHAHYVRHm
/c22xYmwn6RHXdc2ce/Fp1K9a2Qv052EKoohH3mgNqfbeHmqgMVEk0yIhKc8zp3xUoewQ/6+BzPr
QYhzw0CY0oGVXVL/SwN2HDTwe1BTY0doa9btcj5ljMX5Pz8VsU9tJP++HKbLL+q8xKaG0BFtUaLo
yrKADFFGoa7K4Lg5S3my1YJUo5cMIi8U529M0OTZ27Kdk97k0HQVX6bkoUrnCZZ5sZOE5l9LNoIQ
Xrhw5nDcBMqXJOBsrb8a31OWqKt7g8IjIgBHHO7R4ieA7jfRSIBs2RqS+AUAq6N61dqyV6ZrhnR3
0o4hzH4tP3mIN5V16vSPGnHGlDLOBajHeUQmk18ynnjiIhetAYqEP0Fnhv8O8xcERKNumB4EH0qJ
wyUVt824b/glJLtjJn5VC2Rn7JWApau2B1aJgXkB+EnVr9Xww5Mspg62almw0/+otffOuGp+vhaJ
Zikx1tUqw+hMCdQ0OLgJCfHB2AVXZ2TwDsfGIM4FtQoaXYICHGq4eheNFnVpdt6uB+tZ09cuNJRd
cNs1G0PjnUy+GCKjeTOHl0I7BhlkFN8OhYnGmjvHKJufAEG2ySeYxCURhb8+jaVRvvVf2qKl3Ldg
y7ydMTI/ZC+iIYCXfAroi42AV+g7G+wJdidk2xLlv4kfRSlgthVuGBiCwWUNyooVICXSxA/OQAKA
H0SxyADmF7LpZmf0ehKReMih9GcnXzC3fTKx37MiS2JMvRAJ6oyGQnc0u0fLS52XzstVKkms0Jar
TYIrAQA2lWBbPMVxechntCY/ckhyrCfUpxhHiMDNmY43DbNDWdSrn391c4GY5Wd9pv+VmD0m65jg
TEvuIcIrE/WG3u2W01qOPa6jlUqtNqYSHOrWn0LUEFGXDOvBlHuW/1uI7ws6JNUTk1Xt0Vfldio3
Ab+dGNoSl0KMRak4UImQtNchF6E1KWwCiSYc8l9ufGa923jBWskvy1EQhkfyHGsbqY3l9dNOJsQi
vMqRI4anBWLDY7HoY1BGbiSF0lnTjbI1uGPIH01OP+0r46MBAtZjgmvSnYVG28wfVo4igQ9/yXa+
hSiRF9dHfpTNq15si/Qm17ndSbfEMCCu0Z8gmh+Uck+gp80iFJ7VNSVThCO1B14Sm4rbyUeamslF
wUqZ/inpyydW47fiSls+B4ZwGzPbVH5IEm9mRvCKIzGiF+fl3GiLu1Udlje2TNbGJ9+35QpIu2sm
Xlv5VNaDY5jzNqT3zphFN5ktokNqnr3CG7i7Vn8zrYQ+lRt1pTI0oQhcRKfq7+SOXowGFAfp/K9G
RWZo2yb4CJS3GsFz0nbIkT9F5QvR2X9vHbgSildLJLN02rK3KcWrwpxCgoUAMh0R1xyDLY3Gc2qv
ESajInszdDtf8+iV713/T0AgNCmMS61XlI/B7dwE8A0vCdlZ0KXnshRXo35TwTVK6zwAZFTPOPjL
O859dCSc0dn4yHnYU7Iw6WK3xxmpu7Spc7cy34tmJ8XXsP9TcMUXQUumBMk9Uuu0m5hVo7fRMinR
GoSWxk2d9MWRpQpxPpVwA9qVGU9HDltWrPPu0F8LnvvlfhRMUvQc6Bog8cYl/IPSj7+q8XRxQ6KZ
yTLX2WH8XuW/evgWpB/UZjJGATsOb/FIrM90ZXyw/knilzidanQK5Tv5QKgFNybhrn9qsI4+OvP6
i6VHuQfGlaQezB6nZroVyZVgSrUbnQ42lA4Lu29Er9LBFFa/GtOdjiMlf3ABSORpc2YINJe5Erbc
velUBI3xELNuJvOOQI1C/LLMsx/f0+asQLxjW8bswnYmIsS6+z7OeHmtxVu53ipQ/qjkEaom6tbg
pXfYYK3xQ5NxJECBLV+vydR2Ktlmuhnw/0VxsWy8LTNpvkghNTQToa1NImJq8qzOYHCD/1bDQpef
qnBcMCtLRwe1bAsXXGyrcj77jYsUc5ELCbIXhGTCkBp6XU4ww/8SdQdV+ypZ7B6INFgzDIYrHU96
zRGYxr/1eF0G4jEDQKx7oIcEF/AnXKz1r7TfZ51sHLdkYppRMpwspA/6nuJHbHy/1Xwx8keO+bFa
2gV56HtOwJypB4s3ACkzuW0SokqK1lHGzWSiu+BjEVhXcTr6azkDStqjnKzlnYE7Cmah+zWbT0h/
C+P7iikP+L8pe/tlcuYcCapatdVh+gazNVSG3/pZY01QqaxDrqaH8INV5kyQacsSqTd/Ia94buCA
BBoR5i0ZVFjg0MZwuXbjBVtoelM6HB2oO9EGknbLwEkegwEhrH3W0LfLIdhXmMsQY+s77pkg3lry
Y3ZmT64uPqajJdJsqn6q8kfONuS1m/wmJfAt/ka/PvbKEWsgtxvPClJQhD9yuWURjLNN2/zM2Ch7
yFuyAJUfCzeyXn8NxS2INlqxMZ3AbVS2oFWOaNdLtvRE1EzMvAHLaTaCioxF4wqY9aIdVFwyorbs
GIakt8o8R+olcOURaMQT65dEwEva/EekasVOdyjxhilwVackiagGp+bHuuSQgR8kqLdIzMOssyLU
DOkNQw7uZHDVkZlkqyGryoqdiCU4OTbNJaFMejgQBkxe0jvJOEc/uo4cq1VpGywspPTjwPkyGeUL
CblrhyEMEl0C7z7MjTcO79j4V0vKetjixYWG8Gh4EVTbyDzqMvl7/1lu6IXB57IIsQXF+UZZa64q
eH58aARPISTXZJsmrsQLAfCAjCBExQ7mkWMLtqww3SL8fNCf1rGfsO210aMqn1n6AW6YC5tl2ZVc
Lj6qoDtQGanmpVRwTTqzC0l7PYTool8eGC7S+uedzk05d8FOB/awVz+8MuXPItJtcuXzFBDUtRG6
fxTJYEz44pUQ9q45B2jxuxncAF+c0PiQzU1pwyumrvgExdCETR3+kXVjDzL1tPeQz6OK1mJIjvJf
3P+KiOnBgDLlXumXjsGbd8RJle14y1SXQw3QyBvFTdFuxPpKbBzpmm8T4McyK1rykXxeO2nuiEa4
G3V8V+Tmiu+acgH8i5mB0OSSy0t4shiiIApfL4ob8LfoP2yvIFPh6KbAZdEp+GuhaGdh5EPBSIam
IZ0+MsrgrQcFeGH41+p3Ybjl/mESGQ3P01rwKm1fyocuw37J+EUGUg30rrNxdnA6AvyO6pbSIcKa
yr02UMG6LpOLrp5l8TY0pAZdyvBPobl13BbVbgk6/q6qNbFdGOs2jLEOHK0cb82Mk7vcGuaNZjtc
5Zrtp6epv5EuYprP0jgopPxBeEIrYbGcH6X+Zo0b1G2a9qYBcmnlXhteE8B9JV+MbLe8cOaxIb8u
Uj4SfEv1VCuACjeJ43kMf2Wo1B61mOX6JTkJ8BI2znATlWv3MPM3oX31dMhnQKZJP6GkxCTGpq3y
PaVDiUuFWDj1ONOuRHauN7V8t4NVN6yt5AhH7eBFRIc0kq7tLBNjwmIG3DKUgBTnMd2gkeJbrkWX
BY2fCQdg+FPCk9xN2K6oosUmr+5l+WxFOAJ2ChExIJztjfhYQN57DDoxy2+8D44AH82E/29uz2n0
KxPz1At/Vr9BKL1oonMAG3P49TMQZu1rBO5HC6iOpM1wUfjal9V/SkdNXVmoZiziBY8iaa1IWoSv
JF+eEnvmqWbadIDlkDI4YeEu1H2HpwsJVSz8pUwHYLO2Yf0WblPUdqeSznwsRWGZXVCUyhwYSyye
N4WvApoVZbsTEJI2JO+K+QFEEknP6HOavEGgQfo9Jg09/hmI/7HobfwNXExyJJD+Q6XReOWmQCqm
fYBdoQtrLGZTmhPgxhh3yDVr6iNCVB6YkfANFUkUN7hO2Ui7IVNjqJjItrH16ZeveP6N5388f9Sb
7gOgT7nbAPXaEneyV2IDYwTAR7qEtqebBfPkEUq/RO3YYy1nK4avSwjpXVdKaodM18EiJpV8m/wV
JIlbOX2rao7MAt1zeo66baEdKgJYLP80K1d+PeloIJFHcxBZVxFGXRqsw8L8lhA0IBF6tZdhJrjQ
wgUHqh4qTJUWvyzze+gZmzHPFC6ZuJlJJsFq7o9IMXvtM2+5qsUHaVGrWNooUbjcXZK8HuojIQJI
Fff5Gvm8uq028RqavT0aSn1ppHe+LjD7sbJbRPyadbpI5aUUz2L6BYmE+FzgyDaS/QB8Xwt/k8j0
QyVaxMUioTOuzDdD2JLtiSMas/F+UEyU0T0C4x9V2w3JdSzsOnFUBeEzRquxeKXH/7F0HsuNI1kU
/SJEwJstDUBvJYrSBiEL7z2+fk5Wz2I2Pd1VEglkvndtytzsL1tiHdKbOAKm+K33j435dOqt4WCG
XNGHRIANmDi/W15fqhdb/wHgSDh6Op4i1C0oSpdGumNVEA40D4rbeedf9yJSAnt0vEV6rFSNDJxt
gt+g4DECECCnW0rBKmfSeo3Ms7Ys+oWL6Dj7o5dX/fM5ap09UskpuoLgLTSFPcm5JtFvk+61aB0U
HgxLUDwyBP7zyIFeMR2D+CJNpV8gANG2vn3ohrzG1oyzVzfOJPmEXuzNeOhbpG+I0xGZrKAYYhWS
W+3doAa0lG85Q582ojQbXAIhFTA4PtGA3f4m9Q+EFdyEL2gjV5r24XTcCyrX5KIxvgYqv+MMtFhy
xYQxJQcIp1X3IyMNFDDG9G3xNXU+dm3YS8bZhI8cbH+FJz1xmYG8Vv9tgQEE5sn1gQO9gRAnTBQW
EwV6qG5s/7XuP538JwGXN8BH1+k0cw6gdW63JZtnQEPX8Nfp5KOjAiDjJbkSzxUyUTBY9KgZZtTB
uHp0QvHlFiwyqL1B3UbEW9rXRP1S7IuZ4SsmTt+uQYDpqrYj0GvlFMhvTv3X2YtuM22G8UC4TiJ7
w3zsVz3sxU0WXy0zXU+ggZxvZAzI9LChH55XAPuh4hmeqv1FP5BqgrqhlnFmWEzvE7aMAFjBdu1+
nbZvwucSZCj8A/CB48hPDTI0SwjhTsMKyqjZ9tY+rfZVfIuDZz/AEZhrjYgxPms/OLQD4pRwDf6N
zWXN4M/0ERPDyEk17Gvzny3E52CCAAO+v+ewzcimuAb4zNGOHJ3tsEGol8ZriU/PvyQ86/IxHt5Y
Au1iLZkEcIAKgrkUE5tGurVMFzUVompQC00hlpyrUOoeIOtLs9q06wpL4x6er8eYnLAOETXcInYI
ak6wQlmFV4TxXbtPYUeN94QbIZT343QREseYOy5spVWS/UHDh+2O3HsSL8BVi3yrInDuSHBh140c
LDZEYuZI0VHT1NZetjbN6I5xLvTJhKq187axPTP4nJBURNKRKyXN3tToBgCPLJ7tErdixryziKq7
3SIgJGO50fjuNyzY6fjMonMp3brwvU9PMe9GMx9AOJrNsGl0T+wHRbpC6dVXR3WJpj33cu2XXkbq
Bz7bAT6y3lNuSz6R32zMXl2bDY3o/HKV60t7zm4ocp7N1HNk90no8UIClOeZBGdfhME2JHRfWQ/D
YwDuGnrkGsFZZFlo5skxiYXbUa5pEaQ5+dnKUt9TOESDE3Ake6Dgoi4Xb+30oTZP3XU8hFJCtEI2
P0AnGisg8ljZT8aur9Evmtna4K/HTguvDDZ6rdmy5yrAfLkJhh3whyWd8BoDcvHIkVQRN0SJI6dq
D/UDDxZBh3WLmthNtFPTEYnFweXND+4iMfyYoNMFIkW5DiEFfhm8cCkXb/GW/6pehT9lbiwNH8YV
ARmWGgfpD2XGhjA5/ggTE5H/2XHqL1H3lvbfZAZiHgiAEHnP0FU2sr+Q2o+YXsBZ4xM/+u2OOb6+
kpc9cNkNsCmMDSXkf7L4CzXUeByLHvWfoLcjO1iQvQWcNwxuSNxJqXilTmtZII3sL9R1Lm1pEzWL
AgSMnSi+MzSScxrjX7QfLXv68CI24KG/aNYFQ6AoeQk93fht010KtqKwUYi9OsMCBZlG1Ig/QeAi
a8n9R6hwQsy7kDMOb1H7UWHD1bwRgzx3L79GCDyZbaZ+Par8cixcBRH1l5Bq93EdCJZ7wRu4Hke4
WNgP/U69h9B49Ol3VTGUhyce80Fhmu3HxdiMS6f9CNDHyATI/sjGht1pqtnUhlXnbBgTxuYV5yTH
My8AIjLy61aRtAxLeHK+RmyUZVd5qX3gT0Q7pBBICZBlf9rt0dGFjIkma+3ChiPDIOK5YtYQoGAQ
HhweAjEakuq4qumuTIgfiYBx++JGjiAJJKesu48fberx6+vxjaFBbba8z1XxLrFc9vVXFR8EP2Uj
LCBBf8FgkIV7ni+xW6vdKTEtwCI+Lv83+qLbREiwpInro7yOekzLSbiUEIR3F3v4w6IgIdKIJy9M
vNfA8oSfcm4+VHKECCLtmO9t9N4MTY3512v5IrWIPGAXEi4Aht2YSsj8ptocQEQIN9G7EHBRNpkt
ydXOnHOY7OzsfWTqbsoYbQNewPRNoA45ZDGfhBFjRqV9uiISb+jgEL9lHgcuruoOeIyTP43eqNdZ
DE7CPYZVgbsmwm2lvNfcXk3OGhJcdYMwJ5KqAszlYuQUFBgSSL3cxdiC1R5Y5RZXr6r6KlUHxd7P
aC41dcVYlaUfORP3zNOfGbcSEqjI3+GbTXMjOwzO8irldmIQRWRQfsDwG9tuo3SbwtkDi+VIpMBS
+x+tAjowKBKCG5sVkBQxZoflKSpZARQdM3CNNZa1vHuYq67JljbPTJV0a0pAFrP5ntmf5fiRQ5wt
4CIa8OOJ7jgLTQgsscZ3wumZHU0TL9JwFKc8R54wCxdcQ9N0gN9ihiEmiV4f1Y1HzpQdZ06j/2La
FJ6ZUdVX9TUafztkkryuRB5F5Z0zeqk1Fl42h7nqhk0D4182/4m3BBVpYv8a9sD1z2XFw22T+oNe
umZiH3CZL5NhH9Z75oSpRabUA96BZ4mw10nk6q39lcTsBjCeKlexpSc65x3hVhFofICIoJySdSBi
kVFz4P9Y8o8FQiK+1P7Bj8jE6H9xK8PTTO3us8F76I2IToBV/A4AZRObtNvSDs+VhqRCw+WkOZB/
9ZU3OboYiMCVLfPygHEQdRTx8uahiOB8bmLOiUF0XoTQU38byc5r8o2t73T2V1T8iDoJ2ItXyFkM
D/CoQuTJsDJSWFdcCJOnGnWOviMHZx8HTXVChyJjPUKonRfebO+hNYd+Rzc9o64QvoXSRixlzF4g
CJgRWY33eUxC7BnoH5Yr96AKOnmldKv35lkQSKIhJ1eXofOUaowTxDLIqByNETHkGPJcUBcg8/hf
YuulI2Eu+gmVL98mPd2N3Yagetj+lUA01OjUjU8pAKVlBkHWPMCLv3OUClkyTyrWSHHESdb6YdIx
0PKPRGhd9IipiDBB3ULjbppn/U3GHaBo+4wQqZg0oLK8hTyb8REndyVhY9m29d6pTMKkunU2eba+
quKLGe3BE8lOXgyutQRe4ueCfb2P+T3mt1ZDeUkj12BlKz0WwaXbKDiZAGbLT4ZHA/mG5XbWS0yI
DjCBCQJJvgPjB6k4rauaNyn7mw0272xNyguhFAuNo3ssPChPEV8Q/fMmz3hXD8NEnzT1lMys8rWD
cWO5AMVe990uFvULJmf0xZYusvn0If6dM6QAhSnOuBs4ziZ5CUXfZidThpOf95xvgYHYTRZmxpjN
+x8XYa0s69OhVysYwLmJoSlpdDzp3KwsbSLVcKWUJykGplCydaYTVASUh4UZZQiPxmvtSJt0oCho
PsSIuCMuOKLdwgV7chDe2gZrNE0GqnrQizOrFrF2XKQqGt6zjDoop1/xRzxiOtw+VGXZc8Aa3bK2
1jE4jR+6UoyPEBJgp3vmGsDV+J4M3y1J54jBQmLi1VKIiewmC6CX83eo7zIQX4iw8kbMVyAxwyQ/
PO5yeQ6cc+K/NuFX0TcUs7knvccrAEBlXHJQlqSkDIGfpZv53/jdYHajGhI1akMHQMPOWqEAZ7vH
3ldpB4MvDTdt6eElmjxk2934JQ7WllqHsDrnEq4POityRsQC6RrtLgc8tyapAmX1k2iPCvvxwxze
KgvdNqEb2vzuQ5kZ+Y9mwU2r8+qktsrCmj7EolpahlurV0fegW9YXrKF72iXuls69pK51Bi34/gu
YtvShB0RSbntsgMgeuKFewz5w8djSSUjrAt/rZa6IUkJErOuugmHdU6YtxksK2a3vP1QLYtgMX5F
n8PXHeQVrsCRKYjdfjQzZCUEe7e7nMWEyg/+UO7uVx43+CUR56UN74byJJyHt85nyUSLghStu4Fc
L1jyOCAMUrz4VRomjBZ81eJVsAmpGT/+IaLZPZYo4/rKiACfjqa106Z3VKaVvcXpb1j3IMsWUwDs
J3bC7DOIvjWB7AaPEAlk1zh48qG/s3PWXbty0dAnUJBgIf5ofC5YDvTmJZlQjzELTi1hLRHqlaej
3y0WJ9N6ETpfJzvr8vtA/pHlVRXJpcQMK67WH6mhkxQP3igyv1POtCnS4ZdfCdJFy5JttZ7Ru3oz
fzDU66T1NxENQezWQyDz0DQrCsyWAksCQZEY1xT5yXsoZjIADHQf3E8Eg1E7VmJCVS1oGLRdc/xR
qn+ki/j1oWkarrTNnH9mEE6G1vPfAGMAHSJpp6zmBkbGsNgJH+m2pzewoHvnQ0VqEBnfZvzhV9dp
QsXLeNUxJ1MQ6gCn0MmG/+YtYl+sBpKGFxCf3YroUNibmSNBD0+VyVdfvk3FZ0nrW4wOUW3Ls9I/
BsGPbMTpqMDvhANyWOsPGIVWRtQgNFt/Jfj6feJi/bRdTyrFBLiRKAK19v2Anp9Z6/Rm+elKQ+jB
v8WNghj2qpT7Wl6WYDFWsJF+/IoJhl4yfwUcM3pFvc0lY1EF33nsMBMjkkLQ322alQMwehQ0mENO
QlteCv1XGWlUo1NM772QHd2n7rarXhLbUy96f231s+j6/S4Io+q2wsekku3tvAHaLZrizFtuqVez
7onMA0O5m+VulNB9rdpml3WfFXFtWVbwPREejm6SUrlCmMnXspDE7o3uFcOH8DDv3uDWhYdfx9M8
LpAAQiUHOi22f8TtOsJ8tYN01fn+y/G7QhHsS99KvhEAMOB/mNwnV/MCJqwXarwE4ROHv9FwSZ19
7w0x/k6zwmDDJrTorTX4UJNsRk7Z2GTU9yLlqjoXPT+x8mjIWxAwE7GA6kPn8Y1sn0sbpAupI4J5
qCB6X2wyAjl0/VnEgTFxR2eVYC/aMxN0HviikNEkH/2C+JEvID2/WlWTi5+HTKCLZrK41r+59ixa
8F25cycpWkc4/BC0ERHBcMbAwffe4TyrRXR4eZfYOmR5r6kKjv0Za+xDbkn330tfoPCEyETNLSi+
aafkr+IjXFq40sj8BFVrT7BE/JmPMvtBAIfEgNYliSypc4CSgYeJ2be5s4ILAtpvL4I/DQBOxujg
pN/l/PJ/vC/Edh3G9ON5hBVKyZepbQP6o0ouBeWdUTneTp5F0W6xcCB/Zi80vSa95Lqz1IwD2XLd
DMbFaOVR7kxOVes6/bAyU7Is1Av2NkDvDEBMaIMEc9RnfOYXtPaF5DM3or+KdraAfrmZu6Hh23uR
7IOUnki7gPUUZme81/q+Uu4q4tMZqLAu23WMIEjlCQnWMelBPLusYB3vwD+GcHBFfZS9KgmukhCj
lrgz20osSEuWaGYgaINYSM+lb8JyEcSzAcEGZ8j0LJtpPzmlVwL4UzJCEojO4S50fOA5akJqCSsH
57EwYDVwWEzAqCk0LsD4mi2ujBAa7TfRNykxXOF9YiHnRJ1OEhSfr5grwVqoXVtJ1YpxdV0Ue4FL
01IJvJT6X2rFC/87zm+k48IKkaSR8oNU2VOpXhX2uoYCgVlYwri4U6K2YFxz3IMHlT/YPrUkVmvF
R4E5szzA6I7Fr9Fg5PRgTRp/dv3sI5HxMrL0wdJZvNG0J7O5UhZmYi0mDKofCTxETaoQhtUW3Lwm
CyvyFZWL558AEzQzfGMJ5yznlCCRa7Tkpaozi9G0k8DpBM5nWXxHDJHNvjWPmUeAV76lHs/tLYL4
PMHFAcUogK9i18tYCibCe3KeUKSCiiucOYbkZdp2bo+43vEJw6+VR+Kz8ICYxToXUc9EIhwkE6mN
21WEGOxS/B6ycQtxAJF2iqDUWfajw6J7q0jNgDAFSmusLTlUmPLXzbTv7vhGbdaw1LoQ277wuz3o
koEJyeas2cTItqTfZmg2YZks6RkD10FRjkcDq0Nx42Dp1JfIfOapvVX5AmOIch5O4EKvKw+6DExg
eDpPgIX6SbUfEVYVB+L5xtmdRNlCszhPNq/zcuxvYUgU85dNmnbeqCsqvdZ0lhPvxUJjcsA8p2YD
7hTZZ43LLSHLoC6+ZfssD56kIPNeJfazZhjuOp4x7UD6nFuB3TEeujllrWveS9fpHnF5p5KCJLx2
WZLoOcfwMGTdbMr8ODgS+lFQTsK5Ko5G4py3jvw6/1NxiRtFd85QRZOPjIhDVTDjCEstkZyq7gMc
sfMEDFxcIyJS7Ro3LtZpnCDysY43mmzxgP0krIASqTP12RyfTU6y3BNeW4oRZOt/uUa1DQAk8FQU
PIfypH6G5Ya4DeLbuQbYRQqi8dxGCgHCDhh5Fn6/f0cm8BXNFyjDCeK84Wh0Iti65jqVZzt5Heyf
uP8e5HlDOQDDWpki87JuRsA5oBDLdJI7jy078xnMqQ/RcQQgWfnvgun5/nxuR2nFA0HCQNxoIlVz
1cbK2rdDnEXXzmXa8y8owVMNyJqZHuJB7X8z4l3C/KuI3iVC4OpPIFKS4yi310rQhKu1+JnsE4lq
ofJn0OHq3GN5XkXjh0H2eXuUnD+jO6rmTsUT4D8c7a5Jfzyoc36LE0Q/WxvX7VlV1xgJNfzh6soa
gq2WMgSgQqRMd0XgSJSfNes9UHjDURHJ005ax24VeyyS4kIVWx0/OXqwteTfZ4QbTY8nC72+Iej2
9ilLrjBJqNIObl8FqVESwnvP0hWzb6mMUOjPTD3IFkIfIjX25Thw/EILIVCiaQKWd4ucLloW7yqU
ZBdSDbqwYUxqAhk+5OigD55GNGQW/SgaRnTlZtZ0szu4oKaXEZZo9sZN5SHOKDc8iOZ2gNeP4lcB
nE0MoxG0p8V6Lc/IaHVSylq3RBpMlG+bAnZEDJdmC/L+SsbzMlJOgwwIBcjojCQc3C1ugoJHJcU7
xy2JmIaxnHELrMfZThvOaLEDabmLM1oEazYgJUyv5Y47oY82gPTJ/NY0hEkec+2aZveOLIHogPtG
qlyDxx06Z+14bOViNSLMnkmiKe8ZGzPlPhjnPvU8Qau3KVm3FR5KOKAVIRTI1UfyN1nqmviVcJex
+BtBRSz2DOFUaVXQvmxl05+j8P4ZaP20bbPPpk1NHxuxP63N2Q1v4rdfWfPdm7dwGWzG+ScM6VDB
fZCsHeMzQ0Vbv/zLudujD+zEBcTYaXt+yuyxR8RA8QNA5G/IrmbTddmdGpYqW98k5TMcb8pc8Obt
Kh6+uD8owXMOj/ZTd7byHB5MtV47E5VYbw0Zt4KghknmoBVxiXKDmtI8SQ7CWpHkxoc8iOAnIeCE
06JBijGSZM7gM6O9rM6YbzqT6Zxvhwq9GIIidGFrDeo0wbITRgui9kgVwP2PF6afLj0q/gJGrKw3
IEaG6urwO1lX05ldUKwI8tlsXskF7dZ8ZWV1MTBokZZuHTr05yqfaMYSL/cvMrEIEQq/qT2id132
rKP+RWwvpCMLebPde4JtqSmFrA2eQ+7/WimBiYZFggi/QanrwMkmEi8mcU/AgbPLR0UWgd5sdSoK
i59aJzZDQnjF9TXzSGgW72Wo05Iubb5BuIGZ10RA/heTo1tfQkfXUsCBngQcOmnvCcNSYGgLtnwi
VpeNhkE4wERELkg3IsBgDaEsoe3fNRRD41UjMDyg2GMYHzXx/SWO4K32KAgei++GCg43XdTyqrCD
l4wKycdMZCAaX+ZONNz1Y6ZnhzkHnFrjTHfijV6vx/aiCyJCDIj2+4W/TCNRcd9D4qrvDi8Zjjll
I4iDhAuM+EfbeFAICd+8h89jrzpWNnXzq4q8UIFc+DpbLUudNr2k+h7yQabZ4iUo3/8dPvKE2vMQ
8CQ5IuGB9ZlvinjBVHfVGBCUgMVh699qHPluLu9R3XbyNe+2k+X6LdmSm8rnj1uRBwDKpKU730o8
ozyV7CKjJqN+doFfZ/Ky8kPP5xniBcQewtKtrOTvlFRBMrxI+D4KyYYiAupDAy2f/+KkJ2s87uTB
JXhXxL0gzkShEZb0RL4FTDD+tZ6oWd1kSFGqzfwKPkN/0rgCfec8YpGLw3PHq9ckX9bwHcWrHuNW
A+zwUodH2bw15XteoZfyRMjh4DKtdXBPVTMQxUckWeUVtkteVVUiOnd9/wgYMiQfmvBaRzDNmG81
mUPuzxhv80DchgSp96VBfigYQ7eJtRWctksEajquGrVmZAC8Do9T82Jj1iBLncZTn8eEYIaUFIld
wIOoHxuuwTU5neEn4FAKEUAFB5YhZPocejp0roi4KXeYZKL2pVFOk/6wSKvA24c6NPG9gBe2B8rb
FuVuHnd59NCndGPqH4X6ytOpKtirUHKKDXZGKlRxt1u4UkipGecNsbfElZzhnrhNxco144UZlrSG
LCb1q1bwdbldeXVobY7U+6h8qmhNGt7tqFvNZrR07PeJQTChNGnj+7s2PGr6uxJciX+V/V2pH1Nz
F6dHM3o41gsCto6MivdZ2SJGDsN7Ao6vWJeAN0Db8ViXzj0EVgkARY1vuKKpPkrtwWB0Jk9C9reY
mauZDq1JcfMA6ZE+AYmiupSeNtWpI+5EF6BLJ/Oopux2pbMQpchldO0xSpd53kr6U0UMk4JcyRIo
bfo+Fo+SbavYE5qWdGK+6MNgDf28rF9H5MLy8MMHKnW0SOxz5Egy4fU1XRB2RBJY8RLKf/R1E+HY
mLs+3PjVutCXJFXviIVMUfcVKDhN+eITcttuhfDLN8/RcJoRmhheXnxOynqyXwqdSXzFJQvDZbc7
WznId4Iw1eZdi17U4nUmiguCRfIifZ2SPYxeds1fwLDbBYSUv4NDzSkFfp3vFXzXGUjyhDzf6b/8
kDdhPacUdLzbxBKYKzlzBxNTAj9n1ePtI8oBhCsebmF9GfFOodTsUdKwRhI2bE6HkdLqmsgRgFWp
w0iP4Sq+EG8QdCNe2rVjPZWUkesYJji28EgUZGjYWBeDT139i/lZBwx4svUF1EJFjive+dIiw++S
olACbFzb2jaTXymKnNoLwc+NcQTGms0LHYogsHipyLr/J9wO/9KBl3kmDPazmH5SFj4zoypDviGf
RUvTHXO/Xa4a6UlQEi6RvLjJ5Jxkj876mXkKJCb4TEgYh1f0CVHEpKPsKEpO1IeQ1NlEq77yV9LD
ScYypBycACQ9ISxlvyZifeUPZ0FbZFq2jNVf0RMSK48pfEFLrQXIc0kBOPbKuU6BRY56u5NaJm2B
1RU/GeYWBn3T2nA4CEqriwjsfHXIROWjVuZn1i6cZqAoCIKG8zsMuQwcoF374Ld7emj4tvTOE0u9
+nIKMzICSPvnT0y0A28OkSg+WY1nkXNFJFYrmIa0WjQAZGljLFuuldg4gfCMhB4pw3sWG4tUBGME
f1x/5PyMMd0k2YPoz2CO6Gg4mek1lZ/6TMjX+BLvJH65YVfQYAuJXVPSfmC8CqvLBJbVsuQW5o/D
cDUEp38PDtBfu1cCgHxeeeouX1Kk6KP/m/NrDUTYC4K7lR4Q9xWaabtC2sJGDs7aq4tR6QEaCK+4
Z249HqucNimXLY7jqmO0+gfzdasO3CMjDI8gXMJ29gnsBly9X24hPehGnctLPaDn5yZEe52kH3i/
shQxtkfnjq+LL6sKDjoZEBHeb3HeBVBJfHqqeVaUjcrGhk8a00lNpgEHx1GVfwUQTDBcHT81+8TZ
1hAiSsav86FipWyKZygBvxPSPn6nOkZDgt/CTQ1c7ez1/mnzkylPQU1a4uw0zqG1NNirzX3GtIb9
udkNKuedcFyeeEzmZAu7xMFGiAgTDW25gDkTUZr02SBSJGP4gaGNsE+FRCebI8cBrc53irznAy/G
B/1pSIFCPvVnjBae6f6oD5/zuFdq6hrXDIC2DBBH3QNUXz3wZw9/1UCaqQfI41eoFyHIdgkDw7g3
CNU+zCM6BcZnoE2AEgeR4cbahrxy/b1Ifw3lPvZrck+cX5BXq/itinMS3UZzP3Ve2x5Q2g9oBhs0
YNJx1F8cYFAK4poXndcCT278p8gAgAWwU/OY87v/bQwrO4JpP9jhBcSkzzcpM00HaBLRFFR8U2ML
TZ2yR8ED6TqSRHKlITZ6cqxQNhI7kG1jSgfT0FUzNJm7mPYS5dpOwEXunHuYDjoJCQ7JgUimtNcc
cXhz75NLFL9PSEeaBMBh7he1cWolREEvObIHAv0KCMq76HoB5pHaWzXtRVg7Q89IQdEO1s+yVnYN
K36OgpsvP9rqq9FukfojRWSlI7Qv9wnbl8tfGcYXCb9e3a/nfhPom8ritU1Iiz/6ObEtr2mFYhKb
Jph1v+WFJDMMBpzIYuJrp+Y5MtDXhLJ0Hu4M7PHBshU/iNmHu5oYC1u+9cTkcBhNoDMnvyQReWvS
1c33My5aPBOuaPZt/XGTU+wIRAQFCQiDeVc9+LQ8yMcoQjtKTYm1sdSXWHpzOP6JmhVyw60CqteM
vDSDN1Gm0fzpcenW8CXmtIHnyHAdDoQDbVT/ZSzWnUznjpcMEmE9Ryv6ndHD9aU7TjwGy7JcMv/h
JSrTLaev6Xz5MJPxq526FLWY1Y7aerflLo5IESCHEbktYjCqN6LosyLtBuP+UB2jztNNtsUDZlQz
u41NhktLSPXcPHRLtnOLOXl6bbPvQeUitgy2JhENBdfPtBVTQQ76Whyt/m7iYG/qL0lb26PQaSJ2
qcm8MPuLqaKkiU+VzqNl4/fEGHVQCAdISFzG+4i1mugpXjofLXyPpF7fkqPJ+qDT69AjkMQKQqyL
YB2zsyTFdDAeRhiSDq9w1L+2/PizgY9zRW5V/xonFKECBTZE9M2W15OgXXn9uCOMK4jdxLp1DpMP
84WCswQXYE+GWIgYE1OLcSS+N7M8jeSHvj9I2kvZfWUGgaGvQ7OTppTt/AlhGOOO4X5KTwhhW+1o
oK+xbtQQQJAMnJ0kj2cRjxozyZ4iF336rsuDDcJc82F5w7jX5mM5nifpWxKt3l+p7YLf00E/yxs9
/kSrY8kEm2DjJsP17ExewfmYYzLQMHA7j6q5T/sofw6AFmDUMug7D5TZ/pEJaRKsWa+5QNFvgBil
JMlPb/ylIB8E4UYyq+PwZxdP7KQdCFj45Ts86LuUgAwdpZdbmvxJ5GgwWMYn+jMt2I54OFvjdaxe
i+GR88Y0JclG05dkkcKI/z6NvrNyTWKtxXcW7vx2I6lAM9a3bd4MYEV05KwMyGeoly1ZZFdqeJu7
T4PgFkV5ofGgtfbFvHe0nZ43S3SycrNaIh6iSkZGfC8gXwLmDftMcA1PQ47kgqKXFpHEqSSoNwCu
K1nwTP0xyPc5/6ZuT0w5g7aRuJxErGCMLQf+uoYW5VeCfs+Dlyl5Na0v8cqCxcZvwkdN/eOyYl+B
LAJrN+pbbewV9Urx1yzOCDwyVuFG0XuH1Crjhu/Y/tMQXDR6F1MorgOWXzLOgg7FxZ/Pmk3KhXLq
g7ds+k3NeDVEgCyjTene2eAlLtYjgVppRgj4pTSIKLbr+zTdaHbNKPBIvvgGyNOmyGGApxlZrHDF
oQohMxTlpumlBG3zX/FiI9eHriWnobQp090O1BozkCbBl4MUj2kUuTuPKwsRX0qtkg9j+cCedz50
St2YnmE5Mn6nzoB3NkSlxGfjX0nmzRpOu23ivFYkbZEio/7U+aOEprCQ08ov7I0lIZAw68WWB7zU
3/jp02hPCzrvaTWeyZFuMR4G7xkVYD4pyrDYL06A8x2XwFXDbU74rWBR4u9m+OVj7IaLZe+j7FV2
PEBRpk07umXqhY/Klo4ApGFAsMcxd0i1PmLHlNyiulZgvf6w76QzqN4E+mTX67z3Xam5EfHbsVsV
J45iirHBgREL142gWzA7iwcnwBbIGaD9cAyyYQfUpEarxiA0tVp0arnvs88ZSBJLUrCZB+IVDpHx
UIBTOgiGgXAePHEWNxipaacwIVLgKZm7LCgAQ1hgCPXVYBoghtb8RmS0Su3r0O9nb453/NXp+Cqm
L35BMihE1gmUXkXQ/lbVLzVlyf2vMh186VFa58k5NOXB7K+QCISiJtMlUn+NpOUNvNbNLW5uqvwo
80s6rBJwqhxJ44p3JBjpiPhT/IeZvQxcd6EnzRtC5uvyrUh61i5orYDwXkwkLRyg9moXt8m+lCD+
cXZVwSDR8epfIdlPMx5qYHly9j/6eZvMiJY2bD/4dgr5Hlcn0clr0DQ3g6sxVaFmJmVZQb3ckze6
6axXAx0vnzLHaZrt5PGiKicKfoL4VfdnzylLV01iynTPA9J1DQQtZlLg7+DfCUkUGyrQR5WrKNoV
xmeaWUt/sE9qM7IZ7hTCsbWtUX1oRNg7urS1OpB561rBfZeY5bj92LzQulDVy0kCyzv89dKN4C49
PE/ITLD5rqv6Xg7pSmptiO9uC8xq9j+E9yG+Snq3AxtvCf/yEgKXpLpFwvQzlj+lRi6E22r7FAfd
NGHF+tMRAuTBL6p8ycd6/9GX710LDsyvDiR7ZnA3YLVQyiWeEz5l8vlU0GGGyfWcu3V8aEncsnm1
iRm1TBbra8BWOi0hKEZykvWtrLBcJKCx/pVMTS05YQNo6kNqfekGVSnoGNPDXG4H81QBRcvqMyE+
hOw9Eju1dWp85Q0sFugiYiiHjFvG+eR9TB+KRYo6XjedKX+i+w7aRImBZJHRK7dweB/UjTOyC70m
n4WNSKvl1AkJi2q+jY6hRfqcMR3raEosEQg07OklRsxk14h33Igf2ai552uEP98Nuasx5qEDB1BZ
ovpDc8kh08ynoLoWhCRJBiuR9JElHyjNWFRKEAske6AwDs0DcHMY7FAlVPFahj+Sq5SjazfQ6jVs
Ws2dul05fFYCu2nR4nU3Qg41pwdkPnD3+QDXKfNbp336wGAzuM2yHSDgWaPC5DHhyfD3drapuw3t
KlyKXKrcX2GOQEND4aHyGCpvxsSgmNw6Eme4t6CWA/kkTIo5UhG4Wl4yFYidSnRXBHRzb4rzNUCz
L3T2mbENaaZggNB27Mi3wXwIV4S8ISuMnBv4UH6zYLya466s3goGE6lH5DN+CWlN3LiUKYL+czX4
6NoHQHwTgXgfCqPvmyRiMqTv2P+zgLMK9EfHon/OmKQk0NSO48gf77r6sKx7IYNm8NkpIDIcgDSP
VgjloJT0E13FIibA56+1nBZxDiJkkZJEKUD6bCR64bZx9pbNb5DVpznbBEbJKvre6ldmKlTTDXfv
PLs6p31IegXwT+hQFPo51+fI3PEwCbG5EuDiNrl2aT2zJTrHkZ/W9Ivz0GqtCNKogNz+huCjjoBu
Eehn4MqO61AAQKfTK5q1eHqO447FzdbP0nAdpp+6+nSiX58dpDLpLrB2eYm9417w/9Mf0jsEPMt8
cwhXxS1mUlDhtdE+aE+y8gkMJjAxqqcXyrYQ/7+vrRw9oOYsQeT2JtUKsh92zZCQDul/7J3JctxI
lq5fJU3ri2x3wB3Dta5aMCIYEZzEmRI3MIoD5tkxPv39IjOrWmKpxa5lm91dKkkGhgDczzn/xLAI
TATEKv3y6bf/+Pt//sfz9H+j1+qyyueoKru//yf/fq7qmZOPzbt//v0WI4Gq+ONv/vk7P/7F38+T
57bqqjfzy9/avlYXT8Vr9/6XDmfzz0/m6H+d3frJPP3wj01pEjNf9a/tfP3a9bn54yy4jsNv/k9/
+NvrH59yO9evf/v0XPWlOXxalFTlp79+tH/52yfl/HGf/rxNh4//62eH8//bp+tXKm0qyd+qt99M
/PrbqmJO+f7PX58687dP0v/ddQIgGdcOpBZOID/9Nr7+8RP5u7S1rwShsMKzPa0+/VZWrYn/9sn5
3ZOO0EEgbBlI6dr8UVf1hx9Z+nehbFw1AscVrnY9x//0j9vww9f5X1/vb2VPTj3eAB2fHPiffqv/
/NoP16k9pT3fEcLXyOmEdF3Nz5+frpMy4tfl/1F9o40yNb40Be+KkxctRI5xskSAKc88HXLTFPkU
whuQNOcTc3FkanFRYm+jUTuwkYkefDkVIgUCOgRwLvM4Q40P56YC3ZWQd5AEa7K+MsdxzrKeP8B6
ZvIv7bzHsCmPCpyuKnuETTVbjSi2GML4FB9aJCENTYUF6ZhXdgmbqcvGkEirApc4y/eQnHdVcgg7
DkPH0EQXGbOHou602pV+nmuk2RPT7TmarXSTUkdX67iwrAllfY5rGuoRDDvqZPnKQgilZBERWM4i
Z9RlI/g9WTGNFbGYCI/Td/o0za7tXslmV0W+QP7mhimM52hKaLOkrRZBYGtHRq9DnE7aO9MBBqgc
G0vpdiFdd0ldPR7rgeS/fdtiGrutkyrFUbHzubtl3hQKaCTS864ZvYVhx2JbQFaxLGtsvhs8VNLr
qR2Mez2ZvK4h7UxLWOzl0OXL5VwnB6d8AQxGHlmK+DMp5ml+bUN/YQKSt6IeH1s3L+FV6bRxlkPU
pzeGF44AS1h7g9Xgc8eajNw75Ilk2qiXIYbNrk1bWF8GudT1KX6RgjYx9sZWgg6VxZBCa3MdHSNX
kbUzTketHfrZpoHfB9OxLsjygXE1dnODYCPpwyzelKIZWF/9ZcpIL8lVO3XESA7o6C80gLX/2Z9H
L/siXKJad6UoiT5w+iZabtOkqMxzhiLNYGFRkHnJzlAsUX0VZb60sA5yB7iITWhE9azcpi3IsnVb
8xRMQoBnJXHQPCsMgYhrxwlvuXGXPMmqLatO6Gwzx3Z9YjvSvGdHF1b7dXBd+LIq7eHnBrlvFTdZ
TRDItm3ngxB5du19b0cREiIxNkeelw3eSWPSNNmFy9Sh0fRzAqjjqiyxhOctoadusfTZFCg/gZmm
qulpofvUPWGDwD+7sJaOOFFd2DEELD8CkBssIhRNHMTztZNnfXFqOTolQSi2LLZaZsMxRu5DTA3r
9L6/99HRlhi8hzE6KFG1/riBASHDbdsJrF2XGtXGse1Y3rJxxphkGvgNJhKXTRlbuK46TfIldibq
iR49g9oufQgTksWNvndOmpSxklco2FVu6rfhPk1SfH2yOXCctUjLBmPmOe0IWMnrEBqQX9awx1Qx
zym6M5+m81udIRd9UaavUSg7C2i00xpjb6awAyMYFgCq2DqQbGsXW4t2zJb7tpuxUxg8Dycw5TT+
mi+LNs0KF5MRoZsaaqCqyl4KG84HowC/xnO/H5YvYSnlt6QHvi7yCFMW/G/6E+PWk8E5wZnRk+gS
Jos92t2TH/gwQdLFNTXkdlLO115uorq8nSJe+7PIpLUinUL0yA51iu1a6QqI0aKZywGzCtsHzmTw
yVoja6OOvZZh0i1WUTYpfr4TgJ8MymPWVYwpHUcZJhW5l55u9jjpIHnz8qAxJ0Y3mdolqTNCwS1G
he5QjUV0IkwJW7yw8pSE42FYYDAP3eR+yTKHvk+WjQ0dnU5Hbmpl8EObKpJWd0PTEnlpl35cQ9fp
WqxrRsipPur8gKzQapwpNLPF9wkNLvok2vSxbopzx4XfuxpcRGYEdCfGCc/bTDty01oCB2qjdYDh
SVFn8aUqPE/QV6VyOcTPjROVWZjk03jDVzEXxFbNLSgly3EHkVKQl6pTm6WkqKckP41VhNOtH6kY
Of48xB2oiI0ctOlseGaVYA49B61mKJaO41Dch/5cFhtFvCM2BWPDqIY9bPEZf0GPvLdMYSAj9R5+
7bIFgTlerJKcOXaX2sUpxg4RKoXCVqexb6W3amIb2IwxcAC3LuySvRZTRxB0oqsZmorKBxraiXa0
a90sOk3SCmP0Uvkc0LHGrH5id/PGzySYg64ph0d35RaJ8tcTyZtQJ6MZ4qqbzFw04bQ5CQB16b4p
aUZ34y5JMK5rO/Lbg8HSpLAbNq4HWGsPxlT3LoQ2bP97Nff3A2Gs4tIKzVRAHJkCc64RUmRbARPf
nKvFrh3scQ4WzU2NhDXMQ1I1UhYeuY9T3S0njiUzlHq9rYLbPugyciZNxc1zdFLg1menFqONOY8k
yG0jEI/6KbFPI8uOOa3QeQFaYrUIEyXgPswn09wwwUinmq2PQrnu2cCVRDcg/PrAZVM1ALsMYIKc
ZLmC+5Q6GXaSzRC09XlYxVN7McyJ35wz3+GnOvH67lzmqm4hKjmpR1ikSbr1PIb6bbQmUFxE8NJh
FsJhNrJDPHkbSqtNaCkpJI6m0EnjPZJy3b3K3hH+evCsINqMSrKgjnPP82bH0tRI73FuZefP2orx
e4IVkZgWg0o1yjx0AMIO5X3QpRCTJdK3TCHUKLFbDKuAtb4RoQSnCfLBzsEb4j6o10mR6yKGaGH4
yTB5oIGVT6lwPvoB1LrEl8v5TCBoBRV+jDFj//dL8/9Z3f25fi1vTPv6as6f6v8NxTeVME3Kf1N8
r1+L6rl9giv828d1OJ/0Zx3uyN+pqFmcJBaqtpYBde5fdbj9uy1dLwg8KmrbDlTwzzpc/069HtiB
a7vKVT5V/H/V4dL5XemAgt71fSmFo+1/pw5XrvdjHe56vvZcz+UTHaH4VM7i+zp88MuBJQmavq1i
qyazJpnr6i2ehsY7XdLGgnVoDclzbKaG2kY2ujypkiJ4mnU0kBPojTqhZR3SzmP67MpCYB/NMkm8
V9KEiYL3nXcAHb5ROCBrQZ16tiRhQE3oVG36NJlEAtuyZFhvh9qiRXqZj2I4m1t7yRDeg0pDaMqm
hSQWbZvsQFX0KzRT2FVaHuSIzqn8fVYNPsF2+Zwd6vWhkwofjSaqnWpbjL6GM6xsaRxoPryCySaz
zdhcTl7Tlw99bI/awr530Ohjhsqrx9csy4YWoY7KmoNsYej8IiIHvHRpi4Wwyhbti24c1MpjE7lN
iTub6KnYm6kXmWRrXHoWJc5CJYf4tshAeixzO4ie+kkXDWJQzHBT6tO8OOBJJvAy9RqPbJqX5Thl
y0GYG1uywf3azQEjBg/7bRyRp2kcLwaKmOlFk3lOIrrxUZxfxwn2tmdjXbXw/20m/vRLVqnUi3YH
p0JYJerleWhcB0yTfb/wH71BmPqZTPWl7zaSDoCM3dh4FeOSySyfM50MwRkcump86BPPwRC9F7Pn
PMMPT6znMAk9/dx1VYgdb+JWVne6GFeaq7Afe0zjQtlX2P2l1PPQL6tCSoxhzYKZ+lzMrXe/6Bhn
qqhUmfmStB0cpqypim3gjL68DCp2OMYLpWWTkT7Y8dyf1dkMIjX6S4LiO0pspLuiz5J5t9AWOqcq
X1A96LGWwZeRZRL3PFU7BbMSK6EA2KrFz6qcyb/fRbt0Jmt71/Vpiwh9lJgoKukyY2UZ961tY6IA
v/VR5gyOZV7bp9KliWrWQR84xcbPAlNeUkJOMJaIfEeqsfRc/3oI6i6+y+oh0p+tRCWShJWmIQUz
YmpWajh8jZM9TqlouxOCAprhrQ1E6n0peCu7UzqYXLJld0pQ5vSyXZozbG4VX3oUJbpkvKw8mA62
t/RXTVD06W5cXJQC8OWZxthdKLjDQk1ba9BDe4IlQ6Afjcn96bhI/DHAjBJaN0Rlx/WtBxOP8Oyt
QHuMhfzeggIX910WqlU1CPq0YvI2bllM8LDhtQyDCuVnPY+5Po0K0hJ76bQnnS66+GTyafHxR8+s
cN8n4xRByOYZoO6wlxKuojCwTD/LdjLV1WAnU3onnBDKRFWHbXXWJH3kXsqociP8QSMc90/inCCb
E1eFXtmvVEgVu6FTa4I1z5ohzEEbeEPJHEmgVyfqsJYWDKzKmzkJM5+d0i6oOI7SprGY4+WtIyr8
kScE+fEgwhgfz0Lo5LOg2Bvh2ut+2Ni5hY2BMhRCb71Z6JNohNKIUeXgt9436GoDZqYpLycZy2Mt
Ko+cCcty6HqWtDPklMq6YFuPeWN77D/wd6ufC7suqo0HVwznIhwBe+/UMIDMrqcgF6OzUlFcF7dL
XJoFRpycGwz1rETMPml7JnaJSmzm8YmJfOtA565YvBGFY/YJMcfHl/hA3u5owPiHqZGDhmYe3G9t
E7b9W1ZXTfZoOSVEe2yZ/uw0xyxI7jrihBKiB8uAIWwudaRRnnbOIh6abnEVkiVTKRq4YXA5LtLi
LgbPKGRhu99iR1b0856q0aasqJsrYI7CTlzai1K2LngStbcEJw+XohgzzLVpVRjNH5aKdkdMRpsP
mJkswcJMOqqLlN675mkLVnIIBTNP/DLmGc204zL9TtiG6NX7vC7Rx9XLJOlo52bMrG+mTRtWAbHo
sGIY5Ml6uLQoh8uzqE36GD1GFlj9ZnSDobAQNtaNa3GK/cTQe+KBEAiG0nom7R1R8rIzU2niB8V/
660l6i54LZag0OSsDJnPB1NmgfuMdXiVkJ+N3NCMYsKuNjMCFkvt1BnaYg8P4950pdr0fjjb8JzD
ZOcKhc1QZ891hqI6siElmBRrICMHthTS4CzMB0sVQUoOXRnCDnXDQVo5EYYtOoOW8JT4usNxy1XH
jFoCeBns36G16+XQzDbmHhbAZ+kvbbuJBSMsjYy+tbA/mZVlp5CrEuF73slYBMbv96GvatI5sUMy
Vnfi95MrT5PGZjdH52MGDDCGrh/J3RGRl70FoxUj4WN2NmXPU+OBuNqjkxIo29SJIEW1a0cSVA/j
P15meElbjwmTu5q8iJUS2z8n4RWaTaSi3WwvJGDIvo+c7Dh1Gsl33goCMdMwcxDwLmxQu2rCg2to
Kni1cki8euPP2QCCGyQJYZeqpMBqt9OwYBo5W2bEkMEVWXzu9mUxfjbMQFCeV0HImMl1igrHkjkv
03k5nWzR1Vs/L0SPcVaETI0QvjwLycwcPDAcJ6tHv3/me5TpZV712jw7nh2VPaJOzvUpaWtbaHit
hQWs6rGr9o9JErBnwhTOSvE8o6+LX4ydpJCOQ8OoidhnbQf8K7CmDMKfbzkY2fNMBw0QlLYZlHJ2
fmrv8aMlD6ROkqkgxomeDHW51aAJOkIOO238Wsx31EH1Swupr9n6DdszTOCGWxU2Cn8Xi8gqaGom
C3ZNncrullbELR5nx5RgK6lfHrLeizZpxGPLBI2OwQskTOg0HdvtPASdtxN5NGAAscyut9yFVZS1
fK7L+OxMtYxuj8RhOIYhUh5n6TceuRYbGHgYy/g4V21dYfbgtOm5O0x0Y2mibRC0JNEKKEwv2KcA
GGFb4CbOCE7hLkAzfWZluAM2Q15U+2ZuRPvI+0WckLbdTj5UFQR0nJfALJnsFIwL/IuBARJeAtMI
oyZmpFg+VJEeoSKJCY8s9PVxL/19EbagdcVUmDFFiOJX+8nOA99jSJp26TqdPHrMIz4+HG60WKRt
Md0UgzolaCTSpyK2Mu+0HW1EClGcHko3vLjjy7oeS1bKNE6a4GoqWl2SwGr7FlPDuV4u2c1bD/qT
KkHuQ7+wxakpJ6em2BlbVse5mJLyJgpqh7BJns1+x7Sqbxn2OUXbnOuhyNH3V1aa3vz/Ts3Mf8AH
4ledGnt4BSz0PTCi+YM/GzKlfteKjkygTmU+qANatT8bMuX8btushz6DMSmlY9N1/QWMWJI2zqWN
E4KhAk8MMM0/gBFp/65s2+X/ysDlp9L5dxoyyeG/x0VcTohPou1TnqcdWx76te9wEd+OconbIC6L
W6TrR/UxkW00QAe17ho8HvtL9Kvf3Z2/wJnvwRhp//SYVGrCU4dG9R0WY6kg1UzoSIjemDN3BYVs
J6/wj9odwiSK018fTbnvoJ8/L5HGFSBJ+o5yQJm+v0TWThEwAHSP2vZEI05aDkzwoD/TjL38GWla
VuzCvMaJDJmy1V0NLiP8YrgSxXVQ79mFNsmgTuQSrKVWZ251MflXhacp4aaVOMRl2gHSkBjx9rxL
g8fYfGH+iHbgpGzjvbKJ/XJQnfZ3XTOfFEh9hs76pu30MuuaDZbX0KVPg/7FBIRAYAffI7awP4dB
Ci1ZfhlsmFeTjSGhfY5w94nqn/CC8Ry7iuN2ySxc7oezFLqdGJF1eNZdmztPaWsD3I6bODi3DgYJ
qNJi5y1lQFqhr7J0itH5yOzptp3767YnTzRstjEKnMGVCPWwjzgAOrAEQ4He9bIDq55cbyV0duln
42phHRwdhKz0HJotuAvci/gQiJzLYM1eTpxigr6+u/La4CT3/XU1BudT9bUSkIbyBDc8nKmKvPwc
oyCIgZ+mAQ8FmKUiCE8WiyYqhbaXfFm8rw0BSxF1KePcvEUkQC145mRXpn5LJLw2pvxUNHriyvtT
x2HW7sGTBGa5yqyYvCP/Gy3xsSa4ppqfcnXdBAd/2usopNimi04z+LZTj1S5gBLbHGcJkuSUx1F6
SP2clRvdFphL9EO9od5ddws8lopBGmEp0N0HOXwbRmQTacFO1AbuJsjl/RRa1ypCn6JwFbYzbHDA
/YDb8/sCAnORQRXRRUG5Ay3xwGnL1XzcKv8yVN5Lb4LkLEkPDTIer0l3O5ZFsup1tY5aNPbo8JJp
m0Xxm0BV3FTntboMXe+M54jkJqB4WIDYbNwuc7CRIHb19C1iZJ4UFgRHlOueg7H/RK5J87mqxFEz
FedM8x549FcGx4x82nXFS2GhuCfrVRNmvrRPAlGKxtHLLPF1kGfwzDWjyghPPOeLi7vSnJwN2Gjk
/TcHHrpVhuczlOSU6nya1TqZ5QUq2tAPNkNKHRHgM5N+DQidyN0kOMr8ZZ2a8KlO4scCh0+j5wd8
pGcb5KUKEWb2zdvg+0hdnB143FEj4eJ+E+T38pbs3SrcpjyajECPrAXmSt6tLZJfjZhWJVWLWYI9
JffaiWmNcYpP4vlWwYyYkDsDTXC9iMsb5yYgNl0jCJqIMIqgZ9gCLXgPNApXK7CibT0Ycu9Coh+C
zWxt5eyuPUShPDzrGtv+BVZRveDc5GE7PUPFwjRz8YaTAlVOhG1bA+lVIV1mZHAUWS+5REsevaQi
2TBC2rR+vlZNdh3ym1XO+1Xnn9tiua9EeTX02GaMD1OZXIcQJoG6Vum43KfAvyRaxbBy5oPLwIaK
lIE0Krcu2zBLv3HsYVcgLzQ94ODd1Fa7GSyTqQKUTcjUNDEL8k8BB9FpUi7ZWXlwyGv4uG35FkaP
gLEYAjjQ2APieGBuoAr12pelgemrnHPeECyNCpyL3eE4rpxdnJZfpb9c0VQWRyy/GHjmxwr7Qtla
0MUN4A0gyEU4JI+tQlVYZdcdTt2+lZ87KUEplvySzPZnMG5UAlTw+ID4WJwIdQGIti9Yqrlj6SZW
8aktUBBqfDDnKL6lMdoMsyFJKLDxwcaQhzG6IvAoTdHkR8njUjLhh+unrYpaziLAR8+rAkETnBvT
BV/yYYK74z8NC74aKaqNdkEEMV7FFRrabLquYX7aLUVqFD9ZPTyvyb2XeXVupnS9ZAMHbukZ3QZD
jmkMNszDyDt+zqbksYlYwQYIZbI9rzGQMQD9NKirJn5qMGNzIS7HzzTjPBkZzds+th/A3Y/oeY/H
WGFfSj3p4j80UWZHOT1dskb8/OBY4dZMuB8sfPNLvWFz5/iZk+Nur86nokKQM5OzK8mD6Cf+YQ97
k1aEfmK/VS0XHQOcJnZIoBogliLYqyRbUZk+jYLePconjR9ptvGZTC7Ra551a18//no7/tfNGDKH
ktr1hSMcKd7t/YZ7PrqGBiec8MjDybNMniRv5YxYglZmTS7ER+XGv5Y4HJLRn+9QSDkOBdMP+/+Q
s0I1PWR1fKE3aoWz1fF0mq2emzP/ODkOr9PVry/xo+Mdfv5dSdV5mUzikeP5AyEEyG+8z78+gH0Y
kn9HZqGi+fGK3t3EtijT3u04QrxHgrAqb7CZe1bn6EiOp310otb9cX+2L7b5w/CN4IS9vysPNs2r
6cJ9yG78za9PR+nD8f71fALKXN+W1Kzvhvrs2fUSDTPux/lzhbVbkH7xEcz12WuOVwsMhM3oj0fg
sausf3QzUusiHKgW78IEJBYYdV9JhzCXZ5duDd9FjEvRyGAMYQeYVXxpDn6vyKuXkvIivTd9vy3h
DEP5Qhge7qymPPNxG3EVxlMIF8JLO8QlhRhmn2zwKfVp/qe1VRMajiXf4OFNbIsXESMd6ok3zKLP
RZBsBzMdaWqYICwY2kMfRAFblre1eHKsmzg7j6avs7penG9Vjw6w++rWxA8ibXIfq6B7mGbYlNiy
OWCiaTOhq8EqyovO0vrBm6fVED/Mo14DoJ3YY3Njo+Zj8EnaJ/S/Q6JZeVnb8hi9J6wkMkuQUqTe
0eS9BclnM98IC/P0mKk8hNWRd11UEXYDPmNkykQCVAj+suHwOCyxc3aeDfGGhZjlFdRZurfMh8hd
mTZG30/JnkHNca7QJcCcpnTxbENSRIoyHjdfLc+7ACvW4Cujboz6Q4JLSVDVyRdtpn5HT72nQGGs
kLBk5fcdGWGHEsBJulM5Nmd5R3qYA/Gnf3MxYTWIMTycSIKw2TFbW3lt+ejyp9EhIA3HnUbmZ0ZO
11UByWWxT5xmOTUZ9WfxIgueFm+kEuyj5exg75HO50l8x6b3uWxLskTwBusBPPL5uHOvBxi5I0rz
xUlPHLS0imrdoxqRnrUNBnutbOy9SyTNKW7MhH5MFzm26zYpeRP7OGMidlPSryVxD0uGtv5FINpB
TeShpannHKpocBpO6caMI1YnKMqar8NADBDGvAmmNjleqpX4Wql7jYf5AuR9yOgNWgGDg3aK4aIz
kYzQLse1xIhUZLcd3uZejGUBqufuEAI2YKTxpWvGV1cuu2RADLQUtAfMLxlXzszuckTFfoQElXJ+
6AJcrvWmwug4lmSS47badqjhc3OWtK8u2nWKbEQqDWFXiGX97ngeEYIMu0MCa2zxLrj3KFr8+qvh
FQrztxHMJloOjvyXIW78h79ePAQDITorj8YkW/We9SWESEpafS3uTImKouTJaU4WGNM+dYcdNcdj
6F0XGI5P/WsAxd/C2ZNcAb8i9HzGF1Ij4UmGvfSidY6xSXEPveloUY9JrTdS4jGFFgrQemV43KcF
f9IJYJ6vzCAQGXAwUQ8JWWwHs1kkW2rRr6MVXY3coAjmXN3RDZhmrZho6zE7b/wLWDu87fYuCudN
DT3ay6gL3ZuhHdcxLIyumkH2whM4XUdthN8MMcfG83ftfIMiHXsulhL3brD09pAUKrxVFLh3JamC
rl+fRi5eqiGOqM64TQbib+HdxHrZduYiwrLZTsd7l/jYfHqcspcs8DEfNfUR0OyJm96HBMcFsdjW
eq9NuHZLawv9htGnf1SAF4VBtC3q8qwknaA5mCy2+NPMj20Qr8caC+asfIlbAFF5BbyEXbnYgChi
tIsfUIVzBv6fjX+a8ShaDTpheE3GxfQSP+Eo/6aY4Ykl4evqz6YKMrTpL/Qh3UtsS4HVPdxEiblF
Twkt/OI4sWc6lLAmVgN7aNRESXKXm0eZe19D1leYeIR+pJt6eZp7edOXCxow/Hny4HYM7IeJF9jv
3S2cTSJecJoch2NRlPvBobwBOHnpa9oTTDAecv1s0cuGiFboZdrRukjKHQQWorIntH0PYReuRyGP
o+alDxpwFLw1M7Q87q2dlmdBOm8hfa4MfoeKKBA1xivQ10tFBkpHSp4AQAj7b701oqMgm9F66C3v
ommGl1wIanaibjpMjqTYw5xa/3pvlD/bGn3XdyG5urbtHSiu3xcDIR2INepGky0dXpHgui42UEZW
7An0/kdYfB9ynD866L8OWIAhlAPSzoAe1P/dQZM47jmXWjNgcY67xzzDoWdY6RMHh1Vs7JqHX1/k
TwqeHw53OJ3vCh6UZyXsEq5xCVu2wAAvoGn/wSEOp/yuxPCkC60EBAsysXh3SaXqlypSXJKDLx5A
G5uLhquFk6/AH869n4ZuW6T1dUCARSs2CVoNjcP4EBTbFnhaJsOx1++T+a0TLXrE2/EgdElugwAW
X7V3FRFoOniIl4PbCC6Fut1YRX1i1xKjJXZp4+3rIsRcwqd1wP7CrgQzBdTwDVYarN+c9gdV5B9P
xq+u+N1dnTCuBWLhro7E/+HKLt1hI7GwGfCNp0RjKa8OUwFcT4bwasjcTYmJGVXwzh8VJjk4AfQM
p+lKu665KKp6m2dw/+sPvnv5k4L+hy/mXXUdSMdLWpfTzPfdRXGaXBwq7PSGfnuvT5DP4BSrVynR
iR8+5T997DwpXAUvmSHeuyqYfNaFpQSsm/V3DWlyk12lN9YKXgh209O5wuRv+8FT+LOH8Lsjuj8+
6C74reJhx/lH0EiXpK9G+QcP+k/WC0/CVheCXsVTh8nv9+9SDfHWh4mBflK8gtiAxWIfvXz79XX8
0fL8y7Pl89VA9ZXKFu8K9rmxJxNZvE2ex3MlN3EOe3kawp3bnbRMwTr2S6LM8CuBqOPkd1MMSs38
8Nen8bMvECxL2YoZNGT/d1+glQJYWGAd8G2I1q6OetMe/foI8nAh7y5U4HlERY+KIEAE8O52uuOY
xi2DSnkTXrH4noRv5ecC/8KSId4bLzRmQ4wWiBTAet98/eDoP/kyfzj64d35bmGs9JykWQgFHVim
Q8e9V5tplz/0z7zJJ5g17aJ1/9EV/+SmCtZ9nyVAQP96v+HAFsz6yR4JCTmznuMVrMdTXBpXOMuv
/OMCw93wg4VKHp76d/dYe9r3vUBLO4Df9eNVhrVfI/9G8ssXcDb3UHUD5IJE1h2sp1BY9u5LjrNv
Kk6S+CWY7y1SBdrhkWHGqo7FB+/PTzdcrv8fvegBifn+nnfD7LhDTy+KnKrc48uI2QQKdIKSWRd8
aNpYVMSb4OtHy9FP7sIfvLa/emD9boNqeykiP2CC0kx4tfQ389SvU42+E3upXz9W9k++4h8O9W5n
CIe2KbqRSyTt8poasF3rL/aqAExxbhlG7uvj4q5YkYV3MhIHhG3CfXoqSYz/8Kv/yfP9w4m8W6yc
wa0dEf/R9z8sAleYfB/HLx9c7U8O4tnKsW1UQkL5zruDZBXj5Pyw6DbpQ0fCvdJXM5mUnSRPbSb8
vDnRFtZOyYIUub2f9HzG2vo2YqgKQ2yTSuvOx5HXc/WqDcOtY3dnlWEXb2l1g3y5maJkF6Tu8a/P
+ie4mvZsDerEKitRMb17KYynoq4yGY+hM50zgdoQcLPKxGPv4KZmPdqW2uiyIo2bVBFRfXYTTQAr
AwQ9frQg/GQJ/OFM3i1CZuhc9BFYzZgk2RfDeFxgwSvRozq9ukqL6liEpG8G/QAwVtypiUKiNIzy
y2PV5Cd1ilGyNz5Bo1+5MxIffffBnTp8f++WD8/zSJiwWT2E/f6F7YsZ+U/HnVLEAhyTn7DqXg+7
uEFitTFEHXz0pv5sifACEcCFlY7yqYR/XCISs7CeOa7i/ZnW5jLZpGt//TzhUy7WFMjHSJ62H1zk
T15ZiA6uS/HgQwh7X5ETbOcQPENzhKtCfJvsum1yt1zjr8EisUuv0vNm433w4gQ/wVm9QB0YvQ7N
gO+/H8vlsRsWS+4R7QH75MCIPeqt9LVLcZfw0dcPzd4P9PGEHhMEEcPWca+t9rIem2Of2TAUn9Uk
FMZzpY19cEjVXO/kLID41No45d7xmmN4MFcT0CdOHusYDCOg/08scpjb8UwuN7b1WgAi2lMDdfc+
AAkYaqzgMsxTSVpZIsKobHdVteHKrgGfgfmEYY2Ob1r3rR0e4NktQ4vnoFj33Ds3rE6cZAEBsE84
c1TjMKzy7rhLyVYk5b2Ag5cjyxXjsIPshOtjdu6P3wY87LS6W7Cxq/SAGQZOjSjAZd4+HeZ2FnuE
wu4pxBI3z7O1DScpBOPIhpzoMQv537gdkYT4NqAelh4DY363vCvls0juqsRejSn+MGbZOj0Gb+G9
GO/IQLQnDUQH8VCRC/QtkSTDngUj22NK4jChFDQxsFswmPNtf51hQ5klPgrj+VJPiI2J9C2Km2X+
f+ydyY7jaNZkX6Xw75ngzI/LlkTNk0s+bwgfOc8zn74PI6NQ4Z7ZGaht498UCgik6JIokteu2TGA
trx3dDQaOskynhJ43KXJO0OaUuGVZDmkTu+qcROIx2yR59TL89fQrHL2xVvpZSc98Q9jGD5nvTUr
qITJ2SI1HdU4wphMmOWpE+Wus9PXNOdGpbL1CBp2ZDrdNTlF6j6JYjq52P8+V3SNaZXp6H6MSwaO
Q6G4R6FzAfMH+xhW1RJf0qyYykkzlZVcGm2U2jtiEgU1k65df6fj/a3Fban7NyMuGbKQsB8R5srK
0TPkspEfXw38cdKVoE8o1EAXmEL1INm2eCEHBYDz2zC9XgmgHSgfF1PA7TR3pLaTZ9kyKZuZRsNx
U1xG7yK5FLxLw1yn9Unq2AunCkhW1rx55YxqRFHLe9ibN4nfTmuTR78gpNcKJ+yjXS7GVS7ZELdg
oXkNMqA5q3mJfAQiRKgsThLmwu4p6GNqA+OVDH+h4/wIzXFRImDjNt1XA7NaDlp57DcJOLyO+Iv8
KgBUyyntiVp4jOyz173WxbiozbfWU2lKQxsLnzwSqkG0k0x/rtkVNqV+mSjVOuArzKAtBT3FkUjU
lAuK5jKkeCXxDUAHh5HtZa8tf8OojwREiZj3tCiilkQXexjnQ8qZ3L/aUnAggplDe8vBbyuGsgg4
4Qo92EEBXGMbhbZ9jVzp02oyxzMeSF/OSjkCnnajobcRC2EFPMnnd3L+Qn0ghTUBQDUvv1MBY9lD
gW65NVB8dNbXBcQ1OedJUMeLetvF9rWlt4QA06oP5HUTHrosX3blkXI8ubuJq2Cld8j2Xb+tlYtK
703+4olr0VCjrF06CkJ7NkS1fpdZLSvaEibUoU0O0xcysDXoy/RowgyLgXgmJbUS4l6nYiF173hF
ejMeo4mE18EVqRmsWWx32bmon7PpFtjy5fosizuDOske2gj3Yr2BtNDeEOTcaLl3GpKHPKs+RRqR
npnMDrKjGOx1WxhTdJG1bx7onh46gG51s3YA0QXTpz/3yW2vnahQrEBheFh4pwyy0LxVFwFtUgn7
U1bkJiUC6XBKK3icpO9NGCdhejamcB/fG2eTDuuGUBEpUYC345Xc3sIbNgbymg7MVzeoRBzuO/A6
SnrE3QoO98326n1NR0hm2jN5AHLLXpik1FL2ORhhsVngB8taD0+l10ODKz+g7V1MiBx1DuNdcZex
eYtXc203UKOTcdkZ0SYAZCldSg6rljDGQFv6Sr8ZjQodxlwYaXPyvPtKAUkfDI6UmnM1VPHAVkyY
WbcMKeHMk4oAMtQ0ieuYpsuUjHlvRkpMEhP6okfk1oEhpi6gnlE82K6xnN5OBgwzhwkKSXnJ9ovt
RRWzLopvpW44tRMv0Q0vcgUnV3U38ahRpvPRtaimXbYNteRZ6fuT4bp0Gr1pPAJZhb3SoZhrMPyI
g+BIeWTTvcNKSJ0pKxwpf9RBsiiGdWzygPaZyJEMsGIs7i0KDE2Uch8hVBTNopfgbq2MQjkPDSh8
Obt2Ey9EpIvCOFnDWgqa+1rPnAmp39f3wLQxrhv2vg7VnWxuA3ncJCE1Fui65wprb23VqzTKb3u3
XEp18ypwwkKz69ZRpB80O8MMXywLaZ83z54xLvxQmo9QyYpe/NjOJ3W7FNFNlSsHsy7Pwr0RINYD
+d7wOCnIuqfw6Js8daT8za9A9xlHO9XXSquQluXmp+GXHbVlbZyV6q6gM6wfaA+xnloJKiFTG/zi
ud2ASrq3hmA5AorR1Ns+0VCkWLBBlsgaKFKseOUVOdW5muxy1uNhBT8MeCGMkl4J1mN8hjQVGj03
HURuY1h2XriwjJsxeYtY+YDUBYt3DYnjZNXtUF6jXpuXlbmuNH9e8m7l/uonbDftYC1JZ88lj5ef
rXzYoepTHVPPPXw/XVBvIjL+FeC82qQcxn1JcZ7kbYDfF5ysxUFitpThW9Rd4+o955RS5HCVNopT
845KY1ilbLFymtQgH+ztXnGMqFxmAyvX+tltCp482gUxekKvty0uBjC3CUodUTicAZMRG6NPDPG/
85yaNKgLG1EBZgvZG+8hgNuiO+FXXgcGHeXNXRwf/TZYCEFluH80fJV6S8BfgsIPiZ+DHQVOk7dL
IhpLG29Lk2Fja1+DUPBDCDcjrqcElDp7LAfr0YGF2T4CQjnAv6EMMSjMOcZoDRpQB+tUtB8EpsjT
sCoYsrcmalcq17ioA11jv/Z8PPjkKTBn9USLkM/trbeOpqCDS7rVQrr16puRWwXmN6OnYUb3eQDA
gBtF87x9rnC/e/6hjo8N5YEVjI826y94n0HTFVul22EBRKHU1m7knkkIEEIp7ipX3ZZxAOA8mFvN
Oqoa2GGxYxo6gCF8vmwbdYCYtgTmcAUYwclxJCnaWzHlcwLQV/0sC07A0/V8NYiNp72MybbRgkNJ
w2jMtrWSV1m7jbKdbK9r9SpJR1hEGf+1YD3C40HBtZqqlcHctDIX//hEkThFG0AXGYlq7UbruYmP
Lwowu96kKTTaeNQnEmSdx9gkCzvcA1iMpdQZkGLd85jLJI2aJzN80vpdlzartlozdBJAK5fk2xLz
xJZO7tSdhFZb8vQSdMOurOVlzmI863nuihta2L15KXv8Trqlrm+s4kaojEelfK+RD4vSbjlGx0hb
DfqjMJ9dUNVN+DHyTJ0Pt2lLF2lypJR6n7JGF9muxAoNw+o0BjROGurJYwdawWolBbGoYCGqT9yj
ZxmgfK+gWTSq6cbz13lnoDNTWqVNkILXUROnrt4o3iXuLjVF2w0nGp8fJPhZqcirpt4IaZ/YzbxI
8aO1tKodSh6VcTkTpFh7Od2Dsr8vMTurVH0DNMM4b2+t4uLCb52ebbyjZwI1K29r9WgpPOj08MUI
+WU7szhJykMel8vHxsqPJT8NHI5ONbES5HGXuWCVu2wtyoMdB3SJ94LId3AT8pFHWnf1TcxFLnxL
rtRdRr3TpnQPkkihPkPRBYwHjVqZeKrHEKd2Au1Zhi4w9O0iE4+pPRylIlkLuPie6Tn/9ZTIwGZZ
uox+JUiBfdOQ5KwbpUSBwVgvG6e6Vx1lDYRylt5bK64qCDi/HYX/qlpNqp2BtmKqLKi+C8GjbDa5
q/SUCi5pnz4G9D/W63r2NM5xvbKcihbd+rcS5V8nfkZvYdjYf8iAmeqk+Pwii/Z2W07AEgwZL8yi
+bk9Mzwi0dXMFg6M2/y3I/9fNSTcxqawLRMpWOPdfj2inae+LhqSn0UPL/Jga89Bf/zNlzcJi191
DKQeAi5CxlWvk8L9eowg90ZYg3RMyVt326yiFfW6tHixTV3/5kh/Xbl8PdL0pf7y+UGrwUKZcKTs
s9ywT3z2dhFfHFu+Z29v0jOozuoPNrbD+udS6r/iJP3/GcaGUfTLt/AXFNL2Jf3X4WX4+EJP+vHf
/Gnzl6w/bOgXcIfQwfn6VQtR6U+fv2T/IVuAjjjjddyP/Nj4Pfw0+lvAkUyi0LZmGBjXLf6Gnz5/
S/5DoB+CQ1Ysstf8y7+T4uc/T7o/8VV/jz9Svm5PeSGyX5P4pLAWUAmAf7uwBLrhNWUF4H9albEd
dKIPw+knfQ0K728Ex69S15/H4kHfMhXTZlH7Xa/tCVaZZlkMwBUc1d727W9O/6+/5en1sQ5CRTKE
zL4Bqf/r2d+FeRFneGQXjPhxt2yUD8M4//Ld/vz8fk0o/PUtfDmE9W2HoIlkVGu7HxaSSzjsIzcf
/vn1//4tIMjp6J0kOL4JkBoRQTAvzP2psid6pEo3ajX/50P8zVcuFMPQbNx4nJSonV8/JsMnPtLq
OozUm84hILfGUXFRZyVI7N8ZHv/m7Xw51DeFuVJ6oXQDh6oz2L3+DIa2q/5mr/N3xzC5divEYnQw
BNM95ZdrHltRsoxhOUklWGKxqdImFviLf/7Q/vYgkyissThDuf/2meVGL1dyWE2udCerT4qx1ILf
nFq/O8S3z8rIIsZbbF74xe8yKo2moo3o5p/fxjfh98dPRLEUvvzJAcKV59uH1eey4sKIoFyC7572
gC206JtkQ16Tzm5/9Zuj/d1b+vVo06/pl69mHKkXIbwpL9TJgfrIU/ScumMKXOfehnvRYlhbVMr/
5irzbcHy7/dIeIptucqN/dslLXZlOAdpOy60U+cAXV5K86Ze0Ak+H/YxfQWIvb87z79uUv48pDBM
hFV8Nbouvh+yaks1CfH3w8ReauuILq0ps/S7ZQG/Uz6x/zxK/PVA3x5XyEbbptWQjlAzMNySad5Y
cRnCGCZVm+cPIhKOFHpwqs0Df9MqBD4uy+2hkCFwxvO2O3MzogFCXfCYSUMuRWA40z3CQmShPe15
dD/GaqvYkITNE00Os4HdxBxZf2YNJkqNSuMBkV5ijpn6TEiBJPYiFhR4CwB2Npl4ktjtbUddpBj5
AIx8hQlnnhUoO0rGurVzqzWy9uQhY5Y1SrDmreE7EAdWpjf1phCc7013NgAMj9oRQqZP9UlSw9YU
S2bXjeTqTmfVWB91WkSoaJKlXTuCpdWbmwFmvawyZ4gRScy0orsYF2yYqtexAh6QGD0wowS+f29S
pndK6+IYQEUNNSi8PmSt4F12qVNikgywpNEq69n3Q/YxxHSIhLBezeA6dmcMD5gqi2XLSyoEyQ0D
Ak6dOsR+t9K050CLCtJ3dGczcvmc3ppmSc/NyGtm5nNTYU1OdxpLttK/GN57VxJsehu7Xa3TNZhn
czMGn+9eaiQoaWWZGzWiB5UWmOWEBrAQkuObLCuvAeFsAg6K/iaQbjrpSp5zQ0nMvEOPQCU5NpSe
GYHsSP4+DCjsYxugkNqOKB5YZ1Oio33wmlc5pJgROBNGNFImawWQf5Zc2/hCAZKZ1HOZZIv9kZYb
Edy40tnXEPr6Q+afjMBYBVW+qJLXNDvHxqaW9rp0TZq7CdRGpUFzl7BRd5W15ksOSmgrhgLha1zF
upGQYSBAB+WtBJdtHXuv35UNLeNaH66rOD6UQybNB00STM98boUftxSEefXJVQtvYY65skCKpHom
qAMaJwb5va7k0fEzO10rqXJf9NW2U1BaB7s79jgd7X4xyFM59q50PxSPKd7N9mZ1NRE/QvvkxeHG
rKNDPWC69khuCzO/F6Pi2F41Z99ptPomANWvJBWOS0C0neY5Q1gvykZfxggD8zaK1tQWjDGq1UhG
2aesOGK5Lm11/yG2XyaProblaeqsJKHjwxAYWDcvc2ljsjmb+KyGxIQgqH4LVvQl1P5dVV5LbyXp
q7SyFuwZRDPOrDaflbUj6+4cQMzZijZ5LIE2b+ah55jusZZrB1dyljxmIX1YeNtN7yYEFex3brvP
bD9fNj4LESoZ8Y4bEleCTr+D+IbgO9prqe+bme+WJ3zMd73g3VQsKeoieybYTpVx4W/GsKES1NP8
mRZSJQXsxuCjVHCOS5xD+Gf6bGFKyDqJEu+IcndLqaTepvIAmAfLYagvdkG0ybRf/ChdyUFkcwYa
16GVUCysI2W1/tmIVMI5EAFouznh3Z8r8icp/KVVWwt6Sq5hjcjm9iwb8jtfeTe7WxBzCH7V1Oa4
T9saRajd9Ra2ZtHz8Va8ba3llxl6SBjYIy8+BZNqtykMb1Ob6QaS3GYo8n0lBTvaYNYxCK7URqCm
OzMbb7zxOVL9cyob66hmzehnxA5j3LdG9NAmWjgfRLHicLRNynMLRk3ce9fckPbBEG4D1d0rOeXv
NWGjeviMKKiSqInGnLTXfiQKGlZjBML5x5qITbK1kMd16DStvUm7XUJwSZJGGraf9PFgE+5IsCiq
gmjCSMBfdMtWCsCXsuUjBIWP/61ttUvv+ljFoITr7WYQLCboEKkXVfriqlAy6cB2UXUq+95P6jcD
qGibgXSr+qWEPz6OAeKS3wrbiE+hDRem2W3UJnfswnNaVX+JrDKhio6CoWSQy7ldkaqrPGMFv2iZ
NIBTC/Xa6rcmvu8uypYtvxSVneGoVMaimWJ3kC0pE/Cm55yy2KXliLPbco+VT4OHKGyJdZbGLomM
TJsQxk0iLrRjdq8SxEDLgfzdcQlLPE96bcM0Iidp3mlDdgCBSVV2n5PHpWirJsvIg+OqLnAGZ92z
qaOU+NWuRsWz7frdTIZwJlc0utAZh2uS/4c98tn02aO2CPEzBPVjl7C56toGvr1CMqNmdeSi5Hox
UGx2eLk7Hsmp+dxM9blle7edjJNUr5YlNXbitZCeK9/fVZWYA49zQiKCsZouXE3BeHw2w/RGpgSU
UKeRAVY32dvpe4V9yJDYqMw6TEUpp+yZXWIt+lVNwFRpQNVm0X2HMZwZ4t4ttRu3fQS4eMRcS/WA
uxjqft1qxinUcxBZeLn9fuF7rjMO8iOwONgRmtzOTanF+MV9P3LvQrBbkc/evHUXOWXpSsmzgzUe
0yg+enyO87Gk4syWZAI6HRI80YFzLQdXn2SHwGSP23HRDOZck829jXom/E1I2X2WGU+Nxta4w+wV
G+1zVPkhK3bWCFw8iXXprbtKcNixo7yUvkHhoUa3ZqZV5PekxBnlQ2c8l+2LJPesjHEnNC/hhG3n
QhfQalJItJA9j5YjFfA1q6WsXBU2h9W2AtARcEGRiceFRPtI3s0auh2NQXMUE7E9C4h6Bsa03yY3
KAX53s1a/TXVBuoM841MGNyqs5Xh13soinTdhMMi14rnqJVP/Ug7ZkCnDnnvdqnJL0LAnzebTe3W
t5HZJlezbfdKOM5bLqauXd7nHRYGLjZ1Qf/0xRiIPZqPGZJz6PkLzeCu+TlE3SY2x32d5NRvPLQZ
FHzq3TIqQAfTWET8ivLMOhJ5WUfZPtPuVeW9hKjR+YQQNZIi1TwQySyC1h+Pj+TYSatoDdtkcKca
1pKudVw6qRMEU41KdCrqC29d8AyjsjmlumEqXLSoyqTs1lhl7on9Uw+Ah47sWntIxKb1T6Uq7Sbo
biFuqlY7mcp5lCh326TZUmn3arcLxouKIyC26RRmEehdi/FB9fy1Ov3EAtPbtfHaaJLt1NfjRwuz
JIkzcInTq3M6NWi4LmV8rJqyiE3ER43OnvGWuorTNIIRXvCzLJP7OrsT8uugEfT+VPKlr94o5YUs
cB3f2wm12GMBXxKcoeGY5Ulhq0Iq/VKbFUSM4LboWXeFPVgR/cXrwrUF9Zhiai56Myl6LO1Vam7L
rNhy30yHS2Tdjf6yb1aKf4rV7ahhmN/GEN/UZkUx5GAc/XBtA5p3NdVJSRHgW1nUXL10eqdasFDV
WSjRZnIw8FlqqbZMpFPdG05BksXDTSPDkPSCKXzDuiViO5xQYt0M7Z2dd7jTq6NahgtQrtjKuczK
lseJFke3Rk5wwZKh+QwqG3jILrcZf2jEiZJWwD5N6RKBmilp16AHpTcfPCqv4xyiY5Mu08aig4Ob
bX3u4g8gxeSeE8jBQfMk2mQb4IKZGb718JtZcJpM/mly+TZ5mro8uvE0uYiD8Wgsgy20s9NEkphy
Dr91nk4D1z8d7dvkaReZZhEWRkfR5lxiHM/JH4x8TsTNkRbm5Z/f298OZULD6aoL4g7fVWuvRXPV
udAuuvBtwNLubezkz0P8r7z6Pwaf5v+bdTkHVl++xP/6P59l8IbS+m/g5RekCq/wp9aqWn8gZhq6
AFppYh3U+Np/Mi512CiaSubFUsSkEKKM/1RaIarIsqyyX1FNA1+9jLbzU2oFjImoSG5V4cVwyyGX
/BdaK/uaL2elpaLraSoWftvAc45e8E0mELUccvOIV5lth8FC70TWpgdrJBY8134gqZO85Pona0kT
wf/LwNwSXRszuMG43eRV1bq22ORCwvdk/EBf173K1dT9gcQOc61loR560XDpNaV0FxbgaG+JNBGJ
9zGTYvs16O0x28eZgJinBzyuOU0Zy6C4f2C5Yy2h+xBCfD2c6sTE5g9JPIIfhpnP2lLVXn2C0TOX
JAeyjQ6ekeZp9LdgaRtFG3wqfSD1h6gQbf5eh9S6rswciPzZjYLQ4l6Smkl1FW0UsEGXNY/yvZG3
t4x5WLbXg9Lo+ZHZorBP0DiA8xKliRvpJdfHwMQCAIvRaVsLotLcDJUmnSuV4IYhFwHVgPhpAzAh
VgtQqVYrLcSqYqqRIIeZpdqZbtDAP8SxZzPv2lKZ0mfTwzicZz8YeUTwhuw9S0pf3kZ+bcQ4pqyu
T3m6rXzvohVKTcpmVDLvMGihETDRAEXZQYcKhouXD0Bw1aLTaZ9WWQLcKXnbVodEdlP5PEaVHn+M
YakEj4MLsn3VsvQHulBIjFFqV8Dw8L1sHE9yIyiWYuhtERdsYB/rLtNU/5j4WmXf1sDFqO5yDYG5
KEgleTa2eVOyyZaIVpl8LOBXmrpJV7VWaiF/bZlrzxFeZrGFxE7dRjnYFBT0onEDmvlCt9kI+JNw
uCQdNhjGMD1FKOoLmVuYy/86ICr7Yae0JRVY4DBDZavFo0lEIktdMM8IHsY++UFEbPRQ+DSj21a7
4ecUE6VrCzxBUe11Ai9rI257ZXI0kbbkL7GDQVO3aUqgEOiKRoC5izXW6Wo3VuDPXSXonPwHkNEv
UgPbRkX+H2JCpVNk22bKwWIIysGru4Af9BzeiRkUHNRjfhE4ukrZnLtWXb/J6QTgFBUP15xMgWjX
wpQN2D4MIhbOP49iOZ5Gi35njVKDPNV1sC8J11B6PZYRAcoh1Hq26PmQY9xMC/dNlRosE5ahUJki
VUqXzoKGsCOQArWdaWXClFNCN8NrFwcs3UcsKZApiY+PmZ1R62aXj+ooT0jTqOZvkxEnnjs3Kg6e
OrqvIZ4awgmNtwId3y6EVGsLrWJhn3hWy/JcFhUG6EryUof0uHvjo6NUZ2O00vdAVApgWrdLjz6J
aX8xdjqiThjpxUcXy+IZuKbPOONnMi3iVuVbCwOCN+vvWquahzDsNc1hB02SdCFnCu1KegnOwuFV
JO+tDRpkqbTgEVFKe4+AZpELpy5aE7QmFj+3nQktiw62KiUNdgvLaLZe7feqU1gpKUPb4h/WXH5d
UpyJpofLhJM7dmyzp0dDy8PqSVQgpOc5ZFtKsttTWEQxCWjDwqgIoFfjUdGLo71VaRiMC1b15QYL
DvKgnEPXWXrWmBBoDV1kNM4DfE+lAiHVwUuXuiu3bwL7FrxwLC9F2DE6IAtq/ingels7XdKV7SEJ
NVB3UK41Zgk117tFZ6awCD2dDDvmiIhI4eiXmZgnRavz24VmilfBtRplGTUpIYcIAm5PPVKelssu
cltKdTq8lg+uz+fNNQPgPZYCnTqMdLQKSiqh9qmzRGds5+kskNxdZ1iugSE2D+NNkufhxQgRSc+2
Udf9wU8aFfdfR8GFtWoql+l4ZgSRX955KcnIlcptRzt3mZUUa+iWdrunTUYou7iiA+s8Njo9QHFX
cF/olJLR1Sgqy3oepLhnMUaWYi7RpYMhSsl0fWuabtxSBZDiOlsVdgZGiVoCPdiH/JiqtelpuXXr
djWOu1ZS4gNpY/LtUPpsbUU+2TJfa74AsTJiaTBOkMCrcgu4xdZvEnj90etg5Fr9XiWcaPUxqeyw
YSYE78QozOXQHS+lJXfJPYufhNZcT5KVW12macJO43RYgvQP3Odc5Tp7Y1puXe9qtXWBnjc9Fhup
MEYVDkpmyO+0UxjVCqcPTsCCL3LcNj72r3XeV55/Z1by1D4u3MryVkZV6BJSX96Dc1LaJHxqCzVh
Y691nbQpO8SUBW0Blo9pspBNstGdhABcp5H/0jDlq1vo7hDC0lHOzQPdMLjBQiVOJPpxs/JzHKyB
7kKmNVDQOAKsh9TUw2Tppj3RdYmJstyrdm3SLVwMunc11HbUqTKgl+Y24alF22dtrYQoGfEQr5te
0B6u12WtOWHhCvEkhYbiLQ21kPlBlQN+Ghiq/rHhW61Pqt01/JoQWp8MsO4BHscSuhHFnD0XnDoC
RLlvslhSlnWEnXUuMsnLbnWb2uydmRm4g2rgpdo9V2glffGUTqbdy886mcI9yXKRSNSaK/E8R3Ec
dnGi6Bg3IDtptChWDEZZ4lNAJyW6dzAjK6gI6+qpux96OQImIRKfGtq2xAENQD7E7BmzAMdqZHrB
quE+91752FCp0lURk5Uh7BHSisb8zAZaCKEXY2By/UC6tQfTL2joSfp46WkMR7sw0YZoBzI8gnzS
eMaNVUWe5liCn90WzSxoMeILSulaFazp0Sw4OQictG5ZHG074+mlN7JQeRaZPFIZF2QedkH40dhU
syLPh1fdjaQeS69iqeEypF8KP6PfR8mpi7oiXAaK2cfvGYDVbl6mxahwG2no/hKBRaWfbkcSnIek
cS1tkYeDkcCEiQPLn+meErUPWllaVMtXo1Qs/SiS8FGTDEg3cexTWKhC6w2fmNmTa9UWLt1bahoM
29JNx0+Lh7D+gnFWUp9925TrTWFlQzlLRQFzy+D+joDW6bRscIHrA/NZdjVuI1DH+m649eKiK554
X4W5Bnw3dkysvKudJGVZvY9EaLWgAENKMGIshRmNQSvNDgyTflEU5PxuNJVYcUI98tuLzRMVyNFB
muRctfIrghVhUehvkt3X4lBDNAkwpRqKnM9+jAr/OzT9j8Fk8Q9D00v+8a/7j/L948uYxH/z05Ki
qn8wfzANCTJOhOd0ds0/LSkqyH9TtnEHUM1lCdgE/xmUrD/I5Ko0wUw2NMJKjPg/ByVF/wNfhKrC
sVRsi1f8r0wpP4wgv0zvGGFYTRuGJesaeAQcMsxRv+yNo6oErVqpr8aspSBjVs2LOSnjHb1BTnhN
F5BA1u1c3yB5ObYDVsJhi8m6cR4+qxfvSmHnOp1Xa39b/cZgQsz6ywTHPlZVbJmBkLQ8cE4YnF//
Mpk9iTD76m3wxVL3W6aP8tHo9EuSeQ8KnLyUGpEmeLIhN5pdgYRbHrg6XbGlbBQBQacUmyyKnEH5
lIP3SOiYUxPHjwgAJq9efu388ZonHnbInCdh5raHjNbKKEQ9MpLuydLgRumZPx+shsIwasbFXerl
C3VsiC2TKM3NHTfId/ofnrShvMuMHXK3x8NZNtWBEsagjmcIH7tGW0Kio8DDPfT5Y5FMgH/buCKY
xSbmse5VxoOXZFczu7XsW10t1iPEpToHJPIohjuB7Otm+rwZ83lQvqcaFZO9mFfxeJRS5VrzmL8s
q+RFFEikDB2dV68iypnTibmRBQCdiG1BH1PIH5Qh+RAPxAzdh8i1O4DTc5PlMHTQY1Y2myH255MW
z22GItXB6Ydk5TXPhmjYjn5SG7XWpIKmY3k9tR/n4lVtzrpgRozbk4207GMulQv2JAyUbUm2e2CX
VvPI4+bzrGIz06f7eggunfjw0qtP7KVh8Osz5T1IvNsgv5GMF60wUH+p4JYf2Ol5vXIpVUGJuDQr
gU8VylwNLrGhr600nDEm8hRu7U181ENtzwtYQ3miUOxNiWoswyQYPvNyzXxEeepz3n4mMab66tia
4VKzbxKvW5fBk2WRRS7zVUevZwNWGKcmMwa0RdzG+KlXqvwB03yG/DjY6Uqz2o+ah+MeB4KUUITA
lFtYdz61A6RzuMB/1t1T7j0F9p1iBAcLxTdX7KNLld0soFq3HRljomGX1ibFqAiKMcSXRDvUgX9T
2ON6AG6q2Ri0hXJUSccylsyC/lFJtkx5s6RAyCzHx0in15Wepj6ki8H0klc79Ve1or9HQ+lkHscY
FPvZlpSTCLJtQFdkm3Rb2iEWmh3v2u7GNh5l+7mMAtJlNS70TtoXwOK9gpGou43T97gcZuybtiIu
H0YM+qpUbUql2qEfoJCabP1gdUWTd7u0F7Fy0I1TUlSruLMY+mUHtvJN10hO1qmz3CpA0qxBJrKz
9Bw5ejE9utCzXc6io9cmBzBNQ4GxLjOWKWqzi8CFFYZ88Xs6mEp5+jscwCPUUppPifXOumGhhSbr
d+VQKfVjSkwICD5m9eAJrt0nzxt0Lb91Vfeii3iOkQwEfHAg3cy2P9pUEpBQeSBpgc9BMU5yzAgb
kGVi6JcSC0moI4yzb6V6Iax2nRXaXghjKfJPmXOORdQ7x6ZfVQa21ECnbfy1APxR1/oJCvoF4WPT
259Jn3wGb+wTrqZYwVSFIYbeD/tM4Zl29G4j5T5x+73VbRtIObLPhmY4E6tbqdl4VgXlsX6z7Eh+
5jKfqNvzRRqcuzyvee2Ca/qiGYHKTto/7vvO4kMc7mlUW5RVs4FPv5BzaJcCVhltLJJFQYa+LuPs
LEkLxe5pcfUu9UD8wU1aUOJT5sfkbCoulAnrprbI1HETJ67jh8DWZWkZp3SVJQoZC73bpomy/eWe
yUQzFX/+avX75un5y6Weu92vNyFXTUa97eu3/1h6IGmtf2fp+SoJTjeU6Z7KXRVrKL7nH0C/X251
CaAayreUNz09M/HPec7llCG8RBrU/50z6ptO/eNYEBoZvvE80+c0/fsvx+q1gNt6OL5mQzOrW7Jk
o7EQcOn++XObfGpfb96qDMMPcyE5d1P7bmH0m5Bh2DJfYvEaxyd31Na27ZLINZb/l7Lzam7cCrfs
L0IVcnglQBJMIhUp6QUlKiCng4xfPwuembp2u8td98llu6spUuA5X9h7bRh0Bg6+/365vzzZv7we
78V0NBuQM2ud5RP+27uiwE9rSRiAk8VaA2MaYFAYDVALI7kRdwHnR3oo0JzWzqmx1Z0DOzXJ5u1Y
ladaMj0T1C5hdSRv4qnIyxNDvZXocKmmnxYSq45YYfEw6+Uffmzkvf/+nKBCq5qmw+tB7P5LKZFF
NbR2Vf7AMeunf21la2gFBOt8MatYmRNp307od2G7FzLRPN20pPTcN/K7Ch0AYj3kv3k9VYv5/oWZ
4arNb7TUrl3fguw16g+28uZgSG7IHUnwPSn1e1He680NUZTbGmez/szk2sO7ugnLlxTHUc/31ui2
zfggQlbu9d0UgE7U2YXVbG+L5ikpBZwzfZ0nE6nwKqS9bNMr0Fw7dWMUhptZCEOwSmqdtNFj0kTo
lWawa6TduPH0THaZa5JL4kAoonfykjzeg+b2uvSzGFIiL9Z1ZWD4ZAcVRL4BPEKJ3uYST3X5nMhA
+UNcZ9GmwpVuRPEWdvCqrvItoBqiB3aEqWxm1uz8sF9Vi0wnHmNSKPD69P6sjGtqnXUI8iKcwRlo
tySAGtwXn2NzUcd7rRi8vmHGa32FzbhzYlZ4QtmWDPmy+Wqk9knInyQJbQIiV9FBIfReqUgNaoWY
U9zZgM3o6FAZDGgu2u1ra38BGT5M80kbL1NqrKcy2Ji4mmUyBRm9rtrgswSCQhqppweYw80Cxmzt
YevaWvjjmnnGleRGElmJ3XWJVTS1ehdjaGnlaFvDZR6B9aZQtfVFuTWH5zp8gEipzJ9WxdsOCZtt
+l1fCW43+FajfMfY47Ur655Ccdxg0oc4+xPPTDUrsRlHeyfzS5rzbZdjpVFMN9VNt5JCXDeyn03T
oZykt0zSNgvrsYtjP8uKdWR/97a1Jd287RI6bWeDkWmVWAepqtcaoy25dTwSGDwxor6MxCrszrF2
WRJTrSxYj1RIDO82faW7sWVvmioHyPud2FeBYiucfxLH2Naw6PpqvhEC5EOgde0IHZF86HjUsu7L
gXhVza1HEB1J8Dd8sRx8INp9IIRcStJ24jevSqzB8Y41LWtOsgAhPEaDx7PwmDNx9tuZr3kOYL0l
0m6KnfXMeH6IzfVi4EpxgBHNyb7fuhBhdB7k8TXs432d1HijuJtBQnfFvrEgkDNKt5V2ZZBWX8I3
ZxTkhv1P3SuPxSgf25lZsV7UFJGNLxqZiuo7l1CY5dfQru8awtRJm+WrZ+CDQt5WJ3gHk3eUD3hz
s3yjtfqViMR+nXeVP0iqa8vjEquL47Uy8fQDCigb/VmaGpdn4tb1zaM6dcgTLmoswGI7B6rxVRio
MBdR/0mGpxvxa02eFDOwnVQO6yQJEICCMKtDo3bN2BwgPwRPRdp8JpUw/3BN/CpFXm4j/Da0Uw6S
WZsd2z/P7VbihnaC5tasp7XmJRvzy1qMB9iLSFOX/vRqvzlteTXjr0uWu/ZXbwAbQZYWUnPrmM/v
ig0A74/R7Y5oprZ/kj3/u0fkjfG+aJTxb2DT+OcbSxWz7hSzuYEdZ1HAtBWF23/feb+g1f6qGjA/
2zLIO4a6PNP/fAmWJXUB2+I2uD2mDahq54ibHPPaQffkjexhlipWDU/C5I1/kKmrDAB+ud9107JN
HS08PgvnV7291iiq0jvhz6xHKHUOIYcToZA8UknkJbJzkGm4xKg9tHbl9QgGMV42pjdLumeq33A0
rim4BKsvW8DV5kWCs25HtBWF/iQ16G57h1maxuVWX6ap/kNNxyjjXz+9qmOskBXAcOa/bW1aYYnA
nOobUTkkm6JfjImrnIefvCKjtuhHVCE2IlsruEDQ/kiq+NlM2iOmljUbvy0ym93g6MopndqXgpHz
OlX0S5jrn93kt9ZlRPhUaAid08Xcm07PWq9uIc24DKFdeOVnNWsQmmrrfC68bAkwdj7b+r0zXoeo
36XCpM1s3dgUmyaaQlQy4mA3jHOlpxZtmmDzhFB7OxRfLD2Zv018wGzuJG3fIR8zG2Ub1A9hQ4ET
dvuc98GOgp/Q3LUD/OJYHFgCr0VqeU7yESv3YZkdtDY8Zw58Xv27696GzvR1hYaMMCR1CB9msnYW
JjzzufY2BlAkzHBnmPUh54zsE4PrgDWtsnem6OrAVyq1bFfr8ydqu4PU2gDqck48K24PTLTBQ5gI
U0mAQNEXMwWxqquU6JuhxIJdBPW3REdicqiC/djZLfG5fb5tWTWaKM17o1rPlXOnq+FalWuulhAM
w+cc5Seytf2QhA7iK84RjZHMLCBWuvc+2BTDMbapgdiR93ADBP1/Xo77dEioBd6EnqGpQcZN2wuI
BtZ6AN04IDwwMja4QmnS6UOM4qSoQb3KWNuE8VPvOBeREFGlPJGE5SbNcHSAA2f1F6R3N6661YQz
ti+NI2ua1XKVWhz8cnCcGaVmwB3Ua5pPj6MlrVT9sQ01v0faG3XtVlX1jVRcBzInlG7pglJ/hr3Q
RLcWhoA+NU9h+hwKmuHisxtf5bA7KFO5LUXar3W9P+etbG2GyeLSGx7qBk+7M7JhrZXEcmebgIix
2hXtT1GDdpmmE0eIO+liE1RLju1XmJJXQTylBO1UChfJFSOIcpB+JO05CoqHLOHClysyqhdsT/vY
Ddp9rOku7eZyrbngYy4JFdKChgqA3JPAfejN4SHQUIhV09bow83icdcobvUOo317rFP03F9ScQtq
FrDgk1OZTIqvIT0Oyd5SKNAmIDT7ZvyMgDOEmeaWEEQcFhZNT95apL0YJM71cr9tMJXDtGezG3C5
MSC5a3HnOwgG9Qw7fL3WrVubzLs6Yi7Qjm5GDEfEjRkPH23wHQEUiNioG464MyfWnzWtbpI0BuwU
7OExHBJ4h4ShJOV9VEgPI784U2/1VULYOkCR/tEsqGmaKH7pjPRottamG9/a9GRK+9j4JGTGNSNc
L7R3aIbTUPJNZF1DzdYgGS+SYrmBc4qme520gTG8lsmzk2auwpaPXAw3119MdlRdf62IUOvo6nMw
LXPgnKMMIW3Y34eBwPn+UudIJ2P7qIfOMYkYb8ljctEzaR1B4TXyJzChWBOWnXeRS09SHr9lLD5W
hB5fB1NrPZa+GjwTXfIqs25XeZTuLCW5DsIkpSv2NGpSlPdvTDl2BTt3RvjHnOt0gBZgE94RpzKL
WeTHHjYRsdarGKmdxB1IzqDXUkk7OJqmbPZJqHFVg4QDq73/73tR/d3pjpsXAbcKD/ZfPpyp12qp
auu/7kUAKedpHbn1ttsmm8CTtRWC7X6VvqVe6MVXcfpTL/+bi5+ZOSwvxSTO6V9ktw4Q8TSG9Q1t
C9BwfTX13R+6xl/9P0vRtBBNHVWmNfy3Dy1hVyVLFtioHx44HBRreOiQb2L8TZqb+DK+3mHfEuTu
/uGT/fc0hFfDek7NQXIRCqp/VhwOUSSqNY58svR0XrPqBr/18Tvx8j6o+NSNVbaOq3ltH2Tf8vhj
r/YDcfTRPVQa13gGhe4wwfxDIfSbiYaN19bExGqxfNB/+al4HLuimIab1R/k7CCRrxr8wV34uzJ1
2ZQsWwhrKbl+KbXCiHog4JHSt9UT+MRt+Tq7YsWH7/5v8yGWsk6HdOfgxeUJ4jf9yyijiWZdVipx
m8GhxcpBkf8QscFf9u9nVAc7SOYftRuToF/nTapdFDlkuI9O2xfpvNIT8zmRbmb2PTZA7qLBzRsW
LMbo5mDTTHVJDpwg2pya8LEoGiTgDA+G2uvwyEgLBLDOaEa0k6bJ69T4klWSDYSMoPkQDpYXWPpl
7K17Q0+3JotM9DCrSi92ccdMIrB9euskPkotau4UP4bleIP61qv1yQzS5zw7KMV+RubulKRolQi7
jeZoYP4i/4+49ew7rYKTLGm7umrugS5tMqkjPUFby80LuYmo9xEcVUcIJAo/SxZwxH5tTeOoMrae
T3bOpFX/kTPKN0CZcn6hdSLYqtmGYCDseF7nw09QEqCkCt+ib+5JaerL02TsE9QoIUAXZLmdxi07
HSuG6Daj+tDAB1d9BaRclN/kDC8x8qssMVdJc52s1DUgAzsVLEO0NnUVbfU09QJMCBO7AQmqOSPV
weTmGrLPMeyPhi7djzOgPdGxEQJLbQHvFMfc+sjS2wLHiRHJT1q9b+2F8j+7kpORK/DTtMPGyQbo
F9HW0p6t6EEr7kOV6L/Cn6175IOgbIxVJaMRqEActuja6Qstsg4I/UQO5tKbreaBWFwEUow8ODuz
6hIaRA8Uq5aVnC6QvOFv08od2WIvYAQ9Jyb9p853GvuN9NUKKV95PgqFncydXtjUM5B5HIhUY3pX
NtVGZ+DTNsNuwhw4yMWmJTVB4sGflO8gFPwUtqeLc1rshfIkZrT7fbUN2mPPFR6S4yoF/Ulhnmww
v0vSisAmQeAiiaP5CxqLtdKSVDXGLEp2Tnvoq8dGhcwV4x4E6mFnkxebV1np+MTwcvTvIjqn/Cyh
zExJ2sny+1TY21B+bFqUWyCZREJkoi4f4kJdd3PnNQnPB9+QSWYno8C5wQYVKctkUVvVKegoU/JV
4hcICvfk/HPGBZWMbGHeiyrayc4uIRqrqj9L20YuvGmzdt23OItH0mRTeU1Cz9agVCfoFy8fAFfi
nxKg1a3ETI0Uo/AUDm82SpHMgt3XfbZI0pX8KsRNr8nx6RjF4V2iEuNbcpX43WjtrjdQz0epr4zS
Ks5uDfRopUf6ER0t3hufilvBjuH8Z76lr0vC2uJ58MwJ0HT+JNWQyAqJ8YztNRWfms6Tw9avDqHJ
hfuYHZ+ERa6zPwJwYkP5OJEskOk0fxHpyI701kYR6kyx6pplI6asAvMF7JevcqRYubapKj+CazOr
BAg7LEO1g4UZldyzxWbPMEvVOQWsjvBcoJ8S0paxG481OUe57HwjTbjHVHhZvmeKUW3mcdpFknPR
TZ/PsJqjfZIQ2jXhWOrvicGiKYmRQDE5AtAlD3jG4MBZ5avS3IQ0bKN8F6J4VGKbXNsP1UGJWzVH
uzqp9BXdgDmPB5UM6FNMK7JsJaVp2rRzvcmHYR2kGAFQ+0nxbpCeBvXOrvfDQCCJTdSYaMgX4e6o
XwmUDxU21uQQ6NguDS1fsQ13m/5tyjHkdpaPLRU7aMNDpAICqCggwyfdGJh44thWwPA0LCrZIbba
0YqsVSMR9eHgspSfGvOaaJSuNsNrAlyK4SIXP7Fz6HSIg8R7iZBNLX+LgQ0xj+7NichwGdJkcVYJ
homzEq8IlMzuAwuU28Xz3WKASjH22YnuWdHHgtMZoYCmwKJG+7EKG68isXmmbezxp8LS4qlP2VT6
ioVphgaxSPCXd4rXydjWstxDebBTUXvMCHhkUG/lpVk+zdNY3BXkjIus9TtEoS1JKzH5aDZ8KUP7
qMq3dJI3bNBtfFhT0O8FC1hCcL1IJU1Jex45HUddIJ+ijTDIbahrT9C10FlmfA27npbbYi2AKrAe
st0o3diHuXMRuLYxETnHg0ofM6gDEYV+3pwL5VqDLKu5Js0o89LokfRszmESxW6VATeV0TRcRg70
JR+RE1cBai+zro+uNSk9KBmZZiQ08SxUl4W3BDyxddPmowwsNL/vVB1+Dj40rJ+i9KMx1HVgOQ9a
8t7U6IPokfsaRWbUbSv5sdDQpUbwaJVzGVBmYQ/iuN4mYtho+oEszVXLXS0xPOym62g9oXM0pS/2
3n9BORUWMAmio0aD3MV4siKjMqYfZh6Whc3KSK4K9X/V8X+ZJqfBQ9FcIvIbzXDeaQOC8BI9nMlm
5QvR5Kp17usmWVshZshlSmkebcibKglNCjsU6IvEPB4MkZLO9ybS0DWUwtPis5wEa2ce/DJ7FMHn
QKttcf4Y2BahCS4JM5qKGmA8S8FN6X4aDtHQFLSWYGtoMWdic5uJd827X6JENNFtY6YqOHXhP7cP
+vTUR0Q/d3dmxe+aL7xZFJ7ZD14q2Wx727Vipx4EkV1SF2SWf+slx4ljr2P7olhbifFCHAWbmhsk
Ssz9pFdAZYstkrdRJyFG4z+Te5nbZ3t+BWtAzFzGo3I0mNIrDL4mGqmqZkNsPibyvA8oZ5Rg8OIC
oa99S+n5IbVO9seU3Ynwzhrx4THsjsj5wLAlGJEHCohnxmAmAZQJZ3H52jX6oZ64G8G1prDSB4f5
HoAwmSMTlWRQwP4yYtovyBfczzNMVHqSlWowIDC+YGHiiLJJ2itcy9roBPYNPyVs1oKdgLAYXCCU
pRBc21R0Sg8DlXgYo/VjqpywPlTamc3F2JR+ic5S79ZD4JB3yGUgE243Vm7W8VIdX9Dahym70ui/
JeXdMQev0OH/8mlEb3oi9iFd9lyhnM1bUKrIsK2dgVnPqX6cHGSBL7rkOW+eEMQ0YAXontxQeyw4
ydEdLEOVHgZjIJ111Cqavkd26NZD6pftXmObBFqECVTGNZK7ZintQ2LuHODEkhrCeBi3TRXvMZkz
khuOc1yiJTK8XoQ7Szo4lYH87yYYtER9u43aF9TQrOVrz+SrHUvnkualsq9dDIvTgIxbQOKTECQN
p4KtRsaGAmvyYL0Zg711Onw/sLkc9jHBfU4h1gIybhirM6ZLpbPQHtQodFGEribjGLJTV27O2BFC
z22C3jqbAdBZ3wn77L6Z3QERRS9iL6hLD8j2drCb98bh5Opq5C+ZR4Ygu4GjnSmEwiq+GJyHuCYf
TE/6B6z/50DTKL2drQTZvGdDJrGvKaQvug++4+3bPKDen06SQ4YraM4wfyjsVzk+5Ka5T2CR6+1V
nu+mqnBl0K41t8q8OGqZJ6XzpyK+tB7vucrdy1rQjB6sjFkMFsQpf3c4/RitgAIfVxLc1EFA19eQ
LHMXtXxPR/nUcdWH6rXQCi/NCASfkxMqQOAGLYsNm78XR25N3e6Yp0lJvQxgZg2NcWFCT+apNG8S
04NWRTg1c7+xq2VTsx+KydW0u1yLPJPpUNZyL9oZHzRqCHK9lixuKS18h0jfJhMPScHNp9aEdea+
LlEaAKQwop8yGHlCPlNcDeI+jj9twmoTnpycvYklN8dmQfyqLwyAQH1sJRVQn8KYNSruYxmwLWLw
KE69hobFwqVchtxCHBSpVhJba/oO61kDyQxYQrVZi6L3LNRTsHFcOXuP5geJOWU+XI3ss3HEEVOv
POzLFkgyoMVW22pDtRkjDfV64urMLRv7s4wYYgGS1mrUmwZHpWi8SFCPyu8Yi3c6MbgmFgYEnb5O
ay7S8r6WIc7yjHyFvCelNKBWRBvHCly5V++kiZxhhiQO4itgtVE9H5WuA3r7GZQ7SfUz8LRT3+/0
7iGZfgYncDOdiyp7LfAos4bHVhEeu+xblR+aIfTaAluq+sE6fl0wRZNJMZ9b05cZtmb9bRg/E/1L
okyULJwm8TqaTlESbNRk30+936U/Sg0Qe05WiTYxXOALRu8Y1WiGHmaF369JWGbQ7CIgk5H1aiG2
j01opkdDfcSFPSrciJSeYU1aKSvEeEAqWHLpJ3coWy9ymV8c3l/RyShTTY8ZJE3DqitHFqqguWOW
zlAWmhxWBJnx3ewPHelclILj6KUG6GeNeUb2IEMMF3PuWhiOnTI4BspnVwHojNF8J9AF83siLgZO
7pTbseBOMZwrmaS0FO92dW5swfd79sZY9+ux8vsZAKq+uJnB8Dalp4hsq6Ew1ylFNQqFQH40xBnw
4sqkNI7hyVrv/bgBvr74OkPi6gwNGqg0glCNuRROAXVYN3Pqiigi25RpDHCRUO7XWC3W9KFHCTLJ
WH6MEizOwgWT4lacwI2ALaj8WLC0s/p5KGi0Z48cIQqS146bREACqLjo8g+tKzyDrSHTvbhCe6AS
02mBgJ2e2vTdmqnWJhW3GWwII181gKZrvP82n7CSP1YCMvF46gyZQBmLFrP3Err2AgE1PARaWupv
ANuG4KlzgJu2zKaxN+S+RR8R1wxvQ/qu+CdNo+dW/6l4AtKljZ4NV5PetYW62Qp3yWWr+scQoTH1
rjDvYsJeFXVDgrEKYCuSuZ7mi9Hed9yHAsbFYlef+M7aLHf67K6lycgacK6vjnYduSuH/D7uVZxh
3SYGba92ftq/yuXwkTvmNuUXFj+nBO0VjYK+4CEDJK0zPcEj7BCWg0tboibPUcRLErdIB28ByUCG
djMfWNjKj+xEPauVvI6uTeIbbLDPJZZhJ/J0gxsMaeSP0c9Hh72SKZVrGThJvzBYjXjfQp51dAsc
/ZsdDTjY6C01wh0mE8Fe5klDyfCFXBnjHFCaaNBGHJONhfjUjf0sqPXN+wRCNMOBDrpIId75HrXh
d2F8FmbtjSLANh7RxhdrJQLfGTFG53pzTF8Z/HyYoAPJuxxTm+m0eNV5dqJg75TPWn2x6OuqgN+c
+NaI4pM5c0ezv5Bhf65MkLfNuxS8xygVuxYhfjVwiKJOGr5y/ahp9DzmBzm3VDvEzYVgeQH8dxCB
h0I6/veUU1mGef/UEjEdwx/KBFl2FP3XAZxsCqNkG3DD8LY2jgutKtjkO+A+j3+aFf9FDPv1pXTZ
YLKoISrGtfrPgao9zaaJJe5bCz0D1LpHSMGWrzq5H651SDbCL4kZ/3QyZrrmw3+/TVP93fv8+4sv
O96/aaaCCM5yppbfY4sph05G67eLeEfqzb2DPy5PrlU8H+Mm2aXql0CQwmpsiyJ6K8x0HXfdGocL
sIAA1xqIDVaSDK9OXKvkuyZr6otFQvIw8z0Vju6GhfxRkCNo99mhc9pnQ3Weu4XBNJX+qCALVVp1
ndLRwJvZmP17DcWkNt7GTnJr/CUx/KVlyGMI6aIjfUrHN1jXpXiRooDW/CuVX0X04RQPMSmysuA8
SI6RCc5mILVbqX0A/ycMUmB+rZGrB4NeYWEOYqGrlMNK6IJrlnPC1Ak1TG5dc5e3sT/W417OsTnN
eOUjglHAyOakfVfDV9IxZQ8NjHD5RpkDor7QmMidebYTBnzUwgUhn7qUuHWt3ZG/4DlaupvDQzLF
93b/opsAeKptjNAYNJPQeMiadpFwfkpcabXTE9xIBSFSPyqq41TJn4rS8N2kt5+3doWMBU+FnOZ3
bcZyFPAQ/4AmEJhbDTTQHFCtWnyiftkkW0ys/G6dktwLFpbxu5PwWBehV82x10dbmUoXZedal2o/
4haLxv00ZYRZ55u2fS7hNJfGTBPIX1tYbmSquyFJfMTBDImh+ffEVmTHWL0zZnPdUP+myNSjaPKN
5F0Wgz8ggJlQy3Y6EZmR7XbVts33lYO9NVfXcvgsm0+L9S1luddS5iT6QxhwiJN63Y3xiXxuWtE3
K53WYbWX4bnVSK0opahH7SV7PHO5YOTuKueSC8QInofPHBWG/1ab4/tGQFFmtjJHsjdmMftJ5moN
u3N2bPO2Y2MSIAsuh/hg2ranhtDj45rtL3NNAivaVHjahPIrBftufIWWfOSvz4Lh0NufScnzis2J
83+jB1C69A9FR3akIXnDpM0mMWge1PlZ61jphes0q3bqFPJHE6xOsKWsA5mENCqMpl9UburaUXdz
FD7OA0eqPLhtw1QPlzhZbwyMjzGqJvOiOpNnK+LAqBmKj9j3MJ9bprSArBab4TLaORLWRhg6zwNb
obh6b6ObJr9J5baNCkxJBVPL/jGp2YjKR1gxpORuQylzY10+Vy144+a9A2WUmuUR5MuuH0cGYNMu
VtU78438ZJE4bh8QlTrgTxpMRnXBvoqeZo2ghptCQWQhWo7aa6k8OuVWViQCmIE7DBuFwrFvtoU0
ihVDElKE4EEX9kOKqF1HBYff3CUDbgPU3iOy/EjUwjp1pN2gqquU4E3l/0rgGvYO6TSsJZ0Alcxa
J/a0HWTWocC9StnZ2Lp+qsmSbU2NbONTlzNJDMxxY8CvHmJYcRZdxICRjMc53cqS8tILBq5lq69n
omzcVCUMo5Got6cvQzwI2HY2QaUyp8Y47xzgJWqRPGsSCKTSOSxTsbHMNjXTqWH8MNIE2DZi7ira
hBWayjyEad4yqqmHH01OaLNk4OnyATmPh8Tdbyx7XbUOeazMz9pxHQyvXTpt5pCN2iw96w3g9pnt
fWrvCpWgAVAtpZJ7Odv63q7cOqzXeFQfe3S8og7uBy31J1KtHanH81qtOpX+R/8EGs1nwAKUaU5Y
OesGIXilwGkRcMjAdyGH4fd5bMfeY3fAdgR1PJyzNnuKRxp9bl0VX3TBPDFrr2P6Kmd3soo1vD0p
00sai42qvCQRGrmiP0fVV52pKCXRNKL2qGhsk5a6J04/U9JarfoqV7cJeFeIFc54LzgSbCnZTzZi
Aw6yMcNeojT8Oo9q8ST1W43fm1KEz5LukNQTnErbZJcfMy45J+1tNk9m1jwNYXhyDNMr0nw3N49V
/9zQmg8AyTOUhrHq99I1cp6SmKle26+WCaUZQoGX0SrKPj5pX2Nn4YwNeTpnjTGzLcdbSJ/EJtie
XZI7kEKRsx8s5sRi0r1sqaK1s8UoxAEqNAXbudc9QeSDrf7k3bskgX8cts74rvQEDeeeYT1V9Y/t
PMyNtAe9SnmE/2Mi7SEg+eu+wkiUjptAEV7G7iAOgTdWZ+A+//97M33lyjVGMhuwm6BtjxG+KMO8
QtDml0LxWHrOFvMAQaRn4dc6bMaqpFM3rpO4Yga+BNEyadJInYEClDE6VfXhpMPvqocvlg7numUn
Y20TJiFdHK2r0OQLqXptsnxRGmutxmazNsyFC3Gnzi22eeZcUyNt8JuTH6hlj7IKeR8x0BhPm1LG
+SruSVbajlmm8mL8MHrD3PoDcSQ55IzObD6VGUW2wC6RySQ20xtZDPoRji0098F81RlooUhCFuzb
Jcz8vl9nPZ+qEex7TfEVDgVNqZByWPjgN8bwFObvSc5B7yAcjrSdQa4aPLtZR5U5bsllJjiBiGCF
kCc9LLa6UDdS/pX0t0qU94ym/Ka3sCrfYpniZ5m+lNI15kPOKHzt5WZnEFON57BMt/9div224vx7
JfbLynfssVbnffndQCtaWZvZ13dp5yJaRZgY/MkA8JtlNuqtvxWdvzBmVfaqUZ3YNxJu1taGri3w
YiSX1Sp/m3zp6Q/vTf1NNQ1wBRQLigGkeL+szqtUxoOaSrdpj4jnnUGDS6qOFx2K+8L9k0Dhtx/k
319s+WH+VtKK+P+9mPOobIZtf/g0V+kT94fX/MEE+Jf78NfKHUI9z6DGYJ0e6Z+vZJmqii9Y/hae
sum/VAgBa9tr1/FleqI/is9/QvHDrf3dB/k/r2gtspe/vbeYb62ekLwhx8ASaP1IedLGezrnVyXF
blSJRyNAaEr0FqfQcxDc1eyUY0qowo/Dxzx+7tG9YP/POeuHWwQ8MTYEZ/Ax7i+F/iPSO1l6NMrn
lj/mtIavj8lOFgpWc7CbxU6oaNiDVTuEXz2rfLfW7YM23WxACUF8tccPWTulSXUPRMVzWs0di4Ym
TRzbbqfQ1FrxoUl+dJPAqRqRM33GSM2UPYXgK4NDl36H4DYa404j6ISNbYJAG5zSqmB4YRRnyXhW
CRxJk8FtTOMkh9F+TNJzn3RrtfoA0zmFZKDZ4bGyUU62Z0fcFwzVVElGm/c4Rg8EaHj1MN9VDXEp
TeoBA9o0RuUJgIslU2lEiaLdlUyfieb5wJrmA8YBRHeBGXCFIbFhH0VkBxU/eV7eqBwRtXpTz340
x51KcdCgZdfhPg3yMhNO/CznLOFME+i+1DjcxRRVasn8paTa/ijm/ITyY1OWiA7ZcgHsZ+Nq7NRw
k6bvC6N2orJXBnstouwsYb3LkwhPN4BPR+USqLeBcsTijT2QSU11x2nLfinWdkloH5ux8BQNXmnD
3CG1fUVK1xnnVrRrIChOIvflKNmGi2sbuq4uDWdq9gsGuwNEimMJkmesWRUlM6eos2/HM+k2LRQ2
45pmwTPi+FOcMjt3LnYl9vlYvoNZWTPkPlo5wfBRtZBkI8s16SGXGUGms3O3SYxLNXPfExOHXsjk
3yp1Qx/YNsraarrvfrpZCmgF7X5MH2v70jfHAKJOaiHn0GVwfwIZZiQflxz6qgw3oSq54QK9RQrC
3pPR40WuX3MpPWNSfOrt6GQHsr4qLZwoyRPrEyOkfWAzhgAhSb4TNPpNI1aq3WyiTn8s5P2iyaSe
xQZ/7pds+jgCqSo3DNCxx7U4Phr0ieeIW6eZX7Qo2JUThRwD7ohxxwzezW6MXdWqB5uczErunsLa
uukgHJcUaIV3EAfG3Vgb63hID1l3Tq12NwdUr5bk2u1lYpo3v6r8iGzMfZNJvwygKMgmtqU1EhNi
p2TFH/WEDj1Xz3glnus2f5OmZcWb14cwbQ+Aa+J9kg6XOHH2/N9LlHU71vMFZsbpBFcZkGf3iAaY
CBSMmJl8kufwReoos3RhuNNQk8E7btoOxbFgExoNF8EMJxYM6bvRekA2uLfs8K4Fc6ZVpMrE8lON
JSkpgDkzThojdRM5kBZigQWChHQ3EPYhcNpLAjQGY88jI4c/qLl/e5397SS2frlgJOhAg7DB5uzE
7v+wdx7LkSNZun6Va71HGbS4Nj2LAAKhGNQqcwNLMpnQWuPp50NWzS0SjGbcnvVYL9q6M6s8ALgf
P+IX7Q15+ap18x3gOy6Yc5JyJ7CFKvpgM+IeTXHtEwKu95FmQuDjtXL8WzjOF/JDfIO8zWW8JSoc
Zm/x4rH6Ebbr4v/nejuB24KyLwJrnFVcTGNBiS/7giLCGl7rteQOuxhBO8NfgR/nQsX0/WmmJZ2B
/H1G/KGlpmqowauaAj9x0aCKENwvMOJ+NQRv1TNR6YnAvRcBkUJzB21GqfaYumtnEH2nVjVEiBo8
JTwDbfmcqBSpZjG+UsXusELdUD2u5a25/jo1kecfv7jDdTRT/hQyAIC/uMPR5MqHeBp5nXRE3BQk
o7BKHGiKj9E3dEcdMHAbbAr9DTXwukTFC77vil4xQr1nTVtOpEnvf4u1uN2nrkNSshohmibXKTbg
DTjV/gL21Ipm7ZnXeyp5+bDY4shUVeT1mjq+9rZoDzxm+D22X40Nsz1H2J1tcs5f64vXbC2SslDX
Wv4zvg4udj6U2VsIjnv/HsL8Klojfed8/VlPwGPZMxA8wABrSPwu0Y2VrE3TEMJXulD34TbeR3dI
pl4PNkJJdnpVPLSHczvJOPn1/l5SWXy9JhGquE+n14wOSaaPq7R+raJHWARMNUBkhNV1LF0leB1q
+PENyU2J4KaZ3jXad8l76ABFZurt5A00IjsnbhK3kFBqToET+s9pQwfvZ0qDtmGE1IGRqxib+kli
l+FljVdcadIVn5VoqOrCSLSr9D7s7rtSWM9mq7O6AhUUqJB6V9Drgk0TzAMOnAUHyYmrezyJAC/m
uwyRa4USCbEiJzV1qr4rARxgz8wqtUDy7CPwMJHiZA308Espf8jbu4ACd7hJzIepAlKU/jjzIU9u
HGKPJAKmFnV1sU0h+Nd5YBZs06a150gg2GAF6KbYo5O64d25nXMqvBrv1lts1GQMS73OSvj5zUpM
b+X6XC10boFFXMsiow9Mq3iFv4/TuFO43s6yAdhjgrjCzBJV0r8cmV6H//svrH3OLTn/+buqwUwy
eqdeQYyjGzL8DnDBlb/BaXqyNbvYQC04nPlsJ8OqLiuzUYVC1beoZrO6QxKo5jXaoz2uGfrQ3Gey
ETigx66i7fAwvnhnQvmpwk+n5vp/ay5q2rCsgxaXit88/StpO18ZuiueJeqfjpzv1llcGUrXS1rV
zM+GErATE6ilW4TpbW8lH3w3P/cqT8aVv5czF3ElS2MjlllO3fhbsBLrwCGiUKljCr4/G6fPfLcl
n3A0JDnz0vnZEB3EvYCpu0Ox+ORtR4wqQLuDPLEc61wlfaKuhUoI4n1WFEKVYP5Z73ZoYnZDx31E
SoXevV1vhoN5DWAMEeq5oEYiGSIhQCWgCCv1nCnbyff7bu3FCExFpk+wIlAIO+Fq7rt4bu0wFV1T
OLtnmxMn3++7xRbnwvBjbD2n8rVz+zXVsB3ddU/eBWxXZEtW1aY/MC27/vosnjz975ZcHIsiMqVO
zkkYkTA0029NeWZWqp8M0e8WWJyHOGjLGj2511RA8tgcKceo/EH0efp1WVcgRRnoVVuzVG3MX2Ex
0bYst2FPXgPeOCv3CT4vhdiglx2gR/DKaAnRxF8q4DC5vi1jsDiMp0ogrha+w8zuJQplJc2xB3gW
8Oo2EXHUiuuo5kLQHgbKz6TDvJzRk3FPM3xVINRvjKgYVU8VQtlSjdYoU8G4ZMiGcs7AoQXU3wSq
PcDPDSmWpLeMqV0m4ooz7EQZyqCyF2IZxf1vX3+a+dV/yor+fnPLhC9lHG5ow/AqmJsa21bBxLXF
uO2KH4H8JtOl+Hq1U1XS+1NmLe7SVm5ypRB6DrdoyzbSey+p3aygCe6iffk/Clvvnm1xkdYpY9qa
Y/UnMzmbQ/8lvhGb3LV25xY7s8WtxZ06eH2JHOjwapXHDsADZKAzr+70sf2b6ry4QcuxhrdO0RVg
XZPjrxJJ0SZpk82ZD3R6Gcs0RGU2ApQXH0hOKe2reK55/G29AYNJRentppv5rWUPJvXP2R7mZxK3
xg09R11RYtVlmVVMUwEsSYbOFV6iNgalZmXu5hpWfUavfzW7gYkb4Qx77fNzsigPaCCDLVFQLqIg
bkSSldb5S5o/jeKl399LyNCfeZefzxbPJULUmgn4mvL7Fn93pdBvw8OnLFAVQMqS812s0CJTnGGL
vKgLKnfixgaJWe7xTgjdc2nkHPM+nmxWh4eG2KNsovW8+JJpXEEO0cyXzp1FBlDTcIVNetbm89Qq
tAJky5SQ7qO7/vHaNBqfJksivIj73/vlMJuNnU8K1DnD+PgwuqTNevYWuxxu3eJzRbJS15govZk+
EIG223ktFCodzlAEfFioGRoAk1KwM8/HaBelEhDb9qJXEEYbiOxNY2tRdyXnN6DYWni7ZfgYKOiA
gJYv4vFRNppjCTN0MpJNVewq2kaGwcxTv04pTgCnB4Lw0EZVZXODudbY2HpZ7kXfumGWu8WL4kwy
8jmY6NKctsK+01GCX3YEzGRqM02jdLRgAr2hq2Gf2Zmf70sWgKooaTo7Q/w0DREzNHubiQpg1nfa
JcgYamvgmvN+nM10zyUd8uejwAlHj1acZTbg+y02Y5uksL7l6XVWURx/kEHezbl4vjHseWSh0+2Y
D7y5otG7gYPkavfbnjrZewrW586F9DnefPwtiy3rgVUlkA6vOQkPPB/He4zaVflmOp0tuv4zGmFA
kOFU1ufuo3MLL0I4zLA06IXy16wyEm9Le9aO/F2QrDs6O76dfDfTs60zkAPLswOOjO4ZBxQ9yPmg
fjyiPG0UWVX9msMRU9KrKv0OtA1NqUM03aEX46eU4yF6kCCRmE7aQ8SUH+SBmWy6QHTDFs5XQcO7
2Y2S6NC3d3zrGhwDA1yOx4+2+JEJ/qoUhQ34EB8dOwNChhjda+XPNr5PiitFepoFDjMvZJzarqta
cqZmb1rllYaEcMoYV1RruCHPmQ8QSisvQhHZoPAacy/gBSEedQBU6sj2QCtIcHdbRsxSFb9qoP9A
2gOfjh/1aFh3eukKwLpp5B2raVhHHdMUubksggtFvugnccXgYZU21VGagcwwerzMNRS8cJDstXi+
TJP3qpED5ILLjjCSVCC6Hj7piAwEXWkrPhy2iVIyv0fZeG3mL0EJtEtNdszCdnReVhqAmSKBdaX3
WwViDuxOTU3XPQ3sER1/Pf4hgDsNg5euwYAKH7/Eb9ZKVACF1zcZaNeEFyHh2VKjt1Z0P8DFtIgG
BLqBF5SwVXos+NLoOtBN9LeY0RZasvI66KwQP1RlhU6nXcuPIkhIkSF9oB/VYsscIxLjda6NoG2R
Ku4u9AEfpdwF9bKTAoCyuXhQEaXXELiLCGepxqhopHkUXFYyiFFZcTrzWo6NDXRBSTwCWTDrm4Z3
NjTztKviJ3B0R/FW0LJtUpZbET7NzNaU/KtI2YXxm94DweHvWC/xQDcc2AieXMD2Vw2CIjL2DUgm
1jT5sX9XLz35V5QeUv4dqX40AICI8VFUfwUF9nE99lizMEsEX0S6A6Xh9PWFkRWO2T6oyo9xehs8
POlCtt2mFRDaylxUYDKcw4V60zXfG29wIdPx1zv4oeI68NEuVH9FTBQz5SHuDxNXsdAEOECCBZPf
huwWKkcR+CsBNHOnMPSSqxWWhI32rdBgAQ3TusVcp9IQyGrQ90qBToizSFJ5Tb8aflt3LKPqTTbu
ZJRL9LK3SzRGFX57AL1rcAcZEy4kKQ0x2KbZT7N+SuorLQHYmGFHaG2T4bk0p3Webtj9iN6Hjp/V
x6ILdyO6Yj5IZp1XiDTORk7AGptP4fQGhgrDoGMsWmeSw0/X0iKQLOJX0kzqUEzDq2b8arK3YDjn
yXxCEWexwpy1vcuY9MCoNDlSfmXFsKkqCKglaGMcFATIXJnEtLfSET+33Mz0nsCVz/Tomwr4sVIm
sFHuJGbGWoHEep96TAChQRqzKuOMaDbCtTZo21GMXZJBG1sMNHCmi85L1pVQbKRWAKSe/erU5JWs
GEhLIu98s3VMTmRvQKDppF0Rmjsr8K/bAaMBTwMdKV7mGAIqfblKw+Syh++NJPZaYzg6FfcSmV0Q
tQdLVd4sqE+DLj62OGJaIWi5Qd2o4ds8/cx80fFlzA3BuSX8tQxcjgHvoVG1yz6vnHKQtg2IfEUp
XWUecc6Hv4DjzHYx1VWPEmvVv9bVgyhfiIOHxgpmZNBuYU0KiJ+KIrTxFt4L47eiuxQUA5UQ0R5p
CvcTBlY4+/bVNoVIs6rDX3UIAj5t1lrtb/PYeg70PnIEc9r3jX+r8LyNXnyTLQwJ0XvDS8U1Zw4W
lfZUtuBgw3UZ6U6L+WnPobTo3+phgUpRiNHpZTzQZQyeVQH9n7wFsgtJKlHcEl5cnjET18JbC4y+
ndTpfccr12Ntx/QOgq32TYdpbTT1QcaWJK592wBOA7PTHQ0oe23qJs1jKJQ3agGLBla6WbRIwFoy
JEs+ZSEztIQLjZIsgpD2RDqotmAqMSDVtXqdS/G6B9hruCGXMqW/wWuTh8gVyrKCSkSAw/LDb73N
aMVOrqhuFJa3xojVjI+KzZyNoldTghjKTNCxMd0bE5yavoE4I+F8Gpsa2OLBziuyH/w5DB/RG1gd
ZO1XJR/Ulxoi7Iss/1DVi3Zs9n6EPAUUz6T7KQYgTmkyQBiugteiJ7xILre14+f+eihJnwQIn933
EdZsyVxjkmEgohhTQ/iMatKaJnLQNyRNvqxB7IccEJEUQNynveUUYwsRYu/BxJtS/XsWexdtORyb
FEtK3XsB73nMaZWE4Xejql18Rux6MG9AKUPtUZhb31S1d9UH/qWvEddg5eiM4so4fPG4Z+EBwsbL
yamjnZfV69IK7sbpuuz9bephupqvy1jfD2K0yaNua7DJgwwuhgw5tUmfOOxrjYdWJn9fMaUIWjAi
BUB8n0FnD3SWqUSBiuLMXc8RrzEAGhue8JDOmK8ZhpWqcLuPffBTkqJ9bL5ZybQX5ALtRwAchpC7
ja/C+oIFI8puibqNEtoZav8+wNmhAzI6vmFvDATAv/OwMFR6UKcBLguPmAdsTA0vvfTOqATkm5lA
grVUjZ8RhpM4yBaOL4073D8cbRz3iWzYmVXeIZXynMLQCcWfiW86gfRd8m+55ICJXEZZdq23nCVZ
ug5a/VIWfNeIIKRhWlvWzHIRbpIsGqEosm5NL9rMUctXUhh13PyJhudxZ2zlwdjlub9FmGEjkVM0
xAIP6cCkQvKrhdYwXeuN7lZANESFUY9vrgyA6i3GoLV65qb4nGPPgdw0TcRnRGW2Xf8YyCcY/sOQ
Dq/KVXbhbSQncwNzBZvAhheC/uePWfZGuf/3M+zFsov7Q6lHU8JT9LVcG1f5pUxNqjjpPt8Ia8+N
LlWwfah9na20P7f9F8vOGfi7a2tAtTELZPNXofwW9DN3fUs1M6zBmJzVfZfnrtWHUniGzdFQYLao
yijgLHqdRgz2RuDV1mvrFYS/vwWGSkz4MVcSjOeIKbsZ3qZSzGmPFQza5wR49ZkK9XMj7+OvkBYj
Ab8cS61HDWvubejlKnDFb8XaXPl2eQW0/Nz86EQJ8/6Zf3+Ady9Y7nIzN0zvVxJdDBT9vgDz8ULM
i/XXdbH1qUzlqZifAqWTdRX1pMW7TZH9rLQ+/2WqgroaUGaT097F71EKCwdpitvG19ZCq8H5Da4b
mAYQzTlfPqre2q6rGRqAMAX7eVsqzcYaO5gkqq2jLoeSJuoDV2i4Abb1pgvcwN56YDziGDi5yn93
xDC5gnaoIZrn9aENiYnuMl5CYXdU4GbLGAGDC3NNKK3RVBws8TaslJ8l6Pq20h9KgJo9JYaZiLuh
09eSGDhhLjuy7D0mcUFz+wbzT6Q2r+FhuCL5o69rG7X+lo6pi37dHITJkRXqGfkRhQG4jMLDKF+H
QvVkSi8iGQ59mZs+8BgnM7ATsZOJj/14qCGWSaP+6EfDUTbT2y63EzlAqM+wLpvZj9wSc7DCEYmY
0hVXvBgTvQhrX4TdoYUoOuqvFTKfddOtA91CpK+rfgHsP9OKO7V/3n3XJTgnS7usRGj/dSBBo6ZJ
FbTrdvHw+vX2+TyW+7h9fs/n323TMdIiBLQhQsynQlPtyBmexDvEClbjPfCt7OEcLoZuzYlo8P7J
FoG2ClFB1FVkz9V+RtGB667zEFXzKZmRZeVWw9196BuSD6x6xVlsX66dSnubm1giLz0KISr5cCCg
TPp+tdHaACCVJx1bmPexTzJL5Z3GcO7wYy5bmfH/S2YNrjmodjdgoAW4D4ylnSILZFTOANsF9YrL
ARuhQPs204/6/FnJjzVzEcNy0ZnYAG2ktyZrW8GaMFcd3jhVtoASXQdJRWkZfOGzLpYQPCYd1bvO
sZDBKGbdBxjEU5elYOCFB0/81njoOgjZdkhxhVZxe63ycIPN2beyzO6yOH4eOlgaXviqZe1laWg3
utffpIAxDTlwZSSPIEfehaKBeGO691RpreMBkFcIJecxI87EQFMJ2gOSDCZ/ye+abx6s4RVOUzRM
YkfFF6Dw9hWiByWIBU2dkL+cnKDZCOl3sfP303hRhT+8kMMTlgp9Q8M1Atxph3yN25JttbOej8CZ
t/Ye4D2r122cfWwZ6lKfc3JIK5T2qut95J71YwXqf4K7kHQ3yk5IcpdhykrKjngX+Hr8ZNa5jShQ
W/4ck+tQvkfwYpDBvcqPMwA3iB7y/Fg15lYluc1T7TBN6DiUB8F6HPJ023c/J7PDAk2mqocXQMul
TK/NkSQw2SfU+DPFV6c4hqS6zYvqOz4GV5ZGZ7Rqt+0AllrGPTYVLsuZ3o80TWvr0kFrcfQhyRyY
TBfXIlukB87aYgEcA5QdAXKB5Cs06UJF8CFMdob/YFK/KxqFOo3/6KHQ0s0o3GUSUouyvOpm+OZA
7RW99b1BwJMPtZ5Ce9lp4c2APSHY9fw2goMK6HQTWlC4ix+FgCyn2l9gmkX+ei9NkLSzY9/hwj7S
QqEYqCzMU8zg0pe+FTgu+MWxVb7FqGjE/puXPZU9yuwdzpbwk2QVzgZ6xYSx50lGCbHwnUz5iW7U
2vThVCTPKSrojYgDWivS9LdAhcYEcoDGqjddT8O07XL0I+XoewgKVldqZxpeglHdJE0FN50ENOrA
jH4flAc9/u4XdMTidjuZDzG+KOjEOwqVWZajHUEjQigPErztzEtuhqG7LwKkIlQGDWrxmmgTWouC
bWSgdYzIVVHvHGO0Wr01kvmbaWQS+RSaT6OMHQo6qEqgOMbwXQVC6XV0/fB51zqZPk2/ino0MhAC
1bxNrL2Rf67BydgjRyZ8DYTrXtq25kMDOw74uTH8lOk0aRK3CVenzueYGtkuWjRR64R7TJhgVI5W
8C1NmitNT+wKwHUgwfwqKKxLY93DBpLRH+gJLIagoAoAxlpxArDA7JS1FlcXatvcNyne6OMeyCVh
7CDA0R3lN1WjeS09RaN6ZyHrRrG9LpPekTpAJpBkCvz1TP4vpX/qu2hbt1TPzb3ByDWvn3rKZqsV
qNuOneg7AvoSxvjSQPwf0hItn+dAux+V6zYr7Aht3NR7FP3HQbiOqxLGTLQtrYibuHYQk0UnFyhN
Sbk3ZMZ3bJPXqD+s0PSDQRbZlc4+9A+TcAuQfjXm3+MeV0GxcMIWTDE8sQC3ck37NgYwo9AyLM1Z
TZb3pB1Kszzknie7hS+8AVc4DGju9LBdtPolECZ4dujIFNm6Rpw85uMHkBJRcblQor0FaquCz4Vb
4LakpYdG3a73KzekOZInyCVpxc5iAiAGjSuMGIqjIqCXyO5oMO6PVR3RDxzXRaTdZEP43HXc/0l6
lYbiPsfrRA7pG+MWa3H1yKi0i/mEx0eyKVtY40DTY009ChROo3BTaGAohOGbJTfXnXZs5WM+3jH9
y7wOxxGUVTgqpYH5GiVMryZrj6PtVWRj8VNC+8vLZRdWVA9YbVYtiSiRwli5iRXzVu3QUCtqDk4h
wM/0NxHUdoQmjDQm9wiupwr7DKEke7wVo9tQo5ocIIkSjTBD22YqyJYM2TVdwhYOiaXC2xjDTdmY
VFnVbpL7TaoohyIObD8SdvoQOUr7Ug35IRkRTVV/TEJwVL18K+S6O1SXcwfRQp7MQMbYQGksYyel
FWZ+MfcUNK0mVI4GzFlkmPyiA+9/UQw/4vYoZBq8WOTUzNiFWegkyiYJd1WIzh3U2pGeeMD9IcOG
KNTD5OMNTi9otF4sya3pxzblQfRRbMR2vG+hKjSQfSsft6I7jUY+roW2UL4Wxa2uSDZIQY8TU0do
Nk/iix9c5niLV5fIPvkDGHVslnrjtfdLVw53KS9w9K+nPt+1Vj5XnCDYBw0zDXVVG1A1GQzgT7PL
m/p7oSHUGGRPYknorfnJk2o6Hk5D5SSghFIBM+sokmoyETi8WvAQRP1NbExrIXvAWd32B28nFtIq
jm+MC3iY4yrZxGxGXzIcX433vUUXLVd2BqyPIB/JLOjYhWO6bXJj69eqa/Upgjx3iRehtRhcSWj4
EV+OIZP5RgjuwvgYjt62ltPLyBu2vq9c5UK06xrraJT+n+CX/3V++4dOafqvnd+QC3nJmSS9932b
/4k/fd9U5Q8Vcr1pMPWfXdwUEtv+rW7++Q9V+sNA4HT2bTEt2CfzvOq/7bHlP/gToOfIhmqKCNLu
b9c38Q9EEnB6Yd7NJFrWzH/HHlteoHcNWcSPzlJ1hrAqMHtjiR7kl/VKNoChnbBS25TC7Nfrq6rl
EiTDB3ww5SfJ6EW02TIRDkNMvzKrofyhGOdHO79oyFthUUHYkJnyvoWTaG6jokeMY5z9HJIYswNp
wiv7gFeorOxlI8d6Rbb021FQ2c2q3BQISBl6jpaTCb9wNPPpMswwiSTTTIZbwQrTo9CIdIoHTW53
aiR54RbIcbuR6I4iEuepMSkszCMQv06ShimaIRFE1JrpVx0xRmlFaVohIOo90N8rVoOpI+Kc9BUJ
cQmRpZGLksZ40m2Y6ipuP4XV7AtVrRKBubkvZbTVA+JplzC9oPNYNccgRZ1pqKzspguV5Fr2+YN4
Th1Hj5iBrsFod71GC7fokD2xMgXjxSi9SCRmT23QISFWmSqWZ55aaUdtUsOdFN0MrcW0FEb7FhCp
vLa0XDoOUTP8GCQvfxiDCGQKrWnud3kCstK1dNTyPHQCoQ+dpEbPb1QGFP3i3nMB+XLNa03rYgyL
igzGU8I+KiP/rjADYzgwo52BsFhxjNUwrsKmaB00RqMbs05ndYApoOVMzhdno36RaJnw0hYabmQl
ku73pTpzh0EyDzcViMk3WaeA6WjBHqYRPkuU1eVNkYs+qowRJbJiBjLy4aXAFG/qx/JSahIU9yPf
q+FXBwotXMwyo21vGtrB1EIkoEh5PHeY4FmLk1KtoRbrArYBiviLOWPp+l6O9EHYIeTGGEtMKInq
CQ9xJ8216inQNJxCTH1I7jtPKoJ1BaEQwDR7PbxIPJ/ZbB6mgrCvpry7KtEbgN5ktbfhIDGqM7XZ
e6tPVNfEdPu6VIToUIV4nJE9K3jUtEqO7bXcyp3b8Jqi51RN5gmfoUi3rR5SpzQFtLzKEm9kgxRb
EnEEHDKxs6kyW2ZdRXQ1RdL01hUo4sr4D0AkTMsfRhxIL2hEDg+ZWRW/FKnENKoc3hhbi9gNRXOS
VQ3XjWcEj4zd6ue4lkI8DQL4w2Oj1trtJOiTdcFsiPZyhpD1VpN9tQdtriNBIU9T1zOdMMpo21l9
Zq7VMaeZLqizsWsL2ZHrTaYA1XI1ZdIbYZuIDFWKQQts8oCN1KbN+Bxlkx6skRFNJK7rEDgh5Pvk
drQwhMUSp0VnSayzqdmKbEp/k8IdIzeXO/QY5dawmh+JkimXSTn0b/lgjf6l0k7lzbvwe/1ni/C9
idjH8Z1BjMOjg1GgjHC3peCG9bFLKSOOJusts9A+eRRKmUOuu1+vIH/ss/y1hATN1pAMsB7L/pkm
mWGIHLpMJr0KduNmhNchHpmkrNF9ugZr6szILnC09Qq3EzuxHyCO78pvoXuuM7Lgqf71U2BGoS7N
BuZW+Pi0g6fqYooZyErdaIj1X1Jbf/d23Yvar7wLYwO4ds+UJkVF0DmHMFFmRMXfLdrPa89Nm3d9
IES5kkZGmWmFkIuOfcNNvUU8imHPIaQz7WhXwmt1ET5yQwRrczOzfQBwb9rsimZN77wOlQs7fKWC
HMcU4vbrb/QR+PbXbwNDTQNZkWUuuI+/LQOlKAqlLuNRiDZCf69QEYaNvPp6lY+wsP9eRQVhZ8wt
6iUcUqnLsNWrfn77lKtut1U29a7anGtDn36Yv5dZTKSzroiUROFh/FnjOfG8kZyx726aUVXOvDfl
5PFBF33WRyIh+P3R333UQeHIK62GrAbAdNRzHX/GidvDNmF7o0D4oF1OTy2bPbaR4wL5760Qd2Pc
kGwKB3OWq+gYaY7vWvdn8fkn3/a7n0Za9H6/0RtPYhP0yso8YoSDVo1/kLbZUxJtpZt4NxOOYqd9
4hpw2ez3/tPX3/pjC/LPb43RLiwny1A0RV18BCPJoZjOYGrL3LQt5WXxUtARQn/RkDqXbujXy/3e
ocvT9X69xQ72eitII6b+K6S9drpdHz0k/9+EyyC2rVtpmx6RhV+jpG03R5ix1/TEXtLJ+XkGzfWb
v/XVz5hj4bv94Pl0DJF1n/cDF8gh+DYiYLbtrpVDyjRxFR8Fm9YkHKFkW2yQfnLEQ33FdYXM8VY/
CM45jN1iJPP5Oywinsa1Y5oR78W4mmG0Y27PqLrgUneLh+TG2H39GaRT58EiMZYVSyacLK8TTWAv
iPrcEXbQnVons+lTzrufYXyajVbm1vp5Zsn5CRav3FBE0RA1Ffwi6NaPr7xNTSsyyhJ7E/rrXCH7
cty0byCutyD1VUZuqlttaGh4CA+sz6x94mp7v7a6GHjVkH4qJWdtxO421a5yOsffstvsniTLVfaq
Ox3HbXA8s+yJCMdgXZx5KbpmiUt8bZ/ntda3fNTQmyibUR1sBBpWGTiyoSBhaxDxngLy+Ga8KqPR
VdXb0s92nn4PukWPh+czv2dOEpaf4P3vWRz2quiKyvT5PeqxXbeIrtozVbWjy7NWbH7l+eHqifAC
Yg8JPG2uFHH++PjR0zQayMjYZ6giqDdoPDlMG47it+pJEe3yWdvILjZtx/hFh4T88vXjnvroRDTU
HnQTYKW2+OiqKSihLvC0Vh1cmJn1s5yau9AkwDTVmXhyam+/X2rxmOLkYXybkzpNvqVtNdP37FYt
EPca03SNUaCIpCxb7evnO70oWGaeDeOSZZJkqlOlJQYXRwYGJBTppaXiLtD2YSFiJaDff73aqQhl
aKqE2d6Mi0fc8OOnTDphIsXldfb7yTXccmPZXJyQ5JHmOhsPT1yKsChhc6GMwtxCWSwmRnKQG7jc
rkQZPVFNTH8Wo2BPUv7YTC3O4/2tlbXMnpQzkeI3RWJ5ROiAcx8Tp8xPxj/9OISBHHMxOMWzvOkc
xkL3ylawk6fAQWT7CmFaBxuaR0TFXSTYzrzjEwED3AVNC0sVRV1eNi66KBSRDRjVVbvnm+p7fEKv
0ahNVspmne+qfbA/nGWNnwgKH9Zc5LvNUKlRIlBZ1GvhanDazURcbEFcINQCufPc1XPiEWnzQLLE
1mju+Sxu3kDDiK2XdHUV1/jBYPLgxQhiyeKZD3lqu1rAAWjMsxI6AIvTX5qDHnQ169S02ROMX3S8
MLJSWqWgi+gH6813K5QPQohcOudGAJVz5mOeiD+UUrqEzgJkgE8c8i4pR7YYvyDru6sOqlhHt3pq
dTdCfCetAEW25V6ZEFwRPTDRAu19SG90ZhNcwq3KWAu1uTnzm069fYPOgCKJ0DGYyX88xJLVJkko
UBbPmkPNLl3vYixawZsM62wdOgwl8QKwv170RJyyMHAGi0XBDAdqUbr2gzh1xbymGuD/V+LW5uJa
6qGfOct6f73WyecD/CGhITrj5heBOEvzTGcvo+rNRCBXRJS1javMkN2vlzn1SOxgzZRlUTPU5cUe
1bGa6gHi4ZXRA8Yi/KKih6AAXg0YPifn3Kk+Z2uSrGkq9yiKBGykxVdrFVWWwxGYd2JtA/iEkhI5
Xz/Q5/fGCnRLJbjWM4l28d4K02jiLBno2jMmVnpI8hZawPU5VtXJB3m3jPxx+6mDPvgCmrGrwOz3
KtjoLHz9+kFOrkBgMbkcyL3UxQqAAhEkSnsJDhDjWFwPGDD9T94VabOoSSSz8Jk+PoTcSKPWqK20
6tAOps95aeTTnYJx09dPsvBmnUsCgEziHMJEbNpoT39cJ4uj1ht11qnXgyM5eHYA0WKAvQpvrLW2
ga7qRDDQPBsu4eYcY3EBi/u0+jJ+iq2PPpjB6uKeOY1dv6HnD9cTiNT3f5M1/nmtxe6TUwgbgcda
M8Mo3CoHABrdHU570eoVcSs3dfPu+tyqp7Y8aHEFnKNBlqgsDlVSK1ZSV+gBe7ik9L7nFt1gC5F/
ZrecyCj4jJZkkE0Qlj6laakQCW2OCNpqvOme9Y3kwhCxazrvK4+LVtE22VOxFm7Gi/pnZQf9rt6e
VVOY39/HpEbCwI0UEXc7rNq0+dC8q3bpt3t0O5nczWI44tFfC/YsZVJfV5tz6cTnhJ+7fW5UIrxj
oWu3PBy9KuShwVv14z3S3N9KCcHKXN14frjDARU79+nhzDmZ74/F031YcpFRDDioDKoVo9PvGLOl
IDPlFbrzK9HFaPTGP9udPLFxWI/UVFIUJPaWzFC9Hos89njEwop3vHAaBjqMKPEML36hE/X7VCjm
XKTT8qU/s0y4u77KUm8g6pdoC+GKh3ID0r1acKUDTlnPxz905XyfHhRpNVwb99q1+ZfO4/+OP/8x
d7f/9fhzXbY/GhgPP5L/g4Jz9vbjwxyUf/TPOagk/cGZZqNjY800VJnNLP+cg2p/UEQYDEElRqBk
nyab8q85qPKHYZI3WGSnMLT5vOznmllr8M9/CPz7TENFGMwSKbH0+R7+z//4INRSL/73+5nBosuj
IfFF7UTzQbQ49hzHRYjzg8rQ4SGMhd1nGz/fTMGq3CiIjcjNXhN3VI7fEes5k4It9u2fqypMFSH6
MiT9/VLeRxsT944wLn4qAGRX4S1CAejQ+2trrV5FLoYxBB502B9QJl3ld+eqi4914+e1F7FgxIUP
44mff4p+xfRxhc150vsCxf15lcV7NepRr6bi59xLhmJ/L9v9UQLMvfYcxnoOtgZ2tZK3udtxShNc
6M8F2bOveFmzdQmJfP3TrKx6D3mnu9EQBaTDIkkPfTTcgSVzxzx2lAhqGWLuZayiKAnZw4m0Fu3A
/2LvTJbjRpKt/S53jzbMwzYB5MTkTGrawERKwjzPePr/g6r/UhJMI251b++iF22yomcgPDw83I+f
o8MLpofCl7CtGJSAYjEXFZSinoqqN/Zn5+burzB87oNrGzL/+9nVMylmkUfVj/E4cy81+3lD1i+d
eVf/3AD/3g9JlCQACRaX3HxDnBnpBsOkJ/sjUk5eBrd+C7J6bt+sOPbiSfnezOIa7TJfF0TMHJqD
CmrembllZlee+wRr2ckCwwA/IFED/jqmnSVUco1l9M+6MCo7E/oLaZswhTGzEiJgjoNZO5TOHwVn
tek2//zzr7i0uDg7hVeKRm68qt/S72h42uW3+Oc81119Sh6k5/+FvXlX3tjjAaoxBUGhhwFnbXmP
Spblm6r2OtrFSaEgPI9AjHeoP+yB3K3TIM1n8p21uX/KO4q7eznUAj5dVRL1FcZ5xmPLm9pWrvJn
3VF2IPR2c7IwfYJqfLdaen63SgIgod4kppsyb9JFbutXlqcJNU4zq7jtp/0cAYdf/g/I221/fRP1
t7tIsUOzYAZgcoeigwi3wyIBg39zrFo9tvt8GDWmAiFHzxqxP+VNoT6GU6zdQ1g/xlBbR3XWXRmN
Vsb3Qid290IWRkAAU22YYneM5R7lsKjuStg7x6pA9CUQ/eikTNqYbEIDztU4GlG8Rc8HjLI0BJ4r
wHLzg+m8/h4d9X6fhCmTTGnF6E5oZIAIqkD+bPRSr28UuIOfhl6Ee76uhe8Nk2UnxGQQ/00Y7g+m
mEk24JSH2qp/KmJlOW2Z9ce26RttaxadvlNlQbuOi1zldkuQNxMBYiv9w2iY7SMBov/SFQ0TzJMo
fTOBz8LBoxfSr6gRxv0AuuVUqOr0iHN+S4cQIGEpBSCeww5ZRU/L76QEWnJBbuMvdaIB+5F1wdGL
3mRs2gAHoLcdfCB5HmevQR+U35IhNa98CgZo2ho5rSQL4FroEFqZ6utgOFUdNQyj9thA+F8y3ybJ
T0nel88Q2PqKo9RCe43AJFKPPYRHQg3SDdkmBuNGY2JmMC+uEhhZS4CAsvQgkJVSes1VlGM1vWMw
xMr8gKHtckIBKIqaPD7qnReCLA6VL9lUVYzaquG4V2Irv+m8xv+RTEP/Ok2AFeuumpgkm2LwyU3+
oxV9mEjRWD/kKNGDw9QGu6/b3O61OL0fJzhcY2MEy8qo9akODY1GIToYIw84h7LFa5cpYPlknbnF
Ag6PWEpf6ioonHbITpkCZLesklNcKVfRkCMKklEIC7tgdIJQaL95oxDskhqBC7nMhV2ndQ0Tu4iV
iHFGZT0yQFLG1FryxNc2E/Od13DtBXZbB9AGFAUNhMnQEOkF6CjGZfbaenhW5eeKG6TleCv0lAp5
6IlSiKapzwCBp4eD3aVIV/V+zKwAeLYOwQz26NaIfIvaYLIJGoOpVRWcY7SRraCu3Y/vx3fv7Pm0
6mRpvM4ISpzft3dXkely01cgO+GOngUQWCHyVO120pPvRVhszTTeTWhP1R38APqKjve7YPHbOL04
XZprDNbC+BgESP0ZVBTESLPlSKpv8kjPVtpgy/fSXyu0KFxRvBbhvn27wsiKaxBtvg2ubZMiJayK
Gf3NLx9/x+W7EyM6dV6TDjZcGQghvTVS8XwKGw3FLV0sjlKqwAruKcWxHc3glOu6v+0RpKevnfbG
iuW3Fwsb9tsyiBnYXkjstUUyWEdj6TMUBU/1dBu12jWvXaKEcNOkPUJs3gpV8dtU57c16GZNzcRb
dOnd+7oyc80Ka5DI+VdBuE30+0S5zsKVpO2CU8o8Wqk2UhEUqVss1gSx2iRlFkNGM/mpG21T+1Xb
Rfvgfu16fO8bhs5CILEBsqlDtvR22yStTWvRV20w567UXKkFqOdBWEnctAtWDMUSZYUUESabZSUt
9OtybJF2BI6OgNhoRNxIQe2Vyq4X9fFHNPXANZWiyLYS0D+3qX0VEL3HYEFV49bg8HQzYMBIDBk3
7gNETHwpqr5nuolED3w0hqNwEzMPF6cBcqSZCDaRYHQ3ioqx82JP+pKWTO0OsVba8axSocle++KJ
erYb21G4UhptcDWjbWeNIOsrjfnmJSuiqLqWM70GgNIb4ichkvLcTT2N7nDLTYX+sNJfc/90V+j7
qU+lYTGBoppN9WVoTETsgtaHkqYGqDvzf5ut7irpnaaWe19wO9MTDkWhZP1NkVv+r1KuxXzFVRfP
z9lXed2q1C9pG1JkW6ZcSRLHRp7CNenAleHotvJi3YCl38DOv8sfs9VB00sGOfz02ueGKP60iDRB
rPZRWo/23N+fURRwnV/NFHVAWB1zW12vyby9Dzo85VVRliSRBgcyb2+9t0NmfRAqKEnHQ6eDHcpk
x4wfsuBWa+Fe9oftxzHufbQ26YdyTEBR6++bN7SHZEBMaIaDfVXzJ2hCPv7775fD39epbJOvziWI
xXKyQOvwHh6vMn+/ge0VnVLd+CkFnw31qYI852Nzi4nL2T9MCNYUjTcbMO13rJ1+oFpdqcl26VYn
Jh3gsRIPHY9naCChjVurSyyeb5jDA+c6KBctJRGKvm93q8xqw7B8EpojzLnOtNcd1J+PJP3230WQ
/yuc/Y9BiP6gcAZquHpbLpv/g7/HBmjHUgwD4C9yQufu3F/lMkX/FxV4SAdAaphca/Ok7P8fGzD/
JdL9gH6MCA4vwTyX++9ymST/i9ACQR9ba+CusvFPqmXLm/U3OJCCHeP5dIvfNYz9itwknpV+8jq9
DdX0lA7E49H/EaCcefZN7v56dZ4XRZYHmfxEnEGILAlIhbrs52kZ838CUwebqTdGBnEkQFdJaR0+
trIoIcwF5NkM0BBqjWBvluEQpY3M7GhM/C77M+ffl5vcDp8RBjqh6r7lmB2F7rAGoL28uD9WF7mD
qWSRNAr0RqMO0foRCQmnbuSVxHUORX9e838tzfwNqaKGSsyaQ9lZxScyWjqIFFA3UnVAJnuT5K5S
rNi4tJA/NqjFvLUxqug0VzDGbKLSt+t2L9WvKxu0TB3nPJV3ugmtHi35d0nrBNkLWo+sQr3XXutP
5Q18aEdGuBke8J6knf4qJBv9s9rA3289fWz7wgckTVa1mcOfPsby6poKMRNLhs+ZkjiJwVHTv85j
vP+djUVBKTb0uq0LbATJSaZ+ABARlcn2P3DzN0tZOFzHDKXlk51vghMkwIdk6zneybrR3PQ08zBn
1HSmYmVpF7p63Ppn32/hgF4iosgYYHTcNY6yVd3yuuT/5Ha6Kx2kuJ3uk3k7AKuruF+8B+GHXq0E
kXf32ew9MsIasE1SJJSWT56u1qaerj5zsPDx+jx/jymYLEQR3OxeWD3WC1aY30eO4QDuTlGauxrL
d05kdX1Y0GmjSdu7GXSL37u7Ck5B8LMueqU7yfX1g8Ks32ot9JKvnltefOtpzDs980FFJSMDs63d
WnuGL1Z29H3452vyBgbxLqukB/OPOIso5tTC8jcb4czbTZgdFFjKTEgg/iGfxb8/5JmlxbFIgqmE
UYMAGVtMqlaZk+robSllCFJQMJ2Pz+ClSwAAgUyzkg4wUiuLJ76HMo/VhLOjHuHVnhzFgUF1Jzyo
jnkLUaF64gVzra2dyQux89yqsYiddW5ZbZ9jdcZXqzYcXf5+erFcC4tMScyidKr5dWWp81IWl8Lc
kpUB+M+vVnOR4BWTJDAxxX1nPtN6Ysw0+irtPad2pF9wWlV7HTWBr8zHOSjn8jyiqrWWY15c9tkv
mP/9zImyxsq7aIZ80V5RNmKRHyLVL1e29JKnUsImUUHIh97wwn/8UQnyad5RP4aOvILzrdB3RQLH
lvXr4y96cTkAaLkm+Kq/m5jny+kS32gjC0utfC+ljPBG40oQW7OwiN2laEaynLBlIiKRaQH3epzv
Pl7E5RNwtopF+ICuZ4DlGBtz4JocAFrFEaqPWSUbaoFfyb65toSHNT2Xy7tEZjLLjoABXDgjQ3Oe
lKZY1bPSVa0j+mtR8s1r1uz8rsW883r1j6GFz+VJreUUKP7K8qhHtNNO8Z7S5DU33TrA/6F/QQVS
N46NGezD1YGpd6/u+R5CYunvlS4iZ54WsBzOuVjjDM50uq7tWe98vJ3BQtXP1cbYZZf5Y27h/qLf
mtyK1gxhrD+JruJw4R+UhwE+buk6Aky+ZvHS9XO+voWPjmpcBvmcrfcTwvdEFjhBgzJzPnbTi8vS
xLnbN7NkL2/ztI58qZ1YVglfRFTJdm5uP7YgXYyPGsjtmaedp9b872fRSWt7MTcaTDSv/a/gh/kT
Tjzbeg48xz8WrsEN3lwrz6j67I2v0kpwnj/SOy/9Y3spVdDGNGEKZsE2mjoiTah0loiOtzoeqcUx
YCeMgzsK1LpWbvWLe3dmdlFf1NRcaBK6kDCtvpTT0UuQZDVXgDqXv6upzlAORAipZb79rq3hIwY/
/j4AqJ4gpgizUuVoQOTDnfBMkyRiRvgBsmA7ddAJXpeUu5ibKeCMuQ4Aj6B19PYXVMwfeEX/+0zA
6MZUR/NiZegC1Rx9EUUu5ti4FSFuVFa+76rlxeEI5MkytQLLsH1MEOftwn0IDmIUdr7HABXsoM64
79ON8jX8/LE7X/SoszUvwnqY+7WQJWytQOodI0YJQ1MP85ASqc5oGCsX1YKr66+s7fwTLw6PNw36
GNYsVDxKAOk+dakNFVy9Ma5qmkiMSBrH1AnumdU7eLci4Kzx5Vk7yrDDHBW7DTbrMxLv6me/A++f
L7Ck8euL5N8hQ90p2yG2o9tuz+TpxtolLoxlxfPaxObFGHVmcOHoTRsYEJLzIi7b/oYc9lhFKyXI
NQvyW0dGUEX3lNmRC7VxJP9p6tZ4ii8+m842cgk7yOhvj3TlGQxw4c+XXWkfM8hivirMWQpOsuI3
sxe+i3tnn2xe8FnM9cLCLIIRa0L3KGvivpJAIASWRZudEdS4codk3H18MNa+4eI+pnusTiT9LHAQ
oZs9ZYW+/9jCxStfnWe6yLMZr1h+w1Qu0P2NgPSbQiZdm7Jgucmkii6jWNHkNIoZ32qQRTmmEWQH
08yZNejr3KBlPgiHto3qfVhVmZsZZrcyiXUp4KO6IM5VPJXewyIeSYOR0Sbhss76QnCr1oO1NNJG
eHL0yP34K1zaWgrlWAH/J79D6PjIICt+y0dQKu0QmUWzTeLeSSod2vGYG6erv8B0//Cx0Utp5bnR
RaRXpkYQoN4j3pbmVm1bN0V8iCESyO1f/ztLiy/ZiQ1XTcozdSr8+tUaBXMLti48QnldnJosrtbu
6rWlLQO630RNRb10Uym//AJSism0YSzajFbhfLy0y07yZ+cWsVxNg0kLfSyV5ZUpcFsjO43UyMdG
Lh1DMJzzk1sGDr1M6MzUbOMig+Q77BPRbYF/wKIF8/OKmYv5P5BRUMJgjOhHLRYTemUvJDSnwJdn
h3Df3s/Zd4xCevAwbsODuIWsYefZ9Vp37+JH/GN3mdFZsd+18lwwQeN6N+vYZdC7RHbDtNqM7dR0
u38x7qS7/+Sr/r3apQaVCPMW0pzzV22+RflrGAQrvnEprVARrKUIpBozh9DbgA31sSdbXg89Ttk+
dYLRgoIxt5JSmxDipZPtQaLy8ZIu+v2ZxcWRrhLFas2WJUnWrooLNylD29ADpzfDlbVdzBh4zM+z
MaT/tMTeLq7omzzImZqhGOTt0v2szVe486Qfk0ug0daYf+WLZ+CPvaWmqcYIbtHMvlm7yhbXj0kN
9R/BbcgMgjaDgplDGJ3uBvlwyBWmH+2+fskf1x5wFyZpZJqzfy9bWeQtY5qFfejNLziqUe1R3zFZ
+XV8hhz/RoepkxTN21TH6Wfzcy1julh8ODe9SGi6epLIN9jc2fQ0bdv74Sq0Ozd7kKjtb+lK2/Ht
Wgvm4tEEkELvh3k7ugtvt5m9b2JT52hWHt9eQJP0Vc6i4WQGZrkSBmaPWeY3YNbRI9IUQIfLgbvG
lL2oDwa6ZiY1BpRoA8G/hf7o+1iat9ZowfAThbedHKzc8xdTkFmaFxkwRqQAMbxdYzzMoHuT2zcs
cjdoo+0s8K5Zzb3hi8fC82p71Lw7o/NuZKryvWTu+ihzu9r/Jk1Cv5LlXTjCM3pK1WZONFAzi6Ah
NE3TpSNfQUYSVfS3upUfK6t143RN+uwdNIek/42pRbQw5FxoxQGHKgA5zKgK/yjdjPMUPTwV/zgw
vTG1yAAi04Kdeq74q1260VrtcTCjQ6hWu3EoV9KaS1k5vTB4jehmgGNYAoEyiBFMLedKjj9JTJfD
tLopXPXLPF3+v4ACXNgvZiMwNENyaSEvnEfVKhUexJb92lWn8nvxVN3iJOZhlnJikL7+kW8DN1md
hL1wLs/NLq/MUVSDLpzvloihE7cYIAeox1m0owhS9+O9WzO1CAGVHPfzGD+lWxgxPeSqou9WvDav
fuGufLOeRXATNC/ywobPONT3ViDvO2SnfbjpEi36nMKa/vGSfhe2F7GGuwKxITgsLkjyhXEVWjVj
+5vEn37JZQDVMQSxsdTeZZPPc7ylBKP31VfmNhPXyoIreir34ah6u0aVvqpJgvSbB/9GKOYhp9S7
CYO8PVoTExKy3vtOPlNMpnV7Dd2kCxoG1ZEihK3EK6uVktGF3SGzoAwnMyUjcfe/DV6tVKV+2Ysc
YmY6S3Hfyp+CfK2jdWF3+Fzo9MyPNLAVSxeQOm2I645yH+I7te7baMM4lqDvFNHfQUS7sj0X7vo3
5hbOkOiIG1ktziAO4xFuqW+NpoYrcfbSd5NgpZpRJDqj14u2kjR2TSVqLCmwDpn87Is3U/jpYy+7
aIKLjGkuaAPePSC1IUqVCk7njSEO4FXz+Gcvm4LNO2/3saHFEM/vihLQUVX+/UBg0m+xmCBri8nI
WYy88x+8a/GobDMHKmy0UOyggggSappZhiL1TwMk5I/tfo176vcb5N2JmptlM7wGwon5Y5xVJxDR
MXI/J0rI37xr8x7+czu9N796p+b3cETr0DT4NVPDiFfhrQDkfeUWv+iiZ/YX50AzIzGrcs5BAwcx
xAQbBu0cDU0MaCBrvVnx0MvWDKDWIC6Md6MYVqpYE/PhvGi94RRq6k8dzCZtbQeFveuambiPN1i6
ZE8GvESXXrkwfkep3TSFiRc01Prw4G/Ga+ABdgMcEURmeVLsBuYUz+5tfU2T+sL9xvGYaT3mDuE7
qJvVagHqU5zFmcFtvG6fTR5pUH8zezI6RMGX+LFu4JrYpC8fr/lCOqjTRyfnBKjKJNYi5sCiMY60
aEk6iwK1Ky9zLcOahx9u48D6XlYQfY6+/OJ1wxrY5FJihGmmtMhEZ5Tf4k6Xa3no2AoyCNp83rFl
2qw7zgL1SButZCuXQt2ZqWXhVfeHvoJxH7ctNMNV0fI4hFLcrvnPhQLT+Yp+r/jsdALJxczwb/9B
qkhy8vsQSaedvpFsxY6u9O1MEIYI9jVJxMcbedGDqKMRqEGovRvOUsXIk0sRD6pNbZOVInXlttBR
NTKcURtvPzZ26YGmMxIL7A4MPSj6hdtEUzJ29eyvzbZ154FK4XM3XeX33V7dgAiF4R653WsPZtWt
eBWsBOJLER+PhVVzhvLKS3S4R3kTklHS3CnRDkU7XBVJ/0000xUzl56CVBV4rfA/6kLLjnBpmMUQ
poQf4QohQ7SEo633FP9UgQvFd/kWzttn5fDxh724tDOTsyOfeVARCr4EwyktATkStmlsSMwyVfUt
Q2nqSsxZM7W4SgR4WSFN5bnZe8nBt5Q7RRiPtaVJK455qYbx5jMu7owSnq1wyPiMtSvaKAEiLpZ+
89Cf3jX0usTgFB31NQKWi2GNNA2xZAu6l2Utj4OYa7DEzs2f8iY+VsyxqtvuerVaILMfy/uYLgBi
rzPeCca0t/tlyjzYIdIhod56O9G3Z2TVrJ1CFGt+Wof883/gHmdp6MI94rSwfEEqqYMOMpz943ES
uSD0YvvfmVm4RlvnUiWnNdR+kSZv60Qonxu9y5wsE1ZnDuZI8f4L/sms5zv5zOOZNw6qUGZJCVO6
Xm7nQOJaB/E7lEWf12BOl+4BHqxg12H34DG12K5x7BC81DFmCN9Vn+JWl6x8ukthGKZXvAGnIy4u
ltMb/jw/O8eMtroLZFYxlt0+YGoF8dZyLQxfcr9za4sKfGIqQ0eeSEdjVnp2YdIYNrHd0FCE9iXe
rEFXLoWMc3OLz9cy6snTZK4gWwmduFa9LxOmUmrwAR874KUuNQimvz/j71T8zCs0X06tMaqoUrmt
K9vdQXqKj+VP5Ua79oxdepib1A3yIcPaFX7RQ5gJg+7e0ox3HB6KmEuZrvHin/m2plPsb7STskfT
zp4n4dXQDdy1kao1k4v4SOuT4Vwdk1nr9ZtKCh8tYy1wXCrX8EH/rGvhl2nXDEEwYqTbxjeqO+wL
d9xKNuoYlGvWuIjWVrRwyyDj6vZGjlmv8GrVi/pH0U/lYcVHLmVb50taeGNd1k0ylb+XFI2fZYQB
PA2BPij4nNDuvxSmXYt3CJN0xc1clfp7ZuQNfcf5VMDljzq/15nsM+B8WfyCUQqNAeEdykMHNb+a
O9OzEiBVy/AHYlS71bL4xeMOKBRonzKPVyhvY2WdBsgAiKSxmu9Uh2ybXjfUptNTfshhBlozd3EX
aZXSCwOVbCwH4cm+jKjIsOahvG1POohlmOzXQtj8m5fxH87Iv63Maz476SQHHrhtrBT5xn+YSV7D
ZwrtG1Th4XSW92uruvjsoPsLCQxM/iYyFm8NBkouRZFKhG4DFMjlYlSRdWo81EzqCSJ6C8WtzoNN
OU6r64LXmqu2COWIgTXtVxz40nZaSF+Qy6qQuC+L0ErKXCgndo41vatRSxj23qmzZzSIcPefXH3n
xhZRJvMMRHXmTEWovqbWg5xnK6WeC+4CU5VOY0GnpAd/4tvvKiDypHkdG5lLwi5Wpm2Q7D7+YBeu
H9wEDAOkXDQvlrd3ogZI/gkhHQpxcoxIQu4YOFzn/mMrc3sE0C9cPHQkFk+bvC5za9A80tXquURd
S2IWwei//FMj1KoUnTc3neD3Tcsm7BJF7njClG3tFvLzCD1BL2Urycgc1N+eLazMaFbOL1Fj2VZC
InfU+7LS0GgX3EC49ys4jI0Dib7TetnKnf1+d94aWxxkwWssb1RqbWMWP4zx5KsPorGW1r/PrrBh
wE4MPZvBbPr8G86CRWnVjeZbfDYBuWUb6Ybpziz98MYXYNKCqeHhn+8Ss2105ejNwYa8iO+q0ZSZ
PgUaBT5oyoCga/I9I1wru/T+4ChwuYNKwdmYC1mi4AFPpXpVNywqhdZbqjdmt5a4XXCEeWSJZwrE
eYxxLvamHmjj1J5G2dCAKsRTtcOYCvvEND4PKlLhMTKAH385WjPvfA/lCYiswPXDQEw8eLtVQ4oM
aF3FyiaZFUJqQ6m/1LNqCFLl4jaZR/tHPyqdYBYWmfQcV/GDAmVNT+2LZ3OWIUk6qfzeNor+ODHp
cZfpZfASzcIlqPm0zjiLmaRZ0F+hnD1dG77S3ZlaEj16cp1dQ5MgPyA8giaKNxiN8ZSjwrjRQmbD
RdUT3WFkqNSKB5JYuhKDWj4ptYr4eVTo5r6XhGrnaUlx3aNm2LdM73aTiGpGnOUu0jFogTdtuc3j
0dXRKEAqBQXifGx/xWGO+LIOnbMMFmCTyQnmQs3cwQkBysqqyMwH66Eqh/CAFuVwU0mJfFKG6Qbi
jenYtdaAJe218hXpwRSz0U2jUN2FZj7aQZgaR2sYK1uJqsCpGR7fTJolbEbgso4wKhAaaAbZXA4J
htiL6E32WrgpkKDbhk32SQ5q5aRpotVs4JWCUWMCvI8EW+BaZfikAwyM8zpAVaAr7SzU6OWZU+82
uYIuktIwX5z1jILTIthPTcYkIlndzUhH+xCl5YtqFP2TaARovssB4rP0Sz4XAMZAWvXiRjDR1xgH
SSMVa3S7KFFTN9rwF7N0nxUl/Iaslds3Pcahgt2UddFtpSn0N0jNq644ZQi6gu3YppM8bXNTDa+n
NIsOYh/o+yRWvrVZexsN5mQ36FdWVfWi1boTJe24j/1BeUyGKT2mgjbcWGj3PIYtIMVEjXaGx+sJ
iXgx2I2ZueNyQTEiw0kg4trkRpvZhSDzHs3k1NbF4lCHheR4rfakaagdKhIKRQVciW1hSE6Rtp8V
ufrWy+ENo+RfpyHzvmpCJtq9lVmnohWRC62k19rXvC0fNt1XTfxqwFyCAl8c2Si5PPraGF0nZSTB
AlaKBwjL9MeonhTKTmrmRYjLB7JT+YPOpvTjLkWratd4nuE0I6z0g5GbThwZtS10CkNspiQ/BIVa
XgdigUjx6Pc2jf58W8vcZe0gJ+hV6I248fQod6yhVPZa0yG2GLbFZ0ktho3EcK0jp9poN4JSb5AY
eUn65LocC/0xr8XW9pqguw1i44nSsr6p4+Yr3zxw9MDXtqKX54diyIHZdvE28WJXL6dsSymrOoby
6Lv8gfw4Cp2wyaEz2TEpn7f2OKawGYUMOXm6OrHp+rVSK1+zodupiZBtaKV3J5S7dqEc33ihhfCu
4iu/IqmEc1Qc0kOn9m5JZmK5QpiLvyZdKvcI5Ji3pZSllBWgLnLqIEMNqizMEqpZE6Y9XVfMXdoI
4VdRSq1bopVwXWZJvA2C1toCB82uZhiBq/ZoDNdmom2roi6uvLCSD54ENQ7amuKdZ0UelOdtCdKO
iLiZeDCcpqmVd6WXT09FEaquJGbWPkG4aW9YU/htbEKv3qaKVvwcGwZ1eJ91eOVUTRzxbkClSWpq
2W6SrBh2WSIA1LSiUjH3sS4LjQtlRGw4tR4Lj3zzLEEyF81nwpsYsKM+yBG3jtsutrPC7J6kLG+y
vQ45ku6MuRm0djdU0SnMFP2zABx9XwVieh8nOVLave7/aITRcsyqNnZIAHe7ASLqdJMLeufW9YAG
QJMWt8kgQE6H9uNWCyXxIM3kQ+C94k2hiLdBLiO61QWwn+Vy/SkuTUa6ek9tt0ogeduSzXjUwqz/
kXsoaUdxqBPTpMA4dMz8v+RdWBxEv+o+Wb3QVdS4oupZLtJp4yVNfKjUJnqQeQrtR8n6WZahbmy8
tOkPcdHEmwYeIdtqLcUB/0xQzsaXXsAlN1ZVhI8IQ/W3tTWwxKGyGynt7rKyjraTUPgQII35QU2K
yKmtFMavXBhu1bpq7CGfUGBIA+1WY14a7d/UcoNSI/IgDnzMykC3NUEy78OJWNJPtfgwFmlz75WT
cajLST8QxkaIwuN635WJDOJG8cEW86fGMVDQbaZZfl/ImebQIUpOQxNUNnxVw0bsjIa4O+W7TCx4
sHdRdJAb33Bb1RCOo4T3bXw18krHU6pK28pZE9DT16KbDJEadCk0zhiTfTad3tGu8wk+sTb0XbHv
/AM3oOFMmhwcFItIEgeQFbdUoDeSGSO7hmTjJkfJ62REMIZ5WanfsHf+jRVGhPaUe10e01ehqKCD
y7Q6sUc1E37CHFfsxbQToR6jzWEpkQk4z8yhWvRh623F6pOHxAJiKR01MhQK2J6qb5+jXFEyx9Oi
kWnVpHlphnF4HRv1RQ8D4RcidQOZchtcd/4QJq48mPENenLI+8a+elUZDVLtnVnv/ShPrn0TdrOp
5ckaqmZy8Dwl2Rul5piqdy9a8XVZXPGUCLYwokHWLCbJF2XIi/0QldY2zzPxFKLZ9mhYMl4vBJ3w
GkPucpJ92TqatR+5xjiK10mQqrndIbm+67o83AiW2G+yXPwaCO20F0YjPggtEkG1IAkPkdQh3C37
oYS/VuZrkCTFg6Fm2s1Yetmv1hetAwoRJSLNdWA3uv85ghB/K0gFqRLHEsIw/tvE2IRtp6HtGUbV
bQQrW8/vbZQ7uZfSvRAl8nRMmp4SNJ2EdrLrBEHxMfDho5LEOH0ok9SsbMOIzE9dNyTpzlembDeV
lGkIVuDNUDJsZYSkJS0QUUjWVAcROpgTFQKULES6w4cZHGXsrF1jok5KJJJwt0rfJfDkOHoZFq40
6NVMzgxMP5czpFTHipohlHWhtVHqiLFn2RpJ26BBatQxUHel4vfiVimi4POg52LmaK2hfbH8Ujn0
gxqIO7Md6uYmhR4h5VRo1a1gNvIXtVcGJBRbU3qGvy39VMpNvSPHNK7IKBI6UzjKTdkAHovU2jyk
ArrU08C4fpLSnKuCsEG0lmOnpF1+KgM5eIzMtHTyIYDmXhOnmCCWRnamiMH3MZMLwCpN1au26mu0
aXuGFJ0qsTx4hVXFv4mphUr7OgxN6crsjfHKrwxBepI78habK7L8QbZnIiAoFEQmPQ4hn0NPPYvB
kzSZdJjGfoJijXoEhSx9TAcn9lswJnKkJbYpQYXEIaKZSl4pyEm+7wRk9zZQtQgHoQnTL/pUG+VG
Ng3hzkgT/VtWhuNn2NnKPNlkcR6Z33pPsbawsqXaSaU8TUMEr9lqjc/fFIK6+9oghn6I+ao3gVIy
i1vW4mchKKtf/iAk17FWcDXLRgnMImsK+bEAo0IpvdKLuypQk0+5WQvhUchn2qNC6kcE34oEBThD
kYYaaKPaPqXolP3Spb76MkU9UbD3sysvjqzrNKj9OxxH9x7wvFTak4lk8/WkfLbqOHe6JjI+dSRu
3zQ85EtUS/GjD5Wvz9cbEvJksTxpAlNFWj1Kh6RKmytfS0e3nEbwAmU1xV/1wczvubbbkD3QS8vt
1CHQeEUaASHU6ptbATrK1GZIgEZ7r/pRCz4xGT4FplnekFUx2pIlobGPpCH3t4MWQz7H+vwIgd1G
eYmQGUTF3GrS6zEa42dJjEoPwnxoSly15v7byLx4TqM8xreWmIrKzorT6brUYWg5Gv2gPQxli03V
h+kY2ugASt489O+EKlNMkttM3g8BXY16U7RTV7UQABatfOjkouk/ixwZ/cTxFZ9MqarvGTTivlVi
kQ5E2EZTdZ0VUkBtVFKlb1UbN92xBeiqfBeNWOJ+Q5Y460re7oEh3EZpHv6o9egF9E5pi7UluoLO
SWgby7hV9IxHTiBJwI/rJkM4B172yqFXGWtQbmmyYzSd9GRYUbr1u8EUdzLX5nVLC4RpzFZVAIv8
P9LOq9dtI1rbv4gAe7mlJGpL3sX29rYd3xAuCXvv/PXfMw6+E4kixJMcIPGNAS/NcMqatd6SFlVA
YyQZnjMZi3M8QklpMFVqqnOVpVJ9qIIyhriQ659To8xfomLkjswoyzwOSjw912DA5j1gsumYBENz
dpSqQ+TRtCGTwe7S6jYGKCJVxS5Jo+G9rk322Q99aZf1k/2xyG3/nMr9fDbUqgm8NLJrT9Kl5qRD
M/gTwa4sdBstiR9SCoUHLFunx2Qa66j4EvhBuC9nP9tVObKProxk17MV1PVjZ3Fu1VFYcyZET6Y5
YpshR49VNOt/hTk+5k7aWXvuUOQWLM3aOVU1nnk2zaShkpTj4JwWzTdZiqibdEbzDstwLXH9LiMv
0rP8FCNP912K48rL9Sz7YYOLQ4RGS+NnEEvoNftldkrZKUhj5qp9IlGUDNb5mB9TXiWHzBhI7BN7
2k+ZNfAikaQTaoL5uxlSwK8mroaz0YcAnYek+KLzUbw5Vcdz34f1IR5ng9y6iL1+VOBKTkrR/FUZ
pfWYVWb6gAH8QFJn5e2BPFn6JjlF+NbbcVm7WpnYX5KwxjcbO9Gz36bGQ6AZvYHnhh6UuznTs+cc
LchvzjSRgwWSajxX8DC+tbMv7SVNGmpXGo34oWuUAPtyTTuVWpZ8H0asP3Ot0p8SOQ2e2asTFgum
Wf6INUWItLXK6ELmSD7nsxb2+zYJwgrJBqzjlVYdP1qhYaHlX2VN6/aAPHOXJYUkdJVO8qHUJccN
rSx6HDpcSIc+7Fy5RenBb6zy2Dp9fZC0YjiYQ8K6RnYPO3bDjE+ln42eiXL/Q9Wo8ovWSOonHcN7
r9UK8Sb2x9g14kR+mmN5OkZD0X3pp9A8TbYSvkyR4qP2LPXfeUDl+2rWVC+f8mEPXEj+qrdh+yGY
MD2g4ZGQtmTIhXacxzurxCh9p/vsn6J1vpiD1X9qhzzdq/wyEBJ6uauQ03zl3aE+54NJIcLPmiTa
D4mpvepDb+NFnFkkmgVlYXQ4q2crCabXivfoEdRP/0VKh+EhNhq121VFY75P5Qq9mwyV03NOQaD4
qWhh6PO+JcN/1gurPIUtmd25GZPCf1GVLuwwPpYcyXnsxtKWMQi31fiQJbjJGEBPs0oqd6oZxuqh
xNfV/Bgh5IOzr2l2kzeXYaB7SKQO6bHB52miHC911VEVpp/uFHdhZLmOMxjqUUr8UD1hjVR0p3C2
0tJrejN13ktOOnynE9U2L3BIrGJvy/4soQybhbpNuqiZD4A86uydrgGPfZqGMnM2KtdrxTBcshFq
o3cD1V3U5y7qlnYTdnaWU7ccev9PSoDBPid72Ogn3BZgVesyiOiXXQRpJQQSlYggholhdPvN73SP
C3kjytZQFjXRMZ355FKJYX1afepS+4EW0QandA1ddDmSJWq0NBDJVQWOXdiLWB51JOeLHuyAPSIh
e6T2RzvG7T7VHybr/L8Am69PJPJbWKZb2g2zf2Rp8/CjrSdU6ZFeTzBtCc7JsdmrXkuxctcjj4Jm
0fN/6Jsy7n8CL8q0GSdLFieMe2pQDO01Pz0OuRVsTO/W8BaNmtAf6r4UDJCyq13bt0+Y0lJHUA73
S8CrCwUZM2EQL99qZfmWOfOyJwxVhMNQccLWW2jUNU4JYuQOQAHAv6gBLfZVlvrtGOd8qQHrY+EP
W45/9rS2pWPhZc0XZ18+bZXS11BhV10oMb0X20zjcMJDnAdNS9cu/0N9M+BFSbviMTgpu2CnIcX9
sMUPuu174I100fkSf38Rc/KLSMtN5nKsPlg9HpTyz0b92HT9Rg/vd5PuumN0HWgxoXISRForwNTy
WQivxAD7yI3BoRan9MFE/Pttqx+7NbTFqdWPweAPYP7dNq8/mmFJTqQdFfSjR8Pe6jXfLknRBPun
DbJY+VM1sK0leqAtVJya7Bo2eXRGv9n5LYfVa962o+YKZJug4ImF0AQKgssub5sGsqVP9JuH3ewp
QsyJrBRZvw/VN8SOTs6hAzSeQfkEM25SnFd2MKC2GmerI6eJxWZBdOJGaYk57a0+U6As0ix5nkvf
/BgHlCbub/nbvWHKmF0TAiI3ECt90fTBs30oGoEmbg6gTODpPgpVV8yb/7QfhQEWOdS2Yv/NebYI
ujg1J9Wkk9SbggCATkl0yNv3ufzt/si2YixWzlDzyGzg7rlW5+xDGY9tkFZd9K+VosRQfoOhoRcY
9u+L8WKfZ5FtJPnE/CXpa1B2O3NW9k76c7brjf7c6nguAi1ucafJEqNruFDzsDgFZvy1tcCObaU9
t0IrYjymwAjTs+dkWUxb5UiwKBo2nNGpEN/b46z+NcVwFuIPKbWaIPqQR+FBodjf82on5T60KBME
ugnvpz7MMXqXSeYiu+zFdrpxGoghXh11v38b6Dgw5pZzQylDT9mJOp0tISD3zVF4z+ie+rB1X9yc
b4TBrkyocaE6jPDS9dGN0HMXFII5NM+xJ3rIlGJ2rQB6UdH794v0MpQ4BC5Wjz4qedpi0eGOtDmj
Qt3FdrMz5nR/P8zqV72Ms7gBkRUUYmfMXHgqT5OJ2Vx0kJ6R5dC86ixcT0SGxhN5eEmdA0/pLbaE
uISWX45KlxBx1lDzXt76Q2cUWANwotpUf+X4NZu/j+a3WE28OdC8jcGK77MIBsFR3IrO385z15OK
g0PfdMDg3fln97358LfNt/FBQYYMS9n9FgD85qAWXBcLRUOsvql6KIsLeAw7M+0g0boQVIdv6ZSq
n61w+nl/UGtBDIhsCJ076FMv82tVrlQ8NviAXYlJBzla8E6uun9t7YmOLbufIrmwd7zh2NZpWKZJ
x8wN8YMxfQ60z2a8sYdvByK2FFcN/BEQXdpitmLZiIqIFjd2JROV6fyI5NPGAhD5x/X3R1XAgJ2C
2rGOkMeC9GXXbRYphchPkLqXTemMmIaWzvuSwxPJuPMQJ8f7X+f2bObjo+PPAtdh5Sxlr0ca88Uk
UH4JgA07wD10UneJ/a8fG+D3LsOIub04LZTervgBDKwWSOUu/EppZ2MkYvqXc3cZYnFQKMXQyKnJ
SMbI2Ondd11CM5DaQUXVUC0O96ftFjO8GJA4iS8G5GCkg8YM0YZz3R3zT+JYonPxKf6SPFaPvpuU
rvll213w9oAnqbIBe3PNwVGzFoPM9LAq5agB96kA/OwSLzB6OK7afow3GBu3qx3jBSgNYAUtFLeX
iqcNK1H0C0w2lEmLN4e4iznsaWMaxYK+/mhEAVwFMZ5NBUf+ehoDXAzLCq0gV5cg3LIEJyx4GjXg
1Wt9pqh7VJyYOmb7ZHef74deHd9F5MVMljVka5prfEC8YXA/c311S+Pl9tK/HtxijdSkrFE/VnSj
usoNKPsNY/kSlKLVbT/x0DxFQBLkUfH+w8hsA1kZirHQYRfplp5QwMqGGXBJa+31LKAYvAFcX1jc
QTYwGRkWCuLSgChuL86pfLTNOC9MHKQOiqd8yktXf9PP+i737BMCL7vulO371AX8csC19DwhOHPc
0jpY2QpCu5x3DkexsFq+XjoQHPzGqTMqCwArjpVT5C7IPGNfa317CC2l30h4Vt4bhg2gTZB8RCJn
LM7/rteMJO2RyitSRLroAw1AECoJGF2k8HJNvaHI97pch2RdhadL8Ys9/BoA9dsOHQvQPfc/8+3z
GYFXIVyKTS2e8MhaXU+A3CltHdJ8I6dsvvfOSbgWoGfl5dVvCPp2rUpsicVmRTLDYPRwnSiyLDYr
rkxdHYjNGslPU0PvyH8J6+8boxKvtntBFvsyizQ58sGlsVmmlu6x4+S7PG7ln60iyUDaYtV1uKbA
imDspGrfh1h1tmZ26zcsZraNmyDqDZx6iu5Nsn6menIG/bkbNRuoDW8+BdPE/pc8PPtzu7HKVs6M
qzleLLJ6bvWqHXXD9QuzPRY1y6vqJpThpEDlnRLZp0Qmy5VyH+imqoQbBdffu+Zm+jGcgvcFK/mG
BT2Pgd2ytsWjWpu81Dkq3VFoVTqH5DE50VRLbQzqzK/px+yXxubedv7TbpMg4K+gYDHjo4lyY72s
yqKW3zMF8QkgrEsNw9wp5lnGJk3fF+fwNaeT4LIHxwfpoJ+CJ3AkCCX476NvMPG9CSR/tpdReEk/
qHQ5cDZodnPhWXvmLfBi7XWyNj7a7V0i9JKQngApjjaAvPhoXRU73eiX3CVJPh4iTM3OtW1tKcrd
HnjCs0+IW4iix41VtFG3DeA8CLca+k+nMBg7rzMhsSmB0u27Uhq3toF6sxWvAy6qZQDg5qZH0Ypi
ErBZPkVwdg6C76Xu8+O/pgyYBAO5i0QZsAHML65Ps3ymqWSZEZwh+RFxnL1ip4f7R8vKusIGhKRG
JttAqH5xsox5olgOUrMQ/DvtkAXlTwsasdkWrhQ8xT7NHqfrvf8Qk/xJp+xGdr2sx/WlrVnjEJKv
2ZIHVm6n+c4TjXhA8hMgFZQ3tC3R1bVlglC9xhxiDs04rydSAexqpI5muFEq5wef+tHJHM3xYwZM
2IuDLNyo8P/ms18fGWjYYXGk409H12nphJFL1hiBg2aMmvE8I5LSTwEosY9l+9qim1PxLs/xPhqU
+nh/csW2ug7MuxUjUE2nDgjlQKzfixwc9cE2UvOc/MpHQ7JJlPxhBhr6anTdcBzHujhOVbhF2rud
XoLS+hUgfRPS76Lq2ASzok4DTeUyGqUvjWQpP6VhHlxJm/WTEtb/vkon4pGIo9YlNEcW2dxs1YPf
YWfp9t3wM1T6zFNiLkNtLnaWjTvY/SldSSoIx9pBEY0yGoZoizlFjbQG4WO648/f9sWYu7UuLein
vx3FtyTx1+M5NL/w9UG5Zblawca0s12KNPzcPqqHGVJbs/cfJk/dxwd/p5zuj2/1612EW3w9e0Z0
QtMgqfRVfY5B6OjJSavwRu7/vB/otluEvRnn9P8MbLE4qY+NqEaSnupPgNl2wzH68Le6h/1VyOnl
u82pXB8bV6dwHIOxt7iFfCuu4RgR0X9z0Fo+ZzxINbirUBjIxIWKX4zdSfEj+nF/qLe3n8iHDegk
/GHguHS9ZPC7nyyJvBE3zKb+VNHdfki6cNjITFbS7+swiwlFsg7FLo3dnkueMhzTk+FRBXzr1Yeh
O/BFJ0yLpocJosLg/t8GuNgTRiRDteiJbI/dTgvBn+df70dYSbuuB7dIrac+6ZtKJgQonOzoH6Fb
Hq1dKLYeyIxD6ba8qko32OEmve8etiRP15YOtmdw6UTvFMG8609IEwcsDQwy17bG1FVK6yuihKUb
N/6P0FC2LgzxpZbn9kW05cutS5xRkiuxUJ8Ur/RCD9wn9GDVRatke1vcJvOwtywEb2BYUxe0xdgv
bok6xaV4Dshi9KP+13C0T8qxOGk7893/gqO7diNdxlpsQaXVSr/JiKW8duGuPJWYDwCQHz+WX1p3
3onXcPkknWQUzzcONvGFlnN6GXmRq/nA7srfkYX/uGgwdF74kHnWRhiRI90Ls1goqpJhLon8Ftil
UXGrIX4ziuktM5Of9zfE2plyMZzltYB4exOlNrlagOYE1C9MNjdE1n4Xt+8M5YYzliZj11Z8q+ow
e+oh9SIJRmzLeyt2hRp/gd638b4f6BV77RZ/dW3DXY5vcZjNdTy3tc2trgRa8wBQD7qFHhaHypfb
hzqhGHZ/PlfaKFe7YMnmLsxQD4OO0Tbn7iBaUHGzQ4/XetZpoOhemrnxOcSsaty3XvXF+nQ//Mbq
XJb5wFV1cJCIHp8E6frv9tc2iXxjdTqLDD+NQqeBSsTBUn1Wkr/S9CjnG6Wv1XvdRiVMx5USkubv
1+vFcZLnjgqAmoRFEBwMz/gqWs5CBAAx01w5xh+Vw/Tu39e6+HpQUIVfH4JDyxS7i9WgLXuCjmpt
4UDbFR4Q1z8KA4JWY1rJ/v7nWp3Hi3CLG13qtKiycuYR2KpLz+DQSW8TdMn7UW6RV6RINq0O26CQ
hbzS4mQ2Cw3j7IYwsA4f0v38I9/H++RoHINTRnaLMotzzjz8Fadib77dD742RIevSBkfXewb8EDn
O/aog3Z3Gz8G3lXFX+zc/MHrYeOyW4lDrR7PFp0nIGTYxcVuDnEJInI0XIiizj7TZij3xVy8y8pi
M3dfOTRtqgMEU7AUunkqJIFUQK4YYBC/SN6w+1tEKnoDtg7/FQ3YtnK7jaxsZWMDNYHCrvA6ofm+
WCmx3lkZSG/RQaw8wKIHXqUfI5OHrZQgmdKryXs7jf4souzL/e+3dnxTKKP2SaKLYJaxmNguV6LA
Lkgi2q+WK6QJlXelN36iObyr9lbtqhFyYOqD835L93btBMCSFpY7L0807JZHqRTXSVvSIaQsMv2V
ma5VuM0u9uw9NLkUx1hRFNtK7leWEaURhUY042UpLebZkpyqT300R7Vg/iD3zXlSU4ruRvLH/Wld
i0OFmzqMEJ+kvn6dLM05GNaph5iql827XMcz0bIOaq++3g+z9uwTjvJC6IyTlKTzOk6VhajBzo7G
1h/hL4Zure+ENWO1bx6h2UzNftsocOXOvYq5SOOncTLSoqcWM5n6+6qS90E1HqEMuFUY7O6Pb2Un
YpQM0oM6Kg20JZdfriYprFFjcGtV/txJA8QRtS42zs/Vb/VPkKV8utWX5lDA+Obfzl5mLTtyJexs
zT/9l7GYYEroEQuO/fWnKtPSKTX4jfgranvw0+DJso3pWstOwFVqYCxgt/KCXOTNCXDl1OIIReyU
ftKj8qCajxL6bWg0hs/ld1HQjUDm7sIn44/oL6U73B/i6kyigYuQIe9XXu3XQxwavy2sXuOBpxhe
kD4X7R+dMe/vB1l7wFLa1B30SmyBUFgM0k+bYNAajmf53J/gI8hP1VEcGulz/Ry/G5/kh+Cl2qjn
rI1Mw4mD97nJn8uFaPfxWEYR+1mbOyzmLHn+s3N66LtBO25cBWvbC6kzag+ojLBSFpNYJiNC5wLi
ZEQH2zoYMPiRb/GMJt44+sU8LRJ3BxNHPNVRg1QA5Vx/rciCitMpkkbJLdunBbWcUHHtAdVE7Z25
2ZBZnUEKYShQ0nq3ljowWaEVk5QRLcxtOBwTN5zhZUN72Fgda9PHuU5GhEgP58Zi+qQum/LJ6dhm
j6gtneRDcgi9/J1hobE2ePbXmKJR1+y2JFlvZaXAzFC44dVPfgLAaXES91LXxkk3aK4Vlc5jj/3o
mTwCBi6Ka90PM9BoAVG2e9BkX/4w2FP4MWxmEyskFYmIShCB7k/E2jxAgqcWQXLNXbecBxwxtZHy
tlsn1i/EZr5p3fRziIq/Rrqr90OtfdrLUOKnXKTySIYUYVS2mtvpOaIWsTtN700oR/8hCrIk1OXA
a4C4vI5iV0iMq3mDXPico+/zM0JHKJGTjctg9Ual3/8/YRb5kDxE7SzLQj3Ei2YEnsTZggABhFiq
f/85J6FpI7DGmLaTiV0PbAwklCeMmekbhm/R7L9VVee7s6P8e6gh7y3ABjRtIJ1wel4HUjMkGNAL
QYqpSsaT03bJHuZqh6oJTej7H2t19TnUoQEWKLeoFxt+YINrnQbZzX/fFv5Osvvv8PQfk7I73g+1
tvq409BgZ3S3bU5zctqpQyzZnVoIyplS1vu2a5PHyay//pdIrD2AC6I9udhSs2a1g+awApEgfATc
/1NL9ecUmuf9MGtzB0bSEICMlf5kyvs+ziueVPQmvmZF/IIkxkGTJZb7OG/kqStNJwtLUZBy3KcO
/taLXRWNUVMUodBzzqco3mWqHH6JMzs495U2f2zUwToFihoe5alWXzMgyNrO94MtWdvVXUfHktXJ
PYRu+CJf7iZbzrreFG8B+4N/DDE3dZ4br0drFsLazt+Y4rU1g6+vKm4JlNyWXzK3lZRlw6ilqnxt
arxAU+hscQ5L4/63XA9EH1ZAaxDWWUyvmk5KksGWh7dWP7dCXEdXfHQ/JSi69yMpv3/08j4nR1aE
Lp9BD3hxA7W1k7dFZ9ACGocp3klFoGHKnGSysg/idto50aSeoIEGz9DmpdembTE0z6zuXVyP4bPd
WjLWLrJcnEanoJkLPE5RD1wt46+6He335CvqV3vypcIN4aW+xLaKUjTcwge7lNOvkVM2iWuiVgel
U5fGAyoNykd1VuwYOYoq+17piRrunCy1DkpXdecyiYJnO5YUhJlG6RAo0GTMbLK/+GZj/WnHo/ZU
KVlk7aRIS9+DiI0kQXQdySDiefxsJ2bSuVox+u/xcc0fMgyevqaGPAH5GG3//VT28wETN4SVMszA
G8BEua4d9NiMPkrGnHgami7noSyip1YNpY/jWDonpKhaV4Hzeyz9OKeekaTtr8LO80/k1VHrDjIa
QWjyMB16KzvfoQcrp1jVm9zt4iF4Q9zEelKamdojo3hEMip6NwVGwd9WYD7QqIvOKur4J8nv7L/8
ykQwp5uKH34a4tGKc+y72JrMxzHpcKY1+XxGJUtwRh3kbGCFvwvrnCpj6Q84SjUOEncUgw5mYb9q
04BAc4ccI1jy/qvEA/izbA70rdV8drtCJCZ+YCKUoOTtZjHvdpVTK6F4QBEKrTLDXNxgZTT5Gdo1
nPb6bH+tzNo+k4SB+wmGqtjIa9ZiQe/jBpMF/sBeXGJjoWYztG4OYVSwopi9JGcHS9qy9RAHzvVm
smUSfg5HsHlAiBevtUIP7GmeWh6FOIt8ryt8l+jgoItRpE52hA8cHyqLrmBr5tbZ0LEw2zg5brNz
fgB9cXCHXG4AYq4va6sn6U+TgDc8lNqdmklviTnhMBNgoSVHJ7QLmo2IK4cwJTaqTxTzKCUS9Tpk
MASpLSNP/Bun0p+mN+FwZ9Jvid+pD9sApZXSk4gHtQlUO+CD5aFfWE2kDHMnAErSC8oA0VP1DMTo
ITtiHOMF0cFBUzR3p0+Jt0XwWHkpE1uU90Q9EdqDWGYXOWtUGsqc9RbcoNf+0fkBi3z4OD2FnvZs
O58dfP1QYwbl8ZpJO2s4bPt531Y2iI8KLXYgKqjd3wS0i/jVZGqzHZr0EUrlUEV81Kg63L8R1kPg
vwi2g4RlKXRbakONuwchOC5e5iB8P1mBdz/E2mYUxpxCTJ1CzbKEJ0d95xsGKAc9Mb5nDe4levk9
rIeNZsFqGAMNcApp4gW+WJiSNWW2VpJNFkP7R52ZWBK1GvJ7/cZDZnXGLuIsbtA0DGMgosxY3Bg5
urkBPaxwI+NaHQvpvupQvdBZA9cLT0lC38qnnq+SuiioIYn0qw+3sEtrhwcJKuVcXkuAphYTZiYx
xK6WIKr0pUt+ckHDSuMJA3nSV7eglquzdhFsMWtJiv8Aj3pqkNXUeqQ3xW5U0Ym5v9Rus2I2jK0r
vOpxH7Et8SsuNkyf+dGoII7lckcP7oSjzl61g+9KPb5vRutfW80BFLqMJr7iRbQsyhCAqTke8A96
cozpVJYnxUSqWkmTjZbi6oIQIr8UBYUsxDL1DWeFlc/9rKj+gyGnbkyi4w9bPjmrX+mfML8fAhcj
cuzQyeVcYm0HrXFC3MU6yNkmNnClDMIoxJOPTJS21PI9kbSmOk4aEyf6JnK0Kz3csnfFKfulvG2X
89fWORcVeDmyAfCIYtFcDKqqmjywE4ocWSjLBzW2YeNOVgrXYqQcrauvyHlsLfcVygoFTh1cLUV3
TPSWlaxQdQadp6bmRn/lj+N+3hsP0ZtWoym2Uy30Bmh5e+kRXLG+tQdWlspl5CUFzParNtZ7hovQ
VICTUxuf6nqOTghpbFXet0ItThDQF0MlVyPlo6BXdpM81o9C3NINy3z8dH9nb4VanB9zIvX0AAgV
jZmb9T2cnBdb3zg+Vh66V19tmU/FUuXHk02U9FQ9QwV++DnveJIdN91FVg4q4ZgJvUijDMlpdb0m
J3Rg/WAefiO/wUP0eDF9T4EhBWdhKTTstbcyetimrK8krIZi68K3kirIDb9SKul7RwOrss4QerXP
oTyiR5OezKD+MWvVkc7qM9ZNW9O6Olr6+HRLReq4pDdVxdRLJKbabwZLhsqVN4IjI2cUNgXYzb6G
B9ndkh9YWzEkb9ToSNFpei+mmNrqWGiDeF+0j3ld/jEhRKxZ+cbB/DvHX7wBeMuoOjIVtGyM5ZJB
6XNGcTsTS6Y9RYe+deU/bWoGxkPT79XKjb1oJ9xwuvapRS0M5bwRLIi75YO1NsWXP2Nx8yVGrKRO
StmuGpUXJ0HWa36NVS11G2vra4pdvRyxMFlRqZ9DGlgebapSalMm9J+Fhkt/6sA/AfPeDadtjMkK
aoGL/J9Yy8MswWFVkQZi9Z7mSSinZG85vcRD/W7cZSfV0zOvlne+7HZfMu0QeVut4JUL8Sr+4oSb
kG9NscahGlqb9nclMqddVA/hx/uH20qX+3qYi9NtCgdTTxqGKcyZY/U5cfYpPW4wId4c7arhWIjB
bWmP3Bom0IVDcZ2iEzcVaeYiq/DTObGDpPr/X7I59g8pX7I7qQ9bJ97abnSwQxDvZK7DZdMRyZg+
sWOBcimccB9a7bkxpIe43+wzrG0EyMni1UT/iEbc9cnaTuNgaRLPgHmonUdrcP7obDlCe1pRkCqL
4v39T7e2QKjKMzIZ4PhNkbAIW00BLkR/LDCe5q7eB0GwEWItXQL+QBqhYGpBHXZxkk1OnkW5KCmn
ac/zJjINLHqw6ZG0MfkSt037zUKTx1WsCtVgeM4s1vjPpA38VxVbpI0m59paFa9S2Acq9xYU6usJ
ljEzrP2O51zvn6PP5UlYzvhegHjid2E2L8zLtxoFK4vnKuRiAqyxifR0Fi9IirB6ENIoyLzU3hjZ
yqf8Oy2FyMmDaJlj05GMI2sG9yVr9Ym6z0veTf8aoIRxFK9gQRcxaAAu3nW5Xta0vqnXmEqOpGI9
a0+dDsgkdiZlo9S7MmdXi0bsk4ust6c01DS+jIFUFz/V8Xi0OuOFe34L2bkSh2Wv0Bs2yCjI6K/j
OIWZ+RWFP6xOJt6pe95d6R4Fzl33WLvNa+nsqpdt8O/KtxIuTry+YK3d9r8Di/sHsTfV7Y1fWl7t
h8g+3t/YK6mSoPSwFEgfUBJfrLmhSXEUoxrqctm1bxhAZnTEpnovl336HPqm/YYGSrYfg1Z7kIfm
P6TWxKQiw1rhMPuNb7j4fIpZlv6kg7jqu6aEB5hVLqYJktegtHt/oGt3LF6uOK9A1IINtuxzWEGj
1ojF8BoLsqMRI32KD2z8hcc6BS5HgTndhSrGk8OP2fBRLQyr8zAh3iLRmHI1c3xCqxm3KYB3u3rs
voa1/R7FjnqjvCNKtousQwBBKVQIFjKlpOt1ViSWSSWEhpfeIGkc5NIDzK7QtWPjGKX6E/LPDYbR
xhZaZmV5AyxSBOeJdzEIo+uw89w0VR1yb2FLuRvU1858NYetZt7KWrs63xZB2nKsO0nhY1slTGq9
UGZ0wBrtOEq6p+fqWU6SU5m0j/E0brWyVzYShgF0ykli0bJafvxhdqS55Eu6Ge+Ct0rzi1PvS4l3
f42tfDwb4AIVXINqk2UtLuU8pRtihgAz9WgsdoGC2WDs99pj21T4Sjhh/QB5n2q9b20Z6a2Oj0qa
EBERNNfFsqnqqOuahn4PAr3FriGNe5c1lbmVE69kHUCZZKEBgCk2tc7rZSI7fRjYGdqJ4WP/E+lS
tKVPwjXMekZvdfpDOapeeZZOWy3RrbCLQ94Y5MJoU5DthVNPro3dt1uZ2RPuZY+FxNl1/yuuzaUg
xdF0poWDRM/1IK3UaEvZoboGsO+9M/SvQBBO90OsDQjHGip3UBtp8i7msYRSWFpFxcuCQ2ff1dXR
NHLNdfTmcxBq+/vB1noLEKmEFg/oZIIu7q7UKcs8Fhheoayg7YvjHHoIvftcllD7jV2yn2Q3NdF2
5xHpZlvdm7XBknWDvQHtR3a3mE+/CotKignfJ59kqX6vQXW37BQcY/lwf6RrX45XvyKmFsu35QPc
FsrUMToTbjlJ7Ytw8HnUMsffmM+18YB7UNkFCq2EJTfNnhuEZ2YHUNrwLpCVs2byxqe85zfhxjJZ
OZV5uVAbFwU9+HeL86Tsw0GPAFEKQIL5GEt673VNazyowrng/tStDQouqAbemkTgBkjYOHmYSyPk
GGvEDiMyBvRZeJI+Jr3kP9VRpm5koWuPMth1WACyIIHhLL+VlOhIU0esCmFVbn4WBA7jKJ2bl/+W
V1+GEmO/SDIGO+hTe6RoUPdI0WlGB3vfeTNhCmycHGudtKtBLXZaFnTNNIilPuz6vf65JBIqLR+s
wDULj5b9bjwUe73ZIVWV2W6U7KKXrdfu6ocUcm2iX4tA0qJZ2+RxkddAD1wcNzSXGkaxh1qiPCK4
UpwkY/h2f92s1RIBqvwTb3nzpHmttQbx4lPxseNpLYokxfvtYuLaZrgMtCgehOMYlzqG2TSkivSA
CcB7dJTDvQMyYGNIK5FIgmhucWTRhFhucCfwo9SXeSFFnwFYV9VuqHbKHhYA6b4kfDEo6GX78LD1
6dZewFjYUzAVfSokBxfLZ64DdCBJ85D3bHj7HqpjdLSeeohj/VHab4VbWSlYCdFvpoYAPnqJ45VU
P6sKH1WUSan+Ciz9a95Uvos1xCEqty68tSlFuVSxBJeX/xcn2QgZtWsCsD/2oBy7QtrrOKDFzpYc
w8oFQO4KhQOJagjnyzDcQCW8TTDynRF+pGDxvurzjZfg2qwhIsJ24TVxa2EKkiaK5gowBKvwidfZ
IQ2/dMGvctzSBtoKJMZ6cWrFcdPgCQMMDJTHV6tUQUuZXpHKu7Gct84tsXcWrw4u538GJT7fRaxy
HFO5Q0naNT/MZAiscURPmsf/HcZz9SNdBBMDvwhWV0NbQ9Pg/qwQUykPAOE2drAqUoqb8ZggGhA0
E4W4xXIjyzBRbuPEH1BwbR3XebHP5cvomifprYTN/QEPZpRn9qI5FcfQE9Vjc46P4cbjeu0Tog0C
T5grVWWzXY80DewYNR9Dc8fpvR3H7C3HjVrTDdSN8rw4GJbjRaEXAIdi2OhWLb5fHCvRnE0BHOFI
ei+1wx88q36acvBsZmrohQXLdeOMXJth6HUO72mNRGuJdgBopEjILAuyTfQwotS5F9Dg8TCcplf9
R7rbqo2tLRrBNoBEBDMMxsP1VIIpRKup5vSvGulcC/EkTdq4ytbOKEBUFK4E7OemMIbkgGaVlkVJ
VY/kFxu/6eNk6SnSH/lWtnX7UISRIuBMVF2E/tdiYUyxnBipBc/Lxk4PmIUXTX9IU7Iv2/QpiqGY
mvLGCrkd3HXExWnSt0rYpg3Vj9h6qmWhdfVtIBG6vypug9gi54A/gd0JtZZFLoB/aWZRZycDmN/P
pXmQAYWRVv4fo4jD7OL8yPRJ64KZKH39tRwbdy6x9hp+3R/K7y2z3FLUfUm7Df7jnXYdpZ2mWplT
Nk6QYo15KE/ZIfbG8hC+ihQHKNo+fcBLbq+ys91oJ4j47VGl0/eW/Cg23jVrbXZRhP6fH7OYWORu
ehUTw79fcOFOewcec/xin+pDf4h+Bbv4EIANy9x/r+HAB72Iu5hqigkKzjXEDbOiO4eFJb0LZnk4
IWqMXJ0z/HV/0tc2OY0atFA5VW4ZiY6azg0IKjoADs5ZkjI1XpA35o/7UdZWKUVVnlNgJejTLI4S
VfZNx86plSCZiyVL1yEYkSf6gQdBs1EI/33CX68iynjUnGhCU52hfHy9igoj69NgVHn7esEDlKLi
z/pdv2seCy9IdvURaYqNK2elbwHLgBOFVq3I7pY5JCZBM5wpRifU/UXWmtgH2Mj1O+2I4seufXP0
/fzvt6QIisW6gFlxBYkpv9iSytC0qo/Vp5s5wcxtp/2JixRmSTRX9vc/3koZl1AIEzJEkDU33hay
b1kD5UMBKfCP2QHngtlVc2/on1p2pbIzPedJ9cTFXiGjHm09W28Xz3X4xY4obcr0htiJw244wC/d
j4+5lxyrvXFsTvUu/bAN7LndFQ4Pkf/H2ZUtx40j21+Z6HfO5b7cuDMPXGqTVLIWW7JfGLItEyDB
Ddz59fdAPdNWoRjFtmceZjrUdgpEIpHIPHkOfBWlE6TOclT1etdL0xxDHdYw2RHaEDwEaJut5LUL
o4SYUbF1pM9vcweu9PiAYGiPjNoBzAuC3oh28WcKrRKUy0Mtcm+nUPS81qg/zvOWU5vinnznN0WM
GSbDhN906HaldEutI4V8L5tzSHV9WPGc85QFxjCPBokZAFJQnpWMMZ2UA8NLlbeT8bVM5+Qms2my
TYssOzYcMp4QF3DIGKDuA+R2q/DboeqqVxvA/A1oQadPLh67m5XfamF3T1IB6ejoorNkiNa7emiO
ShWCFjFACT4UQoEhyGu2bLtWh194ZyIZQB0Q8Uj0WeX0eDA0VFQZkgHBfy7Sffd6DiDGFZCoCNae
mcvWML0pXn7oBp61znIMRwwp7uvh4Hyju3qrBJgBmXyI/AZ0s7q4hW3G+/KnOcmnbNS9k0b0ebqA
HjkcGVxAHyBa7Nd7FiVopUSXd3DRh9+5lWSv4Dk61ShJ+jQ2tB2qsGkQ06T2M273kEFwG3/UyvvL
NpcP6zuj0h02jp6JmRbAxTOAU9q98s2MyjfHcbbWAc/EzXp1QqxDvspQrgPbkSjlns3ipibauHhw
GWgxmEHb237quSE1dbAiaL6t31vG0+VFGuJyvGRRfigOhEKHNEfTJsn6a4V6+sHEFL/hgvp4hN6P
T0rIdfr5ZIIwoSbqrVU1yq4ESdpXqHaCCEqtkgrA4h5cbF46+pkzNM/5XKNXSxwxPtC4H4y0S247
KyOP6syLnU4hYa80tRbONIcaH24wdByUeUiCccwg2J70Jt1XpTEFHSCjTXB5yUu3C0gS0AEEg74B
VNdpiIoxp9h2TgccEPTIPA9qxM0jSVcC4fmrFJr2YMjGc98EXNSQfKez0eOzPQTdoXefagP6nZmd
tIEWD9dDM/7G6XhnzJTSaL00+GTjtQ9Z56JPfDTiyI1eFsPLqHX8iN/F2zTulK1cZgvf8SQGSEuM
R7uAgCViAOueJ/I9BvN9btGVzVr4ju+MIM873azZw3SsVgJFPKR8U1aYz2g/e9Djnr21MfgF9B0C
9l8xDRnIqSlwfQMZnWI9V3iNOLc65tcgWpGGeQD5TICZMJgSmdcU1Nj6Lt2upFziY0nH8MS45JSA
u+Z5q+IlRFMPKpBlRsJcyyJGIeyeqw8xRrAgGpq/QCp7JdtavBtRYkDlECEHb+XTZTsa1CMTsY19
/JHoaNMj7fvlA4dGO5YHKjf0hc9gVCNL0eiHhRxCtbGG890BhpB+umxl8RnwPnZKqUeioU9UNYid
6oFjz94oKcfDAN0ke1PcEZBSXja48OFQcvoZq6U7KVenFqLjyOVmN/aLbqeTYcUpFp6kyKbemZCO
GMQk5jauUNv6MxEuoJ+KqOXnW7AKugHUiZFMNFfWsDqvurw2zNehwovhdxmqYLFxYLVjm+iWJugh
QpQW23f58y2cbKztpwnxK7xLS00CVXACKKFfxv2NYb8go/RdyMlnUI7+dUtCVkvAalXQ80sHOxZn
CyLcSB7a+CZXmjs+TkcxQ+43bfxw2dZSIoY27E9j0kHuOHReGQFkXrlqw2TXbe29um8gdcOi9e7C
QtRQQU8MqAVafDjDkn/0IF/OcapxdoE1C3o7U25jztmLIPS4qaa4D8yapde51qpRwvtfFu8TzM8/
zcvlG32w4n4ckOwXNp0fK7Q29i5LUbVY+aYLrmIKTUzRbBN9ZylEeW7GnFLQdJPrEdjdPCo/YooX
ItJo9omXU9OCndHZG98v21264MQwJvq1glNXbnS4Cli7WQKzqMOxJ+LW3rMVzyaEiL153l62tXTg
3l/hko+adWlzVgD0oXuZ49uNcuuyYQVZsrAeTLCiFgOgJRCtMj5npAOZU1Ft09QEXIKj/TnN6yzi
jrNG/LC4GlHUgpQcJs/k17Si1HmaEBThOVgZ/NgZjy40fS9/scX0HLc0IMc4AIhFkvODNnqcgc/F
cIqr8QwRuNGjwugryHVAqdif06Q6YHfHGwNwsmsPRfow7eqXuUjMj1XnJOhYdCAQ8oFOTUJ11I2V
/GipigJ8JsrIpoHYg0fJaYQjGgRtdHVA7iIa1ZC4G7qwHqG4ob/GewcTp+QKiQ3tfJaFzue162kp
Egl4qAkKVfTRzgY0NJ2qRBPPFysJyQfBcEA2rQ+t4Cm08CZcfYIubPqJPek+BJrBydyhsoFysd3j
oCgjhsZH1b0foT5xMFMMK0BTpUNRldoulLFHNeClXe7swkt639En7TDOprmdEZVXcpyFAHLyq0mu
UgP4P+Y67prGK+stGR2w9NDaCArXqZ9IrHK2ErIWvgUmR1H+EKpgHrhWTrc+pQOG+kUBTZsxx5yX
/mB+vez+ixbQPsfsm8CKyWmbQS27Uyxcaq7SfqV5Epn9sDp5tmgESDd06QHTAuHb6TKKrIcSfIHv
JtTvjMLXX4vPbOOhIs+O/ezbSpDcro1JiE8jZcLAayFRFCqY6G9Ie1VmcQYWBLRtUiixBIWDMdK5
oc9WY9+kpMa8HVSTVnZr0SRQ6MD4o7SKKbvTZdZj3A2ahsda2SYfO48fuKWR0LZR+xzcOqAeX8vs
lhwSEQGAI3CuYNhfWiTVWpajvwNEtZl/nD31QLUrPjUOHHStKbUUJ9Fc+cuWfEubet3UYy2cH8Vc
kBs/5F3IzJ2ZgvsUdThwLSZa5ie3awFo4boRnGJgrvEEH4kc/oqyZmxWAPHjZtrt2Fz1T02VFVe0
cIuVrGvBTwF7wIcEKmFhuD3OcXUqChqXWlLb2yr1yB6Ti/r3y0duJaKesbnSyqFKRRFRpwN7/POB
YT9AGRPgvmG3VmNbchGUJ1xMn+CEn1VSm9Ir9LEX1N6stjZKX25cyq7Kin/qIVAVXl6avlB4AmXR
T2tS8GaGVRpjj46GkAyhu/zOO1ZR9qh9tY4gBTmkX1EpRU2xCavdjIdHG9BQB8NZHIBddkQfwHi8
/Asteq0gKoCOGbC2KIqfnskmBn7XsOE94heCUmXfPIKYzgJXQx2qm5S/Nj2Ix0GttlsxvOBLEF9H
7wqUJaLJKoVu3jAgxlNkYhgoHp84OLnBgxSQF5cFVQF1Wix9vZ66EIHwNgEIUeCKQUskBdpyVkpA
LcVsGAuUB/smnoIpj4YfEG/BdzfDvL7LnJ3Idavt2sW9aNsW7R7kCSYKyKdfWlUShygMCN9qKpMb
raimOydmecD1towy3Auo0BVm9unyd176zEiJ/rKqn1o1YjvtiQXas8xEg8AvDQPM665a/HpoxwFC
yRTAe2B3DPFrvHtlFlytSD2JsWJNC7vqqJf3Pb9uihL35sqNLGK2dHFBCQPkThpEVUDaJQ70O1Oc
NgbVU0ym6lsQAYJAnmKosN2utXMWwirGUdChAqsaKneO5J9uyRynRuvWx0QwEhhzB8r1/ZBMK9WN
RTNwRnChWugWy/lFCuI2hU6u5c+e8+Ioce03vHlMO5qu7NCiITxdccRRKD17lWBgJrf1IUGnGKRJ
m84CmRFqUFW2ace6XMvLFgTwkJahJgueCkHfJj8aMKZTKmmK+YA21DZgh3qamA+ltyly79SoCMlG
iZwg2/IIIFIaUhSTiF9s7eiXnR+MN4aQYsOw7xnQhlcFyakF9mUQoW28ybR8VjprEPul6+qk6yUd
bJ0yZjsVCjfmtt0PN2XQ++yT63OUjYpAWQnYC95/Ykw6z4rGOb4r3jOKPg7PqW2XVyioGoc8a0jE
51Hbkpgn4WQWGLfr2Bol5MJtaYriJbqrIDVEh/X08CUKAWNqPAjlN7fzS8XaVg4e0mM8buqJ/PrZ
sAAdBSkI8OJ4XklBRbFHDLtmqHsYIIY9jnGaf5yKlIYgK8vWcvCFhaEnjbBsQ18WaB/puGMuLZ30
DjkHmM1wHHIsNACtB/inoBxW+6xmKxfgokHMn2MGFcFFlb9kVg+2zTo0hOaiwZdk8RdPS79WXvu5
mZo1CqiFWwBQBowMCUpAtEmkyg43qEdUnUNeFodBKxJUN1erR+LvkOLyiQ1pt9qkU/LSqQXgF8zE
H0bis1u6HYEvrj+bV+QuXjncCwHtxJ7kimY+8BIim6CFy0HaBbrDLKq0Mt80GFneXI4jC4fOEqN2
mCaAHhmAiade35Ku0Qal/fN99vfVyRcg97gEMIoEcKDgwpGfK1AMd9rEgJ10bwBGh/6EPxzrIA6d
ID32Tw7eEWoIb2xHH/JWSbj2lFh0E+BQ3uqcGPiWDsFoZpXJLDynTZrNUWmafciM3t5e/ppvqd2Z
p7wzI+WcbIhxAgvR8O3qW67RbNeQVAnURFwSRWVEjdp+T73secId4rctRg+qnD+nvYchO2LqYdyy
byxN912CKmEWl08c5F5U1VO/GWwSdTopfCiR8rCbSBqmpltgcsEzj9rUf6JeEbLWeFG77mM6JRFA
ki+ZMR+NLHka0bvxrQpmAPlRwHatH+I+/QzI6EvrqmHByiu1Ke+9ju0Lxwo6E2w0Sa1/0zX2ySxU
bVvMjGL83/T8pEuo32baRyMf7Z0+mp+UAmSzhUZuu3lNRGFp38DLjUcuCoHndF117KhjEwuVgTwN
uV2FY7OCJ12zIB3uacbUn1NiNJk4LeIipqHHTytesRA+3q9BOs4VaTHRiU3ywV4NshFDvbct8skz
UmUlbix1e8CoIsos0DhENUKyNHcJZjYxf+FnnyqoqIF4GN1HGzIv6QhBjTYS4JFsQzdrp2v5eL8z
LK6Ed5krnd2xND0YVu/0m5yD9SxMjkOkR2lIQnDkjPfdN9vZg2MlyjZeuKZ/IdZ1fux+rls63bjP
+17vXJzuyfWdREenUwFnqVrSVeWSJXd5/4mlEx7nqAEhQItayBjGh/pg8C3ZOIGzNTd5aGVb9BHC
y/6z1JdEBo2CO16UeMjLvTRIF3A+QgEUrC75vbFDKbQN40cDIyf2pr9B1sBXqp1L31MXeo6AWANs
Jl+quZkrUDEFHIDTcm/y5J505q5S9afLC1szIx090nhDbEHL0Xc7PQ80Sr19rvUcHbZprVe4tG3v
VySdDG1yMp5quH+miQYMfYVm6qPLq1lq/yMdh3wGmADgi/JXM2nbmWaNQ1A9K7feLfnA9iiXfRb6
8G7Io0b3yZF9yh6bPf5f9DtJw3vr8sf0Gs4xLovhELc5aLH1oRraj31sroTLxaOOaSToxUEkBGQ4
UsbgOT2FnhOuOCE31ha+dzUPRxrlwXzfhTGoL8muuZ30qIWenYqXz1p1d9FpQFwPijlBRygXG0qP
2lWpobqiAl2NhNDvK4gij8+XN3MphzU0Rwf8GCXIM+xdjJdkKhiL/W5ID1aSf3ar6Tu3OEh/avYb
pw0SGxjvwlHD9LsUvWJC4saq8eynsX3T0PlYGuoVAvn95SUtzHIidAjCW5xpiBrIdSma2nGVVoAt
CaqkbPeWfUVCHYhumpUlLeGbIUCLchDK/nh1yG8AmyNjjg1QBDbRFGmPzbYMvHsH+PvY727zB+/D
mlssBklgDcAdJIgRzqhZPbeqTNCy/UkFqwcNxCLxGPcQmPUQbAnq1W8gCtEd+cugXBUfvJYzc4BB
w/w6Z9bHzn3tewYdRfVgmy8re7f0BHmfQ0gX7KSXaHeIPAhaFxsTI4cCU8QjDShCcuh8uhKZ3xAN
8o363p7kk445E93J8fJXgXFwgFHXgyzKar88JBFgqHeThhrqn3WAOEK63vrD1dqWLp1B8TIBiBGA
iLPxe0jGVLOpgYcqTTqfd0h3tSkEdDhC33jlPS6WIy/XBrcJqok4GWeh2+Fpi2kVccNq6ieL60+e
Wdw7zPvWZPRH3WTby9u5FMMA6wXyB5hxIQxzmi5lgC82Jv4DDE5qB+g2NIFaOF/qKV05h0vrApsG
RLpQZQCOWNrGuujwwxmvYzIdMfW804YJpbHcJwoJQU++ubysxTP43pyUHGGudGg7jIy8zVEkIxAC
uxLMyM7WiIr54JQofK85ybJN9DDFxYsix1mjNG5ddyjgqeMmua/vmwAO+igooO2N9roO81/cOvQU
hKI3yvuqdBBLldl9IcBuVWNfsbb5YhMA4pt2DQCxGK3B4qEBIQOlp7PmV4mW8khNZBPcMK5aOty6
ENZF9n/fFNqmxoFrJ/IhbTIwryqTX45rme6S67gYiMSTXbTF5Ml/YOgVpQejBxhgELuZikl1si8H
C89Sbej8ZlU2eSnEITgCWILBHiFzcHootLwei8pDlYXtx2v3RX8VqmDOR2cLCUC+XeezXgovuKHw
1MVLSdxTp/b6DHIbsYYrKu5RVuRK+WCB8iUwBr26Vgn7dvlsLPkNEEg6gir4mzA5JVkzWy3mKvym
xPO7K5qwS58TdVophS81vUBpgxkmDJiKnpf4Nd49xAZvLHLXRLfCvbG+xdw3QvU1OXhBjwOI/MIH
M9bfoERbOoRiPB1R2sbiziZ580pvMZsHPiQxyYvLF1CRPKBotIndq27W+Pv0BedEUxMlP5xD4Avl
r+lVajrWQsMRdLJ5MJDn+h7AU8GAbeKeIptvdO9s091wXUT9i0hJyz7IPrP7/PuwL4Aa2a5l38tf
AKHcEhiA8yZECuobOrod+vFJ2F5Dk9CP923ixw/sB5gBomlX5yt7vfCkQQKOmojoR+DRIcV2g03V
XHQ4L6rSBEa+s6DffNlnl140GIwGxFKUVzHIJQU7bdTLeRJw3n7cCAoh62u5JaETOSzKr51t64Xd
c71HOX6rfSfX1udsrYe0uEaw4gh9OCBV5PnlPLMspclrdDWBbP7gQOB1l1oDXcFZLUQCwcQsRn2R
aaAJcHpoJj4UU1NS9FC0qvVp7n1H83gG0EkZw0qP1/ryC6EA42emmBITfP4yig7HNvaswQGfepby
nW50fAOuheI4e3xtxH5pZbgZMUwF8djzeezE0hS8sJHXTEO9c+cu8Ay0qCbE1enusq8sLsqEo+Ba
XCC4zRSNmnGC+MbiQztf4+QGeby2nCV3QLEf7RkcMbyVpCDKu65Cmm+hijxpvmJ+sTDF8xvLQFsP
mj6IZmfZhKH3buxOwEs7ncOvVR2DAo4GvuoxideEmRf3BisRoPm3Evyp12lzM1upqHR0erZpNHsC
01387LLmvi6c7eVlLVUG8bgExEU0Y1EflIKF3pLa5CYGIo1bEvta6OzoIbkx0cbI9kPYHtsvw66O
1pgVlhqIAEOBVhoDyuiryXes2iViwhfPFlEtE2OucajdZ3tzo+68cFyZmFm6/E6sSSWQrh9m185i
+GDp0+P0qQH5oxKpD3Q7bKwDRCse1gHUS36PNwdKBCA8ABmZdOGWil4lM0Xz2bL6PlQSE+DRqgfi
DOD+lXC8vL53tqRwnFTlSKoYpZcpmDesCcl3EwVWSBqlkXHjbfujZwfDU66u2F1yVMFa4UK7ErmL
zLQG8s7azBtMBrp6cph1M8pZ6ysuC4dhWuE/ePND6SGG8gQqIWhrw0tlGEtMrWrSxRSLmIsWg7tk
Myd+YwHtGWQYf4wh7cu2kxpAl91cI1hZ2kvc3gC8esBhOHKd1e6oZeozXrxm5k9Ev+VJu9MzfeUs
LllBwxLsgwBfAh8kBbFyHAAnxg+RWJMtIFq41oxPfbymrrUQKwVfp4AOY9L7TI0nz+k8t5ShHqKU
H6zcvUZgWGOSWPCMN1pjIEnAb4bb7DSEKcQYCszsYWiTmvnOVutK9U3RDQqmzBp3XMnmr5cD2ZJF
jAWDbhWlLEA7pUeCTZTWmFRocnr1sM+b6XsZe3uIhLhBU9CVeLKwUXBAzEWITRJEBKerKzGLpvUp
yNZsZya3KvipxVCjttfKQf11nxBJOxwCzcNzSinal1NjMJSn3Unx6wHVlFR/qDR9c/nrLfkEHldg
M8E9IKiETlc0N2xKyqpBoxxiYf5kuAfHredfv0LF601QsgOcfla2SfQcNNRvL+TkqLPc192D5Xz6
9YWgmyzIwiG0cMak43IlicFFi4Gwfvqcz95zU+i/gSzAMgTKBgnwOaLOUROul2JC2Sp73wL9LMnZ
yqda2g8XhAz4Dwbo8co/3Y+U8iw3M2y7zfvXzCruNY3/BreF896GdCkqhclMkgobd7PuO5t5lwXa
dtpUx24vkIhr3aqlUwPgMYbOAGA7BwP2Y1qjQgJ74CzGoNk83aiDcoekZMUFRMYi3RToAgBigv8K
ITcp9ugjm3VFaAEb2vhgpc19WmFpHvvqzsNjY00roy9LFW28N1EuA+0JhhHliraiWvWf3GgC5vDd
ZRM/csPs3Cg3Ju1pokK1bk7REbd7PQ0ZGGx9O23yGaQ3SrLXp6QbMf7M2RfdsZPo8nFY+OYoK+D3
gjwkzrc8H+k1vd2MFN+i9NwttKZviqScQWq4xqq2lEa6AraEoUIxlSJ/9Lq32qKdRTseSBg8jPRP
pAi6G8ifXVtbk/rKj+G7VqO7tUaYsrRC1MBg0UF2cNYjYcRU0POhSJbjdtw3Y9vWSJfBNTspFR9W
Ep4lY9A1Qv6POSeUgyXXKqou1Roh1pGTVN93mF7fgx4s9xOqlr8eAZBU/TSln0YAXeezlXj4oFqM
17Sjx9nOYr2zUgZeWpAg1IBek41qiVwjxbalszqim9W2yXGK3T1z+IPFm4+X3XAhnAF/jOk6cNos
0DePVFebWpS1iZ73Pu2Vq6pY1ZpdQCwJkDOmwvCeRbdHipl64411DVHXt4mS/yKW1sU+FhINVNBU
zJHA3eFykg9khdIWnQjNVqE89A55cvSh9B0F2JceCsErHicK41IwO7EmuQFr5hyMsRo2qOLf8zFH
FaLowxKq32MCWqBpyCu/UMuny/u1eJwhsoMcDsmuoL849T5v1DNi5CiBiumcPIIa6qhH1dcK2NVx
y93Q3g274llNg7USyNLXRfBGyR5PQ8Ese2q4a0qXTgzzMlWu3mrKs2JDqjpD/1jXNpfXuOT60AnG
Y0LDbX6mVcbdwssFjxt8UkGzmmvq3lRpdlAmloeXTS25PwDVACsJDnM0d04XRZK6Y2kCU5bV+ByE
Rw37jakfZCICdSzo3zETc2qinaCHmqkYU/GmBoX4Alw0ZfpKDO0uK8lvnGaUkoG6EnJlZwRcHRF6
sRaWU5M71r3GqLb+xvf6acCScvmMIbkeBL0vM695M/qQzl2Jrgubj9IKxn5F0Qj+Ju0IOCxHPIHw
OC/meq+Y+WOn1/vUslZyrIWNx0w4wDKYc0OO4Eq74mUoPNDYRQOfDkdmsU/cKL9d/lZnK0EoMkSI
sEG7hp6QyIbe1fW7KofmioNCaBP3zyod781yuDXS/HDZzFlSBTP4UIAKCxEppPGnZqheJnad4G2q
YFQo9UmbqjszKd39bDU895mR63iJZ79MTAazyBjBqAueRbC9ScG21U2wuArijLlqgnhiYYspllZd
4205izowI9IXKDKCTgkjraers8auJ24coxqa6b43HEav8TU8uEB3suLa8iWlAzqFd5xrgEVX5EqS
49km6J076F77nnKXl/1+LsHbXnycy8lXB31D0temWkXri6/0/hIRRqGDCx4OpN4YIZG+IqY5lcrG
3P5bcpZciRZMtRP4DhK5K3Ua+b6STUn3VWagDFUlMNV5agDGz8AysgMbQG5i1IeO9/dzsgavkk+A
bFI6ZPA/taIKnnyWnfgqruGqv9eqNU88gzfJZsRZf3fQeF0XLS2xsunQDYLfWWEbUBFNX7SdHUI6
jQKN4Gcf8kcdwFpQY62LDL8VRS/to+Q8s5r2PenxKwgRm/8yWheb/Mb87H6nZqjuh2/kBaNcME8i
FvCNeuWFghXY0Xz1Po7Ys3kE3H9VNmvJq987mDhf777NVDlc78VTUmHjbjb0XT25ELMiwNZM5S0t
QYaUjPczn1Yu1jW70rkdM0fDsDXsCsgZmuG7YaNF5m5tLkoO4/LWS8HPhDpvPBOYaQBntuPMR8P9
cng9K2/KJqS8h2hNDB8WJg79Zojm8I1s0g0FC0US2Lv0XpA5F4H2i6UsYRdlH/C9Qlz5XCyDE8hv
lsTDzmU9ALhKZ0cZqHpBDpaQaGWN4iDK7ivGdUWXBjml3KTxaihpuKIKPwRjmN2DayNQAnbVhNCn
DuPE/9WCA9aGAsDbCAiKZ2e959SsM88T21b0/FteJs+NAn0ijH7vVxYmXx9vhlABxyADCNSQhp26
P74c5IKrCW54Te/VYJh9gW42Q3JPEtDWHT5W2Lm1htRSQEJ96y+rjpQloXdUp2YGq4IDQqF+9gJJ
5AQ1cQBdsgBNb+5bM8YnqhcxRTxdrX3ehVB/Yl+6VZo67d20gH31ixJ/LIp+6/A24NWV28xh4bXb
y1958SOjGgbOICEyJ3e1e9UGXZcz4oR4aUBLTHeOn934I3XTzWVDZx37t+1E91W88QFlfTur76KZ
4sIKKsi4UPwhUm1fKKzCifxJYCT4zW9uJarJqJYLupGzqiV60LVaa8KB9sluQMJb+M4TQW/K2iYg
SFL89lDvzV2vVn62UbKwJr63X3t6La77/W8hRfEhRVOYqvjCbG9tzC7UmkCQgjtbsus+sMPwZLQr
8fsNJyCFBNF8/GvhUgBXtYGPJRTE/DrCBJq9jbdG6FzNu3jb7xmYvDYkbH3ISN833w8l5hOg1sb8
Mepu12/Xs/lNse3vfxcpyoMNjuXKKBxsiupPQI2QyreebYC04xBFUj/2xx+KE9Br+9q7i3310b5y
Bn+1V7mQrJ38GlIwieNK5202C1+gO/31z7MMPlHqq1drwkxnPDLSmg0phpRV3QIfC2Pjxj40P5ju
l8fGF7D0Yjc95zk0YbXAClR/HWV11gKWbUvxw+4ISMgYbAvUcb/HhSdIZKytjhlqfx2fd4abk+1J
qSkqDt5cEdgzt+xDEY67KlI3Gib9wbW5ciMshcZ3riR3t7PGcYguIkhbQMq7ccBiaYPOYep/eK13
1zNweI39anXyrA0sr1BOUTkrrdqBWXM7RUUS0itRBhuD9IXskBEetNHnN2sF2MV76P1ipayU94oW
v+0j/ZHqfjNHlu4nV7f1Nkbw0J8NDMJstB/WDz2kf+eWP6u/y6uWwlbHid3QEvta/iCPJuCdAugJ
064RzMz/exoY4hBeiFuGFLfaBFyEhohbJgbyxUfGFMffEBZeSDwRCwAGFkRX+B/paWNX2cyZhqUV
DQzMNWTF15pZC6+nExOSz5RTltVJKirA40OXJtGYPJNZDS5fqWd4MRT0xM0Gzj/0SeyzKn3dO45Z
DaBk4JiNx6ANEsxw3LTgMkCHAHRV7ibb5Hs2Y7uyzfoFe/YdJfNSaM8JT13Fg3mnfSJFEfR9u5Y0
LJnAbA9mvNCpBTerdAq8prVnNjCxQgFoAUR17x37qyzoQvDgXGlDsNZjPz/uWNV7k5LjT5nJ27l/
M9kBhm9jpC/+nGznAGTfIWb5QAa9Os93lsNLNiXHr7JmaOwaNu2b7AX8SW+v0KD1Vb6zsYdxsHof
rn1Yae8Ui8aapWHvhsAmAdF999AhtECufAjhMkc1zDZrMU18uZPjLa1SuoOVGrSAGLgF35iR+k5m
hNDYDVmdQlxvbRcXTQE/Axy1UImTG2cWiGenskc6W3rZLqupEjiJNaFg2G+spF55gp3nOFgY+jwO
eH8w+n82bZ07VNO5goUV12QrmD/ViIf2Vg+AqLkVuVbCQ+NYUuRYeqjs00DZzZ8vx4LzeH36O8jj
MSYIgRhx39y22Ns/jFDMG02VLwpS1bb4si4gt+RCaDlDZMbTMRAgPx06UCDqHsM3hrRbaLLPBUbQ
3hb1P9/G/01eyw9/+kbz7//DP38rq4lTUAxK//jv2+q1eGj562t781L9n/ijf/2rp3/w3zf0Gy+b
8kcr/1snfwh//3/shy/ty8k/RCg1tdNd98qn+9emY+2bAfym4t/8uz/8x+vb3/I4Va//+uNb2RWt
+NsSWhZ//OdH++//+kO00f7n/V//n58dX3L8sagltKzoi/wnXl+a9l9/mM4/AcTAV4eSBV42UNz6
4x/Dq/iJof/TAwUEKCPBAAuNRAM/KUrekn/9oZn/xCgaWtWA3oNfFEKlf/yjKTvxI+Of4L1DiAV4
CYOG6Poaf/z3NzvZop9b9o+iyz+UtGgb/GlTZHwnxxxT2yBKgT9Clei8upyyCehhG6wNNrI179FL
prqd/HbQG/uBVOoQX0O63Jl44DJjJEo4GuD6ryOvKLX2s5EYWRaqjLtZlLIk9lAV112l+DgqKrht
hnkc+S6hdm37nVGo6q2JvgYPDCUftSOvDIY57CwGG+fQ63V6g0npxjr2Sq0nT1PXmYoR5Hliu3OY
9BWjaGp3eqNr/qAjn6Rb3LMgn72yatB1mLdOoZkjCCBTq/LVEhmg+pB6vUEep6GN6XzQh444oL+w
rCwFDWIxKq3a3fVOQ1gc1L1CUu9o5abCqwcjA5lh870ANpUZmV+1ndtUkVvGnT0dOwi8k/YQx6yc
nqEk4zSb3K6N6mrgdVPuHDLwBBVf1nud39pD2n7wuA65s87mJd8pAJrmH4gCUvHMz1vWo14LVcA0
Be40mUsrnJGgt1+80UNqFZRD7dGdR6BVg3Ii4Ic7nlo6sH8JH50N8KOxwpFflyB4ZGiPJFGlNyy0
4pQqWxWQ4/7K0HqSbyZTr747feuoOzVJCvUJCAhArCutz5unoarSOdDBuuLd2uqYjntSNpZ7yHWL
s4e+mx0SmSk1CCis3UKPhqYbvMofoE5mo74KDa0yEfQpwxBRj3rKB2IZ/VhGCk/VfKsTCGRu6Oyw
apMxpez2cVqqGD7SK2P40g7abFeB25ZzyYN6tol9b9gAFkRZ2drVtFXaMZ6Oc1HXeBsNtcDBY2Cx
H4wbjJtm/ZHUeRIHhTURjfiDBfRboHKbeUdMH1XNLkOjPHvVldwdA2P2+vjWakl7lyl18uzMtvlq
j3lfXutoHmGR3Oy9z2aPDxE03oy/sDNJX/hmjf6zb1SkrHZdlpA6yDLXxuuJWcXnelSpFbRKMgHp
31CNRaNHckw/pb3t+KZVa+AUsFhe7YlJTbuItDThXdSRAfipwMbUXrW3uNMkUVwo2HJe2VZ83ZWj
V15RrzH7B3XOY1I+lSVDKo+zngHTmlXpq1JBTmw/YscLH0ipme2qeGT6xnLTOf3utoCmfug0Dixb
y1sl9iugQ3TQLqUJBV9sXSc/UK9r3O2sV4O9maYkNtMgqUAVcIt5nIHmGImhcxUkXENRbbYbyOFA
NGGqxy8g5hnKzK8R96ytynLTAZeTUamfsr6YXnHs3T4oXY02YTrxZOyRtSgeCa00yQfogE+0QfLU
U6KrPspZ3hCaccYwJTZ4bg5oPOVxseOTRctHUa6ownxo9WZbwUcxqUdyxyx9w81t9DmcrJrDQUwr
hbmB3DOs9YJkk99UZtlHSm2/MR10vLlpVNpXW2TnaNVSxBs38KDEiT8QJwlqWzXjyQtloJSFhmTM
W7yfbK+/c+1ST2lQJL2moeqmOcm2heRS+QXLau0Xuxua/JD+P3tXshw3rmV/5UXvWc0JBLklmcxR
Ss2SvWFItgUQJDgAnMCv70O7up8l+5Ve9aoXvalwRNmJJBPDxT2TtgVvYnuoFd9I35/NsrEQUYAH
y0nwpSrpBbUbL/8See3sJKxorTFryiYQmR4rzjH/eZiJCgkyyDka8GaJbdYeVIMMiISMES83RLTh
FNPFLOOJc+46l0h88IOrpbdod0FN1YBd6mp1P8rA6bNF+4uT1aiE8iS0u1lnBStKbxOGzF1ivnRz
G2tpcmRCOEVfJQs4Ww/FzF2VTHW4gL48GsyuTteQ5nBW2XcjxOAkHQbw8Lcm8lV7QSq/L8+tcose
WSjl0iV9CM5ZUpsuMls30JJmmg54Yqcb7RjWL9CNlMpd5J2xlGKZbFRln6Mel61zO5ZjAxmd0uNB
mYXlN4vmU7jpx8jJ9/7cGP8E3Ug0nUAAaNjD1EIYk1iC1/nWla31FVsaikUIOBG8Xgq6mmVPZGrh
ABNoWqWlsF7rhfXzE2Fta3aQ9DCyQUSaa6dG03neicHQZqvnnFcFit6utxOdE1LTWMI2BL3Hplsg
9e3LUR2Izb3+CJKGKY59L55mY6NLJF11EQw4+bYyaELxpUQzmG7hK9MtKWS6ZRt7XVmKrSGjZ1ur
z3VUjXBJp1G5bbStxa2lG3iJnqifB/NVVVdhvrPHDiSppB7bIWrupD9M+ecOQC5c/YLGwqqNqc9E
fbG0kRzTPKgR/MFbh91PQV2rGOtUPLvVjD/i0MEaiXF5K6K0r7VGjq/U0YBIOKesr4FcO3zDetUM
mWha9mwvbiBj6unC3zdeO81ZOHvTD/Dlb1WN/7IWfFM//mVt+X+wagxxzfnXVeMd//aP7bN8eVs3
rv/mR91oOd4foPCCXWUD+AfpYG2g/SgcLSf4Yy0p1+IQCDoKN5SH/105evhfMNpA+grI2RCV4A7+
Z+WID1x5BODwQ1MNrg/qzb9TOX5HzP9ZOeLetGbBYaKBzAoeM2TlbxEfPi59oNrqWtve3QTv81hN
RIJ67sIL2y26jetAc+cx65Ot1L5U/V6NZkpKD5wCLPUXqHNhvORe2iFsaRjp711fp85oHcq8QgwD
JSBMOnDl6dwdJ+yCuaEbw6wJbGOrRoxGAQgS12IcJ7J46QLYXPimbiEgbbp4sIpbKbqvvYvqKmI4
ZZTCtjSFL7NTvZQoWYk/PQd+/xU+c/DHmIZdR0Ret2cfm2F0J+feSxjpQriySsc/+ryyt4Wo/bsy
gGxxJpHzMngmeuR+NZxRD9kJKcv6MeAzVKU+mAbXFnTr+3Zi+ae894LzlOdI7KnQX0+ayoIt8KLa
BHkJKGBEvSyxAx1hi4cyy5IS2kK3okDISJB5MUzJUtAiK0LFnLSVHGl4EWX3fIy8tbJEeRqa/pkh
LODWEWY93PKqGFPE1fdsV3SEPDVBSV4cyEITUthRGXuzsLad1xWZMzK1nWcWHWVV3g9g5pzUqOYt
pXN1DsELkjjjIxxtk7WQB2o657GgrdfDk6YZ0au2hf3CeotfFuCPXQdFy27ZMtkDtjYFhoy/hOVz
X+NLx22zBCouUNIdeWShDGeBa1+OOETPTLPxGMzNnMIP04F1IrGKxwaDQ5Afws6nM/SicHv0kmZA
+IFdNTvECjjpaPx74eR8HxZD+GlySxrFwzw5CCr35HLha1tmXE1QNY1i2jd0pV2TAchZ3E5WmE3a
mj61xHRXmusgXeWPd3VkjfuxwX/A83G3gzJg3bFpALA4+tbjxCZvb3w6pYIE/Rm2nnwv+AwPKXup
DjWRtE20zdt9qPi4HZlQMS8X+FuCJITfibfdtmqHZe/qpbwQVQnzBol0kYHr8rgEQnzqCmM9tnr1
UiWixCVL4K2apuKpJuRxyl3rkTjFmMNpf4k2ILTAgAjk6asZlo2P7lLlOg7LpruapN89GtHR27zi
+SeQsMknL6pxMyIiGPfRYgfo6XTUacBBX80OK38NWa/GaX6loaKXHqYTi3v8mzEehA+UcRQjXZ8G
gSVNRMZLj9NlZwJ72ZSV213lMIHd6KgNIT/q9ZBBxjPFvldiPlLJWRqtuQvIlc8vpRtwiIjq0f9S
zgNc2SbI9B8mVc/Z2Djwz6ypc8INzUu9Ts43s/b6W+xE+hP3RmtDVDunvqDmPlQ2PwaQVWcFDD+v
bLCvzkOr84uymelVVQjEiVX+Z2Xoch6hyIDzTtEXh0kZLwlpLnL/hCurnzlTvqt6KxqzNU79dnGr
OmE2ReKBk3e7doCmxdM1MmEUNbvc8pwsN3J5msFmM10L9whUHfUGFxv2zaLFk29XDxMPj6SXr03n
YAfMsdR7Vr1UowSLtB3DbIajwUkieynmne3dem2JNx52Iil122znPAKFo4G8Cmm+9hedu+XZl7V9
OcxkwBpp80NpjaiZK/nCHPaNO5GMMSxJDRnGjRydZhtMlXuDIkKkpW9fD/YMY7zabk8dyhkNm6cO
kVVBb67QL6iQFTTj3YzrRVfDRw4eRghGMk4yVzMgPkbpK9cqxy4o9Ae9uHf41/czBBQwqKiBMsOh
+T1fOe/NqPLcXOtN/0N+McYgFzWxn/UgD32E1r+DaX4dbm2S/YRqY5X4U8mWa5WWS6KezI33ZTkF
yE2AUjDa9BvkzhVxqDdcr8l+249aqm8Rk1+Hf3diGstr/ABPO49R2vb+hvZQZ3HstvtxoPs2QLyp
3XxAGXjb9/t1zLX3+tMjq0YOfHbMtUfP+VgmQfiRvOIdT/rXEd61w/MoN/WIp1opGNig/ASXYrTh
cYdOy6+huOc7N4an9wdT56PnetcS54Xpmc+XawGgNuoSXLZ+4DX/X5j+R4hf6F8Xptvnl7fdz/Wv
/6hJ0ZYkKx8+WqU0KwHlvyvS8I9V0wSTCzDlV4uLf3Yy3T/gRAbLdciQoH6HWR5+xz/rUcv7A2xd
ZCWHMMZAsQq7sr9TkILDuSL1/6xIoRpFl/V78CCgWPBl30OFtYHlR1iWm76r7a+5PS/dlsE3tE0Q
KzTXW+VEzaPLUAjEiyqCbyyHkCluAs/CNRO1D01BzRonUBuJc/RZV56HzjSPFCcfdDywsCi34IVF
86W9jOV51Kgb0LsLhvGC4QQ/N8S26l2u7VCnapBhjXKrYuCg0+YxIjg0kihgpDwsdMQ/dEqDENxQ
kf68EKd5rKyO7DsrClTmNSN5LZYCRAsPORaIM1V5OWZgnFMFI0DL+WqClXAue4waVFb4wCiqJ2ua
CDpRnmCXgiBgeJsLit4a040ebvwWvN9sCLzlUZV8TptG9qdq9MU32eYy9Qr0ji5bDcv4A0fX9lJN
AdjMUz+6WF/DgD83aCV965ik9wzVjZPktl9KgEElHqavZ3KX+y1CS5RHl0ehXfXE0FjewV/J27c2
Ia9R2eqnnrvzQ6FF81XbKgxir5fBc+RDRZR0IDJ+tUdiq62FpjRyjYAXoXfmjGHbpRatvX2FjgAi
tbl2wNLr52sjXabjoG+qeouwxA4pl3itl7JeJtjkTsY9gy3lQI0VquFLNYbNY+3itNl0dSQyZAIY
BUmpqm7s2rZU2uvQQ3FDbXRmqUWnZzlJROsaiUDdjWkmdhn0AzyUB9aUdyzAb0TceUBfw0T90bWo
rOLWbzGjFB2aR9QZ+Wfh2fLTaEHy1qJA4nFRDfbOhUjrAWnTmFnKns8w3lV96jaVfSm4730htMYg
qjPB16DNIfZGe3VJCrfEBBbeUG5y1+7QZWwY2+U1gQBmWTojUyAA3pOaBnnhhiM+oQ3JBG8SOB+6
mUVb+oUU0fLoOgW9XKpwfrAjQS9Nm+OHgs0J36BEmfaDlnMHhLgqmhhFbf7Ns8oguPGZF91LW9P7
3J1bOwNeAD1dbUAIjX220AmAHbeCZGmLnG2iivJnshRofy2l66TScskrTrf2KmfFrOLRIFATfvQB
+oOWM2DSVlZQXUw+cJk4Zx1XMRIEmofeh7maaHW/q6tKHlChWijTRbGvhQaANdedBxL+IJ9wASJo
qS4LPpyzSZ9seO2eK6zrh6iO2qvJL0Aoz6tKv4JrpU8mHDD37C6vPxOB1Wkpwr40asy/RXXv7YuV
B7qz0Tt9Uv2AO2uHqLd79FMx04ntAWVwzaL8JCy76IoWU/NQDkLjDKLabKlsUdfJQYAopu1Wv+YV
vouCSc1zhA2JxSGb4O8s7dI5NZAbv859iK1BN970razR3+xNFYCAX2h2RZqSXYYMP1ERCPsRUQ7z
2XPnp0hPWEWlxHcQkc/36MSzyzYq0Yj2aWkAfWtuozlWm/Ubl8wVR+AN+hQN/bKFwTsglJl4PIxr
4dtiryHeemwL2uynoY8evNYqm9TG8Tqnkozrm0NS7XNUlNPeqf02s2cPxzxFfvcOTW7nq0Pa/hx2
mFO1UDrczJ6yHyGE84FPW5OL4jVAYIw29MvYo5PpCS7bpJxL/dosuCCgAymrMXMrYj1CjxtdwY59
DBLMhvYJga4OPOBYgGnuubI/13ChuULOODtOs482sAHIsAsg5j/LzoziwHVUy00hpHMKnMZ+iQD2
XiPUoTvAwsZ6zNsFyzSfKUOQPJd425inSO0qShs75YDU95g2hb2bIV3Q6AU6U5dYTGOy07aGcQWl
Olw2HJ5Y8Kb2hxzBKb5ZrmZk0e6gTAkfvG6GZqeU6yQGr9jghHAdq079pnKgY7Q0Zm+LSx4tcm4O
frBMAxxXrWaPbC5DNrNFzVksw/DVBzr8amSHKyURiu1s2Hc89LhEv9a+sL7h4q/ylHVyImdcQSl4
y0ZS9LSLEobolq6nFwCCzjnQE982xJ+3KOmHG+SxVF/sblluGcfFZlB+ey0CPQK3QzPxnlhd/qwm
D/rRkEX01fV5o2Ix9k5SjUt3NjT3jmEN2M7hOItyT+bHHnDdQTLWyzgMO7Mgp9jF9oML1nLUo+Vd
5FY4nEzjgM+ohT66fg1FRFTwbd0NmSrmpFblem8FcNAaGQeTXx819YfbBtPxauw9azsQJAK6M7MT
mysn4dzzskZT5NZAU4YL/YieztGWtbe1YIBwYZohv+h7Z0yLOWD7CLTyZApDKMNqaTtXYBuQZ23l
FG7IpL5sEF2X6doibINNFkxsJcbNwEL7ckZ/J7HKvn5BNhG6VWELyiXmETr40onZ2Pf7pgzCK+GS
duOXrL11vSK8qguJKJ9JT5djaUfXhLntofa8HDgFq3eQB/SJB+ymSzvjTSIRrm7PuFvRdPEn7IXz
MKHtEjQmmaUTHTpAIFlDlHfgFUMq6aDpnbXY7BS0BcmEHljKSqxiynNxyHEP/ezl05A1oYU2BfLw
lvG5pX7qBWN50VNRn1hOm/PodGrnECRvRaqutsuSW5sygAobhQLfston2SCKxzakamtbVbcNBCOX
iljzBtc5sG8nr71BOgKWcy+nRAMMTTsWrv0ZuF9aEvTFIBro1gQezwpcTveF8sMMYHSztSMFCWAf
obtGNCDKxnxGtqzGXOBVkFh+yOq4F1TuES9TZ4ivQeu6cTk+ywk3wYw9NMf2exG03pBG8G7azoDG
HnTN8nODGZc0fVF8GmxclrsZ31woaKXoXIzHqjQihuzS3UisnxQtuiUFbsZ2PeqV+4GL7lmh7/oV
gImD0iZqHtDVuFC665OOUdxiBkfu7ZJJtPLyIAlqLzjwYG1Z1SpHt6oO4ACD5+VSFydld/6+mOzx
GUgui9FdlxvAREESLqGzLTybH1D3mVNdrHWJGLuT4Uv17GlF9mj7IaC4s8bNFKFEGBbOj6RmJDEo
ZPfEhMBuscBumrK292jrB3uLRNOGGSjDsA8GCfKq+21bt8UmoKgCcsvpEj2E4Apx1z+7THkjZpdf
7fLW7vcFc8HiQxjdxlZtBNM4we6oGpajP3jthprBjXur9XaBsaHvsfGbZgtCh3Uiy54nHpy6bqXt
idvFweJjTeWlhFPvOrBzuXMtJQ/oYXnHpddyJ3ynxY6KuEoO8jwiDVBW3tKhQBulLSBxdDta7e3c
qp99nwcXrauHXR5p8jTbkfPcwAHRipF2InUMuKZE/I8krNlUkq+AMI9OzeznR3uE8CqXJf/Um8n6
LISe0Yxsl/FesKVEGhL8ws+A45eNseCjAlQGyclNxfrXqDX1E1d9vgmIxtepnaDdM0fTXassVCcY
VGVLPteJdIswrgoKd7cw7I+LT/tNFy7BIzeW3kkhm1Odu2NC5o5vxm6C0x/ryV5xd9kaxtoMiqAm
5X5bXEVt7jzSvF52ITikKRmIdeTaF5cDrLg+Q85WHVopiisUOW1WQS23cxuYHcWSLAptvKAyWdeS
6mDsMlxbf/Yzqpr+24SoiU0z1yKZCUVU7VxVad1NUVyEtTpFLfmkg0ajPadttMD9ImtMOD3kbRNl
fiPVZbNMt/MMYhJ+yywHFeyIH725cG0VpSrS37jEanBMMF3Ief4ix8G1N7qb2Am7WH7LymLeI9Yi
ugsmZwJzDU/+yFHbXmjULWioFrJFgVROO1i8TdfUOM7XcsDSJN5Qge0uDH5j40ln4y4EARGFzcTJ
YN42MQ62upGxQ+SgQKeVwB43DLh2gT0Z6+26rlA4XTudX41H7XRd6a3tXP+67lv/VgTddMJOEyYw
Uphh+RVxrTdQ8nIRT3MVHtQirZ1So7f1Z3yhmC3tAG74Uo1N2lGYRGNNhnaRAPrDltC0XpBUuMvs
y1pqSHmGhmzrweseffTl3GxWuCfFnWdxk1K78oKjDoL+YtFB1Saoe9gdeBr2vvGxk0boXt+tRuyX
tRnYtWwrD8cPtdVJGmlddCiCwKOZWb1v6zwsNj2yGvu4z10ZxqbwAHzUsMm5cqLC39SIZOlS3BSK
QxRU7lkYX2zcsOVlrMcWZlydh0WWCQnY9Ia1TJ6disgtB66bTGOnun0+ed141XQeqVNvyk0BoLJ4
BWMF2Pa0asDCqUEfrZvEhY9766kebeAaUwhut4MeLdrUjp3MNH/qpeWBumNJ6xEBYtZDr3x9wgHP
zhSO1DuPFpAQlp4bHXQXSfhCTp9zv+Inz27r+xxWIsBapmUnaPmtkNJLNQtPrVOwdLKnryjE5n3u
eseoDB+IhhNra/ZRhTeAsCSTVEERXrR4BtxmsG17Qn1GVADfcWwGibBBP/eiQGJvrVbOE/lSCHM7
+NG9KAa45ObNJVVgJXTdFI/KSWsfR6OWt3mAoBFvsW7CHKG4MgcLgwZdSgJqAbO3URhp/6l2rSXB
feJe5LOfeGtpqdx5g4ZfmUZ8CRNRVegAzv5BVtbO4lAtwR3mILzxohENQAnvkVEFp4iJHXD2Rjs6
5lNSFEPC8k5lkVpw3yqbAVcgfCKcMLst6GJLNkn5SY8D5I7FF+qObey6LfDspStiKdSn2Tdfh6FP
hnG8csL6a87620XVXzpeRltRapYY6KgW87km1eVgS3SAh+vCwVY9o08fR8ivIGULk5FPc5lfwxXt
wh7ETRUy5GPXO/Aak4Z+CZsJcFt5CAk5DfWyLyS/RTFz7RtIMrvoNlRqZzyelpZ6ReFIEkcAztNV
5SV9GbAEqYWpDYbWVi4UeJE7pZi4e4FKUNfRZ0cxsxlLebSD0cQDsY9dyW4bJ0rCAsksPG/vvNrc
d2aywQ/pbvxwyAbVX1gD3/oUutHCZLPur9C5uojK+d5naJ1b0bVWReJ1ZwFOVbjARCsnS+z2YZNw
0q36e1STALIKuKiGINK4o8yIcCb42sAvenRNGok+TBzeXjEqH2szHaJm+hYuPjIOODlbiu9nTjbK
mGunXzKQX16qVj4zxu4kHy5GLrbB2G07/25u9BaW1+hEkxu4MHqJm8suC2h9X5jb0O/jVt/UEuSo
tk8ra7kDp3HswzZuWeilVgT+iI8vSMou8a31SohvjYt6KH2cWu5jOesvnDpZ79x3GqZxwSmwgktb
T4j+ceW+VfLVCIr6LW/RYOjugLbcRRE4RoG6nXJEVBq0I+ShMk9591x4n6IQR3JfPM6kSyj3Ugnk
rw4Nsqba9TOSITSJS4HuUfj9tHb5xRvqy1nxx3IwS9rhEodpANTymdhIRahdfMCeV9NloFU6Vmgk
z1ZW+tbGqAEhuWOsTLup7QnX7+gWn32rVBTnTf1UBX3SF2ecw4YDcF2B4ioL8ISKodrJqbVf+jrj
g4hV/ugsYDKzsNo5EvFtqPQA1h0CAK9+r9PZoI/GApQQzbbshxRiNdQIViYJarvwNpoobnXlLkAq
IFoiIN3iAjkfWtIn0Sh2Bu8uBIRDNFSIjiPigMz3eY+mI/yiR5/ucu5t4TWW0u4ycu1ds2Te6OyF
YOgCdHeuQFki+sRdyo09FG3i5+g+GnXtjXQHJ8mvAtfJynXToA4vGCDvzsHtDDh67WXl4t7LGrmd
3N16I0tyZS7U1N7MooYkfHqZg/KlCyWEoM3RbSM4ZSh7V7Q6bvSrVN2uoAYAU0YHFCqsPvoF24cR
z8ZgSbhVbDgU+kM9ncGNu54pjgVtaRjs0u3k9CpBi2FIylwg/tbzoNKdrTKbKqWSMlI8XcYiQpyp
ztswZZEPu7gFs30XlLTLrElB3DeK+spvvOjzMjOOgpZnE4eVriqKY2ChC2PnQ5l0gX20+uVWl1GT
CmqbTTHJx75sGPZa6e/6drnN0WDSMbDjsrpkYR6ZzcKRKiUN0Z/HCRvNMsLsXfZIxQ4K96B5+KRs
KGVyJx9iG4xTBGd71QaMNbQpELCHnyNYYH8Lq29EUPZ7xmQBOvyIjcCqcFmb4i6cUAvkjijnbe7n
5Jm0rWdnaKU3l1FjWwg5bqblmciCd58Da2YTTgQzamejceNe4C3jdFOGnloIxVLdO8VzMDbVlAiw
pOARZ3hzVzSNq77lA04dtMDUzHc2wb0Ocd8BDHrxs9T5U4lCNr+re9eg3sIeVEXoC1G7XNDpWY0B
lwQVxTjek7IY+dVUzfSE0CXMwBz2GrFduaJ7+Ak6+JNv/DO/+C1Kg448zLDgwAyPQDhwRf57fI+j
9RM2UHpF0hq2s9PPBy/U+f6vB1khrDdt/3eDrF/iJ4hLBhNdGoD/plj4DmHFYhMirSBVOZ+24VhC
LfnX463Q0i/jwUgcxugr2vBeroAgQZ9abQQcvLnB9EQfFOxpjbbpiGqsM6nT6B8kqTfM+p9f4zuc
9M/3CNccuPqBCPSLXyXoIn5bsyU223bvnVZldb0b0jZ2Lv4NkeBbfcv3wWCXBjU89L+eC6bQ2/c5
uAIaeDCWGU9IHByiI1DkhFlAZqPtvP04Ifc3k8RFhBMsph3sX4CQ3o4HFA+8gxAknYBB0wsKAMw6
bv/2T/ZmiHdTBIB8YebIjvOCo803bftVJm699CHAd3Dr2vu/Hu4d0Pz9FXqgFuNggM8jjuh3mOg8
io454DyumKi6iuQFcXBZ3o67MSkAcWdio9rMB6Hic42iGZTQ9CNNze+mDDqOhMAnFlqzXyz5iIPA
jJKDCYtYcrpbdkv7qDZTqg4o8OOpfPrgid9Kdr8/8Zvh3uPM0VyOHVuHQwDDQUA7fVHAWF8c+SEq
PjBY+e2zwXWdwqoGq+0Xa0h039TYgja1LocSXi48tferOPl/uxzAUaCwuURny//FB8yyauBXQLbE
yYZECNSpNXqhPwABi2mx+1h49Q5Q//Eq4coFxBSefqD/vVsPcCCnDNhKbB0B/vQbntA2hVQwXoMK
kJpbP0ypuf3bYSG/jvtukdAJzR+Q339e9zLhIgFUkoV40L9Jx/h1wHd8iHzMJXItltjeLtmSjlfZ
chts0ZLbODtr3XDKPbi5t+P1v/GOf7PHgQj5z3f8brqGQd/NI2aQqJI58zIXgOxulbhDp2vS4Qw5
dPrBAvloxHdbQtDToVx/1T93VRuBwd8f0o/dzOz/V7vqmyd8R5AQEHuVYNjHkg0vRPQ6lq78KGXh
w6n67qiImCqGaV0bcKRKEaMY7aqUbdbF6CR+sXHvvMO6Jv+mBPOXmeO/0+xr3rUMZWA8HOzETdDd
qrIwzXerBbbtwvfnw1/vN2f+z2/zveMhAGJrzP+cqn4y3fQQ98Dl04UqKCkOZIN5g7017pFu/SHV
xVmnxruCA4xdN1j9238Tj+IEfw5utgMCwwDL8fLkJ+RUHMbY3uuUQTSTNCwF5P8By8b97az9aeh3
hgE+Y97s47mtY58yeesnAXg9EJdf7bExnB7DWByheN1M1613B7L57cceCb95eCiJESYGi3XkQryX
mc9lQZcC/emId5eNov5hCKbPlR+h3hqMt6tCD8q8/6G7/KZm/d3p8mbEdytnYWQOJCxi7a1/KFH8
zHjJ64ReLv6NTfet/u77TEalRUIXzwZDoPDdHigc5cN9dEal4GTTpUhl8uMoUwdrb2V//WTrZ/1z
HlE3ArSBjEzYCbvfK9d3q3UIocypIxrDKyy2xFkge1TJl78e4+3P9WMMzFUo9lHLQZv9bgwyhDVw
T/TUgcUHS3nF0MSI3Q6GjHZdQVFR+A9/PeDvHuqnAd9bAAUg78IKnQKlhPE/x50OjRCrKJO/HuVt
jfr9sdY0GUxBD67K8D19W6M2tlv5gx/GMz+GSp9KXXxQ4n+3GXn34yBJcU08ceB1AFXo2xFKUggY
geQxP/VwNvMA6h2R4WihK4hrc5M0c9wk5Ma7BqaW9ol51OciRZqBxJJDl3gXyrhnsFiSTkK9Dy48
v3n4NTQQ/oDfvf/dd78pQkh1HVaYN45Rt5WF23OeT/T+r9/wL9Y7mJ0/j/Leh6V0a1uHwkI8mpeh
T5MJtKxO5HOIlVdtpt1Sf7AafvNUUAuufvkwGMf1491T2U3oKdWHqIUFopEI/F1D0CM+eKjfzM6A
gtoGybW/uiq+2z8DC6SbWYdx+dA9wCUDbj7jrttayYhajr721/X2w7NxLV3eTaQ3Q65b+k/X4byE
6/8sAAkkyLMjT+3pR0U17oKTf4vGfXM13Nb3H56Qb8l331fIm2HfzV/PswSWOvIz9QSQgl5athmg
9VtOxA4zy6l3oxqfhbTuXKDTf/2Wf7PnvBl6/RF+emKvaUjIIfSr0Qmza7XV5SWamxBsXLSQS3wf
6/9pof+xBhLgzf7PUbnq6N8I3c8a2q/xH/t+UEP7j//8x6ZvVNMP/9jr6rn++rP8/c+P+vZdAY+T
AGp20D8RuY2cM4dgwv4QMjk+hExwVF2XIS5x/k8KeJ/8QeBaR5FuuUadfF+df/JGff8PH6bg2Ipg
igrCJ/oTf0PH5OAIfLtg4MUPPwgMtm5wcFh9v72BdFLDLb0K7hVxvg5Lc0EEuQtspZOKSj/NC/xp
6rw+8UN+4QbilXd1vrctk0EnEA/VwQEBIcu5PPVQecKfhh1YefBtNPmbEbBC4FqpcZrNYDXLhVou
ASI6WzbDn6QBPDP37jUUimKFGsK9xSPUAFg5ijTwnCKALMwCHATFESAooAAQxoBjio0f+swxxpV1
7247F+1Azell7bXbmWlzwvOe2rKEFZA86REaJ1rNOtViOMNbAMsyv2JRZI6VVR8n4m1gxnQN1RFP
zeRf2+2N5FAtu035QsD3Eabe/hd1Z7IcO7Jl11/RTCOkoQd8ii56MkgGg80Edtmh73t8V/2Bfkwr
bmWpMkv1JHsDmakmaWl5k5ckwuF+/Jy919bC0ME1eF6Yu7mzFNoOyKynYol2XWq/KaP2oAz6I+NS
xcP3WfuxMmzbIoswZcXnYarPRqE9RHn6MVT5+2pp+7Faz/AxgWfnMf4KUucqjAkKUiknSsNPo6vR
661EJCfxiQ16G2LIxY/opRKINJPgZCy2ahM9S4OTaulrFQkCBGp7pxbSr1ixdvqQ/6Tdq4kqYgjL
J+A+d8kaBaqktTvGl8xzdpravSwtxrFUZhRV6+Y+VKtThb4H6UX2kSj2BXzVtohvwszlSVb5aRHC
3YW6tFci4wbSwVVT1hpa3qPaKZtGMn41Ufcu6artxVryI+b4hyDm9yJZ7tHcJApeoFidmNGsLQ5w
fr1UsWY0xPI1WRCdKut7XoSXwQQMoqzCA/D+E0b2W5xor02Z/4RqLXuJnV/a0e3S+L0iTcKljYwQ
w+w/C+UEBQo+Sy2j6mFyPenpV5Rg2Gmz5xxtMorHpL5XWLazuO+z4iO0JrK3jfLcrczNll7OnTad
72K9kYO+su9SIi5dfaBVhkuR8qLZVJHWMAiyUULUNhoMc2n3nVk/NiFchDHcLbG0enZ5GwtkZcYi
WVL6/DjFw4I4vObmJ5mSz3IShjuo+YMclxj4NPVBzPpDNUMEt9fkvRvtu4YMom0txb7AErwTkVzB
VSWdDfxT32c+EGjDTRM+x6WvYk+ftJeq2BhdumxGHflbS0aSrESu1FmZj4Z5X7QT0w2EtKHZMyPu
a1fT4qcGu7FnysmXlOsPwpL20fKoY3pCnJoUrlTFP6UU/7RN8j0wJplUtzYybzAxty+z7WkFT7uL
1EfctbsIYgTv1e2Ti0cbklTj5nF5bpNs8Zd+/UBTPji8OWgiFYXHkzRHKNI/0FoejMDKytLBObbi
PBL3WNh2CEw1Z2hT4TRXJpv5fg7TzJHieVsoRsCWFWNJG08IdRcHmpPuKWl3LxuHNJX9SF2uox3r
m7GSbN6K5TW+aF0d+20pydvI5qUr5SwwozJkYPcoKiZeE/97vtAGieL8vRitSyXzXFcZQQhqbC73
8hrFntSUD8m2Y8LhpHN56cYKbWHyhQyGrdC8GwkL2MWdvV1TGkd1bJ4t+5cZsRpKqWxQJCNXiWr9
YSKF3a1rdSdbNzZ7+jXqu74PH2iaylvYSo+ytVpbCoiC7cGrGuuq8vD9ZZUxhnWbvhcSsUNZ7TbK
RlvLi2mOKnPV5lCmc+dbJt+mTqpzvBxQy50SYxEBi+dspzH69Fopg3liqTdtcmf1i18vylXohFMj
ILuETfqRTdxixw4ZB+9MlfJBWJXdOtBj9r8XjCwLP231K0fdA4XNyPinT520iQ9TVp/laTxx4rha
ZiHWVypw3QYmUPOEYAuq5VTuQqG24OnZebqePcCYDZKu0keSUlxrGPZ6mODTU9iNOXy/OxPxWlvU
vijsnWyTVkUaInq48gxjY/Ibg0JvKbmXVMdGH1/X1LxTWbi3KenrVusnGM2jOTtaZWzxxj7NC/PW
sS9td16rd+a/V4hlQTbLd4usXsOeo2KZyoG9TUBoaAUm1fJoGHwH24TAsVbcSTioEjdFzZoqvCSR
6Qk9NZlJw6cqbLdNqgZdU/EsFRMtiVJzx8mQvXmICzd66Yxh2eM9d23JHFxGYaQq5MIhaMjPJfhu
8klF/eq08nBiOntcUbG71iIunVqfFdh9hlk809H6IsbjDhmrzH6COMjoaaWl8sBFc8kYRCJw1sjL
9QaD1JCedNPRcLO2Okv1cGpy1rum3kR8M/qsFLEZgAwpcTFR3MVLHrnVmE8OxVLlIachxtuqUq/q
CtNRi5a54mB7i67cL3Bt3FbmDVMcva2ukrmoyDNqb4lN9ADt+px0yqPZ3IaIaQbIar5r8lm4OrkB
LhUFDo23luQxZbrTu9gnteW9iG/LbLSemolh5Fh4ZVHqbhiEQzF5YEaYyRvtubohxWVJRrqltT+y
re4KyUJC0VqXZpIslj4iHxnd+jZSuyBsZLGb06debeddXcd7zarZUfhqNJthIIdrkPX7MmTJFAAx
HKtpX0uU78rUf5rq6lmwM9xEG3hpGTPOS/lktTUhNiuQhEgf7y1GK4y9sXqX+QuiBMiZi4Vu3AwM
mbwMKSngEI5dMMt9YI36k433zc7MSzhSKskrx59Vtq8NU/aMpUuC3y/djH9CA6VmpdutlyoPMW5x
qx7phIPFdfLYOMymuVNvy1pejZt37hJma+QvRnnf/aahrNnHrHUnJeXYAk5iuKr41UUkVanC2pgr
f208sZD7SdvQrbiGSfqztvH7WC3PhvVaz+Hs5+VyFeN0mokAU1JpdKaIPXfKCszqU1DF+ZGldmzg
1ztUqncUswfkMdRJs7+2ght5qF4NC8lQ+zoI4CWitw9RXWz7LLsyib2SkJ249chjl/OudJP1LlPk
y2I04XbWg1CJuntzsI+cwBaWF8RBuAJgvsmsRQzzqdfIEMrstE9hInYBdfLMCqlgVcimvWXAu63T
Sdl1UecOoqt38G28eUbvgElnk4dreFhETK4OShpd40NgEHHHpF9dqs4tsXf4KlKVRF4YYXF8ujNH
slZTJKbGNoukvYzWWRTlO0GhD6Q8pQ2T84p4G8IBYxdbBOKGoadPqIffOuodPLZwTNZM97IcqQkw
Oww9/ZZDFF0fUjzOGW3TGGwk5gJhI61dVSKbUqW2KlXjqYl2kVATJza1nyzPfqYBUWbbbmqFBL9m
6FVXGC347oQrL62pfR3m7/UPojWk0ao++/BWtlWyQHlrUs/I1sIjF8OglfmsxFHr9qv+kBlfnU7k
YKKGSNIwbpM0OrBHRCN7FXE3eKEwdMyheQGiMrYDJKvFn/OaJYVRtmsyl+Jx2+vVbh3Lp1WvzrOR
vdeYIChht0uE6iE1ko9o4a9r08qF5Iw6e7lKvUmZNZ5IbF68dDuP88x3soi4sUGDYM8Fr2V9tOYr
7pV9seZsyCnHW29L33LTTq7RZE4eWbtS5O/G1L6O6cNUdR8wxy6iEJ+hFH9x6fmKNIUjJ586WCf5
56T2hwppMkF6sfAQgZL9kvBSo2s9o5G+Luq8GWBK93nm9gyoHAUKlN8tmuVoZYOwhjg+R5jSt1Gl
UFa0+/C+yNUvSZb6oEGF7+RF8c7L607AtxttTN3qMsXRlxSx4fLpXkLJejfgKRHkA9h5mrvXeaqJ
bCkQC4bvCp/9Cu/GlSMAUzgirnOWnyO+Bba1YV8pBRcfNX01ugp/qTzvyu5RyiKAfkp0kBqOMN1o
P0dWycY0xjN4GmJaZNEhi7nRv77yGfTRHAXkPX2tbcGvVyCnVh5wfsdO06c/BVJ6aI7Dto95KkhO
DHf3os/h+fZe0VxxQtNmQ0hiweFAykIHrMDZVlb4Ma4zahADHaDWsHjzZV9P5YeM3sMbv0NMD+i1
0p/fD1vKx11nRy0lAWVpjdZ4sJ6HqnJMWX8DWZEiikzyXUEL2UU+cUHnRnkud9dETg+rcfsYTMqO
IWVbUmoanje2UjRxSJQLl0XZbBuKrfkyLeVzzRbqtY0Jwgu6lDNochoQwVo45TVX9XVbI6TdqFPq
Y6YZoeTs4V5x6VTS9+Y4rdnkVRIlFzwB2+no68aU2/MCQHBl+wIIkW0STvctiJ2Q+Wi5bkKgX04t
xBOKRdEdxv7YzAXR31J+piDQPVkmnkFD3ChSim1Nmq9ZMjTOqiaHwVLu6lKF0iusS5SXBzt+7xMy
g3jXTipVDA/lizDITx3q0aD5a2Oh1A0p16GNoejqkBf1FNiGnj30yhD7tTwgkon0T7TJWP84/d2h
m6+0W4N+4TJU2WHrAdSCfIEUfM2716JsXiHFPQo7RRbGq2i0lIxN84OzobK50g1h5VIU8KSVzRD9
qhHgepTL4NgrcZkG07WSSmY7DtJ04rEl4yuq9puSF4dJnh/NZr0aww7srOGlY/WezuFlESk55cLY
ZBmuBplaGw/fV5J1r8ggb8UXnjFExE7dzI+N2qxOE3EJLxOVYxINgGssbear3UMSmYxrKxTbRlJf
l3BGMWxSvSUjhc1NX0SfnH80Moom7gaIwp1UzwktH+tiI4mnehY3wWvd0xGVH+TUCkLTep2Nadok
VvY+wbwzeq7gJaiy270ePRVQeDkHIYE6UNi/EoL+kjFxi45TJYlvZ7SWfIB/e42k8pgXnXDn3pBQ
ac6ATdi1bdxP6ORMPmErfirs9qdIrI2iS29Ly0bQIy521u5LvVVsphZ9VXX2PnTKaem17xYwhIcd
BepBG9nelFsPGBHfe+yskFsQXqa6xkd6ikuRuOFMFRWH9mW1mIaKWlwjswQ1kGi7MsrxJI2b9YOi
sU06JlkqBYgBkwMmWd37JkeN09m9t1pL5+o1GQrS1LPGu8zLQzwZv09yggWRz5I1FYVYomLjx1Tm
fToqowu4kNSFbt6k/XLVyX2jgqegnGYqg3zIPDwvEsYQCYXmyP8YtW8VB6TLTQ4l4hK9iFhwxSop
NpdaOdaS7OOZ2NZx/rBG7RP3ob1YrIuSK/f9muFEo5DLQq9JTN1L1Lli38Q1hX60tqL5oHX3s8Gg
YPAbMJObRH5glLNHL217/696pf+QAPX/IdcJb/n/qUvq/o9/6b//29d/hxOTtN9/64revvBfe6KS
+gdyOMYpDD1kBTqoxh/9SXey/zAZFphC0JhEOSffmFD/RneS/4D6hPFdRvSiksvAV/1bV/QPTPS/
J1SM+WipW/9cV/TvwxHSnzhWwEiRjUq4L3klt57pX1rqkWjBHKNkz3fT6vJqeuNhCPI7jeETZqDn
6P860ud3+1sb9vYtGYPi379FdRKR+B9lZ+1ozEWC660e437iKqODD3JUk7ECHbHbLRUc2mweTCDB
lK4q96P2JNl6Kj7XGH6musvVKGkSry64ZEKvEbkdt6ovRypWH0fFW6bWR3UYpU98GNrghEu1Rocw
Ka12N0nceU5Rb4vagwu3qO9927QLTbqbKYkqgCAGvNzQBZx8wjPllCJad4pARueRv6ONwTjBv+yy
Ji6cNZLHxY9bJr43T4CS3WPNVdtXTDZNc5FDbQ4fcUKyYZsjxRwmKLxwLT5AsxnYZIQZYgrPK9sf
jA6DopPFlDGcw6nReHhMM46WSTKbjUg0nUlgQccS5HxWxwe9sWv7Bxo8JBinDHE0H5TKKuzAVGfE
uZrZTdY+VwAH7rpRxrMWtVFe3ZXFWs3uoJSr9lpOcZe/6F23yKOzit5EEhvF6PmZiYrmexajldxM
Ez3i4zjsOz8aEro2JqRYc9uWnK/7AgeltLcT7imbmpb4eifp6XLRyy6tc9wlEp2HWMSt6Q4yDZtt
WZlm58/tmsxOpDR2FCDEitdHUcut5Jb6qNWOrdDFpsIrQzCRuZ53ugcgAX9ZBwkpce1YtbpNsqoz
sSFRNWjDbhhyW/LjgSbzUZJQ4L9Fc/iCctdkPiXpoAgxF+enIYKgGESWpMEoqXVNDUQ59xztZUR5
V3YxdtokrDWCtE1dDbfF2KomQMMcSi4rR3rFztzeDQOt3gkLvuzlQrKpJdu6Ro82ifAJ0Y9Kd2OE
YQQoYVW6zSCPHfVjPZmWNxLehJkmgatIIzo0XqNFpU+0KoCOHKEOC5rSuhoIPSm14SL0JJecYelW
fWuIylSDGvgV8tOMflig1FNSbw2s1sa2pjNk7inswvmgD3Y+e2M1F9Z92SyG7tM7zEK3asyiPZTW
OOheqqq92IjupuYvYr0yghKvRX3KRTlqTmemUkawjjp+43KoKCFpuOOfNUHAOWthK/QUpzanndJY
mdjbEXrk7VqUVJ0KPhEXLEFcemDF2tHH2UJ9Vk+rXBxo5bT5tq0nTrMSM17shYqcD3cx8TPyw2pH
9UjIPMOZY2GbzGIyldmHK0/KDOULHwpsjGqO1kdTSQs1qPhhhR/a7AZn8rjs0rfrNiXFI7en0G0x
b+PDVKZZ7JVsGOBB5nJqgt/RSpYxH0YOhxSFtjuOoc710GjSlhd4bIz9ki99eRKtQROLEUSB6Lcd
jMZveT8ek2gNxWvRWmNQhml+bfTZbHx8Xwm5VYVp9YFkTGNyp9jVGro5gvDPuhAzfo2wxqioxxrk
ij5TrWtrFKHszNqEvdzGUNaAurIrNACjiXf6GGNHlB/qIuEaJfezUE/YUPtDQmcohNdgSGnq0c4S
hdfW+NW2RaZMGjf5KJJ3zWpky9aqkix1MYtgsMc/oMRb3Ki44Bi+Z0rQGXFrAc7oQKFoiMlV+nJF
EZ4lFTzopqvy2ELbLxnZzWk0KvR1GjYgZV7bl1qE0rjpeVvedGsuSMup9Dh0KryTtykHzTjfAoy3
l6UBcondxdHsdCguMAKuqr14NVZfI7CLGQAer7KkbFLiv2U/Xqxee16MXOr9NG1yJbDIFWmfkm6Q
6AV1uUJbzu5Sc9fpMpcOxcRRuulzNU+OWpaXpdeHWp08qfMq5XvupD1VW1eEaRdkeOjiI8+g/lWh
j3seYOPRyorVLHcKeou8vhAi6A8PPcVZZJOOeL+SQUyqBrD6Psgj+pCTRDMloPjvLZYW5/lmIa6R
9kSJq+vWZ2/5fZLWAstHUhWfqlLU8JtzXJTQDNNq2EKOoOsUct++wo6O7gpk58q5nfKbFUsMYjxM
NG9u0648v9NlrIAMDtLxUs/qQHtattms8OqvncfOPNi0jjMjMn4R06d+AguVy409SLJ1Mhvazgdh
c3x6SsMH4M2YVEGwZIqtvU2rog5eVOIOIeEtXMYg7FpYZ0ZYlBKdFQWzGjQKM3Vhkqh7jA5pcYPJ
rZglSNjOdkMGtHWvDn1/yjgdtF8W0aLP0lzj3rZrMecez3jIILxyzND8HON2B2O+/Y5pmvBIgVaW
tBhSbcLMmtGEmdl7OQkKKaIGl5sUqgOrWoN6F8HRq+h/0durCW4+zUknpV5iRlTrKnGVyVE0yYxL
iilN7golWv5kXv1TIoD/ajhS9aZZ+sfD/Zdf2fd/Msn//VV/zvFN8w+k5IS6QPqlRP3LHJ8/ocMo
43tAuSRTu/57xSoAQKGw4T8TySsT/vu/KlZF/KFS5RIZT/Gm2hZhRf/EHB/ZwN/rRypGFeeFSfa1
jqLOtm/15V9KVuID08pi1HAx7segm+/RvmaPyCS3BM7npzBuPUsvg+5GtB7ekfswNB3v0hzHzlR6
ynpNI9nJaVgZPefauKv13utT4XEuMHTXnLAlrZ5V1SeSk1Qvq/ZRZV/DfLFq/2YLw3w8MPho6d/1
60kUC+mmR3M60CxNDN8ofKXwVSnAH4Y52clmt9tIPvbw4rXgZHKGBzZELGIPzej3BBi7+Y/iwqDr
Zk67n8kRX31gPhhn3IsIXtVnkBD6rtwnT4hge4A0RaDgg8VVNL+J+pjVXjbcVYd6YD+jk+Tg2tTu
2XJS1WEiVKj79oIeIA436bncIZrLrrwpue4X4KkGBvynhfiNq/kuHfji1Hg0/WYrknOSKU497qrG
V76TYUd3oKqdgt8CRXoeFM1JVGelOuTylgZhKHZL4unyMd8buwmLmpM5kxN+VJ5Ne9nBJRsxm3LT
DV05d7z2m6l3aKzmG9u1a7f4sf38O882zVMTMG8OhWOhMz2aW924Ry+pUxd7Fsbbjfmub+SNtVO+
7a3YM0JmCnAUe5NWB3lqK/t6wL/btSdMtzJP/G2vNz3ZgvJK2hmQtZVDXLMz0xIDwk76jnqIvNSN
4WOchnCv1XeDdOHWn5nXwsvuS3cdt8vDgl5z7X0Vx4N1kPf6O93GCMeas8R3NKFRSzwm7wyq6XW9
Sw4u+l1n7fJfY/u1Fk+zuj8zgMFHSafOErthU21yMDSH4oiCCb57QLodP0jQTQfGZM2Zx7VhliF7
xWV6DR0OXeMuCTom5GTt5Lsxt53B/5LOoRPam5B90clq+KS7GDJV6kWbzoMX6Ty2dMK2eGuxdIsT
Q6fsaK3OqO1MOveR9JhjUkmZ6Lra6PULmKVtq90P4YRx8mdMLsX4sJhHS/klgLxYfh4eQssX7VPG
nDaLAnzwQfJ9Q5kQngabZkOYiQvWHOb3sXub94vH3ajaVW6puutW4cLzY3GGdM66Hz7te8AE2k/3
9UZ/sbU8wze1uyGFq+mB67W98fYwBoc+x3PlTs/ZZgom6C9X3JyN7knVXk43CDeS5aGmNJxwL0my
oyVe5lebWySqHsg8Vfu1OJYv/NTSY5+6KtjZgRyDJ5iIgAFeuBhouDrOpUEUwXgqou+ie+/0p8U6
ZugsJr9Og4ppgo9xGbhhGvOWBO1P7Y/bzJ/ulMM0uRVABkbWaODU8HRjztEre7KPQ3pOA83Tf+b5
KTIP0nRg4YQ/XeH1x/pctsyTffFRfXe8Exa4AuXAjYA3n59GMzZKf7g1sHpzM3zfngY4sc5FsUHL
FI8Rf/hCK7c2nOii/TTHHg67Wjpx/cNMp6TdxqWdF/Bm4DfftZnJ+/TQ0I6brlS7fkdnyLa5nO2s
9AxNg+QplDBMqdsbaaH6pY0027OTXXpV6EfiySx+TMN2msYVn/hXA+vQzPzW25JXKAlkqp2ud0cw
x3CNqh3goFRclmgfXrLjkFeO4AF1NgXdp7RhJuuVJ+PLtO6iateIC8IpXbzl8XaUtslKm+snGe7C
ovct8a0jkJnWD6FHJ806TvW+KOkh9/yMIVKI6A3sLIQopMZV7yJDc1Ba7zQLf6UWJKXpGmoV1DdY
2zD7cXpeqn1YZq4YTjmua3WbAmVn3DvA752+9Dv9jpvCX07T/0xVbvzdIWX/6/nEdd82NEKOGFD/
/Xwqm7Ubb06tS+d31zbxVVqzmyhyE3Q0xxptaP9kvGgV47/dkvqVfdTQWlmwo6Wrtnwm80UZvzOd
YZlxWiMujsPZSC9xEvASFXUJDnlx7Bm6oLM+cpnnkv5uhlu4rdlNDfnxGC+fNuIdsTyWTHVb/DWB
PPjWQ303b9pvC2sR+hTCNRh5onPHy3+DP8NN6Fx0CerIHuw1tb/O+4auDN5bN/tRnsAXAb0o+Rsg
nxmMMPAg9Gyz/ZPFOcud2F4fGSJnvYt6BWBKwvtlcaF9rNA4tPUxUT74Axb9CGJD94DZa82LcCn2
4sITxqFDVFOQi5jgcrjJntEDzXt7+FmzoC1v31dftkW1txoPHDWvlHWvXRgDpO2Owej4ic4dUU8l
7rrurBOcPjBiQmfAKnQFe8rqM30h3NIzk4syv0Kxk4IephzHjrf+GZ79T9WM/7DN+V8adA/X8y/v
wv8mGz0mH9/t3zH3v7/iz06oRePSovdnyTodJPu3CPTPTqii/GFgVDBkhaG1gqgUKfOfnVCIo1hG
CWxGXE35aGi8bf/eCYX9CZ7eFEBDmED/M2UlWXJ/LytvbUlTxXtz40IhRpX/g7hYH4S2VnDb6QmU
Ixh2yCAklMCCFtKNFBH+vmr0qoxMruk0+ZBpZnYdc9XemJU5bvNstn5ApjWXsJK6DZen8StCzfLI
RTN9Jm0pPWtrqGzzsoobv7ZVscPkTQ1AE2Ha3fwI27S0i+ucqJA/ekUmOnOY9/OaFNtIS4hLsu1x
o1mLfJ4wuwcRI0K0PLm2k5a1+ulgRn6yJ/ZvkB1pS2k35UdhWxRtaR9aJ9Gs6VNdybE/F3mXQkqd
mseplRZPnkf1RTDN+16g2+0YO+v0MaBnxqoE4qaCH6bn3EEdVZfCUz0YYdAnUMoK2ULzhBL+VRoU
sVOjkp08aaG0DfUU3g+qtjKnDAfZa4m+9TqTLSyJI1ogIyJRlT5Slu6qSYoDo5Hp6SDVOub2oF7b
QW8Pk5aqO7skUrQkLpxpz5ztyQmjKGPM8WuwxPpE1s5yGgkZOiS4is95r6QH8vMGz+inCAPnVHHc
2wWYWJD6NF9hSdzzmNtL2lval5lOtBEAQBJNY+atI8AugNOy1wcL7t1+zEBcOhKkVPQUajT7Uh83
QWZXyQcpWNPWznR0rHqhIEXQGbOPwrqJHueJLMKekUzVROamM8GNIiSW7lu763ZFkVW+LUs02yx1
PM2EqDxkiyUHSTauz7Zt1Vt5nXTlALWMebt+g4CIhnXCvJ14T/k3HwEt62BFE0q7ZDnQ81g8aTH1
XWio/Tadpelpncr+oI+GCFSYL9s1AkAUVbHWulKhtY9xpk+fsVL3W2VNqAFIAm4Rf6kciRGy0Tcp
HQqXKX3r6jrCuTFV5ENuZ+1LkeXSsU/7EbrnEh/SW99B6wjYc2indBtVryN/Sm3jNJImsgGbtRyw
54cfCwLblmiVvDZhGCzJMbEaRtlRp9c/VqtzUqWEjw2xTALhjMQ1rzsIRqOhHbNY9Hsb2SYLOaQb
PSdzeVBDJd509aQFhSjlp1K0s4eWsbv2HaB4pypupMVGKjKvNw3psSuqOvbaro0fldKyT5rUjJ/t
kqlPXTevmwIp5AYQsvSObB1TAxkuIDJrOXmOS44Nso2GnVYb6gm6JvPqUQC4DHM6M8pYbqI1VTbZ
nMTPg0V7QhWLdiKQpgh6aR0dJaeZM0vak8lcdkP319wVQiZvwrRDhwggy+lEPG/Uikgip0fLtps0
WfbIC8v9Zn2s6647yHNcunGjD/cV2kC0mFZ4IieHQkluy42qyZpHCzIMbEmP/AoELIoI6if2S6ru
okAknoIjkkFFXk1SY5A1miXzce6eizZMsGUb25NM1XIFILCLvCiaPyW28UBTcCBlaNGBj4DyckpD
C3dor2oqMaH4ULVIxZKU9tgRh0tcR1sUxCfGw+wCTl52wKZsXpgVK1OBj5ptl8ZPWua1n5pDfqVx
le1Qrk9AUiWUjuQTEVBgJQUQwGRuaQ233cXoQFA5dTsOX1rJI7HqPnQRB6m6WxGFUHuTpMYY/SdZ
HJOirV6TRdAgF+siDkOOgN4g0WNXx1JD6QjTQ/ctxFxgiZAQ0R3uluorlvop3KmyZXH/a276L97X
uzZV52fQVoAmJJCZkIj65ikz1viIujClHW9TgQNmA/42mJILU4ZxvQE09W4i+s7BowK3n7Yp8uSy
Vk91Gw6Uemq9SZQ4h4EJldoIW5U8pWW9GGuh+spkTdswHcVzCB1u2wjWKNcVST8ASoImqU7JWZmJ
j2qBUHudJUIHvErjdBOkS1kpypeFtCcU3Lk6gLMdmV5z0QV7uCD079viJZXXOzVWo+e+0RSmxuin
BhNSoKks+Rlayrpby+VGUs4mcljGZKdOCgtdFuWLQne9Cyy5TmlSqKmUOivGPzRYHUjDfjVK38pt
+UkZQ2gc05KhOZ8E94TO8pm1kE1gFJFf9EO9NU0pvDdHGM9pMmlHu6dvCq9V+i4jeZXd2upcxQ69
kpI60DoSs4HWFLpvhlX7jEJ3eKvaMHpO0KqBVyaIywElN+XBRGhDEkQQS1/rpoPxYyfNO29W7vfF
uj6gqGwHj91omrxmHOho5wIh0TQN5EDIUavs7bjPvlbOMCrp38AvEIfwhNaBgeCYpAhGp9COANMV
EJ/6tq62U9iaPzC1q+cW8TsfKdNKiyxzz1CNiZGOLtVBHK033Xw/S/d53TSPfVNkb9FEz97V29ud
VBGrO80VlNpRJJFxW+n1CzCXYkO0ofwRqqKCL6lN+zRkUkYrx/Tb0DSCLBvWoNZzrviFqnELVyX5
wZTM8tQkbX9UV208F+R+IKGNG+M+AZn5XjOG2KRlb7xgPWT1z0P7Bit32ss1wzk1HGOSEdfSSFyp
mbRd1WkLulobKXdcAzQMI9LmbLQcQB0Z/KhbTazrXhDk9lVn1fhiMyTjqloniDCw+idvYH4pwQe5
Ujx9JuGrFaF4T2Q6FFk6NI+yzG4xxv+TvfPYkttI2va9/HvowJttFVCuqy1Nk9zg0MJ7j6v/nmxJ
o25UT2M4/3Y2ozmHEqMS6SIjXjNT37JMdnoqyT+dPlcPPiClz72q+K7a2yaYa5RACZpEGGWZozuU
VCPUSAIMNGvZeeidYO8oSn3UQmtgkQ3dfde0OhdXM0YbdcaHHHlbvbwZUEs2AXLMxfuyry0Z8zAN
HTPsHK/6ue7gtKTjVTH34wQopI+CTYXXwbfZHI2HxmqK9z5IHmjBsw+4IzBrIDLOHGh7Rw3Cr22L
bPp38Fwd6QBJQ8OuMgaaKCFvdaxqWsoIfoXS6SyrCiDGpOUJa2Y4dseTx7FfPk6j4VNqG3vPVLLp
NBUU32gQar+gZpTdHVLq+k2h9cgXN6SRnzUGk0EWZSdHlPdvZaF3G9aYK5Hb5pTpIwHxk0w87naV
kdj7HFjkxzrpMw/JowkfsjCN8+0gyz79E0t5pP6fPYy9BcJVH0uKCjFSkp06SSjrSPQNykrfxyii
siEx9bypaeOAVB5IJ2kXQ4WvFeB8deR/atQUlZqyTmmVZ8a5tfX61gj1/B20DeQgY4cyv1QMe41j
yO1mFHsnSwJdJWM0cNJAGP2cw8x/tIJAlDiHGKoKoic/VacMHM/JBygeaRUEj1EeGj9sVIH5DMPc
P5BJdPV1Zpl+9Dn30cWnsItFXokXUFKOXD8SRc+yCovrSo1Q0Q6K8Syn+nC22N14E+U0vafxQ+XE
xket5wDcAcdG5KuG0EYhreOEvJMxvgT8ZDhgGxGPq0H3FmkZX9dtRic6S2L/aLaRPoL+Cvrg3CSh
9WUMOuvT4BujfGr7MCgeklSLKJppPS1jy5nQ+6XfJohODqhxcxPGevkR6PZ0PRbR2O3tKXFAyBa6
ejuRe8/b2JAC4Ph6Pqg7H006F1eV0T7PPjKjqdYk5zFTkw6N+hxNKTqMur+N9LR3c7/PPRnFgQSf
RpDGiBf26h7lXZ8E2Y6Sr8AcAenVigzyMmuAY0gN23nja30FlC7sh8/WOMRgYPEIQhkWm8q2vwqG
eldLdVtuAjlGQ66khROgv1wEj5KdVXdKZlIIshHvMh6rqCrGU819e0360UjHFIFnhO9U1CFNCSlI
cGSdznGji/tdw3i20Crba3wugg1KaTXl52FMzs/ep6/UatSXXFagKLQ30O4BjyKDg7H0xZvPnsKp
LGoNzsCmH6/Ubf++oWRZf7PP6qf0MKBQvpWu9V2xm77d+w/xCtdc/O3/EHj/jG7y0NNVQYDkFfuy
UGRwhYQlQoqqfVObP5X05zx9fnuAF29ajOHo3zhoLRl4t5miVPWsVTJLakquJW2hKnoRkxE0KwEW
ZO6nMQDjgXgvxoBqxWIMflKXmoJGZ3isj8gBudhI7Swq0+SfXrpdEzu6HA8IKtjj2lMDSF0qcoXO
6HNDkdq313p3BGi4Urx7qf4hRkOXil4VWkMmAlRL9Q/QD7bfzrkb5RVw+VOvgvDbl+M1PVKu03Yl
Go2v5QKA8KrA3EAOwEQufdHJiiQ10Osqd3lWH7NTf9VuOlfa56ffVon6c2TPQi1J96EycfYRqvrF
i9qFJ7clg+q3zp5yqb5ZJYlTGFos7RcjE1Wb5wuPt96U4fHmWu+mbSVgZQW9no0oz1N9XNcOEd3F
N+OJP3+20A2cInSny93aVXbYu7ugSY6cxXv14LjF4e1N9W+CUcFVFB0tLHNxanRJPaMSmbvBxx6m
AIMbr1gb6MhuHbI5fdOsBbw8KMTX/CegUAJ4NjqlG1CTDvBqKMHpgZXY1uixIAC61TeDq577j1A9
9vOaGsQre/tl2GUh2xipdCD/KJ9QpCOXEnpYKgVaXg7Bp/T+P5D7eW3/PR+o+PNnAzXSKbRtH9nL
o/0rqmjAbdqYXpN/FgPV1U3slR9wbWm/TseErth/Ma8OM0ofG8yUqS7mtYIBg5MdGlzH8dztcYLb
IPV9RNdyN2zWzn7h7L5YsXC2dUtxMIbXrItFFBTT0FfUs1s3P6Z3lBrv2SK0v4A4/2j3oWevaKmt
xVusISkdzElDvFhJv0Q8WBMIbyufTxz1L68zDkwoz1xltqVq6mK5DFMfGg3yuP0OPWg3d41v/mfQ
e9vJbW7JSNdM1tSL0xMdQUMotqG/h/7wss9i9Q7syGn01C/yCW/om+TAwnnXPw6fdfSTt8ZeCDUl
3Wb65nv2Q/rFOr494Nd+gCorpmah4Ia13VLPMMjinvx59vS9v9d2jYfv5i51w53EqaMAhXNpWmp7
miqbHIj8d5pgxddqZdE+LcoXX118a3R+bAxfNQo+i5N2oFxda361i48BzsYocmyqfehGHA3BFUfU
SXcBVD2gvXpU3dnL3OkAUCv8MlytreiLQ2rxQxZHcE+1Y/AReU3tlv4KRRf7KotXLxZxJS6HC1HN
BGYiDsQl+COPU0OfGkS4tkIQjO4o7DD1WwPz2A1v2wMS7OfZA/kUocs7vhe0A+/tWb88/RmnOCQU
kh4hdbFY5h06Cpne1jt9j2cM3pN7y6PEJO94ee3lq79W+f+6Sf8P6PuzL3/ZTfrZFMAIX+DqxX/x
ZzdJdf7QDcOUbXpKJE/o+/0Nq1etPwDag51TRS6Hjhj/zV+9JEmlm8ROFX0mmbWDDMi/mkmSJv9B
e0pFiETAmGhG/ZZJHXjhFwvVMA2VPhJvKpRVAeoTlT9/dpVVs18lA/XaDbLs1gc1i217G/qOvevg
IXlzFiEoG9JfOKhjPe6pZXdfMBCdTlFB+T7MC3sC1gIdfdtUpnF09Fy6t9sov419rboKEiPdlxqE
TQqZPnDpUIGH3RXzEY3aGRoniN6zEUWgWJWi8j+NWL2juz4HoJfAOgX71KnUxx5xtQYASd3u5bgG
TiHlIa/M2kL8CtqK4lGTSo9FbQ6OW1Klz84Z//+HWnLIj3TQfimto7pTHKj7Lo8amMGQgba91ML9
yecy3HVVTBUVNqcKxFxRdVS6leqAI1rxbUxaMgg9Te+kMevSnTWoM7Z4M6JoraR9Gsw2kza8YMcr
p8AzU0vz+kZy/PDGjKkvODQVXNOcSzALkaLTvTFbKImSHPAq7eKPhGjBk5TDmVqBfpVHCFs3bdW7
1A3Lq4F6xBnorfQubuRqW7axfTTKmMpHHqW1W9tVSedKsycI32UDlnIszHcQFlE4TST9E45W/Rlh
a5ASc1XfBLwmtuWMw4aNEevH1B/a45BpMVTcGOOPQQU9PCilO7YpCuOTX58cZWjuU2vu39l2XHxQ
a3BaUSb7nmSNX20lQGyh6edveiInD9g3WHtgafE5wM8PHLANYqEvOnjouWmAyrH1n2gv264aYuda
qnb8jQpodIwUsmFNRr1LUdsBGfYI0l8XVCfZCUM6FGrUfNXGQfoW4BhA1VqNLW8w9GHXjnF3JVt1
fbaGdNgbuYIbIm/XqyID5mLCLn+cjazdK7iwoGU3TvYhmOLhinjZz1yzgh94pOExhFGJi8Fa48p9
Yl1LueVvfewA0NhH1gO1a3WHe6PzrjJhVvVaMt3pbdDBWfC1faH6mEYFvU1Xvwv0H42UJtdG1gT7
QI6+OU1uUPuMcJdyBg5+ygcDPg5WA2/ECT9kei89VmphokfVSu5cNdVnuZKCxwHdR1qB2qCigjHK
77Koj79pqYS3SatWh3oe00/wzORPVt43np2mwOXUIBjeQxfUIZbHw20s92AHQiM+FX6l70Kd7RT5
dniHBILlOikKO3ONTHqFFLirUYN/5G5DJEcyUbLX6SdGauEcNSWrTnoPuUQZhhhMQjB9A1TbHIs4
k4+zpfG+baJiW2ta9inoM+ccR46yU+vIONuog+9yQ9GvfEGAz6e8/ppYPSI+qT6BhZHb6wKy9Cnw
oS6aVLWoszbozqPotkP+rNup8jx/zeZeus/HcfSaLDAOc9N1O/qQNIynRHPrRO28doyicwAFFXES
PDqCDNk0JZfDgzX5MTYBRXZnjagxWB2SoJqCsXHYVc51WqfWrYyfdAOUfUx20AxtVwcbzz5N1F09
xKbXBIjIGz1FcBS98Y4dGtBsaqXCs0bQ/DwIIUGxmvbtoMr3GjxfOCNjvAf6XFCH8rNTVafKx7SX
hytZDZKjaoE1UZUGEKMaYPIitXq5hwOTeb2uTNcROgobJnrY1yBeNxJeQWgU6t22bZrotkSz8Hq2
6sYr0wzIStTqt0opWV4JLeKTVigQKgYMCQ01Lk9xNwVipbQfyD3bGydlS/dJbh+rGC+xiL/qKhzb
6WDXHM1qX9iHvHPQT2liw+Or6LtezufHFD+tBzY86ER6ufRUhb14iVmK7Xew34OonR6MsHRupaSk
2VYYSHHKpYMlWIu5b5wlB3XCJ3FU1RSRojoBihCkV3k6DzsNE8t7J+vUn23RQLPhALXfUTykhTM2
84ehyaCzFNi6eEbemFesWMp3gxxMj2lj4rsU5vbn2gmUr1FmyWdfV6NrK1LDox7Z2HHTavF8aQat
psfdHtqatRskLX5f6lVM9wR6masVwlak1/L6Q19K5hUFvemO+3ui3x84X8x5as6ppmcYXUIYgTEw
I63aFdF7CAvNLu509R1ofdrLU6O6akeB7mrC5mczJqN+QHrDTuytBLd4Z08FBgY5EvpKOioeZ3K6
1yEqBJCk68mhmRpqGHHNfbqVHXA+bAj7Vu5Q40IJf4TjnLVHdQaXj7tR6+VZ10Gp1BAjnpFGQHu1
jgFoOtMBOf32umk1+1BZQedlRjZ7fTZj04KW6c5EU2DrO3DdOf1DOB1tOPZ7vCxhICn8N7XWISbk
0Ga1p1Q6FuiR3GthHj92VSSUTXMAGMkUYeoaJsP3dsJ2zY9DznBFGa66mtKknJfKqZtKp90ZTTUe
nbYFuAH/ik0jh03pzkqEjVUgt91Oz7BqqeGuYIwY4HWtFe3eMIfoHFpom4GbSup915f6YeoaPPbC
xAqOut8pfz0F/5e0krSSMv57cD0QqOnry5SVf/+vlNX4g5TXlm1TpbpItZk/+RP/BHSeewVIPTkr
aqpPUPy/UlZN+4MCE48dioS87cTr7y/0E6h6cAnA31Ec+fNPfwf+ROxnzypBxYTCCJyeKqRDdrx8
1OQsKNRQcn3T9YFnA8MeKxU+4LuJorEKW4sUcK1y/DJBtlQq34ifKqpFsg1QclltMWFGOVgpQ47e
Dt4UbTtw8u0GVYwzjJN1mexFNesy3iIhp0+vQbOkjAXA4DqYveDQ7OurcNoA3Q1+5N50VTw+m/u7
P1+lL9wcXtZcnkJSnlAUjceiAql/UVCSS7ojI2PfqHtzD6BqG3mB7cmfUcnZJu9RyzyGwentmIuW
xmXMxTARPFdjG6UQBPrlreKmlERSMATDtgPwmG7Sm/gKbTAXB9GD+aX/3BSItmze/g0vKwHiJ7BS
be5S8U/aG4thx63D3aJHFAzzftuhLKH+GJsf/00MC59xlTIQJrMvn1cd1Hl8UtACCcqbOr3X66OZ
3r8dQnllHLwx2WCUG0xhd/4yRjy3ZgXy2Nj4H/AMHTzZG6gKzg8KaFlS0xNCJu56ZfBlhePp65kq
zRqUaWzUwOVF1C6ofQyEcpTXaKkkp2xPo/mUrVc7jcvVqYHOg49D4ouH+rIlIOM8G9stNNu5nNRA
8Sja+6H8rnQ0zFXpDyR+75g71cnaAt3Elseikg97nLdTDKhp7jWgNWg2qzUC0AA8ijvM7TTzmzNG
aXVE6MwfdmNi24GyNbNeVkoY1fCZB9qcWYZUXECP0aIVKfErvo9Y9Uiti/Fxr1zHWjIo81aafUT3
NvVELmi4laCEFfGc3CZSrKj9Pk9xsm1d2Ki5xb+bi/6oWYO31uJCuS2HTEmgCZZBDUSFY/RLMpNr
gEk3s4ORRqb8VVG6ttavrM7BQU/W+wbQclkanbIHKpUOAl9jJlT0Q6WfS6iWXRKXSI3phQUFt7fb
YOTG5YJn/4CH0LnoU5HjfSSFtNt7uUNg8CZQlL4nnQ0x2ELYE6N2/xGMSISnW2dXSY3dugUHV/VM
tbcGnmAy4g9fpBh9s3mrYTobGNi1xnUFlIx3cqxd4RQeKsr9DBgikk6aYnVmvqtStUbMrvWdDsdf
s2pTSoBpmBU/1T4x+u9o9eKXrlQVeupu0HRQlXdqFzoyuAD8hrXdyC6of+aJZnWYhhiF3nw3i8Gk
M2Qlka17ao3O48jUWUkjbVSsQlEmVQoVa+7TUIFyecxl5Ns+GYBOIP9N49DMd8AYJ/sTiMbMF9pJ
ymjpm0gvU9CLEwCR4LZu8q55aNp4StCoHCvnjJpWa51zSBHajyAMGlgj2tzilIUlvDQKAyV9QkCo
V/pIA48Cuxdctxn2dOrPfqI57a8qtPz0Q4qsWzCfqn7qEQBy5DKjxYvWgY0UWp2NRvjAq6DFOLCG
md6jaZXRJXbbFP8zwIIW/SThfhcGn6VIAk22iTOzy79DL9a1nyEwMPPzACm7oS7SJzNSKDzu+wqL
VD2HTPxZUiPeo1sASqhawTUZxzzF5wuHuLMVkoHr28TGFu/EaNLxXLYj6ACkCVTepaSRxgC/kQ07
psYnYJDdBPXVjARf1U0jw2mk+zCitxZ8VnAMn2KUTUBHAn7xsqmQ0djDQs+Z4rsCrrhh+qgKDHXT
CLlKK5f7DhMcdgN4lGzSGkte6TIsqqNPpxc6njr1aEiAl4Y4LdqLAe0qfVOPs0v99H0L9D/K21tA
RnQd/G7nY1On5v470M97BUFnPNSbL2+f3MtshjMbKx5SGap/wM2XR2ieRSh8ywnZDKAVvbqxAvPU
6/IGxbTBikCHJt7bAS9vCpiNkCLBnGgGjI9FTbiWs8HX6lTnvbXLtE89QjyqPa9cqwuzIfFtLQQX
uJJAwWuyuryPjCTW7LgeiHIyds5j6DrbcPet+1juglO0N67bj4pHKS/aOXdrYuOXdwWhUaRQLEVQ
Lp+cK55VMyV8tyclZFoLCS3KPt5B7l0b3mVCiOYJNy1WP3T2L5r7/qzbOu9yRAhwMgKstC91+Gyj
V+yCW3x969X+5msBoZLiLwTnQMAKXt7vs6GNVY4qwKY7+cidKghbXTnbzlW8eg9PBkHdt1fJK5uD
loUOygD/K/Pyam/4gn6UMkJgikcU4q9G7Whd4wm/zz9IZ4oWK/EuUwkLGhLS2jb/BGYi9smzWevn
RupTnK43o4PQ6Kb9pJ/KHfbN4KYo9n6MjtOugyh6DuDbYLN6r6+cBq+smhfxxe97Ft8ZJljBI/E1
JdzK6cPov1sZodhY/7SDnraEpQofBY4y1bxwoWhLq879hggQX4138GO3mYengCttu8/jPY8JJnPc
T4fq6u3Ar42Mthslfh0rc6AvL0c29QoaTRVLkvf8aH02ocG+HWDRH8aogJYwh7zK7AkgyhIcNMSB
NCH/DW9xO5Il3WUHqd/Vj8pDAXXU+Dpep4NXfFsJutgRBIW+Rs9CNlDwpce12BHJXKvVKNFoF28y
8S2jU31A7fVo7sLT2upY5tdP0Wi1aDRkoKPgm/DyI0q1ZhYyUJxN/r0+K67zqAFMSbbj1vyOJsPH
+j95BYrnz7MFI2KiP68qcNEF02f5WaPcGAsfxgYjtPfGuxm0SH+nHJxtuinRlz3VN7hq7lfbluLD
vRVWrKdnO6GXy7FLKsIKgApMNA/Kp0D76Lt6798Yd4b79kwu/HzE8nk5zsW3xYFRjoIOGjjI5d4F
ElO78q8nZMyV6XY/w1vxnVEPm7Tt6KEtt0ve8wQ+9PHKOl7cjBe/Y/EczeqazHxS0ZIKig1Nqwj4
RpQf3h6t8hLH9/doqVxwqAKjWgKpgAoictswWu22hmRt36Fh9YA49HYVI/LKRAINQXYcBhuP22X/
uSsREnDwn2AiB8/YZV5yL3mVO+3MnflNPKvfHtninBGfj6cnQmBUSVSu4MWGDJIsLFIf4HBswuK9
LrKVN+6rf7+tCpAgjgjYTr5cl2ZftxaIewUhFMRGnTtAs28PYIFxe5oanFdk2wDrIiNmtnjOGuUg
kczD2pRP/p7E1yu25ZVySg/yYQ2QobyyuV/EEsfbs102Vj5qp+UAQxSjOdDlHuwiCOI38OJ3SG/e
2AeoqfCpVibplbOaWofoHnNm03ReVs+G1jARIxNK/IgFtO+7vXk3AX3B8XHXblmE35xyZVu9HtJm
j8NVlJ0L+JCUYFBflY2Ciw7tT9DtAfmL5BmeckK2UfulbWPUGFbm8pXNLHJqCoTogti6vrjPJ4tG
aOUUCgIPvSvgJfQyEP+9Vu6bs+pCNSbbDjaF9d8M9llcQ2z/Z/OqM60ZisXKBk/f8VN6h9gCE/tY
Xyn3Urht3tdg0X47WxN77/lon3jez6JK+pCqlURUGQ7QlX7SvfC2PCjNWd4hVrDu/iZW5+KOEC4n
wvvVIBld7vUqLyyslDOxiuy9wLYgJoH9a3bMvfC0hht6ZV9SboZvRq+QzP5iX0LBmNU4Ctj59c7e
6x5lX/D+Xu+p/8HYLo4ZSxzLugBKURLkCfFyAkvaxkndAjxq5C9hSkNq7QK42PkA+kFiIWSI9wx8
gcU5lkxhY2cFcp/tLj9iMXnbgtWHg/5D+wK5jivwa4WNFuxCOdytbIrl2FQFEWn8bgAF8UKTtcUR
nXWFjqDhVD45otrFHts+JF9u/EN11hF8k9zmPzEqfPpkz1cLYXnl8uaEME3CtiyfzzOEDXlGrlC8
lvx79aP90XpM8H+Nt7C7eBOOB2tr7aczsLPt93GLLET8UPxAu+9Desq3v4f+4t0rNK8EHIc8HI+7
ZeYo+/DQUCAsNwW9LEkXAmsbII4r1e1lEf/PMIIgTv/EwMRnsZD0IE4GtSSMSFDxMwF8i3fEGR1Z
r/+Qro5qAfH7a1j/xFuePG1lRIZfPcUTN0qzRZW997qbhLzYcbbzHsnYnXyokHtDZqaKdtNh7XZZ
Hrqsa2BuTDENIl5T+uIClQ21A1qJm0Oj6pu0tXZmmhzsKFu7xBZPKT4teQ2vb0th2GRSi3Xcz3o9
BXaJawS+bCgfXiXX1R7VbqTBPX2Xn1hHe9uzqKmuXSuXO4jqusU1BqBOxRZvEbm2EAJvLVTChaew
uUWvuYJWdIi29IZcFaUJuRo3v0clEDNLOQUTallzhMnU0hVOLaSp7MEaw3q5G4tHCfG93z4YRPLG
kY5nGtyLZRWqQk8xryN0r6Nf3S/zpABRjPAj4uX9wfxUuMgk3a5fWuJbvTwWCApXWQZ/q1ItWmyQ
CkjWEMkoPw+n7pexa/a2O9fb2ssxo6aqcTd/Xhnl8uQV3/FZQGtxN1PhnbQI+Bqcok3zdXyffPF/
qD/KbBOdRSUl24VIqf7UoD09rkReGaq12Bh5OMPfgY1KNaXn+QhQHI7ZRiDFFU8+2A/aj98NyBHP
9YIeBbwhHZD44habrTwq9Jkls6vP9ik50VezSLlgU5+z2+EA8fa/iMi5Cj8J7AT/u4gorhx1lJDt
NzbiPR5uQ+q2QHttXqoC0is/rARc5iAqYsO0g2B9QUC9BLcaM/IPciyhDeiZvP4PwsaQnBKZyG27
XQf8X5w5i3CLAlUeq06QlYSbc0BAXSx5NSoyetB/LwwMbehi/n+Ob7E9kjbMjUIEtG4xo0GbbT60
B4SXvPHD+p14UeCAWqaIErSgX9GlX27GTq4GTZm0bDOlrhG5deAJX9/gQMNmbyL+FGwmGDH1fg0a
f3GgEpeGusZ9AcyAAuDLhdq3sj/EGro+ESQ+u7jv59++h0UEWrxUFkV3e3kp4emkq0E9oBzkoVb3
dMwgPeqKHR9TSlzNVsVCeHGsLeKJdfssF5eTVo7ilnjDyd72O5Q4PYQmd5bF9TTg5B1ijAzo222u
1l7glynHIvTidrLKUZ9spxdbQt7O8Bps+n0UT+wNfc8r6W7tOlwbqpjcZ0MFe0YXdSBeUmO8ICjV
WrYtVVr32S9n2seBslLLvHhLimVqOpTeZRPIFof5y4i2JuddAj8Yp2tRKsIGqHMjL6NApX8HBLyf
Y1e7W9mIF1mNSpGfPB3RSLoKF7V35MFaQ5ZAeujl1gfEubd21TZ04VF9RxCN3ufTebNah7s83yAP
wpSgdsvqvegMqVpYFFNP3QvC/bk98ng9mUcotVv9vL4NX1k6vKsoTdPKpwx/oQRmjpjF6ZJ4fuxQ
gLZ2M3b3tWffkosHW/MAWXr79me9uIxFgeVZwMV5qkdG0+PqhfKjcqubNVJbcD7nWzutVgI9Pahe
bsiXkRYHqVJIWqWVROp3xY1kHZg+Uo3aa5ND/Qv/qh0e5VtoGjxH3h7isokCnF48I0k7mEeyuGWe
mqDwJiUaH3U6dUAy4IT7yPQJsh+5xrhx3q/EE2nEcqTP4y3242TSJ/KFF4Z4cjQ3yqG+Mjm3kTg+
SCt85FcujJdjWxzc/oDxT62LBfM9QNK05KP2h36ToSfqCbwJwqXXzeSujPByL4qoohZggySDYPty
/1dWpknlCH6fWnHyFfeZEIVHSMPbpNtG6E27PHGu4mtr7cu+tlqfx10c6h2Udr2ciYuIqn2PWjLE
zWJPIl4ekrNwIDB38wecNPcr4xXn2XJGTRoLwoUaWvSyhhtOcWdlHeX++Ihdi+jEYQt6GE/OvbMX
jY7fpAzx1mD9PAvoLHLkDKxw3SoEVASMSMxrf+XvkhpCVrGLdmvF/1fPnefxFhOKIMOolxbxKm/a
outoHJyHiJMnNjdCUzTarabGl4kc5HkN7KAJspF+4yJih1ChE/s2dcGdv6/bI+/HA35yDm9HSGc0
pMNNqO0TVzqu5Tqv3F4vQy9XkamWRo/YNbfXvAs/0zi+HgS1WcjqxifzCp2kh5UFdLlhbBWpOOD0
4EF12NsvN4xmVaUhQCvi5eHSOEb2lW6118ICSw+R6xzdtdfqRbmOVsOLkItRzpmhgTOBxGNQehWF
iOhUHqy9eB2vlnkv98fLWOLPn2UghWjapj3Dm7+XR4kSi3Qj6M3+d5rw29/mpovtQTzKymByBB1+
WcpKwkKXwhI0uL4PDvoHUYlUvyOpv5UP3ePq/fHq6J5FE6fS89FRi1TqimiCQli/Nw6hC82YU656
X9MpXot3mc6JwYHrJbuinHxxXfUqwPuSidPrFMiUwelzQAiqQruZInYXxdYjfsnOQy+p6lqSJRbF
y4OO2FRGbc3iPQdpcTFUCEjzLA0wv7wRYRZkSLO9vuk9sODtfn0iX90Wz8It1qgvWT0UKMKl9UEe
D5rxyViDt4q0YjkijT4YhFv1lQY1JiYZzwAcycRS0Xi7DbvwkOxWO0niRL6Iw9bWcO8hW1zWkzPV
rwX4LNnkZ/FOFJe+qIKpf/es/geVByrP5P17qPz11x9fg6/N96/1S7w8/9GfeHlDBuCugSGjXYAU
PVW0v/HyOqB46oXsKAWZDpA7/MnfFE+kRB06YrQ0TNIZnFrY3n8h5iXV+MOUTRwuFd7k/A3G7yDm
F81Gg64JVSBAZliJIiaKk93LzWUNWR3rVksCUeR7qxpxRtOyR2SzvDmmLF843bsqHG/74B7H4n1D
N0Ky8w+J3v/Ix+KmyGzNrfyVp9zLa/jpN7HTgRih0A81fomosGpwgsh7pts+R3YMAl70Hdgo9pLg
sJPbZ9N19+dmeI5uf+Lz/7NHRDBwYHxORm+aGk2Xlx9gyOywnIeONN+FG0RSU6LbUHzV4cKLxFWI
Z1cBFyMwPDdEm9JFAdMN77NbiDyrF6TIwt/6MYuzhw8SBvaARGDvaBspOfXoyL893sXD43K8i2sx
aWOsrkNCiIeA+VE7JAwNo8T3qMWvwrPFOn1zQItnxxyHll1NNBZET1mqESYyHu0TJWTP2aLFfZ2B
jUvea/vyoYbot1Gula/6t/Zj/VC8Wz0NX95hlyNfPktY4YaZMXL9PkSdejPN+JrzK0SRANfid/Ku
vuEpr2ISqSFgv5biaa/HR+qBgicp19IxzBrHxjRTVpr/xTzJ+9YN73iiuPLW9qDrnv09rEwa4Dn6
JHjtUji8l7bGdbwDbADHCkkN3Frc5q7e5lvjJ1xJgCHV48rqeHkz/f2N/vUbnyAqz9KKLG/tqpv5
jcY7+USx9mNHbdH4Nj9G18PO2dcP7UfV5YV6ooOylmO8chaJrfhP8MVW1KupzHqN4PFRF7d9fexv
nzR3XAmDTS+8sU5Cxm898MrMPO2ZZ6OWMULr/YTAYk/gpbHr3dlt7hGn2Qbn3pPP+mE4ZySp+sPK
936Zxl1+78VujHw10ia78bcQN0EXsT9CWoFkN/ZWdlVOmN/rw10GXGzINOmqXsEyB/rhbZxeT/W9
EX18e1CvH2L/TONin3ENMo0WX3MGSjwWKCXLn96OsKjb/D0Km3tVp6OAh9LLQ7uEANnpHaOAkoRt
5p3q0cbAGP2q+1yd8xtDKK8Pm/rLejV8qYjw133xT2ixlp6tlVKafM0uGF3rNh9D9iyWCHSpk8Pk
WUI3BScJNPAe0FNxs72Qb3L20kk8OExP+44o/bFAvGSt5PIyZ738HmJbP/tRViGKAT4/KoAgYPU/
nOZ7jbHF2199JYi9eP9HDvRdtSKIJiMXOjWbEGv4ql9L91+/Mv71gZePcD3MlMgWy0f0UUONZ398
G30oD9knUSIvXKPaoLF5g4j228NbgA0vPqK9uHzN1JkjI+w5n6+VnX+SP6RYYEDHuavZmSQHWJqe
sFntqesiplneWiCUEhwANusV0H9zFP7zERbnQmc7kqPG/BZ5719Pv+ojkqlYeVg32Ee0XvRDQLLk
qzUs6+un/z9RF4cDmo92OEh8+izM9mCk7sKoVDa2X17VZrKlFbMtp3LXOqH733x6WvYWevqWDaz1
5fqlsS5rtUOaYGwQFNGije7NB/Mo3+Ih/7ndKPvqLO2RpsH8wMame9O9N3kvrVW41FdPrmc/Y7G3
x97Ih1QoNA+n8I5+hejii6tg/CFEw3SqB837HjU2LBjg2mydU+5RDFqFSy4KqH+txGe/Y7GdJ+zR
w0TM/rCdd0r0oIpfAtZV2UOkkvC3vkNC7HpNEe7V/f1P1CVKZEpT7El9JmEuYvb3RzXrXE36+fZU
r41tiUcbpVCilFKK7S1v/XQj//zzxlNO6k7bIgHHa3W7dustymt/f1FeUqZQXYT68XKB6bGK/krE
FxVuJmqzU1lfgiRRspeFiRLWPevTKP7Si2yefreKsJXOy28RNDZa31bSQgSdvATXHd8130dHyDU7
eS15WmB8/hrhs2CL00uu8CpE1pmnwy5AtYEuOzm2F7vFKX9n36nH5Bg/4D79aD4M72PPuVv7AU9E
y7dGuziyfLmlSt3wA0Rtb3a5lm/NI4+3k/Ue8L8LzIlqH0rj9YYX1M7yai95zy15yPfVQT4VXnFr
rhA3Xp11yKEmTzzAVheI1qAa8Ueon35S9BVDpB/KJuDhER05ycRpsu4L/NoJ+jzi4gTxUwHXt3Le
GN1DN2PGbhZ4YD/ksOpa+8rBiVOqx5WL67VT63nMxWnRlKYezricbo3G3o72dSZXu7c37UoEc3Hz
1340aaqYWi1Sv2foM2XYer8d4tUbj+KiQj1M1KSX5dPRmet27omRQ+XFJQFNpAqctZgvpN+ibfB5
zoBRCYrPWitFTMpy5ULiR+TKBEwKDvHl4eD0YzpmGpPW5bPn6+9M6VZRPlhQeNuPprHC6nv1Wz4L
JtKfZ6kaNp6lVtrYwk6UNOz0LjLblfXwWgL1fDiLy7QK2qqoQ4aDGM5GK1CYEzWa1rNXhWbXxrJY
7dWgSnNttTxYWqzOMmWbGtPK0nvtUno+mOXihqGcRjGDye0PtXpjzddS8/Htpff690LHActH0fdZ
HFxZWTWZigL2tikiDKc+9YGMrjVcZs19O9CrtRfym39FEt/z2dzjMauN8PEx5T12X8d34n3ZAvQi
kSxP60nkK8taFwkVEoOGqG4tlrUk1b5qZEmOB+pU3HQFOlIdGkdYnY6tG2vTuJsQnvul2vL/kfZl
zXHjSrO/iBEkwfWVS2/qltRaLMsvDFu2uYD7Tv76m5C/O6cbZDSOz8RMzIsiphpgoYCqysoEaZhg
pWzPLo+UASF2nGRgwEEMwUCR1ytF0dPUZ7wn3fGj99IWwoLphvGCmsmeuJkXb0TXz+L1zixqAPEw
Eg4D2kzc/Zd3/dSCFaoHtywFBZTfvea4c0AVvNW+NL+MFyQPxwSZYb0l7/Qn1NMwxQ2xya1g4cwM
v/DLn8E50wCW2xJ6fhCZxC0oQxzhqTpJPhirwJNn/hczWfwR5JfNuVRg0CFtqwnLBmGl3oOZLBKg
pBY7iwopatBoT6KzhYFWvkQsQySk10JkBfJW2+ofxmE+MlpUmToFqhWsp5YCSuAxUk6oZH4ANHFO
t8LW4XUv4/N9wwS30AMCMgRocW5jCzO39YHiddrmmUugHVCNPyJlI8su0fHQIAU5KlOxv/05V6IP
aNXZkxGDP5hf4l5wBsgd5h7S6G5MzlP0y54hyTbEzl8bYQ4LFCS4mNE85OJ1FwOZFbXYXw3AD0va
zcBmWkIAyEo0AEBYZazA2ECwqV+fyAjiW5nGqp+NPwPsom/Qtwt96Ch4n6Sfrn6ANArQZ6mw8Mm7
KOtiXFjmsbVFMIVay0pOLRQZLPqlrLS/DTd/TAC0D/52dE0It4V2Yc7K1MIE449VwYuFYAM+SSd7
zM/j9r942q/cGRjzJvAMcPtAt40zaE6QvQJ1BttNeg9Rp/qhLfaSaxxHSLpGO/Kaf0sBrsMYkaA3
snjToiGEz4eZKfwHzwi+pzfmnVqSvk5hudyPsTdAz3JLwRMcdG63hxKgBbVY0enjzwFvlLvomxaE
ZbIKo5F0smNQyUinsRbR1q8ZwdQuZh8xaYcxO+6+MmlXVqSyqRs2mx6Q9jI8t9HP22eNeflVeMbu
IYLIOG/IByDHd30K8g7iYrQOqDtZiBm03Oh2tZeLpnCIUb11WfI0Q+AyDKDke9sw7zBsBy8Nc3G6
qnR7qgcYDmuAyCmqOPpJLUunalv/tiWFP+m8KW4fQx2M57E0QxoaV1C8SzDlOUDqFIzKBliUtZq1
sZz2BMmmUMJUjegmXrxyePtsKy5eOVVTEtNIsNQ/cO/GLdzsZPoFJsBAFXW6vVo+uPDGuIMIltZR
6ToY66ZXOdhFVOAwy81EvLTZ5YfKCP7hHIZ2oZFVig36vVl5SOUJyqAYQlbyGPq0qf01DOvR75sh
ENwJS3fBGAsYJAAjQd9e5wOaYsvxJBMD2hO4DIJxP8i518ndM4EK6e0NXJ46kFUAAI3SAQEhB4/s
CFMLzIGFgpcaBLmIeYD0IWS1BF9J5W9vjMeD4AoQEqCNIORhcBdpQOO8LPoM1XLP2pIXFWOI8fmH
/Ds4QEwazlFhrstw4p/qUb3DrJkoaDIvuD72MI8qAN6HAOwCnnPtktpE0ipvezTOnHmT3Tf38R10
unYscGLh/vAwY7JOfBSW0QbTORgxhb4nILJAlV2bjYrc1miNvW2m1Knt50EBaTl0kYhcejFNNsH0
MA7n299zxXMwqwOdUdBIAHDAl1JlAs6FVpFSd8x6C/prEAgL46NBIOqj9Jrgbbh0Hka6B4pIEMfg
ZchPDcZZEg1anFA3aHOnAdXnuEuz77cXtBJPYAQ1AYyO4+WH8W5uF0eorYECSHb7r+BHQzQxn+Zt
gTwClAtu9CqwtnSVK2t8FRRksdYkMbXlySUfAB9XT/mDJjnlm/E8fbVPk6c6c4Whp+i1FTVYlitF
DgOYE76diYFWzFtcrzTsRrskFMlDv+l8sM4xXnbDi+6zlzR0xPVujooHX42zx19KrRHNWYfkofXK
owUk6Yk4k5uiUgfe3h/Ulb5F97KX+/093QT+7Y1euA5nm/394pZIh0lvMxtrpeXvHuKYufo+zqJx
wMVh4IxwBzDEo1ArA7l3o852Wsj+GROAowbKS60miNii9XAXESn0bEw1rKcLz1b+lKZvVH29vWUc
Inb5vbhnWNsnkHZl/pHs6VPmPwR7NhILREq7FQevxc3K7R137Cg4kc2WGZvTb810sBll6D9Aqcc/
0fcSeSP4NnxREd3beVAwJOUmHRlArI6iX9LM711v6s4EemBBjiD4PvwVMLZRV2sSYrExZz7JdIeC
pRaz89vbq1rgibgzZbACwYVfSzWIUCUd29Zv9K+T5aGZZd+hP+w2XwFZvAdA0wNVEqaaQQ24HXGw
km16DIG9Ge4g7C74NYtGOf9ruIhCx0KndfL5a9TfqepIH8FvNv6L+jeQN9Vx/K59tABVC5O+ta+L
94SGORxoEdj8Yx68410P4HrnqhPg2zTbdkazySSww4PN4vaWL0rHfA2ECyVlEmsJ8DY9IFzZd4jk
xfe2g+4dOhCe5DdeSI7jFw3zzaIQtuhl8Ya58NKqNSDxE3a39YItKBy2/T4HqTuKep0XfKjH+qS/
i4bI1jb2ssDExZlasknVFoDCWVnoyJ216TOwm0N/MIZs4e2NXYsAl6a4cJPr4dzYCrseMojCFI8K
FZU+hDvIBRmSS6E1mUWHbJaxpSl3ZesA7YTT4ilu8VMGximEKMDm9sIW7zIMMjGqGAJlKAMVUs5h
pLDqQGiLhfWbdp9vGP6WoWJF/eRF7gDHB6AJMwysTqDz/T8KnlCbZF3udsGRZCivRJmjm2dkGYc5
fcylxL+9rJUQh2eYxvRk8B4DH/F16LGzKgAdaT+6VSIV2wrp5bYrzexszqWIdW7RboTrX9ning60
gzSwCiVN1/oWP32tj/F3MCYAZI9+jV8ckg3r2kA7G2026tni1uqKa0Jy6nMslYBUmh9+6SAvOXUW
HvTzR3tsX+y3rgDNSL2TThbkGMH77EytIzzvLE24SiOwaLCMYLQYXTykX5y3SnSshrTAB5UP8U76
waSu8Kp2m8fk3O1uf8vPftcNW3zVzKgiWkuWColTt1YdJphG/chT3ymWpjnZyXhR34cNWNy36a/6
V/aebSTP9MZHCzSfgqtzbbMxFIORKnTnENC5kEOCIDWLGJvdx8YHtdIvEXm+vdplUENpGdwnyD9Z
3sIzq6RVkVp6WY5uRqk3mZC5DwLUy8ujVOfevzLF8wVrkqlWZYjFVNVwlvL4Jexszyjl7RALKaRX
Hmw4jxhdBkwNywNtzPWJbOpRk6QMUCX5QApHcsy76FlyNaax97v9Jkb3rRzLa4Pcsaw7iWRVPjKv
mTcD+kqs1xRsJafZmmCvBRsFtBl/DyBUC1CyL7zyNLyJwh5zh2vPRRkWTOzgdcfMKNqq3KIpStBZ
n2F2SW5d0C87FrQZbTwDuvlLiCbh7e+5coVcm+MuYanOUoUkKVvyn7lfHI9GcwIMcg/edCw2XeMC
VCJa5TLYIuMFaQ2oYhighO+uUb2E1gdFOqEavVPEv8jwPezeBGtbnjwM3cBvkGEju15UnwaQ4xC0
kwZAlrN7RoMOYp5Hpg5W7Rl+QfL+uk0AxSdYBKUgqk+M/5aFwIvn69Sb8QglhxYXcvyEAXWIwrUP
+/hs7bVn+/y9/Q7CDy98sJ5ur3R1oZiFxSA+buQFtRKtxtiOU4pELXotCqhfWOnfn3swXWKuB49S
ILD5in3QZa00khJ5Um967ThvAjJ7GMpw0ZwQPUjZseZOwJUt7uGUBiSn04jPNuJmVP0/M8VkO/qs
9yk+9WtH4Moedy8VkGHMVA1hxjixwczplH2LPMtDkd5X3Nyv3fIkqpOsfjAL4igEzV20ibk7IdL1
qaqHuXUhxpXjvgVesIlE7r8SSdBkwYw0/sGIDJ9E6F1QV2B1z1xIPRrQqvs9bCuXJK7xU3nqd2Rr
fTUeuj0BvzfIxgRxZfl4Q2XrwjYXVuw+zgO11iA91rfxMdZTuoEQoOpYjdKdwZWFzCKWbQBUYyit
3z4MK6HlyjS3tyWmiYNODpCjDZD3AUm/Bp6kDPSw/84M56VVH0PwIYcZEKq7RZd9I10IfFIlQGEt
PyJrfOjQpMO80pIQDuIw2mx0IaZ5lG5b1fnzYA8Q/5rjjZJpxwkN1r9eFzTzEEvwQGQ9Vb6KpkpR
0VuDRF070fxEedVl4FYtEVx4+WQB04QGsidwEoNnirfStFTXQ5kgU6kLNN9/zgqYg/IGj3xRWXB5
1DAqiDEoNgYGojQeS4FXfQVgAyvEqLoBZnUjdIAxEYTHZUp0ZWQx+IHgSCNWtoAM6CEHXw4EqTbp
QTiEs/Rt2NFB2YcYrKB7yfk2OOk7pBawkx6ze7vZ68fEA92BOx/UaVNieSCSyU+miGly5WEEuwCi
AL6gQDeRb5sqxtBa6oSUb3ALB90+a0fv0YPAk1rzpDMmoI7glnel30DnS+7g7FJBOBH+AO60xZjp
GwkZ2Q+AutG+9jpQ6IwAO4MAxvLCPeMJCPcSkM6Myfq/KPauutHFDnCXRNcbWVCO2IE/bcE6cgKA
N6QTtB1xpdvedCfiKVn51pjhQ9MHcANQ+PBzfFNeDDJ0Fwo3DIP9lKsvQx7eRyN9+ds4hlvdUBVA
Q/B8WPTimXBcB7UYJICARjeZ4SVS4Ba9qK+6tppLM9wHjGzgi+hoFi5RA4dx41vzK1xKELxWvpKt
QwoYY+TYtSXYZpqNQIlo4c7dW24coIUhMPB5kq8fJ5/RUUOeBYDWYigYcu1GkCoTHgugAJL0yZVk
5RkCff40012cQBmy63+UeXqmJBZcBWuLQ2D+xzS3hWmUlMlsD4VL+6cOPJq1JAKeLaMyFofHnQZi
MwL1Zu75amrSVGV5Nbp5dRrlY6GjzjuCJQcX2187HWA0rJ2JZg1Ih7jTJBXlaE9zOLhT8UuSPzJp
cjRR13Rtu9APAiMvHuQaoBHXb/FcLlqmHoyWQjG962FZOQbVBIeHbTnvDYy7AEUUsqIegLYgwOvg
ZnPRCOoPdpCVD5nc425ulNlpaqI7UmZ+7wa7EfSdVxcHuS6mS4RCHH8R0HZKcLHigSPNEFSMnZb+
/fsGUhYXFjhvoxHmTmMZBzZOFDcpWr9pThi4E/SWV8LClRXOEUqaoV4ECSC3rcxH8DI9ZSGmgvJx
FuzXEvgDUuaL5fDjV2FSawCpwtAExq7aCSo39xJPecJEEMRG99KhYJwoojR3pYTB3hwgvoX4wgqt
ZRgbFJpuCRqC4HxX/cyHAAp0CTAMmvvyW3f311AjLPPSHvObiwS0TyQrCkvUZxIIAjqdND+SvHqL
AksXnOCVtgEsoaWMXBfMFoAdXVuKMZwMUaKZFQ7sh+wJym33xn4OnfGOCbgpoO6C7go0OYWCamtB
CgAuJpfH5hf5e7Go+6zqQ9RpazO144cGVKjaNyMddTBP5xASjvzYyrvIU/TUTO+0AEmHWoG/TP9O
7Z+pviPG1zZRIJhL7flewd9VAVxjJaHEb/tkwVUAC1lwqWmB0saoI30Clb9ITvR1eo19xvqFg1o+
ld/kuxDFxtsRdZknMJtMDFBBPFrowqRF1US61mEWe3qwrX0/hU6m/eqsE5iHb1taxjxYAqYG9Q2k
B4uqSj1isklmMNLU7I7p9KUD/EuKhq0VHZ+HTpTNrWwmOG/BT41mGG4l8Khd+1lfpJ1qSwPguaC/
7O5Bm+hidsyVTsBhHaIDMD4Cz14LSZcGucCnV8RQBqrCYN27lQlef/lnWUr/0gp3fAo9NnplQN1N
bWzVH4MYbTaaafs5hizh7Q+2viAQUOKWQmmRnw2BtlgaaD2qQ4r6JEv7qd8GcMT/wQajo/5MHhc4
KJIXsQx1C2B19NE1Ie6l9Ui8cxHIcYnO04GUZE9i1KBWRpcHpRiC3IxYHpDvCRtEA+ET4/DMtqiy
oZ8wQLrLCb/SB9EBW4YdNiWEHZQBKEP/i3sbleC97zK7b91+NJNt1VrpFkGxeWhbPd6mqSIJXnvL
Y3ZtT732e6qWYAuz4SBKALS2Aa776K3HSKcteSNJvFAT8Xku3eTaICvLXVwdXThMGZkU1KTSaa8A
MkNK1kVoBIFqpakOO59HGsNCy+g46JUajDMWBlVeRnDHpr5njF/dJ7+7DnAylk9Fvyx//FBFwWRt
iQTMvVAGw5NwUZ4tFHu2iznEnWU8S2YHOaIcXOVUsEJ2x14/ClFtvrDCfTkjlCCVTlAZghKgIzXR
QZVEXPerCwEdOMgP8fyT+c4Irjcp0CD+7ZZN/BhFkAYpIkeO+h+3T/Waz8PX/zHDVnrhEv2sh1Yv
ARpdEYiNdQcaS1sQ3ri5pG5uWxItiP390lLVd0CGYs/q5CnEm51guiRTXm8bWfswSKjhdPj+OjQI
ro1ANKBq4hgDRFn+YY135vD+7/7/3IePrGQc1RLTkYFK7imdndBOdrdNrIDcMMaBsjHwbUxkjg9D
RhDMNiCnLXg1542+YZPV6k+KqVgQe3uzgE1g5atcGeMWRIIi0VAbz9yxPHVkq1tvif58e0Er3+TK
BBd1wqBSu7LFejT7iz2jNSsV/m0LokVwTixHJcLQAAtRvVfM6clQfkFjWeBaIiPs7xf+qyd9LLUJ
O/PqOckwrIEaXFfLzu2lkPXdApEcwQUIfTzu1TBP6ZTKJTzYtPDslifIcnXSNp+t+0muni1t8lOt
30P6d5vrqaeY0X0RghRZO0UT0EuF7KBL7da25pIWyU/X7afYeFR6CiiM7QVligYnVE4GPKowR5rP
W9RVn2y6Dyx7E4eSoySm2/SzE4Po6vbKVvIz5te4FlCrxcAL32BKC6OGyhG+EmPkk31ENK9s3PJN
AXCV0TgC/D7G/5N7/8cm99IzE72KqcLiQVC6SOM9k0hbaqaiM7tylbOa1CcNH1PN4eIOzdt4DgMM
rTKYDl4Q5Ec27Nu7ymuORbaZT8mBqY3RyTFf0OsVyVUtMwPsLNqSmN3HkwnYlmvXjCrArCQVq9Ql
qh0kTQkPpSKZm2F+G9L3tpjI99vfcvUsMPw98gSUP/hiMaRlSaUWWG5NjlT5qhpPlS7gHWO/mbti
4SX/McF9uUiKILwLaTw3QtvXy6g6IabTXRAEKE4Ho9uUcuBIiZX5UqpZ29vrW0lJsKNMpR0vatDM
8ZUlaSyrRGXf0zJd69x8bxiHvOzEv6juYkYdzNIpZvli0Lwk3m3Ty/MPIAnG8dEwh1oFJguvv+UY
KTa1A4rzX6fUBxok2kfFTAVFmZVX9rUZ9i64iGZISfKBxEgmp612lh5QlfGbU440BdKYtW9uA0d3
KRgIoHcgQsssnefaNJfuSa2ipn1eZK4andCLcsZ0p/W/bu+iyAbnPRraWbIVwUaRvsWtdpAbw63U
WpAnr1phJRKIma6M5HcEemC6DCuz9QPUXI4+f7NRori9lOVBwHZdGOG+lK2l1qjLaQbKOzBtSZaT
zIObDJrbqtF9M9lOGoVMvFpUTmM3//UBvC4CcJcqkRTADXTYDYK2Peh4bLlVI43GMZXqfm9KjIqA
VJDjliK5Pw9T3hyh426ckqozX6e0Kv92lOIz2DACBLzuwRDHBTlqZMSSejA5613fe5JqlcepTaDG
bYfk/faWL6M5U6hBOxZ6diymcy+WgdpNAb1wzDSld1WnHWJyUs3Rqfq7lmoexKj3t+2t1BBhEAJT
NrJPjMFo3PXRSGCnSjqEG8YC+JkvPdCTDYwnYzsf7oT6MStBBvaAZAEvNxjB+coeGAetSs0jFHgg
8D06ZhI152FUJNG6ltkF1qWqCt6ybECML+RlSmahvFKzdTHokeKkD4DnaToAsw6Y1kFXMe3mxKny
vajEs7rCC8vcqembMRzVOcQkdNw9D4WCaNPNooLBSoX0en1cKBvygjTNiCm0BoTfEdg4MAfQNy6F
XpS0bZ6h7JCcMeMKMhsRynl55TPLgD1hEBRtqk+PuojfpQ49RxPQLjeflee4mB2bya2Hk2uX+c4y
asGFqK5Fg0t7XDQAmisoKXgg8CUHVGQUx5SdgnpK4GX649je0S0jH8u8GbqPEKr29J9j70d0W4iR
86ufFkglQOcYuzv/QrYkEsVhi00Po1NRfFdGwelf/apo/gGWj7cNmoz29d3YGFlRQ92ZfVUb4fVF
9Zst8OO26SSRY/qsD271jqk5CZDEgot55UpB2QIdH8RKjHPxLyvLblAeHGBbjvY0B51H66H16N2O
N2s7eGmEux11ZZLjnKqpOyuKa3eGQ8EfctvEShcVFVY834CCBgwErbPrTVRnW9ItZDOuVgS4GIpd
q4OZUjLnOzBu3IHvJ3Ta2ti12vwUlgC03Ta/uo2MXQNdYkBc+DpAIxd9Smt7cs2KPBpFczZj41dr
iaalRWbYqbk4hXZCQMQ7Z6NLDWM3WDgSLRjPxsi/vZrV+wG96H+Ww21mjfEFzSjj2Q2BIo/cEPMA
4SHc6mcF+PFURRa1Fc0NrywNfA5sep9xyyFdu16aNbb6HHZF6k6Q4ylI5+kK2KACUathbWmXdvhx
QtD9kNAGabo7bgAQkr7KJ1TsqvCgefaWfEcEHcqDKF9aSUXtK6PcfWtIeoXybpm6xlnZ5I9zhLz3
QYLOn7yh7+jetHe2lwlO9sow4bVRzlmGXCd5NsIoyxEHPLPfyV12mgB32WEaBoIN2m7UvfJV3uWH
cPP3cD1m3YI8PCijlylbWoQYHLPxPbPfqfIYpqHftA9aWWyUvPFFtK0LokDMhF9Z4yJMV45VYtd5
iqao6Qzfq9nVXIZNjDz5MXpQ3lDLB9AaxQgcl40K8cp0m+FlexI9A9Zi+dUP4dy4rWMMWaVZintr
9Jia1PwjSHBbtYcWYFPwVp7qX214+B/C+KXZz3Hvi8AggzCpNxPstjyiuqFBm2N4D2RRA38ljuNL
2uj4ADiI7jPnxkVaWEURYHFGZJz61njKFOnr7dCzGgYASUEBDS2ZxZga9KL0PuphArTHowPM2jaL
gkMWjOfbdtaWQrAQRkPHSNu5CFdaUqrgEQxOhCHay5n8u2EInNs2Vp3h0gj7ERdfBfTWI7g6LRCW
+9qBeKDETTw7c8ofGHp0mBSV2jr5CbibTIR4Xl0eLkHwp7FBe5NzQ1NrjUbPQd0RqAckcwAn1IIb
b9UCu+1Aew+cF/9wyGNakipiLKRy4tjx3hQO8K5GTQIxWpYbYVyLv9JbTUsnlaYAqm4mvHabbXg2
MXb9f6JMSHzNd9H5XXO/S5PcF+u7iupdSGGS5BsyPU0Us6+BKXAMkRX29wu/iOOIjpkBQGxg4yqo
4i5xigbKFiCw8G674KolA9q5jBsHfQrOD0BOY6Emia9UjLKy0+1WOuqSrnjlNJDNbVMrXTimf2Yz
WiYZCKxFW70y7DG0/o/mpK9PCeYUVY+h7cOtCuVFH3OtRAbVCeYVhET9685yYZ27AWbkJq0VM4Iv
pH5h7tWG3xPgSTGE5qubMXxoGvB3i+Z5F1xc7OK5XDS3wXoRBVWVfZod/PjO+m3fDa/F7Cc/CxP1
C4f6ks+mTyfdHyEChUJ3iV6yBWSrUKVNtAX8ADe0zaTeSnHoa7AVhKA3hVRS9MDOy+iDZw0CKqdR
UO9ejQL/2XW+d6Qnra32HY5ol45Or2AAT+lEfrVqA4p+uA5Qzl+ADdIadUtJQhS1n82vjKQPJaKd
9mA58SNIhyGLJCqPrB6aC4NcLo/CdtrGkTIDdQCty3x0gkbdaJZgXUsKFuY66BoyIVakXzzRi6FN
aQhaaeoa38BmDdzzpw60NjjNa3EKt23JkAf3mDZgk0XBUy0JK6NrO4ucCR1zA+McKClex6G5C0k/
qw04VwrbmfE2bTr/dlBYtcDQxjbaS8hwuYKFHKlDKdcq1DRz+7mg5LFP9X9pgjv4HZ0GyYgVkGPE
EOkd700RbGKlOG8DG2IgPwccCggl7q1QVKXclSBu/HzT1S90x+pK7Y6pdNBH4ls/UH7wbu+byn41
Vw29ssk29uKKQAupSSG4hsOLu2+CNgfoCl/CXQTv+JZ47V27z/weuo+NN4EPpNyCXL9xRn/+UpRO
nkERDtBD0bjtqsdC2RrwVzQrliSSJG5p2RoU/rJhmiHVtnvCYPH951y/2zpkApNwAYlGNXNCDxeA
oCi05kyMa82EmDeaFTy5zYzhRmhi48Bkvb2N0+mgV8bv2/u+dvRR8cVYGnSGlgjfZB6nFnM4iGdm
vsvLedNZ9DjVtig3YyeL/7yXdrgQAyq5KkzbiWK6I9xJ0AuljzaYEVj5tccH/h82DuyorGNootnD
vwI0GyMxQYMI2jANz/HeHve3t43dcovlsOlSCFthoohvIoVzEUYTJnA+l8P0s/StthHrZ6064OcK
UOqBtCy/kAqESU2f1uwkDr6+yb3xjmk9NKcn8CYCAVuAVMJ+T/1dKeTPWC0cXNi2GaPWxYmUDBIB
PAXbjKNAUlwdz/bX0p/dGhd6UXrDD1G5d80ZobbOJJdZ7ZUPz8TCwIZRa/hsgOKUGhJbtXZo//P2
t1s7VZdWuDJBETWtNMmwUmR4mFWyGwGtf9vE2t4h1QLUUsFNp2E68XrvYllrWtkAKVztocsBaUNE
rgrjkPTlj3CkqOXHrhXOH3UZBVtQLoBacNHfUJWqrZUihb1cxoBg5GjtpqcK8tbvmZB0efGZ0H7H
vAvCBRSyQC/G/n7hGGVVDDSXYEzNIMFh/pI0NOhm0RDdcg9hhlWIWeMdTXD+Foon1HEhXw7Rgeku
yPvDNOmuniAG18WRhL9CDTxYIaYxwWpb9U9zt2sgE3H7Oy5cBT8BROBgwUOlbik6OBoSyQGLhkPm
UF6YiDdHscBVVjYTZXZUogGJRXLOp5VVE+ZNJuMNW9rkUBiJk5qyN0Ji5PZKWHy9chAkxpdmuEeD
VeudVKlI/+MgjywH4zdhtzGnQA8OVdHElhtleiYLwvAiSsIoUnI8tlDYUBZ1/qFWjdjKIvpJipod
/qgMinOStS0E5QhuSszDL9EZ1G6DrrQiVN6i0aM2tFEr0yVT593ewjUzKO8pkPY2UK7he4ggyTVx
SSJuxFXttZLppLhcQr30/94MiojoVqI1akHq8vp06YNiUbDNJa6up5vBxgxkGe/A8iJ4jS9rNYxq
HvUMdLeYHBiPFqozJK82gR11az+ov+sX8w8b4aEgbvCgu+ou/dUJZeDXNhFVdvzLbucFJTjYtiyS
p33iAmj9CqzscxHH26zOBc31lYOLxeHEolbDGs3cJqK3ldtBCXevdIz61lK2Cbq5EZypVSOoNeBh
xqCqfBvLDoagCEw4RISZDUUunBaV3tvOsHZsATcCTkVFQrGgFS4GYEfnDNEBONKdMuHRaxj7vsvQ
5xGN5YlMcREiqSwrbiMIK1FSIDIU575HD06eHnN1EGzcqinAfmT0jZBj8CcplWig2AFux3kOP4iR
f8WBBYVU2D7jpSV4qa063IUt7rYH2KFQaYjh78rofEVK7seUvNQ5EZhZXRK+j86Ge9GU4xzOklsl
qArsXplA96sN1XME1Q1jqr/PlSQafFhxPKBX2QwzKrlAT3HGVDseGiDVUCCg5W6aIbQiq4JPtLJt
BHw7bFQSLHwLRYooSFI9JSGCnfW1iH610/cpEQDQlmkmuBsw7aCAwASi14vq+hxjdA2hCc7dQd6K
bHqIz8V0a8pIrYyP2VdG5HQyRDEEa1sLfUz/kM0bAs2HGst1iLVHZYrw6IDkKCbK5uO8L591xY02
6JY4iqv4wR0KO2BI/uu0xMCDCXxcGPhRCCrI7BV3+XACowImcVjvWTM8vWucKc//3g+vTHCnuKG0
NqG6m7rErl9UGuzyRP2m1+V9BxD97di0hCxwy+G2UTdLDfR+ADBp2wTMvZAsAXfn4FdP9ibf1P3G
dLWH6N76auF56PfoBhlvkkcFH3PlLFwumB9KhHLqOEo24Hy2HLn1MDmdvbu9zpWjcGWBKxoBk9HJ
RYVGOxjHktmZqippXSlrbOQmeaWYggUtnvLXu8rLSITGNI2NnUD7SxsfNLPxoeu0r7RmP9Nkr84i
ir1lERX2cAQZFwJoohYKA+FASR/U6JqaD8ZBczM/2UQeyLKPjLkoBqeXKFdZ208caw2AJSQPiyeA
3BRSONQ6iMjt0rGMx8manCQUARRWAjI6sSjDgRkGqm78Ge+QgTVSBQSWVDaVU+b2l1lSzl2F0Ysi
1f96dgubyIg+MJXCSjX8yTYKyejDGWsyi8JRp9JJR4Jpo4+/90SwmFgYHUQfCtiP6/hhJFUbjBUC
phxGrjy9hJg0ijDWdNvK2om6tMJ29iJKDRqhZpAghBhZ/32I0QxqtVokEbTqBJgEY0xL6K/y92VS
NWbZT8iNE2sfQM6vn06xKNFfO0nIHv+xwRZ6sRAtSEO9K7GQUv3Sy4nf9qNXjW8mNTZKIsgUV93t
whb3aUZAANuWgSelbqsmma92hSOnk4sbyL39eUSWuM8TFSZ8WEOFmWDeoAkbJ8U0QdGVTj2+3La0
6ggXa+KvK1uqTZLhG8Gh3TZ6aern2wZEH4i7rMa+bYY6Z55WPPZV72SgTJzoB54Fd3UsIrEReRx3
WwUh1VvAJdHpzPoNegC639vg+TMK0P7eXtbavhEdbEOozmJmgA89VdCr8jTBFxLGIYi0I4sn77aJ
NSdAweBPrxuTHtynCfMCRZhGxwtm0o6t2UOx8jlNCUhnRY+ltW90aYn7RtBxyJJqgKURstRVS50x
KrwctBPpuI8xJvDv1sV9pLyyipRg5hw3+dvYnNMSAwDq2cz+h6oLOED+2T/+1aDOhlWXElZlaj7R
YlcqHnHJ/7vF8Ex2dZGGw1wymKPUb8N49OuMHEHLPaci9MOab18uR72OdESviVx3sJQyHjLjMZBa
R5UFOfW6EVb0Yw/YBWnAYJMpVEAY4Br5DEV6zYnSXSFqEoqMcNFtkgMLc4xYSWDJbp5CCV15pKLM
Y/WAAgH6/1fCnZ6uj0c9H7GSSTmH9p0xKIIIsL4KyMgCas7SJ3L9PYw2R1tY6+HGauRa1l1vAKRU
Cb7H6ipM1hhCtxHIM+5dKs0QVwsoiwFS7CrVzz6cBMsQWeDcytClGBMs2CeT/J7aUxwJVrBE7OHZ
hOmif5bA7ZMU9TTTC+BkBze874/VF+OQvFtflF3wbqOLHzOKUKN35BftTkwvvxpDL4yz1V88D2wj
VfKIRTYbNfM+OLddsVMtgMypaOJ01R0uLLG/X1oKUWuTcuwjEJ8A4/fl76rIQreLVUGqsv7BdIh4
odUO7jkufNplZM4zA1aTHGB1lbhaUO5vR+hP3+Uqyfhm/9jg8aQDiVBaSxT2zSCfu413xSHYEwA7
ids9/BfUkswHbtnj3Bz9emQMesdAUcGW9WADjzzFIK9n87rVDxHufzkd/OmT/1kf5/Ry1heJOTaI
pcfuC4jzMa81bYoX4peuWBZ49Xa92EzuAIRlbQ1hig+WDxDUTvJf+mxZThekG6XNP8K6+Xb76616
Ikv0wK2KpjLft6x6CANYNezpGapUaeHN7GnXle5tM8zPFt8MaqaMrgcFJB7IBmqTUlHZ9apqOnUC
In2NzeTdzsOPIG2OYZYHG1sBVZBSvd02vO6doIrGwBhK2gvszIhYDiw8WubBpLpBI3tmkR5Tgzhj
HB7Trt4M/eAgi4NGbezo2hcJUsydLaIEXvusuCXxBAQv75LePe9sPYvRSXeTCdgENZMtX4lHb+7N
t3mQj02aCZgu1g4+BsRw2UCjA5yh3MGPadMPOassScF4lNvgLkMr//bWrrkOivasCwa+scVAjBkF
rWmUOIeqdibt7zo5lfTHbROrhTkILSK8EMZMxF9phZ4Muh7BRuOnL1C+L9pNqjj0LPlM1S7T2FhI
n/rVs/gkrt5FULVDHg+/QSeVC9KqFA9d0WMLoyMW+AGqKTfb5RtIKKsJhlIYYOi3tjF26Xl4I9Bx
8W+vnb2j+SNzaZ57+PQZRJKKsUeyKtF9h7GYRhr2ZnWfGJVnkNdQ/usZFcS5S4PcI0htEuCj2F0x
D4lXAUBoiWqRq055saNc6lCBm9SqIkSBVq4fg3jw1VITOOXaHX65CM7vNVKaTaewj5bKmYO44gfp
B/i4J4eqlXf7C60eAIzWAyiD7h/K7te3eAbJeCUvcIuHdlS4spHFuO0GghceKKUb6++t4Q5CtxEN
LDYnzX+eXB9I3aAsh6mUcxyOr7QeHmQlF2zgyqIAVFDQZ0SYQkuf8/o86REsNfQtJrveIK10mva9
zqTt7a1b8QSd0S6CbgPP7gX4XI3Gwk4pinFxUT2ZU/oELs7zbRMrC2HtBPST0Fdcqnf35liGlKIn
AvTkYdL/H2dXtiQpriy/CDP25RVIcq29u7q6X7BeAbEIsUhIX3+dPnbvqSKx5M68nDk2PTORElIo
Fg938Nz75GSRdGO/1sqlsAP6HQstuWsOI571NmaCwboLDUonnMU7mL/Tvk8nMwFdmx8Ce5ElWwDN
axwQEBBoZWIoD9mEYS47PmVXqso0sjkI6o41jy3ASNIQRdNxP9NQs08iFklxGWNMtLn4+3HdhM4W
vH9ti3EicSQNhJZXHAx9bYDVuEPk1w1OnIkfY2DvxvEfyyTNS31nZRF/WXlFRaEBYaus11KHXJ38
oQZvd/u0rEZ5gNdaoB+Aigjqth8vMyeIwH3r70sDzMCh3rHf6DxFwZ4lVRZtNX7+DoosvTto9GcE
BhC9V9cMnAqUFD66FCJir8Fh3FlJfeg/Z98A4cT03l69juDcpTGWe6q/kNMWieJqr+b9D5gd6bsU
hCkCPE2OKTAXHROoeVDOxL6r3FmhQZPpm+7gVvp6R58yfVbDsh0xdCF1jcYCqnp0vzuphao2IFNv
ep13dcxo1oq9rXBSQmBLOD2w0QCDZkeD7Nj7qOEkqtbaHeYyUOa//fVW3soPR2ThiauAGrk34Yg4
TXvQc3SgajlqoYnEDXKYMc+1ow5YwW2jW6d/9nHvdpCUPJv6aabbLutiFlOcSJz3dvpmecreqCbP
zn1xXDBOgBEGiDL71hXfSNBpdtU0sKXy8a1r1V5Lkf0w90W59AAZ5U//fGloWsxzQRgmR/j1cWkG
KUciZ9ByOhZRZiXglUc12d/4aiuPAIqhwEtC/dJEerpI5MbBaTQ9RWjusaex/umhQ/LPl/HewMJz
DIrYuXLAHTUhoW+r51Z+G72tUttaxAHyM8B/gPyYEX4f9yo3RjVIw0LEEXS/DE+rQqRBU4iH6ehz
tuVyt6wtrm0NKZxpAJ1rJK1OhJkAlso0+Fe9yN8M2v+LYACRBiQ7Z6b36xHGugbD9GgjmsJ0Ycgw
owUWGtA3buSgK+dgPgQQcp+nl6+4EWijuqbPcQ6awPvOK/lIDTyat4/C9WzOfw7C/xpZsskPrcsB
iMORhpo5tAXOQzzzBwQ/wB3rYCDt4Dyh32C90pfqbqu/eT2bubC9OOiW8MkA9v+Zq8jfq7iJLSBn
7bD4llHMdJFfbVKIQxDZgK/TuNZiF3Don6I5ao/ly9Yk7orXer/Zf9/Bd16r7VArUhqgNmWfxi64
vEVuh1JtFTyNeU1LjwU2DzDrg1gH0/WL9xREFFPt9whQ9KHEu0H7BwpuOObRL2Vn73CVxoj6YEFz
h+LRY/ZPLoetV2Et98cQCygFUA/1cLYWbgxAUIwDFXgNOnxsFc8aokgcz/Ogc7MrXrYGuFfO8Qdz
i/QmJ6TI3Rn+YBRjOGHaiGcvG6d45fpDvRC0rbNwgH5Vz/PG0QN+EknATNVJLjw2ocjaQOKs2Lsv
3l5cGEDnW7HCWoiLtwc2wRsNXsQlAnEaUFfpKUGwGQDQAYxvHzFom/10R8hGeX9mbYCtAGnlmGIC
AZ1aC64H5eDFlWHDYHapBz8HCCcgxd/9cgQ95+eN7ZwR64tDCit4U+dkZ+48f/TdkuqsLOcRzqJW
P3KzPkyq/UVAnZDl2t4a2yTn9rnW3F9yMpLbtlcXaFmAXIJqEtyZiwUKpoQGfURUNkR/36YkqUfx
KWN5fNvMWqDpobMFVMXsXq+f8kkNzBB/Z+ClHw007Fjoxf1uiumzd6hP2VN7di/iLcjBLQRug1nC
acsBrl0MpHqmPmsPgtxgsc1QM3dIlaoyGhxxwHaGLnOfbq9zLX7HFBwe4Rl7CZTH4q63QZqllsQj
op+Gy38Gybx7kQQn9pDFW9IZax/vvbHFTQdsy7SqHE5U66FS0Qlgt54t/e32ktbuOupqiPlMCLRe
aSeak9M3To9m+DR9EcWpJFXIu3tCv982sxI7g7HfRqyHbAT/Z3EQLZHnfd0iiWuFIxNSaxgkC3Kl
fc+QBzz0ps0+k7bIO8jNp2m+URde2UiMxM2IXCCAr1EfmQKnVTPCeAFCElHZ8aS8UNYbO3kdPRsg
eAG548znYaPw8PGac0YZA6EHcIUglcmCL8D7gUfZj5gGlNq4hWK8Pu0z5HNmsgKYEJNUiw3lZSWx
Kowp6E+QoCzC6qvxJbhXT/xP99o+T3t5qL/c/oQrDx1qABjyACzNcjAgsbhgmT71pcuwQHuva7sO
sMk8dmPjpDkJSOXi7VbZqkULTAhzQoKq9vK6wXNOTjVQxGxFWIBwGAq+D9YzeTUisDB+3qawW9tU
ywQyHcJb/uzKPn5CTJMgBAUZdqTXB5mZkDbYGtRcqfeihg3Q9qyLiBLAFaV3pfJ8aPjMVRC8SLlT
AG5FUNKaJe5mTR7nTkVNeQTKz4n0cNtLXt+Fj/YXoT1r0KAp3QI5XqDigb71mNfOQYG4cVZWd/Ld
MheOUupEmtoEM3O7zrgAyNXv6X7urkJ98ev4AEaGf/6YY2Uz5A4vLAqlyxTJ0+qpC3xMzUwVhqts
CFPYuIfeVrp37TBhZh5CQqyHb7icD5KNL23M+KESF8iwgKzQVB9aeS/djRu+9qHQVMHEEygI5wfn
41kcTNEYLmqLAIngvcyc2C0vzmhvfKi174ShaAwUoskC77/4TjW3uNbmsOK5CLYMCHbCl9w+C+ba
jtlQ0ZjnSYFTXA5uaR0JzHyAjSHmMf+k7xXaG7vyBJJd8sAP2X46FY/1EW3jg7Hr9igDyVAPnZMZ
ly9bh2T1t6AUhlKi7s+PwsddzXOnUeWIIIGpEQ25N7t1IjVPWbFpY9mr32/GsaNsO0+tzX/+LgWS
OfWJkdXzDEUQmtnvAX0k4AI3nrZVFzkjsSD7g0kkALw/mumt3OnkCDOzupXWxVb8l2NJgotgliAu
GsRht7/n2sLmPvVcsgGD1NJJgtdCdNYAi1Zfnqm1r3SyT9UWHHTtQ2HOdUbRIpS7AtKi1j4Sw8Nt
7uvfHGQuVv+b2l3I/7E0k4sayX/tLDN22Vh1yqHNFY1DEQ8NZEY+3d6utRuG1ALiHiBowmoWJ66F
km/QaAwOtxIxdhRhz9ahXik7QLEQQpGgtUTh7gr404NatswLPCrtG56U7mjFoGRK7GMB/sLH5gvm
9eP8oB8mOzafb69u9fzBb+ggg8SJuIIDBXXrW12AoIDt6lcHpYdTBRG97NgYe23vHpp9vt+wOD/C
H9MpLBa5Pl4XdAOustPSSjO7Af1zxIL7LmNZGIgCAwBTtidZu7OMNqmEhCT3WD7pFYkE3cpU147m
LEiITgzYBK8oefCs1+hzpyTyOIvIZO5oIS9Sf8k357BW6htYKwIfBFszYmkJnBA1T0k2zgO2cFld
w6LefxyLvdGClKedID96HtrPlfkbsuAb7ms1UMHs91+6Kzx4SxIqzFfS3GtwzcnFb6NpjOw//Agp
7gSkCG3UnUGO92h0obYvfpLTeNiabLpOGLDyd+bNj37NnzThtzm+MnhyE6+lYdZUoQXGA6a7UW/L
UARbmNPV7/rO5MKVQveBIq6fV2xDkkF+FSxIKGhMLWPLua250PeLm33Gu7fBQzKmfDQ1otI81tCx
asidy3/evifXlDnwbO+NLB6g1LJqgA1hRETuXpOgkkClIR4O/Rsq7l/LfXbxdvzcgdHUuINux+cR
kAPwYR9u/4ytpc6b/m6pqkWsWxP8igpjhKz3EZEVoHoqd7fNrGA45tXOEApUA69ZkUZSIJPE0NUc
ZBThzGRlgAis/uztmoMCDX35ZoOtYOstXL2gKJKhnzdz+l8Bf3BaSuRF8AXgFP1p76bDAPrLkB5p
XCT86+01rm3le1uLrTSVkpM0kA2lPegTHR6BOCMCpcBGSLF6cN7bWbxYetumbs7wyYZk7MKaReIP
CGm9ZLzTomxfHO2H9NLt1M49WxEBL8P9ELX/j3rOSrHFgE4j/DzG8KGXsSTf79DyNvoKr9rw1loR
GtDYXp6F5pR4ezPWD0C33t7gldFAWAQhJ9Q74d7tZZUCKJ3U6ikeM8tDm1vzX6iiuxxqBmP7zD0z
6gcJXurgkHc8ZjXHy1NBsZvEnSJR0G12rtZCB3Bi400HsyOgc4sbrA29N3E+p7+lfEu19lM+OnCE
JlrsqafunOChEfSiQRdPJ9NOOE+D+ZlbKG1wB8w0VqJnTgRy7bCVY2TgrxDsALj5T9dmB6W99MBN
aheq/0rzYEe6IrH1S1vUO6GDrbrjBwAbmtA2L0qHumjFw3zMIw6CZ9brZ998rnmeBIUV1uZ4Cgpj
oxW5tfTFWdezTncFCfTIYd0u0I8dcePbH3vFAkqFCFnQjkd9dBmXVRbTB0iOAlYAnUyuQX2g0zdM
rMVliIvQ2ppHqYErW9wk0VGjHTPEfjY+CDg5gmPeJOh1n4awj/lrjf+BsH1/NON8F8RacnuF8x4t
AiWM82MUyUGAhpHXxfFphGsrfZqn0Yl+cfipQgaSdjRs83QjWFi3hJF0AzgbEIgtXs6sZlNlaghR
egZkAYZN87B0/bcUqMNwdDeboWufDt7+/8zNf/7uTeE+JH3lOFMiSHGZDPEi9X+u14xuMTA9Hrgr
wcR5pRRR+UpTVguEkvVQuqH9JHZy10fgsEWf99nqQvJcf60309M1DwRierwmGBKAXMQynauUWWWs
gVn+1l3ILxMUZVrkxta++Q4tz4N7rh+2GkorjRckc7AFaUZUEq+4QLgpekar/D8p5NzAknMHq4jK
T5iGKkAimF+2ooK1A/Pe5Bz9vfuCYwMOEMvHmA3zZaxVT01Q7VX+oootee+VNxNs+EiMXBQfEMsu
Knpj1ndukc6w6rp8EaBRGUc3GlzydPuqrZmxESRD7ND35gbzx/VY1M1zPl/0joIpjGGG2wEzve9u
3LO1g//ezLyt77aNCL3Pche083YuTtS2Tg5Nbi9kLaCZRRig+zA7LnCjLUwUDHJB8xNIjvwy7uv9
zznQJ2H7byLD+XFHsRWURdeKKGCS5JoLEtDIU/Vr49Vnahg/iVttTHusfhogJ8AFY6FTvPRNJC2K
XtQMhOWsPwZT/5aBZdBvp38+6DcDof9rZ+GUGmmnA2uwcVqlHQzeJNL7hZRu4wSsrsab+WYDuD+4
9o+fx+l7269SpEUGMz4BAv+Sk6oPUaz/dPsczJ95+XaAVSJA9qmDCGRZfbRANtNAlGTOcRHneGxg
4Vh5ILcu2y+5R+9YA+EMrZk+w59smF7zDR5mtCFqPqPKlxg5ipfDUAOW2A328zjVLxg22qUUEZAh
NrgE1nbTg3AWAiw0SBH0fdxNw6bDEPiI3mWdhnr2p0NgbcrX21s5P/JXW/lfI8vJlQI1x9qdsa5j
LtRz3Vbk1HRW8Q0CJxQ1DN0NB4WJ6ttGV1ZmAZAAXD4IO+YR8Y8rq4TGB68BEKV1rLeeuffTKL4p
v/8XObOFsV9UthzEN1cxemMITRONRqJST42k0PIXv6oVEkmbhrYntvgar6sCqKIBCQ0gLPpsVz1e
wZ1WViZ8K22dM7cwjZPph5b0oaX2queh2hKNuD6MMAgpcmAEkA5cdYSoqezRACllVLbB9CqGzA7N
sUoTKBCDw4PmW5WBLXuLskeDScSRgYo7KpUOhYjnqukiEL+G+ZZS1PVTgoXhcuKTzfo0y6NfmdyS
ZdOnmNs8t/IXlHJvH8CV7G02AM4lTCKDLmYZ+9YyCEpCuxTdQiuRdwgpomFmXEHiOOz7gx78q60D
qRQ81tyfWR55P+ucVKvwqaDiCaQRR/1IRf3IaVS7U3D0vDbPNoobq19r1l6dTyXsLqILVMgCv2UW
iHKt3P0z6c5wx5zImGQM/oJg3LjTK58MGAbcZ5Q/UWtY9l87aBuDOBOpeGbIZNLGWBn/fD3vLSy5
FwOHN1aWjXU0dNVJ6T/rvtk5VhpNfFNHZHZAH70i2siQYQMfF64W/O9HBzU2vdGqAKhJ+wmT8F7C
9sHOATXnPGCXnrdJVVeiXMB8MAMAb4jn8CqZxiQrgXAI1uaE/hP9Xh7QkIyQsQDwE4FSJS42ASnX
PhgrA6+6h8kA9PGWncKqcYLUZqKO2PTNpC9+amPue2MCa6XuBSOoj6AZCS91RcFoWxNJeYdlkUtz
BGiqTZwz/a3txsR8Exc34d9mEYZgI6hamQz4aHbhp6hp1m4r6gBAmOxQxeRleCEJKlOIrMJgV1+y
RytiSX6ikEj64X3dKsFfvwMfzS+eNyYFm6CMVEdjOh1t0ABp+S+t/Gx79MRJf3TqTT2T64Doo8X5
cr4LvfElVWu32OfgYJ74pXpsLukerYYH/sN51o/lkX9nj+2JPmjHrQTtOoD4aHoR89XBOICRkmOM
BbAxbkWBZkeqbpOmaaDy8X3Db88+a3ExcaACNBRxaIFwWtQsTGeqaClgzQUmrq+bKLBAIop59dF+
6XUwzgGh50EqnBtpUru/N6xf+7h5rf+1Pn/4d9tMSqTkBcWH9V66S/qnPIg7ui/u+EkDeBuqIt0d
CvIbNuezemvFC1dEjcYfDEiER4Z6NNKnwHvoyRT6TbHT9d9NryKVHjzxXLUUg/Vb9I4rDbQPK15y
QkjmN2Q0sd/1H/sPXNFL/VndT9HIwUfOP2vxv5g0hkHQtcL9eoAqLctCpHDJaDtQFfXvxG52vNne
2ov4/wfKWykmf7Q2P6HvPii02lq/krOG6cP4OiWgEtxnCUF2mT/qr1BB/osqhTCDHRdHtJPERR6r
p3HjXVuBINio5qD9CjDFjBFcXCEJrh8XdDJAtNp2qCTGmSoo6prTXTY5ZzZYiebDdYrprpvLjUPx
lBX9CdWuT0HwU2+Cg5/9anuCEkVfhKPIE4+xT6kN1tQArJWliMeaxig1aiHPt/QRr2OMGRQPNBKa
DHgrlxN5gC+Pqij0GTlXimdm5vYBFVjzTBlx8VvcLSqMtRcFU2YA0ICJz0ODf3EdGpDfOi5HMa8q
QuuXk+1yQNYTgMV3WqTZZ+0zAEr3wGY8OBsiB6uWUXpHVgz+W6QUC6+uFWbnBwUsp9/oa4Yp2Bo5
5g6sfGF3ryfDTsbVqXjZ6uGsuFdgAj2knKhcGlfSbL2LUtRg6AirFPmqADUoCjNqjX7H3eAIZv2N
Va48XSZ0LrG76Jhf1yO63s1ye5qQURTOU1+f0BzbZZNE+b6Oe/Q5OZX72w5uxaeaM7gZbhU4z6sx
SHDGIqWi7RwYo6aAnmNpGgnAFC5Lbhta82UfLC0eybQMRghjYCtFhEPDY9zwMwEOoYIYbFipUD9s
fbyVGOuDxeXFFq6H4RvSROeRWK/QIHqNb69pZaxihmBBMA2xKiZjlz2h2u2EK9sGjG6HKfH3Jgr1
APp7MVghkmxnfjX2zqnpQ4h0RwCWniYQDv47dDN+Bt5kuIIZ/r+MlwFsDtJiAitWKZV3EIOpkmww
xEaKsRLlzMBmNEUwMog+2GI7zdwqB8Elys+ukUfKBuWOa5XNwZHDfqr7oy/K0JH03ibdVoS18iVB
moflYZjDBopleflrrS/sBqfUqfzQTKHDMD1X/Hj7a65kpeD/Qz1r5jAFKH65wKwFSVYQtCkeAnxM
e8eQltKfYFnkO7i0zaGG66sHoCwyYJTVAXtGl+nj65eVvA1qKAlCba9Xb0Pmd3lYE3TrNk7p9eYB
bwx3Au0MkGxcUbOmNRFC1Rh0MfoWE0al8MBgQ3379zBlw0Zr7vpBmm25qB2gBYNlLZJePS28sUL8
H4FXIngtwKGL8QKvyaDgVKX1He3crarPlsVFssH1NhC8A927ruEdhDhxdZBDeY+ujfaN8VGojYhw
dTfnQTsk2cjsl4BFtxQZ8G1I67NUA21HBfr8SX1F1XVrdmjteODQ+8jlQat7dRqDauq90TWwsN7Q
eaSYnr1pqZ893z711y8cvtg7M/P+vovBUGktKmEjwBUcDF0g6MecItrNO6O39q6XQbHXZWSjtLq1
tMXJZw7pnAIZYiTcTr/DOMaUlNa/6ARiZQhVUAnUZzD84iyi8Fh0fiNx7sFs/jg2mvZcpA6Sztsb
uHoAUVJCJdD2UQS8WozNbaUcXGPkAD3mTMKJFyoByLjfFZWzpUGwZW6RBGkDl+hw4hmtmja06+CQ
alaJ6TZfj4XJt0RSVk8HXK5pIxtA42fheKtJ5yLrsYe0PpkZ6GnKdl8rXYV9IwAzs/yNDHP1ZICn
0MW0BBTzlsAyblpZZRMc+t5JXRr7gU9/oUQf6BtB/6odMPODlcqHkvvS99ZpJqgcsK4SgudDXKMa
iRs9Sbb7x4djHpNDYOVjxuQKQt3akotBwce7g9o1Upsg/dIEZ5kKcVRZnm+YW3FOCFR9cE7gwF9X
9psJ+XOnY1l8dLUI9Bz5qSGyTFjDtnClW6bmHX7nN7ph6rgxZ4qqk/nOqvEw25WWhRkaGcntTVwz
hXDDx3AzkMxXoGI6OkLRmU/ZdeUhIMNdKdhZ5Bgju21n5VD4KMfBuyH8vkbjGhKUAZ4Ht0SbofVi
zjUcdKvy2EaUv7aeeYoR0zmY1r5Cl0AitSZ0EGBvzoS3NzRvDPMBlOlTOv65vaKVrMnxAywGI9To
pF49Ih0x0HnUQOEDgMlDVoHloTiwPWq4IRCTkAdAJ6Z+NMN2v1WEu3YcPqzaM0oCMgRXQYeLQ+oK
HyGpkxEgsxrdzMLUtPI7jOEFd32XGmfbSNXu9nqvneM8DYHwA+HOHMMtfHEri7au+TxJ1lnZuJNT
3gIdbgz6D9frEfvI0oWjvm3z+tR8tLlwyHrV1bywMLJWdv0QOW31raXtP5v3wIIAMpnRAwApgGX5
b2717rJZRqF1VgfeXmmp+xKMWFCtJBOAT/4/lBSdLYH7GPHozCZg+8tBGVAU1QJSdWZU2UGcC7ab
7G6jLL1IcmECCVMwH3/cMaSdizdlkq7qunqSUW/SMzBBX8as3tn19J2azWuqkOl2zhal+OJg/LUJ
zA7ml1Bzxyu9qFuYFXhPs6aVUWmI+6qfVNjqaC1gWhTCjLZLNzzJ4ob/NQdaJkQFMzj7SjBl4HZh
+cyeIsJZ6FPsYg58HIYLbx+9ZU4NlQLowOFe6zawSMD3L0IcHWAMX6WC4VyksaygWKGoLqMm69Fm
rc3vtGrGHcJV794f9UuQkSc7bw8CqLfYT8eN77q4CFc/xvz4IkjbkY2R0y4i/XhoK/7TK+t/eA/+
rhffcWYdslCWWdxvjKL6fGJ6h2BVnk1MR5Ox+GTwzXbh2lLgM4GsNGHkqnPN055SM1BdxMqD7cuo
K7aIeJcQ+r+79d7EYrdKtAx6zYfWTTfpX4Woj07e/7adNhqN+lVy6FVDW4oo44stVbermuzRMwhw
I1kSOBMIPthF1eyBNFXxZJLmu140G4draw8W11T5ucTILvYAkg3PhUMOVjU93z6/y2vi4C1HBAak
Jfjj59mUjyeGprmDLDgYoqIxQ9Z9Ll03dKatiHnZ3cNWfzSz2GqjLZUPdmVIPe9x57MzxinR3HPu
2MUPrR1EhbYlyK83bzY5j4nCxeGsLg5q3lBLcg0ry4y9jUHOGEqRX0Al8OaPUIPYm5hh2x7fXL72
/1koajQAWqK7fjVMJ113ciRY3yP7W/AwxdMn9kTi6eBfgLv8Xj5m0fS5eNhSpFy89FdGZ9f77m2S
jnQGb/6IQxC8GmYR5d54nzIzhehbdqrMLrl9aAxALPGffNeUubo78+6/M9mbTHfEUHpRxScKHDLR
W+VEwqgLtwYzoVVhUD0zOjC0xi0RATDQFGNB2r1Izczf+1PmDFCJEzameKEoY33rGtf7bvva8Fub
ekISrxgmDaqzPGv2ZWB6bSSbzDtXfTpAwB4ix2kyToFoQg1a83pUoQo/fObNlE8NtAER3E8hK1s+
z3gP0p9kyGvJCgD/2r7E/HeVKxszcS36tnUdElb0eg64OBBdj8XUVOWXrOyK4ZyZ/TB3HhwxDVNY
Ob3QgbYq8ej3IeGNo7NwcPFHs+JXPRAEkRgqLMuQeYrnVeiThmks5LYpAx66fmuhyBpURcDOTE3V
dJB8KClKdrWwexGCSyAoUN+29ZEHSc2yyf2tCuYPJILoIgRGQlULDwrKbSerxBrcwTkUndFImGB9
0d4Jexr8U1D7ND9xs7H0oyJmKiPTbK3gp+aMA8WQR05Jd8o5SAsPXiuqEsGSVbIwyP10iCWhgsep
lCkHdN6ynwZKgyMVrrt3/FG+BiMv47aibbUTowka19zoZBkPpT3wHTFNVYdpPmV3VlmJgyoDeWq9
oTulrNdqtGPM9p4yLzjrmRhFZOYj+SLFoH/KOu5Ebpb6+6DX8LYQDoUfMRnZj7LOi6QdcvOiNXpD
wkxW+HDc7ZpvTWUKgP6FG0AakhRfbSp9M7SZ5aeXxhzUnSCt/mZ5TXHviQ51lIbVzYmLyRySpvAn
sGmitPzNYI4f6ZUSz5qdijtulWmM1rmTGBL/YMpyywzHfu6tapqTyT1VKs1jvVN1GWq+4383DD5l
kSdy58gcm/8wXGrExCDGK0ZCp/uRt/arNCsxU1H6EhQHjl1+6eh8YajsDD1Gyu2jmcscowGRadB9
rRjlXly4Y/O57wpIvFt1S0Ei0A38PutGM2ZGryWQg2MnrbbMJ4gRmuDgN1KOPhcKbvfKt8BrpPfj
C2GdfJS1x7pwlKw8UW5YMa994yJbT4K+lMjgaGGE08QNNYAnAfr2UeWOeYeXEX1eKrIE181xgeUq
eIjpDIx4mGMWFwPlh1E67FvqaRjmkU7r7wKj73Z100zyrENOicVt4bqHOmvVAXuN3zBJa4wcF5MP
QaXau4FI7ZvfKHsIq0IL7lM/L1IoSxCkLcUgis911WMEP+Wt9bUsdHFyNejCIALJHpu6TcsQFQTt
nML7oAloOWj1ZYVPvkJ2C/CeErLL3xw3709+Zxpm7EvG071Wu+w5l9Y07FMOoXugM0V2p1M7vy+m
KX3IvBoD6l0faG6Ul4NrRbR31G8SZK4VV0PFoalR4sKGkhA9DU1fG5vHQeYiomL0zrb0BhlqXZ6V
32WJsiI4hlsrySgrfgHXy3nYUi8FepsVzsHyRnYGlTrItRAK6SzSuwH0GkAOllM4jJ0NZeMpJ58C
h/IXaAakcBVFFuFtsy8tRkpfzWlyHvGu0vnrpgXI2DtGEzMd3aQZmDk8uRBj+ukNg4DdMSUiJlMp
L6CTlGAXMMo9cXX1GFgKDyLoTaMp1yioFTzyrLTJ+lWmWbefBpcC0RA4485Oc/tInMq9d/NW+6HA
Nx56qe9dqNWQ37koKgyD8GBHHSO/h0inPHlWBvoJoLBCwLzVruuId2j9SaHfpIF3mWL49h5SJeP9
oLQWOLrCLMqQ4GGHjrrXqSbSRKB5kU61dJ8FjRE71jDcNwYY1uoizfdqsFSs21TstaIHY7PZG9Ov
QGTBcWzc+pIPmfErrzw7cUyr31uYSPjToch2F+ideUxdrzhjVId/rgQ8E2vxRzCr+EPgZ21ITQZG
hHZQZ8j6Wme/NX5atY+flKnp5GU54Ju5GO0EU3xsJmmgRy5U9ZCTRiZ1PqJvmCvzyWMSJ7YqvZM7
md0buKi0sKZpmVhS2bEAeWzkFIF2sCixXvTcdn8WdmvIsBrqNuZmNoBVuEz7IyaV9aObE37QO008
8p5YeQiVq+IN6IQsqQF2i+0MPOGAktrhaJppQjIKf2iY5ZMt7eazVxH90Umd/FMqkHTBb2afuez0
xC7wHZu+JZHSm2En0D5KcCUrAsn32viCjlKm4e1pEL30JU3K0eruzVwbTwA78091Xte7qmR1G2Kw
t9y1udXvTNjaq8DsjBBX2onHVGp/oJeVRl4+4SBpWRAVzmjHHHjRry7ALCSsZdc9Y+f9M/AsAvP/
SOuf6soBRbA9sXo3FLJ6w8sw7EgrWBEBGuzEg8rGC68a8HnZeXDMAGaLU+5oYWm0xcOEVvlFr/wm
ATGf+YJYgCaj7hWJO1EMbExSi0xEAPsST8kFTCbUxb435BNrCxYL1pgHHgDe7Lupi5ue999y6Zc/
CuJXoYbi6V7Lem3XUwskrzUcyqB6805AWzBuZQvdM+GiST72zbOPfu6hnuiAAlqVnbNU1qFKXQAb
rB5sGPAzD7Xu0LMlGI2EhpF930dO2Ui/2tdl+r1kNokKot9X7UBj4vhpYvA2j/K28x5z4sg3lHrs
T73e1rsCPbQkk8KK0V1ywAUD4K0HEEtMy9xH2wnMd2bV6knXd9Oj1JW5G+wCM+gt6Z7BIEW+CCGg
H10R49sE7M0Pq3HqR27nfegp4ew67MOdPUwsopbV/QS5qfHodROPs46IV/QA3Ji6KosHe6oekXk4
ZzQH+lBPMYacjfnD4GriCe8EbvjYa0XMCqaOmmemZ0an9pkCEJ5gB4uETX13LEEW9x2gBLIDMRCG
XQQ+uU0n8OQNLn+kNVW/gyHvE6LpPJmcCTFN5VdJa9kQwbKGKq7c0fnVokrfhwI++FSYrtgzvbEu
jdX6xs4Eu+HF5G0X5+VkPCLkUE6oxgCacfbQYlAVE273pqtT9Ft12p3GwXR+lEIfnwCRNS5kaHJI
idpZe7RBnPpTCs18MfVGRqqY8jdTs70dniux0wKri0si2KOuejiXQupdholp8HoUamRgTrX8n77e
K7ztk9gT6Y5nXR+K70NfgrcuC/onn6djWJSoJxgCNJnKLYpDjnrVOWg9IxlpD0YckSn8u4Hx5jcl
u8PIhp0wV2kXgWkpdADLsf5GnN7B0Ggl+2dDq2UZ+v9D2nk1x21s+/6ruPyOfZDDrbPPA4BJDCJH
pEhKLyhSATlnfPr7A+1tk5i5xHHdB5dLojg93b06rfUPcRe0e68s5fJW1aJR2oGPGDw3RlfALVBV
BQev+5G/g14jV3aSmoHoKk2plJtIzT2MBJPoWh0Fb4/6lvISpNP0bYoL9bKQBurQMT4XD0Wux5fh
GAUuzAntlitXdpmwLneGCpALfEe16bNC3haeZh7BgcKgT7SRNT4Bo9sEfVW4sheM+zrwkbRA137T
h2n/KHEFsjWC0c5MHbqSX0hbsemzXVOL4k5Rq2gPSV/cjbhjfYlHvyQ8fCQPyz4+NvHY2aGIwkhX
p7rTl7rlJrmFXZLSaZ9HedTpT6PaBuU5d+a633LgtI5ueOVODC3JTvXIuKgRrXKHWuwum7ENf5Ss
Ql0Rajf1in4jNmi7+ZFSbdWo1ewyQsEF1qy0If/lfW7SUdr7olbvBjBOG13zs+tAL9ObOvSNjah1
1SbIB8NVyxRwD0lB3S71LrhULX+6spLZowAokGmPQ5vu2YPMTRYG0iFNU+lgJlrGVuBn3SFPCmMX
VxI54AE3MtfsQ83nFgKEzZAh3sSAQvYTO9wuqcTius7M9ptlVX1oq8pUP1eTJH8XxLpEAHZov/p1
Hl5mWjJcevro77VSnD4XiYFgTDKkdqUE3SbT9PCA6qL3K4o85Q4NmwZsSaSJhd1JRvUlHbzCzajX
HbpcSj6JRlfshATrid4fImx/kdBFEDbejtMk79oBylYR1MWBJLJ/EyE2XNuVPElO0tbcIi25c/uk
TV1N93rk8RvxwujC9pBl0XTvGQH7psa9GOUc3Ri2UZkVz7EfSwcvwDRcS3BONAS12cmIRbid0Zrc
4sL4MRUj9QINAP8x7XtzY1r5lB5SxMsuGFHOmkiIkuSzlIdxaHuVFTz2OtI1uEBKkEYKhVxKN+bT
YxyL6HxOirKnyCs+jpOMakEgXXKUCru0tND/tNq6vUXwnaOhFLsJieXxR8ht6sZk8HbRwIlrV1ol
fAnEbDpC9FE0uxVSBiFBhENyCq+Pvhnwjm7RY+geStLY9oB41DYjmb3TItP4Zkxec5mRkSwP8usr
VZNGfZOmWfLNUwsEXa0pGbqNYUnFTRM06QYDxfwArULck9hEqqa1wp8cCsUjosbGp3by9Xg7hIrx
iLudfGtM6LNAXrakX15oMjEcJ7JblbzFAqZiE3d5sS16K3ks+wbdf2ypzGJXhGpYuIgnVyhFT4hI
DKI1XZRaMO2D3Nd3ZcgObISykdqZXIC/At2L1PQ4hhcW4kCBncMBJckR++6klD74HwugsaOGvXrI
yTe8CIo5uViNxzflaHqZbY0xTFFu68k+mK9JmTWFjwmb20Vf9iGv24DbXpNHxddA86K96VnKrRSE
aKSUg7AdEi1wBLMNL/OaF3CHCcuvNFJFF+XIxO0EM/+uU3S+soIKvpLfIMzOI4CQkJQxuR+SKL6U
c4i9reZrlyAbTGoxatxsFKAgV8oo49IUNwZKHoUcW9d9XFTHohmM27Jq5PGo+2UhbEMdqrtQ1v2N
1Bis80JDyRFkQn6RdbwJISaQbGgHDwF4P7LiT3HejLsmrNVsC5BQE26K2pSai65oeMgVSVlfdpIJ
NlsLQEYVqHILXjtsAl3NDriUSYh0W5471RNVnJEd35u6+W6o+lc4g3pPUzsaqu1zUrhVPol3giUK
ezY33p0lDJzWJGk71NK4iSN1vFSLwrwxuLvvBYhPqIsl4Xhr+iRQnaQx6h0HwLBlG85NWzTjASF0
K2gAOMpE14VVhNptx3J/4IrePwlWbtxXupEewk4zv1cJ6t6+7A+bmhvijmSObvctz0R1DI07v9fk
fWkZyS20DOvYWZOBPF1EElCJ23g3GL5xIJRVnp7S5Gh1Ybk+yuZ2PoSJI/Eq8e2Ql7BLiqxzGyPp
b8c+RuM/x/ZVdipVrZ7BHvgb3nPNhaDXRDYOGp8MeDCDYxoUZOlE5EPYbdiEfN2Tt6DF0YeVta4/
ah3aciwQ+Odx4t1TGsv2EZmYz5kmjLtEKsfAHnVruvbMPvjhhap01eCFZudd97kKlZRsEtn+uhz3
wziZ5J2EDGoSG1Sdk+9Icv1anKsO+Eq5CLJEbtYI9z6i7rYK8Hcr9XiS2VU9RNuy0LAo6CL/qpQz
edtmvDCkUrcDNcEph3zTTps4vLTcUl1Dq4XnUVPDjVT6XbbDPCUoXJJO7SGVg+pCk5pCdEl75GTt
VC7xrpyrY0SqrAdAWXXmsJmyydxz/GWZU4ZVdBCbwjQvDMFK9nExyMfIh0vjiGLeqbuek0rY+yTW
FDdXhmSHabFwoQBGQ/9WCYvKGU1heCxAGj6jkS5g22WNxtVIOuhKims9suUCkxpsleWuInfQea7W
+W3l5EhOx27cWBp/kVj3vB29I/7wpGiFvifNEemFLTexzGPHCA++ajVkjA1jfBrxbswB4BoR7I0o
GgNH6ozhqo0a6VYeveRJUHAWsnsxCWqWQ5qXeznNpunG143xi5X7Zr9ReQi9VFHY3o+pOMWuKvfN
AwcuOKoQF+rPY6QND3I7FqQMcy3N7VGduBpjjz3j4NWSp0o3ohXoDHqRXDRREN1Y9VDfN0rvERJ6
2alcz5LuW0A97jaty/5SEfTquxL0wsYQ5OhgSmm26w2fK2FU+fsujZJryeBL2+w0QnvQikAdHWEk
ozC2tbcpoZh+52of74VqiK+k3I8eJ4FFZwuR3v9oJ116iMTAm7jchuG92LI3D2kykZc28wylszwg
BxJ2+lWMlpIjNLl4xbMsxgI60gfRkfXUR50WNftyoyTy+CQQD801laCxvGg7rTb3PZxFkWNhNJmP
0pPDXeHnFPbismnqrdBZeklRXWlyxHJMM+ie8hh9zgejEYhlE2bGSH4s7ZKdyCM9+lyrKFTfDa0+
qo+pn3ATscVyzNmLCx86kj2GaWdex0FQfur9UFT3yVB2w6Ft/DG+iKtUbW2LvgrfjaIVE9+uSVb4
X0MlKCWDbB3vDVJBAw4eN6Kayt3RU4ZWOaqdaHrHtOU0uZsAi0tXnshz2g38asjtKDBDclee0aDE
KwDvuI2oOwKQMQeey7lMaF4IMYV8uC6SUXuqnXlwQr4kZdfhqy3w+Lj1msrUN7lcBNWunvqQjzWj
Wua4kBXPHO8R/JlIHngZxxvqf5l54femF2AmHbNJ1EDmpUcch7hRT6niPQkqejP3TVeDNbH8JvUf
k46XwGYMK31fs2GgqjPoJOMJzlp9CPuGIJZj0Wg3XQtGxY06LQh28206ddOkTHnrJ7WU2xLZleaR
Z/EQgpIxK4VvO/h8kIgH/IhoS5Br8Z0PLjW6aaGABEcSJ4JxIeNsmR2InXrcUCIr70MxFjw3V0u9
2rWSJNUXme51ybWXZc30Umakjr5SIJnnyNeGFtskcRL68mBEFRzLrPU0edvzycGVSbZAv5YHnow3
SoGgnysXlYjeZ2lixrTx5D6cSF1IXD9GvF4mSbyzGi/NPpekd/xtLijN08fVlmWxfq64GpaFcpLE
bRaVxvellg4rC1VN5kpomFxXHPyaIeyEfKxJtDY7qQKRY4xr5fPT6hntgfHHaAiGubZU+w6jKkBl
YGRvpawZOUHu5TvJq+o1Q+5z9UculrODDfDtE4nviISv0dRt47R9/qUzlU1mdpwRRvrj40E82x8d
sRBkLiFoLmEpHllw3+AG7PhG2V4rRfvSBJW6+7iRBTz7tSgGXuOvRhY4FD/l5pMMHEhtnth5cO2V
zUXRqIdGl+2Jraetalfq12SRToeQqXrT6gJYoeIhGec114COLE6QPUGC2aTmGv77zADO7muWjtYv
QLAlRSfMFaFVR6lyqtS49It822ea/fHwnSvIq8B6IeyK4KSBEb2PdAMldKXVkhqoVOfqyYU+2gUZ
dt224LcM++94nn1PpdtgsuOv7V1wsSZ7cmYkkVlFygmsJYDUJbYhSJWkiSSzclTuUnNKKw8++Wm1
/7ibSyAM6xl6K3szjCeAxcvC9NgnqUD1p3aKTvsUZs1Fa/ifego2dmgU1x+3dSYiIf7DjwDsQ016
CcAtcjFXZIw1HHwJVKf0Kpvde6sn0CA64zrW00+CLnyhrLQGYjo3lLO0Kq2ilgMY/f1Uxk0myQZl
VYenTWuXmv7QDVVo52ny9eMenhvNWYIXOTBQOCeCKNU0+mMXWuyOanoR+vlD0Yz3dSrvqkxd2YjP
NWUxbyqgEQUnngWiQNMScLieXDkgZN2BQa1DYW+Kd4Zw+LhPZ+r55ESlOUxmy8olmURVB8lIirp1
fJTBkjrYZ/IzhaiDL/gbKV6TkjztlglOAY48xyhAxaUwf6BBPqqNpHUm3jQOsq7lRdmTjvBGJXA1
QUlWdsnT0HjX3lLSFXjeNKpNjNZZejVGn8jxcC38eADPwjDe9OlVRucNPKGILEGqAtpwtZvwc3VL
5Q42kOEgtGo5EXRy312T2jjdIOkWHG8LL68Z/7iIeGmyskpHvNgB/XiZRP3eN/3NSrfmDfA96oI2
ZtwqBI/5BbnY6v2w5xDLuR4KKfSARNohObjN2mGvDtllKw9u6DeuAuKPrSS6Fo3iWMXCQ5TXK+N7
tq+zzwKbpQSqdbEShEjhmSVErRPlOdmjwEb92P24r2ej5E0Ti7O08r3Jw0wLZTy9+yqn5ovQkLyV
szVPoNMdch7Sv7uyGNJBncA2jAwpiqLRqMJhmTZdd1PrvRvHX5EG6GJj5Zw7N3oAgmchdIWteWk4
EvUcf1QwG0eKv+F+uzesemWJrbSgzJYnb8Jfb3MjJFtKLFZG4KaacdNNZud8PEPzDCyD8U03lEXA
V0PSlkZNI5TSN7we3AADVEMGyiV+68dDGkYr4X9uqri7K5yaEqKLyztcW4VUEVNgTqSVgHROdpk9
NuFj05sO0hsYvXlO2+grdKrz0LU3rS4CsVYErU4Sr+FSIlEpdSwU+pBQ7hxjF31Of+SUZCBMfzy0
54L/DSpvyfEtvaHKBJ2eavX88I8QeuuSiTfNKtj43Ob/piVjESkeRa+Y7GVD1kh5HGJtn/jWBWft
Zd72h487da4pS9IIeZLdyDktVpoWDymph6bBVJTybKPFbtrXmd1E/VNXmysw1XMrAF8KXD913mgn
onmDWLaqSVaA5PVdE1wL0QqBYO3zF1HRklBqx5ZTMvUA9t7E/sPHg3UuAjBVRjVkVsY7UQFodbyb
ebA2ziR9R2nTieBaR+QSP27lfC/+bmWesjf7RG9R4shqWgnIsFPesEteYh83ceYug0HI300sjgrS
FY0aTXws2YMs3bZtEIkATYXQs4tMCY6B1ARfTW1U/qGTMY8x3stvGl7MUCAOqiWP9M2qqy+hbB6j
qulXxu8M+ptGNAi/FLJhIC8PQlJMFID7gufraEvb4RB/wySksI3RwVQGXKsFZu/HxwP6epFY7rtv
21x0TJIA+UikNJFSVi9EVC/HjS7v8mPukJdwvDv/1rP7H81P8E03sw7vqkLF3MDJFwBQi+UL/gkn
ntipjptUUBD73Tb9lHxvVCfeeAcUZlzByfazhYj2XHYUVOFir10Lzm4iKM/N9gYo0C0fT2QQpRC1
QNru8UUNj5WlbPKqsAVl7Xg7u/HDnfmrqcU4y2LX6BkvQsd/HlyybeM1qv2uf63awpGCpv+d0qH7
8dyeXfVvmlxskZaelAXvw8Yh7+eIzU0lfss42T5uRDo7f3+3oi72/EnvPMGbaEW/7tz6wTOdtNhF
7QY0a3rd4OZmmaAXHEnZCaYz7OS9/vnjb7AyiUvOhN/1QuXFfAHQty9tFZeOVEUN9XQrc6hba9uP
m3t9USwCFhXLWc8KOCY+CPOwv9nmwh5wZ1FznJJz1GzEc2xAkhk7UvEj7arQqafSd4FjUab0Aj0A
zVysyYScmVmZ/AlPYtDovFMXM+vro0HRV2+cqDxOYIkzskPyy8f9PLOb0wbOfBbYc4RBFlstGjlS
XyFyBmeBS1/2hQLjSuic6wWUDJIj5IFOyS4g4Kai9HELGpDx2srhAy0hN2Ik1ebjrpxvSOfgozcw
iBfDNaoC3rbJ0DjGXOmEwnfTZBaGg10rrSy5c4MGrxZBBXYznazT+9ioimESgrhrUGuXQNAKtuD9
+LgvZ6JdftuC/L4FMUvMJptbsMLo3vdgygBGvZU4du1AEVdu/mcH7k135hfkm1AP5NGvVIXjNqsM
VxwpDpDyZrGvzM9SqGE+XeeXLvLZcAuhGM7f40072BbGTZpyunZbsnTGdsK6tHSxXJpdbdYf10vd
25P25kF+0148jbWudrQHYN2FvWmH+YDgVmoPRWcP4mhH0zdvCChro7berBnung2SN71drKxSAlOn
aLTe6l8n5d6M7z8OkaVe2x/dQ0SfgZyf9cvtIaR2LgNZZofayLzqnybgaO2FGDpAOeWv7Ra8bDa4
VISq5xhDMNOdcxiZs5bDOBM9QLi4M2tw6TFBW0RPnuXC1EgZt9o+HTHpUr70UnmdStXzx/09M54Q
RKkLk24C4rY8ANIc8oMOJI8ikXyRlsUNmNsVKty8Qyz2fOBoIgIYdIW9ahGgcSGOQj7RhNU8Zt2D
Xj0IjW9P2ffK7wAsFHbspSuL4kyvaNJ45VNxyix71ZtjHAoRTfKEvQYHvtP9tUvJmQlSFdin+twQ
WMpFIJpxE4ep6pOcyyO7BLAiBi12iWvVn/PNINSpMznoKiziQFPMROxqgaS72KZXHVS/XVgC4ADS
Hbr/OBS4REpzwh2C7YncQGalkhbB9sO44aWQ74di5fA/25U3n7/YfZMxTnR9jgNch7hXVXHghF4u
2smQPH3ckzP7PJpYcylGQXOXtfx+i6qr3sDvYSCvb8reoVCKQ5EkME30+FdSWp//eWMImlKMmVlu
ZJLeN6aOYAD1jMaCbpdmVxmITgw+XU9aWannhu9NO8tMkm96hZaB0nJ8DJv2ba/e6d6A5LMU7z/u
0MniQfyKKqCIQvus4rGUrfE0qR2bnipWI4oXySgFdofz78r95fQYoQWqEdzpSQ2gSrJYPxy6QlpO
1FJNIIDl2DzATziKHTCuDI/71LSTeqtYl/k4HSEi3H3cxfnD321JbA08StFQkhQEL5Y11XYytEYE
6z2jVtKdIiCu0TauGEkXg6SEWBoNa9vFySb42iL6NcinwsxZRkmqKRVwClzt2sTaVfJwCcwR2l00
/hpK7dYqSCwMocpL0geu9nFnTwIHP1csh1EnZ2mT5VyMdKR0YqsrSeaEQmEPoGkE5d4I1moXp0M6
SyQbKK6jDSeiG/F+GUw6FJS+Rl8sTHEwbidwV9pLrwSbIC4KO5Kj0fm4W6dhSoNoVCkyiSU0Cxc7
Y657qpiWHpJAHYYysOiBm0j5ylo4M3Y0Qq3VlBXq/Uvz2EjM0c+uaWTqzdiWsuE6a7Snuqse/3ln
IHFzlswi0CeW3plHVdkcDMRpJXnXRNGLAgXlnzdBgp16p0jZAkfH9xOUmloBZBv1laJOKXAW1l1W
CMnKGXKy8xqQk9ANnjMCXKWWq7oGY6RUAU90IZ2kTZu2FyC9viRW8jlppRXhpDNzg7Ei93nyz1TB
l0vK1IPUb/DhwYO2viwF1OTiKAAllv3jduaJQTp49liSyS+9HzhwPKkM6QmFkkTFuk7cTMZX1YQE
+E/nR0HOYt4fSDQyeotzpE8Ns/E1BYkwuIfiYG0wQF85gU+XDEkiLJdfRRVnUYv3PcnbOhnlDJuk
oBC/GANkWQNE/sfdOE3WoMwxv+3FV8r3yRO/EUbAjkqQON41OfLiNr2ItpbTulL56rRZOHgyrWwF
p3kU06D+hfsVSAFyzctcVJCMoaZXwET1Cb6O5rvwXFBKJW/TmNXeTCvHKGvXEkS3A38cyTckr7a1
2jszH8TXENAxjEOpF77dCPXK/eAkx8N3o+g2YxlITzIs7we9DCO5glFUOnGd36qmfxjaptoFfS5u
c1k5yvPNQUG+6uNpODlvOFPJzKHgx4ic3kr8nHIxKCkT/Vhlq+zjXb8VdtVuTfjoJKJohrT+q16s
dipR5fVBmlGWrOgChmNTHF1Jytr74WSdzwtCwv8E9ATSCMtifxcX9SRbUegMlmeHnWrrkHREFsrr
iP3X9+H/+D/z2z+O//p//ps/f8+LcSbrNos//s91+B3fmfxX89/zr/31z97/0v/cFD+zu6b6+bO5
fi6W//LdL/L5f7bvPjfP7/6wyZqwGY/tz2r8/LNuk+a1Eb7p/C//tz/87efrp9yPxc9///49b7Nm
/jQ/zLPf//zR4ce/f5+Vkv/r7cf/+bNPzym/tv3542f13Pz88dtdw//q3/Jfv72OQ/azDrmj/tHE
fz7n53Pd/Pt3AEH/AqcOOp4MlMqRRVz0P19/ohj/wqiGDZniIOfynMXJ8qoJ+CXxX1TM5dmLlB8A
EJF//63O29cf/Quk0Zy4R7sFF08DFMF/vu+7ift7In/L2vQ2B5NT//t3WX6/5rhN8hE8/0iNvLqP
LmEbXkI9asiF8Gho7RXG8B1v9izaB5GwBx8fz25pNdIwYx9doRVnZ+lNLzyWCsbiYQaBiZR5HD1Z
Zfgs5UbrptAj0Ka8o7SyUSLr2AZXsv8sWYVTagg76KPThJtsejGMxBmD9E7KdRC6xVYsf7XJbeJd
yuKNTnW2skKINT8GuMR59l1JvtW1DMGf6imUe2EGZIoFyU9hm5eezWvDrhX9wIHh+NxUu+FnClrc
4j+IPUH43EK+56aAgsZ1EP9AtxfwOan+WrhTkCkAWX43kTGQ1M9J79PFyny2vOwGu/VDhq6AVek3
XGU8O8lgpo4R6ameYkU0/MSaBEks9Vo2x1+KZji8Fr/BPn7J9b0m7YFTQP04dtK1JX0xqtwJzI2K
a5QAjdKPvlThTVaO9gj42rvSPM5kSLN+j9fJTZ8dwilDFPWuUG+LTrK5Ul0gXOUoWgsNDI34Fkm9
yrvyIHLGOSUwvRA3Ejlxy4qcPIlchOU2VnxbKz/rybe7zNppsu/k8B/hTruRGG/zvAPnPlxrUn7N
gxl3hmgngnRXJYiIMibnreFKaewa/We5wSh8eqwH9UvjQ1fOcYs1ugffnLbVhLhfYD11Wk8sDKMN
fgq1/PxBa757OkBjCs9KFd/VcrQfPFQ25Fh4gVaHZ0f6kqvSUzkFx8HwBCes1E8xFQQELeIbr24v
LbP7ZWrBplc2VXuIjS9wn26V8NHwup+DAruv9PbwiC61rngyPCjDFfeBroQQC8K1sLM83ypi7aiN
Z1vg1rgDu0OfbYr2SYXQq/poA5iJW3LRH+Xngu9nJJ4TYQoZtKpdyMkW+vrelLCHDvxNofdOq11r
sCpRC22SCsGKz2GJCppWol6/96rgsmlR8egFVw5eigTQZi/CtRYb/UnLjM3YKdcQvlZO8/dH1x+L
l+c7yWaV3PaJo1I4oElQjirS4tmjaDRbyJauIo828NpLv8k2rX+b+H/u/u82/7d7xvtD5rTR+aB7
k9VU4yxoRFkJj1D/EBS5LKDjheXKTXJxTzltZXGVLECU90pE17xm3HZmpMGMSTfCnY86Vh0QdNix
9BlswP7FlIpdoN/r2TevU9xxlAjFl2j0DyzalQE/2/f5aToj3Ni7FzcUJJS4pMdSeGzrl665k4rI
joyVKv3iWvhn1980wub/doDBsdYoYsnhkS6aAZXS/pNyibyHYgvf5Cf0IDeI16zJ2b9/jpw2qrxv
VIfbrqNPGx71dGdFN6p5PeJVYNy/OS//PH/exs6i9vxHM3N1crYUNwjbRTPVVKH0oYzRcbaWxxcQ
5VjHcy1wKSxzH8fXtezw2UB62+IiXMcY7ZW6o0VUbnZdcTMaFvowApy1yAWahcw+9PCQKnQ/ksYW
8C5KLpAA2IaiZacp6iAJtLcM0ci80VceGWdn+u13WwZ5NZZKg9HrEVfcjbTVtrrvKJfdXr+zdvq2
bu3i2lxJMUvnQvhtm3MgvFm+QhabRufRpvczLx3rCROKbbyDyKpd66jnOKKbbqPcMVdWzqKeeTrz
i0c1OFTZooIbHYetfjGbALZbCcBBs1uz2Vzr4HzjedPBsDBSQxyY8Fi+ryDPSVDxVh4qXLLeZsVO
O7N4gdZGrsIBoI1yk9uGnX01XnAdOmjMWnQkknm5OWt19nM3tTcTt/R8SyK0avRmiI5BPyAIlJGd
iEkJZteCsg+m48hmuLJY543m79zfSS+1xW4Xxb0+5uAZj+qu44DdzB6zSHDItoI5c+iuhci50+xt
Bxf7XllRzIJ9Pzc3GzU0+36rbtcfYivxsawT9Go5yYDVIvw4BuhyPyIdWxQtWRu8OZ5PB4979Vwp
wKxsESKdb5aiJ4vRMTrMAvR3OCnt82NAPskZHHmbHswn6aE7xtu1OPl/rPC/Wl5ildUGgDbZiugo
76RtdivdIyatXQqfMROwxa0og8lyha//TM/tNVhkNH54yvCa5jKyCBa/6fUB+aEQ8RMCpH8ylJ+a
n9shlCuzLdZSJ2cmUUZslBwtuErU6RetFahnVqpYRMceJ3FpG/vkgezIxbwJ0ZdPyrjB6e77uK+G
tXvJfFwspvVdw4sgVUIoVANq4MesG2978iAON0IkbX7G/nSB2pLTBd4mp1qDcRZ0/yG6loZ63wrH
sa7XQmztuywOUyrlXg8hnUh+YAhqO3OnPRaXPovUtOvbyhFfVoPrzC70rv+L4zQK9G5UEvpfb7yd
OtiGcTHb8NVb4wvDsPG0Tb71tzjwItw7Pq42P3fpZPjxxKUKwoPnxHck06ICHjrXwrl5JC7qeDOr
EudXwybBhI2rhCuunZhn9iVZBIajzoYnFGeXsSZPXGXSkavRbPYjjFsphAgqIqSW0/X0G/obdlB6
R2grB3F6ymTePdXgTElx4SflCzw4rBYfFczTm+j7x1v0wgqJVafNCwAuCUR5qgnLdN6omFU1koq9
HWeAUN47aam6k8WrOsgMZ1L0x9FUDpgSbISxeOHpeZEkvKRD3cF5bJ/n5WESRldqpD06J+4Uq9s8
HC5DPC2cStB2frJmIL6oZv35jamjz5siCchljbvwRs3nFa/fNi4JRXze8j8PTvFyLeV2Eqvz4Lxp
anHV0ZOqkrVa1W/xsbgRFRQKSOMSMXmDsGFm2gWyFB/Px+neu2hyccvJMD0IIfjrt0P7ZBa+m0zB
JsufyyA9GF3zHCHHhsrUzpO9C6WPX2R4xrAVnCFSD71hPqx8m5MBwAN25hmR3CEheJJgRouMbRKW
1a0X/zKt+BjKwrc4kxK3jX5lw49e+FFz47XaJEEEZZdZv4ZO20sR5O2gciw9lOw2RTVSCtZIh6fv
gMU3W0yNYWYwlwdFucUQ+Gik1QWm3Zc9gApDye1SLN3RvBlN86Ak0hEA+X5AZy02s7XpOtlBgXFA
v5oFe8GvgPNmu3lzVxw9qhNUExDNMA59+7024s+aWtmCqtsxJm2CiViBmiIX19vhJF7CQ9uEiJfl
4Soo9+RAQ9EdkzrqTXibUapbBE6RR1k2G+XcBp26Vf2BjFUgUrB7qbFxi9ED6FJUHQItuirw0BsS
xW5b7SpqFVjME5p/qxrRJ/eXxReaY+vN0HgF6B59KPrb+TamPZbHEAFcKARIP2BwObrC5OTbZCd/
hnr4cdiuDcXi5lQF8P48r+xvTe2pHTSAniTphuPHjZy+vd73bwko7RNRRYDyP/2LnXAjOClEpN3o
UsScTeq9zbAGETzd/RatLs4SCv2gD1VaFS/C/fiTcHJ4dTnWQ3CxttOexva7iJpzyG8nMFPadghb
hrFHtrwaXsx0ZQhPHkGLviwWTy2goF0YdX/b5reF55Opm1X/bqRgzQ3jdFddtLS4dFDyQFNHYdTq
DbjxfJdw0SsFu3U9uww3wWXhOIlTrhFazvYPgXRy5HA/rOVJ1TdSOMRqxArADr1Rk01eY53YP7XG
GrnqbMS/aWmxG5q6bzRALufFr9lWRNpH+zGnIVdC/vQ4eAU2/NWhxR5j5AZqvbzqbud0w+Q2t11o
z6s6cDHms9Wn8Uly2gMvvZe1N/lpFmaewTc9XOwmWTclExIW827iNaGLIM9FhDVlEdryJtmat6ET
+ruJa6OXh2hhPQfTRsVzart2JTi7KN58j8XeEtRTWLfznMZD5STis9oP7sooz+vq3RX1tavok8Aa
oq64dBzUAz0Os+B1YxG+F1vvELPElV+4ZZDeWotR5Xzo/N3aYml0mOyMqp6ifKPL6DY1G4Tpd8HA
ESGGdlG1doRakjeEjhnley2Itq0WbpHEuug0zzWGwh37r1mqUjjBTGG4SxRmYvI4+V7U8UtCuUJU
QzsexcvJyh/Slpf/UG8EUuOA7EYEhYjZlIpCO27DaTVq5t3wo6GcO//mDBqb/5xBlJ/d5r7dNfvG
7t3is7xfC4wFOJh76WLaFmuwNEQjjrR83mPg5hnb8Di/l6v01cR0vFx7yazN22ItZui3BbnIgkgb
2fFb/b6J8cANV4/xtWhcLLwKFWyErjgFkkO4N9Fa2JpuelC3kS2pnHFrOZzzW7XxdzwuFljfaQ2m
JsSj1dqyU36uj/m34VL5XFMIQnHcGa4RxAxs6ev/36pbWt5Cz05Kz0MBqt4kKCTup31nk60abdwQ
NpzlK3eU8wf53/1cQvBVKzaB3jF/yaE5tNfc0ZxmE+yb68xZW+NroWkuTvKk06ZCVmir22JE8Ece
DmkoPAnArf8v2ltZdubiYDcRb9HV9nWzlrZIge31QwLDJtqvJ+PmcPhghZuL7SuCVmOGHuGCi9ND
h4IemwrPbFsoQqfqi0dTGPEMq7cfR8vK4lsSAdJS6/HAZa0LsXRdtbpboEhpWiutnL9ivomRxZbS
CiSwhtcYYdYuJNeSN8Pe2sQHkPGaA6FmuBbcNQelM0+r+aj9awWai53F+7+kXWlv5Lqx/UUCSO36
qrW73Zv3sb8IHo+H2ndq+/XvaBJk2mqhdZMHJAgucuFqksVSserUOUEmN9C87M7l7/SYOqnoTuNf
6g9+JlNF5kzX+lWLL4ULg7MQA14BsLHl+OChFuckZyOwVQtEu1azAStKYw6uGDjUKTyDrs4cL2U0
GE+SJQDC8IKjs7UWegg1F9605zjowXmEWdBQMvsKIr9QBDGwXhSrb7vOHyWjucdCEQuQjolV4wpL
l+WBHsSkB6UeRyQF3yPQnE8ayIJ59tUnYHusMqvXQPEPNvQ8FjHNvk+NIwZKt3JKHTCsgg5e8dpO
dLWRu0N+0FM2EXLtjDg3G+R/DZjQMIiPQXFwvtIShKY5dFsKRx3ruxDsoYSqu05rUcM1XDXct2iG
jkZiK/SHKkMzVkUpVP4IxMck3ijCSyk9suEOdO821ObNsg7cJuksafDtVJVMApTPpgrFHegCzaSL
bc4fQ5SH1VyxQZLmprpkUqM7yc1KUW3pBuKRCxwUylf47+zg0JJLq6LQ2nMNlEbOvjjEcCH6uXJY
S9meIoOeB+1GIFPn+q+kVgIecNKesyAz/USz2mxN3Xbxul3amEWwtK8b6BTABt9xp9q2p2ngEqCL
ERq+ObjiTWntvi190i8tzrKiACTrXB5hsbN6m20kG30Z5EXBsdqFJ2l7298XPz6oLCKZncrtVy1v
tQl5P2h4NNSos8tWcZq6QNwGN3/rsdV89rpNiDTs0tzsW2fEqs+aEt+eYAucC7JntjW8xltHQs5E
mP+V8F1amn3lSlEN/L6GpdpB7HDKg79LQ+gmmJ1HN8EjOxiH+GkUHNWW8UKXLIJ0KR/tSF3t7C26
KWp0qOOifIha8/c0Vy7LtAahXXsWIrwRpNaM1JXrtrytf03Me0JDbDSZX1ftWYPQaNUK+xEjl5m/
EZhm5xRTtT76UyN2G9TUKw60GKMvTM9KHjhMhrpzjqvuJE9lsmkqp3yR3NgJXJBB24IHLmuH1XYm
78TN6tdw6eOkAGqN0bBp/nMOiQz4kJCortuzemjsiVVneIYESuAWG/JZ7gdbcpr30M6ejafby14M
cAZ4wQAUUafr8/1MS1DxYkQTn4kWc61F99UqBE+tNST0YhoKFXY4DYIo7uhsc/WK5lmQtN05Cnwg
2RQ7yjA4AZCdSjkyRM0sxtzRwt4mafLI6jWekaVVTtxnwDciul7NaugViHYBUENFAcV82cpckLIC
O4AbQ1yM9O6Sd1RMXm/v7JQ1zT/AFzbn0z3QgfT9aNrZgBr4mBlmM2gYmBPMWlt5VCyuTp74kTDm
A5TV7CM1ZH0jQo6vm6rDVIEAyaPff91eDICPC8vBzZcBfJYALJp/o1B8D4VspPhGpZJVBv6hKsbe
DIYSijLaS9G8gqfUieWHArXoOKrPSSmCRVTyfAhD6bnilsBsQA95M44gq41egvzkB+Sokj1QL8BM
DRtRKJ6MgVqtQXK7poUNPnZQc4RAOtb0wGUJeD9gMqrYHeNqo1YPCriRGCozupaZQSW6ER5UIzQq
e/TLOYeQeleYRuaUYD/NQQauI8dqe7A39V+1+Bi1P31hq4QhtE2kOyqffANP9taw+0R15KGwKrGw
uoJ6rNPMINiD4vClU1STVWDYAIqwKKGjOgYbeISXQr9XAtBQCD0QnJoMULYECZCs5GY+EKtRH/wW
mMlWDM2siSEAQM3G+OKqjwTMsEF0+syb33ouHcKaOoL2XnDM3JDhaUyV5xxjPXHMfFCXRo4Qd57U
qCYJHlrM46o1RoJjaVtUulMIHrgH9iJiI02J44OkFQo3jpa8VX52yLn4HmuhBa7NjY7/jY3Awo6a
RgM+wDF7oFSBFXThIRBDYChPDVQQ1fssUb0+Uu1EqzBfIkOwBYJXjWSic+R0g4biTWcajFgjx7u5
5qFNGHiMM0xHq8GmrwOUayJgP96FVNwwEVILIKf302KLUd8AdPBiKjlC+Tj25JXl7SGJH9DBCSIf
JVpugwTZHDQwRdVQD5PCM4IKXEEUThGTN2QIjkVIXB+Mjz2yGJDNmhA3MVO6IWJp1ulLWtXPOYRN
NCM2E/+z7O5BR+VCZOc4pLUzRrUJIaBTqTSHJtXdCMbCUTQVpfGCqfGlfVDwwxFemaPYeMmIPzK8
Z9rg1Rxc3kmHia9PrlBzmqNLoicdM2ClQDap1u4rRm0AHh2jBA1bB3hfFluF9JYK3SmDWA66WBaG
x6zUgKZCC0Z76CMIyIjl8AdLQWLu6yaIgjHoWHl529l9/MA4SM+UyssEFMgjOYCIoO/lCeQ9EsHD
kJ3b9dVXVWU7IKLNQHiOhQcVJNiy9qJ2mKWhoVOD7y7RCo9AwkCVQLjNQU1eQvhAj7bJBGKWsuYt
A/Oz3ysvI3j3ZekEeYdkvO/pM9c/CbD6QxIfMHT8yTg3q0bZVhJ127D3MD1k5fIuNdo9zYQ96PVM
hWQ/0vClz/g5IdRtWs0sE8Uq1PoF6nlfUGwzC2FAtxEHkkZOQjU3leh21LIvUkFfQq4P3dBtRaiI
yVoPa/LGGDLPB4wR5Db4W46h7DrlFWIpIoW6VfDRsS8qfwXRmxGgvQ5+5SQnVqFJULcqPQRHuJr4
5LfMg9gLhJCqV7EbgFQEihY5hh8Kgp3C5aAuDdCJ9EMdfraqY0iftGZenidW7jcPPQPPt6g5kpaY
tZo4At5ukfSRCqKZaqPby/cNEBZFlttKgmn9jKJUjJ5/q9vVQAAdrIT4fiy8QTlEQed2SuZAjuoO
vz0IdlENJROwPoPqe8xAowsKfqJA2GabT6LrMUqjmK01eVtvJl5+RANwEwPATqwo+yWo5wyw0yBv
bEMZD6p8Kt0ufWety8kXyMK3FXA1pZa4AoRESgzybdX+rOovKnrnowHhRq0DPBa17m5Hpd5L+xR8
69zy9dgVu/u0OLPquRFcv9fdRjqRcq8aiLOZy8JfvfHRs2MYHaP4nfoAZWcvWfLRCDL49wvIJP2A
+goWdBfIXwbZa/RD1Z8r/ymuUCzpcrMVTyGEnUImmQnYpESuP3AEGr3uLVZA2Ux78VUgLzMCuhtu
aii1QBbSISF/jHHr0jS3M+nJYG+yf4iE0q4HNxsJqP4zO/ZlKwLhdCFJDo+BdSZgEgOrT0f2MkET
AV/hHBZDjvkiKKPr1HczMfKMnECx4r4UnjQd1fAu31Ae7aFGYWUxuIeGRz8SIa+UHFHZ2Gpi/EpF
vFWxvXmpuqDsh8oedwL0Pztjl4HJQ4ComJFLL6NcYpzxGYpIO11qtxp/HmqgGQbxjg2ggwlas9Pw
JNaCjah/ZOrOz1/8/keK+URh/OzAUiaAJ745JyCsr40IKG/HD9i7lEDlE988GTQzcfmjrgabDZA2
K8H4H73F5buR1kD1NC9quc8gk4Z3PUocoanxh7SHgBQo0Q3sEUH4DOsKagPvnTRaGHU4yp38hizO
4XhtS9F9PryCZArEUiiVavwxpbUdBspexvCOnsfeKBbQPwsstcxsErcuSOY3BYTvfCrtiN7sEgkk
IxgeKwtL7AIHGq+nqnwQSn3XQs6xTX6w8ZED9l+UCBPA6beIggKEa0bsnkaSo4AWmh4dEg19bWRQ
AI9UpQ6FL801yCGAQlBKSjcfO0zagqZaPEj9LgauHGS9fmGW8taod518KvD1MEQMAR0L0lsK4PYC
xho64z5nkq0h74A6gZVK0nZs73sGWtAQipNkB5ERbMkDpry8iOY2HKTDsltRPBgRXBozaaXP9zyG
fxkj0BqKN6jUwkSeKXNXwgdabQIrxZDK+NRXZCdnyi42eoQmcRMomMBorWKUt0TntoR5EgG4/kH0
HUCmIJczmgHYvI3wlaavQ1xbEv85gjyXCI3t18pWjE/QOtvGZfyiQ0xp7HOAZ3YdXkZFXeDfAqF5
px4wNuUE3AdfAiZagl8B2iTQ9Hao9tznxImNnzF9ELls+ZgczaECAi4deBS658VgpuyOFs+q0Ns5
2ysJwMe6tuUiJgvwu3sQhdRAVsntIahzi2X7VA6e/Qrir2m4E8QffS/fRVx2avRqMLG/iQMIOdY/
5SDxhDZ4qPiLAjEzP8yf60Dd8FDY+gBUcG10cr8/R+LoKm3kiHK8a8Fk9Cp9corbD2HtOEldiJh5
pPsxZoATFbUpwH8G8V5u2B3XYs9Pkm3XVj8ZMCK6GLkx+ZS7xIHgKVToIelBdZz81M8oNm3lH/sQ
VVzRkxFGlYZ5BT6AiRJbuTZCOfGrMJBXyJtoeFQq6GymHO2kB19+LrPRQ3YBYbIvIuwJmJO1QTsC
v+GU3Yh/YLrN808WcDcA93ktDjuq4t9Wg2MPYp9Y+wm1Tk/lDejvyWsKaZmmkjakrO86jHHKyMIy
UISnLN6GA/QjAw1SPNQJ8fBXwPefEOg9YpwU/DdmDiidjtggQvFhbAsniw3Hz2qnwRUugnfwmDqj
5O+GqLHFobBDAUNFXbOpCgVV141U6VtB+ikARSMFstuWkJolkqkge0xa5mZT3a5758CSaQgCaQaK
Xgn0vNFJQb6VD186+aDCoz5qbhQcBhnoYkmBY2ZWHqUm8voQWlulhJ4R3gHg9/UDSNdI53I8MAJe
Sf2jL3F8Mtlk3DB91h87GY07lR2USem72yXtz659CaDwxNijHxz6KDYb/ZcKOnvy6EMMtNcFi5WG
KYR3KeZsIX/ggf8XNOHaJgLnM2afXEwNWKTrPLnh2zAWEGE6UwevjQGN1Tb4LLEhQfs8BB+VBglV
+MxIwi0awfgI6r9DSMGJLXIezjdxPLpGo1sxY696KeKtojuMy5sQ4zU1KaykAAFBgGYH+E+guoEW
QWMHomRWfoMYjhPtc3ybCjsG8BR/16bSaz3WUAKU9zn4THQsRexjr0UJMIdEryEh1Ayyk46SoyuP
POtNwl7VDgmd1O0k8WlMPhPjgzRPGTRuKhl1vPQLYcoh0qlPoVALQbc4a2ym7KK0ghPjQDApPjao
8kOAsNFEFylsFq5V/pYKRRBIAhn3NM9P9enBetEPlVoqR4AIdOcch91lgdcnz+Bt2Uajb9YRvcva
nQGByiF+qDk40ETBLlgNYQtoHdx+ti62+S5/yay1AYmZfMJLAvsBrba0c6Ec6wIt/gk1VpNBzYRG
zV2N4mfSC8/A4LnpoO+1Ut74imbmPt3c/jmL+6LJoIcjE/xYnxXQYsUIevwgPNQTiBHRtzZ9uW1g
sQqKYjVRZFQnr4eEBwMoS7XnHbT29niqWSVGtSfNxrvoqFjrbTFpcUUGrEHkHPPa8/p4COVnKe4I
cAq08cZB3wZ4ZRtGa4P63CJ4dQjji9h+SCV0oUbIsGgo9uAZXvp3HcF3KTOgXbYDQ5PX5BhppG3q
jKnhDSgxMLAfN1llk4BsRsY2lYpRN3yjcL+hs5pu1TrbRkBAZU1+F3WGs7KRSwvTiQhoBDCJGlgJ
vruwAQY9mpRYmPweH6HiOMlamwgITxMofvzASEN3t9ZAnbFP/qvUe2l0+lEX96Y2eMC6fECzNgy3
rdSYqroV053AEWFPMaSTBSWCkFOLwABpOVWzDYTxvMJzv36Ixl0wIFePPU31oQjpafxpZU+WKlqX
P292rWsJr1ktHLvzNBQFtLBsaXf0rr3DKOsuOFJLsUrIlGTmWnF0ze7sEgfEz3KOBO9clU8phmeL
ITyosbTL8zVQzLUlTUYBFnVCgJX1q3ZP0Y1CBOw2Ktz5SarvmJo6BQTs6kK1bu/ldbF5MgQzCAIE
HC6zrQzLqlM0BaV0gpcX5sygymGPmAjklWJCPDehzLtt8Nqfvxuc7WGUJyjq1TDo89GqAN3K5W4l
ul2XsGECmKU/XSyZzGcdSpmMFYTv2jO0s/HnBVBRQE2w4lYYJ44i9GuxfYqW3wussIczAh8U0QB7
n9WURebHYkUNPkE4OkiAuSgNaJ+9TffgXwBUTIYEuS29SxNvHkUh313zy+mQrn6AAVIlAuYhYHNn
4VwRRN0fIYR0Vsr7OkbBjb5rdK10veiSf43MOyLFqIUEza0WoIroLGCQFKTwKF8LwBGaxvOI0TQK
5HMMOli6ve0yC80YbDDwRn/6PeJVT4JKTKuYovKzpCFPksYHlteOVhKbts2mxkXPNch5NPokwmav
2F7yV1DMgeQI/HIqvizfQ6GqDKqARKc9Y57fPAimslE20wAHtHTt+G0dV7XkvBf25lNrBhcSmbUM
zcoCoq3851Bg9tyAUCqLLaSV7u3lLXmOpOGmTLoa11yf0BHvITpI+VnPUc55DIVduzb7t+Q3lyZm
DUq11YVW8GFC6O8Mozg2qRdm6PP2ay2768bAdAOR5IEKHBBUedZ9gPB5huFQvT2DfcEaPiDK7FGP
QkLcRoFy5TYsecWlrSmsXnwgVUgH5zmHLRHTIH4Z2W33dvtkFvrk35czc7ysa3TIQ8MEuYfOMCZ/
ARE5CBa+xWbyIG/W5pmnPzePIbKOvh+GhUSI/8x2r0kKHvuQswXgtNpKm2mYMPgH+KXrSVAVy9IV
xUBWiJyGzuyQFIVjY/wDG0RpeOrIG+74agDyOTE3WtJviAq4SCpWM/AlP7w0PDsyQasHqDFiYKCx
R9A31NtKVK1mW3uhN5xUE/B9k2mfzKr+CeqULO7u31XPDjMux+RfGFf/0OMo0csFiymdjtQilmwN
kjvxak/Yn/EVuF4E02KHimuIqTxXdPM3qZ/w9cfVyLr0+QcHGQj5KN6iGDD67sdDQmWQSKCnj/4C
cmU8vFHYBhBp1CztHqQd01l4wVZHFeEjXGXC/nPY1073H/PGtG0X10guqqjThrA7Z2CGEBx9J91B
tVh4aFOz+xzcxhmd/ohq3c/iQNj/8tkGO7w8PQ7B9aXMUp9i1EfuT1A6tEShYjqtXrD/Be4WqZmY
1NJdwxOh/ICi2joSefkmXNifHPZi8UXGxqApcBO6XRxvWrvdSq/aZhqrAF5E3LfOVPc0E2+NeG45
slwYnl1BrSc5y0dcdfB5VNt0wtghcc7uekvw+sM/GLCd/uDVMV8YnF09SKo3DecwmP+WJFvITPke
2ZGNpTroibaqTR8aR3XLx39AZzC9j27Znnl4UzClgo5md5ZOaBPa1RkDkAfxTfG6PbNQx1iTF1t4
6SPA/V2sOvNpDGD51E+wWBS9UB/1jDvjU9mk3jTJ9lY5kIRm9noKuPDg/m52loQWTTdqfQuz08iH
6IQOXtvuuJsGwn1L2698nJZOFGMR4I1FA/6aVNCgGHZEsRIwiq3icg8p0cFw0r2+N+7BhbTT7GSP
0qg9PKzYXQri+L6D3pOAdPJKSbCZOLzqGHbHE6rvaC1ammypX60OhMrw1rnSb7TGAdYvvFWg9pSn
zB1JQZqEHB+GrxQaIQxGfR4X7VmX83tBkT1NRy89yzYyE62ogxrv1NvXMleJ8fFsVddAK3pl+Utp
hyLjoEUgKcEGMjtkFNvqDCMpSDsAOdx1Hjo8GjP5G73vALtPnOQe/cPVL+dSknhpddqZi0AVdzwS
Sw1WSyDayocc8hfiW/AavEzTL+NzbIPwY1UzcgEMjDVerHVW+CjqjsliDqudpRhmteUVmLWsdhP8
BmaA2NXOJ5CkxdDZ7T1e9LALs9MRXCx2rGmdEh8v7w4k4wwtI1nzONCqBN2R25bWDnP2/eFKMyQa
sEhnKu2b/kXg77f//uoOzj4wOUR8oboJA6jA7/Xfkg1SA7QETHQVqIXg9y68xWTFRdcWNfu26Cz2
oy6DTdV4ROoPtp+1yc/FA0LdcppnB5XB/LHLVCboaVq2Z0nZC5UKnMJzUOwl1E5Xtm9y66sLr4A3
FWOmk2zpbClpEqJnP3TT9mEg+ci98BmIY6So1viVWP8DShX+fmFu9pH0wZXUxiLM+QeQE2zYju3T
LbUg2+N0prri5YtX+sLY7Ks4RF0hqMW0trAyjfKnYjh1bq9s4FLSe7Gi+YgJ73xRaMErjoqBvqvB
YNPvBG8aFFVWbtJiRqMg9OOFjrltKCp+v7RtQ4W4kAFanAqC7bZ4nMouvUWtCKOO4Wq9ZQFFOJ3V
X3uzmyWwsavzAt8CNT1LaBdV0llrqBnnd2r5DJViM1MVVyDvHLnOyqYun9xf0zOvzERFoKT/s1TV
UxOTv9MNc4DqcAYbIvAvsV2sMgSJy3fur9GZb2pCAVnwAWhY/x3S2+wOmC9iQab82LrUDSwIZb4a
D42pHQZXcoBrwJdP/FEcE6d4ZqvqQIsZ1uXuz5y3alNVBAypBeS5tYmT2aUXnIrX0m4dalU7tNff
+vPKti8Hg//swLwsA8ENPVQDDE5MwM12m9kTd0qzK/e6O9ytxYLFIKriOQYgPtKcP+5+8Q3SampE
Mmnx9C9+dxH6sf7DynKWsmJQzvzHwvQLLizojGF6lmA5eI/uVSu9j2VTeWitcksPwG2j1PR62+Lk
lvNgOg2AAHIroy4778+AzlFB2Z404COvZatuMAoZ7JIiOYL2ojAZ9VfuyTVPJ+oMlwZnLgvBsShD
8tqcRRbbZQ3IsggAJS4PUEVykZlDU9/1A+ADMTWcqAcYAY/tsayssB4g3pNtaNYdEgP8H2HfmmIv
R+CWC18g0Cel/X2e9HcsrfchGj490HCKQDxQuzuRsaaFtXTfoRgCClNMKOGhOkuDaFPKhUA6rKPn
Vll39iA8F7Jk3T6e6cpcH89fKzN/aFVBGnulb85qCO5RP64AQd0qzG8tOpKjUhwLsC6n+bhSRlsy
q1E0t/6IJEM56bsbBrVW+Hj/83MXoCuc4MEbSUc17rdBGYDU+FApykFELX/FOWYa1FN/C/q+Kqgj
FAKBjSuSfoNLRcPkpDk3iNoREH4k1whAM12PGgD9mTJQiAJlErD2o6MgtRaYeFI65ox16A4QxUEH
G0iHAPAjGttCojmVr93fPpHJP+cnAjEHbeJVB2XlHKjec03MFbluzoMYHEA/0pHfqgbiaRkTcP7P
IFyT/l4K8Zf2pgB4ERFEoQGBbsqbc1l88ggZYoohBwCbJX+t8LIU3S4tzTxa56Gf6AVWZqgPafdK
xpXgthRqNDQMqAaBcYwyzD4PZRFHgC9hJXoMYi2/N0ED54q8suUIKCYRaL3bJ7V0Q0H0i6Ip7uck
R/h955piiEhijM1ZaYGuqx91fxcVP2/bWGiB6KjSo0WHdU0zErNFBQWVQThZ83MTvqtVZPaseSwB
MO4nfeDUPzXSXdTUG83o1/Lta0eEZdUA1cqfDsi8MFwkPQPXU8vPTIssXxXtOKUnMQTuDGV8HlUb
Qdc/b6/22he/m5zFbqUUMIDScnQlRtQQeiDNRqRzw0e3NlW3kMjBEtQRIEY/NUDnBPw16Lk0XvQY
9dwZP7gX/1HGK5+y3fqk1rWbfDc1yxnLgfuhMsJURc8NyLDokJo58LW3t26hDvTdzCw/bGW/DfUS
ZoTH5Kk28WK+M6zOzbf8jER45bOxtqbZQdWVT/Cfjp/b6kdSgel6S5o1uvk1GzPP730lTCIJNkT4
2wAsIgGqwwj1lVu88Fr+tnHzMRlSj1Whtdi47r7ajzKyotxTn0ChBIgcalnT5HjnrLEoLF6uv/43
l1cmQ4vO8rS4zNA8OWSmmPhuCFYD2UdqXyoetAC/bnvI8n4ahjGVsSaGtu/hymCGHOkAoJ37Hq+k
+EuDLBPXf902ch3jsZmo6xMQioGZdw4raEkh5V3/x8jvpLhrjJf/39+fXSatyaJoiBAhfJ6Yg/Iq
lmtknosnc7GC2T0KSW+MoYAVhOW5Ahy5SKElGb7y/N0QAMNG8/n2ihZeNd+3bHaX9DGDpFGGJQHn
OCD/cpD2AByc2OMfXAuYEvnoFvfh+gjpYri9WOrshrGI+T3YsPkZ4OscaE7X/83u2lPi+rb4BLtp
44AD0/kHgn9TUvE9yfm25rkwdTBwaoQh1hxta9U0UivdpZ78pHi17yETd/u3/2GTIXUGrwQuBDp8
s1NtDRpHhl/wc94ACC5iLLcsANBtj6EYbOjwNaCOmY2gJxRAqTNhBgVAyyX0pLQ+RmE5WKMbmV1G
gDWAkUM1FxVtCJtc3ZNaJAJI3DTliCaYJcejGafv2Rrp4ZqR2WXxKz01UqYrx7HPrCBhwBE8Dv4a
VdealdnWSphozSb+0eNAQRJdf4I2z0rQHb99grPAcrVhs1sSJMQPsJ/KEUJzptDKmN18/e8tUNCy
QmJiOpB5OldT2spQylaOBY8ARDfsWOf/3WfzzyIuTUyLvMi1GSED0KCjcmykFw2DjO2z3v3+/61i
Oq0LE6EhY444hwkSPkbJa8nXCiKzoHG1hplTYfCuU4aSKEe+k3ej3T8OuUUBDETzEsHyA9AYs9cd
CSM9K5s3T4WvLM8cbVDyXDcEqhy1xpjG08DfT3z/B+0GU+qUnZ4ozwlED0y/07/qdo2/YMnNL89u
5oAoTGfQKcW6GX0Sk7MKTTctXoGyLDn5pY1ZQA59TOu2GIU8BuUpMJ6qfI3nYd54/7OH8G+ogEqT
ZtzcyUefSHkNDeMjXvrKI2THTO5BteEn21eRxT/pDnOeZvqIxg5ffXzPgv6V7Zn3i4lcRsrgK0dE
IavaZm5gV3f8x2CnduCs0UYtbeXlQmf3oAPFR9SEMJbGr3hdmSnG9G7ftHnx+Wo9s5sQsoxEkFZR
jiDCcipjg8rFfbuRcQ3S1gOhiXFe4+hfW9TsBlQAvAMHjYCuNsBpYFVD7d1e1JqFmZcTwWgIIIXY
NgapXT80hWCFGHopflwezMzH87RRi8THwcjDiQWlmTSq0wbANqnGWrN66cr+NaWTWUceSrgil8TJ
lIdJaECpLDD3ZlvNYaLJgLMg8Dseupy7tzdxze4s025TScmIAscwYtAJp5GbBrKZCMT5/5mZ7ttF
qA+GvAWbEO6ygrTRB5l4jSHqLGpW4u7aaqTvZloK1bc8xy5Gemf5CTcZCOb6lbNa9juQpiCpgjzo
/HHSqL7e+XGgHusmt2LxK1gTJZ7c6iLj/Pdl/Wtgtll1k+E7YTD1qIFnHeRC1tCoG6zGqYPEFnuo
BqfRrhVWrtOys/+1Ots7XyvkpKthFTpteJKBYxDa1mJntizc3HaG6erfWt+0wRfO0EGlrzAybCBp
lfuwuG9J7IwQQ2bI7bl4um1s/ma+2s3JZy6s1SRTksKAtQr8w1aWuuiLuDQ10UgIHLGyRTt7B8H4
WmN72q75IjVAPCdSc6AV51l8Wfl1lErYToGagyM7kYvqPItN5hH0n5jwT7TJl9z/0uYsIgYVXKcU
YVPB00zXLdmJofIkmKot/ggefBPD18oWDLgrW7zkr5dmZ2EyrDCU2yQwW3YfcmFsMoysBzjLOMmO
QRfaIZftUK+3/8PBor2uoutNQOQxv4djX5UCE/6slh2r6gliYBMyTrb9U1a9IMzcrReTllz30ubs
amo5k9H2QrjM0Qyg7aSb9RZUsVkB+VyDLvf2Eq/OEwBhQMrBZ42qHzQnZlcyEeI4ogEvTwy9oZz3
v8oepJ6duNLhWDSjQRZVRcUFGoOzbwBIbYRAbpXy1FTkLtfvkjZ8oGKz4iWT8327ENNiLqzMtg5T
h4kGSoXyJFeh3Uk/Sik1UVAwBUxD81b+3VJhZfvWLM62rxF0RaiSsTy1lfqY519UHa1sbGyBqg/c
AJGEUFq3D2xeIJmEUr8tchbaMI6UgQZNLE9CxqyAApSZBt1GaCUrpKCemibuA4xlx4En+xWGj8SH
jPZWxqAB3fRej8Hc2z/oKqj/+T0QKxHBCK/QuapqMGK8jJYqfk953yjQI9UwjaqdjHatFLXsQ/8x
NK+S8DHVc/BOlacxCDZs2IJIwBmDH7dXs3ygf43MHLXnEUg/OqxGzBG3DWL2oDbImt9qFzmUnORW
NW8bXFvVzGdLOWc8irAqA8PVcriTysLVyufbRuYg2387zd9lzfx0yGqN9waWRXZ6vIF602jS1/h5
QtFXo4U+Kgb8MJBodRvp6bbptfXN3LUc0HMQQqxPRWlHj48gLbKY/HHbyPRHri/+3+VNP+LiAxwN
SidDHhAXv9V3RenbJMuc2yau34rf/Vyb7sGFDVa1rKon90MwkXXLH8zsV3Xm3jT7k0A11ZRSOxI9
Cbyx/sMab+zVR2FmfPr/L4wbXQkKRnk6PxWqQ0FpDTVcM8BQd4Hp95XEYu3IpjtyYaxkUS9i1ghH
FoHUO9wUjWYy//72fq6taPZFFzFhrIJ7EdspiUCvkO5eEu9VCStbE/1ZWc4cfxX6ciuwaTl1wdy8
fR8TeQPeupV7vOKCc2LfKOKCUJHphFp4AwbeBeHz9o6tBNo5nS8olnKMQsNCaRS7MmlMH9QHEGy2
pbz9b1+l391tzuSbq1GkKAG2TO9AY4hZcA1kFjI7dt2aGNFVYjezNAsPdTm0oTyFB7kBuYKINwGl
dpC8+eIv4BstAj6yau2o5qzy/46Gf9AWwBRciWYggSxAp9PBKKQp7G60esy/CCBxMcVfjQMp3x3o
PyzwItwL6zTJy47y1/jsdo1KFleNBON99EF7kCd0xcoXeTlFMKZ5Noh2S8Dofb/AHdARMfi2SoDD
fR+M/fFd7ek2UOoQWgWpA5L0vjTBarISNxYcFFUFSqY0D/35OV6rZGpcqQzpVxXigV8hO2fo7dpl
/3L7IiyEDvRLwK2H/j+kjucgKtBaC0ZY4yKEUul0YW516ZsAEqRAOCu0XdnMhejxzdjsuBJ5rFkg
wphc4RpkGwW0NBE85faSlq2gAIk1aWh1zr7Pcpz04KSTEXKH9xisJloECuu1etnS+aDN/x8js7um
h6mvZdNXMgSvPyD0Ju9fxfGL6SuhfW0xM/cLajQM4wDJftnEYOH+2YEiLUO8ur1lC/cIB/N3NdNq
L75SEuUMPIawIhuPXX9g/23HfYoS3wzMvrlR2GkkD7FdDXnN+LFWfuGAVhaxtlVz79LzQOhbafqu
E3DdYP7OL0yJfd3equsCxWwps49tB/UOXQ5gprEHNDXT2gwo2BOUB+29dYrMBhtgbK019VfWJs/q
jRBAjQgmVcpTBmGEKrmv4A0qWUM4rlmZJexUwXxoqeHmhAjgeW+p1VMFsNPtDVwzIn73tcbIU5EA
Z3QKc+r9H2lf1hw3rjT7ixhBgvsrt17UbUqyJMt+YUiyxH3f+etvwueLM90go3GuJ2beFOFqgIVC
oSorE7QLkN+ObMx1Ov/ODBMFysA04mzEWgRjV+g6eHHATF79+HdGmCggDLmpNDU+iwnKIrz+rSVu
LD3+ly7H3kFG00vAvMNMA9EY48u8o8IYvZe9Ea+xh8+/ulfRPMZILcGzTIb62fU3UpelnMGBWPsJ
QLz18L1cONfOOm2g88B0ShKUwKIMsa1rC7KZp+nUJa0/Ljit5aA9ZoX+LgkzaAYiN1MCqOc1IBZS
k99LVANRqXjjYjqkGw9jPp/iHMzqFcS4xkOix7vbX3UVDfHbALqDqDdm7oDmpB58EQ37EjUbI6xb
XwSmGC9yNLcX97aJdVpBbSh05XTwa4XHjktBzswYNsCI/K39lu6nfXCSfihO76hf+Udhh87Egz1t
rkuRdUqaD04bNq1W07FLiww2Q7TohOrD4CUTPAPM0a4LgAJquihSf43o8GSpzskgeBYYtylbyM3L
GiwkVQkyxZ8GWJdufxmeBfr3i48/9ktQGD0sDMWTOvtd+PXv/n3GuaZgHpJpoB8BD970PdOlf7kA
5i5vR6XIG0I/whS7DYATbcG7aTf3CIOLyBg1osgsB1ZvLE2bmDBhQhpEyD4bieeqLF2QBOSrCh4p
EyFCwhT5n79ffAZNbLp8TJrWb9HCc6bTL/Kl9pjEKe5BcO0Yv/VnyC7kTj170K+2AUABgan+Nzt5
8RsYdx7AQ1yMDX7DAsiOWIA/MOWKVVKHvaq2MOtkHHqe4yTXo5auM9hhVD51h32XW42bPSZQq6oX
7mQTdbC1RbBzgFdGpiD5awcPxqWWMSXe+vnyy0jvUuW3yiuRbfoHJQD5jwl2Bh9c1tgpBYvSJWAB
8k+hfPyLQ3RhgLmfIMs4qZoMA0u4WDkA923GO0asrOt/PNAAgxrFdYEGhzmouRFODQmWzjfS9A3v
p3uxj+6Dob0T0syvug6jHoMDLbNDKHWuGAxODr41CLHYs945VZ1+Qnf0FfClZ7BKvYgkQ9ehAD07
OK/bxQRl4MArHq+e/9SVML4I9lLMqazaD2MwFMGwyPjBCtRK+hCcoZNXF9IRdS6XFL+gmXIgQsR5
oKyxMzALaAC+NQ0FK601PavrSVKbzscsgY4KQ3eYO9EzUFeW5eklTBOomFYOqn2pq4AM6rYj0GDG
OjPESzDRA2w+7bxcOzNZyiaXAzQ/FiEDZziOqWbslSa8q1ROqrfl01AnhawPRkRVIP2uLZllHyzC
Una+JHZ2aCwHZebNCXNM/Nnpi5gXaokyaV3d+Up1JzTf8un37c3i/fvMZs0AKJqtUnS+0B6UMLFm
0ETetsBCxf8cmotd+vP3iyUkdafMWYFdQht8OWXeUu7rxIXGjjMeMoxN9Ogac1KCbRf474dhKyVo
NuqYtYL/mUNh9zKte96Peo8pI16w5u0f/fvF4gQxi0leVDhgaCHWfWtPhsnZwK3gbGIDZQNy0uZq
eqkoGkjLAsjiq/Nd1o37JX2RGy4BIM8KkyKUQWNqgQIrDcgkUFcqPMn8abodZh3Bc/c9gGh66mLK
Oud0Ljc38GJ1TBWgHyUZ2Lq08wswKEMYo1YzjjMQ+hBeBYQLE0wRwJxCAXzTMKE81G/zW7+b3vPE
MVF0t2qMtjy2joRiJEadQNkqUA0F0PhbPITY9jG4+BVMsFDTOJmrAL9iPhI7AsW3FTgUxDg7zUPs
88xxtpWNG22hTlDRxbnW5Ce5xIyVwEu7t64WE5rucEhoZKzo6FRilHWgJZ0/lWZv51Pm1Hn5Mtfg
wdZ+jJCQMJT6U5Erzt2ycbQxJYSqMuVZRZWS8RfNHIuyNbvGr/XcJmbzU1BfS33XBerz7bgl09DH
uM2VJcZtxtwknRkPja+MIRhum2YX52Ngh23SWBHJPkCGB0E1VRXvZVJ8pYS8zPmPQoxLVC+UMzFE
xSW64RZx9QJR7ce+QB4wzgJ44Iv0LYMIQ9Dk044qSWjD6xJ3e1HKnSJXMwv87ChUEVdtISIQRJzz
sPXOBKmJQoguyTJBff46ZolBmWYhVIf8BqaPcQWcmmB/TLbxCu3CwNLuIAXplJxzvmWVgjxU1JUB
9MBM5LVVzF+CvVtCjtm99m/xW3JfHtNfFfSxvjTTglQIEncw1UNy/f8/fF7ZZQIbruVB7HXYlU1/
Ug/S8Dx2vLXRHWNc5coG45RmM2aC2cJGcphOmQO+6ggKCOoD5b8wfoT8AQPqe6xBDB6KOjoBGAVk
hw91vEE0pTcb33hWQMNsy5a2Wxz0K0H1VdrB7+hr9sbOVT/JXeTyxrE2YguQc2C+1JFjSStEQkek
NFsCrFbRX818r+nn2ydv01UuDLBIhLDVo6XqqYEdAfeOelemTugWP6BEsgPWFUSMqW06845jdnNT
/1mXzuRCnZwWtdHBbOtKnnpK3fizhOSPsod2komEhXiZG8wnjF8WhttbLacpuHEDX26rTq4PSNBX
VS4LMB+H5wkMAN1JHg+cJW7awIA3gQyygeYVewjFRBmN/D9LfG0OKVSmQ1f/plgFBtNx9hO3eeZR
/q2Ry+i5SBdGmRNIlBp03TNeZoPXHUTNTvzcXr5RGrDmmDqi5PKw+9urRH8O1CNA3bJSzx3YRuRQ
hUEjuNfU76YMsR6ekNi2k9Im4P8ZYTK/IsBQpyKgEqA9hPvcLc/x+UDuyW/K2Cm50bE0wC94+/Nt
HrwLk8zX64WqFdoM66qCB3PeyxCPuG2AHVSluTo+1T+LYj5VOo4mGmWwoFrZIdy3IA40v4FpGQK6
PAazjYtcJ5KB/zBHA64G5rTFMUlx2aFgVKMzXaqUL+hkhq9tVXB2bd2doT2/C0vMwSrDJCvUCl9q
jKBXDQpuCKugHYNBbQsCrBZAazF0mfi0g1tueGmXuWfLpE+6ToZdcAJPTrrHjN27vM/t5m5BBtGC
pjc5yiNXl5hnlnHMEumurOq0RBUc+/y+nn5AZprjJzwbjCdmy5K3+gwbdBihLJzIhujE5/So74Aw
QUsaDUk7sLuft81u+T/NVzRMrUA6lC0ABpHaLIFSoAgfnGRhtAKN18LdqlyA/fwfE4yvxErbd2ii
oRRbpxZpa1dL5101xJA+Ai/GpD7lwpOilXeiVvFiM/2n2Tv90jTjLpoyxUMWVLT8PzjVfX/uMN0x
OjX0gWOP1zzkbSXjJHk8xGTRYGyqSwBdSmvkoZzWmDh67C62kvGRDpmtEs444IMHMVnBiqGf+0z5
bBTQXoB6tIMEwgdwpD94b59N57wwzASxRI0b0WyxNhF6NGX5NiuSbRZcV9kMYBdmmKRPyUulyGjr
pHNEW3JSF4POKvQzp9YW70dvJsjrrQnZGJ8XkbdC5mkiJAIIziF8hAQpCoBNz4EsPC93gl25LWSN
93jNOtnub66fyw9KX4QXtY4gztQwg+q3X0OUhcQng8fTwlkWOxsPUfFeTYSy9VNkQBN4esuvjDf0
Rr/KjVP259V3sQil1o08oAd8bN9D9UFM8XYl39soB4q5827HK46HyEwwmbUOqjISHLEIwRI2fwjJ
DyWG3JDccK443sYxocPIDT03emxcGf8wi/OgvEoTJyknmzaAPyIGXq76qgwVa5keZyFBvjN2uzGd
n0kqilALNM7tOByh/PKoaLNtQsWmi+Vj1Pe2HkBuKJKgnIgmuJw5bYqDX5duZyzvQxaeKpI96mPu
B3Vgm0H6mej5ZIX54vzFV0BDGUrJSAZXtPVZGWjDIBqtLyHB6Pb4hVavfWg5rzuwuUH/2GFLLmo4
dZ1awE69EIwky66cHWVx4LxSeFaYtGmJ9KzLEliZCgP6QR9q+ApFT+v2lvGMMI6bNopRZKBA9Ys2
hAIZxDDbn3LxeNvIZgZNIN+qE7xkKaXqdTxp5LRutcBEfgQwYHIAsvh3ZNc7DV0VNPmtnDhZaxl3
4l7hDL5uL+8fw0z4nDtI1WoJDM+oRBj3Sf1BeG9Yngk2Vi59HZkNTBhgfELyCZWLY2PySsObAeaf
HWSht1LbdhhxhZUUE4fTPEIqsnRVKFtlwfT0774Wm69j8GFq0DyEe4O+4a35TXuu0DaMT8nL5Hbg
LRGg+4RBaR4x0BoYTvOIi0UyzlhDwLMdDVw78Rc0VOUn1aoOOaSpUD9twc4LcM1O+lKgrvQ/MKpv
fUYZbSwJE/pobrN8SN3cy/oUSK3fZ8qurn8Nk+xhHO0v7okLKyvWv7RCL1AC8CVrESEjMHGOdyJo
fiseofLmciQRpPhUigUT2dcnTqiaRshKbOUY1lYsPFZDB9EQ3tj31hULbYn/WmGOV9ApXbSQFB9M
Eg/i8KYJL2Krgg4/tqPyx2233FwRJCVE9BnRlmcnzOs46bU0lVHLHGpHh2plK4PKFINzt81slYZk
zLBTdA6MsINq0EALzToXUG/rq1MeRecSpFg53DGHOip6aC96w2Nq2TQJ+mXw1gHvu0LhikKriiij
Nn6LuzaEEso4g4k4E+xoSqEivLh5xUPyb4UTFGb/a5L5cFoQExno2MaPeskKIHLSho9F/YUhbc79
wlsbEx3brgYnho6vFqfkGOnNbo6xg6OXYQBwMl/zmYfg2SxsQAgd+Qsm1tfotTHtw6CfI4T84qVs
6n03TEgvDdfUulMdZncLRBXHpgTHdLKvpIhTIN7yUtShREwLIANBveP63LUhlFGHGq2E2EiOUqNj
/HxCP43zKqe7xqa2l1bo571IbaHsWhtl0tDWyKuWZ286Kbwsql4ELTmqpQ6F2NkOOn1/+2jw1sbE
lCALoqjWpsaXBMONlhOa1dAG5b09tmIKhusV05BkDcgKJu1Jp5Y0TUZgpVJPXQgxVnBGZK1tmK2V
aDww0+aaLqwxV86CgmWWREvjC8t07E0UKQ2I6Q6ft3dua00YCUWnDFzzKMgyOzeZgtaYDVpZkfAr
hmxhJSsu9NAs0EAey4F3uNdrAg8Xdg7+B5EhsOlfe0cYLYY5NmZyv0hffX1qDKhEJbzEcb2kayNM
WUEyIq1SliS9F43KntKfSQ9FkVCB6u2HvIzu7f2j/9i1v18boyu+8HdJoGicEsZUMFbGya885NAE
bFSDri0wJyobTSkaxDC9V9T4u5RE37Wxd81AhaxkiTPc7QK8+eXAPFdNzLPN+16Md0ix2o2FFqcQ
lbTBGyufyoe+toZ97UCQU/Gzb509gSAcLKG3d3XzE8L3gQfVdRmicNe7qqDGLHS5nNyLGXjiIL+V
C9CGVhMH3JZ7kcfEsLVKVNDRRJJoS1dmVim2TTskuMHvhxgqIWFphXGGGaW/cRXKQiei/WgiXWBc
pZKNpBqmPL1PW9NWlhGkQSUniVtHX4CNaJIoUnmjFXq5GeN+FnqspDFnIEEwOoY9K9vyEJSyjb86
RazZM3fOb8tHQU8A3B4uF+RAf97tF6cgWfppUQohvpeQAReVDk3cBXLM2VzsO3D5BmO/C2LFQ9/n
qwvk19vOsn7DqUSDVUgoYFhIRlZ57S0N1DvGsVbj++gkUvkou5/sHMrNHsRlHPOrsUF9Ue/037fN
rvIHWAVSGsUIE6SgEttLLkZTjDUziO77vLtPy8pJIK6j9Zk7quJxJNCZSd5vW1wvFFADVJ0J0hIM
fJls7XkgqS4LOnL0sIVY8DBapQyAdlq4U/eZaaHTiZiV6uT9iAdQWxHIC+FkBgJmjaYIj+fA5Ljb
6uD8+T2UNwGzJ1QX8HrjuyBKx1BFKh/MAhSuX6J8thTIjnOWvYoG12bWsE21T1qIMPvziJXkKDUO
0r0RiHsSBY5h9OdQN85GXtkNOLjaFOguuXXKWT/UsrLLK8UttQrtlefbP2tz8eDfB74Q5BFgVrhe
/KIJpjHVOVocWWml01nv3kwuiR9NKa6uFywdzM1gRhcVpBxsFxF8S2o9YBDOzxIFHzGzugV9jdRY
7ttJdhrRbwzJIprwuAjkQEquftLaPpHRv8SjBuK26zeHME+zELRB75ejeQDm2DHm1FXDwUqy0pmD
ydFqwa+a8dTEws6YM05et67fayj2UkYJzAWIeBYwoXmGfHLQ6HrvV9Fzo0eWFNduP853k4Gps/a5
KLRzlgmekdYuSJZANPsk61DyBPZhPusRtzu/uu3pzwHcACcfvWREvOtvDlCARqbI6NFywnVYLRAE
6CIrPGqACMwAE4avYBAAoymnVrRx8GEXBx4ko4DrmGyVSm2Tsp2yYfCnWEhsFAS8UEfvuofAWij+
KpTYWRJyFIfhsRLuwexu4YRYBX4iaQd7Kd9ue/463NNtuPg5NDRehPu4SiehTcfB16FsP4+ZXZem
baC30g8/1FyzohhDblJuhym3ELPlkKoOyJcm0/EUFuI/tmKaSVo/+B1YY2vMTkHwGGM5jdP2s6WK
KQTb32Q98+VaPIz9J2fhNOe+Po4gcMcAEuIvkgWQVF8vPFs0uRNAle6Hb8bOJBaajh5V3whBXhqi
Q8brIq0Be9ANBI4Z6wRIag1irkppkKM8Hfy+0XaFKtnzTB0unyd7VGZAuSJ3UipHTtTOwhzNQzpH
O54S1TrQyUAnY9H46iYAN8wZ1FplmOVs6v1pAuERFM3EzybgVRE3jcDBJYIMQsRD5Hpn0ymQawq4
8WPlpyJkrjSB6i3lSQBv7CetcSnAsFJ28VWqIMak0UtDRltOLyPL7NXM6SrzWxovdj+ObiiqhTWU
za9Fkg/AVZzlqDrIMQdkQzP2ay9SRLBuIoxggBpMOdTHL44PfEsftVHp/QhXdC3He1wBx0krd30x
ch79G5EDtsAcBUSFStsPjK1UVDL8DDTJB3Gyev3bVEWermSlrQ4GRuhI4436PclADpKAnI5koLXJ
FTvOWick3UEveCnMOoIqIvofSGEwokNHda7XjqaBUMSL1AMHm37D0IyzWKj/lR+0Gau/VTsNT2rO
Y4KVQICoEbUJoOGfe3qVqfVJX4ghall+7bZuNUDPBXwXfllbgm2ckq8us4gHLmJL2ceO6cQ8JNDW
5yZI2BQogkg6YYMGoI6imbch4NklhDVAcFkukp2ax5wLM9z82iDnl4F0wtA0aBGvd1eaZ6h+Vjm9
n9SP2RWs9BhO4O3Sz6MDnmW/2fXvvOVtflEUcnF2Jfo/Ex6aSc71UVaAc69De5R+a+IHJ+pubiBy
bIxzGHjdsA+nLhjrzCy1DqsqnkLRbW0U3of9YCsfhiW9TQtlbPbad14hYQ0ao45zYZj+sIuDqkqJ
OAaq1gBSWT0VPzOnPKvfCuouoECarOyZp1W1hgn9sWjCKIbBIfvFFEhiXV0ge4QSIVUJfaGMocZh
qOzoBWpDtmgV58wOf9ze3nXkRUFZwdmAjjg0pdgUS5qkoc/7Fsj0HEIf2b0UANTS8qarqRewMe/S
CpMyaEaWGdGsdn4VIsIiK8kx6DEVn1AJAJduyDvy6zThelFMmEl7VI4HE5MERgVh5GXyOoOAEVNy
StJaWhnYWS3ROtcJAoqZyFXSXr0N8RkvVssKY8Z9ugR1jdWKVKVrcSoPilmpgzqUnc1WAPEXZ3FV
9KtQp5Rlq1A5T6btb4pBYZwXPB/YPHVJ404Fh2XnD5mXVbVddC998nTbb7bOPags8O8Ae6+t+Lyb
tpwztY5x7hXNguLQfpKN3W0Tm04D3WRKWkfQpGTC2dSnAxllofdRVj5MtYnBXc3tu9qL58gGkJtj
bivOUHVckcAa5rboz7k47qIYV0YMDkJfQYI9J5GlQpMjhsrImHH2bjNQ01lnBaV4VCzYO6GtMY8m
TljZ4NVvxG4txBgn+J3avRNY/b3WWf8DBf2WV6DKBSkslBGQTjLbWY0goo3yEXNWe+NBagAUkp36
s7lTrO6rexlP0V3xSz/c/oTbK0XygaSLShCxQH/w4IDIpcSmjsfgMzoUB8phqR2mB+NJsURPPIl7
3rza5jrBEPAfmefVjG5fZ3KsCVEPioV3RdAsQ/ndKjxi860jjkoM/sdn1Ffjqk0/9WpUir0fRMRq
1M5Ww/scne+eKF484NXVcJh3tg4DhicJRCbQBCbsmS7GdimSGG+PGK8rVf/UhtE1a2iJy6ET9jzs
wObygFaRaapKVtTwC9JBcI9PrS8kg6Wa2h2pgT8U7rIxOXaC7pbcI7EVTyimB112VNbWgOl+WGpj
QGqO52txWHLU7KzEmyvUMW3YxniUU34HIdvg3vbQTW/RQZAJuVtwSrAZad/kWQVoTueTKrY6vJnT
9LlW/r/70bgRUEFBtfAPWRM7LCEWY2+WCiaVQhCU6cuXWmNa00wPafZYYcLm9pLo7cZcthhOF2lJ
mxaP2OiilUIb9xXwZUta7Mwp34O80TE7Yg0ge9Pqp1Cu3MjoOOFzK13CYA0RgaZGc3/1uNJUzZAT
McBRt2d7ftHvwiMCmhfeQ1fDiR544O0Nh5FEoDsxW4w+wbo2Fgr5GI1641f1T635NaMqdXsbtxcE
zmzwjSKA6eyFEJKqGiuKiVB9yVNs8XN5F2yCqYsDHRoQnJg3M7q5JAxK03IfJFDY/pieNUk4EVpf
qhY7Qz6mD7yWzkYYwRkz8ZqnktYoL15fclFqNKKgdp3fH8GhnT0Zx761zLvie/OOcvlr/tQPVv/U
/ao+eWF5c3EXlpkUUJILHLQAT78Yb5LRrG0p4lFsbVSmMAt4YYPJ++QJ6mQYjm98k7ReUSeOWGc7
UgKyU2Ze2oLQGD33cvjCp+VcdBthBA96nDX093XaDLneV+C1gxgafnhoS5CIoEINJjjnUh7Kco1E
Qt8ZlzfMQC9PW0mwtUZbTRnKbzhkpLEwSfoNzxLbfJQf9XPvpPfTN9HCRLPpCB7nNJCNqAKfFFXa
/wZlObO3o5JqPdhhOl8PafVT9+LJDgqvjNzqETx6LsDwJe9xuVGwwaAQRvU09AHRx2FPRFvkWa/q
mG02vy8QrjxH35FCZ1bwQazUUROu5MbWZwQDDfAZSGyx0Uy9xKjJ3MygZQOFCFh+TE+EJmlWcQ7h
RqKJ6SdkKBIlt1td5eBOrlQ1xZUzgtFuHEorLvyK/BK5mNyt7AvlNNzfJspd0mpGr1SiYcEWonUS
jd/SiL67VHTCCTrGauj2EYYKlGAEW7P4aGbDk0SWY07qb6ou7HtoV1hiJXHOCfWS67uJng88byFe
bGAHmBdurddVDBCu7BdFuwvmcocSmZfM0TGVH8My+67Ik9dOhBPK1+nMtVUamy5Se60hcYXIKvtJ
81NUkiOpUUDNwSQWnBWl9vo0czmnZR3tcEJEgkGmP2J77IVf5mqeL0UgY4ppwNxN+hCoznSngUcJ
7LEzWpKCYPEGKtbsVXAdynkBFVXQKRGWG2QSpm5KTRhVduE+dZPvQm6ZtrRvqqNpd67iNbu6OqqO
uB8lm1usXrv1tXX694tNljuoegc6rI/26Po15YypjkhYu/0CNWzzMxg8UT2bB57hLZe6XDVzpZVo
xKqB8X+rlvbpjq6U7A3eJ91cH3IbKL1JYPVgCRzzRZcLIxLkP8MxUPa1VfBwG25ut4WtWChFueK+
CY/9327thWnGf9VAUZeZbi3UB1zJidHxtdppVzS7QLwb7NHRvO6MeYtCQI7HOTsbQQTf9cI4c7VF
AmgrgxnG0fVyJCfzOvUcBB+tM7mlBzbpYF/057J0uG/H9Y0DwzJ6AoC+KqhXMMEYs11BBYCS7Odf
sx3uCy/f6e29fha9wh33mGngnNlNR7qwR3/PhQOroMQlRgV7s3hMVHcYLKV9RAMASg+mHVcoogav
CvII/TDZi2vsqx2PA3qjAIhpRAyom8j/UO5kewP0TEuZtBDfUOtfQa7e9WFm44edlGo5LEKyyzuQ
6ATRQ0DuyvDOCEZbA3t50/HH0DYiGAr1AKxgQp9qhDGffUm0ITC7VvKN8+jq3rJvkx1R7nWbKk8s
GEDexfJB5CnJbNz4xpVZJoq0Qj8Uvd5IiCI06c7QkLCUQ+sIu9zTdO6Fv3GoYc6ktHoi5q7ZQ73M
ih7kEZH8hKhOm78rEnoywntacXtP65okFvYHPCipeLGsvTkkuaJN5E94pOEjP0Py2Ss9MFbvOZ68
cXIIGAIpJgOtgFV9qYfC99hpHfGb1qVV5NKGsLdkyZWt7wq32IHe8i8sIsEgAKttdSrFel7GOVWI
v3w0h/ah+9F78X1gFW76P0yBUddjkgi0Cf8xxoTDKgPJm54ZxDe7eNeXuiWg/d4OPLa3rROAVBfF
MgUCoivAZyhoSxHWAfHbRbBIIhzbaXm4vW/r5xgqjRcmmJADhtsKJaoQiQn5Pet3tZw4gz46RHme
Q+432tw2VHPQUgbCGrMn1/FNCCtRQDNF9uXUmzWnOw0HHQSPgwJ/cITINh8WN3Fjn9dB/pM1r74X
ACzwf7BUoZ15bZhAR1lOhlRG5TFrnMY8dDPG8JvvIP1wGze911q3z+3yZHxUMy5Sqo+WPPzN/U3Q
DPzvr2Aii65MoSGFGc1PIjxyazvJQbAQeZUb4hc4RWtBUSBEavYXxKUaPvOFaWbngXvVgnCBaQ38
oBhFE0nKO4A0cb61x8zzWkj1sggN7HHnKLOLufkdFShMT8NX+RTazY6bbG5FThClEtS0DKphxXzU
IgnVMhVT4suha4LMNtpFduwajnGiZEZx7LTBmVZ+cp9reiu8YfQaRSbRAIEz+4iQkc0TrcQdoVDG
Ecx9d++x7g62ZGOI/pCXnIb9RlkB6oEYvZCBgkJnhy1iz6EwBwLoXkGOaThxkOzSJfcqqT2QvsJU
NgrZpLaHpj9ERuTdDhBbZ1YG1gglKEB/wCFwfXRiyDt2QwDTkhgcxPpX2DSuDDrn21a2wtClFSYM
hUbb1AZqXT58yIvCyJ2HHwlmPNr8IcYo121j60EInAZFQ4UQpQQ8TVnAZgymwryqgV7rpwnFp2aw
O9zsoxbvyhDj/Evr9JrgKolq60rlL/PA2dPN73nxA1hyl2UkwwyqRNFfDAjRiqbwhAsEEjCALRWN
ndbJfZckpynUD5XJG+NZGwdxowIGY3ivYuDoMF8UatFpbkZ5j4M6usGxPBqH6Tifigde/rxKZ6kh
5G0G0P1o7LLYj8ioVaghATwY6pWlJKGlVdreUIQ91DHsQC6dccbggtE+3f68q1uTMcv4UmfUiWJm
KKEETWRFAYjbP28bWKMCYQELwgYiHwZsm4mm8ZgnlRQorS/7wwkN3cwT3HAHdGRgLW/tIQMaILE7
Z/nJsbsicWPsMiFWGrUlLloUuOUueVq08qgUmoVq3LfWVNy5rp0w0Fw1D5yFq568pv1kbNOPffE2
Ad6yInOL5t3gCf7YWMYz4MbKUcZzLELnMDjNP1GZVl1keSrKnA5Cvj3vs7PIkyVen176S3BqAZ9C
e2GVRWSDjiEYZcTAJwRTs0p0JzLt5Gl4VxZjspRh2qkRaMDl6Ze45GdJSB85n4E60NVNhx8A/l1o
ttIkBo3a660ANEyaG5Ak4R7XUOfQ30MXZTQv2o/fBb5k+OpepdaAHqLwU6S2bAAu5nIOigb0pYM3
hbt4X+NeheJp4+GygQ6QkPBp+rZO0KVJ5gS1ZVUN7QTUa+vO6R6yqp60Hyxc5plnWMNb6cQeb4Zx
K1bgBaRiBgjvTsBbr/c0CIAkGCMNwLhjjMqRcRg9dDl2vJC0riXQ3ZRl0PtQaA1qydd26mSZyGKi
TE5rRFgexSi5051pyzuQstoRpNd5NeTtpf3XJAvGyMJ5wZQ/3CWhbEI745AeJPd/yIc23RIkQuDJ
1HRFZm81YZjVlvRAC7VuF+6KJwhEgtNOO6nAXrVWyqVP+ZPlrM7BPwbZW6waNaMeerXBXqKGvDi6
J6OFk1jktXgEy+45dNTft4/eKhmhX+/CInN1tX2Qa00YYIYw+14FT7oB2ea32yY2wwv6JyKVtQFG
kG0zqF2mG7id0XSD+uQfBVsAMVz6bK0+eU+CzYMG1CmFlaGpweaRWSnVc9CjXTR1r7ogWR2ESv9i
OTR5pK1KQjGP1w6vDsNCJbpbv6uN/aIt+zKqHlKhd8gQ741BulNa3emK7EsKUlR6QDjA+QFbbgmx
GU3ChAymrdlCtA4u9EIKRBB2yelpqhJUu1Xyo2/Er9yI3Lw+SCOmKGTpBLd+GTp0vqv46/ZvWL0U
4DbGH0EBBZMSiDLXezBg4qgHghit/S62tTD01DQAVh/DHBhlu21KpS7IHoo/s0CQSEDSzFZZzNGY
TQx/Y7mFX3TqS7VgOD/4LdbfBqkB/JV4c/w5tJ07S4BRQO9+iCZbgT5TQ8RT1Lw30/MwDGczavb1
fJ6kzsIsoa2EkWmh4byAOIXYMxBjw/BcLs2R5PJrtWjgHVXOsgFsqdnYiyTtdYgTT3nxfSGFFRJ9
H2sFhtg02TLy/nOUnsuutsUcxMCpcE4SBIf5R6x09+Zk7NDqtnvp/fa+rMtqGFhAyxcJIdovOFVM
7jIpRDdbFXgVERL2kd1qNqV+Db6DAG/XQ+nix217G0EXvoaXEtjycZLZz9DotRy0pO39EUOlqpg/
ywn65ilxpBFFQ634qnvAPAqRl9lvnejLz09Pw0WaFPddVgDvh7n/JfAEIfPUuTxKqWhn1ZPUdrYg
GVZYlh7ALftIGy0pME9xZve8sc2N3yGhVQoUJ3ADaAkzkXLoej1XI1wGIoQ5k+mX1HAGrVcvNnxP
ILfh5Qrwzava1JKZkpTFUeMjJn8nWuFMY/V7aGIvSmOn0QRORXFzPRfmmH1NSdRFVZo0KI2LjlnQ
mjTv021ECbRVkGbh4IoS8MvXn24g4MtC+tX42QkizpqnAorjTns1t6IOCLXhJYbycW+J76iX8mDy
m7uJaT7wUerI8tha97yQKUwSXGz4BcAWh9LHEKt7M36SlOc2+gikczC+atjVzgAxTJKUO3Wovye6
4RcJcWozxpiqIXLaxP/BTjPBDN1voKqRZlOqGCZbmqtsTOusb3wyq24dSw9EyX7FC/xWH3R/CH7n
GdT0WrKLF/00gOs/K4EbHsrCapXkK8smb0hErwx1K1UxNpfmqaU2mofOLmbiiJeoCdRrjHfNrPeD
Oduqnn1XO8Fq48KF86LY3uSeUv2GgoDdgOmhxoOur97kBHyrALQGitXL6Zl0n119DE3V1vCFJOFT
qB7kOXV6wbDktrY0M4eUYYDmVPohl1AAVI7JBMk6ZTjM8akJesswU3uoNFcX4v2SmHfodGHQ7adS
P0tLdewBRqnwwMNED3iTDuGQ2OLw2M6DpXcvQyvfNxCFTgSoNGfggioKzEVVx4j0j6iGncK6DjE4
F+GdG+F5tljy/yPtuprjxtXsL2IVSDC+MnZit6Il+YVlWzIzwRzw6/dQt3avRPY2d+7WzNTMyxgN
EOELJxjo6weT1RiDKyqhrQWNJxXVsWgHmw3qnsjPBX3SQCHS0HiIKTBM1LCC8JcCV0n0XgSDvgtY
D7kUdsUo2xUBeJMd2+EPg4oxkYoHtZoNLuXTlJZHBqdlTd/p1XvVngdkbJoAU2utsMua7LM6dVoj
s8ceFFUjqLG7IY4As99eJrYi5G5Df6cZWBpRb5UKxBqG4GzkcB+6fVV/ln1XuwwN489G28wb+H7w
KK8ao6dVfWGQv5DiQ6VKz0Nzx1MA4tJE2+XFn5r1VicfJGDRYUmxhwi1lQqTA1PWXU5VO9Ixg6S0
WjC2h9SZVPFnocOHc0CeBH9C5RyPxwzCKEKFHF35EdfT7EPtZjo3YwVGZeFkRRgbTsduEkKwOIbE
9XjGe2tm/SnXJAcQBrsfQkfIS7fP/DYZTdhogUFdmnzApgP/dCAphDv7EFs9skvB8AtBspte32k5
edUTHyKD7kQFj3KggdThWWpGh7A7DdclG6pDMHGLy41JQgV1EubGieFqkXIaxeLJiKinJsU+gFrI
7bX/RNev1h5kpFnGGBXiz2LRl/eqFqKi7KGJcMnr2mo4s4CrvqjYKLWSuXHZ74Hb7lCZphE8oPME
uKkXmYPl3GCO5a9WiiyhUqxR20nxeyXf1+kIQjA59HHnhTEq6cqPiSEPgF9pnj8YZWNR8pDEezIw
s1MCM0a8oUT6Mx/js6EHVsdAjlFx2rvuJSiFe4VnfgWjUz4qCGv+yvyYATXBagHCaSq6ownkv3o7
wZ2hETT8G09ThGMraQfF+Li9UtceIHC3NAinIJhdlXyFPsqCQETiqCkPYRjic7/fHuBaxELFTwQD
RABWwDi5k6Kw66B1U6qTmWnTXa8WxzhNvB4nTqwMD0xZt4cn9e1h14AuPORID/TZvg8BwzLznogW
pnoClXzFTH+Ve8nKncSGNNKsuxlavYdLFMyPyNmCT65pUd8HXtKqA1UsGESKZ1rN4CRvjQdFvO7O
sFB97Q4KUvEOqpiKCfwvjsX/BdRArtTTMHVE6QgR0faWFoUcATKIgxihjjdii7GKvNIh/yiM3OPd
UzMHzhq0+OgrSTSzhdWRoXVmKz9o6X2oHgXFr7XEr8bJpmGz61v+EAePSqdavAp9SW7eYQjsiZXm
5iP84vLcJSF1VUbsQkILtgI7NdBsJv8RNd3GhgCr2Q/5QUUTUSavIj1x/ZEp1UyxdxJwxeKq9oXx
Zya8idI+Ji46bBDRrw5FkbzFeWNpA3NiIbaqITaj7iFvSyeohg/43fxk+rmbYMH5lnLUYIXsPtXe
Cp7ZQOrYCE3NIEstJTvTSXPL8ijiIRqIDPKs/pPUOLA5CJ80cfTpIQUXIS+iv4KA+3OA/ZSBYt8U
OjFBgCS/dsU9B6sxkDle+d+94STj0yg/yMNZGp4H/U8ibxXSpTnsW15fEH0AQwPlQODSF2GuIpEh
qVKUjeq08BNozishzKGkB7XXrHEESKA2xl+JON3nkg6ivDiAo6s/IQ085Uq5gzilNWjarha0Awkr
ryXdu0LBpJXJg9azzL591K4FmBSpMHrvgC8Ct//9nVMHMTXgWoIUCMjaSgstGr2paunldbYVy14p
GoJuqIFqgRQIYeViXfQuLGlbiiAAHTS3gzzx5PUvqVc7s357I+8iYPc37q81dATnGX+BIDD3Flbq
EIXaQ0klNtpLllkcf7uam7j6XcxcvbJVgJalozhso77m5H25BSC7AbjyDP1esUoUIRCDtobVEYKp
wZGs4dz5iV38LnawIpb/INOXd4Wn0I2Pea36hS2HuwNoGRQ3lrw1LIZRDBSI+rmSWIJJGj0WL42N
N++kvoCN9B/kW3h15jWG2MiKEDFjK7kE2dFLqzgFae0iEuw+4g/D9LeStg2Lrl2N4PoDJAmxN/Dy
FiWTTqwqgfd4FUqiPsqBseMas/P2RHridjmcvegw2IbOPVa1GyUU8WpQgowDInMzmHllrhDWuZTF
IgyfADW0NPFElEsjhChOQdY1V54ikdq4DtxYrZwxaM06fFIFJB6MJoc88ctRdXUBzXSc7j7S7Cpu
9nH1e2APUvUeK6GlYk8MNdDRemBCV9FT9P4CDKoaHyMEJxN7TQa3AjIUep0uKeW9qvJH3RjvWXBX
KsVf4HXMxHimxps0sWMKEL6e3OWIj0ZQ4+tM9PIG5BFkj0muPoTlxTBiW+ybx6B8KmE5GArJUxNV
TpFmtt5zsyY/ahX+2VD7FCodsc17BcPUKqgsaUwvkT0ZEuo/o9/Vx6Y88ugtKAMzit66LrEV9S1N
cjNUD8BuTO1+CP8UAtxgwh8qtH1qeirly1CCNMMx6d6ux4cMuqySdsrqtwHyTX2oW23PvKiBGU98
n4puLPoshXQrHU5jn5utMUEiPv7R8NEs6hNTkb2MMowG5fwwwYSCS+c2YQ6n6V2TPrUi/g/ya6xc
vf3oysSq8ocwOUT9777AciBfK1PBKZAN6Q3f1+EjTxuIKJQ7tSgdwCaOkdRbeu03FFpgT3xA2FG/
d4kALjhUJfby+Fcbf0m9YAngjtcBgSxrv28pfy2huMM7FLda+I+/3b61rx50qObiNgUCEEyPxbUd
VQNVoAU1c+WKp1o0xZ3ygOCIme25PkDa5zhs0kflK3falyGXUTnUPisghDHkcIDOAwCe8CAIP0D8
/SNaSJ93uW5uhmPXngyEt8gDoGIEdPhimrQuJOQY0NMGxcoHtcfKDUQYPax4EhbbqFoc0lxy+0j/
0euTCTezU53WRw2b4fZ6X7vP8TPmhxKdebRZv7+SEqcdCpJQ25GgfE1QDKk/knADUHF1fb+MMb/U
X7MeMSZ6QnN0gQDzg9FVBrrXP58FmsOzJhWo6SvaoZrpVZbnEE3N2UdODmlcmPV0f3uMqy/u7IoG
eAYahCtYU0OL3ogkPH3xj8GBr8Mj183IlfZQmr+PdjmqjW9bWOdrvW/gFT/hE0BSobr4femaNiBx
nccIYjzutsZ+AvizNJlnnDu36TzuaD8GVFNCCNFuglOvBFDfxl7UkFnQtnqgg1g5q81X5wrFfMt4
mbtcPdLGJwgMW3nigpWxNfKV/YKBEWTgQ4IfuCwNSpC9kyOQLC8ZKrkJ7rJxiwV/LQ37NsT8E75s
SSOHLmEGUtxnUznwKs3K7oA+dVOvsom2M3I7cwx7vBMvdAtgPS/bIoLCHoU+BLrpBPTcReEzohlM
VShstCsYccLe06StaqfpCWhN2jt9+uP2tr1ywCVIRFAUjdFn05fsQI1GUwMKXwXTtLdqeGvpEx+3
TsaVeuont1kjmNnMU/q+muhKigZrtApJbbEfcYGqJrX5TrWDEPhGwMNgKgbwtIJ6mEn3t+e3ZkGg
hz0Tq/978EWtuh/QkBFDDM4mk7tUceipP6Eb66q2pO76v80JridOc2wEK3zc6jZfWV0RxBYV6YWM
9vYSKlansDkOtBaKVbB/LQvDHJLcEuP323O8Pgr+dOCHMNiyaJABOJUFKdorfUhsSGSZqYiR5Na+
PQw4Quu9ien8z0DLIgGKtGLH4PNwaSLcL3JhBlNhJqRFJQqRVi+9J+n7kO+ZYHFSo+rcumH+J4/a
XWjI5hQc+3qf94gFkXAZT2J1L6SlVxY+J3ddtDNmRS86mf34AltYoltTbSktUsGLoe0CobOE5Jhr
ZkHupt91dF8Ouyx0xYSZZe6G3bnND8a7qLznCJ7SO1hrKklmcuO3xG0Yd5lV7SSCKZZuOPxO6tcU
GzH8VYvu2A0mLE0tSWJeI0K2a/id6bHdYZtmOHJScayIJRehJQNsAW2x31n9W6iPkvqAoDaLTr1Q
QXWEVF4j/WCSO0JeoTLb8oy3choPSeGVzJYCX8qO8CMk08Eo4UjwMx2egtHl5Y5pTgaldPxXnrrS
4Dfw7kvvB7AqIjerLb2w89jiqQ3tLK0889LmxS6U/mogfAheqR1qUsMJ0B7ag5o+yI9V9KTnf8X8
bSD4oyDoe07ayg6kvVg+NWxXCJ5appBz/VXHtt4+M/XYAB3VHsQyscu+skaEoU2ruxQlmEF/FaTI
0zrtFAWQqOCyXcPRgxZ2V2dODfveLIVyEuYJtG6UlSaI9pasnfXmZyz4sS7Yk4oOQ3+K89/UcAwK
5H7xt9Dv9YSYnXDpjFMu/FG4L/UHOUT/ETVupdCImWgQIGKPaUnxe17ANGnJIejvC+mNUuqmELMc
+5/loJua9l4bBepD1BRIaZIJYSyKNEU4WLTRHCK/Q7DFbALJ1PTJyvWH2+fhygP47TQsrrU21lNx
lMHPrSXDjjT0B+JThCwo1wf39kjXDjjyaRkYK6D3yLKwUndSA5EIaETRgFvaOOxC1pu8/0/CpK9d
4UU0UXdZzGSRY0J9bdLiR8TvRVDub8/lyqpJn0hHFSgAaIQuItskbhLoXcRQMk4KU0Q1TGGqSYYG
p2vLV3L+oxZP6QwLnHNWAMOA2Pr+7ohjpXWJLk74QLBPlZNdgfsx7YyHIgKZBDa/VVY6A6+92zO8
OuwcbIKLDn2GZbmHRmOZtQGfLjl8xBShcNNEMaXgse6g/gLEe0PAyG2ebw96JRSEm8jsAw6Ve9Au
lpOlmREZQjqo57qUHFFJdgHqpqMUp24TJscGcSmDcRTj+dsohQc81I9xMEhmpaMuF3XZLu0hy6pL
G5H3GuwPyiP81FQNoFP4tCy3Li2qcYihTXPG7nLUUAJfSc5/sCz7FSud3Xa53RnKcyJBvV4c7wVD
BRo/x6oFB05SBz7G6AVCaJKgM1G3NuXSW4NsyEjKjcdtHXbhd86gPsRcCIXoYu9Dg6mFyJ8Eb7lZ
ulmoTVWEGJlyqUsDLqtPbfe28b3WZ/r7gIvweYrQESSZbJynUf7NMuMYdXg2qXRQ6xQabCh/ZIBl
MKnweg6JdhEmnrrxwAOICElUeKfNlo/LOkqbfxBq7wBiEyCUFqclDQb82YmKFUCXuGtl2GMRqxx/
pTmwV220kfRdX+9/jzZfE18i7KppSjFuMNrIQovhqZcKbqbFpUIhpm9yM9C2Fvza/GZ+AupYM5Zs
WTkIorHnQpuFF7GgcHsHZ13TLFlQXmJ9bj4CL8uS8RJDf6NP2t2kqE7Ff6RT4dZs9OSgPipd91fp
t/zO1/chuIw6HhJUiClUahbLXk5pLZQIMC5Vorpq9J7qSC4QWsVsy3boCtZ8HkrHJkc9eM1gyqIE
1rOdFF4mGY2NNupRGcp2jR7vWS/7dTeFZpIm+0x6koV8v7Hf182BWTsDtUsRQkeo1C7mCUltaCrK
hF/Q1RYPYIV5kZ1aPIfTgqlY0q7aQHHMKdr3y/9Tq2Pmn83Z+BJzpNWhLGd1xy9p3phyCY8WYeP9
X5/g7yPMM/6yhROVlLVcN/wSKNNBzajXsrsWnfmNhbs2DJLBua8CEZdVrbnQ1ULqlJzAptsnVr9P
HRixhFB5gNRoelfes9iFRtvWqOttiSqGjO9FIR44axp/n1wqttMoDhi1d3tbtlBQt40HdggPSO/B
MJbsrjCnF2lL23Zr2MWaGpz2UMzGsOJF9bozoHPFTkq86S3dEztxotTUIQV6lEtH3EiirlQWMWMo
rAKRrCEbXnI/h0QXRo0yjg6o2FkS+q3AB6ee6LXSQXJba1vQ9doWnZUvMRYUs1ewMDrCXQ5SIdOl
gUZxNgHNRHcbm+faqfs6xGI9RzplLSfGBMWMYq+5lVfvol8cJtDAqtvKxhu6vmHnFfz3fBalC5Ij
C53qiF9qle1IALSQ0O1HJrtanz73ovJ6e3LSui2C8XR0RRBnofuzvNGVhvNSbtQJUp78NX7RLkA1
OZDTnynaut3YybmIrTozccPM1LNtOsDVXzBzauZ/ZtzGYsZhFAlygLzjwg2zKTxR/SNZEKNDimX9
IX+AIbqDlbjxs418mVqiIx8Ne0tC40rgh7rNl98w77Iv15AoNDoJSpFfIvi8Z6ZoSx8UeihOZNe7
5hVYj1q3MhTHU7crndtfYHPsxaWukqZFAXvkF4a+RQuskg3EQo4CpGz3TqztWKlbEWyjLfg/ulvc
qSt3BQV5GlDqueQKkOD3iStVJAXJGPJLVitmjM5tgoitO2nKRrPvSjUQiOcvAy1CtbIHTxYa/hM4
A8l705ja3IcHA6P/m95N+9KLnrOH2RIVcrEvtxf4yt2PkSHbhegAUcuSVRnLoZCqLOYXGe2fVHnq
JtGO8i05sitw4HmCmgGxWGykVX08EGEJqWp4ycBqic3BS3DbA0TgxO8hZCk3mxtXzq1sQCR//gei
ecubtgmhpiEpwXAZYXKpC4KTZjpgQ+eWwKsCOVOqAxqnv4qtsbVfr6znt5EXZ0VNSacXrTBcor32
R4PC2yO7j/GkTRfB1w7h6wiIyePmW7oum6Gu+mW+i1MSCZrWirAHvkhEcUhfnhuB7DSBumWU21Sd
nECEVLkE3PVkoACVerc30TIfhSsXtCMgLY0thOrgMh+NE1VB2gdmiCJBi60DUC5QzSxT7C6WYlON
dV8Vx58tVTci7lXuNw9sAO+NtBQ9CjSyvh/QnFFhhDHJzIER3epQ3vW9abhwaLhPPcMJIARDD8Yh
OUo75Q1tCmG/tfLLB3bxA5Y2dm0AxwI+4AfEiFb4tJehs3d7bVdRw+cQM4EVYg4IHpaXkDwVY1Qb
II2AhSe6wCYeQrCeWxNAnFkZI3bbLT2/ZeaEEWeoN/JqhPBAOiyuvV4WSK8GEPGe4MAQiuldkEDf
n8TcNIbcRbABCC3d8FpdXfT/GhQEXaTHEpSrFw8dfGygNZaCSAF2kR0fS1hNmMljyiwwjKgneDOj
xcw+Bm7T99srvDyyy5EXR7ZKGtz/QQPeKuCiw3DPs5dA5FufcRknLUdZHFHwMEhQM8zPgKT9oXRz
1YIpWu3Ax2JXWqFNtjoDy8frc0Bcc/PLPSvmLuJrA+jGuhAxLcYdZNhuxH1GWxTTtzq4V84AFOL+
PdAiAhwCQaraef1YqllRfpcFf29/oCvXCzoFuLLBKULZaNmDVBpm6NO8H/Msho9tfhiglsOg6Ec5
u4/SyMxRT09IuJEqzNv8a36HBaQKlE/BIYIbysoFg0x1jzq0gcsl6n5zgKIzCqWIeHrstL88E8zb
k1zlzvNwM0kdqToQmispuJ71VRa3YG5lOd8zMTzUPALsh5g9b+9BrD6mfQWOD4fKVftxe+wVrg5j
o3I2eziB3gE+y2KvBGXWtG04gcIU6T6Jh12ti4C9x/QMbSAnZoXiUQWYDU7sEIVwCwkxrAQBr+cW
rDMeR2XQPL0jEH3h3RlUO0uNIHuh0VeZ5S/jP39l53BlVuhDKjB3pJaM7GBQms4IyXguqA5vZRKb
Feue2kh9qfQOIKF9qmt34Ed9aHJgSYGM/kp9F9ct6sFR5kr5lnneeofqqAJDqGvOn5WV7QGEQdkQ
hkw560pulWFo6SODWNKOQRKSBz0id+QLzZbK3JWnAYJ2FI1HXNTwKFkuQ5JXdIjgu3VOssKfeHKq
6+4ON6wTBwgzpspVOyCNYMQ9yOhRAaCjaqWPBHiDOLJ+L6AsqIKDMVuUIM9cvMK42vQpTsfurFYh
zJDQBaXcgeSULeUK4MzNc8ebjdOyPpuo8WCXgUeJ53/lsdDytKu6KeDnLmjOLbXF9gGQUbTo7oRM
c26fjuVFqgIdA9ITPM5wRmaFqu9BxigF9RTIcXfW45dpAkhnhFxXx+GpsGkdsbxKP4eC9s/Ms9LW
CrA1qxs9xVt0JmAuAqIqm00m74aBQbFi2ivNQ8UkD1icey7pL31NnaFHR/NVkvON9b32QxSU8GBb
Mhs8LNvKrcCj3CjS9pwJvY3d4+XBVj18eWbmueK6A7x+Dmvwr+/LWmcKiZOQt2cGcFnZzVg/9TA0
A+Y0umlvnCE2dReyYn/7ay5f+38NC5H42dNWXUGISdjVYgyFT3QR+UtIINM/xnbavtweZXkkMArC
UVQGZ+/cNZ4yNgKhD42oBRJbccO+ttE9MZXE8JqwOHexeh80W+TiKxMD0BhivkBaIJlblj/RBQlJ
1irNeQTFJQxVj8WtK6X3tye2KkhAgQeVXXw3GQJma35vVLcjg3Z2fA4h6URSHHZSvHKl+5GXwpGJ
cMam46mYoMMsIv0aJYuQx1SlP6JGvhfy1ivU/FTi+eiM2CzibrAgcfgP76PPn4iYDedIgfjUElLW
9hUjAuwHz2GhnXnau1J0NkbwVUDP5PkpzF831mS19POafBlwvkG+Fkg4MI5JhgFbu8nMMIOvhQ3i
1Sy6FjrqXnygfmOY8Um/C73OneUEoVb0kjjVW+FtIraWuSBmj2Iu8iGkvp8Ek+8/JuZ11OtdGp6N
SoHAOFCWEUDycgMyQ/WiFKD81P3jmPe/jMzwCMShbi/G6lh/H36FZSzIMEZlEZ6jUHNrXqEFms0d
NocbSEfVHrjS5g7qbe7tYVcVhn9NG8EuRIo1lGoWtzQ6Okqv5Sw8pwqxx5juqAaoBAC8LqJTN0nL
fdxpf2Q5gg7X1B5jHYgrRf2nitrzr0B3FMCx2TQRoObvi1+WpCqbTgc6QQSKIQBENfBuT/Ta+gK3
BUlQNBHRR5v34pe9JtFRzmDKF551mHIZPH7JIp6ag1iZnNOzXHtl0pzGarBvD7uKNT5n9mXcxR43
Ym2MCcO4rWECEFq6SgvwYUtQqo8ak9lAfQwQ/NvYTat7dF5PCnwVzjK4Bsvyp5jJpTwM2MzVBJ5S
F78oXWQRVnmJ1DghJBR1CAzcnun8ib6G/f+aKKDwuLpBzV3FwuLQ1ywOw/NUu4be2iIKVnn9WsAU
IBzTjSbllZtj9geD6DBE2JFnzF/7y9dM02jUElkQfF16U2Vg1ZlhJ7280amav81qSv8eZXkmpwqr
G44YZRDv1b4wdenvUF2EdoNduEphPpfuyziLNEKPhmkkLcYResPkimqFUXyUgvwtrvTTqCqOSkLs
GqHxeuQKtz/b1hyl7yvZkqmB7APGFsHmjSC4l8Y/++o9L/6xnNi/Zgm6Aiq20Alf4iCSuAb4QiGC
3/XROQTcimnM5eBowO/cKhrVrRXqNAqzjaF1uy5/uj3Rq/sTTU4YjKEvsdLBg+CyJORMFvxJCQ/y
8FscgZIDY4ygRi2KWxfa1Q36ZbTFse+YGuRtKAk+Qf29K8MHuZAB7Re2rpf586y26JdxFhfnCDqR
UgZU8LN9u0+rE/y2QFCFCivEqxMgYfV640xsLeN883w5eTJEnEkDtx8fwBKTylC4whNd9ZEVVXdx
snUyri+jDpMt3CpQkloEu00oRKkAD1dfF9gdU7sIRGRyJ1S+kbwBpmvJrIXO7+hoOfcpWMNR257C
ZLK1GKlts1HY2Poxc/D/ZerDKDVxLSmCn7LHsj5O0l2XbpXz1lHIDDAWESbCrQXFjMX31DMxoA2o
rWdlBmGJIO0Cv1dlJ1FiVilcRDBBMiZZJUc0BJmT20dkhZRHDCzDYwV2yXix6EpfQR3SBk0rjC7d
kwN1Cxth2Fu9S0+GB+An2srRxnzXuwmxJprYuPzApljlSzwrqDwmVXUeZmjggBp0XBzaFCyhCcIj
YbuV+q+jgO/jLT4hVjEONa2pzomCgqhcHyaOflwSWkVRWZUewrFnfOAg8N9e2CvThA8quLMIsAB8
WwZZuhaUca5iWOTDIMYXDix77JbkjhaFZhYMD/90OOwdwEnAaERdBbXv7xs1mCoDdlwK9VsFTMIK
QUakmAgX4IZHTWaEzv9vuMUTYvRDTMdQQLAewmg3uNeDAFo16SlvRpvn6cZark/h98ktroQhnUgp
MIxWjsd82CfGY7KFH/k8Zd9vVeTWcB9FEXjukCzVoIRq6MaEcup3h+BePYTHbG5cQwboLShMbbIM
L4GvRXDuEMZttUZWWxQYB42Cag0VILjnLp/JMu4h7KCx0c9Ewwb7LIH+DoaMI8ErKqQErcCcqAxF
8Pk2btt583+b9WLk5ZsFxkagwLfEzwFwpoXgNpG60bFdRRvzECCH4I4BFWr1CIdyMmQ0xxCt8hGM
eEDCbGeUcHfdCt3WMdVipMVkcMtxpZcwkghKeowce6wytxE/ium1HSqvaLq9DsDFlgDP1XFhmIGq
JhTm1q6x2TCBDhRkoz8MENuouNvpHzlYjgU5yPWPuOmdLKFQw9j4dtcWFphd1E70WUh8+W4kAxtA
i52H5dzMB3jFRRB5FJ/H5O/tw359gnNTDaVLdA6XJJ96AKha7+LRr8AW6HoEjRKgY9OJcjdjjatl
4i5IGivYNJlZdS0RUQDPAa72J1IODY3v11qKpDRWwSbzy1ByUwFNDaZCYyep4l9ZLf3iqPnTgtpp
NNzTMt8bI8D+WnWfpeXzWBwEqN7oifAok9ZSk+6YsGk3daD0C/LGfbi6oeBShpsDfcDZkXnleNW0
VQ6kOZF8wgu0/z4U4zGkG1f81TFmwS58cGD2ltlWOgKZ1CDi9rvQj4rnoXwa6O/bX3q9pQyV4vbD
iqNZjNrV9+XmeSPkEPaRfC14hm6aHUCmq+vPtJTN2wOtklWU/1FzwYYCOR3yzYvniokp64uilv2h
oY7MahjzySbAF2YOOlcBg0cAFTaGXD3I85AQDwH7fDa4WRJzoi4cAYjsZD/MGhOyOruRnNpGs8Di
2Ylbd8K1+SEfRwkcxnmAeS7ml5IKyoY6XqwBiERgccROeZyEdi/KqRsZ+r7OkSPfXtLVt8P8vg4p
ff92ed6pap6Hsk+yxyb+yI3nMX1Nc7aRflwdBtIgQFgB6LUSY4EeStryHk3tsn5qxfbcsPBO1GIX
uMv4/znUIu/QWJYkEbC6fjjEx7CZ7JG9dJXk6lvIvFVTD+Y8YPPDzR0BsAT80mLf98D8AmOs4XPB
2WJ8ctXM7M6NNe4aX76DevGs91KkZnQPVow1kymT+03l9KsLi4AYjwg0SlcGw0ahJKwHLNlvHOFS
Pgnm+Dh8RI/0QfQMb3jSPiLHgJjPxhqvi1WYOpjb2KMQUQc9YxlbCUNU0AIaiXobOx1ITdAQ+BCf
EjXyqBz4PeVnrJyZSg/6EB2Mfha6ap9ub931A4MfgXYu4GPq3Kdc1q4IaVIStZnsq7A411q48VbV
YzNVj6Bv+EnVuYIW7VTWv4hqtPGKXrsW0LtBQxJP+NqRMalUNS4Aa/PFllqq1LpjJHktIAeMP+JB
2+pbrS5xzHSuhGDBIc6/erTDCQ82o7rks5j1dtBkJ6WLP+pO3OIPXbuBIEtHkN5B2BPU3O/XQcVy
fcxrRv3EyNyhasyYE1MNUKSTRjiiFtZE6629dG0LAzePIiQACGtpyUAa5TAc5yQEyjdn/S+092AB
YAd286bk0Ma3ogfIx1lkt3krrdSL5xM8Gz/NKiBwUFwGQ4LakkDg+IwB+z115SlLMm8Iq4cepDRr
VriUQEob0HKXxOpogLmbqW1qjmK9r9l0aLaU29Zp9eL3LO4uVO9EXtf4PeRQ3Gm79JDKpvRW2bPb
O/dTF82FLZmZa1sL5wcRCCBJs37/9y+ON2eE0UpE/XwK9037bMARoY5F6/ZZvTqKNlfUgH8Alm1R
hu07VlVoKEv+IDyWqPdyrUc4Vmw8ZldHgeojHCPBpV9dyJNQq2MGGICvTYWVT2+Jis2jbWERru1X
HRVz5H0yLGaXrzSpImgZFSHesnZAI+odoB+nKu7LLVTO9XGQ+qASAFuMZdffaMAjgcYi9UVSWFEJ
ZbjkZSj8uti6XWR84m/pHHYdKCX/PdASYzeIoLVlI7bAYJzb9rGt/t7++BsT+ZT4/VIOK2IqhGqa
UV9KXhIcKrkJUhMaKmfosO/+k6HAdqBz2rHC8uVVJccxniZ/III5JbVtBLnDSOKytt94fq6uGpph
IOrh5gIo5fvB0eMOt4SYU3+2Px0TNFyLjRHWreD5w6gQyMP1OLuyLE6NqE5iSAom+wF8nh47RzxN
friju9hLkXNDewvOabJLdolXu6luCoW1BdBece/nG3JGKULjHRE3PJW/z1JQS0HLGsSHjaPiDgrM
xhzAfRShNkyoOf3pYbAjjmbpQV0UWmz/gUjF5y/A8KjSzrqpyzSyzbVGDrsSixDdQ5fSjoLyvS5a
R5nEfcIyIKEmVyv7C0ScDglhEPKE7UiuwI5W7kSw9QlMJKat2su68IN1wVs186GAnFxxoUjL5L5S
EHsEPzWY+M2oedUSfwMYZTUu+PPvs5vAthX6tff567DzUftylARWiJIAWy5frLM/NVWhGat6w0Tt
aCjdUidWF0f720fqf5mqhjkil8d0Fxs97eMgywi2gPjYv2qTS10w0319H+FGei5/JA/RrrvIL8Nx
06H2+mz/PfJ8BL/MNhl5VxlNQJGcgHLrqbNbwww9/qh3IK3Xf+On7kReiV3/H8RRVtW1+QOjtD27
KkNdY0lyNpRMgzYP0ogJoMQAwVaauKi3OW2RmOqU/Jz4R9zWGzfltQfsy6BLBwDwHpmgoI/vj7ps
TTABSPocwla/b3/Rq6MA1KXiFRPXfEWuRUkQRRL1GWgQuvE3zmBGsUW5uHI9qkBzocZEkSGsGq95
2dY1LJOpb0DGGGm0iR7pxnO/McRnfvBle2SVmA6y1lNfrUoX4rbeKG70sNaVpFlXEFsedHfob69q
rIEU6xGNGur38Ddjh+45uqT3kR1bwk+CpC614a7kSCYUIezSDh6qjefsypf6NvziuLeCNDIOGJpf
FL0bAro1yhA6E7ZYX1vDLC55lo9ikkOyxudFY4lsNOvoVde2mkZXcibQOLHvgN9E43+JR1NEmQ66
jjCA95GdQ1ppJPKuVBUrKCsTM91YuyuXBxTGQFwAJxyP15K2PkwkEzuCVIbV0cPQ/kia2kSJVYri
/X8xd2bLkSLrln6VY3Xd7OPM0Hb2uWAIYpaUmnWDaQR33HEGBxyevhdVtXeXlNWp7rs2yxulFEFA
gPs/rP9bk1UDOf3+66fqJ7TKaoKF/cBd+1P2z2WwvnZr5A+lOrWYlRh3bdbch09BtG7Q+XfyTOvn
e3+VZyKixhg0FLpfz06ypWjqoO5xYwLo2iXG0bpq71Z7DXGqsvzoQwaQqK1xu8QOjWDondRX5FDH
322EPy+Tnz/Hl/rRNAnbYAKfA7q/jdfBdEu/gQYela4bFyKPKzR8XUW+efL/JiyBhSO+UzQ/kBX/
ZN1rBLwpFTRoJydzH+DVZgfbTqXVlu6rGIUXFHxvIPCcy5SFcXng++Gbm+t3hvbnmBlFOvSXQri7
Ynn7Wop0jXJgU87VCTP+N1yxREPo1RTq2tevpns0pZn4U5hU3TPnc7p4wza0EPSiqt8bQUyXBlp7
FolS39kde3SZCfnyHA/eB0etD8L4DTetxNLvss33aiCABBppbjnbnmw0aNs0fx3t+2LsN5zJTTsC
sE9oRo3+uxsN9gPYZL+c6RpLY64MunKEu1+KkjwAdML07e6EICC1nTZxOL8UztaBZRLCrLQr+peA
iz2QBpjH31XhMZc0suRL0L46/JWBRyPUk4JEznR3BWbDkJHFo/u2QOdgc8w9w3rGu+jmMwzrsEnU
V60+jcisRHnnFNOWNjpqB4yqLJd1cUfqdZiXbaHQgjYSC7EGcmC4J4va1hbbwBUdBAwSBdJL3AbA
4eVNgb9dAOUzjC+1e+FiPAvzaVHQvQBeYwcfw3jR+LdlPSSy+QEXnB4I9+LcLdmgZqit3N3s84z1
V6M8smL9bH6kF1DEEPN2Nont+YdpvnryJJiTOACZGfat11471qsL4GTt8Q0U5BsWMBCogbixW9C4
MeegZ0xx2Zktw60CfVK0+po0ZDuM9i3pxkhO4IZJeESNAGrRCqcB7ZKIK8tNh5zvKnOABcoS1e6P
cjzwGW9ASNwhs5oQo9vGizNjNq2ODEU3VhemjTou5Mjy+7CcIXp+qHtM0nL4W88CzM+DBsHIWFTM
x8dl2NdhmQQT4OQUZYeiSX1VJ3Zwy6bLHFD2QLFbo35rSboy3hlU9yZgG6N7D5g4gBBRM9KMDEAu
Y9JnCJ4KIBkg64ylRyJ/egqhlg9g+bCiKZb5Q4Pi3tjkXPb106ToVnpdTMJrB7ZYvgF9fXXtA3KM
xEJgS6oAfprhaRAiERYjqPH+88KAZx7EpSis1CgvVYFLMs+RKUhWNROudAgIZh1pkJfm4KMbx3Ry
ly28DXpPbeygyQxIR0tMeY3Phl1uctKmJX8MOZxLqyolPcigKIBJI3NJczTb+yGE2WcHyqhbHAfD
3dus3BjIuyBTugHVGQhrvglxeg5meANe7F1woGEvcxzwNXpgp7iAf9qDTHnY7HsMDEDZETUL3bCm
3aLSGmnj0YVJbGmDCar4LpQ7DqiTBReaoe2uDbOOl6m89Z1xS4AK7UcY0GN9z4e46l+1uAoKIE8A
7QXCMM4DKGNzL+GVkQyltwORGQQFYOdRGFYgXR0mnhTjEuUeICG2eYWHwa0xRImhFMnmjTu5aZUD
5DWV0STGCOjak9G8c4WpQ4yx9lV3xa0Hugao9mNJ1vegPFIot3S2f67C8XHyRzw/TF1Jx04Gctsw
kYYtkPxapLk6KAdA8slM58FKSXgyyIJbq018f0gGBpB0KTbm4ke+FlGLeYfG2o4DiNqh2ijHy0Yu
0iYwMiiaIgZvOtqawDaB94pJcbO4F54VhTPZscJLafOYV8+txNA8FhEdPufYHECej+vioyCgx9Lq
AbWXuLJb9AGTwNs15pPsHrqOX1KAWoq6v3H5oW8pjAbohvpPur0Mx/cQ0C2c7u+elnkYqQnjBO7b
jDvYEcaRQ5Zn2hjnAWG+eh2mg9vcVgpWtP5lq9ydSadorA5K7Lru3Vpe/f7doo/dcvJgjkLCjwWr
jKxvxJpTgyIY6GRk52kwEunvJYJ1o8B8OncvZwB3W+997GBJU+Up0P1YarMWkLpgyg+h8THZIMk5
Tpa3174rMz+4LisVm0UX0/w7YyqMa/+8U7gOxobWWYN1rH8NM/8Sj3clFdyhBN0PchUObiSc5jK0
73rAyNxls2hM4dk7PewJa2FWQBJIjZFELhEC2/PivfjBkgI2BFult6W8HfoJzKA8Dowy0v1JT+8E
NwnHshYUfoK5m1vTe2n4uR3uLMj/ud/FnaMj5g0bjUb+rGVEFfDs67rSj0ntQMRLKM1mxtNF+tv1
hsSjAADciz+eTA4WGhrROXT5WFudU6XsTTCoyKVuZrEOaPinxr/qwj5aMChWjzvPnk+uscToqRJ2
VhiDbr3LabVDQU+yaa6oevKdy5wfJMPApfneGNURjr6nqp/XOb7Imm+N7riOnwXAuI8OyEn9yPCQ
Tj/akmz71ko7cktxGcNOZfngpC2Yev74PDLEDSEQCd17od+V9yDmB7jhRV1rpGE5Rb0vkry5bemN
AJMipzqtgakvpnrDrPyjdqpEmXNSQ3BQkEzNKi41ZrUxW1SZuxxzf6bVPwXybGOGi8DOzPP4vgyv
K87whxurual8FH/8vSGLe6NjR2GSR6owiWwCsAzmnKHq68ngkQcbNDKXiVfXp7JrDmGHVQKTUph1
i1t2tE0nEc4bR4W/yse0ZWiWsTrpRmAl4U5AzOOggMwlLy22taDembjta9uM4LIWw11jFvmBF15c
KesyhEyiYPcBzVMGRV/H8/0aFtT8dql0nGNaejJvLPd1nH0IjO+h5N70/tb0zlWwHQOMcYPPLP0g
rWY4NgAA3j7Uvovdw0lrRD3GcqBGQtFI8+EuJVk6IzHqB/WNTvn3UbIvYRZaiWtQC6u8tcH9+eEZ
RO/XzRLiTq9hDzmXG1qOO6ag7IF8cp5fuzaM8mEzyBxf1iVgBrGWT055U4j9SiC0P5CHR8E2NO6L
N3jTMH2PLnwFY5uaYUQgGK/nQmXcxg2PK+aotG+P9XBh8vta3xThh6lvOlVm1gTmX99eliXGWzBq
veqMPanTEZZaE8gJ5hW6ydngDike9k09TLdQFwD8VKVFUe1B8j5I2JOEpOaRLMx0WR59ZicG7PE8
vYqvi1cDIWMv3eMgm5VbFNHgalluOV/AQPZWH7MnW6rLmvZABFI4CZCN11dwOYHbGLYN/7psD32X
Z0xTQHHrvV0UO6vrNx6sasKpxxy+E4+GzkYPXgUjT/5HLwCQKyRTJ1emuaFgiVLG9Xed+59L3EgH
VsUJmgJIOL8GyWGr6Tz1c3/KlY8hbo3vSKQlIFh1c/vrNHO9D366T/5ypC8J1zwKZrUujuQDIT4A
5w2AvBPk6a+P8t35fKn5mX0gHcRT/ckzwIU3jER0J1nYcHf4tuf194eCyAKQOTSx7S/5hR2UbUDB
pz5hCQ5g/zpk5r0A5KZN6C7MIL7aNhnPvnMI+5usZk3UoS0DeQajlV9OULbDUrVL3p+6Al+SvK/N
h19fwb9pkSNFRdcW4sp13P+rKgb+W5URzKCvuxerdcOyRTCYDMmKyl3rld9No397vC+1Ipd6VQu7
QdDeUX5w4vUyIjKK5WqOGpOXbxEgf3MFP53fl6KRS4ucoAXenRSq32CTnuV+PNB4SOqzc/S2Zfqt
6OBvbv1PR1wrPn+JL+A1a4ezjSN2iU7cjYtOCL9QuFE8GEXjkW+j6fDdZf3uLL+0YHyLT5Bzr8d0
2g1pT476ThrzN03oTzfK16JvFU5tvRj44pzM29MDOfFrI/VjN5uS8Vzv2RUkaPGvb057XSW+rCJ/
vZT+l4eu6HNKmvXmXM027OO8n1ITtaNgbx5xaSPs9Xu4mCYwr0yrFLkDMG+Zh/gc6u4ZnnGou7Nt
tZm23z2WP1EqVhQU4j6UGxBHglf/5a6yZwTltWdRCGrrowaY3N5gH75GXKz35TlHZh91WZ4mv74e
P5cmcVRo2EDQAen5J5yNYYq2qMuFoj0NZyC48UxkTs0eqh5sYsXgZL8+3N88q5+Pt951f7mTUVew
g9bEWS6v3n6RUbE10dTjd/USA/+cgOz7zRf+86OzHnC1VkHH+m84ZQvm+AfLpeikqO0kMPkxkUPv
3f36vH4+CpiMFtr72AUJUJtf7ipn8cbKzW166ssOgTXCKeN51t8NQP7NA/P5MF+2QCA3vU75OAzf
tc9qB8v0RGZeMsZjCky0SJq4jr97Yn5eB1YALTZ4EDZd8ydhTDWOyiZsrCCMaTKCCSiffDcS/nPB
GofAYDG6POiz/iSjhKYADu1tXZ3aHqUiq0kHO0Tm30S9NlGKuv2XLcZ/vur/WbxjyoXPmN7u//u/
8POrbOaOFqX68uN/XzTv9bXq3t/V6bn5r/Wl//7Tzy/87xN97WQvP9TXv/r0Irz/n8dPntXzpx/S
WlE1Xw3v3fzjvR+4+v0A+KTrX/7f/vI/3n9/l5u5ef/nb69yqNX6bgWyht/+/NXu7Z+/ocXwlzt3
ff8/f3l+Fnjd6XmWamV4/PFm/37F+3Ov/vmb4/7DhhUNOhUwiYfsYtX9Te9//gYcDzSDvBDqUyB6
scfWEnHxP38zTOsfGMOB8mSdGkVbbY0oejn88Tv7H2iFoZcIzxOAdzA589u/zv3Tt/S/v7X/qFG3
krRW/T9/s788ZvCs96BVwlR/gOlUxBZfdnrTN2QrSy+IQuDK3XXmGHkOSMk7lGq3aqzGqAnnH+PE
75ijWxg0xgqxTsTFpGILPjVURJFlRZPh7Ye238D/wC7mbLYxzT7OaOQH+1JgbMBslzKqb4GmUJFX
iY9yZlcgCx3hEojpXlAr/SvqDa9/+SL+PNlPJ/flKcDJQbmNawiVqBMGELx9XhpVzs2A5UCDD+a8
HcklcfLEIeJYUnaV1/amgOHOgmGnPqkLhlTwaS6W69Job0TVQDiP8uTkb/WQJ6LkGbRIxx6MsPzS
1FYSBBBqwgCwc69D6+AbZqzgyVjWG7u0EpvwC7vpL/tB7mekXa0PSpz8oNL7Zin+0jH54wQBAg0h
/TehIPyyerUdfOyWEO0vUwNob9HLcvZ3nj+g0Rzua+pkDZeXWtdl9Osr+1VN8vuBV/0EWM5w5wMF
6vOVzUcHjDjdhABa3Mmiy0xVH7o+P0x6SuzxDiNWMXXgjCPnTbD0MfSNByKKkzDKrAyALJ7gjs3N
OBjOkzMmVXv968/nfWHK/fH5sP5BIoaHD0W3z59Pwz2gWCpMP0t/SN1eP7T1nMHrBeTik4u5AaA9
D9rTZ6KFwJTLBhS8k99XGenerNHM5rFIpYYGZHjgdrGlM88wXLmb7OGhUu2DW9ArnNWSAwxdknzb
oDjEYF3NHGD57Zt2Bg9DYN4btXWzUY/WUFfJPOh9Wxr35gj8NmOZ1Rsruw+ens5+tPyDtqbUPy6+
3pCzbOwfoAWseW+5wcDOs0XFfSfEBXODzMz9jQL0zzGmc+jxC0Iff33xoEnA1flLRPf71VvBRli1
sChgWfh89UggjKWuJrAql/bsKv8KZqexKlGoqYaTZcLR1nkZCBARI721wvqVlflTODsPxTRemLDO
k82NIOWti7a2u+wW4idLaR5VZb2ootxa6KZ1uQvNT7HpPOep6s2M9nDodbZ5s8Qcc3iMNGkRuBs1
TzDQAuBV05QrbMleeUPMBH3CeOhZLLoiacLlpvTGZ1aVgIqKg+MmvfZhqD71W8sIUQmCVdLElxtP
sl3NsXQR4zEYgk0hX0BISzrTP8lyPE2tTAkS1J41Zy046vr0usKtmivU7I+k8LcA/B5DB61PXu5E
8WgUNHZ761zlzWWOY/wwpfcGB+XYDZdEN17cM3djOgh9c/NMpmHXwhArhAdliPoHXNMCIrOgqvYe
QwFQBXvmmS9q4vhZxnzWQN0SFMFg69BjqmcAiRp5ECy82we/Gw99CZtyVp5Gs88m1Z96+L7azIOf
sJcol8VBLo+SzofaCDNVOKmzyM2GweysMJvI4+2+NFEUIW2ifRkLGm6h1j0EFExLC+65fNkXA+Sh
yty9L1Nzsll3pg7LptKKHAWMiGqHk0GDZ6vNn0PMv9Qn5dMro7SO2hL3gx0c4HxN+mCISin32vRi
YzKPsg0OXBupnVfZWE+pKLo9UJop5/3WyOUFnYrbtquSkMPfbNiLskoEa7eANaWFY2/exSAvGXzf
FuXv3Gm5Y17xUQ9wA+E/QHTeROYU3FijvMzd7pppVKqX5tr3MGppO5k/Lhy9JXKV+xV6HPBqNtib
P6JojPXHD6sU7dkb5Tn3nXlbNM6VcElWLEFW6fLNG9xsns0NKtVx7Yvj0gYYyHP8m7Z1z6xDgWbU
x2ap3gy/fVhW+2oruJnXVReaGH/xd2N/Pzje2cmHk2vWT73VXMpZHENdnC0SV7LYsQcgjE3cI7A1
thCxhe6BhTAvZgp16AFPPAYqj9I00q6V1xg/KtFVnIV3ZhgNdIBJMaGeCsrYVMGN09EXldfX7RJs
/M7Nqnq+472F7tNUbJzB3uZSpIahk36Be/pC7tTsgH0lXgyfRJAw4UFsryubI1cpXyynvRKlsbWq
/EaH9IXlBKVTtF8UeyHMO7ewx4bZ93ORBzeNN5xs11jFdFddCx1GCL5Nge7L4HUojmIdrvI+bniZ
iUBed4GN+Vtw/T3AgJ+nAfdjPSHabv1UhzAI52VkzO2ZwPFzCT+8tn0Xlrxu6+muNqAjnwoDNy72
1UAzPLc3KIn/mA5eZbxoii+3c67ggnMcODxUSv/sdhDzC+eue0f5xoiazoKa71AEZydUKPaGVyhu
JhT6/wiR+LhYPOJ1+yBp+VZKRDd1Xt0ytxs2vhi3ud8cJje4KWz6oVu7SmQIl7/c3xJHXnLoaqB4
PoyUP8mSHz1gxgRFk8vddbW8hn0aDFstApB8fiNCKyO8yaTf7AxnCBLfQT7crKGEgziLLcBxjhb5
CKoOIzt9/ZJ3bpUgbKFLWye5NwMuzIMDUl+4nbeBAeEwjGly8LV8YAtH38kIG9qILDCMKc2UBPy6
67stC2d03SznCrXjs7TYByCPG9J4NxrMM9W4L+gd7KbK2hnKjy0ke6DAG3vCjb2lscJgrEnGME3s
2R0IedkQIHGvCQjkE1rSPxb4IzN/2ZSkimU+orHQXHPnvvfZUS/dSWMkcoJ3K3SQ+9wpo5GqO8cU
W7cYd5ZJ76UB6CxgcZEDi47Kgfu3Du7nOv9w0EFWGKuDSvbU50UKy25T/miKNrUIhCLi2aMc4Spm
1Wd5AwVsangdzGnQBJlNN5kCeu7g1bssYSpGawNjgy2dYMzTzhkt6RWhY6z5Y9OXW63wjFlkH04z
CsXsB3XH7WKjLOTyK2sMDyZY/COA4G1vHl1RnhqKwn9e7aiV5UD0eCHbDc2SGbm+sbh3mQ9ir7AP
/HqH/iqj/GODBoMEoyoYFsZo4ucNWjRsYjVHPZ0zEuf9XTAFAFpc1CvOrVug9WggWIatjleg72LH
gUondeWQl8m4cWAn2RTIZ/7z3wnXp7zi3ynd1+zvRgr8+5rQfUoC/49p36e/yt7lmlr1X9/q/8vc
EPkSLhQ+/5+555fckD9P9HNqiBf8kRra7j8g+EFRFwk6tP8+QZL3R2poI/1D7WglLxMUWVwfX++/
UsPwH6CD2gj410ljSIUIQv5/p4b+P2BJAqUphk+gIQfi7/8lNfwyEoW6GVg3GEuC4g1VZwj6v9xk
TTgueVVjKfEhHYdxNSoEFhpbdvtkoDf5CIaZ7yGyn/2jJDKARAdu5Zt10pqnf7lof5PHfSlx/f5J
rBXviWYw+GxB+OWTUDr3nlDoQEJLYB+9duAQCCwgGMyd4G9c1NWPoXDBnoX/V3PFBwlDV0vZiNfr
hcZCjuO1KNt29+uPBUzUpzh5naLCZUZ2AZQkSlRIoL88hjljWKXRO0Gt3IcRbAgiyNFxudzO0yLu
XTpBJ8hHpbdl4EBWv+T1Hsqk7mpi65BpYIkDqhHiAnMBazeu0vu+UB6EDIHaNw7Po4L0TcJdB4KI
WTZdNLuhTKW10N1QwGgX3U6sxCafhrgsjAVTyYFUFzMp3UsKmd9p8moQOyBrzEqyFNfwEsw3ZUsx
MzM4RX0LMA4m/CqD7kN7ro4znHmg1ZGMbxofMOEu75ekhOJGrON3tIYyfyTzRamJFbuytDZeY9Y7
0vflIyk8YDuU0IfFa/3t0HJ7Z9NJVTEjEP/Enl36R0HX/+2UzTdlTtsJ6oTKRwQq5+FporNGWGzl
5IdJcuC+qsk0Y6sxJgHZ/bw8DMXI9xhfGA5OWOnDaJl1VtlqwPBUFcRORb0jR0kWaYGrn0ibT9mC
B+SqdVv/2MyQDAclhN85X+DRtkiL77qx9DZTz2A3YtX+fd2P07p2YsfgcEjYu1NXX8vGaxGMTyF/
gyrMzByPWZfS7czm0tZ9C0thUsh+HaORhgm92TRWMfF0lSN+kIBfVVHeQPB7MXYLgCq2PVP3FbFh
CHHQQIAdnKIaUbSzC3NNyifCam8ScTD7FZIMD4Z6F77ZiPYRT14HCE3YtSYEcGGz5LA/qmrIbgaF
WPqACgjGByCOapV9crzZZ2d7ESNSNqaB+pBSCZEqM59gleah3AqSIhR+cVejCZL2bByhKWELXhx5
XdGG8eRNfXGhhNF3scItbW7UYHC2KeHaWMSDQb0fTdsUkKpUrmucnXKybQz0mRN2Fg3GSICi45tj
1vRKBZNqIOpxaTIHDXnwaipvifSh/gLlqtwIXXUfbpkj8OvhsITvouEz205DwbDFjkaD+LEO9gOd
IIcLLc37mNkm4lZX+PaH1fnOnk9eUUDgx0PoEKzqBAcI9ZaHRQWe3ljnfuybbvNg2xViRW4bUE4R
1Gajpaidc0vguQFxlo3hDuoqSGQMZrdbpc0ylQJcARvxT2baYnwr8NA9VFbb59tZ+3jspOfD0I/M
JlQxI2vmvXZJ9V6SPryVOlRT6mlTZGrRRAxRq1QHVL81TUj4/blfoH4T8F2+6Ot8hIIAU+ARdxxd
bMcJHLnI5fPyRnPby1yvgh0l1cXtwr184wmj+jDsHMIp3XQk9WUf7onHjLvCByyvH6z2LGZ4ui9N
D72f05poSPp9yivX2nIMIuy0Vw5wwBEhBDIVmAoQADnWzi1ZeOyl01w5/Yh4mdjdheUXzm5skNiN
zDR2ysE3sfTIt+OZ+u2pXap5G8pR3XN3Vf2XKg+zcloADnMqz4yEyZazOeRsE5ZswHiNFUq4DLIl
Ca2m2Zdgj8XWqGcC5r2eN7lw2EZzhaXdNxYobpgng32NBfYapJf6ldZW96aBf3hhBfEOja6LMQWS
VDeoxYEGi2u2ULA9WtpA49XPc5c40sZS1wVLngbUay7nwi13sFEWZQKN6vJSMYOf2Cz6Jwh4OkhL
A9QLfLbU6AA0/vi+Ti2nYIMBGIa05BwYlnUzFiMaWpPAYgwUhwP4gw4xnj0jn90EHSdlhCY09kxK
Q97CYFj0LCpNlAhoIJpXoYfgwUfBcYmUZS8w4i1m64dBR4i4WNGZQ0qtYc5CeExHVjNC0iDr2pOw
oHLVjIWIV1faF+Kls3oMrTDfRa2EYHm8rKeJvcCBnvqbsqjEU9ctdiImIva8EvXOqQnZoSkQ7IHn
M+KJQVNG/U7uaG7iKtq8fraN0d3gM7rb3NMTMAFDezsrUiRB2aBRHxS4Bay+geoQL8l6I/d3YE/r
C52L+a1yQw5LpQJBM/dalL2KVll1ojvf3eRt2+IQZPF2tel7CRt0/1Q5pf02WfA/p6x3b2CcVF1A
0gKNV2eMu2Xm9nahM4SXjTWzS3+Cti/Ox96+00o5GdoqXYaxSbhDY0UBfUw11Q0FMhrauDZ/52NT
Y/lASBGk2FhybLWSuuhEBmK6I527GqqbDYGoS7fiYQ49KH510A8b6pTmXRXiMLSsxL5yC+N1LuYg
duucYuGv6UepOzAULZ3vnbbT8CLN6ZkWhonB9RxEksCdICSi9nKvPNZdeH0XJq5yfQ4zs26AUlKo
F5QXIOp0qakM2HZ6mOrHz5XOdD95l2TyhlVeGRgA8pmGcDZsdmedkb6DOHZpma6QpHXcjmpVV3C3
DEWezfUCO9sOIX8B/yfTXlD2lEEQm3W37LA6YMpTeQUyaebxBgBdLQa6pldkr/MABgyqUldBqwO9
na1e4IgU61Rlok7Pw3C4y3uEh2hS6SVVreydhBTVoqKhsXOg0RxseoZye6jRKvNugSo6LRGGfNjY
Qn/MASleKsTA20CHeGB9UTftQ8f74Xqc5+BlqQrnh5pLZ1fMcsIeac2NH41l4V65AwdORXgK1qsB
XBmtgg45kOCBPmkl5g0zZHU/c+EdB4rrjyYwhbrPgFGbsCEiiugIdW7l6fbC60IN2U9TN2+47fKz
nMDi6TrbbDCrTebMsjoPo1FFVT3aUw599TLwJVughsV6kg/mpupE+FLQGSpMWTcpRasnRg7e3Rp9
i9XGxwH2edGxlGLAETVcqGoHM4D5rdUE6RCO+uxNk4IAlCONlUswohBJnFvTYPKx7w16VAjFIYGu
UOvTudNvBkC0j+5oTBDdjSiP2lONS+2ai3lBQoXpoW5F1MK/b2fA07GP56LKWWRhnydRXzqIgyZt
9I9wk3OXiIW9fPIAkXvQuU3Q1CQ5uxCsw9h0Eehqa1klWIjNIIs9Ii8zQBjUjVcuZeLMKiqexy5g
PJ5VF0BMt6x9H076xxZ9IajpW9Ht+DwXGygP69hnQf3kTlK8tDNfnmzTKLcYMhTAgQyWk9gNfGxH
KqYjn5tl7/dumMyFz28lM8PMJ02OTRxlA5QmJzXsUUhqIPuu1LvRzHw3zBXWF8tr9Ja3lXEzDt6I
SNTy2M6yBuPONMuOxQv1vcfF0uGtgELobCvG9oPOGbDRqLYX1bqCwWMx4+5sYWaAe3ArbgUCX4P6
RYYthBzcgpVXrt/kt4MiwVs4G7CfBd10E5RVcR360gSnocfjjgdUJQZBT980WwPOwW0nwCOyUbHl
XpdMShJyQVlt3BqGURZ7JRoHKGYF5FtYzfzO6bzV1NHAjWuYwQgHFuJtC5BSd6GvglONFBDbjCgX
/VKvTQWXj1aqfXNCEafUeSwm03+Y+tHe582EAtkSDNcNEjose9A3krgMyPhD1357NnoFqeEyy+W5
8D3jQHVjQs43ovRn5IU+UIztb6TLp004YtgpFi328AgPD9zNgwBVp3GqU9NvNQGuc3Dh0Tz7aa8t
g0YzVqZD1dJuQKZl8CqyShHcT91Unjtdsh2yXxiNAi6dYAVpL5AyFaeQ5EuSu4ZRxG7n620u/HwH
ia8PSa0iKamxyuXzOvkwEgcrNAvOhQ+TYnu0ye3seCKMOkTIKLCq3LtUBmyPUUyuL/K8rTILPq4s
ktQRVwh6jZNNjBFlx8A9N7WgkH1gufzhuAIiUps15bs9DP0lZiUFVPtdA29uaeDB8NmBO4P/yOTi
gURdyp0ACGbnIsq94QXK7U44NBCy9/3Zc+bmRtoNyrhB6VwOXmnY0SQDlDARHspzB17B9f9i70y2
21aydP0uNcdZQKCfEgQ7iZRkyRLlCZYs2+j7Hk9fH+yTmRLFFCvrTu6gVk1ylX0cBBDNjv13Vt7n
K1+MzSaStUF3tVYqEftJFQpjKw+2SmxVElqHPF6qIrTRznlWs8+iHO5tQuVII2cwikU1GcMjp1mx
kRsrupI6wR4hxUn7MBWTdtW0RvykhdN0q3hQUKdWrg+VWbbxIp0KgwAItRR0mL1Agu2Ood0i9GLy
Z0dfsvbEZ4mrAnRmvp4J2q5eO/yUurp9bUmcAIzqMvVollN1tHxVKx0PI56tZdYQ43Ut3U+tgB3G
JuoyFcRj2zT2pkq06brye3Kbx67dhpFi/DCHLNyDJWeOb47GWukNxGVyqx+CzMxvYi2RF6gOlGAx
m5SsIoJR1wYRAruJhC94zZkngbmNuG/KNEDlOgGmtpnWcRxq0kLKJ1qjY9i+dlOVbLLKMq6MwiiO
ReDhID/aEDsGvXE7PaTZCXJ/iAuDyCFzTG/N0o/9P0Dp37SE/1lj7H/W9fqUPPH/Y+vLoPP0Weur
rcLmJQtf3rW/5v/oT/tL0v6yCOgGUKCLgrkCJ8s/+l+SYv4l49hH0qRBCU2X7J/9L2H+BZvbxmQF
PH/OYIF99Xf7S9H+MuFMEGslcJ35TbX4R2Pu3Xf6d8SIGeR8A4LyL0HRAZ9DkUdHjV/zvrmTGZLU
489xIA5ezHIQza7chgDFwFHr2up+kYZO0sqoxQS2y800o7UT7ge4+QsV0K/yIKy3pT5jZpYflNFD
F7dmjXFsnVmPddhbz03Tzkx0Daej5WAPVbqWufzbVMxK2/zIqx4RW1HkOf7gXpO35he7l5V0pyrp
WC0kmEUSgh5ThAelVHNC6EaFCopeRNjcybEilW7Z1X35OlZFatxyVs2hOG2L0IcAsGva8EZx13XB
4KpGZg07jsup6Zc0JA3vRanmwq01DO9LxiYSbUTeyh3H4+ihctpKtuWVO2p8NZDvNSsKVHmZ1VXr
f5Eyu9LxvFNTQVuRX1nxPm74/wq9x2DdpG0tvhUtMojuGsmDlOkrLbRyHew4tdXpdqJlqhXH0eAq
ot4pQ6BVAmXDIIpmmcqlHncHbKmlEQGMHkuVbaHdD/TIRNiEMwhGCosUUj0wGOoPvwwah8sjSTir
Co74iK0Atm+Jqi31uNIIfKuUvo3JoO6oELFhzf0u+CXXke3XrlbKWfMKz01vHrQWdYyEec9gJcYr
xuqKkj/auhx0EeK1hoMLiofZFmIh65qQFnZZU3AW+MuV+zybiuK69asavYFs3WF21UbLpteLfNGq
Q7ERY5b/KGPtucxtOCVZ/WxUZXSUShO2m5mMyZUyNe0SexAN0XFXaxug7XbJbZoMYqvzr7m6o4or
I9oGbGYb2S4pcWqwQlHE5WsZxfFV56PbYj15Cwy4RLOorVJ7kjpJBc9tLePJ8FvEShFkRjpW2dw5
yrConfzEe8KOM31ueNc48Talf1dwW6Wn5CXtIeTC5yIMbFZ6m+XPuVfkP606br96ShTSNqz4Z5f2
NCvfGj0bUzKKBpJ3+cudvvYzkQUbnwbKgMxSIoZiKjzhRBxWq1SdjGNoAkIu2rpUehcuWMljExLo
jNmoWpwAvZ3dRopsg5N3osJGdwZ1a88MUS1qkbxS8GrUHTsMxRfZG7gWt40Xb3Kri/mhNM3aSiDx
jb2G/FqtDhUcTywmsS+yQ13RV/TkLrxVcQzBtCkeqB30Jir3YZGIfUEZt5MUT1Q0YQIqHtx1bGR6
9FiWapTkjgkc6Dlao4LHZZLcXMVyJSPXbPLeWGha2WwwG9DuzYy0a9esrFa6wg0xdGy70B7bdKhW
UxshPsziIHd0rovX6pARXmrFpvY0TFmULAU+ZbssbaduNxrQmrqhMH/GZN9cebHU3tWqVD5UMUBp
WMu4/hJi9T3IR61e+lMnb+0sjO0tyYuy4TamGcTOyLkbozbQs6Ukut7HFYZCe0kQuzI4kieTxOSJ
UvyUCyEA4LP4GluraDtoRoL+SM3TEkuhKFavE1+3yhfLaDR1G3s0c5Eb1/r0OiT094xFQxKUuhOT
3Ct7LkpD9lKqQU+8CPfTfFzq+IO4Q1UG9H5zm45jORElIJcG1Sj6OB2oM4y73K+vqnaAGAX3dJCM
X15Y9NINqEQWrxS6Y9G1CGX1YeyD0HajAZ9SDPU6xd4YqaxKz0Xbz4ojn+uNK8W1l26HAVee69DD
6fOJW1tehYvBjNt2xbQafjWWnOabUoqHX2YVx8NSkQQA6VS1hXZV2mihVqOhgsMZ4RgeA1+kuTNV
GAlwbExFswotfehozjW2gBVCjxl5ag02p7ORP5kRvlmLKUwra9t1tPSRHQZB5Yx1a/3oyYYkP1Bu
FToIUi5wNQvl4TuPBMkkHYzU3JhKbn9jN+/Fkr9dI0OU2v6HGbLakfUoo4ZWUumPE+XUFwsZQT4t
oGB14Wqi2KTfpUrKvTEF4kdH5+u+k+Xipw0lkO5BpTZzT171HiHpmqGjtZlBea8nhVgmodYmz+bg
1/KistWYOWbVVsofczHCwCKJjMcB+iUNW1P3wusyHabRSVOlQVZGysA0Kw+NQTuQ14QITO8bzV7K
hsQBistIpHAOSa3qTG3ZcP/W7KJdxmE+qJC4yqzh9i0rL1acp5mTs0qqZVvUjbG3s9rEuk/pRoNO
QaAHG2zilIXfqRIh2b6qkO5l0pm/y7lKGxALrMqnWdXBkL2eEw3B30VuSNGuEHgGb8I6DvQL4qwT
MIt1PDPRZYhpM7WZe/xJXdEmeTb0Bp3ElbXu6y8FnON8bTORn4hlw98huEAQPyFzKVRJhB8Y3IMx
OPyYgCAmVr031kc/bZYjKSvdfwjPQf9jBCyVYIopChbHH7SaPv0DCYtjeRduEGzqS0hrS7rEiNjZ
Gh17e4lAffoOP4w4A3NvOO95kLIlFZgqL+mzM9Lkai6SVGdydCjb/kpgY/Wmej2DQZ4wLf+MqFO5
mTK4qClOKHFkCgecR9NR1Yo1nVMzeU5zUYulPsW56qhkKr6MXdLUV5E01vaNXQ++fgFv/GBUMb9n
RH0AwzP/nlf9/qm1Mde9plaPFEBuUD7YdkDfYXKhVpEUOX23RLvOIn/RYCsYKfFGQojtU0P4NFkk
axkXa9H97EX7/Pmb+WAfcvqzTtBZGFvs+5Y4ArGs4sT7jg33QZTpekJbCQR4MPInrUS7T+RSEnYp
+8rkwpbadOlAKOTB7LnwNfISQLtk61PpjIpDrvb0MGnKaPm2HvQ/t7I/KPyZj3luScBqgTULNIBS
7ORjThoX7krRjoPUOiGneGlc8qe5NALXnrcTlGhds+kn7diraD+aHy011+dv/T30/GfNvX0EyANv
B8inqtdQaR59KIHNLPyN74E0NgZMls8HOvskNDTnPE/UbafOgd7UyAl2NMdJkfXE9Yak+jJVGe2b
z4f5+DyoFPBjtuZAJhK8T+a279WxaXrKsYmxCCjN2Wm+iCz45jwbd7Pqwuub5+Sbyx3Lmcwg8ohn
yZ6YUfz3r0+3Q9onsX4cTQDl2HeFByauV87kd1dD+HWyLw348TUyIBs/nA6I6CRBvh+QE2/QRCMd
R2AfClSKf4uexufvcBYTfHyqN4PMP+LNtmiNaaL4hneE8Opib/bCnTR6jZap82oswttMcsmhWSZu
fE8E/HVEwvKljfnSU54QImSjM/rW9I4RS9ZSHkeSbj5/RCgsHx9x9nVFXzW7Apw6+I1yX3beJB+b
VJDZVtkjHDmSpQk5jR/KqTQXqpJlruF7zwIse6uqdXeIZevxws8496Cok+ZeBIc596L3bzq1Qwm3
afXYG9E6nLAUqZOynBF+tysAs6F+RyujJOJDtfsfg6ZXC3Pyo1WBBeeilgNrxxXzksXd2d9Ecvsc
NkIM7mlhIfeJKceqeRyVpOGapD/4g7j//LnPrFIcxTWOIYEii97I+8cOTfp+VmYcg07RFobd33Ft
3vSEQyyYevGFbz1PlpM1+m6wk9msQHD04dAd4WC8jlZyPXb6g1TqF8hFZ97au1FOpizHvVoajBJE
BM5OfnXkw14Y4tKDzG/1zbIkkDvESNI45jZxXnGfLZW4eVbwjfj843zQsrGpmQphpHN+h4oL8cmj
qFZUJFlkHWcdpqLcFivvVv7qbSt3cIdvOOZZunu5MFLObDrvRj15OqsKg9GI51G7ZfOQrboNaPGi
OBQ7f3nJXfbc8n832MkxoSCtzNJkHkxZcWnEoWn7t1SvWV9SJc//1un8e/s6T+qaTKS9lzEWnTx4
Ia/D6LOIn+0Clsql7Jdzk/DtUHP1+WaGBJjcdTFD+YqxjK1pddH/99wUFCZdVjyCkMWcOlBmWP4m
QR09p35zm9qyCwaynbAa/3wGnnsMph6dWUywITWebA9q1IHhCeko5GJFqpubszt/PsLZOf6bGYlb
HXl/p5peGX6XKbLiGROJ3vU38lfJcyQXPEg80FXZzorXDGbauPx83I/vzyLjV9DpxQma/3XyZHoP
6Srs7OcxVKqnMpnQikctMJ7l21nlfD6W8vGuwWA0x1FVI1vmvvF+NliKFJui97+RW0dnefwCB+yQ
1DksLMNBsERzNLj1E9NplCdDlV2/DgDs1FtcF2lXqE4sUUKBUb9igLaapF8Xft3Hj8yvI44XK2mi
ED+YmU5GaMyo1LcyMhZ5UO4o5r54tnnrCZk41R6zEQNKeMWeY/AhsL3pZ3JLjnuAkVza8U5kXpRx
FupIncgRnVafeSpD4xQeCyjs36JtuMlucDVzxhWRfvtLt78z024eyCZZReP/YNm+/yRjMOYVTMNv
2rpPkEpiKt/v/R22IRjiLKqX2b3zsh/imUlHX4ViESYR9c4pvTSffPiGXvMtw40A8kiIvEwXF1xJ
lQ+fU7PmaGVyo/GGpnA42VH7LK2zsktfzHtl1SZbdTNcSU63k1dys/1tRrq9ZPP48WUy5LwJ0Sug
n4bB0/uXCXaAHkMuXrS1fezukXFgLWGu1XXnqg7X973n/l0a/R8M91+4Jb5Zvx/UyXCPflbvELj5
7/9B4BQI6HMjgXVD5hj6ZCb1HwK6/Bd+vnwboH1L4H9uzgrAvxnoQv0LCAgJiWZxiwG8px74BwKn
/IWYedbTY1lKiwue9n+AwIEHMQ/+dQDj3gLuJlsG+BsqTmC4k30wrMox9JHleX4iuqs0ooXpVPIU
z/QEqTRWdevJ5kbNsAF8DFPc9O4hnwUojCtc1jvLFXaldiSmmTKbqfCmSDMXIz4jtLLx9UOpaqeV
CV/RluPI3lJYV0QnWeZgVivdBh44NEYa0Ris+9kOcipgurdaFmv6zs4KNbgpdegJP8lHs8sMBU0A
tXCtjDD/1poyydWqibzB+xbqQ18dh2Cc2CqawWsDBX0fTrx0QIOpDvRFrYQtAVoFtK5yHXRtHd+X
CCO9lWm0UPCWRlMVVb+1lEDcpyomPT3cH6seIFOboka6Epo9Ypo01RX4gEFK8zVfxGMfJ+GGPaRW
Xyq9NIuJp7I9ZWPHtSHfcMRk1Z1u47K4NApq66UO7PGKxDU21uPU2Op1jVQydSfPh3dVc5V+KW0d
eF0bqmIHI2LotgkY8B0E7kBZaHkLQb+TdA9bDxSFMKGVMG8WRdqZ3g5yfvYLAql9k9R2AG1P7Ytk
kYKItosqHrSjmsGWX5T9XGHREL+vvHiMHButFPojAjavgBUQMeWYfNWLSsLwFGsmsw5Xfu/FYKU+
8SV5IZe/1NavkcrVIp5e+tj2CpysPCvNNr3XoLnY0QKtxQrkY9S+auWIE3cEqx0SkJJZ/BOmLOWv
KiiQ5CZ9Sc4eufCT8ijGtMLiUO+9If4uA3EqycryhFmMDv/S0BRXQZ3bHgq83kos84FM77i/Nmvb
D6Nl1rQ46twJK81tjF8kvmH+SyitmafbwLTbNHJpeFRJSOsyl5V1Txuh2OboHFp7H5B7TY9CLpvB
dL0qGyxlPcixnYi1XSCpFc+hr9rxdEgTkcP5berRyp+igtcS3SdDCuR0LeqIjukBf4IGYy8PKlH+
w1JGQ3oAEyTi+0WLgFRADrKksk0X/ppRhcdxiFt5CeLcJ9KNVGU4A2z0psQ1baWEaYtQr1SB3rDR
JD24b26lWBaSd6Pm/mTWS7uxrCGHhzaI5EfU4qUXDdgGFCC12NlPmQ7bPKz6CcFuqmjgra03xrdl
nigSxX3Dmb83fb/RdyaB9M1e5r02rj0lbfMggVz7DQJz1P2uZfle5fZDPHXlSoS6l6xTu4JGDfKL
xSWIRETxm3Xrwk8G4kh8oMthMYmx7H90WLOEt31sDc2xyPIAR4C6iKQrUjmQwzL8LIiIRhpj+daI
26p+5q0FaPmLqOMfUUczNJb1WPCcFIeldgi6IcgXTSap0c2YiyLdi5E7y97XG9QPzohLxI4Vl0IF
NLzeX0q8RWBbrUm/QwSHlos6ua7wPi2zuinTCEhaCcabNqq7dqUAv/Rb1YzgZi10v1SM11DA0lvF
MGrj6770YV33Q1YU4zV1Uw/1G+VI5UJAL6pvRpH2FiQdePo3oINVtJAsKYoXUx3m0U0JqRcgZGqS
YpOCl/0ytaIKMK7LfM5n1ewOVl40Q+CMdjDae0jhWoqDIFx62JxhKGnPwTCTJpOpiFOY+4MfO7jl
9n+n3P3fQf5f9FY/O8jXZND+fIGPVdcv7bsDff7v/qbUKOpf9Hxx8ObOYHNEz9e8Pye6pBh/cWgL
Q+Z85n+Ycxnw94k+u41YBlF48/Xmj2zsnye6/Bf6Qm22WKf+tfgL/8mJzg97c56DfOGHhKXf7Pts
wUs5rfusjq5SFOb7nnTqsof5It9ZeYRD8KVb4vvC4e+BGEnldKCAPjXUVuLKT1o/32c5FLvWrl51
Q7rQaz1pDvx5FpRpdJE5+RjyfQ07RmWTVmm+r7FCyO32wUi0L9j7Ps3GkyCh6zff+vZPzfPWyQRJ
55l3h9jTokoiJ4av9H68uGxMaAL5fiw7esdj0SGKbyFmHxVtzm9Bh7PS1ab/Ohat/RwVQ7sRpqaG
jqHUM1lSs7OlKOT4qa4L2AFhx0wb29Jhq1TQltNL7a05VROGxqq32mpn+MHIhtDQ80+mbrwH+80e
SrgqX9AORPfSoJXiTlOguGxkqgUTMUUjxzuuEmxrqW0iC5+8wG63qY0Rx9qrfUv9WmtJkVyboki+
JG2oi0WgIQdfKFoJb7lBXPC9D2vMG1Pdrr/LIim3SWAg79YSDa9FLy8AjBSDG1g6os5ZGAJ1dRx7
+nNr0321p1bbNlmYLtMRgwgsSSY39eBrc3aLdQHV+6Aw9dj4QtNee7mqP8JADl/T3M9RvOTaLkzr
woF3IuHyUuThCkcbqV5IJv9lN0zKEeP0sHUbSQu0Zce9qYeDhO12OuqR5GQp7KHFGAbitixmik8q
j69oGiN9matpS8CzQKzbKbG5VE0b92O2bnszGaK/KfTSSBcKlaPlsH9meyPUy+tQbfFIEJ69p69n
PJYTAg7UYZ38JU/8/jrCQmgVpVq454Ys/4I2Pe6wd52OtWiMJdr7DN9jCiiX+dQ8tBhc3kVt2L1K
lY6wOvGz9BnVnHpIJZPdO5VyCOZYuX1jjXq4IJsVl7GwQ6MyRHbbLuxBbTedCR5fOUkFDyo+aN0U
9nS2dUWvN61mSuaV6EWo7QwPyvLKRM/Z3YeaH8PTFakSrPAZirolwrZCu1HhJFmOKamtteknNblP
c8tHKNnRhVmM9sBENDBJKDZxlMwKy6yz1lAsZhFDPwS903StmiIyGmI8Fxu6EugPIaOg3o/nOtvz
0XcXmYY/59h711wX8BSwi8wthsStm54Y2VKaXkaykvZRKOVfSvQ692KS8ICvAt9BcoWiuxvy3m1T
Qsmn2P6hD2V1X0iNvCsLPHdgnNpffZ+T86sUVdu2lhDYqWETrqUqvxrLpMcpWEkQJxY3cqkcBmqU
tcm7w0YV8QnwQeWWLWYOXpSQ6BhiDjGZPeLtWl5S+QOGVoBt3jTWN/lY9fs2Mae1bUt40fdwVJxc
VbsHaD/lbenhk1KNQ7qqRGbhQ0NZGggVM4B2UldB1GnXzD7vKZO8GvF70LueoaYrC/nb1yTzA1fN
iQXriwIpSWgZr1Vi4xWO0hcf6uYpNPPOWhKFmd31ZlHsC8kSv1CDaStYNBHKcj9/SkYsqquxQ48/
CdT3VqsQIR1k4k6RC+wbahNCcZ93/X7Wv+7JW0iWpuIZ3yuVLlqgxuJeEnqDvL7+MXo49NH72sUT
bJyx03S36uvvxiQEV6FSupe0dAgW5UTOuNJ7/L6SlF1tgsMFGSlCyTe0bqZZm7bCmJrd+wZNF9KN
RPk+5QRcRMyWTemL68aOsJWxsXwQs9S1q+prRag3cAQzZ2DhLtELaRjox8UyqzppWWq4jEMzB+83
cx9uipUuG2HCcvTUp1hPX7ugtxwwVOYWWd4PI4U/rtwDS92Ojc1Iz+9xrEzq2x7Z4wxA7pXej3aK
V+fbyq+mb16TElcIXHA0bCtYRJlQXRRH45bYLExlFC/Z2a2HRUM/YUaPeOaXXSViEYVT52SiRnnT
VN/70nhB49G6RiLhretDbS7iJuS/9/ySrIDEeJpU0d6k2Gd8tcMJOhZM7MfRL2EuIphxqSBpx0Av
WHToBB+bqU2vpWxK1vWYpd94H8pDaEb2hnq/dv1G7W81uOOQ8pqqo8aHopgtShv41lENthgnSihn
nUGtBEsyDFRzUYbGxJ/6ko95ejxK6zhvRnh0jTV9UTo9/5oYOf4KY6fyRZDnuALbhntD2KG9gD6b
wosdte6LPiQYbXGZRi04aKOxDDNFfPNTQxkgL6r1E/eF/ihpCKvcqsmNvcZ5gxtmp2I2UlMbKIYM
H0HTw3XdKROmOJ28UPjljkIcqJsSREoUAonohch2wRR5a19D+ORrFl412KZLvbqFA5s6Vduoa/D3
wZGt6B7SKp4h+N/tpoYrIVvC2htmhwbkAY4fIY/LZUHhLYIbWn8qUqxa95hYXe9UZW08xB2XNz6q
H1bLqY+kdZUjpHVSxB61P+pubYYJ1uZWoaOoGe4ggKW3cOySLQG80P/YPhIDZn0/+NYuVZvxloty
vbPAztZV6Xs3ceTHPxrEenvdStW135B+nBnmsVBE+q0gjl1GgNbaD8gslKvZfeSqFX6EUzXQzJfE
9Ax/1+IC96CNY3xjJF5/X9BQuUnVCIdRkZa3LDD0zkIviCgJ/LQqXD1sWAZ+FTBt2ajyK2uSCleT
w8lFIhw/GoV2yXb4lC4zl2hEuhBAOvMkSJw7aTNyufcIDOj2dmf5r2lTraU6Gp1alqUdtEBjKRHl
5tY2ixhjA3+ThEXt1ki8X5A6VUtVQ2pa9F3kXQEHIBUZYD4v9EArn4028C7lT/0mEP2r2TXXrBZY
IwU4TS9q9NNf26AwrJLR3A9Y89v+T0OSSZ1MHSSc827v6N4rK/CeQm4zThMgEU2sjiUX3vllzVb6
1fSf0CUvAiSsvYJIOYhWn9egH6t3EoGhrEFhVgmrO4WXlVgEIjLtvW/02s1Qa9WXUffsZ7WQ54wT
1EufD3eKgvx+ISoICGx/BoPS/77itcfM16RI2mfXDQsV28pMvscHeyW2KMwXw4vWbObUd3st6q22
ataX++9nZhBBrtyZdBtQiZ71aQNSsTQRJia5SOoR5ubg1t90lr9rO4PTL83HnuRAOv/9d9JH1efP
n//c63479vznbyDBgmIwyQdzX2vtkyKweYrSBifmEjWqWfmT8/loH29M75/05Hox5C3qoNTcp+2r
zxGqFl8///dPYYbfX/Pt45yAqbnaUrE3PI47Qk3BDBKdob+zcSYONuQGdF+z9SW+3DxBTlcUyBAm
hbqAmnhK2dO4o9nSZO3ZA36NhqDeMckRMOzBg9jJd2yLMFsGneQ/5NB2tp8/8Dw1Pht8Rs3ffD7k
IrUmWmuP7tGBLbUIU2vjW8WFNXni0fJn1zBmm0NVw/Mck5b3w/QcZaVI7L0Wb5W8u0EWyQFzq2Yo
NcvakZIX2S/xuXr4/OHOzRYwgbkzj80seNj7UWnrdFx+pT2s4W4T8ZqXdlEYt58PMv/00zcI7CUY
gW7Vh+5/3aYCn5nk0HnJCtebbSq1m4FEDTXO1mPgXRjtzHKb+WAAHgZ724eEN1v3tTFt0oNH+7qR
vucNHXRa67V5oW/w+6J+8ljvBjqZGJqVhH4fpgcde4u1BHXie5bJ0v1oauWWS6a1MKTSWnuSh5Gg
VgZukAf6vRkFpuMFPSKMWBudSSucpDBYph3t/AwIwcgCa6urKcEvAt90RXRra7QVDAbL8HkCjFth
mFDnyCBbE2WfUfC3rVbfyU0pO4VGsP1YyVytSqGuLRmXRAWd912GaONpKuN4HSjTpazuM8vT5ryj
S0VLAx+kkxcRp3qO6jO4GfWrUFfRqpKAEzx61VevogiDjJPX6QWw88yifDfkSUUwaVU3qn198PBp
1dXJRZq7aPtLVMYzE3dmqNEZmmFyDPvfr47Cp9qK/e4AgEZFR7dj+llILZIwP635foPv/0LiXF/Y
cM6syXfPNv/5mw0nSnp8/KL20JUEcKpQatVo+fmCPHccvhvi5DhkiioVSjailgWePmofUA/Xyi3K
e8yC8ukuscJhEfhNTNSGJ7mRZ31XqdKtufQDDEaEy8qjZA2VnaQRhGJlOPR1jX/hd577yiRnoCC0
VbxcTmlQLcVzYxp85fyXJH+N/as4PX7+Js5N3bcjnJzNJrhkpEvaQVs32+wmXAcH7PU25YXZemZL
mpFUoop5DLbBk729IpZtoO1xaItbLX9J8QUUtPJKrEE+f5pzM0dAAMBUemYznlJTJTp7gTEphyC3
iMbx7ro4v/t8hI/NS1SZnMB0ggCbgZnez02pj7QCP4wbJmhjrqJsbLe6TJ+kMAUVuNLaR9nKKg+B
nXHhS52bC29G1mcCyZtVgeDXn6ahOuiqugNi5GJuZ1e6cSkf9DRqYC5vbE3j/qPPhEFOkPfjtLaF
Z03MOKjf4cFVD/p1uW42dbtV1uQ6bSDvlKyBRade+HjnXq3G4UhTnWOFGf9+4K4a1AQnkUPtefpC
tfHv0aMdBrzrSut2faBu6hS73c8/57mJCSDPXEEKQRlwssGBF/hmYRbYd9pghrmMNVD+NdOjNdS8
C2vgXIFjvx3r5JSwiH/KUAgcpAl3oOYmy8jWIi0uJtRwkB2bCMciu0rxAP38Ec+tCT4nQAmaD/Fh
D4cwkOMyJx+GAEwbt9dcvVBvnJuYUIngEINSIig5+W6VPaVxGSDO11+9vNrHfe9EnOz/i6d4M8j8
lG9mP3C3FURjdwgwufb6uyaMLwxwbibouFDAFsHCHgbW+wHSVBSGzuwjoQ0XgpJ7flB/S/LkSdXy
h8+f5dwLoy5jF+HSRRbOyR5SW1oeSepwmKx1Pt7VfBfsSC8splNm0u9l/GaQ0/gUGhgNyH5NT7ys
byLF8hEwaWZ5o7Zld1ukfrjsrDKY1djqYsbe0T/msTvHHW8nf+gPFnJrw/OmHfq5S5Xj+R+HKB3L
T4jvQHjvX3YoTTCuNfUwx0frm/gqdMlkXJhrsVLcdIkX10U6/78ZEsRJA1BEDH+yrelxUtgEIh68
fftY/OC2tGoWFMVEk+4HVyyLtfXlEov934wJrMZGCsvww3FkZFhUVDqPqe2EY/2MlpJTuPE239KM
czDbW18K4D27e4NJAoBylSLn+eQxDQnYX29kdu9plWhO8QOnQKqTRX49LsE/9vUWr5R1/v3zGX3u
TkwI7r+GPSkj9LpI/JS9rXVaN/4ybBOUGjGtBVzlxWImFP6H8ozf0/vtgCczqLZ7W07U4oDhyHcI
SY+G0q7+H59pPq/ebDm62Y9x2GiHqlGQfUtJ2a8krxlXfpC8DEVEirQf9eswtzRXHegW9+WE3fVv
h0Yj8FvZIdzXv5Iz27pQg5zb0d9eN04OLSmMZ+CrOTSlehtE8v2geheudud2qLcjnHzOEi5JXlD3
p1bkJChfEg4pwjAu7FHntlwa3ZxK8OMg7p3sg702dlLCtUmLFLdR6aFK6GNVrBrEhYHOLsQ3I6mn
tZOUwk1OTBaitzac4obOt3SQnMrtXG1V3mDwTUDGhflz/iv98+lOA9ww4I/6IjQPNn745bA0A+/C
AGdfn4o8hnh1E+LryVInGpFbtVUdtLTDUKp5CWpzq0bmV0lgmPe/WQscVvQQ6V9QKb1fC2iLA1Oq
5AP2IRrErHChkC5EzrRTam5/LLfNOl5Z7ueDnp2EhqrDq4WVwJH8fszMBDgdfBI4K/yhqhjDTJu2
wDVHp7T/fKSzb5KuIVyF3xzlkzdpTSl158w7M+RtOD3nIR6jce/44tIjnZsTsEkFZ95c4J6WuGo2
4ulY9Ic+sW4bfVymafD180e5NML85282rdFIrSHx0pvKeE1wazf1C8XeuVf19glOXlUhBbVlZ9wU
22Adhvc26ce526Xhhbl97tu/HWb+GW8ew+R65Xthe5Dlb830Qyg/QltxP39Tqj2v+pP+Fd8B2j8l
GOXxafFfaloWwDq70YfMzTJrgWHctcCps1Izpx6TDcyf2EGN3y1LK3V92c1b6PIgf3bwHUBtEacP
Y/gwJwHE6C0V6nmRvCZKD5sOEFy5ncPGhwSmoWFdN/2ww9h/3XT1Mmn6hVWMX9K8/VEFcGdzgiy0
MFtkfoPbl+qvO9Nc/zdn57Ubu5JE2S8iQG9eSZZVGXn3Qkg6R/Te8+tn8WAwVyoVVOgBGuiLNspK
MpkZGbFj7baPgAYYCvJDbaOH5ZNOYcXRxwI8r1i4Xt4uc/xdhAKK56gYn0UfvpGWzZdG325JX7jw
dzCcb3eedm2FO61w2+4Bfu09qVsMkcgbroYGOYuQOQhN9l0bL7p4gCRV2Fn2KEaCq8Ktw/k6iTvH
nw4NtM1ybJ1eKnEeJmlSb1oTbGv6oOAkPgUHE8h/qLhVES5koVrHQeF4ieL24aYat021NpJ7KXsQ
k1vBv1NSt63pia1HV6KLn05aN4ewMhbEgviB+G2x8nTJUSVp5/X4cyf1Q9Q91+D00vGtba/FmSiN
q4sW34zeewhTzOsO2EYsdauk0GS4ZS9tym5aV8Vs/nyfFp2Ta6ON6QlvbyfV6GVKasIiP+FB9vZe
f62gx0BlXEgg6K8R2SbSXjO2ReNhXfM2aHcAcvFgxrHVv/eyP4XVuIE6IHO9UtNxpVX5ulI0rHGM
u67BZSnKF1KuXSXVzq/UFTXflW4WUDlaHK4xI5aUKzH4KyvhMjehJKWIi+V1GWS0Z43SVeLlL56q
XFnglGwfnbdjgt4wSgmZ4vRQhBGITlBC1YAWotiCrtnHqbwkI4jqSbiNstANFdYNsJ5a2Xmt8ic2
C1uUok0KMnAM4oUp5JRjhaWifSTicN/LFkpTJMN4v6RV4gj4BJMLJ/eFDAT3ukXsP7Xto6LtrKi6
TpryUGfBUzy7RcFIw+PikFQjKxJD9zag5iKmGNwToD63cS/gyK3Xdl/VkYthxZryFAORrRRNPI0j
zIr7KgYcl0F9NBPjowfknSAUVcxpV1cpvxvuQiJuJOMevhFfWrrTacqyp6zAsUFYxhCDEmtIwFuK
SyRjMF/Dx1TeScP00VU6tlzZJs8xeshyZWMo1yUCELh4G9EYnxS5dhG/uUoochGal6645xt88Xxr
bcYP2oAbe46VMyWxqHICXp5a3vdhTOaKunKg272yj7CpCcC1ohPDQrzU3UzS936qbKERrTGqgCjT
oxny10EM5kT7YxXDZoCuYxTdVTWlV7rSueFkrqdWsWW/scEtoFWLbA9HeMAqTj9DTjRi+KBDWPmY
DL0DBHPh48Mkxreh6Tsdxd68VB1NrABkWsvGCjeS3291tXK8srkOM0Qf2qPVPfmNt5mz62n5mSAD
qCHRCEXpehYcOpCZUXjNDdjRQewFEdhoS4UXVBxwGNkBL7+2WjS2NCyvIrnYgLhZQDdfi3XOJoce
zG6H5CXpIOUYyZ1aZfdy1i66SaVlGR9vM72TO+kJKdMiKotwya10qwXWsKgks1oaiYmBkFLC/6kp
DiLQ1RfxNPCpeom2iz0UAkG7m6ZShKjQboAR8ct8/Q02ujvhYVX45joP48kJBfPeEnjP/EQw84BS
DIw/kNlbSebq+Z9OqK75nevfT5L5rvHzHOF6h4kF2avTOHYSTeQ/8F/qGM8mYxey+zfDmwefVID9
/ftYZ893ClYixSqDZM7JvUcGDpWFvQrDCWK7+ByRrPh9gLMnL6Q4uivxJ/hRKFYiNVUHbnJVYy1z
eVxPfIcmGsDfR/l3D/3xzL4Mc3LAx3SaxP4gHXSDHKO4qFdolDiCrUX2qS3Svbcr3XGpLutj8ZA/
jSvDxUDJFVzt+lIh5ewDnecJwAZFqnkSZRYD4TIecIciyG+brjw2enchljk3wlxAEWdDC/lHD6RH
6Qk5CskODfec8pVWhd+f5fyoTh/l179/8ijNUimTxFMOUpVVbhm2/crXO8tFxZguca/XH34f7twC
mWGCRMoiWTdxnu6X0AyhSzLQd3EQJB8dw1NXxKjjLkzpTH2GvnzSfTNpwgT2c/JWtClvI2EMjnrQ
DztVF+qbBILrCri82DoagtC/lifEayX1iGdSS1PtuPBp2tQD2PIOjOSx4FwRo2cL5dVRy3Rtq6Vq
94osaNpkE+CkC5/Nv1zO97dA1pyiA6p0qgMUO74/FuwWTaka2QQWzU518Auklxd9kysu8yX2eBde
ws819X20k9wE16LIM+Tx4Iv3in4lD4+/v+NT/Abple9//+T5o4sxRnTvWKVNwnM/IpA220G5KtVO
XIn07NiAs8K1X8beph0CHLlUufR3EYYSiC/FunkvsMK4pfHLW2dJgPGWUsdXGszhRZv13a1UlOkB
m3t8nVp5XPRdCcH4whR+7MoUwBWREg0B/pxsPUlLD0JVJZ1aHuCmPnWUZJ+NRjSf1SFIX0uSgVdx
F3bHyUrzRUiR4TlRleuKOH85GVG+y2ryKqWOV58SKfkj8irUOk0SYoHMpD51TxEeKlB7V7THqSsV
4uPfLC6Ez7j3gs+2bSYH14rmLTXG8eP3ef1caHNhX7HoKZTo4AYT+n2h9eLgYVBYH0TUxbuYzJNd
pk25Mjoo1ZXey9cycnDTbugFg/eHAYRrgrhHcov6DnobLtrhKF9K5fzcFPhe6e6lY4Nmdrx+vv8o
hZBENdrmGCHarFXpESuYPzJC5gtzl/kzPz4ylFT/bmxwO07mHoeVRyuTcBhXxBYI37fSGq+xvf5R
gM1aX6ImnEmm8hX8N9xp2siq5bCSGa5bAkO5zpb4yeK6aqNWcLS3bFushOV40YT84qgnuZbIACev
eN5BS7ODUnu7XuhfzCjFGKEEZyy7odC+gSBFf1nRPhBA2UNIe4xlMIstLmobvQ3zhW54F5Ik514x
T4M2FKIc8QeuYFI6nPAa6xDhNPA0oJTBxiXyjdU0aNKFE/MUxPF/tx9S9YaOIxh9s9+Xk0dZWvIt
/8h9YiE8tysIXKvwXppbqlf64fdFdX5e/411cnz6cp8qpM2PerRuo8rVrIOnWReitktjnBwO2OnR
HpLx7GoFwbTIHey9BVD6+0TOyAy/b9onO14upwJuAupB3NbZwsRiaQGy0C3Aky/9nXdnjYvpUbbp
M30v37O/xqWPc16XPz7OLyfgfGZ9CQwKbqs5ubnDTLLjGr8F9khJJ1oXD5cYBud6iL5P9WSB0Huc
9bokHICJOslULrvZX1Hr9jVIRRu83crouxcUZfTPTA5Ootca5pMWNrhjXyKPfa9D2WmqaFMWyirI
kZjE3qouYhczqI2cF06Fw2o0efgF3uaN6qa0KHVJuTDiJ89LQDYO+P1GqwK7REka7FjpVykOwjHa
cC8010LyJGY1drfYRw8qlgaYCjY1hLsK99TgwPe5T4ljkEXu+5j8QuZvDaXcR0ZxI3TSXRp+KLly
U8a6Q1PSSvcwRTaLlZS9+9xxLRI2YbuFDOyGg7mjQdGWhHxXCq0tG91tK+eub1Lbkiwmjlt6oNjF
5AO3Ja9gjA4aZRdBmquq7/i5rwI530yS6iY4lDZ5sPWEYpMqEC9g/0qhvE0t1Q21bttwNdWD5noQ
PlMtuNc0CV9J8Vbs/E2om1e+6DlmOSwFBWMC73mIuh3AqV0TXlXNRybDYB2rB7P9bCffDaU3QTWW
rRkvMDGi/1tclcHzgF2wGXt72mhs5OJv1igtMqVbWULkKFy1W1RkpZhi3xl+jn6HKFBfRjIJq7r3
FqkusBsVeA9w51Oj4q+nGfYg/TE7/Tar8abJn2kAdiZ5Jtcmdk9LUiF+ynK0An2NfW61MtJ82ZXt
QRCqp054x5VhqxoQ/IRK2KIN3w20dItTAei9IyMhO0L8lnuDLfdInJPRpgVrNakYRWZ/xJjXVeIS
FAZrb7CcEms5nGX467cg2tgz28Mo4h421gWFV2tr5fFRGP4A47+WInM7VNFu8qF0R+P1YK1qTXju
EF8OjbLthGZRedkRgYrTiP061is7x8agnwwbW5dVRF+SHDZ2PKVr3X/L6x62KQza+oa2ersVrivv
XRverWgZDqOdhc+qCkQRMxlxwY3PARriyl19VZp3MWZDSp2uBj9w1GjgCo0N0PgoG/GiqDI3jZEx
C8NKF3CG0EJnjEjfTfJNO/RbEK6LGvsroRSXhGckBot1ILzX6M7DVlrgI8dTMulyyTJtQ8uwz9oe
H9DRvBBVVDaCvfuihrAS0xUnzM0jAeqryhE0/xhgj0ZgMTderMySEMdT9olkLIpsckdahFKjX3rI
KoPgWszwxUpEVwqDvcz7GdBcKE1BAtNc1PPVeco2qfHZBi8+95emiWbeteGQEF0mpr4H6b2O88mJ
enORNDdNWa+7pHUNUENpWFNIf6vNj0JVVpnfLoO4XeGctKZRACBB/qDpdHdL8DuFByPDEDRvFwn+
Vq1Vu2PcHqFlL9P+UAu4FU31QWgyN5QHTnYEKDE/oVSWrdSAMBBsunTcIKatAfwbGZhN7XWPRvMR
my/eQB9bTfei5W1KvVyMyj4ump1g+H9QTMaujGit8IabJB5fmu5PNKkbjS6n0BghzTWOkt31ypMk
Pbbze28BWVfHuVExnsht0VhBMyXtKZQ3IQ7E9KZBUD8UE7BsA1oB2cvsaqSPzyla1R0i4WA0xVNv
SO+WgZo7HOgbVapsi5vSbiDSt2NTZoftuTWoAWY5AaBfr3XLuLuRUoinlvciJdEu6Gh/Uzvjz5BK
N7Jfr5tQ2VVN8ZDGwjGh3EpDN7Bb0l9VszNHwlqMB3vZfBWrZINRh6OVB2T2S8HQnDGXSGSjKNCG
TZ6Swpaf87mrR9fX+bDxM8x3KAE2jfAaNvQ0ynHlhJrhyulzV+B53CQruX9Nk002kLQsKlja5Qpz
BTsvg3XkCS9odqdho1ieOwmPaXVDmOgW3YBLlLQG1r4gQ9ricjPK/PEwPuZdvpYC48J5f+kOeBK4
CFLV9HEmQPWn0FO0MRvTwIf3e1BxPnL5f9fa0/5jTUtLOlLGA9QDO29fLRDafXL/+xjzD/0ROMyU
FdIvs1H7SdwSwM4vyAYdI2FbqQ+4vth59NJRZ/l9mLNRJZErzFkJqNcPFb2h1VLUB8Aj0DqKD/4i
dmo3vg/WNMq66dPvg52bk8aMJE1CvPkjrURrTksn0XgoO2U5wLjH5xNcAvKI/71DnGYbGqBVqEr0
b6N7/B52pcjmg0jrD1bSFB8ZuHnqCH61+n06PwUe30c5VR8OpSCyifQH5S5+bHbauluX8PDtamFs
c3Jz2T6/kFT9sfDmAbEFVsDmzJDpk2l1Uo8MiWnpeZveGJ2G+XBR0qpYtB3+dr/P7seXxFhzPKkD
KeMfT6/U3hCmVZ9T1bBG/S/OeuEznsnShTvA+Xvdf/GxeiJCKGWh66eyOqaoZXS7bq3wJot6D2PP
NnelERS/M3aUsvZdjvAxa5L8be6yCjFJEzrVLkpRvDIGM/6QIcRs9KmyrrM6Hi4UeH8+C9ImrFno
zJJBNvvkqgLCRKhlqTxoekcrW74f+JIvPO6fr5YhZIBndIjBgT7tRcr6yBdUCycn3KlsyG6PWPLc
0Wz9v15YuTliuULHjCWRKzkF3Q00PjS6nh2kLjrktXTMPU4Esli3vy+en7nKk3HmJ/rl3tOPsA6k
PjsItMdsxjcNcDg2QFf6PXhc+cil9XpYpXcYk16H/+smczLyyS2oTMugrZvsMALG8b0uW0aFCOam
z1DnRtSTL0x03oe/7dPzcBC0RL4RUj0/JJKFqWMhWRzCx87VlqTsuVhi9utOi2jhu5fajn6Kdk6G
O8lxxljThB3DiUX0h2wi/nGRqjmyWQV4fpZXqaHux77apclEaah5rArv0FXNndVWi6iq3v0mDNwL
T+DcykWhbIAQgdj7o0cpjiq8aILikMyebDjXl6n3Bl/BFevxQW/l11631p0yfEay/Ji38bOUj49C
W2ylSnVbZbqg0po/xdP3Qd+SpOOCB8/kVOsXybRupF1xkHCziwAl1oSMTTHaMS4EtfLw+9zPTp1z
E2MiA+HKaepN1XsfG4LyMJQ3Q3tnUVMT67vfhzg7HxnNuUqvw09YpFZmJVY21YFCYmONsA3M5mEE
DxEKQby1rHz5+3Dz+vnx+GYgDG2qqg6r+/t3q0NBFFHSHVrVwrPXAI3qZ93SSMcnYGtOKVQryjYX
xjz7FL+MebJX5O2U1KFeHeryg0ouSEzLFolVf5/YuS2cppG541QxsX89SSDqVerB1KoP0qi4morv
hWhd+BB+RDd8moiLDfi8gNZg9H5/dKraBtXYMEJU49z3HmC01pbrNnn+fSLnFgTVFLSsuGPNrg/f
hwm9FNemhDckJbfcAtC6ePfSpN/WqvVimPH//m6o0aEQpkWFkO30c8oxTO5HbTggEJcWvSKVuDCT
vQkLWs5+n9eZF4TgiDQ5pEL0j6chW5wGYzFW0kEcDEcfXhCQLH4f4MyDY4D5X3SMs75PHlyn9kKr
M4DQlVf4WAK68WtK53BE9CI+xmm7+n28+e+dfErE1Gj1AClaxg/VMaiy3JsSGVfH6o8vSeR4jEFe
tsolLPy5cUgJU5ziJdFrcDKvoMSuz+sAvfS5Iw0f0qBgW3SJzCyf2RgoPP43yrz6vxzobW6xPjL5
IN6APKmew8rWV8YyXHiudy9eq9fCLYiXvXk/n33WSnOyRbIFDEOSYsU9cnlJ6nz251BnJcZn8/1R
kU/TURZRkh4r9DrZ8EbtB1gvVjskNSqnzsmTmFX88vsLZTWeeaUmMgCNSwVdQKe7o696YS7xSgsQ
wk4tlaEjVtJt6k2IG8rwNU6sg5AaN3Xh3wiGhVlabXumyH1HRrJCr0HeuE1NciHuKFKlDhk/O1P0
TR1qYEDQorU9Kq+XbFAXXhkty3C4EfzECUbJNqFtRFW9luvy2JbpHv8o0kk1WatMdsYk9+yix0ha
7Ts6Z7zxrpPJWoR6+SE2yX1aWndw8ZaEZPBshxs1G4+joWDG6V/BckKNJOhonOo9Zf+Nj0RNgcBB
ycXutNidpOBqMl+KqHBSwb8FngKHIrf1Rn/Ck+gVZOFRULKrWBudxuB8UhHWa4O1bWS8SkqpdX3L
uipH4R63oVsxhak7Afj08ltBIIGGX9zSg2qJZdPaavWHSLR0uuDLfam2Vx1tiGPQP/Ydgv0yuu6H
ZK9V0l1bCq6SV/hZyeGeh7+mwB0tzTGYbDMo75pehUwcZu2uxcXMM63tIIKTzOI1+zYUf0G4i4b0
zoIS0oCXFmN5FfnZGu+5G8uykDmSO7MnKoM95nmJ0VNs4vJTaltYXOuiR0SGJ5aIaicpFFc007+1
NOw7r3jGHtDNU9GREaDEGb1iEY+wGD7CqUXcmHT3Yc0/pB6ua6G8S4TRd/9xjDLPfBrGchFmFsbz
GaEUZUI0ZspVjlao6eslGiI3BxlBQmZZDtWubD2n8fDkatI1Twpr4XAJbsXB43IhFd4S7y67T7st
/zvImtB0BJEedUHeGr2yGLWaQMUM8wuXuZ8bLDQlxD7QLURqYafRUFGCmeSHYAFbhxtSyzXZb6lZ
0ARhuj7uqBHA6N+/yJ9nBiNa3FBVxuWYOjnUycphz6PJh07SIZbm25hC9oW44dykJDQd7OGU3Ghl
/r7vCVi41ZFCy1BUk25M3ge/A2QjGPsCFKWNLH+4EEacqWVD5aSXUuTMsLQfVzSM50TTQzml2Whs
b2fgvnln2qLLNur6S+3CcPIPwe9stPlluPkZf9nYp17tiYUUCmTGM15LGk0Nu/GB2PKADfC23OhL
41F5YNIgaJu94F4qkc05i+/HJOMrBggA2kd5jfML+DK+RxIl9Gv9MDO+232zxsptKV9d6gE6t1K+
jjKfJ19G4dYdyvDmDwBHKg96vXkpcD67TubcgIQvD1Cok3ViFklYKbV4qHW0B/RqVvFWKt+U7qFq
Hn5f9GfSTjwxWsQoRZmq8YNNiK4CEmEmHpDUFfeqYz35r1CODvgjCqtyybYIUWRzYcyz0wNWxHLU
4KH+aE6Lk2x28j32zoCcyonX6Tpy8aRya7d34Wm1O9TdDnWf3e8Daz/BOfP6pC+d05bMDrmR728u
aYVYLTwI+XCOhtHpfAYJdxKlpngJrwzNbKOvzMq7DQR/PdSbWJBsjxKNOY73uDLu/RFfaUndwKJC
TF5BqYXna5dl5epB5gT8yVG5kq2/VRtRExzX9VSsUv9xFK8HpKJq5PJPfbGMQhA8udMaTmiqtjyK
GwyYFypI1xZeBYlzRS9tgUtTIm7FblwOAZzq4gmzxJVMmVXoC1cqd60KgM7Qsz0VoWc1z1XHUKQn
X0PMKTYLxUg3XZ4+jbF3mPLSqT3As/5dbfTUFfEGCNdAWt0mAw30KUdrparssEeXCghCaq68UL8q
hfehEGx5um5FCGawEjsvg1DFIwihLrTabYel95BgrFjXe2C0Kx0xK4emParoN5Tczi2yB33g8lHC
QIx3nfKiIjMsH2Xoh9aA5lATFjPyTw7psMGmPhHfq4nyVZnYGfnBNAFnhSlZsO0iY0nufVlgKui3
V329gSdmj9JTB0agLRSaB2LbaNHf2F67ok/XVoYS+RSwL+SGdXJEKLq0TM5jhNqCjO+f6HE6cq3n
D3btiyi95xyy3SDfckWxY/0oCTdqsK/igoxWiqzdlYX30ILIvK70xxxguPIoixE4ulVY4fL5p4oC
ByH2Jp8451VqnUCwzOrDwI5KrN+18hiYkm0E2mKsRhhvsMy8ZB34xiLulRcr7x/LOtoVFvwS9UWL
NRuV/lWtPWWD4Hg6BelmoNp8mNTWbs1VZS1jcRUTgITeQRLQlt9M3atPhavKAlcY7hoLY5VwWYX3
SQBngat9yR+KzRskh7bnpQvkh7Y0dyOU6cYr2z2kiTXaM/7ztSHvjeCTto2i2uSDj4XJFB3MCrBU
XVuOnKWLVsd+LYuJ57zebmXV6brE5si04mSRGQWUtJVXyE5cL8fxtqdZP+Z21Gapja1kKLmy9hi2
H7Gy6eu93sg4utEQHNE2Ob6bqurAk3ZLuiMi6SoNnquO0nTm+vKLGX9mdCQAsXnWAmUb+1tTpV5b
cl3VBLeyqNntJ89yBHx+A3T9Eo0TRCtRpDtjYaIpaNwc3F7hXRfaBKqvcOLmoTC7BTlhVwEHWSWp
Y3XLqrgLh/tc+RDi+yh5EQF81ek2HmtHZW3K+k6LApxDMdnsr8SRRexxzA2TA09zjW/KVeA9VQTh
scG6Dm465OYWVWoQY040ymx4BjVU2Vb890w27MbPNqWwhEH7KmT6Wi5d2cpAr1mrqA1eazm/E6sA
WWaJ9Ajjet5Y3DT22HX7uJJcC6LViBh7CadIDRdB9DANh3rcxf6+mo4Wi0Xj2bbsBCkpstBJ/ZEN
77rQBSfK3hB4D1YFe/VgTr6NjNZpTQieLxLwMvJ7UfqRGxupbBwzBWCtSkscURdK97fBYBPkpdM1
Dr39KKRCe2wR+d346h30qW2rBU4TfsqQ0tX4TqS3szZeWuV6EI8Ua3TckUN90ZY3eja6JQdP5sfb
IJev0NO5YRWFNlHEMhNfY77mglizn3YFnFEviZ2+Xol66pr6H2so7FzApjKn+Aq1diAlHEl2zf+w
4v9tbhOLe1sGhNGUF0UTukEt3jUNqEkvTQXbFJKPrA1upKG66nRjoccPVVg5RaRQv+3A+R0tfOtU
sd+ppr9Bse3+G3d8DkVM69PWmYpjGT7l1ANLlkJEXT56iEC7W08FW6kZfDbtQ8S1qIodHFNdIV54
6nYKRSceZNdU91na7+u8wqH72MFuKyKyBq9j/1TX6vPcRGPO/UHJsCwnN2klu8jfxh6xK8KSREAX
sDDa3gm4H3h9vJDbv6W+SzqP24RulzWOI+k9RgO2ke/z/Caql5IZ3AS4BquoYnq6Vvy3IMGfBMZd
Fr3ngbzGsNIeqr+B+lR33JXWWXHfqsdR7Nw+F4/h+EkLiE3oDPUDT7pgYVqvU7RS5L0URSzJwY7M
I/lhHz59YQB5M4ULseUc85yGdrgS0XLN2U16/CQ8V/qUfDX1vtrK943mL81QxMFQvXAJ+FnCJEKQ
IdfN+GkZz9WTCCGtO8AYvXQYt96qWA5rcTM5Hi3WBU3dl/IOc5rj+5Qwa8EYbvaoxxT1NANgSE2I
SycZ38J3/Pw95igShreGHff3uOdcop+BCO9gQePNeHq1KUhwdFUA+GMRH/wZqJYFduDKfyQwIKbj
g6VrnzjSk/7CwPLZGeozlANI4VxL+x5vjX6F2SxK5CbWuqsJsfC6AQu6NLE6vlXrKvbtlo4evM0F
hda0pF1n+ojdvFdLy1rnywzUKbgpkia6r6c0Wadq41/X+AIgAiNuA0bpW+xpqokavOOT7a1O3vKk
hZUl1uV+QL7s9IFWJKvfH+jPtciLo4g391TPFbCTa0blp9g6cTmdUu3eqMC3QJf1rfpSPejnMNxI
qRHO6HCYR6dx8ijmE8o2+aBCANZBLqtVspgumfpcGuTkMqMOLLtqUg49FCQz8ZaQtNZK0d/8/sTO
XZlE6oRwNrle/4BDpFIi+nEnHcK6HNchfXgo0/K338c4d63g3k5bAwNQrT/9dCup06O2O2h1sMxZ
c56+isR7DW/6qPj/2IzQBFDWwBV2rj5+X9cCwMW4iE2ILIa1Ti1aUI00k2nbtsQLI519cDPVCWwP
u9JpJlubGrNLLOnQKH+Vhq92vP/9oZ17/eQ85zcDpYc97/tMuqo12higk6q+SMahbTZ6eff7CGd2
H7bUL0OcvJeq1nMxqJJjv0U/ZROMgemIQQPUu+aQu+Lav5jQ/UkCmnfxGTgoUQVH4TzP+ssNvRes
zLAg5lhE5Kij0urWtxp6Gw1iHMvXFcIObfyomsq3azFOd5NVh7cXpj1P6/vu/v03zHvj198wNImV
Ts1h+OhcwTau4htv09jBwXsuj9ZFo6xz64ReBfLmdDpJP+UwWp7o9IoemykeV2JuSRXRrUnM+vus
zi6X/4b51/H9ZVIjIo4qDZuD1gbotoiiBVLE0aXc+KVRTj6vehgDU+S8Mu4GHh0ZX2dYg112YRDC
WCE4XV3quv+XT/zxtv4LL04VKrPDkZAOIkPqW3Lf42t9GFKHK88Kc58r7o43inMgqPFsFHu7DqSr
4uTLcR058l7ZBK+XMlk/T05Wz3+/598K//KgjWgAe6flRy/5DIwjLg+rlhtb0JoXjuhzj1qarb3w
eiR1d7qTVZgm60HaHqbZFMKMjpjyuV3kXyikXxrlZJexhiqvtSE95nn/KWrpmy8GrgW68vfFeUYo
Mqd3/pvMyU4D2zpHrz6hPxNGnK5dZVlcZy4KQ/yDXv4Z8HHhp7azHnmN/39pwS+jz5/ol1fWtEVo
dUN3MMr+ofC6fVJLFwhnlx7j/N9/GaHkWlmLU4e0NXEnAwSFsdCKS0nqs/v116d4snEFERRuoYIE
tjG3wlpfFdfp1l+Y8KPIc3m2eTVeXVrt5yb25Yg4PeVSvMEsgSPC15YqCtdW+1Mgtfh9dZz9or4c
QyfqMC8MgzBhWpb8KQyyXcp/swlOOUDU38c5l4P+MhftZPNq08Fr4LuwCP11vYpXPV226fJy69TP
bpR/V5U5EqXUhHBo/iFfVkNVD0WB2Ql4GmpVnuW9BiJC+OR+jGtMFZ4Ln9RqLx7VelxlwyPhtINC
BmYsfidNU+DzcvQmoHWvQ9bdRkPjyOJVLOeLIIjXvnaYjSStyLsHrIuMGi/gsdyE2CYMQndUBXGl
Uh+dMFzXuvpVVApMQjqY/8VbhXkwic0pegQiu+rLYlmnitsZ2m2d6beqWL/mrb9IAmNRx5BVDY98
K9wHo90U0rOhmYu48xZgDew+6h5wniDsBQsQTZHrCd3rVCmviax9TlAkNGPjI8wXcIvIYzrRvY9o
9A8x2vZRjZepoTgDerRKvNXJKQPhtAcSrAYiY1k6Rllh07/n+Iq8xWQ5De+hXwzBsJK1ZZG+gNkl
sYBwIPY3BLSLKSTw1heSjyPamF9V4gypmuWmrqS9+cKnX/Z209EpowkbBTMts1VBWZg2iCunJsOl
dxRnh9CZat3umspV0we6ex2txrUro2lZiMkNHVPybz70hDJHplvt2+pGjLVNq1WrUsB4z9dQZPuu
n6l3uQFHR4EmLnLHr/4qMn9LsJZYhWAT5jsiWH/87NDCiiSZI2fgql9c0xeh+s+KdxXWqiN4MrVg
fSUnwZ2QZzcxJnmjKgY2ubFFMgp2q4arEDeTpMG2rqRWmT0O/Z3hl4tU8a8F8aFmbEH1NomUKnbq
kwxgdUikIxHHtSIGEBR20ck4Ae5nmhAtQusVnIAjkLSsy3AbTn8IPZFLSLaf0G0ipTZpU14XeXHp
Q6Qe5mWkI94j1VyA2vt3AUrK9UQiJa7zm058SK1i1YhvXggJLTrEU73rsP7pc1omsDxQwr3Ev3mN
4Xb83/u0wP7Nc6Litaf6KrYkpfR2SReuO9amK+QxnolPiZltmkLiqNCMxdChxA8Gp+JNRSUS3OjJ
o38neyglw54MUngifQCS59aBZZtkmOQkcWJ6QpN23ARevLaE+KmqyqNstIeyNFHW0SQkuF2skOfD
hMVv9p2mr8m2VDJmPgrfXkP2KqPLerjTA9ax3zlt8gobkufyMUmmI5Yg/uvEjTQwd3QMiUFA9oVW
7MJYROIed4aVSJosKEscPB7H0rLx1HPKNF6K/ZUeaU7C0ojETfp/SDuP5bi1LF2/SsWZoy686eiq
AUxaMi39BEEL7z2evr9UVd+WKIZ4zeDohIJiIgFst9bvwNKndJ1IiUcyCVSPCbHDbSavzW4VS8eR
NrpwXyJDECbUT7KFaKNzVBVmQMsWmibYiWC8EVGQoI7RhrWe5mB6+O7LT31YI2xaS0mDOTYZUypL
xn0j00g8U5PrfeWQTdD0S1Fd6dVLzOiwms7JDWQn7SlSbUl9U7AI1Q/kTtOo2AXlsfPvRmZ2difT
uKBLR01Prt4jImFvrhDG4BsXcBxjORczPEse1UhxUvWsJvNKUpK1UKYbshPPNZhTM71PUrFPcDsi
h2QhcYY1uwpEH/cPoHdHRUIjk6WENMmRAiKACKToA7qW+bCdRGIMNZ5602QfSuk/YfexGntu5pJS
Ij5oevQujqPXG+a6GRhElYRuYAy3CSGADEz/SdRZGMzZ8u1ZGe/CPrLrRjnpTKq6rFaDTI7NtEOc
5BIsemUV6E2x/NZnO+CFdGlEu3+4FqZdrr9PwVlqb6HmuoKGVDcTiJi87spnU3uNeOrBahpJYLoJ
i8MUvVmwbOYlQ3pqTm3wasHybrHxwSvLztM3M3hM1IVSxIdJeYqLvYKGMgy3cttvyG51wln1MsCf
Kd2ZyQtqvyo9DvoiK09tPZLq7GTkUWlz6hIKKNVH03eN4dk0ai8qtaWh3oxp51TKKja2TfFg9Lgf
jxY5bu02mYdnbIBE3ICa1NPxNawOFwiKLBC77pMnvItIMNRLmygtN56Dc4CIKFP19UWwo2P1mAeP
IxmpdlsUrjE/xtipiN1SLTRHi9ZBsCtKt05PaoV/gv9RdvvIfwmt8yhKnp/2jpmscnVgjWSdBGSK
A1cfSREt7wQESH17c4l9ClkQjfTYCeusfWjK6xjiSo4VG443qQE9H/RjSB1LaMlYxJwFM6ZmqNdJ
QYfLOJdB4KiBeEiQUE7RS5l/GLOrEY9pZsuYTaGWb2Li1f35HrpYorXEN1RODbSnfVjqPmXnG/GW
Kp6k7LoIdReNq21VawW8AvSlSR7UeXoFoirpEJvsbA0WgkVaOXIvXota7MTWm8yIxmkGOkvRZhd6
zCEZKl79ljAnT452ebE28k2S7CRtW6AwS4k62oMTjcIiVG+z59m0+PU7xFSqsfOVGz95zNJjqnpG
6GXGfR7fWC+W9dzo11J0mGkKh6seVDBwR82LmN6p1zWLQAZFIpfNVZ+VuXIs6yUStp1/KKqDlq3U
gFScVSq4ScSPNirUGbT2UoIoMnhtetmt0QoreeWE5LJo6q6Q00OMZXGkBKCkxOGowRJZSxtSyffP
/riehaMIFtikI8G4/gad1oLMXRdPepBBXKxk8bVN1APRalCn5iuCDJ9TI2VCZPCosgRTnpiQCcC1
XFgjANCx1rKG7hDqpKwKqPLm8MfvRbp/1LN6ZQakCof1mvak6+OJU08mrk7ZmvLNww/D1nEd6qtN
3uxHA28t8QYV2ao1rw2tX1t+tjSqZNnX811i4i0VYlPWXpAqw5aLl6y2elvDwWxIWWvL4sBNLvBA
gKb93tHH79MMM6UH3V9MzTI13VocHcietqExUDBytrJDpZzNOnWT8iaU1uF8XXZXZkaA57ufvuhm
6l1EXslVPa1I48Lwh6gUf2vNMZmBudvD8InIBhArIjAa1x8XrYFP06i6QyvZVo0oEUybLa/QHkOq
hYBwV9LO0P6FZeGYReMyeddsnl6mvWvKoi2fR3PbzQRUTdxXflXNr2k6Op3+pKEJJgrUpJdQbDJp
WQzPFy+pzk17PklOcIfaST6ffQSAKNgWREDuFCy6xFXtKAm4Jg1ukHm15kJmrePdOHgEgMnSexvf
kTeq9Wdd26fBshwcpTpV/mP1VkrLQFvKwW3GEhYqT7O2BR4Wq8AWhVMzrwGCSusm0zzOPz14shg5
jbznOkRnRMEpDV+Uy/KNw2187qxdD2IDbDmsavQn6aKdnoEciem12ZQS68ZUV1X9QMairyJ7Zket
vL77wNnKQpkcuPjQu5a+GUhkDipbi1dVvyaozel1LzMfRrZs/MuAoRlwaozPzUrLOFzObozlVdzo
bh2qS916lvV4obUMfsUn8mxnqMD2YWxLw1pEdDzdXaD54Jr1W4vcYcg8zKCSYinCaOfII1ixw0Oo
rZTg2xIh4jlIny3tnAGfASXx+mIJvj299+rRUvwFodhrcRqXynxb9IuwGrwgtWyBN1PKDwMpYMqF
pfpsCO9GKK7E+s0v31Qitqv5Ed9cohkdTboqQLe0c212cOpR91Gck+/nSFO1UiI0EL07TcwpU1m2
9S277Z6pBqF3XrZttc+s5wxPs7plBSa6N8gWJC57ZhcBh8cs2+4s3wb1R56v6xwhj+np6BlhOpOG
lTpyecMaAzudM/rCyD8CaqdZXraE5vYZ+LzTzdeg7ALvH5BO5HMjKoZgxdrdWAx/zo9jaHlW7/il
hFhZYPpcFeIZ5DJstKtZSZYEW9kTGuqA92YWdkQY4hBviJYGu0JMyoIMuQBLIcxt80VpdY5cbbW0
X1g4cNdTvgyj8DZIE3vAAxB5KzEQ6CfjvRBY3lAmh4wwsMw/IVOi9FnS5pb1R/DQQuRAtJjbVYRx
HD6i/XCY6LFyojeksyxd+0DbXcocTma76gBOhA/iYhzF2lqJxKLLAUWHW9CWxi1pXW5KsmenkYse
usTk2Yl2GOIrVXal8jWC1QFqS+hVYZwUrbfh9LgMQXTisu2L6iLhEG/NOAdVT0n8OiKiLPx3UGiU
oqCgwrlPNQkp+pVRHIsEgDtRXOgUGUfatEicHPJRTeC4Em1EZVVH7SYqOGRgfDdPN0L1BI8z5bgr
CSVZEWhXWifQPN2PHy4jIK22vvLRktFep/cVyPhtT951I910rEsEvMrxiRUUfNVJTYIBT6q+L4Jd
yMrZzefcKoBfnbFhGEf03FaNfNSHlTIvAOzr+L0IvRnSi+ykwllWvQYOjXjorGezWYmQv/vB1q79
EigekggF+cry71UexTi5+P2RnrLu6+1w8VaUlz2xbsPtRfVqUsJmAXxPA28ADPEElPjlddQf6xKG
UbbI+1vZWAmpZxVuKbCmjm6cAdw99gepZrr29txuCRTQrogslwwCNhy/dg3La3sS8haG7+mYuhkF
TUR9oQzChuq7nh5LeREGJygain4tmq4WeJrxHEjOqDv4nmTlPpDc+QNDycxcVImjsLpgTwmfvss2
Ig4pItU0S4dnkiQiLWLBTuSNUK2w4WNAnqL+pM4kx90lZ879cKbEdn+hwZQHrSZw1BWT5ahvLXkv
GitcHJnNas7h4X1UVmlzjtoFsZe4znXFMmRAxGdk8JAyw3RHs8Hnc4p7UiRr8Up+9Kedac4LM/Aw
XLdH8bYIUCn7a71YxxB41ZlRWbNeXV1iypvrmopgeqpK0canIo53Q7lCDK0316SLF4Ld3xXqrbKP
pHWmM16nld6uRPElhA2Q7P29ULBbVm4gPE8KDDA7SVcU1212FYCRSzA1lnge1kd4BFhwhs0ikZ0i
8kS8CbplnR2JXZW8+GZ6D8tNZmyzgNlvo/YmOhE33g7g+aE1XwZ214+meE6gkCWLy1l7lK770OnY
FnHKEU615hnYLYbHUbmaBQhX+2FckcxlJ5w5OoU0Tcw5Njr0BwEHpc4b4w2bniDfauUhoQErN5to
8BT/aJZbBS/xfB3CTHrzm/vxLlEcDM/4xpcqFBLNpHta5kL9seZTZ6yHN01Y8YKaVdyEnMmJrNoK
DZ6FG1lYtaULu7iAs6jgjIRjxNVlJ5AJZ43ZwJzRXKZEjFO+o2Rf0yyJOVxMyE6vhdgVw5Q4IWgK
Tqb5C7pVFe9HHTIsJK5oG/ll48b5+4DiXLPOSb1m8ennq1Td59qeBhcHwgZ2XrMAzomrU/ZYhg79
0gJvyd5JqxsI7eN0he1IUy+s0kbeYefl1ZStRbPz5B4bR6gahm/3RAJT95WQLbA2KHel5frJa1Nt
hWqJ+YE6XZ6nFOkEQJJmc2humUAZ61UirZLxaUjPaeRFs2hPd9nHxI4zS0ydYMdCOqNzF66CY/cs
BZkjDhHjTttHEXlxLFZFw3qnn2TzrHTrNL6tKKnHjFIHljveAD1F3kq9G19btl36bwmzse0dwSCX
cdHGfF6yEUi8G3w4gu2DgNfkPCpuqXO2nPXN3Kzl4cRxZ9Bo1ixxOI34AF1+bJA44JzslLiFDFm4
rGXJVePZm6UrWb7pDfKfViaKkGLyWu1DapeNcC1HRKHqmwyq7Xg7+5tEPWrtRpyezXqmKYhtOyue
tc0prYpmrVsY8yMsyMW1iSYgVrJ9yAsoM9+eBvNUDXgDFMXVLN9gBLaOmwAuE5sIm4lec3RuTyJf
T+B8RAbYarD0xdSJm65TF4KAtTgdC4NZRFLqWyQieR2NaWk12rHMrCUu0NsmiZ2CxJrMvy2iYBlR
7ytTiun6e5VfV9N7pCOMSOdzkRtLtUIQHMhRYGeDUNGwifG7iPO3aqJRR3CsxUOeT20cEvw5PST1
ItQSu+ivtXZZdzQSC1vKZZfkXU/sn5Vyr4mLeeb+j30kOSF0KzE89P0i1VWoZOlC8hG9dI6v1Qhe
gmDfQshIphfaRW5Rqsusi1qXM/de9ZU7rY++oeJCzaZJ/Bn30olYp1MAkv0bF7dRBlHoO3Kaau0h
lLD51efHjOK0ijMOhn2zmiMg1H6gQOdErbZG5zT6kNtpqDg6QzD3PSzdxFBmhR5dArO8qCfetPFC
WrO94Mo0zoJpOSuWKzTbQrOQG5gEqpos5JwC8YOm4ZeO16SWLfvgHm5TRzKqYFQuUie7HkhMNzYz
523zrk/uwJBYTyObGFfm25I2oy2Nq9S/pzIKTa8d7rVpQ7ennrfC8FST09sc4/lgam7b0YrJrlmk
Mup6msS2Zu0RhMPQtSOMFtv2HKrDfdVMdq9fW+W9QP+UBkMwXrfzuZckWtgbodbtuCOu+b2ZqeYS
6TT62NJhT90eZlxzYI5CDXFEa9EIz7N0zLPG6Zn+SXJoZqxuCL+VFjXuxUPyEmInhGnfUoMM4RDf
+CKNjG5pjfKWFhcHNzXQN51ZXQkxR0VSwpYphbWKj7S/UhiiGssCxq1HGeAOw7JVqS/T4jFhHeiw
zZU4M/azk827ELymor1jFJzJEH74ieuLd7PWOYks35c6/MW69UTZXDQS43aYjyGrq95k9Mfg22Z0
jKtVIa5i2GdzleMTI8deXaQXiYwTXsyViC0AXGTOrMOhsSMqIZ1+tm9ihSQ9yoOy0CbZG4L51Msf
ZQ3ViWyA/qrBfTZntkTx6M6pcB9NjtivseJnS3FwWPNinVJsQLagpttGJVtZx5zbpDg1NRi9M3ZI
xq3FmTrN3mcIVBeZVhAzgFamEVLXVe5gmq6IZcngZvmDjKaraO40q90IBgNoVkIomLeoZDA+8rHc
GJ5kKM5e3A0TideiSR+EnSpUMsmpfM4jPk36rVAPNJuVwcD7l95srooi9TYui3GF0DCqXOKOFqUg
LvDPcmUFXGM+B3xly+donR7RNdm5lmEHLh2rmm2vvc6hV6o4PdDYFNQb3CBdDKOWIl+zxiJIxGqU
BTyt3nyN/xWXOTIs0oQzjeEkWUX2NwHT9HNlUXud9Ju+Re2l4Tc+Vcso3LfNa6tuFfQ9EzHlaNCg
+CV7+PELP59XlkKZh+vEba+krlj03+BgX60sF+IKhiAXt4PP3C99Fiahop9kDfcx4qwyr+3B+E4m
9CUIBnVOlUQJSywCZ38FwaoUErzUqbtLHOJGhiZ6UCa8zjui1zem3kc4xVCidR9CdPG4MZO9FCuh
21ShavdTFD50c5/vzTBkrCi4HmNwHKCv62SF9qJZ3/4ZGvwKgvz5y35CVjM16km6LvZaxOZRp4vZ
itdaAIBgKt7/35U+MdTknMhqSRV3ivWsKJwCONfjcAip/Buqxle0k5/v6BN7rE8qGLOxtouEgjhM
iX7td+a+X3J5kEleSJkXypX6CU8VSXg3lGbaDckEu/a1pNmbWg99Gm/0XlzolIVDsDKw4vrzE/zd
oRV49efrfuIsYMHV1hHXvZyroEi5+NFxDnoi53tTqYqnq4BLGby/bnB9FE1m8d6gVgS/IgGcBnLR
OJOk02sUdgWuaopk3KE1OFiUrd980a94b5g4IkPn4WBU8OkBtTmJFzXvQDziQvcvb1x/Pe2FXXiG
E22re2i/h+waCA0QDSorG7IbXncr6yp++g6W/mrSqxphKXh1G2jYP32XEbfYzOyJMVE7qMWjiCoy
T6Q98rbvfLq/u9Kn1zOXsFUMOJim0sSVTduRQ7xaqSezoY3y5yf8gzn42yHJNDRD0nSVDJRPs6nQ
ojIvDSxbojbcYwCnL7qGFaIhv8IrahomGXBypcT4rPcTaOswb2Wd2O9SQwFq1MP8zdL6FUXjIkCD
iAWrVkKB/uuqN6W6H06auMskH9p/agbFqjeVcYval3NHZN4LcKj3dal0m1FPo8dpisz3vM2txJGK
MOE4Oig7wxe6TUoqw+nPj+ur8YiBh0lGJOYZPK5fv1yuYGANMW9nVlG7F/OwY+etukuQgA4aHPbj
UoAxfP7zRb8aDpaoigoEOMiynyfBqAi9bPSEKqIQAM+7TSUwxUb5f7kKrGHEm5KKG++n5w4hi72u
ImYzo3zIxHiwI3V6yFPx4893o3yxrrKjYd1j4WuO6/WnEceJvYsm6GgKYt1yYYaSua20tDmVraYf
c7ESifKNVQ9H8nQtGonkNWWl3/aTNe+6PDVXWdDVqGRUIJGktWiyhwYdGqUuBXcs+pQeOW1PfK04
fNBKdswmSReVadbPZKxaXqdIH0YSzB+SCl7XkYW7liMR8rFv5htFRLk/ikK8jHq9/sgu1JE/3/0X
7xI/oYtQ75JUbYqfFhHFjKyh9OM9JV6WbTRrG8vfOBf9y0T905TGoMwAgvjhhPJ5V9F8WYmAYnZZ
trxQQdpNQN2LDvyuC/aK/2j6uynYKsGmsJ7QDPmjfxoJlaHIzPSBkAo6tDOlC9EyoYuBv82pulA2
lnzP2jekV0F5nXQbQRjtqoTpBiKJ1Q7161YGbJeDgMpoT1z1OB6V6mAkLNJjdsWUovYgLVARfNsP
tYMmkFZCEzlA6B7q6HgIrkgeLHzVVHUrjKdYwtdzJY2JW5YA5NQN8TIxX+tiZc1vqXGSJN3RCc0o
Q8C+R7Xz7db0vchYaeYCrVyrkEdj0UDY5ByGAcGwZ7m0ya41qbaVNnfa/qEYn4XxiG9AN7x2yvvY
lGsrvCsSvky8QSWW+0+lom/o0KBnI0YkVR6SYdU8q+aCrF6hk2yheyj6V9p0Ag8bDyccXEfyVkbz
cZyv6nyRdg8lS2WIl8a0qLrnNEEJLXidKC7yWeZ8usmerPyxqT8S/2o2Nl0/eGL5TP+djJ3iPq1Y
i+8NkFsFFU2cgG8dBCSd5J+o9ck3blv8XRNnVs55tC/pK2nypk9pRojgddKLKdwK8yrXOmJh1kF7
VHt0sNWuoLlXL7L5qSWZBuqRgVeenwtXClUo4axFFBfQkqJt1ZoUPJgdBgb6xQITVqhNYnNfhr6B
NG9eabwcOhZq6AWAbxu8NUOQfDBYHA5Ss6UNjvqiutXyQ08DPXoqinerYVE+xUTd+FtzuIlEsscS
N1GxhB+IQxocWW6wgA29gRpI8AOaEndF0QK+Wd6UYL5gBeMmC9uXBk+kWEtefNW6Knt1XVqBU6kf
jXHKZB7OPmgfVLw9/QX0DnoT4nA7p6faOKn+uaaK1ZRbHca+AuJVL+udb9wNAbDBBtFpFXQOAjhH
Jpt3WExz4xi0RfxNbtGBhrtAcbqW2ns51rwidbAjssX6ekAPV1UPJAUsOiCRyl+2BCRJ13NyDjt4
WnSwJ+0de2PkGmltOSXUDB99brFV74EqRTwo/PLsd89deZ+2mwtLIFOA8EELt/qAlumq8t/8+TCR
G9XfVKgN1eSqIyFKi5eB+jCmBYPaGYvFnL6OUL58sPsz3KFsMB2kG4O11fPZSfxD3+wFFMAJKDSN
zHWDBFiDQAqYS4cDIZ4gP4FWKPpSTdZW6wDk9pw9kBCOzkW7W+pOLZLwA3H5OQTmw1tjzo/QFuK3
3rqm2xHEhJjchZK/ULMT0gRDf5sqsGHoHvF81+ZrDKztEW0Mt0TzAPthFPXh/JyOaws2O21Wcxmj
Ng3Ck0WPone02OvrlSZsquYu1t5asoSRP7CYmKhQH0TzqlMWWfUeQlgxdgEMIhkgULlov9RlMz6G
yjqVby/pOZJ0GwmLTDgV3VLEeF3HdWE4hiWo7QFM2zJvStymoxvymDoAdzrGNO3TecV3qpprtH3B
tNUDcTHCFkFDWE0LC5JYqRxjbSRF52WuYFTBFIro08rRc02okBXcW9q9YHhCvlDrBS00ieVYHG3u
q+09jSZDoJMyQ7n2GhdLcDBfuRKwpFHC80QvkoSdkDhTaSs2O5XurFI8TODW+9TY6sZTaN4BVaTp
YqQVpVeHPuq8Wjo09U65z5R7S9pn75K/llSvjvDWcQS8iLNVWSM9HpAv49xxjijfU9gmvrUSKKfl
J7xqufh8sXj1BxZgr4gXvUb/YX1Z7crlOCzMwRku/YUKJgTK2JSRL6as69l7JbzOweC0UmH3GLY0
1VUuVQtklehOLY2U1jakD3M3tu+d+ZKQ+dM86LIbDq4Ax4gcrwRec7ug42iJ5qZD41vcw/VaCOFB
V1bKeCPxO4KwCqK17ANRFdu0paO5FLp9EIuOxBrS7Jvk2Go7U1/WMX2fmyZdBdZDMOzjAs6IR8PY
rqu7ztpHumMIjwkETiYQ7CfsdP2FJMEwQT6t02NwKj0E/r5VzesqWGUh5rz7Qtyw1PQy2xKA+1Fi
APvgDLz+guXhfsRs2pLWCU7f8rGQx43WP0VdaTda7ZVglLUSbxp8tml2oIiXaxlQ+TYtL9Ft49Gw
TnN/HrXXkMGVNw9jaYIFbg2mdZkzztiVVKTWTeq0E2RXpLnVNNiSCJDmL7MsoCBxYWXeWLAbLKr8
mXZPc23huXkjGx8KQ6kx3oTx0fJPQbjIiJ0bZGk1xNgTRbUd4lmmGXQ8+804LXvJhk63lfkB8EE2
gYy0TtbepcY9ui04epysJoZAfFeSsBZcY9BihyOwF/zNmwHH7Bq0TDoEpjMYECCdVllLMKT8DR2M
UXggtNqNIrZ/yzWkjUE6fdpikt6DBthW/uBHS9nnAXYkxYGTt4wEBeBn8GsvqLRlyOlUyfEvx2Xv
SYcvMZUHkjX6ILsfshdlCmw5QXbdH4YIZDDHLjpe6NWyoOXZ45qPvfGo3vnxSo/JeovvLzpfVrwe
soM8b0pWuthT25UEOBtdVmUo4sVbAABby5s62qTituoOPUBb3XAxwAuy0FSk+2h6PdHYVEbkllVy
nXDUAdkzUBwArebtfQTpZIQe6HP8CV6MZCVFUJp4iqMJzDiczWBJFLaTQDRTx6ssAxvRXuass+Fd
JV1Jd5B9zgG00HUYTs95uk2DRU71JWRuQFZGyNJH3WYnMTyjHYBCAL9A3RHip+aHDI7CfGo13qKG
RukNq3YRZrEup7ZKEEZ0myadY8jnhpYnQIekKq4avoVQaYpw1UHxkqa1BWklSL3KekO35RYXoNS8
xfFxI5imo5O5pQnmupL6+z+fl78qFigHdcp/7OJ+M4tDHiZN8C52ffJYkrpqfGOb8UXXSpIvPlUk
YpkiqfW/1nOGWZF0FLBksv5ESe1C1SH8BFpoUXh/vpGvDv4ygOQlKkpRjB8inZ8Y7U2BcKkdW/Yu
whUJ11MHmR16/qZh8tXjwgzHULAgQYxofKpPJwkHJ0kMsYntbVlGWl09//k2vrvA5ec/3UaQSCbG
uuQlzHCt1GNWR7d/vsAXFTaNVV2kOsLT5zdh6FjlSVw2PKewwQFEzXFcN71Rx3hCZjATKXn35+t9
NQJ4VDwsDaky/Z1fb0iIC0GnVmTPgKg9WFf5aNA8PzfV/3V8K9ZI3JmJdTS6ht98guVaIC6I83dW
irWnSVMECaP8Jo7kq7fz0zU+K6ta6k2IwclebQXxFGbjsJ+aSv1mznzbobk80p/GQATHdlaJoFeX
k1eJHjHWHtmZ62ZRXWFndgwkm2jM72I7vpo/JMioOKeKNEM+dw38Mk7i0BJ31lgBHyV2XJ+G4JuO
71dj4edrfOr4pvhAZEOp7XThgIWBLSqeaLLZftMC+BHe/Kk+V2RcKX8YweIXebnVn55fknEPnVXv
kiox3KGZRicXFSzrjDTcGoPMQt5pzyPtZw6OOGyoDaVCCJNVDofYJtwpcKIUC9UkJMfUHLHh0FEs
WmM24RQBv7ec8JoAx5S2fmF1NlAR6K6ljvVqiIrmHgtc0QlNYpGLADdcWdFaIlm7Y1v5+TfNxS/e
mYIoGvDi4oj5W29RUEk4SMx5N1vCYhRxPGxgnZXTNwK8L94axtjoYS/uCewSn2awVutSEM7zPo87
18zuJKldlcQZhcF3CVJfLE2/XOjT8IjiFkm72u5TBf+RnHRTSSFIIe/TVTpLWwMQ9c9Lk3xZrT8N
FBAmVblEdvHRnzOGNaLAxrCL9q0rOv0agxaogJesS9s8JEchs/MXbEbtyVU8aSN5icvGReuKmj5V
3T9/lcutff4meEqRc6yJuqx/XiVDgk5LJQ/2GToTHPP0sb3v4rF8Ir5Svh9UcT5KJN7cJh0FwI8r
/6/X8T+C9+Lwr4s0//xP/v5aYFwaBWH76a//vI5o7DTFR/ufl1/73//s11/65758z89t/f7eXj+X
n//lL7/I5//7+u5z+/zLX7y8jdrp2L3X0+m96dL2x0X4ppd/+X/6w7+9//iUm6l8/8dfr0WXt5dP
C6Ii/+vfP1q//eMvWAk/vYTL5//7h7vnjN87v0+v4Xuavje//dL7c9P+4y9N//slaE8xVBHrIANX
j7/+NrxffqLyE0wp0GsS8iYqnHD++lte1G34j78E5e/4xl408cS/8QfOoH/9rSm6Hz+TxL9jH6Yi
ucOXE5BDMf/679v/5UX9z4v7W95lhyLK2+Yff31q9HKq0uh641UnmRiuXizhf13n2iiOVCWDiCCJ
96ys+9zP5kU2hjdSZj3pYm9c04i+5SShI18j/DbsrCfRoPie8urKGAOCfwt53dFaNFPliIGkussb
H1+6BgbTyZgME412RgmrZE+ROeH1VCzGUTzPqvAE4+CeDWNVGrBxZD6TuJ+7mmDHn17Jv+/553v8
Yc3yPxND45Ry2c2xrZUwped1fFrL4YljbyTkCZFOideK8aEb29VEZlElG9sgSNeqZFEBqo8YcbsV
dO8/X//Xte9yeVr1Ejb1hgUwZSqXFeSnrSTt25gIcdWyDXgIMSEiunjQqWlE6pw/X0n57lKf7jSe
a73Mhgg1XtvWkOmLc64l6AaKXWIF0OPkTTtcugXalQqRqKDYVVR0acOlgtIeq1TeWqAlE/zLMGtu
gqDcyuk6zLtlmiXPcR6SP0hsTNk1174xfTTIZqYpcEaresASewFPgfYOBEmsqz39wm/sMUYKP765
ycvz+vV1gmvJF80pK65qfI4OjdpCndA5Y4VVo1ka2IYrCDSNXvrw343gATAdNRnpLME4uzNt9Xks
vK6/KXSRTGwo+tUS67pLGtJKHifdroWS8Qk8kc2l14QqHQJNtKscf64Y5aZR7CJlehgMZJAl3lnm
sawe0uhNxg7jz3d2Ecx+ujFE95iNmtQfQM2f3h6GWnEk5dxYOsTX5WTd6lZEQ52IGToMMmFHVWBd
gch8s4X9um9cxieFCCsAcA9X/c34XS9TzEwh1sKn2vTanRxQ8MYzcMwtByD3kg/259vUfnXp/O2C
yiclNGlosN1rLlhDSJT1S35Yt1TMl7YK36esR4txoWShbpACbaV2130Gu6XK6eaMMOIudvx9Jrma
BvANESnD/Fxm/amI40qN4i0JyRRvYAfSlVhUhKEZ9KQ0rIYCDNiIWfOyKbkVLUCQWukO8/SAnGdj
WsOirIZDJRiOlgV0ocgal7EXFLCp0nrtOY27l7C39qUEOwZfMLXCDiLVEQWP3yxXv8/hX17Hj5Pp
T8uFYY1UUyZPZ0yv5P5R7tK1PpFo031n/3QZTp+H20/vXZF/XZfywPcTdeJCYvYiw8OyoKIhUfzm
batfXAX3feYqgPElWODXqxgkf7exiibUlzo6tiGmjMc/j6dP8Pi/xtPFMpf9UKM98HkPmwJsHSIz
I+3HkxZljy7aHVcYPHHqMluvwEXA/e7ZffIt/e9rGsQkK3Csfit1aqJGZgu9ljM4eKDly9mFb5F4
/Qox0OASEBa1jkAn+ZvB8evx9l+XZe3DfJljHsL7T+foGRPVZgp5mlGPB3KmPAam4bZivWihmtbJ
N6XqJzeyy+XYNomD4L8Lov65oEtKy4qGCelR7Y4kguSLbCmv/4uzM9uRFNm27Rch0Tev4DjuHn2f
mS8oMjKTvu/5+jOIfXVPBB4K7r4lValUVSrDwTDM1ppzTIrmHpHHx02Zw/n693m01d59rvsy6AtG
k8YXE7xebZTu0N/p+jWxsFe68SRgSKvUP3VKNV7u9vSQrzJVuzCs6VChVKUqLDlzLVzkYX74fo6d
vyufL2259A8vpWWGwqR0XJpQXrGJwiJeYoTYEC6cv/kfB+E08XmQoG+FahiXu93w8V4IkmmA4PhX
Lm8xIjYeLNSS1VAAMdm1MBTaSDTcDRxNITeeFH0mKfCPMf6i+2z41c5ED68N9UMbpfvv7+jmJayW
H9UXAVbKy69Nk4twFp9URLEtdrVIOCJ1VKziuQzvRP000fiuy417/cWmkJstGToQLTbonNw+34GE
83uozAyfwmrWLuK9j1Zp2tOT/rslSpLPP3ifx1r91MAs0sYwqCaZV9Jbcp3dyzDx7XRH4flKMWyW
eng+8iVieOOvehAPW0k756vG5/FXa3AV1YOO9jNyYhN1etvU7kxtIjflJwODY5Ru5ZOsqk//Z92A
Xgg/mnKqst6i9RBIKmNmwMZVT5iaylsMtLv8oHjinmr1UT9E+y2Gy/mSzBujSaasL4EYnLhW26cy
b4xcViOMp0Pi5dn4W2/V2zTHzEKwDQ2x+GnCWjNG1kNn4nWgMWraKEdHJxGGq5SW3sYEP1szFv4W
Xwc0NNDW4Tl+nmEDcvbRN/Dr+kV6Hxv0mM10RKKO7nII0XIXB92s9qJU4rQrL/IcZx8656zMqXJr
yNP7jdX8vWb16YMPm4tUF1Ol3gNvaX0QabJBp7iE/8KAz6x2BDcqmoTrHI8Q0NzeV+BFo98FptJm
Ge0fDFrivSCz2KbkwQmCM5lEzmYwVwAPkxaNkIFcVUxKPkXMtIseIhp8iWh539/Is9nLZXOA4hDH
wRfh1upNncxEmshsw0mDgUztf8YQhBH2B09K/l8vCpascuyGiLlIuZT13qsSNL1qCCB3+hEkVZR6
7SQ4dY9T3Ppp1eEtHmqMIYWnNeqtmNXu9z90JSbmtWF4HdWnomskJJ3hKudATvPUb6HDkv7hRHK0
kwTMAtCWLI21QrxFlCT5TzPW+ThTHy3k2SlCeaVSHzLxb2j4+1YGKYRHVBfMjX3c+S6Li2O/g9JT
QYgI1+7zdE6CWu6yrsNo6jCLexsnmLeA9HpndA3dxpSz8c3dHHG1bCp1OMm1Jvus/vF9hMLMnjAx
q+1zGcVuO/a4NbVTLdbgX+L5birDn1HUohooNg5IX6wsn3/6av2sSWWOCpGf7vvTTiWM1tR+yF15
kcBTLsZ0Z463SypzFNfk900wfnSXyIzLLv8vAw7+M0Nog+lo5PlwIW7//BCssSc4teFKlg1ZHu3g
+QBkL4FWP5d70keO+UG9Ee7G5/iiq09B7iT7rSL/2S5tITUiRGWJ5YhK1ejzJSiUoHuxt0giC4Tj
PHfXsdGSRhc+aeDAxHIg/xYrcTtuvBxnmyOGJZeJShlFVja+q51vaMZBz1cMG3EBHkTByocxvsBK
gYP9+9dwuYefl0lZX8o1Fo0g8TySoOnTPIcWLyDseIiGYaeKwxIAvjHKV7Nbh3qpUsSQyHhbn/an
oggKtUYTNRVLukjiv/rznYHkLTJ3xoQYwm/a18QyEVmWF9kw35A586POxNvvf+354+TLxEUoHB34
KKxPFCQ+k9Or+sDjj8EB+yC8sPBQb77MytY4q8097VRCxAzG6X2girD2m0m5HPVkN43dLofzPMXY
dsPpNhF6UnRkRPaQ94d0R7tkr0/mHf5SHWukbOGNDR1FRrTYPM6CpwHW1I2FJb1LDcPtAv8lxmwU
yNLe1+AhhOIxDX0YfNNNvWRIx/cjDm89L3ZNfR8N/76/neeT5/PtXB0UjFkUyjKbca2a3VHQUoIZ
FiXeVptjhRpcFoJP4+irs0JlGGERTWx2WnzGKfsFzKI4ZdHGhY+Bgj/nd4TB2ujHC63pbiHEXrcR
Ytyo8gh8+5HT2VKhEPSNurXrWdbCz2/P5wtbfyZobzcj6+X7wbi/xNFiOPG+PiTH8ECWerSZubJ5
K1YLUq/Vc1S1ECSWozgLwvBMT/2mvyDZ4k3wZDvat56+x2m9NzdO4/JZcWP1FFYfhlAzpwy7FYeI
0XqkAu82Ciqj0Ct0ZCcNRLOOHBG1JMfE2JGQYffzfVX+nZqnDhqgDf/9lEUJhSYIX6GuwupA/KJk
j2mXeiqUCV0Inr6fnudHEQtZA/sMurPsz9V1+utYUv8jcp2wL2/cJ9dATCI3c9Rden3bXxhO7w57
AFKeeBAes5styun57fo8+GoNSKa27yYNNXHJYwqkv9Q1t6bf+WeCIQySC3WTuiYF/89fpzwIfXWa
GGL5QI6P1TVCsQfzJxZmB2g+xrMLLPGSYG+Gypy/+AzMJ5kUG3ZwdGQ/DwwUVwtG1QoZeHC1ffhn
8OKHBZ2A5HAHiWFXj9SVna2C0Befkc/jLjfkQ2UiHPq4rWXGHU6mRyrYC/EM8gPOcLjq/V8BidPW
LT47zdLGEDkww7nm+3+WDlT6HciRwCBjYdfvxqN0KC8mco7CO9/9frJ+sR9+7xYv1X6Tz76xWkxR
LOlaU5PmgAt6n5fjQSD4dBTKfRDhMWzmJy0C6ESrKZtuw7J2BR3YJa9dnKgvMyZhLSZNrNDuE6V/
kTc9bl/c+s9L3TLdP9z6TOvUoJ5YeFQvOtDvau3OQyJ66J3qiF/Z3ykb3+qvR9Q5VytYgRBErdYb
g06OWtc87MYd3GUDDrRD33GCfVwSAobf48+NJ7C8kWerOfnmPGhdkc7imVAHmABOeNZQy9hsBkTV
zU+ySc6LKR9wnv/R5CMdJztUkZeC0RuhQUm+vJeR+5mLwzjI7nBd7pJkK3/9q2WfwuSyddHgTSvv
XYYPd183DfyoApfWuEttskGDacOcSZw2dFRUYlCaYabQeHREIJ07f2Pt/2I/s+zAMR8aSw93XW0Q
IkXsKz0n06T5zcMiSqhx6bJ6qYynuIYXXeDsLayNU9hXXxx8bZDSFZ1jPBXv1ZzLgfAbKUUFbDi3
qLt3GHYd5cJQj7IbuYLLR8Txd5A+ndmNYJw/tpik7dDLNlfa88X8/fU3lvTWxcSymv1tNpVN3pr/
uf9z77B3vLKWShZGbxulf26j8t5a7rYGXa2yxVhnRQAMCK0l7bla2JWbO5iVouN9a8X5Aicjekay
/4zVDsbQ+hLpzzLnwU3ZyfX03Hn9BURSr33hpONCkXBrB/rXEQSM5IB0eci9rel1Xp+0llMOJjZM
oFQ9jNWHzAySpicsmXWdXU38Z8kCiS6rY3/3/7CDOv9ofh5rNamS2cQpmQr46S91b75s7sYDAu14
19sqzQwgXn9RrdAW3CzZnX80Pw+8mkNqF/eSRfoznxLlrT3icv9ZGe4bmnqOIFR7st+ltzXoF0va
pxu7mkIl1tChE/ioqOgvR1m9LHy9dCZ2JCiwd/RVIogw9Ybh673Yt1pIP426+kxXej2Ng8DxJ9M1
Z6CFmXbklaWAeci00vqHNCCcLb+owUD4uBeS9hBnv0NMNwLcECswr3DXtKYMnumlyi1Ix7/N2Q17
kCtgGbNggHXS2KlmHIpKczpZ9ATwfTD0/F1o9C9J1Qiu3PxQlNBLxgeF1UANm/tJeVMRY0sD2Svi
QLg8CaowLkg9mnGd0X+I/2j0lspY9RTpUc6Og3g51CaEiU56CAsQDroOGdA6FWp6kMPCTqPiqoeo
2g3/lG58NGfjfuODtEz7s/toLnVlqnPaWc4AQBpzLGRlWXV8j1i44Jd6VGlIdY8AARtnK7Lvi1Ue
MeP/HW6dN9C0Q19pGudNbBlFHf4wI2wxZecac3wKzcfKlKCNKoeNH/nlKvdh1NUKJCRaXVgTo7Y7
DYLuro3cfAehz0HUsYCTdktzcfsgtbzm63tLPQc5mET1nIbf528LFVhfHrulVs6SQ0OTOq+9dEU6
sgaCt9IrNqSH520C1jiq9RTt+YKrJIx8HrAx9KEfWwYUgW844nPoYHXzHTbv/5bUo+QtPwX7YuPu
yuf1ZEZldadRsBRg3isVHzYOEVWIOZ5ZWWXP94Lalk/doWI/FR1CB2fcRXTqX6qUjsx0meEJ27Ue
0Utesq9+L6GQwn7jYX+1Bn64HHV1khdLyWhEJFXcdfUks6fjM+7Mh/JAmdsuT/VT6m1t4Vdsgf98
4j6OuZpgg+VPA8lCFGP2yl546dx5Jz4B74KItI/3S01XA6KMx9RW/ka71FGvrMfNveWXP5w2tqHQ
r0HltqroZe0olvFY0JU6ghLEc1pgYoWy5sBSf5xd47UDtsyGcz/+f2yjObuoi/qNhQRw0Od5pyQq
QqmKRYSsN9OTduUNHjK2LiVOL6d24GHaGw/5q2WLHallwkfg6K2uvrCSNhYIGRlRNLW9XveHFIFK
mt/MGhbjBaCqnFLcaBIHfz0aPRO32/dX8OXN/nABqy9t2Puwamb4fJl68sPrxiA2cuN1/mrVopdq
EiyM4k5/Lz18eK/o3UDw6diazvM/ubqKaCx//xu+Ov6YnDcR2eKdQAGxuoscr/O+l94X/+p5clmg
LghupUfu4QnCfrzbKvBsjri6bYKqCTp7tOVzM7nTrwn+PgtieA1uyDEv4tHZbHq8F1zXq/DHH7na
nwh5ris+eCCS0GX2J/UhHUUvI6NglMZLTVYuSlgjiQAlKCADBy+SUmHXNFBvQ13t0wK3eBnsRGUk
I5EuTZ7t0G2eZpHLFn7KkuIWBQRXcMDPo0lzS78z1PgqbkgtlaKXtjSvyjg9pW160wzGMdc01xfB
8lFdJQ0M0yAMouJYZLMX+QBdJlxfNTjeRIlI7RMA5ia7VM68AFRxETU/VbF5GwqTBPN/TfeTnPUD
h0fAqAQvzv2lNUZ/CpP9tDBhTo+gKllgSpWLOKzzhWh+V6sLQhd1K1KuGlsW/UvPAOaTheJdIfSU
5t8AZuBlU6EPD55sFYd4qaGpCypNeszk4p7oN0eN1Z1Rzwdfo9re3JSZfDubwo8MnRmJNm4YPJuS
dQ/LaC8L87GnN+9LxmEub/Vm3iVyfBVBi9VpnSeYeC0ynOr+LeW/GjXuStlcppC+srLE0fPH6jV3
JtZJDLUl7smpRtktQoufHOxy6fcoecS1g1v7MeIj9+v6dYA+Oc3Cb/wS16WZA1fUJycD+ewYeedW
snDdYnXQC2RFUfaS+OajOMNgh+4P6VIOigFPPhz/Ztp1WPWNrHGVurqYOAGjBne1pHj1u3HXq8FV
CLQDsaMG0kn1ZjGzRcyR37+h50sA+X40vc1FnUSZaPW6KFGZaVnOBz3tjoWEWViune9H+OKNZIjl
YAbjhUrfWk/WNeMw1yocyhHQ7ZFzv9cMDpRE6R94U4ciW7Df/ESfb4w+j7n6WZ0cRloej/+peEk7
KLASm5TW5Qtp90+8bFsZOOcHsmVA9HIaDTZgH6uFruT3d3G1DNir4FWuSliFoiQ4FWTx7+/n+XcB
TbK82J5Qd6E0XzbAHxbtpiSI2NeoKIn1c9DeQJ+1uo2zzxeVGgo1KA/Y6NHsMtYN/MCIsgnWC2xY
UuCXfaWMadUlxvQOVycO/19EANv9NfhMyTU3RA9fzBe+u3xVF+01RaI1EajqwyJG44YK4xcnO4Ik
9uGOdOzWBWDtwE0K3a0D5rmyiW3t0iFHQKDwDqzZHqIaxYKJk5qPBjmStnFRPQnOm3KqT/XfrW6s
dv7KMRidO7qVCyBofXNbIxGCIGCqFOgwWCXMQIDK8NZjLO7/ln7hxbV8aOUW9i87rMk4JEr5mHX/
2hEYqDo5Sei7AH5ATOTHXnkjKENpgqMA30KGVwoxPNIAJCe2OAm3KbDLZn4xW9NTJPJAQArqwuPs
IwFAkBsWd1byQ2taOwNXQQJRQAKQWGu2FWKMKWUb3pmbw2ToYIlIxgBQNK8v/BJKLfngRbMg57Yg
cF8/Cw2HE/pQWpzG6tWtVCPPYrxX7+dFQqCvCqe3pTt5X+wpZv78/mX66kBD8V+iboOARKI6/Plt
aqU5TqWBouDgRLNjHUxPdRqnKrg/dk/ksds6+kuws/58P+4XJY2FFYaxyeQdZt59HhZvSTlGBH04
un+b+rOdD5pdNxdSmR2RNo1Buft+vK+KU58GXN1VYWwtWdZZhHv175QHoAZvZ386VhlZL1q184fi
prTyu3oS9yAP/vutrCWCGbPA7r0byj7/2jbP/GgAW7kw/m19+Bl3IJK1zQ/N+cqIFAc8j4p2C+/p
emUMZKoq7DV4sWowkWJEZDUZTgkfN7VTTwqu9qgzTgakSFkLrmZDdKqO7B3hVuuSK1lJXzbu+fk3
getZfCwi5h+F7t3nn20Mc5eJFfxKDk0XmhUR+ixPl3p82wfzUcgk6ErpXkDdJTa4I8XhZYqVne9X
97GcwigRHoYod//razJwtYjs+PEsoFdaHeGAxg9yaC7NJ2dwJeFqme0hInuOkKNj2ml5ETjioYn2
W+XR84fzeeBVqSJvMqvoE4p4E94NM/jX+xqe/XTj951XCpZRcGviOuekuDaB6mRutfPAMTmCfmDR
vTb8yJWoUMSSjpFvK9zy/DVehsMqxonUwvi1eo2LUS7kDpIc4QSj3ZcJjOXWneEtmcDWrQQSipg/
bTzBZdZ8Pm3QPuRMKrPGI3pZ9xNmUUuLSjFpWwavivig588yMtwG2rNoXbI/2QmQ6PUCQEm8cQo/
n89Lc48/2RhwaFw8bh93HnrTJ0Up82sHuBu58Fghx5SFm8m4+/4nftXy/jTQaq7oulpOWbccqCCd
hPGDkZdYzRLAKH2V7nJBe1AV4VD5BRlJqm5rNevZmB9VIr6ESrwtZNgL1rWqJ8Q8kPBUBi5BFN9f
49a9WO3CQoxFSlIy0eQFV51dNxGF35L8eG1jL8abef7AFawSOg0bDjRn9IGxC6JwKpYe/CQfIHTv
usCyiyEhColDjC6dRh/StU94WQ7Jpz22hNak7UM1t/tEFXCN/+NLc7RmxKPECVkLcjIhZwdyV2bR
ee5N25i5s2l3G8yB0wR8+5pLfzK9ipzbeFAcw/BKDcKx70hWReaJTJALqrUwu0nJ/2QBvOwhsDdd
fyq1zIsk7QRbnRcRggqH3SjLfoWjTiRbhrJksVs8tXhX6kp3mjDZ67B5S1+4aXoOjAnwp9iqLjUx
fIK5cpf6jxXFaaMKf8tyTtBTXh4rxboz+7eoSx/U7HFCDzFbhpeEs9cgFho5ayYWyycOgxmxQqmO
4EMGuxQounNwjeHQTF12SJO7JGltA8AxmUZUQjzSUztbJM0l0Bp7Ynt6lPX8Po5KT1AmDD0lhE5i
w+KR/KXZ5VC8FyT5l2ilp3Icd/XgteHtHJSnuRif50DfmSpwXU7FqX+TGP5uJiAQUjpaz96uIZSU
6O1yNUQMJx4V4aSZwXPO1xE+n63514WgHXPpNkVIryWGN0m3BmDjWm13vi5dim3nNvEAt1rGN1W4
eR7bpUlOg6oeglhwsW4fOrK/AlxIuVAfLTG7mGTf6a2HvvXvAvO1W3KaZE/3m99RX1+BS9fk23Z4
g2r7XCuXQ46ANv05E6ZgWeRlqaBqyA6KZCR2gn7IOZmXVnjFP9IR13KJRKFIk91CEkj00ovLB0La
d1NQO1r6RAwiKl3bDFUOmeAg2KGO1s1EdsQStyc0hh2zsxSTa1yL5qscQ6bhxe4jzQ59YB7aFfn2
xKwgj9CHy1J59XuFwKDSUaULi+yjcGjfb2Sr3Jr6XQ8tLsuO5JoJ2DFEVgaRiPKkuPTxSuU+4YDA
tRW4+al+FGcZ7/ePoCagbn6yiicFwL9PxX6CoxMqfzVeDTMpb1UyCIQ4CndpLP8oyIZopZOMbNeI
mFdlZPsGTP9WuOwC6qCIGArh16C/Rqm8z6EgBYLvpUML7QWa3owYt4PEB/6K97fLHC1hLiXhTqyY
FjBfGv1PWPAy1eSK1C+imp+KwdrPSXBnIdvuqjurFrx+QURxCPPNvexjXre6Q0Y6yKCR3zmF/8iO
Ad6U3AeNeB/o2ZM59k/CEBIjdxtoL6Rfu4ri3/t+JzmN1Duhoe+ytHFEelNW1e1LpfUKMwT+/9oi
hzMm7aZoBSevnpv00YT0t+T+hZk7LMapYelUsYtVdgbEgyLTnpYn/36B0MlH6iqFDq5IkHeaiefJ
z69EsfZ8SoDYA6+GoLiWSYroAXCX1LsSJhOpRRe9ERzN9spAPzKK/0YfC5M+3JcV8Q0U+OW2J2gL
nRqqoNQAOASf3cqvuj7bTwQ31nN9LUsR+jpKC9oMsiBxBQkJI7i/fiZ4SIK2Xc1Oo6CBjnXXVEnO
IClHZL9PFlsvq3Y5/Ew9rbjCaDNSqmPXqAXVrxiIFGyb3VA+h61u55y8wglXRvKUTdZRsXI3k/NT
HggXZjscMp8cq9F002qwp+QxgP6Y/0yz8nKWYlJQ0qdA869yM7/T+nulvfEnUgJzznDoS4nMtmc1
tnuFLqHJeXRQXZRrWKm66BbwVE5AXUhsT2OhmbBgQ5JKkiUPE2scDorLUlVPSUWQjG/aNbXqtKu8
jAShXAVrYMinkNgfpk2WWKdAyfeheGrK0iZb8O8syQvh4VgFjwGqAMUgYZSeYczcmm+SUXWUIvrZ
J+at6YeX0QTJUrG8aZYgp79JhEqqSXvRkIBHXqFTmeR8sJmVclQGRkpu2pLe0l74HHAULXMrZSTG
VL/tDZ/ituyG+R/FbH8Pg45N+HVo6SVXdxKJKIvZt6V8OfG85Ia3eNII0Bt2s9AcWkXZR/FPoKPH
Wcv2PYBAsxVxCje8sUv91D/1FoX7UTD2sf+vNfEXhwhPBpCcgkwGjb/L08abRBIR21On8MuE5oof
vCNS/GhpSGw1AnRAwaeF5GbCb9LkSMmRXrO+kMnHI9ps1uxBBRpX8/TxtU6jm1WLvPDRIMo0IOOs
7JPrscbkODGpddqRYfg4CMukmA9DKV4pRIGYiFvNcrhMynlnEEJNzFKAfRl0FK3heWOTvAJkL80k
NnFwbxcpM9qU9/LPhxJSKCFIisjxxt0U3XeecN/t+2f1IGx2Ud6NnKvN6qeRVtukYmqSWF22SU3+
gofFEcvLlgOPVlYO+b4qi/EokwFaEwQJHqvsiPQ0rkaL7CV6BKO+j0C3yT96kFpoNu2wFVmgdTpP
t1NxHxNiZHXXRkHYjHXf8M8laqhIbJ1expcGdVIbJs8SGrYm5k4h1iwDqUYx0gnre8Mn+TgaAeq/
NjE3OcSUSam40H5F4q8m/FMGcAkNrsjT6YpY8l1lSLbI91rm28eRMe5upuyXjK/z+33lF84Fng1Y
Lp0HJBnSuiA7QXcJcSmE0PIeMnhZQ4KYrht/tMZdpP4T1MHGAu/0JOmFRr4zK0Blfc2v3byQ5dGc
PboPF7Ic6D5MkrnIhYryIzTFGnN3dq80jwi6ifgzyFKVghGVpPZSNo+dBOW2eJMnXPgdSMzxupaj
fYD3I08CjDGpvnE8+Hr6wuZYaL+UW9fNwMxK2qIpOdaHcX/Zjb0XVtbznCWX7fTbIsTH9IfHEfYa
eoqf3z+d9//1+U3536FXB77KnAtJSxlawt5KJgkZmoUrDsV9ZFAqRf8CUeHQqY2nqgntoOquVRpS
soAP6bWjhpanyfsYTiF5AQB720srpgMwtZfqfP/9lX49j6jfkn+B4pP++efHFxuzEpsDvb22EC+k
WLg1h/KoW7ehctAia485zJ7qwSa2mOM4rEsNo0za4v4DUb1xKV+cWPG9/O+lrM6Ng5woQtO998uX
nj2VQ0/faR5snZstAeoX53+Op/hOiK8w0NqthuomJmbgc3Js85+i9UP1kV9Aa274iNIJ2iqqfT0a
AgwaihIlntU5dRYsTU17ZkO7a+udWtOcX3qcimmjSjg0yX6pDDjlfbFDr7P1U78QFtJyQLgM7xu1
wZl70pzQYY0No5fh/UTqnxUotw1WlKqEVEnWwDi9RBBxBXAi4VNFY800+fbwgekBZiTSAB9LdGuV
3PLwWhqSx2y2HA6N11FzRTTnxiRYVov1iyOJnNyXii562NWLk8xRaLXiUtQn6UutBVvQxF2iWFvL
5/L/ORtHwgWJWkRGELH64Jj5FOpzOVEACl/GKd/PeX1o8ulUGMPPYajtSGyPSVDYbdXeKCKh9qpM
HnUkbU0N+YvrEOkkmHg3MSaaq4kY4XlSaIzyiY0PxLPRwgA8QOfXQzOgONvWO/2Lucilysbig6I+
s/aZ1YJZS2wXAojaJhDRCznrHmPiliC9FIZwkRElQiWkutSD8E4wODu2+bVV6C+W/7eZpFMAoI/z
FUndhLvoR0Gf7alQnY5k52A6RVbpCCHbr6Wrq4AaydMRpkf6VyGMJiNYV8gIUxSNvS5bpzgMLjJ1
vGrIShQT4JmBiVykIQe5Sv8ZkXAfSsDQGyQs4uBWmeVm/S0VlLL9aebhU1pMLwLsNbvvihmzO/9Z
B8hWEEnI6vcxm7qsuBqIO2xK/5iNTxmKT7nxb/Kp2LVs/cb0+fvl692AsJpSyzNkSvFX+nurqWsm
c+5PukwjOsh+hHPkTcnJECrUiCKZoelO06HqulBLIJtMd1pp7hp0bchFOIIq9kJH0MKYqmBuG2V1
CrphJ46x2ynSPjFfVakja5lDgCV6qWi++TTUi0qC8WpuTckvlmGsDoAhxHdRyxoNocOMa+SSFkCj
nkYCvbVSuxy7hXTeAsKT2IAPv3iz7FRNj2USbAyvnr8Q8ET4GuFgASy+fiH0ftQj0iXoeEDvJm4u
MLZasF80Dk2Vtj8dlXfH9Lr4W0SVHkRtKnAISh8LizQ9LXtSDDYEqXmBHfGGsLi6G9BTWtdCTD6C
gpqIXufGGrTeOHGH0QstHnJ217Qw1/OlVYcJtBS0cMoyjV86ikYyIHFKFgeZWO5Qt897CVT09/N0
vQAwLB0z1th3Qwu9dh7Ah/3aKJepAiOCEpdFZBlyuCp7TQkc1Kh/8C5tjLauf65HW9a/D6NZCDX6
eCmoKdSI2KPZuklo6LQr5Zvvf9a6xL4eaHU3kyCXa3NmIEH6o8ojv8ogZ+9Bm1/9Sb0B13b//Xjr
eboeb/n3H35YIQmgI3vGM+J7P7xd4sO+H+BsPVmPsNpY+2Vutq3ECEGisBBq8f0wWT9EJgynQGLD
rQct611TKX+UlrgPRtLLG7fG20UMNClsvyZJvfbDF6kDXyjUe7mNvJwoh7R/1ca3QbybKJT6erZr
qm5nKel+qiUnnUEqGo9lVm/8mrN27fuvWUx1TGmZ/fjqQ5cC3p/nkl/Th09INO3CVNkA3ZnWvBtF
lxzNga1JoN8LwT8aM1ujf/GukRjzv6OvdmBNMeRDICCjIlCNeMTTkNpESTjpLr7JnNL1KmowR8Xp
li5u6W1JFb6cmx9GX202BD/rx7TVEX3WN4YgXorovirp2YJAlecWZW3z8P3c+WpAhDSYj2lyQldY
TZ0AfdgITxL9VZIiOX+syuCYARY3iWXNKtTc/sbH76v7y5LCSUtie6utFxV9LnxfrmKfciMAiirY
B7WKOGs6DElPQm18Vw+SayXJ/vvfedauXmbVx3Hlz29hIvgFWF8V/QPMt0ovvKr4o0opYszwUFjP
kU5lrvgXWxNpWvXbxuBfrW0kvWiLLRCpxpqF0oQ9v3aK+I6oe+qEqpO4kGChuzo4ARbkzLuW8LfK
5//4/dDaepu8/G6Te60tfR72c6sZFVVhKkvVIFC51i7aKNsbCry7NIvuIkrwraBeF6W2jxpxZ5jk
74ltgTaV2nLFlj9RXeiTTusLT/QHd7nymqY/G+D808Klt0jVTo2OpISKhC2DRsOh0QLWN22nd8JV
g45NVcmUSH/E4i9SUCS+z6lFIsdbJI1AbSvHpOrY1l6vocOxtH2vuEb7JFASCRIvDoxDNd4MhfoY
jlcCyRysoguR37T5TG60xL54Ptwj+mHLM1oAeJ8nh17rOr1AlhxFuozN+2m4m4u/VAG/fxbmMsc+
7vuWOsy7bctiV830X61seV+2DSztJWKHDM0svkIo84MwwL9B3OO06DjT1YH5BzKhTV37Zu78h2Ls
Bvzq5JRadOycdi6v5PR1JqIajM+1IjUKidXh0uPSMLQW2S8yeBxCDWgZULlaFtFS+9XmMhvJbCcY
8rWkLHV9KQNkOHsDAbnD9FQk/Smb46doii9nfelRDChIjHSipGCIbgrwnkovEL3cbslcTeT5alCj
ZDdo+cHKekdJET74RFYLg9tYxqHtKCDV9S9f7tyO+GMhZtsy+25uybuAuGKjfIbWd5XV9R89tO4T
+VmLiEYNONBY82GqC+q+MCvrvjq1BuVgEwBCYl3gGz5k0AIsYfQiKFX+FBLuETjfP6WzOsciu5Nl
MAjq+x/S6inVOtQBfJCcXnANt3Tu5uDJ1CkAFmJ5M/h/9Xxk0XpUK5kWJ65XiQ1S16T2hAr1+0s5
e3dXV7L6Fum55bfIyIAHlH/TBDClpdAu2FiQz1fG1SirFYIOPMBL+pU2McoH4XfgWo5+o+/bq/C0
qWxenxje762isH2Db8O5crWlDOa+CaWc/s3iGx6ukdx7IPogbtVPW6q4s837eqzViq92SS2ZNIbh
pMx72SGfwc0w8UWO4aWH9incWEO+fFgfftpqDTFTrKBxxnBqmh/SjIbXH5GI2u9nxBm/aflRHLnQ
v6NjxP+5fliiWU4JMk47DgVX64hDUv3idzYF8WHSNRdKky3GjavV1KyXV1bXiPKgKPiPCX8B/Wlh
CxB3nijPaVhoNmORi6wfOlKCrba5CihohLnpdOS1fX/lZ4eJ5cLJmaB8gZ6VL//nJVZTzCbGUcmF
E1GTm29jSkUrkL1oaK/ULVrPmb9nuU1ULLBuoqGBBbZ+GKI6mG3Pw5ijtnbVsfUGi6Ly9NRnyn6c
gxMcYlopMDyRQPp5fjGFvFoyqSipN9ZLofdRQv5YLtE+0G4rIXQz6TkeB6pNvyIrs6VWOeR6d5ql
fgvbv1zb568E167Ak8SFZZ1XHM04oumJaNFu3GR2yj8LI07fJcdujx0JEJK3lXhw9vXjZqGLRTnK
9wmH4mrBY8snTBNp0rbYvVoEBiO5szsV+RGboe8ngbo11GpFs8JhlCyI0Cj7jUsjFfc15SA1+pPG
v0Sc5UCgVYUDSJxdDQL+4ZgHFSAU0IU9GBhbjW+NULitMsVGekvX65evKsdBLZ2A/qZoZM7cTcDB
D4KvXUjFbWw2F6lkuAHE3yDNL+ZKdZa/r/L7sPhdjTBBVdXuENoUVH4QoJZd/Iah+2WerVexqZES
bGwBvlokPt7q1evbG60xGjq/fwxfs/HOpJlf/Pj+Hp8JUJe5/2EMc2UmyxtLrzKNMeJjBw+CPdzF
UitU7fx1dNHiYYTfsmR//bOWovGCpDqja8/ZmOZwZA27/B/OzmupdS1d27eyq8/Vv3Ko2t0HluSA
McaECcwTFTBBOWdd/X401+peYFy4+z+kAA9raIQvvEG6bnNabwl6O7/OPNeXPPr3c/01yLy2PuTR
CtCVulUYBAnfZW7ZKW4W2HWjWbwAKTK5GEf1a6N1zwz7JUM6GvZod4xCOihJzO4YXptX0lH/Ac6F
G15QiQMQA7Okc9Wlf01z/H5cn9uaX4Brv1+mqsHaAkxL7nB0YVL8UjAV/P3Q5gpjeyw/n+kI2KzZ
+H66onqxCe8UO18qNj3t3bn04dSck0EgWk+ZUv2iNQbeox9KH/GEHs+QEWT5qJ45Ek4tnY8jHL3V
zGjqRFSZXq23EEaUV0CLVpmV/rdFH96iwblKLW+WDzvG43tS55uKPG8KVV7HlXIXlpnTBx7CjCKO
Uv1dbNx9v3B+R/Ofz3HQ5pQvuKRnMe/jOkbU5rKXYJG7QEMd5AXow0VoYvmoNBbFmOo5E9IfdaTc
hwZ9HlWj0lwNGc07S7yM5V9yNmChNwEVQo6xoxgzYG41zEZpFWQXoyv3pvEjDIBNmrepAk5D8tOV
pFu72Ige9eox7KNrzM+3klc7c2+wSIV7U8a8XVBd0zPOUCy+CCagGU5bkBwKcPLvm+Tz5lRLy0r0
WFcX2q2+MuSFso6WgH8qu0Y0YQlFCibtrE8ibNQbet126W7Ps5e/NLB+fwuDWx9gOF/oODqSp6yY
fIMzvfBVbHEP+UBsGUCwx9YviBI3ALIVTdcyOL16BIMW3yR0bvywcPo4W6kVcuSZYcvim95VeyZu
AFaOI4stDwaGY+G5WtPXtc+k/fV1j+VLJjwIqhkWy4k2L0K7ehLvpzXGo8vsub0sbtpbFVvLzZl1
OZ//R+uSqAhKEdp9JzxCFJyH6rphklTAQV4QraS+fmjUHFc4J9aBt2v+amivC61bqcJexsTShJbR
ajY2eCIq+4BNdDr0hkhNYfghY1qTdo/9+CojRGPiyDklDylBF0bPi27my41v3z/AiRiYUw9VPuzG
OJS+6G5HujkC7+IBjHbYKUKFL99SLN4AzALb242Q/yLxJhxuK+OXnlJbMZE312EXh3gXAu6FA7c0
MD8Kc/gqGNBII9493VUKWqwvWafABL//widu5M9f+CjqAfmKynqoqER0gyM5oevf484yk+olG7yV
PW7rB/nMjvx6cquwQQCsY8VEsnDcHm3HXlebtlAXeXcJ1I3a7Z+OL58MXz56avBJJ1YSGc/vVFkn
vD+6nMpx6kwpEsEowG2Rhse8fJfkYKEJ95kB5tH8WdYUjikRTS1KElro/WxH5UkhmDb9gTa6hXv9
WwZyLzfNRQ8IJMZsr4RvadUB9rniChasbU3aWlKu8xlfBnCmD8oLRLg3ciOuYylftmN56DtPXCre
6E5ZdgmQTlx7QXXfJI2rFSQ0etlvQK+tmzJctyDviqq9j/zcMYzeMaI7ta4usyQkzFabpddnru6j
mMVNFFsajTXpsh/CjVDPfgS/YKW6nfdQzfLyVQ9fW0LqCGnI+NqPcxDs9a4O9GrRdx3JQnDlpZEt
1Tp1gv4K+dBFbm1qbSuKjocfVxuP9jAAhqNY0tfZUvM9YI/9ou3ePIwAFcwEa2DA8aXe96BD9ob3
JiZ3vnXdADzy9W2TF05ZvUp4G43hHQYcC2VuKVKDoWnlCp61zMVd7P9sMGaTQGXK+VtevPQtKKYg
t4XpIYq2VbEOCyi92q1Z7LLsR594u1LXHKXdyJLvdCVrVtNsrRyAPMmYFQJbqx8DmaKQdj0FK09N
SbHcBlQIQvRKnS4r+gTgIpdSq9spFR2rEB0tB2UVeEsV5JSIPrCPA7VHfzfNbuXuvYmeSwwSiw7/
ZNCoUwRaMV7U6mQb4lYIf2IIowi67ek8YMSkQKH6DRHWrgRNpur4swN0nho7+E9L/Ig50h7mUmMK
I1MFrz0vxSHKL6qm2qrQDLz+Vz7tRViUunRdTq++l+/A1pDrgTY17hKstmc37E7l8PiZqpKbSRSq
R8/xxWG+gJ16RtTlT+J4I4HzMhFs0GdGMK34tHRFL7KzvsD+9y2Mn5r2UQneB1XYKB2nKasc0zet
3+aKsTBQoGxZQ00S0QkHTg/kz5TWJiDXnuQmrR/ovC6Ebt8xOVJ/5hYAYPRl8+L1RX7JrY2Xypfu
Xmd2JaDFAbEoqW93UhZdCWG3zFAc4xLU6mttSvS7UG4DkEcVqi/FhWSaV5VZpK4+dLdi2Fx7snnd
RdKuscpfQqD9EIZg24i6a2ktntRKOCxQFYoXbdGXtt7EQLALnaa9iEiYT0x4gx/VM0asSUjwqsBE
SOvn+UstTLWSl6aOaJXg5xtw0ktDQz9SSFcTlcbE/2ngfyrdm/HA3a1g0TpeABcYUPfriuumoRod
XhdZAR1okNhErRsqph1mJtadVA2jNiMbDN/Qa8RyWREIn2SA3CY2xupW4zMz8z4jEIMOPtT3U4wt
8ctEVTXEDrnBvjMDQmn6V60OCDgFe9E8tjMqImDJGfDOSQpUT2V9W/gj/czDVYhffaXAesxXnnjo
w2c4eYvJaC8xoqUSM676Nnc7raY0qkFNJ8oD+gMmAmo5GhzYmZLb4uE9SzwvjMZa63m1rizRLYzR
biPseqJfJZykIH9v0RtLzZ0SwbrO8U0wbwgE9Ro0u3ZhKL5T+7iHDyhn72v03g2ldRqlWDeetW0k
JNIG4CSdsqs64VFq/QtEUwfE0oOG5VewzxXMoaVcYFdGG7XNFpaU4px0EUlro5yczHgSE80dxDsj
Bi83cJZT0q6qvWwau2SmGTDLbR6toxFAeLCL1dyOU2Q2LM64AhiNqdgFfQFfNm2PqlTaQLvomaG0
8Fd1It+2CsRNBQ35YlwpOskPfaKkjH5lvb4qO2XbGKKDJbVjgsT1q2lRAWknOHdEaAp6bbmRGh/A
+A+afjfVE+dr5PgGVvYJcZcRLifk4GO9WYTSowhHXqU2JEYghpnSEtIcdwW2E8qiqzCS4TUb2Q/F
I7qVrwIsZI2UIGiK7zLkpHLRtOXedA3cXiPzFp1Ejq1qYc5xuI/ZEtT9sZYPnvxQG/mNnNZOFkAZ
8VpXbiI7ZC/A8nNSY0QL5UpGCKpBTjrXd1ioOHqmu3p4iel0gl8Lhfw6fK/Euxwn3aaZliY6UGo5
Ol69kpJtP6y0dFfJ774uruRU3njdRgpuCpPvG3iLoQhW1nijQV5Us9JuZymFoLKT+p3KZYp1d4yf
cYWarMQ9pVaPUiwhwv1DSq7V4WHyfmGkOzZ7IFPsQYGl/+T5N7PuU2pcBmINfudKRSR98hBqBKCg
IRhV7WvKanAyovKXkj+k+o9suuFZLMo0I0DaplEXSXQQ+nsFlasJvruSVZyRxUL2AJJfS9VDxQHe
Y7Pbma1bNJPdAYiQQ9kWSak8wXCSAEVEMXIG/rlJaIsUV53a2p2GlDKgInXmwiRAeUG+Jz5CwnG9
HBJzOZTJMvE4dBtA1LPXci+ieJVuQbhwGN22uLjU/VNYUk3JnjICTINqYlW9KXydAMPpufLRhEtN
dguyvEZJb3oRfswN+B7QcpNNdkQ0saqsB88wAd9iTIRnkJgeqgxLZXXlY8YVcd2K5kIwnwpWbtjv
exUvb6/jtnypKOta5lVZ7XXvh1xusumtVC/NYKu0qZNi9Z0qdOfTm9F4KIi+VAklSoKdDBN0LYS+
ot6OCi9DfxGHO7365Uu5YxkXprlqC7wYDaQc/dgpuscqlokHYIaUrxK2V754BfVA7x4nplnk7q0Q
neqMcC3FiiPr/lZt6dAV99Ch7LqBX6Kbdk57S8sOqYAXpi6tutB/qjRBgkaS2jlGS6q+asQnA6Ky
IQUrRX3PrCfNb90cMyZIKfQDkZpKvfU4xeswnG7VkXZZBz4YJUmNoqRfZuu0bpaN0rGvRFsZf+QR
dS6UwDXTopvW/OqEgd5q5S25d8DMlvrLOCg3Ypo+y21LaNeim9gApezp6VQxh/GQxNdh43E+YXxX
TPBchOiSs+8cbvXElQuWlNtWhHinIKj5OUmW0kwJ05J4OUJnu151eGHMInfnOh9fw3KV/pRJzM9Y
IBmOKlaUvpWpbDtCt1InsvU30zk75hMZzechjjKaoQloThYMoe5aRNhiN18pN/H9q7qQbNFBIAZv
hnNZ1Ne89fOY8+x+qP9FpSSOSsWYwabZ1KvAwYYbQenz8/dFrIJG+ccJ1I8qqIEgl7JSMlLjjO+y
m+3jVfCuRfbrrIKWO92usCOKcRbBz//PQ4I01mkO0wj+ktumo1kgwVpTR2mCZVOLF4U3HCS/dHw5
WzVGRCYLNTP0lnlundFuOvlSP4599FIFXaqmUmLsZLotOkgJVeA0+bjMIQUCULMNFSrf5F/qARjg
rOLkHH4ItHXVgZBZEd3vs+avrQJKOHMdhywf/MIxZsJQy74P0oqZIFdSw00VdCC2GqLo5EwJ8gv8
f37fM7aXKJhyDIIdRytLr6bRGBkqu+RsW3tUy2cwOQ2z9ffPdKIn+XmkoymW5MTwJ5mRautRF91h
gijYXFbGzgj6RYCUUCG8l82z1he2rG8J/s+ML38N+j896dEeEv00SnKaS1QilEeCNsTW0l30Li4z
NyvPanuefIV/zeuxrJ3WymSD8yvEjAtn4/uoV+2uewn8c2/wtyzh55rWp3k9rkSY4TQZZclI8iG6
y+6EZXVZrhHjtcN16pLs2mTnpvM6LmHlhKuOFnD6GF0BBlr2MKbs2jizj79W9j5/n/k9fDirgiKz
GtVgnvUY9H59V8maDT76zChfoXKfF+6xpJxcoqsVmjy2umqf2xXQNDSJJjt8ktfZfy8z/nubqBgs
4Y2D2u9xnzAyQywwQkYz9hiPUMYCl7ybR7RWipv8NG++X6wneh9M4mwljsoHox7LK9OgpuEEPIyn
U4ur3QSIxfXdmeihpIvSEZctzSbAqba5DFzrSTjTiFVP3aMfxz9qTdSGUYaqz0tMEws/urcJeqou
3RPJQC/dByDGpqSwTaVyNNhV5fjDMp6T+LVO3q14BWPBJfYWW89pxW7RpBQOSs/O2puRpDEjQumo
mWaQCuqS3eENpCxtvis62gDxYI9etlBggDcHvVYWQ264RiSsRsFYt9TTEng2E1UglRDFM4wz5+G5
5z46Dv0c6fdUo3SIG0fkPw3quYLoyd3x4cUenYIkBOKIpDi7Q7mI23pd6y9aM57BY5w+a2EmzkAe
tAKPK6CdBG/BzBiFzNeg1PieOOVOcOtlO2whTtv/gerTV3jLvGL/GnKe2Q/bHplAzy+tfA4c/lB9
6rYTOkOJG+7P6cCffkl/DXUUS0ZhPKJ+ztMh0msXWkFgcMadZn7Nx2cqekIgnaj5oM56PEIcR6w3
tl9m7UMwuE2KhjuZBQ0ou5C71fe7/WT08bFgfTR3tNyryDSZO4qdy7lI3qzNa16Woy6jC8/O1/7Z
tvWpOfw45NETVkrTezUIQxJ/0W40aKLnGuMnQ4uPQxydIVY+BZMa8JqCzUzaGdbeGnGIRezUZ6K3
c89ytGlDIfQVIWQgmdR3HBOn0lvn+1d0Kn35+CxH27afEk2PSob4I31p1jgtLM+H36fX3V+di6MY
RVb8SGzmfVvmP0TqbZOwqyiBlEW30KhHff9MJ0+JDw/1+xL6sGWFvowyHztp6iG7YqM4/oV04zPS
3BpbyI/U7VZUJL8f9NT593HMo75JP7aTWaqMWUhAcf1tjky3JS2/H+RkcPBxFPnzYVQFAzxeIM+L
btk5/tpYpgfvTjl4aN7llEGuvx/uVKz3cTTl82idLgdj6PFMinDwx8KR0ZuITLj1+pnG1rmD4ncT
+MMbEwd5TLN5JOs2upsu+9WwNupFvtPccoPL/CzLb2y0X98/3rmN/Lsp+WHUYBQ6U56YTXUVw3A3
N8MFshm7/0An+OxQR2eGLjd/tu4S76cmPtSFdqFllILR5ZfxuZLNZ0lf1fJd4xHqIWvqUWFCxMPu
qidB9pdj3l3kCIFY1nMY3krZvWG+hoJKMxsH8YrSsAhYoOwBlTbI9F6pmYR/irkewF3j2+RYwejE
QBjFSFkmdIiHcG9MGboeE6XN/LZQHnIKb416q8i5a/m3mncvhnfhSFlPeI4hcdNzdWf6RiI0bioe
wCgCPlBciRagkF9L+aWhPiljvhjiZV5hqfhTEMKHIu7RblDsFCcwa0JaoymvJa28AQy86YqEMk+/
04tf9BQ2fTbZY9i4c1sssuCH0OxBtGRJg2oXtfqi0H1XLZJfWGRQ0UPpaOFZFJ9iScgdb6hXvVRe
t7H/hmzYss3BP8JM800wkLnyFCsPE2oTGrMZTvd5eTvSHatoYY2KfIHpzTor8m06lm9nVte8F7/e
tf8+8+Sj07sQa8Mb5mtilsds7jB1WVWucoHT4DZZnbuUTsAkPvWGj0XeO6MtJWtiByHXD1oDhQOa
tVfWXrbrxbSmTtoEdryynlGm6Kl4pJtmrUu4QOQOnVv3+0c/eW9JkgqxGbc9UI+fz43CbJRQ6vgu
wtjYbUwfsD0Tx5+8tv4a4RhlYZhIq6saI6irCnsJJNX+o6rbyXRF+zDO0amu+KOM1hnjzNjm6Fpx
Zr/b8hC6nqO52mp0MrfYqcv58s/O6uifmUbt6LCX6YoiKsfgMUrLsZc7GgqU37+pk/fyh+c7OuGL
SmhUeb4p2/oyqMSF7svYT9767Ttgyu+HOn0rz8xO6yRLCP5zWscYHS2a184xL5R1ES7pD0srYVVd
qA0Qxiw6E92cvi8/jHk0hTo4aGnIGXOWbNUxrIsmh7DA1olxNDwnzyzL3zfGlz3/Ybyj+Uw9S/PR
Zp7DqeSuvsDH/UVfaWiA2b+1YmGZYTNjXjZu6aib1sFRfpnus905GcWzzz0vrQ83W5uGflXMZ49+
8FaZM4vj6o6ES7Pihrd/1qb/3yfUSP3P/+Xn17wYq9APmqMf/7kLXys8ht+b/53/7d9/9vmf/rkv
3rLbpnp7a3bPxfFffvpHPv/P8Z3n5vnTD4B9w2Y8tG/VePOGun7zexD/LZ//8j/95f+8/f6Uu7F4
+8ffXvM2a+ZP88M8+9ufv9r8+sffIMp+WOTz5//5y6vnlP+7fcve/Ofky3+8PdfNP/4mSNLfwQpa
5FsykgaGNZ+D/dsfvzL+Pmews9WapYH8twgns7xqgn/8TdL/rrND+IVEsRif7b/9T40O+vwb+e8g
HjlS8TSDzgLt619Pfv3HGvzjpTATf/78EekDMOzT/YTnF3Z6WDzpFvB9AI3S0f0kRegDpG14qZF3
9stEE4zHhpEBq5Sy5lpjMm5EyQJMBdahnhaeXJhunsrShQrv+06XtQIevWL4XGgCjCa6lIrUrkdR
LKHcUeWmtabc6lWFEeJYdpu61LiAGwQ2a/OXUCUwzIcGXrycpxdlgJbo1ERAtdDDvVD6OrxOoxog
sF/Aj8EbABk8HwFDQmy0ZkoxiwvHKC3/tdW7sllMftAtm0KZrrjlwzf8h+q1XJrIfOmaJ9x1JdFI
HKbTpaLSnvb8Tr9s5IgPHmVlIyW+toDzrrugxtR7zTOnZYKT6bqNGmOr67jkIOcybnrgSvuWL7mU
gghdoD6ydmDQhE0YltpSw8Ng58kxTcahHy/qwCsfjKAjvOkayUFvv9sMyCu48LLFjWiM/lpoNWlJ
U2c4FFFtlXYpx9IPpUQ6wCgU8acVm8qmYR+jLeTjK97F9U5JUthckto5VmrqrmIN1k1AGLsXjMlP
KF1JOKugouCkTWo6GAtYdgFxrFxoZiXbQzcCwAksOdqY3WhtPUUdcPb1zXVWFoOj9mW7wsx1uEzx
Zr0ZVUG9DcAIrn2zEWbVtUZ+8jXBvBGkQn5MMgHnKgAYm6xLmE462ps0bQpnlKfkeUy0wPU9f3yd
0IJbD1VcboVcBrFnVmK9MesivykodlzmWlMFi7IugA8NdQG2MBJb6wrn9dJVg6wUoG6GWIL1prAf
hLyk9Yvyo9XWdAJJTV6NKBjvxkaWf+ptJ96XopIDE6mirVd5ZrQsm85c90MXMWGi1NBOrJFsKvMc
z6OqTzM7xdJzm5Zy+aaWlbdqBq9ADEqGfVd6SVggEqCbvcvmqeplPjY6LJw67ZzS3Atma1xXqOYh
FaiKXu2iRtWA68Xo4bIQYmMbhO3gKpHmv/J2OzduS+uik7Bx6jCCc3MzSbYeHbeNUPbRW9SPPXil
MJVv4iYmpG5SVbzw9DrHITHu+gVVo/oyHwLvslV1z270ko2ZIOBqFkW2E1CfWPpKpKz9ZsJuxajF
VaNK4U4zm2wVhnDuR8Nsdmg+egcAANU6Iq1Y+QTG60LvpN3gZflPvZb660gvxYfQQPcRyat250tt
ftmRva+6RMIaHhmjER8pX9tEgZFf4OJQXSVBh6CoJ4N+CuKh/hW1RUoRNVP6e7NL85uArfkjtuJC
WWRiavlL9jPwsa6cMIxI61IGhWZ2+jbs85pkpc3CZyMu1ZdQTsphafVFbzhinbbIC8Kz2El8/59e
W0fhqk0qxAtGtVc2sNuLBH6flr0JrYlEoE+uYEtTX7yktQfXtM+bbKsZfexq8uC7WFrMHYzK7199
FWW5mEsvXEyRAbGSl9OAGaon8MFyNur3+Sib2wSRHdSZxSr7MYHAufajlI5oqhpejYx6hzozUge3
fOzcV+vVBmVPqI1Umv1o56sVIQiakqCmDEwA3IwIdqnoVnc9Tka/KoYmGm1Qu4jtNBZu9GOYX/dM
yKNZ1Lq4H1Fl3Vdhgpx+LWN2qtbQPKVYgO3fJyqCLqWUz9mcECQ6pKdhJjLWebdtJqs7oHgNQCJO
K0VeFlqZvVECry4AngzvWZ11N3oiwNglnF9VgYWUodFmyV4JA5+PsmIVQTaO0t4tpHS6rdlw95AW
45rat6+6kRyBI8qSEv1PMII8CF23RaV1IRC9yZ+2gkowAohYEyjwowEAZ8/PgmSRq/FwoeRytE+i
tN6Gml4+GWaROIj2hCvLk0BU+IBND3VT9u9ZIgsvGlcHyC3OeqEulUsvKcp7YAw6opiDqhzMtpDv
gWegbBCUQK8NUCSAJnrDu+4rsXrU/KS+rqIpvGzNRgMYQa2Q9uMYXfRBnj15zVQfWGXDT8SvUaQR
u7K71YtBukiruHWmNARq6nvJSwqtw+WzyxvBSqsEUdJONhyp7oUfkyRUiLINVn+LUHr4xERJnBbj
VP2ShCzmQg2VNzpJ8aoIQaei7Z7scz0D8IUV9sVkeO1GNfyudKhyJxcTQiWOjHawExVC7UxJYmwb
o6xWQpQh14VuL9imCkjZwsKX5G5Sp/4ZNof62vZw/5QgSV/7QrPcMimLlTqZmr+I9LB5LvE+OSR1
C1YursPsMhYN7GWqOvRFuw9IeYDLD90edo5gUT8YiZfx1uoWcdv193WZzMKnHfGAHfqTeREiuId5
Rtwj4xnXA65/SdwgIhVGtXopt7NQ7mTp8VrQ9eB2ykp6vb1k+PusSCN6TlOuuWOiilfSNGQX4OiM
97SHP4GmbJG7dTRNh6RHGWypaVSqUSKuQYjyYquYNquAWZ0ZS9ZtE0XSTVJP7AovwRuMg0BF6y9O
a5/kLBWmdaYUcNOQwAvuYlmKnDr0hBczqgfd6ccoCcFkVek7Owy5QUmpg6exzAtU2atw2FtyIFLE
FiNUBBFgrG/EYOj5LlqlxbbSxuJzIqkT2E+jGq/9KuyusPkocX/31OGWiEa/FnyxWyEzDv5RRwEa
PctRXyEskOs2dGAZYkXm+ZdFXRoOF3gR3oRy0FAsiOEKHcyKi/DVHOFirPHJnGEzxVgLITKHowja
uFJEq1j7gm8Ii1LGTQDUba/kPSrDEpD5LG8ftKyV94S/lSP4WoTFqx/dDpx7Szax9QONsOaqKtBx
7S3FX3coRQDgDovY7cpRvi5rD6R0TBA2a08DZlYpPYqdvGxLuFJ968UuXANcS01dKxdAdyb4ff40
UdxKp06mvaUDXEtGL3rzopLWk6ckNbJRmRrhYhR1hg5fUK9Mx/CNAYf4Cj6aTa1bWJvV6Klu2o7e
E7IZ/bJoFEtyVd9v7SLMrB1KbiKutG3ow281Ub5wuibxr7SwA2ZshMaw0LjANqGSZfeZiZlF0+Te
UxHn6WWsS+1TGWGANHRxuEtqEUSGNHlF4VTZVO0b36NL2CqsAQ7z8b3X5BGTEzOz3hPFEjZtoHp7
9ol310xy9mLEkbAUJ2FaAf/Ub72xFpHNzpLuLbIy+SXrqmljDtJ4izYUGKnO9yT0GaV8WCih0lcc
sWwHR2ly3NIKo0HLUkqxbLRllhDo1biLLk0o7AaKWWUe59t8nMQf0dQTIeHymQ/LrvI0dZkMUXsL
4LaYtQcU4UEIMKgk6Kq8zEnBMaXLsmvHTR7TSHMl0QwDDH38+H7M5WBvhGbw1qERAEvWGFt/WSNX
y+EyKgNm9PWAfIMXZn7Izdhgh5uJlN9WcjEFVEWMIBUcPfZkthMUlQdPNNGq9Y0iA1tsjAOi1UIV
aptQHwB7K1rQAafMmwAoTiATMkSCAT4iNZOLvgRfvow6VXiw/L4NQXDNd7JoRiAIEe4cgB2Ws6SY
EqlSjRxhUtwmKpckBg6tbi2I3mgNRnKW/xilTpwFokG4gFvFTX5JPAV51FRiDT0WZKC0hZIEhex4
VpVEi2DqRcQvEkANi15QgB0YHIFAjWUZIknog3kGoKxiLTX6PZLOHIp7UakV6lBFQRQzeYYMEGEc
2+FCk/wu25ppNOa2MvRvHtexbluwXNxhLIxyqbV06DZiOpu8KCyrHmEODyZX3GYSAua97z1hx2Ru
QrTyUMnQ5fShnDzxZWyFTHfkjmDRMbIsC9G69yrrLhY9Lq993ATmWyAbxaEQ+GK9gjIsmRabS0lR
ZAlGaT1m5EwhDMHlEBJaFeCb3Rw13vupsYJ2IfuCthtH0R9wDEDpHbdAKw6qRZFkFiziWDA2QRKH
l4PSaJOtZGK272RPufR9ebqc+okwis6/hWNz2PIHUjgprObR6Go0zVE/INBn3S4qQ0VdXqhVnaBq
AILo6JqATn4bEcQ7RdIaMSmMbK74p8qw0dBush9+h/7aok3ycFj3UpTe6oLSmutINBBeqWm4g1si
xBwzDdRvJrItpJ5At2qVcu8BPjK3/Vg15dLTzBINy7hCeTS+UscsMAqk1YxQ2fsUjRYyd++itJSX
rpOonQcNbjaJWj3VTR3R/Ed7LTOeu6AivotyGF0iCsCbEfPXnxWm0otSM7VoMVIDWBlTDh50ipgO
L6VC3nfZja62uKlkmZjPp2f51oRWTXVP1G1YEd2V0pe9Y42GdVHFYgAwbVSinQ6A8SruPOD5ueAv
+7wHVpxBdn7p/BAjV8VQ13JYeM9ZMPk3KpL/+NhJuBtgwABgPQ9C1/DBpXpAdajIRp7+kIhevmyI
w66L0Jfv0x4GikUich8MyCYvSFATa02alv2yaDshrC9l2UaDKLPoBBySwCL26j4deV8LTc7qJ9nM
sjcofCVxdOwb92qrhaBArTY50xg96hdRu8DYSsaeW8cs7ITEUWNWfYV08W3jFBttr190t+UucAx7
XALrgJ/mgKE4Uyr9XI39PSRsSAo2IGVmS565AfihpNYPRjvbS+I2IN4npvjS5cimfKgenajJSJ8b
bn+MgZaQiUbWKUarbAW41hTSQV1pj5Qn+t20DXf+pbrPN+OluQ4uot3s+v3foSr+GNaQmUxTlDTQ
rEf1ej0eqbhV0qHG4s6R0cUK9tkWZW9x37myEy+V7MyDfi47/2tAC11S9LyZyqPSUzvGRN2pfpAr
T3wgt8/uIrkYkTHCh6ET1RFyX19kZ4rBpyYXU5R/D3rU6hZZuFS69YOeepeNOW6qAYksRIFX7Vhb
i+/f5MkHhEOn4CEvW18kuJSEbEwZjEMk5wH0KQgxSnfdBcN1lpWPnSX8/H64I8XhPycUv1UDWQwI
5cfaGPA5EijX5qG3J8WGBlttsiXMmivvLntB2UK8Trb55R/ExHBpRa5wHRz+O4jy1+9wVHNupMlC
Y185pN1Lqr9Y/pl+2pdyJQtltpT91yMe7T8x080kN3SqF0LyIgedAucsVg3ct0TpTQ297KkKUsNJ
fbKc72f31M5HjpbaJ57RCuaEn3f+GIvA/GrxIFbDnBolDZr1vhac62kdNUj+nMAP4xwtUC8wkNOv
JV4iagR25sxu7eTJm9zBq5eW3vdPdXI7aLpGmRn/WlU8am0NQSB17SQfRgO1jvLdyi/MAZH6SDsz
zunH+jDQUQ9GykYjxebu0MBFsWdjx9TGqWGLzaJbHcLluec6+bY+DHfUgjHVxjL72jwkUiw+VYaR
Y6rg0zD+fvbOjTL//sNtUMm1nFWZchhgskw9fibSmSNyXs5/dZL+XAwfHuNouWt17+WWoh6kFv8K
aDvmIhAntxDC1fcPcnIcTn5sPUV0W48VgaM47mOzVw//x9557TiOLOv6Vc4LcB16cyvKUCorlevu
G6KrDb1JevLp98fes9aqYgklzJzbA8xggGk0UpnMjMyI+E2rl9cURndYcF2Vwr6AOzu72d6MMv/5
m+XqIi3QR8PBGFLbxNaP0IBf4hyMSziSS8MsTqqIVSVpJPWojPe1QDah/iXJEwJ11oX3x9nw/mY6
i5MaD344tGxpqT00yHfkQrhqFN8FY3wqE23z+RdCR+7cXphB7IZJrwhI+/vVI/GsByhNxxDESOrU
27pWPLlTNuQy23yadqWv7kqV2qSAMEmnZ8V78qob7EcpHY++Xe9QfL6DX5+tDC1A8+O5KgvKoeW2
7pHjH39WinaFtsAqhwynpHh1F79KyFC6Ex363NjULWhrxEkC50uUfi2kH071XGawcIvxgGKAayvR
JsVCK/KdXeigN9plq6Ss0QGKV/0AQAUydFbqj2YTfQnRm3PKBE1mHHrAqhhwFHmymW3vOUN5J8Lw
aaykUyaUbTMQj2DCbFV+ZQn/UUadwBg0N0xlTwA2icOfcnkr0L8zaSE58JFyC/yuEuyUQHXDDJqq
nSCPZVX5y8wr5bX7Yk3+XsTf9OCLb8TfazXaDGVwo/rYAM3UUdRT1zTOYJWZynpILLcnFzCqZ4Vc
Nkq6a2T9aVbYr4UzaHDbAPTqhvBCFYO8FNJRqzzo8VPajZ6V9/cKpgzw+LcytW6pFZ5pNvsssO6s
DEAL0tB2bu2EZd0Hsu8aPp8vyxQ48T99aql52NGgVjZ5jxP24KyHOt4k1U9rBPSOVP7JT3BMxqyr
0aeN3Fmb2Bc3bQ/cg7d3MDwK9bdlYOOcMbLCLzUMTw28QbmprK9FyPSorxRfTd/ahpOzqWRYgdW1
1X2H2ewoD5J/J2q6IiXq9IKkOHft8Ktd/lDqbjWGfHC5vBeatIlyza0cKYXnvaXClogJcxr7mOXY
QKf6iaYBbljGXdxEt2XUu0bTb0k1caLRUhUye/McC8sr8Q/LzWjvQyM1xz1eP8acmE37KvpaJDeE
Po/r10W0EL63vQnyjVE/W8V0GwX+LlAenLLfhX27b1KfFc6o06JZn0lQ9qRhS3dpX8X+Wq82NgYv
TW1sJwmRNec3idxjpryCaN4Ewy+R97CbZnKretCDUy0hVl6nW5nK9WAJXm+zKXi87pJyP6kov6T5
dMiVKx/IkZGi1yay28S2nySY4hEk2Kg4UvZ26UpCN5SPeCXN8PAGrp3hhYp/lTXqZooLjwcPvtv1
yilOtXmFjftW177RHP6SBDUkbgn+bFIJ3YvDCNKbZgPW1Vrsyrqp2IZ+CZ01bI9RFq4jHbWGz8PO
mRvO0EhQDUVVkVdZClQHpJ5V2qtHqyv8Q1tICHEoRnwp9bg0yuIeZUclKZpvx7SCMruOTjR33XAr
1hk+19iWXcvry2DUBRjvz91qwMWS6bSgNU5AfB9Pa24iFTbH0UdRhSgmomMnhz07Rs78x9Ss5K00
RmAdcwXd4rUTJAbdra4tL6zwud8xS63/J64vJi8FJsm20pzS6V5W6EfgEoW7bv+QlNKzXFk7Wc23
reOv//aHfTfq4mXhwzcPW985FknwpIfaVsxdrs+HWOBP/neFZ/dpkyKSziZarLCm5maQIj0c7qt9
slFegPXRi1/p22yrl5tL4Ldz5QDEBkl7HFmxFW3JYmnqokm7oD3NSDsbl8JoZQHLhg/MgQbjVp7M
q2R7CeV25uVEfqfO3AAEYFFkeb+LkNVpdYRej3g8HtJakPHYz/ZwSdrn/CiGaZO5QptZYukidDbo
lqnHULGoe8bZqzREWDOXvz//YmdeToZOMQ2ynA1aZVkCkAOz7LTKPjolTlVpFtQohatPOr4Ldt9d
Mic/lxK8Hc1ZkDFjBF9qdQhP1VrbYhd2RZ/Ss9B8k3bNTsirS/vjXJDREQJGKIwXNZ4v77+U0YjE
Lgz72KpKU7pZnUU3tEz9C0n4uS9FhQhjdxO3ZpSH349imihg66111PwhddsxKjeTlNJMUZXhwvE6
97FMyMaOCahI/UAGxkduVEahPoSNcpMP0SnB9wIU38EwkHD4fF+c/VQEydkqZ1asW1I2OXage1Tn
gbfMtM1O6hP2uNbLDGUd12bI97pURljw/v43drwZ0VpsDm3Smxp3igfnAU/Kl5mNFsroEazMR/An
G8lVH8D31isYuzeUyFzZlTfhYweb/0XeIfr1+g8SSoPqGGLbJMn2B4pcZ46xCtr0AefUYxsqT+Yk
wn+0ym/GWCQUBtDoEgHIByicKD4c2122s54QCl1N1X1G+i9fqmm8B9D+tchvBlyU/AbIsQOh7QGY
lpffVd6MTIwvagOfOxJvls5efEo1auKyUvSH+UWd5NdN6uW9/f+4dss4DOwhDwNDe9B348aqb+a1
6+9xondt9g5rl7xcOBLzQV6k5siBGPYM4NPA8C0Ouhzo/hgH2kPM5TaX2WgNbaUd3aON8C4MdS5y
vR1KfR9TwmBKrazTmVt8L2+EG6/1++udvSru0yNB5sJSXhptkWdaRtvVSTt/rtdA/iI5Xz6fzbmw
9XYy8/BvigBOrE4iyZ0H4Ae0QUJSjtfIOjXoynw+zgKF+9fm5mq2ZYp1GCIvNncb2kqK/8VD86Xc
o+vtVe1OdRW0oqeXJADAXXr63cgnQwZP97pTQmW0Wok7kowLRZyF7vj8SwgbCq5bxE4dId7FVhlC
YY88+OlTqAcDZYp74frreuvfIfv7iHTdP6h+vR9wsWGc1pbzLkNjPqZRoFWBFxvO6+fLe+a1xQPB
pkEx+1bhq7GYVCgH9agL81jgWrlXrpGeXpes4F3h4j26Vrc6NqnepWtheREpWJlb9LAsPNQxnzX+
qFW+2T2RPMqJzVIqYK5E80yqWBl02GtzN2rSLg2vSOJ/JCkEiHzg8TKiIfMXx+v/A50BOnPW/++/
4cQfgc7Rr6r6/n+ufxX5r/doZ/7av9HO8r9UC28xHlnkVTYl5f+inbV/QS/msaJiMcghmHtnf6Gd
nX8hLsqrQreRzZxpqf9BO5v/clQFeRcbzROLFzZ/6d+/769W2mdwZzgNc/R6F7ZlfhhBm1uPLhqp
9fvwY1ltAwov3eX6FH2t7Fj96Ti5foh14BQrbeiAaKaZ5cmDQ+Jf047Gt6n8EghDv/YtQEptSG+8
1LvXsa7l/dROxYoqTLsy4zh2rbhGwcvqIZXrlC4UdddIKOcNU3gNVOoeklmK1mblrErRY6uuIr8R
OGHidikKnWkKmkHVunJjNojJGmEauVrUvQZFJlPHArGYiuxFKRzD04vuO5XcV9xs0CLLcoAjhUFw
w7x3sEfQiEMI+cA3ntqe6pti18cgjo5yiwJX2Ok21ZEEBTYD9JigqkdI9qA3A47Qqa1ZQnmOav+B
K2CPo8ss/FWoL50s+zuQI3HuYjI7ItiBmu9mEqr0DPrJ3k1WlkVbrY1BatByJ0uJKvR9JhtshQA4
dddQx/KsMMAwwjZK5zv4prhZ1RTNbnEtr9p7oC/676lAi8pQsvEgZKQMi8wJb41QLV9Go4EuETjR
emzG5quMuxUO2XaQU9zzEbqiQUwZTgkbZ2sVan+nxKP6w9KVLC5XRtKF30XthNouANuxy+NBE6s2
SGXilVUXj6M5GHTjm+lVRMgaocvUjODZwfEcCmNIT31miiukAlAWBe6PrqcvFY+6GABZOgECBiCT
ShNkSAcYy5YSyW3mIlwwNekhhMeGoIEqNXhzaCNyOkEP/qiN2YFROOSrzPAdgJHW1I9u2tuBtKoz
v9tEkVL+5HnRCXyq+4BFz8pNUwfpydRAUK0ypaN9EqTZXneGaiOStrk3AgfQpcjUFyvTtYe+TPCl
tyLjKx5rSLTB8lFOcWoZz30kphuJ5uqN0eIERNdM7J0ks35xdmbrns53K53PK/TA8XRkjRrU9Gvp
JOHXfFOkgbUVRRfdVZktU87zD4lR+C95WFpXdS6hLMNj5RGqBRRDYYNnHZU6wHWyLw5p2aq4DI72
xpaM6Skz9GlXCbs/xFJkbGUFAbmWDgEMRkvSX4Q/2a6upT9AcFExiLUMt2hbjjo3j3rtlZJR96sp
kLLPaqn8qYiu0lylSjDVsPVwCwmQHqCZWn3k6qka6GjAyyBBrdzXsF4N+k1nWd12sDPrqhUCfSuz
yO5TufWiLjGvAdmrI3dnJO6qyc52+jBKO9k3xLGGKfBj6tHYE50s7RRR4ykVSNO4NbQyOqRpaayj
Tpke/BBn8XGExZ9ESbStKjnwSn76zzAVwTVgx+rK98v+GmEO/HGAKN6Z4E9e9DFQXFBrxhr6x2yN
2GDvrWoTBNF4gDiPVasxI7Os32Wbi1+ZogMZDv12a9otTtc8hNexUQavQHmCDUIX7bqr6OsNZuf8
REC7F+u2StBZb/JxR6Wzuop1JzgmhQFNtB8FvdREpZQcW8YuDBBgTFX0gjWzHU5dHD2iy/Y1sRKA
YGp6SuzE3qhW110X4LO9wAS4XBd5BbA8VrUrMVXdYzwihheWPk89pY0LVaOcHOOskhY5MJTRFIhJ
JoDUj2Nk/9RFOKHg0iHkNelFod1MYS9tsjzG8hDORcoX6Qa2AUVzfy0y2doFjpq8hHEit645WdEB
lJpzDyFheEXsQqxDMSCXSGwH+Z1XExCtTh92sLOzB+H0abZypu53KCfyAfzmrLpYALTTmlzDfLHL
1uEIzyBLG/klzxr9aOd9JWHlrZoe+mykFdKgrydZFYcC94692kr9vYRN5brIO3x/GhOBTyA4xX0N
qAkfGVykbx2jjolxk7C+YPYLRyRV1FeRt/GV5mSI9eAFuo2iASxPDiItLAvaD77m77W+ywa0meVw
HUq6ua8mTbnDMKFHmJBr4JWWUHvfT2rAKY4VdQOYtbnTQJ6tGyFVm4jWEHAhEdzTCB4pjRUOTRij
DLMD+2ScUIB1yscpK5RbXVHCcuXjN88TzhZO5JaTGR+EmemnrszR0a7TFKyzEYbBPvenAO3Qyhx2
oZYax4ZKIAA9LbejTWuHVbCpqrLvNp09DYj2wCG4HwyAM0HiSDOTJbrK4zL9PqNsQQRzKa9lTNBx
HILydRVFFUjYRomu1DTHRT6e1Z6dNgYY51f1vkzj322kTWvQkUcpUw5dBsAY1F4eISXXjHtTHu66
un8NweD1Ckam0UMhi0OGfztCgesiSH+3mPZhQ9UG/TouyitjMm/8sqb59eL0JkKNaAoB8Z5aSgtA
t1elFmETNK1nNU/Rh8+VXeMLHgKC+tpnBhjiZi2lHVtEXpcaGjbhmIKpVrTvZjI0m9F/CfLE9Xtc
surQHaE6Rk3gXNV17GE9n3BV4VEfGeuYu9MuO7dtqutm6jeWVLp9zbPa0dZW2BzyPnHzEpyvqSKd
wM9SvvlSC1yO02skG7jVh9ZQDxmdn4SPbaQvvtNCmUYEkUfJpJSrqpUQbgLQqQu2ChSJut5FU+mW
crhJobmoTFYB9lmFyT6ZnpLI34gOQc2gczsBYC341TvsPBu7MAn6q2RfOyq6vzrtRBzH1ByQKL2P
PBtodzzFVQE/Q9N+Eir2KYxuKQLxnOhukaJyGMQ7ap6rGK3BLIq9VKHQA9p8bH8DZlwn6qM9oRiS
xwdFKX90jfHQheIInYBiT0SZUP/eWogY1wXtxsGlXXlXx7zi4ldcAa6iinfCeI8XzapW5H0dOivd
+uYQcNExvAmEuTXxmypCEXNXpXshg9/G1dHaWg432UQhF5z/airaO7NCWVXmSrEBfsSGdW237W9p
xPsqMw9WMLgW3x/mBPHAeK1Ec8t8bvK03rcmuz+vI4zRclfl6WQ41e8Wr1FyE55V6wTRa4B7heN1
fiRe4TdF60gtm40jyvjGKTP1R5449XXGO2qjtFV2D52ndVZy5JvXXfgY7dBWjWWvtFT6Y9NWq8G5
9rWXpah7dvqeqJmv4r7c6oZ/X4WPwlavYH5sCsVxW0hEmgU2W8B0wNM5yUeHRy34y0BVHlQEiEpf
InPmU8tS6mXj6MraKagRgZfy48DOHCv8PM3ge2V9L0n5oh7OvZxzN6ipvqmkhzlGKOXMdBnXYW14
Pfswr78YhXkblvXG7DD9RSEtycRTmzVXfsyGjsznrq2f7YYmt8hs2r5FuQql4JTXQkdANd+ovIuk
5lfe9Vg99OuEwyT7kduDXVcz5wCnbNWUv/Mh3auJtO6tY+/DO7FR37VfBOKvgrZogM480v/ghcuD
NeFHLD0G1rjNTJtjZq+I5RvFBwweSJs4s7ZNV7rAI9xJ7+6rYKhcqSx+SvY9GMtN28s3aMie9DDb
Svmhx8s7qMRqyn9G9NgjhevxWilufRx0FTp3JkZNRpisIz5U559EPR/Lk21Ua1mp1iAlMYkT27xX
DmpP66mNqqtKa6+o298NQ6Tvjdp5gNF3ACPYFemL0pfrzEHHs0muYROCv+6AieCJpdILrfWnDkek
PPPXYVU+z/TLOICQgZSuti+RN9Xjpl61NtBsMbwm04BD1LiO2mhb291NZWbHQCXhwblVD17CxNjZ
2uA6snWn9sHBCKGaSfp9Ezx3eEa32kOi3KTawxgn61BuNr2SHhONGRpfJQ0AQtk++oASLLRvFdKU
zoy/YMq5kyFhh/LAfJBGyASPDWmb6KpLTwWF8XamngLwfgwd7BWDDLKI5tpq4okqfZGL+iqGHDpw
wRMR7rssJzsD/h2lDzjJEX1iNLwtcjNpeMbkAoRDCQktvbVHBd55vZaAg4+5/wXE13PhFODQkbGw
w589ePNVkTpXU4tVhKIayLCa4LJVCYlSmFL6ppGVmYhYGD8jP7tK9d5l0/a00jWsWmk0wJEZvKkT
8kqrsX8ulWJvZ/o3qITIlU+427WVpayNIWy8wU7idV+Gw1YplS9h0Kq3xmichE2hquA6xKmusNFn
R/l9UqAfQuHgVPTO/aTWxrhyeudh6lsUCAaSyQKmE17TswGKVqymIbbuei7lm0gBHJ864jhNCh38
OJH2UBKNXZyFaMU7lX3V9aI5yLafbkHWPQ5mD4FG5+Eckc+sOOgYbCli18Y6YafK3DhVQRrikfKg
CoVKi1K3NCDY9yScGWl09K10lFvwel5jjTea3TXbCevhDUxHdRe32bawBbIbLQxWv1rXSvc4W8vL
iXADZfxhg8bY0pREhzuVgV2krpLWbhsCHNc9Ww7A3HQuBLg1cgKeYdA2RjO2VU5IfCLZjZRdTR2K
V5drdKG5ncLqXivkeweSy4Mqj6FnW9KpMlJkb3XpkGD93qPz8MXRAVCuRz0KT1FlmHt18p1D63fF
gzGm0rrrYMAZ7EdXMQhDuQF5NA4Gal4D6Akz9LnhFH52CvcFrfVfgYSxgWpXxkqV89+KNr5Yifm9
c8T33pB+p1NiHAjRv2jZsGxtb8JcERy3vqJ5mZKPohVagCrnbmNfDuBguhNBt3ftTLsb0dMtM2Re
hlbaGlNBezXHBS4o0VI3A7TR9LViGRSl7fymmcDSJ+HXuu95nOkxUJxcQ4HZ5p2R+bfQoFcteuhB
Zd1SSMC5tDAeG7W69nPtmQSTtDbPNxylrURtxILSoxkjD7di55SQkfoBDxVjV0d3U15shry6meX4
67G48oPhxufoNKW+T+XXwVc2RpBv0+Br0bUbx87hj4YbKNvdYykZqaeW/Y9kRIDHn4CvdmQyjrql
0ATuBmZxayOhYGn2nUFdgzxSMtx6ThKqMKYhpLwWZYwrTv8MYsHrgJpg7rYyeqA30o+ha/dwY1Z9
w8ScL35hIzWBAKBm9FAR+8n1qyRZtxKBOajd2IaNoHdDyhVdmSctl8CtDMNjPoKNCrvwOnXaAVlm
Od7IEZJE03BTqslOTrNHdbL2kpYg7D2lBAuwS93vvhRXaeQknjo4T5lq+PCTBpgn+nfSXNwbTpMR
HimlbKFKPEIeulZGMyUxbp+tqsA3IPmC/+1+qJD5aZDo2apI8kTw4BOJnzkkIHlULUTWKourjdwY
17C8TmDIbzTxUjn+qq6+jPGENlRXPtSwp9c9ZDxHw+xVjz0Rl/KqSeR+pmJyQ2sWx936NcEVp5RQ
5ru2hfle6kQ6KER9g/JOyEFZCVx2Izu9T2P5aZzEd4MdsnIc+7uWxy8lXGAu0E5d2a10X4TVS1C2
u6rJXEstrnVVIgCGRx9vjyD4CicW4b5pXSC5WCgWvPeR54ByLVvtc+Znwc1QoZHIYzGX0WMMYsg9
fqpph6mLLbwEAAPDj58eQj0ltfQrgsHMgItLK1+PDkj2AHX0GtLKlzjgyudh29rl3paNqGg3Slih
EMru1PNjFMWDvB3yRM0OWWlKO/jazg8tw6AgsDKFAxk1un18U0H9q0L5VoDhYxldRh+HAifQGhgF
9Bff1yPNQulyqHreDFqAWOZ2hZf2vxw32Heb8qSu8ILP8Ta6ZCIztxLfl0HfD7vowlDuy8AjxZ4e
xq+xksFiTB0J07PS/JFmbfzUlrUjrap+uFTB/9D+Wcx3bha+KeCTX2I6zL5LolTeJXULGcvpzF08
WJMX9VnUXGgDfehmzePhlUPxmDYdxeT349kTziZSkXiGKl03meIO49/u+DMCdCPovjb/+SBmSikK
nqqZeYVsnkzRHyqr/ZU40QVxtHldlh/s7Sjzur5ZN93q2lYEuadnV4YJudi5kqkVfr4Zz30bgxIQ
WiCyDAxksVY+9fKpcDJPNvNqg7TWo8QL0pKm0pvK8QJ49iPLZV42PgvoK31GSizgGDE1SjKlxOtd
3tnrdA28wK267XSq1+EJ/d7ZkyBbFSNcMne6/ycT/e/Yi0Z77OhR3uvI0GMImlL2KvsYmX8qSNL6
84HOfrU3k1z0ICMjETQR2H1wy+Dphs3OaSIIrZH9jwLJm/Vcyh1Wgy9lFa/i8kejQaFcg6jxkpv0
Ku3XRrUlvfZGL3WRl/18huf3zH+Wcnm+RKqCSNcSb6IUH4VHJ+JB1pYbraoubJgLS/mH/PLmABgD
yNu4SbxMGN8GlHxc1HOQd6ht7cKMPsC65405O9qqJqHDWkbksEx0PShSz1cfY54Zk6G/OAVvQnu8
k6b4Qvw/F57eDraIw1XnO0UuUs8os2fTCJBB1uxL8l5nV+7NhOY/f7NyIcbcOlomXmKna+q7G7ub
qftDXrifb4VL4yxClMGdkpN4eEqtkK3jiSVurG7/+Rgfe+nz1yEQQZ0EdPSh7TxZlQadPKX+umqu
p3X5gBGQs+nc2Xp9hWHcIXfxefp80LMf6c2Y6vsFpFtGDX5MvcHoXxU1egAweiG6Xxph8QqoprC1
LAULyEYj195rxe/PZ3D2lL6ZwWKbZVMTDgqrJoXJVQSVN+C0Noq8bpJ/ElnfDLTYa5FZ0yDoeMjX
TurKOEl1ZZhsYtLa1aD8o8MDS1IDU2FiULm4Qmhy6EWVZZR8U/JkfbjFROrh7y+cCSPGRBVdVZU/
eIQ3Z6dXlcLvysKD/XUoQ/8eDtNvBHn3UXXJrf3c6QF3qclAB7FkXVqIqIAdZOQSPTUpbw3qhtib
ZKYrrPLCFzo7DtYLysy6pBO/uJIKXrmiGQtqeZJxXTVpvRsbMtu2duILngTnNrX535GW+E47MTCk
1AsUtMR1oVS3ztBcAGGdnYuO6esfguUHSOdYRIGhQlAYBweNh9BAe6AutqJE0/LzbXB2KhYG1hRD
LeTSFos2hoDLuOE8k8Ifiaf1OAbiAgj+3BCWPYMrsb/E3mXx+EIsSRFSUwIfsK8pA2KvKEnThWmc
W6+3YywCGZXOlD1RekMT7WZKwjRiH2aF688X69Ioi2CWCGogrVV6VEIs0AlkUym6y7aR/10kGVfB
29nMK/rmbEox9q5YRnlhUL80RXXSpO6qyLBWpY78+YzOhc/Zp3mG+REHllAyfAxMrSqEl+XTq5UP
L5aGEkCspb/9+dX6+VhnV++/YxlLtKQCaUiqhBeN5W+74Ynjt+hGykl14Sud22+QzBUNfA3Cf8s5
Tc1I0SnMvUp0p2gaf9l9eQn4dmGI5VTqmvwB2qeXIO7rovKRI88V9hfOzbn1ejMPY3Fu/AKBBz3L
vYmeFzIK37Sg20tt/vPzr3JpKouTk5i+KIYh94gtFXUXWkGWdkko/9JMFucmUrSuso3MA4zwFZDU
dS41PwATbP/BTGwFLoEyY/eWeVedl2JQg4LnrXlj+cXeVMQFmufZeQAKBLdgOcqHkoYBlwZMSuGN
Y+4VJuiWVqXD45TphfP/56cuc2KgYbgTyQDLPiDg0zYY2szJcUO7HQpzU3r5dJSzGxRlqzw6YjGI
RylyMmW96knyhAU3kHfPJOqjTVXQGnafr+zZlPbt71mklXoZ2obU5djTdAjarQL5m53vJNtDNS5f
Y3WJMMVIJwlBwWR7qa7yh4n12WIsriiKbf6QsUPlqc6Og17DdIxE9KD72q+xie2VU6s2ij6Q15HR
ixKw5JbuC7HqmrxDArqm04SqizZBlcmHAsGWespehdLgUM7VNJrrJAmTwm16tTm1WkzhW/ixthEo
MrlWEMSPeLnlTxUpqr2pstTaRG2ZUCbEgfWWLlVn/qb/ZMk7C/1EbVVkWn1QEY76u3tPUQydC5QS
BuwBwKLv7wQtGToTwIDXm7mzDvH0zXQs/sKs+QfjoF4j21SWQH9/iJ6+mWSxLXuTkEG+ouu5yuoJ
QRXTOV3YVHP8evddmZFhAo60VRCvH1QyUruWYkcBSmvvJ+fR7q2VP6rrDuvrASFGs11ZUkWbQt+I
8RK9/cNBnoe2NBhHykyp+oOwfnPB5rlvyKOveGY7WldGjhuh3yfOS2Aq2dPns/xwwf4ZiRMMYwZ+
xVK5QptoqxlC9TQDRE9/lxSBi0aX211KT/681z+s5mzBBqZKU/n3/f6w9drAFoRC8SbBvHkfHRw3
urZ2McyEi9Swj/FpnhXYc9skEsrM6/1gaJhMzhQCLt9aXyZw348NILSf+gZbA7fbOMl+yDeBm6wv
Ww2cXc83Iy+uq6mULS21NC9CYcXFa/s7WsIVppuKQhczv/DOn8/UYk3JWHCzN9igXMXzNnqzTbCq
qbuJ4vsAnmSD+NdXERJXkD6ZVfn8p4Aq3+bz7fKxCqBAKgR+PuvUUAdYJjFirH0IGJpnA7AKDTo9
BRXrx7YG6CA/aM0d3Y6xfM5FtYq7n9K0j5TpQrA/s8ImtEbojTI80Q+Bxg8c0He25iGWtapl147u
c+PKTv/+uQAwzbGXwVPL9nK7VkM5ggk1PAMF5r3tZNbtKNXxS1yYaJB08tBceEx9pF3xpnYAz9qa
A18BtP37b6kl/ViIrOB8+Ds8x0V1W6E2cJ9vbRp6cMrX4tTfpA/hg0bnCAvaW3DM6dbZIDvs9nsu
46vZ6fSin8/CuBEKxeJ3zZ/jzR7LMdfNG0EneY0xaL0Xz+UX7UvgKSuyC7hh1hNCRY3+qHuXJZ8+
xozF2Is7xZDCqQHs8adSbVtX8/mNOL/42mZ4dzxF60tcs3mR3x2oeUCNQrxlwWVFs+v9ZLuyaXBl
LLy4kr76lo13YEjHrlJ7bfv5Obo00OLB4tcjmPaODEpN2pXo21M/THejDn/9n4xDWUizaCtYS3kR
hJ8VsMKlV8TZoz7Kz7WN0UdeeH97FM4IhxJFMIXCxmLZcgN55skUnt+8mv2+tl67/uvnI5zJAky6
I7JGNZXbYxnQFZ9sKmAEIwvGgxk75UEF03Op3Hjmq5iILmq6ClnIUpar5TtZaaGc4VVpegiU+tXW
/J1Izc3nc7k0yuJExQEC0rZZeWE1eM7kHx3Lfsms8u9nzoiz0R9DPgCrtqVeWl514H+r2vP9ptmF
iIImqwHenOuPAUz6Hs7D+vNpfYjLMxUJWp7GK8Jg/RbPYAqdulymDa2dClEocQwzYCilfl+a/dPn
I51dQJsRuPEMZKEWT4lM7owJDr03mHm4rbXM9FSUBX+hBS/93U/FbWdT5prvOoPpLTa2HWepbpam
B66+2I6d9FVqK5QCUY3+fEYfI91ioEU8kGyQenpjevLO3llbZICK9XA0V8gcbnoPuKl8oex97h6H
vCzPpU0qhR8o+4Gm+lLam4RW0Lin5AqroW3i1ms0LfxVvIrW4u/uRwWTXc6UDSPwDyvvfWhVMj91
wtz3NL37WrbKNY6t/cpoALuacnj8fDk/bMXFWItHWAgyf1JwFkrjb9X0YDW/KxVAC/7rnw/zYR8y
DJVpJObY+mTdix3P/xmkUXe8OvsVpc1q9FMwLOGFQc69ZRkFTXrOFA+95SMvappWxJ3vBegPuMN1
81Mc07W0wcQ8Ir1aawcQ/V5zA1xpuBB0z22Sd0MvIhVWwkJRKt+zxVY/THvlKtnR+taAYrrWARXo
NRjWC+Wej6k8C4qmA3kPVX+Lf97vk9YcwrjV+HZodRYrcUtV5iY66Pfdof3Sr61Dca+/pL/sC/fk
R8UMBe6cAteN9iNV5mUeNPVmRUWFogyiUm6HoNI2u/G96tlf6Y0ne5esBZV5b7x7aSzGmy+8N8+q
KPT1aGC85Dl+DH8CONe8eCt/xQ4VNd/I2VmHfOPsAdGErnqbX/YR/rh3ma9hahRvIOlCI30/fioS
kHJquUc0alUKLPOmR4zPL1wJ8ySWk9QoEZkQCS3Epxff0pDw3ahSnMUB/IZ1uuqDC4Y/Z+KmKuP+
YJMsU4n6+L4h0TOn7n/YO6/lyLWjS7/KhO5xAt5EzH8DoBw92b5vEGwH71FwTz8fwD6HRbBEqDW3
f0hqsRwSG9vlzsy1VnUw3uk7arT3gpNcwtTuwG23E9w/59Kj107NLSZEDSkHmJzqMK2acE6RKbLj
rzBaIZzb76puU/+pY4U9TeTQrOuqZnHgedlLsn8cqr7PD55aI3LgRcB8bEXsv4zoJKzNgGnXXHYW
2wEElhrzgDPIS1ul0Q9GHYDY/u4/GNvhg3/hbeEH7zftjooxRuHbi+e5sXFqbvEoVUlrJeRlDoaV
JVfUTgKKEBrv49tGpou81abFAMxyOL9C2mQc6wJalfKbrNW3PYVfdtdZn962dW5GGRJkQviNxDiW
1Qtp7uVRndWHXs2cbrjzhEd/8FY2g3PtYf+EoVaUOfAvaz5wU9qSQ8rhKKLhqWcQ3ke2EVyU6h/n
qxh4p4YWO2ipWQE7Xn3Q5fd91dtU8SG0sXLkPbOzYQR1eEvFPVVeRblEalyHpmwO7RYQ+UZ3UKIh
7+qkO29bu4NLQftF8vU/EN0++xRP7E6fn669Je739BS96/JG+BTf14iEfKj239OrUdgMh+RecGt8
h83b42PunOVghG9OVUTOSRID/KVZUWh1kqT9Qdz5N1DQmb/Gq+oL5Vd27KjvvPetg3bRQ93a3ufo
UtybN+G3t2/g9QDViGjgxFrEbSaf5aX9sM9kv466Q2+Jx6/lURKR01CtWy/z/jx4giVWZLZTBdof
dTHtPGLUVjx2B49y4DQeYqAO3S2w1C9SXq0NojOtmrkQ4Idlg8adfdkqGUkEzUp6tsrImUo5xY1W
uJNqe428m6g6VLC72uHtJ/l6AAGUA01HvQCE1FABvbQ5eGxHZdYftPSo2onnoQ3RfdO6+q4XKPB/
29bZ9lFlocrEoYhlLtqXIa/Zl0V/aAbFbapoq1fBNlDS7dtWzrfo2cpivreq1KFu2B8CQTJcZvuF
KQzFpk1NSBXzYGWrOdsknh7LGGH1V75HJvdJlY/9odUJxEJ22Gr6laiNH99u0lkrU7UFzElTycX0
+cksH9EBQ/5hOIyAcuToZ5BVthAlK005s4YRfzUlHHScD4KFCytJqARwxitM6vBRyu36Jr8gtP2Q
fKq3GceBC/Wq+ppdmzfCSoe93j4JflJfy1nKMNRXk7mA/D/VjuYhEKsHa6Q6X0AL68+HHjZM9jOe
IIHWxTTOm4pD1GgeFEGF1l9SsuZoV+A0vnix/lta/n+5Pf41RcP+PbXH7viYnlJ6TN9+YvSQVPUv
i2QxpQ+4t7BzsF4/yRdOn8C6T5yS4CzL+VQU87d6ofLXFOyDEg/tV7Kz09L7t3yh8pfMGZLTFQd/
A0DAH/F5LBYMzvBw7skW9I2oFxLxW4yNthIjdDuE5HaqIh7h9gnAs+wsp6ce0Hf0fbGDWvogrSy8
izn9ZJWiclk3JEhOlodDsRUhnvX15HaMPqCW4sj6j6Ja833ONu3EyCIWEwkBWaXMTG7b7p3YIqIS
/Mok1RWOK9mbhbotrsD0DE8M0Y2nK1Rdil0k6BqtuW3g3gz3NWk+R1FvTbd15C1LF4JqbGD+1rqq
JSf4qq1V3BLqwcaJU/L7HnALqLllMC3Xr0IpGkMfLBpr6ts+V7exRKK+M686VXYBIDkjCKVMEL+0
4Mf8HORS5buMvn2vIEeZvAe7voP90Q5rfS+krBI9OQIzRydKujXT4uBrpivm/vaIwrR4rFyrg3yq
hiiljfd9YYGBSlxVj2F09wSbwgYwqQCTy8pRiuyuz/3bAL4h9mG7Bmxd9wZUHcGW6u5NBXw8FoRd
DC4fnRuiMGrv9NqjrDckvzVx2+bZoR6kXQYFMLlkB1TPtRYikCTkSN2F466tmk2SjJtBeTgGe9+o
N139GcI0u/C3Xg6GJZU3qoiSZRbYAOUOsE5/Qa59g0a4iyi3A5eEI0bRjkmyYYG+7uXMya12G2vN
bWlVW0sm9XhE70X02n2ZKR/k1vyiAOsMzPeD8qWVBKdAIdLSHyc2Lr/5HEvmzk9rQNHvOiMj6Jgf
rMa4983kshAqGtjuiry77bLjtgyLu/FoOr0S2FYkuLJHqs3Mt2bqHxAFJZUgXKInQvgAQW+AiiIa
VAMcOHGebPGiDoJY7c26u0ni6iaNQHqWdXAnEH1QU49AFuEI+KtqTX5vlfK2NDQ7LXubasWNZNwG
yoN3U/7qqJhN0u6hgzLnCD+zWskPVpZdZw0qAGZpR1G9Ozqojm2ysYcD5SFH20dL0n0jFptBC6DX
q60tiNy7VggO2ag+HLO7ptQ/KVJ/0RS1m+kpSnaKcK0JGuTG5oVpFhcMlfdiHzpgwA9N3V7VJVjq
Ydg2Bqeu+LhNEr23ywTXs9ybgr4Pj/lOaD+FcBoXYuP4srft5Xoby9WWRXSvttZtrCcPGcoXyhHk
g9E4EZKNQdPy3cxuwfAXlDUroCL8RL5FJu9gjqFjACwEWeTWxQ9g/q58zN5VEN4Qc3eVCiQ44mMe
kRXVCCXgmaIbeYeoy5whV/cDfNsAmgBrkuN30k67N6Kvg6WCuvsUDcMVxYfuUW2dDnq0TNHuADLf
9oY7oCas3fcQZEMcE++EnxSNRSQld/F7/0PpbxRleKiCAbRcsq8BD0s7KxcNREDrnZyPn6tG3yIw
lzsQRHVuEIGCxUV/kItjDBgIZYAq17xNFUAT7kGT3TGuQD9/F6JBdfwBgnUIvj0nZ/IRC7XHQcSv
lsXLnIqStgwvK8Y9gpd7fSQiiThsinRW2lGgEfhAWg2EjFB1baJ+o9XiFQVpTjwC8NYLiLevjOYy
961NXtS3BhTVkfqp0MC4jpBJFpFT9z9HRqg9ttoFAeudUAAb674E/aNZZ5fQXLgI7PzwS+VeQkGq
6KjfGwV4mqXvYRU5pQYdAOk1gWBzO2qXyGqjW7sp6qOd+OWnoAafjAAmoO52klkq9wCP9/j2V5UH
trSLje9DUN2wlN83A7KumbAd1OBihHHdh/CzFSSAHWkbIQ/asxxZTGO13NVD7Qiy+g1VsDI4dM0h
aaXPaFN/VYsREuys2AQ5BfTQWFZ+bSsCYMm0BjqikEWH5OPrVMIVw3nUtj9iWXPVrN0lpvoDRbPL
NBYf4rq8hhpjk1JSBZ2KHYZXJclQ/yIVynuxEDZlnm7kBrH0ZHTNIUFsybeHAlKgUHsHndU2VaXr
plE2DcTlyAdtrOKx82EC8KqtnMqOrH2mgsFhZrpoP17IWfTDT9pPDVETWUz3aILexgpXV7qJlnkH
BdFGAf9a5bGjDR9FaL8j49GvS7uPvoOavInlxs2SH17c73PtuyiPD4p1kfvxR7ULnEZiFy+km76v
XBMG+Bgm+IwqYnJM10GEvmVsOlVV2cnw1dT6a9UcbK8yP3sCiMmEXxhOoKOMqMs801+KaNiV+jVs
LNE9psJNAWVFoqWRrZrpHm7KSvdsAT1NiRVxVD4Wcb9rRzDanwfhAwBdt9cRJ+0hTFYPQpw6erdX
YQ3vBWWXdSlc8tA9qeWFjm5p6xXX9TH9XEIHAQ3sfT0teN14ENt7Ra7vKgFJisHukGhW4SLxs6+m
ml7HnqDAmlGBxXxgpEOc8JiInJA7qMa1+0wbgE3CGjiIbj6Cpy31q1gz3zdCp4OxFR4j40Mfhk4m
maAIIjczLbtqCMfL5sUwau868dHSt9LwOadrC1QI0hY4ORKVqsZuWgebvAcqXhm2VJIVHJqLSpJS
2xiPh0S/NEwBUoTAVr2L9LgtpMiRK9C4hhTZVhPsAiO6MPUPIEyvsvqnrkI8r5a60/rSRmFeTiQe
CP/YFLhY+WMjfa1ittWk3B5Z0hVrjGAukS81sXe8DHw1Yoifjt7xoZX6H5FB3KP4IbO9ZObwmPXG
Jh+6i84zbB3VzjFLLq0MWl0YkFwlHDdypjmIvzhMP1fpwqsKIoWmup4QazWKmJbwC/3X26z9Oso3
vp9CKRVdqEZmK4jjJiZA4zbahseUnFqJfhwaeGXjSpnn5rH3TlCYBOzIIQ80la9wi5DiUN1MFi7M
vHDauvmkJdJD2B+J04tuO77v428NNxApCrGU9gFwx9dUfq9O8OXhylPuwwTgc+/vRSqJ/QbHRi/u
ukxHr1aBCK06Go8JldoAX7eyqTmGcF/oPwvk0YZi3EqjYfsSkG2wcTH08iOeE8gBKGlhQkGT9OTU
cffk8b2Awy4OlK8cwckrPjkuUzRUh6WHI0itGap8sitAMkNsGxIk10BmrqT9drEqg7OM4D/ZpZrI
MolxA79YxFJ82S+lWLfSWwrDboAjblPW3We68tDa/imB7CuT06M4aapRF/WoRkl2q+6qA4oALpBp
6EhTt3DW6MOns8LSvTamAiKRQL76SrUsUOJ4GJUgvdXTbgd6X8o+aur7mkyhXlOQ+fntTjx3PCJP
qHIoBMvyquyNykz5KMUeB4oCL/Ogtp/8dCW1qq3ZWESKNCWP4ALt01uYVbxAvGmG7D1nnJF9bST2
rUTQD2TbTvvSHPexcatEaFsgtmGMEgvMeGPCwhQE0NXdmN1d5aHz4H9TzGu1ZdgprQtV2tY8Rt8q
De4XGCi8qHqXa3DtwfyMjKMK1UrKnO83xzHbSlG0rdDTRp47LCjHDGO3PYL1r6oDfCkyvEBBSL1r
75Sq9VMLD1V72ybvoqMvQgrQ7D3FGuxWaz9rQXHj4SC+3RlzPHfR96BJIN2Etotzgb4IDbUIqVis
wemt9D2+0bblrvqE7NJlcjlejJsIihb4bvu1QoLpzPiW0cU0Pip+pCACnNyKCD7Bzf0xghPrDqwE
vs82+kYtIjJk8Cr9ir9438LA9jZvt/rMgH/R6EVcIDRiT238Bk7r6MGqAldGtqMz7lRRhtTq+4g6
8dv2pCn++UaDl3TlsdSZx0rG4FQ411HFkOdbFCpd9sBdv1pofrZ5lszcgnKTnPyiTz1lFIsKP40D
u7QdKDs+9MkX+cLYjnsZrrkP4q16e3RFVyAujDTl7u3Gnpl704D6x/qic/GNNCsvx+y2J51VSx/7
8mY8rgTUz+wDEPyyeugTXzJF4y8Xxxh3tj4aWQrkVkMTM+LIFq3MjDPNeGFiesgn66+qUSmUC016
G3MUqo/JbiDsAQHsipm1lizCK1TapyLyqeltL1ewg8JDNqykn89MNhpC1HeqHXidni3hZaG6Dgvq
zt8r+3av7IJ9tVvbRM6aAfyGSJiKRNgyceOFHBsQR09uwadkcKSmnPyIfqTdt2N42agJW3PAKdKT
VgJUy6KIaaNk+QLmQXkLtdTLYt8a2WPVE9mbp8RKezCPaOKFjrYb4GezpwDB/u3xvWZwCVyMo0LE
Yz2mOCEtSphImcONr7JkJdRgrLG7n4nznbbOWmRWQl0LakrIp/EBjc74MTd/tfkANc8KYuFc98nk
wZSJPZuSi4WHY7TyKOtBm96aVWObXyG3hSTrVk9Q1Sp6O6qurPHz/Bz/N5j+L4VO/PfBdDs/Qjz7
fyCVeZxgZj+zJoRr8sf/zD97iqprf8HlAaoCJuoJyn5Cky39ZQJvp8qCKCg1EITI/4mqC5r6F/k+
Zt6UTqKUdpqCv8Pqgqb/RYEGl6T0lQkzxen/gChbExcRWWC70HBTRsCIAfSIVNDL1XEMsryQag8i
DjicbLSUhQt1KAXcKMMQ4Djhn/nNQYv9y/mv+b2n7zy/nt8s/vmJSBBoor0b7ZOLPV/n+bLLi518
/fmSvaxC+vz8evFzqyRM1ZdE5p+++Gzn+f6e33v6zqI5zx/Pf+nzE5ibs7RdCtDmzcaef7O4n7O/
m7/z/MXZ/tO1n5/afMX5O4vbO+bjMPEFjvbig5PH9Xw7819nm7n8+mxrYX+2UFgN5IBIODyNiHPf
m997uuC/ve/FPS0uM79cfGVheL4ZpYogFz9OulxNVYBl55/SCgqOvIUtVYVwMb8/v4UuUExtpCUW
V09/zu/WOURxWkO8Zf6xqVM5bM+fzP88vZ4/Gjrd25JDfjz5zrPB+brzT57fK8DAmI3PXPnnvp6/
9vzdp+spHRyGyj838nzfbW6Mifv8dakJhPk+nlrRScRAIcGa7nu2M1lNOsUjTvJPW+YPFo9ovmLm
I5QwW302MP/19OMnE/MP5+Zrmf/t6RNRj3iaFHCN4nb+ATTBT42dX53c9Pz6ud3zA3+2OH8AqzXc
k0ncAkVuNKcYhGYrlYp/P/+Ta1S+g0LMXV+CX2Z+rxHIQ1SjLhJE4nvzByyZ7SVwq3fPP6UIJb5N
Q/PpW8/vj0LL4U81bmq//m2li8UPvqxmhLv+NiyZjI3Oh/YjyUJ4GEOepwvAQNzM3xmnL8acJbdB
iw788+9EirMPpj7x/fxzLTHQxKtaQWLkn7fSvG/vyLI8t2r+rDTHXWSMw/Xz+0J3/ClHUXIxf2F+
X0Wr0WkGK9/NTZjf8zpkLJV6sNxnI8fKgylO4rB78l4p1heKFn6ff/X0+6NqXFuEZJ8tzH/19VUd
G8nd870U2Xht5nV99fRMqDUubR14x+H5+tnMH1gP/1EnqpknAsj9+5m/7MTZLMQf8W0BSduzhfn9
qRNh9TVu5vfnZrzZic9teO7I5/cUOvakI+cP5o4sZOLNz6b/XUdmw1NHgq0KQU3RialpDdfPP/yn
E59t4ulmDhmeHAp5HsD8FP6oE4dj8p3KzMh3/KkD66DdPl99vuYbHTh/Pn997sRIHOPD83x47sQn
A/MszFGCOBlc8yycO3C+zPzjlx2YEbTf6FGYbxKpDfZipdWuIpnZh7ZTjEMI0syZXw65ZlxC63O0
55dxUkY3SWZ8mV9R19vdNZZ3Mb8ioZu8o9bq6ZukCLMPKQKlo9G+D5si/wCRH7VJo3o/f6SCa0E3
N7udf1s2nCHVKLWu5g81Mja4crL2dOW6HA0njQtzP38akY3ayKqQ7ObfSmZ53AZ9KMPhjc0uUYI9
VHK/2+NH7e/2zJ9CO2ietKe3hHBuD2X12Ye5PV7rX87XNZriqT3zZ/Nbf7dnfjG1x5zaM78SepPA
/ov26FN75g/n9lhDo13MT6JWC8Npwt7cz5960hBsxKk9lNjET6iKP/L03+cp//2/02++58VQhX7Q
zB7o86vr8HuV1/mv5s1v7X7mN4/pz3r5pRdXRvXl991NMjUvXmxmf/v++LMaHn5ybn+6C/9nPn3z
P/3wt9f+fih+/s+/vufwiU1Xg1c3O3XoQWS/dRB4l6ePSfj46he/zwDSX1RfilQ2AeoxdRIkf1fW
qOJfcPPgwlMWr4GbUokp/F1ZI/ERrB2odKsEUqm7ej4CSH/p1FPi/FOaK7P5msafHAFeHgAo9Z4Q
9MSXQCBCeqIvYSVHQTnquifBdT4qxk6eJFp3mtK91+UIgsBWuszR2Ta2J8/nTPz/ZbDkt1Hi0yZo
AKpTl5XFbQd+sCrlwA6TLrNJOW3bzqtWIjILcMdvKzJmEDRUKTZZnG2OiN4Mgo8VJE8b1/gMSXCA
sFq2rT4JH8lrg6+vbib0kbYSFz3bvBPDi5CTJBy7PAswDJuQ3cGs4BUrp/yX0YTfTaP4G/4DcpOQ
Vr88tulUNYLpoNfEphdHt00LmNyjfVfFKYnjo7AS91wxpyzIao5Vc9REidIXLfxgFBfIHtiDeReJ
a0GSRRT7VbuURZSEZb/S24Z2tZ9J3Zm/hto29vVNQo1tvfVThBI2UHw0H9ZiQYty6deG5ZcPNFc7
pto4Gx5+5SRMKpTAXRi+lb2w8bbIE3t280CpEcJHcWhHD+q2cSg6c9+eGIsKz9f3sQjfCKk6IA1F
bjQ6iB9RXbtRkQH0L+LrYnN04zv/i7mtHEo8Vzr47Ih9Hk/K9PlJkFTx0yoNe5pvhSK5+CsNAOdK
y6Yn+Bw6f92yRTA7TaMWhmtMNC7pxtBWaFZrtxfKRfw52Kw+yPNDlvWW0Ap14VOl42mLxPGYDlLM
HGw+4/I5E1wHAS7w3CgiHC4qe6JjWEXsvEwP/N3GZ6PLia8UQ6FEGNXR6jioG+9gjTbgceBVMMSs
xIPPr2/Ks7XFIpAK5jHzMqxRCTI4vStdVRSaoFGputBOlE7+fmpmuIrSPzdYqBUVKXMWUZFZJlEz
XU7NOhzI38vRRQI1CTN2szJaztugdBTqLzCjyx0iTkOpKWvmgbwD/PSrvslcae8dQgfu+e2xdard
nyk8P/Ud4EoL5i94QYG8vBwwylEN4EGhNk6lJrHQrzv1VxqvxbjP7banRhbTO0oRQqokjDSl22/h
aKc2EUlWIbVRE7ONHbn8HDLofbOLb9fyOYvk99xCqIvZcmdGm1dAgtqCSSS0pn67Ln9NaqaRG0Op
oOy0C80R92tT8EwXvjC3WFPkYVByNIhoK7tgbN3qGi7UP+HWM17EuQYB3DRFgIUg9fGSXnZZIhqe
YAo925LdbYq7XiShr7vdNvxR/wBXA1rJfdvimSadGlym/zJKUSy/oUm53F5SH3xpqCtAtbU2GYsd
sKNmUkgiTEwDPzVdY+tfqG7x0TKdBg6ZzFkb94s0yDwsXjRqMfCLAMRjcZz6aZsdJvcoclNHfZ8f
cjf4umbt3Eb7wtpiBsjmCP1hjTVqS+DLkci4XPRX5F5AGetXeGX9r/HXINs3vlM4TsJ//osuhBGN
amhQFKhNvhwzejiCfUyxX6k/0X8rxZVV+WW68ffTPLn+YgvQrKM4dB3X75Br8eTrkUIrIV1x/84t
/TCGPLdiMfKzJsubMJueog+ABkfJQ9oAJRogqSgqISNxg7CClm0oDtsd928/QWny9hY7OcZV6q4n
VIgmTlvvqbOQaHWfVhin7A9psdxGesMVOsH1pHdQAG50dUTGD8216M/96heGF32HhKJeptOz9RCx
IFVyRX3WiptydoaftG3RfZUnSUPaYkIKE7fJcPbih5XHd36EPD++Rd+FQWRE+WSC8rYr4Ta507Yo
Tm4ER7VjGTY3PM11Rd3pom/02dynJ31WiFXKuMTolDzOtu2+29aHalXP/ezj46wlsscAqV/ix0gr
D/KI7IqtHTl0HZto03ZrSIbzS+SJkcWCJfddUoYyRtpt+RhesnI4MSQBcGgijmT77tqSMaX9Xj+8
E4OLNSsMMyvSCazw8HTTQQpWCW3hO8WpMnoKtnghbpKr5BA/UPb5rtuws94V72PN9i5qJ+fW8FZQ
FTp0t8a4gc7ASDcTS7d81+zWjjGrj2bqn5Nu9nvPHxECm85PRm7jbJfXqJA41FCPDuAwJ7leI/88
/2xIc3J6UCE1XoxmYYSzwZp2D9IIwBpY1SXia2LpJPFuZeKcHcMAIX+bWo5hHyiCF01no86JH2VH
dfrsOt+FuxrYuOb0181H5TG5IbWwQ1o0/va29TXji305bGsh02fnaQci+rphAulb9XK1B6cF5tVE
BYEJbIoAEJnjlz0YWHXXi9o81gLPNpCGhEzuPcGR8FKyPVd3tXuk+gJqCBw5dIvdWknVeXfg5AYW
HZoWZpul+fSUL4oDpfPQYCFJ+zGyK8dfPUqcHz3/tNZcBBaaVvF6ZZpZIvRKYSTdFYhXkTB3EjRn
3+7A80vTs6lFBypaI8fMDgpz4VEwsp/WGvx/zcBiWaISMhOtaV1PJe9za/nv4zg7vN2GfzO/nxux
WIkCzuW6MI2Oyh02AblEohPAZy48dH+dkJWvcN+2eLZRGrwzoD+lCUD7cjiGVRenQo9B61jaPhKb
cr521Ds74k9MLNyJLO/krJ5M1JtxC1fjQ566aGvqv2on3IQ7aXDwZeTQ7nUbFMG6O3PmTAbXxXMT
F14FcKiirnLsd44PWaS2KVO31CEHCDfWpvwsfm9Gyv5tFB7Bye3XHOJFSeFvh/HE/GLCU0xvpfLs
MIJtZGnZtXvCT3Z6t+4EnB8+J7YWc5u617q2ZlsX6sVU8VQ65p0Gq1/1iN7TRl9zdaYh/2oxe7a3
ZIb2cjEo9cneFMlS3HEPPsBWfk1hif+AaeGsY3VibTHDKZw7Ks10OuvH6AGyaCrlaSECnBa+nBn/
8rvKLVTRNTVUNeXohrpEUBEHA1FMWEn/m+Xm5GYWq0HgdSgKTqNK80BZxO9aa+WgsSD1eTVwlmGY
IUNSOZrmTeMCK7sx7629eS9+nDo1nRyiyh5uNeTHHfQfVmfN2WdNiaBEuERBV2SxLshBLsVolIHb
qmKAeZCDIAxZqJn958sP/IhgRUVVkZCAeLn8jG0n6eUUajKL7LgJJcqrQ61ZW1XP7UJoPkyBGSQt
Z4TzqdcUJrmAnuw0cCRXvpjIL6d1NTJsMXGM+/wgT/us0zmAL95u3tkJeWJ5GVAwEwPB9ek0LOy9
e+8CCBvOrHibPGpOtPHdNTLABe/n05iRZMNAEIKMOmwVL5+nqjV+hbjbNGYIq5X4UIDxzF/hTbzP
qhkVXHEu2YJy3Foa8DKn6V38apkS5/j9+FG2ET5ddQLOLcAE3SboPwkNKDFf3lSYCxHSvzwEsRuv
j8lHwbpEWJuJM7hatFYOfPbofGpt2vFOXOS+tapBjLEWHXCR0XRv0dLETd9RN7RVNgDxiq9ea0Nj
uB6UPrfVweKmm3COUXa3TNukQRJG2eQiqLvgh3Yb/Mh+RD8gi9uqh+8wmwKaa1C3eWh266vjuY1c
tljS+B/QkCWLSOAXA8d1UjhN89k3PiWZvjaWzzWOCUSqE/IGSh0Xy6/CMSkfpyRR43abPtjFIwq4
bgHc5VH9WDoBvuvo9MZn8D3J4KbbNdf5XAthu7HItpJFf0VSUQ+CkloTPpt190snmlepGq8s6ufy
U9aJjeURJEGAtGznNfe7B4r1UAOzIDvECiHecsjaJBvvYe2EdW6pPbW5eK5+F4ZwM03t8j6p/nsF
zc2yXQs7TtvRcqdWCKQaBnU7cKctnKCEWhbz6E/5r+/WrXlx3AHU7ez0KtjLl6xDD2+ve2e7Spr4
1BmIijIviydzUM4zqfFzrNUGwyN/kIM1WoVzg5Hr/mNhMcv1yGyrYeCh+RkiWJFgJ3jLJnz3heA7
va/ZBlD5/79GLbZEdJYyDnRTP4HblLaIR3gAMCNZW13Czo6Ik8YtVnGf1DMIZyzVqJI70ZV+/wQI
qLfRR1yecdPcB5tVR3Vahl8NkROriyFiIFxfZ09Wk/fFXeLmjv6jdlFbuIOudC99eftxnl2ooRCZ
tHhAPbyi3g7KopXVcd6ruk3+q3XZo9goyZN47yjZ4wDcvVvPwE4u8KtWnlidBtbJ0GyIaimZjlUj
bsrONq2gQfx1FD8lBULrI1h23muOm7ypg63m1f2KW3e2b0/sL1x00fx7FUs1Khr1TcD/KWuE0K/m
H0m7CbhHcbmEZyUuZkdwrOjM2GLHjToHouMhTNd2g1cLymRCsyARFZUpSLyYDbAkdIOvG9NJtUWZ
eyvti8vwYNrDFdD19bz52RadmFtMCcgatFSZzMGrsRlTh3g4yug7cq+gvlF6twsn+7k6JV6tMotG
LqZEYtS1HNdYza66j2G28UwHmeH79L75hpTxoSidTRM6NVQNMY1e2/Bee4+TeajI8JxYuuG3ejlW
xSITiq4yp2ecXfkP6N/uTNfbi5/HTbldnxqr9hbDRhwkwrsl9oDS+zDIdNeTu+pNhRnZA/ma1Xjm
q8kwN1BHsJ1U8+twsq4b6Ui9XkD6sLgKuwIJdNM1x5Upd3bsUCEANylR69chzKbo/CxjNhRaj7B2
iizx/cpadnagPJtY+g3pkCvROE248tfwKxGuxXEjpoCcJg7R2lUVpzWAv+0qBaJb6jucNWb2lSbO
QYiTVa3KFa2MQuwfmwQN7Isu+PZ2C88ZQF8K11aCcvCVzGuH2HxdhHBLdFpwoxfVhdeu5bzOrSin
JhYrczv4SgP7DKGod1Ntxbj3rnS730R7uIG3awUx8lqDFuuwNIDfP/qTsji55dHc+zf9nb5r3luf
RVhzI3sqSTKc+AqWAdtrNsFDNDplS6jBES9XM/crTV+KvnJmSw05mG7mNrgbD/5Fcjl5mxL+Zrhd
8zdfnYaZdCfPeVl6IQmIxBQpxtoQFLP3LY5+KPUVqn4r0+51rdPC0NTqk0HZ+lpi+p43nYaOH9Gc
gIag+vF0UBi2muFGpps9dO8f19NU501PHMET9vR1AWJXe03aWbSx3hw/6jsSONuC3He3M78ct11o
D67xsbifTv3/xTQ5sbtocmbJjdR52JWlo20Od9nx69sGXp2lp2d6YmCxJeiFXxR+5odoeDwq9ZcC
9QpNUJwS9fdKXiFZn4M8L3ylhbFpDp10YH4sIj3zMabuhO/tXQ+HwwNEDqrmVpS2GHa/112TeozO
9WyFKsiUEHW3bz/I47Yvt8WHtXnyyneb7ocjHnSyCmjppc9Rl5WZjdPTDWr9k4gaZWVuk/EKGk/X
8FFdD8Vds3ruPbtQWLhTiFtDzLgsQrHEVJC1I0ZLHUDIUbwhD7BWyvraBsF3kVIo9kAQssuGQTna
QKBL5eNQeNGec0ViBzq8WW+PnTP7+0szCydK5WDh5xpmTDhqH8VNfCldWpvuew2Ef5O6RH52b1tc
kNIRj6IK47RhCwdKEsQR0ittql9r3a53c90OKMy96Dbyx9quVduiQGniCycCv/VsCQH7T2s38fpQ
P98EhdjQz1P4tXSjdBHh38CCg6pzcvt6CotnFCXP9VjiFTQoe/nh7Wa/XmFpNbB3FlKAuqjevJw3
42CUgaJiMOO0FhY9Mtqf9LDbcGj9r7r02dTS8fCNMKzTmAecXFFQC/N7vPE3uitddBqaVJWzHs07
s7bSOp4jAVVo/l4Vd+tDV+aIa0+Ps7rqCUWTS8k2xuW4b+3abUoH8vLa1kxHfP8fhNjOThUIMCjw
gaIdyc6Xz1Y1mzoKahosXvQBavMsSTWxJ9ONPpq3xWOF+vxq1cPro+o0giaBKorxJ8nqxTCWDS0U
oZ8ngPwdCv1KngoE/Ev6dqM9RIMNFdL4EbmzH+vFOAwXGrRchAEEAAYAKYBE1SKF6sXNSO0860+D
1P246/XBhzIuLSLZ6GzFH0meJbqX3we13N5qXtvWnzRFklgO0y5jYh+rChYsi13/Me7k+JAabVBs
faMqBkew/JbYqO+jiVnbqn60bptQtCIHRoUx2Q7wK35J/eAY7ipgxLG105IgURRHUGsK752aJEik
OnlwpLzYlcPQz0bX8mNZ6V3LCICuuJEosJi7k1KSPUjtAXaUvBM30Wgaw7VMNris3VyOxkbcWlWX
SeU26CB7RoypGntJc8q6MaPe1Vo5KwQnJcSpQ2opyEpnOMiyDfxfI6kRSfQRiqMKOhLioxn0eqKc
gber1ePwuWspprLsqGHwGDCcx4ZW7wtRHMzPnD56MbL9VIdm2ga8ITSVk0cVqolwSCKq5EPYGVp6
ZXvmgHgXGpheQN4ewHVOL3Sl1rPr9Uroi4NtyplcUrwUUZYMaXsnXFIIN8R7v5XF7EGqhVwe3VTW
RvlShyrTvDUoFTp+q+Iq1Dd9jARhZRsmrE43ZsQa8s2D1k48lH2aHB/SIYy1o5PAVCVudRMOh+2x
m+pvjkJuYpQER3SkBQjEN19LP+rEwzFX5Umnx5DiCpGUMpIpeS/K2yTXO21fQjYMbTjKUci7Vd5o
wUqYptaGAVVWn5Sg1YuHyNDD6Ec4RJqEToeeRbDjEVp04a5K8s3gp+UvKxkr+VeKcqv6pWjbtvnS
dfqobJLB1BpnFI8WOjC1KXYfxEBHIUbp9Vy7Px77Ur2C5qweriExj0hlFfoItXdXpdn/I+27luTY
kSV/Zey8593UYu3OPKQsLbqq5Utay9Ra59evo8k5rELndnI4NnZsSDZZUQACQCDCw73mjTqKYvkN
6Y3eX3pp70qLoWPz4q4bFKWNdc5jkxpEDlGZN+siqN3hlGYQv92Fgsj0Oy+SEtFWPUYrDmoS9cOq
7txKlI0szSNliQ2BMEIfFMnrwTeoikVsC9yYyDuFaRn3OEjCAHbFhAnLYRWlWRrHuhapbLBmKh+l
F0PUcr5C4U0m/JwMHn7SixCKnZDpgdupgiULXduexTxh+bNfK0N2xFlWZ2gIVQUnB7VTZGBaQEvX
j6PrWm4b9zLaLJM+4ndFzqveUpBcMJTxiajmD9A18INtVvjBWWgG7dCpnWqAqTDEBxJtGkCVCiAR
dpnSe/2q7MpxUVQyo5pDnwtDY2mVL6qSKchFlYIhUoPnNSDfTHjkTFotRIJP1JLEDhI5kI1qrEbO
EMNGURf1wInePi2EQQPltcJ6NvjyErCzNpLWN95aTIZixOsp9jMJJG9Q1H2U0y7wkP9JlCQBSkiD
Ox7DUuSYd5YpoBql+00cPWVSCGlnDvrS/msNqkP3aeBckNAtGR45ALTBRW3FVg7X4XiKjs0YA295
BIdbLHUbEUKgZX4atFoItB3OCEgTohTaBWyDWWZqNMuUVcOVvFXlA1uK5xrkxdK4rBGllOcmz0Rm
OEEDWETOJhBwTskFz4DjDTgIUaydMfaGMF+56dAPwAlA9vwtSiCF2qCgnPlRao5glWVzUMGPcnVG
u2bNbSFFREhd+UHFnnbcVGPLepHWeS6eujGIvcQKuraW28cYpPUBv2nlgM9A6or+e9fd+mmRANWF
aVT8ZiY6mEqvgNqYvNgVoEnpsLKoq6D2GzzAmDzXsxLVGQFEtO7L99HORFgJYp8LM1RYGTBh3vo1
zCicribWYDW7xoHgjR0WhpfYmT3fovAVxYSngIKtooAPd6LcBXaUtgWgnzzfGwuSN0BRg5LHbO/G
7W9Y+xp0XFsjP794CIVsy2cKC2uVxQ86pBTBZogiag/mHAPAvzNSOs5sr9TUU+9yiFSGtYi0PpMr
GEW/+gYcb9pLjwSgss62qtmvQCVbsigix+/l9o8Sj5emqRXVkD0GzvlzvA3YB60Cecd+hQTIstQT
NNbMPZunHnbQY2fRR8lNlRYb1wtiDfZwVC8TqwUiLfoN+ORk0ufSDv08bxolK1TYQVbcUR400dIa
cEXpKGW66K8BVzVetK2VQxfyxn0YU0cB19yd+JAd0tW8uutXrwLJC958n0l0kOxRhb9E0rrRY/FM
QHuWHiSvjNTPHACTgausQtBVhhCoCo27a8ctvUxGagAmStFCm3Z46LY9wnQPUFoIQyG5NX4IRmKm
TlDr358Kk4O7sExl88TaVdiOPEwy2d/17LAog4f/zgL1EmhGZCcUF+8Qr+bR0Vd5rHKMe1BZfG9m
6jH3awpB23M9hXmaaLEQYyBh5D9y4BKG0h1uSDC4zupPEfe7DvXhEH/PGfbCtamqrRAEgODxs8LO
gQbfgzCbsmVxhHYLYfnfjYvaC5Ai5PpCgjE88Z57aakw7EGWfWOIZ5LjUxOIditSyZBxDdEgsbZj
CCSCrBOi0bTBq6nyjHDdc96Mt389Ra5faZTLVTXvt3lJVmpJ6qWaJTii/Ruvwa/X6rUdyvGQW2RS
n9gB7Ye7AyGzXS9AKtxb4518KjYiYMO/UZyZ2lAXb1CZ9kNt8NKghVXxWIEWGzyjZw5jlI5VoCOj
2aDXcodHweJ7L5lOnkCBBtkTiNlBkOzaJ0MO2j6i8vnaJ8R3H/wtakLWq3jSjuXzcIpMbVnNVQKm
h/rLJnX9QLoSZU1QM+jpYIfVUoMSCvLxiaEZ4R0jo/qFFjprFhg9vay/rFJnZVMODJ+SkbLOaKeH
9hSbLpiId4qh7llUGMfG9PZzhRtKFfFnhgxaPJ/JP/4LOKpTwdydN1jW0pRBIJugjzUzIDyny3p2
yFcpaD1nVnRydi8skp9fBDN8UlQE8ocs6hKXuxLoiRXaqtmY8bP3JmBumVkl5DmTlBOxYC7W+AAm
424wOgRs2hw940RAiE15MSrKZ0BGxBU+mcfaVJ1MtnM72+KBbkOBADzd86rwk95yYY/yljHMFZeP
MaSAA4a/WdesI7dzVaqJ0Pp6VNSRxrVJUCB+IN6RPUeqWR3RSgpab2x4zmje1FpPnTn95f/PVIqc
JgArSVjqrh3ER1cnI5GpJLyJCDxJO5EIYXDmQ1zMR0HTJ4z8yxx1EalAK7AtOU7HV8WDzoBOguvI
AK89tMgfRoNv9X7rr+YkA6fzmBd2hethjpHKxT2xK+nqEVTo2sN4jk3f1IzaCm/aZ1QSQCDxGxnU
yQsREDqQ82lQ36Gb8QcuZvjoM+4TXRBfPjPdm1wPBh/PdSOTEdDxBLC7EOJCSw20qKlth+ewD6Ix
nKPqljVGU0Inso+W4NLyFwF68me9dWpPaKKM+jAo1MQvHMW1xGcCOP/JBSy8aq9iChm+0FYsZtt/
IInHrFpnmG1DnvSfS6vUzpcGrkBPFKwS8aDoJnwsViHywQUKUxyw0UWD8vEfHaKXRqntH0L8GqVq
INy0Ew7RZNfsUEoxIs+SHAFpd7FCkV84fH9yT/nNpU3qMAjDLIolQnnAIBPX+ruG6a1BW6TcXN1v
2m+guQfQCfhsaFR2rbbAkqIgDb/Jl9VC2EvQeSGqTNgbHiQF96hPucv4xFheh5sKrXl2ue1eksz8
fsCTJxH0HP/+ItRVlbde2yZklsVjD4nU2BxfAgf5PyN5ZGcD4qlL6tIYtVtkIexjPoAxIUHux5eM
ijl/P57p/fFrOJSnIlndyLGKeWXZWLGQ6jNYSMjoDWn0/d7S3Fgo9+wRyLVCQFYQ3Ptuuk+AfPnv
LFDOmDBeISdkrycy42iaVVee/QcWECCBuwiE/hJdeO2qQoYaIlCQ4CleSOmBY13zewvTRwf4BWQW
MSyQLdSScxmPF3iOQTQrpEafwVoy7Dr0QVnKrjDFhzIwoof0fY5lYDLmA+Dpb7OUH/jjwHVlCbOV
hc5qHvvHIBqTYPl+zoCRQIrlN8p2k85HyGCBnJZQSqJu9awEGZzGwL0rS9ujooIYFwTMBdId/V2p
mqRYOJ/Y+dr9hPABTFd/W6Uud3GMpKGMcAVBSGN8a4vwoI6tiVpEtu47ddy6eVbrLZR42qFdQiot
ehmiprL+aJ1/fQvqqi+iQUpLMvbSdI/FDsodDEBFFumt60yJ3ZN7CfT5f3T/Xgye7NKLSLuVhCoT
CfcWAS16aOBjjdj+YZT/JDpiF3/0irmccNqlq1iLGjLhojPAj2KD/yB1StcU9QE5oMSGrNFvANAm
I1UQjKhIfxOmb5Wy6zaan6D8QqY4X6Kq0O0IzYRiKE6J+r6nz7/DJx36wiK1i8pOKN2KWIyBy1KZ
92QcjKA4fe865KD8EkJdGKEOUqZvSx8U0DiyvYeULcGSKVhJNB5Tfpm7M2/tiQHxBNyiEHFu4Fso
LxXGAKw7ApYOoCZn6FOjBayU12YuoYmr4coK5ZRcmndVRPI+SsMlTymK6XbAJvyM709bEYE/hioh
eOyo00ZBM24fJrAChSSIC+xk9Y+GQSitIUAssTQOIK/UvuNzMlkCobEfBlMtPPU/v+QAHgIFn4Ak
GODO1Op7vpz6GtlM4PTJLLCtZvhV9v69i01O1YUR6iblEr4MfhyRBSB/FYeS7kxAN5UGvhoHlbFC
ZTVCNQ/jkPb1UnmFkqBoBSvGeNW2nCGDIPOz+buZmb2JvXNplc5YhWKAsh5ZopJHgmF49FGMbG/b
wuiUcCZWmLpnYAs07ADHYQ/RPWaxFyLEIY8A0SmetbW7rBGWojZKgOFzgKLpBftli/z84lhXW2AF
BnJ9A/QLOUu/PsZJa37vFJNnAXJuhD4e/k2/wfk4rKLEw9y5CrfmWK/UxY7bpCIY6r43NHVwE8GJ
vy1RN3TAVZUc/ghG+kwX681whwe4GTjSkVcWMm/+SZ8yWjEvbVInHQe63CohNv1ldZfdAK5hQShr
mT+jlRWse3MP0ykY2pU9asWYpspChfBRsiumcXzIeT+XeP9uWzM/A+r+eTu6jD2yYLNde6Bh+o1I
iFxH1E0CpAtR9gD/mABK0Guv8ZrOjcOxI1A4TgCbm7funOo9uA0Mf1eciz0Kw858mmoqxL0yS92S
bhXzqUDi9Ogj39SbYpcsolW/0Az5xJdmtwwtZlbRfNJ5NbSdKLwqIv9AHTedlymZQN45BZqH5X7R
R6OhBnNUPpOei50OqVnS0/YlT6Ux+digCeZHuaSuF+DPR3hlAKENuVYHuZV5Ermprc+Db1BA7gYW
6ZexGPYaUqckHIgTB2rdhqwGMxtyygSywVBjxo2jfemdy+Kq8rQckC15dDdxLi74wZsxMTlzCpqu
ACtDtypLk8IKWi0HTYC+i+QuwMPaqhzSvenvWP7zHTD/+pgc1C+DdA2IE3L0WRGDrfsipBD2DWeu
uGkD0JaByhDSXZ/Jvssz2c96r0lhIIwTYxShJsP3c3cMOZXoHawAhvdvG9RF3TJyi0wTbAwrAMIS
bCHDBwqgtsDOzlks8uZzaaapjQREEdDHUArhFTqo1sBnAsZXWESjjMH2Z6m9VeXnmQtgzgh1QjC1
oqQRmTql0XvfQtZOlPXmOK4BUzIVoAvVB3+Nqr89S6c5uWgXw6PCK7xTxDQh7VXVB2cDSYqj2W71
3MoIQD/fjVv/OPv2nhsttYjNwHeMWhKbFnB83qKL9BKCjvcQpnfSZwiXii9lD87g2TuI3KNfvOdi
sNShWHFZKgdkLcVj8Vzt0MoV6k2oEyXJFMQ/AVBMOvqERr3Z+1bF6hnYHvqDcpirOM1MAK2KxIU+
i7ICvkfcn+Ri4/aH4U/STyAhEAWAhD/16qj7ncnVoq4ZnGEMVK1TdPNAXHrGa6d955cJ8vOLDc+J
sRrnHplOh4ltP9d/pCfVU1zZ6U6wopNrzJUM5mySqb2w6ftZVgw+bNYZ/zbU3bJNS+f7cU2vzq9h
UZvRd3mm8xTMXC2XC7+szsC2PYV8Yn1vZioFdbVC1NbL1ZBpRjJ9w2qIQfCnS6AnsPuFQmiIWyc7
oMS6mtt8/PQe+DU6avMxgI0n6NkBWO6IYnJr1sv+jLxI7kJHSFcLg9twOrmJhocSLY6aA55IQTXH
2z+CdMlXE0Btx1JLwTXo4qsIpxZxEO8QAloIyNnxs5J/klP+hlEyvi9ngAauJQSBYIegXylMpIhJ
D7VyXX4CYgXpxvYsPQCq6JCqniEcxw7t1sIdoLF7kJwtv1/zSde6ME7tmCjxRy5G+54uCtoS0o6G
BnFiKZlLDE+ZUYE4VDVJZQFmofZ+zKqNmrDwLJAuGbJ4ZPm3ACrq34/lM3/wayZJ8wEHUAJITlA+
Q3qBplEFzmP0iw664ahRglMUzuubNUD5KikT2Pi1LqMpyHDPwXKwgwMSnMhB/ceCs1+/B/H4iyMh
qxotDlgJtITPirvPz+TppFnQ5EQPOxjEgSAzvx/59RlEDPI4UiFvi4YgJJ5UanrHuojLHp6ri22t
c4Dqu9GMZiN1Nnw1QTlKmQL9K1SYW3WrOv9mkWrseIf7EqSt3uzdSFEdEYvkYgQLENEH5NFSfj2L
PpoK+LCCLntl9SaS4sC2VAa6y5aiGb2LJqrdJTIU0V47QKF8Lk1BVZm+WqdyVaUnl33GNjKuEsGG
Hjbc9lGyOhM0VqR2qOUzzkslKz4NcpwKYiX8B34MeosMBPAt1mhCiu7QCIVMjOewD6RsOB9BUk/f
r7aoxRQ5vkbNic3x9IXyuqcDQwrSSm0XK3oMyJJ/x32g9YOQyynmCLLZWp8LOCb2KjLvHLiy0DSE
2vDn6l/skT4NmTgl+rtxoFfr2h4sxM74Fk568hqc9qJebPwA5168ABRxW9wzy9k1Jtvi+rwgrNik
g0cAmRWUSK89TIryiFEqkYeHIXZXoJ+LRiFrgFOTwsd8uEeuj+/sUdOehBVKPAXsET7WCmwrnf07
WDQSDtBmcGFCRAQobyI/Qg0rSQpGagVck7nqWpmEfD+jisBpaeKyjOt4LmyYmkbQSqDxClDdrw9H
jxWDVhYkZNUeuFeCVkocxLDKLbNlnBgQWXb2qUq2Pj3CC4tfjoYqc2tWTHNMZL0U1kReO1nKdria
y+pR3FmfO4WEBDx4FrArMTpqLnm5ZOUUbgrx6CPEhsUPttS11+gGkMXW5HwIHoKkU1oXBJ51zy6j
ZTkage/0BfpVFiUQI3Cl+d6z6/v069eiTifIKamyz1Zge33tgDRAjsPEFWOEiZNstCNT6jXOZB96
RP/xWqPHDntGJPhkEIrRD4W8hFx27kGdDYiqo1fpwWKExAKYWXwT9E4oUc69dr9ePBBykSUwviOf
I6HZjVoBXhvzGD0r0mcNCWrES/Cl2eVaxDnFntX1fFqCSoRgcimL1OQqURFVYdcwwAC1JlrmMLkQ
pXUawmTl+Ks5zO1nO+aVN8s8phRnELpiER19MhFfHIXIjKnRCJ5SsOiOJpvxuAIktNfUrGb6Qoek
QpEUus+whlv3TtiLczcPCUdo+zj9NAk5SMIMQ5ztwv4QijnaKuMMjVZ6269rEFTUC+EosFsWS5rO
9sN/cV6M99Ie9cxgq7IOs1FRQfYm6CMTGCXT6aMwd7x/CYqAOYK2KahoFJyDIp2Wi8Y87fwew2o6
CLWH2xo75fuw6+slRpmgDvRaiNteGyDLiPAk0EczNaMeCaDCiG7Z28BSbuTTaHgG9AKDk2u1PZoJ
jbnY7+sGkaEjJfJg9uMFCDrRncwhj8d7WfHCJ9SpuBld3GN4H60Gk7N8ICtBcTIbcH4NjyijlM9U
SsaGQuTmP1HpaGeyIsdziH4A+zJ3ClP5atJ0AlpkWIQeOnojcAxce2gqhTVy9Ry5qDkb8+tAzds1
0zXRiS5swagdzYzmgEb06n6xSr0GhQj0k9i0qIOZCghUkLVeJUDfx9CKrgxvmy6887gD2dCgY9AL
F6pFgl7U+qyIDuXI+B5YVRmSgaAPxPOQLvv0HnbMWOM+b230y8cLAcdRZPSSPmS6+tAeI9PdBS8z
rk1t0k9NbpEQYwKcT/gZqQXOo7KHbAkP4O+i+aiX7Ul7EFfSK3rjABxQbtr7Wq8t77FHakA8Fctw
Adip94AyjfX9F6FPYx4xBcBeIE/EmaGADpT6IpUH2HcL/8ddH8rgH4ptsDZaUbUMXJ01idTNXBqJ
ip++WKTip6GBJLnfwmKaqUbgCjhzw1UH+atYnWFD+fzyF0fvF1PUURjEZQS2gE/HVh0RffrarrFH
c1wC1fbJndWZ5MUY2eQUrlaNxQJ8Op+DuU5BoBBPzTG1v2pJQ8tvhAiurxZVH4OVqLVE5WlEzrUQ
VT3UqpmMFn1o/bAIkR/U6kEniyD8ekc3ISopYGYie8s/cwAyo9np6Fk57vXBHjYqICnW7DFCBapf
jFLHdSRGQKOMWNjOGO1kJ4LlvLKLTW+RaGme55zeQp+zejFGynNHtIqDOg/mpFwLNm3Wims1awtb
dIX2NLNLqDv859BwfSsi5PxASXA9n75YlS2yV2SX+G9kYMh1EFmJ32Nw5ye3CHTooPkJSagvnKZB
FIAQ04O5QDUixiof8sbg0Pky6uM52mmxoYJeJ7VJBrvBeppgYJCQyR63/GD7zz14ReZZIOhjEtON
7ihUrkigKIM67HoK2iaJpSTCiSVH8TPD8TcRYJQz00z2I7VfYQMElriTiIA6Nc2MCh5hwNJ5nQP5
cvecAhlOIHoj6BcbM7da0GsQCl9/brtMLO+VXeoqUoKqKjpEyPDc3lR4dGe4y2E/GoIx9r/RmjHh
uZfmRCrmRlc2X0QNzPEps/Z4/0GRUYPgO3kGEETneIjbXhmiQu0WRM956sJQZYXunoiUkCxdx5le
bLeuNRoc7nZlCf6yptSP/CzJ1tRAiaIm2kyRvhJkymekQmoT0cP5Cz7qYxq2+y6r7scgvJvxm6n1
u7RDHXdiHVQgKvxcP+SxlugMT4xa77F+zX5YzLnLxHGO7s5fo6LOOTHJBqngVV6vGw7ooTTI9lnG
OKLSHgQhC1dNPICLXaxfvx8lld74XMxLs9R5F4gNKO1FxClB9DHyb30K+ogK3X3dR+RyT1np3gmy
OuNBU5v+0iZ1V7tD1RcyM/J6yDylARSJ0rkgnw51vwyLuqPV0WPyAG0Mes2jm0+CrGi+LAMn5e4l
5U4QaqMXBUeOGYupbkt/WHw/qXNrSZ04XRHFYZGxsB7lJ0/ONr6PHGEd8otOUpy4R8u3ljXW90an
jrnLWaWOG1cIQRYRYsjsuOfdd2wTPXLROxFKRhJzM4fqjDGaDl0bEzCmcNiD4M92+grqgkmM/iwO
RlMOGoBx9fb96Kgmn89w53J/0HUCN5L6zC3IiprkORFYXQewUY1+pgZvJojiLQUd8t3buZf+3Eip
0wakG3zYgc1HL8fKyQJAHnoptli12LYKfyv1c4KKU9c0WLHRraWQ/oIvPRsNNiS4NGCQdME0Bbr6
2Ke+tuJiX1Zgrdjw6E5Btk40kyWH7ILFtS8KYwX1okUSqzJdAdSYkG2Yz7FMzYQIsAka2Xjo+NG4
85jzg4Gv4NWAZ6h4+3O7SmK2YjUuQYTixNnciTj1ikCOBTxfCpoHoH9MeXRbCl0elDDYPrBI4d8R
zQ2iLKmWiwHwsvnuxsmrDY3hqHWBXxTXHLVx0doWjYqCkwlPVTRw2kG4TJARRHrUtwHv0k7QvAPU
XBoskuQnmfbvvXwiRAMDL4BHGjSaSH77OhwCrRCn9G2HV0zSPFWqpEtdegLbgt5qg/G9KQpK+mND
Scg8qJ89BADfXtvKa5QvW9DEkmv8LBrlfsRLAoIUBHUlWBCxBz4a8Lm5IsLU4X9plvz8InGldGHE
BQPMJlVqiqx7W3fsHBRyehp/DY2axqAaQVgzwsbAH5MBj7Cu1H0QHfXJzfeTSD6IDi0vB0PdZL6X
hkA/kvVqhKPHZUtNaZ0+bZffm5l6ecEvfg2IbM2LSZOjmmmLHgMiZwJnIlf15EeGCsEw0hiX2c18
m/rc0KitEEp5yAwSWScPuizilgNdUz7OVdAmrXAQfOFAKkBI9q4H1rpRI7YZrPh+G9hDAyoB1RsO
rli+zEzhpE9cWKLcvam4QALLGZnCYOelZtms2LsfGXgwwwoGztDkDCaweajh5DkmXZimXF6tAzGu
OZgWnRGwLBDiQrbD5DPdffAMgjb7oz2G1KIE5A5I7mj1CrHz6lEDcZqulAXIpyKzbuWZ2vLkNv5U
hUetl6T4rxdODlEGrFMsnCeBSkdkbEmcizEmfUOFPgWerCyP/PO1Ccatu0oUehADZvGC80MzqyoH
nO8zJAXTI/llhtrDnRwFcYAWBD3sGJsBhkbj5/gsJs9agmaXkAkllWLqbQZ6jgKUzLBBcqHg30o8
u+R34EcLLLKJeXCc4QG+DMFg+UfPpUvb1HOtklGTKAfYBtXYlq9GBGjA42WzGc+p8ODSDrWVB3QS
g8wPdoiqSH4Ydmy8jl+JNJfkJAfuuUfp7TY78ahLOzN7e2oJL01Te7sc0zIA1yCZXtepD+J7LAOA
CO4fXNMda7I8nvdze2xyV6MVG6kbFMO/9tYOtZKOFY9MfW+7TlqYPgpcYGDdCIbXYE/74mz9XSBT
SF83lyapgyRPpVGSPcgodwZrEDwHs+ZXg6U61aqGzBzwRx89il+RVb8Q/e10Nxx6TIJsa0d5Ixx5
O18BDDI3/fzkyl/MBLVRlZCv6l7CTEi67DAP4UHblxv/LWIXQPRIdnka1yThUn+0d9Uh3rUfghOD
ELzASzp6yGf1wSe94eLrUBsa4L62zCMyS2KLCOC+E+cywHMWqOvY7eSilIJPf0PDOLtgV4Ie3cfg
pZbfM3TIAfOSIZICsSH6zGJbSZ3xLsh1eTF/1E+GBpc+Qd3TagXeEU0D8DPeZDve+hSmshq72rh6
apFO0LlMO/nA75yQOvmFNHH9xMf0xhyS3Mm9onl2VD3wNcC2fYH3x0y2YHqEPF4BuANIkxg127Xb
FkxfYLbB+vtcNwaBYSTbfM05sh6CzR0KULO8aZODvLBJzarEVmMYEZdO0WoB7XfxVnmRKrM5cmuC
AKmfy1EvHtXI4CMjXP2sn/yf1/7/eu/Z4cdsVv/6X/z+NcuHMvD8mvrtv7bBa5lV2Uf9v+Sf/f3X
rv/Rv/b5e3qqy/f3evuc03/z6h/i83/aN5/r56vfWGkd1MOxeS+Hm/eqietPI/im5G/+7g//8f75
Kechf//nX69Zk9bk07wgS//6+aPl2z//kkHhjhS0hkoBh3sd0QlW828peWLv51/ePSf4nF1WfmRx
9I9lFT+nb7Mf9P5c1f/8C0mQ/0HfKngSQcIFvSUN27d7//sngKgRFiQRHRMKTipQwdb+P/9ieBX/
CGAYJIMRccg40f/6R5U1P36m/Q9y5ihhovsZZWm0wvz17ym6Wsxfi/uPtEkOyAbU1T//4sl19GsH
/ZwCmMDw8aoVVeqmTOO05xI3De4bazQRgu5jk4gjIxGGx1f+0T0W4PBx9XxFFJ3K2tyCgXkWjkOu
/S9f4tc60LXCMldyzWWS4D7apbWebLtQd+1gCWmUXbFwZ7VDJ8d8YY46lHnfYwZVDoP74I6/49+Z
G/GNYKNXaWJFowkJSAm18DltGwqm/MXZaNY8n48Cpuf94L42azNdljyombRXyHibqU34THgNTQqo
91vNPnirjfrWMz8u/PXn4l8t9vVd8fUrUCdJIWhZhJpScC86LhQLSd3XNWqz30C90GB2/QtjDY/s
sgIUp9S7ZQUiLsUM7r//FlT27Ou3oA5tUfMjRiyx2vXGXfHPClg2g20R6gUCFgjorbo195Zvw1U1
081DZVRowwjS4IYXL1dlSOIRHLLB/bBinc7JF6MTv/h7/0XbeSvJEqx824Z6uHV3bKIPzvfD5qec
HJgzYOoglCGJn5HLhXVVKtWmh8r2fbMCJxd6ojy9OsqGdo9U3ruGa7K2+AcO8MnnfhevSpAHhL3x
/XcA8Glip11+CcoDEi7wsNM67DSExsJrlq2Z12InGhXyl72iM7vQLlZIwCy1vR/b7lOEnF9U2fIA
oJZvZODAyQo9WiUrzfbWSGUrLVAr4FgwgDAK0buKP08WzU1kRauxMtyDtvPNwvENwW4sae/dEDRU
aLo4XTSjXYFmW5cPvg0atkVsVo53bLbjRnkol+1BNprn9FDdjDX0JpkH9mNYgUHcAIBi3ZvA0+XY
RfKTtFcN6YDaocnphRNYBGtVGdWusyowEalWZ/A3yBcAHRqfoboubIDFNSFdiUfvnbdWHkR8oLQO
bRKh4zuBlk02mRsZ3xCNNMoLazVGa7urbBefMV9AOFkNPrl87YzGKix+J+/SJ8bUzMYoLIKuYAHA
30RWcZvu+1RPTe0hueks9wh6jI2L7+PZyjlct+hBSvZ+pJM+Sd7WcNwZ/BbCzPvwIJjqllnj8+6l
VQRaBXhCBJbDk3fiWb1Y57Eh7VE/QNcWcIP1OruBqNohPRRHb90suqMkGS2jyzfo9ekqA5+8EDqD
cTI0FyIGi8CaqwEya/EvBFDk3yZr7Rw/scD8DRvlMTkBLHaITBnMwUfAiA32SUD4DNbo7Lm4E1fR
DZyW3+Zgh8ZhtUmek5tyk+Dv8dvkAxlC8QhO7/Hg37qGiD9pVuNrdyegVX8bvyFveC8euF298JaM
oueLdBFtg5V6CJbRVrP9x0JHjnOtPZSIEnEuWSRxnBrNIjSUQ2CDJ3rnb1SjNKNYL+4EW9jkdnIc
78OT+6jt2E5noAWOtx4AJo58jJ61DfOm7phH9kU4RIRQyaruBkhPReCj3qFXvbvzH+VSD26gIS6k
en5WFbMpjBRKOb49+mBfZG40IPCt9EV5StfgnbBY/A+yPsTbOnhW8Jn3VS0kogo7cw0weLI7fts+
9Ha04+BnHFwxtjPgdMU3rdcjg0VRgDNG0pbBPcnait+rWJf9uPpsievwSjqnh8bJ9zm2ksHcFJnt
bpDLAKr4Hjza3E15X+/dIz8Y8rGC/3JAD9WKyTn8IQYJV3BbQLJwLe6VI5A98kO9S3fA2GwyuPJW
O6roaMBLDI8e8JO4wBwJRqo/SgaKz56uHjQFpMeCzeiuA7rr5WjHhwgKN0SsS91E6CpBN3W0cfeo
UwObasmNMZgoHoEw3DV5LKywLUx5o1isAPpI0Jy5p+61RTuILqWr9jnahPejAjP+HucEqEMO6kG5
SW7BK46Fv0fcYfvYMFBVvY03vMM00Ac2ZGjNWqJT+fB5EU0DMvZo1+gtMqi2wuqVE+gxaMSP/WuI
QrbtL9WjtOefQDDV6U1gxI/9abyHpGdqgEgP8yg47okZDOnond19uksO5U54XiEbsWa21ZbbARIl
Wc2jeJDP2rEHn7oOVl/p6N9oQKaulMTEtEpHYQsCkl1hNDc4P47xsruTXpJjuodv3Qq7GNK4m/he
uWEFXUt0ZSfcoNYHWEoCHTsuAuQoOKCCslas9B4uG57GlxLfUX4dlqWTqXp89BfJuUGp5exiBdU1
pAP2wxm38ZLdVCleGRAO3QtbYScv+/t8T3oqk9vsCa55l9yMm8qIju1CPrhnHkt5FnbarXRsOzPc
QcN6nZ3CVXqrPXqu6R9Bt/ks7rUjmInZyoLGdmgIu34lPxSnYg85MRzpx+fyjt8zRvvCH3oVtFzg
sAeL5D46sxvwSGbAErW38gISK/kqPqK56RawCRwBEZzmRjhwS0BI/Dtw3XuGb7WPLvrw8f+r+MM9
NaYAhXabA1W9nt8A/HuO70pLWI2WauOxw0J7o9hwOAbwqXhUZdiL9rAOLXA3RZzORPhlesyP/H38
7r/HtwKjI3KrQgOy0hoA/66lHeICZHuSUe7Su/iu3wJ13II53shO6k1ps0fZkg65I27wR+oi2XMH
OMkxe3ad5CZa1GcfDT5LHBHysTHGQ7YQd4mq8zcZh6GJa3edruSX6NTduzfeCdmkvXgDp11EqMfn
W3VRLT0gN9WFv5BfOzN65AzUPtEIDfqIwRwtTzD9mwKSg3qIDyq35RNApvGqAHYXyYJaj0Vd3RVr
1kkGXHXZWntrFtqBfWkzA0C5GhQuOjjxm33pYFCFzoKzUUSlvNV5CJdYA4sbJZ6JHibjJ40Hyljj
AeuT6MyhyJVsoiiIYOKNZgeL8twvxw3IKpj76rZdcysNGuKH2nFVPV3x+LbfBy/CZADFg9Ea+Bwg
OTUqbkRFNkfHRxXcCw8qlogP0Nk34FQHa3J8znbcBgjaF/8E0SpvE+DweMh3fqKr62TfbkU7OTMf
tZPfMqZ68/0XozKqP+JKTMnPLwao83VcGXtM0rjCiHlZAiKMEECwy4NoJVbmlJbi1Hf1c64ZvKnN
5H7QkjEVzpGnIESBAGH8hB5cxJRDo3kQH0BE+7B8AQBOfzhtX+7sYFcg9Fgw4Lxs19n/4+67lhzH
siR/pX8AZdDiZc32XmgSlEEyyBcYRRBaa3z9OLKqZzOjayatZ592ra06MjIjCODiinPc/fghD8d7
KGTVEI1wUBthRRmuVZKQ7ByEP3QLwziauRn5lK0bojMzsz4IGqqZByOh9jrUTfR1wuc5O0NEXtiT
xzkwjxnZ+ij6Yam5gvFTjbBOIF6ASzTktvcUc1VYt31CQOQhnSKmQiRdxFSF4166Hk1vCyGqgQBR
x25CIcLdfZm76+FpTFvEXbwxmxHxtiyVCI/uSqtel92tJxo3+GoI5J3gSb3zTa/Ix7nCn5+1PtGt
NxPRyYhdkI+U4PoIJwTyafoOyJQfA7BQ9aGOT0U/KDqTr+1Nwc3tCz0jx81EXt5txiPoqAgwDltS
kzX6uBPJ0c29e0bkRzw8zwsRg3myXwHsRCSS0pLYpw5uuq9P3zjfQAjj3N5JBIcnPSb4c0G3GMsl
qx5XD7yPgORQ7qTL6U4ciey9I1qqe/CV+bBGcpus24q+Rl3AX91GPNRisNnqtxYukCHi4+0NsYCB
UaZmRq0ZT5h4LUG4mtFpJ+NTgPPpSN9MfH5LsKNDTLz84WlIhmGphI7uNSZHw93IJLGcnTmSq33C
rQoUTU+dhuzg4YN8f33ZHFcp3ZDdGjw+XduuhpO30g137RqHtUpcTf+syMruyLE2HMlY4yK0sfEu
l7jtfYenLD2g+BzjY11FImLG7SCQcFWCrNbryCYnhi0BlEaXeNrRzZEnthGS12xKGFDBfYY6kC3G
FVycEHeyOU3oJB+QG/IMAG244AFfSoLaILy7mJw1ouiIHiik6mT9pVDDRRe+leFydLmzr4KaOqof
wG7I280aF8J9QrHpbSPdeBu6a33tsA8bm5fXUWhkNXJCXowAemfkhvU109iuDK9z9xOFucsS5nNm
q9sJsRGz85R3z0BFJkwrb/vR6+ZEJ6PWT2dvK5FPW8GK6OEezFqG3eoKOXurPe480fWYGDBNIxNZ
dcb2nOiIyN4COX6+MJOXZaSQd6Yb9ulMjZ07YQJurCuGLyPvs/05EIzuhFP9vkZhFtlcA3qdzNFw
0cZ50iGJgJYQYb8O74oVdM4YF7yKfDk1TBuDXbrIKXR86vJ5HdV0aRFpEONknHB3reH69Lj/fAwE
yRZyF6KQJYdDSZ/zcWbxxmQLQTqFkUJ6gqzZLjc1TKXd30Gf4u/2t+Xff9rfeEaVI7HC/qZge/lk
Vp+z/vAAaGMUO4oFi8TTE8E+NJjwjw/IujPniUy6ci4qAegcI2hd5P3H3/VAEX7lA//a8mVVFWWU
/2kw4Pn1xtKw4tgWvTUvPzqFOL2ebxms+oqiAhs1OMZwYEXkyeFRdVCIOJkzDnoe7evFh4yyyPCG
8xlfq2NodIhW/q9v7xuqFyl5V6bCuGAN2SZceixy6Edh904qwGuM8BWpbcGV3NYtV/6uWCP8eUHs
qpqJE1iVl3idUyI7lfTSG1aC06yCbfI7KP1XAulfh/Dbu825UJlGlg8vwRm1L5lIZMxQBsYZ9+nB
XQVS/Ab+kf4O/dJ+emfLv/80mfK+HNjejxbso1yLbnhdNPIFBVO2S+iHYsfYo1U4GV9qt0EtHEB1
WrlIddzGW/i0cZ8/dvfnuF/ap6ZotvsJbEAXrirSOT0cgRsVF/7QrAYsNoza76qR5L+FbgAXc0sR
C0TK36KMqS0qQaxx+8CmsP7qnnjJoTjUr7Yky73CPx+4aXVSrzMKGqdte+ECAjEWTo+p81rVlJ1p
xx8RV8O9bLrAjMoYATwERHEYkzuOu8pmFeJ/xVS7DkR61SiT5ow9vI533StZNkgyrBCMkgybyO4+
/JZSFBfw6TsMrKmwq0cNG/CxBY7/+QX5U1r3dcWFl8rI7pXd2PBPQBxnpWucp2bIU2HNG3AvS1Dc
DMgI4RVKK1pSG6zZvlWOJE4HHFVwc4PX4fF/nkz5s/kA5KKjtmaASjaF73BqRTAMQiJs//dR4GKA
/Zv7/wauDUEdw6NACy96ALzsXgeWhHxIpVVK+nmXIyXXdtlbLI/+PVec9KMCDRqNS9VcHRF10AE3
zIWdwiEHQsKARil6acJ+KncmBCosWrISbqDVqi8XcjOk7BvNV5AoZ6i6i6Ho1NWGqCe0S2Ilworm
FNKURwJLk0PVQHIE4TeHyAJwEcIKoGsGT2MHU5gh2q4j1SU9dZgKqgnr1PlVTWRCE1gc0PhhWPgw
K/9Q6DiuDHjT0d66qwiQYiNCjBId4s/iMOqtyZJuVZg5HT0kifRH1OjUDuxJd4i5Nt29xHaCRkfY
+mKjt9RLaQUwawMEFntzjDNqxK2A5XpOWFEDUXAOofoAsxUGcmiEgddPIrxtrD3+wFr9J9pn4V4k
eNmEOH/Bqi9GAtjxJ/3E0TtH0bcxReihWQ2auC7tFLWNhpY89owwhDchtCesjeIfUAzRm0fwWFPU
EqKW3I8RysgsbSU6WaOJuiWcL2D2VlWsIz+G48OjobxMUNRkxlQ8ACyOaQ+bo928g79mALMN0IOP
CM7WrStkBOgKHK3jmJY2eqmhMSAfE1mfNxJiZmBWZzTAwwtVZAN3EPkr5SWj8m6XyHsmsviDAgOt
mo5XcVMBVZOMvjDhcxWY2HFA9vJGeMu9Dige95osfo+W8kCQF97dbreBxVyyFVLXC/NCSzvJyk/h
rRWXfLGFDsdSV/0meWmW6PgfgbV0FRc2XK9re2SSFwkdzRE7LiGcj6M+N8JVhC1jwqMCQdmURnou
UO9zC7adXdmpRJkPOCrjBQWlAaesOqUae2YVGvgUFt4CzGpZiCXNGXMQwDKuAqukWJcnI4LCHIFZ
b7SQUTYGJDxSuPxlpOrapI+KLo/HNoNUKb1mBZJLgMGLpSUUTG98VXDcph8d3I4VHXYvvc4v1h0o
ftXTnsRrwQlM7HISpEeoLhdQBYtAAkClJYZUeaL6e2lDrBDMUYe3lK16E/c1EhUYkCM6b9yYIbFi
ZDFllh0/hqddURq1QNAUsbhgSQKbxPBs8NL10Ast+RQBlbI5lPGBSqOKoyzyiOLcargCswK6RGC7
FtPgstxnc0ZGRFmrMjBcumrkVN6kVop0SkMKEW1k13fD3ZIElOsJcQbNGQDAtdmhgHw7ueL+k7En
KyHVA+JPJ7ZEq0ag9oGlpCKdURzNwfLqbMlh7GHbrbJ22dydYLXgRSEmv8eephGYdwa03PfQd/U5
gPfRsZLX6l6Dpb4PuDra+pjOs4nbXTQeW/bS0YEuwV8E/ij12q8MuDkg25zyqwEBNQBmfKcgweOA
IKKLdIpwqGtI+wG03FO9YDOjpeEhfIUoc12oANmRgEjW50VDuPAPgxesJgPO2Ui1ztxuqZufDG49
4/OCTfiB3x7xiSF+N/HqVfjwQVv268VwMfGqLySu1I+oxOBr/IrRbz1fpTWRbrUhP4WNstEOCXAt
QL0kQJuZA4Dj5lQWjlocon3Gr8BaLBo1lbRwMfK4jywgxYwun3ZyaDNatgY6W3IFadfxByYY62Yp
acWDEOjCMeb0WDjIlTlv81PsiYfgokC0Gu41XUCesNH0yFy00Nyu1KNNelIwRWo4oM1X1fjzB1tA
aaOF20JE2Blw8lkq+oA84zjwzH7HLmVZ+uCOHYIjGCOwgMZydyB2gH1IW1ewOUG/bLAtsz46yWYC
CI8AHagT9mybAxqVYQdXjRIRvbqPrWGP1Yp1+QaZQaUSE2zhgEH+AMMHMrAMeI+ks8GGYor7GIcw
Go3aqTM+EeQCEjt2UPrI+x4zZuFkgs3yfYdOfTh4QG4Av16q7Kdn67JXeRcZkq2Z1UGmo6OBTRLd
2GEtGAdxLywAwCYI4xVcIdd9tzGW9aYG5MjgWCmddMcbJQLs6ACsmIx7+Rq5EQ2czFmq1OYNMuqL
grrziAgP2H6uFnYAOGhCHjk+MXVyp9osTkwCvKFC2p0agpOG1LvAbtdYWCuWTiufBhsWk2ZEaAx/
gJxwH8tTQRZHgj1Kc81kBbsCnnIk5THfBB2lams0u9XVS3FUjjxYs+FrIchQT2GWW2klAERv18uj
BuhrAC97FCYiS8vJ4El2cUMh96Xx8ExAXAQbIwsaAq2Ol9HnSLeRzJBi8b8VeGnFa5zDl6olKt7w
OTkolV4XBCwMC38rnIzAT1/dTbCbisC+p+/MAE4ThK1Ix5sYhOqGtpropYz98BPEAlyhUHadlgbv
RDZ8GtEyW0FKdSu3s49br4/TLTJGYPLoqWmBxrskYCuXgcFrYA0Fh7ERAUya4K1ijiLtNirQXfBu
TnBAZ+DoUK5VK9rgBoVtCCQf9fMSat1EmuuPwk0uvURZno68BaaKB92mHifWiRVvVlweG0tBJc3q
QjtmPkXFntVdvS8zMlwHdIFcqyjZDltSXmAPAqaAImOIgSfxgw6YFssFKzV8wvgu8hLESrdszWDu
uov9VY9XDmuJJiMpHC6YfXxA2bGOxtJEueFEV3dY8cU+NqVV5IH7AwuHl2+ym9EcDAn85GirKEXE
z7sjZM7iarRQWObKyBag0kULVyJ4X9xe3srrxFKd4oQ4AsgU4BquRQXswk05ymEGnMTSokCQGuqB
l3ncEl/hxARCsuN3OHERHLSreqU6kUgKrz4WS1Nx7tE/Ur1lAdlknoJFhV8DzhuTFENRWUqzYe6a
wW1A89SPcTUCELbBpReI+Uj4ZjtS18DFUX1HhHYxB+yuHUPCx2GKjeaKlAGaagxBhnzv3Qxkismk
nnkc9Eaf2wiY0Jc+XfGdPe/xUXFs4/sGh9Tyt0oDhgG/s0uRF7jslh0BHxXgWRTKnBVsTQh04BGE
mDxbroKniyWU3kPCbSWJ1YyYBkhc2m4TnJhmA4e2gRSKAdYE0zgv3UA81i3BUHDscntVgk6vZIJZ
AvbDioglwb/ikRAnZ6mBX8FVUNc/fYF5xejjx/F7XGVoD/wQ2gAvU/crKs3pK/5Eg6rh1mLlwRsu
svu1bDVn38XZrOMuzB5h1q7x8JHhJXwHXyqgxADPK9387VxR7dACb0DDQ7hqmDMBLUi5J8J5eD25
DemsGaaxNl+TfIdHQYIirwO0UisI40p3/ghGLLKUA7/D+8IktkozBayJftk2Gs0gtRsmAi/hcd1D
RTki4amQiapOaU+vFiAQYE0qk3yzmWlNSjS+h8PbOTMXNgLCVrdE0I4i6OG6Ky/a4Yn5AEJ8vqS+
7l+ZmHKofo8B/b6SmrJnGIvdBxBZo/0MnMFUCQvp+V6BMYHojARELW4H7YruGCwsrizTtWfnqQO4
WzUxQedliM5pjxjjK4GOHPnHToVx2gzCEP0MG+zMHHY7gWqWZDwSmh9xLujyfRhJZi1W0DlBozAr
PKCLtbEAVdp50EfKOvwVUT60GfIO7RCdYA9tJua+C2cn0p6HNX7IRb2VfIR4V3/M62I2wt3SUBRR
+kggaQCDohdOeW7WiIQgp5DJk9+J+Ejkw8kXAOlbZkkHVAk9lE1tZ7jZxR40czRrNgqnW+ekM1ln
YarlHUh2mfIcMHH/Q0TMJBDmMK5AlUoNbRuqIEi2gi/toOr+LiAfyY05lPhYRBXygKmd4b0iHyf4
GEnHbJwxb7gLdgUb086dvkBoksHiiLRKj9gFeOglnhx6QWNiYPGWBrtrQESrThbQAqwe9hKnP2TP
FFlYYWYxzv9pldojbMUSJ1rHb17DsyLul50I//Xkwhj+Wjvhr7Azr7Gp2/FWQ8a/wYvDID9azBbB
eiYFQWfvJ/8KnIDBXbDOjx2NO4Bs5Y/+uqfTdQR/X5xUV0PyNGKRwcfiCFebipQtkqywB62NrBI9
Cw0NEcAhcYZn5kAQCQZPRyJrqp8y1tyxP8H2Atnu5+wCg17zTvXkLHY3W18DImkTfOvyMjoB/5cD
YK9xY5HFOj39yh+dRIOT+ipX2DI90ZEASsINmkI+XkALmZqD1Z3QeH5Erqfj0EiAs/sm3I3wtUN4
2gLB1ii7rIxlRSlGZLWrHgKUZ7vCCg9u4Tazgtt0SnXFbCgK0QHjpVe4gAay6TMGe55A/4vGB3II
HOAD5CbYnTGcTzz5B2cFvM3DKfAu3pnLcCoW+0Vs6dhPsVOlyDI0mnF6hKAuMLAZNClMIeMz5qS8
iy/pm/HmibAYDB+mteTJXkMde85TdnhnttCK4iUFhN0pm/ASq8v+GHwxd/CqPE69a26oj7YiaQLt
N3qwEpjLKS9gAgnmKXkVdme/fawWAltphAtWpC+i8MA8VaCkw41Kog94YcD9b9SodhYo7J9iG9Jx
Ej96w0eYAQy9tzS3PMcH4AM6dCgmi5Jnyq4VlzPaO4DmNfaeMzhLAsGQqOMN4yt3Hm9FTtQDMrDO
7aDn49B/EGlD6cqr2E4E0m4kcCE79LqzwYza7AqQI0toDfqwMuVV63Fe7rKr+dandoCHQsyhIRH1
O1o4otljw1Cg58evAnsAfEkgoKKTKbhRTwTIzL9qrHjMGQ1xLvbqCyQA3RNSBsE38jf6ljN3HnHc
JhIo9k0BtA1G511uSlqfMIrCgKOLIMoGmsPuq5DyN0gfQc9y0PGAxsE7eIRwB3rXmsWsYk/YAaC4
FIZYIl3s3NSaVj2iSVcABl0BP1tK2TITna+gekeu6BXQBAnbBCzSJFlyZ06imQIu9nep5rXhgd9H
Gyh+TZDKNP+KT8OxA5CxQx6Lt7MIqiWcN2uIrWv3Dlf00BZQYdBSZeHaWzTPykQqFpDz8BhuJADu
sBW+AgQvoQ3fdILgC7vHogmKXupi2V5dQxtp0Cero6v3TsHrGtZsqI/n2AZ0kv04wCRkWRnlMByI
WlfAtgBuYHVckPkowGm80qq2MriHO0hu9ZkA+pYX9+FNjF0gzwi/7rYSHRxk78by9spNsa33+UZ+
djprRh8KeuZ9Qo5AQhnv8o5KNmSVzQqJIMQIhqbDQAepmJOuRQ+ABKqjIthLiabyPuFfHd6WcYQV
6+sCWcTkHXoZOKwJiuzhKNzHO8x8r/Kn5lYOA2NtlWA7qiRD3YYH9onOMmajgTfG4QnWE1vpueto
fa/JtXDQTo+IKIXBgkJiht6IKO8FqA8VC8gVz0cAgDgM2HkLuoUlwqnGyZyZsn2HiHORAKwAoZqA
zk6DvST3HUumS7Lttum+BJJW3lAlbdeAACz1gVkowm2pP3QOwju7pJwB4gYnJBDbR6KHLqMXRyYx
7j7WT2Vihe9QuhUfWsZoz5gT9/o+G+x62MqmuBaM/o4ZgFo57CyjEX1I7mL4g3Tsc/oUQRMuGF5/
a2WiuMVr+abEku123EggQyi9+isHSTZdMEkA2+VI+IFzyEhPwRkd/QZDC7zK1GCR7MZutOVXOYWo
zQBx0H7NFcItqn1B3GCU+3vpzudgmZqalTkjVZCjHwWg7O25P+ObYLf0AIc8bSsfgHTdgjezlk+q
UZ/qUwimKsKO53Hgs9rzbCDmeUg3xBN2iaQELFizrhwOJ+JyjwIwuMYQFgNiC7uO5kjL/4BglRTO
35hSHE1eLAIDRJQ51gzOnG18WF4QS/gHXiRaNm0kHR580pt5F1fhhPcMnDIHFkpqBlMMmhML+rhA
Ty3cJHQYFkrcrfxT2IINPska+vRmz2KL7TjQGaf12MGcb+1GA9tSOcXuhD9Q6AHuBvvZrNkacUqC
VRceGke0GagnTtDomZqztE+ZEOvIWyzHNWsCwnBxumNxAb1M8bVxLhx9IiQUPM3rXQH0rmBh382x
Obdfim9IvoFVi25+2PBKTA7uNCI/7PQJeaRq8hiA2tJikl0E0j9jnqAHvWqp727U6125Q+4KYCK2
AhNTlFZ2TpMjcspVeCpWCRzOG4qT3wRwuZ7XCx6E7tUWt4OI0RHB76bI3gE17GWAUgxmfXsCm7qK
0ZcDudpgIIQ/I5gH1jVZoVNASakA1+XwomqzRBf1DQY4hZUwYBrslQGOqtiTruwmAD9afhY2s5au
0guIyktWTImAvgCG0EGAWWED33aAbB4cBIFX/sHbACmhM5LemIlfFfbyx0QBIYW7RWmz1a4SlGKQ
pYEOgEnXWtwwH4M94Y5rHVTDNl+HwK9Fr/0E5rKoDESvNltTPDR2bqlLO0YcWeBasePO9N44JwYS
p5SGVv1kbGyNDaCZZasSH7mV7hGAbFHah/1XOANPNXILxrPspaTyBb3CCPYA/B1gXVRyQGdFmiNM
8+0TzhvPfzAuY6HufDfglRpNtGmuzGkyuTd22uY13yCYyvcy8hXE+xA9IVTYA1MB/s9pZB5Wr9Zc
jpLJyr1Ez571ZkQDVmzOilc8Z3c0FJfVc2O8tV7z5Gps4Pg8oMTRkUH6li04vHyD5jZEQR12NOh8
lvWWW9UjtroLTgdM2fqk7dA/mXLXbMS3ANT/e36F+1v5DyyuUYPP/mj7/Ss7JJWiFok12KEAKtD1
vNI2wi1EkM+vFgLrNxf7G34XOh64IsvyUiLJfuN3mYqJZTFuwwv3zBF81WQBbLor5JriB4IKcYtV
yhuYPMnjN1f+GxLplyt/o25LQZu1VB4WWpR7agjM7wVkA9lSvjWf501zlF7KVfxddQL3N9zbL5f9
xsbGOdfNrFaFl2nfPset9NEgMD0rz+oNoKH7DN/NJ3OLHy12vivImd889PJQ35i/X67+jZpthD5E
+XAfXoDjKNiurgCvOETwiCFrgjOswxkAEaLwu+sukrHv14XxLBqvwCp6cUD8dU5N0zTnIufjqa14
jaqAEKB8YncWUq1CVxIcltboci67hmvnTluXEv0fPPjPN/CtXDHgh1gdMmja8mcu0AkGofkPVGMm
zRMRNPArEZgN+5vn/la8+YN7X+xv//O5F675JyqcF3sWHTZRBiAduU/+nJyrB7vRjizkz9IlOyGz
6lc9UuPIEja+KXj5G6k6AK+ZJjtU+APg/FJ2IHyM/8lwSGglKUgSz6s/FIg/3VcllQWvRZj88To4
qO5gCXZw8032o/ooXc35zdX+hlGHc/1/Xo3/xqgzLTt3jYQ53z9FiVSHwBrXKeSMhgJs98B3gBuq
no4IzQTi339c/K+ytr+Kcb7V0X379n/9765p63sa3fN/kK7+unf/KN7/OLZ3mDm10bP5f6CEjl9m
1n9dMvdRBMXPhXI/fvyvwrg/4FSLZgWQcXIwXUMV3D8L4xj2j8UuAC2tNEmCma66VL/9VRnHcSh+
gx8JqtdFWLpzi+7mr8I4+Q9Y/MDxneXgjMLK8Kf4d+rivp022PLRchL+14uoU4bTlfbtAJAEP5XU
GHUQ0ADOawmQ7OK1PUMf+Nvi7eWj/s8m9K+XWjbHnyY9bE/6acalFi9qbRUYDKJaoMub37tR//ap
vu3yIcMMfPLjUotVWmZNONRrg0fqklpl+rtD5dfd9V8f7Nvu2o1B0wYorxjN1lncyiVrcSv/rUhM
/LsBhA8kdMkozBUwdX4dwEpValWJ3yw/S4EthDVrTErV6kUE+8mMZSC3zqJx9qYwhls7SYqCs/OR
lWhUB828mVG+SeU6QENTPwMcNjRw4mIKbd1jkqCplFg3KwUNZV+cUgG8iEKYdvlhp0e9lNjwWOn0
ShVBYKcFMkw0qthqc4XSnqqvGRMdJH3YehW+KVdh5bYap4AzGYF+DKloMrCz0IdWArGgIuX1G64y
p4bT9LjsATYH/mxilUAeEAyJwUZSb4uw6jFnvi/3PSPUZqRWspXPmvAVTQz3Toe8f1W56FscYhsA
Onmki2ipvOm7GaGhz0BaP8Y87JLF8kMu+WiXafOXLMNnLeVE5IXlLLtzO1RrpkkmyxeEeZ0ryejx
Ph+uhhHtN3EcDWDd+ISPMMhptBUCtgLfX49u0EkSgtemYbd8VbNAVIdouqZ1Vs57fkDPiRPalEQd
Am82LnSVa9PWQ++QfKRd0GjZPW7KAqUjPaI8kDUBJ5/KWKvfmpACeK34oEUqkhbJCP69LoKUoHg4
G4y8KDkAHyWa8RE1FxUAvxLXJ7YsBYxCu3lk8k+MXA9387YooIAumWiy5JjJL50fMjBPYqUadS9+
xwhoVNXUDyYe58Vjs+LfYpxo4PKDIYj2TMdMAYoKoqmGLCHJx9BqOq7q1hnPa2jr4Fd+vx7ThBV2
UwRPQipWSveRclISUbabI9TXQchozdXEooqDL7K+eXEB3/gkDVN1m2oTmNGiT8xJq0CChUopi2YV
KCiy8zmp0/sIIpncT/fofdq8g6QBzRd1PsioJi92aPyA+i85095SF1WuEHKTMaNPJkMKmc9kKglF
4vEDlxXI7XnhFAfSdJZDEbl+KCf5R8FMMAsQ+zQ6yzxanlL4KBRAsIta2qkJjFattIkTFq+3Djda
PtSAKXJJOmYj02+TjisKJ+X5aaKlxsQGF7PDqesleVX1CapYKh/1M3Mt2XLBjWYjAJ+sqkowYPuU
nBU2Bs7QdcqqnFPuK4+74VHAwe1Ust2wSvsoBDOaIOaY+Sq1ujxonaAUKiNk5xIamwnk5cyFDEgs
NQd/H/PhKaoaIHeKMiTQfcEkNiYN3tsjDqXeUXLs/GRmmxgJUKMCpI0GtYppHGXjtRUFQdf6CVKT
YawPchP5ejGrRQ3vhmqCq2SUTwBCcmk0UplhLU0sJzvSfNGQsw5qI1hsKteaSTUgqNwMU2+RUdH7
G/32BiFF2ilXY6zPkTKY+EmAiYMQAB7iYx5plpaVJ5YJy89ajdl9LavzaeIYaKJiLmqO0JsCsIrC
uKLBzECDEUxAKzpfStd5PiI+1mK1eKFqoxz0lB2A6DN9N9lDWijbINPk68RpUAPxgfiZyqmCTmBJ
EG14WZVMVhI7QxUq0ZbnpHAQFEMKE1XRuZxS5sgPSgTU2w/nrybioURi4NfK8mMaGKzfTvAaYYeF
N2p8kHmwomdHwMxtb+UMHx7Zsi+fIzdozzgOZ7PA4Y3umA1f38eWG3YZuu5pRJIk1L/4+agPfQSR
mZJnu1QuxL2MRb0qYCxk5xwQhShg2f3MqJBnlY1vDx0fWkPFjcYoiOOqziRIt6IxfCiTHKx4oawf
UlqJ+z5n0u6tZFK/k1plWEVxI22GEjI7TB0gSHwWbGp1hs2YNLVfSeujlFKF+LHrJ99swnB4weiE
tzqY+ludH4O65Gr+KPfod8Q3Q2RW4wDJjcI1nMlXIOWlKVKPTViEl7lQukMWTAEgK98X3LDt6mNX
s9UnI2TiLeJEEO2z1rhNX/AbFq7R7hTx/KoYNdXLw17TsxSWb2XGg/QR+sybhLG8trn2FLGQaaEw
8LkYgmx0YtWvITuNQcyKdS8YGsNn4BYnpVONFv1+CjJLvfxRs/jTFGuKLtSisInCvPgQYtFnqdaH
lRdHRYdNotKeE2xNQZRFDFvoaIrWrmbNx8mdCygkExNlUVDWMehoXECHRz7mB6tGlyBXkSwrfqWY
IpaIPfYqMHTFT6EaCbK16PuS4Y+574l1CcCy8iuEOohHHCkJ0KuVjRMqzW1dWozKQs4hSWCB+Uhb
S1yWG4MWw3aj7Nvu7odNAl/xRKs+czWAkLqShbtUt8AcJl6agB9P0bhnMqk+DbOKMpg2nN18quCd
EXBMc6mHULalIYBSS8q6PZKhCJBk3pkqutpsRo6dLb8KUahXCBGdAuUlNRxjsz2rXWu1hoQiKbnY
mhqmRFbU+PMaDn6hWSpjelDrtnG0MOB5kDAC2Jgga2Qa5/CjLhUWKB8LQSZaaEauMAbyqQnqYBWm
frWdC3WUoe9bLJgzDq65Yu9LX0M0CA3hgl5eFxw2dlJ1I+jugG3welANVTd2MoQQeyRoWhrQqmn5
c9XMka3VDXojwB63eYVRpjE2E4SK9mca+W/lMP9/WoNwLBLx/zqvsb/u9esvI5B/wAzkH95TL/J7
+s+/a35Oen581p9JjyL8gZRChP3a0ofgT8+PP91A8C+8iOZmizE0HBf5JfP9pxuIxP+hScC9YDDM
w0iEx6390wxEEv7g8G/40CXtkWFa9+8kPQhtfklF4L4In35NgY0UUC+osKVvqUgbaDKszoLEVZn1
XOUq+pGWACSqZXZX+yZHItwlDNhTqOOYEDCjKkaCngSspwQyNlQGQYzclvqI8JZoXI4glB044Ifr
qYQkMmoykAh1Zldz7PrajMi8GxRY78YQnzQpjroCRxEvlXScO5kGiWb9OH3SGdRq3UEq3HMd/Q/q
ziw3ciRP81eZCzDBfXl10kl3l+RaI0KhF0KhiOC+77xOP83DnKIvNj8qs6tclEreVYUGZoBEJSoF
yWhGoy3f/1syP2bTNsXEVTRO+D6/wpambzORsl+ji8W2jaj4oSIEONNSZIJaf23lReH1EiRec6bA
Q2iB40+o4itTpj6cAy1pzWESxu+JULhlNz0Icn8QhjC0rcHaqyZ8piKk4q5aU+cq2YWYBfXBaPV9
05qUorLMt6vB920hx7zcsvqjmYXBRa/sI7HvtnGu28kEnJWnIKtyoPyI04HjvCDeNSU0WHFkH0xr
WCNVDbV08qH/yC49gw3Xl9e4wVGICXLfibPbYm7CbT1weIjHweGVHjQTTkUlDYPTUMSU9MG6KnJq
MFO18Lzyp6BuLiWOXpswP+bVjPi76iHVSIM3yNL3QaC+2eQiReyAIp0g8ARNlyEK4gATWdmRozqF
3eUip1rUiMUeSmspP0N11zyxSme7DxLFrgPxB6Y22FLrw6PQ54eoczK/cC3/Ic7CXbcdG6j7+ZRu
06C+KsJqZygwMTGadsxZRwbVt8JGUGHHDNbwoIaZO00XY9lsVKjuqsS9TScKZbzsgCABr9yORymp
SEPNzPzZyzWArAqgto7El0j5VnC5Q7yvpo2+XATZBJYuhUazL6DCRynLaj1qmW3kRMTGJoVlJXBJ
xd3O7DWAcL1C5F9cb4cZuL0RvycG8n0de9m2P1a14PVqdZEUqlf4cBCmtrnTCgSWsnJvdsdcqJwJ
0mbeXM4Txcb0mynVuRPVoJvcELepLHhzob4EJb8rlpNmK12ybcp03DQmrN9RsWUhgOmt74iW2lHn
jdmcRm1+HBQU4T7Ve2l+tEY6FHQlDFE1mjZJZh4VM/ImDX5hgBm5VSGcpjCc1oVmhwq8MyqcQ9Ue
q25QN+JdrwWwKpP0JZV6W0n9o5IK3nLfqTPKOzJEprlxO6O9EMSMURE8En29GBK0pW+t5nuyMGA0
SLjjZMfKuNeEbZrietAzdgUVFaowISzjSI/vK+4mTVci5RwoTkgcOae8gFwuSFD1ZglQebw06uaL
VrO1JfNVks3DRvbJ4O6aqLMJ9ylnTjelhb9GlwscceSdOs+e5ceHItR2jaDOm0DuE3QQP/NyuJHm
+NkXlXIztgYlKqFF6jDe0sfGwdZc2UghTj85rrpxz49kjDkM8RInXFDmNqN4mMNpFpvqoCWsc6W5
wIF5gEFI2XuaNf9uquFPHPh/YCd9KDL+WUODb1y5/uGWvDzO38y7/t/w4CJx6LON9v4//6P4X/T3
P//36zZ7U//n/8lfovLX6f76+if+2l//QI/H9olzvbzUExbU7s/9Vecnoqxa/FdML/Hg4Sf/hSn+
YSA5AookvQqna1UBJv6v/VX8gxRJ0wCKBHQ0lxB245/ZYKW3+yuZeqLIg7HBLi1K4rKVn0J9HcCA
kRnfW0ccnPmnSPEWwGeTHdpd5QjyQ3RDPMvZsDf1Lc79V6t4OCsqQvEF0nzbKhmtrTTq3wm23/nQ
9XTNRF/TbwTlV9E8pMkPEJRDqKbbUWSXGn90Se42OapmpT7WbbmZmmYjStdGcCfEz4rBFVBrqcXs
Krl9MhJrk1T9ZjFDD2Nb58PKhcHphpF7kW5PBI6F6kNfPavT6GaiCj1QdWQ/cxUrxyRE2Wvdvg1u
x+BXl8HbUM+p5qQF0TwBV2Usu4m7p2Qoc3Ziciw/PwFX28ES/LnGMAQoL+1vTWjL1XinxQihhMxh
T9jE1H/TpcJpHRS0T1ZpbE+m7F9I/6nt1iJbe/cIpKoyA5l/qr566To+p1Ev15s2Sp0ANChlewkx
W+qtK2s8iya/fdmcHpcOn7S2/Pykw3hNp4KxVM08XI9gzOiQCxfVvroJ4BRAxrabxXko+THdfd7N
D4YaDwJmGMdQjOvepWFmgH51RJ2878NtUrZ3XUUFRYKjE/Q3bXbQ4WDnvVeJ0j4OX6zwtzR2zueP
IC+I8tuhfvsIK8R56DMF7KEDtceo6YBwDjzRHq4iSnpQ7w6+Uzn9ttZhVsQXLVlI6W7+Fd2fK2O9
f+E8xWIVzFgQHLd+4ZJQW1ZddhsJtLn2dxMnLmE+xAEgWPn8eY/5ix91+aSx1fvmVJzOVYP6TBjv
4ybcibl45H56oaUqn+Lj4GtXHO6cKhu3PnCzHqJrgqGmj1+UCokH9J6FV42MJesglZqpk3NySZSH
sL8SUvxc43lbw/Bv+h+mEF3megj3Td9WCDdaH2lKEe6N4vswJBu/PfqGuYnKyJGrC5nqBdw0xX/W
8dGW2tucYwspGPgVDYdkgCmXSd5ykMrqElNSap9m5YgztfYIDrFUkZimeWMZOjMBGZNEbDBYZqpc
ZmFyUCTJVRNl61uk+SbjF8AoW53JvhKkrWFAHG05QMlIXkJC5XAiqgyQeevBYJ2q4UtasbUV1J9N
92vK4e/k8p1V9BtL9KGMjze5Ee4rVrUZKEPShF0v9I5Rj/sJDZMatLdpiZGrdROF80WkPAlRuEvq
Cwub3VF/VsfRrhBXcAP0kkVMREyKlcML6rHUS3+0/suUIDScrY2ObhPoamMKhOaqKekY1o9Uynah
31z2lulqk3GUlMGpKmMbyE/BiKhQ0B91eNvTchdIfowRft0SolcTD3Zg3TrCJg0G/OQ/My4bPy1c
/GYVESnsDJ0ujvZdrn9tByRRWCNZUeZKBQoQMJNqNGxcau1QjG/EcHaKrtoJpXSlSv3V3MmXauGj
Nync0P+N24htSJhNphcj3PYpmMmTk9y6yiBG9Nm2n8WdXAy/otmJoP7JtmbgjFDJGzO1bMP/LqnQ
qUQAqlB4msvCHQvuTgEJr8CwmTFeYPECaVG7kybcGFOMg+LAbUwL1QLJ33ACGg7y/SJRHEgsLaIr
KVMe5r7wMlNzklZzx5kXilwvwLCOcr9jlXhiBARIRY8ShFvdwoUk+mIJqpNHyFg60R6MfpskCDCk
+yY4sMEVQ+DNyWOI3rSC4V2oBbUb6yoJKy/nv2VcvsB4tcByEyFkg9Pw/WLXkJT7HlZv2r9kinEt
l9AGCtW2lJyYDLiGuuUYo+9aE9ZvIQB5qbizKLl5C36fCZu2yfYR512/Qwgqli5FcGdMEHLNWLNI
sZvWR136beFgllmHUMH1yc/vxvFBx5hqtPgdVbNH+PLmvmKgE6ndCHq0F8SS1MH2wm8Tu/RxWRx6
XnR4oxnZAdeYnWkmEKN3oXkhIBqp52uzlDZldtcvNEENea0MVbdr72oqG43VByRAGF87JT42sFV9
c94k/bgjXo9LL6uqD78o766E3Mc7YPDqMn/s4+J7hwY64sqlaAgYtWdfEq99Gd+vOQaKn+1qoC4Y
XlWpBEwH6yFCkzEkuylLDgHlJEF7DFL1WmCSDXX23MfjdTVkjonIp5ryS12rv6pWuxuN0dbE0plF
wqYR5MdV6JXZfB/p1aEJQSjG2iXTgP0+2nJZoWeIiKtj3GlHRdK+9AJyB/+yTdkRpP44hi8BS0lV
Cm5tIbzAnpHFqREPOsvcAPemsAjgiC4Sy7dDrtXmwAWaeNUiQAPWzd48HglU3ww6xw3/msoS6aEg
negR6mdLFrcyU8v/kkuPteTfRA0Mfcx7c655pRJ5o0hxpE22ipJcFRhOqSMXnj7YTRq0+CzezrHx
J4zHYf9jD9hXVsVq11xycSXOzbqoc0J8e2QQQwpbOdWeJa52UXoN1J+hB1aX/YUGzLgdkWfAiB4h
AS6dV+GTf76LSQuu9PYJiGeE88EpjanKAeLtE8RzM6RJ+QPd3/X4wD79UC06lyULbdoBrn/e2vvt
mSAgXdYVRRHJBJVW3VXDuRCV4WWM2QUpvOUPlYAZSgGbb2j+vNf9w6GVz7W1sgQY+zjOjeElxvRr
a7n6VvfQhqO8h2iE117pSriRR7jpQc+1i8tsj6Ge7hoemc9X5+rk6+I/J0NZU8j2k0HPySxf95uT
W68M/U85VW2zuckD0TUAzOQ+vqzKea/njR1lvS1W2r5qw3MD8f6YImMwjGE2aT2cxl9r+CfH0iZj
3ejw62SKBRf+0+yWuAAMGAGin6gLjAOxFTz6PwJHQVRbP9Zfop/i47DQ2xdx6+cT4MOROH2YZTqe
PIzua5U6a389zKJCjnAb0t2FSXimpbe0uuU0/rbbq+tHk6XGHGlPFI1QQPaoR2G0LV4xmNTEKAeP
eMEcQtarTX0VnknFkM8N+eowXMuzDnj8hL8vp/5FMtzBg30sMaSsd/mEMAgTwy+L+AmRrot64oJI
RQjI0/58gMsHd4O347C6A2mZkQeTzjhgImRntzJDjoyN05+bYkVxcfYNf9h3uEVE0psKTKGFmnLy
htMhSnTNf/KvLBTtS0yNTsgJ1RjI/XiG7KzRbrD+M87dPxbG2Godg7LEHd8gsklmQXvbrGQUCkyR
5yUSAadbu7wvE3vP2cZ06glp3V9L2kWD10W8VfbVuXV0mU7v2pdFThtUExjx1To66K1vGAXtm16/
+KN6kT24OfqL/04G14cv1cA1XcRDnXutuBrkzE/HSiqeGlTJEkJxEHs4miQ25VuYyAPi9zMf0zJh
3/VusT4XqU1IoBlvRzcsRnFQ/1xDol1i2LGLzxhe1c2NfwHDGhb65w0uf++z9lZXqwpDF0nQnmLt
supBTzJe2o/PW1gBQn+uD8ZJl1Z7UZLX6mzoTzX2ZDpcz68QGtAk6/fxcbps7fQWHeHx32xytSVJ
QteKBZ8iXJ7b6utiEsg1zkZbN3sB+FN5e37Bld/v729vxKtuzmVKOnXRccLI9/Jz07hYqniL9DR0
XhAY3hsT5dyNhF+bvkM5UT75W705s+2/knnfvs7lIUwFzpSCgeSCPJ6uCVUT9XEAwoQUbTt8nUmp
17EBsDXPfNTsDl3+Rr37fKzfT1gJz0bOVMQUkxqkrbqt5U2VJRW7nPowNNf1+P1f+PPsY7A6DMIo
9PX3V8W6VKkIGNLWUUlXKs8BGR+cy0gIElWy02U+c3F9ZNDbLk6SFDBevA2NYNNhya1KCC6LXSYL
NiQvB47fppss6h37KD2H3nE4+OgTNPHWhNlnKJQG3r4zCCkiMXTfpxBdd4fs1AwOcZtuFaoyJdq9
tMYuI29tOcPxRULtMGPPgCSis9jX5G9x9CPJ92ryYpbZtuSSLCCK0BFE6SOsgdhyB//Jqlo7l7kX
FpHrJ0jT6n47GOjAG/GXIGpeUyd7TpJ2hbtMm86XgfXTNDIP6piTZRqcC/xEZifWfyZSDwbwUoCA
TUuJTA0ObSxdl3j6JjI+AwYpCunN2O16lEdmFh/kXveCSrrwQ+sbHCDb15R9GYPL8qCKFW5TVdrL
1jFHdBDUtRNz2Y+VzEvNaa+W7a0WU76B3xErBhYkOCFTIyMC6KkW9vmoPcAM2ps4DhhFD+Ggf1Rz
y26lR5gKe47azpx+s5rAKcSrhoej6MVNELSqe5jmn2WG10s7OBFU/D4DNDOo2nJOSxp5Hxr5VRaj
JEZGzj1HQaRLnRAwFXBvGhwRuXSIMS5cqB4reOt+yPHB8HNX676SBZoZwybW6203tZ6CXdXIlMkE
2FGYx1qUcovW9uNvQwYxKfMqJERzghN6/1wSg6VEDU48waadjLtmMeFedLB4IkVc2PCHEtXsMvH1
XWdU1H85yGBpXh6zCM2OeqFLM5YBL5WY3UXDdYIyJxVpPR5wsAYfgkwzwMkqyxoPWyx4hC+mLmzN
APdA5Iy1j6+SkNp6N2JZJO9LrEioVdckJ5f9Yx59HVAoFLpwkLp668MkB5/dmOOzMcpuVlJojVos
NkLMNfJ8b2iJnbXpVadqN6Oa3ZrpvVbmdjH2XmtifhPjmxPdTNziFT104vBS1RN3bnoI5OlNn+HO
LPSP8yzYcvoiNYBwMrbOw2NR9getjXfhgPNwh9rfwiuouRtCTGaCztEwk476XZQe49TaToN/GdXj
pjYX1W++8YUbKZ5caNBUrq/LStiIenDTykclfg7VKxPTwEb5rozot8sHZu820pj4TePk7cizddui
Q2g3NXYnHzIEzprV3cz44hso6if9ujBqt6owRFEQNAi5bUQ/WoRnxQj0RGIrbMl9RlVPmX9BH7P1
CU21eIz70dGa4WWSUg90yPYH05kEmkUd1VBjLBFmRwBG5KK3OTrdhzJFzi0nth7/zrUbTc2cdiC8
IscwvsVybLjOq+iZ5RjnZd1Jp3zfjg9hOdnwiZ2k/FJnSJrM24KLb4zuWgraTaJhNQ3Ete0EE1GW
stEN/y5pkOIohJ0q00PTwhILb9u4c6QUXzL/CbqZwoRvqVFbBi8HPK7VJayMLuDcUfe3vCB9lHEL
GmuW7TJxmlhxK3nY+OJRKEbgUtMdLZyLwLF6bMy1xo3CDnUyetqkPLY+vl/Fz7SfXX/0HctoWfFU
VwlH2+xZ8fTCESrY1gsLi0KuIt1ZKjYO+fgFWMIe6/xYWf2jBFNjpowDH2U/V2C7LbYF/TGLv3Xt
4AZp5A78Wx8ZARU5eRS4eq65MXXTQsMABpEKlNkrISk9iwpWYWBTgcpsVLC5wmCSSRRpDxUc1woT
5hLFrqAPV6EYflHTWrfrpnRi6zbKIwS3lG8bbGtj89LnCt5ov2eWvKQbd4mEVUhJw4T6wfe2m7bd
J4r/YJTDRWWRfu3343WWxffTiNNPhcm31B4ioXA0Zbism/YwwMNWpPDQqdFlxN4Ug+qaKNyNNrBT
Wd/OVebWLHpzGVwUvuh1nXoVVcQljdKxZrE105dmDDwq2pAD8PRKF6KsReaE2B6sdFEkxea9gXB6
MtqI72GpdMvdFXuMU0FVnMbCrZvxKRW161TTfvoTe9WAia4/P5fdL9+CXIBzfYmBehEgjAZ8UYBQ
M0277DTF1jB5zBUP1gOeMZCN2dksQfEa1pUYh5oYYnNBagbF9Fjon9T5sTfRurZHEea0UU/QaHBB
68IHDkKkmwmHvp88yYeEWbyMNTq2unBbEUf6bIL9Ph0srfiZCCijy+HF76zKAau57kRE3kHN+msq
3VPex3BAFN5qEAeIZvNoPyvTizL7eEQg2wT9ggOR5NVCTVHcRC9+k+f6oiTydQsUafcoPmwiuXhK
rGbCwQlbalH+DEug12vX6ho+sd7AD1H4nlYQPYrHZa7NEQUI9j0r7O7kOsUHw3wkRJBHyWM770Ws
8WDrtFQ8KvmnPF5Kwxe1S7yeEmQZSVjXcNKrCbXRZdtHqh9yBEVCaJcZrljTfQEBQkoh6I+lIzPT
VIWouByrigWh1cFgAHQlbO4y0ZOa2iZ8D9oRSSl4wM18T+Kou2Ec75PkSWlw1cMQAJGiY04g9xci
mLIkPhtDheHGQWZjyqPmNqj17aRg3yE09tjmu35M420c4duY17ueyqMcEx5Rz7eWEjsT5ivFEELg
FLeBrx5jyO1tgau9YtqNAU0QXoKJtZyePaZjtFVYpZL6W99yyK5cuWJXNxpn1FhJGiZztwnhP1bF
d/hGmyj+0o3XMQl43dU4fJEGNMUx9mIlfnlkdKszyluwRzPENgX6Uh4YhJT3wPU/aukmwhvB7+78
CrJN+EWwcq8B8s3HfUd6TdBieB9YW4NJWo33jS8e2iTdNVLs1MOPvPmh9PsO1nAyXSogsOaED0j2
5Od4peD+M1oJCYloY4PazrqcA9m91g6QKM2tHAxeHqMOL2ScRAgl8UVnFHBnqpt9LYwekdwbdeBw
07WXld997UU8IAzNNtrrVNpD1YeOQ5RKhlU2NBOt2+UZxg+cMCrgl6DY1TocJnLDC8oLkX7LFd8T
5GbbahhB5DpFkxuta51Ek1gDAram5JBiOiNJ1NKhscwTcukeRA+akDE0+M9Xt0NT/Zz9fBf7fOmT
bKvxQ420ujM3xszFY3pIBpTmBal4VrtV9N3UPEjCcwk1qx+ho5nPMFR2Iqe6dnqM5m+tcA4t+PB+
awIC6YYmSZq2uhD1kZxGHK6XHFBhYxBxIhwN/OoXVIqYBk9Aff35heX1vvD2CobS66TF5cJ0Ast0
mVqrk0mLvjc+SlicYU70sNwCmaUAgNRBcAEQURV/3u77exjNWroGSAHE/e4expkrVWThez/ivCN9
N8p/+pona6BM3F6WDDnA1be9GousrrvmSS+hgae/dHX/+dN/cAeijKxoCjFyixxudQfqtCGup5Y/
L22HCQJmm3vDsNO5FnzezgfTgXbA/xfpG9WAVTeyXG+hYz6JJccf+aBV33L0zZ838cEdfFHZ/r2N
1QRIECyN8/ikXqkextQ4QHLMvhzcxbSVa5jn2/9me6uxG1qrnuPxiej0i9YRXth2HYyZsArzlN8C
LjPnZtoqC+IV0HnTwRVmNOodi+YItIyn5iG09d8KNorq1t8Xj+rj5PjE6uFHfKaX8vtb8ptGVziD
IJd5Ko9P3UF51NzGg7y2x8TVxeHlfFvL31p9wmgiFXOhCks6vKm3k70scxJ8cQrAwtJ4nPcLnhts
9Ru25HtCa6ZLXHy+Yfl6xrz7gy/4tFVlJdWdLbkwzP5plKlE1dG27stzM+XD2f/3fikr6DTtw0iW
xidcmpWb8cX0FCfa4qPH0Ry11gtVfoyNtZ//yos7aXR5sSfrYZo2Ta+NTwtdpTlmYH89TqWyW7jB
/Vls+MNJohmLqlpGXW2tJonUSaUoiE+9mx2x/3sF/YabYl8401mkVv4AB9dhl4vEtIii9irTPe3X
bHRGZ6lP4iHvDiicoot5pzv6fXXp70Lwot4uD+pl4mKIsdeRhJ77Cj+aLYqIOT90elXhHvN2WC19
VspUfzJDLG36lyZ/PPPazvx9azUb8zArh9x/gtVO1APyDscnaWBD4ZdEhvog3PxlXf8/QA+9Lv//
ymCVFcb2HwstHjpOxRGcqF+vga5Lauvrb/ylIZf+0KBtIuBHUYFZh8yO9Zec4g/qupaBcpcJaFB0
/BvbUzH+0JZfgjHFbxnqAlX/xfZUxD8W2ujCzLQAbcGI/ymu5+p743GWyhMNwTq1JBDgt5MwSYMB
yMQH1UfX3WLlaeFDN2O/JTvirjqzPq5PVu9aW60kdajKvexzlxS94Ij2E3S7b6k7ZXuOtXayZwFz
KHidd0r5sJucHUmjNS1w4tWGlyimL/Um1k7+1egQEgJxwF5ceS1PB7vAhvrk/d/8udGckimX6sTJ
9rP0U+V0AhtXh5DLBvR2VFOQokpS8Ziq5EOR4ERWXEntzwTuqSFfyP18ZltY7QqvzcEAgXa3hE6R
bf22uSyvslntsCJRMeWrBXjkHb6JwFSf92pdSvuzHQ6p4kITNYzXn59sBFOXalaf0I7soWPYSjuU
wkd1MxAYhsv+dXjmQLymfPzZHtAW5QlIzdzn3/ZLSMeggCpKv7AfNzHYDi6QmeDFbeAxXV4QUvJV
eUZgg6vb2Srph2N60vayup70VYy1pkxEjIkTHeEhtCCzeCi0c94u51pZfn7SCipMGDX6lIHQk4pU
t27V3RapfOYOtdoJ3o3javbnOmWfTKIvuaLb/QBAFN98PjWWRezdjOfr+turWu3bPbNvbhRelQGB
ErN2fDbVA37R2+JqSY2VMNQzDtklSkW3xirKOAR2gsvg50+hnuvo8l2eDGchmvFUS+CZEoziPpXu
NWlBHzvZacFwxmlAuoTX+ZDdTVl/0OHrYfBy0Vk4xpj1QVv0K5aIyLr1AmWv6wXoI7GR+i/B+KoB
4AZBdRuiyemazOmH0PF9TOZaYxMYBqzw3m7M1lUqtGGtjlzIE5E/xhhU1ThcttK9ruDuy72a8rcj
wPGrMPj8vP+vgT7rdef0LazWnRk9muSPvOgY7fXt4s1bdlT5MZ29hVH5Zbo2PO1rjI1565QY1aXb
tiBF4vOHWF0E15NNXy1GolELlp6kxNdkInUdqI7w6mTpRvIF5/OW1vc0EsdhTmhYsxA1Q9D9epn1
LSjEgcwyOxyE6+oudQgss8VrxRvxbszc4eLcivTuc33boLHqW6vLQagLuDzPOc63fms9hmJwk6kY
3H3etXeDuDSko5kUWc1x/1l9sU3oo0UOZBSEsKFRKkPI27Tat7l9+bydDzt00s76s9Xi1NdnXlaX
7qOMABYF91ruEv9eK6vPkk1Lj1qFfcPEAEFVD63h213y8Hkjy6O+mfsMmQahXVUgjyG3WTViRXPL
d7cschQGu+mqL77NGM1N/aEhJObzttZUgdeZd9rY6kMLcW3QjJBx693wQTzqqVPuFSfGBjn8hiOX
f4/fpCsdG6cjLJxikoObw7n7w4fT/+Qh1NVszCafpKiRNXcmd3YkE6GiLomZcEGo5+T8d+7VS7fe
jTHoEb5HomKoa37c4MtGOxuMsSDdjCJhPTjhjsm92OD/KTyFQMPd+ONfGeqTNuW3a3rSFJBCNXqJ
N+BDR4TOTtpZR4pr40V0WyOQIEjO5Q6Fl/MlaLjXfItvm3MH1+UY/FnHVycRpdApN3fs0yN0gtuh
VXwvl/rKCUYdIj4mvaMQfTekaZdpnZvP4aMIAPz5QKz5gH/OuZOBWDa/k82t8rVptoplICLRk1M0
AnnIZmb1z6bA/4n7aCs30hexlb22kQCqxHzYn3mGj9YLqE1/mwCr84oewRLSZp6B/JlDvyeEFo9N
BKzfF4tT4ytESHKS7DONLm/47eDzhlWirF5ZtxDX3nbcF7AKyUqWD+o92+XYmX8Lv1LN3Io7AhDP
MI/er7w0hncj4AP8W7aXt41NPWYfYcsUL3oCWvJHX7hSlEcLRdSZXi1T5rRXMMPwQVLFhXxpQHRd
rVezQbU5aQmeqAGpRqd/SMktpaDuWZ7EofYc/KYtq8Hb9riMSBaYKfcEaMWrpT7TpaSa6oRR7DHm
2IOP9USwN8hvccHYmPMzdkyo6E1Z/V1SFr7UpmrcyB3ZDX4yzaodDCHbq0xp3ExMa2s24VLYrBUv
ymTLFWrzKe1yjUStTkfsmnckKCRC81s0pmPbNC9cae1g8jXk9RQIswqOhBBgo5oGk2WPfaXYUdXj
Aj3nOOwuDitDIxeP5mhaP9VJbxehAhF/oiS4g9VjMav79YMshYQT6Q15JSJOQ4nVhPtYkfpLse0F
Z7Ay2SujVNp9/ubenbLAat6M5OrNGX6mlKGGXKdanNYJv/H3+UX7Lbk19/NthzR516bEJy98xuCe
RSIiOeDb58+wRnBRSb59htUGpM9jEFiLEn5hcRLecidugVT5NkwCq/kWFbshtlHKz83a9Ql7aVc3
lrMJ7E3QjBVeoMBlUSszYBv3JrKDlQtYKVzhfeDxBRwXJQpL9jmG2nrbWTe6WgAwfJqlOOrgAnpY
p+0SeNDkjJ+Hxder29IOS5sui5qJyOAdH9dPLTNeOhcTOqN9K64ye4BvB04gsp0mWPXb5J/dnXmV
64PLn61qosbaqbOnrj7MYKxyS5kReeXZ90aNLuSw9mRlcIsg2CWCfBmWP3M58DJFuzSgOMiY0Vcl
vpdhQ9EbHUQx3UuTeOZFf/SeF6nxfz3Uao4L/oCnW8bpPVWF+DgMXXAwixHngs87v15t131fTWOz
yyZtjmc28+He8r1BQUWl7wvz++fNfPxi/9abVyT4ZOsUzAi7gIEhriv5fhiHmynGA6lpptvP2znT
nfXXoRY5Op54aUdHndSGUoITBd4kvp/8ilTN+by1d3jMavReT6kn3UIhNjdRqmERdgXX5oAOzCZ4
4Gu/VezMpWK7/by9M3PiFQM4aY7KvlEKBr0DS9/o5kWOo9y/0oKJtYyG5s9YEylZ1AOzX1owEnEr
hdywy3Nil3en5tdB0zUUHuDu2KqtVjC1HxtObbRhXg0kicUdkbOxKwB76tf4big4Rp8Ldf1w4E6a
XK1fUoP3oxwuV+GkhvloHDt2ps9Hbk2Cfd0QDEOjdKxgLoB0/+25pS97PWkWjEc8LMIdPfFCVyew
ALNCAjdIwjvT3vvjC2vlSXurG6qgCFPs5zpRlu7isy59A3WpHETL7Hv1F/9oPJxpcBmk9fnFoK7M
BU8FelyrBvCdTEJluewvdfn2urL73XxsQTFqb/hhnQmtf3fYfp0lJ62tXlmRF02UKQzngovn14j3
kAyobryFjXrmPPHxZ3zS1jLUJ9/VBHvC6PGphHg+bAVC7IOt7xg2gVwgNOdn44eLoSXjmyTrxMOu
hd+zrA8YyfEBvHJTGwIxY6c/R+A/18hqehR+NM2NuXxl1o0u7WrhUijPXMrONbHaN4exaksz4Ktq
Sus2UFDGJdpzUCVnZvq5ZlY7YSyMidkuGmw9Cb6U/oU0R0SKjWda+fAQcPJSVhuh0kEckyVa6YJ0
p2LoEhFhpHW4RInaFi+qMx/ThyvS35tbA1ljXsdNMtKc6qU3YU1IMVYPhh3dpDvsM1t2/U18OCug
PNNJY7X0+pCpTRxoGcon4nKL34QW2NOX4kq/Ca8jGylwaOdE2HrC/uwd8sxbNFbfM2yb3Kjx89mY
T9VzQgxT7oRuZM+HYL/AJVLFxfXcletcd1ffdct2Bka0tKkbuPBTmS93GczXWSy8aUw2Z97pR4cP
kzM5xBjN4n9XUyj25dbyG1wzYKAfh4PBTel3vcfVkPhSrAOTe+JL7tLDObz3w53npN119Ulp5gkH
P9pdriKyrdvkGxKBuGw9wv4cAvvRxEVpIUuyiEBTWl/P+ynTK+hrTKGyuZGtPWKHMwDAh8vxaROr
pUtqi7ZSMR/m28CSgxPcfYFCbXG7hnMEmZ1MjTMf/9kmV0tZFkRYPxsMYe2Kh2jXeJFH1LFHm9uY
5Glpf2aqLDNvvZeednG9ppWK1I2hhvXUo+kZLpYCpI6N9uDEuwU2PNe/NdPi9XBy2t5qag5Bp1ij
GC3BgVRLdvV1tl1SDLGUfsRXwLoat8+H0k5JdYdGa5wrsn00Qxc+H2ALpHcT3eHbDTZs/CwUkcu8
ztDqbrlBYjjjcXRA2Hr2e/hgcDlXqrIEZrXAs6vO9rlKxSK28Cx3Znfa5g7UQRegclPsw4vy6tzh
8qPJc9reK/BzcnyQYQS1WUR7pOSSatt5wXaJAa23xPB5ZJ2f2XY/+AJhKVJzAUKi6Lw+owdR1hZS
DtAsQSjcqVXeIu1ADPP5FP2gFdRo6ODww8I1fb2YTXI1S4k88cqKbZYg3enO2fCcaWG9bKVFnMyh
isRDlhGsxEYMvIQ335nR+mDfMUHdJMWEBbCAJm+nnqp0vkV2Bncm9XfflR5SCvjUh88Ha5lRq88Z
WG4RC+JM8N46q8XHq0lx7eLsP1+mLtjAJby6Xfx/OTuvHrmNbQv/IgLM4ZXsPHlGmpH0QihYzDnz
19+v5uBcq9mN4bEfDBiQrd1VrNq1w9prrcxqX0udzuwsHtHSNjQrHvko0HAxvXuq8IeE4VO+Y7QD
QTc4K8Clbz9e3LXbC47PsMWMIuWIJfFDk2epZoDoA7th73U6/w6hcfBIxR+pr7U3+8ptYvwfCQhu
LxhTHprzD6b2KYOGecUan5QdPKHDUcQJ4jEbdTf6ySD8/h+v79ziYld9JQikvqZrROGsdkV92/EQ
WHyYUKSM/jGtAIGBbamiY4o7NPFQC/fkdLmt9iPuomjg0LRMHT3usVHJuUm7Si8ZHOZpgDkyhBhJ
ZpB6TKPqn+fOgPtECud65ewuryFX29AJWii6yRaQpsXTp1tJzPgVaZ0+yP0DbbXmCDtytmLl/Tb/
eUXezWiyoN0DVkW5/fyzpmXVF0xQcA/hdogO0Uk/WnvKzatCDxfH9d2SLsRCxHKcpX/U+yKs2wZq
EGZ59vI22fY3+VuzEywC0tdVRNUy6Hu3ZoMG4+o5TKAuvmajxXPvMDDmokUze2gqbLKn6NTfpDdo
IM6nYcOIDxLbh7Un/eKeCMOQZJCOqwKFLRByZ0mrEWe6JuXiTRX3JNoi3Cv3WweABzqXh76/+8cx
/NKk8LV/PHR2U5Yxo3kMXR2HrbzF65Qne6OjGlhs4mSjbuItY58rDvza+YRukU68YoFuWQJSi2GK
lLFFBVljLshWbrPk68f3/4oBnJqNZxNhOxNv56uKU6iAymRE7I9J0gByw3INnLN8Hti3MwuLT5WM
sP+2wm2nx/r43/L5P0eVi5TjzM7i+8hVCdS2ZyXDSfbGTYJiNQRDxk7gxKRvAcqOOrK5qzjai+hy
aXcRsM/Q56qT2MEO/qSX/FjuGBLxKlT4LLf4WW+5F66Qr4T8eItG4F+rb4ZwHgvncrbwhQ/TgnSO
GS1iuu3lP214VHGf0b3bZg9rTf+1b7mI3FWiWzUtMRUUrwGUaNr8mvVv9vQyy/L7WKXU+5uPD+hF
r2m5vwsfY4VtWkri/IgEr+/dApLZnzpi2j/Rp0+YUTddpu1QBl17+a8slhBT1qFb4r1iyP/8ajQj
vrwPxeTsE2Cy2+Q0HhTf64X4abeZtzAVbhjBpOnv1X+ld/0/pGAS59kiyIUkkqgKSvPFm6HB2pfA
u0nZtri30vB3l1obdb6X7NdQtdeiAHE5zs/Q2bO8hE1pOp6GCgVD93fFq7YTMHsz96bH0RPCR/JN
dxPtjOPHX/Zyf7EpRqoYCWKxS9cTREqrTRk20yOoihtnK/iF1rWPriyNCodQriPuwIcu9lFVUEwJ
Jwgco2Jylb7dGOHJXOuIXj6Egq3+byOLKMrwh6asVNKSrpB6r0jLetPF+c1odN+mvtO8j3fuyit/
bm7htf3Zynu7ZU3xrXkCEbj3jz/J+L4LtM9arf3KZ4J4xFQ00i1wbssnyLJCgKcT6auoRSfQ8KJj
va33q7GE+M2LI8hgGFZIugyIeBfXjZ5ypZoFgXZ4FGim4ORAlNNtfNhYI+R0V99z8UnO7dH0Fxhp
YBaOedFLlqLenhQBtRhOEWjwYY+kOSo6aHhPL+uB75V3FmuirwTBuW4uxy26ph4Is7FmVLaXwO2k
zqr78am4POhiQf9vYjlxYYRZEPoVQJU4jNBdYnSYKdHMbFeqt+I7XOwbcH2LNjWB13KSD175ATUx
lIGclPlVqHl2aSt/j53oNMnGAdL4zx8v68phR6tO0SwqKNRRLjAxVu3EQRrAZlhvBIlSunEKCgxA
frYQcf3ABa/YuzzwQiON3oQCRbZ9QdnEAO2ojTJ+33qwYNubdtW94P+BGsKDXnBTfLIPMyrNyGKh
mBxt1mLbK59RAdoAxE1gjuwlym2sod4zRGOhQ9FMQUe0HQhjpBXne+U8nllZOKyZGkrRiV6n05Bv
BTurrleclIgFFucEh0FEYABogGtLbPMf8XJZNFUbix6WJMezq0EsOwaJZ4/Zo66HHlOu/NOuBQuX
TgR7fxtdVqOmMNTSRPQhR2UDPIx0XZb2qIA9mrty7zdIV//jBJqnS9XQ1TMsgyD94j5Itj8DCwUR
aDzAqGrt5gO0/Sfm/Gjn7pAv3n58PK+czjNz4sP+sa1yr3YBulD5uzvu9vZRzK3UTK18bOY9vFh8
vjM74pj+YWeCj9duDVhgjIf66LylL+0P/SuMn3D6VBu06El3ys8MepjIUj+J6Fb7BeL64x9x5SoQ
HQCnFVAfztHi6c7swazHKUQ4XvsSDvuy1FxHf/vYxjX3cmZkcROCtkb8wUG7JL81GI9/r/A0G/OL
KEavd2WuLgl6Sd1UcDDMwp5v66gPyC31DfLgmuxZOkPtA3Lg08u/WdTfZpazoJQXkY6qB1AgVIGZ
rxJClnBH76Tf+mH9Lb3iTBjQ/P9FLedCIcOfbaNtKeJM4z7W9IM2JysV2av7Bks9kSLJKg/P+b6h
U8WSekyU1Ve7f6qcH0m1chLWTCxuVplZKN1OmEiqvxrjse9/mP5KOr/ksrsI6heHzbHSWtd9KELG
XZFvrV10iu6anbEvmPHMt6UH6/P2HydtQCcpX6oQ3oNLvwg9hr7QAkilMuD1+W3ez3B0d0yeAaO1
kRtE1OZmcqS7qE6tldVebOi7YdMEy8aDCgHb+TerjTielLJDo9pGA6WLPXW+UbRyJR65OHwLK4uc
FCKlGMLpPoMv/HePRGu0sorLWhMGHEEGS7eBNtKypNa1szEP/4k/BB1Dss28/AfMIZ5QajUetRXP
e5FKLMwt6glRqJfhjN6jS3HybvSVR5PnUtLy12CeV7bu+tIMR+f9QmD4IgWzJLkdQiTuqEuq78Ad
9I826qMoHghexdWY+9qJEPBfZCaYOL7wftU8xADEeZ7Vfb/xfzdeuhsPvQCMvqo75ui8YJ1P4yIk
YIQF/iPsiUlndRmvTugZOUMNE3sNy4AoFcbGntSCGR1ezdg1ELNeg+9cM6lTWEYnRXGYxRTb8Mfb
mRR+gVSoDF0i1ck62nR3/eE/6W3xEEB1uAqvvnytxZwOnBHIn7FCApJzi1ZSa4WlQTrTbnrogfuN
8VhvwkcHIttgL6ZBEi+5rb+LSVdarJs1Ht2LWUnY+s/sL3ynagWt2pcQROp7YIee/tv0qn17yA/5
a3XMvkbS3fQlPMy2h3gLH3ktR70ATC3tL3Z8TovGCgK0smKmAgbSYWU/3CKF6P0Ph1j46LPIaLHW
xQVV88goqoS19jsQqaISJQhzg0fyEYgrVpe2Zm7hRRPms6wq/685bVNxesdTdhyOolm+ekWXQP3l
Ti7c6RDbgyRHmINi+pN2aA/RUd+NdwD1vZUY5YqjOzszi1AozM3B13TObLVFraAD7jBzS4x99im+
z5/fCb69/6HFdmU/GV53GHlg8AuOjkVQGdthp04SOpH9TrCOhLu52yGAstHgUY8aT/u0ssw1e+LP
/3AG5hghy+GTTraQLJuQq4xsag6iTzRJpzWievF5FoeTsJ32GhhFwqTl0PII2WrWmnpO1mUi7tYf
E3vc+OH9ML80oFoTa6W1deUjqjg4x8Iak3zLEH225sQwBnAqsfFrtH6XzetgP1T2t5VNvOJRz8ws
NjEs8rKOe8wIrLFoUkICshW1dY3Zb2k1B7+2i3+uauFODegAx7o0KDnowQPSfYfSJ2wC7/c2NvKL
NVBzjpNhrcF9dZEIMEEtBNfUu2bXnyclCGZNRm08x4m1R9u8r/YmsBhklA/wtMHoWu5Xk1fhPBbH
BQ4H8BS6YkB4vyzuQf1ZVfwJcrCRW/0WRB3aTjtIW6txkR1pyBi6o3iX088I4H78Ta/EAprgzf0P
Le+FzldSRc0Y5dyLKnia0y9+fTT7wP0XNhQyLYa3dGq/i2fBnLS2ilLAVLHaafdTbdY/ekeS35RY
SnYfm7oShlKi+tvU4lUYptHOWo2SbJUeFao3RaysLOa6BSg5KIKpqiEvDmUDy29ZiLpUoBnz3QBj
rBcOaDJ/vI5rJ4KyPNGLCNy50+fuqoZ80NGoQbm5A9tfoN4kzaMkvcg9RxJSmo+NXT0DeGEBjuID
LfF0miIpzZCh9aUJQmLS1SD9FsVfPzZydd/+MLL4Ml0gV5BhsG8ODKw1/If/wsPDkvf3KhYvNLp4
iRWiLg8PqItO9jHfCYLyiQFVIoL/AZJyxU9QOmA8hqqIQKQvXjAnGuPQaamUD8h3AX/fA0rZqr/a
rb7LdvkdkrMfb+C16ApAmWkBSwdRAIHJ+ZlI6sJszA6D8ZEH5QkhGBdaPy8+yIe1ptBlOQaRdgEM
oWJIJMu017kt34iK3C8rETsLODr6PjfJHg1p4BLJOseH+OUL/wfXneBLYW32BYBBtystnTKreG8u
Rge+ob+BfPioboBarsepV46iQK2JMJ1k66Lb3slp0vQqTsI0uFfpRmnXOLouLfBwqILYR5QkL/jO
65I5GbjGE5fiGSTLXztEcD8+DZcNb4j2yBhhCoQgi/RmcfyKuY20xiBBFbmGqMf7zmv7Nsdo3HIs
BpAQqJN/QmEIfmDnWOtu+lmJV7zU5TI59sIR0hpAsGX5G9Cy8ps6pehaqLByQ0Y8T/uPl3npms4t
LM580dAQRTy1crPi3k9uDPMTjJ8rW3npa89tLDx6Vli9Y+akpknzLMe/ark/mhHzVCpU6EH9jx8o
jNFWkMkSTSFjfX6xrDbznUjDWIuWmtTs0uL7xzt2JQk8t7BwtDDrFs5ksGViUDK9nXc2+mYEE8ob
2h7boDn237NNvh8fmUzdDU8r1q99MF3RYW6jUgOz2SKdKOJYMaOAxKX+gohLDoMU6Kds33uhCbm8
28Es2HrIt2w+tnvVrEE7llCGp3lZXpDy0ZHqweJ1mYbgNWVYY+vE0oymXZduPzZ1CSPjndT/sCVu
xR+pRNRb0jylomN+K5Ae0Sm4E9X/dRTxtUXRSpSZsdKJDpfQh4KkBSJQrWRa+69B/iuLd0azNgon
TsO562Utf9hYJJrWIFcVjrJ0o9+1yp55tnGr4PdX9uyapwC+yWNpEZxdHPsi7+a8rDgWpfPgbwVT
helZ6OtQDlfUT+JMrJdjriwNXRmadxo6sQrMIOffqXfCNJYqyJStCNao9Maag405v7Xtw8riLpN1
lMAcbChgUwX96bmhLJ/VPFZpBgkIRf0gwg6A5af6bq2GfGUXyQ8ENQHT1/DILQz1Rl4bU2ITSIfd
U19Vh9TOfn28mPcfuzgQZzYWp7tJm7zvZ8YQ1GwOYJWf2+6L6c/xF1vpy891MDS/yrJDocjKJ/jo
Z137WnQwGgOUgcZ40KS9P4aB1xOFP6LH68delhXlE1qnyuDOujF7hTbBXu18RZzD7YxqeIhrm56d
X02dchdnM/ITnT3yP/pFox2MfB7BwBjJeB/qlM/9EqQs1JrKAxrikKnVTR6hVtrRVaza+hgZarnr
wXlmXtAmo4RAqNHvInxuSmCYgT3zi/rJiVAvbwc/2slDDCNVoDFtVXdVtPUjO0t3kzRnWwet3S9q
YviHupSb48f7fO1TwlUDuoieDQHCIsDSYrmoJ98BLpYPGyPtN1K8Ngx0mT7Di/SucCuQU3Qdzo9l
KrewQGXvIN/ncba3Tq7xFqQodhzCCTKu1vT+8ZqQjYavkESPy74MB5q+yXirZWY/HTJzjqmBFMHH
Jq64xDMTi3hAQZxr1hzc1Zz6XgKleFZ+sbLnj41cUBSShlNMUQUfI+k4X+h858ZRz61J4VA328YG
xShYdTIKuAHQ1nYL+TXs4Z5MX3KVdvpyfdQRud68MEB9LnwW85KDnBUAh/W98wVSdGYMwxdz027p
nHvTQRnRpPgfkpnrZnUFnwIaDNjy+YJbHvRCjkFG56hUROi4vvTRSonq6qa+DyaA4Se7WA4nBxRx
zK6qxWgauoLIUg77EOUHIhNoxLfIgyL7Uv0qT8UDukprnvNKQsPGMk2C1pnIn5YwN6NxiqZV6C/P
8MeIbK0/wCD+JPD162w14mU596HnxhY+lHzKMHJ6pUwr1Mdm394IPNM6eeyVjBA7zJXA3Sdw2Esn
0haJnyXinNbkADOclsEpZeYOId11gMXlI3duaxEoTOYgBQj6xu6kMuZRgm+KCzcbvuqI8RgtKnLx
rrZUxEG1lZ7z9U8HnxcJFS3Mi6az5QNtny2GRfV9fhSrjDcOjJOz197X+7X51Eu/bKDYZhCjc/uZ
jV58up6vZhkqYAe29UupF5/zdI3159IvQy+C8h3LUcHP2wsflrf9O+EbXw2oRlTWX9JqvPGD3Bsm
mEaGyr9Jp7Wi5pULfmZz4dHsTJaSpANZISj0jchVU4ZMglPChFj9OkDNCIvMdONvP3akV63yyKng
xpiCWw5ctFNK0p8Cs+Al8tJO2rRldXC6FXd95ZMxV/W3lcV++iBxjCTsC6SppwMa9htDDx7/+UIg
IIVvXkzMqxcv29A5ZZD4yHLV9uccCZHaz7ZwR6092RfTVbw8QscMlKwlJCGXIT9S2a1ZGCYymNSw
gkO2BVLwHiWLGvvA3OlEXIM668fLu3bFzswuLncaNupYqhyPmAi2fQmBzotJ0PJZPHLV4WNr176X
ZcO7gcCBkEdcPDad0ihGM8KbV5Bu5KiEDCsH4kpDHdZwAWemtgPgYQnvKeA5lWuF5ahP8065reBE
QYtpV34P3rGC/6KHhj0mOsk8maViFub8+TSjJkeVSxG3y3moml2GZCiajzVdO//nWHmd6gpuY2m1
43rlglH9ESRMFOt4XBdbaQ9BpaQd+jRydzslLe2QkIGHf3E6NCaZ2FHCA6Z9xK/4I+H1o5BultKR
SL2IuSkaIr+C4wD3Wr13NmujpdeuAOIUpDdUSN5J4M+tkfGqdT5gDcmi7YRiD5VcVM8kF70ukSiK
6Wtv9RMKJ7F4ss+sLpyIleZkNox9u9mrIIdW3Pkt2vsv5i7ZRC+r0Yg4EB9ZW7hjpxmVMnEI8+w7
89TtsztqdHfVeyt5DQZx5bXhIqi6QO7CDr2MZbMUUphQl9AHkqnPxc/Z/DRrNgxLd4NxNzc/Pr7b
Vw4kpXCZt1qA/NFhPP94vNJlLbfchEJ6s8ZftvZbDb9+bOIyrTfOTCy+1FQkc6NEARWLlvSiT4Zv
1I83o44gKEJMH9u64qrowFjMSoKU4YovTj4T3I2m5IhogWzwlOKgWu1KznSJRWP2AqSzIO2Gswcl
gvMdaxOl6lqT4y6flHeZbSl5ElmGgDUpqF/dhU/2/VoV8lrkeGZ1sYllrPd2oGK13aAvdxQe0r81
qO63q0WLa0fijwUuWwkS2QyHgue5sd6SQIUhM/WqJFnry11fElVHKtI6XYtlDiOVTJKbIujOb1Gq
O4F186CVd4vHdnXa7NqxEAXO/5paPJfIbGk2QyW8LzG6Dfqh1FYTQfEBFh6Cl+RvE4viVaNp7agK
Lzic2lsBZxYM2vG9IFmHfHHlmF9+IqadhcSAjcoAXe+FO6Jtm7R6S4Qtpy+J81okt1r+/PFNumoC
DDr6yyKSX6YqnToHVWRiAum9zQgxaVxshGLUx1auvPys5A8ziy9jVH0+1/Z7/gxx3jb9KZSXBW1H
8dV+W4fcXqkFC3sUcITikXxRkVOzqp1MvSiY+iOphM7CPHa78v5/GKy8PBBYouVsCTUbPtHiqR8T
Y0JYE0sItr72t5BnnFTcn+fsGXzlWOz/zU7+YW+xk0iPJZVhIjIzUACRtymTFwggukIKHbKtmzU6
kssrxfIYC2O4BA2KiwI+8+9x7Rcwoab9qU4qzyGO/3hFl+/GuQXxC/6IYpK8i5zCwkLV2VymTp7u
Cxjgt3rcFQdrKpw1z371i9H+s6mpCAqLxVso170slS1FTtFDFXpOw3C0Nz2zfMWuHw5r/MRXbhhl
aF4pUbiiH7c4IE2uG74f04gjrUW4JvNCpXO1YKWMs2ZlcSxsXStUJ0BHrqh/yMrRyCJs7P7xl3p/
baGyEINhy0pRZvu6mWpsXGVA8oBochwhcVc6XtSu1BaunLozS+LM/HEmhr5rFNXHUpAyZmAGW7lq
tx8v5p3D99yTM7nKdCVKIIJydzn5mDHWkI0WLmn+2UGN17jNnlOAiFx6X/3kClMqvRd40AqpYzSc
vq+Yv3IKKf/S5abWwGDfEgVryJKj+YKKQFDmiVEcBcKOXbcxGdDvDsqvFXPilC1Wi3vi5TI5g2Au
Fk9J2vkNurjoQiMqO+6ILJ6ILH4NmivIoYV4GlwrbwfjcXpeMXzlU54ZXlxv2/fzNLR5YKYaBj11
a/2oW6SOUAU13fDQPIjpRVQ8VqzS17xcMGzQzEQwu39lEG+E9gohRuNnlgZIfcWxnGeftKhU5vu+
lIM3eCZT+eBkafrcD4nRuoM8IwWN0qET7auhTAeUn0NtfjLCmUm3Mun7XU7EpKLanFbaTqUV8+wr
lR8iPqJnAZrVDHR5PNeB7cVj3UaeOjYRgppGH92ExZg9EI3kdELDaqi1G8fOhmmv1zlyksPcStJN
GMrymwbhIN+D9kyHCGY3SVtHUZJbK8z1B80fUX+ufYkBu1LONn4XxocgqR1nX+URIclYNsljJjvz
TZohA2zGE89QPQYvptR8jy0l3FXki3AQz6IzM7UeJM+GG415vonSufd8BeVr005RTxh1FJvVQadV
YP6slCn84ptBPLm9JpiiALGXmVc15RA8lH2gHZp0dKjCAEbQEA8d08huP1tdHRr7uigrYyMbnVy6
zihJwa4tW8emy1GozBA5A/2fNAzSR6WgEk2HIsxOTqNmCKUKoOaG/6yUNnXfTNmuKg072E/6XL/J
pdRnm072g3aX+aXxMPYtTqnJ7bjeFUkrRXdJXiNvC1Vkad0zKa59rVomPuEngyhYmRHxjRL/iWiu
+c13ap6pvgctsohOHrhDPSQb0Lflkz7r8m0+jL+sCq89tEmGYKsaurY9KqecHdpWsz3t/GhAVru+
b2bm7yFNMnexElPc6J3mIdBGFFIVcTYUCEx7/+s8wNvtlJ+kyGANKfIDajA9aDC9eBm98k1tBOVG
aYxoq6vjczFVYeVO+RggHw/lS1PMiK2auZnLnqSM6S42+mracmZ0pBVG02uLOv9mjDlwpMGQ3LhV
T6Uv1EXVqvGaKtdduXU8256Pao00aFtuI6d5LUzfM3r9r0xIn0hq/rtx5H4jI1fs1qUTbSw5ZBYg
bRGzzodyp7Xtnd+O0g12tX3cgJ2PtC21uJ3fRPsspIlVNPaT3BfdJk7Htyz16+fO0gO2AVoxU42C
U5D64z4MzENgyD8Tzfmuty3SKwC63VApjzbDKr3V7OzOf8j1bj9L+IxSPSZT8CyMZpJ6StGqNzKr
dK26a49wsDw7ZcmItJEprhom6rfZtO3Mo+oF+TlCOxs+o6cmyl5x0EzXSnO6g+M43mh1rm59eTT2
QzLLTzF/DPfUzMxzBDWHKe3sYHpSw54hLn/il2jobhe3k5VT//OLx6yNTupoHZUsOdCCO5iGv8kC
s0YiJL6r+/BuTma+WczeU0ZRj6Yi1Z4dyZOXFM2PzsltCr3pYaitlzob1W2ZgY908knb+vbwovSj
ebCU7iUt6a6lIU5k7KoGwWcEg/2pe7QtpUbkxpq3liTty2naN4G/N7X+1QzyvSPN6tvQoLY9Jv14
m8a6ubWz6LMfz9+QSjmgRdcdS7Vr9tWcPJSlpHl6q2+j0PZCI3mji/yj0PtnyKU2kRxCtOe8pMl4
2wX+xkZC1yjQ7VKYPZZSy1PRLo47/Zcs0SwO4SDP+82g+TTedeOHMo/HoXIeG7nWt6omDW6hpbVX
lU3n5nN/ilJmX3Cuz2Gu8C90LqpefsmU1s39djvnKbgRVXrjpBJ+RONDGOWpV7cQeejmFzWX9pFa
PtYlMzOltZ9bC3XhuvG9MIvt+7GunG0wqa+zpu5MOS7uOklFPTBQINgMw+CoVK20r8x4X2fmW2/m
z6Me5gc9h/SltuPqGRXhEPnnsNiW2vAlldBSqsYUeeTQttwJTN628Q3/Rmoo4jNmflPkoeyZOPlt
ptnHrhoPlTG+9JnkJcmvolYkSj1CoN7xTHgePDNNtx2+U6GlcoBFH+J6q/gmGf2+MItvY1gdlDl5
ZjD7kGbBF7tMtlU77+1Y5Z4oyQmytptYynXPnOWGrZvoWrTySS/0zi2h9nfJ9L3Z5vBLPctw5vvZ
sL5bGc46hjSk7u9CxhR3UUFWVpdvk84URTC/1XLVbLUgCB+0BA7hcDbEXLLu7OZUrrdJLn+aEyK0
uCrLk5xpfCQdPRdJcbYyJMf0ge/kCNyb38jP/UQ+7ls3k51/b0waOaiz/Zri4iAV+lH3sxujV740
0NcjySTdZFPwOpjt3rejW70a78tIx6+nzoOdSF+CUuNFtODDqqd7K0tu8rH6nJnyl0Jxwp1k5Luk
4qqrvUZXvZ1wIWVrPGRODlwNlqBc8hFcl0LUqTOo+MsRoNwUZrn4657nRL41q+Cxsqy9HoXycwS7
SreN7f470VPwlLIl9Xa0sjC+i4di4DFMVKgKm8nZlOC7NnWGsI2T9zwggcN0fGDknhTLhJVx8KNL
k3zfZqr8GoRDoEEgO4XKKbaN+tXuWx+UbxcoD7WURnsLwe1NqDqVa+STvombdNo1NaIiWZwrXhg3
w/2Ut9NezRsfOZvCisK9X9ccPLlPPb2IUw/SymivZ5ntKSaU6natF9tuUmaqSnY5flWkBE1veUhQ
RO/y4LtGlXoztMq01a13PXPKhYngSs9Kq7vPtCb+DPOYstHlNNta7SAfM9VExb3y3xS58ys31erK
m+thdLssg48mTNP4JgrwzmOl/eqmKWfUNjCVaGvGlbPJpDn6NjuO9EYBLk03kdZVn6fMp/WcdVPk
jpml3kddFaDY6muwpI4Um/NAyuiRmXwFN4KhYgaTkhOSDBHy9tIcCOlxDZQqOeemSoxxXwcJNF9+
hr81regx0FKk6tu4/uVHhIReOc31c4Qn+aQ4jbnXzXb0vSLrIsR+9TIPdmQgRIeylYylW1hT1npq
O0coWMx24g0q0UJNy8iVEvtnHjalOyCiblsjtQ3F+tUZWgsyAOLydFBu4Qk5BlJz30+27pbm/Fwk
zqM986XK0vqZRea+LNRhl07OKZplHUFx23Cd2PqhpoHppikC80U83Fd1vRu15pPVjsO2k8gbIAcZ
b7LO1D8Fc6AfK0nyt1bltJHLWEqvuUHM2AlZiPKSTV23S6Xq5zjK+y6Pf5pzeaLSuZ0DSzlpmsE8
UzVrN2ill6PHyJgXGMW+z4PnSIcxLZ+PcWPso9bfdgmuoCx3eSO5vU5bpeqPMBEhON+Xn/pw/t0p
+L9g6PZ6OURelgwI/Y5ytzfbWnlqDB09t8mSt7wa+SlEyn6bzGP9gobFtJeNeOIvD8sNJeBPc2Z9
l0xr2ESR43u6PQpFlCHejlpvbByjHk/W3L0qE+6QOHjfqcEXvR4iN9Mr+QgyGyBKeRhi9qnNE8/P
2qdYK+9jXsCmDZjwHQ5yG8rbrnK6wsvm+I064tZJ8m+KwPjVjfoQTYHvMoLf4PLr5mD1CSMh8vQQ
KJZ/dAo14c01elfulYM/5MRG1l0smY2bxankSWHzZPKCuFZf1CBXQ9XL8uZmaodDGuZIYSGY4VQb
ntqHJE93HND9VKJeb7FDcx1sx6H1Or/juMfmnePbMDsyn6zYr0xu/Az88q8k0L/VhFNVJz0oWt1v
zC7utnniN/ts8B/VovgeOsWjHiXQ30iASRoc82aYUnNLe6VzUR8vN6OmcLtSPd8pfrVPTAP9zaaT
XF8Z+9u0LOy7bKi5XIY9ukVY3uUjOCInrkN3MJDiG4niO/mgFuW+p9Q7WM62jpFk6qP0h6JX7Y0/
xa3n+HK0nVQr/4wj8/e+QX9dLbZ5ptxESbSpoQe6Udu6e4n0KdikRcvFLijDl24+5E9m4vvfA8PA
xdvtY5HZkesPlmsQlXutmtpuPAbDIZ7GkW597HSZF7dFlHphOIyb0pRrLkKqhfo2z22zI4Jo49ek
Sh/L0donza+5rk5OS2YMW7mj5Ae0lDyQ1DfmUJ2Gev6dx4FA07X7OtYbuIcHZadmmbHvzJQ0J07u
xzFXd0AYNo3UPVuRqd1oyvRbsydvsObGk436aKPJFXUU2lO5K74pXSPdxLJfbMJMmbfqMNQ7x5+P
1mBGdA6NaKPo83g/Zs2vfJStXdY1jhup88zFJEmbm+nLNHeZ445AX0HgRQ2NFyPsJ/pkWWz131O6
1vINvi+e98Sq5kE22YQpnoSPagiqXNMcC8gpQovYijdT/kH0WnytnNwaN3Fp+J4/+BmsD4057njJ
FaLidDAOst9Md3NotLdZXBNe94q5DcZx3GWDUQcuX9hEzMjqIetEVyHridF9PSRp6dRjK5Nqmn0Z
f69aJ96nQ+nvdTn3ezeV7O6vxiqr11nOstlTg1z/njUteXWmo+zjSr6Zxl7UxUq1cZK5O8T1kO6L
ou235BlAv9JS3xeVAa5e9tMXKiHaEXWy2Y0aSPSpitheZOiTRmowTI6rOv30JDPPGrlSFhHyYEkO
PL3ph2ibyVP5OI7KBEpiHtJP1OjrYxpWmuGmjTa82pId3mRyEz/Elp5+SVE/uNPt2hfvb75zGHB6
aIxc+qvIKkad6yHrLc9QQT1boVZsaI0F4FInu3225dF2pTy3Mk+K9PFlQl8mIx5v1W9WAK+iC9q4
GzZmq4/f5TCSal7DgoEg8OTlZ0lt4rcgHv3bqbBGt1bKx0Kqgp1tTOS6TfPZtiL9xrGy8a4DGo34
ZjqmR4kUdRvDEDl7Su408PENU3tDKCz/0urC3ptR2NMab0b11MkjkLAwZaqwa8L7KEm4Z/BFbwIt
UW5qIzV29tRHd2oFfHFqLPhf8zD5XA+OesiCnJRhrKlFgj/Hi9WkFWYW2jdlH3UlSDM7PphyAcql
65kyoeAX3vZDD9UIclM7sKSNV0+JoruaNVS/1cS0y5OkB+nOyov/Y+7MluNGrnX9Ko6+R2/Mw4lt
XwAoDFWs4qzpBkFRFOZ5xtOfD+ze2xJblk7fnbAdlkRWAUhkrly51j9MVxDiZvWENjBnjTKNhTv8
9vJ3Rt3InV0Zk4aKyBAbhl10Zvl+VFfpLq9n3J+qQW4TuxziBU9AuSIoJ2IRrU4NDeZTj3kT7J0a
zyvKGzr5TKLWyTlu2XIcvZ4b2Y32puPcAdXs5uhLl3cDe307uWpa9+cxS6NHbW5xF7XWXPRKvW+f
Os1cT/2ULAfdyEhZKnEbvsgcdx6mKSneNUOaTo7IeTmYaxN52VinMLeO1nLVK4V47ic1dZthJQ5y
GJJmSgDWapMBrk7c5BgqWrN4sSIhCtbCEgIETuXRJoeZ6MUmW3uVGpLlZEVJYjbMbeL2w5yf1LlO
A0GRlbMW5xKEhx2Rb9T8A56sRvxZjQwh4FxLDFj0Ob/i/ZKFIld5kZqtPrRiMbpKaw4PepNF162x
Ng+1JDTPY0sNfZkk4UaVs/EYDTnI4qRHD1irsW5N09mfiEBHyxiTD5aeoioWaRrdfDLPq65o0uu1
X3PNzpS+u8qh1p4UWRCvp2UYRFtKmjre8Sm4cDTq+r6o5o6KXC/A8kq7+uO4TIob5Uki2aJFuKQk
Zmif8i0zr+ouFnnRu33DjJTW/UJaJjtwTIaMvI5jcJxJhlOP87tGzHJvNvvhpWbCncZGVVtHElfx
nFpDT724XPrnTN7Mk7rAl3a0xRg/EQ7ad2MmDNddpTbAc/K2TQ6R0ghIPKV9H5AmY1Q186NBUchQ
qtK8QXph/lT3qhjGOj6FBDfJxSKaKFukWfNxq+rlQSAwPOdW3QRLjsSq3U4aglHmaq4fpjgyXxol
nzgoSMXD2I/z49AUy3VeRimZS1fMqaurq1ad9iosu1lLpVugHIvbQdY+JJlaLQ4l0Oy0t/aHK3DB
5buSzORDao7oasVtIbtLhlG2TlBjac/6eENT3PCx6+4xly6axK+p3BDgtHw8y82QBGJn1h+wdyNN
tLTopiOBNjg5VhRvBAMraiOLIBqKyVGuxeKgWVVzOy7VdM4jSf24KUZypwlF9VjnvSo5a1RvFtud
aX5JoxzjC7TqyMNTMmxbrpTuKmtXa3QKugX9RRipElmLkl1kS0I8SMizdOYd5NlhnddO8NVq7i9V
CsXdnsS5O4hFkYtU6RZoMH1LA3SehiZIsA/+qgGAfy4nzv/4FYttTpVRoOaZ5O3IHtwiFGNvmzo7
ZZwpD1EtbYPDrE0oOUR4OwaZGgtE29Gs2W0iwaDcTdTRH5ptIrMi1c/SMM3bylfRGuMlWRh+yDj6
1WyDWSfkeH40ohHfKDGv6F6Q1IxCCS3UTj8WMeyKK73pSvk6xzOrmu2GLT8ZXFwL5cxTGill0zIb
tJRwzpBbWbovBtZ46xdDZRiuNUjQfsNZISX++vO6+w+6UJTbLYQQVbYQsEnf923KVa/NtqSXV/Uf
xuK5Vb/Ewi9gJtLeqXjTyaCJpgJdoOkKsfRNB54IXsPAoZ9GoV171o+VF7nNSWmcNrW3Q4EJkPDw
86f6a+/EBKMg7m7xKnTwtyQmWZlWxg1KX1eiitDEp0grz2aN1N7SUjKp739+uf0Bvn9AU+TpaNSA
7ELN/80gRkIv1lO0S9wgKTmiEzJ7STD8Ugx77wj+5TIwFGVkHnaW4P4uv+mxpcrcm8vGZTgd+hP5
XS4yfXV9cNNSu8qk4rjI3d/u66FRDxMHE7JdSeP13X5zTWVThrGIOxR1rOsRnadI+fzzsfvrBPz+
Am+6TbmgidXYcgHcbDwIKTdVFR304lcOCD8Aw+3XAQkHGRxexVsELZo6g4g1PLw2ugKH8m64QUbG
VV0Nmyh3e6cHkDx/oZvzg1n43SX3htc3Y5dNghwLKxSwEflUSXhYYsnt26Pe3Jar+ov+2Q+HEQIM
/t20eeW3UzCb6j5pjZo6c3VdGcfUfNSkXwlH/bXvzxDuIFBAE2jcmm/mX5NwZFYkaNO7CBtwUDc/
LJ+ti/COKuKhgaXFKcmBWPTzCfJ662+m/XeXfdNa7s21jFuBR9sNvTBfB7UuGHb1WbqVwwXUxm5d
sL4vazd+//Mr/2BZM5Tgn+j6Ign/Njbmg6FGesuUycvS+IogQh8a7bz5miTM94lJG0bLc+WSKlp1
jEfqzK+X/6/n5f/EL/XNH4/Y/+u/+ftz3awc+JPhzV//dU6fu7qvvw7/vX/sf3/t+w/967p5qe6H
7uVlOD81b3/zuw/y/X9e330anr77y6Ea0mG9HV+omb70YzG8XoQ73X/z//WH/3h5/ZaHtXn552/P
9VgN+7fFcNx/+/NH4Zd//gZVy3gVrvqvb6/x5y9cnko+e/9S5U/5+I+wL56qL/1/uelTvY7DU/qP
27H68lT/8Otenvrhn78RqX5H2XeXAwWpCY6CODq//PET5XcmMNCBHdVmIjbw2z84LQzJP3+Ttd/p
67NDITm7u9vsHK++Hv/8Eek2kvV4AcI0lnT1t/+57e9e4r9f6j+qsbypEfvo//kbtfXvwjjJoGrs
vE3jzTzWtlk10ilTzvihntoj2c+1ECCr7kIFMc/ycf+rejEvFHl2H8DeMYL1KN1z/peuo9v0MnkR
ivzr+zWIDpzbD9n17NPEcjq3P2ZX+VMRgjHC8lNe7SZU8arZ7fUWJMIkRJx2QX/9oOMyTW01oO/I
nxcXR1+XpvhRPrT+ckqc1WmD9tSDsREwWlDcJBQC/G9dNOeDLlwPgyf66pFqk58BKRa8OtCPzX18
VODN5xeMligknyXc2xsAmJpXXuILcEXJU9whUF3hjCIGe755lZ+NoL3IR+Na99vLekadO1Td7Vhc
0nAKGg8fbL9AzEgIxqN5rG+jG+ECoO5oXXCRDVpEm7tDCrS4CWHqHISz5htOFKIQwOGxPCfXlJYw
TNbxDH6MbkZ1tpfP5XEIVRjUGV9LXdN+CQ+9G3kPqb37g+gudt+HCJkvxtVrAGjtt6EizMM3IFGl
uFugYjnUewfxJrpajqlfQ2MTkJQZgtHf7c9mrw23g+J3J8y0/S7QP3an3i09xdFd5QgiAD1wyla7
ktdNFUx8ar4rb5Fr8q3bV3VV00tuZ5wKc788jqqdQ/XWnMpfATqlaO5nx+SYHU1P+Sod85v8i/xs
fUK8mvvo3c4eH5wYngFEe7Ah2rHHQVi/rpG6iqCEUe0MONi6STBeGbd4oVztoqeiJ7qKg16Nq19n
d+JV+WV711KwnpBZcmRgNJPTXdA3O2gX5WKd+zC/bx4rfJCWr6I3OFpouCVfkt4kp8nfcXpamB0G
dOhyLzurZ80t/EgJk9FtsHq5N26MkISY0U59BeLdlt9Ux9TV3MxPXfE9raajfJrfC2Hprq7MzZqH
4Tnlz6srBupdeVLCMYDlySHevKh30g0z0Y+wdClwIViPIv/2ZTwhzXCTfmb98JvZrRGuftrb+lH1
BS+9zu/pAF3Rgr7S8Y0y77IzCvQ+J5IwOVZH9fQrHBkcx/+w1N/slHMNk0CvW+lMJfEwJazCwW3g
LFCFtA274R469+vXwd+p2vqhQCB8c1VMOFaHJsaDEgLlOJRPyQ2G3q/syMHbdz4OPva71E09Mhis
4SCZm3YacAANWWFeHkiBAXHhOT3Ax4OmkWCVBXbEM7wcC6vWVZjlw0mNjxAwIaUszmCnjumWyK3U
t9pJgj+ouzH6eqmfAiqwC+OoAT942T6Xj1MwIFuSP5qZveA/sV43wGhpjGJXfboTHMMR3qlux78N
QfQx8fSwOKkhpXu3fjQ/xmc5lC5xemUyl876NRMyjEPaBHfanXHovelonEsjiMPpGF8Vp+0Seb2n
Xmu+Ut+Y/HYERxSDrPPia+BPp8OyrwdvwiQJzRb762gXztPHwn6uiAoza2G1Nbc/iMfBVewvXzM+
P6Pwu/9u5AD1cVa7dPmmQx9qx/kqCyZ/tzoxL20weDR4vSksYK2hbjbyy6kHBGANLOajcIrfM+Pc
xnnCwzrE7xBE1H5zX4jhV6rPSzkLpwqhiMkdsXSid3eClONo/C2/bN6Am5N5p1Lfgu3RMPVkX8Mm
MXVzuJN4kzqaXYXC9Xrcr1uc18/xtY7mGfk+l8wOtZccWAJhG9Tw/uNAPOAKgpaV7HYXWP/ubqfd
udgeOdIpP4iOgpweZRF7xgdvhd63TyrB5ohrf43ZESaXqG8voNbpybgQ1K0w47faQLxrg8wxHoyP
MeKGEOs+dHy75iqhwA60U28yHs3ELCq6M0KQkahfCkHDlyTH5hHFy1+ktviTfQ9J+/eW+eZwMBtp
DgvVFM+gnBBKA6Hi9L5A/tkGpGXopPHAm9ehl8YTMJSjY1wlvImKvWphKCxXcO+xZvXGg8YfU0bj
He1ZfORK+0uFGh9VNyR5ItQ7wYmg81Ic12A8cfR3B2/y9iU7crXF/USJ1Z+gixk2+BwvPvTsiv2h
84rZ3qfNvknyA7xmuUM214lP6z5imaF5pFjud7gAVoQrMC22+Gk8FrgZ6RwQdeaY6JSXxWv5U0LQ
BJXAf8ZDt5xMfzwotonPyv4P+dM+n/tAc2v+DnEuzO9Uvqg91IHFlJC5DFY+zsLD7l/eHqQwY7Kg
avP6IBD84bZqBIPENVG52ZiVWcinzmC7MBKkGMbTyUwfPCd55PzCoLGJKx7RiydnbXj1U/bA9zOu
1PAczmkH0QemxHjilHSgR4/gGlnFke9juJlTwg1Kawfz0HJL61dei9MgvLh+BkEV30exnTz2p5a5
o/qbqzNyBXw5PSx5z5TLiZ2LV/E66Ze4lpewZiGQy47pIz1IrsJEB089uSsLZ3UE3sz+s33MRpsF
5tMKZu+gvsDGqDGRZ3t3BdOYykYIdsDbp3J9oBPMYq+5SMUzlKWNbIe9u3xG4f44e6o0eOMJMUWP
D3EhcDqYcnKn9j716mAfPOi0H3DAPq4MR89dm7x78gk/8purJOyP7T5RXd0Xrvc3bUArBuXDhDUP
MeyU4tA59yV3L/D1IGucr5QgbYvbTYgKaB+9jgUVVm6aE9brIA/cPIgFZo/MxqF4jcztNPvtBPJp
8PVApwIhB6kbHaxAOBGDTsINWOlgZR7v11LJ8vY1ApYfkeZ9YkpsFTM3mjmN3+mOEBaEy1cEKCtv
nxLVFbEpKPaZTHQRmWIJwSOCvTYwxOQdkAKBux22D9uHJKwP+uomPuEq6Om5s9VlvsH8pkiSIvAh
+yK7cvsZEbOw82TWrIwe4BygBfA6U9OL6cvHyROCzkOOfT5ZYQ8Ze18OA7+CWBxUwD+QsGQ2pLqE
aEcIknB4VgnD1tUeqwp/ZEh3G9X9UUekYitGVGEadK7BrJIZS7wyDqzFg3hrPs636oWYxrsuXelc
uvt4Nywb1ckD0l9kClZOmzNvhCLhDjX2QJLgYVrs4+Gk/M7K89dEBNPfXbXmi8Sn98Cv8JkmHFkJ
EbGIZoEzsVGwLkijRd88Uxhj+Yq3K8Y/NFad1W2eBBgJOGTzmfFQv5tZjnBleRJ4/8RgxGdZhPuV
LWT6Zd5UEZK/4jLSBZFbuY1n8Zx0lggEaFa40ET43oJBHjwG1hWPymtsE19n+IJ6qO7vO8++WldH
2sOQyKtmpcKYBY/EoyM6fNVrTJJdyAxJXGdCXwzcHlToIWEYSXf2XY9bma6A2QLOXmzJzu+SL/Vl
H+r2qHGjBcNA9OTnzcEiJTf97CEixW6udxUbGuuuQnxq/e206efqurxdXxY0BnpvILNJSVe6gMjB
Ut8N2pCPvSACNZ04lcCtICs/w91H2s2T8OqtKTaWx/wYH2u/WK8EPne9nNpzf+5fXkXtPDrzNgpp
/iLa5WPhcaQKuBdPsOmR26LHBENCevZbZ7HTM6ciJMFGsqTabzwEXsmgSG7JczKOFAAYYIHTmyMu
CZxPcCrd/+MBRvkioCiQ+haOG3ve0mBJXnnrebwsVzu/1XT3EorlDyRqS9CYINsb4ofCqSQKlcix
Lk2g+NuhJWXPHTFsTtoletDAR/AHBDwfW/1x7Q76FYkYCrDlYpdA42lfAil0OAXYKcNiutZBf0BY
XA3p7of1I+PLRFFd+Rrcgl+d5BsABYAE0kc1lMnglE/qF/NBvQEdyulwC7J7mjih/jF9sS7dSb8p
8UYtPNzyaPrHhzh24lvhIBy6oPTZIkkz9zxU2lA2jX3h0PKcJZlizD9HnJdKp4B0sxviPA8oDu8W
svyD3Tq9jU3T8AToDI7Tesiv0iv6+IYzeoo/e82BNA/48pOK+RgQi9D6RAkv4WMf5Psd3Mg84Q/1
A79Mzre/XmE/9JGGdeSLimMyhjUuExJvY39vFl/Ye9mTupyET6SnTEChv4qC3kWd4QEpNjlMu3Dz
E7izlZt93CXFn3eHzuh5dmcPs120fQgKHRQ5k5XIPRqOcVChI+jMLsxWmbs73Wd19zR0Iu1WX7PG
mDVu0mehy5PbnLk4Xoqu5YNIkHz+dRUGe/jaE1aH1gHTBT4mfpCfyzANu0MCGtBbvq5ed4i43J7d
gkVDn/HQcgXg4LbMsjW5EndhW35sBsItMEqv9fbbGMiTs96OvxR3xWWNfRUizU4FrtmaSCj5ON4w
+PqWZwOHmJ3rHXsZDmE662HkzCfxOw2xgT2HF8fcdZ4GtP5jGDkS7p6b03B1kFWvSTdOWyTb++Te
jpvz+DXz93x2H679CDLYHKG5yMoW3Tjie6DjfOV0LLhv+Afsea8BxUa1lWeiiUpAIjvnIACKkf+f
GbJdlZIuibvaNZn0ntWB0kAbreAwWhHsoErs26i5PweDzjHUr5CylD18z7iRBo+pBvfTirymINXN
DqbXPtQEfyssfABp3P52gK21C8cS4ZZrjQdQA+vIPHrYyca7F9586N9tHjY3BGWTvTc7TL4ZoDVj
s5H6e/1l8JM9DB/2UeYIQFAmLUAlBu/2noxRQJhmd6ie2VtIXGw+wA2TSHlJiI/1JQv3HBvsaurJ
NicQFToeR2VyhOaFozY7zH5c/LXFh/qqtv7vCuy/029qYt8WsE1hScu1bqQzSSqZJgCPisIS+/rh
C3nKQadgxB5SwblhJzdIZzQ22V1DkcoRMS0nAqqOxVan2Xuau7nI6N3s+dYSSvu+4CcEOOpT1JLI
TBGUiR6jM0ovV9Z1F8qHKZx9iQqHRcaKkDVy95M3H7Gl8ft3xQNKZMGAOvp+0tKJ2DuzjkJNUB77
M669py6o+J/uEoQO6Xk46VDG9iBi3gNmYdtKvOn98n6xbww2odLvH+nyX/fn7L5/2bcB6WHf34D5
UuXWAsmu2QL6W+O02M8w3Yj0y2uosqhKa2z9xHl2O5XpnLhasCX2xo8nltEe1cA1wYQHDMC+wL6C
euBJIBpKrnnUv0okvtSPgAsQtDOvYvAoLFGk27eUjYPlTIrK9R0qJ9iBgo/lnNHvSau3b0oL6212
CRP8zp6jRbeLt2c3GoUGsmYb/LS75wZ7+Q6YutcTyPaBYC/Fslv3aqz/9sfBk4GksCVM8UZ6thGV
3bkOt2Ol3PY6y92uKWVNRHSYN2TSRPLFySp/pEDUe/o9j04YiGjoTe+EWwBPxIPloBxTjvoau/YU
sDH7K/ESEK2fcc7axd57Nv+F/AeryT1RRU3R4CS2srevPAMgTEcbrq2b5iy+z24BBaYiqV52nlne
exCBahY7TkkShnNVRXZnuGgdMCcxJXARSBJP6yn2HrEbdcYQ1MjeKbCLWygXybHbA0iwH205XLNm
Z94jibnNArzeU8SR/GdP8RSQEx5QqOZYHERuaE8MFwZuxHsAnCtXtrh1IgJpGZUckjrAzvuhxGA9
ZnwtX27PV9FzcYlvZnchJu0lh3L3VyUb+5XdFtqQ/6Ho9KbdVOYNLsNg28/Ri3StHq0a2wQa7X7y
KN5t9yisyOfJ2zASXUk6C1xeY1ZUdSNcz1SZh49amN5rN/WJqtrt9lxc8e9f84uBfDZ7/ME8mqQk
yXVE/XjPHqKb+FjdT6fmJPnKcftaU9+MyXkAxVHlXL001EkMhysO0KQxHI1D3AV8DnFoeazXBbmG
ftOdjMftSH3P7UM2zUN+rJki6VV51XPEPH9kcySXdMVLTsDbDgc0/EP5Rv44HMsrdiESWpm9LPJG
ipwtpQk96EPr1ozd+Xla7TZsPfXUnqzrIiS+E8Upn1N5U67lS38yQo7eh/2An/lW8PcbNw91yX/f
9mK+6+H8x97O/4cdG1ofr2PwR+9q7wh91615eKq2pyqFUflH/2dv8rx+5I+OjCr+riKZgSAxFs78
YVfN+aMjI1u/7wIXuIpgiIWIzU4K/LMjI4i/48oHWsDSQCYg06hpdEz+7MkIkvS7gbbP7kqCnxZu
QObfasq8qdRq6IihArwrztAy0gGbvNnqqkWPtRnkl23W3ZaFQlvohdc0WtsHEzha9T1Q9EFzNpg3
Kng03RpcvKmNd4JB18q1cOtAJ7XQ1OXLBk+x8+JuqUB4i8sovFdh+JGWW23KbEUGMr23JhDOn6I2
j6mjLvWm36zdtHXIt7XqEHmV1Uba12ibhslpNbFsqGHnnQEsMOqMz5thCfWVWBktC2SM07azBWsb
dhL2gjScregm1Kg1rsvl0k5dxLEtUSvL7hQgne8rwZIBLs3S0Phj1w3vsVJuHpoGaZpjnlcyiWCi
ppfCAAUaFtUAvJJ2cPYoaNt6BMAGiEKIzKL01b6HE7JIkLNtMxaj+xZeVRcMRdy/16QhAj00RUD6
O3AssMAWwfSkZIf/p+ki0UjVEKpcka4ri7J7l5WlcgcEcr7P6jL6uEBpLPxOSjNHEDvtNqm6ESC5
ZFKeSeO2xkBej5fO3oR5nNDEKppjiYLz09iq6hfBLOJbI8EXw6YtPjf2gJuLV+jJmoDXQQKz1BRU
pNdh4YRSbiVcCyF288qsXSWuzJOCpZRpiwnC9/UcAwOset1VI7V7iJtN8mAzWrS5JCt9Egupv0Pp
Kmvva6sfPrdtlU82BDYMrpcayV69XpZ3c5IBw2yF7bnUjPEqnTu6Mevclu7cWRPKGkVffAJWgtDm
UkUiVZh4VPDk7YTxxsiFEsHproMROwFoRSS30tXPRWSJF6XSmshe4BkmdtpF6XUrps1XgNwV7Y9E
FvFymZemsFdj7ld76TOOflacrzeKuKrHZc6o3lf6YsBN0rOntbWEa4R/kw8KuwjI3dZQykPTLOwO
POaNgRbp6EyCOB1VwNWZPclpFVb6AN6unfPEKYpyid22nqubaMoqp92y7ZCNFnuMkdBNm6SNo7S+
WHdtsmZhVTZraNSSCNhfbPxSGslyxTn+qG06hxmz5ww+N5TzkFC9gEObjw3AMn8DX4jcs2CNR2md
obCkWVw9r0U8T9B09OqDIo8i6GCEUA27L8yU9plaCrOTYGtIs9IchcbuIWRcle2SPmINoBxkHeC+
UizTJ1MSJsHp8lROfEuOof9kS8NBYUwrCr9T3gcqIOLjFkU1lAZVIp2alhgsbanMYGKFUaHOhgtM
Ehogjd7LxqZ2/rZlI7X4Oam/iNKESnqalAt9vGmK71PFECRb21KWjd3BqSiOnQjj5GiYiUbtZMgt
ThC9MFsY69UxR7wyL6x3q9qP8YMoVdXqyV28tEfA1vF2Ddpz4VC6pNFib22RkzKWSXSn1o2pXCFW
tBgfp3STxQAAcGt4axYD709lfcncdKuA5Umz1c6cprOcBiyEBP3ACxUXyYYEVkO6jArVcrtVW+8E
AGUcnuJZ6x9SeU10v+jHvLmYQKA724pK2bzBpliALZ6ZEAtBMRYyIuqdFOtfzBng6RNcTKxPp3Lb
6HZL5QJfTUgLUtBhltbGFsH9URFA2kBzTUWMY1vTCzEOrR6akbeOLef+tB+GBBhdXueulqoyefNS
WubDLHdSaEF+tFy0bGfLl8RkMIagLXl65ZIzoJPql+sUi9QHVCmlO9uqWkwEWAsabFtajV4qjhRE
MJxJaHVA5IQhVHTG9k6eOhyY6Y8CU/aEdFGFzB+UrpCnxS7ixTLWT1FFuK4OHQ5/er5TTCaAzvhf
d5yfG8KGXRYDzpeYfXd4bNSeWWWTebPKWy09ylJf6d7UDNnnZABemdqVps/pvR5JleJPqZpacJAL
ffzSTqCdwjgHSv+xSsyxeRLXWjDvDWMrac8CMq/caJ6k1puEZUs8TagzhL+aOaNrYU5qAOrL6lw4
j9rAeVyQQFwWYwofU0FXtbqTkjxebKOE0jaIZkuGF6djfjfOrdScgYZbJiSevo7ws9RnTtdtVIgh
5LekRXkkhXKlb60qOGuyYdkIZkn+asKchawcD2vqpH2sKcSBGNcy9uW6fFznFPbiWuvNeKyiSm4f
9G1ram8TMqwoVHES1sdpbcbZ6yxN48xjdXigZpuSp9cwW2KLmJjp4D/NuRdhZmat2PlxJUJptLVu
HDO32CxoBNMENy5olQ1ZX8dSlE18jPQozkLggkZxkiJhB7dLqrWxSala29GDq3qtZGkMcmd+7BMk
7E4wrZP4YHbxWDzW07BIJ7mNVzjXsO/0MhggWki3ZiYaVONnK9veL90IYcJOJ8Usbkw9leXGbbdo
1hIHAn7FGhmTop7RbFXLZC/FLUs6Amjoc3MgdBNqpg8LATgROCyqZnWp4lLjfJpIuxGZUABhl4hM
JMmzNB3SWctUeIO9BXAhrWB1622bUc/MGmk4iuKomzYRS1RuoT5umlPr2dZAEFTj6gGv76p2CgDZ
IC6awQTZsSWp7u3DVz6OZVTWD2NbKjQz+ia+lKIYZVfrBCWNfaGc2JmzBs31zO7XSDt1WwcdXTX6
cYVnZJj9SzZPK7LQW12UV4UJy/iZNKHG9rsbCEIoH7elg5WWmjqjkEBvNIU80Wy4+gstkRws8mib
U2qYR5Qq4GaMymQpIfFjHl4EEPEzB9lufipH2S3YRJTWESul3PwI28HCzXAPXI961i/RcUW41Ar4
Fqye1bbqLE+esPE9KMqYaJ86XSbbG5q+Eq7MclHjwGIqM3hSLCvAkttKd6axhZWzQTQkVFhzsc/u
WEueGlaK+CndIlNeoJiW+xasWKARtHJc9Nu8j4WCyVOPOdTBZb4t4acWri5Fch7UCSoZLE64p7Zs
zpZA7hYZSpBWucW52FRLyqLDUC4HKIPkdzmkLcMex35CBB6759Qt67m0HCsj7jtKAa017IfVqoOl
raMXS15+6XzzmiD/u0ZEAo0hpqlaKmhiIE9/Mc4a+3rokzGDVQaaYS80TIFxxoWMJoVMT+dvygz+
9XpvTrtdvcZm3UCYyPKW2t8ohaLe3EVj7g25AFeTOlVlfViF8mFudSyhMxANaVV63xxz/kR3fYvm
kr5HeOy3gY8vcpHQGjnXGG/PDbCWlj6ecszqPyQ38lN3v50Sr81AAE3UDGtU4GrKwzS5fqU0ukNI
vh9vTv4S9hcmZyp8c3aU2Tfg0tlKYzNt2CbLRVDAi03jOgI0LVb6wVCIfuU7sIPT3l6OU9huOgB2
T9LfSDAVKHmDatl6u5LUA/i+YBypcEgfzFUOfz6k36Oc/xjRb6/05sU25MH6jAKMveUKVRi2Zbvt
cyp2reVhe4TzxYiLc6tb/s+v+5c3yUkT8VuAra9W5cqbE+CA7F2i46tlq9CHbFDlntg2DlIWtAPG
Fwhdtz+/3veYBp7z9XpADtHoMhBJfnO9qdE7joUSbP9Uoc2jpYMn5fGfINI/zuE/mKB/HU3UknYs
5I4M5sneIJFqCTK3ITA11GY2TjN4TbQ7LM1NCtXwjASHgFwsDWcWReMX4/kGcf3XF/nmAfuMB+8F
SNg7QmBHGKYvYji6KqZOMa3aHTryN0eUtfjtzHmDFlF2znliccFMWC69bhwTLfv880v8ZZK8ucSb
4RTQdl+Ffu6R2lG8rdLczcq9EdUaZGvtLSmcn1/ur2/v+yd6AxltliZJIpUnSpL+SZo3t8oqEJp9
/iGa47Cd1HdN0z///JpvZLb+eG9Yv8OO1tDSRGjr+8hSDWWTZUCV7fEIvx2sKv5fXvwohsKn+Go6
dLRhqnP22J6WX2hD/2VFMLjfXvjN+8Os2IRpRSyd4A3lMgfnXwDyf3wBCknEbFTexTdBLGrRnVoi
JHS6iNqwpCMK9Ks4+UYA+n9G79/XeBO+hnrVx9TYZXqA8F2UIHHXmb7A4lQX6an0xj9qjf9xfUs/
CMxsQpa+I4rxMtP2GfvNPtCluZKMI9RJ9VNGIwphsuhmHlzpItA2eVeHux+MVjkbDbC/5835+qjf
XXqfvd9cerXSteorilOxRrSOusA0MspMTSyTO2vXY1x7ctL/Ysf9wb7HnguCGsn3V7j29xeFhCBu
ykqeka4fDfEpMgFrzX8/kMAZQjd5x4FjRvNmBcRoeKLFgnSQTCWvU5Dog9n981X2g9eGSijTEOIQ
uhJvL1FCLybac8oQNrApFAY5hAdbP/vy+CuDsx+M2HeXerOsllTKszEnc+aKT12tH3UD44G04rjw
82f68YUwMdNx+iAxebO8LIqPig4x005NUn8x1rNgG+bbpByEX+QI8v5Vb9KRXWT1fy/1ZpVFcz2p
YobyuYa/BkqXzgpgrbusljOC6HpfnrWDeV0+xD2+Vfdy6ZWEUJRzHtP7Xym+/mgBvsoSGpBU4Im8
Zbdt+z22I1auMWjorx0lGld/B0rReS5Ac3dwz+mFT2cECX+xOfxgL0LsmHI1lATsul5T02+W3ywI
1WBuEAdTo6c6tSGVQWnySaiLO2moxoPUr7/wZ/rBdvTdFd8ueGWKcriMjT3+X+bOa0luJdmyvzI/
gB5oYTbWD0hRmiVZVeQLjBJaa3z9XVHn2mUmEpMw9rxMP7T16WOkZwQ8PDzct+8ddpR12Nhgw/Pq
EpaA66kbt1DkrYS3hYh9ZHGW5Tp+VdZTxeYGhrRXe8t2p9rMV87iihF1RhwthZFcObkOAK7rHnJo
kKgFrNw8S0eDiQ8m6ZiDRORP/PuDb9WG+UAxBSaPcLqEasWNBd0TjDnnD+DiQognCD/SZfkHjn5g
xWQkdlQ9Cr9F/BRan1OY+v4TA5pJx0VxRBA+XsbQq51kOpOY1mceX/thAqs5b2Epa4SY94+JWcrT
RJ4vOchQwHnpXdigKT+HnxtXuTZp5qnffZ/+75rk3fK2/TE5u0Jh3MohpVFoo4y/2+kZgojza1LX
DMzOTVM7fiZ1KgV55kONt/S6ew4BHfQ/vKvpUvsE/v6rEPaDEDJ+8DeMRTzzfNXBPK6+moUrz+Mm
4YIZVaiBucFnH7CgImB6SIC5RcuMha48dK11l3vRddbmz4qfvtkWwyJmeJOEubI9vw1LZ+DQ9uzL
ToPSQdZBroz+GyMftfWzbpLnsjf/OkNQuXx0Sxa1iFNhyNIJIHFK4Pkq6Uro2XQbOYT+vFsJTR9X
9PFeHtuZrceJxiblocrsDd3+T/QKb7XQv3BiaP6QQY8KGBvlm6Hd92NJ/cbfrIxjir/+1Dy85ihA
Mdc6zyDUmhbAaJKkwFVwNxkd5R4vL7dVIgPUNYo1PejTrydW+8ec8PHD2FI4pg/HagXnByQT96X/
rSEJO+8ha0uaeSfFyNGW4D105TEG5auktAjrPDb3ypTDHUS3tFm7RE+Ppmj5ws6tUaNGc2R29uMq
yBopgelWSrpHL4XmkwTp/KrE6Z5/KIv3PTK5qHWdkDBrep5NRuEXLoRau04hnVTlbLgamvy7VzEV
Yk9IeSvjSoq08L0oKjArzmj6gmKQLE/miFSgoL+kTeU3drTt7PA+UIOVc3CahtCAgY4eCWdyEYjV
jx3DN8rQosLPMch+5w3tZ+k+6ZGUit8a+f38Ti74B6a4Qy04QHVLYBIOfVAZ26FJhKmwT3fZ9GqT
+Qt9+cRZua4XXnFiUf9jSZ+lBGE/6DF8b4Icoh22mtne6RL5eZhAoOlsYyN87HLGmiwN0szIuvFj
/7lqpm/nl7twF0J5rgpWAQZGmWOdnYdY7yd5jGQAUddot2zjr8Oldxu9/lNBAYAOYdNfx2gs8pRk
NlanrT+vKjZ1UurQGYBiRFZ+a2gBRGgjCr4B3CErizt10CNT2myLndZoARK0aBu69qOOaN02/drd
OOCjh10cudM3/ZJZohWrpx50bHT2RNEaT1ORhAcL6hibiled1n/1zV2gySunYtGQBbDFEkETuZhj
V4VBywp8qDZpQo1gUJu7qmc/63inSunKSVfVkwDDov7YmjtrDtuPofbY0h+BZBr7+o6BqV/qcNHr
rgQ+fXx3LqJL/XK8oW0veyDYQhhIQNqtfFHxLD4OdHQAZCIORTjOpyMC4cEVoUe+UwZ2mAiC9GBj
7UHkb5xvMIrutV1x52/1p/MGxd93zt5sj1N9pD0DGaMbyoJ8xTW1u5KBXVFAEu+TvFxxniWP/bM+
XrjH66PL7HSdx40bjDC/t3eJ9u4FL+fXNNPBEEUVNpEZc5WqMOLPhriwDjZR8vSw13NOoMqInwEG
e7iWLiLgjGvK9EseemhoFlxCSMcsKIRjV4ufarIjGWKo7qeVqCsZ/dKuUdbT6Y4AAdNk8TsOFtSQ
XCeKEhXUueHeTj7VCjPEw+/z27ZkhGNGSY9bgdrebNdgkY1GimDcDE66acvbyK436NKvLEVb2DNH
RTtRJ3MmHZor8Hid1Yyl3QpSNsAMd/lYKOQlo9N5+RUb2njbNtU8leJKBwgH9EDfsL15xB/Ikb69
HLViHC4hee1e69axpFe5GaFUVKtelXfkiBbjIwOipm4TWJK6LYdckDda5jjsRzlsuns5sOEc5302
+puhhg92Y8lRqXzqOni1t/AQpb6rqG37a8gcyf8UjRNygaWUmPugbQZmOylWTBsjp1HtQuURypce
zdliRSTxNCUQugUwkYDQs6nTzJKqYYgwnBqMlsN8C/FirW5rUwY+5vgOPIlSanwrPK1+Pu8DSx/H
0DVODtoCfKCZ1aaxon4IOP3SBHBqsG8mBwyv7Gym2FyJ7sKdZpGHk/nH1CzSpb5eg4fIa7dAYdUu
v2rD5/NrWfBn9H3oLIpmG+W42T0lTbiWqaS1C3/tGyTC+2gKNlkZP543s/AyNejV6qAvVdvmlIrf
cXA4OVFq2DZkiRXznjZqAUwYMH3waWDijeny5GfCSKu5zW99faPrTI0o38ANg6Nmquz8TzndUkTO
uC+RlVU/WlbHvyRO7YjupQ0RVSpfZlO4l8aVxS5ZgBRK5gALfUF5dl3wIM4lS4FAGTTdvjK4G+21
G2I2KSGiNwVdBWoR+sFUkOc+OPZFGxkh7baa6QSmIJhNr+BmfWiYxEJ9HlrMwfW+OEzpWI/jbcLg
Jey/fnUhV0CH7N1ajF9YsoKYEv4jw8gMlOF4UwupsZDbFFiqkdmRpt345kptY8GCiiipAi0VrFQU
bo4t0CmOWlkiRbVaBfiKCcv+GqJd/Mjjw2aqJBX0hgAR46uzs4AUTzLqEmVUM+V2V0EkKWEJrWRi
XBsSSCbFLJOLxutusj6/+GunVIEmozsk0xqS1dnxgN81MSASy4Br5a+T0j+ofh2sXCpLO8jm4S6I
lCpIbh/vYGl0vuaVvAp9qXgB9/jUqfKK5y88Z1DNkXlFaCiKQwg5s1EZU146ggsWdNUu+hF/FRMg
glhhupPlVYno07wMa4aQchEG0as9XhF8/papTUB1vUHVNlSpEfEc1dsqjmAl5LnGO950YfTN/zo/
o3nP+ngfQu1zUv4ECRh3Mhho1wveZRlG7E9NtpJyLvgiJvhQFAuEiu3MIZTWRzRGqHtE/qtRPjfJ
va3CsIA0fIk+RDww6FAbKw5yepsKsi3Bmwf/kAGE/ng7Q68K8s4UJYroa+0LVurfCQS1pv3U9itp
1OkVygOeq9MRHcXTaohR9aZdNdjQezvdNTEqCjmaLBcqRaWLGAnHdHv+gC25yqHB2UWaAexI+p79
hCvFML1dMw67iSmTkSlLPbi0GUM/b/B0hRbtNhJraCchdNJmSUJl5DnEgD34MepYuvpeQ//p1JtA
KlYMCU84jlqWhvcDEmScgFttFrWk2nHIflqqnXp5pUcN8OEQKJa3soGn0QMzohmqwE9GbWm2HnUA
q9x3RI/YiK71yLw1rHiFAvD0G4lWGxRYIq069XmrhFKz1vA/LfZuLBhJKqva+OVdUwDV61Xom1cK
ZgtrEkx9RF7ezbTVZrdWE/gycHC2rmjftOFpUruVb7PgBHiBAkmYjnL4iZ4cbLaWHI8mIhJ6OV4E
kOk+AyCLUf9L5Ld8apQVe6cnGHwY+QWS1xqafPMsq4v9ahoGSh1Vdj/FX1LTvlL1X1rwWwmN/Xn/
PnG7j9ePwAFoFLBO/CEzKXorNeipsPpVdQ/IxqaduhJnZwKhZDkYYe5GpstEgRHy0uOIFIVxrnoe
DTN4clOIDyqG56dYzW7MWpPA23fOo9Z3MN+Sk2yGSFWgxK9ofxQgqVfyj4X1MgdEj1Dn5oRkdBaQ
JUcf5Jj3spuqX4wcaK/xrlXDyvdTFq1AJUfyQWlMnp+yJktLUD9kOQb0Ft+6B+1G+sQhMJi3RlT8
i/I5emxv4rfzn/LES2FLZSyJSgr5lQNY4HiXJSP2KqelZ9jrRenWnsSJCCBsfey1ILiTaTmvLHPJ
INR3CEcaolhtaccG7dhqcqXK6YMG+dVo1LeaD3qklXZWO64c8cUdtXl5EIM/0v5ZLcUJDMDCVluh
Eo3kC4O1b/4jQ6Ib/6V5hUFsmzBKDAvR+R09bdkIx4XAEnEdXeDuZitUpmSsYfJlPh79BdeHZS69
yN6yywYuKP+dgdSL8wYX/ObInoh0B8+rAfryLiB/pbP4ZgZouKX6pvOClTtgzcrMUZwMALs1WTUg
UJEN301JI0rUK5t3EpU/9o7ClM7EhXwSNAMrHjXUxKl+VcaVGikTVGy5uRZaVHbk6NqcWRH//mDH
upjqS9GxY/9IfXIz76ubAtI59dLfrymkLzg8n+fPkmbuUNSTB/cCBUuETC/0bRc+N8VtxOTAeS84
remJRdHTlsk7ZFols0U5BgjhMAVRp9FR8Et6JMljLTNZ4Tz19p03oEUIU5W0Bgc4Tftndmfrc0rZ
KJIJLFrQbgQnY7BFsYCHpmtcq5Bhrb02l4/XwTpn7h6j9xbbLfYKXd+joOLK6V2rd+4obWX50QQU
o/watGnnNdpl5zlXoX51fqdPUhUWTADjhc9zTaUEdew9ZqrlY63A3qarjAXG8j0qNBeUm1Ac95JN
U7+G2ft5i0un4sCiM4tjGvJZVh3hQujKpAZcB+la2/y0pnC8KGd22yJNFsher6FqwXC/b2+QGCpA
2EGRk2+kDSqNkw8XRA0th/aKJD0z+ONLuk9+rUbPpeNyuNaZG6NBoLXVwNkU7HPxLr8rXpwbQaAy
bIInyWbkXzCOol50fovXzM68eDLCbMrBhbolhPYmGFtff6JA6zZduhLilgLp4QJn/tuOQeLnCXmN
HMETb79NRb+PGUg5v55ll+Fqp+BlncoL60OTooXFeswM/lJFR2WzWjGxeL3S/TWZaRbisebsUymN
bfQGgywuzO7TD7Bx0FFch4/hXeu4pr4rHxI6MsnF9PzXS6PT/cesdnz+ELoe7dIJwbRHDN8C2p/W
SKgXnIGKqEDw0hIlEZ19oszxkAq06SZIvnEX59yqn1v7STKilUiy4ApHdmZ3apZ2dpArwIN5Dm8q
r7ip9Zi5n8/n92txNQaq8LTOgSHMHwZTqGSWIkmw4k7F1rY+MQx6ORXQfIw/zhtaWg5q7hStGUfG
1iwwatHocRsgHVVCmFE3GjqEn6Ms3J23ctqwJmXVBAqSeQNan7ZY78Ht7VdoTBVdLDgTu235VD0H
kMDU7wOgcWg1vsMW8vexgbqZDNxUTFAAgT42KI0jCmEO69Ja5SUwkFiCSFS1vV2Qfl9Z28kjjrXp
1DMp64oGpzPbQp1B9CTj3YismGuiUwKRGRxk5ibcDXAbI0d5rUOeKiiGVrvWSxcrS6QZQO0O0LM1
8/qB+VnbV8QtU0KVCKngPr2TH+Rnal1wuJAZKQ/nV7sQo44Mzty/YwbbYHKU5nz82dK+NhA3nzew
5JCHK5p5iswO+2XGXWJWvysUdGwGhZl53v4HVhRK4BA7fBQGj93DZj42c1Ta/aEfoTs0fdYNZ6/3
xkrYW/4+lP3BivPEl+fvihwl4GyQyMCbraA5SrbJfXcDHNetb7sL//nv5C0+3t+0+/+Ym7kDmo59
mAnoRBpBlUXeCKBul0DAZgz3tV2udPMWkiqKF7z1dSpnGq/t400M9KYwUc2CxMZLttVk7oo4vQuL
l7q8R6QbaaS12HsKqeaogcjSQMeLcUJndqo9We3i3sKidxe9JFfxa3VVXyDOvGHq2njsdsHlcCFf
aishf+GAc7AB/EP1Tot33mdgespPEi8Drp2FbhAx803VLkLkJWMAZwjeVlxzIfZj7qPKKupr8yqX
omT6WAtVuDAKo+STpUfWuG0jB549u7NuCyRS83t1UkPEqs2huG28RDAftE51l6pMmN5UUu/dMnht
finGznkOfDUH+6GF6V2T5g6Ugp2S78H7V9RS8zT7OqHQ8ojk7VhRkw89/9OUd0rKZD9a2Pw/dpJf
jH2qXTZ6VvQbza9T+BCQFKNKFqg0d4paVnf6JDVvtl9ZJqQnLfOpJmJUj2pgUkB1yryi3mn4CKNV
ZSz/YPIaQIrHQAhimKgSWTt79CedCVYbk33S5AN3azbAIxBF9VNjmt5dxmIReDDD+EZpuwTqJsXK
c6Y9UhVF+qhOO7eVm2ntIln8+DzOqCXx5U/0M1SjlKJEB9sBYwvaZ81Fp92nrc1UNCSZwcptvBBd
+d5A5egS0vGc47oQ1tN8b8SrOqvfNJxj3akuz7uXuI1m72iqjQogX8b/EIuZHdooSNUq7tkyvtR+
ZCI4CdvL1FBeO33cA/1w6fo+jkj/nje7ECswC4MOwgumbs9PLngTBCZtRKFt2p0V+2dK475o4UqD
+zvJ1Gu05DbnTS7cJIB8ofOgQadR1tGOw1OchUmHpBYZRqdtRkFFybUlKyvX/9InE20Riy4MSfu8
GIfQo+Z0BrMtlVrIPystHOSrZlBTfaXYvmZndi8aue+Xsk6xveyeUvWXpK2FnQW/MGUEMOwPBOU8
mDeR0ZBJWTHcO4jRdU6UXduQ5OzUuJ9WvHzJBQ9NqccfpqsHUy0yCkboXVwSVlBFMvdCJ+D89186
uYdmZt9/gNgGhhXx/YHiaJm5UwNEgmEYk5DiterteWtLKS7DNn82UHzAgxTXqAzU9FJWNXVMvEwp
7Ie11tw0rUFgUvO3Sq9+xmoEPchkI5Saaa4JX0UXN9NOyUMfIEy2P/+TllzG5CXJbSLq/nPMJkqF
qaaYlFInp3ZV9XdurUnwrFiYQzUDaRzkTMdCYP8ssy+1tzY1uXSGKXVTxqfeTZNffOODTTVzZDLB
SdWuN106zgviaihBrqS0azZE6DqwIUE/BDMLGafK5aEHz/DdbPL45fy3WHRGeiK04myBHBA/4sBI
FkyJpY3MHthOmm6MMZHcXoNKQwq0m6z17Qu7mJ7Om1z6OBY5Jy8SwaD2wWx2YLIMwjoJIoglnB5i
c0GJi0DjeROnLAfAuQ5tzPauVNSyM+uKuNrVMQN2JkwmLhQ7NfTBdWVIm2Cqp+jR9vzYebFQ8ctf
mhJFVRIKdazpJvvj58YOc+ciRwTrJ8jqHE5cO9ez60rTUYY2Jm0VeHhyVAHK6cwSiRlVZjlPdgYS
ssGPWzX9yMrLJ8h77xPZ1e6anS5I1++AAK9hYOdJ3dzkbKOavFasyobtJg/bvVmj3/sheF4Gr3YM
XfPKZ1n+9DxKDZuRMko9x94WTj1ENTALUSwPXlRofUmTqQhe5bfIuksXBrS4azCtpVMEQhUPZ6mC
eOLYJNKEul8ONajR8c1z6m0SeLspGv86pGmKDIgYtAOzpLT2jq14hqTpQ0eCBE1S8pv00XtDkHT4
65ODFUcnYornzQmnBaRMMG3JbF+rOY8losZWmj+ufKJThyDDoxVr0ehyyIdmkS2rSlNuIZ+hZqrt
028OvOU5bOQwyIUvvK5hH4VbaB2LvWZ25odh249pbeD6pQn/bdVf6pSMG1+9Lpz4/fwS507Iyo5W
OPtW9Sg3BUPoqZuDKa24BW1nrf+6YsKe+XneED8yCxSt7yfTLshbbYvaa7jyrU73DO44Aik3EGkz
xaRjpxuAQ088t3ISSNvbG3oUwGFnBi7yp81l54xrhf3TVfGahqCLyMrVzcPz2F6t2sUAkBDues94
1sc4ZNxczrbnv87povjbBWAZfhomxebZ8eCMST7aQB3CdOi+wagy+O4U6ht70hnbj/wVc/PwIILC
oTmx5oPLiLYyo46ZAfQrGO/VqGnd1LS+G9C8nV/W/J6d25l9q7Lz82joeTyPMjywSbX1uvTKUNFi
bTJ9Czvfir21dYltPliXAfGZrpQS+pc1D/bgXedF2wcrE31icw7fbP8sCgk6Wlf8tz6LrWMv67ns
+YwvyIDnukZGESZow8vzW7dmRT1eSlHGhaRrMQPxPaS5evDDs4sv502cFHA+VqIyfanJ/wzAHNtA
bbWJGAyH0KwCUhxeCmUH77a7YSTD2RiPsMxd2xDrI+V4cd7ykl/Q7QD5IgNmZij+2LA1hX5uNsDx
gp4qbajtTGoHffRl7N+qeK0xteAUjPyLUjezLsoJUYqvJe3kwDbqVtBDD2m5sePPkVOt3fKLZoAr
E5yowBGcjtdUAL2qoR0QLXFETD7VpdtlLiRT2/o2p48DVgKhipu1i/6kac03BDFMnREoJdX1eX2q
U61QUhgD5uaS3ik4XzQIX0yvzYV1df6bLa3vwNA8i1Faz0TI3acSJTs/nWIwIOtKbuFuXONCOumK
iSVRQgf7LYizqBYc76TR9I6RdaNoYGp749bLN/nn4k2IUPDefojfIyBgG2VleR/0AbNjjeIjwGWq
wwDP55DDzknGLra5vURTpLuq7nNQJxHKSkKJCTWPZ6p6SAAV/BqUzpFDOr+9CzcAWTAjIWJgBXjP
/PKM47Gn0VS4nuM9qWN0qej9ddhkn8rIXLlBl77koamZp6rNGKVBR0c6ntStVkN8/EWy1gYHRepy
sp0H65nFr0YvlYihV4pnjvlg29JlXykXdeLt+7rcgyF/nnpzpShzUt//cJyDl8Qsx7HDwYItl3QK
dnlkk1rkL7tLYwfMDep46cr6+R98MmC4gAXBnp+Qw4RqYxiZyN7sptmOKH3omve597XLKltDuC/u
Jh1i3kliMGJe9NYTVYLnVyDDUSE1h23rXHcq8jGmBIX1tYMEy/mlaeLzzD+fzZNFU+hHWidTGHrn
e3gp0Uy+lt7Tb1SsUfAMP2fPzs65c3b5RXtnXwWvyat2LURMiG5ocwQviBwhk0c9+3PwS4UzeXf+
ZyniC85+FjggU/Rv4Ek7aSRCnyz1lanxNZtNdOsEn7MEVTMkIC4QTZyuFMTKE9F+6N/1d38joz23
Bq/4eDqd/AQDlJDG2LZAxh1HJ2X0NQnAfORa2lMZQVV8rz4KbyuR8snGTWhdpRIzZa70S6fBTi8w
QUxA0DutPWIXjjFoXwGOZh+YXZ1FDLMejb7U+ERN8egU75VW7PsmXwlLS0ZgbmfLmR9hZHQWi726
rsISQl+3MBgnCn5LFaX+4eX8Z11IB6xDIyIXOkjbZCdM0kBiXq/QjezB8tM7utebcUp+hlEGG3Tb
O9vzFheXxX2pUXIDkDqfhi8g6i1bC3oxejTqNkidlzwpi72djg/nDS3lWAxUAisDl0qiNX+Je5mc
RG1AOtpfV7cocF16L8rTgK4jkjgeehbZr+BzcNf/bS2QUEisgKUVDhgetPNXUutoXtVR4XHrgdwg
tjvHbRxtZXHiu8yOwpGRWbqd+zy5kpaIBOPMRcekpKvBeL0SipaMUKajmq9okFXPsQMxJOogtxoO
Uo0+zdBsQOWsmFgqQTHGC+RPaFHL+jwfzW2KDF1VRuRu3sXUbTJoUdX75NW7n5BTki+NyM3fzjvG
0rI4uMQxxOdhAprdVW3uG2neYNL2mQ4tfvrt83kDJ7BC4QIHFqxZfGAUi/EfyY8ocbeu4U9u3qSb
qel2ufGDeQ7X0H433m8/QckQNmR52p+3v7hAmkzwpqHKfjKzGCpKLlceo+wMfjHwjaCf/LdY148V
fpAoAR0QiJnjuNFbike1smcP+8DcpZLlw4XgF2ssEyLGzdyct4MYi1a45k+qxdrQ2PD9Ui2ULs1r
L96G1wEiutllim5zqrjymxKtOORCQATCbjEFBtgID5k5R1QDabJlLJp6rbqSNr0MunyjT8GrkyCp
WdvWCtB7IfvkaSTA1sIeJMHHO1nFegLncpVCUwsfv2m4sRlsgwzRybHfnveLhdBLuUSQnPIfkG+z
jwZLOfNmNq2DXpIfnAbV50m59TVlzf3X7Mzu6bQPWzUKPjIYYz+Vu/BD6Y5SxH5EXRKRr3hbv60F
q8V9FLPnsAMwojUHcPWWrDnFSLHI6aM73myPfjh+irrgaw2v9fl9XApaNC8MdFmwximYOYkStoNc
6iyw36C5ey3efh0qbT1KUaqLHOQqvumEwYLzxg3mMLcPuOmUdgQ+ebXTDSl2EU++1S7th+Q7LUr9
yiMnQJba2oRX9W2JmnHyWUMF92d/jc7v5/PLXggr1IFhAaMeRz19Xqktpd73YLSkdJ/YX6wp/p6H
6YqJhZ3l6Slm0x1IJenYzJIeaYplL5VJ8cbHBjG0bA+5sPReIZQlMt3gl3OrGysH8HRZmOSq5uiR
cJ905Cc/1YJOdGFThM+h5zStNdrHhfsAE5TRobYzeHnNE1eYB3JzmFhVpr1mlHiktNkVVX5vVcXW
rKT7tmXU047Ml9j3rsMKDqlchqn8/OdbyIeOf8Vsb0M/Sxw9hhIyh3SFoXUEaaW76ba+iC/qbfoi
G09VfiP08v6ThPnYtPgGB2mmpKlNJZsTISAwN9bkbHBm17eblSUufsqDfRaB6cCMLI2pnxmAKyo1
3w667TrS6/lNPA1txwsRUejAwpQbUa4wfuG2flSyAjQvQx49llY/nTe08N46tiQuqgNLgYk+kiUx
IiD4k18l5JTzO2mjXPgv1p394P00dkIqTkUQyW1vhr+u3InZACKboKPjGM5z59KKQHJ2vKGc1Co3
lR7t6gCKwYIH1so6T+L2zNLssohLyfCjhkzCQEJD2YZvya2ODune3BSB61/r29KcWCjal6t8PCdP
WpWnrA7Yl7m1BZSRX5p5UDs8ED7g+tfwDe71vbyKvzjxGcww4sp7x6IreFKeRGlIye2UGx4aUnNb
VGTtepI9poFZ785v5on/Y4lnAa0Sinj0IGf+7wGyzBs67G6fGwjbyX1GgWRaOQKLRmhuMggNmQyh
+tgx7dTT8lDCNfRovOH9hSZuKq94xZINUr6PO5YSyDy9hNFuNApnIIO1NNdCNZdGxvmtWvoohxZm
bsdQMjo/DSEZ0QpXgQgngJ88jYwVM2sLmcVcpJege4DfxqUWfpMCEhwrdeWjLxwgiut/9kr8hINA
4ckgFtNkjFyvkC4saz/Vnqtpr8h0bP9+y6DucGCxEMzSH7KKB4YyrTOcNufBEhroTl8a2bW3xouz
tF2HJmZrgatb9WEbpMgkB0O3L+puRP/IK+TVCd2TPJ+jIlYCSQ0DGdB9Hu9a5DkT8kmRCDuIl0s7
00YmPiTcRN9Mbaff98gnqpdWh3TsWgvmpKIoTFPshrQDiCN1vmPTiWJLRRRzh9hOVeF8tTFeUteS
9pSVpGtHY9SN+cL+sjOqtenBJa8/ND3zejlJ4tSLcMexKi+Vut/EPWrya5WrJY8kOxbwHiY3oOU7
XmAd5WHI4qnTFZPx3Kq9qjElokrvVhJ5v426/+vXqNhRKDMEp7bOuOwsH6/7Iat9vaTxWH9WokcC
1Oa86596C38rxVibNpJAjIoVH7h+jexQncvkTVHtPXj1V9XxiazdppsAXyd/XSIDIc+oNrAO0YgB
43FsjdK2mtuQNdHNH7Z2f+/1wS6YHs8v6fQjCRohQ2EYEBmDkzdMlnuID+Y8BtFhg4X+kvnLTW/8
9tdIp057SqKx8sfQvHuFDGEYhzGGzEcwUdHPYFOJeia8/414Ed5aw1W8la6Ci/PrO013sSvoRCke
mBramTOnmNokQ3NQ/e9eFqJ12bsF858eIH4Hh2KO+ikFLlfvHryn/Pt540ubCzUVCglMw1O/nZ2z
wfFE4kGR00kC/95AdAe5P8lUQ7ccguxbUKvWGi/06dEWTfE/Jmc3Tc3bN+k1ij5JgDKmBo3SqEcv
uiqtlezWDM1idC8Puu5ZBgDEemSu0g5/BUljuX7RrHT7F7/g4ZLELzk4dZLj57XX8gUR976sbNfM
N82tvkvuQ6TSm2/Vp2Rn9Vf9zVop4UTgw8J1Dg3PjntYVWmcVco/iaH1Pb1un3R/A1HbeC2hMS0j
mN7l5KdXCDEGMDv99UXLFJNOl0OEMzqxs0+plF6QGCafMkvQTU9/WxO9rXHFiPhMR6U11ggxCrSD
Dlf6SRrXDtboeDE9hVjKXxOHmTpurF/nj8Fpgn1sY7aPaOuEeYDunxsXN6L9TzDaFCbKjsFNmKMY
F4Y7Y6h//r8ZnUVPzQmU2IBgz0UG6U4t5K8jRGmWgtKWidwIA/mNre1SM12JN0v7SUuKZz5XOhnr
zGyatiE0KdR8Wy15KXolcPMRrNf5tZ0QiwjP1ImmcNDSA+RuOD4SCOpGBG5hhcpT9jPRUSJPISpH
H4kUdvefBBUDonyN4TCBCJjF0L6PVavwSfms+mK6sr5G6e5jQUKg2f+VP/zjcPW//w///CMvxir0
0cU5/sd//19lng//0L/vi1/Zc1P9+tXcfSvmstH/PwpCi8bP//5YKjtxIggNsCcOs2//a/+tzo9E
ocUf+0cUWv0XL1MSDkYpoRlkiJPj848otGT8C5iEwgudyXc+DgNv/6MKrRj/otmFhIKg+QL1Kiab
/1sT2vmXTovFEmGFyiXAI+tvJKEB9R+FEJCAH76Ov6MAaZOxiCNxEJ+TOICFqFQ3Vp8nmxB5W/mT
FzSGCceonn4KW/zKVdPBUd0EKmNno6losIEWHJrftp0E31pQOze2Eue0esCH1u7Y6fUudXoNpBrk
nZuKyf7nyBg7xBfT1LnvJ1N9VwoVoLAkAftxraFsUEA2KvWqMtpS3gBBmJrNNA7Go6bl0RXY6XTY
yL02CKwAmjvZqHT9NoN5KnB1P5U2XaWrX+qmDi/spPIbsGtthBJkkvPkjONSpvcwdeX3rqOEv43b
2nxUOg10ljF09UYbYvUmrlMKCFJQvJNK0XjW5M7b+pQVPdcpUv8LCpMqjBZFZj0hKOA/BF4e927a
ZvJF2kN36lay5n2rkPulV2RpV7Vh9+XDaDp584r4aQRAqy07qQHkUDiesYlghtsgZYj2M3wj/E+p
laqtEYTKV0SdvfFV6Uv5tq59IcxWyvfsojQ0bmZK+s6rPLO+anx42IxqLL4MKoxObpUM6bXcx/6D
oZTDtd+E073a5AEqclo2fEqAZiJ3nI7XUNK8Wn2mxvDUmcw6xoq0Kcpe2cIaHV7pda2gCppPKF+l
CoC23HY+V/FkfmnAVnw3TAnu0UCRBkTymOXbq1kW3iaebDCWQl3toZXggoQR1r+CESm+TwoUsacs
U2+iSveuu9hQNlZYl2/+ZCB/qfaj910z+vbVQjrkKiiapnOTxlavhsEoL4tRRdi+QKCbrUFpWi+L
6AER8wABaLQmxYO/ra6iNjde9cBCDnFfQFi6Ubsw3g/UizdxkNj3hiJVMJj7DtfUWI5ynbkSorxP
4zA4JqRNqvqudig4pyHQx06XgvtYYgaPmVPZbtwOoQVSBac0b5WploXGQnlbel5/q4TVcFOkkS14
S+VtolbpTlfD7r1kJnHjKUq7CZXU2ANJ8Z56KVN8EqzJQhc0Du9MFEQfdfCD+9ZCZ7wKnfimLvvh
R4Ro0s9I0qmV63G/kY1G2nggGTdKpEnPfRHmt43syTu9yoxdZnTNPs8G41ttaB6VCaexvlVVK30x
Knm4jXrHv0pGS90i4hpexIlhf8nLONtXki5fDWkF3eqYMwaoxuperpmtLaox3hl12H2vDI5brqXy
9yazx09qaaZvzFV5D2Ncybw39fLaiT3t15TWytOkp9U2N+3kMihUyFfCxEtv26oob+1JUu4qh73w
ctW8rJwo340lCuG2pP6GRxm9yq7SvldBEN/rhdFfI9whP3Pa9B0xsNiYkRHvIq0LbwqWsGPAoLso
vEi5KGVkykN6HC9SHDsXVjLU28hkyiKwtGyfSE37kiqh7aq+Hl1Bxmj8pt6VbZF6b6/CpHD2JoLf
W9mqi00zRcVdlE3JTupDe8s+FA9ym/d30GR0910xeTsTpfQ3o+qly9Rqc2Rei/xKS8LqDinX/jrI
a11DfFvxvoDMlKdo0/XKcOcUZt7vfS3Kk52qIxNvDEb4E33odmfXtgOTsZldjKE0XPUoK//wM2fa
NpFv/YqbPHrtG3m80ycv3CtylN9LnRb5btaV0afCqZxL22gjnKeMjcTeMEKKBrlLxqt90iXD28Ot
XX9y0LH9lDRqva/bJrke9B796MyA39BMxnGTV330FXhKvpvyRrmVVGf6gU517BOS5fYOFekaQW7V
RuFJQ7VCcSUrTCHGlVE7HpjDfeuKoOi4C7L+Uxxp7b0e/xd7X9JcKa5t/Ve+uHMqQPSDO6E7nftj
O+2cEMdlJ6KXkADBr3+LrIpbNvbL8/LNvog3qKiqyLSFQNra2ns1hpVv+65tJC4WPRQWM6ODIBTA
j2Mbi5ww46JtS33km6bUIJm9LVrVexHchmn2bVY1geiL27Bm2wMheXJk5aPbUmZ3PoQaX9g4lIBP
woMwpH2aX4FXbYB2B+ORJGM+f2u4b+880s1ZCJ9xqC12c5nLwGbclSEoJHCdHHDYwbpeOQWgrHSq
0GiECxsLrUpztsRMKdlnhsIoqb/4zRuZNU2LiaSTjGXNdqOhi0hVhdw6Rc6sKzkx1YYorxZOpNnV
cOf3FaAwNRF3wnS0Ji7ddq6BuMiKPtD7CvQlqkxnm0qBK4jjazSo8IfbPsPh0+XU3mjUsU92nfLv
Wg/NamuL+MV2ksvuG3dTWaDvI3IRmayuRJiPsHAKJ9/IdyorCjO0Z7gxQ0AG+Tp2M/lmNTm0s/2C
cJVQ6hfP2axjg7hu6vIsRDVGM/70SFGC5Om2BQPEwbUBIN7CHp5e6AW86YB8MBYbbCy+JkNh30tH
tUsbv6kQW5SuYr8D4yzUi9kYaMBd5eJCN0k+7qrZddSx6O3KeKN6Q9033KDN+UIf60Z7kNqMnBfU
ngsprXmLO3iNAKEUwL+dl2+1RqfmZQvGo54MUKs5THrn8Ai6sam1aWDJkm5s6UHcjFvE/NPNh/55
kQrAPiyKS5RqyYPnt/wm6/3hCRht7ZGgFAmYNJ9aiPYzoHCZLOcU4i0Tu5qzjrz6pTZ34VCW9ksL
1kQWWoVgGsjaHJV4MLG7QwefiDSsCJmnTWa2nhZM0i6MoKxodwceu6wiy6T5I6RZ/XsF4bdL/AMv
bduVPZwRe5NuBMoMe6YP7TMDMR4eaqVN5h3st2WVDCpTCWTOs6RsoEa6acjM76Y8hZx6WkzHIk2h
qOaBqpEDwJh1iZMrsmsmLAMb5LinvCrEYVDVdNsLvYstfXSngGaSD4Exa+bVqHNyV1U83Qhus60+
U7Wv/DE78txDT4pW/MngY/9UlW51O+uIApEhhuoFTR37ljcjyUMFpW4zLCtlyKB0fQtqhFMBi+m6
ZkPoiYXlnbW1FauUyQu91fw2NPvc2CC+czuq6nG8bRn3yxD21xAbzk3aHHP4cPKQtqqOhFt6Ftz7
WL1zZoDXsBKWHrJdZeRYVp3/hEol2xdGmx1T2UEA3xoFxLt7nNw72xXyahZW882FPQNixAA0XJ2n
hR9NEB47+WICGQ5wzbhAevMn5mgBwONR+96QYKp6RqaZqOTS9A64EefPtlmMQTPmAbgEeLi2U+M8
tBvfnFm1cTuACg9Fxvq7gtfGGJgoWz5L15HHUlmQJh1pzb9JvDhE59pwp3C2iGRB20NuN+C2mpG6
Sjo+jC4p32rYjB8NHyVki1s0BiaJ/sit1Lsz+75KkAlPBwJVyZDgEI6H0u3R4m0BeZKll4VkwiHj
Go3zmI51v+XYRXvTmc2kBJp+13dO/WDblXk5G8p7U4bVRa6fuyTwNI/uhComCHWnbJ9lnnX0TA0q
F/iLAbRqs6MYh/6+IsK7A3VMXJeC2qGUcw6ZeWu6MmyehiZjALpMo5bY8JPfpn4nvik95d/mItf2
bZ/RbePYRVTD/zegrp2GGbVhZD/o/gtykOqK1rRMislhiVHUeWhrfh1Qzbb2LIdr+IR+SZCpcY9e
1RaChlfNYAEFVWePrK6RosP51ItS2JNvnBKKsJ1Cxmp1k31lD1X1RlKpf5v7Bjur8HPjibiqhoeB
x7sXr9e8ywIHxZvHCdLWXu+8A2ekfAKJaHqDLiYktzxFu7hrUiT5djq53bbsej0eDSmBia2ld9E7
YCMHJpmdt6pRxRCZRlfTnall5osFN3pA3tpx3Ota5rxmKNRicMZxImjEui+ctP7utD67MoUOz6yx
ENop65AVRVbrts/GbDToLGj+cO2bWd+GdAAEPPB06eAUtMdd7XT6Fimcv4WU8Pw2NQikzkynPirG
fOTB3HMn5mPRX0M5iEXWQCnudlDeKMZ53BdW215PBesuDSTyV1ZW1E8p0Rk2hyUTHWY8VVAz6lxD
wauMfZtpF66vTS+4EXpvLVwuNqI0pou6TpGeCWORbJYQ1NcGEPpxXOQXyESbP+G/LG5q7PcYtK3i
uiAgmY0AVwRgD+DWoRXmZlG5u3Za5iGJcCyaGABubeymdh+bqZ4ecHsqfkgEhygTXr6xpI103PJL
++imWntploZ+m6q5vaqnxt5PHRxiA5uCkR/ofOofapsPGzcz5fOQdjxxUXN59H0Gbwaf9/7W1vr8
xuir4RFi68MQlG03WKFpddlzhzw0tnKB1nxmW4msiiqZUx8SJZ6ePyyIvcCVhX4P6R8E7mm04mzq
vIdWI2IjcJxeeKJDAMuRGSVimMUhazN/U1nmGPaFkSX61GqHGnnzs+8LYzdlegaFfCiT+Bz8ODrK
I/IqHbcsom77yW5e3Xz0rsXgad9TJJbxUBG2sTGVjdnZJLarqjq0buVAGEBOkVPCJKNXtvusV0Rv
I1IZThagUy3fCNRUvmuq1p9I7Y5Hj+TiyYOSwKM2+Wyn47KdBYMD5ldDaHerpc68H3LDB4vcsEDu
1G2BYpyRHytflUmJ9eAGOcrnz7Wbm8ei6Ow7txHddzNV3Q1dOGptx6otrizOM4dOBnoFRGJeJkXN
VaTe+DSBurdPLR3GT23fYddp5bOs5nE7a44W29QUYTdLet2SHl4Ddd9vFSXiUeF69m1MM8Awy4o0
FFHJ1S9QLIEuoFc5R9rQfooyxqQdNPbsRCYpGugjUZMfGTTMA4U08bnUNPriQXPwrsy79gW5UaPH
DYIABFx4ilAHUksWaambWcE4zTqu22Wj7eomlbBp85T/6AjCPKA3NM8JhDsWj1JztWtz8hpQQujw
TGArNaM5U/QNlBR8wgKP6Z0WLsF2wM7K/Eub6XCZTCG/nxgYyQispgIIuM9NZ2OmYriGaYAXeYzq
lyDGl7ggdEUO6fKa4IjGjoB2uFcZWXYgdGjxLAYcigll9j0VOYo7gcQFKs51gR36f1U/Oe1e//0v
cEh/VfW7OtX5S376UPBbfuLvgp/9xyKvA3A8ILVLGxw15L8KfobxByTZIWy2VGLRUV18d5DKSfrv
f2mG8wdqfYvbDmp6aCsTtFv/LvhpxMOf+dbiqIp/eVDz/p2KH7r8Hyp+qMGBYLeINixOGT8brh8r
fqxUEMvOsIYATspwx29So9Mu6wzXlrgcu9a/UOmYFklbQmX9Uk6d1A9UKrOMxnLsVWjllafv0hQC
WYnqu6I8mDVy7EPf1lDUhXA/lBqEPDaC1pURu3WmVfrRp45JDW/b1nmbOhGhXlGZ+5lMGkZikFdy
xz2OKW0+GWPVqkSiFEe344Q4Gxvm1Ltbw53ZC4WeWrqRxIcrnEEtbwhF3WZzbKctpDlHZ2QQPKBu
jXqAmeZO0mh6M/9JG9W8Dqm0UaaraVPc5oZGjhDg4mkAi3m9ORrc6ngMaSdTIbe14TRs5Hj6vVnj
qI0Be6svgOpsK0yS+mZUqYrnO7fQPJ2Cxyct3AN6znGi4e4GKmg+aUPk+dKjgc1ZY+4Akbdfy6yq
+dYyc0MmrJ3G4cAMPdMDgmKPgThlMrx0byJPzkjcZ+57TV8EpJm4SHLudq9UQKUsrrgprceuGl2k
FFlT4L+pXpKYdBYfkrxvpULIzfJeh5wdVtTExFujWZMTASmVphmsLVO8rkDW8Cnat3lDN05hlk+p
rqVToI96Z973Uz3i3jq6vN6mHRq0V/ihfngQYvYrVEAmb4yLAjfDRGXVSH9MOJt4DJoo7iiFVxRW
0mq5RDnSVModoQBsZNOfvHElRFzzGbCnk+LDqB257HXrT7PwzddBurtmkC8aah0qZGlGZxsGVP3k
uhLaVGnjtWUMrutkXy/bTmw9XOEgv2gTagSZ3uksalM9RwUF1bfMv9X8sfGCnNXEfxg4cCIb0Xd9
gWxS+tCQIcBODJ4zopHcT43jd5E1aU625Z3b0ggvJavuZyhImRF0nbLyqFyt8fcMZYA8snJcsTeF
ydz0TY6O6h+JQbmJ5rBdjFd0pob+nTWzLugS9IUOGzUGjYZ7TEmbd/1AxmYKiq7QUDgV6FGepnr2
ShRhc8qMN1dkk9jYvRJIynnly1uq1yO500k2GbFmVqIrUPdsRwdYJyaLTgcUvB77xPcbLYfMgm82
NSwd3Rwy7sbAS/E2G5XnQfQLGxD2DKwzC/Vt0p3O288G1MLb0B+gbnHvTrMPNHKaduNTAzITrpGZ
WeLu5oi8MapwhC/cdDXNpmiOYMjnyHPM2csPHSRf2rfCSEW/66jXQjCeO125cVlTbtsug/JzB/08
Dc20TGbA56LxdmfhLgB6tqtzj94qJvM+1jvambiagjl3cHAHpcFUtr0WCNPF74MZiUPK7yRLbX2r
sslKo5ThthjpmaXJIqhbh9oduORjXu7tlEAnBgXHTvAQtiKj2qsSuvx7u3Ky5tAOKKRfcAc+dHtU
1D1xqGWq3GdN2rKM0RNPjbsxb6siMQxeF4mpITDGTMEHZjvDdGs8eBrq61HOjZIlmiWNeW8rBN43
BLYxV8GMeoa3kTkKB0iMqTVEsy4N734uRuHGwvd7eOfq0vW2pvL5HDYAZY5vaQlPg+thEiq9qNFc
ptBIHSsYhpSA8qmoa4hLaDjQCbK6aVH0PBkbV8G5stGgDXVHBkiZdPDu9JxaRD1HxyJxvSF7UpMC
d7sua8Fvaua1kNWknYeJ1hV4K9CVMaGnU+EWB2U+Q2eXvktnPYSIkeaEaW1Q8BgarTLRFQEEGxlF
n6ZhJwaKshru/mOsZIOSyjTLnOyIEJJ8r5uqGeMOmZxMZiqQAlfIXRx4fDJH5ddYCJm6SPF3x8Ap
y/bJNlpb7nG1aOiDL1T/1mos9WJsN/HidgacyjVIPECpELplZX8tUD2kuEAPsGJneGv83s8cvzbQ
NKq89EdfZ1ImaMCgAqkyM/fPMWVX6K9FhUpfxHZgDoHT+hP7qK29yuyrFgF439yM8bh39jRUqNPv
/oQaMA+nP7UNINgRLupn5ccXZNm7nv9fYxvo1EHUHX4la6I17poNPNtwmV2046tnaOHE2U7sjIfz
ZM01kn8ZC11L0MZAWwBPcq2roU3Q3M/0lIIRvHilgctdoXcC4I2e4Cp7nA7nYHUrsMGnAVfdSIqy
MNJrDFjs5M6EL6S5odvzamrrFvxf40BBfemH4yK6hkbbwhumXvw9TgtCUhmOyRwr+HeeBaIs7fzV
BwPX9p+xVjgiUuuoTeo+Be3D25sRZA2KyI/lC5jVIMRPh4yE2VkFo+VF/WrQFfzE5Q3LO4JBTZ9f
aLhgYxds32W9f3f9/1/T1zfIAaT497/WfPFPL3H1sWSbagVUqXCtx0r09k6Y3ZaXbDuHZojCw/Yc
5W8BmnyeEpY9pFKhuryWvU/FWIONiZTKUdcl2/DSxfH64qjHM9P68ntBstRbLJug7bH8+buOeOE1
oKNS8HW7SN+PsZ1AUitSB2cnkj6qb+qEXdo3vx5z7VD481VC+ALtfqB5oMy5wmhM4Iu5uUSQ5rFK
MijEfWcX6sJPxEMNK6wrN0QqGqqNATsz7yjuZQgNh4duI8590mUtrt/xu+dYk6IHQgGuWYQ+vEuJ
4RXkfZ1g4YKzsAnPuZKvKTWYNeypoPaBZAHufbief3zT1ZxBi5ejiS8TIyFxkaCNnYPaqyfFVt9y
9xzw5vOm+DjeEtbffVlduSwny3ja1tsYFxyc/OxyvnOOaHDF01ZsoRDw6w+7Bk5+muLqwzapD+Z3
hyGLHWocu/aKxPPW2rEfY2SHyGM2ND4nFbqW4vg5Jq54OohmBGqJa44X+j2UlZaWQb2726GWg/wl
WgZ3k3bj3pGdcYubV1xtoRhtk8P47Rz07ctJW8uJAQQcGAZr5L/ZcEhBubhqDMlP+teOwhisiVRI
Eqgrxt4VMIdUOwu5+3I9vR93FWmFX4sqLzEuvZgTdmNsvciKmhPSTyiQnZ3lp3s0Vi9cYsBsADYW
yturT9sNY9oRByDiBdkoKcRq8rDeTTvy0p/blp9D34eh1vDbqpx6S7kYqroAeW5vhWAdz9ibgOLe
aZcGPCnUJXx9zgCmvwjwH4ddg9yrrhj6DsOKeIyNqN8Y34Ytj9od+jC31eXZk3I5lD5GH9RA/CUq
AOr7WcpwBlGA+UjQweWZYhGyay2F94cKIaiYFCrwn8+lG1/kAVifKNiCtm56n4VBOHrQii2ahXp9
zOsybga0NJHXodGDzlLiki6wzA0uo4k6F/O/+qY4YSA4vkiOIwR+DEY+KrCuGHA55MpLNFUljdtu
mn5HzTH6XwSh90OtDuqSUwfwEgwlI2fDbupYQJlnEW4fI0BvL4r975tQLUEIet/QjAI/AxC2tYLC
jOZbNVZDhuRARfxqOUNrwG6z3ZI6as9npU0+n9rLeNbipwetbOiufHydbBSo/kxymeMQLbYx9ZsT
8UjbeEkZ+dFWnTmy12qhPycI70OA7oEURQtjNWBZNTDzLfqloOGgzaBtUtq/QWVmlw38CbcdFUr0
g5raGuC72J8EJH1wLWR712hPdTm81p7wYTDYX6J7cY5y/8VBB0+Uf55t9cHHUk5wccDLsC7Rk4Ej
7mKmkMV+SHjkf/dvi21xq50Z9KsPYOI1QAQCe8lYf/CuK4U/ZAKcCgdt3EkPqWsFBB39M4t5OaRX
QWJR3nag/QB5zk/+p3WnNRMFRAeHi5kAoZuyxGleaJoUUfmg7tpdteXavRiT2tmQIfHPJvRfTfT9
A6yyCLNnA3VqPAAeOwbeQ/hFwOrfFAfF8nJhlgJqOjRWPBylq9PFIX2t2431Q5+eC++pts/YHaxx
+evfv1abpGVt2QO3fgyJt1EX/K7eL9RUVDD7cIqQhkXuLrs+F+E/f7ulAo4rJYZHarBO4XMo+Ddk
ID9cerJ1GDrIEaW2a+J9b9IfOmvOLZXPX2oZDkRKiA0uHJklBL/L9xSd207zzR8mil9Nl+6VQifT
4JHJUTVqtKNZxRZss1ixc5a9ggalhtav8s0Q6hvJmXX7Od7jYaBsh9kvZg9rQgDU0UAiTckPRX4M
KNTyVj+mYg7LnF5VWh6X4ADrwNPLyokaQiD16O3agkZiyjcavK3z/tuZB1qy648bCQ+Eayl4V+QL
FfuJ+c0I1ZgfzZN1m90hp0CrC8ct/Sae2icDulRdqL9or6iF//7AkMCGSCZytQX6vEr7e3gFmsw2
fqDcD9gsshe3iEz9uUVlTPMZYKWHrric1JXXPw2oYdv1W8t2k3lJ6MHWfpNNt+yDDw+z2s31gsbr
KPmRV9/S0g25jebgcG6zfY7HyyA+aG2QRQB4e1mo7xYiSCIK7GHjx2Kckh2st3KPmmsMcc2ofy3i
7uE3xQZ/TgrNJDDCwHf7rIfqFkVtZXn3gxZ3nX1psWvznEPVV/FjUaDEpsJ0cElefcRJ9DVVY/5j
DJsdeYRGcgqTILSIikAGy2V1nuE8H9uo4W3JufLbF1sJYy9HvQMW66etxGYmxDQDBBx66KqHqg5T
O6FgUcgXNy4vqEjUIzot58nmXxTEFvvhf0ZeHayAbokyU/THQjidIzSnSZjvoT28cRKlAoA0o3OX
5K/mCn0y3wWZCXt1fZeq+7TQss5/m7UKJjRaBCPHcPb1XY2Wxa/35XKirOIBXDoW/16kDlCzWZ04
qmG6QP792jO5NSh4keNDhrqrvneQxSng6z15JkB/cVN13w+5vtcAD19RWvmv5LsdpBs/4Ztum+7g
zVqHC6+Q3zdX6GXBa4pcnn+zn04HSEct6l5gT0FaHAvp46b0+6YcjcJ/IRkNbWuLmm4wpWdlQz4d
eUiAQWzFRoFSLGg/qzuUmVtkrq3ypP50NnrM9wTI8B3bstg52ogAJKni7nt5vRBFzwX4zxP8OPTq
OoympYGsszwBpqMiLWgi4ChUQKNF5maC+Uyg8FbPHfGfL+GrCa/yYs/SAIpLy5OMUNN5QPMO7bTQ
3ZjxoPAhz22PtcSGC9GxD+93tSNl6ZqUu+VJxB6slwHubYP6br6fm0C/LOAduWBQgKoK5lMxRenL
+SL5p22zeoBVbO/ynFeeKE+V3j3OM7/R8RAD2Tbc2bm8CKU9Bnkqn369Vz8dKKtBl6jx7kBRQkDs
3ShPhAAgdA/+x2+f0asBVuFdmgCZ6ll1GhIout2bKLq2Ifpa5mFh/MpYjyh8R0DlxHr6fu4u97ka
isGXoxJiYdgxn9orowQugDfLEhoiddG8GiSEN9Z+Qpl5SVOao5j2cmtv+p39RkpwHgP+asEc/qyz
8ecA9fFJ1sJecMqEXVNfnIpdtnVil90KZKx3PozpqkPJb7G0vMDEUW5vzP9ZkemrPfzuVbir8OEZ
fdbO7bK8043lHdLHRUjUuDP23ZVnhbIL22N6da7wc27QVeCA9HwGylJ5KkotRj/mMidvohLnwtOn
k231bleBovIkka5fnOxgjLOD/jC98Us/5FFJgr5CDbiNpq3VJ2fzz6/2zvtXuooYAxbdz4jsAiGd
1yQWAEP8end+rg2spraKCROdfF1V5QnKgX4W0R7MsrggESORvG9vSws5kns5WjPCsLedDm706/HP
fb9VdMgN+JjAD/BkCJgvDCRgnAYkPRfpz26OVYwACKLqS1WceBe4xwkFQnFbRT+9MOGWWz+Q3Zjw
HbvyttWtf0Pufj3Hzwno6h2vEncQZjT4MZSnpfk0PRZNaDeBAsyO70t4rANJm3TsBUlZeRTnOO3L
+v+QKa2GXmcOrQdwUV6e7GsjgU5yhhPdiupdsR2BOInO1fPPfM31Tb3zp2LUaXliGZQ0jSacWLcX
njizZs+Nsgo0uhQ2WJeIuRSWCe6VGuoYAMZff7NlQfzivXnLe31/arW9ALq3PHklDS1g+0Hkg706
BExalAnBNfn1aGf2ubeKL3UNrYYGm9BO50j3pgCe2Wfy13PvbBVJ9EJCDs0oTnn7asD9Kv+mqnNL
bXnIX72y5RHevzLNq3MTBz2PMZHE2IL2EHhHL9Aj+BueVWf+ckLoPkJAHdqq3rqmyXtRTyMrTjMr
LvVaBHp70Ujy8Ovv8lVGvNwvUHoARpJYq5WmjWzO5iw/6ZMKvRweO22+J3nx7JjaxVCkl8Byxb8e
8cuVAMyjjR7jYre52q+4BEC/BIcoAc+5HL3QNY+/HoB8+ZkWlMTiPvKTlP3hM3lG23s58gQHGrvl
dtJu8hmGNDsT9ALqbxgJlj5YuRnCOQSFDkI6F1KLzfIblGvNsI7OX26+nPK7B1pFRwbQAUy6ihMq
UuFognfGNr+e8pd5PpQh/jPl1Ut1J/Q0+rI8wZVkA7B0k8gtjIlD/YICTHRWrfvL0PHPaOsg6HUD
aF1acaoFKADgU/mOBGXdizjFtbg9nZnbl58TYCaAeAEDQEP+464TLTjjgKThbDGReJ5EyMM0YnHe
b9SjkxT7cxnvl1/r3XirwJjbvJqACz21ygFFB263SPV+PaUvd/a7EZYZv4sjoP9qgGTmp8rS92Zz
1QPnapfnfDG/ngYAxnhGyDKvKwhwtgAVJ6Wnjt9X7vc8f/nfzOE/v35dLXBmTdSjT08c6WHagJzs
EPiwGmeOja/f1D+jrL59UzeFDpTJSYC8wcidptux6s4tsC+XMyw2/35T9vqDa+CqzpgK3c1P/JE7
gXFRAjzjoj82xApkgiFYfAFofM5586ukG3r3qJrpS89qXfSQZuqYfZ2jA2U7sXDcxJQUVDkXqk4Q
eSHJ736xpf5O0A5CIwNIufW7ZFbnTE7/PXd1HL8PXPnwrzzXiPs8paWuvoDqkbnDS235oO+WdjYb
/lyT4buI+3jJQqfYjOZtHhaPQ0yg8sM2WfK3MNX/SZ78C8fju2/8SfIkFuNJ5k3+gf2w/Mhf7AeT
/AGZedRHHZgCLFQFLOy/2A+m/gdg3lgKEM9EPwZSKP+wH4j9B6SzIXqJluUimOYgsPyH/eD+gX4u
itnQ2kI8hiXK77AfsO6wGt4lVHDaxvEMWAMeBomO/pMd8W61mNlgEqZSLXAaFyRCBdZa2AyNNm06
GzVrkVbqzi4dfcdEkx8gAj8/tH5Vv0J0G6hO2sEUkPukgI17ycnOmeY2LnoHdx2w5SFGT6CNbYM2
ag/A6PazfCl7DOAwqiBl5JELkZVoA6e+DB3QYEPg8rObaRBHtCAIlEg669Ecam+OAWCt9TjVpqHf
mLgq0/uiJulrlxsKxG9LVu0RcP6cXAAgTS/tCkJTumZnYHSC6XuVNTCnVnknb/RuhvzsnBV2cz1k
rPZggp3Ven1JAFDOX1vTa9v9ovjThKbmaxpEJ0DBhLr44KewgZGjcdlSg19IJ9X6SC/N3HxGl73I
NpB5HOBrgVtJE9dFCVd7atnj5Vy4PZQCmTmmkWnPrbbF/uT9FclngRqgGJsbEEVHqKg4RZL2XnbR
LYLpGhQ1YGWF9rE+oGY46prYulPb75t5TlpVsQiIxhut7fydxWlnBb0LbcKO1EeldPt25K51ME1t
NzvyJHtKYjhGzpssr2jia5IlOf73FlJ5TUIt0FUC5Ze4mRc1rgiRnCwITfCJdsY3Dw3D+sHypF7A
ZlbDK73SgLeFtujPXfNbAeT/OzWkZV/+92pI3/P65fQyvn0MDfiRv0OD+QecmZaNB7s0HAo6UpC/
QgO2PwG6WPchGI79Dw39f0IDlJCQr8O6hyCqOC6gJO9CA8SVcH3QoYOERhTUZ8zfCQ3oQK5Cg7u0
WRbyCASbgEf8qSj3LjRwmAZM/jCi+d2W3rQd0gIKZDxoFtyQgOxFS70bKFlIGWfOaMtTOwq+SKQU
JY8NTcshMzT7yiguRtOr4aYzm624hecXqHeuQye5maay4Ru9tAx43LekqfUfWWsLlgwMyh0AS9Cy
j2uI8nQRn7ypjNzKgAM3k5p9MxSlkYJUK0eoUxQyc240iLiwsDQoqFyqI7xPUt9TOP201oLkqaQk
37NsqHgEW/mZhGM6dX2QZ5CUupC06WQ0a+msXUJY2Z82HFj7DiRCSDc4RQ9xErhac7BJPAiYbvWh
zvVN7hUG3VgE5P+orEcthadj6Xcbe2C2dYAhLO92GtWo/eTDZqiOhhrq1zFDCGv3XEHTIcZzGMAl
VsWkQ7AoI/lDX0rqbmk5N1VYdxKvHdCevZ2XEHFqwQfPlF0eWs3Y9wM4VlwnQoU889irL6l9xy1T
Q2u8U0TfQfiH1Ddg2I3q2tdayMSQclJFkg0jLQ4I8xx2g5CdaNht7UCh/sC4HPII/At7BL1nYMMO
1CVbj9CpVyjUuRwAMEvnOh5CgMQFTBhUQbKEIwvRHYCQe43dqCInQaqMyHCo6CPuc79LWGfJ9KUv
Wj+AnkwbMIsdCgW1CsAJFy2IVK9K8MHryqXdtRpcH/w1c7Dsextfix14mZJJxcLuB3Zfl26uwEuZ
63LTg1dr70zOKxFzQlv0N6FY5b3gg/tg5HACMdygHXRaJJbFIFmhTEuDmR404yEf5EgTLq1ByTF4
XPBOTJui0nMSa7yos3joHDHsRpr6fQgmusc2Hg4NtnWgVlfspkKZ7ELLJtP4XpujymHDm842vde4
1YP7LuuSXhlM13MnKE0fJJMgzwmzDo1O2izxK3eUmxn1wkqLbGEL8ljD27R9chxNf1VGZoIYhvNK
q+HZ0ZPOCHQxpyQw9cIUW4vPfb/jTspR9QBlHWjaqWeCH+d8ppDamcElux+sTO8Dr0rBiql7h8tA
T0t02WmpFYfGsmSdOF45iqeBme4rsDVmhYUISlN3NVp1KQ6Nl0I0QhdwsbucpiFX+6JASWxH2Jyz
HdDmPt9LDhULA8rMli2yaLJsqiJR1aL/lo9DDakApg3s2bQW2aVMYNYH2wfG4mYo0YtblDiajjxX
THTeCxaM/GGJVlqRKh0J0DzzTLWb+pyRp8KaaLkX5ji48diQvIdskWlIDrJMN+JXq05pdyXt5hEK
DtwTd3MJRfv/Yu/MdutGknb7Kv8LsMB5uDybe5S0JcvyfEPIE+d55tP/i7a7RLFYm8fy1WkcNNBo
QG2FMjMYmRkZsb6bfujj4tCBx8iPYsS+d1B9OhNCO6Pfk4nvjCE+0AtZ9de+oJTQg5NKsl7RwlP7
pCtMNz1EhusWX91WSkfiR+Ilyq4wNPeDStPzY6WOouhCWplvB1/Jm62l+nFLh6DzuhqGeOBQpGg3
dIn6/pXeqxbd5EXoit2pFDMts4Cu5M1gbOq4aOm3j0EX3ZhpT7OmFjiJe59K0ZDcBBIZL3cD4Lju
CH0+Ly4iipfvjMJvva2q+zRTdX3RpuBFckUEr2zoWlWfysyorKPu0yv4nUa7MrtvLUkI7ARNlvyd
4GecMzYd+brkQOmeRyNGoZTKplSBzGzMOAEV9Ptb/H8nFlEat85/Pwic4TuV34risZoeBX78o59H
ARKvf0ng+oEiUtSgssFzSvh5Fhh/xJ5Od8d4GUAkZbwz/uqSpkmaKwVtVxzgqWpBzPrvswA/4uSg
qlQeKhzsuQ3+zlHgZ7/F0y2B38GZQ5QpgxDHv/AfJfQi8o5JTZvkVpfQJXTrvawHduvHZyE0vnqe
upVkBDes4JQXlLabycmRzQcFgBRYp+ahaimwHU+ZVaTZGvR7J0Q7ii7b964n2bLbXtWSs+19Ob7R
8+jYgiYyu+hTGmXnglMrcswH00zeNqG6b7PwOBSSHRiJu6l199YSIm2badZ13rXb0DRPVqPfx5Zx
VfTmrQs/YGiHQwDYTWL78QVxF0kG5/i7Bn6X7Llv0yzbwrlDloEyi6r1bysZ1Hx8rXWnTlTZ0T9W
ybXVVMpGKopNj1iiSxti2yvHjpNHU5cbw//Wp86hgQBO/+7ZkqJDo/bHSndftwIZs1pGtcCwDYOe
5Dy3jdIpNm3d2wY0gk427CSPOeAbwV40BAB9KYRxc++FD8CebcBzh9RrAaqH4i2R4VviRve6OWxV
5BdsmEfXFKTbdHUfGpHrCO/rNe9aFjc1KLWnQMs9O3bra+CqXzOl/5ZRQYlid35vVcUpboMBAVvh
ulWzL6iM2EbcHwZKBNkGnFspHEfpw+migdqu6ASJE4SQQ+Gza2lfM808Tj6JVz99ado99aPFbO5i
8nh4VTS+hX8ky1qnS32pabqt/0jHOMw1Thb2mOLP3tPjZHi2vveu9H1j78wNNcx74+PaM+HsmfKn
lwO7RSXkB3Lgx88nB16X46Ygo0C/7fa0yfrxBk2AY/sRl1bO7VbeCrQpb3ji9xHtKX9J7P3WDei/
MzzKBimqfw+PD2ldef/zUH99TKbx8ce/+nVV0v6C90BdJqrExLox5/Gfq5LyF+0C3FOQPCCNx6b/
FB0JnIpO5CL6jV1rOn/EryQK/4iASh8vmRUyLPznd6Ijlp5dlKhE409QCcNo/ZLsIanDzyd+k0gm
0B7a3lMoK21gQ57s8g1t6yYkkyRrhGQ8bjddSAxqga0ksYRYEuzSTlHuVUtwHyqlT0bUm+bzYsux
H5qX1obpu7YoBbo+fT8DUak1ZXjuvLxJtj7nrciWU9HtW/BhpahSnyy1ZXxbgTZxPho1hMx8w2Fc
NOHKDXk1UGDVJzJpncRpdbgx8GTgFW1a6oXMemQxqUgm1IoO4A9Upt4coxBg1ja2VOKioiWDcGVG
RaW9dg0nzu/yMsjIikhBB4CtM61B2Be5r1DSJGSNZItW4JXAJRIVAH9fDvx/EaewombDLcKAHBMY
RRQcOq1S0k3XN664pY2hNg6JnprBFzrEkuYkiw2bSaM4ya71Qt/Yx4npqY+xkub1rhBMH+irOkSF
QdtWWNOgTSG8EvFEAVz3CGi6pCLRyhthVxSpnFJRXAw+L5+Zr3+AucSf3fV+vo3LvojGvmg4qFdG
rWVoWcWK5nx1Qy9x+BOh2ULjLZtmm3mNqx+BxlrVjVDQTn323XIg6yWmnbXL2rRTXwclh7mbxOKY
vymSJhPvwAB37ckEq/U4CEXh7p02CIwHtTUKjlt1w8VT0cvY2AtR50mHJvGl3nZ8pajtvJA5hkmu
WYR3sAiK7NxkaSIdA4u29K0hOsWboAWXuqFPPAivusQcoq2kiH1ja02dP7SNbiR2TGdvYFu1qSH/
XpZiS4+A1Hp7hG+7ZK+XtR5sRc590h6NT7naa3JZvM19jxwdqo9Wcaazu+leCb3cJHcji65BKjer
KZuDAZbsIp+vAsHHZniskwTalCMJxiuhNkMugE1YQQuguN1W85I9Tu1rt92bStaNGz+1Tl+aMo1x
JPr5MU7OfRs5WiCqO+62fvZd9WVpOFSl24XveziEUDvqREKIVE3FrnwAJZD4+6HvfTYoN+50sA+Z
a4jntAgy95sDCkq+Kt08L/2tlrXjbx8Gh6SACEkNTS1Bbr1cs/XQ9LVPPuOpQK6Zih7azmAYrwKY
UiLC3d1ATiHnGUz7pGeRD1kl0KTQOBppn5TVXsgMAQCU0Jam/lmvhQGEiB77Rrh3Mj9sMVM7YpjB
/AN0Zb0VQZtRHVFKpaFvXbiW1Np3OV8nv0hRKvk2VE12Xz4LveexNI5NiW3cTEU52IkBwhe3SU4p
fMZlLtXVq9irDfBRIc+6xjEH/qvvBjO2PIspbzOhP/mhaA5IVQiZCjHea/jy3J0zwjp3cTZISmP3
kRw3b5wm9OSPfZBoySsNyFf60ZAy62MWJvKdG/YjVl9Uz9D97gtv2Ilan/XXkcyt4kAdQ+psVA3q
5abPZWWj/WDSA+CwNibpQnhOlrolIUQapeWz9QXLT7dK0jfiNgQlXJ+SCjYiMg+ZIG+IeeG9E6tO
uosiN8mZtzLkDWjIJCACQOroLRQCt71OZafP7MDiXmoHAugN25Ty4mPQmUlnpwBVYEcb9bCpRaH1
rotBq0XisuXxkh8EQxjtAP0lcFpki/MeO9ARrA/fBeAKS9kNgpa5R8ENUZ1gH8no+y0LaZ/2Q1tc
pYMJ+lSToYTuequXyarG6qBG29rrda6capWjupVLgflaz+q6uRaLvjNuHcksumM2VJ38KLiaNhwD
Gi7osSfvfA7poumQi+3a/B04yiDdD0OkthtL6iP4l3D4u7NGktk4aLoTNRlaDY1IIZ5cuz4RsFCz
HbhVAN59m3Th1z4hxbTTmy6Jd7RLluwjpdo5r6DmONJ1PFgWn7HMPfxTZUUhbZQ+F+i3LrOT7Voj
i0yXk6IZGIBYoW19q0rdM2/rWM21W4gq2WdCQBCdGs1wNB74FTE5KUAh410V4i+brPct9O5dVYrg
c0eBcYpcC7HYEq0+4aMKLSMBCJglxR45Kbc71J7J6QrCRHELpNyN7J6439pyafJYTyaa026ehgL1
fQnM5SvdykwwN2RU2i0HbkXYxBqeuCW14wXnqFc40CfsXGSV/CAc7sTQNLoN22nkbNNmyF57Djfg
M88QBQWVgm9WOzXk99tC4jvfA5ruc7sEtSvtm9Z0nU0fFJQv6KWiJKcq9gGeqH47Rs00R0S9NrjF
i/nQPKL822qbKEytBtpoAOBD7mSmgLPLkO27NChCNHN5295kIu3tNnTfiIJNwCAW1XAN/EffLIXv
pizE9Z2hpOFZUfIog46TjPBNDjtmBEBZSNvPRlIZW31QewAohdh/bcXSFHagRTLzU9snhnkVqZ0Z
HqRkKD87Q4rSrItp+sAy02voayqzRwcKvnbjlKb3PiNzUds6TF33moSVSyuXo5jWAVQX31htwa7f
gDTNBhJPVVPe1nLs1Ptei+kSghYq5NSuuHV8U8GvVPYutS7qwavTJryNS7chx0DZeXmtlIHVfQCX
Jyffy0GFzwlfvK3obc8TkdUjJ7k3ubEZO16rVIjRSqznO8dMJY0YmZrqlnycrMAhrIPutm5UnZ6D
tCo+Dko91PuuFX/0GSZ9iYwJCexDCcw/3w5xJne7IZRlnSoTWS32KIwJ6aGvRa04DrykQhuSfU+F
/CxGxS5RSs/dpaUep3ZbCQGAIVUQ3ateLSn6TeHC+yyXq5S7wJJDbsUu8NR9b3phBfvfiKAkCcCB
dkIFhc6GneAIhyADHHaULJ/s+JBUrbL7/+mVn/w5Eh+X7g/ks//nzWPrR9Pbw49/8+v2oP4lctYH
3m+SutBMjZfWX2+wyl/0VeswOaiZR4NkfJ39lVuR5b/AqVPvQiOySgP2BEAnw62jd4EnW7o62VPl
31KcmLVcG+jV8JrL909P3igJPacTACwIZXPolc0Yu6XPfHQc5DcDDwnfnYxafvYqzyoMpHqCkGu4
rblqR7Pl0AS0jNul0ITuPogLTXv9+/70/9qLHFcxrmCkz8ik6dKYTWCt//3m+X8+99+evdwv/vuf
XjRWhvx6njP+GmWLydUhVECzl8gT3H8ycuJPh7LMsVyQx3bygr/unNZfvGYgOy+hmqmj3mX83rv9
8yKP8e8EZ0G9INonY2ZwXrfSuZrTCln1iV0+03dqE+l5YZeFKyrkdMBjSbaa6kl28krekQvwx1dK
LqmRb8NtL8zXJT3+EXmuggeW4lNapgXnN0BhhbGleafp3W0ycHP+8t/vUtqoUHPBhRI0ub5U/pfH
Z9Fn/Ec//Qa1u/84jvDjf/8HcamLfylUY5HQ+AFcUk2yCv8p8jDRu9HGHY7KJDQpQZf8ToLiua8A
c8ITJdK2BlwHC7zTLD0x+FAlK62Jz4X2pVHvkuCqyG6r+uNk3AsJvFkg+2VG4UkapyTdMqfXFImi
O2otxWeAgmN/fXMUvyr3I6vC3a+Vbc2epn8OidoVnZ5ppLXnNbNqaXXs9EN87oyr0L/VuDYjlHJ5
QGs22BymWR1NF1GrJzFzFnkZc+JtK9304kqx1qIN2E3UhoJXIlP13MbQB47qqH18dpH1Qt1O/NZU
dy8YxsTEmLyaJKf0wOi7JmiScy00tl+qG428dRrdX7YyK+D7uSATK+NAJ1ZEw3FSJReiMwe5QwtF
tQBT7TnRtm+v5azaXba26NETa+PPJ9bKoJLyzK2Tc0IjCb9d0YVN1kLQCX5GrGdKXtOs9Nr6jMOe
GKpSA6g+lU9nOXI+SI7AuTEOtwho/B4s4h/TNytPZk8r2gRdonOQJd/FyNz3cfXJk5XT5XmbE2z+
YYdNbTqevi6GTC7wt3In7ctb5ehsmbZqA8V2X3FYttd6QxYn0NR0U+YcJZsjF3hqUNB7r6rbkI+o
vOnC+8F5b9UvcD3VQFmUkAk9a74VRn0qdbXnMXcIN8lOvEdoaacZ+aF03pIssy9P4ZLrUbiJSDQR
e2xhfT6gKhs1Trg1cgKDaT9EZySm7PxjErNB/L2NLITTpYmb2plFhg6+sIUWA81mzcDrx1YrH1Nx
pXH8ed76Z8Se2pgtTkAmw+sbQkPD1wSKW/soFCsBbnm6ENpjL4MMNRfWbk3QupYTJOcxQdAE0O6l
7m3jlHeavwIVWLM0iwnI1BSxaph0IponX70doKDr0dkR11TklyIdZz6eW2Xo/LzaPncAP6ukxNCq
+DxkaLwJvtdv4H9e17pul2reXJG83P6+K0wtzlxOR4gI5K0TnyHAXCPZwwOhb21SrX992c6SO0zt
zFyO7PNQV2hmnLs8+mKE8ASlUn5BoJvamLlcUiamhTpGcg5FGGG8dlBEdKv27eHyUJa+nqmZ8eeT
uG1aqA6IUJvPZvpKT0nyw+3jLfjPjMw8LjAH7vUu8zWU+XWo8bxslXagqyuf0OKyUC2gIC89otRn
exAZcK1FFoPjWxq7t35BCiaRgpXT2+KETYzMNiA0FnrRkTFSyvsquZK++cabF8wWtyauK+ggUHX8
fElqXc39VIFkQo3dgQKYTxbdoHD4V2LawufJEy5UCloJtH92HhW56LZDV3nnrJT49Tw13HoSNWbV
zltjfizMGSUZxBT4SzDk54e3SvfheVVueq41/ai2j06r3FVrJ92F1X9mZPbBVCaZZJJ/fDD1jWY+
5MrKu/vaIGZfStA6eU8pZYoozvf+U259LdcIvWsjmC18GjRljigIOCXwPQn1xVLX7C/71pIJA8Fv
blKwlKiNf+5bio+cTen7DMLfqcJeXpuktd8/i8CuRnEI70TJ2ahtWb/pV+lT4y94Kn74sRNzc3oa
wCz0ClUn9EVnJTy1bcx786o8cDBDTxNUw14+pp+LlQlbWnVT5N0cFVaOZnPerxfrPnmjJD1bkI7S
vVK+tozd5TVZMzGbswhIoBK0OK7U7/X4ddZtg5d8gNNRzGYtSyyvjw1mrTUexHibqJ8E8QWfB7cz
OIzUXv3MJ003kgLuPwAjg/MrzAykht56NEXUYfpwebLG8Dpf/4mZeRdGEDQorlRyci7Dh0h9TB2E
W8qPSnkzdJtk0FZ2x3mv4ngNII3496is2fci09JQy7ySnbuaamheIND2sXVEDNJYP7q5eTazcJ+a
+SuDG5wbhqekMFZGvPRJTf+EmXtIbeHqjcmNJ1QgWaQR6IFkZStY9MDJKGfuMehdJHs0NJw15Usv
vB6K10O9crleG8X488k5Q3KyDAVVnYuodzDUcxO+u+wXSxe2Zys1jnFiAEJvJkgDe0zxITkJG2mT
vrVsaqjjU7r1dtZ2+P3DxjN78zNNPUQBvS4MqDHOupjYsrB2113YoZ+ZmJ1nxtJolIUwYUbVtlAB
fH7qvQQpJN64k83l+VtzgdmxptXQ3iOPQIRQRHpkD64X232+u2xknJNLH+9sgzMbCy3b2OMcgPQW
JPMM8H19gM+/vWxncTAy2W2qmTgTzPN4kZhqEt19rI35GLk346RpzcpY5kSvn6FhbHUH48/WML/e
GKRxaBMQubBRlQTPa0ML1M7bU6EIz6K2BRDt7l46XR7Z4gxOjM6CgSOogy5yPDwHUXLI83cVerZW
/Zia+8t2xpX4x0pN7MwigmRViUKnKa6X7lEGPnaNtAc0vs/aXS6JN0oDH8RoVwa3uGwTo7MYYQ4i
zBrqVM6q01OjFL2L5H6n69395bEth4qJnfHvmIQKOfaRCsqG5KyfR0r7yEaQbguqJYddsEO36/dv
cqBsnxxlFimSxCUnRpHIGY3Q61ZJvvFmfNM09e81av/0R0r+yJCOxXXz2080yGWiaRVbVXKXomSr
XXedfXnmFhfI5HYFQ1VHxWM2cX6IrlrjEmODIL3hKfhYdtlOLMsV51t08omZ2YSVMn0L6NkyEuvc
padCD3dlcBeV8R8OZxZfC7SXO4SkkzP9mKHwxVPuOR6vxNXFfW8ylllcram8CcJiPBCPibBC/9AZ
FNRdXpa1+ZqF1Zqm2SJQCXeV3m9y7yyF33PrcTXirQxlfvQa5MZJColTgkiZRoHO+spha9G7xh4/
2vJUyZoftUta/Ooo5vNPh3MfvXeD0jb+1MYsfqIHrzWC5ZDjt/ybQn9HH8oODefd7y8Ir9R0HJD4
NGgHeB5gmrbrBnMgSksRGp0D2o2Ue6KcWax88kuH4amd2YcSuE5FpxwzJlOB6AC0kPL3cvApLXYN
nbhp8XB5WEsOMDU3+17kJKjqoiCQ+dkrt31A+P7y71/y4+nvn30rWZuBQqnGy6l+DMOd2cJQ5zBS
vblsZsnPLORvJOqTRzLm7HPJSNo5CXH43FKwCNtc0+3A+3LZxjgV8/2TzlPeveWxmEJRnnuAl1Vd
UI6fpNTTe3yXox9fQqjMjmSOVr7+xVWZmBp/PtnNHL9rak0gNy0ZtHTsHeUF29d0KDNnVtyCHie1
Jb8u3YfatiyvPGMlEK8NYebHSIYKbVvVBHwntfvBPVGAueK7i741maWZ70ZOqSlGzp4vWDT4eVcp
Wva+bFvR68sLv2Zn5sOtJTqoWXEqzMw7NF5dM0FG/ZTX3y+bWZuxmQ+HTRwjUd5jhmI751jKKyuy
eEaarLoqPvcqL+sjdNY4TaTfe9s9lofYDmGMpDf9lolb1cRY/Caflmd+mK4kORMKi2mzrCtvLBk7
RtX+8pStDmkW+3PTyP3M50NRz11kZyd155z6V9o5RO3wx9v72sFvMXswncR5FHBEPbfGZIUHEUHb
ZKd4517Jb5xuP0IKw7s1VYq1WZyFAmrMs6qQOpxc/m5lyqbRtlV7tTKNa0Zm8SDt4bT6EUbS7yNV
U0KUqvqsb9sP9JxtXfSF3O0akHbZpMHDGKVnlBPMsjCZ0Tlda3IRdnt6tqjQVodi41ofL49szcrM
PyqHLpBA4QqcWI+wRjaGfN/0Hy7bWP5un0Yy84hQbukGztixuw6NxmNWrHy3a79/5gGFBBzEkML0
3HJh3QWUXu3bTrRWtpy1mZq5gBKn1Bz3HARM9Cjz7FGrjE35gkIJVAefpmqMtJN9reQNr9Y0Mq99
4W975VBwnemRqYyFbSc9/NmyzHYHMe4g7abk9lP9Ou1uJfd4+fcvHweexjLbFcxwoE9/PHYKsWKX
8kFSPmn550x4Zfkraam1pZlvDFqZAmgQuNMkt2ymlXkb/iYe8cdFc7IwP8DKk4VBw5p3VoDm50A/
FMGpqVfep/8lbP49Wz/woRMDrut1vBbyDjLckfc6oWlKe/1deALMeaiP8cohemXG5tcOPpe8KnqG
I3efWnkfaB/K9HR5+ZcqvuiEoMgSPV467fTZqgSQEFQzJbR4J/OgbN2r6io9jdpokGRWIsCarTl5
OIkqIezoLD4LR+ceSO1BPY16k2zbiAWuGVuMN08D+wdlGH5E4ta4m/TQX2Un6cOw/ZkEC2s7e9dv
5eNvKhT89L6JxVnskesgbxXNy86SRCuCom3CIqLrrV8Z2aJXUIiqjJXNnN9nEaHTELjOSkKcXmdb
TiYwmXRYfu3aq+WcRvtrPE+GZqHBgwnlpDRpn+VD/U7aKteGYzeb4r22cx76G0hFOYyBzSrLePGc
OhnfzCPDDrqF1GFWgzKF1jK94go9MNCtROMlwe/J1Pwo2Xt1ZOTgTM6m9Z7nmq561TgaXMlrPV/T
+FlZtfkx0uhz09VUMjpu9ympb93+VlRXRrPs8X+vF5rqz7alCGWSpCr4vCrnzpIeqSy+HCtWFkZV
nv/+qjFCuZb5/br8BlQNaKurPG3stg23f2ZodlQoAewZQ8GhKg4fFOm2k68i8W3rf7xsZXTff1yE
J4s/+1wHBKabOCJAIKJ+pyj1Wyd2go2iIwaHVo2gNHy7zeGyzTUvmJ0cPE1IXU9ktwVruSsL0c4a
Z1vR//NnZmYhou9Ah0k5ZrIOTgGSjHSNimvd/mtjmYUHWkm9RkFCnG7C4KEKe7s2nYfaWcv3Lx5Q
Jss0CwdaHaluBKPl3Mlo2EX73nqH7tF2+KYCVvujaZvDOINUGQTL5azV+u/7T6mPFGH4gvdM62k0
2uy+ULaZ5WpWP2bcj4b/BvoqzJ+XjMIwqEXWURr4QQucnFE0pdMadTzRqS0z1HQKDHHLimxLadIV
P1v+hJ5MzdwZHXiv8X2y7rH0xnHLU2a9cUgtJuV12dhB+vbPBjbzar820ElTRAoe6mBHq/x9Vd84
cbJyi1yOon+P6cchZjJ9tGKIqhFwxKtiWBmmvleRHL88kEUTqKABjGN9SPg9D6RuL6t+rbLD5fnX
pDbftJG5MlXLGYWJiVkIVegF77Ii4pBwNg/qzr9H/+bWv1GulF12EN6sKQeujWiMFZNJo889bXx9
SM8dbc61+D3RXzJlOjUPdIHBr5lTV1vaSXvPZMqK9K4a+O8VT14MZpPfP9s7PTo59WZcEjf7Sqvu
JkReDdXKlQCzGMsmVmYL76StazRxnp7VSrZ1fS9U7/qoset4nyIyddnJll1gYmzmAqkniJnvEgfC
d8Eb/xjtBRsBog/p6f9O1mNtbDMXEBu3zgOFTVsxD3nwaqjpKaXJt9pVVD5fHtqaqVnYgTkwZKXA
Y72RvSmqhzL6XCLo2jt3QeseLptadOzJJI5/ysSxy9IzK8jVY61rslGqR13eXTYgrXnebBuVpVCy
Ah0L4igaItvlBmLnVvmE7OONh95X9NbcrV0s1yZwtqcKflQKjkzcDuvatpw3PDPlXmk30aFzv14e
37gWs1MWBCsK+8HIa1xWZhMYplqQBDKnBFc69O7RD5oNIJEKVcDLdham8Zmd2TRqGTzHsuNZw0iy
jeqfzbix4zVxr8XBQLGh9Ap9uH9UixpDqQ9dwSFeKhxukbwLHgbauo99X3w2fd/5/YzJ+FAH5kYC
3UXt2nPnk6ve0kutw/niwVbdKyH9UjW//4byzMYs8A19F3lKwpOT0ARHofO2sWB+6Czv+ILlmQxl
Fvl0TZDHFCptCtWxoSLFym4G69uf2ZgFvGZoIhFcYHIeqg8Z0hsREjF+++6ykUUXmAxk9MNJQBAG
o0EhBhcIE1pH9J2fvaUeYNNkwkscemJo/EMmhvzYENNWH2esed9Hp4gWksQ9XR7MUvB5tvqzrzN3
S6PMxkohyd1FJ57/y020dbbOPjwJMBDeQRehRG0N0rUQVJ9ZnX2rmVHnJOpYqEi4qtSTWa0Ma+33
z8Jbw7WuiQdijhE65V5tuDh4VhseLk/eYsR5WiBl9g4lpZWflSlzV2v7PiVd5mobKnJXjqMLoXo6
VyMca+oGVHVrlm/wUNOgpl28b1IPwPaHJNk6qw0Xc925MeHDhYG2KIsHaC4Oc29w9D5yuC+QCyQ/
R7fkJ6naOFvLLnbtNr3pdvld9Fazm3f5HsX73Qumc2J85hRt5pE26yquLexJrbaVEe2RrBUji54x
MTLzjMqqPY7GrJlXQfvThofGa1Yi3VKOeDqLI0h+umJqnOiqo/HhqgdeJ+2SYk/jrQT2LmOz2KQr
5hb942lE+sw/etcPdQcI6xlM6a7Q29soUGCJ6ifF8K/UsHn/R6s0Utymg0tNJ/EMBxdR4/gga97e
FfJXVqB++DMzs+0CtqQvmw4RwpHKXankWx7JQZGtvRcsfsKTyZvtGIIVpHXnYaZryW52AIy16GSa
2co+vrhnTMyMf8YklDe5m4RSj9dB0dm4hS0X0bagOrz5TcGrHx8wDEqDTuQRLTCvH6l9NqUe6PU5
7+NN3n+IoLTlZOp+f3HgiZtUl9Lv8I8nA7NM4gy8C116wlXJmgywnq2vl20sTdnExvypwJQan0oY
VibPBW1H/+77sqPiRhMic9ub8koJ+JI106R2EEq6RVZ9tkBKkna11dV0TllkgB/bvkLofht1K7F8
yd2oIuLl0JRGpaiZV8uupsCO62jOo73ejCE/B/Kmop378twtBbmpmZlXG0ZhtV7WxufAfOtwalTe
vOD3k1wCqTJKWxiz35+HaGxXVdx6m6JBEmGj94i9b2IvVLaXDS3O18TQbFlCAGjA4VpeAsoeRcx8
K1ferkXo/CVmTGgfiOZKED+ef56p1gVAX6m+8IOjFO8N9YOwVpK9PJInE7PDnJHFVVGpmBAy9h1d
O3ZwsaUiPrxgJKaMEiR9LoAnZhu4a5iNq2YEGjV68FB3Mko7KdeUIMflnd/o0EH528h8o+77ukJ0
Iz57GueCoj46obSyIgvfI3AeWKHoJlAJN6/mzUIJ1uaYS2iddpO5N6r4rhjuhrW374VVwQx9QVTD
Gaz97HssGhfit04gawoNnMJRQR9DLFfejBeN0GJM3bNijZovz72rTgsXIACRLJXEV3FPoVIV3smR
vxJbFqdMNUAjUWOtgO54bkYZ0rhp4f4xllOWnrqksK1wK4e/RD7+laawsPpIU0gir8Um19L56+Pg
Bx7VD7iYomYH1Qqvc6Xe/7YX0wHIazTYFOyos+8xLuUwp4qMahf/rdPskuxL5q7M1uKiTEzMvkfT
rKBGainpRBlO8Vc3f9MnxUoYXlyRiY3Zx5j0kVDDF8WJkYfJ32TmRyMLoPmv+NeamdnnmPd52A9j
7ViS+IdOHA5mH32pzU+xka18lcuTxtIoVEHjA7PPJSjKjvpoXGxwkdG9N4X9IK9UPIxzMosttHwj
oaipmgRGfebFSeAXjSPkxEnRs7uo21tKdy9xVoqEYSdXw8rhedGZn8zNH3ycvgvh746Xq+7BUV73
zsqMLf/+EQlGcRjI49lpOdYi16G9keu1jjKo9tnVVwL+0hs9E/ZkYbYmYuCgthJQn9rel7uxZUR8
m9tuuDG34omq62onHOSjD7BwLb28vFJPhsehT860aJ4qGeA93mil+puWV7YpRLbQfEDu4hYZmJXv
dal05Nk4ZzGhD8wskgWuOcW228IERp62uqI2cpschJXws7Zos9ggNFIdDGOBtDK8Cq2zWtqXw9vi
BztZsllcaL1aThQPp0u88Hqw+lfh0L4TcumoJ2v76PJQQBOx9VgK3QvPF0lFsaqNaryDIqLPUW59
TtXoRaN5MjGbLSqULHJffLFGFQfw7eTPuarCz66qYUMUeUE9Nn7wZG42eXknh4Ursf1E+cemqu1K
WGtZWYxyFrQbnmm5SMmzAcXoo/C+mLH8/SsxOvQgOxEguewCazZmo9DivJLlju1HgQY9dolfe2s1
FEupPdgJT+OY7QtWEVLjK0LpaK/c1xEc6neqXdoQo7egZhF5T0/yNtyXKxF1DND/COATq7MArsUQ
FSz4UTh39yiFAMQdFFMqzdw0+XDtFxRXWLCFwSy/xA+fDM+zcZUvQVU22AbD2t8rKFbX9zqSUaH/
gtqK6bzOE3JRlYd5XgH1kfKzbNzozpVcr+QLxuW/MInKbNvQc0GqZJG8fxXu3exVUF5775vmrbF2
H12zM9s8Si8Yek0nmdNE5rHI3/gQel3rmywoG8v5/kcu/4O/P9kvUj0IwnYgvUdL97YtlM9Wq90D
cz9dNrMY8SZuMIt4QhsAqnU5bcdKuI8d9MC8tSqRxfg9MTELELJRRpVVsPN14ntT/mIhkhLeRhDZ
L49kzcwsRshFDSzZINJlxnBIlK2h1CdduFJfkPt45s+zOKHpVZ5YHc6mG+2uiD/U+k3VvC2Ft5eH
sxzyRvUHhfZn6k2fb0VwsGBxj+eFTkP5Jeo3svtoxOXuj6zMGwFLVUgS1eCY4IS8o9btpqZI0Qu7
lbX5l+D692jm8IUh9NFDCwhzlAmE75ITGq1A0zf6CVp1q6CIPb7c0vS08li37N1PZmeBAQ46ZWlN
yX4OkF5WwhMJrf2fzeAsJjQlvc6Qs8mQW3eRdjakq3ANXbE2ivHnk1DQ5VUAGx/PTrXqM433diCW
a1/PirvNBXRFOkI1BOMIoSjxqXeucxcpK6Vca8OYxQG3DoWf/VSK/5ZiduXbny3E7PsXi6gP84Iz
Qh5/l9yPbn1Qq5Xb1vJm/eROs08/dNNUpliLrSwS30FZOMZael+gRYZc42dd9A51TPZI0fvD5aEt
zRwZBBrCUVpHdWU2ND8gf4EDoKzCSYvqA1nPPyH79wIiwZio+NvMbHiF5nrC0LDl1A7KD+ErbB6U
dJ8J3gvOHlNDs9iWNoGmhh0X46rcxfqrQRs2knCbiy85a0/szJPirtYr4oAgy7nru29lGe2gB28h
sHNziFbCwNLuMzU1y1ppnSDIWcvNIfPpdXZr5C/SXenc/S9pV7YcKa5Ev4gIBGJ7Baqowku77W73
8kJMb+w7iOXr76HnzhQlMyjsjol+GUf4OKVUKkllnhOIyCUFvgBK5atgMOtKGJllgIQ+uKuXD1f2
vO9sW31Qazcw+Ig29fMYWwTckmftCAGf8JA6zFEyhx00zIS131gh8IetJ8ArSC7CmWDU1/UAhWvF
q84FlLuLwGkxWae406lPHNF52gp2681afr4KqPFCs19KSPUhQ20b+TFNodFjCTKr5VDySekahAt3
pgRdxFpGgg3hCJtkt5M1O0VMHegWy4mIoVMExkUINc/iqKewiLU+VHUCo7GhsGlb5bGFIq3AQRYX
27OMixNVWKJQM+GDfHKWCgqmRNzglnjKMT+GbvlNgLa42x4aFywyWQvyoUWK0rnkqDvxIZNteu5s
diBozSSDPQu+JkQHYCGzXrsHuoAtwgIgtgcViKWHXlDLReO+qx6gcTc45Me+jYLgwTdrQkliQNUb
ly+KrE403w8Y96ohq9S7+zgCvze52AGVDPDx9wjwA/FM8sn4axoECdd/rJ0GeUZMy6NDiTtaSZLF
zFqmf0diq++sd7OLqdKj6RrjQT4ifByDw75N22t3AeSPGQhQ4wDNhndxiqqnejsRYlPll/K2E3bB
4U4YFJxSSQtwnDX1ADnlpINGgelG8W1KBYFje5cuSNzxgjy6ockdPjBG+VeZ+fMEGeTi+Gerxh0q
sOOh06eENVUee/QvzOx73fxO6X7twwhM4YsMxjBD+6THRT+S50Y50PK9NZz2Ibb3H/xQi5YFuEa4
2yoaqnBKIly81iK3XcwPpNGpY0y9oxbKp32s7bv3gsVdU1HWhnj/wvmBTPJNWYy+lgui3faCXRCW
n69upjBRjKxJNXR/auNj2DdnrazftZDN3TdEBMMdmgmtclMV4aNlpvjsa72pm5xEEfjY5moRxYSA
EQQgkFVe22JaQ23II8WJMc/69KBTb9+IzZ1f/X4umpEYDzm9ijsv0lNbzk76HEEV9KBJbzmPeF3D
Cw7odyy+SQSD+GaujxY4/tGLS+abRRuvHASLtbkjkJ4HpSqmSqG0cb1YOfRBk7jHFZDNqdOPEBP0
Lajp7a/YFtEZHuwvKFxoiWdVykgDFIjVh4eFxCBxmT2+T56X1kXNiY+i1kWRXVyg6aGvNXYyPE0u
K+jPz5PcfIS8YpufIGhvCV49lkV6kSrgSQ1ywhBJwOTy9SLWypzmRY22FAra/wYy9cWtzJ6kPLJn
6df+Um7atYLinBuv7VExUYgxdCx5RPJvS5N1gsqWwC02z9AKhvPxMpbSGNp9OUj//zLqJ5oJ7uvN
M7T6/Vz0xFNEOpeozt4Vyq1WnsBSeGi+zpYuSPA3N0ZRweMMsh4MWi2ruQprUgqOM3xe4tGDPOvF
U4GOkQ6dXZJb6AKDNhdshbQYvEJKmV5KCVhe7ywJTZmy5BjyG1h6NOid/msMd1QjExoZFhja7toS
lOTNTD9JmLHady/RgnEHdTnBQwiqoTupxkxv40fF/QxJXn06juwt4W1lDndClShoZqtdPpJL1Znk
cwzmsU7+um/PduS5oPCf4uj0yRt5xr4EH7PYTu+pUzv53fQFhc3ytrjvPPPeELjCdi66wuTO6Jy0
UpYQcMh3x/7/3ynVjYHm3OWN13JFxcbNs6RgilCF+DjGD7izhA7MJk1iKb9TEn9oMbOhf5WVX7T8
LFjK5cy/iHIrHC4LKYyyaqPlMAUfIQl7LiA6035p3cktj9PpDV3GcPaLUdzJTcpCBVsf4rdSf1Nm
fxmMjbMP+xZtxtIVBndmWQa2lgiil3dzkYBvE6q+hZuJDPkPb7hYwh3bnGIWBYO+OFKLVjvDLPOp
iKyjKUvWkT3oide2CTsmg5adIDDGHlTUc1w0kg8HUCh+27d4+49RZQhZoRkBkvWca8bJrJQShWti
ZrY/6L8GLzlaB9AXyb2zfNb2p1ZwN24GxhUid5OwYTAjPUAXWis9yOa7SHP3TdqMWKvfz3l/ocsQ
y0yRJQV16bDZnac7OfwrKw91J/o+3zwAKyjuAEw0ReuOjsUbfNMzjvMpdZSnHM+z0SFwRP3i2+sG
PTx0cYEqhe8T0yjTItYCLLVUj/W6FxRvCcAmOMmXTNl6QZYYF8NczgO+xbIJ4paSdsrkr5BeFHwn
bR6yFQq3/7lezSqo8rBoJPlpWZWrJtpfEHax992ALDnWi+h0ySj4dysakyJsKyhiZY3c2HVGIQGs
0eBABqNxUZe6g8iI+Rgy5QdGodHNO8bf9v+CbUMvSSDnHfXUB11q4Q8YAxBsRz5VDyR6/2cYXFQM
zD5rU4ZEU0+eevU92qKcYhIcWN4O47eQOzqfVci/G2iAvs5kJkOXioQ0xDfbymXWV90Kb4ZxEuwX
f2lxKHz3RqGlhdzkSu5LuQGWzo5S857VfZ97eLJLPwwJgc7s/uLxJ4qH5AKx3NZ62lgz8S1Jp5gR
TVXboMJR+00U3MOQvlTo0h53vXwkDkMpYhnxw7Fy5Sb0jFzEgb25QysI7t4KgzqVJykn/qCYDxCK
9/Jaf1Ia+bC/XptbtILh1itBNd4oIerks6F2WHobxAfICtvyJHjdEpjDN/exEQo7RA0LNMATZ0bf
Jem/zqaIBYO/J37v/sUaftpHyaiSoZBCfCODmHSk2aOklHafa8d4zr/UZhd7f7R8OhcPsjrNc5TH
CTwctK3PCqhI6/RW+GwiWD3+E6dqcIrwpUn8XP6AYXVmPEG+9M8s4f2tKrsk7QExIQsLxw+jfDf1
Z1P03LzpbwpuI6gaIgaZ3LdHmk9zw8aQ+HUa2j15P9GnpQZZloIguvye9U3x2xNWONyHRzlnSpga
UeFPcXBrVK0HmiaH1caZKtP9MES3Nck+7q/g5iZdIC0OEgrxy8ebJPtR5wW9K8WncTj8CQSVuRpE
FCpqYejw72zKPyoYu//cSM092IxGwQzO/vJhlvs6wLGqLMepQeQOwqxzMrNDwdM460qDJ1XlfcXA
hV6Lkuj99aMyd5aClswG6AmIL8/R3aSbp6KNMTWuC26ITQ+k4A3RdF0xFf4RQVJDFZNmCKwtdH7T
xPpeDhmx84SBCTl9rcLAbzeEqJmJwhsqE3zlzSihNCxbNfEpJC+rym2VyJZf29j8G0TDgIYBUncK
nd7rzUIpOuujxJB9OkGxkVbnvqwEcW5zb1YQXL5QSZWWRAEgdCxTQ2OIHKK1tHH33Xtza1YonNdN
Y9/2UaDL/mgwt0x/xLp13ye53bPX9nzyS7bYu6rkQERW1fB4kEMoBbQ8WaFDjsbw+kSkaPYiY+WA
DC4ohEYJJVmZyf5Q4NktD49o4oBI/V0ffi+rd4M5PQTVuyAWRL/NexDNgpqqmXi84Pv7QqMuOzrE
+mPdHPv0ANZcEJzdytLozL3o3W970y5Y3FK2cm32ZgXXiHqPlP4oh8di8lr9/3Ls/znrIsJZfr7a
Mkj2qXmKYSRfIRoU4A+y+Uuqv4Ha6C0+eDGH27CmlEhTKYDJiPk4ju0hDWuQ8sbekNLjH0HxhHd1
QzXLhLKAHzQQz7jTqyN6dMEfKCj3bZ/dfy3iye5Y2SqYErNkP007NzYmR0/HU2ZIgsMr8Dk+R9GM
KZp0uUL4zgztpmyoaY9FHoP+A0rYGatz22rmN4Hiu1kHYyYmYejyR62copiCFqM9k/bYSBBUYXeR
8UXpvGg6zSKm9k33WyFxiUuUjUwnUqRDdyvFrfTN6JojwVQ+Ew30Ltfci8xlBcQ5IHotJGoyU/Yx
IWmH4V+pGQt2atMhLgh8Lg7dtYZoMcl9Gie3lkyOqTS9b9PXUjL8Dn0rGO5a6ouSJmVMc98M6Qle
eGRZcGvpotqDYGP4ucEkC9FdbEyFb3TRLTiNXW1UP5laZ89VLjiwLyprvEnL3q3cLcCQjaa2y948
ZR+0Y+2ZbnZD3i98Aukx8RRBU6NooxbTV3BzQpPKqAaoR/b1MVRVR6kllzai9jKBx2m8x2WgiFd7
WDWWhicPkxMblWDlBJvEf5jFbZ92NUM+WZXDN7n4FE7RTZNnD10omknZDEMXr+M5EVporhJS4sId
yW2RMzuaMBlNP5PyZpB/7Mfv/XXT+Wy8yuphDlRkkspk3jTTN2sSTZTtO8ALQvO8JjTq0rnwZUU+
G4b8pFagXdTN858ZwmV3iZXF0MrGDQF2FsfIVBfaie4+xKYlINmjeKND+YwfU29IWU3hJMMB5NKt
KnaIjByjcc1hH2Zz91cw3ImZJFJJXTCj4hQze1Z/EXR/yuRHUd2TSDR0t20SCB4gxI0PWv5enY04
UOUa20+72Omt2jGDd53oKXjTx6AM8g8ItzVT0RUDhjWIr83km641vjbWp/01e/F89juqrTC4tJvo
eEDNA1SzlnG+ZS4pPCgJ9LEhYj64jd04wb0keQLQ5Ze+uOZWoIvhq9iGydI+i3oYxo7qMYcgWvYp
l2zVm9ziYJ0jL7AEiZ1gJXk+HfBkSAkakAHYJ/cJSD87TXvLp+XFJo3LEZhE9EwPGYob1qfI8NBX
fRj1o8mowBSB5/EB20rVTmubuPC7RPOyjLizlHlxVAgOkwCG/65sZU0aWYSPpCgyP7daiDER5SEw
RTP5W7cqShmoo0Jlx5TxrXztCkFrQClAWb7ID+h2P2Ru6UDw75jZ9RlNn0dVEO02zLqCW36+8jx9
tlIydLjuAvZXBZoorfiFfEjgCiIQLhBlljYyPKOinJZ7ZfykjRA5jQVFmhedzTi4V5Zw2W+m0kFK
5eUM1a4OYtH5ZH5ojOPoEKdAM2kkos0WAnIO3hMQDDGCnco+dy7qDJ452Ghbeux+Laq6kyFYxI1o
vraPb7kJJRUNl8tdztRbCdTqSfq5nT9ZQWjXrSDVWnIcLhxdQXFxNqn6CUKNgCJoqO6zE0uOtfVL
k27n7JNcH0pFEHT3/QNMFNdO2A+y1FfLA0wJ5jrW3KV0cGpJECc2sq6VURBFvgap6qkd8qonfoyx
uPl+Lke3bu9I8EMQyzdC6xUOt3hMJfkQoCjoz0+Tk32I0H4Rubpqz15+rs/0Bo3bn/YhRcu33C6r
M9w0dRllsVb4oTX5Fm08g6n3hiLqYNqGAfWRSkB/gofHa5hBKeXYYqhtBN23tmudMX0o4u/7pmw6
+SKwDg4HqG2bXKQIdEXuWIuy8VxGR6bHrp6NH1ioY+5nAptTJAgamyat4LiYIbE2J1WNy75q9Bik
sNbXBgzy0fzadtbfsWmFw4UKSW3xEqdOsm+oz2Ak05Ln/WUT2cF9tBRVXxdGJOP3k1ulfiQssbta
9Jq4eYAuRvABKC8rCMXHCsqeNHda6WeIWQ4QK2nB474xm9FnhcMd1AjtprnSJrKfs78S/czM9xTT
N6Xy3I0HZYztvvu5D7i/evoLXm1GWDWauuzXg2EnZeRbIAdAT6i3D7Ns8ouo+q9daF66Pj96EjBp
aHALRkXrqk1lB/1dh0OrPQb6d1MXuPZmGFIWShQZhXBwBlyjSYFUNcag4boIyX0wgNVLkgTXxOa6
/QsBycZriCTQcrVjKNkZ84NmfJmiQ5W8CQKxZpE4BPsZd0DzkMSFmuJjbMCjr9r1H60sctQoEMBs
hh3lAsOdz8mgU1GbgGnMU9x+pZCepPQ2TgqnKgTevb0v/0LxlUFU2sdRi5CmFOMNyW+K9LDvZdub
cvn93Iq1Y00rOiErYeGj0tph/DUXKvMsnvrCk1FPB9855k4MfoQ1Uttunhv4FkSZjqpbe6nXdv+O
7ZDEDl5LH/g7gK4QuQ2KqrTuQfok+2b+01SfUnC5S6Ooo2Zz6f4FMfkSRtuU9ah1+CxnmnSEvIyT
VOqxC013f4c2ne0Cw2c7Uzo18LYS92id2mp5lsfPpvVRUQ5NcNpH2vQ1PCvjo1XDJzn/zWL0IYsC
NFD6JJoOSdZ7VSx6iNheswsEF9TMJIyaFlRmfqujXzFMfN2InqUo/bBvydaaYVSG6kszMPIPLvcw
gzYrihx3TxKgaOLO7DmTbiPZaelre44XT0PIxFuoRUBRwk9u5XoxaEPWyv6UUCeg7HtRE8Ft/WJG
/zfGMrEIuhgQr6mcN5t6YgRtO9FH2ZuP8an2JMsNkObYrTu4S3MdGRxorDaiIg3ZWkb1Asw7hNko
LOv6KvWNibidNR+HCsRfQ/5UMcVuerwzNgT0B9EpVNpjitaXbphsU3lMB+b2rQl2hB+KKqqGbeUV
2FYCfSroy74g7Wy0gKo5Coo+GuTvatnwMe92gkCAl0ivpcj+vfBQzETNzaQmOHSubywIMHZ5L+m5
X6Lnyi2iCdIwVqOfurH9EbfQ19n32hccWBwef+UrwRCVYYkDiP10FCdykndD72qhHd6hxdxe5jib
4Ry645d94M19vtj52wFXXwQKk9KgoHDiZDQx42g5Fagpo1Kp7T6cnKqRRargW5EGY2H/LCxf/tOl
uB/MBobO400rP4fKxz8yiC74K4PUsKMqo4j/inZUULxUpPNgvlNBKGaGh32o7UOysmUJeSusJNEl
FuS43TpXdpapyvhgnvP30n0cnoLTdJTd1M16F/OweSXAXn41f7EuJKyqCbpEuCcXTedAyiVKUjxG
qdVt02Yfi3zwmDoK7gURzHIiVxYGw9TLIzqIfT0ZPMgGHjRcdJVeCWC2neJiDRfmZjB+UlAy5/gu
hcgp3loDQyR7IIDgB4ilZOEJmnJU5TBU14bBfc7e0IlDV3ticnvCdAkfiS0Wi+Tmz7i33ldx4dQZ
E2oQ7ttCZG65Fjp1c0pwhjB+/RmVv6NiHHS3dymiBK65DjNjIrFdASTf+RrqWTTJGVw9LJhvJaOt
E8vbP04iCG75SiOpjdlacsWo/VKWspMVIuWqzZrpZYvI75r+yp8zMlRBVgFjKbkslbjw0JzkJ+ZI
XnZ4W80UbSS4SA1QtJq/21xWcMagl2koTbmfp9ldmVJ37qzvSmG9vksU7SoXGO6yonoFkfLlfRUE
fAPV7Db0rE5z9rdn86bApBjm+EwwmvK8vFQvp1y2htyHUNJ9Hkd3RT57ILz/iuYsFyMpohxbhMc5
eWb1hqwmaHkc9R5NYES9qcjs69JMbKgCOeoskvfYzC4uBvIVJbPAjAuCrez341cpvc2KMyWYmShe
S9j++6qnFII8OpILi++kC4uSkdLo4OfmfWEdo/Frxl7fu0LVFQTnEAWmg9K4MqUzkeeZxk6rluU0
22MGTsDGbSc1lAR5xPbJouA6Ro8gWE/5KsKcJ+rURPhWIeS5Ru3SShxFw1bJ4XOF1ljaGq5WfMv6
ymlBA1Qb6IUrX8tW+/fK/vs38Ln/oBdjl+RIZmjq59GpNcZj2IMZQFSf2bwV0UeCCWpFVfDCe30r
VgthLlwF561FJ9UnGQmiIbjfN51RX5TCwLksG/x7fKzHtLVKlFDlEr34Ezo8HWVkph2x6ZeqmoK5
hm00GENBF4mG8sXgVZxKFWkMxwwdEwo+RWw6ZJptMcnTBsNRJ9CB7UeSzeXTL2icd8pVMdfo1sE2
deZNZE3viMV8LdOOb4ExdQNvZGBo4huLQVqrRRFrCl+zArvL22Ng5a4qvaFXFScN3wgYpEVYtJZr
bbV2AaRNzEKJcTPOlUtY+9Q2vdsLR0K3ap0XmBclhwznVwvmOfETNXfzorWV5CEbO3eEElUsfZTo
k9k/v3oBLRD8w5FV0HHrFheB5ySSIVsZxD6TLEc3LARh+sD0QHB7bTjfCga7db2ArZp0WaNhAWn1
HEmOqn9IjJsp/fwGY5Crg/9k6TvgUVKtmUaj72MfQ/223h7V5rFt3v8RBl8ebqpA0lH5Tvxeyo9D
R+2matyYiOaDNs4PzqgMxWuCoprGa+S2bWDJcaDNflJI53Fqz5AxOBiy6D7cyMegoYOpauQtkO/h
hzTSJgpYmBuz32TsAXPVUH55LRE7AvYVBBd3UCyam5QAQpeVT6n8PJgiUcfNtVoZsTjf6nSqQcbS
JIwTXwq/NX11Z87PslwJPHirXfnKDu6ktE06WmWuzj4t44MelM9hCUVwk9rxHN5D3Sa0R5PYDYa5
B9ASvMHpLhby5GMQYg2aMQiRtqBXvhzu2mZAB6mgFv2Cu5rbKf57U7K0qGuMYPZ7rT/MQ/OAoTRH
CjOXYloDVHu+NIXupBfvskD+LGu9AF/gi3wfFA2CBHRTZeJTaXLNNjt3sfzwlnUEkR8InY2FVOTa
U6piDPU5LWK/gKtbSeVFTHdbSXf3YRZX4D7c4Sr/wvB06lWI+IOwiuxv+GaAFBe+0QUPQ+dMoeYy
UZPSRhJ9hcZ9U4FyHIyotM78EV3gbqY2v1rSHpPCcLIy/VgWreDO3YzlaEUhMphZDJXPAqWUqYEa
4Mow1NiO649lSO0ebayx4BlmE0cjS7KJCIgb6nqzUAlEYEml2O+NGwYavE72OvYtlxvBR89m+NCo
BX59y8Ih43DKIFRiinFIXwFPd4z2rnRSXXyLCGA2zYEWBeq8IJPU+GeSWdUiE0FqeZXNXbMK7KQK
zmNVOqXZnfb9TwTFhSoNYgF6VvWpP0v0DK1JJ5zy942uOYMher7YXLyVVdyJCpJKmkgAKEtK/b4I
3bCKbtGdcti3aBNmYTqHwyEJ49OUXGkkZYbYus/M2UPjwblmmNnO6BtgFAWScsvDLP5xC1d16M2v
8yrzi2Y8Eny/GE186JlozmrrQ8rSlhxc1sHKAhKOa9cuaNxEWTZlkKWqjmNggFHyPYOqj1R8Vszx
GMW5x9h0khg48OpjM3eHWAoFQWprSXV1UbPENw66KLmH9YL1gRQP2uTrWuHGkHYf6ugo1arAFzdh
ECWg2If8GSf22lRtrMZQbvDIkJMEs6elSwpyyAzR6Vp2hg+5+gqGC4I9+mYLoyWTn2VfR/MOIiak
uJe0D2F1KkT63lsXFaYqqGKZGCzDFABnUmdUWmzpqR8Sq+3taMzqn6pW0w/7Pv/iFOsGgXoZpuMQ
LdBwwH1CITGX2gbDKGez/jn2kHwr75vpgxF+34d5sUEcDOfzoLNNTNQqpDNFU5wcUjfsMBwciAip
XjbI6ehhRHwFn9fyUMxntHE8dmY39fSxak7VuTounYzST21yDE9xK+/VhVoOjjMrbdFPRBnEaEFA
clCt/JwlIJDEuPP+6r3wu2sY/pJKrQb9ImbNfMX61OGtezDnc9c8SuNHjAyfe/mvfbiNzVIgzYSX
FbSE4spSrl0vHaugqeKeYaKDHixztpnM7gJNNJMggllOwCqjhhiMIlXGAJjSOBoxlBPH0gukVPQE
uY1D8cKBwibUoDgcYhS0lGcqnQNNfiiJcex1+UMliThSRDDLz1fmoDAWDuC6kc5yHHmGlN3j2dIO
yteKp4EuAptzsYY7sEmnFoXZdswPptIeBuNIGiRIrYguetMaBTUjOAFyFpW7cuMg0zMW1pGvk8nV
kwjN9f0pGSb3Da52geEf2Qipk4B2FfMHap2tqH/I2+gmTfTDn8Fwe1OVetGFZRT580zchHRuzrJD
gQ+PfZjFk67uh2Vv0CqgQNwIBS5rCbYrFwi0HnwyI8NDIQa79Do741vjtR9pgFDxFY0GC5CwYoj6
GqKhUUOioWR+rXoKJDpBe09DEV/8xqVwBcLZobQZMtSChX7XKH8F1dgcxkmhbpVUkT11WigoMovg
OJcu1XSoS4LnoJB8KYYjnTWbMVeZvu3vzovC1/XSadyNmgxFV5Vjo52VGrKZi/pY8oMx9GCi9SrL
AzuWf4Rp/Wf7pXGx1OrniHZFI53jMn3Wxi60dbO+HxQRaY3IOC41kY2xyqBEyHxWFTdpNZ5LyTro
o+yBDchJMc49d8Ex6USP8NtbZ+ATTUdNEffutTuG3YDS6BQzvw0bm2i5nY6l21S3afBaocUl7qny
BYmL4oGiDXWVwUmafrpvWX9jmtIb7r01BOeH+FFLVHMKfaNOu+CAeamQHKWyoPkxmeX0taygFljR
NZTkcc/KyI7555sSHS5Gx4zxVMb9O1BDfVSh9VymRMCUxwelBUaHDi4UHfFEpPPMdbNslng/Ka3H
eO5tNATfDkRUtuKdj4fg9kYh9dDpTTee+nIo3D6rfuYsxRdu9zxVheQmUwPGzgDcLHEmkmB+WTG7
9gu+DJLEWRcYbaudxyhxDGbZUqSd5tj6IsnSxyzH2DMmEE95qN10o5UKTrfA/RXO/au6UGpNXx6y
x09B9MMqn0FBF3aCGgW/g5zrK9zyGpE0Zlkvhf4UKHeJWt7nxavn9rhV5K6V2RoaOSIZ8+OstTGE
GMbPASoubeeQ8fN+GF5+FX9J4h3b0uDzaIriG8JQ2KlZJuehH1uZa+T6YZynI2HMewMMZEzxDYUP
UDCWX0emPEHvZpEVoc+m5rELExd9Bh+aRDQtvmkNMktImsImyFpfw4zp3OcELIPnilmuWoaHdqht
qLUKHE0AwztaF2vK2DCz92n4vip+tPQ094f9Bdv6yMCD3z+W8F5WVFAUTIc2OCuMvGvl8xRo7iTP
xyocnFFz60l0eDbdegW42LzKlmoWm2Gl6NihUP2aZJpxLob2tYKgv8/OCoRPZSoiqWnXB+cI/M6Z
yWqvrE1MWPeLli6a0/bXcCMeoMsWOnkLY7n6gkKnibOQqqNJz2AVNOfbcOob+YvFWiN4VyRVAgG4
1ICc2Xkf9WXPH4oSa1jOCVGH64u0JL3fUq13LC29heDGBynuDqQEB3gfj+du6H2kA5ANHX/SaDyl
kgEVguiZ6ppfSMNPM2Yf9v+qje29+qO4b+Oi1kBIWYUoPxoTviObrtDYjVUzRdjFtBzldUQhYD4k
aD//hxma2+PIzKZJZwxC77k3+dVZdUuvuYlmNM4tH/2iIgN/UHg4brXDolVkwwJF8BBZeCiZEr+b
i0NSpE48zu8isGlV6vzK1OQ3JkagLFCcUljKnRU9t9D0Q6rybo7Gm4hM7+RJO6lK9srnex6GW0ld
CrWsb0DWip73WH+wumNefokzwQ3AewaPwi2gXGp9n4Ji+27CgOsDJtONz/g2i9x9/+NDJo/C+R8a
bWkWhANEUqeHLrDnMrWHN7F74iZbKpymqvL6BF2RldVoLLyozTe5/5Iqtwl92jdjWYwXzr2CWBZz
FSWVZgjaYYLCYpimhYVPpL6NvWnOmVfUuXrWh6H4qc+JaPJue48ulnEOV1Pz/7LTyF3JYWrSwTE7
5Pj7xvHx8u89uqBw/pYRIyllCgkJa0bN1jpCQgwN8D8UUV8b2TyzFkrDJoSHF56u61UM1EHqIkzZ
3/W+jK/L0i5iO3pY6oOpF96Wt2jNxmgZcRS7cgpHFKG2XfGCvgSw1R52VUMr1kLGAg+DP7u6tq28
/5kEry0//L2aFxguG4VYyvIiCSMx6u2MknqrBK99BlwgkLWhAIX0DcxZy5fAypJy0KCTYIJoNshv
Iu1Wx2JKY482CHds3yJiusLi9UXmUcrlaYZ6ZT2nvwpz8Eqjkh1zQHc0WG0Enri1RWswzkHMNhjK
NKFYuyTHyeq9VNFOfTcKgtKLAjW3gLyaqRWiQSUpwdSc3C7ySuQU3um37fdFvBkD46In/ReZwd9w
mMT5XQ9HB9j1fkUDRu1bC3Iz5Kme7AGdqvSw+LxyVr9iQE/B1HjoKo/7p/o/jLygcqEXVNzdyGJc
I4q3EAq0zlKGrz8rx/KYec1xH2175y5gnEvWVcuyMAWHs6zKrg75siB5JKKxpn0QDBddr2MvlUmk
Jdi2aH7ozYNqPhnlW+yAIij0yfAOrfDf6YYpqZh3xn1FahI6cqKXdm1YfqCJGHq2gq6yAuJuFN0K
RpVFGly9ND+xEXkw2mHjWP+Er5s32WQt+fcisMLza0ttMmkQ78XeTIqTWs8N62xFE4ydbt2QePT5
B4RXH6i7JqumCD6O8o0dgZygCr3QGr0YFNWNiIZMBMbFicRoQrNoEWPJ/BDVn6PBkzF7Mjc2OLb2
/XrrBl6bxV0aUjsh6TeLEtpX9buKsbtwEDSqbJ9TBSScsooXRlXlokPdVKTEwym8+kyOBEOVktN+
0Tz9WHmZMwmiwqbbrcC4oKCgLabUK4CpcnNI0MpRf4/RYSTUi948qiscLh5YTTJq2nLZKgjkZHaM
8ctUCvLkF2/rv+PqBYSnDsTXeI6PSRhTfWfH5v9SO61qU9tC/7/kaoKtEhjFDztVoKugVQoa+ThO
XSWXz9kI+cTJEHxJimA4nxtzWWpRCYJ3Kz9As1eZT5mIBkgEwSUppl4WWlXArRuKRnIoocyOVMhn
2olIerZSPjzD/OPc/NOSYrVhCtkChLlcSm2wKmd2ICG3GxNMdOmOqg6PQy+IdwIf519npkkKEijN
53dNZNoqcyb1IVSeRxGz32ZowCPTwjCqYGhrWeNVFqYqeGosGPSJzPLeGN+Zr+1E/tu7Ea7RlI6u
Z75HD/8zyCwGYSIpua0UVFBB3UwE3zX/cYQuIPw1VOap3IwwIrPsrLR1iD0kR8kpExuyMflZdhsv
8fZD6vb2XCC5dSNxaQzJCNntMH3KFAeKrih0umAlt/dxNi8JPP/9s37L37HanwDU9AUJ0vJuNFOP
BIGLCvyZyVAWS8KbmYo45LeP1AWOC+NJoagDEr38zmI3qfpBzUBi2rr7Jm273AWDi95NqKtjhIN7
B+KrQx2hGS9JBBfephl0afMiFtrXXr4lgUXA6iBXZaKVMYAOWzIX0Gj5sG/Ilg9g8gjjR+DjQfsk
5wOK2rcqGr3gA2ru1K1dWcxrI7szf+7jbFmzxuF9QMrSokPAuTPQJh59N/IfpqjpeRMCHBgL6TTi
AJ8x5hljY1TjBPVGrh20Lv81pq1hG+P4cd+WzTVbAb04qimlrQ6xPxqrXxpZ/WiV1EuY5JuRkBFh
My7QZQAH/0GNm298MqghjYFpYeEK+28NmPFmDCH76eg2guohhma14LxuL+QFkrv2Or3F97mlQhu7
Sxqb6sNjWscfK4zI76/j1iFam8bffcwou1FBoTImo4N0CB2aIiXTJbvhy0VrCG6rMIMRo4o/IDFh
uuxpRvsIOSntXqqG8jZV0w8VCRh4WZrcwcDGl33ztsIeBQsm+q7QtoaXl+uwp7XxIFEMLty16VOQ
fFNT4tTo3v0faVfWGzfObH+RAO3Lq3pzy1vixImTFyEziUWtpCRq46+/R5n54m6atwl7BoNBMAG6
RLJYVazlHObehWzeXZalPrI/suSgP3NmowgEr8GleQ24DGdBCmlzWYRa619ESKF+W/VtEA5QRABA
fgsxEQ0g5YONR0XTh+9RQIybWcDnxPyLHIin+dAL9FPDgg/VblrMK7fnx1bYmvECpf6diJGMuKgr
G3BkUA5asg9jGGy8UMczohMh6QDMti14B/IccEtY7QFMAu84lBBAXS6m5VbaznMdq32rnMmI1EIU
3TbmtsrRt4FODsE1J6Jex4scyXzbXolWvvVEZtAcu0fT0Dxalfp7sg7JZ4dWhtdX1OIoPDC8CXq0
iPN58W3NQ0UtJsBewbphVkCyOKhVgNHWxnFQegfyNUY/DDr2A6XFAdOZjdaCEK1J0jWxAs8TXYtr
ItiCIb92M/h71/xFOICtoq9ld2T0jR0Na3gKTgcEwA4G5VB5PdeBdLYoBwdf8NyZDdmHrtffYsy/
371D006kSJrGwCGHpEYFgkHSYNeMR+KO0yZCK5zf+PvLspTHdCJL1rZqGCsUCcHfxhbgJ2XbcPyQ
Bu8xzydCJJXr+8bnU9HhQeSwaFNxNOwszhcgEN2D9OHL0Ncaa6N0B6C3QgMpeJqQeD4/pnGyFjcn
iBoWI2cbQjHvYLLPESGxn2UkDrpIc2LqXXwRKJk3EH0gdx0iDhbhfVkjI/Mw6cr9r8aXVt3zkP1G
NIRJRhjs80WF8wLiZrNfUPgLwkPujAwpJ4yvZ9F2qYeNtzRXNepBowAHzVReF5Uu3ana1dMPkAxs
3bIuwjAEXAVr90h3xsL1r5D92nuTEzuBOL5dM0/EyXMryxxVQEgM4QTpdV0/UCOpdJ3uqmM7FSEZ
EOKJeTatddOqmzq4Gfpb1KT/2yqkAM8f6jwfa/DIs+aej1+GCNGrRvlUDsMzMU6LrpZgxaM+Vwyv
WNrUM7rgOZ2nKgboj7cbeL9o3kjq03+RIt2pviXmRGbc4WGit7ZlmNvJnuImqPw4CoYfotZNmakP
50WgpO8WqQo3WP3tVF/jtVRnPB7Z4+XTWbdGjllPt05S6QGZgH5yGcLidrzGVPk9t407krEPkeG8
I492IkoeuM+XJhJ5ZcFZhdO1P1ebkBZ3vZFrQkfNMcnzKCXj1eiMuDUhzbfRfN3OT0tebNLo3jc1
m6c8IAtTL6thAt6apBEpJmx4kCPorpCwm8muXOZ4MN5zf06ESFrAm3a2vAVXtB1+VGiZpf1Ty75e
1gLlBTqRIWuB5aDUDViQW2HYT0AD/pRTXReVRoRszGpkMeYBb59bq/arjQc0SdwapgMOVEsJnXXk
OYyicD2xk+xP1XgUqRLULXnpHfIWSFxcBwStPHSUitaBHeQyZGBhYjLqOA7yjDRr9t1SXYvub88l
u8snopMiWc2ctJxmnNBblhs77guwLbbrC+U9LuZkMVKMOvVEmMZK7N40KYgpAUpgjl9Mp9LcSd1q
1mM7OZYMtA3t1MCSzdGtU9w7Rhsv7vf/tmPrN5zImKaMO8TK6C1pP3fVx7q9FfThv4mQ/EwA/KS6
q7FbIkLj1nYuPoVvnab7HePYAJWxUTWGtZRuIvyYl7mVV996/CDc+8H/y4t+XV6F8o68iHhlh313
xqAlQXNOGhwrYK3FTmO9a6f+LEM2wpk5cma4SBH09gjA8rjgz5bQPOPWrXjlulzkeVeMajCnSdZ3
4B0pAwpfPOTsGAXOLeCOplgYzlVfLwD0bT47BYob/aSJA5RZMjyC/giWLHJYhE46l9DmITGGOD0M
B7IP7pYP5Iu9r3Z5E6e7yyemlShphU0Gy+sYtnP5OD51aLID4cax/XveZB/WXL2nsQrK4uTLCsEI
fX6XQPxq1UUNf+AekESqd/NVSGKMhogNi5vddIXB2csrVIYhf7YUmBjnAo2KdBidx0OWVhDok+l7
y+0+JgMoEMGUotEc5Q04kSYZ17H1KZjDsZ1Dx90kRHP+npijxh4phXgAYwb6D1KpcoZ45k3YDSUK
OWg6eATE/rW76Bj2lKHOiYj1E05MXtqZYT1G8HY1xuuPEV9ccDkGfw0Lc+Jqtr4b46BZlE6iZGSj
IZwm5onmNrVo7AIiym6dJqZmvV9ad4izVtfJqlSMkyVKJpeCtrQxPTy5WE3jmrrJYuZJ0SGyW/Xj
shKq1f5EmGRRRlitcBrdlf8cCG+7tSafHdkPTPLv0Nqi8YmrlXhlvk6ESVZkrtHAOPY4vMz6OEYP
mb+Pgs+gIorzej/mmthbp4ySAZnmeiqMFn0as/PcZw9aXGDN78s1+czIDcELpNTmyYtpONyWnf/x
8ukozX1oIsz2gd+GVtxzZc8cNJuI3AGlFQoFCXWAM5nRjeVMe0Cx3WR9f1jmaVMWRGMMV5V+dU4n
ciWV50EngNRDUZCdwiue9kjcAi7ceSsr52/HfyJGUvQ5BV78EKZonWhzFvcsAzdLDViRXEeM8Xte
4fWCgLuHLkIPfSyScceIQWZwcxCApQXJLIi1gvyzMYg4dT61zrJ10KzOv1VhtglaP67LXeV8Z8Zu
spdNtywHbttb7s7X5kB3HhjMMlcACPp2ANnU5fNW3nwU2P/3mZJLIK4bgdt3am5LL29jL7C2tWvv
OQuK2HN0Eytq5XoRJnkEYwiqGcU+tAYevX0PgHOMQu71RXC1Lr2IkcJtZ4jQWJnbWJNrfiTsm+u0
P01tP6XyMkYmSngrWDuQls9vihEVleVNyLi4830ZAspIUwdQrgJjySD88zBoIXMW9V1Pm3RGebXJ
TCDeNN+m1riaOPuPYqQziXKGNzdbc5gOxkdYXHRO3OkGYVRrAQWEGQKBywajvXTtummk1rLulWF8
Z87OAxDbUmsWorL06+iADZIT332FqhiQivroIKe3aYNXb9FUide1KJxYZRxiOrRKx1sQK2iuj0oJ
ToS+ivKRlpiXqEEK3bJR0uo3DahI335DT0XINxQqMKY9tsuYG387d63Y1CX9ERnsqz167B15kFNp
kjr4hWV0DgaJb73sR80eCf0V1A+XF6TMMK94jTCLSDKDp126OW0YiIyXaLGudsXn8mq+Mj84/jY4
oKNxr+vnVqreqhNAfcUAmzxXEvXAyeUTjEE2Cti3q7KgaAfV6J5aiBvaoPFBcVOekqChM5mYDa5v
6zG/pqmxpfP4SGbz6j07B7iC/8mRvDOdgyYdGEInDLquPXlk33xNr8jDOgSk27hXc6err1z5ywE/
CXyWVxMF7tJOoduj+YI67Q6Imoe2BNtlLqoj7tpd6bO7Pqo+gH78R5Da+8srVbmlU9mSGkYN7cAl
ldPbCknFIAUeahejUabQUbsqDg4oUj5MbATWgEhOMxVtbzd9h27/AePxLXABA4xqDsWkKRTpxEjL
wVNobBc/QHPjXD04XrURAca4mLt9866drUZySeMIagVhIDmzdEYyZL8o4O02c29p1FC3GkkLG1Jk
DagA0ANofXHn2BHfRh2golJE6IByOQKr/SsTQd1hoGXV0ds+m+OleijYhyzX6JjCdgMiG902UQAW
81ft6M04+3lXoCemBzBac53bu8un8TtWlkLAMwHSPlUuYD6MEabHtgPj1hWjeWTd8s1h4D8tB+cm
6rcks+5m4iLYqwDpnjfmhAJzJ3ZgoAO5CKO6NSucJEbZgwAjNCtWqdyGQd1maTHzgpdl90BR7yoP
tP5Ro6QdAHA70tUSlTt8Im39mpOX89BNdWMEeMe27mQdljrK0I3o60ZSFa9lNEtYaDVw1/lBORBj
GKMZ8gojVhxJoaZvE2LQo50ZN4U3ARXu7Q7yTJp0qBHL6xmTQ9jB7Gqx7wZjU+rAZBVhMkR4dgDM
PjBWypGfCMxyzAxEfiSj4abM+EM4dTtzjPaD6GbwANErK2TJQIfHyxqrunWngiUz1XQ0r80W8fmE
vANyKqBU2hbt25MbZ6uTjBQxbBCLcvy67fF9Y1RxX+7qqo67LDrwQmN4lbqxtkEGQO5AtkkKNWxr
EdVQec2tOY9PHqNJ1Y4/weu1D8r0dpnEezbwRJyk8MRsx5SH6MwHFs+0L5zs59IigYIJ2rci+cE5
g8rvZWGrDp1crUBUY42aOK4WcYukT61vXb3wvYMJ5Ms6ofDEp4LkilLbhjlxABBya/bFAUwNN1Hr
P42Dv7WKWvcY1ZyW7I1HmhU1GjCRzGO3Bdt6001Hv5R/98PPy2tS6rkHxDk4F/ANyITuNuqjdkix
eb31sc3LGEiFS6lJpKjCJ2zcixDJUCxNNrnmOnriUGNLCnY1j6WIp4p+FCL8hAzMnpn8IcubOxI1
m8sLVJr5E9nrBpxoxzSmUZSuJVN0DrVbIYYbC6S6UfadA/miHli7EZUO/1OV10NLJGa7MO0KSyw/
8ibsRtd6qHgsH/m2OzZ78NICK+57cHBAFWvqgLWUinkiTrraQK2xqADp123g/YURi8byNm4KQiUN
NIlSV07ESFe6rGk05CFC+6UHEiwBNH+fJSwY3v6CONs86T6D7csCgx1awzky84vTxkFfxSLTIcUp
PfLLahwpK1XToYBJRMxjcQtgEcWNM7yjtoaV/G5vN0OA60l6X/F6GmE08mdRlsXyxQsW5LIaxkjz
ZbJyT9ecpz6fF3GSqkdljmFd/PgtmIpj0DMdLQz0WIt5uHyjdGJWbTy5UQ4zRI40M/prnG2WlhuE
GSN5R0vm2dZJKp3XdiZMjoCxJmNSdWh9akMgO15eiVoFXjZMUmhaW5RiTG19QxZePJHyL2QwdXGm
ToikzpmTFnm3wO9yYV+1aPcLfDN+zzoiUNTgjeqFchYhx82kvY1ULs2qKxqSRycsNb5P6Y/8FxHS
VhVgqmmAf4RAzEm/umzacc+/GoFsNuRD0pooBF1eklrJXuRJu2aDsc0ThKMgWDErZoJ8baq+21at
8/OyINXxgPwNLQmmG1gAAz7XZqOoCfUnFCpIhV75gMe5r7FnSvd3KmL9hJMLM+bj0g6coq3KNsvr
2ck3lNc3aAh2tmlIED0U34A29BcrnnOho0fSnJsvWTmky4xy8nBuvZtuGvcGl26blzSmKNgh0ry8
l8pDA/DvCgKMvKNsUkerbZwxQrsCoO13eIrcu5UZZ4GlMUBq93oiR8oDhqUofbRdrXP17DgfC3DY
8yQ4gMhqa2x1ZTOVguDp8WdR0ksg5x0q4Tmaw91mx63EdTWr0f2+pIApS4llr+3AhJk7a17+rvrh
6b+di6SAOW+YKYoOCliWXyY0wZnpHI/oYP1vYiT/4095vZSr43bCezxtJ+sGM9r/TYTke9Cb1Iku
gDrXVvjJCG1ge/joiK0bHQKhKjOLrCxwwtB2Aesg5zHnJgBYaY08FetS46OTA9J/cNB+SQW4GJC1
NzZ2CPJKfxA/TX9wYjryaJtlTaVZ8f+j7NE6/QkoUGACnVsPkZVeGox1+Qslun3f2NdiSYHoNB2d
aty51XCXMQOI1N7eIOLJbskmrXXDemoVffmE1cicGLCS9W4/RGtEFoppMy282dhcN+CmEyJ5mJnU
jJUUGRKeBdc+6GqcTPcW0ImQnMocRtTvkbq9dfEqONpFEF0V4LbXXIP1Q1/lujAcsXoT5Owc6bYZ
nBaDB2Cwn45RLIcZb9NPRchTsjHR9R/XVj6U8SzSKh6Fp3tqKS3wiWzpChZhWwKEASGgqDfofTa8
fa2jxFFu4okISR+z0ODFECJo6pvDlF41unyn7vdlZfPK4Z9Orq4/Lt6Hnn+6bELW77t0PJKeRYyX
i5mhcwC8wmgkGTcDqNJ5eQh1OETrh74W5COvCsQyTMpJjgNNCUsz9nhguCkbrlld5zdmUeZis/Qm
EIkyMWL00BVvyxwA+z8EAiKsBTg+Mc7tyaPwLCOh3y6Gm5Tpnel9CKxuU9vo4iUsDnxje3kzz9f4
Wpikb2J0mtHumzYpsuk+QHOa4S8PAEw7pGb0yzBdHVjxuX7/lgcKIxSvPICchkj6nFuiqUaCOHfy
NhF2cGWwfGctY+x4umj3/Ar/TwySjtZv4sJQ0sF8oOhPznibYISg9GInJ1u0+/Hub6v427F1Tk0l
DbNN8DHrjD/yc+eLajH7D13JvQSjlKJ+HMvP2fxUeWFsARsmnP6+fGTn9+uftZ1Kk47MoqSv0LLO
E+pHI1KqhH8PIptpbplSCiYJMOZogeRMzoBEQ2T20P026dGMmbr9AYOCmieJatsAZYKKHMCpQKnt
nG9b3qZjyAyfJ91sPpIArGYMNBhXhRlhHMdthzu7BJNv3YzT8fIOqpTQCfHYCoDdY4G89VywW/sC
ABMtTypzzg9DnxYHVtSgU+gb3TNo9UgvNuSfw3JCdCBBL8IokNnoislrWO53XpIzHltBGXO0SjvD
Fydddkv7sSTfpkGHpXFuIP+RCeau1XdFtgnikvPlCcehwzQ5PGn8PDamDENPpllvMaEah4QdLu+l
aoFrLRqAxUiUOIHkTYA61vvoI+RJNGWfgP+1p35+5fRzwrjFYnsK0HeXPkSmzosp5YKEce3AgIa6
klxBazu189FLxjk4VI2zqeobZISQ1iIPjo1U6DdQCWwur1VhLEG3ChZydGeGmJKTFDY0Kd67Zs+T
dsK0g1fxbRhWn6q+rDYDYMK2JukyjUiVqoLTE8AeIH1De866DSeR2+ij7YAsZZeIit5nZY1m4fHb
EjBNZlC9sj9i5FdmHrpDNlvokpu88Xs9inDXgoJoLsQViOjirBG6dSkFuphaXyntQAcnGbEl7Z0y
7dsVzvT7EF5XYxo35bMgTx3TMdgqNQUUpejZCUAA6K6fcrKFDu3xfHZZl0ThD9bfhvnP1jiS5buf
ProM/difLyuJyqqBBe2PuPXvT8TlyORkqTfxZPSPjd9/pqFBYo9387ZvMgA1DdZxwEyY5pWhMten
UiU9MaLBRTcg7rzV2jsa1B/ygWuqhRoRchegP889GU0sLLe8aWe4wJ7mItKBTCoVHkYZjKSYmAnk
OYCAc7uYorZLHBZ8jLziE83Hj8agG8xQnhJMMuJgGw1vMtXR1C0EI4AmTzxznADC0SEDYaCmZoWU
PTQm+w40tPDKpy3R3DTlLp4IlnxPa1RpFxLBE7uqprj1luADAyLoe87qRIpkqSpMIpmAp+uSkpAD
WskPixdoNE59ULCF6DVBOUSeJC8bP/WWcOiSmR+qaJ9P1978rlW8iJD2qo6iPMNkN0R4yL3zm4aH
mr5+patE/xZGFwIgwsqESlEZ9SQvV9uQsQ2G/sBv/tPtn3LxNvLOf33yiSDJKhjFDICNGmptV+Ci
59Nt6bibOSLfLhsf5aGsq8FIawhYFklMK8BmPc1Wl7DluQ4qTOU9ibDXWDil7QZHGMA2LB82XEpJ
hmLMF1AsdOAdL+/82sk2wvYbtCm2CTeTEnGJRtWUpwTKbLTQABszlHvFjTDo+gV8fAkxyaYOPnhL
n+RDHAKT5fL2KQUhoEBPyRqYyurgG21aFi0i0rovjmbJ8y1IZY+AQL4Toa0rMqq2EeDQ4PHyvWgl
Ozp3FBNBOLGkZEiywd5UgHI3piHmQbuNUiOZiPNweW1qcRhwXMcQ8f6SPG6B7LtdGNWQFH2bFnHk
9UWGfieb34ssKHfgZv5gjm8sA/yj9yu5179SZShfPpG2T3k5JPlcmnHbgmLaz+iNU7uax4Tq6E4F
SbZiZn0wi9YeQNnIf/bjPZsnFj+C8nB3eRtV9hvo7XjkAdkbuJzSNpKWhAPqAVB+sNFTghoK7zWI
GcqTgjVCQQMBLpj4zhWjWnxajogRElIvT4uYf04pORYons2O2FdUl/VVr+iPOEd6kls9cHOyKMBz
YbR5bMDj9bb/DkvuOYEDdocIQZhsMuqsmIKsN/Di6jNznxtOc+0atq2xE+qNe5EiraSa6DIFzEaw
DBp45vCPc0r2jltsSP9oUqJZkyquPF2TpHH93KR8yGo/yZo7D8rd52wbudmOTeneEzsCLmAD4KaX
1U+qRf17oXzEzSEaZnxPtvBFMzH0+c3Qc8P7bqKtLi7SmWyZXcR2R7/zOgdO2pRkORrtc2N/Wbpy
g328nNHSgSZD+RjNiDXoykkR287gMxPm3MR52j+Tpf8rn5FMZ6x9G0z2/9b7IlI6U7T4Ud/PAsSD
lrsr/PlxNkJNfU95ARADYkQIPTRAdDq/b4GZNqiGwWk64lPviKtpnDSqonLLa5T5r4RQ8phRg3F5
xBlDgi7IA9gf7oLJOER1/3j5eJQ2MED5OMQbFTOEkuEI/QkT85bfJUsw7TA/H9dOf8Bo5JaLQuMp
1St6ESUFGhUABSvWdH1iTKiqIbdGaH9tawl/VWKQwYvg9cF6Dlzi86PpqgXojGUGH5kVTVyWWQq6
BgpeM4xgaoyHYvPwHADmPCIaD8QN69+fvNtAoMIHZuGMPPeh5HdAbW1EtTHZ1eUzUlwh9JH4QLdB
chfyJKsBBtnK4qk7JGPhfe6b6pFU3g1qRMdlBhZEiUauy/IUyg0/ZSGcWXlyQ5nO3XbEEGFIDD0Y
Xvi9NhhyQMakedMoTgmj5+C38wFrCMZ4SRloYKVh6zqYgQyyK5fUO2f2MSeuQ7Vcf0bKpWG+3Y/w
MlyZmX1Jvf3M6eni+X1CMXsmwmPl3bf8G3AP4s45VOmvyxunOKgzadKiKo/MeVunEyiJvoIzucs/
M++pryxgGx4vS1IdEfAfEN+ChByaIQWCTmMsi91Uc2KKbMuDbNdqsTRUJ4QMJPCdMNcLoMv1E06U
OyNNhYJrt3Z6GKiV1Av+E27zuf3xjqVgyAJXFTP2uEzncsK8w0AvOveTfInIocxc68CDVNeLrVwN
kMqwYyYohGX0ngqDo2mT2TxBpuAzUps31Ty2ccd1fMgKkwAH/yJHUjgv7ZmXmRxJlehW2DvfwHy5
fVjoO3IeZ3KkXcNYr2v3BlQN8AR7ywg/9v5PVunCStX1QdYbSJ14tGAodt3VEx3oCsyWM8/lsKUO
30QjiiMovUdjtKtGcluK5ppScbisD6pwBYWsF6GSVa0KwiweUdyiHChiIygaaiCfeGN72xfejhcW
3KABxMnpM83775eFK9UEaVrTREkngjaeL7i0ad0UNhJWk/UtN56N+fs0/nq7CHetkKxrhMJLV7cI
q9xM03BCrY63GzIItCD1zneHuG/jbvwdB634Cu6KGwQTEUqSpgEPKccBdyN4aw+G4e0cDBTbPmC/
fd2wh2rfUMVaXwTonUCZ5HzfbOFnTQFYSEz1FknOy9gwQ+DW1LvLe6cwsD6shIc7vKLiyuCQnTX3
HiMgLk7Rmh+2m9ywNlMdbmi2TamOykOxJvglC+Mx67+OXKJz+gIcRr45JpbZ9HEefHUL34vdVAf9
rrDlq4mFc8ey8NyRYsnWiVJ3Qk4RuRF7SzMMZVck1yidSgZMOEAc0fkIRHHJLNle0xpuxuAvGPmA
/PohMHXBkEpEgCLjiscCMA+5EaxpuIGmGDEif5g9+m76ydJWgpUi8PGYxoPfw0TDuZalTjaahZWZ
iZ8XXbwYkX83N6VuzFAnZdWLE6PHwd2D9nAspEizZudUlnWDWedKo8oKR7HmjP6sRbI0iAq60mU2
Tt0T6RavgM92WdwJDj7LPmLby/dGpcqI5jAHCnIkWB3JW/RWgwJNBmH5gFRiPWzdsHPBozI/v10O
kEJRnQkwCYoBq/OtiyrXy3I7mhNk/Zu9FRXgOSFDvTdm/vaowT+VJKnCWHcmHWkwgvNu2FQseAgt
5/HyYhTO70yEpAdGtxRBGfpj4oYpep/YdmJ7zgFhMLg7+PRKh5KnMm6nS5I0giCLWHIL8ubcpptm
irbBJHaLOZYbb6xvAAekeWIqshFnC5SMgsgMvGMra0lAIxX32VMHxNC0/Csk/aYYAsQt2cbIdE3e
yl0FZGiIyiGwzWQWyh6A4mi/tReooogL59npu7ji8PPGiC01YoEpkcvnKLX1/faDeAFg4g/IjaCI
lyuVDHR+eVO7S9IZYjMFy7bNf9nGT3OduoqqQ0YB+iK+0OgbaXRTGsrVAl8CuQA7WolKzy8E/meQ
RtxZkoJmm9z95oTpdradg9kfBzTnVLUu16g4U5RpLGQBkc1HfkO6FyJCgdvOmiUh9HNblNvcvM9g
h10LdGjGuOH0uTR01kUtE1PZHkamcbKSHlEPj49yqRfMYbVxCtictuKxyc249v9qaLjnxq90/uvy
oepkShZt8SdgitmQybIwpp63mTAg21t+LIgfpxGGmkLABr0Nlu+3JuEsMRKOf1x07kgmgVBvdkUL
xL+ZkqDalCStAecQzEu/qYDWohtoVlgEII2uSQzY7bW8ea49XeYWi0DGMEnL2sZDv4+7zr1blu5r
1Oe7Yh7e7iYwFovIG4TVGL6Uozg6tKxIRdonTjffpkA5HazgaWBCI2bVQelRfraLkqFrXJ/WE6uW
xHG52MITzsepnKv9ZQ1Zf0WWgkZMdNEDO3NNIp9vnltkoIIvkZaequfK2bn82yjuWanJY6jWciJF
zjalUQHEZd9CnYkOSVQHx8AdN29fiPuPuiEfiLbC84WMDtiUgU4yJpNvXYvC3QN0I+lDP8YUyztO
BtDHqGNhDhaMl5LCMUbneRyR0AqN9mALMJZHnqZSoQhFMHOOghzePygrveri6JnNOz8dEy9l3Xz0
unR8cApSDYdhmILny1unOp1TYZKmOQ6ZxdgyZL6jr5iSRu38eFmAcjUvN1SO3auo4Us+oC3MHWuk
srsYPHJxUeoawlViTi+m5EbKEWVgF0eDGm23A5BiTHPjvulKTeJPdWUA1wQeeRcGABW/c02L8jni
wYyiabiUX+3imcBt7oNoufNTdN1f3jnV0eBSohPAwpMEqedzWUNQGLkbij6JuMdi08nqHTUCtrss
RbVxSF44jmfhVYpU1rmUsowWYEjRGVzkOQGiN7tBznOKLWM5XBakcPR4lLwIkjStN9PBjvgIsEYM
RHwPvTHY9rZRHTneS5tAoM/T7sg9yNh0qqE8M9hqdJ6bSEFbkpmL0koEAqmEZKpxVyMr6jYeFdOd
YJ4RDxH5eHmdymODKqIZZG2Mkl8SDEPXzM9RS1rMGf7BzfN4fRVfFqI8tcDFW3XNj0DU+aktrAKT
SU54ktIvLb83oq9DoFmH8rwiNHIife8ju26fi8BYR0+jDKVt0DRsTUA/+OHVOLobaoGaaIxT0u8v
r0mV1gJy/YtE6Q7XHfA2UE2fEsy1k62olo9WzfEHt+kO6UoJUEWs2prtcGNOQHztJgyPaT7BwqJk
l3j6CdKdMz08oIexnBIL43WYUC723VXXxfOOb9hBV4VTHuLJeqWrZ6dVECL5NCZ9Xd36JN3naXbN
PF1xRCdGuniTJYIKoTT6LwyWpIa3FZQ81XOmeW+qrhmyG2tYBJ/16ppZFve8Oq2QDEJjJcitd+D5
qWPRZlswRmreZSrdPJElYw409dCA8RSV76gtdl5z747f0DiwDBiv8paYpt8uq4UqykSrKHpYkIVa
EafPrwIpc4oIBk5fVPmh7KONndJPfKpuFhEczNrXhDOqAzsVtyrpSXoFwEZN41tGnxTho4vXZv64
jF8ur0gpAj166CFBrt+TfcsUDJhQLQJUfUR17aMbNbetz92ke2upxSDfuVYuFI22Rj4bHYUY13sS
w3M+fzXnvy+vRGVuA/uPCPlsqF3T2iFRj4RnurUHHzmpSJPyVh7/yoOzVkbsVy31izsHRViWGKbM
v6fhTZj+tNsnO7sZa13DqXK/TiRJ5mekdY0W6QLdoLO9EdQ60vLHZGYaQ6uUgooFLC2OBaHsuX41
DeEVJbA7JgUtZMO8v92S13jhY873HYeDvjkgCYFy3JKfS3aaGRYn2Ll85YyJuvuxzj5cFqFezIsI
yWnkDrXRyNDwhEU+0sKAm2LGsrHqhmnWohSEFDQINTHxjfGK811bhgHsxA2S0EBxTSLgnxpR9AMg
qZp4WalsJ2LWvz+5/AEKO9wtkFuN0CBXB8GnaIq+zqZzbOv62Xgj5fI/7/U1sf6/VUlZApuheD36
Nap+DMkW86+aYrDB1SEwKX0D5lE8FHQcgFlJFm1eQ7C8c+akAr7ZJjXTZC5cdDobJbDUhEa9lTt4
IkxSb7/omBlOeAp4S/oVZBeHKEBrg30UC3wDm23Nc025tgCNrqGFxDGmG88PLDQaY6ZrYzie6Qdk
PmOjy5+cNNtwJNEu6/rv7kU5PEE+/I8s6bQq0+/oQtiUYEjiILbVnm4cgNPGfmwc6j1q9sV7XBFK
VqCQNQMM9khKL4g1wO8hETHX5bVw/Ecvz+JgNHaXF6bawxBY+78H2OxQjpn9lDVDV6Mm3IKby7TT
xJiXe0YwI0VMjb9QXWPUeAD1iJQHMGgke9FkwqiXIJ+TxaoOtSW+Nygu5HrTp17SixzJlGM6Yuis
euTJUD/7xd+W22/y4NAMveaEpEnof24whhvR6gqzhNkyWSeKchYs+K0TzhOo7Q/GFz+2NuG+3EZb
enX5oFTe9lSY9JZawtQ3MZK8hug7x31i9qf/9Pvy+zrEsDwhEcUYXkE+A7X9kRtke1mEUgFe9ut3
LvzEwHp25yxjiuJ50aFf/BO8YTwWujenUshKz7a2BKALRbo3pT1lcEGoVOQmSypj2tRoTHILT7MW
lanDlBauzQrXApd+bntKBsy3Ys6nxE3dJGXmXV3kX7MhOM7cvw3Kcn9561ZVks1PCBgLVHoxlebI
3M6p1/moKqFFJK2vKw9a1h3a8aOgXwh7Ztmvy8KUW3giTNrCBl/gkgiNBsHS3DARfcqBZZ4Fb0NR
/vf6nIiRzPdgGUMTCDGh9Zgex2reF274gdepZuuUF+dEjHRLp7C3eJOhm0vYRbpFTOzuR0M7pKjb
M+l6zut4qWXPSLZVzzbGPJ0qi8PxHZ1CiOb/qIE8s2S3gd10YccTbv8agI5mVM+ibTTh1nq8r3UN
zD4YDlxjRzlkmNGluHguzqXjcTP1KJdYcYCeBh0noE6QFC7QujPMokOn9jS7WxZ9ZrMRk+XRdDRT
MeqzeVmQ5HhyI+urNGNLQsfsGKTIt7fpYZlGjUnQiZFNQjj2lFVoSMJUeDwAH4z3fy2h5kEsByJo
ekT5Gk0zIU4GL35TUjSL5JafDcR7aJ5WKLfhUB/mLM5vFuC11/t0JzRRvuzlZIGyY0jNpjW7HALJ
TQE+XUicr8QdyrHAot80B3K4bHzkiugreZL6GVPfWibNvQe+Tw8umFcQmxztmG2mWJcGkhTwH1Eo
vP6e9UVhcj3RE4fEuyV3rCbzHgIgTy9lDFTD0LJjo/5xeU2SCXolZ/2OEzkE4Bql34XugxEcy+BL
5mmSZ+uZn9zYV78vWdKMtCPzTKzDqoqNV5P/I+3KmuO2me0vYhUXkARfSc6mEUfWyLJlv7C8xOAK
7uuvv4fOl2iE4R2UlZdUJapMs9GNRqPRfc4hIv1Zi6Ie4IbO46hHe8wpfMct+/ttvVbXz9bRZY56
hq0TwRfHqgSlVRmSM3NOExye4Qozfo2YbDZPOGz/1u9Vjhj2FLU25l6BHG4fKN103NjnDd+oGLGP
OlmLjbCNr4QJ/len0RCzFsbSxlMJhMbqe2pLimi/b6xXBrtQSIx8mWZXhMFghqvsQSuBeqdypj6o
pM/hvvO1jb43Mcb5Z/elK82EOFgZNptZ7JCzmjSuqbtdBooL6ml8e9stBHRlHBxLjLpQT4iEyVii
NyWCvYwnsluUA0r4WS3d+TRtrW36oOauer4tU+KK4hyTVkVcTUKbnOv+c6N6QN937cqrOolqMudY
PuNiJ1ex2tTFDOeIxqPT/CKKF3KJc8icXdjMitohdeohgsJK/bxNkKu0RPUc7ahrMq7IdX1QwwOa
EzokRbpAk2thlEwGOYfWC8b2QRK5I1IAIpkQYdGwm3iTJphDUG0AHERTgscfwDcFDPH3z87g/3ne
qz7C4jEnbkM7higbOUunl3vWky3JZGxC6972KkbIKTulKZGNQwy6odyx3WBI1StHv/hDSJG/1QFQ
Agq4GM4Dhs5bd4t0sP2qkQXzEIBP2ItPd16unOdwcDvq5lLOmVVTXQgUdi5t9bQoeijWFB805cVs
ts6wu71TZSKWv19soZ4ZwBJGx/2ZaHdVsVWdwIn/bHjyatkEh9NKQ7GJQsi5NRKXzPsx1bxJv8/6
x/+miuht/Wgm5rJaCntGvcEKEc7/jNr3f7H0wiKCq+V4NwZOF1ygM4pTboZHS5Gc4qvZyYUE4RQH
jmlbFQ1CJ2mT3VCZQU2r92zLVxHiU4GO3Y6+eChRqB/DXzGeNJN0859sIU7mKrXSAHUPIkj4mYax
65SfSP/jtozVbX+hhnBss8lio8nhuhPQb+L8e6Xn/lhuo0RikcVvrtKDCznCtrds1jtWC4t06d4u
MSNe/pyjj30ZuzSTNTyt64QnFvTjUbR4CtanKfDNmkHDWV0GoKwhDegqzU1iyobe13X6V45Ix5NW
ZVYoMU4a0piFP/Dmk2OPZztmR7RdHh1TkdxbJHqJwBtdlid6WEJeWQZheT/nuT+lXmjZ3m2fWA9n
r3oJPjEnWtx2LeTwet+HvpHc6dW7IuarCMEdUNZHHZghzET2QQtR5b7XZYUF2WoJcX9OLEIAzkPO
ubrX7XsU0Twr9MGL8h9XSwj+rFJMFuLN8owu+citVY27uOP6dSVLsdfMAiQlywFjgIM+RSE0m20J
JLhcM8/FYBU+kjbHrZsyAqYR3qlue8Da2i2EEAQ4cuD/EXdQ11mjmvLBPDcKm92U1Ik/11oyu9yw
Zo9NwyjjaVxVzl6mOzGSdk3BQuKwncoByqWYyqgdGm2K2oxdI6I/bqu2Kgj1TVQ6gZZ/xTPU8i4r
qxDBYdICo/mr+cm6X++QgOd9PO5iBAQ9x2+zAb21B9upevOcWwSQ2pg0sMmeMUdyAK3ZaIFks9A6
CGYBkV41qisHExqNeTbx7mVsJxwQvX1UYln1ee0sxewjAUCajRK0OMui0agzpyUj4NYPVgZWsr29
XKu/D0cDdogDFDuRfyRvepaEtULOs3IHiJquf8/vYyILMUVDeiveBzJT7/gICDbctAFVN3ymMpbH
VUNcCFj+fpH9DVanNmWjIiyzzgc3lYmEdkqeZ0PS+7p23BioSiymQFuRCMzIej3BJEhPzg6dz3lZ
f01J9Muq1E/zRF3QgEjWbbUsZ9jAjwEz58KjJ8Toas7SpC8S80x208bwi10c1LZb+f2Gg2HBwd33
521PWNualwIXT7lYyJhrNCZqins1mPRUBf4cB6oMvnXV3S60Wj7iQgjwJmIzj6EVH0AR7NR1dHLG
0pCcb6tSHDzuL4yKOibj30rRSU+UPkS5oMgil8WY7pChqawu1oUE4ZDGEB3H0CNqin0dmGnkxr3H
I0mslGkheMDIq6Ks0c13Th2Q5+TzdphkSL4yNQSbR1aRVfqyUJmSHJ2xOoP82E9q1bvtWsJj0+/r
E6AW/7WHYPWYTZyDLZecB+cDwO4TcmiawnXSJxJvM03WobAmDWVszBHYAKFBb8xb6ycNejsqhsR9
TDBtmu0ZikbxLjd+Tum99LhZM9ISnFGwRISDxLfCur4r28pBntPZlduZgFFNu8Pt1Vsz0qUI4cKG
98BQGzn8YNKbxwEP3m6qf08ty3+HGMwymg5guAgVa69ZPSbAetaRSYUndMOD7npTF7KnoOX0FS8i
QIj8R4hYeF0ey7hjDDhuMlO9r5U0weUgrDe0Z9GpjqJkm1mpDQyrcj42THGebuu4dligb5ksZD3o
kRaTOKseHW1gHTnr6R1PHpqee6zyI8V6RwZ3KUcwmYqGQl6TBnegxGnPDY2KLToqz3XutPvU6up3
mQ49AwDmMNGZI+wv9PzkTBkqlCeiZ0Q7wCC5OKBuL92qFxLUYJGSgqVPTEo5OnDQUYlzFi7vJujs
BubgBtC6t6WsGghXR21paEN9UNCkU/IMSWMOA6GLrU/vx34GqM2WzTKW2tV9i7f2BVICybx4vM5h
GmPZCnJOwgB0zHUiSRdWl+vi9xf5FwedkluZo/clTEI8u2FugiE1Lim/y2QIi2X0JUfuAxl9GbDi
m+acolby0rluj9dlWv5+oYYep4qGUwJV8Nq3phei/tI1T1NkwFQyTYQo2pCRD0oKB0Y3QlQcCv2+
+jOWmr/LXjA2MI0xGmFY4rQu10ltF9OMVxgSZt86izYf8AAkm5lbyxIvpQhmn1uVoQIxLXWpx2p2
GR1dRn6Yxbam7D0x5kIhwfp1k6ttDNi/c853VkvdYTyFxn1fy+hBVl3gQo7gApmuF0UyYuMPreVb
6CdsCgCWAIR/XzAmqbOu+sGFLMEPxrDCbHiB20I4lGeHRRutR6Mf5tFl239dEFA+QOSCRncxQ8xB
JoTJ7RG3BuebyQ9AXHez5NPtWLYaYpYhUWQ+6JoVx6XyKuFNmeDGYM4nVOM3kRSIYjXTeZUgjo7M
YTfmld3Cp7mzJemdWW76OUNNn/pV72nvKbSj8vGPQmLr52zyJLUcnGpRct8NB3P8mr3nRfFShJBX
O0aEbJpDozw+jLlntL8a5U5rJFFtdZdeKCJk1lk8KCwpljQg/BDGwJc1trb6ESBRnh3JMHJWPW3p
mja1ZVpYZGGNkTVGQ4ptmrb3YX/I+E/Sx5JQIJMhpBt6lMW0BEXV2Ry3qb6tlK0lKxmu3kcxXvCv
Hld1FVoCoA3xs0bh61Bux/0EwvV6M3pApt4Me4CZGx9vbyCJWuK4qUOnPi81bNKK5b7OpwDbyQMy
puR9dH2f/quZeF/QytBoCwNinM4DlnJevyfpfF05cfpqGJ0mNW14GygJJmVnbmzLk3UPypZK8Og2
5aOO108k78VJ0zYz/1AP73ibunAAcdi+TUCnpXdI3Y12l0+AlD9KGVxXW3UuZSxqXqQbLB6MKSpg
CkX3OJws2bJdbbrq1vRStCL9N/cSDrYWvcskTRGfK/NY6Fun2uqVRMTq2XlheuE8i5UqBvUa1izG
pKwSbbL8oJQ/OlluI7O+sP/tpoltK4aYoTmDLykpPhjFe3LNC02E7Q/4ATXVTYjgytahbpTscxnV
iizEiJfDJETjeM8RYsjXv1tYIr93s+PwY+mIDzeyKdbVrhKQlwLVekEKBaDTW2/ralRWqxoOEP4V
BuVhabiuj1Pp1qWXH4wN39FTIevCX/WIC5lCgljHipNRjBacm/izPftlabis9eh4vu3bUt2EndQN
gPTvctiLBNaj7jWucUyD8L76MXvKrt6xh/nLf5QobCfkBnVTLWGOBPZTic3LNiheth5mk7aFX+7I
qZOlwOsec7Ga4v5KoiVfRLow3IU7nElH3HzDveUO/u8j6YMM8/A3BtxV/eJCoLDTCiNX8QgDgfS5
q11yt4QoXXF/kKf8EP9kXuqDOUxylZS5jLD1ktpqoxYNxme7CMA1M5iOP6KkZUlO29W+zIvtIOIh
YLI5TeoKLvN7YBav0FsWTD/z+3nT7kDqKRG3GrNeV1J8eJj7ZgiLDivZR89J62V8dCv9m8Qnl3Tx
hrmokE5W7dhY9QyV+q22XYroFfdGj7oLSXFxzF4k4paAcUucEFC0iaZo7YdO7Yvqsb2217/YjodM
dlO7qR+emsm/LVG2iEI00ad+LEL0c50NGnTW0UKHmj58ui1D6hdCKJlMtcuc5ZZhPHQbc6vtZ+Zi
2BATMAiR0c56lshbPvrWKgqBZM5BcsQXpWgw+sTT9taHFFBJj8Xvpt3wZH+0ZWVJ2ToKcSS0UgN4
fjgJjGnrKHg3NB9IIumplaklhI6SkazHhALSDeBcxbtSRtokC/lihY6yagoBfI3j7LnZLI3coe/M
buxgpIy6uj8dezTUfr9tLIlSYhMGVTDdlTSQmWrsDtjQj3VUSjKP1SAPEAYwKKkWXcbK3h7TlWoU
NFVhHA3+F++zLYrs3vy4dLXmW8evt7dVWuwguB/VCLqg8Na/VCKFTRwP4Kehc4zSAPgZN6Y6/sps
Lb/LUyc+JXMVupZZgfdg5Jl/W/DaRsOllJjof15YlMQKPOORUttahByrd1xlwkmdl1/07Nxa6NNj
d5RbW2I/Tm2M+V4HmO0ylJKVg+ZSvph/zbOphWntGGebbGj4Vwl4ZzDXA8thc1vRld32Ro7wQANu
1mysUc0+d/wvez7XjQH285+3Zaw45hsZQuSv64aYiaEY52jeWtGpIJISguz3BS/pR1RDSlz3z/q8
6bq9RiSHvswZzOUDLq5CPK1VMhdwQ/VxiboNUtMOY73u7Om+ug9lHSCrXv/qe2K7c5bqJVgcQ+Ps
DJYXoZUW/VoR/M6y7kb+S50kcUPmAkKMpzF6/7UK4trmUAKrKFG9lPz5WwIq+8DCWV4sMNoixA10
hY0xNrlxJsnnxNnmJj/1DUUK8IfwxMvz5htBQmRvWpZUlW4aZwwGeRGPfbPz1fjjOxz6QhshC8x6
feYVwabpm7tM/2bIGCGX/18MewZeaIFnivexq9ELwAakYdxk+P3J+p7l86E26CEe2h083QXS3nks
6eckLf+6rdZihCuxYEoAKA1Gea/6xZlNJn1muXFOCuvJ5D0gNGPP1KqPkzPvw9Y+3Ba35ubALfpX
nOB3bGhAteGkCD1l6mrmRk9Sd8q/dVPlhfWT8p63aExXvsoTfNDQ8bqZ2ZDHpgdSxxu13ab93mk6
r2sHd5IVAtbuJ4BZdQDCSIEBihV9GzUqNenCucr08+AZP7Rtt4swEntMvRHsTVvmAa7rqwa559ur
unZwYIwQIEbARQTQvRDQ81wxldGi2nmag4wcEtr5dYr+EVktdS3oXsoRgjodUQDkKeTEtWcVX+dI
9iywGnUvJQhhfWrApTAzRzuDN2TyzK2xj3dT53b+vMGl2SeShbsOgxSz+BiUwMupZQOT5q25jLmy
jJAQVNRbxYsU3e+46o6ZDOrs2uvfihG8Pu2nuJim1joXpf1Jt4599jEZs0dD6U+dYnulLcO901Yl
gjtuwXIEE5b49gGQSCS7fLbOGOjyauvHyF9qYPvwyBuTr635qY4HVw01n3WOz+PCxx7Z5+azGf4y
k2ZjRj8HGYbm1RdRnALoOsT3LI2Opug7RshTR6F4WSiUO6Nqj1qR+FmWHnJabXvLOdgV/3J7W1zF
tgW7G03QgHlAPz0VrVuRuBpLtVPPff4wVkGF+VqwtQUh6v9J2e9uC7vaGxjjBZIJEkdgNgENQTgf
6gHD3KmCRhS0iFJ71/f7279/bdK3AkTI63KwIzokdntWxhPAwV0VYDYJOmxilnp1O3ixtTf458oJ
elzlR6p7avdYU2unYHB5DrGVyAeOC8Ltr/pNRfvm/Fi+CoRk6Cw0ANohPuuyXHEAkm22Z5tGd075
iBXa5PwbA9EGc7JNZz5OY3fU+hqYu8QtpuyhcXizsCr/FbfVAXi1XqbuAUvt6slDrX7JWy+h9Reu
buKmcnUGYsByO3dAIbQz5A6tkrm5mj1GSXqaykTy/Hl1Bi/KgDYOTUsmjmLxrWgEBiqjk4YlpsAz
KEES0Xh2+ZRqitdnT1qeujmVAQav+g2B6wClEjjmYhGUtqnVtEu7OZ29NtkXhsxvVpW6ELB8wEUi
a/K4BMTd2MIxx+e4QlFkODjG1x48n0Wj7kzyS2eYQRpPfXrX19ydsycyK/s5vRv60a+1h7ppPKV2
Nrc9Rwy9C6o+wG0dAKEgQmn6Ei8uPitUiw6IRvX0U58Gvxzy3Tyo2wo96rfFiMuL7hKwDQGYSQPf
BzjLhLAz9IpjRy3eTGvgESf7VrYtr9QAGQ96AB1gS1pgQjOE0D6m01DZpsKeAPXsgRp9h7wmzUOZ
EZcT/HKbWeoCrwwuPgOtW0CpEE54bc4LEsa0e0hLp9gZVn1vheOxdDLEUCDLuFYVbTVD2aRxc64n
BzWOVrLTRUXFLxAWko3ADpxRP3mgDEDPUbGzqsFtk1jiFmLMFsUICUDSsJSXY9g9ALnJtUM3c5jn
TK07dl+MRnI+SFQSB+EnbQ4trWP9Q1RR164Hr4/1u6ot/7Dw9LdKwHAGxYcBjDjBdpENJtphsHlQ
6OWdSW0vMxLJ4SMmgKIIwTiJ7UQsJyEP0hZx3/SZMfoR9QtZonlVCxIFCebJTZa2TUh54Ox109W2
S5WafjSDYTtuhkO5syXb9+pFUhQoRK/BVNQCOE1FkNwvJbX+qD6gfOzpbuwrkkLXuju82mn5+0VE
srnBWMYhyjHRuvpRN0FCyTv3djySCRHiRRvP44gR3SJo7GNLcpfQvS7tR1hi53W0eNVk2WQXmrRW
bad51RVBOSvcL1GscDTtA1fmp6KuDmgzRQFURjEhU0yI5ymyUF0J8yKw9V9YvaJ6LGWcyDIRQooV
NzTNHQoR5fxB67d1cz8429vmWQ8//67cFZ15RiKLV1MRqBN3dfCdxSeTniygg4WSXON3dLlhJHGE
EpOs4cJSmJyGsv0xtbR0OfD99r1WnrhTLoCCicdKZc9zrvosnWUVJ/FkFHaWeGmMtbKJQR9WBG3L
bYxtAPQdrQGyyv7VjU4UI+wqI00MY6AajGb8hkVAUdxTK3/BDSh3zVGRLKvERyxhf2Hy1YyAgFME
/fA0AyJ7VIOJSc4N2coJ24sTotBBQ8tqNxKcUZkfY6TzP/mhyFMWgYHbydK8f6gZgJTQcR5bfD4p
qEcSdwC96/TkpL2DRy4rm+qP/022sM3mwqyLyJj4Q8PtCWCjjCjGztRnolEM+MV6+m02CnCIguBZ
aZ5uy5YsrdhRl5q0m3liwVu4euyos40mGfbIuoeg0mUCh09Dse1tcEw13qIwbXUP/fTBJl6fNq40
6V4PwK8yBKfPDCeras3sHrL6JY0OYf/RMR/z8XN9GgYicRWZPoLHo6U+i6wMqWFEU19l4wYPeA9z
xDa3LSMTIzg9S6thttE7/5Cr1J8A2BsS3QUWpcQBlq+9ioompuEwrQYASPGxKUf2N6gcCUan9y5n
x6g+9oBkmBTJqq062oUc4bgCcCKfcWfgQWn94iww6ufbyyX7fWETUXMmqHTi92kyuuin7mU371V7
vCogdguMWt2SsC6LYMh/dQpDhDi3neSRRWIMsUfAKMpxCjWHB7rx0hm09Ga0om9YTTpw2XBl95+W
TGwWKMy45Umh8KBmxzZ9amW9rRKTiAx1U2tg/JXj90sTRVlAoY2yoQPZegmhxehTykuO7KEMZ8+u
NpRGboM00g7Pt5dKZvzl7xcJnpqHAEfoa/SjZMd84S70ij+d4/19bl/4lxBW1LGPHJTriyBMn0ok
W87TXGxvayEziBBSIjziKaHDimBO7udyE4cSh5KtkrDHW7UyaOxUSEkz1dWceNMWrW8BOuS/qHE1
7ahmaZNxpy0CTb9XusQtO0m+cVsPqgq3u6xIpixTemx1HdRDPSiIBs3vQxma57Lc/3/oBa/aW6fK
8AiTOF1SBh1os5l9bJy/evWxDU9lJ7kRyxQS9snc21Gi5TBMhgenkoCSt/TaaH/bLOuZ578eTEVg
vVRTw0pj2I3OnhduuAPnx87yW5TAN6YXb2VXVYlSYjVB52mKqaqxwJjws/6Xavyg2ua2RjIJQiFB
SamdK+g4CkryI8teJlRIkvDXbRm39yTA8d46Qd2lcU7TJYQVDyN5yRSJVWQ6CE7WGWHKmF0lpxrz
6CMAq1P7R5LakpVadWXwV4NI1sZsqIgDyKpKGdqxbR7soXlIIiDLhWTXx62XG8O+rmSdI+viHJTl
MJ8O8Lzl7xfh2EybcGhLlF+mxPFIeqDqJ3D2tUvhXRYz1wsieEb5R5YQ1DqrHeZMRWIBhe6Xljo0
CWQgajgsHZe89W+7w5KmXMWEC2lCGtP3XWbFQMoOJvJioxdcOWoYpqvKR125y4u9Qd/jfq/ydME9
ZkWxY62CPKN4mOcAnHK39Vl1v+UxDo9CwBHQhVOtQ5HO7vE++tDS1iVREOZo7QklvSOre+g3qK8F
AnpMQr91B3UmgOXTMytyczLObNsUwCp4qKueTYfb6qw63oWkRd0LxzPGouzrGScoI9RNqrsCMBha
k7nm6IIpRFK6WtbmyhcuhAlrZ09NxJBz8kAbNU9XNvo0++l8oobkdJApJeymAgeRXsY4T6f4EJuu
3vXuYO/C+cQbGWnxujvgDmgultLEsrpZmXpSUZyswAu946XmdaPxkFXt9raZZGIEr44TPkXo7Ucu
ZQ5+pG6Z+b3GC95tIbfNo6mC15nz1IaFhapE05x1fWszzUVGZY2yN/orZTTV1lV07eO5D0/nIi2y
Y9Tl0j3Eg6EKfaXl3jTwc1H/ISEypozfihG8LRnUSHHACBCA3mqvJGTDZ7wRWzJ8lOt4KsgRvC1m
c8xtA3JMd9igUd+b9/pB3RqbeCvjo7iKC29F/f6Ui93aRhlILXtc2ahzIv3TKDtbrzMeUAXBLAvM
M17+8YT5NhxoidbRTmUJc3P7WFf6V6d2jgPG6tLY3uRzEsRxubHK9K7h7akG4KpD+ea2F157x9tP
EJYzHYy8iXJ4R5Hv8vqUOCddhv8tEyGcgOCxstK4xQkY96B+RqZ6oLlkw15b6q0W4rFnlTpPKlgq
ckYfOGe+octyBokW4sN54wyj2sczQk8bD17rzJFn8tz2Ol0f/Ns2+W33N5FbQx8EZuxx7hlAzRbx
CQYjHvQ8nEkMBOsXxZp3ilV7TfjZsB61pnIh2yXZWZseM4okOTmNaC+f4iObT4VzbrTarRjZcu47
k7M3QASSZ+40JG6df+mLbxmRAL1dr8zbrxW8OG7m2FRyG7Qw1ty/6GA4CZn5keeO5JxZ/OTNqlh4
kANKKtCEsFWuk0S1a5IwsouvtL1nseE24bnF663hbMYQg/CyipOoFpjQ0agI4Ab0SaCNWoT+HAEG
moV1jpkcR91OOj3Yw7RtgPl029hvXZdCn4WOFywjGtCkCJhc38YAvSoJ4oyqnk2gbbg00WOv47Mk
i19M8Lp0i5CFmgw5qIWGCRuQbG+F1MzieCoDTEQLkmNda7yUEUDLR9kxBjv2bYWEqIa+ErQlokEL
oCFAfoPBhNPT1JVmMErDPjeb9l7fxJt0pz4tHWHLWEz6+ba0t1b6LQwpPHK2heRw6Rp6q1nq5BTv
P0BCyPLGn5vBQ6eJb/Wh5LC+ErM0moD7FgF7gUIRScN0tcbpiUB+rixrH9rhEfzfO9L8GboxtFnE
GFg9YJKAoMUUtpLRqGo76+h+wBy/39f5kbDcjXJZfiOMPiB1gs8B60mlgEgj6J0RVs3Sp7Ssly7S
MXx25u8mwBYwDl/3+XFo79Pku2OdDLTNT3jwbLSnJPuchMYf9SeYOvDz4SDATrU1sNbi6vfWcDaA
XuYmajhKYswd0l0MTA5H4vZvrXYtQ9hbrNLnqB9KHthd/5x3+T1m3ywwKRgS73i7h6/lLN9xkSg0
BSf5pOR5AEQ3P+wNPP/Jij2Cya5lCK5hpmplF3mTB2G2IXeGn/jI5j5ZX/hRecaE4mPzWUZ48zZo
XEsUUgODlJpSj10eGPYvB22PAI9CPx5xu0YGZyJVTvBHw7CAWGPXeWAF8Vl/rrzcU59mb/JBbL0t
trEvIx5Y9wwAUxqabiIyChYracNUe4ohkLWPdcXvEzMKoniUFOSXJXqNu/8s4asY0WhgJGkT28iD
umq/DuCSqtvwbIM72+wwWOdIGiKEJ+r/iUMAQVUDMkFf+tYPC9LNhVIMqDXQeNJ93GJA2YbmOS8s
S7axSNY+c6qFG00ro702tvWTUcwvtwPy6l64+AYhFcuHOHFqBQ9CPZ9emhKkBEUug8xdtR5OMUw4
2Qbw6oRltS0g/XE65wE1PtLwRw3g/v7nbTVWnf9ChOD80TBaFnAueDAaf8Wm6UbmyzD9miKJg8g0
ESxGqnbKTIzvBUTnbpvxu0h7GMNRgtggHMn/OMbrgglG6TizEmJq8EOf3KmbzNcTH03uHj9BImjb
trcXT6KVWFolhero7awiVjUA80o9pfJIK0PMXVXKAislwCwJWgTEnulmbBJiM0jpt72v+emm37N7
a2FF2WU72fD7YghxJ18IEx+6O53lQ9XjuGI9fQJxfLpHKaoA6+JQgwQ7eoyKZN6omSY5WWRihRJy
E8b22IW4O9F627fdNpkKL7W+59TNFL6NIt2/bbm13Xuppv42gvToMW/pCLfP+t0wHJns+r4WEC9/
X4i71qS0ql6aqEnRb1np94Z5Z3E3nSa3+kNqhb+d/lKWECWmOm7sEZB1gR2Zuz7BuDvGjQYpuYJs
yYRIMUylNhsDgm6v3CXanRR/XuYCQohoa6VIZ5bwQNEpsN2CYg7M2W/ysx6hz9f4ctsBBGaU61UT
QkU7pWmmOggV0+PkzX5Yuf0h3ihe7PUb+lTkXoHJWAA97G/LXQsZC44iUnmMmKni408JePoJu5wH
DZDTku6T0dxnVHJRXU0zLoSIcSljgGsdbYa2S7BhojsxflQ8EPa0m78HzstlbP8d5wiwlQEBCGx3
TBgJ3qHbjRHp5YQ0N//pxC7KaHsHVzCrfM/GvZAjeElnDpFDQqhmADyre57H3W37CHW3//nFhQDB
L0qKpvcuxplrur3/d92t3Nu7pe5WvccXXkWJQ9KOFfbUivs86MyjAvBgHfUxWU/Y2vl+YRcRnT4b
xlK3e9ilnDTfyB4bEFDF9nfT+SRZN3Xt4LhQRoioTQ/QsUQb8gCVNvB69nyTlnHjdUmbehk4Y3dZ
yV4o4+mmafLZG4aaSM4QmarCTSvJs2nmc1wEXVcpvjlpH0qWfSjs8KmUD4QtfnZ1ToLpVtWX2Qxb
nIuty54NSUw1PDphKoyyjyaqDsZgbaaqRH+u+gNMwtuhzY6qwUq3oNVzmGJ4sqCtp3f5kcbcxeT4
cdKqs17Ekoee1dPn4uOEEwGzByHKnUoF3tjUOaVk+IIW2AP6Nd3QrH0eUknFShgv/GfTvK6GsPvz
2ElDp2vzoN3SnfMSeYkf+a2b3s/nzl/o4tg2lRFPr0bSBbORon4FYl7B3NUwRkU2l3kQNfuo+my3
94P1jrs7hif+FbEciRf33XxgTTQbOJLUmKQuaScvJsNeZ1RiL5kqQraQ07wuVBUvWLaqgYMj3ypg
4ElCWQ189QS/UEdwi7CkdVnjEojWLDQXhg3mq6v56XYcWJWBSiKQgpGq4h9vlyyh+VThiTsP0tn8
i0T0LyeRpair+/xChBBpompMcl1FhNYbNzFyd6qX8RnSyBLvVatcyBEcLOSxMrEJclT2Yo4AZjrr
stuXTITgYGbUtyTLkLqByXEXVTm6gMYjmkO2t42yGg8uNBH8q53UPCEpNCnCDjwydzT7NoCbe3go
Zb1sMkmCiyWz2ddsRJIYFyc674YU5ATctYoHIzY3t5VaXzuKoTgbKPgoK7/1NBJPTqdxFKNse18b
h9r2qbQXfjHxVZRH1fofGUK20UwYrS/NEDIid+HjXqCklMZVnkfvf1Ht822l1tfvVaCQfZg0jibq
VKiwceqR3NdokFtbmuFfTNnDrGQB9eVEv4hu7Vjm6HRDADUp+TLTJPbyVv+gjtrs3VZqNSYgCUHf
MfK+K0zlKItY1JYWlEo422RcSzdZ/2cMIv87gi6ECFspUsBaZLJuuUHm5aHve2fDHMt0mUULiT6r
AehClLCdooaVyaDhjtzqmP2MzHveDLWXtE3rKkyG4bnqERfChB2l2aOT911SBIVB3fJjljzY1pcR
jNbj9HLbTOuS8AAE6hIg34qDF3kCivZ6QNOG5mBQhhpzeywnGvlWpANpmxfpU0WzdHdb6OpaOphr
pUs71BXWXlRyo3WiGmbL2n2URH5tFR+SWXFjK/x+W9R6lrJMRAKPgBpUHHhr5nRwYjRYB1PKmv1c
kS95hum6RIue6yHrQGtTFL5VZvf92DwxBZhPZQQqJ1ZnP6Z+AlSXWavuZHefbn/X2j60geuzvL7p
ePMTzpm4iCuO/5xjEoW5pZq5hrbrZJBna8a9FCJsD2B1jUOPamyQxxHxlTkCeqbNDl1d9/ed3T23
ZSR7fVnVC68uFlA1KIh3hG0SGkYK7hB0MGRp/bNqqp2Tqk8aGSRp/6oYE7jwBnUWyh0x4xjylqlN
VARjiCa3CY+ynd/Jru1rbgqQlX+FCDnHmHapkrY8D2YLZNgVkAgewuKjRSUJ56oYdLGg22vRRiz1
IfbSjJs4qAftTlU+dSXmeNLPHRgf3+Fyr3LEKp/TDg7XItTrW0w/xfnoqWHrUl0WKNcCP2As/lFH
BIYOB6bxhiKiNMqHOHq2NcmbsmS5bMEqjpoyI0ZFOajbl1ElgMt8IhNGDmTsNGuXvUs9hB0KZvde
UVsEjsLuv9qG8bUg9Uc7tHZqZxxDNHHXkXq4baHVGo6N5+yl/0vHmbls6IvT2VByAN5WMwpFeF22
vhVe6LMdO8weDPbyf6RdSXPcOLP8RYwAuIDklexVUsuSvOvC8Fg2wZ3gTv76l5xv7GbDfI2QHHOY
gyO6BKBQLFRlZea+u6EKi6v3aGFQynW6FmhnluINZ0MPdjdGA9nSRB+3FmtU9LerJe3l4qQ0h8ek
Qqd0zE7aYdjNJFaQt90Ze+iz+dHmdQDo/2UGC2MyXfTQunrMGJpuU3/buc9D1/qBUi19djU5UwR6
E8NBs1AapuEvj2tosizg880dUn/0m2P2qG2bm5ADDqAf3I0qz16/WWdz881YeAcdTbdse6ypmu4H
KEGx7XX3W3UG0IUQKMBboL2TlpMaNCo1LUU5byw3aWf6RWH4BckUX3+VGWkZbsmzCiw0eMODZ10z
g3sHuKYmDhXhbvX+LlYj3aUqtmrUJxq84wnZaOKDxcNdaD85EM7KG9srGsV7frVBCfjJ7+2T7pKG
gQ4SEnxtg7r85gbRR5KGR00ffG4V9xxwCj6hu1IUngESrb87OelqTbYW6FONuAEJTI/T+yx+mAoV
XHk18J7XJzMCZqSGNtn8dAjRfmWZ7RmjtcsF3ee6pghLq56+MCV93qdQ5AEZUVfU841d39WG4vdV
S5G+IZHociPQhvzE9TvLuuP5i0sP2t+uQvqChBVLmDbB0d3pwYRW8Cjev+XYXcsAEAnPGrkaFuv1
QHuGhzco3+9NjdwmDu89ESvHs9ev7NnQfF6LyGMOBESYRZGd0vqQGscYqnP54fpaVmvwtnu2IUUf
EXYTB+gIi9mVR6BMbvLDTPJKPG2j4t1eWw4ml/5lwMBUhiNFoDYjWVPaHNS1xPwSlFCJvjFdhYup
bEjhJy8o2oEW6vxD+BS6n+LpQDtFBXb+Cfnzs1yGFHCyFuVmim/QyXK7d8jlv09xfhQlf6l0djTr
142W/e+TujQnBZlArzpbzKAmkOVEXmRV1qFiqdhd94O1q7+wIvdHKK+AqJ3dYOJT7kXwCN8c4jcg
E5ZGpPiSuzq+cwJpT2TkXqDRzVDUXsuM7fW1rIWZpRkpzDAt6tHhRmHHjA9dhffDV8DVvbp/uW5G
4QeyfFVo27yLMYOJaIkuhI3zOZXYNsAug+LzdVOqFUmBgI+T25ESoLNhuK+LW2GIja57faEa71B5
gRQMMHUNfTFAkMGTdmjy/agiolL9vhQBiN04xVTM69Di1tN5821KJ8XpryUgy9OXIgAtIpsWKbqW
et96YflRq7eZLiAt9CVCU9ZVidCuewFkbl0TzYs/ODuTAlAsa/ZpQyv82t3qxkOpA5Fu+iVTYLHW
Y9tvU3ImEGa5jYqChUQxPqCHbtrf7NdNZf4KNmcT0g1NSS0yQFXTE7TjPaY9ocCMirLim7PuzWcj
0v3MRguVVwx6nwTJN3V/iqEQysrSCxpFc15xNnK1JxcxS7ocTRgXmu6Vq4Eiq/cy7cbSDqmqD6g6
HOmKBqU52IaLpABoaw/6kPXMmBYpFqQyMv/7IiHos4qHQYsoTWvjxgzIg6PrP1y39K+HG4ni6U83
kO6prWnROM7YSfMUfWJQWADD0x3dTzfDttjw7VtejUDc/bpDMkvwmIeTCwBefmI1kOrWpnTcLYtU
uKfVzYPiJJ5YuKZ/0NxqU6W3DmRQQbuUhIc0178YIgNlVd8/Xd++Vf9eGJJ2z+qsrg8GtBhNqHNB
fMP+0IGKVdBvbzHDAFE3oGoFmPelM7iIcjbYgyruFVMO9s7Ag8C7RdPbTjXutZokQqjttynJuWe+
XpqlBKZqOwPmydwbzW3MHgUUp4bsJQw/Yo6hc5IDV9Ws1w/tbFnyeD2M8qF38SQpTHobdYbHsnab
6EJR3VKZkY7M6HiJDgZ8YzQeg6jxMPPqQT9Uca9WrWBuzgKcFnyZ8mwW6GCMFKhubOPYZgCoQ0ye
eIWKgHg16i2sSB9AK0VwsBITZf4iz3a6mW3jmD1pIXnvsBxKfoF407IMjGYY0PAhsujBVCa2aHQ9
O8X9e9Z/LLvMK1TUqqt3Sv9tQ85PeQn9d7PHUzsY6htGc88Zq0etSv2gUz2410/JBggUI3RYkfR5
AuG7bk8Tytweti8EnAWTtOIt3WgHk5O/jEiXt6qDVut1lGvzMPMbPfbSJoJ8oKpgvx7JF3akm1t0
cZZHDOlJ8VP/GR7m6l9pe9be3CXvnV20U4HglQalC5uEjTD00Aa0kHs2VOryHdClPuag+53+LzhF
VVRYLQDNNMcz4S74p+TeB95j1n9AZNY+WnW9zweQYIrkhNHo01DTfWBjSI3TZ1SUG4Xr//vjfzwG
53YIbjNoP1zpMWgIrWrJpONK2xHBFJ3mG2CKzcPCI53uhxkEirqtcIZ91L930g+mmyCufAj1H4X5
yXWFJ9KdwQ8l+xgZB2vmQ88Pw+h3oU/5W3KHxV8qvyML3arAhAJoc2V5rUm9gEH4eVJ8+1YvD5Q7
INoB8lzQL1x+lDRG+7bu59yu+g7ACEA8B6N9fMOHb2FDSlIJ9DwxZ6EBqs+br2DA2RvpQ681GH74
8neGpEhQBHXU0hp5CaRxj/n00qT2sWTgpGpVTLirEFlnsSYpHgiNBzlIN5CqWsl0w9LpO7Rq3C0G
f4ZblkHnBHyFe6sHCyEYYkGGnk3CI7Qmfs7AT2kbldjbemvv9BHD3jkmvrzrW7H6clv8fVIcodCe
HkyOzFPn5YMQAIAQY3PdhMp1pMgRZiTkKQRbT6IBllYLn8tYuF5cV28pEQHgj+E+fIaJPHXbd06Q
FgwloqkpG0z706cqSsZdqm6XrgfDhSlp15pwzJAioVPRbDrIKNV+8dH16427h36IB71OxcrW8zQo
iFAAkDDBIHMZZCZ0laccwTcwjWPai+9BQPwgCfa9G4KT2LV8rdDIdsi7zwYNfJKpPmurn+nFHyDd
mFCPB10YqFjy2vDB4udN5NRH26BWVP1XfWVhR7ouhg7EGOi7UHmHcI1AJwsxLTV21x1yNZECrk6n
BBLFEHW/jGVWrHemW8046/xHGr2bgOnMY74XZOPSz9dNra5nYUrKP02jBQVBUCBnA++S+UMnoWcP
b7nCCxtSXoivpN5hqBB7ZpMdniceDd/SYwLD/+8dk76GcZInE6tjFEPIQx9/yvSfLFY941Yj0cKG
9B3LjITibYhMEAiWrxHJP4yDSkF8tWe6WIcM16p0RzQ8Rx0svXP2xmY6JH67K46ztmC4eR0d8H+P
7fOCdOlzVphW19ijCyBCX24ymt6k7i1hTBFd12MRQ3pkg3QdQwPSlen0qKlZAnydeWq3BlQ1Mj/c
l9sJ2sENqLBUkuXrx3Q2J4U+CCSkWtHOr+2Q+6T8CJINhT+vnxKQIjrgG+YsuXB5PyEOUBeTO3c0
j9PO3gH04rvNrt2Mm2KXgiB9e/2Oru8gmBMYtHnQfpZ5KQl4sVx7rizyu3b7Xy59a51m1HUCEbRM
8Sb9f9Z3tifdJi3R/3tXQSthx/x4RwwP1K8bHUqe9SF6SwharE7azWroCpA6wg1rC1lF0fhF+SEa
3gL0BRv/rz2UKStjR7gBGP4xJEs/ZDmUux66t/Trlyak+5RPVskhRQWMV9b/U6bZBx3luOuusBqu
F6uQPnMdJUmmRahjAzSCXPprHvTbYFCUe1e/pQsj0oW1S2KCmQhwPTso/LFM/bwMNrb5pf/bM5Gu
qg4uPovSHHMrtfDYtwicclQFgFU5s8w/MkA9sOQRUA7Tu5r7szZtsTc3pth0/5YUXycs/V9QXWye
9EElkzZGtZYiNqSd14EEOqhvBuvvrow8iDUmQEoPNowArbLtiH0cg+4JLUjFqO18z/94Yy7WIsWB
uJgqJFZoODIr9kG0MWS3xHwfD09O6oeWinhg1e0cHfAMDJfZAKheRtVGmERkHeJAAG6n6sUd2F0U
vxMQZXnDHVrYkU6oFSTLWyg9nKZgag8i6X+mvfW9YIGpiKOrl3VhSMp7aOg0nT3iHvVW6TvtP2PD
t2za/d1qpDPijZMFacJR/rezh4Gh0IC3tuUZqaUrPkOq85HidBZWQWmnSBWFc4+q2Fag7jCAPsjt
/s6Q3G4Saa5VdYtnduC+751PKJp7NDnm5C0oGud8PpYUr4nOuSkYErqu5tD7Cjtv4O0H3k8v149o
NSNZ2JGCtlkPuZtCReVUuTvIXgXZ8frvK/xM7jaRltrZyBDhBucdIQcLLTpNRe+lsiGFapSmIx20
lmgtEJw/4MvCm1TlFZWN+d8XTSYDiGwk8njDdegxZ/2hiz4HqnKu6iyky28O2cSaCKAGpg/5RgzO
uE1LjbwpxFgQQIPYmGXr0heU1dAjy5yKvoxB0uz0gId+O/X6jo1C9X1bv5VnU9LBtE3UFbUeYZbf
STeo/IF0ZxvRBwa937d42dmQdDoEMn9FQGFIB8G8B9igP4zJI+nHv9w76YTCqekJwLJAuQyVh0dc
j9Zpp++uL2bdDc6LkUJziEeCWTiImlPqED+24+8MaqvXbay789mGFJkR+f979oaDFW0ow6BmxfjO
HiLF/Z//2D8+0w507cC55WLuU4pjAbEz0ykd5J3iCzJO4Sa+6xaeMEG9V2yuL2r9LbIwJgUzralB
FFfNwWzYsb29i7bOxsZN+v6/aSn1a2R9G8+rk+5SWRlhHySY4QfJMiQ1ovgfmtFtrhTHWU12FguT
LlKSQrw1bgiGGkuj85LW+mJyAN/ajt+x0sRQL78pCufT9e2cv5nXjk66VDF4HQqITgPcPkbM66CC
llbxQ9MMW8zzbTCz9TL08ee+jL5dt7vu/+dNlS4ZqGhTyjlcxh3yo4YB/rZ909cVCmsmyP+gSCqP
7gGLK4xs5k0Zxvuw/1plGOQUCpXf1WW4wIWgpgquBVfaPmh0YB7LxkO81KZDxsbHYlCheuad+OOE
FiaknYqiMKQinJFJE7/PzdTHMOcGpQV0S8j++qGs3uOFKSkoZXqBkaYR4Idhqry+Yp+IVdxBaGU3
FSBbasHlf93e2u65BOyDEG818Z2SbpYwxrjgCXBkw/idRBvQBF///bX1LH9fulHQqM0jJ8F7OA4D
c2PVRn+atOhTrqeoYtS5eQfhU9XA+NpxLW1KHjGEdh+0NR4RFbq1PVxbAzPgMdZUD/G1aOGi9AM2
QupYmAi4zFV6N8jdMEAYpNWXMtjb1snSj7xB8z7ahnj1Xd/JtTCxtCYFXSgjDqB4MJEZOe8i4KNM
4dH+TqufEpp6pL2xgsN1g2tBd2lQco087hI9D9Cq6CB71u7cajeaCm9XmZC8I8+YnnYWmvdT+YG2
L0a/qVUjPevOcD4kyRmqiMZ6Cy2UUw1aPjwmUNDzWucY8N3f7ZYUI0YapSCIgJ1Bb26rlzGL9lnw
hogNJrQZvQyBbjScLx2OQpbQHsFO/YK+48Hmj1as4q1f362zBWm3BIbrO0px5il4NYvqDmxDfmN/
yfvH67u1HnbOdqTdqoI0ToYCVzQpQ2PDzd466W31Flo1F4158FzOVOsytMvV8JwY5mJckj9UgRdH
nwGFur6Q1RiwMDH/++K94hotxoFyxOuI0drGiJ1tfqzNiua+oYOmwqSB+I4+rvukj+3r+lCQtEfc
mZ8XWKCDSXIitburipTJBHGiZ1s8hj3IR+Jd/DpkITRFdcIclJtdA329GSV3uT7TTvqa9YP7xCCQ
nt1NEYo+igrTpS/ABL7cIIyemYEdcN/JjKdtnmilYZrFc1RAbtMid2glK1Dzl3HGpQZ4WynyDzCE
YhVA1lyuAsTD1shTELckU7nhvXEqWOp3pioGXN4e8DwRmKEgOwXIagaESF5tVOCj4RCDf4mnaUOr
3vZIyu7FFD3mXako0EpNe+Q7GGVw6dxPgUXMNUjGxDS5oduIKgSraaQd+FiGXp1GvptXLyUDw2QB
gYua0k8ZOmGJkbZ+xHm0m7rMemdr7TctYvs6EWRb6WA6fs2tQBIG6vRZLJYCCQZcikwF33Nw6Uwt
JU8QUwD9BIneh4J9Kkv+JRXl55yJrWbVr/qWwCb2G1cBuCYD9KtIaC7POICEcWVCnu6JkybweNCb
W44+/qhDCun66i5zGlgyZxlx0NnOYM6ZdPbSEvCQRWi0Tv7sgF2lGI699hgN73nlJ8r5ssvwMpuy
dV2f+YdnKmDEsktTNIaWGqa8yJNLJ3NrRZV7gGZyuGMzCr8Gx1LqBD86AUrCjqTPdhkcO+4M0FVu
D9lU/Mwmt/InzNptuxlLVnCwdTWDbr92QxgFlRnGByFqwVy8QS//ytxO6qioE+spMfBgsfg+G41v
UD3epiPzE117ur7/8m3G3rsgIAOZ9Tw+jVO/NIeLp400JsYT0TQDehNRGTIvE86zBUZjRa//Mjj9
r5S//ITMWdkyviecD4A1/MurehcESLVSruIBV9iQhTgBrCl5GjAANRyhHdx64jdW1auy1ctd+2Ml
8vg86ttpY8cA45mc7kPWe4SFB2qpQH+XMfBPM5IvkMZgujEgg2iira6/14vHadrSSoUSXzfDALzE
N4kCyXh5LuUYOHpUIt0C+HPcCtF+sARoOUoXInGYWvJe43G/FnW2JsWWdkyqrp+54tCC9ajnQsKL
qThoVr0AGrVAe+AaIYBdrigxaFeEAyreuq45voiz4D6u7f5VUfK/lehIh9AFBfOHLvkzHsttWnP4
WoUCbtbcibHxlT29ywD5nxEDx2KCO920ZL2wUphDVcbI7riu+Xyy72w63hgi3KOR5Ee5UCQQq569
MCc9VBB0cmCd0MwR5CvrvrGKeqI5vMEDFjbm01vEgYRBmswAnPVUmcm+EJmXWeNDnamIZlc7ldBJ
+L11kl/3EUUlKIOnoX/j7M1tvNF87VMIQRDLV6tbq3ZO8mtNQICSdCgBFcnW5oFXFT4bU8XXQWVk
9pbF1jVAt9fAhGSnDLOX+n2de32vSIbWTcDXiAUmXpCwX5qYbG5MMYHD6fVcqPNaDT3r99c9YPV+
Gmcb0l4lEca8QZKPJpv2zyCgPuEWEKa4bkO1DmmrppxXmUMAUAiSmxZSSrq+SYcv121cphS/LidD
wmiCige0+Zd7VTv2lAoNcaYYi23rgBbXtG9p7x4zMW3CSuys+nVSI3+alC4PUtl4KOYPnGl9qcVz
Q0+RUMS11dOBbAfVwUMzi5NdripsrS5oItzPyfqeW1/Kt+DXUFf//fvSZy3SeAdmMxRpIXx5F/AI
wAtN8UhZX8JcwIcdZpiSCcdpoihgEflh9wA3+6OVtt0GxCOB6tupMiR5wNjoeCRVuC1OG271MHyh
PVGU/VYdGbnrr7VIJ24nNIgiFyc+OR9TAAdaQPD5h+uOrFqGdOn7EBQdhY3iURBDn1qkW4zMH6+b
WP2QLZYh33lRRmFgo+8AgpRtbG3D9muH0q9WfNJKRRl7/im5xjxn+792TLr6PCkAW6IolefGd5Lv
G0AeOvs2UmUZKjNS7qwLmxM3wqaVRrrrJz+n1aaxS4+pJiNUHiAlGlhpTs0Is1NtVd8PSfZgcL7X
oNr2Vyck4wS6YiZK+JcIfkzuTI3e8MC+r0FwFLXkUOoKt1a4nIwWcKYGaq4VMg08zsGvaNxHFvtx
fUGKfbOkKBDleRcbaIGf+sZ53+ci9Zy2hxyY0ara+avODcEBoNBtoP9l8mhtzCNDc+vxhepPGt9V
aeS51m3q3A22Suxj1esWpqTozEU5TcmIcJCl4ucUjMAOMNvwnJBvzQbAwutbqLImbWEDFI9rQBL3
lHCdHpIk6704hYa37gzTHdT23nJii8VJ4TStdJoQ6FudNFPbjYntUe7sqsTcXF/Vqu8tzMz/vkij
gkTYgPngxaOzOPNa6C2bRafYuVXnW9iY/31ho85Ey4e5/xlZ+aG10vcYEsPccq5I2FUHNP/7wgwq
GmY0zLVyK0PbhG8BY9t39JGrPFxlR4qpdmknGQ9aVLPD5BY0Wz5z87tap35gBYrTUZmS4moD9lAo
JMMJBrw+mgyaBum2ex6ar9edQGVGiqpxN5YgDkR0SMAvYP5orGTbPJtQHLhuZt3XTGoxlBah2ia5
NOBxTdE2FT5G424yT6lKGln1+5Iv2zyfOoCqEQ9QtOO3dkI42XbVkKgKkesx7rwQyaGZkWAmecDc
GVrsG8x3Z+VHKyw2en0ww1KxaeuXBxy1eMKjICazTvZlU3HwFiLLnY6i6bwmAuDv5S0Hc7YhhTaW
94NRUhxMP23zYNuq5CxUa5AOfixHMwwwp3HqUdrs611nZj4ebNcXsXoo4MzSUa7FKLwMne8K8Emn
bjNzJHE/H00kOsn7PIsdz05vjbpVQDBX78zZnPydIyLIkmFOEfos8hww0tsm/MDTKkVysLp3DFJF
RMesGuoel1HNHalbxKCwOKFh8gimnO+uG/sVUwW11Tkrd2FnXu8ieiYUFdFmxCSABu79yU1zjOAP
ftKm7+LI1jy7eU6ZXUBNMNr2Q/GprVRd2/XzOy9UCqtAlwGbmcAJDeMpN48MxT0LeUpdHHLGt2/x
lbMtKa4aUTravYVNLZANpZ+nINxM8aEPdlGkqlyqzk+KrUi87KqgA84v/kT7Z8G9TtMVrr9qwwZZ
iw6gyswGcXl2uWbpQTMU8YnozVOWW7uSsjuSVYfru7bq8gszUpjAUFJV2lMWnyibDkH6PW2bf5h4
N1SW4s266go2cK0gaED/y5T2DD3KwrULNzk5LN2k2a40ntus80Xr1bpiTetb99uUnOkbudXiD4jx
TdKe4+9V2YDlRBEpVj9L59XI6X1SpECFDiQ+5YTmu4ElBNO9YFS5fjiqhUiHU1i0thgbUjDpJNve
Nfd50+xiQwXVVi1GCuV2FltWhpnd0+hCw1r0m7yv/nK/pM84ZCI4NRhOPzW4z8x8jyb49vpmrXvy
+dTnzVwEO7PjgL008GTDfUfTR2e418BZSj9et6LaKymkirQKq8Ep41PWFdueN+ANVVV3FDdFxiJA
EMXCSBBLQAqgF3uRG5oXlMZjQ8noAUuZHImehIo8e/1TgauJZASHQXQpUsfC1HqwiRQvdl54Vooh
LvMetPO+MH+Q8qAP38f0Dt00r7B0//qOri53YVmK26TuI7ciSQzlvs9utqsgaVbXXk3uo/bHdUur
Z7ewJIUgFoy80gNYApLIAtsW6MXDHl/e61YU6zEkBEHqihES7SI+cRTmE3EPZYUCTOFOs01UrIjr
CwKVCZS0GejLJZe384w7ok7hjHqyA0HiY9iax+urWb1VEHz/ZULyd010QzFRrCZy7gNrY0xfTR2k
bm+J2Asrkvc5EfJYe4rjU9fprmfY47vONB90q/twfTXzhvxROnMgMAv8BWG2jGGkHQAMOeaJT1bs
frRrEXtd/pNk4ZuWczYzn9siFNXVpDsRtBROVi9uHcES32ytIwmT79eXs344ZzvS+btu6BhxVaan
jhuPUAXYEVfbRLz+FjuBIkCsu9rZlOQHtEMay0PsHDXF97jKvwS5qhKsMiE5QUDgBTGL8ALTRj9L
S1CUqFDGqg2TYg1K6YU1gXzgpJNm3zbppujZDQQatvn4pvfRwtWkYJO5KYi8aqxmMqGXYMxMKwn9
1tiOwtdWww3gHxbgV2BUkKGlWTuABDPCB4l2n/PuRnRHiMV4DBVUoviGr27ewpKUjZhwNDK22DxS
Rf6kPwge++7wsVN9i1Yv6cKOlI5gJtKtuxFRzdKHjRbvUGPwQ/L5+tVRGZGuaDY1Q9r1bnrSDPGS
EbxLiJZsqoG/v27nX+D6HyEHQB8d4AMoPzPJq4cii0QTj9lLzJxtbqc7W7uxG3E06aEi/0TiS2s0
24qYHgFTFCb6vajaFl1/M/DPVXlH4sfrf8/qJVv8OdINSDPWBFOELCnNxi8OrT73ysnM+SeurVjy
fBPtVTNueHwKue7pyU3T7VKhe2YJLN22MR+uL0hhTWby6UqWG0VTJHjj3mrWjxEV8IpCZ6x8B3aj
fTL+vG5OsX+yfgFUtfWaY6j6BAHW/RRYWy16Uxf8fEQyRoqisFoPUxNDvWKfJ6deILy/CYy6sCHd
sYmPmMeEX55C42ZW9+kKzXe0R5vdB0m7r7Uv13dtPUj9vgS2dNsmXo9inBCkujTetMMx6T7P9GtN
clRSrqj8Qf4mDsLV6qrHyrpvGb9BNR/q3TfD+I5Vleea7qufaPMI8gy8cx02///yUz9xDc+nf7NX
8EcYKfNpEnhaP26vb+CfsffSzPzvi4zCLLsmG4ouOhn8Yy12OpqM5eCP6etZnC/tSNFKzzSnM+dH
FGfMi8HX2PS1f30pf/rCbAKtdwv/Yc8k1wuo0wZxH9XPuTha4Z6I57x/rqMtUcskzzWSy0h0aUpy
O8gkoXbIneo5D1JvpAeroB6Zpl1Z7NP4FiSHvt79IO7npFLNWf75ebm0LLmFGeSBbddJdCox/ch+
WOBRNH5c38c/I9GlCcklWJJbQRNr/OQ6R+aexlLhcuu/D0Q0haQ5gBLS78e11oOwzi2eK4v5mICM
vbAWqkr4ul+fjUj+hoqQNejoyp+mjnxkYsxaL01t0ngC2rH1JmKmtrm+bX/GB2zbrHyPSiEeAIbk
E2UxpqlVpuWzZndbxpOtloa+C7L3iRkfJtvegu7w53WTq4tcmJScoR/z2I0442DO0bz4u5ZWm8r2
qa4AoM7f1T+8fWFGOrCmiAADYQE/oS330PJOv00js/xgOFWwNzMOOsWQazdFpBUbYRdKMqLVy4aH
FYH6JhjLZChf47rGZGi4bCV74kWJ0ZlN0mNWh3th1XuRa2xKegg0DfW+fveWDT6blkKKGEAG3bVY
OXN7z6n+CawH0Gr4zFE8hleqJLPznA1JzlODI60oWpefisqdvLTkfhjbP0VCbzJaCh/QZvDFc7/r
Z7lo4UVBoICvraD+Lv8CyZdCANf7MEJgiVLvf+w+fOP61eiNm5keSUV5vO665wVLPtWmY0oyI4xO
Cdu5SLDKLQvByGUpkrj5r/7Tdc9mpDAAtfKC8jrD563DAbaV8DGNdasXTaj4XK8GNWDlQUVszS8m
afs6vbaifML22VP4tTX4Efjj7XVnXF/L2YS0ZRlUr5vEgoncPU78Q69tdFVXXGVC2q6uGjPbrRH6
G5C5c+0Uho4nxvd/t445kC5SjoQNWRhoqMkwo7tJosibRvqOQCz4upl1Dztvl/RaaMIstRszj09j
Cv7uYWdm/dH9IV7PejHfm99m5GdCNFh1mVQ4FR4P5qa2wz1GiaAgEVDt71xMfiFMERsDns0L0tmx
hxRkVaio2Fa/YboOtgj0RQkU6C6PRs8GM66BvYGwJed+3TTfG8P+Gk6Y7gSlswcd6tspf70QHXYQ
00NoSdkgupaF6KLCSKY44eivkWTXV5PHmvxTgaGdLA0VlYZV/z6bkg9roO0UGBFMgUNibxe5X+vt
vtLEW1xvYUZqsTHRTJVWFyla/tDs7rd1+6GIvpWhanJ6NeNd2JEKJ4YQWq+laH6I6aRNGx5/GPJP
oGcss0zheypLkmMAEIz61ogSjWnHPk8+TNmLRU6Du01UOtirgXSxpvnfF9Gh4UU+0BqWUudgRnfJ
68tnF95mzy6y+H3UtMKh6p0Eyu0G3RaY2ocOU5hueiNSEbqqliIFbKFZAgi3Pj3xrIA8W7ELO0Uo
Xb+vv6+OzMjHCm5WeYx6MJ6KP+KwfWCIQZnuoMqZtF5RiAe0lfZviKuLA5LCN0hlIiCaNJQ6S/oz
KydMV1R7jFh2XuGqSBtVOyjFcFJTk6UgljppA/NLoAmCTIUEWQ0JGIjEeJtFQCIs3SF3mhoQT/Dx
Ja+HXWkbACC270Kmgm2ufo0WZuQLZJAmEim67mDW9Ib+k9PgG/uQF9+uH87qhi3MSLen5EywwUUn
SoCDJwuGXWfVm+smVBsmXSDXrQrLqeDVzGiPbeRsMFrrB+HgXzezvmEMc3aY48SUqdTtalHQ0dJI
tM9xWPr94OtBuQ20zeD+vG5nfTlnO1KsdoZATLUdRKdO4z9js77NKCpXg+o9un4wZzOSmyWsFhpz
Ud5zWQ1+L9QrrWL3dyuRXIwUxO0rDt73tNeDIwOoHtzsht8Hva5wgdWwg1npX2cjeVkaRaneGTV6
d8SgXjzyG1pFp5Hm2wYK4m42eFAwUdhUnZPkdmVMnIbGUXyqtOBYBd9JhwJ+ZP2l181eufg61PO0
e85xf4CcwZf72GU/aHmbqEogKueW8uzRLPPQThvUYM3A16wj0mFv0EAw1bwaEIav3eKkpGBNNLPX
qIVyrNW95zTx6vCpVFUhVK4tBem0CYg7GcjnkyDdR5jmbJvscN21/73tf7zjzuuQp+cJqDPBC1Gh
u2DZNWo4rcd7NI0dZyOgBGQ5MQTs7UfN6UE5Z26vG1/1PNMwAS4CUB0TEJc+0YyZE1MLSSMrgk0/
AVUZ5qC3Crt//s6OFCKCWgdJYwZ0UU/cA8a/8f3WNpoyOV29vIvlSGGidwoxdjWmIkgBLQbybjIO
JCq8KPo4OJvqbZnjwpwUK9ATsjNho12ZT9R3JnD1W3ur+diWoW9ThbevXisL/g7qA4xly+lQqQ84
wA4leh4/O8UdcfAaP8TG++vntLqBCyvSnWr0LmksADpPTnYfsuIeXPqgCTw2WXQQWbHrVKz2q/dr
YU+6X5BXcx00++LTNDl3WUOQFr8e4ogwcTYhsxJnodlwoAKxcRCYjq0UCE5IkoVPUXcLhiFFjF19
SyyMSfep7XGjCLTJTogZPpk8i360Y+r31l3RBd71s1J4hCPdKWQQtGnDCbEpAxVFxBO8ZDPtkVTF
Jiher0427yJoFi0UgSEAIt2smkwICiNyPNvuNk3ae41u+aR5/RzgpRnpRjGNc3fkaKV0Fus3bY5S
DasxDn5959a97rwY6XtrgXqiswiiemuhmtHybZWqUrzVwLrYL+lj23UNVGoMVJvAjZMMm2C61d/0
WFmYkD60wjQ0w0FL8jS59H2rf6nb4EbLy53dqDIH1WKkqBDyKh/zYURBU4cCmTU+9dz0HKM8Xj+W
VYeep/BASQ3wlIx2BcmigfiDQrFLI6QMyQa0ob5gziEb+8NfmZLRrlEf1Cw2HX4yi/s2utfp+NgG
mzFwH6/bmePXH9/285JkyGvdBKNOW9gpWwtTRUHsBxhfoOUXijGJLnV2Y0w3BtEU79jVMA66PtuF
xBUKXpKDaxqEkssJHSIU1QFXZ7dhV90PAdmliX2Ka3roI6KAKq/6yMKk5PDgymKNlbfo8Td800c/
gYsHS9vr5cgQH1zHRLZigb5abkQZAZmcCNpnJ0GtHQYoaFZtyuLH9UNbDeILI9Lu1WXalgnEOhBY
f5T10eyPvf1/pF1Zb9w4s/1FAiSREqlXqVfZ7cSJs4xfhCwT7ftCSb/+Hs3yWU3rNhEP4CBAHHR1
kcVisZZzPtuozqS9qmF90xOtREmrphtBFjYD4NmLyvhipRwjJ6PCFlQiJDfRcVGnGRhILpX5WfR/
1I2iyU21WpJzqFuwP1gJIIULzvfAIDrXsf0wjYbb9vmxtVVOYgMd9doEpJChRhEtrVvMZ7R7dDph
NHkfHciD/bH7HHrdMflz+nDbGhTrJ0N0TUYw1jTOgdMHcojg40gVZRzF+skheI1+mKHhmAkK+09W
+3Xs/rSS1h2yfRo/3dZEJUkKGIwG4EVTBtqOPgifA2btomjagfrpElXdjhDV7PCmO3+xbSqFDDwK
u6wOgf3d16nLhsOEVn+O3gWq8Dzb5b2VoGUHVw/bAdAEYxdgh0AZuPCcJwdnPz84zwuhaXyIjrdX
ccu3/oW6RUyToZKwrPJKGuAOKy03dfbTqokXNOSE/4JRFjCFUExb4a/qLZfVWqJ0wsoZ3cozaKyQ
b++6Yx39zOInB/S6lupFvWXqa0HS0eL9CHjwBN5o7AxQLoEMTcW/uHl6VyLk1JfTYLMw0osHZ+qa
j3/vFnsohdt+1Y6F7+xUENFbVrgWKEXkAvNp1CiAXMFzEF8ETfNgRMG3xm6PJPx62zI2K91rWdIB
69DWxOIJ46OlnWtizxs9vOv6XNRuiCdBCEIjd6qT7IIcvU3RP4GWjdwe2nOhtYEqlalcaen4GcEU
diA/A6TGp+CycDVGB/O9/jH7TA/NMdylX24rv3X/r3WXDmFH2yBvsoW1C9w2j11sV++mRB9c08lU
A+jbZoo2FAf4d0BplNKnA+7IGqU2gPhUvPVJ0LIDsUpFY8i23bwIkexmpGFe1hgruaTzu8l6MAAY
oYndEJX72+v2/+zTiyDJaEiM/ohphIF2P+hx2af8yO/Ds+HPcF/Z0drdlretFyCwLAP4buBxvHZf
tO1IRxc+ZnM+Y5C+OuX8E1HNam7v0IsQyRiA8j2HYsKgO834F56jUVdzRkXcse2HX2RIUVocUlHr
E0O9MzP3wKUy9E+J7lU133G6LxKF11dptCzryusHxJ4IKmsg7OGi3dtZoCH53ClsbvsMvagkXS2m
3TsE7AlwjsVdRi85R+yp6IVR6SHdJWkxBiwyMK2btSdtusyqaFOlgnSF5IAAyOoaVwhQjWO2t9u9
roIBVaggB2R5TqPKqAE7a2SHGZsunm6fkGWV5Tcb0Ez/PSFyQEaa0co7ByffbL+l2eRyAM/OaXnS
YMajqrBxfRyBE4faHAdeHMh4CBiFDMmKbWEU8Rjzzo8AqX0SttPtUHOcdqFm16cRwOiKYOl6f/6W
B+4ftDQA2xTwcZK3oVWqd0439n4RpLva0vftwHZTocqDXe/RP2KQogZyLhBDX2HnzlnHK6Ck9n4X
9Pd2NAHbsTrc3qatlXOoaQJnywL2sCMdlqG2siHoO4E2m+yhYek74Pu/g2/7aCrZ5a8t4h9tVqKk
Q1OMYMoRfQ0Q8BTJeNFc7Cl5HEUBHgjjPVF2W24u3kqcdIayuRd1aMAm7Hz2SMA8Fv7eO1rWiL/C
No4Ak9iGmJiI6+qQIlOeZT8boXoBXLvof6WgURUYxBTkhJLTbDjDBe3Eoz8Wf5jGN7B7N7xwh6B0
nYXyTDmptL1wL/Ikk9BbGnZU17BwZjC6WcIwGBKmql6lzSOEism/WknWMPVVZVZ12/sBOJ0H8UtE
uUdn1bCBSopkBI6mZR14zkaftnRnxtNJS6L3AYb8bp8ixRbJ2XFWcKszs2T0tSbZT2jsrZnLqi+O
856Fj3GkIvjcPkn/Wzt5QJ+LLg/tdhY+ru47ztDObmPKs40+ZKk5upEpVJB/217iRaDk77JcI3ZR
LPoBidPJrSUgrd87cb1wEql6lhT2x6XYKkEjRo7a5+jHVTO/p5VePGJuWNWvpJKy/H4ViixtN04d
Gz0gDKcvgJpOXPQpH2+bhWqfpGupxURDZEzw3435eaiLuzbqjmJO7+222YPPy70tbVMjCw7CBJme
Dvj9a43SrAgd4JfitnCGHWfiHTeH820Rm3a+EiG5BjvTDa0nOE7MGvZRJ1zAKGdm7lLys+uZy3+v
Y/4f17eSJzkJCxTa6InAAqLr8KSx4EcFNDinLO/quP2UgkJIjLOqILS5jECeRP0C+G/IkF4vY2NY
rOiLpPcx27hPnPqUdnx/exk3vdJKhLRTbKBJmGmw8LIWh8buPTvW9mXWKMRsagKgcZiCCbJr2Ssl
JcCTcxRU/ZmND3XAwWuvamre1ISBt4BaGGCiMiw+EGZ6gCTVk4/Myp1j5Mc4jP1BU8Gmb/of3K9g
yABRGYK96z0ZQQCQBgkWrO5xksDkFbTaryyIfzZENTW5qdFKlGRyo9MZddMhSkFodN8Icg4zy8t0
VWJBJUa6mBKwKIWWWfV+XXa7ibZHMwgADO0cbluaYuHkKD/OKivQxxQHVhOnLNSPrQ4c/cYEJ6tt
KLzdhkpcN4HWjFE0EFwT6ZKYZ90aSRYIH6Txv5JqPmTEvCDL/Fsdun/5BIjB0eRoQ7Yx/HZtCzlN
S4aCUOc3RnrU7cDHQOG+06w3abNANpiQBndwLQbV6awPDBtiODCg7PF9M4Nbpvs9/pp/tXkRI7kC
0IXFTTKEo4/HxrJwD2kkdpFTKp75m3tDlvERgyFbQaUD1NGwzBIn630j1tlRBA2QgWn3TbeVuEsb
Fgev/CJJOj9zhWnBiveQ1LGd4ONp0FjhNtw6O7P4fNu6l2/98sb8Z/FWsiRTaIhOtaqknV83GOID
pEIFojfNcrtA7OJqd1vYhjeFYktXAsqqoH2VUllm7ISk4tXkU2t+wJ3lC1vFCbW9Sy8ipBMEbOOu
FjZsLg4vfDgz4F6oKJOXJXm9ZC8i5OAq1syq0yGinFC0NzEUZh8NJMLjLyFa5VLrHP0eOcG/m/Qi
cVnXdaAFzNgWlVSB86oN91aZ0Psm6UtF8LNpCkspk+oYEED4cy2FVk7NEwvjInZIci8vm4NWmZ/s
LvMNLf/YkEJRkt7cKoq7SAd+PJKA0rktmGVnlW0I37EDTJg5Li/a3cRUMd2mGMsESDAmSNA1Ip3b
lLVhx1jR+RX7zoPINeNPAcbablu2lHH/Z4tWUqTFm+Z4TLOkEn4L2vsclUBheeY751jutDMjinO0
rRKSDQbG8oxXbCHJNHASJggZctHesaxwTsxwLnWRsMNttTZN3TaBDblwTSLBcW0STp9pQUSj0S9S
81AV9n6ok4dkMs5BTAHyk32fo9kz2Px8W+ymA8S9hJsJhCO6TKmaOwGtpokKf4InCgeObim/rh8n
R9WXvumQbIc4FtJDFuHSwSpi0JyIMZv80ug+BFb9uWtVLSubS4ibFjEkCDEACHe9hCGt0EtSDIhS
tBTNF7qf9No3J4s+BOHw0I72oevowQ7i0+0l3DSRlVjJSaGeXzpzXwsfiCmXgQEAunZClwYqUieV
HGkF6yg0SnM2kfyyGwwyf22s8i5XwTZs2sNKmeVLrPwfoJi6Gmmdzi8s4aXN/Vj+KOPc0+q32AO6
fnCkcM2DrEryFVoQVmBaWuwdPhY8WEN6ptqkKtxurdlainSqMFvO+hSdgH5PxD2Zu10HKp/CUQHD
bYox9KXvhlGQ9khbYzQLTR0QQ/xmmcMKE7BYApAsUqHySG3Df7s+vI3+J0fanQT0bmgqwotWS+Yz
mdkps+pziYboXYO5w7JuP1at6cUhgNsD9uP3zXwtW7pD2iJL817Hg7020fTKs8uY/5hi1UTblpsw
lioVcHoQmRNJQ2Gi0ocMGJJFhoFuYaOx7vTBVLHYbd2/INLCHYVyGOgtJCka2qPyoM3xUq+eItTY
MVtAxHNunSqump1bLEwOYdaipGXTxKxPvE17v2q/6iI7Z6Z9yMbsrk4CryN67dpG493eqc01XGkn
Ha22AXOxsMvR73I2uM4YNoCAHVT0yJs2v5IiHa2IRQz9yVbvl7N9X+rP/WS+N4yvt1XZFoK4BVSq
C1+XpEoXGGE8ZMXoJ6OxoyAUD8vijiuzKCoxki5aGZkx6Gjw8BzMYxCRo2503hSoxr+2zy/lFM9N
AByBcvLau2oY+jGR5x99e5pOc25/q43xKW35fR2Ru6Kle8OJdtwodzaAX96wki+i5QK6SDUeDBny
5HX1uWGPcX2JE0VeeXMVVyKkN0dUBTwOSjhbZ7a9gZseAH1B0O68xbwxlA4PgQAaZM3XixjZJS3t
EG+2qczPUTyf+mHYv2GxljwUB1qN86rfJ8jsvhhEOvjBpHuZTfYYHfYwM3H4b2Iks8tHkAVUJtx5
gmCl7Qt31MPHgaigwTf3ZaWNZHVmGod9rMfQpiCHAeTbaEh5AEOaQpsttwOaEwa8wIWBUs7ehBrD
zIqjdz5JhkMS9O/mIHpDNgXg6UgR2ggj8XC63vrJKesxAXmDHxv6LmlQC+Zix9L6Ddu/BJAWUHcA
1ycjU4qJdTaLUTBlTeZ4VW7WBxbScxi3v4eK9PeFvpYkHZnABmKVY0a4VHkPlFS6K4wCrc/sdNvQ
tu67tRgpMp4oxmrtAvbcoUNXL5k7x83HSM8+2QG/T8dGVa5YLjX50gNgOwfnFtiQcIau98m2EqEN
NrJebWlf0qx/Z01GBG40/dOkqbo0tqwbzfsgqiQMoZ5cuo+7GFOiougRFqfdXUG6dl8baB5PWfbr
Dau4kiSt4ix6jWCY2/YFioA8+kXoc519IPFXo1MlCDYXkIN/k5sG1R1L8nF9x4skyIzWb52+20+c
/5iAdQa6XaNC6D+pMtab9rESt6zxKupHbnJKaIf8rjE4n4U2fYmzst2BPcflVv+YAeFI8Yjf9BUr
gYv+K4GiqUGWU2q9n/Dwe1iAZzVW9vtvKUUM0IthYhBLKM/YNQWSR4EetD4FvB6SjG5JE3fi56p/
F5SK21UlSzrHBpo96BAu7wyBmwJ53slrkyh007Lkz6yg1j2mslUX4ZblI5+IOAJpHQa+4utF1GgT
1PGYDL5jYWRriMfatabmYFeqCtDWboHhF4kdB8KQL78WFOcBER0pez/K0Ofv9AfMrio6ojd1QeID
nTFIH1FH0oWwMZ0mB49bswHP7lB5wJA7kVGVZdk6V2QlRtqnMgxJINqk8wOn33UEYGf15KX6A6WK
vIpKH8lX6AnX4rI0Bp8Hdn9py95yW9Ym+yWjebjtllSipPxDFwQWIxF0YnHplxH/PvalBwd//m9i
JCOgc4tZ2NocfLDlVl5sAZC+GuNDXKomtbb0QbCPTKXOEXrJ0EN6b7NKm3rbZ9VjI95n1Y/W+H5b
ly2DXouQ7qcZKMMlB6SEb0S27rMQtFOjWanohTYVAfEcrkHbRAZAkmJpoLbSRA0HVP1Y0qGR9t42
Pt3WZMugF3K7f2RYy3dYOdLCZENPrab1p7b3Qrwe7Ph+Jr7J/7gtZ8vBreVIDjvQgbW+jDX53djs
0+Zz3l8qVt7FndcPikSDStTy+5VKg4U2uGrSsTkAYgiNcx4/AFHHm8dd27/h6OBhuXB+gx0LhZJr
UTVhrSgISjLI14AacjT+wCjuXV9kb5ED1GE8+9C0BtO+lpOyzqGahdarBm+8GgiB3Wzs2ahKgG6u
HPD60GEItnRdHgELqqLLkroafL2KW3KJ5oqEboFY9oH32jDs6k40v2wwZvx52zg2jXAlVzIOjdVF
Oc1oXht1u9yD6ehTECTtgZL0XkST4vm3eaqAWwCbR5chbPJ6LXVStAUniGXbLvvQDaNLrQRAAEX7
9bZS23LwnF0g3c1XNZouSC1wA+ktSoOOm1mlJ4xmP7T0DZEQ0KhhV5ZBKG7Xa3UyzAvMc4XIITDq
r1Xf/5hC1YotfkaOxi2k3EGuvqTV5BYl7gxIywtku/ImdbX4UKftbmRPXfgrw0RGS063F27Lua7F
ScZOWUs5bBzWAODIiodfMPSgyDSoNJK8HmPO2GaxwHuGsGM0jXv4csB6saOOaJlOw6XqnN9qov77
pYaKFoq0qKZis5avtPJKvIQ3oumMsyUwawvS5/Q96UT1hsr3Wor0VC+ypOeNxlrfcjAFret7UqU7
g6oIj7YO7EqMTI+O/t0mthgGKbLpoUNTFDo0RfgNSSmFcW+dIWTEl0OEogGVI1RjpqE1kW7wpwyt
fiO33SitHC+L9Mc32BzQNC3UsZY4VfJAgR2MUdGioJpTI/letqH1Ya5F/wbXg7wDZsAcxKnA5L22
AQc3bVRM+eDHuXG0Wus88vljkpD9bWU2V20lRroAs6nBzF6OuF6P8vNYPE2kebI1VXSyaQMrKZJB
TzPy+XOxvB5iC8Ou0Sm2tPvYLg6ZrcqBq0RJVm3xiPBB4F4qs/pdQ5zORdPnl6oHWnehqdrQFasn
vyQaoxdhF9DWn7VnM/7Rxp/05On2Bm3q44AXG8DgwEZwlq+w8gWWiAzAhuGUduUT03d2ne3Aujia
qs7ZTVVWciR707ouAQnU0lBYmnuWavc4Tl6RW4fb6myFDbaJBxXcGsYEdFmdoczgdeBNh2Q8GUHy
fgjOaRg8NDGvQMYg3pDEW4uTtApHo7K1AGe1yMXPeYg8C90Qbl5FCl+6dUk4Bi5ug5o2uq+kQIHy
jpY6YAR8FNZ/RV37HCejNw/W13gY94muuSmoWm6v5NaGOaaBDguMPwBaRzpTlgjSDIA0nW9gaAA0
iR7e6OcgZ78/0MFRsUdyA6NwmIWTYoY56Uq95yjas+Q51H611VMwqNosNlcPkFggm4FPRYx8beMh
UsZllSGtxtNTwwC+l7R7pj+ScdeDCXzgo8IIl12XgxRgZ/8rTw7rErTgtYmFUDysjcQ1QrEfgY/X
An3WSPjH394mzMOgQYAueRmERNe6TakNDokaraZRqe8dkT4K7Sl2uML+No6Vg94yamNWBRzUphQH
cVbUxB5QMKVgDCw/6HG4a7XnufwQ5dPutkLbojgyG5aBH5k7I5sHHUC+eM/mTZO5AQdei5M4R9DM
vrP1Zp+Vb4iGoNuLQMnQh6wdZmdpO64t7RhikB3X5vm2ThtnCZCt2CUcI7oUaq83KUhqwKojD+Bn
2uTaqL2UWQndijn8/Vt9LUjGBXGisRrLFPuE4Zg9Xm9o1y3uREYVAeSGgV+Jkd6aNh2NLstQu4jQ
dFx2uctswy91oH0D3/I/LZ1s36FZjmi8x5uimM2TAEF4b5insrDfIsZa4KEJXrXo4rjeIatEUZmj
KcAH4+yXAcm0fODPXay/xRBWYiRbG+cRxLlLG38+xXdZlwO2IH5XgMDp9qItx1FyQKC6ctBHjy4O
5FMlpxCOoTPpARyeEPFhCOOnXnMUSU4JteCvRwQyWvDYaNJFG5Ts5KY8EpgB4JOf4Jl+6AAVeQjj
RD+AbYm4jFZ/cl0rdhEfy33Xlw980KoDnTMk/kGCu3+DvrAxgrsRgwOmdL7msaFRY2Asx6zjE7Gz
Y16nCgPZXNIXEXIdrbeQ9+QhpqYI5m/KJH3oc1VLzKaXWImQTlUT6lPLS4LBmCk5VmB26+LSMzUV
QuTm4V2JkYyDDn1XYKpn9Kdp/kaibEeteqfXcEgYZlIY4rYsB5MxoJ21LPm5TlkQooOTj36apo8L
5qkzsM/A4rofjEFhkNur9yJq2cBVIKs3g8ZjARsYmQ1yztgDC8cxp6rh/S0xBJDYKAcibMGfazGs
1vWgq9GQIuz2MbZjbFazn7Pg8PsWjSsQBeiFPNWikjZB2UQiKvFEF5PzIyyCYzj1p9siNjXByxgl
F4Y0gNx7MDp2wTUdvQfhPN3po37shupDOYrfD/AcaiBpjPZ3MHC8antxunJIsnj2y9LJvCRvLReF
73mX8eDbbYW2jG0tSXKuKabWLITJg8/QaW/FwOLQ6XPLxIVb/A12jXIwUBowCYVi7fJVVsYG5njM
LfQoIIyJeUgH3ZtF9VSDHsJOQ8U2LTst+3JkBoFxSfHzKh2Art0+qgc6+H0FGs4wo8DRtM03jBPh
85EJAMoytkk2hqbILJpU1oCalTgght5F9nAamKm4/7aVgYc2CG5ZHNbrdRutCK8pG2J6GhxAGrYj
VMWatBU/otyCkWrUXRyU+q5FFKZWtBVgSfwmN/ftuIsEqDK6b+10J1TQSlsnCMnpBVIQne+WXK5P
+2aarIYNvuH86Gl459hfzCxVhN5bPeIgg36RIvnrmEfO3Fk6GiUX0JXYPAThY02Ey/LU02zNjavJ
A97zPWPvm0JVk1GpSK5XMytMJ4ojWF9pWV7XmS74ITzTVNGfbR3dtY6Su2uzhva9wKaFRKNgkcHQ
aVyXz+X4p52q3tJbKi0vJQ7zoK+RSEXaNBG8++DPuu1negLymPIdmVSo0lsNckB/f5EjuaMyMMex
79joh+hjDcHBHlSfhXkgGMoJo/A9zzDdzXrP6lRktCoFpWiI1CMrqYBZ4g3fe8Ke/kTZpHS74i1D
iGsV5bQEt2YCaiVsm2BiL9rcNUDmy0F7eduxb3mN1UrKU9em1aDG2SKKKHie7WlnTN4Q1V9uC1Gs
2is40iSwWU/gmrJC/yOzZ0/ATbtDokq8btuFhRiC6HAarwpok06GFnCDo9/WxG061NHLFMCGWDxC
T6UVnZvM9Ka+8fmkCtpfHzOqLwQ4cFcYpSLyMx6WD3jhMcBYtBE/NsWjk7AP6O9w00iFor0Y9/Wt
dS1pWe3VBQnK0DDPeTX6w/hAssG1hxIDT6ZnEN3TshMPU8XN8nr7rgVKNzLveMNo6vS+M9p+3GgA
q2SXkonj71rJtRjpAgtIjTmAuUT/ofNQ9UjFfU+UPI0qVSTHkYD3NRmByOb38eiiQnosMDU69Kr+
kdcXJVRB7GKhmo+4QsaitJ2ADcm00MdO2h3nX6eoPw/AL3YRFO7EpEJqeH2Ir8VJFtFEpZM0U4uy
RlcbO4CYoUmwA3vNG/ZnpZRkBk1uk9IpGkgpJrdCJtEyqduQ3/YViy7M4MuEBMCZpSu5yEwhCqdG
2hfUVSnwmkj5UasDxZNz87SupEh3L0GSyG5s2NoEtBHGZ3dIWzdpHtrfd33X6ki3L/iJTUxFQxCx
hUdy24vJvGscFa/Ypl0veT1MhS3VR2lvypSZfYh6mV8OhN0TLfzIun76aGiRKmm0aWsrSdIpxfA1
GzB3DYWy3AuYOOvDrMj8q0RIh7SbghINqCgHUh6M+0h0Ad4BoYpSUgr+LHRtAyNuBeYkWRot4qLT
E6CrmZUHZtjDeJofUrR3HHJAQ9r724fn2uBeC5MNTphmaGqYuu7bPPH1xkxc4QzPhh4Cmhv+QvFi
/2uU6OWSeC1Psru8t0leOQAlG99NjZu8p17tjXfme+1zfq8d+Z1+UhU1VBpKTojmqEFhigt8Vlns
WrFrJ7Nr0j2vjrdX8trUX2smmXrs1DkvOOTU2a/Zui+Khzj4fluElIB7LUMy8ino6xxt5QB2PQTH
fF8ek+/zoziggWBfHH8TEesfaSaaKwCSyABWKiWnxrpoGDeAu1dM9JCk86Vh0e62RssXfmUOKxGv
bH2OxJjC/DIWndNC/zkKJ3BtDGZ7RVN9Cy0VWvumNawESvYOUFyQ6BmgW6jzCAbudfajyc5m+vTf
9JLMPCUo5KcONkpEvHTRgXxqUlF4jm2geT3pD5pAQHtb5DYq40o1ydCZNYvAroFTSo/cX4yjBYvJ
4+gZXgHrMFALVZQLtyVS1PEWaCnAs0mLqRdjEzE9Ki6zqV1asUzf5g9p/ZDy4XFA/csV9Xwe9OjO
iEAS2uuuxcHdrcp8b27p6ltIa23yBm8+GmCtmw+jcxzJjOlVl6jAI67D239Ow0qMtLw1ILzJlLfF
pclDTA7qDxz51IzEd4KG75roCTRMisOhkih5lN60MpDVQ7Fqak5Nt9edX0nSAv1/n2s/8lTRlLQs
06ujuNJP8i0iGdjAc3jmuTmH/F2t6qva3iY8RDD/suROJG9i96KlqZUBB734af9p55WLWeOcvsUL
0xcpkkOZaaWXYw+ITT7t+671uuchZO7tk7bp6dGWj7ecjX4DubSXBEhYlAMu6DQ9tdFp1N4HqtGq
7aP1IkOu6ul2MXKaAQKdfJy88FQcgh3bzzjN8MR7bVeebqskvVD/se4F0QH9dcvbQFq3tLNDFnc4
ypY77NJT6Fcn/UD26LZTSNo0s7+AhdDagOZ/6Rj1rQn2Z4prss9tty9RHkh7xbtw09LshUAOwBDA
i5QsrQkMZxIWLDkoml1g35U590BK7yphvDcNAYlA6EF0ID9JWRdDx23FW8B68ukcGe+z8UOpythv
XpAvIuR2IKe2K7NcsG+7iLtlr037eaZfgFV5B5pTe1fyUkU6qpIorZ5m0SIfMpwgW88TdOLXzDlV
VVt+rNGkBroWXftVExWd2LJSr5zPSk3J/HLSlSSpIdQZbFp7YBgoD1Pp0HNqC+JmQ0KO2qDlTwPG
iM5tVaigm7Z2EoN5um3AdQCASHJ+VWqaM4ACEBYU72Ox7+szUdXptwwfDS/4cBs3JcZ6rtMjUQIC
3NFcmHwaFv6R6IHtsjRQYTCqpEi7x1IMRyZhjeM19HtEpBewFSmqO5u+aa2JtFmEVaTuDOBmj+8w
uQ/45+CcfDFQCHH/DjV0XRHabCtFF356tIcwOc4IeqApGXoD/gSkVGeMQznzmyRwguIOZjxRfrve
HODjI6zum/Ji5Jy6FpAWepuqTta2Gi9CpHUrUW4pzCWCIOw065gzVdx9W/HCwpz5rxJSOMYdVul5
agDIWKPHCa4iDN2hLfep9aOCJywbhbzNQ7OSt+i7SvjpaDggBqA1LkY8HMIs87BPD72jGhDackhr
taQbo8gEBiRBUXUJW9bd2wlAgIdoAUZBpqyKmp1Rif3t21ClmBR4BWwUmRn3wOkONRAt9W4w1F4J
5on/JkZyOuFUgGV+BEdHpfnm9DVKz6z89AYRQOWhBhAWEXNJIurWKiivcNumxtP0TAIUYlWjNZuL
tRKxWOXKChqgnmRlmJSXQI8uRRv5Ou3uALWmMLbNw7MSI921GdqoglLA6eTN+7lMfbykFB1Om8cH
iNZ4zgDQBZ0L14pE+HcyNiMctKX/ar9lM55Py8Svj2nBaHyLia2ESeoAjTdgsSPANJIB0gpN8mh8
q1WNltsagUV3AYs00Nl5rRGeuaaox6gEA9o7PuTuWF8CXu666nPipuZbTA3L9q8wybvF/ZjXTEMv
Xd1Wu2Js3SKvviWRiu5v0w4IutdRtcZMpxxzTTGtB3SPwunwZy2cD0VkKNJ8mwb9IkEOufq5TjCD
AXag0uQuTWPPCOe9WUeKK2czmYMejH81ceTd6Tony5NqYQUa7pGA3QOT+Rx9i076KfBUb/VNpdDE
uVThgQsgV+FrO7fZ1MagPOqRDXDmHbri3nXpj9vuZtPgVlKkIzSNvOdz6ixWTVwLrcrBn6I+46kn
jBJ1IBX8wLY4cIUx3HnoI16UXrmeKhjy1C4RtY2V+Fk0AB4T9sFgw3Ml6McZfoKpuAL+cphyoAoW
r/+JlK4GK2g6MMEh5I8ct/kKBMTD7Ea74Ml8qi/mGWwtLgLXe/P0ezPMf7/P1nIlR87mMOOZSNGp
2onUAzKYtTeqQtWxv3W4qEEBew6+Mkrkx9k0zjaAcXCjT+mJgXxFlarZ2rD150urV2tjzhsTJp8W
eeAlXXwEfsVnQR+5SA510bqapRzi2cynr4VKSzfzWpR1AqVGJE0XrpIm8fJ7sSt30ylWFXA2g+O1
NOkIGF0SOubCFiT8fj/eFwdtr7VufzA8ALgdg/34x+0jt3x72SDX8qSLxAjattKnubzwxLfyQ1SC
f9C8n41TrauAmbZ8yEqU7BirlEw2kGxhgyY7hiBiwGTeOw0dPW/QCLgRAHxEF5kh31rOqMUkA8nE
ZU6o4411a9wNk8jdaBiLM09EgMSmKRRCNwsT8I7/kypdX+bAQ5JF2LclAaK5kVcf2Yfgqdr3u+Kh
3IkToHRu6/kXUcarrVuJlOL10ZrDpKfIRceRxz7OB3ZY7gC9csMzZn8OjZvuCu/3OkX+diRrPRcX
sPKZUxuQKNA7JBXNn6DMmlO86VWv6U03srQIU4axWirf0cnA02SICSpYIOG1xnrXaNrT7cXbtMUX
EbItIkOB/voBrIqM/gyCz6zuXI2p7pdtIRwNZcBlQapK8hxN5yCbiCkEcDM3u4SYgChoPmYYvXdv
K7Oc0VeGAOhjmyJrhdyAtCd9nQWchyz5M2nQgNcemha4arXrLISbweBZceN2JNndFrqp3Ero8vuV
IURVg4x1hAwjtfVHoyh8uyc7s1GFOZu2sBIjufygiTPDRtBxCVFv3oFdwzoNDRFfbiuzfMqtFZR2
CqGFVtkcFmcb7SMIWM4YD/SaAk9EUCgrFm5bFneWKVrMhMoAD2bA2igskI0YwEfT/FG1+d6MdmWq
SLNsiDHQbWAvPZMOcozS/uiCmHj6WtGFF58DceKjvscLVNhM4YY2NuhKjrRBpBpBzVDM0cXqnQMZ
9V3VqhIfG6ZmAHsF6CucY+JL9gfozhz6RCfRpbP1pymJv8xa6xm0ON42gq2bHliFBu4ozDUuPU/X
Jl0PTg+2lim6mEd+JLvQL07lGU+dXbxTudHloySDgyiQBSEvZDLiSL47HYlRTjFElQ1x7eLeinZj
+2ChGwAdUAr3sGUJa1nLDq5PqpO3gBdi0aXN6K7mYIo0+UEPx7s6sh9vL+GWMaxFSUaX90UXBj2M
wYyr2kW67SP6kPe3ZWxdtVdrJ1ncqOmpVWdYu8pxjcMl34+n6LuTut3ePpzSXeBZT7clbtnfgpO/
kFbhGUykmKzsENNmxVA9D5PhMYLR9IJ7ZGwVJ2kjuoV1v4iRQrGySJk9Ikl+wUjy/RhRNLRW5v1Y
gyFmYs8kS09W7ahAMzaN40WoPJODKxLAyKOILgmIx4259kI7Qs31bObn/7SIcjdAbiA/WlNYoZl9
Ebr4TJLYs/ikSMJsbxWAczDIhGeIDGlCqN1NGPiJLjh3f4qJU/gJndwRTfs9GrO/AiED3PAM/VwO
Mjsygm8x1UYZBzB10cOBD/XHWrd+FZX2EJrsDZfglSzJAK0qN/s5GaKL1h+Jdl+pMr+bx3ali2R5
c1ubba7DCDAh7dXjcD+mROFcN+1sQa2k4OdGck3yrdk8O12dYPt1s068yDB/RXkVeknAduPU/PEG
W8NpdTiUcoCnde3xai3OqBHACqqihocNd5WWfdUaFXjJpk4MIoCwhkqhfMUKs/s/0q6sOW5c5/4i
VWlfXiV1ty27HTt78qLKTDKUSO2iJEq//jvKXdLN8GtWfGteMtVVggGCIAgC53SuO1o4YivA+y0v
5jLc2VbiCh2Os07Q/vtFBCdDToTJIWgAYkn3pZpX0O8eMLh022xKNwA+z46wjJ4HuYLZT3zhE0Yh
vg75nJp0fDTJcHdbhFqTXyKklTHnYpyLaMK5537u5yoOUFK2Jyu2zW+3BSkDwS9dZIyPrvUxHL/u
B+wyHIPgvBrWvasdVlNKwYscplNsEI/40sLg6rJaYoPFmF0ew8I71sSIZ18HWKJcmAsx0uYZMCvl
AMEAjmYaD+3S3dn5h9vmUkkAuAuKrxggw4ySJIHmbLLbFhFmaZ9p+d53729/X2Woy+9LEYy4dO5o
N+KYCb+xMPXzr52u3UXlWnhWdHxE/QAz01JKFVlLl48LjORZ9Tex9tnU7INP43YoJ1vT7KJUx8a0
OXgDwIsgY0YIE/zUTc2Ls8vbAzjrYrv37lC40WQEu9XlLBF9UVGIFoGdFUEq8QZd6YEdFVYDiLdx
5CR4dlrjQ9XmIq29/B3OOs0y7dvvd4EYSwJvE/gQTGl7jht3yygfivPkbY/lMKQjGMzX4d7yXlz6
dQIKdanT8XdTAp4SNd+9HQbsD/I5SovACY0aIk1219A+zt0kpJ9ve9/vrrHLiDDn6zuQE0iuAYbc
BoNqfXG2lne8/1QKEZc0pkQ3qPH7LrqWs/9+EaejkhtuN+znqOnfG4OowLLWvLuti6JC+BPPE31Q
PmANgBFwLWS2rXVmLpRZT/7JO46nOvEOcwLezGRIioOuMVqxPhYqGDjlwGjpwjOuxQ18xfTHisjQ
rcKLB7RVJkFBikTU5M/rJehsuBAlBQm4R22EPjTrHOM4tRgFH8N3Xsk0TcQ6jSQnp4T3PTWxeYvR
+1IGcb4EJ9HpGLYUPre/BIZgnImAbeZLy7RQAKoXbYd8dwPpXlnT2AnmJplFl5jun79xw3IXwqTq
YxX1oLOpWmwiB+hcaHLoy6TBGEOPvGT857YDqhTb8939sADchnzm1czcIpfhzAMqYrygf6hgGeHn
df5+W45iM1mXciTHa0qUSZYeOuX28tyZn4JNN5OhkyD5G0jd6DQHDU6M7dk0XkZdV5zSUsBJ2i9R
gDyQLyNR5DPLXPH9Ol/iun7nor1rYgnzdQUSpSJA6sZYNlAVQCVzvUcxnOu3UwFTDeGbwTvZvaaW
pP4+cOWAEhkAylNyL7vuuLO5ffe1ZcbHznAfGHBdNVWK3djXRw/AYnCd+o8MKUavBWZVCRoyzsbY
HDrxqfTSjn7OizHptyc0iNx2LkUMwFw0oieqpXjTlFuCLIsPmx+R4rw1b6LiTdA8uLoL7++HN97n
Ay9C6wQeaU0ZNtgWOfUKLydnEpHE9o60++Q6b0X+XLR/fOm9lrQre3Hs8BoU16EXkbOYvJQV5DCY
7SEgOkwkpc0uFNrd/ULMbJm0IzUrzuj2HBJOzTapRFikXVnOp9vLo3A4OC0CPtCkMDYl5yG8ywlw
2h1yrsvuQSziMBS6fmyVNkiq8MYAais0uEjhpRUDG4wKy7PT5BLyYyDtd7ExTeahUuRSihRiRMkJ
t8KZnN0QNB52kxuJPwVckycqAg3S/1+6SPt/dZrB2EKTnNehDlPOvE8Tzx+o1RlHNI3pMjaNNHlc
3qHhQAiwDdFCUT/bFNQQOKb5Vh9qT5dQKRcJJK5A7gQOvOVJQcEk9tACZ4ecHW5mW7udtm5+WIiv
adlQtC8DmxY4VQ4CNRJFS1omx6sYvry1X6MtSENBTrPvHFm0xoSx2CzmZ9/jz/nSpWvBNbJVHnIp
Wlo76uL9tZmR/2LMqEFHWlRjulfo+oBVa/YTMy2AryMhkQwZiNbjwVwh5wn7ABG1n+MtbLtHXDEW
8MCu7svtDayUtxM1OQDxd7GNr2NFNXksFyVSOSa+un5CACI7hbGpA4dQ+Ud0IUY6mNxgbdBrA7VI
/U/I/qpYHhPzz5ge90oflLgQItmuFVtQeBNO18L92/3h4cWT28fb5toXWTr8rkTsTnIRWhs8qBJr
xOE3hvkY1+v7HjSwZlGcaN3HQYkiiTsP6L3jmpNDdUZFPpRDix9mEeQXj9V2yi5ai+JcgR96C+3v
az5+Yh4mezcPHA+TJqyrl+uXOGmbeVFR2fmEhKjr+7Pvl8fJjf4B28OH29ZUbalLraQtBdJC4YUD
vGLIz4b4y2re3v6+0mr7sbHTD6DlW3JuSzTBNDAkD57zFkP4O7h5X7+hIhXTrMmKlBa7ECU5eASU
Ks8HJed5q4BaPAItEk1lvf9nEEX/dvEQ/dFI7pCFyWhYFgeHb8l8ch4LXL+/tRFL0Sd722rKkLC/
d3nWz5RIOnBXiq6qbUSW4gJ5F8QNH9bSO23m/DSDmv62KOUC4Q0A95MQpJUy21NtMsw51m77da3/
Ie7zXJ+D4j3JTw7vNCevcn0uJEmuIPJh4HMOV6iB7LMM1RsTI6KD6WjEqBUKUN0CUjtoTCUxS78W
JjGwPgbv0eR0pqKJ7TwzRMpHHXSGWqVfsiSXq0VQUZCOFeiK4+/M0nmHxr+sWXNNsVnhDpiYAIQs
UnDUMeQ7RbHkmzA9r/1aumYyRcDOcIEF8u41l7ArOVL0tlgHrrnddIwbVgrYmNismpRXy9Gyu1az
TorIs1/EQTK7AzEDwuw6jltz6PMcrUA/O1daerZbU5MuKDwB9yQ8UKPyiCqd3LOILGkrCDoTzrn1
Jqi3L+1Ey7QTzsehrvuj1we61+M9JktHk7NDuqKFHlP4nhzsmDuhrul7IDmuxDMwrO7BIX8CE+vT
AuzanNCjRbs/rq4isl6IlDxwaaPeHBssmesUbwVj91NLnydz0yFYKW15IUdyDdaAZwHpEuSIOnaL
j0HzxMcqLi1gOepexhW7ChaEofYsMwrlEmSE6bhy6iGrRZYuzr5bxsWksZtqS+1M69hUPkit3f1v
uMgi5gmQJnyE3ag1VRhinWMzmJ4t3r+xtFhFCn0CCAJ6LKCFd0yka1l8C0C0iDH/s0PmkxOaT4Ez
8njkAAC4Hct1gqScoSbI8Xp/hf813ZESEzxG9Qvr/7xB1oGLgyoIHSY7cJpku8oeAF7AIcau5hT4
/qey0TG7KILDlYh9+S6WZwk6l+edhSBei7uodQ5z+9ef2+pSCWlR4ICIbaMg54YXaWHj6gJAswYP
7bfFKBXBAztq9jgmfhvFDayiG7mF23kI6jQX1PFGoAP+0ImQQkDUzoPXjDY5+/WD52eWeXdbBUX3
PNb7Qgdp70fUJ2E7QwCAUuj76EiPRuK+L9uYPM+n5tRqwrait+ha3q7wxeKjdDJPpMN+6Y05MZBt
F0GUEfvFI4+Vs6bcJikIETPO7r1SI1tnS8m1F9Pq3Hnm5By52xsxknvi/7htTdUedVCuQbsZsF2d
n9frC+UqI/C8rXfar7Xfxr5vpPWyxMM2prfFKOI1HoN+iZFO1zIMp7liWDM0OJ77/VmKmyyel+m+
b5wDJeXhtjyl4S7kSU64gn21pMsGJ+TOcbXRVFlVGpVUIoCkswNlR6CkkNsiVh+42LW/YCsVaBne
nMRYdC3lqsW5FCEF0JCvbYAoTs4lAOzQMxEXorljTavRRCUGbYa4P6AQhW4IaUPxcPQXl08QU1Xn
Es+EAWUfQ2c53l4TpRgbQP17JgzIfuluZ4xGwSwCMWvzNKHnS7zxdXFaI0K+PfR53rE57KDJlL8F
gPgTgKufa6Dm39ZE5c1I5X28quE5EJgD1xEBY4d9Xi+IovDo90U7PYUNSdt1EHG1NXdFV51uy1Op
tTMJA1EcRHPoc7yWZ7KpyUkPyy2bcwqtJp1Y+8b+M5zvnzfJYC+i4RQFlR3YIa6l+NytuDPlxmOF
3qsSRTQDM74Al9G93Si1+SVHXiTX2Mice9CGLdYbK/juR+KzO9ma5EO1PS+0CSSb5RH1yrULjUcO
HId4sdsl7q2/b6+L0g8uNJGjzGJsVSegSdtsLAbdblzYdkY8NBT0xbEoXnHXx70B/oaSFjAOXCkN
gSTc9k1cvCarjb3iS9WzOKKaM0e5PBdCdqUvTgSYjeZbRHHclZQmS1N4Ce4JIrVzQCzftp9aVIhn
NjRkAMFL8jhOgXMxgpr97M3vUKklzhjP+Y/bMpR+gET33zLkA67vSGkPe7aLZPSt40zf58p6e1uE
Ug1ce/YEHncS+SQYTH+gHFSg52ijBCPk/5jFSuM50JUSdHKk48AxKlzpzB6PRUb5HG7DcSf89rb1
/W11lF4NhGjUKgKU1uWKOh1bQSZzbb/2YEILP/rbPRqx4ql6z0zd+INOlOQAToB0qncacuYbT+gC
yrcHsvoH0qe81lH7qq33X7Xkt4+SWoPJCWTZLXoUSkJYjJYc7+BTS8cepVFLriUAxEpweynwzBKh
sQxMQW9GhNaYLmRJ/CH033jL9vl/WjQZxWUpyrksCoakmHt3fd9nRhXeV+t4P+TRN7N9Rb8H+ox+
GVNKGcCr26C9BEFCVNanhrhHFPOSujI1AUK5eS/E7L9fxCKnapYZnYLGI3A+D8xvnqcpP9w2nEIE
KFX21iLsXfu3+pwZ5SMap9CaWzSgdzK85kvd67JfnQzpnGhMht0qoAYfoyMRw5c27zSdMYoCwpUa
0oIUvYGmJSC0PAojW6wwsddnczgVvg62Ta0KMEwcxDrkcdKOrSoAC+DFz3i08+qULxu40ntNnqhW
xd/R51AOQdZzveid4HhWLOf2axDeGfy5EyJh1UuQvyJDgMl+yZHCqeG0zGLLZjwu4mUbt/erPX+7
7Vu7MaQC3JUEyVi1Q4xtiizjsaVDnPdNFxut9REvvqnRz+/FTLKtdL4YLpmT24IVAehSsIw446D7
l7FwNR5rEP1ZpfjM2jVPFsbMgx3ObzkwvTXpllIiLkMAmAVNCN6jrhctsBDHLWobjw0YErrOvqvr
4m9RFYmZz0+LpeM/1YmTMiFGAbPXc2E8YrzoyMgRrJAThvN857sWEkTpjvvzMhB8MJMsl/9CXwx5
53Dj0ShN3Fg/Ahopnurj4Ggw9RTn08/CsxsgDCHmSQnrZDmzUXC44zjN70C6muBu+WXOdU2BSnWw
TBiTci0UASUwIq+vWUhdMObZSPEnkMZarkho2R6bnh9ve+G+gX5z/wtRkkZBFeTuZkAj8Acd8CIK
pBN4RFxPazIV8Wa9uy1OGZouxElRNgT/LgG5M0LguCZ1WGTAD9dopHQ75Kk7LiagB+Teo64CLhzn
EGE2z0Z47y0UyNNOLOxsDf30FepcyNrVvTj7msjeBm/0jUc6Nwcv7O+sQAccqXQ5dIbaGLfY66e7
r1yIqJbW2mhutl/D5sllJ1qBr4r+ObLA3ur6S8hu0wsh4AMVYyRwYqykeiIELQxWcLptKqWjXYiQ
Ink+9vW6CoS7idVBYs7mMQyWh6Ws4wF8EGFtfaqrUeMKu21+c+4LmVJsb0WJebN9H0VgZJgGXJQe
0agSc6a5jqld7r/mk8edOchp/EEsuJVX4gfAdbJiKB/CdvlrQEbptrXG61T9NJfLJWOT4J0XjOwE
+RCnDdoR1ziswbBT9vf5zPykL21MS/1l5UB5J7gf3F5H5Q5GLyz4Y3xcB+Xhn3mwBbHJjGMr6oxY
AGXqUBJP13J17fU7lxVqahd40dLKzZaw+j4HmHO9REAVoDEayt5ihFVjyeuF+02MfPFsitnoebmL
8Ze0AfJFTcY6QQPegUzG25E1h9vG06j1s4x9sc+oHVFmoN07I5P7XRTVRyeo0kD7bH69Rr+rJUXZ
qpzd3nQghhdgmcjHO6vUVdx1lpNyWVB68d6rIaKvl2PDjHQO1rcD6+4Hlh8xnap5ztYZbtf4wnDB
MEwOwNbnLLSqB5u0T3XE7p1JVy/Widl/vxBTksrsXH8ChviwPOId6wQ0wnNBnPvbbiBt4N8XSArq
LmvrojMgh6z8hHm+9xGx6tjBhaCa7ilztxijjh/W3kvHtvp4W7hax529A8R66J6XnGPpImP1PfBl
5cb4XDEnDfL+FC06+LTreP9vFUFghHEQvNSD+efalARFI4w2RGAkFMNB2B+r5WlDcOo6/0RABoXG
1ttqKR3yQp6UyDTWwuuFBVNWbnbCA+ORldYH10n7gKdN/s9tYfv6/DpYfldOsmGQBzRglIB0Iq8w
/YgnQG7kyRQOn9dZ5/o6Q0o7bSPeMuzAmhm3qhZMtoC+pEV+JIE4xMGPqtQBbEkD4L8rJ+01NmH7
9j0sOXMvLUEMtg1ROu/lJev9NqOYhSHJ2ToCHOa8Reyuzt9E/Ye5nQ7/m42lvTiNzWIsK9kyf5hC
EUdN5D13DnXWu7ANASG9ri7TUQTp1nX//WL/88oK8jIEZ8lMxmTZXphr4PFrTEyfvEo7DP2gPcfC
O+/uzheSAnQ19QaDB801/5wzxmMcd6nF8kPkb19vW1K543Fk/0eWlHoFdGkrMYFNgokwFWI4ick5
oD9bE9V0YqQzm9ui5rwHlw0b+1MHKPWKYHTb1DEYqoPnL3XkImFjM7B9cyyS25VjknOg0VvRbKez
My331Jn+6T20cfUj4EY6z01za/50257K4xWFKAcjb25k/kbN5sxR29UzyDwd/9GzmjpZqKPrE9MJ
kdx/mEYfs0AgA8wNnHpTNCQWZ7ryinLJLjSR/N2wg8po6x48Tn3zIHrPviPlANv1rhfftpkyPAN8
AW+hQI5Cj/S1v6MSELigNYc60/jAC6DEtqw8jV2bVTw6wEF1rYPKrfxLoDyhbFOLkqq118xuy3Tb
qkM/msdyLEGcMUwfbiunXqv/Kic3cbmbQL+DATJwt6P3A3rb7UizhXUSpAPHn0fKhYO9NUOTdvDO
gALQVCeVIjDMHzrWDtYXSA5neVsUOD1SrLnwPi6Fmc6Ne3fbTsqj7EKE5G4zyretPSPdnplTxPkW
Yhw1GGIxskNVdmk0t2e3eB0D0YVUOdTyIQeANLiB3DL/hlnv0+pOJSb8dRmPcjNdyJHCLGi67WUe
wXS0FevBEfYDB2keGhYPt42oEyPtJFGzShQGWKKcYDt1Tn4eLUAOlqNGjHLD7sBG6CcOIiDpXG/Y
HG3rZAqQ4C97z7xY0J4BRtJiqVHjDz5zrkN70MmTVolYa9Tm+1UsMrfUGtPKPXNzPNRWPAXvb1tw
t9Bv2duFatJCbS5gV+ccDlG7a+Z1Y9rVyxSzbTySvklGlz5aA72fnOh0W65KRQwXA+UjxKGPSfpr
k1ak6cAaIUCEaX0k7WHwrUNuPVrrh1G4muKyykkuRUnWRJdxFwYbOF7tqreA79mwpI2yfAj/7JHp
X8nipSDJlpNTCVCPw01mvP50GNWfZ/CIbrrXOp0+ktM3tLJyl4FJNqefsAFiAyTq84//aXnkGwsr
MNy+5VCFugKAYTwxRfDZbce0qea73ivvbovTqCQ3PzRt3Q5BCZUst/hWgRqln+hZ5Dqa7H0BZGfH
IAVakPDojWaLPexfJJp4TR/7kUErvsIH6uFo9tPnIi8zb6gPa/Foj86H24op3fxC4q74hURMSQbE
cMAqRhabphhlo184C6wfa71UCQjjl+9mNFR/3xaqtOaFUGlv+QOqVX3gIFUalyGJ1rxLxshNJm1N
UaedtLPKapu4bRZgT15aoAXRuygAsgKG9Tmgv0Dne39bL1Wsulw+aX8NXr+yZVxFVuD1ffa/19Xf
dAbs0uSmgImN12WMq2lKbwvV6SjtNr/PC59HFozp2O8FrQ7cHDCN6rZPANHqY1K6x9sCNasn1+GE
l+fb0rAt48sInjvrNIrmoQtnTYqzO8FvewHw4fsbEaqL8qXLa51WhN48ZyWeoxbSPc5h884mFPcH
7+NtjZTrdiFKWrel7qq+wmhtNrWgTjOHuBRoB5pLjCD66GngH3rjfcsKjbeocjgAFfxXQWnh+s0F
GRiDguYwgMKlOQ1+8eW2YhoR8u2rEFM+VwtEeOWEWc7iYd10zAWaZZJbM+hmTi1ed/bIyN7xvHih
UfRtGLeYzKVm9F4nSsqrg2nLmU8hqmzL2EFHEJuAe9fFXW1oLkBKF/+1NLZUxglpmPNqBn+8B1xK
Mbinmn4IuK6AqVud/feL2FsbRtHzCFKq2j5afgVAIKE5t5QmAxqCFeLuawKc8lpEuDpjYeYwWTMU
6ESu0Q4G3MMxSr1J42rKMHQhSfbm0FsBU4HYZzU0nYAfy0Yz7of+uAXPeLC6v+3YGr1kx15A4cMK
Xm3Z0oJfBIF8cLd3ZLQSYbmvuM0B4eMnsB0abe39T7lYJeJ741RRHFZGUGPQbDqWbf4abS5ESMdU
tEYeSOp3R6DmQfD8bkC7YzwQmrl8e3/bckrXvpAleUQRgWlusDChVxfeg+++zF7+tI7DKzZQBM4o
YH0gkwFx1LXRhpX2AgxoZTYt9FQhd65HIyVldfhzZXDdsVB1B7CwJ9cN3KUNl45VZbbObrrxOh3L
NjPNSrOLVDbDgy6u1PuNERhX19oUg8ODwRppVpRVWgIP0C2WtJ5fcVmEvTAICIhksGaYUtRhQ0js
cTVKFHgoSn9ugm6+o40N+8dGuxIjhR2738x6niEGa5KteAMPaZV5VNdbu39GOr9/rj76gXywSzhS
QNhRWBwRDUXWlOKBgFrCnXTPm7uv3hAhA3aWpKh6Isoi46hkTWgbMNu6S3jnCxzXbevdV5bd94fe
aFbjzgQEq6l56VL+AQ58zwMLFTCoJMcI55Yv1KhoFogwCcDevk1GYjD3HZA3kzLYHsex/PyK1cMQ
WYBWUgdipXDUWRTkLUZHs2axT51bnDbLOJFCl+QpwjmuH+hI9KCciTHoa5e3opY7fUXKLOyco2PU
p8V1ElZYWbiVn3wH2Iu31ZKgvH7eTa8ESs6fi2roBBEkW3deRq9O/MgFmTxNo+1xEmDgbBjGLvMP
Fc3jhZhJ5zWx5VYaEADFTrdswNoCfA3HPzo4rtWOcuDw97QqMk8EaSHyQ83rOxHVd7e1VYlxdpxC
gPTtPXn77xdnSr5QZlNzLLMArZL+ncD/tI9eaJE0xIyKpmlOcVZaDnDsMG8e4GopXypDt1vCyuvK
DFxmj75hYhn9913PUtsgmtCiFLWDJ2BSyLWw8a/1akYM1OehgT1flBndvKd5QWUt7B67yjv8uQkh
Ash8eBnFP6StZzn1Yo0Nze+jwsqT0Aetc2c4ZhJtrmbHSfNq/3LNPRlEIRzIMmYg7QUBKgOS50V+
H470hIpQTo0YXK2ndenidhsOOXlg48MU5CnvX5EjAnQYaN+wJnhEZBzSAoOnQNywiqykQ9qFI0Da
7H9eYclfInxJPZOg1GuBNDhzjPnQhg49AnHoSzc0Oto+lXeADcUEyrCPqW15LMoXtJ1Ge6XZ4k4p
VL2fxPJl496bUjAdMrbq9MFAJkYIQCGDlwVph0VOVeUOBi4ytOPXdSI8NKnEgpu6GR+VHEDXA6kL
Yysgrtx/v9jJRZgHTjn2JBvXGs+e9Ru/a/5olPlf7ocwDKvtIOloArgWsUar16Lzjmaz9dGfyrQ0
h0PQf9wmzfVq/458moInBIDRGMkG95S0efupX0B45JEMdcIHNr1FSJqAfzt1qTNWCSOpS1/+3PP2
ni5wAO3YY6G0h+lQsJEFa5HVvL8L2HhEQ/99Y5aa9HoP2rJi2D2hj/2DPF5eo60wu9zxLJJFqPWH
rbgf0C054mbnVsOHPH8YzVw3Tq9yix1LC++46GzElNn1mtmTAdTluS6zIaAoHhv2nKymr5vAUGwo
ZFYAufMwPBeCQuFaioEGpdmaEWqN2ngDds9DOJqnmdQn5OWa81mhEBIBDDMCjMAxfUcKEhhfCXkZ
hSRDeeSvpRQ+WoOHV1y7wdwBvIgAi4XdJOUAbi9w9rY1zXgYHsKVJmKAX4R9+sduBzEABohc4FMg
2b42m41CUuN6Q5mBP2RM/Ll7ssMCjJut++m2INXJsd9LIAITgMCNkbauSbhZ4Y6PpMaNAKTQDemW
v5+c5sWatpgDJKC139YeOwXdk68jvfh/hEeYn3JwM0LcvVZzxPzK0JfIqLCvH5cxAAnKyek+dabz
0anyR6exDqz6MvA2NtBafltzRYKzs/FgmhNuiVdKyV06cF9NeB9CzJoiVE7qNCLr297dNEmAqr0A
k5UhkpoAtQfUXq91nNAPWPHcIVkOKCq/vBuJc6jps219cprlyMJzPeJ5oNAN+Ko23qVY6cI+dK6z
DkZOswgcpx8x0Wz/cLquf6IYhxripUIql9w2qDSk//MUAMoo3gRASw8MOEtyJYF29j4aB5pVuft2
WsR2H872dgypWcQkF98jVtKDaGz/uEZBewQifH8acts9dRj40ZhdubrAMwOzGWD/0bh9bfWyBftl
k+ckKwf/BAc/mgba3yv/FWIAeGjuuBp7Ri4trlMC3SUM0HceId/HoF7CW3Jsol5jWpU2l2IkbXw3
aEanRM5fcffg5ehxBuBz7+hYN1U+Y++T2ojYKMbJ2c/S07bdQlJkBH3waJEFUOQyOF+XiP/jcapr
yFIpBVZHUDIEDtDSf6uMuG7pUVGWGfgSjq2/gs+iuTPIerztljoxUigNW07RxYx9HnWzAG5Rj5ec
cliP4OZdNFFbZT8XfcygHkFPihNI3jCLrSwLmzJc9uunKKzRSw0SbbbSA+i7NamQUi00ewGkBpUl
pP7XDl4FeBJrW9x+TS9/2+POFPtGc28Q5/tt8+3fkTIT23UiMEEgUILdSwrR3AATllXCw+2ep+YQ
HQPDe4XZcOsD8mCECyBef69VGZg5GODKwtu5/cytb6396In7jevA2ZSnTQC2IAdTfwj5MmzaNhTu
gFQ8v2+BTWPRKKsidsg9DECQU25jDnl+tGcwmaIvYYaX3Lajar0uhDuSHR2TL9Uo/DXrG3rfuvan
qpne2CPTlHuUYqAfrjCoCP9Gkum1K9pGPLjgaLs0E455JmyKYqfREvsoJeHU9kH3hZufJ+0rsGYH
4eDXVVaNfVqzINnsNdWjeuyhTfa/EIUkJPw7SIE8H0BHtPgwx83vWXlfRw8luvNKfgiab7z58Mcr
tONke0A3i+wd3ePaDc3FnwpAL26ZNdyjnwn1xuBuNo3DbSmK/bTPIcCf8Q1gb0jlm7FCj+tEOcv6
Nn+kfnTOG91poTAZYs8O9OQByNySb2M5caYhXEvwtJMpXZ2Xvv9K7Dq1lm+OeEWHKzBeUHMGXOlO
CyAZDc1wc0Mx5ZONKDw/bV1pniffoF/NxrWOLeBm3902n0I3pFKYXHIBrIfzVtpGW1W6A8cZhuGr
d0Hww/AbpBZny33Ji1e0GF6Jkhy873iVL6I3s5zYaO9KoyYbqRlb3XFrNGeUwin2yWrM5qGCsj8U
XLue3aMt33UqK6MLoK2Flcz0FRMwu9thzgb7yAYY1LWIdezyxW2pmXmkSn3c02tnjR06aS6yCk1c
cLHtLX/YTKAPuhYT8Ur0NRE024K/uzJ/aUJD4wGKQxZuhqHMvWwChDbptGjY6o0dRTsI6BNX/7jw
L4v71uxe8Tx0KUbuwfTQPzDj0m1mZp1N44iS/SO1dXNyihh6JWT//aI0YwpnCADxZGacR2nrzEfT
GQ6+V6a3N43KZNib+A8vRHhpda7FhGVU90Bzje7Xtr9rQkyG+OPzXLygD/7PTzlEAbjyXqDBiKG0
ONHULGRy8HATLlPihu0janV36FLTzM2qFfqPmEAGx9kaj2x5hXY0f/hrLg9bC67OT3755bbZVKvz
Sxl49LXZnNIY6pH2VbYSoIA5pCnjZVnR2YeHd43dFGHtwm6BHEYre1lBbo0uqqr5ErEk9ICGET6N
zqGydcPAaq0wsI06JyqCci2VLuG8NWFTZUVlHEzwPkdzngrtKJzq3guVfsmRTgYEz9Joxyq6X0Y/
Jd6U8nX6u6w+4PoYA0zgFCz2XYAuib4YDrfXTVFMu5IsHbGk97k7caRaqHr58VIOCXz+MFTz0R2H
h7nJP3s9ebktUxX30CONVy+kyDg2pMPCr8uickNjy9Z8OnRNndraSoJKBJJjCy65wxjLmbizsLle
Zkqz1sRwAvcO06pr81Ttq0sRkhaUtn7uLihJmzn7tMz1h6Hf0rxonsq11D2nKdUB4MxOWWgiUkiy
zHaeOwDX4iRnUbJW5AUsKJo5Wp0IaQM3Pp/MGvigiOFTnww2mWI+6+ZH1EJQu8WAEhIu+ell7sBf
2BY4WE3hp51tPpa80Tz5KZcFhcD/iJDjN/DYRbNsNKtNkQAeIDVqFOZ69CKWRGh6SXSydnUvjqQi
AswvyL/MbGj7+2BbzmjOSQ3WpCPpNVFcFYlQrkemEKC4gST/WlRk9Sv8g6D6h7Ea0TVNUhfNoTD/
EJb734WpHQ4KZWGUoeUaJ7PCljDOin2O+lQW4d9Vh9Op2zTuptIHu/8/YuQNir0ShmYfFZlZBU9N
4Cd5b35pe3a6HWqUYn6V2eRkkTAxopkNXQusNcq7YGHOHQMWUNpuCz3+uSiA9yGsAb7Y/O31w/GB
G2rOjGZlj/4Y6h0ZmheMRdcfqthCuOEhsFmoY0RRJAXsPPKtom16lhkcjfJ5K9qkMCJdt6bCbjsG
LghkfMAegjHt2t3M3MKLubm3JQR+5jfNg9EVcYCT9rbNVMoA1RVvvijco44mebUpaq8fBlzs6dC/
jF3wYpbbh9siVJoAAgBPehjb30ECrzWZwtIq7I40mTvj5avGUCpvHljRHW6LUSQlmOjFugBKGsX5
aP8zLkKBXdptNTo5ywrLAE3VhyASSdi+H9yXkGtCgSpb2Bmj9ydsxwnxYn4tS7Qb67CRUbfA6AQY
5eO1a9Jg5TEjb6uQJut8AhxrUjavyPMB2I8hMpSFop084lpwGUyi6UPaZPVAkHrPieDhQ2jqngEU
OcmVGGnJ5rptWt52LJuGIva4e+/0y+NcAUjdB7Cw++CzXPMmq5Mord7k1nULIA6WLTXd2e2OvgF+
9GZLxyL6UDU4rrim9qQ4OkCQjhYAB7xQAVzz2pTjwsFLue7ULyDoos9LXiWDOJhUV99Q7LArOZJm
fsMWdzBHM0MJNAZJ7Xtg17697fr7J6Sq076vQAWHywXmNKSIxFfPNezJNjPXGbORzye6tSeMAmjS
fp0Y6bpUsgIP93gJzejaHRqvjgPkyqZTvUYMWCkBwIob4G/o38CCaZf/I+3LluTUmW6fiAgGMd0C
NdHV3e7J3e0bwiOIUYwCnv4svL/fXaUiSsd7h33linAiKZWZymEtg81qWAyzh2mrofqeV613fctW
Tx9NAOhAQTEE/Y7C6c+WBZxpG/Ec6N4xxaP6aky/gQj31VEj2XT+6sadCBM2LnaMwTGm5XxMe9Oy
bGsXesjbfzHPimj+z5pEl1HT0plbRBR4Z+Zext+7HtyA8/frGydZi7H8fmJm7UlHfId0Q9gZmdNv
06lQ2m1poeJ55KpaqhKffm7Vf0O+4mr+AVwxhURQh+Yn4LkBm4dYymdUMzKvnjCDoRk+mgxeO4JK
wvX1nV/XS4FCoF+katQrAyChlCkC5Kd+X1TS1L5MhuB0q94eKeBdADtlpkWQges7mAcn9aZSeW3T
RNuNIH32NcXUPAZA4k2v5bnXpj0Qg9Qeo6n9rO7MlPzdG+dy6YJzqYy54n2LvVZyUwubiOYHhZTA
w7q+w+cadClGMLzpRBu0fwG/x9ITM0hZ/dDMHb3TxlTW0nZ+yS8lCbpqqq1hVAkw2HrABfkFYWiE
bIZsM6KE5FmuKcnAnPuwS3GCTXGikWvgjFKOQKAJmDlvSOw8lNy5ATXDVs34tp1lHc5CFftSppC3
MDgvkXyuASnWdBSBLwAHalB4hBpL6ndrItVtjajJj2feh4ZT/nSzwvVIO7k7BYDnkpOV7bfgh1q1
VAqWAnGKO61P0uZA8y5wourJbZVf15Vo9Qoh2luKEuBUEznHtAE5KBgdwKen7U06575RdMF1Eaur
OREh6GmMkxxq9B8f1Ux/yWYnBB/3vcm+DnYliSdXF4Nw0gHEp40ygWBzpkKd6wzgekeHqnmAJrtx
M9eajGxlTQqS9UtPnYYStlgxiqNuHqidKkdbSYZDzRS6i7NI8tyTCRFUQKlsMOphzPGoxbh17Wc6
ZN+uH4tMguBMI61jxZiW6I/oxvRhtjD/bSO/ur8uZe3wF7IONMHgXJAqOXdzkabU/eRE0ZHWaIOP
dtx1fcvcFKVEzvpqPuQs33HiTivWl8wCCueRpN370HTfI1fWBCYTIZgIRuPUdidgz+lZ4i75UxcM
MU4nM+syMcLJV4PGhrTPlCNaBpeemjBJfv63MxFOHg0eLbFigJWCEwLzSfspVcGs6rNW8haRnL0Y
cwzcHsZpAcOtzLFA9srZ2+O8UdByvaM1ldz9NW94omhiYdqOWmNOLNxKLG5jMiNEufzHbPRv/2nv
xPEDDso6q6YFjJlTPE0qCSaTp37e6y+6xWaJH5CtSQgkctDfYsphjo6TAYK0/ill1m3sSLRhXQjS
CugAwuizOInXUbNn7Qxazbb67gJ5DcgZjQwtbC36xNvgjwxB4zod9eIoh04D7ao9VLGy07Lsq5Ha
jZ9X5g2z3OD6Ma1foj8CxWwZGh/6ukiBpah1hhuMRd7dAy1GBty5fPbHe/GfoOFkWeKIaWfoy5wN
jJuhoGdXUcKyN3zd6LbcuHX0+QFdaE90mCVrkxyYCADeAtAtHogLrbCpu0lAvOQB9tu5tyyAlF7f
xlVRv2cLMUaEZIngUBsMg7WMwkeoVup4M6ghd2pn/ES2LZIsatVWoD69VJABbCGOEwxukfHeghZO
Ckgt1cOkc1/vwnSUZCtWFeNEjqCJid1F6VSiCaNuv4NMaje74/b6nq2vBKQNGC4DmI/4Ii4L4k5L
68qR8uozWsMO86gdmD19qydFImp9MR+iBI+km01ZK4B9Bxqq8oUw+6stA5tfXQzY0ZE+tR0gjgjb
xYlW5hjeRc/KQHpvNOsbpczvEqu/z1IZ2eDi2C5u04cscXDGhCXgZg1ZNYnuhnTYmsx66Bzr6Jr2
uznuAUEpcVCr6n0iUVBvq4p4TMGaeMzjautOv9S+vmv0f0FjjsB6CX5gK5COWb7iJDRp8yknZgvP
5Fj5LrcfBzq8srb9NwHQiZTlJE+kZJ1qWpaOtZjm9JCaua9T9fG6Zq9v18dCRHVLdEUHuVt0HK2S
bzAO91B06RRkhn34b4KEEIhoyNMDBTQ6Nrw85G5IneJOMWqJcVt1Sic7Juh2PpbT0LUU52JUN1P8
lhYTWBpn5abCPAQZEhlP9pp+owsHRMtoqFwGGM9PaI6bCAShenrrpO3t8japtORHZVlbNGD6FafP
QLuUGAiZSEEpCEZW8rmxzaMLoOyOVH7ROT+SefaG+Gccq7doqZAkHdc2FdSJBkgDMAKHuYzzRabM
zQ3eK+TIVLRVqrvM4L5L/SbGGPRYSZYn1A/+ccDob1rqLfiDwcVzaaYL/YsZh3lq9M4jRAPmAsap
SoamewIUC69h3xIav+a09yf45etqKrSWXopf7PPJnZup5dK+LKIjIIvacMyMG27z+8RunU1tK4WX
oZLjqXy8Tdy88VHKv2v7OZHs+Grq4nQThC1XSWfqYMyIjlxHk48+GYPXsdRXNNBXZkjYYyQQHdak
mgPepKhQul5d0jcVnKGb6/vxu1NctOBLOxuK+ygG4AV+vh90sseknqf4mE/6J6a2mmfWg5/X+mZM
vw6N+ooWyOemINvKLF+aLr5BY9x+AHsgt6pfYNYDbu3L3H6LQUyndHSraXRLihZNFZY/WhEmfufd
wPkm4aD6Su8TZdxmmbKtuH3gNNs1AH+Dar5dX9T6IevLKAdywpg3FsxENyecTrHVHEnSoa/S9Iua
bWPlTtNftDF7UBMHXAGgfEH0T4y/avf+n4ItpRUA7KJvRyTwBExxweYER0uiblto2SHLtjWaH68v
cVGQi2M7kSKYWzUvpr6KMXnToR26VJE/JflWmWTdTuu31bLBLW2jJ/qCvnPGeG5u6F16q+R0lxPF
b1zds/Vxk+obpHSCUmWlN5L+pmwcyRKlsgVLyJw5q/reMY+K9sNQn4A77TkOmly+Z1m2r8YnYIP5
rcMkUe2aNcQgMLAqlw7jixa8llSjTjPXPGYaAfJdQDvHy9tfY/nLVGSjP78Dy4tjPBEmWKOImcDB
zyzzaGuYGQMAWco8G08C8KN7qXKfRyHADoIqtrxqeunsrxSoK/OQeEPL91kBP85qPGJiL1cb3y73
LmFe5lgbN8+2xtj7pjO+Vlw2fCLgBP9PxZdJMJS1UXITO71ZRvumW/g9mEvoPO0Hw2Vl7I1Or4wv
aUMHoPglKI6oeyC3Tdk3C+R7Wr6lU24Vd73r9gUAL5iCQRwH+SywvOcM4I9PKegN2kbSkbNc9csd
/vOtYkLDYCptOwolAv5FEMceEicBt9v70gms7pNeDptCL2TmfQlCrwkVgtTCGog18tg6EsKDdvxa
aDe16vjgWMQ7HY101Xs2fU74gxvJRrt+v5JF0csEiI22A4w+iiMac1FhOkQ1zGPXl37fdZ4Fl9px
7a50XhCWJYm1SVuwexp5t9EVy8uTLChr3SNogYihPTw6jNq+JahwOu6NmX67breWO3vl837f+RP3
iwkz1rAenzebaOlIS78CKkPNQlqOknu8FkedbMRvH3EiKYu73lZyRDWZ0tyYumei8Xgq+zc2vKiZ
b5RE0lO06tNPBQqeNMfoJmCLdPPYT2XgtN/6ZPbL7EGrB2Bo5/sO/5qn3V7PudePqUed9Pv1vV3z
CUgwYmRmQXwBFyH2/mTFNe8LoNeDMIR3aVjPodlNN1n0fl3I+rZ+CBFWyQiYLgHZRo6kIwHXvzjj
tAFfUmDOvUea0q+lB/l7GvFSZz5ECkaSaX1WgjWGHOvG9ptq3GXdZ4RDXm3exU7pW0n1KU5Sz65N
T9G+pfkc4CN22WQHTfLUgKG7ySvfSGx/KLL99d1YVWfEF4BKRUfURao86ROKYpdTH9VenzZZZaU+
AZzpO/o/6cFsHFlVb9Ungup8abxBfynGp8/P2NTLiTuYAD92JPXScvDp8Dh0N0X1oiNK7SqMSCnf
yujH9WWu+cRTqcIJoNM04hqbmmMbuQC0K2J6MDghh1FpqAcmT3Pn1lojSfusaprpohcCYwoodQlG
lGiKE3HLJkeNVwFoTozknVnqtjPfjPi+L6TcKssiLtQMo6zoc8SYniViBKJCCrYdPkR4A/Weg/Hq
ilFwaMx4nvTbruchR+4pqZqgNM1tbz8C++quqZxdUVqSR8rqRUZ/Mpr5VAzpihkcOndRU3QE261w
hCDPnDqYdXu4fqa/k8QX6/2QIuZu9FLV66zn7tGo3G1lEG/W001sZ9uY/oy7yO9Sy281ZauT4tZq
8/deY7txBCVjfGQA8PEGZICLAdD15iD7tKWz4dqnCUefKVQjY4FHiZlkN4DF8Kg7AC4t3XRu7I+o
6WKmc2d1+8yQUbBfbL2LsUOAOyD4w9whaLjO7xd6WwcWzT1saHLrlntW3eWyQf41EYAzw+j18uLG
e/tcRFewfkjaHCKKPWbLm2qjdj+vn+3F1cEq0CmH1wf624E0I4jg3NG6suTIzA78qAFiLnPUIFaH
rc6sV420Abe0/XWRq6tCtEzgfFxgHQhPLttyo5g6rPri5tsG0QOCiMh6vi5jdVkfMsTJqHGeh94p
wbA7x3jAFeiF4Q+1/pMH7ngw9Kfrwi4Cx2UPAdwEajnkRS5mSkxdyaNJH0Hnm/8sqI7R072jf8/J
3kkHDz0EEeWSB8/lFi6wLAsAO6CBltGsc8WIzdxUgC1SQiL3245vcrxaMaUjiYgvfYh7LkeIE0hf
x1rF7PLL2Bz66qi5racmn6fkRSs+JckPcwwsJtlMydKsxcGchCaWlWRuphvRcZhQ5aup7SkRihOj
K1H8C0d1vjQRcqtCB6+Wo7xznNWk8B3lNWNg/wLjhdcA+ksnkyQbvbqXABQHeRiAo4CfL3jGZqrj
NmVtdHRK95sxFUFjGreYlwe/k/ukW9ND1KePNWLvUUc66bqGig7LBmAbMhxwzHiFWRfM8A66y3vX
oF2o27COc3fjxrIhQfHcFhEAnsGQPHoFMVIrnFviuINjF2oXuvxmzm+76tOUSYy9GEKJIgRbRUkE
1BEFdaM8PdZ9YKAJVWM3qHX/5e36LQcQaQAPRHPlhXtP6gmte7Heh6jF3UfW3cCKe5JI7tblkRB0
32MyFCBiwLS4INq09NZNDdqHmpMcQKHK/KFTZSXmi/SWDQRjFZ3ey1IWRBRhywpK1W5QFylJSw7Z
VGPklfY7s1NCqrJ9MtMBMCxZ0Dpk08egbNaVavO3unf2CSKXVGTNUYe+oC7ssyTeI6vcBct8jUQ3
LtXvXIoQ7Q61MWltXlih29zmeuG183YueoliXCogihMYjFeBr6Qvxv7cNtmdVUNQQkI7Zr5bNRuw
On0yc8tLHf75+q7JRAlOMnVrXc1KkwHq5X4A7bnnNL9mUn/J7WZ7XZJoCKEiwIvCwDdGQaCKYkUz
YVGEYVKNoLxd30TNjywOTYBqZH0CrH6JW15Z1ZkswUjMfNRnhc4s7HJ1g8cSkCTZC9EnL+lkUECr
ohYsWEDoAb1DzDyReeot2mKKtLUZoHFyr0qIN2S7sni8vn+XFxm90ciLq4BVRL+YmKeo8zKiKo8r
cKJ0h9EZbhVQsFwXcancZyJ0YduYVfRjZqKbuKwfyvZGZw+NjNnlUgvORQiGgnd6x6t+KMNxmgNM
FRcKoOQN5ussaGQ7dnk057JE3Y4Llds6ZLXDi2l8RRfZ1moXZM3d9W37/cQ9fRwAOPf0aMQubCVm
ud4CWzmE290Z9c6q3+r8dSaHXH3OkBWe36LuOVcedecez4S/9rnnwpddOAlkjAQ5fx5BeJ0/mepD
Jss+X2SRxNUJWtHo1J3zdtZD5WbYNodyO+ynT20wbjqf7WQsmBeZXFGaoCBaZvSYPNH0MD3Sr2Ac
3iVBs+ef5oc+SPbNbbTJXq+f3qpGIoMM/wX0BLTsn+9fWvRKBgwFHahsX1y92/fucxt/RVbJc0z6
1z4KZ/UhSwRyYUk1TpNTsdAYzFzxDMKS9wwQZf/mHp+IWUzJiUroisn0mfSY05mBIgugf9X5ZhFJ
VWnVHp0IWYzJiZB6nh2riGEsjIZ5Yz0dSjDIXT+aVXuEhmhUgk24DNG2msqY1tyhOBr2nNdP9nTP
ZTByy+leXN0PEeLr2q2drmZTpIW59S1LXg2HBiZ9HrtjNDRe8ZdD0qb+W7tPxAkPqiRhBSBO3AKk
fjWGJxJ6k5XVG6gLAoyNSdK/qwf0IcsSQhUjM3IV5HC4Sen9bHkml5yOZOssQcsSBeQYzMbFMcyf
VboxM5i/2FMwaNfs3EbGQbemC3iHYkIWiJMuPOC5uiFvoWUlqrxhY/bHuvy+EApoc767rnHiE3s5
nw8peJSeSwFQrQqYclcLVdQocDkBXOxbZMPIXV0futaLc9lA2m8MP1EDT0UK2+jwES1LCMxDa8g9
A22gTqrBSX1n3PImZ9wmPPYMNfdA58boUwMsT7PKvMJKvJLvqbSMu6Y1p58jXGs71dA/peHOJcC+
Kz+5CpUEt9cPEr1651s81NMw6BQHWRo/k2nysqLymqSTSFmz6ifLEOvtc6NXDU+sMkQvxYapzU5J
0UnhojDZNV+bxpKp51qscSJPBPObeoB7q5lTYuiDbsD25xlz+qROv3rCttdVVHJAYjW/6Pnck9Qu
Q5ZEN1SPnq3xb7O9wi0wBJfIWjtzS8BKht2cvhFS7Vicf+LzJHmarkYWp5smBGjggS9aVGrrkEax
b6uftOw+ozcD+UyicgN+vk2ffVmghgY33eh8lgROq0cG4GnA1yJy1wzBFg8EeBg6EoMh5ss3iYF7
RbWAL0RNxub6ka1alRNJQojWlmMWT8DZDtWQ7rV9vDN3eqDuHYmYNc0Aphpm7hcsYHRInN+sdKrS
YoFwCnUtTEDLKJvoXzP4J/+/iJ9F6mQmDLmRkCu1p6qHKPkZ20eNHviwmwzZ/NuanTiVJhwPsK8z
4nJ4ZrPbRdoW2I6WI7lKK2kL5JA+dkzEs2kqVmaW4sDcN9vBfdbtz5GyN+1vY3ys6a4riN+gKwy0
8tf1YTXIPZUrKL6q0IFGmMMPuT8Ec5AHaWDaXsU94vEAmUG/vFVkOGGS0xMp5czErfpaWVzbvHcr
excln6MCLTMt8yK33rNEl9wvyQGKpHJuT2faLAdYlKHdxV5iPamWJB0jUXkRBkQhk9INGbxVltya
2ktBXiQntTh80TufnJQtBARpMkdAoI710Lp1HuJ9u1M20b59szyyRZQTVHuJvPUFoasJc2FIvduC
6U3qqHLBnKCHOliEu+a2SFDx40/quB8HggHQ2RsR07tt6pFu9Krul22/zvTT9a9YPTkbTBHISwKO
V5x7gCUzCzvVi5BVybYBVEwS9UFtapJrsGaAASz/R4xww+tIZ6yJEAlk7p2TBbytvK7+TBBmXV/O
uhxMJ8LGo7OJCBFHHyPblhYYok1K4gbE4fYecK4IH5UCFNeYz5SZldVDRJnmfwLFyHuc63TumY2Q
7iUFb8PBwP0ubnEFeOUB59JDf4ufSm7b6vU+kbl808lzjM9x1xiIyEPwDAeRubX61q9SG9mvh4wP
QSLrer+oMyxBgnUiULBhKYalkY3Crs5oruTxm9JFB1ZQL0XdFsCSYGhHyXr0+uTb9dNcc6YnckU7
1uQZrWa0P4RG2vo2SKvU6k51ISgdfT0Z/YL/mIwv12WuRZOnMgVNLfQ810x0JIK297VtSm+gtY9q
sNdkm242d9eFraqrgwQwCrJoMhDbkZvEzg3gFxZhjg48gMkucckmoi+Z835d0KqanggSVGacSi0y
Gggy+kr1FDyooniWmBKZjMXUnKglbj/DKBNkACblqczd2FNbItmwVdXHXAlatxH2aKKNntlk8LqA
o+l14rXGrdmOxyZ9iycjyCtrn7qlxHCtL+qPQEcwKA6wkyjorIowKoCSOqqzcaBg65Dc6HU9+CNF
7IYY+nawmgSugA4GiFjCbHgeuse+kclZTV+CLwD4/QDJBZuIoN0YRO7NVh1xk+/pZ3ZgW3Dp+S0a
pwJ3V23LF/NwXe9W3cuJPMGn8rwrBvRDaWGm2hs23GSz4XfO30JH/LZPH1IswT5NlaYmXDWgeW2G
pETqklzz2qQbn6+vZv2Y/uyeaI+6hjTR0EP7pu6xSD/XquIbyo9OCkG9ruUfcoRTapWhjRxnKmEW
wKDMOuuBlPVT4eSerlZ7VqpPXZn9K0/2sYlifDXokxpxpmnI/Ua30a7fKY/oBTZar9+OG7zRdsrz
KGNWk+mjeJ+ZOlVGY8GV5bO+d+fMV5SvuQanbel+rujIy6Fu0Eb7gvS+ZnwvSO7NhmQQeNXLnCxc
sI3Ar7IUE8yfoYES3Ng+FcT+RJOXWX/vGeYI9BqzBX8HZfZPcvDkHoqQAGOrc5wwwgZmeOW0z02J
LZbcOzG2zBq971NEnmHX76b+IR2D0pI86VcvA9gb8Dpbytq/Hz4n5h7Tl4zPFjLPDc83dqLvh6m6
ndveo5NsqmH1PpyIWn4/EeVkKXOsliy71R+L5keBtv/I/mrOcUjAf+NKsqmrm3ciTjAng1lQEJjh
JrBmD7bZSUMSUmIX1zfPRK4bZGbAQRJWlNAKwOh9j4RE4fwkJBx4s7N0UnmGEUuS96sBjQssBXTx
o7GHLJ9ysnlgFrR6LWYwwekrmuS9tNV9XQ0s415Jckn4vb5zf2SZwlUa1RLdRdytQg5c39JgN43r
eE3tSKIAmZjl95MlpRbliQJei9CsyGOkzl/MwfZY99dN1YtfQe+VjkQKesrQzHYuZ9SGNLJpbj1y
X9sCUH5DuqDz+sDCg3Dkvhlcdy+rOYpTecJR6bVTqMBF1sJhm92x7bifH2Y/8nQv2SiS27uakDuR
JdanwDbBU0Cya2G7WdaGSuZ7s593y+LU/Syb8pMtTczAjZTog9oWiKPyyYuN7CHTn43uqUEP5djN
HtCswirKAdaDEdGf17d1TVvQsKyitRaxNBpjzk+xzzAOiEtYhHOf3s20uNM54M2zSmI11tyIDRR9
zCsBIRDTSudi6tTuO5tjhUYCHEJXuynAVZI1ql+C8X5Eg3pb3g7oq7u+uDXTCBKdJYGAvxe8B0Wc
0aJvVC2kxnuV3XDlPunv8uhTB1jj8e26rNVc1okw8XqbSsbMHknJkGlBWfjEb/140+yLt+xImv/P
x+6KpQSANxK3GNjUQIAnWMoRL/eKd7UW1oj4IwJ+VwcaBIbcLUZmZc1NEmHia57HY0etFrayHEdP
qTwn77bZmzX+i4Tn6aLEBiaLKW0DhhNkDeJ8n1e1zzB+5faNRCUlyxFVkk1OPI4MYiZubmja+23f
MY/YlqcAkkRi+9eyBGeLEk4qj+pepWaJ3IvabRLEcmaz06MfTqIGWfket285ferbX9d1cuVynwkV
fHVZRkXvDEMRYrhzQ5Jmqyl8Y3Sq5IF2XcwFPW6R2Ek62xBjjkYQaSB9VPtjW1VP11ezemAwIBj6
B8MfyI7ObUiRF209WFB2lUfbjP5w67H1avpux9rLf5Mk7FsMlkZnzHtoIBn2/TgFicU/YcLXLxwZ
6Mnq3n0sSuT2i0GhUupGrIXu8ITpwb7ctq4kIJDsmzizUDJH5RrNfoe7LHrW6YtT3Mb99j/t2cUr
PZ+MGEMxRdhV489Js2+mqX4gcbLPVPf1uqiVoM3ABOv/KYKIem7Unas3WorjSV8z8gmuxLMzr5+D
zv5bdDIEOejUA/UizCsQbn/PaJ8EU2UzOZlJKrRpzf12qoZdrVoSx7G4PiGzfiZCcI2K1atxBhA3
vEbiH6QpwDMnw+OTiViU8GQVSTNRK25mLRybZ8e9nSpJwL56IB+7JPYip1ra68CmQs7VRhfoodLf
I7v25yIAafXm+tmvhWan2yW6vEZR1KkGCAzCQBJm+2xT7Mih+UW2xTbezu/Xpa3ezpOFCYYAwBxa
ZlIAF5aG9Qko3gdbax8cV9qrrq/qADqTMeq/EBMIOY1ZI/GsmhN5jD8rT0uzF3nv37WH+qht1H0v
S5Gvr+pDmqBxo5blZl83cORGbe2MhJq3RW5WnutEsorvuuZ9iBI0z2jKEW3wEFX0vY/85C1vIony
rUXP0Ig/MsQqjQJ4RzPGkzSctSDeL215s+ovfXk5gPG89N9Y0w9pYqNUD/AJ2tGsChs16/1kTHa9
HtteZ/RelXeyN+OiYJfG4c/axMETezIjPsSwP3NpYZ7PNIK2iXybals9jrZDUt/3pbJvQDd6XfFX
fcbJKheFPbEYWmybFi9hMRIMuBll7TXTvk5f+Pjrupx1y/GxvuX3Ezn50Jp1R1GnN7VfaWHczxXZ
F/McYKxiT11pC+dyj65tpxCFtdBElqKzCuAX/qIqZec1YPLZ/bYeaBGUJJok2i/SLBF7skuMIgC1
NmPdJjZx23oO5snre7h+nW1rGT3AgJI46KJFEwB7Y0hRkkenPI7ljzyT6aFEhohFAu6XrKQZNk4t
6z0gYDTGvqq1rICx9obCVf6zFLG5TZmNjhCdoS1wa2wLmHZqb6o0aDbjRke10EzRKrhFc931DVxX
wg+pgla4PZtYp1V4ftNXvBS7Nv8KZgOQR8dcFrrI9lFwKOgnQ4mOMYQuBbpTftT9Rom+X1/NqtIB
Oh6UgroLjRBWk2raZPeEF+E0J3ecaM95ziQdj+cbBgoBIKqrrotHNcrz6LIRkgYdKXuXMxfUUdNe
JWGv/MI/BRndKtbn64sRjPulqGW1JwZiiqO8bCyQyauUPGml6rnoYUvTrPJajldvu40zO6iGZJ9G
zluZyvIWv0eLPyzGP/Lhk5dZKxP8mmJo086WXVuRAvobmlit5eNTTPUL6DZLfmhKVZ0rjydtbL21
DmofAAyiqFYpaFXgNN7WtqFWhpekOp2AgA/YxudyLDCR4dmRYbcLRZ0Ssds8oQraGGnkFLMM/3Tt
qNDX5aAoC6oLzICe759dK4Ux4AUQshpIgNqDrm+LIgHszSaL3yVntRy7uFenshancnJWo9E0HB1y
cMRPXbAUSZLAfuTv+j1H3oztZlmB5Pwy/XM2J/JEVxxj1nRwGwrnaI7eZCebeCo3k2tKEgXnF+of
MSbukUMgDA8CwUdpiW3NfEJ/XFG3Hp+SfUdsiYi1lZigCFGRyLExd6ye75w2KriwOtxtVt6MaqDb
O9CWXT+d1VVAgZHPW2bsxETfSHQTZHwgfaz5N1ZED5gueL0u4Txm+N8+gW0dWXtYHkecM9bqcjYq
NmihNrxmYxBZxKfftfzxupQ1hcZrTEc2EYDRaIc/3yrKaJfFKixoNETbGtVSrTSOOe5SW0Q3SiFL
cy/WUtRpCwSJhot57QXv4Fyc5s7jQOcWWSLFOTAAhWCQ9eCQblPNerLR08LnUSarSsiEChqnm5WS
uCTRwris/LbauFPlV11A3Nu62XSd7N4uwdzFGhfyIJBvLaCywpaaea5QbuA9TXbGdrqrfVS9x+3o
T0GOyqZGd9dPcE0TgeT5f+KI4D20qe2ytsB9sozW19MKnVWGRMTqBjoYKcVAmgo1ETYwKky7LzI0
Jgz5dMSF+6zOVqANwLHTXPdHa7ANUkz768ta/k9xF8G5g/E+DNkD5WXZ5RPrp6eoLzEHh5ZVd4az
i8iTZzaGZw2ycGXtnmHsDd14Dl6KgFE7F5TGicOUsVveVFYAdosNWud/xMVzZQKi7vqahNf2P3ca
6O8LBjzm33EHzmXFVFPsMqmRQVS1Iy1bL9Lum44D60Xx7Sn3LapuGg2U4IXm5Ujp566s7rOmLQtt
MfAYcJLAczn/grlyMGar4AK6/Y0KXFYAGFxf4+q5gXPQJQtcMyZ3zwUM6BwYOTCxQgs87b6W6V9s
pfrUOtHN0Lh+6/K36/KEVPD/9hQ8dAueAFDMRFz9Wre5WaSohSSdGdQV29rVm5JVAQP4edxwzzCt
o5IcCvaXL+VLyYKKloZNx65GoOsUnxryI3PJBlP4m3pObtyhui1T27My+7Huxg3Lp+D6ulfV9mTZ
wj53IGsqDIrC8aQ/oILsN+lTWT/K+WZWFeZEzvL7yT0kc4JIC3zrYewW2xpdGVblSKrG69cCrhQ4
dAjYUTw+l6GmXcQscAyHHRg7wnKbbM2N9oC+uy2eKVvZLODqzpmQgv584mCG/VxaYmiFoTVmHqZq
483N6NnUwphA4aGe928O6UPURUg1TWUdF1oacmbdYQwM0z8moFvTXJYyXIt4EOj835rExMYwxZgX
rrGmWDe3LW22TG83qiabbVhzBEvyFjUyWEtU3863DuhF6di3LujXOs2rs+8lR7Oi+8r0Zy0JZzAy
XtfxFXF4FYHC1DIX/g9RXGbPypS1YPJOMPhP9cOcgdZEe02M5yz61svKFCt7iLo7qn+OidcJUGLP
FwdTpsR0UuDlqtR9cK3U3iLXxn2l57XEua2KQpsrpJlArhMnYWjpskSbsoWYCjhPzAUEYr6z51yy
fyuajvgDyAmwjhqwLQR3U0TdBOZPPQ1T4qZePphB1bEMKCHEV4G4ev2wVtd0IkzQjdjWzbqY1EUY
gEGiytcwXlPr7HBdzPqaUPcGpZuJZtblM07sURqztpgbsPIlgx30TN2C/cYAsxeVIbnIBAlmoohI
xDOC9ZDaCQr3RufPXWE+kXR+/G8rEqIrxqnadAlOyYiiQ5E/seYJSS4wLoO3XOKcl9BTCKoWFsg/
m7dcuNPNcxuMJ3WIFVGs9VKAEVs9IGOjR8QKXmK/IZ/uObOMZ5BIhArxcA/gVI1yZw5jTrdq6gSq
0f03pRAVPSa1MtYMZ1Voz3Wyn1TTg9OVYjquqbiBt54BnHQUskxBJdg8zOj01FCUy8mj5SQ/AU3i
ZWOzu64QKyGUeyJGHIhK7ELpVQclrFrrD+hCTNHvbsWf3Wz2DVn+fc3EAvMb/NAAUwSKlmD0qDqQ
nM1IMmSQVbhPZn/D6y9dxL24SMFaJul/XN1BgLnArEPYxcxEldAoSyZELbGifnGybDNP+mdOZWi+
a3cXXVR/xAh6XpIZ0+940Pw/0q5rR25ciX6RAImi0qukTprkCR7b+yI4isqByl9/j8Z3r1tsoYnx
xXp3DbQ91UUWi8UK5wQJwYBQso/ZaxQdWPh6faO2Yk+Am/1Pjni/N3PdN3hXY6d4fhpJdxON9qdY
s78mRfsxIv1jNuZeUht3HWeSpKFkJQ3BDw5VWqoUsUxglTmmdhaMOtuc/qHWWHjXtdw6vwBZQZsA
8jWAVF0+P3MaKTPrqmqREG9JfVPHqlsYRHJ3CJnqt1AaEGRA2QUjKTB0iLBhaTj2Tp0iU22UwOMG
DRMxb3r9mw2qQWcuH4Hq9lSkr71ZeGPfu0mCQVjlGVCqkk61TVXRcQHMIQ1jKOKjkxZRqfRLEwvR
X3r1i/o3rl4/+/nCaSMU3QPUbhC067ZLRtcxIiQ9ntRO9tLcPABngoQ7xZkTYpcGsuK1Es1uF6Y3
YTvetZN9k1ay+dAtF2ITTJUszCh4RQtRRlxOvMpsTB0i26axe5UlB8Pa1xrzeQY49+7ndXPcMnwb
kSb60HCRAfh3bY6sMFrV6nGHzYD4SZjjh5Fy7DNNkkPcMoVzMUI4g2A7TO0JpjBV36PMcodaNtu9
qYhtoF0QGY4FWXWtSOnk+dxaaPHQmvxn2Fpfmrn8Aao/yetKJkZ4pWZJoTslwSBBSwkS6dQLNV9j
Mj7XLYNDFRHI+niFa1idtTJmTTtKKbKVZrjj2l6t0Yub3ICI8C8imHM5QjDB4nbEwGkBw1bJXc2b
564wnqJIf+Qp/wFw7H3amPux7n5dNzqJeuKVbE0TUBBNiC2JeZvnr0kenkhRBrWV7q5L2tquMwXF
dEZZMm0M8bZHa6cONzfNJn+26MC5Ow8m+Xxd2EY9CPNleIOAudt2FjDG9bYBebdM5gmzAZxb3swi
v6XfkQ17Lrpj133JRpRzLdP43APPu0Yd5rr0S1UX4TbIbG0TKIFiPVdpE5AvasrCQvowMd2N6C8T
k6jXhVzuHMoA8Oeg2wJQHVDC1hqmEwVsYQZcgzFOb9QEuOSF8T2xVB/h/buDm7UowTZHq2ktxTFQ
QCkBC+8Y3MWE0J7O1eN1lbbW7Uwl8aEa8jSkIwCh8dKaPpjpCAjS+nMzDpJLeVsM3Cx1wIhwQUMO
zDU1tha/nqtBpBGgj+3aSFZ0urw8sGbAR8IrGMkfPOjW2zNErQ5wAUyj1cx0o6h2R3SoKpnppcmw
y+s7Nln7v1i9M4mL4z8LZ5ystTFnA7Woc09jcHXcFs7rdREbCa1FKzT0o3yDZnAxz1tPeW20ZkqC
rDv0IAPh4w4RVlDmX03ze9iPO67Hfh7e17ru2oWMdGWxs/Urb5GOTSNA9sU/y5E411ApdJJbdh0o
Ckb+8eDv6Ivao9ve9MAr77c1Wl+qSgIQur2R/wpFh/haqGJnmlPpfR00oB9IyggFpPtWJTcsxMDw
xFy1/nR9kbfMEyEp5iVU1N9gpGuB3VixrpvGIqBDutPH/CYD4aGSvA8YdIlMDZTxkPFCqAE0vovp
mZIoBSBkSdABN8dhQMnxHO0vVDmXIahS6/2UaVFSBsVsBm1L/mEqv6dq9Rf+6UyM2FNqamOnkjIu
AxAS7cBhc98lISBI6btfJqsVE/tJS+QUNDMHQFQef6rnXcl7lw2SoGbLq6MeZVmAg3WAsCasWDoM
WqjmNWTMp7b1lOlb1e5JK1mwTSmgoncoXRJbliCFFfk09CrGzsb4n7w61ErmgYVLjV/eb8k6isi6
ipAWVFHCFWXNaVzUBpDwxule489Uf03I/rqIbU0csKxhxhtEb8vnZy5h6lRzbhfoNlZ8ma1AB49h
3Xqs/HhdzGXQjINoAske9BCYnxBBmPI4HFUzm4ugtKlrdM1+isjxuogtTc5FCIuV1TQLmQUR2vBM
88wNZ9sb44BUMlqN7diIaEg+I1eB5PPigM7WbBxVNdO1tAoYiN6IpfhlmZy6JvJjM/wwUiNoo8fZ
ukeFSZFBGF1mgBAZoRoPRHwTfRKi0wEJfGi1Cap0XfmqGw8gnPOAZe70j3ojcdtbO/YnAES721pJ
G7kNMwNlVqDP8VcLtACulnNZV/7WnqG8g9FDG+24+LUWEtYTDRneO8GQs+gxcQD7ESk5kBcVEHdW
lSMDP5PJE2wksWyO7C1evzQrf3TRY6+YCcBN9mDEfr8xnikmTuyjUaYbWY8nnBI9sdZTWxVWf6sO
36+L2TbFPwso2gPyWUU1Oipgx/qKeRqv5ocuVMvdlKmF21UAb7NZX90QPYn8TqfJDgU73SsdpktC
T2GI+vd1eK6x4BKNqiuzBjCygT1/qfgxRZF6aLtTY82uClCSUf3Wpp9MBWAkTnUIp+6Qj51kNbYu
/rOvIF5jo9WzEoN2eaC2+s6KrAO1uw+UtBJVt43IsOCP0ciBq39ttEOUZSEaidBYaNyU6cHRYm/K
HhtZu4hMjOBlgPFaYerMgjZ2vtfCh7l+VvtkPxrPEhta3vliVAif/D99hEOo91lcAuYPuIo19mw8
ZTrK02iOb/6J2+xU9d8Ufj/8qPvwOA2yEsBGohQO7Uy4YDblmHQJS3AiB2MkPxJMF7qm0xpuXjOG
no78vtGT9BSxyMTooj4DWzKZvOsLsBz6K/qLoFzRSKY4NeHpyoH4U/acJ9GuVpnHDdMl9vcEGMvX
BW468T86iyAHedqabaQuOpvtftL3WhehPfonaLNd8EBdl7Ws3xXlRGwDPavNIbLxlAalm1vm2o7w
10oBrZsO1JrEjVrbQ65YouDm3XGmoHBCRqKMXaUTQLUa/SuaEQ6JKmuzk2yaWO0jNWimaoT6QVbl
hrGLKj2e/IiwqfCoWSQvbW8n9gE3Tga6uDJzZA2r2+uKZDAaFtFaftEMXqGpKm9gNGo8HEZYShXd
apgjNoz0mLOdbo2ezZrd9c3cdnB/hAouQW3LPDIqZOxgQZPrAP1gIQ2twVOZ1/vrorZsFCEGWoFQ
jMZTR7z+tbBBFzDQv0NjaLwxir4nrYKKoELcLp46t41kBadNVwAkfxPdFOAdwTT02q9mBuoiRccJ
EqupWzgHw74b0pOmfLGU+BgP88nqT4kMTn1rSc+FinpaTl8nRVai4f5nX3+KjO/D8OP6Um6Z6rkI
IegA02rfVXXUBFEZ+06JwXMbEOQIUDsTN9WzKX3ObR2/c4GCT20LECpSDaMzRlPeKnN/12fj6bpO
m4kMDOqhRQFBKEDE9fVmgc4wi7UOT5P0tb2luyiwb+PSxXZ5pT8dW1k2aFMlB0GvQUFdgZaFtbix
zZ2kLNM6mMx43uklYy+5psmYErdN8EyMsHJWXaP3WGdNoGr9kYUPbXSbhr8sGvp54/h19MHovoQ1
kbjL5csLPlpD2g4hMKaIQWom5PuNOpupOuZ4fkdPpXpKwE2IyTu3mCuJoA1jXwki61XUeTRVIJMA
pL9Tf1DyF71IP6pIq123jY29ghQH2NOg4Fv+t5ZSgaseXVuISbtJ3zWRtkeXqESRDe+EJ5CG2iPw
0/GyFFYsZWk0mHh9BXkaZBgiD6MffXGjGF84lTyDNvfmTJKwZGUdDXrGIalH42dE/Dr+mGXfak2G
Tbi5NWdyhEUreYZtZwZBivgFmFluqQQ0+XJ9YzYc0WrVlo07e7e2hCuU1ZCh9Dd09Dp7dGPmh8oP
Lf1kGGx/XZpMo+XzM2kID8xxtpaVGxg4eqsTeli9Zp5218VsWtvZwgmegdPahG8wCRrcDp32XFQf
r//8bTWoDaQ3QOPp4gyOjuhCK1uowcsPuv2Fom87+3xdxJYzxcb8kSFsDMsZGRQFlAr0rttFQOzN
vfA2v5383C+kjAfbC/ZHmLAvVB/iLpprgC2bmMqznJ1my/gAtg0N2BHowgLNkDgDgUbnZYgHqZhY
e+mp1yo3zHph00Os+7rVSHzB9gn9I0zw2RqqBFFomCVgLJIvTP2kJeFDGYJzm8rCWokksSQRk6ka
9QqObdR/RNNLoX3MEAkRtGlft4dNkwPlE0ZgsIToRl2fHHRbgNo0ghxMXKjac6r7XS65v7dELEkk
DSMXqESI40oFJQR4C4jQDfrkTE9NeV92H65rsWVnC9fUMsyF+u+b0Z+d/7kewPC3pCYYEjpJNO9Y
L2UZ3jA0ZN4xbgV6H1iVeDhNx5wY+vEYgMPxdlNscDDRDMMAOgF5ZZ040ylvmeZ1mYqopKstt9D6
coe6Y+SmGlDPrFY1DpGS/hyjMruZh54+FDgO+GNShIONFV99VWFTk6afeJdkaUDydK535lS0lU8b
tWjvnCRCy8f11V+sfh1TWG9YPOQN2Rc+am1Dfd9pVRsZTUCbajpOMeDGe6uIDmh6Ryt1lcw+naKb
pB3LPe06GRr+pbKY0ABv0AIhgulmEaOQo9F4YOGsBxlX/CzJ75NOd2tpyndTjIFyo7n05WBWaa3k
WA7ODDSjBnUL8Hfm5SlKqEtA2nl9LS+jDWhzJmaxwjNLzhtltkf452DWv9tIjCjMGytwzw5Hpfzn
L0Rh4gREXMt/xGfXxG09JROYuHQ6eJ2JXmrglhV1vB/j2O3pLDmjmwt4Jk7QbGRMszI2NsHUY6Qy
9VOADxb683WdLt0mlg9Bu6Y72CkM3q2Xr4opYt/E0IOq+DKNdxW1PNo8znPiX5ezrcwfOYIysZpq
TldQHU9yIKQhiDZHckzt93HqLInOtTrCfaP2htopuYb7k780xPiQaOXLdUUuvdpKgphgtMxGqcye
6AEHvLGRvlRI7Sbdx37e1YCumd4HTfaWuUVFBr4SdbO3gcL1/sR0INpATBZYceXNMYetNS4e+pLt
udRqwRh08LrHkADouYU6sKE0BlgrCjWYeWBlL0p9qMpPTvVdqW5NVUYMeXlkTQeNU9ZSdlaXScy1
Tg1LJkB60iJw9Cet+pJGzE2jJ2p9H99HOb6s3lqSYN1xnM2VWoNTounJIe9tNycAIwtlLTHLF177
80UMRiucxS+gJ2atUIgsWsUyxO5xX/lJPB/NQtanv7FBDlp9sDuL94HbXotgRo5X9sLCYZevvfaB
6R+5eRuHuLD+wTCo5H661Af3E0YQEONg7M0Qh+t6u9V5XRV6oMXGAcykdxpX99eP0ZbfORch+AON
j8UM5MQyiO1233eJP2fza03Th5GaX/5CFHLT/71txVFLPS0tNjG1CUal61tAts3mNLymJM9b3cPi
deUvVsSsfny/WDTtO7bhoAsX4zDrHcN9oExo4S4DBkgW0xjcgrSpN6nWyW6iX9dlbXpXx8ZgNvKB
S4pkLUslo4LnaUSDAWFUa+durxofWsYlN5JQ0VqI5HFZwEkADpEuF4bgXgEEpcUMM4pHnkUgvH42
G31XtnugJrYdplNQadebD1H4FcM3Ege1tpc3yUjBAAwVrTHLQKuwmtlIGaNRNR6Hqo0x5E6cCF24
jR7mdrdjdZQ1Tzq4JGXHbh2p/VcsKA6W9x9OuKgwBn0ap1Rn9VjouZ9Hn4vYfEQP1w7kcS6xmKso
PzESJLmT17v5X6HwxSDtNcGTLTLLV/Nodn0dzkdbsTIw+2hfCvDufNTrypYc9K1VXXq4EKGjJ+fy
Lai2uaIQOh2VyfFbZ9jHTR95SmjdVKo0LyQTJrh9vRkMRlMIs5rhU9JWxzGuH6rYeMy69F0tIL9X
8Fwv0SFnQ40LppmP2YCyKgIc7dFWquzRTOrh0OejbB3XN9oiD50GcM/oaIJ9ovS4Pn+jyrORcWc8
5hnAiMLKQ2f8U6by08T5gz1on99z3H+LA8wRjqGuo8lF9M8RZ2NiNHQ8tnP4HLW5mxvtXa/KkILe
WFj/3Gu/5eCJoNqY50bLltivg30xxlkZx2MN/LePKAvQm4kNQdkYjadYyl2nVzOATBlIYyzLp6x6
zsfwAJyfnw0DIbPVPhVhdo/X39Iu96Fvcj8Lq9Cd6tJxcZKeij7lLlWmyVO1PPH0LisOYa1+f+9q
IVQHfhmGc/BsR6/zenPKojBRtMgX0pT61BjRvivGn87An66LuTRvGw4CU+9IDeBFIm4KTVJby6po
OM4987P8Tq0zv4k+44r1rgsSxi6WbVkkYfYHHcc2nnKCtQ1daFZzEgLiKxr80vlsDT9CsyHolUCj
W/NNAaJyG4ZegbgA0+rPEcfsqsb9PH7fYNrvL7I87XDHLQDIYtfzbHdFGVlGD+/I3NLC9Ht50vR/
0vFTlh9btXIZYLglyhPs1tomlwsVpT3Q6y4DrcLRtnhi5IPNnCe+y150vz6kXoz5UlfzUB8+FrJ0
z+XJXotbdv3seZnwYnYmZvVHs0JCzjkSE4jzyj9WtM8myaneEIUgHKMR6FzA/fGGwnMmyg4NNjkT
VtOuGm82Md73jcTfkij1ovd1KmHj4KmW5NIya4IRsgtyMLAL9jCe7uAUKtgDtFMxGn6jD88DiQ+4
lGQAPBc32lreW3/KmWozSNSrZhy7g2r3tWtZSeQBmh2MHB2X4bAKvS5vupnwxWjKs5fmZNEXq0TB
2QnBN9587nZ2gFe6Z91Ht52vefaxOtiS07iOlS/FCfaIRRtjLWRYSsWj9kM6SdzKZcxlItrCfIaJ
Lni8zUTywrRK0rTP6+pYoEU3QwRUl6MXzcXHkWEQPnY8NIFMMdp2DN0FRaREvfW7Y1FvJV18GLK6
aMtw4NXRzqI9Rp+1nGEsvvYp+VUhWRU32un6Ab84BYtAtD/jEkXrCWbL1gdu5iSPtGLkh5F+7zLA
ndWmm7dHE1N5g8yZXLhsnLe3kBJt8ssolHAzOA3IEw0n4wc1Y24W+UStXS09MetdA2pYRNRgVUzD
o8cSra8XT4FkHJx2rp0W08/1XcqSD1GjvHefFhFAFgdJF+ICNL+ul60rMRjX1aMR9MWDmu0AbATG
UscdgA2Pa7dW3uur1uLEcBzgjzbq1pUR6PmD0+668mM2gglJPWJmXeLxLw6YIEoIG/OmzbpyGtrA
KPI2SFIVzASl+e6rDFJQGCUweADBI9uyXj9lnsdx7qcWfUbNPq+Sj3HcHsGbjD4ny9wbc7mbxwxn
DEO91+398nwLkvW15LFnQNLQuRHQynJVtPjO2V5Pk32HqQ0M1hyjpAIgy/3YDLvG/nVd+MXpfpOt
A9sJMzaY7hWcF6swNolnFVKMFeilaqN/6IzqtuYtYPadj+nYBWCFelfT0+/DoOEZ+a9M4dBp2ZTT
Sp+NwETgOrS4VcnHPuL7lCNk6XJ3DF+pU0lerhcX0JuiANqAU0HhRrwUKpW3NcugaGLbu0EZD05r
HpJBPfzNev4RI9jqgBaZqO41HHSi7BuauNMI8JyfgLZ2qdP7XMZZeeHABLWE/Svqvm3mSm+Bekn2
rAtwnaIr7itpJcd9Sw6eGRRwY8sjXFw+pADrkvKqRSPO7JX9g0ZDr87RQ11IPOWmoOXpi/YERwUB
+/ow6CEYh4mFVhI2jijAZKmrDJmvDNYBoxaSR+KWY6EE4TMaRR0L2EprWXXEnRlcYUgOUs1Te4CC
G/TTdXsQise/jZ2i3WeBOQIEl3h5U423A/jk66Cv6K9UB7Q+qXpPKUw3050PvEw8WgNraCyeFKf0
AdSVANGhlFjlpqJ/voR4h6epOsyjPqM/p8FzKyz2gDl719ztbz0RRpoLFhDwo8TSSK0gXaiUeY2O
v8+mw4IpoX9hGQbwx5HGQ0PTBWBUNSnIEDaQ4MQ5RqOq40yUl3ZUXd2MX6/v2pazWNq2YewYA0Md
dm0YyMMmyKbFFYaiHBWICorimp3jk7STbIxMkCUIsnmSKchABg75FU3ZLZiw73MOdIrr+iw/ZvVk
gpdYtgg1P0DGg9N8LSbjDau1ipTBTG6n6itQol2F36b0iJMuCUO2TO1MlNh5pgCPsMGIDw2sufTt
FAF4aP1/IsTqeNvSEUk/VgVjN3l62SP7p/rXF2zLC51pIQ6pGWFomXwgFchqb7hxjxr2bgRnBHIc
1+Vs7///NuYCiKIL7RhcpBWiamXHzfEmLhKfJuTxuhjJ/ovlZkUz+3ZsdSDFl7x1Nc72IF466RN/
bIz0V//OOZg3ZwDICYB0LRAbyJwuUcfZa88xmygZypgGOb91yM4CWl1an6IhKJiMJmXD3s5EITu9
FtV1mY5nUMmDsmVT9sSZVjdH2yKJrG9uwyRWgpYvcqZTCgSt1HFm+ITpHulKc0x8Uu80RVbO3jAJ
imkyHFLESJgmEuN40x4LANjqoB/CLD7m1MuidBX0tl03ieXHCC7hXIxIY8OmqmzSLqoCg9N9OZ0U
JfqoK/OdMudBlztuPlSY7c3ff+OupAqLWLKC6xaDdwDN8COZUYup01ZyE21u1J8FFPNDRZPm9Tgn
NIjBYkbVo2P3nqbezeX++gpKNkokYgkNbmMqE24oVDpfKVsvt5T9NMqw22RihCtiSIx0KhQFVaSm
PWXAoLeK8lsdyrIMGy5iAXABLA5QppAaEnbGNFKTAQ2EBqBQZPEhdxq3RMY2RH+TDHNiU6MzUcvn
ZyeJ0xIHlk1NUCU9qF4OShn6c/9yfXeW73th32dCBBfEKLFGO4R960XvFuP8UjQy4DnZkgkntS3o
oJA0pUGIBrA8B5pQNP7M2saruuqhbqof79fIRssOmsKQI8Q43nrZwoIhWWL0DfDZkfYx7YCAl/66
iK2dQZIJxD4YXnSQKl+LMJ2CTwjumsBKYuwO82urvaniWHKBb53QczGCARQ9AJJRMdUDwrQDxu09
R601l6XUB7Xyp+sqbdnBmSxxSDeuaMEGVAUCQ/00F/auIfHpugSJNmKZl2jt0hmALk0Nb1l/rBXQ
W86himHd5EueAXfk/xO3KHx2ejJqJmbUo9JbIh8NKtLEAOVG9cBkMbBk4USgqpxooHq1QzRuquYp
0aLXMFEk0+AbyQcglCJXZS9FLCKOHav5yCIUVMqgyqvIHWOkV2ZAbebacKx7a98gVmno8PH6+m3q
hRZN8EMvqP0iaClq4w1XY0ICvqBvhPq3MpI18m9axB8R4ngpzzkpUMLVg7C6qUxMWOa3pPjcclnR
cfO4nskRfJzSMxTTWoQKQ5V5fOr8tnWeeZb+uL5im+osfaILtBY6eZfPzyxuGvWh4mYFA6/Cw5IZ
AkhQgfLSO6fdf4eNcD7/ChJB7UxlKLhaokXMRsFqKCM/tIsP40g8O2YStyDRiQinyFBjEECHqo4Y
hx0qsAnHgGIFiEnoNh2QN64v4NuYvngZ2QBJAX4z5rJNcRwOOH3t3IQpD3TtRw6aR334QDGEk5qf
FPYQ9uDWjl7tJt8bBtgSxxvbfOAW/pROdsX8+fp32TxzJiYzgAyzFHUvLi0ticbOqAPL7Ot9riuu
yrRPodUdCrv7UQAHTwUs/v8lUyz+VMUwjHaKnva6J944pl4W3TTwXmai7hTnfpS5rs1z8UdHMZWb
mlkzY8QPLY0zEuCmfRybV51NkjTmpiM5kyLcYlED4MAGhClISxuHbmYPXDUl4y0yRYSTVw8kGVNz
LAOKAsjUWfu2pN5UyyATJDYhRhZM60kUowk7mDEOTz44HXcr/tQA4Ww4RfXzdWPY0AlZnKXkuLQp
oQ157U2YloIMq4zhHDXVD9V+30zTA0/zX9fFbBzwlRjBNxYmU7q4R5CpA7vcQxD4PUt4hIxvSh5B
altLgoCNWBDoKAickGXDvyJcVYlxcLNp0TBHQHiiFHd2an0qC2btOCqdSd7L8syb6v2RpwvG1xnI
hk06Rzcgjz3sntvZD+3wdZINv2wY+bleurBbY52PRYluwCBFFTpn+U8E1t+u75RMhBDXUhsFvjDq
sXST9pBZxmMIiJPrIjZt7my1BGNonFhLYyXhQWZx6lpa9B1FpByDilSWjpDti+Bem8LO+JxjXzJe
7zGF6yW9+eBM5sHijSR62hJFdHQLANgWhVIxqZuDQWk0C7MIlOFZp7dF/akFM0Hzvg7at0sZvR1/
xOjr81qlldbnSoLtiTB0jy5+bXgAHZD//h06l7IYyVmMYTDidDmHlDhsX3hJMIbb3uUD2V0Xs7lm
CDcXSqiliVYQA9gLYA5rgNgaDA3VyqTfl2S6pw77NfT8/UlXYwlt/5UlHJ2yRLG2nzH6pmN8pEln
X6fc04pfGIo5mPQvUrx4FqIhDANJS8eumLKOCoVqPSZ+R6DjO9WpiB942LosvzE1GULC1olFmgDN
1QCTwwSLYOR6aZZFm0CWUsPAa/Sq9LJuz8sTC0B39FRbqGfjqqBCGUiZhpL0GiagOEY5hggwMDlz
beQRr9vD5c234MajzISGKhPY0MIeZWWqL4xDBFXBo0E+0oq6/fxaUsUz7MZVWxk97JZaBFVWCgoD
jMaKAHNGavEh00oSaCaE3dgaug5kDBPL6q+DTUTpqNPB+Cg6+W2yPkqdOrZF0y4k4zS91ZXcJw11
dcBEA+bQw/S0G06GG/UyaK9Lo4BYxLfIHjnIUoiB5ZyFGSvKBRa1qLyu0L0wkjmJjUr5Sob4QCgw
6ssrBh4WhJM+hHktyvPT8DCgsT8DF8uEGrZmJ545K36Yv/8WWUsXnIcZUjLmIaBlC/PIHS+ePnCZ
f5IsohhG1HOrZHYDdOguPYb2z7H4et3eN+zvfJPEamTe9Xhj5RQxa52riMWdEH0Gem45A/p5WKy/
74rCeCS6LnE9YVQKoBHo9l+bYtSlCoAIGudUcMvXnc4det1vTD+RvWoEvS4ECVuTdyxtGs6dU84w
yZiVfkdzn0t5NC6vD/TMmQBjM9CVjd8sX+PsluryRMHLcVaDcHzQFN8CuXw+7EPr5foubVnBuRjB
K02lqoN4G2x1Cu+9Pm13Waq+O15dayIEXVYYAyYEd2TQ2+TomKFvYoxER/oqVGEVMiYvYXtQeVxJ
E8kYbSXJADEJ7u28uufpDB+7I7rMl29sDl5jaGzEeJaOVIWwagB+GmijcjUYpoeensYWI3n6Y05k
coRQH7aGQj4e0HBxbyCrglGXdT2UMyBXAowVHUI+uXQonwoz9Kpk9MFwISlnCFfUIs7AmwIdxRjO
Q15eMO2hNrR0sIbwpNF+N2inGIBHKLD6NPqaT6BQ7CSPdWEZRXliSXLM07gblUw/pV22TKA/VSb9
pAMcEsS+zpd3GfqFLCFoAaSCrmgFcU4ZVdB9NE3AKFHTxr8uRaaRcCGGaJaPzXlsUf38EZdfE/5N
Gb28keyTYONvugDSEj3ZFA1hlrhPZmZUqWLE+omo7YGX6qNZGC9aaPy6rozgGxYxS3M5qMjQZo6x
DeHgYmY77odk5MEQI6osyiNapI/XRWxoYsK7AT4Gby8EYULsVTGlmuym4wHg/7xwsl2O998o5TDf
0uRcjHBe60ipIjbCsLPcONk2Qyou213XRAiF3hYLMdDSmm6/0R+t/XVOeZiiNxeL1dumy+AbCI08
2oHAvhz3Vj9GHjE5wmVD8uDc8BFL8PWvYJGQIFZCwEuls3MKI1RPGK+zW6Vq6gfbQjaThSnIEuz0
83uVxWVLEH5hQBAsT7bgKNKqnCylHZxTP3X8URsqyyscK/TmZPxWsDlDgUU1PnLbUG46MClJIulL
o1mkGyBOhH0iuS7YZZlnE0+6IjzNquZFzeQnmIQswOx7XcltMQ7SRrD+Bf98vaPxnMRWOfPw1Nvz
nlf5vjPBNZZqEpexKebfwAVzboKYebSz1LY5D+Zk+OYoD4SgP9iyJaUcmZTFfM/CidkMu8jKgAIw
KR8M89HRHhvZSMHlIVtHYMJZ7tF5ptp2hcBIHb206Q8FVSVbIma3ccogw9JxG+pA3MVA71oNhVd2
WysVOTlZ8UGphpt6SAKzeu3C+Cv+7mk0uT+rd7qOqagp9cww3uVol0c6wG3Qxit/1W0qffaFlnU/
W1enYArJa8c5TbFGUTOP1Du14aHERhYbOHtnvamN6hQeWJqNHnIqqD2kOe9yu3ZOSXzLrIMJDNYW
ZMeGBHNgy0jOxSzKnikTmXNlql0EH9ZZXmtpuxE00H0tY6K79FgYikBrJaC5ASuHFui1mDQ1wslk
sPhMqV+7oXcR/exKe2y9TG/2RfjOl8jv1fsjT0Tp7Uw7y/MJw+Z2FQMOgLt80tEKWUo2aXP1CEK1
5ZG/jGat1Sq6NivRC2KfYsvaaYN1ayogZyhlXatbFofH779iDMFfWGpmaHqKh87QdV429Cfemfvr
nm9bBOLbNz4E7NVak7YibVjbjAdd09gurR2gTkxz+lfr9UeKsF6GDqweICfyoBjAZBb9rEsbSFQv
11XZ3BQkClACAHcQFSE9SZ+ldESK5JSVbD8Q9ajMkV8YXKLLpkmfiRECdUMb5lQLkfW11eERhUXM
DBd3asc1Nw+NANNDkoKQTK3l8/OTSujchn3N8cpZKtflHVpQElex6F9ctQtnD9UcAnw/sW3ZigwG
olSNPvVx4lm9O7MXo39fouD38TyTIaxdmYclQ5qnCYj60NEPGjlMicQKtrfnjxqCqQ05Z2ROR/s0
FYjD8qL3Z1t/0WNSu6rJvLa1JPuz6bCB1476DIwLI4Tr/cGTLqFhrTTBbHVgFy/izG1n64g02eNk
y4LoTe3o26AmADqxnmthY5E1uU0T5zRz45iGyWMUERSY43yX9cUJqFx/EUugtRcPbaRlUWgW/DfB
bFjV6Zl9ShLlaNDGn7iz12NZ7+2mjf8RI3YIpVnBG4PDC5Xc1F3w6b3MZB58pa8HiZVv7haYosDH
YeKCFaMKIJzaMaEdfcrKpWn+DtDqp458dPBQvO6NZILoeqcA9jvUoPpsgsY6atq3nD8YzX1Xfbou
ZfkpF9HCH3Uu8LZQwdHiOEYLAGkjL50iFX4V6LfXpUh0eRscPnNBbWQ3SOxASlOaz1GCI5U3k1uD
RbQhiuSZuK0Rps0ADQ+jE5saaKVN8US4gTH3V2bxG8NqHq9rIwB+oqSFWARdCv+KEIdB+tFwKqsH
g2w8qT4DSBavv0Y224WN4xJ1hP2d0J7o4o0nWcdNMz8TTNY2kbaVAeVgE2PY+0rK/DjW7po6O1xX
ULKEImyMWY2N3SSTdQLA0y3mMm4zWwafLROxWMyZRTgs1BJrcpogRaaqtcvTUCfvznysdslZMlhn
IvK61uumJE0QFzcW+ML5kxFL+oa398PCCD8iU5QjBRFGx9SKo+bxxNPnoc/8TLsbYkOy6duH539C
RJiYDv2UhkJweJysTl3DQSSnGP/EWrarbdnjYXNbHEoMhKQYCb2AJEhTJTFVdASFeI+VNfdBW7G7
blyb6vyHtCvbkdtWol9EQNSuV6nX2Rfb4+4XwR7b2ndREvX192iSe0fNFppoXyBBgnTgoyKLxWIt
pz4hxCJ8TL0oFTuBR0/CY6He66m9LZLHspbR/C3uzSeOI7gKOcjXtDiC26P27Qsq3rQgempB8vB/
SeNMCzpTsjGtFQyPyRHdMF6i5MlIG5fxO7/dXIaRCTP9PoNRtVFllAMGWZi7sTA93SJ3TWr9xcEH
WQboN5EVQaO/oM9qEao0MGFfYlAfwul+6HomOZVLGjaDEIsQa9r5JTERKAwQLnIDg6MKvtQkt9rC
coGqAHMQEWBDAlWMRhJOwR6cwOtAEYlnBpGXULqyzb/wOk5ghOXKurhyzBwsXiFF+tIf3JIjiRDJ
aKwtbK5wR89hxIqKwGlpAy+xvjGMnwlf0fZh6N7zbOfIojILRxNDkDA2DZMN0ecupmhTDv5lUAba
e1aVP1pioSAuvc/DHEOxZUlLGZRwOst6pFlSk+qmZLscg4QyNPuAW2Nbltbr1UfnRCjh6CRdaBqt
r9c3dt2+m6OBp4/d3URmKVFsmUTT77Mj6tQDBlNnwOEYrzMEt+pwA0cb7ZSHy/IsasPnJolhcHSR
RIgqWPVNmnauXmzb6rXNbq301aplNAST/p4p3v+gQPt6KpLR6W1Ta7W1x7id0aUDWY1h9BRo8SYZ
g0MXNm5b/IXvMdsu8NmeYnapGarF4KPWHxRvCh03LJO4b5c3Cq/FU4SPUc7F5HrUQe4G1lOKwQHU
uo18iUJIVk9810VxTgeLAkdvi23pUK+3TNMtHLLRhwZjxqy1kdb7y8qx5JrOl098hIMkICjbafkM
y/qumnyX6OatrYFkJ21WqLB4CDTFS4bejXpZjGZZXjC3gJ8PNcBiN58RG3oa9zrdF6OxDqODjXiQ
Whng/kjAt/OiIGF8WdjljfwfoMgXC6PYGFzv7H2Tm/so5qAjIL4XBsEzlPwvXG8s7BRLxtwOdPkK
D1krcWis2ZW9N+PeK+p+hTSKm+syv3jx5vqEEW8u1ussHXsoDYbF3TGLb4d2RGu0bKTkwi1MKSiQ
wZEEfmG8ZE7PQOAPZmLlZn1D1O4rHNttpP9FruIEQrC7hpo2QUXhfmO8N9hYUGrmVlKip8XlwnR7
lLOhkx2FAadyQMl7NJ001h7J6J+0uXcC1LWahEpMxtJyoT4KM4dQIAwwQZYRpZlaqMC2j/qfxs52
YA2THNwlQcCapk+sVfo0bfNUENMno1IXpbV3lPQQxz2GmRVPHcbAXz4yS5fHRAOH6YOokcOI7VMY
NDKgLVUp6xuzfmlLdFvfaskfi99E2u4y0KI8CKIhJjOVyYluXhmlEZj8e3vfmg4m24GIjZZbCyMK
roGZHvhoOQOHE2rKUM1ji9HnrEbZQ2RXxktYlzBpmPVabtjwchnkdNHOQdTTRVOLBI0zZgo2WD+n
66zIMB4t2VjmU+xnG3WoJCGzU7MGOMTJwJYDUh4EGtAZL6gCd/y2apxsDN2ujQPXJM6uU2sohNG6
hS6bpXUmnIAm3IZKr/fmYOsYqWo11PzWKpm2ipy6XddNxxHKULXeUwvWS/RDBiuYU1K2eWxT1JyC
9bR5SEGqYcTtunfsIxk4iBG11ZV7eCqmWLiJxKneoFoFeGEKVzAsvAxl96o9rOF5uiweJJGBRfmg
lNM8dtBriIqZgCYkL6gGPM67e0NJvJJH95Wv3A+95QaKs70s36mF+lAaGCgwk6BbFuTFYglYynLe
1NW0jSrePtt+jMjGKvPDZZQFqRD4RL3PlFNHp5pgPkpil21XTVIFNerUfYw6azTUadk3+VB7fSgb
ZbqIh2KMj5QMKOgEvHRseEGyDni1UYbHMi4il6YkfOA0SVdmk5gPsKYyx23hAE4ElqgYQPwQdH5C
QJ6MfqG1dW282JHvKuq2cUC2hJ7gOPx1eTkFSrh/d22GJFiWtm0UZIJS0CN2xTOI6DaaDWUkD1Zl
bjKg6nnpOsat7zheW35rQKTWxzKuD4EK5uMjUIWCgV0o5ULSXdxU9PJEDmOlAeLC9o6u0k2yVV7Z
St9kG2clqyGczvXnk+IcbNLj2StJU4oyH6oUZQu1c4OmBNTCrS3zGSy2HsyeS38bhHqSVZ6cgFNM
PGpxLhAMpqiRE4k50PKAAdeIcYcumghROkY2sfZko/q4SQiGNhibglJw8+OFk8viNufiTu9ptC1j
sLCBxRVVKcLIrq5tcvBfhgraYg3XqalnsF+Z7rt+3btDeN+3/tXGFWTLU3MvbhEMuRGT5mmj+Mlo
+QmMa4eu3+FrNCjbpv4eFIVr+TLTei4jLA8OzMTaCJrns3dO7+soqIlqXI9F6zoMpRMZx/i83EMD
16rG2IpwfCZ2cO3Vj0pHcL/CGYOXByd2+qyZJjmwAAnzSQuu4zxhnjKQA16pozcWUjbic+Oqo3Jo
sqwT1RTGEZ9C8VKJzIz4fugyZLrS+6obWB27Zdsa7Y/LyiraHpAponpTRTId9bwmph+cQlmYiZKN
KL55UcFAW/+qSmdtKDuK4RH/H45wDoPYYr7TkSZwI/vV0h81DA1Q/RWXRXtP/UB0LqDtDO2lChxn
hG/O7qU6zS0oY2a8tLpntvdh7VmZxF/6qMmYn28TTEjoxkDAz0EmC0Xdp2vmOH2kdnoZoWmh0zcB
4TecEjfk7xUrVmX9LejpKiMgwgD3WVwVyHL57giClMxG0Zu0xu7Mnv7zObCliKFhroTYeB/gei5R
OYLPAW3ZRgtBem7zJ1zLbuQMGxK0q6xETckYY7YN89TyOxoyJLu7vCSga5liuNY5Aa6uphFhg4r2
dcv+YUQv5dB7VVfg8syPoaGgAcdnX8yw2BTt98AfXYcYK6cx1LURaFsUGq8ua9uZFoBaEs6shWFY
6AI6O0AV6CFT20mMl258iMn3KAKn65UOF54ZqH2HrKhoccCeObkSM3NQ1QotU8OHQof5o154nBSr
OI/cRAMphazjQ5RHBBOcZh4hpR0FI8BIvYup5Rrxtra+XV400a5OIBpm0hso30H9pOjSaQ7GDhlj
DT2yQU3i0u478QevDR2vjttVEXWbIf3lQK8vw35EMubHCUygGKOJOAcqbZGzF3HL2PbB0BkWgau3
TuT2lG8ap1r7GCpMLfaUZ0cS9+7omCu9LAzEW4xnWto3YWt94TW7wSSthz7obxv6ZPJfBWuvNfz4
PgT24RJCt1HeJjqFVkpUn/q58aKTNbrL3DLZt9Lsu+h5iiCCfbTKiikN1fMA2gOXjO4H/sso3yLM
gCpCGTnZ+U5DIrgoeOxN9JNnRRJF0epOrwEsid7AgOSpPveoFmzKnrm+8zPAYIFKkbXLiVfNh4if
qGJaoVfDjGadg4EJmEvjknBtZMPKx3ip8lWiUaIDZiFfDndEB5Mn4jRIyZyeTTwpHBQAD3jMBmbP
N5WdgiAtoHRvJpW+IZRUP+MqyfdVnXOUP5vqqk/N6qqCReTqpwgRygHQ3Ya/0Y9x+hFtElRZ0IbG
S5XucBPBBrVM0ld0ZhZUPBo+ptehOxCRD+0UgrVIq5gpNLOwCrfLh1We6l43lBL37uyGQXk9Suyn
jin0YOB6FUQphtwqqe8j7fzhsUfrZDs8N6twl2wCqcc+2bITcwAwBIwQMkLpGSbXCH4WrdOx6DjA
2mETt9tI3RKcA/+Fa78raQvnmU6CQBHzOVFjCz4hXJ2CFR+DLFdLh+gvPr0pNdcwv1DyFOjXqgIm
F01zEdASiImjZ1MR6kgpciuGSHhEltlt8yuT0VadacJEpox7W8UbEq6/6DGqWevkfWgDoYm3Gllp
Ub+xxu3lcyWCoBcLjY3oiTDwVEWLv7BYtPGL0iwD40Xx7W1Tpnv8j27gyJi2F2EwDQD1YhN3ufia
ANtOFjttDJeU+ZumyVdBmNzGgS3xEUQ9w/PBQgkcfGw0ZSG+ICi1kpuB3anYFBRQsOYp61ZZxtzR
fwKLotrFktfD2RmCr4iwN5xSdPKCvVPkpdYqayA+PLjZq1d9bfDqrbdXnyF03kCVbVyomPoNjl/R
qw95jH4iPyiOSv3TzF9T9nvMf4EAJE233fD9Kq34FwvC6ZNanCl3EYxp2hMjP+b8NovQRL61Qwn/
h7BV/0CgtGLCQEuGmKMLdN4ricbzIx2f8u7Wib40+QYzWpvqkVJZwd10087szxnY9DFzxy5I0pHn
Wn6sMgxrRIte7w/Pl5dMBiGYuCI2kUPQh/zYNwSTKYZtV8pYEUR9E8UQW6yRicl7JcWagbcu2DXb
cJWgb+49fgi82mNvqWyunWBJz/CE4xSbYZ06rZofOzt1+/Yu6Q9Rhqn2ze/Layc4Sh84cOjxuEOL
GSyesHZoPI5sHVSAR0qOYFByTbVxTXOLcBWNJQ7xItTkQOBuAKWA6JjqEWKSRYdtiuyHgKueaX8z
g3RFA9AbSt6US6s35ZT+CzX9PlO6Xsm5puZ9fhztH3bkgULYdcbctaVOmGBc/1m+GZBgw2Odt/DT
IJNl41Gmpm7cojnl51/s0QxEOEKxWahprjNIkygYyfOWs29Mj1wb3eh+ITGsCwKheB58jdOthL8E
H8iJa5Z108plUeIZCfWoisCaNKi3sEEnMIJ/HnS5T1MV69ZZ71X81GW3Wv0r6N+vXrgTlEnYmRqU
+djQAuUpx9H6mmff8+DgDPnK7r/10mT2gg06gRI0ztHrOsqMbrJBv0GDvS4KmbuwYLVPEARVs3M1
7kMNwnRdtULxz6Y1tTXHbVvF+TYMok0G9rnL67cACU8LtWTImIPcXnyUN3o8OKGdARJdm+mu1976
9h5Dyk32oKUvl7EWFO8ES1DyghKFdCgEP1IQl7XjuB7xSvZTWdGBDEawd4M/0CrPExih7I81rirt
3WeSUMaCKoAwGP0n2sSacvYARyNhaAa+nR1HJVlVjL0mhnkdIRCaW/AQUhALR6fLNLJJEa4HI4iL
gYVWdozrL37Yulz5ZhprEDGs/mJXZjjq6QkCZYCeR8hmHsvh1bFz10wKd+xi7zLKws1wIo1gdBBT
Yw2CQ5CGYOYYZoAZR5bhoLaIt4eqRKSl7UELLdYNMS2KN/upSOrA0WLH2wyKZq5Z0m30NthdL88c
YvqEud1JFDIy3mTHDJeOOfqehsrfMYrdLnnr8r84OHMwwcilUdY2Y9pnR5s366S/Sx0ET/VqfVmk
BYONxOTnqgn2zbfrutaUOjs6xs9WW/lWuAqLP9wmkvtHtjuCldOUhIzUwO6kvFg11rBLKllli0wU
wdIE0Ygu36zLjoVmu0PyxalVr3XWNPx2ecmWtHq+ZIKp8TOrtvOOYWO6dqtl362iAJ1m6gZDue6Y
LFW1jIb2VMzrgcUWLYLd4UVsYc4J7rp9oH5H99bQ/1L1P3Y7SFRhyYTicYKBHWh4wmNPOEBdV/dq
YRjpMUlDj2XtxqojV1f67eXlW9IE8LiilhUnFXkBAQYVBggkqmV69BNMa9LqlWldRxn9jxWdQwjn
tIgqP8rMKoWzM3qgWn4z/G/IbkqeW4vrBXcK1QSozT6bE1jhP6NnK02P3DQ21FSZi4Dghlw5KPAf
aQzk8DAnFSH+s6mKReAbHIHf9DgoBHHm7RiZXqHdFYXEui3JM8MR6/ZacB/bypikR2sk90OL3Ktt
hEi0E4lhW9JoFAjhWeKgcIuKQ4TyvhjaMiPJsWy3g/OodRskfCL+gG6Ty5q2KBDcdJRvgekFGndq
rrWwzfosjNJjkz8Y3bZG+nMwnv4GAx41stiI+4hRmBFpyT7QrORYtZrLDOPOdL62qAK+jLK4ZFPK
4R+Uj/LS2cXT2Qo3QDGQHGvzp89vlPDdsN/K6oGnMvJZGZLggCghQYlK5STHMT9Qijcx3o2Z/bUm
v1r1uqLKfxV7JpXghKQNCknsxkiOepisnEhfWwZbt9LG3iWDM+Wi/7t4ghr4TQc24mnxWvsnRaE0
uqgklmDp5kFMCrVhmGeDfnjhRkgYY1UErtDjUD4bqMLGSpXDveW/X9aCRX12bORtcXhQ/zLt3UwL
WBcFbHT05OiMyR603m6gZ/ft8BdPRQzS+4QR7lGlpkGQJGpyJJTd6bzx2tgZXI2X14V7P3zdOY6w
akyzYy0JgROGD7l2ROQ/VWVRKsmSieEdFYzk9lhzLJm918Iepa4rIh0qIgMRzgxe22qj0yE5FvGN
nq9VJ/Fg5CQO1BKICdWCmuHNdpa+drI8r0uzTY4q6V213TQq8UaZaV5S5DmIcHH6TTvS1GQAqX6m
7W3cOV5lrjVLNsROJsz0+0yTiy6w+iGrYWUc343zZGvF6o0aj5IbTSbO9PsMhoVVR9QGu99Ukefn
P00QCHCkTCtJS8GZOBPNuQlySzQ2IbcvxpGLyOGgqyuBYz8kJaaI/NFkIyHPRBEghJ3BPDXwpsSA
MKKvandPzRJ32YqGkutMaFSATRZwhJ3REOuy+7xIjv7YrDXdc9hvPfpZDW+d9mjSOyV5jNXravj/
i4nsGWhWoX1iNVbv0IaEKVQ7Cd4yDb26Kvje6tVl47m8gJ8gwmVj5dwuoh6q7SvhfVBU6yjnq9KK
Hll1tSM1rSF8aCQBEQ9FrPJU7fIM86YQ84BPQO6s9HtU3ReGJKW5KM0MQpAm8Q20OIaACOM7dO0n
2cuQ7ImMp2RRr1HEg0mhGHR5NqWNtyxLOsOJj05w23TPVrw3KlkzkwxDuG1KZqisdfz46KtfghaU
V19H/8/lrT/zaab9mIkhXDQEI8KjzifxkfF90WyC8q7UjyApS6+OhAPIsqZh3th0VL8LG6+bTtXq
ox4fe61zU2OnJd8xRs2t8k3Qfbss05ICWBbmHn4Q657V1QS63bcR6+NjgHBazNZWCWIrA2W4skl9
MiBhf3jm2HVIuvhI9HdV25RF6NXaF1MaIJDhCJsUjpnWot4iPtrxq4n0izVsou63GeXe5YVb0jcL
ZCgY3YqctiO+cltNDc0YfMRHxEYxaiPfseBFMfPNZZTpa0+yY5MmzFAEcz1qSjd0AYuPkd+7SYGW
TY6IEWZZM/pa0u3Qf0HT0t9Ihsw5amkn51BM+SRBi+yShp1ymu88/qaqodvYMuLoxeX7BBGrUyj4
Zq2hHOIj6JjcYngu/QBvN0maZ/EWsmYowkGKktg2YjAxHTMUIBv5uGdahUDbXo3Ra4Hckob/rFlv
rKyv9bKmfZsBC3Y1KPTIRDIrPo79G21ezRajD69r5/3nuptjiO+RgFuRnivAsLZD5tVdsKoH5Ddl
siyeqJksgg4Wfq3hUYqtUkMVLPZeFb5zK3F7Jqv8kgFNOjNzs0C7wVhgYNGKEO8ETCdkKE9DTXWY
539xic+XbvqSGZKGzClNrEkv/AeDN27Y3hn9S6Bf+56DFuAZZ02TScEfIcbcGj/0A4ywweltEdbL
MAfgedS/Y7rB9dpGFWBpqHnB9D4xeEBQjtIGbRYf9ei+JyiKBPMdJg5cNkULu0MVJP4mXkKMMBKd
U9I0Te2MNdSgbl0Wghj23q+e/fb1MsyCYUAsB9lmLBqa1MU3cG5xK6dmHB+V8RHDXdFeuh/BzXQZ
RCAP/Dg7cxSRbtbkehjmJMFVjpBB7XO3yX5SbVgNRuYWfecp2SEA3TY6pJT0q5N8IRrzTOurovXb
AM1al79mUeTpIT6xWDpnTzJfc1A/C8KZo84fqYUkfvpKgj+XMRYuEvrx2P8XQzjELLYw6ExvIpRZ
cLdU7nCruaPybGSVB7oOzzYeO02RqP+Cv3SCKZxnotYJZQYw4za6Se1nTfuusR8Yw73uu1CyozIs
4URnvEOoOMYaEv7E0E5D21XiBBhKvXNaWQ+7DGv6fWY9rMDWa7vtsV+qgh5hFILz5wQsFLQP1qUs
fbOwcSjEQQ4P9XJTH6RwhTnc5j6mh0XwAKx1qkcrJSd/Bqret3r/2A2Kh6mnaxTqvlzWlwUZT2DV
UxmzKrTalufRsSWaa5e3PHowUWcP+tN+bCV7t2BZ0OgBPhrqTDNsxCNPfWQTVD+Njki9viDS/9QH
w64rf4ch21+WahEJ0eIpDQKLLFaqdh1FU1sLZhrUxaL27DnHeIeEPvXV9nocMOwgB4LeZeRhBQ3J
YiQs01gJjw3FzA9kJ0Z0r25GWeRrSRz4nugDgs1HK5AAk4d+1bC2DY8gGwXN6lOeDy54NE2ZH7Wk
DHMcwXeviNkXpgmcMotXpuM51S1R8pWewRe43mZAyT9Fmo7D7Gwhq5MqA2/CY+a8DdEaQ6gSrXEx
mqe4biLUxxWA+tqpRhAZBNTaCtapNOAL2qMRIH1g7Ax7RGmOfZupxfXe9AmMYJhyi9lRZNnBkbB8
XTTKiqLzO4wGiWYv3CEnMIIqgE+6QoWEHyAb9ob+M1p9y8P3y0otgxC0QMELG20FgFDpTuFkrWcb
WimbyyBLqgZmNxS+UlCIn5VxR1E1GEWvBccRqX6/35H4WZn+zfmShRKohdODli8M4USjPFJIYjEy
qTE8azQdcvDRB0rqrT5Qjxlru5e8QhZEshDVR326Zk5NmIJK+6zrmx7k9oeoeO/qdYk5Z136m+C+
SMfrLekcSky9dX4VNmE9kkMafa2MN4K0pUlWBfpKLu/S5C0Iz1LgYJ9QI6GDKk/QNr0rGTpLOnJI
DGXFMa08jLvdZYhJmy5BCNpmjHE9WkFFDh0NpgaNstpmTef2PjxpC/POZC6hDE/YJWdM0U6Vt+SQ
Z/GLQ303YIiNFihQBpPm1FeQOLLyqYUDNV9FsWld1YfQrFSIaIOI1ib2nnbBHslTSb2RDEbwIFCj
1cH+1eTQm/3aUNuVoXauoXQS3ZPBCB4D5obrmcmwgDE8IsNO38KhdaOqlUizdGoR3AUZCPoIQDqv
nV4QOinRkg9225eqtzzHyXaqWnyxu+q2xhz7yyq4JNEcSvCZeaJZaWqV2B+Q6lTIKzmUr3Rb5v4v
2Yc5zPQZsysvSOAjqzVgkuQVxU0Ovyvx8HXUL30uy8rKJJoWdwaFIaCaObQFOWSj+jWyi2TXTKVH
Fuf++vLaybZJsBAqHZo6rHNyKAl3jVx5UxBCYoW6x8DRL5ehlqI8YP//VAnBVGCgKiMI8JGDWpkr
XoANXWcej/JNgjcc6uQeUjAYmKzfK7Ehi1ksWUIka6dmELhgYNY7XdFWZ2ZVNxm0PuxX3Bx2PFN3
l+VbWso5hHCwQnsY+ziHmShD2x3ZrVFicHm6q/G8uQy0pB1zIPFoJU1nZD20o3HAsoP63r43PcJl
UyqWLC3yGYg1Yw4yKsoF1TDjytCrHkvGIvVG8eNtZW0c6zkqlZvMGTESSP92Wa6FA4brV0WhKuYE
4B/CAUN3uV9FpmUfiPFLH7YFetXL6raLb41QYpzOkVBahYZO3PSGjptRuETGsuHq2I3GgXRvlnXD
TMdV6Juu/dRDWbLrvOMAL0I0SeIZg6kveDwJUtl8SHSGc3GIQSzByR+1fdGsEb013bYLqMvrHTO3
jbrryWNR6hKf5nwPT8EFQxIRlVVKDXAw/6KIyPa0dm1nGExUPvc468UoMcVLeBTlCuh2xoSYs3pW
K0CgUwF16aGw6k3Et2VK143/JTJeSvaIV53Evznfx6k3f6IlmZgZz1zDdkxZVBVcOagdcePgFgWo
tyVGfJEAhBIyz0MGNsk+M8q5wh27TKhyaMBUZwc4CzZSFr2bjb9KWZfkR6HCqVt1KpmgobCSTVgG
o3JQ8m/Aspjj6oOrx3xTFPpN3EHM1o3jcIuB2ejoX9v6EXuaZM9ICPl4Xlpc3Wnpe4Hu1cuH9NzK
4cMMFHOgYhnNW+Ih7dOgNzTQ0R5C5z6MVk3re3mOEeNvl2E+uKjPFmCGI2iu6g+1iqpLbG3Pd3nX
e33zrTLT9QhvTymYq7JnvVDX2gg+XuJyQhEBfGSZrFr/I1x69h2I6SCZt9THRVsbk02tUjlEfoWe
YxPlC56FcTkNXI1x8CJrWI/arswfmBN5Zv9uyyI8C9cmVnz2BcK9ohXT+OC2Vg60us/TL1H4VW8f
eVWtLNML7EOHOnsNCn95/Re2WUVPJmLhmPLknDX5xOArtEOnVw9W9zZ0G97XbqR6iuzNtWAvTmCE
Xe5GpmvtCBitrlyTr1FOW0ePvRa7kX/vOLIUyfnNaSL6Dr4HxC5gisUgXcAsNJiNBj2Edbs3Q8xq
1HXXSGTProXFO4ERdqzJfab0qHo9xJz/IXnnaoH+Xvd0g2VdXd6nc7/mVCLBF9Bs5FCtWKeHoMy2
vV9/KY1UUoy4LM00Zg59riCRE0xRXWW6gdAfPQzN9wBD4Vu8SrqX0fnzN5L8D+bjGMzMa9GTuh8S
wKAsee2nxt60riMKnkJJ02J9QghOIC6tOIsL7IsRFBvuk7cqUbwgk9WDLO/JJ4yw/bRMTDJmgFGY
vUoDY9UnwfUXH8rD8bZCeBQ99SJBON6KoD+g2HbUVFXVJvB3Y/5HTzzVkVzoiycGxEmgUQGpy5lP
hqFrbLSmZ7Xa3bVopa/Ij8iONpe3XgYyaeBs66maUvAKgr89qp5CnriF/yNSLYlFW3LEsGafokz3
+wwFo9aDRm0oPYxNsQmG+Ia26hqUGr9oHa9C1t84SfE1DbvHyiAYnOKseSh74i8epdknCC5ER4yY
hiOnhwqMH6uMOe9cxUhNHe3WWqLLihIWHJYTgYWDaw6g3Ep1lR58BYNTVhkYsfX0B+e3PXck+ijZ
QTFPB94CjBEuB3pQ/VdlKN2c3XHpOGYZiHB8VTNKac16etD9Bx/D05PvOruOSP5fE/G5Q+JovpRr
SjkGECRKb6Lkocz2I2JaxdfLCi/ZmTNuohJdk/oAlCHTPMNYd8HBp7+U8EUfXy4jLWocyA/Qgo5a
RU1EMtpK8/2unq4iE+PFs/vQYD+LoFkZE0nhZaxFqWZYk12cHTDQGftI1HT0oJX3aJnTi6+DUril
1rt5I0k/LKrCDGr6fQZlFNqgJzjMBz2j22KwbvUqXnXZdfME/9WGGYxgmEA5So04Z7hdqwcHPbqo
iBtBWHd52RavixmIYJdsbmQYitDClgfK1hq7XUlkIXTZcgl2p9ZNTEU0K3ogY+JFunE3as+EtPvL
gsh0TbA3BcvDJqDQtdy5T4u9ify8jXoX/leXnwmKCmQjwfMilt2FXcJMcGvTg9MXK7X6pcQPPkal
s6Lzgk5SILu4OSi/n9iZwespRgoyn2m9wXNglfZOC8IXRw8lV+wShIb3FCwxqkPOgvQdA4HVwCJA
ZBR9ktYD8rkSe7MIAfofpDqRXj9rwam5pSYFCymerihGs5PdxL12efOnzRXeSeDI/YQQjko79GB0
REDjUKbtd9SWgsOO7ElXr6KiuRvQ6xM7hktMRWLfljR7DiscnrLqqGmzFCc0Th8iC6+z7EvPuvVl
4ZY0e44inJ/Rzzk6SogCe/2Yt14Fti/ebBNFsk0Lr6GTNRQOUBNpnaHEECYsw7VavVftY4kpBg5a
tstnNq7+L6FEh3sMgrANOHbM1kGqmrKtbWYPpPyBeSaSTVpUPwddzqBewShQsSQJ1xLp28RWDgEt
QQE4rB1T1lskg5h+n10IOhup0vWOcjASdTM6xbqM/lxersXNmQkxaeIMIWLmmA8NdCAhlYvnYxDf
xunvDNMfMC86xnjPy3CLKjeDE85TlmNaRoZh5gdQXLkRL3e2YbthkO3zwv55GWrxDM2ghDOUl0Vh
Jj0UAYl2z7bitZMjupXILtMl9wD1HKAHdBQKFljBfeODxjuHaMqhAp1aam4R3XFLiko7tyLfL0u0
vHifUOrpXuVhksZGpSoHxz+ScZMb6YoRz6Gvl2GWF+4TRnh8D3WclBSstgeqj7vW+ambwxp8+xLf
WiaMoNoZCbqw5kAp0EBLum6Ta/67jlE3EZe9GJahcNVNDG0IwwsGyGnSXq0iBSFO/kjKVWKjjfbd
iWWUd8vr9j8Y8bWAmTPDYKWIpGIGztexQG1vEv8ctPKvjtAnjKBwhY3IhQNC/0Oh2m5vr4aeu7H/
lrK/cEYxLADRbtREqWdVRL3Kc7ieWDV7ik0OqwLOiCYrZltaszmIcAUxS+vGOoNKh6O6I2AzDTr9
Pjb/IsiNfIiOgB8yMJiOKmiAYZZJGwYIdyoxqvOcbeC8hJgSbvxu2e7y4VkyBzMkUQkaPQ2IWhXK
ITNR4N3scgPVAl85aJLGQpIFWVq7iZQE9WnwPM6cuMbOmwa8QcqhVJ9MvIIH3/dAqLe6LNDSFYQ/
HFyh4FY8pycOCUfhv5UqB6bzlVJ2WycqJRALgqAYjppTLRQGQ4mFyqGvY1B3CYgaEdI6TNcqPBEa
8+1lSRa2BnzODigNMU4PjqlwcNrG7Bg3GD90ydcCz7eYfvW1bs31vZrIMlQLIuGEIqsHc4PI7Fkk
K0x73eY9P5D8kJFfFmadd89/IQ6Y2NDlio4zNAad3ga1hXhyHHWAiI5js+XBexujw2DdmhI9W1w3
pDCR/4IoZ4SQkZmjA7HM+MHBxKmII4deTCXrzrg12PUyIfuCuWoaqitAkCXIlGWNyUjj9IfReYzM
p7RCSQJ1zeweczEkSrcg1QnUpPczx2fITR5bNqBY+wN9TqX+qNePKBCOEpnxOT9BoDzABllTKg/T
SgS9syLa+2HC+kMcbNvmKZTZgXMXDn8+HkCoPJlK40VdG6IqN1AE0B/C4ZWoL3m1pqhPUixQ7JY3
0i5R8TIFyz2sgQ1CxemVel7EGil6T7nSHlp+a0agRocvkqjIwl7XVw1ueUiFBgbEgnEBGWJGDrns
Jui7QbupFXMdMcWzYLpJzCRuiLA5Ioxor8fYb8Jg6LQb8KxsaWmCY1BGlifszwfEREWCNwKGBZ65
H3pS5jyu4/IGvqjRO27f31cEpf+4f9TbQNtfNgtLAuFGUNDviOvu7NpuUjrqyVDqN7ZheIGfrino
fi9DCCrwj0AY4omXD7YI/a6nR6crVWj0oGHIpqKr7qiXt+h5A71wqCCded2gVVDCThmtGZjg9Doj
uOrVtNJv2mgEG3O5oU3iciqrhlvcJJxOXEIw2ODIP5WJoqHKKG0koavsN+r9VKagZvo1NDc0eFVl
+UHhdvhHpk8wsf3MRgMKaeKovGEk2GJiKXh+yvdRYa+X92lRFWYwwtKpURtbfRrpN01o3EbU3qdc
omyLmvCJINYQDimqL7URCE731ug3KEnxNHUbXltZKi6YeHVHKqtRzQIcHjduw16MbvCGZFfKTKlk
Y3RhxcwInUexkQOnpuvSADt6EtW7nBgSL3EBh+KEgk0ebbaWZU7aOLt8SJ5X/VCn1Y1uTQl39c0Z
LDfR4+tc+GnZwPGmg20HKqUhr3YKg+GhhPuaWd7kSrVHw9ljV9WrgEUvl/VsQQtOYIRbW/8PaVe2
XCeuRb+IKhAg4BXOiOPEjp04yQuVdHdAgJgRw9ffRXITcxTqqOw8pPrB1V7e0taW2MNazIy7xrUB
4+rM51Gya/Lps8t54Lnp/jrW5sqtTFp8frVy4ziUTlukXWh5n1AT/yJsyJzMqsyi9Dj4Y+GWv2KF
kmuZlvNl4SJXD+ypLv2IT4dJGDut0I4gFlHlGTcBF3dwQb6NTr6F5HwFqM1lFOdmWYeRQBMV/9Z2
yJuj30V8pirC9M0VXEFJ0bs2077jArtlu+VpLGaQ/ZNDbqqamJaAucqc/lzCFYzkeyVP+t4uHSvU
qBXU6bnlp7QdAoxh7+b5bLRfJnSiX/cN1SJKfgjp0qzxIl6H4Jr2K6c48r4J2okSv4UEGKepIr5u
40G7BXzpeHjJQ9jlgKiUd0kXttXbPn075l2Qem+z5iEutOC6aRuhHPntZyjJ7SFBks5TDNN4Tv3Z
qU/90L2sIeL/G4ZPPLAMQNbYXk75ygXNucIFKLI6zBBYzc6vcmins9MMLr3X2PIbiEq+jvGaeCAz
gp9bPAx6fCuoeFl546cpFN1FULlZUnMSAnbKZW0yYbXQjlukNMjoC6fG/g9h60vPDaZS5TSzi2ax
RMOkVehEXkCS06QTX/AHoRpE2DytKKP9wpFOaw4u7AbT0VXojX3nc10kAZnKB4ePKjLNTW9eIUkH
NiNmwUgJF3OY69PhXq++iEkDn+atcnJMBSUd1DjVycQ11oWiTVBROQ3ed6M2/cIM+1Lh1dvr5yKt
QA10b7rSwWkKs2z0pKhDL+ZBCj7aeO5uhKNSdduMdvjtv2AWi1eHx8utpCXQ9QhJ3QSkKc/ZWAbF
1EDirTPfRZntd0g1kFrE++uHSWGfLBGfNg4HHXvbhcytnriAYJXr1XdzPqviuQpo+fnKwpb3dT3r
+KIc0ZfZetqZDc6uNwbFfm2+JZ4X0pOiUNFCMzIr6jrUHfEFCug+HhfQNqqjc5u7ivtiM6iusKRN
I2gFNOYYN6FoomMRdXdemirM2Vw1FFqXjqZlrlxaNV4mEynsAbGOokG/d31n+W/mKSzZhrEXWSi0
AFqm9J7Mc6sidinqUFTtsdXFQaRWYKPZ57qzbZ5bqA38H+aPNCoY2ywrQYiwiruZH3ji+Lx4V7I9
iVXaqxvfYwY+uX5ByQ+iUke7b2cndWhOd930lGVH1pV+po+Q7bjTVKOsivWT1aXzxMxmknRdmBDx
Ea2bj2bPdsRVqVBsOvfKKCnEUgicY3QRMBrrd+hPDUar4X6eu7t+sL/91V7JLTJUpFMDsSUrHJ0P
SffUY8w+pZ/wRejH6f3fQUkxNicYxx2H2A7L9Fxmna+n35rua+cEtT0crkOpVlA6T2amdSPr4YE1
XsfVZJzTKX03TmyvF7OqWXjLKdCMgUHQRXsA4++XEW/MGiOLhqYOaZGiDQNiSdoXLf73ukFbMWgN
Il2FKHvMTiFwFRZwdGfwjiVRSVRurdnyoYn5T9B+E1cKc3qTuHNhlV3ITd3vKRQNi3fgQYRc0gs7
UX88iqBh7dkLK+oi23C5YnbOTDfpDFy2aRSAFHFn8tbX4kbhBJsb8wwjy5i7pRmBDTEFDGTuysHt
d2ISb/VRUEVY3Yp3K3uIFFYtr45zx8JllFpDkHng5vc9/YPZfa1nhRuoTJLST31f9ST38H5o3A8F
+VqiI6f4et3TFBBy0invGstLMrgzrz463fepeuyFwopNZ37eGFN6rDZiiMC6y3ANWckOHHhfCI1V
D+8tDFQMIfQHiiMTGdVLH2tZUYhIgJu2HrN9NVdveOMoslrbECA+wwgO6l7ytnuWMdlWp/dhPnVn
p+JvOl0/Xt+MrTOJ3/4bQtpvPAoTUTasD+eh2peRuE+LgWNqKr3hcfHpOtbWVWoRCHrhUFJ8+0hf
Q0jK9AJ1lS7slqdUV44gA/AOeWd/Y7F2Tho7pJP+QgmAH6HAWsiekbw3F7Xxy23yooGKbsbvdop3
M7316j7g+qEkTPFhvGncCmfZy9WzFNbkcQ9ygFBnjV/blW+VNx7PA7NlAcvfNFClub6aWzFhbdhy
zFaArp5hV43ODkVfBHl3crq3adf6cxYy68N1qB8fkXIOZY0lxVMr85qhB0FE6FXpXqA6Xmbi5Fiz
P4/tnntfY/qxFGKn19Zr3HO1qssirIwsPTvXar1sQjBv3OKj4lBrRUDr8hNNvd11IzdPAoSrDGRB
F6+RToLXYDAi7esm1JLCx0T12bHyXVfmuHELxWNcAeVKB8FxskREutOFg35bzN96g4Wc33cYmLlu
0laktcANjtfromUuZ6vRatL2Yy2a0HRQYX6w+69F+ooMB6YXoMQMXnDbIZJnZA1m97UGEFyg8N96
5xrn+7oVm1FwBSH5QOfavEA070KaePy9QUv36xIWFed3c61WKNIViyGJ1KINscM5FT6oKkDx9pgV
Cp5RFYjkYwxJOhvdOVit6K4Rd7rxPUs+X18tBcQfQTadnRTu1YQxCbXmpm3OL5WN+hlSn5dKvl15
R8nEoD4R8j7bx2P+hujx5yGKvjgJUwS5zZOygpIu2bqp0PXRWchuDclu6O3b2Kk/iLm45/rwd3sj
l/wzY0SFIhua0GLdaWT8bqDabc8ixTeKwptN6Z6YqZYxDfOGYeckPh/THaPu4e9cYHGRVdDsREct
UK00ocdLv7WiG7Ocoa7L9n8HIx191o8Gi2vahaNL9YOrxcVu1NBoxCaFE2xerSsnkALAMI+kgwoW
wljygcx7Xr43knfEfVflp6lVPbVV50eKA8VsV9k8YfESE7xpne6DpyjHR8rfrZ0UCOp0IlAHAUrs
Vr7Rf09a00+5igdH4WtyVTQt3d7GUBTqAsjC0IneeUipXzdEsTfyFVNQMboVSC7COAud/E1Obwvr
FqXKtHmbRy/kOZcDj1wVHfLam9gS20rxFVQQAS2+ZCpNvMWZ/njqLM0RkI7CpSl3M6G/dCiGGKkR
Qvp9HItTBHEiKx9HDP/VQyDQT3W+voRbMQ76krg+dTSfoQx7eVzjEbOBQzw3IQQcIHTwb2t8z817
oWIe3jJsDSM5NvIwpanjezUs6vsmfVzag+dh37hIX+yuG7Q4r7yEayTJuafYmcw+TfsQ1VhjX9Ps
e1sOx9adDX/UjBtR9jxIvPpAy17xVNjyxhWyXNFxuV0bPdEbZDn1YI4WRsDoXW72+8lbOjrLW03J
grh1xmxsmouyGAjK5Wuj6BgY7kYEJ9RSz/aYfe+L6BXV8zWEdGWUadtolQW3rxKMcINBqxw+Teak
QNn2j2dDpFvDJG48Cwb/oC1FyaAXj0SIj7M73OmiPnS29nDdS7bd/hlPuj7AtRNlbor7dmQ/5CQa
zP4jl2ZDHOPvgKTzxUmSa6JDFNQ04wztZWhDkmEfu9xvc8iUvgbMg1osFIYwDiSdMtQz45ymVhOC
3+7U1u8pEz66uvaVUDxXtpfvGUg6ZHXGU2bqnIYDkmkuHkVDFbrfulF7xS1vY7Dk/wZ50rdKi8hk
WfiOCGcjO1uz61du/OiN02tglr5odHJRit94GQR1Z+zStIX3VawMc/OOtc2bjv13fXM2zyqa3xzM
toPxTk7ZVJ2e6zWKYSGUP/wGSS5hJwqvXk6JHPsoBJAhVABqEDRxXdpRuUk26h1twwwK0O/dgjaH
FIpwJ53mijTaVqxbI0nnB5/FhtdyG/110Zso/lSVnzTnkIM7JRVf6PDv9ZXb8rY1mHSGyrQbRdtY
VlgMD2w8zRnkbwu/bV42q/fjgqegb3bB+E+RXFtWd/VyNVg6ZnFjWuGA6qVWdG/Zq3Jqawhp2TI9
1SzSw5KkqfyZ5kc7Gg/XF2srkoJQ0yLQmAPbodxnS9LWJLGHnfHAI9PuyJgGAiKkGv9GuKbA2vQ3
sMZCmBjtb2iDvVyxaC7bfkbBN8zcaQcOlSByun03iVeENdAc/oaRoo3htpqZRNgYM8pRvT4SlHVt
7ymKVQ/jTUd7BpJvcBA3Fvo4IKXejpqvgYa6Gt+J7j3Yel5xK1C88OBlyGxBo+9y4aAx01luPdah
kZkg6qOotkXcH3QN2sE0VjV5b24TJT9a/sEeTsklWkUGTBdNaDVpShTcOH8rRnrkolVEn03PW8GY
lzBI9kSlN7eoFDVDsSssXKlO1oDK2y2C2nPQPBadr/v6VkiFUNtvw6RlRN2wJ97SrMEm7iceohFa
AK5DbAa6FYQUFCx8Y+Zpi2hd6/d01vyMWH7e32TVcKbR1yl/xcW6tkgKEA0qvlPtoP1oslxfrz/U
5KG1kqCL/rtulsolpJAaa5bDkzpCsyKhe4OCBzXj554kx+swKpeQAgSJNS8dl1J5NTzl4P3j9lvd
+Th3eTANqmzN9k4hEYjWLQtpVClKgEslKxwd7U4URE6FuJvTe17dj+VNM95PqmLv5vo5oMhFiznB
7JF0pDIwl82pjU5FkbmnsnqfpsOBm69Ib0If7DeIdKDGRi905ICqEASHRxaVD6NQaQ8ti/LHi2EF
IZ2gyOvooOVo8ZwsEVLN+ehm87kU1tFOm2NVouVzjNr37TArjpUKVzpWWsRLo2hcK2yGOtDMNyab
D00zncS4i+snM413iaZKrmw6CIQdF0E8CoEqaTlrbU7yVCDoFnbyPU7IY0OsE17990Uco32Wm37j
OfHu+gnYchSIuGA6Gm3f6CqUHAW006Mzaag3DqA6S1oORV5xI2JdEQm3bq41jHSeE8Jdw0x6tG4U
8dtKg2J20b5xkulG67VUcXmpTJIOdVqU0+gsD9jRGP2pi49NTvxE1/fXV05lknSeo4EMjWYBZjb+
KyrkdHJ/IrtWxWW7FaIcdKwZuInBOyHXECzuOZ1eYIPcvLp3ZqvxdTr6vIpOWpW/ByW+qj93c/kw
gYk2Vkikgff68ppsMqSmMAmFvFjUsscmptqBR8R4qClXlWA2bVtBSUtYMfCzGUsrsCirB6txj3xO
vvYs2YFk48xAKfXiHQMjJYGEBpqCIJkkfX4kua5HbWbQMHE/dMnn3jnSPhSqib+N9YOmMAV/Hdrt
8ZqRQpbTlTMHGUkfGgk5O8Z7MkVPc0ZP121ZfosUGC9Qlr9i9THAZr1mc+12YQ0p8jdt1w1hSjLF
bb+xPwDxMCCJ1YIAmHRqB1Obq9gBiOtq7c6Z6q955N2mjudHxcz9xso+vcaqZ0DJ9/K0z0u8Z0SI
Jup+B+V6e99YhWrUb2uHyNKr60GB2nBtaYcY9LFEYgElxee0xfsgN7XHwmOKO2T5Y+UtWsNIW1R0
VdzbHKU5UBIE0XgbQ3WH1Odo/DiYHz2muIw3whEkgZ+Nkl9mcZZqblcNoYDuUlbfjfWxZRzzN4qv
UBWO5BO0nHiKFoYhbIqD5exHfOzOMUggiSKKb/ne2h7JFbKYuHm2FDaHiSPvUR9wBd+mVnbwSBy0
zXC67nkqn5BCUazPAupIdhsaxecYFY00f8g1FUnVNghG5TAjAEY7S1q7Mi96TxNJH1ZoSvfdLrcP
mL/hvpiF6ptqe/meoaTl4z2ItTt8BYR58qGiqZ9qBdjqk12Xn0T832vW7hlLWjtjplbEWCFCXIdH
L04PdVLcIamoiEaK1ZObTfGBnzUtc9qQpU8kTv2i/DfCQONf2SKnqMbRGxqC7s+QxBjCqkBPj3+H
pkTbw3Wg7ejwe9H+eKG7cYRR1AGv2tEJIFEObsvkXwclIsPsbxymf0Rl92XM00sCCSHiGVJ+YI40
16c4akOK8SUjvzfooy0QxpHv7RUuoXA/OcRaM8rSfHLbMO4/8OFDPbRB775r4k9UObitcovl56ub
0IyENsWpB7eInqz+85g9ZMPH63ulgpBiqya0TJ9m5C15wXyr6H2v/zr0r4oOGNy3wHSJYpcjoVD0
bXvQl8Gaze9Koftt9mYsVI1Rm+H7GUROwRND6G3MsFrCOUc0oO73fj70Kgblze1foUgRoa+dOSNd
5YDm8r7tP6eGA37/41h9II6qW3tzb56h5BR8hJIn5jrsAbmV/mtX1h9NaFkEqZm+kBTp5+lZAUmv
x8hJq2LERHCo46XvDrcdJq+qYpeaD9edTbF2Hrn059kzI71xdRG6XnlH6/kGvChHw+KD36bRjTWo
eHe2FxB6Vw5ysiBOl4oLUTZ2SeXmfTiZIKA3Y/BLjzWrfLT7fL9u2SYSPizwKoaYLESsLy1LzX7q
iUZwJzVjaMIvxrg/kNfM06KB+hlGet5ZeopXa2QIKAX0u5p8SXTtxkID3nVjNg8S8SC+ayLJAoLL
S2O0OF3oJjsR9kMyBrpRIcE3LFKE+bchN99fB/vx2/54S67QJJuKvB0LjWV4de2GvRXkuzLIjvYe
beJHfvB2peKRZyzOfA1v2cpVUI1iuxi5x4ew1Wt3T5wCA201ZTtaZs4ZXLX/FDF6DUF18aT3JvNn
M4kDB2MZikty22OeF1kKiTOLY6cqRR/Wmjiy5L+eRsduVJHnbKKgjxIdepg5/OO7cEgiROOs6sNo
vmexz7R/5mx/fQNVENKhXnp0BtryLpztITA0d4eZ273hqlroFjf4Y9tWlkhOydrRruapFiGZdXaY
bb2EEAK4+68bsxmhViiSM/aQHE+x68gQ9BwziPtJ+2coHwnc0ny6jrT5SDI95LfRn2lDz+fSDXOT
cQjQmCK0TM3yOc5Xb5Xh0FinqDN3I5Qt/CzPztdBl8vpz0V8BpUCfZlnRqXRYgg7sKc3LguG8ZNt
Pto2NCue5vRc09c8bFdWSs5hT2mSpFU5hLMmvna1di47N8MDDSwk1y3b8kJQ9iEdjPorMsPLz1en
muYFISPFA7CFoM/EMt+DUrRrvJBi7cdNuYaRTm1LDG10Y20IIYkQgIbe53npD6Mqob7lhjYirwfB
eAo1QOmRQYzeYqJG+2PTJTs23trOwWX6frZ3popsb+tcraDkArxtQ45mNPHRWzTaO71Mb6dKpRW+
aQ1IWJfaO2ho5BHRIeV10TvW8v3+jcKE4WOUvE0t8LqpGt+2bi6QeP1GkrzALu1GdMaIvIR40Mkx
w3xg5H2d2GseTGscyQ0soeddCYKwMNanQ+bWGKHr9oSDTdKju+uOvb14jmeZBlQBzR/X2cqxox5j
Jj3ansMoPQ3mjYmCKMjjPB7OpFVAbboCWKJ+QUmH1SUlaNppPaEylYFPqX9DvfoVuQiMJ4CzZ+GK
wpPs8piSopk70uLbfYiTLzQqblJmHKCSFrxi0VYw0mUx81jnbEZdxanqXTe4pylNj/2kW35H9R11
lfq7W+FnbdeytKtdSjxB5t6FXY2N7p8zr3eVigVt07eJ5WIebKHzkg+q13mky5oIp8jL0LsXOX4+
LIyIbf+uqV+THrUXhTkkek3wFkoBaBR63RkThqst/h/nd1Z32xn3UBPuxX+v2anfQHLbuiOqso/N
vg+1/kmMT9S+wzfInmpBPfxzHWnrwl2ZJHevT5aTkzieljrN9Kku6KJNcPKS/ql37Jshbt81DVGl
XLb37Nk6yd2dAglzN7NFqA/0fZTjU3Ei3K8h9zGXLxTd/XE1YVpsYUXDKIvjSj7PW9pVZo1PELPF
9xSkDu3Zd5p/ylyVY940agUk+Try8TFjMxay0+ZjT4tbNGN/5uY3p9dUcXYz+C3X4MJxbCDJc3ms
UC+pdRCxIUs/Y6uqPfRFMZ9xTPt33GWK0KTCWvxndYQNvSCzZWD9ivEtmgZrwYNo7gLUfyGVpHit
bC4hOOXMhTYR2VIJy4NZrJlw6dq41VvX86fcuimadj9FKhr8bSh08MBBMOBkSbsVFUnhtRRL2Ovt
vp5K3+jGfSG8czWX76+fsM0guDBQ/B9Kun0nkWlNZQGqNb1TxvD9OJOj6RbHv4NZLF5tVFklkEJD
Gi5kaBbjIz9YY75v+kpxh6gWTvK9OC8MrY9yfCfW/A3j0d5m4qnizdGBzOHfWSS7A4P3mxUeSFrF
jpMxPiZRdkiy4jUweCCjRkjBsSOXP22bo5+YGVi4qdwL1zjGEb9jXfb5ujWbC7eCke6Ooif9XLds
CqPS3DOi+WWZCD8eEGFF8fE61qbL/cJarsVLXyB2S3mjkw5sHcNdqg2HntuPAxTkrsNsmwTddDQo
LmqXEkznRaYNfnLcvXa9ZArq8TAk3PgwjHQIaN5+vQ63bdUznPyZ5lSNUTIEIY+9seKQkzfEVPjC
ZrRDZuyXRdLNVGek1lMLr4kIs1yUzmdw4+94bh4r3Xowi0z1RXO5gkt3rwsBQyg9QOpqeU9IsSFi
tI/A24kMC6E3mdfuzSzP/Xw0fbfnihTP5fL9xIIwM/ryUeEFzZN0nCy7Gxso1znnxhH7GrX3BKy0
VaEiXr98Lv+CgWAfmgkWFlxpCbOM0qampXOu+vq20TU0FGiKULe1apBownt5IbtEL/ale4tcM6YY
k7BhyY+Jua/NehezHRPZ7rrDXXrDT1NWOLL0B4TyoIHbeg0SpeJW2N5X7qTHvKved0N65jxStSts
7dByUTioU6NWKC9dk9uNNlXo8Z2txD03sx4HSUnH+6x3I8USbpgGum20Fhv4gHIxGX25hGgVA4H0
TOkZrwwwVxmnNCo+O1axQyn0hrcvynf8WMgLNMknnCgvIhF19Ox541s6l/8K3eU7ZOYUGyZlTX8B
uS6mXtDLivfRpVkDRNub2GjIeQqmYN61QXYPSXqf+kZQhdWxVhwpY8PZYdhvPLlCWUXgcmx5S872
Q//dDdtjtCN37T/ZmRy6oAkgbPB43SU3XP8CUNo3EpkeS8G1eLZY/67vjP0weI+dbh5a5WtsczHR
mWZ5YB/D21mXAkbVcYPnTkzOxsMQNGe+dz/X45EF/c7Y6yc3DZjuv9w6TDYi/QvvX6TkL7ePFnWC
Dg5hn1Ht/Wzz8VQy51+aiINbv0yc8aenQHKJLoy8KM7LndXdUDRR3mn22SyIt+tIMhyrqUT6j1kq
SUMpt/5/LAoyQpi0LKe0kKax3PwVFjKJNb3cGTn41R50qo/sVLhCMx+6Ks/aPco/hnXs+ryy8JZP
Ku/G8vD8OVXgElNxaWz5EVSAUBvGzYJhlsWx169FpxTuaKX2OeoheFrYfpHmH2nvBqLMFEXoP87I
IhwIomWEGtDVA+sSanCyyXEjpGaKsvtk2OUNT3XFo3RZwOcELhZYgpD8hrWFNXKtHs8Z6X28EIOR
zGHCnmrvxObh1vG03XVH3QA0KcKnuZx9qFdIX5WF2zgkydCnUgp6jlj3WGWWr1XzjWHPb7K5uGGa
YyoOxx8he7lPV5jLz1dblqZWO7Y54aFdkBOZ0ifHqD4yNLdlGIcLKCjGr9v4x20k4UmxNMJri4yR
zUNrdJBxbVusrLUrbTSDXQfaMgy1SAsjYvif/6Auh9QEtQdMQYYTFC0md2d0d0ZMfN0K0uj7X0HJ
HbdDVaeVyClHtqjzkC2yPnIP+mReP/oa5AcqoZJTUdgmJ3lZYif4voCj1EjquSEKyn4535ks4L2l
OAR/HGnsF0i/bRwy4hhglrn0DxYbSRobnIdZ93VmO6t2fXTTKRvNt2FwIyzEeR7SopcwYjBGo9A7
Hkb83zi/mVF799y9kg5XBSPFzJLHBmu6EVFDG77aZX9cqA4iSoNifNk0z4/ogYUDmT1SiEgkUulO
rZgrCCsBlZA7bns7LzuL7FunqfpsNwLhBc5i8uoAm+WQZs40cBBFkCDvxZk3KumwrTO7KMNgbywX
qirSmUU3RO25UEY7J259H0XtIxIdp5irxLy2LAF/EFLveIGDylVytbw0Ijv3YEnb/9N3c+rnOlGt
1tbJWWNIq6WbA+tEbnAIY7a+zfYYWTbsbN+7IL9QTT+p7JFCK7yiyGacnXAcOxaOOGRnzXYersce
BYjcIZWJpuIsj9Db2CGVy9u9p3FFCJBUZ3+68mrRbGljPJKWw2w6POxF1O/Q1a37sWX194zqUFKY
x91cNu8zlvXBONRfWGxS5OWTL3mZFbvr1iq2T57EY0PZgddH42Fj/tN0p6F3DnryIXbAD9YpoLZC
xdpoyem11B6ajgOKGSGUZ53Eg8bX7YxR/usmbW0gth4dS2ghJpiDuTy/Hne1niaIE6XWojlCHB2r
Ol2HkKilfm7gGmP5G1YxwgbtWVpXM4K4Capf96bJZisQHTtknL0ZxuhJhzx7YKOeYgv6+Tr41jqu
sSXnSSPaL+RF/AetleXsUvt2Jrpf5E/XcbZcY40jnWwRUbdtzYaHOQo16PMt0FjHoMQUi1AQQ7Fp
WxFxDSYdbdNCtrqmAIuN7GDV086CtkiQJImK5kFhlfy08Kx8JtaA55lZ3ef8jVETtC4keDO9bcu/
W0D5Cs5pYur1ACfRSel7VmD1t1r+Xy/wvFBoDClc4o/8VEYLI0GGNKxT7Saq4gOZ292UGDGUhqb/
rruFCktyC/RbRl2H3GvYzvlNFZc+n9m9k4x+zidFxFA4hSc5ReFkRVpaOsyi7X2ZPKB57Qi2h79C
QRr28ixbZcE1msCgqH8/50aQ2R9JpsoZXQ9KKHJdgjjdlCFNhh3KyJdizgPI9uxfsy+QrEBDzvKu
kBD6krd50rDh7OjR0choujNaEdrN8ITH0qs8+xmLXFoDZdrOGQQ82+lqJJS9b8PA9h16FwKv6E7R
CyXSf4XbZzwppIOladRSHc/z1h0/88IKqrwt95yMB2uwXxeKnsGk2F6R0YRmV8vDzk59lLT2ReTd
e1r7srbiP4ySGXQc0XlDzVxEImfckdp6l2B0J5lVSsLLtSp9dC/Vx19+Id/wFhXCwrsCflEUR9ez
/FnXvIAn5rGjc9CjdDc5rb7TZkOVu9n2+Wdk6cIXc0W1mS9fwqW+N1snQOlL8ZLaDka/IeRvgr4j
GY87HCszHx6hFwc+Y8MnzkT9JotV/N2bYFBAxEeVSTxLl+zRMBaJamdqv6/bb9q8a2wS6PmhSFQ8
wJtX1DOOnPTl5eToeYwLvtFjv24PECsInGEMIvNcV6rh1s0YuwKTjHJtVqW6wJvaKAdzN7Ei7OO2
OLZC1U2wDWTbUBLQwWQi66w5mtcZibM8W/p8D3m1Wz6Xu6n2VLneJVz/4e/kGUf6IvXMupriLB7P
1lBlYZLO+tEibGFGZI9VRNkBs2eV74GT+MFhrDnWpqaaXt92lN9/grssxep1SPokGYwM91ZTOzsW
P0Lj9r+poAGL++P1oL95xJ6NdaXLuIqiis453rqu9VgPzqFzNMVTd3vbMJmJARUdFNiSLRHjIA2x
l4cZega7qX6TZ/ngFzZE3F9jyjOQ5IgZylEJKRAOJ2cAY4IbDO7LaEf+H3GhxIguPgdj/XJBSsPU
mkXyxnqvRw8srnaEQ06OKBZsc0tWIJL/GdOspV6y5HeEE0RZ9tZwVZnqbQiMDEHwE6kdedcFenII
dwAB7vhAg+reqBxj3dx25MCRCcFEAFLvly6co2ToFosVrlXvx946NqI6VKNzeMWmY2NQyfUg3USk
h0RtF5xZiOH4JmQH1xU7s1F94S7r/Uc8WEFIbweQDRsUnAu4zgn146kPMnHbkn+RH/Pn5L7qXkRI
9sPHcDPAnkWICi4mvVlnm8VuYtdIHzSnku4gfrZ3432e77yo2l9fvI09uoCSPE1300xLwb9wTgv9
ZoyFr5fJG691/g5Gns62tCT17GYS5znRzppOQkxjHsZqUMBsBE2UopEPRb1j4U2RPa4ZWtGgWyXE
IArGhPbubPul+0FTjYFvJV8wAu5AeMgFqTdoCi9dG7LSnVPpmvW+20VHvo/3aeen30Qw7MB2dGaq
d/nGbb6Gk58oZk/7wk1bcR5y/qkz6680f+/q1oEl2m1BVD1nW6u4Mk6u4hDXdLTILOB+aemzcS9i
94DOXi5UTWAbx2ptliN9bkxzhnnIWRdnS7Bgbse9FbXNwbBAzqgNe2abt56dqroENwKfhbcKqOvd
xU1kzoWJVTqti1ScPZ4Gsxe9sWn/0hr44oPPEDLTrWGOZVvZyZKep4/UZEev/yeaqIrgfevsrmGk
ixu9/bozpaY4V2BTqIom8MbZ17NZEV833WHRgEW5AZ4uZzsGtMo5ka1lGJDUwoqDJSpt9/io/rcw
Y8XCbe7NIjzsOfhHqGQRMyf0gHRpHrK4O4nC8DUnV7ztNhdtBSE9EYqJOomNlDZSv90u7ZsGWVMv
mETxMpWEn0EcFGi/bJGdm6C2y6LIycMc9e3BvIVQ7OP12L25Mc8IcpcPKAFMk+dws7k+NyTwOCS7
yxuI1CleVYolk8mNdDIKEPwPeThDOTAzwd5V7nIV48pmiHs25s9RzznrMw0hDvKSO0N4NyQRp8rz
Tp3V3KsSeAo/k10ahCwEmclGP0MrbOel2ZEU5u765qgglp+v3u+8mklkO2MeUlKcOkO7Qee1Yl82
IXAu0YkMEXIQ7l1CpInR6H1WGGcm0BZldFr21nLcXnH8N3ffWmIlmK1w30lBWhDM3NJqKWWx4W1l
eQ+O0x0SbVScy01nXgaXQBGHoqY8m98XuLhpUaEE7bSfzan2p0G76+FmNR7Y17dm0yIbvceeDZ0c
VLYu1600UDYQdjacDZp+QQOlHlZW/2QKZpyuA21uEFSn0eECHURo3l8CsdGIdaMdxbmuXRBDj+OH
XOfG7jrIpjVoalkMWlq8JEdzx1gf7EiIcznEYTwOhzTmT71J7q/DbNmCsj24OyGICyI/KcOpMY2S
smsQmouPRRntIHr7itVaI0hP0dRlzWxGESKz1eyjqNzVkAz9KyPkCZI6R//vVOBToTCswMm6fa7n
irf7lh9DwxpDyhD9XdS5L/c8rcvG5THWSUu+1PF5AJMY7/cZe7xuydaur2B+NHStwkuLPoYiYohg
dt7v/kfalzVJiivN/iLM2EGvQCa51NZV3bX0C9YriwCxie3Xf07NnO5MFTd1q+aYzXmYtmnPkEKh
IBThjist4Oiym0YiCTEymOXPT2A4CFx7yIMgWWr0Te5YaEDRP8298e3d1rwSlIGVkmiQzxNiDMHI
GsbieX7ghGxoUwWtHd2V7QfeAs5gBGtclU8DSDFz8CkOgZaoP6bK3qC15utla1ZcANpbLtihUORD
1iQc+3K2C3CSKnyfRNGOWvpTWlgvhUK9iEeyUZSVDXIJlFsImtnR0C52J2GYJjVABWjeT1zxmsLc
d0TzCikT5crpP4URea8S10pIDBH4QzM/Tnp83XYyAs/VRftriC3sTYqyCoGYeX4YrG7btc/OhOrb
eCSq5J6RLJiYYpYZmp2GvASO3f+uunnXDuomyd6n+/2a/Z0umDjmR7WpHBwt6fdun3u9Mv+ojN7X
1VwSlSXWiImMXpeOU6ZIMrsU407cS6s95T8vu/PKV9qZKUJcdoqWsZkzdW9gvH20780iDgywL7jT
g67N/swloU3ia0Q4Pn0cM4ZeRvja+FNheeHh80P25XnJ25ahCSFKd/lISD+8JudXlb6ZQY5hujtq
8/enGn/WbsERAxtKbC7mQGFLtc+rJy3faOTX5e1ZNwWd5GhRRJOrGG3atoCmWKHxfV8PTx1TPc3M
rnhffCmaREJ6tr4zf6CIYI0ygMWw0G2+Hx2IZiqog3U0+/2fzBEPDqZYkqkb2vxAW/CUKKyGiCoF
n9bQhij9bS+DXTYI1F3n19uE5bRbBjeAoh0GgtDsdDtbs6xkLENZdvDkEqWd2tMpMXBIyY/RyD8Z
jaxLQIYglKMgqkwGSN/kmPZ1yK4s8BYTOLmSD5J0QIYjHM16zi1qD02/t5a+AJ5Oc5iypAo/sCv4
/AcrobNw6QrWpJoZp0itzPsqLaOtmTTxTdQXVIKyGjr/oBAxBGjaOFgQaeb7KHdjb6LN9YR8c2BM
RnYnARIlOaPO0sfUdPi+meYAXQhB0/RHotiSvVmNA6CW1Q18bSw9S+deVpSVoUQ2vtKhCPg1i4fA
yshtbPIwmV4u78+qQX+RHOHUkLxmIIbpcvSgvJD8Gjebx8f3Eb3+e4FiOIZYSGsWPotzc4a5jrVZ
YXyvRsMm0du9FWtbjef7D9iyEHkun2iYlxJsifk4lxYa4Q9mO4HrkAVZM3l9LXv2XT04JzDCHVoP
FJPrRZ8f+qmOhqCxlTQKlSqavl02Z9UJTnCEA9opY1RxhiyqdhUaNBWJIAYzR8GEYUe8i/TvE2h5
3SUQXGKICTqgqLe/ST+rLJ4MCHjf1ykCtF31ELqZUuUwaS5/v3+fQYlL2NDCsIyM7+OUf+5Z7Vlq
OflmaQUpGjol9/bKOhJ87OITDmq9OlQTzr3PrmjWayk+SJhWfSN2tys1duN2Y1hO7ffLW7ZymoiK
Kg4aEPBKpomOblDC5n6K6MHArDWNFhL+7xYkDS6jrCRxpyhiPwAUYePGUVGOUox5F7lko+lBDxnL
Bvy1VnRjx5IYseLwZ3jLn5/ceUPdNUZWoMxKOQbWHbqZUus/miQcXcOZs5JqOhzCSkwPpaN7lNgG
D+xFVxDP+KrQ5HPWyFS/1u0ChTcG1zHHIH6mTIVRkVY36UGHYmzVTyhTclnleNX50NP9L4b4/hJb
aB8nZKIH2zqir6BWMbJjfNJq2WD8quehbIQ5K/gfuAnP90gHw7UJ2g573/dJDeGjvs1JUKPjS/Xw
iAZxncsuuLp0J3CL2Scu4bhojBuXa8PVSBN2VNtTl42bj4AsOffSGo+74xwkcaHRGFOr2zMokleR
uk2h8X4ZYn3Z/kCI26ONKnXz2KGHKbO9Kh5+RbzbaKyV9GOuL9dfGOE+z0dML7Ah6vZ673hz0W0G
Em/fbwkmSRZKegdz3eKzYuKMVhtRgnw+dfcmZONta/rUavnuMsyaJXhvU/F5suQl4rSKqUaQCk9w
KUXp00g/dZXkk37179cwnoCZIlNDuD7fc6tvoV8bIVWYMNmXm0OoGbIHg7U9xzzbHwhhM9SqROl1
5og1WRFOinqs6OBHKpHkpDJLBO/lHFo3CcfHT9Y4t6CBCZyBSSCWXyq0MpATS8QWz4FjLAqqYPbe
yNtyXzt57aN7lV6VSdwcMS7VgbpYsSQ7JFk+Ub5whPwBtZbyUT88GUoVDHXh98MHcjk8+WtQO0Cz
4iJvc+4HjTmalRMtiTY3N3ic3zBlxLTSBwZvzmAWY0/imJ4PBYZvGHIsDROIZfsA2Z4dqonB5VOz
umYYAoCOkobuLPHxoB1BQ4bJNXw18tinrLzvMvSd2K1ka9YuG9QocXIwRo2itbBotLXKenJrJPPI
uJ+nuP/GlUK/VzC4FJK5iD5g1SKEDg0yVFrB/XK+eFZKeqXo7Q6NINPGMqB1ZUxBocSby4u3dpAw
vIEHUNAGLHfbOUyv5xTVClzTdjyEmVnsTUWRXGdrBwk9TeBVXb5RYdA5RMajDFxhRrenaeJPer9N
uOMZjb1NKsd3NNnT+Jo7GBh2x0scbHoz7pXSMqe00eih7a3IQ8m38goNNFju2Px+/9pB9g7NeijE
Q+xA8G+wSlQVLWsKemdMLdXTbG562svS+bUdOkURgrZiZa5W9rAH895B7nS31C72lw1ZXbITQ4Qd
0iikYzToGBxMtfSgNj6zxOv7z5dBlpAsxtMTO0RiFK3KOahRkvyQTLV6xGih7enpON1D2wg6VBBu
9o1yZndF0qhHQiLZdLJkGcWXkwyfqoPFDHpgw+2IoeTB7e4uGyhZRVc/9/MR0uZu5rr0EOnoQ1P1
ug6USq+3cdFZ28tQ68ZAOxAslkvfoBAc6rTkrq4U5j3VQWfzaFkfMuXv37/gn0RuXs+Oa4Pu5cBT
KBRWP2NTeermT//NCOH4oE9xhLwrxXpN38YxvaZzcf+fEExhmZJMV9Mye91z8jxj3t5PMSUUvh8E
R52gxW15+DeEw2O54J5QjZ4eiDlPR065tuNaIdmQtcvnBETMC1p1xACrO/J9Hc+t+TJlSmRm/ug6
9nxjgfKCHKfB0dsvl01bRcVkHyhRUAt78w2n1tE8QB3OvM/jsDQLz4gUz46+2GCw/G9AQoxTK6pG
FiplezVL7tq+uJ355OsWmhusXsYruWoU0nhYhVaAN7l8lrCpVPKcHipd37Vz74GkdWfqpa+Db++y
WWvH1DyBEiJCbEDZQKcI3aAW93R7DKJ5/sA31imEkAib2agUoHTGZ3bb635hVrcpaPyO0HKJJB8n
ix+L8fsESfyas7TCzOMZh8mEgGjdB7r2U02/gJo/Tt7fGUBMFHnQg4MmOkfsoJjKRNX6CtFH0x6b
etclg6dVdw2RjcysBexTHGF7OqKWIDPqKCiOzftkjjZObn2KatmIrAxGiEJtEoFk1IU5MYs2RIfi
hMIelWL4SCnu1BwhaLdKO0QgH88OyXC09VBxYp/QY5dIQtGqH5zszmLuyd3ASmWe0imhh3E6orFx
ayc3seHhISJQO9nU1upZ/YslEtKU7gStDhM+R/Uw5z8r7TPGYlsp8eHqOT2BEZJgmxM7bmcTubau
BEnS7jG1JYlwEicQ1T2LJjeMKMWMjD1+VrvW75M9MevgA/HmxA7BA0g3J03XjEgVk8ZreXOjEE3S
eLq+IyCuWVJsNGoJxeVpStyBdyQ7WJ35GxMqKFVYIRubJ4PW72TQhi/j7IMtDR3I+LoDddW5pzl8
HkbCq+olYabXG9x3ebLBMMC7sl9c2QsMpgfwHrT0Boot6q3D8RhopNWLPZZeonyxNIzZtp8vb835
/v8PhCwEToaBiqVwasY81pGwAQSzDH7SQE0ginc9Idv3w2gLbZ6BErnzZugG36Kpkg5x9TLX6mOe
qj8Sg10XxvBwGeb8wPxjzSmM4AXgRiJKs1jj9mbQc/KE7hpJmFlbMBTuHA0Ff7wuiA8m5qw26K4n
7EUtA1v9xbgn7ddYteIEQjguRrwQ9s2AaOdo3KgDKUMCvnDJDX1+Yv5dqxMUYef7oTXtuQNKPZce
s27YPHpNvR255H6W4Sx/fhKXp3ImDiMRe5m5dlW1Vji6itfx5GYs0o94GYTL0ROKCgU4vM6hMOzZ
FPacVC9KhsnFCQphkAr4rdi9pLIrMD/8b+3+Agk3dKQ3JeQq4M7wEb9QGk/jfbwpm+F76YwvZVbc
DcYcktwAq88kUz9d9UAULFQdA2yghxQS+0LBR6lJMLpiVrz0G0aybZYn1wXmUt/VLvKvmSdIwnFS
OUns3hzh6yxt/djsY58plozQRWaPEE4bu7TYBLbQlzh/Gtzat6cHxZC1DJ9nB/+agoEEjJhBShUy
rueuoaUgGo8bAyBW66sW8wxSe4r6EkffEkfiHqsGnWAJHl+5VNWyGQaNauPZqnIHOXgMnXWSg7Ua
JtAxqKmLQW+qpb3DQErHBvZS5lZoThzisNHmcjxdO7tg7AcfN6b/Fv7T81VrqUvqyIKfd02yHfpr
2inB2G4t2bzN2u6c4gjnSc8rXeVoF3qxm3iv20/o68ZnTxt0YHbVYjP4b1YJiS/XaubgpmAvRPtV
6/scLav9FFrx47thXj8UVAd6o/ieE85pg/at0qmxP+NsBBSTF4w/0+qgcUm9YjmFfz+AXl0bhVId
rf0LCoaizjepblvX6FrOXlLrmWvXBb5HmvInU2+ycT9Vkht2xSMAhrFZXH/wizchdlaHmFc1bo0u
C0laeCb7mnMWatb7GmP/MQuNI2CsMqBYiZxBMKur9R4qe2A6zb4Q1nlojdbVb5e3aAktwtKBgQuS
FGA9BHmq+NiooatrcGldvkzlHYzox9Yby4ObfSVuYE8/mkESUAUO0lejTgHFj9U6adGeUrblSznf
KUa2ncw7p7yZl/d77scJ97QCJJfXjnkwE9Vv6DFVE4m7aCv+AgpozJwsn7Bo+hD8sixZqSbZVLyQ
CbNTTXWr0qc4oxg8q7aE/EzcHcivAvSK+FF0n4K/i8fJboyZ71hJkOWB3YxB6soe6Nbu1LOfJVw2
NiVdUacqflaqemk5+LPReqQ7jvjMJi4PKkMN8kYNnCj1LnvBm3iNxpel5QbkkMisDHFaly1NN53W
8WfO7sx4p0OTU7m/DCHMm2LjBQzBurkE32amA8MM+6vEr0PnXnm0QntbPOR+I+u9erPFkMoCqyCe
GsACY1vivD7EyPI2Rk3+uR/tjWbdJ+4nq+lCPhw1jMqNsmbcN+FbgBMuPNskNB1rwBml6xf5EZ1e
XpXH3jx75Xs1EtHnha4Ngu8uiKOAiUBsXqMkJ5mbzyx0wApp53e6HXlMu+Myqvk3kU7AEYyaeget
Do5Nd8M08kOcddMn5uLRJtH0ftOM7fvedeEhwHMwc+Ii6IFe5NWDTvJkozT7Bu2MLKzZDXYt0b/h
uwwTATvDlhWY3rjHAuWiPO+8Pq0ZgmnqkBJFz8d8l0wPw1x5tM3DxHkpun3auZvJkj3mvTlgCx6I
gjF1BA5W3BrnoTxPJ2oOTlyFNhQ6e+urw3521ZfLJ2wNY2Gt1cHGjQqqyLOFBloMv9u0Cqty2ynP
zNqZsrvvjZvDjFOI5Sec7BDvjBYzbVkV9t0EcaEwxRhtv3yUlyygvSwqrfnfKZqwSXNOmkijQEu7
e8X5qtbPJcWQv0xvan3dkKLgjRVvyCILoWNnIP4zsG55fHSNm3G+bWQ6cTIIwZKy6EDhlcKSie7m
5GVSb2yZ2M8qhA5FCGdpGnJ14ZN57iIlAmVnFQ72MwjfvUq77t3Hyx62uiEnGML2D02jFVOBlZr0
zw7Z1qTzmjmMzXdVsv6JAzBgyUpstKuILe3ZBKa9coQpmf6IN0ENTOwm1Nl00Gp+xJ6/QMK26HkG
bsS5rEKneXbV56r5bmg7V1Y0X9+ZvyhCttGDCtmtY6waIddW/cTGp0b2grt6Lk9WTLhbrZQ3g6ak
MGREQpPvrOiYJ7e8/jTIZpxWjIH4LzJfDbQrGvjBzyOAijkapS44Apn1kKefB/PKlFK5r7jZIjCM
PqvXFgtRWEBNXcNycdGEPaQ7wcSUDBwfj8dskOSBK6uGT0dcOHhBg5uJHAcsjhiZZg1+Zg6+nu9H
9tRDbxq0HqVM2vrNlyoykFMo4eTkRaf3AwFUVN3F2qP2TlHe5eo8+/sFT2YZRUHWSQvwbNLbwWiD
un529U07mFtH+XX51Ky5wKktgj+bbMpSPpN8Z5Bbxz5o9GHg7y0xCuYI/kzMjGf5sjNOc92ZoUOh
pynheZdtvlBzKawOT0xIpXZpHQVdtI+0pyhhW5v6Cvl5ecEkUOLI7jQhMFMbUCy6c/jB6DDZUhxT
+s1kMn7F9b3B6QDJvIs5dGFvJttqmyzVq9DKey9i31y18ydN1t0rQxG2x8jAP6GkahUa0cGA3im5
nWVUnq/d3GcfposLoMyMRAZD7qY4rjmhK81S0X29y6i+z5zS703dU8zd6L40kHXNFbKp1cSPoy/E
kLjGOjZal219SdV0VVjFPklbp8NM1a5voQFYH4Y087vqoRgfVO56Eeah6WQERr+bwGl/2VfWYh/e
O/5AC0ur1sXYtmZXhS59cOmmNSMv77btLNvC/4eNGHow8c2JcoYQyKNJ04ZIwa3UbqLQutJ2HboW
/PzG3uJfseCyVa/KrW92U/+LtnjUSeKI/tbUxaMucqw62Zp2sR2N30ZOr9RUD9DCEpTl7Bv99Hk2
TU9TdtRRt0Y2eShcB3SWMTALUiGvCcZSNv5juxAtLRVUKVWbVyFPfDyX+63Hv7hBkvl039wU2zhA
H/HlBVgNASeIgkdZQ9pojQpEk38xq99z5W5APenrBUrlssc5qXmCD9XQXSCgp8Ni7+Odafvxhvhu
sxl917N8GuS2/86x9H9X1IYkFD5HIWYjDojVrarynuH+yY2fGtvV5BuGWi4v4WrQAWMiCHxwYb8R
PmtrJ9OnGUFHzx7SbtuUj+6wvQyxuksnEMKdoILkj89jUuzS4pdmhUlae0XienaHfjjZrNubwtsS
3/6HBW0C9fxEuHrcM9ZkxQ5KKodi0+/GgxLqO2t/2aTVVcMjrYvKKOKoeCHkpHa7jEzwBeVr34FZ
5zq2JRBLpHhztk8gBHfDV4EdGXpUhWVTgWur9vn447IRa/sC3kVIXi/iuaa4VlPu1iDTtauQxp94
lnmGs7Ugs2A95amklXgVCfEXbVXLp5RYWhlytGoUc1yHs/446Lf6vDEg6r2MFjDJqq1tDFhi/iAJ
MWjmGQbqJhM3tfkzweihaUKmnssE6ldjga4RNInhVRjKSEKY1xoOpd6a1qGVob1XMTzbBZWHc6fG
P9FKvRl0sNR0tcct28fZ9ibntp2/X969VUuX4iIKVqjxibQ46oiGBJR1oGfFHiu8SjL2MsiyubVr
Ex7+B0Oor2i9MaOmDIy2/tHGDxFY3yIFMjBMEsdXcdBrBQ4xSAji6jw/tVk2gWLHAk6uP9b5MUma
DbVTz5FOW64u2gmQsG8EpEggaUUGPExfsxmdnp/M5OUD+3ICsfyEkzvZMHrWpD0CqpJ9qZ0rd3wo
ZHn86r2vn2AIXq5ptBzSlBW7waffqn3r5YF718Se8XX0i8/lZtih2Sp//m+GCZdtapLCsVMF6al2
ZcXHWPmqVJIHziWmiTHv1C4h5rXtPLVqAT8YCuK3pbXFEBU6VJ5i9GLO9uDpiszzVh0CTZEQQwQl
D17Vz3cL7BWxxWcgNtWLXn5ruvschI2XF27Vu3FNGOjBXPrzBY/Qh9SdIPZVh6lVQfJlbw1XfG48
J5ck2DIcwStUgzttViKe19Ed0e6WJ28S3WAuRmLP6i5hKmRJSmwVLe7na5bGtcOSOK1Drr2gCdwb
tdxrqwF9MZhEybyC2OG7FxDLh3ZjVHrRiCV2xXE9bqIog2EJmbysfsrq7311tEoZJ8fKAgJn4d3A
Vx4YIMm5YYoxNDHme7FRbe4lUTiMsZ/l+zmTbNTK1X6KIwoGQgbNtjMbt4fTPifm3m4lFRiJHeLV
0LKIuuOIvx9k1V463A7lVZ3cz4UjcYSVw3Nmh+AIBaYQu7gADjVecv0LzZlHOxlJwtunzeUzFY03
mClHvxqED893BU8/pNTbtg61B+fWeXa26SYJUt8MlOsh9ZDt7zKJv63tzwmiuD9OSivHpV2N7qjv
/exrXHJFLL9YCHOnFon7g48IpnUWLLJujS0P+2O6dw76TtYgtZalnOGI+2ObbaxVsAPi2RstqJHj
e9URDWwbY0O39k0v44eVLZxwj+taV5t4bq3DhBk+g5oL0SUP3Wsud7o1QrzmbLTzaMLSle6uIL+y
xk8myT332j9xaXuEeI0ZQVr3CjCUnaJ5+R7sEkEbunevfhdWG6p7oALRgyqMZUpxsgUUQnjsuJiH
5LhjoVfvQwgTdMUyUuz1FYTOsIW8cWmCOD9OJecY+ct4HZraJ10/ZuUvPt+/P15j3PYPhLBJnZ2b
adPADSo38Vt9y1rXc1B3YEXpX0ZauYrweQzqQXy5QoBR7DJF3xX6xjRsVR7lnjU9ovuhqQ7dDFZx
KFCkPy6jreVdZ3DC9jhOpqWqA7gu0Lat176qy8ab0VMfSMi22dd460osXD/EJyYKaZeeQ9sCTAK4
bQ9gPt7lW/sO71CYyPaSnX5EYmRvJFYuYeGN/58gCllYU/Oh701Y2W74o7nJtuRb+6xu9WA6WkEk
6ZR55dR8i+bibkfuj89RIUh1c66r/QR/RGPGlu6UH+p1vk13bch85Ua/U3+Yz5Wnfq78MlR39r1+
tCRV8WUBL/0A4UDw1EySfAkpfNrk5n5M7onzyRi+ZIMk7K8ebnAX/c9S4VhwlRV9uVwrtLrj3S20
USQbt3qvnAAIgSsFPWYLDdnFVcxDdB3vyi3oOCsvP46H3kcp0Fe96jrzi+P/h5+uH8W/1glnw9I6
R0017GP5bH+Kd0OYbtLr++hO8bVPs195fv2zwR7SJ4nR6976F1c4H8PI0ai6xLN2Yz1jsjukPvr7
HiEd6imBTBFmPRk5WWLhbLhzV+ICwhLnV+m3GF46g0cnZFf11SKHbO3hpJJguhqv0VeqQ8px0eoV
ELvBbHMe53XoNpC6Pw7lC4bKL6/hKgRmlSG74IAGU0zolcYBUVyO8gw1mTckD7ZK0SL2gaTXBJUN
pq4x2qATwT+GuAMbxpKMdMp1m36Nm4fLRqyeLujmgCUUzRSqKfiBHjGmtjG+spwoPjbpfN2l75tM
fi3HouXoL4SwFT0eA3MtmgAxJV4cjYc6jySpO/LatXB0ArIc8pP6AYrART+C5jgsUN7cMExahk5e
ZYGt29XexfOQ37d9fQTxROypQ1n5dslSH5NDukcpUTfTMPHDMq+0aUhshrTWrEOUxak3RE2aezyK
hl1WtsUGrC6Jb4L+ye/yvtyp8Wx6elbogamaIGEoeHNNDdZuFr0dL1Ej/Mf6wMsb0pdPI8j+wFXV
xb4Tt2RjZuns20PJg9kec7+Ya+cz3oDK2ptZ1tRerJqlr6Xks9qraDoqNPAmzZOt7rS5whR+BvJT
ZcqhhYVuts3YUYhN9JXyfUqym9yFJFuvaQVGWVXd73uNX9V1ageT08+BpqG+N+LdjnnVPOOdgYGg
CbJa2uBPFQNBJM+LgJlNfm0lFd+ntTaC0tnFSxND/+GYV2yXIWw9gKVsBluU1gSdNYwegbrU1uV4
PUEvdB0ympHQmfXiblSUKUDPX3Jt2m0c8pnHe2Oc9aembqLArorEnynG1tH/YPsVvAWWQO7XT/OJ
eYnRdWh/BOkvZnrAplEQPUhLNgdgtTR2bo73N8hX0yOJDMVnXd1sOnADelXWZjcWhMK3KOK6N3pC
midkRK5nFN34NCru04gm9BAa4rNfNt2PolRlTe5rZ8sCwzNaefDBD6mec59UtSilEKREbFduo1rz
0OblXT69a15vIZMDnxvaIN40pwyFzjFWg7W2im2GrGPe5uPzf4MQApCVxU7Sa4Do9Ecz+07YTSeb
v5ZZIcSgSW3HLI0KxOpp2iY4NviaPdipTJpliTNixnK6WEIcmqYhq4fFkhmDL9EXpj5TZa9nSEdx
zIkuCdzLurxBA40wurgQllBaP998mxsktQYEJEqfZvrZtvogH3c8f5+e8D/RFRD/wxHf83NIFieQ
BEUiGI+BUY1BUWbb97sAdHzB/4GHSjDmaOemdDND5aXC/lQT9Ys0wyfD6M+JrEt2zQ1OYYSUFsqS
qAIvzqy0+0n9TRXMG0juiTUIqK3YaEwENbJrCs5MjFm1ioihxGNVjddPg+WPRd/ck6FUv15etLX9
P4USnDrWIcPdEewL6Z/S4Srt90q6N2zJ9S1DEXw6bfQqRU0Rtbf4eiJXuAa9zr3KZAMhqzAYNEA/
4vJ6J3YlJu0w9YpR4euXMV+lHr5IfMoPkfKBYOOe4Aj7M5pGGdetWYeqHqr9ZzzRF0xSClnWXTyX
Lr7VNSgagRRDLF1D+sdJZlwTIYMycJ39ZJruZdVdWd90spauNW8jGNXB/5YOMrFzo7ESNjdWgxKc
mXlZGlSK5aWOxJ61qHYKIngA2MEqxiPY0zcW+iy9PH4xIstr2QtnO1c6A71qEwjlMHWPDzK0pJzH
grRlKMKnbh0a2VeHx56NCukHeodBgLlQTqFwiVxECARRl3UqeFeAwZ3AJknQTiyIcONfPqFrnnAK
I3zBZnVktKPh1CG0Ng9TMkESE913c7xNdDukDMnRZbzVpTsxS/yQjUBhTwssHc+0TQFJsMyeDnpn
b98NgxZC1cDrDHRXIHh4vkPOoLUaWzLhtrvX0ztFudLdz5chVsLBGYRwt1lpahNaIrExoi4Y45Dp
rm/qv7o5/AgOJkB0dHFg5YQdKudIs9MB4cBqr9v+0+zexPWOGTL+jZWNgTnOUkVBLycKKucrZs5u
BnYhmGO53zLn2h6ob/Wyx++VKsMZyPIjTj5Q3EJPC5Bj1/Cw5h7CtY1njeojBLU/ESf+SnN6PZDo
IceXw+U1XDUO5CK6qSKwonp5jts0itIMDe4hqAwVgQ0SnSlya0wWJZZ/GWlZJiGyYjDxL5K4WypG
GLql5OYYmRE2Zd3su3ZIJCir9oC8ADP4aMrFiNC5PRVJBiVOepxaXmwUd/Z0l+1s631Ujq9plYMh
7j8wwimy8sptMgaY0XCvojj95ebqLjLMp8trtnqSTmCEkxRVQ6NoJnanrJxvo2uGbaIvfMkmGiVl
ZIiSlRM/R3SEOXOKgNXY5OCg20zV+VXiVLt3mYSaC7R5UJTEiMlyT4gbRNxGqUyraY812CNdRb/J
xykcuLJBb+X7fPsVytUxVQXKf83Ca/S5L+TEattsLopjZndD6nduyZmfJ077C5OE5vsS+n/ADAx0
2gQ0A29avhpjyLRqZM2xR8bQ6N9sfIxqY9DKOvSFa2nBQQxCgoJMi4CZadnGk0Bhx32e92iVOg4J
htlr7k3sy9zTDeBmEKtf3iwhKgFsGW7C9CFuDDwHiIMaaj8UJmms7Jjqt2biE2WPwd9NWpmeQ1Gq
0Hu8S2uSqC7EiQUTxSyMSatYRs2whaOVDJlbK6qbHDs3gZ5PuS3c981sLAigecT/a2AVxouKgBBH
MeKprtDjkKfYI7Rt2ldj2gdZJGucEwcJX6HQfw5ePxB2LPJX57ulDQYtpiGnRxMFlMZzw2qbBRS3
od89Gn4Tyh5ZVzbMOcUTwrltjrHi8Kg6NhEJoUq1rZ3+R5zNu6GMwmZ0vNw0H5W5vb/sJ0Ls+MdM
VB+XoGsirxBWdMxwzNKsoMfa3s5k8OZfbfTO/OgVY1EahcQPzvKb7rDa1Rq8SSX1schVdTtjWjuo
Rup4pRp9uWzN2yMGNgo0byKHxXQfwu/5pilMy2ybwRrcw0FiX6fZ96nZqda9JescF+L7Pza5uHkx
3IdD5i6/5PQwDyyfJ1J3R73ooPM0YObGgDoKnESq9bi2RfoJlLBFaTSxIbfgiUMLfmPCEaOYR0ZZ
HrMGY1gYVkZ8B9+F6Al9ZJdKNZcUpE536KH22nmb9pEkLMlAhMDOyVhnLcEG8amE7oITFBa/aiND
kiqv7c6iOAudNxu+/VpUPtkdPK6WnTl13VHBoIqeOb5bNsdmbm+IMko+09YsOoVafsoJlFWNOR3j
rj2qrYv2nywOKsyeew0dZRFi1ShruYBVpC9oUj1HKtU0L2lfIyKR2I+soHCRamL6N3VkebMMScib
O6o4LF1inzJrETrNOt+Kk72VuszrU7q5fGbXFtAC6wXsMkB9LZ5ZFVG+0k3WHQ272/BW3Y7Qgaxc
ff9+GGLDtdF0hu9PR/C8NkdrTsun+kjg27rxosy5V+SlxL9XAhAEIBF6cJIwVCKGhbyZXdTTe+yR
OX3vLNvTrGGb5/lnZ5p2GDreXjZqZaPO4ITQYKeGi9acgR6jXjlg5N5HqOqCIbnq80Q29LOKheiq
EuzW2wHWzFTZgEukPXb9sYo8xUiBFlbR7w+YdAKz/IyT8zRrUz1WZkePfdIXV27P8sDo1HgL6tji
19RN5eNlPPEJc4nkGNHGPa+pmAKCeeeAUTfP08gSfmx1A68abaDSxFNZE9TxrdWh4BI/KM5w0yTJ
HR4wNmDK9ZRCgeCSKfGdZbNOPrPEH/JK3HBiucPVwrSmFD8kJf4Isfk+Ljw32XVgjRvtcldmPy+b
vnLyIFKJMgzkQsBhoAreQ9BVqsZRBe+ZGOuuhrx23Bu7wavhoZwKR0Y0smIfWdjcTAzFmMu1eb7Q
SmYqDcZUm2Nb20FltV424R+Cl7dO9/Op8FT3fSTa9rKkoOxB4RH3GbHBWHcOWYxupsR5BnoPuiuy
G93ZJR+I/2cQQqwsWTsrxBzrY9SgEyvsIKxwFTupM2GcKkNX/7u37Axt2dITH6nGXndHA/fnFCMn
jQ8Mk3c9/f5+EAeUOpjlQFL4dszGamiXjADR3OvZiTyUoYPEkliyEikRi/FOhyFCUMNYwrGr3HZu
cEl2R5JGx4ZpHloaj5D/DbP0uenU3QdM+osmtswaEdccpUZCoCXV/5F2ZU1y4kr3FykCECB4hVrp
brvdbq8vhGfmDrtArIJf/x0897uuUhGlaM+L7YiKcJJSKpXK5RxMFFsfLD85NWN/uC9mdU7KEfZR
ssGymZgmvBmPn6sFIeAIMW1F3osUFO1N9451n7va09yaW4cJWS1cZTi7FNHutSFMTRP3wHhF2y8S
dj2430BSMrZBltvsw5wvRuggGfkeF9xSPQgHsy0a+bea4qYGgC44SMGuCsCGa/k+SuuFT/z8wbQL
Zwwaq3FlUIK/YO/Yk5mH/pCRT/cXV20FwGleK7oAXjKBwLS+1xWZMe/bhjbdA0Of6MiD/FBPgfjz
+Djt6H4+fQDjOpDlNULXWu71ll4LVQJ9zxCtQaxEPlDvvcFRhfFfUxdghMWj5fOAgUg+R+OZNnW5
dTxQtEamCjwgsCbFN0s6iQJDNAUsqU4PfuHKMCaozCV0zsKZjP3ZLxBC31f2dlPR938hVDGqeUrs
eclKhM2tD0QUL+B1GlnEDhOmG4JbHdX1sl6KQpn7ei8lYHa9fEKgBATwH2iP3bVT82WsdWhHm2JW
GMefiF3A8rsW443U7+qJdA8uG/Zj0uzxFt0no476e2vhkBQDshFuUY9aym41uUGJZ+T5Q8NmL30E
pX1nvo60BpWtSVOA7BXIC+kK0bcmcm2ZitAWGbLenEzxkOYvHKwNbjfvE2ff21/Q/3V+q2Vcy1Is
Y8mdtPXzqXwoJ3nI0Ezj8fTglU04tG/DmV7vbOQJ1hIRTB8M52peu5KsLi0MJz9U2RdajYE9R9KJ
nGEIO/9tVeMbUUp44OYja0dB+wdmvrT5V2N4mLQQxqsjvDb0a3UUR0lsLrmRQJ1lAOgrAGyT6o3V
lH/UQJIP5CQoGKKkcm3kLk8nN5kB4UX69oUzYPGyvg/szPoYGzrMRfXeQZsSYjhMusDMMZumjqYl
9oBrNLNlZAJd/4CMFQH671AEVS3moPHm6VAVebyfc0AQvM0EVcnKQho0A9C51U9RYmfvZ88JvHL6
w6VxABqr431R6sn6RxSGTdegGGNKil2UXg6YPzx7o7rFUG75PFfv3UEEfESPl2bES/UcqihFKwcd
TknSrlp57Fs3JM+TUbU7DmyNhRm6d71Or9VbXkaPJm/yshgngN59afzjlIp96n+J+weD6RqYdKJU
m5RgJk4BVRYNjn9GsfzEZfUi7O5Ymt6DN2df7++Y6ufVZVw/50IzWuczSyrSAzLeeHU6/pUl/bcq
1lV1dGIUl9tVZrwYyTRFgPU/ClsEFluOg9DhhunEKN62IbPkONEymln92e3NzwbAotlgfvpXi+Yr
l6OdjF5Nm2WKaOW8c5f5ZOFvwsbTfTEaE1fJkGU/Wg5vnT5CVi4s8yZwKoxhJZ/d8fO/E2RdG4Gf
8qyo7XKKsqR7yGIvKGzrPPt+tBQyvC9qc4fQYgq2Ng/QHWqy1KbgASyo1UfZlL035TPDvFdb6w7R
5sq57noX4qFkO8ohAnRVtixVMUdx6ofEFGEzNX9yUR8Np9XZnHpP/TxBDC8+CGNoLlDqHctYAcPb
gGnPs0lDN26To28NtmbdNjW6kKJskSidbASw3xQtLA9qGWECIERjp1/olm5zgy4EKS487pBunETc
R53fhMhFHICOtnNA/HzfDjbd3IUYxX1Td5BOEcO2LXsMcv4ki6e5mwAn9TQ4GlHbG4TnJZ5boG5T
Y0zfnG1D1mKIcrc9pQJkJWVs6sDwNvVBAGsh9HLwyFJcAjokEqRjcxkNLYk6+rrQkwEXR1MZcB2n
+OYWXchSLM4ckOVmYyEj2dl7L8sO6eyfmkkHgXBTyftp2RdyFJuLwaeZTh0sm87mzumnkKbskAPs
dEmzEGwJM2C/Jr4TaHqS/vxH6onn2dIN6m0vLKJby/Gxgyp4cElmt0JubIjc/kdOgWg/BYn3o00O
HOQZ921y01C8X6IUrxGTUo4AQZWREcdhZ1sHzufDvxOhXLek9jNhZMkQpT1GPtrq0a+H/X0Rm4Hm
hRbKVSuG2euHqRsi0/3Dm0529odkA4rWTwk7otSokbZpi2v5H24Bk85qRx+YSoc0LqDQUsaYKTE+
kGJOAhRsNdQ2OjmKVswbOnh0D/dG/sXhZ6N+HYhm7Glr+1HORVYGz15kd5XgwXQXmbujDSjVPgsQ
xYYtGu3u782WF78QoQ4ED3TsZWmM2Jt5DkmxHKyuCnpZfLG8Vlcx3Do4aLLH9CRIRyyAdV1f6jBl
EDwW8BJjY/1YGgchv3Fiifi7o0UwppgL/R3dfslTvEUh054O44SZkZx99pGhlnH7dRgylAZGjajN
nVpfuEjgMfsGcMbxh8FN0VkVgZx5x0T2bioqTcPElr39fET/V4SyenUZuxgyqmSUTNkftPUeFmwQ
gJ91Jf7NXbpQRVm1TPK6l64Dh7ASGLh4gb7z0LYK9GqXvf7GBl2IUm522AO16oVLMOmQowfEf0+6
f/TMC0SuA7zUbdD6+8WrYiQ9UDIIH6IVlj+zrINb/dZRutBm3cALEXj7MTZViIR6Jz0byftx9L94
VX0Ad7bmpbnlUC9NQbkW0MXcV4OJdfOt/iEm8gtKFXGYlkUVzjjCbkeBWqErGursT7koJmEt7uhk
QJ3K6gNrZYDGzwfK+PHf2YTiVhukBvq4bobImI1n1oyhYzp/LS4o4sdxd1/UtkaY2sOgAXqD1GTL
ItrBw+AeRkpjzMd2X1rZvCtdcrovZdPDWr+kKOvGYzsz0B8HJ54Uu558KHkaza08yMTXeIhtG/8l
SVk6ks19bbvWgFB8CZeyOqPNWJM83HQOFK8VkCsBNViFbaszAzRenTFFFX+20H1dFq/VhLjfP9v0
N+5XFHP/J0pZty5buA+i1yHiEnxkJN15nnxXeLnmLG1uz4UYZdGQy6jA59VNEdCen7jRBa3fnWoQ
9ZadriqsE6Vc53UtrD62FoT9E6LX5SDdNfn6TejgjDRy1Ex5NfqsbXzMSsK3BlmcHQEVdhytIRjM
WbNJ6+pcpkTXgPxik1Rui6Usm87ykfOKre6DyY09urfP85TuY549mnX+xzjIQhMU69RTLqimNcBv
wvBQY2zcA/DzkYx+6NfJoeDep984u7+MQ+3TyRZvMlw8OCLMKx0ECCZLRC2x86lK3sYKisK2spDK
/bRggnWwLeTzJGnfC5/tnXY4OF7yapc6FATd+qn3lBSoYBC/j2z+bFgPHsghqHmuiq+/s3YgigaT
C8bS1LJi78xeZed4tjecPxS2jUbB6dgy79nlb82a/7N4v0QpGqFaY8PzIUMps0+i+NyD+qJiURfr
UkXbK/dLzvr7xQ1PCgzr5hLv9kZ4YcuLY+OUX2pXPDZy0IT+OlGK9wPfjrQ9DpWy5STrU0H/LNAe
kH7+d3ukOL8EiVbMWcHq+sY/OIIc8qL96I92gAyWJuexrRDmX5Fjg0moGO1gfpwcYuO5tFBUXmfz
3ExobxrGsHJ1ojbvddAa/L8oZZs8DG4znkEUKfIwr713BUilFo9rrludGGWLYsPNxdLJCc9a9tVz
6gOaMMpALuPh/ibp5CibZORzJt0uxbUhpvOQAHvWMt/NXPzOEwZN38xGsznGxpR8EVpgbYs05hSV
Thr2jv/UUKkx6s0ABYVVYJCtVNcqGoNLECKD4hhXeuejRblD+Gjs7y/Whpmh3wU5T4wOAitBxWJY
vBYt4JY/RA75PrnPle8jL7QvhKu5hG43ZR2bWMkTMDyOJJDyGutnVpJ6BKV2LaZD73mRB4Dnqc41
K7YlBkN2PjDpAC6KgbFrj9NwNneABnRfQLez9tOgjQzaF8+2aBPN/m8k14BvjNq1D+aBNW+s3Kt5
Da5eny32Cw5QSOc6FPNHikQNcR/i6dvI7N0c/6gadu78IrCN/sP9nTPX8Oc6lgDPHKZSQHuCqV/8
ea3rjKQ7/MPUpoHwn/n8EY+aIC7e04WEbfNkjS8sfeHNB2l/avMuENQK/PzP1v7qTZHhFCC06Q5p
+VnzUatQ5aMwUI1JVOyABVot5aPifqiGPrftl34HgqmwC4HdE/ZRGZBjuU8ORBON3p4QHz2MyJX9
HMtxPSVEzMom88dO+C8smfdLnD2WjOzuq7QlYr2UkbhcW7ZsxXIJbxqfpNRLg8q1nuzGiNLky30R
q+dTFm1lO4PZIkeKERLFM05D0idzzuvvzPlTxDJw+euynGbyMCW63rONA+KCx42B9czD7qgtx5VE
CYTkVf19qP+sksAHc20hND5lSx2sGMZg4AIdXx1hatEyNCw0d18IcN/67iTtIbSzGgyWj06uizG2
FMKmMAuYNWBsosopNMd4mtGDRF/EcpQYjeHTh0o3vnTjJNEdi7oDCl4Qg3+vv1/EMXNOe3vKbBsP
hPrJrooDEFEeaXnk1pu3Z5VkY+YGQ4cu3tmKNtngV43pWnYk8vyvfhxfWwkgB7QDH+5b3KZGWK4V
RJEi/6bckbWXLqAT6ljEUiThm9j7PmbOx74pXyv3zQ9T6ETR1gxRmE0H2sL16tUekGto40LWYu74
sBzz1gSJTqY5pzfu8KcY30GzK9w/eIavxSwyy51ZxHY0ifEB8J0Hlw7fZ5kf4qY7UJo/EvHcjc4f
9xfyxvwgFflZC8jIKwaqClUhZEaKuqyciK3Zv2w+CKvdZ3mrOVJb+2XjAsWs0koMo74bZYzWEoxS
sigZsxD9hUcrtb9OWEu0Ob71HfJTo1+ilHUkozlUJUhto2UiQ8Dt6UuelM+AMRFhbetGUlc7u/J8
q7CftyjYwjxkgq83bWoHEded8KLYmfa5N4TpyA+0bsOl/tsHuHTp+Boz2dww4Eqv3IS4olROGpMu
Lcpc2DBr6I913H4wMwu9k7rEz89y4Y1mF3LW77jwGSUwwWnKWy+yE/PgLdFIJrBricAxs51rg3VN
/DBn+TrM5em+Rd54Xywpbt+VaxsrajLFWSUL6XuRDF7kcrvZ0Rjx7zA8CEBoeFP93RiIJg7alrdO
G+HMOTftsDkfcadMM4vsfGxW8Ka9Q/uTZ6V/A3kWAIy68H7rKKCdHYAnGF4ArYbiTpZFdpmT226U
ukkfdrX8lpkcsFdAmgzMAhh395fz1l7W0UQMz4BNgIIDV/GUCwILNNnXMUiS4mM/T1Fn5AegWWoS
Q1tiAN4BD4KRX1wBykEgviyaqWvjyJNJNFbmY1oMX8BJ+npfm9vFQ3sheuXwoEDgisj+2iodsxiT
hVtexCZhHt0fZg3erzItjQCoXoPmqK3ffH0EVmEIj4HDhrBCdVqCcysTxQxLtLsB3L79F+T8U425
b2n0T3CGKhLSxoo5uDk1wMSRe5GRpcckMcipW9a8fkP9J2LqBsG3tgknC+8spHNNz1G2Kau5LEW7
MGQ00irIe+4EmCgMzLY839+o29sM/TVo3cXrxARRgtq1TwSRYjIM9teIuJ036HKnySE2STjU1cFi
Z2+Su3xovt+XuqkemnlXz4gWdzXpUPi0JwbJ3WgcCRDV+hOa+ANPe5ttioG7wDgf3s3oor+2QrAo
cLNH11/EVxw6tsh9S+wfaPzSnN0t20AbI2gtfo5ZqIeKAl1udgzYBrXkx6XpfjSFGwJZ5ltjjW99
eOLV+RNLCLS33lqCvlYJD7G2c/3GjRwhnmbxo5OgGrF1MzBbJwp2h6iaYqID7+lrKY7DgSmXTV5U
FksTJIsTAzHOyDQefWt7Vg5zRPDr9Le6bFjLjvKxdKM5yx85GcLMtJ8qdK/dN7at3cEZQmSNSwoB
orJk8VKkScoTP+oFf53iLMoc8mgn024oyeG+qC2NQHlKbUCKGbc9a1U5EpKZKYmQ/n6xCWsDPx4P
oBj4476c27sQjzjkglDVxIQPoKWu94cQ4JOPUwooipaZwUjJVyaryM2HR16LE8Mo+315m0t4IU+x
B2+c4gKr6GOnzDLsvDbyCzoGtF2CYtB1+t/GatfKrcpfRDSpKf2iHRgiGgG6ro7E4UDJt3GYT6ZT
/J1WXzrUUv+dfsrlW+JhwjnQASITnbq2B6DvvtwLG5T3Y/X2A4ypHpxecJyvFU5FO2mkE0AwOiMC
MtwpKa2QA0vL1ALlqyDOeJwA6HMdMsebFc5Pxf9xeWe7Q1LNUUtXTpoqlIVxBLFgOME6BMKXxHAD
KyH7yY73FOOBmVjOFck0K7txv6x4EuCZdJB1QJh4vZlTmY7+XLdmVEjUvKoFYp4r8WNhPJDAQ8ty
DPi4utfthgVB6DoeDCgQ5wY8sgN2RpXigRsZ3hjmSxH6IJ2dE4xYFzuXf6/nP++bz8axRyoK704k
V+Bp1OqrRAl+4R7kTb234+YfmIgMm+zjfSGbSsFsTCSiKNKb9HolTczVF6bLzYhM9c4e33Mwk6xp
lXH80YgDZtE03nnjDoCglaoJwHXA0bGu5VUCdrVMvRHxGMCIbfs4W/3p7Sp5NnjAgPCGJ7vabyk4
FfHs8TlKquYwohhAkySc/TQATtXOMNsAn6XRamurLkWu9nrhXMa+BAvtJAwMVwzATAXZS0Oq0LN0
A55bu3UhhyqXTpLjaitjyEmL7r3F06DInRfKMM1D6keSZHtg07617uHjpfJrNamSQOzNGCdJtkZE
0Eozx+mfLXMfqR+nmstAs4SqYfAhJ9lC4MEcKoG26z/ktRUyYMzeN44tMThMaLFDOgdJMcXevbmm
sp3LJeq7dA8a+P3Eu10zlbv7YrbM/FLM+vuFQZDBEBNZtXGr8h3a0r4aSasx8403Olw+jhHcIKbf
UWC5lpH5HZ2kKcxo8ZawRNNW5n7r23Gft94uHkGeFH8yxjSwlvY3rP1CsBotEg/VSqOql6jt2M4S
cYB+pHfo+dRs1baCP/HfUEPCraN4+cTqnSWbahMNkd27uSJhEWOwbDmh+nsc+Ryg1TRMnFNm6hpx
t44ZnpcAffpH8Pr7xe4xfyataUJwvPAdy6uQZ9/qqQ3iSZwBVE1AN3rfXDYiofU9+z+BylYaIjfR
VQ1z4fayS1Ikkrrk3DklRkcNjWXewCbgCr+Upb7NrIEg9mvg8YGetRcx+8YkPxMvDzwv3dtWecjT
/mmJ0YpVPsxDcrLc4bnKqyDhvUbrzbOIuiDQ2oFeaaodouVQFJZoEhpNBmHHxGV9t3MK0uWBZcVJ
rzGnrZgBJ/5/0pSbZ7JaWfcdjktMh31rVKfeasIcVYRp9nc12prK5O+q0um4YUoU5fOViwlc9Y4a
qQALKo953FpRatjzgQI+++jZtbnnQEc/CG5WiJYyeaqdBEHUfaPaWN6VaWjFOFznW9XLwo4XNHsM
EI1vsCPTk967dpJ2WPTAurkvasN+MSzpmyhk4f521XkXOeCdVRCHRsj38zADAQUX5QtAyh+Htso1
wtZjryRmMERurDhiGNRHwvz6dFZFwYFFjrhoFn0w+p96JIHGEYs7vbREt39bwtBhudYE0f+G5MK1
sNETdB5nWA0HMJWTfeqMr6zLHmIWLb3x9iuQ4u0FlENgxMJU1lW+cDtJOfQoaBsGnpTGZ4HgnSfD
e+QHNGLWT1bXD9XNlV8Uj8nbnCBfmHCz2Yqs2AgXkeyTpdBs0ZbpWWgD8hhgjxCoU0UTg2HMAImS
qLCyv1iW73PmoZZNdF2q26r8kqPsDtpijblPIKfzuncT4Kj2eZolx/vGvakMkMmQTbAtenMNebRs
bWexEQGl4wHDY8dYWke70PmnTTHINmJeG8aN5+D1mmXe5DQxSK2jsuRH4tJgRJNdJZLTfW02lwwP
CvDQrVxkKj7B4FpcZgmMzEQQXrDuNRvZ+b6ITU0Qk8DdYb1QW7rWpGEFOnJQB4q8rEj3WcKAzjjh
ZFrOYmoeglva4EQYCFBBunNTgckKqy9YZdDISIr0TLvWezTKtN7fV2jLCVADJgC8HTyA1bIz+Fd7
YJsuVlR1fxTFn9z/MtIPFj3RVtM2tbVygARxUYtY84s/OYYuPEAmnbwBziWNhjFvD3WTWnvS9S7u
3lyHk7i1cgABQZYMRAiYh1GcDZpF/ThJcPn26PA9WiT39q7HNXWBrXvhUsi6sBf6dFY2L5iTcKKu
ctKXOK1rDLYQtstR5gnqwko1R1WnlHKGOqsuTCZNC5Ts5qHizXvTbt8IOrpm/C5VUkI1m2FoH/SU
WLcmf8J0WGAm7B0mAfZpp7vAt8wOqQYAtSAdtyLiXa9emdtzDR5MK/JI8SznZY+c6p4bRY6kc30E
ANQf9818I0JaU6Yo4zD0pYBA8loew5D06retCNMt64AdBfFvA6pcS/ZxAI7lMcwmnoRdJeUBoGL8
N9zGT/5SFJLAjcmUzWsZui5qoLBFjtO4wcznOWhlS4M0mXTMn1sri2oYsC1xsSODpHgom0xZQ1uB
antquoHI5m8Fy3608/jUFU4dIOm/u7+0Wwd7LTGCdsSEI1Fft9RdLMwLlnaUySZCEwAmFqu0DltT
V7XaEoR8tOcj9Y1UoAofu7AlRaEdrsqdalDoVIe+dh7QU7a/r8/WwQbSM7wUXtJ4mykXPF5meR+n
Jh4sI92lI9m3RfmMKe4QQD+aMHZrrwDIh8AIM3FQbD3zFz6EZnOzoMhuRiO2yjCeBr8NJFJui/0t
qXXD1KuNqbHRpTDFMGRDqwFI03hyOnGYYTTYiYtAxP+J0QuU027fuBp3ohOonHFnJA48/GBGuNue
5iwqly5aUvD6FE1YTHEwxrXGFLe2DkzvCDMQZMAYlXdQnA+DtCXCv6m1wi7/ktX70Qb5l9SBVmwK
8gyQca3pFmT8rjcO5C5DtgwNjdpKku+ls6bf7LmlKHR3HgfdUWyI/9w3yw3rB7MLXiJoaASrlPrk
6XM6c7IIGuVxZofxILMDWiD7sCfVb5wAQPrjHQJYbUw3qllGNsbI7w8Eoqgjg36kL0tRy6Ab833n
ide364V4GlqtLUg3L2VAg+dJ7MN91FY1hQDoQMegIXd+oqMq2DhsiDp+CVL2LAcZd45CIHwwqNqG
IJUg3WqLznqq7SrBtb1Mu7TJ/367dmBERvyGCA61feXQgUqrBEgjxb1jkdcyHkJEQQch/cN9MRv2
aCOAdzFfC/eIl8+1PbosB/SaMVlR3Lo75i67yfW/E7eJ/LjTxD1bdojQCra4djuZapuOL7LOcGto
RHtwm5fuyUic0M3y032NNsWgTwbqAFYAz8ZrjcaR5YxbsYN+O35I0A2UJNO+TeTvaONjrgMXE/y9
yv4BELrEshbiRKXh7kFsfuAd3TPt4PiWNuA/XZ8/6N9CkeVamzSTU+sWsL22RErWqUMLEND+8kbe
2LWEtUIjYl/QcIGebsXaKJ06tHUkZpTX8dGayrPT0j2HF7y/N+u1pNwkV2IUa7NTVmRrp0A0xlYe
ysbrzwvhvcaZb1wfaLlBWycaxvGkV5tVa7tzRRwXCGTqZI8aT9Cz6SnNnDKIreFo1XPYC6qD6Ng6
SC6iCNsAaDxgQdePuriR2zFrDZdkTlSnguzKeNk7cuw+L/0SP2c8YZqwdFNHjBHgJQlqXGCdX4uL
faMsZZPA+fHCf2kLYw6tAilvuy7JvhgX+WAUrDgPLKUat7ut6C/JSqxvoBt/amZmRWPpPYm4O4py
iMCcFxrCCn7DXJBAQ70PBT8QNVwr2YtKoM91oJGbJmQBYXfmdcFUkW7SWMymXV4IUnTy/Wpx8sqz
ogYJSFzGKYIpYFH/G23QUXKtTU4cW+Ydo1E5lOj4tK06nOCYNZHh5vag2RgPJIvCEhVVRLKgeXpw
rMgu2Dsw32JKgABx0Tv0CdOI2vRNv0SpSXMPrVkNRtXNSFC+y3KM97qn2NGBHt4OZcA3MeQYLAM9
WvBUim+yOrPrZpdAI99rwn40fdAwOvTVqjlHXbFhYdWW3nMBBL4daRI/pJMJctg0+Z6BLVQznXCt
M1jq0TCBvlYTGJaoe6MH7noTO5B3zHZh92eaOZ9b5j9hCP1MXOdNBnkrRrH8fPEBPUDKIurKMszn
am+9cZLvVoRiKMnYx4Ap9vIITCSgZ1iO4PFtwka8qf/sRowaYMzpMrSjKYuoJXF1KhLgPjnVmD2R
PtGV0a/jtP+KWrmkMHCxAlcq76/Rmu2RV439UgIUHfDhU4/nAlovfH60iS67v2kIF8JWl3Lh77uc
mWSysUNJQ81XL2ciD0eSI5nTitTUdYldu/tb1dQzgPxLNZddETmZ+VqZyTvBQKBWsc+sKt5Ztnxv
Jsb5vrvSraZyVxdgHEgW388jId935nny/yYAgLa7kycXjSO5dr832ql8hzQfxWxxG8Dg/hKwlH3m
xHyb972VoZi7RNfvMDUWTlQlUF8qgJ89yOP9Jbv2vTcyVCSZvsUzwskgI88+YbQEw4ph6nwDW4Pm
Jtm2PVTr15ksdNkp7QeOL5E+7GANMUhzE4xHDV4aOoWuKropZi3Yo5MPmS+1f8rK2m72M4iZB3vn
1UMQ2+QAskKNNpurBgohZBAxDAG0o+uTVDvLkDZzl0eseypMETRAxJk+oLf+/uZs2TM6BU1cAxhi
Q97kWozr9Aufydyf7ZmfXPNsJ1a4TGI/FkidiLcBHfxjCuB7Qg4eFUCHqa8QgZlIbtR9Ho3ijFFM
VhSha4di0SEBbO3RhRwViavxspEjQ19EBH3L5ZJjVrAJ+eBoGl629uhSzLq4F94urv0unoesiAQb
zotdh9LLHqc83XvISt7fJ3NTJYR8yLci3Y9J3GtZreMnyK61RVR3Hnkyi6Y+++BtFmFXdmSHuSOz
2BVeCdrItF9kQMweUCKZ9MrXybCSLxyThTEgLCToMBI5j/1+tuvm8/2PvF2PtYUb5ULAGK4llvX3
i/WwJbh56srC9vLlnFbV80BGkDlbJEjMUlfQu3X+a/0TmUtA5WE0VT0gsl160wI92VnUdD9VJ0CU
7eaEgwn7fZW880aNbqsn/PVIW033Wty6Pxe6NXXawVM23dlGusjlfwML9wnlq71pfbP4B9/qdpVh
7u+vp05FZT2Ttu3NuY3bszsWKP5/HOIT4f+h7uNY9Sj0nO5L27aw9WCiPRF5KsXjEDqUQ2sWRYTZ
9aOHvp3AAclNWSOfeV/QrZngyb72APxXkGLKqZDVRNK0iIB6mlK8CkVQJzs0WN0Xs+naLsQoOzbk
gGEraVKgn+J5Ya/J8GpWf9dpwMxZc1NvrhxqbeB8QwYHU17XtkFZWo1ODHcjpNhjtuBDMlsn6Xsa
X70VEMBLI75GqQe84cplvSRFTmld2C+t1x0GYjyByvM31uxChJoVLUnT1/NEc7QznUfRBoY5gcLr
tSfwKOXboOj/uQ0uhSl3z4zxdV8kUx4Vy6miD3ZbB0t1sru/79vBlrldiFFzUomBFE7tkDzqufjc
objckhkt+DQACPZf90VtGcJaksJwGFAAgMd2bQiOYLJl1OjPYIl4srF26y6Z+Ps3xLgY0kIrFN6z
aghi9mJZksqzX+xpP6FblS/gkNEVvjaX7ULI6pwuHN5oN03tuCIHYML7jqDjtxXgp/PCuU41x2fr
oLoXkhS7RioHRr2GOkA/DUsKSN9nac07ZgeN+fH+ym0qBeK4FTEBBEc34c6YiWFs8yLi/idT5kBD
+2AhV9Pr4mqdHOt68ZC8MYwZ3d7Rgp7RhTZPdfo8+cPRbwpNVUgnSTG5IavmqkqNPOqyc5c9GRXf
GfMX0/kdHwfaCORP0JSNln4l1vHHuOXMqO0XbpRm4Hu9DKspW16bijqaTbq99jB5fiFKsbyu7a1y
6iRO0Zzs+PQ8F5iuN7MwNWVY2CwYJ92EzqZnvZCoWGBJfQf90jKPjAHhUQ52ZxJrxi40SqlA3E4t
XWOY4VmrKgOxVECsfWeJwJifrfaJpb3GRWyZBd4OSEiubVtooLo2wB5doUnGsIa1O+25DYh7zAIl
C911c64RteX0cKTWUS0KYarTs+gIuOoatl7mGLEfFhSSSfHkueOn+2dXJ0exwCSuMJRQIrdQ9Cwc
4nQ/42zJSoezoGTW/on0wCeFFlsXiWRDfUeWQDrxaoBjn6f+cTGcjyCO3SXjShKWBEvzkXkfYwzy
9fF/nPizGMXLW7W8iqFV3+4msu7Gcs4x9WAFczOhWSQNMIh1eLuYy+hZWUzRVtPoWHEeIb+IWCVd
xoeB2Ki6OpWhsfyfzSd3QmeVxyjF49bAxAOqGnYe+OP0ibYUiVjnoUPvSE8wHpTXIKIa2IlP5Eh8
YgdUms+F4A/zkh9Ef87jZn9f/9vjiHAereJohke/AKB6rs8HIoKqtWW3nJNJhugxAQXJq935+7Kt
j332JAau6de6dTEQCJIf3Ncozd7gAi3A45YJCn0vjahOVTnvluXHfZV0EtbfLy5sazJGxjDofy6N
P2vz3dRq9lHz/6t1h5zH/tIYSI02Jj8YlXHA8Prn+yrcRgKXi4Ru0GsVlgU8V6hkIBLoq70g5FOR
1c9sNNFxnpX7Nqa7+/JuveS1POXybA3bkqgZ5Ghw/5jPD2bOUXp98ftv98Xceq5rMcrOjHyYu6zG
mZaTCHvmhnY/nPJJl13ZFgPEAMCprIPvyi1WAXMGNIrMfkHzetSy9JVjnqO1+dsd/qrO/+SoCT0g
WHiimassaufqNNPxPWVf+TxoooDtvfklZdX2wpwxtUGsCTj1EW9es+zk88+kPCWexg8qkyP/fdcD
WQkNQ+g/QWBzLWbJaWbw2bVfLNRgwyat5l2C/Esw8A7kl3jBhstQDx1Ioc3yIGKefFi44YRvNxCA
FaBxD5zXK6D39UdQ7nR5k+HpndZ5OCQMzUsmelJ0g61bJxhtWNg6Cy9IgHldi5lGIUBePuIE036f
JP3R6d9WZf5nOYFYidHHNfIAnve1iLYbRtYMLd508/fUecyyv4T5mNl/F9PzOH+9v2qrPav3CiCx
AI6BaBqtlooPX3LOUNhAjFNk5pG2T376baiqoOr8wPDlvmvec/9tnSH/1Q+zYKhnr88INUmCo2yk
i5HbLxMwnP9T42kni/NUfLiv2ZbtA3YaiHuYyEBcqtj+tE7oEheraHEkMHNyRLaGo9GrRpeqowk4
tmStKXO0haDHF6mF6x3r54oKmyMDbHTF3kEvWe3Ld/OC9nUdOahGkloZNZKypF7HkB4EjEbQodIW
AMV+PIm2To+9M+j2auuOv9CMKacKKZmyJGvcQTHxZo4CbBD/SdPlybFfDflZtuJ4f9e2fIkJ5lP0
OGIq3kT64Hopy7gCBWtpt2ef24jd7Ie+TE7/R9qVNcdtK91fxCruyyvXoUa7ZFnOC8t2bJAEF3Bf
fv13KN/EMxjWoJwvDzeVq6ppNtBoNHo5Jx9XF80PbisZvq1hXr3+2zLmw38RrSGOQdejjOIEl0th
QMyg6SDNcTsAwmD+VM4YuO5+GiZzc1v2TDq60xgh6SYI/nfy0tts7m/B3BU69gBqAhF3Gw994TYM
+dfx62I77kCharNg2tBDTdVj9L2RgD4Osij6ypbVX50iuL4GO+YFCAdAH8AjAKSH3259SHSaOnl2
41TyES1KHqlJ6vb5XWuLCtHbRnKe50zU9ikndxPrMIW3YMQ2NtK8nmoXvLA0xyNVZxI6T6VOHalo
oS+dHSpOmIOGT0XdxNI4Y04dOjJ4hDbO4+zQRVlkRHooH0Scn9tpP9cM0wSYwgHvGxLrSGKda2YW
Y2NNLc1udJ15jfaUlc8zRXtJ9iyLnNzlIm6iMO+GSw+BFg9pmNetrDa5oT9bRdhPt1bmJSKuVoEI
/tE9smJAMrPQn5FhVJqoyONRRM99eaeeagG8+PMFW7TaGRxWoB3XcrxK1WKN2QK/cl0LoE6fi6A1
rYd16lIUNuPKel2ryCkFb4edR++5GtxdapdObhZ128brw+K1cRWmvhnnb4vfe1lo+X96Us+FcYGq
Yg3V0CA/cTPnz+ughFkJnknTm2SBVoK94YFX5HaBO8jhEcZFjTKNxgkRZY4unc6ZKjz0U7Kuerea
Ex5d7XuLpjptLZ4U6c3udIER7AtyUKlFYQ3UTZwRJMmC4e5ZzTBYlEd20dc+BlI1vwfhtodrR0QS
xc3+boEOFAM7E/zA1vvNFxuA9CBpE1XnuFrNozGbnkyeFONhkpy/0H4W1Mij5+OnUX/FDR7ojewq
9dcVLKj/wVJ+fwUPKTApSjlrUtfGDXO+s0l9SFvLM1PmrcIE58cxunB9aBFDyy/IaC5aZAeZKFWl
p22MYfifkpt6+Yvk6W5SeIZXhsRP/jjoRyyOCU7Ag6Bk6vDhqy6voLqpnClGIB1i0vIAuh+PVaKW
nN2jjYESYJEAAwVgV5zl2OvISD5oTdwFxrvmk5vMc+66294DGL8nuhl3jhwQT7YLGG9QvIm2v5/c
jHPKrKHR4Ktks0ILv+KtTJig2z6Y2yikbnAG8GjDVA7v1YF0DWC31Wni3ldCzc/9Qn9A66Av+3ng
5P6QeMrjdTPc0wrjqSiwoxUDFW7uvkfLWVt2dUduuqmOVmV6rP8Qqv7jvG0TsP+I4K0hWVN5TdBK
j7GO3qusyOoIaq8/tFSQh/q4kPjVAwgvEpvbsJhicOagdXSZ8BJoYs1Y3Hm872YJLSyah1RmnK7f
2PyXY/uDmXnzIsI+2QkuAPy74bBizBwsttwyInFgsAZR2Y0svy5VlJHY6TNX7xWXMlFRaW/LTmVx
gcxC1rRRDDLCMW+p2x993Ql8k0gb7sp0RmLjuZ4SAGzSJ71t8ZpBYc7tpax1U2Vlh0lm9h/n4PC4
PllB7uYsFZqrY52OMR2aQC7mQ26l/z8RfAmYNQnrpZrB1oE4MNt2hB54kQ1evszO1OAzVXnXjFZS
N01s/mVHVjh9BaRsIHnL38Bm980w8yuvdanv+JrgIAv2zOCitZWyslnshtxI6i1J3gC04HU9aqgA
gwII6587jZO94l+Dq2kUCdYS9pGnUTaXT8AY/OO+27N15MEUUirXTT7AL03Zk+YA/o+8WtWf533P
hXAnKQcJuV45MIjW+tZPw1u6Wi/XV2rn4YwJwW0GEXBPMijBtwj45NaolZ4tttqPsSE9zfMLM/B2
LP7Ws8chwxy9fmvWh6KWw+tS9zzEiVCLE9qj9RZ06qYUA1/+iSQ9OqTN6LqIPXM7FcE5PJX0siqV
9hDXgEEaPFvqJTCVlk3n2b2l1IExIXLyuzUvBYI/0pacl8c1tfWJYWHRKs4p10p1STIbg7dJmnrz
/LZY7LnPgPRTfmWyESCNjxa/KXQYUNHm0YnVWfITsLRKWtO7GNhx7bZ5ng01uL4gOwf/7LO4BanG
utR10JjHHUB57Nm3qtVX0bQFtjDQp6ty7V2Xt3fbQSBuVuS9Masmc+swWEQ1ga+kPWOCIcbkdYjZ
RXJbx7W/HHoRNs+eHQNOEgQjeDojgOSTybRJ8tKZWBKrUhOZJmYmCxCPvnYV1lP72Sif9To2p+/X
ddzW7Hyrgc+APKhiWx+jvNz5HNu+bhylRHltSb+aMDaJANwPqV2vbsY/mu/aopQzWXz/BJ2bJhny
qo+JrPpKC5RWFOh0J/Gvq7TtyoVKwND42DXoxcUoCiZaipFg1xYr91j+riEoyQRXweWybT4H01Db
VtlImnE+Z1zmukUz3/Owxkv2lk3YLmSvgDT6p7qcy+FMPgWsQS5ZE65sgLAt7FMxwQKdL9eFiJTh
YhGAI+lm3ubkZtCzxiXAw17qxidDBezeP0Q3/BWqorkT7DVgikDmmTM4GEmTExWBjw7Yv4a5innT
N6pbdLfgvtVwpV7XbdeJnojjYp65moFmqxjw02rqFcpjUn9qgOPMqpdMVA0SiLposq06q+1Rwojp
NLhLb7kquk6Kd6A4+rr0el2t3S37rRafd2dsTAmZ5zF20NVflbarqQ9kdFy6/n1d0OVhggGeCOJs
o2gUnS0yLlfJvnO02wH1dscWBCJ7ng8osChYIAMLOBc+R9VquL8tK0F5uwSCYhUN4xfZMOKs0jxt
/NQ0AXBx3NzIouu66ReOAglvVJqQ9QUMPCbVzw+xZC0JGssWKQZFd6QDYd9Vl0ZU79yxCkxNguwF
nesbXcD295PohIItW+t7GOCa3RLZs4p3vX2Q01s1f7quzc5OoeqDdYQYEL/xnTRz1Yy1UkObQgWb
kzK8N2bzrWvS8LqYnUv4TAynT5sq3SARiOntB8eJqXSQ00dkfvEE9NpFhMElUoo7voZcm6TANEOM
wnQ6/qBOzGqB9X1AVZzfF1vdY7sEccVj9IO7LzKdFHlLDYYaFhBnM5eNqBYGRkc75zWrJOSgXZJ2
df5soJmneFqaWmrfyWgW5dva0qp+mpcE0+Sgns70DITaVp0pDwAUNNSXce62xh9HwxtZR5dIKa2g
xRtR+8zv8zxFM1cHikHyLJEqY75hD0UCUkpF78Ia6MTs0/Wtu7R3B5VV1UJkh6wckoHnpsj6ibZz
SdXn2alzH7GadecQJqoTX27ZmRQek4sWSa63TolMGNNCZUL6H3BW5ihqkuSInT6iCWgDwi/McgPY
j09FpFKNWSpMnDxr8+dWP9Qz8cviBc3NefuimeRT1ipu3xnfUIA/0Px2se/0XHE77S/FBKb1+9Ka
77jFP19f4svTsSn/70eZ2xacnHZbBRP1VKd9nK1jdpBQjgmmOWvjFuhXUbMaQLpxSi2uBya66C5v
hHPJ27acSMYoVgWWH2DeW/Z0LA12UJLJR09+KJtKdF3J3R0G5sCG7oXeBz6bTNFhps0OUmioK6Cw
bM3eYhcIHAxdcHlfCjo/mdxq1rTtdGNzacnUm/fagtEUqgGrzkFK7c/f22dOgFs+08IY6pw1Ujzg
yTOscoBmhOD6su1ecyeORuVkAHsxYUsjS7HdOsjclriXXmulAJr1rAzy6ve93bxotFxltzL01Ea7
5bDgZcmWVgSct+sKfm8hHyPXDB0jHZWtuHBQo9Hagy2LMLIuNw8GeSKC27yk6OpR6ZARp07/YDmz
n/TkBcjWAhvZybxvcjDTAFvcEDc4r6ahlkrHRu9issbWix3pQR7aPgWkw19joPo0FFU59xX7RyCg
2s5PmtbOY6LrUx9b5rMif+u6O9Z8um4qu24EAREq40jwX3SRasgOsqxNrXhEl5RHku6tBbuFa2FA
yqNZkcSVBhSwshIS8myLdeUu5Cu4JbNV4P2qiFZ0YDyohdupqQv49XT0U+nv60peruN2urdeWRQY
MAvJhZYVsNWNWdKk2JmOQ/+glZGSC55p++r8K4K/I2ydOM1YjVKc1W8ZypH267x+kclxFbcyXJ6o
M234hJ3cTwCwlcc5HswEc4maR2msyW0gr12Qzj8LGwHCvP61SDpz+/ZRzjRfmVrXKDvBsu5+CMCa
t8wFZkx5wL1FX3ViMYRMDntK81dWCLz/5UUDRfHsBUSLAngbfiKmqUZ17ZNOiktzCNKlPshj8X10
0LRRitpe9xJRZ7K40GwYcc1kGFdE8FxFS68aLiPLu4SMHuAKMLsXOaASqZobOg7+MpMf2QQSSSIB
BQKkDy6GHg8mSsNmJ8reX57PszXg7SonAFAEmBbsir5k6dPCbgs9MlGK0Mz7xRQE9jsLvs3WovqG
6eRtqPfc37RwfyV616VYAaRVMgWS+rDKd2QVxME7x/FMDOdHlwK3Hi0rKWaLclv2klvVZlROnX/9
1O8sHcRsKRNAg5qI3c61qdOJMnlwhphadmSjvalKI6fuXijIj9UJ9JHDj+sCtx/kXBrAszBRivsB
pER8MpMOpSypNTJbZlrGo9x7TfPcj8VBTXTM7kyuTl8nU5S32TmEZ0K3PT2JxtAVvBQSoOZjTemD
Ql3czrQE53DHt52J4PYr1yRnakoqxcQsPYReQ/KsOI85eZU7QVFHIIlPNmQgp1bRfS/FlvFW6mlY
FH6WoneRhf38fn2zdo3QsPFYRkoSc+WcrZtKqtQOg8MeGNjltXLUPMXOnMMM9FWBIYpEces31OOY
2nYpxarsHBIni/Lt35lom3bFoJsPCO8b9RFfrar1poK6WLzFnnAZ1G4FtpJKsgXx666T+C2G36O2
GicryTMJVg7WWuDZu4TUR1Zb96z48/EgZADwVAb5JmAMHJ69th6tkZh9ihumAm7sMB26+nVUHvRK
EcR2e77iVNB2yk5OkWOit9NeodRc5p7UvrTdvV6/5lqk6odOEU0W753ZU2nbTp5Iq2t0A2cOgUHU
GVKFUkQXUWVlzxhORXBuQQXE2ZJlSh1P5I7Yb0YV6GV8/QTtxMPnu8PZdUvyosFDpo7JWxEnkXag
kfpSfEsOY2CHKabrBZu0WyXBPCSIIYytKeCi5lsUaqdJSR2P4RJofh0tk0tvJ18LlgMTYYLtPPuh
HiYggVEIsHm0yp7vErP0ikwFQbbmyXJXf8TzJXCCzKtvF7/0B1/zSr+Kcrf1iP8f+lPOZG/2emIh
c1MkrSHDQnJFdUeUaJLKFmzf3jk+Kb3x6XGkqjWSy1OCtuM5SkwpsMFdQ83UKwsicOvnpwvhG3Io
aDkEUypA3dBwzBljSgvcu+taH8fOIH4jdY/Mav0mS4IKwIh+VjXUnTQR58X5dfxLKvJPKCuiQUwF
Z9/5GhoEqHFDXWdHmvYAeqSeyggGgt5SsG9L+vg+SHeyuQq84/nR/iXUAM0oxiMQQgFK81xo1oBO
ynIyzIkhaWneTJIAy4M7A/8TAPe7kREqG5feuYCWDA5pGAZBEOw/av5mktIPI1IC+ZCIlDl3Ir9k
AVwSc5no70f7K6dMnqp2TyQok88mnhaWL9ndQclFD+tdMUDi2MYYMXbGN9xnE9N7Zpb0aKHEUE5P
lHyVTUEvx7m1/1LFAXil44A69BKK0TATmJvadsfJeRzqKAMKnamn7miLnNSerYOSAz3QACJHrpDb
nwXkw4s+pOYzs2ww6ILMGZAiTpe5deWEyoAGsHL+o3j6f7ohPbbxlKKqxZOIrrKa2sjl0GMLiB/M
pmGrsqM8zcF1f38enH2IQYMleBwAz6lgiFY9t7x60vumL+zuODoPDUrFoMT26fQ20Z9G/u26qJ3d
gigDjEYo3QFxlFtEQy4a0LxW9GgUa7x2drDSofXT3Aj01hKR/+zqhY45TJUgJ3/Rpyd3irSCD4Me
0YQdg20hLtUFofu7Xk+vhOThf1DtRBqX06HJisEjy8yPnWHGpiQ/Iyfj240UAqAnui5qxxQVDAD9
qxi3YXKN5Hu7kuE4qn0wm61XL21gsDcrO9j9W2UIUiA7rg/4esj6o39zw9jjxGmtvKQ5g304HVLR
73Xz+bo6O24Cvw/Utm2syUJceG5/q7YAG3Ce++PCskOWJvd2bsQzqQVq7NreiRjO9qhaOtVgY9K3
gbNTqxXU172GmYkOL575z4LpX2dq2yPQuwIIFFC05zqB2cEyspR1RyaF5RT0zbf6y+w8X1+4vY3B
VQHKHAAhI00jnwshxohRNy2hRzS5FjCCzs9lDEtcF8LlnP9R5bcUzrBHfVTMhtbdUVunSflSpEzJ
3GXRu/FQ56w1vDlxEitYk2VtD6klOfQgTWQdDiqsVPT239tEZPs2xjzkj6D2ucrOCgiDBrfXEZzf
bp1arjUPbgE/QkQDLyJJXKTGTE1Dw5IFOkzVCI2qfVgYmORWs3Ez3ASCRd470ac7yR2xZcI8c9PN
zXGjVC7r4TP8frTOi2uoLcqJlXrTkkXgRfaO3alM7qHMUiKTplT6Yz2CJQgVA0dfbycw4Fy3n21H
fidPLs2HOwkpGdD7hTLMsVW+zWiz7SmGotQjUUfX7ibBS2JXJ/SYA/AXECsqz/dWVI2hlXXTHany
VBWlN7LWR93nukZ7m4VAYKvFA+0PQ0rnNlhKiZVP9pIfE1N+6ufUr5P0ARgejx1b49km/gBruS5y
Ty+oBTYPpL2Av8btVbnabecspD1KxEmyJyszB/DZaZnafJmILJy+2ImwAe/0ixYb8QAPDwqHT/VJ
QUdcjdNV4biPzmueO27fDN7WI1JZDXI3jiDc2XNnp1K5s92iElQ5s9UdzTKa6V3dCgx+70Sf/j53
oglAIM0qKeiR0TpMwcNqG+mXKu99SiThkMBmBLzZa3DKKuAd4Jz5cD4DMJ8GtJDu2AVJVAagrvo0
fdHdrZ60HCpRk8Pehp1K45ZuKKxepQYAKwZ59ibjW5o/Z5iFlHotcBKAooyeyV6umyQ3ofPrYJ/K
5JYTc0d93y9dddS7LOza7wWLpQ5AkfYamp3j0/TGoMUd8sxJe2w6gAMmrpaK3oJcruLyK7aVOXlQ
o4SfWNIKN03oC8WYrT08KMz2iV5F6aQe09Jn9q3UL4iPnIDZ9v3iNIfrK7F3OH8vhM5DSFeqOVd2
nXfHLAWIaVtqtdtU+TPprefrgvZc6cZShe4LDEdhDOtcV50OiVKZuImpI70xNrjyJLml1N4Ms3IL
6l2BM917km7vAcCPgBdABY/wuTxbKtAJMsJ1g34wiYaIBCY4w705KIIsFBV7uTmh/+3kiTRuJ8fB
BiPSuPnu1mXolc1DJ9BfdXcOtIAKZwB3N+23tI+o58RujGlCsq5R+2PBOm+RjAOdJ3dpl/g/bNmJ
GC54KhfWzXKGE2Bb92n2vGTfi+5nSSKlE6FviNbv4+8nGuXEnAFuQ7pjHk+B4tMg8e1b80EP28jx
LYGv/qBEufBvJ4pxN1KfrIVVEKk95phvMeRHiRhuUgGmb8JElPnJUKUwVb5lxQ+zcPUJO7kqtzKO
R4Ilb0YQrfR+3xjh4NwwGtcoE5M/RJD7n0Eh26YD/X/jZOUC/npN0yY1EeD0BSPuUn42rel5UMdn
eawEy7FnTcDuAEWDbQG2icd3b2marG3ddce1CJlzBAdpJuqa27u9TkTwwT6e6KNeG1g9p6sCVQsH
LYtoeuzY5+sWu6uKAY4TYGjgVcZnA4CER2iDmtNxlD7VmRXY+aesqgUuc1cZcMjitbfx3/BzMNMs
02Fe1+ZYI0No0kiaVH9I3UJUDNq9HvQTQZzLdJJxKpeVdkejiTFNMPUppqRuhvFbp32eTOpWVaAl
t3W/eIseg5tE4EJ3F9PGUB1wYsHAw5sgK+2SMhXPwBGoOJ3tzsVhrj5d37CPGV/+KKJr5V8h/OVf
t3YyzdJyJA6JKnvFqDzKlGiMziX9zmY0NLQpAlNZSNAiDYSNaCINEOYWaJ/IoZWbbtZS8PiOYC4G
RoSV+XgZ/Mz6n9e/c7strn0md5sYadcujJbdsWju0uF10KIKveILukNAEyel369LE608d5sUmHlg
I8DZjz176quYITT6swrtL/9ysu429/wuakOr1BwKScrtkt8bIoYjgQo2d3ewAiGkU1TdsabElTNP
tX+UIpBakQzufJjKZCi0mYqj3WYH3ajubCoFfacLCgV7kcvpUnG3xSA1hZ1WcF6G6eToBjIBqGXe
Www1xlk9AG7u/3fubO7RqQ5LBSgeREqjczAa0+9p4DR/ypyO6ge6YP89dzxKTpHoVpEBtfhYDxKI
t/tZ9joVILJ/bsinGQ/OkAFvksnW9ioagFJr3s/rHa3er4vY250TEXz5jQAV1OoBqXnsNWTOTZC7
RfX0eeqRthJRJohEcTZtzVJXLHPSHS1iqrHpSDd5x7TDgOzHoekTJWhXx3q9rt6ejZ+qx9m4Xfba
MjOzO6bDjdO8LMt9i7mU6zL23q4bnivgl21AW33UHE+CL+TVraVFueOIOfoB8C//5cI8+X0eSqJc
bLNkqtYfLYu6oyS50pi7s/rFmJfguiZ7VzO62GHWGmhk8b/nQb+jdI2updCkXeYXQ9VbN2uayR3n
uyo1RRwTe1tjoyAAcmwMX2omZ9y2kxr5lGtAP5ON0MrAX6jH0/rtukZ7QlC5QbkB/2Bin7O5MlX7
xVyd/Fgsve6WbCpcFXy1nty1ZfgfRAEeBwiL6LpERvt88dZBzvRGx5WQFtbfoOqIenV6XEcRXtve
VeqciOE0MijmGbS0bY5jdivlX1vWI4jyOsBfDLYr21RgErsLeCKOO0ArmYE4ypzuaJMGIwjVE9XT
SM+k/7J4to4pGhTmMX+yWebJGRpMhtIa4OaPNaYaKtmfpcZtRROZe+btnAjhgiVYyDqWA16ZlWJF
2ah7RlH7CFCP8/Tlui3suYRTSVy804xAwSsLlDWASSGxY6FWkxkrlUEn/7qgXWtAIwOGTzBNeJH0
zKe6MpGRw8N5+KpmB5Ldk/TrQP5OUjCPioYEdhw4zhGkIKcFT8fnBHpz1Yv5o96aG8fi+1zGMqnR
PRn1VHBsd3bqTBLnG1atWzB+CUeUOfpTv06f8cib3HRoHoZSVFETyOKzAYBNbyR0ChVo660byTOA
uFG5jZqQDJy+mWH7YysTQeV651Sd6veRfTkx965J6KhMGZ4mFUpDmIDIAsn+ed00OHi0jxj1TAh3
dEe9YypkIEZVveQJLKoefULCevJ014mS4+KjzSXKo+tSdwwSQoGMCGh4FVj0nOVrpdJ2bHt4l9W9
rX6pyju1BC9J7qGFXwOXzHVpu+u4uQxABYFJhseFpQbQg4mFLNVAHW8jc5ich0Q0krT3kASlz28p
nDUWq2F09fbCN+/WUA2Uw+iqVZjdOlERsIj4qoiV8bpaWM9zb2ixxJqB84aqK3CJlUCrjrYhsMBd
q1cBe4CcBbgjeLrCRlbGqlU7+ZnZwGGWA+IUrrmWkQZM/+t7tOMLAQ+Fpl2U/MGMzFtElztGkctI
vav5+BWvmjHUbCFO2Z46Cjp0IAigyipPQo5ieN43nU2PEjNmv1LqV7qA79mxmvLBWkRUo3v5NhR3
wf6tYeTeQl/Q+QaZWqsqLW2aX/lKFqJpwputcER+tAqqSMoEbn5vDUGdCnxHlMnRVcMdZUednLqR
Yef55gojk/51fY8+MKe5Bzr6aDDGClI/IJryzRmY41GUzIRD2gqCa/OUTUE55F5vlG5qzW8aUdwS
3dbgs1yb91Z+7uWvuSSHpH2pZkweWTdWU8TXv2nvEJx+EndbY5jSSlD+bo+oc7v5u9l96RtBNU8k
gnNWdjOjySxDZA3+u0OKUvJc2mHLRCgmm3/gFxetcqgYbqxBF2k1u1DMpdxuM6t5l5P7tHw16085
LuzlWJVHe36+vnB7xmKirxZ4oHh66BdnAYw9Os2N/jiARLi/a1XBg37v98FHD/gC8EGhcZOLQInd
NKkOkAfknO7z/oeaCQqee2f59Pc5Y2+XGuOnDL9vO48mCZVlcWFhGHztBJmCXUVUtMKhqQ+z43xa
dU3Q3UANCFrBmeMYyzMOR3B9L3Z0Acs3Xjeo3YKf6uNqObvoJ5s5eBB8HhbjR6H1vgRiandIkPXq
iODqvbRmGBgmxUEdgBHgC9yVsRhGjTmT9Tlx+nBU7dBcFX8RTuZdrhrEoG8QjxAAeSG7ee77QD5l
FA6glj/r9ugqxXhM+kxwLi/7ToA0hbIT4KI3SnZwBp/LMLROa5lZtRGjspuqrZclsttWP/ThwWZf
MowFl8ldP5QCg7hYQU7s9veT3UJtYCMT7toICMvdnHtohQa7jcC8uR5kxGWclM1mTqTMmW2Buw1S
jIfy3vqOJg8t1A6AoHrUovS+HDzpbqt7LQd0rR9U0eTzhUVy0jm3Wk61ARrzFksLlvEHe8idQCm0
/EiXAs7cwDDS9ROwry4GVwHpuN3NvDtqaOUM3QR19WgJUq/+Kw3HJuruas8KBl8Pq6f2DgN1w7H8
bD2mgtbaC2OFtjoO91aNxzHkcydNqxUARB7aCPznxLfUbCuc2qLWkz0pGLfFkdggKIB3cb6jJiZv
B4P2sBvtKdUOtikwGdHvcx7RaR2lINPYRq18n1dHRv70qv2wid/fzx3psqhBnceKNsrUu6l7UHsM
VQrizcuWAU4Gd6Qt9NkxBQRI0fhdBkjdqxYCvB/TBdKnZQCccBFIvqis/HETnV28nEzuPBfrUulo
Y2kjSVWmUJerIZiznniyRCe3H6zhq1xZeqAxub0vemsMJaVkPv4TtW6djI/5qg+BXUg5YBWS5qBr
kgZcgtrw8z4DhhQInO9YZ0+3NYooYZUw+RWtabBtVslP6YTiKOaQZrdTVDtqtCI9SA6Oc2lMradK
Qi6cyxjuw9bR62pvo34W3/xP6oEU5Tq1UXFrPZBDEaLEkoNJD6dM8YgHFspIBbIdmvWPopLw5VuT
k81FUkD3zxDkQ/YYJpHprYfV77zaAxD4kxwiJP4hfmleBuGcTO5ZNrJ8WgcbFrXcKCEL68i8BbUk
UIM3cFHRk2zXftFZ9s/q8u1l8NillS3QUI/0m9UvgzqiXh8AgDZUXYZxkcG97jj3LqNTgZxTkReb
zDmDeqpxlFnIlNdmEfnmzXHwB+RUBudYil4dV1OHDOOlArZ3EZqP1TF9A1JYuBwUEWCxyEr4Vja9
B2VS22MN7bspWN4K4KdSz+jc/qYPVk/DY7r5pvx9fRkvgu9zK+GfaqBmbuR8OxV6RABeTiM4grAM
u8N1Mfv2gTovkr8KRh74rt/J1DsjsdC4pv9FnuHcKjdP3eyOxM3tMLqaB9SoiIoi2F3lAMi8lexx
8/C9B8pIiIaRmC5S1eqA0TCMxI4+01Kvo/rgZRS1DuAn+MQxf1xXd+9GQmvzP4L50JkC94gZxQLP
6jxIWtSO/n/4fQt8Ibb+AaDHRSldl0120jlt1IzGM1XHx55NmSDa240y9RMhnNPS6spuUibhWs0J
SAbzit7adqa50pJ2rlxluZc4av6lbKfe7dEoGBQpcb5eV3T3lJ98A+fEtDKxx8xMu6idssmtFUuO
jbz+lozMCK5Lukxj4SRoSMSgKRGN4yBKOY9S0NCxYNwSgRig6H3AIHpk9ux49HDyvPYv6JgIJO4Z
yalALtCdlBJP382DUeMFCBup6NbZDWVPFOKMpDAz5DQWXO+29JJgun1pghlA06NAjW1deCd5qgZn
JgTNG4nSQI1xA3ai5k2S1+E6UYEH2dcGE7GogaCNiCegGmSM0yVbqJqvlVdMjwSNlFYDOhTRAO7+
tvwWxEV7Sko1E9QRbTSMnxR2qHpR+/yun0ct9F9Vti84eeFM1OzUYsSK5bH0YrzrnuIWYRmp8IVa
UL4STxwN7HnCU5GccWt2OqpmAaXoat4OaRspM3lAf0tQG+WBKZbnYD67LZZv1w/Vnm2cuBC+D0Rh
DSDsOxuXdH0ctMep94TcyHt2ARpFJE8xfniZzpmLRsbs2+alhirImfQtISq6DYBPNaL4J8ghbLbM
2zrw7DBsDqgD2eHhtxggOzrWwa+n6s9CuVeyW9V8dAowFxegBBRVtjl6vl9P4VNxnKHM9QCy93bG
8j0B6vBG9iTX9JRDEg8ToFKnsH/DO/ib6FG4u2knSvK2Qho6qTmkMv27WvkWmsCIIIOxd8ZOFeNc
X02HlWoSzHEubjXzSctEwIAiHTjf1wBJPZEq6JATG73e4Exx/Hx+vW7duwf5VA3O9TlNN6aaydpI
fgIMpUeDGTFif8huFa/FjDQmpQMrFsjci0kNIJaAbgYGgrrBufNgqWkS0Mmhc/VlCiyE9Wjf8pEQ
8agv+aJmoT17PxXGXb9KXTRSD6LzSDP/Nksr1qXqUCbtJwBkBuiSC1WZ/JeY+0Qk3ydAsy4lKoXI
9TtanQGSCqqHNph/QsHBlXwR4cmeoZyK454RRUXR0aFgOW1rfjCm5rY02oCqhSiY2n6H9xyncrin
RLUqkmFQyJk8E5F2FSI/HDcx3kaRMNYWmAjfp1KVKxDxJsiqanfxEMpEzv0adX7xjGduJApjRCvI
OalEAlOQvUKaOqIWZ3Z39iB5/ZwIMiTbib22gJxXwrz7LEsFxIxrA67hx678RvNP9fJTSQ7Xj9hl
AzciwdO94rxTMlVVP2bb+r07Lyw2DmkIAqHP9EYKLK97lx+XEAMbmD5P75ZnIxaDoO25R2NLUwNx
HVBTFnfGSdY2QE+lXYRuKhIwPWnu8f9oAj13N+5ECne4t5EqZapteC8Lw3XvWRIR0fzq7qb9FsHf
/6PKelOdEb5bdR5USOuj0Immd0BMZboetMUkJMfZlbjNu6PjXEGlnVs6SVstTdoCnULzzJsNVlzX
0Kblavejt4RqqB4qL5Nd80iEznJvPS1b3ebRkVBF2eTcM4M5SWv0YltPKfveUNUvG/PFKlbB3bkT
8GiYn91uAHS2aDxnbw64+mzCEyyyDGCaE29o1saq/MaQ1j718WLK28rFEIKhipKUOwoieYtyg4x+
flWzOIPJ9aInNVX7CN00A/tkSbe29KfFs22GR7UAJwHwEUzZcW6yLTHroKZKH5FF/z7YQKaxukKQ
Lt576Z0J4SJ88P2SfEynPurD9lZHpgrTkCCpWZEFbD3xJbq7bCc6cQ6SKa1d9ebSg1Xlbl1urX51
24QKLphdISA3RCENzDFATT83PsLmTEpN6ETX13b63jbPjahLfcfwdFQpAFEA0AW4Jm7Z0lRvy7Ho
+mhAGVg3R2/K/4+0b+2tE/e+/kRIgMHAW+BcIGnapOlt3qCZaccYMHcw8OmfReb3n57joIOSp2qr
SpG62fb29va+rLUMfpbR+2nunm774FcDVsCOtlANRkmRoGT3CvNDDAN6jLzMilvg/AWVU+P4CscJ
EZw6QQnik4/Ar3tExtwOTHMCOjKgC3wMlut/3f4QdV3//Q4bEB3gxrEBqXK9rtzsgKFX9CRuuJed
s96UYcJyYE10ndjxx6trurzhFFGO0tYyZImeuJLZYFHHHOQ4B7xhT11KW3/qcr+i6SPC8s+31VNv
mheZqOJjFhM42ihaX6snAbYrwR5vxgCCMGP0RJkhmZa3hpH/SrEx64+YFVUuJRoXnQNmXtc2YzG2
iBFEcsc08+SUhp9S8KLMADKql72pr82dQ67g/4QqN0EJLjSZSMuMScLO0k5/5m77JJixs4LqqVB1
UwykabRk7BLdjKmVBZn7y+bLV1x5YbFUz7f3Sr3aFEkquVa1OAlmN6HQOIgvs6UdSq94mI029VsH
A8jtnrzNBVxBGlAtJ+jcVuxR83oEx7IisWEux3oUYdPpMdHeGoG/qHUhRrk2jbHvWVtzEtuteSos
AmBe9w+AEB9vr96eNoqle6B4L5IR2vSyiTyzONia95Oae++XzQMFGBcQygMZFfOo1weKuILUTsUQ
eugGJt+nHzKrT7c12RKB44reAox9g6dTEZG18P9l2uuxXZSn1tTvNX0Ib4vYckUYyXK8lRoAaWzl
7MwTUm3Is81xrkm/5k/ddJ6bP+bOPjvGd0mGnctrQyNASCIbiS5F5LPVeLckE53sCtaVtho4d7RD
vvxzW6GN3QfYCH6Ba8ZFllhZMzOZs6bW4eesMdUe+KxPcZcZPITvaXfWbluUA5IA3BegJFAMDW0D
kqV2bcSyaoNMv28qEgBo+h36YO8BtYHSvKd2gHh65vb6OOrxaBdHrx/xSNCDhHvv0eVCzKrrZaZS
F33m0GSJOUsO+WjeA2nhUNG9Uaut/YeHAb4N2o1Avaj4UK3iw9IuvRG7PR7+Y0r/AsTEeL69ZBuO
GpT1/wlRr1dzcLQpwaRITLomnAHwxQ1fB/Blke5lkDcc9ZUkxaOVtYdXlVsZcYfpNAk6JUE/twwz
1IkXoMr/HlO40Euxt8lxC/Q/THqcEaDgG+jqBBamNu7Nb7yqJ8NPQ6tVsbUtFqhl17YA9HsQ0M2J
EZumdlpGJLqKEkRRrp8zHvB+CDmZQi7qwJqcaJitoLb3CPBezXOq36AcY4YbEPAirRGXRXcqgYWE
7PKHxPucoWGBUO5LNvn99E9n6GfKhqBPpG9kyaEFNUBhAlS1+lna5Fj34tBSPRgxeD6+jTsUzJdY
JiQjQMyKYifaDFYzvDgyRDPasZ6w+dRd7mkz+Avrz02605G6cWLW9PCK2aGjcUeNBUyrRzyVllY8
87a/x9PPM/2VASbx33xoqGu68GaGg1BKfcBXhTlKCgyEmI95FlbubB8nOeSh3peO3yN98PZDil5A
zAihbgUgtFcNSfbgEg60rXhavOcmfbaBuAreRnrv5kBdva3bhqPGVLoNzEJAoIEOUNkp6jFLSIaw
18vKkywyn1M0rA97AEar81LCegDuoP0JoS9m4KkS/EoHdL21W5KYyuYArprvS5veZ9X0kI2Y624N
TB7Q5gloEp9uq7dhIldylTvcHcvCWRppxYk96l97Yrexwe293q71f3mlHUA3DKDWERs4Zdfmns4O
muUYbjsrua/tv2cT7Ex24g/Ns6d/tKedJODGluHu/i1NOf+ZqaMbo7atmM6LrOBtLJaCZqVM3YDS
obd3Ui2bS4hb3MYfZHQcZevg8UYihAd3g4kNmeUPSWbvGOHGrQSNfotQdqnUWWZ5FYwQp9BnDriM
p+zMyBMd99DKtiWhhR09mnjxEeWSzQpPgM3RNOO60eNCeL5ZCN8GlK2JHONt09vepv9Eqc1ArZkB
uXHCS6VFTGfU1Vm6y9nTx+NtMZvbQ1dAa+QI1j6da9trUUHPJqxfnBYafZ6KMff5OPdfb0vZVOa3
FNUFSrrUeicROkrafK9F7bO6/24A3fK2mE1lXhjEX3gpXmpNF/eGDvbY3Bk8O3YMawAuSN4eXLm8
FfgRtxNSoytP+b9SViO5kFLByirMx5LYXHLnAbgc9l3bUXmeQOscCiAOhEurNzsRyqblOWvftQln
iw7/a6FWkU6paHJ4QIt1oZvnj6YoSnQ2zfRYtUa/YxabG3YhTnESTDZ2BsdA4gQg+LJvw2RMnrV8
fo+YlRRlfR5bGD+51qr2SgxcZdCKjekDafMfeO0FhfdWkDjsGO5C5HpBbo1+cjVDM0oL2FzScp4s
sHbT53JEAYQdbf1cOml42wQ3fDm4u8ERjpFg9FioIEqFzWcj7XFTIf179Ej/kC2sQhYqD4Q7HfIq
jboJ1/FtoRvGgUemAWoZPJgRWio+VoANOgGCLJ7/Qg/mTkeEbPkof4Aw7M/bkjZO2JUkxdUuds7z
3h5JjLegtvhA3s8edN71O+nlDfPDKcIsi4MKCtHVZBf6XD0gKHUkJniaSeH4BYZbe20P9GZTmwsx
ijb2ABqwZsBm1UDAlYwfiFGdbi/Ypj14YKIClDVqGq+2RhZo2jYrGg+0P5rcPqRuFvXEvBvSHEBb
+j2z9xrnNq0Bwzkr1jke6qqrqACwLpaitWIOlPWPC4osUQHspiBrWR/O2SQPb1cRSRqMHyFhg+S5
sop1AjBug9RWjLrEGFi06/0xSYDVJKbPTT9roUjnP4d0FwRvS88VpgwdfGuvmVrn4FqOH/Zt8sS8
gLg/tC4FZMEpMfaSEVtWYiOF47nuiguqToDaTZfwZkT6ugcfddC0ox4KUMzsOI5NbYB/i3E/IEu+
mhSypjG3y26gcW3SO3uyomTsq2Aw2dck32Mo35KFQBowb9TCjJXqpFKr05DIS624Q//Bwha/q+wP
Blg6ymTasf+tkwwkE6TaTJe8riVyW0tmXZ9ILIvmo+XNIbfo3z3IeG7b4KZGmBnHZJKJ7LhaN2xK
RxfdmBAAmfZuEpilmCd/sOrs70Z4mRdicLTeiaNXp6pE7aBrwc3iwQAx3aqY/Txnw9rdacUjI495
NT6kTn5u8vzUSxHby167z9ZCoomToqKHR/Gr0DMXZpKieIPG8LSK2Vz5VEynAQWb2wu5I0YNO/Fs
0OdJeCSGZ/9O3PFLjfpp0PG9Qf+tQ+W89O/h/KLvbN3QiyAqzc2aIxFmx3NRu0dMeoNMYOHfbyuz
KeRlLsjEYBD+KEJmnluOVtpxLfvPrVn8UWOy9baIzfW6EKHkqQxgVSwdX+w4a3FFNbbTfRxIoYfD
qHk7IeCeKPNaG65PepIkwo7dVh6bXhyR246GZs857IlRIs2sweTJsHRW3AOKIRiz8gswl+sIuTj9
PbZ2sXbr9l3YgO3OiZYZi4UkvPeQGh4YWsE6Kt86crdGf2sqZOXtNdYa3bWYUqRFuYwNjemSHDMq
/G42AtC+vUObSzHKuoFX0xrtlFgxkCb/ydj4M0maOwYG+NsGt2XT7jokgtaMtTCnuB3XLuuagFgh
rpx2Kk9JCR5WoL5p1s67fcOjgjkQcMBIV66wg4qc0mqKMW0zGusCWEAk7UJjGWPmenHp6efbOm2Y
HGQBFgjUMyvNguIMLMecxyVtndg250+WnT0CEDzOq7ciwLwYAkri8GHI92Fm79oQ+ixz65bXNMZR
PWTDo0sx1VDvYbNvKINM328p688vrLoFSLTRc0R8I+Z+Q0s0z4mZojOZfbm9aBsbdCVHWTTXqT1t
nHSEeX1/vwDrWkj3aZpHnxt7xOHrXqtXnYt2LnDKOYCIVq862xYjq1vDje3eOiaeOMry1BXZF4dh
1sVegiR5RzXDxQsAQDDgcsC7TVlEvKAKI10mMy7Y/FkrXHGPBBndaZTZ3CkLHC8r7ZVOVGaAwSQj
uK8yO9arxO+pEWv1n7rWHG7v0+aBvZCi7FNHE+pVSWKhmln9xVtyB+N8j0+wgRGB1x+uOZWAL+N9
gk7ShMYNJr9RH/S94cdtJTaX6iXQpkgVvaInMbOsaL22BzNNbpBDgfA1GGZWHlze7hUyt0VhpB2z
Pzj5Ki5hwkFyjZqqFU8gwqmcMWRchrzdY1fb3Bb6W4xyK4xJnzeZtnLtdG2wlGVs8jy6vWibInDr
IBWASgKasq49wWCQiXh158SirejgT7boUcuyp/H7O+SAPQOpDYTYGBC+ltNlnBfoobbizCijzpkO
g/7z7RIQdCKDi0AXFqZKEAkdVyCImGYgstb0FZb3eFvE1rYDDxZUNA6MGOflWgkjZ/2A548Vm9r0
lAy63/AJpEF7MCebYjyUlQ3gkGwURzwqlqHL7Rh8CF/Mbsr9FPjJfqVnewncdXcVp+kB5gTIrBT1
JUC5XCsEMmHHFUC7i6sWvASA+i98N8memciNcHSn91yhyOGi7IMlBOf4tTQuQDdX6Z0dG554qJPp
U9dO8VLSHTEbJg2lfotZH0UXl5uhYXdoriGiNrvMF5nXnMCgKQ5vtgXEAyjMo/UIzWtquSeTJAfK
E+L2ik2hVc7hlC+HpH4rAirigSsx67V3oQzrk8FoCEKcgTtAzS6+G0Z+rIt3icGTHq0sNiogap6i
SItB65FdjxmGXDp+toGnZzo7r9ENu16ROZBAQCJmxSK81gV3NiBWM1wBvPaYb1hLIMvkVJTaTli4
KQcxAFpNkF15dUyFpYEDq8UjhFvycUE9cZz6p4nv9fpv2tmFGCWYlpx7CGVqJ9YL0kTMs6YQI3L/
vMPMLoQoXq1OOpQ/GNYMN2rmu4AmpcY6h9Q2O+nMrU7MlU8GfKFwOyDCUk6nNBrsm1N5sSaSUzXc
53YXUvC9aN6KQVgFGu5tRs+Z1/q5uTeEupGoQCYVWeH1zYB+bsWzIsbStJnD/iaCVsiYkNMwfS+K
yBz/fsd6XghSNq0cXS1z6hKMx70OxBGXoV2w+VQVrvH2pxY0QtUZzTuYHVKZy9qKjMDccGk8gwxh
qltfOImPondwW59NI0RpAk1VqFGglfb6TKFxgFsdJg3jWYA5SieHTq92ru7N43QhQkkf8KERrK6R
BpE1QtzBiMwmPej5XlViTxPFBHLhDtMMWJE4TejBZsU55XvoBVuarIS44ClcH3FqDOqCCQ0oh7hY
57wK0Ol46sAYwcCXcXtPVp+s3qoYLgYnFQwNzyxFkyYXjLvDggqsNX+3MkDJDWYLBjt3+eh0reX3
eEsGZqaLncLHpnrI/2JeHO186E25toVq7agYHZRYMCl5XnSgTIPfcEY++LZ6m2K8tVCO5zCq5YrJ
SQk0OTdF3S0bp2NpLHEGJrF83OMtX/3Nq1VcW2vQz+Khjq2sIgoDtEkZCh+AJ8XEFpBRyPhnVgMv
R7yjxLc2oAMZF+965EqVhcsqUVtCS0ncVcVT3X8Tc3qHCtk71g16oI0GpN2ozyoOtqJ2NSHLjBZz
1K5ZTfpTSlL3hDHW7u1dQ2uy17OAPInHiarPDKBGo6/RXdOhz7uomo+QsXPHbp1WAsxEjKegGwTu
59rWSkI0SjKOvFhmiwq9YaIacV0U9h5u4pa1rXkQ10Y/A+CR1VUD0RSmI9EBlRrZmTdlKPvpyKsq
fLtRX4pRgkYubeTFJofEOTCUglxUfciTxQz6zHpHIzSCe4I+fB3BCRJk10tX85Q7ZT9YKCjP51Fj
h2L2oh5Qtbc12rpSEdbjHeyigQyN/9diWJoKVDuwcEu1spKkaVL9Mln9E0Q9MqiJpodjK/aEbu7W
hVDleu1EOy0Y7EQphedfq8z4UqX12R70023dtsVg/AvAGGsMruyW1mqiyHLU5JuSh1UpDlaSRgvb
a+naFLNW1JDesYDmuh6Ci+Bbdg2rHLMhcaoXFPR+dRKAQ/EHbYppZ7O2nB25kLR+yYUk4KDhIiES
/XdkiFpUXAFh5GMgN6zn7PH22q0frfpVYKTA1+HtsqKKXItyF29qvaSCXeT1WUs95tt6veOANhfu
QoYSMuhLazB3GkisVVNsTKZP9e4o+R6P9Z4YxcS1Vu+BiKejNWNOjswGNPJIIrNd3mFteB47dO19
w2iQ0n8kcHHkqatheEaDu+Y8BOPB0+Du5RO3bOC3GEd9HjlzwduqEejZaer7XIKstUsPgynPeUKe
b9vAtijceWvDGxA5lQsvQWuv9GpceJmQkZ3agdDKu9FMjhL9OrdFbe2RhYInNEPY8QqGUwPK3gLi
TjNeQLIshOazpQpp+1Z0kvWdjKIjOnKRYURvi2IKpBfGrLMcmQyaNYcW4z9NKaxw6JKd4G5z6RBt
r28yExfs+vOLk6qhfyDB9CSJC8jz84IHpbagCO4mh4ppO1PyWz4cYv4Tpvi5Gi1inj3AAfHZKw8i
G0A0Rew5MMr+r1lolW+Z7R6Pw+aGXchUbMODSqBEQ7edMOpvfWnZ/ijJMZuzvTLunnLKsaqY7lTo
LLZQvel8NjafKxdw91MJil3L+1C69s5ibu8cRc8JuAhR7FccH0BlWCVki7spM4qAS+uuAuK5bzTp
J5alO3nV7VX8LUzxgJVXDEZFCmSHCyoPFS9/FGZWn2dt2uvM3Xy4A6UEGTU0qOGJrljknBPQLYwU
vR8Y3+GY5zmTpCVHAc7UL5PVfyROKc5Z1WG4Y+V+ctrZd4bhzURPLyfw4jMUWwVUhNVi9I7ElVGe
jYL/0XLrVCBj8A5/sj47MHiFdhf1WdDPpLDtFp0uedafkXo/pqn+2Z2d94gBsjUITUBeDC6G62Nu
DxJkwxTNGno6fER5Nqr18lw75vG2NquNq5cxXqMUWGku2D8MZdGMcdRKSpCrnEhOg3So6rPbcOtA
p6X/RCVuToBW6IFTNvlhrIX3jnv6UryipTVmeKgQhiYboFprzXIsavFky/I9QTxGspDhwysLJQAl
kEoKT8uXCaUZgB3cLZY40b58ornYgTndPHQXYtafX/hmZjqjXQ8tkqVO/2Qss99pwyPvJv/2pm06
kgsxyoHr9LRYyAht9KY5exVS5br7SeZ/gvFvxwq3JaGggZZQ+C2VaoJLo0jyBL64r7SDK6zHwUqj
0ZoP5pD/uK3U1trhiYX3HIDccYkoligdOReoSMM7JvIgMS6TNE3ole8Yz/TWIq2FZjUXlKHKA4Gg
aMprvJLjPqtio2r8gXsP01i/I+pALIBCEDLAeGgp7rdM0LUhK7R05WMDDI8kZci6GBXo9co9OpWt
ePpSlBJ5TAUtRsJn9IHm5YeaZffOsNfpvHVTYiAfw18OHAUwDa7tWjPyyuskGp4I3sAsdcOmatKj
9LhvDfKczubea3hTJ1QEQW6KkgDgza8F1l2mD0UDvwD676BbauC97PW1btrbhQjF9XTI7NS5gY6X
zq4OuTbfZ3w5UPmOqiAIYTCUAwZXA29uRYzMy2U2SnQKgYKQHopW14/oV/zzHWcH07NAgke5DhjL
18s1uBUXI7IXYPLKDgmpnjGucADK7TtiCjzn0QSAaSYdfTXXYmrHmw2j1kg8yvIp64ygRxmyK/Y6
tTd3BpAcyF6jswbdNdditHYqlrHG5peOB/wxT4ATIMv8Ma12ckjbgqAH+knxvFLTsbznDkaWRjsu
F/aXnucfSKdhanPPF1w7UZSb0YuIPBgyiTACROzrZ1zcCiDatEtAxehPrPnklK0/2nfTH233thau
12KUZWswn1lrfdpFZpnkX1mTJj9sVhmYVdFS5+/bBrep0lowAbE2sIM85XySccnTXBv0p8p8FPP3
jH8z5IGiB+q2mGs38D+V/hODWdDrlTNK9I4WSdJGhs76YLDRIFC7dK+ZQsFp+VfM2rODvCiaxlCy
uBbDnXFI+hLapO13d/zAh/p7kg0HwftfiZ765pyDT3eJaC7vkNWKUiCSunhyvV3Xy49QHEUJYIoG
VCdtNJYj/YZGHq9H/nxkv26LubZ5VddXrqIqPKwgafJIb4GGgZFBKwBFetSgy/4dgtA+bdvIAKMp
V7F6vQA5Z9vUNHIEmkcY8GOXjBcfiMWLnRYlBR4POpkGgHzQTYYOe0R36mXbVmOpZf3cP0n5h97y
cASmiawAGdOEplUg3X3X9zLURNhhmDixfQ56dHMJBu37bZWvr8nX36GYK11wSyaAX4ucvrD8lmbP
A9qOjg1N26hZWva4sAQoUbeFvjqKUH4NaFbXggSROjuojZTpbu+Vn4sk++C00oswsi8PVl9+0FOT
f70tbUvFS2mKlVbMzNic9nZU8vaRJHPhG624NxYdGXh5t9T0TS763yW9kKcmkTG1mKJtZ7CjPitS
AMY7eojGqvTQylm81WDXhUTIhpoZ8kFA4b/2AnDTCxFmZ0dTVxxGA9yONTmyeW888tUBfBED1CE0
O2DTVMrSSpOdzBDXRmPfHBuMcbUyOy3t3sDJplkA7QQPHvAUIfd1rQ3NMGptmzmNTHfiQcX/sRq9
9IHDf9eAzeq2UWyqdCFL8Z9o7ZKuNaA1bGzMAwa4z4ZdB20274hZbev3W/V/tvCCdo0bBxk7ZYPK
ZJ4N6qQ06nj9FVOY3mkp7eKLJpc6qLmxHBgh/Ggjn3J6h37IHtK1loogS4l7EFCN5mwyCCZlG8z1
mEYTXhc+HUrz8P8hCiki5d2QSqdkZl8BkXL0omLF20hBHD2NO07j1cW6GiEeWS/4nsAOUMS01tjN
Q1LXkdXaLLAZlX7W7t3em2ZxIWT9+UXcw3utb7ylqaOBWRisOtg25k3tn7cX7PXlDVXQdUftlQUJ
Y3CKVQAGoVgZGfunVvxI9WNqsSMmsA6kwDShbA8jiCxl91y3NtQE4cO8HErKdwxEgTD/1zQvPkKt
aejACl8cRvonmyJQHdMYPtIHVV3QNY9d8TxS8+B2U7gkO3HY1j5eylX2sSt0LSuJa0deOfRhOQ7U
PGnGMsidyH/Lm1zKURYZ9aYBmEZ9G8mqz2o/sSsE5FnvZOnJKUr7aKZNsoc3sikTBJ1ocEMBHq3V
1+bTCI45jtKwI6KzXyVleEUPte9h4Kut9h64W6ZKCfoCEYGhYdwj17L62e5tLss6WvgQJm0RlsMQ
pAbZifG2bs8XymoH4wLIqCiOhElh08URdaSh7zFonPzoDYkvGwRIztCc3Y6+45xfCFSfHnkyuVrB
oZdpfJD1o7MH/b65btghzI2sCqnFCD5npE9y2B9mufraHxehndOKtK3PJBt3smtb/n/td0ZE6aDQ
YinGrhvS1PsUwvLaeS4dBuL6Cezi/EcqZ2CKe/doX98RuXm+XrBWVtoipKeu7cLs3XQy7aKO+DR1
PhIkZwwUPN/2YFtq4d2OgENHngB0z9cySn2NGgGw+blGpk18qXOt8Y4TS+zZiWze1+kXC8Q4Ftxn
rhkTcrT61H26/Qlb23j5CetRvPDUZj4JOhajHRXlbIceM4v7ZpoMREFlubOie6KUWCFrzHRMp6yL
mK4zPLVKM2xLIDZIHIvwHVqtXAu4upHaVuGJncmawJFWpZ8lazS/p2P1cRmyn5NTT+8IHT1AN5hr
Uxdqf4plGm432NLp0s+Dy+A2HupiBo/2l9vqbNrJhRD1dSEzCsrsBptUOMe54Y6fVlYoXH5GG4y/
IMNoZsXxtswtH3ypmOIXbUCwJS4t4IPNAjCp84O3pB8wJ+27vNlRb1MUChFr39DaQbYazoUNDkiW
sjmvEelPnhWOktNwrOYq9EAzdzK6uduRp5St/r2zgT33n0DF6Kfc6WsPDdQ421bYyulQu93RIA0C
/84Ne0rODgj8hskLLEeGaZ0/3V7bVSE1nPWgK5qEV8QFNetgdNNgakZqR8NohUY2B9pghlnKd7Zw
y4VdilnN6mJd+57WdgeS98jFzVkwO9SBhnFbk61rDbP0KwYBSGxRrboWMRK2ZINIcdBq7pvJLyNP
7qdfwLb2+/ptzUv/27ULWcquNUYnzXrhdsRo9dWxgFfaZ8d6svdyCuv76NXuXMhR/BTvi4p0VLOi
Rqs+WXWCcf3hqJfZl8xlJ0ubfbI038c5f0q6PfjjzR37LdpZf36xY0a1LGiFwKHjQ/Z3TQC/oS9T
eri9ZxvWB9pIRP7r7QbUWSWiw2RCMqO/0Y5GEPU2Uj/mNEHEurzdNFCmBHzECrGLKF3xjInmOnIs
NPY567SQ6LnvocyYA5+uYl+7bE/a+tHKpl1JU1ykK508JWVHomn8RpIPTvJYj+URYbG/OA/F+KPq
9wiStp4fqNIi7YLa98rFqtgJGnkZJVNLIq2WmF35VpWfJZGI6ZAAGoqvA0k/u/qvWoA7txrPQ0kf
mb1HIr1hMFffoBzxppqpniDNHS1a2qC1rq4OXgkTvW0xm4t7oaliMSlhcupAdRHZTerJUwsQCdBi
c08jvzzqcUBom0tjApwW3CXF+FS4ad3+1JqqTnZCiI0PwZMV9WpE7BZQBZQPAZyvM5hTX0Q9UqQa
qmvanTWxIEs+teQ5tUM32+s43ljgS4lq0bBPRWF7i2gj3lLGvnEYWfnNTZN6sHZeCKv7urZgJKAw
SoyOJYxDoShxffadtC7RTFHnEW1m3yujZjgnzePsLjubqaAsrn4UdSK0ta7TDmjVVlUyZ0ERPjjJ
U3fo742wCPOT/rkDD2gLJnXn+bbpvHY218IUA/XyvO9L4YlIIl31q009MwnL1KqixZq1PeiprYv9
4jig3n+9hgXGoigTDbwAM49599PiLvdr0+l9JzcCkZa+07Vha2j/0HI5m5Px/a3art0U+I2MEdJ8
r3I43VjUaHqwolrwuHa1B7l0pyyb3mwqIG1AFQ50cxjcxz+v1Wy8zpF1LarI04Rf2Gda38/Wz8Ta
iW1fW+S1GMUih0HrinKEGHOKAOCVu3+iFNN5e62UW0cM01Jo6wcACvpq1UNtDMaCBnv4MM4p5mLG
9pxSsQcPsaHMOpP1f1JUq0en0jBWTlpFVVU8E++xZ0YobRFSbZd8a71rrk8yoH7QuItRfbRGgc79
env0bqElN7iGAzZ8JeFKU1navuW7YPQA7PpeF9bm+l2IWzW/CBqElzpGT+0moj14UO+cPbZxc91n
VR8CU8B4BxookJG5FjDRWaZdpZeR97mNxGHx09AJ2ig/YDIroEER8i9eUHydDoBLPNqRib/BrgAy
2XaXeOa1OwGEF9La+BYMSwA16vpTgK6FukpWD1FdeDnzji1LtPSw6InukbNlD0Nf7rnLdbeutV8B
ql1A2eDIoQyn7CYYHom0DZZFQmMnpzd8V37JgYbuVqVP4Wb6FGS65Hs3/93sVZVW53hL9LoaFzvL
EuFanQfRTiWfdeM8JMsnIn5OloXGSHBz9Xv16tfLu1bsMIQJNVERVY9iRoyxNTMnjSRvT7gj7tDJ
/4ck5OttN6nqhaQResrBg+gA+Mu01NYzJwNFnA7s0LNWuoFNn/RBD8r5L6P4ZU13U7+X4lPtVxGn
vtEXeMpicErnzInuj33U8x9W+rWdS7/R927xDVkrb4UOXDGEvBhpvN6yaRg9G10MzrmVYNTRPs4W
P82VODd66Pa/3ryM6z4hxAZ6GvJiyhPdq6qOZ00FVj2nNn2DGWBpn3kwaY2B9rMOjOYjYPw6DFLe
lrulI6plCO1Q5EVRRJFbgWKh61zmnQeJdkvhhekMsLvOqc56Pt0RgETv3HcKXdKaB3bWkMhCDxLc
D17u16s6coABs8F1z7wXmCBhzpFZGQpOLnucJ68PioR8SNKljWhtVUHligdAjHzW+PKhXgTzKanT
c4detpy7DxTzLwBld7NwsctT2ZRG2NRtEqBBoAhvL9SGZ77yVspnk4VmozUUVdTZ+TEF45eX7qXK
X5/YtTMLs6uINqgHcIDrlXEEIHX6QWsiY8SsrD77oCkPuDB2NNkqc6zgJgAdeRliVPdctpaXpmhA
iuTEPxeYQ9D/qpIqTDlaflsnMIrInf7uG31n51VTQ6wKLwSRK0nL2rV3rZ40MyJnrSlQdP5joTIA
fXxQAlt7EPcrW+vt7dqKjBEioEkbv3R0VCmG3dPWGAfd+zcyNg//RsY9+KXzIwvFt9vSNlS7EqY4
9yoxecaAfBlhXtPPhsggkasfmVb4vfxxW9Tr2AdPi996qU180jQTzINClMOfhvGx7As/bw4J3RGz
xgGX19XLKcWDwoLrw9SF+iBm+pK3npG4Z0vvHgEacO4q7W4xE7ay6qIzdpzvrQGHD8C9bMc+1ZMG
0RgFBPMCCMWMNUS4tpNUlE1Skdw553MWjFZ3Rzt359JS+KVfnBAa6TAk/pJXxrV1LcOVeZW3unTP
OVsOczLdoSG8D1EQw4iRaflpI55nY158kg8JEof6MTHbh6xgTchLetc4wx4KgGpBL0qvNFZIr2Ca
T4WCsaslE9SG0sz7Rt3RHwHxiEKkl0em83jbgl7d2FjfNaRdL23AKKhzxaLRWmnlmnt2muKwDPZZ
MjPApMbdmPf3de7n9M1puFU7RJ3gm1rBb18VR/QRz1h3ntyzFOZTzuYjBpuRahGhW3RO2NbC9CcO
qkPLOo/tspxvK6z61VU6NZDRXOO+FZbgerMLa6SSLTJ50psiQCIwnLjps+xt3a7/2tSFGHWgOcnZ
JOrKcM+LxgPSNN88yd82VfM/GQC8B90fwhK0ol6rMgyjXra5R8+FXYUAfjm7dRcuxV6/zsbpX0vx
CApAr4L4XPFnGMLqLNZUyVNTF3l6ZhMbwBw3dl17bJvKTXza2np3MPuuQ959dFJ/7pm+kyDaOhKX
H6G8hVCzS+1mPRKFsaDtqwRSvHvuzPxe1/JDPojT263kZRDU1hE1o3n9emlF68ykw0zWWZMaJsuK
kwAt0zzN0W0xG1oh0AMGOdClYC1qagj1srxo54WeZTL/PcuPSTV/cHIL/rU4tN4ez9vGRl5JW33B
5aujckqNDJKeE2uaDjNNNX92MuuTlWrmETha4iAFAY9dVdd+7+2GGhsn70q8cvJQspD4n3t6Noj2
wdGWO2YaD0vr7azpq4gGJxyBE0p2mG1YW1WUvSszbxQeS72zWOxjJX5Vw189KEUy0Qcl7z54dDhU
6Qoj+sasCm4n0A8CmdBENRv/Uo5jgQoCW8rBOQ9Zmvsgc5LBDISyTyYV/8xL3ux4bvXuX8XheQDc
QNzLK/rZ9W6a2sC7Zka+duZjdeqIQMWQt4YVTKItPhE4oJ36yaZAA2sLAHhU89SunGE029xYz4Qx
2MIf2cP/I+26luTGlewXMYLevNJXtVW3/AtDZgSCoPfk1+9hz9wrFopbWM2OYkIPiqhkAolEIs05
Fes+lHWbu1NaPN8+GFcR25t2W8Fkg0OTry6JUpmA1pv1ycsY1qctlznGy9PsSUg9EF8RSLu6BLel
3AnjnEu3AIcVlRMrNiaD+KbRvZdK673TzPeLauABBMIDLXOYILQ5kopJMMzsoyceUSlnL5WU6Oqo
4kXZYASYtpjNnhV0FzH20o8FOpo+GSsmMm6v65XDgaZoUnQsWIyK7iruDDKaleo81VY8sTo07HOq
p++atvyrsZUAWUERMcHVkd/EYURrGwnGaDh/FLWFFqxY8uRlHS1/pKYHVkaPzb1gJUViuKMwKA0Z
lAmXQ0FRpdeHfvJW2s4eWdpEIOoqHuU04nwo4N+1pQEoSlzb9vvMlAxPc1gl2KVDfXDRYvwRd57F
v/10So1mBlllbFZTaNLlTFs7xiUl8JSHYkyMGyMO0sDOyRlgmg1y1ky1GaeGnvsaW3JP05MlNMxW
MBP4xr1z8YLYlg2FJjR5aohEeGfVVOuMsgWWTWclc1eU2Nwu09b7zljln21XmiH6TetwasbiEwoB
aTTK+fRhkIzhearkb7k59h5VB6Vz5ZQRv+mn5YQqKrkz09l8ppLRAALU7j7ePi2XC7SBTgPO4G1+
baPLRUH/0sU2K1I0kkQ6QFe99FVcZ5/66tu/EPE2soR4Dm6AM128K9J2LMBINcqPQPs02wfSCvz2
oRY7EbzJJijnAYoVIoovDY2l7NUWddNuDvL39r4tlI7pZxuYotjbK2Aqq+8IenVakLUgriBeBxoG
B6lM5+cfL5auIxBFinEbzedpaIDIW+NlTfooV8H3JzNf7Rx3tg1BrHnpmP/WZieGxwI3tY4ljYYW
Fbagi0R1vhK585S5DI1W+TU4eTgb+fnPNYM33o6hDtIEZ9vDXWg2gTVxSKkNS1vLeLS/1oUSG/mf
QjXDnjFQ8FvKto07KQXY93AvjH0EpPamlNwuRRXd/rPK6t/Lt5fCmfS6TnKLt2YXmdridxp5yGUR
Vgv3ZL+Wwdl0soIqY9XWPtrCA3QfnNHIHdKHrRSjh3LsPNPvtzeIC0iuJXI351IoalklkKg8TYER
NlEbk9Pka97/hfb58prmhV2hGmYgoE3qtu4jBwD0JWvcjKiuZoZgo3GL0g4Eum0JDv74wjejSoeG
RbDscDuWF3NfANOjjxo9XEMrzF6zT4BuXkIFRPWdiNH3yFnspXF7B1aJFByHMuimzfE89dWnQdb8
NlFP+iRK/B24PmBP/laM27SejBaADCCqABxE2s5u2X5cTUH0qAgU4onn+sE0iq4Af7amuMCqWp/W
sD1p/hqbP+sg/1jkG3u8n71LBPt2ZCVI3ODxiKFkw+AJT/RKbnMUxuoYkRcI9b7Xauuv89NcxLP9
Zz1af1vkXtYWF+1cRz3mRd4wrORKP5R6vGafiB7fNsOjzULlDxctUsNAE+I2K8+mccz6uY/MVPdI
v5xTEMiqsygBxPUS/EeV/8oxuVtdHvqu0hm2azkrIdpy4/5snFWXhqU3iBLPRydrpxNf3yhKZ5hV
kKhEizf6qpd65FzfVaetXNwIlu/tlPKnGLcvnr1IuqqgNbvcolbu0D1gQa/2R34/BHJQnbXvZe/a
Dejp0QgWOqfCh453juDhexkT/2dBfwveFmFvG9owqKUMwaZ0L09xJXqeiX5fvfz9OWFd0/ZwT3ql
Ay9jfsLknOAoHbr3/eJxsbDW9XVdr9ABc0A+5idxelmkRUpg3hFf5AEPr6+9NO40gbYKTrBRcRF7
06/yufO2gnuDEXx38mWfhVP8pxwA29W/l7gdvt0emRXTtcxesIazp6GeqC/3Cpo5b59gZTuit0yQ
CzDUbEXxVYG5s8W1oyKQBlfDfZL7apCFtl8HaqgUAdBeTfQkOSeRkiLx3D22knxsdQseJDtpYRmi
Ny+Uol7Yq8A1CF4bPHeDSWlmKrMBNYvUKz6yl/opfdUeq8odc1f29XiKRRZz6BsB1+AAOwUoa28G
tds+hPC1ZEmAd5StO9kEaStynqJr7NBX7WRwJpLpSMrLElZv/QFfFXSR/d6IrHPv1ZHoNjk+ADtZ
nKFgSJ8uVQ1ZkzcE2bPmz7ERmG7nzwG67QPxAh7d0Wi0R6F5Q51FEuvS/iU6ADzOxv2l95bbDTYe
J/fr/JWkXwRHYHNGV0dgJ4hzVq2tSWq2Oav0RB+tcI0lT3vIHg0Pg0G+4d+WdugZd8I4ryXL/ZyN
C/yIZcbM8bP8k+D3j+3u97Jxjkpm8lqB4hd2R6jm9XkPcJXUJMGS1olPjaX0WmB/+2aV5FFipZkL
AMXCq8Ct6ZdWZbmy6WSug/ehl03SO6IsDiCHmruVgNfAwNSs23REBwr9Bqq+LKNXDRnzkGEBX7AD
TDJaJrorUzxTzL6h7lCri1vnfeLjPmhDjRnZNxUs5oAZkno/L/TPa4sWmjWTzajrjMEvmoqcqrW3
fQYD8IfJWNxhlQgYnQk4nNVKtF6CzeeOkD7pdq42MGu5eymklyo53d4P0XZwx8YqGdFW2+gjVX6w
p3fAV3fn9MdtGcfxERoPwFkL/H40hl0eFbW0pCU1sOe9L3uYRPGLyAqsSAtomApe2seedCeLO5aG
lPezWtlbLLaGRqjEib++DOHqbU2ribcKTufbxMnV6dzJ405nWTUqnXPIc2I9siM1ANG3b5/RURPI
TwPu3k8somcaZd8SF5WQD46/RJIvDAsP9xGceqiqYYVRDr1c4toszAp/NifhxNaTfR4e0nB5Tn+t
yHBrAfNRcBJkgbhWm38urZ1M7ihnOnJmU0GGqAmkJxLrZ83PwjYuohJOynmk3hjIfutlXx0Ew+1D
8mh7tw1LpDR3OOppLo3ZpkOk1NP3fBxPaIGORxD3/P/EcGdkHioK9CapjwbMsBrPcn92xne3RRy6
3d1ScnGG5KzAZbGgiab8SvJvg+zf/n3RSnHxBbOsZUyR045yJ0qNBxsQF4rAHA7vw50KWyi1Cyim
DrOxpMqGaKip32SqD5Bp1zDQ8fX5ti4CQfxrC9hpBc1keBNgb7/Q1PLqrEU1VQoaRwR2evwC+q0U
/9piLdrj1RbrZrj2u/G+faXMbe/I/eZOps+TTzzZne7myV1ebit57DN3kjm/ok5ZkWgjLCK/TyIj
tk9rhKZgb+uWTQTH6Nhn7mRxziPLTW2agUYXZWCh8Otndpa8/M50J+BOBltDkyK4dY7NHQDjW/cP
nuecuW/I45hp3kIa59SWcbYKkp+i3+fMXbKJvqYZbk1paMDidW8UAgEcmsw/vs/ZSqWYLkHvCed6
mgYVqhIM5ngYkLj02VfJczpEm6tnhuwp8fLPLBRlZw4P8U4m54dyUBN3aLxGirL8Iq9RXf9IZ8H1
KRLBbUxh55Za6ghqMRglLQtq2l+zQmDaIhnc5pQVm4EUABmVeVfOmds1DwR//Yvzg91BNRTIJijd
c5qgPa8uixHvG1B8fyJK7craz6o+z+RhTGNVPZkfBP7vyOb2Ajm1+lHqJnMTWFWoGBrPQH8X6SQS
wbnYWQXCfIEmzqi8X4LOLcPtkU+RC2xOuGA94lfx7VU8FAiiE3CqoEZyNbdWoIk+H/UtqpiMU5Yq
mDgX5km24I8PoIDu/F8Z3Lq1VjWSGbzrUfLQn7S4vZtCoG+cc0/UA6dsv3RLEr98fUareYY2nz+b
UXtK39MYcUqwnksXgUr6iPDMo6HwZbp56v9d7NWkUV07Ra3020MxSp/rsMCMx+zRZ9WtvckV+vLb
y3nF38sAAl/VI6RlJxoX5z5ez1v9goSikHNbrVtqbWrv7vtWmmStWCGovIcHDO2TFm2pEUtwVRxe
wb/tA/0pl3LmKQWhZY8yyfLOwu20ZdIQZ/rEJZETtcHqKUHrgb5TcCneNn1c85dirWwkFgUlU7Qa
PxLtGbW720fr8IJHkzoyi5hqAMYO56DQoN2aTotLtwu2G2SO9Z/sHuWfoIzwzBUIO7bB38K4Q1bn
eod5SAhr/RlZ4xILmPrGgxxWIQ010ZYd5X32qnEHbekVmmUyHpWGOwUqNoyck1gOS6gmStD9L4f6
v5rxb8tVmoD9l+L9RRf37+NlPK6Pycn0C80z3cQtA4CdefaDSlzRC+goEt3paXBvzWK1ZoUUCdLU
ZqjX900SNzm4h/6d3/9tKjxsPNGLeQS/55bb0n4Uj3qQPQFv4BXMZPdZzHwSmoHAXo6t//eqcofO
6IHUZU5vEkef3rGXKcKb3ZsXlz0X/hJbJ6HI7Sev/clvkdyBAyO5mrAKl9tmoujpCYDd0rumS5+J
V3tDPAsg8o/CkP3mbf++81+q2tgSEE2QWV4xgFZ83rp2c1E8dZiW3EvhYjZDTVWtYG8LqYSSm0Oz
xiOBE8ye4g3Psrhoc3jUMQOBqSzU5a/QmOV61OlU4Kj3n6egPylIFyJW/Ph3WVnkJQ9PwE4Yd9Lp
kLOyrXECJCkEtywqoqlnkHcgjxZY5OFu/RbEz7GuoGTMahXrmAJ8FSyQa/JRGwTRzuE7yNoJ4c6z
noL4yKHQJj99bdzOVT4VHuaBkT9Jz79EF5t6aPA7adwFqqb2kgKOfosLetWfT5hHbHS3OCfPtl+c
JFzbLRLlhpcFmlf4iofwhLnmiyiJoh6e9d13cGc9U0edDSM8aBcYfu9PH/VI9rYGycqjD21gn3qX
nrKQefR+e4FWT85J/VR8F3icw7hl9xXc8e8rRZLXHEmW5Sx7utdF1uOEbgE1Fu2yKrDZt6fd7uDP
xtwaNoO+he21/hAoPuiaguSXHpCAPgyfk3AJtUC+S7ziTnYxuXlvGSjCZMF0J1p7kVVz3qEDoUnX
KDirMnImzAobHXNLi+BhcliJtFC+BZYfevIw3XPp6cpiGWnaQWG5+S4NZzrfD60FSM53FUjfKiTg
WfZIe8zBfKGDIK91vNa/RXP+YS1XVPC2FKGVfeiHx8X+lpDIqEWTt8fr+F8xfBCA0QGobUKMRl7M
2SfKx6EWOIdtka6up9+LyN/14C8ccQ+nQzRKwJFptbY7LSv9JY1p4hpKsfgYs7f8ZdVLUTR17NB/
K8f5iWnJyEp1KCcjv7w1gSzPJrqStvpP7onqP8cbBgx3RcONC8TYS1txyjJ1zAoWmSLKyMKyf17N
u6wRdG9u2361mMBPRUs7kJXQQXYpRWp6DGdv2ersNJ7ouY0t1MVrYVn1SBkAgCDCBu4cGum5ELsa
+6QcnBK5eenBYY5bOE04T0/oMBccsSP72wviVk021gFVpwJBaBVpoFxyljPweTyBizwwBDCTbxNO
gIXFsBPvIlEOy8G0NWDV5F9wFiiiMOqiuxZXxCQMJA6uhQ1hAc2RKpgW0GV7uUdKXrPUoEhAZvRF
sV9TFtxW5+BAXfw+p03eAHI2IXaNoYqvzvTRtv+SO8WVMJg2kldkPgXH6GCLHLSiwQjwstomki/V
sVld5/gzRHRUvo554+mkBGSKItDqoHUL2BRv8GRYOcAZcbWuocxAa+gkdVwr5InJwWLNd6kzfKfJ
GcNygPB6tWh6WsBGKI24XQCLXr8rsyZQa/it0fl0e5GvT8Dl13ARTZdmqMQSRDQaBuE04+OiD5E6
nKXhj1cXA2MbLDrA662NePxydZ3JntbJroZoWQGHnGj+UMiBkySCc3akDrqBgaAHQk84KG4Tp1FT
aNfhBNQpeWSUBnOHEQsgkxd1Kli5g1tzY0/X0WYOYiv8z6mEEYtVm5VkQKdfpITytzrMfMczzXgO
mufsLGqZvLbPS3GcCwE8xIhGA0SDQ0Vc8Hy65cBcouTubYM4SDtcytlc8y760dFPk9jEAo7o8gRk
u9yl6lMxgzZLK/pHK3Oemubd+BUTBNR1gOfy/5POX9QZhgG3lhCcwnRVPsggnbLsoK06QEg0CD4U
KVkx06wbbjtWVaj0CooQunDkQrDW/F2e26ywEPUOEZi97kdNj6umCs1ZBPCwLeXlLXex1PyzvQMj
mcpSMkbAnvdaE2291Y8B03+6/UD1wqWm7Nbsh2CFN7d8SyjvtssuzfPabmKtHN1ZBR0gm92kqk6A
2gY0+nAGmg2wC+cgh3jY26NdsS+ZRBqBoYmU59w7SbJ1dhooPzIZ38E8W/prnpmbSfeSJHs1u9N7
IpB5faVcLvi27zvbHtDCYck1ZNrq7PVGpFHdq5ezNYfYa0zXCJb6UNxbQA2AGfCaca5eUqvGXAyI
y07lswlirNDxCFhmT5qXufJdG2WR9oQwzSe+KMV2aME70Zxfz5XMbnozHSOJ3ltZKAPjLHU+3tbv
OgDAau5kbOHIbjV1Jf1nBw3pQRo+zH9eML78fc5SpTlH/7SJ5cOd6crSp1r/0MIsC9Es18GlcaEH
Z4lSCmgIh9Ex0lZwOIUKmqeSRy0TedbDLYERgF9BsQArwDnwWu+oJG9bUpdPrRbYSTiMgqqjSATn
u8fUmEZ9hIhE+TLUYZV9XW1B561ABD+psqyFXhIFi2Utj3MVM/1lngRvwoOcGDb+90rx6AgyRtHW
aoEa6G7vfTSOBCxIAS/pKVH7DUAhwfBdlKcSqcXZsrZmS7louHek5KmWP5AkAoXc7eMiEsGZc6WM
szoVELF0L/X0bLW924qW7tCp7laOM+VxZhhSyTYD6Km/0PNcld64fJf6b9lM/bT8Dspc/7Zah14A
M0RAQ8MYh8zTORkDULOS7ZRmAOtxrVTK/baaRJ77cPHwgrIw7gVkt7eoZedrwCaYAycRi5c74EVJ
3UnzpVTgzw79wE4GZwNdbdRajiFn3ASvMnu0tR8aQE1FjRvHmmCwAQQ5Ot5PnBmsGISnqQkpGf1g
1qEsvVtGAd3J4b2zAWz8I4KzgtksZUzWwgpUjCyWlathO6jyF2gh3JLdLfKH2xZwvG6/xW0a7/aG
zMiVqTU0ksZXOY+0unfHCrA6p9titnj6KnDZabV9xk7MhibkJPNmAlXtDk3IkA8tx59d/aXMVe+2
rCOVNjwxvCDwH2ZiL2UtTmVnJoVRM/09knDuYL4Myw8mSgscbdReDPeEYHNjjVqzqUReRkN1E/2R
IsXb2U/zurrLKAo4RWpxV5Bsp7paJTAMRh766mTN38sqkJVvtxfvyML3WnG3UGelCiu2GH7pvhvs
c5U8qb3AwgUi+MgqWYAWbC/5GKXznSy9zNKnUfs3IkCTvYGvIe3M54byUslltYUIOX+tCHMLpHwd
wXP1UI2dDG4/QPI0rDSHmZFRc00FrUht7QKE3v0XG6IBwR4UT+hI4l/FVd7UlQp+xyjX7vvlRSsj
Ihpg5SAwtn4nIGAA48beJgYsUGBcnhjLTOWklqBKUYI6Rf6qso89mJ278RV1NE8DspFhPtbNJLh9
jlZwL5ZbQQxTT7RcoZpdPxOkjRfzaRIRFh6dUtxtG9MNMmtXNHX6bI9TakMGOFkjZ74zLOrP2upO
BnWVSgfqYCvYsKM71UL+DlhMG0WFxt1EKSl0ikk72IXzmq3fZSII4g5+H23AyK+iZrxBXXMPE0ce
J9mQFmSM07nFG3PBrJZt/vHW4JpGmAsiFFzZVyA+ztwA8M9Qx6hXiDtlP7rsKxmfb1v2tSKQYQM5
G/lHIK/wlQul7sBY0xczxkhrsIVo5QMt1dfbMq6d5qUM3p2VGPhXmrmNkZpwFSDvKY3mFtITGuMF
KyaQxCc/Rqro9cq0MSrTbzr5ma8PQ/KUCt3BQebqQiM+vdEmoL0q0FMVG3h621nvkuaO5R1ihIcc
BCWZgnGwco4r80lKGi9vbYF5Xx/aS/mcedtZrqKeyOaoXB/V7skeIr2M/82m6QqYEcBIjcvg0h1h
gANkZko+R4iD/Im8rxDKpd0PxxScpAO/BxA3IGbYAOoEbQFPxgMfV4OzrJoju3FGDyBBj6Sc36cA
6a2URfJrCian0nxZkC6TAbQisJijldxL3/59FxOVVWb2Coapo9R+qorXaWrdpfnjR+WlhlwsRHNk
qboMGubke92Ybl18ooqIf/A6uLsUwl0ftZ1Xg62Xc5SxztOzZ6t4nmfg0zC/E4WrojXjTKM2jT4B
9ewcmfVjxj6P2tlyXv7c+vbbwrkMqSQV6xVsyzwpflL/GlXwgOrErUdBTHx9NV0sG/8aT7uEKQoM
DkN6mY+M+NeFSO8sZfUwy/TRqQEaLgkpRo+81E45/nUOyExpKhzINPTErY2PepP7vfZFzj/fXsSr
o4W2mK0ivQ2rbOzNBrdRDI0xmdqB43C2OlcbFZ81jyaz3MQsvQbNW0ROA8v52FJRpuYqB/4mGSTi
QNXSgSHD9/YZqZGmQzOzE2vIKelyd13vzGn5lg30cdF+lPKZqZU3stbDnLwgJtxsY//M2WQDWQ+3
mQpYr6tgzWoowEiAAxNnll67ktz/Qpg4owm6jQDj3j8Wk/5gsLx3m5y1AnfCb+2bbOCQgA8B9Qww
pl26E/SF6gWgzZdYxaOHPrHSoFJcAz/Heu2kRZG/DQDB0ATpHv48vgkFuNeGCQngO75qaZilkza2
ucQrMT4UbNJAytKhXxPMKYKlvWrKfxNlYU4dAJfAbONptGU69/Y81E5sSOX9WttuvxTAbGL9+zRn
X6ianQariIG1ZPnO8n6a7NLdRpY1oHWGQC5yZeB5/uFLE9OhG+wmAGww6YDqI2fklHaAIc4MJ871
/pVVuC7orEag23wgiyWoqvNOdqvaI05HlQiEeBtb0OX2tuBLAtVfTk4LGHak8a9cjSkwYhcT89Ei
HulrU0I2CIoBwFUH0idfHQNABkgbq5yeVrVo3RZlG1Wxf/ZyEpJV/nTbU4hkcWsIfJzRkjFodmqt
D2DKLcrCTaiN+omI74IPN7GAyN+CoQuEDIjPeZTU1lBaw6xVckr78g7QdLHjLAJ7OBAB6DekMhxA
mgPYb/v33Y2upoDdnkvZjDWttH+AWdkeAzVTZBHY87Yml25mw99H5AyoSWBO8UNSKrLRbd0MCagY
RssrAbo9Fu1TNTePEpniyXDOaJgQBEsH9gdIAMBOwruhQ8Hh4r68J6ZEoUoM3sf7aZIAkLKSuHGm
u6yoDHeWRE2B174UzxzAy8CVOSqeCZzAZBkhJB9VzPzNrp2/TtIrwHZdEAxHlvq5HL+MiuCxcCjR
At4rGutB5mNxAVmi6qM6WZAogd67lDAsBVCA/lG3mW+XZbTmQSl3Aq8tkrkdj53JyP2IdrV6UeOW
2K66Dm6/Mr8ESUk1Y9wye5js96ZTBbfP3KFQNAFhnBrxLxizL4XmTTONmjSpsaF8JOVplRtvw0sm
xhhIdebm9LxiuPq2zIOzAXC6rXqCVytyc5xMKVNyVnUpOQH8w28adLfYomz2wdUPk9nJ4K7AtFp1
LRktoH4Us/FkmYCdASRwQUKwEc/FmTCaDy5xMP4NHpg+T4PEKZ3KUxVwELrTrAqRxEVKczZsdMCL
bS0Cn1MBq0uWY1kRsX4c+E+AqNkgkEOICLJnzmgHkhdZOydSnJidx5QlkLSmdPM18UzWiBD/r657
kJgACdIEBzKSAgATvTQc1pQ5SRRJig1YZ0qsyGhzT55FL6MrnTgx3J0gw605SYq7bnBAVp0MD0CX
NT2JOafKmUuBYYp02g7L7gSmRZ+rc4I9siUtJpPhVfrsm6Xu/qH9X+h0dX+zBBmQrIaYdkz9laIk
hhDmtogrPBW0N2N7tqyTDapS5S13sFNFrqw6zRxKTlrdnh06fEEUfk5BjKUW9AnsLV/YCGAhKfHV
tvNKK/uxtt9UyYyIPgR9bX83chZkqxTYxugSo49vf97VDbJ9HTz69tZGAovP+6pao61si2Bq52zJ
z8r4mPbPI0m9jtSClTgyIIAjIizd4Gcd/mGvKRgNBe8bOeX6y6Q8EKRhZCSAVGL8PwVxp8/R0dec
JECNALIucKy/FmrhV41vowPk9uJdeRIs3l4j7p6YkrmtmY4XDbENrzYGb1BFBYaj/UEhULNwugHx
qW+fsLOeFvixU9K2iPqcuvEsanuJZfxS+vWTZNPXrKKCiOLo4MFfA1N9Y45EdHYpz5qMcalWhZxo
yYC1IQdG/0NXqX974Q6l4GDoQIAEai7/bEATWJ6YDFJKUnhkKl0js0MHPOC3xVyFZAAhw8MEmgBh
Del0Tpl0kjW8SSYCXufCk4t4ZcxL9B9yEfZer/wpUB30uZCmXS7dMLf5bJOBnqZVAyu2wwYXO1rD
wNGEc1uxA6vYQE23lmGwxCEbdylKqoleT6VDThbYUr0KHTc1W+NBhpNsEnavZOmfkfaiGLENCihg
FwD93Rs90KXEkVqUgogFj3fUwdV+CtZCibo2EzwojxTb+KOAOAwLvDJ3lTFLxnQQPZn2Y6K9R0LB
pQTIMfpTkgkGrw9F4Uzh3YF3KxbxUqMO9ze4aiQz7rQli5SlBEuK3H+VlZZ4pW5mYQWs+u+39+3A
BW6gzQBvRkoC1SPOIOvBaVMwZZuxPDpWMGGtn6hk/Zw0o41yloiYuQ/FGaYFXGzoqF5VPZg8l+uQ
pCdAlbgSULBTcLjli1+A7PO2YgeeUNviDzRu6ha04wJJEFUrCQw+PamL6ic6u7MGEt0WcaSMrqPd
FSyMYDbnldFaQgDFQthJR3ORTBERKEsLzkBVYuwJpZe8MNDBqVoojt0WfOVFkEoAtRjeWSrsEnHW
paFIyazY66IBi55oXyr0bNIm/1w3iMmL2np16sWVM3SQ3hZ61bIDBF4wKyFvJFvACrtykU2GgbJe
S5BZoXMXzCz9QJr6zm7U3AXf0CnRlney1YVAUjK8OU0e1Ir8tZQDHmA54CvV8q/b33PpsfEpHPgz
53G0pUCEXpZmPPZDXKSAQUQw36ddcFsMV0n5j5wtKbDxDTp85DwTSc7blf3N8oPJ43Djv5yB/VEA
ekvEf3npAq6FcS5grNoiJ11nxlmjDN4oMw9sfZi6MrXMrRpQNjnSp9v6HS/jb/W2L9pd51olO2Ot
YxlL2XlPBuvcGf0Daew/KrX/rRgaBvCKBOuOZvJYGaPWNRXiAyt2mp6F+miyp7l23s2ppAtu8svD
8Y8kuFCkdUF9gbGPS4VGlkmmkSSguXQyA68O8yErO7Sr1N1DwfrP1lidpFUNb6/i0b6BysTcrj7c
fzwC/kT0UauSDKuY6t2zM/W9tyjNL6dtmW/W8hSgwjwIvMDRzgFLC5V4ZJGBPsfd7uhqQCERD60X
q4t19ZFSf9AFN9Klh/t7LfciOEdTGdCpwUBZnM/JBm7X3UlT/b5QMvT324J9O1QHEREGgmwDf3H7
ZrVVbydVasZrXuL3e10BPQJ13KnTRDmjwzONJOk2RoMUPHAnLm0EWfWZZsp2zHTzzrFTN3O+Nw0w
A1vV1ScGSrhT0hg+od8K+kUxpPi2tRwuK7ooLBnNdEjMcW/JUSmGYp02axkzJDhKr8NAhbsOtVdM
juiRw9VY/tlE295uKgP3FE+XMJtVqhl2AzqY4uconZGtArutO2SlnzhVnLaPEvpgc8kQKHmZPfpH
LGY0Nm5ipFNlTkkAg7LecSozrmSAtrfFxyWNdWmjfS8+Lbnm5c09hj0FZ+JQWaSkZcAXbnQUb+O9
e3cG2ndiaq0Z91aCAYJHo2NfbAx5KtKzot4lchvpaRswVRbcjkcOAOAo2CeMW+N65iyKaFPeDeOA
RabmcgL3x3xfD/Loo2MyCwta9SdzWK3oth1tx+93gvdtiZHXxZnBiwJw3rwZAxBDkqWmUeOpX2JE
dz51EoFeB6aKOQ8wOaDPQwGNNudkJh3jF9OYOC/J+mVip6pc/FR7Jw+dQM6RKns5nKdpaoMyNtpa
bOXqay5350WfBSIOHAxUwWmHLmAr5Zlm0CWwUjQ5aXFVAnUykZT3OIaOmyfV+9vbcmSECDnBdqmi
gICuWc70134cO1LhCnKo/LE10hMr/Y5lv7K5ua/UX8A4cOfmQ+WIxukON8tB/yRmERBb83m3waF5
r6KrMdatbgDf60JBymB3bjLpW38Oq1dhLulwUXciuSisWx1Db2aC90ObvNAZj5V4Hju3Qv12Jd1D
3eiPBmJ7S6k8e8YETNl6yxrmSg3Xq4luxCP9UbEBY4SGB7vCr/tEYTx0tYy4KGcrAP9O6zErqUJj
GgwXCc9eYFEHoQby1Do2GuYE8A0udgIZzEicwjbiLPvKUtwiSJJp/eoO4FfB6Kfq0PC2ZR2tNjqj
kRYHG5RzxcU+9SQBQ4ypxlq1fO0l9oQSgOmitipQ7EgOcv6gJceU3TZvenk/Eg3zieiXdF5GxQI2
hgGSjw5c6CL+4KP92otRL8UwMpKFoLE4lkj2HgPOgQwIX09eG5f0+bc/XjpcQmA9xWsN6XTeQduV
Ztcpg0pVHrfd/ylaOli1CxGcOlOdDO0KLNBYbjDMkK6u6cyP6DEQbA5X4n5z+xdyOJ88a8k8GkRB
yUvO6dfWGRyQBRd5MC0U06RWkwLuzKm9vFO/LnKheE1iDK6apz+XCXn4cqQ13hL211UHZ9ntRb72
4jYCGqRtcWOYuPf5A6Elpd0vOBBpllZ+34LJOM1HU3AKro8d6nx4biO+17dHMKf/CsxqU+1xzOt2
DqX0m4z2NlTeQM+cxQpJ3Vb6cVutq43F5DP6+JEGQvXkmsFYBReDJeu1Gjfg6PQlSwM1b7ky16Fl
6t8WdbWCb1RG8F6oZ2LglI+ajJEtg+ZUOBKNbj0kiW1+Axe1CNPy6uBBCspryHyjMIzuG26fHDZV
Cl0ppODJ0GR6XGQMKBAydWnpCMz1UNbbAD4y7GhP5nYrZ0VnNVaKxTPkU78kQZ3nD4vRu4wI8YO2
pM5FQLTptZO1re4u+sttlWSWIinxiHT7czZo4LmWmRnWbPygFihfqJr0zcmN3Kv1QQpIIv8ZpDrO
5vYFoEK3ZAyybCxsl19QUUMjZWErILoeHmdU27cmNABP37aS6wgDYrZZHExkII18RdPHnLxq8IxA
c4dtDSA0tQqvA45zUHY1CK2NHODVBuldrclBEyKX6PApl1lw2I82doty0G6OTpurkmKplyXAa1bn
pUQ8g2jfc4q71gwVvRFoe3Qm9oK2D9nvaj5beitlaqzPSu1lFUruU8n+/J30tqZoUELUhmZj3lCN
3kAbez/JL3OLUcpawjDaTLLGU+rsMemUwDbXX05dSJGi1aOrrKL+yKsHEyefM96x1brBHEwlXtqa
eCDXfnbW0bem7jwklLo1/geM6sOs/Q9p19ocJ65EfxFVgADBV5gZMLbjxEnsJF9UTrLL+/3m198j
Z++G0VCjcvbLrVuVLfdItFqt7tPnyMAFe/trA9YEZBIPrK/01pv9dcZqpkMJwzSmpyUyQcqZeNcd
ds9XMK7PsyWCmqiIqgF5eVEPiHmB1haBPdNTWdlhpXPM7Om6pb1YjXqsjvIPchfVEHLvLNXajoC2
7JG30Vnilo6nYpjsupHdHfttRERxR5HqJLCvBVa+hsXcfF1nQ0JNdnHJwRtei9dI9ThKUAjRg9ka
GthmtGAa9PjZMNcvTsTMT4hAq78Yce8Z6jwcS0ZiyafaWxtH2tsG+sMAuAgbuJDFSjEzAG9YUvVQ
x8CRRUqh3rx9B53XWpmD8YGLO3zOyqTv0JYNQJzv6wpkcKfZv25iN0jiGEP5zFZtFdXH87hRMY2s
OcVdSufGm1X9FJvseemyd/qSPYD/6aQMymfge/y8lbUG9s4y5sG5tjEXxNSEr2dVa4XNLXXUcZ13
Gvod6C4e5nW8Lyv1sHafp1UPHAizXV/xnu9vrQqPsR4QqXYqcJDbtA5Gk4JLbHwCg0XwZjO8xsHB
ozb69GKFtYisOpsH3HGF096wof5Sj85NY2R/XTezEzNgBkM5uF3QLRI/X7dEuj1AoToYmHGL6+zB
Blql6Np3Tr58/m+mhNAL2vhVX2qiBdFoHrVo/JANy6Hq0C8taple8u6yoLaioxSnoasonC/GIPg8
8PMVLWDGV5+TZbjNVN1nw9u4ol9zEROOD/8HFgclKcEJl7lPaL9OGnCG8ZM6R8dIs76jyykJGDsL
ghkuNo0HIyqJ3Cs314e+4BHXlaOGaiZ5GIwaj9PsZbRvqzySON5OaAJaGsTgWBGIUMQKjpqUqBNZ
WBAoN/9alPIlyiPJYnaOEB+g43VSB/VZMezacIOV2A2OUJKEIwoIoKUOylQGrdtbCSCzYLLF/yCT
E0LTlDt0XqYVTpCkzcGieL2Voy25QmRGBK92lLHKUAjCOSVzE0QRCMqYar6Nd+2Xl22XInz+qtKy
DD4NZclFuc/au2mt/l66UjKhsudkWyv83zdOxvKE9FWJG7fuNdcepiM0Pp7U6Hacp69vjgXm1pJw
agrLmFjEEayATgRTNQHvSBwXSs73dWXIcr49dwNCFy+FVyypqC3QqkpndDXcLYunvzMFo6ErfYdZ
e4lX7+4eoB3UAISBy6+c716/jhWS21YLcE3iVQDYF6not9zJ/dyM39rpQ/Edpv5viwiNd3PoUIJ5
9YehObQ29EBn7d2opR+uf6bdnduYER5aDAovU0qxpEWtfFNxPqx57JVMlcA/dtIwrAYiZ5jSQMot
lvj0WR8Vx4KZzKTxqbcBqQKm2vAUzPEdrG6NPSefvgAoK3v07H8yJLAWEiRQIgjHKkGGsBRFjxQz
659ozpEEqea2qXZibf75+l5eVpT4N0MBU7ORiwF0KGxmpkRWqek4w5WFAocaaQ8O6zLkzsZjUUXW
8zza1teVZdC6J4OG4XVieYQpVRg78XAgLFY8INwmd60iGefi7j4QgOVxxRgqYGfnrpulbJlsHsQm
tfq8LNSDiCm49SG0ENed5H7hf0soHyBL/G2LO8MmyBRT0ysTv1+0zPzUkvHQONHtlK5faJk+ESqT
tN11YYwf8ZIZRrbFPCrr7QwzwIPzSAfdp239s6XoefaqZFU7uSg00X6bEULnULZtoyiQ/k00COi1
hNwTNh2SKnm2S6C5G+NoNL2H2vLTda/aXx6ggihIo8wkvvk6quRV0jpqoE3jU9Fp4TjO4MnUGxky
ZdcQ3hCWBfSVYYnv12jua21NFTUYiOJHw3TIKRJFUp6ur+eya8xPCR4tBO6NzqIlXNrMiGsaaaPz
2ByLd9ohOXIkyHAwTukxkiJBdv1+Y0y4vHUHFC+oAapoiKluZuonuqYfzepjRTFkeH1hu3nCxhTf
343b075zMj3JtSDVG9Vrq7o5jbP0qtt7jr0Wi5Bc8Yk/8RJKezosZYzPZI6gv44yb0zszO1NyzML
lDot+6itiacUZWgVzvH6Evd2E3hBB94BAgNDjKZqw3Jt5tGUR5EIkvRtZ3+01PQ0SCk697wRpWIg
GPBsQWNI2E0HVeg8aXOc6um5tT4U9ac3jqv/Srm2JvhqNx8MDZLcnGwGFeUmv89MG3zB2l2cgQpR
k/FK7G6cicYJEge4/SuWfGPKqOepz8BmGZDF/pZ0L2Bt8pyh+h4xdrj+ifb2zdQJv4SATL9I7vNx
1UxGsaiipZ5j9Z5i9Q8klk2N713ooEXA6cX8FVDfwufR+7FQFmj5PTqtmrt9PRwqmoT6kBaek9mr
Z+rDYSCqrFi6u7qNWeGTrQjA+oouwiviBEf7QV/ao8lmSboizLb8cg3MlqJ4xK+VizslN+fGMDrU
vjSj/atxANoZxkMeOy4ErD4pVeriUXhItS94ZJ2A8ZREkr2rZmtdWOXg9Kir5rYagIOZtbOXGc8F
+wZCPi/Sv2N6WOk6SWa7d2XjyQkeUEgvY/lCTI7mLqFEgcUqgeTe+jJF3Ts8ddGfIfdqK1V53vMe
NLYcAGV1VHfE8r61tIoRAWIQDP1011qPzRTMCnGbrPGKwj7R7pArSTDm9GZNJq9rvxmA2SDyecM0
eUqceKszIq16vH509jbBAtAAxFZ45V9AFIemKDJAurVAhcZ1Y6deEX8s8tkbWO8qztuGGbiL4cXy
Kvv7mpKJBQy1UUyFaN0S5EBguq2B1LdQh/nDnIz3K2iBJK/Yy5ODXiIQDXzOFF0AccvjRfsnni7k
az3iIyuQ8ZDNhF1egedG9POIGjulzWx9XAJlYvX7BlTbL+oIifXr3+kymHI2FMx8Gphsw1SwEHuW
lNKstrUx0Nvv9QgtkvJrl57Mt79Zzs0IpxDwvFnXVzIGFMQYQ3kooEZipEZYKJVX5sfMmCVvsUv/
4wYdUM0AlHvZ9OrUKJpAENYBh/RSNg910R8z83uT116/VKfreyizJXwprV6VGcPqXdD2phs3x0ad
MIT0YylOuXQYcdeWiUodUgdMhogZi5o0rT2XeRc0EbtrxtWtII5n4nBbk3EcI8nKLh0du/jbmvhw
bmbor+tArvjOoob6Sm9TUDTnNJJgOi9d/dyM8NZjkTMlTQIzKbthy7uollRqLpfBoyMoWTCWi/Km
GB6UIs2bgnOJOPWHabrJks8sf/MSALQjGNsCtApDGeI5ihrk6SyGCXN8X6Wfk+zLdR/bWQJOp40G
DkifkfMIl0oGAoOmtEZwMxlhFj+Nuo/XkeSqvIwFPAL83wbGts4jDsuhuYsh4tF3Uigs9rd68l1d
bqUlU8EMSha4cSl4G1G+wFcRE9/OWoFeYG3ts+KWxj7qf65N7qJadvMLXnVhh/+OTZ6osJRm3VAW
QWHd6uyxJJLERrYOflQ3f1+fx0Rv9aIIogqk1FVA9Nqz2udskVylwqd/XQfaNRxVAieyRO81LBTE
Yk3Jg1F/sqIggmLUkknC5a4NzF7iHoV7wcHO19I0idU6VlIEzVi4uR0mmu5Wq1T9cO+ToGb1rxkh
UlYT0+oiSougWzwjnA+dCx5zP/KNj+oPx9cPyUlWP5EtTDg3xdi02EA4W1P9BZECt7Zs5JsyKaw9
V9iui6974wrK4ESVOjW1b+how9vfKAjMFefZHmSdUCHZ++ULmw3ky90YiupumRMDG9iSpxGFTD1/
V5jzoei/NCbIfevn61FHti7hCEFRgHSrXde+jXmZmBZga7g1p8LtpPPmQpr+a2EI0q8MBvwtfr4w
dc6dOh612i/0r1Eze3ho2dGPYv6oqV8o+QAU6fH60oSL9B+DCKYATwFWKEahph3yuKFOHgBrcFjN
O8A0PTzS3Ch9XKM31tQvjAn7GJcRoAYmjI30ZiRBwULgX66v5/VZsakUXtgQdhDqBiDtYLDB7pk/
+Owm/g4ime4wH6vTFCyRa8ogB7It5M66cca1UkmtOCq+WfLcG946vJucv5vsW5/81/0TmgVK2wzg
coR32NV7xbw3ks9T+/H6/kkWQ4UegbM4GP4pWB7oZDmo1nune1/U92Omu7Hy87qp3VOFAYRXQgmu
hna+b5XRzoaR2HkwsfcZmroOvs30mU0/rpvZDX0bM0JQWlu1qlhD82Ao3w+JV6pfDRmdy74JTA4j
JAHfIoL2iiKdVCtq7UdNOYA2y6UvVd9JshKZDcHL0PIfbbyo8yAZfwABdVyWj4MlY/kV2w2/Tg+a
nv9fieBhBYuKNo1hZRrrEN/m0MRQTixy38bLvasgcjYkbqZ8s5t7O30wQf6lRPXBblGQl6WSu574
+6eINJm4srqx6eEe/eI8oQuv2k9LDUp9OuIVLyMdkxkTLn5gkAfFAHYvSBhGtrR7p1Q8M5tOgF2p
IFK97pG7t9dmZcL1z7JyNbt+qP3e+NnOf7G+9rS895L8DpoF3lrIsL+yxQkHLTezfm50LC7qX4zS
j9fHufu7iF9yaQKwm9hsViactZFMcZoVc+2Xqe3WTnRwMCt2ffMESVFMuSJv4jJB/7io+MQYiBVV
64IItQxpqOl/dZzdtprDegynQfUspfWo85wOShj3f2nNxwQsgGN/UqrpYGuZmwMv35Yvkh/Ft/Di
1uHjHWChRInvtfi3uQPUQZ2MxMghknXUTpaXnmrIajCoP49H7YjCaef1b+ON4fuAdiB6kOgKAgJ9
kQ+XNJqIPWuVP8eFq5W9N9ifAVgp0Ae9vrjLOI15TfCkAe6DnBg7fx6n9cWk62xkWWAgKV6LO1N7
sZf2sVTLtz0euRFgwlC/wisOuDAx+cHMmGHWdpoFRVN5A8lutXiUpAc7a4EJ1CM5jRj0kHiU3Xyn
qVjTce2UFBnIC+nu2zk7qaPHZpka2OWRw1JQEcNANnrEAOyd26HmmMLhrDRABfDBnp0ZnEzzt4Z4
Shq5lCU/rn8imTkhopARVI1G76SB2fm5NbhL+wCeFtfWvBEh87qtnQwLXRoUsVFHIJzNTvCHuqJ2
pA4kCVSTeT2nepvzD9XyUK53aqa4SmG8i3Ql0Ol3cFK5cfWsmBLikZ3lnv0CIcz0jA4sd0zMFMzt
MWpOTvcXYpkPAc5mXCTx5vLexRnD+DCH30I9RHTKTFEGdUjVJOiUAWQW0Xurjn7kifXp+q5emsFo
BmqPnE8FBHRiMjSlGhkcvU+CNG7fN7l1WMvhUz2akrO8a4bTCwHghO6vCKKKSiUqQV+ZBLqWPAzr
AmoO83bJpzdvGv70xoyYrDgRiVQ1TQLNKu4jiKHMqZK5JpHJxl0eZ3BjWCB44OMfO644jpiPV6Ik
6GcrtPvcY1P6jGr8EfS/N9c/0I4pTpuIyUHAKtHJ5j65iRxtikoOs1kc2HX+jkZq5FrQD/CVWfW7
QXljPRqhEEobG2vCBmL8F+BQw4kDrZw+MaCKXQwO/j1nOnItW1aPuMxHzo0JSV/dgmObFnYMSKz9
yOwGetwLpHXHVPOsIQPSuNAeFVBzXt/QHVcEWQVaNpzfCUqGQhhJ1TYGgXJlPlZV/mmKqOtgtM01
epkMuMyOECz0OW2VeqExcEIQAyVmGVa1xryKyJSM9gxx9iW0Svkst7igIZlSTP3WcRBXxuOy5g8g
87nVM0tSb9v7WhhqRBsbNSrQVAr7ZjV10sMHYjwEQOsZt+6K8em5BDt67oMNB8Pqb5yceXXGrUVh
BytkH7SiVRx0bf4Obw8olKGThZFZ2ai22CP9ZQmgYlz/mCIDaEQ4ZEaWsHm24gBVicwd5+K9NseT
WxHFtdvuyQFm201bo3Nruzyomf6lN+j76265d84xhvzvTxCuUgMTOw3Q/3AXlOjcJV2PCdMWt8hT
L0eift0YP1nnaSOmmsFBC9opdNEuhRkLYGGUdI6DebKOVhu/d0r9pc5ftN5ocHVblbea5WHM0Cp6
s2EgDkGbgrAJkgoxD1LIXEZjrkZBgtFbNh3jerrtnVurvjfWyM2aFuU7Gbz6dfZCWC0F2ghpK9hP
wSEneC4xWQtuuyUKmNl0rj2xxzobDnn+Wcs/WIl+WPJwLEaPRvqCqmsB3K3ljnrr6fMMwtzlU01q
L0nfNfntZHXguev8VSNhiXkMzJKVXrH4EU38Ums+kaI4xFX2WUMRo+/tUEsNP16Sm1ZBCUj7bJpV
7OJ4eS0pD1ma37VGe+uMtpvmUHaMbVfNu1uKnpxNv2bQTcfNE7tLed80zzYeatc/BT89F7uCoAHG
IIz7XcwVQuc+HhMSQ+OmqU8Fi8M0lhGvXOZLgLH9NvGK/9ncXSbp86xZK8UfS4bb6ltpJyeFQeX+
m01lA4yXtqiOdjAAmcD0AGHGo+TG1qAPHZnaxPHjHjOM+dFgkct0TPsAVgRt6+t7t2OMgNIFqQbS
eU5Ed26sLTGKqcxYWJmVkNVxO8LVTsjJ6pVDrslqi5ehgQKCCJ5mzGNBPFbED9FJBycPRh38Fbod
Y+RrfQAdUs+K/eurEvicEHocUBOglIRu9B4vCB3WcSBUsX1afUrymxSN1FH/2aefl/lrH9VHEzWm
dPzM2GcH06F6+rk2JFDhi43lvwBQFQ3qO/w5JgTiKKlGKLxS23fWGm3p5qAb8U3afVut/JjIuOYv
bjQYQzoK6nMQ9EAURTCm5pOtTa1m+32ienSNP6jjc9tHRwBCXXPWwEcie8NcXNXcIire4OHGPQNk
6bnfJE0HeqLaovCb+FbvqgdSPibZW5+zIFgA/MXCjAdXqRUHhlMzXZ2yMKgflbdGFKq2JIG6uDzO
/754qjsnwnAC0ylkmDKvnnR3QNO4WNJDz96l9XIgc34oqAwMdnEIuFUMd0Mfhz/VRWjsMtcrU5hm
+YWx+Ku6Ho2WeMlCDmzJJQu8dMJzU/ynbEJJ3dZ2pTZYoALinyRy18bXCsXr0T+IZDnwji3+yMOx
BlYCw8H83ze27B53ArFXw5+zyh3j2mWq7prqfTx/iNW/r5/vi4jP+8vcLTjJ6yVXBLDjNLVjRvxu
Sk6rTnwV6udvNoGRH9QfkEVBSE2E5rB8Smv0Wgzchu2xZu2tpsynPzGBO4uXORAMhR0ji2kmA2KY
7yCT7kCR3mSD/99M8MCx+Sh6x+WuKsvwKS1eQFpEEAa1p+s2Lj88H476vQzhCtHjMnNSkEv6dKoO
SfyTOvj+WbjoHrX/xBQIKzmDAAjQxAdC36vQwK3hY9N6X1S+TnGLpGGUfu5ABXF9VZcBDqvamBJS
9hFgym6CMIBfNN+tOJzZ5C4yQYcdG8DeIIFF8N7BYiBOKFHVI3EZ64fBid2kDwopGGPnrJwZERZS
1CvVMY9l+Gq6qr6uJvbBWrU3N1fASAWMImdcRhXmghYorzNbqUub+CubbilOIzR37uNJ9pC6vOhg
BkUz4PSQIOECPfdnu1zQucad4dcKu8nYcMPMMqhT6zgvZuuR4ZHU5M0x9NyksH8DtZmZ4LXjlxX7
2nXzD6JoPmvju6LvHso4lYS2XZ/YrJD/++bEppjRK+xkMXwCzv3eBL94oYQrGyXhbefQnm2kdW5G
IyM1jR5mlNZBldO3xvuujo9ad9LS79dPEv9TZ+k5d43NioQwV6XmkCEjJH7ZpE3nJVoLWtTayB7X
oRyeE8MqJEFv30koaIQwGoLivpANocEQ4YbArYAxkKz/vjbPlvo0kKel/Sjzx/2v9duU8NbV6qXU
q4VgG60eT81lsg7W1H/pI0VWRd3bRaD0NHBvYHIdg6/nH6xkWpmC6wZ+AUwVRqCrBGWlPMBHkwS+
Pc8AdhyjBOC4ATZe+FwjY0VuxQPxtfE5AiYp/QE4N2CIwSyTqNyLTFtLwuVUwWnifkBkAoH/jeIs
xzz+cN319j7P1oJwNWlGr3f6iE2zxsSLK0xyDfahNuPTdTOXeSSeNf9uGV7m59+G1CzRKABv0BCu
TK9X+2Ph3Npt+jz0+c+k0J+H6BtzLImbX1+cKbp5njZtmtuj4ffUmYCBX0Y3jgDSMB1JQef6dwKK
83x5JajzJ9otOpz8JaHjYWBEsoG7FsD1gi+OSIq9OrdA13JV27Ey/IZOBwP9JFV/m8YBfxHyp+dv
E4KzDdo46qDeN/ylZ4c50Y4LOZLi5boj7H4S1KGwR7xxJSLsKn2mbIAemL92S+UuA6pORka/63Eu
wyTuWUJiiioppC/wjhR2rLMrZWoxO+AXYwwh8/UEqY937SQbQdgLpVxBwASzLS5dkTematJu7cBm
5ztD+dimHeeBYwSyXlzHrOteDJp+KUsmeTvvxbqtVfHKbYZuWCgCg16DJXipsvG01tTw1NFGo3/u
3vzMBFMq8m+IJGAa6CLVVxOD2X2yEp8Mzc3klLdNLJNF2ttHsDdBEQn0dmC3FgJREZdTYubMfMzm
pHKrBSIso/G1x4jFwgyvA4NgNk4f3+6MG5sikYszDXrBoVV+tepeU9OwiCMvimXEVHtnF6THXAcM
Ho/De352I8eIwMyI612v8+pQ1rgCJ22WsfbJrAjHN+56PQcI3kDit3qWOtxbnfEH8XS7EOEbsSVp
0hrNK19dy6BYP1VF4uNtI0m8xEnL10DESQ5haq9rQyIw+6D9YD52x/5OO+QH+2b98ItzOzroj3/g
AxtjwknqEUv7JCW638X93Wh87tPpxAoZUyb/xGKGh+lDPh1hoFkvvpWVRad9UjjI8AAptqYHLYvd
ntZuZwR/AJFFIAdhHUTwgLUEUJ5Hxk2CvJDE0TJa60iMzTunz8Kido4JbcKKyIQz9pwOgDRVxdwR
hvbEGYnaahvUrRXi9ytqaBM7trYMjLMXxzcmxMGIPtJJMnSt7rdTfFBK0Lk1f01SMMVeQDU5fRz2
CyhVcdDcRjWjaqMKOZ3ae43TeHXWuV33pQUL0tsdDhSUCKZ4nXF+5POvYzrxQqIZqZDGwA7uYPrQ
GjBqYAR/YAZMFsD/oyyPwZxzM4imkTmpKfGjpvpazcO3FWP6VmVIquN7DsAJM/5vRjg+NRkddQCr
mo8/73Zl9W2Ksh/XV7J3drYmhA2jZjx3dT0Tn5YEQkWO388JWHyroC2gB97EtqxFeO5xEKpEhY5r
gSPR4txbItCqsfK4x+OPhFFlPaptEXYlaoH4kpLQc+5zl3aErBH3QN9TC1MmzQBZ3+Z1ZK94ztb0
RKQcIOeb+H9bQJloBleFEYXyEl0t4jTFmhQWLaAJBb7cMVrPrNtDoxa36Ka8KUP5xyBoxwG65SQA
Gl/8JgipCjFiBg2McDTyk94/6eb6WGg/VjM+XneP3a8F/BMaNOBvRtnj3FCaQiuLoaoaQmHwS5yx
DzbkBqdSOV03s7uBGzPCx1o726wb0OOFZjcEHQUzvFKOuUfB8Y+eU0vuozqXmNxbGYTVMRONbiZe
6fzfN1tI7bZc5yYzQx3Aozw2jn2fclmW/2hG+FKdUTQN7gwzpMqYuXhBY/5AVWwANGTM++fB4pdP
QBsSmDjIE6CjLyxI1WLojcWaFWZMC+kyhpkqKwLs7hnaLfzk4nUhKhGZqTHD1R0SNn38zmhuG318
X2qypH/PGcDvBlFwTih+oUq/KoYZF9FohOoAjfim7MgRCj39+0FJ1aNRdgwSQaCOkdQddrdvY1VI
v0qIyKblbCFeOEuY0flUprLt49/6d57yzxdCU1WDag4SVTF1KNSx7ZeUEUwgjuFKf4I16sWmf0NS
8HD9OO1/p9+GBKdLoBhm5yu+01ARF+lXWOX0QKzE/29m+IfcHCE8QXXWjAZC+biAsAd0twakHFP6
pvfR5bYJuTedknao5sIIHbOlR6DSkOu3mqyUtvv94djIHgBeUW1hz/QqrlSztY0wb4boZDIDMHm7
ZRIv2/0yGyvCljGtmlK1gZW0n57BqQI5eEDh/zDsbOwIexbVsYkvE1thV/Sq6yzDehxI+QXQ0reB
i//5Opz7A4pJeIQZQvFJs3sLHGUWCZ2+a1w9yU4xW362unFg0Xr6A4ezCFoWUENTgQI+dzjTnqa2
0yczVMf6kVQYhc6VB/C6/okZaHkSFDCAr9GF7I5BXYpEaAiHawY0KgR2XzQgbEpFVhPadbmNHf7v
m/ND67KZmnw1cbkCq9P0Wg46QUcm5bkXTlFIxa2AuRakxsLdWuVDTZUOdyvkq7+lnX5UoRZSkeih
HnSPxDIZPn5OxCCH84N6hmkYqEUK32gpCzTT8U1COoOXGqRSpKWKmy3zfQ3WVfe6Q+wbQw4O7AFa
vqKsWx05edT3CYJ2sv6c9OaYZOqT0Q3vSCTz872PZYM8xQBXAoe385+y+VgQPKv7esFF3i5pyvmv
16BjnWyyZC8+bK0I8SGmYEA3HFwRNuu8FLhAI0FFcu5uru+bzIwQHhyQc9OuyIxwtJhbDdVNZiZP
U4LJiut2djcNwB5dw0FCcUuw06EwPSQWw4isWh71gTx0iv2mmfhf8YcLRECPCpVIMKScf5cebKl0
LODeymwd12b0ymE5rY1MrIX/0gu3xkAAyD4xHH8BcanTMrK6qDPCVun+blXtk4ERhzTJPqKD/pSM
XemW6KJe371d70ZZEP0WB6ROpuByZmln62RVVliniEOkK6zDYhe1m9V67OV2l/nX7e1+LV5Kg6Yc
uCbE9jZifGoVKl4VatZGAC1mUQBItv0HVyAv1fHxbDwGRYn2GIrMRs+vpiyi/V2t0r/SHDwnGciR
j9fXs7t/G0v8FGyOLFXAeeSk1AIFUQlmNIXU5h3JxxjMs316TFUpqcXuBm4MCh9syUdTzXMeamHr
kGc610myGwl+WLYsIUboDmqQOtgGwrZMH/MicbxYX77HC2QfQVDz47/toXCCR3ulcVPXRthDcGNl
qzvl6lNk6S61ndMfmAKihnsFpgLEKpE+QHPNmHQrNI34RccACiH1XT72rjqtf+KDOMVAQcHXdVXY
wmw17E5ZNcSlBTq7xPHbVT+APS/4kxX9NiNsXqqjWdD1yFd0xtAdmYDNnT/OETsUuikJg7uuh0or
pnogW2mKT7OmbmZjnHNE9MXqDknU9V6uJn8UBUFnBxAwOKHwf85P1OAAZdHXiRVaOZ+nSb0+tj0Q
OgMkCvxNbZ9Ioj1e30P+KcTAC1lM/pG48pB4hWDizLZY0tEwG3UTU+3lKbdQS8Z9zwGwDBRc1+3t
XY1ILqHLimQJGZOwxDZqq7xUVANnuAvmsvNqrb4ziUwSYd8MGoKAbuPyIoJrgA3THOnoYOjFzoK4
yTxzrI5p/vP6YgRiwF+3I7Aq/5oRXrVqnM+r3WcOqhwvDWbAlyRsIvuQIfRB+8/N5xenvjOmXuKN
ux/tt1nxUdCVbZQ4K24uYk63LMnSwxI5X7IRLwTW2vdF9DZu6Yt1inBXktRWZg2NFSZTdmS96tVr
dQTx6h/EDSSaIC/BZYj6hBA3jL5TgDSHkqdaRbk/t1PjKd3QH8sIs+nXP92ug2xMCQ5iK6Vd1jgR
YWUNAO4a75YsPyTSHsOuGXApcjYhro0srKh0+tWhTDHCqUxvSDrg0du8j1ZZ4JCZEVYzK9nSTANu
xjGPSrdymlNVqbd6Sv7kA6G2gsgOiCbeiOcBSutYTKuZP93G+Fik7U1MFl9Donv94+z698YMOTcz
zWQsDR38Mg004Z+dMUm/mouhfl0Khs4G08acuKXd2M/Xze4FeYguIwflWuoXN+SA0WhUQnCs4mic
bxcakWeV1erxupXdb7WxInyrniwqYB25GWbtApKzJA8s1g7HnlaS0L6XyIDcTOUD4VDKFkHcGJxY
6xjkJSH0WW7HOEd/q3rv/FU4spGG3RVtDPF93SSC3aIoFhTUrbDvdH+w3yuddbNmVOJ7u19nY4X/
io2Vea21IR5gRWGLeZho3d3qYy8bwuER++I+3FgR7qdxrWxzjfCksjO7ctma1seibnJXNevRTRSS
HcYVGqQT9I4/pQVItP/AOSA1hRERKPJCKft8kekYd0mFN084WLOH/8QbOv0UWTK5xf29hNYiJ9vE
S0TYy67E/FiNKjcUYJLMQ7mPeeOUyngV9h3wtxVhLy11hahlb6KymA3hAnZjyEeG6fDDYbIZoV0P
5C1qYGYMNEEFS8hkl4IYBQ2HfnghBfSxrOjWjN5GsfXPNQgmR4hXcfozMT/rzawhLEnxNGjRIfqC
uc2kRo5EKu3OjqCrI3ne764KDWpIRphcWVhwBnVp6jZnCw3nfr5NNXqXpOv7vCq/X/e53WiLtBYM
BphnsamQxORFlSvzwmiIEUKoRy0/M3X6Clnym1EhXsWK43Vz+6v615xYZTSMpdK7trPCfBjGkxP1
ICaEx4MClRV/tIFcyRRIKgjPC4FJMeo17/KVhuXoHAjtA72YgzrTJC/G/RX9NsP/fROZoGyZxaMR
0dCsQfiiT8UPKFacGKhrr+/c7nmyf9sRvFy3ssaOc2KFrIOvKbMS3/bt0KP3Nf/EjalK6iOXywLw
H1U/3PQQZYXHny+r7hWFlgxJBZhRvaGJ/A4z6g00iK+vit935xEXZtC0wdSYhiknS0iR1g7rYrmF
uA7mqQLaGEsHnEmtRh+aRIWgl+OrzJTY3F3axqZwB+OuUgjLZjOsuug05vZxsbvTolT+9aXtvA+w
Nv7gxpwbUHziCQZfaaLMw+yEtCghBJS6pQFVu0Y9JVC1BZWHt2YY4YxTV58lh/rSV/jUBuppkPiA
eVs//3gmGDgXy0b/tYTgQRSzU9ROh9gw7wdVgoq8vEu4JcitAngCxShDcBPUbaNsdpCspajaBhCp
cry+s2TAqssghXkNoPcgGW3wcqdgJW8IWlRNTMNucG7IOLngB/TNEeNVVvQdrbI3Pw+4udc3KmZo
UFE/376GlgorMHwfgvPWVerBnxTHG5L0dN1B9vxwa0bwfaU2TWWlGQ0XE7KnCaA1h6ExHCBYRyKp
SV8mNucrElx+XcA6q4+ZHU5FEjAtv6Fl/rnXm7t4rd8RAKi1JrlzOqQdf7BElFgxfkrQ+hOhrCVV
03QycdTGsXWVFKogytdEqyWr23N3CLf8a0VYnQ75jnJtdRqm+lK6A2e8AEGIWy7ZEQJ0b47D2MqN
MeHCTCYzymcL93KGJ5Bb5vkNTsanuVi/26OsxL8XHTe2xNuyKwZlwbiBGXZLGk4ctJHHz7W1ICeo
76kSPzBAyv7gi4E3QcfID2ZAqXDUht4cem1pWcgm7UEndaAtyYNhTJLguPvJNmb42djcmu26Tg7k
KO0QjI5HXGvvc7r+oFpybLvuTUAvnrfhg21MCafZKoFFKRH8QqfQj45enoqxlKxm9yQbmFnjEGDQ
dggOuBp6X5f/I+3LluREmmafCDOSnVugiqqSWlK39rnBZkYSubAlyf70x9F8809VNlZY95Hppk2m
DnKLjIzwcOdLcPGBwRvd+kjpdAiV+ZrTBLg7Mmhrht/U1qbEfuB5MOMUB3YBUU1o+gRowA969QrP
ZAGUtCaK19qSNh5pKN+TC6ZsHIyLa4+pky0nj7enl++1lY8e+gKAvODv7SYwRoRNlZW5l6LrT7NT
HyGQfDLontz51upgOwM+BpA2EEnaXmOWVYVDiFcdclYHEAocFkdd8pnsTNr6tXooAyw0kreQjQFd
hX07GqaKBmoJs4f0iBG8ZyFqw3EGDKix44B+P92fGYKmEMS8Vo1GfRuA6V52VoAcAiS4xEWCEi9i
nP9yliU8ro3pcbGINq1miTDRnb6hCVocXKOsYydj09En/V63ytZhXuUi0baJKvizsvQAJyUCcJc9
gVo0Noowyk3jYyPfOJn7eH/HbDlEqBS7MIT+amReb+fYEE4XZKhKXhxhvw2C5WMvadQMxpNVtH/h
/hzHn68waIEBCLENdFH0NnU34GHRQQADdHnqz7pRYJTpRmkaUPrwjIfZbK0qQWETj5elJK8IwfHK
x/sFG3clw74dbCbBl1MxHA9FgkT5PkBa84fCrl7W3f2Pg7y2o02qP3STKTuVXRyj+g6vnLq2iARH
9caax7gOvOT+nG6dR5DZ4CSCSmZt9b4dV4np62kGflsxZUcxdtHsGG99xzjcN7O1K6/NaOexGWc0
0jQMoelM3oV8jstpeT+GZYLL7zWmwJoArXVobKDKdjsi5rclqhpOcBmo2UZoUTwMjQLhhlPFgypf
cQusQpIo/K+NNHpRPmMQ8cWjF9FONZQPlPeP82j4Fz93X7H/wGq41r1A1Idq8u2oWoARLUgKgiCG
8dhbxsRXxgXEITuTt7UdQORhAuuNXwjqiVszoUFEmIMJ6gJ8zkVWDmqG5Xmc9xr5tswAwokEDpij
wb2//vtVxFFXHSd526CKYaqLn53L1owLyNLd33RbDurairYTPButaCBiCi7QKDuLsD8we3hLPfOj
H5Qiclh18MxdoqTtoYFZC6K2uH10xHLPM/BCVijQqD57Ct0/C6C/23kHKbh6G/3WWSk8wUwEmhf0
6d/OH25QWo8oXlyKFlRBfi8n8A2A9geq7b2MbaOa31tFF7xmPqEZhQgBqkegJLm1ClWtaSAhDS9o
RQKLqUt+YqPWR+7z9+Cb++r3xVeT2nudDltXOUQr/rWqJ2KZHH2nZHl4aX1mHEum/iaU7BnZXLWV
1ggLh6J8qE0obnE21hNWzQWT9OD3aeHkh8aYPt/fkZtpCNBcOGjfR4oFbZi3U2gxBF4dR9RoLWaf
DNa4JBmDwnhJyAxNLDdPlsHi70pSFVE2+fVRNOrlhd+1//O/b9DGCnFNf8rCEC4/HB5mh6nIrMJE
kf7L/cFuzimIlQCmR8Mf0dNJQb/UTe4G2QXUZ8NBDdOXirgsCfLm231D6zl+dhquDGl3JqjkAhpO
YXBZKkzdidIwgSbim068PGGKmVs3PoJ+kLLqRbe6ZaU7E2pcPCVPwDgfWNedRd3svGA2x4P4Br1X
qDs8C8XzLERb/bpAhaovS7kcC38EHryM68LccSRba4SzDNEdpFiQtteulTkfi4wHA/oRqIkIg50J
MVFS2QOEb5oB7SQ6fDwrBEhT2/YKCQ9iNe5llshJOeFHYA3AG2p/vL8RNs2gWLKSXmGhHG0jBMNQ
525hOE9u9okOYeyzk+vywyuMIKK01q6UlcvzdizApU0AnwL3Ofvi6IeA/45GEvj5jpkNFw8ngdYu
EIbi9adX4Mu+UlUxhP6lMOT31cV2DT8PkBKmZniqpfPyDP2qN/ifPW3u2nZBr0O3Fq4H97RyQk41
VJhGf2eJNvY2zKw+AaBZNDutS3h1849AuYzmAjNzTmMrHy54zX7uaB4NpP51f6E28mw3ptZPuTLV
txXx7NENLrmv4rEPT4wHf+Fl+LaBlpxNChH5jCXZLo3n71hM80cE3n1tQ4buDw7XreGFjottF8S6
dO0cW80Hg/AoZ380fvfoLd2BkEfT+qvu+yOyC2nwmsMGtWEgA/AkC/De0e4YNpbmwvwOOZaijlrr
M4IBZny/P7eby3hlQzsEogM1tZA40LV6CkVcl+99743xisTUym8JDnV08a7Mk7cTOUFTlErc/+j+
AqccQdW3Sxr/Q+H5yf3hrJ/7bMX+NYQkulbfmwK/4HNu+pcQfioWBcraAYSZ4/tWtm5/jAeEqCsR
FdpENTN+LsxwygHxaoJxOLQQOT0Ik6gvFIysx74zfphcGKAFlM5RleBFA2Eg2/mGDReJ0APkzUjC
gUBBjxzrtgU/KEflyq7GM11pKyn9YA7kfH+om2bAoIIWBvRLgA3iduXw1LOLFXp2mbM8ddUn0+jO
bNkjlt9aNmR54ITRKwF/oh20ZnRRhptWgOjIH6ysPIFFYccNbw4E9TBkxHDnB7aGup6czswsNGpd
BlImef1RBNZ59l5GyPv71b/63v+zol3DIpfcy6spuFCQ8Fml+NCy/jipPYqlzcE4ProVoLSHQ6X5
eABnzbb2kRrt+y4aLeT46AAIpXjN4iMrhHcJSg14Ldwufs6pUdoeglyzLw8kzB5Yx5P6FQBGPLoB
UIMFaALB3K0ZF5LUCCoxGvCqnsraTIhBLqjdn16xla/MaJusU7TsRmUiumTZm9n4wp0ZrRF7/Lpb
S7PqgYIPCOkfQINvBzMg21pkK35RAQucVd47kwMJQvegO1t+G+V3QLfXQjyaSW7NtI6YgeVHbwIk
3d4M9cNC6ZPFyyiDHND9aduxpLNiiNKta8kQlDcMzSOO6E6+aptYVvXR3eUO25491BZM1CMxMu06
GmVlhpC2Dy51EKjh4i4dbAaZHw4Xqjiuwftj2zCHtCcquh5SvmCW1MwNGVFgWGXu0/rqpe+H7in0
dgolG9OHJxqScuggxyHSq00jupGbwAZcMRTtparcaDTzj678mZcvR+xg111Z0jwckRbyPDUy2EQE
Z5N6qMJnP6CHe3jxnMEMUmQgKbOQb9TmrOmHgavO8MBwXIZR2aPKWtfY30gF7TVLbSwPynyITlAt
RkZTj9DhsDO763n4hE3tdQ+GjPne8qznRAsYUFQAeh90glgcPWAYVZ8vbu46T3wYvtd5GTsBGE3B
/eJOTdI4LeC5YVJZe7nN2wvvH3KllVwCwCrcFYCE3B7fqhr8DPRB4JdgbtyMIYiwhh3E5+3Ge25C
c0QmkWBCAp4qLXMrcvJ4WlDdUpe63nGrt++b53Y0T1R3OUVjY26nkCSQ51whlZ/WQ9skdm/WJ+qI
PXTLjkE9JAH/zzhMNfhMikx+MJfHvmjP9pgnWdYdmnpO7m/3nZXSqVp8Bbr0tbkgBabrAZn3D3m9
h9HeWSlLu2bVQCdGs9pKK2eMHdxIfUBY1Ls/odq0pzp1e6T+XS3s+AB/4GTXf796S1GXB2Nugm6k
z6dItN2xayBhMYw7m2LPzDrkazO9qYiohJMKVAVRxk850O3ElzuLs7kV1iQ3wL9wSDrbVl72nuRj
ZaWONyZFJSPZBO+91jnMRXPg5cuytf+bvCtz6165GlXDl9Gv0e+Y2pS+CUV9NrO3oi3OISJxxN97
rF7aM+O5PW2xWk6mxQUGI61MkhUJSKv5FHVdFRrxYE3G0fZk9qfhgUcqqhY1B3GV0eCkCMVM3D8F
t27y+Zdo6zm3kOjzK4aJnrOjNYt3vMPWHOrgi6xoopz5PS0Z+lymH/ftbh6NqxnX/CRzuT/U6+lz
2h+OwSIpv3W0QBPPl1fYwTDxAMFtg7T47cpOs724hfTxivemL6x56jkoUTKrPXRi2GFC2dyz/5nS
CYw4W0CP0oNlrA/rD2gm/KPvoWLrTRWordtPgzKP94e2aQ/RDbR3cIM+k9uslWynVgo7DajzF/On
GIz8J3OygEvtncjBD/ftbS4Z8kJrm5C/puBvp5LIWS6egTPpqT6mgxWZdfjWdr5TtuyEVpuu+T9L
unAk6H5GWRfg2it8P7VXuFz+sqrqP/sej140h6MkiFy7FlMtZel0tSB2ynDBtPkfpU2PvbWXT1iv
4v+CkP9Z+f36QXEE8YB2zkejK0keCNBhjkJEHc0eCch4bGkfBei6vMUAAsHdOdFbHhoRHF5c/9hc
l/HKl/FyFGQQmLxWyWNj1egaA1XF+LIaxf+G5qDQvrbqAJCiDY3W1O3w8rLTjLhHBa4htIOAkXUv
G7K16cC4+H9mtNFkvrBrAwDrdKygZzXypBwbL8pYExW++nR/g2/O3JUtzSflTq7qssjBQNbJcze1
aYDsINjPX/Tu+t/MISgFTBgZfWCGbxeocfJlEbkClRaIHFXzrnH92PFFxJ2v98ez5SAQwSDaDPBI
QR/1rSEHRLKOgv5UCprS7kwXt4xc563rKCMB/nY4DOVeELJ1cCGIh8c+NEiAItdOlUBpGuyivQVu
wv6xCK3vDVHJywe1EtE5KFmhB1Mn5TXDfFzKIrDSLJMRQivDeegWcVTO+77/cd/U5miuTK2n++ok
GUU9cDPDQoVVHqNH9+hW1s5e2HIQ16PRfKollazN3AIr4WRERDQHi6vPHggXWnv81rrtUQEmvzOD
94eFNOftsNhkzIU7YgZNAEpUJ9/xdjy8ZuZQ48GFi6YqnZw8NEKczgmRvCMkjeFA+tSb1WvC6wDw
hH+trAO9Wp8yc9zJmBBDAFH1kakvvggOftG9zfO9FtnNKVuVaNbisw/lvltLjIK3RJZQWZicMikW
PFpdb2cnbDk6MP6AahrxLvAdmj8dnLBVTg0a22AsLwsZ0AM+HnxXPFZ+v1NS3BzNlSnNp+YFzfNZ
gssPKK2vra2aQ2UO9c54to3ggOINjhe+7nxyVSGDUBTuE589kN7VXnPyxrx+zUaDhMi/VrQtMDSt
706g/EF45506qz+zcU+Se+tWCK5MaAtTrLwuPM+dtJ/+8MPvys0ip9jj39ly1ddGtCWxy5oXABhA
zgG6qLaRGO6jiTejkgf4oJ0AQat+/XMBAQqF+oIJnOczxZqJ9FY2E+Nf3lVxEKn5sU+cY3kMd3lX
N98619a0JQJ1yLQsQLWmTa7eN8I4hXabDMV4NKcmdsflUjt92s0sNgj5ft8NbZ6pq4FqSwdgU0PM
HLM6Vx+67mRDb2uWnwq1x/q6Z0dfPa7Q9phNTsohTmWF71q8Uas6ZvX5NeMBKQ+wcwGaOzQ3ZEB/
cDbWXcLZZwhLO6UR0WmJpn4PNLe5HWHif4aep4Yzb/E5CID78KsJ6To+/AwGO3GxVcS3+2Pa9BOI
T8DhsGoC6wkzPs2mcjie3tAgTgK3OKrdvoCt0QDHhpw9QM0IhPRtUA9hOAkb9M+QLiFhCnx73FY/
nCoiwa/7o9lyFtemtJ0QGP/yddMiOHVExuMY/FGEYXLfzNaGg3A1nrWoEgEbuo746uYDhbc3hTl4
6IsGsrhOUcTUz35a2XiyIOl139bGkByCoG7Fn6Asod/lk9HYckQfYipF+7Fssoj4GYlkt5dZ2lil
Gzuan0BmEVzgLsYEZscyAgk5+ojt/pAZnxtqfikLsjOHm/bQrgR6MGzzZ9FxY1lmJqc1OmYLFChJ
B26j5aGf7TeAsx3DfclCrIn2FlwTwrgLoTD3XMbZyzthimmyoJlOEtWC0YN70QLF+5cv17UZLefo
FX0hiAMKd8ecg4hkbhGRzq0TEAPs9dusK/JsROghBloIACXAKW93ocuLsOR4CaRBD/RmsZyX4WU9
HL+vKmiDEXCuAF4AJgXN44ULum3BCmylIVM8mo0pCpv6r47vUcVtbYYrO7rDy2s8+TyGxTHCz7nz
znD6qJEfCvZ3yV/u7zAiF7wQEOyCKql2dH3EfqDdwYjy3j4wKY9k2ntgbp1YCIKtWsYmNraeCs7a
0ZH2aIIGp0Ivg4XjG/mVHA4+6fZiiY33C5YGYtaoGNlrKex2C1hOPctsQvzVuK3z5Lk59OMNrz6U
9kI/+V0Bbu2AQa6gml8RMcEydoiHYukK17i1TNzeYmpdMdP8To2USi9i1s/OPoaGtxMwbc7nlSnt
SNmQO2I4F1a62H06l1NsWWUyu/aOmQ2n7uBOR+8NhuM84zzz/V7yGszlKS9cBJtmjGgiJkX2kCMV
cd9JbG73FecH8T24Ij150y2WNbER+eehVNWhLasPvC0t9EjRX75bvJlKtXOJbI7tyqB2LwKEZzqG
5Eit9BPSzPWnEnpOFfNj+Pjja8aGk7Vq1iGDrG1J2yrsack7ZIzMTz7trZNfmc5ZWk0eFYMpowLC
NPctbg4OmRyg5R0b2RbtSIty7ku3KSE/44pINV/G/CcIFuJmOr3cDtIRuLJ8CHo/i9vBdWGWTj9i
EmfX+dgZfPybmaJiCAD6yY+kytmLuvX/cb/YcYjKgLwGYk4bGS0qLtscwdnU8wej8R94FT4GtNzJ
nG9dJDZeaCsoFB3E+kVSV4ClVggwUzF4ae8vpyXcU4nZWiOU0MGWuSq8otP71l1UaGXIh6oMnsKW
oM8LbYAL1DrFdwahgfurtOUtri2tg72KzXruFlPGIDTRouhMgpXrL86WnVt+a8aujawfcW1knPLA
K2Ekb720U8NHZ9dH7I1jndErE26JpzXgLiSFosV0zGYg0HPW+WjNB1Hn/SnbG422zUI7o6Rc4Mtd
Z1BxyfowllZt7VjZG9B6l10NaGnnkCp/layzxg8sK2MlAgH45R7x095otJgFLzKTGAXWBnXzNGy7
VLZ7u3nLf18tvw5TNKweLBAtTGSyj7Nf9sijnvyQfdrzT69YmpU+2wwRUsAL3E7aaBrIUXa4+0wh
EpnJuO32cM2bR/M/E6GWj7QKkPG2hWOloJNkcTXJx9wK+wtpqHMsjKzegU9sLg/xIZaKwBVxi3Z0
KiCoB2lg7uw+eMvV/IlCqPv+pG1FRbjKwdAboLoEBhxt0kDfDRxIYKWiKyLXPi2gHV7Cr8JGs9t3
bvx939rmvr6yZt1am1m75DYkZtOpGKK6Ym+tmr8LKuPHK8w4oNYBlBMMHfpdgGT8ONgVzAyFcbaF
OoLR9FAzvnPJbS4P/DOA0WCJBtPi7Who6FIuhO8+9eDBBG7wLII92eHNCbsysX7ClSMY/ZzUk7ue
HreJ58BPGkAmsPmSV0wY+qI8xDC4efRm2NEdRmW1uNWQdjhwqwA7JfrZhulw38zvF4P+DEMYbAOf
CjWgZ8gPkO+yGs+A7AmP55+LHfxBAvpWAZbBkaQWZX9uZsVjIPC+4CsPeemo2JjsyOaQp7Ltz40X
nEMDTIi7kdjmUl59mHaDVLaZ9YygYKwoyY/ERdqgterX7P4rI9rd4fit8AwD3iPwFzMJaplarugS
I5zS+/O8tWuw7xGgI6xcn3C3u8bO0GXaCBeQQgDjEHsea984+mO+EwvtmdEmDejPfFgslNDUwFOI
0kRguv3oVHsaE1s3CEoAcIJrlxSYnW9HY5S9Pfk9aic1Es5h+3VU38fxaxe8Lcmf9+dtaxdcW9JO
2yC4wisVlqY6jOTcHkRQnu+b2LpBfkMwwTMGLgEd5FGHTdAaNgJjBrT0bPVg8KPn0edHkdtP/1+m
dJCHZxsm69bXxZQVsQWFt1K0b5qgiSaR7/iPzYn7jV38PSod2I6KSQHKYWhueb17KOu/ArLnazc3
ARrmcLsD6f8MQYIOFDyjeiAJ8+AjVNhd9qkY/6gK0Dl+vz9rWxciiAL/z5C2qZ1iDqwF9BmpNL4G
wVsqP44oeLPs2Ks3jvfpvrHNebsypnmEwG8hPjljVGOfJaByOoTLnnbGtgmg0xCEARCuC46OBfKh
wKas6BErbk3wZHhtcn8Um1MGLgNwzCGVg1rN7QG1maLFMCBpbbnzEUyvPwER+4xGVBbZhZHmfnAw
DfM1vgevoxCS4utR0mbOJ2MTLGRCNS3zTmo0T9S1EmEW8f2hbR5XKNahlOrgjakn9YrJsA27QmfV
XNAnGgKP5daXbuGXyVDpfVObC4VemnD1MKjeauGrIwUG1GKhxtCMAR2gkaJAm903sumy/zOi+wQL
T2RFOJbK59VTaQ0A+YxDxMfZ2tkTW4YAHEFbI9wcwEtaXNlXSLaWVW+nbjAdDNGkYRHGItsLX7cm
DTsOWWr0xwHrpW09F3pUXuGWuFJVcETR5tRneyHY1ha4NrF+wlUIFrCch1MDqM0UdpFyk7CXh2pJ
aV3trM3eWLRbu/PHYSzCBZWSqvmW59KP5rra6zreNAJ2ULwp1j96pGc3HMHsmiCs0fbOIfpQAnZ1
f49tTtja/7bW7dEZrh3NBTRJ5rCEQIyOCgkMg57NyfCTvjLeD8Gwt6N15wMlN+Ry0T6B3CC43fRX
XxZWdu1TYMjA4k8eOrtlh0pUxVdUYgawCYQOKoI+amlZuJdLWw/kdTD72zISuisEAhGtDu+hSOtO
ikqSouZ0Ak1DZFkflQvJCeqcSvHZtWTkj99eNrerTTjr3xhKuCOdImQe816qFQs4KWhTWZ9nm0dt
wyNm/nXf0LpI+uCuDVm3u15kw+CMLfyr71AvAkNq2lDxtp281CmgJezS+YXuTx+ZdpKbCcDzkQGS
aip2ZPb8jpLheH9Muk/6bWItD+KdYyENr21Mr5lWhIQCdLqrE2vIPplsWUXRdqJIff+vZtCs5qNC
jHrdsyNmNiiTLBIV6XapE0LHiJbWZzjdKPP2RJB3TP0GNFz5Jlajv8NtsPmDMu2aqA0nEMmdeuK/
0DWtQwKD+285Gujk6YifonEtIYLCeZoa561ArThw+QuBtLqJdahXQxF5ULIaqlJpCIxFn1vxIPY6
PLdm63oU2vr7jnBki/dkCuC4GQsf2EJOv6Gz4pR7Lw0c9OGsbutqOLVr1AQ6pLjNqx+DEwvKYogh
RfKlTxbdjhY1yKxE+yDUstKBDceu64+dEe4s/pafu5o2fZMVrAa9yFqmbXN7eNPPmYRIi/PJY8SK
VM+sqGYS+p1GrhIUjffYffQL6/cAQQuGfMGKD9UrhPUyTr0ABUk68wdTsBQKsqf7bmFjW0BcC5VB
Ah3I5xUmSGY2lWqphRhP5H8OvJnedPYEijUqfiCmfilADwNaJcWQLlpRCrB6uzOUV1hona2AGB/C
T1UJ1eXKfFl/HKQxNBua9y6qYZCQ5EDDkPySLyoh1mNQlcn9eXsGl9KtaC7bpyKYl5rhMmJ9Yojp
U5stT6O1PAacQa9zePD74QzytdOw7LHtb+xJPDdQxV0zvWDP0CYxXGhn0YGOaYHKhdujm396bOs2
ItD1gchYwus/G1/uBDZbRkOw04Wr1tPzXKk3WXkIKVJUkIF3G9e6O7OTwG6tSAjraMn6NI7hh8mv
Hu9P9NYGvbarrWa4VF1VQfUhbbIuCmvr2FRT1NblGdpwO2d944pEOx4Y6sF2iGqrHtOQ3G2Ik2dA
tvRLxNrPLg/j2dq5IDeONMB8eOSAGmlFFGs+a8lElkNcD6jyNkxKA9q16DR48ZShicFxQ7AKQ+NM
L9Nlg2lkPXq1UpblMW8iUvhnMj7yF3K2/T5pN4bWsV75eWq7U9U5WJux/FWMX3JwXOfz3/cHszVf
14PRHgZ27/Z1UGHfhc6UEB8tlFN3vm9iY92x6hDqQ5MOXgf6O7eqykVCOG91GD6gZmXUe8s5J/7L
Xe21GR27MtZziTSRgSdOHR67CtJbY/HezcmxHvvj/RFtHBrQmSFbhMfnqu2kXfZtljUNRH+BhFDd
x24cTyXjnxr2aLl7Ohmby3NlSbvq8961ehCwIP3B6DdwU6jIhgzX/dFsrs+VDe3IjD0ko1BgwiMU
vNzoda6/B4VPommSv+4bWqdFi/vtVUYY5We8a54BBPoJrFR14/tPS/3Yme/KjqPMlVTDI/r671ta
p+WeJW3akC3MZzyuUUk1ix8zsZJAAVUJJIQMswhkDSnqRDsYga09sYoQgeYBvFuAgt0e1o4Ereg7
XIsk6xIwboXZFAtzipy9fuQNQ2tRDfE/GBigjavdjFNWhmYFZa50MBPLWNuRE+RzpNiTNdmYQ9hB
cm+t3SHZog0oz4ZC8gU3MBCREaiy40Ac5t48cR4cB1SLwSK/s2obdyDybaDhWNVKn8MsvCH3Z/Q3
wVG0LDadIcq7IwQD04GWZ7EA88YA9DB33gbPNuXaIwahXDgosDw+uzAympegYgjNIymd6q9m6uaE
NaAyWCopPwROA8aOwm12iq+a0XXVQvRG4MmBk/D8tidQ2fGzpcSbRwzT99Ex/2yUK9vYbBd28pdM
fbREPn970aF4ZlS76mUdIoOB/MnR9lX/aWjc8iilYamkslHKmZBVOzCzbb7jdWEd75vWwznYBuaY
gJkGfgZiKDr2eAIHhRfUtnmk3M7ODVELojjQ+yQtq5YHOvj2+77g3ako5zBSgUK9p+J7JULN0f3+
CLDigQAZvTKIyLWTE8xVUcOw87Qs1dkDtoaI4oHuUpdYoAK79T/PLGk3dzObwkI2LKwi2s+Faq3y
IgQBAyspL7ndZpAhDJQTNWNZ4tL6ZTidU812AnG4HOVeqiR621HEthVTM4To8oy6beR2ExcNfmOl
IOcbQ6WhKiH6voBgFVrFrHCDp9EkvSNiTtu5/eGJQFmJJEbOvxdqEvI9xAsAjkCqYilrcFlnyq/j
XJDKzeMilHKuUmyIktNkbloRfC2gjT4XkbLrmoWRjy5wqqAUBsVumnAyWvTBXvqgbCMhjRDMH6II
wvqnMYE38q3VkakVadjT2uGHKhsnFibIdZasjCufSOe0/qDelajx5cfOqUPjfTFUvel9C+y+qs7m
CHGI9gTdBuTaGFnG4ecEy/wz6+tsfnIs5Qa/epLNC170YJHyIGvcKmPMIxBGZfRQUTWfHMewVkU4
FrD5WAkJVHM/Gw4Vb0zJM7okjUl4Ect28cwfonY7liPR7/T2n8SVRkuj2ll4kDbh0oklspwWwgtx
Sew5TN3WZFIcXU9gRIRBW2KO6rkfvvgSdbhT2Adm9m5parDURl5nVtaZ9iNqmdaMltujhzwp1pIH
pJsfajlbaCEuERGSpAGqZY7HioAKPJrBKDp9X4wxaOvIhYR3cEb3xpC9LWnvsz84hPxmGwWkEoDT
owoGwR4ys2LQSWTSIs1n3iDy+kq8tob7ZuCWLyJZsKxHz1vd9AlvhwINGiAo8tA70RhSgn8YZfQm
iImkxPhjbAlTaKRmMi9RcXE7a/4V+tzgRSRMiJAe+8HqLIA70LI1XABC9IaHCoQmZWcc6nIeii/9
qgFoRc2UAckedo14Av7RISOuEcvLv41IFQuZdIVXGB8GEPGSpybvenLkoJv5M2gdhwYJtyjktBrg
JT0WSxoI8abIxZyreAgIlQdCeW5GeW3wDsL3nW2mvd0K/4m2/WBAlohbIl4TgM6Hwmknw0m6DP0C
T17eN+SNkEplPFp6ai2fpQOFzjcZnTzxdxsafPi8hAv38OUZlXAYBvith3MP3aE2zluzDeYY28Rr
vFhO+VR8UObiyiOEzNB1bhjSnk6F6zHIFVl4isgnxevS/8XDrHImRMF+bYLizw5K9BFkebNcZoMD
kBGVIZip1KNHg3D41Lv++L6jnrgMbuup41hzufw0QmaWsYUiufUNVBSGSKCdO7pfSgB+ir+Qj875
GOVDM5j5yQlpVshUjP5cgFchkKEXNZXJxgNTIm8jLtFDfTTqAlqGkfTNafjqCadopsTygyJUONcA
pT/YoiDqNKOQ8ISro/F+lE7L+NNYEoHkTIMu3mOmOkovK6+wc2bcMKq3Wc6M/m+BvkH3JEEMOX5C
ZsKr00KFpdEd3NAYyqeceqT6jlbMvj97tA+GlDVVCWzG0HRTELFm4ifLbNB107ZtnUBIDZJ+psib
dzP4lA6zDQ7K4xQyZtNoQk/x7ELdAI2qn93CdtA3RkrwEz3hRra8z3XXWmSOZl76zkdwvhmdCYJl
2c4nKJyhxIhovyw+mxhVcwDJXQZ6eBesd10dmUG+GFEovbz+YVeTETzCpRbWo3TnQX7PAizU0ZHK
pknXF0uQHWRn23MCxt6iRBtjJobu3M+B4BD5FGOeHcliWP4HNFWGBnCYdSnpRXCbAvCHWzi3nChw
G268HSq7l7+sbnCHIQILumFEPsjlk85j4/I+66zum8eBfOlBHmGDl8tUi0HORkXH92pSOG1R7bfw
vumSzz0oYFVTKMaTwV+8kUBdyMjHh1EYRvsLC2zMQ4SOqwYA4aasFQ1A++E3agY2opZmEKEuM7cg
pmRhxemRBHODAnPm+Zn5oRXMYiSyw2qGym3ucHATgo4Bl96ppWDYBVTAsB7svC+MLvYsUYFKe2HS
5Adzria7iieAnvA/s9ACZ3Rc5JJkH1XbdV0CRZjFt+IxBN6TRuZIuDsc8pq34OwtvTJXWSQ6uwkO
jjEVtoqZ3c3knMnByM5OSQ37CP3EbjqXjimGLPFEU5opjnIWDlE4VRCEPo7gSaIPYw0pjswU5kfA
CueLYU7uEtsBdcknjuvMeQrZQNHHOSzQU3nENuzkIwnbPH8nc8/JTlNdArvnCqaqNz1aNdjDkNWL
k9pLaBaQAJy5WadMOgs6qHmfzSBoy1wKBdgMaOBLtfR5+QbrSvnjRIbZBcwwY3P3C++pTrRHoFAR
MdVjA4cXjf7IvHim3J+qqGjGrD4soN/K7ZMqSD+3jw6kAOoLGpBN+oH6fTYcCW/s5q+eg82IxZ0n
MGexnS/2qCLHY5b4SqHSzuL1vM2PntFJfqBdkNTowEVxLODvpQTfM/poZu5igcaxcP9elFL1YfYy
nv1VObNRvrUnbjnvy1JMoo6nrh6Nc7YgBuEH8v8ourbtSFUo+EWupYK3V7U73blnkszMyYsrc1MQ
BBEU+PpTeTovc5J0K5u9q2pXyVHNqmWFTMzt6vbIZtiNHmT9RFhUNvtuSOYRCoJ8gi/4cpMhiM28
z0nhtDjBY4yV7mYfh2hW2BmzGt0ykQtc2VMGh6FOWWXG5U+2kSP06z6s9rvIJf5FO+2FgLGpKJo5
WWClGhSfW6WkGX4i7w//jzs2m6Ytuo5p5z2slibnTjOZjzLHagrDHuo2FEb8gY3X8aktxomL2hwW
imh1PMB0j2YDajaMuFlbc6L2+yzVI9aMJtgx0gTWNUGxE9HzOL0Re1j+Lfp6j/0OvVbwN/kCoz6C
xEbcqjeG6Fyv54bwbN77sq4DWmF4hFn7E7ouWiz4g6jNf9UCNZX36AiK/Qo9Ys3llQa54LnIWA7i
TBz8uCd8lVUjmy5tJlvFrhrDNGUXLqcSVPY4GWCMMHoN5dNicJW0eQVm+FbTrdpg7DhUebtLPiy4
niYys7/bhgXWgO1EOKTdQ8hS1g91ha2Qqour8G66ly6vD+S4o8+d6cVW+wK34QVW1DfD4o5HSFyt
f8Aynzmyc70MtU3ubYCG7NEueb2/pLBC1rEf3SbHqxqWRrpfUk7bfnIbFG2xhdibk6xVGrlr6wus
Pwq1dHOBQf+ZoNsl4mxF7nzsLFYfzLsxup4uK2KQ7r2sRU47gxZT2Q5NH7wHO4SdpPslwWncTuOx
HbQ4cSpo+T0j8zgMYFhdqZKuwDyUhE5NGjh0V5sV4yLMjdM11f2MIHtjOnjo5nu84HJAskhQBfqb
IuBq2x6ZoYVBxvL0RQlFg8wMcbI0iQXklhu6Ov61baKZ6qcDjWHVT42Q5D2p8cY9G4yl6JcOtqAq
10dY4nqSMK7/Su8Bzo8tPYqO7y731E9PdstMrJBxy8fp6EYpF6iUV1gpLU94Jjz8znFeN31uFnuo
+VYdPtNjR5vF4/kq6Aer9yamW/l7EnzNvqOLK8dHtNqU/TbCHMnL5gtZ3SHhktgJnZw5jiuH15Dk
nckikVuPGsuH6gaeTdnS2z0clHYBZi/jepMsWQaq1wSs5D3OvtbwvGZAvO0TmXydhHandfTxBLRr
Jw9lFfbtDj67NkepFWYJSedGgTXQXoRIDX1EGq7Z47dt1mMWX5vUkOImqda9+L4SRL6KS1aNjcaS
SzHWbkL/7Qh7KzHIS3GNokzUZSfoz8aWuT0Q1+ISaRp1ZRV3RXnG0HOk28UmPsu/umJLX7EHLMx4
xvhC6SlfExu+iUO59F8pUM3f0H4fCHmh6Rc43K+lAZ117wQT86lMQ8VZX7BSx6YbSc4U4K4KYYWO
Iao1gA64RVNqkgzAlBflzVbpWd+OSi7yaYLZZu77EiYIXnawoFHVrzjPWs/dOMIY+owLb0jlZV62
EU3EspN8i+0mqzAjWDyFwiOtUoSl3CQipuunZgle1sUN6XrvOFMm06hOTmxAS3ORb7mc2nlC6OAj
vHPq4m1Tgxt/KgEPzqscMGd+IIuiDlObNGtdtpIei8X0F+tjE32yAUfeu68jg+nUD0MzvTUF6th0
YmrI7MXMcMF4j5Cjb1M7kFyODzn0BbDUblI5sVcSyon+wzy2ZyO8p/UWCwSIbDyK3i8braa2ck2h
0edU1rOAlyqt7XKuYjaK9TTbSdmHjBbMfDbC15iUGkV83suQsOIdVvkVvRzUlLjEFz5PxznZ/OEf
Fi/qDT43C66cWw0H3a+QrJpVyYUcB2JhsfNWiW8p7Ek6tJmItRy8wGpfu+3GzaLlISw4QMfahIU8
oO5v6PY99qzj2OmNZPwZOmsib4sZz/9j1NOBqiEzo+0nOrot7Ce7CgLSe2sG9BpWMp1/ZY5Oi7n4
ZsgR3zYWaChZy2c5iT7szA5puwkpw/2Y1AABk3loBEZG7oX7ToVN1N9dTun416KzFJ/HsVH3U5lm
tt/5bq36kXzp2m8rM8Bx7tyUQc1PK16D9T3CBU2cR5xc47+5abL03qyx3pM2SChd/uoI9RCuzzBG
hKEcFb0bo2YHNq9AfYtfqa1fCvRiFUs3ueI0pWy2V44IbmithyUdzdAuE8sP0clqxwZcaW1qlhOH
O497FUoXB8LJ0jzX8n5H87mvnbYL8dfST7gBr6vBg9OoNxVljW715DT/EYe85smJzY55dQ1jKMdb
hMOQ9ZVFoYU5Qe7Gk4/0cCvdb6C1L+uXdVmpH05YizvyvOcook3so9/qVN+XEnlp9gIkDkevpUWI
aXFDDa9jc0XbLZakbw412WtTHWlh+8mi/JwrlmMec9WeZ/92yhlJ0edwmWw4UWHCbORuiEka94cM
JIRzBtM3NFULSfa5g5+dBHEwOIruuy9AYjSs3dIcYeXB1Xm7cHFZs2b5oPhbzNQdU2Olb6dqNG7p
QIPxZPu64dlxj67U3duUMv3qc+aqp2LO5vEEHxo1037eOWCIcYe+8S0xe65uD3/wp0oc5pxEzEkZ
y4etzZAZgGB7Rt3+nu52BV1tMfr1KeJADFQa9VL1qZ9fCzHZ2/AlEv85MSAj7ThI18PQ15wUr3Gs
a3rY5d7Ds9U+K03DhEK7VXR1pwNf58b6YDKT/p12FQJtx2R1rV9CXpwspKrD3qYy1vTtIOgAQbYx
kS5F5zOm629DyarV93W2FQ6gVbmpGRgDwRr53lq3YbxvE9qIDWkUCecFvDrHSpT43ouDV1W3Am3d
nrGqOI1Vy6jfxNAVBXLCCMb5YxT8IiaBeNx+TyMiUds95NnwE843O3lBsuc8wwPCwr38e15wr35I
02z+bYQVmLgf7DJU4RQ132Z8JtLsML+b1nigUCK2dpvmLoXZmdo7gBmb5+eAlPLafpsDFKf3c0Ex
EHX7OmnKvoFKi6oau1TxiYvXYop43iP9EuPkrLlgGMrDDmBxWQymtmw/8rKd5gLYxOwX4CwSaCw8
dPJNFq1rmI293Oj2u8jivD2SQk4w20q24zZPOGxj/JLqx5KPRYuVtxLSbrqRIv+opUj9+FTVUftT
XrFmvmcFdGJXociuYf1cEq5a4DeWn5APiePT1zxU5dwdu2b59xJfCDCNukxEVbeeoQESQJzEDH0U
dBmoSqfdoyn/EOrI1rv8mDJxnitl/+ZTM8xnVEQ8AVnsxdmzSmCsNmXJ/oxkWT4AlbFwj5iG7MBY
gkuyfAes5qYCy9fMub9o/4X4dGq15aOe7YIv7mDJejoalEEFB1Lc02MPQ/PZXfNmt1zfMgRYNfBH
2Yrl1xotWpRbAJDYBL4pEtkMEYmrOhL9B+6YKyCxAfc3FhNAMZSOPpd5ncT5mkDyun1iTkwz+1ws
kJ5MnUDLh7O7MAQT/StmF0vbFYBBl46xVPQli+FHuW16e51HF9PxdMRycdcAxaPumSnyIz9BhpP7
tNf5oae+XjUAz95tXniEBOPxYJjNFD3w0zYAzMDwisKDP3xd0BlP30VCShFapPqYZWnHaqzjyxon
zEt9CpsTwM5ITFLI6Sq3MQbX5VuK+67LMhEn2h8uVOZho/O+XlWaLvsnEMi1JifgZoa+DBPa3/Hs
krFC4VttpMMdV2XG35IFAOnPwsZdsn6xjLmnDZQLWXowXOhq+hEUiOxLCW3Mr102it9UmVeYsTUi
OtVdedQ7KrqtsON8QpkedqRROKyIh1MW/bps+ESzZf+2xhSwDUtgzohnmadWfgEsfPfTPVxmmTct
ItclRWwRhMPOA59QyO/rUq0VxX+a3CUHAPddFqhHdONPzR7pdKeOParQzgBL9jOlDI8Qc1UYv5dE
EoYVdQWZ63GU1Xy0e0JXezooHtkps9scnycRJo1d6OhtPB8jr33REsI5w1ZGXQHsCno1zXlWcLAJ
SJUYH1Lv6nDHgqmwkxlVUptHfKmluZRGyvpXwxXfRKcwdWnSLl4XyR+Ycnl2EtoUoBsKplFsOhI4
lEAdOtwRSXnN7lKAE6kADJhi/4SX5keBFPVNY8RZ5+YnJONf7Wc6kgA+EQtLq+xKXC/hgAgL0Myd
R54feamJbXjdDnGYmDgNUORkP+Z1AVLTT4Nluz5BmjbSBAidnvwFyn2V32/rQPQzry3DlshMpoJZ
fM/1sj/MBBtK9/PeyFr2W5qgyHYVmAd0h03Ok5KcMCDNY3qTGiSYG7Rfoyu3Hmd65j+mNOTDO1/A
xcu3ZuLbsbaY8ZjD8dvREv+N1s35ZZNQWHxPt+NYbubCU9qSjYxntSZ1eiKIqAvoA1k1R3kKwBs4
h2yPW5M9eY97AUsg25eyg5PZ3uFhQBSC7hlOQPfVLFj9C4PMgbGG5a44XmnK7YTsiJrMqP8FRpx/
RWqr2fcQqzhxgDDl65F1wNAbubbR+jyYrkL7lwHpLJs1My1Q6zU8wdImpv+a0m/uAUX60Bj+tLTP
KTrw7crjvOQvkzdN8ZqbDfKNLiXozl2/uL2q3kBlcHNOl7LcW4SQGb91BD4rSDJM/FJeBHRG+UO9
oulx51LvESmR2bwSiv0QlpMXnsAks+rHhM0VbXFJCdyRwU8CkmNj0Kl/h18BUY++YPt4Lz063+9o
pzCZdw2Qu+GaOZsRdsKvLLLfDTt8ZW+A1ZvlQwYwMA963Cd12gvlrT+NbqLHh3OgI0SXbCoZHh36
hPQ88zQ+kT2pVIu2cQBDAAzip7fr+LOZeQN+Z0YNByjrs+1bAV2zXlCYtgOp2yk9j8VgjfmJZNGS
rR08+KCrT5ctiN+Lkcean0c0BaK5I66cJHKktlV69To4pI3JGxeio2iToAv3p2PgTPylYPOs/m5k
qlk4zVgeZO9qJFvzTZE5539hJbc2f4aa7M1/iweTcAMXvVk/x8WH4qOMNcyqihHVQ95iqaEx8Xbn
vARqZed9y86I0ZzMz3ErkrIzWJhgbwwvbImevxIuedunbd5vNz9lFt1QDma5S0CGJJcpZDznLUAI
y21rs4Vr9E6VglVV2GcVPucc48R1RkNfldcEvgwQde1mS4tfQNBIejdK5WoIizQCENoEjkZN93W7
vjDot+gTaDpvDW74UOw3K8m5eypd48l2Ajnv9nZYy/JmX3AtPuD1c1AbprMNnwX5sp7olcpUcpPx
I3kQ86aeVmf3t6/r7xYXXHyqcpyNFBdtWeMN5RK4S7iU3EX0D4yPqminkTU8toprQe9qTrm5I1oR
yKs13bt0tWHAVVMV2rclt/WiO6KwGvAAsGEJgB4BBNAXUEPZ8FK7somtFPj2xns9LDs2xUFNEPs7
5bgNQn+MDZuyk1tGq/9xfSz7H2DgoTyj5iTkocrJLH+l+Bgu6xmePHevBndR+TnFKEzWwZtkhOsi
IdNQ3AS6sFhgDJ8a/bHDNk9VN9vBwgB6YqqAIhcwJ8+mlm9Jij3/AvAEBmKw5zRvRyFydEb5BGv0
d63hKKe6AFBixZ0NwhYof5Y04DlsRHqoPMUBLnayq+XC01O21unYO60y3hfiAOGbyrCou1EcVYri
gqmXnrkCofSYLIWubiJzDL8T1cnXnVjLYTyN2QEBolD2kA/gsGdCbzIQfQS5V3T3sOfGjgCNyEX4
yqzo8gozzQPAstKjnRI18ESI1oX7nQiACkgYxkSBdcdqtEpgd77CECz6PFa4uV7yIaOLuqkmxUTZ
UWmJ+DTC7QCFnS1YfsILXOr5ofZ1w1/qiFw5zA9p8LJFCyMk0KRiuXjMekBzVihHLoC28i37tPnR
gFtFMVBoD9ZkxEdtN+hmLIYDOnm04DaxFbi7wR+MqA5g5Qj6eE9rbTs3yxWDOGAma2+xsV4s30ZW
WKt7SrzT3yc2JoR1Ee/d7J9Ymh98BJS6R1SqmPIm+BbzSCOOftnwPyMHI6ZKtKweE9cXG7f+MsAf
KGmxBzrKcIZevMb9uYYdSWk5RBAEg8Ji8Pv7VIWj+EQymMiWDjw5UhjRE9SyXEEuHnatTmxx8u8i
VjLWeIUJoUfPB/2VTUCQ97reqNqMwMcQz6taSMZLek7qeCy3DcYrK5HZWK0R/DSivYjuURHY8AYk
uFneQKORCeyA9GIY7pWrSnlNhn2gf33mE/VqS/ilVB3hVeK3s9O44n4Krjy5dXkBj6/2GFblYDWD
2Te7szWQ/Du2jRV5GHAhs8cs3Sd9k4VqTTEMLNkOCwfEBJxSZfL6uh8+LFfQE0d5T8dplreIlPVw
AxpHUv/II90NKFkCO7vsHnDThJePS20Ihqot0/TOJ+VuHqt12mo4yVcOVAvMzmMI9wGFwH4/OECh
i2IA8fupBnHKzinw3K/fj0O4AXTMuLW+RZO0oSOaAaf5Xxj045eVSeZLTy+C7/XxHCsv5mtdDjbe
2/2Y97olOz6satWa1QsMHWklsRbp5uInFM/JNwTXLVj8PLT6hIdOcWZTwDEaDQjBdsVku95vtRW/
Qwlk+rQ3WyFfSs8RvyUhElAnQN6jfLaqjE63DEN3wjtcYIxJaA/g71ehA5xS6PlOG0sSWP1MaMXA
z2MzXufYNKVAnPRpFLrRv2s1cAlZAES/WnVO2DR/lnOY49IeNDOg/niONORPrJDW269c+PQTBZFE
UBDADkoEAkhi0pc5G1TzQ0CiMPOrrjB+hnZt1OI+q0xArP2ww5onLmfBViLeRj/AXLo3zlWIqRJ+
qSJUZVqk5mrRyMZHBxVGpp9JagdZvqXmGGpcuDVZ5G81jrB0uMnGlFQ/R6rjTOEhPs8iP+VWVggi
TUunp9dC8oRk96tExz+dXIkZ3qFspRyrWvnAV/A5GOyY2U6DRhP7KakA9nBFQ66nX6D3CKvPKUYR
9PogZnz6JmpN1+tcRDS0oBCGofyJ/fjQPKXge8MZz0fVtKM7nOCKlnMP8qEFF1XsSI6BJvbowMsB
1+sQ/VTjb9aunprx34arfalO+wbLF30HQovN7wmoYuZOYHAjHE3Skh9xvIGF2ew8RCgrGIJXOB2R
OlmxQRAK15yW5aiHeE5XGo5vwY3cT32zeqJIN8ZG+f1ae/j9NGdws7zml0ZW5ULvU3RkoBEGzI6k
47E57PhYhwZATHfoEpwXzgUbN/4gEO22fjhs2nF30mkh4WNg8gnz2mUIxlSshcqIFXsrMlYmXzuS
Wc2yG7k3GYXnlBPCx+cExEn9M0HPVQwPdjiEq77rhVTj9CymRWbyAqMYQrACGQGqnilZ4vJNVKOs
4keQOEipbvelgXk8a4sE4oD9IUviMJrzQsfCPHiss0HvkKpsVaojMbHJK8wuV3FbK+XrPqPqMM8Y
4TAYnrT2JNftrEuqMohqmGjwz3aXvGtgs1DBLw1AlPNM0AH+xswe13e9wsvmbrA2J2DCG+zkPc56
V/QTHslZ1sr1S2HR+uyY8qHD3C8w40D7ue7v+56hHYNQg5YythFQ06+89KR6bQKeLtB2XczT7TEk
hJtb5GA16wldS8JIa1YDfr8ds7WQP5YSY+tDzBwJU8dXb3CmG1qMZX2WSkrQ1xLE9tJSFPrjh7Vk
yn7tY6PYBIMnUYcD4F3ME7yWZUKKj2z0cvxbRxTsp8I36HrabUXZQIzBVibfmpVs8TdA9sz+GLHu
uf1lDaKXfm7CbikayNnTUH0ZDBR7x83ok3tQjel4jw9bkt90Br5/ybBP7/Mu29CAV6D2RSE+GgI5
+1VoWRdIE55SDZZC02UcOqOXvHqBnKnGJgmmZWrS23Tgc3g2TlfLByD3wr14U4rtNG3j7N6kXxP/
5+BLZv5gyv/CQAS+RbAD3oAQ+FdzR9a/dt6CvyWxkvIX1029gJ2SeYQEbQEb668JfIngsjky7rPP
ymUe36tMj23+OZElpB8Hzwf2PMKcfDA9ClOzQwOEiJDjLQWuQy7IpLV17OTMpgUhBskk8wIclRXu
6ifC/HM6jtyN5waYwvi9qNcq/5MNpZs7/KhS520Ie0rjKSkHao92DlrOD6gBRTXfQAUVq0uBYWH+
Q1Yu0CQ5MDbLLRihannBj8LWa7d5fJIahKdvlnd86AO94ZGhH0EVhrSyviED5pFzTg8//41zIvWF
2lq73zIVZIKkDrqOcw0pmxrBAi5JOCm355BTlQn2HOkF2ArmilueCI5dlJ17W3SFP4aY3++eTkvx
UJI5zdHMqimfzjYgta/sY+nn6n43Gis2Z4+nlwJkchJJzjQHlYgSjDrNDIvZEzmgwujCwTBhtYOq
KhBY+dbE6n1dN1/aVqTDMPzGJQPsYj3SufjU8XDxG1QSOvyxK7CCvXUVTEzrE1J7wSmWEC8Vvcz9
QP5DQxBwI1Uk6KjOCKreIA+oIKfIw0mvySLeZzDZANKiJjR5V1ytX2Ubu8D60YG6jTdxCNiS6RvM
K5k6JfjZ9B7080SA5ZSjofa6eSvmf0BkRvLqqR4nvOMwwymu+NJI+XmoJI/g2akyJ4aXMP0tWDmt
4NzjjkXvUAYaLzjhx/4j+0J5YKWACafunQcYhNQfCe/ZFggkRFgd4OYNrttVxg1/3Zgj6EQq09iA
VA2IMQGtQBG43kuRgLQqNfbpnr8QAtDtR1Hyl6wY8/lN0mb3/V6w1P33ld7G/igInMrfIZXD8rBo
sw53VUiIey0lwpT+i42lFBpMr7OXiIIwnAaKNuYZMDbuWTsgG+MpBXdDyk55YMcdxU6zemcZuN/3
0kxFfROU4XFom7Hw0YGPpV9GQC7OsUElH5vmn4CbCBJ3gMsHcs0F0is/l1EfmG7FhhYKt/4EvtBA
LUXvV39Q932c6zGgHKsKBgOJ5xX7ZmTtAwQBHiWx36AH47+OUWIn/TSvvpTvKKijvuyLha/WpJqj
eNCJTNIPACvguKjEnY3J6gvk0KdEpOkBVWGth7KzR7VbCpG9y8Z+1wB/zrjdrTbwAQOx9eTXYzVP
9otOukyWyGRC76jy4wc+tKifoWU4/A+TJYtzncCBR1OZZssQ+gXJAPY6YPJ3vG2SDCqIEvCJfDBN
tbOtU27Zw89iwS7cByCyCi3aGOWkWiQvBvrfMIXyeFujH9Hp1PKIgL6xeADXuDZ1tYlPTBoJibPD
dx8Ss9hPb3aIZFs1raTY2gMQY/bgdDDJQ1ygzvhvTdlovyxdwJFj02AYXyC6U9Wb8RjW8CcMXv8A
eTOklyFHbTz7fatDzwkf+VkO2LN935NFQxxjB/pnLIrhlkWGKgSZ2RO2Sp6naVbxzbmQBjT7ofk1
KM4xP084H8+zhwIUhMZ5aLLHTU/XHAhuL0WViLuqAOD6bRtm6+8D1LbqjmATMb8uWX1dQQ3NvEP/
EmveH5i7kS9Wwj8oOzfQoZk23Zt1/hAMHdN7wz1BqckmUa62pUOi6dwDea8BKgCymNcX6B9ccZfM
ORncKZbwEnsaOejspxgDzV9IMFqB0T+EKdDvzHBnFlCmVOfVp1cOQ4eCtQFAVe16Jcix2o4yuFPd
HqZAa9GSYR+PjyO4sDtYVsKQ6tOOyk5dlcLNBRf2pit4TpQDXt228PsAVWLm0mp4ZGM1w7UDELBT
7j6tETjcWmxWr92SWNdCrrCHW4TEqONuZVBUnYDlFMntSnaFQNAiIeg2cyBdMBOo0KnGIL8CL9Ht
pJCzQIzUzbMD3YT2/ljujpzi39QD9NLQ9EHxcOPLGuo4zI1QCwzGOBNP+9QAcjxVaRXBLWB+jMvd
8CUUpIBXKqdePTRnyZ+YT66gJ3VAJwg/gfVoyNHWSyzDf5bE4djPI64CdM2w2QzVP6AO8/4Te6zG
PlUTBNywz7WIELqMOGxm7LJD0OnaDJi43DUWgOnkTaaCgHAUqeoVRM4FWDX1lm6b2Fbg8pw629cz
VBYAy9Swoy2a0fKl9cnSjUEEIWYjQchoWsZUd9Wh9/Ivfj7ur6upUA5fimkKHiMaXp74T81mjh8z
lmPc61pKvo19AhHPy4obeX8sZ4XdzX9AXgrR9F5Af/evzsKs+gjV5P5uCpuYB1YGqdHr5FUc36G6
g6CEg1MsEMBtIjKV70D64a++ZWM5mCenUg+VcGYxfHBIM9m+hOEmXVDPBVQA1NKPg7mjzDoFVaB/
LDA0rqbNQdUoSBN1it56d8u6vBLeoAXqgshgZ9kBdAem3UoOqubbhiIGk2I1Ivh1xpO3Lk/bAvq+
HSAc/MvSVwalmXigGYrxASpv1CLDVpCoIH3ZgwrxlhhruL/NkHURoE4XCfyOF0jVBLyPK9wQMPI1
NfRWHQTf8zb1HgV+Az6kFiK/NKbwEfwG6QP4rXOjESXwuoNrosOZ4fJML9WAWPk3R/HKdA1oIXAW
dYUI84u0cxk+QNh4u7TeJigy7RpEnG848Eb6CfJwjsDRgNTVE2R5YQr6HkJy09yWpqw0JgQPD5g+
pOPs/y5e4iUsVLMXQCUSCZI/NADMYTMC6Lr8haQP3CXVlFHY2xgsGITwXidVleS9tdCZ/1dsglVZ
H+GY/KWSmXxWfweNJu0bpA10eoDuzpcwqsWh/jmFQXLItgj8/V5Iyp1HuSYGssEN/g/2gmeSTdUp
bhC7gRGK67z/A35apGcI7taGnhbmHZJYsGQyLDe4eCKmfnTIZMIeTW48roppgx3/f9N0KPg2g/AZ
7O9g9obxM6001k/Ou9S5o2/DKHNcTLnFX30BxUOKd+ZrLuDMAcCzi9xI+kgynLNHKPiX4gJnfoxY
s1srcXOojTLa5okENdIexVA2vzh2nBrwYk2aomxhEUbi7s+O0iR/sY6Cc9jqFAr/G9B4ay7uYJuN
fupyrHW+YgdZVPFPiuD72E1uH+qtp1je8+jPIwDs6xgWSJvh67d587qGQye/m/1LidSW0DrXaccm
sNELaJYZgkz8o8LfpPURoZ4GiRXcdwnp0f+knUeT40jSpv/Lnhdm0OKwF2owRVWyslReYF2iobXG
r/8e1OzakEEuYdltMzbTNj1dzgiE8HB/RdgBjs9SnoH5DGbAGM830mYL/rnK7W3k9T0l2Db0nFWY
Jk34he6cOnRrLLhb5UVJqbsfEzTGp7XHM6ezH9uQGYEaUtaSbm+rmtsXaFBYxQPvdW9Ee2cFsSMY
3ZCGofOzQH8anFEJZmuMT0xCU3po5gxT8Jjjv2VFK4hohs6bs1ZTpf5WwfzpH2Pycf1LnlU8s5Vi
1Kzf/Kgyi9dDHClyuMZWp+SMoEyQW/W2aUBi9NvcAe8/fHDkyLCCubBQ6cxkid2OuU1NKzRGF2yi
nX6mVJBXG1vqpPR711RW8rspKStnbiP7qpZs7IZ198JmSJw9GZJevtA17GDHJ1An/E++EvqBsfG6
yQC4aup1p+mrgGy39QG7UfamcmpCn+bNZYWJFG6cZEr8ZOXFM6h0Bfy3SYNtF3scCWvVk4BjrFO/
qBVlzckOK+oh7foKUwIeJGNjbpQa0UprH1Z4jyTHydMluTmwCTFh6w0a9/7aRH8DJkkO+fyXMVIn
+lT4Xjgd08bHaHXVdmkTmpuI3EreNxGH55usVl7LM86XIkXZwMuynR8xMnTlA3VugzJvGSRVgl2e
Qn3RTZJCK+3ViC6ZBuJUhj2zkiypyIttGoVGn780zEGkAzRv8vSDTJJYD2sH+GH2NJEH0diE5S1J
NTgctZKMbV5aUbmdGnbGvGnkogNU3+h+98SDGwbYRo5Nx2/3eeYl8qFlKxonKE9qr23CsZWqZ82Z
QHtseF738SO6JAgkoMFsR2Dhpzz3W1433HBfoJroxZM3+p78l0LhuZWADoMfAG0H+Qw+UG+Ucwen
KrNW31htOoAQpq1k2Ws1UyYlfPQNuaq8l2CWnAzWWBUGOTw3yYud9GCXRuUo27oM4yjd2s3I1cst
lGXmdkI5aXyZWlmL/taShM2GgVkSO79LHcg/3J1kRrhpoPxI04auK+NqXdqYaR19oEdqtiInsUI3
iXQkCF2tGao63tq5zpuEMmY8eK+2nGfJTul4HHbINRhm9pCY7aB8kk29yL6PaSXLPCwNSjXThylF
FxRUjkHFFHS9Ukz1hzCGRfgQhoMyrQva4bQ/JN2PYmONuLgKoofHQ1WvWgq29q8+sVBxY/KLavo1
kQlBtMskjq7HiX++2pY+RTTwDHUFC4xUuam7zz1onSxdKX4q1/l66oATmFseCJ7szmBb47eFzk9n
75PJ0MZvmdrbVKWp0yrez5qnl2SvEjvpdTrDfghdiQaQNeYfOq/JjWnVqU49qod+NKc8wkhGbnx/
pau+qWYHxZesCYyXBVftg+GFFp2B3G7rJn6KgyEGXBDyJwEQoP8PIGALLSKFI9TL6aB/U7TCkJ/z
Ohusz1pGa9zc6E6NMPa2HvNJZUuEvMrBOzVIZ8X7sKGiFTzDYaBYu63yRpKnh6yYKur1vu5pzgMt
SVTJ9k6K3BtVg9oy5WSbqias1EelMekNMsBR7Y5OSvHLgRCsG32KI4BKERXUdR+V2WNH+uPF68Qy
DfNjnYMFyMERSAEdP191Kk+hu9iQ0a3ouNqWsQaQmXjF2pY0T0I2euJZFH/VAynN/C2kC5XFrvRh
whdjIQ7Gph5kU43WSDcnIy3ZCriRhPQY3pkzUm1uOs/AVDAvoDdlpXzSano+X7K8VgEDrdtKjpIT
OCLDAwgwJawoyGRKzX2mRlHywusmB5mW9RHQ4pXpa2NKkTlyJlABataH1PtCy0o+6fQfQs6hstR7
GiSZguO1zz72Po10xZs3Jyi7JtuUSZQZH2bRcgU1udGhqlTA+0q+IJqB6tZmoh4KDJM8UtG6j3VX
VC2k5wpXcAZBL/OogKXKealPkpXm4OZGC9KE3atV2DxltdXzbus06sUzasX+PtFuemmqtC7SY8Um
V/p1wd/maTkWTVcCqzMj7NQ3lUy3gS5oTBc5XJPM2DGbhCdMC52yrLP+2Mls42DV9mM9PhYBpDz8
yQe/Cr4StPL4Z6LBeWlDrRukbdTA5eg33Hhq80YGSUkVeZahwXeKVFaW2Cu9pQYpb0Q/dwA7BqP6
NAJd7m2qH4HH3VWrKiAWoKZG9jeN1UwzdnDxdGC+CHApJXWNKs+7typXg+YAI6+us03ehYktreKU
ovvnMOX/5q+mSE8lUFwBxdhfaNYlJs+Ygc6tRINmLiTIbalE0ZqmXx21a2Vy9PEneDtd++CUgGtO
MIfkZKKLAOD2N09TlhICN3lffwQQBFhyA3Ok919GcPrAjm2jTIMPFAzQWaVoHLTRuvZ6NXniaVWE
MB+HXIJbXUoUBzmoJ45Xt+7hfX9OZxfMfmvQsUIe1k6gFx5AFtQDmg9BRLl5W0e4EoTrdPCg8Q61
M5fIqKayBeI+96OHOCR7TVwr0Q56fERveZNWPUnEilnppI9ZD0j1Q0yRPH8ZMarWKYJQUvBXHlQS
54vHEQETgnu6oVgeqt2YUHJUW6f61VS2HD0oDdwNf5/WpZo9AMWXYp4VMs/E4dCDG5CHYzsBFjLf
RsCjkelwiCUhPJMe3KUM8zMeitm9NlPyPtuEdEWLndRppU+HEdZfJpFtRjVT0+uUMrZxQT0hhd2R
sVDbdodeG54J/FjQ4nr9GmcoLAF0bQBtKhq406ntgVEOWqOYm8xMm3Kvp7YiWa7s14Ga7NTCMYYy
hFDX6JPxKUL7UCn1t0EutMFfkA+4JLLTMrJUnmUoMZlg1FBUEeQtwEN1/YSn0an1Xxtwd0r2d5Mu
uaxdahTMQTRTlkmSQWEatu3MOhQ//zqFmV//n/+l/O9k8o0JsKRzGo2dYW7RmINMtMXQo7XeJxE+
h0JlAsFiqD+Yh0Aluww1GcC5y7jXT3b5s3dQuSlfqSctqEsol1oqREHhWUHP0Z6tm3kuCQPyA/Zy
XcFAHgsurBQsOsmIpbVcv38DDl9pVrLpyl9gzdeVIW1YWVjhrhLt630thKt5ZYAaqlL0Z+B28JeX
g42KOJR7bWpOClnF5ANfJYg+e1SBHMgXgl2tFHx0bP7NJzRhi1mC5EEG5s8GyiadrPowJ9gZXDDo
O/dHdD2xPI6dWUSbadWRB7scEd6nGeCZzPNX2IMGPxQYAkjs6R49mfuBlOu507l/Z7c3qPCmqQq6
Cr2dy0mWoRXYfVN2LYCPVeZqm+mgu+qn1A1203PqDvt4F+3vB76eRn2WaaXqD5qdOpwQV5U6GRWE
wJunsaqfg2zT6gtupNch8P7jj1Y1y4GFoAmrU81ho6oIq6OcS0/dWIXNIQAwdH8cl7oU8xagH2mq
7Gust1DgEYKEHjwCwBr6Kde/DVTLlIex/q6Gj9KwAWG+EGz+w/4rwvOfYGw2DbUPVHFUcdLMVCtV
s8/0k5wgpJA8qOFHO81XXb6g4HJjUAhuIppmAZlAy0owzigbh8ubo/2trsO1HhzBpmxtgJYSMmNz
h4DO2nvPX8cEeIWvmG5Z1DLFLTz0qdzReMzffO2VOveKmy5LlzSMhLXOErBs04bUpuPubOqiP3GR
OtQIG905QfClKa+4foGckX5Qq9Kl6ry9vzKEj8UGVgzEzDiWZoEWVbxSJDAISVh72qkIH0vlaWqm
lazi8HW4H0YQgmETmSqXikX3H3gLC13YSZ3sNSVFR/kkm92bM1ib2ik3nS/BVwvCH0EdPtA93lJw
2KP1UW3uR78apImKs4ILr44koyHLwj1jAzOhZidlb4nCg8j8aNtPuvNBjxc09YStjGqggQy2hVSA
gUkVG+HyPPRjGVpPYTQn03xwwte+fDH7Bdk2wbwWIgE6NmQglgrJGO9LcdHLeYmcTaw5J0o8j/IW
ysRe/tRsp6168DfW6/15EwbElMkQWBFFtHTZ5JsJO6zTAXqybvSTUr7Gxg/Vo0mxoLkubOL/hJgV
Mm2bv0Yo5HLOoClPHbwJ/VQGwbdw/Asu2A6NtYOd24dofMKyaGHBzwvt7HQiyB/9cHawosgOgl2X
AZ0Z8BmUpXeyqTBavbqahiU9bGG5/QmBjPJcloIMRDZ1GSKTIl7Wo4LeEG0WMIiN+QR5nzfewtxd
fx6yQYbBtGnIR6rCsh7znupxGXqnPnbHFpShfKjfm6P9GQzUTPrWsoHzty7MF5gUGM0e7Em5AtYR
7ayh3mbRO5f1HAVtJgvXGZAzYO6EKWubWkK3x9NPtNl++od6b7tAAH/Onszhxl5YAtfzBmIDiA6q
mwaiUKYwb3ofkvYa3IaxuQnMl15H+mFBjvJ6WXME4FugoVlOFFuYNTUsM87wUv3dUDbXnhoKh+Mx
88zciTe8TWzpJejqynpRYYcGB0stxyleuIbFn4B/ENc9mpucRuTZoq/UOCSZIlEgCRBxS9b4mG7l
+plClNWPK6Nz9hqSDvePixsRbU4LR5831pzLXK77zgt5MSH2BU8YvYi+Wk1SmlfQaiOtUD7onTfq
P7W8jwKYLGVdcRZPwMflhV8h3J8sJTi9+qwSzzU9J6aXvwKhL1Uq+sE4OUVAQWCUE//gO0oNnaSz
jgYPji+FrCaH+2Of/9TLYwVdUPgyNiqCmqWaQlQ0Zoo65yF9UsAsPpRgF2gRVfF7oxg8AdnycyrK
vreFbUKe71Acre1Toc4AP20DJvJ9+ShNLMRaWTW6wQyiQi8MRO2cUav11DjJfQ/vr/pYytnWAOm0
8JnExYKkk8a/dM3RuVksVRhKrhpNgDyHcbKlPjjYQzDR+tEUFIXMl8IDNeB4+ReAuNlCSn/1oSyL
h6BBZHn+XGIuoE2oAtkKsAp6iq7lGVu9+3Z/KYh3NBKhjEifDT64HdmBwhTKXZX1CX30P3e0sqF5
4mpPqBnvq72/UT7ej3Z1mOH4Y2ksPsdC34785nK5t+jPV3Ut55/If/qTncfKJ2gx2Q4aq7m+H+p6
6ub3FyeJQWaqXyX2vWQVepMr5B5jukpSGOOWvbsf4mrzktQgpIksIycIQiLCqhiSVM/bCTrDCvPN
vTMZB9/HcQ8tpZMaO6vA49C4H/HG/JHTz84S9uzDJG7cPtYmJEA6jz7ctI4Mf6tBIm6Ap98PczV3
NsB4A7lxhwHy38KamOKmzbNZ7b6ufxTJ33m4MHFX22n+8y3g/QaC5piWCMvAL4qRbj85R5IGu1La
xiHIasveIKAOVXQbRh/ePR48MshALXlOCsRcVymgUg9QpU651+wyr3uWiyXB06u1YKOow7ubgwgv
nqs0ilpo2aVAv2eY1nrKcGeiHhd16krJsmNlwGx735DmVA33H45XXso8v+YpPit8SS0tFwMNolMC
KyF49JaeB2JayKJmk1oyKrHkH9xTl38+jMsAqj+sMQukZ+Gi+OVZhwqR0+CLB8W/+ajQk5R/3x+U
EJTrgmOO6bPmRx4JlhDUoAVTDOYUuHZWHkYVI0Zffw0kaT9pS/P3x03o7A6kcKjqsNDmyxeKuiIL
938Kj0wNJSty1ULb2dO4K6MaSme9U/3pKwiyQ6TXb7AjQG3qq6qtYfJkGy2g44gyhN++hk2ybQf7
UTJ5BRZgjGHoQhc7oce+KRFOQhAGryT0YPnpkxUczH5am5V/uD9jwk5iFBp4K533CGB+BzX4y8/k
lXETKRP0jmGsDnbx3Pu/kj7dd8p303pSxiXp/kvxW5NwBrn7PHUapzjX+mU4P9FDSQMVDqb4LRjL
tVFTbW5c9A12yA9s0PPBbOb1/hD/KJ5efilWoCzTVoMPxH8K0s9AWyoZbLt38JDZ2mop8DQ0YE4e
UrSdVD6AgABTjoCmQW8vwB2yKNFSRmRhHZr26f5vEXb5PH5VhcSNR5VMNUI8GAELsRLjXgV5gnxR
1cJNaI+AKYL4uaDjcz+YWIaYo1GxJKDK/UJ1SFiicouepyzV3iEKgkMV6UgCIKmDeHhVlYck/9QW
/XosE1QFy/cd0FeRhQtALen/A8H0Dsjfrgf7yQx/dgpyx+aPKPtaWdHCSK/2/Z+BUmfmwkZvWJ//
/tlhlutx0ZqdpR5QNbXRVKC5h6iN0zhK5z2grqNXHyDv1mBN7s+wcJ3+32H+N+78uc/iorehQjsh
LuWmnzWKJGuYZvI6yfqlffr/+Zb/DSWc1zow4aEfkc0pvR71j2Gf2ijGDsAcPZ1mBZQR+Zvi1Wvg
tQs3hZjh/WeU7Fq2ELV83RQ2rWf6qF+qlXrgtbMOtDFbFWlwCIH/BoGtrcwQJa9uJ1snpzY3crd3
bGlzf55vft+zXyCcUh3sKj9QFbjA1eQmqQfCKO5/+JWB/Eogf70f7PpIZNecBRN2zQA8LYwKhuvo
6cZCPkBqCZwp67axT6kf7uthdO+HXJxiYb+g9AP9qqjVg4YyF502mo24PNMrCfTiJQJIVJXlQRs+
m9MPUjsX2fSFlXzjYOL8B9hDWoW5vS0MGl0y/FvqVj0ojYNOx9+O0+0L61sYf8iaZOFr3pzgs1jC
YAcE+EspIJasj8dW+57Iv6w4PCXe82B9HVGXuD+5NxYPeRukQXwO526KcPyDcgJXNwy+axjJrlK3
vn+sG8Bu2sLb5GYcuic0KwEtIgNweRjElSf7tt37vLPg6kYjzlX4ilUz8rSbFnT4b91pnCtz2Xzu
XVJNFIIlI07EZRq5XR1/AAPVrZVShuurGzvezE+SEn2KUAdZ11FgrHW9Slzg18WscAXONImWXATF
e52ki4vNNOhaUYW5Mj0A8q212LkHn2MZ8UnzsyU9ONK3VnmccEs1ow+98b7mhEm2TP6qkVFQvSJt
EY5DAEOGUaux6iLc5e3TsPwGbbZ98EeAtveXz7waz7OHP5HmBghZJVmSJdwthlX6bYd7jItqbbqe
/M47Bt6gLSzSG1HmWjfNbs1RHErRl98TcSO/VKQqdKMge67z4alGJev+QMRtx0DoILET5jIR55sw
EIBjeQZ8gxDIkzblq40eC3yglTK++WYKbu3tfjzxcpzjUbE16HpTXrzq9U3wpYCphJFrkfWvs5JT
zbc7dQOMM1/4RuLpRSgav7R1UBnS6JKJJ4qKUAr7hN2g/8yaF2jm69H4oShvtWkt3IY3RkXFyJzr
nbN3klhRgeUbISut6q4x1Jlb6bl+UIog2ZlWMi2siatQtMPoRJgaA1Jx4hEOlAgaolXpcey2aK8l
lfa5HKkU6MnCVrqaPMIYVCCoR2MXwOxdLr1O80FwhbnhRqF0cPxkixTgdnCUh6STUezLdu9cFvrc
J+AcNjUO5SuDJEQMrCjtxtKNbD/7XtZ0d7rQUJ4Cx/EWWgZXSRMdI4VeMG9C1eHh8afTfpafBXmg
oPFfcUpkwzGCIQfhfT3CUe2t8dGjBYdw9kYiY6r9fGG33Y4Na5ySOO9SUHmX0zrOcPwOo1g3a7RN
AQa4/S21crxKqIcMDygH9bHH1nifF9u8CxjyWdj5a58NGQnioEuzIHeB8R561fpIpQTQx7Aaenth
112dWYRi02F1w31HVVPIGcioFYhRhu6mU6lAmVGjZ1+Xgv399XJjeXIg0l+nmETTUSwkVKjrpdAu
c5d0fqWPrxz7K7PGa67fxVAH7ge79dWoXFC3oFxLJUa090XAt5uxQYlbZ8oBivjKD3757Xe/jd/C
WtqAHbfa6nmys4W9fmOUuLPTn2YL8kK257Pg7LPZQQBn0YpzV61/VPZRMY9BWPJM7aGcfr4/xhuh
eH/Tn2ZGgc2IlZ8RGlMdQQt0K5CiO5gMX5C3QOnKAviUqIHx0udFtfAR58V+cYnOeQoPUJ1BUio2
hKWSa76C30RtuPDZD0UyHZKxX/NKPEJ/el+tbt4AjIwTTQOwygoVjrMsd1IPjH8xi52mqz4PvxpQ
/e5P4Y2Vz+qg8o2xDRpBqvC1BquQKNTmtTuWf/OmBlaiLhwftybMBCZGw1kx6HQIp0dVawXg68J0
y8LE1CCH8O18xUh5K9naQqhbg6FIS2WGxhklGSFU30dNgV8GLRYYNeZOA+k9uLrjw+i/P2s3Fh6H
PnPGdyFTFIv3etOEqVVqwQwmdKHjb8A07yLovEryq+HOuR/txgySF1sE401DsihkiOkQ9wryC4Fr
FcO+drpHpJP3g470QN38g3tGn5MdWizcNfQEL3evQRjLoLblxp1/HEGSZ9a+clR4at0ODONzqv+W
SbF8SrnvH+R5YGEhwhGBkpPmoYtZ1pfIe4Ot+xTmzd9Z0y68OG5N53kkYZXgI1CMzVAmronI00E3
m2o3kKOvR2l2gkVsfwHvdDMe1VXOYl5ULJvLKbVkdI0xjAndoHhN0S5MBpgyn2Pkg+7P4FVWDLJ0
ruL+vzjC61BJnGYoUPd08zSKnQnaCFKNT32XpPEmrpXMpL2Z691XQ09i61OZI3arLGzAW/vi7CeI
RVGbPxIpJYaqaD9j7fuk/tVSokQEYVV29cJwlXlFCCfxnAnRYOCiAbUjzCuUI7saozhx8wD10HFV
KF5gGpseI+7RIdPUGuktRWij/T4kqvUg+YqvILqmwlRK/VKbdcatQCrf6qxBiflYICdn1Jsmgq38
HKmIVC+suxu/9/z7iKgcBH3mBrw3uNj44EBU75RC2ephsFCBuXEIMiNUpgEbweS3hB0MyxNiX1+M
rlZSeq+rjWEsFSmv3sjAis5DCHvVyv1Jb7wgcm16fK2er5z4Q1SbqzL9PhSoS9vHyf91f3EvjUrY
tEYSo/CsVFDxHHslxdPek5dQgrdGRVGKgx3ZE5u06XKf9lGHmlU87x/qgsbwNZ1eZ90WK6vQGjM3
ZrXvw/j92QSxeF4C4tNZHcIatjNEfqYSDdoiOinOawrjUPOecSff3J++GxsTDDXZLdUEm2esMH1F
DEGBqyV1LdWxk83c6JR3OgJI/C8BDhtPCIhlr0bSmfrC6XcrsknAP0kvEA8hiZG7WWGqpC0jhyks
UETXAgdlJW3dqd/yfiHYjaPWPA8mfELILwh3ZlYMYVNexeZXSX4Zq1fdeX3/bJ6HEZ6zuSnHtlLr
kevX7Xqmm9YTtNn4mAQvSbv0Nlkak5BwphG3fK5S9sKPs8OAL5YgjXZKG3Zr9F2z8iFP4lFdSHCu
txtPTcDNvIooRJARXO6FRkJcasSuwVW96sEypedk+uv+HN44Da0ZxCXzqgWuYggRaG5MOXYXihuU
yFYh0d6sK47Hz2GIYuf9UNeDAah9FkpY/KOpTBJtb8qmEYqJjolqZhdZS/6bN74T8B4QqzZDmiGe
l1NGY86OrSRS4duo8HDKVWs4aBDGj8vtsOtQzMSM76RAqTp0Ai9DkbtYEsoosTt15UpHJtHXvoz2
S2YubKfrvUt9g5Qdqhz7l6PjMk4S+TFK+qHOgzXaqcrbmOvHWPtp9T+m1ltYcdfZy2Us4SP1GJwN
jp5oFCchV8k7OH37IK3QxqbQoHT4egQLEa9X4GVEYRZLCRKkrZiFm+d7Iz3g9iHJu/sr7+YEgqsD
VAe8DQTY5QQiaY+CMMKO7hR0HK+tVPs0akPfXukDfXjIb2aHrV8gx0uG7DeWCLW9meLBpwOyJZwa
Oar4o+0nuVuacPBhoL8Nkp081PUYcHXq3++PU+TqzBXLi3Di4p/wjNBDs3QHiIl+j1BKNG3RPp8w
u8KZCjFLfQPxX9J/K4myl+JDRx0naYuFT7o0amHBWrMdZqkw6gQUgrQvunQVOjtAQveH+6eGfZl6
Xg5XWKwGsijQzSfNRQd+bRoR+r6PevtE0rjSs1ORupqNZGYFCbLdVQADEA3cBOneyj41oJTw3GsR
56JMCP952tz/bTdWNaxHqvwAzXGnN4UlZ8fwCOvEwM4j0PyXoECGDExb+EMqMYq/H+r6XFUuQgnJ
SxzE6GLNlZ5Ik9ZB8EGWligpNwcD8YWqOw9tKv2X+6fzfbtE0TqnOo0hh6SzYVQEz4uFlPlWmPPb
TvicetijxFOllVsZXautZcy3yh0kB887AQfyy4Wn7o2j7uJyFUZl5lDzUSClbFVH2Psk2qaNoYpO
pbbWJ7R1yvFRl9qFNXtra1BLorEF6ouqnBCUg1xL+zCtXTmCWW0hzWv/TOKj4y/hl2+tivNAwqoY
0Ufu6Y4Yrp6PR72AtKpkL/cX3s3vNR+o5M50Xx0hzQPn6iDIohuuZQWPfqX2hwmrNxeSdP/3v4sk
ZHptq+oor5AHjcmn1vkSK5xawc/7MW5+GaqYCvcELa0/8Kyzgila0Y0vq5LhFqOysTrrDY0rOJWm
hSEoqLn7wa4fOSR2IKwB0M8cTrGmiPcihklyYOJU0ei7KpSctUlZcG07CS5cXtKs2Ivl2stn+VlD
kRfqSze/3Fl44csNI5sqbE3GarbPrYJmOex33ex3/26UwmcjOzLKpjcMV+38HV4KR94+r5aKK1MQ
mPgBDT/Uovow1t72ftwbw7OpP9IRAqdFqX/++2ef0pZxsamanJRiKHByiWBPS5vIMRauuRtb7CLM
vKLOwhQe+jkm8uAYNfrHQLF3aFr/yxDCcYFgAyrz5rxOuFMRv4vjA0m0/S+jCGdFGo0hunix6ap+
9TY7k4BYj5b6Vzc/CrWxP6cF72ztcrZaB/cuzFHQfe4sbCeTfTwMqDEtvTJubGNe1ghnY5oDFF/s
ewfIs4645hgu+o97HlDbkOMIurq68WL1vQ1pjgooBfAlKKwDZRK+joeUXKkMXuQ22jys5MPgZ7vI
Vt9/L1IHpjYxc9apKAnrrEWoegD8HLtoTO2lCYXQAsuzRRTNjeUMFFmeQbxgXclaLz+QUquzzE1V
ufFgbtLQ+axF3fvPnbnnRnMYmDXFQmHCBgR21LAzrJkQrKvPYfhuQjApMJQ7pNnpfSHTB/j5chS6
B6N7kDvTHToU0or0FGU/aYgc3nvCXEYRF3NnOZ4STkQxSs2VayxjlaoxNlWlLSFhrvcNrVC6G/TU
Iakpsvj16YAl7ZSbbh8r+z62VppfP6SALO+P6DobIgyoXTCtKmhn8d1ceqrOymXesPl7860CRQe8
qCAiu3Sjs2d9sPON0yX+QnPt1ug4RIFXA+sAfiTcRKGSJtqooyPuA3qGaL1p8fXFZ3hzf3TXpwIg
eIMzAaYC3UJLWHiFXfV2YbWW66A39ITgJtLOfh4eMhvdhCrUf98Pd72V5nCQWUFCwysxhAO1M/B1
GYLBcgPZzJ+aMdRXkuw3765kX0YRNqwcQNE0kG9xdQWln9d8fPbUH/cHcuPznA9E5GK2KCzKKORY
btk2Hx1l1PFMrkAfKJW1/weR2LH0PmceiVjqGuoCgwvPKd00Cw9lmKyT0Tmk7dKD/EY/nkk7iyNs
pxAfZ/zLNcstYm9fSB02AkVB5zBhfSNN9wsDmHATqnV0xNoXsztpXEj9bk7p2Q8QlmKKY4XtqQw0
SrD9w5InlXDlzpYeoDeXIK8pKDmzgIeIsZVZ8lqN1qprFt2wip3ReEGGWlkoTd0czFkU4bTNOxhi
CORWVFaGQ6rjgcArscVK7x8sDnqvHFFUxCGFXh7qTtsUKK3y0VK93XZJv/WN8SU2+wXy3s1T4iyM
8GmQ7K/SGSHodqOJ3QM2RhKKuMhfHprRfv+jmoV4Fkw4I+DLQNTu4BmhjL5KsuhhTLVNj73Hv5s6
4ZDAfl0xKi2oXBhGSHnWR61H5yExt/8kDJwmXjUgKG0hjJxUU6RkfuVqrbSximIfJMEem5zd/TA3
vxAEoJkzpQBXFe5dCUc8Xa2KysWGdQ/xY69S2jEadqwevPd1O9PowG2DLINYccU3CqzITwNMNI9Z
1h4rupXGQIIMLun+iK520ByGNh44CZI7SvCXS3tE57WOh8A8llN0VNDLL/PhaDr9wjK4Og6EMMI9
mwxN09kY1Ry7PsXtVvnsqd57cyIhhHAW4IkK3h+Pi2M54OQXF9ugTbeVpy6stKslQBgO8Fkugsz7
ioMSBAaubqOtHjEF/yn3yakf5FU1aEjvRd/e/23OQ82TevbAw1iylpSAUFXS29shbh+GvkqRpPSW
EOy3VgF1QnDyZKwOjMrLSHHVpvgQp9oR1Sy3CIsVlt7u1Cf/YBWchxE+UauNVhzPnwjBvFdJMR+l
8u/3T5mDUgmLWlPJt4TljJeD1QRSph+rGp/qhpJsUz9b8ruLNSyC8zDCfOEH5Ec1cNCj7Csvdu7U
yGO3h7qocHov//p3QxImDc8G0xsAJWD+7u1yFptPWRKA2+bdYUD/mvLcTqKB9ae2f7bYMG+zvKrH
YXqsu4dxhPBcRW6N8O79MDcOgosw80o8CzOqSoEbTaOT3lSYsvs4T3o4MqDn/i8Dzfv4LJCsS0ga
Q/Q+VkPESy/7aKv5wtl54yhgLIDQeeYj9yO27ZHEc3p0hI3j4MQJBq9VvlO7DAfXdHjRQ/Tz70/d
zXDz68GAlDADBS5HNJMiEHr1jWOt6x8lE4lJW0Hbxd7RwFo45Cz+qIvOBlRGjClg2YPWvpYNCQER
qFUb2ie5PvXWK3oTJgrKPYYhGSyp+8O64grxrORYoYcw64ew+oQF3gWVh86K6pyGXXhCgPvAw09Z
0a5aq5tij9Lu/Xg3zjp0oCAKUzrRb0gXYLKKrbpi/vIicpFXo0TLGwNH5FHTfSAHkePs7geccw9h
MlFAnzvovMeoCQnfrRotG6dIzX8wLBiwifO1MJMnTLYeMTva9taHvum+ojm8NK83dtpFWGGntZXR
TpJu+Q+oVTf4zNPfdEK9Wfh6S4MTthk2VnSea9t/aAccBwwJWb5nPZxNveIVErNIfWerkJbN/Sm9
NTZoH3wljfct6kOXW4GmqYL5uOk/ZIif4sNTNxsLz/uFD3djpVDHs2YVCPIvCFeXUaSg9xS1yfAT
joKPfdptZBUO8+CNn+6P5mYcnTI6pwkFSnED8ISyaiJFD1341lsf0xZT3KVFeCsG2N55T0OSv1L7
03CHaIrJZizOaK5rDCZXZopAq5Gi53l/ODcODxsNDRoLXMJ0ZoRpQ/o3M+Q8DR+yYZc5+9746gcF
Wmib3vp+P9LNQZ1FErJ+z1A6xCGs4AGPphbls1Hb0lnFn9Xro4VT47q3TeHwbFSWkFkYrd4HyMWF
D5XmfQr038CY/cLZYveN3OmG19raSr3HOHmt0r+85INPElWY2cKvuHEFXPwIIe8wm1bOc4kfEdBO
xrQEQeZT6u27RRm7GzNLioP6AI8piPRiGTNBrVFr0sk5GqB9LfSrS9xDpXzpSpuXgnA00rnjcFSp
+c6o2MsdljpY3MS0LR7G7EsDphi5rWT4lZfD3nQqDJKthaV5a1jn8YSj2DY8dIuNyEEGF8UaJVD3
WSKla6ybf91fmTf2AAwuKh8g9mfdPGG1RJlZDjU09uOgoBicKp/8Vn02G+OAO80KD+d+YWA3FsZF
PGFh4A+Ir5yPS68U4bJRxr/61jtmLZzNymwXYt2cxLOxqZcfDfJpEY9zLB9SQlo1OznNj5gJuPen
8MbNQgVzbvj/Ab2L0gKmPNRGHmDzl9fF17CoH7DdwrdQ8b9jsoRJyrQpAcCHzlJWd/PTQY3kMWwg
hiECtcNUpXdHTn/ssmCnt/FKrVUasaEEwNUKvtfYgtwf6M355KJhsZDlXPVXRpAamV3b9lGO1FPW
2NvEGMEh5wu32a29Bv9iHhjZI6qyl5+NsjvuUJ1mHfvWoKCKBR0srhImNqXHFcD7H7gRIA6n6EsI
q1sTeh5YuA8izwinDlvdoxSEWK5kzxjtrpIOJwtP4zHzcn82b+0EtNNUmao+kqliaoCHgFSV/O9H
ua6f7az+YsgZxCeTXbEEVrv14cjD4UxyZ/OUEGa0zeMGcFwuoXCd73XJpkznu55kLNTZb43oPIww
fxAVvCatJ+uoZ2gBa40drQbooatKTned3C7lVtefa37/aUhgoRxpoKt0uU6GBiPcusVkJ3GCz1lT
rmWsKEIlxirX3+L/s7AsryfxMpxwclWJOjZykTn/Q9qX7bitM90+EQHNw60G27J7Snen09k3QkbN
AzWQkp7+LOXgR2xaMNH5gH2zEaDLJRaLxWKttY45CNHUwg7KIY/A/xDcDovr6L80IyQtV5tUAsEx
JK0pfViALE8LA33pcZXfyHdQWQs4mPAlmfJ65WAUI/gmjgAXWH3huCmqEuI9NYzamGaM3dkfDRqA
G3QHBb7wtn+bqwZWTDzQIomANehy1XDjWQq1qvAZFfethGu9S75UaXtIch6yRN/fNrfpGZBpeEPF
TgPD6KU5ridm0S+Ge6QxeBUYRBVBIJVwvEBilum2qa2VW1+fgWFQdLwmrAF0dpFPQWczFLgqQWiV
7QZL3ynuu87nXcrLx2ygQdsbH30UdHXl3OLq/JnFFq0Jm2FQ/jhozxDPBkYZKChjsGWebYQ+2DLR
Tl7rftTlgh3UrBwcKFl6GlN3X8Szr0/6w5zmu9sfcMuM5uJesT6UrE/fl+6gR6HNdd2iSo67L5UO
lVel+AyYg2SdZGaEHdZDGT6lNe5kmIC444XxqUlIqOkyfMZG5KFu+uuNUDKqUDnQAPlMTopW7CCS
tdMoT7yxazwOpkzJBt6IvQtjQpg3bT+lpt6npx7kZRoGR7S+fCyhKt8Od7P2vbLVw8fXakWtr+GO
q6dYNzpcGUB+iLWqEX7znL5AP9rroc1628z6uy/rbsCBz8yIIQFBwoFAyeQ06vsmPprm0//294VY
MIo0xcwT/r5TvgzjZ2pIasOtdfkzwIjHRTTExGmBxVIZB/IiPenKAjVpCOqWT6lagq98PPbud41/
kO8SxH9g38M+XRHbJoqK9QedpQQrHm17ACP6CYquwQTpqx7qIX3vBrRmnlt/B3OSJPQ2Ejqqz5X0
HbRaaHUIn3BpMOhKBmwn6K9F1hRo2nSwMFls50Bjohl3e8Gui234B2QQym3A6K54Q40UI8idWaUn
m7pB0vzKus/EWLwqA9YeIJp0uq8KKvFwcxFBsgl+GfBcYY5J+KYlpOBSiF2fAKgAew0wuvYXiKvd
z84Ums47FNYlh5bEoFjZdLWup8SBwdQ2fDM5Jaz3dfthghqeFdZcUohuWVuHlUEoamNMS+zqFLE6
xho0bE4g4/QMCJA1mOptzdafOFQEQZyQUze8vYpbKfjcpJAbJyNuWpbS9KSAkfUwUd0+pH1Z+qwE
3f1tUzLvhMxIUBpQN0NvjKCIb3NozhAnKDIzGlzM7pi2V4Go+LbJrRhd6w0MtADScDVaBX2K1DRa
F80CaN2Vw8GoF7QkiG9gV0D0z0tXGfHp/bbRrU+K7W6BHAVEQAB6XwYptoxaLQb81HKLexAMjMBU
5HhKX0tGGTb2O9izMYWEfsvKCiGU3aUO6dVyrLOTqbyNve6xEZtCXQJbjRrn64edAoEI+DnBK4DR
DJFBClTduZ33aCOBNQGgYB5SKOdBKfDwP5kxBZcUynB9d2hxio13rX9TJtS9MvTBRlCA1AKjW7g7
o0krwmk7VIfqlLbZqVcNjy2dZ4LgbNEyyPM9AEq+S/NjPcvGYjdqEBAA4RKJog2ZyxQyV6pjZ9k6
vp8FDiAyPhFIuo1DpGovtz/gxiY7tyOOP0FlWmsxAJ+fYvrTHt/sKUhAAVF3kN/qv0yDLSkUN6oC
4EIxAAV9Ih3EeOvPOTvk7K7lEFsmxakgY6DUk88rGTRnI8oha4MDDSOyYOwQ30JiC5M0Jug5T5by
FYExaxSwLkx1aSeloJIzbWOVTA0Uf/9fBAFMQII7IPgnujOtVnKghZfhOFUsBAoQDJ0fxlWsZydM
YOtCpAXb6tIWT9104MtYnMBruApiLsfFysLScipvXlRJItzISRjZAEc7AO/2NeS9mYuEjo05nEoT
qm6PynRaUkkBt2kCWj0oe8AK5apCgdg12TKmhTOcJuNHbjy63XcllrQ1ZCaE5RnHtu2oYw8nCmFB
tzOCLnnPpXpYGzGN6ymoysHZa7vYtJcLozZt2iC3DyfGv9TuE2bRbm/Rrb+P2mXlfwIxkiHumXKY
KcRFi+a/JW12KRnu8qoNbpv487GFat1CVwAnHkZIoW0gBBdQLjnjedmdBl74y2Tc56aGR4fv4BgK
svwZsnv3ZIaApPuWDTJ+hY1VurAtBEJdqhCl0OPi1M9OUDnQlDR/1NoocXHjK15YEWKhUvVsUBVY
GfMSkndt4QNQJhvN33QF33GtcQGBEkm2C9DEqWZcVqe0VT6TdPYVlt/bpqyU3kg7K1f4eorjpR4c
lJcRF8cUks0xfKnzrzT+DXE7qn13EhnB5cbBd2FmzbTnyVptgYnFfzDT78f6O49/qmhytj/Y9AN8
nmDIlUT6tl94DEWfGpQSInSsVxsbqrMmpH6mmptlUELWuPtE8nGEUFTVzbGzN8cZuvQSu5vLBrK4
/7MrHLYQw0xMheTVyQYpyz61tC5kuCNjptTVJJA8iYvieQtOkHnIGWYhSTvWh6zswUrbt/YzxtC/
UaWTNcY3Jh9QUf51TRySLd12pP1IqtPI2qMBfVLaVmjwPhhpEgxp88Kmz7ShfqL8TofW7xdZe2M7
s5z9AGHfWVUGDYc6w5aYd2007vPA9RMjnMImyD/J5Ng2zv61vkUydsFJgm14GbEdLxaDoKVyAu8Z
7qCBmXShPg178NftDRmRkMzYGlVn20MBBZiqjnlxatRXy8IldvFi9ZcGRfvOkgTo9Uz3St155piw
40kFDG86o6gpXPtrPhr7sc32JTvRsruHTG1Q8eTOadOwG2UkRlt749yykATqDorU6pQVJzM3uxAt
Au6BFkDx6wkkN7dPoa0UfW5KKA6V3B2rdICTGfts6S9JIqk4ZH9f2ObMXhpIza8L5k7PdqV6btJ+
vu2C5GuJw4G9MkNiHBi2UzW2OwhPn1xoQve8lYxxb+6qs08lUshAUn1C4eeWJ+ceyq277JjqB0xP
BWo449L68UvWefCJbQZLSzQ2VXDKcXofYsehbhwdRZYptj4dKKpArm8DOgeEhLCdcKINBAqrp0SZ
LdPTzLRMMPAAaWrHbmXyS1vGztKiCF+hWT+4lChgsocebxbmQELMwUg4s+9Ut3IbSSG6uX/PnRNC
r22ypuJlzE/MTN/cygzQ2dgrbIBOd6wuT2NWPVTawENMrFqe0iayx/stf8/si/Ud7nNJlXO7P8V6
vGN65+PCcuCTDJa6rpFYRq6FqgKSP3AJ2sIaTg1w/KzW89OkTKnXK/pbYfNAa5UnTHDtnU519mMv
u4RdETujc/qnPP4/q8LH7QxWlsTVelRd9UkfYl8j+vfWmF7mavimJoVftMrXYljZpdWgL5RQU3AK
6aPkKr2VXs6cFy9o4LIDXaoS9yfT7faLnb+AF+zjs3Bg5cPBZq5bBCBDsVbum8IpqgUlWfa5VyDJ
7k3LM3B6HmSRvToxgo+nM7SmVuJLjOiA7OFyT/bjkoDhAffbmnLeQr69WiZ/zHX2blIMeH38Ng38
C+AIK0HkOoJ6aW0eUghwW8gzenzkPGpTHDXtacxk58zGZkB1AGgF+uzof4sLNbIGuJSqH042kOlW
97Pi7cFJmOQ027ayKsWAqQegHmEvNHpvc73R+anA1yWeWdF88ZelxaRHXZb2IjG3UViupI22gld1
jFeLL30KNx1ut3BqvSyiPTWDvMy+p9CT4F0vWag/f0zY53gCxlAkJE4B6hCBtACXQe+jLDpw8vIv
JXntIB7H3CJqDPXESLuvKuoTi71NibEbwRU8cCvQKvJiM6P26UgegTiR/KbNz/33J4mhalZaludt
U4DPvCVgDO6+gH+xBIvVP7ya2Ji7X7GWoD3Bs8lllNp4NXHjrEeUdgT0Mz3mJRoKUtbxocvdtdKU
7MGts+PMIF5rLg0WmPo2uhbpran0fc0b+PQtV8cf6vIOTacjWKf2VhZDRbeVXQC3YgpvCxBExZ6E
EoDgajONVQfS0eE0G86JTfzYZCSCWtADbWSoxU1TYHxeR9mgESiGb9ZoejY2Dk5/q2m8XKOvRhvv
eXNv55IqcKt2wsAEyJdNTKyh1yFszLjUqNM03XRqk+mbXvaPNHNCu2CP4KjnGK9v0pDj/IhVFRs1
f8tsRv4hVlfQKQBeK3+i2Ijnk9XYS14OJ5clPjTOvzLMR2Fy8MeHs7dton+HpwUDeUHEW0DJlAx8
cjHWVjO/mtPDqA8+HA9vm9k498AMgBc9G4Ub2hJCfEIzYXaWfsC5l8Q+oeMb0XPJQ9e2ibWoALbn
+m0U/PGtydCUPA15Nh0mdxkD7sZfP+zHSvKPDwaVqhWldLnPHIZ7akGwzyy7+6pqle9wXaaAuZGl
8BCJJ1fkTbQ+NeE2NVZKqyc6zu9hhYsQEiyd+4jbsWRJNq6mDtAbaESBrHrFWVy6YrVUcYquHU4Z
wBX1kxuPGOVKdursQN5L1j3Z2LoXxoTvxsrUMSrg+k5kSX2QZpaq7RH3AfTxt9dn69udO6VfOmW7
aZ4VmlKcSNZMv0idTqB3tLRn0qmfb1uSfb41HM9u9lrOBnCrZONpLtVDZpwWVgRWmvud8dWEmP0/
GMOAgYMa1kWjZHX7zJhJtYVBfLs/Fe3T0Kd+oj8Uyb4DfzVnP2+b+rMVhXMb4zl/MMaAFmJQ59JW
RRPw19qUY27eDHr626J2OFtjaFuQCLaCrKQhskmgmSSsjfceMiH9Aup4nUV1gldQlng9xspGhQWN
88n4MAsIOC1WxAWGtdE8vXq5QZ1iotG8DCe10/2YlvuYsIBKCeu3VtdVkRTXJhFIjIV4xdt4aTRK
0Z+MDmC3OwzdAtOA/Ig25/fb31tmSYhYtC/NiZekO2m09Pg0+QRl3wzq1UVvPNLublvb6vUhff11
TAhbjNA1pW7DseY3C1jU7xM8fdmeuVeCbl/eT1xyjG24hxVbMz5IVZBmBHtlYZjZYKfusdXL3QLO
E+qW39W82NsVfRwgNyixt5EALuwJO6VPs74xAUk4Km65B/ISA4jqS6q3h9vfcSOfYX4Z00u4GmBG
VXzvTTEg1aQKpIChE295Zp37HJT43mI6T63pSnb/ljFMSq+aPIBu6aqwI0ujogYDo/ZxMbVfXaEc
qgY3ZxdKzD3j/+DYSrIKSi6oZl6pOul6bqBDWpNjRrRXzg2vAXHoAo5EiBqEt7/h1lLh4gPHVnpX
PCBeJhqeoZzLu4oc1WGIWn0IuGk9LSPb/4MZFxUqSBhWghXh6xn20OXq6lFuQ0MOBMADlKWzQ24r
/+IP9FAQGLh6X4kR16igrH4E2IJY5F7TYn/I0GRO6b+skAtA5J+H66vJ8q5RDdwWFahQm5nH+xq6
toM3OkfAVf4h7sDduL5YggIA58vlAqWtu2QqBcLCmGjug7nd9XRjedHKJkhAfn17ma4zE4Yp7TNS
AyFT6AmNa8yegPfQYM/WyH3I5+wzINurpD70RvqGYaysSQLiMn8oxtdWMz8aKcIvEHKHTkkLFUfQ
eLRLEwwxXjWTMhiITJPkKu4FM0LcK+rCzLZ07IgA8ecZdJnDucw/UZfL7vsyS2tyPisbcNOfgNZ1
bQzuTV/bBTgwG4AVbxlNGR3BujgXRcMfn5ARVz1s3HqFxStZ31NbB2tWpit7UmmeYsfB7QBZ96lo
YsVBgowCXBRXkuyEQn99LChWpwaTPygqOW0yX02SE/5pN8/Vb2ZmH48IyJejsQ2rGO8R+zNqPJmM
zMkQEYgqhQA0PeruRA9ZN8lw4utSCN5BigpVOJpb6NuJ12hnyeI2I20ZZdiP/hSr1rtNWv0BVGGm
X8VuHVQKl9FObXxSA2OPEEPBDAc6o8LdnYBxY25VqPLU9nfM0R1UKw4oyE3zughI2z72mUyTYf2L
optnFsW2GgNWEVgVbPK8GSK+KIECtvAYMH8LYtlNBlHTLH8ZVNmM55+3DsHumsKgWwOHMbYtxKdr
5FZlEoVHTbvQ5r+5oKm6K0stMe9rM+15EqCtPxmfx6ZygcpgzEF5O5vpuLz1qjVmz0aTGcYULCPI
CPe4ATYgWacWA03XGFtLCVDdWJHEb5W0qTw7qWmYNRYYOnzMVxPnlVgJIUdtphia0sGYNgZsrBj/
Oa3XwDpUFmjTNV4F7ot5v5TjWIzeMqlN8ZAOhV7+TpWJydLQVVWB7rvmoLuB0TH9mnMMXHp5vazL
oMzNpxkC3LndPsS2mwMMtbze3rvXiejSlnCSuLQxm0Rphygbsh0dht3cTUc3L3YfN4PpO/CrAOuC
sULhSusUqDYGR40j10l/11lxFyfJD9IVku7Q1pc7NyN4o2AptcZZYKZ1VC+2HBJh1KzbaWBEOeV2
RiRZaONoRF4980u4I7SFWg5c6+pIh9YkqCu+tXEbuIV+1+LM77QuSPLWn9ETs6bftk2DqbEklIXX
6enyFwj7B/QlhT3obIqAyFoeWkebo5hNxa6f9GJPuAm8lFHKOhSb31lHSsQFTIFGpLCcDaZqaWo5
Q6RCQKazQpNMPuRUPdDVSSqdTffOLAkrOmUuWHrSYoz6rPMcVu243nv5BD0RzoJSOlR/vR0wnHeW
jdZ/PzuX9bxf8mxB3tUG+9V2wSlnK5HJZFwq66KISQ8VL4D7+HjQThQqX6WYZjdOsyGadRNDHWbS
PLCMKZJ3yy1nQNIB1gwcJKjfhNBwi2YyumTA9V/N5gOZe7CMT6AFGe2OB7f393WbG69a57aED+fG
DJPsozuC1pLPh2JicTRmIDzxoArF3lNzqtFcKtDjrkhrADPggm6+Upls1GLrw57/jDVwz9Zvmkc9
pxw/I54+k/ZHXEhamdeBf+nmGq5nf79K0UyyFvx9aCT5pjMA9nvIKzVshtfbH3SjAECLA88zUGFd
J4mFtqyZzn05p/EQLZR7RfOLGIfGTkOKAWYI7WrVh1/vIOCLO72DUU4UVNDju3QsxiOXkjsDiRL1
vtM+j72C5XlOVdmjxHVMnp83QD1e2lGcZDAppXHUJhjrJVmf7AqLWAHIAGdJw+H6E56bwjPopalB
nwcn03GMpmlFPbtbAqcxfdD0hICPhUxJAgujTLeX7bqKQjY+S1fCeUCSSYnbOR8jHQPzjDzGxZth
dx5qZ98YUJeglTsXsrWTGRX2+Zwkbs0pcmQGjtLSSD3TgS475aEy5GFNXlRe+dny/ban1zvh0lNh
w6OLCE1gqseRojGQW5VeAtWPsTKAFJfV+tdvPiiIzr+qsKuHtht4CiB/NB/VnRrQfTp4xd06L5Me
O9mwxXUKwX1ifdtBMxNvsa6whJg/syyQz0FMoD/k/YOaSw7srR2A3A8qLRvXF3CqXYal1sZl7hQF
ieKhTu5sjlHdVIm7sKjLYX97jTayMiRzzmwJu7pJJ0BippxEc6Z3Ht4+/0NXLBoa8zi45rF1zBAS
iAegdHY55IluG9/6jmi1rFcmtF0AHLv0U09ip9WrnEago/N4GsZSso6t2uDcgpBLuqTvcmWckYyX
ewPjrGib7bLqq2rtnIJI0DfXYyqIwTNj4mxYbOYzsysYq2f1QXPvVu443f7kGqckfgTNrZ9atdcX
4JI7WmAyGGVaklufE1hGELCBCsWFEPLl55wtI5/sBAlac18w088/Lm6hA2kMYmrM0argvhI+pkWq
pBiMGIQdA98lah6Y/BvPSHA7KLZy8pkVcYDWWkZ1KfppjLTmgZSPeUf8WoNOZFajgfViKH10297W
ZsPjJsZuVq3PK9BUwnhtddVMokr71HTU078p5P22iQ2BQXw5QHHXa4CCDydssixTOQHMdIxAT+3F
7dtc7FO7itQsDcBc81zH7ZO5dL5RdeE4lQfTKY99nO2gFO63Tio5gDYd1nU0YVapYpDBXYaJnYzL
0A8LifJ4v7AfvRvVzu/bDm9G4pkJIRtjTqLlmM3B1WqqfPTMdnWVSXbbhhfQmkVvc+XPtF1LqPoT
dSxZB/gnZPweWhfaQN17DC2S235snGBgu1qDHdRCmFsSdhS6zyiFOnTG1Pmh4F9j95c6f21kj9+b
VgBhBa07ggS075cLYuDF3gQGiUTKWHmsvgfDVp3cl5NkplRmRvhiTtEPms1MnCp57wFTGvN3o/mq
yBqxG2sPBom/3giHY8cWI4aUNEHKrY5g1zpoi2Tptyy4f0QxMLGGKBZ2U8ztOK3aLjmasa0dHQ61
3LyYZWrDGwGGNAcF+HU+Bl1LYVVKp2+aijY8ytt+b/R0nzQK5kZkBA4b6e7CzOrs2XVh7AkjzQD1
DfCxlP5A6PS5GqzyR66U1ie7KjCTXRMzGbyUE03G3LsREmgf4lEKhB+GddWWNSoCuk4bzBQl6APz
bznFGdWebPZ6exttfcoVPOUawFOomoh8VyGZkVnQooGYSbzLlk/oRfhD9fGL3XoZwigT2g1gXRKr
prhsNGrGE4uawX0EIeWd28nywUbkYfQOtx+MFgHWdnU21dAwqRYIBKWVue+SJUyb77c/1VY9hgVZ
QfSYynI0S8jOozOZWcWR1+rkm5b9LOxpb8yTZzEPkoMeiiUvm4I0sSU3oa0lQhysr4eAVl4hzQnY
LheFQezLgD5HdlC0IMkklCjXQ4UYJsRIJlTI8Ti56n1dhjp0pqkGEksaYayu/alUYbw3fP2LEwB1
q+5jLz5lr+tL9ni4/U03fftrV5xfopPSTNTSeVRzN9BxtxqKIgAJanDbzGZwnJkREkaN8GckxicE
e0627NRRsos2atnzz6cJ+dtopqJKbQ3Bl+PFetjFxoz54O+Ne+iXD4/8XC6VJiRxK0cvHh0jHvFZ
CVo95Ii9mb6787fb30y2NOs3Pct+lsa0UtVhh476AyZOD2Xi7u1Uxse2lWTPIk8cwdHsGgKQFSJg
LH5T5bEbw2n8zbPWH90DGyXnrLpx2b5YqDXrnjmlq2zoQVhPoz5Mn5agCBXf8FUP9fJzH6h+54GW
cJf4RdDey/BRWwkdpYqKQsLCrUqcNtDzsS31FAkqrp/MalcAbLlgojudZQhFY422y/4kNvOZJeEy
MJC2wNg/NCBM+p6wZ2ZOQctTf9F+1yr+bwhbKDmbz/qCmx2BWhYzwzKnvj7MkbEoh25WIjzZhhDY
9kmZo9h372aoF+ft78Se3jUQLSdx76XlCD3AbpfM3T4etWAGOJUq3wEnPVh5GpDCwKSTcZ8YWUCV
PpwHFqhM8eLkLu5lMNbN/f3XYzGN4CkRpNOxAXU4QzukcXanp014eztIlk+sOSoTIi8sNvHStdy7
QzjExMsNAzKYsXfbkMwXIZcos2nh4Qyr5+iv9fAt0SX7Wvb3hfzRk3LmtYs4nC07tGt6SGpLcmLJ
vpWQOiZOOz1jWA5nTMJab++NpdnxkQZ9Ao7p259rM/Waa9NHwxgs7oqXO1oFEssYjbyLJq07QOr9
zsjBK+04e668zAmXmdt07cyccFAm+eBmY4EEEtc/Vfuejb/jrvXq/Mdtr7aaZpp+ZkcopGnRca3i
E42sAgzgeDFR6LNVm2ED3obEBaxGBSAwhiJnrkeLtF2x9TJ2YV5IIRUQuUxdIB/i3Ct+6vf74hcU
4lIQP+/ATg8qn91tf7cOGwzMorgB5TPGvoTPypQiduI8nSKwWD4aDqQRnbaBNKL++cN2DLAWo3+3
NtbAbXQZLYuRmwpdeBcBJ/RaDtNdz80DmaqPu2MD8oXKfZ0AxhPRpZnJaWkJcaMOZ3T83Jf63sqd
aCE0+LA3qHVBmgcUCMRe/qzi2WmWDxi1ZxYGa6YSYotLcld3fFep3f62meuMAa7UVYsQEA9UiKK2
HlCbLnFap4ksU/GHuguqXvLWdb2JLy0I34s3I7eJ6g5R0mW7od/nbRVoUwfeiIdikHRwN2L70tga
i2dfTWsbWszEbqJ+Rplb75JwwJ3bz9+gDrVLdq7kSnxdclyaExIU4BozRzd5iFj6OTMaj3V4BBp/
Ya7B05zCS5OXFmiy2ysm9VHYT4VlL7NC5ybiZWAc9SDfGU/6vfufsjP9dv9h6CGGec4DREhWSWmr
eNDFg3LR/CjLxptq16vbySOls5sgaSFFV2ykx0uLQn6qrcpRyYA1TO9YMER0bz47j7ig+Fkgk6+U
fUsxZ5hOzCfcOqE8ZXorir7xK5+8YYIzwpjNQfYtt7YCCHqwm1eWQOTEy+gc6zwb6x5Ph1n3PamO
aTcFRv7fPBwstZRFyfVhhiGsM1vCV6RUBZEfV+DI7C87TAAkz8Tr/TgajtpLM/pJ5kHlcg/xDhm3
7p9q97JGvTAtNuTncgHG2EFOGY/tnbnr93ruq8/WU31goe7jlzzmx/4AIrB7mTrt1n48c1qcfgAf
skpm6A1Gxj454GDb63s17Paycn8zRM/tCHWcQYFoyjnspBF0q+7yIA7iA/jyXyAWK1nIjQRtrCps
iJoVUinO5/SK1ro2qdA+TNSnMXEf7CSTnGibJtCDWGfcMTWiCVksdZ3FGmIVjVDCvVyvAPWT8fdt
RCME5iFfsCKZTPR2hcgfTNcuUjRBbeVJI790Nnp29lPvG0nFuNHHATxnBWyiZARgWtcvDc06NZU2
xovrOHxbrB5XEuClDcdv5u6rAsJHFPqeYfX3JSZIb+fljdiDqCuuf6CoWfWYhD5ElhdJyWacBU7x
W9XeFPupnYeg1itfT94Jfy0BhrhtcWvdzi0KUcicEWhwoFIj3D09sys9nUl82rKAGy2GU01Q3aqi
HgTPWZ+BDqxZu/1T/6TIIu+6QQAcAEo1FUBMvOsqq/2z49rOpp6WKWqDLvtPxWpVhPpl9jqqv9z2
qR1lpdvWEp2bE6qDvOrHEfjbAdddLMeTZmND/aTOL7C5eC3/Cvp4yQqtf1DIhJhQdRwMuEM9FAiS
S/+oYtDOVrF5Qaj7zgtqe9qSzh6j44cxHIAng+FBQ2N+JU6zBde0SkkmwhKQHevNA7SfPX1sj3b1
YWgKzNggyPvzUggyemF74ZFhYXTtJaq89mP9fjZe7OWrPZQek/X1NmLjwpQQGypY0lylgfxgWyW+
g0fwvElOQCfuYxCbZ5WF++0gSYQyk8JH7JKWVEVlo9VAZ3+uXmbzScu+J1buuSSczKcPb18IJABi
sbLOAZYlVANZp/YguccrV9OcajZ7oyJjNdioN6AXC9wlADBom4u8T/Y8tf24SuSadorZAjUAaWvQ
1T/dKQstQ6bZvvEQj8nYv+bEYqrNwfUda7hY9iGkoEO8rdie4TkefVW8LIh9sNLe/oIbre0VaWzg
/QG6QQ6GpC/3l5mrdkGbVXgayKzsOfUBjw9p7YNDsvUXX/WbgB/4HDSH24Y38uKFXWHpZuJaWVoW
2XGo88TTuk6JstLkkgDZyB6rWhd4xvEGCj1gYbN1TmwmGcCskU5fiyzzdfqzGz9MpwDyO+xjvHpg
7dArFz5h05dGv+h4i4oN6+BgNtduNWy1Jbz9xTZ8QYgDGA7ZLhBfiDQCRlq5bWK3PHI7LbQhfK7n
nUeNRLKDNxbmwoxwCM8W0ZKl7Xg0xcnJMLsnbRklJjY2FSQWAPGBExoWRSisMQzflnNT0AhkF97Q
uh7UhQ5qN3iYbsHIuqSrvenQX2siaA6lTu9ak5oc2agcndjyplGmryAzIXyzhTtuF9MJxCDm/OTq
7VOnydrWm6uPi6SG7IDJWrE2UvpuYX2HpiGn7U5prQdloQH4+f8lyM7MCAURp4RrU16mx6p+AeWc
V0FlPflxO5A3lx9tGUzVAlaMyvwy5cx640yGiRYrw/Jb5he7/92Oo9/Pd/bHEeDYmxiQgZIT3j5x
QAh7001Z6U5mMkVmD445nILgiqmd2ae65I1wrUOEOgVqOXgjhtIALgLiPPJiuaVV2nAq0dDEcI5T
PkDQw0t7iZ3NUDuzs8bJWb2nmb3bFxSNdsbcwOrKiJvu/vb6bIYaWlk4WleSRfHNSTFGzNVNLnr5
gGc0TXFoWBqyhfxLqEGsGFJDuoVDfA2TM0/mZW6ymsdrp13fDwU/VXXvz/QfCnAwk0JeEZlZB4Jb
iGjXIkZhWzhS4/4u1cLF/nhzDgwkBkghHR0QeZFYimJsJFdnHKC9hnNaPSxmEiZFg25wiF7jx6th
Cw8564wAmpooSC6/2WIniTGDHCQCm2CgT/ZdPoMSOVMlPm1FwLkZ4XAuFnPs6nZIjzM1Dm1Pj7VC
D3pufbwGgDeoP0wMgdu4PV96A3BSahGo10UV5hEYYKWajLltq6CCCRSIuB/hlBaZM9Qe9GnOgBKY
+zxUgyxsB2/wLC/2lGDY9ydb0s7cym3n9oSCo9crLeE9OvUK+0bdN2bGYHq818r7pJeRm2wv0l/X
hNRm1/XUtiVNj2U97Zee+TisC68eyNvtdHAt/occCqIokKaDBQeMyIIhxRobEAmPGEfW/eRQ79Ig
ucdDPvnMQmdnHNaGjZTKaNM5NNWBB8eQHERSL0NjyAjmBbI4PbLYgSxX49c22mCmjJpp4zqLw/Sv
GWG5SFlAEbiwpqic7MFX1TkNi4l0obuw6rFk6TPpHeXViM0xWJxBhnTeCBbca1E0rtU3SjshA/bj
wNpaZeR16Q9u9V4Nj44DNtnmfdRlFcrG8XRhStjRXZ/PSz1x8pr030d+n1hpmMwptAo+Pmhkgd8c
9TYg4gBvi+/4GGyrB4uiQVv3CajvKQBisox+7ctK/A0gOgphIHM1IW1wMpC57JXyqLMv3PULh/ru
FEzz++24vzppQSvlrMNSug3mR0jEX4YgMZtxdjD+eUwdEHEMmaH4ulHnkguYzIoQ6O401mBmrrNj
XyU77hp7hgbObUeuvtfqCPiYcWig4MZV5dKRRnXdpqUwUdsYn4QveIDzzKzwCmN/29IaRRdF0KUl
sUc5KLTrehyGUVsw3x1PdazvkMC8zExw//+ZdbJmynV+x3wp5O5U1FzI7vqfiZazIgKipOjhUYLT
neq7WK3CwW4DA1LDhv7QZQ6G5b9h7hyTF7qXNrGXzXda8+W201epCj9hBYit4tToH4lMD2AdzbOZ
8/zIjNyzyK9y/DyZ/6MNYQmJpox0pjGa/rnrG6XmT/2KaJ2C/8kVS0iH4Aewxlxj+REjMFA29iz+
q6y+fdgG2nl4PkfHxkLVJ2yrscxqLRtmFhmF6yuzsgeRt0/cPLxtZiPoL8wIhxbvc2s08YhyjBEF
JoVwfA3V38k1PaMzX27buo4AMJdgnBtvvzipkDMuN5g+u0Bd94xFSl2ZIa+7xS+7Mr9T2PLhPI75
0DNTjpAuOr3OXNBe4usNoNNFZ37R+6eue2NGuvsXp5AzwDaDt3MRxtkWljopTFEiI+ahlRSh6c7H
UU0lKeM6/8EhbBowmGjADIn9cRXTTlabFCxSmzyY8nFfExlLxOby/DUhsiq1Wjx1pdoqkap3B8Wa
9nr11LBftz+XfZX6Lvywha0Dup46rmw8SY7WruXqrmIvWe2X/4+079qRHMe2/SIB8uZVJmyaysiy
/SKUlZcoQxl+/V3M6XMrxNAJIudgMMD0VKN2kNokt1l7Ldr4yD4kx3TTFpghcKMDc4BhiLW/KRCS
KTAXiz3rde0PzVS6n82+iLJYhWhro7h+noLJ5P4CN3fxyqjgeQsu11JncHK3ryITitPOZDwmSfHe
ABoBETjSkawh+0SFSDi3uVPorNTz+uSyb1187NAnN93SX/qw9GSzhbdNSBh7CyVsjEqg6ySsqS4q
VxntYT6C8+Jsg9Kxqg5drfyAwFOA5hhwgfle7XPwyj5A31qGtOAdu/Vrya0DtYx2A2SgRVYKnZmF
5Q1ufVIU75yCViepf2iVHcRoc6UT9S09CUeNhm4vsbzxKWEYU0NohkKlWTzajIyJlRA6H71y8MJ0
7NhhAbEcSGHKyr/vNfzqE9YI1BIkYXjH8va217WiqWtFAayTJdGUeI/EHMIync4tyHTztP9WqVmo
zY1sQG9jiSu74peFpIY6Jvl8hG7D4qsJJX5GTbLLQZchIf/b8CJMAvKa6dtu2uKdzCZNKVKqzMc5
b9At7Y/lOGEk90tJWsgo5z6p/zjao1tOECmR3W23+7uy7Yld4dLFlGAFxFamOpGuPaL77dvFDA78
dG8Utu9UAGImsgmT2zhvbVW8gDqWo6cezyjZxw9p+9yWg58lua9Dc0rtxoCWL/fdSGZQ+JyW2gEl
1GCLMxUsz2niI2j3uSBgxz4p8WfmyagPb8MHrBBeixEt8OPgnl1fsbaOMKUoDcxPgQSiYFEHnsWl
+GeQ1Qs2vx8KR7x7BToUcYIKGHIT3PJmd2ynYe+yIQK2MKKeHbRQbWrZz4IaR9WQncptl70yK+wn
nc0ZiH8sz5o6H0KbZqn4qn0Yi6iovhPnpCEvXMiREVNSWbpFFyDZhhywC6ktF6dGLP5iQGRWiUuz
05I2ll/2GvAS1KpAy1kvnwlm1pD/emnU21XhT4D2RRRVMEnMcft+rn+DsPp5GGrNK7zuWCtmgGJa
2eCRYSw0GVxYyh98G+GsrQmRQR6nfZybY3ZSWrRFC7Y3ulnyNm8cD46YQJccQpJ4TYQFxc3QZ3Ef
owYJsLpp70YwZTZdGrrzGQBpSyoBd3u7omKBDo6HB9riH3N9OjQX1Ha5Z+UnJ943yU/XPRQYEL5/
5DdO4MqGeAJrNy2nZM5PbTo54ManWWTW+rDXoN66Y44tIyba8kyMhgCWivWgHH1TWzVaXVObjh0N
lwU6RAhp+jvF4wHW5YAULJiS71aVhDlLJF9vc6WczRFPB9iDxDu8KdIszjokd+DgfNYz/XNe90VQ
uq2vecu7wyt8uStbws09GGQEgx0W2cVNMNsXPVl2tPxu5bpfmTJZ7g3P10BBBMkkG28jLrm1mzQo
G1ZOlxYnb0pQXWv0PsgmXTYRsLl9/9/KTTSsZUqeVlVdnMwCsxa5rTwzc55/4vIg0Ry3xY/7frl1
1iDjg545hlSg1CP4fpIZyJLbtoBAMdde9hSG+gIK9st+HEs9Kisy/KQE9Nb+AuU1Wclw4+Qh7sck
O6qi+I8INtbRAVC1HvlfkuxU7dXLgriX9Mw3niQDytwW9AcwNwze8/VXQxHYjHs1L0768Kk0Pg/O
JTcO2vCpMv405oM1vv9p5+klMD5vNBiGEPB7HWQeS88oT+D/PRB3/Ezt6gObs3CynTHUHWjTO1J+
2K0HEPOCf78id6qrupFNtRziiGw4zqhUjUx7iOP5UsXuV4yX+5OKQs6Q7zCzGVjgXuil4lcbnxHm
0ZPC9QnmTlEmDYNBFtNyLT91zD41IwnqLH8YdBndx5avAi6ASgtIcG87eZpHjYq5ZXYahxYMGSc6
viTaZ0c7jdO3UpYgbp1DxEtcq0zj/TzhtFtNbc4GCOtOOkiSptZ9WWrvIWPpcSGz5Bbb2D70joEc
UMEfzzUA1l9P70ntlsQGgVCSnsFotcNj8dhmMj6fjZMAeILN1chRZLwZMkZlQmONNuQnWpZPZRWD
eCZ1d0oLjSuj/2iUiJ0qRLxT7xzv3zFb6+MlW8jUoq6IyeD1+hhAYooNvcPTOCZlYPYG3Q3TBKny
+v2wUrgFyuhAUOH5AYc5j5WuDsI0L4vHSFWc0mX+nZTDDi/Uc9n/qtIuev+iUCCFKDT8A04iLMq2
AUsfHLdApbut/Il9h6T44E8GkzynW5t3bUeIt2Krz8CM4RWnGqKUSf7L1KdAs77dX8xGCAnCg7+L
EZy9dDwldiazODllc5oXBhcZT0UBakXVfqpdW0YlufGUruxxV736TPWs6AOUGYpTW7ajj3oZskza
lrv7q9o4wuhjI5KESwAFKUJ/NR1VHk0BALctXrXlV26CBsZ+MlqZfva2HbwtJjo5iLj4n1+tRutx
MZl5Vp7aXjsQKz5PlhoZsftit0b43yzprynRvzvINgDJhGaRvfik+NhlQ6h6O0P7ct/Olteh5wVe
aR7IIbdZL4noC1Ug6QPWu3gKwS8dNibZTyQ53DeztXMuKs3oirouKMCE5SSJPmkDaAOPaLI9gQEv
yLL6w1wbPuI5yc5tudyVKdEZRgL6kwqY89PQTL/VNtUPSeGkEjiLZD3i6w/Ed1+CJKI85WbS+yqr
oN2phW6mN3sLNRzJ1bC5JAyNAD+FnjKoPoSPVFYaA6HNcPQwT58AFVANhaQatHUxICtCORvSy4Cw
859w5drZuNgL5jiLk9U9qulPg8wonAcuUviSyIgJNzYPwSBiCJxVoBtF2qTSXqYM3K3lyWmejew5
RkJtLCdPkUl1bvg27HDEluEh5fOENeV2DRW6AdQ+dvEa50+59mJ3r/f9WmaC//nVtgHMsAxUSasT
wK++pQ6HxU78dpCND92Y4brv6LjzEgSUyt5mw6/MUMOgcQZd7BOyhkNaqT/cOY86z5MUWG/iLsGM
+ARVJEEeosWAG9Jw8XJwJf1khv6oaN9siDvqRSoJGPj1vyqzCgaFL0QTG6sqLPc0xMmzQTCDbtSI
XRsjASY6fa2LEZIETRkxO5MNl984PDeNDA9KFMj0bLGfly5a3xZ1kZwJ66LWd73487xYUaZV+wwj
8vfd5DZJF6wJlY6hyTStb/LknFu5P6uejxTT10BoXuVJaNSxn2qYlDKQOktnRf4X20DAOJCuAVpa
sN03vVY3fJOLuflROOTznOm7no1PXj1GfR6fce285izbaaSPJOvmHnPzgYHAQfTkaA6K9+vzYVNi
JvXYgRRfjy9ODRh/MbwMVrovSXUcuurs1cOBVOOhVBGVdhCDUJ3kI7E6Sba2vQn8/QEUCNTd4tNN
CUTlewvKGo2auKkVgJm3U4k/W6mN6c2mdo3ptdfLmDzZdatD7sMl0CuCDiCr+jCu7UmRXLg3dzr3
CMxcof8KEAB68OudWcASQXuDOaehpWzfdvOzBz5Ayfn6X5b914qw/71l1N4y1t4pbyzzCV/osaq7
ITKTAlOOhmnxoc4y6Mm3vPgM+lfZbMrNTc8XifkXE+8KJzARzA+1GRde3UIfQy8/Qt/2RW+MQG36
XY05rfuutnlFoieFOhHAjKCRWu/nVNClmnUNV4nePqmmcnA89kCKRfLZtnf0yo6wpA6y7q2n6PEp
QUTWZNMe58tPWuZPNXikrANI8MOi/FbRD//N+tBqhmQXBjpERKCVQwfTrol3Gqj7GyH8A1EgUFuY
kidg81pEz8tD+gbWZTFQI4o7WVpMvZNjaEFCjcMy60/ODE0JdwhN8HFIyqWbL8CVPWE780xRTFZk
uBhZ55MR0LwM3UPwpUEfFxKc/7ja4Nf03cQE8EtQ6wIBw3VpcC2sncVRoVTQO1b6Z/GaPsqWefpU
Jd7kQ9Ai+XX/u91uKGfI4lSHIAwG0ZRw+wL4TEdA1ryT3WIAkcZVMKfjs2aQh9GxH8xYVn++PQew
hxAB1XQA9DAWtl6aVs+GFscTJIRiG4Q3ph15cw3guKZLrlT+ZdZXOwzZMOEh4UJVUQgWjDTpc0jA
wtCM0T1UftvKOExEDWMFqYoBQfJF/3l/L7fWBvIFFJ7cN1is4Cye0dKiUlKQ3NSq74zj4wQmkASt
if/CDEqVKKereLXEqzlnizF3faqc8K8capY9Y0omUBpZNnn7AmC81wOOE5gB3I4ivY02Ggyz/NQ5
zeP4aW7ZRVdlzne7YajDAKuEk4wmNnCHa2eood6gZWbu/GpR+YnqNk6fNHXx/GFcJsm4ypYpaFZB
YwzdAKAPBVPQfoAiSJxYF4+2Qd18HUgc2qqMJut2zyzM2aL7r4GkHRBK4eAyxZrLYsiXXx6UF1Sv
e16m9nL/698eWJjA/DAoFd+IPoRky+wVRy0tFl/oGIdm7O0YcUMnsw+NqoGj7d0aH/gy4LbG58c4
LSZhhX1LMKKsUHzCi5uVH+cm3cV1ZFEN3P35EyRUfFZGfTJJ2pm37zLq1kCiqsDicHJZ4SAVMyvd
pW7dizZhUg66X60KFoQhDgFM9O9v561fQJIAw2zAzPGRNvGLoZGhGGg9WJe2J6Eazz51ZqDZZdwY
G2ZwUAFhx+QokF8ijgkUlcU8EWZepvxQ0LDUTousLXS7aTxZgI6lgQI6jqzge4MNqrmFLObF9obq
hJKxG4ItazwDjOwAk2q9N0PhhMJoUmJyCjVO/Jcv+Srpa92pIK3iWRcoD2vZCJRC0NEi1OInV5eU
M8TdQ1aJ2g+IN/FqIGMWO14jo3o6j5l1gZLe2Ce+GvuljKJ20wboYzEBgigNV8R6OanhZV7cTdov
u669ECKqmZ8DrW7XslnvW0PAPgMA6NkazjHYL9eG2DzQllaJcmmyNBiHble3H5xZNgYkXhPgfQbB
Jp4hJDWgqLQEbwDeUU3TyTYvPfIHtStDrw3a/slgjw3pJGfo7RK4fmthDHE0euUquDbxeQRXAGKk
qPsZxpLP5ZHzW2AoWQ3m0xQa0XIYZQAz0dMBX8PL9OYMiCBu6NaBgq56kuvmpZjmIP7Tg9p9SDrf
lpXqbvcQpO4cRsnrnECg8uDwysOZSxa3dOF2zawe64EeMKFf+wW6PHXLAkWbFtlG8g7LeiNxy0Ln
HXtpISsVLz5AkR0tqah1IYaTHYtxbo6kfU117dzS2Q6WoqQhUZcMRFULplSrKg56K5H1t4R145Ln
3QuOFeSlKSx+ve4+JaTX8lI9d6DVKZrLMFjRsDwnP1lT7t91/f5rCgwEUFBBWiQysrjFUKStU6hn
xfzB2FOMQY1YlsqKaPYbI0JfK59MOk7LrJ5BX1YfMax2gE4mppbBPxNw2pcsdML7yxLTMJhESonS
IRcwxtLECD5zk7Zqyti6xH12rims2BVUP9JQM5XP3tAeWkyZOe2vcRolTTwxYwF0BAhPEBUjZAMQ
Umxlo6RRm2pdFr9TFZyjCXSg63JfQE5oztqA1WeEpM3MJGnn7Z0GhAz6T8AfYSwcFCdrjwE5AXNd
WnoXK3lgtuK7yqPmyY7jrRE80HwmEIAc8GmKbyhxsqbVof11STIPq/pZW92Rxkl0/9NtWOHapnis
eT0K5369lGpBF5SAZPGSLgbkCc2QQjdwRD3ivpmb8S9ezOZ3CoI4PmYh9nWNTCPWtNTF715VfXNy
QMYCVb/Mz8zeL8pPS+ftUvV5zJmPqr3v2K/qiDETGRXuzVUKSAKCb6DkgJjFHS5Ek9Q2wPdHETSg
g3gcMFjJVNDHGojr3v/5YIr3lgH/QwcWcdB6Y02HVK6Dcu2lqZugKH6lXRa1tiyeu32LNAihQcMe
cSuUMgDpWJtRM13XKcKjS/PHe+ZzdVDBC+c0mKMyqvcyLpAbxANGX7l0J1iCEPPDP4XX3HJT1qTK
omDADLpzkKTxdf2bqr8SjMaAJcQvAEK2bODwEn/UZTDVG1+Fcc5Ow83rPOhbr5WReCKd0ZgXpXp2
q8tcYczpIPFT7gGrJwk2XNRlwXnuoCUiPkkzKLRrUIPZqa+hfQ7i1spRQm1YArd190Bfz4eia9Io
tzMvapaYBsqQSB6JjW+K34C+PaSHwYkP71mvswGXeN9lpXFh1Nd2ZAdF+Mq39cD2taCOpkPy7qsG
TSakpsAJcG5qRIRrg6YzdorXDg0QnKzeD4Y3Hepqgdj5mMi4kjY8CJOYAMaBCIUP04szmZ01FQ2h
uHDMPZQJg3I3HNqfQ2Tvit0se9lvHQYEOXhmNaRXoBQXwQJOrsy5l0/epa0OCDSeyBIHlS7TpeZu
t3YZwO1A7cJ7Z8Dzi8MGVtXoTasV9mWhta/ozyAIsNRvqId4S5TksmjwZk0IHhBF4yTgOtVu1CBt
vGb9nOTeBXi/fjdNg36cEJDu3NSUsavcvK28WMFDMywL3U7xvFFM7GrG1De/iLG8KJbztQLcwqPB
lBqv4CkIp9j4Z84NSVR4c0fjO2FZmILH7AbY1gTvL5a5WCi67ZfaG5Uvam+pXeAmmgG2Sg6Jn0ms
y3jkxDoGSKEwIYwDhwEiOKeY23lL75RqqiBd9cos8YtEIXFQgyxVVl+9+XjcEA407i6w2zti2ViP
TaKNeupdnP5g6k9ZFlJTUvm52T7QDCEVwhgUQnm86fwnXEXx1lBPc+kQ8zKOZ2iUsqH3Sb8rlV/3
L8qNlazMCEFzl+vdzNBVvlSaUfqWRY6G2X+YGxkltMyO8Ix2c1M1LPHcS1+BgdcbrNcps5NjCxzQ
7v6KZBsnvC5jl8UJ7bvmH9rg8Uq+MUiitvPixzK2pI0lgYAXR5fHB7c1mHJRR2rrlXmhSLPIKx2i
RgaIuDHB/3pEW0BDogCDgHztBLneQF4QTQVcEmGRg5BueND69zIW4RFGcQIwUmQy4BMWA9RhNHrF
qhXv0lh8ysAIQOc3a6/3v8pt4PjGpYb4FBA6nUvwrZfSxjoatAhcL32ERYB7YTz0O7Bch+mh2CVh
e5C+UDx6v7rPAdJD2QrdMU7UhTjRFvIno3cXtYHS08WIyfCa2sCw6b1rvtjZ8KcZ1SokSjEEtlp/
H9p4CXMDYWzTQWgT/cNCEgsIN5ODsWIM9WPs0EQUqSLTWa8es0cxdStiX1J3RrJojFW7+MMwVcf7
2yw4DK55PPx4usClY+CjijfgPDrqoKUIjNXJOxoDC5NG+6nn2cf7ZsTlgNgGtwZGxXH9oegkmimW
LJmXCk+lExchA66pm6zg3SZ4OggIPleZR6y63jFlyUpzbBBfzFBuYMdcNmtzs1Por0Dimpdp0ba6
oZ3uvCRL2YJqQUY/ud8766Spkm8hPLs8f4fkkor6H3hmkGAK/jcqFq1nMKr9AjGP33g08vo0sKv+
UNtWAJ7rfMmDBGrX9/dNuP7eqgY4xqid4QBgekHwtEUpQHJmLOoZGKpnwDefCjvdpeag+71hSN6o
WzeAN6NtBBQNRzeJc1GENiDK0Dr1PPRHzzw54//p74fEz9oHbKfDhyNYSzabYTphiDahkoMpBun4
5YgVEKdAao7nk2ImNIPEFNIL8f/cS0U0HOYX9PJ33T4JnXefG8DMeEXdAEABABm+oVePesN6kLbG
dvNaLVnW7bolRi8MM1+OLgm+hFgWxXoUb5BamRoX40LIvDZUmjRRqYdCjlkmuzmDsGqbRUua+7TE
UHAF4oORSD7WjePBw+FvSHnQ5eH33dokWi6VWdO6+ScxvuXeN4ZJVm0PpSTJyjbMgMMLtynaBrxA
LPj3XDmps0CK+rxo+yTfd2C+HWc/kXIh3twPnF4f0/uAaeLxxSFeL2fOY6c1TTqfWdx977P8eVCL
L1XSX+4f15tLAmbwPOHZRemLX0SCmaVmjVKX8xmqtJCSKltH3XvTMgU5ayEBXQ2J5Q86ZpBaHWQP
mefK6Pc21ol3n1fCIZ4F9lv+A69csldsluWxNp/L9uPgKCBfDJknG1TZ+Gh4LXiPB4cY9JzCVeip
y5wOzjyf23aqfI9BDUzvVAwBIdniY+rv3lP4vIeamwd+vJt8x27A5KJZ/XRu5u+lfqDzS48Yujjq
ysNiPzftl/vm3pr/14EGlH2gOg1vxF2IF17sI4wxeDrBDT6eVdYjU7R902v/Sdqnstf9pk0fss71
CbjfFMxdoH7uDy3xWRxmlgp9753rgWoTEjJz64aaOz+rGHTpjB3Ij33XQTu23Tval7x+nbU+vP/D
Nz4978byoRNUSDQRvQXydMPqidalPghuTd9ZjH6H4cE2LFD6kxxbMf7DjYSYD6Mn6GPjMTRFwsqK
VE0Sz2Q6W3725KFevkdB5Gx/jNuQQt4WYxX++O3++m4r6LDJM2xArhB3ocK89m0nrXsNiLTprL2O
ofWV05mmYREALaXvuHyBHd03yK+4tSMgVEHpHHycNnohIvoxH8sa7yHW6NDznD5K8d6yv19fr8c2
0wJ1WTg21DLS+DzKKiAi/ys+EhYAmDcnIkA1UmQu18Gdo6UMC2DPbLdENpjuUa4K8lAJ4p357PoZ
8YudLG3nV+nNtl1ZFa5aO86cUcGM3Nl2X7PuaXbC2t1l9bOW/r7/fW4dfr084e1AGWRM05ZNZ7UN
BvrHSHYWfblv4q2oJy6GkzrzyRbEf+IWqr3jWAvk6M8Wn4H32nJ+UFuS+yafb0HJDKq6zm8297OP
FOSS185HvS9PlU1p2FjJtzlzHnVlBFdkOT0pqc58QD2haAOq9aFRvxJltnet2e+Tmj4qSrbP2zEJ
bCv5rKWQTGFDm/g5XkdJML61cRZKSBhyAbgL4eza8draNe1kzpazVj+XzUFRHlqZ3ubtQ8hfczTv
0Pp9Y9lam6jTHkCXkVhntXPPZEYTwzowJdulRv7gtVmoDx/1aZA0gLYOFABk4INFccxG/2ltVBvS
ZlGykp21ST2NZvOUTv37tw6PHiIjNCY9BEeCCcdrxinrLOOcKwU4NdTA9n7YUrryjSMEK5wr5d+X
b70QEPI1oAk1YKXJnzKD+UkJhY8h/23HlQ+40vG+l982Cg3cDmA3BSJ0Swoz7mevw6Shc8699lc6
dd8nVRn31O2+FYuNSf5EU8OmgRYwcVUlyHtFxpS28Z4g3gQUAXAlYIoAO1yvWIV2am4uandWWBpY
7p+xfu76ufaTufhK6T61jIiWedhTnznsJab5SV8G39HfH8Dx38G/LBJVZBA89LmKnxIgZOLO0Lrz
BK1bXYtAphe21aOOb+AZX1r1my7L8G5TFqQpHP2DwQUcRUAX1iaXvi7cKobJJP2IEuxOAy3Eohih
YcxBmfxhyktWPmpAfk6G6k9L/j5YC38kVuaF6xr1lgYASKc5D+7zAgLl/NWRDbiJ3YUbG8JNDd32
fIQmSHNWtK61ADixCkx1+0QfQIOj58C7B07pKh8RQc5HEPOQXb30mfIKhTNbPeXUVL/f9/jbCBaL
5hhhiAHgKIvUcmPTG5YyLvQMdpHD4CZjpJPsazy2ftUlf+7buk3eVrZECOM0EzWZoLpyVop+rw7P
XtX5qtZHJoiYrQH/74f79jZud6RsgHdxzCQ4pIQrSo8dt0pLoLwU7UHToyn7ZMlYGt9+s/AsIvDj
lUZ4D9CZ/Ca+OiZdQbUp69P+nNiQTixd2kRx0sRfbOSNp8ahVemTuOaPVwkFRj0nqb+gfHNKW4wg
+agZNz61WbcERTdkfj0PJBo0bwxYnLehG7tT0LlUD0CY4Lze3503QdKbnw6MAO5u5EfYoPVPbyYr
J2o/zeCXAbBkqqFi+33sznr12xycEzVyX6mi1Dhq6sdc/2jkP/Khjly1RFN6nxYtfvEhTYJa0QIy
fR/m/f2ft3HzG7gHkVOh4Mel2ta/zlMaDJ0CCMTxbJ7a+gma4aYRGQCKuJLwSdR/56cSGkjYBGA0
QAbtCB8xt6DwDOnt7sxmYyEBSBiLKkAWps6PnVM7k0+SpTqZ5WhEAxKfMzUwnBjold6ScGJ2+6mp
R/uILk69I65bfSxd1kp+44YvcywSyiu8fXKT+ymYfmxU2+jOjkXjkLU9lMMo+Gy8gmSSl31j54Ez
QpUZkQMSTTEo6oCGS9tCa8+zPYZN/NTHRpg47GC4CMbU9+dPxsqa8N6h+uA0bkOGc/aZfBw/5GET
AD+GUROoMkBgIELqLoUD8bRc8PyVTeF7Ix9sF22AzeX0n/519sAC4ut+GlmSiGLzu11tJv/zq/vB
6iawSnd6f06tH7rxTU9cv5TNJ2w9nKv1CCe5MJZMswsY6UJtZwZZ5B7rMw15rc8LKwkaeGtFACAA
ZAgqORSrhJpHr6PEp7caPU/ZcWn2Y/cj83b3z/7GQ4EK318TQlhegrLOIo3GzsymLw51IzQyAIeZ
vnZlf3SgN2um9T//N5OCG9Zx1xc5g8ncBkecYk9gQaAAaDWHbJx3imo/lHEq2cmtg4auBsIsXje9
uYCNGaKKveYsZ4y6BY4a9iCmc9RvZQvSk0/3l7fx0TiHLJJ3vIQchbp2Q9spx2JkLT071TPTgxYi
bzLBV5kJ4cKGvko61brKzl1W75OFBqo9gjTp3Z0goHuuVyJEUMgDYrMcOnq2yMc2OZIar6Zyub9b
G+nTygbP6a4OLZ2GsYUuK0W+dh7qJ62R+PdGAWe1iJvIpJ/qBPUOigso3mthu2eVnzwsu85vuJxg
wH7dX9D2t0HioqOKg+6TcGZHM24rp4a9rDnTMVKmf4rk230TWzUWbNpfG8Khbee8TodFp+DDRiOc
7SqIPXVZHnTxr6zPDixvfafDCH+RIl20/KaHmJcJhe/YN4qwk/Fac4cWrniAhVD/BX0X93dhxYuq
Tvg1gEDG4LWbYysPUX3e2bET2KkrVTLkaxOsIbmHogjkyQDBF48XCCVitHDM7mwkJOhSK2zdz3Z/
nNB0Bn2xgsmteg4BiNYwolHmP+7v/MZSUWoHFOuNvgWEkGtvracExF0q8hZHTfzY/srGXT4UkRtL
rqsNJwIRDUoKKDgi3hWbPAlEBfUhxQce7V8W17EpIkaj+2vZsoH0Dyk9moycKXe9lnHOM93I8uas
WsOuo1449fVFNQ//hRW0QTB4hOYe2A/XVty87BDKO+2Z1k9VgzJxN/mUSQ75xiUCrP9fI0KQUfVV
3OiYGz8rZN5lfbsntawbtpVOInAHow0QARzHKdjoKhyfgmIh6ZEc1U/5zg5Hy4d6ZkT2swzZtfEq
28ASoycAujM0VIRvoxlZNlW51YPw/BFCCb5iZr5RvjRU863ygLj4/XEo7CHedRHcYLxAOMIWct7K
nJfhXOlL2GmvnfVMCz1q6cktJT2+rW91bUo4Qiob4xK2yFnJZmvndMWySzPwY913u433njctUZhD
Aw69ROGFLBOzUOtYI+cu75/BpLzTRudgOcWfFGOlKpN5ucyc8FLqBUH+W7nD2QPyVjOR3VkN6q+0
9/ucSJa2VThzMLmKAU8A1GxkwusjFVuKV2LwpQfJTRm2ZPgQl/Yhd/WPEHjxJ8UKDch2xEUSGKks
ttnwS7xpAIbgDABXJKIoa5sNA8Yj6rNmkL3eq6FrAQWbKgdM6x4ssw7zypKc7Y1ramVScE3DSccU
s5JQVtFZSACyd4jv0B/33WXDKVdGBKeMVa0zlGrsz6TvHlK1PPTeILluZVsnXIQJ0Y3eZEt9Vo0R
DKl6aBfV0c69r3M7fG4bNco8RQbL2spWsC4u7gaSPeQPwuY18zQ4XYZIpO8f6qMZJZECKXt+cTVH
hD9fXMkit/fxrz1hH81RmzNiwl48Gl9qKK0QwmRI3q2yLbyP5+aAKaGxLvi/leXz3JZGf26dGP1f
tPFt1VfiGEpmbhQvL4vVB42ah1aLG6xqX6mNf8Wqj2Xm/brvNpu+efVL+J9fBa/LMNXEBhIdQBll
16rQqVbnFyXv319cWy1YeA0mNIQKyrz2bJZ1/qBZ5EeqJElUuvV/QwDE0dgYHwDbkHujPWW6LGfK
XJ7SPPvkeDHISfUT9DBPE67Pd+0dimEo/f81JZJcd6gTsbEz6dFh9bMz6ujc6SfbHN63d/+a4dUc
YKQ5cmb9iabJXeJMK+mxsMiDNrtB5bUflvLdMnd8NXiq0aCGruwNCQQIPNEjX9CFsyfHnzJlCjh3
ijPostlT/q2vwt//rAc1UNz/mKUFfHi9nmqp9Vqt9PFol7Wuf1jazI3/ZF7bATVPK0IcP1fKGDPl
7/9a6NshqwX7BPeOtVlM005V7Dj0WJvFvgc/b2+kwYKi5X0zwv3xtjqOPUQvBmMsGCRfm5kKliSz
oZenGheiGucfm7H8dN+E8FT/awLxKJJbGBAxRjRrAGcosBLwBnRnMpXaLvGc72M+NGFqjXEQk1j2
ZPN7QPxoXDAMDzDq10B7C8vyzLnznJgeMzLtS5o9NqMTUiP5fH9pwhPz79L+mhE+kmGSqZ8cWp4K
PDFk3Nv1xWvHsJp3zfJjmCTlti1PvF6UkLmXEzP7lHn0CMFoPUjS/qQTlfmlbR+YV0q6rJs7iEwI
ly2yhRucSZ9qA9TJpvFYqz392CrlvNPLaYCkeC4DGm36ILIV5EXAGYHBcv2x4mKu04mvwJiyD1zN
67DENZHMKm5+KgCLLWAeARATpz+LBQJeVhqXJ727MD1c3EjrnzLvceoemUwgZ3NBV7b43l69Uk4+
qXqiYkFOwWofE9FGlBVFGd13vs0vdGVFeKQgWUDYUEGvxFbHJ0Ob9rmLqNszJcXDDTPoBvCyPCgS
NMCT14tZIIykZGZTgYxzzxWaq/LFtF7uL4V7rnBcodCFNgXnYgCeQNiwrKk5HawxH8Gl7+d57bcF
CcuqCDwvCfuR+Ono+h2I5t9vFkxcHjgF0JBFlXK9tK7LTZKhHvtGXGy2NKJO9tmai4fcxm6ysgom
h/yyHOkoysaVCOTeX8PCSTbMDhBWOpUn1yBBb76U5e8cFSWAB8l4uL/Gjc+HrAUkMxjp0U38z/Ua
9anAmIoDWj4bfOjAJB5VjT6wPv1134yYrf/nKrx6r4TAVweEADJubXlqsqUJ1OpQxchlVTS48Y+1
ngQ5KOWoke0JdNmpKRul3TxyV+aFOFhL9ThmHsKBwWG7XnEfXf2dvYGbFQpvipe5IH1acP1qRr7T
Wf5SpMxHxiuhndr6YCAGRe0cQ7KY1RPMmI05UGs2xiN0lA8dm6MY4kCg2Yruf7CNx8R5k7mFI+Lq
u8E/6r2iObkDxSvE9EqRRzPUgYI0XhDzlkRS7dj4Om+QEzAIgSsW9YG1E1KrT53SgL+nk/oNUt//
JJ6sILC1bRzV8j8m+E+4unOzCpQn7jzCAYb84mXoOWhWoEyWpE64tW1vNSKQ+0Bb1xDdHEKSmAjB
cUIRuAXVxcwikvxi8c/3fx2Ez8CnAJWGKRhhw5p+bDBghpvJy6xjMZWWn6DQllRdRNDZllyD21v3
1xj/86utQ1BJMU/fq8eWKXtM9D9NoNSEW4T317R16V2vSbj0yP8j7bq25MaV5BfhHHrzSrIM2U5q
2dYLj8yIoPeg+foN9N0dFVHcwmnd555RFoBkIpEZGTGMVMlBARYCvBXZgNvUIFcL9MY+tHncevki
Szx316WrJrDLAD4Bb7Rd17xSNVlnpDCutryzqBKuHThpmaysu+sSnEoDKfQrgHBrplRbzYb2EwvN
rn1Qmioo1Tyc5xT6D7JMaXdFkHV+TcqAHxBW1DMr0XoblDszWQ9M6U46XQ8xlUkv7a7ojxlxUl9T
5gIE5qUa9rZyzJon14zwAjpoy998TBd2BMczVwViTkuhhiydILPmVGaGQeSVS00oeItUgVLmf7WF
qO/zlIa/HoV0pnLt3kQYZyGqvIc2S+9L43derH9x63KY9v9ZEcIEcxIDox5NGa2gEPTSdtRCawaA
eiRtfrz9We36BH/n8E4rwKvCfaF24FSwhhXenS4HtUzu1iU9KkYT3jaz4xMO+OVB0oYZaBD9CK4H
0JShpXNXRhm03OzpQz1HmBH2F5m8yc5VAdAjRnU5WA4jHMJFnta63TaFChrhSWu8ugb+Xy2KXFIT
34lFgEoD+wftAZA4iG/SCWh3Kyc2zodWnuX+7tTU12hA9EemqZLwurdzl7YEL3dmUmBegyDLtItT
qz0R0Gys9mmpJGvimZyQRIMJDqhKJHugcrwa7i/IOg7EKqOpOLEqOZu55ZM09hzV1zV6pyayQvHu
wtCcA7QIfA1XlZ6BlnXlNlCGczg5GwR8E2g5VEXgZJKVyQwJOWw+UMba1S2jrv44Toc6VUDFfay1
t3+0Li4LpFwYDME7UXDxqbOZmxEof5NGO8aoqWKAJKwqS5Lg7awGZjBiz6eI0HIUVjMNuaKmgzuF
dQ5OGVD9kq8xKbzc0Q+3P9mdyICSDuecQ8sRw/xiZKhzzNDFWE9bFw8zNQ5DFt/PpiGBlu6u548Z
cWxt6g3A2FeihihDz4+AAuoYRgJm3sg19wAU+vfbqxK7MTwPB3eahtFnDuy8UreZ0YWq8jjVwpSg
665/blrXi1sDxH2aNzMXJf7MZ6WO11T69bZpfjLCFwbLfHCcT6dcMcLinV256ky1sDZiv8H8X0zy
O+3djJpq2z2tnSupWew9qmAQ0nIcqowkRrhGpiKlJF8m6Jst3blSB58ZPzJ1PYB1zwMB4GEe72vt
E2iEvHT+dXutr/fG9WL/2BYCcWXOkJRy5znMuvMEqZnMcYJ0cg+aVgYj/TyabUBQA53Biw/lpn75
FVPlixE3RzSnmqYNajZL/Pn/Ofk/P0nIiuNGLdDu6OewLw1/hgzV2iV3c0UAKw4VKPzktXVwhtZP
8/eSzeBZwdVmAIQA4NYrYZoQGlJnyLQsb2ZkDZNHmOqzufdQ2PYd7WeGCfy8bT1U7DG9LRtF2Lmp
XA5/+F/LYi6WJivQHgObQ60C0+dpQZ5kj6unOCFRdf/2MncDxoUtwd0YMdQ+VTq4W0pSn1aL6rVJ
3vnEtmWm+IaJG4p1oR2hIHFBawl/v3hz0AJTmXqizaFBJq+mWUSN1M/KxVvzL4Ripr/OfTpLwYR7
54i8DM9dQKYx1y+ExBnyc05motC0OCn1ZhIAonugc/1hdkYvM61zP9D7rnC/180qef7shUmXSyaC
AZlDkgXnBRTYhdK5q4cGnltep/E5o/wHNehDUjan2we55zSXtniSdbG7K54HGOxVYQvzRWmL6XVq
PyTA/dqlfShbdMpv29tznEt7/O8X9hTwp+rNqujhYKqPSVIelB7iD8rofL5tR8SWIfZj2BvCHBiZ
Qc8H1+jWUKnZBMlIooUAggRr0GPKDXisg+G5pzqoTu2bHyhbc8KZVes6cLoBKwRFrNeVX3GBenYe
6LEs2PID2X4O6CxBOhAXiwviBPEORZpWoAFYYl0fOqgIn8dTHOiP+rf6fj0Mfue7gUzzfsciGCcB
aeDswcgShIhWxfZSoqrfRXOF8DUZx97NJfH6+rpEExAsyHhmKRj5UQQTYGXPM7VNu8gAzBBZrz79
Sjr3UJUx2MU/kmaRpInXMQX2gAHksG7Ms4tPBzMtCxDJUDtE44LZuacMnWlEiAYWuMQyajQQKXUa
1s7v40pl9Ycix+Tk56FVrOXdbT+9/h6A+8bEO6S9TRQFxIa5U4LxkmijE6ZjemwyPegISru5TMR3
7wzBMQNKKpC8IiXhf7/47Oo5UQo0FvqoatqH3nYexvTl9kKugxYWcmFBjJemPdDVqNxQq43lhXTz
guFmO3dwAZkdOTG97CWHuLd1kKXAyDl/lwGCvV2TqmAiaKGYOKh7zWdEP5gqi2y8X96+MHCBg/SZ
9z7B17M1o+BRNlBwcYSWvd4P8c+qCbR4fSa5JrlT93bw0hD/+8UZVbqTNUmfd1Cv+lQadw4IZNn0
ifYysvs9X+B6elzv4TXj39pJNCXL5nK2Q2UGOXfTpeohT11J/N39wji1NMb3OEpSiPOkzfQyAxIq
7Ksu0JIvNjTqMQkb5JBRGYtPUG3zB6pLLrPdHcRljTgFdWVQy2xXZtbm4NQ9aSPD/qAyv5+/go7F
qc63HWLX70Cmb2DqExmCKEioMHNZdb3vIqs+FU4CwfinDAWbtxtBHITLAVHLmTC2S1nGacFEyAB0
R35Xg6KxB5XjOkn2a88T0EgFrbQJqBri+9ZIbZKJVq3lhG5ZnWKriGKSBrfXsXcklyaEwLOaQPZD
frOL8uHZXO4t5R9anGdbRvZ8ncagDQJvQxDF6WM525VAVbpbTeBZo7T+bJa+MX2spvtWeZeR5G8O
BqH69emPaXrhqkrtdtaLxcJVlSeeNd5XyndWfbi9aXsehgOBahXaFJzrabuape4gCOn2DigtlOMc
W0HC6CF2iWQpu2eDTOL1kYo+t3A2IwhlhxnS2NFgEuUlz3rwD5NxCpa5dj1KFUdib3dZF/YEn45d
yL21PXXCljinqiZHQ+3OLdGPt3dv16sBkeLkoHwwW9i9Ii4yfFOTHbIGSw8KIJxrr53sxZasZ+fR
DW/j3OKAY4HxWySPTVZHKdceV8PSNiFbuy/d8ttN5t9GHvv20odzsrwg43kc0joalzdOt/MM10Au
iB/AtSpA/bj1kq4F6KmxMzdkWuurpD2Awl0SIPY8REcZA9zGoAC4UsGaW0KaLJ/6CJz9j+OoH7pm
iGZXvUvZ3wS8S1PCqXXjog02W5Ch6JAiSvN3DbMwVdVJbvM9H7zMtwQza6HBRsGcEBiwIz7hIIZQ
u6YNf3FHQAMb04McCQlU1vZsNKOlTT2UOBtWHWjReENaPJaQVbzt6rvn88eMOHBRm6WZJ1XdR33t
fGGVeZrX5Wki43ud1RJn3924C1M8Al9kJ4nprpjlbd3QdiGR7qZnq2n8lSkSj5OZ4S+FCzN9rjRF
MmLj6KT+0GP1UCXKP0sve2LvxYiL87GF88msViOtmbvhZC0BFLAOSyEjYd4zwVNGwMFhCYCl7Uqy
qrCGoezcMC/zIDPVU252ks3iey68BVG//2NCcGbWNlo7tkB3reUTJq7X8Tdtf0AmPFPeLlvPOwV/
LAmxBiprOUCPOJZGH4BtV73FTu5KFWz/LA9u+7Rs34RbYkwNbaggWwttg/mkm8mnLq8lj6695PRy
NYIvuymrnQKyvmGxKqk32eanZpnDaTaOhd0HAPCjbWUFBNzZko9o73u9NCx4t9rHJkDRBFlddZeS
37EK1tc5AGRKsof837nhGCJrhbsuq2vwrKsvfmM4NZ3Drpk9ZfpgrL9Y/Hz7wHa9EJW5V/QkpoiE
d9jSdGaX9ojcdv2+paGqgQ5R/eC0T7OUaGzXNy5MCd9UboEWxAWXTOSoI3ql7GTH9ZvRjPD0CxPC
NzUjQzEJJONCzLgFCmmPLKenoZkOtzdtL84BRgjAKXC7ui6Cajq22M2M+fVoJT2gXAtYPI1jXcuU
6fbNALGGNh9I7sS8OC0cOk0ZjQFsGE914gR6Xx4GW0bGumsGMvBIgkCQhcmebazTgZ2I0SUDzHQs
rN+Fa2aZp/WZU/upscQynLXMmnBEepV2agmKlFDts0NM5nNakHBRqSS67n6saI4CaQgKPeDTt4tC
Y3y1lww1ky4tfQw05tUS1Po9Wgf+bV/Y9Wqo+nJxALDHiiW92hqMfp5sZFkTpDgK5Ze5Ti+3Texu
2YUJ/hMurtU6GRWUXTvMYViOV5lxEJsoHs6DJO7IzPC/X5jpE4LwZlYxwg3zjZmeGQir0BOQmNnd
MDCNoCqJsUWUJLdm4GlORabYDU3OZjeikAzozl9sGJ/PAfjildlka2IeM33SiOqGoLUOQF52Blwd
o54ywY3d2AmUG/AFnGXodZ7mYsM6VthGx9Y+mo3ndfnsxOgL3Vf2saokDcLdLXPB7gUOGODExFHr
tewodC5MN1RI77cKCZk1S1LrvUsH0xUoJEC1FOUX/hMu1jLkZEH9Ku6isUuDRgE9d9atJ2blh05X
gtbVz3aNxuvbzwmDdrz3iU1EON0apQ5ru4Si+260Naao6WHS14CDg/7CDCcCAd6Sc64KGYPGzDmz
xhUvvQlsv2RhARnpY5v05//OjrCcIYkXxzJhZ9XUez2zHxfjN+nf3ilEqf1iNUL2Oxu9miR9b4cG
R1BnaRt2ljJ6JnqlhUE/QFvvLyIcdAL4ZCKKTSB33Z7SxHIzW+esj8paP6526hW9LnFwcfTs9TmM
xzDnjgUBtykWZvS0B5G7ASjaRWNEeWd+W6P/NEaSo/vx9mHtmQRKFWU6JMY2H+XbLmt16klfhkYN
i3sWaIfimD9YmIA8QAc8KAPyUvmLLIPcibBQBcZewhpwIabgIKXTQ85ugUm3ULwF6sTzNzpLLoud
i+/ShkgaUC5KXiSDo4bjiDupTZ+Jg8Lt6hy0xP5HsoX8rhYyVQxsWxzri04nGFa3W7jEa8IqAIzD
LGRh/j5+4ct6Z56sI8WQh2cAvSAB1ex1Bi9NmsKpdYtSxNMMk02wHtcgP9T+K/8l7wyCNVQmz7FX
JdrYE/LjNB2beuWoFwbOTT2oT/3kF3fmqcJ0OpUxce3EeVByAAxnovsJlLuQISvK7Mw1IFghAM0B
OliY1iKSvEjkieJfGsazNOStnOwadcrtmcUNNZCDQ9Gk+cl+zrq/Bq8cogf6pXc9lYsaaaARNd7+
zIBVfN6vRXFQr2+tYrLELG3eI7TUKE7OZQHuTOUft74vFBlz7t4HgNl0rjEOcBdARFtT2YIuzGoU
WuhU/xh9pDdfugaMr+9u+/7epwzWSNTVsChQJAgLWteJgn6/s0K9Ik/g9T8Ayv1t7X7ftrLr7q8H
BgwF0F3iE4D2bIzHCot5jYtd2KNhrCEu0sc+LI8kkEZFfvzCJw25Wciz89YPEgHBBVtmzG6RuEoI
+mHPjrugSEGRlvfeajY+/iVPgzyabkH/Sto1ef23r2w7wMDwjgb6W8LTYOoLdUyohdpvMj0zqG+v
q32PwtjdarbPpfacJsoh05pz1Q4edcz7xQAPy+0N30npOC/Evz9BOFZQd5TV2huInmb92M6f3CU+
ECt/PydfFfMvLtaNMcFT06Xs1EJbuqhN40OSz+fMkkG8dyIK1K04gT5YBDHZJdw4WV/OrVo1SH3y
4gxRtofOzQ63t2znSwBrC+pkXBobDiNmjpTGA7FRrnDnd6Q4pnEKUvTjbRt7y7i0IWRw9aj0qjvw
0gv0iU49pGOjyqklHxvfbtH90HGAHBhv6aM3vQ0cDchB8ngF7M9IigdNe1HN7yVgqEVjeQ0oUxWj
9Zd2/guHA30Lx5BDpwFRa2u0LMbWJFqLLt6Svqfqh0WDlIxmDg9jPB0VXTa1vRMcMWT8x5zgcmNl
jFniDk5YovVuJU+OXb2rKCibepnUz96RXVi6eoAPtDOzEUeWsCzS6V1nahIIwc5a4BN4OUDXGX4n
sjm3xeqSaTSdEKrYYVvpnpoZHK33bVDVj7f9b8fHOUENb1ECAn2F5dUIHduuRCvFmPLDnHRndcAr
qc3PbzeDKUXkhg5GFYG13TpDM2bqqCYE2FZsVu2agWOXDxXKWLfN7BwNOvtcSxRzEZwPWzADTefJ
VjodarAJ6c/LYJZlZM/T+P22nZ0PClw7OCC8GYDkFRHQtK66yZ7MMUL9CsBn1f2qjMmJpuOTU9AQ
/+unIdcPYG6VRKSd9W3sCk6uTbqZV6oxRhbgwUh4DmQswttL2/E9IHEwGGZxkT3oJmy3sC2TpY+d
MQ7j+rNr+NZQBDGcL4ll4Kodz9sY4n+/eJfn6D2QGtPzIa20AwZoA6svDlaySN54PMwIsQ+1BcRx
jGXDI8Q8g7gKixVnjkOTjMcm/V4bpqcZ9GDZ7DAvH81yCW5v4F5iDVwfBJ4B8+MwLr7DFwuL1xm0
wTaqjiwp/bH41Tq/a/dzhWEGd6kC1bkrUtCkUtuba5l80d7hIbuB/g8etcgzBNMJXUDq0xkkLLMh
sMhqP/d2/StRkpJ6VSbDtex5I6BHSLjxueGCFKw5JZmmYcBHXa2tpyvsd8ZW2WjfddqCu11Bjghl
YECDxM1EmNBY2vdxuAzJeOxXgG11m9TBErPU02atfUow3v3mFHhrVAgjcwcsdgtukBDF8FOqKmcw
eWF+sZN8zdenZYCqHw7CM22u+yI4ClO7yaIVi1odEmjpwzQxv6Jf2zdSw+FhtLFjCJ809BUYK7qW
RVPTfVu05cOoDL6qDJKgeP1BAxqCCgD44G0+XCAsh2QpJnCVhoRD0ftOqgVjCmoMWzYovWcGTQ40
dDhdImbQt7tWO4TBIymLqvS7NdTQOPlayfgJd20AxIfxLbBuXwkZuXXaQH6M24idx65pTolpvaty
mVjl9QeE/gcerdDgwcgYJrm2SwEJXdVCZYBFcQPJ2wpq12BdkKRhuzaQvgLEybnaXt9hF9FILc10
pFAjjOyp9RytjuolkdS4dnfrwoRw8IvVJmAww8F3IGalK7TZJiNY3PRwO7DuhQJcTP+uRDj4CdJi
fcJghsZPxH3J1gFUle9nGtXlILk0JCsSudCdTjdSV21YpK7HYfpppn4y/7y9mj0TnF4WTB6A1APL
sj37fogHzmpHwqYpz91Anxgb/1GY8uW2mb3j5wzar5VvzsImmFHTGEInVRKN6XRC/SBs0Er+70wI
14DFSLky5pCwrlx/bIZjlbx9EAxAV+irQi0NAsNXCmY5U+LKYjaLGjXxbON7Ak0jt38zTwiMoNmF
dgeQoSCO2W6VEg9aFs9FEtFBiRaKqZEhCUE8/he+dWlGOHiCWzMlfZZEDfKdeoIC0pDeDYNyvH0q
e/6FKxldIshlgGNK367GtRgr0fhIozZmEEQrfcjHhjOV0S/t3WHIcTDMpvH+g9hdUdaR6UuxgAC6
Tei7OTWe7CyNoykt1cPUOZ9uL2rPGhYD5WJkcuhLCYsqEfrNOMGNafTP7RIl6m+tCXqZCO7O1vFp
NSAQMVyAaSLhviwaNYN4lkbCnrYeXYozhtd86E2ebi9mzww4gzglHaB6V1jkejRmNc/x3ay6dZjc
+ITiKQCBMqm1nbCJhiQQzyCn4Tmp8HmOLKH6XCCWdep4aulXJ7bfucnw4ObGCf/921OnS2viWJQ6
t01cKDUa3yT2FTweVDTAprKXeDeP9dusns9+/Lso8ZVS2xqBBEprhtBo8OK49ysFbxX6OTO/QqUE
qqpHRm3Jh7u3kRi0xlnxWwh+sf2iEsxB10wrWQSe0DMjtq+DisGb6ubU2FPYplQSV/f849KeEChU
wlAeqODsFdhjncGrbN8xxrenB4Ck/lmUcKna1qiTmYxJpFpM98aqaQ7GFMu08Xa+WyS66AAAVoo6
g0gWOxjtbKt9QqM4LYFg6T2M1bQeI5mP7OfH2z+rS1vCMY3aEMdJjq93BLUYy9dgYqpnUdmEmmxJ
wuksnMonMZFUq5AmW38VykcjPlZEVrbddQLkPCiigU0HF/nW6cZEHTuF7xypMr8B0X6XtP44yIKE
zIywaWayzNZIexJOCkgrZscboPwyDjLS4F0zQMRzuk8EIxGQY9trmWYtUrgsbQavMYxzNjcfwbQp
CQ87WQ9vNeGa5WN217dSPCv22g4sMtXFK8z0DOGovwh0GsqNXIwK424iLZUNYNFajhYJwfzhmyXa
guzbZP7FYwcL+deKOEzUl5pTmBYWYizpeXHK86RjCj6WybnsnguHBfNZL1zkfD8vHgkEQO7BUVrU
DWbNV1sC6XKU6BzZanaP5cIM/xkXZij812lIhxdileceiOFfmkWWXsls8O/2wka3Dpq6TD2NcOzv
qWbfW9N8vh1h9kzwwSsOJ8GsvrhbRQse+bTLkwj0vz0KtBD97E6r1RPj9GZDeEqj5YeGKUjOrqbn
9YYV6HOwCAobd82CQkshu9T21gI5W7xmAU3gY9rb7XLtZaqtVmHRWHb+5BbHRir4yf8J8a6+NCFE
ypW4rKAjKopg0wUT8whM83Qox6KpzitIzga/GtZkftD7TKZUsrM4pAmYtcXABZdiF3whqxKS5wty
4KVqjhjGxdgkDd98RJh2ANcL5H3w+Yg1nI5Bjme0kcQpYxekGeTvLCYJZju5DgiTUKJHDdOGrqiw
imZCHVk1+iVsaRmmyjfdoicVzXoSK+9H6C+lyg8o9kqSnVfqQOHU4BKQucJ0IfhRRPHcJNaWqgUW
NIzVlLAsNB1wHDIPNEp295AxNbdedLewqA7QDBDrgFxn/bQSTzXVDCrzwIwaYKF3WnvSDnHD5qry
13mNnZ8WgBXsUZnNzrC8ss81B1N4SZW/N82ayrRRd7AwxmvHC+VDYBhRztn696qodbMUaH1N/ngY
QvWcf8p+FHeFNwX6oTrNk99LkLo7zd6tSe6VFxGojwcI6rqLGtJ7duzCCvCbIZqOSzD49CCjz96J
3Hig4FFsAR/MYQ9bY2au13illHaoWRRKgNY5HRzfkVKf8W9U8IaNGSFM4KR7Wx2B32As+1qbH/Uh
fezX6TA2xdPoJi9FAVGo21/WDp4Den4XSxPiBriFIXiHac3QfLJdr/roPvXfe8gnEV99jI0DhrBj
Tzs7EhzOTrQCevMVj8i1M8V+gdo26MnHqxUayotRvNOcz3P3PDCopbi55BvbOTtcIJgueuW0vpJQ
aDtc5Kmr22G26k+JTc/TMnwAv8Ph9kbKzPC/X/gjJXaPiSmA92alOdlmc4CU40diyWRzdlwE7xEU
m3kaAWSR0OLLTahzkhnMBnanepW7eJ2FB8VY+cRq/NQ+IfeQeYh27ZVcgQLIPROwW+zkdmWpm+V2
OXUscrLVN+rVz4r8CFiTr6xRZo9e3yanZtSQ0Kre2IS18/H2zu6AWGD64gcIn8XgLCBCBXVyVKQY
ckrJkVgMI9j2ybboS68ZkLieXM+N0/sitf1iTn86QDUuiZQIdueMVTCCcI5qDsATMwVwA4CRrI1J
GLP6hCFrXwHoghI3kCyYV6SFOLCxw0/kwpf0zJ0gamKxKM20ytOU6V2t62GBkzbnJHCQOxQG+cTy
eoZqZiyJrDseBhEVZFzAewDCowtvVWswpzVWiBEWGvXs9S5n57Z4rl3s9tFgn28vdWdHL42JaDIG
xOsIeUoXLKbrOSPtma7moVU7SQzYXRNAQXzwHc9j8UVUpsbkQP4J7dZk9sps8XryTKlzbOzHNfvs
zKokmdi3x1m1oIaEwQthD5220wtwBAxR0qXngt5X+uhX7NPS9gGd/ZoYkm90J5xCkwbcyCgyAA7t
CvYsddBJZsIene46N/WsNfFnlty79cnt16+3z4x/74J3Xhi7el6imq5BZ8/Rw1kjELrvT4vdPt82
sbt//67HEqfstdTJB0BtsB6FBmgfHXrndznd6WVkJnGgFLIhDJk94YMbl2ae8S0MUUE/1WMalOmv
Wmu9Nh68ufqZ0Lfzzhuo5uKxYeKJjne6cF4TJ8twVHxjZtOftBHMukp/WN23k/fCDFqFFlrHyDFF
qr8hmQzWzBgA0lNyJtp86CaqemQwnxdVkbSn9lwQwHJg7yD9BQUE4f4r+5baygJbqtaPB5tBg4bG
KfMSAIqh91Va0JeXUsLvhY9Lo/xcLwJlbqmZCYooE/2W8WgNqIjXD7Q1JA7/yugnePwmSxfcw8kt
PK3mdgkhf4ricd4AO4j3JCQ6WRaoBmNepavtWSvbXyjLm95A1PjOyMGCDvmhOsgHdO5rpFln0A9/
1JfJQA7CEq+G0LIXL2r29mi3+blCNl6YjWYxJOQh6BcOlfrFRmdtwM9SjPweGvQeSDRkNxbfgVs7
xGPGxUGUowkeVq1awib+tjZhNtoPzTIELBmAITDuFde9c1cM7FW+aa0NOqSzpFDEM3DxBwCMjKl4
zjMJxND2ByykUce4ATSeTBV4xH0jL71M/2ikEhbD3RcbSuKA7IBB6HrSoKTqbGL0g08aPOg/nYgj
avVH7cMX/URO/+Fg+mUHUnU9fmZX6+MkTAoaM4CsCZ4+QqQCJPNYn9L46lewJvpVMJ+tXwSjaR/p
WTnL6Cd3Pi1gk4AFMZCfG6Dl3m5oDyHLXrfw5ME4kb90U9AUeQC1+8PtSL9rBlAasKkgVIGpcWsG
DSx9sHuihCR3zpNKqWcNy72ixhKw3+57EVAr9LXRc3I0sTjOBg06akoOWPdD8mge1XPp64/kAVL2
x/T49hk1jtf5Y0zYvNhWstmuZy0EDeFT7lb3dfz+9r7t+DsscGI8ByxxV4KHWmXSLl7MNhoUy6us
nxm+aY1EiS3JBnf3Db0zwAqRCyq4R7YHRGLLWrMcut5gqwLjtxG0tes3uRVpoCiyE+Os5fV97/7I
oSeVTYpfaG+fLzXQCbJQIcG9wuU7t7+gGMBq7HZwfXD8QkiK9veKebq9m7sFDD5Ahuk4tE5MscGa
mzRpytb+3/mhAeUEpBnv6q+cWM3080BOrLb3qrmomeANvF1Wng6NVqddG8XI77u6gXCFDRGL2tMH
6KP3L5OBMiH7kZi4Z8ihmmd/lFEB74DoNkUUkXptnPN+nR21jYo2PYFvxo8xvddqzJ+X58n4GVup
B83Se3tFS1OSIu/kCxfLx8jRdvlaaoPLO27baFUeVbfy+vGcJHf9+tOYn28f7k6+urEkXA22O+iz
wiYz1OMEqgXOKTYL77YJ2WKE771MNKNIMgzclBDqiOMv/EmcL4/JcK4qWS9xJ2JuKgA8Mlxctcqo
djPoXgFbRgPOs0HDgCqD6g1ZJzmhnRCzMcQXfWEI4DwrrXsT7E2QdFE768Gd2/tUib3WVCXRbKcK
hVFejFeCYBDN+iuy3rqEdCLVMwwBlGvoQCUrdQPb+lha44nEH9W5OxE3vp9IRJvvPehnVNKDcxRc
8G57vn2UO4S2+CkuZzTATYGcWcjNx4qqhV3MIC/rfxT5U9EVnZd0z1YDJk5T9xSWnbOqO1R65+eA
WDfrCKo7FJZ+qOkHiN3ph7gwJLn19ZGjjcdHroBf4FNQQgzu3LgzU2h+Ry55z2aMs1TIHSUhcMcG
6usQfsF9jntFfIknTpZWYHnBkDiURhuMh7ZtfyozmSLs9ZeCfxtDwmBuB/IDs89bp2L10lWsd/qI
xN9c91Oln8Gg7Q3JVypjprh2X54MggcKk+IgjhVDulauiPYdIMlK3wUENW9LXYMheU90J5S4DI8g
2+SMD2ParvGqxHZ1Q6kN+A/x/HLDxG1PPO2PdYYwDu1jegbt1WmI3xHlm2N8IvPX26avYxtqDHzi
DxVOEB5bwnYWZg+CKwoWrzxlmUc7+x9iwlFvG9nbSYx1c+pRJACQ2t2eWTUPhpO1E8YKDO2hqHBL
JE0waM33bmWSp8veei5NCeupkzXOzXp2w2VN79a8fUodGdPingdemhDCmktyvPTrHrMYMzkRZIGq
7bXO93RsvaKSXD38wxQdAxyewLZyGQmUDLc7Z7hD3td854DfvnMW6zT0xmOtG59H4x/Xqh4RZo63
z2rnM0asACPYKwgEE9dbi3a15IymGYsYVIdMffV6RfXdzJJEyR2X2JgRgmTepnk1xF0StfXws6aD
v8zJY9LNpxwyAv/VikSewk5TIKbuAiWsN+TJIh2q3fqTlsiGWq43DnAJTPjzBiNQE6I+hl5SFmdJ
2wEEBBCXlQYpis2aIWNt2kn7MDrgADAILDpgaWIrqVLNVa0dAHSwa22gTo6fWM09MtNnlNUbz5hH
5lkscT2HFk+TuXzD5zeCOJx9bJ1ikXzZV4sGsNvkrC02765i2HXrLVk7jpoKgMjz1DDnn0LJwHI9
VQsUivtCRpJ89Wk7nJMPBEhosHL5BKEqkUH7sk51CvTD5FBn8LM1zSAl5fZZFn+87TJXnzhMAYYH
uDckpvFk5j/lInMBwgbliDRXIpzqZ4xLQIykecTkIuC51h0arLKUjHv75jMH4QXAv3wiBBeo4wjb
iGqv02uxnmFQ6Rcuaw+FEA9DZR6UPA60fqeViu+wWHJ214uEUY6c589zxb5SKmRzTfpSySLCPizt
57m3PCg8JsUnany5vZ1XUYwvD9NeaDnxiocuLE9RUjMZVjWLNAh42JWKmd4J+WbvKfWL2n+bUAy5
bXB3P22MEqGUyAXqBYNlqdByBFNtNJQvBTpKtD1g5sabrE8JVKfAKqxSmUjJtXciQ0BtBSkDpBsg
BbV1mZoyM3PMrIzUuITSI7vDGO9bAxmnRQHCjA/UYtZVHPluMCmUdMBNRhmm8xGnA2TXAUXH6vbm
XX3Tr2Zs4Ldfhx3E00rGulvXZqzgF/NR1VCM04jX0+bwF2bwbMO4EJehE0v0zrKoTmpj8G8sZo/U
1lFPMJ6Uys5ldzVQ8MBwDUjPr6Z39LlC3cmCzk9P1g+oeh6XNP20aKukzHF1n/FNuzAj3GdTZqHr
Na9VVLjWHbPp+1pVH1kaByAIlzDl7HraH1Nioq0rA1IN4BqjlJYn2qyQOZzGl9uHs7ccG9SggNDi
lsFw9dabR3UBN2muQB3JKSxvtYd3pJlTYPpr6NCz77eN7R0Rn3vB1DNKRIbo1+2gu3FWu0qUuQ9t
Al6u5+zNU4w4HgfXk8nVV/GdCseTgEwTynONivnZykN/C/E9oOT329eBXgkE+wD/gQ6OGAKSgjqt
yiCBmbMVnMtKjQpy2YXp6tC/+HhcBRcu9N9BIy3iZRarSEyo5KrRUCsviW2/Ax3vt0W1Je/GHTfg
dO9IQNEEcrGkrRsYg6vQxUi0yKwemv5RV86afsZs+O1927mIYMXmly2kuBA/t1aWtkppi7n3iGW1
t6YHHe9zQDYDzHYAuHW8bWzH2TbGBE8AvxXIG6tMi8gQWmnhpUO4dG/mlcJ0ClgswCzF59/AMb9d
EWFFvVpWo0ULUA6JlqJJ81hkkjiwtxJMaZsYQf/P0M3WCB7iFlKTvI5I89Fqv83qC1IWSY6wZ8NF
Ed+Fs+HCMQQHILpRK3GL6IlH4aNF/8lQ1tC7VWJlJ6IB9cVn2xFqXECotyspEt3qBnh7tBbHybp3
eslO7bgxuqUYAwcLBZ65InpyKeM6pwgxkaa+OPoHc/o2aYH2P6x9WXPburL1L2IV5+GVpAaLlu3I
jp3khZVhbxKcwAEcf/1dcL5zIkH8hOu970vy4Cq2ADQaPaxeDdzbbdVaWwaccgBNeOMLVnK5DLsa
zMSo5wpwZkwcVwE4N2TjbFbOQz8TISY9YXlSwPan6tA3aNyJyUEdmu0S95IbuSrGBBwAbfpAH4hY
RkNr3bmdTaQjCy9Q9PHQWaCnsjJJLUwmRtgwq9YwnmbR4WnUx8I+TvVPO/n6D84EpgWdYmBHxANw
eSZJjsK4Z1L9UE0RGI5tGVXzmmqh7Rm9u+/YVdGJ1hPFYW1r1od81N1Nn2d0h3T4fByZavht4pof
Nl8Ab/HWFhW4fBCWCQ9zoqRVRkjZHgavUQHcNHrntSvQM9aZYyGRdW2XL2UJVqzKVSt23ZaCfd8J
WmQsG9030dnXWHtXl6jCdYjAZVkOiDLxFMDDvTynfPHiem4LerDREm841XYk7JPeZwFl7imzzDej
1xSJo3t9djDONpcI08YZFC9lot3JVDGLSj9MACq11mNrjmE3bpXWlRiGNUFAvzm8Fw7JV3HsuJM7
imojdj3YSfFgOJ0/WOqzoSehXstaN1bODFU9tGDi5gKv5PKfch65AkahUr0G85r7XWuSQMPYhx6D
6nKULAa7kuzg9QXmPjUK2ag+YXScGP4PdmekvT0asA9x0CbAMnTKYSB1+NFLzMUgq8YnmSNAFi5x
XMeY3GUMxmGZ601B+9e2TCTl/7WVAJfLtQAJ36sxRUrRj4Cm5+ahGPLHsil9zZtel17W5r0q5h1E
hvPBiyYUrRzM/lDQVGUehgW9/VMe9k2zTZ1ud3vD1sTA3YWdQP4afSmCZmOQvFuxMq0PRTVsK308
Wgm6CNtUEvSsKRuwBOiMR+MyOP4F76DI+qHUGJrV4wnTpFwFJjZbvtqt9bVsvNPYMeUfKMK5QP4C
n2l3YTU5HQfLOLSY6FyzduuAkOQfbN3Zmviaz0R02Whn2og1NQYIJ9PqxzxnG/Qzf/iFRXWf08Nh
QAdsghgrlCSxaNkn5qEkXtClAPoYGDyykI9bHj5jFKAq9KRxJNflapg3aT2aufqDZdRYUtNWWzS6
p/duiw4i9Jj/+PDm6R6A0rwjARGdaFHVIsdknRyvIa3GXVZo4WImnzxpUxdX38t0GUoJf8SIxEuw
ouhhtN36oCfaJ5CwPXWeclx6c+dWwPIq5jbPmq1RZZ9vr27FjF+IFVRD9fK4bzLPPHTqMV92zMye
+8SOAD/9J6d2tj7+WJ7pYDkzR6nyojmA9cknw1dNf3Srr0YpG+FyXTVFLu58IwU7AXIWDLGYMLyM
ab+6gUSTvUGT7C7zbJBLTRtvWQINI0Cpmm3dBXVbSv0iebZos7OSbnN7d/ndvTpUkAwCXstTaGLa
SRspYx5jzaGf+sAo4k+96z3fFvGuGFcygAbFwC0+yNoWNjY2tNgh4HI7uDV4z+wgzeeMfaHQWOSg
MASWDraPNAXTIq8Gzeej7gI7ood1nTcYEI6HrU8eQGsztCfFZGilIA0yCyerjBewgeIjMYAXRR7D
MfPU0s0Hv6zhOCa+tswtpneOKZumSCdIEZqB16Ch57tZjFn+0pY5SSIv57G4X4wd9SQR0Mrm4kbA
5OggD8PKBTsw557TZXbFCT15alnFNCD038nGNfGvCNvLwdFI9SKbg5dHMM8J0bKyVkgDQ1NHjj1u
R0V/Mp3m5fYxrtxDiEGYZfBuuyt3oASbVpXE1Dq45UNRBXZXBgO5y4ANvC1n5XkzOG4JhAnv8a9w
38261jtPp4iCwPdYeTvFWJA/0ndsnDfM+/u2sNUTOhMmqGbpoPmqLnNMHyu0jZdV9yOYH2+LEPYN
BXO0fKC4oCMMBhOEmGdbxsyN6yl2TmjLn3ddmj2qzghsZadQkKPFk2T73ulXztQB8pCAR90SRSre
myYiv6yKIRhXDC2y6SuDYuedG3ZatW8dElgWevLHPPAmPaRm6pv2MWm/wOj4jfbqLk1U5T4y+H6c
a0GtLtsaV+v2bggRx/uvQ0UCA8w4sSP+uzSyBcWzbE2mFiFw/Cvvmg0U17cN5Ti1RTCCN0DNJXnO
a4k8vYXOCOTtYEXEURfG4DA3XjI98mwWaSnd6uqjkQOwZeYvQLSgrV82yeP6xCERxTLkoRwPeAnh
2gNB6PZ2P6jRmOShqlM/Icd+MB6dDzIxYTORukWeCMyEKu+SEPxavaburKaTGrEe/GlTvh2t1rec
eHf7zIRL8i7GQyIfwFkUAK/aYKnazC1KI2rU5W8sf7ZlFZbr/eIIQdT+cE1AwiN2i4Mb2ykVBDyR
pXxT68igJLTUvTv8vL0M8d3FOtB84PG5GoBegC6A/46zB97TGr3Xct06xcd5g/PfLPv2B8Z9/4wf
2Wlf7xrAviS3UcRhQiaKb5zBF+VM1PzEI+pValOkcs3TsGX3oPLb5Dv1uQ9Bb77zQv10e4XCS8D9
Wp44QnoazMQgAhLSFA5m8+rzNJinlO2VLkGD6SbRPt+WcXVYDphlOE0qunoRsokudFs1SFv2Lbgc
2DI9d3qEAmtAs/6A4cASWyE4nBjXdylKuEfq0NaMYGzEca71z0U9+oupb2vm+Us6wOGEA6gvapSz
UXJosiUKetIueZFOVkqPBIOmTCt5sNuKBrrX+W2nyjD4V2cmLFIwiAuIX6e2jKsjYdvMqjGvwncX
GdBxVQh8A0QlmI4NBNel5s/oXFFp72AnTfvOMvo74pGwyMJ/oBpnUrgdObtfuAtKgZJGdVRKN2AL
4oHdCHZx6u1vy7myR3zLzuQIetEDZ99WBqHH2LX7raX2+qPa1IZEigj5+K1+Z2IENSjYULVIL1XH
Niy/W9tml4ZU8afDEthbNbJP+du/W5agCaM7p1XlKtUxacZtXishWO8lN0qmB/ytPDshUNCNWp3X
6LbR7wslALNtLRsFxn/lhftxeThi1s1QSn0Z2okeVUw3S+d7JYO7Ue40+0kG35AsxhTOZ2EmM4wR
ktr6WNnHrvtSJBIdWNM0zo6KrkrMikAt83K/1MzzKtPG5awboOWp9uZiiN7tU1/br3MR+qWIcS4w
p83mp07jX8TK76qGPBTNzzrNfKWQAcBkCxIMAasXTNBOG3pEMG0PEZN15K2dyflqBB0GfWLWpGDN
OE6as6PA0tDaw8jQRWKhV8Qg8QXSHyAZPNAzC3rstTqeIFpYJ8vbEfIAaj0mK8ZcPz54tD2wCnGc
DorLwrm447xoAKCb93T85rTlfjGXjVsaQaos94hHZ/2zR2TB+LUuGJyIlxNBw21Ao+GlLnh2MzU0
a8x7k+a+NaAzA+mAqs03HVDcvbO9rXliGwEMHKBWfLYQpj1zWlJhF7Oiy/IaG3C/tMY3d9HDpH6m
nRokSMVTmHAb88dqe/Cb5XWuZP39/HZe2AlgtTGgHmLhtfCZ05drHZvYAm2HZp7U7n5od5rX+Ja1
jU1ZVkdUFQ7Xgwuuo7wBPhrHE3xkAB5npQTFLPG1KRrV10LfucsnyU6K1wrdVkCu8WYbjrbyxOG/
/eTo/cDK4kfj9ei0IT4Y5UznqUwAlENXtBkXASClyNUOj7Z1B1SuXw4mWn1TiTG5cjfxQ5CBxiwn
QAPB8C3+EAdjS9EPa5jfkrm+17rqpJoTMo7j1gTEx2J2aOlloPAk+1AEZTttYukcQ/Fg8RN42RrZ
DKA+zKsmamQjM6PJHPOEnHvEtHbT9dOb1ZFtTGXm+T1xf65EgiyxDmjkScm6Rau/Y3Zw3YR0SunO
KMb5784zlK9KkyPGRaO68mVK2XgHrldyjLVy+mC9HgAKDBRGcIE2dc7bJbpXap8i0FUG7dTVWfeQ
u5byOFManyo6zV9vq9rV7nJRwNKA7wy39wq/BZRwS+3B1U4D1+jxlZAkXIB7ko70FO3f+5qQtgCe
D/hxxM+X9zNn6PBnMQQ5zehP1kZF/ydJc38pQC2Nyp03ZaBak6EjxdsqSBVJf502HcqJEv2kWOqv
kYEDb2AgkW9tV5IVuLqx2EfcVRUAfOCtkBy4XB7iw8Kqck0/ufRVYQ+VImFKWVsIZu4AhMIJEeGv
Xn4f29plYJzBLej7fTNylHWPOELWcb+mDudi+DLPHLosQ1drodjxE+1+dOMjtdKQ1X/nxgdzjFzD
8dYioYGdgi8k8ko7IK92W9hx9NOQoLTDbJwCooa3dXtF5c6FOIKpdvTSizvPjU+a8ctC44ftTwhi
S8R6iP1G5xB3smzUyildSBS0YErq0UBSMz4xM3CMo9IEbvaxkpO4cyJfKhDvZE57ovwfihB0zQG/
mMXK/4owyyCzJZA07gpcGNrL83cEPau9sWnieSq/qmZhJmiNt1jhGw5pbV8rWWpvM/iqx7nNq+dM
6eJZUvJcUXOcE1icMDUALUiG4FZWvc5Y1SKLojdx2HXf8iV9XObSB4BJIkl0wX4r+h9Jgk/U2JVS
ghXaPpFYM8Laays/1xuyMdFg5vdoAAjsLJfFTOtq+F+hIge9beWs1wcjPpnxQw3XT9E+MSkcQiZE
0JKsJNOi1lZ8KuESZF5x1DDUpFrS59uXWLKBpqApKKmkizF08QmW6RdYRuxae02N8QkUXL5dThK9
vHZ43hXzz9bxVZ8ZwMbpmtJNDffUbXh+rQjZ/j/5tTgo326vTSqN6+mZNIPEEx1q87c0DWPo/k+l
CVrv5KPaD3GqnKYtORlhts2DzPEBDA6Mzbw31eBfrk7Q/aGaYi8xzfg9V4l2ge3vXKW5LbdJ6Lzc
lrZuUf4cnOBf9G6f07yBsU+1Bq2YmtGApqDoP7M0Nv1mmGtfGVDrm93l578SLLoYcQ3UWpKw+AR2
wKr6XHr3eVaFdAho8+YaEuvPtf3abv53lZbwwFgpGQe10uNTO0fG+E0zJBopudQiFCimE3KiGo7M
6fZt95BWYS8j/JYpvSUYjngmasJAnPJ+xaAWIVeLLjS37U6uFhJLLxYz49ZoS7vAgrIYTMipwfZD
1j4vY71Npw92Lf6/p/nP4Qi2w55pqqNAHJ/yRiF7uuhpGw4zyvCSiyVTAsFqsJlU1RLDvDvWxvGe
NPJ0W6NlSiDYCTexNQpcWnzyur2KOWxIh6TSwp1UDQTrwNyBjlP5bh24NVr2eVBZvulrgR7O+0qW
hJctSrAP1eQtVAX44gSkjunmAffNqAy3J1uUyGPSZ5z1NbXWng90sktMnmRJ4pwvDd1YFVgN4tNC
HzW0GwPlS8YPdv2KSi1COlO8T56eQUiJ4qPTDGjyifcpeqnHWUaXJluPYBhY1Zc2Wv3xXrj7On3M
ir3d/TvVFtmEE4ahJomhuNy+mfoDIXL7JlsF//vZm65ZjFhqmiv/VgQKtOB9QX8vZv5diqiVuDSm
AVr2O8z43zjoIhXK73M/kyEuwysp3FYHoUwY/vaElI2vPrPNsuF2WuYKre7amTjBphV1linWgpgj
N02/xsXU6lfQn0os52pEeCZFsGzLQHvFNTPl5KXVJ7BzPiXuso8TPbAL+61GH5tfMsPHUIXNbYu6
6pycyRVsXTlYORj78ORlzDy6ubl3FD10mxcrTU/KoAcFZdvbElffiDOJgrlzrByzGEGSeZowctK5
c3OJI7Ju6f4IEN0eFxiItM6G35ZO5XOv8Ypz7dD38ldcoh2i24O0y5KNs/1u6TLlS9mFrSFJsKw6
CmfrEXLlE3NAlqZwmHqv3ZusBbmR+9Z3o49mF4k2SPdOMHQmQidwQLb/8YDIZngPMn47xrIyoGzv
BGMxjOocxwzGwrIwa9riFOp/GbOsViuTwv9+ZvVqC2W6vtTcEynT4q+iNb29NRcxCQrWxT9v6/bV
UQGaAiA+p0Hhs/DERqO4c3B9iYHo3dFfljbez41+Pznjp3qa/7otSnpUgl1qqDX1uQHNa8P84T8x
DNsAnPq/iGFkmyiYp6kko5Kk0Ishx5TiMhjtXTXKSCdXLYMBACE6AUGkLvY3kTR794SQelsC19kN
w/72lq0u4s/333f0TBMa3cAslc6kzypMXjCoIwuo09vPeq3OkmjlShF4sH4mSrhH6pDkxYzE7Cle
0IG+VxUWkOyzO/+DfDzqMZwyjpO7YMbFpXLnxWQNejcDdFM/UiRSSrBk6aX/D/YNuSiQqwDhc0US
MjhUIS1IQU4aa7YUE4oGwEsxHVHyBK7u2ZkYYS2ZofVKWoNmp7Qit3l3hRsXnM6S92FVCzASi3MF
8M5WIVD1iB27VMe9gYtisyNclH6U5Wr4N8RgGIwV6NJE6xagxoLJzszWGHutrT/Pxhh6xkm3gYCc
e9/tw65gWwtpNgAVg7reZuX3jx8Wb6sGCzxAh1fVRsfLodJab56KYfRJ6e6KefGdgt79KzFisdGy
66XW2zx9Nof7HJToWf/NQbfrbSFrBgG4QhQW+BRkS+SK0d20G7PZNU8VLusmN0mzxYPx6baQNbVD
qwz3WDGUAAp+eYUwHy136Zxap9kwdmb6K3WNF3fUfASAH9Y8YJJQbzEAHIF1EEuWrYKXPFtm+6QQ
08cj66vF54S83F7OtXpzIVwK9gxARmE5zFssqx1j81QbSwiaoQ2qNj5zZQSSMjGChluZplhuk9sn
q0f7SoWZcvaXLnF2/24xghk105So7lwDgeTMYZwsoGbRQY/dSCzPtZ5d7hn/+9nDsGTI9FMPYqZu
n7oPFZXYA9lm8b+ffX/s6rFMLWqfBrSwFUm3rTwLY696yft2rcm4KvDVPR1speBKE44eeHIO8MDR
F0PjK5hxkmVso7v5LtcKyfvGbfGlgbsUJRy/oVQkicfEOtmpF2jdp3Iu7r3WDLMuB8a5P91Wg7Xz
4TA4VGg14GbFEuOQu301tChhDnFiBlrWEd9LJhmP09r2oYOJE/KABAiYm8tTGnrkrlx0rJxGBsR/
6xYhUeDmNItfVx9sZEIMi+eUg0E4vBS8EeJRJV1Le3Rj8EQWYD1Iy0phPVcgYFGGcEa6GXtMSZXx
bQFTgK80dutjHMCT69Ktg9Kzr7T2djbd7+ia39dlhxaEsnN8VZmeNdCL5wZosb3ZkCWiVs4S7jH4
pd5ZkK8AJHobVw2dPbjIsRIuKDCpmJdwW13en3BBOy9kCPet6VOzTsvFeOtm6nugfqVFYCi6v7iF
X5Au6KrOjxXb7wvVNzCBLEVbQD8flwakgka9Rzt/CE7ZvZ48oGsTs+ngX5P43qZohU/aoEqcwEue
JzTf59TdNGjgUOCvEB1g7smRddi9g/vExaC3BskUTvylilBnqhjKOBmt9ZbEANN0NmZ3jFtWkZ1l
f1MXtAKpfeVrte3H037oE1+3nzAOI7AwGBuVRL8jdKvZW9f92vbFd2z8XZ98b5320+CouxHGm7hD
SOb4qZmUTWqmn1ojdPKjbpUYAwBiSf15Uhq/x9ueUhrM2ddmYaGu/0RH693ijCcjfS205LHWpygv
nDugmySneWU8eUyFgWQeML0IDER4xrgs87SMLR40iyCR2EVaRwPaDxKH5goEazhIV+kYngFueN5m
wM3DmZHuKiDWJmjnMW99IKd25mbauy9j75f3vAAQB8tHM36CQMHe2MRZMCgQeMgh/j4pX6j6NMna
JkRieLgal4sS0jtq1+XGvECGvlu2HJSvbLptE6Rb62T6fWhv22MR0H2zqXeybqDrPN2lbDHcUkdQ
QDceJ7ynfvnq7kYQkZtP3dfkbv5iI0rNjp7kneWrubgqYFMD0A59DwAO4QkUjpAzdVuYKDBFTXey
hoeeob+HvtD+UI6/lu7rbStzDcni0qAygNRhOg96YC4VJptnT8uWcYqyDpNu5ududH1vzB5HU7lP
J7C7T0fw3gR1lf6USOaWW1wnOFMAxUMPtnE1NiFGQ1M2m0sfZUYQQ1HT0L3LftiaT++0jbqPO/+2
wKvXHrghtO2i38LCQhGbX64UjUW6M2pqF2UwmEVjh0NlY1xbtpvsN0Y9yWt/deE5Sukdx4jXwcYj
eSnNVdDgXcdeFTleFnle7g+peZ+BJur2olaU5UKMcP0G4M6LRFOrSM/o8DzUFg2XHoOkcu3nhOaZ
aC69zB9czLO5LXflTl6uT7yTaVE66tw2UW5Sx8XqwOwV9N6Y3JmkrO5TO1Mf9clC01wG4tZgQksg
qk/WbD07tVreVehY9GNNrd/mXFk6QNXqHg/QXGHgD3JpdJmJEfTuKKOEugLRAmh5sWGCvqcYoEYc
gnPpNlP4m95fvaN3xYZs049GSlwUyrlosOHZNEtQAaIZw1CDlj7C/ucHEpf3eZr2j7aZ/H37MPiH
hJvEobJoYUfJAiGgIMgzK8vKWNxErkE/xVrjz2QIAV676xplc1vUmlpz5gyQ1CM6c0RgUUPcsSMJ
6SNlSQOz++GNaqhM+48LASrV5VNi8ViKVaQlLQaXMks/OWW8K36yUglYOkluzprl4ywWOmJYoF5h
cC9vqOaWjBo2LN80Z9s4bzYlbY+0KTb13GzgAwXOkoWV1b2MKpWEamu7iPcZ2GNOHAdyg0vRvT7m
zqSqfVSOip+R0Pa8ABz/t3fxykeF+p0JEe1dOhhJtpRaHxVD9bcZd3/HnuTxWJOAMA3DHoBehk/D
/37mbCDbj7arwW6iLM79pn7Ra8kSuBG5VGz0/vEeUKTsAOkXGblzp6Wgiyy6qOitBy1ONpiSvTNA
G1dN9ck0yclBzHF7167vEkRC6dCXDd275mpNO8u0qpRGSV6/pTFmgaGFpM6KF1IwSbv5tRYAD4wI
AlEuTw+p/O9n26doWtu7cU8jXR32ZT4G0zg8k/Hv2wviuiTuIVjJ0EiJ18+Etl9KGcgI3no3b6J5
avvP/dC6Wwulg89O3MT3im7Vr3aDFlHAKr0NkjuqJdnQtVXyiRZoyMF/8Esv5XdJYrppbbLIZZ8T
wEO9v1Jvc3uJK0Yd7a5nMrgene1kSpjZxr3DovgbwoB9szMSHwV7DaXUONA/WslC7+u5MOHymiNd
PK3PWDQl80NtVaAJScNZZXdWU0n0f3XvbOBBOSkJKJgEl6WfTGVmOcJMs6m3C2UPcx3vyiV5vb1/
q2J46h1ukcaZJYTtywdiTbaLFQ1Ra510dsyJxB26LvTwXTuTwX/D2REVHTKtSc/Q0o0Owwd6AFBI
DcZt9UC3dZCErYy1Y21NnJQeqST08YLT4VJePpV1Ps1oIU+sLyO9Vw3iG7Keo2uPEl3QcO8Qb4FI
BeO/LmU0Rsq6bu5ZlGfgWPEbwvrDjNaGbUGd9AGzfbIgyV0ieTxWQpJLscLSqnIcrSGGtnebTA/b
uxqi87DaospZBEuQBEMB2hU/293WEtlqBb1v8zjGwHMYkg5v96HxtPzAoLn+OCXgqtdSEsapIyO/
46onWq+zLRb7sUEAhIEM8TRHiWkU/lJmdqAyW5aiXzH6UBTwx6PJAJ6a2DzWlt7Uo4GYfquWZ3AP
hGb8WCV/mUCz397CFaVEih7dIC5y9ACyCRetNnXSxKidRG72NpCt7YC+QQaxXTkmTkmMTq33WoDI
fJ5MTYEpzkkXzfNeywNanZL5iXW+w6hkNStng0wthtGhWx7LcQXr1HkYX5kWpI4a66WLv2uZxNCu
7BZuL7qSeOebAY/z8nrVoJWpWwUhBqk2Y/baat+p6skuE/+IoGAXQoQcpj16Zd4BYh0tc74DTyhK
Gg868mPgnUKQSLZdlYXecujGantbF1Z372x1+uXqkMUzY0dL6yipxocxrvbm1MlOaM3qYnVoGTR4
aQju9KWQrJ/nVGV4q8Do4H1JZlDsqhaIv91NPjcN5giYszr8GKZe6XZTndUn7MaQN2AWqlXtqWzQ
7X7q1FLRZLC3Fa/k4ocJNsybuzn1mD1FcKtCq3hsc8zWIeO2m/PAHsEJTYLalA1DWnH5cS84iSFk
O5z2/HI7hgGDCSh6kCNnmMFw3LQbzSQha4CuqfqNbk6hpqHU2ZPN6Mno+da0+Vy2eBRWr5epCndc
N7eJ9RzXnyzZyFC+aaIuIzizML0LHUzgzrhcXpkb8WJSiLBb70fhfCOtfh8zL8wRQC0YjzGno8QE
rBhObOh/JYrmGZ6P0zl0niKlV4nfL1q7q9L2sRl082+tIOTnx+8Msu4g5XFQHbpKGdWYvd4n4I6N
MBFlUA9Az93+/vUZWaAxQtMKmiF5gCvcSVbnTMesPP3kqnOYlL/6wdkO+YebsxxcNiQ1+SA+E0TY
gl0bzD5ejAIdl4v+ixXAzFdfi0yWcb8+GSTzMEUA8RknphYrqCND6DeCRvzE6Euz7MaYBYX9IC3U
ronhXXM8TkMyT6TO88o5mUlt2ye4Wz4z7h012WY09btMRs1yfTbgskIUAR4TDSGnWGzqKrJoOZek
trmP6+qbCW8jlSj0qhSMi+W0NmBAv2oNpQ04Mehkn2xth2maerElsSTsuzb8WMiZCMEJIBjINtQF
CuhDTOC+lekLmuPt8LYmy4TwdZ652+1gqaTosI7am9keRDps22jZ9O22lNXdssHTA9ZWEzogPJ6F
DqiLNjX2aXSrMG/ULUkU31vU/W0xKx4vtuxMjnAv5xK2vHJQejY//Y7v8l2bBd1X89nb0XDcM8XP
ZQPZ19cGfnoDOXjcIMFeYwOrOukgc7HxNPu94aE29cHJMDACfGF/hAjPIEmZXhpqBTDF0m5anQa5
iuGm00d5REQxwsMwGaVbEl66bybURhkY9zLTN7pRonSSLRNfg1jPl4wgs35qk8H100IrMd4HrJ1K
65USv21Nv+FBu3jGYa6v2O0YjZV0GRP7pNuRwjBG+vttlVtbyvn3BU/BIloFncb3O1Rd48TbT6jZ
68T7aPsizv9cjKBkpGuIM1EAUJTZ/DyOGImdVCjDVPN2bqatKQ3DV5cFZUYVBKkgoDsFs4C4YaqB
vDmN2Vs+H/S59QfZI7p6W21kb0HGgXLn1aQK22kzL1lU61QUgfXs7vQNPVoPTA3Ux+Ed2emF1q+P
HxcY6lBvAasaJBuX66rAqGsTQzdPsKS7Ol/2audtY6Pe3hbz/shcelhIZJ3J4Wp5ZlbJ6AGPMGP/
lEEttgNLs11qG9VmmpYmLAuDoJBOslAf4UrOCqUh78UK5gIAukrPzS2zkJYCQH7yyYR55NiqakP0
ots1Hok3tWb/iN1R9dG0SyQ/fe2hdmBv4OGChs4S/YG0q4e6qnAoFql8ZLx9u/rc668Z8Au392hN
EFw0UCvAAcWMNEGldRQGqszEy9OU2saZ80NseH+NynjIqu7zbVEr4Q1UGFPfQHqCaNoRc5t9CzL0
gTD7hBHsI4iBMZiJ5NP3BnzsD2bT0AjtaRbanvJyN6fZz6Eq+p1ZluQOXKZfb/+WNYOEFCvyrBoy
TqgwXmoGeqjHtgbb2wmdkpuyoI9100ocB/6Jc+UDObEDPBRO0EVBALyRlyKgcZnjJXYXKSqMheHd
TZr6hFsYVll5N/StxMSui8NPBhsx/0dwU/N4jMuu61hU1PVzryNwqVQETnlY1mpQFYMk2hc38H11
JirBfHkoLAkbOKtZgYQCkpBE8TZKgUFsVSkpyMlECK/tMhuDlrjI18XVr85LfE9G9S3qvrgGwbyW
VjwBy4gkZ1zsXNufx930aWw2tzVNtOHvQixkalEZAfuQWFY0QVUyGAZWobfoBgDz8Z60ko3iv1PQ
NHDT4jBQoQJaTZx3admjqce93kXmztjyxKKx4wyIncyvk8kRzpx6FLnMambRGHiP6dMSVqHjbptv
doAIfPSb0NulgCBs9LfE9dmRyMByMvmCQvRVPsdeaXbRUL94+tMydH69AIekYSjmfulfkl5yha8q
FTg8eCucCBRWAj0C/HDPHhDNI2laxQOL5gMy+QDnxHtvl/l5mISF5P5eYYFEWVxbz2TZds8IqUcW
ZWmobSs0pNtfwVNt+kPhq2EbzG/jR0H2v0Vy7CFiaAel+kuRxVB0psIaMJxW/Rw2NZl8zF9RMFIY
uZbb12DlrmEn/4gSVuch1Ggrc0IutU5e7SlPMEQbEMsdglX375p0Ml35/2znH4GCsjoqIV3v1iyy
fHunbY1w2s9P6PHwGZ9cfifrpVu55hfrE3SzMN3GzPS4jRKGlj1Sx3+VNfZ0cR2ZoqzuJGrgKmcf
BuupcGhgMYtLq+yQNiow4YN8NbtiM9hBD/Lh20d2BeZ8V48zScKZscVrUsr6PkL3kuZjD4FofFdM
L5iy/fK3EbAdWNQkF0G2PuHg9GSovJIhLTalu0l9QabRmraLrDyyel5naxPOa2r1vM6cZYlKF5CI
UvlSFVpEPNkA6ZU3DCOQ/xyW8MSY9djMqL1AjDFHrUpf57nc/atjQmrn8hZndWtolLR48Y/VnR18
647JhqBYV74cHrilkunF2gGBEVlFygXPI4YdXsorYqtS3c6dI4fW/lLvPcXya3XjjJJoa23vzuXw
v58ZRC/pM3tRDShCckrIay9zfbkiic8mWCeBKlGRX0bu7fL7emI3g61j34x001R3A2qOFv2asnKD
1dw+ozVtOxMlhtpeUlY6ycYlYnX5mlH6PBDncznJihRXHja/sTB54P4GeRlwgsLRdHbTxkx1+oiF
YJ5L9saeYGSFb7QorpdbL5ShnlfXdSZPOCJ0RiwTxrD0kePslfJOiTfNB+ecocB3uST+E860wBjV
AQy+1hINWY1hA94XvXIw0MYKyglZkdvHtKrZZ8sRDF5lYvwu6ETmyEuimjwu/eeu953EkIiRHpNg
4lhr9uqMloUIM9gf34luovStRbA9HBFsv/y7RYmWjunTAJjxErWx9VbloFwCBnFPYuW+aZKPAhzf
TwvQaYzvAy8bQDmXp5V2LLa9ETvY6mVoGa+xFo0FnsEs9qtpMzsfnOv6WzvO5AmLY0s88bm1fWS2
96DRS/NjLuNnX/Uk8ND+d02CnUDn3uhZ4A+ODMw3yvoqGu0HRU/8ZZ59Npt7NtMjS+8MDPby2r+y
8Ws8yRhZVxXzz08Q28uBSmu9wdCXCHzn0aB1vjYMd4vmPnVEe76tLqtW90yUkCRGw5oXp+jjijBN
Z6diys4cE4k1lIkQ8sPEAjIBpdYeGKOtMj/Cabq9hFXHBUVUTGdGshajLgQz2JpJkqpFCwbecNxo
4R3A52G9J0BbGMFDC2r4UiJxdUVnAvnfz4zUUi9UbxMI7I1PGv01y5BFXI2vnqqz7wtGsAEWgs46
vt+Oc7CYfOMq90FNfqWLGTrSQfarcc/5BgqGMNZnasc63hFzt9zziBJENAdl1wYklOHnV1/hs6UJ
FqOkGqP/Q92VNceNI+m/MtHv7CV4c2NmH3jVpask2Zb9wpBlmTfB+/r1+0HubldBnMK492mnJzrC
LauyAGQmEnl8n8G2rm4Tt1afwGPqJHXlmOqhF8I0iPaRcxcz5uT7dIIw/YGNJgxoKY7dCKwBJuIl
ph2NO3qK02xEo4uiVXI+ZCloUtZ1NxzQYd13H1Dim/tja31ol/vLur96I/+1nWABOddEhSRFgq4V
tOkznoLDJH8Os+NlEZeVHeWWcxHtXNXxMLbDYVQ/F+VtLKKdfht6+/faDhzRcwFoUKpmWuGUjOv0
UQ1ah4FiJX7hdg6D1Ihv8PBwY99+vLwudgaXxPJeA7hlP7zGEDS7fjNs+6DdidMoIjGcr8jhKRa8
r4eDvA/37SbbYAI4yPeiwcx1J4g5EQycY3oRLMTnu1iFpYyaCFQula6H/gZZInesE2cKt7rmW+ad
bX6Ouk2jIIEybyPpWaZAoq0+XN7T9cvz57fgIaBIkRVpPvY4SwC7pPENGIQd8GEn4wG96a5q36Wd
O5a3eX8rIZWTYl7wb30BVlgH9Q1BPeB8GwjpMjXqsd3ahm6XINmSQ3Po9r0ne8NG8kL3srxV40Ba
+U9xnIdJugqNrXKMqye8rqarQQ0uf/567GiC+oZx4IAOmdPSzswmSc+H4WBdL4EeLFvJbYNiF8F1
oaVPsJpVb2KiC4eVagy8ZM83T2rNDjgzOD0S3We6A32RRNVigQg+b10WU2/nMUS0BThEw8BqZlcZ
vl/etVWb+7kOft4+oVmpZRNsQdtE23bTbfUN6za2/Mti/s3h/LVfPMR8UaUkrzEneMivEHhcLVv1
ZnDLZ92tNgAEFwQdokVxmtAvI7W1AZog75sduju3wCEPuo25EyxKJIdzWHMWVnaZYFHKpgmmwNgn
N8U98RKMgOlwypmr3S7fNepQANWRu8vCV83p5OCY9pwEVo1Gqwio78NBRbNKebdI28ufL1obF+jM
0dARmuHztU24YYFO5Usb8R6yj3l3tZigAGbJBgyQcDdaqcrJAPuaD5ZWuURzQ4y2oh3daD9dXs5q
mAGqQUDDa6ir8uxkfQ+ownmx54NUl/eT+houkWsAKF5OMSaIlOtlae8a9EA6D949ALODFAk9Pnxa
Y45z1ajSbMTuDVeFH+7IRglQ1RMmx9+rAUgGUGZiFVGw8PETOHFoL3PHVH0Mb7TxYaIir8ps5fyA
zgTw0zfVtKA/NmPxGShEdwwN1naNKxD+fZE2uR8FmqB8tnIvQiDqg+yhjAYpXiMSWQnjpJ1hvBtt
M3lmkN6mn/SN5SiejA0UeiYWlL1bIJooQVuAxz6G4TlDGiaSNzUL2vbVTnNzpMPZIJ11iISXxsrr
ga3tpyxmdCdGq6ilTuoOssorxW0d9vqKNpgEwsBvvBGoILOcC+viUc21LET7go7rvfVJgLn5TXNI
rubgbSTVnQSE3u/vKiwM2VycmGnBwjhPCAZifbEULGyoj1YOeLx4MxqC6Pq9RzqXwXk8mmc0sfpl
ONht7aTQxOqRYsgNuX7JzL162ETSk2AP2Zvg3R6eLItzghhoiZSmhnXN5TfgMtgqKlwSfK1nz/H1
kG/t+C6eBMtcuSrP18nFZdFctMQYYHE0CoziJkJxS8rRlmYd+mJxhlZxi2Ej6xlqKbft8O3yklf9
ycmKOWuwltIykhkHiSxVJKMdVlCRfe+HNbDZ2/D1GlwWWPfOLSDK5U7tDFwrpSq5utU7uvEUVy9J
6ca1oKlPWVvLqSzu9KLajHrbHrEW+gLWKWNYHPDaU/kxMg0nI4+TvWnNwKrvVCiU1lrBFKJWq1S+
Or2k2UMhbavuHomzsZDxnztnTK7qUOBfV78jomJUwdHPjTaw8/2Ypqgn5gwNW7TCywzFnydR5vHN
RfNajOasv2RwZ9rKiakXBoVxBsZxCTR3vi6vZh+AW3vDpRvDm4MscWLDUd3ly/xJ9MJfVehT+ZzX
y43SAKmQMhyioqG3MQk1V5qkYNSWwamkOrojkzW5U1Uekyr5hEFMNF/3YeqbydL9Ki0Pu5hPvgt/
MaddSo2lw14Y8ia2AwV1OlGH0vp6TRlpIjYZi8fI+ZlKdlPn2QBHNdhOtO03LBIEpPjkMuBGW5gn
WvO94LFUGAs34ij+HZfmZjkMMlSIhp9M89iG+94QWO3qpXwqg1OhUUp7ySwgYwrUoN6nQbXVv/y4
uEK336uC4HZ1ScBrg/UCaAVdXuc7aORDhpccdtAqq9lrjcLy5wHoMcBTS/3LDm9NFDI1CEHxD3oa
OANUJZvKNJURbkhXRe5J9GP7qxMTTOegDuiQB1Mmik+cPsio1vVWpg6HRN7W5ZUZXdetIGp6w7Dj
bfxUBvfkqcpQrgf0dh7SguYONcn3brIkJ2d9en0Lf0fRIwkKRvQAN/33peheTLszHRUdjk479qM3
a/i9pO3Q6gq8Dimkxk2T5oBCIOq1VamlU0VTss8NXYASsmotp9+ceciTmEhqqsSIqnRESlp2lecW
MZGyM26J2zjdB/Xz5dNeu35OhTFtOBEmpxS9WbmGdLEErKNu2BAlDQYrfM1VxVMlcA393+RxiryQ
pANDJEEQtlzPmRc2tybmC0KAHNkiThlmgpc0gFPkMUZDBRkhatTox6GMvM7ofNqan9Bv+KmQpQDj
L97l1a1dXqe7yXkFs7Kp0UZw7Fq2lafNsGwuf/66btiEzUrAdtDScX5cnaUN0jjm4yHdNTs8Qg/x
V7KRAwb8ru+iT5elrXqCn8L4q0Eq1DapOrzZsuGDNu2b6mOoCRa0FsIC3VADhS2j0+KhGvK+yxdV
oeNB0W3telCR0a+MeUKxDEEILO0K3PL9kQBgysMlogikry3QwvsDGTKQhr2DyNHVLkGbPha4zDkQ
MLVoh87qxjGSQSBo9Z0Dwma04KD1DvCtnE3HppxHIcjuD3jUs/YwtK2mDgHQBi7A0Bele9bWhZZV
E6RhyMUhKD/XkrpZAKev0OmgkM9SfxMpMUrgL5eV410zOJw45kJQ5AMWnYKucG5JDGExM2u4qfkY
Hrtdi1u9OYRbw4lvtCDFQ1jdXZbIXANnzxiPxlwqLkELQ+dcvWKMVJqNNfYwwogfKvx6ZDtKuy0T
wdWxsnsaKApB541+PnT0cUWLfG51I6OaeqDgBViWfBvR1KvJKNCJtylXfj2ncrhb0NSXfGztUAOK
zDK6SqkCFW3M5F02jpsKnXZpnl2Xamy6IBLY23qM25iWjt5LtkvB7unWPWk/KkaEXKiWkQBxuuGM
Bd2VAJtAJ67m0JzY3qyX1T5KZ8XN7HFxOlnrnNoCvl6VDI0DxLEAuZTEGRft0+XjEm0jdwEvZdJJ
jIv7MIPmWFfiDY2SvRGlgveCSAynhkVUaH2VG+YBHUC3rQU8pqVUP6uTIbgoV+UAdwUhpQIWUj4C
G+t6AMWthYHI4VMCBCT5+5ALFHzFGSJJ/1OEeW62CPDSTAp1/bBIxtGwZ48UpW+S6lBk9odFRq5R
NwMMFYne1yK5nLvoo1mJrM42D5qRb/KRdn4PV6gNReSEsnVo+pBhE86A2JOlQ11ZtyTRD21Enzt5
ACsXWB6LsHg2Q7TfaQ3d9EsMfZJGwev1Dezonb2cbA9bxkmoMmtSUaojNQ9g6Sq8JY/R54Mcs2V8
ThMQdctjLLkaAM2Jpe+zXtadOCQV6kT0fgn7fZi2W6rkJEjwb++yqq+UIYHp9vOr8aUrO+1oJsmF
cYiVHnEaze7lYpEBoDvfp5N23XftDo+F25mEsttK0s6s5NeiRLeQVeN9kpMXaZE+jLO+03C/u4Iv
x/zVu33TDJZRxnAtevHO961eqJnmcbYg9bokTuFHe3kHtjh3OMa+8Gm7aiYnwrhDCnN9KuQFENlV
qbpJX30y6+k61+JnO9U9ldT3aoZySqR9xWyMm2CEeam1lx68xDOV3BLIloLFMy9zYfF8zSjVaBFH
Q7oc1Ag1/MWL3eWr5A5uEfuqW3jiqt5aiIbJXwCn4p0GBlqb24GitpI61dDApz7YvWPsywA4Ay4o
imtgkYlvxYvyEFvw1yKgrlV5VPIFJXA2kYWknK9fs6JV7EeeKInKvCm/nbgUNcPCPBaGjPnFGZEu
VdG8HNqu3tYJvVom0QthfUEKJsxQHIMsvhqt2FO7jAsWhMpH7zc7dQv8hmPznUUV+Yb6lzVkdUU/
pfGm282jEZIe0kpjM0abXhThrmUK2Nj+n8vh57OKFjy8sgXzi23HOi5e64I5xaMI/47qHqe0F8VJ
/2YDdcAEA/kE3bdcoGT3VitZESTKG+NNI5LN/K3xR4+x1Q2i82JH/k4lMHMIORbE8cmdbqnwJIlj
crBpf23Sxrfy/M5e4g3o7fcA7g1yHb4tTESJq9WDO5HLxRdxAmaYWBmWg9QcS3pTxtvLirG+LuTw
0QwAnl++zoP8HEYtSYtd3KMTYMvKEgAk3orKLcz7vt++n2K4aNOO8CrNFGwfUM9uO7XYNlMYSInk
ZvqyJcvipGUiyDCsBdJskA90wsiRIdGDr3RykdaYEc4HAyIHOUod2ypeW8SdHm5SV5KEPZFr14+F
/gMFc4OY8ueH23o5N+0iKckhnOytkTVPObIMQOnY1ZkEerT2LqxG35bCG6OIW6ewasE5rpuDbijs
gjaQU+bi7KSO+zwfYeHpDh1xmETCYfrTUTpa23ErQs1d00rGZKww4DwDGNfne2sPKTLLJu6bzr42
9Y0m/3oikI1g/vX53GKGaOqapYVtVxNYDV709lWqBO+fFY1EUs4GIT3Kf2jv5NRjicZUKYaJfgmN
YFQIhoqOqXRVyr6qz247fb1sZmvvSKCNIwmAmW8kOG1OXGECeQo6DtCM9F5dgJtEX1Lcm5jKV0MN
MI3ZVjFmJ4sqH3ju+tC6kZXulF5EeM2Ca84OdVYKt5AOAF8J/0KfW62t5hTx/aR9s4ePegqEpeUu
eZnqIri84pUQiZkDhpbBwQH4Hk5FKECH4ybV1YNdKH6k0UBqEnAUiEic2b7xCzoVw2kK7pywsgpN
P9COukSKcsei03VWVm6b5SIGx7X6vg43idZnw0aRWmNKdeJTmqrW0OC8GAdMbH+Z6/zRqhGFK62H
7tBPXSO5c69+sazJs5NRYBJrBg7ZIJPA/1jBmm34iWy70scmnQf9oCj0Jp4BEA5UMQCmq2Pm0bpy
a3vwWpNBAPUObGebx60giFi75M++AqfEfTZ3SkVglmXv9j4LM6MveI04yBfPXuaJ261W/MyZQO6t
mFS1ak7KMh8mFBvkz2Zxf1lJ17TndE+586xi0LRoFl0OeYj+E03HWLk63zWS5PVUEqG0iRbDRZW6
LaHtKipxlZOrQd8ks6D9ac3iThbDV/5BMLCUcYEboJsAGd+AQSN1ZuP/tmMmZ9YtgMSIXuBEpMHY
z/ULtVCwm+egb3eXj0a0Gs6wp1CT4ixvlgNRWyB+grgyUZursjAeL8tZPRVTUy3WsgMgcfbzE7Na
lkVHay0CoIGBp3Uo2tGnvyEBQSOuGeAWoLh1LgExc62PISSgABk04egvldAyV8IPgCcDW4oNugMi
nLNMUJdqsP/JOFRR8zLIPYgJ9GI3tcMIdq1sF2ryFZ3CHTIZnWPnpHEUbf71XhAdJVZg6SAIYgH5
+TKVeqxaAGTjQQOKBKl9mmVQR4tu7bXTOhXCqZ9uaACj7eCBxu7KLg7y4l0+q1UXdyqAUzuzSsPe
ZpFNvzc2st9uYk++Ux41x3JYu84iGn1aU/NTeVx8ryLXG0cSEntDEj/0YfNMTVaZq0SVXPa9+Xvy
VA6n5lZYK1MbwTnYD7Mfoy2oQjEqdePnyafBuJ2SzeWNXD0oNuFnIkOPmIet+8SssqhG030+LQdl
fG6Xxsl/lUcOiXmm7yoiN3SNATHyXEDTpMC2jiDA6D80hl9AxtwKkkrri/gpg1tEnqL+nVUFfNDg
WuEuah7+zib9/HzOajsgIShlixthtG7ARCWR4+XPX3ncARCOPVcNwG7YfIWkjycztWXM8QIrAckg
4A/M8bxR6/JhBpSxMte7Lk9utEEUZa4q9Ylc7qbrkgYNFxJcgU3wwgNX5vASgjfk8uLWAviTxfHX
HVyaROKiIIdu1ENvtozrRkdhzSgQXbeKJvlqaQAhOhdSTqya0s/V8VegbqdK3lc1OVgz9alCdzIa
SVU79+wJqWTJfJoaYB9pqpOn9mZSl203DoK1rykm8PGIgkcSQLH5OBQMBbFKc2TfJP06bP1Q1Few
EmzipkKnFjCPFbSX8s9ZGS88VnJjaQEFE0F5YN4rqqPd6nvqSbtQlJ56rzAQh4vLRE8r2qEsLs6L
1GaeillC6CLt536by1tdVIhaeYGdy+Bivb5NQUmdY0mtrz61N2UAz5468gNakPzILR7KV/Pxsoau
7iLuYmKYsm0DBpgTWZezEdlSKh9s9FGgiTZCd7jxuByVALvo1YL4TyiOM7tyIjEhC1aIJgPUBe70
bex1hxh9ITuw/G5FiAHvlRCAC3+uDuDe3IU/533CiFblQ65eZeWtRvzL27f6+Zh3B9sYgCYRW5x7
eHNO0gYEhzLG0WvgVJFuwvu4/FXERIYtiZEgAIcDBxLN6NwZSY0eK2Fdg1Wc1G415lsJoB9WEW0v
L2bl6ciYEkBogLYGxCh8AtFqqCQB39QCVRQKsiCqmnIUkjoX60dX63gsjOgh0wuUE6pdlOfBZfFr
BsbqvCaRbQOsm9wqx2q20NdfavephUGFCKxRaRa0hagzhB3JeZQB5iZWJkcemP2bO7IYmM4AC6sA
HGFm3ye9cWIzWhwrr73EsLzLS1rpNkC0ibsfxQf09r+b58rQ02BUE5UP8e4PoqgrVvDRMQkX/3r4
hP4t5LlYgGkA4YHp6mk4M6k92iggSwYplRnQTbXt/MphQ0Z/B08CwpCKVTCrixXyNxsGMlsJDkU5
LCRG96lrj5irXrZj9nh5B1eUApll5EdZmgYsrJwBLyOZ0lmO1EOp5QGZ+gC5h+04L79ux3j5gOtV
QasdagScUiwxg61i8/a5fT3GWzsXRFFrfg8CdBmwqjgd3eYeBd3S6E2Ki/YQS0G5M0GtFXptiseH
+2OqSeT43ifRgCRxIo8FCCfKEC/JCLyClhx6Uz7acuwNmnwztM2DpTaOlVSCUHrtmPCuAz8J+ghB
N8W5dSByTIlRwqjmglCfyFPlpf1Edl2N7tLLGrFiv1jZX6L4p2pZ9pVZSxA1AHgJdFr6XV3pN3kD
7JTE+nBZ1vqxoTUEyTTwScL7nm/jjEXY7YzrymDdQmy+VH4gR+PWCHBXubIg3/s+FsahIWYCPhvB
Q1/lPOBErCVTpJ4c6q77CD/tRa28H8faiwjGBpUvqdR5BhFRQ6+8J8/FcodXAUxQr1KgdcS9qz4R
r2bT1W4FDCaHPrLBaiEoGXsxcj74dKF8PxuBOGmgkCgfez+cHRSgQTjX7eGNQ8faiqvhyqqCIn8C
XEakelF7OD/I0EJ6V0Na9DBoZSJR10rSzrCdBPdQFmSMdOELWdAZ/TTWutnd0CrPzCdJGmkGgE3A
ubfDZqSJLPnJoFTzvq8iFGpcrV+KLABCbz3dz5bcyoozgAEt0Z1eKiV0bdRUIhnFrzYh7GKowcMN
ojd4NL3yZxTiw09qXbftbu4nPRSBYK8f7MmiOSeQ51baDSxCrmM01PfIE4DU8bP5hfH5VUBUGD5f
NhfRJrNjP3E61ABdaCMx2Jf467TcjoiStVpg/msxMooDP0+Su+Y0uZANdF+yPgLP2Bc+znKXSE79
wuqqJct/pM50d3lh637ANhRWO8ZlxyNja0s5hBl7yEly+b3Oq6MFDs24wki06tdhd12GzXak5FOo
jpveok+2pfiXvwJb1juTOfkG3FkCsTK1pALYV5a8a9r7TATZs3p2J5/Pnd2yKCjwANn+UJLo1aTW
DuTQe1JVr5eXIdxJ7vjMDJhdSYV1TAGb/UqDYoPpcrTW+Uwne1Hbydq2MY4asD0CuxTcSOcquVhj
ooUZtKWryLyflkRD05IsgvNau20NxEIsiQEWUj5KURTQgsspngFzfVNlo2MCFsNMPqqTZ4BZVbCD
a84TZDgoeaODVXtXNE6tUG1pFcuH4WXp3WhbBtYOAXr8LB01sGWikUek/WubiFZPzHIitgTIC9Od
E7sGU4RehONADqqk7Urw4c6DcU1MvODy60X+YKXUITR+yrMoaKwrgE26hZY4khFcXvnq19AxoYVB
feAQG5wJDPCdZKDYZXt+me1vYUq8ywLWjtG00f3MHo2AsOKURZ8bTFvagGBVEwuUAZ60eD35WAPN
txH1ZK5FMeidBbwoivnsPXK+pZ0eA9ckwrN7qj2p3S/qLhofekOAxrZi1GDi0FBsZ9Rg73IwfamF
SWaB6LtRXzCWWDTEAVXm5U1bORVUjcGGjYcHEp58U5vVqb3UgT320LTpddMT0Ln8eo7TOBPBBSh5
T2sazXgE9Nl4Y4/tPrREqJorR38qgu9O0/XBNIArrR4A4vBNa3u/Npt9MiuviZ27kR0/Xt60leM/
E8eFI7Qdw0xKc/WgL/0VyiWukSRXUqy5diLKQa55XMh6QxjG6xC91OeqhjH2iUYdVG0Ihis2Vddg
QKrYKV68B//O0+WFre6jBloMlRkq4U2obtGJEcssIdLWu9EYJGeQwyBqwISdqz7I1gQ5i7faF3cv
YrYXMwlo6mc9LZxTqNQplijojQ6anntErcBduIkTxOa2ct2NH6P+Oo66LVHQM6tdq8A96B8p+T4o
smd2IeCDD1OKtFcXKIbp1mbhL8Ojor6qoiruWix29j25+zWRMTybaL0KJsJQe9TUmNz0lTK6WY+E
sAxMfyfrKGDJp/TLUJMjleN9kvWVqxjh5MaYIxBcIytmi7Kxgvc7WFhYRexcK8o81+TWxC2CfpDb
Il12fSFqE2Zbzx3NmQjuOdOStK3iGqO6nWfbjh4ke9uV8k3vWU7pI0P764CNrO0AU2y4ioHjzT+f
wmYuc5pM8iGSrxcrSMO7fBAkWVYcKmb/AKJpMHqxd4DdUm9IBCMJ6j361OwAiN3JLuqQygTk9dfL
hvTufNAziM5VjCEzGCCV7++0ynkKE6rjfJpvdXSfxn8MZf3Xy/Tf0Su9+3EQ7f/8E39+odXcJBGo
8s7/+D+31Wv50DWvr931c/VP9qt//VXub14nLw1t6feO/1tnv4TP/0O+99w9n/3BLzHCMx/712a+
f237vHsTgG/K/uZ/+sN/vL59yuNcvf7rtxfalx37tCih5W9//Gj37V+/wfmc7DX7/D9+ePNc4Pc+
PnfJy3P5DzQ1z+9+7fW57f71G1F+f0sxvPHI40XO8rrj658/ARwDIPF1+BuDTbSWtOnif/2mkd9t
2USaFhEZsvgqw/Foaf/XjxAe4u/D/aKMb/325+rPzunnuf2j7Is7wIt1LT6YJR1+2hVoeeDtUPFA
kxZSbwbwXM9Nt6sAZDgiFnKQ13Ga/phox7B7DlHSNjuvLbezvDGnB5S2U3t7GxRgHEtuFXRdh7EC
eMfMkYoqUIEiKdm1YzWPZf1RrT7q84d4/CAvN3F913e1l27sGsM908YI3dk6GvTFMm+i6QqEUPof
8IW/pIqPtMD/ee0608j/TzqIlP0lHTz043PSnWrf2y/80D7N+h0ZVQ3JQqTjQS3HHNkP7dOM3zEu
hjgcSTbgxbwR1/+hfqr8O3K+b1wN6HkH7BNc1x/qp1i/o0FWZalH1OJs+ORfUb/z0MVE/QHVclQH
kF1k4zcW9xggg92Toh87DOMmXhtTV2rvupa6Q1sKrigue/5DFIZwwF4P2A5kxLi4D10pamjNWusl
XaBhxgwFRW8CG2yuy0AdJC6QX90C1RYVfXUJeT45kD/M7tTMuBubSccsIixWMXGlgByRWygae/oa
cBeNJ++j/gop2w0bV2gKr8dQzeOwyQJRB/KqSEzJ46XK6NFAknxu2VaI0EmX4tYbMMteFNvWHSmS
ccB3ADhKE15VG+GYyPk982OVJyL5p+s8WMWYEojUNpXuKz4mwzyq+b2nBOiI8LHIexG4LZfCeS+T
i36bto0WokNmvqPkWnlmYDO2i2GnXdtc/6hXiEDRRMtkscrJExbIyyOiwqT1qnlAmNhtqyz9+DcU
BgYGjHeU0NgVcC5Di7XK7JWs9YDqntwzvB7wPjpkY26Sz40jb0Vn95Z9PrkI3jQUgS+CA0NHof0t
6XmyqC5SjVBmZ0fLm0gPCt1Jmx14CFSkcCdnpz2Giqs2rklvbHk/+YqXBKLvwDSS+wpsYhccUUjK
IUHOaWyCGZsGg4ydF9rGdqpBPDxez7Psh+nsR7biJOUTstauYKfPI8s3BTLBYYJqg4YnJyASznc6
zyspTcOy9dKrJTCBp4e43itYBdlJAhG2PTfu9l4aF8cuywSewZy2Xng9ea2T7c0D6ilO7jj1VbsD
Ex/4+AQrXFFXgGaxIAM8D+jj4CxE6RJVllKIpAtj4UMCItoJ9nBFBDj40MCOPBLyOjy8XlPZJqhU
utZbwr10q7kwQuBnJQDd9Ze9fZQ9RViN5+At33byTCZnhWpZGgmteliIkzxPAHIdKg+EbGjP1V7i
rewwknRXtJdrXvVMKmeXA+o7wEPESuPd9LQEDEwQTQeOOaMjuPBi3xIc3vkb+P0q2c6fmCUZ7UbX
a6wSr/LRWciw6aZo1y9hUJS7aGoETY3C9XEX1Rjq2UxmrK8L/lxfiPVpYH4A5up/YBAr5ne2oVwA
Wg2kC2cVAkdcETuGWC+5b/LYfv7yIN/7DeXMvSMLOmMibGi8o5bL4BZCL3FL05s91qQiuivYfnE+
DT5VVtDSYYKxgx87NylSnGTOeq+p+htNk5wutI5xPQks8A1AiZeDaVUMuMODYWyfN/KaWnFtxL3X
YirGUXNy3S1j45ltlz3JBV4RThrbKaCjdW1nKi0wUKQ08WLAMnlqu3zt8Epwh57c5gu0bI6u+gTm
U0obM8uvi8LY0XomN3I6jA8kn/ettQQ01XMHuCLafjKazk/VqNjOo1o5rMMPXR2l7IBDzfaUMIkY
stcUUGIhtirU/Jr2ikBx1/bZArQHmkmAzAb+g3M7ybJRmuhgd14va5mj9dkXtes+dXMp5GhesUjg
KrJmTCRc8WriLAQD1FOWmTILcvralf1i34+76pNyKwc0mJ1YAZZvfM+aZ39x5ulNd89Ec7ZC8lE1
64bg8vgygNyBbA0MAA4+qB1AqikKIFd8OutoQboLr1DkKbgdnTrZGJJFw72YFm45Kl4uibBc3of/
UNUTEZwLL83CIpTF5JkFlAQjdcPhGBl+ZIimCgm7VjnzwPvb0Jg8i5U7ztVD1WkyToYOtwZA+Bid
fZML5sGm9plzMzeKRyy/OsZfbAx3VHBzoS+4IVfc3NkX4JaagSJwjCx8gSx3Bk8PWjwAAHdO35id
Ek8USq3FGWfyuHuqJrTVQw3y8qsJcyuhgRs5c4td6CR3sle55SY9AmVScFu9lcDe7TPek2iARmkc
wB7n+wx4xFDuFxPe3NVfkCet79PUAblobjmy5Bje4LP4HL2i5hcbg5faFlHkjoHKItXv136P8WYM
pUifh9cqcqaPyR0Q2TeifhYui/3DjmxQ+qItjQXYPBjWnJX1nMh26817imGLgDAMZbwGg//szuFo
KN/L44K+ekzVPJrD1lMfjGOD5tmgfgY6R4Gx7mYrXS/+gGrb8L19GXxG9CV5oj61lcgaL9+fC+Yi
a1LmlVIt+AKAGn2D8++D6kbZCnsxmBm9O37kBMB2iGcniB7Pj78gRRFmfdq9vTkZGKfdBwnKsQyN
c5o2Apta81Bo8gbLNFJYP7IUp7GRCnoqLbEi5Kn80TcW8L26XePngeU1vhJkU5B3gEMW4aq/l4qR
VwyksdQJbnbeL3ZKnmbotG69ZrlTTEDiLLbAit47K3SB4gWGNwnCBnS+ne9iEpOB9Qi0npUrDgFR
e6LrYCYChw/Zlhpx5EITuaf3l9qpSGQLzkXKuRbiQQuRXZDvjL3mVjCKAdoJ89gwSy0CVHi2Ivqg
1ZUy7nbcAmjs5slHSV5Wi2VUndcQdd/Wc47XZx05na5/SJTKU8vaB5KmSG/WFotZTVB/4voGfiF3
GVCtmuqwgpOqPDSu72e/xYMFeKu+6c6B5QBDG0jqkSeyjvdGiJq+jswZGKfQ5siTkqR2Mg3AxcCD
ZcyJ03TEVVsbpeHUJ7Ec2F1YgOESrLKG9nDZUNZ2GU2wqg1UaNQBeDqFHnibkxmNCHnVVttKVv4x
TENfB42x0sWfcQYoplkicq23vDbnDEBFhVwCyuvsdc0n94BxNGJMPO29sdP7na1F9Yd+0ex+3yeD
pTgUTByfSFNbX8d+1vdJQsMvQO8bPTID0MRQemUHRBo2UG6plYuQq9mDeexDP+WPkTXcl/b40GTV
tknkI+Li/FCX+d6gZYAB6OrKQof6A/qSy8NQZDTa1boe906fmdLtPC2WvxhG7o/I/XnzEEefExs5
SLuhHybTbjxjMQBarBjA97UKujdrMrt9ZKOMr0ovWq6m2zAxcX1PANWO9Pk+19DYpbTJvuua2sPM
6OCnSUS9Su/24agVjpHqmgPoyhcadzdSQq7CpC0DCZzHGR3vpCj9mGtF5mJe8g4pEIDeFDIJsLd5
oJnjg0K6IJHkK5wjkGUACNxM27bJHoxQvbXM8jYblfueyPdpG+eukev7pkAu09bGm7RcvsRtehfW
zec8lB8xReEXHfavSwxHMeuDlBalM/R0dkLLYmFzuLOa/FvfKndUL4+4Ue6iuvimmE3iSaAejrPZ
n6RyE2e27aZIqrjtEj0bQ3yLRpgSDE8tOpmKm1kDOgwtrtUkx7i8eYUauEMB0xfO9dda6vCE6J9K
q3ghFPkzmd7r0QIwK/S6gGX5KA/6vTLZQZcZmLW1ctlPI+tVt+Z9rU6Nl2ZW7eR15OcdPUzVsukW
6cWcmwIwOO3T2FnXZje5hjLE2PZIcTta2E7VVDiqOP0aj7LmZWQCwLBsRm6raY9SWcUe0Kw+dEMf
pEvkW50x4ywM4KzU0uDEtAb6svyQDOg/o7G+m1FmbxcUUfU4vMs67ZOkWwhy1LDw5al4Qj/pE1A8
rvKsSry6UGMnlzXdIWqEXh4bKMc1UAa8PI21YAQTjaek46ds0tUNqTPTzafsqm3+l7ova44bx7r8
RawhuPNxuOSmTO2ybL0wJC8EF4DERoD89d/Jqu6YtqunHf0281ZRtpVJCATuPfcs5roH7B2gunPu
urNlsAXH4C6W/CnDhVco/N+S2vwiJsIKHdgIGrr2seEpKULPeqXx+WPH4fmYzC99NOSFYtP3pvWX
IhX67KVhf2ICBnImoq9KB+8RaHC1SMw3N+SY2vjRpQnFc9t3rzpUpMYvZ6x9qeUtSY0sAEl8Dsam
L+waZbBqBjKxtAoKK3iZ7cbQteVEN7+cjDn1ev4gZJp3mdtQe/aBwtJC3tByLIIbLS800tqx5HK/
orOt+La8LEiCpr3KCtEvS+21Zi4Gum7HQBNXp83Iy1xzVqFd7failbRwPpP7uFnO8Gm4MXS8tDN5
0nDZvX6Fy0DjsG6brjmmFpuUrbliBQ8HhNcSD2sZz+tu2aIJFtRrszPgq1Uj3Md+Q3yCVAt36E/F
EQYwVysEH9YjmN39Cm+uQ2oiJnGtkX4Z2SFG9HWEzA5DclztxmThSxop9jSM3dOa6y9u42/U4pwZ
m+Fj8gdELczzcYn5Rx86UaKjOA12ug+nxO5THZxFvIRVgkjBNgmPCdbyNl5cUxOTPqBeh9lJNsy1
j4qmGObmliXs27Tp5zVszIXo5cXl5B4zg/tlHS6ZZWMpAn4gJqndSG3Vp/wrzWj/2qeQJzeqmeAp
rNIqmGd61hEZunJWueoKlXZplQvfHbZBLJ9maujduiZJuQqYiCnpYA28aa/qZhLsehfvB5OYAhuz
OysdL68jE8urDPpwKbuVzT+E1Id8Gr+htxdFw7cfixtvNphXR3yrsPPqmJG3QbCaz+xA0vFWzHAv
C1OoMNP0TcOzDLrMXWOyh07GaZFOmFlmPPqYuH6iM0ec0NIiitwmB4p8ybkz95EYkJgIlIiWXsPS
PRh+n/s4uKjG3U1a3NCY/ZB9d5z8YNdGMEfEQRFNLRa6v8m3YR+n6iloplvdXw8/XTg7fYZq8RLn
YExNTJ0cUJBgo6JYdD8UiY0OLmZ7Kw59l3wVAQ48GeaVr3QxdaaCpnRvc10EtD1q2MgBBY+qWUGL
oSeESYf72H/F3YaiQhXe+tBHMWwhZOW692DGjecPB3gFVnFszrT9oNkIPXS0gSK0lQOC2Fnknjoc
6Fuc3+jBHWh8zmR/23hXT4eenjtl94rdpHI7dF6GfMzWHDTPn4MtvokBCi6zemxBJ2jUjzaXRZry
3cTWY0/nMk3hy7sOezbauMi0qFdrSsJPydXgeHSvDYrbidvdkn6Vbtp7OFecjqsITr2U+KCro/Zr
9oTHJbIZ7noucIbR0qeQK/kDaC5xdzMQXYCuVjM313MelFzF+3laK9M8jfYNnehzHDU137z9xkQx
YKbRtHA+IUtheV/5IjkvwWFun1PJzkF+JtENb5u0jh0EjHa64C9ekiavwHgpNXaJmj6z2JYJzjdF
h7qZu1O0BTfptsf0ex8bcBhTH2Y78sbBBxSbt/fm3QZZxgq4zBPpZfLBUPcckJSwJuoSI+BWo9ZR
TF6akZbISjo1flvGzYfnthMzURF7d5J9Rx1UDZhZdr4shqvlbW4+dTM8OeOu7JJ+b+YMZu6iNLOp
Z40Ek6YFtNCXk5+VG5/30foShsN300WVhSCeYg4gmm+5TC8BMZBxfphhKqXQtUB08bQCHZg/TRDt
xx6O3ymp4bFc4pjIfUAJCPhO7XdN/bs8a3eTeQ6zqYjhiMDxUDHvDvnAnuG5UvQD+4yJYEHnx86C
X7C8LZoXU+6eprUvDdMHZGvvO0CinRO3i5BA7K7WzfwAskqdMPXs959iJ3ahXuo8MGUs/O9qDT50
l2+oO2AWSGbkWapCO1IPsb4BN+kuCeD5OrXpLmYWXprLlz6DLCbDex6H3q6ZxV3IPtTivkfBXEgw
t64bK3S8tvQUZei/B11wQ7FpzhMbLr78rhCkunq3tm8rTyL/sXm3Fht+fl9itRPZgy/vl47Vw3hK
B1pt4XfiQ3GefYQ4CKEECOCQNwb9QQ9DkU93Zn4fO3PTed1hkveNgm/navQu7KGpbdYAgeYCb6Wf
AZBYUef0Q3xjg/xTkuGKmD4HgXyEvPpGdk2V9fKUj/huSfrZXKuVjtBqGuPj7O44ykXOyAHzaFll
a/wSLGK3zHIfRI+Tmeur+MAj7NTb5POwyTpdEO0sBL+hrf+R4yV21hQrhNQm7g9Utgft61snBa5y
DCC3E4macuzjH6lO71d/K+Pgu03whrVDAcXhNcar3yEd82GIlnLq+v2w+c9k7EuPw9w10/jzL1uX
PdokrDe57OYmkcXsfoSa11wNpbMCSWT+J9SskD3I7CbAYLnkgat0zE+hgK2Er6E8+qzFp2n1Lla6
x9x/mcmbNs2tSpZ6SdajgrFsIVHFc3InEEjf2rwcsasFTC9o88T6rnTZ53Zpz1MX7OZO73nI922i
bwNhv1qNtbbILK+idYRJq7TVmCIhGEj5YR7NZXXiYhrzOZ9l1TqbFBDow+aIRJ+CBJ6IeffmxPoo
Mp6VmWj7ko9iK7YcsaFL1hkocNZ6RD6E1arO16gK8gUCp/aQtfzoZWkdwCf2QBiMLfvh0ju+94Lw
0voJOqN5W2sxk/TkpvVdDlEPv9cprqG7Ac4OQ4rCOjrgbGgZCrXlQQb63XBx7NLxPkYxYAK9HHqv
e+70loGz039Nwi78KoVDwR+1wZkb0pSLaEJT4jDGZSG8wMtKBw4DyAPBlgJO7BUqV7mwHmPSjnm1
a9yCnahVmcwBiERNn537bfErAv9avBRrVAPqQPOQ9kci+L3hVl/WSE/Yps0zvu9RBvGyixP94Om4
LXo/BQVkbbu5StiojkZkeTWAIFW43HNFBNvWfeQisUspiFDTNFa4Ya5rY/yKwQBrtyivCgY/OS6N
9Iq0D0DtyDJq3pRNhwuJ7fStGXo0cSAWFmNLLqQdh4LT7c7l9nE2ntiLxrdPS+7PlfVdeqAt13vY
P/jAj1c4qJPBYpmG6Xsyrudc49xu0/ZIM97t9IK7fyMBy/aZ1n1YRhJJu08tlth+w504JrVl6bDr
tNH3SDuBIexiY3ZZ4jlccABTg9mzEc3d1Nj2dc1l9tA0XX5Bqz3ccNrZtzmb+rojTpz4FvV3FErE
Hjtww/y+MT0/+4Mll9SI9sztONznNLC3PJoaWnQ0HC5e4uEFysk4n+0wrQ+4NIRG+FpI7yJGt3OS
02G3uTYvrwPPgwmn9naGVXNYrZbgkArhCjWU7YLuVZIov8VmJQ4WvW2wZ34bNIfMrKkuYmXkA1p6
lxbB4sNDhyf6niy6uQ3ZittYKsmgtvO+B4Hj6/dwGbZpF8Pkn+5zlcjdNNIFv+wewP4pGWe5FQHh
WVxYIRlIwIwn7qMX8MUM13dwYKDc6UmU8AJDq2YBWyEzfSFWbWHv3wcIN4Sr8i2FXmwrZn+FsS3L
5/aBW4+BUUE6+OHypo1fF9WKgxtUl+/7yf02m/ZvbQDALgzjAQBBeAGvsF/QPSHCvCcZN9XG0YAt
gP/OMmde5daJH7U2W+2NWux63T7ksRfeZD0zJzHxtPjPqNAvTtVXVBpfBPU+6F0gJuHa+BnzkzJG
0kUoTEXJ4M6gw36CeTXeNxOvhYCYuYTp/VZmg6mtdSf8iu86u+a3IxHqFDldD8gWCFmgd0kXkBqp
AnlN0vZhmjgvTLJ9YoNqS7rBnGnresQzUHschkEdugADJVSwU6Hp9JG2c3SiW/LlPz/dL1zu69NB
0PKnZSuUVjnA2p+fTpss4NMUQJ6Wb0mJaIesdoOXvzEP+9dzFIYBCfdu2RK9u65/CBFSWWfE+6Fp
uxZ5siTvg+vVPQgGZgda3Tma13vFIvsY0ikuJ5hzV5Hj9Gho9oa05H7HU+n9Bpb9N4OD/GoSAZIw
aKAZaPc/PwSfPRvP8wYCVUc6gEGxPaisVXNp6EQjYAK5ezYRrPUIyrqJ+qQgqQgeLPIQ9sIL54dU
Kpirbq08sd570q1TBcBJcvDDcfgIW7lWgaQvG+Ev/3n5/z5iITGCxqKrAAbD7+TXzbVNnfJtKDFi
KZfKr5E4chtVY/FXmJr3G+vLv7MWrp8GBdPVbBByuD///F9YEr7LukzFTGES0OyX43S61p3VADh3
Reta9qffYbl/GwL88oHXP/+XD8yXxguDZlRVACwhib5RYX7zev6dsPjLR/wySoMfIh0XjmeK9uKd
VONu2Pvmz3Sd4BD/zpbptyv4y2hZEGOmVOPTlp2KQWsJD9l9Xv5J+5iq9gvb/W4I9zc0/JfH+/X9
hKm4y5br48Wqbt2ANsTCipztQyEr3j3lzhXhOvzmjfq3n3qVzPs4EaAw/2VRk4WBMjTh9/ZXDuhf
2bv/tSgZp8/16f7lc35ZTrLSBRc/PscimtO89ZVXhnuHOZguofGtfrtZ/jZe/uXzfllN25gmvhZK
mGgmp3nnkHV+ndsExQy/ht+RoK6L9AuQ9dPD/TLOjDFLDMmGD0v4TSffF/IlaX7L1/3bkObPJwJV
9jqtDxFg/PMbFm1Ll+Jcur7Sa02eaViFN8vHdkgqsMzq8KULC/0Q3KjXfzzdf0Ug/49ahv8HVQpY
nP/1TxXA3zQK//tHS985Mo3ef1I24N/8RRFPoz9wtUDOheQPJENAifJPinji/4G7JwZFG4wi0F2u
MoR/UsSzPzCcvLJGMU+6UqpxAv6TIp7/gfEWPFfgv3KVm4A9/s/vdv/XNvpLOvLvFQqYG/+03WCr
gmIJk4YcTFgCq+FfB66Qx/sqhoVx7QihvAx7ZEMUIxBRXtN4AZpcO7NtdtxTa/1u+zoHKlRL0YBu
1HxlcZpD+CTEPD/3ePPHL4nw6QptyNaKcuTM95GW5xroUGeoAQ+uHfoFQ4N01LainvMjSBu8yf3I
MzhEPcqliek9hDZoxHjWpP5b6EAVekz8BlwOL+cEKaga1VoxhpxgtuhFmbpjOgP/gZEfudnaeMIH
RsWQ5kq+bAuj3pHKFBdWKhjf6lTqBvVpnzJRNasbgfrE/gTHiFxu+YnDdmBDez+P/DV0mKm9z35H
QbBC7W3cRYY69mHPHQR9OcrWF7cWJkDDfSKVsbXvpdP8MMZhDppSNFn8N4p9epopQuMr0POt3I1e
YPJ6jBs4y3Z+ptqax1KhIgqWFkvfMrtn4CZfXf8HtCWp35EALie0LaEBox6OBNoOXxDP0Oj9tDiP
fd/CTXfnJlJJd4eEM7ZVa2pdu8sQTp7cLfi3/dOS0RhSLqzosKMmYa6gS0e+CSNjUsWQCfi7scWw
oOxSn457128wDpQJjaBtawfv7KP28U+T5tocRx/+ZGWifT4WLM3GBUtqHVAAuQFIQs9Kf1hPNU3F
2nlKaBF0QfJGV+Vg4m5oqGfEg20B4FEfDkn1go1HK/y+EXwwQMYDQZjsnIYnQ7gCcrGGM+DbHKTl
CbtPHdJBYHiIxBci915EBP0Y4hXJZGWLmbA8IAc2s36hVBctVSjCLX0ngLw6oCkDZrMWXrcvA9dD
uwfgAMMO6XSAaZZHyWOGicOCkg9rV3bCNJj1iS1Iym4MOsQerBxZNlgjwIIb1hdTTLcOoiALphEP
S9sDVs475BTxETF6uxli8AX0HNnOGEEkTfOqYrsm9bSheq9lCohwj6WTb9iSdDgAsyU3iexkV0o/
N/5jDtxtemAabVQVNRg8HwFEZGTHdEjlvsFwzVTon5vk4ucNODZtYHvYqmnTzfczj/ywTCQFYTea
2wH/383yvhutw2kf53Q+AFSB04UU2/q0KBu5m2yWeG/icYs8SAtmfyogUnMQzMWrf4byzesRtSP0
M2mmDWIkbxxEJcSYZTf4RfnDD0HDR9mboCk26wCaxQai2QJNoWz2XYMjsFBmCaIvDmhVXnjZROXJ
D5CaUqEwhxBUu8SYUkMto0viU95ihrqm3zdrl+4F1lAhueaoJPCy3OTgllLwrQ12zE9pWoAZDSg8
IhzZxf4gMFcY5BYtRcxdJ+5GmS1Xi1QSqR3K24bstOrUcJttwAXLZMvIUILJmb/No4K6cxQqa4qR
awSRsSbFqFlhnWF+ohN7NekfFuSHQUY91Gk6TWE1KB7fwowI8KKkNmBH3o2YxurOM30lYf8PGZdK
fAXn3GROMXHglpWeWZu4VHML18QkXmxWrjgzhzrjA/4+a5uxLeFckkY3lsTrfOmGVU1A4PN2e9R5
puQrevWujpUw7LYfWvuxeH73Qtbe6kL6bZQW0kXpkQsv/RrNEf+G7r79FigyfxV9LNIKHtNhXve+
T5FrRE0mdtHi1HoOZAROCG4qIGqpHcSXsIcdJPBE2Y1nmXAsbuSaBqPIyUzDvgtHtxYheoOsjGbT
YWzQEfkmJnCYijVl0bjPAmZ4aS1BIY+xRNJecutmiCRlsulHQ810XvLQ2RI5CW65BCzU+FkYJIZF
YzMF6dJg6PKkceCxqbBtbsMA0GkAtK+lbSKOYd7apPSTte9LhwNt+RE6b2td2QK65ytcPKVNnvqm
zYLbJb5CfmvLByB4zjBwBzauQftBMenbO4HNOzwYsECzg8xlHpz8LVQw5hJjHFQu6rrtkUobNkXI
PN3uML3x3SkGONMcEMBhcxgpcKabiicmFUXQaI/jNzx4LD/2chQWhyGfTcmSLcBbsC328xYrx05z
hkP8jmHqUaZ0xjjQBoi5yTszoeOEt1fVA/vTuCrGrq8AXE+0DPmAZjOUho1Fjteq3QVeaNaiFyZG
rNUWYLLJW9g3VyohPSlSOs5ij54xQtvhA+SqUri/pOAzx3OOMUlLkje3KBHVIvS4rdikyYtHegu4
nwJN2kecu3YfGoss6Bgvmzizllh6VB2XsgQSFX1qWDt9uDUFg6CD7Azz+E5J+bHMFtTWsfNZUHpU
zjAQ0THGBlPApq6WGNWHl74JuuEUE9VBBMO9fiAfU0PYVfjYwqpChT5+Cg6X2UjgGsE8ib4wAWn4
YeiaTu5ijH6nfWy1i4Ch6jWusXO3rIobHWHoLFbz6uZZPsJ1TeSl7b0rPM1xJavdnCgAqWk35rRc
U3/5bG3UjyXKgbF51OQ6OehY0AZ3q4mkAd6eIpk6ojAYPLhManXbRpieV163bu1llDn8kfk0+OP3
jouxP2TjipGZA98lugujDtM5pKIl9uj7JgT0Rz2vvSQBWfO7sGszWXnwA5UnsZlGv47bFIrTbJwH
P/GJCjUd+NDCIQzcUJFuZTSk02fHm5XegnIQ6UNAPLI+mTb0sNm0Ihpc1GtbDx8x3W35UI5TEmsw
wHy6iC+6zQS2DPOXRD85WBzNxaQ85e1gbDnC8SybSUOfOoB5pOJE4Ku0OvKXR+XlNj/0Inxuu0FJ
uL5mQ38UybDgXszBORM1D+YBtwgwMqkemoWHwBaNjx27STPEl0XNFh5LCcXspcv9lRU+kHmv8Oym
HtOM5tsdMJZhPWWSMATXAYrCCogUs9bdyoGZ3inltMa0zvPAi7FQbO6nLsfDjPCNQwrCuMmQ1l4E
WscJR6vO74geBD3yRA5wSxQR9Q7KtGN8EBQ/+sjjpOVfM8xxpgV3ZwiblAVvG2YRUPWYekpEPN3G
1EtY2VufjYelz4zci7BNVc2ztW8KgK8zqfJkvNoxjix4RaqlAoo85jy7KNXAcGruYT60w0s4mdu8
4QY+g/i5a8kEKCiVHyDcChmbOH6OW9D0QJZSRvqnaYpDgP5ihHfVtzTHc776m0IKXiHTFcSyjbnY
nbMGoSW30qa8mYvZZiIreaKoO9m4VaZqxy4Eeu3GOWe3Xjgu010P/2bdVWZD2kBXhQkfJIhO0vQ7
My02v964DL5wYJzGDqqmaWHjC0gfAwwXOCIh1ssE2yyxHxJm6IM/5lrvcvzqmlO+4ebfc74CHuTE
SZnfhNxmi/gkoZh07AdN/M3rz/maiKR5D1AD6agMN8KCXabV/Oqo6GxpTONY9Wdr9l91n/9XbfJP
Cub/33pUNPj/oUfFFJt37/8qYsbf/4eEOfkD+CGImhEB0A9iMVDQf0iYwz9g/UaQABPCFBNGDWhC
/4+CHtaj4PuHSOfMAbUDCfpHfxpmf0AhAmgY1VoE2BsGg/9Ff/oXlPkTHIJQFXw72LYC57ySe35G
KmSi9Oqlpq8ViK4lCEnusEZrBtrKNNaxCHGcIWcYOZAsJ2sdTL4qM8XEQdMt+Cxo7N0k07rK0qVe
f2+iLkCNFrR3QnT6FOgwPAbgNqB8sy5/kZ0ZwAHwrJhKNjsUSn3CLqiIWwRie9NdEnKJQ3IhcFBi
xh3EEGxny1FzwWepnXdeYsIfKGl7nInIfhdL7x1G0QWoVZrtM4c9IZreLL8hOLK7YtWM3s4sZ/s2
8JIIdYGMS0Mwe/EVbq0FaFrBOBNgToGSHCSyqVKOCMGCyiG4yVLtf0b7gqF6Rm/jeQsrXJKfkqT3
dz1YVuWax4MrmqTvj3EK35+CEW0/ognxn06jCqvAQmH3ozf2STn6lhzJSFFJ9TNC34JwveXdjNp4
W8iGUBmGf24YL7O1TX94KOwvM7wWQGdaw5OG/nEnVp7WrVbq3tONvIWlf4gyFBDkjrA4xMPI7gJW
X3QBi3aBg5Kk9Rw16yNSkAQISsztMCHkYIIkEKhHvQg+c5n/mW/kHC5d9EY7ZKtdqUNWBKcJgMB+
HAf5vMhMXPpRXy2ugvVjCz31xOZV7FHQ8sonfVcPMx3fTUcxtB7kgBt4hrN3HSA0HhGb1qspdnnJ
mkC9gMJBS4vo1xOE3/x1iIP8ftQN9Os8lHrfyBDi+VW0n5pELHCUm8Jnm7L2LolRv0EgtT3QMaay
RE0YVVG69S/Ea8hdHK3xVOtRJz+wztfRj0atWVD0Qc8qQ5TDiGP7MYV4dC4c7AeHq5VM/qWz6LQp
XVBLRg26OccWeoOYQI8VMDHr3jfcEe8KKMIR/uHYl2hOUlsYMOarrWUQ+I6+W5/zUIbvaRv3rx3i
MfOKN738il6BlWs/0IMNCWabkYZJdrNu03YtO3WFCED9wuZxfQ+CIdPllBtIiACv3PSZsPcOEWJf
VZiid0bbPUP2Oqt7lqwraEiG58d5aSYQCCg6+TnU7t7KBIDHRtNr+0+svc0a5ZVbbACVxCgy74Gl
yDuP6FaVU2ImDgpWu4IjweNFl+GCcLQtyvo7MSn31TZtg0KCWrwsMXWHNGyj9zFooLyLld+XLQ+j
x6Ah6XeZEHErJ2vQhOZJMToNR9d4zI9AGoZarvN4CWIPJIWGjrXHtd13lqMpm3Fn8gLsXTDJRgZG
ChrxpEbz6922Wzvu0Y/1D5lK8lcEFPd7P+qSo5TcmwrnphhclCS+SXS3lBiBe2OJ4gUcLjfNES2y
CMQGTCXZR9dEoKw6D4QikEHXR0iXcwRCrMtNSjTQIdhZ3oP663PAawY0V+uD75yGzbwPEmFr8Dzk
YdGBKJNmWvczgb0l4AjUeNvYZbACGcYb50E9r9YtnAvkpS3Pigz0nDBM4GTWImsOXWI50glU6tFT
O4yqMgy4pD3Ihi9fpNX6ww+Y99yzYLhNgq498ZR3e1D/V4ptAnlXznN5btHuzMVi+/klhYv8U2/t
9sNrHS1Sn5jTVTldsn76MTZ59twGqj9mKUKqXBrpSgzgPmEOMZ5RrXZFlLnwEdF/G74guF6R10Cy
ZMS4M17mv8BWTOzGPByPXmw3v+pYuuxHztFkTT7ZXsbMrsegC8NCLfie/gYiAF/86CnOGIYDOTH3
sDT0Lytz9lZNPDsS6xqwFyhOxNVk74vahkdEfC2nhPH0HiHvwRFRi9M9WxNvr3mrL13Iom8TaSDV
1eP82gjD7yGJ5KWgwQyFAXQkKH4h3dSUBydoXNTJz112ZTTNLwRuyMeV6OCGTOwKuORcfgNfMygS
YpE44TGGVw1kul0PWOCU6Hys87Bz5YZMD3RTrL0RCUKBZSPAdsJUspYINn+D2N/VCejblwkmcufU
oecpLFXzba4ZOEOW+xRNvEpnWszNAgikRyatXebm6BwLjuBnJDslY4yaRZDv8dGKYdPO5NEtQ4AY
m8Z4OwTAgommQ9/fAzOKv5u1B5UQibWsatd+xqWsEniQq4QNb1PfifWAJPYNegHaYSJMglb7mEMx
e0SbAY7e9XUpPUeaFyX6Lr1pAte+TKnqv9h0Dg9hmi/fpTHiEXo39jG6gLyDVEHXcrJBxM65UeIm
QyN8CkPFzy2oZncoQdsT8UKeFQ7Cx5c1tMFZpo2ZKzOH6xPJPbSrKEOPbRurG+XDHV33sSn7JRtf
cQJBOECD6OQLN+0w8YW17DIHrwxWEdUsbVs2XkA+9c4N70CVsgvYoRRdfM5BLJGkJlvog8vop4co
6tHqqybGom3RPdzONjiXY8NSFcmKcR3vfdpQ8PXj+UXjZXhngnJ08+sA0Kjpl720C5B4QCc1bsLt
C3yIdYUy7AMDvaFAFKAG4zrfxjqRrT2s6NcvXmbCJ8vAr1/6Katxf4Z1Lj2/7OnkPS/NiA5lCGYN
xj66aPBfwAh5QJyh+YH3kN0IH4c+hZ1q1bTt8M4BKew0SsYDl2j+TMDkMZm5epmHOeTIYJdRFXc9
efOcAe20TXv33C+o5ZWJerwFix0fEISUQWzKQeO0EBJU2YLk06sv5970xDyl6B4ORMY4r9qJPgje
uS/hmLZfpfbDWywesg1iPzyMY2CO0eCS+wySWSQ7GlCvilw0ORBjuq53HRyXTR1OBOUX75tvmwzG
Y7rJbSpyLwt3gw9SnZg7sU+mUNYULu+3TUe9fY6dcRBenH9KkSheAfuBOaxdUAw5B7S848GdsMl8
N2dEfyeb195Yb+reWd7F+myWdXpoHIU56hhtO6SS07uRpjgXID+aC+VJKF7Btr4gR/d/2LuOJbl1
LPsvsx500IAEuU1TZBmZkqpKZoOQ9CRakKAFyK+fk+qOfil0IRmd69mWQkTCXJh7jxE/ieOqm9Vl
EwCrZVRLnM9I4x36ivlv81LEB2Svl0NAq/nTKoriMc68EoSLovhRetHytgjHaUeQAAPArogeWloI
GKIq5JbhqyEe6qJhT10cI+OnJv2sAXTMdyhV5O4+46p8RhFG3i20nu7ySDh/ISIETAJoJAHPYN0D
8mjBDy1H8TAANf629WugN8Dr6u/8ORPfexYBBzeGxRFlpAhchUge9az1O6ATnHTocZXSvgdOh4/h
ftt4PXmKaV3+QqYXF1kI9icNj4IvIKwA4kvG+tHNHPJ9ypzpufToHO4mZP/znRt6S9JEhScA/VoI
XM2kwHE5TMvHoK/b7/k6By8hX3W3y/MwH0Cw8Za7rFL1XSFFm6xDox/bMKNvpZM1eueKuCI77DLr
jyyW9U1WLesnSuPuTRwj1yq8dfkWgtsz7xpJi7s5yNUbKMktB4VMx9f/7UOoCMsc0LGsLda3kdNH
EGeBD54I1i6Bmdi8b5BieN/XEYgh+QKLahzl9/+rw2ZyvAV1KrdZxV0eKoVMCSytR1gYYdqlBJeF
tuHBReqI7bWni+d4GOMtQT9DeAzvJPhQOEjNg7AfoOhoICj8elhceGuLI6qS/mPYh4BwLxPQbksR
fA0LOvxVcaF+hki+AcQ1D4Wz04i5f6qk//9z+39OanL29/ab5VsjvvXn7+3Tf/jngxsSEv9wWYg0
FOw7IYT5d0E49vAPED/w8eBA8ReFjX8/uE/CYCD5gYbroVIMFyw8g//14I7/cZpsKH05UBrGZSoK
/5sH92lh/P3cxgkGoR6UhE1W7Lo2ugdaDYy/sIZDdQt4ObZ6WuzPxuFf9edzqa4/wQ1/f94ANTR4
VXaVA0IhzUr5QFSs1L5e6rg9zE0MnsHlVjC2r3bi9Pcz3FDutQyUCSZTPCo7NDBE4+dctDhk5OB5
Uzp1wRq8R3Umqzb6ZRs2A4ni6TJAcnBt05zEnO6V50pY5Exgz1zukYFX+nvgjPRHN5Z9TpFDBmSy
j+d0nNxwSFFxkl/IjJf2Hbww1E9U9rMnUqvxs7+GIK5EModUKuAI/cvln2Hr5unvZwNLakqQ7Jm6
dEYGPt8HZdvVR1YuYgtqY1sfgE+cN5CjJNDjEd+mfubPH5EtdH+VdRfRfZgBHrCxPGyNnGA+Z73Q
yL+GODtw6hdNQHdIC0Tvql7V3l70ar25bqgMUCEgppEOwGpM+ejO76JOqvcBsKgbUs62LhhM8raQ
uP31pE2jvqDP1QJ0c1I2UI5CvW11veSqPphqfg5UlL0w4m1ak3G+WbtAHJy6KT5c93VjLyhL0rgF
K2WK6sb02LmyAxaE9WF/vPx9Q8Pq3zFj+n+5jdR0Ia2Ec/ai1busQBn7ticZ94+jwF37dlGyvT95
/oH0D6ZTuPcILhV3OE3hPwWgIy2OvIb47w5nuNS7kYxI6udOFWYbP/FPwNzfv9DYNpaiVS3y9TKF
hRM01yZkLfNjRTMqcFEhcft1yWk2HysO9vhDyMAdQ7as8NbHyyN0auaVzd7kjgc0V3MEU8U0bPvo
DrxM+riepOHlEkrAyKf4++V2LNuGeQuZ6hXafars0qzNmg+CRIKBfdbKLWEU2/eNXQP8hbVy21im
dVDLesfdRjwzkUcbu54l2CJjvxhVOGm/zLtU9ROcB+eg/IgCZvlDLf+lv/XfC8HYLSY362sHqJaU
xHDT3tUEX3b6FZy+Es+xK8PZ2DRQDGNxk0cSFEivYEA8+WATVwKexBunoGWg2GmZn22sOGxXnnMc
DxQmKsNxVaLDo1sMINtXhVN+uryabK0Y+4bnOOAKsUCmeReAvqxgvxPdD1jK9Vs9THxLjf1PYNy/
p4QZlwjkJEfGgW9KoQ6A3DOAfdX4kblaszfNEpNlj1xF099AytxzHucaSdONk8PWP2NTQK6vAxiG
Y9uai+aJFUig7NmokcgVMdj1u8ujaIn9k/js+Vz5vUaV3FdtmlWyyfRu8fyWHBVhQh4EDD/Ai3PD
cdl4kFgilBkXhzki0uO669JpkFEDUicqG8d1yrcQ8bbvGzuAlgzuaq2Ha2uFi/WhlEP7F60d8NEu
j5bt+8YWQEotSdMVMi1iwDuAx+8OKqzr4+WvW44BE3vZ6gGZFadsU+ViSPJdnrkFxD+jZmTPAGOt
IeANQzDsMfsyuq86GS18x2O1dQ7YVpyxMTReNlPXxewQOcefufC9v5QDYtIekEqycdZYRtBURw8J
YWGHXHsaIBOfQQhY0TvFGft11RCaprRNPVcO81Hvi4qlGuAZMND4mCGfzXd4uddIhAxFJ3ecR24G
hZKl+sJ46P+43LgllkwWTK4BzeooLhoOBx3tQFFwz1OAVxb9WIBcQj6yHK68Hy43ZhtIY3s4SYlz
BqmptKBi/V7iRfXs9JB92NjDT9vbK3eC0NgXkPoF1lePKJzWCznM2vkk4A7T5kN7aLr2uQ63PJ0t
iy489e/ssAArLJ+W06EdBXM1glk9T2wfwjcEErSus46Hy8Nla8bYGZZAdCHtZwyXA+EEALKQagUQ
BrmgKxswtgYfCh1D12Hyx3h0hx00IVBM8GMgYJNVjdX3y92wTYtxQQDQDeJ6IBWnKqhF8+zC/jBH
TkpESF4TQBRvVsVR39FAfW5pDNkWmrErCCThWt/F/dxBieEDqFtgsTuzj5zj5S5ZZsZ0IIzlWLLB
wRtGLllf7ebKZSCHSc+pdusAvPf7y81YuhEY14UMzqHeyF2Z+jOq4WA8IqU+dfLKThi3hFb0Qsan
aGx4A8tL1qOKBjDhE+ilxXVvvcAIeI4SYoXaPu4Dp6IkKUl3DEb1kQzQWL9uiIyYz8E8APt4lKk8
SSr0jDo3oNK6G1+3zfNpYs4CHVgqT8xZjwkYQKr3sJvU9QroYluLjRZsU2zEeE5A0RMEK7Wo8u6b
cOBUuBOkaF6uGx4jwlFfGvDq1bg3i6V91wYEzPDY27yJWULbFEoLV+S4PTww02JRv1DMb4FrhqJk
Ad/vYORvGpJvqLgarsH/vtIGRkQvTVXH0MrFPDfl+9UrPkd8ufGi/v1QqQc5A4Gae79wiAJ/6qJU
fdXoUeNRUDqaI98SI3NVwk6mJN9XXn24/GnLyjINy0c6jFzX2EFyRieUwtp170oC1TdSkI34Dl8/
DqkR35Oeaw75jhYwQZUEIPMfINUU3npefJAh7b5c7ohlAdNT62chMrZkBjAWYxTlYIyvOnBR+Ac1
5fLXbX0wwhs11KL3gbRM2664L0lYntTTygMmW+yg8sFvLzdjmw0jzpswm2eNfEuaLSvsK8Hile86
vDAGSEM405YHqm2ojFgnwGMOLnA0UFqC/iSYIVCKAZb4chdsI2VEeufLiOWDh3nI3gFKcd8s/s51
JSgMw8Zc2H6+cY7nzUjnOFQyFcC0+juxQtLhvgHkS6WXu2DLFP/2ojlbS1HQlRLU/TaF9yTZ94U3
3fUSqFPRQaVZ1179AVKf+btoqOnRlWv4sfdHVB6nQX+6/AssXfSNgA/0Erg9WOHpMMoFm347fJjA
bNhgI1t2S9MyymV6mgEvaVMP6Pt3WTkB0VY0LYTQJqBeoCo8tvSLXPW85Tdn646xA0AmIl793EGD
ldst+1UPpQSOGtF6c3m8LHFjGl4GPYqj7mmLicMR2gocGLG2GN2HoIxUcrkJWx+MHQCogiKvOcoT
cFCkB8j4gYkDHMtG4Num5NTq2YobA1n1ZYBMSRyu5UexsBs+5gcoGExJszTfq55tOWpa4tPku0tg
MR3QyjAX+YLtWK0KXDVfPYwZzZ41LhTHy+Nlyf34xj7QgmQXgyiF8fK4l459D12gpf3c0PwuGOPH
FXIXaQWj7E+Xm7OtAGNTgFWxn89c4hwrQEncL9qFkkOjI/VMupEPVy4C4/RfyVzNZYbB0wRoK0dm
FKgmyjb2HcsSMwU3xoECJw5lEYA5GnYjZQsx0hFEw6tG6ESRPV9iTs9nP26wMWdT3R6mpg8OeBHl
KQN29comTqv7bBV7pA0m38XGslBoh4aoD7xvwZoAGaxp3cPlbtgG6bSuz9tgY+n6S1ynw+DrXYZn
LrR6mmGjB/8UEn7l8W7ay8jICwcfZLTUA93gcQ4ytFROQCs40frgVdOQTIG/7uMVNoVQcmUQ6Rum
PXR34O1B8hH6YVHDoKcJJdJ8V/V+6O4iARjlkEOub9eWESsPeEypp3nt3bsyqmhCghL2KqucnusC
pEDuzPq+gAz7AZQI78ekQL+dgZoKdgsFPGQHVcKi2c9x6eyjknNUZGsyvym8PHCgCb+yAMS3ecn2
ES5Ed81EIbZRodp1N/n1eufxqH0HCl+9F0sxfV4bBoqc446QAxXaf5crDp5THZJftep4BzkSET4u
HlCCRyqhHFZnbH2ZdTe+TKtuvWOQeSF0Xdf6OVuCr32pne9tVYBtMtflV7Hk0SdvFAQo7CBLAY/0
TlxCuUcHcQkMYp6AUuikeQVEMApMzn0bOtVtBOJHgCf50tz46+p9YDmN/updCISGpQdxxYJohRxV
DJ4jD1HK3a3CL/sdTIPZE5hqcHAPqxXUQR6NmdwPDFhhLnt254ly8o41ieZ455c8fK9oG93UATBT
gK1O3W4p/OhFhICQ3pI8boPdOAv+sx0BcdpYvJZd6re30dni1QOl0UohADmi7nwgDaMA1MUZNGmG
Tbug0473ygJ2jbtDA7DOCkZunWaFT4I7NkbQvFxXVoO0lmkXxbERpka3HjhYPIGvcp/Bb4coSCou
rcaahfvY6m9cBk9tvvJbfmvfnPVXDtqvPCEaaBeu49PYeMVbJDC/cQWFpLJwqhNAWAhvR2UXv+W9
DOuNF5NtoI0r7oLUQVNA2jgNSwFjQBTobmBkD34QpC42dmtbE8YBFzRK1aoq2nQdxo7tWeYtBx+V
zi/RkJf0yn4Yx9rQO1GYQQE2LUCvPXq1P/6VQU7qfgVCbKtKY9lRf1tSnE1S7VaQT/Rona4hAFf7
0WeTs2dTJL9ctWObvlVju0KROFvqlDoRpGEoQPBjDoG0y1+3LDHXOA8WPivFFq9KYx584h6s+UYV
d4cxygQg5y3y2LUz3UCMSIC6LujGwraN2WlRnI0Zp6QY1VDVqXRmGGHNC2R9m3jL+9tyG/xtJXf2
9UmtJOzcCegUwVa9n1Q5/lUoGOTmnU+THkqs4Q6M5VBtjKFlKZsSJoR3uva9dUiprgD7B78VKg8U
Jtox6umifrk8U7YxMwLGDQpVUWTB0wqQ7XteQ+YPch7y++Wvn+b7la3m91vubMzymmqou+djKgPo
CkM7tYeMc12B4wyfB9bsW1mCc3q5LVsWyPQPBMcxmKayJolTAtUd+yAeQBpyt9b5N6gQPw+jvtHw
/LqFavWdouPj5WYtA2gaJa4Q7oX1pOZ4EtQ6aTNCkq6I+o1OWRaBY9wPq2CICw7QaeqAXQrksYiy
4BhxEYNOJThvN5qxjZ1jXBJHKVkdF7JPaRxOwM6LrvumKj+XMGVmjN+pUwb4pvZi6F7XRU79W92t
OQhnue7XjR9x6tN/Lhb4XP4ZvjJsQMEaI5CAezJ8Lda1dqBqkmfHDlKtKZjz3bEKw/GmRF5Xb1wt
bbNnbFQE91anQFkrzbqOPrldeyjreCu2LKvfpPZxmLjjOdflaadh6V2B439YIr84Tii4FyT+dHkB
2pbIqWtnMRYMxRSw3s/SakW87X1s41/qTih6aLmgd9c1YsxNNE5QJ++WOKFFiza62t/XECDfQQSh
PVxuwjYV5k6kQMPvRhonGvScFxApyRuuY7Zx3tnmwjizNfhvjJKKJ5y5wee5BegI935vrA6qbTuY
nCLBKjd6YpsR40Ead+FcRcSJEqD+wwPIVAE0RVZ/l8X+vLFuXz+MqAlndX1AGUZoaqba4UHxk80o
nt8BedSohDiNhBYzMvnTrVa4m1yeHluLxk40gGlTdlCuSwrSgS84wMZpJ4cZqIEZyk/x3qkreED4
0D7cApG9viD+ww5oBq0IUP2SJEMFQA/kU+ZR7oXvDO7GCWtrwAj+HMJNDlQdSdI3TgRXL+DQqoPQ
ndgyEHt9IdATqPk8NEtv9XpZEg4uBh1vqriK0yyfoEdTztdtYNCk+7OJLvDaUi8CgwTZqP0wg85S
Rt4WgMM2QkZMBrSAYm1MmjTS9ad5hgc3/AKajYyn7eNGSK6zLkB2WpqUOMv0LlhUfDOIeEuo1PZ1
IwgrVHvCiiNlQFjZ30MDKoYMiuseL0eDBYMJz6o/xz3OahE4XHjJlIXi88gIhaYNkLxxBTR23uEu
uDANbKMfwEkEvJP7dq3jO1bO0PKGS0ta6Cq6ofH8qc+WjT3h9S0OEgV//iS/A58ogzFKivRhjOBk
XH0fQWt8rNwq/DlDzCLcOKkt69oEoELzA/IMPZIwknbePs84bFNAp791YJNxVXEY8nF/dqbJoJsG
GA1SPDSGHolDxodaOd5Tlq3Dr8tzaOuFEZ1IygBsgJ0zpQqJmJGFDaDA4AkvE3zHLjdhWYQmQJR7
yoF5ZlimqgEM5KapNTR5Mgal440tzDbnxrks+inopEYDzsCml2AOYYCK69IeCljBu7ptt0Atto4Y
G0FZrB42Ga6TsepBtgxaT3WH8GTWtzFStskwNoPW48sE2lOZzjBX+qvKHfow1cxFJhc6zRuDZWvD
2BKQ35IwbuIFmOBlcwOrTwfCsmoJwLpsw/Db5Sm3NGJiRVmfMaT0OGbEbXPgMsIGTqkeWwqx97PI
37JqtEwIM4Id+jiD4zm6TP1J0iNVU7lXcDe9bjZMjGgV0jqDeHWZwpsoehjntYV6c+U+1mUXfr48
TrYOnFb02bXVm2NdQVqiTHUP2/UciZOso2+u+7YR2XWmxtBjokybYZDvIyjFQmKnHa7bmkzMp9JA
Lg59WOAsP6kU5S3t2a5cCByNQFrutrJltgEyQruEdj5kJ+H0EELGDEDjKMoyaEf50VbJ1rJ3MCOm
kbBleRlEecohMBAP67Drq/KBav1WzdrbOCpezwRBbuXPaZYsh5QOSCnohf92ddVP1VC2dzkE/iL3
00A8tsvKj5SsT5en3hZ+RozLasbjNfeLdIJ5FTR+Jte/d2g2fnXgJrLRJ8vMmJBP6Pd6kJ1HlUaD
Hb1f+coSt4/W28s9sH3diGztlZ52IY2Req1LUrfByw6FZ39jfCzzYUI6M8LcLKwzVJjWDvT7Vocj
vSvyiX4fXUCM3wqaF4+dzuOvi3AdyJAtEZL16eWuWSYnNGJ+hPKMnEO8WmbX07deP5PHcZ4L+OaU
7PlyE6dReiWJYMI8Xb+fA8hm5YDOjEeoLPxsdF7vsmX8FtMFMjYlstl0geDT5eZsk3X6+9kuFoYN
QC1IyqSohCiYoqjpE+i3m1h92+eNPaCF1Y/DaqwAQsv4Psh8VGigPbKBm7I86UJjA9C8C7JOtlkq
Kvc9vLXeB8MyQ6zG/5yv7FMz0I12bNNu7gEhFBvGHHmQloTtYRj7cedw5EG0yruNebA1YYS9mJax
iBwHz/sGCI1dGAsOIzpCQZppp2FL79zSions7Cn1YIMzINXiOF3KFhCmj2UshmE/LfWwcYGwzLmJ
61TrKGc/XEgS+OMCxGj34KvlOtQwDU5L4Wy9MpSzC9ZMJEEVSux4V7yrBS0hwMg34s/2640Q72bs
u9COI4k3tLBqdp3+dtC6S64Kt+A0MWc/v6+lmt2SxEledMWDr1fntiPNFnDX9ttPfz/7utBQjAN5
K06mUYQ3LFhCAD76f2m0QV3tdUlq29eNWC5EGKBS1EAcf2x/RW3d7qPQ3cqd2j5uhLJXziBYQdsw
acI6TyQvYGNycsW7POy2dW8EMDT13Wbia5z0g0+AuGKT7g5E5HjbjjmDzsjlZmydMIIYxUGIPkQN
chmQaE3nWWXHdlDTdZdCE685gdML75Q2TlhZlpDZjrNECa+5KkGKivGfa8eN9LiOnGMD6jtcCoK5
hI8opEJnb5dDW3mryGGZCRO2ma0erElH7HPhwn5lcKfdedJ9I10okF41ByZiEzM7oC5bZGlfwnIM
imrgQfPoOiId1Pj+HCV4is4dkSiWQLpKfa4oZO/6IJZQu/LH99d1wAhito4RZGR9niipkJ+e5adh
gVny5Y/bht+I4VZCKrJf8fHOzZ7dSN5TwV8osL/Xfd6IYg5hyjKL6yyF23p1OwDTeI872JrqednC
Stt6YIRyvLTjyhqPQ+oWam5Lc+cs3W0t2y36nSWGTZTmGPUVDMFgfhSrsnpopVhqyPgSyIJcHiLL
900QJhRJZ9BScDpCWit4GcYi+DB2gzpe93UjihtKVazzEOdLv2YPTCxdmk+AFF/+uuXB5RuHr4gW
tUB7hyRQNKp2AAihKCQhMlfKuyZz242dyDZCxgnsNR5VbiGxRiFjAOS7LCFAWCzauXIGjBj2Kih/
CdHjhG+q4pYX1RsFKZ+b64bo1KmzIxgOznj+cBwBbuErKN8OwFfx8HHGjrSHtMbny61YgsCEW3oy
KkkJfgIWkTN+aaVbD29gD+pFDwGePluMM9tEGNFc1rBjU1PBkxq7xV4FU4BUKdMb02y5vJ9kTc9H
KoznBaYIp5EKRnobQK3nsYMX676LymMjouq5g4HFxgXe8qj67QV2NiuBgPHHwoBMysuiOEhSwTsS
OKZbhiz4MYRa9i0UX5ZjWTf+RiBaQsVEXS4NtkI6Cp6c7DHghw3YV53dOGP3vojpFurWMkEm+BIq
NE4VC9QEvQg2ILBSLg51MG2l421fN6LdL3AVKyHEnMzjAtv1IWYHvx79jSuZ7etGlLeKd/4M0GEy
Q3E8gV6n3M+1X/9T4Oi/vauaeEsAXHoZdSi9+U0W6AQZ5UbtQRuH/+LlCLQADiDy/ufyzSBCATkx
LCmfz1+mNv40xtDVjslJLHRJqWi6g1Te07KUdw7Xvy63aokZzzi+O+jexmvOSQLeFoQMoUhZkrsR
CuzDoYQvSb5b4ErmwDo60N5GRy1bjWdsAmNMgrEpFElybx7fx5COSx1Kug+u6Lf4KbZYMXYCaL77
K1KQcVIskL8Gt8qDFJngQ/gF1jj+W9Ws/cb42apeJlSyizj25xW3h9bpwvxDt3h9dQTGXyzvpdOJ
95xAVvG2rSCSDhEkBsXIAWqeGlqpIP4nmUAN7LhUDUTWM2jRjoc6zAvnAJzJJmrKEhcmHIePMGxs
IRmWQM2yhyQw/ANxlm8RCi2zacJx9DJC0Y8PeAj50wMZ83unmO4gjXzdE8VEifbDgmRpBpMSAeD/
1x6S7hUk5sb25fLyt+T+TExh7LaZ67YafgiZc6QrhfYdQYGifCpXwSFUyx/HZpFvSTFflyk3QYZU
1nit0I4ng998XHP9NozhKdRV8rqriAkz9FFHF1KMcQL3cJV6wVonhMTDxtctk/07CM5OvQ7g8iED
qj3Ra7cv5ugxrMkjXtZbCX7b940tEIpdgVrYHCe8q6FML24J3FcC3m0Eq+3zxmanihEQ96jCPY1P
4S6aW3iW1xNs0jsoYF9eUJZg+23jeDZCIexr9NiiB5E7/IAx5xOcVDauN7Zfb2xq4+wHzgTHnYTw
yD+yruXpDI+OY7HE2cbqtOybJl6wnaFHx50Gj1GVs6cA7l/QZSXxe9br72HlbxXLLYeOCa3zWxg9
NhJooMzJ3KPuZmgddXML/dNiPHolGJ1eNm2dq5YZcU59PZuRKM95R3uJ5CFsub54PhPfOzgUbVw6
LJNiAtpKPqBO54EhEIBKfXBave6RS4Q4ZVhvXfxsHTCCImZZAww3jxJJQ/lEeei9c5AVSi4vWNtc
GDEBk5JGNQSrql87iHVIiHnDs60fkMXN5gP00CvYcCzwW7rcnK0zxuEPs9ipEjNCMAvDJem1xA5Y
03Yj+n7v26/UOhwjRooZRWCV1djPnXb4GcCaKrilTqF/rhVqBjdltrz3HHkMF7eA6VwHf2kv5wvZ
63iByjJIbT/YFFf9Qynb4CEmbhjtREihlLuuffBUDENEN36qbeEYmb2y1sEkNQytUSYtPqmujD8C
yjogUT/oJr082K+3AUuHP5e+1mQSVcF4Igo63cR0CnaaNvOxI5uYIlsTRnqg9mHFrtYZoayKYp/F
2cmQ5BfcpDau3a/vSDCm+LMLVUTlGiwuXj09hI7rXO2QQFkhfD8/ThBkOFweqNdXJRB5RitwPOCw
I0Qi1CVsVwW6PTpF0O2v+/pp7M52oHlkpQtLBJ4g1YG7hMicj9xh3YfLX389gH0T7ob6esO4nOIE
xvX7gPQgHmUh22m2LrsCD6HBzV4ut2QbJWOrYFHmF0Jj22aQOP3mFNl448mcf7zu68bOANdlRSCG
in5k0UsQSP1u4lH+dPnjtmVk7AsS7tKwi8SxDAOi+6VRD77v3U/gnSlOt6CNtuExInoISUuiBVcv
Ap7HDYP81Ru9TsHz5R5Yvm6i66AB43lOiatX7NMqEWUOzx/J4+Plr1vC2ATK6XUmAfzcTt598/jJ
h97kN2+dyH3Xk24rj25rwwhlUsBJcFBxlOi6r29bGCHudNDCagmTvRFptibMOBZ8adomiJArq+8C
2hypW39hotsYJdscnJo9C2RF3UCqEe5p9Rqy+6we61sO16uNd7FljZrIuAhUEDhq4fLFyoreaSii
vlFQaLoV7gKwCxJJcXLdZBtxrEqUURks6pI8G74JJT4Tx3kA2WULRPz6o8o3RRSnGjCs0K2wm0rZ
tDD9AHx9V3QBa5JGVnEM4Wy/CG4xP05/w8EyGHYdJLm31plllswaPhTDaeDqnCWth9tlLBbyICTv
ryqmgBb75xo4qdBXZU5ZckJhHrqM+IeVVO7GiW1bA8bXYxiHTl6vcJwSuNCJgeGZosdmF4T6SSO9
eHkBWEYoMnYqMoW9y8kaJchp9d/UuKyps87LxjvF0gcT7gcHMV2wCEFISX2blTrfh4ykcQ0GEozz
roN5wiHtz3lYZuIJWqGq4mXNu17FzzFskyT3nqYawL+rxsnE/JE8nGOvR7qairg7th0PE7hE9htX
G8ssMGOzggnb6vZ8wGbVZRolcOEd87B4ue6nG1sVCDwqFN7IklnBQWK/iKIuAfyAQOdVF3nfhPxl
al7ETGFol8+aH/Ni6JJcVOPTdT/f2KIkqft59boomZbBewiqtTmGM1wdrvu6cdVAdlNnFQOqQeUt
bF2KuT4quHJeuWqMGF45vKHjEPMa9H2VhIP0kpO+60bhwRZdRuzCfbYN4eUTwSoweu/XcDAe+vgN
ZdW0X8L4y1UDZML5BB1w26g7uGjwofzkytx/VJOUG5uc5ZQ2BRx7H7kLCfNvcOmJfmReDg9M4CDv
IR3VXzfDJqbPcyYHnic5drgh8mFk1ur8JRQF4I/XDZARu86At+NA4UEZKT1lRzgeFmoH/GO/sf5t
Q2SEr89zF+ZgSBM20RR8WWlL06WKslup1+zxchdsTZy2pbPLzJiNHQUXAkcNzt6PsMnjR9C+ykM+
yy3kqWWHC40obhmNiwhOfwn32m5XqmHYZbPcyjzbvm5Ewgxj5WE4nQCw5Dzi4fDVC5xlY34tUWbC
2qgPo/hS4+WsxDhlOzgD57eFO09Jq+FXreM62NgsLLNgQtvmbKpWR6ITSHKni2bHRXZfYuF/vzzJ
ljEywW0V/DTrsVrx9IRw6ItoorK8GSOvrzfO+tNp+5/5Fri2/7mIhrWpFSmRmwqZdyCEPqhI/+jW
+gtq1mkdLUkXu9ddvEygG2x5e8BKQ4akoV+JnU/6uoZdXO44V06FERCMcDASWrxPOu12uzkXyeJG
R83D6zbVwIgGqmGJOsErOcGkFPSQxyNQURD4pdc5U/iBcazByDKqR/hUJbCib3addNg+h4vfRkjY
VqpxrFU+UDJRhmBGsTvfT1H1eXGCTwzU8Y3xt8WcEc+DP5Wy07j74rLxQTfDfNNAob8dQ/+WLM7G
2WMJCBPy1lUjdCRG5KvGFaaKtAdJzeEwnbgcbr/LLK/Eg4l542oJYR+oUHis4jyDPF4ATSedsQV+
fC4Ue+4jF14rAC0zKL83EdQlYBkdvkgZk/4X6A3e50xJSL9yeDXdlkDC/KC0j91jFCtxHU8GRrB/
xix4v2qM4PCQRDBfvosFLPh2Siu1xW+wDLGpqLVUNIQXcxkgTVQhuRI5S/Blql3hHC8PsmUhmoC/
Tkz+LFYdJU0LXuqBYf6m3RjAkxB+0XAU2Vjvlm6YsL8AooAalC6kK5p5eOa+N38RqwpfruvEqXNn
p2/UI/ebZR5itcvfYskgYecX93kxfrj8fduvP/397PvDspBQDk2UOPUSQvMjFC8DhLU2tn3b140l
FMF8xoUFbJjkfgd7+TguM7WXiq3xRiDZGjC2smIKvVpCbCdB+in+iYvh8hQ1/vx8eXBsK8jYyuqS
qRW6knEil0je+apz4KEnAC/kUXjdE9sE/XHI7ICfkCNdx6tsBKEHwOxdVxVBdN3yNFF/i4eaXAzO
ftJCESVhGs4OjSi21C8sI2RKL2Ydiys+AVTbVuO+yuCv2c8nYPPG9J5Sfq9skybsL3Zg8cecJkjc
dr2F8a3c57WXsL67y8WQHXKprrvkmoKLft7obOYkSECbV4kgKH5U8Ed7N8DT7brF5J+G8CzShCrJ
WsAeMuGqnp+DmbgwbCy6GEYzqyafL6/Y2DJgRjjXw8r8PFcs8WQT3KrFpz+9sR+cvZzZkcQjuNTq
I5hdcAFtRXlzuVFLEJp4Ong4AIsSoVGHaRRn/Q7GvERulbNtXTKO+452VHsnqNnovvB6hVTUmMY5
UtszPULa/MDwtO3dTYymZUWb8Ll68cplaNEcvDo1zGtHBUlR0jMBtVRGN3Z1y4iZ8Ll16uGxo0HG
oG093xRwfEwD6amvl+fjN4jglbA5GcydL7UIZWA6R1GYtHBKngLnZlFiP9TflnrczXBIjiZ6P3ry
du2HXZv1DyhrXQdTh3zfn00LWJ1GqmSnphcXVQI/3sHBAiJWQ8+vW24mwi5cilr2EQ0TCOr/H2dX
1hwnDm5/kapAC8sr0IvbW2zHTiYvVOwkIDYBkgDp19/T92lu33Fc5aep8sx0N0j69C1nGdEqZL/K
Nv2cahC7BNdJwybFTMgPtu+mHVQxdT7DIzXDpfJBffLOfr5E0o2b4s5AcenARJlNVbcvWQDneNEc
GxrAe2e7S31SSPZRC+Ld3XBxRyJxNHM9oyeJ/lUbHbo2GNSusXIcM+bJ1uSStgQesGOTeojtz2rL
XenBl4uCXj2vLW1AOluD0n0KqsXo5a2KYr8H0x4txwjgvqaBMDRKz480O987WhfhQoByAZRcHR2m
dd7jontpuf6gpfbOR19izEArThcv0Cvtos3tIHa05FqvH+G3//f5/+PUXmLMomCYHPdIxcBhS+wu
cW1f/QPNPwi4JFD/nTIrSfglquRMsjLmZXkFMyDYugf1HMQZgQkyjNOTJhSF9JqG+7lOoU/XSgp3
8Nm77TVgSVwQGn0RpfFV5pGlqnyFxGS0+3vgeSd2XoLWZglAGZGJOKh5OoZl9yI3eH2rs+n137/g
vRW4iC5SxUGUNvz8BfYtxDJn6Il8jiDELkFr7blVV/lIQOdIQ58weYNn8lMaJm+f++3nZ/rX/d/F
cMhOYZl7WBJ4TA/VvBakCz4iVp/fwH9tnotMG11ACoP2OTrAFsLcoznUwlcekrKFgsTazvVV+rno
ewlcE1I3sRcxMqWF09cJ08cgb1mFPfn31/S/p+m/nuQiPIAnCkwspCwOFYXF5Y6IwXY5PHHbryHU
Uu76rXP8uuvNYL6RWTbVrvN0uGsiRK4CriGQVhEA6Tg4JrmE5Kay85DBL3JpsFfqPoFUKlLiAt5K
OoLBiFs/Iji9twIXgYfUtJK8FOJgjHw5b/7z9omrBa7EzfK5euoSortVpfdwn44PLYhBHn5PEbU5
p8R85G3wzgG7ROkqtqQAbqJfrQ2HkC8ynquupuyDq++9T7/IS9J2qWDiAp9vj9YiZOnS4QS93eaT
A91LBJ+Dth+uunO1GTTVG0yw0dNCLzn4SPXhnfB2ieGLsZXMsm4CdxaPs3U64we6OM3CMvjkTCi4
CBIQlwbfKDLRoayRh2QrVIn+qcey/dwoMbiIEi6G816r4TLv+2q6YrUweRyZ4QNU6HvLe5FojPBU
CjajBQhszJz8ZrojFvyT2KtLyB6c57oBuGJ+GENeFyVJRZH44JOFbHBxehMNTxozYO8wyPXVUKpu
+iqjapDVqRU2+vP34PbfO4j+P6CdMx6MO8zLLJ2WJ17FwSO8yuUbhO6q4YNL+L9b7TQ9//1f9wyU
IAHmbhGg5zn+iWSug2JooKAV7PuWI7OrxW+bVvK7jddw+eA7/3vl6SX6DmA4jNlxNx/WtK6nvA+h
AI6Ueea///7e/ju20kvcHVmmAbU+JoHwPJySbLZasJx7n/6KYsW/OoAUXv7+Te+t0Pnv/3p7oNWi
VqpnNCVbae4kMpofEZC0j2UbDZ86hPQSiNeKKC6nkWImSCJ7JdDTw2gtbD+YaL73ABdHfEhG7fqA
4gHWQcx5vazlHcTNkh8Jcv0P7uj3ttjFQQf9REZwDRVY7iYGkT2q/J9aUc4z4UcXX1W+6srbdcYP
yTygSR9ZQb+3DS5Sgy5pGDaWQ/iq+H00qjvTxYXHpYh8uKnyv++A9/byRSSAPWCSymFFzykK03vW
W74fO/ERnPedT7+E56Wc99jJyGC9DeubhFfh0dai3f39t/93v4xewvNq3W/LMITs4IbY5hY6o6eI
p+Ee9tl2N5u03KdJ2XzuqFxK2TEeNW6AKDugI2Pn8rqWaiugQyohsAtYxkdWRe9s6Es5O6iMWYjX
V+yQ4DCedTeeWNt1udySz53HS8vjjlfCN9XCDrOQ7mps5AgTHP6ROtt7C37++78CStmVW2jDgR8C
1Y77dgGIPF6Daf/3BX/v0y9O+wjdfXj1dvxwpkxOGZVL+HWD2fFHRJ73Pv/ipLcjxF5Jhc+v2SP3
cX/HfaI+1QegycVpBgpCh3XVIM2clwjII/5bn42OP/diLk4xGt5QAJqR6azSN9dhKyW49Cr64Ke/
c84uoWuL2rZwWNCXDrTqfd6UrU+AXlMeh4FzJ/ZxYNJv9ULN698f5x3CAr2EsZVlJK0PE3ZorVQJ
cO0WygxospIlO/erbq1KetgPUFg06mJkFhYYUGWFXVChpOVLxuFGoHe0Rq2UpSuNXN5EECxHYjDD
SrZsAig9gTXKTklv6t9//9HvbJ5LzSoi5wGtDFjPgyRkdq4MRNH10+ckT+gl6K5uoLQEv1Z2WGMM
+rJtHFqTRapxnysn6CXuTncYU/XBisBjmrmYQs1zMgxb8amXc2m2TBtOlBfYMH6lyxGkyP5B9O3n
zHHoJequW5MYulEBPUDbZipgzmFOg8f4pO2aj8TW3kkC4ovQs44o+ifFKdp47b2zHCAzKm+jWX8t
B2AIe77Q/fjhPP6dW+BScY9ZwJCieGAHCOqwq9USmm8l748JnuqDzOmd7OJSb29pMDmZoRgP8HHa
xzkf2vFbGpRqytnQQECQB5H+6FJ777suwpOGhI62PQsPg+hskQS9yIOeulsGG4TXZGHug132zmu7
BOhFlSmbrYzpQXtvMMKAsojJklTXLB9Np5fPRdtLpB4M482iz9ttxYj3CO+NsqiBLfngId6LI+co
/K8rtLcBCFiaBQfSJ0le8ygusDYfgXffWYpL2btOb5WOMMI/wP5qgKCIe9DBshZwi8Cg9CMR+Pce
4fz3fz1CR7pYw9aHovDe+DPY+yqPS6aePxVLLvFzLqlb3qsgPERzszyPvGtu263/yCnuncvuEie/
DEm7eaXDQ5LOMvOjQZfRaFLajOgq+BrU07KAoE7KD6iS772ri7xAMipcs6z4vnUFJIHbPseY2Xww
cH9vuS9O3io4XCgbEx5aI7sdj/j11In9KmqXxTEgoJ9akUtcoDNVknTbGB4mUk1PDr7G90KvH/VI
3znVl2DAWcUowXs8g+ucvN0kSa4DFbo+A6voc+gfyB383x3rwbrY4GpDkXZX/LGaTXc7RpT+/Nz7
Oa/Ov85DbZNlRN4SHGDR3u179LqKsG4/8kN47/2c//6vT2e4tMM4SoLDpge/79K009kyu/IEsxGQ
JD73CJdH2iXQJgttcFi7sCwi+Kdde758zjuPXoIAYzFXGuiAEExDPn6riB+eQdf7sFX63hui//cN
JasSalElzphYZ3iTCV2sMIMDCbAJPiir/nvOSS89jGPRoLAdViwxGeNnhZw035apyiKyLtdEsgGW
a0F70uPSPlvmPkKavvdkF+c7Jl01yh6xUMLHg2bzNInX1IWmzjeY1227vy/+O1HkEh5Yc00qyH/h
SnLMXYXhKncE7JX96qt5NyzGftDwfyf2XuIEvWxClBMkOIQtLBqPvofRLYjjg213pY2HaQddgoZC
EPicov790d4Jv5ewuRbKeMs4DMFBwlETrSOoeRlbz/vPffrFwfdxvCRBdRb/33R1rzQJXzrn1g/2
3Hu//eLgW9lX0IGT9BDGdt5Non6FLaf/4MW8t+bnL/1XVBHTRDX4vzgzKh4PW0DSYz+0HrzEOLmD
iNTnBOMpv0ispwFMBNpX9DD3HP2zyamzFPpHjW4m/rdB8/8nbJRfHH6SDEEPHV962FhV/Qn4KtBT
TYxrOguxi06393JCO+FKbO2yZdvsHErciUj/VA66WwpXl3NwL9Y4pbmbh37ZQcN1A7wPFXGZQxEF
rhGNFpP+loK3GWSRa/hSBMQ22QZpBVPXQc4TcAnW5h89u+syLvvrNWXlQ8Kse4CXks6HOV5ytdRb
NidTi4ttDDOSjGsGSs5pk/qfcAq2bEirNm/rZcoj4d7GlsBCcebrKfKpAiRf3aKvsxUpxlhF2ZbH
lds6Iy2ZsqhXJezUYrobUrg4KtflCmjcRQ/flAjIvm3HXwtbN0jdt+AkkupBrv73MJVnY7zwRbj5
N1wuvwkTPBu6RnlLrc+WwKx5GPAoV2a9GTSFDFvI+z0BAVpQ+N8C5jvkVSNOiyJfoprNxbBEX+C4
arK5me/sFD62oXjuRmiNCIoktBsjkc/xBDPmKFjzSrlXX23TiQTb9wQUyV2cwqzThMNz0rUvddre
L/j3O9itzsVGt+UwmiHNp86xIWudhVEdaVXG5OpeKqPpoeK4UZrK3m6leCrlRq5qaBmjh88yGgUP
TWq7DCLdzwOsUHPlkwpT1WkqkliQTC8z2avKvSkLdWjJA5XZIDJAsFQnm24ykzEE4jR7bUS5Qt6d
/lYlfwh4L+6IsidkSBLKZAzgD8l+B5RM0FjpuoNZ0uty3E6dTU9w9n4Tnf9FNL+a254dNm6STEYd
HL5LT4sNiWkGbpPCI6oln+v259wkYWEX7rKphEodfIuaqz6Gbjoa++IIQ5b+VG+6LkIptx1j7T+x
rG/0oJMsMqHIhIANB6f1n7XmbdbQrnqw1fgIcagGGETRZ62Jp0xhCJ3FzfQLCk2uMGO37OIueB7j
ZcuxbBuMNlubuVRtx03bEgNCnRTMdl0RorTLTGNeqLBPUznfCxIC0mvQo8U5SjDLBWDCJvVTBY9H
jKd1WwgPTewA4sCHypunELJimZqhVqdqP2VjHJob7uZbHKrf8Rgc4ypO8vlM8V9g25QFLKU7oocl
o4P52vEe9VM4vlkhfoK7hbaQFSqHGCr0hilW0VbJP8vQ690QtOFuRIsil7xWGV/bHxNN4RdLLDot
k8902BscuuE3V6jzgCK+m3n4sHQJDDcXf+WqZcjTuL0RPN1DLKa99jOtcsHQmSwXcu3qzh9nr+9b
XT96wh99hGODwf9wUAQBL5iGX2FlGSDDw7xXOkFuq0QuYpPuSVTbIiSNz9cO6KVxrEgedf7N0KXN
wMWEKn/cfjFT8Czj9GGkzux6+E5mNcJTbgOARlYN9LeuDN9Hpfql57UBZnUGNmaUAr5pfMk7qJxk
3g5VTh2Yuwl19MhGWRfK8XpvnHV5CIuBqymMZjh/uiAnPb/ro7rOuih+Uy56MVMJ9gmEurFTrM0W
iMscQg5R2DTZ5BPaSeI0WqJlNgegjowsDb6FQM9+m8sGrqVhGUJ/ZJ5m+ZDC9ZHnYtT0uxRdo4GW
MtGt08l8kpY1ew0oyeM8IdrYwPRLHnP0sPMYis91tpCo2uP4Vy5nwUJemgV23HHF5grLQOdDF278
OEJZ9hRMKjhqWJXsF9Zw3DgRfkXprT+129krvgwRQDdAKK4izs2TcO0852kJrhkFRBKdt9Gpm2Cc
0WuUlZA8YyswShnUadO7wA7tH1/X4tqMwGxkWsXqoGAwWXB8rcxsxOprYak8LobGNgtRkn8hjIf/
9PWir4Hb7/+k9VQ9zMkonsIqaTy8sMPwoUq1uxsYstk8EWP/wJOK/OJuXb5WwxpjdRNyL7xsDyts
WCrccaK51g4Q7mwYB3cbz61WtyMMuWDFI6KeZIYydpPGZj1qJrduXxHNjqk37kit9l+XJLXPBvbH
N8SBFJ/B9LGJsr7aymKmZy+L0Qnf72aaTL9jKJ3brJbbCO18B5HBzZZP5Mx/RYS4q1fxNhlAUPpJ
93nYpU02mvHNldP62I4bKCFM24wGwfxlhJfbCTpBt2BauozR7ZBE9FvZsacEGyiD+N+MywvPBKe0
oRjt9EKopAUkbtDz1th/Ihm++5q8eWyka17pB9sMQE5B1PlrG5TYJFEsT/DgKDNY4dDdGIRB1juQ
JRDGH0Ubn0pBX8C8tPukh1qydIM7SR2P2bSKJtcT7HW7CTN5kLk3hF05fwF+mhcCGNccV95P3cj7
lqBrHc3xmAMoHF47PsPyM4l8zoR6aBQMLXs1AQQ/YFhVTcGdiKjCXY7DOsHn8krF3Z2BLSm4HOXX
zYgehtV0x9HiL4wdBS7wZc6ply6jenjTVQq6q4ua3LplQVDvDe5/FCEd0YeeKZmraCIZjFTvOm+q
vGw7kmNkTjKfgp/WK/YsO6dzHyC9UHbrr1Q9/cRkGIZUFQaePbKTzDFzWCMk/lOifS6FSPIVBmgF
8MpfRwduedN56IYF3c9ELrCMVqbajU34AhHYNqvDsAO2eODFKtYBzdJ0yXsy/zBl+AvSAVWmW+eK
dCbHSIwJnObbpjANkIAo1F96aCNlqqOPQcjUCcQKwEeNcLdR3yW4aVnjIBY0fKti0+PR5nhfb2zd
j2psnzjwrZk326GvhmC/4H4DxqS8XYBK/b2tfs5wyQdHABPqPaFjtJ/mThzLmhL08MFpSaOk7/JE
j/G+Cgw8GeGkUxXw2JYNorxrxgfVEpyLSa4Y0fXwEmhvhWLDfEzAW99Lfz4uqAvPTueuEl/YFkwj
OANQk8xFq+NHbLKloFQnVywNz6W7HH4tfmquonrwRyBR3c6t1fwziOoxj1VivyQLZydayuTopFdX
Uyr8UwBc772mm3os4dPbZNQI8lpKrR63kJd30OWM9iSd6u8DuLJHuGWWj3DdNYVBv+O+TOvhN7QO
6l1fT/42SZm5huRiBUWhCePmoezHvAyatMtmuiJCjIl/UoxDyS0Z+uvFLavGtQwb8dUH6XVQlcEB
wj7rboX48oNzci1s2nmOyDjZW+x1+l1Xrf5ajchvxq5BJt6wFdQ8N+IIR/VLE87Nk/Ed3fWLS8CO
ZV2OVUHe1wzois1aseuEeLE3rQixZd12W+mxLCyLhucllMmpU6KWWSJqcFhwk9+oSo5y75lqi6qp
kpzFJc1B0GwKaIhVe4hBCYy8qd1R37KrPqXjTtbm51iS8m2w2/bWrRXeU8XoLoI57Wsarel9io4g
doZtnw38ah7nvp33SVqqXZsO9UGadizO63w7wMILmUU8ACBakqPe6unYTRYsNj5DZodF6wkM5g7J
jgeEFUPyXQ170xwpz1bMY89fWOCj6wVnt0g0U3fjYqZCErNiDtGHXwyQ+rk+C9LZdo2BE4xoYeOI
PKSxiI6dwRQq80OKkFmVJX3R0qTTEYI8cH03kVl3MPXtJJxM47HN0loH3yIDNaPMg0B62zQxOfVB
04F1OAZrRsul+tL4VTxggmx/8c0EL2so2HW3heXPjZbhNyqDNHyRolJo+LqOwgFAO0l+xC1e5n4K
XTnkhGhDfzRp2LlCbmn9WodqGW9lOI7jTjmwBKFMDFW/XNaCfIfNa9mhPqnab5K1BDyICk2bU7gI
0u1kZYcyQ7LOeMHaym4nbPNuOrEE5qM5nYdaBNnIyuYPBzgHoZy0YBx2dSzdEfaTAc90Kua60A6M
e+SpdJx2a5iCAdGqusottxM9wr0AOh0Wns7Db9rC+/xaL64pj125hCSTi1x+xPA7vW9jI8AVn5Ym
uq64i/x+3kjYZBJ5X53Njo/Lw+I5tf8Y9Ma3HIgS5Elq0Ka5SgaVhtlK4l4DqklxZw0wUYPRpDwT
96YkbsFFrCqUSPCbH4PCbeWG7ddiCR4JriEo1NYz3BVAi0+HQ6jr+FcHQfU1B5kyVDcOsKmyKHmd
9idu22Q4KWKSMRt6Epo8Hf3k73gZshb0T5XeqHBCYii32fIH3jEwWeHyg5LBp8Lg1oyNDPodmXWD
YWxH/FM6DT18EgTDXDth3Nu9JCzk+yXatkdQ9gl7BSoVI2kqJvhhw56XN7se6bvaj3wj7UNDJsxR
hq0py0LNYSRhdT81U77QJZoPqMFd+rqaMo6hEM9YiNLDy8A+QjSPNad2HiXGOxMUYk6JDUOkcSuE
bZ9c223JaSZV2B8mpycsQtPLZrsa0o6HV2U3muQObYBYhlmnV5rma7oSnVmGZcuAI4pg1OgaVaP8
7Odf9Ri74dYJYfwdjQZYiGc+qGv3ygbW1HlJEgQEMsxhcmqrwSZZKuwGhBCc6ibo4SC87+hmUBkE
kMFos5bU3XGiZQVgOtIE2DyuvUXsgvJwuesoAWoUNyFOZSUX3MPLisnfk69YQL6fbbLZ3tIQyXTQ
Ngxlrxv5F1taBn1kjC8ysZKkvGWO066oB8SNo9J+XTIMxfsWu71ZsalklUY7NzeaoNshBnWVAIoc
vJawebkVbR/ojMEVGIlTIkyNZxqhR+S7MHX7AK5QFEV/OEhsb59OSxZNNl1xekdobSDyL+Neh8b8
0VIsr2aGknKxQrK2PDYDYOF3QvYxyl02UlCx52BbMqRxbLuB/5cPC6LHeriVSy8MFCSSrr8aTNmH
O7stbICJ2jzal7hxIXummiGG4TZfXb7oKglgpdnF1SkSDPLGnOAfuxLi5/SmqgP1oNsUc02Um6Xe
41ZG3ceYbZvbhjgSnywSrgaSBi2cwHEE4+UKLDn7tdRd9I3IaqnRqaFa5EtQYhiRw8Oj0ntU0qN7
80vN+B2Gp/X4G0Yhof0N0XX8PAXftB1NSCrfqO+Gn6FAfViACGVYJjbnlzuC3oe9h+wnbLp1lCTk
C+x/Z10kpbQSKVUwYFgOZrLDZUA57gWgv9Fh2lQDjtGqh6pwyGUQCqys5RfoY7Tz9yqAiMtJDtX4
ujWplA98oBNcDMVs+p0ahs7kiSuVO/nEtCEWam47ED2lY5mjK/N3vhxXd1j6wZFTF7n221RJUz0s
67ywzNp1Ha8g0IDMikBFoSrgZyK2XehXtR7o1IZ/2FgHv/WS4L/rQySJhyrs5hLVUmVaVN8rYpHv
rRW30wKexpUVRgWnkfnNX/G5nZd9wEsy3GLHhOIRIweL3hW44jy3Ilr5LqKTtEW7BqjlGY76DzjN
avc7CAD3/VoD1OQztI9bfkhYlEITMbZQal+6LgoAdAo09Ivbup+vuRkSX4ShieUuWrdR34jIepmz
iJPkqqN9FEAWTyX0MIYLioEUzRtUHkSvfl/D1u9XpLtVFXxUM8cdZOvuBjNuw056Gw3OsMd9VZC4
7aOdSCcS74xRyh7QmLMI9aVolyx2NYUVIMRLwH9p5nTbgfIxoUiAqAPJMFEI5sx2aMNet7HfJDof
VfC6TRF9auZ18UVgCec7ABHJ3TJ1Uh7SCpSUTElfY1oJKKLO9BBEzTUy59EcURpyfViYql3RIeqj
Gou3Sl7LgXv8VLlRj47ZUP4JGCHrLmomOhRStd0/nWiqFxB2VZjXTtE/cQ2UWtYvtjHFVMdsKmq7
sgfwGKbf5z8i94XHZLUTdU3aIuKq+h5DXTbMfBSJfwwP2vlqo3U0FrObFsTfuiPhmItOsz9g9q9i
t2AON6OUL9FZo6xGhoTeYDVcb5Aq6PexsU1z0FqM8gSdpQgLA8tRS3NbKiP3Kk7ryGcNjlK9WzTE
eh7PXh311VxBQQlhN6rmB5vCwCnHYCiMbv2mwCyqnN4IgA9bwECiMH230BOKYREXc4zn3WtI2iIN
T/oZNZSE+hI2ISxSICc9+ZdxaWoYtqPqjzIi+SZ+zC3Yjl8Y5Ai3PYdUTfsEnGoYV2iXQf8gn6Wx
j3GjAEUSAvpFX7tGNPOxq0CH2i1p1zVX8wQVy1+hqJLwlEJoGOSnsG+b77C77vo9YnSEtuM8UMjR
41CqHamagBfNalV1j0sM1tENIYkaMkiqQls+gwmKFdcdNU2QO1hb+EykKFJ/SbTMtoPfYrmB3KK8
uoaQ4sbO0dDVfY4cUS3ncrv8nSLhxN3dqGZ9QMVJpzkrG8xn9j36ifdI6lS1n9FlMpk1m3LFFAEi
f1UjYQxPnAzxdFJorvJTT2V4TKc2voH+WdJcqW5A+LGUeVSgE8icOzaE8BaaRsEwd1CiHI5m1m0M
SLQST6vzI1L1TrUReizCoOPRLmWZNQ1tTRGFXKDbunbz/MsIG5ACL1OWDzCvQ7dwUFw8KbDyFW4R
NDp3gFpU4R6zU4PACPpYU0CCTOrTmozld4kbtb5tYWrLUZ/KKc4gkuzTO5HKCfhvF442G9NkKVhF
12tYaqx9ZtSqjpNOw19oigdf0N+Ov9PeqQj35zrttnZaIGjfTf7hnOeqzNUDsEoyQmM6Hkz6UE9u
VVk5xugfS97Cm1TUj6mIGDReAvcWD0n1HTfLct3AFu9rScIAWa4cpsPo/YSUstG+RA0NJcOmD6s9
JXW8iyCFdRusqjQZAhMOL0fYh2mZIddzuGI/oAXZ1ru5K5vXZlrRJmmdiW9qBdGXXFoi0EEst2DX
l4HVuGbTYAcOtH3pQzpY1EWzeOk02hflAtznrpkbsouNnk8t1hXzh2QOZJaWKYb2uoENLbRk4/0k
thXlNXx6QHvS9t4xOj2Xbe/3Am2K4dSWFbTaQ2vRXOKEfk8r64e9nvoOw4daJxR1wYbWME2odUh6
EneMPKqxh5H300mEJUpjFTRfiSphPkJk86UcDLnaCMU2TJPhtmpXAb+QKAGrUa/xgpA30DsuMUSo
ljD4CWMoe1gXsK7PUfu5aTZReMy/r4VXzQ3F9yLUjPVTPG3sAXYj5Y9gVn+GManzZeWbzVJIwx8n
twQsQ39zRQt4TREjSHxDA4V0pW/EY+s5xsR1EFkofU3LjW9o/DpHM+JNO4p9WnH92plB/7DTUJ0M
r82vLk7QjN8SakBmRRGUbcmw3caoU362Q23bPWvC+BWZ3VnqRqjmz7bO3d7pHsxkiIxWLKexGV1R
eRC3kMZOlmduEdRnkwvr+srKpEt2w1xu65Uqg23do8B/a7x8biSfd2Desbsw8l2Sh2Bn7UZA7ZEb
ooLbx6Mywc6DFBlnOH4UHWO3PiW+ar9vjHVFaiBKVSVL/QQV6eHPiKnMW+IN/TV0Huns1gUtLigx
F8GkO1RN3TJf1WvwaBKCsa9kbxRX9y3gZJhCS+6+sVbOeTCnGkoJ3BYdYyN8mPo0D1dSPrNYnv1w
W+d3s7PQEawhUIU50pJ5gl5T3EXjsetYilYDzHjxc/l+Q+m2S4fyxxi4EuPBNdlvgZdoJ8lujxvZ
fAc9aTqEQPnfVb48xpsIdsEGowJBfJstvQVdv4uXH0FbkZsFr601wXrdBW49WjvMdgcOAcHsCP54
v8+gwVcKmfGdBslwpzVczkyixD4iJJgyMSTxW8fTKIUb6az2CDl8NxNubyzsdK6mWKV7IydgSYaY
55hM4v8uu/bUyoicIpvoK8zjwqPrIc616bCD7s4WFbRLyudoTO1VGoQRTqlAmR6J9A2u2kOc4Sb2
31vCPLziYNaB/9n/YgNiVzignIkx8shSiFpnGEp65A+GFB65xSGoUa4aNuovUcCbK229hiXMhsNJ
Wn4/wGqqw+QtGQ+wFNuyHlqbPaAR6n84O8/dupF0XV8RcZjDwcb8YFhBKyjLsv4QsmyTxRyLRV79
ftaejQOMcXoaGKAxaGPatqRFVn3fG7cnhnonbviKk3mRec4er2kPTd/Lkx9k1vucz/MpZ+2KVK0V
4VJOrNRm0aivzd+WQ0OTzVkztR+1UXhvUqbqpRmzR9/WZ2z+kGGtUIKtiHYowdf0rFdOdlydro/8
oe53Xd937+D9/sPq5O07NNBox750uGao1IzdYXLrpHfkqL+0Rc2zpMuh2vue5ScEcuQxou6GHE/H
HxJGKzuRWm89TZUTxJg5m7u8mDem0ECEReMZZM7cEI507CF3bBV3m2ldpy6b47payiswZbPPjcaI
jUB9ZswIF7rs84etlFaM82A+5IOpkrph2WkMLYi8Pv+RrtY1H3u2GqO0orJVZVRRJXWL6c72tpnW
8TAV5UyPuQd23KRAjaDsK1yHbgaseNrCxxjbdu58Lb2WX4KqNO+m1F1MgOgbDbCY6c5EbBwLKDq+
NJG6kZyH4ufg5lvoWlP5tgwmxxSc09HypvRXXhjjiXiH7q7Pb5wcHhD7zVuVBXMkWe4jr8tIaU4X
Y7uoW6evoyqUJCyiT3pj2e+O43Uz2yUm/siz6KJQwnwxiva5drwtj3zwI2Bv0UuqpAqYGE9xvIRd
QwBtmFnEe4VG18+EZFQEQq9zNvykvGE7mbIo41617gz3N1JMDxRzHHwrpct6M3e5rI6+Pk/PmqsH
b8aajT9EAfvWM6zGPiFK+2WrNax+Yri0My8jvsXmVNuad6znIuchmaA8SkCaZzuwKr5CjebLij8a
1cfQJ2nlQvj57ZhkZvZMUlOwWzRlr1CDvnfX5EEAPKEVVuIzEH20tkESGnVdkQN2SWiFp1150YfQ
A9z/2mxNf+4byz3YGgfhsCzBHQsZEXas9qfN0rwLQOB4adcR2sksD1S4ZhFBbtsneF2e6LMsHnSr
eq1ro7pTRV/Cno/Lx9BXjzjn4b26gfos1Df7ttHkcVHNWoSZsbm7YrNfW86FsLD69DDMHFhzIM3v
eVUbr2u5aES4d+W7axfVvqkMgzkZngNJ2vqZ6rr1W3f9XxNhznAZfe/Ft7QFeJ4Atj0o6t3c6OOl
Mpxl59BaFQVObV1nTnhupzbTD0UxVjESGgxQVeB2e//WrdPoRXvaSHg7IhrJPgJgr0cpXJKb+7n8
UNYk94101md/cbu7zZi0pGhEdx90oxavrY51uQzichRb4rUC4VFQvNM+lIZIP0Tsa7ysplBAxTlT
tmkV3j2iQ7VL8yW7VGnww3Ot5tFrb7BTYPbLScs891TOJVQgSM6jLbplJwsJ6i90q45aluAkzzo+
WbdySG+1OQdB7cDYsGGNCWEH409cUuZVCwJtN7uiiotAIWJmQL4LHMOlqsDb3gz4Ona7wj/nhLi/
dbnf0s+rJRZ9aHFtBvXZNMg/4C+xsq/G9zfM49anLLrm2i7VY62v9n1h0lYzgD6dIRCcZKiX/GA7
qfNG61Lw4Wxjel1L6Mpa9O0RX+V2ocQ6v0OLaSS63iSITryHgtEw0bRW7o2G2zE0B8zBegPR0s7p
d2Ae4ESp2p/tAPSi7AIUpikHwEWZJ5vdGMkyQAg2+TTvqtJJz+yf3mEEc9zxXnD3A00d+3xZf6l+
Jk5x2JzTUkNsFw33uZ7ZyAT62T061drAoYid7NdqN9SDtbORcb2LcQKKKvw32y2DA0YkdUVbH8Rb
ORRhP6PEQbcAj0NOpr+TaBAZI1d5AZpsr6VVjAfNz8rT4AEejnPVsVR3Fe8D+Wot+uZoDCQchLtl
cU0J2vd+gCwZRFvFZsoARESBES0rKEPO7XJ2jeC1Iu0bSc44nDWohedMUuMZAg7OZzMPirPqtk9v
yDUiXtLf3mok7WBVT4ZlbIRwwX5opu6E9WbUO/Qg4PYbc1iejzslUnUYXPnZd0EPwDeaESzWst+2
zr3iu9BAxkpZHbbW1pJhc794aQrSiVV3DkZ9PrCOLYwSZbUHb7afNQiqI954CIXKey8dij9T3Oxs
EpQrSkbXaNXX4WhUN6pjhUhRammS1HPmMGXxf6lrcwxdJtVjwFIbzSAJP0CTIJBpR3j3Sr98W29u
9VwnoCUtR+3EBuIfHUbkx0VmxnHgYNrR1om+RrO37iKnoHisMMC+e2oWD5WgFXO4abDSrG+OEOTV
RQz9vRFIHFD99q1nEEjAPLOoHhztMKXBdXTXYId45msW3hLrWZW/aUwd9yWBZ7tygN1UXiXvFKTB
QeT2e2bw6qfjLE2CYco6hgbvYt+3uIfyqfqFFGvY5w6sleZP02HVFq4JLI5ZyoCLhGD7ObeVaxGG
UHh3wg+acNmK4tfWwYoZbd4ki000mWtO1c6A4GQSKQpOdxYFHIDZUbfQRFXAMgU7bd7cL64FWJ25
MkLPNYLcWV4kjKY7N6kznIeiSo+rkmqvS580+SbHdYdn+Iz1rgt9m157wzVVJDPN2LOY6A+bT6XQ
4rhuF3pACu9LAUHtVY0Wq7z5tq1m+eXpipicQNrZSe8XH6RkfETn4oVulYrYS51fliJcyTW9bT9m
QsXFxDFX+RVDaTONu01Xw85Og++dj0ZpKIIl0li9ALe6+X6+fadKNN980eo7n0ioJ79Og8u4uUPk
ThMUnNicu2DVvztsTqClI3hDWh91HNHRqIkriZJMmEY3xVa9AJWS6cp01rzXPuPsvA0vAyhkrBYw
LeT8W5w2ov4kVbC997ssDTdfqreiJA7fsCxxV65ae6z88pfpyozB230tAsdMPEtZqFL8PrY6cJ3R
bPXE7NDmNQThnFU6HzTyuB8beuliUpoLrixetUXPVkQdHCZSEjnj5oHFt8OaAd9aRm4n80NQmga3
i1meLU0Buhjc47puEGTmFL9GQ5ORU/jZk6FzfhJhhdouVd6823CWxWM7wJpS/BZviJWONcqGCPDV
DZuqbu/GWwbV2CkUfrAwIdhzc2yWat43BX0S49BhvWlIfMn1/ImENg0lSTOclGPr50nJ7MM0A36r
7AHfBuLFGztLd0vppm9zjX8mTXOyMZ1pepy5xu8yrf7oA9jeadpwYoiKN2vTq7jrHRdKxq9OlWb+
cJXzzXLhf1TmGKFholVFgpAEQYqIDUE0d4XWkdTUGPJOty33Hj+9d5FOaV6oiM8jMemPY+HKo43u
MBZB0MbrYDenSQe3sGdVhNhM53AbJbBHhjrdLmuTe7JywwBiDcmE3hxBe9EOGYQOWgYrauaNMtFt
dAYN3aHu0nykBcoE1G96mCFGCTM0E6HEMBFpOOIZJOvsMoo5OBdcgveFWzqHXKXLu94SXAT/YbT3
t17YcB5q6XI41cCanTNvr54u2NAyaSaAIvpwRooXPCAnQ5ZhmAMRguly2Hi976D01geyNXK0lPoO
dcNwabL0tyyM7AVxjhN7M5ehNI3ilFPEBPVI8lw2qeFJEAQZjR1Z21OuqR1IZ3qGxjRC24FpE4b2
IxuB/+TSstWrrGkJKWpUjYCKvFWkGT9mvtkniLX+mM+ZiJx8ehQDH1ih16/lMtn7QqCb5yiobkl7
nzAaReS62smv2aYQBGC+t/FZqQ9xE3PMrpz2eZ9XET+1CiLYsZGBFj9uHGxE+bzFVe9++Ev/w4Z9
vfpuUTOAdifXM67zQF6T06mwKrvX1doeN9LJYnNB9GL5w87Tpm+jp7/2uiSlSzFmrJv20K0bVqaq
gdoOmvnKI2XBFVhW5LTur2boxX7wNSOyLWBxmhKnsEEouS/G/FIr8c1bWI022fWhZ7vtL51qwzOz
L82YKDOult/XLL/IfN99bK8vjaomHe1rwHpWYvWX3GnfjHEa934v+4NTiSCBY3EOagj8qNSQZSDh
RGQebeUmfraiI0V5yxctsmEg99oEYroN2Wxc9Qn+dGDj+Q3R3l36mqmg0S23DFNt6eLgfwRkFnqr
fJIDVYPlAAlluzFCMhP8w8mAWDtv+gh0H4Z4mlkP1kY+6VA1nyTeVZ9DNtyueumehgwQDklgqt2t
bW0x3KyoNaUx2r8Cukh+t1lLG1iLTpgLzJVvRo0lg0NGo55eG2dTjznr210apDZEvyR4wdIa9Skp
uTr4tIiRJOetRzuXKHfcbVSPU+f2UPdLv1vsstynW6ZHzJXVGeTTvBRqEYd1GWpG7HJE50w5SbMz
rNT9jeZBHKcS6qtwu+FVBmI+FJqHMKXhaB3KwHpsGeXv1IjncxnbJba3Wr64i76CWPJ3xb7Dq6qh
838bnDX/Cd9IOEhRBzq4JszLN0ic5pXaye5Nz50gsWa7iOdWW066rndT2C7lFnZZN/6UwdYNoTvp
q7GzVoGIjIrYbUtGdKtEkZWir8OsSb0Dbo/xix4OQFw+zpIlmmWMSSK/sJppJ41myDMQZYWErZhM
hN5bYH6uAeHDCFiLhVinUtynLiQjt06H8IKB85r7k7mvSfZ9yvpR92KHsGQQpQKcg23XDP28qd7Q
J/UNbL03sYyvBOCd163VgwiIpw0QcJTNcoBaaz9VpldvbaDPF4H2gOVuQyxLziTgagQxiULb7Wtv
SWpnDSBGHK8/2fXE1gKdZ2Sh3k85HE+uB1WSF1U2RX3d2+ubvjDzQmgZmRetgDZJudYMhTmv2hTZ
XWmB8TqFvTPMRc4sJ2X7hdbV629BziZrQOfNeaQvy0xFUTa5bVw2k0g25kCgn2piU2Aong+9PbcP
6eh4CdyjdW1rGK1junmBF3VIFdzLrINTM5oS+7dr3UYPwmEMyrugyXiAlQVJkLiNBAyzKCksGJgX
mGxeWO17AQBYP5VpDu80NHwo0QjuI+O+6pw2xsgo/d1Cnei8u016D6PR2kHSD9bwgPQ9OE5j5rVx
o4YN2gT5dRAXhgZpbEpRWYyTk/i0qUpxwo4BvEnWylcLcpdtxVRQuGNw9IRwPdKhsbLyA6m6tE85
3obA+kJsOpWPAnhsDRH2mPZp9VvXjBCd2TKhpy2tI+kV4FtTOxUznN9QI4gD+t2uYi7b4YDovlIh
gBo/p5RzXMWu21rp69SaY/qsGn9tv+dFLa0a2cJSFTu3gUN8h3VV894TDEMTXfRrX+ybrTT9OJWN
eCuyqn9oCfp5EU2OQEMDxL8OmuCr5FxlVHL83Kvj2mhBua1eDW/QRpaIQT2H7SjpF+miep3y97Ew
zDTqaX2Rd/2SD2us18qD7A6WsfiC+LXtR8/w9O7eSvW02i8owwilH7UKOsF1EXFSM3njTRaCQu7S
VN0E3itTO/2Z3fZqq1X/sbSl2Odab8eG2Zvk0U5PZZ3znWR6cUiDpo4J3plePASj8WT0jyzc6uQS
+pIMthoZOMbHomxTpOp+prAKOM1OzYUeNqhfY/qOQWH5QiPw4/a6KYOBoqxX+v+oIr1XTmesIRMb
mDNMcgLHrb47q3zkQiwPwpTWy2g76s6WmX8/Uq+Ana9H47SlEOidw5E7W9PrBsQGRa0+Zh1JWFYi
VW7yJY99yFiEmkoLc98s9iVRTrcZkRS4sm2foaUYN21ZPipD62IUCnLne/kWq6rVLovdod1wsGcv
EoOlphCiME20O70oUmpgPZvZ1RvM9TqxX9xnwbQsSdB7xneIS50TtoXVMtOuf5+KVR479CFERWp9
f0Y5qQ1Rg9bajBjQ27iYRz/RfDYCvDEcdmHVp9kHos/hLEq2PjRGxnIN7LVHiq/m4ZfQgcwNtJZG
NAe+MLC/VFgMKjEoZD2G4poIxmVnjY55H8BmgFPyQMHWyufMGadEtrTY4KSxcQNUxYs599lxcNf6
OKyd87NsTYZCs+numzXvzinqrGfX0d2TmUtujcWsRi41FpbQkHaX71phd2TsmXJH/zcLG8I66quJ
dWf8h5b7UJ5Zslb57XYalNw+7AFIK3TWNVAhUZ1pXMDqHbkMx4Rd5c0x3bSPB3emtI4Wvh9DiUin
6ybj2WbyZD+avdhQDgm2HtpqJ9P9Nw9Ufm8KKunWSTylgfZBIEoJQ1fmO9J1r3XL/LGtm3e0ibnd
cTIePYRwMQGPaaKDXLLltXx47b03FGdLNnpS6EgKi2ZB0qaL6cQmgVHC8Bw2VuuzFQKhf2tW+1aO
XVjY40Ngt3O8dUURu3ImAmf2L1vDxNwHWXVX+J4b9ZO7xto0eth6uqs/mxekRElXWc1hm8rDkC9x
4SEFbIfRupJc8tA0yKup9nqr8hohTNUa3yhg+1xh/kNbdn6kyRzNlOe8QHsuiUbEZkIb+ydSo4s7
bntnbryjo3XnyXFffaSu5DCpAaonv/C8r2DQDe6iITPDNTWGgwXGlM5zFvtWkThL9TJr5Y8h15nO
IEToLwMvzY+mk5/TEQkW7rQLdLQXZr2hH/1upX2Mo24KoQy9mKQSG+LKTlJLTIx62sNNmYoSnlcM
p7LV98e5y/MX4bZXa5vmiGrcMjKsrGA+aR9Thf2rzVCsBnzyoQJrhR4Z8zoselskdo/Qr+eGg9bK
rN043k4fp9TFhQnns7YFuBm3SgJ7J9GljR5INHuaVXYatxXwu53Ku2awL127fPqG6OIsWL8H6AZz
eFSo6sw6imAD5Vs8h2aJAUtH34Fb2KKPVkjiI5y8lWx+XifzhD3LWjrvZ9BAbHkKNxBBvtaJ/Kvu
keqB6cXNCtAuqURMIswc54u9olsNLkW7brzsdha8zYHz1lkVNRMsTfMOPc1Z6kb3qnnVxV/rLEJ1
FdDe7OrfV3fpfuR+tjCVNcYFNrsqzrgpOAthqM9e64AMa4yKa7oWOzNF7j9hDFjH6tsY9OoBWQNc
MkqGSLmZc6csaRyswFo/Fk7/F0i0LC56cPtAmPczPitosEUPJ9vrYamFieSyw1PU558M2FjDsjEX
T4OmG3jUMAGMjZeraGkQOp+AFGALh/nHhIrxzsbgN0nb36WFieRqmB8LhBhcc/4rsyviEQ1peiV4
1z2I/8xd54O99OPPZjC3Q2dmR5xvF5u95WCYeXUtkJeobvletOWrnnbfyzY7Nd2o9gE64wt5zXMM
Hi1jf27X7/zwDKQci4i1ero5eLpJu+vLuZ1DfXXMS2tiY8xL3lKvRhoXIoHIzzjIeSWnHrPjZCPT
9iwzXqvAOZTa4px732vPEN1M+fk8fXmdnh210W1/bw7Ph2v67tXjRIowURk7xNh5VErNBo+cu3O1
zNsv4Y3FQDA2cB4kpYviIUjzO98uxIdsSKFoZoqc6sZq3+uCA9H1Slgz5zduhuy0esr8jRJA3bV5
Wh0atkWElKR4W8QjHiaVl5FDccx1hJ7kr/Sdo9AwMmLVyKpwpL7z7MmUZUcXtf0hzY2ZI6cIdp9O
o19canwtVUQ7uf673jzQNrte+vlJlYOBjqQIgjdVj86rR52vCPu2Wy+tVstDANMo9mUPHgR9rosH
0w6aHzw4WXXyWst7yrxMuWgPHax1Kclts7tg4rglqpxSBFxnYsmMRx0tfxs1tVJEFQl9iZ2g6bEU
uNqP1qVwV2GpWNm3MqckzcmqH0RV5x8TO/VBSrn9GrelP5dBWcwxG7v/TYqt0/dFvq6ADAUqWal7
DyYP7RguxQw+JjErMA8b9gt6sMCJ2mYzEKpB/zGr5b0DXjD0VxPd3UupAbxYY1edcS6MR7AatGS4
qS59amqXraSPZshFn2J/Gxq1M9LcjTtdo0dv1DzziaHTVXScBOK7g5b6VNn6eBSNs+5Nsq8R6ky+
demstn60Zr+J/X7B7jC11kUbPOPMiIouQRCbgJgFrcyCexLDfjC+NAy4cW7cUD1d97uHDgVjGS2d
dONxnqpoM03IhUlA2Dvrd9tk/xtVP72J3Nd2zlrcnFSL/1iw+bLiWJAlCwb6XVOp34Xbi8cqwM4L
pZh2vwqjY5oY0dczzZOWken9xTBtcefklbpz+sEhaMjGZ5e26mKZm7bjGSkTx/URLm+bFU9E0LwV
1Uq/I/f/PUT0s2OM4oC2d0OlI0bjUOq2xM8KDI9O+0u3G0CWnHVsc6ol8iWYXo81IzQq91nHzh92
sscBuIC+9JaZvaDzcY5ltpnPRLjIZOzRxBuLnCJZGZBHuY1jgXEIv3K3JijnLJY1fg4D8MJNqQCc
1/OdsZWzP3Bcv0hLr+O8pZZ0ytC2M5u3jDxudjSgWDk0AFQt0zSPlAMDJLjrFKXUHzwMhqPWEAOu
8ZNrSO3Gij4JZx4AMTWWdPq2FXtF9QDm6+9YzEjhhwNCSbggugjcsxgB3fo8D75ooruhYqk6B0OO
PtJMYWbpVt6RvMKU7kJ959t8rbdVIO91GR4I+4npACrYywMIVmGk9+g1lohPPt/PuX7OiuEewrkA
DkWQVYwjI7/rW8/2jdCravFbst6EjSqJOJe5wes4iv0qayvUsbFEk47SCe20kWRYEvmf1L12rVkj
oAy861Iar0EgvahFdPWw8OP7QPvx27qZVpqM1c4Q+oN0mnzneQj/wIWAPtlYQqMnR3qUMksKJJws
DL4GUuKt9y4ZmW2x5bHCqtnf7BujsWwh3clOOOg89nYFNlcV8sI8UYdDthDKuxxchTItcxDrGX1w
GFTJb7NYRG3nVluv7Av9TiLqJNZPuydMNLU7ro/O+81BQNVTrepftePLvb25P5mHh/veEvw4N4AW
/BfTSWb4nYdSf6C8xT9Mrd8fhUjL0O/annXXHLnqUX/5FtIbDFAMRLA4jValPF7OaFwrJIH7AoVv
VKoVBu/WWC4Wko3U1r2Xc31rXWKErBv7ZWIF5AFxi/0SiAACB2Xuxop8R7/cO5mFQcTldgKCnvnO
syZGnFAnnkGnDArFmoHfgsSnT+paIIH8zGfNE0wpk3OyvKV/IrRRu+dqXg9imAc23H4KESU5HAYL
aq4GqfDErr7Hzffooxc6aY5fgdRXNsOvYP0DeT3Wi2yeFGqrOdMdtiTOiGACkZ0324pc3BEh85Eg
sctBnoCzbu/5ucbbG+jWN1df6wiugze9aRVsPUaCrtMbILjN+5DBWh4WuomuGxLmJ1XJOdYoibq6
ymt2ZM7SVsqiBpRQjfyrciXuqxq1d5qvERUe5VXpKmNwK5rY9NVGispkHcg0ep630Yh1FdwSC1rn
YmOhi9A4gxubONtY6/O7XtQXtFP3TtlVOzFm2b5Kjfuy7i8a4rbIMvDK+arlYgScOY468q5V+NM3
E7McREM9Igeri4OyhRdKL13vi7Qt8IE2jIXLHAoEnZxsukw4tS9LcwP/0dmOA8KZpi6907R55suU
szZUkprfSXRQQ+vNQl22QNtDA6BcaPMelGraD6iyHhqXzJPCnmRYGPM9WuNv2qLpyVilWogUbbxY
/Nxjz67vWiv/hg5+jHTlJGnnMI4M63QFdNueR9/rziOpj505fig36Hcldl9gN0pd1Aj6mdm0x6cm
00fKoeFs6MRwijwpjtBIL9QrZZc/HMEt7uaq2yF7kUlT1nJvVfkltW0rmX3n2clmyeYRHNzSrpKt
DPSdnrUZH0f/anv8/x2txkHdfBtKRJqLY67JAFbgeFjoeooGEgtVysFbS4HktqyP6ZiPr5603rdh
K9EzwD009oQWUwY/DRqTGeWMJrI9Hrx1K3G84/jFL15xRARZd+jsADxMiGdLqeGzsJs71xTrJ9at
8pSWZnZnmIUf4y8k2bYdPjujNFncnAG2dbXuaZqQPwbVlruNFfN7UVny1OCC2LVYFZ+rAQ+dMyDR
zjQdlYzlmPgz7HuSA6C4A5g/SPjQYk/jpsI/aM9GZLrWPbtFTRIDKKGkAhu30sFN7QeCUJl31L7T
zcdMm3acjHeIxN+GMT8bBXcc2jkRjR0qZNT2EmndlOB4/8pUU3KJ1rebSoa+UY4x9+oVsy4iVL24
msRfsMhxsHapjm1WaZd0kzEuhSTIJd6TWbvSZe4ksxwBZScTO2W2d7cCJV41/3a5gYnm8FSyMmvG
ivc+pDDejAO/+ImXisW+IqAWIyKJIVVptIkxreWDENO5qn2eAJunKtP4QeBe/eg385Wz8MOBSd2l
c4CrL9fseHRnlFistyhQa7HjHt/gO8ssybIgLMbOugZWDhFoZK/YL3hJqnk7+aX7bHXrss/W9dFA
aUfEQ4uqZ4Nz3MqyYmXHkN71RnNidutvhpuqBXJM5ZuYqRIYTUQEhrkh4lb9d1+MvwkYwTmLBNPX
ZhQOVZqdtxRLKOqkLcIOiRuopwfXox33YDeuiuas1qECGWDqCquKsbXImxAKhVarC7it8TXPtgIk
b7uyht1GJ1lEadqaiYOXOtRH64y1ZAjzEg7TXbUuarBGhKDWL21rGeGUmg9UsyM9qcAcS8fGlwNE
F2V1/j2DfRcg2qWKmLe1SLB3JX7p+zv06k3k1PWvtN3etsCtdtSL3Aif6t4WZo8gtENqV6JjFQ62
0iDtoXHNbWfYm7oPytWNcsamt8Ha5qjTZMrbtWax1UP3ekPp70hF6U4wa2aIM9/ddQOWekheTIWB
eVqzwTuhLFggynKx09EFciotP/plSbGeqWpv2dObLKuHHjgxlIBiN3++OJhm/4lY+DXPZ0yKS75F
xHRWPNVQ2at+S9IYX/3JGxLPlph/brL9zmSvrmuGpHp78xciIdjw6IVINRh6Rx/2G0orSjYLIGZb
1sxoQ7fZ+6oe0QDjGAysWFuZFkJVbrwkmlGJ+9zT+RBzy62+8GGOHyBZzQDl7mREqa7eCRcRJyCO
SeNLcKbLeLDsod5rc68Z8Qo+1e7NXkf2k0mNDBp/CCa4K6cp0uOS5TPhsqXwcjQ6qudz1Kwh2DvO
3AZXe8kcdTKMQb4tKY/vS+lK5CZmlU5u2LpWOu/gycUI4xBsvGrg5y54s47oC/WH+LsU8L8KW/oj
py+dHcMyPZZrV+tRjQeBvv7wcVb9/vdJUX8R5PVnM96qbUop3cE9bWw1+iglz+B29BTl7fo3Ud/G
LfHo/5OE9Gc5XlaZEicvKjeh27pxYKguDJ46QK5oRcBHkE8rBlr5Gld8Mux3X8PUry6YXmrWl82Y
625PgIt6/Pff8V8ETP1ZpkfZA6802NM+bVvmr6DnYnOWr9qV3zdr/Zvkvb9IFPuzUk9jpCh9aPh9
39g142OavpmANSKsMhu3bleUvONGj/b8339Tf/GU/Nmsl+W9VyJF3fYY3wAvtGqLZ3swn/+zP/2P
wC9Dtxbo2WHbN3Pvxqw89kHXW/E3iV9/8QhafyR+MQ3omVm4/KwkBBmaUx13EWCn56V/l9j+Vz+e
P8K+qiFodR9hyb41gpo2M2wpJjNhkf9NUvVfPVN/Zn01RoOhCfdi3j/m5nwo7S5eGccW7e86Pv/q
gfrjGIBEqUjsqjcS3ayvPoUTNK7am2XuejG0/+FD9EeoH/LlGR0ENdFD6YJBrI6WmLACh3//EP3F
d/Bn5Z8ircPp9GJjOLtR3c7Y7leiK/YoJtbYGYyUsJG+S/6zv+yPeo4SvaRwJj6QUTp0GupYX2ay
Eu7WLBM7v6sboCuZ/TMP7/98qf+b/Wof/nmUjf/4L379BeY2iCyf/vjlP17amn/+6/Z7/t9/86+/
4x/7X+31s/41/vkf/cvv4c/93783/pw+/+UXCeTztD7Ov4b/Ju08muTGliz9V9pqjzZosXgbiFCp
BZNiAyuySGit8evnA/vNVCQiLDGvekFukkzHVX79uh8/Z3r+SQK4/f37+cLlX/7//vC/fv7+La9T
+fNff0AelrfLb8P15X/8+0fHv/71Byf7bL6X3//vHy4D+Ncfhz/JaV38+59/Nu2//hAM6b91yu6m
qFiaJhrmch0MP//nR9p/g/PXyU4qpqVDQsc5zYu6Df/1hyz+t2haqs49Zum6QZPJH//VFN3yI8nk
f/HYg3dHlXUDvr8//u/I363N32v1X3mXPRYRsD/+93Im/76NsKmomiGBSpEsWdc1fXWiqkhc7vNY
9KYToNzwUfXYkBC7JLa4K1zxc7w/m5p/f8A7g+83/mJQk2VGpVDKUxVqxu+ZDQt6jJOJJKfX7+ad
eZK9dFfwUrRj13Th4BrcwKGCBPtb/6nZOHPy5WBpWFRU1dIUQ6RkvdCHnrEqSrVhRTVgBy8+AnkZ
nYiy1oEufSgd9mADbSVzp9AunXRfkcpzaMl2Il4pPBI2goD3Hvj3JBiSakgKCSyYirSVJ7Zq0xDK
vIL/SH4Tox+duEFnLC/L9n5ZWVWN2rBpypYCM/37kc4AeYq5bUFp79vb7r5yeII+UiI+TI90wdyK
OzCwNxD+PCM+6ejPwm5jla/MtCHpKqg1cmvApFYzXeloN2Q9M11+gY2RNZ4p7Ry0veRFPwR3azql
95fmv+cTgJhk6hYUhsZ6uCJJOTptaOXyjB/zbnT7B7Qu3cjpXAqKgUOdx90ShpGWi2A9x7oFMFQ1
DPjY1/IqnarH8DVIsjd+iR+nu/Yzgqe0F9jt3jh+PJ3XhndmyVpdSa1QSA0qEAxPB1s3fgkHcBX+
Ruy7NR5r5QrostWKocaKcOhdwaZb/rHbJY/y4Z/4AMPA2Yi6ZJmqsd4dqgmCaQrkZblGV3J5Xx+V
g/8VVJ5NacGtv+V7zRVvzI1r8Oo2ObNrrOZxUgYiNx8qoeEpuafU7Sg3gDfcxk1kmySIG+24fjec
zrWjblgcdMUyLXoOVltTD9ugB5oq0x0CdZLmImC9Mayrh/3cxPIJZ25NhFJVDWhI9awDcI1d5pmC
HewpITjxi8/orH1+yu945zqchNN0+Cd+1Tj/gGX/nn3ASNuJ2NZ8wOAMnvxnjOg9j+UXWrpJNTyU
N9K+OALldqYD9JnGz+phUg/bB3LxKevzeP4VS1h69hUxQkqTskyDum+PlHf2w07dyZujfR/d/o+v
OTezusAG+vfNAuo2D56uz2Il0XKetqd+gsTBEh4/Pvi/d8dHY1pFcJWhFXDPMqbaNffRodkHp2Qv
HlVb2NOxJdpbDOxXBmcpGjvVFOHw1eTVSuZ6kpnItqheWN+Z4S8hGEgm88f6uTGw5RetBvb7XlLU
pb/JXDvPqR5kGuFoqdXs3jV2Q2UXd+A477NbY684MGY9CH8ppb1h9cphPLe6dqS1EsWkiwvVS4/T
m7XjgLiC0zumPXrxoXkIXN/ZsHgl3HlnceVUaeGXDWGk6Z5CqgdnBW3QNr0t2U/Bgwadq0n/Xt5Z
X2mF2lrKq2MlsCNYlBXZXIcAU4ptYKOqR+vbaYpVN5CGjXvpmkPFr+HAFW55SBBW17zQJ7qC3Cmr
+JISUkkHwUlvgjuYQpzlxE8HcCdbDvVy50D9z1Uv6QStuq6utmihaX0BE7TiCUBhAsWVjbvJN92N
dbs8CDqSiaZmEa8SGq9nr6oNfdT1+H/WrXhW/yxOdBw7o2M90dRD+GR+B+OzsVuuGFVErEn8pdKa
u9osyVioWMWoBBOLQpG/M+hAMsFkbOkMXZnEd5aW+O3MV/pwScH3gqWoKncawAFYMJyo+M9E4Rdf
qSuiblATMwGiaNbq8psncelxxkzjTR4Q1Owb0E47Oeo7StrCcTMOXNzhe6+CPUILXlwa/fPWyjeX
ZdMHs5Ysq+Y/Bc+jCzrVg6zppndKACm7zlWc1in3/n3x+T/fMIqmgozBrmZK63t+pJITlhCked1p
OsknwVZc5TMFiL8qWvO98JA+Dd/DO3WDfP7KOqpgLTh9zC57dTXgySfbno2d6gk97OVq6gjaLjCt
/ceDu3Ql+jsrq1uIg5BYZYwVtQSAmFEhqDc881ULkkbFUBcNXdJX40ipNEBFAr8Uxd0Xte73MANt
KKlfOVzkVf82sRpECs8diGpM+PoN4F6KUxOYoLt8eP14slayab83vSrRwE8vrqrKyoV0r6FnwZTV
zNYezKAT7+YjhVnUsh3JbZxsrxi7abhRd5C194f/3OvrqsQNvux+nvVrF0JDDLUyFeNUEV2thNfW
2JCHuD4+npQkKEyZWGHlgI2sKMMC+Xj46+zgmbLSeFv/lT/0dOrayl5y2vtAsqdXay+6yW7r7XBt
w1OEJGgwZAWXstoocax3cKJwn6oQR+czrBBa4B+UrNmIvJSrhkxSLQxREdW1K2kGar+wIBAqzB0w
kkRv7zIA8LaKPtdbubB1eBA60x3Z0Exy6GBT8zoBCrdDm9D6B0wKZCz4+ED15kwOJLqoxFk5xEaR
j/TpmkkHyCRW7lJgQ1CQ15rewNYxGm4EM8HJMlPlsYAHyndLGIKABPm1dpcA6OS9VGbU87sB+Lmr
hn4UO3PYIBxAc7t8kwKQdWSLhjwL1e6N6+nikOpkKshT8Vrh7UbF5f2loedC0sa5RoqoFe5ptwa5
kzTthpErGSn67mFN0pf7nXtjtb0AWGgz5NIwsvCWyd141x/Aj/Mw1HcgIOYNx3Ntmc+tLV7j7CKM
gFol9F9p1LHjA/hpBzpHigaHDZ9wmY9ZBkWcxI6yxIs0WxMFNQDxCmq1nbLTDhE0PrZqW0/UKffN
VhghbVlb3e5BomrCkGNtcESnP8ZkuMpDcSzccl9tjOxiT8DIdz6w1Z6wjE4PEiAdHmBUbYA9z8w3
NsSWheXnZyvUNLKkUCTXPDOE8FKDZy+vNwoW0uXT8f0oVnsO/NdsFC0TVnn66Xey6JQfVQ8e7AMg
6f0ygarbe5JX7zeTEssMrWIWnKiqauwKduJ6v09lN+a5Guu/97sZONEBFnhv2MXP2Vfz+3SzdUNc
eVMSK5wZXG35MADGHEGO/fvpFX5NbmKXfikyr1Fpy2Q/t9IDVxbwnb2Vy0ZFQp/p/9XhxRm+1Ir5
qdUseeMYb9lYXe5z0oKbp4nLa2kD6tIHy/r18Qm+Ej0sARaMIuSOda7397swzdW6aYxC98AB/AVB
bz7lXyRNPQkjrcYfm5KuDuZvW8oqTUWfCNIX9KmwGwevauzUDbz0Ozmq6hUgqBe4AMlvPrYpL4uw
2oWErTLOVdRJjq/vVZ1iUC4AjsYmrfNw4f6o9qab76p7gvdPlveDNujX4Db9c/TUW/UQuc2NcRt/
au+mg7lx4KUrc21Ikkq6jNBWFddXb4z8j5+OUJss7qs+qk4LtZ2ru6MzueArHNRCHJR8vI+n4PIm
sAwUYg2dHDJLLK4eXyiSFXQNxZqnybBCGqkFL57wltblRsh+Obr3dlbOuSNRViIdix2hDWB4K8Zj
VlminaDF5I3qML99PK4rzm0xyFerlJLglFxtXYGUhwimTqMHyEHKJ3SK+8yLH7K7tHHMW/XBfNC/
WKfpWL0se2vrhfIbSfB+Zy3mTV4QRKaqsn6iqCPqGNCSat4NINrbjoyvYOun8TV1WdNTfBShWbIh
hnYLJ9yVB9WujuiAPOo7hAN20V8A5Y/pAaDh07BZhrnc9O8/beU1il6HYqLi04Y4g2j2rdNVF+JY
R59oWq5/frwOW8ZWy2AkodRxJIlrYBc6NWME36tZobBC9wryBX7+SDHnPxMsxsmvQrbV5SkViLBK
g656SvEw+69m+P3jQV1mgFYGVjdnV9AZ1VIJ+n2Z9EfkdKLf6ee72ltSlNOBloHu+9YddnFWV1aX
M3YeE0zo3Wi4X5jXRbBxfv5QGuFTEVDC/Hh8l6743Q5ZA4NEIchAHAF1A3xJZ1/l5cV/HoFiwpB5
9uqSBoh4NYMtt6PeJAXAWLqyh/JWQIIs6D5/PI6LCSNLd25kNWHG3HSlFGJEVZKdKpn71PAdv8yP
H5u5Elu8t7McgrOF6WkGGSF3hdDK9feKm5yM2IEVz7b2gIYr2zrq3scWry7Q2eytjvDYJJUKAz7N
7vlbO+e2TOXhf2dhdW57yJBlqDQ0KBl+RajPKuNWgLSxOL8Lc2eTJralCbMnk2ZVr7TJAGeEoenl
41Fs2VjdbmaUwtiUY2OIrc80m32GAPnJCP1/crn9vRy/H3dnQ6HnUcp8DTNht1fH1yE4cHrsjQBh
WdOLG+XMyBJRnxkxaE8PxhEjcxDctTRNm/XszbV1kybhsyK0o63M8kZFfVnlj2yuHGlfcXbLmlcp
LPKfelF4KqzmHgqzUy+RcQuafRdAWdOqzYbdq9HC2ViXdT0bK51nZRbo2OXtv8tiw4HeCBpSy07h
4f3fbZGVj5hrE0bzmY1O/6pjKc2xyel2N8ONE3t1JxJpmqqm6ABj1ucJYARy94xonOnLhkXHBP0x
atXGaK6kqXBFf9tZnyqIyYFMStjBad8apIRvoZDrnppv6S50aZS51f0HyTMP41182nrUXfFKCwxB
ArmjG2D7V6eN/iIhVqHNgWNC3Ud1+iPWNitoV+KJdzbk9zsjTqEGEgtstK7ozBTRRwECeWf83B6i
2+K2/bN18qec3onytJlg2Brf6gSa/ZjWAwTJHi3togPz+z5OHHpLUMJKHelXQAEPOkI69T7eoVtm
V4cQ/g/6JxezsBo6BleLX7Ubu3PLxOq8QalcwXlHJqAs8keKuk9KLW2M4soBAPUDD4ZC9Uolh/l+
4QatLkCG89SiLxrRNPrZCwmGyo109zUrEjVckzoPgOK1FUOF9LZJZ93LgvIoInVGO/8N7GsbDv83
XmvlGIE1LOgGk+SgvIbeFGh7TQYhjKc9yKfBgeuL2nvm0ODJpS98gnbdg9hjM23yuwD3kd3VXhBK
+oVoydN/PxKLe90JToq7JGpqquQV5VX1xfLAsu/pNrbTw3ALI4FjevEtJGJO+M100tvUEbezKxe5
NwraJul3iRo6z571MzLrM3jGUZvzZstGKGbvu9VAWlx0U2/aRNNd7NaVsZUPEOUWbjF6KL2CsvKU
3tKV9fGJu8zGqiL+yxCBA8iQ7q3f4lEz1kVVxFAuk5Z4iXVfgM0ddsHwzQ9rct4DbRvFXo8E+DPD
wHwRTd/k2Z5JNZxDvKnN+0ITkmwjArjEKq0eAKs4c5H60bOKB4AKK0lPr4RazLdJ8EYnvi1NX/2x
gZ1yj5zJxqm6DHAXwxo4MxUuPqhSVofXhAuOchzvnfJL9aexyx9CVz7S60HPrZO4yctWvWPT4OpW
RoxEb5MYg0syRIOy0J1vEsEW6t2CWIKaLN2PW4t+4TsYpEwlU5UkCtEX6D1qWjViedT7aI0/4d3v
F4wkbPb3EhkY2YZyZ791pVxiMxeb5EABEYBs1YzViqp9LedZSXkObv9T39vDr9FtbOnL8oyAHe27
IpID6h167mkthtKOy204bBaQL07v8hW6rMlL8kmibv3eN4foWKECOy/P2ZncV3LSjyPwkPCm3m+t
7MXZXZlaObAJtROUeTDVSXchdY0AkrCPD+9FzPrbAhkflbsGucRVFEKRDg2kXqReY5B26T/H6Wdj
pC+7d0dYZDu4z9NR2bB5GXatjK5c0jSRKa06jNY/jBfos+H9/EUOE2LAPey3XtB6Ruiks1MdUQPY
byUGLnOnK/OrBWwUeCvglFeJ+spbZbeAC0EWH2EocCVHeZMPW80OVw+oTEb9/87yah1hBoMapcai
ede9QVcHZ/QuckhhwR9OHLSNdr0I/Bgi1VdJFhXA2+RH3+9ReoNbOhPkhfB+hh60UeVHZFyiXUAL
wU3cof5XtVK7+3gvXby5FqNnfm91PFP4g6DaXBJJ3KfZ56n7muanqP3Wab9qYNQfG7u6isqC4pAl
yowXJWaIC3K/BcgNFFXfazt0kz4b9yHFV8qASxGGtJnx18c2rx1HMiSqiVQVJbo1IA3lwSJsAVJ6
EJG/NKIFAYdW/PrYxuKr38UsyySSggW6pC7vgtUk0kqn6wFVBk+skV4Z2h2BtD0ayPsYG8/Gy3t7
ZWqVF4nbIYrKzF+QbnXmkCg7LAB3C6DPDVW03ea5u+I4CWZVWCRoWaBtYXUvwukT+hR6OHdylCA8
Igs3cSUPJiJHKUJTcWDR91t0Ur5jglBeT3T1sZgT47M2B1HrfjzPV04Iw19QVCJQxgsvrkJzURt+
uKTUlNSGr2Gvi8LXQdMf4M9OoNYKNson15wAFpciHruHEsLa1Y7gfyAzXOq7vQswAQI78l4LTBMy
1m/x3Rb4/MoNDfZB0hVgYhJx2coeylyZpi9J9aHFk/sz0sRI2CCHqW4dxSt7FksMC/FQmk3WEC5t
Sg2rUBZLzugOb0LozkfCgZ11Hx39Hyg9ybf+5+FG21jCqwO0ZHnpmQF8sa63wejTmn3HU0/IJ28o
RDe0qJcXlffxTrl2TgAaEOTwQlJBB62cqamUMPciD4z39vd5aUuyUyZOCHXEk1DbEmpLdEVrG+Hr
tcGBYcEJMDSJDon3HhypJp6FJqUAKfBvGjW/S3pkpaUtN3rVjKmJ9NvQZKKvx6bgsYGwdMzh9BKN
p0a8V8ctP3Pt3NOMxCgknrPWOmBKkCDyFRgS6R/y9+VuPACyu61t1H43Gy6uDYc9CJgVxDAN/osH
P0uFlWU4GiSxDdYDWmohceAVnNEp+XhHXNvvFoGoKsokcNR1Ob5Ms9ofINHw8h811O2++DYnxyTd
KvJeHQxRJlhFuqF4P78fDISYaWcpZKcMaMAa9UXJbrTm08dDuXJn0w5DEowdplP+W+3tUMwmdBRn
Mm3Qg9AIM3utEnyKleoGrMNe0VEoRPBkC1p6pSQEkIGuIxOkECd33eGFks08mCh6ecqL8aJ/Uk/G
boFZT/lOuxt+LDCU4QAR+sdjvcS8kEwxzWUL6hRRaOB/P6GFH+ezNbPZ/Ttgn450APRpLw1H7d1W
O468FODf3+M0r0ExxNKJGF0/imEjlBchVM1DnvK2e1vwb1BmdfAt0D1HitaC2cItm51xChzRTj8Z
x+Tzx8O9jFZ0VtRaXBZ/ACS8H61Qhl3v9yk5JDn6FsgQ/wR5oOw/NvJ7r6/GSRDGItIJQCZj7YTj
ALAA+rukF37JvzJIJk8aLXHCDxItO5NyfHOLyOCudybFmZ+1u+pWdGPPQOzeCb5//CmXx4Xx/v0l
a0gEFEnw7ml8yajoMHr9abWfaB/f2ENbRlaTWkt9O4s9RqLsV9ffJo1kx/rGwl2CG/T3I1m9j/y5
bWi4xIi8l37ov/Q34XPkoZCxG74Ej9av/pt8Q2fe7uPpu7pdzqZvdThiJTDrPsx1LxeRnNZfg3QL
6X3pNt8Pa+WcNRTetV5lWOYnCL5f/V+52wHxvk+c1mvfBv5ywIx83oqDrrwU3ttd1vTsUsiNMR1g
UWdj7Pw9OkAmQhH79jCf6rfmtb+rRx5gW7mKK2/cxehvoK0oLeHJe6NZONdVLQIGkh56t6ein7kz
yYrhZ0AGvIptzoMEFxjvP2g4tx+Am/ZXwb1axXkZzCynT1dX7UoF3HTEnLGLsC4vpPhZdeHYRh/Z
povH+3grXT8kf499dalATtmmU8rYYa2WsteleBONv/6BDXJr9FRqdDmv72AlqiyzEBkfNKSWjMyR
6dZbmc2rG/bMxvLzs41TjVKbFBM2yDtB0PIUBiFAlBvoBrci6KuH78zSardIPq88qcJS/0P+FR2S
Jzotbo3UFXfwfB6QV95vNSMsv/HCb59ZXO2PQA072GiX+Utmpwxv1DFGefXRyL43RrM1vK2JXG2I
CU0DBKV/Dw/dJ6/M7eJb+AC7jGtwCAMHHnk3/2lt9nItPuuDQa6vhNRQBTVBLOb3wwQld+WQ7RHU
OPXe7CGv9LRVpb/yxuPU/z2ryup6mHV4wONlVtPb6s/8KHv0GNI8htoJrzxyWVsn7TJ8e29vdVMI
tSROjY9rs0YEgIZfkLRF2Y+ieC0L3/PrrSfsxjr+LricHQiLtvwBeRW2KRI2N0u/obFDBXS8sRik
/pBz71JBQfdq49a98gRjnNYSSkFBsKDt359E+IiUMoqBO6p788SV6yZ72MpsFBVdWKo3hnn1aBA3
kTZDQsJaB06KmNcZFHvcFzVHnnnNeidJvkLwaWfjZih8+Tpahva3tdUS0mWVibKItfw2A0hZ7BG4
/LG8jnJn61K65mXof8dbMjaUCFezmKDvggAEvLdxo8h3ghBPuyFotu7ba97/3Mrqmjd9X0LSegLL
C0laHdzqnQZ34tvH7v/qUGhb1EwAg2CBVwetV8WWb6C0ZyTpUYWLH7nKl39gAr6Lpd1IVS9AV2Ei
GZNJLOnVYfIl06OjEAR/fmzi6i1NsPf/bKxumLJP1HBqsTGwy1wyKJFud+T8Mpeq4NEiMEIEIsKB
FDZigaV02K4xXDvT55+wunqEqRnyPOITpPhbZX7J9Tu9Q/A9+Lwx1KsrRhKAXJRkqBdZgEzQyipE
Xt6Tv/lPkmt8Dp35oLvqg4E0NF4jPG1VTy77cxiXbtHRtXQBEYutrp1KRYQv5oAzu+aeelH6V48e
+/1SNFqqVdFeuhHfkHlqkCAL90JkS3YBsdtNcBxutWCHUCKT3v+JdjKCaJkjnMxDePNPuA7ef6e2
AnMrgmjSVkI9uN3BORA5qW8Xz/ku3CVO80V8Gb5Ye/0AH5Bw3MzJLt5lfUOeTZG2OkdpKYlJnzBF
Y6k4KlTGkQo78RhAdj/aRf3QTBoaLCnSZa+1cSiKrc6N6yfg7zXSVu4v0xphYLtwpeyaN3M/eXp2
Un+GOPjekU7cKGpkG8ruFLn+/T/yVGe2V/5wykKrF0Zs+1n4pEW6V47+X5CPHza2/lWPeGZn5RHD
GjiamBr43SOMypDtaa75CxWGO9NdYnEoUnPdLV62chBbZpefn93WNOXXQtAta9vSng9gPake4njj
sryEjq8278qFcdtobV8xuKV7XXWqp/IVlnpvgFDGd1sbD/Ym76Lcqe8CqDM+ntmtEa58l9LAqJuC
K/c69VVHh2GSeVCF3YaVa0HW+RlZhcpauzCiw0bpASiYbVFLT20cH7vROAH5uynheEfsbuN+u+aV
qQKRV1kAIjyl3q9d1EMA3Rg1YNxJ/Fm33aOZ9LdR6x/0bAuffS3cOTe1OoECNLqB0bakt+XClqXm
t2Kvk6bWX2lnPoCh8D5etKvB3LnB1bFDAdhHHLFZuvfM/VJ9Dd3ell+0U7sPdtZG9vna4hkG3ZkS
LaGAFVbGIBlF1WfJCIvKBIu5j37Zc6lqsB0Fpo76tjS1yIfJcfAoDaFcuh+PVV5+/dq/nptfHX1J
qdtGgoAa3hV5jyimp7jFvnG6Z+NmOR/5AamVaTdB8pC4ZWVzwXiWG33/+CuurfDCLkZGEgJMMq7v
N1MbNbSN5gOozfGzDheqIiHrm6M3FudOWu0+NnbtTJoULCiPLpwS68RHWY7DbEG765kVKtT9m5YH
tpBn9n9qhUjCoua0wDBAUq2WtdabYe7rGiugcHYth9CZDbPyelHZiNEuxwNLFs+AZQPJprou20FJ
DYeT3xueNN4HaC4U1nNpmRvDuZLyw4qkIn8BII9q3Wo8OZKKuWaRhx9OJMPL1/I18/zj+CxoN+Wf
yFItnATRDuDk8eN53DS82qBtTBuxEJUGMZII16yjn/qHyskcWqlOzW1Cb03wI9ptPeiW3/r+WLwf
7jLpZ1dTkSaxOdcF+f8EqWgdvcZw+kdTCjiAGijItAvuLV5xhaCKLFztUuC+Nb4YATihCha33glk
V6BA9LXYJQ+bMdWly2FwbJWlixe+h/VxkwpdRP6cvYkyZHNKj4jB5LbutMcKLhlrhmMiOupfZFcU
SDxuFUWvlFbeWV/nPKh/oq6dT5yMb/7k+NI+Erz+mO8Eb/orag5BfRce0HbwNoctX1tTWh/BklIH
oE/1/ZoaTd5aJaKHcJ3B8OTNZD78XQaEB32v7fzq1WN5Zm35mrMdBB2zKOgR1tBw2OUKqpJOUDuZ
N8Lj0ZMO+VTtxrvoJdx/fF4u72Vm98zs6pzWXY/6HkIAnm5B/Bm9TA30tDVhc/L6vzO0OpfFJCEq
OouMTy/2nVLvOyE8jEgFGYW44QO2pnJ1GPtwnH1lGg0vHF+K5GcKg0E8Pf3vhrPM69lyZfDxFaaE
DVl68uWbQkY+IDxa3YaZK+Wo9+uzigjRm5ikCNUvLzyKJ/3EGfeotBFpRDzz7hN2pQlCcPSsX8Ye
6r8vcPy7i4PbikyJLTaOwypqTKV4MrQGj+6bdQgRRjDGjzFU33DmazFeviui2Y6Hqupv2zlObo2m
FXeWFqlPjTnq+7bwwTABDzjqiGedMsHU0S835XtN7ysnUAtznxgqIpipNcT3ldoPz50gaae6aszb
Rjflo+Br5m05Gf6hiywYNC2zuY0zdG/G3odKrxr677xZphOiHMreElv/u59q6o3VZv5Rq4JoD2e5
8jDMbX1qy+CnInSALlHecVFWDeBr1xq3La3XCEfrjDMSvUOX5g9aY1mHCck1Xh167ERDGh5KlEH3
pTE2hS0NyvxXlqXTCR16Sdo3aag/Kc0AOfswN8PXqsnqxyEqS8sV84GLL5LC6M5IFCQqqaZ25S7U
reKIIK31KhhV+oaoUPkcSNP0KUUdFfyQKJ+qLjRu5nyKIc0fI5VeAD9Qpn0g9RGiAnn1IKJzfY8M
IyeKBI9Ty6n1VakD8+fs+wqw/kGHP83oEcyY5E69g3/afLLi0aJiI8bJiCSekL9lKrqONqKp06su
h+QPmnb8pKilrrmVJDb72kIdxomnrm5dY667WyMIFlxq7qt7MUzzb5aPFgiCdHH2GlC+vZMqNHQq
lFgRi5whNzSl9rufDY0bp7V2VMbU/57Xo3nDvIx7SaGXIxnNRneUUqVEaGZNjhbqoL/Q4zbIiHBM
1rGZGumTPoRIAYhqFopejzTPn9o0Vt/TPuJ91pVCdYOK4uiUjLRAF6VFpamL4pSQHC2d5xwqlcop
xhg1IyXIUAnJkvCE4JHyKZTm+Skiaeu2aDhJNuK3/m2QVMGOoCItnSJFd30X8wItXR1VCvDhItKG
TYUiQNXUQ+bIohac5oDRmTPr0MVtC0TdiHYSXg5dgKHwlFJGBimD4UpGGQbVA01wLRGx7gJteOSS
ctmBOde6EYqW4mFp9M9C13ceYh0SSoAi0oKyKtyG0Rjs46qMvldzVN8GdVjuTL+ND6rRDk48dOWt
HmnE5kZo2R2Q51NtINqnoDn4DZP20BhfwTc+FOCsnWkWEe+AH/lYU8/cz9VgHpPlQ2SlKI6dmNY7
WRbAA8sx8OOqaA9yGGtoAw/1AdSZQMVPqFBPhkVEmHzj2Gth8dK1Ze0i32wiPRSYpzhGPj7JQMSB
tB5eJMBcstNOeonAsTDPe9nP/WMCLfCpDkf0uZIWXIE/qoBRSrQYkgFinbb2Fbs2R83apV2eIOUz
BU+h5pOxN+IQvfAqnnTwHUol/JpEE3nfrqFhP64FW4YA70mZEGG2jTkNZvTS5/kuKMJkr0Aa8xVq
MGiKjPCLEsH1lECz7wyDafiuUKC4SNM0xYDQsIXWK4bmpKBU7oM/gKnwYAxh8dYqLRURtZnQXzIb
J/Jpqp4An+ziypJ3cdt3T70poU3bjtN0VKx5cq2uyE9hPcaHKQh9e0JdFxTJN9FMEARCg6OthOxQ
9D4Cd8i73Mz9hP5oW4XTk1z5AlrRSIwkQRY5E670sU+tmJu00I9laTb3QZeZlCjrdhcnYlHbUzg3
N1qN6gnwOv0YTD7EZH2UKAgWpOGvNoiCm75Ay1aNi/kZBaTULqqw2CHoY923MA05KGAGz8kkWL1j
JHNx6A0h3Otlm+16Y+6+1L0S35vGbN5kteU/owSmOxIqCgjdo1EpN8X0aPq56WhBrrw1ftl9UqYB
SgW4K79PJfkAJypDdGDEPH4KDV+Hly3vvmiCXDjAgZEWQrXZsYYw3/WTNX1TFdi4UJwbPL+I0DQi
6eVJSTqjlVPqUJ2pregMRLJI1aIquFO1Al3wxgrF5wZm2/l5NtIEAsRRTm6aOjGOqMiaX3Wxn2Sb
ro7heyqZIYMv6qcJ1/KlRsf5M+KFs9u2YX+H7B1qLeYAJZQ9VozmZMWiPN6aQ669QXwo5fYsKO2D
LnXyDrBK/BeMR+ZDxiYOnCFJhu+dIU37XsjixplVWcrdgG6H2gVjGktu2FWxsPdhTfpGa5Z16hFd
O2RBpHp6DHe5DdPRInnaNKKtiMlwSHV5PnWl3gq2NQRW53SiNCJAOSz6GurkEb9bD22boZE1iwNo
v6J5TIe6lR5iZWhpd5xCofcio+g/C0JjvVidJu/FVPkEBTh3XckzHrmM0hn8qHrsLUv4NHBi7RnC
qqeZ637fNDkJ6RaluSBAWnscS/8Xd6N5HydBZwdprD37Sujvk44LJcjH4BNOenZVo6GDZEbbVqgg
hJj7PuZK6buDhErsfmhpcO0IRZ1QDYhqfKP0Qp79bhmHHWkduTuauVQ8wpnhP+exWttZNv+o0DWz
Na3VHLw6gsTjNHxblFN3chLKu7yercfRmuujGRiK10dhe2eWwrM5CKhUWR1MJ7UM81SYWOhWa1ru
v2WRFiAPpff6rQ+GBWbsWRUBSY460Cd0VYxjlVgSEUFk3hh+j5KIWlVZbVPMZ6mEXBwk+oIjCLA0
xH5J/fZ1+GR2Ory0PreAXaoozTrIfenfBTVHk6Y0at/JFa3/JE0KjgpC4cR02kRGZS8UtPaVR1q5
KCinOn63r1x/IGFowzqs7vF0o21IXW5LYYwMlRS2j7rSchfATe6JoiDu82Qef+QZF2Ex5q3iyeAa
XlVhSnMbrWrRsNtJ7FN3Uvxx2s16V7zoc1cAqhiG5hdHu/6Uaa3wBbqs/pvv61Vu13CG7dDqwJ2m
ieGSurJso8rC/iBmg48a6+hLqPDmxCKRjwogcjFscOkpoJUK/j7oVpA2tAu1ukErAzBq3CLh2gZm
ELqZ1qPsFih5bNmVWJjC/ZhX4yEPq8K05VbsdoNfNYdEUtRfIVcdOqBNWCAYlcVPSR7Su5O047eE
S80xEFrbT2gke3Fdj7YYlLrbGv13BMzLEy2FAGFDmZs5jmnvjBGBPkhaXrmdH0TfFXXSd0GZFMd8
BuATpRx9R0qIcRHXTr4QSMbZIl2HEmw0IKdkJ4OWvlBdi3fikKed16WUo8RMiN80WsqcwDSjr2Vu
gVPIptw2eHP5BJLB5GiFVdlFYU47FBM69FsDDY2jKgE8nwgvbZFbu6FbLpnk6E855Gm/ck0/SDIh
CiKYX+ElfZ2sPUojA66WoBkNa0HW73ySS9JOjwzEpFWx8tFYnH+XIfz6s+WLMJIMUnmfDayv7QdD
et/NUfWgKZ3qhv+Huy9bkhTXtvyV/gGqkZjEK4PP4e4xDy9YjAiQAIEYv76XZ9apjPSTmdHnWD9c
a6ussqrKwXEQ0t5rr8FtyDXFLrfEWSQWvTtNEZKUXDvQhUCWm92OMaja9rJHsH0NYn+j47oeEOcm
dI9SDqzFmDOB4od67XrobQz0sY07QdGXiGo0e6uL4c2g13Clk7eS1coPiVM4LpBMHzdxsPwld6z2
2skL/aTHzAlnVVdIimMDW6GuJgcAd/qAdLfxOLm665CAXrtLVMD5DltNv5GJoq+8ThgPMO1HtKtf
lToUnLcff24Jv2o7z1DJmSYAJh200iVF8mmaQqOHpFf/iz76l59iw4sOcCT8AM81rhnrkY/X4lOS
yY7G6c3pk8iq/wuMEL5c+AhMO8BPOOs6nWbKG79Gs66TJ0tfklyhQHn58+36BWwOew6HnXyHMBT4
tw/RVDuz79V+PIUIQTuSVRojWhfs1f/OlBiWrJ8+7RzNkahWx75BVjld5iDJLooNTNAXxfKkkqrv
TgIbEVrr/wvi2i8QFhiJOierE8hjEV7xM1IwugUVrMW9pEsEey3qo36TGyM237poivond+Fup+2X
xJ1fLJOfPvWsW2e6oWrW+FS+PmUDnKIfgmqZLdsF0hCvxqW6LpdfYUm/eqKfP/Tcax6nYY7GUflA
KMeoeUOu8wqd+HJ8hrd19NWL8Kv7CmwO5JmTEBui4J/va+U1TZEneBF8guNjuEQoasJatEf/sdob
sqXPH3T2XudWUnX+gG/VxsnSA1HortqfXLQLGMhZdThf9uAd2isUlF+xoX6B/mC6cTKIBVke8/5z
rJ4gABlTHZLEWlUHu7/qTGttJerCo32Uk/Joos/F6Xw0jBs2eZtpTO5MUKQDZl8185wEg0WipEbh
ZFbwkjSMB2RDb6uaRFpuRmIuWUefGvX3iOo/SsO5yF6bqq0+9HnWzU/xOIf6vbzWzfu7vniuz3/l
/8BUnBMo9r//FT3zb6E4AcLIn8vPqTinX/89FMenfyGrGZQN04YuBaIb4LvfM3EY+wv7kklhsIep
nosd4kckDvsL8cbMAl8Kui64gOI3/R2JQ92/oHM4/YVT/OQzRv+TSByoBX5C9wyc0N7J2fZcQpCi
7bZH7dBVkapJBZ4JCg+EJkquOMuaTY8s5DZwu6ZFhqxjsSLA0eQCxbIk0beohIo7xk2vCpK2cj50
NtK7ZJIFCefC6lo04IODhHqJg9CXXg+ywIw/FoHaGCg8jqTmTwNt3CtkopsXaNEaZNBLPz/6yNnl
K3iF+/APtjqSBVZnpB8F0upFoAkS7XcGTONM5AB6pA5MgeTRwOMITockILO9aBbg1gWK0WRCAipU
Y4GapySLmCgGKBbmkSS7xkDedexlPLslKZhKCAL369iYJwwRW0RNw8NL+n0dSDJoE6Hbamwjyxft
Kit7d2nNbnnBySieekwgN6DD+Ts60GwFMF0XQTfOHQ8IIpNfhkL4B9XMSMfk8C8JiAcEKdAM6aDK
kxZ6CU1lGiBUoXqXkPjs5spvIpRqWbEUmVGtSkxCn9rSaN9Ly00v3Jx6+7Sy/CuPCHGb9BQMUDXY
OrCtHDmONfPKw+wg4DwYWAbvJtfwI8l6da+F6WyUyBv0wsLNr0Q1q6eyG7srWcC4yIReEZHxzEE0
geOqF5fX7pttiw6xWYQ1gKUqkHdBB71CCiQoVSnCnY+zdgCGoI5QhxGZxZFnMHPv2xlS7srCt9a2
rSC5Qe7sCCKY2zivFF7vFWJ1kSrZuEiMrtAwrOyhSlc896e4nQlZe27XoTVqjTKPCCPQvyMyc4Po
7RINvjTwJQ1nsFKkibNkiBDdXIggzfox2+VWL0YMomACEvoj4iPlaDsfxdRADJSpwYQWuqBAkVrb
1fcIB3OK1ewQzJXSRBAbrsLKOpige4HiLvsJ4m0Elz1rQT2GdjC3slNu8bAtuSQXfmkK9HOeM26A
htZ+YCfwOIxYmglvYdee8TjjttxkPvAtwNEWkpRFNbYbYpD0w2hmhARHEziiGu1vThAb4kiktNiK
8iz28AwRJI5c+76oayNoIMvioWmdVnI3KPPCGKm4FE7mXWWARpA9LFIEM2eYyG7A/OvWiiZdvU61
stEtmdlaIe4RJwXl79LCtwsVGu3XpvOGexh7yD4CeI9RbTlxHVu+7h8SqxuBUVVIc3qQ+MXuEuHR
To1utNLPg9AIduVkYqhCHWOsgilJmoPCIDgNqgS4T4C1Q4ul4XXjK/KwxdpF2wwzem2II4O59JqW
RT0EvErdPjDrJH2ENQPc+igxLm2nt1bGgMxZdNmwkqZjm17UrnSdoMsHQ0JpkHYrvxysdY+It8gm
zUBgYZiSJ83ySoeDnDOEMGGWqcJSmcigL+m065E0gCdQd2j5TQ96R8EJAsSlJn5cTR13AtLXaZT2
Sbm2KosetcinC3S4VISiPEXAdjwprnxPqzT0xsHeMin1CNhTOrvckK4flo5gCwWc/shz5OKGzKyr
J3/kCCylqpOXrpG5S/ROuBi0hQvf1MaaGH2DYN2SZdt2tLy9yaYMUTG07yPic7dCDPR0VbX0lsL2
i7XJQ+Uk7W3N8H5CtTNiOxwLsuyTcXj/dnT9R4f4/2eRdgxF8O9P7+Nz8/z6Lv7XuhXP5Vv7+Rgn
p9/5/RwnhP7lmy6ITHCbB02D4me+n+MA0f8CyAKswAMX+Tvl4e9oO+Lh8EeTc7LHgUMjSFD/nOPE
wTl+UpCfKKQnKfV/Fm3385Du+zEOS6JTrN7ncaQBmKIqkr7dIAQbsBvU76796uZsOwAyBKbZHx3p
rWkD5UpZNktsv89IozpWwzgGRm2tPt2443few+fAu2/N1A86xI/LOKvJR0dT2G9M7SavzQ0zVBrx
qkY6GFLGt4x3i65qWJA0MjasSe+Yk7NA2cAx5dy9qZzeCTvbJ5iahKQnz7YHkJoYDJhSSx1MTzy5
IOBtDh1yl3M+3QkN680Rs8YQ3rJX1EurK2LXSKmX5kZ02WOr5jtrzNazzPfC4GtEkdsBHZthVYo2
XcnGgJ0eq3ScK1xkZ8/vDkvWqayifE6PamoXlluhdhY3SnZ7wDtewFsOB3g2GshLNx+VQV5LkD18
q96NSaFjWul1KcxrpIphJ+zxj2nQafDnu/vNPfZXdxfV4OeHTGCPbGg19oCbhRH0ioUdwZefMnqF
mSwuYyABws4jV/Coywi2jno31fljVXrrCgbpgT2mUd/CWcIbnmndO6FyunVNdBN0zd7Ffw/DWK1Y
IdIFKweJmOQa/j42d3EW7/yc9nEzoVQBU6nD/x4FoJgJXgO2e+ORkiA1qb9U6ivW51kT9GMxnfEv
3FGbfYGBw2ZKhqMQMHFwABgqp9jrvgTDBsGoIaY/3n1i4VicvOHRRiRejJZJB45Wq8GFKUmdXueD
WIKZ+NoxnSznlqaBl4oHqwLap6Cm2aT8+8vQpeorHdSZw8+Paz9jQBeV30+5YapNk6QrPyMbKx8O
0JEtTTu5yrw67Nh45/nisXfNO7eAQFGCItwMUe3BTU4UWMVEKRENWLuB9MkO3oSh71VXY9kFsp+/
sGc7Y039c53nAc28rLlTgM27QQBsWPoY2rAWafD8yuakD/WYvjYOFg+rboSVX89N24cJivWVDWyv
qepdVZEhgHXJFyTHn9GLH5eDzfXzCtc1Qoy1K099B3wL4bHidK+8/4qc9runcm7LXHLfzVOzaTb2
VO+UULtWI/dTubOOnJ5C8+MBGeQA3BErQxB5jLXOOUBrQeV1KlsZ5CY/JKnedi3mT4C7l5YDg35P
ZI+mKK4JbVdV7n0/iH+Klv28mZ6+8y/e9vNg52kATDlnVbNxyPtYishO330MFjCYRSkKeqX1pY3R
r3pAHB7fZAefuCwOdsNMZp3awDp5TVFzuAqc9Sld9pQFTedsUTeDkawD3/kqGfy3j+LswEpKmLiN
olSbwZ+v7Ylt84JhtGXDfqAd3I8iK5OogV/ULUZIYTYhp8J1Fo3pXnUFPEeNBoP1LtN5MPYOTBdT
8yFXaBnaBhyQaoADE5uaENYeX5mw/W4zOleKuc5kuMnE6o0e+sc6w6CQZsC7ld3Np8fx3GfNqtLV
jRT+Lcc+FTJb3jeUE0SpOkhXbdOYplJHmgyR9JNosOGdxt3tMGavChv4MNWY9UAxFtUEMWnS/CLu
4czs/scrdXZozKxVA7ctBRKmgl1StS8wToWiD3N496bh6WEuZiSVbhSFQscF/aaiYdbrTeeVQecY
h4apVYe55ZirRwPKkRpmeKoeYqPKVrY5PmOwHsxNtpuc/NpKlfnVYfe75X+2+8OZX0wy8dWmaKy4
lJYZGB1luxnU2GAusn7vD1BLpYC8Qj52U9API9qTtHrXCdTIohv00iEpmn0BnzFDYVjnQRlWpHBU
kbTGNA4G+2UirdhqxVIUQi4ETW6NIb+zEnI7VdaTT7oqQPe+7Nrs2WwJnOL95grt1HMGL7EIaiq0
AF4XYfRwW+uvorjPpJc/HtjZ0ZGoQrPKJvUGdJ7QLbOt6yYbtBfvvUNWmIrvi+YBz3ML+fnCbvQW
muFFKUoj+nOV8bsa7pztWQI67ijW7KaoMLYR8yRD7MYpJowtP9YoOny7wDllzbA4qsyrwrJfMc4F
m7cDDAQcs1kivy5AH5NGYnLwTndvoxwV7G5JF+g2T0NbEozR6gbPiY8KPKhZX3pTmS4yqreedDHP
aLZS9FvbANfaLkEpLzmDVTRT/qLs6I7VQ7H0jXQlEvo8U4OhjOthASYLzNGMuY1Sidm/1Vojliai
HRJlXlWY7C563jw5iCBCFZEcnYnbgVUZ+77Ut4WAgMsqHkVW7hirVraodjK1VjVP43Fwm4Xi9uOf
7/CZpcY/T/jUQnw+5TyzHZjb025jjiiA21TdtL2torq3cehZJqZoHKgAbJArrHltBWIoaQyzfBBo
PF4sGAoVDITtZ5+jYc1qWy54kvI40XrT4PwMmhGF85+v1f4Zbf9xrWfTi77SqcKMrt+Y1rDT8mrs
91ZdHm1LbCvZHZCxEIMavKNSIZnJ4DF1imXnzUfGVDQ7qGvoWoEaMkorqPj80UzOqzfrq5wDhy7b
FegDYcXMsPXsVTNbS2Gn+KbJJqf2hsliWVRPk+uuVeJO4eQ1V2AIbWnTHhNZxga9FO4O2RIB/kCn
fkLq5CJ1sXtxEf/52//2SZ3uyqeTMZknkcFeE2ewgfG6pWr3WuVYEZo02RqY2GnkkLGgMsc5rFz4
qybYwI3ZX3YIdHrOjCZd2fkMP2JZirg1lRdhRCtjQnsZWDa3V+00zl9d7Gln/EXB8O3o+nSxxsSI
meKM2eSycCh4/VO6BhlvuoDTvneXCgWo7PTOmVbnhXaFLiv1qx2SjtKrtsxgdcIdnh1ZlnfXg2QI
Jp3t5sLvT4S0ErBKNVhyYdZShG77RYlzAr9/eclnVcA0plVmOH61aR1TR7PdZUEBm7RV0WZk0fv1
HFu81nGD6jma7GoAKlcywNFOEchU7fI5u/JUcnDm+bkeUa3VDkrpWuQ8HpFrEfZm4kAAaPuhJXMd
C+GJhQvj8YDSHD2NJ81AFR48XUj22PnpUVcyDWlKAZoZRbGyqEL+jNFTYEX4CSC0oAeZ0xTUYNME
mJFeAYtpglMhmbSiinjRrvpJPIIfe8wGsqxtIS8Sm2P5pntmlLE7zhViiiHIDhEx1WKGXxRx05/q
fLMcl23v3utCo8T2KrhqMDwhKsQQewOzFv/lij7r0Ikq3A4dLfyxDUQV1zXai7Ydahx0MhnDXhdp
mKaqAI5ewTrJqOE9OLZ17APJjysLGidVkXvgqXegod4NPmamwEwx7S7ctd1ypMqXGDn9+VrP7JZ/
7D1npUs11KUNeobYFAW75/1p/I/7Dm3Lnd04zwAzj/Aiv8eU/F5SfhhFq5eiarAlugYYWCWcUWDM
d2wleZ7y7OqLi/rdhnhWl1jYW+HJVQLiUCQ7kAnML9RLVF/DCnDFDXe4g6Owimg9IRAA4uEoy0tw
tJSxQRoah5HkPAFHnYEgXaTJnC0bUEy+eJ1+e8POSgfaT54G67pGSzsPeM+VH4A6AZWIcDHf6Oi4
Lkor8Az3oGFhHcw+BhsQc5uxJ9HtjWK0D7yrzAVom3DAJTBMrbEIvzhKyG/2p2/Cy0/7E5nLjNUd
6TelDbfEoglo7YUA/qO2PREIK9Dbhqgr7YV1om8RfvnFEzsdVb/YF78pdj99rqQSU2TA9pskIzBh
TJamPGFiIGxxZOgmtrkExTtSjhcVI6i5eXLbtsmSZhiHYXYEmqAPhqGFI43rr7Smvyluz+3C8PCd
QRGCyUHf31qQfIaW7ieItcdjko9o8hDPFzhF+Y5hx7bETmGBUYucgjzMbTDwLW3k8UTS1yqzOzRD
+bMLbtSfb9c3a7lf3a5/P/PMujPGbtNxl58wnRREL80/oDoEObev2hVNQY5WKD+zrN8WgMo0gLYC
rXGTAR/oMTNY9ayvF1PfZRvUk8OlTt0ssoi4ArYfz27+6Hno7+CiHpdKf2FX/bvD+puQ6NNzToTh
eL5m3Yao/tbRPlQSOaxGtcGCupGP4II9IUASFt0ThiS2fnYAROIssTFT6vgemTcXiCwEBbaDPDud
se5xE2hYgukXZMz96h09sQZ+dXvPjjy3NmZuDE63oWSQAQifoMmPGLma5ZulOli6VOmh9YfbWsx3
zK52pMJhB3EiLkzi6pTl3Mygj3UqufcaFGPdEBk11ctvT///Nfr/2yn//8TZPfaD36P/wDHK9+wz
6H9Ch/6F+Tt/IV4WpuCYsJ1G984PzN/+C2A/LPhcH54dn2f3zl8wkYfjCqgbUFrC1QPv/t+ze/we
jPsY2Lz/cAH+xSk4fl8i7dl/f8aHzrA7D84TSIZFWjd8UcEVQP4VVtqndT/XBrw1sZjWpfeco8KB
eORFesINnMm/0ZnbBKOJcscEWE49sR0TGZudby6FSDDb42U0z/V+8vMv7NF+PiD/viwQFCBTRsQT
bsLPlyUFL2SSZHJttOUWto9by4Xfow8SvJHXX5QIZ7DM9w8DsZRaSGMAWec8IF21uWVy2cm1NpN7
bpeYGtKdrBJ/4YGTqqHJoROBc/y4AV1WBHWSgAOK8ABZtBiTmG2MoSwAI+Ojd/J7uJtA2GMA0W5d
461hHyiCE8zVoTRWFH7aVp58dSaeSpkfu8G36/dwr7AswOUAF+S8JfSNaoJ5j1gXxH91+34GvXWC
pEXSSGSId0ghxDjxLyJYL6DAGetlp8r404L/e2F9Xki/eGA/XcMZz8lwC4tMAPTXg6qa0C/ozh7Z
JSlaOLsx9sVp/PNh/G9f+Jwq1pGJi6IhYs358DLWal+2xjMv16DRvonMvf3zV6N48366w3gvUAcy
E2xp3F+skHMH8aTxG7N1qmJtiMQMtCmR25InFwgHkXDqwkx3nAcvOIGIdePc0WlaAnb/aCAdq4w4
LTYNcW769RALwOKeG0C5ViD6iD0wEyqALKF72JEeRvANltgvFp6VxO3QbD3NAFTaEUwWsgXn1lYP
y4yZqwY0/YGjdZSyLPaOYjH6sEe7pFGdqkj05SZxUFfT7HJSsgyV7aG+NGKoZPASs6ndQQaxbRLM
t5I0VlkKJqy/dHJ+yDy5G5gKqrKIKTgDU+7tRFuvmtHFcp5gKeGo64YkYNCvOEfxkbljzF2yYKDT
DEa3hVZNQr4A9LU0UyBe2wkOMjs+4Aa5dYy6ZQiSxLsup3RVtdOWKPjOzPm6Ti0Va7xboQuWj+N7
LMzJjDrYqtZe9ZDk8BQelYBJvGVm28Ltd5NnQrJCOFwglXGT+g5woSiZsmjm03vHrDXRZRuCJrCx
nNuRXhGzBH2oZwPmIZD5A8E3wOs2s3xjszs7G45WSa5xRK4SFLsyb5YlkXd9po2VrOt92wP11GXk
j/aylZB9JRBoU4wWmj5ZK+l+5EAUXBZn1qKZwF2HEekzo+KiMB17mRj+YZLRINYqt/cYrwFmKgoe
2u1wNOq4spONQWL0+HKPUeBWpHkRVFIEk+8+immEFgVJlDYSOMPxxYCIBFSI4dQIjiZycPZsiBpq
P3ZyZUHMrB20ZJ6RQWG2QfjWZjZ1cBruCYUwl7TeUr7nvhGMcOc1TagBCIZdmPVpG0ibep30BBKL
hDSMbaj/nFYLX8wR6WAzNnsLzO0WajqS8tK1N+3kBWbCgs7vwW5admNUglJjFvBWrFO4Mx+8pAs8
VMpQ4wVWgdUBb4X5g5StHRS3s7oHeSc1l1X7OuvroQLXJjey0LAzBbmf/eEOzRVn/hgTMm1TWNUG
BA16amItMic7Vrl5GmHakRIjhAMCogBa5AFzLqxEqgUDNBAk1RQOQNgDsN9skD+MWHkrljwasn86
fUxR29vemQNpdivXA4Fd1suagXFq+a8zcJcwcfKnVhVPA6x/C43dUx5kB/NfCbZPIBIObdo0AlTI
t06XPkC9uHJ0tscw+MGazV3fOk3QQCAXmHxTOsXbzOeAA7aDjnFpNO59mal9mzKI//jYxmnvXUIm
v2qpvOVuZLbJkTozqKkmsTFPci4hN1j6SNWLGzm9DFOWBoXb+iD+o/0HKyuwAD4HwDdgLz7lT3MP
b+xCbMEpuTWT9gXktBzjb/OFeuUeWj3M0XvoDimXK5VrY+kYIL/ODCzjiD1tneuHbXp3Qa635UNU
PlQx6s0n/Mv3H1v6pB/lloUslNvsxXuzUXcCjFWBeL8U70PQvQzBsEoXoO09ghMTZdFH+b7KeHD+
d5SVwT8/jDwA+BYgfyuRpx9DcNseJGTrt2YwXlQgOiMQccPzTSbCjL112Eq8EtKMocBEobzvzQnS
5gEtfqGMS27c54j/tQQNOojZWvxiEG1CVgDlr+kRoiZg0CzitMDZLQMvg1a2f6gYDurhqcKua+Qg
A5d3EMEFHC5kguXhOJEtcqc+JMcIZzfixhYrahw7CEeSS7MCm6uug8VQ3hHr3rNV0Bh3Tn21z5pD
iqlOdq91hj/2QbT76S3vb1vxZJhPPCGYEgJ7UqBhTTdC3xnqbcK0HWYNS4KZOjS8bQqtUMTsS5rs
faFiBXVAk/eYGJHQyF6BwABIxMwIUr1Q9Rt79E8vY+SMyGbnYgUOGAISc6wzuVDuGPizfYCCOCDk
2jfesgnQHb4+BYpTmodOXc7lXaD8MSCJF3bWdW3elrgL5V2SVWu+hnUKch5eJn1MyYtZPfTFPbSG
mIg8eOzasTZoQwIYTi9sSIe74mCpY5CAPS5B7up8PF5XBikklXVWB4NaFc0lYcWiGmcUKDFfTZO+
cFJQGx/AOtDV7nRrGLvJELo9vfZ5AVzbCZPhzp4xpWH3OPlbuhtEDyFlAh9ZnB3mY2G/tGMSGCmI
gtZLZQ6QqPLgdLPgDhkY1YJXOzZfdtSDpnc5ddvUcgHQQ70DrlydirCiU5D4a5bfIoQ7pIW1BYM7
x36zRQV3x8pm25Fr11Frwt/CBiSHESiOoAhbNoZFdi0Qe15fwsgL7eF7EurypecXlk5jHI5Bgb05
gXyp8vbO9NCn9xRjhpZWUVlutHtkdDWVbwKMWPjgekDHx5VXXReFxN72xjC85fUdr6IMNg/dh2M4
AcvxdngY6TTBUKP+C1tE/7BnW763bNE2S+5dmz4YsM0R/Ngih7pmA+tWgUm1K3cgr8xA4snVTFDY
jJfAERYc1DPhbadm7Wt/JaCiXOkSB/Z6Hi4tjSAwgRe6XHQkcpOFPx2yEr2l857Pl1bhAZhcSGxx
To7vvrTsYm9CI+voR2CCyisip1x62aUjY+zrF6kZeeMm96GQndGFboeuD8056iYkk8bTeOvaCzdf
nYIiNVi6dgiZvifRc/MpDDt1YPVjdUoehqvo9OCqhZFuzHlL3aWB4QFIyaEaj/MMieC6UdcKlgM8
RywCtkcTkqB7L39L2YWRXCd4b5FQK8jRMxd1tbCnlSruJUQPH8jwAo/XR1ogxegqYOR29J7HegxV
9dC5OnJ5NKRvFd1RQCynrIXFmGUIafRAJ11M2QLztyDM+yvtx5jLhdUdR36QH8qOry0rMoFbA/bF
UHiUV6XVRjCZKnBQY+cDjtTEY3l023Xv7jN9k+F4FlVspPdZeVPCByvZC9YEiXMY8WLr4j0ZDhj7
4KiOWIOq6ZRht6+kg0BBEFetEHRm0T+hroAMPorK9q7Wu6FfMZ5H1k1kGMCz/EWCpTnaZSAum+w9
G/Y13P/ANwxSmFCDhsSLuPOzsKpW0xC5zhgOkxcaCm1RRGYrxpaM9LIgwRAN0EwH90bwvE0/MoAW
QymK2SkybXu50C1Gbd4GMcih1tDDt8cJe1HXLocM/gLJgqX2AlKvtIE3QR8Gg3dL1L1gHlb5DSSb
GNJuU9TbGDPGYT/fiHydi0skjOZJaLjb1rsQOBEbPYYUI1p5wuhtK4A0N2ydlQ/BYZEveI/CwYLc
z77rx9izsVMC6oRe3rwKjVPVy/c9Q7O0H+d0ybytCQpTg6UGFX40QQXRmDFG3fUEqH16KstwHMMy
wRJEgHMWwRY+aNoHCtwnMuxL24Vsp7nrxmHlta9psiAZjZrODqLWX9V02s7usb/wCOg7W0c9c/Vg
N7iDyl5X0840MZhgYIwNQU1o5GFuniz4vKjHJewwfCFWI6TitXnjyyO0ukG/rLMVCGcuzKz6Ylld
Z9JeOB4UuM5bv3T7McJY3jF3fttGHFmeLhSzuA0WODgQwHqovxp4G5rYt6tIDFmYo8Ab/KgwaTSD
GlXTIJjVy0BygHMbL1/K/tZGBtdgYnGjMpV9tcI6Cj0VnpiBfrHKrW2VHVx364IhC6LVxrBgu430
ctc+5PSJEGhg2HbssK2gfdLwo6xQ2FBYGbyiiQbFEMRZ241OBZInH/3mWVlvyvOCOX2doOM1ULZK
CHUtcQnZqI2RBFjsd7ooAhPqARyDjplF/ZCEHtwSlV6UOMY6vkxYHWsB8kiex3llghKF1QQ7AXbQ
cxeV9gZMBMxlbvxieLBqDplyfUvsIzCgInBp+maJ+/65xGCxbHVkNXgKONCsVoL21lpxRbInm+cz
MM6oTS0wnReN3V/id8MDZHqaUhD8LT+5dtPmoao+ODbSid5i9uaGoBNPaCkk6ptLGFAWfX8hh/px
NMWh4xbe6/pOaSDdT7mQ0BJrOxxldSeb9ENJfaG6aU1gULHMdWQncePn+wXoDC/NSPZpMWJbT54S
golwDw6Ma1erhsASBJpoDOHD3IETekMXPmgOcKMIMn2cSiOs4QtNF1PCPizaHxuCMXMMPgdIXgi3
K5FJUYoQ5nzrCvU4OZlkJEaAWeatSI0lM/Ot69eXvSHePaMKi25aIRoR+095lzf1PnUQglNiUzFC
pzZuqr4hK4wPL+vaWhdwtGBdSOciIq0SsTbT7xjlb4lRxDlTrZyaet+BpgaZujZS+8h52kuN3OOU
O76xSn0TIRvQkuLucGSBNRZMNfLV6DiQFk61jOUUJ0CF6nYNFXoeQWg7xX1anlSvRcyLqgiHbDw6
eca3yi/zXQvDZPwR/m1JwXbwq2KKEHIJ1TFwNcvKJCxB+hRFGg/7sgFArMZLy0iC7so0cH4Y+gpU
xDqY2vQKsb+gcKC7kh+MoG9f1zgy+jZ0x2WWodvttpq/NHkXlO0NyYb7eczpSSyOnacf0Gxu1Gip
9eBZkJ9Z+bJM6Ss0G2rfj2aBKZx/KCkugJjJJZTqkedubFTZ/h7Kkji3b+r0cgbx1qo+SrBRMxgE
SagamBMao4zFwI8py4Oq2wwuRTlZogk5dlD5mP4FN3b/h7oz240cSZf0E7FBJ+lcboOxb9pTyw0h
pVLcd9JJ+tOfL+o0Bt2FmdOYmwHmplBAIlOh4OLu9pt9ZnDQHcdnwxlD9zuat+lwdJJHZXUYib4L
s8KvNZ2dclwHrGGi+S7zD9geyn+qIJTIo4NdwBpWebK3LJCzfeetllK/OjWBhFrJKXSqnrU7FpSz
UNQeZno+AmzgxGksK32WwcHJDoUZFJdJ191mLCt7W0/dOi7Itixpn28qLQ9OsGCNbDxsncy0yGBz
s5kE8nCtbHVzp4qPPIVKQ2cUh8+UIo0w7+51L1/cuPlMDA4MFYGF6pSr/UTKSTehqq+3a+Db/Rb0
SbGszPKxNA7YmtvoQnCGufldNJ2K+pQVT1m3Vd1jkx+N+j4eyTQE195+DPRnNv4Rpth41OEZ5ZuI
cRWLduMkLyK505ngrMbBNrsqey5XbdR86LJ9UNOvpn9qL0LeqfZYxB+D9ZimXJa/zErx9Ghwl5OB
wkZRnB1ZfedTo7aO233UBt0rU3IzniGPMM21r4UQyTlPjeQc4GtJOGHOVb81lc/7mVnMGhsMjbIM
Tn0W9Mrgfedb1ZOR1Y8JtfWO85wgdRE2jIQJ3GRjNE+D+SkCEBDxriq/m+F+kJeZ7va5erMd0o9s
1wcoFcAEkl3P+9u7du4Hb/bM+irzbwDkq6pBcDFfZW3yaPzGBoQ76E12z2lzJSS20vX7spRvzl9v
ssxbuYvxLoafpDka4z25NLxYkwlx646CIuMOEXDVNt9Ne9HsVmt9Q4BAZNIpZ5+GQxduboycLn9U
/Rnay9j+Wqo/Tc7nWvk9Ix6oxK54kM0DKz4oW1AESEKzF1lbZgHM4JsXv+ada4rkMvulCAvDYEcc
ON2jyVi8sltaQQeQQ+7Y/PJGLNEaLW01ZNO3Wra1cS/Sl6E/soJtWy7f4BtrK8BuqmPPQsdSPBCP
EgmCgF8Qajmy3+nO1RhEp7bO3yEVcOhBavSjX9WU/nQ1hRe++82luZJBMwuTNujXth2m7WLCuMDy
seJTqoss1HaObgoRhXysi496QO/UY+CFpE7YTNmstla+7dh3snFwvJ0XTZumH1ZUTjSrSk78rbbg
7JLNwCjT16RRC0eg6aPDermrl+Etq7lwcRJ8ex2SuHETrKqWZprZIuQ15fbz9OPJAXxDlda7MrOO
KWQo4izpA9KZsy6d8Tnvmwcfmu/amfW3m9UVnpjJDmen23fFtsN+2C846Gu1R/bzV6pCQ7EKVBs8
neeIl95t0NHG9pm6z68SvdgurfOs5Ytqqk3Vo831L2XBWX8pyw/XSd5QtuHTIGgajRM2NjU3pgdV
wqNVkSwiQleWfrZx8ZqJ6attTBybzTNT9HId600FzoOcFk67s+oibsMG9aV3ohpIXxmBr5J3dsJ2
k2xIv3E6PtA4luciqBtuuun5bKamc9/QGIcz6am1xDVtlAgjs7U25mB9Vnbw6pSWsfIVW86gjXi5
0e4LCejDrZwX3WkOtUnw2vItsEnxifAVT2lM6Ml2jDKcqvitcdsdLm48Mt2jnY935tg366RDq07J
Nq6CzD7f+G3Y+Odw6L3XuejWvYHkV3cs/aLnHZXbCwcs33xbnG+zf0sqT74Lzza2SuUbWfWCjVY0
v9uzsw4QGKuYc0wsqkc/RvOtA9ld07wJKd32tqOnuoPTWhz9FDs5pDiXFQJPaaokcyiwrit5wziK
8kMO+uJ2+tAEo3ifigpa+MTdCgzo4hsQniXXlYCBpXfVbStfoWQSlyMm5UbjbgjAI5tT3L4MG2VL
NodjeiV/BoB3WoZtkGcEJXEJ9oUJK91S5mFIy/JRZ02EaS0Kowa8UDWZzX1SE9zI4+m3rmR7jSzQ
R7chjy3UT2DH5smPQT4LcGK5iu/hQsZhINJg7/vJseMLOMYpD1yTCRq5ReSs3dpkx26W74651mJf
WHem/MzMY5bvenmR3gyQKT4BarkAowLMUs3nJCdcqDuX+0LfYg2+PArGGQDBwOZcPWhlU4ogWMTe
+EDPwa7iEGwFz9YUHRJ08cXK2bzP+Z6NcR6Fct5Ok8tpIEp+aupB+HXQ2hakyqTNzW2M1srRC+QK
UKNrH9AP6YzOQfYfxFuYHwbdne8273r2yfAtgjQRebp5w+yALlQivwBUKgKjcwaHiKwwhsXpEvTe
ppCBuUEUwy+2IQXJARmYZNRMdxVH8SVkX8649KYzCr22J/OpVYg4WEFlusfk0268uUruc1VD7rKK
szGFDbslVWEiIK6bsoVSX59V1G9Kw7lkVcJs5J248JaMBbqcDckhgaWTJFm8KW3/YjXkaIPavx8h
M8KPWnCMbx90tnO8bZ4FIOFFRuhBG5duylmkUTBqepdRL2iHRp3PhvvquUxp7m0vNMBWEj6dFOCp
mLYw2QmCrRUAMSouLnicWr/pZrlwy1qs5+Uv8n3AgLa0gK5GhZSNJx0tUKGXMXxKniKl96V3tG+B
2V2dbOmqtyHyZqd5JpzFky27d8lupNbEejHe2yekJKJHOFLzCnPqLpq/aHCwyp3X711x4EA3p7dS
pLI6itPNQjvy70yMMSWZ5nCcnsV4BU5kQ/0HGVTQMj3zvKS/GJHCNjWrHVhstJqMMhs8cmIHBWbF
GiWMI8g5DL8EusVrg+ZR4gxHzz+1EfqS9cubt5YJFI3U1aQOnXcmaM3KNmySuAewdUiD+Vy5Tyr9
Ey98BdOD8M4CbjQaIqU5zIIZrsX3bvzlshL22M6IDW/c+hioDbJEN28I7sqfwDz4IwRAfslQf464
d8aVBKyWoYk2+6HA4bST2I9Fdw36lzAw2F+ImfV2bya7AfBGtat4+Q2rPj8X5VFCxx9/t26H9oV4
yy48zd5VPuyEWtYy7RhBPTnlJYELiA0x2qcukvWDN9518wFUTZPkRy4/7PkjY5bbL9oA4P1yKBMo
eUbLZu/6H+3yS0/v3PUp5L+pOy7tMRrZGn52ScORZGfnm2W6L2uOiSdbHSI/3nCO8SKEnQ+HfxXX
oMsePFl38koL7c4PtnazldNlIXzentkUHhOSt4N9omyJ9blZt+2x+nDkzvGfExofjHUcfLcJ0pEW
x6iJnkb7K++6zRR5H4LxXK/HLYgBNo3cxZ0InXkKZRRAxqt3c/ad2sPa4LhhxWGfO1u+5mLekBxO
zH0N3wajT8rLzX6iKBQIKDb7N8c9DtaWgSS4rGDl9pFez9HFyV6LADWeXacyUWo5ExaIJ8trNj+0
7nQci27fGvEmyp/tgBq18a6BGWhTdQkP4zmSH5W3hKPLl/djWE9WfpnNE6EtmAkcEw7J9GDJS4/+
FWQ7DdRzPlrOwZ4O3vwugn5tMraLnJFd7xBqkg2jla1ohwi9sQ4989Ly7mrPVvbiOL+K2/1TvsIt
Og3inJoPfXJntHCOsvsq/+WRGUjyH6u6oOFI6wQPkivTg7t6ctonT5z4yhdzXSRDaLrYnmk2mW83
Zh4cdHOviIubeoVWxapRFXu7PjnjsafXXu+K5dljGzVmdxnzrGHrJde+vxbqWfm/OoYQ5fSjh7vb
70pVayqPEwvsfG55B+tmPMTWcrBFgzlouY8j+wKh754rr1x4CETBL1Q1XXkBC/zXzkiE3Jo/IuiU
fb0uMXF1MwLq8oRdEgwZGR/mthhlELOM+yL97VWfQfa7ka8RWNZRlQghwVnN9r6a8ovp6+eyG0J+
jNvsIzQ5XgMayulyCtxtVznYwOHv0Us1r0fnXAb7lHFazbh9POp8P8SXesG5za5oPpXmtY13jfVc
W9Wh0B+B/iiXZMN6uhPFqxzORX3FWMrteR/U90a+nzCc/eUQ+H9mePo3rMnuT339RJ///4BocvNJ
/J9dUeFn+VV/p5//6ou6/Y1/+qJM7x+u5VHJjKvC+W88yT+z0Kb1D9umE9u1bfqTmc/+L6aJcP4B
j44/o+UIAcd3cYb80xclzH/cKqq8QFJuw07A8/5vmCZ/GYz+xVPj+8K5FZUGtm161Mb/nZSF1ynT
2ayGfdkqBi7I2n3ZPs/enJ1HvLiHcYLqICJlrv2k6A/xCDTSbWYL2zjKWiv9vSEi3A7+VG7GFPN5
0Mcxym15L8F2YiyMGPJEM/+Q7pmc+oXapRxbwrrSb/WcDy+j1PIUwBdYGOidpjzmaOKzZaorNTDq
csGnA+y0vSbdOYJhe5XREu5Qf7YJkuF17EB/RFJs/+UC/m9cPn+V7/zta/FuTrbghnsJAnlz5vyL
XWxUwVimbdLvB1NeO8dt96nH4cV0oCHY9khbj4GKSxNJtwYEK09/fVe1uciTgDe8y9P2TS3JMTab
O9wbBgdvBm7lUL+mTD36vuiOTTrbQN0s5q2mIKzLSmLKACa14B0BruAhGaLyElOjGGZln+6stiWu
MFjeuuQ6rhBsK9C6U7qz1fK1AHzdxpPxpgKjOEPKPc/SuHmhDrEDSSaw5nw7xH+0ke4ywKSH0k5e
XE/n52H2/oNB6m8ZOr4F4dAKi9kpMOn6tf7e7cMVac0s9rr9rcnhZI3VvDEp3igG3p9cxtCOsUq4
/lAflmpRWz2SbSqmVWVYn3aRmrTGqIvwGMF1sXoJoolUgLufYRqveI5uVmx+56pcCuY5+Hz4j0/M
7sY2ufnIh7ku/oNt7t89qLffRzo+T4YjbAxT0EP+/VYozDGz5kT0e+/2k9053bMnMhiW1fjSS/Gr
ZDtmlLIgKq/Ef/AX/60o6a8fLm9tl6APeN7F3w1ZgzWOg2c0w76fGG+a8ICP5VA8V7cL/9eNs+g3
ldma7Bc2Xiiqzn08BPnajGqy3dXy43IBkJnnrWEY6lK1LL/VyHHrf35e/mZX/+/P6QKpIyJuC9/5
u8aMHxtoreZz8kXdqMCGPiSjsU6IFBaRjk7J4Psrz0fZoaCh34qyfFocMw3/548Bn+Hf/Xn4OiV6
4c00anvYp8RftbD/8uC6TeHAjCym/RwXR7O6VkMPvKHDBDFi8NxwF95HrkXQbpyPrqBim8rWP52S
C8KjvIIOfYpzbOUZvLGLqwUpG9CBrYXvy82627Q+cwpOIctHUsOzFG3jraZu2paeeagN9QaK8Y5s
zlnd+DupT5CICULpWtaxWJIJRI2TnOfqxYRWe2qaQh36hlFyPRDOK+wuLGbhHZKgf3VVxvxZg/dM
4uylTYOOffyAO7/LJ8wh/F9TMbVa/LbfSEYZ5aYhX7rxDBw+Y5kzkYGVY5b1oW1INHEEFQfbZyhh
l7n9akmkt1jhRZoab7dYRMFabcA7sq3qri4QetO4p8cBpuwJgoPaNguJuqhKEYr625kue0CjizkW
TZucpW+LhauGs+pflB5+cJ8+OW5yr3nPH3LTeVhcBlyjLjfWyDA3M5v3sqOEp0rntwIm+1Z+TUmX
g4LGQ2mTF1/V3Ksh4Sr0bcHePqsNIkWJdMjziRQCkmuvo7E+4WxqtxoebGiJHKAuM5myty9+0hz0
YqarLB+Z1DS4B7wedS9L8GU4PVJJLH2QztaPU9jtqg7iB4LSHyxs2W4GXMOxKVo5FE2Q5La/snqX
EMzcqMliDCpnnizjIeW3w2y4RMGDEVhPHpyOXWHW0ypVtoXEwKvcyZfLwM83CmHfxbdBBvHEWjGa
C6L+FXxWtM+m7o/Zjp+9F8xrVYwHEChtaDWNXCWdYSIrE92uBBNuXDfr1nVeU8rZrSW4ZnGDmSdo
b5zi7mpo4HVDaTw5yPfMOVDvNWNCW7zQ6/SiG3meCzafYOUt+VkGxJFGoGLrOLFOVqSuXXDoyuSu
lMse5QmjGMUEoTv27kZPDo7L4rQkc3rJ5urTt2eyOab7YSjN23tgAL2cmYrfi3HhGNYBcwrY2hsw
CZBRX2QzjTt0BqNKzo3Ez5QFhXco+o9xQTck1MYqhu1gzp1H9OEsnGLF+brRnHBbj+O+Jk8H1/nC
f+oTWKutkxnMThq60y1r4P4ka6uyBOuhLSP64ooGCbLjHJdMH5Pq67ssYZF2sXWPbmXu41RYq6Bn
Npna4JTjmi8pITJgZfKeoSJS07diHWWQYWgeCO8yJXCJ2xoXqsXhC0J8UWxzSEp72B9R6NjDKvZ7
eRd3U4Eq6K0ro/V3fiJoayiGs0nmUrWMXQE2yZWyll+zHIdwNupLVPK5ghKrgKVx2jWt9+qomhsT
9moYqGFe8ZGqyVVXtwxO5lzEl9anvFB5gBUMOxwDePLmOB+gH3wZwdRu+wzL+BJjw0sOyxgfymUG
I14zikujbj/icprlr2TJ062jmt9ZUv8hYzw/CV5VRTLBzjL1m5zrVycdyl1hIGXQaKA+jIPb1wQN
o/FQLa1cW3GXb/HRg6WjxMCOs19AoH8Q6KGTOowSRx+hZeEoPdVy5EN1jG8LKk0hX73mZveWZMpa
z1aLQlK6O79WFwNmmp2YJcYKYYRDwJAj0PodqvjGsvT0Dcy9WFEh8OBWiPuZEhV+hvFVNROmME0Q
z++tS6TLMPfBlHlZd+467pvhrWDsuMbY6myjNLEYBFt45ISC3mfEZmgrJ1tldf6RsY0lLZ08WMU1
WIQ62RUD7Bt6Vz+YZldsyjZqKYQgiwqzLll1OeKfFtF+8DKMV1W+hHavvuuIk2tpkheovY+5PJSZ
/dYvyAsY1uu1JCDVI6vuGTSmdvXo1caLh8DTI/gU7jovjA40sC03cdKFlrJz3Ds3qjomwUVG+n6q
IXWvrC5tDrB9Ic4DpN8+1wWNJ5aGRjbognS7FHytv9l6IhLV9dUdUpta0a4KJ+NhqAzc8oY/4OPk
1G3kbTjHg8/KiJNkCfQ2qsuVKZfmwFrZ7QQz7T4P9DqyHJ7SYLxmt7SlyBTrYHF7kCf4hBmkYz9d
V7l01ii8r3PQ8vaM27d4Y6puPjJN9hhuAO8yQ6NJ9rnu8mNUTOHACMgy45eMwacci1+m5z15iC8w
Hz7bDjD/lO0j7X7kXnAIqqC4Z23Y9EB51iL22vXQlTL0DLjLd2lX8GA2y7dP3ciqGEqsxOlnP9xq
ARW4uVFyvs4Tf8QVGvwxs8HZCAMyujOiMoP7OYgGK5ZNxmH22/192Y72Q+Bzs6mjnEAqwvBbNxho
yF+m+yAu7th24DRvLJxqxvAs3eGSRBiOzCl6a9FG/Mq+zPVg4mnfaKvZtEUldwVvgK1RWQfRyufB
KJ018GkmU1N1MJT35ED5R4ev7/H+DY3hvWlZLmuBI81Ke415k4OGTr/tjHGrZ0EUiKLkwhSt2/pe
8li3c3e1/LUMpnkr+6pbN5WYaNVgoC15wsJOLv2G/OIcCoaHTfCRSAxzDrmyteX6u0Ggu3XbAJrb
OS4ELp9Evyj8UwEhD6/BUgjMsjsAmywvdTB764Dd3ZobYDjUaOCkP8pdN9fWiRYHKsRi9/YS3U2K
/ow6K2hSRcAHPxVjxDIYVYzop5HTpVurhJmiJu2cx6X6SBudnhNXReei6XdNPpW7ccFfn2Y3zX60
D7zXfweJ/Bgxr+5Kkzu2AvpKbw27JqAWvwvP2uRwKvFmH2tL/BiJxlxv9BGuYg/Raa4vnT+++BN2
eJ8KGQxzEQR4O4/XJg0zYVNnGOLApECMwFqe9djQnZ8MK8s5dxnQZsVhtJC5o3TCIlf2/SYoqgev
8OtLUyVrnkBOyM30s7QCd+NtDlmEZoeIOI/X0jBOY4yc2Y3Ml3ObW7YVwLkFEl1FTuFXEHgMFfCe
ObFxTjND39e+AqkBnoO46bZusic3yD+DOMVsyTF5ZbvJS2cpA/+k+d3w9EzSGje6eTTiBVW3qT46
o9gEcElxH1j7Zj55hfnozP20lxFt1lLG78FsH4OuWBMGAsiib5r+uO46HknqKfMQjzUKoEAqp/KE
tIFcV1494IKwfsUcAUKf7CmjXx6l5S1jo7IMXIzmx1f2a0d6OpxG72x2ugs9zE2lK+5bs71LfOsj
m4L3FlZSnX7nAeN/J3ofAsTIcrGJ/Jppe2S0+K01UXEsfVTmYNjtCbzO3VvkYsGyoswPcwv/FqmE
H6Psfpvj8J4nGEz/WiOWZDiKDCf0kCwMW+S8gYtwAr3PuH6ergZnhs3UMq7tfDarbXIHVepPpO8M
Md2V1fhVGi2NJiO8DIH/fiVn1G85OZz7yylZV9mvNjglqnoZ6KXoHazZsi5+c+ZffNzrhTY4aORQ
1OlbaV1urB55h71acMK2bAnDPEQx9QO5hHbZLnj5+uoglZviD2hpH9H5ndlil5xq/I01vc9N9zgI
7JwyH5/aNOeWtr41hQaFnJgTjS/mEr3N2mEcGJGYrgSG4X4WW8kWY6X8wNjlMY4dXwMlYDBcOjgM
R0OcANLw3qQEJY2DexHgNwW6X6zSQt4nkT6p2TuTcvqKAEPCcXkqnOnL9JiRaexyQTAfKf3hsOEy
f+MIvKoXzHVFoqZ1uhRscWY7C4VpeojY7DPH7H0o5+04BmfofxeR2fduAHMALFa05xn4YU86r5qx
veSuc0/CCsiBcWslys9jkOELLKa72BC8B3zvXWLSwsHMDNlKpYeH+dYEYwy34B4/Slkvo0MTQG8y
ubLiwWAzrp4a7TYjXzCmeIfNZdJXz32BwUxzWH0cndtYTgmsAH1Lth8/h0XDUztYVNT0drIPpnzv
4oeYCqgiOVpzDWMDLcdZC4eoTlqV7qoX1bgJgt9FPCH8fkPRPalOBYRPMswUNLDkk7uj1cBaOb6q
Vq0yzHWX+AfJwLylh+myUCzXVXO+tl13lbLs9Rn+OXcR2WqKb81ppN5o6zkO/NmWjjFwM43CEKEh
71Fq2JQs576/8Slv2joEacLOptaA+75py35LEdtP4bWnSOU+D0GRra3KwKDR6H3H8QBU6NMSt695
k1yzWziAnObd4FVv1vLsdBVBk2I4UqFVbcyamYfe5G723UZKrjqZMKlrUivM62HnS9mSoB8voIn7
Y0AmqIazfS7sIBwxwjPpJIbkMN+MrYyeqGscMC/omJmxpcuwrmv9VfMDcNLsFgaf8RgR1hDTiVfj
Rviafzt3Zeh6DM6InF/GStC3gr9ruKXQc4EloPAlzk5XHZZpWraeld1TzvM6+MJfFYvZrCf1aOaN
vi+PLipY0GH0jb24OQJaZb3Bi6nEpm5t7yD0sOA8lGyXlb9ueH1py15BLmRAO85XuliMo1rYxTtu
OVBXRn1W0aZQq6riZLfld0bxAJVG+cG1412cT2dDti/AcZmrPNmyZhSWwSd3+3UZqwPvPP4guZE7
qovZmd5R9Lxq7emeo/Zj5Hl6m0q5KSwpnmwDylBkxeNa3bSHtG/nx4ouhUeqEI1aMflTVbELLKpZ
Wl/2B0a7SH/FnG+8OguDmPdKB9xtm5ZucxJe33AA7voQk0RFP0vf3M/1uO67OCIwlp562zhOzWRs
mLK7azJ5uCkk0+fpJironqxQPq99bd9AH421qTKio16p90bifcaTWW+zmXPWCqzsrnOjDA7GiHTJ
Mn0eHda30aZ2A0MID8RM4mm0f3cgDLmUA0VdoruU5tDvk7G8TFFZ7ogCqrAEL1sqiry6yec1zqy3
00cPYYGTr2XdNaZ6Luq3Okiih7LEE0ap2XTU5fyE35gcOOM41wa6RD5hN80+1hpLeY+2MM+mf1PZ
GEali7xgLYcZnxJAqbxpTwbHCnmj0GWFyLHRndoi1BSrcWIr3Czi1Z15/80sQCPSYGinhJoiNO4h
EDu08mVlp2SIjPRglFwymTItjLOIGSNickAexXC678qkRwuD7razjXMp2t0yz8yW3DA3sKouVMWv
n90FPHJXeANrYQ1w2upiHp8fp3MZ/APeUzYDLJslZbUsNiGzptvENjt2uFcflolxbsFEnDSYn0tC
/5SS0o7Cs/VsxfupJi5J3QfKrD6S8cKpKBgklirapgSGm5GZaFnbqKyYhBPSVbuuBeoXNeWTZ2QW
q0z00SGGT75Fpi71aF5K33ki9cqO3BEfg1WhkXXpzjTUPknlS1dO01qbTP3ReZ4Ji544yfA2HVDK
IM1g9mM82jdmEDqe0d2oF4RrCr5iXvZsYxGKV3OLhb7CDW2r3N4YHHAD5Vh4Cw13NVQjUNKRcQYc
gScdZ9Tk5JdUtWhKiu0VxzWWExvjZF4c5wQwmWnri2hyxL7Cc0Jnau+gq8GXua29NFPsIjwzoSsK
yGJ/SmFJMnYgchI+wiIQ69P7DHRRGE/YtiPdfNq/HZO7o8imgw6q40z+iF/X5vVrtJivs9LEeuS+
J7bujiLOP5QFss2rZw42aDMJh54DW1VMCbAfaB0H8dXn5Na4Gc7ZlI37JG4Z1CcKx2GLMaWJzqqN
6D6j8iis6vTopaXBtX5vgxzXuunhI6D+yow2VYUqUJSYxUGQjwUzGaLanC1xDAwxG9NyYOc79wfe
DcNqdrznkgK+IVafaVHmWEYSTKo28Y7KUjVxxOrHMjLJA2w/lJyE1ohlatWUwe92mLEfJO7AbAiU
z9z428XBQTg/KtG9zTkJI/foli1DcjI9qI/Z8q5Lsa0prU0ujR9GwVcCPoO/UC41pn/K1dZxm1LR
ONXbxrRexOCIlVic316UE8fBcqxo7+JpGSe8Sgyn3zv8c/adh1nPaY+S+AvJYBYCgw1lEc59cCEq
/CPrUx0xF17mC7j0JXQwg4Vkvfb0SlgrxZ5x4xvBtXWXp6FwCTUat8F6U61rC12P1ZzSpAeMI4ha
mHeGdS0zIF94roYPy8ZJ04QLm8roFiFJ4iOviivGGezl/bHqniIeIpW/zcVD2vESlZ/brkfstB+7
7qlvH6v7MdFnH+SpORJIMmK+c1eyekKZRzHN7JrCMeIuHE7bwXeu+WIdnJxEMXW17J9J1GUK3/UE
lq8ty99E5YOta0RM6avB2Qbsb1a621blbVtdhG3h9vu59S6GJvVDHkdXaL5VHbEk7wmCsulvWNqq
BqFaLd1W1qpZWyDnaP/eLe3DkEgTqYTnojGsZ+hxT1br3M06/zMQ0OYK8sfiMfdn3Gobm5rMmApF
Us54ja2RDVa6EaP37AC+sWEG7vWU7Hyr/6I0YQtohmzIJpAVudTvSd0lJJXG7FuCyS/1e1M9pBM7
xVbAiMXputczaHK0bIDED1Nx30hyGPdBWa+I//y0yFI1bqg5uWr3rvD4aP1rx2AEpLL5JOYJirlB
VODHho8CBkH8sQiFObxboSQu0a+Bk6Ob4hgkjyGvdE19opLLlXb9tb0Qa2m1/+JkOV7qGUOplVhX
ei7JZAQkpCHefk0e6nTvBs7emvHUe9Pyns8J9gunQ18sHwpdPMxIZbDGIFE019wl3Kdt7wUHx8JQ
NWF+kcbvcfKRqLMyL1PxUbTfVb8grhSbiqUrGqMFyS+Y0ciyDj9o8ixtamJ15m399tBbTwq4+5iU
T7hhjX3SCZPrrNH3qr2BpZttKKV0HG5X4NgJNWHtD4PBW3jjGAstduY7z41kYBzFvKvRN/e+nRf7
JmmuVj7jBg4If0jaQJv22N/2NmmYL1ko1RuDO2rfHuelT0JBg7M9LIfexmlxg9Z51sGNiZUtJDnn
b5gBYZBl+77i+lPPcNP3wfsZ81fMF9Dy8FPZvCrTDo8iCiZ0xWH+tqdvbRehIXcT5hPPmDBDU4HB
ubscq7VitRiIPabVb6PlPdW+u+lF3JY1Dkd2/2iKn0WdWmOn/fc8+jHLcx5v9HKYMLz7+GVnNppc
rax66LXijTrl3wnFc43ztfDuqdDruuydExC4wrfoe+jQC5BIcrKi0/xM4zrzDXHVCw74vkWIKAvg
mQWouRWU5WivkoD9LkV68LWzIzPN0O/ue7CdNGoKLFoeBj6cgbQ55GUBcK42kJR3vXuf8sMHtr8q
eqBtFmcMcae+sNkJ92qtp+IzTkodyiGCBsA/YNbOY+nKFwt9YMOWlglSMoZ2RUSRPL1Rc/Ix5vY4
23eodscyzle4hEj5UWLO1acKYmvO7wYpASHerd5jL23Cu+5cjqsp8GjXoXPg5b/YO48mt7V0y/6X
GjdewJtBTQiAoE1mMi1zgkgLHHjvfn0v6r2IUqnUUnSPe3avMiWQwMEx37f32k37YczH1EKSfh7K
o5l+1lRp+x+HTIYwYi1EnZyXH0daq8jJo2uzBDmp3ZItgX2ocNd5dtvxbAw1x16V3sXhRwS0YbSM
lUSgOrVyr2fcAvSjQkmigb2fpXuNGtkgeRmnmFrdtldKcfY9GrdLcrY4w/c1OyC9dh3tnQX1gyA2
V0y845g3pCnG6cX5vZPutAVTYLEM912BX6nXNN6mOv2Yo10BmnPCHVixa9OQP4LelPdiN4Q9hXs2
H3AuqrxyQwyGaoPGlv+eytYLUdKqPBUxjWt0SUrldY4VEMnL7YKSClDrE6XHWcqclSK/g7EMpmY4
kSCxFeyTDLL/lFpdSwvlNxaltvjQwsYTfb9NUmc1E8xSYoFMFvDi86gFvbqvrjW2Rec4tJhM0b2N
irPltOnwiFZW16UH6spZ7sFdo0GZAURM+4UQLFX/NIli0LqWCbdykE1C4EVntsScCwrMC7JND4tU
YkSdFpWiYZ2niM2raaPb26lxsLMtDuVF+epcLsPWbUIbnzt5mxw76LxlX6YaUimn+j7pe2FaK72R
n0u1OWmSwda5OzcxMFL4hY1+ttsKZSeAOPgAk+oZMN27u6FsFLdqOY4oZuoNvU1BTyuCKofElkoV
dR35DmvzsJ0WEx6DnSw4iRI8u0u1beEjBGYj00mw7kg0OYd1treOqnETtY86DqHIuI+mnLTPhJTX
J53NRAvxphnYpYLDtdVVqVGTIZkm7afNiEix9jBeUDadxyFoBD5aXZe/0VqfMEK89ci06ZRuIn1Y
a729L3tBHrWxUdFe7pMlsOppPvYyEX2G/Fgadelh1qpYGgnqiXj9E9gvaOvvI51KslRwPpGIvLAL
DH0qLcsFcYDPHmlah7rfVokX4RhYqf11NsU3L5vNnSaoZagqEmG1ONOroaGY1oM/VdjjbIt9QMMk
zRxlggfFszgk/UPTOBqCbTAOtNZwQ/F5RSbfivDdUU+GlbnIkoIWKM2Yy1ur0oN5Ibe6Sc07Mti/
mk49lQSHsukwLwnSVK3Dgatp464rMlp8YbPq5oyca5rcSm2eQ108hyZlaiKuBxy/M5g3cotpTADT
Za6CMeYvmA1Rfta5xjGmWC/iC3n8KqRJnKELcSVFo6wwsWMlryTc6OlVBhIFLQsXR8BVMR17dgkl
R0SdaFJd/4iNnpMtx/ZSam9ambTLsib5JlTwnCHs9FW4N+7wOFb+vYrVPe8bELyl2xPlyJ5kcPuU
5rAhnYtU3jrCpAFy2yYZT8LxJ7ocGYmWqoNTS6KnYhUz6T1Dvo9x9TesrISmwrAreAaZvlNMe9PH
0booHdIrVRYz5Ia8bQP4A8YgHiqBajX3w6QjoCH1ozGlznhEg+DRW1svqeQ2jr4SM/gSLfP44J6a
j2i0lVPmsK+epYyUh/lKcpG5+8Mo2NdwxkDPclqGrS6bp7Qf93iJgjLv9k3eu/X8PTnEWMdPhSAH
hzciDqq69+/6+GLLmG3UBAcxv29U20wMu56Wsdl9xRbkHNa/nq5Q3tFzYTlWkbw2wzNGZXo+8B0b
0yNtAG8GQojxIa2DOg9k+wb2VKWsxXBrN0HO9DucTOcBPwWpdUv6ruvHksKNtaLdTIILCI50NYoT
VINIeYz0TZdCRefAi0Mt/kyzlyL5SPlT/Z5YpCdF7CmEqFd3tHtNvVaz1y6smAgL/GtYZ0x/lk7p
8uz056Lag3KFG7xr8RTX6Vlv3TLeo5UfIovWUkO3vMNOEtK6kB5GqH/V8JahNqcgwj90dvT9EqwM
vH7jp1R8J+olqT/14mRIB0IBlOQe5XQ6UPndYcjBBpi0+4xYilK6M01cW32GYibPspXSYr/tmK8x
1wBCGCz1yNY8H4wNYaQAVtYAp325NVjXUehh3qoUig86+70QJw6fk3fICu8sChK8QkOfCrjP1npQ
ws7tJ0jcGk5jkeeoptCOQ/FD/1IoJ6O8zY1z2jh+9STH9pcydBp1pubitCHcKY0I7QIJmV7QXp6e
iSlx0es9ZPGymcuOYo3tTozdBDZfhNB2uuIvJKqoHiN/Vp9aBp+mM5PmNSGznTtM1FLsS+s8afMx
mrD4ZywSxvxNg+RBo5zmCapVWn3luuYbCIramlzoU688FQ3tf4Ekyy1wACxh0u8KbSNaGqwJDQj6
1gavu6ck5h2mjK054WDNFK9fXlA6rklDxCSNExrlnTQE7BczpVgbS4SCsabdaARJYu5nPaFS6PjX
RnxPAjvH2iq+zB2+R6Px0qjy0jBexdyTkvpUJGU7DmA3QG99k8iTkKYvG1hSb4E49i5hyTgJb8Yo
9NKUZ0nddbhUWvo+81JNfbjNCoswWqTmFJMNmsuzg+NKZL7VwmVknyNJqhvhBmJbu5rLN0nnTjlf
Y/m4xGwIVqqtrjsKy1NzL6H5T5V9N37W3UmyL+CHlPhiNPe9dG7Hh7p9dbJjMX4Nw62Kgjy8ZIS2
ZDdq8pnOd4t5NGYM0u29Zd3JE95AvkTC45ZWxKmswullolxSg3n6jA0LfccT2gc3FmS/Icx2OkzU
OEk66XLdiBJjN6+pCHoORlVtOYhsn14JSsPLID/b+qVuv4zptkq4XfB02IOsUhPlMobsGWCFeY/o
ZKG7Oi7bRG3eq+W5lO6bbquZ32H+nIoXu06/InWjtUeUlBJmRkNb3Gn87hASXoFRREyVaXo75fo9
jpva0stboV1VMqaN4BD1ZkfHj27+IgP8qNLtOFP381VYNNwbo5U/+lHb5YOTYBbLTd+a45fUwbTJ
xiECg5rRQiNpZ2UqL8rYsh3vRi9ipE3wmac60JOQWY7AKrNd3NGqu4284Cqiprg15sAqHtOc2lZ+
p0eo0d9Fh3qvM6niU+y50IgzY/xgWJC8hhKqW84vcnhMlq1UfJB2gajMT/XWI4zdS2sTL0p0mFPV
NfrRzamxD+3++qJxUCek2HSrSqZI991GV3gmECAE4xrFQpupbfguqefAlzAITk83Mm0Ovc6CSRnv
EXDS3a9uc09Gi4BNb4xyPO9fjW2vTQSsOmLWToe6AmvEaAgp5170E5ZI+7lcNLLXH5tlL0vFo7KU
d2aDPN+hQygNj5n8ZjFIDd1arZRF3QGZJS1vwTQdpw/xZIGvoCAyp9VBx9vXXzLjWCZPJuF5Q/4w
VxUYAZUWtV2x85dudYg/TSOTrb7cGFPTMnmn0iGq4XNcKeL0mGLwWPSF8+Q2aqi4Nkqg4UZ9oum2
b3nEbkbxJ7uhvlEJ2jfKudM3uYwLyZHmdKsm6puszMe5zF6ixG8kP1MepvQuTIK2hsaenPvkUOdn
o9gghfVQgIrsUdYO6NoqdFzOBn+UjWssii+auLXJm6Ihs4rKi1F9mvrT3O804C0ye1vKO5bzELIb
4hgaavdmnfii9dr8xITSxi3neXY29DF2gLYil8my9MnQPsXduRoZFXdj/+oUGOPfRORmHEvLu5Le
5HNb4bT/Msn9MI82Vprsw0pfEus1jR5kRFGTVLgmcxuMGaQKcn+XJadW2cvGHaneK5ZHBCSkS3hT
8ijrD8P0NBr3pfqimOgeOErFX1F5qKXzJNYcEVeCk+6IXXqY96Niv8Uihg+E3/V9Nm8twCrm9CZg
4VfHUdoumbECeIQys5QZ0fcqrUXjUGqXTPsOs+eqvzGtgy35vRoU3MeRVQXDpbIH8Q2wg+iVVzP5
Rr9zW+cnjeNCFO3mHvsEyd0L6A/pdVTQXouvVNqYE08Hy/K4uDIraK08mdW5WMvOZ2tA4p8PGbgG
PkH+Funnq3PFuVftxzB8KuFY5UkQmxHtcfs2FI9zdE6vw7M6Cv2WIC1OmiwD+SNpmryvJ1M8tRQ7
BudB58YhqIrDIVAgrPlRa7tLGNG8wH9vX6zpTGeB0KbAjjZV6CrldkGlvQik79YrrlccqOyStw5V
W5sNc6O+F8tzbGDNjh7scuwpmLW7NNpwULPYTS4prW3lM6mwTHLGvIZaysM79LpCA6sHB4Bsylfn
Rzz1M4ni1FdQxxRQrOC7DYTkVJwpcLLB2dDpiEB8X61GogRyenI6762tXagpHlJ1RIKt31IL67Tb
K5aEefe9bphpChmZxTCXFym+OBmQfN1JXzLsg25uxYlb9cXRcSIjECkAvCE0T/jNFyasAe23GYPu
LJDiYT81uWJr1mhyv1v0VC30HfCL5G6x2SJBJULnEBHgyFJ/DKHgX3s8nGhKghwMKt0oNCyG7Xhe
8teIQ2qpaSzYbAGOQ3vM1ZO23CfWZwU5TBzHG8zkMNKUp9wBDmwL3D3zy3ilOqhj8ylL0UEtWnm9
lJ21KvNhTbld2g8qaYmopTzT2UbXZpsYqZSr8rQG4hqvNQnPl2QvpitHS7bpwvvKVr7RP1Q7CFKK
ggSlqPRjqC24sEwNflg0eno7rEZ90I5x/iLYSkQzDNYMP3owLIgGBu1dxboaCsLdTARgwMZH5hkH
CA+QC9dOnC0lCs1LVOditva7oVmgwrtnnZ6p3F23YMYQlAkDr1SmJ2eW3LmS2RviOlmldPgiVAkE
U6ItbPBXhxj+h2PZ6Ugb1Q5mu6DhOU7LsJlaOvFSb/HeL+yeF4SngalKkWuWvT8roXyawVVG5lge
0yKlPj+fSoPyAuVlyWJqJPqMfnV3rlVn1w2MrjbWaYsb5VkHNgv9C/ucaacvoscd2gCP2TjduRs5
7/RUIF01ke5rS3KVuR3xRVe2j4SKTJuI5SOfAO6Tp4v7ajqRNNn5ofzipAP+OykdaHXz5jWNdknV
xN7mPQdMXWtpOSWIo+PKtawQTkydQICnhwp+dEf8GV9TnSntS6QkmBWCYF/nXLanlT/4ofOWj1a1
Gapc+JjLOVOi94EYbJPB16boNjDjh0q71tM6JzMVPyDQoR0yjm5dKYMW6N2EBzrWBU17+Sumj+r2
+UgkiZixmIT1ZQpvmjm5VJS0QEScLUqPhGOiRR9HZzVQVaReV3i9QXGmxGpv0JChhV6PviaWdpU4
/O+CKdOa+rdF5hdLKgt9BAULPIzss4kHU1Zea1Wxp5gDJ1cjp2Q/cRIxnd1iDqwNubgwCtiTWSPu
v2z2NBAuwdLbz4S80lfV1Ta7ixB/uN2oHSLDF3pzV6Txsxl/ZF2KEU+gjJTyh8QumQjNXVStIUp6
+BXZCalUrVRZ4kQqrp2tRX7M0dq63WKPBzm+caZCDtK5XNOea/cO0D/cy28DoiiCKmYIUeZ8hhQU
TKFxNwm+xeSb+nTUnfgpOQ99NZ3j6VHYLUSW2UHP2lQsCpXaeCUvGoXM+ED+VeEq1vREFiMQEygo
iEnD9ZgwzQB2YPXEUhtXFJBkgMNMJfHbQh4miUne2DHqhU1J0MHblMO6a3HSyoLaQiTpiktcMcbD
4qEuAKKZKV+3Ecu609VwYxR4rE3lUtCM9KcysYOowYsh5TghRml4KiiyXaWEBnbM+mYRbO9lOijO
JDgmNFSNbdzGLWzRrZB035jJqMSeTXlQfo4mBR2O6axFQrxfolKstQeIl0qo3GIf+goTcnixjxwi
4cTrYVQ+sTGij8qjHCG1lCAqpNe8zNGeReNWssu7a8aGWVbUX6kIr1tBMZMVMSkzXnwtek+NiDcl
tp4WNsXaMPXgNnC0T1UHOTrTSGYV8jvUqUDJE3OD2Z29C9uf4ZqPJHfJOhyStSU707a1aEJahb0u
IBiw1hFQ0SLSLgUHQHlkVafLX0bIuDQ0B333KfdT6FXTFfCycKrvUNPRLOF+LhVpwNjEyZol0RP9
W6nctiYWUGFLRCjL8s74YXooY8XNZxtZMgBMxahf83je2QQxe8KYNn1XLgjNy0OvUdxVJzQbkX7t
LTGa0ghBVeygCijMo2R2gP3TV2JCqZf19eLWicUBor/yp+U7SU8OmUTPWB2H2MMcXmzxkVF1bfxi
6r80YvTWLbAsxdQofoM5YDj2iOBEe3vlfQlkkHMPLbkqsmNWNM6+FdVmSsdAnmgEa4jf9xrWlGlK
tnOqdRsHHxNPe7h3zAEGLMW5Q7nc6DBa3X6EsYcHxbdsmAxozNat5nxnyEIHoXzxGq4WQuSQc6fS
vooQ13ROMOgYrlAHXyJb5ZvlmZ9l0VNBDdKM5RmAocq9p3Zo9MmHHVUmZRBWlMLSV5lBQPbI+A1T
eFDZkuYIQetgFLMHffUjY9wH+tJjrzCjeLMY9wiXM88pCjryNa1DJ3cRd79atVACViS4a3ZBQ9OM
XrWu8lh2CaYKB7+2kaG2inEBiDq6FCRkn9SHBC20E8JohJRJyEkRNtpqbPkc6uQ8ChNPg8rhvuIs
SpRB5YcRsOOFl46x9+h0c+GlRU2oT9jMfmVa6NwcuIO2XSC8hVShtPGrnOafSzi2m7a5s4viphnz
zqWfnBNfp23ruHxocqvkZNFwjIhzgw4nUoVJ+S7mU0sMGX5ABBiWgvEOujJWwabTV6OSg7UZuI5D
4aeFAuSNkoMWvCtPtM/bldVz7LReJQ3t46zTwZKH8UGy1SMaI211SR1Jx4CjBM5kFK6U1Od5yjkf
9oETR6lno4FgwJlgOZl4C5FStY/oOvHc/FZKTmHPCRwSd+TOjeQgjMQa0Tch94dj0GINSsAROROP
rPebrlW1YyLT5CqZFuCpsBSQUSX9iJm1h11FoA9xcWp1Zai8zmOF7R2ZvFvrV7ApEKo8nty03aJ+
fYOYmu7sJbpo8CDBE1oHUaQb9mIIZMCzVhmK4WJCyDHD45HN6WWk3YRNMv+IOirY5B8Seja+dWS8
s1CxwZBpxPo5rq6o3SZ2yNZxaBBTIncHPhq9bWRDv2jWBEHeSk4oU1C4Dl2PRoToMsEpw9AT4kKK
LmA0e+CDwA2gxKDltxRrIFHwCUt2QE7uYHZNECIZOHJYtFFH51e8J8YDOKn0s4nTocWevVH93QIc
DzdNJvbSUGDsMPE9aDOCZwREtOWgIEft3TSmMuIszCK61KeuXIb3DoU7xK+Lh+aSWCUuq4/ZPTs5
++ikAEYSKnezsuNwegmTkoKVwZrCNNLvTDBfPi4BefjO9FK4hSzfmQ4qEdx7F1SQHmklyb2WO1s4
1mfRNGjArPq5XcyMipW91ZuKtR+Fgj6SRTcI/YFtrocmPVAs4Bbo38hVscURXqO25v4clQguSHfd
1Og2Z5CQMtwqtim1jXX+JYb5zXHKLcog3JpW/e2UIQyrOBCtZHE75NBLtPTFopxPm6gBmx0zn3+h
dLhvxvANmfgRpFkbYI7EqjMvT2IK56AijCqWFQQkOdaHHIOLJal+bBnhWg0pOAgQYlZVv01aBZNu
ad5Boj5x/ssA1scQfTTptKhBXYwX1Vz2epU/93N9mK6tuikuNrMGhpZdq+5UQWMpCDzlUQoyk1NP
2LLQ2qbxZG+I5NF5L5obucCToeZPGXEz6xKZFsNK2SmqqqwQM62btOsCK6c3zml30nM6p0OrECFs
G94kumCckfmXhvExU8yhFz9t8mKhB2eI3tdZcyHSv9eoJoKlcV6qwqCc7eTZExnsYTsl615QDAcx
9uwMbAaEZg5+Bu1iRKwCdtJBQ5ng8pH4Wa+9Oa3Aa1LWr4p4n3Tm2xicbb7UOy0j5jEm7Ic9GeRJ
Z5JuTABs1tA+dni9YbHnxZrAjAAjN++qnQov56DcRXRd5HQ566j5mEvRQEGvalrlqWs2WtEGeXxV
Wqicm83meRQqJERqgimm5zWvcWLGUCi66xTBMahQQ0CynD0qxFDCMLkHY0KSZhckmpyu+7ovN6T+
BSaQ/b5WG7cOobKlBDqLxIJWHK+NKlW3xpsKNx+jAnMp0aFvs4U2oYYAmUeqQKqP0j40OLJWQDiT
zCn8dLh6KOOAppuBB36isVn4OApUuiyIweGp1JmU7AatOvVICW0njg85RYU6i8U+URrESlK2GWlq
VvIYu2VO7ERVhV9iEbMvYwiD/JTA2eNwLo9J5oWosgB9FDZTE8hWJ8xOS8Wibzqo+KKSk4g1uIkK
vcNuTdRuBfLkIsafIB1LKR72SkYfPLQR4grkkjg9FtYntn24DilYFjs1yj5UQFGrBJmCy3F/Gxa0
4qxFfpty8jIH+JtRFF1krVPg0NcFfDbiETJj4owBmkYdZYddDwcNfSMZCsOoQK3gWMz3Ia1CvRbn
Ro43AzsGzuz0q8refJu1/gmrz14bH7RGTQgup/XYEBREjSnHJg82tKdUkDXwmnRl1xJj61l9kjNV
2OQb6vFVxJ0/y9fmFuo/+MAhmO0Q4YyhSc2Bp8m3bLLCx2aBc6TrtySDDX4p6ekaLxaTkx7dl0Ip
3ZBFTmSDc2ro7s61XK31rGUPNpaWh+0j3KOf/V7oJf3wkjv1dJqgCpwyvepcCSeKj4J3hBybRohi
umRPQCE5aoEkG+pdd4zyXrmxxHe2kBM7Wj9SkR+kUjP2ydRfp8AejbBQBf4iIDiOsepIRj42WvVQ
C2tYFaNaB110DZBNO+Ohb1TfSXc85mdjYWGKQPd3qtas7PiqLIvL44/f/fFJQzSORBtgbUDvQQwh
bwYehlUEx3arTA4VU9YADxcN1OwJeXWMiLgbj2qLSbSepnELlPAcM/YO9tQHeWtJW6kjk/GKLdAn
dCZKP8t7J95lRd/RpmAkXwkNFmpnt15A0leRzYQUt9tGmT/B6zs7aeTkpFuF3xR4JSSi6NY/EA5T
zGLiqNGzeW2UC4rDvtNT38pT6rfYFNmUz1ZLeGjt9ZRvJlZivKjFsYwe+Ft6EOOBYo+TLPdNXhxf
UnzrN0OcFMhV6BSBmIcqVEEzVaLhdaDZi1c0uZMzcc57MQWIMNEoWHCpjYWtTJuH+gG7S+GSEUBB
fbK9EheYl9AG89K4v1U65dEx9UcrybNAmvbaNJnHOYwrUk2Txm+VZnFVvS3W05DXHpJe1a2GF4UX
B85ZY6zbMfmYbPvQg1u+z9LlVeL8tccsvZVzGn8lZu88SY07kcPKqzv0aE0ngsrqyI8NaTDBvruB
qeDsSp1+eiRHW5LMydEoKL5GMJKNutJvQuIze/Lp2N6lK4kziV/I2Kh/oDAKHdE2v34sMhuSd5uu
nGaJXmT6QoqWeEnHHFSpyqEs+NpmYxTb3B7XxOnkRMUqtRfpkIFU/Db7KzJNGkonKGQ6Owq67RLV
Xo/hF0tBIa3jGU1YRr9jJsov4OY5t3PevE0oAEYnfzAamefBhqfTW4jki8GbCj2Y9Ui7UbpuYwjZ
3EmGuFqYsg4dEe1pxbHYAGUyKz8Fvxy9OQJIWDmogVqvsTPyvKssIuOBI1/ZaV9LDTo4L8YSFhsY
kNkozkMH0KieevTpIM782ZmqS2Ng7RMZysKa6bMd+hIPK75AXl+OfoZPkHtOeCM3FCwlMAqj0taF
GF5/YB5gMZZbKYl27cIKk+hhdO6bNMB1I65RrTifwbV4Vt1X20SmJCqjkzeYfUulpZSpGB8//uGp
oXhSmuUUlApouA6qBRJUZw5EwSLZjdlHarKVnBOWyLzCE5IvIxjFmTdC6GHuadoEUMqaVvBeS0SE
cA85j/fSYh5KEXqDSDWPkFXEHTo5JRXka9+olF1plMlRvxJTUJ9im5lTphIjt7fRFPrUOs4DGYJF
Ld6gmaRnAyq/NHHcjMIu81uYSbcF/EiWcmyAoBKdEgHwD6pJGNJMQr2+aRrmY7sjteKKawnbjvF9
KieA4fNU1q6iJuUG4t1BZh12Da0e9rmD6AplCcCRyNgoWBaTHCmO1Cf8sZjmQ2iO68UUaMmy9GzS
5Lz2QuWrf4D4u2ZQbnTqo2Wk0hno0eCKVL+hrOwrmWndMY530bWKNw+4LqYE2jLx1p9LCm88v46u
xSGOJabwjDIi77dW5rzRKbzNE1ncREpEkYwADXACdBeuv15POl7JWPU/JQbdvu/LYC4XTs6TczZG
CjoWSLjEZIBIcUwLg3jeKOtvrdYgDQpFWVSglpdGXEljNBq7bKz3IsEhhk+ldXWHERK2EnKIJJY5
Fk0noSG87uxcR5s5P2hz+16mBSfA8JIir/xvRsb/ZzjR//v65z8+yr7omvn8FYmy+JnI5EBX+j8z
nIL+qynar/nXv/GFV/if/5DU/yLRztDBJMkYhg3ZIXrsvyFO/MiEnkEVkN/QZdWw+VFRNl38z3/o
zn9ZGrI9WbZlw+SnwEqYFv7nR0RsEW2nyaqqm7Kj/99QnH5QTf6FK7IR2JqqrYBfUSzS3eDF/Duj
RgJhAMWDnql5JKfey33AiS5D/oa+tAu31Ev+Qlr5BbPy6wWdX0JUR7vF6rZwwbD6UJMKZeDJqoKJ
qKifnsJvQEzXSLc/fDHnl3y8SCQydF9tpCN7GdFuZuF5aIO6wQBJvzlL/sLb0a7Jvv9xPVWRIUzh
cuVh//uN7EeVHvvM99LunXtI3H7lQms7h0dz1wfWSVmzJ9ote9D1rthq3815XEOOIXxitWxS7nj0
ifXuFQ/oX+4D4Yl//FzX+/TxdqY63v7zH8r/smxdklH58rn070V5lLJnNf1L2Jzy22f603f/dRDR
yhs7BEyrzqMzszmqLnpVHyOl4Q++5md3+T0L518G0r/Tlf5n5P7rouYvA4kOAcCFkAds0TaLJxjj
ximttxNNTqV+rBLssoc/DymFF/8391I3VM20MPv+AFj9dC/7nmpdxUq+ggHtIcL2iSrfLIETsA56
xuUvV/v9iPrX1X55clR31bE2uavy3fLSbNsgLNyPyQWY7Eu7dJ38jff/++uBh2PDCmHLuf78p283
l007a/GPb8dy1m+UVeRXe8z/QFyxIPhVYP0FkHWNzvzPd+ZfV7z+/OcrzhZkuJBvGKXfKERg7Pzl
rfzt4NeAcCngpbC3/DIwW2eIZott2QoW8ogXxp4/HUzlf35Qf7mI9utATErRm7HFG2afBuAyxcMQ
7/58CeW3z+ZfX0T7ZTYzZ9IIioYv0vryt84kHa7DDTGJbuTGvjjZf0Gx/fbB/HS564vw04MhaUKD
HMRXgqrC1vHQl3/5QupvXyXHJL4V3Y2lGL8MtkmYc4xXe1ypwYwnadUd8jMaslvMUUEUoCa1Hjk3
3MhrZkWSF1fpmoTj2z/f1d8+uJ8+wy/Db5lFVkYyAz6cfQsrml2dUlQ3f76I+mOQ/cco/+ky14/x
081UzNCg0cxXtejPW5Q20vS+Vx+WiAP4hKfFOcdX2EapkZFAZgAEkH5vO8+wOsNsWxBAQTRSShpE
jGy5wcKIE8NTqN3irCikDfCMa1aYC0ljnUQLinw699SdnPywQJHto02aYocFkBtIzpteI0pYnqTi
oAMb0rDfwYRY6q3AM96nL33yldFKyHEKV/abFj4Qb2ma69a5La7S/vKhGnHjt2jvNiH45Fj9ntR3
xdyWNdtzTn3xMUKB1g/vIPm9Zdgl3XeZPdficbInL8zftfohu1aaFjjS0cEyH+hqqOpzCcVAD18p
zWOjf1YmX1oOUbohscc35xeSzZFrfzb4uiiOKyOYZboCif6QyrvRfiI7zrEe2mhtqiDj0HEu5DpQ
E9Solloxf4EhPJhPHYRnY37VKzJ38I/fWeYWUiN9J4hV5E3Sso/Tjyg/2wqlggpdaXjUcInlh0nd
XYOjHVyuGO3s5FWgoVSQ2QzIicH89P3XkG2N7hhHVDcFiQYdHVplM1EOi/UFgxAi4zpICBbvl0Or
PRfqse74XLZviFfDRvsUDauuDfH+GIjjer4aPrLkMUSmpZ8rNSjx0iFVd3UQ3skzxQVo3IcBnI2y
XMkVW7l/xCoHYZgYBDVcZ4CoFSSKsxOMy4dKVVwfv1MdQi9awVjZEMzmkZ0FXBTEEnySD5O3TDyF
CIGn6dD2gYi+TRlo9GYkZ63ElAA+h8C6tNsZ0xZr192At6kaAim56aS3pDpSu/QkjMOyTZobQEXC
W3aWcRC8TxgJ9cbxHLxdUXHs5nvaC711jSuLVjip//KuXafBP71q143KT6+anlZJCWOe3ezrQpDJ
hjXTCw/xEwosMBPfPZFVqMY82423GI8IuvMxxf3lM1yn+z99hl82gmNBYRh0JgmPu9nlfrrt0aaV
WKN1AnbM9m9xgf3vFqZueeNs+5AO5vovn+G38/dPU84vW4epIPe20vgM3cfsqi6HUtZymmB+7Bae
faFRB/TZI/vNpfDwTvktyNnB/G2rr/3uYxCrrCicewzDUH9ZtcZ+WozJZtUiNNBTipfaeiibRxM9
AYYhgfy/qS8hquTEeazKt7oS3KbI623pXhIt3aCTrW/VBYB9OkIS/Ojz5pY+0LquPQHPvLd2TnkX
zkxPD5y2IRrg4OnWrS5QWmz/fEd/s1RQe+E0BtBVBVP6y3LV47ivhIYjQGt2YtNGX229+fMVfre5
5BK6qhvGld2r/7JMYK5PCrnlEsxqiwu7eoODCU0n44QZc/P/sH3WFVNRKG47wHuBAf/bq2KNtZ6l
JeXUZCs2gL0289pcV8HfdhK/uXHqz0Pgl51EVRcDgmOGgJiWVYUOMEUSCqr+Lzfvd4eBny/zy/OB
OU7gwXJ96Vzmw2/ZX9bzE1YXL3Wj7eTXazIi1mDW13/fN//2G+q6ZauAVnVOfv9+I8fKTAdFB83T
y0cVi3ZN/EZs/e0L/u6I5fx0lV9mtiXPkRfbXMU6jSQK1MH/Ju28liNHri36K/oBKOBNhOI+FIDy
VfSm+YJgN0l47/H1d6FHV0PWVLCuJE3oYabNYQKJzJMnz17bshXJJXs4eFcsvAtaZ3fGBunD9w/2
/OA4bJmGTAZ9Ou+FxLC87HdYax0oL/BhFeSb38dQzy4T6p9BTvIwbLeGcVAYW4P/I0iipQHR3hx/
Wf1TSDMnqnnfe05xIp7MjUHTeJX+SGfGDR0adf1IOxfy9wpy/ltDXtBKV2ZN49uNXBd2yP0l92Z3
CsKqSsPNNN7LWrCJdWEZ0XJkIaQoGlrjJ5QzEcgJTGhF4aHJxlWHs4QAeDKWKOCPT7308P2gpUtP
9mTaZH6R60PLoNVV54guDfWkXhjRLKKflYvyy5H6tUAd98LDvhj3ZCIVYW1h30LcYUnnCT2y80kW
2W66sGztBf9R2QF46UgXcu2LcU/WGykHiiDkxK24VvmAfzM5qNK2w7wjdh9oHqCVLamZvH3/nC89
5pOd0MgVeqsmxFZTdQNWSMQAKb/9D0LokkV+SUFO+svCPYHvlQNCSDR8aDJl9u6p4Q7kP4jCaYkN
wgIVaJ7MF8GCXzNFRMmsjT77LONvjUzgvwtyMjkipaC1AGgrzSTXcQMcAbDMf3Akp7jwr3GczAOV
2rtliPPTKg5xua/7Xdnuvh/FCfv6j9LQzF+nuEWJFS3/1yU5QnbUdQoxand0JSd0vbf24DmkYbwc
x1vI+2CLfNtJbL9wv489//gn2R/MH9lUZuo2SOuT0KrajDRn0+/j49xB42ZhXNXZj6AMuL69kJOc
yxi+xDpZN/O0kpBFE6t2Oe/gP7/ja0aBvPj/VW4vxjuZgiNlFiGa44lbLlAUx99abr+k12HOUC5X
Ls8VPRifLhuKxrvUxdP0UQca6qUsGdqi2FcbevkDBwnRAsnHa8XrS5++f3dn1oov8eSv00aFqlUr
2LXhzENVtlqFoEoHqpjfRzk/Q/4c1ckMqete98eOpxjRMlR4S4O2VwUXxL5e5eH997HOpEVfRnQy
QyRIpuHQEEtdzQVE0JhYB6dL48JM/J3I/3XW/zmm05mRsl5585Ob06/BASO1Cu7n41dKMSdeeWsI
AEfYDe5csAL4ufp+mPMwvgt/smzRDWkaBoJrlEXPkvbcWhce4/m/n2XJ4iKH7uaTiQhldTQEkb+/
kY5KfszkSwvW/M7/OoA/A5zMPE1CfePPA4CD5aqc0RB3xXblWqtkDZ9sNfz4/oGdUPd/r5BMjD8D
nkxCreDyn32LtPwV9kTMAYBLRvpNcGam1Hbp/Zz/kiWFvZGjk4ppydcvq2gBeJkFX3KyOWBV6LSr
W8FVbujl3PZr0/5+cGc/40/BTrZ8yIGw4GWCyeZO5hq9LdcmDR3fBzm3xyjSpyjzp/ep1KBYfhtO
0pzPOMqz/2iuaOagP4XXRlK+Co7Kiubn6/nlac73oc+Oj1MbV4oiyYB+MhvFWh0EoyZy163wIfVb
GlourIRn16hPIU7mI0VBS8zm92Vk94F8PaAAo09qDF8Uztn/3WhOZiL62TLQ57xwgmpirme3S3G6
/T7G2eGgJNdVSxOBTJxMv2iUBK2bFfc0+iYIsFVpJVCZy7K50+r7UOen+qdYJ7PPF6GeoQ7i7SyR
9d7HW+BTSPPcdtMgsLQTziQX5vv5fflTyJOpaPZ5ixkjIUuoQatiSWOjXWYsH+i7Vz4Fnu+HeHb+
/Sscd9RfZ745xrlq0Iu9oHubftS1OtxVxYWrNln8/p0Zp5s/1E4SvPmdjYpKD07s4GMbJI9VjGak
WCa1iE5eXQc9FD3N1SiLGwVlbtWZzMdaOKbiD7RbVpfhm74eq0c5ytBGPpf06Zm48+Hk1TepK8o3
lURyQcPcGAK4U2BDU2wv6sNQeZDcXKX9sKKfE/gqbuIXED3k5CPIYDIJGSiLH1kJCDp6gEgJOxBu
xuMY4TgOnL+iqb7RfgoGdCONCk53ozearSJbipRmlxnIbcXmUaMhrQd82qbvGS320DZQ8+pLX/3R
6mj30pn+uIw1CZ8B6qrVPqc9OKZU3uD9zO/P0E4kw7SbgJF5t2jIEumnikZER+rwoGLq4H9QbKnb
G4E+uq63E9jfGWI7CFjdD9PYiMA22vo5pWQeYfzRpmi7wapK5rEA2lWhGvZ2fnCdlC8AZ4oat3tj
GeZLneqNEt1rpqPHx0jZitFjUS7F/BXQSp8+a+EhNw27APgzTPgf9OYtfQ7L1jNudBP9kPUywqqg
+9C2JniB5lMZ7MBQh02GDloF5IToIPgVgvrpYQvrtbrvJwXnoo+h3eawDy3pPvTwxtxUbbTyo/Ap
slRnFJDL40LYTDHs5V9oataD1K1TmjEBEbpJt0dpYvv0kqtvOcV8LbxDwEGRHdDRs+Qd8xyd0ZWX
oefdCP0Ndx9+VS0S66mvXKO5NgM4QvrK86+S4krQrn3xGoR72R5x1qzYRBFU+yHoSPWOJq92sjhW
vMk9stEGKwUdea65wDDGEdFk/9ufIkZPisIVGuZJ2u8C7KdNqBd7GnYt/LeT8c7z1om+m6JLB/d5
OznJTb7EOMnt9KIozel3jL23alfMpb21amyQhfalnfvc4vkl1kkih6O9HKYy4+ntwQEs7kw7TK8X
7bLcJK7g5E/fP775r/tuaCf7ghdo8VDiJkMD3EeTIY6MlmV1a+ov34c5s2CqkiJKnNtlrjv1kyeI
NZraUQalGc/bTsW6na6h1H4f4sxqqUqqQgRqEORYJyOxOj1IetCs3DQ9Rhxxh9daoDoW7CTtwnw4
O5g5gkKRmhzyZDCCrqhiMcU8s2ZWf3Cx4IHR0vrV9wM6EwYW/P9t2YYof91kAtr+vBTHDDA2Dyas
OyO9wzX4+xjSvFOdvP8vQU5yD9Rj0UDj7VwnaPbFsltDnXGBWK/rC8X9eQf+LtB8wPj0nWraGCV6
S6BoM5+K4hVdfqtq1V4Ic+77+TKgk5cDtpPOZ9ofGdAEPPke5xeHy57AVrbeLnZ8R3v7/hFeek0n
H2zNq+k7n4DycNWJS+wUhktT++yzs1jhZBO9jHmaCOB93cXGvCaggd5o62FdL9s9qpgLidvZkXwK
czLh9HwMPHp0aS9HE1FNtyjC6XH+D57Wpxgn8y2oaASoaTNfaPlhYGOT3zLlQogzC4FC3elfT+tk
prVeg7hgIITcQ4UNdsP4Aj8aofRx6OpLief88/5lWn8KdjLd5KyjwUYjmHRF8zkTO3wI7cIdl8Ea
Z/flpSuyS6/oZLKVSaNZtLXOy7VgCzI21jNIeLrwBKVzE06WULXSDonRoXGSwXf65DUxF9YLiVvL
EuhMaXZry+Bae1LdllNKd4TvEik3LRKKMEd9pP/MA9kpfRqO+0drwhveeq9pef9+9lz6ueZf/7SI
KFqKfAVa40LNsGpolp54E1T3mJvXxU5pudpHl/l9xHONfeQW/3oU5kmqDxy6KOlfYOfadE63L8Gf
5IduR95mF6/jvrwq7Oigu99HnV/j6aySZQUSn67oMmfsr+O0csTGpZRyIgxMFGi3Br6ASrOv8gtn
jPlTOI2jSfyj/s45TvvdOg1Wj6AQp0F231z1+tX34zj3vuj81XCP1LBINU4+xV5NuyKRUZGL2/nb
QMKwUpeQTi/slGfn6+c4J1+hMopNHo7E6W0Ug069m79FACD2XC3VgDQu6TiwIXXvPDe9ULk6+ww/
jfHkk2wmXRHTntiS+dDmN7V6YUeTzwUAM0qeoRmaxNn962SgmySTc2UOcGWuhmdpWSzRpK0oPrum
422aRfQ43eo0MMC+XoJFXgs//OWlE/a5N/nphzBOPoNGQT0hG/wQYfuaF++BtO/0ytGsZNXQ7pTm
FVZJ+aVv79xq9znoSZlHirABSVN4PvVWX9HD4c6tcYJrvQ42kJAFzs5r+fD9jJUvxTzZBMGt1Hmi
MtBgr9+IROxfs2VwV731h3wlX9dL1NyOZk+HgkIGLO/bxK0gjm0vdQ2crU9+HvzJGtAINIRX8+Cx
h+MgAC39p+YOc+fr9aXc7Fz5RJUki7Xe5HhNT8TXKaZhaCnCnOJmrYuOgfVTM151GsZR8e49Lm0C
9T7v79Tah50CM7jR//1l/fOZ57RHleLUiLcOu9q4bajRN7twEzCPtc337/bMq/0c5rRL1Zp5IYJC
GMt/RXG9UPpXXX3972KcPMkoVrO6n4eSpmsgGI6RPDGZnO+DnGsd/TKSk0laYTkl4CvJujrfnK9E
G/r4trint46mc8QLjnDrLTFfGD6gYjhgGLBzvLDmntmivvwIJ9NT0MZ89nTidMKVb9xqdlf9HNJt
LTWXVoEz+RxtOtz30vwhKcrpZqjBoY7FgU2/txVcPbgKM56LpQ9pY4EDRjG6czcZYkAHeFN6IfjZ
KfMp9skG5lu6VZUdsXOFXjVACkbvJupof/8+L0WZf/1TWqNDVyTzJkrmbTMN5dcR4fh/F+Jklyp9
SRzhKNIsGVagqB7b9jluL5yLz2xUX17U/CI/DUPWoQtg7UKMGjj4XUi++P0gLgU4SUvNsUSijB8P
cOwfCgiI6eKl0DxrTxKiL0M42WsTa2rKqCWCvJKW5bE9CDTiLpRV8yovxHWyMusLQ+Lq7ExIEkyR
uwxDE9XT0oiaRlYtiiSYZrSNJwTt2nXaPzRIeLviZUy3hv/g5bcWLErUw7Ye3HfR7ZDcasNdWR0r
n8vG2M70tSwgftQfYsXYT8pHMxPtkIgLywqMWQLxte18F4ibCmgmFCNqwgHFuAYA7mOXJjDht5ro
5N17mV/L3Squqa1K13M3h9Ae4gBCqoJIfMRCwaA4CY0RJbSTaXc6XbwWrnlW9IA7bTVsYv9Qc0td
6Q9+8Qhi3Jov/7cFMOe+eOtjEJ2Q/KbESYcrEbqJQSu00D4FkLrHK1ALjqR9eLnvwChdYF+xGNX7
rOQORjUcbh0TkHdB+2EOHC+q3i6DG9ECtafdjNGRfiZftDV4U0UqgU5toapQPAtSatYz7Q4sgeIO
0m1o4XcydOsYw8kx/qjjJ6/sscolz4ZxXArryQLDshbGg5HEK2OAoHUs/ArsOIjwAOMMIbmHPJPj
A6You07iVDmyIlmSPZn3ZXot1L+6EuUwRjEqJftBcaroBk2E0LwK1X0/W8B58kIpd5P/S1RvCt9p
2kMfWo7G89MT2xNXkZzs80pHKdpeBzgfjaF2W5r0geurBu8oKYJTDiSxw5NJPXSBf4VECHJ8uS7H
wlF9YM6ifieCAlPotlcp6lW+4KZo+8POWDS+h59fsveL4Hr2pBIMxZ3bxi3DsKeU6rb0kEtXkbns
ulsBDwy1uy3LdhlASYdbB8oWhIt2zEr8Klp+lNu001doNK3ZrkHZYfptY97BLVPIpSNNGZHJtRms
IdjFijyXzBunzN4Ta9srx4r268772dQdLWj3bebhbz3tdINrBsv1YkcCThlVdzFd2V1xpxnPKgXr
vpIeR0FYZ9WPCskuDPAMTmPmYWQLv1YSrwbSMVBymPEUNkYjzBIcPBGEd8F0a1bVS1cryw4elSqY
qAsAXmTeRh3xvxOFgwIEGtQrR8uPvtVc8ER2jLVUqXsbo20WsYqjaOPDNw6WRTQuUxxxgAa5vk/b
mlUsJelnJ1w1wh4JqlOoPuCyBKugW18Z10St0KdPQXCTKlgTCbjEtPeIoFdp4eEjTs9/sOi0ZjmG
fDTgHLx7b7SWY2na2gRDEhQNLfkiHqKmELptKCzKWltY7Vs1evzNdxpy9159VIqcgrvk5JiQNpOA
FBpDTmjjXYXHEQkBnpXT5K8MybAzxee+JHbjtn5NW/pDoe6NWLEY8V1aaraZ0u8eImXAeUP3XpsZ
9OfdCs2dDBYjVjDiM/alvC+EHc66ctNDmsDTKZSZgQ9a/JgLA+AdaV0g8ZcM38a90W5S46Er+G9p
cKsanWNBBegEdC91sMATfGF4m76o13AjaI6vl6XnLYQB6lGBqWHRH0fsPLVscOBY2HUIKMW7CVJ/
OdTcW0l0QnaeulCGR7BJi6r7EMFwoOdambiRYFqm5v1uaMpFl+37sV3GkrHhTHMnK8M2TUa3UbhC
omA4E7TisL/qBEAiPZTE+mci0mnjCagZAAABPtFesuzNz0RHrrhnW/f+zm8tng0wo2uv9A/AQWwN
2l4EAJ502sTHSPWBeoGIXsvQ2JG/BAr/N8HVA1XVzfvAX43qjHrCdTZVaeXE+b4nsQtuQyzR9O42
1FZV4OaAS4JMhr/GIrWf+l2krWuJKYhGITR+mNWhVkIgjCbXg5Eji+oiEsDZIVuhggyrumPe9em7
Fv0sjfesa2dxAwvprQQ0RQjeamuNS7OjwoST0UOoCma+2M8CiQ357ECl4uIIMPKHrB6iDHNZazE0
z7WpOwbscxHLPcDGQ3sDQrIef2G7ujD9JTfaAq6PA67y0U/2Ptsy36fZBsyHNX7UPRil0A/AK4L5
Bmgk37ZgngZrhIwCmLC4UWePLeUtrK5z+cGwrlLrfkjvUj3EuIC+A8p6eGIX8THN3nJlGyh3QoX/
l4AF/baKd22ybcRHv7vupnXkPwG0F6Gas0yI+s2orPToTsRkYiw+IiYfRikyFuBJivXXdIRoBUlz
J4Y1cH1HEj8UCFceH5eBap1W2FLBg7gBCha/q/6hsx4resC8JTCQNgzdTH1LPcXFmbtAwKN4uDYD
BY6lVQM9NsupWLkokeT+sWHPEaJHw1ohrke68j4odwW/XfSuW67fhPytVQ8B7syK8iiMwCjynx7g
ZgwqPGU/YaOUFlcpYtpyPwquZ94MwzMMlUU5PsUMye8utWD+TrZPEyRZstARiqppmqfNfXi7jHnd
kq1E+84ZXZCJW/8dvv1SxsVi4V8UUFwMeJKBp5EBtKgmYEftW7bLbeTM6uzJnh7zZWZfqnOcO9bQ
5I2yVOdy/S89pmlgREOfceqO9BdxOtp2LV44IZ5LYjUEpjxAjZZy/SRLLnrV1/CAoALe7wAxtPXq
+yT53GECwTyidjTz6ORPTqCqJXl4yQH1UiQywrwhVXtLsbz/Pop85uJI/RxG/prsmyVcSKniFJ0A
BhQ8363KyJbz27S4npiBSNL8wU2Th0KbHWGStSnJ0Gi5p+4gEanCuigOPvt/Tsc37el/ZNX/Fqfh
EP6q8jr/aP4x/zEWnLEK/aD5n398+ber4j27a6r39+bwWpz+zi9/sP6f37/sv+fOa/P65V84asLy
vQGDADuhbpM/gvzzd/5/f/Fv77//lgskBi5RP72o+Sf55587vqYQHHZj5Y9T3bx+wTf8/kN/0BhM
8e/IM2klBflmKmhsmJ5/wBh06+8y3UGz8AZXZdTdnH3+j8Wg8EuAEQDc8s3/8Uv/ZDEo1t+5aOEu
FA0rFj4istzfT5jBX/+xbvDceOJ//vvfIFVdzxxAxPdf565umYZiGqKCT6/JfDBPrzz9UErEhNL3
OpN7Y5+mheVOKtgZvsrW/fRc/hn6cyjpj2uzP9eyOZqO1FlVUf5Yyl8LC6OAc22hq8G6riq2HSOc
Jjf0EmHltTL+CEWNYZ6eqMJxaKZ2HStVvyloaHANQ0q3EwWze2gz2XNSyMJV63mR4UZe47lNVEob
uFU92z+8lUMUxdVH6kecHfLZlMD3ytlougDmCetKqJ8mNZpxxhhScjYaymqVDspjacKa5l4lVJ+j
qY5fay2MoHmVZnMDoxdmglRacHOkanY84StiPekE7ypLJQlz6FkIKXWzeflkLtsEK788GHsIQJr8
BO9NfZfCEJefPgDmLqf5BsLnAAMIRBgnTBHXoNrQ8aTECMUK5cmFylk/VV1DfjUmHmyqkg4YlcSb
5LKKE4S8cfhk1TGSy/nGGuGrbDU3ZUcb2+hl4jLPkwI7MHxYs9YsHdPK042AThYXOjguA6y7CUu7
UBLGu9DK/XcwNPku66vRXOSxKd6Kk4QnmImtegjGtptem7bMttkgY1taaViZJYn51gxKdy825OOR
bmEWqFbSvTkK6qGuDSA+Xa5mh6QwjHUuWqEbRWm/8Ts/2zZGLr1j7tBsA54AgPcx4+RQx6xKrdSH
b+jH4JP6UoXNmk5NI5HFCop60EGsQ225U9MxWMHWlHagK/EF1vTajXNKqhyWVLbuxJOlZwuXxqVA
hzDUPAxkb+RIhEFrWnhbTQbkhtBKpFXJc/gI85mVGaacPTQvbI59hTU86Du5fjaxFMblJ4LERnv/
E4Y2FsRBAHy/gtkKvcBaeKOoMd1iWa+0DYLUWOEmN5KkD6HooXCIRgs5MZc+ChW4nhz5lNNknB2d
0kjbnW/FVO+U0Ss2eScKG33MmvumVTXcBPICAmBTmW6n4H2amEbl5l1rLJvMiPCm9sBqtWJRY0IP
SH0Zl1EZOYKHGZ3cdd4O13AvsXOrkJ7R4Wnduk34OnAWoxm7GTmgqXoFF1swQ9HECCMtn7qqBHtX
lLIT54MaQzzDmKiHbY1ZRliDfJqGNluLQug7oZGq96XPrCuTLDpMY2c9j4bVQf8qEJfXKeRbL+wj
h+PxMJAUUXPoRyxA29gq7iagAhZ2Ct34FJZFX2xi2pnwl61FmPG5Gs6vV+IwDNC5aTPxWVVr7Vqw
ZGC9lir3LzCXPNL+ILoxjC7ZFa2YraM8UyAf470308HlLerlwJGNESUXfGEEm2XbbUWAOPtAj0db
0yP1Osvr6ljrmJxp+Fq6Mea8HIRqcS/rsbG35FR7TjjQYRXK2pSXjXowutHYwPDEZiGYwFVN2Bz2
IQbxQdr2737fKvhGJdZh6HE613qEooEklBxZODkIOHdBLlZieTX0Xn8kzYoOGbY+iyHPyMbFSCpv
ZDDwTyNWlfQGtlNKGcpn+teejmdHM/OfxaGlAc/PzdA1sVhzNXgdH2Jn9XuztqJtkujDzgNft40h
Iq+UIn6Kmr64hoclP2Sm4AE39tvSjqQOQ6WxjHik/YCkL/BwRfKjeBN4nuTKg6A8JHHo2dNvFu04
+kfscYp9HkmTI4jxuPMVvMtMMQ2Z7UjIfc4MHEOKtMtfTMCXGCjyabuqaFoOVHvPkQo5uLYqbzwM
Hs17gTxNhzAIDZ54mz8oliVvuySX9g0YiNkpU7Pexgb7BZkJ4BU1FZNgns+9YDwaeQE2iz+3jSPV
WmDfZe48zavcgV1kqQo+aPNAnJpj2wojt3S1Hm1MNQSEZUYNhkheaFzLZaS99LlkHSMk6HRS1skE
wa0r19qUUTDC+xdj3koSnsPQszA78zg/KtYMRZbxm4wDKM+cghLppeAaEcf5sChwDhixVghh0Uqy
r206I+hvMFPHWz6MMd4TLH/LnVBm+2WOAaCKLRIiWaxpohSLW1FKVIDZnb72E0VfCn5V/ArbvFq2
haasdRY7Gio6bOdSic8dOw/jp+UP0wFQ2kpvKywV9CFxsLJTb30NCoHX5tDshYnKElzuWyaZdeBq
HefiWsAwZyEbeWZTiIAmPTRmsmk8acRNomJR1mAHXhXyGD0XbR+9R1yaP0xqVr6oKqxtimy+ki/q
UjFau5vKZsuVtvbEaUo7KJ4p2FreS4rbNiG05ijXdlYeBdddNoFq1lSzrBf0Lei/cljZt6yfIYhe
YAhYZqvZUe0niQw1HMdNG7XVje8VYUtNIbGW4PETLI9KKG5aVb2XHdXVmO6Mlq0INVDCd71k8Wr5
5BS5Weg+Fk+dCMY/CVRvK1sxLrtNnT6a7Qgq3OxTo7Qno/R33OrUVyN2YKuYtp9j4FnmsvSnHxW2
NdC0y8G/aejf3gaF0L1mZVmvZOxM2bqbdp32iuIk1L4SbJF9jJx0c3TNqtXQsnnWAQNDnTqEJc8b
pCaulGkon0I1aV0JHusO8UWzj3Sv2EaS0q+m0GqfTUWgjjrkwYNfZsIOEq34KCdNeJWmpbUrJRkc
hyB6KEZHAB3QiEY7soIWwGijXAtpTfVcwymoCQWskGIMexFqlaZ570edCSa5j+/DnDJIZ6n5iNOQ
YQLvSAVpKfUpEGeryET8eozENdsgSBahhy8ndemChaJNiwjWoqXfyF6JyZQa9QYsB7VfWzoVBVlT
0N2MVjk7QhnGFiMFHY/reKyP+ghPHueZapjWNA36OLZzrExobu46K3zqUQBTOKF/XV0ieNeuutan
qyBXhg16EXUljJBK4JQhpx2ox/i9FD4OYjaw1obtptXF7k2Nkj5wx6wXHxVtyBZJ30szO14Zb6wI
PqcBtjLAATvkw+Jbdio9KGl5TuSVMKXmY2b0pB6Jn5cfvjS2TqDKJSUdBN4bQObZk1mVMoAK0PZp
q6XHIE7SgxhBDfD8USkWnkElXhPgEYI5UYJ3IxcUE3hlgH/9ZLQlVhkWpNNSjvo9npv+nUz7OO5p
Uewf5SqG/+wnkuRKai9uDbVOfmWxTjVelj1QZYms448hetUEGKeVVFSeoz8jVVWkWxGwyyylu9un
fShb+k1aLsOB1J35Fwg/e9MUrqTaF169JAoOIBa7ZDHEYqu7qc89ZTfqrs4TXw2+inFPkmP3x19Z
7bJGyMCwhMFGz0LpeZSV5ogn73QrZVTwsINjE5t78BYlyt47D97ctYwH5zs7f79k9Qgwy6nyaRVk
aF8V0i+8IABw7ppyhNRBu2ppa5mELSh1pV9W1CgYRLVgL1nVhH0XtoITipW/avs4d1t6Wm7pBxau
FTqRsJChwN+USfWAaYD8EFex8i43Yugv6qH0fwh+YPz00xh5Meh8yq8pNUMpS4K7vMeSqCwz7g5S
6HgfstoiL096VgxMz+KFpivRsYoscuN4CjdChUVOig79qlIn9regVsT1oItY09T6OKPHx/GpKbTa
8SVP3mSy4S9JGaxNFcbRnYA5HGYCqfQTLnRxo6tYI3CZJPxqdR3v7ECTO6dupoLk14Dgm6Wlf5eA
OwXYMUomVzO4XkpdTOEskuvskCqAbyqlig40ZGc3vRjguaqKZXJliF0KATJJrqW0yGJ42iHwaC0u
V5nnqVtWl3id96G6UqsKoYs6QoAzm8idKyLHNPFDN+kTbKBSKseLwe+HFV+jjtNtwF9bCcmdng3R
fdhQbtAiRcduSbTWfmlSToxbMlV7KM30ehzk4Ufo+cJPg9PyjW+OzXtHJXULyr91SikgkwBo+ZgP
Fi6P6iCad2PUZneKUpWl3QyNvCz5erEeTZOtlWnCukQTvM4F/I2VQpgySuhaiYV5EIarpA5122wF
bVhasuA5shfQgYN7p7aoW617wSUNxCVlGrbDqRL3ZTu30ptDbtT4TdKwPxZcY9A/anH/hmUHbFXI
30jgxiFI7rSyqc0FzVUgwDW47C8YJLUDPvcJ3ghy03i2inkoliecUV5KcfIwJYGWCua2aLglQEDl
ltSid3TQ10tfKjGTSoKsAt0qvfZy3q6nqcLzuuQ+pBYGda01knoVYAqxHsLoRycEustGc9dhkEO2
19xhNo8Tp4RBHCqj4EoIyhmCAxnkONYxSFIhRXiC9cu1VWrcBIZIUSqphyfs19xuppBj41SFwEIt
0w0Fg86sKg/2ZTjKi1K1SAUHSd+jnQa8rDXVgSY4y1uISsltf6cWTlVhd9ArTJ1i4k3pnWd3gI6u
xiS/xiXaW0lJHLy0I2KtMazwcRwwVcZospUOcaynu85Qou0wYcWAV2Ivb0lLPNWxzCnAKjotuHOM
Bc7/ba31lNTNiJsntMzck0hpEl83USE4Uxn4yEcy0X9FRsG2J8FpnYUNOp5jeq/Lj0LbeN1T4AvF
YxtqKD28vhhfKkxEXvOxoWORQ/8mEIxwZ9UaJqmc9DBvjjqYMLNBjI4VoWf0dhVFzSEuLP5zIUT9
XQZneDXSdvFu4UF0ZfqsSYsmxS1r2VVpeAdIIUcNU3iJI6iyZHsSPo2a0GvsvGnZ/koRZi8x320/
Ks2yNk0nFKCx2ulRnsrpvgMm7g6Zic+v2gNQ1/HyWMbMzZs+B/VuQ8bg0oSF39qkEU28FO78GZ8+
tdNTib/IuGj9+UhgYRVxw4VTgTtMJ2LHVpc5ZyFr6M2NPkhkYbgPRDXUZ+aOqxb6tMGuNf0BaTDC
UALAd4d39gC8Fx9KnieAbl24xh28/pFEhnZV8dG+YX9TmOCph+yjj2O8uo2gUW4DU+ngJzQW0mVR
lQHVW2moYJ49BM1R8Qxal6y4B5AethxEbUkJdcQsmfIMd9jDgSLgutRN9KjYN1muvIjSKF5zGISY
EIvFo1wIhp0ImbW0CvZQrRy1W8Vspbdi8lq3KqTB7swchb2Oq1EQakFqy2zZV6YX4NIbBrhsiL5e
X6eCrG49qxcW1L+w0uZ/8cJTRYRNVq9muW1JJvTMhE/XFgcL1k9VCPEhjQ1f3GA8ElHnJxd7boJg
5FQv63egwKT7OBOaZz6N9ljwoyyjoEpefNmLN1QAypRcPbVWbeh3O0vpvRvT5GS7wCuzxLbKLHco
A8Ex9VnzELaF+SaHdbTvIw+TnbHHfbmsGx68wu0/r+0liVVsrxScVRwp16O3Thu6rawW/VbR1F+x
SZ4hFh0WDbMndzB1/rbtPBwD+qbo7Tnvsiu+akocRja+lFXXuplWqtccuNRDbKThkaKJhSmUrOU/
q8FqXMvEb6pUJ0DF7HN2CCmF2+WmyrgmauXslx8XqZv29KrnWSGhWR9DKOyKuit8nTTEm+o7NU1b
p0tgDNdY6L5rgcxGoAj6q5dX2laTOcFWNLCycIJYPuASOFYLXZwdCSPOhWtjUjmhyqWHd5eC/QUr
FGI3EuNn9MXFZpAULIAGusuccYiaY8G5woRqp2tH6OHxnabTbjPIpQZHv2hH3FY9v5dxuVRiDFZ8
PeYXdZzp2opQJh7RJMKJLWRSdizYV6vF/7J3Hk1yK1eb/i+zFhSJBBJmW766qr0je4Mgu0kACe8S
5tfPU5Iihrd1PzImZjsbSaHLyyy4zHPe85rJniucbULaFZAIp99po8YXrLnxOSet/WXRfnZuwYDw
aWvdaiX8nsntPEbTgyjn4hawCy5C4hTBVe4Q78inQ8RJ7rps6oyZFkkm2spgpbC2Oj+9ZCfmezf3
FHGWS0nwK+Ztrt/Yj7NdJEfEaPOTF5Juo+2ueZu8pb61m4ySV8wVhVon1UERRPBai2S+DiZjbzGX
sZ+EbbcnCHjJ89hYutvAawWTCchnJxx+cYgeSKNmi124T6Tb3NffjG9Vj9SK6PvC1HxtyT7/EaIs
zfFsQYh/mrqeQM+UrLm9bSfzK7LEnwFd6ctSF+kaMdK01e3YY1XPbpG7izhI18EVjxHfbTTOWm56
0k0PerBrVJxjFt2DOgviSoZ4I3Rpn7s86VBTCn8FMecSXui5R3A1B1edOOcGg3wQgFOhOXlQs6fv
XJmpk2MP6tD4/rQNxta6G4JqeG4sf7qv08i8WE1a3Ne5Px9piZC5F0xd44WqUGkayy3+evaz4yo9
M8f1bHIqazCj8iYBfy1koc8u/u2rSBPdV4VL+yr8DpcGS8jsNllCc90nXvld9jax5IPuUIw6ntwk
TERvdVeYu3AZFQVlW6BvrDwmkRRORniYEvh9dS7AGSC6FfE2AX05tabyr5yAtFE7rAmbiqS/89Kh
uI/IUtiTaqt32i7lq7dU/o1NHXSiHs0Pvkf2oe6c9TS70XogsOTc2UGDN5/h9fKwhSeDTZIx6Ma3
VVu+qc40gARTurdJrNrPADiPbdeH3wksjx4tvNp32oJGVDVN+B6nSv3M8tzcT+CUt4B31VYtdQ9X
xouBZlXirWbl5QfElyExzHEdHkjwS4gwmuL0rWK7GCA9tKVLhKiDGZylrVMYttmNi9X8zspy/5vO
O3fZEWg/nR2baKUiXtqPXKF7nB1UoV3R8v+J2tuNlouDom3JJ48t8IUmFy1skzKyHnKTnGVQYuLU
eYQpX0qA4DpdKpcwDKLYYsf0P0vkbDv+xvZqhGJYkFUkcLSqtTj0lxDfuUX86VTtfN8Zojos33jX
td1lKJrhJ68XNsEC41/ITdSl3rmu42E7pjSQ6yQa/O9pVVfHeNaRz948FtN6hoRGwRCYxlkxO7RP
tWvTGNWVfeTfJwIhk82uIrFwxwEqVs6AuVzNSb7rpzY+Etw5nF0TaW/VUNZuK6d3t/PYmt04XiYW
aSCPThvb6wx3t03e03SvtF+0j10y5glKYDc+UWMX93PuGravkvUBDQgKIfY5tVGzTPBmgXO8ofvA
ysqu2wAvxt4nw5ZID6jINFoZVvRnUGcIPSmaYp8Bzw3VICe6nDys1ULggmLS14OT9eeK6M1bznv1
PWnD3F8HVVrMmzhfnHbbGBncKBIud46CqZTnvt3AJA1SAyUjKm4I/ov2idZxt67nSt7bSZG+5zlv
jZNYzj7pauCIcphzkotUjg9XasRDRie67+2epINwNE+iC9zbkYQoUuY7z5UrmUHg2KhkTpmdeCP4
O0fsOrdNs2USRmha4ciuXRXaODcT1OttRjrnh0WFhS2FKqKbfF6ItOgr67VPJDmnoSWPECTcL53p
NCElWPfnegjeDdzIGobMRMyc0abC4x9EjrkfCaeWrM2uEQ3P0fLFQmTA3H9Pfad8zPso3w2E3nJ8
y7nZ9JBSr/K+tjfjoihzi2iiLQ5H7xK1OWzxMPe/0WFHe6wRJCpfkesfaZRJtL6NQ0i942HIlugh
W5GpG1cbjvdiLcowfi+1HB5lmmJ7WI2dug8uHLSunYdnU6bhTRD65hR18bhv6su8xc4UwVgNRfSN
W7fluxgvtomhE1JeN9F1ZLGNwSmEvw5vDK+yeJi6E2GGjM/MIAaYIl3zMF0yZsnEIgTPVDP8pWUk
F52QunCJffTv1YJ6WXaRfW8HpXvP9M3ZjESXkyQfLrdhVhMnZI/VTZiOKe6ZpgnXfhYWX6tsdg4c
pMW1q6oLU2qhrVrXpcvR32m1c1JsCJohKw596AVXrSEHiMJTn1VteV9NDVHHZH36Y/QqUC2CnQiN
n/z50dKijtkInEluC+UXZhXWBdL1XjHSyORQnZDAiVOa9vymPl2+NUWSPise1603O/6XeSTuGczL
/s6fC99VHnTfax7ccTE+MVTJ6Lzz/rdfsr4jiQTu3eM8BFAdQ1FLJgsXhbvf9wMxD4P9WmSqf5jK
LruZfKtdhxk+41jmLySkJ/YxFH71LmuwFjZmm16+f1VBnOUbvy8p0aagQwsfBDjtBnmibsNwMKfx
wugc+eNPnA9cEc5eE+y2prOnzdROxUerZkaySxjmtzpiQ16VbZU9M5zunrjRWMzCxewJM5TLXLBP
tFZ/XRLsLHZZ1Mcn268IQvQWK7ouSIgdjmiDsEQoE1AyYi4YSOrKvybAYxh2bhtnXyw3ys6RsJp7
WiX/zlapsXAXiKsPoaPiLKtJ3cuZIIoVY+ti0/a2v69kDE8sTsZtL1v3yo4a69EvMudutmX5wdA3
IpF9KNzHNnLdg5cvHnlLY3aa06T+Hqd0Z1MQLSj/RfFaL4opd19dRt3E7HRacnti8vgW02dA+2X9
rfB96O15kQ0PTSz1oRWq2w55W95laSWfIHER0m1rFKhWpG7tHuJo5MTzVVvGxB4ms9zl9Zwfp76n
NYnnoEhwe27yr/bACq5T5rfg+f2B6lkSOO1Nt3HQROehDqvHuVHFR2WY/wNWmfQ61t2MiZETLgen
I6cBwlQs3hwTDrcFQ5WTZTkzGVUj5agzdDt/dO3vuRm60yTG7LnvrBkzAhWT9VWSFI/NyyaYvPHG
xG13WEqd7kkPxcW0GhJ28TnXx15oGZOqLAnv9LP43I95sNOzjJ8aCozXugaemB0vOpsiTndLsPRP
ear0V5eL+TGWkPFyM4bg0EEGDJ7xVuZx4cGPJWWxzZiTEznNxsZUG61EQA7qobUbc828wiEDfCDq
2SJf7WFW3aURsaMXaRUpAKETTPu61ekXq2mb9Qia9iVkqnrbzA72itboH7pyYHajGtw4LjlARN3y
Uy1l6Xc4OdOTBbrypB0XHKxy6qu0XPioSGm68YL+MhGw3Y1S07Qpe2bSegbIQnKhTyPV3XvTzkQr
Gebj34rAX/L94mgCgQc+8++xs7Q/DcXvbRpiu1DHxfjNxibhAy1Fy64btnTgiui4MK/eRaW6U0Ym
45FhFIS0EIgc8yU/EByKVtt+TZ2kPzA6H8i2a4Ukh6vvoWNlcXxwy5iN+iJhJOOrCPGprO3ifgoT
66XuIz9ch1ZWPOeGEXRvW+HB8Sc4QH5l9o7vBjc0wtN+yVvEwDJMN343VRbe1s18jDy/2igiQKkS
WrmaCakifHks30sH2Cimi/lW+yZsN9ZYtychLftW6TiCwJ64N2kdG5Ye3OnOr3zvY/AawB53sGkr
mzCoV3Uho9u0wRXagsm0TnubA30QzmAdstiyrZU9LaR3F4FJPsqUtKS0UsNOdksEFhaWB1vHNT6d
ntiXKkqeZJSaV4sv8i0ZiuzYKnc4Db49X3G4g36kQTrexYkqFbshRYg/kKYz+UHzAZrr71Qigp2c
CNtUYrYfRkYmV3U7tbf/cIoEXyxXhns3jvMtiTjtdtGDsyqmdDyNZWz9FF4jvpoCbqmppvF2GaR+
rUFOv1R9hj03Iy3gEBnO+jh6TWVvJjnUx3EGfxv7FP50WDjPROnK2zzrL8moBfGhZMBt6h6W1orM
dec7GUT5GSS4OmnZZB//ACexo8wL4CLU8bJiWMUkVwmNzXZRW+UP6sphKwUzD2uIlu3QTDjPDK1F
XKvTsBuk/rbuOCWjYfnRDqa6oXAmtdSasojEIw+KceW6jPvbwUvJWCybmhCuVL6pixfDJqJ8OAs1
0Gk00mdCpu0v9izNTqQpfMcqSJKHKK+Sq8HSwzqd6vy+gqIpdep95a9VRK6R8cvQZHpWReKKjT3q
cqedhrRkfJjg446MZRNPE0c6AzvrETmCiWnP05FKUA1qFybUq0vZB6SMJyQfajd7zKWPe+o/8F8t
4s72U9oOWP9OY4W7PMhxWbHg7DhmnF6YFIxrBiSUNn1EZPsqWkpwI7dxvlNYTbu06WFTdXEyw0Uf
1R2xYMPjNMY4sqbZMtJSmWz9j75LMJNx8uQwxc5wp6PUebK8OdsGTqx//osr9f/pdP/LdqBf/s/J
Rqdvy7cs+W86Hf/Sf+h0/j8d4dq+5+B6/J+Uon/T6Vzvn7iU4kKAhF569q90OqX+6YLAehckD8ca
+6JB/Q+dzhX/VN7FpAuXFFgGNoFIn+hzv6PTYbb5F3ERFLfAv6R+QGeF6Aax7xNLs5tmEA78VMHo
rWY8qNj3+WIZdIXhmaT7dIH0sVjOqaX3QnaB5chM9qlLVSqomJf7sQaeJCjMzCjQrS4SFf2e1RGH
QdB9+xxk84JS1ibL/mCktXQ/wFMdb6/TrAt/VFoT79toqwBWpt2f9V3bUaKvtIrAN9ndO0RHUR/W
00fg44/3wIkTQ/igpUaRspR5JmFyFyUTHzcyt7aj2+g0GQqj+yTCG+mKcyoOqCDmcnipIK+Lg0h7
lEGZFSpgs94hzuU9zgnLBfyL+pQhd0ChlzFCc+7hi1regd/W+ZRConCq54kx9zJjmiTL+XtagzHW
myrzckxRfOrEnwVYef6sDa5DJzsOsBzjQDdZ99Oxs4BtKu77Zd4RQs8vmZcBHH2wFwGo4hdT8C3y
M9veOEsyme9s+T1/vE7AE2rHa1dKiVB+71zTEDAQe62/niHelMnOGgZRgE8VY9lgu1U7I0PLxmSJ
kOvMgJ++T17K9OHUNbIp96OSfXOtI1IUT1GIiVcDqj7pWm3rSU/SWY99U1QvlHSars4w8qqJhIq9
W63aH5Q/kfUW6gahVGmc4BuITAGvvnBz6EKemxICu5K5SLpvYPRZoFamyacY/Xcnuoq83l64JwH/
JD9r/jccKUBcy9ovsWdHT0BcPVcSREozERuMX53tOi6ZkI8ou1AKNXwPCLsjL13MqoHsJV4oRfDI
KqMpLU9Z4DTtwYyDUMdlcDsUgCA1JroiQHbs5ZZE0457M2aFFB9QkgvM0bosjB/LwR1kB+4TT80a
27Y4f1yqJXn0aSUYsBphVwdPWs1F3xkbR91NdhFEewIYveFmaALV7twl8YjgdbQ7n9qKY/sxddET
/zRFbyNQi+cKpGrjNYkRdMCC8sNBDGN73nUgQzMegHhE/+7gVeucJy+rm/ukSzEYY3HKCfLrFirN
uA87Z5O2CFPIWLcZ393EZRdFQM2EGvermYxkka37ZYlCfcghuhRqN4mpvsgjIGdtHRgRwxPjGJL7
6OIJmbZWhclthApUqJN7DdqjLOK4GTQCtiSuWkjKKFy9RPd6WiCX8qMncbFAG5tQIvUqZeky1RE1
uZNbWZOgC4s18K2YcneOZxFsG08rfUU33zTHxG8q+gpSucNwB78h191qmFBE7OAXlXIf1UOW3dlD
VY0bxwe+JfyGJqAlIr5Lx/6rVXVusCnQXYUrwJdsRPnFUIQRmOSSndt2gB2084UHv3jlxgZAlNSQ
sL62kJDke2D6UH1ZmloQcTy6+gLC0wLbp0UgfH/OC+74dT3V2fyEKYXwdkhioaqgXkxUA6IZJeU6
DSjyNnM/T7BhSiZg934mZl7OocSGAXrFUiE9it3CjTcwp2of7aBfzG91YHA9ae3aLjdky6OerJJl
9DFY73xyHOa5uh37Nk/OCe2Zep3lNESHlrcuO5DSOeud47dyeZpaUiTKtW0H5FMsSzqk+dala8yu
lxLd5EPnUHVeCviLhVwWEkJerroskgWWx62I86cq1M54X9VNg46tZynQJj0VkSCPeMldFDXtZCAL
jsSEw04A1y24QLNCLxhOe+zAxuXQxkNmDsqMXivXkQ/3b2M3XY5roJV6DQKlGkeRjRkSn7kQeZnl
epqGlmc2M3WLbsIplckXQwR8/T4XDRHHlq8D9Ie2lZfhZg5kqq+LxIFGi1rBJyYtArJIMc6NrHlo
7qAYJ11zkj3wcncdl5yzT6DCDLJv6sZNO7MfW3BDeJajzjzEkJmK56e0zrxlnS5O47xDbim8l1I4
pJjWrXCAvOIxqb6l7uLxvi+uh9rGbaD4HRiG6vZHVXcWKios/pL01r+YcdZPUtZ6uTJBTuXp5RaD
76jtsqXD5E6PdDKpbaf7OdSlPHItVfIVJnKynHIX8vp2Klooav3cDg4dvkzH6yVR7CMO/lTYAtai
c/YZVNlym8IZiV+DKG5B+Fo/G15KRzSEqeVdZ63qgEqiW8khgzrht0F52ccLJ/zqWAEs8pjhutjM
CpXnRsZGmhPzRE5bA+HSOfEfAQxfQ4QvSeZ+YMx8S+Kr5W3KPJe4ZI7KckhCnQfrHOXR9FrmdlOe
qqUwcOoUSZzUBMqZ/G1qDIdZtnggcBue+EyNPadF8BqCzdkbY9fj+CUqLRGfXWXc4Q65nZXtu7ga
WsRZtujObqz9n3rkQATW7pxQ7ExFRu8V7ZgdUZNUA5ORwK7T4jzHSM6wKY2n4lD3bEC7OG+q8cXG
4y0VaziWfc/AXtgB0afRwHwli3Lmq4Xv5B8yjvL5TZlIZXcWYa0EF4+WhXTbnpd5Ax+tJSjBgd/1
Q6JYyzdumIsQXWCR5BOqTqYcG8k30a8LKXX4MxR97d+XGKWFt4oRM5nStSZ0quuIUI4xSNKowaa8
9KcfSRSb7HWGHe9BsrSaASqVFVrdk9W7U3EW1FLMrpx01kB9zAk761hiO1l8JPAkMkCNRrevuQP1
ZFdGXVJ/IWxZpNDAJ+hVePT4TXB07ErHp7QgL2KFmjUxuxChWLmGDYp0syhjTsjWKtq2uoj4yuQB
Ije0YyTFlf5weUALjBcPzPSUMBNM7FVfC109MWbChwtQKO1/emCYov5IgnlODro3/sT5MyfjTdg6
BXTUmfRiUFU9RskeqM5dGK6ZOipuEwsYawNkR2Zv3zbiQtbTnWXBK7CS8Xs/sU/eO1iIAEEETARD
qEVWN2dgTo1w982lsMniMTqToewHLxWlVWGtGZtF/rkVutWPYwnjeE0t61d7t0ham0DmseiwnRBO
CVdAuJa/H6uxUYcqyRtxFWo3GK8SaS562ClSc7yX2aScC2GwHb6iuy7M2sV2h7K3bDEQ1TLMX6Ep
efl+rJmIXyHXyhHyLlFOfl5hLPWaNwpBdDSxs56hfDKB8rOFTI4ZBmwGxNfU+jGtMVm5FiMJcneM
dstgxUSf1F54/pVzSdiljLvjriHeKDrBv0na/DzM1x4jf0ymUEqAyQ2AzL3Oiv5BKWjjkF7ipX6i
8y2qhwnMs95gpBZUb9Yii/J1ZINOn3tvCsxzYKcJOtoxc7qtKvoqPrc1Mllr47E3pUQHqaXdATx2
8ry4ft9xTbr/kSfCW26SsvPloYlDC3Y/lGrUng3EpK/NKFArtL4PthHCL0y3aWmg3gVLuYzHvM8G
9Py5r3vomxUlx6lOXbsGTpcX6oFiaHz07WWsb9vFUGN3FErDibz1rlHIwydfbYFFmCfXTSYkKnJw
rtasIM52b0FJpPVdGo1jfUA7oytOxhmCMTyxMHV/dniGuB0jgT6t9n1SFkGIyapnaR7J7OcP7ugp
E++XJqvV1RLT879FdtLZZ8sLJ8Bgf5FqXM4+01yzbMMxnuBO5sKtpnXlOHX3EttK5/cjBqdIgDPm
dBARg4wg7aGvxuiEsbINvGLA3Fa0FHEIZz+dzbOy2xwBbsoIzLpLSz16d0Qu24CLYzM2hzHiA95O
cuo7bje46TvtUlLftMsw5ddMkSt1IzOTx/tpcHzwmpEdlHqor6ZHIncS8cNrdRTvXU7a6jpghxze
PWeumJs0hZKo4Es7DbdW0pnsB0OnCS+EcaFvW1bjzMUhaIZNAtMwA7azMm3PzyObcbOLZjvq17bv
J/EXOL4CoriPjGdXtDDqb6dycsNNT5U4EB3DERMeqK9r/4GUkaJ96lrtBSDAcC2pHfD2nQ+2rxv/
hp3Lo0eYpaRCzF1/lCcD2CuPOZPp9r0jtH3cO/Ego03sWYP7lqeMPA5W58AO5BhCVIEP3YBb6dHQ
hsWHZfCEhOvg2k0E9gqxgeqszpJ8PU8d6W74QMwIn+ZpQtMNfkpYIDNOXzzFMi69bAXikyJAKbG2
iDZ1PQuMyRjkFQ9IFEPMiwORmE0wRgMNq8RoAj0y7Ml93ZjEvR6ybhDrDkCnP1mKUiLblUtJkLgq
aAXuShqu8V56VR8SqzNhnnVtsnZIUQcPWfMmkqLXt6oMpoVJD6zDb0Z5jTrC8fbkOYiAczd21lnm
Av233cborLGIlC0ibFOh4AbWsVYoo+5127tmXRcTCyyMOhDMA3IPFDJLaN1V2jcwO2vp3KaaeE7G
LkoPe8WUsLmCZ824HxL2uGx7tZD51y4FvMU9/f0Y/+wmHdkLNkZJRvM+151/GsahwuEjW8SASwE0
CgTXMKl+iNFZskdRBh3MSjL/fHIjsixP+hXnMv3KnNiYbizY0OU/8SRmdgsfcBIQDkJ/CrdFF9Ue
nPhSFOLo4H6bfjFu1updTb1T/LDyLDDHMs6IiF9lPdVShUKkHrpzPDe9R+R8WSkUC6QmWYxjy7q4
gkOWNq9JCyyb0Kb0PoeG49j4+IH7O0301uSAdQdrBN9FABE5YtnpZraL9ymt84tBTj6NCS7OYGyz
c26bKlg2Tt8k4zGwEjcAKOQUPrSGvOOzFQeoQ1eqm3mN8rLh2W76OuiTQ+1x9m74pgApMJuy/EEi
H0deU6wyZZjcw01CNAKFEcaS2s6XSWa9yTya5PfEZUe+iqomdR+tRWkPCkiZTz/iBJT52+TU5YJz
RdwFOU4R05Dsq0x6NKJWh8bjmi19wLTFsthLN+4cU0OtirGrbrTV8EI6mUmeEr8YccFYghBQmG44
/xJIHhdQhyND6zGrVGZtFd0TchBGJIxrIqa1y42Nus689XkCiVDGbKeI/Jk77CglG5fhXROah6kx
2r8qgyRH/WtgblS7CpGB+w2XkfFh8iSlUVGKVDzN8SKQvJdzSZpPl+qUxhDunvNCAmSClLFXXoJN
aDp1AhZbGtj2d5WiaFvhleKNa/JLcUkgIXjAZ8aSQ6SvUxVig6LFXC9Q9Csg5ZAB2dF0cehfl6Up
sit2nJgfvOgiP5jSaYu9rVMrAFoI5TCveo4p9a0vzCJvizgz+rZXWi7foffo6XmwGRZCndEmwRt8
6MZbUeks2LUmFfGW/FEak7ikdVoLi6r5tqCpJRGhA5fdFsSv66tg4OtMmPiklbhxIGyG0Fi9Aegc
JcQErgIyzoeN/XNv7P55cWIx/xxUOSBm4G8AQIhbsJhVVppRvzEnKdRA77SU433eijZ8EW6TBCPv
+jhcfOAnle0CL/IaOHjBKNorqKAM+MspFYW9natF+dfZjK3mFmlx1n7NUh2FyQomijWMO+122vku
a9D6LTIxPnzSOn0oDeuKrppRStJaCugns9V7aMHFUSs4y6JFkVQNGXGv3uKQ6ZXgAwn5iqPs4lRf
StPXyFSqJJ4fShR748fijdaAZ4k/tEcNoy++oj/10i0vb0UsGXdx6lbI6y6uMJNwPding2VlOKxc
2jn/uXWstr/SWhbFi7FT5a6RqIddt41lGXb5Js80I51TFXsIT09LEZdJ99j5BZYKXutibRHnBWS9
TdbaCX7wEQ4t/YWfCdqyy2fXLQ8Le0y5ncJ08F5tUuOTXcPArj4CMnnNaRB68S3UpY68MArixkBF
PQhEU130ReZNrL0Xz8ff0b+ishZu+KK9Oa7j97ApoRrSjmZonTeLMu1w7xUe9PetcgvopK/Cm9WQ
PkStZdJ61wReZXsf8KmSJtiNE5yv7WTlMGw2jujSudp7iZH2hI1RFDakIzeqG7AWi2acokJUABlw
Cm+QBVskKeZuU01Lgj4v6U2MMHYUTuc9RPAldLsC9g6c7hh2vpruckeKrl55fVXwX2UX1NaZzmXp
H3x/yczOc0sI0k3UgNiiSCQXwWtjivd9mVnLnwJpPnl++sTLC992MEgl3MpTyM//akBQWwNq6mnU
u24b7XHBxWbmYMMFeLDvL8Rocq5I7d5eskfiV9Ai++OXQcDf6Mf/ahTxn+VdRwlUYq4dqE82DoVK
855OTe8m4s7ckaSrcW+03g/Tw+8X+qtfxGUhmw2XF1p6cD8pNP56nd4oXb8Mbcit7KavvuNosUY+
P//JZ+/yg/+PGv7f67jCCRgT2MSFq8so4Rf3NsD9xPPGqNhBLhivaZ/JBKTKvguauVmH2pqOcQwt
/fcXd3Fs+7yocuFMQNUKMED7tGjtyqIB7C12wag4QSbOLEzO+ClX9OMcCNm8SZP5/veL/t2VBiHZ
ZC4LEvP+6dEZ/AC6pK+5o9JKD5GZqr0YZAWF3VHRFZ9Q8lwNUfPy+1U/xf8BSgobwwWikxzBQ8UH
/683uA1MVBRG6F1yDAiSWaOjdjbTod4mNzYG5V+QkxMo8CdDk8+vz6dVL/YRvz7WKUYHE0lW5bq2
ddpvZLj7/YV9vp2s4CK6hHzBHeXqPt1Oq9P0yMRAQ/+J7Wqr07l+bMzknkMRWrg1DXNEZNkw1H/I
FPibK8PuH/cJlnX5Ni5mEr+8sMIdQ+ZRQw5fEQ+my1O9Mgyn/vCyfP7OL1enmLALF5OI/35Zismz
YL0JmIKFrH9Gyp8/5kGpK7vC9HYV5ZBB/u9vZwD3PyT27WK082lfW5jPhz3zJLi2yES/hBTgPqps
Bx8t3+VrWUfQ9ncFDUv9B//GTzaw/3pD2UhJGhBQjH31+Um6TUjdC4FyR7C2q4/OLttezPPT+sna
d7d/jtH5/PVzb7HA8bhQ+I8MUT9dKhB8NGUQJnYg/WTjNhBmzH0Vldl4B7YD68FO2ghZwewJ/8Gi
555ff3+vP/0AW/Fc6WM9WxEc4vJt/vUVsmBTWct0SWLmHMQtq4LPJFGFNj+HyyzRNJC21R+MRz69
tv9eE9+VAH4LQ+DPDkpNE2mdL/64g1RVojnEhqJvk+IPq3x6bf+1igxhwBLHyez08x7n+IUnTWpT
AgdtjsVVP+4v8uYDUgvniJRE/ttx5390bvm7O+koTwaMujEd+hzDQvRwl8ommXYGFDeJoZJA8Xjz
0M2H8xtuCQTGNPEfNp6/u0Y/xDlTwLKFYfRpQ5WygrSV4X5v230PMuKXGfpHfsS9VVRg82FHYf6H
6/wUmOFfbiwSD5viI8Tshs/0r69Mw6y0jzpiUmClHYfr/oCYbzUe2313+P27efmLfjkaPy/0rx/y
y/Y2GcrqAHyRsuoLM+oXEYnbMoNb7i+rPI3f0rxZVyiZf7/q5z3g38terL14Z6QDE+Gv1ydaGKHz
wPWNa+pPAt0uflvxWewwnt6oP+w4f/MEYfe5gRKkDFAAfDr+m0JaE6ot2PY6xLVtrBtc5TI9Bk/M
3oNvRRfDqfn9BV5Ohb/cVk5f6XBOkWPuBngN/fX65ikqvSSA4I83BjYO8MJrCQsq/cP396dlLv/8
l6fXgktiHOJOO8f+OdrHynmvwqvfX8mnc9dWn67kcnN/WaLDBMhISBcI0jz9hWYVpSQDu1W/CLOP
L80HWoNh8/+26GUf+GVRISpfarsSO69jthaCFGfwMGTmoXRiql8GzePvF/yv7fJSLfF+SApt3w+C
T+8jboYmLTHo2Mneu9ZpeQ6y8g/P6u+XwAxKMh6mzv70rFL6tiDoelRzbfiGPeB0FXXO+IeYgL97
IS5oiSSQF3ZP+Om9WzLa86phQ67y14wJ7NDf11X3hyv50yKXK/3l6SCJ7ufRuizS2PtkOXtRgCvg
H967Py1y+ee/LDL3kAFimydiQowa00X+b/bOZEdyJMuyv9LovThI4bzojc5qOtg8uG0Im5zzTCEp
/Po+GhFZkeEZFYHsAgq9qFUG4GappqoUkSfv3Xvu82UdozsN/yY94k+/FySulss0kJ32p9OZQbuT
dWk5bSJXNnsE59m16OT07+6zv5Tjv7/KT0+0jXXOj9qRleoOxs7m0NzrbPZvsB2IFW9zeubaG18b
Zjavoqzr9v8Pz/c/vcmfnu8azW4JwWjaXDxOXQTDBw3E32VI/PUnaRo/FVpVgcW3xWO+KWAeAjUe
7avOZcT712/lzx4Mz+DkuBRT3AZ++r7yyXHxW5Eg2CbDLdKltTKzfU4+53/tZX76wipUQABv2MFj
PKcgg41zYmDURHTxt3BunuSfz4p/fkM/fTe6rsuI1Kp5Y8UR+OLrRIDW9L//9du5/Ll/8SK/gBb/
aTk5lRmPBQNichctXF1PoeswYT/X5f2U3sCEWf71y/3Lkcvj/k/v6efrhT9NOuXyP6HIIfxQDGQx
JlhsPSIdu8j/m3yZPzui/vnFftqPrD5s8XBmuDJienheJ5HCxHIDwfppyNxNpf8uM+3v3t1Pe5Nw
gSmglTA2pqG2UZNexV70UDIJ7H1v9dcf5J+sKZecKQ4mgu8vd4g/boP0l6sZ6YDedG1IILJq811n
5O3fvMqffILEyXm02WyTK6jx0xvyvKyVcK4RFVqd2gyIsFcog/szumIyK1VuLi3fe/7rd/avNe6l
E+OZ3Ohd0/KtnxNnMF9C/g0HDYG52VoYyZklgBZpwGeNFvi+YcIyven98m+ezT/5SHldH0ALJyWk
qp/e7JQ1RYp9AEyB9TLE1+Df/uYF/uTT/MML/FQy1SK0O2WNml6avTPxPFf4+dvcRmSw6/2nv/4Y
/2Q79Gj4eCYU1ovM96cTv5cq8lODd5OIm969zHzuGHL9uuf+jzT7f5uXPNz/XJoNJyZ/Kz//1767
/A967F/oqfvP//PrL/4qzxY0Fb65JpZTGKUOVYQr/4E7/fWfuOF4kvuHxfCRh+E33qnxjdhFvjui
ktFO+xQf/Cm/KbSNb1w5aftyi6Bryc9Z7r8l0b6cIb9v/z69pUtfyTKA7rjcLX/uz8EIxvEcEhE7
mIskuyoTNEPrqL4R9tcEpSNc9GCWuUGM0yqsDz2sXao7g2zabeTcFsktrjKbPDRA2uMCPs0Qbibr
vYLNPF8h2UlKBU4Ed2WB22yAgvHQ22/ms5pQNaKYO2bujR5Osb3vnZN2g0WdXAfVmuHQgD5ELyNg
6N0+KjaGupqnX5Ihxwf/HVx70qxgmHnmSzVuih7p1a2Ua4AIBMo2G9jYdoM7mJkvCbn1IsEIET1X
zqO+7zP8IjCbUpR6QFggixj2rnfuQd3P9mJExJutUmdVj+txXhXvhXU9obG+8x/FIfp1m/ufpYOr
gSLjP186x7eq+8OCufz4rwuGRfeN88ZlsMFNiEruH8uFPfkbZxBdAfqhJo2731eLlN9YDrBKDQDB
kns12/pvi8W0vgXmpTvMrm44puf8W3YGluRlg/59tQhp2peuGVOnPx62WcxEtVUC3MVcIugLqunB
RaRaL/zKbF6jXkK372X6QVQJDz2DxJMlBaiXtJybYT/3EwZ4GoGOhiwRTa8MXiewOrKsvlAT+YhI
/CqzSAyX8Z52oLMSKWsiUTZqT7svnAeck+ajmyQMCbLSIvDQyhqJ5LZA+Ue8RpWfJ9l6z0bdjldG
Ro6JFeTDGQqqu0OiPj65jpXFBBkg1lugvurv/daPHgKKoGObuAoRtQzhabZh9gHdJWK96Trfoe6U
PzBHu5A8oYeeFEEeZ7Tg/t1MrR2gPO6dJ3cGqrmK6qZ7IsZiiBeOqu17C3aviSjAQzRTJ/5wX+cN
jnzZg50ysrI7pn5j3Vohzua1n9rGzi2m4GhYpFFrf5zQhvuucBc41MWNm5rqPre65KmZQriLYzYe
cnTNh0E3qEIQcqtF4jkgiiBXOUtc2YDdwmIUwWL2YXqhXXPXfB6SIAB82qcEyOa7lfGW14zJ+y2k
uSBfwmVzN8iF7HWVoVMdfLO488I52LJLI3oJSnxiKjDX6uLRAFniTuMihPfykkytvKv81n6yMAlD
HgcxstDTUD/Ovpi+8rarDmi+4vVQyxRYpllfgVwaF4JYKXzsodEtTWdE3RnmJDc0KqrvwALZCFnJ
8GpRGV48+vYJbUa6sdO+vw2QWq0QbdsgTb35YMHiOyaFugi/CwAjy0SVwV2Lw+3c2zEmQncaMIYX
Bli3i400BsJgmhtlDBMEZuWXFKtWcVUjA1hlDKGPcS2aTZPb+boRlryJJrSmBKEMzrRA7hzsAdHZ
W7IT7Kek0dENUIvk1VI2RWHDQ2caaU7oIVaIHaIhYM1l2swAx3rzSfZF9smXI+Fak9O+1ukEJ9om
3mQH7iJfq9K/ZPJIbt0by5pcVLzYDHEdBMu0Sfx3KEFVt0DUGB49T0W72ANafFkCrwirrSN6/2Ll
iQCYYCejcy3NBAWePzFZVw7wVBfaxqJoFWmMoHD22A8v9kXT/GpmPeMdCCAFOkFLLHqR22c3yef1
bLr9JrAT2KugsNND7ibNVYBOdW/XhfaXsPRJC0LcOQG2dHggLKfm6EvGV8358lLU5rCeLS/4BP0q
7q0ibB7UEKdHbDPG42Q6wxPa4OQqG/P5K06Ub+zSeRzXljWqA4oDLBcSdxTidftOwON+8yum+svI
gH2Ut02GpfoSZZN56S5zcpMEIwM4XNjlZ1zWyWHEdewRM4Fvc4ENPX7syCPa6aQeOPIwAJD3MnY4
UqYcr58ZaJI7KhPwXNKP3knqbjxpepncPLv02tNOuvcCUNDe0AKSTcagfqucAmK3k/n9Dd4eSnLF
6H/lRn6303HS3Yxxlr3xz82zSnW49YzAfCx0365br0dHnTeKj2zCYmC0vrmFPkD2DAvzWlqlva4p
X18y/BzfZeanO8Z8BEURPZcfhxpMHal93WosUvOgzd7YFBmSVf4yhv6O14G98vXZZJa1dNAtHuQ4
NaAWQXUeZ8bLX2CSwuI+hFO4twprfuiqrLiZ8Rlvm2GOTrPRenyPWg8IeZr5x0S34uzVSOQwannT
TeAL9yBtFyyFUXqr3gr1jZIte11otTpajB1IZFAbZrftzQJWrcczv7F8LBmATZJgb8x+e4d1rlx5
hgax5dX5sSZ97rmU3XDVQQnfVkOSfMVjM9x0tU4fIX1XxBHh2Fwk8TCLu6EwzVdMoF29rJy2DPU6
R5C4Iz4S62jguN4Kjt4lUWZszNcA8SXGnaaEYcked90X2HgXNdbWLyipySabbHW2Ger34Ksa9wCp
tT8yQ4J8MuVpezvj5ALyajv3hdH2u8zs07Nw9AgYN7Kfw8lvBdE3dvlQ4WpDGAMGZadBam+crARU
jMCDcCFMDe9gMudjWebB7YAPdhFXFkk/PLZLmVRn6YbVPXjGEqt9n18LD1ufDHP/dUqHFKgyGq0T
yELno698uYb6gV3IFs0J/x/4ghEw2LYe2vQDLMS4B0hWLCsmtIsp1P2mFCQ9wPgcd7HOg0dkZf3e
9OLeWKMw9R+cxPTvmjzIdkol1kY0OjjaeW5s2j4zzrWbRVuzUiPBx1VTSczpFfGu8eRtE48ks6gb
0k8Q4O0maP3k2WSeu8Ya19z7yJu/KjmjU4rQPz8WgMrXqCDaNxC908asmRg5g1ke51wOpwq8EL54
AG1DDLBukeW+e4qGC1U15YqxHTnKv8dWlq/DWXMnzhNpvCO1whvHLpvgIM8cfV1iHDiPIdJ49AtV
dta4mTfRpMydFWHNcAdANtgwQYE59joFnb8bJ8K4IDbkX30F8W0RkUTAM9tYwaL01CWLzRm8ZQZz
214k8OkfAiguV4Gh6lPcucPe7YhCM2PTuMK7LPdYk+KbVjby3rUr3gsvtKxlh3Ord+wKOk2THrmJ
RPeEHplbKF1zgg5QzM9M2YbnjkV8Z40ej65OUS/hNRTmbWRjX7lUEvFTWmKmN62qfUtYKNsWhZRe
TjgFlyYZvPXKK2VULdO2Jf4yb0J5Bfy1QVY+hPtUxOqYZWFzMH1RXjeDGxARZ0wW0JfIWtZIwxog
fYVJm60qjracwiuHULC3ykrmfY6JjxMQNp9lRZKucDa+NGni3BRQ5WDjhfpqqkfYq9WUwx/M3ME0
l7IV6kpJsO5wfubPfCLG7TAv+roiGkx7NtYWzt1UeBIoqCKnKrbFU4TQ7SNuTJLMcssCFRSm5dET
8AHF5M17iHuK1CKM7fUCKXf3jCZUHBs7dEG4ihYZctSV7TKyzWEZtchCK981DmGviq3OpdhFIrWO
UeU6H53yqfvQNnc3zdQWB98vjAMnW/o96aV+6HVAodINjX9VRTo6ASoKdx4BlCtysazTaALXIwIw
tDi2ZhKGginwDkCx4rULpWLAVKP9MyLr7Gj0bvvgqyx6kLoY9r0Rq5chhGyNQjt85iwr987sKBi6
Y0ZioBUKspkar28WkN3rDDrThCjO80ObsIY0eaRiSp+gR4C5JliWvSFyx5u2L9tVC5RwOcpLSpmb
o9wnyqCW3F3tvlmZ2k8XcctE2sq61zgPh1WeRsbRySwCxKpCof2Op/Dadav4uSsqDVvSmx6MebAe
HKjpe2lkYbDAqOnG2yC33kJ/yHaT3T03/rie65CLKV/YCuMWALJeVuaDb2TsubWVb8glecMWUeAc
BBR97iMEfIDA6uMsLrQfOVvDrsN6tohdnqRRWpW/7LHgfuC6HG4zEYbfdVEEgJtt/2SQaGeDhcvC
YxUZ/rWFgmjVgix7zyeRPCFkRZJmVN2gSI3T4tZAwH7qewcfFjXydLRJuEDOPnvIrAaRpCDQAc9A
2csu0roBpmVCZCfaRUOvE/D1JWvXi0+Vq4ebyjLDYz0QWYjw0wA2Xsl1aPmMwBt0p5fMexp0EZnm
58FjnTCFVPUCyaezh8KDehNOyRLtL1ieUVj8p86dW41Egnc+UoiFZZzu6yiL1mMdNTdEVuQHt4yH
mzQ1zHPFhwfgyOQ1XbrG5rKwLP00OJl3SCZbkEPFKgONFazcNAfb2qbVAZwLaDtdyFvc1tmbNIby
HtkxJBTLZOxWun1/IZN1rVjHWKRvMSdw6ur+Qqgr5E6lVvg04TeHVKhy8ej22bj3lGmeSAqbX3Tp
FW9zJzjrkbKmS4Cc/c5HHtgsAPbwMAXKeZuDHvt7m4lbMCTTp+P56TWHmvr0R39Yt+Cijn7eGVtf
9NGV214MACFM+PUYOgNofiIxuK/0D4OJVcyUeXvD1cs7A4ihYcOiQBpLrb11EAcAe/Omcgcux+GW
500fYxc6P/D6x7cg/KuHHtfrpwLrgWdLROTn+QAx48p8c2vWMfaB4FlHLO7ucpuCQwITKMXWtAnt
Yr4GTTgNaOSQ9q5dJypumE91mzLy4schqiL8c0SJzb6qkGlH2ZvtCBu1b2dfI7ctV/lE6oVfefMt
TuvmQ0W2/QTmNH5VYyQ+nbrtBoiaVIYVEKxlG2BLjxpZr4NMD+ynbOaUWs24mCSlN+DzEoFoKtON
C5HzpLUw4sWkGxvsl9ffNE7NA8xnY58BY5pvFnCiZeT70UcdRwbkuQ6Xjy58caJ+HM6xcJApm2D4
FsqV/LuhWGuOkdkU1FJ+NKr3VlNsontGuGBcuSWkgN7DXB5od3hgd7K4PMQEIEdNfiRVFSCPU5X+
D7uq488ZIYG7gq7i4LR3K39lGG3+5Ll1ddZ9UF6HFba/zkxhvvg5ZRNQS/crC6ee4ggSwkqH/LqV
jB42vFLm16GadLKGvhgeQs/UZLNHFVEds8OHHHAg1S3HWZ4kPlD6qeifaJu7h6Hhjzxx5epyXqU2
dmNN/o5G0XmNOwcPd+yECsITvKFFa4h6zafVrnNYnrfVVIgeoCy35coQ3g9tKyqTrJyuJFeEK3y3
ZPiAI1r5KF9YZUK+963Vv1zMc+smcxD0+gqu6MSmuXLmrroitmK47pOi2QU4eejuYfTCrUbyZKJn
y17Y2rTbTZ9N1YTOGqF6PRnmxgcp/z5mA0hMVbp0s3ULWwHHQnGFR039iO2o985DE5JGKz3cm9SY
opHAs6VJDO2+MBRvEchQ9nrJpim4Fs3RppXs7yJ28nlhp2q+9vDHZ3tj6vwT7Nsxo7oShCk2CJDv
5nKoDmxZ+ZEUK+kv2fYEUCuNAboW3RBcw/NWmyAJrCcptP08ajHfG04dc4Hz3Ecja8ar0fDJRktt
m6o5U0302sxG+sPg5vCe2KrnJOHGxgVdXA6EGjZ0I4wXAQTwLum0bpd+WFtPg5V2d342NRl3+xhs
kjML816UHmp/xvC0Y9O8nqHf9dbgLwklyH6kjuaDq6qufh4ss/tKBUGBcZYCekThlH2qqNLXdT33
DIObFkZBocsFJnT6GXYx1AeUK96H1q44OZCS7cXQumxHGvbTR8hueoh7GW/qth+f45msjr7BxZim
Sp2gEHlfRZCEaolSKyYy0nYivO4kRmBJUfUF4dCmCrIoUnQU45aYvyOwL6gQs+h7nFX91dT0w8pR
XnmXD9ynmYdxzZFxHR9dSXAVnvA4efdnTVwn4tqjLKX/LEyz/ky1S/iDcAuFfVON3Adpoy2HooFm
ERLxmWxISxlg3HrN/J7RV3M3tS6HR9UkDgPKrFZ6HeLQfOqVl49rOVnNp8I/5REbOY7FQvsYO7gU
OxYyFHK8tpVHCULiL2j4guvOS2qI6a5wjYokhoqu2EJi3b0VDtaAbLjkMqaM3SEUxMp/wTUfHoKw
mvRVH1hAuGujCJaDsAp30eWycpZcj4yjVU4uEWBTQZJSkhHxPvdRQyZDJkhXSMLuy/UmPD88PM1p
nHL/Bgxags0m5t73SVNL31R2ODYbYWYup3ZYkPiJwKB+DTtaKsukSYzDjNhu61YKCJcNw4l4SW8O
H/0yql7TKZKQxQZClsO0WJjYDg6OmdFDaqx40ycGHp+4wcupIQccXauzX31AceVyViT6tNJu5NJC
HHWTl1N8XbaCyyvXKmJUm9AxYT9Y6UNO1um8GuPIFlcyMnOxsv2pPCKFD3bYgaalcsfuM5Sj2Da4
pmycBZHcuknrrM1plIQIz2LpIVB7Cec6exvAYO/swDWPbmEWsIn7QT2MOA22coBA33Z1A2w7ybtl
VDM+CHQx39amPdzmopKbJCbxaOlLRVxZ4RLWW3S9uHPyar6a0sJcEuHVrN3JgxfjwvHd2NngrQqn
gwJVZoAukg7jbCcwri9KAaANn2rttKu+Gay1T/DBMu9l8UBHlOiqqvF/5KUQPxwvMSDIB1mExaqK
NuR+9Z9kORgw6vqLiXYKX/GfWFt4abhdI+Fu/cnRRySr1p4Dk+PO92fvzZ/i+qbo3XAhCyU+R3Iv
1jCGwWT3Vj3t40k496ayrJcZz/hXVoXxd4uuyy6K0q0OZfIBo0vvbdubX5q2TNjnggn/k2FHLobG
TJ/6eQzvPGCPrwCHrRQfLcyWoXWG97IwghWs1WEVxsQhc/mA5usHfQ59nG7Auldp+YMULHJkR8w5
1N7yNQNqZy4JaGkeEjjXn05cE1pW6tC4o5NWrIxwjMjjqhXNUhzb2bHAKruMHGJasDPH67nCoFMW
9Xsl4K+YITEHPk5BWiORGHcinndyonm4aKUbbAluKu/dy7slXzVISJure6Ax4NIJg/ZGwnDtnhNh
EeBUpbgYKv/FnHrxZc+zeKviod+HkpO5Z3MimrUihLewcDct2GKSY9doN16a7eQSFX3hkviIxNdd
nOF7I47PP5mwFt+FSTTeAvMioUW01/YW6LWjMv14r1Mhs20QY/FfxmXmrAs1x1zJcycklrAnyk8Y
NHwXKZDPnenb0JLHuUsWdNhwwEb52C1CA5Bhbcv8JfXcFhGsIvKoIDzqpEFK8lz55lE3rthXwHn2
UemXW5VKyJdGMPWfTiaTZd5GkqEgmyFIcjFT/0x5lWzQqvtXJL6IO/6Gehdyj7zyXVU+6nk2aBj0
/TqkObQ1+3pYu1L0N1lYC6qyqNwBXKFX6DBorMFX3rKxjvCF23w/RraFzfcSmGTI5gobl3XKsTo9
yw6QIXUookIzAlJvoRF4qBNZPnozt0vwN5LjNxveamKsNiGFxA4CR1IvSL0y33zaazu0/OFmgOnz
onHerZnWdGsmEVFEQZYnxyACKmuBMsEqkDZ0V4d0n5kZAU6E0NyT9qPOLlXckiKV5w4q1MnvyIoO
8i5YV56XnFC9QNq1JWdrEsbrKbUAofdDVmzDIYmumlGC+6+Qdc+iFyf6eMyCClB2y478v4XlTu1D
Y5eQDSLHjyi3Cwf8LQbazZhAvgua0LqvTEWiwSyMYVz5hFe/cc5DZmVkVcCli4Lus4jszOXmg9O3
CxxnhVtZ0GvPPHufwgIRIFCdBLAjpLuHvI+y66oiIzuCw3FwYVuMuM9GUd+OPJl3tiIHYtmOdpVv
Md1m6TbUwnpPk869buY6fSk6dDyLeQrdG64u1bqfQs/dOVD2ZkAts3pKtFBPoGzdB7AqUUX2dWff
hZbdoDZLGhjBjg1eZ+FZfseh40dsC1wO9WVAIbDX0c3pg5WXQYTXHXkPHMaGIJaZLvQHBR6oStvs
gQoQFaMve6wI3xwyaS4lD0XzehpGDnoJxuoONLl3Gwc2CRueSKMzbgYFFUYnob8iI1Gioo7rCa9f
DJeTBEqalqs+1AMUyjwU5hGjV8P8e+qYJOP5zmkTGLX+mGIDXpkEpkCjviFnhYFyOFB4d0057RgY
htsqBwB10EMbYqXoY+OHUeN4vR/lRHA1X1762HUXIHMaC/SGbEr5yNWTnnTyUTljP+9MnlZxybEv
vhLI9+3ZJN0IjyiN8PEDbGHpbU1HUyqMeTp9YTglYV0FdIXXOd9lu1ARJeIqCC8d2LlvNZVJZXof
k4H7eIOPC0BAMyl2kcZXpK05ZtWu3UoQWEmPxiXxuShlQh3t0ZUt6zSRuJb8+qrqBTcMyPHeFRRL
0ojmPtnk+JUTdn6/N99DWFt3RgbgByvgeG9GUJKGvB8CPPsdpyw/q68sYFevbZ2nn3Or6Aymc3vj
k2dRLKJ5FwYYdwFiAa02NIFiCzu0+j0nnsJja0hqVlelAM45k3qyOUX80ok0+Oooar9Ge/DTteoF
Wyscl84m0HtoCCWMBmK7CohvCzApYEBo0i2GgpY1yfP5WzoPmkkgs4KzIvnsQK5pvxRNmf/wfLu/
rmZZn7gBE+VktO6+bFlG6NhQlRFqmL3wxuw1EAbIzbO0r6M2cg6ekapnfJ/tBgcvIeU06sRVgeeE
We3EL0+VeuuZnV7wODLdltxq3mi8UnEz9Mh/gF6D8eyH+lrB1CBm3uo+dJ+oTV27orpI1eMTlttw
Fbuje6scBSFDdFRzfdfAp+DODuVgrKy7Ain2fT+51rYjoJv4Nrd1FzbJiS8uXHBmD16+rUzdXRdo
Gw+hdFntY8bAi+Hmym48f+34gvyt1pwedc/YWHu6vVJj7+67OBLbvEzaDSAfe9l6ukkWWPX1WaYE
0o3c4LC2+alexXXggUDnbnqXsarvB4/UK6i+QGlawr0601oGTTPdYO9tdklWjk9cEH2a/H1n7bJM
YG+WSr5S/wfQFWK5NUUZ7YKwG90ls0ezBzpukd+SCTzHC6ObgVNlveU+hjO5NavM6IszJ7N37WZz
jHmqS/ubXjBcODJJhloQs8ssoInKVVFRHlF+uFCNRvska6I1QDQleNeh4Xyvikvr0JsUlmPD50ML
+ca5g3f+ldnEEXe7QuUG8IKprPnmmJuspVma7D5RDvzzF/HEv6UjeSC+sCp+zo/GPfN77vT2q7pk
NHc//9Dldf7jp/4/CZk2TMP1LjoORCS/fQ6XqOn1Lxqr/56ca+fXV//VgPQvOdcnUkirPHn7g4zl
8iu/yVjM4Fsg8Qc7FuLsXwmbv2I5fe+bh6/OYL/4D7HKb6ovR37D+EpoOppO7Gi/iF/+geU0vzGw
c9FC4mjAoY0U/d/Acto2f9ifyFioXP4oY2mBQQfcwouTthw6KztYSTYhECjAuZhdM8XkEL5rK+iU
+JhgBQ6LTPcW0RAiSYReEhelaoNTl8nlvIXux8JOofsMX2TiapuxI5cj7hkwF92yWXKi5UCUDdaK
8la+BTBvKSOSyuA+zmZD6FvS+E1L2iF7Pg26MJkv1zyDKfkbmGijuUtR05KP4Jej4+6BiNFuX5aw
7NrPfrgUw6ADTVIwFr2CwcL9RhUaFoCOCVjqgYakFZ0xMjlpH25JgYiQicyTQbRNVHh+Zq3gXqqa
JiCQtHI/GTrM4Yenpa2AqwWtYa3cOYwySXoEeFMOROGGvQlpuBqszRzlDmltcE1GNSynkqBnIiAs
xCtkfaDea07+4FnRYwYfpHmdhazrbBVKK8+e7MjW9mvkDaF5w2HulNe+llWQrxppSM4yL3Qc89as
qwmJThnk8U2iHUefOYrJ+15nYYwwtYB2Ikg7KsQnNyKNbqhMaWOaBsOEW+Vlk94qhkXV0bZknmwa
ZhHZwcpGH+aWCyuQTlZN7titr+Y2BOTmwys8zQC/cvQPJWS0VTEEMWmMGPgEgeozqIv3JGGKua7J
lACaNxTBtORspbBru7I0HxAuIVZaytxr6AFSK0bkUiW53qkhUMONiAgw26XZULfHIS+cwlvSWyK/
c1Mz0pHBsoPSlKXLcChV069CRaFCu0bYMD5AWsZhqZl5QQJDSiWCaiA61c6z6R3VEWDBBdEkRC1R
DiSZYDhs1o61qTkHzFcAY128cWv4a8myHi1Nm9ulB0m/0Q5n4p6yYKbGAKaSnJCmYRw8a/JnoRx3
XAHHS9Au62btFs3o3aeC+w0oQcPOjaNKekN8MFvtwmalCXQqGC/LtGnQMfQEU1JBOByWzzXkkCbe
8UcPCUmSg6IgSpjvx6u+G8RQwr+XNUnEvkfEy3QhwINWXEaTDzNmSdWEwnsxAXMy3xn66/Kpg3Vl
k6TDZcr7QX6B1xcLoi1C6o2c4Np9V7imuG+5QGKy8OPikjCaJu2r4Tb+3C11p2wCozqTUJonUF9O
f5wt6olmNRphlzzY5LF2Z7PC3yAXgYO/C5YtNvV6z/9XYm4o/mPzzvbpF+99A0TRPqOaRLEW+Llq
Dx1N2uQtoO3SPqmRqLx4WTMpIWNPADBUl+VqiewdGZGLpY/Py4PwgryhaIh6TGOLO7QbglMDFJh6
9zlfNlFwFqGh56gjw/ZIB0yV32OpaBNRK8rsKzey2v+uaLPW1TJGvqVfyxZSo7VogWcaBydkSrpp
62Eaz/xURxbrxCOJAgbmjFctmCUo2DWCHYahWpYnUDWlzWyripkWPhAkYcl12kDbvIVgZ8fvlGWe
f2B8awWnyYNiSm5UW9iHKvX7SiGWCi7FnhBxzlRf0ZM+TAAFxPvUQYKjGUXA0oHM8zjeQccAC5SG
TlJshZlaQ7JNR5rE456oy0ltO1wL7iMtM6ellVnG0RkhWDy+WuMA1NG0dAvfN0+61jp0EEO6pWsr
vAZ9mbvtOU6iSPLIkidGGmuKYslZtLprKX4YRQl1JnUqzs7g25U++3XmjcMikaqDu+gK05iQ1hB8
/6Zja2yPDd3DiurYKAeVLCFfxs6JHYu8INE7uaoWXkLaC7l/PiQsCjkQMcc+GkBTTJNM3Hu7GDP2
41AMWl0Sq2ey1OqxM7n94BmpYghDEwjTzq4nHxdmZff6xoa0WZ/DwTXm2xF2M4ityBnd8UmyGoOV
qguypIn9tQn/9ttg3ICWGv1jP3hzsMznAFj7wu5Ca1pD2YyH2wboFkgq34bzt4HgnBS0juI2C34Y
l/iIY1IWOb2hPPMmJBuNzcOBLwWXSkavZNbGuWH8SGff177/ZV3mphOMwcl87WLQNdu59YzkoY0d
N7qBH9xHZ3LByDuLQ1SSR0TYVNRWR2/rIp6YjKsuM+rmmW3RoWgFO9sQSglHd1vVpWn/4LbC/Z4T
VjvTbRcoW58apHs/orbMwh+0Ssv+VBPk0x1QHqXGvY5aCvJFXGsSNuLAI+mQRqOqzC1cTXXJ8sC3
e+POHI7cOgMb5IM7NWa39EjjCgkak9+TwvjB5Sh/zxE32fVajER036S9lM26GRgkk7IcRQa8sgYM
Epzr2sPjUnnEMYDdTMD2W7MB+s3uIrd+L5Ku7K5Dbn0ZOG0xtsmBaHV3fiDcGXlaR1xWcRPQBYmP
RueS3kb6UZd6z5W2dH4YReqoHddwAnBdmQ7WQYUyEy/QK1WeLse6iYOXyyUl2xkUAIDuEqO3elKa
xqZ/HlKSqNd2O5SI1eKo4E6B0NQsvd3QSlGsGChb1Z3F41VdGbosw2sO7c6784Ngiv4vd+eR5DbW
rumt9AZwA95MekCCLq1SmXI5QUilErz3WH0/J1Xx3ySIS3SpZx1RoYlCdYhjP/Ma9JuwfJWf0Q5S
yf5xHYoOBjZjuIQi6jreY+lHxW9D5IelhjYlBTrH9DHjsKTYSHM/cUm9u+nVQrFN/1aTwxivCeZY
yq1O5TDYD7GP0SAOTrkXv+SF1/S3AHhs+SVQY7U80ZEp8AfnTkiSb+AT2vAkhKTUG1NJ1e4vmi+F
c0/SKLGyaQePuJf5XwmIiZI9ajl+6wCC/NJUvoHs16pvSYfG2Ajail8K8XgwqZZu1BGpwnpPAUvC
QV6Lhnb6UOeYyYFarrGLvUM8WTaNLUCdogt3sTWq022oGlr5OUMOvXkaGjBk9GbbDuczR0d1B7uO
iK0OpGaoZKehOUut1wCNKauevOFUp9mPiew/8yCIqiqRSC+DlWl/EIxhJfDQxY7epbvWw7sGOxFu
EOAbObX/fu+hXzjG+1ToaaMZpZgoaZ1qFd8vZZdO6K03bt6gT4HVFzmgbGyTqKEs6jKFfcgN1SJ1
odzKWZEZv1CPHfLGlfJoUp7e5yAffkPBf0vgv8+Z3qdQ//v/s1zMBIP/P2P5778nP8Pu73M8v/gn
vxMhSyPdkRWECjQDEP5/4PyW+l+ChWwhYmCoiOAIBsA/aZD1XyR/OMACpIQCo4KE+A+cX4L8gmQH
OH9DNXQD9XJZ/TeJ0JxoBqHb0RmenwLVjGxewP3fcR+5tEvg7KHsavYEeuMpq1u3zZ+jAtU4XFXB
DhJYHHnc9u/m6J9d8r/A83xAB7ypoQSd8wist4EBHKDfwFeaiAGcD0xTiMpsh3Ryq38Fm7mT5fTO
CIwNuxtF/2jb1tQbOHyNHW6xd9xQtKTNRmozyK7R+IfYWSFVL04FVhK0TSFKGOSns18E32iq6hI7
EuKJCUO1zDFBpGk3GSEROu6uiktwPQQ36YoGwxvB9L85Ff/MBR4QCmQpwfqbLQItl7qggSm7pCiH
WL1pU+tIj2Wnjvn3pLc/edIvWzEAeer35Ey7DHikaSbHtqDppfpfLZ5FIOJbuUAU1KU96F5fq3OC
1O+fh+6OzKVhm4hEzH6epDkdURexIF2EzfCsyYObhuq9kMiOx+yuBWc2OdUKlXlxOWC1CFIWm1w2
ZtRfEYrRbmXUWMBz0mDXdN0uHz8k+te84iZHCrc2Do43rMgErA1sznam6YCf7+ROdotuOlDvbDdm
0jwm1lfToBeE8VlfDA+ybr8MTvC7kPW7hLJwKi4Oha2ISVYgzHEpmKpgT747jSoA506mDu6GlBLU
Mdo2ebP1Jqp6ubS/vqhrQ812u9mACYkahqqQCwR2u1NR+kLfDkfRNUUT7rh3tRb2D1/FmUFiCHc4
cfDPv6orZGoOYSC7Q0jBFrggYBU30ZIVqrMi+L5nx+h8HHu2cHbXak5o+LI76T4tWiJ0IznShbmF
jQCemjg1QaXRr7btNILGc56vz+jFMRHDI2xCHxhbCkR/zj/T0AnbrSrjmCgHxM+AGWebHLlr38Q9
rKTJxuipvSYsMJeL+T2774adzW7QoV6pRDmXx02ikMIhXAsHECnyik5zI9PLLfINNS4Ytta2XTss
4qMu5lwjzDO5HxACnM25GWn4m2usrWd99QNwN6p2xLnhoVfhUCq0N028QbLvdvoa/e2bzXGsp4ON
nqHF8aXifpSU9ha83/WVmCsT/p4TGjKOCe0Umbn5r2I7IrTGTqjrHx2MJLRSdxbN8LqsUbCdbnB4
UWRgUJIWbqcpPiJvdoNl6WZK8gOMjg+dbdzTJQmVW7y5/uS38YJrPODQWOf3mhOMvt8hou+KldK+
pfmXrE9dajMHtTVQ+so2RnHwLOxxMc2DU7SFzbJFUxo36w4iMxaVlr+bflawPa//MhUm7sVaIo7i
8KMQoXDmTzLkPhzRNOFmoOP86nWg63C8mj77wIlzu73NVefO0GwYDv7HfBzv/U0AjykDaOZEpuun
xnFUwadY9if1FnTJ4zQld+m/fYs4ZJqsKtSVCVet+X7DEBFJ+CmVXWpBO/xLtkgT7xtH1NkgszJL
IFDuNX1tQ52Xi39fYWgAgIiFiSwCsPOzbVKt8EdKXbRunBNA7Mck9Z4piu3aGpcyNIixmNn5NZZn
Vn1Syumh6/kZjvcZs+Xrq7R0y5gWNXUY+mjliBbB+yfC7A3PoIiGq4ZXHYeuPoiCNVXZW/KAv8Lw
O+17iXGvD3r5JjLtpqPxMuk8TejTnY+aylhWO1ODJjZZWZZv0Mx9wYh1k/Iy4qTuSvQPFanb4+S1
IkGzeL+h9UUQgCaCg7bZ+dAd7SIlUpzJxQDoa9cOt/X4MkXBzh65XSzn1FGAMOuTSV1Y/AJ99FbO
xfIvUCwbGzGkx9R5YFiase1ZAVgsO+tuLfqhoAIPkhp+1M3p1IIbH24rBV9SRo8fR0f6ujL5S5sP
jrylC6U8pGNmM5CEQVLghjS5OK0em9P4Wa2SIzwVNAmLnZUODzD8HikXugMIkS6nPChUUrJqbSXE
Jp/f9ZYhSMYO7jLmfOvpAXb3URahZ43mPS4SN1Smj9Yk3dkK2M7cw609uXOC9A676rU5EFINF2Pb
GpoU7H0NhcTzXVBY+PC1Ba+cBCegpCbkgd7WO5ca5W1cjLT3q5NhtTvV8naDcquaxSka/ukz/o/h
2dLZE1oBBu8Knaj5VrQBFctZzkLQdN71KWqetnqDET1tlPGg8Ets3NKywb2+/iLom386qSBdNI47
ICYRXr0LCuXMGHpHIlIrMzoPxKSqLO0APxxFLtJDXbs+3Fwl9e3xtDnqpIUK2QiM8bPxgkgJVEyy
CEL9Zhvi6qCnR6u5pSGCPqz90gV7WzYOmXLscUTlfbtTfedFivMPWrH2U5YiOhuBSp2F59KbZ6eZ
FtRGjqM0EBVzaznpJkzhAqoAj/yPaVE/yv3w0MYvuCffjV50WpmIpT1HDxJPP5n3EJWZ84lQkkkC
6GWigjDYbkBZWjP1k53+BSr4qVSHv0Aa3XkVYJ10upNt6fsYdT8Q0F75FQunjqNvk+lrNtmQLX7l
u+WP7KgdaCsNrlRSk0tdwwFcXaZu3OA7peLxTKgpj8MB8f61FEx84GznnQ09u3gQIhzrEfK020jd
ToS0+PLuArOF+vxBT7V70PY3Xebfh0p4Uw0/iqZ9aZzxUITafRU5z7qyWjVYOIFMhSoTYiMAyX18
Phkx7gIwF9ABe0uQhuimhq9YVXDDWSbq7s/0fe5Nx7+x4mbbhfVpsuJjjS2BN6LpbrQHfYqeMoXf
1pHb96vB+NJi2fR+OTv8TFOInZwtlhR1ws1rcusSQ2F6DW2TuGwkSrLBL9Pfmd2HUKWW164+Eosj
43OJnCnlJt7K85H9UfN9UIVs1go5fgTGISvuFQlb4dG8sRwkuq1m+2uo6r+u78+lqBEFSYdlEeJI
CPWeD6wGoRnqb4S4lOwOuCRdhn1f9HsfJtAQmUfJiJ4M3m+jjLYUxbd+91iPPVbC0TGURRL/qyj7
B9y9qIxKH7XDhAEAegdrmYr4HbPNbFCH4zAjVo7o7Owc0Tkh4229kQnaaFU1bTIw2rJgBsvxt3iy
gJ5ZDK6MLz0e07rVbuGHr1xoC9vXkDVLRXbWRg5nnpdMNXSERCeManTmQ06PQxw+dRnk/7E92mPq
epA1MztciRmXIhhDnBk+W9ZB9c4OspLQLCpMgsYyDA5qYO7l77Wi3yQOBXUToxVtPFCm3E6ltHFG
HESy1Shu4S6lpCbCR3hWPC2z7anVNTyuAMFKr/L3JdbBfRo/OaV0l/TJcexvVT3gLcHYztSOGXnG
OIQfJb9dudJnbqxvcTypF5GzhgqVgxDkbLPmkxI4tsGDguc0Bh8bVLB2kVIhBBAYA1Sj8ZNVyphA
cH4i/zvON9vEsjZK0d3aSvQK4vqg1C19ltItAKfKzk8pa+SNqkr5dgSCOZZrwad43S+2LQEXpWKK
pcivnP9ig+Is9BOZ7QJduHT6u9owdkYDdaPozZ8m4HNp+hSB4t0MQehslOQQgNGN9fQ20lAqMbfX
j/tl3ZZKIxYJGrNoI0kjED9nN5wRh73isJWUrNv2FR5oZopzNbj/TthwNlL53W/bWyXT7lNnSiBf
Za/BOLpmQvaa6PdN5lMHqv9kh7O7EAgQCjUXb3UflaSMvk9oFnr4fuogsEM9Pk62vR8lIpaSU9/w
Iye/eMLFZWND+vbl9NfK7CytFn0U7mCA+VQeZrFTjE3XWOJ74gZleiy19M7Wig+YB7yYXrdPnqNJ
h3AldQ8d0hFYljxH9XTnxNqJ/tTXwVi788Ro872jUtgndwDVhK7q+VolwJdVJ+b1scIKDZmOPpH9
M2gsMEhgR7lusBVbeQ6WhkQqj3SF+SZomQ3Z1LbVxyo2f71OsdySXVG1RYiGQ3YAprLlF60t/UKQ
aCCYRJlHiLZzSs6/siqcQgOSCiNbsb4GAXIGg3H0m+BQF+TpfvXoldKTrwDx6Zn92vbXjqjY8vNp
BuwPmtyWqTXNlb5LOCZKU/EDatRbAE/4X4ay2yoiW46lO8uIj7oJgVAHYqvjMJO3h3YItuiuPA3f
ru+/pfeFtpAtm6LgenE4cxqf3ThII+6S26Jw3FLubnE5f5rsB2c8DrKNMWq38qYtlV0NCp7gIEjM
xKqfz78aqjCOLR5WBCSenal+VBr9JG2zjVZav2wj3BjEQYLyhr/l4fr3Lt5GSM+/pWMYyV6k5hjO
0U3HWVDY9fm/esN+zpvutqad3FnGEUrr0aJTQseESAz9oaZ8DBr9mEvjZtDsW+gYKz9oaTOahmGB
LMQIxL4Iw2DsZr2jUErvohu5Cz5Oav2owwIZkurRjOpHGtdbXO1PmRoflXBaUWa93ACkiXSSRNPQ
RKx5dvyiqJeHwmc+8hIaBftgSm5A1zx7ffDteyx7sIaOK198GVcxpI0Wn7A3x+B89rInaHnnY6SO
bgOuRwXOiYrpycnM22rUSNRu8Ezco0WwjS3tlqrwXaiuxr5LP0Hn9PFIqhod09mrjvoHVr5JMlKY
0IATpUdt+IKiqyvKZDDUDjbzPugYoFGg1o3PEVZDK5NwGd6InAQPBcwUiHHm4vuTr1WJXVCHoBp3
EMGu1Ten33VdTGPJnHSM9KabrPhZqigwmdomAJd//Udc1gnA29Jhpm2E1psyr9FlMo5qQpfN7VDN
inHgyf34KQSEUBfjruYavj6cmNTzW09F95+8mKqEaHCLrfguL23jXqkJtQcSUipjA9jNejiUvbkB
gPn/NpQ+22IdNq9BVTCUGrGAkEGi4kODD6ps9GuX2dJCCg8VPH+E4Pm80JtrOqRFlaEUr2XbVk/2
aO27ChBhVvJ6UBKRtzICERJomk2E5bebG69RZT5Ivvd6fYKXzjLKaqAGUH5AjGF2r1JNSIkLLZpH
YX6HgdapmuyXwFbvg49F92r5PuSt1RrfwlEieJKp8pLMUfMUf/9uVeu8BoKWFIOLG/geiPERa2RI
YUJbBR0vhMOqJjx20peC7SsX2RZW4qfrn30ZQXCV0BwxCTS5R+f2DjlZuoLg3+C28EnzQ0TMGMRf
e/VLw/OFVOdaVXNhxXF5QducAJs/BXLj/RfrdVmFWRlCbsI2MLOCGyv3nvWIStvfAS0NCT7eaGHY
7tgvlWmD1Ms+Ct7M9Y9eWGu+mnyED6aVNm+9WHVnan0u9a5VSjtZ86F497d6ErkKxm01tCpjDL/R
W7u/PuzClcGFiXcWnSiCp3kwnyHpMGhR2bsG5RCNPmGJUFGltbusRqAOSZDrwy19JXUR3ghm3LTm
pYIux2a8doYeA/LEDUk4rQCJctS2Y4WdlN7m9GyVMl57oS7fZFVEwArvsoZ1yHxyp6ygRBGlvdvR
M2qHF3OItnAmDwRrmbXBdh3b4o9ZSCG//oNLUiXvRduOsoNwaDrfXI6V6k2d671rhkTbanLXIzbU
tjjBB/FK+3tpcg2uYYEdID+b9xWRTXP0ERoOipsRrrmJK3FyZDk81RO+ClDLg948tsGwEnG81U1m
7wBgBRndGgVPhTft0ffnpwK2p6CZ1buO/rfXgaqr431ZlrsgyF9DmgG59V0LURmy/EOQwvtTwLMo
9sv1nbV0aYCYEHcWjYmLIGQq69DXcxUVziQ4BLmx6QztPoQ4hbDBFiPWXQMt7/qQi/ONABzWKeA1
OLPnS6tGkDizlO/uCX19erOFUW/j9inCBdCwaE4igpS0Ky/hQrCtqjzwmk6FHkWK+SPfmwCRacT3
ruKkyICjhecr9dFTWzeWDpiK7u242PoYICcdEUCorpklLE20SYRJzMcWUwVq7f1qt51Vm7HKRGMp
dpS3WPqegGTvs8Z3zduh11bO7tIFRV3RIbICW3FxL06aUTeV3XJBlcGuDNptHKn3lvwpSCnK0HC5
vqQLbU5mF1MaDQ8lm6b/LJA0sZeXW0PmuEIesUvrWP6tTOZ3arjtOOzHmCDHeepNdeWlv5hUoWfN
U8/WRSD7DQp4Nqkh2jdeDuKoQi6tDBFdinpyxebW9AUEqN/R9/q3X/o2JHLCKnOL0MTsSw2stFut
HGXUQvUCWYTqIOXDrYOMLn6XbmGbdx6GFS5ys+h7DGtQmTcjirNLg+G5DcnbBTiIt+d8G8nIa8DX
pDwgySVSZdG38sFxGpTueIy3hZn+wkD6h2PbH2z7EKfSF0yMf+qlsrW0BD7GaNyGyfBF7byVB+ot
Wbn4XYQeqK9gKQBm6fx31RKKdtwjYHhU5ydKcs9Sexjb5mggZrLVpcreDmozukpYmBvHhgQTbTM1
eszwVtx8CRIU0T4nXXJn98ETxmd/WbKXbkuluY8s7RjSwvNkXrrJQemhjvUbLYJH62HTm/o73su1
/s3F4WGSHVloRlOHURRndkO1foSpagNoAeHQLcJzO/yp3azu94OcuAYC3yt7ank8of2EIxjlr9me
avTKHFF1kt2o0e/Lqt+HyAYGz6JbLpqkmVKftG54yJKXJIx2gKF3iPy4FVpMCTwv07Q/482+EuFc
djPFJIAyJbqhnSnPPR/9cKytdmASYvml3ASys1ej9I5ffwuVNcEytPHbvZ5rN6an3Wf9bijbHZK1
a8YKl8+k+B0aDXyScyCN84tb6gykRT2a50Wo3Cmwioo6vfdQv+Ay3Xnl6OILf+sY4be6tT91NUib
RHbL9HR9jd6clOYbHAwDZj48ISBdZ2ukNW3XK4bAcmrJLVpSW3y074wRnpifbVTF/4QQ2UeofzeN
X+zA4D8VJu82hXi0AJA3oE9DAgIF0oWi+bEj6x9k82Pvj/cwx71PFYotm27Nw0S9KLBxR4F94I1l
+i7RJ8aA1yJMEyBuNiL07KGNERqfAj38UtU1pdYYC3FLo+FHkxYpKEB/kVNsDL0+BcIKXAIWMNh3
WpG+Gvxllbc/knYI3USycFz3IIkn0gen4/Gkqn59vi87L0AFsChQeDCpmXPfnV8ovlYUNvQ60Ct2
uk1L+5uFgqVS3BuNudGa+FueqScUO7bOkG5hb7xU+ip2R9xZ50tu4WUMdMYW5QkSjPOfMJaxY1i5
Lepz0ieI5KcxhYOEx3Pa9z9qNGHb+K7X7oYsvKX1ETfBSqB0+apykwq4OtcpRqEX3SezQ8E51ZDM
DEf92QZtN2V3htc/xP0XyJY7KOeIaWJ3af68PvmXzyrjcvgJ0BSx2Wd7vQmsWpc7PjxQ9fu6oRMZ
SPgt/EB3hUQydaHYrMTgy58KKIsSrGZewlQaeGtdpkc0+AL1r0Yd7uxSftK97EMw5t8gDudT/9gb
+nE0lWBlq13evsItkN4mFX+V+sVsp+mDkXVQTQe3JH/zphBpoQlXdeOmQDkwBJZ2fXIXdjazy2ey
u3lj0Cg431aeXyBeatFxUX3vJ3pGzzoy7nkZl9vEBCQGTrpF9DUK4iet59Fump/k3t9XfoTYu/O9
bQiwimXhs0kIdf4jyiiG7JY6o1sM5cb0rF3pJXfoCX407r0Aafm4OeW3RhF/vD6u2DnzYXlTweIo
uAgDnj0fdpQUydA8lBzaikubLmajWrvU+g7yYH99pMUdBfQFvCOpFePNAm7cEssEyT4aKh7YVasG
bmI5xY9Mf0SJFGDrJuwkFCWDb6z+t+tjL+woqPgE+sSI7Kx5Yd/34gaGE+fWNxIXgRWM4IlilF8y
EDgFX4Xro13kUyLegtzPXYWT6EUeKWHNAvuUF0UHTCXYDyUV8rRub53BuxOdQyLJ+3at+rN0R3A9
0kJgC18mjtCuh0mZuCMiL6fVq/yFOtl3GzaXaXwuPMWti33U119hGB/NQXL9wds1Pei3oSOee1KV
Gl1Pedq2svPvjzNAO9yfBEhYUd72xbtCXCwh96THPXAF+hl93zz2vXpMygeDcL1t16pgS5MPiIO3
1aRWQVB+vqFhAo7hkNG2s/L+BNCIrOC+8Ip97khHsFGbWA5O6BSsBWfijpidI3rIJCCqQMzTQTgf
dmA3y7LEDjP16GYK0bbJA3dAmn4TGoJrYn9Bpf6ohw2Vqan8IDcx7YNw5TAvHTEAM0RnxETipM0+
PqUlWHqNTAejCp6N1P+78l/hMkLgx4dZ28uIOWMo0m0aU13pll4C1d+Kjhhj4xMM9Wd+iY4RdaE6
QhhGD+MtUokY9wwHPHzgYT74jnZMzOEHAkxfBLTeS5NXRPj+HuQGvU9koaTpLqijk98bd+bwQbCB
rp/Iy2IDv070+kFLKA5mTLPbNQfmNGUOexC82RFR7b6L/0b0eNyMAEQGCxePEBk7U6LFl42AaZzQ
vf4LFm4gwCIaOTm9PSCQsxdcrtR6RICRzmoqP8A3/9nHtPOnPc/6Lp6klY2wcKsTKFBXEc5nAPRn
u7FEO1rXuGFdXzc/GUZzQlvhQYqUV/xW16pmSztfBWkii+sVosJsLCTsK4jfjNUoHwrYvwLXicrc
TZHStzEBU0+2qyXWNqg+gfK047WgbOHAc8myqkSlRKjzRDcqwhxvX1LZukQjkKr6UOmHKWGXYT0V
18NDk+812hrX13NhVBUEPZVCilfgWWcnbbDtEA0l+GNDWj8aitsbz5rk7x2/vx3Ubx6KZMPk/EFM
9kato4nCfxebSPJrYIxlO7hB5N+3CHf7gfQidf19ld40yslTPpoJ0Mos/McZ7v8eLsxrBiaO2iBg
CNmxZ/m3mfUdypr0krRhRPjz61DcTBkapL5+LDDKCCBN/FkIyqiwceBxEO7PAwZPb7VJ0lhZOMlS
jJh4Hbx0bbdDTPgUnyrvS4ssKFyG0/WlXXhIVepIgMzY0Dwis6PaKxVamlnOVd7Dh9e0G41iOkpv
z8rUYiiA/qxubK4PuXRxYxgMU1NwaShwzFo3iol8QTV0oxur0Q1CjwfGewkz/FqAHlYNxL0IXnf4
E2710/WhF7/23cizrx00OZUKhAcgitduNH2x6dDl5RY+/2EY5U3urYFMFm5Cqr3sIjiidHjn98UA
W94ze1rcRtdTRWlvjLzeGxOiaiYvhbYSVy/chNT0bUAEgCqATM7OKbKDSihbAtFiGFtEePYlmM5B
+oDt+uH6RL5tx1kIQBnQhhmIbS0KSOKifBfnhENgZJgkcBHK4UEOxmkL123a6VF0GCrkGOVqvPHg
80OfG+4Ma9iaknpTInW9CaruqLTFr6GYNkaR27t4LGwX5ZWVKGVx6mkqgKhB5Yjy8Pkv7ND1zYyR
yYhU7YaA+AD6/OBRLoEbjEz0Wl9hcVcLJBFtOVDE1vyS7KIJ0QMBJ/Ijfx8a6d0kZ69Rn70q1d1g
0pgN9vX0eRpIqq6vxdKmptvMY0AqpQKUPf9Q1U5LC9U3Qk7LeCtDD1wbGKG4lilkOfp9Dc/q+pBL
D4LBNQkUEwdGw5lttG6y9R4HtNHVun6jjkBiioOV0YcdX4ehoGAyHVPImtcHXfpOE9o5VE2FUu+8
LuCXQTkagFZcDeEmxU6O6Hw8JprsZqq3tdvhwWKBrw+5uKgCqEQVyNQvS1hViYIRemJsc/SdBkR6
LeosUksxZviCat5miKDaWUjjF/bK0EtTDDgL3C91dhKd2apOWRv5Ou5FXFPxwWzAqWIj0wG1DfRp
00VfpxLPJmOlo7F0gdBDgS+HrADFxvn9WNSdFYUM2hXhjSj8Eu4gaIPHx79vsbJ9SB2gnr6RFud1
j2FqMeHVGKrPwTaDqMqMaeNTa1Frb+XWX5xKBiLjhyIJ4vD8gCRV30e4DgDuoqwowxst2v5WpIaj
jL8m1kBgnb6O2lpculRqUckC/zPu7I70ixTJNoksQYvukvybZCK2KtuIizyOOscmBVqaYRJnbNJH
wT+8vnUXT4tG9VwGXnXJPmsiTUaXhQJ12aV3TtTvEB6+i3HrCNqP6kRjgU7r9RGXDwvgD8E0W4Al
dF3sTV3L69qNsDoR8TlIsY8mRfWY9D42ddoJhj6+gdmrVvxRuEjxGryAyAO4lc4XeYprVRIGb27Q
w6GOMCo2D0U2HeJTaifbVhieIx3dr+RalzQKsY3p1lACged0USjWpKRrgwwEWaGpyGSTjY6TNeEq
k7laeS95Ep31Vr03UvUvg26FH7SnAbM/0bkY26za1LjLIYSD2H3g2j1u7CQv1baw9BqLF/TY2zUm
7tK+gJdEYZVtAedlNk9BWY4q5tuDa1nTofBl5IGQSZz6Q1hlHwzLVTGXvL4vFkekayhw1ZZog5+v
DOLI9E9bdXDxYNkrE2L5sOkbIgEMYnQGRwV3pTy09PRTMXdYGJrtPBjnI9baUHuBWXN3wrzUK/lB
qfFXHK2XIFSO3uomWPxABFlkUF+gCOc9IlvXpr7X8RnWQ+OmbdqTU2UIBZaPxsHI4p1vlitx3uL3
ccIYi9YYucr591XN5Fgo/g9u5dxXnrNFHn8rxBmy6TGZ1kCSS7cnASX6JkL15gKiTzU5ggrEhgkC
+ItKc6q4xyLze12rQHEe5dTaG8raw7s0qNicotFNA2n+Onheg71VW7GCBrR01f8YVKErx/JG8eRd
njm4bqgo2q2BoheHpXzHKv6WMz2fWANt87oOGDbFpCYs4ycJyAveTgfBks/i5BViiZl6K1f14kMB
lI2rhF4LTb7ZszuNkW/EyO27Yatui3oX+T+S6RkTyL0DSx3yIl2PLrE2nlltm+EPwiqHgErXKZ6Q
38+OZ1ZmcZShmu8Wf/WTse91n6vAoWgMdjLut9mwxspfmmQHUAitelq7F/3mIk10FR0uvhbQbSUR
a0RHijv3pazdpNKnIbY2g/FH4Tm1IZmsiH1lzqNH4BvwoH1gmcrYnJC0TjagjNMcCmiQINLZnqIk
eVXsv1NUVq/ffws9ZCLld0OL4/wuV4qF58bYMcMTfKB43NQc1XE8BNy0iRWz2jiRo5NDHKT5CFIi
Fg31buU3iBhnnq/RiADtRdvHuBCMso1Olf1A4/PliWG0G8NLT6Tb1mssGBZEttWnZvI/SKvs68Ww
gIq4oB8Jqap5UDnqVQNNDGRobj3EeYu6yfC5auUvZVWeAGTcIOK7dXKnw63F+LLy2eKmv/hsMPV0
E/HZvkQGFQqBweQD/Ri952zMPgh2kQj9kAL8pBRf6Oc+RsHW034OeDlyPH+OYQ0foVrZAwtPBDe1
wF691dDm0clYB0bsNQNQaIO2QE2nJM3uMt87lhg4h/ToMaA5Xv/2hVieIQmJRLML6qT4Se92nYxM
fAl2hQCbeGPAbs9pUQJ+iLJ6ZaClBaYaCYVEtIDkC6GFBJlBB3diHngLqqiXkPzjR1VLmwnJE18q
DipC/ibiBkkbrczr0tlibHAiohFE0W721IeOBDmrUPhK3duWqXED9GwzNDd9If89DPaLM/7MQ/+U
2MFH0FJPTVfsPfvHH8w0RRCBihIaJ7Pz7WDzPVHlAnytBF8R1HGS+7yLH3RJ+3V9oMVdJJqm6Gro
vI2zd6JJbSz4TO4wTJCwB6MgK3dOgoBj7NZNRInFwl/dBEB4fdj5hS1gECK84U+BtZ53O5DOVxHy
R/VaCuWDqG54JriXpNvpVoyhIWY7CDfJhFjXh714Fn+Pa9GVt5B1uhApSmWjtfVIRi2iweFC8OXD
YOuj0a+XAKFM5HXKF+lQ1wV98ga1OWNtc81vD/EDbEorvMqIyDjzKKSSe3iRnYYxNB44df6Q+0Jr
N9zGqEUZ0QtGCjiTo3S8m2JudFTy7eTJBEVwfR7mq/72K/gFoDfZYBeltiqUVckOEc0oTdxmQAkn
PBGVXJ/quj8ppbEvqbxcH/LiSL+NCTHGNkmlyKjEzLy7PPCxqp28snGRjsMbgVkdja0S+7c0draJ
fLSjT6zLxlL+bQD2e1yHMhbHSIbLcT7uNCJ+3KjM+ICQhTZhitSQMWI9ZnnegxDzsxGhIlc6XP/e
+V35NizMKza5SRHtrd/3/nO9Ej1qEJuuWhk3Qs6wRf61qX8ErbrW1hBf8P5FEkNRiIDZyUiXJRY1
CnOtTEZUX9TUdYRbU1tgBey8CMpprv7Me/k2jVFt0qtHra/v4nK1divSg8ufAPFfYW9zk8wmWWri
qtLGvnezn37cH8XAFWrSMIBe1PZZLUwhUH6vBZ+vT/LFXf326ZQoAbloxPTG7Ppim+o4X4IKxiJ1
E8Xppk9KOmcJHrvfpsg50C7Yygg4GjS0zarbUSrFusxZOdVLtxmZ4X9+xey2jlUbH3u17t9I9W9s
hnI6YLd2ynMcjsFICNE+AZ1b+frFWac8QShIrH1xecdwvjFoq3pX3J4xQFShG1YNOribZp+n8S09
rk0gDQc5yVY23cInI0Qt0NF0IS5rIzL+jn1sANo05GFTNShjhltk17WjY74YEY4t2lotSEzibIsx
osBxAeECxDYLPia8HIkIg95NRkBVk37ft+RU0m6ynJ0Vrl1Xi6OhMGRiTwEOZZ6AtwR/klfQdRCi
iEOPwJmOZkd2V8qfC2eNvLo4maBB0TPjYoSAc35FtaGKDavP1diq7UmkMGXj7wYr3IIKQP4TuVOv
/Gon/1aNkcNDOEfgjo4zKmLzKFrJsUkzSolXAIRurBinGvMtvHFWTsfSzQ+gQhSeBQTyTfn2/c0f
SUpjTbLZuSiN799oGSjolFZ4E2M7FmEDVxrNtpIkPllaeXUWZxaZJp0m/gLPyBujKS9i5/fl77Wv
QiAqwc0czhrmrJvYhkcQrglqLryudDB45RH2oH4377tKji91gP96V7De4SXfNOGLZbYneE0CO+v8
UVQhJNHI81Hrg9s0K0enRLO5V8U9lsDdzsjzjcBnlWH+IRruGv1QYC0vRD3Rjd5acUuAhQhlfsxK
awXgufjl737H7BkY7CCMqQX+Zk1k2Vdt+Bwo/j5qPg+Z20erbV9t6U54aysYSD1c1AEjjA0KxeSU
GtFwK+qAHcABAeXG0EwxPuQSEthBeogQIReyVF6VfMI6em1/L7y/wLnpOwuZg0vkWFf0vgFXpHOb
KDxkRrfzbAOTQnOn5pKLDfHGiySs7d+Ei0uISIjqX38IlnY5NBWbaiiYCtLB2f3BOXbMjnDOgiWC
syMCHCTf9VZWvoRIxibE8BjU/MGgAkoPHEcU1Oa3h134eplNbedqeE2JhDAgY7APo8boKeDh+7if
VmKqixaxuLEQyAYjhcO8QyR5/qGTWtZy1PHq0J78MObkYtWxjPDSCPuN170M1TPl/G2CFl5inVDh
28jmcEATYhdY9sav7u1qciEprez6C3TU28+CoUo0DQwW/Nj5z7LTFFxkaHQuZi2bwD6V6mMb3epd
tykKqKtkNPKrYDQKTaTrK7904LT/HnnOh5bzSEnMkOBWdE0Fyb30//bCH4H66lPgk6rV/GUh5GAB
aH079OiNi1c4yJQQ2ZeB/CXUj1p/K3TH2p70qd85TfDRG7+g9bJp0zX65NJ7TK1JeEFxzC+aInri
h32VYlcRtCC4kdQSII+QkKrymo8KNrPX53VxOFNHoYkTLfKk8xX12mhQ+wGX5ZCjrEntNkd2zVGf
jCzZFO1aPXxxNCi/BvhOQvk5djn2q1RtkfJ00yg4SA16ZIZ6g/4UaF6CD8X5eP3jlq4LsVfB0Io/
5tcFnnS5OqZsmqyj+wzxVvQyxuYbhIGNBG/Cx1O1KNbq74unBPC/uKa4JLk3zuc0autKMnr8b3tj
72svHsInwU8nMEhzpR2vEgp7B1k/DJiIXv/exQDEoH8H2QZa9UW/AfvCCgU6zmcvU3dX9GPkoQdH
tWGKvDvtdagrV2/0bWmviQgsHE/CcuplgDoRvZZnsCTiG13LapQAfRX3PUPaSQjD1nIJwEHZNLV+
IxgA1z92YS+xphTBSQmExLZ4Mt/lnfb/4exMd+NGlm39RAQ4D39J1qDBsiXLsq0/RHviPM98+vOl
Du7dLhaveHuj0UA3DDiLyWRkxIoVa9VdbKs1Y7aGUnsY71F/JgdMwFPJ9AN97+7bOEqwkrl54ZdB
Wl0H5CLUp7YrjN4vJJpwEcRwkV4kpid0srQTzTKvV7KdR9xcFF0bCi50VUjSLx/R6tN8dmB7+R8s
qzuoMWAJykYhpXwzoUwo1cdf7+/p1gGiJfbWy6AhB5JwuWJjDctEZjPAKboZzB+CgxtxlWhRiRjX
cyI/49p7gu313ywL2Ys2CsT/q2AbhPqgTSFfjDwQgeiCC1JDMGb3U/JVyu5oVrmi9WiZ/xrb50ZD
75EGkmIzK3Slb+pg3SR1NhFJURdf6GZjq6mOwwn4ACvmewx3Xed7N9QnHL123u5WnKDuELL33PLy
VexFOdpeCpnXK5RrRDI7pAZlyVdHyg9M2DObhiVz8ZzAIkSd9N8Hfh0gBTjUUpkwWzM1pU6b1AbL
crQB04OiFbfcsHeIKQ8qFJl0T6Rn82CBvtrMOYhJyXVb2U5DJ8GSnPqEieIqdHw7hELNRJSyfEzS
X0xaKPF8Wsbd+eZ180a8YDr2lrhxDDFvfHmijXnA4xuPAaoh6eCEuG0swkkjvoXa4NKzF3reQghQ
BCkLFbf/4mTDwYUHBfmK51/dBWAWkyk1DSdbMzxx48UjjC8SeCP6CscEyT2cspLwwLDkHqVERIcV
jqD/vbSI2X8FSLUw2XAoqb4QCo0aHP7s7zi0ukaLrHJX307yjQnLzi6PPRmO1t/pzOztPL7AOq9/
A71oXEY2RMRnp69rXc85ZchRmUgElFJxGuKjjoi2HsfwevwovxUMEzMxb83a/oI70o2NHd77P2Qr
kgohbVQ/gOJBKi/3QmEea6j0svezZHgs8de2qRun+Ww7iyfkm+Ma0wmsbt9fdfPUIxPKhQHB5ZqY
PGlamhUOfrhmpt7KXiz3zP3+KVu8/xzMVvjs5ai7WdK9MC6yttW2c9QB/w0hXAD0cfm4UJtSeGp9
7ye9ccbL89wwQFqbn8PQPMex23Hm/8nNzpva7JzLe4jw1mNfLL86eVpXKnViYqszp8atXEGOZq7D
gYInN0dn/Dj3XGJ969aw1nY2fOO8sbLoJAl8mFHwywdPK8eqxhbALIZ4UBUMe3JRLgxv1Achihan
6LRK0hHS2iGunsfPufQoLXtT4eIwrXdf9HoAw5kiQTr/8kdkmDwuTRL0/pT8Y9t/osz08hxAYje6
iH28WkgVEumgMDQRV/tsx6OcOtLU+xKvWYjDB0F82yLQpFqRKz4qg89sZ4e3jpbC9JIKd5mvac3K
lopGJiNJBt+pooMxGa6QlmEo4DzM9vP4bfKsJnIL3R2T5Ez+9nln+Y2yDMkVHHFFzeJcGfPYKdq+
WcaHjPnkAb33cHaeyrJlwrlGnAp9aLvhPyRt9kZzd/GNKALBhWyBAQfK8nU90SCslqUDi9dD9C1q
h2MvJd+nuHi0audJiFh0aXEYlsCVpeJT4HR3ee7cK42FsbkCXG3gadHdRY7eeFr/hGjfXri5TonB
4BgyYRhBVHRX56EO9RHT+dY3eQ227lnolaZtdArwS+iFFbxufB664jUIGHYx7c9YGfFnP6tseehC
6UWEX1osO0XJ9SElbRZiS7SImO1b13wyo975pKmt35Tfe4LAGI1HFInC/FW10tskT/diwOaCcEfh
qQhQcj0iMc6cUUeZWiF/ECvfrc9Da7iC2WgUj4PqCYk6kg9/ceHau/SAUcASDeHBTeJzH0Kl4H7c
ObXXYUmUDv/5Sevrh3Z2HIxji524zpQuJuxqT+2L/EBtuDb+Vnlb31D6P4UYTZjfkghFEEgNmZmf
d37J9fcDaViA4dwBtOyuCIXpolRmpzS+URkYlpco5fU48vIrWjRXYiR9MHxtg/hAED3urH2diom1
NTiuopjh38u42BWLiVmp2vhZ8dGQP/XDPYoEin3EwZDcAHG16L6If0vO3pj49WeLAjVYDoknY+pX
AF4I+1vPlq7xHSdxLeRImxJ0rOH5h4+1cAwKKeXGx52nvT6GrEq7juuItsOVtxocMFNp9bzx7fh/
vdW6HKYrtPBRw9j2bGBbbOl48XAK/s/QwYigg+a0nj0QzmsGEcLooHV719MGNwB4QIyxQ9yCdbmm
QOqyxLxaEDY+XpvwPgCTo/HNNmkawltR+JiEdbGuVabnty6N9X1nc64/CAoY2FSMWROmrvrycycZ
sxo7TN1C64o75ixuE2RKylfxU3JkLwYlRXLGcPFyfcuTBLVLKnZ10q5zZAOaK/ZzBCaSc2OVKDlp
041trTV+ItNWbZ+b7B8Er2mw1m4nRMFDtyNkfU7Sg+585/S8vw3X8ZrViYhCKoIAsWY2qXKfBVVq
N35kQiwD2ERNdGoeLK1wY6gS7y/2xju4zBZYDRlwLjAoXdCNLj8/7JLDao7jlqPfvM1jlDqdKNhr
djifOlyzHOVW+tCEwBqYvOrZWbGye3TU94LhdXpkMJwoSAqAcvQ4V7/DNma9LGfmD1+jdPkkMWdb
IqnQWBCbUewUTkOCRYB1tC9SGAsN5yGQDpiHQ7/3/+xsisjFVpvCrwA/op8BuLPOlO3CyNMgDfET
BtGGiuxigQ1NNM9e7PC3VaVuWWPvSrVY3eAkrzW9q7rJrunHdVLFlvz1K0Qs+atUGweJ+3em/mj7
+zlLYei+DvMTJ/Nzg6Ru8djYUD0lw5f0BIf2ducYbsRHMfoGgQO7FRQpxMf61+pzESjLoFgVI9YN
xsjojUY4c9FGy2PDU9F0JuE7BuqX97d+c1WdJp6J7BSImtiTv1bN5zApys6o/Cg+ZRNKO7x8IQIm
HH0aBhwlJGsbc6ebv8GjAG4B2GJB0cda05LsapDgJxD7bOtbfQ5/xKkfR7fOMLtxUyE89muuzuny
lGI61ivWzkZvfYKwwYAiuI+YRF6XJ9w/RihpFbevDQOMumR6NvRXcQWIenDGhVeqsDnJXkca8bOJ
3KtQMqdoe3/rN3eBsw7pjyh8fQOMkMZjLcmaNyKNaOJ1g1dwCzN34gn1YEESExekcCBFR96v0MhM
mj2g/A1NXH98zNfQSNK5ka4EohInK0xnihu/VHQsvG4rCCwQmYtPVfLRYrreDM7W+LNMJReeJmq0
L2naevn80L2akjdqllvHz1U2QXzZe1MblzeptPD3gPVLkFrVkZOeZ5LNCLXv0Jhol1f1tOA5zP1E
2tqggLbzPjYuApEgioFA8hSuostvgRa6NFZKWfvjUH9MsZEnH4VanDXWD3XWfy6LgZnj/97RIkfI
uYlataDcmA5Sat3n5UxSFYCajMreT9tIGN+Gm9lDSguqisufVthdJeeTWvuNtpzGETdJvlEBfEsx
gGkZunrHEM7gjubeLPmVjhnDSKIJinYY9FhhQne5tNLX1jKpSw2y37nLc1IywFdxE4DSzsi5icJz
0oWsXOI5IBrisCYt+npReFNUTzuvaGMfBEwr8gTIDtS/lz9mcmaYlrVZ+XM4Hcbs89JObqaot7Y+
P/Qh2B7so7gu7k1jb2D0ak6KfRAdB/SZhWrC1dhRU85YQnXEZ9XKfOaRUYS8zXBCijDAgGogTFNl
jGmxGPEFeQeg27NKeDXTk2amB5Mk00Kruv8hhaafZ8NdU48u6NFeUNm414koYi6KlFLool/uEOlt
qzIoV/kOwy70uFytHTFhhxFgf+p66TDrON9IpS/HD4PZ3MwzA/MxQCgeoQkdo1nX9hDQjSzz4heJ
K+ivK8aMJ3TBZ5srholeB+wHyxI7uy2cV5Pqp2OMSgQ8sVd81rP52pJ8KuV/c44ZAoIvCJ+Lsnt9
jhs5ybUg5nbvmm9L9SjhVj+8Cg28lkgyDZ0nTrJ4a4KKW0sZ1jjkQREwhrJXgm29I1ApJE44x1CV
Vp+UPAZ5mshR7Xd6yq3rfGlIepOseCj7j3jQ3MhT/FX8knkwvD5+FTwaOyjerAzEzGW4i4+Lz2Z1
BTAyy11MoCU7XRtJzEY8RkuZ8o0jENzFXm4zxZKpAX2QE8JwyH4jp2v+GUwndiucaXaqtI04D0RO
dUbopQxZo1k96bcyZnzVQkF40HVawoZbM+qB1O1BTzU/2p2T2rp8uViQpwMW1hmAFDXJX6ey1U1T
WjStejP0cqx/rLD1BGV3xCiqakzPrjI0Fu7HqDzaSn3DbnpNszOsvEEwYQYdCACmMKbrV7F1yJcG
DVKn9CvZpAFxivrEr915IZRCv2vN54YJG5oCXmqSlun9QRCIhcZDkGA6Gf+q8v5GCbq922bji+Vn
iYkTXE2utXZbepsMnoZ8sUV301lfQBtvEdjH54Tb0AHdA6Xoqtif+i+Drr6NPdHPcfeD7tZbErwb
DqVgEFxNzDcoxUxS2lQ+Jqie1nWeZOWn9jQ36bnUu0PVP1VQbQpcvVIspWJ67Xse5Ft1Oj+B9iSH
BY8zbXVQ1KWcSPazytfVwW2K/CwytQWT2qlGHIoZMzOWqEulY9z0D8JuuWKQ4f1rbyNeAHMyhUme
LvoJ4s//OqtOCdxZFXHly6VgovRvvvST1HrqvMdx2/gUL5ZaJRpaOViBlbGU039twvCDINwI+WNn
DA9FSEBcvv7bZ8PDgc4nnwGUQjCxy2dL1d6aGd0sfQGDiTFQVZGOqIhjrrfztV3volhJxH9GhwXR
5nKleNDlfLCM8s2mAnKm6P8x7e1Jyd4HtLnSm+o6xRwjJ+sjI1VpWnZ96RcEkUhVb+cF3j/ovD7u
gRcbXR6eSiBI9LcQzVqbdGZ6pWdtMZf+iLYm+Vg7hSfbyG4r6GgBl4Zo6NLLd0tLct9/c7tLr46l
OcVIzvRj6bdt8zbBu5SA7w38OPkfY9LdVsvcUnG8kJCxs7Q4hpcXFk/NRIvwJcN9y1jtcF0ZiTLU
VYnjeN0euxm4yqrdfILOfGclzkGxH8bulDbDg4EZuuA12XF+znPQRpwkd66vjRBBP1PQtrnDoKiv
nRxkCX7TiEGrD1mjm9CV7vJ7KT71qJKLilKvJD8zkFUR9Koa4+rddpAAa9bbAZgsmGqME/A5XR7t
tMw6O+gDPqLpswN4Xc98sdwgSfqsxxlUWJpDjCdWRKux31Nv2Trt+F+Jq1QcwzUpx4j0ssrRpPab
lC9YJyWmTgVNdGU+sJ33Lt7r+kFhrZM4CbI87fzVg6aRM6qwMdGzplzm1EvtrZhnajH+BpURiWSA
4nOjEK1sT6EimpIdMsHV46oafEDqMDEBQ3m6CiMzVwBDVVBx0iE8RGyyAA5o4SsUAO8/7RUqJlZC
AAB7DKbktTVEZ2ZWX2qJWfitIZ+wJvmkh3j7qHsUhSsIiGWEWgqsEAWdoTUcIk8066acZaaJXmVU
3MSm7WUoVw2ycy9IMTXaYVqyx3m8LizFuuBAqHziKn51t49tWEV1axV+Lum35qGsWjrEvReb0iEi
9ZaA3VUcfeos8ZBhuh2j/o4M/hCpPU7ce93yq3tP/Bim5pHjhH+JPs/lwZIixshMSSr8IvzkMCVW
EKzDAhVxN88f/z9SrK13+/d6q2tvyClUQifg4dsnFDBdm88TxoRfB/NJTnlqPlWr7VwnP7zVtaIx
FsUHJz1o5c4xu06yeHbgb9gRzA9wClZ3fq2VJYKrxHEj0V1hxlIUrK51yaMyLyX+ZdnZmrPzkjEa
Ug3Kp3mI7jIZvfwy2RMf3fq4DGI6QCznnpNx+RqapCmAo7g5EyrWtogPwsY24lsfSn3nsXeWWsP+
cF9mHRXdkqONS0ebeD0NKIF1J7v5wJVbnC12GAYUjwS+fdWurwvEnZK2KcEO0IfLMYPhYHVF8Y88
I4igF5/jtH4isPhSrr1kVmd7wbd0nr/lsPuXSPIsM9rB/68uUPGLcGUFKRDsJHt1Y0RK4BhLwZUl
S4YnqEl9n3yfe+vXUmKtjsXT+6Fs+4zR9RBIp9AZWa3XR22R9EPCJaHymffxoepQSMahDU2DQ83F
MZag3Jw9x/lc9OFhMNEX2qOPXl/UPDUCXKA3MP1IN1fXR8wAjhmYpA2S9ComrYLm2E6LK6K4jdCQ
iZpSkBduaNwbE/IKyuedXbiCr5Bxo/nKaBKav9cepm0alwY2lSUc5P6mQolkaq3AXcoEEl7woAcf
e5pgTaD5YbS8vL/2NcwLrxIJG7SqWJx2qPge/ioiVNooUjkEud82P3GNAboks4ctMYfjUZWGYyJm
heT+mDGkJCakAGOg3h/EKGMx9LDB6AbxIYJ+nYf6NQ9Ntxx/v/8br7mYb78Rl1zo0+JgrnogKQD1
VGAI4AuIU0iJyw6ThvBJpBYkXtI9YeYq5nZ1I8XyZi8kbJ0PtMyxABP0V/F9XO5RtpS13Xbs0RR/
wRrKFSCnsH5Llv6YMt2gIr6H+vgpDKKTbD9KTX58fwfEZ3CR37ABNIHIIqlUiBja5Q/oonROK8Pi
B2i1R0/yUcc6UcO+6f1lNh/073VWG63OcSh3Yh0whmoZUWpiqGakvTAGgIap1zp4ZMeukxHkBdyg
7N23m69aQB+0QE18qddDiBqMhyiqdPostPfqQ5kdeu3YofPX2aRzgMlR/ms0F9fM95yENwI/nS5G
pBkkZZvXLMS6M/TBwFOPulY5ymN0zlLD78hDiibdwT43sgr66+grCwVNugqrbw716dkkJBHXY/mj
gOxDkBMqND53rnvgjLjYWfHtsl6fIBs0SVDf0ABSV292CZbZimqsdNS69BAWBnVNPWtAmAZtxQTq
qwq0KvrMuoJncRgAnMS3glIO61lQIWMdoXF9p17bSDHZh//8qFX0X/SopADiuAWgSO3Ue+38HPFJ
T/jCvNFOka936p1Fr+tTPqa/V13tvpZWubGIrSjlwjVsCEeU48tXJf+WBrPLDKybLJVrdztaw9vr
kkmi0QNidMXuSYtUwRYYyYFafi0U42xSgopxAX3EFJbGRKC/DHbEzMsep2QzxjPvguQi4D+MjtU+
m43em6HEygs99JANLrDIxhAhIJd2FKaKCeLd2HnWjFqPTDHRKF6X3JiMVL2VTcwBD5F+NqA+tPGA
ACuoOI2L94PPlRc62RBf/n9+5eq9qHqXpLomCdPDf+jqlfJZnVRQAvTUYngQNJECQ/W7G3Uu3TyV
6Xm+eOEUITMUHAJLEuTVSfpT5nfizIo55SXZyY62EjZ+oo5aBRgxPWLxYf91WVYzY4+9ERd+JWzc
2MwFtqydqh9MTEBFOR3DVOmzzBdEIeH1IhhM88SXpfHl0SAqYmmn7vx/bJuQtgRjoF+82rZcz3G2
s9PCt79gsH3STdoWUC9HMkqYVOIHik9b1oYjZl5yUPsZ83+LzHVtRieARVfM6IW16TXGQ22k3zsb
sHKUg4Pa7Xx54pdcxiAL8ydOP4Y/AhZYxSC50morNbWYVOMeeNnX9fKoa790Z2805zq+shAi14w7
KUKpffWaaqmYJlxgY9/KZGR5e1/GcS9K0MVsaBos3hhYO4d342QIaXraR0AtPN16+NJITLunU4KJ
j5l/iKHtxarpD1F9Cus5dgMreEkq/cGO+89pUzw6wCFdMZ7lOvKk57lQ8P3ZG+fbCPkC+MPiBlAE
lZn1EIlatNEUpTk/yaKZN8uHtIpO81K92IP+mE3S2ZTTcxYh14TQjqK6rdL8E0Th51CVf4aqG8xA
dPZerr3xaoATUOfg2oNntO7U1kjulKM2xszrxm6EXWAv554yPXV15xv5QZf2Ftx8M4LjShHL64F7
fvnN9oM19cmQxD7BhYm/xc1tHDbB/bD8MhPYREkAxBGdBnhOnWUcdAGPmsbwCwY5wEeoHZXwgzUO
e7nWdU6H8qCBArwQJaAMXAXlnlJCUg0pQjajupVb/WuiyD+H+msXFocy6Z7juj7KeXmL82k4j7/h
4353UEbC9OAnUsHvx96tTRLmjcLEUTAq1qx4mEAtip+Uk/LCyYyah1xqTxzozs0xOI4qT69s7sU0
9Uzl65c6KW8WNZHdNqHbENnFicJxjxi6EdgYfUJcGwAGqUuwoNWLo8Myoh+MfGg53GQyGrNCva9W
vzYpQi5dGvJt5w2k0U51o/leH5ZvuoMdTakUBynpb8Ym+NjqN61mv5iU040MmVrSqKuZfgDzTFXY
znsE/I3jDb+bkl54NUMMWL3UYZAneQhtfnOl3fd43A/18mVWgttRhZAeaz/r2bpVcu2Po0ePWZ2d
tUekO++6pqAZP//q2ibzynmMmHQzTjvveOPA8dsgODHIRzHzliX8dXnFfdflKeII/hAo92Wsfniq
ZfUhDacvDKl81RxGn1CDwmvNVye8F5L4e67fjHL9G+nkPWj8CpkG3xOSRAjq0jqD3Xb5bjNkMGOp
RTZuyZwvcRs9odD5IgzS2vaj1Wj3cpIhoo+Ynxw8CarVzlaIv351E72dKzh1UFyvEnDVyBy5qBKc
EOTcR5QISSQ6zCq2FzQP0/iPhXJOHHFrKslxrkPqnvS+sbsfvRHtTe1f1/7sBCiiZVB3UICsED/A
VSZIuhDZWlQT0HG+H+zupjWjp2QpPsk6EIATPdgRyFsxSy87+yD+8qt9cOgRCY4rCcSqrgyhUsl0
KFDvQx7KwiJeME5bFXeItD+SiUWYcczNc2ycCk3beQkbnwqsbx1+oXB1ueruY7mZmFJuDcwDU9WF
2f1Sjq5TYKSSzIeRQcR21yJ+o7qkggdHYJoeTFdf44ig3JVcohzvT4AGQhclLfCCxABaDWe3dphj
tY4CzeBUnnNp54E3qmtWh6AkklwLe51VWtLrufm/bq4ODiuuHVQNUw7W4A49Yr79jFFZbyK1izeF
Itf/yLkQiyjo/887keC67BI4Bp7mYE2CbbIKrEObTJKRm6NvB+UnqC6PY9T5clAcQru5VUHfoHlC
+DeanVvmmivFV0/jgnaCoLhQ4l5+9SA4WiNL9vhGdFpsUsy0PFT5hxRUN8SiA0bLnzaKP6s9Wanp
PHULaqYGzZuo+11UqieFmVe0asynMOAPm7zU2fDD0KYHIar1/qexdTod7AmFzKSQC1oFckWq+8WW
HHyNG2oiosMYJ7cDghIZRqvoehpJuhMTr6FXNuevFVd5CnQUrYF2gYyWDsEX5K1n1dD8aUMKF+n4
v34+7k6IHMBpDBmvYT+zM6UpzhFaTHA7LFX9ttTxz8xdZrxPiunc68Ti91fcOv5vzHI62hQrV67C
XZIvo9Kh2xm2PzTEkIZU4WqPGe8cbvNXJSTtytSPVlXeDXr5RN/sz/s/QGzgKthB46Y1jGoLLguy
eAF/3X+2xDy3WqCouZTxLbnZXWhA3rGqc2aVx/eX2jg9FIkwp5j4glO87vTnddEu2YwyuFUmnlBc
wDPq0JuSnzb1J5wHmniPNbxR4zNAi1sauRsoIbnu5dPJ6rREw8TuOkwsZbSErPqmSO3CG0I0HVFl
V0LjXJY/wjTtSDGklwlpNg/nFpcT7k6gvUuFg0dsakCrvRvkunFoyrBzQ/v3v98cBHtIRASketXg
i4q5r1B2GX0LawsOylkZtA810EPYprcWWHvu/GszStG9I/2nMENRQL1qEIeDk0uSSeSp9OVEyXxf
d/ptNaVuGmTHSN9Tgt5oYrIe1BxReLHkerI8kjssfouBBEN7KRLrWKjdzah2Rw1lqHIeHuIbY/xi
5l5ZyF6Gr7Uiye4cU3gzgb4TdbcuvbfBapBzIfq59m/pKltG7zqbkGZO0KEuHzLtpQ2zx8m+wZIC
dqp6qHXr5EjdD4xl/n3NT3ZDtmm+gZ3rQQIMp4ywtMgwSiW5FbIci4Rfb3Ojt3uDElfedeIdv+lR
w8si+7ZWTcJqGuKyFVLEVlp8curprjH1Q2M3XwTYIdnDUXWSp0SJz9oU3ajl8KHqwo8GN6yeHsus
fLba4KFlAK1LflVytsMy2ojuf/84e3XnQu2MiiIYkdId40Nk98cgjmHVSjDmUfAvkp20UlxP61hn
CwdBZItJsNdznVVZglPVaM3kUvLGFw0s3WPofAd82gqpwB1wLhCRZWRoldEkTVbV7YRkIKjbbOn0
Yjr6pVAwaM++HzT2Vlq9XOQbojzpyBbFrKiYAnNMXJQNpK2Nna3bit1/PdO6AZyG1ARjxUpDyTw6
imKjgiivNkDmAFljJn9GufX9h9tog+JcIYAqUX4zd7cK3npe0ZlM0W4T/BWB4JVq4hlKf0xU51Qz
Q2D/meY3fclihkTD3VzvybxsnhjwESHFC7y51kUaY3I2J0GOSUTgEEr6pPSHfTepre8AQuv/XWZ1
Yvq+LDq8l5lQB3fuo999+gIfCgz1GO82kzbyXKEtwmgp6qQQqlffXJOH0dBZ6OWIHocg41s0jbJa
Okrah66b6ecGiI78ez1U4hBJI9ImCvO0V7NTTo/GwDSgWhPnw52OeazYzX7u77S4eJXiznfCwpMG
/VYd7Oedg7SxvVDHiX8QJfhnnQUwAh80QWzyyEJUglkCmpRixHXIsMvsv6CT9JRUf5o0e2yd8Wtu
6T1jOu4YT78lab4DkXqJ9PRbpNo7tc/GqyDNBF0SVLhruXp0rq26mCi4MxpshTM/2tJ9huxCnRjP
2G5bSeC29bBz91wfaUGeJqVWkJugvl4lfGnQg8IkiFCpznDUrReVWD8X/75vSDOJaTXqQibW0DG5
TLyMRJ4CSdd76I5P/fjkdMgOyl9TfaeDd/1mWQYmLOdJ1K9rmH+WNNi+qtL7MBLcVmrcqvxJK7aa
PtTV3iNttKoEDEjMMUWZCqnt8plKW6lGe6lRyZ6TBzlryA/7+8kJEDX81VsAZ6XjdvGLCnHj/QN8
HeZZGOQecQCgWhTLLhcuNKueggFBoL4KXFOCZrU4rp4ds114cWM/hSu5Q2rCMsq6pz/IhRoOKmIk
pXKTTAGEwG9t+UhjrMnznXN4faNg1oMkKvRA0fZbc3GbsoAbvjjU2KnDtM8vLccoe5Rcuz/HeY1t
1p7SytaCuIEjsACyArVE7PJflQ4Au9ouKQtO6asdfpzM72HkM6go/G2Sl/ff2NZZUREn5rHexq/k
FUVOcxYd4ye7Q6P422sTPDr9r7y7TdNjjXsqkmz99/cXvA4lHEhQCyI6QyHIcF4+XCRlpN6QoXy9
/hVPTz1SVTJeAcE5KJgLj/60wU6Ss3FSxKCB+BA0UViJH/TXbibG0GW5GSLVlLR05hE2nwRXKThp
yw3TqO8/3UYqgPYCuvygtJZO0rz69OpZcqqqQfpLwde4cNJTYcZIqTdnM6eoS47BBOJuGIfFsO/y
uH+YPgz6p//mNzBwTVYn2KzrWNPlsp2rITIyUfw0dvfDFJyiXD5ZcXAy1NxdnPQoV9ZRntO7xqWH
o+4RJDbCACOX9AkFSoUSweoA6xI4ZJMkvd8UhVtnP7rqJaqfFnqa7z/p1qsVh4l7guqIXtnlqy30
RlPqYEF5qrG9sM1vGu2LYqbHvCiPZfv5/cU2ChSoi7xUmC3gj1c0s2Aq4snINRRqGstTGRUMlccp
mNylfTTrT/miobD9vbQBJcLvTB4XS34Yi/Gg2j9V3sB4Hp3vuhrvRNw3z+rLUgEZTKKtkFrgk1oj
QU2cGmahx9xfyW0xKK4SfmJQAjuI5zF4adV7qCpupqFjfx66L8v4GkrHvv4WlB+wWevlx6p/fBnK
3J2mo5mf5KpztfhBn3eru+uOAZvH5YCykRiFXydz6WgUfYonnT8Zv5RyfGI65JiHv+zUugucCTnU
9m5hWFmyX2YAw/ff3EY8vVh7dUzGcG4rZeauyArRNe1O1tDSRv+idNVxYiAlzPZIKtsrIo0KikQf
ez2GFlhLVfcBnWuMXt2GphYwgxuXyNsO90aL9Xsp75yD7RUh+6I+gkTXOv/XGt0eHOZXfT0aT5zD
pf+C+e1pQMc5R/0jmH6/v6cbYZw9/c96qzg3J0nTmg0qaEtGQBs0D887mIQLctHJofwV0YCYin/e
X3PrrgL1xgcU9SGFTGoVyjty84WJXW4lFdsz7UdeaTdykHpG81PStONoHgx5geOinncW3jq9mqgI
hI6moPteBho9Y0JBQszSV8l0ZZhOUyUzIfYnGyEHVOhhZQN9aSJpZmHmuQfCbL1b7Q32FMXdFbVN
bbM2Ac1m9SpxzeylUL5EzlfYtl32kGh7Z3cD/CKigHsy+4KuEmSPy4ctmsG2CrXo/aH66CBZMoJB
tMprpB2y8iafTkHBw5qRpw7fGpoNJy19mLWbnR3fOl+8a+Tv0Q0lj13t+JhqicwASu9b06dGVby4
jTFIZizvJVUDHLt0X66eTBNN7sHNAln8IAaFFNTRKtc8233jhgzy5fPOsd+62VBIo/PCb6NBvNqb
DNvUMKjIlmLlWRRAadLTUleg1e4po2/gfrwGjNGY/6HkUtYYkBJJYTHQacWI9mf8R0wToAiepAyQ
AvrTVyw7P5efpnGnBt1AosW6TAtT5IPwvl2Df+VLTqy28RRyeUeD15fYcBI8GHQ6q+NNYd723/uf
BjS78iTJryChZXwknXKeHYgG8m1k+nul5/U0LbQGLgwYW2T55Pv65XGUGBqS0BntfTW/m0Ifeem+
XHAfiO6zQj7H1ieV0ajW+WE6y3Fgyjmz71qk2QIsAhElrY72LttCrHh15YJRKoywUhGva4+O+kpH
XIj0RvSWR+3enOr7iTiIq1vrFkl+I8sPofKlgSeTGLmbSPltlmWuuTg7N9tmusnZEHUrkifoJ19u
ThupZkbJwuaEKE6GrS+HI324pzTK3aJsXayafUNKPZs7qFcaV7utwp1P4ioJA6VEz5hLTgjeUnVe
/gT81mkM5XPn27oO74F1Cz5FPfVkOgQ7VfT184rFEHMCi+ArxO3kcrE57NqwRm/MLyJfAkRTvjrt
7zq4dWZXyQ4t3LTItbCG1mmFyTub/XaHXrz31eLa5eIq5vIhJiQ8qXLbx4/PVuqKAe/GH6PPi/Vh
iTwgW69ht6UjCgSx/GG0D1XmatmjbHvLeVYTvGa/d8noWaFrqRRYAbq1pVf8UNPIi+2ECUflzHDH
UY0+VcvHuntOncdeztxeR7u5Vt2hfJa13MWpw8PE2SuizNOWylPmRyU/hNYhs7/rvezWpNoGGoij
5oZYzWEnULtmdGTgOxx+YWTlGqmF8hNqPG6f0Ds8d/nHFnbQ+0H8KoazXwQvMXDOJNIVDIGrQC7F
RddhafFFTEIJleBi9uES0CpHG4IAkpuH99e8blMybMwdTaOe5ISJg9UJySSpTxIJOUCBUAq2vxBd
gqHhVvA3wcvK9DVBzGQOv0fGTuG18bz0pnhieuNoaDqrpYs8dWantN/EERUtFJP+uvNH0nTX8uhZ
9OkeXUkgoKsDebHg6kDKRUPhHjutX3JFx0yQmx12aIwIF/x/KOFowWeBpbcQ4dvZ5qsYKLYZjVCB
93A9yytw1snCgguKZ62M2LXCu7w0XYRpPUHIFtpysvonY/MNM/OVERU+ITw1jYd6L1HY3PO/fscq
t2/kqXJKjd8RLNB6MfHUkHqrxuEwy4gLSRO+potf7YS8N+7aeuMhgYjM3qHsWse8udXkuojNzh/q
7137uXHOXfocZN6sf5bsk93/HsgLKWuSLvaNUxu4QX1QpmNan6BpiwExaw+kuq4DeSGAKoKYC2bE
TbkKTk61OKhtABpNR6U5W9bZme/MBpmLb9VZWigP3TR0GYUEMc87X7MfGtkvY9f+Wmr3xskaEafy
6l/G6DnBk5bdvH9e3uq7qx37z897S+3/yirKBg+DIQb2SSK/Xg5GfsRnrfmUZF7zsZnR5ThO9SGx
+S7v83sZDk2r88XeLeV5KW7ui9ZNNRc1904+RAoMAO8MAcAZHxVrJ3680WqvfiixCt1AaFXMT17u
Y54kWbAo7KMy6webXYsQi2Ji5gUvxV9JyMy9PeU3jowFoKX49CcP06jeZE5fMmrTfEPuzsXexO2D
P02SnpbqK7pah3oghTakj6n5x5AZVLDOGW1U80MV1/Tw/Vi2z/ZYno0MVXoU80ixsTxQnWMRFGcI
RDeW8UgO4Enqazcs9EK+oaXYVl/SWv8Uy/IRuluKtWncZ+dOUv6Hs/Najly50vWrKPY9dODNxGxd
oFCGLFbRNE2TN4g2bHjv8fTnS2rP2V0mWEcTISnUQXYngDRr5Vq/+YbpqdC2V4VL4XOceNVkbsPu
Kc4fTfMqDikAGDs9W6Pd7ibSTShVyw7cuy/fBfKvTruLWMjgOxKstFPxItV1QcZfWPNTWCSrVKuv
tBQgD8LLBKTPl4l57lhRPrJPoBeUCo6OUMPxg3EsVEKGeMpV8y3YVvfGsCrRhiI6buNuM4P1hUqn
bhQTWBudmeUwLvQAiZcFjIxKvVaahdPdXeF+IseJGyroW+U/WeBLw1hFZLP1FbtPu1d27Vu2mlrO
pqVDeP5l3vg3krSHwxOPi1pHB8Wj2KMa6zLelu2tb69QRksflH21cu7CEpRx9wxXvY/XFz7CyX1P
bGUA32S2At94vFf0ShoCrdJbb+qKZf61y+9stBK/B7fSa8Mu6SwsVb/5VJZGFtV9Zm+V+krRl3q6
qcCCdHurvTLM57D4mjqrKmrhti2axtPH0i1pXldrKV9Ogbqoc+oDLRCOKye8VaFqz4pHPjPrKxjT
GCQ8h8bKajQXwdzgC9gS49aKfw7DNu/2gbPInrLyVXWGRaJUqyrYGz52VQlHIK0gECu3mr8eUf1T
g8Arup8AGG+i4FK74dyHAp0BEBUpYu7lR3XGSVYL31YHskHIWFTk2JLBUpgQuHnzBob4QtA7Nxxt
MHJt+lGU245uIkmmKbFk5ZSuw3FJcC86cyMsDhLrlxbTF0sugd+NM/EdtBO0NtpfNCWPsnunT0Jp
kNPWKyHzTeWbkGsRSrefr7dLoxydeCP+HRWdR8oLIaeP7tzM49uk1JeSlZOrM6uazAieKhWM0xt9
hkZfUKYCqtg9lbD/Hbg/M8foSGlaScZtNj86wW0vCOiEcWWCtDQOe0AeS73mItde6pifyxSp55Ih
InIBq+VY0duBIhsbOeLZXG85XAbVvpZQQc3t72n8NexVj0tl4Cte5SgLv73//KOf1rLQfiDM0JgQ
rBPOusM445M0m2GscZkfKlfkbgKlKIj5qv/LBySRhsiqASco6i+fj3wmY6KwApQc400Eeo4XVTc4
WR/HVEDtiDQYkUEVfZlEyxcm5NTip+MZ3aVO7tmXpcnEzmGWqeAdLbFk6jLyqLiBOoSda/gkWGHC
L0TkqkLrUNSR2ALYr7UXFve5WaZyQNGeA1U2aPUefufILmYZhwBeN3kpjZ+p5E7Nk/jOVvwot7d2
CKtLAkOJs5qUXKrKnrkbf4B0AYagEHDigGNOhjlS+UaE2PHdpL9NRfkGhUCjfzOs6tKrnrkOQLul
dIND5of48+Grlig/20kMASAGem/V2UatVoYyYwt9Kwh2TYOKogU7Ff3Vz5fUufkVJj+knrgW0C09
ysLTxHKGzrFqD6Wphdm/CVV4S2DAw2cOkw+lHOVNCOVcGFekA0fJ2sG4R+kCXsRqB2OSGzhS80P9
s9VvlGHtGG9Yr7r+jGcu3z3KFoLHF2AV8fnwZw5OIW1F/4nzjH770R2oHZR6KCg10oM2r9pJ35TD
qz9Gl15SrNDjl0QLicu0LnhGx0SwPIlyTpGWk0J/nroHg1Jjwg02jHOv17sV3j8rE/lktb0V2uJ5
EKza0XZN+eHztz1TewGIwR6id8utk5Lk4fJKJYgpyoSen0lZIUaeR0dd0qhfCrJ1u7kXRbfecGtH
d0ebe5ghecMl6djTs4tHwCVCcD7IjI5b8YZfFFZq66UnmFQaoomCBFBlkCEj8j40L7oyup7TC9Tf
0118OOpRmoFjcJ1EQp40LbMNBgbIFaCrrm/AKd9UZX534TufbmPB8gaMQn2Z4PBRGP7tqqTYSZaF
CUxPH1t5TIndulYWfQPDL7XxUVjUDS5SuCOHpFcXhtZOlhrZpsCpQHOmB3CsgmR0Y8NpRR9udq5N
VLVigFfoJnRqdpOXqCUL82twZTpLMAaRKXTEzfmSa/JpmnXwEMfbKimjMoyNsPZkOcCKEiXcyNjI
0HlUfNf9GfzXJS/D05YHPAqkabBPQDSFOqbY6b998qqv2lxTpsqrlGKZBIAGTdmLtfbKqqSlEL8q
hTCvhM2FobuFKnndkN+1aboJMZDULvGUz9zlBfMTlVdWuugfHh1r5D1DUodj5fVGSKG/cNs+9r6n
oHtztM6CBpAh1+MAGW2jXwnnJxFHhV6wiZUdzj9elt0OwIo6dIPtEe0HUwNoeVt02LyVLkhWjzrR
50vnQ8z98JTiUcFKI7WPqiP1vsNPmA22PSlTi/rpGC/h6KGwAWGdwoMQoHdsyJl64NZI0qh2twzm
zk3lO+EXEV3l3Td93neEDLt9HHssFLvrOEAJBGqDqN7UYXhtJrgCqtWVZNeXjldxbJ08OF0ugZbg
HnGsWl7hKKn2FiqpefLmk82baNwNCEEj0SqEK8xmPaPcOfBcaXcpJz6z1amd2zK3PSGVdRw3UcPv
TEmrWHecYyIJFPItyWwsynKtZig7aNgS5t3KbC4caecO84ORj5YYXoQdfdK68qIJCx00BYQgihCO
EaNb+rWd8fZkofwpwoxHhcJv/fx8yZx2uET3RABmAfafUSvqTK2W2rovPW2AOiauA4A8c2dYFV2y
kSkm6tTS22RaJ6hXGI8XRj/99oyOfxgwGQG1PiZ59EmRF1ascqpL5qqZN8adNAs/zXgRJ7vO32Cr
t27KfvX5sKeH2+GoItj/dtKkDcRMc1JKegjMcrdr3tkiitFcpUXiddYF2PqZ7PdwuKODDVjwqJUa
LzmroQtcxp1CxFHwhEcPt0eSl3Um9D+DhGn2nwRu6fPXPT/HH2kLPHYTZNTh+1ZxPmOiLSP1yt21
iR/VYCUnmZem9gI+d2ikH/a0veLfyFSNLwwuPubh1ubtfxv86I7VRlMMO3FmgdFtUYApoK+QaTvH
p2mcSVRJOM3FNOMbcJ02+ibM0BzHkjOvLh2PZzJkHgU4GBwHIETacXnWCnA87ttJyGUnC9Dh3fxU
zD3SePlmiITV+mOYNRyFlyBSp7ducBIqOu9wpkAHHZvH0msB1DijCDYH1bqe3+fQcStAmfCELpR4
z6xsrnbiOo2mochXD2c6tArEUeMWLTDshtSoXkyVjk05Xa9yTWHzOpm/X5je05ObAInMEH1hkhVk
yA5HNEsrqLAoKCAVjCuDPASC5nrs9yN+uOZUu8ZIHYwOdbgqevvp88HPvK3A1lJzIh0+lazPal/J
QAPkHmY/mzLtdqHvorAU4ls9FNGvsX7/fLwzS5mWEhMJ0Asm1HFvKdPVNNAyO/dksl95QtooqC+E
8I8ZOtouwAXh4CCjC3rwBHNBSIjtHD07SR9Xk4YadGzswtzYQepbTekLKigbJL2ht9pPQpzVzOwv
0dhQmyy+O3r/s0qCmdaTqXt+YnqBgzuYvQ/s5DUxECLo5tUUOo/+0H/vMIZZNFW8MYy+dm0kGT0A
LqsolgKEN9T7Pvzx+dc7NQfRkM4HsgdPm7rdiQRZKMV5Zw1ZjiGJiWhQv1Sdm7KkjE9Up24q8qdG
bxetHFF3T93RuAPp5w7qtwvPcWY7Qh2mBkbCiSDlMYlRwzAbKhtScRKoobnNNqEffKmr6Noc+m2d
3k5D79oK6sVjdiOYOOJwhi6zbsx2W3LPsdTmwqyf/TSCQsr5gMYspc3DXRSjCQ7yDvW8KWDbUEJP
RzL+KXe1gWwAlTbIZ+hK0E2Lc6gGhSuEG7NJXQfyRXu5MzGZxu3fz3J0xfT1UA0V2E9oiZBvjySO
RfjaoK5ghumN6bfbgNM5wqHeDi7ibc7tMMGc4SThf0HuHX4H0mckD9Ko8FpkyqYsWOn5sBowBCql
jehcC0cn/bUIDLJt7SNU5GO5muXg0oSI1Ot4G9JYZJkq1LxM4yhmFyNc4nmacqBPkCmNLa1WSvgJ
ClvGh5pbafbubMrUNbAyQTxpHDcXVum5J+BM1VFVFJiOYxBzMKfKPDYFgn3yrUVNQUF7Soj4T2ji
IjOy8LF7MMZgmVrBWt0Y+E58/gDndolDaZYqg0Jqdqw0pGR6ZGiJwakQ0sTW4PbjwRlzZ2nj8j8e
ihIO8BUdnecPmuXhrA+1VLaoKuWer8pXlh2uHcTYtSYgil2Y19PaBYK4VE6EZgW00uMa6FzKsdXG
8Gd8XXbTyd5DKds51s/U3zaoU8pafDf02X8OmGFUwr+hYOOD9uBRjCRc025rFbTqbLjF+riew2pL
EymTrrssunbyepE7/TrOs6XfRjtNMq6ibrjw6qf6NGIWgeALKRjoXMf36yIJrLyfoUpKo+J1+c+4
Ma64DuF9Lq1yo6aTyC6bHmwlvdLmZInck6TI686eEQKbN0WUvXy+wM6kY/CXWdlw9WgggR84nPYc
zW8pl1EPcZrumiTDQxMHTqL+UZFuahyTEEuzDBTCJnn9+dini5uhhUWjEA4hAhydcdFUF1Y5q8Ak
CDiDQpbi3FlViFRbdPf5SOdWHOEOfifqO3igiW3+212jKbUAp0taY1HYXKGH8JJb0y8sk72u6SW3
texoOczFpR7u+W/727Da4bB06kI5ERqQ4GEqqhTldaYm+8GuE+AHtdc7zY0vB9vB1llu4+rzdz6V
zWKp0U4hAxUY/ZPrfGyosWrU6LWV7VXVllfZVHwHuL+S/PxH2E8bg0Ue7xI1fFVwZKOwt62L+mY2
FXdy0/KtK7KHz5/oNFMUVHlbhHyEcohth58jTptamSJO0HCsr5Vp63TIA6W4oVCa7uWCo924cKad
nfffRhQ//23ei6ExzKoEiKNWe9RhHyUrfZbqH4MPdjmNd0FNxmH9r3bU34MeV+26CbRXMfOajelF
0OGjbFpPCc3fKVhLVrnoo2jVxuHOdoILr3t+ylnoxCqapYSNw/ftk8Sw/D4E/5OOa7OAdtG0N1UG
yiSy8fkxr5MsX6VqvWjKAlNS27WsydPKZzAbP3Gv33Nr+aIVxoWj90OT8zCOC2VktjnNRY7g441u
G2PiSz4cu9GQboKoD90EdKpv3gWlUy7KvMnXcwRUpEDdnrQrqpyryr+p4Xo5auDNdfASBSb25n7R
cn0tnpq5M3FzSq9Q+/o5x9JiUptbKESfL9cz+eCHoDOtOoGyx4Xh8GvaVaJjJE+v3gF7PNpPZee2
9joAd2tlNHeG7+XY7i0FzcZtgrllTIM2DZ3vF57i9G53+BRHcStM2gIqKvcrmFtL5sv92tz7BiyX
BFoV2rJWNC9jPd3LQXzpBDl3QItKBTxcOhroOR9+gMQa7bQqsAKo3Kao12lg/OrkiQZlUNwGXXo1
aM5qkO2lHDQULcYXX3ZWobKRmidFg8KWXzg/zp6nInRiPC0kvY+rwaOSN6DfUbKtU+B2DJYmwJzV
LFxXAaeXUz6mtXM3dHZI0yX8T9lzojSGCgFSKDZWrsd3wkmPHDPsSMUCeVrXtiy5etlcz0a7cpJm
r9lFeCFXOHdcokWgUEYWtpnHsnGqPFhabWv0tkbtFqOuVWF2X3zD2OEZuJGm6aEJ8qvPF5vI7I83
6u9DHkVk8CKaNVHlR1+VvReHq07JFkFuLVEyWaF6dOGTninKiXIjfGph0Otw1ThcYDS+x7JxFKrw
gXGFqLc7I+Ar98o2JKEGPVZ7SVO4uMP8qrE4TqYUEFo4XLru66eXLSTb6TBAn2Wln/QVW20aMhXn
Es9A8zLVurUlxbu+AEQ9mNEm1bh8dRl5WfrctdEmLsPXSeteKKfiH0n3L5SUH5VMsTyiHebXeuUl
VQr83Z6frbRaWVpr4ysQfY2Nr6MKkqjsVv00fM21ET5yZoMF1aeb0gKIZjXhY5rGGiilnI7PWN/E
sb5Os2GhlenGKI07VI1H9/NJP1WzgtoiCv5EZqLGiYicjxvgMIypKAmEb7totp7tOFubjYMEumx3
ruUDb7On17hvt0owbJJOXfZqcNWE6QzuW28W8UPZZojAkFX5SrXYZEOwkcfhQr54eiADX5AF14SJ
YpaOw5sfzaUqJUrsTdq0buQGVankYQ612zSvoR/Lzdf8u6RUyzBLfgVT9d3Ugm8TVktzdMnc42Rv
iidBGYGwQM5MEnu4cKO0a3W75EmswfGqurtqNfUWXWRX7qpFNSfXje9fiKIne1MMCbuTsM4thph0
OKTq+2Hf51bs+XA/uA/4Rb3K+naV2PHGdC5963MvCEJFkEmRNQRsfzharNpzHvVy7CXKW0YDdKxa
uo7PTnvbfxvaCyU9EUcOjh1eDXUXAg1DCWzM4WA9UtVVVKFyrKnP+hxgE9e6UtEsP1/np+FDDEOL
A8Uu3gpL2MNhGmNQDKy/Em+ymuukbUFyAnmC4aml/UOOt1qswvWZk12jKF8ujH0SShmbjiAvyEnO
FfQo963DVq6yCQhqqOF8HE/bWE2ux9T6GuXKrWFkOxvqCreh7VTYC0lgxbVkV439LbfUTWj5dDjD
7tJ+OvtQ9Psoo2KSQXZ2+EHUPgtqqQkTL43T66jZT4Ap5B410s5exj5Ep7m7yv3qZtId15EGN3Wo
hE7jXSrPkEumEuSadUG05rRNIj4UCD+WOJc14u3hM1lNloamJOFALTfL2KxvJHVc2xpdgdC8m6F0
Wr684B6Pbv+8RYHqUuXtdC1SV0bxDH4jBW2C4eH4eakYXBXL2BtpMBdzuZT8O2OQL6zF0y8PZ0Cw
8ElmIDJqR6OMk2OU6kgvWy6fu/KhtLmFzjsMcVYX1t1JaKOsAY6BUxjQDNCco3Un15IeokoYYXVY
uDVd5kx6rgfftbEigfLeLq271g8vjHp6eDCoEEc2iOnCyerwGxZKHxuFbEVebgISbxqhgunKUrZB
GWyb6ZYr+xdyJfG9Dk8QRoRZAzIUkv1JVXvKtUgugojzuJqvRPNWUst71Z9XmRntst6/EDLPHCWA
ncg7uNCwn08Y8A1ahoWR+jGwd3ElQWnelLd4pN1Vg7Wc2EKtUy0dvQ7ASBjPF+ZUbIHjl0VLVYjg
i3bWsUnYjPpkl9RmjP6g72WA1nVfvpUTutfVfBPaKhDmZqVr8zZSE3euOpCUXXJhn57crFlXQm0A
fg9r64QHLEd9HuQyzxBOlVsT8Ca7+2Kn5t6K7CVuP98TZ7xP6gsJ47lRIc9xExH4WQY/XFhpzQ/k
mhgI9Qi+zexWo/qCGdyXNrS9MpTvsmx+7v1fn3/ws6MaJEi42dqnJp1Fp2ohZ0bsNfkvw6+XUT4+
K+p4H2c2fr/jA3bI+/Ai/eLMJIOJ5WggXp1SxkIwqIbt84G72l4pqeON/fxscxHNJCZW756s+Pvn
r3mKhCBACRVbQFcmXJ7jcBA6CWl3BYiH2u110jk7dJ1jEXdQdtCvtLZ/nORmPUDxCZJfvUwOooTD
fV7/L2IAeuoKL2/SpuWJjq4FSFlmYRvDEczQdNLl8b6ezZ9mkewkbbgPexkrY33PYn8alfjb6Fwy
6ToTgxjfFEh6yrTURo9OZ9VuyIsGsrs5KReGMS+MYoP0zap3K99flyWOk8gLm7iDgXS9dLSIlzva
3eRCwi+URtRpgy5znLiGPkvmRZYyJON9mdw4mEBGZrpTAu1WiexVpoZe21lL9uVO9hsXHY6VFF5S
1Di7IETvg2XP1ffELsiQjNIKi4l8W542aA7mZbih7LRXERuuteYq6WRgefYyzKuboHCeZ8DEJbfF
z9flKQ+bdWkBtmQXoLNNHDvc9U2IenwQCr3vuV5q6XSHTZ5XookovHqTaNo02fwl8c1XrbJBFffV
qja3pb3QqsDTC2w25B9GKr/pao5Sv6EtEv6Jbp4vnE0fTfbjiSM5h4MsrBqIfoePOVVRhnabH3pm
5dxWkXEfZcNdo5r7Phj3IajFZFAD0OyhZ+SKjFGnga09jRC3cOofdiODSim2JI/4fJbNbS+V+yEq
H+Is3+VOs8JVZzmNzPat0/oPklK8651vudOUbRUTCRYb5GsW6o8mMXcpdck+VysKVbSu7Mi5ZKl3
JsDTH0XPnpYBcO7jV1Woq5ZmixWBwIEWA7DioFoaeFrVNRz5yG0BHX++CM4EeMIsnBPU4ByYJ0d5
TIBjQJ7b3Mi74n0qknuTk6mq4wduE3fDbF2og5y2acSSg1aNtxHkWVS8Ducy1YckgTKL8Uag3fdp
881yRq+du02h9Qj1w0CLO33dQtEIsLArpvxxbFXYC5UCQxlp1ISVWeOV8flHOBOIqJrzNIIFQ+Zx
9BGiwi9i28IOJFEk1s9bkpXXUlYvuwr1r75e+pAH60skrLPbD5YEEoBUSMTt+/BbqFKY1iM2OV4T
DddS6f9C+BrYZfa1z8yaWZ/eOm121dG8ru1s1frjog3NZYbXQtB2G/FfLdHhPFeqKSCFoA3o1BY4
X0ne559HE09yvAMpllLC4WFPFYCGvG1CCoeR10972RrubHrCTuzXC39S5K2WvlHBfLKrttm1lQ+L
snaeJgtBzNqAfdM50FQDCR3ZpPQs53Gcu3AZdpIPsCXid2SYR4UFTzzS4FlJ6MznthC6xIMh8bXs
2plj6JHt/NPKptWUq5uievn8/c7tOgdagZAbBmh/zDSuoqRW0EZmD/BuIaHBM5L5Rc+y56QrtjC9
CZaDufp80HOpLr3Bv0c9qgRg315pTTFGHtR2zLXuEJ6/Bqnnj+VicBC8wNnRKi+cpedi4O9jHi25
WJpj1KcQjZjkdBclEhWc4EICK3bwyVoxKKOINJaM5yiooCffVHbAaymIlwSq8la02cL28we/rf+z
AEa5Cgk7NAjh51FgA1xyNFZdqBnA0lwkkD7Hw7DL8vrLLNUvVTzshmK+wST8egyca8ku7/qhejAU
9VZTi8WkfaFT56qDukLW/iqzy12sqzfqGF4rCnj4/2iq/3pO50NKnaSeTunhTjeNVLLoeZB6TLtI
v1bs73V9XVlXnfHe0ZgntIX94+djfrjD/D0Pp2MeRU2tDKSxE2PKOSd6VO7zwlg7P9KiWMlSvwOj
h6tMqebbVA+XUVrRDy/34fwwK7uRhpqa4vPgK6ukgDsX7WoUHBr9l5GoiGiNd0CWLzzumTgk2uXI
OSCDiFbw0VTmTd0l0kR5YJ7qmykc7ydf2tZDnkDITu3lXM53tlrZq6qWv+mBc6uhjKMZbpImq64Y
N45WPmj4zGANpmpLPFTuQ6uKFlXh9Eu5UNd1UzzX1z2yGLGH8ZfGO3/+AodnCJ8bSjztBPBzwpdQ
Pw4hRT5NU9VSD4jIGb5E0hdMvpArUBZkgQs7trzPhzPE9B1M79F4IqT91oHtc98oR9unkp41sInn
J8DwN0NQUvkGIKhKFXjceSvPUe46Prj9vOgfzBKNAB99gAjjsUAOHno5vNcoyqBavI6Dp6GbvBFN
HmG8EGN/14Ug8MIQXNLkYbxnzf3S1/qtXWIFEkMBmFXQYvaXYHyZrPrFHMPXeN+2stdJwzoK0tdB
b/eZ2Spe0SBkYsr9Yz/oPs7yXN+bvP7WwbroapxEM/M6o4LRNzxt310SoNRP5gZVcxJcPCPBUpJZ
HSUdM4ou0PCdyHNyZ1VW4cqKBg9uBSJPi9y65UMtx7mHxF5vy1C5CTV9/9gCUemG8naQ8YfPre7J
kCdMlbP7MeghsvsI01IXCDVYzOaXMphuY3xfo9rVV5hvLzqF4ictnmn8NZHAZdI2lPJd2NZbxc93
Gn5w0+RssVHylEr2mtJaV8VVj8sAhM3NMCmrSd2M2nShmHN4NP/7SEBa+QOSAijnuASnj7HeORJr
JpjBzQaoCU73mfzT7n5+vjiPGh9/nT3sZdHgFVpWR6FNwz+sT1SqRnMDn+ZaV6xFiGWRlTerUo4e
nOlmUu3bFvuW2na+mFLy5sAjfxvtvdR7aZbipaFdV76tuYWGDs2ggFK85KZx1PT4n4ck7yXiobRx
XPevklY35zGh0gIEX47bF7OpvmQpFdgR6Wfdh1dipq7e7Se0PEFs58nKl8u9L1UXOBofdaWDvQw3
F3Nh0g+KiRiKHNXPwYIFeeETxqpqvJP0atXQ6zXKL4NevmeysS0dfa/nwZUFe2CaNFdQOCB3rbXB
vso6bde1b+n8XAw1WgPWXpuUF6xiukldKH133estWozqltyfW0QL+b5DGyihE/kmF8arqnV3chIs
zCBbaKMDOSNY28G0UWtzr0epO5OWV5JX2K/1sGgkSK2KtDQ6vBGS8tqYUk/8GVT7UsmeJVvCdVpZ
qgP1wmCl1SVCkJ2noCMGUGitNcm9XNcPVVfdC3bZPFiv6tzfBUP4GkzplyJGNEEb3pz+0q3j5LAU
H5gjGtctYc143GK29cSvJ5NYWA0zdug3jrSYgZsO3VKrbiKo0MV8F2cIVDzKBSI6+b/33f/5Mf5X
8F7c/Xsqm3/9N3/+UZRTHQVhe/THf+2iH3XRFL/a/xZ/7f/92uFf+tf6vdh/y96bT3/pscj4z/Gv
HPyzjP7X03nf2m8Hf1jmbdRO9917PT28N13afjwC7yF+8//3h/94//hXHqfy/c8/fhRd3op/LYiK
/I+/fnT1888/gKD9dnCIf/+vH4p3/POP/Xv5LT35/fdvTfvnH7b9T9Ik0cHGnZByt6ivD+8fP5H/
yeWRJiE0b0ii5JN//CMv6jb88w9N/qdQs6NxyC9QahPkwqboxI9U858a1dQPlV6QMtxC//if9z6Y
v7/n8x95l90ViEc1f/4BFfUg/EogvCFPQp8UacxvYRedNQTChhj1m9So75us6m7D0M+wkisrEJZq
gZ6J0/aZ4g5WrzyPnWxj3l430lpOqKW7lVxUS7/O/E0UTtGyUmAGVWVb3WRZZHqJMSXfB63roQZZ
3HgDWPTvaRgZS7nlVCyGTvWGCgsXHwTkj7xy5E3lx80+LGjX5Fmrvuh6VuyQnS8WajeMOzsD/D2n
+QwfTpHfk6Fw4PhONb5S1LU3WhEl944MSrM27GQfD0UDnK6sHOTVaiO9E+iCH7nRwVSEivB9Nsb4
FRZXbSzNQjO9oUUZRFIUfP6QKkKc0qYRcm3kmn6dq04Jpa5Stzk11ZchVNKnCi2N2W0Hh+MGQn1u
oXsg1z7yvVb/oM6jni66LpRe1awuRqioXCRcHEqjzQxrlPpTlCj7jr/2YM+aMbqZagRPXWal6AIW
dYzqV6jNb33RttsskzCISdMs+urDuxuX9ObttVo10UPUW9mLNqq1gpFxMN0Al+1+JnMr3yhmhupP
IOEeHwXBtEx7Vbrrkl65qqAOvBS6Ur1NY4madOTEesVBKKcGHgwjupClFnWOO+rWuOqVSX3VrQlj
tg63EQ/XT/ktcOwxdtUitBdOlJQPfTiad30q97U3tSNGgyiNJ9PSzFLLcsekHTlnK8VRXTVQYDwY
daZ8q2y1T1EvclqqBL0SLgZ1SF/0Ie0ewNDXYJeMxnZnmF4I4yVau6wjUp4oHaoEL0TQ9HHd1zel
LgUW4H+opot+doBfWAXtdTX0p2vLKYJ1ipxXsUw1rVAgT3Wi2hCFdeNKdZ+2C/RLZYowjvOVmpy5
iNrKeq+CrMAnp5iKaqGY/RyAPzYRU2rsApG8fh7lX0A+etIl4CprH0+E27hFR3a0cwQZptSAr5Q5
FICtTq63JsBO2GPlYH2vykL/GvG3dnHoNN+TQSSyTkRT1/LbxFq0g9pQqQPLvdV0lBIBVPRg8GK1
mbZtEEnLkm6a4jadARgyK8fyCn6adVWXNbzmdMoRrqXXtB1DvfAXSh6n8yIaNFT+cFMfkCGq+pck
CKViVWltECOhgTUSuHgz+BmhCr1KKXMtlXYKC1w4rKpZSDUBHiFEWX+x6hlEGcASk5AaxPDguloL
DdfhmlOuaGjZFJX67tVmJja5hDXl9cz/vS/0GCx+WNXldlDtSrmXnJxGWDRWt/VgGI9pXJDGSpUd
bds6c/ajr+vlMtFrYlkzQuRfWXag+Os0H9pfVq3my7oOO4ss1ZFmNx2oBK+lzlFhBgLMLXAvVXv8
miXUWJeynRc/h7nt85U+RsqqaK3x0elD86fTzKpxVUQBFutRbjovaWRXtPprGwWcqDece3OO62HV
cTTHi3JSpXE59oEyLKK0cHCRLlAI1NHwRYYL9OStZnRsSjPMonkRy9HQuv0Ydu9VlyayOyea9i3C
kOgpT7r6tTCz7EpyjHxfgR0DqD+q5oNRlPGXLOuAT+ejET6WSLG+I8PXr2bqu8VNk1E1A+dSg8QM
VXGcGUVyK1c6cNFAKqJbaULIYjnXcxRe1Zy1AW57oU7sn3gkA9EFRFmMon5UkP58j+S2/toCfrgP
tEDbxnlg/9BTykOtkeU/qPAXXAnyzpwXAe7U9Eizft5WwDEL4S+sjisMzEjdMIcbb+gJSPla1wea
PwXAGwUoqxkqiw7jaJ2l25OhzME8/1CyvpegD1n6i63HyrbPqhLPPfqGt0QOeSfVWvK1brQKmWLK
b24e9nnKo5ecFKZRAgZGJzC8mixp/BZkOtq+kl8q5ITcDOyFkkbtQBIp3I1wIwy2PkjqYBEXdo/Y
ctLP87qYm36LMS56l1GgK2ieB/4EE0uyEFibg7iKEbzwjaukqNDOMsc4fojsNH9NWu5yG390pBuD
Vk7q9XlPR9GUK4uTwSr9dBnorCXcVZRoXeL3LK01vIgA9IZZB+ZU63LEde1Yx6BkhFZBIX82qq+d
0RRvhlbmy95SGm/OqKGEspS8VGknuQQDddm2ofVdzmdEvUZHezULs1iboQYEPgqHooLo3trfUsfp
vyhKrXMp6YkRXmw1JbqiKCvqqyiZzRpuYWO85nqRf4/ajrOCO7ZUujQi/O/xlOvqvrLjdHJnuR5/
9l3KDkIzyYYgr87vSqn7OYWHbFxlWWOuktLMfk2mJO/scSgeK23UlrJMcyWVMrhgUp0KswDfdt6g
IU672s+Lb0ajw9xszIhqVsspA4cg1L2ZT+JBAdWSZSyBWHLH0vy/zJ3ZdqS41q2fiH1oBdwGQfQR
7ru80XBmOmkEQnQC8fRnhuuv2jZlgvP76tzVcI1EgVC71prfJL8Mv3K9BcrvEK9vU2DTCh2Mm1U2
tMVtGUn3KfJbsq101MoZESQIUUTUw5CW4mfJB8DYc7tO1ymsKZDcUAxI20ZH4i9tuRDgySCoi6NA
zM1AedQLS9foQ9jnDrAJc3EB1ljvIldBSpgj2/GV1ityFzuavyKl0ld8KIwclEKSv6ZuSbduN/T7
qkm9fWFFSeg1g3HXm8h2aHj1cGja5GALph/zJtauzE6HLXqMcADM6TTxW9kV4vPcN1D8UJkgTlZp
dHQIqBxdFrGT6yb6rZtCZh908NLYAtZopSAWCJoEVlWb1UINVhkW5dCtSq3KnyNSZlsjscS69oS5
bSTsbZ2k13cJErjr2IejQ1DpVO9DzS36Y5NF8JekZoX7UIR9rV/1HW9/xQDZnyxXtoHuJPmVPbT8
wY65hDOnMKo/nTkgGSW5ZwR5Ug+4AjmcgmAZaT90Q3Of2rTswr60s13OzSqFq6pvbfPSl3tsMGTj
6BrounXU26jb6uL+6MQcIZKhto1Di8G8ijUU6ykaZSuz9ZIfKm60t4F7ILJZeq+tY9alG5OBwx/3
NLGWitA4dFg6nBwRD6sG3hl8wWF0/NLnRn9TGG0W2pBnngqH0Ksqcp1TUatsDeFIGzBT9aFri2GV
tQY7GoZWrC2/qw/oE/3Act3bJjXcqm34ZYNI3LsdxDeFgxy7rVY4S+MyCOzWD1e1/sHLBH5T63dX
AkkAPRCiruTecDDegGjgVYbTnXTKW2kl1ksVp+6JSNpubRzhkDMGnaNAGZ0KrLZ1rguM4wgnnBh6
0caPq6Mde9lVZxT23uj86sX3cfnbsdrR002i5QnYtUXBb9JK1/kT0lTxYzJkyAMXusj/RJqw1kZK
zY1eKBhDQSvIKBh2BtODwfBjxPTsSj6auAGH1Ef6I8hZM8DxomtFEzgmZJ2dK9SwtwTDpmKSMok3
Wd4ILH045iNNSYnioT0gv9fZgJ7IxlfgUBAoH3F91jdSN+q9yhrvnsSS3UJXAxpgBr0mDsnRthSs
P/pFD1GH0SB9sIAIQz4KWsptn8GhMUocT1s6TRLf1EyW5cIvGuDKfaKBB5k32TXtYutaNQkWxlSX
NIIpdodNAf5OTrHwuo4IwAqlv80sVIGVVkw6xNUrhDGJBy7kKq7ddtk2eXSb6iUBiLk3yw12JheH
RB1mkVnFm58VTmjJb8emrhni49bQIflRA5cCqfsN7khK2sgudw4KtGrnCbt6B1cGV3W71m6xQdK6
2Updqw8tqSgui/BhlJWygpYbJQqZSVW/FVVuH6AlbmCuEOdQOxD7IbdbdutKjvorMJtEsoj8zH72
orrbxkqHCZILq2I38rSrDiN0X9PWekgjGa3O4UhjgRXRfbEkAU61aA0NgZ9koBtbEq5fG1yr9duy
sttbPy0wDN1GrmnTejsfInBgC21ZgpeDGhIk7AaK1E0R3bGeCHptZJzcD1YMsmUdlxC3KgQ+Shxs
A65Ii5AhZMMLWYG3oiW9BuQyat4fTGxj+aLuRfaMnJV9q5pCe6ooZGsJSNiBiGowWGynxixP/XaZ
W0Q9VTlH/Nf2AYPWNMr2hVtCHpVZeiAxNQ6qHlCN1sIt50WPPf9pYJyuDas+b8lwS7+NChNMRz8m
SiwGN0/WykkQRGIoDlGL1hmQFfbt9N5gWMZxjIA7pWPQbZ03abnQXHAs3RLMBVxGEwCxPOuKUwul
jSkKzRXL6E1tdvW9iiO6ZFmTY5NDNCa0KGHPvRiA/LcwNoLUgJhbMGQeMAYLi6HkYdCBfGrrFlkT
0R0jQ4+O5VBEAjlAkE0WVmzL/XBe1RY4WNhHLPEUp+XYSe/r1jZxnFeJe0QKFrnEFJ7lBwuXrz1X
PeRZoh1CPz7XoOhudRfFiv3xugYgVHii/aSoA1i6McpENVyKXp1CwpANt5VsaVWG8sDmF+69LFC3
CTdVgiUlw/bwSpAwx2vZAw2LvMb+qXeNrwcWhEnJygR+40l5lQ+uFm6VR1VJ+eoww7xJwWQtAZL2
7BUcBLvn1CtcN7CwS8BvmVVXMS1ofoVC99YMpCY1DXW1vQL4FfxhU4P5t1trMMhLe76DrAfY22So
gavyB3D93eEaBZn1we6taKtXWLWgJMPl+T1u878KcH0dlfoU65qKbv1/GLoyzy5V/+fvENG/QlfX
cYKCZpHwt/pjAOv9X/0VwEIJ+39gsgenJqRBkTk/Y0n+CmAB5vAfHywJhKfOygBEsP4JYJn6f5Bm
R/IIpzXEVhD9+ieAZf+HQEaBizUqnf8ntvX3r/t/CGB9zgT8Fb6CJmOsxKcmTniwbvK2bgM7IyMN
suQqE6ekZTP5vK/iY2hgbLFKWc1wSy7locjv4uw5cl4/dPP/vMjHyNvEDx9HcHtwSUnbxwg3abYR
DHGz4hnDnue9kBTcrsuNOF8E984/fhTcA0BSRnFLkoNLW4rgFPYpOLJXod2o68stTL3G+e8fwoeo
kq/PRdDuHkv2NQJMdzQBLqt17AfYz84xMT+nVP/5yGMptLRaqN5bir4aSODI5xZ+dU6VhEb1hkDS
X7FtzNuvQ6Gfc2v/beQ8AD68yZAaHkSfprdn3FtFpR9EqHFPwdmi7Vorh6Cx7i532dSIwpT42BCx
cKTWnMYDV4w0q4GVuBoK3A+/9/RRZh5+PzUhAk/vXBqvkxiY98yrf11++NR4GqXB0tYyh6Fy3b3T
Vjtll48WErA244fvPX6UNpJdhjN4ApGk7ZZXmam2ve3fIPoxUzMy8evJKMNc1xBHpK1D9nbRnWpE
sKXWZ4sSfieXf/6oKvSfITRWyGswGPV8EZG9rgKnNRY5poVcCPKcl/e9sZaP3TaZSbVNjFYymtk4
rJodHzgg5ZwYS9PNn3FHwsZKb+FvcgfYvgcDi+p7k3xc46ZR1fAOmuu9Q31Qqar2lyvFrcnxmrgH
zJTbTExycv5qH+ZfPUiUDzE0UsBZmWt5j+yAATSpkS5qx1oaIklnpsjEmvUOVP/YUp0ixNydX8cC
PC0rJIwHgA+BFo8fh1r/c3k0TExzMprmxjng5xVopbFNH1FuD9VfDlt+7+GjWY5NFan2EiMNFRDW
rgeSLXA0rZt5+tREGU3zxs68JIasZ5/hGhClCZKYKNet22/2/2ia+zDstXSRuPuo+cWJu0C+AD5V
z7XbzUzEid/vjCY66nE6FB5jHeGFHW9MCdyS3XciUHpEZqTfE2NorNLiuRZ1eeRjtJqKr7UIua3E
casFYlspNL9zjk4Tg2hcX677nSXx0929T4c18aLbTBfxzGeY6qXzq32YBmnFCj9KSnffM7ihcF5s
cGcKDcv115cH6VQD579/aMDMhxgZ5MjdJ7S4QQHEA8JUSGLV+cyKMbEGOudO+/D8WLPTLh80sk/h
3GS28hiTat0rupSOPAmKmuk5K7OpzzCaywjmpQq5PrI3zFxbIDWKzGCUzsg2p4bSaC7L1BIG6Xyy
r2rkb4QA/rnJFm5lCFym544FU99iNKW1BiEcjbtkP+jOI63K5751XocaM+N733o0p1WRwm4M14B9
0hwGB7uqDfcEOWwuP32ii8Z+tHGdRwJ1zmSfub9Jmlx1rR7m/Tk9VgaXW5jon/eKqw9jiTGvQDkX
fr9rVK+mSa0XoyiTe6K3c8DgqRZGO/bQdhYfJL5AEVM/qC0OSz7Zm8v+rIO+/BITW6g9mtEoKK3B
XcVLZOmt8mBoCpPOCu61FrfhwjhHnJp6kfPfP3RVhYyxsokQh0RTxroi1FpbkWetfcLquTqX89j/
byHRPycpezS1I6tptBaexwcaZyUMpLtiNfAyFyGwT/FLMdDuBQqj8pjRXEI+56fw6fF11YpF5yXe
FQq050yTRiVg//0po7lfU0itKa+LQ8Wt4eyW4TDgCms2BCWKTcEa9gVM41y3h6yuGyqzWHecawhs
2v6xl5p9XdLORzTHK1eU2agZA04yQniwLa91q8v3RQdfTJ1ALUZLFwUCRuRqByHLeo4oNbFMjpFG
QFWhfN3zqkMTWzwKBIlLC4UNrfZ81pQxhKa4jz90jXvGneYIpF4ejSNS9D899y4a+jBQciQvwH3m
ag8G9Ao7yzIJb6+R2VnUW1B1Ftl6Dtw5qoD7b0ujJVS1jGZAvqt9ni385+yF7Qa69K7dsP5l/SFQ
mUQBNFrRz5kXm+jR9/P/hxczqrSMiwjNeUf3Kjr1yxTYaTNAXmTxKz2ppbmKMGYDK4w3/Y/LbU7s
QO+19x+abGuluaQoFI5k4s6J5D3U6A+XHz31ncacVSMpWG/iwLQvQ3YLi6KwDvoFC0AzDKzACPVl
FXjh5bYmVqixUxQ3zMpzulztzV47NcK9htB9RZvmmXgi7BpENS+3M7FGjZmRDI63hPpM7aHsurJL
8SBldSdRejnz/IkNaYzohbJhGAADgwMLeRbFj7Jpw9Kxdkk6qwg4b5xfrYCjDZthe/NLh2eHqipX
qWNdWQipWqW5Gaxu6UIj5nv+UWIlYXG606xjg6oaZZorvxrWVfcLSZg1wz6cEO0WRnJgmjvxnMvC
ROe+Q1I+jMUk9RMPrqHZIZKG3DV26Wx72NYf0lwTMxv++xrxxetboyM8oklMZ5rIDrqfiubU0XfO
aebqW8KR71ty34EZmt1ZzUlL43bTDVHbLSQ66JHJCAL5zEAeVZPtn+8NqHNffHhnFuu1K7Gt7Cu1
71ArJbxnGL7OjKb3WfzF2+qj7a7jRKuzPlH7VrbNCw4JqHovE9s9wqFCnrCM9itXd9m2ojUIRjFD
oZmo4pmrzEjK9vfqCTPGz+/We8gXxz0y2fpNfgvNGP2TvdgP5gvMgCmyRos4WiQdspgLbavNbPBf
L2cuGY3uOiYtRT6q3yOnDeuNKwonjMsfaurJo4Oobw0JhPSq3/ce6gnsGyf7+a0Hjy+VnaXHaRMb
+MnQ8WnxzyTPvnWPQU3/5/4vYV0QUdvsQWo9mayG8eGpADZMmq/wscNO/b3w1xjwEFNEsZsCGmHY
ysMcGhW/64GaWYgktpxZ3kcct7+HErTAn18FaWFNon6eH+IqYj941Ap34YMZ94ZysuwH/hekp61B
w7hI5ErSSl/Z/sDXLsrYHqlT9jvACOo3Upx9MJWuwVwLhik16kZby3lqWgFNQiyYs0f5oXVToNby
GbUT9g4F73Cwi/1Gzc2J8zrz7xn5L2G3qlUsYlPv9yhN3JkhDI9W6VK7FfsqLA75Fon3VXp0t2WI
sreZzpsYuc7o9G5JJIZ5ZWNPcZ9KrALd/w598fdHccdw3DgekE6LMHIzqPCsnAd1jXoYdp2imKwf
Zj3Cvj4VwSTs87fXSaQ1hGIYwwrlOXmNTuYu2fCVsddObqgdi210Hd9WJ76j3/1Io6M5bsed51ZW
v6c/KlQpJwvj3nnKb4oH+gLva1gFh+VKoUBzbx6iXxCXzixe74KKrwbHaMEEf0tKEuFN2QKJCHrV
r+A4HsLjcQlD4RD1OqtuGZ/EH7bNt+LV3/FbE2eoNMzW8czZemqsjNbPfPA4JwU+Kfa+5zyPThSY
gcvr3MTRZkyIjxyv0jMUexyy6spqgJ+Vf+Li2u/mImdf/3TPGu2krafXemLn7OBBgheQzCTHCjq5
mbj41NNHgzACT3Ro04IdZNXYwIxlobBaMrNPf70owGL98wh3WNWJxuDFAYGOlQWUdJLhsOxWYWVd
Od4zlShM8b8ZsXmXMH84cdhRj0iclxeHiNgLE3JGrnkLEEZm3mXiJH4WHXw80CBVASIdQWVpVcGR
59Akhx6W1jKH08HvywNp8gw32oo5anCaBv11yO3Bee1Q8riWRBjQQQ3axtHM8jlzfXowlKGhxM3O
kLbwrH0DT6G1rGix5mWVz1yfJga1ef6iHzoTBRIxKR2bH/Sm3LR2dp0X6avD/Wuvgxfz5fcdyeD/
XmehnfzciCfK0onbqjh0AewRV+Uax9SVHbor6AUDb9kHdNFt5VquqyNCxss5puvIL/i/7Y42XWpU
59MDIhRwPw2d1U9j0a7LIAqL4E0ung6HkxW8Ptx1izjUQXIyF3e/f8/ZfJ4n7b9XQgAePr9yVRaN
5RdpcTA765BwOBOIlt0Y5pwFzMR0ftcEf/hukI5T1P316SFC9earmRh81RStPbNYTI2K0WJBhE5x
vsZSJMgDNXeQ5AQxtAUw2ZkZElPdM1owMuQ5jKhFAxCQcrgmoG49Ojsdeyasvy+Puql3MD9/gXgo
3cKq0ETnKLh+RdC85WFToXT2+nsNjBYKCR89UnsZO9TRsYVswquh7zaNoOHm8nstjNYJHSXPRWPi
FVDQuDKgNDJw4jMR06e8nOmliXFkjOZ/BRhUTVACfPC84gYm1BsNZdKXf/3EQjpm1HexL4vYRFYZ
sFUbUmxgNaBy2kG+IGIvBBVCmznuTAymsdi1xkU7NUiSHvRYvA0OfxoKbddZs5TPqeeP5nKUx33M
jCw94DB+6BPzzZH1Sasgbb7cUSPbs3/Wqff404fJ7CoXRos+gj/NEsnWMFslYR7KbX2Cyedy2PwC
+Q2ff9m8YhUJmje+bhdtkAY0zIJvTsj3AOKHn9DQVnKmziFJrk65o4dp3mx4oX3rWOadC6E+bjNK
MatOe0QJSmim7+pS1ls4+8ylZScG8Ri6wLwcAODWxbETlfmN+dNKm+Dyp5l68miOUyir3cEj/b7x
kG1PfuT26+UHT4ypMYjkXI5tw8UWV9vyDY4RABj90sy7y8/+euKhkuxzZwN4DC+hJvP3ItMXyhIL
i+4VqwOZo2KSzgSiphoZ7+lOXfUpRTiBNFaojBY1vyfHhwe6XaFCey57NtXK+e8fhmUxNBYOxQhX
erjx+v4v4DuCNpdLUOygPS5mymumWhlNcFnrjkoHjB9DaNt+cABjEvWhYuI3V1WYld1c9PXrPQkw
ps+vI8EkdiMp+72tctQ2iV1XFysbugU2tyl9PWD/UrN+6LC2ZGnv1E6/ryu25IA/0GpmVE2cWt0x
sUpCdSQigWu4vaZ/4LncHYtjvZSh/6e+h87jbq4a6X3v+ffZ6V/2VKxNY0/UaCjeNuaiC4eDuyIB
gB/LfmGs3SO9cnb5bwBCVnydz8SAjPOx4KtGRzMdk7w12wRjAEK+sIzoptGGDVW4p6aou87WEYCQ
ptnvVO5sHZ7eWXNkqsl+He3yYLXmuhbhdVHvNqysZboiW30LNvQBSpZ9FsyVTHy95MAH/vPgM0yI
hpjC0AAzHMWCK2icAs2e2YMnAlzwIv/8dKkKy+vrrt+3MGJMFtDhuAGCl8khs1K6HVBdBtFAbydP
lQOfDilbd9tHdbvSQcZd2k7ZQTpH5dFC+ffWLSjDf0Fzi1twt84B7jmYsYXKwzwXS1+ZGSYQXDkg
R9HgaOsI0DguL50TSU13XKlGOMPmbuNjyJUK+FZs4Vawadcw0txhU17DaWzZLfvQCNutt+GhWHdz
A3Bi5o4L1/TBH0zhI3ZSoq7/WVx3R/ZgbtUV27o79gK48J2ctak6b7tfDPZx3VpLJXWqAvEhsk42
8l4/pncEI8579jbFFc6W34zGjEvXoOr3Df8c+aLANsNUI+yi2dTmxFo6LlbrVKopL8az4wM8q9fO
M9tYm2jnHZKtviq37dYJ2JW/vDwuJubOuGbNaXksgIDBdp0cNeO1Iqsq/v2dR0OH+XniZElHuxRM
uB30VoERl0sDKp1GzJwzztPv318aqJDPT3fsErKWlrB9P6DYDoJUyF16/+BW0JFqVv8zqWDkYttz
9Qlf95MzxhYzopVSJT3dUQEdtuzCrLgjpVhf7qqvPznIY59fBicmCDHyjO2tuA8IvxWoqFZ00XfZ
TANTP3+0CWisE8oz03bPQS21dOj/8nYp85+Xf/7XMxxygM8/fxC90cvK7/ZJD4dggJ+zB6q5+CKX
Hz/RO+MqXqYljDWpojtXfxTqj89I0DSPMZ0zO5jonPHS6KS4T6Mem+4qYT2rWr9JCLn2Gm3uGjTR
PeMFUKBvolrz6c5A75+GuhtCTW/cmU871Tvnv384GGnybKcKvPeeZ9o2Je1Dktm7LteWejO8fO8D
jGZy61mysPVB2+nDVa0/2yXCdembkzqry8//+pjqjFc8G94TSvhg3A1WBvfEPj0NLF40oA2bZQIy
j7i/3M7UhzjvGh+6quW9m8AHzNtBb5UHtHDMG70xk5mLw9QwGk3iKrEamoBvsuduD28SiMHEm5V+
78Lg/Ct/ShNmumlt7zXLXOjNb8ivYAnO42eIz2fm2fm89MWSSkbTGD4r0LprWOMKmySBDgcEEJjc
+kp3ar9auikkxEA50CCvS0BBbKBGZhqe6LlxlJ2VSa2cyGr3RWIADOOKCNrZ7DfX5qo5pxoYfZpI
DbJvzc7bRSngiRnQexSbqcvCy+Nq6vHj1dWKaGUQKGabTL9SOYzArWTLlHV7+fETw3ach/b6KEOX
S3wXotaW0V/j9D4zIyZ++TgRLWAemApS053faodEobgtiqMaIGJrZnWa+u3nKf9hyvFeScE109uV
eXZsifkzZf1MLHfqt48WvrKNuT2UGtt7EiwQxWttCfrrHzZQbSZNP9XC+e8ffrxk8B/qEwwbSp90
RwZnk+yIzR1WJ1a9cfYUKx74bXHj7UxR/GIo2kzIXa7HAQE2Y5G5c3jKqZcYLXqxCS1p06KZyGzW
g5/eFYXY1KqbqWWeeovR1IJntKGnHhYNZ7jO/J0LRXUHfoD/I7PnOM8TO5wznl6dcBrgh+muzYwV
hQ8SIHb1itT1k0+ZE16eZFONjBY/pNkag7r41goZMS85Jl699lyUU4F4c7mFiQ8xLmkGKamH6YPm
7ST9CW971OmCZsNmrqkT82xczZwbdUOJxDyD4US10FrjWVpzVjwTxUpwhPk8DyhEVIDxSG+HMo2N
qPMzyxhX4UZquxypO+wbQEek+yhDTS4v1czImnql0fxOh0aAlcHtPSoVl975s2CPmDuTvQfrv9js
xgZ+bifYkLaIWJltnaxro/K3itjqPnPAe4wjuF7mbVyvWOkhhZA5xkpktrYyXCR0wBbL134+GCvi
eFa3qEqv3lhWnoccKKIAMPJobtef6oPz3z+sQKbXaxSISntflb0VAFZWPFHIFn9fHpFTTx8tDYqW
DhWi8HdnfkLEICBTc7UhE9NpXIKc1oMhdB1Rp9ZkuFWme0DqOgDBipBb/PHyz5+aUKN1QU9j12vA
NNoV6kejHi1QZBv77vKzJ66X44pHIOUHGuk4s9stQMcggrQ/7UYC/1WvWuexkzOvMPEFxkWPrACZ
woGGb5f47bMqEaTrzZkVYeILjIu/LAa4Fqgr/o5oFdQ+OiyZeuDBQHK1UMDciWzu2DixA4wrwKJ3
+lUn7D3VJRAA2U3tqWMBGmqnuq0astXlLzL1Pue/f5gKBqR1qL/UsV22QPDVSUzhOQUfJiOSbzSZ
c4ed+iDnsfahFbAIHJgI4mUMYq/g8b42hu+VwQB68fnRRVUZrCt7b5eKHu55dtctdR8EqsvdM3F4
fy8V+PDDC+j4IVdQxp6Cq1YDZ+ikJXj1ZRyyIkY0AaSYZaPgFQZO0vJykxb4o/jtX6yi/6qyGCRo
VgBb7zuDxGGmjOixJDCE4Y7J1lKmKmQpywDE66KXJoG8Wig3f0EZlx8i1YviAVLJbqXZwrnnQyK3
FtRdWOeHtv/hR3UKMBfgEQixZiIA4wRuaAPpDwDVMEAOAdd23VwdM1X5Gxiw5yupM3pvgbe0Nvsq
WYPvhCr9qMA1ZsgBowEacJV6lThQQIl2ntHFoW2CDw1MpXfiLO5BGtNh1akDhPNo9Dk1gjSq2THr
2mrJ+zxbImGjroVq6gqiCr8pgxgQyF0MdN1OAqK3kV4NblBemsPJBkzrRC0u3+Dlazyq1gMdOUuM
29boSi8ouygjiyHPJOB/jG7Ax3Gv4WzTbgTL0lCRygCujYq1CUjhIoHubTkUtX/r9EYOJ1xCeB9o
uqdFIeT4RegplSxSK4d/HI1hkUk6hNvqJkf6LRbbBjjZZeeb6oFyVz7E6Oo1ow1IktUZe9jbqbkU
tlXcGDZC03kHHhYv7kojectMO1pzvXo0UjM5ZU62N6sqC3RSwyJBeVmYaTW8SAYQQmnNg4TGW9ix
bIHADAYwxba8TcSDbRYqjEWbBrAzsoIM941llrFh5ZbaT41pWugPQIqCBnVvaYCq+ZV1O/huSHBf
WEAMDkYU696Ql/tTZcVwp/uCofrbG3YRfBAWwJOytZeaR7DiXx2aeUEr5J05IHPT2w+6zwYoBMmh
MrH/ZARVpjIVxzqxVqmVrV2vvkEVNjQ4YKJiPUEylOXZD9FXdkAr3HUjvW+DAbiDNfORtnZ90JOE
Xm9cI4mXRs+8QyPBbw3cRJhPCiC/nVRcBnVmBpXS5YpkDg+QDk0AQGTuvVEobQ3mylWf6s4PyxUC
hLGsWQJdl+1L4XuLlOrauZ/awAa/KwDIiKyzDODi2LUavuxEfKZ39U0Le0ItIxbYe2UW6g6XK08V
8a6DumzNkdndlnElQxvHzhCMw36jR4O5pDFY5TUFNkzvWLmJepHvdKBpt7Ca0sMevKObtJTk0WgM
eAs0oCCu67rCEaewzA2lCV2AO1nwRVOU9a3Xm94yz3MfuXXw7a3KzI7MS+S1x/1niUKhQGOiCsCp
WypoQY2UWUvegcBTMpD62a6IjYe+zwDHZuxPkWf6vVUaHih7HgSdFvmjCr7TavrD4xBRVTF0w0R6
2TFK+h2zohVuqm8o99OvzIHfwykKPjdptm5huLKxLR2/0QUCvsw3uuAvdsWPtQQ9LAZXMi5PQN3v
45zsSOkdgau8RQ7mtSfJHcBx16BwZcuqUxsR2/lKqH4IQX3cgMAWn7SoPSpaAAEuXvUchEhe3yGT
fhjM6Llr5RoGqSCGafEi5nyHAxBk4DVK7aix6fviABj1HsfnLUqbQfDk+sICu6hy2FME1t8COBZg
JtMs0GLtNos0eBiYW48Ot4bVXLkNeQSOZdWmDujixo0eqxUMP/90UrtJrH6jJdaV7Wp3hWX3gaHT
o6zda22gK2pE162RsGXnxumiMuJj7lk7lvFNERUw5Ik2RU7X1XC2usR6s8BhpNlAjrBHIdbvlLMf
kcEeksY7sSG7xvgOB/i3FoW5HWRynyC2uUixWC2IowEBqGNw5xTWo+WpzczfjlvvYXxkIpAdr5TO
yKLXqzhw3ZoCYU0aKAxUtGyYv9QVHLP1/qDZ/bHg1c5K6gwQzj5AH9ybXnTEeRJEVe5e95oDan/+
pNkK3DcGZr/SHnJHezaEOPYeVkVmrWLX+UEFP6WOUS7sxnvLTXWX9sa9MHHssW2MW9BjQlFU15EP
vKCjVtj4D8XZzLGOjBfNS/3AUloWlJqzAmxqmfhq42n1nkf1spL81svddergEqRpZKNr3tbkkDfp
ybU5iCfHH7IF17tfxNd4IEl50pJmH+vqqciBGBYCNpldfW2k/g3rX2MPe0ZZetcdB67WFBuZZoeB
OyeWRwfi90EU4y1UrjNIkAkgYeXRybyHOLKOXtc3iwHLVM3hQKOY/QT+C1ioxPsNB00AQcwTN4Bd
LDznTi/bP31P7iOsHEmOpGXh0RffFofUg+cjsburwvZuMxOYdc7vAAbsF2ntrNOu3CdGe8Ws/AFm
xtc+DCxgYL9tPfpcc0h/c3aFEyaIUDp/poP+5pPhmnRwCBj4tsQOvIh7Hpa2WOn4ZXGBWjLVVFfU
lJs+0vexlRx9Rz0hOGGCK+ytBdJq2EGTX60srwzOTzmVGZKkHMtEgRi9oRz35FhusyNOXK4ATJb7
2hrKFYlg/tlW2R1Mvh6bBGGavh9ORmzCn6cQezNBY3b2JGFKA6WN3ywhvLhxMH1UzXjIfwpJrBsv
MTD6WWpuusgzVzV3/E0PV7OcoEANF+xoCZ/pR2OQ7aFhjdoo1uUwd0fcLCcqxS7gikBa7rCQNjy3
gNE4iiG5c5StIMnV30iOkadHQJC2OcD0SARd6VZzJ+poYyDBBLUXv68ySEDqrto5Jga0ny4bJwW9
s3lCJe2O2gz8OOHAvUvAYMpynXXVgH9qVOhoLUvXcTrcaLIHNkxvHgcdOK0uu8JF4F6zrCel0vtW
dXvlNiHqsVcNT7C35S8OL1AE1OXPKi+vB4hRHVC114kUx2JwxbJo4mgJCRiuV0Z6dGDnlbYuEBGk
XSPvvWUDHDzZ/6XoPJYjx5Uo+kWMIEG/pSmrkmmZbmnDUJuhBR0Iuq+fU7uJF/HUUhUBZt68eQ8U
uEW1p9AN/vmDm3CviwMh5nVU9fV1BqJ0LfmXrR4Ep18+koOd1pO3HEVlmjGgxKei5QYK5uJM9Oh1
hXEXwzr+4UCMGw3jH8Uegv02vPd1+SvM97fcFsaTBgjN47WxpyTBX/vylBOGHw7cuMNI6RdU1QOh
xnvahuCpqLt4sVfv9bI9j7t/kQ2Z52v5rsqgjc3cIp/ReMlX61Au5IP0/fDV7eO7v83H3WpO82B8
9gv0p8GgDmStNg3IX7tY/nCyB3Us+uWKTntqcu9m537FkvB4Id36SmrxW63nl9mUlBxm0aRITeW1
nksffKJ9yNR67czmnQ3TS9US3lYUffbVLMbyd8R4+dmP+UFrXDUb3rJEhMZjXYXH1vUOmSTydlh+
rpgKIhKys3j3OZxjG+6E3vkEBeryrVCmPLPsdV/KWbKD1beYmoBHEnFXuY+rOZGf3C5dRMqESEid
Jg+VAGQKkIC4SevVWF2yw1vPibzNF895rsZnq692UkSd/Sornvl59WaIMeYaN0VuxtkykJewiz8W
ePDT2vRtRAq1CW9BFTEr8R8ZIbpYhNSncB3aXilw345NUjUgndbSmOBIcdabKmsTa5yoYAweL6fa
eYX2zaPpZCfTXveo6LyQZAlvj+xyJOa1D895132yKzmmQTF+Z3nwz5zFyke2yTRoiY6eJsEucrZw
+ZvOtfcJCx58AJJ3iKVT6J+uXX9om0dm5jCF9xQUbRfPkykWYnC9goM9+w+9ufNk9d6nEcq3dpsB
fegxjIrGe7aJYr1muWX/ot3pNYVifbRmBNFNbxe3ad+LrkLygzWYWEP+SXRkWvfzuWpUPCCMWD4B
2nDFeis4ecH+EMowNWu+64psQGo9AEJNguoZ+RpdauGseTjZJZooacEJqc4k6zlRS1TvYu1timv6
4s790du2D3fZj6FYfrpePsWBsb1Xs/cQaps4U+/RCK2bZrmdq/8YFtbND8p3X2ZuQr13DexxuhtR
NCHn3VG0Q5YsmksukC451gWogNEzf4IJVhFgKi+up+ZkeXZBvp9hRoqYfZaRnpad2Ima7wcYYJNH
1jL/JPTpd2g332LBFpItWwqpxmLP3+siYhiqZFkq77ASPZWQx+6ds3p2/q2qMMiNcfJzPxjTacus
7uirdTpvBMInowrUNRQ27153qNtnkxCjf6vpFE288R0dAml6Bzhc+XvpYSRLFkPTGZLDdTIC6AWZ
L8frXBvYUbt2ogML96M2Sz+hhBfonPzRPXfgfW9hiQZcGkfqZveV4XH3KOxQH5UrmpMvje1kmDmX
7Ez+wrDl8rQP03a0yPuAaFJ2XsIe7/i26yY/SzifpGxu8jWfath4OCaSxtBGEqimS4JOmO/u7hSv
mbOo1CNW+Vc27P7VWwicjwui0L98i6WxYhLbYXcn/2Aa8FIi0O/iXE3Z+OabwfRgV8K8+b5lJn1L
ErTopi7uXT3fSrFOyTwNy42NGUY/Vm2/kevZPlLp9AdYQvsn3ZX3xFsHtWUeZvNmzeV+CfQ+xEro
LcJhSKIw6YynyWaCRD3bJkSP62gnV41JhkNoMVntbjpRB57n2g9fNZ+Xs+brRbd8r7lRj6+bo6WI
/bnDXknXOj0MCPtP5K5bp6pl1WAiT5ceKZisg8VD9ExZkReRtoKNKPCiOGMGmZ7XabfPhVUSvVA2
onwzCs59Sbd0pTejweuVf9vMgrXTfNbww1s3p7OaMzstvVJeqtnNktWp66PsSd2sRb9cmgXYer66
WTwSgxVbym+OniG8Q9AbwWmnRzo4y6Y+yqwcU8LH57fQaUnaZC85WOBnKcnqnUEWw/Ps+9sDFfWe
DJ3nwSGt7MQNVnJR/bJ4R9fGGuXX05F7O4vsrZuJzezzR4g/C4HVwx75c9CzRCCDH/Mo9GuOfZ76
iTUem7zY6wKs7nejbZLHm74/WrKtu6SzArJ+OXXeM4mMDBuqfKEo8fOeH1d0IiaMsCSSFvSi4/Mx
rO6MsFZ0RasIVF6MWDauTT7par0uzeT+onSTDmdAUxYUfffLtZW8FdwTat8Exxf66H0zzs9/D47x
AX+iTkNRfxWyXQ4k5i9EifaPTSXf7cU/ipkIxHKN+VZOLEOLeJ3UzEtTtk+GWobYWa27guEQ8F7x
sEFfPrXu+m3xWEXG5N98YxqOHmut564fb6yvpcbgu8k0jsE1NxqXUsVevr2x5GMisTSW5Kg/toR0
x4Jk+kQokr9Dk+zwfoRM2plvXRl+3/PYY2aIeYqxaEIXGUfArIzB0VRW3pPVr3Bu8C7m5PwG2/dY
czK3MN3U0iWFj+Syjvtz2K7LyVHqD3OFIurG1TvM285OddM8Fub6VQq6OVpDTISSc6KnMq7mnMu0
JbZ/C4xPOZMCzQb4HJf+/CjMfErKbHwJ8vxkSotMDQt0tyOzJ+LKk6kMzhO3rGr8N8q7a6bsJKd6
gLOZAx8gXqFdIXCqMvtSdnloO3lwmwYM+fKTPJA3U9ef5OrSKfUuwlvZqfmkWvOXl3eJGrzrsJvJ
Xqx+1DrZk+ft+Kxtipt92ok2tn/ZzfZd+9tp2MvrOtQv5CC/NBvdem/ci/Eh++nAYIm8NXgGjr1H
gannNy2z5WmkL8njph2na74vbWoHBCOHdOlGHpAOrYJDQ570I7OPv3Qhxu8pU0sC3uK+pOjscWhv
7WEJN/bXG2u4GO4yn7vZ85/6ptOnsis42vytEVCIMHbLbAYKC5yGa//PbK1HlnPOhUN5Mm+nfS1i
1ZmHypD/ltZ8AdtzdE0PGI0GMbZ7FcuK7pD0ZfjWq+KnOTePaBGXbR/Bmw1rtM1apq5p/VvM5uis
5WHr6+eyD/bUrMRGOmn+aDn4lSnfbq3Dozhbwxn7j0xsRyI2zmi1zTiFUVC7WURqp0Or0FlHK1d8
IdbEFk5Vpiwx7PFe0ThbQwNvZyTMuwRpDNl8FrFXUsKI3bD2AxTB7n3LpHPzu9xPwS9/KH8D7BL4
N1L2v/KS826TB0XUVEtI1+L6sVOX6OjaciPVKxMD1/I1dnUZdV52QHtKpVmdzap/U17/TcrWt/TC
3+aKctiNZPXlBFgZcvjjzEV2g2fSxY7rnNxZqjjog0PXOS9Ga7yGlqMjcqufbNg5e9jygHkLw2J3
4GvQwLq4IYpGlWk/4M3YnF+6IfB7yUlx0/Nm/60CxgnC8Tx0QfLto35wgkhmNXe7O9gk8ZAwr6J5
droHg1buMq/uFHP62g8X6uZ1zGV2Lc0NobJZp59tacNnpbBBf5lYVWZl65HXX3vyM8tMA13WGhll
NjS3VlDBEySvASCSBoEWZzWFTBXg+pyqnmOhWX6To3A+LNb695TY9xmpKii6K8hX9007ZQbURomM
yPp6d+Iwd7Y/lWz0p+yk/5823OrbDHU7xj6YdWyyqn/L6qw9eXOfJaAxvCc1NMMxzGbnzS2n7oba
1dxmuzIS3/eykz0PPK/sv5p3KCF4hWgazP1t33o9JGIW5KaWRrnFBSuR+WElZiOhaHfeV+EiYpbu
9t+4LE3C7sb6q9ZD82rPrcxiSknxtOeqsCJINPVDZ+jhnXoDzaEXGc8H8O1vE8iOg3Yl6z97SXTW
hvJ+ttdxQA2xhyfPBzRlqsX419Lux6NLQi2oXDM/i8UYj9YYrF9Fxw1Fcr2dto5vvzaVoc6gQYif
GETrzAkZ70B4pIvx8FT7DTSFEvz49qiMrEozHFwAI5tqfDU8Nj0pwj6QXQZAC2qQ9wzw6q2F2m5G
cEGMF6GCWSbd2HgJb0PnwN9oJp41Gg8OGO6FCPOwHmOT+otfaWqyD59RwsFqQckVRg9JYtoL0RLa
5qwv61hvx9kQ2T9V+8O3HPsCiZs6KHGtglNFnumRyjRH0hwzI17bvrrKbkS2UpJ2hF3ZjbeKM5Rw
5hqwBWJkVSqSpr1fwEoO17qz3NNiZVlMSpR1C/TI3iKvqN/dPbpDFJ3zpNaKlXe3bW/bVOwnw1Az
X+0UHMdm0knba+s61eOW1LzqUkbI8zOrUF7slJ11Nf2SdPTiTpUiHuDmLMb2vVgj7U1dtZKVxc0Y
D8AGupchCEXqLP7sxWTy1i8gCXjDbnU7XAfViudhkFlScN0Bcm5FF3mZN51r7Y9/GYD0502PxiuF
HriEloJzke3+To0fYFEojR8byUpHP6zy9Z7KHyRDYeTHrC3MC0zt9jg07vrGwxv+UsosfmBX6vGq
8xscarHmbFcS1tWQ9YS3FT3ZIK559H/Nu70m97x1Bk5KtNyj7AikcJmL5z6r1r9iWEo+wKL/sQSE
vDu84eJClVR3EC7OtV+tj401Ep2llzD45fe+fdjLbbtY+TD8LOF+/umBQJ66fd6PfiaXo9kbXtKi
KByWztvPDX3sb9PfWiduxi44s7BbnNwlnx+KwnJOZcuLwSxNikYa5yP26/Vh9TODTK6gFO+WqZfv
iQTW74wChv8aXbA2nppfNf/Yca43/wDNDjm3adzgp1OMBQAQeDLCbMNT0Yc7cKOivhhDv7/Vqzmw
HjyqCecClKCVyHtKsh+dzXwrwcsBjAPN0kLmqazqvdn6fk4WW9DoKGE31DU2GzFFCOyhEaQgRU5o
iF8Yu5fgsLgOgFsCLNLalapJskXlfxejKj/NbB2fBque3iDKdkR4LNNvIfPhEHRVlYL3ag5qEgMp
aFWQTLN1rxBD/6vZFmaEgGrgyqnWst2nwCvn6VUgWBafBfsXeDOmFh13lfNrCBIYFekugTQ1+twa
NjvTrNGIPbTNtGLbJgUSpoukC1vrzAorWzcNfzeiVJaxatHcK0EGUREzKOM9DKw11ubsX9TAHnps
L+3Ak9eEtE2V/ZT1XBAxACInT80FAjgAIl/bYM/K9Te33nYLaCMPc6h/B5Y3JnK0x5QPbImMYjA2
eNy+CuIuBweS8L9EBfSmZz3DSq/sxXk0m8lgGWyx7+dKPBlZQ0kyqfW5kHKBAsPylkfFWjFzNIz8
h6pznCbTKFKO09vKu/fkZuLvmm/XPZC/hmFAs57R98J+6OKxsY711D2vihHQbJ9cf37I7R3huiyp
DZfPGdJKLSmpMnniIgZNFNhv+woUqvXqRwN3NLSBYj/WqCYxAsaLMYQyqWf/F3O1VJXG1eSviHZH
l0mx6DYOm+7LWdU/x6FgnrOixupEmv+ms/80/nAEIP8QtL2firylp3emCgXVpLZmpk9j77lcsTWb
UWabIyU0J366ioQoHsxxuIpGsPXs7iOI3+U5I1Oda2BeIZ3A4HFKWO1+t/+ZcXPPDJljSGivYJkh
1BnGS+UNFd+c+AqUf7XQb2nrDKS41fzbeDBwxgJNS+7hV07PR6uRcXmWRh7T3fHK6GDAb7n1s5ew
k7rZYfWnKCiDh485cC57Ydhxzhwo4TT+Zv5GjE3IcEMGp1kAyQAqfofqtGW071phLcvo1U2osmY3
/ll5hUa4PI1o5FpB9mIdehpJf3DrbD5thn4P/a44mg7mIm9zzjKvfwTtdHNycSPz7Pc41W1kWRSH
dPkAdfTVcYAjR96uxkOTm9aJLzh/3jnLz3ZeuWdL6e3kjQMzjI1SabDbF5UX4YOmyklFYdRHv0CT
dSznuQT+rKzGjPNxHRMhxQOh8mxrOzmGr5Kf4HjhH3OFkbvSUya7KQ463CEJ7+aluM99eZ+magu7
mAG0x7RSqQS+YRsBH/tLZ04zP+8mQ7MFUK1ECN8QwSDhzAkbjAFmSO8vG9dP2RToq7dW4VueqSwN
TPZLa2f68AewQg1ugqop/2whPMrKYuwNsc+KKlNLhujdcG42A7CbwTy1lR3o3r3RZy+cL+zTs/TX
sa/K/7WOwh5aV0g3HvEH3Yl0fIaDo9lTr6E3GRzEiDG+f1CWa8R9sbmxDU2TmErjAgbLO227+aqD
2k8rtwpv5FugxLr1U66993arJqA8JFW27fozGyAFM8/VCcMPNymF2/PKR4EthTXHYjBJfRvR60ru
3tRa+zdRlya6QJPhT2yttCiFYhOya1MlhjZp7IbFLXe8+WIODzVdbLRmynnhlZU4pYTh13nGuRPF
nDK5ZMrRB2vE3Pih2jtG1CZPpdAii0mwVmc5Gs11sjsdFRZOhMrZ/RNc56++IAWe2caxt7v2fej9
4uRJqGWznbtJPy4CFl4r+ObA8C5Ff8ycjGiMrv0ccqgss71DHAt7JpTbsqZ61AhDvUvDUDZ/zBK0
0Gipl6AoyVE07PaVoKjx4qnxN1+RESk/sNBqzM/VwX4+T74dd3b3x8ssJxkqA9yman6IWr/DmnGi
kjlZvBV+l3j9yvS+gDzSZBr1fMUDQ6RnrFEmU4jGfB6syAL7s8t3OqH66hhZ94fW9MHd21/74tx7
TmKsCA8JnvuKefRUp70dGKfMdaa0CnvkHsWEn2n6zlIN0wBRr2G6Bvtn0JvyAURfds5FPv0mA5R3
jx8ArajD6mJmDk2+2XgxDzUhTcH6k+q7IwdsyimS3YV3snqyQKfwNuyeYHgWCEucq2wvmNZbvXsU
znTLTKtMSDq0OE6UuLK3fI4ujPl+6W6bUevnknYiVhZeF6SmD2lwwB1PTXiFlr+9v4+PXVttRzh/
e9yBtprHAmBn7v83r7nzNOcURrao4ITvJX35xnxqGG2TGQ9fda962oNpnkA2dWO8mogeLp0l9879
hvDyO7LOnI8bNheyVNvfMis91pD9LxH608MUyvkR8sy5lMB3KkP/5wuoM7PHg3VH6A1CnfuRoGcO
Gm+PYUobLhSGVaL9aDvGytKxQPlN+XsxOzctti7eFQ52mHv/Fq+97g6/3rK2b/akD0FDznwbAjrL
eOkjn7zLAlLyttcGSe3uHz6K317DiQ4Cuu2ylH/A90AOq2PLqf9VrYcQOBgf/U4oxiLh1epV/A2t
LS2nfkltAJDH2ukf3bnh3zT1wdDui5ln12aRMm6avjx4K/m/xLEa98x7xiwWh9yxtv82e/qPQL6H
YaeMctpgwhvQ2/UaDVNp/WPkPtGbE4xYAGAdxVuQZyA2jcW1Un6CeOpcKH1bO9HUy4wGfqcIN0Iw
2ER0Wd3BKiperbbC48T9Ma5Q4CuqtMSvdyBsftZdS63zg8eU+q3o5P5Q5p1/UqNTHH3TzFMFN+ls
1YX69oWYH8wdm3TpNtPrVkt9GToKMUqoDHNuPSz+ZSw12+xqCJqv1dbOP0OP05R4HQ4Bw1p4oW+D
qmIXTlUMSqTpeBFOgIeX6W8b1nKJZ9/JvzgbsMCXRmavFRo+ylZVNqdpdfevCTJTEc2u0ufQEkOT
yGrUx7AXW8TwdDrgm/lTFa4PftSVSa9NQTikNB88qcTfoBraF3QulQZeheVntOVvZrrLSW/dmo51
MKTetFknC13nLAgCiGoKwwR1LAQ212V8wyQ546vK/F+5MaysUg91vM9gZx24vQd/m/bjUvX233WE
iFqOVfG0G0ofESbYHpxK+5PgSu9PGWzFfwBVma5MS5+uiyFOeg26U2m0zutacLebvkS5a3G0ROGA
sTgDH0OFZ6k8lsov+iTwdoNxXAY/c1xsxhy4AEBOwa7EAeHzn5kLtam5S2v8TcbBD0t500E+brDt
OugKXR/kjyP8JZZuSnWwlCIDsu2zOclVaMfhOCxHOq79B1Ni8Fn3yxJNbXDF0TbGUb/cOZWsKc6O
HQ2qk6ljbljj5KhtMJ9WH/AQlC0lT7PlF6ZYxpfftQOrRa6xEXR5JwpCu3sNS+ZttXL+w1c9/cdT
ukHrpB2EiVgw4XRMgt4EOm6zgBy7r/05lXcvRWbzYAdS//JkVsSNrZbDhMj2FtZ5e/ArG89eUVa3
cA7q15VC+xaENSzedXJO1ajKWLp+e2yWwHhgZac6YkAIYxPeqc0L0+4dVSS9u23JhsvrCe3JYNjN
6tppXjrx4Q0eM0iSIkznhqEgvCvmK/5jFylD3mWcYYs4YSUKp8rOc+gjMqi9Sd1qnY854RuxhUiR
LILdpzv3zz/nZEafHZBbf4zRUelWwcn2GnP4EJA3XiZRiHPnhPoDNsD6XPtI6D4JiAedjUiZNVJa
vOneObqF7Cj15yKFEzEguHUYhhbtzWco3lmcDXb1V5OZcZ1t03qoLUu9yWApkpVnNK22Tpy6tR0T
pWcrCvfppOauTxavkrGLjzQ2mnZNsRZtr1SJGBF7f5xOY1WiJG8wmT3kAPBnvGCiwbeL/zIpi9OO
uWmNch+bomub/FWlFM/euAp0hzw/hFZlPARb5qIkGlP15rmevsxFOR7x1qvzOsOKLnMsRqU9LI/e
3nlHe8vEsdST+yqAg6fzVo+p506AgvN+/Kpg4fFaCOWjuxUipUFpDhohOArsueLNo3HVYRKKBsvI
wPoxLV+CoTmF5U5kBT6K75Kb8iY2umyOen5tETIODv/mM8YuxTUcLFG38JrTnRj7xJpCLwn8cmYt
eAf/PRbr1yTyIQ7XxY0A3YGxDRy2bkcDuSl34WXXuTO7BIgvlM+7Y3Kt0Wd8B0MlH4oQGaffCpmz
Km2SiIYKE1s5aY5Mf0adrmERsIqw9nErKxqEOizPO6fuoR3y6oc9OQ6FTLdfy4p1DYYLzUXV5ZaE
xeo80d4o5v6jPDhlUH+GeCoIlsm8eO53JPUFbuDcuw5NCBOiXc/FbxQibtpiG4sXmuf6cZWyChPP
zyWA3WlNq8Zdzmulx5gPno91WdojWhpOnrrWR5/76ho6nXPRxdofgWV0X1IybbTGbXmwHByRkT8V
5VPp06mboTudRR2u75vKbWi8m5Q3ArvWf96KN5PZYRlb/vJk1fCcueiXHNPqWjPTcw4YESm3bX1Y
aXyJzrPiesWDsoGUczDv91n4YlCILGUbV1nPPW4hbt/L3HXsD6FZP6ogn47tZBzB/71U4XzkMUm4
tekEhhmXKGNAocaoWcdUr+vFx+q353Vi1/MlJ5uY+Vg6wlK0F7Q1MOXK3S+Ahh+GwhyOZmXcndGS
arU/57Mdu0Mgk7WyH8OJm9o3DZ00JaWdL+sXNsKoBkvvmW/oaZD6SWSCo7fQ6OS2jCzDfqz75rlY
zNgy5te66F+ynRFHPz0P5NUCyeofQ2OcsCKVztmVeZNoqYMDEc6PchPj1ecSS5dx0ueGWXGcGcUH
OuexLstbPbhLnOGDs+3iJhxiueDw/pyX6WDawZisCyIWg8NUVO4N/25+zpwGdiGjwBDTG3Nb++RR
9+LzjHunew9cjDiLbVgX1p/zgwmGnuskrOkf6+C9Xzv/hzdZ/rnr9uplXaX9PrmZGSbBvA1/e6Sq
64BtqDzYWmWK3rBfV0QTzL98PjVR7+3gphgVrYiSbYn6KdfxhGc5Hr3AP/Q1c73coF3RCkvlyuFJ
VrulxXanmqiNvfGPtu83B3BGzkU6k30WAmShlJlxrMhKTHKXqaTZ1LwbJU6WwmIg2Qz3xa3AC9bT
nHlrjNThHKph7R/GCperTTPzsA0S8HpQ20iyVf0mpu2rdwt0q7t7Dr86wXO27l8DV6yPw44PYezY
PSop3y9kjG4XJQtclAjfqWVReM/SdT6ZUOtzHvj6KCCW/Waqrq6+e1dVVMWmEgsq9tnC4YZ+CKhW
IZ89OYHij6EnZKMzcN6dqg/Sgf7aYjK66eNeNh71kbMzefWaIt5KMR/R9yg5vVXsJ2uYO2yV9EgR
04VxfgHhY/0Nt8F6qUprZKLsyQdojphPvLn+bsrV/yE7oa9hKBs2wfypS0SXSzsqq8mn5AuMxgfD
rJzEG3POot/uxm0w8+4CRcRJt5YcsKzJbwGTBuQbd7t4BePo0pL/iSxcoqyW6lsjYh2yXX4Ii9E2
I9LnMKhJS1AMPoJw3m/gnbgrWtK0DyOGZy5/vWNtn7uLUTJKIvx2W3+getVHIOmkFAxbi2MJCM6C
8T9ZMi7bpmUgp8I1eOJld1/HFE53a0u6AiVqlk0H8j6deQMaX0jkRrotAad8Mh5bW43/At7ZeIB0
dnT6pj/bkKm9SGOxuTOty8exCdoDZuMuWoIp+5oKdWVf1Tui4xNmu4DOfMenWf0VYq+TrpxYEdiZ
/9a2zi9F6/83FuoHvxthxE77VYYdUTFmEz5sPClPsHQ9PgZSSj1gE1P3p9T+9oHw9Eyu+HKRoaY9
ULo77aMxXIK9lmfTC+iXigCCrHJ0ym5rk671sh62rMhP1T5vabO0E+Jz2Jz3QOcR7mAbe9de8BrH
wCtEXrxxwQz4ArbhbHW5dQknflna5yEtl7b/0K0y08Xa1kuWe93Z2NYPctXdg6RfOHaOaGKclm+I
9ZjtA0rb0DTlo6zvto/dzV4wgc9PQ722/22kFDGamLx4gYCdjMRqH2EYcWEULJu0lKWxpyRWnSJ3
Mff3y9EuNyfezWW7z+y9V0OXrDaHLPJ2LsN+Rf+hSY6NKXFEpOqtfuxqy44npQZihLSL0OnY6A47
CZEMdp2nNR99+vK2TBd2Se7NbfhngKeE/F3/o5ylqBiFO55Xb5sfHNVjSkCHeWUgiF20H9sEb5I8
GQ7xtAZhz5fQlcWz3+xBXK2jH88IaB9jEegf/uiYJ9MKqlv/B53YO4ieUxGMqCBeIewHuKv+D1fn
azT1/dUdmdy2QK65DZjtG3bBSMNUazL5Lr/q4NfXpcO9VVvyZjnb9DpVC8aAfrF+kLK9sSmE38qU
HHV3s94xBx46MfwwdvVZFtuL1/ovvfRYHQbaxc+/1Dinrb1/v7Od7rrRo/I98+rvdndaPdNMW4sE
+eA+jKX9sFJPhRdbWc+uvjPsRfbfMoQHyccU6ZwHyjfvEudkH3n4fjRG8eY2FWMjBn5zXXZcuxT9
WtnujRzBPZ0czICeLOcbkUuAYJ391AYGNsfePVEKyoSpb3Gyvek1n1cWxExu80xWQVz765vf2/9y
2b7O7Izn232LhZnJzqzvfuUxyN+nF89yvUQ3a3GysMknjCLb+wYRA89y9VLNYcd2JV6I9CS30Evd
ZoBD1Ysq2b3m05x4vZQGKojPhC/aSsYHecXcSgjOjX4FalxFGZHyB6iKTTpsFVOCNvAThC07suz8
e9CTRtsA+LVUbZbiz2USzrEddEguBjlUqW0bXCA9U4VlnhB3XZCbGw6yX7qdppQMR3Izsu2THVRI
GD6Bb/N4H7mNRXtsa8azMMSzw+yGOVKjj1OqZb3F8vL+fpKx5/MWuy2FsZx8hUFhYA/rRIvQnfzW
fuZdjRkZjwEfZnDLsLLjNc2NB11k5UHmASZ2RpRRWdY/xTQNKBP2h6HKk4PQfMkC8bMqcb0M1vZX
ienbNVl9o8xl7QCDT0oB8z9n57HkNrJt0R96iMiExxT0ZFWxvNEEIakkeO/z699ij/qyxWKEZt19
bxAsIu05e69t75yqYCPX8+EhcfLnoLTfwzY2/ZLoYj/THbLTwzulzR3eMT2666amWKVTbdHW5zVY
EfZDUrXYS05HsrCdCt9OkEw2nIL2VdRpPpqE30EGx69Hr7hE5ak4OySB37Xoa8c0vguAa/t5h35L
ECyxoGkuFhFCMXQRsevLqXkozPAJsNGdplnfoj5+UKl5chQFN3oVNJwPKHbXEinoyUlk4Xi4cTvL
OXK+v6tMbVGSFk385wdrUk2RqTHXZTC1N7HtZpznx8c+Q/+pp8G01Q0RclY3piMj8iPpk1U0289t
pNCQ2M9GY915inWDCYoeFIxgMxe7LrR36Dae9MK5QUzC12kpw/YpvVx9apNlOiUfiNO26BuNpT5a
xbKMyJpoa/oDHBnWZAxSRI3HnTKUjpxgQuyWNlx4qK3qWmUtOt4i/ZWSy7d7QmBPP+spoJsipugb
87TdgJ/5jRJ8PY7uK1HZ1C1EdNRMa1wjeEl8nWudnxvmCwPhxbUZZpmYniQ9q8CJ6CC39qNWqmc0
x8GKlsbS7iXKZOn2S971cvSs10YUt0GHELoq+YqBzKI1vjDGvFP8OvX3FnUaQhqdQvbF4EiceuKP
Y5csPD16GkOxD6W9iWS/tHXtRe+Q7tvl2kaMYFIUWzgq/15p0WpU5op7MwtbikenK52X6ETGyFw2
7AChDtJ9/q12jzlONYQ1E+eKrLq3pXMf4EuYO7EWvXjlZxkJBLfevSncRF67xZm17CJzhwKSdUDM
76UMUJsOVbcYVOhyiA9um97jRqPKTUlzb09rmWNHixDYQQ9yQCr7QpOS+uz00DbxN2Wn82LApMPE
z36LHuXBIAxqk3X2WpbpkQY0FlCDamRYt7hwsmjPNP9s5LCZ5HTa0BEps8lhAbLDJdngwYJU7nyV
6DZN8JpLdVWFbKq6XLhInf2k5JCbzUazQFTgIpubqHr3uXabJBV7Z8rLMt0jovyOopn91gwI3BxO
krdCK0n8GC16MlHfrhyz1XaRq1NiyD2BWqQnCzmHPF/nrvcDjYzcxkGH5qpGpe/M+X4Y+Y1bz6lW
ytPftDqhKBz05d6b6V+mlHZ3eUU9Rs6GWrexoJ1X1b9smY+mnxM+edRUzHwPqWm0RoYymmNbx5Tv
Le3YEhzky2TqbvFXPI55Qr/Wow+I8Os1yfXyW0OTa0cnvNg3gfwWNzgYO1I0li53E1/P62mFAEV+
9qWGHqmiB8ElVNRrKupviZGuWw58XaVuVcWto0Z+pDvzgzGBBvLMpakxwIRqap+C3/OsybWLwGkz
j63cU3QRN4Warb2SnEiLgUKSbtMxoXpoLIpg7lcSxa9etRtkWE9AoXd1Pj9ksDH9NuBcZ0z42GKt
v8ulsQf8LleICn81GoZNLwyf+8b8oWuUAtMOZxGQ2Xmtp6wmQus+IpkES50e+YLMUXBDJLEubEDK
y8hqv8NOotAbU3dtA8/YSFHQZZ+eKcmni9lhraA1xDFuolVdoXxbU3ZY9pEaF3mapcvGpuWEsYJ8
Lj2s9l5h7Og1zfgrwmnhKt3edDSl1hoGhziQx9aKf0jl0vJ0FMc10Win4DXWqiqSv6NqPJW9sb6G
3kjOWRI2q3DCL4vLmrJaT1U5pE+5MIVE9wkf62GM+Ye+3aRFfz9nk30/4uzx88gUC4u60XJAkL/x
MBo8l2Zv7IVI7FWJs9q3dO0Gdsdu5kSj2aO+nCesa3aNCt6pA0iO9h2psuYqtdUt/MEHQd13Tzze
u5sNO82JdtHsnQRUOw9p8hRkKztMDlVphktBE4tFTEOl4NrPrJWPmWc+RqK09ryTwq8M41evW+9z
VSdLyuvHSRqvOcWSNe2Y30WoOMTmzGvE93FZPnHDuk9deeN6lPxLlkS/nPt12JAyY1Ms9/WkG3g5
zQfeON5BhXjKTeVCSC6TSqj7JC2pnFTxDVeK264R87I19R2Snd/OOFKPKX/RVUWUP7Cd1XHzRARL
5ecl52Q5xlsEf53f5tZB9MMnpfWTMSg0KbyEj45G596pppdw4E9Nyg24jVvbYsSmNgUG7VbZ7ofT
0pKWrkUNp9XIgEGTGmriJhHTQwHNwBd6eTP3015Lh4KONIV46Xj7OOJ4VGg0ZEiNoqrdiUUqnE8Z
9x/F6Q3qAd0prMn6bD7EGWKzUe+2kkmyaJT2pJfi2DnyGUHK8+TNdOPljPq0258Ekr4s64NS+s2s
5kUTxvtTTkYxFRL7k7PtqQFhcr+V9knln+1lZOxnFt8mdNAJ9ONB1AOltCJHm0YtyawApIA0e0o6
9YlB8rk1S5xcxXTXB/bP1vZeQMVxzvfKu9AW5cIJAFhmIRUV5+SfuWscPV3Op30rd5xwkRp00PXi
RGjvrX2qNOSU3VigvpdJbD3WSCXWMGfGrZY40i8Mu321U6c6VmGCzQtdFcK3ELHb7ETciKx8NWUI
ns0WlXqHHvCVPkd7Y9uJPNqBKH5rTdkDD+I4jV359OipktlNppz0Xmf3/6nlqn6UZOTurSnXPtuh
H9ZhNdLjyxlgZlnYK20IaJh2BZXiNo1uIaqOC6EVWKltHO27obb6XYuOe+3EhpXTgHe0tRqSeG8D
vC9W1KiLCN+v395N5clqzHmFKnT8qGi5nfTZ4XqoK2OBKXC6a4VDzzYx8Wwp0XTY42HE8oj5t5xj
zjKmJIkxIZzi/6rCJQc0snqY1aX3qykQQvkIEFhuk18Ygu6SwPve2Y5zBdVwAZhxnhqROmmdOW4u
D3Pu2b7wos9RmOUiRu1HG9v1uRq+fE1ouECz+IfL/i8oRKwS/phe8SR8h2HRvycjxuivP/sCj+M/
QRCtlN7IjnaIK055SIHjjI2dRg8jZt5YXEWvgD8uYF70MyRHYkjXDUd9OPTBUzHf1MFxTK4gxC4g
iq1/oL//+oGmUaXSndwTx6g9aG27HlSCJtvQF3FWLZO4Jmnb8FFUbAwP31LEATu6R5/24+vf8NKf
dgbgAXGhmiqzvH2UvzTOUyMomXz+3Ufr/0sbmQwta2k7pIeIFb4Bfes1PzF0/OXLP0PvBJPmOkYK
2zXM9H3G9K4TLHzDQy0fv/76l0bXGY6rwq6aj2EcHhz5y7A/ndpZgO4rhuevP/7CFPyH0P2v997L
1BbdVGcHVdOe73u5yES/dfRwbdkumm9RWIu/e9KJnPKvJwH8giYTR+FhLn47FNo6KhtBi4Yo43Lc
/h16Up4BuuyxKaVxArDW+LS67JZKt++V2pWXfWEVkWfknXru8WuNnYe+aVrDrFiZ5njlPVzgx5wH
RCCxtMo0sgDfpv2dkeSfDhd4ZG8Ij5Tdsz8j1UdCeS0C6cKokqe/8F8vA6WZi3JddQdbfsj6CJ17
WbSvamyvvOxLv9TZfKZgKVGfNUA6TaVO4eTUyNF/f/96KF369LMpHXaIFDmluvs88Fa2OTx4ybT7
u48+m8/TgPjJS5QHxc+FzVCtSA5Pr/woFxY5eTaVy9qkiQzUY+8GXCPMQR4sPehXnFqvDKILDzhP
s23qQrkA3PqD0QsSQl22uNrKc79K3Puvf54LcKXzENvGw3uGUTs/BPMccZQMoifcstFPm8LdRlDE
ePQSu7kvVeXeqpKK+ZWZd2G8nofaIt5pB2VDOHNnqqRC1+5KuGpoTuthmY9Xh+0/r+IPGKfzcNs2
bLoWcUGwn3SNI1S6MQDTa2KCrKbeQ1S30shevTJeNVgirgwL99JrO/33f01GVBCFrnGvPnjOZNzF
7Vi9dIPVcD1HR+OXasz2AU2FbUDZ7zmG/7XOAg2BLtbzRdaXBg4DHda3PY2rAvn30Uo14DDSwzLM
caFaCvhzgvLMOH5gv9DXaZXQ4KW4T+ne6SaJrHnWnlHPq5vKk82di8gdYVQTHjgRU0fosHybUzet
TdxWd7oK5qd8LIkb8TjybiKUUSuzH9+6OdWfhn5EsW4JjpDjWL8rt9bwhI8uVcCpKjg6lNKKblAF
UAaxxnTVd1jip0nz9i119R80DEyk2oYlbyoVItU0uPGHmvnhmihKvTxq3qxe2HtI+qfmc+asyqg1
faQ8YpW3Yt558xjvRqMkDT1D5lE6KCThjYRbJUM8FHKsdjgbtK1mlETITE5frVyjsG9M2+iQW5sY
xZhBN2YWYpqLGXVEyDcjv0eOzHpjUvpah2aq37rQN9rl15Pqz+/f9E7L3L/eP42detaKyN3XFuE2
qPgKisUwBK7MnUsff7YWo8rsMNBwROmztxxtulPf6cO1D/8n+Pu/M4ZEm7Mvr7RujFIoCaWbH+Mw
PsqG8hdtwo9upCQvzXqJ4GaF+YGeRbJz62vxNH/eBEzvbKUmCTkWLZdQGG/dtCu0KtxOHJauMDcv
/GjnuQZuD3gErzxbTNSlgHrqR08ZH9A45r97K+eo72hCV9M12EWVh9CPtgvey/BRUdBffz2qLi2Z
Z6PKMASXhYGJBbCXqg1BUtkvwfE3lS9fP+DPL8A6T3waRDi4NfixPfoGd0cRcH6KLC26shFf+vpn
46ov48YDBMFGPLzNFeALaDhD9UNP37/+9n9+wdhS/3fcalpVwbiT6mDJ/l6paZNhoCNG3H74u88/
2+y9BnCQO/H9czcH4KRWJ7k1pqm/+XTzPACqLWHjwbQAl5m/tQBUmvw1Mq98tvwH/fqnOX12VEcT
LJJMR6WpKnrJMjf64zjMaw8rA0wk8pll6Ol3o9VM4A1m9ZYOQ3fQ+ixYN+NsvJTKzDfK6Oof3siC
mp5IJDklm2WPRwH2lx1skmFoboLwJNwowtl+8Iwy8DE5tiwjBmoBG6TO6Ez5kqKauRsoFFC2aGJv
W6bj8FzBgKcvoIkHdEc61V9h/zLZl+5EleRrOZx8EUoGC68sjU2dynKp1DwcCh2TdXMCExoddbKQ
MLmF6dITxaSV3DrUsuk0dVMG8QtzvaP32kkVGWywNeAYC9tkH/CpG9prE6wS+7lLJPTEwvFgYVfY
GnWdnBtIo9+xsSkqw4lZbWCpBe86Zb8DQnTrRQZZdpwyF90pQRR30hDNVoKcuFFUgzPcFrWxKdGh
PI2KjRj1LIp64AWIpOT0Rv3RfNdSr7mzwyirfUw4xdaN5nQRoWs81oVHVXOuLUAmffnoZB3xFlXd
qWfXNFWByVdQfVJ6sUH8qB7NOW72ei11yuIkQDpz9gOfXIBg25YVIA8t3ybIcF/1Tpa3dlFlOf01
1N0ISCGX9RL+X17j8NMRD7aBRkS07vV4rTUPjZIYvXWL+OUkB8rRoDUYbUHo0CJGXWKZcbpCgk5T
QpvAghiJrEBXJdhZZ8pwgR5kS81i+Bgy66mbxhFO49nbdT1iwLn3qkPXIarw8lIurD4GKlYE4iYs
XfgTGtUy6ZrRDZa09qRirX2cJMCsnR61l6qohmetcQ3u++fbM2eE/11E8H7keiMGxTUqe5wRhLX0
lsyXVLN/2jr19K8n+58P3eZ5SD0utzRVsCoPWvpSFcWiST9C/UkX96m4k/1xjq8laPx5RTfPoxUk
nkMngDV5mAGk+oMAxV5G4cfXf8WfF3TTO7ual1445yHwl72NICtwNGBSEUpkiArOlZC3S084/fd/
naMsb5qtGeHc3hxeknT0e25ZGe2IPrjyIi4edk6byb+ekNlWrRiJ7l5a4/PQyu8iMraI1X9qoil9
nTb5shqqnVvI3z3zZhk78ZXChn4aUn9Yk88zKcraQmdugag26eJvSYTIcTc4QOQa05pxhwr7Ju2n
4jEgbWyFY6NaW1rd3Vb4BJBYYXpzHQSDodMaG47jwc/exAdfyAqzWJqX04a+S3KDaERskaaTSkww
NQQg3Wwbee3XuzC8vLMtEWRojq1JevtAr6KDoQ/pG37U6LmMTlXpKOJC12eVvshd/GmYY8D1BUm2
ayQm4RAJzwfSpmFVGnFwJZHrz2cA8zwvTViZGo381DdJdZ/WhV8i2EmvlrcvzNvzwDTKv1Ea9AVU
8WTsVogHptWYSValGY1TXktzI6x53LdaY+87UbfXEl8vzAP3bKbpJrCjsXXdva0/g7XqCowC7r7Q
xysv8tLnn82zcm4nU5uQVUvRvLkNWt4oOuh1ApHxWlbapTdzNtGsUPbuiB5sT9t16dYV9240NCcb
7l8tRu7Z4XjWc/qYynZIsdKqYlGV9fBAwbv+XtGExJeBTOjK7f7CoD8Hm9Oq78wAz/wBFo9OixkP
eO6oKx9+4Wc6R5tLp+I4o9vWvla266Orvy0K6PtJlfxVi0a455H1MjXpdhloFuMIkGVwLCSS3IZG
8eD36lqI3B//DB5y9jYg+1RjMZgj5yt8siCM501AkBa5nH3yN1OdR5zt1HhRddtQ0MhSpx+fId/i
zIAax/W+iLG//sWo4iH6/24PXRiO9JHL9gA+WFslZfyOl5l8S8UZFS3z1w/545mDh5xdXGrkmS74
ElSko2EeBKiFO8ca2i2AYH2ppgSwvTk3V67Blx52tmRXjW7rVWJM+6IpoRxoK0dh+eoeyhyjr3bl
KnbhIf9hp2eIvbD1xgehP7jWkwbIJsExXiCOxk+5+vpn++M8FO55r7GCCwnuuYgPJTA/bXQ4FFdX
Xvuljz79Xf86FSCQGeMYFfteBfImNrJ9melX6q2nG9d/dn2+9dmIGoKUVPa+M/cDrbcn3jt9cGyS
R6Mx8PoaIW3qqBCxLwz7+9e/0x83LZ54Nry6LuOB9LT2IKJwwVLwdbejiIpl2pgl3sIWTNxAsFqD
7fhnlWvD5uvn/rn0yoPPhlrrNKqY8S5iQw+eOw9xokkpseihoSFHRwgdvGrUOnsPE7BWt69fP/bC
2DvvfyU1HqcONDXk7uFEZcBfgpIemPqMqag0s3TV5LTPv37YhYFynpcurF4aA7/u3uy6m5zEHlTa
V86+/3S4/jBSzjtfHP3MDK+kOIDTdUggoK/wEq7I61gSohR+IgNCmXYPzmUVHtXfjc7zfpiaglyd
ACeHsYqzdZNlEfE0to0EvsHOHZfaQkAK9vNCi6/M4gs7xXmbTI+xIzYY5SEYJ8MO/bPLyQCVsFaP
3pU99Y+nG5g5Z5tRzF1y1IQh91lifzTCCrexy2kVW+V6kPO1ffXSH3K2H0WZsmGT8rpk9k2qx6L9
2fZX3sqljz5bM3QQLNDDodK6sKNgC2I5yousXwYCw9vXA/mf1eBPo+1slbDstoetaNfUVDKgFUOU
zz8cShivSTZY5A04MGk1bwZQp9zPkMPtz0jlyyKu2hvTqPp1krii4q7kPlWuXn+zYoR12LhzXMYW
EqBlP4H0cg2Rk3BetVe+9aXpd7bCSPAlDNdaoPhWb4ZVvs64dr7+QS785uedNyccM9eLHLm3bK79
rcTuZ7gPwYgy8u8ecFaSG6QmsLUpdfBOkh2YqHMXLqZEvzLoL33/sy2MfB9ODjRRiC8Z9oDfN0XV
AWGxw7/8fez/3SKNUTl9MlE+nKzHsf6elb+m9Off/TKnP+lfuy/wqyish0Ic+rDWb2wzaKgcZjg9
Q11eOQVd2BPF2ZKQ4GxtYTpw96Z4CUPJwHAASZielaMl46LMXlKWCYFcDkBK6l1Z0i+9k7Mloi/C
JkpFhmtQoxU9t8yQxBO6X2Ci+5toJOGKs6XiZNPLdd1SBJOrxVAAZcV8bNXfbXzEf/d2zhYKhYmG
KIjYZTVFBccW8cNWQbtGS2z+1cxwvLOZgUEoQkNms16PZKU2JnnuVXoXTdrH3/wFznndqjU7c269
1tnjrkt2GmDCtc7tAZTPWG2/fsRpFvx3NXW8s9lRktBcGh11iKYQcO6AHWijeW8mwRuDwL7yO/15
EDve2Tyx2JnNemjFHiOt5WMRuou94jZM+jXQqW3eag91y2Zt6fOVV3/przqbNfNJHz9iHDi4VruH
ybRzQrS3cVrTn7U+v/7l/rykO97ZHCk7l8r+VIn9bFYJfu3kMTO9K9//0mefTQ5yottymBOxL0fj
tW4cytp6IZdff3Ep/umT/fetu+JsOyrMEi+WlbNwoVlaIbHrHsRseMFRDZHzUToutFmWmlytKdNN
60jrkaE7kT2ROEAKcUYXg7Z+UhQ6Z7ui4H+0ywo3Zl1sE/DNK9ttnlRNwhZ6dO0APhoMetalBzsC
cd2RGIeRqtEJ9AAf1qfR/egF1sJxEeLGTvqrzxp7VWFivakAtmDfKHDedO2zEavHjggAFOjET9bV
veX2n15j6cu6B2zbJQIdNgWvE2dVLmthvesgNRCSWdmyLqB46hhaWzhTaGOzZXdqTACMuI3q6DmJ
5KtIZ82PTFB79OF3KQsgfDP7E9wW/oA0vqUFIneqVx0lCBc1gQZRoe/Lwxhj0POyeBVrw0EvUndr
Dk65OdXlExOG39CpXVC1+GKC4WdRKPwQw/woa8wSeH9wxM/TgB91dHcmyAoQk0OLjnsOlraajOVo
1iFBQVGNTtrcqAaFS+989hUI99QMf/aJ93tUePiMPv9GuFmziekYY9gBjSsBLvvNWA4AZDuMiWaa
L/Sqn4mfA5ChKbTSZnfo3cGGYRCa27owDkUV3mdCMTNnooVxzuINm1PLJ2cFQ1Za/kTv/96nDaB0
cpZXccY/FaN7axCBvHSK+VcuPfM2j5MD5+/bAMiInwEvxvseactyyImSDkXA3wzJtewzbVl3pudT
CcXY3YIQ8abyKQ2SNXI3e+UVaKZJlxWLQicKqXSmCbt/ZSFMwelmmFNKxw3ijN1n761VfUo1IjMg
qgp6Z1cldwFGFQkRyO+sesd965EkG1xDYvgdNpD8KE0zfBP7SQzdD2+Yb3qQjX7iut9ms3tAFXfU
p7g4JFiiQTIJyJAnYnVXx6AsNLzFBnzTeHwEu0VyUr8nHWZnp9HjOMCqHU1cYnP55I3DO8iHchHm
4bzCkMEVJc5fbUCfRBJUyznscY3bP5o4eQAVtwXLiL/UgqFXV8jQoSK9Y60HgTCEAvlIGEJvkwls
lFlfO1m0E8p7yUiEWHoxWU+R0R57/nIcNyjsLYXzILLCo655N6KFhpoA+xNKbqqMirPsyGyQ5D/1
cXOoNWio08Dv7bjaU97OYi9ivffNwpC+pitvZWCSgnaoh0w0bR0Xp2S4LB42mVGV2DqxCsAIBBmo
i2oblhOkP6PwFpgViJusrXQZhohiwA22yygJnLVthgkALKwqidf9IMj659hwU9TLrFiVnXUAIfgx
l6Da3M7xgzmawUhYn1NmlfDCBrqH6VuEi4dghn2IbMaP8/yo81VWiGO8Ba3JXZzG26RUj4A7bkx3
/CDJQvq5G9y0rd0s9CE5lnp7CwhgN8yuvjTTvl/PsyvWGN1cv+9qcjiGfsI5RHJmOt1DQiElgXbH
BuHPaxCPVPSmXt9mPep+wU+dg/lAcDRC962Fj63gaA3GTkmgnxU+L1/jluq7UQgFxcHoC20lWliZ
g7a5mY4NxmZ/pnvr2xNEWx04Tma4ty7Wz4U9SLyptRi2RW6/MhTbjaqcvSgLb0k8slgHwVjhGgR4
MidaSNPF1PeTaxLZk2XgslR5pykreU/nhmi7KXguTF4tAQkchqS2GiDLr2hcbtISpwRs78Pgutoy
t9rx2U7lDnLOfWe3T66GS05AQXDMDqRBH74Fk04FW7kvs3QfPV21IPxKNCWhOma6BBJhWbe5YX+T
uf4ks+Jz0qIbRI07LUQ51XWsPrGwf1SYklasdQy50e13VhK8oxojqCEY6q1eDQijQtTgXRW55G30
GMjqWK3NEX5L27R3elQVSzMqf7TofKFFpk8pUWBA0pXjQw/5XeNk9hltTwmKtXWTctKgNPpq5ATL
ZCbHW9f5UAOsa87vVP+ao9OOVGGa6Tc4tHQBFOAXzjBnnaMPA8c9D8fkBOlPRoApmKtq8PXeUeei
HncaHMBJpasijrWl6RbWUmn5hrpvsg7s9sZoZkQlLWRuEL5gw51pF8TRTSLLV+WVRxEKes72/Ctt
p1+aOfxQU/tk4UGEb5PsOzf5McUayQJRABg2cFe6CulORca9NmbfhzT/VtnYl0ka9TsxbooW83+i
fw6quwtE+Nbl/bOMIB9XEGEM0XuY3oxuIUupMR71pUVSmd9DN11ibH+dEousrzneW7EmQX5MGOdj
hciA/IvIZa2wWpaZudPvPLavVdMW8SaL2FaHZNobEkwIlA6wn0NNacudHiPNKv2QKIJ6kCZDtXgL
CXddzGXzYpS1tsTdfsr3aY767LwQCvAaBejFDGfczAVMlwo9Vy3s3aBKIJDV9E5Gwzp07ZfR1l/S
ydyTy3cXZu2HobOodmVu4UItIvKlBFrBDupEN9AmJUAI/5ycoBSM7r6aNLnAd10soFwcjal+BN8x
rBk93kaLoXIYbvYJMvmELuHf6rBwfIf4wh35CvgpMQYvRM/uBbaDAyBLxIrkA+0QjeyccUkqW2iV
nEPc4r6ewLGmsI780SsOWAnZPvNoF/MxzZg/OIGFZqEGlISTC1HCgM9zKuyfbNFvhszvnVgjO3Ji
L45iD7cReoxAvUQ9WX5Y9oKlM+gPSmuwwav0Hp3hz1kAASplWUCM7eZF7/TOwYoM6qdVVPhOPLr3
Obz77cB5YtFQ7LhPmySg+1lWe32EuUqg1S2rmfDHNr7Tw/GRs/OLWZ2AxtZU+SClTbRXGBRDTEFL
CtCQUijELNzKfg1c5J5o66U4iKgJ7xuoUztiDef7eAQAS+OIrmDWYzrzgvYxF3DvU6q8O1WY/c+0
0LZFix87Skqdc0s1IAJV2a/CMb3E77TEXDd63C9KBVxDj0QH4nJobpHxz29R0VMVClN5rEbNuQ+H
0HuzpfY6aKO6twPCRciB04EBQXPbGdHMXmrDxnDKLTYlovym1FsnSGmw0Zbj+oQGX+ijIATI05tV
gE10XbYQLKPJGp+oQQ0cKm2iGTyWBXeaHvKZkDB4oK9TmZdE5Ewz7DrQGLMWy23UWeiNHLcHiWxK
36xp9ZWckid6dLeysOR2HNxfiQtPp+nV9yaGW9V5xJN2NTwOo5M9OLXuxUZmxECqgjV873hl1gK4
f9sTWqiN9i5SriK9QBSLgrP0mrAWa13U0oWo3nREPQJ90FTTLTUQWMugPDEVmYXL2bFOGXMze+Bg
M5crGyCxhqAA6nxDv7+U3yqKnDe2PoiFqZFa4hhhdlPYI6SKlvRCM5rdBfnc1h26KYygjoiWte5m
3/PMOwWqNH31JmsLIoZJh7uuBu930XHEaUx75iYgf2cG6kDSs6qDhwjE70ASUGmqYihDON2kYwZr
clfAQY7goQMn+xWNNWnZgAD2iWv/MNMR43GUgw2EnvFJyptBEGP6E3NM7E/lbHDpZNiV67lpWhbF
wV7VccY5XJMVR9gJDAXApG0ConPpldO3RDOLxdjM067NSCvpjEEHZJVp4OQtY1li3btFa54uXABN
2wlrBpJlNfqpHjlwlgEhBaZWrwYkBwu9nlmjBZJqvbSTtWrbd8uLgXkAciOajJNtRlCBx7F8TSRQ
TJjt+N3ptXoZqum+4ebj5113b9bMABaoHXImiXUFfEgfgsVBYb/KSNtYxkn9lAquNgizoCqCRrsx
rJpyoNc82rFT3oYIVJZKt36aieGtSG+ZloUbRqsu42AyViP44EB7F3kDu5dvTDLBswRf5jtJzv1P
1T0SPHoTWehOS0t43N2G4FcZuQaHb4f/f4Zfs4Wgue5BVawodbJWpe0H0PoS83z4O4flsuZPodRq
oasoW23VdSFJrzWmWyIn5APWQLzLJJ0ucx1aijMA4FyQ5lgsZ0CJePWRBPGVMFrqU/LgBWPoV+ls
M1zJdZxVQoye5tbHxibDzGUZvZ2CCkfxiYuJFq9bdaq2tqZrEG+km809yzVsknbE7c9C5RE7D5GW
nI42CegvT0m6qkshyPjSxRpr7Y0I+3RllZqxjofpd2GYFhfLCOSY/U9MSfPG+aXZ2F6Yr8u58u6c
gpXWtczej7v8syrKbKuwbPqhjaE1GLqnqR7dCkYMLJ3IM79pjjkdB0ty1VVsYRZ/4Fs/ZE81iRCY
QSZS72TBEpKTN2ajRgeLNQLyCSC+WRN4ziqEPgwaTyRkb40VoT3m2ME59Aq6pgWkUjm0+n0Usi21
rnNv6azJDpdWfQKr0BspB/+4e6294GFUwZORkPsJCunZcazvds7dD9LhyG1AlI+F0k+YORzfRHwB
W6mGH5DGywW1EAI72Xt9N/OcBYOY/dojvS0xNLGvUqK30jThvttrv+ueynuk5k1HJtZyjMRtS1Q6
LJPm9yT6W3i8PwoDMncNzWiZ4Jr9pDoG0ptf3G+gadxVOvmKtIJ5rw1RWkCGZ7KYBYZsKxyIgjHN
BaavfDWY6O6KJgSCQIDQeiDw7VjgFvfDWf/WN1W9JBqzBLJgmItChKdBlLyKFt2HH48n8J6IrO99
mMXbWM+SdYvzASUF11hNgWtvbYPcLtImtk2mJsajfKXX77416Zg8mcoWW9uG1OO57sxJsEs3Wsih
NLPN6DafpppjPhuYZMdaV4ZoXwrMJg7EzxRpgGz+n7Mz240Uh8LwEyFhFhvfArVRqVS2TtK5Qel0
N/tidnj6+StXGXcBUtTSSJMLXN6O7bN8f7r1ywzl1irzTwVcK2+IScQVLjIczJGq8G/UMgv+TKjy
fiIZFGfhecZhbgYhwFZDMbxWgABuNQzjI6lzBFGHrt4CphUB6BJHN4la0QehRNaxrqpxp/qT+RD7
FbIXgUzZT0VS/q2gHD05DVDPjjnxzIPKVeTksWVAFKrBtOSgJlo1L3dCa63NlDTVLszgy+iCrPTa
JOoA3QVJLx0Lpu/DFhwUAn02Lw7rnIOCdVGN6RoL3BtcJCbijEjZvV92cV0ci//6t5icoC94FOIN
IrinDQhWc2IBM9hAgy7qab3ioptrQnKhic4KNEpy1QNwEvfYYfjk1bwiTvK9BuQMMdGNyLTOLOaN
Lcu3CYp594Tm8Q94QYqV0tvrEWgmZ4llsF06hG9UD1blR5wWZ4C2b5KpfCM6BSxj+rM8G3PezItb
+EuYBEXeqVHg8XU0KuUtItpHY1orPbiepMDkfLMO5SsNriXM44hT9OEhqd58dR/gqoHcYHtU8+1y
F2YcypbkJg8S2kWi6AgYD4U9kI86Q10WgX9mjFe8snMtXNbZl0GigYpfDRFdDyoxbiyMbab8sUi2
T+JwZUHNtXCZni8tZFBUnQrk/oEM+KK1bwMLdyaIrF2lr+RRzE2G5BEXUEibsizQPSDPIAo0laB+
TslfgAueoInjKR1ejHjhr5WxzK1eyUk+ZuBCmg1CY0EPLo8Aia41MpANceCVg3rWx8pYGbm5lqRI
EldrxJL4SLx8MIBezRAHTTWKwxs+XkjJtvGtoNCg+95SkwxL2pS5AVVR+Jx6CKu2XVTajSaerASM
HDb0d8utzHSJSXtSjSyNkzzwPfgu8tICzrnZDeFFSQ3M63ot82muFSlA5gMcrIBiUR6N5K8IX3t6
ZzVPuIoAi73cjcvuuGLo2aXhL2vaL2GBIdqSHcOq8EYKtzwcy6ndms1KmHKuAWnjqyP426NqEm+A
fgY87v5zwwwvMAE2W+7B3BBdGv7SA8g+QwhbQygmHgIdLm4gAuMcLiMQT5L4CCrTiqWc64i0+6G9
2/ZDOhFPoNYE7OT6YSLxAWkC38o2VRmTdr+G+0wGKA+CoUQpDq0VXyJ88GZ8b5ikzR50cDDjJap6
gwEGBOQqCKB+cYnykzdLi1Zs8NwYSfscRaKKyXNUSTd+d+6s+hXX4OAiovC9awmTtjbXRWyaVl+A
eNB6lxgKu7i0svJ7P59Ke7omiUYAGkGYtWeO1RmIdARuq69l/M5Ecam0mTV18pEij8RokxfGFnlX
vRdNdesIuGGcvBvPLCi3EZ4xNvDl6WF53q/XPahMzjkFBz8aYnD3PKwvkA93BiugQgKF96q+NGbz
unTx7r5L4Y9p6mRl28/sSirZFVx/O9+HaKnHu8cie8kC6pow+GOCalxINyz3bWa5Ucm2aKBKolod
OXkTHC7QH4Xe+R8AKVe+PtcFybBUQdcyFMgj48+E1o1iPmaU/oTo0E8aA2VH9H6z3IuLAbliguVq
Ut4GdChHg3gx5PK0NgA8lIUrfZi5sshFTpBy7VI4tZGLn1Q/BpT2wdN4sMCRa4yVPTM3SpJd4aZV
l1YHXnCkQUwFggPIQkBwQzHVQ1HBtw+Pw7dqI1QmlzhFeEZDUM6fjipUNVQwrBmqkSwGQP93W5Ds
S9sn3GDCiI8WS7YxFGrBwbezpAUB/3F5smeWrCmZmDwxolIlXPVQXdLg1V2ECPihRHHSUGv3vSYk
M9P2eJEM0TBCGs6EHqMW3RcjyhfMcS3dd64P0t7O1AJ6ABzQKQACPGD8X60YCL9mWjmp5j4v7Wpj
0ltoPiLtaDCNmxSFiTYiJM/TYP5dHp+ZFWte2v1yYSgiqHQhvFodfZD8AtbwTVmaj3nFH8PhIlIP
FaGV3TfXk8uO/9ISAA7JKKysOSIqcRxy5k1QoPbj7H25I5+5ulcshyndGPDQhKc5LxokLPqtE2q4
uCXQQUEVWHeoenXHlOK5H5vfrG03OZ6OscJd3QrOkeHDWwgHCx8fq6J8WP457HLKX/s5kilQKxVC
DMhx9JIOrHkwjEEy7nDSFYafPXa9Hp1qvSt3vIcUXtLy1ElrSvD40MUbvCr6g1axBn74RvUoKKP7
lLD8bLYD2w/ZEJ+bAVwUHVjjWzOpS6dp4WBT4Pc4F8BCHiqIjjsT9GT21pAFDzyr1L3PxuIM8R3r
xhgqbLEEKmxKTf0Tz4ix4WJIUDTXVVscIf3Wiiz+g9IhA6iZo3wFFN9dFFRgUiMssUG8rXHqHiJX
VQSsPdTXIwPeayRrwylQe0gpMB6FBaB3HY3tXgG830VowXRNvY+2RtO3Rygz4z1NQaPojKw5QD63
dXgYJSC3i/xHHvXVi98Tti/gYXI7TlEDSKbB1ZBMfwmsWC5yVNotUB5rKV7kMi1XpkuXjB24qxDN
FYkGPZ8R3HXEInxEL9xBU1F6OUb0KdBNZmvIC/kVRCGSQHQGji5mTMDZv2KrPvln//wI8o//wdDh
WZ0mczhioA/W/fDq32e31LN2hR06kIm07PDMbjt7clQ3+QkcN90qXv2EasOVPWpcXbX4BZK5mdRQ
a7jAL0hsCLK5kIexX9MDCgjs89Pm4RDZv9Jtfh7s3c3P99Elzk1lq/b73WAnDkIpNvjPm2iLhOfN
2phcvQ/gB0n2KWEFzqC6Ho6qD0b6h4acgeUNej3zG1+W7BEOMsWqKbqq7OvN4IIlvUdeja04fyCJ
fsKlYGPZ8M66SPFxUFm/chWcHWHJTKl5OyqKYQzH3pm27SaxlRvTnrY6/o2b0YHoD/7Fh8YtbG4j
5WBjuq2Np5yNNC4b9NdN4ZT7xms/+Ft8Sz8QXQWw1HTCzRrF57NO5doqlCxXaATVoBX4hRVWALmB
XM4W4Eqn2vQYk+gm2JUbJILZyA/aBMi+2SzPx9XLGabjsiK/HA+Qj4stRUUygZp4g3KMatC5U1Du
h7WlfW2D4/vSBm8UxGRQBDEc4+qn3+y0NdeHNvPDZd9H7LcowEzw4e4jeEbwzb6sJd1tb6O9v3sT
NiKYm87unNYd/ureZbK8/gY8g9MaKu6z8uvKhDHpjmNVLE98C7/ARNv+Ttsk+9DJNsGm2fs3/g1z
hFtt+Anqs/t8E28UF0KbG/2A6JqTvaxt1M8n1LVfIV2EeiZy1uH2fuzvx02/K8++191MLoERSbGA
uiPfmA/aQTuU+9x+h9qRE3rNqTiXXn3W9rlj3pkrt/CZEnPGJCsmRIfsBqQWHJEHOMB+AVW71V3h
XEak3IPqw9+UN8SDwlvECWxkPR2VJ7Ffa/6zSvLaSEg2q+py1haIox0713BeERC1IxfJarvwd3wX
7AGxGW/143CMfiAOfa5vune4Z11Qy48hZodsuo1mK+7avHyW+1z7NZKdQx1lakUhtjNKOJRz81Tm
9vRC7xiovXZ/g/jVn/oXuVvexDP0zX/cNlAoRBZGh8amM3vM75Rf2Yk55Wbcmp52g1leqWP4rGq7
1inJRmmosUXqzGWxeeUNMmJu+x0kxx8woI9sN20gnewgo3iT7szDuFvu28xJ9HnR+2KgkGtZE1ph
VgHKdmrICCAqtnIWzZkQyTZBggfvIPUyRTqY7nSjm69DWdl5uHb3nrtZyM4clSEhn1Y4RnF/KuwR
Kh/35kHsg1vkBx3FD+FqH6m5hfr8lm+aX8nJsHMc5vkp/KP/XB6+zxroK1NmSp3UQwQrEwRaj2ID
cQhbxdWi3vUnJPnZlfv2FMJGpFvzFzyWJ8vNjzVuF7hO2NWfdAPv9Qb/3fC79KSvnAdXnyPI+ZDe
ntgVFOpZLTZpCfww5VAH1sQlE46urJe5BiSrHChTViTNhP6O7/3gqdYHJC+Xx3LOwBmSrU0LExou
qGY+tk69Uc4QszyW2+GAhKPzsKduCWtPvNGtnPw07rMz3UNDeMWFNtctybZGY2lVApSvY49CfUX9
kSnvxfidQiHMiWQ49alpWtpf9gHR3QDSqD6S/jKkOi0P25wpNCRTGPVagBRe/Hb9bL5WT8azekof
8fTdNs/RbwZ9C5usrPbLRFxZ7IZ0y9P8LKVTjJYqP3KjAHgmEP7q4I0pOvL9ubfcIeOyd641I5lB
lmk+MkqwDl415w3K2O7T2ymxcQs5/Yq87a/C3kb2Q+jiRpvag8N3dCu2qv0XeQjY3X+Pz/ep87zy
U2Z+iXR9i/TBsnir4lQrUG9sUrHpDeV9+dtzV/XP7n8xvRGSfACewMeLTfEXqqhI4IkQm/lRPrIH
/gZVj4PYxhuo5N4PHtI1HHqMv7eJZejFqFphLgTm0SzxBmsqe9DvR81Ysftzx5iMvfD9mOJhiyJL
/8foqBukqnjx2T/4NwrHe6rbKDv1RnNznGJp444Py8M5s4N1yXhAAdWiejEOxwx6neBw+iAkkRXL
9Fm/fGVF6pJ5KFG1Au0HDFi3Vc7dDZR87rMf1s3giTvMkRedmStWXGMzB7JM9BiCMp0geYDB4yWy
3/BOS34vj9DlDLjWCclOoCiuHZL00onoIS/eDeUugiBU05ubBKznNv9D114P1/0OhMk4jzQGt0gw
NDWc9fPolQduI2kezwX1jCzRj+X+XEcSoBXJTnCIZCClFVNelt1N19xqwgQT1HcAozmQCeUTUbiP
82zPgUhfbnJukUn2wESIgBcJWqzDU6m/m+Q0rRGmrwdx0BvpJjFZUOqe4A865tiXKUoV6Ovof5Qa
NGp8AwGkX2kIMBf/qKeVHTM3fjLYA7UaYE/6w3DUoKjq54rdddyp48oxIWcUK8reQMYbD98bVLx8
a/xkyoeShVpaZDB5BBFKX3/JlHOh/1j+9szGkTUEIK9GoNSOuYmKEPjmpHmslfTue9+W9v+ojyl0
QBt24GUDOZvcqm9NomcrX597X8jKAcieB6lBydghLAgEIlDkQ93G7IazCjzhAdR07Vi2OVxR0QhX
WTeAglELACxRTWP5zxGK3gwb5SjJyoVl5pjXJEMxlLWmDMJAb40JmuWpk7U/KRK4Y/MJMmLf20qf
l8Avpx+FTlTQZdw6VHAbn02aVneQG4VoKdLBV0zpXD8k+0BBCsHVi/CDTyFAJGhY71URxztgE1Ef
7OtI2s0gHra8RC5L4Yp1/Tzlv/SH0KkuSqAjD0GqDzYkuI9JXt13qPiETN7KzejTrXOtEclG+NZk
Zh2BwlwDudqbUYGDmUGWGiJQSHwJhRX+aZVRhTjTYEFc21dfMlZrW1DblLMykOApyME8Q4aMMA5a
WAeb2vBrqL7rxGkUI8T/kmSrKp2+DUZUJmUs0R/qfIhe4zb3HxqfsKPIB+VghGF5C53jaqPymrgp
DaqDVavqJWk+2451nzlRDPVJv/WTl6axEAqDfvW+FkK9CyoRPA1J1yKtOmL7ToeeNcRDBUjaauDV
l2LhOrLoIYsS9cUsBfSG1bZHJmychQWo7AF/ACFyvKV1Gu9Q0MNO4yTiO1ap2pOSKpMzqllwGyfQ
PHVJaEGYVAdf00GVpuJWeQ8t80mIPcYPvhq/q7pthFx+XF+zNroDhRI59jpE1N2uEVVjQ/eyf2sI
9yHElRkIcwwcCk0kTaebkYGzFFndcNtXXbINB7V6XV5JM4eMzLwxy7goeOP7h4YhVxnZzscmRAGc
ZbC37zUgveEg2ZSLCY7/A/LuUTcBTwryxZHHjuz7b+5uGXfDmoBBtzZQDnoWO4MKNEIBdB9okss9
uPzSK/tAJtvkVqjnqD21Dhqr7ymytBzFp/tCNC+TmE6jokFdeZhW5mPmYJGhNtSgFVNSzg/QC7vL
AnOn+dXaVXluriVT2ylmbhDUxB9QwefvE5Ap3bBHpYddlNw8+0VLkObEgFpBZT4f4FsQpthDKwra
WApjFjLL08pC2CYjwymfBrpfHt8ZY/Z5UH0xZhRSb2YxKuxAcPXwkVDNSYfKZsMuleflFuYGVbLN
4HXECA8yfhi7ZKOBEA6U/MpxOjem0iUNKC4zqslgHXyko+xwob54n6i+61SrWll/c+Mj2WGN9aYa
sNQ/1AXqmFME9OzKD15zKIuJJCtXVsfMGMnUGs5FFjTYNAe9aV6jrnEbqP+s9GBmkGSliJSnMUAl
FY4rpFelFUHd+XAS+hpwZ2aDyoIQwCcFQiQWx7HQC27nqBa6IXFfoOi6QNVnVWu+rQuo0kOEIlzx
4cxMinr5+5dF2xQBwlBK4R/A9Izu+zYpntOW0lMFufAHNqlsZX1dnxYqs+cbRcdyGtr2WEz8EBT8
hgO8t7wrrt9YqJwnFKNCMyWVqI4t0AWhlexS8JhFbSKgbm7o9Gu5leuTg6X//4FCwiG3uiqtjvpo
/C0agJEZGe44Hw7QELWHGnXpABesqfLMrbTL379MS8r8rI4QLT+ADbOpiA+N13YPfOTKQp6bdcmC
NrWudBnLlAPqR5FaACL6g1H0SEMORPvKoIm9cr+b64Y0aGmWN9PEsLriXrlXw+4trcz7JtBWXGtz
n9f+P0pUNwNIl6rWIUP5Z8P+0ADqGEisXJ7xua9LJpHxMEPeL+xVWaWFkw8DhAerGJGTNlg5JOda
kCwiqg/DYoxC/1CMFHLtLdiQnf6ntMxvDT+Vifp+N4iuozjx/SGzQ1Rhl6lmT6hBXx6g674RvAz+
P/zAdBhIsymVg5VVryhkB2whFG6vgvVj5igG9YGi6HsUmPESSsPLbV4fMvji/99mWPWUhGIguN61
9oAU9h5la6UerJwec5+XzCH0YWrIwwCpn6gUnIIGdPcmPOt1/mv558+YQRlYpAZDJMpWNMhbVy4K
FlDgVSEJv/zxuR8v7epuDCuQ5zRxDNhrnUNjvTyO/fPytz/pnP/eHqlMJYoo75tA5OTY9XV2CKqx
G5wxAVglMVm+MX2j3lJLGf/W2ajcxqDZOHlVCQD1+ya801H2eTdqSGlxUHZSek3P+61iKBpWZNad
C8rH1gn45c7bGD3hTlVbuDjhQYWU8uUOzC1W7f8LRyGggUxWOQJLg+JnPe+2EypL/TzfExMpk6Gl
/oZ2w8+xY/vlBmd8U1SuFVMVnqcYFowYwDo3QefnT5kelty2RhXSK4SZyPAAVAVBePiNbGQO4CXv
89TahC1dw99/Rv6vzZtkY5q0CgzLAGjfZ+AB2dBcZxcqD/KxXL8OTMOOterviOrVXzTQa0SoGSm3
Oa/8G7Mfu702QRAD5cQd9ENZ61nl8MeCCNOpZ8gyxzFiAFwRGk6UkebUQxjiHaDG5L0Nm+5WYebw
hqpUwwYtLQeux2xLqC/F0IYRNSlAJ9dR2qhi0j3q++LACoJ0PNWnuIY02TOkK7IboXHVJeD2vRhq
luy7sFbtpBWoQU3jaNPFisacCAz2XUayl0bLL5zGGjCzstR2Ax9Mr2pTdaOpRulkZc93PToOEWkN
Aq6Qz4QoEYRwdK02wJ8xM9comvwBrzyoQmooLdtmU8dOecv5FvRM7WCiPnNXJaMOCaaiP8ZFXdxH
yYgDGnpWIPmEMeIdZWimo1OWWV4eBDSQ4Oyso3sRJhEU63PNhFYrcus+ltfYzI6XVRRQCunnyPgg
x6IECyVMQEsqezfUoDf1rQbkWsGmhHpHi2KbI3DMmgsWF+pbSxN6k0T9XrYPlWsFjSYxeVl11bFS
x7fGEh68Hrkd1ePfmDN3uRvX7zu4N/1/8/NOs8pgaEEjIj8rMCQUPN7JX5T5rxiXmcuhnCunI797
KukFHZqCb9PBuNGhYUDaMC9P9k1uPU2ieFnuy8wRIqfBwRXkx5GWWwezTFFfObwqerwSXbsMxxVb
8U8e3KTwJgG57djg1HOMKN/6SI6GQNkuK4B1ART613IfZtatJd0LOdgiYkC5/RF12T9okuzxCNya
qbYy3XOfl2w9XL19DCfTcIRdi12WxdNhVJFw24qyX9kYc7MgXQ6bAvyAiQ2QCLIs9jsu8vAhBWV6
xZk893XJaANBTVUlaC5ueevnUFGX+PGKO3RmbOQcNY5qexUuUeg0BvEdUdlDzZGYU605QeY+L90J
G+JPI+uq6kiid2DIHNLd6Pm0ss1mtrFclGelkPODJLZ+LMV92D2WoF6p7AOVjCvfn1n/crIYnkRT
nU91AzMhGtc3kJcJWDlq2rR9GZE7pVp7uMzML7uM3pfnHdQsurxSW3KsdB3q2JEHOdSVrNK5Plya
/PJpHaC4Ak6t5ph1ASB/ugaskcIjpxzCciPC+M1K83G7vI1nzJ5cmYeJFV1BOEGJobgfgoZDCRE+
L6iGO6VCM1fX6EfFycoVdK5n0q6uwP0iRmKQo1pE6j3Kg7ibWuGbwXuyRz4T0r6qWnWXezY3QfL2
LqNOM8KGHC1VO/lqiuh4/bL86bkdIu3tQhdgWDNswFhviz1YX9OBKUI5gcuxhvueGSk5xauoEj8g
00iOQz+c/BpADZRAHBI67Ko+fOAqXXMpzwyTXLmHqxaWWsbVo1+N6m3is+zAC7VemYSZ7S7Xyg2h
35gpxy7hefmIOk28lWh0r2bhIzfHP8uzMdeDS9tftguHWk3XxnkLk0J9DyRLYHx0uBGWv351rtV/
5ARBdxNDGdeaZzKk0OX3rf7nQoJc/vjVn46PS/vBCvLGUDqueRwYE6D+zDPJgcJY/vjVscfHpQ0Q
NBrrWBUC/g1UmdYkqU3D7De82/uYr9385kZH2glMUwgEW8fJS5veNkG+A04LnNa1tL6ru0D9V08w
K1OAnwzV6yckeQ+N7VdwpSLn0QDqqitX7kzXB8qQnSB93ba9BYSSp1u/OoTPtADwBsDPsoKvJdJc
xuOfaxk6cunglzXaWUZS1bFmekWRAAMV1G9qawY3Cutpao9VkD/AmVq7UxpX5oYnGUihNOt3ywvh
qo1H49IGAdwP2EsQcD2jH7dlmMGjgxQbAnwQ3STqo6+vOKKvr2ZD9ozwgWkTySE4P/YZ0KzQtAsf
l3twfZn9I0WLHA0AdhBy9XqtQB5VTd/BFrtjCAWtDNFcA/r/5wcl5KWlFyghjy39qPv9Y8gDz9DW
FLDn1rG0z2mW9zkrp8GDnu5NF4IWMJnRw6TqcK4M6p+6bFZSqef6Ie35vKEJD0NsGJTYt8BPjCmw
gYpH07Vk1bkGpA0/tnGXJ8BBenrYoSg2sJBnHBQ1TEpdrMzFzDKSH6wXuF8y+U1wpJ3pmVR/Nhqk
CC4vpKsuJNWQX17FMEbEaAG8M9XKFn2zD2rfgW/YFWXs8v5MdAt5AWtVSTMbT36Mgb/YtqAhVV6k
ANtVZMkFt2XcibzwdCP6xWmUuAnvVrbfzNTIr3BE6IGmSoLeQ9nePkNImwIfWHJ1szx011O+MXaX
xf3FhqlFWaix8CcPijgoEEtGto0aoQOqy/zJBcOZqnC1tsPDCKfJxYi1Lm875WlSaqifTtTfI18W
z2gjVt1wAhfQYQCCORABrXZB7tNnQL7JqWhCA+XVJv1Lgc3cR+BtnxTwkU9ZpYSAi6NQ+txA5vQX
0DHsB4GT4b0cLOA2kxhVjr3FOiiBRfwjmHBvXlk11/Mg0XXJgvpWloJOr9Ye6V8IsONTFm4bEzVl
lekN+RNQkTsoz53aQHPAonAQNNkSYNjGMNx0INUtT8CMEZFf3GapYcsFVed1MdJWKfuB1Kxy31bp
AHr9+GYAZr1dbmluJUnmamhqUEegjuI1aRe4DC9xp9IH3TZDvmKn5va4ZKeIKqJMbbEz6Bjmt3pJ
wwdqTtbD8u+f+7pkpOIwVlB5yQVch+FPFicH1uNIX/72zNjIj28zwJrmCn45GcDYS5WtIv6qirUy
8jP26Z/iL6AlwPrUhTfC704hatZHDa609W+s7juTN9u47/6KwHhe7szMkpJf43UJ5+BENOGpJPMK
M7nzs+iH0VWHpBl2xC/4yqDNTIj8Ko8bLCG/9CuvVaN9wae7CVIry12Y+/Rlnr5YJdIPotB0s/L4
1O7j1lLtBrZm5XfPTfal0S8fHzMDaWexXnlqIt6HUDkVqtgWl8yT5R8/933p2tGAIsh6LW08JR55
Cs9+3m94AKgy2Mfa63Ibc3Os/b8PRMUtydCCzMv6NHmtiMIcIK6HfdJb3RHkz+BoAny74rqY65C0
r7uSjBAsU1MvRHTBTeJqtMmkWVvSg4u13J+5JqTNTbQO4QYtYQfweUMFToTBHYS/sv9mPv7Pszut
uWp1hcDdr8x2YaFmmzqOLbcdWXy//Ptntrj84O55LKYsZYlH6iRBZedY0IfOYtyGy7DZQMA6AMYy
qnMHCkINqsNJyVdanuucdIAbKZJPmT6yQ9Vq7+WY/vCrCpeQYMWmz32e/n+hASGnwZr0GeAW0HaL
+wDkSI5rVsjjcWXuZza7nIKimDVkMq3CPORg6m8Cn/a7uocA+vLMXH7olUeanIUyFKINWz1mhzS3
wN49+6qJMEMJO/zwvQak7Q7lNjZUmY4a2W6oM1sBaOcjZ7X12yQQn9d8K9otNzQzFaa051WtRv5v
0VVew6vngOnvQRbfZ76frMzDjE0x5W0elhFUA5XKC+EUGaEQHwF5q0O1tJue4OfefK8X0k5XEMg1
Ko5ewNV6r7E0sfs4fzAj+nf5+zO9+KdocATxCMBRjBJigbaaW3cKJ3eE0Jumg/xBXa0FrueWrTQd
o9GSTu9I6tHSEDtF880bpN2m7nI35r4uTUYP8KAGHg4Yd3FNNxqguY5BerGyKea+Lk1C1Wt+wIWf
ekAy3ya0fwKme2UVzew3GRjEI1o0cVdlnprrT6SN9ZuAKEjM7Yz3GpH1u+XhmdsLl8fZ1zO8KYhg
PO68tgLO2q/9tyBMXkuAo5a/P/PIMyWrWnesRBzGArqjifo3C3znXTlO0YfojeRUQA33lgLYG8Bd
1YQrR/r1ChbVMCVTK4DDt9q27KBfBSZY65vMaYLht1EXCGbpW62rzf0wKZ5uWh+Nnj8v93RmKch0
obbTqAnevfDqVpyLKHmqaLFiGecG8dLkl0kiYwb1BZUJr9BrJOBHBJF2MzhN9fiMUAQkOKYb8I1X
cIcz+15mC2XABPbCKrHvS9ToI8sQPo0dj4xNOj4ArbxWpj2z8Axp4bWZ38aNgWZG+H52MSRCNryL
yFaP0mAlyDjXhLT28qorahTBCC80KstVOvV3pRPdGdNvGnpDWmi096FMocNEGhAzhCgTBBNYtjUm
YL1iCEgN9Rqsd64nl79/WQAQ80JQK8ELAbR3QV84+ZmlT8vL9lPH9sq5LhcKJ5BASSEx0nlWUCen
dMyS3oZUC92OYd/+7XRRuMg7aR7ypNRf/YmOL2YMlbHB6BKvzZi1b4kJFS6VG5uIKgnEzsCpDZiS
HMWQ6b+Xf+XMDpBrjP18ygPi+3Bx8vYQ6fS2DZQnPWluUtV3yp6eQpBm7OW25gZbOo+grDBcSDya
B/2dXRZDW3GiO8ikucufn7Hrn7CcL3PZGdCaqIwROZEd1Dqb3IfixTTdgif6a5rCj+VG5vognUsU
qKoBkQfrAPryntcvFjegNMC/1wW5UriNDVVFSq2Ci2b2S0P2xx5lcNU58mny5k/FWlLLTCfkiuG2
JHhwT1Q58I7fmooCbliSHWulCr93xMrVwUiHw6nDNf/QmyJ11am7nXI8L1PC75WwXfOPzXVDshJq
XwlFLXP/oBgPhJ7U8qkxVx6UM2vpn7JgfYQolhkrUMmDVkOGIkEkDYCGD62i5XV0HSOgGp/uzi+r
leamoo7t5B9UvxJHpdf1Gy0KA0djCPvZGSrV3aA34o826yF5mGbhBgqMyUGEirifOuSnR9GUgUdn
lCvvqLku6/83hUlGci3X0OWsi5w+8t2w+SWiwlbi720duX44SrRCH1E+d2jTl8m61/yTGP6sjObl
R16xtTKSdTCUKawjpItDt0u37Lzhyn2Vcei3DpC0uKsL3ziEBmUvRQ7YrQ1VQnqkk+q2KJpA1Z5G
Hw1hrtEc5+5Jcm2xqCPd19pWgSVCXh8O49bGhf+E7LRDCNy/XVvGaRxQxZJySA1ok1hjAcxcMeQS
YwR1Tc5qglo2Tm7Z+NtQqI26z40KMRX6zfeLXFVcl4kaGUKEHk2mFyQFsRseJ9CRKCGnPnVHIdha
1s7MBpdrjGMO6a+cF1DUaYwIGlTQMKRNto11rdwsL5y5FiQT0tMC7il/CL0yewuifC+Qu6moK+HX
mR0l1xlrJBdRB3U/SL1apyAHazCBEJtS8Eclg3jY93pg/H/bFmlrKcWg+ocOct5OUFjdo4gL4wwK
2je9U3LtMGRvILNWwFSR8VH4gT2lh1B5+N7Pl+4ECZviRu8T5QB3YeIWJIRU2oRUXTJGbGWOZ644
cqmwr5Oqb6Egc9A45Pl4wH6oOgRULteCQrsDQYagVLJcefbN7UDpfqBrFdRIgoAfsjCAjrAVuzSm
tzROH6F71No5JT+WB25mccllq1OOEgO4WHDEpr2TG+CUOiMRTtGv5SnODNvntfbLARVHkWnmpQFb
UsW3oV59JGlzJpl+0pUcTqP+JdHX6jIva/WK9ZbLVwFObUU7oS95i1zptoMelrHyTJ77tLTBR3Cs
9VKrUYqj5rdjFh4RoV4JfM59+mJTvgyQaoKSGkPC1UvAIS3iUnfMflijec24az+vDV8+rnClLCB1
FnlawrNHkrDYdAI/CpoNAg78zJWw76DuFbU/GTY+SIdJtpbBdn0J63LAj/eJYfaaEntBy9Qa3Ihq
RGFqjgeqDokGD4Ui0Q5bir0sL+TrJphYkgXIo6yNx9gYPIDW3RJvJPhLNu24diTOfV5yUyWR1fMy
H/JjmUR/B1V5LYf8UaOVu/zrr88TkYmQkQaBD0UV4REJhU7a+B7qIe56hLEKkdxDKW4D3fqd8On7
cnPXdz2Rw4B+DHVfDRAjz48qiORVdlsEDi9SZFjXu+Umri9rQC7/v6wh+sJSJStGjwFy7fhAOZRF
q62cVjMhbSKH/kYr05GBpOfHpguzrYisxBNhD6FazizMPIT3zLyCj7JFproOaVuFDFBmhrClWwF7
8NIMuMjp+n+cXclypDy3fCIiNDCILVSVXYVnu93u3hA9IuZJAsHT36y+G3/8pojwyhHVHQg0HJ0h
TyaA5g5Yxd+YbXdbTOVr373Yh641CgLfqYisueXXHbemsE2dre6zj60pXRL/wcIZOcByRoVkh7GC
wSgtcKFL0FDRYz3fzIPe2JFrIy1uINtG4AVXQENATu2pix66wt5Lp7zTeQNHSnzVVfe5CIwu61ZW
MZRuPUMYRsdfOygA9090q714ZTmW9ap+cAj6M9sm8tLipknIV9NCi/nyFl+xCf8DD838SpAZtNro
MHtR6fBEUvnbHuKNx6/4/3SpoiCg9yxKSL+cIEYL+io3w1ILafY5xI12stXpWYgNjSSDZe3BazHt
zxQR15e/7WPrTf8R8r67OM5y4vXIE3YijEP62YYYXDY9WlAI79o6SoX97fI4a5ZocbGmxoV87dRX
kd14fyuZoj001w+WKKGQF5d/Lg+ytpfPC/juY+zaYxPaq5oooyBZhaIRoLApFIHHkPD5MHMRbZJo
rewJ77wP3w3lFEBE8TmpI4j37Hj21NrzYTM+XdnMS7i7gOJJyTNRRX6eg20xHYrdBA3fy5O0shLL
6iS6r0s7NhY/w2aCzFW7vnmcBFDD7ZYzsjI3ywrlPAzAhc+dfWpz6C33pW3durmnDqoGk9XnPmKR
fUipKlTZxxxJfnEiPeRr3SOb7T3rtjhsVw7GsuMtTmDhS+Lw0yB1rQKT5+POq4r8aXJLMAsXA1oc
mR4+lSKnS2UNNXe1owSto66pTxpqAf7g3lrjFl3z2povjDxYIRmVhEFN0IrbMEYe4WZOBGh/cSav
QJBabDgDK5O2rJVJalPofnF2giL2riyh4Mt1/AJVxKOK60dXFuPnzJZztgDvjl9nUBTlYBc4aQ/k
K8qDLnIG5ykv/hIwDFrFJpfI2hedf383UDIBBiHJwE9NbT22XX5ihIVlnv0w1fRKErFxKFeOzLJU
Bj4Bz7HTmkRN8kOAghcKmkGRbl1gK/ZkWRIbh0aomcKp7dIq8qDVaTXDxkKsvfjCDjaoF2uLYSEa
IV+TRDthqqtXPiZb/snaAIuTLgbZxn3ek4gPfpBPR9PzIPM28rZrD186cT6HpLEDLtOkB5WAsa+c
EcGEu2WlVrz9JQBhkoPMprmuI+wg566UCpnbdnqDgnlzJSjkjDlaig9NXyZXg6nlxketHPYl6XGm
JckNc6A5X1jXxh2Ptq4gquCVbyx1ig2nZWWQJSoBIvVp3wInEsXn5s1Ugx3V0w+Db345yttIiK1s
22VpsheqVf2AanGm2bNbm9vcpBt5l5WFX5IZO1KArV9o/xTzGrsKvd4lCXi85b6vuXTLiuSENihS
0YFElky/GF6kNz0EsJUDTe1kuG7acm81xRFkBNdpyjaM79o3nX9/Z6q8JOvTovfmCLS4+wyizF1W
XJdQi7585X5MG0roskAJAGBe2BOMuzVX8SkZqAQ/nC4eJ4/b9wIQiWfoezu3jcdSqGJ70nsxNSOv
xKqKB23IFg/7ipO3LEGO/tT1cI9aEHOY0LG7feEWYQ1+iwxEF5WEYovZSgb884L/N9NE7YV90EQD
elqBr4b7ZTBZKPh2QeOYwKnrQJc9BN/dfYmOYtLn0J3MAxy20vYRnd4z3ONCkwg0DCFWWpqnolQb
K7F29hY5iiROHIlGcCg6or1vClrXZa+ul4uwLMETh7vE/ly+my6zhk7KZzLGpo+qrr7xBbkTbgZd
oW7DUq3s2GXOcPCcbmqInk6dax1GWUBGqdo1bn24vGNXHm8vvB5O1GSXGCCySwDARN/ugaX6Nnr6
c3ffsvza96BvhBQPPTVz5+0IybInocZ41wK2sQECWTGBy9KrilU9aV3Bz80tGUzOeFRzvJHrXLmd
llXXvrK0spoyPsV2C016nVylRt97Kn6kk31N8upW5fZV3NHny8uxsm3/h6bZmgstrWmOFKU7sOCH
AkoUHL3CztbBWHHWlmVYpyosqmnuAyie7AyaT/u8Dpn7Nx39wKZ6Y1utfcfC5Rk9pyZVaoCBSM3e
mfPfrS7uB+Pfm0luaSmvWZ4lR7PhDlAbo9NFGaq36QlPHqFfUJbkB9JNcx70sq0hEizLUzWi1dap
KlMEVT6Oh7i3+NFGN+tprG3ygnrw2AZmzqvvnqfz+8SPiyycXMu+AjMmdG1rl2w5BSvzv0zMV2KW
0odUe1QoZ0ea5jeZrTyQxfCbUUuHIM59ubyVPiYJwhE7r827u26yXNTEUoTf7Lt6Mwf3BCUCfUWj
eAzUT/fFfnbvkwdyE0fs+rm4lV/Sn5cHXjEpS7ZJexKEFDnG7ciDXTykqgn72ewvP3zlsC+T+MRG
XI6jqKM4aV5jzh7MXG7s2bVHL7xoZkSjZo4IgBTtfdvPz4kCUuHya6/NyeKSBPAKSW1oNEQ0meUe
HK1Ycit/YmT6HAST/iM+erfaWUekgHzbeCq0M94P3pw8kTyfdoZa4gsE77boPFb27xJyoCFTz6AW
oqLUa07AxAH8DC1wv8TlX0ioaBaEbPhqK+uxBCDEg1+OvRJN5CfpcAdJuxnwvvhzApR0CSgoUCO1
3Jk3kdTldSLilypjp4E3b5cX/N8p+8AtWuIGOpOl1rnB4eT5Q3XtFKW746VpD8kAwXLX2Nld7UBj
VlrGPcreLo5nbYoriM+3YGGyGnAqoVxUDFV5W3GVvvZgSd0wDB/bZhRm/8cuSGXPWXyq0uoKPD8h
o+ReZt517qefOqVkicSh1Vg2dppkUdHH8zXhIzvljVK7y3O7cpiWaAmaAMVHJigwsgRKgBQXzJAe
srr91MuDi/q/8zO6eLxLBnaizMnvQcTl73uZpRuYoJVd/U+u7N05FZmiow+uvMhI3z6mQrZ3Htpg
Hj83NYu1RbMXMKTOVEeT3TxBs+UbFuIahc2Nx68c/iWvukUbNlQugz43wrYM7Gl+dqrj/qAT9LgV
G4OsLe/CDtOkbl2PzhxUAb71TSoyRLnjDhGT+fDn8jStfcfCHHeAZSWlGfsobx5yj4dIv+4JJPWa
Zh87dGMfrQ2yDEEQaaascM1JV+OhVr+bKd9lKB6Jfgi9YQsZ9fFppv+i63f7KU480VQZ8G6G8ygl
6Q1ad27aXB4sV27kGFY+ZMniO/dmTrM5qyLmlyGUXPec1I8db14IU0+TvaWGsRK0Lgl9SV7njqw7
c6qbIap89gN9R2AtN/ajCx61Phfgc1B0iy9zBUsMcqX/HnPf+F5xFvEFLwvf0ax7qE2K0rIJjQcK
vXi+a0soBrIOfqA+jfAlQ1fWgRFOmEMsKM+S0OOorEMcFXrmn3NBlgTA1djXaWKZJtIyubYrBpTi
Fj3Qyqki59/f7ZNkLBLdxrjvyNw8+RW/V3N2ioX9dPlErT3+bO7ePx5AfLvXs44qVWWg9OdfpnKG
NE9pfXITLqxC7hUl96wSA3i/zgofE5RfYicDKVoWDNbnULZ0SeMixzwBxAzVMcXGXzy3X0eg/r1i
eJvl1kKsXABLMhd7tFwW2xboQOvpwIsuYFUVXl6EtZQaWUTzTNnVkJMOxM68/9XNaSRV+gWJPBkI
IW5bNT3yRL10FT3YNUTuL4/68dKTJbGthSZtvwe6OtLetHOhuA30PQh0p0+F92TJ6WKlndWaOIbm
KKmvxrKfwoHQrU78tXdfGIE+bevCmpSOtHpqTAIBgW+l/ePyvHzMOUrIkq0lyfNU9S4CIa25BRVv
i/gn1VXVPiFy2tWCtMFoVfym7QcZAvck73VTVb9LEC1tOBsrn7eESIyV2/hl3lRRovie9uTaO3ub
Kd/ITX28lYm32G4NusFtfJCO7Mx8QxPhFeFb7fMrj17CIKbKAju1L3XE21k8IzHBiqDXdbwxMR9e
aUATLO5m4jUpBCoEjQBi3NXqvsjlnoCeEBysoU/yjflZG2UxP3Nu4O6VnIC47N6Lu52kEDOUd7Pz
rfebDbv44a2JyuE5c/XO8MqYlHiYQyKdyyQAvr7dpcqJnJb+4BkomYFuhzJxYW84Zx+uC4Y7v8a7
4TJl1YU7+l1U0+ym1uJadvp4+bysPXpxFtEy32hUP2mU1/N+lFDB2iSL+dBJwluff3/31iylbTZz
0LxV9a1lp7uClkgU/Zn038uv/uE5w/PPv797PgDwhqeVQyObTFEi9HNZst++nDaykGuPP8/Yu8cP
01RqQJDweMVCNrXPKpdXOk0+Y2Hx9ourtZaAs5Baq0jF7bfcY09F280bV9La9lx42rwCV0Trizbq
Zje05iTMxVtpj0HVl/uY/+36759bgcWBhsSJLMcWbJFgRXupcpcGcWa+JgIsEpcHWNudi7Ps2D3R
edtPUarLe5Q6rprG2bgoVh69rBMOGsUak3TIzPXsi4mzG187G9ZhZecsy4Mkm7jVOSAfzFrU7wDL
puPPCgWQy3OycqyWFcJmkHHj9RNyQaCfp8FQZvp6LBGqFYA1XEsvLTdMw8ouWpYKCcicew8lyCjN
7Wv0qoaz6UFLXKVA52T4KiSCIQGZbqlLri3I4jj3lkckajotpJmrHZI2wTRvqZasfcniKDcTrkvp
g7m9tpoTVOuaQFvqVRhIXnG3DcfaAu2J12ycihVdNndZCOytTPQ99Nsj44IzOAO0tg7owNwfbgMZ
uN4xw9UQQ/aqgJDSb7Ahkn2CesqelEN2mGvH2feuP79e3i1rs7owBYOiaKm2Qec/TvGd3fcvEP/d
fe7Ri9OPtB3RApykEL/lAyCuZnowTJONa3ztxRdHv0jsshvQ9B0N7b0zvIJtf+P8rJzOZXFM+TzV
pMWDCUnBkUYOTTPetZ3YX56Vlb22LIx5XjKReeY06rPjFIMyum8C5IQPEoEt9XMQY2xM0IodWFbJ
uoHag9sZEpVO8khQ2A+4B2e6oOKX8LdM2dog59/fXYI0Z34heakg+eqK0Ct7KJmmXbJzilGHJSge
Nkzm2jiLw8/HKbU7A1WI0Vjf5+TblIkgZe1RsJ+Xl2VtgIUJGKwO96zGddvHNgltaftv2ug8kn1T
nJ30TzK2LstjtVugxx8acBFJW50EA3GHUMagcbdyE5+Uy7Z4GVbc3GVJwCk8UA5DFwAIIaDOhXNs
/K+tnAGc/IVr/nB51lYO4bIakA8ut60aF/xQsSmo0VYOjYbykwdxccKlXUB6B6gphLDkjTfdj9xM
byWpny+/+8o5X9YCBgLRScw8i8C0/peyvEUvlr63KqS3Lg/wcesrdZcp8bJwjJn7gkc2K8obQJP5
vkO+Z4cqbLYvUIe47jKqriGpbo51T8YH6ZferkvRowf2l/ZNdHQ6+b7/qUQW3mfhyxd9jbjHmngk
vORFVdCXgNv55fLHrpyfZQa9m5POAXkajyaT/enjfh/n9ls7jL88tdXitDbEwgYAWIp+93QEgWim
/lKk+jRkHXqbfJNZvHFlrRyaZSpdp9ZsKGmcSBbf69IL9ZBcyeoX9eWh5huWZm3fLRx7P6c9oJkD
i7zqnrk8tPopaOwNo7/2Aey/9jhzbZJIV7EItAaPgz0/FpX1s/Ld49Si4Ds6n6LcwVZa3O1WDfXN
2ol5lLiQIp2HxjvFlh4+eTQXJ1/VsR4y7dqRB0n7RKa76fw3bTdWeWUFluAgUBlIbcfURg0TWhRd
Xvo3uoiTvWOl5nP31RIg5OXM8UkZ21GV99BCufOabkf8a1lvwK5X1nkJWPAhPiqKtCyjWaTWIUma
YW+TXN56o1LXHLzgh9oT6pOWeAla6PqhjZGYsSOouQY6+ZMU35N5q7dm5Q5ZIhPmzigQscseAip5
Fdr+7Eexw7baa1aMxhKaIIRhiZhh5dtRGqDskj8qk29N7/wmw/zJxV6c6AFIo9HnCBVVISFuXT9S
iEWGruZhE1tbmLC1D1mc7H4i1gRdoSkaHffJTyASG/dP7pwCdN9+clMtDjVTVjwxt0Sup3lAUxLK
KVfUJ0E6/NHh5Vti7eQtDrawXd2jJkwj6qj0CF5w26Cjz2dvPdfZl0+NsSyMAc3rUsJJGzXFhNIQ
4LJXY+p9bcui/1zmZ1kTw5ayag+aChGUCXbSeMfBjQ8t3ZLF+hDeRt1lDawaQY+T5HyOXNURsJmj
6xHNlTdw429zSr45mMEAhAGPuva31mUlKFmWuOhw9n81JLDm3u0ehX/WQegNety08NR3XzXzQ2N6
hBCNaMSfy+u0NuZ5j7wLHZy+MCiNAFU3aRrfpsoXNwnEjd5Sk2R1OHJAjV3g0KsQME43/dwGJGcj
9G7QWfQU1pGBvcEXUL1FoAJ+DHsLYLdilcnCEFjzrFCGjJF6UWD9wXxeGXD2d+CoRuxVP6LrauOa
XzlHy4qY6yVVA6scA38qbuIh/QPF6it82BaP99qHLCxBUvmO8VDZO1Wsfk4s+duqhqfYe01T5JI0
0/vLW2DtMxbmwBvKqh/N6J8gKdfEj7l5np2vlx/9sblETPXfhZYdSRH8gKOt9O8m/2aAe1+kj1Wx
4cStPf68qd/to9JYzJryKT4VeHNyU4K2itJ7praYcT++FEFm8t/nu60NOak5xQKk9FsDSN25iPCp
nh3q+IttOgA/e05dI5OWPLnxyELQo5Kwdr9cnnr+70H/A7PCAOdZezc7TeaClKqPs4jCFh+baupR
WIt5mBVj8mgy50lMuF6kqb4AwVuHNYHwTl8w0C2wJr7yfTrekL6DDoUF1fJr6A19lVPCQ8mtV4Nk
w5E3UOgrcnJjVxPYlmZoLuC/F2jhR2sKUOR/26zVASD2j3XC62PmFjKK5SR2SEYzCNoDCJ/0/IfM
wHnpVcNPe0y60Ml8540r0uzyVhXhmHE3ABvBuUW7qltQ7YACbmSEyKC1GZQdWsiXNajtBtkg/syo
6UGsOZVA9Au/CWZJKwAsu3bHJh/oBelPe7sFJU41oTRe1CA8KNLaXGVW9xdM3UWgByHBiVnFB4f3
ZZh4CEMZqpdhhbCnDM8OK6ojgxmfSr93noxlWWUYD7YTumCRuzUaNGZIiPRtEKtG7VyVq0BOYxX4
MyTpp9h7VIxAowRuY37oDWiJh1nkUdH2JoixfXcd7f0XV6fsIZ+QBhwdVgeoOFhoUita1K9aiIrf
d7HFVaDB+IiWHL8/5bqBzylBhMMtM524h4RWAiKHkFvl34rXKcoJgw2WJQYu07zjQdueBQEF3/nc
vvNZBgQ6WJ+c9m8W65eh64sgE8VXk2s3GAvdB9pJvbfaUzSEjqofeGOThlTQBPTwYOygef6s5sIH
43LDr0qh0MPTDYduqF4JlMADmrJnZxD9jiNjevB1Ou4GnRKMMZwBIzkJfDvBTjJJG4Dl2oM+Z23O
4id/e67uRVKmIdrvm0CYqgndNv3juxAtj1t135b69+iX13oc8wC4Zh3kRfPmWONfieJf2CZ1vhe0
kTKYyxkNfgotOg9EpNzb6T4Zv+W6R4KcuHyfq0rfF8xRj7GVTtd9K6v9NHBvzzJP75u0MYGAVuI+
9odv49R1UJlM8j0sNEE7ZDafxhzJQ5pO37OmGyMwI9kHo7pyV9UQlBQsJqC3KAvIXOVgu+JNEmSg
6rtyGuuOF+BUoHM2BqVVIVMPbZZg8JHpmqszZ50NuXg/g68BKjhoYKoxwYUZ45BNw21hVa+FHz8P
rmlDX8ZJKK3GOXeY/NCq8iF7abK9W3vTV4/YaYCsh74lpLP2yA7UPyoq5xOxPX9ne00esp46odPT
fgeQcnvI0Qr9DNznjT8mCjqY7FGpsgrKmDTBpNRvllXsEepj1g6yBSzwZV8flOV9o8qHFm3Pvwqh
vnOSo5sFZJ2B21RQTECqDapITQA+kTeRjS/SSb+6kFsIQV0Kil1V/QQr/JHouLtBk2m7007OQsuU
/biv0wFJecotcuWkA2TgUuGOMuxKe5p2Q43mpb1PqZcdqibzsRTMwv7XVVzcxBOfjzNSfO1uorX7
1YMo+ZUUZf2EWEpERGl/3zS5G8oMTIlhkbr8Z+961bUvgdtz0H+HfwcaFhw7IxsC9NOPAD328W40
VXKKs44/u9qoRz0YcadnCMSjIA9KB2B0u6ACKNAKCgXCylfwf9qPPles2HnUkaCucszBy7IwptjD
Tt+h+cYX/pMTe80vijTosHMntKYC9PDLrebsxlNoBRoJrNC/3uH7GNTWV3EvIH/iMX+fM9C2NUWa
v1JvyOeQVBDj8waeHUa4dS+myelrh7wWOFym2UZzw+DuZVVzte951xx5bPMraQkNHdW4mF8FJIhu
7RZ2qywKae8sAnVpe2J56Ji4hoiqfoQ8n33qKC8PzHFECG4grLBGSTnZj2XJXzv0bl2DDTE9SVBD
QCliNHuQd31PoN3hNOLOjGDOHttJ7a0UNR9hW+oqBY1+0DHo6dZG9kcGddbQaT0RUrd2dgoqFJjU
5kXmXooVsEDROeW38WjHV13jok0nrr74UvCTjJ02lHX51EKl9QoE8e7OG1K9G9LiKyZl/JJbtXOi
MKU7401vMql5UGqwtaVGfIWaVxUYnZGfum7Jq88grubWA7og63SnDKwBydwxMLgZQa+Rl1Ba8ZMg
LVsagq/GRTdx2z6O89D9FfmEf/Xy5AbcUy4uPJ2/Xb7gP3bbHH8RikLB0K5ErlQEsOxrIoYskMo/
v9i0AQT5GAYIB2LhfzI7mVXGPHGa788M5w/j6/SDtUF7i57ER+s7exNv44t6VLeoWT1d/qg1j27h
i8rWrW2ZCnECNVe264sBbMYgfrOywPYKGWqZ040YZGWkpQAPbcyErGUsTmWpHhpa3srMfOdKP7GK
/rj8MSsrtNSqUQ3lknImTml2zOq3qvgzW1t4trVnL1zTwSRUuBzZMyHHa+bKvS2HKwVjfvnVPw49
nKXKlWpLR8qZWadW/1SuCsBZvS/TEkrXSUCbz0Uejr+IAwtyRr6PIzQglSsPuXb8F2L1igWFtaU8
vLbMCyfYtG0lPXeYonLq0gCWNgkaReACxdkbWK03ivAfEw1RZym5xPkMZJEH1e4GHdq4d7rjXIig
iPmuYc7OI+hp11U06/jRiPKZ86kL+LlxbU443D2vCEBy/LmYa6nH5EvTt7yzC5TRS+dQ9HTeF31R
PFqqzA9+kWypYKwER0viLu2lLSr2iE5tZ2C31E/nsE7o+HJ5A649fWHdEFpDZGHgA7YGdOrKv623
kTZae/DCqOk5KbHFivhkQ7P9YWjYvDN+Oh4uv/basVzYr8GPs9aagDIt41GNAcQIxrDXVnw7o5X0
+fIYK1+wZOWCYCmH55IYZJ1BIgotPfB8Urf7/bmnL2JqC+KDLaPYya521INsG/cKpYzi7+eevjBb
MzICc1MxzD7DDZuWAwiBN7seVyZ/KcAjirhNhe/lkSndeOebOjlCQQO8HmbKN5LMH889X1ZcEOFA
uqiXAOHHjhtk81iFjl89Xp6clVIlX7IppalSAyTneOQ39U2jpwaxUx2DWKDNj2lt/7Ha4g63/p+u
44dBOD+RDRzhCioEfkUmA+q3G1vsY/PPl7WZtkjFBDAOj0hJv0NH/UZ5JToMRjds6/Zn67hb1dmP
zTNfVmigCIqIt1MdGP2RDvDcCgrDzos1MQfxvdqY14/3BV+WaVDQ4FWmkGkBMWYZziN7ybW/q6zq
y+V1W9kUy8JMYrI8KTjKoG6FHOPE7VtlEORffvjHinSULyszfuMSmfCWRNBpCQoW9reVDIpD+eh8
bb+7dhDne79H5BbSnypyj/auvGmP7MD34rqC6ayfKr2DOHT6XH3Bn+4LbB0Jxo23W5va85S8yzGh
jcfOC6F4VMA/e6apn93Wts8j2bVzs+GprYyxTLMyzkBVnZZ2JLMvbfPTtt3ATb9dnt2P09982XEw
Qke+UqO0o0QOOw+hN3XSAETro3Gue+cHjTfs3to3LO6FMo/jxIyjHRUI4+BDkZFfW6Tb8NQ/rlWw
ZZoVFfkK8AXMUJXZgQuyX2OdOaBRKDAQInvIWz+o6q0y5Me2gS2bDprExF6bWDwaSB5mSX3sEy+y
rDHwLFRE+i2cwcczxpa518IRUGfXfRsJp9ohiRimhF2hcWZ3eeE/NjxsmRytvFiL0ZLOGbO6r5F5
Mq0+OHMZgKjpU2eDLQO02EeK0KWjG+kJwWTVBoQja6k2TPT/t7H9b36X/W945oPw0kqcqFXgK0jQ
1P4QK5KcXJDToHvSnn6PpSHfAPaFMap9lpyF9pz4oaIW3mew+B2TkESYBqcODZtZCB0ioJBRDTJX
DcRIdjbNzrF4yebrLAVeGLvWrg6plAIuwWifJstH3jErs13BkYFF7iP5Uah02lO/6q/SHKnNYKyF
+4TgtToMfuUGFvzjZzMY59DZyH7Mk+1dpQMaDUYy13slKnWIdaOPg0mnYz8hfdoBRb/rRGyi2oze
HW6L6siy0oRlJqDS2RoIDnU2lNWnmAV23ugdmFImBKyZ9QedzK/Is43fTKMSUIYj+T05NTvE0B0+
2RNkZAME6s0NPDazk84wHHo1wXAmFCTmntF3ntLtgP6T3LtTtOmf7Q58OFTbeP2yrPbKqe0orYa7
hHz3Z3JMLBDZk9Fxrnr0luzmtpibgDtufINk6V+dtckdVEWcdAdOwX5nQEK8V27bhzaYlXcSeZ3n
Ktf1o8zHlIZAVeo85Gx0f/SJSPZWNqQvbV5AHJp3bjoFsdOZPUc+jewG0tAQaqhmNyrXCgdlk8CG
OOmDkNDj2sX23Cc7y/PzT8m+UOYv7FleUzWQTOjIm0dybVMiIBOSs8NUt97D5RO6YgCWAbrVZ5Wd
NV6N7s2BhijfZWGikGXO9PQp4RfKlgE6WI+NK7q4jqgY9tQrXo1bOiGDqjN06UCkfs6hf+5jFn5v
44k2SVOu0SeqyHGuO/+hnySQaFTMXy8PsWLRlvKtvq290a/Rr9WiKLbL7cKPgChWTz2zxY0aJ/Xz
8jgfd9Jh1s4L9u7OV4Pui6ZvcMm7g4imPPVuEmcEKDBLEe9aDm3GK1Ad2o/QyxBJUDWV/yWjvsf2
l1/gY3eLLQNcHBPZoJTQRK2ekBJKmoPIxVZVbm0W+X8/TriWjy+iTTRn3QM6lH6DIXIIRgdFoqrd
Unxf+wL230FckLq51plgQYMHYKbJUcgtObm191+Et72E0Y5JgUfnw7ObxQb52GpAJgJxejLkG7fn
2gcsjr9nuJuCNLuJ6hrVbmgi78Qo/n5qeZfhbTpSRbkDFoBelmwvUtUdPN2zjZr9PxKLD27NJeF0
x8zQ+eXMIjALgCWxRvHwa01n+sdwMV+fieHvDOQ9753KScK4bX/NKEntEvS4PFrpbO/6SrE/vWla
QAZr57lD/0XAuTe8NOcUsw1Sn9uOjLgSqpz88Zn2Atfrs6AnGTnqbgTScPKQKYkdh4eKzXDL+gnC
S3OS5BuGYMVB8xbnM1Zi7EBwPUZl9dfrvg0jnH+U26ZU4zJ1Ng7h2iDnnfHOCLCKJcgOT+MZQ5RB
znUa7x3ot7zA2/g11UitBA34mjfSayvbbUnjnTZFVVKp+2joh18D62+dWFxf3m3/+j0/2g/ng/Tu
QyrtD1ZJ5j6yTHvnOAz6BnMPZYigAT/4sVTMelSJq/+6nQdMNcK8/pZ2Pvneob/npkCF9crLASQW
Op/ChKocZPW18w2TIm+bPCkPTSf5qfKn+EAbsLSHfQbIkmJ2+Q1d5uUu6ZkJOdyYeyIrHbYaCf2S
puPVnEzNzqo1YpJ8ZGi7ZwIXeV02e1AhV0fhtHag6sJEdptnJ/BwNw8CzUCvOQq8UTVOyX0qFT+K
1KU7yit5UmKYv3AbDLdDzAgqKU4bCEhnXoupy4+uTKpb6C/H14Vj65CgGeJYc2cImJ86r3mb9tjH
Y7IvsrKFjlzXW/uRTGYM6l5PRYjmS+8rNOeJCPMaFPtHo4BZQjigWxEoCY1lmpJXajbpBM+b+YNl
WzZbFiwdhMkR02sQEbVei1bxPqySDef647CQLeUOXWVbkpazOAkVD2Eh5vmYaxmZ/+PsOnYs5bnt
EyEZjLGZEk6snKsnqDqBwQST4envOt+oL39RSDXpQUmNj9O2vfcKmf4BxZanwujvrKbe2K9rq3tx
5LRRZNdzpIdzHKeocrPOfO75lG98faUr/H/OmmGiVcYhDTvwe6Ldg53KUxHVDwOX+1aJvxOZNrbp
WkxYnD1FXUUouY/mmZK7aRReX+KBOBaeEq9Zk23kb1cOuCWxuobt2jim3D6PEXkf2/xuKuxTPLDS
Y9mmbO/K6lpSrGkfw7c4BkCtpjWKkc99dgRC53vvwqXWvGZSxFNaAbWEqlplt15JYw8Pqo3Pryyn
pdx8VLmRYye1e8LBbyMlL0ILMn0bYf+/HfDJvluKzY+0TK28BkLbHGYovgN6AOMCZfJAqZG+MfCa
4Kgjx72StRWabIDuuMCb6mDMgHZrCqECL3phXmR7lo3zqKe2r/6mk235ZpRNYTXpovCYkEloFbXw
+z7nOxWrcY8nPHmogQjBpanuwjEK+2jsb4Z4LvYJ5Lx/ZlE3w2i6LwJAHNSxztoZKDmj6/xCV9Vb
LG3zvZNZeh8Lxq6czLCPdTpkr2MaxVcJhPhqTxW1s7dE2Xjj2DUyTHRNrpwGciggiDndfQ4x0mNv
xj1o4w6J3pCudXctbFFv5zKqyMYYr6SBraXEeoNS89RRB86mfRHmFYyK2ovgq7Gz5YkY7JlHr7Ec
T30FobHnlGqvTmUg2MYGWwkYS/n1sYySYijry/Ic/5hEB2knd3HF9oXunuxa+gaqzBuH7+dB3FlE
Pgc6ZlFHsc3mKQ21kYQFRFHL5GdmTqjF//m6kbW9vAiATTGjJK40Sg6k8wZb+BNEBancwrKuBL2l
XIIl6AgLE2KcoFvmCWiWmEiDGWYBgMpp1ltiHCtRz1lcuE3quBWv0InKOM3dHDAJ28w+MFp3Y9Gt
jNJSK6GDZQfDLc4+W2n3QfJ68OaW3UXJJrh5rYHFPYtUBKYHjQOgseNelWV2hxTCiQxbPLKVVbuU
GbDNxhqSGDjm8uJ8kWrAOJRfAAWTCIAqwe4sxy2e8kqAZZe//3NjNCpd4koPZLg5GAHrua+2oP9r
X17shwvEK2cErFSBJzTLykd4Hv/4ehesfXqxC/CILSG73OlzmjevluKvGXJ9G9t4ZXEudcobYluG
bG2Q9IUiSJ9UQVJWzmGsIxbSdvxePmipS25B9py5BtfnHKo65xY+ugASNw3wYT07fGuQlmoDTECM
EmbWkLms0/dem0flThufXln+S7WBTEAua+pQLS+r34bVekQcibVVRVuZ3KXYgA0teCJo4Z6K2Qjs
5sTnrei29rMXu7Zl3VjPDSRxVdnEz1HXsmtGi+x3XOXJN0fm0vQ/2wmZ/6qpbcc9Xe5aVquCeH6Z
zd7/ekrXOrDYrGTsYBlJk+iU8d6bqfISoEQr4X5v6S9FBDTM5BTQyO6JGcrjAAeX7gONHnVCN37/
2tQu9i3lhdkkzJzP8QXGBsDotNO1LTdu7GtfX9zYHeomVRmXWDjjHMSOg8sZA8Dve0O/OLN0j1qm
KWAkQLLGI9ZbbxFv+xb9adAh7pL+I/vC1BgJgKso9wlY21M1fcTJdNMWlhN8owdo43Lm/7M084bw
2awoP/X6ghev4BRG2vy1IdVGNurTwh0aWGwv1HUbs69xUxDJ/KSHrArKobrpEly4YqSQejn4UzE9
Zlb26+serajwu0utu86C+lEzo8WRmtFOuv0uV3Jfxuwty1K88d3+qVHddSqQzxnqo8rGuwQKYxvb
5dPdiP4udqPT1ZOhaeKcqtZh4AFW7k7BiMXX5rg1Z5/ex9AE/f9z5raO7cYFXB9Ms7iio3jAM/6H
AdBz44ofuQl89Ncjubb+FhuzoWZJVQ8c0dy0ECsb2yeeMVzPccJqtpUoXuvMYn8Kg+N1XkIQywVi
yTPsqf7duJIHQBbKFxkV/bXDZPL2dY+g73jZmv/zusPgLbZsqgk3AYKNz3oeFUimLuDr+8pxKPOH
OEs6WAzn/WvedbnrlWYNtAPPouKNTkN7l5ZOD99Zs4VJCRytysRi+xKluKPFZvIyd4z8lZiDp8qt
1Asqrhn8DkZi4bVnJu6LwbJJ7NuOZPeFAJ5hNM3spuQ2XA8AzX0fLZTiwqgq7b1qIC0PWyDD/gA7
4qrCG6kv3UCOP/Lc9uNqPkHB92gCM05xoETCgpjHc8uBnXDKoOj/gGaA9X6qXdOnWezVqMY3Nb0W
FZoD2hwslqID0QS5hNj95VIaZN0bR33QGOWew9xuFmZQWu1LpdNpH2f2Y1yVv5AC9NL8Z4/6+5Te
Rukx6t+ty0nDMURpdmbib8byA1EscKjjN9oME0D5mfWLWGXozF04gXXnyZTvJ1Ef3TGePMeSs9c5
dAcbvVtreCfUOPeW6c88OdaxG/Kkfm7otOeDfHYs5Cpr48QhRRqhFp9H0xM8SR4Ff0Ue2uMEDMm3
VFXXBk92Mhe7NonR0aF6hMjGDmLYXkbLfNdn7zyNQMJ5F646sQnAxE7Nv+aS3qPQ57fjcFAVO8Ek
787V1kNrd+lOzm1YzOOu619cswyMTniZhOaQ7mMP4P69XXwQBUgnCuB44vvcuCmtew2NIo2/thXz
RTqHF3cW+yMewa6xco9Wh9E6W5nlZckJqvwhkvL1VCDM33U5KtLOO3E1fFccT+KX9+OuHG5gKY+6
9Aiog9Ac6EsQZzvkFi5DlO34nARD9liOPMCTBlYc8xVyhsDoW2Gaxyh09yBeRbuKxD4Qx34yyL10
Zm+ERX3dFXtgzY2whs8E/SspqEfRi64+qvQKsoh+m8BGFOJpt1Z2w5V5Pf0Ej8h8BZ/OI2Dt3oCp
Y5+AjzxU9GU6A9ckAcqxBIq0duKbv80h/WsCLxjNTyXZt5HhSyxTBhlVdXLlFcn2iQwNDQW+12L2
LFhkvtTyhqVhFR30bVLszepqBHXP8KsnpzjkDzKFCVgABhQ+j+6ZlsePtr4Z04BDSdF4bOGkraEW
7tWtPz/izT0W95PdBsjYR9wv9U1h+Xq4L5GaaoLEJmGnUw8VpePsFl7zwl+5axywUWQByV4udvY+
jccX3nmxndxwOJ2abx3+TdhtcifLg3BfrPEwnZiNPALzauYr+3X6a8TjG2nGHy3DylCp9HI9HqmM
e4+bWI+wJTDAUIKU6dh6UUE9QGULseOgCZlgFQ2PyXwd3ZqO9ubCDNssDUFq28OMrnhvHN+EcLf5
KwGmg7ADhZgHhSyWLkHmGd6b+QQSYs6P4H9wQH0qTxpJMLkhwondYZhwM78pCBxnjjp+JMXVbO9w
Q/WV9RQBMFHfyuGRg3FU3rZCIjnjGyjgqJsWeiKN75C9yt9GdVXiAVrL+3kO8xFUN8AMjFusJzjO
uK6n4mCSe2Ls5oPt+gkoJdaewvJmCtsHGCEpWKUMgTpBiTQlO1Do9sb4E5rIJjr5O60C+gghxiY7
kI9kPtRmWHyMZRCnfu149kf9N0JIrANDglLnoysu/43flo27Cfozxl3bnYjzFhs3HQmFcz92Xt76
/UsiwqK/qrurdvSTeJcKXzRHw3kFKtuUEJG1HxwQnezr+WIQM1/X3aGcj0NSe053F89hX51IHrCE
e7B08nCyXy59uQ5tkJ24VzxRABnbC0UvQizel3j3cHmD93mKxKdor5BC8cFFATgeOyPI4FKZD5ir
kHY+aCEg0L1W6Q/t3EdDHYAbc4Kuw6X45gGGeFsR6ygIPSR575EKJQBw36b8POV/jPqprD4ajjJJ
9IDkJL79hwDm3/0mo+mNicStg/puLj1ojN4aFJLy/LUa1D7rsfPBmkz+DCWQcqIOeut9pIeCJV5u
vYJZHA4Z9UjNvDSeQEFqUf28Y7DSEclzWyKTOb8ryGSI6rqwG1+Zz1y8tLbt9YW+6uyHoc2ByHip
ixepjy3Zx8zxU7gnsvKmRsZc9xFqwhV+We65061dg+JiM/AroRqFpLoDUJ9KYfFm/FTx0VC/eXIG
+NonTetXHJA/pDraxI9rckkSdST3WkMcSlYBjNyGtnEVMaw94s94I/JkCOsaPMXugfdXOclCMOJw
BZUB2HOZ0/oJa/1yvC0IHCSxC13jw6mjYxYlu6jY0xbLFK66Zuk7Mahq6YOCjHepDtIVQeXGYVMl
HgORrpBhDzPNrm88eyTXZlt6IA09UFCfRHs3JkMwSMg9JSnofaglgXxaxHwnWXyaHUzzDLA8sTUw
NY92NJ0nCzQk/qihNl0DFakaa9/G/X3rAJw69rk3ZFe8H65LHHsWXKpdICNb5u7tHOX7OrUOFNPY
TyiOJ83g8zR+UNEUGM1fPpVhl/dBYb9J2GY6CCJ0Tr2WIqXRiL3T2SHuPRgSgCjJ20z0ccISVvaF
OftDGHB1En+leEtUvCdswPH3QPt75v5MK8Pr4GUB74mwM57bQXhJH4etmeI/Zgi6PGxQmcHRFMNx
hORXtCzONGfwXrMav4YSJDHzMI46r2teVHFkhAEP1b/Mo3Ef2ZHyx+pWFVduDYlWxDfwdev8LsU9
CbcHC5FrLK5KM/JrM4jEC0cq2+5hd52ZoS2mvc1QnnMp8ebROtopLlfCt/r3OLUhH1jXD2k7PZIU
4jKgaCZQ30MhEsvpSvEonJtuH2VWoDv7nluY5dq+zpE5hhdade+qdwLFGNBfvK7+ywzrDJPY0ASB
M86uZfRCmBWU0Y0h71gEim12R9F+VTe3NAG3ESJmUyV2PdfwRuhvQEd7r53kHmMdDP2rOzvehdMr
9BC2VhuiDn2e+vZ31lRvXVsH0mSeXde71HJ38QXARsaQkz9lET9nJDtAiyLM0Zmib/+2+ZvE69p3
R+MmGsHb6p1zBZV7i0boZ3HTVsV1EcU/aT8dgSJucLPhYZ+P10aE5GvaPLCm2eUT4A/ASmvZ7wsE
6rQpbzNYVRqt2jngDbZmnnmQaj4OjeErEAsJQxzr5KHXiL/QbbtrnEH6ReL8kjmlIcqN7y4KukFU
OH9jxhG5ut7aiQRzZ6q52FUO/0XyNtnDYJztnNKwYTQyEk/MU3cz22ZQxLgPZ4981D8jF/HCTib4
2IJ03bIxJO38MyW4AqjI58Cn9ZXpGQZ7lbhm+pDFFT7ywInnOOk+tppDF9t7ELMfK+DKIrBnIrwL
kma6T5FqgqIgAG1lH/YC17LMBNrENPs7RflvByViz46qOIAUZVAoDHJcRa4PaaQjnC/8GaEV1esu
TCN47EK93ACXG6dYVl+80Wpn2Blj+9fGYZPZIGEbSX2oivqXyUoJTrIJ8xY7xheI8WccYssn2aS8
GOhGn8RwJUrQlwDSSHaYNw2FQL7xQswCz9tO3FsR7ULkm7D1FNm1tXvv2tVzNsxXvHTeEtw4YceV
BkMxHLos/UWSeZ/n7BGk5CfR9mc2RR5crxToqqkAFR0YRzvFIV6oAqxz2j+4lclD4Ub9njqcXmPP
vJR2GYdw7YN+v0n/JPFQAYmRNM81KLlBVqoOunO49saOit5AerG8nifIlWQ997Kx/0XN+GYcG0DL
swFXoRo0RzaSxofIaAO/bfRSpDneBWmXIQo3oD+Yx9TGNWfiIxCnE7vSeXzLlDxQ6uAMy6E5MIGh
PGHAg5iPH+5EfLylfkdiDlNEYq3noHXVeSyamzzrAp46sLbkPoWPjkdzW3kar2u/081ODtrPi748
JiMiBtf3EwJfb0W7jqmrIR0PYwcbSThKGAGv8j0wSK4/m8p61E794OrounSSP5NodqjRhXOJI8Gp
lQZHq8LBBRl+yhPEB5vYoTtcrkdRdQQYQYPVX1WBrLEYZ42q+Rg5V3mHZIaZdXiZCveAh+h+qtEv
Pv1KumSvkvYOUgAv1Baws8LNnPazn5HigdbRzuqiv9ooDyDF41rdwFfRNfrkClC2BK7WE1OHGtXl
AOSh5mjPOX9l2NSH2mjEVT3W1V5D3ugIvnd8TscKL8fWyZMYFHZe37sCBkdhN8vkDF9ZG0anLn4M
K5P3hLrxUzYQ+qwF7Ki88qKw76Xd6OxaZQNQC/0Z5TM7MXewcneuoT3Qojymc0TyIjF+jqNb/TKM
qbyOHbu9YS0BGXtIAd4AbzJIDDZ8TG1TwLZDWrAdSMEX0Y28ltoiB62a8T2pmbrFaT/fCTef9nVp
NTdWB3kUyLLwR9U38cMIPcT8o0cBBaY81ohqLjL71uvXCYdPs49ELIGE0KmdqGPDYC+x5vaqdWV6
TRPD2EjefZ5bE0uYIDPs1k4F5JUTyfyev0XpzwE3DxvsaeTid4DhBL25Zbj2eWJLiEXWCcjn1sWR
NZ+jlnqVdVMhXdPLZCPXZK19fpFsyuc2B+uYtGcY6u3lYXwsT+3tgEdlGhg+93t/9oG9vXJ2WKgn
fUsOxb47OKETfj1Ra80v0lBMKsYhIaDPbvLR049WwzBbbihsf57iguj0/8/X9aMq2uZSmCpcjQej
9KkJ4SFzjB50T0LncmH5uhMrq22JK2QWsUumFXg0KQnH2LljpbuRRl/pwxJTWGQ6klPM3BOqqAGL
f7Z4+PCiDUbkl2xjE3vxaXJOLFFwpBO5UYlenLgx3+JkTL25AnXZ2VJEXpnlJX0uiiAsAdzgfK7E
b8gAeBOqpq4zfacaQMQSlZjRpiI5Z8V5xFGQ4yTx2mJ8LvmWbcHKr19yYFivkI0tXOD4Zn2e9ENs
wuJVb9D+ViZ4yXmJTQC0WgPCt7ErbqtYHTNkjfoxv8WL4w6muY9fL1FzrZ3L3/8pOET52E4lmFTn
PFb2AcYu9GdR9raH9CfdcfAfnmG8xUMe6xlUhr7hxqFSjTtcCNP8SZHK/YhlCY4+3NFwKkLnw6VQ
xc9AU+wh67HlTyxWVuIijW/oaqKiRAVcRjeV7e76Ftw9/uS6U9Dihl10G7ymleHgi6iqc3i8Ofjx
51n9iGJ6LLLrSSPkTfdjrTb27opVplgC5KYRhClhZuIEaYmnXtLIywCTvTZ1TP+4BsleZ+LWt2aE
y+vUuTrsUgNxydUu9C6s8UTmluwuQlF3hGfcRE4baRlDEefetmfcifCMeDUo2So7rESxJW8pGXPU
2EsBey4Gryynu2SVzGyjFLtyZC5Z/zjmZ0DT4NcbD9PkFRqJiKy+skj1aKbuqUKiGwEhQm2KbZzR
a5t2sZDwrAJ8swP4FrQWZJko+vKjHbZAM2tfXyyfyQIBx2F1d4q4G+oo1mGU872e1VZ55vMakFgy
vFJRSGdqdXOWZWPB5JhBIUUXqfMMImv5l/Mx238dGNZ6sjiAIXMSG1wm1bkYWYH7rfEoDXoqtdp9
7/uLQxgLHjdWhfhWj+O+nFo/Iq8Z32IMrqzZJZOntRxi5z187GsDpGmb9+9QQdlQy1wZmSWFh9cz
L8AIubxo2kcOJJ+ukh1qVRsRaGWGxSIg15PrGhNxTRgoT50vZt1fFMruGrN8BA59C7+x1srl7/+E
fSmaHJt6gDUhPFIGGYH5Jn5bkHEyc/bw9QyvNPEf/P2fJrjg9UXmzzyxunly4TlrWNMuAYS9hZ7k
95pYLKIppTLSBIvIMMYQJMOrzO4eUwahGEN/fKuJJS43S22HlI07g/pT+0ICpVY11q3m/AD5uS3c
gnn5wf9bBRVLgG40ZnIiI4D4cuheY+6gwsObj6mUPzNgDXTaPplZcWuCUpgQYm8s5JUzdQnbFUzZ
ZqQdfipT9pGS7qZAmSyvoILT0vwK5c+feeVsXGdWNqSzWG8atKzaqpoWIat4JvxS7m2/V+IXS/Aq
tFGtJpIpzOhqpHjsKX5rwbJt3E2w09pALc6MLobq6ghHi5Mm1zq/S6BtmPGwTUcANOygr8aNC+va
IC1Oj3SuolaDUIpkEru2ATKfIuP318t45V7jLJ5zWVohGV1B+XhOtXXsJ6CKSRlHr04jy13Dizkk
RmU9ft3YyqG+BKgKS8HQNi7J2YWt2iNE4QvDNytY0fiSmcMRlI3pEdXuZkb6fADbBFn7emMIrUuH
PttJi5DQchYlDInHExLz97Pk6Ru4ITyUCTSmDTOvAotryAP3ZiUPPEWFtegntetSlgKBPcuQMnCR
W4R04XX0IuE/A4fm0Ri5+WTW7TEbXSi4pbr86GLDvrLMTWn1lXi5xMOWc1QXdoEYMMjXHCAF0CAD
8R+D6ptBf8lgMaO2wE0fgFgGB41MC+nBVPERsQf3W7F1XVzrxuL8glKbAmSyIScJqfVAqxRZJRa1
u5l1qO6YxNyIKGvtLCJKXNG8bOOBnDJQ0VmTHN1UHmQDyB2jd1+v4xXoEkD6//+ULPB+aZsexvRF
3j+0ZfFktWM4OaZx6EaePlDZIy0IPt9O9X23cyUc0OnMRVD2st4I0iu3jf+B/mYtcspdbJ7sIfrN
ATBilTYuglK7r/u4EhiWdmMDcnalEcf8BA6kX9RPDr5OXexUO0P1tPlmLxbhRyHVivd9Qs5WlXou
O1hJ4RFnI5+zNkSLq+o8c3DwLQyRzPIycGXehqyqs5Abog2+HqW1xbaIKsDxGw7LBqDIgIax1W+Q
9n1i3DbTRnheifz2JZL+c1eiEaSpkVqfTyyP+pPVl4NnuNbWr185v5ZIYMuFEqg5us5JWfauAR4g
sl4z+4EiqeYiY5iY8Ub0XZmJJSpYNSn0MqGEfTL1ABhMyZRP3Mk5AutPNx6Ma00stn0ZTw3FY3k8
qeo9guCLMAAkirf0r1eM4oV9afafiYisQQGLZU5nQ8Y5dICNvHgFD3L+yCmMHUDFFfpnCcvwCaqc
ow3IC00N05tR1YJcIWX8toRl35/MMu0Q8DLzVXQNZBLlTKINrsxa/y8r6J8fWNeUjZCFBQEN9UnU
vtQryij7cZzCr1f62vcXd5BCqiIbdDGdMpu+Qn9JekQW15SbL19/f2Un2YtIgCO2Mwjp03NR3ULs
dT9h8eFqHQqQtb5uYW21L8IBisKN4NKR58LSZ6KnHd6yEdRHgI2Yde5NNuS5XDpvtPa5ZCUR9iI0
zG0XRZVlmadhSI/DwMNCsz2DkA/NfDVdFTS/VQInLFgb2Qx8E4rvo/UC5x+77h/SAeKW9IdBrI1A
uzK8SxMzwDYEpNToeErNvtklRLYHbUJtOL5U1DNhJ99bhks3s9kiqZFM5nxKW7mvsf+szvSEYWwE
kpVTaelhpiTgj/C0oSfWPxrOHzif+tX0I5tNr5RbrMWVlU4XkUThRlypATXHIW3Hwi+zuNhZvWUP
4HeUW65vKx2xFo0QmD85BbCKpyx/zTXwTn/4bCDq/nZhA/31el9r4tK/fyICStApHHkZxCncRyh+
eDI3YD2gPEmuesW3lvllOX9yr146JFVO1ynSUPtEdeyrDr+eCxQ+x5HvILCHIn1PT5XZV4Euuque
s41c6cp6thbhqOXaga84yBStqnkgLIBbS+2Ooai1EQKHn++/MYimvaymaddpoMZSi9MQQyNevuUc
SspAmxXx7QUV9XUjn3YGjSxin7Y6OQ8lRd63/2D5ACWgPGjaAnetLfLMp7EPLSxiH2NqzPLCFCfL
LH9C8v0aqkB6l1fAviKeB1CwnvwU6kFf9+fTHYTWFqEP/hl2k6qYnue+h9g3yk5GBLxSDnj1xoit
tLCsoAGHAZiLkc2wG592/TTuSErv4+Lp69+/Mh/LIlpiDnZHTUx6m9leXn4M4iNmVyLdSk+t/frL
jv1nZ2Y0c9MB+KZTO1kHNY2jlwMJPqvh7nu/fxFcZiPJKtvA+F+kXUKMen8lWDp7fZzofU6aaGPz
r/Xj8vd/+jGl+exkkOU5USAzIgB9zbra1WOzEezXPr+40gy6GZJGppjkpIf2cj/+bEX8luLV/vUw
fRogTShb/f+fD2p6NwOGB8oRNXxk8lKoTYj4o5z/8Hzj2P3PxvF/wiPaWGxtnjigHGRTenZUSR4E
peI6Hi4oXFMB1NEZ/JikgFXhnT1Aub5CKkQhb+kldjSHSW+yILG4vWeGQQ4pQPO4MfMc/iWNfa4L
XUC2hZtAmHbPAv7BQWrRKugNXXiJjA2APGPzwBiZfeWKLGCd7QTT3GY3qBFFh1JG7o+si53Gk01O
5MbO/PTFYtrLEzovRtMideWc2rJ5Al3nxNxkY1mvrIflwWzMEGsjjV2cmxwMlAu61B2Drnj7ejWs
fH2Zlk7kjDQntINOkhPczJ0+CVzNwiLNdt9rYBEVweeM3RlKAefYpnrP8tQMoeKBCt1Mt3T+Vlb0
Mik9KWmoiQLyXA50Z1mZ9CZ4hGeW9ssheh51ZAVf92Wtocs588/OzyY5ZAVuXyc4xRQhm3t1cNIe
7jSZaQajnKujEogFXze2MjPLfLStutHVBOESVgUwa8GDKoHt51bya+VoXGagJWzAYFvdpmdXH0oK
31osrCwC4LCE0ZR7rtOtLO7KqbLM47mySrIGdc0zt39NzXPFcmzfo9wSSzAvZ/knoWaZxZuhe2MO
dZGe7XyIfpYWyd8dqB89KyfPyl1VCgtYv46Vj2TIPxIhRNgmM/filDjPX0/UWg8X55qqcJ5ZAucm
aK5e1VtefA3kVwd4yNffX4kt7NLuP6vOdQxVwBcVQvkWgzSR+1Tw8fXrT68s6GVGT8LsTMFKm5+G
Kfc6kHBk8tIgNAp2K2O6sWs+L+eY9jJp18BAJCt6ZBEald0bk3nU3T0Xby1VVxb8S2OxG6xbobYo
wSsb539yeGSAJU0LC4NxHE8T0PltVv3hffL76zFbm+7F2ZZBYzerKoxZB62Mdmo8Hg9+NF85/Onr
BtYmZXFrdaSgc1nFOJlTsP7UmarH2bmdoXkyJ3++bmJl9y+p/LJx8sJgGku2AEksdbqT3UsoLMn3
mii4glSg2ObfyUyb9jKZV0+JskqjhBiHUBDHzUbgzvUOZqqj1zdkY42tzPkyp5eMhs3jxpjO0r2J
1DG2H2b1vfN3mcWzLFWnoLCBAG4xiD+787Gy5Lmzh4+v58L+PIDZi+1tJbGELukM7BoCyVNWA1JE
oOP0ncwERv8yYP8Ej3IuY6WBVzkZXXQWVvvRW/kbrG6+U57H5y+d+ufzxZDMAFJj3B1StUdnMPKg
M0ArJBT1uk4430qwoJ3FpbXsuUDxJ4G6iAnEPpf+7ALtnG/VTFf29DIN51TNKNoRezq/iBBBqATh
wwOU+cIc+3qW11pYbGpJJgEw2Yh7VstR4VNgAgAazZ5S9+XrBtZ2wOKehVpIJBqO8rVyOPx9hpdS
8ts5wkv0W9+ni4XU5DwmHNWfc9pCbRI3Z+hDMqjBThHSlt9rYrGYpO7cGOyJ4izcG5c9R/EHFMC/
/vTKJvvvofLPOp1cq54zV1TnGB6+XlGUIPZa7fce/kuP+ZSrHnJfpDhn1j0pfqrqxpo2ZvXT2jHe
FYtlAyU/x5pl6uA9Md/CTeyGjPlTrrMBLEnQoSrbM3ud+Eiufy9e/Kfa+c9ARTyPZZUpfeZRIcDO
jLiXu1SGKU026lOfY6lNe+k4b+JdCxaJA6DN2KY7O4UovuYqA5msy15AN4r/TpL9cWvHPMUjtBu1
UDQ0+j4KUE0YfQHB0MNUQa8kogaYuHEljg4D10nOlvM7j6sG5WzFvUnk0x2bJCgoArRn3NDioOmV
+/StFfVf7/4ZqNlSkXSdXp8HJ5t2lTRkSKJ23kgCrMz7Mr/YoIzKJ5vpc+O8SQPMojKB7stt0oPa
PE9BUZVhnf38uicrkWOZVBxc0SdIJIFV7iTHwuLHhvUvUBHf2NUrW+8/aMI/A+XUbj07BWcnQPXA
I7pwb2Qxbmy9lbBqLV5kanbKlk4CvO5O+ZGEe1wL09yLMMHr9wbnckn759ebvIyHnKj0HFXtT6My
o1NjMSOgHdPh1y2sXY+XSfEG/pvwd7QnAHZ4G1TYEDs2NeNON+iTBFTjQjtVoN/k8pQ1JhjBuZTf
2+5LOxUoO7h1NXXTGf5pnkQ9qIIhcKK2ErBr07M4lOoKeqxTBRR4QywaAEbi+ECkxIEyiwJ0pK0c
w0ozS7eUzkm5GXcGVrC+sLbigGRXifPaGFXw9RytbJGlS4pGNqr4P86uZDlOHYp+EVWAhIAt9NyO
h8SxnWxUSZyAmAQS89e/01k5eqap8tZJQSPpXkn3nkGydjon1W/Zf88L0M3En48921hhadCFORw8
oZ+DMwewv/E4/LRBNr3+9IWTvmmNEkA4W8o2l2eoCABY7cwqrqV36YsAlXIA87SNgacmD2XIy5Uz
4ULAm34pjkeFE6owhCbunH8Gl68Gj56rlalYyIymk72SlTe0OoMQHyQUaqwqO0Ba/1b7JUjJxzT9
RCBmcH3slj7EOHS2blKrOfHoKZun+xYupps5Q5Hs+sOX1qz7b2KBF0mIniEenlbpBq6ON2l1O3jD
qePicP0NlwX0TmXkb8XkTeoKnayrCyXkuVG4X7t5s/WSEYKkEl0jLaDaW7Ji5VVLI2XEeZ5VDgFx
pT4rClV6SCTCbXLl0Uvp0TSy7wIogfZ5DfCyC22F4pC2YFiBJi7gF9n7KO7AmBTSyG1ceSs5f2Fq
TGWrroES5sW17lRLJ2sjoHWqT+Fw8XBJ6vo5n8AKvz5DSy8yQl+HuPiJAKHvOCm0cJqNnmBDPKDl
lj9+7A2XN79ZAyzHUbetLQdWARb4qVA8F+4JvoXQxPl5/Q3vo8IcagpaAdYxk2oa/ROb86+SWo+B
dlEDc/ShoDOPIIZ7SGuw3KemO02p+kEc67HVzcv11y9kZlPQyppaBhIhL8E6grBMbEEQHK7Lsw2L
6bl2Hj72EiMR4O6Zh2hBQNkH7dBWfk/TIVZr+X8hdkx3pbAY4I0K3dIzcb1vnT19x5l/JccsPdq4
PRCox0g/VD5IvL9G+yGznq6Px9JzjXCfJ5KWqkFL4kKHHkEft/VK6L2fs4hJIustWvKmKBhkB/j3
UiXwzbFBrvKEEwF88zsX1u4jn0BMQpksnY5kIQ4+IkhvBxviO0Xu1B8ad2S+f6POQTGK5bgTnttk
+q1o8wcaACu/+/3tj5j0I+mRoOgsFAdrCMfXDtTnc2tfVvZN1ZFbnBg3MMfeWvm0kn3fDy9iEpJA
5ScCXW00Iy8yLvmj7EB7c75en4Olh1+W15vk1OR8LnKCg2+bffdRdMkuMoXw0fnY042ghaw/xNvq
oDwPmmzDKtwE8P6OOtCrVmZ56ee7//78mhWVsDTuTajWQi7ta4jzW8LWjs5LTzdiF6qf3pDByuAc
5M8D5Gfq4EVDA/H62LwfwMR0D+LpFAArB40+NiUwZSXDM6wSttefvRDCJtkoaa2sRGzJs+W6L5w5
EmwgF3zlTgS7CsJA0t9ff9HCzkNM6hFuQWNW2RDnE3Nj3XvFVJQRjJbknqVdsh87q9q1vUIvlrZy
b5ew4Rt1wHeyD6xfEs4IHzrvEpOiVGdNGo4MOJaqanYDS6HCu8ZTWJgn01KoSHtXQQYoO/dF/2sC
AVJkqllZA5cjwP+Ph8Qk/1PYpcN21Q9PkwCKyMpxL+i+NSnkX/qGrrxjYRGbEgCFaMfWCyg9aarG
WE2ZE0Nq4nLLBGH1+ipY+gwjzNGO8brOdulJOI8CYktjMMZMP+qg+uAL3H/DHC6mcBGusSUJp4qm
5HlWYuNMD6K9v/4BwcI8GIHOKnt2YLUpIavsyl0yOXonuxEyYbQfX7GIcW+efAHNlsJ/vf7GpVkx
tm/Hu4hFt/giBkM4Gf6xw18ptO2uP3xhPkyMUg6bOija+hSis9NFPg6Wx3a27S3IcXhDvaYtsfAJ
JlYJWEh4wzvMOzVDmsViSG4zX9xUULP82O5hcv3r1Mlc1PfQxJD1TrPiRrHwwKZuZRtfCGyT6p/n
ENxgBCf/oZlvG1Zv4XO3khaXhuby9ze7KnjRWQmrPxAyGezugSfuwMnJ7Wllfpcef/miN49Xoi5b
Ec70xB26ATQ/AoAOwlmfr6+epacb0ZzYMyUXQZ0TQIdK/3HITiZrp7KFjckEJU0Bb3yU0empIQ+F
YnFdsS2X39X0Q9rl48d+vxHMHq8K4Y7+eC785AAd10dYMQFp5Nsr9c6ldWOEbpqhHFn1YA21xPmp
ZiiWpv2aMffC2JswGikzzie79s9+WtyVM3j4fpmdgoSs1aKcyyy+s+WYvM7JCrQOi7QCdivv49BJ
oeNFQ7mRM3aHDrYgEGjM201PrASSWFkNaQcWeDeo8Gd3DEUfuPUVQNlen6qFRGWiEiaHsTGhcIRt
LNQ94WBpR7j5PxAx3QVs/HP9JQtjamIRSnxE4jra+2sMWzmwIeswZeEapHLhG0yMEGzI+zIp0aof
6aukX0gHbaf0z2ytOeUshIyJEpqcGtLFCadn8FWjTjzUrIzQQI6D0ou0W3ws15qM1VF4TVonIT17
Oo+d8tjg6cJbOZ0tDZGRr3QyUCFqfAJRIPxEhXPb5D/V8PP6/C493chX09DAIhVC1GemPwv3wGC2
NTefxzVj64XlY/JUK6eChpHF2ZlD8LfETbWf+ybiaXO8/vOXnm+kK1UC51UQDI7oi9jKyKYLfuSW
+6HmAjE9U2Y7VV1BMnoOqz4G4Dp25K2nPob6A9/o341IWoTqtp5cEBasWzIHr2XR5tBSdMKdzQi0
HT2ysoQWosCEmNlqYJZylXcOnRG9Y/ANQ5QeEQYdBGwb+uNDc2FangnYgmWpy9hZTNMhrSZ/11oo
quWzvxJmC3uHiSNLx8zrUJTAZyQ/Zv+UgzD1sV9+WV1vjgT1VCSpz1z8cq+sjhqy7DtFhnRLizLd
Xn/F0hS4/74i1xz6P55U5zRx/AdrHNT9SCpxHJ2WQ1dXwPYXVsDWytsWotosAHOVMTl73D5T+BbF
cAY7BHbfRpATfBy1WsFFLcSeadpSd/08+s7on6ElF2nJDjwUUaW9ldleqJsTE+MFFYC2nS34tKEG
ErUFVEnt/UUNvevrmEIZoMiemO+CWLl2ZF6wzSIm0iuDlhynaeufkxZCwv7PwPlxgUNO/Mvc3hL9
yw7uK/FsN3dj3UXEemYDX1mB7+s2OZAQ/Hd9FBW8j3kFHBLt1QZ2U7Fqy6d8hqq4LV+bNt/NQp8h
UHWUlf41BvOwAWTzEfqNR+m3O5jj7fOZPAVWtzL6C+vVBI3RtrMkpw2MhFK1yYf0RXjimFTV3nXF
3irZCtB+IaRN7Fhvj2Ls8so7Y+2cqwSulA59vB5xC8vTBI4VGar6AOoziLpDb7N/5QC3ttXnjz3c
2JStvOLSKlsYFlkQyerQHBguElprAiJ/QUnvHDRNuFgLGdfag1DjOfSIvPOh5bqHbR7kCjLGNp5r
hbGnM3HkFmkeYdk8bSZAU3PwyFu+L/PA36CoUGyC3i4cxImeDqRNgkiCbvo6TIXezH4otgVNbQg3
OPBWSMv2J3jwNYkH0AC+9lWYfKaF77yILOfnIszosw5rex8U3LmzhnDa5ZO2kjhMCxuOrQw1ybEK
/LWSxdKyMG4J7dC7k1dOEIKpq+8SOpo5AwPu+tQt5RWTU9lSmAFDh7k+F7LpX6EWS3dtDau/uht+
z1ZjdxCzdasmBiLKvhu0AwkuZ+7AKbj+/qV1aewENmQjB82hplGTDP4GxP6dyOSViA+SrAg1zkSu
ooPvqQCSKbqLy86OQ0Iju3m+/vMXEoPJFG09HTLlTvXZqSzyaeh6ELYVJMVe5kSQ+4KqYlva6DV9
LA+ZvJSKwlDEJ2F7dv2+xoGiPFbEKeLO4gC0YGVa1cP171pcFpe99M0hIJnacAh17Z65l4e3Sauh
fjmiJ+Howj72SQN9bqK9ZmPDEz32ZQ+xZ9vrVzWDFpaF6RTEUS/PvVw55yz4CmIvxPefEr52DVp4
uIl9nHN/RjTbw1naDBCjTrRgZOTIBBfs99oetnDoIGZOHFu4qWWQu5nS6ckaUbweLfZn7lHfIjj1
rITvQmowgZD1MJdBMFL3rObsvub1z4pZ7cqzl9a2EZqhgstxPxTD2YJgcox25pOy6p0E9D+Wk/sC
J4WVHLD0EWaI6roXRZDCHTYYb0t43qtkjdy30F8z8Y+eAxn/zAE4UQbDVk8/ap3g3MDinDx1AgUI
6IQXQFJcD5qFdWUiIXtJ60yRjJytip9Dl0MCQP6CZvXaPrDwMSY6Lq0Lu2ohDXN2k4rHDmxFvWgs
Zbitw2regxoIFEWfpnEILm7EW0jprayEhRebtlq24w8OujEOGB8HB/4tDUwZaAVZ7e7W6r+WZfcl
X8OHLIyhCT9IvFk4bQ2tUbdjf6Bz8stJ25Oaq3Algy6U502AAVTF0esGgvHMBl/vh0w+t234KQx7
GMKmIONN+jcb6p/XF8RCDnAvkfUmiZaMFdqDDuB5nm9btlUUpjS1e3CwxK+/YGG0TKwhVO39qS8F
hISbB+bfz7Bf8bKVC83CSJmI2MmWKoDQuntuvXof9t5zXdscthkCBJzuF5nr78xaw6wuZAATH9uX
zBL1mKJwAfuddIAPVgcRjetj9Pf0/M7p0QTETlAec7NU0HMeIt27TKTHtKfuJ6+x5kOSjjwmmVNt
Gqja7yUgxZHHsyeeO2rTqj5/4B5E37OeKjgJwbIHf4MZBcy5Ijao6anPmuqYeMo+Ki67TdhBnycg
vtzCAyjY1d5AYatS5jHx8yyqpqLA/dN6mlVtH9HTuh00POVFY38rfft7Vk/2zqf8ZnYEkmCe2wfY
+Pye4cEVl2HzNABMETmkhggy5RX8GOphM/ZsbVtcyPd/y7xvVmvVzLWdF95wDgC9Trb+0LaPWmfq
CSQ1fTOOqdqHbbWmSbCwdP92gd+8LZCl6JIES9clZF8MMEzCjURPKzeppacbW8oEQd/AzyvYZHTO
rQefX5GEnwJRPV1fUwuB/ffU9ObHd7okDR8AhFX9l2bAfdz3Y42+TLgmarQQECZKrgz7ckhYMp1h
aeHG6cRf3dReK7UtFe5NDDdseIZ0qBPvbBe52tEKjuJoGQcaUKumvoGSlY5hPRB+Tpmd3LcXp+yk
FdbGZnX7NRjhjaVzR36+PpR/w/Cd8DQNBks0R7uhrsezUpY69hr2Y03mUZgsBWmyz8Iw/Vr7fj99
nl13/pxnFwtl1PpHiot4SAAzobDHcXSZxHZV1LE3VBr1AhhTS0CSne4YXMC4qPipr2Vgg6U2gZH/
DU5bcJObc8rl9vp3vL/iXBNaMykfmistWCMWPB0C1K5si0dyHFce/342dsPLQnmz4mzfG3XJUNot
ghzWI9nFDCGm2XcHzPkcNppwlrv+He+vPDck/74I7os9Exjdsz+RO7RnboZergTlu1Fjh2aXt2N+
w0dopJ2nCtTqlj4KD5dmxti9tEWxv/77381ieImx5/YKHX7oxM9nGAFGCuJOXbVT4hMay1EY/L7+
jnfnGu+4fOCbyRBVbbGQ4qAHXYTbSRVnmxc/HbImc/TuXOPxl9e+ebxGDlaBEtPZt/zinrlDCOM+
jxN4Vc3tJkPQPikOeKwoBhKsTPu7Rzy801hfMEiZS3QjxDmrvRsZzvnG4pu5HWIiHtxSfM1CLOee
s7Wz7NJaMJZZVrAqIRMYgLktNvJiH1R/8RJ4zYVrNealL3L/HcXBb2anbMPsDFEl2MFdDhgvYlaw
eZmsFu5dQe5/6mGZcba8qvnpetMaf+zdCMJQGntP4tt2ptB7PZfwQGPjhfakHz+28IxKUAap7T4P
wb5nY3jox/ZIeLdxHbLC5VqYFLNlzBsUfIc28E+6guBCvZ9sWCoGL4leOYotxI3ZME4uxx4rA6nR
9YN7eDpvSYPUTZ3D9dF5H0Fmh2b/VI6OynpXVBj58Q7+qrci6XZWXd+lebWTrvWYdK4CpKg8cjJP
KJs031TXrgzeQuIxm6uVgAaw9kEs5qpP73Pa1kftVt6uhaMsDAcwYbrK1cpCeH8Lx6caOYJ2cFLO
pik4ZYVD9kEytMc2C+29VZRVFDpV8KmFmfvGnqChoUKgjmyhyt3I+yGewdeKEsKzNfuC94tF+DFG
8nADqIfitjCdC896UJ04wyqVv0jKaFxVFTRhGDzoWOMqGMLB4QwGl2sO8wupkhlphE+c47qARsEY
3gXwJMzGJwLqU58Np17/TKq1EvRSZBjJJLFk21/EFXDgw047wRItJsWIgmXYwKesXKm6Lb3FyBxy
gNESacEqJs1Db79WMFu7VEXL8Nv1AFl6vpE+WBDmBIgfSCkwwEQtjFPiRWQEAdH6c/0NC7nP7OKm
Hu+yJO3Ai06mu9DXh6Brt9cfvTDVZtu21YNV+Z0/wNvAnb+xXooHZ2rtjQWtjpfZ0tUPt7L6Ewi2
zRo4amG8zB6utgDhQ6MhOCm7ibPpKdR/aj3hDvwhDJMdmj1ch4uAJgKQn3SAsyV1h53Sjoo5EbvM
8nMYxPFx97HhMxKG1zStS4N5Ppfhcz6Pd0xNm5mOse9CojIZ41I7m+tvev9Ej68y0sHF5N3FxRWe
pVY9bvpuHAF0neCEyocStnsq3VObFfvMtZKHvgJ+iM1U3CQNTrZDn3UH13KKlzEBIGXSQxf39sXO
uaAwAGasukHNLtwWvdXve9sq43FKsy1IV93z9V+/tIKNjKIlHSu3xwoeetztdP0Ig74PIWMwMEYW
GYSAbMAInfLS6yCXlnq7XjhHO6vWPJn+Ikn+d5nCG4wMouvO9/28nIDR6Lxvhe0ig2iLPeQlKp1+
DX+6DCjRO49meqOymm+SGbICPXya/XGGJ3fg9duQCWcP2zQPdigWBLhGF1Sz3ss3TieSO6La+kdf
cvwDqfAPQpEYpuDiu2QBPUJKDVZgHhugji6rWLuwHyuV26KAkieQVbGDyJ7BWWJwMIwtiSrK1OTB
NtFKPwxQ8t36oq5xW4P1LclJFfuTgkhHN6d7/I/wK7EgrVzYLTsoAGnghuq11RaO2zpK0WaBzZ3q
0sh1yTjjsC/vKVEPRTn9Amx9+F5xe3ytfccZopRD1tYhdrcdqhyNC6rVGn55IUuZ4gElZHLTeWpg
5SOHky0neWjbvNg2dXLrMgJjsdn6ZKONv7++WhdOVCYqoCpV6k5+I4G1GqKKtVFNKuiqr+WnhWAw
IQB9PsHCygJOg5ICSr8pFdNNk5b5l+u/funxl0F8c9EB6hciHSmEp508ua3C4jmtVj1Alp5t3AOh
36nA2Ulc3MebdqcJ3HftaVpzWftbmXwn0MxWve1D7J0MgTy7/KYPy40fFrDxBOoeWUtQVIP8IIL+
7bHrsvPMwilyZ3uPilFUZ+kGZ6JdKdzNhHoftuNDCvb5FNLbxLoAF4a7EY6rFz+yj42ykfmFVztQ
xhz8k1V5MprYfLSaYuXEsrD+TMGYWoei4wMB5weqZgKKU5r96eA3ef2XL+y//+v7c5pl4OmCudkT
8WmU1RBn9iz3VemFn7lXyc319yx9hZGXU971rOIg1vnjlxa3Qv6cWB87cpntZ6sKejhNa+zwswIX
9GcKHa4QQgCQCPjgjzcOddSGkZ012giiJvjkt8VTxq391OcrqL+FOPofPqBlqobNHNS+iNo1nPwY
C/H6oWE3m+d26bKw1hflEH7fFbchjKLXdBAXLv9mo7ygYKg7UEI4S2pvBhiM1WWxgUw7wUUwI+F2
wnKdnM8f+47L8n2TxvK+92hV4sLP7CpiAEvBICEKxt/Xn+7+xei8k2vMfjVS8OQ5gerPbgj4kUfE
vIfjajVtOB+t30oz64vdQARsU7roDEK6f2w27uyoYwGi9feQzumZiOM8zu6+9Irvcxm6n2B1R/Y4
oaAXCqGh7iwq7QKkXdj+GFkDCJrQH67B6kEHC1KCSUPkLYyRxxvJ7WQ/uHXwLbQ7d+NB6uAxZyLZ
sVAnO9G4UAeA7yoMe/vgjrHG4YBUiiaPcPXHb/F4GcsiGR+5ZdWXktm3uWjbJzJSbPYq4BSA5H6Y
/zRVKG5GJexbnsOvgQZJC7c4u4DfOwWBI7ECAJbH/ICbpNznJHG+KUnqWNgBbJ47KzuAZVUfcHr4
5ZQ62Plt7u6JO+vDaLuv+UwlkMOwQu9nmR+7yvre+XR86KU/7ggWzpfZtZ45eFNbZOTqj4Rlddwo
S24Jqot3BKKjSVxOc3nmk+QwQcYg6gRnaLT6rR+kKLKo8/NpK5RUmzJE02hm3N66fjpBaakut11r
BzEcloYvXeF+L1gXHifX159oOrgH22Llxqq66qhmEUJlvcXJDYJT8TRD3xhOM6+pVySb0enaKOn9
LHKSOd9qArTsbM/gFA6SltvKc6tT0fhwf3YrDYfjsNeTF5fzFN6lkwR02tMAw9Q6C3dlRkgEueBq
05YDjelY/KCgqW2Ip2kfFUNBXUgSZfpiCKQOqWym5yyh/pb0xDsy0lkoRrvNzmoHaIBKNFh3s40E
TWmJY1aA09ldbrUCHuINv+uL0dkNquu2c12Ut13SvbT+MB1HUVdPFpfODra9+nPTDsO+bnyoy+Ay
MP7MBwpGqVcHBLV12m1xxsu3fCzm75k1/CEFk/eeSoYNpkaPkRgCsmU+zrIimAIcO9W47Sc+7ygF
pQxO9zqNJ2v075OmgwZT3ddfmsqjeuexOsRIpLD2pXpEws5BRa8tr/9WAoO2k5mPw6PUzkFm6qUY
wbZra8nv6eC41X4m6XA3WfW0SerLgI8tVklfaNg2O2JnJS2LA5vrOOjy4Gsv4P3bc1z30bGdVH47
zFl7nwZl8W2A3Ncx9waQmFUHcQK/GctDLUWwJZn+wbzmWz10VZyVksdVW0A4acjUVuTU2QNFMQSx
xTXdwnw4xWmjozichFnoPLZYP9DUhab5ZyFsacfu4BbDxpkh1N94aseSUm06BCjcub7UnWPtQ8Uz
HBhkWTwEifR3diFr7C7isaztdojaLKlzuA1gc8OSzWLKkiJOUuXf53J4hnrTzODjrpO7uay9TZ9a
uDZbM7NbxBIn3g0Nm3SjNS0hmJHDxCO+ni8XNnNTY6tFiY9KFBZPjd+5kUz0bUHcr6jYrHkALR3x
Lzvlm3Q/p1UHN1CFWpDFnA28s14yawojysTJzf2zq5NDDr+x61+zUFU0AT69msGG9GBSm+RDDK0a
BjmcKvzSNxpzu9YzWRoy4wgxQPG5gfk44K2y+5FX6b4KoPkwVR9SgrNDExgzNYXbUQFBH5JI+GB6
Q3jnum1/l3nO+LFjiomNKceJQXVxyM5QDfd/tTyZS3Rjp7V+7MIImUgOYTtBMwoH4is0d2F7SYGS
FNAtpC756CuMU0RXsZoAlOKdOujZNr6KVP+TfUzyCFNw+bA3izb0ZDAWJZh4BUp/Kf8m0i6q6UrN
ZGl0zIiom2JwL8In1NfsHlWOBgYNVsrjPky9Px8KBBPFQaoE5T0btRPXm4czyyDQq6cc7dwMAAhd
0gn7sLRXOpVLH2RcCMKwtWknGIRvtDpUDrTtQ0f/qr3x8WMfY5RpcDpouaVRpqHg1u6YHRQ7LpLs
iyzK+VTWQ34IUEA9XH/ZX6Wmd86PJpggcLXjFTganRx0AmIfeF7I7OVkQ8DbgwaS/6PpqLrxlNdu
qoRxdPc5j8qGuhtucbGX3OWHnDZyM7NxTeH1faFnLEgj52hG0qLUnjh7fsD3Qee6OCoFdmQFFZa+
gCxvlBWD+BpCkfRmJLrfY0GFm16pYeXYvpDHTZmxaQR5VIUdP83hj7D94urgwWUuyl84AhTJQ6XX
aPNLL7r8/U3sufCeLtWIjdrlgYzKrkJRVNs/pqHetHOyZ5n3tYRne3R9uhfW7l9OxZu3SWxPfIRE
/6mx7GEzeNjCrTBJIjt11oCOl7h+Z0GZKmSoIPpVGMDC2PKdTaeLYzCKlUlZuPKbamOkHOGHIjFW
SdZ+niz3E7WmG+5Xz5mTrnQhF7ZUU3IMwy3BTfWRrTy3Prmy/sLROYwR73yb2MOjDD6kMwdXW6OW
nI1lNswj4Se3JTfwcDsQHWw8b14hsi1Ng5GlcDcRgikanMI53SaueoA448fKFqbYGOrpugl7JzwF
M9qJRQW/HRYz+zbJVrqlS7/dCH8aJvXYBMhJdU234SRefV2tgaLfjwBqDrsYxtG1IFR9ckMbsr/s
NmhfwDP40AqlJnCtRgseNzclTjVkAyHuSJUdWwLKC/WaP9T7MUDNwbc7EmS4jwvIbLSvZP6ZghUc
FeLkQDvpIzkCXOh/M1JWN2WY2MI6KuEd81ltxiR8CEV4vP74hQ8wN5xE9c7gEcKPk/qp2G8O5L7r
3EtAcK4///2ESk1Cn49Qq8eB8mOeI7sB+/UIAvqncc7OTp9+rhIwf+SaZdz7C5WaTIQQcttDCFWm
48zdvZ15u8T5WJCh5/XvLNQjD9u+rZKT5mgMtIdAq1vsiBF0gFcmYiESTDQ1HFel7yuZnDL9Avx2
VOb6BtfWlfL90jRfhuzNTjPLCU4mxOHHVrbHABpwqTuj4y8AgKMcTMHrk/1+uqYmPrCQTu9BWoMf
U9wcrayLkiFDHWNE0UFGVfYhgSabmrptBLLIIaRng6PjH0kWxLpEeYj2K5fSpaEyDnxeEoQMAsDB
sR7ZybWm/VAmn6HY8+DpNa/TpVcYMe10wKT6s+JH2ll7SMJHHb2XxbDtbOdDq+l/am7Uni+Rh7Au
ZxdgyzmaQffDol2Z6PcX6/803Px8ZBIoEusoE/a98boJ3b8mi5Ws1zohS2+4LLE3CzbjJKgbR/Mj
F2OU5+B+oEuD68rKJL+fKv4n5iYoLeyUufw4EPdzCV1Lz167ob8/uf8TbmuLEupqKGofkwCFG/Uj
hK5G7t662eP1IFv66UYo02bws0YUSEVAMe3sLqOfZrtQK5fzpV9vnIN6Jx+zPEQaCoIvqXwZ225X
sS+EF9vrv/79/YCE7r/zCtGoGeUvPzhydaMBj0djepNiXYb2GKMIuVH1msnd0goy4nj0ayidV0h5
rpyKx9Gzgk1CVPnMZ+wQ1z9maSqMOK7DJpgpWB2nYHD7bcu42DbQV18JsoWpMOXc4DspC9CZi1Nl
JxXkGNO23yWMvU7B6Nxknpt9bMr/J+ZWTkVI+jo5ec2xgXiRes7ArODe95VBCjG1/7+C/E+lbcb9
H85NKjm9vNwdre3dJ/GZ7un+PEQ8hg1qjCiJZXTm8asX4QIU0Vjv05jFsAmM4FQS6Y3eOCeI/T3J
o79vbuCaXkd1/MXadFEXvV7/lQvAOGIKvtWBRey+5jgrpnl4yiapIdObNMkONkf9idu2t61TyKhF
juVB/5gNjVKRP2dsZS0tzfZlGb9JeBJ0Q6YFRqnIboIKnOb7EVgMf1pTvH1/byamIFww6GboQpac
yq45DHWXwSk1v4eE7M7r+Ke8bddspxaCwjSXtBIgW3LVJ6fBSz7bpQXTsWGlhb2QPExXSWBDei+D
3NiJa6vdVUAmxUnZQSwJ2FFowaDNAQm6bJbu7vqiWEgh//OVFBpe4Y0lTgNqobX+5hY4ggOHd/3p
76s22MQUbOvA23XTGUtuhjcWSxvwW/3fTqJF3FQokpWZv/O1Z0eNzfZKpujvBOUPtN9eK0UANeTq
5foP+ctBeydCTbQ/T1OoR6gxPI2CxJq/EquKgqzcNB4we2gF5NDfm8fX1gEIzWvFqbcr8IBgN105
t3lmQ8uL3XZo4TTDdJMIe8cT/96qkpuslpA33+viBZHz5Av3Q7dpYhIH/MwC+MRzxElV02+nURuL
ip/Xx2Jhyk2+wAytf5TALzc4bZ+6cXiwBWiG/Xz42OONKK8hNx0KhSnvQn+biW9O6p6UHrbXn74Q
eiYzAD7TeQ2+nDg1ObwkBD9Bz2vl0QsoZmKaV9b9bLuwKEXsAeblFN+zwr2B8S56WxcZ0/x72T66
4DNXYx23U7e1aAcLyo9heolvnBomuwhAfMryUwsgz87y8jTmheXepTolx3DmZOUrlwbQODM0E7cD
hq7QSXbDvQy7U58CgH19cv6SCt6JMhPyPvWe0t6clKest4MvlmrCDUo1KexkM8/f9qL1SiB9Wf+c
CaihWd3UPtV0VJ+SqXcfNUmdW9yt/H02Arcn61DuJiinbP1LP6+Hes2dhADsuanaoxt2wov7jk7f
WGCTb3kBFcVS2DCrF6lTHKYmUZ8mm0sXwM7WQeNXCK/aSta5J2hj6DaigZ6hue/n7ndfJE4ZobMv
75MM/fkpf2Tt0NKTnyVDvm8KWHPxFOkqRyBGXSnHKPMyfZiS1HoWnZD7ecrLg9M6FtiWVG8rtMpP
45RVF54iZJY0L54TCrh9B2HcuKaiiry8lzsvc+14ZsVw01VOeJd41rz1Jp7scgaQSDvX/aGZSPbA
rN4+NDCJiC1rSDeFmu04gbn1yk3hEpnvzJoJk66Z6oOyw4HYQc7NIQ+BWoZYNYNcKPjDKvPfbV85
fijtvpUoOLflz9LxsluvHMvfZdAEz2UWkGPqMRKPOgvuOgjCnC9Av43I3GmXoePxeRqqYqfhW3f0
rf84+64lR3m22yuiSkKA4BSc3e3OPeGEmoiECCIICa7+X36P5vMet2vPac+UMCg9YQWhb5RdKbvC
z2D8IrTl0D9WWK3sgHAn+ZIMbn6Gu598rnwbLdCPUPUPTqOiT/0uKMcMKuox1l079VkZEA0qR0Oo
3EFxontrxwamoJD1XFbMieUJRs3hkgpWhndD4at9YZS+i10MucY6gPwLwi4+vMgzWCatOa9/1L4a
167iVZQuReTvXDvlW1H6y/d61PVD3cSIZgYqm02QaDFkY7K0K7A+hV0l1oOvx+Sz95Hpcl038Ke0
rJhWIpi6jR+WZNMNkQ/ugxi3w9hOGY99so0qxoEKKPvN0vvxT94ZskaA2Kzm0LNTyngu74YBHIOE
z3YzVrYYoLELeC2kWPw94ELT66LrequaokwX0/RZnMfw4YlZ86MXur4rsEq/TkUbHQyz/VNXmupb
jq78MYGEZZHypKZbjk7LNwBE6RqWa3HWl6VZN7q2FDCDtlszkUdLCr5vDoeJJodWRR4VLK2A07jv
404/RhHHOQl4RvIrmKh/ioX3u4XkIuoAeASK0QigRxOciADAF9tpAsB3aW0aRzz6lMcl+2FiaMhk
uV+5x3jxp18tEreDqZJ537OObYxw8IIbgSPY9t4g9vDAEyelge0AI30ymQpDXWR2nuunHCDPzPeG
6Fm6dnwCXlh/DcK22eS04J+dNWO1gg2uWvGuqXdlPqjvMKbnACMXQPymUvWMreg5DlFjSNagt/oZ
7oK6AwJK12gGQedOj2GziuATC95YLwb8cdZyS8kEsDoQJebN6615A+jFrno2V3ss08EACQkEQgpF
pGU99N38NDZl/QjZIvFTqojsSZtYJCh5azNvFADeB6MUKAFiUX+Wc2mzYlZWZV5Dowda5W6POHQ4
xJ6qTqFtxygVpsGK4UJi0msZDykDA0entSUCRY0RXfxhmNqtAPADjHG4vyPMm4cSp7mVryBHK2CE
LUBZscA3TXEvQcQlhiBClvgwdWyi3t7naN0CIzc2gVhDX6ZmgNsIO68drVkW0zgYQUNVfIeM2Lwu
Chgd7RYcpsXY/+otsU3a9PhsadKGxY6XcPcYQwZ+7kyLCf9Gpnwjc46Oi2ntUSxh+Yr2H78rVNU/
lhEc61GBa3q5mWuhv42an4NTNZrfYW9g80xjTjahgqBv4PnhGvXg/MUnS7FXedF8lYWddjAx+VIO
TfMwTvW0U14VPs2tFzxCXEQ89DO8qFnv2NqNA9vroWo3Avtq1YylAxyFhbup9dttoAf/QdaC7JUn
p8yvR7Gt6DSvABiNTm4Kt5MFaG6T1014kmTqf8aqASufhvmLDghQk9bP1z54F1v8zvgLAnNcQkMt
72sfNJWlidssMDBpHicI2veHxATtgbajN6WBScZtzibYVKDdJjIxuClZsckm9yQxeg3Z2BfAyqu0
ytGFiCW3m7iu7SqfoemU6dyHPRew+iAil9asYzmcnJTmV0vjcFf4+neXRGxdzENtd3knu7UX+2zf
ucDuLG9CBSe6Jn4Clcc/1XBA+A3qrtp6i3D7rgdaBNQMPt5ZU+hfILDa93hm5hiIsj5KrpctD7ty
jVSkWyXVrA7QltKQc7b0vtEM+dVcAXpGEyCcxiDyH5pc6Q2Ige0ujKL4GR4C5DUIGdkFMGfH/9Fj
/RnYMA1OqvE22lbLmhQi4Js8T8IV2ueANOBCTWN2LnUzHzoS9eDBTy8sfMDOoHu7cbZHGXHG8f+F
yoq8Jc6peyF9sXUx8L4US/VeCMQqtmi7kz4z6xbYNacm77xVbOZiMxZEr+taqJP2oIfVDTxYY4bl
Z8jZksMMHNwmj0x3t4DG2qWqhCLSCBbvajZ+tFq0ru6goiTvDSM4e0hO2dPkJ/MuUrCz9yLBgQTn
gGaPqlwZCrDdXLD2G57JgeIaEnXf4ET9mghPPYVBwbFsZjdDQbcrX4NqiFQaAZgG86fOO8RNZ17a
knZ7wftiU+cEFmRRwbM2GJL3Ygrq5w7HxpM3uGTrYfANj5x3P/t1cZSgWaVOiBI8C87HT5NYyjJz
0pQZjOGHHzP3gYoIy/jTWap2E4Du9claIB7hah6sXeHK+wFCgEeqeLuzZCqBuFymN9ii1FCREtGh
8druFxTY5ckPWvkFRXx18Cbr4xot6HZGBravrGDAStNpHdSz3A3JmasPxSlzL2xZb2OPhF9ZV44j
uJ2z6wALJPn9GBvzFXm13sZQEAVWocj5r1LyfifZkmR1RcuTU00PT2cdtU/UjcmpbwGyp9A3fwdu
lHq7vhrjZ+egRVAtPPxqgmmB6IbCESpdl9UiSt59GYQLQmxh7Up2vDyAplR+5uNC13ko7AbcEwJ7
inpYq0n6EAHwwj1E38U2Fx5Yzp4LyCaBCujKxv7PcpIQVqsL9OHipIPjzuD9yM8wRsvnxaZukCqD
m2+94XBxXEXNiLImrHezQcAVkem2Tu1S+S+L17JNU7jxoCCvvSl0Iz4FFRAAkBIe95AJKiGIF3Sb
kPv9NmCMZjH4WZuyLZe1RijzsDh8y9iaPmsgAHdvJ8gQbsQQqkeJFvkqxhl9mEfBjkb03RqX3+Kl
aIMiPOim2SzAO086TURO72ZcVGsrBzj4BS36M7mhAwjY5zsWkcT8QAcPpyNwTtk5JHl2RTwCrwsB
Zc/BWBBBBICcQQwQb8MgpKKEKn+3Xg57FAr7Fb9g+Ch9pO+r2WPomFGgi+O4lqdxKRMf288O/o9a
Dss2LrXbRoOOdrPoooeAwEpFQOFi14893xdzUOGAKaZdG9G4WvV8oj9NoYYHeANid/o2SNbeMDe4
zqX53IXj+VwIweMZUM0jGSVVcSdIxDcIOcpnmFHX1dq5Htp5SJKH1ezLdu2TGQWOHHdP7RiIF20o
3FHPsgmyCaaXdjVCQP/zFKgGJnc4vgQ4/i17HGbEmWHY44hd7IhrU3bt8jM3XXGqhWczPuoqTi1s
BZt0iEu3riopTwl8BfU6zmm9RZDV1ykEajqZghlrk6MOROYZFICq3F+NogszgLrjXaWbos18VAvq
FfqnzAGDhPLaRmvEVenSGlEA8VMjE1NcbZmb5KnoouSb9En+E/Vd6GuoM73LZ+YJvQmyi8+Fv3aB
dTBoSLP/0KKacs+CQq0XXk6f/HEE98rB8LJKvUiRk8SyCTKCc/9zU9r4hZI+OTQwaH4F+KOd8RVK
sVVwS1ghouwe8aP50aAbC6/BXPJ34ntLu9bQVP68yNwnqyj06jXcvMf9zPsFFuSL/hUY0iDTpJr+
GsHyOM351J7f33h3lAE6hgg4oF0aDHC/TStoi6QlB8MkBPX90E0eKOpBQ7YJAUuRJ7NYCRyIgEkr
cUA0PAJjWNAx9ZVsAXZ3rs1K4KjHdAisqzHcwn5BFETdVVK9JqwIoHRAoRjJhgL7IdYhFrwJ3grA
vtWR0GlCDFiZYEWYXz+4mEGPqEcyIQBC6FM98xKQ8jh4G3uKYp45wPYFSeroJZ89+KRC77Irl6fC
af656iKXQbaLbfupamAF0shn3sGUgiTCfQmRNbUocNZkBWy+Qz6/BEB4uHn5idgIAo8E+cDXQNnm
i/PKMkoZ7uEHeHGxOzLS+bkebLMVIfWfIcZNDqIOS6i1RPmMXyQQPQcyAiA+Vt59mHfliU0xpql3
O1DjtpwN7cmjXnxKEjVsPRPkwDYMPXsuR16s0D4bn7vBa+/hwrt8wmIABh/7ZANv2HEH3ckZGNIp
WiGqbmAd2w8bAAHcekDOdmfckK8CN/N3O5n5sYoVeURPbtpXiS1WoKWHgNWrNkO26QO5JItT64MV
UpOkgF7MPGdJ6+sMbrnzpl4I00iYomBX4Kh/621VnFS91M+qCJKV7+BylJ/pijh+xaZr0D1Y0KB7
h5uCf8Riz48KoP7Pfa+KA1i/yQrxRXeAZEj/BCKd3bZTlB/KpA1WHq61rOq6ZS+GpfjChTcAi96A
t5kwVu/GBYnxAGMocDV6+p1DWJ1kQNONPIuHtn+dZGPhNOZPD4iHAFxjIjI0DeYBbDeLZLSKWJdN
cw++BFiHiG+dUJGCtoOZtgKKAJCoq+idp2MCgvNS04fYniNG7J93yF4FG6+zw4+xYcV3MzbIB4yZ
23cNcCK4vWVo8TzHzRqLAhg90rcPZwufHYPGOWJPirLnGo7VsUVqf85wz97GW2D+xFYmE1jnxIHV
0XSozfSUme+Ak7fvKBdpxGyxQTjXUNmDSgFBZW/dIzGDJDhxz0HdVOV24PXSIbRp2TvW3/LueNiC
65r0kPMC4iHokHObPOu8cQRnH1TRuBH93iUh+MR4x63n8B99M4JiP4EFcohg0LvvmsLiAKgT726Y
geOfYwjdJUWuP9Uacnc+73oEJgHpD3PTgfSB66n9NlXnYheOdOiD5RrKnFG4LnHNwHU8Mgs0QBf6
WJGEZeZcezdAsaKvLacHV8qziQ5r2jVu1eUb5MNK8LfKYEfACn8glMbfBpyeaM0Zc6rsNOoMXLt2
AxKQiNJ+Bo92HdcectiaMrAz/aKkCPsI7TJluPedSeXg1uRB7wx1C9zLvlzQ7+YN5igziVu+RlXs
Ztgr9xMaUsOisgkVFwKa9QRbIj9qTw5pRWaXuDpLfoapibQ6WCbIdmpLcBJUALMNMYLpGCU1AOMM
nIaAl3oD0lu9MxBi+sEcg0i1g//xsYDdwzqENs/Kweli0xuabBkOgY3gw/w5dwiDcE5WQ1pAwPCu
GrGwJEXfB9RJE+1IsUDhHCyU4QFhawsZNeqvOAoKGeRV1WMTmRikjkF4fsYG0NQEVmmGuLbNxjNS
qAx4t6889FbTkihxV+XVtKNKVjuQpM0zmzt3YFblrx1MzFBfCKJmTdroc+xEu+X1UG6YBdiRJz7b
QjSJ5qBZ1QMMSvsJ15NSwYtfdhSreZIb0IX6R79p5RayRvK9DGuodgOqtGuLwrwngQEvhOOUbmE2
sAYCCHVaa+eDJq4CqgV+qyskiCDEaz/eIOnuVnU5hpllo/6dcB/2TpPI5UaZnKFxOCDPcEWuUCOY
YGeo9czug0GSJwfS5EkanIqZqObuS9i56cl3C0sR5ooajodTda8rM61ARU3WBon7HgVZFJQASQIw
bFArGU8wGEU+tTFJ0n43JrbAr8qSv3Z5yB5BcQ7eeMkbFAVCnKFDW2SiLsNVE5jlFyTqoBQGulN/
V8desUN45W8S46kddrdbaTdMR6mY+SSUjF4awQC4aUvGV0CxkFU88vYoRydO5cCjDAAa/hJ2c7tH
fSr+FM1hdwIVAgVU08unCL7OX2FFTT8tIY92DkpGv1CKi1e6D7wwRfVt2RiI525CQcSaoavUIWue
i3fe1+ag4XD2JpRfv/Y20N8X7rs9n0AuW6RA770MwiMg+fQ5rJZwVdm43zfdXO8IlJJQD2/pHQvD
4NQ3kVix0YgHCvG5o187HFpJV51iC4mCFUhv1Vds6fw0o+OxqkEVbNMu6pGQJ1xBsAag/5lVA9pc
Qq/hT+l2Z4myzaQRNVZh+yvSVQ76TO+fisaxbaB4sKp82X1JkE1vvL4dfqsQ9y54at1G2VIibY/N
oSzn6oGVEHvojDTfvUQYuOXw+EiiGL4EJEcwtswBqidhQsYU+4U8QzsgfmAVWpQ9nfmQIjIXm6rw
+Ltckno38zl67kwDNpmtA50ClwXJ+9ot4BSJ0uQvLZKr31I09bOHvtcjkm6RWRXod+6I3KFI6We2
RnanUIHb5NM4bGu4GdOUJEF4CGSvKDJQyBkHVTvtZ2SqKpPT0t1HBS23vIvkzg8VPpyLk5fG1XpV
F9jrwDQi96uavEGtF2qbwPmStwW6jRQnI8pcGa9Z/Mioah5Iq+mxJpQdCEjcGXI9by8wLRtGdbLT
rheHsAqRsNIZc7xEfbOHJtp0P+c8QszjigmkOo+s+pbgDtJdvKYC0U7fQVlosgQUPAhZf2lnnWeh
7Oyqqor6Z9dyotMRmnNvcRfF6walnNU4jM1jMy+Q2RsYUduKADIBqX8PGJwoT88lV5oyZ0yTlr5d
ViQs6QoeWfxTDiere+pKbysh1OhlUKMJzlRAASn8RMwwuELTKUUdpFoD1Ua2YIhOWz1ZXL6dF8+Z
BuNujZ24pP4UD19ZVDafLPzJ7lznF1/zWphXCUUG1OI8fW8MPR/vkOWd4ojew6vZvOB2E8j1ebW3
KMbccaTIfapa9IpQVnQNArPG341hq/fWFm7T+yh8A2OXb8KYIgdEw+k7maqz/vJYpnlTy6NnFWjd
XIuXaDoLtMe+Mi/N3DtyYr3utmMCeIrJo6kD14y2X1zAm1fnYV+3Y1ffxRRQygZ1iEeoa4hXb/TL
Bw1Don3IPblxIZvWtQxR+G5UgylpmqdFabvtBhixVJWmW50AJNyjjPveKHAj49o3n2ow1p4tzEmW
bc0n9cv3EEoj8413qNYMd0OD+Iobwd7KcJmfUKc2aeOjhLOAOniPXE5u/XhaNlUfmG2vcv+7ivNl
a0yPsusc670b+nyFjKt8LqeuuCs8hKWs89DFU857L63vwKc5i0djvsWWxTB53iQBxwFpdIuQVSPR
uw8JVmzZUxmtEeDCqaHNQTEPRxN9qSEYTh5hw9rUWeM3+Tu18BLjbaA+owYzF+cSpA63FS7AaMNw
z3wOZxZpbOQpCTKq4ukzzVX0Khk0TrPRVeV31BzDb5i+4i0mjSgw2xV/QHvQ7LAugreSBgHaAVqw
dxK46ajhVw15N0be82VCKqahnBoh0gM6KG53QzkJ+M6S5R4aXd6GaeXv59yvoSJAomOjgkqufJA6
98MC0f4U+5jtEjVHQOmH7qV1wLZgKXmfJkPqt2HouAIRL2JPcaQsDN6c+lkQaGmmeokXxKyDj+wG
PdhqXehePiZgUn4JWl/tlLT0d1gkNgtZyG9APa7Aby711KYFuK2GN+WBxOED1O6qdMyTNsXO5amD
SMnq4ybwtTb6pa4aaixkdI2HMpJl5uAQTqLH7FcPcFeHmOZAx00FTfp1HiVeStterMqy9RAUCr2b
cQ+mUVgnN7AIVxBBlypoqBmgOikF8GUBHrFQVv1HIkJFPLDrymdkNeu6ufF9r4DALkXQZm/IqZVl
dWBs8ANoqxR8JUwE4jk9l5BiQNzBtAH9P21z3r5WgNU9f/zJrzz5kpbpUw6cITSKUXGbcflFPSXH
iM+IctC5eEGDPbrLmzl/slhRBYRB4voGb+JaD/VSa810BGl/7FeHImRbPdQipWgdoY+3qe2npmHb
ovTQPyVHZH1ZHNQ/aeQ+ffzSV7rWl2JrQ1zVBdSQy0Mw+tPTMPEvZPHYXrUsuDGh155wAcmwIYXa
UIDSiwftxB3zS0QfONGLNcnLvL2BmbiCx4gu8BhjJR0sxb32UHd+t4o4KH5oNC5vH3+ka6Nf9LgB
gwjnUEYtaJyiyKjtomfi17fowFfW3aUimeE+8QVHOdYflvs54b8V916tVL/CJdngWW9uAHTCemOx
/fh1rszIpULZsgwz5UBSoObvqxRsVz+LG0tSX8KZ598ecX70HyDFoht60YTYxUAJQz/Der8Dob7C
N/IGFPU/Wtrf0BbnqfrjAUsUIIUvRHHQrIh+xei93vVJjK5M2YOlsORAGUThLFEMw1mYEA5f3pDR
tSebBRbHQSgziUQR1YVlNs+JGKb9xPQt2Nm1D3yBjQaAjxdwLATyGueIHZo0aL+I5vu/fdqL/YTK
RlXhTqgOqMbVqYyU+2aCxb9XSbKsP37ElQMJmmP/+3VbYaQuSa+PSfzt7CkoH6PY3vnQLaSEbhA4
naSuDi1FLhN9J9Dx+fi5ZyzL/zupSA3+97GzR8eqsbo7ooEBZSqYGnUoniLEEyiELmlR2hsY2r/f
aCjU/O+DJI8ZCrlNezTK0nMCrdZT6LEf6PEAPlwWXkab7hag9u+nBwp5//swV416UhOHa0iXIy9L
MtLpGzv578EIiBr/O7SJkop6BkPr7rUqv9TlSUAGhbS3DNqvjX9x8BmN2ic8q2CF06nwmzdxsgtl
Hf1OfFlCjqYWN+bj7xuGXCLYK59Evqt7cxQAulSUrAYIANre3TiNrszAJXCd5IGv4hEasmc3MfgQ
rcXQ/tP9SS6dxVsAcmBEwOoj/I63ZuzW5eS/xXy8EXr9/W4ApvB/J1hJ6iIYUNVHI220QdVulWtY
FbgJnefFe+om7m1VLlBuVP0tZ5Brk3Gx+cN86pWVsT7mJSg1/QCxVwekWUoVIMYfb/RrE3L++x+n
N8SPxsZ3nTn6xJ7QZj9Uc3xj6Gu//mJrJ7Wpp3qh9rh4r0ia00Xslc9uDH7lgLqErEPWZLETuInH
+MySarFO629B4GUsuQvHA1TZbuDqrn2fy31dIX3vqwTAi8qhR2zXrmxviI/8Z5Pzl0P2EqvuSXSz
xwb2VhAbNitVAnubCAbd80aidG08egfckd1xaMUfeMfZTtmw28WlKvaEDPG6S/pxC6DRsoadgfdd
QMsE1d1Q3gfWnDP/enwhDbLsCW2mHaOcpz3PyX5UoAaBaFPBCQDt9FBwvVkKaPf3TkbPISe3bK6u
LIDLxMlp2KpBya8++hQdoiXf9bm41yig/dPSvQTnap/PQrJ8PA4z21rNV2isv3089LVffrHZRZt3
SVIX0Nl0PRoZrJnX6F2TjVWkuJFqXLn4LrMr9DBaugzKHi3aNNzVKxS70ZP5CmTRbemQK6v3Mp1R
roKSACSjjmUx7MIm+RIOKBJ8/I2ujX2xvQcGw51Zqvpou9MCASoCmauPR75y1/0nv/rHmWRknYyd
kOY494Zva+vZ104mek2VETvZmlsL6MoZcknmGNqQo1vRmmOOrmQqCvQawyGDSPsXCK0cQ0U52rb0
28cvdWVJXRI2RDPhMF+gaibhN3P2lpnZr6q45Y9x5Xa6pFfEqKO3dS4M+tyHrv8dRWgn1TCRQ9HQ
UrEp0ItAs+3f3uRic9BYdq5BYHqc9fcq2gYFane3pv7alJy/3h9TT2hQICXQGDtMi/EblFeBGQB+
MPX1DgIqH7/AtY91XtF/PATm2fm4WGmP9fA9l799w177IMlcNT/0GkhB6AyOw60I/tobXWwTibav
dhRaiUlz9kXAtkkLI37Ag2bVaDmh4Rncq0a+fvxqV06VS9ZFaWWHUjfAgsj5MkcRrJscDAUPbQSY
M7lbPl9XFvNlkg+5UzoMJB6PgN5092jBqFfgf4F015Haffwm1w6Bi4CXQthvDCeYMU5N/+RPEM8h
JRodRfNcJcWNLOfKEXZJFIBeoipnmldHO493Ih9f43b6+fHPvzb0eTn8scZ8NVQOPVOAbwPIPEI8
eSDP/zbyeer/GJmavJrnDiOXsIEtIIXns7ePR74yq5fViDYGLLo143T0lDn0EQr/ef1YDu5GanHt
k1zsbdkz3ljISx/Rat1Bxfoz1PCWG1fGlXV/KYoOkHsJT5ByOsY1QE2ObJe2gClJmUbe6+J/+rfv
c7GVI1jacoSA5oj2KaD58w4e219Rqb+x4q99fv9/J1Zp9BkKaEIeQ+CRoj7eAgmWuiD+t2P7Uryc
LXVQTRJHa5lIQJPOrjBVxU4kl9E/PuFiy5rRcyDELsWRif5LC4Ut5YAOgxDh68ff/8qRcKmX3Y/o
EI4t3gCaji+2og+D729EV/1u4luCwlfW6KU1dqxAQOhnjVPHf+yqDvwCs/34x1+5By5NriXaCNL3
MbKjw8t4JrHE0/NQLNslYIBs8UMcAm3+8bOuXHCX8tnghlsFce7pSAUp0nmatwG1uEOZfOiD7tAC
LpHCWhd4hq7/N/V9cmmBjVQkQeHX4f1ILTM3FYAvQZEeeqkgwn/8WldkwcmlHrbyLPpOSz8cNSLE
ezgMzvc0mIB2n2TSfnKSk8yYJ7TBtVrN4BDotEzi/qHoRiDuiYaZEFgfRYQ2marGbdEAuOSQzvsr
dG7VN4lo+WEiIzh9E4lakZVswc0ZoSV+COqh5mlch+3m43e5tpYvzpJhBgljVtEE7WAosmHbf15s
/m2ahrUHJ5mPn3FtMV8cKIOjzE4DnhEWJ94cRPnz43GvHFSXqtugvcV67sLp2I13sF9Mc3eM2I0w
+dp3uThDKCd93Ix9f+RwBwFIsJlnncpcB0EqEZVDvq/t/+3zXGpvLzKCuQ8cPo+qlGkz/oZL5vrj
D3Tlw19Kb8cTADsdxci2++X8L5Bw/bdxL65+6bWo3XcW+3op14S5I7RcHj8e+sp3Z+e//xFVSHgT
2r7ABSocJD48wx7RKdrVWD0rWtyyI/9P/O8vFY/Lxp5kSQP0m8EL1IbvzizNraw7IJgJcL6gPLgY
JMPaQm4XvNKg6ruNnoEAC4Na7yldvBQK2A3IB/DHBnAYCPBc114mnBdnhEfBaRjn+Ua0cmWRX1pN
CKm7AOqI0zExSf6WqJoj3xm8HXgH4T8uwIvaUgOIqOpkAQfeuhuzqgXe2IMA/40XuDajlztpLiX8
KwARIP7UprZxd0Im78JKusqHabqx1K885VJ8llUhjtFggru0+urX73KcM8m3U/388bK8spMuhWcD
XiQ987Bg0FvR089hHm7cJdcGvthKXV/MpWMYWHv3ZasyIdobUdC1L3L++x87qZlNn/vdMh2nwQdr
ztm09BKwn4bTNMc3Tslrv/68aP94BiAWCyE55jbx7atM5ruWTq8ff/Er6/6/u/ePoX2pipLHOGN0
0T/RMNmC7/IKOO6N9XIlNLkUmgV6OwEJl8DZg4zvgiXHLs9PigLVBSbGZ7GoN8Dhf/qAyv7jRF9c
gg2nEk1A4LhJd6qL3yy+pYN4bQ4udm8/EoB6hhEDA1FFfiXiVn3l2gK63Lg9EMgBAW8TbdtUAWpk
QQ1xYhWrG6XHK7/8Upo1H3uHqw+/vO6eA/OaTPrG0j9vnr8c7/Qi6a3mxNVLYNtjWX01c52pqoYG
EslKDYmg5JZazZUVeinB2kD2uEiGwR4DIHIncUdBzgjVz4+X/7Vvc7F7S5RMNRsBnm3mLk3yT6P3
/vHA177NxZYF0dez6BFOcAgbDgNOm4nC08Z+gx/paspv9Vyu/fzz3//YvUnfOw9mPNMRmmMvAE+v
id/fWDX/3Xx/m92LkDVmo9XlPI3HXOcljLeHoQbWHnDrwbdhBjJkvJqaka9s1CD5Rk1r2BaiK9aq
6MqV8DXdJUU7wGYDFD9vSvL13I/hwYL+/NoZsB1mBj0dRYAaAWeq2J+Bb79cDzoWstYa9DOWQCUy
5Pc4+TQEapDMGA0wqyhmP3VNB3R0mPz6eLL+tgWjJEkuFrLxoFmQJzgEhwV3Z+kDKDvBS3tx3wBL
unE//20Zn59xcQPpAZQk0Nvbo5XsvV886AaYzxK8vI9f4W/r7Tz8xUIOfDpHrV7O7rngxI0kfCmK
8pj76gWUhVMzTOYfDtjzgy4WNudMuRr6MYBEASVl5m3DxOeP3+Fvq/k89MVqHrXwuJHIYytQnUf6
heTfPx742vxeLGWwB+wCFxIkq02MDDmuHLRUdGigi9yLlxrU5qf//wfBmfY/WMcf+7FJQMuPy2E8
hnEDoYdkeBn08Hrms05O/8NCOj/j8iKqYjIPcT7gGQC4Q6oVLm/vnj/dUmv/20o6j39xH8Vxlwde
1KEs6Cz6koEK1oukBJQJ1lLoqzAKNRtFBfgzY7MZF3hZSJQavku0/fa1ACYaCkPQfVvC6qWA8Oc+
GtGaaAgUwH3nReveTsWTW0L7BubcuLaAJ9+3pqYZUC7Q8o46th85Im9wL/QJdez+wUfi9g4ov3Ar
4WjzOxzGHMWgqNyNrZ3u6yVRqHbEnsxMz/Uq76NoQ1vJ/o+zM1tulNei8BNRJTEJbjG2Y5M56SSd
G6pHQICYxCCe/iz3VX4dY6p8l3JVJDTsrWnvbwVOKkOzfOfEH/0wkQPodDm0VazZ6m5NNY2HIa7S
LCiE5eIxjszlG+dW+oCUabHPwUQBaKPwt2UCKQ46VN0jyFn9gxdnzTWXdKcZr+1W3MnGgbrE5tGW
yRb0gF3CTKR7rvLLThNc9+Gn8rW5MihXuRnBHWw9ktwJbAPPyLhTrwG5Htke8AmE3fcDHoy8Xtwz
OvBHc2Dz3o8rSM9yx7tzi6q/ZkWkpn7+lkjfqPMq9Y5Vjpy9FBGmcH5QAUCe0pO79iByzssyVKJ5
cgmx9diGaMVxlnOL9IeYhnOD5FpOS/uaVwRUoTnyDKlKbmOOCm9vD2LG7Pt12Xcsfbrmwecuw5te
jXjylBV4OfK9Q+lP9+CwrBj2qQv0uXDqGs1xe3NXxDOC1kFKBAEKwaxbIGlexlLue3jyFs8KHFlD
u8uN+bc7O1eb5supO4JP5Fk4Fn3086b97r87MjDKwL21VID4snvyOn2+1NDCCeaXy3X+0w85V6fm
5seumWfkVbTRaZ++rfrKNpFL4pFTGrIZHyFI1b4xa/L/FlWsPm1I229zhFY9pxM3A/Bo+h0XoK40
jZ+mARvzGveHAH39xfuneiBtbv2JTRvolbGp5MYfc/lQxplNgg4ywCQCEMi5T5UP0pGVM2Qf48Y3
XovbWerPf2DALytLKhPAyRJmRwg7sw+0bbJdCmLnp8iq9KcY4v7JaKl7VO0oN0gn8LZ5wZBl6fsp
OXoZuFPVSfMeqfvzt7iBqlrj5uWBAO6+YhVnVw1q6pIoJ7C0EElJcUmYvPdqoIeyTSC4VcEhZ0bS
P+UG4COXB3rBUvQzazZ5UsZdSyMJ4aRpgGxJ0YfFVdedaIk2i1LsBNMW6ZXRMAtEI1Yhsd8GZORd
/vZze5yTFeoev4KuI+vbU5KadyxAjCuBflvpl6WyNW8fu2Qsixw717LvoqIl70mm/l7+7JMTOmda
2qYAEBaPDLVJcXkKoFL+C+8bQTVHQJusfPtCBfrFUlF1Bdaf2I6mzAZQyLvnLP9TUqTSC+V+v9yI
pTmqLQ4mazsk+Fo0cqxnN/lIwKwmHBJiYGnWa152qR3a6tDNneNk82RHYrK3TTZvEgJZqwbZP3id
vNyMpemvTaFT3pxwEQ4cIba1QP7s0G8bYo/7Fs/mu8tVLKwVpjaTkMVUcLCh7Mhw1aMN1ASSsIcw
ZxboGhn71dBsPxhOeLmypfZoc6suIT89p96Iu7mueAOPKNv1bY+4R5CZ5pXFb8E09DsQw1DQjZkh
eATBVgtKjHjqvm409EsQUZrlIDI84w7sd+u9duIzHV8vd8zCfNVvPhQCwa3MrlWUU7n3gWsKgPUx
kFIf/wRlIkMjjDXXsTAGuggNdQaiZgtj0GYI+4b4UxJ2J56Pm04rq/PSCJxq/rKA9UBqDbYLxfks
6f8gCy/iXSxXnOrS15/q/FJ2W1Tt0GSGcRSJ6oOqkkUa+A4Xz8xOXbZSyVIDrP9WklheX2XM5pGb
TFskCj5aQ/p0eaDNk+meca/6uTErxOAiDZ1HFmniO49LhPEMdYlUqzmd91bvqhB51fG3WXZ9EVo9
IZtS+njehZrioRXDvJXCLT9EFpdH6IA3IbCU4J04JVhPPbLGD9bg8+epq+o9L/oU/EXX/Lj87eex
3NTUz6OIUUVK6jAKoDoKO8yy7C/DLQdp2a+kSj4KQXATIaIkUd/BPVzTXPlX+rke05zGYFmE+O7o
HVNkJ/eVu1e9vZkgYN4NyJWIDbCevKwMkWniAp8NBleQtP2KM1mYbroiix23qYHghzkafQPYv2ma
tiWyEEOjTp0Vazl7b05NXZQls4jr89kHGIX1732Mm2HOmjkQIxiFvnPko1XixDs92i7exi4P5MLK
pWuzKJuTvh8gImTwT2dyA2p/xPUDsAAr9rM0UXSFFkwSjFXqIPTBTjZF6mwSo9u2CGI24zdkzG5Z
UTwl1Udcrb0FLLVIczlCCgQhOajQNgHaMr5XxN7x+LbPV/a8S+VrboeCihpzMs4Rqe/nQuC6Elcc
acRARrpuSDSXY2UQQTdtLvDadlsWMqjM9xoPGnazMsuWGqDtJLj0eV8mwjuyzA5a66dygOOxf9pN
GV5uwMIKRrR9BG0kMg2RIY7c48+k+2bEJrTcEf9AJoRdrr3ALZmj5gpUYnM7HWArtfsLJw+EWP72
sFZebsH5nRDCEP/r9UvoRRcAwwPBxo+u/CW7bodX1qCTry0wAkb263I15zuK6jfQANxUXpx4NAID
8jCc1q/ZKveMJZ+d5AjrNMRVU4rq19Aea2kcjwYAXOOLx8GAAZOGK2RQ87X3rPPDQfWbaLAekGjO
nCYSArCawXHkRhrjbaWGfGVWLdWg2XWjpmRkjXKP82T0GxvUp70HOt396HfZShU4kZ1dkql+GS1m
4nYIQWXHUgG0yKnoQqhyqxAoPet+IsoO+qFPtnNDWwDh3LiKPOVbe973zg2xxLzPWWp9cGKI0BkA
RoFuixmUbgkIChL9N04/0Buj7HPkTTY2JpIDequc6izoWDY/QHQZ0NJRxCFQcm5ktzWCrJQNWsrU
syBlmbjtXGBdoaEdv86xNzyUqmlucEaTr33P4mdldnWYcs8BOJSlB8TR+PtsNtItYU22cQdzBAPV
6MLWyH7GzJSh3wh+gGwyNIqRz7mdfDpuZSLyqEiyYafarv/mVwB852YnjhCszncpoAobkDzUG8Cw
KdB5zQTqOU1A+OnjA+VQT3Jjlh+MpESprWD5PU998x144uSnnCF5iNxCvOHInOYHG6ndiCPA50uL
Ad8HGFW6yyp72JmsnDZjOhdvhM8Dnhx6AoKOK277loI/0+bkFWSrJGRAVz2lndk9J+AEgBgJ+kgx
tuIdyXp/DUol6Mag9RltwUOeAO+VlrO4cZEog+3QSCLbFtbGIUl5AErCfc+A7frRxCR9Y96ANzsO
TrSvyENaVEXApyLfFU5v3vQd/9N4Cb0p0rG8EXj2PCCXEQBgyxOPuZmpm0xIFbaQ9tqSyVQvkNHF
eFNVUDCTeQcqJy4qLzuR8+6c6smVSBKcc3lyhCxBVklD6yZowHWokSywlZC92VyuZsn8tFUDgUOI
i4VKdjQW9WOax4/J0L7h1W93ufilVmhrRpE0A8gTUkV9fd+xR9EhpNH7TL23y8WfFuf/3zhSX1st
QNbgQGjU7rHl7LGi+SvQmz+vKlpPpgSsOi1MhyGRFX1diGObZCur0MJH63mUuaViLA8AosWF/wJ8
472luqs2s0A9/3eBU0WJd5ce19lJrQLWNJuOik1jrnTJwlzR0yidPu8V9QYVSdMFNS4PACoNIdW3
0i9LxWsrAfg/tJ+ruYrAXOyQUuV4m9LEjjhm3FhZCRamo67KU4Inb4hauMchLuPT6/NfBNe+8gLJ
7q7R3FyeOUvtOC1CXw6wg5G3ecssEdnWqxc/Y989sZXxXZo65n+LBk8pa8oSYtuAX5UP0JWeQOKP
6bwywAsbF13wJ0HgrGIV8i8n1wT+z/bgXQdijoCT2cmBeUrdU1ID0HNdR2nWO/rIVZ5nKG+7c3Ls
FblxBwe46jVx4YXW6ClitK3NuM0MG6fKrD2moCyFXuUokA+HaiPYYG9N3vGXq9qip4iZMoWuk7RU
NLFfGdj+nopUWq901MJpC9me/x13XPn3Mp5Rup/gdrzJFNkriX23NGx26MG/3PjAle6HNIlvYmnW
T7jGMlY2medPr1SX6JEOcNJlAchw3OGJSTHmbnFSdnaV4wfJzKedmzbyOPGJ7au6piszfcGImOYM
ksKHWK3qVVRB7Hh8ABw4cJyVFi2VfbKuLwZqefEoSlm6RzNjN70lftK5uAeuZuUCaGneafaPVOCy
xxO+isrpGwcaZBp+g/ENmdoXcp1+MqV6rhi0ByhAf20VNZn7YCKC26+a2852fl03m7VlO6cgg8Rl
1USQlroFanzfVEAXT870+3L5C35MlzuxPLBPhyzFOpXW97ntIHrAeL1c9MLg6mSpirbFUDheGbW0
DSj7lABsN2SlXxa+W8+KHiB7WtmliefiXt5UsbvhcXvdpNQzots2GUAlzHAPBd2VDhKiaSo3rr12
s7305acV8cucT7LegbSOzY6xKss7WmbzIQeNdne50xcO1v+XEE2BkyxqViLMmrqBo4wbK0nfVc6P
1K+2fuoS0Gum7eXKlkb41MQvTcHVOelAj0JiNOLG8DK6mcGHoeXa1fCC+eosp7FjY+cWEJspQWOs
kA9jTUjD7AGW7urActckUZdaoS3lCFCHNEGPMODMctkhzcfq0XewOhU+a35c7qilUdGsGGBb6jgO
rAxxODsBFk3IhftjAoQeqIUc0ivFvh+m6xy2qy3mZTxK0oFmHxU2AHaPlXrh7bfL7VgYET3VE/AO
sy5cWkfNSBBziastE4klTTJsrKy77W2xtjNfGBNdHYpKhKvPk28fQUR+SifrW2+0W6u09pfb8S86
48xxRWdUzT22HzGUSCInTgGfJxxY0bqKb8CNQhwsE34RNA2l4eQbuIRM7VEGpJ/YC1OUvPvI2TWw
7XZP1EXb3oGqDs0CRXu6rSS15J7xSfxIM+UaBzZVBjJvBL+LPZZsy5xzXAJ07DtSvfrbDmmz+9Fj
/t/aNts/UrZQBHEGBiUXa/glE15uGwswjjQuSJB1ZE0V+1z3IoBJDxriFYKXpqrwj6nHfhOjfbIH
8k35zsru9ZyLOxV/MoMvfqEXvENyCeL1pvauTN9MteL0lz77NC2/lFvkJtD2POe4ZfOh+ABsh9Vu
42aN2nPuTHL6bM0zM6VMWk5AYbjwkvYQb2hrhaZgu4b0K+55qQrN1+BKFexQqGBEvroH7RnaGHNY
5wwJd2+XZ/ZS12ueZqwd2UAUT0bg0AfKeCqnlS9fKljzKhzU/NqiIJX3CT1QOb9i27AWebLQK3qU
Qt+kcuoTH6ed9sFyHpAbFBgn7ni5tuYuVaBNyDjLG39ErHMEVv1L0Vl/7cq7ScEDg598uarj/0VP
fZmb9Qiw0dhZHLsGSyFMCAqFdjas5XwtNeD0+5fSJ+pnldGK5pj5NrxIJ3HOGFrz1caL4zeAn5uV
u64FC9PjjfhJbkcZPbLLO28jjFdZAe/lrsS+LzVC2y4MZmya1MxklAD6FhhF9Urj5LXu8t04pmtD
vdQC6789hesEeDYX89Rsd1J4cOvJJvafLg/yUuGa+SZQ7yLAG8pI+iedvL43cCfiDKFdZys7haUa
NPs1AX8HFb6Fg3DnsFN7q60gOvp2+fOXBkCzYdNwZwp9RcStqh2bdwBuj+kWwlOXS1/wEHowCDTp
VJ668G1DFm86G+o/9HC55IXv1oNBaujfEMekMhLNk8ceifuzibFpXin93KYGbl+PB7E6makCV7xR
YoztzpN+H/Z+Wx+BQxehzXt+w5FjEV5uyrmd4KmyUxO/GPI4mxBJsNFJFhLkQ96pfJs65u85Na3b
ZEic31bViS2Y79aKRS+NymmifanQynlZDd6M1mWI+0YwR8aSKzaap7Zo9lwVQzzWbgrxiqy+yTpn
J4pxP4s1n3f2ruVUvmbK3cyNBq4NqTJjWHfhDKDMi1vtulvZ7ar0NlmjAi7YnB4mYicFJAebUkYj
B2y6xJI8N13kpivddO7a5tQM3aSdqupqBLcegYGHynli1AeZORDsEVBVBIze3tgJ3kjIUEHiw5qv
AqOd6tWsHUc9CwGXIom8BCrX0OKq1R+wudNX3I6RKhA4UUUpNBh3lMfpvUE6B2JMXdZvHQjTQZpb
sH3eEOyGk6b8RSZo9oUd6vnBXFLdMOhAzsHseOroWHP2LkFm+lHUZf0dQTd4W2gM6Ac6FmypMiqQ
3y02fOsgn5Pdj9CNOoB4n31ctqgF56CHjeSSuQhaNf0DmWeyt90qe53Mds6DwW7Mb0pZcqWiBT+h
B49wklCAv6h/yNtRvEPF2IDcZ+a9dNBVgWCrIvkpAZ6JlTCI87PS0zOCJhdHIAj0eYeEivEY4x5u
CJxBQqM4AZo/uNx55ysBN/a/3gHam7ZwHCqOLOm8J6gmntDzhoP3155c1Q5fj09BFGI1d60HDHVd
14FrZlkN6mpahE1suitDs9SM0+9fnFwnB0So4Unr6MfpDzOPQ49RGoyy4JvL/bTgRYnm6hK4ISG8
zDuM3H8USJ4hzfB2ueilb9e8nCoHp5GDxxCfgGj3AmEJPFF4r7aTv5crWPp2fdMyFnKMLYMdkF/2
ANGCbWX6K1zHJZPQXBtHxhRxvNQ78Mo7kAx30kiSw4NXmbzhdX6l788GpcHBEN2ReS40UeuRHVqF
7BqwmnLL2kIaec/rx7bAMfkJorsh76tfTZOvLJvnvYqnB6hUcCgt5DNwEnem51TJDwDbdqnEU1vh
rz0mLNVx2iN8mbWQfWlsw2P2wQNNd5fGCJ5tlLQhvGPNITzzyvqzVI1m40nl5ybvZ4QNgHMMWNFD
V5A34Q3IFmpvLk+x83PY04NTaOvSNvaFf/DczP+Y3Kp7dj1oCEGgqaz/XK5jqRmaCQJv7MRJX3iH
OZ+fHIRu4oHkIYuhaDpBu+G6OjRbhI4anaDTZx3KyXlqfXd/khuPG7ZvxBrqYamrNGsE1radnM63
DglUrKACtM1i/OmFlxuwVLpukL2Q8dhDPJ1Dz7ohLnTE74BQWyn9vLl7+iM/xtIUonCsA63MHZmy
jR9DmK/fN9B8dOpvl5uwMM76cz/etjrAexia0Dg1uIvQdqsUEpTHycd+gz9druW8U/T0p/8YooZx
n9pQBpjqtxTPQYFy+ufLZS90k/72P+HBJk1OSsXQINgMnvVhS4iOCe48GiA+BoivWctZWKrp1Idf
PAheU73UwtvZoW3N+mMulDzE0LoOC79NflUz4tvLquArzn5pYE5z7ktlBDLIiAcvvUPOOCQI76CT
dTu00J7nq4mVp2mqX8u6vqdHBfDMVRlxqHswJ6SUQiIidX9ZA7EklIaheV0ZrgO1rpHu2rmXoWVl
zQsAthbSykyEEKw4gQUb0nGv2IurMWshT4Rcu+zEi5Zbsy3yG5fxbsWQ/h2RzjRUf9qAJDMeiGkz
3SaVrRBmbnn2izFmoN4Tb/6G9LLhvoKAT6QyTj8qxzL/Umqr2x7awl5QVII8Y+HNkXNNHSiHXJ62
588pnqc5P9PrqqGBVNthclzvxhhthoxV14Yaa0o3BbXzA7Rtm48YOkE4wNT9r8vVLizv0AX577yC
OCj3GgMiHWNr2lCC4oClbxxXNg+obxIB7UXy4INkH7AcwrGBwapqZ7mOeIHoTrld+YrTontmRPSI
i8zyOmTm5vYBTxwNBMOQ/WDsPA5ONMTPEWG2LVxB+7BMZXFwpiR7rCDHTHcQ2MwBXTJh4MT04zqs
hdFD8S7nQTJigBJDFKHRtc6uV13ydvljF2aojryuusztCpo6B8tXT/FUzRvJ+ykw+PR4VQV6wMY4
WBCm4YZ9qMDWfsmT0tj1kosQvAnz83IVZ0EYsHU9TkM4iOJLqWQHKC6Ffvxz5BOiGJJD6rroupNS
dUAgd4Rs0TE1Nqb/gyJHjjghYWI/t85GGVHW3kFezWz2Ja83Tf8W29teHJSZQqHwgePVuRGvdfHO
oNvWg9tdzCvHjQVPqAeB9ECqIrNcscOYyieEeuJh8lP59LboflzunKUKTr9/cbXUy4up7B12QFz6
LVT/oGrZhVWe4lLCW9kVnhVkOvW/5s5dZLtkZptg7z4rsC0KT7abYlT8BiqLyUa5bn7LQAcLmxYS
GbTP3B1JpbVrMoq7W3BqQ9tzrd+X23tuHcPJTGem5lCg86oiV+DDO5EZj8/NzH+4CvGebfzSVN63
y9Wc69ZTNVqTZ5XnPgKRKsRQZ29Iab/pwQ+Gn302oLd8uYpz+4pTFaffv4xcM4oknhtziiAhf4iJ
cZNbqwm65xz0qWzNQXtJYiKDaaojFyrPNw0AJG5nHSUrH5DKdAM94FdIHUAaE9yYy41Z6i/NM4MD
55i4HUOQW/thFbcttD44hPCm+M/l8k/9rvvcU4O03eoY2wq5VdKMLDp0ISDCDZa+Vh2GxjFXpvlS
E7Szo+856SDyyQIpy4S6wVuf/qYe38TxVcpAWIRPg/VlwMWAxMokEzSyUwi8IL78sZ3Uc4K0qJUZ
dZ7XiRq0Y2KSKwSqFmUbiWIz7bJ782hvuk0REiMwNkgwUZsuNO6GLdnFwfElCeP78h3JWyvVL0xo
nbhqp2oyIURoRtAkUt+UCWVLCDabzcoUW7B8HbLqgoLZ4QWoQQI+EAAfxPuYrYcpLsJxxbUsfb9m
89JpTFyEInOYFPNWFRNORv7h8vRdKvr0+5ehT8zWqqaem1Fnty9paT43ZFw5UC9MW1szdQ4vW8wF
ioZW8svgwaIHcWIoObwN4mZsVgZ3qfc1A68b5dAa+spRB58fQMvXf29IZnyO1ilof878vw7N17hm
C9auA0+5Xdu+Vw5WxCFhlWd/8t5BLNLfy2Ox1GGancuhTM2sB6TCNPjGRlAKx3aicN/LcmWw/z1G
n3FWesxEbbZUxBDZjMjG3nhv4x3IG+U3GTzOx3abb9ob87sEp/mF7MrQOBjf+/fqvfxJnhEYzEJ2
KDZXMYIp1aMrvKHK5wRS6uARyBvG5SlKZbgz8s7YXu7LhXmto1ikC2QnFIysqEn86t7rXSSKIO54
ZWovlX4awS9WgwQQl5VDgs8Hiiyp5Kcx+M/Xfbhm62qoKUTzuB15mGkHJuzh1aUqvjIoydLsHdnc
jtk7jhWVIz/6zPvjOc1vSLGtnK8X7EPHutbIOYW8C8a1I9XeqcUxhm4rGdZCT5aK12y9sZGYg1xU
B6xIZ8foTyMdN7W6ct9jaUt5I2hpmDFkdxR3frfEPfQA110e1aUP10zbL0RlwdM6CGnBnRZ0/WpV
Bmmzloq4ULwefNLaohEKut+RNKwH6bKthxzwbVtYa6JmSxVo67fnIKiZc2ZFw2jeNE2NLKyGI9WE
f7/cPwtOXI884R01HQDHGALeHRUCmnDEJcpjZU5pYFST2OSVsbKZWjBdnZbTuwmWpLh1Iju3yo3d
KmMDQeCVM+dS4afu++IXHI+TmU35EE18DMcKQ+wn4eUeOvX0Gdetk23k1EJ20rT7CEL2B1NaB6se
cZSyP6DZ9dyM8fsUr62oC+vQv7zHL61IfNb6tBodCBLN3htC6qpgcgdgR1VRhK3Vi+3lJp09vmHv
/I958KWioi1JnALDEDmw60PeSOhX5SUyAgRUSQnh7gEC4/0Nnv/NuwrK0SGzeHdjevVwRICP9S2h
CJq+/C1LE1CzfXfK51J4Pia4o9guZUO1AxQk3zeKlp9qgmS46WVr0a1LHax5AygDi7hJcjvqu2zr
eQ5UgESQSx/IvLWLsIX26IEsc8GQq8k4mM+9G6YsDbga9x4zwD74y/ivqzpNj2nJyZzN2QBvX5tJ
wKsPo/s529mmnfpAEX/FdS7YlB7a0hh27Io4daLC7d2N5RZZ4MbNSpz80hTUY1mmtIGasIRZESuX
m9GZ5VNVpuUzsiXNOw4hZxVAYyK58/D6vy9L5u0yN8shwtY1d41RAESelblY8YJLTdXcR+e1pB9H
x44gZXA3TfNrXAwrQ7XgwPU4F2U7SMDIWzNKrQZhBQwoKIBzra3I0mzluXHp663/Oj8j5jVH8KAZ
FemgbtJZMmjTkzV+5lIDtKXfg9B4YzSY0FWb4+7me1v+xaVucHkiLxikHt4iZM5l7GYg9UCxvK3u
BgX6Yfvbt96vK18z+KEf5qoA2DBKm9eU3PKx3BO7CCynWVkdFhqgB5CA9wFZ8sLArpH1h55Bm9Wd
+5e5hai7I9dI6f75JUgPHqld2+lp69tRAU5AAA7+lsXDARqtWJ6L23owOrxqp05gllfpVFOqh3ZU
VUydFjTYyJs6mD1hR9dgv3k5rWy2l7rt9PuXBYhRt+KsRrfBk1kbT1ntpo69F9Mbd60lX68afKJZ
NSTleCUT14ZGw/DHqECNmyCoKuWNpdQV8SlYSPXQDuGDqQmsjx3JWAapaIIqH4LWWXvTWrBsoll2
MWYgHpRSRDzv3imEtxobW9jLvbPkgYlm2HIsxt6p4fSQ/f7ADONHU4wfoJ8OQdnD7/YgYucu/WAI
WpKGuYv98sWfshAwhbUrwqXmaWs/LTJmOd5plmH3/+HVU/P99IC+u9zApTmm2b7AhnCyW2z9ea1e
aNHyoLIySNhldJP5aw9Q55tA9FAP0RdVZc1YJH1cttsSeSxOtrKnPb+TIDp/JGu7pANtjUZm/SbG
e0eaSJZ5zsh7ndbh5S46v7clOnlEMAUi15g40YBMGdE7m8Zy9z3370lGH9JSPRjKfb1c1fllBByo
/1o8mYWpYtB5AE5rBkAmshR4SK/f1cReOQIvDYVm7r0rx6TLBxdD8bNk30bnishzRv9PiLtNYjFW
Tk4QnF+wQPUMESRpzsPZa/kOsuPXJZz/nw43s1s/mxt8v4GjajvsHL/bJHyl+5cmk2bsnU/7bhKj
G7l9tqEURJEZEYFxE9DqhfB2e3mQzz7HnvpKs+iUA2ibJcggBOXG2plWQu9kx/xnxBU4EcOep9yC
5FzkJ1ALRAlI15kbFQNHk0x9e51bIXqkSekM8TzHoOTj7fHT9dOfjK3J/5z3Kf+nze05JTBfFN2o
inTfW3e5AhTzpZFr8OmFOaxHlshyzKFyjPLzIdsUCGEx1e/LQ7Ngf3pcSQ8uM8nywoyoyEr0vHR2
c9HVm0qW9YrDXZhjOliiatKatSqWEVRvgiYzg6yyXkxXHcrxdoqvI4gRTzNzpFbRHjgaJ6oMPGRQ
yBzQJpB4z6Dpyn76n7TN/x/5iR5JMjX1VKQ2nHodogFHd1Meu2/sJ3L9Dt3WeVQbe5tvi5fsyftO
Xvw7euxv+U3xVHyKT9fcrlEuluaCtviDK9mXWQuMg0PEa2u5N6ofNtdNBt0bVDXO95KYEbjKDzPx
ET4CqlFqh5eLX+xAzQ30ZU+EbIDOkklbhYrNIpTtkD73RTdvbLNy7U0rvQYU4qZ65GlfgpwEiRXP
L6Y7J7chTpHndUjNHsCHNMF7VOaVn/iP8QBBSQRL1HMTGE2HeCjEAdGNZffyM7ercWfMXGwdXw14
xVfU2eDpu9gSCSWOyy1bsCL98b4sTBN0fbeNyoz8qQvJN16p7olcy0xf8i/anmWcEBo8xDGNjDjw
za2ym7CevkNC6rqB12MzajkhiW3EoylN7QfC1c4tUlzz0JVT/cKU1cMyKmQrgItIzciXablz2dzs
kS7qr/iX88cgoiMsVAHFO+R09xGeOb0NiLv8APaltWW8NsOstvexTOgWYS0Us216uzziS03S3E1j
4fJv9Ow6Gmv62ZXJb5qtmcnSZDpV+eUQhGKr0p5hhZB+t7cFa8jWL8v8EQ9o7f7y1y9VofkQ140H
189SE1p+013qmg9Obd2NclqJw1nw+Dq/QtCZtkTBzkEhPna5++zS9JfVuR/Ajz7g9+t2wkxzJwlt
rKREVRDupFnoun4epN2IGH08/BdT9U79cuUiaKm/NPuTmLEedQ0IG9X9M/IZwy4pd2OZPV0ejgXz
1qkWtHENOkLDJvIJeIXeGHjddw/AYFJaK653oQE62qKWos+FDxA1TlYyrDLnD/EGY6d4scZ3WmrD
aS58mbXMyGzl16hBymKIcNsJXl7uOc6WVkIdfUDD1y6Hltpy+oIvNXWkqYjhlXYE7t3wPguP7mK7
i4+DcJL3ywOytGHVkReOCbxdoSoadX5X70si5rB1gWk3kQeKwLJCBGRqzQPHiw5UleIEOw3l4aI1
tZ4vf8HZRhKmh7GYXuwJkkCrAHdSEU38o1/2CJZay6tcKl6b0KXyST2xjkQN+aRdxMnnNKzcfZin
Mv5vm0SYHr0yNjk1Chuf3R/tfX0LdHvTBc4tuyk3yVbcmA/5IX6wEQV7X+2mu/KhXznonfU6qFd7
E/NB9EtaboqI5ojOwSbCK0IQledt6onpEQZ2SvDwxrUN59kVANVpEx6CxJ50/FREELP4ARmaH4aR
iuDy6C81RZvigCLCmTnMPKqB18/FadM8m7bc9BDvvYNCYhWmieyv2bygIac58sWeLNy2+6mXkIji
0eVTkXEQQdnmYqO8Zs2glhqkrWmKNK5AdLB5NKjw9qWfOqFv0QZiOlCVcd00ezVi179mXUCDtNXN
Ur2TTx6Zsbp9o0wGdPplzZ8zT6AcshYlf9bdoQ5tq9y2HqyHCwt0M/CdIa5t74vMawKv8RG2ORgr
G7OlarQlDnCmfJBzT491JX4QC+gxIC6PdUp+V665YjdLE1nzBX0DyMgAkeijzNlOZtmjKMvrppYe
38IE7+NMGWD5t4yD4mm/OXP9mjrpWqjXgh/T41ac2UXqccvrKG3FfpzTYeMK81cju5WdzFL5mpGn
ULrlSeH6R9szQDZpe/7Mak+EhujHldm60P06ISRBMgXwCJQchz5ONl7d/mz8eOWOaunzNdMeYoQp
4ybVPBKX5AdV1+IuBiNm44uqW6ni7F0hYXoAS5MURdI3HTnWvf9dCnNfVaAtzw26rHShnWtD+Uwi
1+Yqx6jHswxlg5PvQMhRdvYz94bfKmM/+Uj+x9mV7NatK8EvEqB52Eo6ozzbceJshIwSNVGkBlL8
+lfOypfv6Agw7iIXQUAekexms7u6aq+G6BE0EBt32Iq70qVfBA/DoXYhZ+6azl1eG4eB+q9sROm7
N5OxoFt+fmXvdZxIF7CcO7bDoEjLUg/Cf8zdgFWs7LwuzxtyYL1t4bKMEvHX9+d7hPuJCDbW5+KT
C+wUmlmgbxJ1GjICGdePN9ESgKzixu+ns2O5gNwe+PJ9CTdC7xUPqONDFq82CuYR+wyBOrJXYn4p
5yGMi4D/pcr4df1YrU2i2QnaPN2ahCQ/TwAwmWjIBEwZslENSh4bVr62H9oFiJdpNC0T6CZUPcsE
gubdiS7BnOYQ2NywxLUptGsPAxvcUbl/JiAAuCuaHKhqp22THHwfG+a3NoV269kMvnx2JlBojd8c
H5KCvplOdrRx2a2Nrl12oS8DMFEzYNGLNh1tcXQXltrFFtvQ2vDaPSf8aQFCwPPPjmx2ReH8asLm
uwexjo2fv+IJdYgHmwUUdkntnZsqeOzz7mQFhkxyo8gc1/3VueRG2ubGXq84KB3poYpldiIuzaxG
LjCV1pzOtvUwVsGXpVd/i3DceJmuOCgd7LEsfdjnkU8zVzgvbtA+qsbe8CEr26EjPXoDNPohMHjZ
pJY8DvL2FIJDIg755+qIZmC9z/whsDWLhoegUFIZq/ihsuZTbRfH6w5j7cdr5jzwhUhXwXGP3hAv
8rhAL68et54WaydJs+Rikj2YyU2MPkzoY2rGV6eijyDfSKcGoVOHYxaLQW3Ef2vfohm1iVQJ4ZKb
WdFAZy4sUjqaZ1B/bJjF2vCaVUOCFlmfBk9NjqUaywwdcXG+JZi9ZgeaTdOBFk0dUBThKImt4ns4
s0MZPoP5PRndLYXElUl0MEcQ9LYtIBd7Dkv3YQLljRigYjoF/pT2JlxJY20V39dmej8QH04sF00I
YCfLz4NdnF0AneIBqOw4avLb1iEPUd+qz3lyHckxV3jgoYeBZgBxAGYVJnZQJjO0pK7bx8qFqhN0
QFu2m1xncs4lyc07VUQstajnHt3ZkPvZ5fnh+jwrh0vHctQOupP8iEdnJ4pefDP/4lZQsihcsb8+
/or/04Eco7A7MUzIZShHxn71fZP1a22BNBPvuBP4/WjwrI5AK2NMhb1rufeUj4B0mhWwvNd//z++
oQvJGB3NwSICZHy/0MwK6jQA4/puFtxIFnC0HKVph03cSeT8h7bKd3ab+7FtDu2OKxfv2dFhn0Ks
QBDpff8+HOxxCQclmxwFEjbfioGcqzLf2KLLztLX1T8sWwljQoEkI2EIGhXxRnzTi0lRfVuMKJUe
cF1wDhvrefm8+bpug2q40Zlt40BqJDpCm4UmxpjfIjJ9ub5flx2Ar6sMy3JwgHtrrTNAC2bcgvAy
qWrvmVvDDUoA/Y6w5ufnZtLcMqDDzPBlY4Ms/z4SKiXdPYoB8dyiCN98uz7H2mpp3plMpDbHFq81
0VjfSTDclbPILNT8N66Wy6sV6JpFbeOCJ9QdaNZUqCc2RBag5FfOHd7/5NT11rDrQbWy4WrWLFb7
GMho26QwF+vsF2abgqB7/jV10ODC1MPer9xuY5618/z+5vpgKuWERJWtOpoRdBfysU2GQsbW3McN
E3u0bsVD8xmmpgBWqV03xdTnc1W3ZkbnH5YfHQy8fEAMsHHFXF4wX0cRRSMo0BqG0RfTTAUf4iiY
4jl/JmTZuGXWztf7zB+WCsF247hmybKFQkplCrr2dmalel7YaB2vH+GVj9CZQ8wR7BGNoMuZQ3CZ
d21Szq9isE9uuxFhr3yDDu2wQNzCRZ2TDCwuN0PnfCWi6RIoAcz7619w+QrzdYSHPYR+XrVcnW1k
Dt2qPnpS7K4PvbY42vpjlYH6q0Pr3NZeVgvQug0PsMe9gX656zNctnBfR3WU4WhSDsRsBsjeUYzi
0aX2rV3wUyHKt6nlW4mYtXneF+/DSYLWUWHSQg0Q8fOAHvlqGXNsG2Oclz9BWrfxMWs7od35Hloa
2obBHeb9+AvkRvf9HGzcSxd5DWHKOuFF4IzvMZeNxFgrz20gAa4RByjDDqlZ0Dv43KTsLSj2BiJ2
a7QPXt+ey3UyTKvdInmzTJHpFPa5HKqHusqPxsRS330mRpO4LY1F3x+XBsQ+APcBt7RhlGsLqbli
qSKbjSVqy4KVd2pEa/QoNvbon27u/wdMvg6FyIEV7EMVsSw0LXZwTVqdUbuU1c7u2up2KmTVxKqN
qj52h7Dh6GiFoCwLobubg7+wTSivjDpVVR289u7Iw3SpfMUB3KsbEavRrh7HkfdzCiYkZDn6SdVJ
h1LjxltuxSJ1LAQxKTQZQ6xM49p4St/ZaOuV7qOxfNvY8MuZP19neJglzWspAnk2po6nRd/ALMPO
fuBDWRxRm5hSs8un1wh5KEjMjKRLILsr91aQN6ccme7HdnTHndP0eSoCtcTcMNt9EEBxGfAT+9Sh
krvxU1cOiV4Farjd0bAC7GwU5LUtzCSci09lX3y9+MNoReRYgdzT5OpnEIUvE8MBdC3yY174I7GM
H9dXe+Vu0HEzRguGvZIG5pnawyNIxEk8N8XenLZgDWun5d0bfvB6nelFnRSINk3agV2iLgSI0ED7
QD1/eACva/lw/TvW5tG8qx15PZtrOWQzie4U65I5eOeyWaKzsrce6WtrpTnXuqYFyOIqC2Jh477z
8Jo1x/DLMBi/r3/DynHSMS1RBZxBqHr3DGnkZyDGD7W7xQu4NrTmRKNIwkYGVMnaUrLvYzjbdxMd
YRzXf/naymjekgzSKNQiW0QY1fNoBjdzJZ75JuvZyubq4JVCmdTGPSOgXvRd4mnpLg9MlAnqkxsu
OcRpvOCRdexK2HUFlFmKNuu930OHLh1QINUTdLVvDAgzIqe3v75O6GRdmUmzB7dyWOFMy5ix1j06
KkLq7Way273nQqOvI0nb7azypmNvDtnlza8eqtuEyB2YpmJHMUjGHF0SxF37Arq0PALRdvhSV82h
lV9rQncS+kAz+1rN5Tkqh6PjHkDhdCPm59y1Yh+v83CIefOjZOcedEVIkfRmn3otAKzjHt//kDMJ
Z9qjNsHiHLo3i5Mp6252j4QBN23ufAeMDozHqH3HPf8KPYYkx//mr/4Qh25K2d/KvANCB0M/jnhG
tO1euXvVnaWtjqLeBd4xL4OHcH4RxV+PqsfAUokHUeG6OKrCj9Ug4zq6ycd+P4u/fbi3pNhXC6Aw
7m/q/m1ndcpFtTORwYiWMPXAr8e+QA/jtQMRuwhSKd8iM63JLWFL7EZpL/Kk6HfAA4jmLJf3vOar
qY41eakpS0Txxl5LAzdpXPSA8aFLYwCDPwfOy0hkM8RzBVk3OR2NHDx7S5v686ENjy4kCpQLDLna
TeZzYzfAkY/QYf/NnLRfzJjle6t9LniYLN6N2d529rNtvXgI9SqjiAPjQMDXPbLbnPYZD8bElD/s
ytpDMzE2+scehEYxeitboLtzd1/6RyQaCxE79oGbMmFFRvwThZoVZsNVSGiKgCttxp0f0NjqbxF9
QW4iocXDMltxW5sxd9mOI+09NW3C3F1ZirhS8WT9HLxb7vt7o6jBHl2ngnjp1HZQAjX3iH1jq/rS
9y9Qa0taD0zWoL61FMQACUFeMgmWN7fdk87YucOccEQD7IZxHgNwncvvBnXQk/TE7B2NgthVe4ne
d9F8EdBD9p5hyzHpRNyad2iHFx1C4D2HqoQhv4fiwUNqpXGtJBRBbDsCKTERD1JB/Px2dOKwue1/
u80BQP7ymzPFHTRIjD8W+WNWyDFmOZvTqnQ2Hh+X0cSmr3N/IJZySsihAFNC0WDjOeiB871cpiUZ
3CRvyX0Rdl4cjUU2otBmR8MrSEp/VGDD3fmeRU6UQQ+CcHRFQth6guxn3Lsz1tPupn3Da+MYgfU/
qT3qpRwtCrtyso3U82CF+dCzBulm9rVr4Bquu5+LftTC9/z3Ms4JJZPfRypzveWrJYJHkGXDsGvj
gdAtIO5FV4o5tEuysoi92JwABqi4vwdD4Lwf+Fims1is3Wi300tYwJMox1QbodK/Ysv/eW9Maf/3
swozKiiLGHqrA/BOD8Rrv1lmV92HFhnOHnjCvoDp9W2JOAHqfJnh7qo2uuvKkt82dRQ8VnKxj4uk
Em7LsTcCkotXIn6UduOGTV0YlQpZ5hlzyisH3M5QBhYv13fy4mMSo2sXbg1FPc6s2coa568B2eMZ
GV4bTnvyfzh5tXH8L7/4LIRq/13YphrNenJyCRIl8jw4BUubgBx7Pj3atncAyRYSys2Bcut3aRv2
6fqnrSycrqEkwgiyi2yyMqf06W7owwf0V0GwQjbTRpfF2gzaHTxMPXWFP6vMofeC/oB5R5/cF50R
TqGTLVC9IcH97xwmSg6jRH15pD8Gv9sxb/Y/Z8k6JdzSmVPljMTMRv9H6D4sgzyYS5fm9cbLZm2J
NE/hm/aC4wvAnu8tLyiZ75ZueBmaLeqFlQ5QU+eEK+oRFNJK9dk049axHK89RdDJPXQgRL3hePvc
lMPo/K35INARyMyDX0H1qmjZGIemWRwrp12OnztvmveACJ9sQARdZ74V4RGNkKyvfPCThdWX6xOs
eF0dZysrJmcAo2uoj1kHityVUwXfHDWjU83e6tO+GN/DUjV/EPpWY7toqsvs2j53k4MKj5JVev0D
Lj7I0WmsuYEW5KG9LPF46BHmCYSfxHjqW2fvLC/SCGLKZdps5dtXDp6OsLWWMcrDHsBKk4hkCsu0
t7/bW6Rqa4Nrhs9s1whCFAwyMU076Lcm1CCpDMrd9XVaG/79AHx46/qd23uBs6jMswGEckCdWif1
FoZvzWR0DC0BicPgsoFnZUH8LwFqXRyxEynKBNrp4I5oBxdScwYYX+kyH0KJ8Leu1RgPS17uhspE
fLKZ+Fj7Us09WK09RwYtAR3njzYAr5Zx4xV84zG2NrgWQRR4jPkDRZRiqymuh+8zxCOm9nOOTc+r
SChcFSNw71kxlujYKUR0O8koOEMByNowlxVb/Cfe9+EYgOG2ou+AV+iyBE4Mcd3ppi8DuZGGXTFG
HQxZ5RY1LUdYGVMmFH+mYt6phdj7gkV+Vri8Sx1S85dwAc1aTNAU+fv64V75Kj0Ubu2iRpuzp7K6
A6SM1DFn9JN2ozkvNM3RsMsRZqilTInZnDjEj4052Hh0Bys/XYcIj0UNwrDRR/oASOHf1jhEPEH5
a1iSYhzsHXr1wzflDlENNngIQcUTeqHcBBSiZTY4cqpjZ+KQLvHG0tvneaDOC94kO0iz5bcFxXUE
Gu/W3nVBwJJIOeRLNYWyPTTgiLxz3xlCCxOpQTZ1y9Hy53BXVbZ72xAR/sjdPH9zGc+fwlIOu66z
/dOMehbol0V0dGawYPWmM6VjMERAlo/KApVm6wUJm2neJKE1itfGLY3jxEv6CCo9fuyrOU+NkTag
S6L9UzQDZchGPOPaqNj1Q7CAeJXmr7Mzc7xOIpIMkTBw40XlDetRRLPBf3P0+rr+HVT2tPdbqC2O
fuT/VWFf5Ulk0uEQQqYZDH79cuv3QXWfK0qzHmSlP2QALG7stLk6N0AR4QneBgPI8GfSPV8/hSt3
qQ7GjlrXiOxlVFnZQMSsB5l4QmqnjhUEKpPCJ0/Xp1k7MdpFwReLWyCokKAIgkSsz5GWaNp5A/C9
9g36NaEo4sAJg4OYYJ8vL+jqPJBFJEL++tyv1xxo6XiBBaC6l401XloNs/ukNyCl+7nRtXjJcToD
z3LJsqaxi8QIhkfGgo1H0wpprKnz8QEuhHz/wFnmiHkGm11gPRBovD/YpVW++r3rfq/r0N2JqGwf
msUIErPs5zszrLojB/0jiRkPvLjqQb1tBAb6GyOEch7IvO44JIZT38rdYy6YdxciQ3kCW/4EqTRp
w1Pmm3rnKy9gR3Nni4+WAQ7mqqwZkNKpJ2igih5yqgB5nUnTDchqII+AoDC9viEr96WO8G4dl/PO
tycEBgKpnWi8q3JSJTVhGxWftQneP/TDhVZOcBFMLqC5ZsaUelNoJ5zn/ltljVaz8aBZm0OzOOjP
9mYoyzmLqidvUYkfHYN5SK6v0MqO6ADvgtqU8lnk59IeEwnwZ+Hd2dPOx87M4y8yfM456SqUdm8K
l4djnTXhggKeG5vIlbUVJKOaz7E+mjolYKBM0cyLCM8ubgmP3xjNnSk23MaKX9I5AO3KLwgUAWSG
I5RV5SG0lhmFVjombvc50WpTp/9roVdQuIZtgfmHJh31M4YGjhyU9Nc3eu0UaUkXZgdLG5HFyur8
q+uL2EAESdwvnxtcs+uq9TzaO46V8T66I9xxYzZ7r75HtthDVjZAR3ePCyuXEIoVWRBAnWaJphen
mqebNhgn5Bal/zlz1oHdw1Ig4+chglTeEzK7scdeVV1v2PHaN2h2DNnnKYAIBgpNpPyOh8hdWLZ5
7HftTUm3RC/W5nj/+w/+CDAgi5Fe4Y04F35Smy5PTL6I53zpo13nmUa/8TErsbaO7lbCon4/4LFQ
UYLmEHamdYX4JkJ1wHOs2LCHIwoz34EN3Eplvh/UC6lMnbNvsC2IyYToWjQNK/iuekmjGPFrcOcv
rdPEUtLuiyoDQPZC4aAs4O3cJqp33iSNjffFyuLqaE7atX6nqio8G6XzDQonLLGifkotFhytvv/7
KVP698b9sINBGNUmEkwy6/oqoWaR2MXP2lYb7n7lE3RhTKeEJI16N1TWsh9411m3nlj6vSdl+KuQ
5daVtTaN5mwsgDcEAQVr1kBmZ1ejsmbgiMw9A9GsYW8lYVdc2r/c7IelapllGGHhWVkZor2Roc6D
Gl7kOBtrtTK8DjzvyNgBltSGZ0hEotBpW2iT6KK0XVC+u77XK8ukUwhOoYWGmCEMztYAYBB5dnqe
zKCCyD/nznSYeSVnAF9CLzpjqfaox9z1kXkYp2bjSlnxATrMHHzQbon+gvAMLkeWBGO9nMYiJ3MM
rXvjKExWH4pGung0+r955xgbq7a2L+9//2HbDUNaIxXomK079RXu89lV9N6Kthqy1zbl/eHzYfgF
xd3JlRa6ZqNdX7qoLrZHAyqoooKQ4/V9X/sC579TdHwAA7YPRpYGOeSU8WY5DktbJOZUqo3Id61A
oaNzfd8l2HqO9M0cD5D8Xg5UxGjTWNrEAHGsAZaLja9ZeRHqYo59a4my9Bhy0NV0T8l8G6rg8fpC
XdwL8Pi9n7wPeyHKpVLFMCC8hgQlLR3IN313ijGhlbexTmszaAF87xa+HwokVRr6ZlllytER3yy3
pNrqkV6bQLv1xTJTt2/LBVyk71j4gThxxyeKXhwz8d/r99dX6uImYKXep/+wUlYtG6+Y0X4YELx0
QCBZxNItnq4PfvG8YnDN4ujcBnYIuPJZRfem28UN6Iy7ZYsicG3090/68NNzRCm0EDJEB/wXYpVH
BdhEHW15i7X112zNNom06hKXtumaOTQsC3VmQe5AcZqZx7ACxdb1NXrfz/8LT7BG9n+/ogeMpOwL
Fp79fj65dven+Uo9I+kkO4Dq51PsK5hFu1hNZZhSuWCeL9ugONQ5sAl8bpb9XKlPXXuY4v9ieQNa
PU6Zn+k7/ZiFm7VWO8MpNm7Viw9O8GdqJo1k4mzXasE6ucteBDdB5Sa+fVeMtw3kUOxyI1xcsQcd
2F2BM8YCLD08yyI/QDfxrqXu26d2Wod0h0WdUxqyJctns3okaiRHsDCTJ3eGn/WEDA4BCmev1ye7
eMdiuTS7rkEUxFknwH7QV0+l12WNCG/yXn0LBDsCtICi3ww030i3ek5XzrGO+UZprDFkZDRZRLo8
syGX+upJ2v9CH1YVD6ZN75UdbPYQrG2TZvsqR2M87yuVWYNBEzSp/AXT/tfrS7c2tmb5SxPm47yg
li0cyJcvjvUzsrYoJ1d8lg745jXzSsctVTbXxhsEqX4upfjaLluNTv8eNRe8iY7sVsEi+NgNMiu6
ykJuxhvvGqebf3ajOd55UA+6Cac6St2i8m4iiMecuxKHz66n5aYAR3BaVKzc+UW/JfGy9r2aUwhB
e2uAFRgJEFQFRhusPspOmXIP17dqxUn/H+yb5dKkphuePfW1pCg2cD9mgDCjGWuj3/nyYfB9zY4G
ZakaXCVjJlEI2o1m2z50DnM2+B7WRtcuSBQfGWQYSkAXoed5LJmZp37TB8frq3N58RG5/fdqMfKp
qYYimDPl/7agRZkDb+blZfq50TUzwaOvVI7t1dk0lRK1KzfvD6E3tWgUdLeIXC57MV+HIfHacRuA
VMcM5EnVvrACmY7W7LwVDqF34xiRM0MTQRkTsx2fDT83NgIX9/18/r8deXqaYnC6aebuANlFo5Zx
4M7oiS1yeWMNUfNQA/j7WLYV4g0QjZFjR9smhZz9cgNCEEjSIpsIPsZADDFK/NbR4tQ61W0XAagn
6rTjVN54nS+fu6IVd2NJiz+ib0I0cUWivcPbEfKLee/3t05vi70dGlXaz/3ME+B4qIplX4dHL6+m
XTGOroor26sOskOr2Tz1xT11iXPiAH3Me6uZ61PUAM+P32nk367v++WL2NdRWB4KfpO/VPkZIkKH
uQS3pcmHs5zZjeo6hcZUvNyErDcuzcs1etPXYVkULXqRo4Y54zXEwgI249Jyoq+O2Tz7vbnsZhq8
WcR5hd7KsVD2LWmRjSClTEy6RYy4Ykc6ZivvITwEuc3ojBsnHUMjFjnwZ9awYUiXnZivo7MaB8xB
A6BH0NKxX3MrSCNpnizXPNj1lqDUip/x3i/tD6FysMx14djwM85oH1vOb00PcrrXz8Paz9c8ZEvq
cbJpM2a0jpKBv6LP5yCte6/cUjm7/CQ1fR2ZNdgyMr0FPthldr7riXqbphGVpn5fWsHJmtQur0Vq
oCOiNbqNOHDtqzTfCa6rkFC3GrNhCsnObcf82StKay8W480yh3F3ffHWjpbmRIk5hYUsijEL+EuZ
q3iYloTTbuNkrW279rZAgcYAOhWjs/DbUnQQ/Ph7/WevDaw9JwwQvjddSEDKveQ/lEXuXaAYrg+9
tvBaxGDIhYS5zWe02JvfqOyfRtWi4aiL0HYlpg0fdjlYhYrdf+3Bd8qK204PcmtUMMF0vZ8HIIOB
Gy7cP6XYCB1W9lbHXS1dFPUIpybg/Tnqp1ZaA9I1F1sadJcLu0Aea0Zt100hnQmtUsZx3i9JfjB3
ZdLunKMEu+Ut8lCpSm7ETX+HGPDYPdpf6/ti/1mj1OU656IcqRO9zz7FtIkBeK/FzpA7un/HdfRx
8Pv6eVhbxfe//+C6jCWEx4Q4aOZGgLanPsgo/Q3zWBv6/XR/GLprll7OkzFmHUSjqWvsCsNIzK02
+ssYauyPdpIjb5pa22/y0wIp12PQlX4du03rPJlW2aChCiBZEGEYCWOdOkEkWCTQVJ33tGHylXPT
5DsznOav8BHqS66kvfHVK/e3Dt0R6LAPjQLiX74Nyu2gCfD56g7Yj6/ScL5UalZx3gMJcn371joz
dXhJzabcqCOen8bARbeLz7wnR/Z2H+cqWRbCdoQrbK40kGPsvOYvQEvQXPGP06Ie3PmJQezg6Fu+
/8VxcvMFtJEKXQ8m5DYBPr8jbZ/vUPBQGya7Em/q/Guogc1owyTjORwVQrOuKh9GqoKEKnu5QdsC
O3R+z/+CfJO/5OBQPV5fpJUt0YnZxMRqMizmhDbg8MSrFqeR8DHu8+Yp98yf0oueVLgF1V5xsLqm
5+yXNpgLMVkwANah/Bjuu5I+AprpkyfsfeYPdgU1hcCxGoef2RBmIRnuchGhxXaO9sQsT6yWz6Nb
blwXK0unIwMZhGxKJelwnhEx7fpQfMun5WmMxqdFAHVlsDkhCpIU1zfqX+H+/98Fvg4VtOaopE5e
FlmeezPAbooN5U6A8udvyFQrktwfu7/gTSmCuKis+o2rLngQBe1fpsKtj35phYfRC95hhuBpZbHT
ufwPGcl0BM9q8yhIJG5ttxre7KUdIGrH3F8TmNd/UeZPxsZpW3F7OnSj701/cnuLnxs1WMcyWpo4
qoohDTghu+vrtLIrOmxjKkJUjuqAncelQl8V+uiMB7CSGX+JDX0dNJnV5oOkBs33kNzkG0HJ2sHW
YqnB8LrFHLzpXKvSemmjuU9Vbxt34JUojj4R9oZLW5tHi6oIrvJyDiY4UPCH7OplDA7M8tD+pSqR
lE1ufLm+iO/X0KWzpgVZDrQSJhDK83PhOtAjndGcH6qm//W50bXbSTp+i3PAJpwCzwdHRtDdW1a7
ZZYrAdb/Aaj4ghp6njOAgPvywJAoeLbquTpSdC3imkO+oHXkvPFGXFkoHcGDhhlUQ42QnZ3CAG4h
igTYV+yHT62TDuFZihwiY/N7Oxp3EkAAk2HYIoyz3LVfrh2loi9tUXkYPPtuxN+82Ivb+HeQholI
vPj2Nv1O4j2Lb79lWXq7x3/3p9P+tL9N09vbl/snMHPHp6f41+Hw5/D05/Rnjv+Mu5uHw+kUH04v
p/j05yaMk92hiXd35/Nut/tyPOKPt/Nzcjwf7s4JxknT7Jjg3+ySc3LMbtP9/lv6+P7PkiT9lqbH
9NuxjLegVmunQjvRQVAIRwp4norWzU8wzI/3OYL6FHSOY1pGzH8NqVd9rubh/2M6/3ANOdi6En0u
wWmsTGiCWnsvHw8gZ9q4C1ZyrWhl+e81N4jZdpfaD06o9e8lMeIZIBPRtLscXcVLeValfOAkTPzg
y0DqJ5GrPZmep+ZzFUJfBx05HTgsxDJy+KHGu5cB6CKget3irqjHIxGmdbhuASv3hc4maS5238ox
CE6EQRnehyrA327LdP2VI6HzSRomKZjNXX62fac7dkyER6YgEps4kk/1fnHfCeDf34RJDxWoX9ZM
wl1R5uJm9Hv63WTgd65BxmzEHTDgv0MvNB9Z6HSJBAXcUUjXeXTbtsjC2qC/vH6RRTwEvQlQ6+jk
oGcf5GTuaQEVOZcik1XhpQFUeNPzWydwl8RRVnesLRu8MtyCaK4YTPLHdUmTvScHvtGSoJN26tCw
DPBpC2VdT0XHBTJ/B5Jz5OZQqI1erFosv4JIOhYK9eC1LEPLP/kQITu4ETj3454M4ktbQCin88dg
N4c9fYY+iXwAb1W7i0Rv4NXT8qQORJ04/aDOncHGt6KEOrJnQdhPksZb4ooP/Re/t8vUHawhGaHo
lbkWBBM/dQp0XEAVzY01WCZOW2csEWJwl6QtF0XqACy+5RFX/KGedkVbPkqefQUHUXLyUNthvZu6
wd6AWa9c3DoSzJ8HsxRcBCfPeWLWPYjf06h4VJA6uL5Ea7lKHYPlVYMFduveO8mI3VVVlyLLsKvJ
mDgtg+4zPQFLkxiUpy11HgruhLFdW+nS5huR3dryadcJIws1hxY5MdrYcc7vq/Lr9S9bs1LNcS+m
JdzW7rH5i9kdXKHozvSl+EKqqbopeO6eTWPZYm9c2yYtMmmdUtUjrduz7P3yLbQ69jA4Lb2JRD29
VJCAT69/1GW/5v27lD/cD11YB34pIjAGiGovQEqlSnATqOfro19eMk8nskGrEBSZzJZlLH8eiyp1
8z+0enLRHddtVSkuf4CvA80E5LYbiNwEJ5Pt2fyTKBn3xcbPXzvLOsYM0lL5RANWn/tRUDeuRNDK
49A20xLPzgiCiumdEsbsrIbGZg6h5xhiO6xK5NKwPzbpy93Yz+Jg+UG+1ch4eUlBcfrfCxeVntnp
oBl1ruaQ7oulqn8tSBmYSWRTsANUKDMq9O8crm/gyjHUUWqy5gqK2fAW9bIc/bG/MUvn0UO+wRfd
/voU/67QCyG+ToQ6LxD/7voxOLWNREse9J0IdASofRQ+9x97Xg+PU9C058rr5SN0s80qDqW00bXr
LidJvQ689nlQ7yuBpvG55v5Nh6RF0rqe2MCurq35u6v5YCRobCJ+iS7Mc5QDrlqVeLLVaIh6MP/H
2ZktOYpzXfuKFAESCDhlsNPOuXLOE6KyBhAzEkISV/8vv0f9+e/MjOiT6ojuLmOD0LD3Ws+agqRL
qV9h+dns+k0/9LN7zv7v1SrbVR3jYYdzow9Vh0G++40b1vBAbMmASWH/DW8M7/X/vZD11j4UHZdA
ojfQhQNonUNEjzzcaPyP3ddzeZvXMt8h0VAeI5Y8h4YeurIC6iX8rnr57/cqPNe4uW4BBCIM5qNG
umTZL2nXBRmrbrfk+evR+e/TS3jOmZQqaiIsVKgTyMO8PQGflrLpu7Daz7792bvcWwjOtRnk0ZP6
dkaD9eCP1eUw+mzX1FX7zRT/73WI8FzdFsp4A8DNrEdbtmlFXwH5yvCPpXqLuFfYJPnmOp/dqtO/
/8dbksRaq97263FEXkDGoegBl2tpYY6av7PwfgLtC8+JuTWXkiHNdz4GXfCrnsrMzN4OqT87pumv
DSXb1IO4HTzzvk7nni5Fs4rvnta/zwLhOUDXW6euonZrUBdlV8qv32sBBeKq6h9WbEk6VnDn/LdB
d/ZigjeMjrPnpmOzqf0Ybl22AUKXImL879cX+OynnG1leBRwzsCBA50NGCPs3LtHOjB7dDXffoCz
NdzXqwV15+urnabJ/3+CD89FcWzgfJF9NRw3GEBPQzw8MjAFvhl2n3z6uSbOlLHfq2YJD9FMRSYo
GYrJ0PGbYvhnn356qf4xqIO+2jo4o5qjLimOMpXnXUxTHf+nvWp4roZbVy8hymGXx8oW9tpOJtcg
H9TfLCSf9IzRITr78vGyRtXaRAcm7W9pbZh6xtwgd+FDd8hkstuubdfHdUt+NyQw3zztT6aBcw0c
C1QbMieGY+y1hRLVYWPNQfnfzWafffzpQf3jgTheL323hM2xTxy/taNhf9cQOXCRF8Xf3LfPLnG2
AK+sJC6MwPyrwz/zgmDpGpb7x6/fhc8+++zVHtcpdiUjE3QOWwNaUeynE5XtreTtd6XZz4bs2cvN
YGIdpcaWfqi925rKfU/bb86/nyxY/ytg/OPmVytykWAbkkhDHS5tqLMZRLGkb3MPfOSvb9An3/5c
a9Y2hJDWoIgU+p2frtVm0nVz37zNn9z982zEVTt/JJGeL5EYC6vsDJuu3514qD3Cr7/+/p9d4mx8
VvBVLPEy4shjxU6U4iAIv4zMePj64z97p885WBGromQFyuQyAmuqrLejF92QVqRxY+8G87tKHDJU
1uehef76gp898rMBu7aOg+hcTpe+iHZDleRl1OcASKZufvn6Cp898bPxuiIiOYnmagaGuXkQnFyH
dHv9+qM/exhnp+haMhaqesXDoIlI61pd9sZdedV32QCfZBSE5/IGTXhL5IoBtZRpX5i9bLM675/4
W5QtKQtz7v7bnHSucyjBDRa+GjByoz4TJShZxMuCWOZf36hPnvK5kGGTC2vHuJKXqxkK4+7HBny5
UsFX9Z+kROE5ZcZP4jWGFWy+hCA7zM0kDxDiutyts0lrwaLs698R/U/M/y+bjfjskTMZgDm49NB8
d8LHucxbkoexnc0KmTed7/QCGfhG+bjH/wmg5GYdSd1CdZnOPq1gL13oW+zNTF8HzcrHNPCmVl30
CfyaaVWtg0sdBZPRC/mMWA3uG/wVGt6MgCch9Rbdt6MSBjauVUtUTceTeCqswTVswTeKhnbO+21h
Dz4RwMIZ47YjHDRkPyWTSMN+04d41t4NK4PgYHqUYcdgUDvHpcsan+07ZMjd90CuZ4hIs9D/hcnO
IVz5RibN8thWIn7FabHqsimEXu8i6iuTtTwcc2lj+xI1UIgp2AvToWa3PKh/rGtgM4desdriLlsF
I4WK6rrAzyQ7OyV12o0mBnkSjwoCnvICd2FNRwuaI0gJajdXkGs5eCjSuWbbPm6pt0PALdCcBPRP
EpK66Ic+ycMxji9INO0G1x1r3XU/RKz/hGycQOl0NwthJvUcgI+W+1EGCeWLCZpnYqzKpZAgasIC
uadd/Z5wWqYm0TjElDH0pKXNYKDq02HioKvCGpR1M38AtOqqtkGThjVkppJG1+HcyixuY51GEJvt
ptI/rFgL8pXJvqgX7wnonnfS4GsMTvf7KGr3hgYA8Y74gcKLo6IPOEFYZtfsqJofG1v91lP7N5Hj
FQ35o9f4wz6uvSvEnD5hjtn3AXohTeimlAWWZTRerpoy5Gk5Sy9fbEkz1ZS7bZmGY9N1XKW6NNuj
JwhGRVheDWxgmV/P+Zig+r2CE+LBtg0rfRG3Mk9qciAi+R1Scd8PwZqKE1W0EhXJtYqndEMoDtSC
S7aGU4Vgvnpnyumir6Iyq5H7iX60ScvE3KFH34NgOjxAjK5v6Ko1cjsSC+ymfkuasbmIo3Efsu1I
vCbeDW3l0jaCYUYvoIdWybuJ2uvTvJEq1b2etgRBwt/FJt6qbmp381ZDzssQAREtashhgeryknY3
vfVf2rh89vrmuISmGGOmiiYp9zxQQHICzrULu2FDvVhXuWokz8HBwXwq5h2Ortgmq0mlnPpTyk1D
kT3IfrY2+dv14VtoGBxidfXRbfx2Sjio0428XpbxqpzFtRT1LTamPEWh6TABG72u7IcSyeXWsT9W
dh80rqoDm2YEVvDlRzx7V13Q3NKg+w0o1hsONle4hzjeBlMW1UEIvA3bDrrUD0m7stRWDrDEobwK
p/EnH6MbtnEkUonxV2Ni/yIKFJ5enAwXPZMtcNjly8gxICGrkalHlwi9jWFMpyR4EwM9Nu22pqxD
eXxqqz4LIIinwitKHS4FqeiH1/MH2dp9ndTXSvMbmrCrsimHX/1qIDGa+ir3mPklxTDtGhiW08bz
rpuKIJSrZjKlluFaIECm/hY/9gOR+SCat6nDQELGNrpCiHfMBYxeaSegxl3Ze+2bx0RP+1LZXdnE
CPmI0IyHQ7ZgmphDF4yiSHTbYGQvY870ZPOqDwsRm2xRDfwp8YsKyPgCfSpLExmWQPsmT2gWbXhz
y+anFmOddRv19uvaYG4dMbrBxm4LP/HilDU+jJi0KtAvuhxDBBzC004xIlS7T8rqWQe6SreB/1kl
vTOdQQeo7KtCdRB+hxW/dZENctL2L1OvgOZCfWADEzBDHuRTWAe/el8PeV8mFNWjKNr5qPRnLkqC
3Kzd75KZQ1hLELFKjVWXhxf+Nj0uaGJkEi6cO59MrkDqzW3jzE+vb4c8QZ0iXdqpTpdtI7lfRscl
6G8xBT5ETQNAWKjGNEQ/IcV0j6Wp6oq2b3VKDPWytnHXdrJTOigCSNSWjGm3Lq+EyGfkK/1oub6b
6IZuXwLLc9ODUARIGwjAzfwIMUO4R9Tpr8m65ypakKNYdeDdijgn4fLeQKMPR2UAFuwEmLKMHxYm
d1JpeSlqdcUCfW1d9aMdxqs4Ac+kNNzlHOavQNuXwTHcjokd5zBGDuviv0GY0aXNjP8RntJHVybv
6F2+l9FyCEoPgAFChzQR9E2UZNpbZ963yp8KkJZVYRe1HoDDzp3iR3Q3oCJaC8bVUXqqA73I63Hn
8KPAc78dwdOsOMDKvHZ1SubkFsk8CRbb9jBtwCF7cdvnjiHHztGuGNcIJMFqMAWqxH9A/ZwKuo4q
3XDezcO4OrppeY9guU21FX+x4ABHrc3lmkwo8Cerl6Fv1VfYT0/htZt0maslqHIZ020/W33p2jgL
BUpbWGyzeKxvcVzhuygOT7U1vdvK9m9YN4XU4DoPqBaPvRZIWkiyclCXIfMeuYvwZSx0j4G9GqQM
oAIZX9221Tse6DZD8u1QcBmOF56D2gU0VFIs2Djs6x5VbUICL10s1vBRDku2EfKxdN5aKMTtZb0N
wjSY+ZROm62yEnzFHQu9+6FiHtptMkqTgd+XA/DT0pM5NkTVvl96hnGtlhwLtXgPEEmFLqqxOVvC
h27paWp5b3G59jQwuq29sWbRd8DqBJdkwd0fI9veNgj4wzKlLppG3WwIk8ewEPbRru6aTKRO+5DL
fNP076LKH0GlL4NaTNeeGW+hGBtTMOOxH4yxRedLnKmSfwyM2wMNAZ7Gf/cxFrBFHKuIY0PkVEEA
ioNWz8faTJXeJSag95OKm1vIktqCGq/MJj6OLxrRN6cFrMrn9WjGKe2DDq0nAWoISdZ8cTXF+/A0
L38Rb1JEM1RgwwJ3CVbLlTf3ekTFJFJ+iu4eOZq22s8KeAzKxvdWgyKUzHikC803tCg6Vj6qsANx
3KIdsfzWMUtFa2+GaS5mz+6pXIDN1vOIKFuWTXq5Ea3Il60uwql5rOQVKrTwBpu9RwaebWVwOcVs
P/hjNk/+x4bMs27z92pp7phq4d6nxQTXr0OIeylJ4VNz1S2IigyW1GNltkHsHqBdY5x8bxmYPmDy
Z3EEZhuNqjz0MOdiuaozyck+ibYYm7jqmpIJoIMq64h8GdAOhLP4AhuUfG7KuxHBUSGA8ePI34Th
9338S2EKi3xx4mVlkZ28tNra67XSVxsNSYqwjSzUHCeJFlBvLMtMI6Ir4E8aqatF6PGcQ2Z76DqR
T9V03U5J7gh79xt8KyJAtB7tn7pqhiwcsEWl3qUASJ2w5DjAcwIczJiCIvwusdftsTTBWCcmuuSa
zA9U8F0l+otgRo0xiLADCuf10kzuSNoOiYTl9lgrmxulskAPCKq0acjYfQPbbopDCVYkwOZK0gNH
H2D5XcWI7L+XUL7Q1bsK1jqHlz4pkHaHlDPqUALuyg4Il9Af994c7uZm7nbTnEDBNNOD1VO457MX
77VS/j5R5EoPbf23rEAc7znrjuMKSE7S9Nca+X+7EE6O3VquF5wC4rqt84XsSpXX2wpTerVC/FD6
BIEty4nrN3VPMlrhX6Z4L5Cy3ibmAPdVkIomvt6A5zRB7aXg+U7psvpHjfl+qjzAzm33ZhhMNmVP
fzJw4H2HKNbRxx2BzG7GdIMbRgNwLxwDaR0c9oThwBZV4t54jmFj0XdZDQknFnVMwjNIYQVV45h7
9RKk0zRiWwU4wFs8GvU4MxdlPESPrJfT8nNAUteth/i+D4zL8QCxaovRSqpDrfvtlrVDc9UQ5l2J
pm72VRIrTKnbzNK2Xhiognaq7pMaO1rbc7WDTgqPV/KpYhd+GIUFuiboYYO+iVWfDWhUHrRV0892
skmQUjU0N8p3w07PtDvx1X1x1Xbetty1oBeuhUEoyndy5k9K7OdA0BrVVm0SPl8Ofr5Mcyr4HREv
Xv8YBt8lin9S3ThHZ0anm++NfnI0kMgoosBG+NNP3+hEPvvws3N0ZC3evhDx8ckqXkq8hMVIwzeG
xnbx9VH9fxKxfzmpn2vwB6+cjYrn8gDRjmxy3frVhWXBKME8sSjKrRv4f6EXo89upGivsVFGDq5J
zA8X8HjD7B1hE1f3BIsJ2YqY6+F34OOMIqPIYh7nXlorU35Tl/zkfpxLICMQ/4z2atir5iU8TaMM
B5Tlvhz/W+x5eI4wEyZEQgad6dGgCa7Jc1D9tPCUfH2zP/v2ZzU2rd2a+Fwi7Ep0+0p3eUxu6dx+
V5Q8Vcb/5VGeqwxRcYhiF5UOWRjNTSVu1alZora2GMpwF8gANCl5QNzlNcWGgWoAhpOfqKt8U/T5
5MedaxB1K1YhfUqPoJ2moqPZhjtYqe/07p/Uxs4lhkHvS2wmGD0q9UvSGxrtoVjIquob4e4nE8W5
snBxgUWXqaRHP16KDZiTIXhf4V6S+pdzyzf1vc8ucvpt/yjcT77PcfZDFD3KQqmqHi1CbwhcJE2z
ZDUt/9ucce5ErxIEZjaNK4+NWrfct22VOV79QXZr8M3v+ORZnMdKgUePlW8YQFyUdu+P27vrLc+G
Vv8qO6m/GU8n7eq/jObodBP/cbNMw9ZwJFpdTsGfSvV7CWBOD9+txnlxqNqMAwzr/Kev38xPnsx5
7Fng94KMASRSyENx15Jmosk3C0hl8fXnf9L9j04vzT9/DBeiqkZgrBhevX4O8EQCxLrYlNK/q+9f
9Ebtvr7SJ3X8/2GS/3GleKsqgW3KKXAYJ/GxzGtg1r/+6M8e+2ne+cdHI7WUAjzeAYk2DnfrjK1M
bwtUZl83699/fYnPvv1Zn8MpYLGCANQ1uHdD8Wjs368/95PJKTqbeWHaroaS1+hnseaGJ2rfquaR
x/bu64//bPicLdOuZXbkI9KJO7RlkvYWvJl8m7tM+R9B9B2e55Pf8P/lZMHxs0QC98bSK0OeIf+a
9PvX3/+T236ekDUE9djQDR9d13c+f/1WFuj7/1PE/ctrfO5Yl3o2lZ5deWgJoa8k6f2CkoQcQHar
9nAdoA0hl7GAPHXaeQu0ySlqHsthHOZ+5xlws6SfuBuSBOucCRyE71vpVkCnLcAlYdLc9VAC74jf
LrkCIbhYeRW9hW2kb0BNRNhqT7zrGjF+PyyQPSlfGU5yLTVHGopgJxfs7snQ3bZs8fOArg52Ubft
MXnWwJklXdbMQVTwKAadrzVdRAEFDfw/fdK6X3qLxE4CuoBT3VJnTizz7dQjomuIY2xLunbTCKsa
NrT2+UrviC/bx9KLZzD4gtG9B6XlqKDEOsorcIORfBVFR2Fn93PpgzaDusH7GFBrxAwxrruS2eiP
RzdU2RzAthm1w3SRRHATJVz6O9rR/uBB/J3hMH0qU6oNiUTtuN2YOhkKVJrlQ7wkyFZ0wNxtKhrh
8pRqrzmxNzgBRh+BczKbt0XvZtR/ingDC3jgZIYUdUW5hDghfhOOkkrLTXuN9MrtLYiwnYjJICFk
H4R3tdCo9PFNl6ZKa0nH/ajlfFcDVZUjSlHrPCqr8qZ2IsEN9psfrkM9RKlA8FQsII1H4xS9q7nn
11HYyff5hBL0k9ZcJAmsqVFo1McW1+svmnQ9gASyBr3Fdo8uSRyyq9ATXTY+X9txCe/aut4y3P9+
DwcOe6o7uRXSW0BrD3t8sdBsFUaTpxic0BOFXElHZWFJWWV9E2+ZilH2i0HG3M0EXwL+e++JOcZT
M4vyphwQaSZ9wguQuFEN9frhteGArVNJoucagyq3TosbGzOESqMLtu4Ngjxx8EN5P16Z3a8T8LII
wfT2bqno5TL4DjSUUafxQuWFsgnaNowHqLJjqah/as9LTqtr/DrBLp4KpeJ9mCDDFsm/yJ0RzTMC
SOizHfDX4kE/Wir6u6BsBnx8BLpSiOaaBPzmGrSQ7UQTvV1l43KY5ruMyFOFm4TVfAUfHk51srf5
tqCrEMR3CVLycBeWo+klCtkuYBc9ZWRn5p48h3Sxt2Pk4lQmQ5lGeJefMALrK4jyQcZYW9KPGVBu
3pDTXoHkrqBOCHgfPkzWALG7suBSVW11GfAVCl0purSkQZKqFa2qmErUhAATLBCfN2QNLvEM3S+7
tDxB0FtFiXkfYo0KUkL1SzknycGB1o9qs2h2MeJ5XpZJJTcrnLqozYrqVplhhlwWvRVeaRynNB/2
KOnWVwicCvIEzKi9bd2Yis03aKoP0W3XMiS1Ejv1z35dkYeIQO0GS1e5dbuQxfzWrBHQikrbV3Li
pESRZDdW+usR9GNQoTG8LlWCXoJF+WgXaPSx9IgCXaywVyJ2bVExEKroVl1NqV9uPdJEGgHEYbjs
3Ry7QjtDb6u67/+yoawzONxDYGrx++TC4xy0uWFHW1sXgMWqW3R5KIqO2Bs5Mkx7PvmuQDVUZsng
m33Ahq7ok1nsvBATWlvGXhGRecoGwsODi8Jlt1kPzCVbkT2b1ZZHBv1Qu81g2S2e/ABEC5m0tHdv
Ckv0m4kb/cODjTSPVDNcJd5q73zTtkdh0CmokX+MY+NyFyXK7kuCMnQKyDQ6bqwSlxNqCimSE8qs
pCgzbhL94bKL/8rWxT99MS5pBFfjrkbYRRqxLtlT21yYJLgM0Eu7lExut7ZnfB+FPkGkGvq/6HnE
+xrhKXtiI4m6SgsLCh9e6lOLo0a3OO/Jihe6L4e0x4z3GwaXCtWZWiPrjkZXekSeBwSlsXvaAtf9
hPbLQyXbQ19lntGumCK1g9laHOQm5wOWInWBLQogFha1rTmVisc/krKN/4wsNFmMcuZPb2zJfugM
at2MBLuKbcMhGhh6hFL6+3butqwUsffYSoSJZIFSzUVAphHOMzQXwygI4c8JywvTE4QIsC54hfGv
2elpCd80WqLFtC7rU1uX5fOw+uOhrHEbGjCKdqH2UYKY9Ig5B5XpNVRgL6CTcwEwTZNTg7V0pihn
btiz7WGA63PgM1qQe1SVm0BsWA6dSdt2uCo9/HvYV2+bph8uqhV1xnmt2X5UPiaqxjlkAFa/QLvX
eR+YqXAKDhPpJeLS99Aw2bQ2qY+Nwh3eG5AvQ1RlkdqL6ETt+Kkr9CLj+pWSWFwEqun3w1LLSx+P
MpWM+Dnopd1v6XqzX7xKpU0X/Z5NjYZAN9ps8pV3UqjPV7XEl6wbwAmd14YpCtKYwkeL5MBa+D/o
GPxC1/aumuYLja5RGm7A5kA0gL+zWhipYkcPMUQpe+KF4OiM65BxNPoKN9KhoNIf0xhN773yVhzQ
NIhHTnfyRwM5/i6oPERAUm7yqrUb1oNE4UWqdD4NfG8T6l1ziVlBMLXnbmJIr2sfEtJuNxIApKLp
gQajLYJIQ6wSSCpaXk2P3sFil7u6RNulHSN4oZH/WZX9VCQx+5ms/XMzyn0wBx+DBbsDcxhWXoTc
YIuw/RkiPqeI3XppHPpNa72hMbsgkazeQIjp2yjZWSzVaPYsH+1S/w5Xi8xG6Gd3vqC0qErEcTFz
HyURAhzBLwq6CBHp9Dr2KVahFtAL2eMbYT/zPEovvkCx1b8YE9whcCSHDGICUGDpyRfcVl3KoZN5
6ih5mUm3pK6CPUOWDlmIXG0ZqqhjuiGdBLUl9W4W91rKiWULFsmCL0mUNRzRi4S/ooT8Ztf4xdLp
1ed+f3Eyuheid5gC3SYQiDl7f2au6pwz/liOmMUSTL03U2CTny2nKMiPKKZHK78TpsPLFcw/OC9f
25pN4M6h0RcQhF02mKV2kHqoTJrwIwm9cd9G8W+ntcABaupRsVS3CQ0AhWhWtMaj5LeDIxq4ZtWj
Qu1hwgoMfiWSkNFs9B043iiyl+0cAVAr4KQdwjvRiz/IpAD3JoKOxc6II5LbdDPRRueMNCtwcTGq
ZY6iRFmL8YA3AqcIMvl7vxVo8/n1386Vf+Om4mg4+ljUVjQqNHgVaDRET0huv4gn3iOME2j8FTyq
ADtH69H5EJ6aF9Rv5wJD7uekO3DdonU7NXB/1L7qcoO2aJYo5AlB0fFn3mKW1ZXDTncEZFdM0Fsw
m+h0nUyQW9nWaT2uz1PgmcLXaCg3AlsWUrfzBeYL7IUb+jcUyXaEWeOtt5W3a+20QSNlR3BHyufe
i/s0MtIWhFRPzsO1NfxJKSeLyNb45B3wPJOvvGxyH1qIzMdWkGvqpcMMEQh8ANcAMms4TGJUihMd
4evM6FgJ5NMwNEj6eEHKm30IWPRBZIxGXBSOSHLFJjl2EKYYpGmktvPvfPQJjxP6nFknkgWYvoZn
JqGoKYyWpCTZPsjW68I3PugXiJ/G9lr8BUkCgkVe/RwpCXF5yGDoujXIkIHqfHLKFlHZj/nGkyaF
0OQNbT+wih2WPof5prAKJwjhOQQN+fP4pxZI7SFIF77CHGwuKBaO3eQ36PM39EGF65wLvcEIQhfz
ZzTQiKdICkI804gPqPpOPRohr5DWo1PZQ88CDw4glFK/xGK7aboKsSczCrazZuShRwz4gyEteVAx
BrrogjLt/PghCmh9E6HBCGGRE7takcNWhfSqPLVi2lHsJhNXyJYdth0rebdDSR+/HfyHE4I9VY36
mCFzzbt5eUCuHi8Cv7nfKI1PVdnrqsd2B9VlegD5T2Xluj7Pne+ntlnfxerQZ9fKx98tk0soV5sM
YK33OJhuzIhWwNjebiDC4ti1YPoPq/thUEBVJLZH9bn8iOuIYx1AP3OugD6YcFLKWkWeYjo80LbG
gqPx/iFiHrHJGimuvB9b/KE+sM3pDn5ko7Qz3cc0qRvbE+woS68uPCKHnViQIsPIUuUkHh/U2F7a
1SI2MAkQngvUPCreEMg4Sa5EHZcFabx3htb6bpL21qlWZ6REbko4oA2bzH61U9jqwY9tMN0Otsmg
d4Pcaumv5bpuOyBeLzVj9SFsYaCqwkoXgep/J9tUZwv28xkyCShmRX/YrVXJcxxnBtThxxL9nXbN
BvQc8hXua0xBWPYJ9a6mZOiRFI3KDFh10yEqy3aPNVrkteWYSDZYjQFwfiUbRnK1hvgBFOlT0TBA
6zFj+9LHMxLfDMygqMP8tOVwty0j5ALwi+4oc7cNbNAZUQieCgi8ztwQcUfXEGq2iMUX1dJgYTLh
u+qFvmw4UrgW7a/7acUX6tcaLG/Gtl2o+jnreh3vXdQsqR8g0pCQCEbimWVh078uo03Qj6aYDnBW
1ZD57G04w60KYmHqTziAqX6MMx+dhn00+Mh9meNrSFcQMs07iKHbBP7JGpNmOyCpT0xdpmOz4I8O
YLgkkPfBqN6iVarbYdTirRN9sw/LIcjqduzvULNYs5KN3cO4Bhrz31ym6whxDp0tK6bebXnnc7F3
UxQcVuj59h01GjF8pS107JKCO3lcPPXQtxJzazi8lZu765Z4SxcNqJHDnuMQeesr3KsPsUUf06zS
u+snhEMrhtAEKYlM666zxaAasGOGaf3BaijsJkVOGQFoxnZI80ZrFHWPQG1k70Z0txBnYd5Q9IeP
3AisW9jN42XrG4g0Ig8Sp2nZMz+0qSvdbnHGgY1b/R60McVyerxDubTXDVQSzwHk04cJ5y+E6Yqp
MI2F3K3TiE1HtnkScJGH3fIMMyZNYSSZ74mZmgfPRLDGa+/BbabJywmbb9YirUNIcAoFcRaevUam
wkVrGk9YGAexIXXbbz8a27xxZIsgmdyPnlZp7qTUSzbBp17gbXvutY++IUUxouzQQewa5C2JJSgP
xoUviC5Dsa0GetOLRL+TJKZXvvEidB7nOgfScqgyI8pqvOjikCC2pzmJkSZRrkjxUWi0V1Ps46wZ
+A/CLuzOIOPxqpssvW08s1zzesQiixPsgNB0GmHQecsY1EfL4NzLkcxhn8QaiVcPGR4XzQATVA8K
3Y0nZQ09ZLE0e0G8l8iDH4q3g76ycceA1ObdPmY4triWmAyOy/Y2qeh0NVhV7ki4jZc+XZCDjdVk
19gWEWIx8lOT2kAx69Gw8FTc5fCUyJsEmlOc27oT09x1qFqjK7fzScVyzQ1mOmwidrE8LWxgdp76
6HW0n+aR3pvFY+j+K9jA5VRB9bDR5pL0A7v9f5ydWW+cyhaFfxFSTUyvTbsH2rPjOMkLcmIHiqmq
mOHX39V58uGaRvLT0XEkaGquvff6Vt1E9a6CkiOMsEAccxKRANfk815sNduuaLKDa8EQ0ncmXGOA
/T+lo85erDyLMPdluXMSJP8BpapOAmN+q22VHIqC6709nvPqU97thZ8gsJbGKHTzPNHBIiTnW2xQ
LfzdiYZjHmppNwpejt8Ht5SIw8jpGl4T3u2Eo9EVmGFZYNI6CQEs8x+9ZuShlSuD622sXrD/AFrS
swGrQZUkrwPLKWCkKEyJfNOjBIrJsCtLF0V9fe1smrpgB8Nlc3Rsg9KmzO3MzVTm5QN4n2pbMs95
pDjYXUsbsBjaOnaPg52d3cIVmeP/0ybsWlyPRzum72k3qofUQsDK8c7BlgFluDam5ZUkvouFSVpy
5zSp9zOS0bjHQl6gHA7BKqG9BKewqQxHLnNUAadC20HRNdFWKH/N3W0hhDzne8ZCFsyPmD5ZqHVN
sT7hP6V8uxxEXnr4LGFTyzYnNeH6NMlH5Iz7uEBc7WsB9rnzcjsNUzKdn+2qO82nwIp3LjgdrwLO
2Jd//UII3D5/1YfkhlKMNKLzzWm0rRBq/BuB8N/lRy81zPmVHx5NcwiJp8YyJyquR+uxILdev9Lm
S796lpKZplr4g5VFIbCt11PUvHjEWlFtLKSs7FkqRhrjyhLmmWGXyOc+Pou82X1t2nwDi7iDQmm8
KLwVafdSC83SMx6K/EdAnKvTUMW4SyK3UQfu11yriD23T7btwh573IDDFKeLsZNbxAO23CWoaH76
Ug/PIZ6j6tRYJ8wPkWUCgBJVQe7Ab3I+/fnS8+fkQtTYEgAWWh7WuMK4vEF8fQp0xlfG/kJib87h
M4xpf2QeDZGjBM3W7nHbIg696mCAFHqj/cVSGX5+/4eJkJEYu3at7BCWEhuByPF5DbbzNdnJ0mfM
pjASfDw1I0oETPTi9Y8u3Lxq8iSzr+Um+Wwa56nrxa0cBE52qKyMTHZIm3Gl/GBhAvDZPLbpqGD1
0LKwYWBO9g5K0QfECtYafmGZ4LO5DAFziUp2B74hTnGHnMCjZ2VXl4fm0qNnUzeto6bXZwUN4q9P
jsHZS6/159KjZ1lVt4WYAGFkFrqUoqYQ22fNrbfLP3thrMypcAPELu5IUa1So/JYpz9reeu5by1/
/drjz4vqh5FO4NEeC4Kx4ha/aoHbCn0ffdirizWp2MKAmXM6M+j8oW+isIPPkb4Z4UTp/ObtGkh7
IZ/NZhOV+7ELnHIrQp9ChODk5tdUdN8UTAr7CNk9kHfWynoW+niOZ4w9HY3CowBJRa9F7+CGtoZ7
Xerh8xs/dAGysxbsIm0WEho1uyxB/NAvWHdHO/jqFTLCtehyXy80Fp29iDDwwTwkSMLUnfbOxHfT
6O/rEjnsXG9Gh39NNTsnOmV1haDuRPVJ6VvL4UilIeHTvV/+hoVu+Kes/NBYXomwH5Kk+uQJ1N8j
4lxXemWBWBip/yASHx4Ny4ractLUoFb/8Syh6iFU6Iav1Tr90+d+eHhcqhzJdXjh9tZL2g6w+y1w
wfzarjuHGrlGVNB3QeRLC8Q5VbZ3z0W61kqTL7TLnGo0jROcF8d8CiccGbxIB333VPVr68M/at0n
dRdzQtFYg2gsvck7SlTz5oF0EDS08lgHhYssh501588qhx/tMJJpQ4uofZPcllhLoHJUcaJukFHw
tjqDfVILz4ur2rbW6GRLnz5bXgwvqtqkPQmnePqVZ5AZQeW1t6JpbUouveD89w/Dogf5FE6rPgtz
OYJ+8ATg9WbU3sqEX5gsZDbh+0aL2mqx9lYZ2fck+SNzvvbLP382t2fbaWzioS3Gzjm2vn+nR3lS
xqzcoZYePdtOe4tpT+tGhSZFa/B7Va2oihfU8Hx+/G3dJEtwky/DQqIYB3HoPhSd6g+9XTUPTgsX
yk3bI20/DeWwq/NahBAw0t3lpevzdZ7/n/gbmIsOuLs4hOpgUyL4YKOwVVxD0HT5+Qv4MT4XfTdG
MmR7Kx325TmvGfGUBR18Y6HjmVwHMRreIimCTRL5kZhrCDd7iPgOkeW7J8jMxlfmwKTtlHLoPS//
pM+HN5+XnDexgfNbL/KQpCVit2PxLR2nNz9HqP7yCxaGypwXD49lWLUkKg+9zN+7MBpyRLQyWBa6
a15vDh1iVri8j0MVDc8xa9htBfQK9HVSBxBrp9vLX7D0mtkBTFZEj5Wj4tB3UaM4feuGZE/H55j+
vvz8hRaaX5mqxgVDuC/jcMh+2QQgOsTlLz95oXPnlyRkCvJ+GPFkn77n0YOvvlOxMpQ/P6mAuvDf
ZREZmrisfROHjnpzJogRoU6HJoan8rbMvrbKzG9JHIFnbMRFHOK2h0QWDRzoXi63zEKfzvEIOgEg
fHBThMg61FCk9JcRDQvSiaIwi7Zd8LW3zBrJ5r2TdRZGTh45SHqhVIAMR2Xd9e0aGmbpO85j6sPu
ZOmyRxlBFIe1Zc6p/nGqXpCwtfegpZbXtCuT/upr3zK7VgIsi/cguhsS+wRxG0MWbhwh5+y/X37+
woCay2taZMfr0s/jkIkYUWjSv7QQZ5KoOijox3XernX90nRj/22yMqoUjvFdEupJmZsIIrEg43G8
u/wZS1NutunqWqtzTDYOJ5fEm2LQD0OLTLxdr3E3ll4w23p1g57wKi7DsrMOKJjfFcTeJmO8MucW
uuH/LrNUjjLBPhX2dreJG6SJerYByxvlAPbWStfEVAudMLekcFErJWFhj+C5N0xP7VSj9AElQ2RF
v7L0Fee/f5gWnnSsHNAZGbLK/QYF2l0egebbTuJG2/wJH7hykVr6jPO0/PAeOGYVxnVHGZLhtale
erLmIvy5YoHP77L+mI4ePOslROYo18sI6h86pC0j0I1wVbPIb8cp9sD/rSxUS+01W0Yq6hLTAHsc
NhXqiLqcDyCextDU9jfcWPUWtQrJyqsWxu9cdtW7kN3DzEKG1IWjobAOubkvmT5cnn5L7Tab3DFB
nQcOVRI62va7TZLAoOAMvGjkeFEy6jls3CBDdsB5as0yaGEF/ucQ82EIxLnMdepqCZ6cPhdfHP3e
vPLEQLudrTHRl9psNud93+J6xO0AUrW3qaEBbX+7NP1ah8zFVmlSjuDbVBZInmGjbmKoGQdk0S73
x8IEmUutAEgBMLTDL6dFe9Nm7XHs2hWA0sKYncus9Bhjf+2NdaSpnyLz1eoHKxuz0LM8JAvHon2K
R4esjKul75hN9NLOnE550jq2mV0dZYRa4NLNv5ZLQ978v8sIhNtj46R+HEZ9lm47mNyGA9Gg1qCa
YeW8tvQBsxmuDKSfEtYBoSrE7zhv4sD3y6/tGfNwUi8bq3AMpkDp8a1xu2vVFBMoJ/1eVXmK8lP6
4/JoWpgH89CSblHrK6AnDwVEwmkMXEP9rc3GlbG6dPech5cqW6AgD80Eh9k3j4F/AG+MAvY3lNNd
Ehc3vmi/JUWLkMZKqH6pU2bzmuQNQC4CeznoOTvbJLjE8L+Xm2rh0fOAU9dUUY97nQxrR57qvtjF
RK4MpYUVbx5tKlB837FxOD+6OjrJ+1DicIs6WfAlVnpiYWrPA05JWWV+6eIQkvlP0n4qlDry9lWy
35XiKxP6X77r/4NafA7CRu12ww1B2/fBj/hUP0ahu8tcFA8EERJKV8Cq7JNdDmRCALhROB38oAto
oB/re/LNf6+fxAvKnMCsCMuwG4LiSe/HE3lZu5Z7mPmf/brZiuANEarzI0xXwUC/ljjai8b8orH6
A97y/UCTW4R2Hi4PlYVZNY9BSYd0NpAjSehD0FOox6l6y901oN4/tfNnX8L/u7apc0IWFeI87PMR
ZfAkEsjV0RYley2UIgcPLMgAOO70Ohqj8lhANHIj3RhAniKpnzPS24EFBk6oSN7eD105bNmZdjI4
cRfUsKVCoZr8rZso2xU8TU5j36xlo5YG4ewogYBnbNuuEx0LMTghQFTqwep6c4iViA99CyZLbjq+
cmBdOLfMfSgApLaqyMPth7PqURZndhvjD2Ss7glLX7Niuo95/yookp2XO31pEs+Wnt5UEEYplOQM
1WGKUN6of/Hixen6lSn8+aBic463kBlUZ7YbHV2e/kqd6E8PteQAqf/ln7/0+PO8+XDqqn2ni6hz
rijKPBwACiAnkjKEjfFK0u3z/mD+eVB8eD7Eaxy1V7F1zCg/0piAFEcaHLpEKHz+s2/UoRr7PVw9
ri5/z+fLNfNn5wsbcpgGrknWUSTZO42HH5LkX4sCMf/chh++BcUz6YSsMLpiePIRX/LNm/xa7IrN
8d1+OmW+mShKfcsK/jMepCV3fKRyd7lZlrp5tnhIDRkTap+S0EkHbMftnnaQTOgvnSCZP5vhWEiS
PqU4TkAywybMgelsPfMctXFg/DV87L/z6P8vgOwf1/JD89NWVE5M8Q12VQLbk9jJtu7P4o3eT297
MMgD6vT+NiFxioJx8e6I6TdyAt+SCmoLaJL8uy614m028KccZXibTAMydrl5P18E2Jzj7UwadNla
WUeFif/oCMNDFGm6KLstwFHKCSrJL79ooR/nSO8aBcOVy1BlWQKydy4RF8MY+Jrvv/b42Wrgxy00
f5rh8bk8QtOqULALGL7xV2bn0s+frQaDsWwILq3oGDW/cwgYlLkja/U4n28zKAD87+zU2LZSGmGb
SbL2KYlR6TbiOrzt5fCbSB6CqdKtTKZ/l65PRqJ3/rwPI9GBGI1ylPogFM/LO1BCsyNTttgZnHrv
mgm3mzpCLWY3oBIccliOGMDo/iSG5tGGNnCLolYGH16Gwt0YNW7HHmrmEzQZGZhxfuJ8KabCvNlN
BZWsYgLPNTpqf9rCSeg0OsXKrrHU1vPlBM4Mtqrx6JxDQYki4aH/Y5fvMZIGgj1fHotL75gtKnGr
ZYaKf+tYsb9xB11Q/ruyYV6Ckg1Evb44IGdRxoYQpSDHiwCHKm882ccBxFUPXQ6K8+WvWLgLsTl1
NyU8KWtYiIWW5yZHnK9AERMSBBOgO7/7U5HfQbfS/ilVTBEnLI13sK2i/nX57QttOMeOoE4fyjOO
y0tVPSQRxFLRA/XKjeDQTqRrn7gwqefkEcvjdepmiBFqdi/PkhGTQeakVibbv0TIJ5NtzhwZFBSK
7cCRnKoKFvqe/AudD3i5kUb2D/TYbSTcvZ0is4FyuXKLsNXrqCxzVZ3lE1mv7yzi4ubpP47J1AdV
G9ONPTqPsq6utQQUkaGCr9LHZABvULgAgIrCfsy89Ic9deDmuENgpLg2qXwvnGE7gmY7dty+8iek
6L0GcpDLXbVwcJmXAcvIoSwrCnKy6vZBe+QBNf9rQdCFHrLPw+PjeuUnKHn26XSSPYqjcXLBLTMY
QES8/NOXHj9feRmhvMpdAONUHdj5j8i1IJRZ21uXnn7++4cfj5RhDSKD5YYtZFGR199BzHs1DPH+
8o9fmiKzH59lA3xTIN0MHXALIcr2ved6SIeTzin/NsYuBIROWdKvLZxz5kyJyzKqIREjBB07y95l
ZYOZIzc0gx6k6baXP+n80z+bMbOF3/eQffNaFWHlfHfdR3Z2/4vv2LBy2lvoEHe2+Ht69EgK+fux
ULd2/i2nD26/EsdZevRszc9FNxXQYmFfKVgFBeU0vcQ2BA6b1JX+yo1kYaK5syV/rBq/nDLkEhVL
ksD2uvRP7PTO96+1/ew6KHts/xHEDkfP7ZAHZem3tG711uLxEaKclUvuQjPNqTONBww7Q8j/WLTV
U14k323T2ZtqHP586SPm6BlBoKuUZe1A1TceJG9/D6b57vPiSYD0e/kVC70w98toEYdHjNbVYWPs
cVszQMpzvnZ0+Dzow+ZOGX5btCopbdS+RCAWQ9gHpIMU5JgSq7kjial2E4iPcZCk5RoZa6FL7Nmc
A22xz1iB2tU8QXVTP95RH7oqiOtWtoeFT7Jnk640mZ8NtYX6pu40aDG+ChSZ/gAZfTgZBYY4zROI
58c8K1YMTRY6aF4zQDSU9tC5y1PbJPcAyZdBCdDmytcsPXz2NX6U0kHXIK3546kGR7Xtvjquzv3z
YbcwNZ9Yk0RFyCBqvIlp5R90Arudy6N2IZrhzHpZwn64lmA3h50LZ90NywEntSZC91Vhhm3hdclG
JXb+q2nLMSC27leO8gub1NzapKlaItIc5VPQb5ETzDQhyYoS9tNK4bqYVu1wdDXY5pc/culls0UY
tbg9/OSpE/aOf9S5u/edLe3lFcAfx8RZucgujABntgqXZW+iCP63J85dfgNUXR6oyi5XFsiFHdCZ
rcLW1GkBlgo5DYpcSf2bdE/TWECCuma3ttBGc4IWU84AyIw9nQoARosM5x1wg+E0HhqAkUu6MgeX
3jLriUyNJGaTQwGPdM4oXv9n4iuoZaJ9p09JPqwRPJfeM+sMu0qipm0UCUEfepF5F7aec/J7Dzrp
GInG6fnywFro87nmJ5EVDJBB3A4BPKg2Mc32GAErB6uFZ8/LHdGzfdc7Goi9zrArouNpAxIUXcnU
nFePT05U83rG4qwqVxlHA+XTDVHAkpDxLrLWvCCXfvy5Xz4sWo5FPTVlLSgt0NDBJOlUMev+cpsv
/fLZ8ZYQS8FziQ5h1ZTPusIFqOI3EeqnLz9+6Xo7d6/JbAccE0jww3jA1Ymn3d4v+d/JLUq4EJS3
DUFIINY+AWna21mJtfLehRE7N+dt/dyYMpqGkFqvDi4yiX6i4oeCXwQwPvvL3/bvLPJZr892qVET
mHzXIwlN7FbOVaT0tOkiHyC4aOpBch1zAO3rEmJ3e9incCs4jGNhX+d9O3wbrcIPcpw0Qwcx/Y0L
7TTw6p19yMDYe+0JVNRTaVEcSQh7qCUCvabR1sHLh7oBug1FNlHb8YfYtQEdYJm3zyZU51IYmm8d
+K1cNZw6W2hooemsIganEJMetCuvYOLzZ0z8AUYhXnwPT48BwWTw6KIAf033/TAUP+DVSPYpa7rA
NDloMZMZohPM4uMX4tU+6kh8SHvafNq5YARuXZecWW7KgZmEcR7LhrsvjDgwFOSV2Zge2HeJ9Oue
Ei+9cuEshD3D63AZn2oNNBeAULyBZtsiGgMPWauVXWphiZ/XrLaAI42+HobQDPEzrHlORuunwajb
QZQPlwfAwtyZK/xsqKgBCB+SU9QJ+OGIPdAsgQXrlcuPX5o783pVT7U8zmO3Pemk38q0aK5VPIoA
oIQd0PrHqclvHdn+Tc9uNzSXazGvhdVmXsxac8dK4DYjT5L6d5VL7nHzXOmUpUefW/LDQtYMGUB8
WdOfcojXOXnuYrny5KUJP9sKlUUG34mwjkUlO1VAoQC3SOxNU3iIURdc7oqk8TeXO2bpXbPtUAKw
xc3A2lPUi9/FyPeFTkCdokpuVF7awYi778qbFobY/xV1W0kOLFOTnCq4kSBFX+oicIHO2pPMAOwX
T+0OPCizm1Jpv3tkiHZ6cOO9n2VYyaltfatFVx3iQtMDgX4D5GrTPfvU8+7TthmAfIm89t7vErDU
YAWTwIU7EZ3cUcW8q3HM3I3j2ciWOND4g+2bbvs4y+7jlk1XbiXEwSYgg8BboGP7fPSyaymByPPh
jB6KAaEk2bbFTiD7cWJwvQC0vwIuyzcZDEac/ji1Yuu51raOWXGbWjQ+TbYrD940ZNsWPFzAbtL+
MLJ42LVFk17lQ5xt8qweUGXtqPu0S8RODLnZMdn9TPMJUDIeqR9RmgOkxhMVpCUXx2qowJLrywIO
zVwBIggCBMGGuuFx58EPpI3voIOoroTx6q3qAOCFWbTetb4cVobLQh/OhZwNSRg4KSwBWsU8ZFIe
sobfRTr62g7OZ6MRmkUXiDusQj0Rrz08KnrQchAtqpOV378w3PnssNxYCXNKmH6cVBQ/DJ25RtAY
uLq8eC4LqUBKQ8Dw8nBfaKl5TSyBmxyoeiIBvad8MZN1UBYoDwn72p1iXgvLLKAO4q5KTgS2YTsE
dQGRtIyzoodf2HDm6k6nJBBgKjs5gdK+LdpfeXkLykygIS75WuvMjmqYTA4iUrhxK/UXZKQdFIsW
uDWXH+4uSGbYvBIWEJ3GNrWIQoeCDHLlkMq672o/OjSIb973dQZnzgmqod3gcfM3762WHGt4nr1N
WnfAPgJqYDZYFfU778fhB7IaDahpk4KZXDs28scIms8v4Gdw6Sq9DGzR1PHgdRMDpqFbpDZsW8H7
ryLinqSWuwPOjx1cY/SVwyt2HU8NXDpT5dw3HpWnHIPyWfMM0iTUlN+7AtZ0PfJXWyMAU3DBg3vN
ugpQuwbub1iVUbaNhEB61XVD8z3Ji0YD8YkrM7hKWX3rZ7bcitEt9pJW45WfJNZO2PB+xbkr/YkC
ZwdAqiLaRbob4ChlgUMq2XQufszGOy+Hl5hvjfk7DJWtO9PR8Z7AbSbMW1ldcZP7m8mKrFM5CvFA
rZZTeD51RajSGA4djelvU5KzdJMU1bSjfVTsnBFoGQs+hXDGEsW1AwbaT4if9Z4URfKXjTW7hvDz
e9rY3b5OxiPL6ptuhCOUBX3eNrUmDa/CNNkZmLKBxgte5KS829itrx0QfjYRmX6wAUbyOQhgSrc6
6IySh54MCEh5dhci0aB2qJTMg9whAD/F6jrHPRY82uJAk+k42uaQ2+2xsBlFLn96A//0JhnMc13l
csfPYi5wOguQ36GSVCXQbG7FngoObwELYOJNlYlkXyT+feED8CVc/4cjij+E2sAZwf0EwkIG/8BR
Pli5i3xEWcDCMS6/VykYQOABnkjmpgE4L+NWZiD82S7Mh1Q1wPgGR6Og0OMfWug9zOHem9j+6cTm
HqBb1CMXzZFQ397AgOrImGBbxydtwDrrtfEVOEm9mQBq6zFnJ4cHE82xtYls2MrE3MFhUmxjS5M7
G1XVACEw+LtIezcO6m5EuvMaiy5s1LNH05b3pdHRts0H/HMKm5hOX1uKfxO1UI8psV/huGDAQcwN
UJ8lHOdIQ3Zjyd2/pMrvuANMJGc9oEsA4IUlTKDQxhKYCiCoETC0gmgsQcQFSXOr2hYGhA2CSmN5
5AQLZp93Lg49/t9h9N2NiNWjW1q/lMMA4NTNNcxkXn07fxy4DmrRPCde/D1r7bfGr3MoxOtrWrpv
w7lAwiaVHyRgPG8aIlo4XZK904KFVXoRMngiv45UEm8pyn+vKgkFg3LoH7B4g0YgfW0XJMX9xNyi
5Ploi+zR6tMDYBgvXQFQFm2rXWz8myKf7mHV/hOA4xvY2w3wge/CEp47G09k1zxBzsPLCLtCNWi1
hR033+JwVW15Im5NnPz2bPtxcNg3HYtjbbv3OAupoCT8BhVLIPllFKzKwT+2o7sBrPyOleaRNdMN
fChDHYENbreIXU/eDXeHb8ZwEJ19mANVN8CkPrMUoUyiQRovRBwKp3yI6wHERFx5IrGDldcbSGEk
gBXdjmmTgChMvhUN+Vun9Ec1ADGpUI4dcMhHNrTLbipXVQfiGkwEG7YqMSyzNqYCQbJl7I7EcDiT
6XRdRX67Ayq53gJFAPsl56nwXHiLldBGYjxhTaNXqCeerlJSvBVJcc0icouhChe2Hi6PkxAvcRFt
o8jf+VlsNorCcRCgb7D97r2x+qHawWxhFeZsa823rogTLNc45gn1pkz2WiXDPqts2GvKeJvbww7s
RnKYKuhOG+fkkPHKTnFTbZoejqN5cYXAk7gXNgzDoD2HUVribEscuXE8HQ+gR/0xPP8NO5Eu6HWb
BJmoXiNOn1MOehQ8R6xgpMMrCjLgkghryHNkAHggdyo3HoGumsTjHQCaR42VQiQpbGNQ/HTII3hJ
RCq6kdo/cFQ7Hoe+GG8AwkN2gDX3kR7vYHQ1bnrifNcWBlBRwqzTjDb87cZ7i/g3xPfR6iPsVZqn
hrNfmbH4U53L4RUULfSPjMmmZgDiiR7ex13yZ8iGx8hh+9QB3AyXu2NbRT9aDBBo1kEuxwKJnWT4
a5H8xonZc09pBee5aD+eOau9a11Vjn3SkfMoiqHY0Q7pZZxen+VY0E1mJljSmbzYeT39SSsLODxY
NCIEEEib7hxV+dcMdudXVGLdbmL3Sk+4ZvZtdWfoVG3tIj7Gtb+VsYI/s8FAzLTB4tti95v8EED4
n21FrzvhvaHG7n6YBNCi5HdmNMaYyX97bfUdOM6fRNjmSkTtPhHps58BUFFObA/+ZwEYS3tnZ8PZ
WtGGwSdicnY1HhrszpvSVB3k9YD58tGgA0Z+y+rkNPlwrUvM9BqJ/skQSAaQ0TxWVX3vK8OA+61/
sN6A6weGIZCTzg8UXR5xpEg2LlzCiI9FzyHA8NtV1u+aNH9H+YAHxC9QgEmBr2tb/51WHPVZMLx2
XLnPPGDGrOgtBcN805GzYWrqPXV28pBNyUNl47fFMNipNMjumgNwnkL7fapy7QfT0DTbKY/uYowW
JEFjDse15LcNL47NVGOHHz2g3tD4YqOK6QFFbOWma0tQbkUKvr4A6zHp4SAgUAygdxZclhTGFVju
MBsbjbOpqcSo1oiXdAT2npKV8PIC7rWpsLlWMF/ESC2emV/dxr26yQF4l5V6THR+BeOIQ94BkKfl
BAaf7R6yAuIwy3ZeXWl/c5t+XxSptakFXOKAUmNBBdUBGH30ClyAx8JHeB4TOBBEwoSvUbcNxM7b
upogNKtIH3BaK4RBW9g0n2H6aQSrhtrX0w6DB25zY/wyWMB3NzWw1T4JIlc9QBiz1Ua8Od3wmCcW
g37WaoJMg2CClNm3CVXBgNaBqZooDttNgWgFNpJkgvyogVuusSm81ib+XSf0txLOSdfqCey97Oyp
vAV/98AyBwEufz8MqBqqfESP5GDzIEaIqC+6aRPF04kQ0GzzSLwndYNDY4scjgLj0IFgMqBZW1x1
Wg03o+Xkt9KMdCOjxgMGweZXDHj/MjJ/2OhLwGVds3H9Qr8Lm/b2FoYXVYoxruVTlFY7t3cQzAHE
tOzlrY0cIdQILzxxfpjczbZymm66pn/RLXsy8M7aECt6hO+pF3Sif4ZR7c+Uyz6ICGrbnT7a9l6N
jkoLUHlZBeMC479OQ31TopgWApdrMFghn4N5oiVR2B8hfLcDOBlu0ZG2YblLy9I8lBHNTmARYnB4
Rb2PwYG/Yy7qGWHUheWyyWL0EfzzBGC+jvWn5F5SbKF5qODjUKLdE5hvRgGxhEJBXdecWadV+uLT
4WyU3aPyI9VEkKBuJZkCGHvCKr3CEf8FVhcgdDh2hvNB1CdqP6ZT8ZDbXXHDoKd4zJoyvkEoQj0l
RhT7zLLlo6AIHG1gdaijoLDcCl7oGfHv88kzLx2IuNeEpwhichxY9oXF2/tU+P2bk8W+BvqRtSZI
cBI70IpWxxz+dmgxOkXOyUVOsN9o4Ifv+ISFBlbJeX4EA7e3n3gNhW4AHFP9XUaJD1cMjwMyP1kd
HDArjIlt0tAk25bCAW3Ei6LuD62n9jaCHQX2z8Lp7yf80hfbNP6fyzeqhfsgPV+nP8S6YtAJYcub
mZOfp+WtMyTNiRWTdV1HwwPLoeK+/Jp/98tPotD/YCIf3qMnv7Dgs6pO5EEf75QO7mDRcXRUcEcP
CebKqTg63aZuN5DqbQL6/uS8PGVPT+k+Wrk6LqSe6fk2//EH8BZVhG2qT2U7glH/LrxrgztHHj2B
AxwMsEG4/KVLDXoOKn54j5+UOaqtWHny2LcRoyjLDl0Cm9fJ++IL+H9fQBvcXtVg9Knxb9IBdzFY
PtnXCg4dX/sA9t/nJ2qEckJr9FRm1F8PXNLbBnS1O6GwlBWtNa18x1IYZdZQvBVC1kYhp5Pb32WG
a/BYyp9Ioert5Q9ZiAjNpaWlTXogzuG8pXAVT5kARL9/xA35zocnqVWJZqXBFsLF/6QuH3ocDH6U
+0CLEfaUPHSN2BfpqvB3YdT+n5zUNTSzEGsMxTkiOJY+GM2yxJGY0l9YC8PRjD+U3a0Ecpe6ZBZD
Y0nladeVfdiLb1i7Apfc+enX0DxsLiyNotaLHdGXMB4tAWCspdQvLIf1wqbqjFzJqC18wVxgOqI6
ksIaZQiZyrZpfK0toKxzdXV5RC3N7VkQ00sYo7nKFWJDPzvfuuXYe9vsFwA0L5dfsPTzZx0Q2XU+
2clUnmxDDhZskK5oBVfnjsFQ/vIb/i3snyzEcyVg43adbrJBneTQwWaPVUUAcSMCzdg4b134k2wi
37G2VT54W/g9BHWSWrs2M/GV76jxYP07L0yqCAZP+ddZkYtbkYh6Zc4uNMBcTIjgJ9SEcV+cOiL+
OligASNz33q3fbz8+fxfbcNn3z/b8CzkF7JO0epUpW3xVHHHuQV5zuiNicbxETC6vtvgnMP3taFt
tqlgcbsrGfN/Ir3InhobzvA4C1Vd2LQ+AfsXx4veN5HY0mzkr7FDlN62cIHpNgkqdpAHi/Pu0BvD
npWdkRKV2Z657Sczobi0Gp50LWAC6Xcx7gw+000d6JokoNUVXXvItfkfZ1/aHCmupvtXJvo75wIC
JCamz4cEcvfusl31hXC5XIhFgEAgwa+/T9Y9M1PNcTpvdEe3I9y2IRFa3uVZAhgaCx8a3cii7tqQ
wrGIDvOE8GzCS2OIoPtYcSeE0XxvQ1S/FXxteXUbEUDFvmE2sW85kGRPY+33zxWe/Ecats1Th438
qZshjt4pA1g6nJFQ5mttG3V5bWCza4k98S15ZIa2B3sq/Gs6t94xb7RgEMweQMCBBgFFYo5eLYxp
3VDFvh8SL5LaxvZXqmF6kz4p973fVFE9jf1xFBS6301QcSRjvGq3xLXMjqXcvs8HPj3CBc2J4SCa
b0MWvhCIJcNBoRzfa4e3V43ywg0Sf3MryvmBVsEz5LTHPSVpuDKngL7mSC/tjFixmw07O8RN4Mzi
xmlQ51GKgcC3kJWXHRS74HdM1mWYV5Ctr8e1KJrryvaxk8K9x9MWjAbqLglAT7M5xWYrbATbWUGu
nNIHSC1sdlTWbSzhuBPDpZtGfHRYbDuwZGBu+i0IKhem2k6epJUFN+YSzhETVOUTtOQ6yKC1GOCZ
PFs1bVaZpa54gIDLGqG7rTxyPXts2tRFnq6E6GScoVIQGSRdqx5bAWjmqD/bmR5itKL0epASpS2L
/ain1l+Zwf/1gNb7rGrgcS3qwXkih/mbR1Hx4T6UmX21aijHrjj6XQOzAbjMaRSWr11OyS7I2S1o
jAooASvdBODOJ3C7+QGMiPhWUA7lIOgbbFq4b+hIdobd5JYzP7g9Xg1sCuFbgGl6Pddes61zb9zY
dvZeAAq7gXj/tUm9G9FqdB9D644rdO1yOKWggurVGzdDyUz5WbmBABVfBVTQTQ9vHJiOYd4w14dh
ngMoTw6/hmDcQwq+gs2IgORfKe5JH1zhdfRRw6bmaoaZa3W69HPjWA8ocJntJKz+lpY2bG945u2t
ZoD1mrHTt1KKDA2Kk1IOs6bX0TYvvcXb3VQx9wsk5NFTRFlnVQsTJmimonOKxedFxeC0UYhs8s7y
kQPanRoiFYxh3I8V7LmGcN5yz7JWUJRH5dnB5jh5at71sIxeuTx4rkuoqaewKYMD3vxEmgyFHzJl
95NAIYaAQLcnkHyPSSbKTRc2Dk6D2YmlXz33SGY3LiJM2JLAQ6DAFgQl7wBfGFdgUMG8qNL5eyPT
eyts+i102XKoHhc+pLwY/OzrDPxlv32aUvk1KGWwTTtYLpnAQiLl9lB28Vt6NZ2Yt2haoLY4SZN0
HZgXQUCho6dmmCugDUHhpOD3RyMd74nIWaIGBMthlNDFXZMRD0WRYkbtCrrIVEzduoYzR+2juaGC
vpAr0WILKRvouGH2o9lZyjG/Yk1XoIfCvO8aPR74pEGG3XMcjrZt0yXZPNVXA9LV17pF9l9XZbXn
dERXt/LgOuxMorjrPUjrRCKoADJTmTNgzbtkU09DGA9klluL6p/cQGHNdvHMRZkJmKuMoHh7Gg4u
o2S7buyst4mF1U3V1mUydWmx16jno4xvUOeJignsc093Vb31UzZe5xVM9k7mB+2NBnf/wThuW65g
4dhscsXSmLQzf1LGogkEzxQQb3Agw26kNsrD+ySBsd770YKJDpiGvF/J1kV9dnahlAjlz+3oU+u1
D7hBEQp1/EfR+W2wGuEmzKO6Z2pLAqdqE856NIhgR1QfwWWy4cbsh3UUIiDFl2y8JSpAfYPQgGZR
4xYtHJxSDVVXjTAJ1nJFRm7Qrgu/2dRcYoF+HLQ6S7YsGWDYDtBNfYCV070eyxuvtJ5yp05EB+q8
rLfSlhfO848jMmdJlJWjBdm3GhGrbHBQ+l9IChMHXeGlzhcCpnN3OEUqv0X3+TwFRepY494VmkZZ
Kt3IFeN+DM0XlplL3fczOYR9uvtvd0E1Eh7p6LUcZG3uZiLRTrvE53fPXXvxBLwaYXs6IPUO7rpj
vu1XQbTuVztsQV/BWode+d28p3uYyiUPfL8FkKJ8Nhck+c6Fc6eP9Ntj1RL92WYM6oPlGPDd9m19
DQvSC2/m3MUXifAEW3lwgRHrD8a978nwwrr0UIng5+eh4hmUtO3+9bOnqg88OwMqxMA9TKY+/MfI
tYZ0RuijMD+quwk2dHNwgY5y7iUtUgvLaWE32WCkoLuE86Kb0SetPLb+/Fk+XpGuvcgrmOvqhnMo
/Dpps9WBvQqzW+2Q23Rqk2quVjD72fydOzlLon9lNBZ62WjUwbwdH6HN0LjZvS36Y22XX2rUzqvO
uiTR8vEMcMLT4/42vVAIFS4wssCs1Hx8lejlPYD3WyWyn/mFkfu4iOAsGe18lKLNs2rah10LWuue
VhIGSRk67W95l24/H7TTKv/3nMQJFzPZ6f3Z9nRqQOFje5jL3HWuj45vs/eb+cL8OneLxWxmMgjh
rO4Xh7kuoO/PYT+WxjNpV+KS0POvStpHT7GYwoWDMqkUuX3oXsiLvJ4fy72Gq2+zGl7Ma3+zD7+C
qW5f4IR+vDqdJVcdAXwBF0UYoZoUdd6VTTwEtjZgqNu8psV6ajnMqeAJDe8aon9NCTPcff62Pl6q
zpK9zprcwHtW0r0gwy4PyBZMqdfPL31mtrHFhHYy4no81ME+5y/lAQRaEGqBYTr06vbzG5xZMWyR
/cIFkGg5zCjl1xNijfrdHZ1ylclLGqznrn+afr+tyFRVvigQ2++D8ds4qGyj4Jy1nV1/uFDgOfPe
l6T12VYsz6GGcyhni27GwenuCbyk79ohGw9VCwSy5TYw+IUJHEB1YRl/Pm4fb6DOkoXehXCbbFQb
7FOvjTxYPE9Nj0NgWs05BPlykLmDS8DWMyuVLTaDDDV4BqgKB4zewuwF7CiBsdS8mgHK2Acq0N8/
f6SP5xqMnv/6qgIe9hwGqADM5UiHLGm9+rx2Iyc9OmiSm8Z5+vw+Hy8Xe1nSCWwrPFkfh/sKDX76
BPjAhfP/DBbMXupC0RILfCZjiCB9xX9AqXDKovK9/5q7q+q6/ApD9hSa7ReG69xjLGZ2g3oGhBhw
s7D9agoUgp4/H56PX7dtn1bSbytGpx4gRUgPYFCzZTmKoSjkS/NcAcnw+Q0+XjH2Us+JNYVVDC6p
DpkKb7SvvlYk+9nxU6roASyUlbteWlcNBIE/v9+5gVrM3zBPUerN1XgYnJsW8il/E3eJrfyvI2XD
dFAjqR0PMLstt1COr1aub4ZdKrv3zz/6uXexOMGkrjq4ojPsvBDPHwGmOihp+p8+q4YrX/BLjYlz
I7SIxiA2O9ssQAlWiSKZpL8Vfvjw+RN8tP8GIf756xi1TigL18Hg20ObbmhRgjjBK+n7qzkc6ktS
8jA9xPWWZ/3pPotHENIF8QkCEIe0BVLVarP0SNKOPyiT+S+zRgu8hhHzDiUd8YRCpPdUA1rxnVU0
h+ev8dpxpQsBA98QvpQQ3WXAA2dBepRS6URyA7sFIeGKMPXsMIQlqpI9zzY2naEugcINO0LQDpJh
Juvb2wC5dlIoKd8g3jO2kWWPemdSlic27RigC5Y5wk7HOtZTR9YZONO3joF6/DQIejsPvv2tNnM5
wladUkg+OBaLfdVMX3kTdrcKboIJulT6ibsOtVAva9hzU8CguYWt+WaeNfr/Vs+BXtcZ/EsMC0Xi
9a65luihbblpzCtcl4eHvuDhobYlv0XewmMtZgNdTcRjEHCrb9JJQQbNz2G40k/pFRhAaZTJ0fSR
DcTdqh1QLathtLMR0s8jPnWvddb2d3mtnQQNuvbVG6VM0oIAaA+PwAQwo3RTN2V4y1plHQyTaguF
EG8HNk4L/0nUgirbAUhWzd4zh7f7K+QfUQDJOhoDww8rw6ZN1/2YAwen0249dbAuRq2riR1g4tdZ
DrnRwOr0IywgWlAe5zAC1gjvU7thkWh3npIUIqKxS1s/KdK2erBbIdCnhARrhuoebmwVu6GAYWza
dNCYEXB15qnTJGNI3Nswpy4wbOhA1FkHOJnVtgmBqWURjnApbEgTG6zGNbwX+lvbiGJfGF7cwHI8
TFhWCYDLSmDIiuGbhjXnjYJ6HoCMDfnBuqZ6UWUqf7S2lklbTQNBvWa4JP76y5jlg2XBFltUUXVQ
kvWpOiAdlYlymP1iskFcT+jow4bULxI1FRDFJD5NKi6nuElTK65PBf3A6PmLgd4SIB1NeQHtfWY7
+DfJjMn3TeiBm2MGDj6B2fYtPNXDr59vNh/2krAL+Isz0Q1gTOxSNhyIB/Cc7516brTnO3ICecH3
vF07vbETFarsUdEh3YBMUd/S3LgJ8T26TR0Nu1HtCsBYvTkZB67XuZXVF47sM0+/DNQnDWnhDNVF
hM/HATC7GtDeU7/x86f/aBfHwy9jdcJd1tk+ttpJvRnnjpmnz6/70SF0uu4iRCd2jh6ObKpDzSv4
gzqO3d7yfCA/wWqx4Ic6kvXnNzr3AIu3ByEaOI0oAcCH93WAExvgK9HnV/7FVfhoHZzeyG9BDZlK
2U+jwjpI5nW3G3egA+zJIdBXkLETX1gsY5Qyk343Xk8P5sv4xftuwwz7PbuxdmnydGEkP4p8TiN5
evDfPoVO3amEcbyCV8bRLd5t5AVW+5DBaT2FbbxjA+yfX5gM56baIuhxEEbVQNxD1QCdxMoqVrRt
UDW+pOv/Uax+epJFYDJUPjqEDlEH6GOiJXlXW0PclPMqrx5hbH7hrZ27yeJM167fOz7wZIceHbLK
+o6eQtwCAqXz75jmFwbqQ7ogHmUp5qTazE2Za/UHANTlrlay30wsmKOigHCNMw/W2plmHruOZ1/P
w4ymCuZ+/Pm8PPOES42nYhw7BTEIdYBV+7Uj+pNpu8VWc1eDfudkexE0F+50Zm0t5Z5YxuCGUGDr
AcBzldawKtbvf+8ZlquWdxNJLaxaAgTuFXWqEj3M3ESwDemiEgdNAk++S7qXZ6b1Uuhntt18HKjE
gAUmv8uakR4yALUPQ96yC7Wvc+9ksUhFUatJprY6THWQruTs8auw78BQ8WtwTDL0+Fwugr/5WhbL
VBMCtm8Lkpjmdn5M0fjaGl//HYGq09R2/7rflBXwkPUIaROno+AMNEjkAok8Ql2Ku8+9jsU2MLEJ
Lpq1AWbavVPki6IvgIX/vWm1WPycyHqs5loddKjjrPipxp+6vUODftWSv6OXgvFZCv7ICRz3wC6x
H09VD0ueTuwyN+cXnuDM4CzlfjqLsDwjjjrIoI4Z2PQlP+Ea3Au745nDJDjN398Ok6pTzgx6GZZC
OYBXqMZ7QKN2QeBu4cfQRL7q6Srr5G1VN92FvfKjotNpvBZL3ZKdpJbh4wFuaRI+V8k8J3OS35Qy
+fyln9mlgtNQ/vZMjux0O/aZOrQCCP+TBXXx4/Mrn/voi1WNtSwQfWH/47Z9EOO0yXO5Fa2rIDtH
/biwg73Uf0fK6zROy1XNZwiSWZi7tdsAxn8HcnFkXXqSczF9sFjVnS1koRoUMLM0g7K3NWjUaUJ1
rEnf75CCjBGVRXYCtrNVh4TnxiYDATPXlvE0VGNis8Z/lCFQ+J8P7S95+w+Cq6XoDPUzhuQ67A/+
gPI2pzNE/MEqRsQBlkbxw+ThugF/xBJizStvM1KIugDb3V+4/7l1ttgpXNedvJycwkb2EFjX2v8e
XmpVnrn0Uo8mDwIfkGNMeNTYpN4107pnF/oFpzXzwaAthQkDrwasgaSnTAhEJYhaeTngSfCQMpf0
6s4spqXNN7D6PslZG+5Fd9t2IHIP7MIyPTcsi8XkYuJRYLHCPTjqxcpD5bkp6fe5v6RidGaxLlW5
emXnpj4VjaYhGyJdFF7ch/nG971bAHqcyAv0a0utnxfm75kT318sKCAv+slViMLgquzFtgHAvZn8
Nhndst67qKgc+7DrN4LOAgiUAMUSNyDrwq5NhOIAjAVIoJ9BpwFFFwf6RvnKvTGZmC4EJOdmyuKQ
lQN4pn1YoJsw+sOxdnli1V6VtC6YcGS+ZDhwbswXq4gEyI5sG7EC5fdSqFXlQE4AET3Jbhjr4jq/
dG6dmZZLSaEezeC5M5Y6wNSv03FwySPoF7z5gxW1VBPy1ARxOIULDxHoN7vyPjuMj05cx9War8dV
EOt1swv3/aN3hBTQpo4ulU9/Abg/uvPiKIaoYpUaE6oDP5IbtlE7f92ukVoCLHSdX7WHfo3A4lYf
i0OduAe+T5PwsbnQf4Kpx8c7ibc4lUskK9iiOOrpHIYRYA6AwXnykgakaARDnDgOe+QBq29dI1F4
AjkdCq6N8K3rItDyJRxnP4jmsoC4HngXR9HkFCTdwEIVpFRG8zhtrWk/4nt4JLQCPFMdjrErwB0D
CUjDMlW5iU9FuxrzgK3LQPkbU4kxhsQhNCRoCCPWQtrJ7Dgh8kXW72sZ2tfCSVkEWFp9a2hPf5Ka
TwdQTsjLxHix9kjl3UKjgR98AlhhkQGcVk0hv7NdTyZ91nl6JVjKttJ3B6SEnvBeLVZVN2DhgOxt
TQzthRlU+K6cruDSqZO0bM1b1+Q9lHlsVf4Iu5rHwun4jgpdvtiaOgrkxNx+zEP3IbU6enTBSgfD
XmQxDhn1BGtxkWgWFD/y2rNWvluPX6BWNl6j2ge/l947eY1qUKmpLB9YD8ZVCVjGwakytS/BDRNx
G3RFTHXVbNHRC7dzA3KxxwPOtpbN+UYC5Ji4sgluBgzYlY3dNbID7t572u8OZJhsEKBNXr30nYss
saQ6YngFh3BUJOKzjwy/8e3EbyFn5Jfh16Fk7tqSFBVaYYNRVylkSq2yoy4I1C63LCeSwPJmKEQN
XjJbTQ8EIMhPz3zI5nIFUk+1TSduWnhh2PAybtlkklQ0+spySfnYogYFJFdVVQfSy+e0QIEZdOnw
ux1mk4CSmgdu+TiPcTZrS68/363P7FNLY8eOKQFhZ6zyMS7rBNwMegW4marj5pLh1JkNainRqFgh
G6BgFWQM+uu8kztuX5KL+FDiHJEhWUSGEgPrd6EoDsQhvQaDynhljAWDcczhWPnQo0g5r7TikEIe
7dl/FSSE6Rmw2LPKn8VQbAnM4b/ndun0qxAt894r9Xao3D5ymPo74C98Su907v8WhlMNDSgQ5JAX
sX7l9i8QPPj85Z0JHJb6Yn5mGtbphsCXV6CkM5ffodEFcGxPd5/f4EPMx+mjLwa4IXmd6r4j8MGo
qwMjzbwNHFPHs8XsKJDugUpUkXRQldusb+LU2F9TkV55htwArjPFdMY6BO/x78WmS9dI2gLSwOdG
HYruLs8fqhZYyub+82c9E7YsrXE5hhAyZphL7nA0ZI5cxCOZsLaFW26KSVxYb7/smD863BaBAbeo
yZsOk0GrPn8EUjM/tqlwdi2OhS0DODjDEYNC48Acd58PtXt/Yry8gNMPWW+vK+CCLuEpXqbqZuyK
Lq56n6DLm4qNbbViW842SO2yCk4qbHPUiql55LlnbeZO5zvFM7puc9Zvxi5UUTP7elUFCDghNMTW
ygO+OhtqBcJp6e5cKBhsyrGqr3IvV3c9Ej5QyPnJMclrkhqqi9eESn9fOCOLcUDpa+r31hoYlABi
bhD61LKRW3BPbDSyiEkQ4JUA16tLnjYfz35GF2GzwqVykanx6A330uwn+7qzLsSIH+9ZbCkeTY1I
WerIET1FaJPYMZpL8eez7NyHXgTH7gh0rjXhQ7vOPsyOo39Q9PbzS38c2LKlZDTc3mqW1/jQoKxA
DgUErMj0b7l9iWF57vqLmRvWQwkN0X489oIDKH8TsCqxUQof0MX4/AnOxJxsWUFKnW5OfasZjxXa
jozxW0n6t8YG1V+AcwupEq/IsbmAamxmEKc1MKf2ylQsHlDh1bBpR3C20b6OHMeNqt67mzNIRNQU
SLhLVl3u6XH/fQGzZR2KZqJjFFY1R7fk5mWUoR9DqLuKelH7AIL349rHKZTAyKZZt2DxvM5NBixu
EXgqJtU0XiPqmx9T1DnmkwwviSCCXj25fqNMElLQp4HXB9/C61n4+PmwnqnJs2Vtq/EEEYSfJp2r
wq+pl1UIajL7ccDH4ZB1PwUjjFnhN9jIAXUBiKpGc8M4Pz+//5mJs6xz8RyqpJRhYrrYut4q1tAt
GNFuTKuWg1yWXvIs/ngHZ8tyVzlkHDxtTFC4Z35PK+gDCEHAFZi+ajvdObSuLiziczdaLGKmodGQ
p+F0hGIKhxYJ9gmaQorCyu58Uz23/BJq+OPojC1LQVpZaTsAp3I0UKrztHljtFDgp0DX0ikgowEi
yxr6KN8/f0+/nA8/mtqLFZ4B19CBrsYPbTtsBbC9Vd+eaOkxdDwTUtDrQoSQ2NtV2U/4r1/Ya8/d
dVkVgkR1yTszccAnghX0XHY2ejZoVq4ErfYZEAWs7TcM4pM9vUHd98Jueaa5zZYVI3uQZdeUJWTe
aB1aEQzonBSH/eTYccMt+ZwPvgSOQ9h5XOYz2CuqCryvWejoH1lf9BOYV14+bnPb0vtGOdZXUHzA
rJJjoK9Zbv6lcv9/3sx/Zu/N7f8b/v6f/4Xv3xrYReQZV4tv//nYCPz7X6e/+Z/f+etf/HPz3ly/
ivd++Ut/+Rtc91/3jV/V61++SWpUZqa74b2b7t/7oVK/ro9PePrN/98f/sf7r6uA//7+5x9vDSKG
09WyvKn/+NePdj/+/AP+Ar/Ny9P1//XD0wP8+cfja5GXea9e//2P3l979ecf1P+H45MwwJ7uAKof
nLTi9PvpJwH9Bzo9LvTWPIfYzD+hulGWV/zPPzznH9CRsRm6N05Aw+DU1u8bqMP/+QcJ/hFAbBkk
E4ZIF/3H4I//fvi/vJ7/fV3/UQ/itslr1eNp/rpmA7Sj8QlCn3heQAjzl3Vlgvk0ZZ4bbmrh6WxF
y0ntPDlWR5NR+w0CMb63siAVFoObBFxjqaYVFCfq22525FMDCYAko32RhEa0OxPIxolTFKJ34H+N
gKircoQMZZsbNLnd4hm/rm+olc3bOZD217HOrJ8ngdBdODkqAuMWGnAZtv3fXsi/nvn3Z1wcKHhG
Cpi/TQIkBrYLlsFpx/8ts5FFOSswevMtd9VPbaHPusuB2+4iNbohpAusLhGT5UD1pEqPjA3I65Hm
D/kF0Pu/DTXzPeLYxKbgYIZ0SX/Ic1joNTbUUnxuSOT7ao6gjLKdQC2mpmhXzhC+ttkllrjj/cJq
/O9GeXr+ICSOF6Be4QB5uezbp64EZq0wzkZCjXhdeEH6jLl1wuPQNHXW0Lirk9Sn8I4I0kCNa+Jn
1sbMU/UGJgBy7MEmd9Az0xtmQvoU8jl7gPFDAHJAQaZbeMextefm2Z1KXX60AV+8YuUJ8z74Pqip
RVMUQxIYVT+hbQG1KIoEeDvollQR52MY4ZMDDSZ49z3wjNoakZG143rs1VSuBOJYgUuWEE+mqGBg
1OLBCF3sSyBSfDS80DwdVUoOQxlCp1xCWlVssXGZLJmlBs2kFrSHJ8Yg7jyFnlhHw+rY6jS7Kjg0
Tbn2gZdLfaPuLYtpAxeiYR6vBkfyt9q1q+daQyA6VZBwKpwK6nEaC2bnQSuvBe25zaGjMgd6D9Pz
ESRcz6dfAI3pXzzAiYp1Wc3gg5Y1eMorwL1oTMepLyIoZ8z3YARCdXZyQ4MDRJdJ1wQeA+l9pBCU
GvWm7SZrWzZlcQut2GYD+798HVaGPzulgihLq62kJ8q+yfTkomM2dza0gmh5DZoIPNkHgOzsgfpf
ymwwsGgfgo1R0HceaQmEG378AzWvZlNwMiFVa6zhO3CI1tc5zZyDEM54BbalWbs+y45IozzQM9BG
ICgafVFNOG7ISMBubbRd7pB5M1R0oXfNXKjmrnzlFPeYISMEwDIkvp7JAKOoW5CMU4iXAfcyQegw
b/P+lTj+T2jdpnEGie5tatXutq3qYi3QvIwHqJ7flF4FbavZUt8g2pXf1KZ2IZOHLn1tCW/dg0+8
00WDBquF6RVXjmzfSk/Ru55OE2Q/Q7+MaovTO7eE1HjkuDkEgUM3iFtANI+QMDQS/b+MfqMlFIVG
mgIAQtH+gUYdFmdCCPQlezhg7IRG0UyRMT12GeRxSjCKd0h8AY5qLeSigFw+KS+vfgaZgrx0445+
RICjfNO+NUGcf5qn24CrKUc3rAErvQGANBajKb7JwLDvFhfsjlEbUkZW0NwENWtuuOdBvdrpW7Ck
HJQ9DyByd1dauA38h3wyRSjteccC5PPIagN1VWW29w0+Mw70o3gB4SbsuXeoO3oT2K29v3d8Kq9G
VI1fvHDQjyHoT4mCi9ortA95BL3kAGQCR+QvmT+VB49AYg8Bd/qDQ04LsMUeFGxfmRy8nbGMvQaW
79J0oDJXRIh96k/O3pJ+c9M7WryAiJBvxEC7rTFMREQX/r6d2ubKYG4cwIkY110NHiggirxGeTEH
6KroCDtapbbvW8KfTSozJEOGHjDR1JUCisUBD70eDli95sdQNuS+Riby2EN8+w341eEKrh5mi2kR
JpAPNk9kgkWNr2yyr72yI8CyV+rYVwUkKYHpabcjpCQevDIFCTcqmvLHRIYjoKjmLaxAFLzSPLS/
E4QG3ygVecIg/RBreEQc+eQE30MP1YuuKKrE7W3oM+N/wooVLUOzsopMfgs9S950qSe+VgbmOXHK
MTHTqQNT78TDhSKAnhjg+xBR9JwSHekwd8HgdYW5nkKUkqtUp4kRc/OThiedfFdDtiosDXYquP4y
uiqCmsRt040VmLhBthmVLA9q6qtdj9r6we4ddyuoW+/8vCDP2FTAr6NcbLppNjeTgCxejQPxWlDi
rjsngBwCH0WTIkfgqElCx9Z6kNDS3PPJtrZh0MqdGoJhzSEgfWfs0H8Rxjf33S/B8KzjDNYzYZv0
MDp6A4cYtNG2CfeklW5cdJZ/20NMOkYsE65t3jt3tjNiIwXyfH6y6mFAQM1HlHbc6Sq03PQhhzH4
axH4IDEbP1MR9OsGfCm7b9BcKxNS45ciOCXkqwwdQoIiQvvkBPm8HoqBe0ndKv3FhhMVquvBlMxh
Xb9oqARuBuwUj+kJHYoqP9ocfeUT5LoWato+xBghcpkDXrQKqejRHKjalwbRwa72x+BOyqFIOkO7
CkBhx+zsEzcdogwCcto52EX9TN5b5bvPrOETCryysLdpmG4s4Na8tKbPVIdAoQIzfoMsmpkVojqB
x+ttaz+2Jpe4q1Z3KAPnalXOfflqgtx7AQ7XyaIirNu1W0KDIoJxjZdH0Pbqn1VbmSbK8gAbeKM6
O0LLspGrsii7nzoYIOcAH1mywuHs7KDrliaC0JwmvgSoCXJ79cvYOvwRgyX2o537EQ4QsKTVPGwh
kmpd0wG9aqQ5gwtdaZwoCB7JOqUGErJh5ll7X3fsUGk76+BqarN1HfaQIUb6/GMMATLGIQxUsV3U
0HqAE+StO0pS4HKQFpxx/O1ZICqoMdr+N9c4w3MxTPyxgsDjxscOiF6JU29dnCwPgDywtcBKupFB
3j+6ZlZTdPLgsCBeSAYLeY3IIVkYSoamRmN+EpzE30iaoy/kDY69gvKrux+DLviRDp65zdNyCKOu
gSwq9C+/jZbtPTmu5dyYMleJ4VN/NbYuja0Z5PeVlpbz2hDaRplv1W9zPSus+LIDfhdVRVZaHCFj
Wu87hspBJFkDQHHDmysr1GbTyYFdz9DJ2BR978WDY4VbpN3Oz7b1qi8qK2gYhcNo/RSh6PZZHfp7
ZNEu6tB1lulNaKMaChbOeEK9u+OqHasBCx/1ka0D+vfXisK3DDx+7HOrYprTh0rp9MtAJ2szdZCw
WJU9MCFI34YDRABeMdmb58zT6NdVtiweOZm7n0MW5N8hMFejF8ToXG10yezXrgPvF46GQ/Hm8abA
bgIGMPBXg4HYcitPPhfiGnvGHE2gd+xL4um1pfr0OoBi+Gvu9uLryDMNxcN2QmYKEoKqsXusSkvT
bWBra92WaEM2hTIvBa8l4j+HY7E5BlRJAQXGznPSpyAzdYT/3HsxsPyAoNcGxBDqH186j4FeHwSi
387Cnd/rFoEDvEXoNx+gnmtTQuZ0NeSsvEKxN4TaAER2G5q77yL3i681WgE/hqyd1vBMS49N68F3
I+PTcwnx/MdBo1Th0TI7ekozKB8W2JhbPVXFzqYlP3bG79cwg+UbaCD22xAFj2toD8EBVNTlDg7x
WdR6znT8v+ydyXLcSLZt/+XOkQ+Au6OZBoDoyGAXpEhpAqM69H2Pr38rlFWvJCpNtJq9wZ1kmqVS
BAE43E+zz9p9mGZPBE3dldBr4zM7GAz1piqPUSSXI/6xCx4h7nDrVsv6SXa6BOoqAHbI1gB4Yaqc
BnKTrXCNQ8m8zNDV9Vmj071N5t70RI2bRUrgd5pmp98rUea3DPCoHpFi63xb2MaLC9o5P1hKmltM
9NC5MQ99nDqzPbp2bd2uRqpvzSpaPRQM5iNua+Vdo6uOON1N90WRDQ+lbXdYQ+tG/apBzPZlqulB
Z9i2H9n8QAYRQy8fw9Bj+1EPC0MzN25YCQ8nhfDKgJhL5wXiqBuOs2c7YQmmdVy+l3JyTS/R8uor
W6C4i2uhnesZiNgUxVMAcn66bXrD3jFP21M8XWmYtdZiPFb9usqNatSobcwFhrGma4wol1V+Ldoo
e8n6ehy2UM/t08BHsa1iYoik6AeWWrLE8d5mjN651W2gUbpjRldlVQ2jv6apC66zyoF9ErD2gtiv
SgbPiV3xYCV59JKElGg3iwuQo1ELXfSpnYuva9PR6hgIUtpNT7eUcBgo5ONoS9uPU4miIo/Vbd4t
SAAdSO65F63JovyptsE1ckZta5OoAI6TcYBCtF5yAeIn2dm+gQTlpsxU/1AstvHs9P1wR4S8JtDI
a/PkqjmW13JM0xsjZj4mG9eSAdceVCyjz1+0RLd2VZssB0Nr+s9zVmBzb9bm55rQ4B5ORXiNL3X5
SaV1+xC5a5xvqKnCTbbYOuttA973A7DPZPRVnsFaleQMRCCGc0pDOX4BAmb1G+hATYUD7qDdMlKU
f5bkXVd4vDK1NLoRMWoLxv1a4asX+gaViV0G1de8KTEeiYGYR5bpr5PCotmRgDg3XSQ08CZDo5eb
TBnJcVJJNJBwRO5dVbad36aALuLUdB4pUHBGNmJAFDMk5nbkvZ/hQwNJpq2f7tsxcj9YTWZTCBMk
u71JSGz3QJ4De13tlwgYeORBGBs/rEIbbGTLab8f89G8mlaHkBUUuZcv5bSrzEZ9I6Ypn8B0D7u8
MMqjXFOgzzUtJ9IZ6DhfIbx0B2RL4e1Up/KDxhF+i4CdcHUtBtrzVeruuypNio1R1+KpY3Aq39I+
Sx7xRLV2nOKcoKOZUJ3HuCYYnYH3VgItKBtp2xtwSu25ydHvlXWoP1d6GX1s11o7JaU1fymNMf+a
1A37/FxXdLfmyLwZ6nK6M4Rth8ESlcB4xwEnr1DF40dBL+AR8Fd2Z9Qqv8EyWwMa2iNFk1LNjWeV
MKM2Vlcjfct0jVnfk6Yxi5uO/qCblYc7VRkkAxIwhSlksNrOgl46z1+nkYCH0ajhOhzgbGeAV67k
rDNlMY9qOVV6qx3DodN3ebUMN1oGA1tvZlRXKbBXvQuRKoR4/sWVIU5Cze1jVzf102I0uqTfvRav
K17P5G6iGUCap+FWd8q8Bo6uq50TaRanXWwPzFvbbXO+DPFsR8fInqykCa9Ga4Qy18h2a5YslcnV
sIDLGxMYkAWXi9zKEJsxk/NVCa/hknXMyteAsZN9Fbx2CGZBXDf2OcLSQ6d6ngyPdSWs57bSrB0n
RPdBTarc9wwRFZdRLl+kUfwarrHGPOuEROaURgn2w1hSRLupTF/ydimD2G1aP86pw/DwEXJuYHc1
KBqslRPQiuzpNtVXqz0tpjKFH67LmgW1qzqLgJLld6iLiapCWofTxefchMiI8AKmT2vPVx3Wil+a
BmEMdrtxfIVjgMl61Tn0hhwMD/Vyopm0Lr8XZldvOeqHJyID1j2sqI9tSajoF8OcR5yMsJVZAJl2
Ks2IDdCsgA12JFww0WR8i4mDOGTR2nitPpqbLNfr23EityM7hDSc5cs0QUFwiu+WPce7LBrHJ3K0
Ltv0SdQFJP7C65ypOwhAVgxfgq8cpEbOy/v/2pWWfSvDMN6FqUt9hgEueJCjMDf9pGUfnJTj3jNW
Mu0Nvq3lveOSoMc4BNy7dLm+GouR+xjZLy/50M3PKjeWAA1Jhulfuox3tottfIaw+ZXaeegvSSzv
G60xtiqOYtq0tuhAMYs8sF2je1w5cmAWOVXE5p2rQ6UZ3VfVR9FnNTmAHdp6VcFgTfGxavr2y6zH
+XbU2vh7U040r8Z+TDSvTOx2YfvD8GLTd2w75lQZ4SaPU+DHbSnuC6QDASEwmo64vrS7Zj6EbQQQ
7olBScvyYnuakB7OY0ePOu4hbJujox3Y2LK91hlstoxhPrRO6zAOadN2d6LyU0En/dNSmNO1tBYs
91KqZUV654KrukbTtD4xjWaCTg7Fi4Ot9weFI5k3UdH6vMThfN3x1b9CM+vBq4/IhgockJqNXMvk
mplu/W5tIjSQtgYjotDr6ZxnFTtKNHbNQevq+S6Om+wkmskElQ1RHDL5EM+X/9cV58Rt1xW4YrvU
1MnKHtqdVn+xDKc70K8t9nYyjFunwMQLF9DqlvWUOxc1fZwghBItvLB5SfaCI2HLh4MLO1HVZAbs
/9pBl2Xxwo8fg3QJOaSLrjyi+C92vKb6Bh8msQVGM1NwGIfPnRMntHE1IN0Cz6ivZmVFQZwBo3RU
z0pw8tX9sCJ5fprEPD3qcZt/Bxs2b3vq+/cxJ8eDrRB/inY2PHs09DsIW9S1s65/aIvWBWoWMpuX
I5nepY0oDxD0cVpHQL2128k6xx3KbDdch9deYhBVUWzk81kBsFvgq0jzuzm8KSpLP4zLqj45yLyp
yFhyvR0Q/p+hJepIsYZQerIxx33c6+ZxnUrqW7C2P1miRbKbhibhv7QvX5CmoWhNS6m2nVQ4LOCy
csky52w5zppgZ1qVe4zxUdR9BEfLJXsHjcsW35xxt8whFhr6bDKYhaPMpqPAoW8yE+CeWLF1ycZy
3eGbVXzCAEPzcDUx9g4APjQdi33s86XeN6MdQ31CE7oJpaGeoQKazyMdkdsGD6yHIbx8fvAUy50c
ayjUGgnA5z7v9YgiRZRe0vLplbg2PPaG4pOQ+VzbGzs31q+jzSgNaXkSjLGZHh1w4JcIRszFWZdt
EzhuK72aSH5fxB0mf+4C28zCAS/xnAgjwHCyVLOZygGiY1x3D6s0YZ9lUlzZSuVMyYt215chOkmL
rqcPqG3+OpdTNXpRpcevkPrlfVZn051Vy8kn8m2vw1YN2M4VWXRU3ZoTI0fmdNKR4jWe1vaZP1GX
xaenQ3RMG+i1D/Mevrc2ygeKf0xEYNIDHpBlzXEuEv2pZ8rkyqRw5m5ccHCH0o0QapiZC+bdXujj
tLqt3dW5jj8Kw/ijuI85AiIqJpT8Nz0gjK0OJMXwNEsVlb+kcpg3DUSDwosgO4dHvmkxe1rJoPZ2
KjXGx2CDLXeYEfJEV1uebGfK/IJZ0IO2ZIMn4bY9aDJprmTFyxdZaL90pU7cM8mICiHjpJjSYuh1
kPrY7xmUd0gIUp2ylVMuN4qe5GttFlQ3NAiaH/LVyrZMhVBJiEzxYsyGoTaD2Wi+3tsSv4hKHgy1
YJ4gospUG7fSGb9HKASeeMyq5CuZzXzS6BS8CBIH+5APsfhuZiL8pkUp1kVLL4N6gCk7E4pnEN7j
9ZpAxJVUlmbngZhXlp6shRFuZyaEtoPVZQ/kk3goWYbuGWALv2D8Rqlb41fBJ3N5YMa32orJlg8z
hYQnhPgVZTbQ9C6F82C1VHijG2G9T/Oo3A9FpW31AtiAUYzooXCQeZZSxGcJShONYzZ+wnFjOeJS
V7BmbDygmO+xvLp28zs6kutjSW2RIgY+N5T3degsfFY6u6IiZlLF3FLSLNd9aaLshWUwJfuyzKw7
GosYOEfCdr9MicKDuM3Kp3LRdBSjuvY9AjexnQC/nGzoCbtoluKgR3MSTKttfC0oVqaeq6dOQBvl
AsAsnEMP/pHAZVTqWl+0/qh0iiiwrp09e4axMzrWUR7qjKHVjNITUSz9Nm2l/tK6dUgbJC0/irrp
rjQ7zwOSrOXkFEl6ywfsPM6zrgPxH4Z7vIGMU8q7O1ZDMp6x/gBQiCqykRs4X0OzdfvCuheIOLrN
ukQKxx4dcGaUtOIhE43hx2YoX6uqmrycNviTJQfsblZqzdmiuVtS2+FqWiaocOk6dTeZcEk/0BJR
Lqk5ops4iT7TqaQCmzBeEW9Ktw99Rruse8Bly+0yW+IVzY0RpDgnWYEIa/vBGEwqK7kRqQPFBOMO
zmhx1/ROfaKgUJ3SKRaTt+bZepBjbwcJf9NrM0KrzBqsp67rik+DpoAkQpBA3k0BBNvTtjSfZs6O
QKEl9kSRZ9+jZbGuFw46fDR09ZRMItrrUw3oQlb1pX9T+8wlSC+K+vYoiWluqmFtTyKfVr9ykuxu
XcPyboyW6Rv0zfUR2Hfp2VkoVt8WY+XVSVtvdashHonMXAuUVDVuUlX3UFC/8WYNEFG/KiRMFG0P
SqsbtUHiql+pkoo7D9TFEZXtfjfHmXPHLK95wPeU/U6O+ZU19gtkzCQNalXPhzSC/5q1S/UxVq35
6WKUeDOOzGlNS5weu6jJnlLEpPsp7MAA1xFc1NgOtWe5jOYLf43WrcQ6+jAbleSoq0L2V8HANbis
j32V5HBto+yqHKPwtl9nFQCsXa+LekLS0WrD49JV2q5JUMkU+VjdUdV0BoaoZzvxZxqQV2Nuhx/S
ZI5PXawwrLPH1jrrVj7erjH9CDrlcfVqrSQvmqFPZ0M0oDmFNYRio4VCzptSAD9mQm8S4WZO+nIC
Bou2skkyll6UmVMKsUAOvm5OVgD+QuEYRB+vDrRsUcdh1IubeAzpCUQgcPexXeO94kgnINYMP8+l
65KV4x3ybLENPOoDx6RvAaWllJzjPu0s5XZpTPMzu3t13aYLg9uLUz4Po7NS90+chgKsltIKosB9
dmaQVpt4pm7ttUWlvqoEdfdGrel6I1AIwosttPmW0D062GFLRkXio5AyYd72pVvbMKjDgaP3Rzf/
X0qPXyQM/0898lZhckrQ7HfV9/6tfuQXyclt/a089+23b/3ptX77f/7/qDS5mOL+n3+LOX5Xmgxt
Vnwrf9eaXP7a31oTC22I46IlIRdQunAvAM+/tSbK/EtKevo2AlTCFMQm/9GamH/Zl7FOWyhHXPQg
/Lh/a03QrpguMhTBlBWNJfXfSE3UD53Bf3QINgoMQxEO/xCXW8p4a4XA9t2AlDG6bWxSVGPEC4wp
04IWNPeNpPxp7PR0jqpN22E1RF+B/3YbdjjYbapKLknQ4uhKuDmE1Aw3I2nSqXWMuMI30EXJnY16
d8/8LXjj0MkiOImYyLkfpq6eqiDUwXSf3NWVWMXwKEg6dKft7m1jLHWO0LnRIbGM+jQBhHZCs/pG
kabvtjlI92PVDlqIJ9tS9w9jRYX7mHdOPftkUGZ7zuSqwU5ue5mGPgUey7pNh56SobHCOC9w66Ly
/UrsTroI0aYUmF63tWaXdwnCuW7fdUav+0NVpC1ICGDtC+oKiAB7QiRjvV2EmMad2RiIF5LCdPMP
nZM71JcSR48p+eAehf9jrFNGy9ZKNMeMddDfgi3vyRfjbukDx9CTB1JvWV9bXVyxo1eMun+zU4Y0
KRHPBUS3aDASr5rK3tlRYoOOO3TFhHq0TLvyxdJIEf3Jucz3INmY46Ow2INWoNmeWMIlClTRZfiS
r6CaD/lsAojP6iiFhjbNA0cEgZhKd5KzYX4CyLLigRkrvdJBk4eijDx49rPKg0RWaXFfijqDRDPG
WpgfeTYzpUEnjCZjQ6G8yOfnDFwx4Bxg1wONZpek/ERZb8XPF8BkeG2D482OWT5TAJ7qxJWvoYKw
9Nhp82RjqzigKg84q6V70osq4jDX4TF4AyMRmc8kS2sGsAln9VlEi16QYESZu4l7ky5qOlC5Bk1d
lhSV10xuW53t8YBNb5tu8bCM+nO9NH1zO1tGhfUbb34Eus4H9rxmBT0db7IY1nYCApPJgXI7h2rv
NHpfHeM67UaK53TjvnIWj5qf4/Z4XRPIn20T2Hs4Ys38vSiWOQHx3fb1KakyXdyA5esNb4hMmExz
ws/1Ztw8px2WCXCohrwzqJwNhXvfEE0VB2lVoboZYgSZ+MANVeMVZhY+z5z0hzx2Fuq+YbTYV/gj
ZdouTjOGG3MTIZixqTJ6El6ntdF0Qz+pTv28T6aHPDOs9iVJk258CGMOqnuhx1E2QDaCIug12IXQ
vk50kmC6QR3M+LDopr1RWbPAKJOqc3WmLKXOMCWW8kOdpgJBZ1PCsNd05sJuEMmgJhplpbmHJe4a
/Vix5sortBjWvB+lcuZdFZUNkHGrYnQA3hKJB4nyRfSB9TF1FI7MV0owDg6LZk7aE7ptvImsaZI4
R8VL7K3FQl1Yt+2l2sbRsHJQDkuD7Vws12fsCnPbo4rf4ZNEy/F5yRLnSjWhQ2YRMXtwkO66NpeO
dFP2pzCd66wkFu/b9kqghLC3mIli6yVlxDYj6AqUJxgTCYkQ81MWHU0zh05jjAY28gVhCxLrUut9
LMLimkrbaPc34EPHcBN3KTgu16Dit2wEwz9C28aj5vbc6UqXdasw1LgyzVTF21V02kMHcmhfYHep
LhsR811xZ5W04WwtIVJo5SkfhvDeQSt+XZYWOuGSR+glcRiR+Ljr/YigzvYuggMIY7jVXTNQPD6h
9ZGnAfp0HvRJuPBdZGt0M1GtWWgKNfD5bwZ0QyU5q63PuT8hq1idjaqirjRvp1Dxu1zVCizYcoVq
zuycWxE3zfJZEUAUyOIYSjvlKgvJeuVERZcOnh4mftinGTu45pilCOyCPvyGddzeVWGJ2UEkdRQQ
qQNOP8ONNedljdjN4yEoMp+TqbobNDZys9W72x7FzN7ql36fY475pZauWuCjyKZ1CdWSxf1iuIM+
UtizmMOiuW568D4vnbKxeKAv7rZ7LqExeZkP/acx0qmUTBoqCnKFPE6CZCoEyqapdsRGzWBi73Qa
NXelmXR36cqncumbx0+xY/SP+MlRH1YrcLnYkN2LMNZ1X2ftOPPOHGIwLS3RlE16F58bgkH3bFAV
+jo13EMQDtV6Msk7X1pjtbVLYQY9h5Ou0fBlabIKl8fazcYr8qNo/WY1srsLbeqlH9nww+e6S3IK
oo1d0ADCGxvoszHEN6tJ+kRdznU+1aLWi0AkLbXoKrUg4TRZaoCeb0RPfgVGblM0qOwO7ryY1qEe
WmaBknpYN0ZOOLuTJfXETb2k2jWUyXXy51VLLa8bWpwmnbIe8azMIMYlBV1y1HjuU52W5lcxOzNE
NvIwXDrYuPZ609ovq1EOL24+uXfLjy94DJmTdFOjP7cA4q7duZn3odWAGKc3gSYnplJK6zodX5p0
KqlkYGoaNglFahsKGwv6Il4zivxUcORSo7MXVAxW03+jI1edKJgXX9wij+9DpQ+fVDPbxznTu0eS
Wu0g2hz9DfBn12esb7nnDwxOHUbWm8kNz/gadmdnAgPrzXM47y9ok1NTxy7yJeonRVWyl1LX74pv
dHT0+7XI2/CmGmtqtxGd0haRgaZ9NsO6xgoiNtk66NJDQ2JqCY3ETPrB+oqt0HnmWUyckQr6/7Uo
B4QFVdHWnumMw2bQpgDVTRQFdAON2F+ajp4LFNHx3BZieXXo7nPLi/qcCGkBxgB28x0pgdbuVxxf
NV/LW5PIAPvf1BNDnrPCInM0caJAabvRJgIzn3nPNPdsk2HGK7G4ZbIjyuB8SVaZ0hLq56smrPhW
VdOH+OtVumsFWBVHGNTWSf1I+uFOgaLZrqjE5OzaGAIgLrukJS/lLNGmKaHn0JEyDb1AMg927zGx
aT45hmJ+KLKW/Lln+zwXtVtdF2FukPvSLvAExecFtl6m1D0OJg6o3DYlv9qbjTtpuD5SN32sM83C
4RDXVVV/jNKlQeRSR705fw9je3k2UPA8Y9dW67izOuslB58Yr94Qqpqpz6rF7JOUbCp3FXIL4ynW
+4kKEwO/jFGuYhEPUVrOExKelWzOXMlwr5p6pr68JmYvD5MKxyyk2JngrxmJdQTflcf8t02CTswq
vN4gA6427mTM4xd6JHW/W+Mwpn2iOgqAuczsHtEkmhSap8i4zlqCdeK2KUSWbYtoXqwno0/G+bqF
JZ8+OXEWn4ulH+gwGZa50eUo82ebhDW6eCzbYsezX+ZvIFTHLmAsfFru8DcwcGPCFLUPFO1w+2FJ
mT3znS7BFyaXa4JOM14i62Vy+AS8Yki2xjCtxXUIaavC+8Rd2tvIhHbl5Zk1ZggJV1nsZ8Osmi+o
xySylrgTaoPjQLPQDc8zrJZNM08wlUNLvgbRUBnf+go5HzbZOvbF1ZwiVTD7FmwhRpwGBIM6oZiJ
voVQdDWyzMRVxSk1mgKNne/yhPW/wTgrLj926PCSsx3NjeN4rokfCNaHA/3nFHtIyYBJgLCPeahq
tc06wA3OYRYXDBWH8URIEuiTcFsG0nuRnTNzLu2dRQG/u0GCbr/CEM0mxESj2z6rOcMqVo5Gw/C/
sEb2oBylyx5/zOLOSiNapHQ9qULpg+RzKhSf0JfGyqPikKV9ofZILSznRDhgGDfRkgHPjQmPw0Oe
WmBbf8on/0Eoz7xB/XN+BvbIRGZiQWG2BHPKF+jQTzp5tYTGmjpEp6GL5Vd25H2+c4VfR5Fs/c0V
5JvRHQvNQ69djJRhaLr9M/jR/MFIJ0TPoZlFmIqKFWk8srHWev3zvTFl8fbeKDcqILESlxHDvfz5
T/cWkUEoSsdOUOuSjyUonHw72Kc/X+QfHqA0wIDQHFQumfNlAuCni6iqzYlLlRO4IrTSjZs27BZR
lcj3Jg9/uxt+viltwjISdlO8NeoI7dJZkC+KoPWLK/v2lOzRogSrP+yyPQJqb9wYD8uX5FF4rVd7
6W66Lvxk+x5Y8c1AO69TKrwVmBpRtpCO/vZ+cTC1KRFNsGnNcv2cR9gdmXY4ts9ulHQuX3c4bx2h
tU+OqGtftijYBqOo9srI1qdEoc1DX1TVZ0zQpHvbLRTAyKN1ZOO1MtqPc0WD/s9vyLgMvf2yxqUy
nR+jIELxC79FBlOJLiziFSvoAjrn9nbdq8C5NTwjaL3Et9+53G8LQpk0KzGHsxj5MpTzZvKEWnfT
OauGb5Mci+uB1nAwUf9/5ypvZtJ4D1yG8o5JjUborIzLTf+07qgBZMtqjW5AlXW+Vt1k3s3IHfdN
6rLBqCK0Psm5E0cTwePniUGfIzq7+pkxBrve/fkB/7YyL78KiawNg8JCFfrmE2CbT4XdO9jDF3ou
Ni2TuLm3VvTviDLJF975En5/nz+uJ1yD++eqb7+E2lq7gl4e17MYcBFROp5qsa7YqrnRjnJ4jl7R
BvlB2/NiHMWogLuEPqmD8sPBtN+DJ/y2wfHrUNqCKmcyFww56Nc3wcBCZq6xCwGYk/SxVUl/uLSS
nvu1jK7qeE3usm5t3pst/4er2ujWTW6fpWa/feiJPuahpayQcwnix8XUd2NjV+YNqGa2XRR3J3Z2
xkT+/Kp/W9yX40KHHqxMZdi/fUpLzJhQycYa9PrqZ0vZI5FP3/NlvayXX77XHxdhGNhmp2GE6XLr
Py3tyK1TS4acGEx2beYMN2aSLm0TAlRozPgJGVCxKdfyvSf6Zm76x0lFeZF5LSH4gH/DvDOjXlMy
nNxAbZBlXU837hfpYSW/i77ZT9amfE3ulFfcDs/V2f74HoTk1xHkvy8uTZ4s3ThXd98OfY6DpRmG
uFSp1k9pfzZjhoaaKyHdd96g8et0+L8upFzFMCHLhwf869NNNDNnlD1nDmFnHcvtuEfa56E73g37
P6+Vf7wjCztuZtGYahRvDv64X7tw6jM3qJTmeBljG4FRJdoxL7thN6ft+h4Y6VdA4t93dlnjNps9
p/1bLnJrr43SGeAI7DOpBdu85mkf5uyetsadupE+G7EPLs9Lzkb4fRbvPNj3rv4mkrIo/eBpytXz
Q7JvTslu2RqBftW981T/8f39dJdvTzNppthPDZfroMvH4mYXZWgGUZQFph8f02r757f4BrDy91O9
jJ3qhrQpAbz1VANIL6m86PR/fbkztoZvbGK/v7J863bhcTJa4ct3oOG/7/AUo8TlLXLMWdJ4O12u
WwqT5jplhz8VN8KnMrKPDvGD8uIg37Xv3OFvx5el0wQRNsAETlTxFkIXJYtWNHqtBU5+DjlQSZs2
4b+GpGk+/fPQ7e97GippojPmbi8r8+2ZFdszquNoZYIvnTx8rr25us0vIsj8tNbhRjTR8Z339vtW
bdDj0aXFv3T+cfmNftpFe+S8WT+10faym1GvNjyc3OOt7VWH6ZGYK9tNm/c2sX+4S4dhU8cWggqs
fHsUTvRuQ9fuo61VHOPw2KI9UjXQmtLdra4e5G7sv3OX5m9nBTZIvDlXmrqgb/WGmWc7o4vpRxpv
J2/0pVf6jcc9BstWBOn9exjEf/gWTMHCJLrT2WDcH0HZT890iOMIqVAeb3tf9/L0wQzWvR1otaey
vUIrFZS7YTN51NHeuc0LzejXI5FGOlcV7KfSlG8/Qnuyp6peKNB2QXy3+oidgvDgXNs7BLDn6P0o
/73rvVk8cZyIiaM+2pr32Y3aGnucLTcQ4VZP99NA898j6v0WzVi/3t+bzTPJk8kYcq6H0/WmLp29
tNTWTG/qwX4c1PrOqvn90/j5auiofv00WE4gJAqepparHcV8GCgPf35h713hzbJMzYveUXOj7Vh3
j0yE3jJQ8vznS/y+bXETinBTXnIxFuSvN4H/8+D2tLLQTIFjWrDFQMpcDl3w58sY/3grP13n8gX+
vOaRIWsGVS7WfFTudM/eap8Zj6TnjwTXpwlhbpa9+/XHVf+34/8/pPA/vYDfOv5P6+dv/8CWuPyl
f7ElxF9MqxLx89pJxn9gIv7V71d/XRJzVB7G30IA3tS/2RLqL8UhgGyZYIwI0+aP/t3vt/+CUqHY
Q8ncBFZWzn/V8P9ln7pgB4igiV8tjlF+w7d+gj0AfycWeYwYaUq/o0vMwHGZ5uMUieHup+dy9/fm
9zPi4dez5gfhgFu1DS7jGJJi8K/rUvSja6fS/iEFzltfoxJj4Najxxhyo4mxMUE2OFxlY1V7oJmz
4f/31zcJURSYBV6q/eb69LgoZpd6ug+7dJdUYhOaer0BUg+rUbRfcDy+azv6g3++qvWDJPefo+By
3zaHkEkTjVxBESH9et8JkIBFUx18gNQKX0aKm8bDqGSzUuBe07iiadowP4YbU8HnOeZp/VpMQow9
zueGYaFKRG/qG5Yq231r65r7MC6xXh7XYnVex7FaxXURSWYEhBgKw0dqiafmaonxA4MusG/WvLXi
Kyeic+6pH8LiWFuSxqdLTiY4uiVG0WuYZVbQDvlqHpnyq47FKEMCb6tvwp0xVm7i1QYjVZ7b57a9
t60OwStTTKYNL3pZbH+ujRxxrV7E2s0adxleW53eJ5Sd2/lglVJPdlURLWaQ6HOSbdC6MG1XuAZy
8sqGGkfVgCycsu2+r8Imv2nKSF838YDnoM/EpRsixRvGxKdzUd810WXeyUHd2ngo1NN1T8esioOK
nvLgIexks0ORmNpH9IVtf2v+0OL3WTbTa4kabbmvjHF5tbXFJiTH1zg9m8tkzQ/kYEyo59kYfR5c
qiKnZkn1ZQfyizHwniXleAbeQY43TU4THrS5AuetkmEG+c3mDoqrGh5YEUjZqbNFwAEq0UdBlowK
GuuCvo2RrFrcFoy4fpr1zsR4q+rd8pC2BbAEObv0cWHrL/o2KjTwrHhdO4ZXT6iuPWMc8okf9mPk
BPz1fCsnB1XwRvyYTXEK9OC+lNkyfo4MRp7O+d+TLgOV1BLI4jXl2x77ux8jMk6T4n3XDV1V+6aV
lp+EnZsI4FRlkQxNTqzvBitk9si1M93xAfKEHdlgPh0WUEX5saZjMTJLk7WUC83eRdLXIl/zBydu
6dl2y8RQDyKPrVlbsgv6OKv657YejdafARWEwWj14XKZHtdHea7Gbr136cBUvgkDK882oYCqtGNA
kanOvK3D6jCaDPxq3sRifJoxa8/P84oU1YcS4zwuUaMe9UYCzVX63NyMdDh79JFWHQZVnCiTgxYU
53PeVlCaoySX4T2m6UV7sGfJTKaIBMLbCGYTMv447ayzmMIx+ZpYoGz9uWRY/xDXFut3HeEeINn9
v+ydSXecShat/8ubRy26oJmSZKYS9ZIlNxOWfW3TQzQE3a9/G9WrW3JckazK8Ztq2QEZPefs8+10
fBzSBL2fes1QR6jplcnOJLOY9r1ftfVeQXEPtXo+5HlUCQdgHiEcUu0ASSzc0BWBRPFXl6JiwxdA
GhIXvJDIQeQrO5Q2ImZhToPFy7FHBe++oDIAIjFIH2cHuvsTUbwa4xyKGpQzCknHH5BZOtkeWMfm
GYAW+FrDsL50w1ZSm96UFIt6j9QWSur7gKhfgVFTEXGRmfcJilL7I3Eq3NomLxV/uVk7TodetS0I
4hmokhBzdcR4moO0awA04aiK71wks/fIFQdfcOgN5jFBqnf5YHEZQ44acb6rDjXxI+jgUBnvisGh
P1ruz/fQgSIFlntZ2USsQUVChqKj7xWGuIMGp8oQ8E3kz0EOXgCL+QF2kyiJClDSX5Z+ux9hsb6f
m6qpcGQ0xoNQUG2TojXTE0U6TBwlUmtQGrDR92Kblsp9qNzeUSE35ZJpqgCs23UFH56VP0z2lwSt
0M+lYAAV06KZHkpasXtUG4JEWiKFNh/SqvK+d6guSiB26mgRZYOci4i0lt0eIUUzENxP7KnbkXGC
/ED0rUgf0CEu9OLtRMawNO0aUJwO2oB2PnVQsULpWrkmnto1X3K3gJwdngTKuhvG1nrxeCNt2NeZ
IADOHgSax5JakMmC/vFQ2cYNymomEblDEOQnCK0gKrKgU8sOFfAnat+VtH+CgQBBYj/LfOM4OCi6
ijiqvp0jGSDQjvJ2oR+ILvD4Q94jlnddIlWSHCDsIM4eQpiJnIYxQTloMlU/O9+1rVcz87LkBmBb
/g0F445/VFZCnWvbwlBSwIh2SChaIK5UxL/j5jQ+yUa26U2H2gcXyU0I7PYOoq5wHwDe5+jgqGh2
xVRO/k1btTMSiY3wk+sAx788Wc7YNHsK5PEX3KI7BOTFArWeTU5vIfRDsK83Gzji4fs/x4e5nCWJ
TJSUwAJIYGdEuqDIu2pP/M5DiQ7JfBf8vsaY92roUZwpcSRGlsItJWwnwec7BN2K156i4jBs+cjm
h4LPZnUPT4bU3CuU13YRcaAUOqDsBIVVThuo4pFP4KyEFmw9vjm0tYJbhvKn+gSNsi9f7ZEH3wMD
cxiT1KtvWEP69l7MdJj2tmqHSiEMBNLZqR9tIHZ97Nhp5DduhSrOdswQ4cOCvE8N3Ch2pCd0kVfK
4Dg2SDYevAZO5geVDF6CNcdQwi9aE3jZAmIgbBk1zHQ5TgkZWZnPnwEkws7sBplthBOkaRPUwBOi
JUjxQsSMA0mJqHUy0cP6EUlUeQvwjv9apTYKjyzuo9KXwqzKO/nUrupQIUKIPZ8Jwnfg5VCB5H8n
m2tUOPMiQq6+LfdlX4z2DSo7KIfIoy9hb9E5KDAeQT7pdjBhn5Mrr8u7YRdkvuCQxNVOEY1T33ao
EvDhi1OGsmhR11OWYCBgsMfxNfMz57NfmsW3NkgKedWM0H6hvjmx68hgHvtuJJ7DD8CR5wqFMz5y
eUHOZX6FzAo0My2EoOQGUCEfmvQeI/Wc0X6EfG2E8Gd8AEEk590pZQ2FwoCCPo4MxMQWPeKOjXPm
TMfMbcQkIzMVAE0ZQlppHU4zTHGnXZcEFHs7eAbI9YYzVEmy2kPaWqD+zg8S1QM9jq9WJ43Gscvc
Pdamy4BaBNoraGPIYgCHgU+89LuIUpjhtQAvodQY0wvmTO3g3w6QCi2hddoL9RgwE7jSss0s5uw8
WL+b4iAUru7sKR1xgRTfS4XMbHOFuxmCPi/NIPN2fnSShWV+32b4qkCNjlfXLvGu6hkgaxZa/1ao
oQoMGgbsG01QR6O1CNlY01nGnQ1sJFxrap500KmnNIPjptUipoHEeH/qA0bEpwHWiPSatbNoD9wb
g/ooCF7g4EPb2V6pNhUJVISosBoeR5XBBRPQDzn4p4B0OM0A9gD3f5jJiw8AwxyihAxSvmxQ+XcQ
WKEHQaE5xH7+lBrtAT8JYlTU+A/pDtOYB+Fy9oCdieyJs7OyRMTd6Mzfmaow92vlZM6ufxMbdm/C
w5b0DHwWO0/GI2kXcSJqbPzmCPK9UvfqTcCIiuGmCVNzETYCS5E/YgWlgQghOqidpzkZUDwpZeeT
Z9T7vAkk3QmUuLrrOwWNBUNtgnhTVKJQH7rFqZS2RNHoBAXXJ5eUqn8q3/SYgKYY9wKkpiQSb4pN
6HFRZtyl/dzRMH3TdTZTXpOj86b3FFAauVFVoUQJMs1FFwptBjS3KOsb5jtZQK5zKimv7lHH7laR
iTKABtfDtvFRRpnJhb+CT9Rw8q0pQyX3okytK+X0R29yeHasEj7AL3WYjJ8j7fu7tLR9FHMl6a8c
BaP8iDkI4aufMkibObzTH4NhIMkRpcIBvXJ9wp3DwAVuk9jCfKjkAA3+t6p2Udh2PWNDaLOpmW7H
pp6HF9q3sjhknWOpk+oaE2wtb2zu8jf9bgdgP3BFb7peaDhmO0K5uD+3AOks4l8EbP0inguZOM8s
N1IUqoEL0pqhJ6AQecUQQ1LsdXT6ZqsJ8mE5yMm+IqqW6kR5BkvRKYML/QnuNNN8Aq+ztaoI9ZRt
3b0yF8i1g/1vObPxpm1uoO7NvWMy42PqOoVqKPgE+VVQL2ePVyUlGP+5gJjK47My03CGeM9hQLUE
Kih2cuzhtTMoVNM5b+JrVEhWRpgqKIgilWe4iNUT7WJ8hzRQ9r7puM03TXf3pu8mcElNrzjJ8+IK
JrjQgOcOKWkMIRwH+geaZ+9n4UzLtUQt+nGftPkTmG4o3sd+WnwF0Rv4Na+yE2TnTD7bR+w9cA5B
tnJafJ4d372hoPNkJ2YOoMMKB1cRlHwK1Z6QF634fh6HXOyc0ggWH1LlIrBYwr+0XP5pbkDqSYV6
QmkVShvPfz1r6gV8KvkBRVEC8vKoSHD/kcxAghZWYMQnR3ynkgGcNF7iqjbUQsRFhTxA6NaZY0QL
vwzxznkuRdio1rqHyhMWJgYB1eqrmwjDjqrFEeZ2THG3ipNs5De22yRfm8lR9W4AvVT+O7v1/yNi
/weZ5Hej+I+I2Gv+q2u+13/wWZf/8e9wGJKl/4Im1aRI3CC8BfXaf8pfTMP6FxQCi7MbIlJIgiCE
9v/CYZb9Lxufvo6BSDqiXshj/x0O8/8FNQ+qJRzLQ6rGQSP/Szjsz9gpWQJ1QG9auv0Bnjm1c9WO
MWomcegjtoHd4l0nfBD++jP8+9+mNd+DMXdRlc2qITZdfmv6QE+U5V+EpxtuVWvNI1D4PtrLipEk
LWnGuCs8uHxy84n75X0uAbO57P21sDVWJYqnq2KIjcneVyaAKWNb31coPdxI62Hg36VM/ttBWlwO
94cSEtxsiKmnbvANUILiKK/6lD8DfbzxjJVe0lVzvisrFAjhRyiamgens8jeFraPb7qGbPTTyhTS
9R0jUAIGt2Qft1MFCFjpBiEqBsnGhrj2A7A23g8zJMcG6FF1H+etw/Y+9IaoRvJQETwOwUacdO0H
LOPzLm+AEqHcTWZXgauBnL+PbzYSHM/PoeUt/xsK/XuIdWuYAQEwgIumPq6s1rCuehTQySPQb579
AIufXIRwzFBAs2RWU172ayzt1/goIAJiPFOxjcqdIxIv/AjRfHvZcCy86Pd9BSoP4kuw3og5tW4b
Yt/3lt2HFWxKzneY+Wde7+8es5ZBejcYbpWY1ZQ4Xaz4FERgcDpRr8qYmHQP9BvIs92DLRiQcWrX
eORlHoyT37IrUpQbK2ZtNmgvMKLYdGymUcW4qe1B6nzggfX7/I/7MyHw92/TrXYsEC6A+LBVbKIq
9ScBOnznFwJ0a+DistgafDDBCikeCKxE5g2+8zLsH8xAPQiPYGyazd4k4pr9bKzmMEP4Pc8vKIXb
GLG1B2j91RXSQi3WKGJlyD1JUoRcMdEhKATf6XS+31aGxNBOkpaxdrBz/AYQ1+7pkKO4ab5sPuMQ
/WO64ZOlnBJqdnGbggM78IfaDRA8tzc0DitvbmvNB1gqcBtgKm46citBbURs/sv5TlnbGLXjyVSm
ahDNUTH3cFUEdcjgj1bW0X3hTpe40eJ2oGeuJnB6AYXmKhao9HsszCm58iswHc//gpWZY2mp9LRy
uswgrYo9hJ0Txm84tvk2YEu4xNu4JawsuTfC/LvthLE5decUv8BLnbKNUBhrhog6Jq+9D2oB3C4q
JBnA9wGivPx+/metjLkuCgQFKXCZgS3ShI1dgwrDQTQRrpbFhops7Sdpq4GVyqc5CPAxfOxuBxwi
V25hHwj1Ubo1/BYU0XQFDvT5H7P2MG0C5wgdNElpdLFjSAaDx0FGgNnfIFR0kwyChlydIJhoNo7L
ZeQ/2KwsbU6Pxmx7EnUjsQWWZyhSFY+G+deUBdeBz74PxDxN0np2GKptzv+8tbHSrmC5381uOtgw
w/N8Vh8hbK8fxtybm43uW2nf1KY4SMqw/jLQfbmLuHY7uChkK7Js4+1XtoC3b8h3k7si+BJVRt1h
wwr4NeDmblSyiXxVQ+cfznfQ2iO061cX9EU+wSgrnpn3CG/AnwhT1Ttu0ufz7a910LI3vPsJVsUn
Bsi5jGEGM/VHIAGH7JAg+fnzovZ17cnsdSVRVS5is6QLcDZM2y0Z/UrX6NqcPDCS2UR8NKZteV+3
9evUl0fktzd2ro97BvriP3uGiWkEtYyJGEBNZJxQ3nxUmSr35/tlZe9904+96/fBBdXGd3Aweaz5
jGj656YMdqNfggiAsMf5Z3z8C/CJ+ecvEGOJWniGqxxwgJ9QTBkXcKq9cOprm+Cg4E/MmN/FQZ/d
ZGqOuAXPtjrd2IhWxvZN9vmue1CC1KB97D/OhC7B9fwrgIZ3wm234jxrD9B2ugzsdHzZYOMJoLG5
HUyTHMAXta/hCfS/acj+vm2+yXPf/QZlwr6pK1IZB+IIQV5otVu+tisvb2hTk1oFCk07S8RcwmXs
qZRDlORby2plZhrLSfTutRvTs62sIVhWXB6raUJijEWzyD6lpD6dn5hr769taiNiNKRgs4ApuAfg
pOF87VC2yBL78/n2136CtqkZUFdPtQDPaASCNi/aG1R9HwvXelWiejn/iI/XlqkXNzH4yGR8xL5m
QybRosRBFdbV+aY/fntTV3D2qLETAEaLeM7s+6wwD+DX+qGsA9SMefPv8w9Ze3+ti6gL51fbxRRC
icO3bGofi/Z/U0v/Z97/o5iuHZLWLf0UXwtIlyAtB+7CU042Ll8fTx1Tr0lgcCmS/tLvZL7LUzCn
oGlH7GN/Wa9ou5ovvbQB5vnt1X9yEDlDf6J/Xda2dpObBmgIlN0ifNzhFuKP7g/Jsuh822u9ou1m
vpN6Oa8Kici8dew8cz+NzfXC/Drf/LIu/3ktNPVCAjB/TURPK3SLZz8lKb0ZPHIFrcMzPM+Orsk2
CiVXfsUSa32/8zCfmOA04lsQvhgQaMDvAzAO1vYBvJ/B9dooHViZ+XrtB4H5iawEFWAOm797Y/o8
VF/Pd9PKwn1zWnq3cwYpGEAjbNViGLNMIfA+oBG5xVPe9Pe5KDcWwNrrawsXDrVGB6sULIAmu0YF
2/PUy8tuPP4yLu/efwD/qEBmScRuZv4WI5CeslZsYw59/CGDqqk/G2+Lca7HhPA4Jw81lF7dEBX9
y1i98vFbCVjE+SFY6x1tAdcBNUFSx51wTJGoD2DkEhJmvV7WuLaCcWVQ0lXY2ADo21sA9IitqNva
a2vrVwYzKQOBlgGfjZBGDSv6eP6dNXH237uxr31hMQ4vKdAVOFCnYP9QwBon/wFW3jmMO2HcQOpd
4h3yalfbz0zZBz7MkER6IciQG8fZyqr2tFVt9LaRuuMALJbnjHsLCHb1DWL9oH1NFPVezv/MlaWn
l7AEAnWcKJjHmSngTG6bWHhmaKQk5FDRnX/E2u/QLi21NPyRBQGPBSSsSDvuely7IFbbmLlrzWvr
upTY8jrL57HBATKAhcpLn/46/+ZrnbM88t26hjhJGu2MN3dkfQNw05WNtCbEP5FfXRbCh9L6z0fA
DgRwCADW4w5keuh7oCXgQuzPv//K6vC0RY1P0gEGX/gSM4B6OqUA++96nvfH862vdby2qhHqDaAm
XDreAHYn+VWY30BC2pg0a6+uLWxi9eOQteh6FGbvnao9AHCwsa7WmtYWdll4cGmC127cNRRkoPaO
As98UZfoFsYQjbjDyFweI8gJP7KvVIpdUz+cb3zlvXXvYXNIlZdx9DcK0aMeuOTGsjbOmJWJrnsE
Wx7UtMC144zpXzi/Zo4AByQAIVVtPGBlruguwNDpUI/ZlMdJku4Cbu4Gfjt5W2Xraz2jrVMOxQMc
NDFZFsMiuJbcAIe28cW11vTy93dbQF4MUPq74P8lvLGfvBoQ/YapcaP1tW7RFqhZToNn+Q62Rse8
mwAAnmzjkwyGjem4cv3UXUi9UcIyUCHMBrS95++UQawf02jaKGUdveCnMYsGAGTOxBZJY+X36BHk
ps8rcClmHrsQImbut6L5XQGDftH81/ODkqVVUXqYQxIEemxse5AhXy9qWi+GhfF4VqqmxpbgmpHv
yB/cQkn8+baX4/qDbwBX324SPvF2GnBtTu3XpoO6EZHDl4r3nyBY/2bm8ps9l2SX5ZdFr1B39OeU
5cokrvBzDsAmi9M+j6Fl3/gtK/uEXkE/FUsCGDjy2EyNY0aqK2M2rh1hHIJ8y/V6ZQpR/bYg8sBU
pYmtyLoFWebKBWojqcnh/GCstb78sHfLGWFCBQgWvmGgt4dHqAu5MmpNuiQ0C4s4l212dHn4u4cM
LahpYyd5DDQiaF1B/wix3jOFHm9jGFY2JapvSsIxKNyDMQxz4YABWUqgN2waXdZH2qYkTI9Dpsuw
iE0wYifUkuAsRkV6rTYGYW0WWX/2j6PmcYRvIlwUQDu3eHvyWvOuKMBxJXzLpX2ti7T7A8JMpdXP
uPrwsTasCM60PD82MwOO7rJe0pa1qifLKWoMMj4sdx28ETggzrl8Pt/6yus72hoGwNZz5wILbQ7K
yM3N+473G2fOSu87y3fmu9mZKFakExhKcTLaxySNvfYOqNTQMpP9+XdfWWNLXeX7ByBZDG5eh9kp
CfBl0t8P0obV1JYD81rz2hIeiSksVK0JuFnJClIKp8xCiwng+CeZ/zr/E9a6f3n2uz4q8qygCcj/
8TRV6SfWTP21nH16YevLU9+17ltJUMNNlsesdP9CneEjca2tHXrtzbXFO82daymzwvbpBj9Y7t8A
WjttTPm1trV1C0w5gfMSJuUwur9K+NQxCyT/y3pcW68wuXJbx8WoMg6S1B7q1STfW7aJKrPzD1iZ
9rr+J1BNhSLrAaeiPZ6AeLVDD4DmbnG2mtT+/DOW6fHBUa9z2GBCMDRWgJ0T7Lor5bPP8NU5tpJ8
Pt/8Sv/rkric2NVktli5yFvczZTGrbsFeFnpHV0KB8B1BchiimBHXV/TCcgDS0Ui9WMFY+Lzb79y
GbW1bSFDuR5JGFTAIEyU/I2Fyq9gSQo0x2w1OVzM0tQHbXYsyLgR8lsZD13E0s9QkEMEgo/I0kFF
28hCz22PKKi9bJe2tUmbSJbwsul4PMnsgXDx3ROX3nZ1BQvw01nWsBYj4rtXoPh98jJ7Q1m1Mo90
+YoL4SPvkIWJfQ+4bxitWNJ+Oj/Ia01rh0tHwKgtwY2KacrhKYRcQzBsfVyvtG1rGz/cRe0KdZrY
2gb+ewhaGcHeetidf/G1qbL8/d2eTED86Xq5ZAbhfoY9qIShiXOyAQremP5rK2z5Ve8e4AcEDp0C
c6Xm0ytkQtcMSGTfHX60fXdZgF5X6RWo7qt7hkgxTLGLAtp6YNIAC+CXxR90gWPl1CMkYR52UCt9
yJvhHtY3GwkMDbn3d7BV9zCoHBTM9zlWKmpwI2JNJyUzTM0q4nn2QvLxeTBZ3DPzGVhXxCXsLZXV
m5zqgy1bZ/zhIuE08xI6gEv1qWcwuu4zH+rJZNhnRVNELoLvi92P2sFT/g4i+UNQwAzHneESI8fr
mRb7Og++iUpGdjffkRyppEZGqAj/abbyxrDnr/7kXVnVsGthCQ/TkOM0zdeAax3OT9xlZX30A7Q9
yBlh2jo0iAoVqKRLTQ8/5MYcvlqeBMKWgIu4cX6uPUe77+bcMoW53EgDr9rRxI5kQ45V49+WgsBd
u3BRI0zcjcWy8jBdfQSnYteBRxZmsqI+JPL+IWckmnsce113ggnRZ1TpbNyHV7YVXYvESdopGzbd
MeHZtcj4Pcqtv54fm5VNxdSOPHjtmU3qoenJMKKmBnMBDnadTC/bbJe6jPdbCui58OH2Exb7pXoN
KvPR6rf28ZXdSlfZoPDYHroEsZYAJRAiF5/qwnkhyo9IsBX5XnuEtiGOEtAGWy0XssTIwiELTsUA
w47AeuiqrWDC2thqt2FpoWgvENiyUPyLijkXhmX8eH5s15rWLsNtLn1v7BDqBZVub5TtXU/5xrVi
bdpoS3qc4WRZmCW+Pno4xNlBfj+gLj8r0o2lvPbq2lLufGSzghmv7uD72zbV3k+3Et4rr64LbAg8
spnvY+EKLh6EBNWcDXftWG4ENFfeXJfY+Gyywf7GMWEr4wVVZDcwtNs4PFemo6Gt1TbosVf3NYur
xP8G5MtVltE7fyw+wSTn9fyUWeuc5dHvrgDdCHB/uXyC9DI5Av0Pu0+WXY2ztzFv1n7C8tx37VPa
8rooBcJCOI4OtB27b4kcOtgB1MajXxpboJy1UVj+/u45JkgCniNw5GSyOQ29unMddtmNXRfM1zbs
gVBHxOD3at/4cECD/8qLnTj350dg7c21RdvTEdYHMw4xl7I0EhZNwjL16OF868tU+eAo1iWbDujz
HcwxsaMx9alv+b7vsn2f8+NIFAUIf9o4sdbmkbZ+cU8y4exGWeyq5nny0/uSwUymNjbUDB83b+j6
zUwN4K9IhBCAlvpZ1/ImBTxcgocVnu+mj6fpP/DWnrIKPx0wTb18gfCMT0M/vOILau/W3f78Iz4e
53/UoHoENnNgzeJMH7M9OCJR7Zsbgxx8OMjQU/45+QvU1k0E1KkY5d8qBJXgBt7lryQjjwI6bLM1
r1KWR116mSQP1No/nzckHQCvdMJHP2LIDYACbU2upG/tOZdbms6Pr1uGrg0DLJbKJMW2WlAK/xVy
VfT5Ny9RMFqZvwTAH+DGnUfnh2ZtdmlHsptbbDYURp808sjc/Ckwqk/czTaO5Y/XIMyP/uyuviyb
PshxcUEdemSU6ZcOF8aZd7epTR7NtL9wjWhHdApcvUsVEl3FEAyhmQJTVcLVZPCA4zzfT2tTWFvk
eUVgVtFKFiciCYeUfgOiZot5udK2rhcbjKSo5gxaQMAfehoSwwUzJQAgaSvWs/IAXVViT4rY3MWE
SltsGyQAxwB8oK1s9coU8rSjuoJ3fV8iXxbzbNyPRrKH3xe8ZenLRT3vaStc2kC5WS7B9WuYXswk
PUIy8XpZ09piFpZlNRB3ihiRHSAgbKg8twCqa12+/P3doVz4SNvMDqLuJeKnd15nw2wZSLqNZbX8
9n8ebYau/QtGy0ky5rBYOgR2KDAN7Own3ymuillsHP0rm5AuAhzqrHNx2iAqPuRHOU8ns/auu0yB
tDMEfuhY5Q3PzItCYIbuIJBV1JsT3DZi0PRvHTXGnmvvzo/xWlfpY8w7m1SVj67KgI+2szm2qnIf
CHaLiZXtzz9kaeyj8dBGOxkd6XbeyGJPVHuPzrC+locp3QoqrDWvbdKNU3Cnc6AGRDXYwVP1T3y8
+siRzhs31ZXJ6mu79Oz1Hbxj0UewUr0mdX2XF/XVZT2j7czIqxDa8AAx+Nz8AgTMbyvrbyYwsS7b
l3VZIEyRFOo3cB67AYW/HRxDQsEyd2PyrHSMrvkDDwtUNKMQMShKMbJ0D5ZBvp/vmLWmtTEN4FcG
XfCAPrfIEVUQvzrifT7f9Mp0WdCn7/eeUdQubiWYjUUHN8km3y1+xqW98eIrC8rTRrTqOPhxXYoR
NadX2VQPfm5cIwV4j+zQxr689gO0w9Y02nLsLJxXyC7+LO3sauiym9JyD+f7Z6XrdVmYQA49mQgi
1wHwV26ePqU+3fgi1nju/4mcgqHzZ99bvOAWBJXLx1hZ/vDbrtgH/WDDJlVAaWJYcteXMCwLmLhL
it6MqqlAXSIfD1Q5auN0WAnfgoL750uY+MwMUNnJ46ZvjmIg310F33pATQteHAXin1VrfONOe7tI
p+bW+XK+X1dmhq4qA77BcuoeXyqp9Zgln2BSufPrx97YimYsr//BLusu0+XdmerBzRxGl9hL0qb/
Pjd2dwiS8gl0TJhAFn953NvaVFbmn7tMnHcPCsCtWpCGS7hNHfscboCjuwP4Z2N81prXlr6Xoq4H
7nbIyiQHF9lVuGY+DSb/fNkoaKs/a6SAWhOKHYOkO7c1Hgq7PCaKX7vWZeFIoPb/7B/fzxJuYgdD
cNtQkaVs+4hsxGIbllbhNDn1xkJd6yhtH0ipxdqgQWYMkZobKYe9KvMTI2ojzbGyD+jKrDzIKgUY
J5INebcbvRoOgc7GsbfWtLYNJEZfeHABRQJltMBYLHYeCsTPj+9Kp+iKLNzjG2seMXsqDyj+po4a
h+5KuvEltfbiy9p+N/Vri6YNI8vQBnkbGjUZ4MwK5uf5d19rfflN71oPTGyIDDysGAWvO+Fa8I1l
Gzvvyuaji7AQQ61Q7Id89swD1/lWe/38zQLtqH91KnyLTIZji8t+ha4rGOHvXIH8h8AhXJCuG4uT
qKxzuXGjWRtfbXdI7BGegzlGIGDFQzd4p2AWANomGzPzLWfwwS5K9f0hcCFxTQKEqyx7n/vFiXre
Te0kN1Nr7ftserTA+iqT4ZbDLrrLZrAe82sHxreJxHFV+I+XTQVtD0mcqrNmYPhiD/6zJVU34ANs
NL02FbRtA8efSlqJX1i7EiZ183VmWvFomq9eKaKL3l4XhAHAqSoqMEjwrkvxZTc9d0iNXjYDdElY
mmXAAmZOGzMj21WNK556u3A/J9OwcQCtHKS6JAxlV7BYHz0WE7uxQwtgzsBPbxKjOVJk2ZEI2p/v
pWW3+2CqOdpmgqBMPk2gdoEwYTXhYJjdI5zspzQEBYvJEHY4AnA/J6u/COFs+fatjL6j7TF5IiBu
6xexGNzTvay4wj0bOnfv1lPdRXFrQ4eddaphKXCdLAZaE7IKGyPv8pxuDP/KJuloG0CbizyRElmy
ZnDt3xnopZAMA+V5YfPa+ofj1ig85CXiovfrFwlD3ecW+tWNhfGG2PhozLV1jap/VwC+zGLY1e2Y
AeqtIPljR0BUzsAMnuxkX3Y8GhSu3YERORyk9iGPczNfWPH7PnEPKLK6Ue34CPe9IzCyR8MxT8oA
TPb8rFyZ/bpuy7SzwRIgY8cjQreEZacS1t0uvGm7CeVi5UVZAUOXcCGMWgywUsANwOv4i2Qw5+aw
uwHvOQCA8fwvMd90ER/0tq7iaii8AJscHFwx9/OxUqx6naELiJqSF7s0yZ29V42YoyPqOW+gMGV7
kjn0ByFegog1aJMV3HJ3XhLIPcvaeQfkYL0rLYxa14z4YKkDaw+WpR2Nhs0jp+9/1TCyPlZ9k54E
ZAdh7s7qFZGPdF9XYwKSZdaNEfLVYzjCvTfy/Ca/EgGprmdlzZELjFgECG26G+scXghT3p6IhMSH
mGoMrcXQtxAVh914Hyy2C1PY0TKFuWFATgDQdVeT09YhsCpBKPCBtZM9jAL8PP0r9edmD+BKd/QE
yXYeEVbk97URtirLo3lWDYDL7ItoVH1FnVrcWeDi7zM1djtUXWe7kbUg6uZqCnEyWnu4mlePcECe
ruG9JiNJONDpbqBguJi9FhJ29cJybAyolexkwZ4BPLYPhnTEwXDwKPBYq8hJ5BhiJ29/wl3J3tFM
pFHbTs1OApN8nIr+hwHn56fESvoIiU5wV+Cmtbe58zP1fWT5YZV8B1MI+QTz5fwLawJ2HNPWuuXU
AMC5wpNhyEFinuflNUpzg2PhO5+sqf+d8MIDCY6p68BJ83DkhB1aguoeRuBSabYAdUMNn3wilI97
x7XnsCBOEuaF0YHPm6toUkB8zwZKK89P05UNTWcngUALE/GUBacu/y5lE7Yw+T7f8spdyVqW+Lv7
ZFIMLHCTNjg1MDq1rkWHQYQV8vnG115bP70ymDaOcmnc4hGS57hZOhuX1bX31s6owW4ohz1AcDJR
E27LOQrg9jhtcs5WdjhdGpax3EGFVx+cxGh9AS3+cQKnAj4L3lGmxislxbDRRWsP0o4qCol3asFl
/JRnIwRX1a+yKr4nbntPqPqiuPd0fiRWukuXGjZcMqc25yYeUGrXEA8pEuOmyduN78AVViBguX9O
IznMjYcMaxm3JZHPmPhGDENf6+T0TYVFJ4LrGh7Z16byrK8CLh/XRepNX02u+u9T5rFIYNVu9OjK
pNP95CxeI6yWo1KII3T0xXHnCZx2bOYbt/+VdKmuSczHoXfgzR2cwIvfyayO59aMLLDMsrHYgZMd
cjvYIWm+cdSuhcN0yW8VtI0ISjxPVSH5rO58+E48W4B+h/wriW0nNDb0ImtTRLt2AIjZ9bnAgxjB
SU7vpZ3tkD69cFS0L4o+MXN4CA3BySgy/7GmjfWEOB/9en56r9xYdQFw06LOOIUjxWlQ30X/xajh
l8FClv883/zKlNI1lUUC9LvrYZE6RIRQV7hBs9EtK52uY9ZMw8mhUsc2RtSxwsShPvD/xWUj+uZd
+25vpzP0IJXZBKfWZaGZRwD6hMGw0eUrfaIrGotiHPxetu4JXltwbu4QoTHBp9vol7XWteiP0yWk
8urCO+F2KyMfJorhnI3VZTdLXcaYqz6B0Z5wTySnap/Ct+LJA3bwKmNtuZGPW5mRupRxpB5xK4+5
p5oU2YmSrr5qCKipBc/nnQvo/oU/Rdt4A04sB7FVeiqSJPQp2auE7Hh/YRxXB4cFDS/gRt3Tk2jc
vdV+c5Ojz7Z4EGuDrJ19OcjrgzQ79zRLmKC5P9zh9/n1urKqdGaYkyjDBnPLPXXYBqLSLR8cRqvI
o3JjZa2NrrZXenDd4g1xKCZQcqz7ZFcU7Bp8/2e15Y661jfafjnZc8HNlNKTsiS+eByUYQwtSBYX
dZCuakwbN3foPNBTMgwHlrBrigIcIenT+eZXukdXNcIjwadGieYVGw5Ff+0sInGFKp/LMuu6tHHo
C+ZDD0VP2QQocTnhy8d3vJ8MRIVgSA5Bz5MwqbL/y9mV7NjJa90nQsKAjZkCp6Ha9Kl8E5TmCwYb
g+nx0//r3H+Syw2FVINIUQ2Mj723u72aI8LzTjhtfXg7L6yIHiPMNhwUUhD0mvPNWidZBueIYrg3
Yps07tfK76caeeZ674fgsypkRswHq7u3LRPuLcz+2ArmGfhnqkeaaf8XHF7gix7BweHz69O9E6tb
jGMRmIrYcqXZSiDZzavRPUUkOLqi77Xu/XfX29BBjWpE69KG82mwHk9c3IYOMmGv9U0mOygz9N6M
UF0EfWjG6mtjg4Mx32t6k8IDXF9EX2ORaBptvjtrMcGlqq+c/vyGYQeqMfrvgYFRs4GtB6FZCaTv
mapSn2cNU8LXW//7kR7Nb7ZgC9uq0hUOdhb5TyMssorEJa66JZYiX36tTBfXUv/kkQcnOS8bmUyM
dA62z7+OHT6+uZZyNQF14uHjHinhPDaxJmFcRge/ba/1Wxb+kQ0R7D0rQjjN5gI2a3EdTAG0iAF6
+/362O21v8lm0MFD8MG7INMc5XGgoopDfbe/LhQYmNsn/+g67GXAbW6UmzXwYcShJV5qiPzbMO1U
+ca42mzLK/gdM1hvLuIKo45bzeJFp7cNzDaXiVyUxg06M3n12Rr3o6mPIuY2tv/zjoeB2SRyrYWS
rZhsVo4t1s4ZHGobpXWkj9ahvQ9s0hlmpu0QWr5mYoL5ZgQ9kLUe/+lLfnCm2Gl/i2GUdTdZAwPN
bLihHUpdFviC4TfbJFp9e9P4b1FvsG9bPL8KYYc6skem61MfuQdN7wTmFu22ipaiaG6XDK92yRAE
iYH1JHhcMTft5W29v336j9i3uSODLl/Q+5tD17xGn9jyJpQVINy3WfmjbY03X17gCTVbaCtOwuju
LALUVuTs8PRt3d+kLrjUkXBgaYCXeAhjwSBQi/wgZfcGf5OyLJpJj813zvCsfPLm4HsVFRfrhk/5
ql/e1vtN6sKTtSjcMsInSPfA1XJpxjdpmGDsN6mbey2KpL0Dv96uS8NewOvPprBbOwibvcTaJC5e
9Me+nMSUkeWrVs9B4MFj9t3ro7LT9hbe1kCEdAlJPmYWotYu8PNknM/2bQ+oQP1v9mA4aqGmAFgT
QmaePxjQhS99x4eDt6Wdbep/YMeNXy++cMds7sIw9biUJ38+0m3ea3yTrGrE/l1W05j1VJ4dU8Oy
jBwcrPYGfZOrrAqWkjfFlAFDcwG5JhMhw6o8HCTTXvObPJ18A59q00yZqXsVB/VPlCjvamK+vB4y
ewOzyVUzLwamyGzMcJG4DEOQhvMRf3JnGdjCFnk08TYvEY1LAG9xR7AVzwFfZPcJSBR+MPh73d8k
K10qMnQuGbOa0hZi6KpIqogv6dsGZ5OrtalgL+IuY1Zq54Ot5nMp2Y83Nb3FLIYQb1moW43ZZOHU
0YZ33KqDKd2JmC1kcQ3AyyzpgCkV4TuIX6XlUn2Y8iMvhr3mN4dh2uppxEVlzAbcHRZanPsR5E91
pAi31/wtmv7Y+vpKrMvsoPdBZ1AadMwVYjHfF5QYXx/4vfZvf/+jfaIqOCeTdswiWkJWkSf+lHa6
OL3e+k7Mb5GGelAD5SgsZg67AqWkI3IpJapN1RG7a6/7m3z1tArgSDVjiS+9qYNHSbsg5EsfdUhU
Lyf28fXfsZNXW2k7+GW7Lox9x6yyEGzu/LPSR+X6vaY3KVuNQSRsnQ9ZJNsENdWz2x29D+41vcnX
3MJME97QQ9aFTH+BZQi7DxYcX980Jlt4IWMmxBblDNkKN6PU5QGEbpZmPTgX7PR9q/0WiqkaK1pi
c61Iorh/lkX5/m0d32Ss7wZ89mcMyzywix8BjNEfQa93wpFusrUJ6pvFk9NnrrSJgdtX4A+ndqQH
ybo3KJtktRKVGn8WQ8b+4dPJb97Y7O1zf6wBIa6RUasg30EmJ6FhlS1j/vn1sb6dhf5y8aOb/IzC
KoSFOQZEhi+2BtK4H55hoI3qj03znsWwMTn4EXtDvzkC+8EyuUJhbIqBtmm+lG3mTg65ttNb1+Kb
Z+Wf41QvDB5IKuyzrqKfA9M9DmL+BxIoR5fYaGewNvkKE0gDpfB1yMCHvZoJZsuS0zQigFI48qOL
cn2yzvJiXP9NFS4wMW89+WPmvX72I8gs9tlSe5kc5VPod+ewOfKI+ztSH+1vjshCwGx9KuohM5wm
2nSgaXxijZe4eHYh0cfWdWO1wGhWydh19fn1mPuPc8dfgm6L/3MWH045ohqyYMzhQg3ElTF4iumu
vR1OgvrZWNo45+ZB5+bgmzvRt4UCsoF3vIJHbFbwKW79MnGhurKub1tqt5g/Ch0JLx8wTTkwTJ1k
J0hxnV4frL2Ob3J/Xleo2bGqB8TBC66uAyt209VDGkp9ZLByW1f/Nh3bNcDRQBZAcgfCi5V/N4Pk
8F33XAlcsyfjnfwqhwe6b1AtOBiunUUn2CwF7trMIKm0GC7Lv0LNXsZ1NCSGVe+NMBfudA9L4L4F
K4kI364JENJ2+KT6TDu2PY9mZIlbVW9SFEHrmxVBOsNSsw5hBSsEN6aMzydejkeehzvjtEUKCkhn
CK/vuowvTkyBYT35QZ+oVX2yNCjTmvCUyyM9p52j4BYwCEwBDEE802VRfgfzbxTMCigXfIK+0YfX
I3nvA5ttvVjMEIAE3GW+nGACvn5tgne5J1I3CA+ANHtfuP39j9VyEOXSaTytZ/UapIaEOpaQBWvb
9lc5H6X6zh6wxeoA5LYOVci7TMHWx2nCDELwZ8E6HVf+/KuKsAVYEiZzm48H2bJzqNhCcmZFmtJC
gzvjrLt32uphnY7eAvaa3mS+z30OwY4GTa8crvQ9lDOPRGl31q0t8gZPvNh4gXTM/PmF2CDJYZll
xZEi1F7HN1ntLhz+ES432USiNGdL2guTvh6mex3fpDTDRUU4UAnMOqnjEarAef8pWH6+3vhOv7dQ
m7Vubm4s1mR1UxQvnqsE5I2U++P11ne6vgU6RnCiyOHZaDLq/y5qGTemRSX3CGy31/dN/rKe9XlZ
ofUp7Jp0yMEsGrh7VGPda32Tu83YONBWR+uGVMD3qmuxHFFO9pq+Ddcfy0LViaKICgXLg9ob0qAp
lhOBYF36+qDvnaG2aMf2RqX1LQDJDTC8iw/ydQjCRBADOZ5HdwpWzObHQspzsPZve0XayuOVc03L
3F0qoIcI6oq5VvOXurf1kRP2XvVyC9nCgpPnPSB5WWheqsHJvMK7V2177T2g9Or642z4FbYDL1Ac
e6TjGI8oo/l8OVjw9sJ4k9yB4D6sZxx6DdRHPFDeDyvUWXPv9Pp87UXDJr9FWdtuCsrwOjUjfLWa
fLz6uVMfbHI7rW+BXSs0o0Z4BbIr9Vm8lFFclb/f1O+tMJ07lIEB2Hq69quKzhC8IymYvfpgVHa2
tS2oC/DFLixoMV2XYMA7NlRASB4H7CFnKiasvyvV83DEe9yZ3y26q+E9gccnxl1pyFFRU53BNnnv
0erT6yO11/7t73/ku5rn3gMgc7qW3fqp9vxzO4cfWicq3haf/wPrcuBh0/YYK5qPEbwT5NPYgl4J
YaHr237AdluGZWMwLxEC045T2jj9B0/BCaYz6v3rH9g5KG0hXnUuJkct4XgdBvpUes+gWd4HxCT5
fIBA2JuCTQp3dav7VfvT1VFtQiqR3mqZ4AUnb+v/JoeJMKsDFs14jUD0cFUGYmc8qoc2POj+ThZv
EV5jR+opYOt0dVE8Vn2VNe58gL7aa3pz46YKaqyimZFo3NwTTU4QB0lfH5W9e/UW2dWiSOoJYaar
X+t3hvafjexPfX3L5qIxSRN43xdSi7S94XuNemNleYvwigIwfvqxma7CLmdO2mdD7MFyuhNHW9f3
qZZ4mwLOHYFKHr2iUIkIgOyn3cvrQ7az7G2RXbgrTHgpnqYrY+t5mdpkXP+ZKB48HOduZsMJ4GIE
ljigXezN/SavQ+2WjRFyus69TQocuweTvw3/4Hr/veb1nQsZHomp18V4Eo0PLTJjT6Zjb6IFuxDl
/u8POFOVt8ZV0zUoZ+e0VvXdKi07wT7m1+tTsTfVm5yGxdMEDYp6ulrhpIvzMumfvvAOUuPvI8+3
aC+XDw0qEWh8dCrYM0hAW8jp9X7//fWEb5FeeUdWE0o07ba/oP4dW9CublQmE/2M+qPT8d8XbL5F
dHWjgbUK1LmuFZ7N4trRjzkgEJ1Lv3fEPdh19sZocwI34JTSbtEIocpNxtaknlgP1uvb4va/L0x8
q1pXUbeYCP5dI1+Adtt9bIIpmZwHj3vXItAnOx09Lf09ivgW4VUGESpAA1LMt8G5ceFzrGjxtR2O
CvN7E7FJYV2vPcS0BaK08J56Nse9eT+GPs5HR1yPvS9sMtnoJvL65jYNa5hWuE5I2sdh5MaFOYIu
7A3SJpfd0a+aasZ01HhNXhf/Sob+flyO4Lh7zW8yuQnwPE4AAbgujgThw8ZT/5ORo2LITutbpFdH
osmRdYUtwT5pEAUDt4sXkCRfz+a91jfbs/KmxpscZ7w6jCXW92NGl3ia64NE2Fkstjgv13Qr7LGx
iraGLolxwo8gYp5XYt+Lus004T9f/xl739nkclRUTJICPyOKuh8hdz5Es330IvMAw6OEju3BOWkn
Vre4r1DBQqxR+AzMCAh/H3pTbMLHhf/7+q/Ya/62Uv15kCfCMhdye9fAb+KJPiv6Uk53ujo4iu3N
9SaXh0IwOiyIJF7ncV92Nw2WpOiPsmxnPd2qmrktE12v+XjNb843XK19Usvg6Bq71/lNDgsuGcRS
cUcoGGvA0mg+hTZ67oOoPAjVve5vsvj2tBDOHboPcv5lsc5lxhHy9Xnd6fsW90VCz1tCxnD98My3
LhDpMIoFQOIj1c+99jdJ7I/+AAUTf7y2Tgh6P2+9R9heGrC3yZFDyt9lTFy+hX9Fg+UAQoMKbfrx
Ngu5Ne2zaKMxTyiZVP5RVaTi11Z2s7gw7hmwxRsHagMidAtxziGBsqQ1a+VwJx0ZCqAxoyWPBymC
oyPbzgxuy6G5gfxFCFW0Ky/KEtMoYNEzmre2vokP0fkNyJs+uOCjA+MWm9Zt97aTyFZyM58om7Re
+ivT5lRIuWJID503dkYlvAXNH4sKn1zeVVHfX0kE96+ZOpmExEn6emTvNX77+x+Nl3VB4fI291fp
jqeZo2Jmi44fpM3fLyt869/KCn8Udd4h5LS4WJ1jTWT6oQPBI6mK/IFb2kDLK3hSrvsm2VlE+eYw
AtkStwZm7T/HKRhKlE0zfDeVfBNrFs1vFrGqqoUkru6vBeY7KysjHooVGdHk03zwVrq3FmzCdIxm
qPFCnh/1+s+lKOKoaC9yfOMWsoXFUYWj5jSrHsdN9XNcyAfR45kJ/sM/Xo+nnd5vsXGTdGhew0r8
atv6mw38B6ohpmDfVlzmW6G+qfEDEXqyv1ZG4aW6/QHhw8eZl6e39X5zCrG2NpKDxnOtGB/g6VD8
lEF1Cmb36Cy4k25bRb7GLcrFwjPzukywKQ8C26KCVRwd1vZa3yTzOJmmHwwGf2beAtaOpvFI6Ju4
U5Cc3Zw+RlTV4fiJvudUvLjDnPmdc3l93Pc6vsnaySutmIK8u45ekQY438Ok5SCd9preZGyEOygh
AyJmct6X1aiSiKLk+Xq3d26JW2tUd24VLbEWXynxvqvxo6Z9hofVcyGnMy99QDaO6Fk7abWFxk2Y
UIicqPFaRYG+j2Dc+C9sefgca9IfeQntjNQWIEfwtuMOLsXuqyGWO+v+Zz61R6TKnfP9VoTPL9lY
qNbD5lvVCWVfqhnCtiqFxIxovr8+G3tjtE1ebhxtDT6RR+EX4bFfcMn7Egbm6CfstX/7+x9bZTG0
pNUW7ZNluaPNeIGe8J03vg3px7d6fGyRTUMhEHItCFb9dnRg4VXIHxquHm8L1y10rmaB17kzDkDl
LOs4oNVPD/yjwDMXWfVJqKMGlHL2xtnYpPTgz7Yr26CHdRTAJrdj0eSkBLDj1yd7J1i3ODPWOBWo
9jgqRqW65ExDOJUdPHruzPMWYuY2S8nWwfbXYP5Hguk4TLEo31aKAU35v4OILsApQZmlvypoiNT6
AapG4XLQ8b0x2SRA5QrZshBtG5fRJw22FE7n3tFCupPBW8hYFY3c9b2xv3bMkW2sVDNBB6LtH8Jq
rTJSivwRREjxNhAJ30rGedCD520/9Nfery688B59/4ivvjfBm40soq1ZS4PTulV1kwRD85Tz9V0N
nZr4bcG5iX3ThXBGHXBil8FwGaYpLbT3tp1yiw5ziAIrUaFpeCDcqdJP66U+ACPthc/m4JlDVsVO
/oQRdyLxmLusPPvKYQcd37kLbKFhN1IARKRdjYuG81QU5gV+w1+LEe+oEyd3XsO+9lq+1Hzgb8uG
LTzM1kHUEWP0FVprrhePfJQ0rimTRxG6E0ZbKTnqrLqiqtVXz6vudO+9hN18FtX66fUg2sm3rYZT
PXidyaXpr2t9CowTAw14T9Y6wVdjPh09ff6nzv+Xl+4tPExUfdQbUptr4UDVT/1aRPehaGGr3A5J
s0aPBblXgQvM2+eCf5JEnyC8nOZqTMP2x1rLB+4EaQVc+npofrM3rrf4/GOfXfFaOnRwN7/2LbmA
VnpuC/KeVcPbwnyr6GR9h3aytcu1zDlPPULa89K4R/fpnRfALYoM0PQe2Lp1uXogqZVkehqXKgWd
54umR66wO3n6P66tEmZAxDPrVfS+PrsGpQLj8CN/m73WN6sAZPo61MHz5VqH61DHxNGeSrgI2K/X
w3qn/S2gTOimnBRejq6O9JNxrk7MHKGAdo7jWzRZI8lY4l61XHG/bWXs+EPlpJW0FFYiQVfbpOkF
GT51aw4M0gArk39f/0k7AbsV1bOL266odyxAgH2nax473ZdlObp17TW+2dStrosA6OPl2uTYdMtv
namg8fg20CPfuko7awDHBo4hGyb3nszNFU5f7wOYg74+MnuTffv7H6kcrtaph5IsV3hwlDj2MxnP
XXQw7HuNb7bxIsgbD2Dj5er2bfWZ4yESQHkNI4SDXfz/R+Eva+MWVVbVBvxzGbVXDS2A4FNHQnHH
F0WHB7wP5O3HOSRe9akvZFn6set1q6piDSyPIjGlDCEX49DSd0Ocw+5BZ4FQLtZunzfhh1rkc3Qz
uhvLu35dbtjHXk3VP9DVGPlFceLzEzQrKWh6pB74Q9MbPZylC0+NE5mNa36jgA4ZXTcYqgZ2rVgT
UmvgHJJMCgqPILL30XQRS6v856Jvnf4SeYvV2dBayR7nlgeJpeuynFANvptqL/jSNnb8EQoePIoP
2HQGd40XF8j389po92cpnGZBIWb02dWHrRakurp6LBDrI1iEzdL5RWpb1IbgPdsEzUdSedNvu0DO
Li7nyoJo6PbjejcHvWl++S4pBjQjbg+Ao1+25T14d4rf1/BtWT+O01w0H2H1sY5XqIBw/TCuRk0J
mxRuwMLAk+ldK9u8eJfbqpcn2YCgmsgi0iyp/Sh3z2CRrfTO5kKKdOkltzEuoK29wBa3fReEYMT8
C7nC0E8irHRFEkhpvvY1yfMXOKBP30oYMrmZN3CTp6XAE8KlbCvF4qFh0/jbTGADvqtA+mrezbAr
5lmdT5CEloPWKgnHhrvJMlPLYzYwrc+6YgxOEl0+2FTlJqDQMnDwFtqC/GrOdi0DnZTe4gAfvwwV
ps76sAZw54EQXO/nkF+5Ym53qWtd0IsgUc/SCEObxwJv5eupUnmVp3RktklcQDqfmmni+jQC+4gl
YypUVdz1IBrx87gOOXBHrc91CgZINyXGrMMDpTP1YjOUbRgXHSl/uNDLB06sCu1D1QD+keYeVBY/
eqNy1DWfy2aMg0irFnwLB0jpcqQh+RouTehiWNupTJxKR/ixfVgF51V3gsc4TUKQmS7W5kmjG3Ch
qQx770RpybxE19xHBrB5yZNp6uyaLFYUIh5CCu5ipyPEWO9LyVLuymj6tNpQhHG5AGAIhiaNOmh1
UhGcWjYO9tq6q/GSuvZE9U6PYKLFsPMw0yXUM/abSHaj/uQwowYVAyfqqqslrmqeyRqJBQK6IJU0
/4Zl1EXpAIzveioxgWAXLWDmQ2NeCAKUfjF+JFxLlnDTLGFar4xVZyhHWTceumKlz1TMcOFMJJx7
7AlS7fPYxKrTs8p04fPw7EC6it/p2oF2Rh65DEo7usT/VwVGZdavTLpnV+r2q/Kdj8yQk839CM8C
bmDuQzXV4vPAVfGJzIH4Yd2hlS9Dy2vVnqphUY08zf0UqPcly5X+jbIkYSfIKnl8jMEZ99ndMviQ
6Yz1VFChEwnjmxbC5oM7R1CvqUby0DI3mC5yZpQ+8HqQCubMEiQhSJSP9nOvnHp6LqAcXlzKWtb5
b68Y4VOA4fDr4lcPizOTWjyLLYkU/QQwbk2AQVDAkk93+UBhHw3NmYmeawS7+GZlJ80DdmpeJQFF
qH5sOoldCZX5Yn1xIlaUH5jUuT6tAnzTxzqsInmpx86TZzpMcpbJMPgKDKCV9gEqO1RCyhh6hbOf
ljjImAs4KHUNaxcCyZK6FeEc+2Gn1QPekQso6PGw8E8ePLVYaiyN2GPlOPN3prk2WSNt6sOLvIxn
SLStSbl88CAEvSLBNUpUQSzyNbZ+92wLiEKX/XvpdJE9VbB+/lZCdYUmTDM2vFv8hv6amdtDDmS1
QkK8TA/VtfBWGAmkNKgSH6SmLzKY3C5hhHmxNnAWDqMSLgI5TtpNyCXsq8vav4A9HKmMjmEJc2ZV
/RiX8jGaWdlnwgZR5gWGIrmX2u/jiNf6G7TFlTqXgSRIkspRL/BylzZeJ7d8plX/C32QP8jqi59e
67b6fSM5g+SoZTC9g7SbG54cC4n1u6Hko01weSZrOrTVIt8rX7rtk8JFa4SMM1C5cZ4rA2uThrPi
sV6of4ZV742Y4D7C1wOnsHBhdnoI4LPbYV1dey1iOTjDfIarX2EeddMRjN6MzTKxFQwRY9MQ48cR
5KfGWMg+jxJt29KFQTyIprFmTZ8nplgBIevGsajv2mDt1ntfDlMbuzYcYXUO5m90nv1G6ktUK2dN
PFpCbl04HHyeEI8Ny53b+ORx9eUChAaEhVgy43ZK4YRJvOFkoOSFx9bSZeN9vxRQmfeCuUErAkZL
totGERe+Xeu4CnPfy+pCYnWMctSHUtP3BU8YUPz8sawdg1ixKwYkYJUNYlY0rPvW2tGUL+EqGhpj
saPVuSVdHaTROHtN2ltFZKL9SHUfVGFd82ALBgSAAythDwx+cKQfKtfmNx/nnFcn4zRtFfsqLMp0
tHL0sxIUP5i+g67w7LgiJwkNPG+9OF7J80S02qkuBh4dJG5AgXG/BpxN3yhW8hba261ZkmbWJEhX
igXk3STqpjmVVjfkrqF1Ti/WUy0gjnMwJ3h/IiQVHipnMR+8VSWLaJ36ChDpWpkYysdj/eiu8zgl
9TgBhD918HuHaPo8vJQtGNkPzlCU9JG0PBphRYEJBsABgqDfp7CnjkgBiZv89wXDM0gM66TIvyyL
pdd+xCHp26D8/rYritm50HzqwgTW8vqydHmwPMG5EKKEXLejn2pOOpyUoMI3v1tzGD3FxRBhRGkO
Zcf3jl509exbTzCEWq3GNRFknlUytd0yXBqIn4q7LoTEW8qw52Pvrdp1SbGeleuLAmzbSVwChGmC
aKphRVJM4CZrw1R+hY8ElmBUzpWfApRV0Kzu6m6ODQ+Qb2E5zPkjnXBeuPGYwdnqkEu4fsF4cfgu
24XbdzU04FiKLBUdBBDqYYUY/di297izO96p8zpAmJDl6guYshD0ojgIyiyIhnx8UIG/1u8sdmXn
tzv0QGrRmlY3wysFJoYxdaBjMgSoplnHmchd0JM+AtyqBy8cvbG/R+2jNkzK3CsxxyG3Z9b2qjwR
CzO/57CGcPlZNogYvGGTtkhKB44fUG105iotQfqg8ZTT6R9ArSs3rYhbhmdVTmz9AI0XP0gh3Syn
hEwL9EX8vKlVMjsmtOcx7EoVCzv3zkmFcqT3C4hzXkLzIKKpbCITxavwGpLM4+gt6WwizCgOWjW7
obma7jw6NHg/1qu/PJqm6IuLCio9Xtp2sIh5vebDiWAbr2PrlS6N2wKVtIusFxWkuRzW4gVPEh68
GJoBllmhrd2vFDDc4VyGdG5OcBgSgCuE0mgY6M5Dcx8WMAkI6oreo4LS+5cIKKoiWytdB59zNnjP
RV4r/TSXwD1hR7X1Lx/WmjAC1WULr8hp8Zr+foCHTHDOsSo8+Uw1JrZEee7VCWBmeUbZR4535QSJ
tbRS7kBTbF7yo+3JFN17zJvrOPKGiKTDWtnqtHiTIQlOAQKGBjhC1Se/xN3gCS48KrzwgaIIXLVB
U17KNVfrPwomwVBUtoNDn2HXvE6Q/o+WAqbBw+xlZg51B1PXuhnO3Per4Nnx2MxTp5/Xf42efGgF
lpZdcTfpscguJMQ2V0VO08We9ssHnxYuOuCS4FxPFmJ5cIvnOdghbc1OEnIneYLNZchPQ4uNN4Zn
E/fOcy841lQbhP96IiQC1s5D7p5Ei4Uh7oEfqxM3FIN7omsFoby6j4Jvqu6cH7nBcTFeq7BxkiWC
WO59LmkepTMduwecPt0LHD4Q1naUA6w2Qiizh7kEPIkPJbzGXOOSOCIiXOKgE7ANaMdl8e50Poaf
RA9bvEe+iFomhCsTPRU4ZSlyEdhBnA95i6sdTIjN9I4FobgB2on/tRylAjhS1vqZKicYfo42XIqY
y4CxtMbC7F5RiAug8weWBs4FipSnNp+qCnZ4FqtBhycfbMTIEhEDD+6ZxEGVF1fBWqs8LiYU4DM7
Vr5KZITDUcxxIvpQcdV4sJiQ8jvF2fmFCzlHV03rTiVKtXNwyVdvfuzHqXvXzLJxLljQe/iXh7c4
m9Q0h5ciZC7uU7wSxYU3TTtjGSoMfZKFO/VPEQ2i8EzmcV3fR10ng++6EP2vBWnxG2968LGYEYUw
flmXYk7M6vM27fMlJJe2A7jzwYwhkxcf3Y+eqbvSp2BpfayD5eh/cJt8/j7YctGXqQ+DJaYCD5fg
EreCpBpP7fos21EXZ8UWXD+otZCRdEsnJMnKIztnxnZcJ2FZtuSz7kpLHv1xgY0ArkoA+IqopW1S
VDMiHFulvokHMEiPpI2CrmzswntFnwNZB33adXWkzqGv+/KpKZpcptDBY+2JkYrkVxe+lPVjP5Db
TgVFSP++7jx//eSDzLNmgHmt5JNXGNP/Emu/ms+lkn14gn8Umy+4OnjsGScXHf3uSopegqlD/DWu
1sWyZ+aNeGSYlbDtx8qV7Q8Cn1zvn8Wwwb93hAmjb806NDOOhrjDJlRVbnSKikYEd+HsYjNVDaw/
k8ZxZ2iOa0sgmejoggTvnMhxv+MOidu8NkZGp6rXrrmHEP3oXipgMOV5qSCsfxNUHs3VHUnZwbIY
Dku462vSJQ4I+BWk0CwLHokBD+9qvaXpn9oFl3pcI2ndnlcr5xEvGiwcYIXLRpnCiVQ6WT0UFiLr
gxBfrTVmSVs/AsdkHIDnTjzWk/aJY5X00twPQvph0a7TJtguhhmW7rUe34VjZU74D8TYJp/V8pzz
kkS/cTmj80mHipqr43Kg9cw8EfVhwaV0xi1hyUU2KRJSiTea1RnOPkRnoxcfC2opYzwo4WzGw672
YqFW/98WFuZdZhrHs1mNhej/qPuu5caRbNtf6eh31CTSAIkbp+cBAAmCpERSXnpBSCoVvLeJr78L
mpruak6pdXue7okYU3IECZO599rLwDBFK6xY2SbP22E/G0W1aMTTWo1vyajDSZBNSXXVIRzludBn
BvwjmqLZbgWPvg5RIvMNN0Jymybcoo42kAD2QrpCK1z2WEcwGTRn0DhwqMwtJzKYqxZJLvKuauBN
7GeVgHkz6VgkPTPVKMq0ICz4nUSmO7UrNPyJmygSmfGST8KtFstKMfEnrYtS8SLnGniBGuoezXA3
Y87cp3SKV8Be9NKeslyoT6wMPgJkz7gXeH9pEgclZJjIV92YZl67NTBxpzWpgCcUrY5FORuetNhn
4cUfYYLn6LVe6SXJm2ozodFyYagNW46p+84g/Mfr9H/Ct/L4L+iv/ef/4OvXslJNHEbd2Zf/vClz
/Od/lr/5/Xf+/Bf/9N7Ky+f8rT3/pT/9DV73+3Hd5+75T1+sii7u1Kl/a9TVW9tn3fvr4x0uv/n/
+sNf3t5f5UZVb7/9+lr2Rbe8WhiXxa/ff+R//e1X3eQLn+cfPx7h+4+Xj/Dbr4e2A1Pml11fPLdR
3Pzyj9//Gf8Cr4jn4utPXu7tue3w2tz4IiwiLcMgBudiGViMb//6ifjCLAtjY2FR02TLkBftXRf9
9ivnX4RuMmaa+DnotUs2alv27z9iXwy8iA4MlAmO54P++u+3/adL98el/AUpRccyLrr2t1/Fu97l
D3TXtKjFLINYjC+kWKqfC4VqNKpU05PmVgzJFWt8YomHjhbSi0J0MXqSvRoiedGsaUl9w3qADAdX
gQDrzARVELbO0iPRKZMUJV9iXbdRABciTXkx6wuUCd0W5VO5oaDPj1zOq6zg0p7HJQCvmNdhMjyL
zHrCYYiLDCdtBpRZaEVtpzDMRUlEdmFU72mb+5yzDD3cfMfZRFdBM2Hl1WsfjbXTNx0EABm2slFX
r3keKk+13a3eALsDc7QE8QKlNno5R6Lvd9Eps1CF+8LoTxrYZ7OG4ikrUgvv+SkNmswNW35SMqmc
UU+fl/9WRrEbYSgL04gWMHsN8kKLaIPcsKxVFF7m8GjHF6hXph5bKagI4I/fF2DberlJ0jVp8z1S
GBTg/2qwxxnhZgkTOLn1VZyUN4X1NdKRuzyX0W5u69ol1b1uGQDArOdifrXC4qluIY3pJQwlIqPc
DniVCoPwjSmzBbc4yfkxbBNvGqK1FQXbfI5fYrNhtizyPRDhOw6Voa21+VqW82M9zy+xiiGAra97
K9tjg2ht0cRkBb6qa0wA8QatfDJnCjFdk10MJcqoMeBfmxIzZNqjDgUPGpCk5CeWtwk0NXy2DUxA
A5l+ozJAimk0O6Rr3DzhAyKly69aXpduLNIXdDrYngNER0XldWgOF1PV1kvrV9uSxoeca7uiKVun
b5OXIA9dPR6fcbCXONcTYLf6JqvCjdmYV+ZgDFi6zU3RnvQyBX7FK+6RDhXiKIACmGPg6GM8+MDm
bR7q6wjtwiafZ91BDBpwmCz5lkXkrkKul2yOUI8C6+HlceDDHZjSLyFNOPADdU91hKbmFu6+eoBj
gDByvo5k7A3wmuix5XnKmI5V/UQ6fKPNiqeJSjBnogts7rYg+avW5I7ePCRYm95/3g5iJdvQH1Vz
XahwF4BHsqIF/jrq6NdwuFJ3vdZTOAdqr3qsl66YEOmY6bihugsCIrtttRIM0+hrr2u7FCWSgJ9A
yDNbRsZNX8RfNYNkdttkT9gcO7toQbYUY6KtFW0vR00jq5aErupE4yTd+FUY2bxGwMNdzANESylm
OPB1KBF2thoagEVhIS/Nlm3SDB4pYG8asEBPvxLcdrxGj5mj5KxDCwrJ6thj4uUMYbk3NHVHp6sK
ETswWEq+BVzbpgp3pNDEtWYcLAuzCayY9tyoh5yUx9TC7pvTx4wW/drIEMluZgjypvxlUoFwjRIk
7SH0ygZXRt/WM9P3QUaTTXWnT0MJsJUNNpnMw6jRU9xrBZwd2gvLEpo9I1nXrauhdWhlIe6d4kqG
rIxtxJ21nmjxJtCWmStTER+NcobP6XQh8hQbYU7IuaieEuiXPKMY1YbUbDfpKCd520R2iSI8nvsH
YPAegtCkO1tsE4oYmKkChGVIOwqtdQmx0yTDyA3TiruoCp/aABe+rASmQrcsKa5bnKCkbh8Kkh9j
ri5nEa6KYlhJIx9d4IlIN4wSJ6H5C5vzKzji2VUe3Ft0+Mp5FrkxZ5qNXcTPWknsmk7EBqgIG/55
nbbEJhFSlIwsfjGLcJdH2jZqquvcGB+1iLnWNNu66m7DeDh1RfqVluJGN/VTUIZfZ3IqF8dTAReU
dSrrY9okq6oCO5Kl1FZt3q9VM/o8p0iEzFu3RACP00PGAeA5c8FGVOtstvs4KfYFGmrbBJzj5A2S
5RIal1uyDlINI4I53yDOz6aN2HSTFrosLK4bhQVVW+IVqG+28VooHaFk6SNQxhUb+oM+4PV4Q+De
VHwTlYGrjC0Jn3LwOM1RiiIrwEFw2Qva7D1nhc9MPCdBrmHVA2zrWvl4oU35QbajPRsVcbWwKDem
0R3qebiK68wAgqt7dOKTA4nIQ5/jnQZlil+cEy+qEiyIjRvG+K7VjaUr6wKZzY0FBFTxa2MWHWKT
MrVKjfw41cl+trCoTmK5/2FsZmsJOsEwh+d5Bt5YzDt9n+RubxapE2YNlh+cyBoqNu8RK0KJ0Uhx
slKcPBS+CE40seTGSbZvSoWae0iwS8ENDu5/nZvvAUK9oByGs1Go2xTaNUyO2oOGhwrB2A/BVBxT
LHpjON7NwvAZP0HPidzNoPWCNnmarLiG0lz6NWZP+ECwFxKkvEQPGpA3JYJ4SXdWTqDF3wLJPSsQ
vhlVe91EUkg136Pq91cVMiYPszYCfML5T5vBD2FNwWvIEZriKsNi5KUUW0t0hVq/dcHshZk0diBK
ZiCH2nyXoV3JTGW5HKA5ycPEppPp4bIhnlHiEhTBdMeb2IsEnW3SoqOIxwvQ+o9RRZ1UB3DcGdgg
B1wBJ0uABfNQrQJUeDavMQCkea47wGgibdVaUe6MSQfgKhPCDapHdNN32Bkim9HmIZXhC0nLp/RG
kgGJOgE54UyFLk07jKFzJFVWOOEpcIsI81+d4c94ivog5bDkg88YLm9H3CY3H0s0t45EaogdpNZd
GUvNTmRJ3Eoh8ZNXwX0H1NUdJgxpYNGj23D12LG4E6u6v4WDYe2k0spcUeDtp1jMDapj4MrKyeUN
VqusGXIXqdWurmvMJ/FNVRroB2OMDbJNV5t7BOe2rgJOvazFaHwpnrcQ8CWsXYcQl3Peilof3VCZ
r0TH3ZUKUawsbdxrUhHbwNwEW6nxTfDvliJ/q5W4iF+xoZffuvNG4U+9xYe/9f9hO8F0Y3Eb+rid
uK6a5y5T31uH9sfe4fvffu8ddOMLN5kkYKxaumktepXvvYOuf7F0QQ1kO3G45C1MyO+9A37CAdvh
j4gumU4EuDTfewfjCwPxCq+Dat/iFH5hf6d3+Klvhcn+w4WyiUY2KN6bkEBsW1G8BhTIHQ1uC133
tAac0qrcWuOhDy33h7P0vXv5sVv5Ga1sOeBCEvyBSJNDXp3Rlk7+jKzxGiAk7QnqxTm+i1X18tfH
+KmJ0nKQM6oRCYEJZSRU8O28Gmfu8qIDSGq4YRiuhuklgMfeECM0FKkwM8SnXYchFgamnxx9Icf+
0Y7hyeMmrrh1zi/OjBw5jhyQEElGr8xTcCU0p2ywO7c5yIZHwjEIARoMno+DnWtffJYF8VM/rOXI
6EJ/PLnM0mIkn8FSVsOKLkuva2JfgCIWhmrXk+E41ubOBPeg0WA4MyWf0Is+vInO+EsprwGegj7g
q2llHfpLGBbdR5FT3AGh+CwZ/WcIzPLRlpP9w32j6RHt2rkMfIDybsUtFxpCTzWHEFrOvrTcKOWf
Xb/lbf/s+p2BPbECygi3+8kfDenNyrJjGJeygNoijI+ZQCsWzN4+HwAx3AgGSCpvVp/cOsshfnbo
M9THmDW0W/oIe1ZA7wM5dgCrRRNuYhR/ApVa1eKM8l0tsU8Z+ifX72eEZpzac0KztCatJObc+Skl
QAEsl5HJ0wbUBHhk+AQvtZmC+8Q/4U9/dJee85kHYOKy7qT0q4fqOn7TQnucHJCSgvvmIsDk6tP7
8oOzec5rRv+fgI3Dat9CcGzJbnK9sBmKkeX2mbGihQw+AP1aT9gt+XSB09kHS9z793+4VcUYaGoM
mtJH5Wg68Z3+UFyU0UV0HdcIxTkWPt2OvYnd30H882tgbCM7uywuwFefdnFgvwbJTo9WAd0O+/RS
9E57lxyF9jzsQZ22sVaG7KJ+Li/Lq6xfMTdd1Z4QF9rKctp1g2+fksTvLmSl3y8T1+leWw32q0Qz
4SaTK9tNx7YtdywKPttjdzVctfJCX+lOuUc+B2KC/WSlNoiM2wXKn9YoSxwWrJXXbMtVR9aYnfvF
pinWQfsaXTSXkODk227TXFpXBl4RJHJ7usmvtHV/qI+1CaLBiQcvyT3bY9IyeJin7soNTE7AAgJM
+xW8HkwlGnd44RwLxiWsf2J38hqv8Mxkh/Zj8989WOfkcH3MYUOoKQT7ws7D7DAz4/HG7ILaNobk
aJbS1QNIEAZqS/w7BmXwkwP/jPW6PFxnS7LGRkwiJgL1zfL4gr5vwjazAUstoE9RENslQhjb5ikG
RS7AsjJ01TGPKfh9wu4+fcLfVb0/WVfOqeKpAeh4pkPgS74jcHQgueX0MB4drWTbzsFso68M2+we
tKZdkNdsVYpwO0dIZ29bDO4CAEOVDqyhwORtGFHTAj1EvR/DpHpS4Cj04WD5dVxfJbHbhFZq9yEd
tqOE92LO41UdNy72xN6taXYAaAHyrEZysLT0fT72QKww5BXtkNgYyoM6c2+qGDebuk1C3UdkSrQG
isqcoVePcREd2gkBv10W2lnIj5MuLlQhXFhM12uWm4html0kJycA6S+joXAhr3LzOLouo0WQ1i5C
0vx9xL1WCe8xW4PAqKQHqxgxqn0J5ZPefTI0+KgMOafQgwpgZbyuAj+IIfN9sKzwRcKPYoox7Klw
BucVupsrJS/kDDADVxzr8Ceb2Edr+tke1keYZArwzHw9qF8ihtmiBIGMoQQITDcOzR3aGPD72Gdr
+gd7JjvbuHgjoTUjeeCDOYCPJoAcV7jJl13TLsuraFCw+biCeRyWd4B+iO355PlaDvCTO/uchQ/S
Hc2nUAt88JKOBSQxRSUh6WJuVEnXQropn3eDOBXl1ScH/OCTnnPzOcuHlokGQhm/smAy2ja3mEZt
loualOEq1S6GJjsKHTu1QXdzuLX8vz7yBxXQOTlfofFP28pItoO0dkjwcEk87FpLQyWgdhW+Xsqg
vz7URxUdPSug4bmXyS6LqV8qcowCspXihicGHuv2VhoFKqPYBuXEhvL1s9JnKeR+diGXBfSHXXOa
26ZgzNL9Ieh22uJCP15JS7nwKViBQLyLsRoGyjwsYIXAW0mV+dkiDY+rDw5+tkpzsFRZFqPkm4bd
QicIsmotsTkk5aIcWRjKrAT0Dl67nabdvojSXZ5Zh7yx9bq5LOZpN2dIGKuDx4qVe0YRsA4GgBUj
VD1xtG5DjbVs1ynb1u26LHdqxlLkpc1aw9XT11oH7loPIibdID/XpqgMJECXiQBGbjdwYusD8AIn
jFOMaNm4nWiGEOSKzbuxeuHZsUKRGHnD4DUWkhs3IdlM5gZTVxOJKdOqhADG1mLPQEGngVca7FT6
wOjlmO8C/iD4VU9vrOm+4t86fpcX1zrIsswbzG9DtzFbf2h9ItZE9/J0Q3JPn5Y33UbrZvJgTqHB
ejD0wf4S0Uar1gA27SSH/66O0PeK7gep0IgMyQRRrrZJGDuAs3yT0GbPSqiJgvkSINfOAkbdA281
FMS1INqyeFinveUPoRsN9eWkUn9O2DXc3r1e+YTMl1zeM+MWUbpg+ahNFmIPxePeVXyXZGIdWUCU
5PRVB95kSnVtZVEN7Ex+g93+lWrlLe8udXgAssy4sVhxUbD8tbOinQlCrM7HBYjyVWusogzAYA5a
bARSjKWtdNW+IlZvbaHKydvGrZLieSawB5VxdIolxgezwprDb/Ms8eYaZHjYbGBWA+QukWQPVetN
UptgT9kie4sAz/G2xMQFIPK3ONw0/Tqz3GwA97Jh40XUy1UiGo+UYhm1jXY5Gps6RFM3WSCVF65I
5XYERTPUqlVO5yPsrRwJyGqoRkBCyhPGto6znazkSQfFrugmQFCAiWuQcDDyC7HdRHQDavF1NhWH
BOLOROcoT4gfLKwz0wsmcFhZfkBPedOl9yxVIZhb6AlM4OOYk12l+fhaFSWmCmRtzRU8kXtM9NsL
IyOwKUxA+zCnSxXLN06n6766qMGrXIbagDqb0TFz42JQG0ri7Rjyq3TiF70yrsfQxGB/AgrcuSmh
mwh0XwXqdmenhjoiqRV1ozgNZISFXWoXs+GPpPcE8AqW6xvIEXxQQp0AYgMjOuYKLCohdrKrd0mf
riL6qFUBnt/pFIU8tFFuB8kAakcaP4NdsIaQAy6CGCqSB6ysdmqaThEfdSP+bJ/8aKE5a5XBzG+A
KPa9Xyukh08bWQ9upjWrOJIuMgy8+VsO4QRS5D2oILYQDvz1gv6uJv/Z6rq8nx9WVzPIQDdr2eBL
ljtBGFyEHR7wfFiXCblkPfSkbebwtsNc7rIVpV3m18EYLHJfEIiua4Vby5SOGdZuBUCdVAQzQSgn
C8yVcrDBgg0MKcCrh5UUg1wC5PcUgb68uGmLR0JQ7SAGgK6AMa9H8LbTxZxOah6YkRBJFJi0tque
YqRqncLhWBVXqdmD7V075k0+zs5fn4L3vetnp+CsJIIvB0KCBgRUs6jAmGgXwHeF3hTkETuMLdB1
yqlfIYkeQpPJmdSxtYRjoWYlGEkQkBsmnxSQw0AYZYBQ2MWuRRmcf9RlXhurU5SGn2y+1gf9Iz2v
pXQO6rtIG2QpMD/CJmxqnUvC0Suah45fEeuymVNQwConpaeG6nuMhuGk1O0RhLLOR9NpYrDUq2NM
L4ZoN+Img2qB1MiOw2mOGicDT6bndpM9sA6320sPknudBR4miXZam+6UGE5rgTGXFq4RFGsoHZ12
iDCYA2pfhxjqr9olEU1gho4Voy5v8nAVY2q4kPQJe83yb0sLIAzixF20aqcUkiYTs6nU7nhuy4Zg
woGpd/esjU86KHQj3VdCOFRTp44pYPIY4zWntPOzyKfJgVMMvWBAore4C7XJwXx9X95PVbcuqVxL
K3RhX+TUEHyopF0XePmGCnsKslWYGxjqPBYdKPbmDcfuzacXE4tuPzef3Fbvvh8/ua3Obcc1jOJY
Cn6xn+xlontlMRMvo8YRFDYvTFsbpGXRXffJXThChzA91tFJ5IMTjmiljX4199JBOM4N78O1zHZJ
6LZp7DTg6KPJ2o6muhbgkk115IRNc8FAje9TzN9Y7ygr8JK0OVgpzBfi0l2UWLkByr4IbCoHN5LK
ZSDKtUuiSAfafRqu6mHecPihJYaw4RmwTS1zk9LaTXLsqxgUzHW5SuJwpRdghHPTpihH/vrxe7fK
+tl5WsraH1YgeOKACo9xqS+yx6DFdKc2LrB578gwY6rTbTI5XdaxdaI9/1pp8Q0oe/Bru6C4cGmY
XbIG6QdGfdIbBPV260Rph9koM7tJb9uI39O89Y2wA92OuhpH/LOVOpixoIkeQvQkj0bb7GFHtZNa
uWEUlMrsubcKx8JeOoepOynNkwk4uLgbVaEdtKw+VKPhh6CGRnWDvLJ+o6snjkwTeNiD1lyujG66
qMzeV3G1ibsAojZtRfD/NTEwazfApOnd5K5edMFLx1xeBwk0bI1w8JVhgplOUi8V0p0wRAwwifrr
06x/sHicu8mXIcXQAOOrbVxDY2aBe1m1px4ApgyGneoOk4ZvI461CgUEHdZtHjAbNZed6d2xVpb3
Oaz4jq387IqfNRGzGgIOCEDzJUzfsHixHVGHVpU64EyVAf/qX6B02mfmeIPy22fzNRLKUrkT4L/j
gthW3Z3AqCTUmSknjlL3Krudu8SOYOiQj/lL3s8+YP0tJpBOkKEGld3VXJbJlkFaTK3NKPwu/cTl
+aNmXj/rT8yKC7MbMwMR4BzYWPTAgGhVhtvpDufukBi7ogvvwIDdldPOYJo7d/1n4uYPD37Wn4BB
pceyGTCmASCsdOrWhdyVlfWc834X1RBYqWHHVLhaLqOVZLsGl1WDQPOTu+qDLvv9ff3w8GaFbmi0
CU0/yc1DUwU7VmPG2qfHIAHGXwKtXLCrURznMrn762N+gGDoZxVLk2pwwp6U8HW0tQWGRVIel75+
QU4ylCZjhIA08d9e3bPigMSkkwu1zk+M+tbA2iyCbF2JrzSydkLe5HHllsJcqNBHTaidGc07GJV/
8tB+0Nm/d+E/nN2hLnRwkqjwF+nBmBve3F8qQ7gJPmabBh6tP8XelxvmJ8/kub0+HWYVzR36xFod
dGgKwd+9JfiMy5nVes1rvrW1dKaFBs1byItiA/sAStNPU0k/Qv/J2T5QgDrVMTZLP8VuCbk2+L2Q
pKbAynE+a5zjrgNbI0NUPUqPFG/rr2+nD497NnjMskFvRq6k30JGi8jF5dmtg7uWmihwZlgGSNco
YH9epce6/PR8f3Bp/8OgP9bBI8UEF7mRPWgn8aYt7qQCMJAAf9OEaRugwSUoOS14j4TbAjy8KXwY
g+6pZ8kxBB7NGu6GwWfDrQ+eqnNX/6xm0Dj36K2rjD4HQ7hqudjFRHgppJ9lTnZgie10SOE+Oesf
LBznLv/Q0GKKPFSWP9LkBca58F1ttjUEiFivJItWNBZuWd7HaIY/OeIHQx9y1mG1IgyFJnGHCzw5
MQxfKDIvkYQVhBJSr/Y4KoDF1UNtekQL/7u16jwCII96MY1QH6BiH3bhLHYJpmU9nuBlWYQJ3Y5g
WKlj1/3kM350Vs9Wq17QLIMuRfMhPdgtC0aJ53SaGXZvtYM1mh1whudXd4UI/nXMv0XzuPmcMf6/
ieMBZi8o23hCPmZ5fCeNX0dxCpvVAqTx3//5n5zx31/vD9a4RUHg0KnJQe9Y1oB/s8bBJ5cCz79p
6lzyZRL6b9Y4+yJhoU9ggKMjXvCMNY6ah1gSSkrO8Nfm32F+sHc6wh9bAYpBUM85Xo+C0I6e7HxK
atAgK8Minm9VVR8s+sYV3TZRcUoa/TXRyP1ozq+JYDtdhmu82s7A2UQ1qe7brMQvq2uaRF5ZQurC
IHddeHlJC+RPu4AV5lUwD2v4DTpjMXoii+9SyCQcSZZ5W0QdI0g24KpPKwRCYXxZhoAB1bVq0hMU
5XckaWwrzVzLNmv1JEuxK2Rwo0BCRJ+jKSjogPLL9r7HNNwqy7chBQsPstfMFp11wxL9GiLlVWxo
YJuClFbWYGN1wyOU0vdY7Q99x/YTNX34s92UpnYD3v8hyDFAkPGm7rNNL7VNM+WPOVpkJAOAWpe9
Fi0krhEFeS5Pyzc1LsgB4KnusrbgkVIZzU06BWteNID4YrO2Caa4cE9AwmZz1Zn6dVkAcYqm9DFH
XwDV+WmKATUGEbO7fLSH3DgCQ7nmJv60gd+pI7AHjwP6VmPUbtE6j5DRV708LHtzK3TozWl3pbWA
VvV2PeYm+GjzC6Q4m5ZXpz6EMgr5rh5wvjXnwcaq8Lpt00J9xcfrum08mvR32ky3loLvwYiJso5T
WE3BdT4OgPFUYM9V4k7AJAEx9jBFKMkaRrJPnNQOaVCKpymkdTKIwRYt4U85JPmJmp2wocFFDV/f
wY4bALo0N8owcZSSrUet2na0Q1OMn8BW8DJBVhHsb3rsjujGQONcpoOzl0T6oa7Rvw9IngEAW025
388vRsaoDeV2BtuD9ijBT55CigF6gysMwv1dEs73IwtWimgH4JA7GA6U4Afqm15AkzCSV7FIyiUM
N2yd6hCpt82V3hs3EJZdauIm66qLcm5dkDqBKB/jMH4sdHDm2rZ4C2t8QkuuE0uAgCrztzlvQhcp
688NqPHo6Tq0eZjIlJkDfl7miLHzxo4j3SZR91bC9l3O4TgOh4Q+POLk2iDGe5mpWbZg2rc+ar2s
nK9DDvitVW0F1xENo1P5XFCEZWtFALECAotEoK3qbHQBfq9rXdvoA7kfsvou1dEAmeUdJLSnYO4v
FC2u9FLGzljmd5kJ4ed0olYWupo2X0dD7sF14xiWzIUhBHiHKglss7rGXg17mghgcMSTLRTj7iAb
uIsEiyRQW8GaZG/BaxPJjEXlwqDXZXAGS3XcQQ2FoCE9DVawAujvmCzagDeyhTnL2yDTTSr1VbyO
FN3rMS6eGchTrLtatVyMoVmZbbBCWKywE4D8g1l7t10x7qNuhDCgDw4MHaSDJ/9RSzoP7xcEXPUN
zElvoNqGJBkSYKgTt8ljUJGnsa9WEphSP2YnXU0QX48Zs8s+hyqw2dcjf60GcCDicN1Zwq+6/P2N
hmXhqBFuQEJ+gxP81sxMH6ZG+7wKH/io75FF/6KIuNGZvisG/gKJ/G2A8deiZckIPDBYddWm0zWp
tY1I8o2SuMU0eJpoo9zWIrSRUf1UjvLbAHxhrNmWULrj7AI+LzdJafjQ5T1VYeQ1Kt9OFUXXoblK
jzyz+8xU+T0l7T9WfCGo5HAGssxzjACMwliE4zTfgrU7Aqdjh6CuHhIdpFJZJHCTD1/HCaCSaazn
oNgHY7QVwQISIRFt/Mwl9v1o5+9GgL5vQSYFmN48a/RycK3qumnILUlU6UzAxgxBHBYGmg2x4qYe
NAyFsn1brqM2OCRV/gR5/q5SwbZs2CkP+uNIdKcr8n9NIv9WpfNhGfO/ltBqUstiS1H8cbFzE+dl
o+0hbHv7kc76+19+L2uo+YVxlCemFFLCwBzX7XtZQ/kXwjEIemezEmPxYvte1mgStFXdMi1BqUkE
MSVK1++MVs1ayK6CETCpdCKZJfnfKmzYey7jH3cWkh3QWjG8JIW+Du/SOCuTOeV9PjBYSpgm+imA
KJtqwOQ0nhtMYbNh3qq5hIkA/CEDlk144uo7rQPvjcXW7RypcUOb+DKt4b5PGgCjLYc5gT6H4ZU5
hK96N94U/cgchThcSFsDzCpntBaSnIa++BZX8CmpEpmuWui/oPLIoUSB1QtMHKJ7DRwWw4UnjH6j
9E75NI+8rMMDH4KrrWvkWmXdBj4/Pox4yIloxi2IOdSDP0rlRklVwTUrp16SQDUAQ5hVn0n2EBUm
dZGG6ppGlKwkLQMYKSzuUUYNNdxsYIDYJdGmmILcG41y3qgoBCu2AMJpak+iwQgVNlt2nVgJdBIZ
2Ou0T09zU9uW1hWbrEsuNNhp+YWBz2wE7L7XTLGrA5jbdFUVrRoZgHRTQ14lwNrPjA14/5qDDZps
rEQC/de1IyOd866HgqwugWYIIPaMzA2pExMQNRx3O2QjAb8l2dpQDDOmKX6dihKDZ8MoDuEU7tu2
4YDV6bBIB0Ds1fQU2464g+TtaiYTPc0W7KzLKd/kSVHtUmFA2SIwlWYTtpKZ6+QmzOLYgf4Ks84I
sHc6DjPyY7/NbUAxg+XjQRsw4kLy5trUa3Vk2dD4PcdUuZ3epiayLrK2RlmRzbsQFhCwKAnbNfzJ
yD5a/gcWP28lndN1iwqq6tt2bw6KXPVGfJ28ixiZjhl+YU7CLiPWQJKPVdeaKIxbZhVjxxFPAYsv
9KYHWG3M16TB3ZNWBd3OjbaRFsY7Bs9Lf9Le53AIph+yZHTCvoHmgQQv6TzbE3a+Bzr2jjXDi22M
dO3URJPmFsn+/1J3XjuSY9e2/Zf7ToHevNKFz4j05oVIS+89v/6MqG5JWVl1Ko9wgIt7BUFQq9XF
iODm5tprzTlmk4dgePTzikX15PRJju3Bb2iak3Z/11mG4g21OHoZ0wz+6W2os/ZQj+0hUUDPIaLp
7LH0sRoksAD0lOkYtXxY093u84sxVbUVTTt4au1UXoqNELidaBz1sDG9QZIrvyqt2VMsCGrhpEee
mmCvSqbaGQ0rWautGfgkMe2BtijHcam9JZFlht/B7dxB22BMDKUAugsdawkw/UIhovF+dCMhXzZp
0DoYNeoNXMBpH6qAQMKYwkyw6uI6H5BOJEUQYzWbVBtuxeQGHRMWycjzu3iM/VqrTa9r+4pWRURf
hAJyK5nmEzEunVdQijlzO9aefk7Wwm6p4kojirkxhpWcKlRFFQTmrNf2aMwxg4Q8+OZMCC0eWh+i
VwxZvwPb11jmftTUbQPUhQ643O0lnlRH1I3EW5Yk8PsGMIvelwGCMFO9Yk0pfibUlT22obgKw9Se
zEC77gPzCVsC6CT4MVADdBwxExYeVc/XBEWDuj3/hxUtPshNncH6SMO9MY81Nv8dOpvbwiiGvRZI
oHOyxuvyqERhQ76TWLuCnuCrbJtLFAa+YhTNhp/7lUBL0vUqkfTetJo5eLHBZEIIaqGHA6b1lEIp
tfYmVlCXDn3sDEEarslsH9eDpjG9XzROSG2SrqK8W5tSuleLZF510fTB7PdCXabRlcDENGUnuU1F
W71YuvGoSbUH6ArvG64wtEGD5WWmKLnkKwx+IlXbLCUFAZgLJz2OzB6/MI+x1T9X1nBIl2rxppFf
wRSF8ULWrozCRAqr3sNnyw6Ub7nP4O2ljXUDqU2xl4qh34mj8jzjgb1Qrsy+SPeBUMPJCHmQW1IR
GCF7kqakmyK5qZL7usarHFiddmksQufAW0f8s+DZZAB+zXYz70zgQHqpA1Rsc4hBSruJxfqys0Zl
d662+mbTNUt7n6nqCRrc4i5Sm3kD+p86iubbjBFn1KrzQRwiMIIC50W8wzdWnIow9+bCATuDh0zF
Bks83iEwlCeaP0cO1RMz9vFBlO/qVFvp0iI6QpTLDrTYzSTLg5eAmUQ2L2CGTSDzkxCPgU6eWBlU
y9JQ6PY8a+1KiaLODoXwMOBF7HkAAf4jhQmWZhdBZ+TVOKyGTs7cQVs4QsjWdSqHlp2H5D9FqeSx
YwfbRHzskOk5gpbCXI7zfFcDGHFiAnb9WkFp00EJ1S2OzaM1d07a64HblMpgq4v01su14bSiobh9
u/Q+cC0QgGWU49ubB6dRTOyg7UNVdvu0nDZzb1TOUAq8Ifp2wPhm90qYHoTRuBpj5K19ZOQwdCA5
Wklw7DOfyABcmJrhVKnU+ULbr0ZVLEHTKqkr4MXHRJerXhhjLQuLXndKY2B9nhNJyoYc9mZ5NADR
ADThw8jt6KqDfM8Lcdkij0lt2WDeJ+R5bCuSLLPFPRJ+oW87XbmJZE3wGiPfDo2JUlptHnRzpDOc
1j6GS6ClfbIKIqyAsBZTEvFi6GXziMsaQhcb3caohNs5hekHlK90yNk8Mo3JDlXBRDEpgEgKseQN
RZqi4L4o2nGtFPLo6lHqy3W5b02h3pyJW7Ycy8vWGkIV3xvCCzoo/W5JasFtJIzUadBB48xaHW0N
Y7w2xHM5EYm969UzGa7PJ14WYbANFfSefdQjHO+nfiVOJlwrKU7sUpqD1VSriOEkTJZQKQU7L+th
DxkBpVovo7hDjiA3es8HiELshxPiNtrR8gggq1EuRnYDhPuBemgNqhftvCXpQ9m4emxdlVKCiEg+
WbWcelrXymxZ6nWlYZODlFlMEq+6iLpHCnw9io51Ph+qWb6l6WWLfeGIynthAf/rOZ5K+jVsp12S
3p0VD8UmvOf/NHsN+5FQOHK5gSfjx9VGk/2yc5C0eSC3TdFu4Wi2NOltus06dlqaIbU7XQjojeqL
xHiwDLcw3EY8BiSp0OcobCNzEwt8KEhaO0EH8TFUfntKwksUyePiD9WbhZO+2M3oxe8MTDvSEfNo
INmoauis5K+q5ET5Gk1a327DfiseC9nTFVupnRzpdHRAf5GJa6lYtYuPKK17wSRNBnSVeUvhCfRn
JHtW12p6rJOrRFnF5hbtDitszn0jdIbWdprpdnpuLuGFdu1eaHz2g8ZkZLxudL+4QgwUmPRUJhul
n0W62b145Luk4NTi6+ypkVctQ8psXz46Bmp2DIoxB2CbHo56zQ8V9M4U7Jl+owCKcVnOPopyoG1h
5TbUg9UhsGzi9JLRwyjR1K72OAqu9Y6bVK286kprX2DcDRcUmBYP6bxSRaRcbtjt4vtB3uWlW7/U
9z1ehMbLgU1Xe711knoPoFtMnTLch/EqzPbwsUbhCA4rWHyDuklBXIERYhdULnh4ieKGpsMLRAkO
DZPuB7tuouHmoccL8+Mkobnxjf5pNK/kPHBGE0yVgA0U26fN/jE1yAIvzsw7WwJibLPq0/cGKXu9
4pnLZORqqy4+9tx4kExC86LG6DoA3emE/UGrA6DndNmFkaxkC3WRB0qsfCl4nlAoJYcRjUfpVsFd
mvuQdQpaCTW2X9sAU6odjHDd8i22/ezGTWN3j5XBvWZL4xPuEH+OrnnmR7Dn2EruQhgHh9FGQBFs
8wXLdQAWpLfb3IEvpyF/tNwc7i1QwdHOXyv047k/WxspXakBMAnEKvb80mXb/LUYveaJP6AJ9nGF
iI70SLqAHr3a7qBr297yzfkwGzdCfFpCHxplV7hhzw7xPM6bobzpl4Mlul1yYYXvddA4cchK2pnR
fdAgFXjSm4tOvdW0uwG0snWfxLtq2FTGqR9PsUHs73LH22VeaLXM7+ak0yZEpRQ81vPrONwFylOF
972xC0jOLXLBaNgs00XavohNCs7vtm1eDfmuoNMzXYUAmMvs0swvtRgs6V6fBWyRV43BPnw9iIKj
ULzW6eVkvYc4vfv0uCBb1dywOcquvDezp5E6Ul0vJ1F0CtoTMrAFp76KrNXgY9lN/DjHBD7KElBg
w1I3KTKVKuJkR7jtNbqVxW5hXwsUjWsZmKQdZ8FbAQgKVCw5x4FU7BFFdXqd2mF0KcTPCmh1Ly5f
tdaFcYpEbWN0iYvZ2lZMad9mvLZL05+adtWke2G69+fsfP60BUE4lTSppShz2vp6XF7L8aMDG7bQ
0o1EQCUigjeZLWEYqfVjVlqIc+Qunz5qq7ALXHdBuO+06zR8kg5TQt6PgeW/XpXscrqgeK7aD14j
4NcTqXXU1llwuU9mR1ne2TNE8V5gp+tGD4HFpcYxSDYEOwMi1Xam99E3MEznYB0E4yqK3w2VXrTJ
LtJvjFk7hFF4JM6YlQhgVBv2fba4ZqPb604AnhKrbsYhL+Z1L5ImC1rbT2PLFVjFfXsIUa9l1Qc8
iYbkaJNHR4sFp4O0JyZOlfM/ASnRWpzzZ3Qb1WgM9UTLaZ2HT0F6mze0xdFVzw2awAhtLFoEzFk8
wmFp2lr13ok3tXq2X1+ly32mPxpQCFOeNx6NOQxRU2LoXh7bsvI6MF5ElrgiEwBHwKU2Vd6C4jnd
lOd40TQkfeutjp+j6g7tTlsfTGN0Mlg5I4M+/OluTIURa+PGiq6TnGcRSmIacjJKN0O9K5KDXhyE
dBd296iiWjvmFI6gMentvGod+JV2L7+Z6psOnbdUOqRQbDR0EEDR2YHAIcnOpkOHPT/t7oELM5I/
5iUHBISQ6qMFYAXxekXDDmyCK92l+sc8IXdq3is0OAVBHMqmnY/JtM7q9zF6kcrrFgflULzwQxTx
AX2HDsKmt43+RezWZ5xxE20X4yJ4R8Qdc/s7fR3GflNsB+OBSCAnDl7M6EUN93hlMvh50kbq12Ox
clXzre53aburqFeSI47JVofvsB8XVza2ok6HxZ/pYIJr4FCMgFET1+noV6TycltkX2R4FDvoHlW2
/2yldHvd3E7B2o1gQwZuT0fmDK+tPpbclYVtEUnraJm3eevl5D/INhwaMXAyhUdL95bxJWYiAcxY
aV46b7Kuq9CXls2UX7PzLcVOVV+i7P68NsJ7Xbua41WfcZJcpep9ZT5GzX2unTIOYn0OkvJI85q5
0QIePJiamR0KbTmMpYKQm1VRMUkY4OuYQVTslUJY3Da5NeS58ZY85lUfhoBHhwtVwigITNOo/Gyu
eL8RhuyEepvsQJeS0LXfJEW9nTo+ap3dSvLMc+CBLeWl5IpmcGrOO48Q+8MPLWLuGLThM+VyJgS6
aC5K84XDMythhn76JFvPMlFWdf/YNEptFwZ0/Pk8hztzcgMvrKSXM262SYTtrIRrdRGYZWCIbrDe
mZse91DSXMzmm4l3kLj7wW1z4Pgu86GqvpjrewhVs/miGDd4B8VzY+M1Ti/xpfC1Bh2lvD8kryUP
5fm9pW1zuDrpzlGpQtJ9LZ/i/Eg1CjSC0RB60qT0zMjr0h1FVd4eesGR2If4WFgEpnw35avpWYDD
Oa9DdcNPjnryIkx4ldzLrQNKhLGSOzxhMRD1nXYDfs/prRtN8rlsEbn5y0CctX5R4XHVnMZcTYrD
ljLc8n5NFke+Ec9EdqdB650OH1a4BkjRjFu9uYKOPyaXVelLMh0aHmamcfOz3DwyhA2yp5mew7kK
oHwK0V6bb73iie0qIt8dp5BthBsJ0SmDu2QTijZauGRG+XebCgymHGoGKqG6WRnYUnNfeYbwXsqe
EVzHiJrDvWM8k8xqVhvaD6nsZrnXhDbzAASQlHFqhea7TsnMTdgedAimY1b4AsAJv86F11wL95Tc
cS0x1+xrz3Dr7qpTPagX+x55uGCbplN1a0R9Wee1LOrQHwKYIueaRjdcQ/Oy5lBwi+ZTY60W07OG
NUtksa5QRJM/EXc7ZDoYN/H1Ux0yUDuo8x70r5Af89g/LxOZjAAqnh4GDRTNG9g3bbkej/Gpf2V6
N70zOauEdV9uIA8IbGUy48Bd8KJX6M38Ud2wlWiO2iOM9oHXRHdMeYz38UzGoaygxsJ9KAEndatx
s2gXFE+cAAYE1ymKVNeYVuKLcktXl5uc0Z+inuYxGNKdeS/e9HQAHrrUbRgyvZviFfjQKd/GLOnY
ZiIpz+etKBev5uxmau1A8yiljcUzyuuatXdFWDw7B0GkbKqcDwBQA2Sj8pwB2ZBLu9DeIKDDVvWP
XuFgy3tiebfokqoudfHSemZ+XWE/TbZix3jd5fxfRfBy8IQ65eKTitnyF3JyZTDyj7Ycgx3sktuu
vILEiXA6Rruzzapblqley9hXVpbEXb9sxkOaH0DEYKTMA48HgUUOHDG+VJH2a5x7FKpDaJnzlWw9
KiMmQPaBkNjcF02ksmZ/nxF6+nq97aL7CrbJGO1Qq0+ZV+SvTbqyeDcZXnmf96dJPxdbZX6gv8M4
nWxlV+w/xv5uYCBPQgiaU7cZHsmCkrI1tXE47yGSqpQy5UhGbLCOObXUw0VIrUgQRDHfpgBLs8tG
u8yp9Xkh3OhQn0060lVzMsXrQD+2sSvnT2a9HYb9tHiIbRbjXjB3tL2H/C7ID1n0bjKzKucWVtSN
1pzGZrUAijPrzkmkh7hm2W5UCGZC/pELCweGTSfxBupY7PsQf/WZH/koxRdG+dQA4aFwnM6fcmVL
PYyK+q3rXgQGqYqrOdXoaZCMS3+hmBXx/7zOSuUh66JDRVm9ZB7SwbxY18lmMBLbLT/S1qHRTBHP
CWGK1mqC12XH3lElGz3z64zqNHIL64KNscxuAN4icmYi4LX6k2sOvlVf6YJDTZiZD3K6T7WPlCOS
njpifZ3OL/zpNEogjU76ifcyB1sxvQrROt/SfYgX8KHE/w6eMT1SEkH2Ujyr9LXidqaxQQNj6o/K
dIlRGCpZgJUzfeL4S1vPUG2HVjGi8VSliPVHawVBSsmvan3rtAIInBMrsVbXVB9+hXFpes/CNSaN
gxwRlgzHjWPTZVw88IT0+l/zQSZ7v+ctMqH8SUT5Y77EMM2SRN00VIiJzLk+S9rRX1ShIpXZrrP6
ak/KH2urFoHw5PFEkky+kQYb/Gp9WpJn7M0OqTLxcYwohsexeme2MzrA1IuzEI4ytN8qmbafOCQZ
aZLvBIwNThTIpyAz9pUxhuiLo+u6xEsH65oj5dAhnh+vlqFi7QbJyxg94LO2HKmqfFFD3M9Ln1Y1
hTuRBaHsCWWx1ftNM9JCrMo+4qdRU2ewUNkEnFAk7Je32APqIYlXigzkG/WAky26OzMu2rYhEyJR
pAUAeN4uh2k5tIJ03S29E4tZdiX02GT6aG6wi9dnZBijpGgU/JGcD7bhuFkLs3kCTkVVUvMmU5P4
ro+XD0wB5oo5/G5S0WVO4VRsCW6fXbS4T8+m4BjpSkyuaPSL/VYtH+fkSpWusmlFP6Xcd3TDySSs
vbr2FA6UvJzMbZA/1Ls2PibRrRrch8GpVja9/CzSHKi3lMn9cHKUzu9PzXJba/u897p6r2c3zS1N
gvKlEt40832cvJlqTb1KxZXRrmDrbnJ6mYkTV97QudG8ZahTZTtJ2Xacf0vzQMWc7QAxV7WP8r+Q
aC04MxoJNoH+0AYGEgtfXqCTvQkA6pKLKr8rUibc9ILYQ1Zht5GBphH84NY7fXYdghjyV8aQh7Ew
Vo52i6dKH7aY+NhiW6xYLQoZkmY4qFyM5Hds+Ztl8DiUV+EMVa6h3KCHyum3UQ1q9vqSzpqn5sg9
xpQUc+qwrMdrL566kJYDE/6CqJ7UeOrQJBXdMYFx3MQxZ9UCqb0/NLcBCTUmZ4R82Q9ytLaor0fH
Ul9FuaAmhN4/DQMNvCHa162YbUz4znSccOLJMZWVoq9b+EeuQaWlFJx7dm11csPpGIqHgVqGOykz
xtLxVcxPpXow3OVIXAplIHoiV6C6NmiTrgxaRzq0IMPxGyp4uMjhC++LZrsIBy1+ksxDl1+1SkML
PrWx1u4SueOl8q5e0rnam9JzS5fIlY6jdR+3vP6UOxDpfmj4Y8urt7NBeDWEuwLWg3WZXcfa43no
UvuZ9n4oUUWV7+RFyf2HOb5NjxSkWnMg1Dy8iPoVy5FqgtyrYjNUR9N8yGJXry+Ohr0Uj+e6/Ni3
mGL1tST4CS+WA3ZVTJ6cZ3Y6b7QIbH35MrRPDCyV4XKU6A7Ukz1P7NjM0yoIZFAiLzm3II8wbORK
dqTdF/NqOQmibyIRSu/K5H7wc623ceVm76b8UvfXKL7Ue9G6ZG8uqSYs2lBjdlOSYKBUz7TNGhVb
NZ4i7DJgFfU2oig0vSh/Ec+GvOmNV20BHJODGA53Jx7f5GqL4OvSrFfYxKZRRMVMS6yi2VXbM/Hi
7VpjXTbDzRmZPavPDTK22VSwi60XiRGC7g769VL7UsatdgEC8G/QJ/xsfbVuVtZHhCXUrjmDzdtz
DJZxAAYoOUO86h7Z9uiUJ+9xs6KcIuhmyFZZthmKVd64KoxSY5uU+5IYMSeZ7I/LKjkxBpGauznx
eRDxZavLBrB0e3fupNLTWMGWN5m/j28B7QTTHgefP9KJlFV3kZ90zYuUbVV6cnpD5wPcLPI5+pBI
/bJsNQ6nND0ape8KN2xBaAN66zLWnlPfyfeqG/PjkCeWXLXMzrIj/SA9ucGNFZL2sknoEsVHyOG3
woif1ddSl+kgxcVknORdKSBY9rgZa2ObZnvMwIu5G3GDxzgSqxVVQ/3WmDvextWTK+HA0w+m8hzZ
DcNK2yhvk941+1NdPMi04Ks9JHGcVX7z2rzmlUeDjZCUEAlEUfr8NX3ry9HYrj8pRk5/iSw+473k
s2rn39oLU7eQTaLvUECdIXmVxC8mxkXUmqzRauTQSXKdmGsDwwiJ8WCMKnCHTf+UDrgF55oRSBte
R0yTQ1X0p7NWsjgPD3k6Z8lM3XzmDNdQOzpIJXnxTMgqwoox1I/P+x+Jff43suaf9ED/H+GyLUNX
tXNh89/LgdwyfStRPN88p+8Qs/Pnz6Kgf/3zf4uCFOkftK4kC+aabFpof/7PP0VB57+jq5IsqiYY
hx8xyH+LghTjH7KqGGDx0KTBzj7LoP/WBJ3/FtE4KhNdEWkQf+B/IgmSfl6Uhon4WT2rgkzRkBVN
NL8sSkTQSyloWXkZ5h/Y9CdaFw3nNnAkHDMKr2xCWl8VuFqQklTARdDYn3653zwWXwxcv36CL5Kk
KOhSxWr4BGBhaABCGcZpWZqJOx7mjcbxyKxh3j7leuec8T+W8Pafr/P/majtf/M0nB+7f7Hk/x/h
wrOCzrjEzz/Xf0Kf/yO3/n+Ipv/rI7C6edj+3pn+b38EXE///ZNuP0fNc/wFp8/T/gN+r4n/wHAn
yxZyv/Pze35K/9L78XeYXfNQG6b8w8eA2ezvR1sGesl+oIv8C1EfI+B/Pdqy9g/NwGoryjzcGpq/
/8jG8EPL9+/3jSGqmo6DgWAWXTf080bz81ks1WIA9F1Zu1ZX7KyuQmgWddvQIivqaqm2AZ2OBjF0
X0RPFrbRXEadEGv350iFToEBhwM3Vft9AAXMDIqVTqZckrf2YPUMdbINWI5NzCw01a0XdapRRUDj
1c7y8ZexrFcqogUKYadVIqfB3DyVJr2OlIZ6e53r0qYOGWqEFWKc4gEFLHVLw2ig2CS0RaaS+Do5
2PSS5E/FvDGYbkhjTds5WAmpeRA0+q/NaxeJ3mJqrprJ/HHMhyhNPt3s32xOP8B7v/6GJps0CluD
4L2ff0MhVBKxUs/j1uR2kF8FrfLEJdx0Ssh4K3KHoUYbJcN+Ny5MXaOfEiK1iyB5vqao+KpQ3wWo
rQtafGnAoJ+oy4Sp6pwZbqKHDLxHEP45Mp3aSbSbqBl29Rw5hrU7G0sz+BHReVZB8UoL2VROWl+8
Iu3+5tTOWvxUl/xznfzrO371WopjmqEJ5TtWy6kmjDwlN+XPP+P51P+HX1H6shKXftRSZeQKmXQS
9ZNu3uKz++YaP9zGf7oIz9Xn1kMtIxCUm5aLbIzSVj2CiZ2JUXPoEADmwBbzrE3yDeJAYrP45Zup
Fm9PyLO6xfvz54vqckL4jcrSVFfNYMdIv/ySyb9+Uz+QN3WCzrM26Fw+VpzO//yb/u6ufb7yl5U5
6LFmERJcu7J+sQAWVwXF//MVfnfXztpj5MKihpT4Sy9H0VL0O0tWA0cjKiF/BqHNYTX95if83ff4
fBVeR59vW9oFqI00rlJyFVl4SsLv4tp/LOCvK+PzJc438ZOZ2GxjTrYylxgdMIv7eBuvRl/35Z2x
+fMvJp+dlL9cSRVVHiqZZpj55aaQx4oWaCYKR7NnhLxOuBuume+uSYE8hlvlavTDt/IGqvyuOgzv
w9O4/n5hfOEc/PU8Y6D754ewvpR0iiJrjakW569LH8mnmbNB6uEyw7lSDnTS3Zzjjm1+s4v89vn7
fNkvD3m5pNYMgoBdupgvMqlANIy9RFnN1lVTPyfQ4fNgcjsCTo3gptYvVXQcGEpQQe/+fBek3y4p
SIIk0vCO5ez/8/0eiHJQpZgX3+hIfrfJPTj8TrZTbckBVHFg6vjdff9hWv7lxvOGOJez52L+vDA+
LTE5F1EeCGHttpMBZ6JVIGepHl1ABzgv0zHdjox0n58h6oR/rfhwXknSJoLzfZ8bt3XfXIeojRUk
GoD43XxCW6Y9Rj2vXAMeB+Aji+YzwVeIVuhFmgTd0skNhMzL9GfrLOGvZvVjSYXXwuB2y/leJNas
mB7Qoa0AbTsjwtWkSNeg8UejWSWAewIr3Ea15OatuhvN2ctqETCHfqO32U7v2M0QUM0oHduO4XgE
91aO1yR+em1OromBkhx+iP4Au4nWHlnXiAOMUrSlvNwnMyIvwVgZM/ONUbpQA8a0BjYWEVUMHfSw
ZWMuFkcqwen0s9/0mOuHruMfTu3EOlblU9miSDeUS/anl6zGczUbz3O2HUFMREwa9YAMaznbNox+
ED4jtxTWRVGtisHcDvzJpnE1jTAgJsboKnqpuTlNCzdEeSJqyz6D8zoFc5NeVsSSgDlL+kMsKiQE
1sdyVmwkoPukMTeg0PwO8ldmFRu0t9dyy1BLXxsm+sxqJHQARlkQAo5+jKRbg/zbPoz8woQpN86W
j5fIXxD0Jgtrv5E9iYFWCXinq5mK6tJu6s2bMbstG3NtBQxPBHGTitNBnU5602wHOYckNZKUMlUk
8jDdmZISN1hu+kt0H7UmqdEvYvRe6AbDt/NXfgTB9E4CLI2n8iboRvoFVhfbc87YN+V2lEbyFEkg
b5bCEfTJLYNdVeXXrYSKgUbSWw/eT5ge++llUOfnutJ3lCC7RIuetBo6iVqj0RkQiavSRiDQvdNQ
UWXYAlMZecWogEKKcr805Ot5EohqgGNroXBJrfE6LZbHUjU/FL07ZIKAHnhUv+NU/PrUG1TNmiZa
Br3TX0xTCd7YRWjP5e7IXPHsmUwZQMfoaDp6mKUq00ohnVmGL9iyymJrlcybOUc2MJm33+xAv74H
fv4sX7aDcumDhvfn+T2AvOKCFvO6ukdJsbK2NHNW+cs31zu/JH/efrge1b6m6ApZXMqX601quyiK
nvz1hpsGGw292zr5CqJgZ+f7etOt0iPAjmT1zYV/WyN82vfON+XTvpdI49ynOu+afquv/Paidm4g
ZrHZ5htUawc2GeebK/56m6mzPl3xS1UiLIOVFTNXtNYge06tQxVu63udzV1zsq3gflvj/faKHJQ1
U6aBJ3/lFQcyECumSbU7POgeHdWLfiVcFPedDfxz3100q29fpb/eTr6jIcF0lyyOgeKXV2looLaO
z1dsvewm3rXOtOvuT/CJfWS2DDHt8PjxXT35+yrp00W/1M9d3ixVHrNmkw04ZNVb1oQ3b7TnCLHC
n+/hl07o3xXKp0t9Wa5VP+h1N5917wf6z47yCmnNSXzRy3wCf/hvNKLBFzmPwgqlwJZ257fU6/Ml
fn5ifv6JvyzcmZDZGMcA5fMqvSIP5zit9Y24wTexUnfAybtvjiff3dIvy3YpGsuak3NNYg5kRd1K
S7I1FDRwV3/+bb+2036c+j+vnS/1NDznQosJq+Q24mpwsfi4kdvsVLfcqPtqVX5XbJ2XxZ9+yC/F
lqEXU71IXG+E3X6+XnYc1hbYdNktj9Hhm2/33c/45bxlNrNGgsyPJ2NyZS/xR09ypTXyDlv2C0+0
FY+K+pvy7rebHJ0cXeeRRBj55SvmEBgGkqw45Jkog1IivtGDfXPffvfFTE5ZKoW7Bi7iyzUKLY0L
y1p4YzBzWfrQqbvEifR7mZLqz7/hr1fiXcGFNNIRdQPYxpctO8iH2pLJ4atQLvU1Dppp2AziQVW6
b7on58/889I4X0kl4tMSRczMXx5zQWuW2CwR/i8AlKg5+vkGbSV2Rc8QIu/P3+rXTfrna315nssO
2ExpdZw+hM5u2g9yFf98gd//bP/+Ml9+tgj0e5tNXIBiltrdC/tHReVNGz/8+TrnFfzLj6ZqZzqK
TGDl18NLyMy1V2M6CphXbfAgS4GabeTcWl4vC04Q87uMi98cWvnpVFM/53FqxIh8WXpdKo511E3n
BWGLF8k+vMJpQCNjum9J77KTI5aCg7AKH3ife+EJxbz/XR3x+8/wqXj78sZTarUJaRPVZA5IBe20
Fg2MdZQQ3ZZkpk9aZseVcT8hhollRHDj+xDcy1TwObKuAa6dFCuo8MjmlKZDEnDSW8hKG94kpJKl
8t3IgsfydzfpU731ZbVJOf2gpJ8aeJURyfQZeYYp9Akbt9LyDg7btcSLJqx3stVz2uiXfS9re6uY
PNkyNrjz6IJGu0oUyKao/XSskPgMdpGUNhEua+gUTLqr6Il0eDuPGNG2vUAa8VQ/5BzuiDq0tWSw
tdzypvwhM5GfNYIzoHZMdbRBMge16EkqiJkMSE+OMefNGfgPMQj8Uj0zMzpMmFkRnaKY0Aq1Puhm
+wygdmPGu2jJkH4Wd7w8yZu7yvMTjbtTEZte3BC2DkOwfxfQVcwlpbURv6UZWhmDsw0Hbg9v+KMk
zEdZUC716CqqUk9kEN1xwMX/h6qzvUuE26G6TDWkdv3bhPeqNKSroAMVKjRPYTkftfAZ9xoDXeJT
0+hySitbs6ZLq39IJgK/K+Aduurk/XGRTtXMizu1XANPXYVJvScbu2t1f55btyoKry6tlalfyDCv
exPBnZysFM3yChNRjPJhNZEDsNIKMubkCDhJxFv6CjXzS0DZnFuPemqcQmJcq0LyYTQyHMbVXOu4
JTi54skR0R7S9Ig8QdbWpJ0jxB8QFEL1kW9JW14ho1zK9uacaLjExV0/KF6/0B3Uvam+xlJoN2Q7
GMFbJ51gy9hieLSQg4TSZZlXll2hrG5qaUvMjxNp8zoW34KaSNo8wff2WvekBygFUnDJnUtuCxI7
Lccqz+uiTiiqEkwVnXVRkL1ZCRdlrnljCDEGS9OEXErLJm/sFLtFFRvqo92W6cUyEYc3ZftuIuwP
jUQ649hKX63odknEY2M9FVq9D63oVcIpn3fqMf0v0s5ruXUly7ZfhAh480oA9HKk/AtCZm947/H1
d2DHjW6J4hW76z5UREWdU0oCSCQy15pzzCRejoK8TqZ2N4D4hLHYdrBx6wn2DOGbfKUt6B15KG5G
4c5g8gzhsaOTIOr1Tu0LauoF6SvoJExxZ7QekX/rRImWUXIo2J0txNH7FK1oJeTTgymigSCvQRjx
rCFAyTv5iNkZl5a8K7IZpXkvBzdSIkK/RJDTYOGDHaCNxS5LchgA6a4HGt/3mtOBOlhgyMW4g5bX
aPJdVAVYIOi8axh1cIPwvER0g7KluVJU4yZdNaTSVThAYuTK5Ux8H2tkyyCcomkv0iKJ62QfF2+p
MC77UTmWlbqT5OSpwEUjwb7Bd6Smy95DEVlMK5HJHvZ/fPhR3viciKmLT/A9F8trcr4Lvl33qv/Q
T08kfTjIcHISUUKgBVUMuSh4beQHRb+XsWclLDNiZjxNylx5Tlu7ghEwokghTf3B4P+c0VHBRoL9
J9uTUnsvZ+prX4IJZr6E6lOUx/sot1xRT1wzxvEFGsqpPcxB4fuQEY2TNsuue1EIpxgGWLAapSkE
TMX8gRXb+LNsiLitilU8hkyg7hg0KK68G1+afQgf4lDfxEW1KIX8qi+YDQjqtZqkW03/RNu3hESQ
hy3vyFWdCZu+LXd+SxyAzH6kRXHcMTHl5tZU9CurbVGlSm6Uig6A1FtV++Phv8qjYOml80mf8NA4
fxjT8B5lYyf/xdwx9rt2POhpcGtAlWqQ5JiN7JbKuOxIGit8fwWwU9D/9KW+FFCIWMhqhJ7EZ0Hw
j5bpuwoFlV5UnYnDViQT3kL1TQvVZ7XHE2cKG8loRdtCUF7BEcrSHf1qiIXowYtXo9WwCWGj1XeT
mm7B9GOLNRexWHwmDeCu+DoglNUYqIOG1kaJXisMfCLSf0TBUNkrxxjJnI9s1fOOUwdyk2Iu7Ory
Oo60hRnFtkrVKaoDTGFXVvBE1YjUpnmObOTiqCSrMnwVBAw3QmUb5n7+DqJW6vPXyQz3enwQpaOV
MsOVBmOxCqj+TmESeMbfps5XYzRsBSVYFhGqLvBeDZLJ6tWM0VGjzJPILrb7xr+usPKKsbSYLP8Y
B8p9EeTS7PuTQgNBzp+qj2n7PaDJ3Pepb8uEOE4Q/hMUSXH4ngrydjTfeqXf+ma6m3T2GjFogAGx
bvia83w0rHYk4hIETFi0lj13MqY/P9yBbN9LRbeO8ewMgQHzVHuRDZK75w15czR5jxv/IZEOeV3Z
WdRLboWQt5ZUmBudI3cfvW6kKz8PckKssWrkUoo8VR97WzN7PBK61zg1gsOkMR6FMExddYr+eL1Z
uDGu8hY5BJeyVWLKe6WE7ymt06dIePULhFdidKme9fNgZaABgZzHxkySaQef7NPLSi6HIKydxulo
wSyUteDyzHAU6TvBaS+cCv4h1E/2nd+GO9nShIMgZHBSiDBa8YY42o30jBNBchCuutC3H5vSDt7C
FVpVt7EF51JN4My51ZBN+tSzrEWe63ffL7dPOZb4Cvtr4OeuaidOcFOt5/4dwtjd5ZL9mc4dxntO
QZaOvkajS/B9PEuqAy0wTcbbFvtmzyK3yZbJEToHdZ1BW44OsPSbelctf9/fn73RlmSKhFWKpspx
8vvARe1PCji2+UKhCm6qm3RVAKlYQEle4UtfTY9oYAoKZ94HgTa7Szd6bkGdPuevw58859wT9LhT
Lb7ty25PgvtKIuBMXl86M585xvCBpGRmAlLUgTZ+v0p4ZVUGjZAcsyi4wW1+PXPEp4JPakvvDSek
Jl94YeYf/uPC5iM6+Z+y9KNdqatBZ9UACJC1srN80c273x/c2Sv68vfnA+KXUqfCDlWRSjJOdHO8
78SjaCKCZeeZyZuiIMCmbezfBzzTUWOKzmUqWZE4Pp+enxWhnOKkJnGldr1Vle5jGlnibe1MbpzZ
6lJc80FAl3HhJH2mffZ92JMZEoxhAAsC41n13LoJFdbSDlfTnWG3jBy54c2lKXn23f96oSfvosJB
hCBmRixY6vQtwhAnfsUMRU23OuTHS6fN+c/9nCn/fV9PniT/apMNs7MuauHba/G6rSx4HtGFshHO
5AsDnaxpQU2nJ/MZKPE+DGyjErCRDkxGIcKYa+4F/yDAWEg2lvVpTM9C3S2Cj0lQYUEchbRYsGUp
LKcz4IwENpLiBPscoJuxfcv8yMmbauNJT5r+mOHy6f5WxGr3AAdkogCqddw8Wsar1wi7AJWMWUD1
uenVzi2auwQOJp7zKKP644PYYbOc5DJ7womzdAVxqhPtevT3qhGbdup319GIzMbRex2/ble4fjwz
uJ8ytunmOweGkPNdlGFHF2ugU5Q4vRJnvaq/h/lIsPxRbMSC1mXseJG674AAKBO2RCl4jFUieEqC
R4gUwgMkrATjPcquTH1XVQ37vdyWtfRhIIxAHG6t9DrFDiWl0VpWtmZPr4GcR5mkzNjFiI2vQAog
pjSCHauEfgPNaAbvJcY3gnIa24iQvRf1e6h4r3h8Q6l8MQd56ZVPYbtJh6e4X+mTxcE6hCSiPOrG
Y2TuRulQ0bufPjMViMTMW522QinDGfWGNeEwklrus7wVnTDcEPaROxKZ2ot8klkjkr5Zp5lPsE/B
vzCWe7O7N7TKZjfnEvaHYXlZgTBoNQG4QOqiGsBThMEC0rgxn30wKUuwt0XYkXW3mxTvoORrLCzv
VZo4A4emsgTYkS6CaqaUPxoaaoO0w4Il0oLEot5gUyOiVd4N2J5GvSTs+o2UdZzRPkcMlPLSXqw2
aHLsKpwcxSvADNJ+bNY1xvCwx6+MZD0dc5qGQLO81h059bX+s58P17I13Bacd2Vk2pOcHLJIx2JF
C7raR/3GFNeKNUIFkGo8CkWxJ6BkxBr7Dn1h9N5J/L0kL5LPlGMonCiiOEsuKGuefGyGcCilssxw
Zw6czhfKsj70po0xzA2WDSZKR+uWiKodeZk6+oSZwWXm2RcbRZd+xrwcfPlCCEFVGJHPLpe00U19
57uC3S/VZXsMnYttsDPlSC5ZnznFOkC/U6VJLXRtqqLacqoAipHxWrepbZq7wHwYLUyy6d+qfaqx
essKtRlSK5MQNytY+fmQoquhc+FTdf7SoUmJiJNV/fRzr4k9vKyUn5M+ji7aq122zjfmEivE5Us/
u6oiskCYJEkKIujvtzkehlYaovklu4qv07W/tdg1+be+HTvhxe7fmW8FQZozEpqdmgUL+vtgkVpb
w1CBkrPKe9hkxP2tDByMv9++cxOYijw67HnPpAJH+j4KNFa9Hz0+FI1Drcmnq6Hawb2wht+0zq+8
fbtES1N+pJvMDV7FYhMu/5NvMHdUskzdRMbGf/v+E7yeM1Ab8gRn0YxamUtjSQfQGZeT5qEZmu+t
dmnWnNmLfhvz5IUJcOfXg1dVTrZn1tg5CWTKNnAsW0bdsQT5VcBFeokQ7gnQW2ogEf9BHxBt/pfL
Pnm+BlRhbD0YZWpXWmZOtDTyrR7S43GMFd70VTkdUvnt98d97uwhkl+hiBpOAxON/fd7naVdISVD
h7IuvZ6gvYh5uW39ye1xtfqWuNJ69b6YOPd18iLNtJUninhQowTTuAtcZT/M+LWku9CuObOBxm+G
yFXksElG+8kkhBmZC/Rl6XObza5MhzXIyAsXfuZt+jbEvMf+skIalTBVmcADr91sw4bGMeTJDZwP
8wa436K6ilamH7mX9nvn9pffHvLJjrbqvEIXQh6yXLJgTv46EYh7q8CAp38kr1sL4VaxsGyNylbx
oJAX1NC7xwvXfmbZQkQp67QhLMWk2fL92ic5NMta4CPV539q5Vjpf2vCH5T0liXB7qrnSvjbkCsX
Hsby+PvQZ+46I7N2mbMS3NBOXm2f5NWQKcfIFqt/mPdwCKyHvO0vpfqemUEMZKl8AVQE7PrJvOZY
ZvqqB4CidKt99U94l6F8thPKFhpCc74GqMR+v7hzm+yvgxonckczk1rKzj0f/ysRMQFCghvBVVbq
cvgfyE9+XKEJo3f+9piSYnKuPbnCPCIwb4ypbMuELUveOwRP58L1/Dhn/huCxzSThNnOnMwTJFsi
AD+6zQFVLeujRKHVUs9TM2klWUAMBNR4Fa5b0IKa8mmmFK6GapON/dbAQBepUHklfZnW4tPvP+zH
Yj3/LvwO9HJNbAr/QhO+vrukHGq6wPY+wz5PIPamGlVKmWRliZKjFrHt+8F+HPRLk+rSuCentZS4
5iktCkqB0p3o7YPpQxc1eKPAGwBwUJonNrOzU+mNxsZDijc+J4ddF96MJryGwQFlBMGcIKwn6+Jy
Nk+tbwfJk1ty8qiKwstUP6OVrg71dao8p5W1DyPw62BkKinF3I/wMlc3nrr5/Vn8U8z/NvLJQppa
giJoKjdFwc0pDg9hVt9qEwWB4TYHD1HLFZic8rZNjjFOrv/PwU9eghGnC0BgZkIEU69Puk2TCVfT
RHVabeD7lftUepSNFz9J4OqZF0b/uVf6ftO1k/e9LDLFy+ebbkTZLm0RtQXXatEuKrZIoTKACwMH
AQ1ZU7GSKdCugMobYrUYY3Sd/p+u6Rxw7yQzljum9LKEcXrh/pyfsezKmYj/dFzfV/q4D8Y6SHiD
C808QIHFKw1QuDDdOajLaHVwn4mTTP2SAEDbK45SB/mY/TkIeqcAg1GP2VLmZGYUzW2OWPL3n3d2
fbEMjIjsaNUflTlRahst1NBp65q2HEbJLsz7ZDoK3nCQyRzML9yN/8fz+u/xTjZ5aWtMOU8MDDbG
Xrm2bJAMdkKCY9W0NpVg25IsV423kQYkl3a+D1cmTEzshsfee7KMzxKaqzQ9B3W9AKrjgiz4/Yac
xr1gv8R1pYBsx6MpioZ68gtJwsmFieQKeK2fvQKFmyYUBRHCfwdXFeK546uyOYAFBCbSghbUeKz+
qflQxwlaW2zq8ro286XP80OGAsiBJlH9WQNxLqR1MXagHgmIposiTlAR++hazDdBA0m4hYAEGNdq
sH175a5qklXkQZ9JUjuADlQHx7E5aNPEvcpgSmoA1TVHEIzb3+/Az2/ofAcsFTE1lhJqjic7hNSv
ZF8NUerMetXxrV5wEzYJ/K7wRV5rlxavM8vmt9FO7rcWmmBHY0Ybnke3tv1t9IQ4mVp3fUmc9uOU
/O+6eIDsSFBSyicrVVL2bWuMSFv0q8GBJfnUv5areDVt62W9Z9e1KrMFdZyXC7fzx4br+7DKyRKl
pv2gJjlqlubZP4guEun0DiE0okb1o3oT99lW2MT/+88zBwqyBxRKAhRTT74IQ2MUbVjM+qSVv1bW
MRYXdSmvL+2lz12agk1Y/Wc9Vk+7F4qHx0rK0KlFxkfofw7pU6ZcKOT/3K5z+yDdquyxKHDQEfq+
flaV3qiNyRjZ3sdEd5s4s4Gj/lC2eLleg+3Fs++5Cfl1wJMJOYYhaPRZfBdt2Ekt6RFuyg0FUedS
V+RnbX2+NLT9qiXSbfshvhM8vQWQLsHk3GJhnA9AkY3DgsoU+hLb2BSrS9/Lf2m7J1sFhkS9rFoQ
CH6o8NKg6fqmkOntb8WttCTg0LEOoWvtylWz01xiXzbJWl3HR/9GuLD2n50sX4Y+OXdB25HZJzO0
GDZ7Q59cpVD2QRK7v79vl4aZ//mXnSlJ5p6XS9zUaniK9JXQj0uCOC/sy88tJfjuZ+c9HUNu5PdB
ptQzNMBCxPsgdZiOtS7D6UKwRZn096v5KcSe5wjKBoUyGs670412jfQr0XMOiuPWWynrYd0uewew
3EVd688G0zySJVLvMXQwA/9iar/eOOpeWWBQ3ILx4Zh/dZZi73Pu82TXmQsFl/P4xe7S/C79mI5f
xjzZziv+NJX+PGZvq1uL3OnVsOPFSx1rlbjjGuro77fzzHZn9mFzWjMkEWv1yXMTC8tvJJGSQ1h8
WPC+JkDLBYBVDbYeTcQFOpXfB5TEfw67k2vE202YCoclWftRj/bFwmDWh1RStIe6lF9SHQ9a0h6s
SnsUpRJnU0SVPdER8RQFNVmFeGXObmYAJ8zAntjojyZCPXEgPyG8FVVvIwfCVaKE20EbjpP0oen5
XT1EjjYZa62o3ACxvO/t0p5YtQJfE0qqqLZmBdWhj/60vfEWpgLu7NrJ6CtN3jrT7yPLWlRizfZZ
w3f2F5XdQ4BHXB8R4OfCnQxbPynVY5/OMVPXnLGWstocxOCvWfX3iBY2jXpFe3KTRPVbYL22UvKp
o3sp04MJ1V8SS+LlgsOcYJeTWxKN1WbU0l2gtlzAo9RLCxUvqSmpz6YHSwYuF3LlhapJ6GiQZiiY
OszQSZrqlkCUTy2qIc9PCzRo9qBH+2EQN7ox3uqAS2GmO50nXMliDf+NTk0MO7Ld5Wq/DFjTeVCL
CmGfRXNpeE/NEGbVUxW+W8j3OloBGKoWarLr0I1ZqBpz0MJpt0+xJtAUmYzXTH6kT7Yo+4Rw43Ep
CdJe4DM7+IAvLSI2KPJ3DaCMCYTeva7ej73larEGXJtAVyt3ByDsVkJkA85uibNZnBAckcPV6WA7
6oupb4FHCgDB/kCedwdV5W9ZVyq0KYDsttKCMRymoxHQs4GfFRIlM040jOR6hQZmm2olqS1sOH2l
XJuoTWP0jIpBYEDW3xfS/GS07EXUfdunH1RCP/b023IuubIjJ8L4ZrS0Z42FzKxZmZtNpwxXJrY9
xSo2ZSov8njYd95Id05yhQ59QnJXqI/DiClvXQzX4wgBaRLuPSF7UkwYgFBBwRqTjnbMG7zXMRrm
CMxbPyP7r6Vk7wP4FLArisGtWUJ2V8s1rq5gIRHKR3swGD5k4dojDJxEBURhitQvFekQGcNVIv0p
Q2mdldNtVKCYyi3bEmgGqjtdqa8k40UDQz9Uj2VtkTw2LDXpdipn85dwkxbNMiSaTyhAORIulBTe
/TCgfFe1rTrd5Qvtfmjka1JNeugDvSEe+koAchbdmVl6Q0kQQFF8W0xHy3/gitFb8aJOD0IVrnXh
bx3eiRoNzDoccV7SI7UoIYPvhGUrfw7Gq0/MnqRCVVPx43k7jMN20Qm3k9bv4mjdJ59VcZt1MijX
1xaPfBkGgJLM6D6q+xsSTNGDbaXScFKKwyNZ9AXkS44MYfrgN547z2xjmpGhCNBE7WmqNkKZtMt0
GnZaLwUL1Pl2E3QrqyPowWoOXnabqCQ1KOgJrela9Ha+LPyNosiW6A5aiaMJ+kpHZol/8q6jBR0M
j5Lf0uibdjWnkJxES+UogEvTWm9DSMShjcG1ldLNkLe3mREuavOxiiQw4rd++VFHf9P4SVKQIPrW
uhzrtSJeG60PXvw6jELgfg/VdIdyY52a6nbSS1LicUgWnyiVl3JabWXhZehg4CstJ/ibIDyYTK/C
erL8uzHp78JAWZZtuVDUR0l776fnpripTJI67yQiP3RwcN51G/yJejC4ygO+2BD1Y5zei0Vge8bV
pDxmQQB9LE05mUPEE7mL4WLANmlNn2kMAqM7IHsk0ASL6hCAkZsx7v2wrEzxs1DMxWiiQdTlbWEE
iwBtp5wiuuZ1C8b5xDbX6BRIbRO5BQJ/45bC2TLupmMokaFXQbmc7nXlJWxyd5KCZU4CnxU1yzq4
GUSTdQgmxghST3vwkQwkwR5cHYFBmZMN8kcG71KDNkt2kY23yIFRslLSdpl34FsREfj1sycYpRtL
71r9VLYhtFhtb2rg+CfeHcg64uhIYbKiRFTZegvrz8+sAo1zTWMcXa1RXpcGvPwZe93v0gCmLxEj
OfLszEzWQdRcVeKT7FHDGFEqhsdeeNPV6YP8DnfAdl3pzrzAVSwZRhkiBR+WWR0igCRQw9tF0eSq
w1ZNPgcOxrno0sIFB06sybAskSRMAGR5uWL1rhNXKi1xTaPpgUxPSuC2iUivkWhabeaGBT3sTF4U
uk72BpI1ZU/khzbtegISBwBv5WgeJHUuDlnr3mp3jXnsND5GoAMjXM0AR6M7D/yuYPINkg5x/yeW
7408tqPgzVA3+pg+tmm91UAGE96xjvLHkGW8twihMmhaWMPV0FxPk0JMRGCPAq+KYS67AcWEJO7U
LnBHlpqQsJ9FYqCcICuqkW6MMVsPSChZsRAqLGMJjJ9FdkTm3UtgPkvrOQLRYtaPSZItGr9at4qx
9dRbpXtL6pgpHwKiDJfSCDmY9SVBTm41wbIVHn3hU450IK7vevNe8fmGiheTuDD1q8GkAgOpUDK3
iu5dqWW3Fkt/mQ9rmQiNVrzt4o+uVhZecV90f3TSo5i4kfpaJavAe0q8eyKzeC/eRw2AuP+ppU9C
Dk4SwQB28iCm8J5lRy2etiQWLWrxUdafTJ8IjhYdcE34CCaIZu5ksfYbhxq1vqQWD5XavgzQ8MKE
VA5jqnO+1PWtalgLHfGoNUREW8WbsCLXKPSOVRc4efdB9+tGML2bWMphuzaSsVANPVnxnX1VxAwC
bta9SqRqVEK5NoLU4OGqW98/kkb9kGtkJSaexgJ2O9SiiHHEW2s9wGj4z0UVbPr6jcyyu8nznriL
KEv9EXBfLY2O4CEFFmQYkFuhgnLeletEFrdick0s0n0Ne7iM9t5ATIRaAWKvyvVECxEZeF0mz6Xy
yb2PGjg6Uz7YffvQ+MG6naRXzXgj1Ycwia2lg4L2Ggm5xZ+6IqwtJP0L42cuE60BHVudmTsofssI
DaueLlRP/uObHyHJASnPoEeaagg3eX7wZphfYS6t8aAM6c3Y1zet8dcLmL96vrbQd+NY78XEVap9
Vx9JJdxWiTsMMpHvy5YclTx1RKaeKdX8+H1d1Ks+90iISBy59m2dkAxVCA8tTM4o1jbGuKoV/+gN
9XNidIe0WAuxfBCNEWyYxlrUoswIQpm43nWomWwP5CdVlheaSmAKIoEm+CslV6DAluagvRhdyoYx
Rm+feejq161ubRXy2bzxuijfRoFNhOVU/I8TRG1J2vf9bQAOO+hupZAQ3jB+HWK+BdlVQ7BPEIuk
haHTbhaytpMkHbuG9zKJRC0Z4y6PMUem2qZBB+2jtCcfeDv94053d4LQL4f8VsMiMMyJJzr2qPRF
C8ulR30f1aMrBSm6v00FS1dpWEp8csrichFJK5lzTNOKd4GYLmL9NeLrZdSvGCngSt5LNdKQMb5m
uxp/yGZ/m8vjpidRqfdbV1Px+wzNrhOqBXG33Px7IQ+uYIZibiofOt4PIwH9PIUE3XSuQNK0ltAD
Cl5K75D6O0+0iBkZbBakFfD6JH6aBmHX5nSZy3tyfJcG2AQ9QiLVtJuy3ORNFuCSuVHpIC4isyLm
yZyjHgQHVSLJGbrNe005mVgUdL/CkQgpOxb3CCPIvnvCOYZkWoUBO7MBUnReeOKE+FNOwn9ZIx12
NT80F52AEVWLryJS0bgTCh+uYKHk6SIF5STLuVukpJ1WPbE+2wIrbnuf61fjOK5NlhrTh6KabCb8
UUbM9ONgIzimMRws/6/UDLZXEReRw40VYvF2jB+sjHhe/V6Uox0RjLYJ2LE3W4Ih9pAP9oPOUjtH
S7OEQk1P89vOf5bbB05dnyKfCV+n8Olvcyis5JilA3qiaG+VtduCzMRWmIa8qYCcBaSRY46f99US
VIroHU0x2iFBi+7rM9JgZZsPypQSa0JPqkY8bpoR2zJhb4RgRKuDloNUUIWbOM3+9NZ9Hao7r9p1
GSuh1y9Fq1pVWb+Wysqe2OOFwbuY389HIhLRFh6e5QwCaCxuivEhitZ+CtFCjd1poODcr7Uar1mP
r4AmkTM21aOgrCz9Wo2Npcw5v3tk8jbtJ91+19CiVWncNQkF+REOrmJCws4eAhPFWTd9huqaPASs
gc1tKIwluS4ER8C2CIDvttq1le6K2U2AdK6qStcHdiKFOpIrfxdzJzwjIRhZ77d1pS4zYjR0ZOSF
vpeRzA9DTk6Fvp+C1Jbb66G4S0n1W6QpRG5eHWhewlWe3Ypz8LI5PE09UQQB5HMUisNo2GGbbZX0
KQ7ZA0M8jtnA+cmTnx1qtuJJbrhtKF23zUMmRLxs4Z9wVssJpNk5pVA4RY1zBzRricNJyEfHQvyW
Wvhh82n+ca5Gkd4LeRmGSicIqFDJ4JxbAn5POEYWpypBHCLTvtGeKolTYynlWyXEVTWOfNRLgfgO
yWMjwg1uAhKoh2pHaPxuIFPmQrVB+VlPgSmKQElHnWT86LnXhiqS00knsKsxxIgd3FOcLQi6zYMf
zTOZvOQ+5BT2mWjjfclmvs0v/Ya5hnJa7/jyG05b8I0hJpMQc3bBHMQdUIlfG66kcFrk+kg4e3GL
55jXIVyZfBojoHDskoCskmVXkstGW4ikbiel/xPHGLT6ZHPhHp2p7369R8ZJQVk1UnNQBH4faBa7
TwtCtgfHR7ApWKTZBH9bYtRan0gS+UJl8mzz6+udOaksp4nVSi1KE0edYxoGw66Stxa+Wogkrxno
/jTYBmMy0AycZUJ8pdWbXnmJh/uxgBEuddtSIvWR6Fm6uVgDcT7W8YX217kqIH+enGmIVRbd/ZMK
We9DDlF9miTaEWCvi9UMA8imX3GiQEu/FZeyEx8vMi7me/5jzlAmUk0Ncbt6quKrgkg15EacGRfe
ivIYLKgFhCM7owgIK+rCDDhTIhZBXf7XaCdVxzAmgJ0zNh0ZFOYEa8B0tnNbLfB6SGykF/JCXPjk
DV0a9+zb+WXcE4UATQ7oISLjzvIy1MDItu2ZMgG1eS3ux/Wl1tM5fcrX6zzpAtFZg4BjcFc7MlnN
TLEx1F162y+NcTJf5JGkawr7gPb2wS2nC3va5R/zfZQX22rFUWF14eGdu4mIbZCXwMTFGn8yYFRR
8MpMBqQk7jafbDxsTisvyKX37VHYKPe/jzc/k9OZaeqSrswefLCIJ89skqlaqQPvW57fzvumJMs4
XfDs1NH1g5ffBzt3M78OdvLAohbFuS8xWKG1y0H2XKnSH34f4lx3V6SzrfOaIe8zT8W5re/FXpui
R5ilnXwn5x5Xtx62wyNX9z+Qkp57tb+Od7LotSOszqH4v+Nh0XaMg3YnrCCZO8KFDu/86E+flaUB
zaBhODfU5qnzpYPBr1CUKqzmrmezCbdUXle4/i5Pwfkn/zbO/Bi/jJOXw5SkEeOwJaj+4fT8P+qC
fe1btcpWl5TkZyYFmfCQn1VgViIE1++jdWolelGA8Yc4W1sTjsNFxfGlEU6mXRXljSzXCI4pQxNG
jKSsvbROXBri5K3VS7UcR5+LUPClq+IxRrD2+8Q+OwKQDFUXVT4Wp+0rQQxUOdMjZJ3tq2Bcl2jQ
fh/gnMxKkeV/Gl16QT/U33IpEZCtcw0iGTe0quIrAr+o9/O9CJ2LaoWz1wP/l9a6rkMPPnkoytiG
qTk/lNodXd0O3YAo83dv37jEldq0KZR8aX1euMQzb9DX/phyolXoDfQ2QVQz14bqfUqqddaWD+w+
yAnCrKyZT5nabsJWJBSYdBzzkFHWTzQESxM6mKYJwP+Xq74+luJ9F17YmvzbBJy8dkiUcIVCJwGF
9c9L+eW1S5LYTLyApmtCVM4QyksLuV/RUlodO3U7BuxVisQeOY3FtTHLrCgblhvBpFqIY1xAbJqA
TwlHsMfFs49zJ6eIGNa1nVm5LQAcjTRprefCBUzRmS+IwlKLdRfTHqrXk1XJl9FYyT5a42SiY1Le
KLToIlRMI9ajrk8vzNJznemvo83T6stNElXBFOSa0fIwWJXFYdDCtegTqaY8XZgr5ybo15FOGu2E
g1u0vxjJNKpNgIBH7SmnkGM7ldGVSFo5kFw7bqUHbyK9ICFjjlDRKPsUo2L1+085s5/7dodP9nNS
HsVjoMzXPE249z9GWqThpUbu2UFk+v04IujynioNizEcvd7HUTqLNfx1ChJNcA2XZMA3xa7sfq1f
X1RrnL3FX8Y8OaokcqvVbcKY/RaCrJs58ZZyiFMviW2zi7tsVa7/gzv5ZcCTj3WnpKE1BAyYCTdR
hL4te/L+1wJ0dAZ0w//rRp68DyL4zB4SFO8D8g/9yiyvIvOC1OTsUv11jJO3YBLa0BBTxpBwGPpU
32MBtmf0goHHCUvRHtVy0cuPQ665htgt//9u4smLIQdpaYrIYh1N+tuJLUXe0JXES8LbS/PxZNIr
llBbqcooaaY6AAz4T7BRjQs70rPLCT4QQGQII4EcfV9OTC2rygpKihMNkBmQJPQ4RTOSyErr0gX9
RBUzMTRxJp7Brpyhjt/H8ojmzMKU76t1rJbqdj6VlVfehuLNko2cHa2bVb++dJ44dxu/DnrymU0K
FU0IQD6nSbrFRLVJx3AfjZeW5bMyNq6JnSlXOTs/vl8cnguSeK15j2WngmtuadjPNsTBlmu33qRL
Mmf+E3WexgYCGaCKdPYUVdlIQy31EwTteqyWafjHFyUnDm5/n+w/CQZcD1820SDjDafYqT4PrEuV
DB7nMfGV7MQVlGCXPMilSm6ok9p45GjdLEaHBB99RwXX/X34c/Pz6+gn81OMEbISMlc6z/V0FeV3
obExzcPvY6AM4uGc7jx09HkSG0uyW06tLJKWIvIoQCDF7ZsF9sfM4uVE5qFA3ysg+zj2JVupiejW
EDzIpPMI1UoUkO2W0RpdyHJK6NeGwdwDZiOCplckGVXsg1u/CVa9qdm+qV21ukQ227aM220ZwVdp
iQsoq42UZfs4JLc4wAOWWccAi9wC0F6z8AzdFrGU2wFhxwJhnwQax3eYeazhXodqQ6dL24QlHlh5
ml61AbVE8GmYcMRKIUr2rbTPjGMb4AQuafeXuMEPMmfAkrgwH8PXBHylQxcQJN7VzDU2x11nPVrq
I25rPEQLkNX7tkV25M15xnAcyDWWO9M1K2EtT4hEFJqpfrkRyxRjgmeX3nufjGCssBVrmV01+j1W
x6WclctIMnf69Gnlb9IEWSm1pqux7dcVdVe1Jac17O8zaQ6UztFJkWxnoQSYMXBifumc8k+y+suj
Pq1eQijyJw+xNrWhnm03e0golqZNhN7j8H/YO5PluJFs2/5KWc4hQ+/AM7uTQPRksAt20gRGURR6
wNE3X/8WlM2lQqyMlzV6g8pBmqWlSAgRDsfxc/Zee2dssRBvMRvclhtn+cog8jbaCG/al3gxAakv
7TtysdbBMtPOrPOPju0GvAnqDhgQeI5O9qm2UWrQECiY/EN4U+6DPTlnC+t7TPZTcJb/8m+uZs0e
MTrJWH1+3q14yk03I5kROdXC35grf5fBxPaGlbok131GSS///hkzPjp5YHOysRq6OJ1O+4640FNH
zrJNLUaDUHxrJiziTeNVPu38+qYkAjiH9TYWezrJkqmMRmt9UB4U0OADPfzCebAJGEVoZoWjp5uM
hZwHgGBkwXJaSqTnFM9FdVGxcMty+KLLrWNuckHm2pVbAhEi5Tp+i+tXDR1SoJj+mfv7qK9KhMtf
9/dD5/muLi8DJ8/zkY0q3KmAXqiMb5OHYmMv515Z+42xxO7sEXJeE7+sZfqNbGhUXOpp70qqkKNw
kM6tno4Yv2jVPOlg3oZN+jUItujluHTjETiIhiZ6VKsz7Zgf77S/u/7JmiXxThh1wHc6GwmibbkR
Vy1h8RyaZ1AzYhWC++bu52zWdq60G6cmMhFIvEdUZbBQz2zjH7+p3n0cJz0IMfl5iuthbr/Oj3a5
Qavg3xfahU6mMXXgqofzg3TEiw+O3Oj1VVyszypQPzoN8kj9+Z2cHmLNoELU0PKZIMU0UsazLY2K
obgfk+RVKvmZ0+CHZ+b3lzs9QTgic435cpTC67mL4DDgO8zCJs2zl2A9v/7eJdO37ZO1VBfJmgTI
6BhDw7g718j66BEXOH4dHcW0I07bc1pSt47S8fkrEEQH5W7QrX3Uj6tQO4SqwuvHWuq98/3vN5YP
HzxBuwYLM62UX0T20dQKAhWwV1tEb6LhIqR8H4/1zkjjdVWjBK2PqlXsiQRfGYyxFZEvsxQBi40I
CfPY3/9tPipXaF7rNlMOGzjFydmH/popqxrBaCZRnioBYk/Gvzq5SZlY//2lPiynKcjYcizNAVV7
Uk5XQyqcDHbjUj5rz9G2sJb+snhwIV+Ul/Nkxbxw1IV/d44ddva6p089EQslrft5yfWr8cXk2Eoy
6g0BmnRj1dlH8RKtz62tD40N7+/25OF2tSrpu9ieW+cEuMP7bOLMM5E7FuVdmtzqEQS5KFz21puR
XBkoUYPuwneusuTaMIqV6X6Oxwbv7Ln69KPKEU8/LnrTha5xChZzhqCv1dxhzSfk0yrZwpHb/+R7
BkRv0vqcBxUna8oSkRX685vFOs6ECLJpqbsTqoNhlezEHivV9nxT+sPzDA/yX1edb/z9+0xmZDhZ
XHXcm/tkO13YsNJQZrCZN5v/hPPBMeP99U4qEl+pVbcXXE9c/+CKL4tDtJmb7vpldThnSpt/2emL
iyOaIwTDBP452TVHRXRaJlhMUfKU1rTR7u3pXIvigzE0N/S/1zg5uUS6n7tGwGMS7/wNGzEjGH2N
GnV5lmrxwQTGIE8SerShAns7jX7L+0IQfvGj9LD3cp0ctI21n99zZI6ded98tNypF+dgBHwx6i/t
gjhyuslii9f0+CCTcBPAQPr79f7BC9TUqGXmZirV4unddHWm4zkATWjOyhnOJ5b1INDv2Vrv1fbt
31/so0aSqVEAG8z+5lC/k4crzMtqLOb+R54SJGxOXkjgsIb1ASP5om2uRvQtCTaDjv6SP0Zn7vWD
Ao4OK+0yPlKNedbJFh5Nji/VCFEo28gKxinaz3gFR9TLCH22m9Ajt/zMN3jukie7t5CFMxpBV4FO
Z7NK8Z1E3LQSrQdbXagzZFvav1/yH2XL/r9lbl7Lt/zYVG9vzeFF/oiI/CtF8/fEyL/+8/+XUE2e
6n+fJ7l5mV7+xf1E8n1kLMjLPzMlDfOTxXPE8ICSwcRsxvP2e6Yk/wd+hsOmCLcST4TNz9BSbML/
+Y0gWWa77gyL4H2Az5Wv8M+4WO2TzjlAB9xg4EniKf1ncbEni2WOgvtBzaT985GjNq8bW/gywLkt
WnMdqHa4wnVF8oNiA2JCX7VsisxedT40uibRA08boYOnpW3cK3iX8fFAsyabR1ZxDDDcwANkxeo+
tRsoiuFXDTlr265NfAjjaHlDEm4VzdnmVnFtu1m0DPIKKVxteFljrAAae705XsRjRB4SgbG1QYj2
8JQNUC1beQxM4qalVLYydEk80iHFyRrRbDIioVMHF4liFR9y3fxeDchcjbbJd5OwPqeS/qqbaiiC
Y3adxFFKzxB6eVNO8iUPK2fZ1DURKdhIVoPDwTTWsjdXj5+HtFwHY4QEStyn5bjSO7xellA8pQ4Y
H6qkiWsC+3HjQEw2cn3tdFbyaHVOPyIrVjs6Pv1DrXxriK9vpKbcRvrSMgZYUJ0MDwm48IHDbDzI
ZdahH7EBwSow1gvl0lXrq6HvdlA3QeHFM2J5F+j6ZgDkbU/l3unAYQdCIa6yz+xbmZDzSB69+tzL
Q8kAbOeacfA09Kl2qCJHougz9W0u7kvzmxokKxumcaVuUZfsFB/B3sIHJJ7VOr2kXl64Kd2bIDLF
psY8WzcJHpeyWrdhjTnS1uTtmKFuLrtUFucqXtb8+9f2j+VoMf+lEYkCDnHIzzUJHpUsdsuctBgM
3mSPLGlD7gAmzYKeiz9eq//dtX7TZuHav9+1dtVL+dN+Nf/x3zNwTecTo2oLbhixW7YK2eiv/cr5
NCeMoDuZ0UOIvDgZ/blfiU8zPWcOpWVbssVc2v+xX+nuJwA7lu3Mqg7egeIf7lc/rw+srXNryUDK
Q/wq79WT12nSpQFxUVP3x0g9XteuuxTeSFYMXlNzI7r6zNv0tB46veLJ21QtuqZxWq6Yd5tAd7xI
bZbvPvub34vS90HyP5o472vV+RK65fAvuH8WL4SfF31a+nESJO9uCn2I126KB3vXgcLrvH5prORG
U6yz1d4vZ+sf17YtAdaXLY8v/OdrG0Wd01P+cW20RKtg5Q6vZaR782dq8Jm6bsgmv+KjPVdoon45
/TI1mwmfNY8RQRC4p1IF0bRW6ndqvqyFkWV3mSYj97Mhhw45fjmKcsKc4vqNj09nhIXZYolwnKbw
7IkQYgDLOX5W1WtK9TO8ew2LgcGrjpiL2MQJ6mRB+LWLhij91qcxp0UnJ6Jwm4+i8pdlGY3TmtG3
bi9E4yRFNEcKimZp4j1TtlU02uOmDQNnJn8Equ8uVekk/bov0h7/T5Ikwc0cTieQ6OqoveZ0hDoS
2zQtdej9UxIJTuZj0tVuhesLy+TOUnosfdLR2uwy7LKUmAktv9LJDLEIxDLHGzmYQ3U/+WGdrkXZ
+NdUyNm4S/qR+NvJUNsJUbqCE6AreUPQAtWHZ1dxs+QqGlrym7G5d9KrrAjfGVV3V5ezayUJGfQN
tYNOOhoQOt9OljZBgffr0Vy5jg+CMFczB/CO1smrxIXMxJAwxd8lzdLKMC0O+UsINAVZJai3cada
dmJdiKBztfsA/gmIVssdBwwAXWZftuNU1p4bDTGmO2ccHw1lbK1bt5bjEYMygvNYNEp0oxWqUq3q
vIbr2uWmbZWEKKeltazwCDJskmhYPFRnJfSVTnFxECKiCu4Vu6m1pT9ERXGhqjJo1gVg7tn33Ili
XbB35CuCIcp6U0xBPu5x5SEniBucdFgFHHUd5Irto34f6mZpgHXKd4mcTIfoRKfKdoLu4rrPhn0l
41isMjPTAMJXlQ/VpcmYZZKfGK2NumPw1yWKQchCkmq4zIQbZF41Fbi3DBTa0xPz8SL1iqmBtYtH
iROHaWYt7vQ4sq/8yYyBwQzm6CyEltuJJ6pRpbNCbHX+PTcKzFCGtHp/EaDK0TbD2Aa5VzqZXq4V
vdOnrRH5pnpQBKNBL82NVm5SY2gA8AdKMKwkKLhyG9guPt+6tpxiOZGHkZOh0qrTMlAiHKskPuh3
lm+F2bK2cyLCLbMhUHM0jSDyAts/jnokg7eqVsL4cZAumh3IBqrYVpLxGTWJEwf7gKdMuW2tQv+u
xooIvNZxaIBGPivec8ugD2AEJ3gJqGRRzltpoIHk1Qs122kVyUAreO5KuM3IE2e9iTTOvS41J7no
0GDrlGEqhWlKt624yuzROWr8PWwiVnKprhE64DG3BL/f06bS9YmC7OrmYE5l/mgNRUH+gBJS7o2y
Zxakm0nJMEwLw2fNV9P+puPbHcbFoKsTyiO3z76ERUSHRxCqFHuO1WPs9INJdW6N2BX5mgZlDjd/
IpUUTUUkq4VvBMowm7nb4RCYGP23VSU1kIe5obWbtDHtwZPRYH3Tc4bRhSkYO8aTlVobc0Rx6yWN
At3C7FNAwUOPtepbWjlusuJ+Hfsb3uicuAeIN4I0lAnqukZ0OpMzNU/GXcVfG9dWCiNmIcI8fkCd
F0rYRGTurPrYb6aCirSMK09pmvylbPLOdhbEBTmkndeDWzZiZXVGUq7aOIrF/eTIWLsbjHSq76bc
0hQIv1k5Bo8lS3CgPrQqqUSeHGLbfx7sSIiXpotGBnjdWFhEGpl1rLkTS0wZpuHWRtATlhdODwHp
NWtyzS/WZL1JTXp4jqXa7nyD1ditkjLKiHSSYzvg8tAzjY3AcfosuY1DoymPBjkGw+dIcxplPCi1
MeQM8lpwCdZV0NnaWK5B8/BixCJRSLDUoWFiAbksitEZppsp7l01uMkQkHVEJNuRrgh1PWDxwzMk
TVIgkz/wFP+tKX/T9b89CR/HKnp5X1T++PN/FJX6p1noDU1YA5ZJ/Ba/6Y9DsPUJjwtKZjYPZ+7O
UF69KyrBMpJ9iBHGpPfKD/15COb3cSzGMwrsQad40f7JIdgxTxpSjBI5R3MZcp7tH1idn4sgIsqk
H0nIbKbwowHWuA/PNNHM0bMHtTc3DjqkTRR1/boZXXXpjA7ZksYI8ywJ3EFmjLTrlHzWUbdvHUvv
D1GCE3Jy9Y7KJFH3hqrow6IxJJBxcgdxRiQVeoGFQhlCXHDv3weOb9+JWJldjRJrbRUooYGrtZ2O
mQ4gXuKbS4G3Q6HyIsiuTyIuk2MShPiE/Zr8aNzGkX8XiTB2dm1ml/5tnhjFUCyNPozBodeWuopg
4hvZtk3THslrWxuCxxKjTJ++9mUqBXm+LpJVfFlBM7bHIXVqzGhNQUhXFfEkrqOqNyZj0YShFX0H
pzFoL60/xsZ9b43docwI/lplqWjru8EvCWTJYJEYS+gUOltIo4jEOvZUcvqCDbJz2L/aXMmuyyQb
iQQyavOWIGljF9OxAG8hoih5Gau+hJKfJlOePCZaqpjfsqGEyZZbYO1JU5tKuRuDKMDRb+aRDkiz
CRt321a989pVPxKbehXbveZL+TbXlBAKGuNRUqes6qkcl/Hkqm+h4TYXPaaAVWG06jGvcuMhjhL/
mdl69JS1iSQoOlUIAmps/IixW98ChavlYTZKvThSVveFO3Q1qWP+8MC3XUrUSGF+UY1d19zGUaUQ
91L3AfoRnSiAY0zdBxePeVfwzIHX2VEp1sR4+cneH3qqysifoMJ0wMzCPuJs36WaGcyuSCNYBg4+
OjOT6UaLiZEo8jjdZtqoohLF7joomX3XYxiUnhGnKErsVB2PaY/BdmX0cdzsyyK5TiyVeDsRKl+d
LPIf0byCwBMdXfNb3oWBsnLdUq0OURWRx2T4af4w9NDQV+HYELCgNvSoeA0WYYKNU6Tamj8tCAkI
Q1ffN5Eh471ZCm18gDYdmd8toQ7jZSC7uLzWjFDwDAWlnlyrY62RblA6h9r0k50bT/FzXmNC/mbV
RYi7yld6BVRFNJJrpuMbnx8c8xDwVwSE0zvmokyNftO6VXCI8kY+JkmXrV2lqTe63g0XJjiXuzRL
rSdLNoFA22xX362+0N0LN0p5h0ipWSuFjvB9aTTGbZqxq3lRrzj1nc+cBsY6ard9Ednl1zyr8+jO
aqzeS10rL5Z14dZUr0Hvf8/MKr1NSC+4HLpYvZXhZF+3Zhp+V6aeCXVv4ExSOKw8W3lgHol3ii7H
3PRvkwnVzsJWCUSndZSve84IPH3huA31FjhFnZnDigT471KpYRBMasCEqw0Cd1cXMcHgqhXhZI9H
HZdyYujRcSqNhZL524rH9snv/fqiKKmtbKMcn3vVx4achdbWQtwDduLHqqaphgZeQ1mGfSpDFz91
zp3iCiB3spbBZUcl9TiPfdcJPFovD13tdeyT7EIJFKZuQDqNKiGSTdTWS6qH6a4xwnHfjI2xqRM3
XmpNb3+WsS6ve4wxt0nl5vyE2xyUiWTUMnU55JYcL8eyRy5kQhsltE7Z2G48u3ULuk11EzrKolAk
sqdU1UEVtIAEzDZtLzjwlbuqqsZtkRtAmbRBfSlcNVxVHDi/NRhJH2t7HFegXz4TKWocwiy21wOn
jlWhaP0qdGS3dLW0X6ml+RT6dnZTUM6M2I2riEQOytWpau7N1IEMFlU+TtV5DVIGLf3UfjR77NCc
nh842R8Tsh0829cOU6PdJF31pjfZVzOJXzhSFYvS0L4JKz/ymrsg+CDxFFc+hFYpofkPCOtycahk
RoeyEfpaK8xXtyZ0Q7HK16LU+oUrTWutT/VzUoyNJxLl0WduTMRd96XrZru0OryabZQuKE/RYyjG
m2sHNrKa/AaOw23Yx9/LGmxDQRN4oYrsqlTI1SJOhBBzs0f7bHXjqgy1kDT4gt5gZDwVlsqw1Qx9
b+LDWeQRoEwt696kGc55cmzoDfq2wCnDL0ZIxl5ri2lXBAFHhCYaNknVEg6kAI4p+6rcJRqhHg6t
3mtObcYXQQ04H/udRT+IVZ6OLof7+psdmMmGmMxdafXD3tb7eE82uH5j1HV7W3SGu8q0IN37QtH2
oWJ970qlvFBL8PIiwgEvRJLvhLTyXYAc4QLRfrTpxoBIDkereUI0me3r2KpW1VRam0BOJBvXPuqR
seMa3XQX+ERLLUrE40ebg91VOJbacopCselYLksWxf2EA3Rtg18g975bDBjhCf/0Lxoz6ElIc5js
UL1WnpHJVzEK8yEXnPLUIA4uiQMkOVLrhkUK/WChUI2vm9gsN8Fg5ldKnTtE3eeuh+4iWUW9PPoj
Cgsr0y/7yO5BWKBebNSquOkBB6xcViGuiU5bhtn00kmYs13bIMgp9OC6SBp1Y4gKSXERGKSRgBZJ
epQ7sa4p+zpQHzDBIMVSXDhqEQ5jBKDfRxUctTUQjZbQq9pnaiw83y5Uz1cssVPoJUBpHpBiFfCZ
+C6+5L25NZKo2NZS3JslCCHeac0iHUqQp35wbQT+11LDJhQrznVCve7JQhzHMspXbWG/6Jjvyt44
uoOReUHdECiom8W+q0KxjUFxzFQ1c2FaOfQuuyxWfYTYa3SSTCENx3fjVdmjaWx1V3nNqv4VNIx6
/ePkmWfBUww6bhH3KYDeZNhPBSbyuOxjDCf1V0Rz1r3TudUuiNtmwefX8p1Y0VenFWtXIwozswZl
GbWBszSkctM08iGXobyWQs23ZcFD09CCoCljXtBZ6q8ivVWABRnRghSiaysbTY8EbTo/Ey82P1Cv
aYySDqnX33MAZ29qgase6fc+E3C0GtVQrkYtMT2dqcC6CyYA03RjbjjOXosBPFE2TEs7TPplMzGc
CDjueTzcrTcVIFd8VyzizuevJOzLflSfsjEg6a6yaWoUtOmzZLyVRhKvbAlMeVSdrczGYZmX2lrU
1XU9Kh4pcWCAUuhUinZPpVzt46ws220wmtSuaXPT9iFhR6p7LafcX01ZqZaEQDp77Hr+Im+01yxz
jgnCHz7OZ1qZcDfiZGMG3SpsrDu7KfVljms80PP60idTx7NciFFWEF3leW0SxEjaZdtXXxwyiBo/
DkBMhC9lol+M9CbJKGpvao2piRlVd30wfk51epSauxMF05iu1Bd0IOD/NOlWtqG1yucoIs3c1SM4
QnsCk0YDF+Cb22NqYhDFOrBWYTWsM5E8hG7TrSEroFhjka19q+EhMWKV0sM+Fn2seVOc3OV2fy11
k3kOKKGmAv/c2yABGm0kDlhO0K/SAuBQXT8qthusarvgeTNR0CaNeTSzDEht1WQXedV91lgitAEC
Ek2tHqGSbG/BBh+kcMFx2PpXKteRDlwPOUGET12THnhw8f3aIKUyt13Gvku0aTR9JtdL35MAAKMG
9fSmt0J55VqKConuRx6wVV2VKedbOYXVopf0dKtY3keFPHaVU9Es68alWhGfkxUthLXWsDdG7YfL
KNYfat3+CtSRSNtW7vWke3WclFjdUaetY8ZYZ6UFr4iJ+VaLu+caAfVCFBb0Phv7pLRekoo3uqvm
mESdTni0Q8kCi/mQwzzQ1gqHeU/rKUDzLK+3TpbvyqLcck4gT8AZs8sxrBEiUxuutNEaHnnG2Azo
gl25nZ95kdN0q6aPLXA6hrrplYaonAyOijQLgEtTcl0oQPhAfl4nXfnWk3HrqQChPRHkr4nvXLoD
jcYcvmI1B1vReqNYNQpnqRVg/rRI3qpamjFgbNU+m5unfOD92LYr4Zr2F0V1gTurIc9/Sz868FJ9
YrI4xU76ONgg1ETRZw9CVepDOEqbsF+nhkpsx31vLnwzRwJQta36xZaYPUZCW/sl8OzIWiStq6jb
pptBdnXRDY85B2qwZfwE1LCgDa8co0yYo6Zm/LkDHby0/ag7dnbQ7EcVXhgfH1CfoOtJ4HUFODZp
qy9ROcafpTvJG4Dl1bMepNm1CIvpJbUUBA9j5TR3eBqSW0324W1SONPXuJzEUZcGxCO62sM2UPph
N9fBd0npWg/awFdSOK2z76SaXfI+9a9NUqooEyqXIXHXUsaYHc+7U0R8MmEop0WsDs1Lm9byBq+D
AQbVzPJoHfUaXX0hJ2TBZSmwtgedlbVLkVaoec0u4kiBlt2+81Np3YeQKFDJl0CvaKnCwpCigEFR
RYn6HTomIdvNgHx3TT+T9AhX9WeEXqtab0Hu0zzij1igmKbwWLVqt437aSTol/d760w0qxWVZrU5
phi2tXrNMYdAaBKF18k4ql+LQRrs1vENcn7zyGxCvfCNNmWiqkJec8PkKXTAt/HGsiELjVXVoNlS
gvy5r7rmqFkSlpmEOwjlDqqHadjttKCmduRCa+wIrEzajptEcdxmq1rgi5dWTwbGklRq6CiwZxQf
yA578oqHdqJH2fnJMuXE/pb5WvXqyyrTzk1imeb9PIlFq0BDBH66UG3SVk4GQ21MZ3qM8Sc4h+qy
viLa98LNFtZVdNmtDLSHlVcRY3tRnFEcn6oAdWSe7697qt53assARGjbnn2wN9pafRwPvDpJd95E
G7lqVvDG1KV407ezVH86Y4U5mUj9cnHGou8lccMUIM/zDQKopkvfZWqunRv2zR/bu1nffAVUhIZJ
/8pRVSaZP1/BAn9DbxToTHrpb8SFvzM2JDmfxXqfQod/vw6aDmCpXBAFys/X0V0nRcoQoYn/Xbj9
IFbzQC+5PieP1H5RkMx39O5K82f6TkaIzCso2pGFAhLyynrWlvUBKt5ag3O0aZcwy5fZOln7V+GB
c8qZyel8F798mui6VDjOs7PnRC7AoKoZE4U61ToGdyannyXvr01ALPRqnpgan7Mzy/ODBeLq7y44
PzXvblZMtl5nYcl0FPKm8g2NxZk7OtEt/vjeyJFiKGqj77FOyf1O4iRTKPjefphXXmYBhLvqvMFT
1xUiiGSZv/0hg3gd/k/wVnwwfz7tfs5L8v0l6bO+v6dEVYZYUQo23FF6qfbFLB78wFgb0l/Xrlz+
/Q1+dH8Y4vkH5ZFtOCcDfACkmu5ELvHcxlsz6IshOJSjfWZd/Lp3oRPHZ65xIW7uVKMdm1KvndFn
VFQMFEbiaDvtQRfuhSAd8u/v51QrzRf287VOlj8U4KGQFkuw5StzL7u1tuYcMDsf56xCrVoP5CuH
q7OP3bwV/bz0ef1r7CAWXXDUOydbVR2nZdroseM1wXIi3I08Ambf9+0SaGG6P2dEPLUTzbfpuCQU
slTIs0Oy9vMi8TslyICSOp52VL3ZUBUvo7cZnpDfZWtx7kP9dU+hx4smjrAAevLE1/58tSjPGz+k
/+yJfFG9jt6wNL0WSRJ5UMkKdwPuX6T+YNTttdxUypnlc6qM5mZt4COmSRajraF3Obm8xrGRdmHt
ePaD9kzu1Z6R8WoSCwh8VxDimsXZxIJf9xXEgax8fKx4MX+RK0uzCjsSlR2v91RP91g+7mW4Fp7Y
qEsKfHsTf/kPvtL5mmRNsnwENcfJXdIsqUpQe/M1me4G23pD1qoHGG9azQY4+x/GQMyfKgJIQTye
ozFsYWjz0z5jInNUdemzYnEVWBniLn+nXbFgl/1uepAb68zL/INHc74cYmYMK2inT7EN0lVjI8ha
14uMbpH+yKcDfbiyVjP97QXeZEuQARx+2mfemV3h16fz50uf7Aolkga1TRXHA23O2gVxtKkuZvdE
um+3Z67160uQazlIvtjBcO+elhRVNsWRqrHbqfv83tmT1rlFx79GIQN4z4vW2Zl31I+t5eet5+cL
ntycregG4ax8rr03jotx1e3ypfW1fAvja6F60U7ZxPvUU9Zacx013sw6+QtK9N85628Y598tgOVL
8/Kvt7yJmvHqJXv7n9+e3urmX4uXPPlp1jr/zO+zVsP6hEuAWSoZ43NwjMPe+pfgmAksajwKGAs/
+Vx6/zlr1T9ZFoQiFQkYDwvxIv87a9U+zcgTld80S/b/4az194fup8WjEjWHARurCygkOm0/7wKE
1RsyxGPgNUTXfy1y23hWB5Dd4DOni6kN/WLnJsZ0o6pdvlerIXrS+0xcj0OcvvmKo28ELdt4UWSD
cZm0LeIBlLcjkEfRHvyyt+/9sdCu9UbL8X3kibvMmPuqC6trEppc+QjR0qXF+AQ8TlxUnBfRkRU0
2Ce6QwZ/JGzFnekXOrkgCix8o3q2M4YcOZlOCw5+n+1QXDadvetLiHpds1dj93boo6u2pXLCm2Ra
8UtV5ftCb4kCJ8F3jA809dd+0aK3SW8n2d9XffBdoQ+MGmRTtmiXZXTZ6vo21arLqUsfhJ7fF6pE
zehf67m4qlAF19JY2Hm0mhL3YBfac25F+841DkmI71JjRIDq9wv8h3wRReOzZk0PLudQJozxl2Yo
mVtlT7YzXYaJuBg7grSL6amvUxLHm42M+4te8ddMFPaq1G4cv97EKVVZTjefiUIuvWQK7gOlfUP5
tAncRDCZ8R8g/n0DeHUDXH9fTiYY1nx80EbnwScLC6nPxVQp0UKPgEY2aorvBxmNog1LpNWLtCnG
tTnVez0OPYUGuwzi2zZgGBfVb8zUXnIxLd26Xit5t4pJ1h4GhYYDg5Q0peWCP7vG2B33L3VqkQmH
GroblaNjd5+ZWu9M8gUXcRRs1L7e6lghwSEerb5LwWgra1JL12mufI3CAFXcpNykvr5Rs5jWjdzm
YXFT6+42pDGXR8OFyJtDYVrPZLx9qa12pxfFYeymvT82nyMzvKhBOk9meKz1cCLmO3lRWu2lCqJL
5oXPUapoO/Rr1tJgzOpp6QSBedD2ZSAfOQcimye1fBEF8Uukms9+7W6QStAQ0451Ds7Vt26C1t1N
Od+FnoN/gGJt9O7eTCaSHEbzWNcUYTXWRzvhW87vfTluojq5FmCUFiKAzJzZTMYFw4VFZQePlpOv
ayEvE0u+GkKJvbzAJitoaThzMwpiJ6qtb1CgruPausvrfsd0cI3iltvNdtWQP9fqcDs1PQeFMn1Q
TGOnJP1L5ETmIuxyxpsDs2HnnnmjS0s/3fSD+uiX3RWNhidCqF5Tbeyw/IBREoX+QvfkKg+YoUW5
Xq+DGEOOLOtg54YMJxBpFZ7fjZ9FFJJDHl7ao3QXemU/NHSlyMjILa93lQut8m9bWciFpKMXTk6K
fbwFDdsNRz82rrLC2WaJP2O3F9XUrQvdWuEW3XVq8Cjr4hgNg0YwMeTfsmzC+6LHf+4WrNber0K4
zxkiJR1Vlqa1b7097aY0uIxt54YKNfFYvNZWo51426K/WNDlDzeuErwFQGPe/Cy8tZpYW1a22HZl
EhMUEHwehHxtkI5ctIhGDqxmsmn1sDqmtqlsIhLRaTa6dXPb6Mp0XcV1sgSocEUPM9vkfTncDF3B
GJQGGWPIbNoH8Uyk7vL7JqvlJh6Lh5i86UTLNoNWthc+4oJ12+JuUEpjVYU67XSm53MD3l4yFAs2
pl9+Ngb9gKe58oqk+OLXeusZPURlXxrNonPHQ1VpXyb7/7J3Js1xY212/iuOXhsdmIcI2wsgkSMz
OZOiNgiREjHPuJh+vR+ovm6LKTYz7LUXVRUqUUImcHGH9z3nOdazE0FVLcQc3FeqcxUQs8zbHege
xcBdEgVvQBdOvVr+xCT7NgvtIWr6Q5EMtReE6dYu5OtE2O+DMn2vzCr4UYKqhr02LBZtA82F/bOk
lkoTTwYDxSLlI7wMUZHi/p9KpuimNTeWMO7rYPF15LDE61Yh/9ZRbxXsoH7dVLWHjtJap6rWraeO
urxiZKcopUiYFC8m+rtpqgKvV2PSalQ672ltJy4aDJgxhILzhcPrSB1RFdRsZJwqOk3V/FRgNxWG
2PZFdgxlwtj07mdOUuiKtoNnDTVdisDhlhm9vB8iol3jaujXAD9ApFdmfiUlEtDsRGyJEEq3NJQm
mr/ZPYKLkeQJHCV91p6mpFKBnomXRjQERwd6ukIN0myHituGfru5Ipn0yEa28bPCpPZq8wfx6YZX
jYiv27YgrsKSAco6aH3fdYkVZ2J+8wzRTl42ZLqXDPJw7Pv5G+bejWL0S78prHwzaZVTERjp1QI3
PYh+DPezRAklUei3a6iZ6FaI2i87vXSjOnys8xQ4NIrNdR/N6xjR5kpmzTIcaV5JSIvzqn2yq1nd
yhGtmWBGL9nq+rvZz7RPbCDBo1axHWfO8KhlvpPmAGVbAp4tp9IthHhY6oa9V2OI4zakFC+l/41K
0f5ZZOKhLWUO1k4bX5PUZCNwEY+mIexDFvWQqHtVtu4qux2PZTTnv8ayn567pia0lTrvWqA124Sd
fOcg8/CZi/NdWOU/p7ao1o2Gzr0KUH3PtuY80tnjmYGaR+ILBw24sdT238cmk26wYT6Ppjb4mcQc
+9/z0tEUiZQdtgrWvdR3u0nmwdtSZ8BogcgumYjEKE2N1XQcK+CGgs2HzihU42LzeyP4//fE/6Zy
xPiv7Szuryyef33YD/Pz/2yHJdv6d8L5wKBgwLMdjPtsOP/ZD1NOx0tnWKZD+YTtrcXv/Gs/rNj8
If4Ytb6lfiTjsvsP7aFi/DuePeApFF84b8mcOv/X//hQa8O4+OHX/60QyEaQH7X/89+W3e7/2Q0b
WMoJ8eMy8BQQicvWUgj5o54o1DjEDy63m06KdsEA1KIS+7CeL1Tzl6P8X5fhbIi7ZEmoPz8JI3YD
2DVP7UZIyCLg89h6xIoIqsja6rxj6uxO+aVQ499Vmr+uakAD45LU487LcCCVTCVAtLKxmBzcrEc9
1opvTkuS0bTMgfHeNDuavVG9F/YqrGDa24uulzgRm4AC9Meewwuu9tK1mqs/YrIqFCf+LoR0HUzy
XV+9KUr67HThQ6lBiQwW8Xa771rp6Y/R9EmB9Ddm668vAoCBeiJPChbXx6ekDFqgjs5Id81OfmGU
XHHAIeFLHdfAn/q8C1wtS0PXtPlXOUFpENqtkgKIjJz4ShcgLttuPQvzIbSau3q6r1V9XVnrMtEP
ZOl6ukR6QXwQ1QT63rhVkzstWy+3QV1YN91Ma8+EM5Oy0ndsJS98uY/lg3+GIJG8nO1kk1qXcVaR
jXSjnFMTy4SZWaeuHK6D8qCIZg1F/KHKtFu7TH6mtnXSuMclEdB5wjLSoYgx2Rzo1S63zXVjOX5M
N1glqcpOoZIo+ZVeiONcAR639yiAT72JwDAz6pd4RFCbjodhopk0DteRk7zIQ3Gp2vSxBvyvr6Ut
LxVvPy2ss2oTkhXNyiyemUqW0JSwk8ACQSPVnFP69uIkGZWvGipiNLQBVqYd1Vy76bR9EkQnGKZg
dbQ09Qa197++38tYOR9LS8GWlgUnYOTQH8eSLOzKTAPiV7Im3hRmsLMj6eXrS3ysnvK2UT8kp3Bp
ImgmMunzS0yJU6Za0m4Q2tCiPghSutTqoa1tL8umdYp08+sL/ibz/vmlfl8R0i1tBBsn4GJy/nMa
Mzsln5IiajdIGvxcfZhn+QUV032TJ3cDuwTEqS+I/xBkQWWhMZTcaplzQEu8Y+F/NOP4Pmi6bdlO
qzIkb7Avr7s4uzEyhWNCvgqC5M4h1MUpr9JJ3xi12A82wVqhc8Co8JR2RoJMKF31huCYVr99/eXI
RTl7ZMu3g3ZDI42nRglz+f0/JmkjLyzItVKzwXRLLBxdYbdQ5++Tpj8XymTtBhFcxUHDmdTuCJLS
nV1mDzYFOE6lXVNeDfm9NB7KWNZuIr1nU5o4vhpESAPmmu3CHK36VP8ezKhCkwymUpkg3IK1DHnO
XELIwL4XiqCY11Qcx5XmJzlDJOzxPhZ2iK2hEHf2aL+YfUsHrMGRRf3hNFsKAYBIeQLnIXKMYaVo
g4V0OzyNVncozQbdaBlvZsX+3k/2rywot8GIqq+BqBtp9mNl0Nnu47uyoPCN4ybAH/wjmTXDx707
e2ZC5U8WhYtR88mIgLYo6UpntzuYa6pZ74TboePKPEHOmocz7HsqmS1Wr1ZaydO4mZP+R0qULTk7
d4OVtytShkZEkuwFw1Ey1kWTf5elTZqnx8LENF22tiuJ8cYe2sjDafdm9PZKDoDFqiXNYdKgktXs
K4wcVwlH4pT4nahFSG9b8c9EJN+6+EruUYXA8IMpw26zVp5oe30vE+eIXGdfwKlwm2VOy8bqEZOf
ag4/x9HloHJvNtq6zQg617JHDgKGn1j5dXpjRmVFWhlXSqyGEJ2qAq/AydrVMLkkWNale71GX6PL
I4MhHY71mKiu0oPyVWOB444tog6GmgpR4mptdIvK+smU7FVQ5rQeSDoLu2uKXxSQJZxRIxp98Jbd
JkmqA/o3yq9WuRuruvZSbA3rHpGa9OwkDXFWDDCzEUdJLQovcYotDrQZgWUKNGwEHhRIDDQXH80W
Z/s6L8sfY++8pblzLOVu5wTCV9QUer1yHZnYjGzL1+JnzRzv5jJASh/D7FuG19T0hTuo9R0Q4QvE
ZedjAf2fOcwAl27oFkEW7JM+vnMlCVNZn7fkD9RB5CN0+5UOJpEsBtRCNIZlpt+EFQgPGTihIbvW
FN8VWUR8O4YztgEVYtYQUbBKBAzKOggg3xSLWJ85ogKz2AeS4phnTPCgFTEVkZNhy/fzKG4CibxQ
odsvbQuArhPJVbiUD8vCdk0texkTSKZ5iChU7stV2PNc5Dg4FJ36iErL4aQT/VCjgYwtfBWu3Afg
0bLEHbRya8XJSyF1a1OqycRUYlLoh6MVpr9EMoQwxOiLSOpLM3BPp2y+J25lG6fxuzMbpH2N27Ry
G/1OmOaWQFisCdjBtnzWreQ4p9Tsaa4HL0aOgnPC/inw4o1NSVhLE1LOyLK3OU7uUmS5cxzeCUMd
vakSjwmVIYXQsUzdDCzTczsTZWlyO/NGPF6YRZdtxPkSYdA5VHRsgmyoF5jOH5PoFMqjMbcZ8Wl6
9ZwP012aSF5tH5QWoneSolszBnjMyIoQwrqqcxwIVSXdlTrWYFDmgP5U28a2Ftmvrz/Z7yv/9ckc
gx64yj9wrT5+skGxnaYkxnsj7O6hgWBXNqRk7QyRktXpGI2rt8HaYC/Qy5k3zgrmaIf8uoihWTDn
N8WEXAShsp4dx6LbYky8dlLzW6BRdSlK6jeFTfBsmEme3H8TuhP4bYoeSLZTiscNucEtsZ5ff6cz
W/c/rw8+fkK+6BDTDji727JWNkrVVc1GnRNjFVXytkzsEZFl2rhdlm0kDABdOK8CNkmEDZaFZ5bp
d8n5RvT2YuNkDEb9Bf72JyMAhCENXZu2I/jLs88UzC0STTmoNnNh3RgCZWeVYYbg8KPP+k0cVD8v
3ITlLzx7sKYKqsACNI/a71wdoji1lHfO3GxCuXwrddryWJ72cotlVTX3mZY+BpVy1FPFc7R/ncX/
y4PdJ1+Wa1u0c4HlLQPr46CSShr0YzwwqKRp25n9o8QzcEg61ocIe4E+Fv8Pj9xUiahmo2LQDDxn
BRuYVpwa1TH13OpXi3lEbqObJiGMae5M3zGEl4zWiQ0DwrlxPs3ZptXmFQv6r07hD+TphX3Tp3eA
JjoHP0u1oAt8vANmjfKzwTe86ckcQt9OagQbKYyizimJpvWFZ61+9qwBXFP1IXyIy368mkM1tQuC
otlUhvySOsJPhvJKYyaZbennbOR3lpI9w0p5tvPoFfX2lmrxJdj7707rXwOOHhmyATAOQI0/fgjY
p808NuQnpM1QsJEh468X/U+gN3pZwRc2O+GlmbqrTf0e19RWtMkTdewfBUnMK5uGlNsTo0rFiZPs
RBQcfudV3Sv3pCY86xBtyCZHqtoPXhiWMsLVozkvtAEU2lo8WZsxzNZ4r5goM/wYmsSyYvPYL9zp
5Uv89SWRgqBOouH816neFFJlF2HEW1XpxFizkI2Fcl9rQO37q4HwYLcc4HrpVfSGLPSGvcEDFhwi
IkOi0+ZTqdSXEJnLXuDvTwQdGxmaYtkLSOnPpcUKNDwdg1Nz+kjuOmfYGA642UDdJWn5MnRE09GG
wrTcXbgV50c51jFTs+ipLswOCkxn7/hkSrimiLHdZLOzV+vyuSYa++u7/clRDhGmyv6HMpX6lwoz
NBORBfNAinIqnexSCVd618MCiGBVoHPdiZjXOcu13deX1T+bOv+47rkKk3YD8SHFhDeFjlaom5qL
6fDZ7oPOM2b6nxOQO1kmBtdUruNEvDWmcWpjxaDfiBNBU7W1WQ4CFkN83Wutg/sdc2RZZ41v2Ok6
XxoLuZBuG2pShAfDc80hBrCC7qQ8/N5ayVsckpGj612LyvlaGPmT2rH1WxjA022qILsGjY7jlHUt
WBqJUfby9R34bJTrCrpXJHhLde6sfID2vJCLXvAqS7yj2XgctPpEyOXt15f5bOj+eZmzoUsDOzJN
0dcbSjN3eZHUbhnfj/OT6DMfXodvTqRxDIK2zdfX/Wxc/Xnds6Fb0j+K2e7yyvT9TUHhaQz8npBw
q4JlWIzEQTYXbuhnWxJwL6z/lkF5DF3qx7d0sGQ10rO23pT0PVWj3Ze024aJE669UQ5FKDjtFtdt
0x9Ds/w2DtomJSu2t1ONQRXeff39zzQsvzdI8IoW0hTOcxQJZzdgGON4kOHBb3Kr8kQfdhy42Q0P
R/KfW1fY4F/yAKrA0uhEm+42JBmzZWM3PWnj6C0zW5dy/O3m4hdVfVpO+WF5/au2ffz6o342y/z5
Sc9WthIznRqFcr2ZEE1QLvYJYbpAsvyrUrvMZBjfuREsnwZij4/PpjCFOs6VVW163dgWtGfaTqZi
kNanrCtuTcm865pgaxHzrQ3ar8jgWDPhGmxTThj2sU5Cv8IMX0bA2EgHJeRZXwFiuDea+X5qeZGb
SD/Ntf6c10t6D6d3XqRaJs5Vv/n6Zp1pvv55ruyAkLKAzeO0cVarScaJKgZhb5u8Ur4z4TwbUrWu
1GIdhcpVPtdboCBvRRv4xkxryZi+T05Tu6FGYYee35VmEnDcqhfu7z8V4rMlihqkg8oOZh+krLPB
X8YMxbQqqo1ecbNAtl0DGUg407dEWbfWdZNPVzYt8VXoAKnUKuYAety2wmEUHMZ70sQypkVnbfQY
Y/Sm8op6yVGNtNnLa/rKMkfgviUHEQOtB1wnd+kzP4WtmXhygv2kb3DXBeV3SbT3RdIgYmz4v6Eu
72KVwOyeusnYjbILzxTMn/7DquIftqK/Ee7pa8RpDyplDZzjNIINgySDouSHKyvv3YIJKtHJjwoz
PxPlzkqxf+AMQiwjrcvG7LBQDyAVjB0dQIpISXUyE0peKYEW2XzMwkldA+g4JJ3sQwbNVq1Upmsj
yFcYEA6kiah04p1ys/i0JJG/BALBiigeIsQzbmoMhtuZ3Mm6TIYtxrSbecSVb1Kd67Pd2A9bta/v
K93h9W7YHOnRKhs7KILZ2jA6knnVK02yN43FLS3rnNoALJOsat9Dw/CNko5nU/9sl+Tq5KSK9JQU
5qulVGs56nlWYptJ0V0xRJwgmKTdWHzLZ7N3lYgvGJv8dWLSEg9Jz8DNEjvmIS8c+MJZQsmnX0KM
5QEx04yVu6mdnRnze5roKaDfDVn5HszaNYsCBAX11TKkcDXVPWHVlfFo4+Us2icFxgQ+sfolRDJL
0nH+hDPkJMnWoRsAY1t65PgDCpNZsw5w3HFT1gCT6S60aK/C3nyFEAhBGrLAFDIocPW8YAp/T5vi
PWzDk5obHnKSkwZph9omUa/fshoaFVsx2c/T/qU2etSVJl74pf0c/VT0BFB0lJwUifzkC6/2JxMh
cmBeH7pyiIIXxuaf27zRCeqgrbVqE+voREpiShKJ7V7uOuN8p7TJjZz3R008URe+t43k5geKLzo1
vEIXPshyobOXGa0KbBILXRzbv7MZOUgIBMnlqdqUShx7ALphUVmHsrmtGuMQiGiv9C9l2XqTKAm/
xvk/frvwCT7ZnvH2wUhkRTWW8/THW0GQy0hQeI12ZzBuiW7+Xtrhqer0B6Wv/agIUB/Yd1pc/Ry6
4sJJS//kXIeCEA8LMFuiHsyza6NUzqaUkimILXydY8rxmSJT44pevpHF+BJq1TuYCrfB7hrjOlRq
55CZFMHaH5OMwA4GmP6iQpXcmH3q+FmEQbPXB7zpeng39eZ7ImfpajSauxLvM8DaRR+iPGYqzPNJ
dZBFiHdbqu7lOcMYZGp3hCQ3e701Ifwm5ko1kUTUlFahAu0YSGhqEKYRxNkh8tnUiX4ESZavDfJZ
7KUqeuHJfHZ3lqBR0gEQ47J3/PhkJhu/reOE1aat8DFC7mxkyes1gyJxW3436+ZbbtT3aKUfwmn+
ht9oL4Vo1aLcd6pDPGpkmGfRa8ZNu3CS+OyDGTJbWfQzLI7K2XFch2dldcIqN7maAxrhVFSJE7Iq
d5SvhxDkwdc34pP9M7ryZQF2uBu0nj/eB62tKjHAn9lIob3DIOkjw1hD07/U5lv2aefvIksqen2o
2KZ6fvbrIgcBZdOXG3kxkYv4UCrpY5ok92kq7fM2fJzn/ig0o3DTWT/mzc5qVLAgF1f4z95InCBs
cA3s43CzP37fIk0yRxvlclM1eB6D2F43Y3MT63ujzW+mqLiZAHP1De7iIukvFMvPzF6/Nz3gMOnd
LkdyEzP5x4undmPTGFDKTdLKGC7DEWBreQLf5/eKcl3qsHCd7B3Wzr0eDBcu/skJxka7oNHNRGHx
V/VUTHSORtuBQGeYN1IiUsgcwOs184A98yDp1r1Wm/dJJH//eoB9+qVRTBByDWSXXfzZCDMG+i+S
rqCSDRNP0eWnOAv8RERgvrSNXpY9WkLFNyYVF3OaPn999d8t/7NxRzdwYVbZKm0KeRn/f5SzITvm
rVFE1cYZjCeKYCaqr+ma489ND3uEkrHxiqzj0WzvnZCkSgEjoV8bwJMm3I0UJPqYftbtVBEh3llv
rQkRpM5addVr2dMQ1Jk/1vONYw6Gpy24Y3Xdag51csXY1ZW6gIbbF0tnQ6ZHNSwk6zWi4u5SYMKi
mUDsMKHYVArk5IKdyc+qmZ/GwNliallraf9DaZt7YEyvTtq9VDK4u86e3u9VS2JyutZSOIXx0Bpu
lSflajUDb/TKiQlc7VECSyniM/EYWvpOllfVuAFKwGavL8EN8W7Q3eMDFaOz0oTAvh78NGTNh6c5
rvq4vv/6KZxFDv0e+Eu1D90M1Rd0qmezrZHpZuWMAZOaRX5XmnVPba1L66jFMg1giiJURjh8kq/n
NNiUQ6OuqszYJRXx9YrUvnQU7Fw0Mwe56hrPbqSd0VV0VmXjFdDfZpa68qjSyQ071hNZwE+JBuc6
NpqtaaXXnJd+jLjrV2mldmubFk+sv4ZTuWhPEzfHB5xNttcXDAmlwx9mNf+XeXv/fH/qXTY+Uh0t
/TkuuQuNOEqbqtxocf4q4AGketK7dfNI5wmoTEezt45Pso7i0k5lamDmXSUHV1FDb1c7oaWdvDbP
pQtLzScdFVxTqADYnwDI4jT28eXIstFQm9lgPiK/DB2wdhIjAz1gez61FEIJvn+tgWF5ipFHrspo
JOGg92CcwQ+bgvc51Y5GXj71KNTd6SHix+exvU90yCu2ma9Kwa2UU3ujtsPLLOvZHsrWi2JSKhif
6klUnp6JS/lWnxQwlt0ejkIqvAtJ9mzCQcMT1pbQC6q73SY3hOSBIW28fAZw0MSoe4fk2czK2oUS
flIyTtEL5nsRmzx3mfYU6/nsUVS4cLM/mQcRZrILhdgMvAe5y8ebXQqz7hx7KDaCOlumBhsIBjXC
VyaWSGHwy7uwRCgweWzWL5WRzmyBDEANEzO0bro6i814AdX/OQ2i5YoMo4/Ljb3PREWDBdiSggxW
RuUQce7ozF1bG1e5oT12S2HAHi40lf4qZJ19gLNvX1N0jHI5w15F6F4Mr6mKhNuOTP45ot7I2KX4
Er6edf7a2ny85Hkn0+7VLLLqlA2w0x8T1ExpwYJbthc22mdO+H/dWzS3FqsM05t5dswI5dwUWsK9
7YJ6Z8M0VkbQKIos9oY0+rmOgDsYn+3BeEi66SmPE5Cc+pYM0FVSo0If/DkrH40MZpd01+v5y9d3
4cz3/a+Ph2VPQWMFuPo8DlOdbYHHL2HnlUl7WzKvFlYBEpVNG+HtCySc+pLfO87N3LixkmyZClaN
tjS3w0OUlmu9vYL+sXba1wsf7NPnwx5MXRI32FKeLc1V1neoLcJyU1cSoVDabYUYeo7NVTTWO13D
KNDsJ8wDJCA+1F29cxY4WHs7QvZrqIhe+DR/nVqX0fLHpzk7LuGsjqOIfs0mjJEOOGyEzfFIAd2P
gn05mSvN1B6pFNwgW9xX1CgAi2zruNrUF5zrf+3Tls9BFAmSMFpT9Lo/vqlhYY3zkDoFIqbXCI8w
+Mdtp/hleMoUgCESXW0ED19/+eW7fdgknV1z2bz/sUnCgwXhqLcIOXYWIrfqmr1YDYYKh+9SZtWl
S529LIEc1NSu7GJDVhMNKM4CAe7r/k692ABbtL+ffCsQ+axuS2DT2Zyn6aKqTUQwm3lk9RrtbpU0
IKM75K31Dy1WrvVyPgasQXnqJtGVlNdvUFgOqRS5gC2oeuUvch/+hFWy1uYXNteelYC27qdD29WX
DqTqsvf/6xksOwWmEfzb9tlanDds9BAdFhuEJNtRrTbjDMwrbddVKx+WSWSoDa835UMk4TezdlUU
+FPG8TlXvaorfr+2WRTcJEX/DI0Z+8J+MlCSzbz1wNCxT0jJWgoCXxMU2oRYfT2EPp3f//j4Z8PW
GqA/qTlDyDToHVJuJnMjVQ59X2wLOfXDbr7wnnxywUVAidyL4o4GRufjmI3w0hZtydPtW7FHzuW3
KuTD1I05MU9ju4Zfc+Et+XtjsWyMFy+kvEQ7mdbZGqaX5pB0FpccQrF2yGANApvGMZ6dsN5ELdi0
2Vz3an5jkz+LYeYuLu0rsGZ+07/O2uR/fcc/nShYcnTN4Ej5l44gmehDZklQbKCZ7xdBdmXrpyZo
95WmXSGRXuU0SErcTF9f9iyn6V/rCX1zOqZLUvX5a9UiVkPUxpOOJw6scHT8aF4pobiaA9krtXKV
LecN4xsVfi8W0e7C5ZeBdPae/PkQztUpZd4ERdyxnLFrP1Q1p66aKnxanLqg2gnVAne6VBlka9U7
MhlwG6e6BOL4fOj95zg4f1VbEhWbfIgYB0N9rQXXpJ3b0H4IQF/XKvXnsdt//aU/mTT5zswJVFBw
Bp9LNMbZSMeqYG2SisnPusAPeI/DpvAoBF/Yp316KUVBUU1pbHHjf3ytQrVUTCDmLMqtiXDToEpA
FG+b+qlkXeq2fLIBQP9N43bRwoAbOFt2dEpuchcw5U0i9iIdyxsYco920Qol1k6r2VHVuS8k4BUF
Icd6flVHNcy6bPKLzrrP+uZClerSBzpbnIRe6YM8svbWMQGemckmrV2jEb77+nF+thvnPaIURr8a
XcJ5MimpTLMZj7xCfdomhCXmrlwagDpkMiKWIGm2Ia5ND8VWy29zflLrwm9phV34FMsMefYmLW4b
DWcLUHxDP5tB0VmaeTBxKA374Ir0IS+zJ7e0X5op8sa626d4DSbU95BntwUYxwuXp/b39wegl2lz
BOVUrPwOqvlz29FTVCmkhKrA2BI3batInYsSuCE9vs4AmN8ioELGrWy0nCRbhX/1lrpt2YxVtUG4
aP0gafdB38TrYeqflcqwV3gPUR8o2gE7i75YVfC6KcAYwc8Opnrd1fa1OgcrOSVtlh8ZkODQ2AbF
uGKc73orepQyWMGjcdSdutymsgGAD+LzIojspvsitXxZy4p1qal7xWiuUa09RtHI3tpeZVpyqgTG
904/xFpwW+YP1NlZeCtl39Z57IciO9pwFd0i1feUHxdKMvsMYKV6jiY5wseY6/IP2MZPY1RialV0
qk+htoNu/lolh5GO1mYqG+RxGDnlqj2VQn0KJuT5gtSFCTGwX8nF1TBMozdYmgax9IjvbzqmbXSc
h646RGHmCpFFe+74T0K/EedH97lWzq40afE2E6Z8zObxF0gvNfmuSUZ029e3mQELcap/WWbnrJnT
S2+Km00kZW+2ES9nWKDeOpL6phhapIp4hXqySIP8h5UOfidRSLPGkgzYRrupIlI8tKx5rUdFXdWR
VnuitvdG0+2MVpGuc6l8joORVx6Ar41vdGWOSsFRYDWWgbGe0ud60F8xbtxrEGa3tZa8jOPgIcxS
vJbTtetM7TtW6q4FDKisEsWZgD7qoxfwmx7idsflyLPgXP1ROL+ItnmvxZ0l2b4gudEtxq53TQGP
fR51vy9NxO5lbKy6YNyKedz2uvnaKVil+dxdmm2CkbO6sJ1THKAJied+8iqQkG2GiJEx8FrAiTHV
90Aax2Orya9Obj4mnL+KSd8LqfxVpcGp65MfWVC/SltM1zdNB9G0NL+DVX+JhoeIdqBrFFwujFnP
LGviHlh7K1B2wkoZK1yWTAdc9GP7kJgG4Eh+IRPWKBXdfSwFJ6id+qqqIFpW9ONE3EyrSaConlIo
ApKMrBw5hFbR/qp4Rk6A7FHTGmZYPUVbMdFyTNEY5HNAu1jnTDAPdCBDPbqbav0+Da46U0Z6HoLd
7RxlNw5yC3Sg02FC0JSVSU4vuxvAhW+ckJN1rjBe6hzpl0wsMt7Rl8BQruQ2RqTbtCsnzdBetzTF
O94WjPpKhOpYtqO3avEQ9DiDwXNfmzkalNCLF34gv9Zcg66zS1npXgRR6uG91RykZIhn0B9JxbMp
JY1bpcNTV4ibSZl8eUofilg2fWsuvGlk+C9ebtfIs2FXx8FV2dn3gzbekRByP+nmi3Na/LZuw4Ay
oFQmJQ6lwTKucf2+FRYVJMkKXh25g2CavhVFuTdrItgmyiuruWgfS1PbdMabyHJfo8ul1Dl9fzEc
fysPtYAmfFhQCxLt4uBI36KmEFSBUPwC5f6G/BdBcA3u32xu+/BbhcjeDetxa4T2nrr7Y9ze6V2K
icSy4XYuBPaMITDm6b3k9BuzQ91IweXEmQbdQJYJj7Cha4zbe2K7thW5TkctLg4K+4mVOpFbVATi
RjSnxoTejSIjoSIKB15G0J5PDEskZXau2es5G7jVCWRoOZyOtURRD5bjQmVvPNm21q2iS+7Q3KiJ
3nn9g7Y1RU1+oGhhUbe+lV7Bn/yRjWTPjHaOxXvezE0o49GAkWhl+W1ICg+a7xVFNcUt1V1kkxcy
8BIrTn8jJ6rpDqV0GgyGUP1r7JUjb1/hjjULAD5KUNLL5KGG6Y+SCTQIgajO1TP/fZaYPl1JbXqU
n9orLcKtEjMXa80L4WGm8krv/dqcJN/UK2enBsqT1o3pcXB8q5YfSpvYp4oCBbSvt8ax73IKW5x2
MBYHEw8G35YV45NJTYfju+5bqMZWUM7yVYUg1G3b/qaKWwdcZbwdK3X2O4t82BiHvQT4QETpS2pF
VMWMhuiilqAWYXKQs52rPo0RLiyzzDjqsOhLINWMRQQyNNmjeNNZ9mNbT8C7FdAEam+tKIaHHjYm
qQbdEZb8XF2Vh9kS07YaxlOs5J6qTQNve/oWhiGhZW3jI2UZNkOulPzlulhJQldxReSNr5Z1wgjl
vAxuXaEo48h7KdYHF6tj7LJCQ0OduvQ4YTv308xymDdC+1o4deAOMy94gEqCHKZIXdx09dqk4eNl
STz6tTaoNFeSo8KqsrcDzUvq6X1WmmHT5uhG8smYt7aKbqPTrJ+NlLH8WLxZ1Npp4PRPSaB/L6Xs
uUwRa2vGVLj5QHtZbYHPNjch9y8CKJuH4rEy+YmMuUjNefm06pflrOxxsUDJ43U5mJ7mQPgtFNNt
w+axCmT0vUWcESQSO+tWX163lRjNY5q0N60yHZMyuVJThMBKcesYU+4HDtNVo1rs56YjgSq2b0ow
5bCWQqq3ViFeEFwSMZpKEkZECwNfj/yC5hutrzsp1Z8qGgPbRIv8tK9+yQ4rElFIk6sIv1IE5DpV
3WUsTn2g3saCQR6yVrJ1jt8tCZlNpFXMMGXAQpfTp+/SH5hzYIXPmrJWtORo9jrHIzvNttgi3KGS
ku3gKN9HbbQPcdcypt9Q6Ue4jRyJHWeGwM5ppw0amtfeGsm3y5p+Vc2Bthvi+YDzZgL2QSpnIFPd
J7WLrvaS7dkQCtSttQTDcgaAwbNT62rgD3E8f5zIpfCUxv4V5fFO0yK2PYOL63VZYf1QmlaFAbRW
ujGH1rPtGiLNxIVTFXe+Scvkf5N2Htt1Y8mafpee4y54s1b3BO44GpHyOcHKVIrw3uPp+wOzqsQD
sojKuoNUSiLFOBvYJnbEbxpF/I6ixAIXBk8nQ0/v9Zol0WfVg9gmqTsr4uIsY/u16ZovnZof47C4
QYz4ixCzi7RlfpHG9hPirgc5nWoMQwM3G7VjnsespmWIfZwsYscykk9GXz6NLBZH1ObmBlui/pCL
6NrES+wVCxsrQKabQMhuDA03hqW/SAV+Co2pnlCmWX3RrZ96FiF43NiQmUoXrZ0OftPwKUKgDzjn
AR4rB7Wa676YTbZEKryCZlHPxhmANSlMDvq/T1Y+fcyWAE+9GWGaifMc94cjV23FibiqOWk/+e1S
SYcYGqzXoBmzSOsxos+hFyzNz3wVuh2VznSnJ6PqujtIfMDPgjQ9qjHrzqizM3ytJeJd90iCzRxi
hrSg+9j2GPhl35vqR9ZiKRDEpWLL8nSRsgF4GM2Ucsg+qEiKuOy53+Qx68gyUBxawvaimcjTWRGp
dSQPZBn6gx7nipsu2Z9WPVTU16InDcF4vxcvHWebW4XzBy1B/SYzEFpJYb8DvUBGUJ/6c6AlT1Or
jk4gPmkoNd9lRX7biYaTA1pDDghVuh71dUrEdpJVkj12OqrSpuUOyXPXU3XBeMD8HjrSrv6O5mKv
o1WyABW1lyKT3Mn6bLDmgE4N5zKZqrs4B/G1tA0hs+pDXwbd0STh7dB0YvMqLjH4N9tKi1s9wvG0
NZ4UC6mVIQIHnPyJlJGOezTF9TCakAjXz1aTnsd8OMvaaNlYvyHIdJtAOwPOSfnoZxh/aI6i+qEa
ngTjIUgueeoui6uFtsJG3ttT+aGuPhXBV8wXZuVPhWUZWJ2tlF9m6z4fP4b6Hwv64Qb+O0n1Q54Q
k5I1CJ0pXd/QlaBdhgk95/G3IL6BTakjL18s8MYXw5PC/Nbsi9NcdCc8iU6hbhwy8ZS07S3kUFeh
PVu05oVT/g7tLBtyxLm0jEsryzfCVNxP8ud0qe4zuTvrgXCK4vSQ6T36Q9p9mLHVdaBlQLFMDxOe
jGEX+Yma0BSRb/GWuZUy6dgm5Y0gCQeFyQYYhF6hfJKED/2AeWMfH9CXPlBZ5GJsnDN5PhWrlJR4
riTr0pbzuVRRk0qfOE65tgq+2hiuwIlqdiNZ4eSpcepX+L8I2uI1JfzOILzkSnIkoQPDpH+MB8jd
Refm5DmUlI6BOXF5Uf0ezyWr9WVJO6ZzhB1E+6mzPhp9jRZYADFMuQ+18GM3LLdSaXHzCxzFGC7m
kp3xdvuYGsmdIebrtcebA5T3aDCnuXZrzfMj7YebTmb3EvLRWQT5s6IMl76R/7S67nthDR9JbW5h
CVdDe6tEwSmPMkB0KT6N/aOq1xdwDH6kyncxgjZVeOpYZFoaPgwa4uwKN2LdfEyV+jaRtW9Fh02i
WZ1DNfi+NPm3jMUq5eFnwVS+ilCe5c95e5sqtHxgHpXzdA4i4ZhxZgay+AUO1lkUx0/AkFAQWw0o
k1O2GE9WIJ4aTTnU6fIQlMKxa3t2TQzh55LdyMSPgsIzfZEgln9UoomUvOL1snk34zg3x+Ht3EcX
XDoeqFtzlAVA8u6nkuv2KDq6IPgKgizJYh7SSHECtfKGHJqQstg1e+GkA6rOjEud06zCPsM0kNzE
I72BIikbg4dhgNNo7Jm4B4rqT00+l1rtAMI5AWeg95sccYA6SA3fRfapdqpvqcJnsXdUs/LghQA/
W/l0bNYIGo0SgjhyfUkrzl5UtT5GpvphqIy7BZ154El9JODnXAFsNPwsW84Il7jTPH9SLRpW0yGw
Ki/vRVs2QNtBNg2M2TYR6q+LgzhN55qPnvey1wrpKYLD24GeS0tE52MIiobgFhSGaG27msCHHHHQ
GXS20d5BuPyQleG5MVCpQzyt40BoaESokUDi6FpxgZizgchccsawi9yuOCWlfGnSE6TJsxVJfis0
Rzp+h8AoHhUFN0Fu1o1mncZWOJp4FmpkY12Il5AA1l5NvBG6NO6txyKe7/WKVJLDFpyJZmeSSL0d
sgm7WMAZWWP3OMfdSU/7o441UiUVR61V/BladYUxd4hhTT+c8S/o+87B4dUOaP+awu/i8rPHsLPn
UgGtwWlGzQc47CXYIlpGDkBddsGSuiMlKbORj3pS+yIeGeKNGa3XWAHbNNWli3jIQTY5WrScm4aL
jVqdaQpBfBZcmLP2MPyISA5S4vKgvRhxDhH4SSdwr62+tyO1YjP0li70tHjxaMx94Kf4stIfpkB2
9SRxhTG/SdTvLYs94KXHmJagynRESMwxKVSkweKVfCKc0oXoNspGhxu7LYffZ1Nyc+NoIInVVKNf
kT4HSmBjk+jkEsaj8iNWpZRkWuFkxkh/y/mXYAgOfYAHZgeaYpjPeTaDael4IewbNBZUzA9kE29z
EzOUBN40CeqCCSYaWXYS6gBFMGVDmh71gyj5pJWhv6C/tJwHiJyCLnp17wVwhbrigCUnomU8+Ri5
6krmElvbAZJLQkDlaJZ/B8rmFWbvNXnNMzMOwPe+53nzQfSTmZaOeMdGQ82nc5E2BUakeX0hn/jB
yJKkLqRO0h0UV0qE0gBb9BjFctwgYnhSYj6JCcIuAEWOPwIMRLe3igvmaZ5FrIpDT6hxl51Spylx
XglartzSMcbH3BQyv2dSLFiF1iVKcZgBgj3N3T74MSuYxY4qxx11PTjmwfwoFb+j44d0Df5fEIQD
AVGHy4A/UV/gFfwshPEIozzjqjqMsZv+mfeRj1/msSlIiEqqLkqK+GzuR5i/p7niiAYXUIYGtnZ1
/wDurro1ogdZWnnMgoNYFSvRzzOAtC9q5+Ih5su16JiTeq5awStF5Mum5hHNS1JlxL3aVMQZCNkA
4Le4bN6k4fIQ1/JBRkWnV4eDlsafpBwrWVk6dTq3hmr6vpj6/QhsNu5KuxoRaUzQXwS036qktjFY
X/FQS6IvihWdbIjLPQcebc+gQ2BNMuxxNsFEYFswkyMxPr1cbrIlOyI5ikcJZHPcRpccE6nMzTDe
qIki4Zm1bqBkmTfSIDgqzn+9hfZZifntCtYHRh6k2KCiOzfP/mQoSO74wzyexeDnZPaPzE4yC9Of
A8lVp8ojVXTzkaXZx+5gaF7Ivu5VZuwJg/6gCd8ho52lPDlWsnFqm+WmTeNLTust7Nnv1VUfAuvt
AS6aELuFrydUMpbalyOMi+UUb6Ly4zhx68LVEcpL5iyz+ZQZFIyT6Y4i8qUuRTSKuCkKEzpxMYD9
36rIvEv70Y2otIdBcErwEMoKE4s/8Mmj6mXyQ7SgsSAfEeLxrDG7xV3kgoDahTvOB9TZTqaZH4cO
k7niUA35vZCucoPRKaYcPQwY56asir44Bi2eg5WPPwwNy/qSYRNbJeKd/gPDmzuRxxZyFo4VuBAa
SoER3XPJFq2JZGn2o3sEWewAqc3wltr+H209flq6yekg8SEDecDMzlPa2lPN5dBkKjjqwQk4qaQk
BPn2iMmzPXKjR2nwMCixJ3el33WVj3XJQSnHu2Tm3p6M/WPbVI3fjk11/vVLk4rV2RTTjyhi1j6k
w/YcWxH9xvV3v/4YRflEIf/fffn5C5t/8vxj5gKV0b9+J4sjeLJ//fn5L3/9u/n9Lz9/o4GwQqnO
+okC2XCxwnS8PP/u1y+bv8NYFM7Y85ebjqIDjo3omv7r36nLSJXu15//7c/ZfIsqLycTEt1x8/cv
wm1+1F+Rnv/y+d/EWS2eZgCKv/7q+Xd/fR918K4MOyA0GaedHt3UqvZFGrX+oGVCdyP3zUOrwDWv
q3TC66v7OQvDJ3mkQv9+N+etztkqu2PIFFY4F9avv0CQqGgIIi5EV3bU9JOJaXKYoiolaDsog7c6
Z6so8ioQB5aO/tl1HBHFDLlCk/YQNDmyvYCIxQHZquxroo2+USxf4p6e5dKA54sMyA2tySLXjT0S
/xu9d6JDrMAJ1+LjrJ2tF8MtyIOKAj2Wgyjj4TR23Pjq2vpdbLKbpC8+9vgtK+byLROjcudBvyZE
4ogIYwFgkAy3RbQ2IIS5aod4auiNZlPm9Vp3kAVr1WaTUsfUpZANw00xAeK+qx3bdEV4j6ItpSY9
lPWGPMzVx2XpyKq4zudq8qEvVFhWBSjaPE3w3Yl2cBprz3TbZfz1eSVxi8YUCvAbBo/KaM3TCjkP
THUHu/VGz3qFQTArLGt1IthMinDR6wzdlPKgzd2l0LkL3SmC6mJrsRPoDYwOtEtogRJoZtV4Bpu/
eO25bjVRgGM8umgNdXg0pFL1oaR3hBjuhRxvB+vwZjjEAHULgTAA7JsG7UKG16QqmEnEtZwpu53L
wrXmz2TROBHuDO2NZ4jfDYwtCAIqYP3NAm7ibJnliL5/uXB0LwF3PAR6+5+Npj68v1W8MSEsGbQk
eEQkvEDUXK+dKSsWsWJhHKYYYQQ812wZJeL/XYx1tC9eVChPKHJZACYSmHEZFWEoZt77IdaPuZnX
DANAhgZzBhDSZguA8MURPQjFobPELzho/TlU6jESZ3Fnwb/5YmiTrywlHSGHzeMaaI5Mok4chLa/
DHnyB6Ciu1XfDyGR/2pIv0JtnpqBEWCtVcAfqgwj1yUd3NE0P9V5+Pe3BB7ZrzjrvH/xdoRxViaj
Zkiiqj2IhvIg5NEepPHNWaahAaegYYNt+Oax9bOOj3KwQmaMwOsDGdc6+b95M7D6LDAMBpvPBr5S
YS9Om55h1ONCQWl2g0LzpfkHWf3x/bn2xnEDaBu+EMKWGkPa7KHiYBUZGwRQryV7iubBXSBwr5rm
8FgN/WPd5jeLtUfaeHPiYXKCwQoeBa9gzch1ZzrzoUCDqPpYLzT8VnKWknnJMOxwk94KBSVL0WUm
BRn0+jJfTIg5kxHhSXUm3mLdWQK3xVAC4Yi6U1Lu2Zu8Ad6yVgQfoosGwj/Gdt2OXaZZpVgcxuxL
3ksX2wwfjSX8kIY78Ka3NggVnJmhaisX9hVQTWpKPdSGFZ+X3xST8KPkgpQb8Q6/6q0wsJsQv4Xl
yrvazA3q5bkZUpw/KAbqiuXk1A2G7UrjvD8F30K5owYBhUvUSL4g1V6/o7rAQrcoiNO2KwWHGhOx
9OAjfqR3MEOQCMsuoRj7AXU0va2pieg/ubsNqnLAB/po1hDWJeMyaoOLDsrOUnzmL2x3Y0tFh35F
QyL6u9lSlrZbzCBjsvaUFxGw1lHMxknwYFSaL1C/AbCIxKMGxkSn6I2MWvs9pVEsJBodWqAkmZN2
pq3Wub3I1iEtKxeg4blPVHtSwnPBhU8w0mND43gte5lq5e883vU1vTeATQ7TRq1mtqu8VThAVSGx
pXslH1T5z0mBKKTIq5qAp8rNzrG/PpdXYTX4nyKuPqQZm21SkPNeL2tWnhKZtonJo4C8hkDbcSqf
DNDZ74/yrblK/vSvaJsDJp8Rd6oSoqm9zNKGTtsbNs///Shvj0mhwEeSDAF6M1OLKO1ac+JRTtps
r+pRkxgdQvUGXQen1I2dqffW3oUgx7+ibfaTAVxIUpVE07SnmYafocwHTfgSyTujevvZweCRV+oo
MjPX6y8YqGznFaUFU5g9oXgQrRJthvq/Gs2vKJt1lGFd3xq6XIA9+w4D0laxgYAl5knq/3I4m/le
QfcfZoVAA4hhM/+Ryd+1Wt6Zb2/OBAhuCldsEW7n5q7EoW0O7PFrQoNp1vik6KjaCHSJpAkckbWz
4b85E35F22oxQR6J+3YkWqi23hRaQH/QXjVlZrm585reHhj5AKweIKTbyaDXYqWI+sx2p3zvIzQ2
vkZf1rWUm3vUxTen3Zp5/CPSZkKgjmmKA72+w2zIbjyezbJ3Ae3tjOfNR4eAKPk0hzICLNeTuy2U
OCh6ZkNXPqznC1oonlJ/Wf2u398b3g6kQrGQ+OUVCzpUZ6PQcQc/ZOHoVqVJSYcWXUQ2le9cQV6/
IrSdJWoEK+2TZvVmZ20TLnSoOxSHQDD8VZO7RVu8gyoZuI1R/O0EkWCoj2E7gifUK9LQIFeR1Mts
rGswUBNfhqw6RFJ0J6TRIVdu5BZ/j27nWb6eGgSl6KPjVSUjZbHZkdLFyiBEwb8t08UTcR0ps7u8
HXfW8BslH8JonE66SA7MVet6blgSOEAj55UZ9qR1Xl4Cs0GAOv5NvKHrH1iniRQjpdNgZO0O7v7N
EVImQCgC2+RXIhE1mmJaWLPMOmGVB4U7D1svHyfv/Un5ZhidIJAzTYgcm71wVEshDGnDH8IAjA3N
D0xTHAF15ffDvPkkNaRIsIaEMgN54/pJpqkcWMGQcdjLHXgOGj74FaPJUja3hXIQh8hdqJsZT+LX
sv77Q8TgFkl+HqQFO3cTOpHLLI2SOScZRlq8FG540wgbFztb8DNy/jqfAUdOc1TVOJPhO66P+sVN
QlxUoY1TMz/UYS4Cl1FxP69o303lvYDL4Ep+ulWXpTrC4BiQJaIipsZtBLIBiDAGVKA+4ZF38fIj
VuDop+a9YnVf8cMG3abuUZheb0Z8WDJPC6AlKo1bClNYDFncWWp+6BP5UX1QtcqldPtBDuIdXsP6
dLdPBZC9TE9XXSk7m+2VHl+mZIaSI0kNkNvUGHAsaDsn+utLqqStlnSwRpBaIJ28fvSdmQDo75b8
IFszq/TrXGt08H/LRbCLc+3JNPQLtfjj/Tm9/tDNyK6CbkZGuQVgGXAL7uAI5qN9oGgjWEHa91xD
rDp2m7L9/n7INzZ2OIWsVeYz+v1bxRTQXaI86AMhq8bBLuQQaMshKmizxTRgl3Zv/1vT1e0QZZVz
REefharJJp2drTYaGzHPD+OS2y2uSSANbBG5b22pcWEj48SfYZ6PeDsjNL1373trtC+jy9dvtder
dKHuiEq6gv1oDCJ7mLyY5n0IsD7N9b/2ib9ljXP4Wa4Wiu3/Xf/VjxIybRxG3bNZy68/3cY/eHXl
U/fud32CY1Hm22+5+rm4wPzj060Wjld/AOOOneMDRc758WfbZ399Bsya1+/8T7/4D1PIT3OFKeSP
si+69aeFcVlcGeGsvhf/3jnn+8/85+vv/8s5R1P/ZxVGlBFYWWcHCdQ/jXNU6X+g96xKQhyb//jK
P41zWCgtYtnR//s/kvw/6CWIBrd7kWNckf+OT84zm/zXbEVCAvE8xKyfFXYgkBnK9XwJ5W5qkXaj
AaQAa4ywMsvG5GKKS4nurDyrcBIwXwBcUfNJ/CnK2gRoiNgWQA+k3PxWy2ITOYEc4ajSV8qgo2aY
mvMNTllIHja50SieHLfjb72kx+CgRwafnFI9GpfvhjGZwNHrNgOkrPdB7095a9H9BdMay76FIdqy
s/9sztTX490cbEKs4yFbx/Bt6DqdwiMChj4Sfsvpyk7138pV78bb5OOlEMC0CECbj47kj48jHu6p
MzlwKbCnvOzpy0rXJ8fr4W02dT1BLzKy9MkBGPaAp8DwAfu8jDEiNYiRgyYf8Dk4vJjaH/6aLP/e
a+mfMbGEQSQYXuCWlybXvSzF7TA5YDHtPvlSA4veOzeeE4HX8/RXkM2+JgYgHMhqJ0ezxyftvvXC
r6NDYRUwASg045L41QWekD141d1ymH3FWT5Xrd3sjla6zgKeh0uqgt8VYlTYL23JnWWXT91cGGR+
DgKH31qvgSuBLCH2F3bt6jYSEi7iSe77D3kjR7I+W9aqqGG6rOtsDs99xheZUhaKo4iTEAC4w3Cj
HAVvOst+dwj9v8f4XwNJMj7kpLWkfhLZ5/WOsBThVOQTUN1c63Q7kRcVb5ZFxDAADWrpZAQJ9Jv3
B3edFawhTerIq9wOCp8ormwWiZWWNDDaqQFXVlItqVSp/wwfG/S2Os25cBjKkCsT9BLgQycF2sJe
jnCd0a+FWLrD7Mh0hmGKm9pm2WQ60EsJ+oM9z6c6+jYC112mh/cHuVmazzHWcjk9YO5er8pcMZ3u
DHVFHaNSdCiPQzLsTJHXAagp09nAXw13Yrx1rl9cpy9lMmuiaYvlkzTJNpIJO7nNWxEoxaNIw61E
wtx8E0HpaVsXEFPC9oPYZSRru3ee9UO+WOc8Ja4b1H64P3If4MZ/HSJeYN20tI5hTDnhUTpi7oAY
N47buRv7yc54NsLy68SjUoIgAfr+1qqlv4nWBTnyEqbSO9FJPwN081MPdaSbxp/8xdUd6Wh5kzN4
ursc6lvL67z2NJyNg+qLNsjBc+egi3H5Dxb7upu9eArr54KvL8vUHOhIoEW5eQpZDMEh4HNlp/xR
u3BE2ZOzOM3jGvfv0eOfHwKFZJpua9PDomV1HQy30aSOR4KJ/eduuAMw7gW4gc53SScdJphW76+D
zVp7HhvnBPOUYGxmm7GpVhpqcVHBMePMAOWQANqxG6yjk8O4fsjT++Fe79drr4/dmkmLthTV2Ovh
xXqoDFPfYYl0P9xMJ+tr6KUOm5lbXNZnCmfuofos7Vw6Xp/7Bg5pVDFpZ8IcR8jvOqplzHkNCBVt
11NwQNTVC07FcXECe/kcu3vzeNPsed5AgTesQoUK/Gxq29fROkVqMdpRGye5GVxuc57WOpEbuJYz
+9ZB8qCsOeF9crYIvbPrvPF8zavYm5EWAYZubBa4j/2Y3MjRjvFv9Xlh5XRw0OzuET1kRAJs7e+/
V+LiGEnnHu4ediTXY25MuNzIezRO5WYn86A7WAH6QH0fWK1nTEsVp3Fid08W7HXCDIboZdjNo1ai
TOzEmbAt8tun8Pf4DnfBG+E4uPmd7uCVeskuaxIwql6H3t9J9gsPWWlH+Z76eyv37Wf/4hlsnr2e
lHCABz7M5Jd3gp17eEGQGqju4mD55kdnwEW+6b2/ojanwHpa88wt1OaBS1O93ASNIF6HTc9lOtJ/
qOpXTdtbO68yrE2AzWls9OMSmTIBRif9HccDJ35IP6MVH7gqy1Z0u4fqt/mr8uH9YW3kYp4X0dW4
rOsJVWVYY6UzYdVD9QlBXRqMuoAIJFtv+QmHQ1dTcaKzje97c2pnvNuWcCAJFik0gafm1qhhOiXf
VBWFsXBvqV43Lf8xQnI7IHAc3qjjXI9QiAIBi0wCiWfFz8/pwbhtTwlHirpTwHprQwKIQIMSew2N
SuImF6nkNmjafH2WD4atcaymtChhTUZ28lF31/tP6ADzmSBy2e1ZvWt3ICvrHLw+QFkVlNcxEgHu
J22NWWnAtlarYYlItfCEIbYtDjVC7fpxnHSMycKdROKtuQPYQ6Lgw2akAPW7frI1R4BeFSzEuasA
u8sosmn2UHwvYEg3uJ8pOuTlwKnRdMKKxtaGz3WEROiCm8zjzjR+NZvIZC0UhvgfS1XSNkmatqKf
0h4rweg0erBWDoKnedHHztZt4YCmvRu60W15fD/qBubI1KJzgjYzhx54uxXtef0A5LiPFTnNRKZW
d5KO6y23fcDE1GtvS0f9vu5IoQM9beZgOqx50548yro6X75xTFwAEsjUyynN6q8O3KUvyzAQdYId
uhMWnYfRJ0077l123wwDZhFf1zWvUDfbv15WUy4oWu5UMOlljBbL9oPVTe4UgNVE42AB0T40e/jV
Vxv9OjpaRWhksuMC+tvkaFBb+oVlnTt95lqKozvizxwiMbfOycGHD3apcNCc1AdntHcffJXKbGNv
Xm3RFQouIjzZ9cIt2JGDeJYfHgwmU3y/d7i8qmBso232qFRKDAR2rBxQxdOkqb4S/xYY5S1SL3aP
WUcsRsdejdAZ7z9NCq0X/EyqFhZSku+cB+uwthMKlR1LksFyIU27OYUimDi5bPLIywUFGImjZ9nT
fN9oPVIs4bW+jLE5cpJInWvUWwHZNtZDPeKcMat4MCr8N9+EGR20APkR3MRIlBe61LGkenAmTnqI
YgFsu1kXUQroDyJiee8v6DfeAxk6MFbu5fQgQLFdL2jIak1V1Jjcr9ci/aA6yGi46gfrFhdlBxa4
J+0879cri+InN7u1eQgweNv0kGsDdJ4mVc8Zc+EHp96vT93BOO0MbF0q1+/1Ks627Z/VdaAPZgAD
8hTfaX58HuzOFm7X/alxhP3c/PU8Ih6lBYD2yPrLWyCWmVmj0fZy5cxn61v4GDnjITzHTu8aucvl
g5C7K3ZdI9shsk2wC5OerTrx1++OzTE0ccTFU8quTceiRHXqOQYGR6wZJ7Q3V3Af/tx5rttzR5Ys
/WXQ9U77okCltaYQx8AaneBW+CZ/gdOlQZqbbtGocTTuIFr2ZUIe+cv+nvyssb8dL7bP1P+4+qC3
ttkdY6UQisjS1qmzuIiyXyJ+zbj/xI7oK958lG18JJ3da9c2n1qH/DLu+upfDLnDIyudDLyMxHNz
Kvzh2Psj7zT3dyftq4fLVXLN2KhUgOV7BS3Ph6oyKhWSV94ooOAsryylBzko/aH/ZlSNDXXMMZrx
XE2lZ4mjr/SNK8OX72fcTkMTpuUejur13rV+JA59phfnEYKF14MPUlFoIR9D+vyYP6lnxVX++DTf
TUfo+zfSl+au/ITJhB3uL6hXsxtz73XTJM0gMlKK14HnDqpGO6XsRzf6ARNfJ/nGpONdo4EKid9J
XZQe9xK81y/gOuhmdps6FDkAIpgcH8Jj7omIVuJrjKiWX7sw99BMuV+vm9Jwu1f5fc4dr2Y3SsWr
QTY+4PSFlO2D1iZ0XrJGCKnpa9/iu/h39Tf5Vj4o32iWu8JdQ9vksfFEv1hXV+zvxX+V21Iy0Vaw
L2VhbCeArVw/7xwBplFuiR/cGt+km8KNPQ6sG/W+d2c3uaiX8SLtbNKvXzEhQTyYazpNsXHzinMx
Nk1hoNBo1bephFZEBv394/sb1psxViIAgCyVp7vZNHRpUfW81ak0CsLnVEcQZFZ/kDnvQBw2+puc
8evjexFns0kMSW8hyqSYdueO3njXHjBouYcNfjse9zakvSFt3hTHdaZWHY8tQPsnHx9U9WnZU4F8
dZwxHMAa6P+J2IHSBrmeDV1QINqxvppYRTS1r11Eu3YqhM8/YzvjX8bY5B51w22iNyXTbj3dW+4p
TU5u90HAt/huzUIMpDiO5Y12ju6Sx/aTdqbF6FP7Ov8HlbXNRfJVZ2BT7Bih3NOeoDMQ3Wih20Xu
WuOi8i1cdBch5CeQC38oT1Foy7tXjW0K9o9aOFscSejqdrvJDk0EALOAYhSPIctFD5r58yEeoXyW
oh/W+qKbusJpbxZttrq/wsrssPxo+F/bBhA63wIk5ZHrTf1nEP6sSrjpGmaB7R5VZruzbCNpm1tz
OCPpGDa8584VneDcomhplwrdSmQP6ORpzjz6+FHtlc02U/ivsOws7KeAeFCWuZ7CMFgsSyhYkYv8
NBafy/bw/s6yvQz/FYBkVuXhcT5ui79spVZdWD3wkpPopMfZUSmLyt7iFzfhUSAzidx5dPQ/Z18H
anj5D/bs9Th6sYL++gTr/YLk/dlc4XqIA1zKPMipYMFaV/zCn/DoddbGc3uaPscUXr6/P+S3X+WL
gJtdDr3odEomJg3J5nRBYBgtPBu9OUclHTw3XPcHP9ytxr75Jl9E3WxGiyzXdbjCdav+qzDChAdo
+P7A3loMrD42cIm0gzbR5kEOs1VpQoMWm4yjoIlmZqt9TazsIhTlw/uhtifF+tIIAhQDVoQM1Gxz
ImWZkURtiTiBfjuQ1oy36ocfiyPe5H6/U65563WtVloUiGjCWK9quGTqwzDrbGt0k2UbiB/bampy
rqt25+Go/NkMqBPtXUzWh7WZlVdRN1dqI1YQIlk3U+2+OSlH8xSeZka3my2/3rTpLL0Y3ealZTP+
IGMyrJOxOuls1+F8bg+mC7usdOPPEg08+Zh9LnHp2qsPbfv0zy/xRextMRfXyyWZVcaYwi6247DV
nGKiEVLH6W0iFTdTMh6qeEb3Ex8tzFfen0ObDOBV9E3iNLOj6xYAHFsCeqvI5REldjeoVf/9MK9e
JL1Cnf6dYlDzZK5uTsVCatCdNvAzSoDQKMfuuBbb/oMT8NU2tiL3qLSBZpfg8G53amMekkVZpSOz
m7WWiQ33MfCTLzS0joEj7hStXy3154YrGQ3srNW5dvPswm4QwyKqNXtN80ctRQ4jPxSYVBpWsANU
Xif61UKgxIGPuQrY3CDUlhQeYcHZYn0JFqAyPmuIYdnDjMxPKH5pm9Yv4cjjdrezk71aFMQkiSBx
MzUS6+21KUIesmgiytLVAvcxjBFDibO+P4KbFW0c5awfkdxozvsT5XUOA0wGQCfq+xg6gF3ZPFSz
qaYZyX1kZSFAOvNy36y3luwjiixAmU9I3dR33WHvhH+1DDZRN7e1POqaMAXCZkeosslR5pj1SY4j
7/3BvTp9iAJ4gF42FJ+VNXB9NqDA3Fd9BUhm3W0cyF7YjsJXez/I66myBqG0jY461//tAWQNk1AM
OoowplbjcSI7oJDtsvmaoiybPxamar8f7/UquIq3zcmATqdlnw465c7KXTVq+kMZ3Ffz7++HeXNi
vBjXFiabjW2cD1ilklirZ9UZ7vOHtUJFGfST4qVucLeX1m5r6DIH6ssnqW1eV9Mi3qnqRNRsubFl
zV/Q8bpwJngBoAo3u2spJYQ2ao7hLtJk76lujnbBGAdrqHiLvYxUoSBDlMkqVONl3BCwjov3TV2f
27DXewx7J2kEfI9VgUPb7NFBg1xorKVoG6rK/KMkDaAwMldKfJ8Uj1X0aFrNJUJZaFaD4ZQP2dGI
hUsfax9RFHg0kEy2F6vUMY/PY9sYsjt1kP7o8vRsjnPumEOBIGkiP9T0uIwQx9+4oeqidhdLG2dU
LpGmGoLkHuyjP/cYodSi2/f5BeXrh7yNf8vaJvKiHB3RCDFupQ2+z+jZIBEVHvUltGNr5qalzx8M
cdXFrMT8ZMpIAidC8TNoh9BTA+NzbVaRIxVyiXhn8WjGM6wguX1ArTa4rUr9Yw1mHtlHq20TXw+N
7E6Y1Ki7b6s+nv2qL2VkCDmFP4Ud5AZUXQUk/VUsjgCBWYNfZcbipYsp+/IcjwMPY8Lnt5FN0szI
NIMbvcFQFJK38jHHEwc74MnyYBdW50xHUFpWl8TTxUI4jjNKshK4DScoxeCozOLwIyla6U5Q6/Y+
7ocRqkMmH9A8TiDvoT34U4nUsrfledZ0m7IUqrS9GDga+jj3RvpF6kX0mbpZQgWtqx6xoZlcfRZj
pypuKl2xkybRvbLrOpTQlOBj1GjZXS+gZQu3YtRvrCC/T+jm5NpSfqn79R+iD1R8nZtc/FELEuJ3
Cr7i/bcgai3U7yI17Vra4HG4cOHvkM8wKMskjYZMV6sj3YAyYi41f8apMMa9LRV1rUXOkuVDLdhd
mUciIqyxFie632dyOdzmU65VN2jlov9d9FGQ/VYvpcqzbUsr+mAWBUrPFgcSOUW5JLEtAuBx2xZv
3HOe5iZgi0WIOaIzI5pTJ+i1uvwttPQ28uoOj7bv4VI3VDxVYH8upgnoYqBNHPenwFCkZvJMqvEa
Ct6a2HZfllGbIrfRIhRHI31e+k9NoKFR6oZdoKqIGiU4PkwXnCNzoXZNfRTHmx6WfWtXeoGqoxjF
2oAqfYzTNPZlkWCH4jAM9OfEeSTPxOMl+qrWAtbQ4SCZ+Z3VZRHjm+NIRDgZw9NARqSp1vTqSf7/
nJ3XjuTWsm2/iAC9eaVJW961eSGqq6vpvefXn8He92JXMROV2tKLJEjolSSXiRUxY0yfiU7X9ZiV
pbrNzKgCzh+UWbCpFbmi89edY2madN7OJMXqNIPyM4pZxEBynv2FRip1ZcVpZEitficNpW5wD8vL
EJOEwc/opcQopLWAZvcJaPOXtCoSo7eLvPKTt3EADl06WbtAeGPdrKM/SttDb7OjJrUo2WOZpgP7
Mut3XDPxNsD3O9oXbVpn+NSLg+JSK62VXSfkUOt17Ag7wOZVlsZ3ckLVFM243/cvhVJnb7IZmJgV
K53KBih29Xetn8fhRZNapXxiKlD8E7q5qjC+t6IRd888wqx8CJUFlFcrr0FtCKljFUlzxCyh5JgC
kph4fcrbcVBxGoeOAohdLLfBSMvJCVem6U6t9Nr0ovzQSkK9rZlnV+Vs5tjv1KUbMPkcPxwWz+Xu
mxGrgiNBwXbbGBx2aETqTk+TxinBh7mCoDd0PcIBJxNzE04KoPmGH1SX3QBpETwiGcfSrTolfJ+s
jJQxSUjb6oDbh0kzHzCoIpuig8+fWdyOzNenx6mG99QPuI63qrXJWzOVnEr2lQ1r8WmCaXnkk8t3
Xd/GV8ZUoILGtscp8BnfhXWM4UWMFzvTn8g/aWCbG8kxFk1Y1xHIafzJkzFhA450TLHkpPJSIZV/
ZZJOTlKTItcIcY6zNW0qD22NmXpIVdJpihagQx0oTo5w18YIT9kWcu2DGdYMi8Zc/oth5eoxQBTq
Vgm1HrXqUSiabW2PvXHwJX0TZP5RUuBS5gB1paaEANnpL5UQXSuNchAgO3ZzhMC4J1OgGCxt3Qmm
N0MDxqpCSy7730qsbIzEpwMhcjMsFzVDBscZe1WJFLPQ3JTjpIpepbjkVIt+jnkh2HIiP2Y+OEil
dOp63rZl4NZBAaHNF+2pBwEnJvpVFJaVg2gWX7PWSWuqgMH8ZLRQxLus/gY6HSFkMCLhUyucOYAL
xlK8z6be46ry2DTw34PGiGypRGg/DamwL+aZEi3mUTnQQHOiaSvH58F4ohLjCKq466dob/Z4nLB7
Ro4xyk9t8eobkiODvuL14i6vuI1GN6GaB88FZMzefDeSfsCBGWNb06ju9X6K7djSB1vwZVShsN5t
M5wXC0gZPLPiGz9x/nkvFL1z+1nG7iHPLLaRhFJjFN0og5DYi2zOxjYSSS1Hihv3ee4mjVHbLZ4q
1ZTyHqLCKWqsB/RBLzBl7YQjBic+e0H+WunZk5J2oOoAvmt5nXpk6B+nzvRaSIJiO0SwOYYYEK5W
sHenj5lihfAd4ychy5PvQlNoHjsGowwz9nyqIhwn4D/XsxJaztCM2QLCI/1X+tnR18yHWNG/U/sD
lgyaWB31LULnewM2qzGXd0ovvccLBzEqRI7zvKQyrQImLfX0OS06btnJdAjr9peRT/gM9PmwEfrq
LofcFxX9W9eIoqfrTesYWWY5cSTR1R56sVE80eK5qRcGlgZ6cKDHoFPGH5KWP+E1ASo251PjQPeg
t7kXFtZDo8lQ1GtHmotoI856zwkoyO7c0HpVyOpT3YHMkeMswT+4iJ1Zjos7cDq4I6kQrWW/FQDo
yca9Jv7tFstvmhqE45wVAEMbKX1ICiQAcZsmG0vAHE5Qwp4PGvypsIpxCzVJcQLIBLugj9K2YIVt
k0D56U86YVhQPrBCH01Il3lUo8sRdMfoOJx1IbvuVaDidRg8SXH4S85rIhVxi4QdZqyQHdTY3Jld
uYDJro0swFPdb50hU0AcBwX2w4H+pkn5swQ/BEPeQHK0UUMlQq/PbdJgrjxMYrPTA+GqDsdn4gjS
IBnvV5ez+qiMTXWnxPEhM7WnKffBjpDuF8UIpmVwpwTiz6jt39ou9SZzZvcb92klH7u4hODUOPwJ
HgbcrzNRGnwYAgbFafL+T1tF+yFU0V+Fo23mPWu0xioT3tdfRxDBCN4kYcqdknrWLEfPcSK+dS17
ABANDx/fW8g996Va/sgn6botk+Mo1rd1yuKAlL0ZDBE48aSQNBse56Z78k3hVinTO5qaXvx4+lbX
PRKC1lz4pfrPUa9dnJQpMcE22nAy/lBSESYwEe6oi4ItUC7M4ryAmgrJJKnSx24UrscSanOLkU0c
7nwrSXCGQeQ6gUVO5mTXFWlzVQQqe0QXiPvKjJqtDP2hU4zvem60rjbON2Hav6ddcuePuEa35fAd
m0ocNtRZs2uOOtwssjvVl66KubpDg3/EAuW1MiyERMWgXcWz9b0Nkax22Y2aV7ikCKXvhpHxjBnN
XSuy3TXGhMIWjyQrYAMC2AHxWdXn3RgYJBNlCJZjjnlzKYmkTyLlRxxPOdF7cCcKwjU4w8yurLze
8LOyLbqJ9DYLB93umyaDJSCPG9PCVnmo8s4bujrwMj19Uq3yiZ3E3Az5ULqZPkiZTXQ5+I4llyZc
93yKd3gp6Fuhx6A5DRW0MUx6t61rHKsLgTGliGuFVn5Lq6GwJzj3mO7l4FwxkMh/Qe+G/wC2n1+s
Hqypfp5widLi/qqRhJeEioHThYrgDQVO9FhE//IH7hdUyH+HecvNdVQmCNsF2UZZ3wwDUixZSw5h
aJU/ugFpIPJ0ywbqJ23rISKXLMQ2mZHpubTM1I1V4ga5gFobJPJiqGNeZ6bwXfOnYicU4Jn9VHoD
1LgXW/l57OJHsy+nKzD75DcE/5uWGfgqzZ7cC9/0bHxoK2D3QYc3tISKKMG5Hdjglay175ERO0R+
I0q84DWdzZSlNAReuciMlAmpUyRKV8nU/FTbXHXTQkA4WNOoW1h15ELwRl4RpFwEimCvNumfzsR+
synLP4Zs7nwdNx8QVIQyofLg9+r3tNW1rQodQk7jW6OkB1Wr4URrBWoMQ2gPg1VuigBfXT9qsB+c
pB9lozdHKMMVOA7rZzxH0Zb89a2ZVDKg1bp2dDW/Nob5fu5nyzOr9iqOjd8gca6MVnq20v42Nvy9
LE3HOmvfca7CfKctRDtpyltQzTs4lZ6iRHdtrRyU1vhlDfqtWNFcXirpwyQXCb7afrwPS8CUdmZV
LfYS3GvtqO4HAMBx+T2Ipp+dYEhelvmHhIfa+DJk66Zrd+yoip0LmMoEUt05UTLugro9DnNwYOo+
4iL9oDQhrM88xJIpedQ4x5jwKhCt5kawxtrDg2S+BxuNehSqbjeiLBBg/W2bUVIeWqvODq2eI8OL
6GXo2UfUvLiWRjZWNBr7VFYel/b5wBwSW8ysQ5oGuxjkwhIcQLhMDIeL0u+wSjG9aQUGEyWH9mjj
tYqmxhX7QfHmTpopL0adNw4YrQqmxjSdxmehp0Ffy3RIyOx5TY6Wtp0BdcZlubcK4bWq1NfB19xJ
M567PrmWG7k8Jj2um2TEI5yKsBEp5z2R5X7S1CP2Uc+xVKtbRWye6MTWFleKeB8pqNblBnMP0Hy2
pOd4x6ntpsF8JIpM6yVP4OjYg6X2G1pLa2+xyMDvSBNc7D36Z10dNfDYLQ5miiAOj1HUaDejKIa3
gTnKx0bNm+PYSQRfSmXgeCEaJRZMerSAR6Xkt6Y06QPGcq0FjrMz6dEs4QinwTduvdtU0X9o6tjj
ijG0W2skQWK2wa2GC5wvzbQoYXvcaGrhwXpJXaM3I1s3m9dRKe7SiJgxSZ027/ehAR145Pd3grrr
sQ50ASAdhCZwLTPcFWnsjS05brFxrBwbCKwr78Us33fUKsagno9W1j6Jc3WIR9WOWmY390mIzHic
qcaDUnCZx/dNnjYc3444NfYSPS5A47R3FSKvDHM0unMo27d0L4bVFaAye2LAKdsE0+DV9W2g1I+l
aZGguh8XBorhb/g24DoOuu6NRuga8kurEKiK3H/hVDtiaRVOpycjOlTjXcrbxC0suj8C8ViE2Q9J
ijyNOmRDIIwWesj7l1bSbAuWV2BlT9iAOeHcORaPHNa+rRnTdREUD+NYsEDJdQaRl3IXkLob3zde
shiXGojiYPXupfB1qHYCDi8msHwx8ILifQL/pVt7o2nv68HHJqr3fwkFDnNxZe2g0N7MJdqwenyQ
WsuRw/k2tBocDerrUpSyq2ksibPqLCuvGz1R8aMSI1fv2CAN5Ji3flzW5IesEi+FOir2ZUpc6od5
4xrx9GKOBjCI4rY0SY5p2XzkPI6esiRo7FAIJarbeOD4aTDZajnc5pp6Z8SLSVOd78XA9PzR2kHU
/iGl1VMkjS+NSvonzKZ33sJNbE3pg0j4vhUl4ZcVqscq5GwXVO27lPkPvjx5Rl+7InESYXx6j8Eg
QHTZgN4/NcYxT6f2uuqMycEC50fq90dSMpsmwbgo77MdjeokmGUZ3wNB/DaMVKczNfvGHoEDXT2G
+PgUu6hptkGi3o05WftUGu2MT+dWgUFs4Efjy5A0mZthBQDoX3ya9Hy6o1GGQNuXajrnevTqNn0J
OPr1jdnFdkJSTOM8wPwwKqVXsxpLLq/tA3zI1u1BsUf8HNxQUlo/FW2iX8zwNGzFfY4G6XqKbhtr
Z4SGU2Vc8gb9ZlTQ16TSVSiifVNucK7bc9ewc3oth3TjZ7gG0GtmJ/F4rSvGLptAzqvmsJ0a+U7P
I17XsHjLIAuIepdk12HA4y03QzutJsdQw9gdMGa203k+qmUAhYU/K8mvRLk6DEVtC6l6l7AhWoRv
mRgDf6P+EKNu8GLfeKzT4b7QQt8dym3SNRvc9d6nQnHb/kWb3pPoZ6ZIz8HYOEn1UDZ3TZbsG038
Fcr0ECXYPg0TbQzhcy/VN5x1mFwoYJI3gvCkFx7Qp11aGM6U/hlA6Fnvlf6KXozrRuzl43SbAUaP
TW+MrQNuHjaRE/ne0CmGqyrTFqtHLJhY+mPJKsmAxWu+cqdifWBzTv0uBlows30t7apuOJbjzZj+
HLF3kli+rT8gfJPfp9G6UVPrZytuszanDXrcpEO5kVqgAI0AvZ//0ESRSLMfFi34jxjAMajKxEV2
8MsRUxLzmrXiyvXDHGoelDt6bQRuaZtKCuxOalyrjbf8xFl9k+WN0FSHMRRvSNTRqTgCUF9eBnn9
6rUScKokalPTbwaIbVmUHdxu0L0W0KfR6vCDIPu76cjmnHzT/De9pSekzAqnkVgwQWG4sWXZOWA4
gVAnlkIy4HFykIUfvRzYZvpkcnjiAnIv4/HF8XHsm2o7zdFdJCQ7qO1uThVoJAuSak8V/0sy/MZK
9CkiS4cTX8XoMp0g21yqYNOHybHRrqLA66bJU0yJA5nDNJmcSOpw5NG8GLOGyrzq+wcJI415C35+
xKSpDoR3wfiDrRWXueu83PfmjGdKgBvDU1AKxNb+tm2EDfl5tqSKM7g1uWBkfT7jBEYmwe9UfC97
uxmLR2VqN6SQcB3gppqzz0amOyTVjZEQSZeajSmHM/qmN0E0jjLCLY6GckH1y+JL3L3VeAEr+JOO
Avkjcl0+OkUj8iR+fdoMHjAdvqmxqWtrE4YAc3DSEYc7M+EooYOiAHRVj04s/FHTbBvN+6icSca1
wCXkh5DQI2/SrcqdUB+wHLTIcY+/plT02gSdiYX4E3R9o1O/7EloT9ERhLFD+mk3c9nFnZhYtV/M
FCk1Zlg7pnNlGz5XJFJBWDLdpEqy50KKE8IxLfXoJhOs7E6LjBqrGjKGyoSnw9wO+r5KR9WhzjII
btLp4m/VR6a7M/RpvCMlmgZbxf8tB/GvooNFjTtIHfzqCUW2fWlU/5Phs/GfKpYKM8mi/L4A2FZF
R0sK5kTmxiLq4kYloNDNqXTMNPtdXqaXn6ujquCsufAjpxCVpQL6QeBcmWInzxE1JOAL+zL/3mAx
3M5PX5cC/6KXP1eqKMwBeaUYTg8+AO3Po2SBpphdQIih2Z0Xodn2hm3xLtE3Zn3H/cWjzWULHvTa
QEUOcxBvlcuKqbMFuv/+hr+yjg9PqkpFPzR6yYGba+LVXAh9jZ3XFGy5YBePcZapFzrUTovH0OZQ
NdCrtEiL1uCVdiYCNowZV0ysa6b6NRjrCyKDU5HPStCwktfVuSGmIt5NdgCDciNRNNlVQ3pXl6r5
jn1g+6tT7hByqL9T2YpvxAZaKbbVqSP4me2XwrSrS8xOooJL89df/PRlL1IEboSAfen2WMtH0lhI
/BGzYpjVsVujpZ77G4GTHgj5hZHOvGUgHeICLzd0amzLBP/wWWnZIa9VmtzkeMPzN62///pJ1s1R
LEce5cMAy6N+GCDUmwHyGAPgyLRNdsEhcbqNsfRi/QP91Oly/DzYqqSb+pYx5lR7yQg9afMfwfLy
/BIl+29r5OfV+HmQlUirinqqqA2DLEp36gXpRvBCw10aG8gC4NgZX5b0L5vWV2OudgDSIP2s0WxF
WsXFifg68Hq7Nxxrm+7Ki52Cp4oKHhCiHqINi07jtajIL5qBm3uo26ox3IWpeqvMmy7UBvJj9LSR
PMjE9P3raXJ2GmqSomhIP5UTKLxQ0eoZdLpm+4OFm5q5SwkSvx7irLznwxCriZimBa1xcB7soP9r
lhgsFr3jI+1HkyO0OFha0fbrEc9IOHiRH4ZcTUdMUbMmz4nhF2V7EdjFDTCebe+0HkmTHBFHvg3/
3ZgqkjBam2R8NT6vt1kom0kemCk9PS7O5HVbogjBEx87bpE7wnOkI9yzL8mYFm3IyQRFLcyng3si
r5vGkkJpI5+2W46owSNz7gQHSDQH36bjd3ep++H8i/0w2uqMR7oYmerEaP51dTM+xi7tpp7/SHrd
WUgO3bdL7S3yqaCPT/lhxJU2RijSaia1oqGYHDztdt6oXvLTd6e7cf939J1x4+9az7dFNz0EbmKP
b90RqJwj7+oDEPEL7/t0o6PVCYGhiMcFfcxrrZrcdxxPdKKAg9YbDNEqMR6uMwvbqP2IzEzfXZjJ
p4+PSg30mkXxEETguqlB0FttwDAIbkPgmdtyM+7M4UDJLHPI3Kg2911n3Iq7kKbBeAv4wENAcOEn
LBP38wz7/BNW67cmv4hbCUFQ/Qb3yN9mHopcR8w3jbtwnsz4YvvauZfM8+LNI6Evo5fr81IqlbHi
kEcPlUTYKKqvJXGycMkq4NIgq8dKKzVLu5lBpKa4EpP3pPWPYf924eWdLk/wyWhFJYMuabIGq0fp
VAP3+ZBRyCDuZu3vnB3vl89WVOxCwXwhrDiVaqMlo3WXjmzY9eisVgP6XVgPtYL0D79pcQAiPvvY
LwKxJOM+UiVyA0rqohON6gBdLpqUzMkJ3BGykm/5pUjZpSm8vMf19KEBnN2JpCWB+uoHZRqCUSnG
10iQ4js1Ut7MtrtWKg11QHAhrly35yxXEJAOGAvAIYPKvFaWkZecZTOdOEC39V4DWExtQ3UCkUwK
aS9URpRp4bL1uwXXITQbidxSjxPcTvS3Qe5wtX3LHi8Jr0+P2M8/ahW29JEl+7VBEUmgDIS41tW6
SwDlM18dQAgdpks6jF1mvS0pRjVYac02wR3WWUTz5BqPxjb38BS5tCWdTmnGMiHHL61WgM9XIRFF
trA1yr9jLc0AiksyPnNoOTroG/ynL72+03X6aThrfVdQwxkrV/pvwu5g4uvsVz/06H++utJmp9Pj
AGdNoSF6dayZom+oiTKaJA5x85uqa026GfFEnlXN+3pDkE93U11FL7KgbeFBiOsvFQR4pg0Nt2T/
Z/SKx7t5b9kq4AJCWSRj7vSjci3PuI/u/MImqt3QRXUfvl+CGfw1Qvm8KmnBlkVFIlChfWSNIZmF
UBu5rNOGo8+3opnd9tKQkbQtjhCTbpHQzffpKFdbCRmUp3baJhSVI1yThPTRmCLqITcNa/NH0vi/
4VbehaOxD8bgUUJJQnVkKNAtTMqumoroLtSt96/f4umSWn49DGJjYWqcnMKmnvqtbgJdD4vWEzA3
bJvuwi34zP2JMfhUuqKyqk4U/vI4y0KMbePfFjDJpTVqUx+7jbDNNiR+Lij8YaOud0lG48Djg2A9
gvb+85EnKfFUzZirIRfh7WJa2Pkz/fEykn+EcGTOZKt7Ssr2rsSHykoku8SAmKR9iBlqzn4S1cW+
l39FRnZlqM+SuFfLzq40a2dpFPQKYNxRs2l0faPP8TU525tUDLBXKYdX/Cf3RnsRNrzqQGcr/vxA
yyf8cP2sjKEthXZa+niqG+onm2S79Nqrx0s9Nesu5JORVgfMkGORaRF522OHhESJ9vhG2lXznUDt
OtBx262eCqR4sdIeDP0tz++K9NnC4y3I0cFaOhfw2G0U6lZxeUWB7sK94HT7Ws5j9hVLpVlEXpMJ
86iLFezlCTPEb1FxlZlvovT89Wo4k07hnk8WbGnNgv9trbevUawWIC5aAW9pR63vuucIcO3WgHQ2
e7HuGsU/4Ecsl6jPWwij0q0hq7B12NBWo46dPCLn5AiNqT+33YsCyXqSr6T8fRQvIbDOvUWSGRp8
AfoZTnNSbRDjm0vZwgCPMWNfP/ivenupofzSKKs5yykzouNmFL3TjkhFbsQ0ftZa6f7r73U+IsIy
im4eBVDD6gDNsjhBREpE1NRXvdI6VoetkJkdDO371wOdtnwRDFpgNv7fSOvLoRDNGhBFRqJasws1
DIm74pm+zNCWR3UnVsatXpmvSZX9wu3oQnv52T36w462iq8RkeihgOkcyQtr1/a/ZzPZXHi8s5sm
rY/4bMB4Bvz5eY/p9HjWMpE9hiv3pigdy1iYHt5Ey5c0/SA/43w94OmMZ0/7MN7yez7sabrQNKHU
4I4tmgZWsM2VWO/VqjtmtKK0/5tNz5JO/zzY6kTop+VqlHLGKXy6okMoL/xCbn3pHZ79TB+eaTXn
dbUtIlVi96Sy+ZehVFCZ/rVAK5bwsdX+QbJwDeg4ebRlHX54j7OYJCaRAX3cqYtTvR1fpY2X71WP
dgg3ajzzMT2qHX3WkpdsLuG4/nbLfd63Pr/Y1cSMyJhrPVVoe9xQjNK9snKbGypHVxh8gWN7HXoX
5QiVe3fpHQTDoHbH+tA89ffGIQQxFNBKcN3eo6dRj5faw858DX0B4yh8f7Jx66xwj2NdORponcT+
VdNmqsyXgF3njstPQ6weX80kM4Wd/J+4BhN3J5fprk2cefgzHsMZdsDoqJts00hONvxJr/Npeymk
P3Ng6Tp2FSiayHSegrnDCbVcVS2vdqtshtRTLSd3FdhskTMfhIMoXpm//gGf5cx+8WnY1fqlGYQm
gBlCxJIWDJ3GiUhFOgt9rt8aPy71xy0vcjXPlgZwDmZuohxcy27yYZarQ9NlUiHToK36jo8QKKeu
UFUQf0b7633pTAMZWyBZaENG1EeSYbVX1AXM5jYwl7ZixEMR998/COS5SNQe+jHA1cph9hYKzKUT
88x8/TTwavcorKRBm8+HVJrx1WgSauJce9wLj3d6Ln9+vNV+kadC2Jp0EDNdQnNXop3BjpMHZK9v
vTS4z0x8+gpyfpeh6mcfEFICtYuFvrC+GUJvivQ6480K6XgUe9WjzeHC1zv7dLhx8hfBFFmvz/Ok
SOs+wCKEkrOebXSDsnBd2kM5Xtrpz0TkiyWWYjDIAlVeTZLIpHnHDNDNxPv2StuNMKGyJ8QuF7HN
57IRn0ZazQq6AWpFFPzlXM6fOkhEpZfAXCLt/i9ShSQ7DMhTUI1xZtNXU6NumzHn9CJ91XyfK+Sd
2aMf/Ph6/p35QJ/GWO2YPrbYeTgh4xCrt3y+boTaJmNwYRYsX3m1W3waZLVbWGk7ZVPLg1itdJ0Y
bEzV+4z8qtV2ZXbTRfyjpl6IZy6NucpMIdwdArYNXp76G5WkO+W3RhPCNyzgoY6upte23PTe12/z
3OwwZUxTadDXmYtrBgmdU9PcAPCx0/hnDZdTl3unWphV1byTs8mz6O4oyTHgFBimwoXXfKaISFaU
3IFMZR/J6np0CTaYmCkxNwiHxzM2807/C++N7v4hZW9ZVp8/LJlsk2NuMZGCH7hadgX4gLCQB8sW
t/PGTG3U5lRN6NOztuBHnOmXfiGXcCa8MhagH1cLLAu0k8bsoJ2MSRJmi4WO7kzU3SrPN4qbHDJH
ejDfEiX3BuOhMB7a7mpZlYFrXphYZ+pEn37Cule7NEk7Dw0/ofHIR9YvQenbqjfvFtDLnNqSECNm
vr7MUDxdqrRK4muvgxikErferqcl57VwZ2xdBMxsmbdNSkEkDlHXXZjF8ulnhTmGjgGPGtJ4JyTD
zhrmFhiYnWeVLj9rhq87Q99nku3LSvBNiRDe6ONc/5jaMWi9gHM7PupG0ETuYMn1bMt0/l6M5k9X
NGlFhbQYeQCM2f6uvQ8xx0grIZYRqW+XqTNvRLgUhWo3z9avwjFduBuImYhpY89yxQfzZrz7+qWc
ySp+Hn55aR+GL6xZH9Qo85l52OxJbuKZTuv6HDebxTCBrDtNs3QFPS0qhIR/p+Wm2gPJ2l1KcJ5Z
BJ9/ymrZUaibKafzJqIXWsT2TWpXr+JL/0Q35o6W+maD2tN/nLFEuRwVndlkEJFwKFlkKuAirqt2
uThPZJJoqviPE0xDLNbvelu1xU26E/bChaP9NNJc3EEoSarMfXw0llnx4bX3sVhPVU3XX2t2WWaX
QjT+rHQ12dFGK9DpVSmXYpYzI1IDgE4HgQiu/zq2LWg+jvgtFo1MemtPmm+5aZvJjpn4rS2b7YXC
zmkUZqro01B8c8unKLh6wDKL1DnR2bQNVRoVx0/88M2vRfTKX0/gc9sHnpcUUlCx4Y6wSihExBJp
29eWLQUPusBw0lOJH9vXg5w+jAHb5r+DrBaJ2FDPVioGmVEE07IOIPjCCGeKDMsQ6NWYfwqCwNX7
mmJTSoux4fNcy4f+Kjpax55uE09wsCVyl7//fyyO6I7XGLKTBd1cuuWdfU4OWvgqaKk4Dz7PylQc
BjrvkiVXB4Mk+1HOF/JoZ7+WTvMXpS+Zit9qiWOfsTS7oOrtU/EpaMSXtOgP3EcuVAJO5zov8cMw
q2jWapW0UEyG6SwtcPIw/hlF+gxpIPtOWHgJPbfEXKtw4dNoy0N/WMsIQFPf7wuKQo1yA+viGqe1
1O2rAGI8reA2iVCvK82Xr+fk2Ve5JHN1VAanLBe/JXyZU56xMTkurUObvVvdz6/HOBP48SKR5Szb
FGWn9QUkJ4dtyj6D0Ph6l6FIazZDZLeQhi/f9c8cRQyGS42OkA+d6HoLlpu5aQKB1taFul4/YllA
O0n1TnZLVV3TpXtjX2zgg6p28og5u7jzv6c7/ZgkTry9BHg5zRvSBrzYylCZVkSKtKtvqs5ykoUR
vTuZ4CVAYWl+nYXYlZKReo91YbM8U7nCvBdJIUB2UiwnEacxyXo5jgoR5yHaGd9CzFYoDLuKl23w
eb5QDj5d5QxGX86CUVp8g1fP1nHcF3nKUTf7aWb39J7Yaeon3tdz50xl/9Nxvh5mMEKtT30iC+PR
H+3hECMRx4eJKPq71Nv6ElbThQpaf56d0m5f4htaJmgH0Yy/KOvcuZQLPvfcHyOtVVla7mKaMDLi
iwBJ2dC+Dea8+fqZlzf3eSdYjMc0De0IdcETA0QVZZ6uCmj+Uxq2eoEG6Nnc9WZJCz5cZwu7Tnr2
oj9fD3rusUzALWTnwHGhTf08VWPRh2/s+wwawmiWrsTuUrLqdDvlsZiUKA5JWJ3oQaYWuOb4t2Wf
XrCgsba6dWNY96Xe/4sg5dNIyy/5sJVCLcnojY1o3AKQsfhdsB/Y0kj7TuN+/dZOt08TXzpOOa5d
bDdr3UlcTL04WTGTAaJFn/9Jc7qyNW379Sin2wglMM5z9Og6hgvrq6uQ1QE9FqzrnJ4uL5ppxdSV
EdjOUFB5i2ISf90FYcSZB+OeTBZT1AnnTlDEUVHqYtQwB02loOPCpKnuOjel9lrVuvLSpfHMzMDo
kysafiV43a2jFinNtUEUFBp3nMFLwXaHLu29CdGKAS29M3fhLt2RT402l+6rZ4T+7JaMvBjgsUmv
YxWhtvTcUiGqDAB96YEGpkKrpTTYJVWR2a0OC7N9DOxp3HCLSnZqj74SYohgXzorzuRy+SmahrBh
cUrR1/RnIRhjlU7j5adImwVJF7q65ozKfpxc+bHYc3nfTSJNQJup+Bcnx6exl93hw4qR8rQcIhxy
bN33NGzXuD/6roGh1AZOJI3su0vF+3Pzix0O+hmnB6rKVcBtUXsHqMSA0vDHzBREjYKdKK9fr5tz
ByKP9d9RVhG3VCiGPw+Mku7bvfgecvWkccSpfi8ZyeJCuPj37rPat6EJkvTn5ofwbX2J0NqQ7gZj
BFAH4xOem7KpDojhycpHu2r7VylF7aHZASsTL77QM6UVsMwfRl8/K3gJpfaX0TMvFPDHMDaw2Cnl
0Nu7mcHfeP+xdrg4b5c/+KvHXkXjxdhXnRRNCHGJOrBDuS6V29Ir9inzNex32b84gNHmYDcsctHR
TzK/qT8EohH3vl0ZKGL0xgnyS+XzcxvuxyFWB0hWjpGvZQyR/ZlQ1fW/u/dsaziDW9vdXXUF9Q3N
82VY+pkzGLK2hF0RckmV9vjPq7DKS6R8KQ2Mytw+TnHxWjTyhavT6S2DWUL2k74iysgYBn0ewmxm
I6YZGNM/oTCdhTpNZYputxJkep8YOBbo8Z1Utf/iONGNJfdrkBQ9ubGlZpFUPXp1Wyvim7yOZbsS
0vcpNH9/veLPbSsMg2waPvKCTP38eHVpznoDcsjOC+vZlxdeVwT06aLs8tyc50moDC2H5EmJT1Bj
2Wp0g43lysSIJvGCQ+m1L8sK+wfE93PzgpdGv9vitXCieqvUeU6tBqDIqP+SQPMcFpg1hTA3Tw65
dC9u6D33Lt3iz71KsKzEGzSDLcD3z69SzAO/9PmLZsbgHijA91DXsG2PN19/sXP5Oh6Kpkt09WRv
1xklNQomTP10to/7xnR0Wlyr8t3EN3DXbAWnpYXTzitzAwOFYqOz+MRc2sHOPqmBMRkKI8zJ1uGH
HGijCvnDt4uZVk8pswzwIeGxqS/5N51bfKahLTaqlGpPVMpKPeW5LrK+QzPZ59bDhPcZ2UihwmYY
ApMhvHz9bs/NGzolF0MY9IyEp58/YVcuPaNyugRxyk3bBVeZFVwQ+5xRGpGAxFGCNcdN5f+oO4/l
OLI0zb5KWm5m5dmuRVtXL1yFhiYEN2EACLrW2p9+jpNZlWQghqjs1bQljUwyAFwXV/zyO+pp/WIt
HUuUwAj2ZHMfuajOBgs4PfeNOE/dslefx7ROr2XwGV+GSGuuwh4xj1/f5pndmkWIy0LHAEjR0xmE
hPU4iwFmG/7Sopda1eukbC2XOn9i0FH4ZAzi33d+UdIHhMtOeiZemMZT3+ohcbapi1+mJLlhA/1g
iDOTBadaIphMUPI9r3AOpbAFRWLaKW4LibpCZCGgQXkVZ73lGIUQ7qSspWhUD0tV+uCRnpk5rHrc
elz8MxGbqCKNLIgkciNLRSBnbi+VMfpo6iw23onhQECI44CXR9/wqfOkAxAqjgN56RTJ7vo2/FaB
wt/W9eGjzexMXoo6xR/GWp72DwZuCzEtE3rGUleajw5k8XnqLq2b0hvcpazWg+mQkrTwfj0zz+ws
qDETLoe3BYHw9A4DBS3YWFxU+ep+Z47NQRtpSheP8UeP8txkkSG/U5qPoDbH7M+3F0pajCIlabcK
Jkda2v2V8ZDzROmTx2rJnpLeMf16lR7UC839H9zjD0Of2EpWgUxW9y0j0KMq2xiIm5YCblLZIJ73
PxiK9AO8b6x6Ql0/36WVyak4q2RUeyFMEfuVozzZhUmN+tcQFvrfppdrwH4wljRC2QRbT0NPSTUl
U0SHq63po7vIPszG469v6Nwyw9db5iUhpXfxQVmLNCEjJoNAE0qncYnUTy7d/XqMc3MQZfzFD6Im
953pNcm1PvapRpxO1ZDeSwavSqTGNqAU/nqg5UWfLGdyzt9cEE7Sd02srWbVcwqAzFaRDnTyJizc
vG1MKp/bC7lMPnBZzzw6Op1g1pP0JSRyml2vx7EfA4m5oArxVtNy1wQu9+sbOpfN0/DmkBIlgQ9k
6GS+9ZIRlEqMsZyr+P6xZ4bXLTpLUeBYMcIw8cEIX2bR2h1176hCuUZN4IN9+My6pj93aeciBfae
CCWNEX7QEsliNYlO21a0j6hov4TTsI0U5XPZgao9Rh/ZZGfmDNFH3iFMXpyR016VYkj1wkBagt0y
WA/Rug9toXHml2Cl25Pbf6bpYhL+DcmDM5kC86eBF7v7h20akTChQEmU6Apdc9XnJYK9SCzoDx+T
P845zIwFQ4zjdanBOjFw67GKkyqcgd/sgVLY5YbAk/QieN8JfYHohoovfMiHOftoZcpBlsDHAj74
+Q5FtTDKMJ+AllbGyzRVl1GcX0tN9kHO5cxixDnGosYbOtNWIsZHzh2FmzO0QL3oaqG6soRHFM3b
m9pKw9cPVsqZkDVWylIop2Ew0CT7810FMnjsPGE41GjHT8mFfp2moFkXP6VyQAtpjnIwrkc0XZZi
m4+zPmd2A5IQ5MJ1vOf3GcGh0FoxCGvBLpPgMOXJlZxXH1TXnLvFH4dYLuGHqakGbRxMPEjWxHGl
rPt17YFM+5ATce7FKQuIg3mJh3AqpqLWsFc7QzhyxgWXcSkgWYPciFL7JmJ3H7y1ZTWd7NjIShHx
R4OG3Nxp8HM0w2PcIX2B5s2+1yW3SK4T/bkAUjw9SYjYR1lsK5Pi9+JKiIuPRj/3zn4YXTlJpEz1
FJNKZfRHFH08QPWrwml7CsGFw0JTMfr1R0WrZ9bej/d7ilMZ++IomEOEBrwZ7HItvrCOzZOZyR8c
hOduTKULF/jnEkQ69UcqBOz1XEI+t44+IRDLmfvyP3hxP45wYs0mcq7NZskI5kF5/e4ov1KTsWBU
Qypvfj3amdvBZ8WvIpeP0MBpqHYqZEErBe1oTwrQ9O6pV4MPHtgpm524/+IW/zXEybZ/pMewllNi
AA3ma6McjskXZbjQ0Gdy9U22Ka6O3S4vvDpaaynqsOv+AADug9s8Mzl+ugbl5/VtltR6pUeuoRc1
V0/QewqeB8Rrf/0wz1ThL7dKEIykw2KxL87sD9vIWM/HMLZ4mksp+gKCGufJziTBi1/ndVtse6f3
ZDe7lObHabgfsabTzg2G+w8bxs+/1r8u5GQOkfRHVKfnQtAsyy8rJMEchJCrm1/f7znH66f7PTkZ
KPZvMrHjsS4V/4lXHfLIl59aovCiu7DpUcWES2X/etSz96Yh14D9LrKHnjzkSQ6qPhgt4rdWe3ks
LC8L0g9e5DnjEOzkX2OcPL9KP2pVazHGMmdzQF6V5Efa1cJehejlq+2F1m1+fVvLZZ/s1z8NefIs
o2O9QGYJySXCfk7yiyKqt2mNHmkqulr05deDnV+UGlVlIlRNCFQnlkojVdrURsQ4u227zzzpwbiJ
Q4SbPCTe3HCtr+m7Umwq7z8pm+LyowTRmXPQoHaI9ydRuf6ujGOwQAwdJc7BGQJCTn9OE8t3ETpr
4aR+4EqcszoZi15oWVzkA96duSm0KKQ20LWVHR1scAGYrZ9IPbbw6z86hM7ZnRhlMlnwRWkKluzP
OwD+RBWPJjHqOBtHFOgKLUF1OU19wiHFakgSaxMnirETFNglIZwVtx/zwEfQXPKHJn0d8kx+m0sB
QcxE7z94Fud2QaKwJFgMuqzflQF0WoIAmA5kadAeq5bSsVjwtA+bhM+9XJ3Q0rdiA6CUJ1MrMHMp
VDNyVaJ015s3o8RGKNZ+rj39eg6fHQciHM3cS1b1dB+YAzxffUDBtUoTY33MChgO3NE9BeLCzVyi
Tfjr8c4lHJmrSx0yokrvhZxQbE/UNCVSH4WI8QtHt+ny23HIb5QwlbzgOF3mnfiKlqLk0Pe9gDvk
T8fA+mD7O/cSaYqgBYkQ3tI9+/MMO6qZOvcBceZOSIIHZnyDsrhI3kosxQ+O7rNDUW6OrAHW6rsK
1EFp4kDR+qXuuLdR03dQqenVyf/1cz23n1t/jXIqBaEMZizmFaMkUlCLyPYWEcS2UW/rD57cmQmD
wbZg6pk05ru1WR+nBPE3ejysJsz36lRfd0lteFEle0XVHn59V+cGk6h8w6bCFHgXzhICs1HyhNqD
Uelmt09rcWuRGruZVavpYGTV6Qcv68xjRN+PLU6h99h6139cGomADFm35BcvBKl2c6Nyf31L58wb
epnAwSNjRnzmtDO3VMtMVUuK/gdHwzINdHd6G28rNtRkAWtKtijbNa0HgmtSjd49fJTLOXcs/3QB
8s9zX63FbjAbLkC6NFf5VUU3PPXmt9lmcTyn3UdNpWcCNCbnBv+ZikVHwMlmroWCGQYy5WlwKYJ9
rJVHpwMiAh1Z0fdTXDZrlVm6SVJ59H79qM/tNSZqm0u/Azvou6xgE3Jmo4HAqbWe/XEzry1HWRmr
hTb/cbvV2blKkNLQdCpUyF39/FjDTNAlQeXQag3TC/W3qU+chJBUTXru1/d1xsgxiXcZlIlS4EvQ
/OeRDPhbSiFM2OFFYazEQLywpPIQFGWLnk9h2NrxI/Tl8o5+MqtIblLDZVGurFGY9m1K/WCSC8ps
ZVkyGjaEdxG5CJTWZ92LG9F4TGiF8vsgUy4he9Qwi6bqo1zyux302+goNpqLmum7GHAQz6kcWp0B
uTzO/UFAxLiqy9yXjMLa/PrRvs+1LmNR0IXyJGoj2qkAQRSPSYIsk2Grn0EJTJm7dGokK/ludLRt
/dX6VK47VyVRMLyIH9Wmn73Pv8Y+lSRAnjbtrYKxK0Ugh01yCRYGlT+9PEkfuHLvJutym+StqKFU
FpGAE1cuMkfcbmEwyJfL6yaKN7KcfqlKGeWpj9yAd7N1GYr5+g3Pirm0fP7D3AnmIRarhrtKEp6o
KM+fBShNtqmNF02bXcdD8+WDd7hsYO9mK8kPwnfLGXUam23DJg0tuhLR/RMdxSdd7ow7A+0DxYuv
P2pLP7s0fhjsZDeV1YhZ2LE0UuU+QlSLULU3hZmjmIUNXxsFC9GOo/mD9/duU10e6g+jnrw/g3CD
MAqMOuiomajiptTazdChmKS1X5JS/dTEtffrx3pudlpL372M9hyNLSf7+BSjYGxUs2EreruLj9Fj
O4lv1aB+cAKfHWZJlXNAEuI7nS7dbAaqyMZCkVbijmV0h6itl8jR37UseIDsKP8a5sQ3DTKrDISJ
u0HZxAcx+gVIzBe4MldtASHw10/u3Apg+pNdMrAo3h1DOge+nsCJsluppsY9Art0TK6GtvBRcd/X
0odt0+9DCqhCslN/q2kAVHxq3pYoaeWJxfRQOeCNy34PeNFtH5DVu589NaRM9EOf7f06+HnIZcf5
YZnH1qwps86QQWoDqdA9csU99alBZFNgV3vQi536rTc89AS2hSu2H6qhffNVfl73wHax6LEycMrf
VarqRkMAjWiHLewatDMUlEZT0V/i64LXIAxOln4NopSYh1uuPvLG389bnRKgJfpHth67bvn8h/u3
CrRkimEp9uds2qNsCFRHDNNdV3X1dxPyP17H/wzeiqvvt9T893/x99eiBMkYhO3JX//7EL3WRVN8
bf9r+bZ/fdnP3/Tfl+VbftvWb2/t4bk8/cqfvpGf/+f47nP7/NNfvLyN2um6e6unm7emS9tvg3Cl
y1f+ux/+9vbtp9xN5ds/fn8turxdfhpIuvz3Pz/afPnH7zhaPyyt5ef/+eHFc8b37aO317B9yxuI
R++/7+25af/xu/UHqm1LeT41goa0pHd+/214+/4JCrQcRIS88NuXkM3vv+VF3Yb/+F01/kBXjBYN
yhBopmAO/f5bU3R/fsRKQqViSYNh/qjG7/+8/5/e1F9v7re8y66KiMwtV3NS0YFAKnweEV0fyoqY
LqcJ004cLF2sSVKWwNDcDubmrjMUX5UhFhX5dW+qMU1hbecD/W08VQzcTMuAVmoQClq1Gj3U/yU3
pp1w9gxYvM5kmU48AHcSS8PaKKVrJErrRrFU2UUxiT6tnuoqmXtHboOXKM3XVtd7ZkbPFEfXPlBU
FAp17dLSk8FNOJfjNtn3MCUEwrPrwJoVd4z0bZ5lD6MmJwhaJeDI5nGblEZpz9pwEKpcBM04GOtA
c/O0afyItm4bIlZyHdMErKcIhAutavp5TyQjyIqv5hEVIolaDKVvrtQ8reyRdhGnmYXZAeE6bLpe
eKnoXNOMNrrh2NmUMR00ZPLQPdVo8TAh7CnJsDJNlKCnqoHuC6/UlYrxytoKQoF2oAjyN5EGCEpK
HK0KAalojuLAPs4W2I8YpCQ8GE0o9lE+jocpg20ejH+aWX9rpd4VGb9OF99Pi/bfW8yrt2JZBs3p
j/r/cB0TWfnVOr4ofsue8//T/JY+5xh337eGZf1/+77v61jR/qBUmyaVRVZqKYjlQPm+jhX1DwrK
iFct+RbauDQ++XMdK9IfHLKscSSCWPk0SvxrHfMRpYsEnBbTnvPh761jah9PjEw2ea6JcM4iwLws
6J/3e6jMnQAqbnQmqdvE0b6qlYugLF6KUp7RFEv9/AhfRNE/dUdzC1xqa8zdoYTYoSY7SUEidBbF
J6OUDAcyrR0q41swK/6UBXvVoaVsdgvz6EsRe578WThKk6NGqHV3U1o6TQWFjx6+PTLepItNg6Vc
PcsqSMF1fGvFl02yAo87qPZU+kBA4EYXW6t062almdvKvLps6Uw2jIMM3DbcQwoCDKp6eBogk2BF
yhKeli20PtRSIkneFHspGhsAOUpPVN2yu7KS66gDMnBzjHdR6VfQvI8u0ENgZXa1kpMLwCGWuklv
U3SwYze9PAK9/KSIN8iHinYWOPyusJGk8z71U197IA4IGCn7bE6r8hY+Frqpd4IEqcqpQJNEb6F0
k9/Wpn1XpReFcC+TfNLM2UanMQCrie7dAhyCabwSaxNiMoSVcXUMII9EAzSm2d2k4762qrXeXUMF
CzsfrNJukOw0XwQ7C1taNZTiyM4YOt3j9Cp8Fj5Pr+K3P8Vvfy6/h8/t1++/h8/ya/tVfv3nf/3X
+FlDxFF97b+qrxp9W/YgyANI5Yu+8Y+Tb62qZC8bsa1aiU3M21Y6nOhtWmafwUQ1PseCLRdPpEJn
w0WXSH5Mn1U8vy61k7vBDW9GcZO0XiivbOBvG0KnY+YOwYq9bDheJqhXaP4AvzJF7Oeyxt+ZL3XF
UeRrfpYhrfgdeYGsuDTrtaEUNgk12pplfsuRLxWgxrlPI3x4y65T8tkoTVV8N38mtzAiKem3bOsz
CsGXGHJ8nUkG3Msn2/iMjPA6Ll9lE6RaYoeoKYloBjuG4eijD1FtuuI+w6MDMS9pXfWuGGz1broK
X46ibzVXGfCXfDvK63x3VNxyHYK4MZulafEmEF6D5jLT9/Im7fxgxbcX4f043ozKZy3fXgFSiYVH
pmqgVi5ZWUcKWldGuFmMucIJ21oI3CA07Iw+/67fJIk7ka9Xd7VG38l4FXZrpV+JAH0MtxK8nBsu
NB8bvTqAKYL0mNhOGay040GBTL8ndjv66rZo9+b1Z41mEUty1dCxLusWWiQMMxa1M8l3jXDV9B1c
H1LotRuLV3RjDl/Du+ji4PqumW7Nr341uoVwMTwfoO9EtgUix8lVZ579KLwu4ZqpTnNBFqdxm9mz
lH3d2+mdcNmHHj8RZJgWeM3kjXJot8dtKu+T7OsxejBD9EomTxX2g6O2z6Nw9BoErFVRWcnofKgI
bGkgmkoJrG+UO3UkusYsrK1wl0KDk6KXwOzcsdnW8T5p93nQUSiyt5BbOgricm2w4cor8TkIgFPb
8r0F8fUmq74mpmoHE7o4owdbu7iZ9dYBw+iKs13SYR9cyuqWONE6/xIVOxnUEAUMTk6BQdFajsSU
clrzy6UfpFwabzS2xw2CsopNKYcEFflIIZfxZg3CQxv7qQaCYTMpuwwZYEo4zeAulB5UU+NOV7no
J/l9Lt6LqVf2u+nCfJbh0DchhXyCI8/bId0pGDCi6XWAmHO49lfidIclpZbEr/bdwXgY2A8lu7jO
rmmI5tek2sK3/8kvu0Nz+PbP/Nv3T0S2V5R5cnteNrQOmN63XxpY77fiEI1I1W7YGOfd/DAN9HHb
ySiC5JFcs3Wh3F5VFJoeHWl6YdorkSuMLw02Tt5caFPKTHoQRC9Q3ahjTWEutgt7WSHKIL5IObQl
4cYA8RQEmwUdpXIVRr5p4tZGLN8ehowVsD3Kflhuau0TwC3EbogvExKJZ9BP2lF/bET2Vbhi5Q1P
NSeB2DExBlsLeDYvpo3eXOdamT1bmJqQPuwaeDhF1nCy7KNVPqYDitbohSc9ZiDFb9azvo9fusGB
beyo1SEsLvQAcvxFcAxsK1+bsWvgbIf+fFGSzVcdbXZG+TGvVbedgb1DMDuOoxeZrB2UlE159qZE
viKWyt8B/VbPiHh4+VZj0UbtgwpBrFQtz2o1H1C3FxfHhV72NdBSp4zZYtXMjjsIwy1WLQkkKXnh
NH+Kl25s4iYg5CIn0hK37sSrrK29Y6c7InXc83wtAngzgx7opmKbZKE6Vdo0ue4JablLEXDTJiBT
QupmRe0Nw9ch2JvNQyIMK1Q6EkCsoR9bV4LS0WMmqZE9B2wUU3QN0171BNPyxggCWG0Jqi01/U62
LrPxVgpGmyJp4hyqRxrHxeTIbbmEuDv0sy8kq04YP2tSf5HE0n7U0ksjHe+zVP8i5+o+UC/D/Htf
4N8yXP/XOY804tIPjsf1H//00N55kHdd/vIbijbYnc2PhufSxPv9e79bn5r2B90ghmhxclB4/81P
+2598gm2JV+Lqhr2KYmFf1mfsv6HTGpTNfFAybDgyv7pQy4foNq1qPPSp0O7ifp3fEiKWn+2PZFp
ImPJOBLSWQg5nAont6pW03CAu6XclvWmmBzpCgaPCWNzQDJli2OF3SClHCDU7i9WxDYrPF3xI7Va
JcB4A0e9Xogo2n5pocXzQgPZqT3Z73z9CX3ypseSoNFYd1offh+6KKmPRhJzHqJ6DvWT3FFEy2b8
1FXOjFniLExp4MT2UtBI19xScMVqitbqdcfC8Q1/kVBVwXB70XWwy1JPuG0zvw5JlHjZhew0NUcm
5iNyzLZ6n10rfogwkHzfUEi8g3c4EcvRnfL26FLLcUnzrVs41s1yZXnlKetk131t9xGQ5I3oxY+z
P7s0MkTe0Y3r5S59wZmuIstF1+hTvkHYlI1rnemCPazbg+kN12Nhy9f1QM+fXcD81J1CcDoTOKE9
rlQ4vf0WGxjR3HDb3yw9jlm0mmR72ECivY5eBgSlBLqAwW8D33a662bcTCSBLL+JL4wjVulbVwDX
tgHcwYbxEXKjKOaCDuKNTGlM6U8QYHfyE88lplD6W62M4QPKc7Rd8paX9vRJ3ka7coNlsGJ3bG7m
B54Mw0lgyr12PR1ygoq31SE4FNsGWSsLvdh2Z+qOuZId46Gg2NwBCe7VOwtI0+BTs7wKthTsa61d
70WPQPXyc8RNANNyFwZ7w6++iUhO8C2RrcgxzjX3mEyrTJNsDGyIgN3oI7jehg6w3Elyy8wOEUjd
oNff2NK6Xgs36df8ud2lX2NmT7Q3VlCsc7RNzD1wcGdM3e4JdUrppnHpvN1Hn7WL0M8cNnI6cTWn
f5E33esCo0x8iBQr63nwF54V6TTKAtiL70tKZYtb2OvP5b3ul8+dq/uT9sU8HoJkn1xBXX3M18J1
q1zrzIDJ0TfBZkJV61GKN0H0LCMKJW9LmJoYal9RDECV7LZ7ij4t8LrwoUmdCAt5v5Q7V3uF3CgT
gVhe0TlC4cqbKliZkhsct8K9AWQS6uil4PWBnW16Z0bi35UutNXSkGesZHd61S7US+Dn2R7bYFWj
PZ6QdRUfKeSeV4EJltmWMrf5Et/gfTxjb4tP3WvGl+BguuFFc2cdsIkh9yyJ1Iy+MfWOJe5I95Ww
VW5Q/c7u6p1x/U04bKOujZW6ycK1eqWibrKETlobnuNQxU4/farSPdnzvN+jPl0GfoLmF3GVyY84
5RH4bjcg4mXZpa1jXsWX6lWdrRblEA2ETvYCwbi7zW+0gTiq6dOSobnqY9DzKvrrxLWeAHImwHir
0k0jp/G1bevoD826ppZvvNTXkS+UtrAf/eKCAK30JOK8Fm5n125NEbTuKq/lq0ncGudx8OT8MfXI
1K7S0QnKTZ54dc6znEdP1w+0rZYInTryAZJlbHkI/8freGtt0ed9qAyQPNWO97yWP4uxg3ZNsyOM
5lUP6hoeJFBbDLeBZqAKA2/fhDbyL87kjBk/cRE6oMxpclrAQs2Ou3JTb6nIHnS328XMXCe8KnYL
dam9q/eKC/Mo7L36kUbuZMK+sKt4y6ksfWFkCQ5u6wpPxZH5s81zJ9/ET/OtZN6Hh+heKuzmK4jG
ye3Kh8i6KqcrOV5Tg3PfRnao3sj4AXgio/FJnQ6mvBHkyh52qRd6U7Vqn5rW7oKlPjCiXPAW8+6H
s/HP6OWP0crTIMefBw2VWHQuUrWjctb9GNQ2Z8gA4wx9Wr02V4Itud0KhSwWq4KzW0QrBB+clI2x
Cj/ohj7NYCwjo3dBiovGN5JN5kmCyyxA4rRVr7qkJmG2UBa5WrrfhAPK2FTUGVcflUXQRP7+VP1p
yJObbdKOIjerU91FMr2+yi+l1yK6G/0yc9B8kA/6TbjpMmiX8ldXEnxZOUgUf5NiCa+IILT7cMV7
ZhJd8y/jSuEsRPVkei6jhbHGe88d5ap0ckdHYrBz1O28KVYiU/DmOLhwvYmZTjW7DC2inxRkfAaP
E3EAh5QzuZxkd5xww51+X/rBVvWW9bSQNyg954jOihWXhTOVgjtmp0a9exE51mInuubk6Z6Ht850
cSPizTShK85ZfL+gkalA4Uhx0LvFd76cnqKl3HaRmu69KgWfzHGziFzoKclv8XJGxIjXcMmk8809
jobFwrouX+aHitgQ3GMONqA3u6UnJf2KO17060D25eVSOIC/xOomRtxq/HaySXZ4W31KYKQtNXRv
w021GgZbOTocTNfzXYxh0l5Ja8DlHuqyfvhVxM8Y93HhZh0iVeZtvWMD3M43i3KgDGttnV5E+/li
KWYZnfI+f5lLZ8qe1XyPG5Oi7EajzMFQVzGQWY4QYhR2Q0AgsOsN2C42gJd2m63EzQjB0Pg8PdUI
QkirvuIKF3lO8061F9n3ahPvwm21TreEFfaEe1xotv0imuGJPgW79zHdfbPXTtSaL5w5wW80W75Z
zAfjNnuY4ASbrtU7xYuZHmRXXOPP3ArXiiPaAq6/264QE7Erzga+vT6YONvifuAAHR2B+JLkxShX
ExnDekJ8fHoc9pk77cId7e2flu8snXTV3FI8hPrCUpxZtHZCqREcp1V+aJ+sTXeFb780w/ei123Q
kh+WY3M9zg5Fue7RI01GfUy3Kz8d0Z/n8IdiVn+qa+d4tfSClhdYjy3bPYSQ2FlYej18Xia0cBdd
ym58zWNxylXqdFt9261bP7jUvaV9VdkssjCQVzxrc2wcPX7S5ruR5svNd61JYaM+itw+JZ3Z1VLT
LrrqTnCn1QAb8MnYIPLkyxfxJn/V/pQd/Fvezr8Xg//f5hMttQ//b2/If66Lt3Pu0PJt3x0hAdeF
hiXy/tRRaFBNdCL73z0hwfhj0biE0kH8m9Q2JR7/coV0+Q9qkzg1KKKhCONfnpAu/YH0HFk2smlL
aYZs/h1P6KS1HhUZlJDwrBZdPsZ/p5dMZgg/W4lFJ9wsZjTypURaoZYxzX54LmdOwmXv/yu1/H6g
k3IBLZea0aJR2VH7GzV6pYv0gwFODrz3I5zkE3IlH9JKZ4Tq67KzE1R3YLF90Txl1WzknUafmvvr
ezo58E6HVMST9iLJUExBoW7UWQ4TurvdqrJD17xbkvWtI8R27AUsuV+P+nOdwPtBmWk/mRSyVFRq
lYjOtKXob9vuFrnNj9WOaRx998rI8YIWpAqI0A41qz8PZA0GpX9iKjlNCTxcuUmkYpVlq9LYRoAA
Kq1flwP5jIaehIxDQP0S9SOJx+dMNLxMJrnQkgxoSMfWeNWp1ZJOfS6q14q2vWNDgC0zbAq4HYGI
Yd/ozjy99lL1MAqLMRa5iD540nGrhPd1kMOWhyrIGVnPm+O8lIxzCKkhfgikjb5Zzbl8PcaE1iTO
w0DZ6n2EX4RSoCiN69BonFTdNOOOUuIVmjQXmmD6zWRtyvqaPvAvXAE2N9j647wR5tdCmRjdFtFr
ddLquCqK18EIXK51k9SmK6BCO+Bv6spj1LwSAda6bV4elLh0qnTyS/FOmt2pfRG7q3DG5VbClWwd
lGBjqNvwiKFeYAEmzeEYz3acN74cPdbtmxRCcYqQQMAXnUpIAF+bBpdRf9UIxJW4hh1dEiWPypr2
qsLpeKsdMQw0W9KqB1G4rin5jq7GuF5TGu5aseIabQjWO7s6hrezrhzE+XOT7Fpt29fXVrqaj/K2
7R+PFl0W1lfSha5eV7etFa2jyleNi3RYzaVC196mERHFxf8mIpImM5Fe6MHXUn7fYJg3KE4HeWdr
BO4aNV9FVoKc6K2lrwYMvOPxrQlWM9fRVPFnvcTkqY3NJAUl7s02nzeG5ESL5Jyp+PM02ehNOCas
sUbnQIx1WjK2A2dXcNzPqH1EkzNUXFI7NV6nmOTtAY8ljtbTSdA0JRSMgifVyjFVYxtRD/20mN0s
IHYrzo+SeC0o61q+D9sRyRDTy6SvQ5vSdn8Q5E1kXbBLO1U5BW6ai4eElqlsk5sbQWq3ujljtZJC
MBD4Cy+L9HMLB60dyD09B8SHApPETZPGo0sBz73UvEl94UlT4lcysYlW9VpT2qZ66Ybz51ShZZV7
mUPLrVGTtFr89yF+TcTPekZ8WpN3irgtE8UGJVYGD7Cuj8OhTg56eKjJcuXYwD19RnJ9UxMWlvJD
dBzteUwI/EMBDhQyCM1lFLih9ZRKk1smC2hlp1p+VX9WiQ5lY/k4KKEv5cV61KWc9BXjjtPsBf1l
QCdYiz9d6ebGKBOvREFGyzZ1T6CmE229P275ym0ti7ZM5EmxcrsgtJwdb/T8knYoRyJiXtJnZtSX
WX8pkhsyMp8agu3UH71hnmk0fT7GA6Zuuj8ODwr5t5YaTaWDIyJ97QTxQiS2zW70dNTjy36qd3MV
oizzagR+nqb2JEeumDE5jF1l1G6arlvlAh9XRTwhp4q2iC9TNDvFp0G5V2itqe7ngK5rjQRqcWX1
r0j40uACfUA6FntdTe3Qeq5IcCqj7MjiNi56ekR2CK/YOpHjOAvtwjz0KJ+U2FsJOihi8WWKr3PT
U7VrA59TZHdr61fobOQ9ttYACj2LnbLIfLOPbB17FFXdo/hiDpqtWIHTUrrRqZu68IZwSfvs5emS
uvwU0T81cStDdnLlsjr6StP6Vhy4R+Wlb3HY9OSlao/UmZbkukKnj9p13pZuq35upPtxmcc5O8QS
OWC+dgfTWiX9FylYMjdfRPG1JK6UR5OdTmT3lMTVpasgI9TWjigvlW40vnXkcMyqpf0fPXHV2BqC
RqbsS5iPTqQPBxK/cxDbU0pQrLjVQ7QLY5FMPMpzlp/UtGgln8WClFAe8eZ1VxSOjtgTdjgOTsl2
GIS3WvB2FJuNFMgbcvS+dJeCkSP20VgPXSK+BZSPyPdVdRso402THDeFOd7E8UXZPibdF3OMDtF0
Pw+EPsoZcesK3U0KKXMEp8PAGfNPnIgrM9q04V3TItyaNZ6GGF/xbFapfeyJ36iRmy6O1Cw7QfoY
CRdmuRob8hdrZdzVUmfPPGhJXZfFpwIiNNAF1sanoZNWUkTkocI3q9NtQZxPC0M3ykw/rEe76j/l
ygMlc9uyuevC1MlUOAyb1mArCkl5lcZ9KkDiLI44jnpOpiq6sqR7Kb3N+6OTm4mTZd3KTMFzzq9i
o5Pa/pQXd5XfmJsWD6zfBdHNiJuXR7ZikkLV9+OS1tYfe+WKzGnZb4QovJj+L2Xntdu2Fq3rJyLA
Xm5FilS1ZVmuN4Qd2+y98+n3x+yDcxIliM+6WshCEIplzjnG30at3/kQXEqxn8fKU7r3UH2alINQ
PPC/mnGwa3jHMezsAHYb0eag3w3jPtKOGWBPA1ozVquoXMda7SY4KernetxYQm5PAkmtjHarMg63
ixofU2WXcS6CXo1WtBPjY1ctSUiQx/0uj6rX5r2VHN1aC8Wpssr9ECOF0EH10IATElVXz5G1FcdD
miFflArX8P19pThxd6yUfjvPzXsz42bucDcYmZ3p0pr4UaZH8W3oVnwQ/JRNDhcQMvNVMc37XC5P
fSI6VtTZHROCcjPyZnBntZG2ZpshvUpXImG+cpF4DVIpDrFefIwE05FDA5Rz3vy7OFvIi6s6lzLa
WBSMTIhYosl/L5qyUB/mhLhItvaNKQt7jW9uYuVOBczWtA77ehWOTNkWtK0gqPuktNYyuoOIlOFR
pTn074eMWbTRe2+5in8TsG2PrjC8CRWnLIJeq3BR1CARWCtG4sytsUNmBhG41ozbNsOw9+/7+UtV
vXgWFUpZ1O6kXF4VgfJcZFM+DfD5UBEMSAdIotXX+JhskzmiK3EVOfL5m4vSEf3xEBXCK2h9iGz6
I/fZJ2WoaLMQPMYjKVQGPACd3OY6TXNCi/0dcnXlKFpKam5SI3xFkZYxmvRUv5XUTa0mxZAE8Ba0
2cNDsFu4k/I931vHCRORsWOfc2Lgwt61Tt92EVfe0P+9PO50gwhcvCH0ir9fXveLVI+qQWJfR+vA
d1/xJUTkG5kZhZQMzzmXXlLd18WtYBI1LCBDkKx+PXdPUiXfidW5GC6VemkjZV/HqpvIT1Ic3Af9
aK5mZWZhPEnTUSur01BGdjuDD5erkRjhsfcU8SIrd5rwHOhPbc6i0k9CNX6hTXw0e45qK7DuhEK7
ZaqrEoKzYhgTkx+aiE6/ISiPf0B9lZJmFVXPc1HYcnJb6tRn1ZKla8V8pZHsEFC1W8hZq30QG/C6
UHC0ige7FDIzbDiul3iA7Z1yiG7ZLsa9HEwnIydOarwUBpIqZgj0wqK1mY5GjeoRXl9K9r1qOVXL
zDOZ8W4ZG/N0kyeBk4un0Bz3sfFoWNN9Ehz0+ix1vSd1rwK/MizW5vxSa/Jaaks3HI5kNjh6+yTC
WNQfvTBsopnNtvyop2+Mr392bksWDMwn5nyVQUFXkGwwm1OfE41tL6i6stG3g7ukUHwbRPa35cOs
aW2xh2Kk0q5w2C6au6YXewkcfumEmRqzReHhyHSJllN8s+MtcuA/FuuvV1tQ4V9023WLoLSTkH51
xcksv9LM8ITxPtFNOzU4KLLC6ZPSq5bxAtp+SlQnlE6DfK/Knl/BB5ryDgWTEh4a67EWPC05W6gh
AvWUVrCd6DLCunyRkEKMEbIDqzcvkzTdW3QiRjR+qTQByXONFiBSHwqETO1QrCb9s5yf4+nWqsE2
xSdrPsYquFr5zDxNqZgcJUZVdkgJzh3F/C70DSdsccjKg1NJ4k0U9x9VEZ3bdjqmo3kbjeZjqgL2
WkG7Sstj0z+G4f03W97fzg1CoAjexlaB9PrqKRaYQpFw8s6ateRm68Kjj8n30eHFXC2o4leofgde
XH8lxH0vs4VITmBWFjjQ1c5usQLyyscYpa1A2MU1jZJTPlXPFYkzVrz6Lvvi+gavL7f8nF8+EyM2
GaVscLku/ZLCdc+29s0j/NsNLV5XhcGwf5nKoMxMDPQblpcAQg796kXHeQdW8P8V6PkH9rPcz69X
u7JrlHLD3IWeq2UZg5HT00LsqFsZkXmwUleyW7jd07T/9rD4603ywpinAamDA/z3x1gF8WTEhQxx
Kbjllv0LYoBkTEwi5Ot40a30zdgl6crtyuNcbvSXK17tJkVet9pUc6Ni/mVlx97aj/XRmAxPQXim
GY2bpqErmNTCA7g/KZkIX3fS2L8we+BNLlqnRI8jq2R6mel9K1Da1muio9at2K61RnbFBldkH6Fp
e89yynJK+KyYvGgpc0155Q+aPQ8feqzcB3J+Q6LPZ4I4OBvQ46aDaudAKso02mFMfNBMZpnJqTeF
x25Wtj3D3+TEtXxahvahRuM/sA1VY+Zm0jFDyVQy4j1Jbyx6KUO+bVRaSwnJGkLRRhXcaeBE6gJz
O2qMG5w7e2hCV40RFpCmKlavauKmquhV9bHp7sbuKAj3k1KvjQ6Gt5HX/MUYeWkeoTWVns18h97a
JSLVHdD1k3keZ+/Q7D3Dc8hd2Ib+jRSdaCp3Wqp/jdajnO2ziQBo8Uun8480w7bw+We3Bu96yKbV
ksPd1TK/+EtE9Fl17jfriQiMP7d28acVFyE4KOAflpwhUApFKEXbbA8l7TJwnwl7LzPKhJ8Ud8Q+
Sp6v9XYn72IhXZvajS9rtgaGk1obRTsFSXco9Vsjf+nYSxXVnirIo/EQiKWjUoCUCYWINKwi6dJk
JxVKOQ3PZX8Ux4d+7J1W/xCLDs32nV9+8rgyw4njys3F2NHJCk27U0b5b4KWjPelutFj/BLHqHgb
qkMeWSs9QusiPlTzpVQyz5dKW44e29C0Lal14mKfoG8TZPS9CHxbnmg+fJSUMmLHSCEh3SEclJNy
J/nw/Z8pW2Ill7YOKDBPH7UBu5wWjhG8KZBinb6qu09r+kjEY0uTHqioNxsmbYpvZfpQU9xX/J4+
fE/TfG1otTOHNFMnZdTftDx0Yr3jcKzuYukNG/iq7Vk00nxjVsNlChpbC3pHC59iMqbrbFfVlWd0
86oxG9uy0BLlb9r8qJavQQ1P5QtrdYB1m6pjU38OrUo5BBBOG1SK4ypC9l32T+a4ScdhM6S8Ae21
GUXbqIeNbyJP6C5+P6+S8kA6ARLd4Q59YDT9CGmfa6TeYti7GpJDxepIMabfgogL6mMU/RjFydH9
2Q7rD8NwpeKkN46QIuUvG0SY4U4P92ZzGcngb0vUNApj7fJ3KUHgN5RMCpYTIEn/MIx3YfnYsFKn
Cr1D/DahEk11kPQCNHQOCIeqnrMA+110qJOLn23Ewovlh7p9GdpHzWS7T/WbpWwwllGardATC9eB
imni8zi2D+ZUPoOG8vvAG7pDPaCxqg5ZVh/z8FiOQHxlBambRJvQfJ2Tg+gXa9/otBWojRY8ioMr
Slsp1+yu2zfVqSyX9hK8oXsesmOuhU7QR+siKByyDR3Vl89a5AduUKo3BeLpad4CkX205Wtpeex9
B5TVGhBSmZxDkGxEkehWi7WB6NsQ2RRf65DNQfHEuOFWmAOuADn4fuMVVYZIpAEfBoMlWnYkOlFD
bxoK4rnP7kLhrR0C5A9YEWSAIWjUEFnqkIRON/provuBVnOp9vD52lWN308FqhI+Y/NWDVwlOSbD
Q9hkbjG+ROI+Kj4lmYijQ1s/+4Nhh0COVd/x+7KVWh4k7ZxXr1qEIWFB6RXWiLSZyodIkJ0oeUyk
o4i3ISyepTHAdNXYxKMQCA8k0+s3Xc8mXI9OAp4vW7uUal4yQc+sEQRZ3szDvC4wTaQdiig249ws
T1p3VgPxAXtVTdF38hMUU8NbWu7KztgMmejIZk+FN2/wdeYrPb+YHRjy7JUl65FtaRgaJtwcGII9
ytGqy3Z5s4sJPKrSiiVA3lkXgyuvBxadP5Z3pthudNqmjAlxrd9t+klEi7spjaNlpCuZkVaypd0V
xM0H5MV2tepNVFJk+MVp/xESSI9/iucUh8dq3MjcQ6IaJFf3K779VVHLdmptx1Ris+KPQ72SRo1A
xaNc3+p5sKokpG5tsB/TcKtDKPXFVpsnL4Ta8JHp69p7RS8eS8oqHZBRC7JHvvtP9X4zYrMf9lr3
0QZHsXjQewZvZ5xfs+wqUeGMhula3H0qFbYvuJmlOaZvvNds84lySar2cWpve3ODHHmtRiAquFvi
2L+b+CRTXb6IheVkE1ZYhUT/MfH3vHnyzIRPP0vPctFvJYC5ekTMV3i5slnAVGXqVlH6OEkHKitv
0UuL45OKVn2xe2td7Sp8MriZVsgny7S1MR3I4bhKC5ggUhlq/xRWdL1sO7hIf0gxLQB66TE+q721
xtQXQPrMOECW1TEbESLmNt36aXhpG3Ud5Ma5VbwMgDK9n0esd2b9MgJ+J0Wg8+k6nO+M5MQ9sW0s
srWs+2hsnXl+SbtzAgreR9224NKalH/GSgQ9z5aQoYevip1ZbhOV6V8NJBCY8oNavon1OY0yKLAn
Of7KoEDEWDxm4lqQ80UBeJLGfdM9Nta9JDAePR8wQCB3/iytkNG4mzBvb41lrEZ0I8ZbM+tsH2Bc
ZdGFfMDQmtY9JMl6LhCRtbpXYsodDFdGLZ8nZ5PHHEaKPRrtptWrN9XYWuxzeS2/5v66HpJqZfnM
YQ8DRwYIkOfnvH0OzEeFgZlqY3arRut3KZppscqdOTK8Th8/hCw/EPN7U+bHLKzWwTbygWKaezA/
JA7zJhUsqLc2REIb5gDx4orcN0ep9bMeBz/GqTwwNtaumEy20hqFpJvBMcAG47x2mlhEI2Huu0Zx
A8qvPpAOkX+qwssQyo6k9jsLfBTdYa68qvKTqZ8aScYH9DnqtV0NhaMKp3GZjYq9S1A+9emYWM+h
wHl4MrpiUxLam/oI8nR/P5Yo1on1MRRwY82N83Y9KrAZ+a3vw1J1TItvHMsc4R8eI7+ytbZ2xerS
9Hg3b8hgByvBpeFJxgUWBlsBxEi91bOzKqPbx4pSmejyVDucmTBc3Y7yQ+Hf6wAXCnO8Wum2NOGg
tAHusV4rKpaLWVpH0w5KYK1Xde70rJWoz+10LNYiZ6nAw23Dl1D9inVGBPWOrL/HXLSDE8zSWy2u
MKgdgGSs/iEWwMtZOCCdm6in1BFrdqjybjBxeqmdnaDm8efI7bV6IwraeqDwqbQSzibZ+T1z6n3P
VAZHgnDRsXFO4SoWOleapVXinxoMogHSXlO/VDkZUwNvF2Xfm198CPVtrPcvbXGr+K+t/xAhdAnC
wc4n5Tb3X7vu0AgSff2Awk4etpF01/RHRbjDU6I3n71Sen4CUJ2DYLL7JWxuyRx7nGMEArg+O3Qz
4amNw23WiF7kHwveoMWZlENQmBZNSbaRfI4wmH+W8uiiOF9pMVqcKnMZx/wkqD/inmHP07qYmeuG
InWQj76ub8xpTrfqlO0CY6Z9wCQk6HdtuU19jmFLZ1sa6GWMor80oXJvRYAIEF91lMOLMchvErwx
GldJsNaB1v3GSfoSsMEdckxzY/tRpjvyHRx/nlEmVi8j6Q8rISw+/OisJXcV3jAz61/U4AzNR8ry
BBuSajuTnPEOna/F0fzO7XhjceiE3tGND7H7DETQATw5+hBx2mh2ZFyy6lYc35vhsbC8uM2QnPEB
yxemBNlCJzsGo+tLDbLdcuvKKUNk34B8s46uTI9WU/IcD5E7LbYLfp4RNW4jPyrhXrEMu/YpsTgE
DZ0BUf4Fe5cvSS9NivJqehpiFWyEs3YQXT87C/FGTc7dQmH6CvlyiMEJmVtNVntRmI6oKsepkmDm
8Yz4d4TPUae4BA+BW9/E/I5uOmf6fpYae5h+jMP9cn+DtpfHiTWpbvO83xXjucOnySQyt1JGtLfo
PHTcSuVKR347S+3doDN+se2csnwsqMcDq3dCTbr1m9i22Ld7jCwiTESNGVBYdHit6wchdbboqUpE
9vRXWMHF6ujE6mdlesraU2ImXpi8zxLGfvo48SbIb4TmVZab1RDs6/BUD0c/jVa1uO2YBJkIG9G4
05KtX90302OI21LIjfXA65ndBPxJQSXBB22Z8XpCHqGEr2n2GdL9ctDE6h4flqNxipSm4BTxoaNV
CgQolnfZ9BTzRcu9OVi4kSWGnOP7pJreuNSv9Z3ensDoD1LnUOeuAopRNrV8eQHxOUuZCsV66Lk7
Ud3qw5O2eG+Sy6i/9IoKA+6GU7eHLFnX464NH0w1Oo7VV1WKR2FKXqnUHHMO72jXboPZeipDwTO5
bFkH5zC8yBa9DQpdbrbTxQOWIESYLB14sgIjQBVYrs+ONuK+TyDmxrpBeCtSxIK9NXBAAy40/dhL
n1oJEcUbTGfUC+sK31wSXWbqixqwzqS6eCHH962TkZrn+mYw3gtgwgwzKAOyO/FR1yB7lPyzltFZ
q3uF8Ywq/o1CoECfPyZBuZTJzZjz0nVkl3q6roVXJBFKOzlJniOEHlay0sDjU6BNOBCxXSFJnXCY
sQeoHaJH/t0yxxA1jhejPLTBvDPUCScH/Vqw1UfOpeWVNmtUiVl77mDjakPi5viVGpn7DJkTvwTa
fhW3oCl/RJTpegeKzgZ3QjSLKPrTCF7IgFrFHL1GtE6arT92riVukvQ45G6v7ghzwxTKcBdk9LJy
LuALpiLbWIE7R5PXVm4VvAX9nWltI3rbOZ/OpPi4ZfU4UgP7XC1+7vuDMD7zFKgNwltrLKlyVeQB
ozNhohvC9DEuDsp4mwNddPlFldtTjRHXmAAitU+lecn6T0VK3Y5SR5QpwUsVAP4YKg1KiAbI4sNX
BLupdjPcfydUGxE1+xyV+5q1yg7zGOrB0S8dC/trX6DwCEy480vm77uW0uZRp33umptKxcOc3QE1
lPFXBeFs5aUztkc92eoWGsgW3Wmf7ouSMQD9oeX20mHHFGtHXsiIBivn8Nzm4q5qe2wkIygJf9+U
1nhL3ZSjuXodRicLy7XPxiQ0O+bd+f27DpTmx9EpxBPoi5Cz6RlH0rMRUrziVB+rmxJ/Lxn5HtR5
UW3Jd26F12RxXRbou0c4dTTCmv8FMS2VPE7Uoj3xSfLLhGwhsvDpZZLN1GG+Kd4i33srbFoZ2rf4
gq25TYZiDWmoqj90a5v5CsXuzRjn6ABQeIz0fmPuBsprR8ltdrsZXkPcRMqTGjG3V9yl/ruAd6Wo
PsikipK3NMG6ov7I6ptS+AFyEPNnyarcMr8157Ol/Uj1+0xHOz18FaGR22ViHeWMJmglC+NdrJTP
ebX1tXVaJZu8majm10UZbIr4OeDAnX+CbjSY74Mq3iTy4yiLdlAdGTgkRse6a+ws9Drz06Jst8xt
0N/XwiHCfKNNr4KBdR3essy3pXSMpL2Ph77pDuHs+dkNY6EI7cDimbW2pj71iX6jQX+GgGTDU88h
M3HAtN1BWdIugq2Zs+eFL4LyYeDwYNpYbpwyDq7aOPj0IAWoBp0IZ7caHCrtNQmPZNq5YgGzneav
XX3IECwE7GH+j0XINpZst5jgrdkdfLinMVl1rPVwgnR9zNOLWEW2XEl8hi/NbOdz7FQl7HmQYjL0
Lxwbs+L57E1Ty9SGeGMMjwMmBatLHaoxfya+sqdxmLd5RqKvcZSKS46CFzgNGtvsmQISvLTd2zjc
DnlrYzCZGSzaI+eqv4nv/wPBpjyCpQYqJxZ7yRi+Ekwy4y4lJ7oWbRHtu0aKgFi4hKMbqL9VV9+P
2NhweXyI53/jir+7BH6ynb9eVrsSTVZlGxPdAqiIliuFaYvaSx1/h1ovMPjvctPl3ogzMUikwQhx
xehOyOmKjvJvEVEzjQd+EN+bfE/AAKpvyxG/0WTKC1nyr+tdPctinpHczVxvGSrRvOKtW0frcZus
+004Y7tYHumSmyhzLK8YCQ3mmXyXSP33B/t/79m6erBSWUc9xwdgnnw2OKEz3+2Mzv732/sbVy6S
+iihPEY5TLr4FQER+x2dY4vmtTjKkcFRhMpnJrgdI8u898mOwGVBASPs5B5T1kZLbnx1Rj1VoSTa
1Z2XJ4Zd4Hj/9++6ppd+fsy//KwrlkITlJIo5060C/E2opdTsHL/+wpXYZj/58P95RJXFF3IwTXF
+KdQ+zIhd7O8W/0AyOllruVIL/++2l9f5i8Xu6KXOqNX+zLhfgblpYtvwvEtar4bJvrXj/aXa1zp
DoJUUFpqGzTZ5KZzYG2m3FZJTccisWu+G6n5F5r4t+/makUq3RCVEbswEOBGzvBl40/Hn9NP+NV9
2fn30/v73vbLrV2tR0mrdSGS+EoXCly1awavUFChGsMLQxiul+7i1+YbJnz5N6/3APKtSLhaxtUh
pv99Zfia3+SBUOC2QktPyv6GtLib9j8ORf/fzxDilgAuUmH5z/VbC/JK00qm9PrzrSicx+Dpm2f3
t73z1wtcvalGr2OZyRmirR9nV3OlTf5O6bb4IKW1uFGD1Xcnwt9ERuKvV7x6ckWqmkYPsGpbm/RQ
Fyt9B6e6mU6zt7SxXrr2b/T1N3f5tw3j/12T6L3f39akh4lsDrwtrGe6t0wjjjbSZnFx95mj/NQZ
/VcKfNmjoFIZy2MwCvqPCWp52uulipKWrRNpg/pJTvI3u+Dfdg0ykYlpwnWPjulqc67bVjcmOUXi
SOqQJu4kWsJEevjm0f1t32BuE1Q7XDsJUldXiZkQbpVDv8izyovi+NvGVXYMkEYkZX5zsP7tLXEf
iCJMVvMf0qjUjMOi60XRjvJ3K36Wp+S7neL6a7+mt5dH+osuoSyxUEYF9PZiWmxvC8+yzXvrTllP
m9gOD99pza7f0DLMVf0ZcWypaM6udR5m349jA0Nnx9kLBVCZfPnfjXKXtOVw+HUn+nkRYrXwHSmy
yKyi3++pELq2iDK0FiOBMVpTbdVhKWwJocnIrsuBPxKiSPwe72wxrgIi05D4JoQfB8dIu2uhILtw
W83MYo2k1zbFvoazsLbekrqhiIa6xXo+a2cjvUC+SOl0g/7Qiu6UIkb5mtrBNB0RvRMul+yVpnkl
jNdLrQLiyPIGXilK5QOYDvaO9qK1ku0HxbGQi71pIEz3s1cRubIZwYMx8B7c7KzXD2Ed7jQcAJOe
3hOZ7viZYcckW6ndS0MnJYucw9omrLxOPJbDTUJeSwiw1OLVmAa8z9NdZpG0EN8m5CMw9WDVFrpL
6msLmgrKrePwDlDFTuO7QQs4o7kVkJgVQPPKK0VOBbyR9ydGpbhltyrU6T6djuHUfip+d8x1eU1G
noNi8Zj8MHRiF8LJ7tCBlMMLzzzMI8+MEe4LX0hh/fzSdc912a9H/ArM91zXNcMCHhvtINWHvKWl
0CBHmnmlK/k+mTpPqrsPS7AOVnzfykepbG/jNHEJUlGHeS8Jr0x7oRO3vFSIiGxh9t7UbM1QW8Uj
rAiPd+xjW6gPifBCYUb9mTsJoGY+wAUHsxjaUCY2zE9kYOYJkCVYj0pAaReuv9k2/lxpKqcjQ3gl
YsyX2vH3r1IcNM2fWqQrorcI4BZnrHKjrhbjJ0rC7bdSmettalkF2hIbspivZeN6qQl5OqsJGXT2
6EounIQndmtYa7twh40VfXN3WOb+sug0Aq9lcsUNnNdXt9fTu0lVZkp2u7Bl+Q90nAF+HV2UnbSl
j44+m2zYacUdKR6GIJEYIRxTMXmRZqI9/PWs2r1lOmEDdx1hdFhWwGouELwPjI4ThuPUYOuYT6pS
oaDoVnL6I6O+0WYf/6/ZuJJsR0MGTmMxMiV6DhRMT/1X+9N+WqxqLJ99zdCPmMhGWLjEOASkZpUK
avyRj79OaVoJvmSldOgrQBNIsOBLlrIOww5uZwUpHTGXKawA6Tphecgr4D005w9GUzMlNjjJvYZi
dchfdTFx5P6HJnmMJ3LzkKnDdbqth/Heqqyz1ewsc+1LoPR5XyEi8VgsSV7bTTZvCthqArQ9ECeW
NqMtrKciye+H0gM+t6EEE3kjJdn7YJySeNfJXmEU514HsNcMMP4DDe3dFH0ZgrzR+9tcVW4bPbOT
+sTOxcSnwYYw3As+FlzTaZW3Gd2gMu2DVLnv5fIu1xQXCl8QlZXRtVBO6oDMh4AQ0/ckhbnlZvda
qtDOaXpnVf6mkgzUJ4Y9IzComxNzNqqatJdhF85u2VNUWxs5SPdxMNPw1aUnVcp5DBWANvQzMukI
M6LVIcT3m8B4LEfQoHDLGilREiOwKmcejHupk4EwR4xGags3k0bVOgO2iAL5btKVddNsxiB+LFKB
D1sTDyXaq7k/MITszkccoHQkBbP311azqCFEAmaYNb5qlYMm+qepKk9+gdfaD2455lejfJD8fWps
myG94YUB7fcOOrS1pHwV0b6toK1k7I3gMmW+j5NhbynLO99QK2zr5lzD0+Wk43VQWwbstTLlt7o2
Po2jsWnYNM18vDT+QKbDjLMfK9Z6cfy1WfLRTOabGMLYhl8pNF5QVt6YkdI2sn9n+UaaEyesupcB
Ux7YO/y5ctcJ9f0so3aGa4+kr4xQ/QiyE/Kz6V7lnLC0YDjEc+1NReWJoWFnHShhby4oP8LnrAEk
NDI69QDxaBM/TsZcuageWkyD+kWu58/Kv2cYuSfWk+vnKfrRClr5EuqhJy5qVo4FtMQZnpqIhL+w
WlwNXjgrR7gFjBkErjSF1xSNN7XhBKne3WhGvy953gQlsEM8+woAeeKarWKHHZZbtduE4WdafFnK
vVlUe52pm3KYkIxjbSpjJrDRttjjJY0NfzJerDR+ZE99rzUzBbjWJZA/E7S5s3Z9RrpXBLEfDpix
ug/CmNwAkGpGr5JN1l4lrCVMOoRszMNrTDeKlY3K7ZFz/yA0ZxVavWRWH9aLquGj9u8UIdrOI+Ne
lhetbRrlRkL5MMWpJ2UbLRjXYduRDIuyw6+8vovWE4eZKI6g83wSgrRSo1ezzO66fFcMj6J01vrX
VtaOLU8PP5qXJTt1hOtrtqOlO30QIqvEHNgQpmC91Xq5b9qzFF/06FGXHqflPTYCJpT7uh9siyTf
ITubc3U/dbhHzTL80VFNEm8nbOJYuInJX4FalRyFOJG8CJzIsFgsOyPahhkAbvfFObIPwLzR2DE1
yU4TSSM1J0WCmypbTT0ZCWlhimN1GFswq815Bp3B8m40QB3JXxdR+JCQWy836lbxLYfTU2apDicc
DpQ5AkGWnbmOy4H8EZFglujTHKonPQi3Yf9NLvsfra8i6jIjVlSZaZUcQz+hql8K2rmJRDlJRuCY
rebid73R8CLtowf1tl8v/omhpYYj1PG/wiM/r7t4yJkOjX5Du+pLUzWa+nQWlJ8K5iUuPTnK23aN
6gR45DuLyJ8VLjfJOyRQhCLXuG5BOj8L5roJVZzEh8k/R9U5JowKkfk3Pf2f5bqOrZuYWuz2DLTQ
ryrp1DLLkbESCqnKu0q776yHqNj+57ro92sskt9fXlhe+HmPvkcFqxBuRye0pQ2Zr+/hjbJmiM3L
fxsYvuh5l8vRIC7ab1rSq/ekBEQCGnPA5XwihzTcWDd5+fXve/rDFHB9kSsMQUskM8xQZtoy4hqm
WK5kuYdK5LNQUP0OcMioDDP/hnTNFcK2dMb5ix0T3lfS6cMNLxTQg7hCVtmq8dj3yVNirBtmu6aW
tFEi9T2yck7axxITdcL5NsPq1cl9VjkJW3OCAR/Zin87KQ/JjJPgq8+FlTDO6zynR7Usd4IsDlo8
WcCVkXUui7Mkj5tKJlgUIr4Zkfg0Dvk5jiohrrtN1OfQ3PTE9YqXYfiQNNyvIobtbqdIXwqC46L6
bkwUZeNfCkpDxXhPfo/OJN/l2/zluxDFHLVkiEJMCZFv5kZ96bvRq6dskwYilngrfw7xva1S7ce0
SOtMCpOsYYBVDa7WBRDNvXGmZDvoBmJ7MoJgm6aQXY8YmrzQ14UgbC3Su4z+ZGbFXgOezeSnqkuo
yGt6QJ1aHYrOBKpO9K+8LJwweFHF40gfFhR4/C3pGFjjZUwFhyr8lrFWbprXG7RjrgWJmhgy6QDN
OpJfi5wE3xiVmu73rh8e/OmuHeFqbpKQQ6fbSAF5KmGBHu4sQm0Zj12+L9NLXszUj6c+PozKVhCJ
4CJH048f8/YulHKXMTZi/qayXOJ8m0nuzD479OFmQOgBLZdJr3CGYr8vqIdQurRokcxu343PCsW2
Xh0jy9+b2JVJxCw1imJcRTpxpkPI3Lz4fmjJ6xIfDM3y2GrXmQmAjVAx0tbjhFai+DFNkFWfkyKu
i2l4aYphq5U7xUDgmjtW/W50idOImDRfR6rCJjinQuN1kbrWonu01ohU7ruidTukZCLqR1EaNn35
Yy6gGRVGN2PA1QtSg8c3paV8LH23iIJbP35hTICj8wuUjBa+IIiW4MA03Cgdqirgsqr/zOlWpeKr
6Yil+R/Ozmu3eSzdtk9EgHmRt6Jytmw53RCOjIs5P/0ZqoONXeX6UQZ2XzQaqEbJkqgV5jfnmNp5
SDHKGw9UJ3t6/1kSknTd77LDMfAm8GZMzZIE3kwMwK/CCW59I2+mm4goYnYNbKrWosdSrLXInJeJ
eA7z9zgMSPln094VTTFrbGbXsSvO6jTsszaXV3WEYFoEgHjDOEd/SMkBB/l6hJRX97uOg8JAOp8G
lnkcRtPMTwDX21hOCYVIuJOZu26JuZd5441tA1swvlmQB4wRo6O+aW3x/N9r1Z+X+P9dD3+Ij1Xs
TNJR2beG4kExTiPdG78Fv36qWP9cDV31h9aIHNM7acySWwVvZKFi67fsy28v8GObmhQhqWvgBXQ8
4M6oLipa0f4PH5POfzSXmaHxs9epCsZISRV2QqsV88DN50axs8rfZpJ/Dal+SldUHHFfJ+ZPvOXH
7tT6WBWtTCUHlUM0N/Ap4TpPIlAIxrFttZOmZtxYAVVqnb6qp/Ru7MoFH+1Mjz90VwO7JcNzQ26k
kOosjGtPwA7olGbfQJwsu7fCWOvaQfAPDAUgs9FwFWwXsfMZ4ZJSTO6N1riqrA3pi57xvCrUedu+
CJtpj+2etajiAWGdrTY9jhb67yjO3AfpuuSOERrFcTJYqZ37BBjgGF6U6d3udqWDyy4K53qKl+Fu
MrB84xh39OeII3QXOWspiyWuZ5wwOcqUrKB1lxFxfHuWw/EAp7JPMS362ptt7kp1E8I9JjnXN1vq
GVek0jE5r/xsbU4sFSUm1OGk4WPOS8hXCBBOey0myQkbKR05MCyndVa2hwQOYR33+L+z+NoUpFMy
op0WEBU12ZWp4RX9fUEY0/3qyWjrnbtnpP9cNOYxa1gfe5SJWprfGJ/BI4YzisScbG2U442668Vc
rIHC8tsGzrtLQZSV32qVj7RfnESkzXT/NVHhmLz2ajjrG9+YxWH3lrc5mAdg4br5loSRp0gbajYx
EOwh/aYfuI4lKxcje9juez/1pvQwOt+NIkkDsFL2cMRKPFaFeLFGIJkZ0YTQfbUk7EXf3qf96zHt
gnkdLbWQu18EMl8wfQclMjnZtTaruTIuKq15M0Iw8+OJ2XuWtF7OrQe03V1ZZ15vPoromMb3mYUD
IUMXkTEg+fEpR/MojG1hxFcjGFdaGF//++f3h2O9qQKRwhZKAYuu/cziKGVgOm5hIy+B8SIxj/oH
n1V6gGhOhpcxmVE+jc9fXvRPmtbfX/THFFKvKHjqc15UXwXrdiVXt1JlZfV7Jf2/hqs3se7vr/Tj
dz9h2DemErGuht4EhGbrehNNg+6WX/Lqt0HMrfriXwI58Tn7ln2kAfin9SEp1VKbKl5NXWFMJvoo
X6HmLUgSBXtsgkDY2tP4zjXpvz/PP76sYGZu2ppj6z/D9FS/wMq4fYeRCmv8FvEsnXUc/HJnIZz/
p7f3t9f5caPQmoaimwQpEmjQEYnF87nKDqr9Nk74ITF1uychPrtgKvmV1tmizqPIo4dwrxUOHq2r
09+p7bUPcMP3d5HDbXvKlvVwUZNz4L5JI/BUQQ1UWi+mDhcX5Bl+jrNCv0Kcb+21NJgWoDIZ07y3
3tNyUSAYRf1Lgj914uiViNKjhXTnW0cxgPIuqEKdV/1HGPrgfcEJhea1h0XTZTk0CbgSypOkfaEN
ay8jHmNw3k9VOctTcDBaxDHc2essnLFCXzToJX9auSXizAvpM7xEPaeO/AmOwTVq8rOCddrU7ixx
Z2uvg79T8lManyr93Cf3ReCs8Lk9D435mKb9F4R9PO/jPC0G7EZEE7hzOLIEhF8v6vg9tWuv065O
uEnJhpgJI4T/n6FPNNj7MmUV745hSa4Ykktph59G9ZJzWNPb9wpjd2/1Myc86zh0tWpX5skyMHeN
0y+Rb+e4bHGKrRMjIIbWcZLHZRq/duEqMSW2df5c4cySNJtHOhUG/rWHmq8SeJIOdTx0LeBts56t
6CGb7Dfdd94M9aMrHxDA9XQVYCyF6aKEF6Psd0EecqTGJazmi84Zr0l7IvEW1ihAN23FeC3kAQxR
EL+pPDmtC4RzjMAzbQVpuV5sfP1RAqnAklkYHD6bZVVpM46oWf/hE8QZiC6phENvcU5ZI0L7Nmfo
bXr7DrVN5VAzxi2A+IXVfum6spnih9gPVlpzttvSU8cXtO21VX7Yjb0kn+VlMfgawVZReMJy5rH2
kMljmkmQu4+WuYzSZ/A5QldmnSD5pbRzw8k3dqRvYoy6kX9SE3lMxGUynqxyXQLKyXrrMKE+Vfc5
QY4+Xg3GR4fVPQBXgvlx7dxM/uNHYeoLCI8+3RL4JueCrFzPBh0RAyDqf09X6bwvKY9wtmLcumCv
CoMEsB4sCz3iM7K2A+TTwP4MkQ3tYFcq8VztqRlJtnm5bcHY27eaj6OZ9fNxEPPImJYjHc8dRTje
VKl7bUyfB40hkHFO400HaaZwKpskQPsYyjqeB2ykOQgVJz2pVXmtSvOO2hyNa2/gxMztR1Snta+c
bPVB75b6dDbYP/J2q2RXFc9r235narfK9WEWqttes95JN75lLRGWZHQcwOJ+ySN+Z01cHNsMKoyS
c9/iqZswyDY9HGISgs5QvNecQrNxlQpr3uh7cvq/rKH/MguwU0BWEbqOqMyW8ROpyzM7Jk3KjNtk
T2LIcVJm9V/8detAw8KyysEd//ey/e/TNa9ITZHl4uuwGKv+8yLe5yFbUwcjKulPA7HR+BdW7x+2
hX/8+3/ssrVvjYRy+Pe7xqfmvECom9fWKfXzX47wUCb+vTFoDLw5QwC/5xP8cU/oijzvwHZxrJPG
PpiKrWuCZjCyuUGh8CwuDbRx09lKjvlRy3jQ+CZQLWx9q43N3K2dRa3a382oiUWbRsdKkbsRuMc8
CcLDKHjWMK2c3NDeSaYUhWgxKO9d/Zrw+xcwkJvqkmMTc61+i1XN6xp2+D469I7OklZ4sjvkFZw9
M+R5wxak1OHGgpVj1cFON/PFyByTWvmZLaenKE93ZmGsWj2714doE+EP7Snv6cPHBOnf4gzakgaz
nHUdg50m0oC+txfj2uRsp+J5ZJMIug31T54cn0V1LxBSfKXxAAxaxqvLTM4cKvKH2dIC71ZUe2vi
8jEK1qJdycJYuSpQJ+itKRg2Iq8ZYrtJbC1Pn9Q0XCTDU8NS0Tegd8kC+wldIMXgJTIHXlJsdQUS
M87V9tCzutliqZBfdRou8F+R+6a6d+149NWnqXjU23ORfyY+yYnRglbF4oxttm+WCguDr6AbCNiW
xPhsa8Ul3A4YiAh4l4JlRj33dAiAoEJFYvtYufZa1O9T0a2Ffz/m7T6fPmKDjqGmWbh9cZL9mRYr
kwxmW291UT7VpTJ4rfagqucgW4/T3qYyQTNVDhHkGqX075ORM72xmVKmeupfqC31wzYTBk9uvLIl
FHbmiYoVZqs4j95RtAifpPUjt7+lk2CftYhjtFWb/LZI/GHW/I8H/ccJiOaSURla3D0BCbnVzaOC
677zblh8qMLwr/8vawT5fZYk7F8oxT/Or5rVK+FI3pnCYRp3IsQ39Te73r/fE8Itfi9G6HQc8xP+
5zJEEj50tRCdWD6SyoFvgXvaOuSbG0I4OygGOEDvvxe+P6y1/3zJ23ryNwlS8yOtNm8v2X0oH7fS
CP9Fei0+ghldwKC2s2sR/7ZI3b6afyoAtoEhmUM5TR+O83OO3ha274NLQ8ug+uLmyQIxSKrEvL/B
o+EhxIv/fpN/0n+AnJq3ThLwKz9te+B6WADtwfSK8SngiEmEqDd+0TX+ve7axt9ew/gpAOl+EAfp
SBhWasCRlPmU/LJH/fXt//zY/v4SP5b2SnaB2Sm8jZvj8bYlwkignoPJ2wcnWD44giD//cH94c72
z3f140dmWoPPOJiXDPyFvRLLaOHQ2VDg0oFrhMz1y1v87UP88fwbjVpNesaHWPt0S1yM3wYjf/4I
ITRTccsA7V9Pnhu0Sh5GiQkbfOECq9sY6+qJXZCzt+P5z3B4fsWr/PHh+9tL/viBUU7VDknAe+Ks
ZIYfIc1I7W8DQe0vbe6fzwY90Ibu6hyYbi0EPw4YHKiARXAZ9mKdfH0r1yMGAKU4xYmykHIdaEhe
xS1i81LmJE9hppbx+BTF0a7OjVUEGC0hC97vspAgiJYthhByATmYtPyUESga7BtY+Zt7q4WlmSFO
kAMq+Z9cyorep1iCbjCgiWr0Hufm3ujNfJ2Z/aqg2q/wrXNCUs8Re5UBbSc9ffxK8nYxgFDUE7Yp
uDYmlTukIxhrhNX9GDxrugIo1iZ8+6Fnb+SYa/VlQqSqPy3jJMe7qXhQrWA5qPBccsikEmfDp+Cq
ajrK+hYe0aNjW7zpxbGph60Q4W6q1j7TqQF4PHQYcL5V9eqqSFpnss9+dmz1bhOY1gsbaQdiAJTc
SdeLTaBqTwbpItu+SOVcWPbNacFmqjWz0lLuK/8lLwiTmp7iMyK3iKRhBEAXqwxjnhfBPJm4Dwou
AYl7DhEfuCRNyOYFsc7lWEeemhwt43Cb7FTGHnAynj3qzyJaDOQybKoZZrVtJZqZFvjUuoS7bNgF
OP97PaeI8U02r52l4TYwV37+buBm0yUUNkR4W7GgNDBEKmHpx3y8XBo12LSpTaYco4g8GfrcgAs5
MWjwnSMdE0unuvh8z8Lm38/1I2f8kIRfpI5d5wjhZ2jOcgjXKYnyANhaVBI35VIkcmMR4nOtRoHl
ZE+wZqF0cIJSccDaN2eb2ylKeRoH82p01pcVld9aPdVeGe30+KsdptfW7yhqfID0uNN6LDEfrfFt
WK9uOq163C0c1dYWWb2qTq9646jAVPtdHVsXJ7OZ+QCMYFB8H/SNDoUygEl2Z9V0DxHN5QM+6kYS
e00anEVXX5j2ogH5xEsBKbRQWfqTy3OKUaVcOra6lMqTpty16rqsj+50rmqMNOaXKe4HZ9PjZydX
5oZHKwOF+shocIgo8lyX9BqZ2jYOPzVkwv4u0VdgUvbBENw5xJ9hRnR6snfG98Q2VinnL31osYPk
a/dWYBLCNihOuasfHRk/mpn+kCjOplAJdIra/hQO3q2MTPKO/0s+nwJ3m3NRjYoygjuE9aK4gUMV
Ua/9nONjluQvYIdx8dRcF0EhHvLmBWlVVQ5RXc6rQu4Ld6g42NLiUmMEa2edCaMtJm4P2yOnFq/n
6U2wgyOyxukSfsXMiATcUHqzXNnRt0ogV5hn0qhB2S8zQzkklB7NcunkoBO+cx2k6qkS4IvEjvLh
14IRW6VNyzgKzg4IGQOZY8hSVkIDcg0NOVRBZLZkWgaT2bkj3M6Mqp8bPmYL7VUdGf9XCfEIqg1K
kCedRKBX1TXHC9qwQg7no1U/EVXD/hqZ92WjrowwfEam91r7XkmZEbRnh+R2GZPqUjfm7VZcGZuo
bhephaBS2Bh/XDJnph1nC1ldgz498fgPAyxOd+3A3S3qs0Uus9XoB8LOCZ8gY6CmoT16dsgXQSnA
XuEiMNAimRAuc6j+ko270JLiKekeCnsXEL6Dam0byr2ogrU1fTTYzkiVLeu2wN9GJ4j+pUPqlSZt
e5AlEtKEZcSSMtFoO5C+qd9UNb4qeLiUYFg2XC+i7lAzB1UrGrZcB+DzBIPlEOML5Y57sLSLhtE1
KOkcJUyoB1gWsaNGOr6zA9m5PovhMK6lW90pzoi2p1gYrsqlKKPzlELDcrQzjE7WNPOopkhj2ikB
wVqY2XJolbdIHR56pSEQK3V3WZjGxcjKc6kCkS6bp0BwZ8upV8Io6WOHj9N6ORrtTlK9gjAXU8zp
ajgmY2gIqrrSlBpPb/HBPHk/GepnPLZXW+7H4S5j0F+S7/ODg525e5v+RHaZbpMW5yj4HqjwlWJp
T+G9aOVK77X5VFLQoduMpLMLdO7GnvslGHLBM8520pRio6SHIP+6jdG7YVlhIabZ0VUPVrJvp9Ot
fwg/QRxjOivwDgivM0+gk2aGivQW74r+aVLnAdue6R+ZmHladrbih77bKcl17LpZob1JWCcuqIgx
fekSLEU1j2LZpxul6L2REG7Bg6cqDwkz1AiLgS+HddbJk1NYx9aCun9wmzdtjOjEpZiNYK4FiUGP
lwO/y3QE69Ac8nHf1e8SRrKZ7pyh9hz6u1PG0wyTBjIwNuWmdBnzp+X+ms7Ho8AErsEFsgadkpzn
CUBFifOa3pto3KF+LNtJmQvEO3WKL5EWbRsNJVBflHCOTPXJb9hD42kbBifVTtcjgza9unfkZ0I2
LHB7iCCM4TMLAzPE/PXNc1dDVCrTQ50/qeYjU+C53y8VwAR+NR+m53I4gcr0yEusWQqwjz1pI3Vn
3XueZ/sAgLStuDuNdUgTEI+X7a0DtvsI+fUnwWWSj72RbcwcZGy4UMqa8Zq+CEnwwgzAWYtztMTq
b3GXSV5TS8UOT32f9WpW9AY760DxD6bVzTXIVWOI1ZVFXk2uOhTSlltIXt+PtrLE0bJwhzvrpkiY
qzx+CiipnNxp0/Hs2KshPKt5PHMDf9no7WHQ8F1mLKZB+hArOaJxiU0OPlRY47fP72yZkAJHEnb1
fUH3G9GUVW/pLDPzfLAgbxNSKb1RDakkHnY554+IFK+rW74nJHl4vOX5ZC4M+2hE2NNFm659dmml
Blpv8j6HeO3yiGdu4blRjG+Tuk84nDK/k/YnRAUv5NEsq60pT7p2EfI7dhYJCFoFIIM0YDu30Iy6
q1JemvTdwjIYR1vaAlCoaUXWDaAdO0hC0NmvlkjnUbXyR4jLyV3IvT4Zy8vEo62iifD3gFvFFkfn
Q7KVkTWT+H2z+ixE99yq2gw/hAepvUt2rIZTdc+X1E+kF8Z6izdTsjSF5UeX89sMPidOjSMAGKdh
oDBopwECqQj0C0hklsM7vdmJAEaJ3l5u0CiVksViHB+UmFNjkF2HRO5Sx1gB2fEsEtEYNMZ3Q7p7
oHXIVHgphqE4UoRKJBdQ36VjptpUCMqJJwqSZEM9y/UabyoyFjKGrKeV7MdNJq7ZuB0yHjosN9J/
K6uVmbo71xro7rtvSWTy33ydME1UF6Mstcxp5lnqd1oey4phY5jPg/E0dG9Rc1QoRjfYc4FMPdoF
gs4EGrTBxjnYD+KtNk6+3qFpD55mUHitnqOkWtfyVYYvKrCx2j8MGYLbpwuNJs4+mUnNS0gUgtLg
STxG0cXuczb0FItVGD5FpZDrkKkum67GGwgKeSod1EhHgQLzFBawMkjymwVi4aTNspJzXvOYakuF
R42kcmHOx+CsMsVmphUx8PHN60SX8aB+x83C580CtVFihYc8AHZl8ORgCLGyG2089PhTMOMOK8WZ
xQIaiXKoin3UkNTlnRTsF8xpUccZHfupj4oVLYO82nOGr7utaG1OMFRoapDxdWOZtIc8vg7A+IVz
nhKGluG0S5pnlXjjCBh5JnyC6o5+ynBAednA35KWU8fB633AfjdKCv/K4aPO5FxmnzySppQPZBWV
WVvxNmh2tj2I2bu+AeeY9htMmCvVp5nPKhcNCipwcZuhQQbGQyYNGR+al+t+4fvmNrDwhyMDcmyy
I5+Qas6ahd5Qo1z2/SEzIshs32ZwFeOdlb9JpmNq+lboK5nLQ33r2mZ/GjsXhxrACC04MtsTqJmp
vixJrStfeb/Hq1QJl5+hwxMfEPinPMJexMpXOkabPBwJrxfkS5Rjdjtmw32A68cRMYHP9uC7Oyt2
P2OJw+BVmdYmIqPlnhV467PCwEIN9z13bd6O4uVNuGNgi6msHM4lKPAKT7epk3NpIT5DVza2AUgM
nYgBaKSLM0BBD5tdZzEM445YMooPwXcAMWZYRl29SKO91N5t9ck25byKgIJw38kOKudgDc94Fj76
RV1j7OgfOAhfp0KQ+ZlWEyidyM+/Ikdd1mz5Eb8yRyv2NnwCNe6WSopFsEfPtbEC7NNmb7UjJgAI
UAOVAeardDb22AzehGWmEEfaO2ZS48IZHunraF6cnmJQQttRe40iCp2PkQk2kPUStAMQYlmcwl6d
tbcskrnOy3u/vbNijhHTLB+OAlZ6MN2qI3fUtdiBcujj4RDz0I8arkf7GHWw6th53PhsK6coBNVG
BEebSIozfU5H/dii4ij6tsMPJpKz3+/bdptaI8bxvUp1RenUhzJk8a9forhh2vUdZSCfnTcl3zXZ
NAvqcJtwKFaTk8mttKLDQ7AcF5C8yFh0VNoib9sDpU+mvpwCvg9SRtWrUOFIjvYznP4HtT7qDTWP
8SmTyw5NgLsTlKltqKpUUyplyVCPymdpQVBTOD9bAEH1MF6r+rpF4Q2Tfa49lOoCClDu+vOgd2cp
OsSoXpuYD4W6mhgyvtKPb2PRvYdEtkwOJJ1CYt53l1ZOfzW8tNh87uz6kqTGXLH7F4uzIbfRijli
jltM+PUXaI55ZnyRHmPvk+KpK9tFT4wrZwH+b+Xr36oNeoptAGR2TN2wrB9KVALmjkEGU97W1I8q
V3sd0mBfmb+EH/80F/r7y/wQh6hcZgENCXZkNpnl5DXhsGPy6WlUX/z3G/qD9MU7wnOEHQKNSDdv
7/hvQm+V6oMoSxK4zbx8BPGxLQ/Kol3KB8Nr6cILf5Hy9L+Q+v+UpGzj1ob2P1rbjxc08qpJJydF
5QVlakENAUjU0CCbX1ULeKcbbmprHmPrieWrVdAYHEGCaXq8v/OmXbtIABhjaRvSAAI12c6M4ovO
EVhziCtTtKLm7zpV6/5krGuXISVQz5oaKRyqVr+vhydw/N5g6jw/7AnUmFLG3pTKbSGal65LXSVY
cbiSVXBOAJk07p3U78yJFLQvNlPnCZ58jJp9NKyTJJ47xSutRPzDzuOvlrXDBN6epcN95xwKHGFl
e4jzs6RghAsieiKoym6ekFrKiOpRSFSKYVGFF01pVghLTXEMKybd5QdJj3kXuneZdvCHs19sWzxf
PQUwrQo/xXrFmwNstJ23bJS5uhTZVedeolHmGI/lgqaYTalxE2KJbpydWyxkHd78areAZ6PhjDYP
Si+3hWB4T5+yn1sEJtkx8G8RHZo4Nhig65LvjmEadGRO3HH+nWHcxkBdYrye4vSYq8exIGtIiAhg
q5kyqFbXqoPA0bIqVu+R8sw9FeSvRaxJUmhYkjRiU30TnYWWuOtLSpIqCJLGspfayi44UGE7Dpj/
68eJOCa0I5HtOz6sCKhKD3+vajhrlslu4LPWo4UdYt3BBNcNqyx9slp33wby2YBiI5J81w1r6J1L
E2UPB0iCR8GOLvQEKVyf/Ph55CuLGmNZlNuBbum0Lne9tWrc6yTVHVUeGF0Anbb3QX4MFDJqZA1S
5URithmzBSOersxoQRNvTI8nTgZfHfdEjnGNz4oMA0iYT2YomdEJz4SLF92QOVytiKnNFS5MHLvx
pXrNQM20OSIhPlsYzpQEVvbQXc3JOTuZT7EkEY5LXvcciGwvCYvffvz/Xmf++Vv8IQ93fhmHhusz
883PVsfm7jL026oMbF0qU00mrjwONkefNHrryJxlpLF06VxEolDR8luGXcPf/q8RkMnKCgZfg9xC
Bd2P9TU3I+BAFQtfqpZ3dhzvKay4DHbiNdZn6HSb9qbBqJQ2XNNq0WDdph+MmteO2SrJ/ZItFSJW
1L0zrMP88xonSwvDQ8H81N9qrmS0e3uUdOW1bD4rHaWK+2lK840abbIbwdPaRu7R5CCQjes+BEBE
MUvtHuswPZp5sJblu40XpFHb+96+axGZzIzcT9TyU5B7Gccg5zP3TjioDQ3KLNxMrBHGsWjj5zDY
GSBGq6bcjqD6+uADN9GsgZM9oJAnFMZJ6bIOTcuB84Me4ylpw89Ky3sWnAzA7Hgwy1c//G7T4luW
2jXrtWViIikJi1NkamPuadLwyTL1U0zpTdatFPO1MT8Z3nd48sdphrbDmF80T6XI6BppTGM9lOCd
4pwhdplhYDc52LQOLXGli+le6x+cZHppkKwmeoAgEhrjMTK0c1m+K+53V+E5LcJboQjSbjdn68Vw
Dkc45dL6F92YQyTzGtu5lzBpUyybEUU/2GbIfoWjAQEc3G6RlsyKjbfUSJBJyoyQqLZyNdwcBRQH
8F0vWrMRsDNZmr1QEcdGurtAU9YG54eoqT8iysTSMURuY60KaskJQkWBQ0dcuPGItJU4d2HAhUeN
Md9X4T6JC1hLHPhDhRhBgO+lXU94nfxl2CuY26ytW7xM9Dn5KsgX8xKlGiVjMfaDYJcmG0F6hBgi
GriyxjsgtekNIOJa95ld3OIiCudfZbBWom61mWFnx8B11bPjN3tJoOkG0n4wpumEk5c0YXtKnVsS
O8eK0zn9fQsj2es7Lj1GvJcJfKjpFkwVnAndyb0HqXZTYJ0tpAFokFq3HEF7tVoN/BA/XXuNUS1o
+cZnC+BsYCto6BdnAdZQLVuMzqqF8/Y5rDfkMzzWPgrJaMrz1FZSt+0u+6q7d8Tc0cP3jic64wEq
uycIw2QqwQTm1aKl/ClLBsLmavVQAPtBK6UQjPeIwj7t1TG602natgIixaKmSDcPvm2tOnZ68FjZ
AamHlW3xa7P89zZtMBAxAYvTRV7TacBVzHCuRNT1qSPEs2YwsWZ4umo1eyNu3XZ0hfRA//GHCcg4
t1NfeazqLe2fx5YQnp2FG5Pam8A81Ea5j/i0uwoPIyazoUOQKT/VgKjp1JfchUbltZk4UlUtul++
qpTuhZ6ADbTndViHTwomFjLmh5vwko3VNwhyOIBKZXsCLUoK/CUiBvyrdyALdAYaQx7C1OzufVO/
SxSXMYy/gKGdwcSuMJVUqbbGYA9Q4Vm0JS5J2muCTxlAk1O3NYKEb1iLBB3PUZ7qnmkgdxlLZV3b
+0E1m7rPgAxUJd5CcGaiflZ1aPzZG958iHs35qxD/zH7PiHQYqk6Yjc1NobydcJglsc3lg5uRA4b
QXqMs/alc7tjLQIckZN5VWmkyzTz3KNlFlmCakxwzzXnVfle5etcYwTaZyS135TOX0YI++btAkHM
Vt2pCRWJVF2G6aGipVOEclVFzGlbuIz56zi1u5RuCOaKlDw03ODbRS64v45MzjBO75skIaGasJ/e
xb1z19rGJaCiRajonfK1ypeQTFqKJpoO2ZNWBSjDq0Yfl1MH/7e6b7UYnrt5RlzYjcNwLHwgw5k9
EtojS5TT9g5at+hRNREIVG0Af19/Sh97/C0bwMkvj4/TiKOp25pCe0Queyxydwsvur/N49QHrd6Y
cbWsI+YYBr32fJqVaczb+kPEfFi6s9DU5ZB2S+wMnECRNlJopTmpYf9bnbggkmIT9feU3eUd3bop
qmVWPSa6ZMqp55bnjs1rxTGOo9NWoQzKU0Fn8Rx0hr0TNfJ2QWWkmI6VJUjy8Ix1W8uKPGHQjuZj
2DPlKg6X2PeUalqlyTPHr5kO7vIGEw1cfSP8hYkpvZP4jWWpzmplWkTmsS1jLulvLjJGZfX3FuMT
0IGDO/DwkVF5Dom1t2Tse/dQ5C+Nkex1QrVK4iycqLzPCYsbfgEXOz2SOPN6WS58zsoorss0TBe6
iizuIqIyPFPJzGo9jFv60PxqozEI4cbEKnWUNnLnULP9IhWaH3qy08aD1n351qWnbBD6zLxHCbdq
ex5N96o+zcm/kSKjOtOioVEwqC8mMMHHfMLGrLwONl5Ga8FVcKZ93VC3YJLlaGxLcanEfc8l2sjO
2USnH8aImnCEOuwMejySjEFuztT6VhdJIQ6NVQV+eu6vVAnObpOMG2q14WYxorP5Lx3YYP4ueI2s
p5TUp/rGDHd++xKRwIisT8Q0lgmENoXDAUSj2mEGbCs7O3UOVg48DAB8LGdaF6E2xMwKw2phYbFE
8Clr2msg5d7AzTkjoJzfJRa4jdLoc4cPNcEeR2XVSiQhFMlgaZoLxVxFPeBs9exTXVgP9H1z6hSE
6nwUIFHfcdv6SgzjHLU0glPfN+VPFtvA0GNUvh3rhzBn28DKXQSLsX/sONFPdJ5wDZvBqmwZtyuh
nNM8THWGuwZIqchLz5NYY/2Oe3tuq8e6HhaN81RwxBXiSZYPmXLR681kkcygJKT+suqLpVxK37ob
jGjVTz0ysbWchlXIRIRyas/ETSwU5amcvF6JHoHBe4W07zmQUCjIdc3BRJ0+6bSl6zz9UjyIbNc6
XADiN5dZuRIAbzLpQGgDjaLBnPj85kZvVa1jKNa21OZQG1mjbNIZ+RcFQvPEbUmegbcxjOm5Dan9
xfsY3+pISk7fNwZzfdDzYsVAhzFZm2/MoNx0TXfEQrlKLWbtRIOKuNiqw5cC0szo3w2+IIVDSI6C
FGQDfab3rtM/ylxsch+AKZkp2qZSFeU+Ap/PUYY+xLx8iOhG6VPlYIONVYJg23UXByKw/+KiIE03
9upIadbcpOtW7WEyYJdUmd+lcbSMc203+BbNE8G3E8MsDTh0Cq+t13kBnhXorp6fNbM9+EJjCBKO
2zR5NCkq8cPp0mXWcgz0VRwMlxCrA2Cnq///2DuT5citLcv+ikxzKNE3afmeWToA793p7MmYwEgG
ib7vUVb/XgshvXykBzOYmVaDGtRAkoUY9OvoLu49Z++1Jc4uiQ8m7lKnVr/1GncaxM6NaEbgOq07
z+tWKk+LxwqxjvN1iLGzh2tB+9HxuTQq21YMhA13jwatRGN/jfHNku4LGaFjQKwLK90itk0gOGZ9
L1OBxvzXi3ewkCu53YcpXaquQRFKdVEaFHRmkdSQlklqdBxMGfVu4zqLvG9DC5BXREqghfV3syfp
TVeJ7iSJdNXUc89qgA8a2t5wXaNjEPJqo1lQKvz6UR2yhxjVAEjrV8s84QaZS++AiaRVLYv7ORki
aK/1znooKsEWVSgFYXZhhSLSycaJm++lcJL4OmwoBr57zAOjiFeN9NawgY2EKzTZfGk6/xmsfGaN
YiydXGXpkGv7LJjtnY5ZHiLE7tVB9XZZshQI6UzaZd4k68kIrwQiIbBpREQVK32+tKrrmF8X4t5N
uhblH9UQi7q5r10PdGD84dEA65IAS5KppE/6ZZIYzJyFk3mQ20FDzC3swTyqwhsbOFpYbuGrdzMz
RgnWU7KsoNQK3n6w1p16NfmG00VMkEQ9mOGOgni9aA06nD3g6OA2kG+9iOUOljdvZMsgpJKFNTi9
B/p8NXXNNlKUWysG+szznjdt5jS8kELIjzwBibYcostinN27OiZP+apE6ld5pLDWBmk9YEBUjzUt
oC/4SgP3lZe6PGc0dSoe8iBVd4PRURMs4UqhHSaDxIM6MsHCqCgntB34HCsxCTTDGpvRMrRA7Bf3
6eBdWMVliDBGCcZdLF62+Fw3gu4fOxGONjiEvFAvhCja9pSGAyTJNWvslMLruFHUDbskdwqMx4Iy
T+KD7y2p4lNPHX4IHy4AO1TwjIMmQal8QfisGOjXg7A3m4iIoBcEuWJ+X7DIJiRcqbOlZX4beoVv
/1iow11BuWSg65OKgVNSTsWPSxXHO8YjhBIyW5H7LlSegkC4I8DBIrijKPcG+bHxy0BxvO0oPRvr
ITzFcMXm+i1p2N1Urju5dzshXNXdtGvS+nZS8ys/kXh1q7RaS6LC/S2Gdp+GDJfXHhWcgn1JOb4t
r4Ma3VUDCiNXvrAn/SzjY3NviqhA6JLy3zM0gB6XwjjO/PbOemrpdorl/a+LmdrP9QxG4DSgxMWt
av0w1r8rZnY6op12gB+CoMfV22g1Fgos9bx8DSGWqw1tp0Ha1MlpajvMpfxsIlshIhiZPPN1Oxpb
BRxxEUTunEeTDgfPG481JfOMBYWKAtrw6dcQ5tGhk0k6aSvkd0il6aqhtwCuFvRP7AoWhF44kujb
mjIecs1Y1DzWRrEL1G+j+RyGjw1bu/Biylee+gI5mN4iiB+NgOM3tX0yAhK1ln34lBYkMDTFF6LA
zy6CNTMqcVBolFjOLoLVqFEqVCSsDvIpj3CQkv3866vwmceOjEsYhDj7CDW1ziq8Mf3GpJm4ziyn
9ilFZWmd2sXODJ2Z+SU68wtyER38L67+J5plVRap80IZE/U5ivdjKZvI89YawYHZEv6aKoBuilco
KzYQkyDQ8UJJH0q1c/VmW1W3Jo8VmbCsu4YvqmqzbfxjgZuvMY8vabrOP2e28riUWiWuZfJ9Nqx4
1/GqcoN19SUNVFKNzwZCrEpypEiknjH//N3dblgNhGdsuETdte4kJKToWXbUnvLslPh3NYuRkLeZ
SIs4YcXgxeuWjAm2W4RhTNoVyzYU/JTRsj48+TBwcub+8aHWT2PFO5GCNHsaY0A+478FKCcz3tGy
vhip7oYN6d1J81pTFxfYb4u8Siqt3iR+e8pYKo7WgTadka58QBBz3Oyc6KsQKyZEpCfQts9wF8AL
XBlDsKqhAbSFk4PdULQHnb0UHA8jAmaGyysTRac2L2tp37A16brqUBsXlnmnIoOKanHZ/JBsSqxL
MWvc+E1IwMiboGNw1uYoBUxCGC77JAQfeNNYT0FrrkTzWtJPak4eWoS8kTwNg0KUej/y3mIbTe2Y
eTdAa1+uQ4KGSgu3N/9NSCDUYdX1901DGEiwrdiDhrTwzVTdGGgLhqu4ZT140eLYU/yLOhscwzPX
lBYp2HP/azdFdOoncsYVrAixujcaQiRiwotQkEQUwomI8RRI/ayjUQdvWuNaRC1nCPW93wD/B2Y4
In7FPxHATNHpvYOph261QrCpaTO0wSbPqvFJcaEumaRbXuZf3NnSJ+VZGXAR+28FsgEV2o93nBzG
meBbKdTAYVFsiFZyoXIER8OeM2YxVi/VqypcfTGdzDXf8+dJol+kWrKsUzI+qwnz3lJ0UrSUH/p2
aguIVo7xqnDnpM2u2PvLr3pUn0yRtMNmgBLaaUM0zx7gSmjCUW/wSikiysOjIl9/cUSfnUaJT4dP
DhKRrezH01hPbUxUAh77PxnFND3W2TJdsXR3YvpuSBPd/PnXY346pIKzAm6Sbsjn7J+0HmREYrMt
JjhIINamQ9ff/HqIT0/bj0kfAKnK5fp4VCZnLUny2WImXyIbdgZ4ob8e4ZPXu0wVhdfKjxHOAfJF
UWt+he+MXtt1RB/PhOEzjpsp+P7rcaT5JXh+y8GPpCMqawapvPOhvptZda82pXQ+Wyykl+3wlETs
9ucuZVnf63WyCsVrxbwpRuYQNJi1LlyNxJW3WELj+HLo7qP+tja+4nB8dvQyQCAFDySJMD91ao06
7SSfyrYpbT39hPdtVlurX1gSpc8eNxnLI2dZlnmLnz3jZhDqeaWPSJX2yQ1ijjUqCJsYBBj2qeM7
X8E6P7sx3w939nQjko760mc/QnOVRqItBduODuMXF3T+0j9d0HcHdXZBWyEZdauIoFKtis2MmFYO
2QKigo3h2ta+uE3nD/vVYGeP92QSYaeZnEGmfaN5m3fCvz6cr87ZWdsuV2OBx7xhRpx3K/jlFQNz
lqR8sVT8dEHFRG+Y4MJoGxln12ZMzB7uC00Q7xAeu72MDWy4D+3ORSTLztbO7K8gyZ+tncC/zOtG
ONPqeTR1Y1mUREvWTuJ2DkonF2YZrP8LQemfnUF2IWT6yqyRfoLNSLQcUpSS1JkccttIdTomjuDK
m2GrbIF+nJqVf1F+sf35bEyNCQX+g2RAAj87m4FmTXKSTdiXDWdoTjmbt+oLeYo0e73Obz1NhCzL
9ofVq3rmBTN6cgiFnDFqd3Sx4yxbELN278hOsJXHL+5z6RNIiPx+tLOpIvS62h8HniptQWTmlkbH
esb+ybuvDGCfj0RSCdsJlQnw/PUl0fvqG4s7EbfKslgCB9rMaeWgM794tD6d/rj1dCxTLHFYVX+c
+gX4iXLS0E2ePb17TqQduhRB/SWc6R95D/n9rx/mz6Z17kFRFHnKJArpHweszNBTU5XlTaHAMKLY
ooHERXuq9P+ThdT7kc4uV1fISq5RrrNJWyataqW6ERniHZ3FA+oYGx6p++tD+8QnyKzBFkjS4SNL
YGo+HttQGZPUz8c2h6OUl96pshxlNbiZm62QwElfjPfZxPtuOOvMbCnrJMEZIcOFJX0hStFfbe0+
eYQVDkNjKWqZmqmd3RyhXpZNm5KHimaHJTJy44325eLj52eYqACdCfCHFfanGyKf0myUOmle73YO
lXZ7Wosblvmcs6+mpJ+nW11SLWqj7KVmd/HZ8YhiB8Yomj3/PkInGCceanMtcqcqdpuC6PWLuYr8
xU3x80n8OOhZBSKO8Wr5kTwfHzYzh9Wva25qNPAY0xbzcY7rCtDRF8N+NirGNiLtDVkxWHd/vBUj
yYhKinCKTXvNpCmuahdScPr1of1Ygn2cfj/qac7OZ5fJDTW12dSJNURFftZ1h8HDfdniq7xPYeIZ
UWqr/qNp3qMTofnKdvObEKCsbBcSnSGhoFKMebEtKrpGB9Rii9yM7KR0zIqtKyhM2JUPIXmtCiF9
Crb9ol6Nsr5TlVNgbms6RKbZuU19IaIDC/SjkZl2BPMa4xq5WSl9UP+res/PT93Hgz67nkY4s98J
BKZ/NQsyAsca7F+f10+uHdu+f0oGz6aRpABmD0WaEHkx3ebtTZqzLh1ufj3IJzM/x8GTMDv5LfaU
Z8eRaUmM54NRqhfs9RfeKnWDa0jpvK3d3KGn8MXr89PzpjEQWC+J5fbZdKznZRf6IuO18k1R7erK
/fUBwcXlnj67HaX39/zZCCTJc9bGjCetL7Zzn9BUUA9y88dNRuYpGcuHAVlwLY3IR/KN6dHLSHF8
oPLzEoKBcvOC9OENTxP4nr7az76SbDpK4XKqy+UUkA3bNWJm6121NAtgvM24Fvh4fQwvxADNgNJH
a2ncBTXI624AoN1c1tQp2hFTThNPeGP4ZEm7EtUrBZ+ZbtkBekF9F1veKpSx47yYZftQic+VrttB
8KSavh1ofkGqwWttLLPqUYyvcfbs5aw5xr5/VKTlSPNk8LWNRGCgVI/HjtZNQ+pajZ1Q/l7hZpR5
L5Rq4gYGLDVFex4NDHZ1OLc+feT7ctvvNZOqVq9vAkDWcjvuQoMg8+CpsMZ9RLpGRTS2px+wF2wC
iouKtenatY7mvWt34YQqzSgd+l1Itde68pD4BHXrexVRB1qn1updpdlY5kWNPrJO5IspG5ZJbqzi
MHXyXltq8l3R3ocAdGrLckXtprakXdWJd0JhItP2nnzz2Ou2j/NGFg/xtG0i3F5OI2yK7thHW49G
X98uyUdHQE0ss3rPxVtkgmP1K42OGP5AtVvwRvhmAfSTmBMD+Qp6Lp4eizY/d2Qg5Ksc4xBzZdNh
SJXTVTaYd6ZIKmcy9QfZp7llIs7LMY44YXfbDpC3MNR6aYqEwn/LGkDoZQnzxGKoKg42slwTlhxd
Yikd7KwXHmix+xQoCRSRkdx45sWEghKVhJhXy9CEjSX77GyqJjx5UXQ39BFFr6AGTFot5MZCwbGU
kb0BUAyLyO3N2PYF6SZGvQ4RbNs0tIZSw8KFJB+1ZLoln7eWDwYuNSMpT0K560j4lEo4gDIt6une
T6FwgYHtveikTAaWJU6/0mKWFdO9QHZw0ftbC2GkLxED4q0o2C3LMtsp2naMtBuDJnBUGTNDNac1
hwrwFuV2KxFJrlwPIl2AZ1889sKlnxCOaB7S8qCi3VK6q846wnHR88tBpnX5RqXWVgp90clIPTKy
IqYQfcYdPYdlou8itbirxu8GcFpW88lsL6zeqkA9mYrlVKjbVHVD/Wfhy1cG/d1goCMsIGDtTnNW
Sgcz0roJPR1hAn14pMNgAL5VAaYSrbrscL0Mohgjp8UxD4oVrULwfcTrVPVHhV5KhTJCfgqlaJ0g
LKuM+iCkrx2SY0FnRV6oG4EAhAKqDakRJUigSLy3wptRvky9tTk9kJedajea9diIJ0nf0vQ4pnTc
fUD+kIdget21GABmfXM0vZhZBsJyHVvcV8Y6Ke9T7V4fjCVmNzF6iWTkP2XrFnFJGbna0MVfmCiy
IqhmZvWWkDCT4uuC1QlH+JC1zzp18Jmo6YfjthKfDPGRTk1cU7UVXswB7ZDohoDXJII7J+UmQxo8
JY0zG/dCAaYRbreQ6ngQlC79f10rHT39xntvAQQD9Rqt02SV+aljNE+ttWxQXgSExFhHJIjLxHxQ
IBh0Or17/YCizIayez/x1NMPpVibV1Az1I0KN1Ns3BFgXMUTM5JVKFDiVF4jFZ8xxXCThFESGGLp
VlUju5BZJ/AQGhTXc3E/UnMucMNXF4FUrKGL7phiVx6zjSRuxRHsJksPIazswb8K8TXxjfCXHq0W
y6mCC5TOn7ijI5v05ZpcZ3X45pFvrxDi0aMebTuoPrTyVYFyNH4gBFRoDR6NbptSF+uzgggLaKTT
zhSnbWw20JaMZZ5yEZprjwBUuN44qvel1EAFhEmNyl95UZtjOKIYY8PT++PJEkU3GHgz8UDpxEvn
xI1Ww3KIw5VGQnhaN9/D2sNiiu/XKJ6FrH5OUiwnmAgI+sxxl/mt9iJE5Ji2d2n/msbDtzApVrly
V4Bz7mITrWznjk2yH1XTTTk0QpdHeMkdsQ/NcCNVIfZTcR2JxXM/6TDIMbMIvbUu1OSSRIU5dRp8
bHNbcrNO4JZzE92RGjxXZAArrmLhJ8MGifCqygUkTeZ0Gyn4+SbgyyrxFlLlqsZVChQDG+xGFg4i
vT/zspCuy7BaR4OAHTVd9l1s0z1ajEL0MiB/EQlIaKYdyVL3cMKcXH5pxVvVfA76C6+NFpMX0+W4
abz+UpIPivVaFfkFyrhwxUQwEAipCBHmQMy4Bi53r2tvyxKfvoe9cJQrdCvjU8g3Ig3b9HZ1BiAr
CU8SN7aktUhlefZlbO4tbtuWFyjv2bRDFN9sY3CNheA7YrsVavO54WyqGdYyBLz0bJLXGN1APYpH
HYSfbwQ3Nf7+0gzX6ui55nyvVhJNEeFkyAmmvRp/AF2gDgztGHmXOn82imUj8joPDpMPhwU37qgd
9GipoALNPdBW+J+nZN2gje2qJ52v0os3dXSjyrTZtRsvx68EahcvkFktG2xCaqWj8l5rJHAr/k0C
upuctk1g9Y8DTu5fL7w+WdhJBhmkrKYsU7fOC7Xp0KWT3FoUGwGFi5OxEowvlnafFKh1yTToT4jG
vDI+31iDsbWmNmBl1z10jujWKwNNo42VYa0d0Gf+iDpNHrx7n/Lmrw/uk7U4zV1RQoWtYIA678bE
kTYIxcjutBJzpxTjlRBsS4xuvx7ls8X4h2Hmc/yuAm9Kfqgimf5rE9wt5prtHKbKhogsoOV/ofAz
L4bPF8vvD2w+8HcjKkHc95XcEYT09Cdky3Sw+WOxtWUyqtKvKp3SvBf81XhnRVw8RRoGBk5k8zKn
EOJi5Z90az6qDjJou9iWm+GAHP2L6/fJzSnDeZg7W2z91fMKoR4Ppj93pexOe8nSV0N1fn3lPv18
CQEGJQw0V+c3f1hCk6hFPt8jDgjrXqh9UUb9bADAt9hjFIW+9zm1q4ubSWNBydPV32rBfW3d/PoA
PqmhspPC4zeXTzUVNcHHG0E04zysLETEtassdTtaZs/hnsw6N9iiZvr1YJ88TRQzaaXKCoV0nC8f
x/JSK+qrfMC7QpIFUNsWQIfxV9XqX16Gf/Vf89OfN1X993/jzy95MVahHzRnf/z7IXyp8jp/a/5t
/rX/+Gsff+nvF8Vrhsnz9bU5PBXnf/PDL/L5f43vPDVPH/7gkkPQjJftazVevdaI+H8Mwjed/+Z/
9Ye/vf74lJuxeP3b7y95mzXzp/lhnv3+14823//2O0ZI5kCLR/lf3g/y1984PqX88r8/t78d2vrp
8997faqbv/2uaX+Img4XGpm3blh0tn//rX/9x0+op+sWfUfap/DBfv8tQzQb/O13WfuDwBDag0Cd
CbUjFvn33+q8/cePNO4dS9JMi1kS6cY/vt+Hy/XPy/db1qanPMyamqP6eMsTZK3SL51LBAavEx6q
eep6NzUNkWHKosf6ddymR2MdLen2LFmbQeKbozcT+8uM1I/35T9GnFFoeNhnMdXHETtZxbPY+oSS
uSwieAomZ+5QW9/qPdsvxjROX01MZ1P+z2OeHaXYVujqJMbUFvLWWxlrf9ugF6qeGjrivvPVBGx8
OeDZgz4nJwDoYEBc0Rt1FRx6Gl06huuFvGIpSuRTcjLW4VUcr6tlcjPDFG5SHMbLBrIkpgdcadf5
kVrJpQdvCvG+HZ38JxJbiJBfVjehtAqgoPar8KlE605thbUT26VBgu5UEw6lLGR5k4B6MRRHPYz0
dVeStNDUcCUiOe/lC4GqaECsW+2yz5hSHKynILvEKLUIzG/kwW207iSw8swvk8cMVzvGELSy27nF
ZMKT2Q3O3AKymFyuSD3gKhbFGuhAQoyfsCg66OB24oJT3uBvmL+ztJQ2LLfYlQU4+W+n1jEuVRJz
NsWqfUaDTq5hsxk3wxPRcsGiujVOwd66MLftJQgOEQh+iJaOLce+920LtwI5DvlylohGSILAuqsb
Cc+neq33a7GHhrgQD9Je3U4Ou19nVkspwQIqhIPHrz+a/aOxk7fhGt5qswktV8EVINyNw41WrfQn
4brZSONrNpzqu8nR8ATe+TvxbuKl469GV6eDODh9yKp8V9x0FzMw2NuEw0JUF2XsGs8k1FQLYaHb
+apYpyzsF0hLbcP2dduyHF8AjIM0uNfhuWCGXbVXSILEw5y3xlcMDwYmnTX7GgcPO01xyYaiG+78
o3iHtFx7iW5zt3fHu1x0KbsherY7tjgLOBx2t84f4tvsouc7zgdbkRePMpo7XZrTedbxJdAauJsX
5ap6Ji0YzIM9rJNdt6sB1ef+dnrOCAGgeDJGq3zcxpRFFngT5X47bAleyPbDveTZgnRFMOm6qLa1
j3/Hnda6EwHVW7YvGKTsdNkcqwN/IsPNVmUnrg7KESjN7XRF3cpYTS6s2vty32+MS2E7UeSgGLXw
V3AMkDfNTmHlqd03q+xo3otL6AUYnuxKAANiF08KZTEynSDdfsuehbuiwmW1qB+yzK3q596JvwuI
HQ/+HvSCm/BinY4s7HAmI+lR8MLFG+syMR3vhcw6iUjmaaOMiDhRkbH2XxNicU8yUbILnuTAhbrm
1u3cOZiuQKjB9d83xoP15jeuAN986h29ugwf9ReA3/h/R3+ljU56UE+YJtz+VDujA1XXpk6yUuDa
DJYjxPetLDns+QNxHZD24EFV8GCO4bubXeoaP2BRgLXK7dYYho7CgaJgwrO3KDBax9wRwbOJ0wKh
foEVYwF7vXpuuRroRPGMLrEm7lrMvitilb6Vj8m3epPtsFvbcu34SNFuM55LjNlL3B5HUHdkiSN0
stnpsP5FvrhRVkSrOdNdZ+skcaDo4SAGumqg+FxUq/CQ18JaOA2HPHTDB8mNAcXSsdfXcrPFBb2T
njrjoXkz3Mad3Ip1pnGQDPpypbdI3NCRqm8VbhmokD2i+0V/YXLbhlcRFcYQANBlmd3U+optb06w
nkeGu41o7QUkwpN4iDj6snHSVyy5kgMIvwcb2yySJ9hBhEXxb54C7IvmsXAQtJ/mVW9B1SfZ9IfW
hBvuZJG6aJbMP0Dq7YieF7k2xTFy2Qsz1nI+N75y0Ta4uENvhanKibIrRT913HkgaBD+g7WItIX0
lN/4/QoIPTLHcT+8aZf4BecjDh9QVyvfgitZcTGqGrc6ZULVTtbyIvnmX+SuuqX0TMn2UnC6A4+G
Q3iujExcuxC6tbger/G9Bm55DxZstJM92MR+dJtNfZlKD6pbUTQ+jQSC2P1oD6RgLprHijuT6Ren
XH9obprAFT23nCV+gAkMsJiRrYEI8CZYKM1FCrwM2Xe6SHiaPRoPcAodDESrrLdxmJl2ki712zTb
6FG/KFTB9bMHVcSsuAzpn71qrZNra6qG9JaSRe5kK6DV7xZQfy1Q3i9IlI97lz9f1ZCIaRiinVDV
HyFw7xYkTawZqdUJstM8dHvrpnrQj83D8ODfCRfAFvf14iI/eDf+Pt9XO4CNl3wle4Gb4oL0ycme
+cGhIzN7sHZZyV+pVubX9j83Vv/4csYcsk2vz/zx5d99uVFSUy0YcaUMy/iICGfd7F5gMlzJi3kZ
8T9atqAT+I/hztpGgTkaYWdxLoJ9sw9sLNVrbPsreYkYzGE6Wf763J+pq38+vLMtgwEbUewFxqsc
fZvfKUtlLbjhVnArd05N6Y7o+RfaV53Nz5ag745SPWutJ/WoG+U8avlW7Y2HEYQBxaJFeAweERXz
9CznL4CLgaiYcjshGmNK38/aZ2vVbtIbwx1sc6HZ/dLYDitxVzxB5NzGJ9kBrbMZV/UXu8RP18yI
sMmcVk2TmMiz0yTWlYBhB0dHxURD8dDtdilCtpF1c7LG67FWNr++MD/iB3667/454vkpkrEVl6HO
faddmysAp7vMyS7y1/igO/4WjbANR9ROeRE3F+ajZas/ngQ1Wpg32JRdb8GUbvOmPPTOHNYJemWb
IjZcUI0jegO3zLP25073/+8LfzeQJakanVXki/j5/hSj/udbxP915V67V3eu879/u2fX91plv12z
jf6wZfz0I//cPSraH2zPRJwOItONLCrslv7cPfITRD20ki1sB9TM5mrZX7tHRfkDm4DFDpLfIpfB
YAv21+5Rkf9A7axgYJGoInL/qv+d3aMsnj27n52L99vHqmmVKkkrCWwfHd5K0+A+61jXQk287E3l
vrAIGaDHd6slwmWkdndeqzt4KTc1EIct4n5q2i2+xwoQZccrCrtMa9XHuKyTbyZ0LxtiU0S6MB0v
WcZS2A36vS/zMorzgqZqJnkDlNfpbcT+Cby0I725FtE6JF6/yIYR0Bme0sLAdBUHHvasEdRel6ub
GGzAMDRHZWZLJvnd2GdOb1mENFakXwYkVFblVSUH+gIKLC2aNhxWY5+yNjQk6nZZtMwHw62y9lCn
prq0uuw+joLipIaAwzT0ygSQomWsBgJYqvBYQgWQCmpxAW4ejcapUpqBzW8cc8U4Tnl411jhZSRI
e1JWD0EokxY3kmAf1+1e68yKiprSO2ZUgL6So9ap8JF6np46QU2wtVKkb+zhPZIAIxyveKjTdtqP
k8gmTWVkMlNZuIniK6yRp9oUKsc3hTleE/CgOVTaktAF3HEGi/2k0FpXMkZ/nxXa4EoduQN1vOul
0rLDqr8WCv2ZABrAhE0+vFZ1+TZCojArr8KNyG1Q+tkOU/OVWRgvcYq5kMKH23vGRRYmby2NHPJo
gNpVGAj1jNyKQOq93VCGa33Kl36bsIWKIlyGSiD2KXSlpt6kMTNVpNMt10IRv18Vp3Y+BNGpHcxp
ldcSFmwIb7rv3UxeQjYF+FzGNWKaL8mAjLsOfc5gq3sk82kqO76qZ3Wea7KjW6m08qUsP8yGKNNI
XhrZJ9Q6hpQSG0bwWJUDfdipn7aSSmsJXsayA4kNHLKBHKBc5pFIvyCBhAlMVauuatNfZga7syFY
TvhLiD+1h7RaZQJ+azGwrtIo3olwNGT5TegJqCMlxaz8VTNNx0TWN1FXHworXOpKdKiCetcOMoSz
ecNeHgszvRhMuoFtstOBvcWtCZmFvGwx4tZXtJJE1fG6NXJMIXAMPBF2VO7/qQL9vzOv/z9YxaPy
/Z/Pzf+ePD9lH6di/v6fE68s/UHpFJm+hpKXQGORn/w58UrWH+QmURxG7oVZQP3nvKvKf+g6ikTT
pJJGcev9vGv9wf9SNENB/qMZqiz/t+bdsxoaToVZe6PPAmmq7fgSP9bQxqQdeh0fug3qG3No+Cpm
zR4IzmEiyFeOWfcr6UkQwZACNIgBRy3aOHz1SuyXof7cqOy3K3aWun+pgn2xrcGjS57reyuEc6s/
ZHMSEoomWuCw0t+d4k8W+IBH5mrbu9UM+mERryZre0w3VMIVTu37l8YUD4NVeUkAfTF9VH0FPjgl
B8okagQaKVMOfi95UIxoCEIpphoUjpIjECsreK/CmMTbsmPzqGsZXF/homz9SyNjOyf2r16B3GM0
bGi0MEf9DGZBDheCy0XaQB3fmSW8zMbwIEKjVasw0pYiXcU8u7XI0WP3mDH1dOJLIOjlqi6NfEEs
0XEU9YNqWc+qZFCwUWNvUcQqWWsdHO4mab4FegopwAK/WglCuJiuq4SQjFKB3iuYjW0l8RU4ity1
YvAHmKlWud/R3C91wF3jqYVDtSgDSASkCn0vJdKy2p7nvtAqlxBZyjSIVGxRyjeRyGQ/Fn24x3AA
D36fjlWwbPyMV6pBQaCIAb+rnX4cfc5NGVMnA3d96KZ0NpNTtvAMimnCs0y0AkDNDNkxG+e44zCD
roWh73vXapIfk7EqruA2HSa1uhpGBQc1AUdSR8/WGEkFk2nxG0WqErULumnUSsWJk+q6V8NgLWjS
3k+RyXSyxy7FLGj8ttIqz7xDUkv1IshMBA9E5dQNsky9TlHwIDZCTuGzr7f0FjgffApdfixmaInQ
wyGuhRz7ObtyIV5aGlWk0rcWU4lNXxmNncccDYhptmjzs0Ku1qpAfUuvoR5BG42reuf5ysHLxFdE
eJdRq0G8UNdNXT+T20ZwXKeu6hpUXyiLcKEUtDWZeSeq7fcGZ9PC8hX2drwmYtBAoyXcmDmkq66/
9xJnCoWN7HEX5Wja1rJFvSJsIbd4eh3udMp2jfGcKY1v+x2YZy0nLEE30weE4ATCyZdFyTbHn8Yt
4Ubpon8SROO7VLG5D72XTOmfQsu66gkKyQzrPj1o6XxvVQIJktZFUmPda8fbqNs2cQ8gZgrvRyVe
Dl5wZwidsWgGFl5Cg/SCdRY4c2z89LY1Uqv1usAE2VctePp0l3vCiq7dhZxKV8oAGiHkWy4Eiber
tsM+cycXBG0R3d0uhGk8Dk23b8Lim6fUHbVL9Q0GwSGUQQWNlXITTPc6wg/IXTjalYAagchyQEif
NNBYI9oTAQEeBNbcViESyEW/93RrH0uJY413Xe29Bb3EL0MF/vExWXU5Gj3qJwjkBVy1tv8mFAh5
WJzNMgaWZb5JhJVe3w1muuvIwS0kgmQFg+64COeZXA29OvX+hdBnTHiptk+r/AWWPQ4GQwNMUh5M
qjPKgPi/0/uC8nmDagWJRaf0IifLI/Mr3lk9xGPPv09yL3fbFLWg3F0qKf5MJWweyBLBqqXr9JEH
chMkfU+8L8lCFnZuvaOi1/XkBcvtAQnTrRlzH+gNaj19fENyhs8egR9ggKemKqi4xNwhfXHHSmFF
gi6KSKqQLMPMcWYa1pdij9hoyjPXT0F0dNnBlBPECg1alWy0FmXLnSnHNR3egZzBHOh4NrMGUiw1
tUK2JQHqi3a86AzvXhibXWuUEEdoD2KpxmDeqm8kqve5fzuqcA6iHkVdWq6sglmlGcdT1VbkdqfP
tZBuvS640ZJSA5KLziUMD1kFYyWTHyec767Pwm+IAVfB0iEEMlC3aRMiee1Zh6VkNAS6XjpjwCQE
h28Wdd3DAS43o4CSEnsCKufS1eSAtZ7+ZMb+Q8yyehGCiCgLmKgRlL5A5sIKKcY4HWlJhWGvncan
QhGPXorKMS/W/UggZewv9cYizwV1Ua8gdJRHfHaUwJS0iVh81isvCGhqiMlaHNR4x76+dgVFKWZM
0nczrBwawtoqsbDidYlPaUKAFpRE8QaoY3EVCv+HvDPZjR7JsvSr1AuwYJzJrc+DXJJrljaE9Esi
aZyNsz19fYxOJDKzgUJlrRpoIDYRUri76KTZtXvPOd+DtCXqNJvELJGSS22wZ/m9/2GUw9NQtCR+
u+bVtlFddeVDJ01JqO/kAWs0yUUyTpNy/nTGfeR2W/JJ6BfXYKnz0+BU10pPq7KPaFbOMSEcjctg
hEjcdZDBD7AijZ4QaYywGJR46rf0ms9S5igYSo9ZHsFHUotXotOeQtIrTiYC/DEz9LnpkPiNSF3t
qnDYMp0bQxJKx3P56ROfdazTmODt1sOFkCJjcpIB5y/QSl3hmk5R/UIxoQtBxPCWr+rbHllOpNgZ
kQ+0C1uzO3XtppjSamP1ch00C/qd8xlGa/+sSFgkFYfznNlYj+ThP0oPRkNARAr0Z3nq1DJvIFYn
I6ZDGMaWTNAx83eIPqlGyuEjHu6ks3Ndi66QXZMgmVbNqhqqal06YOB9NGSVFXyFcakBvCdI00DA
JiS/caR4d2aegKSxiKbLiFzV5XfUECHQNE9zlC4Zrz5jK+LVyhRMzXYy8/bQzeOPEXrlscG3bePX
XJUCG2FJh3Ktw33nxYfG/pT2GNIDr5+N6GiX/W8yMaYDMv9eV/6f3hpvXVF9+G38XQeDXrfm0Rnk
l7YdtYsVTy5onPeRW3KNOrepUKglS8igf+eI+TL66ra3h11aZcw34jzf8t6chGmvOwhCK9Ndcliq
dhMKsmvniYPRNcxG+zRq+ZnYTUnSBp/VnKw3RxJfkk4Qb+PWBZ9SMWhR+a7tlYvcrCrhvnqHppNi
XSEaW2kEZYqajhBDh1TFMXg3O3XvCEaRyiZVrdYgg/zC3RZzUZLeLa59Y2+rzuh24DBYVUJmEAyR
/AAvOYrbtZsZh7pxiKu2nhOzerTtCRSM0++GKByus2yvve1eeh3eFJ37QKTC92Crb+yb1yhdAoaa
fqWc4sGY7bfU8Z/NXm7KbnwAEUCwrKCR1cSvg1WimyzIKaqX33dpFAqBmrhHrGuBXqidgaTxqe8I
MtEgK8b+yXfSX9RIu8YmqdQLmelkRU7T2c8Y0nRJIlaZ23vsQC758kN26UZxmQVYXMkKW1Q14XtD
cs6H5Szn1Yg3P7nLg5URimfPMH+LMu/Wc602tWvsrAXcaPUVyXx2s+pc0CYuqem9T86o1c7fiJpv
lclhrpwfm5radfbbgH2VMWAB3iAcye/txvS5bSLSjZkA9BUpn55LMIv17LcoMt2Iwh5n5T5Opue8
Up8UOORGZv1WJLQOypGhTmjhSxxxhXvTr+pbg0j54TjGmkBoAyiwoxjCRQYQWckoQk8KMnDMmE9H
ylnZTbbvkJLjI2N+VrbWn9DG0VP1M0muemaqUD9mRGFMlENrNTE5cyRZKK7c9ChUzqk5ybW2iLJP
6EFYTYM5yHXOKoRU404gAci6TzqE4S52j1WV9WikiEhwy7CDPztvjBRtXRkEu8Q3Mhic4JjNwthl
mSGAbLmPUxhdQq8pLl73LoXbbmFFvbIKvxmFeHVhN2IMqLeBzrxVKg28BfdunrdnLhYzxTeAt7+p
Y39PPUaWCvVjrknnr4yArEi/X021QVBU796qQN9mpQXaL2AtcadjnJJlh4SnlaQ6hI92lX7IgbJX
WF+lBYkmDppvx4/JDpmBsDaOOOTFSApewNVwtkMapZssGn+xQ9zNkf+k2JHXmYDZS9m78ag7t57R
7o3WXcKwyIfrIiTRMe9jPHq1RFUbhFcxUVNRxW4sjZLYi8KfzKmeWOm2TcmhAzESisyMUWIUtDBG
ScTLOO/IsBPIweuLnKYtWWWvXul2TPmgoDj9GZDAwj5qvvKeXsJfp8gsG04pUk3fmy51kX7E42Te
mO3wGiNXXOdmsS/SDIJQlf8YsHlm1/gdJ/81au+8vIJQXpinPOyW5Z0eW5gTCUx2BcRwSipi1ETs
Zxvl6k9r1HpXm9nnJJjhhc4XzOSjk6ViPXck8LzLVzeP4FCRXO12Jfj4bni0BvOPOTEodBgt9t0j
x4lb2bWPHWlZ63z+02Xe91BTnE5ByqjOc+49i4SMLmCmOAqGKaSEyqx/Dl25b2zFuspa2VrGbx69
O1nXg+WwXiMXiUqT7KZmuqJ670RLfrh7LuzcZE3xbkrzKSBG0B/6H9JU8SAsL2L2wS72/e86wvg2
nG0McPjUVq7nvEa23W37OvhCfU+oeNYT059Y99r7qErGjbpuSDsryddsEuYKuX5s2/JgAkpOWp9g
zdZh/QmJG3K9S1kVn6EF/qRp8jcj8c+jTC8NAZVjafRb3r/hLFu+j6gYrNEB0aoJKh3SO7NAAZG6
Z5I6j0NJR3D56jNuUkdCm4mk2Zx8p77oRj87CLqTPPmKZ31JVH1YPgx6/VeURbd1lq3T6Um0VKjK
Lt/GHBLdnGL8mAkvaoPmucwwUoxeQU5M737HPs2JntMh7e+7QKrvMInVWpkwRHj0jDS/9JX/OSYG
fbbG3NJrWYsJXmyIkOmUV78VLcyDaq2KpAKABc6LMwPFC7zytOTumUm2VQVXs0gmdObdhRr41chH
pJ7VTxnRmZPRrWS1PEYNWpmg0GxEPsSNdqQL4Afnqeu/h4iVVWY1Xdbmvgux7Zj561Sjnh4HBA8c
sV3ug50KyWp0tASQxU3dJurijXITxu5n3wcPiWlj8QWDlEPpm+2RoBs760l1n/nDXGpnv3lJ7Ct9
jmBTF8SujGwqpMpR0zTIh+wxGje++hr4LXeYVtLyHqYurHeR4b73ptarLlCS7vvEDWpGCeRFj+Tk
3qKSw+EJmBjEDLFRXkD0W9yI5yzVV9dpebDdkN1IQxuO58e5j/b8x3JV2IA2khClCnySd69iXw1S
GBXZR2g8Nq1ErJDnj24t6gOFd3sBteLuul5Od1iQEbW3ZfTCBvGqOH2dSXvgKFkP6c3UzGTR8PD4
hRzeswhdy0j75DxLNsHKo1bW8h0ZxazyxyCp3yqnAbzYfqoMVkzKSc8fgpMlCragfJQr8vceVPTW
dMV7mJKyPIxgFts2P5H8vEriJVjRqz7ztNpLvYB9RHgTuzwmko7xSgv54xXDlSP5fTzpTaM5MMaF
fCOFiDE9l6/ObYIVmVmo4Uwrpl+h5SZ+3RxwtlXicchLjwIpvx06YtNbor3WRimfOQh1qzAZtomI
X1PFxWwjBwVJ8kyAcbQy0oonlyRRHuq9FOVzA2MnbZAAEZLk0tYXd7Wdkonn1Zd0AlegwbwrMmmQ
ZRVOf5jr8EUY/qFP3YsMHATor0Hdb7ooPSu7uBka+a21QOqZTz9BogBzGdWhH70PO45OvVGqkzWG
cjcnd3nlkDJsOpg5GnmTjiUZb5xiiJ3z5x35u3sZJO6xpkOzmKmGS0Kvy1xAblMxIzyBkNc540sS
xeEqLawfm1WQTtAxV8rZhD5Kj1B9q+yV335Js/mt1tMhcPWHzxqPEDXb6dQ5aEkJNIEcXKeOc1T9
cMitRu/agSMM8bNoLMq43oqJg1bsIKToFt7C0K3EfHbcnmCpitIZd9KtGRk/Ts4gAFrasbD4qJGh
gE2S4kjoKqqxzGipA43nxoUxoItZkDHovpph49D7a+/CqnhjylPKMt1MCSRL+DB+EP4JOo8+nJnG
O0O3I8RAdLRu/AgQqlkuwa2UiD6gTLBJ9mstO4PTUbOJYohFSvkXMrVWthr5AjqOwktMh8r5bH00
Hud+3hZ+SYRqxXTAEBx/Yi0R0O3LGm2PEt1dNLZ3bppdW1L0VyzSqyS3v+LIX9Nwio/Cu5qJR06s
qNINrgykHCJ57ejHhSP3qWfKca05rRAd5z1kS/ZU4xDnNEbVuTXhkonIII4+fivmgIrbJL2wz1Gh
d9gxeIbfdMX3RDGiNrCE1BI32cCoaer0WnrptaWd2nBVnMG4U1l3L3PUVX7GguIXf2Xe2S95zOle
DZQ4cVTd9GR8xpr4co8I2KTdmY19HGR3l/XTW6vjz85iKcnDJ7w7O9saXyAQvmU9AjjecZMX8kfg
4qodEI9WfE6C9CccZLsGDVPSEaRSxAAJ7fZxalCZcYTp0c5NLdc01SQxjt3dVLkPKkTi5Tuvvbyb
yWveWOimcIqb6AnHP17bYQRLr8QKCQvaEGE8Axw264aY6rRygkPdFv0+TQncrc1+0xDBcfzrvQ1/
UmsSD4nr82m82AUbe2Xew9wrtmSbYCwJ7f1Q+c+ZM3/0eucm48HpxROt2GrVhGDW477ERc2ehO2r
HhaRmFIQcA4An9Qq5E+hDiOLvfT1Y2YXm1rNT8zAbsN8enHMnrNj3T3J8V2o19nQT7NOfkJpYnKb
qhjb/aYMpvQmCInyDxkLgM3kNqa/kRFlCGqB7qmVnmvGmWWin8hcIt3d7cyVLC2eh8iHc1fTlfSB
uuV+f8YHxiwrxS8jGUOvRDu95Vm3Z7bQbLKJa+X+ytI9ORHsDREaNHSN+8ZweWyUeKZGKfd94aJf
KtLNPMDebHOobg6PctIgnqqz/o9SOCItC4GaK5/ScqIbEPFzWSMxC+mwj97yNE5IpUaoGlWPabj/
GgPvsdZ839gRSLd3STJ3iIef80HRwxnpMXcx9MQwstZzQ4O5HfOdcHi8qnHchpqGfpZOr8Ijw36c
aLXNlrzNmzrGgKp3qnfibRkF98rwmNlJ73YSPP2n5TGzxIsVOcfWUTe66Lj9aZZgbuX8ZcSXhpaJ
cLp9kPqXIWxvrHx6C+CT3cR3KUff1gNAwUARjuG+DXoSzpxkASUdC0eK2yBxnvs4IaKhJ1K4D4nT
5NtbOi6I0vBTLytEUfX3zDRcQRdStfZxWTFE2NSQv4jZlry1nyAwszFKmKm8ForAvaa20Spp/9Hq
biP4JZuAZAaDJgLPb5ysx1I/YNeGkAlNogFhMznLYgZwpLBjgqbNiRRie+NJalICAaeypJNETJU5
shT7siY7drhE+fPQs7x7ZGWLub0bE71qiuCi+uTK6GbVKwYXDfd01op+Da3hKN1bXSZXT9sgAzE3
Ux/x7XTzXU131DIGZxO509sQkmld+calyhEsWsMbxmqkp9VdR39jTFr8zDX4wsymeA5SPJaF529S
ukbpT++0N4lod4yLQTr2HcbfkVtlmgA089RUoY10eH5TZXxOawg5DiSGeCnbvX3o2OJUh/kh0fo9
V1G3zcaMHn/pfkgiwXnhPuXWW3mifxPlRAt7PDQGvzHL2zIbCZGB+xwnxpM0k2up6p1ppucxHAHv
lQNwnQGajckRL40YPMQ0heU+LIlmIBncbVgseMO4bB6L4anUztc4oSzKSZ0HcUEW0Fck3C8zFx9D
WgeQiu/i8q4Y5Zs/vHuGez8N7cER/gczLfKUJFtVuLSAPD+5goBUjOVNGANhQAVEwvrO93jT5U6K
Wd7GLv+JFAs4hAH6A+VLzxPBnsKCZCbLV57H2zgD6WCNb5Ef/wh/PLQU/OsyS64tsREmIOLcGF9s
qwWMZB1NU+2MEXYh8AK2MISvUn90rfjbp5uro0iS7RRsY4qxXe0DDjFmJlph4gLD2A2Z66yrlh8Z
ZfpOF5UcRlzcWMlcyBmBtx2CibO3C6eDRNDYS/Zgy1CQlajYXEYsJVuvXFZSTpkCqob9TDyyolu+
T2rxAZHHYI8u/swZT2vJF+pTrkwZ47L8uYq2ymquc7DstUvGhzfnnN/dBECn+BOF6UFIXt2MJdli
FabTXL95qbcdexCsJVsBixwgQ9clvZJ5xETzM0x+ihCnZ4Ks0vCGfh0sN+VAMiJ60vgxsKxLHvIv
kFzTjdFdwiXNv51/wkh/FD0Xb9AOLWRzPpWpzR7H+zTug/b0pusmhqitgcc7+enieYeRikGOfbSj
5qXjdkSorrMv9q2L7anb5ZsZRp8Xb+5KCV1A3rn2O5LDY6PVjVklN0Wl1gSab+ueZ8gYD8xktwP3
b+UxhSnnP5BfNrWZ/pi1fgrL9qUKIoJFvK8o4laLW++hm0a1HUvvS3Wg1mh4cNM+yjS5tJG6Mxb+
S4UTmWhH2b16UIpHFkvDHQnE5tvqIGH1/fwymumfDk6n29PP9734knp2djQk7Q4OSvdllJxFRLJC
mcXQ+SyoyaI5eTUX1Z9y6h221/VQ7xpo9piAAyyaOVz45ZpbAx5ntOPL9kmCQHeg43ZN3BZuNs7m
ykx+pDm9KOE+xE63LbijnYhYBMbRYhiPtCmG43JpvLi9CRpuHIiPL4LvaOXUxb0c4oc8YbZku9WT
Guq1aYinMiUHJ5/Fkw/SpS/ND89Pd8hd930MwAIP8WryuXbLKiSz9J0u/IAVNyG7Dn9AMnuX3OVB
TWf9NJnBhaPDT9rbx1C5DwwTSbKWV4+1kvk2HzUkTF+qZzsIH7RvMkDJq1WQjy8hU66YIyLcFMiQ
9AMEI4VlEViIA6H7VJH5GUbwKAfr2Mp6XncC2ISBYCYoujtVjm/LQiFdij58yE+lFz9FzcFsk2vD
Rlh3/W/KK7eRLra9dB6WvyzX4kNP7heZFHvVZTuvaO/4Sziu8MyFLkxeMhs4h3d3LsN0oJ8aobh1
M7mM2HG8ovQCqIoBRBsHCoMHl8FB4n4atP3dKb26rbxyGH7yXeM0B/R/4vGFZtdmbr7abqGqDoSA
xO5Xp4pqY5OykAh9iYbhxZppH6eNG27GClQGpWnTcNPW3Z72+4c9TS/LFe5brijjBTaqdcYBPJt4
4qm3mcpDXoqiKtpkwTrTVXVs4uIyxIHeCLfqdip1w610CACh6ByK8C1p4uY2n05j12ebMg2wOct+
381Wv2uZ169067UXU7JruDGwhxGi5o6K6g4x918qjH9Lx/NUFfzzr1a8f7Lw/c+sffufavHDtf/6
Uv8P6oFQUP83eiDAq0r9kzST3/8/eiDzP/1A8KSEYkGIUTT/XYhpIrZEbQm1xl9EQdgt/y7EXARB
ZJ2gcfFDHxfmP9j4+BH5L7irTVygBHFZ7r8jCDL/UgD/o6ZGIEiGP2/7uPhMjkSLUPMflOmQT4zO
URkwFuOGRa+6lJFmaoYDb18lPh3gdpgR0pCsrwEyrVqVV0e3PaEVSK+RJv/Yz7uDbK0to8ATsqjq
dhmPSRWAvajpiYS5sZ0dZxXH8TkwmvosiIEJY8mxinkH8rnlAMQInVUi3TLWHIgq0ZdUAiCgvxvs
QgelsZyGP8TGfNiD+gr1rWzcl8GYsbjlw95nor7NQ0YUmPnVyHhUONmBajwaXVKqSmKiK3cSV0PU
kMvSD8Ox9qWHhawhE2pUfxootaPcC19eBUrphXByHfoOVX6jzmZQGJyCKx48Ai48s7/Vo/wBNbFq
yETD4sTxpaZWHnKSsTLMPoXlA/4wRoF4FWaEZRFazWXH8tMxBTB6fxsFKELT8iuDZbx3jKE4TMH8
kJffohok+ivOKxV7Xziy/phAWuZ2IjXjOa+FuI2pUXeFifEpcqHBiO8piks8bAR0THG/TmSB7LJn
VRm7szKdsynsg/InDmicGLc0ErZdBJqqpOfajSrepr79kgZPqoWRUXO5GFoR+TvLdZOK6iHUoDqe
zVT9RpnxWo69Q2JYz2xunkCVpO4v2d37SVKEqdAYCRSb0nVjAazJKOvCCnmj1Ig8fYqtuqj1SQ9B
+b+QFf7/uBzx1P8369GqapEn/sdn+f0fhx+lf+JqSMt/Wp6W//9v6xMCwyVvNMBnjD49CFm5/qZX
RChuC3S2aFuXpWgxgv9NKO64/2n5BJJRWhK4YqFd/LtQnPUJ17JnL2Z4AlKQLf476xPOiP9LsugD
tmUVXPAApG26/2LBJVQon9BVwsXBYXIVxW+U9rAz4ubZhJ1+iMrmjbEooeheHx3rPD/N4zg+DErZ
FxG5uzRmRF60bYgmtlGrvrKKQwyKJOGkt9G9+NMlldzI2VY34ewBGPL1oWGWQ++H5lu+CAzDIhZ3
Ffu5HhNKKYq6Ec3HKmUUfUJPcpe00yqug+rF97I/akE0efjChooO+uw+0t78amr00Omc2ccsv0/b
bHhEfm3uoqRGS1xyxImT4cVZusJuxTAeDqy9scb6fmKVOWtJ8JBE035TSzKJZ0XmhBTDo4dOaufK
VG6nudpUQdAfGxwxJzWrkCFjf3TTcFfSxjtPpgnPI0x/iK6Z9wFtoxtlxvRETBrjQGDau452NUPl
MjoutOtwSj5Z1n6qLH7V9Ti8JgXdOwo7J81+KUjJ98qLDRYH+ps643gWN6c2bT6LoLDQ26GQrORB
GD3Dx5y1CuJzQePhPg3kOpti8VyIo2tg2yWZWx4M7JUigJiWLTNv5rZ70lhQZ1kJjlCdYY7JkbaB
Vl6XVg46vE0Jm2FDMYLwqQhbwmaCaNp45tWrKlQmIjzKOWgOvqkZ/eGzMwbAvBCiv6sUy6nwM2p4
KLjBOI9bP4ceN4LNSxpaZnE6bQxY0fTNclID4/magcxeszty7mQGvk1DlCYTaxlSoiCgMxoWqyJo
25MVj2csFz+0QPHMtH+i0aYHXkIw1lE/IGchoUgj9iGjac52fI1q55GDt829aaBNKNH+1E32LM0H
sxnGG7PGN2XPMJkGMKMNMTLG5CXnOK7Dra9LODpOMm2HoTrJ3ABIUzHUnmrrzkEbsSHAYz2x3cMs
gIZaM19D92GyCaKV2dl2Lg/21CzjlXQ+xCmEhATGmi3R1lU16vNh8EFdStgiQyhK5oeNvqORDzSz
+y0neEKl4WCOXsRrdj+Z2zaoyxuJlvSm6rx8Vw6Mfsw+C+5xWGx5sPuT5xmcRITEfDBwsqrKT9pC
ySZKI1L4IqPatD3+Bxt79a6LQufoJexiYds227zvjVPfFMg5VdHvuEbtOSjai08EV93YBxGluwDk
8GcyE5UcZNa75w94SxkR62helwRm7OlFgngnhox/ye6ggTLHUdmxtrEUTM34lHcj5vnRek3qQByV
Jq1yrmNSuJbDgz25zwGQuk3eTsF+TGB/6jDMjoGpX8N4/nQG0K1Gppk9DN5HXiMsLFpUtP5xbrIf
WwbYTpPcOzFm2wwNbqlIxdgc7stO6Pseytnk2tvabSv+NqBCEqXKKjXklQhj+WmO5Ukb3rSzi6Y+
UhK+9Bzba2SOL07voy2xF85Y7jKtaeP7OSYwLDIY640MaawKH2ThG9cgL9+VPRxLP9LfbqEfKKeK
L5M8JE+WB3tImweG3+228coXNymrkxGXPl6L9ujkZYQ+yOKcUxYfgZ3+cXKOK/oRaNkmnvv64kLk
Kb0hWiGVZTQdGwsTsmx3iKUZ2Cw0rGlxiXm092ft34QyE9s8sv3NbBCik4905NKpOyHH2U5T6gPS
i+NtY7ekLTGGTZX509r2S+8W8y51s+rkVd1Ju2N1zN9sZXBSj0yQD7ApeLOCttrv1I8Md4TBrRwu
a4IMkP/Kut5EnUYStLTWNrwakGbs35XOXvBq0JznWya1XAy7rLsRVX6pirA7zMFwkTWimtmIOUqq
6jlp0quK6X+FkbwLyv7Qd/PvHM2PvptiBNblIcuHA818pMPBtzMx/Iij7s0aGWOZ3qMMzYd6qR/p
JEUwIBOv1xfIJWioFXeHSh+86KGpRwd9a0kgQIm6R1VuALNePQkbQ9AwBeZNHqPm7URqbcxxPCTm
tIm7YqXTtjqxt62tqt70KqSrSPzAQlhJrXITzeC45qYilJ0SPsCfEs1hu5qt2V48+Hrm1vMTvm3T
/GSKyvmxYWmPxM5mzdiXwmwhini3sl0CDHv7EHYEUOiankmDa0mM2e7IA1rvco3nE88Zl4tel6OI
jLOwmMfcvg0tTRZj89XpK+RwqtPMPs3Pdg4+U8CSNNpQ6TedsRnt4k+rmpTNLnZXokjAs4Y050Wd
INyo0PdoxKBxT9LYiBlro0Y50e5r7od6Mla58pHTjmSRTUDqJ7NeBCn3NYXFmUDr+5HjxZAQsma0
qT7GUv8k6GAnkX3bCII2MkfWpKnAhwJpeOFOr7Vhc8DWj9I19DoPit+mgxc+pfDcrX4ThPGxLpHD
o3H59HVzcYOI6MkpBwNoRLdOgnLZM5Boh7V6NRz/OAm3O+XvQep8e12OOMK7pBWXKGCt3iDAfZcV
0xTHdxnETX91GOrrIBprbUpu8KERmrOUOk6qT5FuGGwQicUN7Pn7zg3LI+DmJRWwPRleR4U0nKKW
20uaGPaLdJsHB4Q2xQk/3Gb25j+Wq976UAN58fv52DAPFU5yH032jWya7LHlwLqxrFNl5MXR5Gnd
mKJrb8atVBJ1++QN6ygynjUTGLA44Uuq551q1aJG6OW2yiXaubI7ZJx1doMmhk2LRcQQ62QjquhG
SltQK/CZqgZBhGpeuBJ3fZgLOJbOn7Kniwxrlz5KUB84Xycrq0APFs4VAivX/plCAKIcScHPw8We
xPhpiuAwhB7lU9f95gTZrpTpPipaej4a7a1po2PHV7IyZ1QmUXlvi5qzKgdGDLIvAer8dUV757Fh
cOGoHlkXQaSJiTSjjyr619zTq6ijJ65pVkE9rYk+6LLnKGECZNRJuw8g4+StArpHu5DgumFPjbVu
K1qnrbWavTbbD8oClJrW6wBd9N5wBX5lIi+dnOgRGbAodYXrHTFx7NOhgYNqv3ay7070hM+DquTJ
DpASYO48UlbtW7I212GMGlq01YcgkXBOhNw1pvpJZDLuPPEzgiBnnDIzkWLCcSpoDtcTrMQRcDB6
Iq12Udl95Mtvk932J5xpG7V67ejiPaIgmyxGwJFo1p4is4BgmmW8TuZjSQiqrxA0R2VGMVr74mBk
w5fr0CJOEusWruuHrYODHU6XIRq/s0HFqzITiBnKEljZ9KR47Nza+Gpc96FViN5k6T0FyZTv+iXi
JHFJfxGi+46G6lsukusK8iJjhubZaQp1mvUiKLZ3ClNkh8rbTemqyyPGz1fXlo/RTSvK4dD6La1i
6zcjZIm8O1qhFTeuHV0DT2x0nYuNI6JbDw/ifqCkmXxwp1F8SdAZhiqQJ2/Ij6i7QUhaLh1TGsn9
5JwHV95LGyUBTb3AI6BH40xN5gL5sA/VXE9IX+UvjIO4xZNiJOtKe80BWcdNbjKmh8VJU6Rw71Ud
3tkU3Ijb531ZgaQUQb9zDH0tM+/eCI2dl+ntxCqaRv28rjGVrhtpfrTzykmZT/pds26S+BqH+ZZx
HkqLjn5muqnt8E8+tNu80V9jl901wjiKlGT70iM7xmRss6TER639TUwBgy0dfumkA2DknmJV2ExC
wL56WfKStfpqNCi2XD9ZB6kBSck6C6tzV6mP1XBOujtmClXF3kLiZz+gz/aQixdiHnez1M91YV2y
ApUwxR8M571d4R+Jx5jxbMUDtUz+AnKD+XjJiFGT2t7RA+2ClB+mKRPw9AkBp78bw+goQ1xeUx1d
q1B/DBHHpqb8xG7zhQUULa7au4WriG9k2GK0CV9mIT5YJa9zBT3LBQLPcYHaKPLghnbBR++36UlE
H6W0p3PeWcVqGFx2JxV+ubMtNyzc1O/RBu0no5cmrNYDUjbGhqThpN0mxbW2GhwCQfjl305PN/lY
jvs5248OtGdVsxJwMHsQ7PNbGZkn3885WgpxNHIv3eDEZfyMtEKJGC0llfdkzp85c9JNWehHZ1hU
lsawKep2Y/aWdZiVTEBmQwFUvPKYdxjVZjbQ2MYSUXk71fTPI57fXVC2hwKs+prpjLeNntTc3dZp
a54dz6nWUt7FE7uo9IMHpnz7wsYylta3JcNsdgpynotHm30zQPRGEhG3AevE7Thr/qSqZCwelJwl
PPc2ipB8iAR9aG+ztNmDzPeMUl+yrL1nzPcFsBAN4uA/VYhKz7EVPqsZMU0X982miSpwnwZ/eMeR
mJD2fRulpP9O/bTDolPJ5tZw8KSYY4AQiuXwdvYZqgbjK/Jb/Vih89GZCi/zdDs7MbO1aSZOGs3+
iO2OJmbsHVrb3VeaCsZeyOx42dP9UJTJYVQ2pFtfDZshjDuUFOFPacUOY6KwPBX/xd557daNpWn7
ilhgDqebaUflfEIoWMw58+rnoevvbllWW9MD/AcDTAFVZVj2Xptc6QtvWICwp6dmESa/gVNjZ8EU
uZAiCF4bpMEzgDn6gm4PcvWrG9F2QcklqiSNyiH7vDOlQ1dA7VJoXG3kWXunpxf13VkHn8UbFWDP
XDO0YLPOQ1VtwzeD5BKczEJKnaTsTvkE2bLQEEEV43xb0WZCLYvUEahz1Nyq0GB4bpOmZmgQsODm
Gcjo+MjAoeAVCCj+GkTfdXOl9cSjKbChNMG6LXwMjAH5q9jYTkvX2ZJuvUVYORBBorQscLUWDfrZ
Gn0KaaLUKUrTmxRH96NJdtIn3LWFoStk1XAUh2h5URouoJ742B5V9UmecWWPKNuQQxcXQPcQTcXG
0TWt6kHAw6OvSbeyfpdUMABNE87xROjvNfPAQs/vEU6lF9vIdLdxtk5xABVTWpFRvFGl4j0IwZQw
eZ6G6WmY5JDa45rcboAwJczvZZajfouhYlYCW4eXYCsVQFBs75+MRFnvuepZKmI6eeW8hWK5E7UQ
GEfe0j8PUWKvY2tT1b3qCIvkypCGTlHeuUmHghULMyqNp0JF5apU2/Jm1DtKvDJJSZnLNNoyRIwM
c3U/Ftu3MALQuYCxEkdSIb41/Li0AmWF2Sz4UogsZjEfevIVrljEm6eDtWTZJqFbiSiAdT1wcMlp
R8FGNHfB0pwM7h6wD7i1N8qllJM911P5QH64Neoeac4SNS9IrQCwsxsquaQK04oODOoHwCglIQQF
ok6DSLeowdm0VG9QnfxlQPOrK8An63F75C2AyReOfRJxP00x96xxA61BhQdowGGiQd2SW5X8naLG
4hzL6dc6h1hFUkyE3Mz7KUEWdBDus5xKB2i9kyFxyLZWtq808Aw5gPoswRtdzhZAdMp9j5h3SkuS
ky5y2mJihZussBnKC8f3A9+ZmnaMgm5SzOGm64KjGRjlbpl1ID5DsmXte6UwrwAzernL9DL15niq
1vi0qIdDEzXboZBsPRahlk1p4bRG5OTmuHBH4hFfw88/H4ZXXacOUQyst3AZPDShZZR418AuejKC
qaOaMU5OVOmeLNYZYMB3VdcqLyJ4wlE58hNRuAkzo9pC0UvlZbcInR+NmbLplK51DU3bd9WC9K0E
aDavL6tGFA+BZlDWQqdODgv0jmnN2X2Qqnu0hveLIj2VDGnDtdtwrTGN0ih5VjA2XlWB6wkRiLSn
Em9LIvbKOYYTpNAhXFl2cAFgb2KJxo3q60uEhUimdJukb7gcwCCVU/FuLq/iIE9umrXpVWgNLu4F
tVCPfpeQBOgixgrQMhrHSBY3HYIbU2lkkv/4UYmiq9xKF0+v9HiXgJ2XJx0cPhydTVdXqPAbXtAE
xMa8h00dwKJuQU8GRwpJWKzP8YL+FNEm38gZc4LHUMbKd7JiQBEZguRTykQ2O1EgDV3J9E4fwdYp
M+t5llhLcnYnzTQSzGWhEsO3TCTrnhSM4DvfdVkGpqrH41OgVCVHYuOIKVrNqZAdU7DEBkiyjTgI
d5KcLDBSVUSgswLK73G0orda0oezov/Rj2BFKj25VrogBwQmexFb3Y3HMXKykunoOC6HOIRrdp6l
aeZkdHZtohFNwzF5xIA+Qq89tJpN3ZFDKLF527c8cUM3dxOp2YO4mhejKPHcNjiDQFozh1bza2uv
gZUGS2kMNhbLCTB94a0YmsDts6sF3Rh3qSCSClZwli9R7AkGd6m8XJh103mYCT/GofEWB1wnC2Rx
IIdrOEbJErvrjTHkeNlmLRhQi+xpbEXwqdVhnsFtBh2WOnB3AAr3pp0zQRCwUC0Rx3edO8QiidLD
fKskuj8bFBVVfP3Apq0lQwZD3bXaGnnhCawQx8Qem/JS4CgFFy8XsGkT4d9kc/hgsnqcNp+fulq5
Z93yQnJjsauF7pc6UXybpX0RhBJKlu1DT1BnUF2y8e90UiK6qWAxlhBaE1F+FIGycbaB6UUV80kB
H56jnLSE9yqZnRxdkYEuLHfyzFZxjELN8bzIafhb2Xlgkb8ntPOc2YK+1UFjjgmAzLkdHfQPwCYV
EQpmSf/cDj7pA2IYck+2t9Ro6jbaQxkW90UAU6sioDSTCL+BUHmUBYIPwmmEEIcZiQ/hzDLrc1Cv
DtAN6GfmGSkOFMF1nVodCh/088GQE4ZV7b4trXdFIB03O6l3jbzfjWqMbUO5eIlgzLBaFWTjxuzY
V2HgjrL2ChMx2wji7GoztvGaWadgB7XXOL0R4YzakkXAMAEHqtBxsINCQKKROCQMRwxX+U+ilwjJ
s/0dSBkAgOMf2VqBqeX0LWhwxWnUe6Hig5EOkTcT1Z/QoOypjoiU9DELRuZ8nCy3H2A+5hUqMoIR
Bpt6peRFCwmwBY2qKz2M/7iQ6/FgxShOdpz1Tl7ID8asXHc4uoRcfJi/sv/K3rLQCL2H25P5o46Q
wagURA/GQSuV17TDgkMJKpPDsTrU3OcbK+1uYmO8DmYKPjmmUM4Q7kV1IIcTldyt0aYJcFYQE/hC
fcUzDMS2ZVdzbxFLgGF9xeuLErSJdGYCqTcxi5catood9BqKiNo5sgq1A1IZwl5rXURDch0L6DiQ
7UOMSS+UNLwEPejTVwJQVoKB0i0Wo63kASYxACkdqwPerHW8/KS0xaFF1AFJxtn08KTNoElCLwtl
asYdhjYmLrWwceN6M5gCyqA9PVZ1sbuGHrubzUbu6AP23EplbDvdupTLbIE4uLB/JOHOstjlC6fZ
YjBZVQEHTRLj4xw2x2opFgRmCOFzCKuZgfIoiKxQqN7glDW2MRGJtPStKlNRbXDt13oRXS+VhARn
ep0YvLdRE7D9q3xjUH/0Ze9bKTsbQjmfiF9CI89nP7GeajO8oW7idi0x6Sw38ETvhUkEwqZ2z7qe
Hxa5vJdaGKEUe57HVJU3AiybwSRyHbfp1FN1auQflQnpvBLQsCbX2ahFfNmniZuHVuybq/Fw2tGV
jxcvVFOgzGPxmFQ8rRGJ72vpQF2tnpPLUKO0qf5El5rko4HmV431LObJYg9deoWyg1Nr6WNL7FRA
mdhoSt6zfsnlaJohjMORU3Tm2wQR82Iemd4wSF6DBeY9KRsn+vSjLCcql1X3HGQ0+FTeehBCkoBQ
4ektL62dUqCMCjyCurvRgiuRKAauNiu1ozKyMYN+M8TDe26uZ0GEp72lYzMR0empDC5CTYncVudn
4RzfjPiLou/9VK/qQX3FtacgSjEDf4X0/ohKbWIbtbmikkIos+eZ1VM9jjhVCSidIVZwjMxM5D2X
rapTpqy4N8BDQ/gTYsrbM6haDTR+0GpQKEI6QWKallgSHQSRiSZWvtKz4IJgHP11KzsuwCykTLUn
Iz3oo5yQi8usU+D2Dvi/g1RBk1+UN3G14kb/RQCcEexHU+o8DdMV5g6Mk2pcIt+Cq1HbYky0aL4+
QISPgnx2zKW8FsTkOYzCcxPgqtPN3JNS0iLoZYDQk2wUk27Lnglutfw9V/hFVPFTHHnYZNlJC5mM
vmLS5mHcoubwA47H6oXDhSomAqq5yXOnXzC1MqewlLlCA29zwQ6cSuY9rfCLv/ePgnQruUdthPQM
6uIty4EuA/OO7dZQbqeJO2oIcAICBp9ErOqpJSxq08vEem/C+Ec6Q6sM4NwpdfwyV+kebMc1bruP
ZY4iCvGWvpmKfkds0a8FCVDh4QY9koCdNgHwJ+7pIt6yVVDKCNckWXgukxARUZKOOM44oITszEpA
zHNz9YRX8lms6+eQV5004dXOWQR1ndojOmpMFp3QDW3tR7ESHlCbVHCuGLBi0ontsjAh0C5BfIim
vQiQ+rPyAKDMQv9rXdcmlkhihIiuWR/FxXqMLU7rmV7DJm7i/WQoZ2Om+UOWId7CdOBUh0gs8mp0
d6LV7MW0rWo+1JCpYStfL7jnQgCguZYx79IkPo1lmxASK5OjrqtBqqcdzQKHzfNYj7SxGnOwyzWB
G9HvKBeeLRISOIZSfpVrMIthwhmecRNE3aFr2Ull15ku1N1ncYKwJRpBhDMY73nktKIyc43uGDSh
FXRScxmh9LbvRegiGb/DGs4W5YWkmWQ+Rc1AnyNiKJ3KFb+Ide1VDiy6uy0nvDTzcgoIsdl4M0Bv
/Lld6VrLIG4LVKjb/Nqihaoj/Vbq2mUXAQlNjTTylLbd0qAXEPLCcWigck4FaqMtFoiolhbYOApv
ZcZ+mdQScHMj2MHMprfwcF4kcLiaZUwOun2St1Kzg6hEe/hRQ2DfjpXovl4WtyQ7s5txmFyQSJcV
BvJzf1EWnPJhEN7mARzTSH8T0+A67uoLU16NYiLaGyVfPm4FTMcisD8lz68apMipED7rCrTeMoYK
W8ZoAofCc9JWniFarNqh2xkzKn3g+smbTPUOTTXY1TCMXUusIEe3kOrrYHjtJySu6Tt4hTnf42Hi
CPFOrFeVsQo0dZcofjKCGuusg2qMntwYKXhVcdsIyY0x0DyVcBcqhFcqFdtlSM5HkpYOgR78j+pj
FTj5HFy0FjG2rA/eRHTraPG5PFCSx6v0sAzWCY+EozEE50tlHoqG6zCdztoIMmaMLBBuRXEkHBs4
2AfuMHie6o/M0pBvEDs8nh8zE33LOdJsYtTHPl4aO7IQfiKqW6j9iC2MQ3lmF8P284ziyswawddS
fSs1OrB7o2OOyZkLuSJhzOIFwrtJ7X3TCVHuWfkw2XOrnFG6emnoSzmqllwvsFuAp1OS6BfjSRpc
oavOJblZyBfohwqQ9ila9/VelpTa1zPTU5PucRDvRvL7jdBX50vDZlQX/Vmphm1hIWRRqNnFNMo6
dCDKHaoxsTuJ1BIZKWPpp4K4fCHlL2AxCORYpuwDon1j2QvWgNgdAlYAtjjQu3aGJkvaoyNPoq9S
SaqZXNO3fmjCubUzICVb1IquwBEcBaE8tnnOQdnOIU2gHBAat/565or6wOEb6zcV2IUy6kiVtWmA
VwMWuEHpOIbT6bb1y2QRrEDy6xzDCtw8yDq3w5Rsk8UFGQYiC+6iz7i434rop7lWKZKQmwMa5ZJX
t/NoY+mRKZx4daRA5GmQix8W8VwL+50wrO3NaLpKwmpfLRTNatzkilB8KvqIaAwUMkWOcNU1hgxU
Cs/t0nOyjqD6KC0Apg/RsIfp31rqfZJQwVeEhoQ+5LfBWbNWbuMM3ZMYH2VPJH9QLQkxrXpV3FIN
FKV7YnU5UJCs10F+T24oDBCrwMM5hoLYUdmfzZbCdixMdgACVGqeZqT4WePmw3s8ruFuQOeqhg3A
HW4diqTB9oC6yyatlu1scBgqbeHoo9BS2cXHOeYGSdFw0KrpLp5jCdI8sioR+MP/gwL/dww+Vgvf
f48F9uOX5jnrnpuP3h7rX/kbbidof+EXDczOAFSn4Rmj/BNvt/4IZT6JSBD4nIza078AwYr+l6Rp
JnA8LD9E0Vgdmdvyp6/H+iNk8XT66th4W5L6HwHuJFH6VZoVfWqUX/lEviEihbIufgLcEQZHiVaV
7xKeELtlV93kV9IDBVCKvih6VY7uvqX7fI8o/lHa9vWm9Ec/3RoH6zD/0I7DW7erLtqz4ibbCefZ
W/ImOezNm4VY4XW8o6daP68GHsVutrGu2xK87sKt6lqHZTe8kfEb1JPscJ859SUQj+foQn2Pt+VJ
O8rPVuT02RZZVfmuuemO9Lm91rXOO0TdiYjtbJfeIY5Gizq4THYgea/AQ7jZxezWl1AESdjMm9zF
8YuQ3EMG+XK8pfTGT9rL5Wj607G/63b1lXCuvMp7DCc96mRH3U/PENjxA4wLUlfcGx6ej+/JRbnn
W54pB2Mb3CEvQ9Hr1XyHE4GvLdpH4RbxFxWUMMS51jH39R7NRavbNOeWp23F23A6ryGIXbz0p3if
87HhWYRAu3U+3/EKjzzDu+wWXrCDsrHnUnW1Q3FubLirvOw6uJF3pc8XtFv7Bi8GN3ero7hXjnAF
EHSOzsybYF94VKttFROH3B+RLoCT6EYP2rbcU19EGLvb9qfgcqXpCofgCe0kX71eMmeC5MURvQk8
lGiRKaG4i9Id6in8+Qh64iZ8yaSDUtjjQdvBGbYLbzoofK/pyCmc2+Zjdz0XSMTCutxoD8sx38aX
JPQ+KIhkh86Ts7oXBTv093ktyS7aGV6+Lf0QWw00/J+Es/wEduyg3GP9QYHdjXbcoSavPfVjX3eM
K2WLc0nyFlq2cJ8ehvPRN9/nEzXv4d66CjfTvXLorptzE+8K6tUI04hbCuY67g5b8Sz2JFd00M6x
Ja9/Nvfzvitsx9Ld/CCdC9esz4EgoTinBWN40gYNxA1kXhtGsqcfUGkTPYMZ8eGdPhIhburL4YKM
nkhcOeOlkUDozrSNkBwSHelmCryIilnucQNUx8EbbdA3+YvmkJ36XF3IL5wucnsDRe0q8ZZN5mEr
+eZ1NyGaQXfgdsKEoJzX9FS6Gm0Ed3U1wHfFxSDd4FvUT/lpORRed85lE6LXyUe8JSwjSsa7yaCL
cq7X4SYtjqAWQ/SSoXVRcyOt7t4F2djMFholB40qvQZiECbNqdtcvELpg+PoFtvagUJJnQ+znVuU
lq61WxAXNOWq/MDvoUeXcSGDC3xF+AGHiMw1JXvblO5CpAODgKWYIZNFtR3plI7WFoHkZrT2pBFY
8oqvk9pitMDad5GQIHd+RqL9Hh2mxNqDAnMwqMY19rW86S8oFkeFi4qSPWEMUbip8Zzt43PtpoYv
pHMFXgdnBsdS58FsO6p+5yniD+22djGvaM/7a/CSNP8B8pwPJ8T70s1y0u5Uj3K2nTmw9VNOI6+U
EOClfE4XGRG6mNgViC+BkxLt8EcdYeKlJx2yF9bLg6/cNHt28Ea/haUFLWgoLwcM2rphQ2cHQbDk
VF6ob6a80d3Ja1tb3texRwxhZKfsOb4WdlBEZQ9ViNqf3gUHDFXt3iPdAV4LuOyl4LKndzQdkSLq
8DThBn9oET5S73X4VXb+Y4UToc/kpH41pxuELdbUH0MemOxu8TIKpDJb0AxZTIH3MMHaeJzsCb+6
8aq2TSeEOhodFGlrLa5IhwzYCa8Pn0vpfqZfn5ZPqGtLUJZGJwtegzjzEPS/7pdtHl1MtA6Hveym
dzp/5lE9GPIJSYp8l9/39zHlKsRrYL6PtogDhS+eGlO3nwzdB2nQ3pEc6fodLC5LvIcDVm7JWESc
lGJ8UR2RLhp4JEdDm1m3091sPfOu52uchczteD1eG3esKbtgcZ91V+JgtxV+0Ztm312mzrWxkzQb
k2PiadObx7fIPEJSDsGT3bf34iVJw+CJstsLHiogfi/YW9C4xa1wYV612zcLOAFNTgcnneokqM/G
CfSy3T/U5z0dtdbTgvEkhVcIDZz3IdWbTfFk9Lc9HZi4NnxZBzo0CPb0iqcQUI4Negi71QILpMAV
ms7IKtE5wIcE2G10w+c8QLi7jAyNBpvH5kCjNto3yPmcZOukv5DJYmaVwJeEuLfj2NgAqC502qW4
3Pi1Tom6hvFHaLwxT+Oq3tDbOXiQwRHugBkgbaJuoFnK+SkGBvggnTfdkxTu6EL14bF9VzqcpqtX
rbm1zrX00O9z66iKvlO7NCfPceogU7kdXHd8zVtXJ0FgJ4KB2Kj34fI2nKQM1UrwF8BCI7c6Ucbl
bLdZ9pPBuZryg8veo71EdWaVy4rFCy4sFBVfW7CzZnGnxmi5pfk9udaIDa6TXgeJTbmZ5lThQ/VN
9lTGncquX8wr84zORux0J0rfqLLKL/ynO4HwPwbn+Bk79Qsooh1DMamVrbvZ0Uw3LXKv22qnc7mo
T9Guf6lQ3D30L8oFxOiDpiK/Sxlwk16UUC+d+mHULiR8iHoHUUR6JjZ23cbk84tVeXuLYCgofeRb
PAAErNUKZDpo7RHXTtdIfZCNSbwPFqcvt512P8p2+EbRp0Fg2DawT0Xwkvr75OGkvY/2LDJW83AC
5QvXpt/GzrO5RbZPKj3d9EZ9H3RYO2GUjSqZ84bau6j6/19i9v9FxDxppc39+3B8/6Npf8wfY/Gf
f+H/BePSX6hqWzJ2ef8wQ/gH+UWQ/5I1VYOeJ2smPD1z5Z38g/1i/SXjugcFzwDUv5Lw/hmMq+Zf
UGmwTzRkiGkyzYX/hP3yK/UFhztM+gyTLMEkKcD2bv35B26emglmXVuA3PIFa2bsm2QwJcPfjhu/
GDF+NM75Ndz/fZBPotqtHmhxMDCIml73aIIMDx/e98XfVMKPn/8pn/h9gNW458NTZLOsBlTVwe1c
s7ABmjjItjkAVTWb+3nXnEJHevxmzNX65V+sxr/HNEV0UlRRsUz+/+uYOc1yS58YM9qB28f/BT2l
I3BzfIu+GWnNhv400if+ZJmhwBF13PzSa+BPVOCIzl61y+psuR0PhvPNaF9N1sfn+rQisBi1oJUw
2ppCxbSd1zgAWxt8NHAMKy/ErX71zZAs5j8+4Kf1EYcqKrgpQwrb4BRuW986s56ATdix993jrerz
f3qXn1bKQJ12qHuGGrxwq5CSjN5qG5z8fQj+2xW/Um7/OA4p+McVuYxximQ646j+6Kp43TUv48M6
Etnn259f35cTJsnrnJnk+5+dYUdFyKJYZ6icFgaA9767/48HMPHOhUnMv4r12Vkqr/tMVxdyYkM/
R0+ylL+1Pf5iVn4Z4dPb6gXwSqPKCK07OfGd7qMB6iF+16CztVvNy9rzws/vVU/eYtv9zeNJX+wv
RjepieB0Kiur1+nHubKqZaz6TiF1IHFVnGVrHsnsyMhWO6L/yW5GvgklYBhkCpTtdeV8OKvSArHU
MlxHAxC70TxpO2y7DR1uhXADh9Fv9jPFld+XoinK3D5I6nDVSJ829ALnCliBSqlWx4s1p2WFTu/Q
xTh7GL42CPDdCEO6+r1uYg/VifeEwivMJiL54YKmaI7QrzVdNaFmz2kbeGEXv2lietC69qaa1Csk
IHYws19C8wzRHGR08AsEUqTDMszCgxY8Jen5EhZUSZe1FuvUySknus63wUhUbr01y2mKGxdgv7vA
tRZIgS3bQLANkNXZhKZ5CrhZ0Ptj1BZ0mCAZA6PUOoAa9BgLpCfUxtjXA+TpLnfGpfPi9tUsph20
UjDdD3HRb4CU8dPqVJsASMVLqY8dJaaLchyIVM31ryYAs2Js6WK8u4AKq/WxgDSom0cp6H05BZEW
Nr5YpmcqTg0gw8PkItCvMQkCQ/AKJnijm6d2eCy19yEY7G6+7Mo703rsjZdYBQuClwqy2id5vEjN
2wy8V4xZGkp5KIvRmEIb2XQb0XCR/yTF9nrs2mX9AubeMeR3lOlHjNDUHISb2OLcEt7pEdMqifxO
UZy4flADX8kRHdkB5fbnWuWPHaE8oCszbVQd674MTnio+agzOVN+kw+7tN+nyPVEAzUnrEaL/TAW
xIiRT5PVDc3CNSoSq2RnWEdrCHdrG1y0Ah/IEIligoI1NIuEnCk8zMFWNVHlSeyhBmXY8Fd2+XhT
mr6qn0vLBGYTdILRHoowvzSxTM22YRf6sYbjOBLYdSE6Ob6LQ3q5rArkwvsy0wMt7QgFWz2a97jx
2Witb1pJPY6QVsrC9CXBbbunYXmZxaNC7tnU/gLgtRsQM6bcJuJKoxsukC9zoWQ3UJHJgXhczUrp
SOlZtGwr0Ks1Cy1WrsWMNag5spV5SXlvZe+ydoyXixHGCC0lu8AXYhRO4rSfxNMwXyIwv+mW56p8
yHWqHLJbyoi9UxNK32fInOFVI1yqzXYczhaK7eH0bqFsp14ElCQqwm6E2pRii8IIfB5cQCjjN7Qh
QpIdDa+h4pBabqNILvBttKbOhPSo91tDf5jIG0WfZh+ZdH4q261kXja0EEoY9O3VCvEykgdQsLPy
I9NPVoND0qFbEJ3Zi9k+MZ4g3bQNJQdUhDtcJjG1Wl7qEDLbbWrEvsy708dzqX0xlx54z7FIINet
cGJy2pBksxD3Tf+YZpSAUAztktLNChTzf2TVIU1fukTfVH3glVa+NaN9l+dOwjlgkk4be8NCXpRy
WgcN5EaanvuEBLLguAGZWl7jYi4CxZIbvzTcWHFJjYP+AMaY5ggmFe9jN4Gavk96bEvTewT/s8Ky
A2QQw/LOakJvxlc0bJQrayw3IwBgjYadGbzoUwXVCZJJRzcq6MYfvWndRwUohri0sOzS8L+STPVQ
SigjKCiq1uJZKU4Uqcrzth7sXpaoAidXCQ1qg+bRaL3IZfJULrI/LziTRCnMi8lJdZw0B5J37Rjk
qMwCdFLf8wnW2PAS0ijSkJXOdzp1MR0Ze6wCkXOYW6iz41Veud3gC4kC0YIGEOcHoiqbTI7YKpEb
1ruS2l72VDRnCgqA0Zs0TicLQHuJM0JZPkbWD5n0HM8QW5FLTy7fSO4WTu0592UBcXmj36SBJ1Sn
qLzqxMJPUYXVpyvJuIqRrgqU/ar/P7eFZ8Tiu4jMoi5fdCH5OegGwJCOISB7BZxNnZCaQJncAvIJ
w8BBC7oh0pBUDqll3rTio8ERaAhw41Hk1WOUIqgL9bSwaursSYpf4qMRPpswI3JAtwMreJ2rBvXa
Vnsoyue5OGspttZjjvvMiA4xvtEoxyIzc8imc5VFWCpXZnJQs1fEuzgDQdctD0izbhaMzBJuUDmn
rGtej7DHYuO+BXwiySlos4GSX3YCF3aR6+2lXHWvelRDVcG0OmjyK+Bmt4JVKD6OP44hN0BLClfU
rwSE46shxrLjTVwVWevp1Bmla+KPGptIZ3WPuLjR1BYf4+4iy4eLJr4LEDw36rci3Accw92VjMB+
dJr6R6s7BgkAoeIhEB6z6BVQEbew5cogzJHgluBfLsZ91OlOEBxC6GEqqiUWr1uO4bfHl3M3Ob1k
+SEC9oEw7+VBpNuHcKgOtG0KqT7GkMUHv24uiglsQBVsDTSRzL44D4ApVGFPkNFTYCGT/Cau+CLq
/CWq+BSzB90cmEZCVAGFUdAQG9XqzX8admqcPLqi6rJK70la45oPgZKlFmFjQX8Gf3GY1Quj/cbt
6fcn+PXzPwWdvDCtkXrojKlyaTVXfX/25+//e2q9fr6FST3/qL+l1n3Ry7mYTySI5g6C52aSUYge
vksOv36Kf43yaR5UCGlmLvKWOKfHO8S4Nuaj7lDpei93UK6g3W/6byZGWt/Mr0kUT4Y00M+iASod
n1JfoCTdNKUUuTiDFg878Gtzp/kRVX0RqR0/vgArZVtI+W++T+C+fKuyKFp0FRWk6D4F6yXCV4WB
WA8RmD3JmV0pXtDK3z3h7+kbT6jQCV2Teyoxn4J0LEE6WpiMovr5Ve+jAbYXfFy57ND7NiH4cgbp
xhq0VxXe6qcnmpcmFzsVFFJDObe3Z5dYcQ9c17CJY+I38DTOuDW/Wze/Jz3rE/5zVOWTs20uJvlY
WowKDbLagSdxLHe5atx6hzG4b7p/3gtfL5kPw316oTouS70Q0yuLjrIv2sG+Oy70U2NKGf1jQN3Y
wQgc3D99jfxvAZ9/n4uvy/G35fph7PVVfDhIcKbp5S5YYV4QmXe9DxYLmXr9erGDDbTQS+NCv/3z
466b7rcR4VAbOPDCe1M+bRA0QcjFM9AxQdhuBvoQVekDIiZT+S53/XLxfBhp/fmHZ0OuA3gG+59s
Ugv2KNt6ybnhWrlrOhOFYnBL3re1je+ebt2iH8Ysex3lk+LnmKNbWnbhAE20AbQ0TnEAkOeKW6hD
4/23a/bLXfnhYT+ddR0e0InYMrDqKx56+QfA2A/5Dn0LX2+/OwK+3CCauooLQ0OHtfbrU2ZKH7VA
F9aaBFW362UrB1eD3dyhGuwlqGP22z+vGemrZUpNd3V2VA3qxZ/uu3QIo6kwDYqYdGK5Esn73swk
24KxyfuHFZxeJe9yB+EgBriEMth89+dv8NXR+vELfLoQ5SXIpVTlC8zio5VfwgbfGP35n8f4eWt/
3hofB/n0WpU4h+VSMohKkQcaqRY5iwNVBMCRjy6ZY0bOeITTKm9gAn/rWv7VpBoKgniyiiAVAOFf
J9XUQY+nOqN3zuAEK8DkoJ0Rs+1DO9pbx2+e9csZ1Yy1hq+YurkW8T9uFECWkbToFjOKx+wm8Hta
8lTRbic7OSPt/XZnfjmBH8b7dNBpc1qVQxbwbsUTeqBRdt0I798801d70NBVtLpkJLjwRv/1mTKp
katYwvYA1pXbX0lbyD8gHqon+GL2N2N9OVsfxvq0IJdUCgLoHn+XohF2cSInPvWe4GcuylLfzdZX
R+nHJ/u0MguzQ6OpWQ0dOrvNNhiD2YmDgjPlG1qPLMjcgT7zzTN+M6j86RqOVrGZRlqnrL+Kq8tK
v/jzO1yn47ftphsqsTohNH2KX6errgaglBOf3yLmqwh+g2ofYumD8COad38e6ouatyYbH8b6dDyH
upQF1bw+iy+DHNLuUbiyDV9xu1vtu7G+em8mxqbq2h3D7vzzUhdGRIgQldhgKgOaiJQUYIQTutqZ
8LQIbnO2VoqN/8kS+Tjqp+MDi5Q2XYRw3HSvoMft4D1F0d7J/ezQwwTdogJ3TdD759e6LrvPM2ii
d0fJmFtB0z691VSZzSA2YrJp8Ga5i+YEG0Ddtt9cP+te+m0YwwCXRyvSMj5HvHM9S2U2JiOA/9sg
a92GNrYon8OHW6klSA//+am+vO3MD+N9msAsk1pg+oynP+ksF+C+5zOIWoA7G+AODsjf5put9kWX
kKL7hyE/zV7P1HXyz0cEMCE5iRNcNC9rW/5nX+a+PdTfvNMvF+mHAdeffwiU1LYPq2Z9xiC+V4Or
vPtuF3y1uz8+0afdHdd0VpOAtdHvzcvpODjrvltj6vmif0BY1cXe28WO87s3+dVF83HcT2uy7iKt
NwYeTIBx9Y4RDGiCDWCgeWOdlGYjA9OgmBt630WAX+6FDy/00+Wz3twC6OvxZ/DQ+v/d7t369T/t
BZIxgMwYRHNyWp+GmUuJVnkv0zGZzxTzrTF6G1O2jaj95xWIX8b5dL+JclYq0MY5nPVrdb7+L/bO
bMltJNuyv9LW70jDPLySIEhGMCYpFBpeYFJIwjzP+PpersrqJCF2ILPqqa37Wt26g7LkdPh03M8+
a5dr+9WVz2XJCldli4uyidb2cv7hclpYU0SqSd/XR5HshFW3V1e3jmsL66KdxXSAIpfDPKQf3CXn
971LY2TRtHs83YJTdvw7oc5a1xZD1Mx4+pUii4YW76gcIvK4Yrav7YpXVvBFzxYjRAFhgR04PcMo
odZu+rURupJ7NC4aEP082yLqAUYbiut/BaTImt+HLvCaDSmT+/pu7eZ2ZdmeN2Ytgo3JKTAhy/lo
U/7YNnthc40iaGVjX2tkEfSmuDXHjWgkPk3b5F3pBTvzUbvvvHmLBPNIAcitshLkXHtduOjY4jAJ
NKJSOILiK1oEbvpOv1HcaEdlkfrcuOVLeKj33SH5KN+ufdJr5xgIW4JUbohcH379+dkAzgHsT+1X
dvV98RUB6L64o14xRncCuPrOhAbjrnxgcUwtd6fzFhenSqAGYTM0YhRvtE/tc+oi6txiNwTOyk3+
Rgb56hw9b3C5jUy2iX0pDYZH/QZ4AOlqnHbuhRzkb+THry2589YWm4laU5EbJzws1+5EEfsWD+WI
14zGHXcVKrmfSNYO1vG//KaL7YQEjNOPPl3U9/pP9SXaUS3DmxSGYYhVCftXn1CvXKMs8dgHep33
bWLKy3VvYUmrqI0h3m0QPyP4j57am36n7aL3qxNGzP7fJsxfbRmLZZ8OpPUU0Ra89Xtxz/YP9gar
Xh5p8/1qbHC1Z6pmELCavH8tH4eDgaCkodaPyHz2EGmLQotbizgECNd+Zdiu9oy7tS0egjXZWAyb
XaSqETXoisVX/BX7PGVb8Bx76uO98O6/bG1xGCRcoWqMQ9jZjjy1vQ89JKOugZgUf6aD9p9MSWpj
wMWQQQDuv1h1EqykCowWo/YETu5nTrwaQt3hhWTTHdUDqnhrs9LBa0N33uRi6SUq4i/NpMn0FL0z
Dv1tu+Eo+tTu/8bdXkzw5aTk8sZzF0xw/bcYK5R6bNkLbtuoFk7GbcEdQDuhfNZ+3RonT9sByh8O
slvfSO7qO9Dve6ipKiZBEa1r9m+RUWDJQdb3CRc53oFgKnH9eM/Nim+rQhFxw5u1Heb3Xe2ywcWn
tc226jAHAgENv7rHSqVxnlZG71qfVN3SNOq6DKE4vdxSUgvgtpLmw6aktsjyjG8BGn8yywNCav32
fyuL/pFPx98z4Xgof+Tv2/rHj/bua/l/gROHYvJt/8+C3ztRfHeh9xX//J+se/0Pw+J24OikgFXY
YUyEP1n3+h8K+SRGBqkt1bQ2m9Wfal/q62TemFkEXL1lMk4szH+X3hl/2PhnAMJHMSbK5v6R2lfT
LqMz/n7ZobzP1C3Y+QaKwcWOKQ9BBhhPasmFBNsWrYOKd585uo057Iy5utebGpLUa2yrxxLV0xR+
JG2tak+GTDES9bVynrkyBg1lBKy1wcAWcl8lV3AGX1Ksm2c7PBa9tdVvRv9DAUIdGI3yNKvU9XVf
y+G2TLZ599XKfsrtjf+IDZ8BhxtdzHPAc4OPjy6/zJF2wLMyaM7yuzh7mP2Hqfg+l9DhSG5o2KDi
XwcKRKOgHjIIpfS2ufGVD2NzALygUx1lgfZzRg/W83bqATtlsN2BPeo2kWh0tNGn1DxpSMJlEFgG
eDcwuAV2sIb2WKKxGMklgELiyid89yZPfJ5QGl0btOcEuZiqg4OfNDd5Rr2YRBdsZYdpeW1od4mc
eZHgOWaf7OTbtpJB6/GdTZsCfp+iAd40Egr2A8RP9aRt/RJdmUr+jWIQMBW+qmz8BFQv+rwIqZM8
vLfT2DX43aOPWbJq3WpFeMxSdQtd0OvRqill4GUF3PaKTC/oncb/oYzK0dFhs/rzEVUtRBttWwah
14XxfigmNyElNfUV3oKvXXUKKIDu2j2IJ7N3XAWFCvIMME6GJW26NNl0U72tGoqIHX4EFDDocRvx
OyXjhfrkrRo9DTheg03G5dZAUUL6GUrV9KIecCQMoi+FfFM0Xy1QyrpNKTYFnyTqAOq91DAq0JoP
HGiZ+iK4foWCPe8r/LitX2hbqXoRvzLCwHjC8j3j7CuCV0mnBD5pNn4xQqHltOA/N6cgZEKSh5Gy
R33jgudjVtXGAJI/xuKsghEyeommbCXnsS4pnx6R+rTg2Rio6lX8fxzoCdko7QwT5F1DIZ762qNK
CaEyDZK6raRv2Qz+EculNNhKEPxAkDB6qGjmveDIip+VMiyCUhAmgDVMbJejYTcCZJgdCckj1gIW
NSfZQQeZVNdfiualaV+VsNnqBTWbFhOC6TUE2n52sIGjGVkGL464Jqf+Ky+UnR6+M3E7KGRX6j+P
lMeh1fFKSl5U+XPb3Cg1gzIzeZi5oLpB7mEvg0jJBnEtGHVtBQPLfCljFSWfBLMMPhb2BzlWVHL5
CkWywhoM8v8msbHseklIklplsKuZAyl0NGscALjjWljtezAbFQI14TsbdKPb9nSScq7Jpxa2QsAY
Caf00YU04RZgcsQ3G5gr4v+OELTk2mvJjzXnySXPf6qk2B3zyU2BLKhk8ifsHCpqwMwBmoeYK6Rn
a26NyJriuSFNI2Dpwvo3fj3bxB//FXucVxFYl2f0n3ujgY2nqhGTcIheHqD4jahO2CItUtOfTQET
4sFBnJamZPwGppyf7pn1GXZjXS56Zt/CYmKpSa5iH3VuKrgJexMj3svYFE57KIA2m0np9dT7dFT/
ly1VpfAnjYbqhDLBJeOxlg9YJm7aWkz/ajvL6IOgEeAJLxYZHl9iDTTFkyw/+hQqOboM+0nZ6EOC
ffhrygKy5Rfd2meqtnUY+SriI3Yv/tQAggJ3KL/q8efMg2i4N82bCouxoX6tqyfs9TYSPCIb7DHf
OprqDW/QG0F/gcoHndIY12L1qyfP2dddRECdNWVJIXhkc/ohGZ+rxNpi3sn0j2EDNhtZMOern+CO
pPh+kjh69Mlt6pMBkfPtcRbl72eh57/GWddU0zYsXdU5cC/HOe8lyQb8wThjITh6pXICEsRRt9Xl
Ix/OcLyq2rb+TWHfg9/yJ7dqHht055W6iY1dUewoNjSpjOz2jXwr5W7Ki2f5lBQP2YgU9bU0bivp
CJdEij5q6MswsJNNYJQdOI2VbKo4rf8Kon/1hGcNmfkqesM14bInWqwJYXvaAY3yoH7g1eh2somm
7AQDevv2Z7sM2P/dlkbtvspXo1rosq1aSZ0wHLNuM+geLGjLd9Pe67q9gYL6GxKHldY08fdd9E0h
EJJNYiVeVwxFFav17GEFt4RRUn0KncV+M8fq0fJZVmGyT0rlOKqsQGXykvFVlapPkuQ6nBmD5Oyk
8UVY4Hb4PBSjuq1t5V7pq82UaJwj4a2qdHdilwd2FEG7fQniEnho+S3QP6JId6LwQ6zF+5xFPkTt
d0NSjn74XEftcXYow21UZHeIgIjhxa9I0/gRnOfd4FQHPX+1RsPVINTbbBbwcbrdLH+tZiqNu9ch
RD+pH2UOVxFGSGBp7BiVK4WNzS3/4ni9m2SgfNOpzzA6RVU9EhHoqI8tBVuTDHRVF3gaL2n9O1+D
aCx9znTlKIXSoWXNT9VrPANxSQ9soVtmyibGnSKzHtWOQAYBpzh5cUT/Fdjg1YJEla74ykacfKK3
wfCsJuSoX2QhKy4TTA3qrThP2PJE1IB900YSi6MOtimVhWKjh2p+032zYuSI+Ndj2dFPH3uEvSZC
YexO0GDuVQ4/watuO5To0vd92n5sqscW9hqml6BO8MHpdyWHREDcM+We4LRPDWbkqNd7kmvO/ENP
HqUSJQ0ZdLUlhMmDjZJ8Ef0SB0pWfJx1PlJ1N8MAsokglcjtJAZV+WybOEPymyvOvAmOkwjY+ipy
9YduAjgvMG0JqnH7Bv6K2xT8ZdSUhoa0hYuTa7+OyW4EjdsigI+yj0ZVHxRtuCvwrwcvLGvRMWxs
ENHSwbRw8WywKealqMNCDhlekblpQiUzJaxw/W5yywKAvR+Lg45Rz6hQRBpNHhjAfVzw7IN1tWzt
ZaPbz9kJgAxsOonIje1R5W+nggCH5n3RE6recFxG5t2vc3lnz862Sb42IeXCBLC++aL4wa4sfnT0
wifaNMdT0BQHcVxr1HCL8Ai3nr2UI1Fn0YgTCXPZhMLlOYXqB1EwbvdThkRWPxXlkwArdQRCKrYI
ehw8J+hle+O2t7GzCoJjW0LkVFTc55kQ0suETDtv3vXKeCoTlA5Gf9cGxAa50EC9DvY3lehakTAs
ME6WfZpsCl0Ja+1v2gDfXXnOuwaSgLa3iamZ+AU/buxv4D8XzSTmcj0QzaIwLIIEF06OMlCpdnMj
9oF+UPfIZ3aSru47vFLNavC06aMIRYhu8NFxxarEFmsz97xbcuRp1XtmAMKsg6RxNAMqo7CO47BU
BaJI5UKgYlv0aBksJ/YLqwp2hEWFhViY06ozQI6wCcoOfoDVIcvqrdZSr8wqq5kuk4iqx+es/SYu
EVaFFQ13jLrCDkp9JVPy61fksbIp+1dfpr4uDnZa9tQ1ryKIGvRjrno2zehE4SFIEoxkYEKFO15N
ds38BVvwX0ExtkduMsmogZAPPJtjAfMaeFT5mjcfy6Q8qAOPKPVB5Qk1xoHJbJUj3tqPTUw0QH96
yZ3xJW6cXa9oLC4I65DCmzDdAu88VMZ7HCs2UfeSVfdeHIFq4U/FzQLclSsJc+/J1WASpLyIiY1q
LP+8WDAbxNXB4RR1mGi8f25BZYJmkza6+mTAH7BMCRLYd8lHh/8JPw5IuE8RJYY1m7T1TXxzray4
ZL3WOfs+caYzYO4LdCAFuyluVJ2SPlgW97lq4jAC8lgZ29RxyzTZ48G2xeqUeyY3Fjiost88JHWw
L9jFavuL330p4I3A8TTFtbf+kvqYsVCXEYfZgWHdjMNLF3+ADo6VNnE++HAzRXQ9UVrS74TQFuMu
g7L8lukb1hgb5wfhcQ26kCr2CjAD/z2i78fzcg/vohOFDuFNOiO/EOaFZf5Ytqi7JX/nw6KWJWOr
xslWaWcXT7RdIB8a5alKbvzwUKbPTnebht/0Ga+uve9/iWCzRhhdPrdExGKshxxiCf5vgND1n//+
sUWCyr59p0iPCaL4itKcyJJwsYIewnWyVvdVih39YBDkTXt8txhFUtSNW2sTdhs4MxqSV4lDV94X
yk85OQWQGjrKXarqDtacR5Sh1rsA8K5qfaS6qlZiT2/h5DXmXR5+A6JhRh/s7pmdNQAb0qmJR3ix
N9mEf4QG7kDJrRw8Dzr19c2txL7plxn+SR8K7XmMMc596DgBfJYPl9X2lCjANQEe18bsVtYpT58r
CFftg0muoz9Qe5YoYM/v2+IBTgW9EEGQGLK5e7F2bQGQnroFncoKjKjcwD5BtxDYaECY1vDVMUif
QF1LVM+gBp+0Awa99qbo0HVIYISR4lv1UdG6nZo4H7AZepjBlM2z6vK0s1EVee/IsAgq4FzT5Dpo
sHGT34n3jkrCpNKgB1XgUVL7nAQZxL1+h1v3xoiknZ6zkNj+FFjKTpxtlfRLSeDfhlvcJW4GUJIV
OBuJLIR9glrpWXXqKTX+eIwIIGrlY0A5Fj5CSS0mEAVRA5Z4IlHNJplntyNknZznRqHUCuYWmNrB
nz8a6nOu6uj7oO90X3RqM9QPE0jwFLMfoN/4vIdRjyEIVRU4dAJF3065sTV97HdU4Agdii9oPip6
XcPwgdiphAe1ayfNbnb0Jy2nQHPkXYZNMotPbfax7jGesHHpMQPqFzgdOmZXyrIqIP/isBwSN+pK
u7XQyJmEk1YeYuD+XjRccxWtIOWFWXOEiL/TbH8rDc/d+LPjDUROPzWUvIUELwnTG1Aa7g8/lflT
Vhw07VlCttl1GaHH81DHW1X9qZEczEU1M+KgdGoZcCCcxk8xUVT2JsX/OQ7PwlIvg+886d3WavZw
BbeF+RNcJMV2/aZkn8NNbSv+d1iOuwOkLbiMP02YDRN0kS76klPfojs6wCdof5OMo8OXfDK2fsCc
qOF8Ehxlvb+LeWrQFf4xTfwYDJlnnNyBk8dZtBlxS9IoSjDQUeXglwcI6DV8G1UtMRULf/3zKc81
Et8opjwGjw/TagGzw/CYMlA6OqEp0y6MdlPasQCg88TdNk10itL4oWDG45hCQnY77NkhZBhcu75M
HXI3okexSUhQQ1LlhF0btR36phbbu4NtDFfC0RqfMu7u4h9zGjD4dge2FaFQ3ntFLu06lKs9eHxc
nvZzHbzTmxQcS/5lghus+ITGEFyrn5Mx3DW8SkU8HmAn6wFHYAvgsJjUk1M/pECQxG1fs0ePGGX0
M5ZEskt5V5s1PLabYTfMhL5GeJslGsCjeqf0d04Yv6B18yIwRwlmCHVwnCP5SzT47OpYH00xAHie
PI3uLicea+Z3JthXm+OsD3hx4n0v0l+aLKZKi0iUZ8NGazcycV5bPKHiISBS9gP1NZoVUmlF8VfD
UTyOnnj2yRMscznNNUtyU9iXAwiOOercQflaGyz5jnBcLg9UoHHo8OZlYyEzPJvzLdNBtg6G4MGL
N0ic6pK83jZoZyqitEhT9jnkMT90K5PlGPubVnGHClslFubwiiRFxyk9ZQzC780ow1/xOSmHXcK7
T2PKJ7N/mef63slCT8TsIfSm77P12gTA63klFEFWKvmHdk72oEEfAIXeD1pznFvYUUH8olFRB60R
2Hb07tft7h+lDv6f9NQV0pn/c2Lh/df8f9x9FU7X59kFsgj/O7uA8y1FN6Q7NS79aAK5NP+ZXcCz
WwYmwn9ZJlbfIl34b5aI9gc6SQdQiCqu7vzP//nv7IKu/SHypugnSUtYpBf0f8ISsZZXdtId5ClN
Emso2DV8xS+v7G1s5KrJuQ7KPL9NseG4jRPjaJnfZsO5QTup7DKbx81YFl4s/Smefkg6eP4cHzWo
2bKXtch6e2Mf8LyFfyRXjrb0nuHiP/TQ0sBln7L6h1XJu84pP+Kt81qBiz5Q6FnoGE1mERh/I45d
uab2KC9es+DrYFavoYPxX528nxpbZxt1uH/M9alNeKP1TXAaNmtqpKS4Mjh88xImeZdiS5epO0uy
oHNRLmySZhhl66dVRpuop85VKaNb4fs0mrxBGFFGSaHFm3PWf4kkoFfP+BzcjUH706xw/kgbGVMG
7Kyae2fobtXa9AxT3WWYNLh4fzyZAHyow3T//xr7O+xMUlxvrrH+a/rta/39YoWJ/8i/8neaxgpT
KQ0ATkmG+Ncc/nOFyX+QvONfmiw0gUJr8OcCs+U/eHqDvsHTMeX0jnhw/DN9Z+mwOFkNNn8jPGU0
Hf9kgZmXegdLVxQDQ2z4myZJa5KIiwVWI63SWlmiPktR5YNizQq4XmV+6WUH6oKkWK1n5jr3FqmY
rMcyI2kTlWpm8nSjjMey9DsvizBiGZQOmF9fqeYjptOll4+sS3vO0hsdd+O7uS4hDg7x5KlDTtrG
kKqKANGhGsTsYuDNUacLw+gmwcAraVTrZW74IBu51HF1xlBv1xX5q1w19oyXrzlh81fOR2AD9vtY
Mhtrp9IJOFZqox8HvEu2qCSbD8M8jki5pW7S3LHr7IonMviMUqMlVI9X4iqXVPs6gFFsjyrhUhb2
puxJap3fdKaGoYIU3ISlkWGvx6oLsvA2LLsjTONtosjYGaQhEqYxmx/P5s+VvMHiOZlBsQSJ3mHX
M8n1LRVgUt77FMn35X5uCDL6XrJ/5MkMXKEB2uWPFolQs7rtw0JZeZHVf2tZxZWSc0AhY4HJw3K/
HbC7IObzTU+fDeVBqdPiCdR6fRrLFPEUevy7BJJPDjAazoPjzDzoKD60uXwcwDBEvm+851I+UXVs
Tp/VqvK/jIOe7Nuq6b4bQ1vCwtT85iOvR/ahm1pTAFpl3vnwr4rLHXLCEHCGz8tWGibcIpoBDvvW
GiySFI7efQiDXLmtU9O8sySft50CZ5cniua5rRqzVH+w/baxbwazCQB1zknBTUWK4scahvR9GWKX
IylpfFImbDHSzLFdq4S2mGlS/4JuZPii1SVQx384lqKu1SRPzxuDggpt8cgtScwWOccfCZ81MiLc
tlxD/mblsDz27NsrrS1SIrqyaG2xnGWO0kb3aS2w3tdzCir+/QDa/u0urTUiJtHZO7qETW8X2jQy
W8dYupVGgINr0pO1NhbSk0btbTOIjYDHzNkbq/RDDBwAB00XrHbEA364z4cakCTGI2rscZ3jPpNh
2RC3t0lmT4e8xaPg7W4TI52nD/i2lknFhBA7mCYvdGIrPes2DsRtnYalyreF2jj5z7E9vX+7CTbv
ZRsXs2UpP8O2zpymkHfciuy+J0UkJTSYHXhfvKYW15JOs8lV4pj7orXVJ0tK/R/DBLdVCoxVhNLa
b1kMs29FjR1VbNkKsGLB0MJ34+PgzTv9EHjGysddBHrLiWssxtvRlL7k6jwJkUGPMKKBEynjvWfN
arWXe7Azb3/p3ze6iw9tLjJ2hZN2Y6mEs+frgkIi5yEQ0qEbfjZBkNy1uhzfZr79A6r8tJIUXhvj
ZV1Mk5tT7VjaDAba3zdP0Q6p+SuZUi99ctxhZSHpCH0Ws/ayo4tZi6Qybnonhp+sI24ZwvTZlP3e
xf+N49qclY1cOTxBNftwHA5YsIcbXzePfda/K3v9vlE6kKhad+JNGf0A/zZMg6v340ezHPeoFyNi
0ea21xt3UOVhU8TjTRRQ/5I034ySHPQY8m9TagRuwkvHrS5kIfZU7Sjfxp5gTgCGjjvbDj5kc/pZ
zU2QgcVNWBmrSsS1DUW7XL1g65s06vnqc4TsZNho8pMVP8wz7x3jPo3bF4lUbWZ6VMMCAfBahZTG
u6ZbleevjYfYZc52kYYaSIX9TPb0vX3TwAHQH/CngAOAj8tKcdnKmjLFJzlrqsvwLxr9UfGkynGz
7otszU8k47BTyXf/1WpalgFo+cjTd2cG+0nZKwmmqeldwKuIfAyCzy2+hm+3tjKUlvjEZ/1qyUCM
WmiBfALUNJy6782w8uV+3+ovFo21WDRwNix7iujPrJf3IanSgYeTtztxrQnTINoyqI3TwetfdqIQ
d0dJDyevCY7jtLOTFW3x2t+/2L2VDuNKYUvtTfiPUcwYrfz+a4Nw/vsXG3aI5K8pI+H7aL7TsIyw
EiRmY3pY+UpiWZ7l7H+dC2fN6It9GpCNZGAbGuy7ysS6SQtfDA1csCCHlZhvKfH7HOHS2MsPc6Mc
9ZIUIvlfOW52cSDvNVO6r/3pu0Wuvtd4grXUz8Fo/KzHosT0kERa1vXuqMN80kgJifu7PD6MNd40
tXYacwnzumTfJK/lVH7T23k+RCWUEAoeZbfVi3s0bbu5S49ZKDnoO9RT1mOcGxfj89ufYaGU+NdX
MPlbBSEFIehixhsmwa3U+LwNYjvQ7NuDtgfsu1p2dXVMz5pZTPshklvHL3nyVGcVbVAg93tMCQNe
KpBNrBzAa20t9uO0L+GhWPPsyVDNtObWzD+YZNbf/m5Xz1rzrEdilZxtFWqU2Aa+ouKs1TwT6jMP
78GGUuyt6QHUXztlrkUV582JTp81N/rNnBcVi6K3xlOtdtMt5w7GvHoAg6WPj000f7d8R14R7ax9
y8UdIzUUp5HUTuHw+tDavDO/A4f99pdca2KxXTH/eCgItGAfki2H4v+5sby3W1gdq8WOVbTJpIQI
uPbSgUwa7hXUIz0mR2WXeIFbrG0s1/YVW0c4LQRBYDovR6qppZQEhoRWKzvhnLWLyfy93R/xRX7b
uf5qYVkj01hGHcsyU28unnCqjswTfH9MDsfvb7dzdWTO2lnsDV1QKLMdM/i+ZmPKNWOOt9e7eaUI
75c46q3uLPaGEKC4HEYzR6IB969L0IEOlf6QqNIxzUrPmYf3oE2ecN11dTt9ryiftKa6GZCHpOYn
qTQfSLvBObR204hzYmdrm8oqchKLWBD34/ci5NJGgjRd2QF+HwXLFLsmFBTwHBy1l+McREqVToqK
rHzCO7uSsXDyWy32kGQjmOogKNZa/PntEfn96L1sczGRVXT8vO6QnGrhdMUIPZNhDe2y1sRi+sad
ORQ402seOSx5bzmdfJQU7evb/fg9fqQfWJNx/PCbjd/qrjD6GvSMbxepmO1hxmC9N9u9buzfbmZR
8MgbJBfr83YWm3QL6ExvwQ55eBXXx2wXU3/YIvjY5pvhJMAca4v/9yVz2aD487NtmnAY/1u71jwQ
ve0R1rF/E4fIDRIJGczbnbvWlAgHbNnWqMewFsccSLhB7ttw9LT6UxJ9T3RuQxyo/10jiw+o2IXS
zUXLuc1T2S5WrYe6jPTbsm++vd3QUkL5a6jOu7P4cpbkIIhJUo2kq9XvO81/lew42c0Bzhm5NgTz
dg7Dh2TW01sN5upGnysUgT7a9qwspOd5rP2tmqDujMmW29UIurL3p40/6cgGpvBDVcWQyfBz2w6z
NXE3S8ntWxOPtmbY1AdNjovvSSSrnl8U+OFWoRA35QgVugj34FDmzVBCUYW0Sa7cbFDzRyMJzZWT
6tqecv4QtBjTsXDKvkZH5EWpibqg1HHSy/LQGyTAigjxmo1ZKmtVkNcaxXhLJiV3DasvJZKVgQke
iZfiF7vIrK06cDfP0vpDkkb7DBvYt8f62uo/b1D8+dkimSo/yY3BnjxHK2vM60l1BThQ7505InMs
JfFKe1dXylkHF7vmpIYku+Vc8ypeGKKUpJomvYwGyYK3+3XtQ+qKoHNblEBZlvjzs35RaoVsfGD0
FMRHTttYRzPOPtVhKu2yudaJRadghRd3bbcmw4LJAqQo8UJ72WRVdVKqhSn8eal70idp2EWNOrtv
90t8n8sDGtTQWSOLTcBs25kEDxyxEPUbrNrTmPnHKFd3g421S1TcBpO6EhSs9WuxG5jNrHR2iNJp
KqeNqo8HJ5T2b/fq2iw879ViFnaS7xSRTxOhZXpCDTWkEYWqPE2ZqHXebuvaDDxvazEz9Krvc1EA
7CWojYHAfZ27lRbWPthijnPKTmUYZqo34/vV3A7xh7d7cPUoPe/CIi4AuIYppCZgcof8ZMAOCD35
UQf+MO9wn/LWNqWrXwygHeWuVIfqy+dqFEihVs0SL0xh88zKwlxnUudNMmq993bPrs2D8z13EeVi
8Io/vMzju59/z7SP80jVAHZs3dPbzVzr0Hkzi0WUW3Ojz3mleuZ4B0brVFMEXkcrTzNiEJYrFWcA
okCTs/S3p585bI08MZkFAqKS3Di7v+cYcbUvZ80sJlsP/S8uKQ72xvqoSntZ34G7fvtzXdtzDLxe
EJQYlrCeudzYuNz2FBVEfK5G+pEEZvqQtm3+vWzNd1FawBeHbOUVteysnBVXZwPZamGVwqZmL2aD
EdRxMyoBlrby/WRyn9AfRy6mlW26b3fwyqXUglzlGLpwyBEw1csejk5EHWdZ615fB+3WH8pyG9Xx
SdMK64Za9I7KAWu+4150MgmM3k0F+jVZqr5jqF2v/ZYrA3rxWxaTkxe2TNNbW/EMfUKeiFJlU+vZ
fTZNeFHb6eS2XdjeZDHGVPVg3FDFmW+NoWk3EqADnrnz9CSHlFFCI1oLFkTTiynN6aMBhMO5Brzl
Yt9pbUhYGGEgPtXDzRxTMMR72ttDcbX3fzUh3EnPz207UGYVNQPzSbtpO88qX3vnx9tNXEmWMNpn
bSzmVTeoddzrhe75U1fspXkGoV0oT0rXp1tbr/uD5LdFhTQ7KZ/Ji4ePiplb+06hgCssq6+hYw13
Vd70e6WN8dMNM8pe+sbBiq+xnkwJHXlgmIDureRbkyHOzVQ+l1Hn1k5JynGnmAVVig5uKEgi8WGW
Oo2Tu52QduJTrqLU+JQS9R2rFJ+NYsaXeK6i8EuL1cpWm6lrJSBVTsFkOR80NB0r8+/KYufjQDdA
iCX0XYvjsaztKbdrlQzg7Nx3In9jzgNuYjoW5qNWK7tJnUo3nONm5dS8PvJ/NbzYyDIcAedwZOT1
xhuCdxTypMnK8XK1CeidsA50sruq+POzoNDp89iKUXl6Q/VaxcI3wbT+ebBE/vivJsSedtbETCF7
IQcKS4Ri7AA5ttyNu7fn71ovFiNUtXOEb5WjebOdceQbREhcn+LZLFfW4tXlftaXxYhEodxYFLIP
nniML4fhPSmlf6qBQT14/rkWO0qv1XndVPLATS9yJ0PU5eu+sPbbBpLO1c4Kt1Pnr3xA8YF+28b+
6pe22GPaXu7tLuMBHLMY3PwCO3WTlDq1uZF+tqOsuASI8kqbK4OmLfYcy3ZKo+5nqouwuEhNHOO1
6RE7z7Ut+nrfKIB0UPbAuVyeZJhumlnOmI1pz2bmGhTGGdgxDsZR+w/CKFIpJmWWlqXIyN4u57rv
x4rRRbyuVtl3HEnmBheKZGU7utaf8zbUyzagTshFqJETyY1o9hJbTQ7ppCcbTS8pezeb+zTEv+Tt
BbbW5uIbyirktjSyyMNor3KzKTXKquRNzUOE9fx2S9dmxXnvxAo82y1MrfHbuLLxg9bIsY+5n3tT
nt/5BiCCt1u6tpbBJyP0tSBTo/m6bAlW0Kjnjokyvv9oRQ+JvGJacO1OghAYBbFpKbb12yUhtyot
GNHF/tI75G6xNxxXu0cwAEUm3oU/hjUjiavfDoor34/bNifVokfRHHEc02BhOndN/Ghogxs7zX/y
3QwQbcS/qIGWRPYkmZU2GnXm+HDUQzdcK2+/Mi42ymtD43BHZL08bmuVBZsH+eipenSj61jvJIe3
R/7KbL5oYbGLdxQU2G1rap4csIvrpZeZWvE4DNjtSrgNp5a/MhXEX7jYXi8aXEy1NGSaVRZvWHod
Y7yD9K6rdmFUHp2q25R2cii0b293ceUjLmU+WikbkRoqoxdrAMOE1XX5H+zfSDTFYWXZcJ+WL7wY
sEz6PNCpIbsNsBGTnzAIfrsX1wbqvInFZjBLfiA5mfhuDsIV+8H8URodRViPq+YfYgSWI3Te0mLp
dFJfBoGvYp1c+9p3X47rO2mk6N1KJdSWYSg/F5IcH4wqcTXF+fJ2N6+sWxvBv4kmQjwnLMnShZM4
iRzRTd5fRA1Z1LjA1f+Tb4kUU6UNqErLpIbjVINR+DTipz8y1PLlEyKBTf9FLtae/q9cUiHW/dXS
YtSgCNTdVMqj11oYxVN3W84UARjOPVPpn4evF00th82Pc0GzZC+qk12bBLcjum1Li1ZC2KsDdNaj
RQhrzq09yDGrKZduZst0JSg68HrfngVXJ/tZI+LPz04+uyx7tS/YlUInGTFpqzQ3i7Rj4Vv6ofat
z6OOPfzbTV7rFykuDC/xwNXl5XMCj+61qaIx9MroZPiuMh2os/+nTbDzCS4jL84a94tFr/qp19Qs
N0awLXdG+OxAjPJXtvPf97rLJhbbudQWRiE5PNhjNIHTWsJsi8ppWDn2ft/DL1tZ7OFhLeWJpkEH
KZzohKBuYwX1YZy0l6kpN7MvCsDDldl95RGGDCAFCsJXGHthY9GzFK5eg6OdiCB6vB2aLXXYG+NO
9nJhv73WmgjyL/fAy9YWPfSlpm7yUiMg0ii6HCmxG9NxW2ndMa+o5k6VYhvU9lbX6q+h/I9X2EXb
y/Mq8gu9HLRg9kJIM5vMcg7ZAA9GVtr/sqFFhG77cRMXNYGzPx16dTfHh/Z/kfZlPW7rSre/SICo
Wa+WZNnuds+dpPMipDNoJDWQlET9+m8pF/ccWzYs7H0edoCNIC5xKharVq01RLe3PFmZyL+9Jycn
WfkZTZPBhZySoAerJnFT4RlnaA+mPtINZDDRs/hiTfLFVOY/fj2ez+MiUG8S4TOqIXyWpr4xjWrD
Mus+6VTEZQS9jgNKMivb5tJtzdsTqi7oygEV3/KAZ2nmJKgE4mlAfksg1HgS2Gi7bw6cr4zt0lt5
rkfmt5XvzYXlxdI5Iulpl+KObukUGIodK+NDr7KVDUKWxH7WzO+KnB3+AEsVnOLCZVEK+TgnTfLd
1NhoWmXF+OrkGt6PA9/xzkM/LjGyiCXNE7RiIZvl2+SpUJYX9m0m48JIU+h4uYZ6ZJM+M6kkUJip
coBC/c6AfrzhC+C98Kgm+ka3Buhd62kHuiPXY/ZBoAT8O7EhBLvVm1EjyKnOtAZNUQzIdHkdvddQ
hkVbPXGqqEFn09fRNNDPDkR8sdOEYxwbmsvXNu/yauPInOWgK7Pks+32IoQBG7R5raHHo9OxoOnH
PAv8yUUKuahMC5hmwqEaqJH0IQdKKDIb1gQuq8x2A33WKcjqInWDEc/pp75uoBbBDJU+AsmcoUko
q5wtbar+nTUgkFGuUqDGlYCqDr6PP7hDQr3NTDToKm60mMm+PoqsKH4AQeu/A+6uR7Y00dHXFRZo
0kbNAttZTR2RhzZwPVXYZRw4y8ZiwHNnZQY4DeOpa0CiRRfeFrQ0EgyGYiiSoDEr/4eLXnB960pL
1EFj6Op+VDbIbM2KBI3uIqlWTvZmrF2800eeYwS9M/P+TVKph8ko6dG2J7rvDegkmkDOHOyuc56E
n9Kfjec20NIDHHdbJ0QmgSUMyLqKDrQU4ABxyQe4rIcpkgwysFyTEDxU/CXV7W5TFIb1Q+s6Dv4E
OYL0j/7Ka7RVjBPcegXUdWsXoLRoTQ/QWyPZlXKa+9KAk/btCK1RNThTIO3LM+PT621osruAkUu7
mNtC3PIn8TQHXhr/HuvudtpebztQad32bxfnEGgIE3J8NliJAey4UFlDUN4yJ1fxNGla+aBw/W70
ytK0uKiK4s9tY38frWe30rm1ZWpK2ikxy8SxYt3GkRRCmAcitCSGWmYbJGOTfJeepT6KCj1iUa6l
Vruhmmr3FWNjucHEFw9ImBSghUZn3hjqTaP9zM2iEnFZgookU+XOEd74KHSiYiTa1WNedM2rUyrI
vBTjOIHmY7JWYr3LKYQa3v9Tu7fsS7ZlxUq4D8PFFLaHrNj9JdD6vD1xayYWscOgTLNN0VSL/nPw
i2YkrMByXHveykgugi8wDp+OZBE09OhaIQTl3bjIQzLcN9rL7WFcxkDnBpaRgZ3oYkL7o4rBIghJ
8TyiAWSNYzCngbi5/HrbmrMMgWZjtu7iknHmnvDFFTPlBlSPeTrFZf1aolFTK8Gb6aY7ZTX725au
zptDZulFDwipZY9CX2XEqppaxdxIvmgFeF1WgaXz1J+fHAzmxMQ82JMwxMgbt7c77AC0gIJytgZ5
2Dgocch8i7wLBw1OwgFV08DwAhwSCcKN/22Iy3tUN5O+aG0V10oPJdpijapcAZhc3eQ+yqHzK3B+
YpwP0UuVD8B6hXPUof3crvWfk58BYJWjveVfDAY5L6wYqkoX9VCgBXMu2LxeLf/ZuASMihPNVjbF
/LkXK3ZiZN40JysGaQCw6NQNzmw2qcDR+ieTu+UbGC79MLWHJ9wv6l+My0JBHhGVNf+3OL+jBWYA
p6Mqpu2TMYNoNXPFQ1w7UycWlnhglpRt4sz8SCS393Uj34W0PyVS78CdRLcX6dp2sAjax31I/7po
8Tqfv9EdTGtANQvy8k8UFB2J8aXj/cqMXTVigBkCFQoARJcBrw3Cy3RqYKSWL31V3Nngnmrtf+NX
QSD/HysL921bXaPqYh7KxKPKO47CiW9P1kJkDPBTOLtTE4ulB4mET5w+U7GrahPvEwXQrt3FaTE6
oJIYG/8lSQzoxGl6CmUwZt0xGxxZrU+sX7e/ZGVGly6+hYOkRTGfYq17TI27zleRwdb0fa/uw//O
6NK3a17bGlqFGe34oeF3BXkuvvNmZVKvDsWcNS69WUthWWwieCho6B8FGVixQyulNdxV6coD5eo4
TkwsnIRvcc/MGoRfyUQPJUifq9G4Q/I6BMHzCmBn/qmlP7IstKMgywsa3yWI3G1aygZtwtHVgqrY
22tlpauzBencv6JsYCddXLcGBbkC7ZWK8wZCnMbLVDvHhtOVzM2aFePcK/CUN43ZGyqupAWKtXH8
rlzPfavKwX+7vZHJ5ZkCDy70lH2EDxDGvCiODH7SSwEt7zjjwO5mFUktUBAbzp1Z0vIHyUaJZ1iD
JtRN2pjgFx014YMgVUnwNvqK6H8Id0F3BF4hBoZL2wVqcmj+sGxClIqyCGjHbePgcNBHa1Jjj5B+
oBufgLCyqd1mDlOsZ4uDiBWaKF6QG1W2K92MDGARkIbceIbrv0Fdyv10oG3/YFHh7pEVZvomo6DF
3LRTbdShp4akCJxS50XQ1BN59KDNGyf1QGNjJt+r+kmIoADkAox4PkSBEIOAUtYDD9ykZNfuB7MG
FthLUt/HteK69wPXyJOWJuSx7grjscvy8jdvTfFnSAQ6ajJRq2BK6paA2tuYn2ssM7znpO+RVrAn
xwKV4iBQSy0V2FynzB7aDfNxT25aVcjnWokP3wdVvV2PE2gWs2SAymTqgw/LHpizS9O2ingxkHvB
xuqIY0KejNzQ8CpHL18R1b09gFamTe3HjDf2va/xyB4c7dHL8U51eqpFDkawS8fSBk9N6TIoIjl9
C4YzGHnWx5w8eWXSf9FUqTbSL7N7kDeXL5NOSxmlEiDYwJLQL90Ku7I/mfKqndW35RurJdDMSTIk
oOdWoKoCmpC2+z4Fhw44wVFO6Utho/1/xPPl9k69OBPuvD0t6Cq4NviM/qawTiINlXR97ieCbCE8
f+dGA2118M6COOG2mcsa6MLO4oR71BkNSYm+7bco6R7qWH4Yb86GBGY0gNxnlez4ygE8H9jisPu1
NoEAA2wuc+Nb/5q9pvfVgx308bCzV077RUZ4MbZFri1Lm5SmHlI+NWTjt7owPzQuyxLMSXPjZavC
3Bzyx8lt9JUI5NIwulIMZxYIxX8I8c8dGnagkHqOhLccHxu+L8gBICRJ/pDfnv18ewEvbgCYODW1
mM6GelUPtRXkUbRtD1l6a2UoF5fZ4vcXcwgKmQp1ZkvfOv1x5H/yZCtpzIrP26O43O3no5hHebLb
k8SinGY2uOPnrCiIalUD2saxXwnfnbWFmb/jxE46Zj6b8tmZJGA79iWsoBf5U/GpehFaox8LQqGE
YSXWtgHBDRvBwszGzDjmg4l+2hoeKUlK0AP5ZsA9eYfyO0OrA1qOn5pKVTuf2ce684wIdBn71irs
JzQm6JvJImNgK98GleZQPpRglv1KW/bZDJyACVYxhApSHK2cDns14RmYJoiKZcpUlIIgJgO74Vtl
2va2AM4NCU2OtlSZKhYiSkcyftQPTq2m7cDK7mBInFmb4elDsualpMy5h9Oq2ZZLEIP6aWqGpTl9
MS2tfYfQGRg6jZTuBRVt6HTCOqajRr/iM/VIwflCaqIRbzRryU4j+c4saneDn5Tx2LXlmi+6SMvj
vEJFCwSpf4vWy2PjUSheOn6DbiE7RIanNrA6SBER/6PP8g0D5Lm2v5vk6+299zcddhZELcwujlBJ
JmH1pNa3njk8tRPbFd9kHjf8JVNWAOGCZvrkLguS7Gi1oGgwtC2HXLjffrXab4l8LsBVyFhkg2Bf
9Mk2/5Z5fsjNX4wAOiB+6f6dT94S5+P2V1+mXVwgf9G4hYfhfEMsNdtBsaSs1ixU3Ihu2rj98C6s
4dEutqKn724Kjig8vu97fKkqyyPKix8NhBNuf8TFc3j+hpmbD7cUMdDkcX6cJqGBx1rgOSzKeuuY
NlrceaCxH2hgCZHkvm3sio84M7ZYJoWWyMwvOhUrL2zZO7hRLO3bbRNXnB0A1RgQiK5AFrjMVuhG
i7LA/OCaGrBbdVZccdxOIMTT0+nLbVNX/PaZqdlTnXiiMcsZsYZUxSYFf02eAiK9xpNzdcJORrN4
PkIbSCtw/eE9BQBu5h7QpAKJnt3tcVydMqgrwdMBnkr+xhcn49BaklVixDi6msWqAAZ3/NPL5GXk
v28bujphDpqjgOP+u+HOJ8wAN9po6HhV5fkflycQe6nD2xauDcUx0PmAXQ1kk76YL+orFHE8b4zz
Ysd/5BWa/EC/Pa3mJ1bsLEM7e6om6oL+JDZNbVs2faw37wTnNKtl9G9GhAYBYIety+wb04TIWGGO
kLDSIwPwZGKLx1a+5kqsbANjPn3nTtSeoWAeIlY4Jch3nS9PCYpKo2qyIXahbcPknZbVoZUG9txm
DmUfE9BYAXKbxgT9Na0CzfhTyN+yLSKbgrUW3K6JMqBK9YBGNKQW0LNJP03hrmQjL/0VPhLlydlf
IYe8XGG7r0F7z/w+Zq0VAXAR1D647Nt7VXyn6QpTy+Xpsy3sJDhoFMQvwYWk8oraRokwpmDVNv0y
ooKh402uuOA1Mws/AmWFVDgWzBhgrXaVc9/ykLtiZTDzryxX93Qwi6Phlb6w0qkekQBi96XE2yBz
g8wBVyHkBXzwYxvOtLm9d68ObMaveTYQMMggn28oBerYlE0MFEiT/mb3uIWFsZGOvbIlLg8jlunE
zCLyBEEBWPssjIwgiaYZv0brseB5MNgrR/HSfcEOMm+eg3wNFAvnrXniJ3FyOhuwDRxFAgZ8xBEm
0uC3Z2zNxGIroJ+LUo/nY1xKGWjQzqD9Gh7p6mydjGKxD/pudNvMSTGK4j0DqXnhgVURrPLtyuKT
q6v/H0PAOZ1PV1sWDkCZMDTkJCpK7dWpxb4Q9EWrwXmZEWczDemeVQ50AUD97vTaI/HFEQDBo5EK
pP6tlcm9PnLA8qB3CCjFElQrDb/LvIajJNPiZUKR6oDyn8FBMrQy9Our+F9Diw1Z5tXUSSn17eg7
27yBplyzVh9eG8s8+Sd7sQS+JvEmQ9+q8k8BGRBVB/UvwVe4X645WwtZ1v8/Y/NXnFhBkJU2tCVo
wWzYS6sfEsXeM7f6g4gxMGzjz+3NP++8pYcC7yzU300HJ22ZqRxcm1n64Cqod7zjCuGZFUBly5do
EEepqZqiWqyBX6+kMgD5OrE534mnI5SJoyCWR7ZdVt6xwtsjeQgpGj9E6fCHXda/JB5VevImsvrO
Fs332yO+toqn1hcOMm0cdyqQs92m+rFXgUv3PmhW1kDE17bjqZXFdpSJCyBJYYAlFAokdZDpK4HD
tYN++vuLvQhurJyqvBhjxtgT2tx+tinEAJpuJVFO1vbHYjeCrttK0qYaIQjSinDyu9+93r15yowa
jbwOQxpZ4KjelFkNzgTGgVHwaCD06tkGc5fHR+8wdTo4FaAt0EGRMTQyqOCB33XFzaxN9+KagFJv
UvlNCfkBq7kTE/SkJ+319r65bsJDtI4iKQL2xTWR034imacNcW/L+6HWQsCs/oUPQ8oZNzf4m1G6
XLwLU6ereNN7Q8zqBM81fzPKdmXfXBvFqYnF2Rtd1tXUgokaUcgcXTb+Py5LuDaQbP8dxeKAoaNq
KrrRH+J0HAPRdJtaQeEbBO6312Oe76XnOjWzPGG9jX5ZgpF4Sf9KxvpYqyHqdDPdMIcAgMbvkpqt
xHPXTt2pzcWpo+jG16Zmttk7x9ZMvlr5R5KvEVpcdZCnZhaHbhQWS4oEM5gBhQJZM+uuQreDKEgI
wd6NleRPiXiGi31FwfioJ/vbE7s2yMVZSvS05hXUZOM+GSMX8GlTQYDDN8J/bgbSgy7S9fjH1hKN
qOc0k9Rxhrgd2sjVQ7Qb7Tr58b8ZWRxakA2CA9CCkYxBuikrt17aAFsmV/biJTIWe35uJzeRwTRQ
i12smJxMUVSphZMr6++ADb6qnB9b39iCevid6B1qmdYvWdXbrFlD5V4uF95JKNgT33MJOr4WJ5qZ
TAPG0BUxrSn0b5KjpAj5/MJcGePlvXluZ3GsE+mQjlBbxEMCrcTfJX8k3gPV/rEjn60At4/aDeA6
y1QSrSjkzYYOIi0u6oa7oV4pMl9GV+e/v9gQPdOTPEsF8vLlFCVT+my2H6gUHooC/d19smbu+qT9
dzjz9XoS6hQSSYY5Z4IKGVSjq2fL+OX/XqOFvb4D/mPEWwT9Y6M1GZNQkC3RccWdbNtXEJts3TW/
sDJ3y+tpBJRhEIUh4jZP7qseLaBJ+6VC8+SgjYHvQ/iiEFCbG9LnbvjWmwOUhIAenVS/rSwvwsse
teFYM7xNXuhhbSLlSYy7HByBcS8aCwpP/Jg2/tFogH+rhgaKnvpdR7/1A6iQytwN2j4Hoxw7gDcJ
0lfQgXIrHuYU8mKZVe5RVwpTq96oon3tTfVzqiHHx9GSBkw8TyBw29pHd6p2NhpXjc7eGZA0tClN
7nUKCcNqFkibIL0BGioUnttfFfSG/6kvAlsQAT8h+gshELF8CgFzUo+yxtbWxX1VfkuaY/rPaRtQ
4D+1sbgU+6HOR25xNFLIOB+fPbYSD15utfPfn//+ZD9nAg5Qr7GfocsA3bNpI4COr7T8x/82VQt3
WoB2IWGDjhcCcA32YYLMob+SwFgbyeKWU1xRQG6JgFx2b8VANWP31vWnLfVqZd2vlBzQJYunGXRv
HB9prYUpbbD83K+w8KgtbY0I+lGBoJsx8DYk0iEOueKoZ+2fRWR0bm/h43QuG+WWIC2VWe+GGSM+
aKOE8aaI1m5NG+TKE/hgvzZ8ciBg4E2PRe56OwUG8w1nYAUjpfHB0LGwMg/XZvx0Gha+kEmQGpoS
JVeoWTLbBYojqLzVYtgcI5+HhWeDXzpDKgDYHhnq5MkRClcBuevv8sCNzah8LeLbu3RtopcO0eKJ
k2llCYdINYjlCuJoO7238MBJIWoqxjrfUUiVha1mVLEzse6LD8mj3+VUMaxDykNn0juowJEmuv1l
13YA8gdA/AKvQ1BmOD+mmjum6G7Ajhu6fFtCqrRF9uy2icubzXNPTSyOqISSo6vV8DQgcoLELj+g
P+AnN3ywMGdrGYO14SwOkIcsUoXSEyqN1tbR4lUu3LXfXxyYEQRRoDqa9wy0CGlkrbUSXQkPzydr
sfX1NIeQnVIyhjam+JKhewR3o1a8GFBz35r+BHlAKrxv3Cf8qGfZH8YmY8UrXK6XP0vAzFUGQCuA
eTvfEn7PLShOAcqUFFMAxUdTAtqebhz0Hd/eGJfH/MzQskwzpmUCOG+LkMd79AnyK0+tv71t4nK9
zk0s3smgq5zAwKeAhXG/AW8eKii/3LawMlt/XfrJPadVRu7picnjwqT1PTd4fkBaAMABln8fLZ2u
zNmVNAtGhF+w0MEMToUlv0Yp3VrvNJTwvaNzYNvs1X3pP/Un6GWA2mOjh84dOu34Xf4VbfbrDZKX
PvPcunG+N7QEOIUEMI6t2FoHKxp3bFfvjQ1UzMO13XF1Yk8GunhFKLvShsLE0hHvh+NFDkH1qg6k
sbu9fld3yImZ+e9P1s+1CuDnAROJ055ZQaXbww4Kjdrasl0zc4I2uzxUBUByneNvi87IHx1qlUen
SztoYrVAQuhdutMTZIqRmmKRQhH20Zh87TdSnJ8VNesQnDT5S41a8Np3rSFCFrOMzLGWwt+Qbd0G
pH+F3hVPQ4h+QJLJhPArHm8rRBDXlvUUgrKYb4N2rl9PTMTmiO5Wf7RlqMTkBR1rtdBJyMr9RmaP
fHbLeyDfRGlWd0yUCkFWd76+EIh2kLTGeWkjPUBneVCE4w4KuxGNIYcbsgfc949FDAbqlWtvvmpu
GZ4n4mRj1VnRt14DtY80wVNY2WA1GAA8feqbSgDu2n5pFHSm/+FmXgx2cf0pSiBmIHA9oaeTbZQz
TGiZFP805F4YWdyBTaOsagSbR1yXaPP00QsZW37fopvQWAsd5qvmfA7BIWTgdY+eV8dxl4wNRVP4
Zi5B9JOzB8Buh/Kpt75DGHg035zkTmYrBZWLCwl5kVNzi70p8tomeToX1CnEZfEE3JLOziJhO//0
cbQwtNiU0JUbW1aCuN1s9gK6zUwApmCtBZ0XznphZbEDu0GaqV8VXWxAHAOBnWsGtlFWUVWwMsx0
PLE7U1igngNEGqH/1s70PuBVsUrvf+1DwDKEhw0YxS9RP3ZJG4h2+qDDCN0Nmvg3+aHZ0T2L8i1f
ceeXTygM+tTWYnci8e7YQG6hjX4vI3tbbctYfx0DLe5iKOGsPA2h5HZlh56aWwRLKNamujfAf2pC
6+gmA2mxdvAHq/3jgn4RWqNGau5wWvwnNNAOzwIE0qAvzWrD2la8nqIu5U/+lPEvtAAS3Sid762F
CNzR4KxQbt4XXrFTI6QKy8SWW1/4INkHJ2X91XUovJcl79pxSneVAzlqLvwJQMdU7d0+hz9vaqo/
gG4YQtXFTGUG1HVNjh0pSbuxsyx146xGUNcKUpA4IwbaZH1ZGY8kZw6Uzls+V6RaJV5kglJw1xjV
Ww8WZ4CxR/ubAR44ZweUe/KlbtwcPdQte+RIyjRMQh8w59mjKDz2AGaoetuOvXrwxlEHGJyiKRkJ
VkMFIOgHQ2mmyZ9CauVhsrTyjuo1SgAQewnkOFrBKMwpzKceuAjO6reGSrkfqQDepZiGHjx6TRIR
txSvYDqWfVDJKnsoM1rgaSoz83kCW90HqJm1Y2c6IHkf0Es9U/KLO43W6ReSDr89kMLcdTbUr2Lb
bsgug75inBiNpR0yVatmy0tt4K+ecNJ2LzOp/M3U9T7bTmCLO4zcY9Wmrspk12TV+NqilrxzBO2f
bNu2viaNpsepMCgEMWctcANo+e+sg8zzBhLv9c/J6aZ3F4Uz/pHavhZ2QN5VpQ+19yHNoVnZ1cCz
QFLbM1VYiPaPndqknmXY6/succC4SEgXiyQnL41XtA/odNZfQSnHw4lCxbypW1DC0Np/1DsvQYHf
2eEVyV8tZ1I7hxKn3GkZxM+4LNi3lEjRbQyBJmbADZwB3OsGkrg/M7z73xvbK95Ko/PLnZc4Wmij
SWDbN8Bc02qAaDtjbfdiFY1O4lZ4tbOHzhfQvVUttU9gQ9IXp58qCJ7XnvvFzKw86FpG35JOCIii
t333K5mM5i3NdUhyIynVPpdApkTg1e+exxkq3Fku1MWtVEJiqgta0BrWmxHMjUPQG07/qsvKQydE
z8zsiDS+liGNl4I+yHVH71iUaAsPM6P+69fRTA0dQacfwtaoQBLQtL/A3eJCiMKzomKQFbS3x+q3
QoH5qWzS6QXU9AkLVDIWTmjnzfikg5kQy1lpZIocnzpg2LZHjnYMqjIWCaCfUFeizAgaV2R/NKrL
h5JjZzetMcUDs+fqq9MbXTSjTo9QCkkj3Il2nDR2FfIMPagqBY9ApRe4frju/+xAbwCk1/Slriwn
6pIM3J9MZWFZJwk0x7U06rVu3xpdHRTJVAYDmJPCKeUD+P10a1uifz/sG+JFtgcdGnhiCHt3Pbx/
q6DvnrEa4qsaAjLk2K2frPMhBK7r6IYbi0+eU2gjpI6DfvsRlLKNyooXBoRo7/Zo8CFIlqp2hGCx
a6WPCsTtP92eT88g8knxDzTzEWzQejTlVv7qzWoSFa8qFWjFoKoAok5OB5BHK7MtmAzKTzYoG4gT
zS9tCIRCkzZsoa2MntaEO33gpk09/FTojQHqAJ197eMEbEpYQi9wW1ocSRQQTGzswUeYVdT7tIP2
GIMi5l0HLoAhGCqc5ffEyY3XXtMgB6o6Dr1aTiE4n9dz7TH1ufyKFjxoA02dV238IRWRT4o0C6qx
JwdCCGhgSq6DYhclgV0v0NOUcy5RyJ4g+D7JTwmsVUg1MKNSQJE2ZWv5Mbey4mE0ebvlYKzbS4hL
gu8sf2ZpbWy8LPkhbCm2tPNYGbGmgUY09hFg8GaTTUaojSkSmyhfgua/7ZrAaGkRdq2XftG6xgQf
JiA5nWlnIdBce7QaT/uhtPwAPabaO3qf+jvNSMbvzVBmKZCBhn9PG53eiT77KYYh4cdhKkgWIHYm
myzHFSIMUWwdt8BVWVrjfkjMH23vat9LuO77Grkr5zCATOkpVRNuiDxpR/QrmcMReCv9q+TSBIlg
9+J5Hjj+eq/bVFaS7Cc6PrUlwrYBThHi9eAJ6SRHxx5FHMIU/FPXMNB/dNz+UNBI3CQ1gOrQ07ZR
CkE3IcYz1dNvgPedyHNT9ZkORHuiaGqqNxPEDL95o4kNK4e0/2JrbfXk4UUDoLbT/GCuRe/aIslW
XjEXzznPddDkBtJE0Ii50AQ9D+6nEWTXiY3AlKA+MT215kok+remuYh8zwwsYjcPVVVnICrZ+hW6
eEs+bVJTdvdWWzT3Yyn4hsILhkYPxgbfyN1tMybuVm/hUcaEjuFU5tZmSglB/jRR73oPNGFu2U+3
nxsXb7nFLCyeG3rr92AU9RlwttkmI81+aFQwZrusLFfm+7LQDYodUCKCaXxuLbwoiVSj1qOmigmH
yw+1DbgsDvpe35pggcpW4ub5qxdTf2Zq8QqgcEhd5VnJ1jLcPEpNYBNaD42KRgkSEhALoU7lreWp
LuF4i/EtNlTLC16LVrDYAc9f3f1UQkJ2vgpy8dGOoGuZxGbynxSYpc3vCX0CGTV0qPMQhbaVjMCV
gBaPIB39IZ7pABa4CGjN0ip4VmOicaek9bvkO298ub1tri7miY1l4m8SWeIV/ZxhPEJzPKpjfc8e
0qCBEObaK/zae+B0PH+/5eQZrtUZ9KGsjsWz5CpFxqplwRgMIaDCO/8++cdvY5DfAvUDSgso/1w0
PwveyRww1HHb5zgSmmkfkir/OnpVdHsKr63SqZ3FHiVOy3mrGCT0IFAp92a56dY6k6+8vc+GstiR
UyFqZ9TwoKjMF0bSTfJlcO7r/hU5hk35DR0v/2JEUKubJW5sXO7zG/JknZzeRw2Y440IfzVt0EnD
NnVSoJVQH9YkBC5TQlikE1PGuSnbKTvKEmxxr5iOhho+dIfbG2V2b37R+2HlfiajCG8P79oBP32X
LqtNWtrpnQVFk5iqqdwnlaqjgfTavnGGN08jQzD1nB11RYddPg79ky/BTlKP6J/LE5/v0llIDIRq
6a6vrDVV1Wt+HE2UNnrmdN/Rl3Pfu3mSeghxt9J/yrUorSa0hX1Xw5rOz5qdxcSnhQXKt9JJtk1f
Gg8jab+SXOM/pC8irpq1otuatUVqM0FfxpAiFQ+txzmpWyL4dfskR/pjeO38Zi3LcWVXIUMFYA3E
UIDrWTpO4ipd5zWOfqLtautbLR79Ku60p9JG58D+9m5asbV0oGWtXGrqfrJNOTri29GDkjTIjkC2
oPrIK/Lk3QVz1w6Na2R72/LVSf3vKJfulDagiGUc/ZQgas2d6uDpMgaAjrvdt9uGrjru01O6WL5O
R03aAvXt1jhKuG4J6VPnnocqrEMgKteO55UU1ZlPWDjUVPBBjhWs1d1mNpZtyUt/GKN2m2/XjF2Z
wzNbC8/KQKCvVxU869SMR4rKGlTLNF5HebUCQpw/ehnJnE7h/CEnPhVSM4yiQYbFzBTV1yw13IPj
8rUGmWuubebbhv4HchrAqyxcd+GBXSJxPHAUY6XAuxinz/k7/xARCVAaOvKdwk17e3dci9FOTS48
SQYSRzACldOWMK5tBK+ze6Nqk+1U2nstr+xH2ku6EoOu2VxsyHw0LNASYut7KmjGB9D69X0a4v1n
rLaezj+1XDgTzU04w4DpkKVCtCxplvUdHHL3TYSz7G8WOqGBNCa0nCCK+G8i3lNzs7s52Sesr3Aj
SsymNj6BTbAX7zX9UX4r/D+3V+3axj+1s4gtkTQYNG0OcvsuLhDcakXsVh+ptRJKXDUD5R6iexYY
ipYoGpt2uSYLoM1EcmB9JLvvdXs0vO3twVzbDiAe+I+VxaRRZdqyygt4DPtO8ScXOq8I80yGJ+rH
bUvmtXN8amoxbykBfKLVKItRXUZtp3TIAxjcwdc4yOlH37pIb6BM8tKNRhOMo/+l7EUeSd1IJNBQ
cGgjRU4AbRP1PZjXxwPLnfIOasXkEe2+6U7qHTnULjgaeWHJMB2EHvUIYzc2hAefaT3aeGzm9M7M
nWKXFnXyMikQmWz8zJ3oJiWMjMD3SXdnpHx6GLqyW3POF0VK6AoRA/3CSBa7NjoLz/dnORLknSEW
iXxY1KaHpKSbWe6R2M+TF+mtg/+b25WC29N+ecmeW124NWTmWm0UqoyVj6brbgQldVWDwSRhXqjZ
0+9qEnFNp5XFntfy/Oj7PujcdBfoP7SULtvYuqpAwmUA0XbX8vY39bscXDDtg91MzVOH4G1T9yWk
SXT3V1IBXnt7yJc4JfDLQpcMsGQX9VLQsZ/PtCVpnzfz0cGuae71wArMO6ghBQU2UYCk2Zu2X+tv
vvKUOTW5FHdSJfgBtRHnCK1FKvsy2WG5Vgm74hDOTCxW0hinFuIoE2g1LKgNDHNOCB6Pg9HV/rSc
Yk2e5HLjuFg6EzA+4NUh4LAwZ7LEg64kJnHq/DfQmL1BzSlqMg1VTAgMshwaT/2v2wt3bRJPTS7u
Q8OqcslLmGSQleuPZrHHwf7fTCyuPziJwuHzOiUqApnmpjQ3VF/LPlyL+s7mbnaFJ1eRC95aq+th
xYrH0AyLrfuCHPx2lmw3n4yX20O6log4s7aIxHz6f5x9SXPbutbtL0IVe4JTNpIsyXIX24knLMdJ
CDYgQQAESPz6b+lM3olz66buGyZlmxIJAnvv1WXROjFsrBjk7XjFdhOUjSU8mDBWGv/WAgZ/bmO/
r4vrMv3XdwtC1eGdHsZ9tswfddf6ucEIG7vu2sGjZJxKULObcpBUfqRLivpzZl1bodInhSSsL3rE
H+2WuQ1hsbTIB/ALxlMa6+htTZvuTLiv7kLzv3vdYksAhQI2GP9QUj97hlhm+ziTaMzhnZ2oO9Le
BH+ddl6X5++b3u/X+LR8dRZ16zyDfq133rE9zHtauj3oz6UsSPm3kdB/fFf+9YU+LeRRxNlCXcj3
m4RJFsvbUeTTXP33pfUfjuwrEI1BBjJfMa68Vg//etZuoWZbGwTRRPFurKv+b4lsf/v7n6qPGRbd
Om7QSpM2lCfadvFpyKKP//4l/tOd+veX+HQaMLhnGzyace8Pu4jdW1Z6f6Nc/HncocAF9RRYHhqH
P+IcVdeuMPvC6jI7VCJ7cwj37MD/Sgv4TyfAvy/zaYENce9xcDvcLkHcjfuezLww3o1L/+fkHrws
/77Op7W1pZiJh4rwPQPcqdx6msa/nZd/PnmQmTy8kWABXm0JP62sRNC6TTXuWE0vBLtkf/PfH/qf
t+r3v/9pZcnZ69xUI5JdhPChc+kUlc7AghywZPzsaxv95XqYgv15YP5+yU/rTPc+X3SiGwQDDcFr
G8HQtlyQy+fA1wRBFejrkBYe0hV/JYtTLRDBqD4hZdPe4IRNboA78t3SgUCDIwrti2kSRBlF7gl+
OshPMgF9gcyDWxjTKfuSqCgG4gljH7inw5mtuRvgKDjs+eqy74xOdZD7QATrgwpsBEaeVw/8CKLF
fIxR6t64upF7EfocVgme54rOYjKHQjxqJsA00/wjq7PQ2/crQ3GMoEjEOgbaF+sXntkuy/uEZRfk
5sq1EkJJr2IC0SGl8WLz4lnozYrMZh3sqoUv25K0Mb0IYYP7YAjSm62HN3qeTQn1Ls6rG1MsCFjv
qnSF8GU/Br1wJ7HU+rnH9AQ2X0z7IzDPeD2KlNQyZytN7iyFT33uW2MUjpFg+wrQuH61YkWst2ig
zn1WiJf8MqVXGyYyiWsLkcEY0esojFDT4Ay7vvkrBnk6ySPR212TsvhIPKi/53C8yqSJOLukb3bw
Cx6LLBVj0VPoV3piDijl+b2o8YUg7fLzlEUg3o8qg4i7D26oSBaIxratCLg+wRFyuyEMeCsYBQgK
SLP75UqZ34at6lwD7f4o5h0SvWHOJP2fHWv1B5BT2Dl72/Rs9GoLwldMeY0IvkahuI16cKhTOvUl
1ARfDXSVOcMt2m94kHmzBkERZ5t7T7x+2UsNDqifrU9hjaQlvoKEwCC0hClVV+hGp7sl9qac2XTa
ZdJOUIaLWwtNfCUNjKEUo3MVtc6zRWekvcTa8l0AM+rDlEztPozWFQN1cMDgtW97UFLoMnZ5smry
M8Pm4S88voWnkK5WwUNIQNokZ/Pg64ImfVylfRfcxgTGjiXNII4s3ayjg5iyqFLURUPucaJUBULy
3JTpOq192aZXP+iuWbx95vXNUIxIHf2A/hbpDX081s8BD7NHMXkGETVi/oKcBpEU80yWX2ARpbkP
n8zbVhv0QNaBX5N78GSBPzPAoo9IS92f/B5d5t4L2zmrGjoFcy7GPt1nTUDK0TVRaTpzGiPTXzpE
YX7BguBhbuXooGpYj1Nnalb0rUHICtdYqkMqyF0fr5krzLVUX5INHXZk3Pyz98SjMP5yx4Z+uTd2
zh43GFCeMQoVUxGnfH50Ge3OMom+BbVsqnR24jWT87OWrd+Utb/i1Rw3wu/8aQseIxLzYx1a+yMW
JH3hLVtuBnhc7zTDzN1bN/81UE6dIPhBF+TWeld7or2dMu0fdApnDk81tNAkHvad7L5wJLQemtls
98jRSgqehu9Swx4BrCH5FvgCT9sLurxtguAWoV606LJGfZUo8zJQWIYRtyFc3nwYxu7hmh4/9VZF
VTAn8EDTXXZjZH+QgRTHLYX1VC461/6EZOdmpKp+HeLtY2rjfSiH7InVij3U+CBg+HFZOd98mUGH
PY1jCkFNgAFAGV5d7MCEmvu8W8T4XQ8mfcpaJg+sHeqh7LBk8frxZf1BGh0iXBERAfCDV2pqT/4k
9L3b5JSHvZ4YIiC6tAxqA5C00yhXNbgvST7ZQMz5oLOlYi6ZL4zU5pn0g7lvcafywHWmwmP34AOL
WgzOpmGFYheJsmnPX7ArwiIs40u1wK41HwKCkGPFhyPYkhGU4sbmESKCSAF/0+Vulg7D6D56RYwn
kjZ4m+0Cw/1LmmqyT2R8AtiALF071NUMUSrn2sEqlTyC4wFWEIptUqVRHSLGt+6qwQvM20S9r2k6
gjbhwiqSvnmIatmdBiMl9s4meZm7kBZ01u3Ji7f4srEwulUKIo11GbODiVNTDUPLXgG3ejuf4/Vq
skVXSJKZ9srzWMW6wDt0vQqf+wC0HdOMDISbEZi6grCDr/G4j2cNlK9FODGkINKcfdbWXxvVjNWi
oAKJ4OxYNBYkqwnb+75bl7TCsCj4EjWMIhgDJ9HOgaZyNE3Lu922IUUO/lw9dK2tgwgncRHiXHr+
JjKBEBZRCwupxAwigYRwkszoPmLl3UyYWtsqXhK1V1T+1GD73EK+fN8Y2j3Evq1z5ANHlQgWkxVZ
s9CbzDr4uk0D3bksrO9HTJPGfAla9Fp8pscIzzUrEuiN8qlPgi9z1tWlINGGi9jLhuiKo4i1KZiO
EO05zou2Jx37PthC3hZXyk5e3iLQvWoXyLh2xtdyN4KzpDmGFVKkIIS5bHo0fj2KSm6bPLkmYC8e
/L5vBM6dV5GNCMtaLWIB4ZeY3CHZrrvMzKMl6y1mPRLBNKlTy3swG6wpn2cHOQTqx7WKLTSc7I7t
EJL3BPd150SILBjl7HpfN6M5ci6iMyg0AbavYG0ukU3hUuJWeom7xhwo+r4LiAYwoox5mwLO73ow
d2Z8Hi9aoQGHO+WH1o7dKNZlR9IM9blXI6iG1FkCKiZJfyoZZY/h2DI8QxaaArsfZLOg/2w5JpNh
ITXp70e4x5m88Wywg/iLioJM2HskJCuHznjb95VG0QvC1rpCLaM4IsDrDjN+UYo47ZZCNrX5lsF5
6lnMvX8JWj0dEgSvHBICZmUeRMbkkW3hpjmYcZ/6+GYEd7VMsSfvPbvGX4yHsxccvbrYnG8f12w7
DR5CUwF/gkfpNn7mUXCwuF0wYBYGRMEoU6wA2W7Ba4DQmSIYeYwjndVBUw2EZgWc2l2JVA985IiB
5b74ZPzu8YC987Gledgs4mHxku7nmsCJVqjJnvpBDD+M46LIuEkx9gnoR5QwcbNEXNzMaZIVMHup
iyHo+2gXLF0YFaZVc4HUlPWBR7Bc9kKRdsViXLKHeUlS1BkFcoNx2W3gKB5jthoOGwQFJUyPnyp0
F56g70SJ4YUOcoOJqUJZKiuonycYXcMVwxX14rqjj+PjrBbbvi4DhvBFiDtYiF6tJUwP+F0ztxuo
PFBa3isJiC+ZMpTFHhr9vI681R2zALLoTa8hcjxpWE5Eksc+A+swZXQ7jwzjhBKZCmI8A7xR0AYx
6EvyLulUGUkNVzxBaR3m0p8bVbB5qqNCBaQ+hNLMAscUmHaTp38RLO6LAaVsb1Bz5LLOkiqo4+iE
4oQU3CACbgX/+BTSGgGRMN+bCuxb3k2rsvoL7F2aMzeBfnBgKCIViMXXPbD+BndwJNKk2lM4kLr6
SzyFr6Ln0wGssu6IsPQeChlugMlNHBEx0TalBznX/X3sjQYzbgc+ovVD9t5GpD7hGQWXbk6nI2VO
3G1tM+66BLLdPJRz8GAxXN5P8xT8GGhCKhUb89bVwzzn2lfdY2hCett0M1ZeDW/ry4C4i3Nax2I3
pa2tC8rteuM51vTQqfRuyScnUAgrqOjyPvBV3vvjeIy31UpUvVqeMD2eUDjD0OQoQU6twmbUGNB7
S1J2MQNV1uPDfk4NeSYyfe5aANOo9erHtJ6HJF8jnVVB2GfPwRatY7HEPN1JvoIYZLEOYg9j0mT1
ansTKIzoe0rBnlHR+EUmTYjn3qkcat36QqEz+O6BnV/CWzYso8j8U3qyO9gxouGusx91sqx9MUXp
A5lXm48tYnnbuNGFW8lzV5vs2NmIHVuJ6j8no3mXYHXe+nW8Q31CFriLS14m/rQcw3UICpp25hCL
TO87bxAI8dLtYQ1iN++XJiXPC4UVxNqHArZY2wEq4gEs6v499bbulknGdnyude6Bxa1yoEWuoEOd
VJFO2b3XxRkSr3yEf82xvtmC3h7jHiQRqGj5beaZV28C3i+WnlY86daLhN35Ecb3rkwRI/jON3nt
6CSkv3kU2/VH4nXgXnrDejv7yH7wrEg+Ut6DIsQ6x86IWloeFtnb3AjWfpcqGk6d5d3eXGttLbCN
gAWI2J+BbTCw4YCj8m6WWGkW/kdFPRh6sAzc0mwDg9ZP9eJySoPs4kaXltay5Ijf+ZF6EkF5LawZ
O7bcEZ+2j2Ms6q8zr1EhAZOpS9IgDy2fOxgfG63B0EUruG/RNj/Wni/uqI7fRgY+WB9r9TEqTx62
q9i30Do0RxM34lp+hqeWN7dJ2AflEApZUF9CsWglRUFptrfZEzGC1ZdvYHjHuee64XbRwbTX4M+C
6B/YcxOtwaHXUfDRCunkXm1UvYwRXfBawMre7xCY1iUJVvqgbd50I28KRr35SFABF86l9ZRTu9Kv
gwh/9Yg3e4PIe7xh1MyFFHAxsmZMbhA9Cwv7GFXaBN5scY0OLmbWei/cxlvVs4WVNjGkNOg5d2Ao
s1Iu2t04F9KXFnT1HBY45jXuwv6QtWty6Lp1eG9S16qCjk4NWHzXyDnj3XMWmAdlI46q1It/MC7f
fGXamynlSZENc1JIqDJAPYZlKfJp3zmcJlO4nikflTGDIJtI+HziP2lVa4upQh3r5g4ifnpBIQjt
5xrJ4CkLUDnoKJl/bnOfPISj7ApHG32n1gh5cTzwv3rEDFdGO52gSevGtfImdJdxj9dsRTv8Om7y
TsMC5WR7dzQupafWpS8zgNt7Itq6cHAHvbRI9NvD2Es82UBGI04z237YdWsKqmZ+R66BCpvL9A7R
bqh0ffjdU6Q73ZnePqrem1+dA0vZ8+GSkTiaXMaGwGwZosVdkKZXRnJmYpUr6E54kfbLY+uZuFiS
0P6S1vkPE4ZG4iaRqs8BHqrq2kGfNB39YwMFxn6zfv1gSLodeSq2ZrekXQrvADdc+qDtRYHuPZyP
6BzZ2W8aJaGAmNszrta+qowahXw4KknJE6ouIJ3QHM+oK8EG36bXGUpiUMlZOH1rbJYg6o/pKh38
+LC5qfluEra86iAcdiac4TMN5QDch2E9zs8BtoRLZv3uo2k8jCDnrb1Yv8/yRo71DnOV9S1LF/aq
EKSnS5nOOOo8Nx79ViVnmCPq3IprrME0DFAA145dWO2Pwb6jfLoEgW8ufbOZL4HIpvvRDtGTjFe8
yKlL1MHjvDvUDUOnmkn+7A+QrOSdADhQRCt7HabOf2m6DR36AnR358MrDSJf6uiBLtw+byzpoTch
ouJg/N9Sm+qHkZGuQpuRdMhjbX/Eaf8QYdKF+gxZ9SvO9mfIsL574cofFkOu0oWOAY7AYYo+CrlY
A0rmou685SAgt8kDH7uYCePo57KxGHTGFRqita70qFG663EzuuKtru+1tv2ZUpypsMx7NesiIXJo
FT/0oka0holm7z0kCH1QGWzPky2KQI5HN5C09XLeFO4lIvSQd67T/oqOJW1yA2MChHYYpPcVkvt4
v0UUJ6/DvGXnDTPWcuy5+z6HCuP1ATmISGlZb1TQwmerXo949MOhwwpDB0WxA2zagk4LSzOIWrAt
+F39fZZNE+RKZR7qpnr9FcUDPhT4TYhMilGaOSzujCW30di3YOSpu3qm2wGGQD/JNi7HdeL9GaBF
i+6xvRvjIIZUPkMNtJp9m4UYCeoBTzBHGmHyFJO4+0mG8VqOan0/I/wRPjIb+ljUFf2xgyyhh9w2
nXI9TTghYwmJBg7wtuA+ojYwKfSDA/P8VzYwhPYN7XU2y7e82Vb2LWoG/4IUpu9+s/3AROdaHgSY
SKJfKBYWTTsoZE6QLYTF0nb1DqKyCURCo1889Ga5tXiLWnQ9OWnrPicTjMUxTFwOCaQGtyniPKY8
0glo3UE7rAgetyl6FPhEq7LLZlnfrKRne5QS7NEJpZ4W0Bx/psu8FIxH/vM4bvgRY3+KmBHEqtAH
4loUqRPEC2wBcX6GeYgjU3iIgiCC0a3QJ7mpu2QmSDCB+uKLRkf4bJwQp8asH6DFwIuxp96Dh0TE
CVborULwZp31YzGhN6oc4t1KwvEt0mjAGUQgDPBY4FWYeqmvftZ51cDjt7ZLQEFpMdzY/DG51OEC
vGmbggKSJ79SkpJjMEq4KyMIpc50s1O+Odt+2L4zYraPdsVeZXrArPDbbysvBDCmDEpwSDEQi6yS
6NEg0Amhg8y7bF7sMJKz7yuf+zs1z14ux4DvOU3BtoiQ/DmNgc4lj98zJGyW3KN427PlpzXwEQD/
NXrY+hW4BZrUm5Zeub6O/dommPWL9mDg6VSEkz8fyDSk+bpN5DzOLnwYva7HuYm6E5IecuaD+oIc
P6hvaqureiQ7O4dv6pq4AE2/l0OVBqyagMcfTC9gOekbVPM4jSRpitRklxXjxhzTlKPt+JX5V0nf
Zsd2nIBmEgdfJeho/inlyC9UshC7MBS9fPzSRA++3yDghw/i5Kh3mtE0UoKWXtBbrPHlW6bDrdjW
5dSR5QsYIKWY27mclsMIelw/eIfR113ZLdOPzjZPEgy0AtEKBz9cfpjlrQ9iDC0weuwb+YyjDK1J
gzuySdismFT8GHgKJ+AeqaTboHNsrGXHvBNZasiJ07Xgde1BjdZc3ESHYybmFCO16Ue8DWedmiMM
ua6+OKHJ28wdkGM5VY2n8RfT5QbdBLtylHUONvNLGGU/UFg2JV+2voicX/8c4kBM1y1M5GODXhjz
epWQABqC5GvLbZNLmp7IpPG75GYButY15I0MUYxx68qwlMFuAeulL/HKPDFMNZZY71gTVzaMLzhF
1wq0m4O1+jKpaQc1XXgQ8/Jzk7aa4sirajEcQTTcJd10jFr7vY3oj2X2xY6G7dFlMAykaXvwabeg
vfLDitF6j972zmEeWAVd02He2r+tdGtv+gWdTAyjsCyBxEg/msC8R+MUFx5MljshtzyY1UHXfXsM
ovmM0iHOly7aYGOAKsCfXXyYfUyxtwblAmASr0gBc9wjVpkgpBcuNy5f0ELCEDSxZseMiRD3ihH/
0HvevdnaDYiFyewxyTKMTOyMATSh9Tfsq+pjSxCIOtOR5J7O7mzGQI/xNTttYT1CYdVELxiSfgQ+
bmktVl0hSfiEkV/wsAYNPUCUhRIOOqWnaIu/eTrq9qFn31KHSKJhpbZEcKotdY+Z99axCeW4fx0U
ePLcN/3RhIl47acU2saNNDfodZFbH3j65DYyox1SXuGjM/ul/OgF7Kj2sjnIJVeJ5mydoJBE/moC
t2NwSO6MaDYIfBMIY6N50Hd8jjhWU1CPX6A8qw8rQklygqC43dhpiCX4+C7GYP3V2yh8SA2utFIY
/yJSA8lamRgODM16cSVtlXE2jhC8tclS6jjabpqaqSpLWIzKzncv0bKm35wKdjW67Isv6/gmWuDV
46IWtTDjqDqiGCXRDAhBW4bYDnw0NA5tANWo/uoTtVUbb9qvSxbpQ1zDIF03jHUFs9gvsskfyvoa
TmWb6at0hBQw7w5z6N/re8h2/XPE/SBf5aou2dqeJ6m2N5uo8DBoxExRY2HnndXBXdx2d0Osuw8f
Q+e8U4buQhWWdp0IL/2apuW2ufZG4ESqy0BJDUxHgEeVpdfX1Pfb3LNS7mcRmxfK+DtJsvE82biB
01w2v1scu4e6X0YY4rXuoRZqRUDLPB6aALOeHJpiUrK1+Vgxtv6pNxPviBqC58R2TdFHNaKrkAh8
J+foQRKJoRu3JkZ5J9ODcBkALuOaHP4Cwy0AsSlPeoaSKMwe1pS8pHCEvOUhhnT9Nt6tMJXbuTT4
FfQ8KgE8hmd/Q04GhnszNMHoNXFuG+/qxgUFeZNvkgUneOa11RZad0H00wgNA46lfsyAGDWYMgci
bD+0GqbjugqGSGmZ5GpYsZtm6XyOYgeNXJBVtE6RHD1gnaHskIU3enBXht4gFz4sYBVEqmRYzK+U
DY8wSOhfLZDIIzb55ixWqSAU8ZAfnCyybFfIMDdiMJOiG5riIAT8WOCsU3vooNK3WUAxOXYsPEyO
0GKxSf8+e6nEJ9uWgz/WCDYgFCcPYgS2ouuBxTVTuhtd8uFpilrFDfaoAQwdl2biezUs4y6m/HE1
8goGtqb0pe4qmTB0iFM/VVk/1PtEX9dZxF3Vo3I7RMxke4fT9owY5Ie+G6F/tv4IUGXYGHaYRSBV
fAJiU7ppyU6R4MHJs72HASAk9abBMw7WlRUxsy8ENC+MHCyDmJrSU7j6x2XRLTpk2HL3Nd4+z/Hn
eGjx24jKqtIJpyBCjdibjJHCFsTq4nhNChL3r5HBwYqT2gPoBYKVFebKD6fUmrNZwvldhE38c03N
C6Zow2Mzx4zniYRQhPD0Csx5CA/AsCRsOzgtL35W1YokuwTBQLke7YXAAB2p0fZ7v2AuMsDD4y50
Yfi9QWUCeeo6VAAZvL0iYDCIrL3Lmng4JhSjiySdf41QjOEwof0jXTy+Mwl0FIEZbgFmwpZjCaJX
ua7rQW9av7eSk4OUPKx0j086kGyA+D2m+SDWpojQ/HbIaMGxMt1n8CY4bn1Kd3HQJXvTTdlRISk8
12JARpGHVDlCgO0H2JZ3BOLx3IxAmAHJkpwwmSLRAkB7CDj2DG0fFBfETWCdN0zdb2oQvILngVl3
AUbUYR6vadtihjo0HCI61n1rwSr4mKQP12kR+GQpIsyY7xiwmC9rbO1TNgIlRkhg/0S9MII1gZu3
0wQKeoiXLxgrh1PjS7f09VSNTQuIXorN3aYaBgkuAS8At8CGsJ2c6ClzDaq+Af9+HAeKCKjrCmK2
+ebVGG6kqdQ/Nngw/MIjAT6fSVjGgVOyXK6FCNgYSVS/bMYboELfbMF7WAYRjlRCsgXqALRqHE6I
VCEMDL1Y62Oy0fTSr0bsabLB1GcdLmkzJoVrGPJwgilqcip78+Kiq8ekSwbcwn+mLaQrpBKX7To6
W800FJOv1fXcinNM+2iBDWTAC904VQYBZqOwaOjPi4eTsk4CineHArkBDA1J+hTXj/DM3J4Httb4
Z5OdPMbvIS1Dl9qgGwbytwWlH871h3LYPNgSykPK+Pa2EMDFQqy0COsYor14BPDXR7bADJahkN9a
R+BykKjneg7qm0ByVY3gXVVehOLD5iFHtm/etgONoYgd25ulMQuGZ2hCaQErN+7uvH6GCl1Qtalc
SAttuYfk+Cfgiea7Hw4jpg9d0hy7kW0aBA+fTifbjqe4tTAIDa8YQgM+BPqMbXgK2YD9M1VZuLMT
Ej1y5jS3ZdADBaoXNX3tfIJwMEAimVdkXVRjaOs3x3hpyS6clb8H5tsfWr5uhWXjtpMye4L7goO4
FyO71dUwXvAA8nA+6Z2FnPdi9OaeANKmpxW6WZXrpu9ewq6+CcGKeG/W2Nx6HLGMcxO2FVpx5EI3
eFcATuwzvwH6qYn6FXRxWACBKXmGo140AqPBTBrQQeYtIt96oKoD2sYajYKNh+cNxrgWRAOAKjic
4ZuQt6HvPqjTPoJYt8WhL4Fhebm2ibiDMwKSIkVLnlY6AvpuxtGC2+KFpzoz7EUSZMMudcZLsGWG
1wb4Wl+uMcSwRbwQIRDn0i5iNzQLMiEkjbP6ZDEjJmWUNMuHaPBzK5wjoN3bWJRHnYzWklI3fRXa
hS8AXr29IbDqpY6lryFB/B3hG31KJfLh0Ftr0Ntr/Sa8sc55MDYARyYWnvttmPY4GetLTZBTWacj
ALElda50SARrCr3M5kX6TG1lGF8B+ynQoC2PkNT3Zw8b95bDCR+2CiAWDEfTavZE6+wJ/DOAXANy
kkPMugq9zSTLJx3QPWtp8yshG2rhVcK7pmjqcPaqFiNLcxtNk8KQmi+wYPcwF+4xnmx8cZmAhgF4
MFbX6G0oG3e1NvGZX6kPeEm25ymRGMOwdGMrTGL68NtoBTE3INSESwn5AmwtZB+H35KEq3MCXPAC
8D1+ZWlyDeGABaeCzTGht8ZzjuaSaFSX0bqpD5V45CfAc+LlCWTq9+0/gBli7NJTvLXgwegajej1
dEak3t2wTsE5CsA5Afy5vUfaRGyHTN35DhYuATAkhBaFto5hcxLApkhIsPvnTIQH0ABYMWKUU2Qq
WHadEnqv6jq8kAxsxz4w35PWgkcj8QLue+Tc5IsCZ0q6EbYByk9tBLyuWc7eHPSssPCfPcWGAc0G
YbNIMGPab6aPvxusqx+gGASvhrasyxUMuh+tmeR+AORXrVHMPhJsd1/bSMAWYQ5hLHTFpPKx1qxB
/pskqKX9+G8s8j95flCuRACP/CSFsop+4ia7SDK7XVVVVO4GgXSN4r/z/P4D1fr3C3yiI/OUDm4W
4EROlSm3aiyRZ1OsD9PNAPYz2f33q/1J8fv9Yp9Yi1iZdZy0ethvrH9HhzrkYoXlFELHuj2z9Vfj
uhS0Aeb/xaHpT37p9brwXIemwU/Cz3aJzbSmQ+dwF9HArMnzhMVGfwr4J1Dsdf504fIvF/T/5E/+
fsVPVFOlITZfZ4ipxgZB4g/b+CPmZ9sWajw3490IKIZZXWa2DMN7mOTkwnuYvyGMtvz/ueH/74t/
YqJauAaG06yGPaKFQUgL+FHY5UXT2i+SyMEhZ43LuY28v3z9PynDv4lmPocmygVoeMPjdTc3uR+d
3Js0//sVfhPIfOKngiy4gBUGfmpy1SFkudKVB/eQ//nu/XaRT4zUjGUmy5q03a+z9y0y4mIN+YUy
b3oe1PIFAEZdwdYv/gsV9vMrDxa0T0E29JHQec19/PSSbCFGE7FH7K4LyLs/o29NAXT+ZWF8fkKf
L/Lp/iWyG9BhNFcv9gv33b3qRjhnD0//2w28XiWL/o+0M1tyG0fW8BMxggT3W4qiqlSLa3Pb7huG
Xba57zuf/nz0xRkVpRDDMx2zxXS0UwCBBJD5LwKFfiiM1D9XE1grbDsD9xJP41pNoTo4lnhD/7a7
EFJ0k2T3WMRjLyk3zUZaW+bolErwJzDCFbZmI1N0JqFNuQNyf6oPHgL0UCbm4iVUwx+NbpQADcE0
chv7X0OuZnTBNUxyoArPSjtqTMIEl6DyshC1p/SW6ydb+vrKsnmvDXI9uw1XqBp5R095HXb1bXfw
n7Kd5ujPk9vu5JstwvKlJYNau44RqsrraZ1EzUmn77hAaWtAd+Hn+d9GbOjdrI+HP1/tJMIqaZbw
5odYa6lt5bLxm1LxE/c6FWW1GcaWG/rTsbZ6rgNBI4nD9ZW6ztfr0KtESW1Sy2K1HT0z+Ox3rlr4
bvOzVTaVVpchnH0zG59C5MRgo+mrzV3kgPqQo1sUbIY9GJsdQnGQjexD4QXe1nF74YtRdLawYORr
8ZJe/v4J/aTjGtbwF7SKQAPwsJeBw3XN32cSAUkRiq1N0rfEKghybGWcWCbpqgc/9a8cedK8kewv
rAuUFLA+IZlwBVqTj8KYHksw9Kpn8t7ZaQ194z7NPs0TFTV17L5ST7fdbvA3luOFNfEh7Go52lot
q9PIyAwUAf0Klauehsx+NPXdWFgbC/DSGBE4tTSMTHQM6Vd0QRRO5Uj1B8sLs3/1RgcSAwRWr2+1
xAJkmu9UM/rnr5e8OI24Gp6uNWkPjo+rJeAhnr821+5FE3KLQXtpFZ7GWW0teBxYmyOLSJ0G3SJ3
+Gn8rXIJm/fDSJYT9WSdB2EdKJRbl7xBo9KMdOzhzET6NDT+tKPoYCfO9ak7owyuI64WfRsPcQ8a
avSaIAENEbWftFAt72QxUpQdY9QUZ8NV5RrTixYQbD7p/W1vqNmv/+J34MIHDwhtM9X847l9MnI7
kUqrw7/RG5BNul1ElJCIsx3Z03flYUtK5eKoT6KpKwZ2GRitgWIsX/IW0Vo3OC6639S93eCv6XnL
BJ+GWm0Hk/5qAA9y9OCi7Eq7Oqjhzy5ovOvzt5yQq2xMFFNfFMUU+SxBxhIsQDzp4OcdFn2F9mbw
NC8+WvvrYS7tAB2hJp00iZXhOn+N4NcyK8lVbym6opyHMa/fl/ptkXXD7+uhLlwexWmo1abWlHCk
tmAPaAlS8/Ymf2PlX8qJp3/+ajPn5ETd6iz+/IKDGALTXRs184OUYIvb0HzcuAufPU+XdXAab7W1
IwXt/rpcltz9IuTbHLKduFUP8x7t1E1Jls1oq21ttuM8h5U/UGvzjO+2pFFX3ecZdK872XqQaMRW
t9H0MuHWcf2zXdxap+Nc5v1kI2foIVmDxllT7dG62afcyx3lAC1mXx+6v+W+rid1fQkxw0oHnzZ4
dfA9noYHq7Ro+ARP18d06UTDuQhap25DGl7fPoRVG7mZM6RcwMES2D/REacSu+CMK+sAvOF6vAu7
TF10l1ByMy1haavrcNl3Qy1Giwu4rD2Zg1R6Cu5pRwnHh6/XI53ZLzCBgFpBy3KuIUCjrdZJZYSU
MZcLSWH5+j4x0/uxVaIRJncp3q2pt98iZegeZn2mCwCSlGdiHj8GRt19HkDhuS23tiOWO/wTIRyZ
BpLhEX5N4sZDrTqpAI1w/RdfmhudrrAi68hJGNpq21oilCYrX3oturUP9U9lXzyA/d74AheSDza0
/4my2qyjaUXGTM/Ky8SkOk0pDDDn0/frQ7mQgT4EWc19ikZTg10BvHBDSj6JvsSTso4WZczqsQ4B
X10Pd3HmbERvDV21zr3M44D+BcAFw4NRsqum8FMdIFKaJy/Xw6iX4pwuqVUCQO4u9OlFWl5DlRG2
Ewi4uq2SF9UEnen4jXhT5y6462B5HURS+fcglNUjPB7jpjNTSF+otx7KIK1ds+0VYzf0NrVL4Rcu
+JPQdwyFHmpj4rFQFLkJ2gXS7FHyteFVqY3xGfKteGDZz+9p0Kehg3Rt/Klrsj7dmbGwjujGBTt/
QNYdQGoKf6NMsNcZ22Z/fR4uJI0PO2uVmkbkTlF+KRUEVrT7Wq4cVWmAjvWRG7XoHBSQkcYM5sH1
qFuTv/yq0+wbmmJSokhQHzS1m8qOXkOUOr6Y0qZX59b4VkmKcm4IPAap1qaw5ZcFyn6rpmGwmxQy
gsBiy6HXPNP3QLvn+hgv7RthKOjnLM3fM7NYaE4ji8ViZlU1ffXltPmmAs52itF/B57+7Xo0IZaU
srpbqafxxMc5HaIABGeCOOVoNz3UFUXzykpXPW3IAFNFIMWrUkkf2wnZ5l2QB71+JyAcvQizTOGz
0ED8LlcS4kVqlYgJsecZmZZgIU1iLJIJfrcZIT5iDip+Hmiw0L9LTQ1AbdFjCgF0QXOMUszO0GSc
4bJvOeisVzd9o8ufpDjqvglDH+AaQnCh+xy3RuT0sT/1rpom0ldApO1baEMpxXSsgDynRIjw0xeD
6e0FXZawRSATwHMYLP83O/VzD5Puvu7S4JdsWv5etY1sH/lIx0P+127HtJIfpjR6Fj0K3bB/aAJN
6ncV6b7d3KAhBbzOb58Ms853EdTc27kQvduhyHhPU6emquODBu0ydJvVSI2hTMZ6hUr6AAQ6rtgd
dSLu4Y4An8Q2ubnXjALtTEu1MgT4+x/wVRFVGGrfTeLwTfUxQZrNHgiFNBmPpgyhCzDxDVzOfc/B
ea/XOsCEXKTKvkI1+MvYVjglJr0vdipNtaNVwL6os/gbaFqugXOg6o6xoFB2lp2/zQLf0hAIsS2o
s4dZ5Wqwv0P8Qm4sGbiJlRuwkZJ6rL7G0yQvkMv0DaiLetunwdIxBnV6r4sJEkb5W5JNw02SEgBD
CHFKGQCRMf8h1USl2+VtP+lQyIr46wAJ5Wlq66NR5vRAh+qXL2fqgbeTtS/NJHy0a5SS5KKVc9eS
JN3NagqTUWKBMiy1Nr9JozqsbgETGJYLpch/DANZwYkbNj7EEqihyVTdS1Ujfe3GonyJbVvAImhl
4Yl6HndxgOXEvZAH2AoKLNocGA6M1/ZLE0YUr1T5R1iM06EM0ZmHRmD7zqRX4h8sveT7JM6inWB7
0JCtLKjdvrpX/F55yXot+FnSI4fAo8AlMQb0C2q6UnkRgavXpzcjsoxvbSa0b1Y9xl8MNfgOLBty
WVBXHFRMVeoAb1T+NUFJ1LuEP3AivVSZo1ngLNI8f9ShcjCNO6NpxU2hms+4iUGKH8fXLoETHJrh
sFNM6bsVBJpn21CVnBGsbOzEwAaQpaZQd9AaYINFzv3YiDCfn3Mbld2ge0bPOHMksOA//MiuPF3R
yncjhTo3+fJnCYulfdrZyl4WgD2p56KBoOTml6QzsmRnT1VoumWP2rnTDMkImKjvvtWaJNysrKo9
mgnzc6yJEG10pZc2ik6XHgOq/p+Tfy2v2TVQF2VVNoBjIQZZeqHbO8q/NGf3wi0P/0V19UO01YN3
TMpOigruGTPb+numPmpbbuGX6sUfQqwycp4DD9R9c/R4InauEtTRfu7BZfUx+RXmYnFIkEt4Tdsa
RhhNR6en2xssGDvlnxSzBahjvlL/j8fS6mYqpdAw+wozWnvqDYiflnLbF6pxO6u+N6Ga4F4/ly6e
gpyB1lJpI5EsN4GTkx6bnTIoLGwIU7V7shUD6JgkOegIcF3VNh6vYpnQ9RGoW5pFuReBQMrmH4Nh
NhKabdArSAzrx3DA0Nbyw2EP87LzgOQG/9L8eZpS0C6iHsEmD0AC814aD3ICC7rI59GD2ms7agrG
Ookw6Gns7DnPO+WJB0QMeDKMoGoX3+QsTDa+y9ZdfrUec4jtrUkt1qvllxK1UFRENz7F5Q128lxY
rUeljAAdzwZJOACSl6Ts4wZ3Cq6qRgITp8hwwgzNo9/51rGQ2vExVebsIdHMW2EN5dv1haEuN6+z
j3Wy3VcfS5/Q6ZalZcClYh005D0+xZWMQDEop9tgCC0HA6UKIF4u79U2EC9xPaN5qGHm8shBpbwl
AXg6ZyplkDMTJMHXXA5nZOJtUgYCMA9NqCb7uKiBxAMS9UpUj36FOXxiMcrVU9j4yb3dVuhb+C3b
08qqb9I4pq6uT93PRu4aT0JNfYSVKsx3tUubT+Mk2TdxmUpebZbip7GIh2lDspEHlx1xbV6WhXKy
Y/Q/7+qOeUHxzRS3SrRT1Y2VsBVitSnzRdAmiQhByt1Z35vM2qV/a3u+PNlPs/nqfZUW9aCXVorV
UBbMh9GCyQTIaXINaXi9vpK2FtLqCVN0wNCqdtHthnvtND0Xv9xXpwchqoQisPWq2tiChIkR3Ga5
pM7O9fDGxaxzspBXj5nIwB5FEZ3pVYoeuSEUA3eG17qLTM5/IPHmLrELDHRiuQRBWJv+ocUQ7DDP
vv1Ls4No4QHod3mk1J/Uph01Z6gM+yEL0/lgBrLtxDYWFBj89HBqIRVQy6nemwIpg5ZHU+rkoQE1
A4IVeCu1KxzbNOrbLLOx7/az5JZO8J0514jE+In27IPgAvIjId6ZNTlIR0O5nzI5DhwbZZ7HytTU
uxIS6i612/CtzAzxQ1LbznACvZlvEInpvE6OR6eKcMQBqEQhK1VVkHk5YHxjjuuHOGT+G3jMx7op
pr0tR2gjRtpwaPDA4VkBkzDmOlM8VqS8O2vO7A3B4K3FvSyXk/1Tl/FgA4iYPfjbxiEs/ad61IbP
YMD9/2IbscxtYWg8Mc4KYD68/qBUGzJY+Dl9b/ovUJeur61LZUrU4f8/hL7qAHSUfjHjW1rOnbWT
7dCFlLCHRIv6OE+UyjiYVfmpjHBMV7WbRh2fr8e/NJen4VeHUtilvV5J6EKis2LvZPTAILjZLm+6
l/8t0OpomkMajp1e8dEAXf4DILNqnGGyoHaNaKZcj7Xkg3WCPR3U6uDJa9THupmCFkyUTwXUw0iF
jTlHr3b9VGjZxqVkawpX6VzCvIc6NNEsMR394g7+4cGCp319TJeuWXixArdSLcUUf4xtTha9ztsF
BKmke6WoBBI9jenmDcyrwuTRho6ccbge7wxvxQSijfyfgKukxyMcnBzXAnSYVXa5RpYLRznbW0al
uM2ktT/aIPgWVFbwK5IhM9f1wIEs3cY5rMZMssUukSdlP2Zl7yxk3Y35uDjrJz9vlQSMttRyqQ+R
TS15q5MVlchaymcbGeDS0XMyC3+0R0+mXU4zrihGxvAke/zR4tO1l6rhrm5rm+clr+wy0bvbKBb3
gI/z/fVvsDHGNT4kxEyPizcrK9G0V7mOIRmG5QOmgdpGFroYCKH5RdTbts8qWSD5KcmXgHtg5h5F
IO39rnbUvt9Ql78UxpQVgyiygoT48vdPJjOpC1DTFZOZxnArdGQzPCnovGikIPH3Mwd0QgdHoSi2
WKs9F0qctbassXhRgdOpbUTR27zV7l829jrNnAZZ7ZAoUSS9UlTaMS3DiYw+u/EjKLHXh/LnK5+F
EboK5ZW2D03pj7NmBoU8y6FqegV3kB+VH4NvR/PsXoo1+d5XJa3YZ6Y23uCOiSBO3cz7huEjXMZh
ZaV9+mjwMnJ1OBt3cdRqKOGkcto5U7gYvqWp9TUBgLeYqtXwHetwY2mdiawveYSO4////FV6tNHc
DNHdVrwZ0QinMqaDog0QtQrIjfZsabtZosWQybWLeIO0Q+Ivd5LJfi5KpBoaJT2ouTrBntOVn1oZ
QlDLincJIaedhA6eO1WW5mTwDJwg0swn8MZvQYBihNVL3+TE/JlH5TFGNgcHaB1tivJhQiflDl3K
T2qpxFDxpGrL5/1SQfp0wKtVjjEcRIKJN2putg+jicdgGH9ukvgFXSav5L41SFvYzUsHHhNpL1gX
gC5r0EK+NKKoOC/qiZnMQ1jaQZbVDl03tYcu1/C5Enb8z/V1efHmchJ0jV3Qx15S4a2ZnpH7o1vV
xk0Z6NptMZtfusg2HxC8MtypiNEmEvWPCZdGK1eDjaP+wh7UWGCyjUwlVjvrzYGSlUqvtROeqgSI
xChh5/KoyzcOG/XC6UtxQzWxS9ZkPKhW1yTDsFINYCR1hwI5i4b3FFgUG5u8COG/aqKKh1ak3TkW
1eyHqu3fSg31ihAF1X0796Fb6Yq162vznbKi4fqDBIEwKfRHu8ULVlY7YGStaKI35EKQhPOByTpF
gRatPk76Zx/a6Vs6yTBM9Gg6dChB3Y55+YSmUR04I4pO35OwsbyE5gotYRPGsVEUXgwI9fonv7Cy
cd+iFwxkDO9vazUL+TRnBfqVQDoqMqo13uit/sOXZrf3YdbrA32EeCPkhfNXw6EA2K4g/WHZ8TH5
0XwNZAwpNY/y82P6jqbJMV0Es1HaULWjAAKKe8iGz8VWzFXGyqu2NeuQgkI60wH0F4p24g9PutIt
TJHlOG7RI8uq/qXQ/GDjjPyD4F2le421g53ygjJEZezjiIO6iE0QXjMt30E+wuYdfkF0TMBstvL8
zfB7JPT8XNXvFDlpj/IkwlvfT+TnegSK68fz02QIgbeojz7MxENOgnWIbe/cKS2GLvrwz4B+165o
tew9p16EbSsaesV9YqMhNdBgcnpTrV7o2HQ/+kJKsSUW1EOKwjhakgm9D8vKnZHjZTF1UUezK0Ob
yk0mZEjRYELxFLyOdtOVpu+BbZ0OEOCVFJkppDzzPMP3AGHGL/I8RW+RMcD85QUS79CZ+kR5tFok
9rLkQTNzDPs6NXW7IlUOxLecuLVxtkyS4EWIabrDlHJMDvBhZ8/yrSduAN1NZyEVOik2Sjk1EsCP
Vogp9wCPjkqkobuRnPwsNBSO+6TfEne+VHn78NVWz5ucM62mjY8tbJ6iKpkZ0rGXhhj1AGN8iqK4
ua0jyJmim9J3qxvkmygZx0OvC+mh0cTWz7mUFdWF38I9y6LrtiqYqHwjM5wDGTab3LsQbIvjoPXl
xs1kOchWK5UngsaoFNviWrdaqbWVtJXf+LMXm+R2GwN0dOliI9xI8X/aAmdx2BDQdcjwZ8k3ttS0
soYBm9siTLyYNtBdg9IJpkRc/WezsdieGLEUcqV/iSbEA/Rhcq9nvgspwVJPfsLq886YtxvUa2nW
jEaxnwa5fAqNVEGfGmGLWOD4qiiG8QW5r9cRA9vb69EvfE5LMzU+JKUCtA1Xn3Mk9Vvwqmac5NP2
88jgv6n51gP90oPvQ5TVdXaAZxbSNGdDxUVr78Cl/RyhzqexXbo+nRQXM7LgeYhqWHOBJf1LUUNF
ysho8WUvv6RINDykUxChO+2nj3GLjun1WbhwBlP5V3BtUmk1sBo+JkYjieex7rXJ65LfobqH5+lG
gdtx5l2Pc+Ey9SHOKv0biDXpc85s+6Plu/5sCSSlNXJoqrXzN7OBgJh2yKhsRL00PMikpg6qUTk/
XKUSUQRwhlAE51h2GxlJXhj3KPmNUvqA4mIbQdqDcW0W8PdHvYq8tMPhGD0IgGBw6g+DrCAFaMtP
yoCi0lAE6Ghas+wqncCE2lLfNU1563Pz+yhDOehGHvCzrdxBc0bKpu+0b406J+5k92iiqeG0s0JO
98Afwoe8ohBPT5gyZJsl00OaG93OR2HjNu1G9UaymmcLbRlPDrVsH7T5or28WMUPs4xdkmIfEsA4
nloUmE4PdHdDCroPGcJ8alA3t0rV2cikjg2o1IVTmsvzHa670yMiZvT/I/UZNmSFcF6e3LUdZMUs
itE2hOB5g5fz+yjGyENJrnJDHkSfVU35kSVBe5fbNEBVSkzoFE2PqAApHiq4+uOoFyOVW01HbKIV
Gynx7CMucDAuSDARuIdra7NC0dZZZoUdilt1eK/DOM1E9tAjmaFJzcZ20Jacs06LpwtmlZOUPB5G
EYLR1mt6+blVmRbwURSWoNWjGxPo34tYUpGXye30R0cT+QkbUNVp7SmuHDqCfuiFSqjuIOD2B9tM
0l2tA6qWSgn26ITGBoqxToU+v5bE/8aGpDyZKF18ZW45jdGxC0YQ2UiRaJ/7NGpBZnBZmsvF57oU
5UOTJZE3tr7v1Un6NUmln8DGMdtN7PE2SsL2ue5xOZcNdOI6PCSfC9Pc2FGXjqfT+VnlixQacFLm
ATxMg+ftUP9KB8ghZvP3nAZb10FkmlQaVOvsrC16RCm1avLggocIn6VOJLf5rpe+FMO8sbwuHEPA
Pg3u3gJ8/tlrp7BDVaCFNHlmI9J/I0h0t+YkJlfixb+PBkzdEbrmBtePsqOrbbgxo5dO4g/xV6kx
buQhVyn6e0qc+reZ3wQuTLX837wkW6I31exTG+IIqmk/s7QoSWCSsfEbrLNVTw8Z2TdNUXTbOjOA
iYQU9SJSAIrWxcFIBu7n30qRomQvMjc2H6Mw+309M5/taZnWj7G8QFQB/Gr9BNHGpkITsQYwjQCV
XeEh0Tz7WfyYj29/GYjkwRIyyRvYAp110oWZ60FBid8z5xGEBHCixQ0jyBD3DOPQtSfu0Ncjnm0R
IupcTFjAVP/Oispqi0pd1+KmE09wvWUdlC9/3c8Y110PdF7EWkVaPutJ6U82hY/UKCs3r1G3mgwb
efvKnn5KkXhKcqRbdsKPPiWZrh7MpvZ3SaE9KwNaD3KsCmmHdk50r5dN76YdCMmuzoJ9jYKFh8jy
TCvLzw9DpbxPcvd+/YefLTdKzCqMRwO4Ktfc9WvM5InTFhYJvRtz6GRh9hBoYgSyqTbHyJR5uthF
7/ojQjZ/H5i+E9dr6hv49C2p4GTCwKlNaTBbVIwkhD1QJpokHTkcw+1NoKJQ+f1y46l9vhgEfPiF
+SJg0elrtHfbNNBnRYPxCFDG3RwHJogmAbYuzWx545V7OdZCE1FMFb/3VW7WoSV2uMHQdkIyeALN
iG25M2hbFqoXwpAq8YkSOgoyFMg+TiIOHZ1ka1RoZbXw0B84yvUrtNqX65/qLEEoJAcFlUBIuReo
sTZGEjKVJ+o97ezSnLyb1fIz8sU7XzRbRIML63ExagQ7TaKgEbR6CkjhrAN0Q3Kn6t0h9Gz06Itb
euOw2e7ywNzID+c1PoWlIGRBaljCrg+3IDXjIlKjydOCpb9r3XG+oAdyMBPlpjFCt9GsveA1Mh3t
8J/rs3qO31ZwYoKhyGVcBae2rrk1vOnsTOkmDxxHu1OgPMhB6KposSOtg7hicvTz3wDznhA2+Z3N
pWNOxlM/9b/UsMG2yH6I5erNV/N/tAh1RaHfgyJAgSs60lV5GZr6Ps3CY9rqO1MUv+0hdREzfU26
8J73ZrfTW+k4W+E+tsNfutn3u1SvNzbchW9pmIsTLdPL/1gPkPd5VvpZutA5etMJDfswGtVTF3S7
1o6++Xm913V0OK5P69lbklk9Dbq6NQJ35ILa5IOHhhsYgZj/GLR0Y92cPaEo6tjgq2GqcB/mTPu4
72LbzA36YT3q24mJPt2Icrc0wfVRG6jb5Ze8aOKNfHkxJBMJGwxxvbOOj5lAmMmqoffM8ac/T3eI
0D0WVvsgKQi3pvlG/jr/dJSBbYXCM8JUVCRW27ASqa+UhuzvrUVapnKQfcqCF39swLm++M3f3kC4
EZxGW37NyVngI63WaCri0nVrunLaHtFofIhL+bs1ZBvTeJ4xuXz8KbQswMCz8w5BtlH4uLXs2+i7
FfaPRXWjAsK9vgbPq2UMCMcJXcCkFhgSrKZPaxpTVB3TN+x6V9uh9ANrW3PjRxWJlGJjSJvRVtNH
d0rYGor+e+0w7UGder76x40SaWs3/4yrwPXRnR8HHwe3OnQUhAIbgT3K3u8RmJ/LZ9EYyLOX+3iS
N94eW0M7a0+rRqdJKbHmT627WISj0Kg6nScdtLvAtTcuqMqfA/PDm/Pjh1tfhzQKluNcEg9JWxOF
LUM8VANe0HI7pE/DFNQ3LE/UxNvkCQXiej9G6ESYpO1RozaaGVj8aqGu72IfKeW2CkbExqxhL/UA
kiWd/68bjXAnUh6jrY46oWUEqTcl5TPAsuq2TOvPY9C2P3kHte2uBcW9nxt8XWRk6BYRXXCnU9ff
Tu1UH1B+Rww6Jv8YWY+2sa1hVpYOb5MeTI4VRT8giL/7klE5cicdIg0NLKSwv1G0sB57STfdam6D
YyTJIJzC5BVDjXuBBsu+bUt/byNT/zRhxrEPMF5CyT6U3byCdZLHSYBApBI4iZDEzyVb3dCX8fcx
XchP4VAmD6KK/YCHtUgc3cSAgrqy9ASy3/o9JJ3pmGxqRy3n2pNEWSJnFSDijCybNymT+WCaPO1M
K872Cn5IxzZHQqrFpuYps5VsD5w4CpyyytJXgxOQjhP+CJYxi30OWg/p7G5yR0HVyA5BfM1Fgn6m
hR9EhSw3CWyajxiyTU4sKz/60Kwcml1vkk4cHKlvF+WnWwxqkAVOJaxUWtl4aNGtcoa6kg7X99BZ
GuKJC/caTiAiQzx2VwcIEggp0tdxivPQXd7945s3SrpxaztL4UsIdTl3l+fP2d2ws4tUtss596p0
cpRwL4efq9iF/YY3k6NFz9cHdHbs8s6SORRVdCP+XGg+pnCJZjs8XzP17MiLukNUbDywLvz5GtRQ
MrauX9CM6FQ9HzCMw9d3+ClrOzna2Ppnx+vSrbWQjOC6TGdh/TgIADsoKjZsnmR9msTdtMiHok6N
+lOUe9en6kIoyjbUuQXHjwZW5ONU1XrRIt46GXueKt+joHbkpn6MoDk4CGyDu3y9Hu58HQCp4gBQ
cGRV6WmuwiVZa804Bi4WW9U7wqPvtUGZiB5Xkx/iZnCTbIuafD5A3lHL+57FgPzL+vFTseInRWt8
RKjTX2Oov41puauK/AVmDwYDibFx5TvfTB/jLWvn5PqAK9U0IiHJZQXXA9csC8uVFVJSJfuZe30y
z86+5YloGVgaL9IJwlp+ykkobEZgeE0kSPixpTdoTXcTS1jHKFYbekFj3V4Pd77qkRmwbeg0UIOg
La2OWsNMDeoVmNd0Cahvf7T1l1jptrS3zmkejMo0kHtZIAaCDfBxVKhLKgKAq71vKlg+Y4YmaBNV
/R6HLEzC1BA8HvzV+0j272V/rB/wkXXR0p9elWSWDgOM9+vDvvRBacLLdOHZJdQlPv4ekSvRFHLJ
3wdpCTtNxXRsxHWV3tGWOMFWpNVrQSNHJhwY9l4auvsqR8vPR94SC7QtluqlhWPaeNgig7QsntUd
bR7AAExZY++jWmRO26OZpwLnjS3zGND/uD5/ZxtwdYtZjSrUfRGVMhdCdXitE7iKSIxYX1QMGKVx
4zJ48YZGnUOmBoFYIfpEH7+VgY+skvfEkg+zB4L8IO1wFkHjA5lX19+IdjaLDOw02PL3T7ZfbI+z
GU0DFLDgoCIVDVIxlndwzjYyyvmoyFyaRqlS4fbOfl9tvE5u0mCi7+C1rrxDMda1boND40qHDNGl
rTfJ2agIxr8MrqMYM1MM+ziqhga0FWMv6SXFuzZ9lcCF4fCqmP9cXxXK+WIHd8GThPoXPnFn8gpW
N829mfe5h5i0gwgewo1j6/RO65gHhHR3iMAftyA1F2IuJRYkumgaGVD9Po6tbQc7QZk9xxL4S2H9
jrqjMn7dGJfMn/Hh0q5TYuOluuil0EJeF7AHdBQk7Dtyb2ikz0ZevM/xeBOh/6lIbi1JbLCFjSTj
wZX8uB76wug+RF6dPI01xHLYIiJuFC+qdof7Wo/z1vUYZ5v5z+jUhRCGYo9hrTYzzoOIGwAq99Tp
1YqfimA/SXeW/UmJNso1l9YHo2GxL8o2glr9x2+FgnMioQyUePZr8ji6xg6fgQfxTXMmT90nr9oN
RnEbG/r8gGNgKpBvy6LjwfnzMWRRxHCVsOz0Wv2gZ4cy+lsqBZOn00eiKKRc0GJQ6NcHRczyi/sv
3OTbHh7UxpXgQq5Q2U6UX9WlhnguZ6Z2kuJTY8KKHh8Zl/++Se/G3ZIr0oOycSNQl4/wcbFz4lMx
X0gV1DHWNxCaAvQLoDDs80FO7hM5xIukkcK7oLLNfQbO2ZlyCf8iCaelLMCGTc+xWaGak/8oZhmV
+z77R9Vn7cVEmdnFNeMzjkic/G1fvQ1wTsK5q2SnlTVXSTXlKM995QUFnRnhJ8+1FTVuZcQTIlVp
jjh18lnLg+9SYvpf/nbVA9S2cdSk2AVndg0J0Sw/jXHsNffzXN2pXEvcLDdU6Ad2dyyLuQXeK+rD
9ZjK+Wq0ZO50Fvd/XgBncwvbv9B7KTX3wW9sZm6zfexKO+1NOche4Yb7vxZ5Wl4yS0tVCFCHCMd9
XPzwSBPMMZFXwXB5pMQ2lg51I9nxbemvC5ZoMDKTywMHmM3ZeYZMBC7v1WjvOSDe6lj1dzh13Gg4
OHynqMhD3Y+rrSLYcmv8uFJ53gJmQWEHMQUQfx+HZ3eI1Ws2szl+6vbBTe5J+/llfKa5uqcuvRv+
+gVKGZ3CKIeowiN0XZOtuEx2UmsY+7Ao2j0eU9oB1PjP60vkPOFbACxozFpQyxndMuaTC0iu2smo
icJErXPGqsEsNBex7ubWyBFQ+ctQBreqha2g0h1ADmmVGhsdmYloEownNEYHDsdXgSS+m9Ga3l+P
dHb/MKAc874g//IIOAPgSwYq28hJGXulvyt/qovUMfj1rRf22Tv0TxQSvUUv6fwtU86QZUO23t4e
6xtslJpDCCrH67WoepN8XPDA+dz3fbqRMJdN9GEVGjhjApL+U481tT8ok5MvFsUIQQBuw9uiLyY3
bGXTk2RynUz5TADH1AUihmoADTGwutZVrGrrjDtbM2w3SADLv4Fxn/V5smm0wwB89V4rHtM6dfRf
2bCx184SF/QVbqqWoYBXFGchsLsO41HuMMxob/BouLWlcaP+cj4IBAOhw7JAyI40dT4u/Fp0HVKa
tthjqHwAm6S56N/8KgZIsdcX44WhwGFX8TXHDxuJoeWHnHyvqkO8oZVbleqy8qmYque63Sgqnw0F
0KjBWQ2kjYRxVhjz0zZK7AwlxkxHMDmCEIhpc7oxjEtBWOicJ1R4zj96YSQm5yRBDPC9Vr7Hka3A
Z/X6XF0KQkebKtJypyfQx7nCAjzOdR+pO6XmT3+d/xXxxkvy/HLDZPHlAWsjW8YCW30OiqS9L4eM
Q3f+XG7c8aa+GXfVH7H3rcvN8ns/7FUUn+lvomOtaGRwfZVdKzH585wPqjeD3L5vS2OvRunwmsSA
tKIEHdo67sONhX2W/JbGpMwlkaVNsWGd0dupqKY5RTdBwDqT+2+FKd+1lIynvNqIpJ8t7SUUrCzy
Aaf+WZkFUk6B5SR4Yr2cMydossmtec4ceJNpbt4Pn1HP8RDQOmpVEDpJIolvqRTjyoUL+L0lZjQ2
ys4+NBn61y5wCRMftrnG6hyzytKDa2S/Y7Kh7C2lqN9Gv+tvJh+p+hAXzPesEfO9MZnGUekH17TT
9GYyQXPrCeYg8MyPSkGJv4R/Q6cdaKzjx3F7FJ1l3CNQZHyWq6n67Cvtb3lECaiII/nRn9GX+T/S
zmO5baVr11eEKuQwBQgmZVmWLU9Q2g7IoZEawNWfB/4mWyRLrP0fTz1oNdG9eoU31I3u3tl0le8x
zOxg8Val1uxBmKLhM9K0wgqrn57jGePrwMBw7cko8MHOec4wt8OSKfz8Rlz6iRmS/iVjufyhp8fV
rTThSX3e6kUhMI1Bq6RYdHHlTblwTvEFoB77+zhzdD7eu2yc0YmlQYCGKtar4wxFa5wjoIX6Yh8z
LNd9d4qnK5f9HJzG8THxKkGtwVzVSE7Ks3qJehzzVIgTdfFki7EMQafv8jQeDiAcbuuhxOmPOeuG
i8zcY7C7K6/MpW0jBkg2x/UELHXy485ehB1o0oAE9Ix97sQ/HPcJaNGPYcy+Z+7VIepZ/sh+/73c
enP/9RIwmQZ50oL/TDucQPLUcbZqnRZ/hL10B2kZP0GPJJvB0B+mrERuOcdEMcNYvsBy8caoRu/K
B7i0/VVQiB4pXCgeqY9/T01Sk1MdgM/udXWPMQUMWZNLWGcjczFVPBjqVYL+eU3Oj/DvRU+S6Fbk
2GiZzrJN26ltQsyhjzjJm68aOMWbNqnj1xItEF91qqQMyKzy295YXVwj57uadcWGuRi4QZt+VlBZ
1TXe2KXrRjZAHQMqeAWQffxJNGknba+DDVUa+SvGog+D8Wt548U1nJV8ZqggZU5Hsj3Wumo2ANEB
2CzRJAczh0HklXduPbonLw8ylKTZrrZCLE5bcGKI29icFWR9FWJfoRvWLgF6nPsOksLXUpwLi61m
DRRk3CIK+ZPwkYJATm2Ve2SQEDOq1PE5RDsnSIzy1+fh8NJKZIPEQWKhecabHIqFvqLIgRESz3CW
89Q/UVbaKJx62p/Pl7rwmWw62zygwFeZbp0c1JICQiEPWrYF4TbX3XJty16DHlzaD70AuqWctfMX
tInEWLgFCNKBNz0Q7oivO6qtZQJy6/PtnJUNUCGZU+FcQHhfJ5ofT3bkpYNd6SBHm9IFqT/oX2ie
1HcaSd0DAWj+ojNix/MWc/LKmY3vn69+LhfrABxh9kOaChSY5vDH5ZHlKxGQA9iHzZGbbVDstl5a
mPpBPGdLvxHCeI1XcbYhW5RtLN1DmnjmocTJfJM3Gi45Fq3+3ZKrw0Y0dv1QT0p56BuIcZHZ5Lu8
UdorCe+F6MhEjBpv7TCsqrEf/+LRA4UPSRP9i8Sy79x3jHk0P1KEclNUgBUGvAg//43OEzcEIE0M
T4Dz4HV0OrFlLxN8aiSJXZQVBxyHq1s846trmlPn+9KYvXHm/jd7Pt3XIiKRjatCbWYmqDpH+1E0
8LGm46jthKn85zhEGc7xNiy65vDaTt4YmPxWnrvAHxfd1Y5lGpn3S1NP/thVV/uWZ23zFfhI8QAN
06HHcNo2R8d8aJGQnLa1sBHNExH1lhQF6n3gBnE6HNC0howpXHf+DWKi9KnIrqlwnH/EFXzJSddB
va/YgY+nRiqTJnSMebapTOX31a9TIJWMnWAqjhGKzVd6KucfU6dPC9YTqAIN9dPmaWUgazimq1Q3
Lt+Ym8MHGvsMk4F5iO5aDNg2Y+tWV0LJedBC9Hntqa8fFTD6yc0wdFUh2LgI01d8Sfoj7U6vlb0j
pHdle2tQ+viK6RhBrHju1YWC2PXx12ybsewtCLXbRrbya5FXYVfM7WH1TwnTUVo3JthIlAIa80pJ
feEzonWssk2bp+ZsgjV1iZeWCUep71WM1VBfULtUP8aTio4rw+Xt51f/wi/K5SDnwPCIztUpMTPK
IO/GDGq3uKOnfgUjNUDG5H4s8Z39fKXzV41uKfnACkdGH+kUPBG31MSugyRtCXfXKzFZN669aRc+
Gg8atwCs4MqNOyl6tTYzPWFr47btpmKvgNIIqyo/kL/nOxtWs58Ws3EsVbhin+/t/DLQwGRiQay2
VaLNyd3DB7mV46SBh3ftr42u31Rju2ujeAdH/8Y0hyu5yPlP+bfbwoOGBuDKsf94OBeikOy8RW4H
HV0Kem8Si/H/vKP18QFxb4BkME6jZ6dOdZoktUQRO01AllWo/a5OUfCms1Bokx3qhVdeWfTSvkD4
gx5fx8VnJacoOqp6kcptLu6VgcpkkNcaB2fXms4baAgOIpgTegcffzmRKSSl/YzSP6IiQTugNczY
/Wia8pqlzPk9Xnt8BA92wuTsdCKBY7sB/DDGq0GawPs73gUdt4ajcAscQHEP/fx7XfrpENNd9YcY
OJ5Bk/iKfaMJsNpznDyWpvZSpv98vsJfkY6PIdGgWFuZTVS9DEFOTp2G2QovTDSinyEqIIGFodB3
0Ly7yqVqLU2LB65Pv8e6ftd44zG38+WmWgWEgZ7A5hx1sS/xvzzaRp3edEbx2M2Q/jFX/R2heeGb
wv7VRvONVRreo8a4zXdzXFFhNGs3hqJnAcWhwMnLGBHnVDMaBmgsf77FCz+iucJ2APCoHI7T+OG0
eY4mXj9uS6PZt4SpyLv2Sp/HW0DgkNOhAa4jpNMDqNptns5VN26R38T/dtnJgo0u5e7znVxaBqI9
h4GUF1bQSUDCHTSWsmaZpn6prB9t/54P/5ke4Kwhj6hN1KNGOCV8YLAW9UpfEG1ps+Uo0WX5lV1o
f42XTs7chzVOaodS08opMVEWU1svf40WdTzGmNs/SFXk91Edw+NL5mVT1p17nJq89gcLy7LRRu8k
xCOl22mdUm9Kq/YwtO69TYP7l+PHztR/s1D+DlERaW+UQaU6qCgbcc34NoP63SWa09zYdTMgoKG/
RnU2bfQswabejOONlo/FMV9FZCwAXZsorqa7uZ00pIlyO90Y1fwn8qYak+xmONj4JN8oJv4Uel/u
5k7+gmJghjCO06fO6rNHXSTaDnrxsmtj96uj6Mq2UvRtV9HYhGtoP6QTxuaUN72vyKQLdWic0BTM
KbTjcX5BiNt5Rsk7vXUyIz/Ys/bslnRRknH4LUtF+ks52K8dX2uTYefGjFINEtcFN1ySh6LPHt93
rYjuKn3yXuFiwEPWxjo0olrcYrXSPbTFjMOjLo0gnor0TlZwGLy4sPY6klYV3pncEc+0sQZAJdeP
o6b1tbltjsqiY2aN53ceenGdl+hyL1Hue8nY537tttHiGyNyIYN0iyck2e/HJpKbUW9TsMh/Pr8O
F4IxxR+4CIZW3LvTnkSnZI4CqGHcauyICgf27ShXa7ZJAX5nRPaV2uNCIKGuXqUuMEAkITjJHiPR
pt1ccDU0DMRQSdyo4Po/39LFJXCqJBxrzOVOm+1NZY6ujZYKkqrbrKyOLQKan69w6UejKlwhTgCs
zzoeStLLtJf5uHXTflM4eKTnKDVpzQZofvj5UhfCFVNFqk8LOiufaf3/f/UnI6SIUzzCCVeTfXRq
XFLU6aDO1zjRF3oBa7cXGhWwUwfqz0lYdJOlwp+MrL7zHtE8UBXd94q7AuZ76+BSLopgaPud5j1k
ints+i+L1jxRyxwSeYsY/K7y4E8rZggfcfNffwBGaFRKJK48P/z7+ANMFsjbwUaErjIhmiTxlt7C
zrGVb58vc/5JybsNwMSUUAzxT9tlgqKj0RN0MVrFufP69tZZTCtwjT+503z9/1rKWUvmf31StNLm
bC5J97vyhhwB+/esdfx+vvJEnJ+cDztyTr6oPqp4xa/LOMazJFFIvmXe6+c7Ob9pH5fQP+4kbfJS
Z9YEvTZDPmYUgTv+/nyF87rl4wonWalLMq/GagFiyLH7oIuSTZEu+96wtrGevEbRg7SuGZJcuAof
11x3/a/vAxW/6hI5zttIaTzeph/ESBHYEQwVo38ajWk5RO3ihrmhlkEqu31KU2Owqt2SRd9rg2xC
0zG08NDnGzQkBTCYSLaFZSVXPvDfWcDHFIA/lEm8DqcU+P1p16jiIA9518vtmPJW97Zbxz746+d2
0Z2dsbjDbaE0PwgfxiFRpielwHwt1ir656hC+ZoVwcS3jSVINNluKIF5oxqUvYfR2i69UZqbtmi6
J6FUxpNqYaWus7kNBIDhNa4T6B2Ij4QTNMFvlVgMX0p3fOj06iWq9fgwttFdFynzztTT4j1aMGzo
O3u8nzFgvpacahdPCRggIuQK+jgtoN3YlpCyZ1RfpqHYMHq/b+xX11MS326tY4rURtHIarPM5XHS
6tqXWh3YerdV0Z72c/hBdqJ989B8UKpnemD/h/sOLHUFjwKipHn58TzNi+sMfWSN2wKwmz8MU8yw
yf0dx8O+77X5SnvmwrXn3QPra5lAsXidPq7Wj+PcDl4mtz1KAQGK38qTNo7Rnl5Jv//8cl4YFpp/
SdtgzXnUzxrI1HhzjpfYvEXpeJOPi2+5tKszMqtJ7tCtJp1Cgm/6heDcf98llQik0RU7gxj2yS4n
2jZ5Y1BxUd4VfOXo3u3A3yoSWOHnm7wQ4yBxopbE2IHB6GkDk4MrksE0xi3YM+FXiwI7NZHDlVUu
fDUb0BfVMJok5y5IPL6mKfD82cZLc+Sw7tMEgXMUBD7fzIVl1n4/XwqQED3tk8c0oSrpzFGhMCnv
WmEj6fyO5tx/38uHRU7Ou8xwKkpaFrHcXds/etVNZz99vo/17zyJfPhwomDFMScnOu0q1fqcR+jP
yS3/24ZxBZF37ou9nJLxu5XJ21a4+c/Pl7zw03EAbApUD8PMM7ZtI6cShHTFiZuQ0E+d6JAv6puV
VcWVRszfE/Vhc3/LRspHuuWr6e76l/zr/SEmDf9rWMCFvLVFS1aZ1n6viU1jWI+zUvxWCjMYYuul
y+d3xWoCTxp7pImUKx/yLKzyh5B68huuqg+0Tj7+IZYBRmoVYd0y16FylHujUo5Yfdx52vjU2T8H
pQ4//5HPLhsregZfFqwqUP7T4GUWQ4EWnJB4NWd7J5b3npv/1yuwLgHdiYELrfmzRrk2TrrigH/Z
4tJj7lO7+wrHCHu72blyYC79eivVCbG99cycTvKjtrDy2eTAFEi00P9p7U2J0GuQG6VxM3a5DBiJ
IMpi4vn0+a94dlTXLcLA4LUBRkrs+vjdOquZyhw9161YAjfDZykJJ2C/ny9yNrtERE4lhvCysQzt
r4+LYFGrlWPEO2Po+PIlNQ1QLT1kQLx8zS6GkJn2yHtQGRsdlPWVHZ5l638XX7s4NkflrKeXWFps
SWegAIugMAutV4/N3CCAprixj1KyfeVcXvhF6cCs0F+LdsIZoR823JL2DboIavXbE9MtmiTboe6+
fP6TXtwVAiiIQRKez2RJMrDTVZvw3ZRoq1XI0UGKoEg2fny+zDncjl9vJV+s8ZMm7OktS6TexLJE
o6ZZ+mBpJT0jNUxMi931AW38J2N8S4WykS7SZNYb6kdX6ucL13wlOK7ABHqJOKh9PDtL1YukrZxh
u4xHr7BpNqSHz/d44acEkkAly0sHsPAUtCiwjDM6Ix63IjsuXVj2tV9HBRY26ZVrcOFkICqJxAqI
BOyaT/3RTW+k2Wvaw7ZtLR+SyFahlgO+diXXP9eQcdF6X0ksFgNpHqGTl5u5Qq0A+hq3iVq3e8dp
1c2EmmVQ2N5N50AnHNKq21rZMqH3nSQ/l3GMDx050bUR/IVvh64izQKSTKbIp4enc7RCXeivbR2E
vIZYDc3kP7s08OpxQC0A0+uc/3RAoHXZBOGGJTJ7DzNfcqdNTNauiUOda+Owzgqxh5TNB+RN/3gM
C0Uv7SX2ML0C/fQnrud9Nxvj8zzZ+hfFq8WwKcsqu/MmB2gtUmr+kqgyhF8MkzPRlBC0o/VU1eWv
Dn/11wkR+zUTVQKla/c55URgANWjNQkcW5lbO9BolEx9OwZIITUbKRPk5q0xOo5r+iw9kBaNnDG9
VGv6m26T27wV9GjtlklBgpnqlaB2lkSt2+dpYrq5CuGdZrZZVmEwWCQjMIDE11pk5ZfHRTkUqDJf
80C+8BbCMEDlZZ0DkrWfPBZek8ejmE1cCqJObGQ/P0h3qEK3MU32uIrPd7V2mIDLf/88Dlx4pf69
8KkxjDnPZZamFtcz3xaRv3RBMlAD/+7f8a7sxitP/nkw0HkS6VRBqQCKr69R6V+ZWz/nBuJrbLNC
lyOCYPlGi/lKwDmPbLoKTg1FB0pamnXr3/CvNeJYV1qUUdgFz91K5ul3Xh0gL/F/WIeHnYoabhQs
1ZMYbQHpS8XEOlkcRuB153/qft9ck6g4jyaQksyVJ4qiA3f9ZDcG87EI43YYGnkguzC6BtU9P+OY
VzD05nozxT8vFOpxVFHm5IrPh3bwBcKDarKJunu5vH1+0i58ez4M2SutGGDyp98F+l8/D1o3bFH0
4II79PfbjRyucckvfH4CL+gLXk7S5NOHbSlVp9BTp9vmZbbr+mFGwmiJ/MTswsUorF+fb+pCqrAC
nYGjQnjibJ+egrlMh7QkZkFRlnB5iw26LIH+8D+K8jVk/vllZTGK0jVlBeV3Wp2Wg97aShwjgXu0
tt1dv9eO5jY7iivZx6WfkMSfx4U5BM2Dk2DU9zgDELqRRdGanVveax0GGAjN/v78t7u0DDQ/9sFF
pVdxsgyKw2Ymew5E0x2JBx2uXtm8y67N7S9+ImjkQLYd0Kv0Yz4GBBXij0gyV2xBjsGNz7btjXu7
7BBWCJsdfbnPd0XKceGkG4BwViF2It1ZJZw6o1HGzINDo8+H0Uc2cnXsrZIeyJrSLkFuV1mol7XR
+0ZiFcHsYSOvp1az8Zx2fC4LNfqaAffHQtArHgrNSyo/lrO3d7y4Q2m3y43QKdXktpR1Gw5xUaFZ
JAH0J5XV3o+DG+/ikqlRPikNagMZldtYyPaZgtrACNFKBhR1zG+RMJs/RSbES80UM+waa8S3hOHj
1E99qFTj4otRL7+g3l8YiB9NUzCniRt4fZT+KScLaAJWl9+UzEufYbwaKNI2/avr4BlgGel9kprD
H+FAipFunh4t5L7eF5gXfagv86uRVyUd0h4CQkZWqN23ViNClFC6W2hTyU1qe4cc0IO/ZFZPelMk
1iYuF/cuUb3+PQFQMofRlCivlWWLV73x5ofSqcrvKsakt4qN3l4ktPndtUb3Kc6nHGauZXyNim72
1Xywfi2iwz9OqwtxhyoLchuLYu7LaVnaQKgJbtZgHeNQZGq715rC3USjOIIkGFN/GdsBxoXoyqPe
D04eNI2jPshiRJZtGbtoY1tFbQaanaYzU92xeB4S9zWZtHeDhvDBtDC4VqcsfzK1GS0DqZb73kOv
B39j8zbNpHkjYhUbYLpq1cE2U9efujizg8XS7/IuT7a2PUyJr2Q6lGC85+9td8aZA6hDm5dLmE+y
AWdmksxPs1PcSq3Cv1RMQPs2eTowI/CaJvT4sOE4Do1OFaWa5WZQGuOoNepuMqP8KDs5HmtD+1WX
3jq4mKy3ZBaoMFRDfYOnwMaM9ajZ2+Cw/hmVOX/NGEIfLD4qks9YZGOY8jTGqbYvYC+b/qKXv9y4
fZzmKC79RLOYrjtNxy6MvjEaH4+J7B9s29wQPD2zbURJTL+yGWVLsyz2Sd8nmyw379CNs44L2kTh
kHg4YeeN6rc8Nv6YW0+WK5cAQfjCh5xdvzh8LA57xh9hdZn57C79c7dg5zmLbHkQLcksBBsXrh7M
mCqtviFAF5XBXFQ4JxfS3NsZNJIY6+1XGhXZXsDq5pH3mP01pfeOnrmzKcrRPpLTxfDMV/tpXy0s
ZecaqfsiNKPcO5Pphf0ErS0XHnC8pWjVO630+i2D8Z+RGy37clnk3rHT3qb2ajW/17F6MZBSQBBi
UCn9FHXqb0szXSqQ1nF5zBV73Gtlk0P/qdJt5kXaPhd1fIsqoRmWdSrDfNCbo5iV6KZ11WJfTNJ6
Qjc5YVKJc5RfraaSmTJ2T32ZPi1xi6KtsST3c6zUX3tvelW0NkJiWk5H1RnrBmVWrK1skQJDalLp
BN1iNTuZefquaWY4MGr1pKgLjjNKzd0c3fgXqbMBZC7tKs2fo354Ktu+pvvdWShP6Ivx1Sin6W02
+u7HBHHvrWs65TGNpvnRMZgYD7qmbEXKkV7qPn+abWO4HeMZE1NsDyzfGXUXEWbZv5Bs1ndp73Rv
chikj2G7+oAhzbIlraTf0uc93PwifYkk/R7aPCggqcO47DPiwINTTYg2uuJmaXv1xwIRMpj0ZoWA
ePjG9vLoODLba1H7BzsG3Qo6Z9XB0Rrch8o517D3zdL41RF6fgvkwcb/Q2VYWXqTb+jc6oDW/+jL
aXgf+rq8VUxJNMN5nm4kbe6t2tjpk4gVc/FBng/3BpLlX5JVDN+G+BAa+oQyiJ3+mEqzDjppNmEz
ZA4IXcEhqfqfnUBgvpfZ4mN/7nyFktYfIjjXmq/OmeO36dCG6IV7t33ON/RniLcxu3X1MI0Lm7g/
2Fkw1F5rBi2himO6slNYsXp3cCQHXi+c9q7opVVsFfiCrc8OjAcVxxpfcxf3l5l1A62sXNHMINVq
w9yUwtC/F2oyBHWf5YOfW1F7b8XZd3fpojc3M80MTExe7JZ0KQKHQddLhnQfqnRt020jUF/4yCyV
esg7t3pK5azcd3Syep+8p8aaiCl4MFeFsPw8S/V8L2dpPXpQwHeNaT/FdhE/aIgZ36dlmvsgWZLD
SLtqQP/OVm6rPip+FLqkEzCn4/h9mUxnk42uvdWcuNmkJvzxxGJIApCAlnlZifXljtIdVbD7prt9
lfiZUNsb2cbx73J0+52zZCi2SuDiaggFB5UmWZbLRvOW5S1CTO/N4Dz1wVzG2qGSyfhe95W6hbce
bXmIMW1CBDCSftbUw+9CNEGG/eLeqs0smGFhv05eo/R+XquJryeRjQM9yeyI6fCmUtWvseKIb0nU
387Qpp816UV3aWPvIy7rL+wXRsgZ1XRI4sra4OSUZH7T29F+UYf695D1iNvEcTLs6FHqgWbFSzAt
Qu6auhXf7VaA4x+q8hClBRrzcmo0ioL5EeS0YL8OSKJWI84OVafdaC0+Oj4+rdWO51MLPEtiyhD3
2lygmtiPmg+BIin3le7Nd9Jzp4DOq/aelQnYoKXT9DuwPiqcuXLVxoD+KfxYE/FDC8tuA8nKCNIV
HjUNy/dsWalHWi/jYMkt71fqAY/Mo8xofWhD9rF15+GmGzN3bbuUh1LPEWhttccuwbded+P4W5dg
9KNlgFBA6/FMNbW9NYehDGwrMm14XQW4oyiP2HXOIXoaxVJtyBy6575JxG3bmzZR3Kxz34yQYdRN
p3hTEhBKfp6ubFJLre0vlKRyb8Xu2mmdXO++GWJxU6dzcdf2o7vPMN5QfOlZYqOpc/WCcyWOF0DV
ph2sTQUfifSuIsnnGYLe+M9gFtVXXVGThz6Z0Wwss8Z6SrP1HqNnvsXjvdxKwjxSEhPiDmqd0acY
kjaw895CS6DNNrNVqF9S285Dx8WuXC6ihEejF/DTZv2rObWkGFVThOUcGcRQRXa+PljNIff6PkSH
xLhz6mihR2NSThN/jLAbekfza4UWRZYkN6LMtGDUWtBvpTHh+2C7rXtbLTFpbTnqN+pQ/lEdLfoy
4t9zHzW5+N43S/PCC92GRDv3AQfuiYPiWQ+WnrjPhdvVP1tNkh+potmolmirwNGr9K5wcudNS5M2
NHibwsyypg25j9yprvBey9kjWYQ/oS+hVqeNXxfOUY0b7yXr8Sqrobdho6hNOCtT1AM7RFXatTM9
8x19Ht6F8JpDkRMENuNSWTk3snY4EHYyPCtmdbvkIrqtZvmcZNnwWrpmE5gRJKDRqtSdLCcvQ+Gr
aV7mkrM7OVHp62peP9ijHJ/g6Xo7M430bRW5N7gLtW+QJJ7r2Yzwgh9B0MPMKP3a8LpvukGzaert
atNEzXs/LFCUFRQ5i2myfvOaZD80W1bf9D6zQkFVGNZNNWvHfB0Gabgh+FocG8c0xghrzp30wQOO
yI774g0LA/G1aVFJbRkb73JvjuqtV4mvjprHR0fhWdsgqSpecAGoHgfLkbvCzZvd1OXxz37Qh0CN
jCQgmKl81Wx4121ZBKpw4m0Xz+lxIL+/TQcUhLxlNHYDY/iALKALvSxDcG1gkcq2ubVd+9OWbbXB
gSXdoLARc5C0vTq46S2WUsvGalUsJIfO+KqNRvbUi8V8zyTwltiFXdUQBbaK5cXfB0Ti/oho1u4o
M4Hqa9NPkY7Ob4Qwf+GbvQTN4t00c5Xscrv9MdilfEjSQv2Fe5BxV3heE7ZoJx5cu7nNpnbB66Vc
ArupkiCLG+dQeq31jzQXt/ergWTWFwX2YvC6HPexskX2APjKem205NDXRb2DnZoeR7MSVTCARgeG
lUc72oi4g5i18jWu5p91hrOR0RRYQ6LpuqFHHx2sztQDBEC+kBoTFbxiDoypwERlMssA4chlo0SD
/hZ5QgMN7XKTUZM1LMGDNCjbHHdOLSwai1GSIywmaJVrzm91GrX1xnKG6OvSls4xL2wtKG370baV
ZxrX1b3SW91XS6tNZdOkQPJDh5oNXnFfdVRldYX55YpxnZ2JPIaWfTA7qfZC0dPsdJJjJAd17bY2
GtdHzpb6L8uiaW8YSvfOi6sRhlIUjp7UvumPk1fl5OtDxB+k/5GtTizyEAIrMLa97c0ZpVnPLJz6
aClW8bBYybwpJwNnHdfEP1SsxbBZWf0NroRx4xuV9rPPLYlA/GgEVhLXG6fTlhdS0gS3pnK6UXjc
9jXWcJt4caZHbYaXZ3hNFtYiNYBygueZqEh93VFgE5a/jcjCNmgarHqvZU4R2nIcb9TcMsEbkCV6
Ar1ttf8RtamHwO1kRBuUmvItCbW5gyRZfG+LZQlthJmeamsAKlMWT+pqSzICLbnJjEX68dxSaxr2
ELZ29FiokEEx38BiJKobAcqmTGEWpwWef5QSRZho5X3T1vE301Tq/Yx26LcpmpR409ne9Kd1hPPL
5oopodetymfF8oy5wfiYTy4v81Q6t1WZxDckQZxcJzNF4Glq5mcpU63KQpHHS6s8TGfviCwb1SYu
cr7GebjHvaF6AAaR3yfS8F50MeXHNo/VJyJOAWw5HqPW9zCOOk7TaP/OiuZ3JtX6YGiZvJssXisf
gmv5Y9Diclv20g353+RWS+Z+74xT/bzMbrqLrLR/rSvF1TaVBnMQB6HoH6vonjWtSx9pABSBMgrl
mKIF5ZujnQfKFCXBwE28MfWl2TckNXutmpgLqIkempoyYggzy4AgyCgrpuurMR88kLhW3AfN26pZ
Uh0XIArPraal+iYRi/NsYzl1kI7ZAAfSWS+bG2PbmXl6wElU2SoSLJfaMd4QeVO/1bWevSM+Kh90
HSlOPx3y37M+isgf+uXe6d0KlpeX/BmK1n7M15YzRriVr3hJ+ySd7rnDYS7kfRNvQjSMTFZ/kRFi
RGDj9gzYt2y/pq2ZbeNU7zb6YuJ3UDkO749ARW+eih2XPgniepF3su7FjyodgX8Pc+tbpihvHZkk
L3E3mM+Q1KMg5a28zxQPyypkWNKNWyTtD9eUcBRyV7mFjrg8AJy7nzsqDPohJm5euXjp+mLaA2LP
YNJHybNeNuaxTtPqD5Be7LqE7L/oCg65JLPeMfGi4TCIJGJMPyyYG0wOZpBFk7W/Y7XydtGo276X
ps0PrVfGl4YyON0gNN+3YW0ljhkqy6xlPlZG/5he1+dBV7fKobK8rcKQ6Iubm9VRBRCtcFOjrvKr
vBmCdlq6TZ/ayT8ajwlNNFNNn4pRUQOjXGiKTEysxllPd11lJkc3QcyrRCHhxs2r6rFDyftNR27I
kiJjLG9ACzA9ULPZWzr3N5MotlJ2x6Kt6s0ctc4uTpoF3wk0O92kf55F8QKuZg6LQdK4i7KNM4ou
0CiLmUqhqdFG5hf8Vdf7Lv6Q4DyaDm/ApC6sqAnx3aprAeIR2eu2mO5iT0cBZ+0VQBJOkdIUwzfM
MGQ4LFW9W9Q8f3MSMycFqqb2Ma4rL8Ce13iU5mQHJjrcK/kuQQ+8yvyobqODWuIWM9Tz65TOt00p
b4raCx0+sLGofPLoxYyIzIPhtKEYjHxvqoh1Yyqb32DABz3L7LsbkpT+tpfNS+x590qx3NWYgTyW
aDk+xIbD26x5QZ56T5WqN/u0/pa7yT8G/QkMkGk6orvRy3ZPFnywSSA4vctOm7wv5iSOg0WKJAdv
0zfmvdKlW+AT33NRuKSwICLou6DPTu7KlPdWF2hkqzQse7wr+iG9z1PjibT51VCr13py31unzP1u
KnckdA+5lt7lWrbP4uxN1N0ecjh9AjnS+croimCiqLrxw9Bzk8h1d+UsM+Yp848C7Vx/LuhHjdkQ
Dujv7sYKwsPQWMUGtWTrLm+05Vs8DM1NT3Wws+OsvB/G6lk28b4v3KOuoJRTOq+dNwTm7Fh3rtI8
Ia88BP+Po/NYkhPZwvATEYE3W6B8dbU30oaQWj2JdwkJ5NPfr+5qFDEziuouyDznt3ODRLT3nEOz
MMFohYoyuBHeQenSPYDLggDF+P5v5ABn1XT/kvROaVF1D/p1vadVWAn5yf/oFdvr2V0SbNw3V7T1
np68/WJwLxoDeWerClMt1ZfjABO7rE271R2OetDiUHXlS8RHp7pa/hm3Qe5Kwc9GLDttbt5jWYVe
zBnyWljDrSB9DICK/gzDt2+rsZ29SN1VoBat1tO20fkVHbute6Tj7muzxIOmRtu0xZC0UUQT6Xqz
PNBRUgxZMPSjYuaPeZCg3wodT159MeVAQD8943GWtxSH5QRgt5PAR2P/msrgs6qLk17m/0IbP1A7
JMotuWC7dknXZbn2DhKrsAhvGF+HhP7pE0w+YGzUF7GZ6ZR0tpucgt/c9FWctcO9KkY8t6L8Hkfi
SNXmYh/ZANlGSyZFD+oSkpuRugEIciDfzMr/l3FJeMp7nLbs2xfb1x1uIQCx5WD2t8Rmuioq830W
vRc3c/V3Uf6xdOcrquHUyYqPRs3yWJYYcsAhtslAdbnOB6OU18GrTv0qRnbg9Yl6ur+BVn+Q0zNo
csykGBdlMlQOcITsv1t3Zchl0o0jqtUpO4VetIJpvSzlUh0UGziOl3FJPKQhusu6pyWqp2NTyPKB
ubv9zNqZCufMpKabRnb7MNmR3i2WMexno5hB+afgqoJouJV3QBMSdiYVy/zLqPSH7tHjvLWn2jWX
+P/J/FFoPbr8fUnUivxQzrgdMtt6GP3w5HjFa0inoxbwBK636HQy3T8Eu70WKyZgc7oaGX6pLkIa
nmlRx4GjMuAiBXqjjSCdxapSe+Jo1MWrKoJPq1eXcnB/VkcHsbLbj2W1vorZ/Duv4zULvX92uCRU
OXKgz1darU+rn91mg11u1Pl3rUmYzQ3SaEoAjWy6PyPzj9Xkp7aOCF5Yd41THDafmArbP5syouLd
r1+d1uQ4k+fGMG48w/6uL4FOI3lci2G3BVPGMlmKuDbgalTePZkCFUtRGUf8nxilgHylUfyKMPAm
wOJfgeE5FBfNT25ditRpzF+WC+rXGyVfWB1NcRF4z25d/WuCfmeuw7U09a2cWf+1eepdT8ZgGKlb
Bv84XYbD4hHX6wxXNbYf3OEneIVXLj+msBr349C9cQDfymDFsm+vdEL5v2kyAgwJlgsr82nIASBb
miKIbGm4lL1zt0XAE+G1GKkCN5f5g9emAK7MX9c+PFvaQMFYpU04PQWFPHVtAZS3rkdL5cPOL8Mx
CWb6FjNh/xQTO4JYrHmn7IUTxXpxV8/SiNyXc3VvWvQ8QxzxvE0X0Igaksf5tMfGvJQ8z5vduB/N
GOLcNOyU+1P8Lngu90pYZz7Rpa2tT9MYOH/zNeHOA7meqmM0bc3Vdht6FPzoXMvqsa+BY5AH/mrl
IIic57gxvO65X3SW5rhoE9IVMIyjNIwLow1SHRmUhIbq2bTgHnw3V7vA5/XVzPJJ43T2jsAiGmjN
sEhGy5T7ACNADNQ/7vHEKXLCF94yX7MUq/IE2/ai+R3t+1p7O9vKPwwne2hcwAXXfhuMskmWiZ4U
t9Zf4WI8lhmtUFp4j9s6fwRlVjE6LEZMeSQ7rrKTwqdAmSaRK25Z/2Gut2s4dVcaUBiXI0oXnXI+
WYJo2XAmVJNZbuqCT5J6cB/5QZfadcOyG/6bN0Q0sxXuy0KXtGHbbowfG9E/UFoVOkE89HmqqcRg
pATVDZbwXC+Am2EbPjhe/dRG5nQBrPNiDJQ75ejfpSVt/rv86EWu3uk1f5Pe8MnGcJj9zk4Cr3tY
jQw8qJwuntcrmH3rEXfzFOMyW2P+ry5Zag5TYVwXO7rV+bLuqsjo4iZjWlSTAPGcgtMo5vVQWxLc
rMAkEmp/t25uFHvl9JxXeZUMMngwrfrTsLf2aE5AM7WiMbiIZLjzu4GSMuk9dAaC4Klk8+/9cc8P
fKpcacVNWzz5G1hLNsxVahk6uLqr+quqtic2LJh3eMbsXTgYuFN42g6Vmf0aa4nTeFW7lZq8FIen
kRZ2bsc9ytkEOPanp1ac/13QR3wnmoJCuYnyw0MxRUsy2uWpEoF1bcyJaKrRk4dBBEx6tZ+/9jZf
zjJWj44RpsvY80pXb7nRgvUDzd1aZ20PwcIP0FQBxYkr7eZGHpm7MRj3dYDGfuztpCRsKK27ktu0
XupHe5rUyTfH/2qDeps+0PQQ5dzeZj1cMt6ChF7yd9EPHKNG9Zl7zIydrf6sFsnP2s9eRAic7nAg
MBM+TUYLwMlJVyBv3WkbJnFURKqpZo3nLtvrgcNx9EsMBlV7aHEwoOghkpgXcALPokoQd/ubx0u0
WtRMmhvVL5EyEn9zX8gP+hF5VB9blTv7drN/UL7sYN7wcAom7sEoUgMQOA18+abAkdCcMtVVD17O
QlLPKT28z+OYHcm9on7YrX8bc/S6yeFgrs251xLaWC0ULzWahSpq7yHKz17PXjOUy/owO/166UwE
TqyDT1Ej3+1FDgyITrtzGmN7rxdALKq/Mxmcyk36l9H7RC5RAouuu3UsD3b1bbb2qZmHLi6bhrcj
tE8BKEgiPH9nWYj611NXTPnFAbloZ3t7kbjnrnog5qSaI4scVAgm9jBUKV7xKGerx6ec5xyp3Ehl
1BlJK2xxILeFU6zIXlvbIiF17UA/pBwxWmR54PNflyc2svZkhJO9F3O1z5q+jLcmO6/deC2xMnua
f8F3FoXZNwSVILJZfNlG+Tlu83Jk6thbBbvoZBc3Ej2WRBRATsGcqHBonpBNiKSequ2prgxjl7e0
Li2kxz64NXy7AQVsbEset0b/ztT4B4z8PRDRtZN29DI1ZnvOGqa8ZujHWK1LELdR/2EY28mS2aOz
8MOPqOHS0DGWBPlBwEQe/hfpNfGE/acAi2LaADszon7v6h9M4m8hUGy6hfbX6psvxUTWnvJEyhh6
m0PnoClrLVsLmrb61zle0mrz0VzeV1xi+K07QF3zuo7mtyV9EedTdu5EwTtJEgx+J8VrCUUIhKps
edFqg/j4Bx7z4Dn994oX+5iv4btUaBdRzFnpsNT8MrPqyVAsntb23BoMkOMwPG1iLZNI+3+2MTcS
3Mqgpprvlpj6uYqZa11utnBNiwl61F6ldWiahpt2iZqkGTksPSF90rvKgDe2CTRwbsHGZVn/ALmN
Y1Mb87cHz4EzC0CN55ilsGjNnQcHupt8T1PhTQYC1VYqGcvJTbN8GmO/27hD5owlr7UJ6C/WA6HJ
Ngbz+jr7XmplkETFQCtqAxUimuatUwzXPq/dzE+njE7tCO8tEq9TzEaDjdlnLl5KEisJWuRTDpbc
Gab4sKztiZvykWCTgxcx01T13CZdxx3jRdURC1SKLNmP/UbEyuj/y4W+qSn6Dhe+PmXr7Cx88ey0
NLjKrn9EKlbENEVz/i1FEuhKHuikTmtf3Jbt92oZv1o4wLSTAz9j5hqIJgfEZZLkLcbSX2zKBgqK
/hc8w7nt2+uqa6aibHwTXfhZeH6XuEX5PgXOO3FcX3ffIiWyfwUU9m423Kf5zndsIQ3nMCHXbWnh
jWYrUynX5HIWATKYwexFIguY903KixARzOHsXJpKg/85FaRnoFhx/GOnaJbcWEHpzxpSYcxsEk5w
m5HO7wBBdWx0eXMwbFypMdRItbcDR74GdfUd+HOddGY1fZrBoE9luHZpFNb/hUt9GuaB0rPWPxGL
aCWDMTun/h4/wLyQP1BOitza770rGl7xGJBE9ExM8fZmbdONhnUzaZ2KJRW02cBjnGx3JCrbsmtW
DS7FFDOzCQINo+1JkjP/E4XT/ph5k/1YpdEnlHPYF2nKCiqpH/bMZTz4G9sJ+CB8+NLlaW9J92A0
NjpofzUuhHZSnkMgvoqK7op12rkSgQPKSVljEG/aj1JnNPLUY/JnMq3ncKHNXXoUyEsC9YdKbQ/z
6KB8zt4M1qLE7ZTzaVVm8JAVC4oEstuTWkX1SStXHdrRjB5lTYpDbFQrOPEEzf+jeK1OrhjOZqnn
t9wLHmf20o9OeKMTU4lrxpSbe7sa65Cf+HNBmco0+IfKhc72lNnGEmPSqci8uY5NodujA+LHJ3TP
eMAb+cHJ+LXWLpy19MP9Ok64w5XluPfxp6+fCOF6NBvhxneBwYX1EwLT58E+LtKBbqTIJQGbDuF7
yjHcKcJx89hsrNfZkcbNEHOWjCBBCUXg7l+C8cSnJbjsdxWpIVkcqUwd8nDzELfr+kUvPtRUS9Pd
OvHMeXXTvQ6UGRfOHU6rusBqUstfg0vnZ5Jhcw34+jnOvYxEhclpvBeAxhKYt/Bvmk63h4gewHS0
wvKt2+rwRdr+zc59fepnt7xu4XpnQaVVsRKE6klIdzzqudUP4aTDL7fdGCr8Tc/7PF/bT0rNZRoU
mLUWsfnZLiinR75A/STBoZCVLwIoKQjPLTryvWUY89PGMR7XIKtnR2wt0BEiAn5kJNmQLtWPO1nq
W3l1/TqNGrYgYiRY1ea9rcX/T2IPmllZl6oijoCE6/4XRUrOm1it8QNZ1vy3qWGtt4a0jw0+EIGK
3TupXmTDm527SWAN2au0TJrJKuujMNzuVI5zx/doOYd+YViqhVm95qa9vfEwDjvNJ49zp1CfYbCQ
O06iINugsCciQaep9qBImtcy4uGxVuqBFmRhl2azALW5iz9QET6svdckZT3YDAuyPuMjJ3/Ccxeu
YRJghryqyF0sLjS8Ohd4PefCEcI1RqfDLmr0f6L0FFSWUYLw6gylRjSbSHxHe9H7ZfNzTJuUSuSy
WJK8b9SrsgP1WFCX/HDv0tgtoy6vooPjOvgWftJ7oildpDAJ7inMfMUfHdFDDIkm13FPsvEZZM1J
NssajoS88eFGI/wdQbS9ylFWx0DO4SlqKitZuiZIjFYWP45DiCDKfhtUN8+3+V1UIAnsnHTG2oWK
Qaw3zlhl4djlNxWogm87XOchaVYG73bgNIzF2Mh/Dlj8WyT9DVF2H/C3oT9QSdAiQaO7haBgK2vw
h/CDYEt3Lc0dzvjyWG5lef/V8tE4N7OUDD57V8k8lGm12dZ/wVq1Ael0vvw9Y477IybdXK1RSagV
eCNKuKp/8yiB12opPg1WpiMxQ6BeurdF7Ci7PNDzMCe94OvNyApPdabKD5H7d1rGFj64nY/+uss7
NJW1CvfEIk3J0nrPUg/2zVm2ITF9AKhMe9bemAfxheizqmInA5fIInGbrLy8wccyF2rG0W7z7SeK
htovywN8IOh/iaiPXaR6nLe5fsOPAZM0W7PiDWsRH1qDVxcEWZfWgx8uy2NAoOfNt8s9yLx7lUFm
prKvyoQv8d+MLPMKLtb95VBfvE9j9L4RsD9l7tTGjU1Z39DqNVWzVSf9POtUbc1Fb4GKicxDyjlC
o3IN/ILvWBOSW7a0bZfhsfEX70+XbXUsI1WkdLzog+uUp9Wd28OK+Mww8vDWDuO3cki5KBdUM2ZI
5MuGbIPqjJa9296Ga9g3RcrCHMGHA3v020r6D/q0j9yy58cSJcMXo1S2W4kDOE3TXa0YsAp4nSce
JCzrMASmAjvW4fvmBbmFNqLgTpn9AQDQFs5DtPFdgclTctmt957qrLrWYZbt7Hvusd+qeuf8/9/i
gr4hePDBT5XND4kAa6qAhAU/Gnmc0TvBW9PZ79TfVVDdwoZqCWgfI0KC5EhzX0cBj0rLZgUjrPhd
1vqkkC8MKM22cedPo0iCjtAueLUqrRfOJd8RxXvjqTm2m3xIZDgZqEpKEg0mIvOAgedzE+TVwTRg
iNGETh/rMIaMS6g7t5iii+ZQNeaVUUAlylyZB9auTDDz7jlu1oRnPB48RnKHSuc45DBCgLm2MFFS
Ol9WMT/LXLW7BlE0qByGYzqppt1mus0DU5l3rVtL70IGo2NG6pKuaurLURpZqSLI+ZJX9d9Kjf5j
JUX4Va8bQQS+u1ICUy/Df1TrhuetgPGIovzZz0bIPa/0WQe64LkXdfMCen1rOqbInfTaiel2uwgN
OD351XNdIjLj6tko2JglD4KgeV4mnoEUW0k73DthIOLIL5uT7I32UZJt+BCaJBDJsHzMqtZ5Rehf
kZFQUkNKN4wLNtFCVVBNWqObuvM7OremlNag4erw68hRMOZLyRti8r8BmXZJ2POUWIATqWOhskBO
vTgvXJlWEXPjQcf2m7oETCGvSKRatHJq+jUrOTMmk7o0j80bd8n0AdNlnjl5ChZxy+HcxfKcNHV5
thhnftFj/kxsvn0oFc/xHLYZglj33ea1e+5t9Wq3I+L3tetOkWW4cWHP3wMPTSH7+Qmxfo0dF9AK
To3sjk1NcRmWf7l7P+2C8CVqaggxsetdYXJqLNUm91G1bWBAOF/mjFd2qqxtz0RY3gcZsTdr80lW
tbh0UW+fyxZiPyjKItUrEVp9C343RkQqaejUhBxZyeW2+cFuvOfjLoFzbfr+TALTejCn7B6ftZC0
VWbuqUa0Nsdlraww7bQUUUzS/sKgSv9SjgUknU2hbv0aPcwK/SzQ8HkzxTdvGKVFDSlatGJePD31
CeN2vmMinuCZV2PPn6w6JjrEPMG21u9ZV/9lj3OetG9Ysa+i7TloyvU2dk29i+aGYWVBHl+29229
5pIfSeV/m8Q6irTX5O2Ww/QS5dpOi7E0TuaW//gj7cGSaSpZIx9aEaX6rQvAzjImTyLrt5jU4fVc
mYDCRAwu/+8xPtjBVD6IatjQ40oOlaAgkivI1d9BN/W57rRGi6edXwuOLomYuJTPBBnS05Tz3vQQ
7Psa/VmM8sOCgvP6Zw+9rUgA6P+RYM4Iio0PZtKTOWuXUV0ikkBO/F0apiOwY+0DJVFpOKWNXwZH
L0dSRDIwaDiP8omJhqiTAhpJMWSAipanxS8y+hFqhqVxRAkfZS9mZA37TKNEL/smiFdVrEfTrExE
ZZBqfTAQ9V10LMWmUxoJU/RKoFI4HCqj/p2PjB+VsZk7kr9WnrVi2t9dTddpw6y+28AC7iqZkXPW
U8g5gXX7KW8Bi3Uf8SzmOGm5RAbVffSevySDt4p46TzG3RwP+pqNK+qtvgv+ZiOxzP08XGRhdPvc
a35mDzTcmtaB8LHwL22VAy/dzDkd9hTZYMDO0gAefNA2ETHLBqtm0wmyk9nwaOGh2Y99W976ogQQ
7ezuuRphwrxFdDt7nakG08HRdyc/HWTYPzAI5CeulHv6UcM8ZM1PqpUvmS4+MxdNB8J/hBbCW51d
F9X9pdR9+Nw7Jiu7jCK6I6YijWTwE/KAnVfCR9Jqup+3dTt8T0RxXaLZB2docQxUYEwuVhLXmXcw
Lxd3Kn9CQcSx2/fzFAvbWncuKtTUKit/H3TjRVA0nlQ6IuUQ8owBqATda+4HBa03w+bUD3fOJN2m
1bpatG4hZjSGBD8125+cfnPyWE9gyFM8jhNvfZb3QYI8FJnCoPwDQjzg8H4TX7xD1NAz4aQt9S3A
f/RLW1mPpIFpeC2MZ9VTJGhnhO+NgfVGXFq47xEgfEx+DhiZt8HRaPhB2sL5lYdRLuMAzvFY+RHO
0bC2fRqG4EZ02ZUPnkGbWjQa17mKuCOtpmhvzRK1n5pvKEj6tqWpeQzr6EnwVKZomuGWKLjYYWgT
qYry7Demhehxof6QgwyL+pdhB9HO7jnHxIBcOLWHcEBMgLd6JW/hFujip/IMBeidVTsyxlnt57z5
AuDtTxNLdJoX3CRZ7m0nIon8JyRIxs4QRXsI7ai8BsVC/nX+vS3sWY2/Vb8nLEGg+7YLJ6wzN/5/
NxuTRN0ysvThR0cMODBdULdXux+HAyK27UAo5mEY0SwYUPR/auHOl6nzADnD4VNYd2CjL5wPsPNy
t+K93RmgylefngGenlE8rVWlf7BHUHM/6YrYBhDwZ/QB9m/4RPyydvteWc7GLNrbx8Zd5gS5s5su
jqQrz6G0fHatx6UF8YjH1uy+XLxgsVmYXTrPFUJfoyqWJ8WReJpzs01svbinjurfnwGOn0QPURyz
uSwunbsN+7DjVeU+Nr43cuHZpkfIjLCx95XZpLB31qdnGC/BZDrHphLNidNsO+YDAlUx4TBREokz
Mob6N40eUGNZM/ZHS457a/ayeEHkl3qEcOfjWsekRk+/VtT6b/WdprZyoZ4NxJo3Ll35owrTP/YO
3efRaP5jDNR/efznvUUgw8mbo5m2K7fuXhjj2AfVGj4YQTPog3P3F0cljTPOJMSFgV266eYLfVkC
Ye/HViyXTGfgaNQffrtGOVmPDP4+FWHmILm16jARDBKPXWdkMbUzlKYufJlTZjnHMACrMdq74DoH
/xsl/nS25mJLbZC7RDbISnRJXG+iLblcJxSGTZJHk//RI+T/2Dgl/ZgF+bkjGyetQ9pupNP3x3ai
PIdnPXrkT96Hasw1dfqCLAF/dWEdhRpZ4PXym9HWTu/QCHTKQCGj1yzHNiPSUUM1A3Kqn2g1ZnAn
KIlpXj4BdlYkSdN3b1U4GtoGTVPt5QqJoUJK55JofcP1jhIwMElE3zr0eFn/bPKgxEHV/NYZ5zpj
5ymPDCfc5x3Kno3PHnvNqN6Weim+K2PmfFzhNghbOETtlh3XlVnJGsl13ES7Q4DZPBcDKqBVIcwJ
O9pWUDCm9I/MZxdDGhmA0fTbjJZPS5JSlSnQ6Jzc/dSMhuzM/fud2TlEuhvWR/YI+vYQ+iHNIztS
QNdmmx5iy9LeqZBFfwV49PdV1GP42/w2EaZzXRVk5Eg2fFIQ6BOPGvmo8gUwo3BgOoknnWMekeh9
8dqLXRPP1dAAz6XCvo8Py3s25gZljFG85HZVf0BJ79YyjHa105tgO06343tGXyVH0LJBYkDABPEY
MrmcwqYv8HPwMSM1fxoI9cjPYRypM/8XHLe7LzrDuaE47F7hJ5lYPLd6ceh4+3AL8R2ulvuX44XR
RsmHYQ28Aya7t94kJUpmjZciSzTjoiHdpSosZCuBjry4XHhyyXDodlNvnibb3I4MNGeHGJU0yNkj
60IOiRY+VhQvMN660L84GxqmsFvcJ1/jPSLH08FBmtlpVxlPfbD9Y+OA+4hCDYETLIm7YB3yKj+H
9fKMX5459v+1Uacuwu1hqX3dINAf5xAxZMRyGdvk0xEdQfTnNffk+OXgQWDECDB01otnPamyQXuL
w5gbxqovw0AhhnDZalxpvrtFrn6Ba+axm4/5geTqYuf26AbdAdZyaUOZBATPfuba0M+5itzX1pJm
EvUt+qXQHh+2sNffY0l3NOI3J56xaLBbj2varXlOepRnntbMBedwJCl/Whp2lhhd0926sLqoCnlx
V40CjNns7gpRnKZYP2TcBMUHQa1kZa+zbCCw9HaeujH4QJYGA2ViBdjsCN/XJJrEszkRIk+bX8Hd
B0I1oHhyR37NujD3QHc9BOS2K2xzOs2afRu5GtGuYmEl4Y59qkHCcbm6xVFUd4BQcSCTNNLUSXZX
nOdoDZ6tzuJTyjJoAFQG0POJEOnUqOAwqiyaTysPCqrt6Yts2F/F4lsv2diekc2oBGNMce4qhMPM
36chmj5zH/yLqhz3uiABn9fe+cmjvPrJOrUmY9M3DG1d1yVBHgUiKUevuUdX0Gu+WGJlgVh40Ni5
LkNfu2B1ygt+xFoQwcJ+QbA+RWHYZqlFULr+z6H74qcMkB2UJEDZkNzMWnuv7dHt+IyecuqNfUFx
xWHcAkIZe1jLIAvjTRG4YLYQpZnsTEi+0Yc0t+vy6kB6H4to654MYSseHC4XITGhkEJDhd19+2pL
4Fs1ctLlc53DSke1exiHcjqN0ovO1v3oEzPsjTl1XNQQormBTsXRuit2cz9uv4rRcUqwJEbcrhL5
W9XW0kqtZhsf9Fiy9Nu02Ma6EtFDXszBlXHZ3IdavYcusnsdVt2JPa75IBsBXcvETfVfaWQsoi0X
cjwZPsIJvZafIEZ+bIOz7+bG80S8jsxTZlmMv8eWyVWNaB1QlN0rKJvxwfBamP9oY5r1QmxNElEp
xrN7XJF3P1gD473HzvQetSVMNg0Ll8ktYEV45wreKM9LeGZhniJvvnVeP15mwPejVDUkFp/TvWQo
OXfe5ONhaZYskVvdvLNEFX81ok/u9rA6DiZ/96qM/IqgczqAa9cpyhGR5iI4dncGmEipfq+dEQmB
t+lkqrsnlP0ojjkZd6ZhXny7eBoCAyFfjhdU5LAnSsLyxCNCKu6GpV+f2zYvxvOyrvlT13NbGuOU
4yD1mzfbmdtLGSDOCIKhPG3DODDEhmioNpCqEtVce1zc0rmJiPTVZoEAMUZ8XnZYm5d8IeaMiana
8SKGv/Tm5rD3IhRp2A7ezquIVyHDmaytwLSPc88aFQVQ8Xaek6i8TuG/CjAi9utsOpQ+o07nN3lL
bj8njvDy6MAgwJVrOJLVjScm4ijnjplBMdt+iv6UQ5DobelBbDHtGZMcn2sM0Gfdr9VJbYO+NFYW
INjuzR3FweurlqN5qAPvfZhIeYHew4fdlv67RF95XqJoOZayOeUlnNyKJjyxMaCkU+dg4bL/GFb5
XDKrsupG63nAoxwXS/Mx5kNBzbmM2DvoN+3RBDfnuQVuv0d04/dlq3hyZFg8+kL+6QPIRVnacHAz
4d5mwH7AbV6gUqVVM3Ecl9PeQMPtqtl5jOzJgcudKoaZvu5+g+ww0BZ3SK+srV/tVHgulLVoDxaA
/M4Jy+1l43S7z16Efc05Opre7rDJNDj7wOOzV4v0Pky/k/9nHExInagswscawT5KRfev3u5+kGxE
zYSfVlPntxs8DDeox0/VqhoMThbL/l1AjMR4gDjw+nVhjhhxxZ1DDEVpva0azYCz2ed+blFIKOzf
Ln9xEOdhc5e1wZKfkD44z+uMPoOHv0gMo/X+VUFjxAXhI3v8yO7J9CrnQREDdx59TVLI6MDqV/la
XbHZwD5PYTRfSyPkF7pNCkKTvvlbOFnuIwsWv8EwKt19BPD1NmR+9FUpU/w38XReq8Fmjm4Dj/DV
AjFG7o8YUQ0FJeF51pXU8Ae9IK2Iwt/Mu8uLAyIc46zR73D+FjNhjtejNczhmXz36Ucsaj4gqy4+
TaszTl5A35pe8qfeKuCmnF63u6Xt+z2mjPxLgU3joAlX+OUMC8l/bN7RgyLyfNgPIR98R+n28qBw
Pe1wZRDJ7c/2M96/wkHL6mt9yBlITyYX3AG4rrjbr3osnaY9xiH7W9o6xu/A9qqz21T4e6Ue92U3
4odqtHtzqsXe6WjM9oaoB0IbAmQz1sjX2HYmEikKWO2YKFnz1uazAMUQNYBciJpWoHW6W9Eh4vR3
LR11nCmWM2J/MtB6rbmn0c4Ehn/IQuqtE8U/HobZbhNLDLR1WdYJ1AoWcEMC12fCTX1R6N+yb7bn
cnWnREkBwrRRMLtFOSX0K60TtqDDbnQdO7tFcze+5YhXo4Pnn4I+78NkRFhyyAn9vrSZZLlWndO8
DDPqNb8zzb0YVX2wZ7YovxJMCHaY49D+H2nn1Ry3jq7rX8QqgAEkbzuwu5VaWbJvWLZkM+fMX38e
+lTtsdoqdc3ec7FqZuwliCAIfHi/Nwg4IhJkYRNNCZFvtaJUNPQue00UDrwiMCBtlWg53A6dWt+M
nCyqjnFDcoq3Mi/6ixgm3+2AOQbrK+iPYcxNoRqU5QG5/ZyZRQ8razjfxF/s4EiJ62DsxBF4Uu30
PPVxu1mUjZHK9Bv6G8OrrYFOQCAcMIzgpM4h5f0winZGAxOhi1S5njPriYu3QAjtxdPLuGAGIx2t
QhlY66Gq02df+UN9KOlVv7lBaP80zL6JNqXewS/No/g6Nuf5fpgN+JLEesZPbuBml7xmBqDtq565
FdePeuOjSwQEf5mUUPDoS4ioJqC1F7owfmZw+5fet+v7OpV3duVrGzpWOxeqGjrHOL0ejVIZK+jD
xd1YMwWVgKgZ+3l63+MUvo87OPmj28iDyjq55RRFxtVaOg5dc/ibeyKN+dy5tdO6vxKlo5CqJU1x
w8knAFCrAGPzEvsFxLKXtgJPQxqrbQO7Vw9wqjvOayskhtR4FUah9iJ2un3vhODwvKsrQw4QXxKr
3lCsJBwmfXbQ2sJd2XjerVPK3nVcIWM0yU/blASYrsRCaDDxPwDsdn52U8yJUIDHguf+iNyx9FLO
yNVUwo5PoUExFWgAnDiD60C6FFnkDpiOj6BAk8mFJbj0olHMb3RLI7TAqYubCaStXIPyuLt0Jj0J
mj5rqKicZ6OungvVhtNqaHHF1HJYT03FXQI+b/MKTJ6+FjQvKV2CMHoznbh4M3pgrx1WthZ/q3Uc
UlmN/mkS4R0ZRAj2qe8CxI0I+LmdmgudsZ6hI+f5TZLrVOStiUdBUSBjjLRpX0N52USRTizROPf2
tqvS7ikN2kPAYUtfJXiaMJvf1CN3xFJSWSs0douortkMyki2tBlzcx3UreWVxVTLtQnd+meCOvpa
DfXvPh7eWr/l/3biEJQTC2sxY0dBio+2URVsyjjkVtLYUttFmJuibOT9tHP4C102GtqixeUDAk6r
wEdhm1W4ZFsO1tJjkEbHOQSyDMgU+SEAiXZGWs6v+Vj8aGZO9zT35W9tSH3qY+4b8Nqjva7pDyPf
TCMdgL/Msq/IFUQXpHJEDciiN2aFB4qRpZBOwiD0ZEx3S7dkRBndocTSRAaDMYlMedGIKudwsnXC
Kri9/UC0363UwLWj0gEgHCzJ10HShfSF7Yme6yR2eJ48DZ05bhD917dGLa86+I+rMGsg2hUFqg2Y
lj1eLNa0hnrRHmdk61v+eCY/WCt8zpcmf0ox1wD/pg7I63x+ticx3jmY/NyKPr23uX2vq6LSnxNc
Mg98aN02ift8PdUuzvoJggOjmCGYBfMc3ru5xRlTmOkPjkp91w1zdLBjWyJ4DKpjA+nchZBFQ7vw
iQdapXKA5ZULXIHXfQHHKizL+zDU+h18D9QugFfjWo/rckcltkSuy3FtpHruhaXe7FSXPdhxPt3E
qSuO0O5A26lPqR/14YW0HecJxqN7PbkSuvRcZOSXjPmtU8c/Wzn0R+DV7NJsTH9blU1BqWyGu8U/
7zIOMc5wIhGtHa7LK5RGCJNDjpmhHpEL+TBMwxUoRH2fWVBMyljHlxXrXaYpy45RGiY6LT0t/zl2
dU+rH+m9bHvKCdspfrW+WflQ/rjqwgXQ+KChrYhVOLryQh8dbTuoUqJwzEvkQmPlWL9VV0ePqBEW
BHqyXmM/LlfItroDUDqXdZlaT0MI24xrezjb62oSFqA3EW4dHumZ7rjreFAvZQeLKSApjAYyHWkE
IgNFzjgOnsuddLR8eVfUMqLDb6W8BLvFi8npdH2dwedEsVME+yK1foRGOq476ODXkWa8x6awnrOq
Drfj0GGGxTXraCUuwdR5Cgmz6J9zAKFt7wwZxEKnuTQTa7oInBI8KZ9a6M5QYcgifuYq2NyyBbxF
kUqOCe47v+Nm8p8x/Sp+KD9/HqGTANb5XNgUqvZWt+kf0m/ftd24Mgy92IhJXycDFyd48ig0LP8W
PjqGmvRAuHqlxTrQYZ9Y2P+8kfgE98+HExNYPfBNG23tAS4VuN28apfTRxGAuPVLF2TEKZ5K6ej7
ZujuKtDCLX4d+W2iCtjm6Oy8sp3MBWaV1Cc1nJRWRele1PiE1G77nBeD8dOCeLaDPY/+y4XfmvOP
n8RsxnvaPs9hj7ix4dDIs+RKzdZAuSubxwXKvRC14e5jmgcX7GfKi+1e8zLoHge8YOoDJFrAA98Q
7iW9y/KFiDOxr7TE9EJqlK2MSzSW/R1QBKBjinalKhb4sizAZbSSd1CZtjrKaoq2IDQzYrwa9dAI
g0L02nCIqjZFyTChqrJMCMez2bGJFYjsV3ndXRSx32DAYmZvJVfKtTW1ztM8tvZtGmkCrqXqbiLM
QTZhCXHXGRJ3gzzMv55ac5+UrcIWBlegHU0LvgN+xXVHHzfZTkPHzQgCgXjqG3t8UDkV8coslnfa
j9UxQUdynEVxQZCpBCXh6sNPFZsUMdEGnCB/7VtsIdwSqmw7TvWNiYXAGn/e5tHF/gjjis4CDQzG
b5SL0VZ2QMVDm8S/uBHfR2pA9gHYdzmHEKBXZYhtjmlA0HAj83drCjj7Et5ml4UgIND8LrIOcmmZ
hU9O2sD5os+0Gu2yv8YgwTqGZdXdG5D7Nugpol3uGDf6bIZ3ILuc7TR8re1gltaNlWTOgdwhCsUZ
1kbhB8OmqLudtLEs1XxqcyI9mz1pQvUuJ01pbVPJrqVC+9lGBd1x0OxtoDHNvtbINXwAsQ0GDFu0
yAi3tjB5YT52dV1qDo9mzI7tarNFE28xyQhd5yYwNOu1qq14azUp/vsshCVKqhcvXUlZfBNRh71E
gU2RLgkPN9UbFbWxafwavHjmLSLTgiSQVNwE4vKHgnB/pHLsL3y8v1Aplr9L1Nko37WFXMJnXQLY
mDF3MytpH/Net0iu7wrEr74gxCKIqqdRWcned23jIYOCSlnf1RcNHeEZ7b/Dvc9EyTtRDY8I+cGa
0Lfn2rCTsmu9XHfycQUk2Ndek4zW61zYwMM13ZC3GcUhshFZUdrWBqoNg/3DxtOml7/jlqvqH5+J
yu26+84dxh9ZMYqHKm4i7miNwLx2KhG+rnQcvB5KHQ5E3NjTi572NnplRKNNatxkOLsBNaZ3RYrH
upOB1lQOyVcxrln3VSbmBwPzEY8EhsiLApwLabO18jqHZnqE1WevMJFtN5qBgmrsMb2Jtewx4qTp
accCuK1mrVXfZll1SPtDI3lSc2hcUpPa1uLJVYRbIqfCcZXHMQxpnHjya+oFBDPUdAG952MwGLBn
4QbtZqw+0J2gkWpkgf9fxFna0sfYZwCVGOd1r0Vl4wgEWqBhWkYvD/JL/hZCHHqOOr95SWkY7tNJ
BtwNJ24Dgzvcyhg5niQX+21q4voGkUy3M2d8T4auKb73lrDvbWcoeMxe1evUNpdzsWkudC1pUZzh
ZnRlQjK9VN1UXhq+ru3w/dIPNA8XMqNcyNJVmHtd1uW/fEvEb22gIuk5qRZeKiH8iwoy6MYU/ntY
1GpPsKTO3wtpa6dtsScAksaDMPxsM8j6NkQ8+IOPOwCirIotDa56Oy98W2IuOm05p4PI2ZfCh9yv
QfbbR0tvU59sdeA+o+PfXPjUV6gl71QsShJleoJRCgAGOCKgA5RiWhyt+jQS32qMS/ey1B5Q8g+e
dIt4Q4iXW6ympOwPeMV1nj/2ydE0bIPvAZfOm6as9ct2Nuh99z71jNOgw3Ny82eTmte9nfymc4rs
ViF0FHEf3mRG80tq4/hk8OMeJR2iWwDofiLudLoEurQBSxHHXraB0136tFRu6aPJbRHLdF9qAbru
tI0lWsOmcr9Vrgwv+0zn1jA5OFQN2Axh1ZTjAEFWdGZ05vcRZiUCa8rD91LK/g5me3pjSDpxTN+i
ZUQk4SgzwvWhMR+dnHYDBW/vDX47PWuUeETXjZdJlFXVPk/rzMO3MLpvO5nvMfqEW6f03MHuJxwR
p9OX3MhmCt/auvV/Ff4ifzFgbKxGXe7LKLKfR1wt7vkr/t6dW+J6JI3FO13Y5r7qaaQpNxLHHiZb
vjYBY31aOBM5VxWfEgwUPbOebDk6L1MGQpvCEcj3KYTXR7wdsatG55u/23Asdo2iSoIb8DMtxLsp
euOtxhD56JNmfmOVzXTwqwXqMgzIGxDzmgj2JlnFAWxHtjyg/yrL8DuyU1QgSYAnVDlSn29gjIzN
qm1HVKGNJnMPfy3k3VUJtH+JyQrwiSZyx1tapAYqKfjnbZliUC4pr9bcBrSnPpThHjCgxB7OgpyD
ZefSUc62Kiu7PWnKA3zxKE7bQ+8i97mNKtN9N1Eym2AETRnvjAa/xxW9dKR0eV323wqpqe+gWVgH
lS5uy749G1eO0Rm7ti4DSasJcyiUrg4HTq2/4pLt35qZ5BozBtdWkMxgKHDolNGOezy2E/Y6TQse
3Z5qTpajfLALSBTjoh0qHUtDoorNpqM1A7IC/9jSlN4NbeC/13kf/GpkdkCcNV/gagOlwCfclPDW
EPax0/hItuigbssBqiNGMFm+xzFIxSsMAd6bmd4r/SdQaw1TbAJNwm2mRe4O18DnrG3ZC9Ju3HTk
EL8IDPiuZTdHSCNb+6IpcsxN2L932Rw9cclcBPf1wqCc7Ougxq7MHVz76OY6ncjBvTCDUCKySn20
NSXqky60l50vucKPp3wc8i68p0tG+2iIATtNphCrjvTaSpqYCcrBKNvGDrd13PhvDraWe4Hn3oE2
VLkehNHtafPhS0pu6TcR+zC2kxppXzYnd9gINodAZs29yNzsJVdQCgm0gqiAz8g3o2/7vUk3+X1C
iXMxdo5Y2d2IPWvK4bAJwlhfVfSpCeqMXQ41HBVxS30Z0flokjPcSMCClT0VG2wAMEIvI+1J0p67
gqB9zIjPveyF+dhFdXDENMS+7swM2yQfmH2lFplHMqXxsWTh3/mOnr0wwKNrYnVSl4gnqPymeykt
9cRX94BTPAFkeX9vJXN3OU66/Tr1M6sdnQXSpMqCAQjiLL/H4zhuaImn91aM7HjNNbRBTTyZFrZe
mFw0DXZhsSVCjwgl6UEYfOmw0HoNEy4JKQYvMCDx3yjS/GEKDeMQh/rCLw59icQ8uoPcEHIhVprX
mg7RR5OWqc2oV/d55fu3hal0r5JI5oBN7QvTgm4mlYh2Q4zTQVoZPoRouGlsYBYePd0jeSsOyEI0
vGpjDGjXQeBOt7Jsmp/wOuhjx3ptPsratOvVhM1Whp15YH7Dq0td1eEi+y1hanPzAdvN6KbHuekp
lrOBrsxB7DZimjU9xWylXisGBD9Gn+W3GUKcW4ge8V2PLsSrY1ZKnUb9YbJUBEsYwm3rDdi+1Ku5
Fe22qgMovnGWAOhbeoXN8R++aJwOPzQDDy2g50MTyUFsi1bDhxU2R39TTt28C+biBSqodih8K93P
xtxcTG1gca0erCP7j9hgQjVs7b7VNyCPzTqN0AQgv+nU9xg9hYdnpdw5CfFTa6Oe6ZoniREeaJ1e
ZjNwOmw1vnlBRLMYhH9F2eRfjRkbn2aDkzmZux5KgSSlyXYRjtrrIpPBy1yZM1iMGe9VG+Dmj9gT
WkOkPUZzVT3WdIBDWgYTwnqyyNMVtsy/HEXuXRG24g13GW0Td2782mYkf9qRlfzSDZMuA6T49mnS
uBOv8EMrJRVo41/kCWYV86RSzy7TfdY52Pa5U0VbTsesvoH6wKE5mbcBG9+DH4B8ry1JqaJs4AfY
7QW+gbHRtJs6G8qtTCpcvMqqltugNEwmbooP/OlWaVNGgQWORH/NiWI+DLo3FwQeTt/DsbAPdHCR
TGhtZ67SgGZuBs7x7jdjfGPRB70aYQBdm6aWvqfDAicw49+DkjYqhqZcQUxtMq/RWJov6GsVvUjD
9p90v5jYtE3tDq4NhnmQVBfd/AgTLU/8uy4a5FUzVNVC9zPwqUqBBLDJ6Z3xatJGHNdEoJ6yGqE6
thYhbkGOmXAeG3N3x6GMR4G0FuXliHP8Gwrm4SkfM+SKQxbZciVt8OzMjaFGx4Nr/oxtHSVmMCc/
zHa2ruhqxQgU6/CiL01jP9Rhg4VSCFza5nVrkLBtGt8HuLvfQNX9naWN9drn+L+JJwjLaydCRWos
t9Beh14b9NlTLKRJaTbFONhEjxAdXA89N1qAfsH+bOgbB/KMRpja7tQcKLwQzfg6Ii+D0y/AWQiV
c5anV5qFnF9PVDWuw9mfnkTYcxQHTmFvhxH/MhqXw5peX/mcBiUK7JyW+l1n24mFt4wf3xbUfPDy
0B0KkB10f32054s3WYCQmHbNFFUw9F2OqyTGIRNPAly08yiZ3/Wp5HfqEjYhbgfjxu6wttlq1mg9
4vz5FsEV2mQxnQlU9O5jlFfGDZ3VyFqViAunjdVYw5PrUL64zpTg8lAs9qLYcpaImXJnQYRvzCiB
g9bkntHFMYqMiAy1TAdD5TZDOGGNNqxYVJTRT7yfhmtOd3jX0ELqvZXm7HH6iBlYFxTlLm6C4d3C
iJFWMSA7WLZsgXniMv3l+AANrV/VWDzy4R1w/UQNCX5Fk8Bx+3WjYxmChph2SoVWYMzwfpdV+Y1I
BX6OYGHH8Evh4w/rKMQDL4zIMFyNlgFNTjUQ9oNQd2/V1IcXkBWmPd9ks8ls9hCNY/m+mzMMk7GH
2BlBRUeU4uwRVx1aW3BioUe2RhxvBqeIrnq6xxsLEkBMgT07SH0q2xvy1o68btK/DQFKZqyQHWhp
KJ/Tpm5vUKbr16kQT3Gpyv1gy/BYV73gX2WkbBxytPStaezAUOoLZWn6u7AV/Wglw+Z57ibML9JK
28F4FQ/KqIYHrU7LB8KpmgduB/53nxrmGz0/bHeNsX90euKQdeqAVahRd4NsjAvXGJG67Ao6EFMh
d0iXIJ1w77/O7VG7mUbIySsgXnBxOZu7qZuCnWjG4RiIlrtzRk7ljzBx8I/r8g1UL+xH/Ljf92Me
JivMl8VxzhtcrsNiXKHzMo9VU09XSZRfdqlvr6FnNGvY2YE386iwJDpovK0FRydRAyUpngNX/VKC
6LTDH2vITgc0JGpXudF4JfDbsbiUYIEXpon9OhJBtp8o9nFmDEh6CVoJXqgDf7XTtdagEcBLr0U8
6L/aynxWIBb3U1h+n3rk7TRM+kPb5DHoWqGDu+Jw5mH7AONJU9qjAzzwSmcaKx6u7hQavnkR4Cay
mZfrlxZS2HWjeYFFzR3HDuhXY3A5d9vFIVzLaCwtNXgiaefXEgcBPYwoXNyqvxfajP3dxEd1iAz6
IfPQposTrtcBbPTEGAS4S3cItKKszgqgHN/5XvrVvVNhzl/OU449G3DkimX7ZE8shiqvVknd7WEL
HqthnHZzjkGOMvVV1M/6Km1scdCz/C0qg/GK6xEZdCnHOKlL6bFPTNrTjppq2BDBNB7tGu8tI2ui
+2rUfzDVi3NXkeyxUc91utIViP3suxiX2Ci7Vqp0gp/ZbDxEXBDZASFQaLZtW8iRg/aHzSl4SDs3
+NW17rfSbFzUYqCyaMwXHyYFnWcFx7u6qQg8B5gF3+/nWLt1VKF22BKipsDj7mooACBXQ1px+WsE
qUX5aNxym4QkMAaYWlvZfBMANePmPW3KzO/pI4fFfQF/A4PaxR80nUo0vKjf6OaUu77gTLLsiX8V
goW5iyZ7uJbw3zxIC/GWKhHL/6yOnWcLI87HSGtzr64ihNaLkgVXkFXc9obHvd19s9IwvoKOhxFr
QlddFHr4TNFYrn0HUrId4CIg+kgeg3KOf5eZ0W8RK/ebFLujtYZdAPSu7luJrzF735JBXr7UGVqN
hMvbqsBgZe0TtpGt8G80nuwxFXQ8UxQbOC11WLkL51tiAgGqKLyIwi66nNwqfy2cRdlMZYuUojPC
68ScHtmfowuroK+xxt2Xg4LcBiK15AgmW5BQVlEJw4dB+G2ayfKdphp0PfQxb20TzFBoarUDJyxh
jPFf75Qcoi0akfY5qdr4Cb0T4E4nlb5GxAP53MCZ0J1zZ+n53Lc13IbcEFhnBya9eOlq93g3XKVa
jaUEaOqNXiOhqA0tfos5plbcdeK1obFSexMfoZVShczWvWW1+04m6VUkfMHWmlLe9XZF1xJxOj8r
R8wc4B/l29UzvZP5OKEQXcc6Ya0llt5ZiqFK1ufTUxNPwzPcBOQVej8rjEL6cTtLsKNVIcBCwyam
PWNCZdty3wEgh3Cg/dIy7ETQCJbehKM4nkBKbpx5RHStNSE4XI7o08I1dwudwd0OLkh6kevTpkHC
/q1GtRrDrJm7+6alC9Jh2ZJXLd5atmYcwfD8bWH1Fp2ulP5LLKATmg6e0LM7d5vIcO41SAWo3OF3
5NtetYvGSUTWhRFL/67Bg4agCPO+qWbYUSKpwXOsMvD3diZh/hGiZqz6WFlv1N/NFv2DA/8RYpUX
0LZ/H3o66ZStS0C5O3t5k0ZXEbXBUeeDwmGVrf6+wBPiniY1psZJ5xwjPeflBKP/nfom3Kedfgia
BLwhEs66rc13A6LjOgwHcYORRbl0zWf8fPtGQ4jboqEqg0letWpqLsMs+w0fGN/7xDZwXW7Uj8yu
h4M03HGf4IW6zUeVHscMWVEtO9yn3endyrp07xpI6kO2CfZyFNklkO3Rhz3MQTDz5QyT3awCbsJb
GZjyJanwFc0qMqo4aeJr7rzWwxgb0RWWPfY+HfRhLVg/u86x38fEBJOYs1b/nqgouMqXkI1GQjFG
T4gApK3qQ+ti38irrR7SkRwO6RJEtpq67neh9F+W7Zh09Sj2ViH5fbvJhBS8yp3SvJ71Nr5VHayW
YWltDUZFGdqn+l7VPcEmQYA5I14vXqSi5fYCbXCFaBjCDh3bK+4t3beOb2ljIsp9UjXpE9AgNXsf
YAvlLWqirXDH1gMx928Eeg6A6MBHg+MAsuEgXV4SpMbRDFsX0z5U2+muT01EGSgjIwvqI4gPpNBU
Rp6u+f7VDFUJQptTd49s3aLZNNyEX5Eqp9f8fnsJfILckoSPcn6ZOd4eUznO1xYQ2KbImuw7V1dI
RNhp7guBYzGtgmJLhxF0kodacy3dWvk84KWcuN6I1w12olXorkWmQGvTyRovNBRiWyMeYy5VY76f
BpXe9EFPaR5hY7wtciO+BCKOOFVGLsZJND+6PMa3qU5jNtQmPyx9tI2mSHmF6TwexWyVt3UTi/da
t5y9kWnFuorB/9exI7sjndnypXIy9OijVeWX2HIi1oq5nkXmiNB9UNeNhUXgH1+CMugpl0BvB53S
KC2qM1E9fwLcPgbJ6gb5sTY0Muy+Df0kGQiUmj4DkiYPmmB+QNG5N99L6BdbfwXBaudu7Kuvw4GW
H3g6oG5LrjuElBDFfTJg1rhRHFcwSOs63ECb1uNX4a5Z5ivrt8uJPI9nHlFfIvr+HREdntB1F+LH
SSyibdY0ImTnbnHviOlPwO6IrKG7MIqsQ9kv9O5Ca/2M5RXj/S4q4yJycZHgrqxf2HB19j2W1vjJ
dIVHR7w+0hW773V0o5wV7ZOA0os3IEV7FtPM3Hw9W5++H921hFLC1pXtnISfpXQ6O/Dy0lNP7Vt9
pa+bNT24dUYcgWety519bsBP0tBo6VpC2jrsBOs0NlnpCDbNJPC3JcoHqsuuuMXwdD9oDwkc7HwO
13bCvTDZ0cHacOcFMFJ3nR4cZUr/0HjQ/fn66zn45DdiodiG7diuMNFN837/SrMri9iGG0Ni3lgd
HFgzr5b/yi01ANf8eqB/07jQCJIZTTCuLm33dK5djWwe4RAE58x36CRTHBCsn4k4M8P/RmNxbDCE
S2NTN93TL24eKkmCx0DyboQs8K0I6GSlZ57k0zFsCH1IrV0dOsbHKSOj1WwhHtD8SRBZIFVcGd3h
68k6M4QrPg7hY8w+0TUgYzBHhk/DiRNLnkv5/Dc93mGy/vMg7sm7L8JAFDRoGWXuL8Gp4ztcirSL
0CCF1tFKPK1MQ17jWv+ztWzawiBJZ1bfZ4vi799A//icNK8RewnReS7uq3qDKfwmTB7olX89nf8u
ckM4lqnzD2kQB33ynReqJlisJty9THD2pLYZhPndDHBdzcPf/SiOXw/3yduDPIQ4mD4T/LrTJMI6
yEGKuXDDEW3WncZk4lKYoL/7eph/Mz0NhmEncRxXWvrppxvUQxBaGcMYab6L7eqnPz0munMIuMoa
g/4s0jNZnp89Fx4/SleCyGfDPJ1GDFdwpSYrUqMuxTCO0/+3j/XZ14/1yZpgc+Q0WZ7OdIyT3EvE
lL4l42X2iiP0SKUOFTpSMMyvh5H/nlzGh3HMj2svLYfamiLGoXRczxuiIg7thbsrvMDTvK/HWn7U
x0PS0PHoMR207ybkyJMdA+/5IC41QdBRxofFRXX79c+Xn82ZowQ53ODZ1BknpzCUw9HqCD3ycNDZ
6mtyPQ6lN+6Ro9zNa9qmK3aql3On2b9flbkEPEN74IZIuXGyHDJXa0snZlBXPuvAZVH4ZEPsvW3H
i68f7991Z+pgLY4tUL+ACp1M32TSzdPnkbzI6ArW72Tcn4uK/GwEnTJgKQQEtdPJ/KVDA0sgn3hB
BRgB+R85zs32mV3o31Vg6ro0MJAWfEWue7KwOUvmBMgeDpBPz6XdYGt1Zh0sE/FxnTGCq1tcLKAQ
sNI+LukZYtWQEIXs6TvnArrlYfAIYtnFu6/fx7+r7eMwy8b0V83ghgZGTIJhpplqGsc5woH0VaKf
2wk+mzDTdZYdjk0UD86P4wQ1jFAzZBzXescaGzzw5esH+WwAxYRxtlnLXnByAA4jZ0FaMgB+nWFz
ZZub/8XPN12XleXy659+99bk1pEJ/9gT2AGxXUZnVtS/J4BF3u2fo4bDjc/w4wRVpokGw+X3t8RD
0Y3v+nwEc7to1L2E0WqGWBl//UDLjH9cYJbUXfYxhYszAOBJXVIGqL+75YFo79MpbTamwpOposcV
RfejSM9cZ/59P5ZUJjJOLhdK/6c+l5PoVYUNnIf5OLdTw7LOPM+nAxAdunyS5MSeviB/BMvMLSYw
h+5Ze8bwX+9clkS0SNFBregwdR9fUKthWjcP/PxqJIO28A+agDeS5//1OrPwKeE/7I8GFP+TnQVh
SRHSXE+9uTjUqM7FmcDeTy5KfBzL7+9I6ah/7i0QI5RjCl7EsF5SiMlc+57vSVbf6RuMoXbamfFO
t2OOSlfI5dW7wnL5Xx+nzTewSkgky2xqr/5cXn9E3a+vV/Lpmz8dYvkV/trDxNBryEO71BsR9F2b
MhQbDSrQmQ/03IMsO+lfo6AIsUJn7BkFmCIoERP4K1yOvn6UfyqZ//8sS22L/FyZ5skqozGXTmHE
j7dWE5UM5sSXqDF32Iruz50wnz/Q/wxlnWwALsoNe65wN+M2eVE5UONXVm8MsPWr6v3rx/r8Df1n
qJPNuUTHOxH2gsMwLGguv6+Vhvbk6zHOPY7+8f2MRab3rWAVtBLoFBTTtcdndLybr4c5PTBPXtDp
95kGaV3g7pN6EewoOWHxrI4k1WCN2t/930ZaJvWvBacPxawpkvAQ45pEByBNTOjiZkV2i/3xmac6
N3nLn/811lT6Y1xYMzRUV9Ch7+W0c/v45+wL7cxrOrcUTj4jd6wj/KbgOeH+Z8IpyN2NEzj/bX12
+pZOyo3YcjM3VPTzhH9TWt+b8ffX7+bcfJ2UTXpiVJm19Auz8sZufqG2i6Pnr4c4N1EnO0HaYWKe
45WFdwMUMG2+pmt75q2fWcvqZAdYtPp2mvJZ5qZOeEIpmkNcZIehpVsp+w6Dla8f6bNZ48yh2rBA
eik9Pq4ywrvsyVqoOYgArX1KeMe2xgLiakpieWaZydPyZlkBf491sh3kIsjDLFUFgt0bTtOwu7Xh
7OAL5uDtZ9F/jS9qmE2oREncWYU3c/M7UNcLVgZAfeaX+WyeOf4MyZK2TOd0U4ccjOqvo7MU9eVm
zJvvLVyUBAW376RnUJhPp9iF5sNm6xqgcx+nOChVYE+NXngkFFfqCqGjLbyv3+KnM/vXECdrH94X
8QdmtBSOVI42cYFOW/keTpztKoXKuRoJ/j2zcj6fwf881snHQMfagWGRxJ6vFTHYc7uJQstYd+Kt
77Rv/5vnsyn2THCLf+7C7RAqbJvi1CPaDXrndBMFjKkP9nEIifBCN37m4T770vWlcnXBmGzjT8X2
1+ZrJpXyS7yBCb24hnMryjOf+ac/Hx8I23Kx4lKnn52dQkQMMSbyVP1kYXcIGH1mgX+26vS/Rjj5
2PS+cIvCHQuPyIJII/s8WE9ER3z9XpZ3/PeFZfmi/x7E+Li07QmgNu/bwjMN/4bYSmzU8U1Iiz29
5k0Sb2lKQRSdtl+P+qdA/WrYZXb/ejvd1Ngkesy5h8PU1XiVbat1SzbEavDCfXyBu+Xm3LZ87kGX
2f5rRFflZaSagKuSDgu/pQUHq7JcmNPGChYvN7VgjrZVlPd0zV378PUDf75aXGWCJls6cQcfR3f4
k5nIVJ431j00/zeOGZzZQT5fLv8Z4mQHgVAgkGyxIA1r54yvJLVGmHv+94+hdEM3eQbgmNPH0FQ/
BiLgMUiA9gOyms6si8+mSdEPNAxhuEqetn+kEc2RgouDpXZG2JJ/CK0z+9C5EU4+KqckrBuPmdyD
3e+hnDhixH3mIT57EX8AJq5oYEynd1rIlEEekNrpyfHG116gpK8xAvr6RZwCG3RLoZvQJGKamKjT
McitmCN3uZfzp/s+zr/3dYmnZ4o/NKQjmwRHoe2/HvLf0wIInToDrMkBsbFPdoq4DRJdI2zYc03/
pQWsh9GJA1uwr6Acfz3Uv4chaBPrSwBt2JzuJ1+LXuB2WCLVxsaWdKN2B70UApcwV5rcfT3Sv8sB
ZqQt6bf9P9LOa9ltJNnaT4QIeHNLGJLbSFve3CDUMvDe4+n/D5r/TJMgDnHU3TczEx3D3FXIysrK
XLkWllRxnURQiq4V6P4pcEHSMY3qa/6YnRrNTQd46WxTerZIHyyLGtRqNd1Q05CLwtiDaxbJ3/bs
owiWM3qmSI15mPXsXMO5OGuQlzClr+TjL2PoAFxWsO+P0fhLjxmeQ5EaKjgmDG166WCO9U9+Mv7K
VUqLf7wjKu1xKguUM25LfrWFaBzoxsSbyKbiF4ab7//+TamE7WCjTYMyDCf9pitTR1ZSSAUnsPf6
J3h7PfFFf0LV3oGf7wEMpr9zHDde/1R7ZZIAtp4SwLork3RZCjNEmXuWbJtH1Y0dwW6QNjrmbn4M
dxzq9prBGDUtbcnH6eausnHmq4eoH7nYcoYRjW8ZXOfCQ2O4kX6CKLmKd56zt7FmMWca9ClZmbVG
F4CqKCDdXMxxWOLH0ACMhOz9/U+2cUiujKxulhAhocnPELc3SqjkGSnc2bONyKISw+CphJser1hF
Fl0x6j4wMlKp9oOAlJP2kEdns96xsvVlLq0sq7xIANrYz4RqinNPfGCu+cQwtatT+zd33G3ri1ya
Wf79hRlV9pPGlzCDrBmjC/InpNbuf449C8t2XliQu0IPUmZ8PKsHwAwfm/mUWfLb+0ak5SK8ztC0
q4+yiloWRR9w9nwUuKD8I2RLJ/198GQ8M7x6DDxpJz/aigpUzlVZQaiA1sy6VxZBzBr14pR76jE4
Je74WD+Wp/Qw25ILA8Anaycob7i0xptgAVpQOWcQ53oPS1WeQqZ/c88EdM4ggrjzjba2T+NNSreJ
8rYsrpu0mZrWldolmQcE9XfQ8eqTeh7fVE+6N52KnXrwxnKWPVsSS8rBBO/r5TApWU4QmqTIpX7S
8vogTt/vu8OegcVbLnwOOiu5iAcj9ZgvKeBpkHeSiw2fvlrAKgRAaNq2TLeDVkd2sDszAhsVOxfP
3hKWf3+xhEwY+hKxHFIm1UMAnTrZ/S26QYtwsVGQ5zG1XGzgGlY+NYGskYalR5pXlRP5n2CPDKIn
lDh1H1A4mWb3ypd3kBTLKVyd0qVzIstkzKCT1m5mFWoN3TSN8354lPv3NXBi45sMWYCxV27Z+kK8
dOmg0wBWb8pMCYlBGphL0Wd+ZZXvmKjo/sFlBu8hmZJuSeyhvHKyAHozURKUFH1TT44SkL5PcbTX
M92KNFdWVq7G4FAHMSRWGlfydDv2Qs+yjWe0gL3y6Nviq/tuseF2V+ZWbgdQCURxz8lRqoc2Ocd7
veYND+D3DYP2P1CXm878IKet1aX8fisi/OyHXxT1iwAgRMYJJcV4ub+aDS8g1yCblclmRXGN3IEY
aNKCXkLioVRGV5cqi/R/gCLTapKd+/p3DF759pWt1T0XKGFVkRkYrpTqTIyiB/dQi2H6xVy0Wpu8
h5k36IWvMJKrjFqb72voRg888JS3jKV1f0WGXn4akuEBigEBedAKVLw5wetTasmbWWl1ADRwETCS
VjNjjVpAzuAHYpYyOlDQtYviTnzY27rVhTr7hQ9RU6y7QzzrNuzNL7CJpecEKL99/yNtucTlR1rl
a2qaA01HCZ3izYcsMGzFkpFU+gBxnMN4mnPf2OayuLH/08OnSXwdVgdTsIY+NEMvto49A48oFkw7
l/VGfrj0VOngg3LgBboyocmcoHgmFUmYYoPcsnsvDo+q+OGPF8ITEDzy0sM1gIxdL6SNJNUArJN7
RQy7OLyeT7uv9q3Yc2ljDVtMh7kMGEzKvfE18gLH7oiS20k8R2fhmAGrmnaO0Ma3uTK3TgsypoUS
6Gk95ikK8bH7UQs7FrbynCsTq5iNrMlgxBpDk1Bf8bYqjuYTGu+gtxMH1rIdx96IpVfGVqG7kGv4
b2PKT4rvQHhpRTurWQ7GKuLw+1w+SxrFuPuynxcpAhT4GQwjCftVvy39w2xAefG56E+paIfyu/vu
tuXUl7ZW0Q35CW1Cjoy19O/QkLQWvWT5sfd3EqvtLft7SUusuFhSyMDZRGOV50jsLf3VfCdx33Qx
3TKZ1BSpCSqr601MDQM9QhJpErfZepy/JvWf57a8pf+2sPooBtM9aStgwYcvlcYwrDWf/8GnuLCw
+hR+IsktVGW5N8OvWliaw0CrDsf3oEQ7wXLZ7RsHu7C0+hpw0tOsowPJvGzF8A6En9NZYii7fC8p
O3nH1oeBZF1d4Icyb6qVKZjGmCiDPcxj8mPOH7of7d5p2fBgCwwKuBaqWvyzii6KAalQiayLN9EA
9D/+VBY60O/3P83GKq5srMKLMJihKqgR9IjdMRMf4XdUC/e+ia0QZlE8WTJPCGN4rl0fkUhBhFPp
sNEwLQ4stLAFu4Mnwvm/YV137a3WlCpDmk8w7nlq+huGGjr9oUKl/iB7rS0/djsRYPMzXSxvFTSR
/SkiFPRyT0BpyD+YCdR5kAPLn+5v4+aXgnCebhK56M2cizhBANAt3iD4qIm26dmYc9Q1yp3VbMQz
IMKYUA26EDdtvS5Qym5uUD3vTBneaFWumWR4e38p5u0pvbKximmMxULiCksGVMf8vBAHzwhUPIkd
bl5B1YtYjfhU+t3eA3JvacsOX4TqvFCUtlyIwBjhcrNOhJ+t+0e+frF9q1CHtvyclHMdeOG5d0SX
oOqIXzpP9kB1O8Vf9/dx2yX+/larECR1VaWLkxl7RfvN/KYb3/4UlcyL++pDLR/yYsfCSpEbaUEP
BvOp9J10fo6DnarBni+sssKecemKF0Lg+ca72UcQGeozxmZGeFnjFyX8+K92bA0fDZRWFIQ0Tjzd
R/ayyr+Oiok8bS0f7tvZjkF/+8Ea2FtmeSYOSUlO4M6e6FIUiWmxIDxGRTR4h8LPfXs7nrB+2Rtq
GWl5IYG/TOyIEm+D8hn/8e+MrAJdr7TwlktN7PXVGRe3FYTQ1N1JAvl+cJBXwWE24oLqK20w8fj7
BDkQWr0ssZv5PEfYefnshIR1Qpq1AVy4UUeNQpr8s9KiGRY03fH+vi0uvEpKLk+RvI4JFcP7NZqY
3hyZXA3PUD6ZofWhnp+j76X4a471ndRk1/tWgSHpO2ZoLIqj4hFqJC93UBK2jQ+iV3nDLiJzq/9z
tb5VlJALBVJ0OLt4osye4RWo19tQpDqyA/yz+ZdOuIoXsRoItdz5sdf+EOLn7kes77jEztdSVvAy
KxS1qID0xU2lH9kUMp4Nugq1hM9lAlNO4Fio49qaLOw8V7aergxRUcoWyV+VG7wLw9GT2U7cTsvT
tT6TkdFGU55He3IYhXf34Bqbnq/xrJB1VacPvHKRNgTtTsPGdKf4oQMaPO68KjYj0sXvr5wigYy9
h0I39hJYmSrLrtEYhFL0/snaMrKUZsGD0/slT76+nwIRwecoMFOvqP8yIfQs3kiy969M/C5KX1yB
XaCiXqsu5b8ENdjDGD9Au3TfxFZhm0bGf5fx+4Bd2Cgnv5rCqog97XV9Vk4m4U4/iE/tsTntWFpC
9DoUXVpagu+FpdxsrRxGsSW4mkfZlR5r01Od1q1fIZLoWGd1cu5b3HKzS4OrOwOdIH/yF9z+BI+j
6sn5zoqW2HmzoKXxr4ERux239SFyViZo6zwF+pT2R92+dMS5PT/bPJxLRfb/m1kHhXLs9LAf6AE3
rmjrH1HecVCuPUi27GSO+Lg3rrdrb/VkEi0V4kKdN8X0BtoKgoHvWPbIKJ3sZU7g7YHqN7/SxfJW
bqHrCdP8Mm9ZdMy74KRPO4do+/eZpJQoODMduDqncLvVVgXvvlfNZ+hMhXHHy7ZiNkA7Y2nRUCdZ
d2mitGsrYxlDis/RSTpBnwLMDZqwnYt8K9yYsikumBkGAtdgAERQImjrMKNFT0Lnxb6LXNH987IB
3KNFL1EnlU1qvsYaTJGCSmTAtYrxtOAU2rFDB8Uhz0L9+SC5DAmVh24n/tx+HUpLgM6W9x4LW+Nn
glgYtA7RJU9qH3L9Tdjt9NBut+3691dXQTuXelYojGka5nlWtYexfSsn1s59s9xX14Hg2sjKxTSF
UXIUcGkDBa6hOIjBCkrgacGvYf7r/ie6vxxNXCUIvdbH4wCDiednqDCdYJsco50EbtmR/30xsDVc
h+lpRlU1FIiaw/BVDOzK+gGXj2E4I0i3PVvS5nroboJsRE2Ka+jamNpBW0jrK/RqyMkOy1slUA8L
Xkh5NXgT8W3JWu091Na2VWZR8TowdOslNmKKMuuIqHNFYqAaQQzFZ2dr+rQ3pH57Q+AY3K3/Y2gV
27K8bcZgVg1XKc2faQi/VhUlj8aAaGpfzuf7vnEzB82EwJW11WZ2cP0Bd7M0t3HnyRsdFTo4e7ku
2sP4IHqddIArVLH3r/a9/VwO+cXNbqAuBLcggsxl0lZeMxgoL0mo3cR9v/Ni30hXrte4/CkXpjpo
GIIIIhH0wiAKM82zONSvUJF+6OkPBlHy3a8S8r3CMZS9kujmKb/4mMvHvjBdjDPCxTP0JU0mDz8Z
RSzsNOmrFz9OzBexbesDwgDpTtjfM7r8+wujfoeORz9YgitBjyLPD51uebEgOzLEkEGX79yVGzcA
4p8iZVL4G+j6rculfL5ZLToOf+sgC+tVx+gnkkrIppFsyKfI4Uml7sSbjXzj2ubqkMxTQ9sMaRU6
ZLAlecvjA859t7eFY+oKL9VO1rZ14ywHUmemkwt7/fjIY0EYpQaoSAVxIAJCDpTzh/snccsEWApi
GpGN4f1VCA0QBIApnyg9zSddfiX0Oyd9yykuf3+1Y0PRD0a2nDc5eFfOImCK+cmvRicWFEdvpR2n
2Apil9ZWYcWcVERvY3zC0D9MP/X2WctfKcLOkva2bBVC5BbtpEjkno5lRoRP2p+nTwuuQcKPeOCK
N7jtMIkho0p5cmZq8qkZfBEyaVAhInpz97/91vV5YWidrUPSqFZIpfBtII3uecVD8ylIdgS3u4IS
YCIEzn2DS3Kxvq8vDa6czYTFOkclNvIo86jhYVBTVDVp22nvQwPucfh1Ua4SIC38hHhlYGuIY369
/xdsOsjfe6us3NHXoglxWS7xXg5RlXzqu8zN0eIR9vZ200kuDK08sYH/eswWOEJZoYnsNN0/8fSL
3185ITx9RVVCCO5WQcnLtFS9oJwyO1kkglsq6ztfbns5C1R6ofuT13gblMjLsVBJt/MSJTcPzsD7
32XzsgTM818Dy4e7uDy63If2bWx1YDHjQzEKj5n1OFZq4RUd7MXTL1R3PtUVLHzabkVp+ea3Xvm3
6dW91YiFNQxWHPyemWfwyC7s5Ll00f9jLrvayb+38o/LdS5n8mKdDAtGqDEQb0u0W/Snpj6re/C1
vW+1nMILE9IoGgHEhIZrJMNbmDJVG15+ayd27KzDWGX3vLtDFNV5R8xJbyfJ92QonEWn+r5bbEYo
RWXDTKgcb1q7SEf2MjSGhmuW8UPoC7OXQir8aMb+L8WPiwO8wm8awDo7EX4zPQVD8F+7qzAhDQns
hQYT01Y2al48l9FzlHOGg6ka36kW6giFxfA0Uk3VowVV+kkuUPMpDKNxmPuHIC6c/ANCVYuadPE8
o9X04/7G3F6r0MEvdRyGGNVbwo1wyksAoAGCEjr11rhnbgxGsPFoDn4BIXX2S4iT8I9dF4YXLC6Y
JCYa1896ZEJTTkpluShkfkLb6Iy+cQ+z7u5018birgytzoiiJEKEnp7lKoyenuKsLg8TElIPVgMP
dhiaxWFAlW3H1W4d+np1q1MToZGT6EoKP+Lclo6l+DqauijRIrT77f6327IExxnzdxokHTcPY12M
Z7UvSsOdGNs8QGiwKKykPu+QKtsJ27cXLmQmADKlJW4zlL1eVKDJtYTEgmuJWWyjOPNZUpDcFY3S
/FjIRmjP6O56dW96kgHq4A/XKesKM9EKQ0eihkLeKq5W8Shahd4psI9p1UEKMsQ1xHmGsbTr7fum
bnsry3aaJpRaC4PnzTBPo3fGrHWz7kI2sGAnFiwD3M3+6//LG/K2b4Q1hocZDOMyBNyyfOGLCDuH
hdH40Ka69fCY6CUCnc+aAJE+HLjJc1skh6H6KlpvazVDZnnn4r/xnsX20gGhRkjsWz97ojzMs8pk
VxX/GQENf3rVC9/v7+ZNkoQJHAYI2m+20PWEXTMMddKaPR8uQqDgAQJmiEPqvTfqzTW1WGF+b6GZ
BB20hqmnah4pyowVtf7JSLbTttnOVm1ZgNAJzUldWmDpK++XszBtRbNV3HL+Maqi3YZ7ZchNC3wH
Dhh4UKYErx2BenedVPCquKgdTCj8IpxQtKl8vv89tqwsaTOPXR09zPUnhyukTX0VK/X8tujQedr5
/U1/Xu46k7owmhvryA6VMWIUEwb673yHs3RqT4l1mLxl5iW1o0/3l3PrwYYIUQIP5WWwB73P600z
tbipwegobty6ZviINJeyx2KwZ2L10JgR0zFCWNldo35I4VZ/EX3n/iI29oxVGFQeFvUc0tZVgl9C
hB5IJSZQPgC+TxnipD0jo0bteR+8v7keiotLA1Ihn1mF0lKANKqXMDYHSYKkS2688jv9h9rFe7iC
LUs6BghvxhJJVztnjUi/UiRToGH25AZc4Gm3G7m1dWABgThjiGNjrrIraI9zWdSwoT63TnACquWG
f3Uw4C3YY2XHuTcWdGVs9Z10eDARxqwJZsRVDyJ6VL0gAXHiVhD++MLjZaRIvNzRYb+FOo6plARt
iampE776EarepRF0hw5uuB3vu43QWLKIbDRZEKFdH1gLDRNt0ZZx4/y1lLyJtc/liNj2TgVza+sM
iEvBVC78s7+rYRfXnBLLraY1hAVUpysbsRTVU0f0beZw2pu7WkLx1Rts4X64MLWEwAtTWldkjJU1
iqsnCDQ2BzKSKkgOVfgBoC0SFL7+5f753dpBhn5VlaEDfUnDrg1WVtyGgs+JyvPY6afgSyCJbp/0
5cHM5p17aCM7YXUKKL3fnG+ovV8bK9o5N2ShVFxTXzQJjMPEXTfNjacY4znTv+q1gTrIg8SopqC/
3F/obd+CvEiDSorOJO1/ZqqvjVtpLKKGB8E/OgSn6k11FCG8/7GArESnfYP43clyRHEnIbt5uK2M
ro54KuV5Y6HsxKn7K4m+M1Ll6DpMRzkipi+amr67v8hbT71e4+qQG0WrD4MUE1EkhKgRLRjM3tHT
4HTfzK3TXJtZeWnvW7EkombgjjGCpyFCjAFiya9pdL1R1Sr6c7e5NrdyG5pQZewLIaf8afbQVn7w
n6w3ih27ub030bDhotC2Lmx+EJ8y4bIGX41yIvmljy3t0DuyHdrRg3ievNwtj3tV7a1dvDS1usym
ru6TQM9Yls+wIHKOVSUfa8iTGHzaKdirSy5xHVdY1tKCBhG84MNXzi/VZTnRVZNd0ZjjY4I2yddI
CWZHnmo7iKXE7ePKEca+tPsyfh8khva6kcUuPOiEckcKNMupZo1hrRHR09bM1O+9OkvHLBpid5ha
7Yy4SHgIB5Tgq8g/1bM6nTrGYF80I/AfBaBKZ39Okm9iPQ5owjeWg9DczypNZ0+o2h/+DNija+JX
ptDKT7o6grCLk+Dt0Ge+HalZejBGil73vXjrsFzuyepsTqna6vHYym6Wh4esCo5y8sT0hHvfyuZX
vtj51ZGcjSkXRyosrhG9ndPxG9ITsZ0l80tgdT/um4Jma+czrw4m3JRDKcVoJ05+ZB0sJWgguUAZ
Jhrn4oMuRQUzIbXvjEb1AwKB5vU4K+i7i13xfZga4bOvUsOAWmCwwzSE/Ufp5xcz1tozzCYtqjxy
hJZpPjpKZqBPUUyfwgKF9lwNo+dQCKoZie1U+lomk/Ayq7pPwlmXP4S6Rlu5IQtIo8pnBndIY7eT
hFg9aBzECaRCNQuPstgU8qETGkGwYW2MX1o/zxMbfhjz+zwbrXSwBgTmGReV/hp56BzUJOsWlVme
ZGWVHBNRGQ8muAH+d1ZK+aH0TetsqpX2PUhiHyWRIHnlo9z3MuWT+TosEK2BsTNxh2pRSE59uD+0
StHcOZeDL1SOhSManY7i+7yidXS4c60kwc1EnpvRwHuglVNHk8uPiT+1L5UgT9+RSsC4hFqHmuiP
eVBXKMeNJTJx/Qg+PoE0TGWTTX86LNOTBzmdvChC4DUAz/Vo6Em9qKgLqJ5L8fMiinJQzFBsD7Ff
G8dS6xFXKeS3viC+6gLrOAz+8EHxB/OYhZBCRdUiSkxVH/Go+LkcUKfP0GB2EgOStGhQffRxYsRL
rfZTHQkfQ9XvT9BhlkweSNDiaU11kGnpHHJNedFLAbyzn7baKzND2XOca+lTL4+lLQIIcIhZfyHt
rL5rNF98KPpFFt0KumOvtsjMIIRo69LYwoVeDA8MKUfHnj8Z2XWT7q/sRSY9e7+M/xpyhAD54Ggz
diKSMJoQolwTR64s5zNCa4jiGaHy0yh7E9/z0bvkv4xNVrpzNc8nNUgWcspBc9DbRgg+T74IBtwB
ktEph6yZntoy6V6yogq/R5ZQImKtlV/EqZEAI2utLQLMeCfO2RS5XdxpSJ/H4fAg10Nh96rE3KmC
aOSkCAbK5QjSHdR5NN8GkfpO8nsKHsqkETPSjP+b6EoU6A7DJH6K1Po9gNMXRnFKp6thyDHE8I1k
jm8nWfbqzH9uirhnXK7/ZNDVcpjYyQ9zXc8n5oNelb72Ihj+UyD3iKHX5i8/6hkWqhE2RijqgICX
cCZQvqqbDs2aOjuINUplYp98kCvrqdHLwinKDL1H/V2lIPhpjtLHkUE5WZ0LOx6zR3rdyNYTAVCP
aRncalG+nqYBOZNkqH6geWg8diZSZqTcTlHXgydPyLL7af8sT5Vgj76AEkygi3ZqohPkz1nzPHd+
cGpkREYLH4mdyKQajaSO+DEKJcPTw+Ropf2boAyl92aHur1Qz9WT0ZTIqgZa8dIU4vRxTtVDXme1
J4lJ6EnV0DxDbiShX6Vqn6upQjAbPccTdUTTFUJLVzhHSKh1WvhukumfIZQnfAFtNduiMIie1OeS
dKC+Fz9LGWIa/dQlz3PaNR7kLBFKSkbhBKYy2lmGNNQsh4ot6OXT1KW1XfpJag+Mspzm2ZT/SpWx
cxTATl6ehaUTNgWcQKV1BiVReixTtfXUokEZIV8GOraxk5YPKg7qF9qUpW2aVXUQBP0Dako1IlSI
rBtZJTp12X7Ic9l4sCQZDo8MvKskTcrBoNX4MMnB13kOYEKpJb61GrbelMv6MYia+QM6a/qTGMXl
kVewNRPO25rxfPxVV4r62Uei/lWZkmWWQxL/wBMeSj9IXXFAmNDyg+zcMyDc8YWm4X3eNflnJmli
xww7+VcSWk8x3vCcZ9NHw8RsMfHaxsvrL5mpAA4PGuHQioitSEUy2ZYlD+c079F5bpXyG8m97gwt
anGRKtGyHCeHZ0d1SEGz20LKxgV+Zh20OarPPOpmu28TBHaQOvYC8gBHzDXALlnc2gZy6PYwSdWz
KQ+fJtBmaKUXw1Oe+yL5kfBzSmCGG83SeoDFe5hQVM31kxHXGiLQvuhMeS17RqWOT+GYaHBRWn6c
HkophGaoXVpnCK0/tn7Q/Uqt4i8pnsB/qr2Obu3MLJHWKRBCFeZznmaqU0ea5GkWgtG2FGvysZgS
80066+a7xB9+ZmX7teis9IQMtuRUqDE7udTUJ1QuarsNCuq7Zo2CPetatN6h0jcetaIGU2/NwiHX
Z6CgwqR9iALpx6Ak9cmsiHx+x1C1rorN+4yYwtlsMpsz+zxosUrHsfhoSVF2mOQO5cx0+NrFjYVY
u+AYoVS6siS1HrJhv1SjMV7XhqA5E7JxtoBy3mNdhoXn58FjXMvf/Lg7weYZniwjPwdJ/TpNureZ
WBh2RakCbckwc3JEp5862X9rSkzFg/rs7C5ANFgLKx0R9Qhdy7a3XA5wZDeD3j+FMlEzrPMfjTyA
PJxKy26F8cccWppntuoXRWeCS8z1yrmf+mzUUq4T3FUyHWjkJYFRyW5NGUpxIlSRpFfKcZmfoQz1
9r61jcwRxR4oXqkF6CiLrIxV6MIlU2AwXm14BpKReYHKo/anJKcI9UCnykzygoDQfud6F6WAIZMS
Bfij6lpKOtp9IJ8Mhk/sQq7+wWouDa2eV4aatB1uAxEXguW6iYwj7xCVMdU/37RLM0uifLEerR46
bmZVdVsqDRCFOl0onOCd/PO36cKGtzSUGHoEJ39tZijKQjLQI3WnUj+KUftzyENPqSkXi/Wb+yva
yLZ/Y29pPxrAAdblDDIRMrOeFWkGRN+9YhgHYZ76P39AXFlZ7Zs8dGWHAKjqNoL6qJAtoZntigHp
RPvh/npui094HMRsS0OVvub6kdjOhVF19MnddNQXnBLcUIBfyGxm/71UFcdGkRgTa3cKk1tH98rs
6oslWU5/jBDikpI+oJyS/BwtDVI4n8KXXpjmqy7t+zcSPHg2+VLjDBMxKmyr+JzUvbzT3N38phd7
sHqu+ZEYWVYrSm5llLau1Uju6jseeoueW072Ap0lgqhs9ip8tJEwJ7UZzW6CUOygFwdZr46DErwS
UEOvCsszFUp+QvJQckOqAECTHyha70TM249tUc9E4Iwh60W0YLXQSRZmP5Eb2fXRYkqAC4d2MXra
t3J4YPUCKtn3nWtZ1HUF4tresvEXx79CWI9OIYvOmiBxEJfWT1ECUNFXp/ygyEOGWqam/XHMuTa6
Cm3NWCNDX7PITHuMv0/Fm6H3/sGyJJGpKCq33Amrwoqfh2WlC4XsNkDtap45TfdZkpGFJcPJxj1d
sFt4EPXEy5rFakEwVIbaaJSyO1XK05iar6XcOBeB8CYNkuowtskvxD3PMpO3mcmD9k/Xem18FYna
JBwHIfaZA1JhBo46tF4zgyp/YBiPJW+9adjjirw9jXy/pQpAimXCxr06KYhTt4hrsrt9p7olxaIU
4d/7i1p2bO2XkMIBDkD2EtLR1TmwioCurDoobpVwGyH9/k1vft03sbUKeqOwXkObAxBhtYqh7Hpy
d8qlvUrVxBP3vsuy7+slXP7+UoS+OFozBZQ6SRN+P34ahHOf/gq/atKn+4vY2icQDFABM/6HUuFq
EVpOuTKy/Mn1tfZtkPgotnYE45BI8Q+OFGkP09AoEWmQj10vJxXy2WpMvsgwtH8FqJcnpj/YeV6c
O6U5AEjYSbQ2P88iD2dhk+7L6kxpdURRqWb79Fb+2Irp18n8cn/vtiwYOrhl+Op5O6+biQAJEYYX
Jz7QEFCW+Bhb5s4aNi5RZmrhyKG7j+oYR+V60+JALdK2orXSTYcFkM0I0Nn4AIu2p54CL9txho0r
7NrcyuUCKR4jy8Cc8q765R//Q9Ix/YekY6mV//H4KUwgCwL8940FJGP1jaTaFBQlw54lObHkQth1
/wtt7R9omYU1RVQhMVjvnxC0fo9xiU75+Hks59KZAyToC96Wh9YIoucuST5OaV99C2Jdt6se+Zg+
65NzERry3u4uGc/qQMNVy6dkNg00+hqwkQhaps6CRNveGNJHX9N9T6gR/CnRXzmUzfimL3oR4aSq
c2KGmE6aHz3Omhw+1tWovb+/Mxvn3mASj3Rw8VxYk68dK/XDCpKfBTwCC8JPrfKUn//OwMqVSp1q
cjVhIKw+h7It5R+T7/ctbBw/RvCAv9BoR8f7Rp1JZVxhlEZuqvFrGtSvZS3eGQLfs7ByTyOJJjMP
VT6Y2lD8KE2vbKW9XuLGl+DFuQDJNODwN9pf3Ty0yVQTRWaKmbpVv9Yi5RC1exSWG7cJ1zxU0Egl
wr4jLs55cZvoemTOhYrzSdr0xshNF06PA+qxFHz+eFJmuXgvTK3uXn2K/CKYZRrrovY6bvTPfVS4
daK/VfXvrd7sONrewpaPeLEwpW1npStxgzLOj2KsvJtQWjgk48dwKuKdeLJpC/VMeLUBxdyEk0mf
TUGusJWn/jHsKi8ZJlfLopNGF+DPvdsCrqToGnkokprXy8oLg1n5SudyyQKRfsKcnLJ6j4Jnw/e4
i0VOEOfoFqSWCaOlVPICvEmiT3GR2OEsP0fix/tLubGyoNNAj4HmUIHzrufzOy2qwkwFONKrUNZN
9sTbZ0h2Ps2WEX2R14UAQIY5dZVe9LFQjHJEvEnpjWtC5daRDJB2T+rwJiSwlgsza+GxDKC+ITJj
56ZhRws+9Lru15/vFgS3SJqiC3uLvBLKSgaLAlYERsG3bfWp6aov1hjsbNcS36/uomUdS+oCbnaj
KMCEe5qrxgLmqYwDzVIhO+mldsiTo7Y3Vn7zJP1tihwZUOfGuziZpDJUa0zVUEkVFvVDzYoPUt19
NIbh2Cm/dIO59lbZq0wtN8ztEv+2u7qB0pa+AFzE9Py15F3byK+lWD5HPhIoZvyxQx02jeJ/8u3Q
pPyfpa6csAprf/QTlqrKxSFAfySqyoMUNTv30i2cgS1lUBe6CxPejhuEbqJMsS63AKRqQ4TEOaCv
+Sz7nXmqSfXjA63P8ixo1XCgOqe+TTqdjlUnMBuZydQE/txfL/+WJWZexN+qq81YEVlzZOTfzeFN
GybfMv/9vzOySlcKyZzlNMNIP8WDk4nIe/lTGtqcI/e+peXPXXvN5XJWXhMPRVQbAV4TDv2HsTz7
afzK6CIi8N6MyW1yqiAuufBfajyKsLnyFjVTRyFtiCXKuwUo2BwFNz9lT7+HrXeFef4Xawvps8qD
WFw/VwXmIJuhxdp/SD9oSDzl0PNodmlHzh9flCwNkWEgsEBuePUt0frCKUDcmnVoLmdPqO0kd5V6
eGhkpzaqHe/b+FxU3GTELky0TG7kyVpLpN+VYEiMzlJ1zMxv8iel3XuGKbdOAQQa7DBwXp4s65ee
WkrSXIu54voj0zCSpT8MjFEAX1HqEog8nWPatNFbNWvBQMxZ8cypCN74c9ceqlRPjMNQF+K3P3ZU
6bfWxlLegC9olSCUg241UgXwre1j16qlc9DWb0uJkY4s/P6Hpngf8Hji4gNfB2fU6ohTZpyMvlLR
pPiRRAiUGjbiobG2J0t08y1/m6GGCg89FZt10U3LrM7PZHQp20h0A+1dWGmvNf2lnnZlA25wUytL
q2QYTixN7kQGGiqpfFKK5ChBeiqRd1tz44bS+KalLF5lj4a/Fy1vj6EJrpU0BfzxktitC1OI9FWN
YDaYHsRzM1ruqAcHddLPqvFEkfwx0qqXihSmyYcDY7i2Wrc7uNebe3H5CzgwyE0zBMFFcn02hyJO
px7GQBeX9fJcsaefeemfQqk/BeZDbO0dUekmAbg2uEbE91nWq4M4Ty4vwmMJIB61M1h/zVMWqHb9
g1UfBPJpQ3RmozolqulGcePKoXyYvmbxaIuJfIaBEsy26d137HXSSLxYWFbQNlxqvdY6TNF6ybtB
KkT6nSYN5sFVUMtT8z3d0C0zTGlQJKTmaPDP9Y5PlMWrQElEVhA4Qyi6c/3NAot7fzE3WcGyGoLT
kgLDBnnDGi+E5mAFVS66TRt5RfU1EfyzlNan2SpOviohwtmcQCGU6vgplczzfetba7w0vooRRRY2
kamylanQC84wg7CwWiBnmi7IOzH/xhQ63AxYLAPkoH6BVV9vp6JZFUIZtDOstpec0PS/D4OsHNDq
+nl/Tb/1vS6TAbqNsiYzBqEBMV70s68tCZ3pp4zxUD7qfc0pzG50y6YB6YGKCrC4/P8x92XNjdvs
mn8llXvmcAXJU+f7LrhI1GrJtrz0Dct22wC4ACDB/dfPoyRnTtqd6Z7M1VSlquOSxAUEgXd5FmAT
SMusp6KeyjhnrWsAn0adO7P0eTYpat9X2mufLO3XkbY9Mw24G55R9pq31aKf28I2jvB9l9nQoLHg
qkbdjd7Yl2vD7Oan0GTOqirAzok0pf2eYmcxI0ssENz48Y1+Xnl/v8/gihS/hpTf7SX1NEikI6jA
QUGySzFTt+FSTxRkdVbGE7Oq7J+fD1mUjxo86jcoAX47rj61prpueisFWCITjMahtzx6ikXd4P5D
2aHrraFGDyYGRKeQg35a7aD1yoTLOwtw0DaRVKYlIA9gNiU/vqPv1nWcB0IdiHSQ5Vwzqk+Tsg6t
3rcFMdOmm3fh6CfaFgdvdh9DT8XOO5h9mx7k9SkIgeQj62FZ//gCws+Z6fUCfPTGrxk2FnbvU+Da
D0s+8RbYDW8Jw3fPV3TLuxr5hw2gwRBVRHTrMqAfYuDi0DQKytiQOIxNu+6gkb2o3ciCAlzqmiTX
2C0yeQ2ugt+KtGaAV+UiSBZtA/A4Qp9XAVvJw/ZZKENGoMG9dOggx5Z0bycC6GZXeGYyDs273Ydt
JFvzjfv0jErHaa7z4+iP3rrjlbkDtkPDUwudIPTh5tUsxyGiTlHFHRH2XR66R4sUKrHrRX6h2FJx
FyRfU1Rub8PpKuE7aDjNz2RqoxH4qLi3e5UBmVRvFG4mZYHpxIBjQuQ1DBpcnyO0jooJPTVet3JN
bB9Ouixssk7jXHWZD5t+FPe5RSHYapTLZQ6oWM+edqNK95vQMFjmCy0fdOkHp9ZRy1MXGF4aTAGg
miwABqq2rL3P5/U8aS/tYcOUSr7UF1cUS4RcG/3Qmj0NNbcyp2T6gB2I7AbtWoBw2fDbgM1DQnn9
MxvVv1kyISJztZpCOwwQl0/BImu1VQfdgq0BSZpNV3IIXtQ/RZxgBv4+966xODrPn90SdaP5pDg0
e7mrvQRR8QGafGXiMfkT3Pvf3A1OhKUDtUz0rT7LNfSmV5sOG8zU1+6K6y/e7EHwi/9kUby+sZ8W
f/BJHJwDzXTnOwUedJg5bY3OTAufrIavvu4fJnT2reAEN+vX39/e/3ib/pO+y9Mfh9X//i/8/SbV
jF+y7tOf/75R7+Kua9/fu8OL+q/rT//3V//97Z/45Z9HTl66l2/+SEXHu/ncv7fz7bsG9+v3c+Ia
rt/8v/3wl/ffj3I/q/d//fome9Fdj0a5FL/++dHm679+RU/tL0vU9fh/fnh8qfG7gxTdu3inrfzu
R+8vusPvzd+cwDJh34lKRgDHx19/Gd+vH1jBb/DzhEGp6ZuwnnaxOwjZduxfv7rOb3A1JP4VZwGo
3O/WEVr2v39k/Ybo6tonsyBX7qKv8et/3/o3w/8/j+MX0dcnyaH8hVP69nUP+svjR/IKrDOiQ3Tf
rgaKn/uVeTeMFbeqMu7L4s7Qcq+mcmeKIVHm4zB5EcKGg2X4GcnJg3D7LGDqHALJZdQrbgciGog6
NA5HtGubNwoxGzgUpgTtYY5LU1xM1aDU5oiIFhJxNzOAsr8E6BHBaBsg8srgjwEb0t41sDzL4tL1
sw/Bd6YiZxbHxQBSDwpRdz1gsVEI6FqMcB/agMa4k7W6NJUD5lUTXdtYEauLp66Gk0c/YFX2yhMR
6DXp+h2ezgvMjBZgY81wXy7Q/a+5XHMiXypalRFKhFEQ1Ft/6lnshYpGPJDPQj9PvLwtqgXO0roB
yJfn24DWY9SUwXOe9y9uq3fl0D6RQdzpKit4/UzZfC/tsIsnbAu7Ki9gW1IXwzODaA7WxRlg+YHv
CwJ2ufYqtqt4/QgH3PzBbPIhnkQ/3VgMYhVN3QFGnPsqy5W4Q2kxR0R2z3j5BeXSSxMCtVq2zzSk
JO4NE0rbsBwC6tJYL829O3PjWnwkSPMGGunCOruzfZknhQ2iy4Hn1Lq4qeiYmCHQon3YRIuVs5TV
Ux95xlBcFTEW+BYHz3MXqlUf5reWWiboAj845NUH7STx3cpJGmz5k1QdHoxbxgvTQWLxWwPfsmBG
wSdPr/oSVGe+mNjSHAniAGQXp8CI6zm/9WBoybsyMT19YMEEILRbrkQQ5hHkOqYVJL6TfCYk6fLq
jS2PhNdmTJsTL1WdBKOlkJxPX50x3+luQZpeeWtNPIjPcw5BP22FG0feFCgUJpX7jnZknS51Dvvc
7iDYtNJ1D+ASK1PXWZ7g5rylblfFc/WIRCzCQSVgKSXdMPfDs8pwG8AJPltsAuCWnVKzAv/PD198
Uh9mUiWC5g+TLtvYJN1XZTk3YacBMTGn2A3zrwOp26hQtEKC110a5IQTl7BMqBRNGkc8IdrgEZvu
ZQl8NQmP5dQ8tlpkgVlnbF4O4ZS/wFb6ODfLhbgKcgFWs3UKZHCFa2aF2+96YZSxnu0N+pA75bYb
e6E3TjXMcU6stwE6h5Mlng0Cp3ngmftUjeOKanqAavFONdVTYHPQAWT94pJDEw5VXGsXlTrtu3Dk
XaLrxQzVcqcYrIzwgMDkbBiwzz7UmskXk9mntsRoclc5WaeC1xHzPwUo87HoAvy4SlU47sDoG+f8
62SFK+5OPCq5ppGQ0zt6eEBvXZYmgKJYY8Uh83dM9jtgcq12OduoSYZ4d6YaBS9APaMyf0aB/QNK
xTzijY4mKOANerwUfrORIIh7xQjn+bKxEkHIySKySxcbE1uX5Gs5v2lXNDHv9J1RwzZ7Hu7KGbdh
Ly/WgKGaoQvTiS7CWrx1qxzy8o8YvK624q5pzVhWw8aa/NfQLNJKiJcacT162/aLZrRKQjVY8di2
MXzo7xXLY2vErC5DzHFWW1uvkrg7fTNM/iORO6AGD3W/D60Gsamx9cxpFQx01fli63t56kuIbYwy
m0i4DkJ6dMujnFFWcMasAtiwoXTlQh8q8Iv1DBFQAwhLb9AJHl+EskuklzrqKHK3MKH2nI3qZJM5
0QW9cEBTFB/2eq4j18hj25g2Qy42AyB09gPoPSsIOO3xWmfMMbeoAybXX1rAVQYeZNUHL/Faltpz
sR4XviPWuVhE7MJtuDNAYr4Q59kFew45I8hOOsH5EfnBS/ppMsV2Zuap4cZaeGv4jraRN3KQgVzo
ry2J4OEWnmbZYNo35rBxgynLi3k7CrkrBrKCzVXmKqxvwoU4NUuvYwJoKboPJPFtAOSn7tiPOs77
HCSmdn09HGCvKSQL0ZroxHZx4AFYuDe9bne94e2rZY6AVwe4vT6Ew0de7BpSJLQ8KcpgOkZv8Zon
hTdmvS03s5QpUCubyp0jicXMH7bME5gDZtYWI5q+2EAUXUFN6ffRygMQghtrff13MNhLL8ejQdNO
Pw2NuaPTEpmUXszSjetgTA3B1xPJ7yal17Qn66B4BLloXzbj6jquhcbH3Rxfx3kOx3TqvcRC4Bm4
+gqsj03Wooh0Iyc/ywc/U1LdkC70I/gQ7Rrwr4JZvTEJXXK/lKfCp0cmrB0I1eu2aFLL+LpM65Hk
h8YDN3I2qgMtn8xqyVjbIn16bG1skIGnlkjK/iKd6skZQdyqQB3A320pnyoynwzTucmJ86ikcYen
Enutk7Rdfeim+uRO5ak06W2n61NbQWkJ0lx2uJcBOdKe3S+ExToUmanmiy/Co7KdLah/WGSqUzuY
25rU4H6JE8gc1zTlvsQiCmJLIrtuHTb5s83xvWW4GL59gmTlnvogahHINdECqwxSJBANkC4+mlZ+
sKfXlmCKdegNIJ7u5uo1zLtksqcEJJTzBD254kkI46x45PvDbU+snWGyeHamWwfHMIb8zmnqWJfG
0XvjM02XXq+tCfQKy9wWWgPjEkTQekI8cxZhmxauiHvtxm45b0IF69llRAQf7kk1HuZ66wbF2tb9
7eBwWKrhlUbnx3SrNWoXa6H4uQBJZCmG24UCPxjSh5AKwLzGNKTFKgfT3S3lrm5HYBh5PLCVxKM3
F/FuPgeqvK2K4CiUvyHN/OK6423VHbnqXoySPUKr8rnVpQIM0jzV5hPIQV3Z7RpDHHzkjxQ1oAOE
6LbYqm9rf3qE68r5+s4QSydEuu85pl1N5Y6Z1qlxpmxpl10ZE44GT4eAg1gHlPJfq2b6GFGByItl
r9Ty4LfssQyrbe32XyrXOk11FFJjPzriwGUJuqCHxgOaiKHsIguTm43z2tdz1iqauo2RtIM+Fov5
JMcdD1/sbt0th9zGCks1ACUgwfYb2YxAQspdNxu3s5oPrbls3SZYV1RShDZTTGu5a3xx6H1Ma5/T
m8lFf7YsWVwN00dZ5V+a6jVwhlVrxYG1m9gcm8i4Zre/00ZxpubypJZ8M9qFCTKQvzF8sNRZBqfU
uG+dV3ei67Kw76FKgHvCO5cPIGmRYtQRNsfF7W85QEJFE4AERo0lpq6DyjeiAadm8KT3y9dGXcZq
iSwptoSMN1jGoTsGnVeEHb6d8rx8oizMqFY3KBymWum9ztGQeXFGjRqh3V8soCd4X57mlmQF6nGU
YfRYuDG1tVtKZ1eG7dGwguO8lKdRko3R3WEb29d8urAmOAaoms5g92jvDhvgpdLGRZLhghbeWYkO
q8uHZsbdaFnJXBlZy/x9WPgXLCB3FUW0DSUEomhM7PyuWII7Fs6PdlCcepgJQ2xuk9sI2Yr6NI1Y
OxYXjCd6rMD1ioUW8M1Ub0hWYGDY2C/wPQejtVMkXpoKIQd6F/reztH1hQ0hjWQh45ayfUVQbgCp
qXXnIBK9v6+L8qD789hnpWRf2dyIVM4+iR2igqQo3ZXMsQ3rxlt1kw2Dg2nedQ7qx9o/tPDWvl6k
V5FDbraZoN7ZzPEtKUkVN/myWgJ1O3ntjKDDbiK8gVPErHguFAhN3IDCZysYfAQXyGQ39nYOEesY
E98Sv8Uk9eNqbnrEOn4ZUd3zxAAsEESlKSqMZj8NVRGHpDUirOf+qoXy3OA1ewTWoI6NkNPI1bQk
jnKsxMRUakEuHpTY57m3tyQfEpSU3HjxbhRtnnuP3uoajDyv6PLIbi/TzKCoiz5JxClQXjTMY8+s
MtcbL5qIQ63wisCz7ihkABF28MNWHisyWZSRqtu0lXpOTCNv992ALMvhx2mp1Spwq3rlWu1OWLAH
RuKVDj425M5AbsO4BwM/a3jJSbPiDmJ0kyDO6RqKywAFnwV9rErUjGwzNYV+0563dgZ3vcD779iV
eFnZ0D+3Cxr6i90u6xCPuTCDOQsktEUXs3kJxwphRVgdph40UNOLWY3u6IRNvWoEy0xfriZ/AHe4
b4YYbgy0erUdbkOn2rRWA8pnmH2D3TwUufNhDezdzM0i8YkRAUTYY+EbkQ55/mnxSzOSBmRijdCu
92VHxb5oWysdA6xSxXIVQpvUEHfdB3ebKm5Zs9yM6NZGuJMpGgffWis1sZXvU4nnO6auP+pNMZEp
aydRRkhKeDY2db5CRxBEboUuUZAjz60bl8BDro+dK4uznZR9485VplqvhvFajXjGH1OyCJW4EiS2
Yir4Dg5W99VAyhiQG560sknNZhj33LolIJlfpC4QP5NpyLxFg/5VWO3Kq+dyNRtOn/gNL0CfB+uv
FiDuYdXu4jp8NWDYEQFW/Z7rflcFWsMBl0ADrnaulpmFQtaJuWiIkaQewoGo8gvMITqfpV/lCWx3
iwgk6ikxx26MxnKDh5CvzFGPKcdrY/lltVc8v7akyq9AHaGONs1RYC3dppyDJuvLYNPY5QK2/Tms
zSnxAg4z0DBEvmQh0SvpZRlQTXBAOq7HGnXQMETyaIdGFHQ53kazW5uEdjEyQudUMOjFOgbPOs/V
m7zdlPaCrAoLUB3elBOtseAOBVRchF67/lqAhhD3dQGLqVG89IPc+ks5RkB/j3j2VZ00gzogrvwI
SWxBiDcaAj48tr3/QJTzPgwFe3FZUgV5uGF5O8Xd1OubIkeC2ljY7f1JevsR6Mt1FfJ3rKnzDZ6G
QOoDNY1+Q/oi2KLq62/bVv/5f3Am7jeWJRABBhyPH9KdKFkPAAPqqOtHOxaFzPcDDC6jEF6du3oW
J8dhDibJVMfOta6SA7DzAFv3VcgUoApgEKyYLoe7ojqROgB0yG3meHLkq6pq784Pj56ZQ5S/xj5G
yjdDBvKBaugU2e0Nw9zcDvCkBtzN9G65bBsI71DzpgyXqw+O00QKZKhbVLSW7Eqc57PT7jWTRTL3
5hsaPSQxUPjupF1ntYTVfM2KcAc7gC4uXXe1SOYciAUBVGRc2xkM9A1wicsqFM3TFLp1VtDmYvBe
nQP7ffEX44xDO0h+7DbrphHcrxyZDXGaGMN6y9jjaINWV/nsTYRV+Iwex4PTTdN7Yy+xHpYH4hSb
eeExIejVDGHFkKHkWwFuBXw+dpyFIJy7aHFJ/YVgc5DcQJS+bgC6Z6p+R6wDk/H6i66rB+XyLV7v
ldTLWtodqNWhdR5dd921pop0dSiH4TCzFioVrYdau5H6yofU+TYgsD4NdXivjTmMmxrod0gIIDYK
5tgYNWQOpJfJFgcwi7XXbdEwIxHJZ7H2lPGW+8aWE3UbFvrdWioSm67EuXtYQ9b9iFWQQryg7Yoo
GnJdRc7CEcwi5OwBv5z38OowogVLStyzYDUuYUa+NLAOAP35wwjll2ByHjV8vJakqYavYcW/tqp9
wsaRusLbUNffNG0FC6lsmPMvsPkB+g3FJAvt8MiYKY5q03topdwYudizpdrToleJJ8d7A+WFeAJ5
IapmMxqs+VBP9SvAC2vbW0A6AUMYeS5ZOQCyhzk4X/nW9MzHRq8ro/hoA+cIjF/sjNbWEP3X3i0O
ZiE2vnEVycgp6L9LZhTVF1pMZgSlDExe1ETCln2MFTgZ2FTP3M/vr/86OVQ8OnpbVWdX8lcIxyFy
E92hzcsh6hrATkAZ53HJyTH3q732NKKl9eJFzjSvauSe6F5BvONVKXzLF+1TzZPAai+jKfZd79+j
EHMXQpVhtNx124WHwLupR7w1YeHpqG7pRx4gay6KNzm6a/Sy4BaxLA/e3OHN5pg9svpSyS6zax1b
8J1HgjN3KW3Zq714G66RCNO8/EKnEV1c+2gtuAop/CpmoL60rN6AIQ0nUvNSNSjsLIBH6wVjIupK
xa0Y7g0zKCLThjWlzxnUN7Ud0WkuU2dpoSXUNOvW9+PctBAVQ/1p6cPNYPI7xv3LPLCkaXsENXgY
I4cjWlG9OlWeXu/UD8Wp5O0dVBKeRnTqDRp+tWbyXOPhAzZlbHvfRcaOQqcd3E+tsR0wVKAFYSWW
ZOVLlPbk8AoK/G6o3aywhvNwtdfFnIMlCWmMlIyoSOm63qNE8BbCTxHpI3sdRy+t7PnDxzfQdqqg
DkLQR2EbacHdDP9/pZbX6Ab6N/NEV828FS05m0GNhQdcRtZBWYd7XgaZC2RywUsS6PEAFQjgdmgE
ee6N1xe3I6tTLyxTiJceRO+cwXc4dqLdwmU8aakLcAsHtQ3XCmGWY2H44EiW5zJwMgsy2WF97+B9
DgL4V7gyDnChws23g4Mzj0KcOg9XnaPeESk1ZEZF7wv4Ccvx0AS+Ecna2xToRWE3YRkT7RD5qAeH
NdloiDqjrN0gWfcTs3yEKudd7lYod083S9s8UROzTBj1nZTOuYQkOE5yrfUH4V1PMTi5ZaA5afr3
bYHkBMT/a/GdZDOolQEwidOE61MT2ZQEOZhUWyOYXn2O+KGDa69S+A1XFkjF7hsl/kotGHZPRM0c
rNAI3DsW3KvyFghVC2MFNr3Byy7CNIVKoY2q0OQdoTHxNOvygxgDTR1HPExmdYN62rqA56y9Ha3y
w/b7ZDSGQ4OB16z6cDrhRA6BDFpebLoWlwzVgj0YXlljtm5ihe+w5UULoBEn6EO86legDNDZMJAw
hltm8Fc6BUfuVKnbLQ+WrSLaR0NrP5sFXP6wOXShsaVGuG168YVT++wEBtBbedp4mKczKV+1xuqK
ft1hB+A0MIfc2VYFRDksAwJ/1wfqzbcoN8SGW+2HgRz7XNy1tnvGfngX0mDT9/2qCiDCsGBNM+VL
MNKoxZyeFrRZiq55ys2er82+fP2QMMvrFiQFrrGdS/tcYzJDREFE8MVEa1nbZ0AWpwjKlkW09M9+
8NA8WiLc1BIpx1hD5RvhSoUeAv9a9dN68CCPEnibKqe7dlZPxTI+uK1/nCoj0jny9CmAMkbhSHiU
hhvCxwdwDm8bQEWvg9GhEAqEJ66VoR9QtAqxHDRmuuVu0eLO7Z2MQ2mgknjFRZ5KabwNHWYvTIX2
TjPG/TTEjc8PXVFv+WBMkcf5K6q8NchFQB6ODwN7I31brnyNxdgZyT0knna5pTeDgy2NQJQpAIUA
1Drsa5417I37eXaPcpR3AyMrwNDSipP1C23R9q/cDAaVD0G5PEhZQX2XbK5TVtr0dV6sCGxNHU8e
hC/mMVaNf1QO2Sga3PPWXV+3b553B5d72SjsM9Z4xAMBVkz4bQDUl3hUnixI9sAdA97VFFpNzFlD
POxARmAMgA3HQkDnR4TDeCdhbDL2+mlqnK8CrkdG3WD2NnBBEf4t/GZOAxyRUJwMKnSFvJXoerTQ
knzCDBCNl3kGLtQLrgu1y3laoo4InxSuUMlCgmVBu1LcGFBsSYah3LcFuScFHaN+yX0ET2xABCJi
ukAe1oUkUaYL4OEhhnUahoxTDeV8BYkbYxFm0pdOokNUdQa8m2lRjSwZbVDLEJX9gUL6R73he1nj
v2+7wN92k/8Nm1AknPKj++G31u/y2p7Vn7/0Tbv5/4/+8lU49T/+u4f7XXt51b6LN/bLtbcr3jUH
ePaPpvW1M3395R89ZrDp3GszGRCUEIqsoMUD+fBHl9kABPI39HWhi2A5HmxgrrjFP/vMhv8bUHQO
xOCvBAzoUKOb/MufjWbD9n8DfRnUCRwTkCJAi/5Jp/lb6BXkYa/8ZKjsXs/kmu5nZIbrBiqXkOY4
g66ReagOMCJA/6ozK0j/Mj7XcaBSfNPT/hYh9P2pMEp/BWXTspASVQj7fBWdWQXbq69cl7VI/SOk
lsZaJsbpZwzPb6Ea35/zE9Krad1cDU1nn4sm34nRTvpmvdCfQkz/fhTR+wcgEELPn6H0TQdAgBoq
+9wlZmztx9RKqoSm9ADWR0zjetW9Y5GIfzyg3wJp/7g3zATiuSgRQS79E6hGSxDDIYFLzrMJBTKy
dlqZlMGHNlXqQa4n+Jlg7Scg7fcn/PQAS2p5FR0C7yz27Wb62rGoWBnHahWcjJhuhlTc5o8G1rtH
4xkiqD+bPt+Cpr8/+6dHOVW10E3re+dRQxJKjyteFlc9sY3szUyhuAHwNDrkxmqCWPiPR/rvZtFf
R/o6s/9CJzCnHLVO5GhnDm8xQBTAU6sR3f9MzML+XR7jf0Af39/j9UL+cqJGWFQYyvDOjA4cEmlV
lttu1Pc6CgDFpLfIVtGiegoafeKwG12cGYJndpST6lyj9+VO1so1Dxx4saVBBX/sIhO7t2xP2p9W
iwLYcTlMlG3MIUfJHZp4Ob+rAQvMZbMN/SGdIajfo6yvjCEJ+2U7O07swwKjJV+o4aC6aycd6SBE
ON9oQDbCBrH7B2XexmdhJJqdQ/jNHJaI/8s72dsiHka2LmonGfN3lByjYPS3KgTOPa83IwD9jMFO
ULOsrF5bXkVF+TyGOYTMevgWYTmY76DjBUgh7e24sS9EPXr9Fs0pbMhyF8wWAC7OJRBovoQUsAO4
G5XkUXAz8qVCBfhYA7sh5grh4Hhinh3ZOJY5CyjCtZk9zsjubnwL8Fnj3OW7yXIipp7Mcd3CEkOR
ObJNOzH68CEHVsJum5RIdZaNte3QWPK9V4YjE6As0GAtbEgokcTt7b0PvbzBbQFPhH4tIl+E5Z5p
xYotKN5PEdrvtJ5ifGiYfjzZeayNF9GQW6c9egPAd+TNrs5yeWLGWgljtYhD56LeXHRr5ReZj45o
NQG3imGFIqTtI2RogVwo8LyAxLmGs1DSXxGvjEr0BvngnUwP7tt4ZWRHE8u9yqp12TLJeAxfiFVE
UBcAtRiH7UXaOusRDZsFLWcTuUA/kIvVf1hecY2S9BpN7MTPkaEH1wKhERFriL2p3aLsFDsoelMb
cpo5TeUIr+oG4wWQyiiGW3ME79L/yvoH5GXaMSDDBhxi5a2kbUMzENB7iEEa9EvVGrGCox9S3Eij
UZCjuTnkUcHnCA1daYMqkOMKupXp5QfqQfiyRjJvG5g3UCJcjC9m3UTQYrig/Ivbp6j6vgv0k0YU
zR1fHHt0ibF6RzNIB0V1P4dbNfaxWKDUPEOBbzC/6IE9zlhG2xETu5h2iiFDhfCcqMW6x/sOQU50
JNt1bUD6sx726GJDrRghOBm2Bsddm3Xc9KdhwYOe39jsXdsKmyX4ADz1YC0KD2irHLnuAi8p2m5l
F/ODQNNUj4uOmHDOUL/D5A1iozVXasxRnkJe6o6PzJZrr+k2jA3Z5GJpmC/VgrKc58e2XDL4bgHn
iFby+NICvirMJq2lioty55UXrCfJggZYOKufrIt/t6OHgNARCHnBQeGzVJXw/HECbBvtmIIA4DPt
fJTk/h+WXqjih2DvXkOiT0tvm4+joNgDz4X7AFyY6m9RjPnxKT55Hf656v7lHJ9X3aHTtAM/+TzG
1qo6iRU9G3G+R1fyVERtnPsR+wla+hNc+/tTXgOKvyz0YVMXLmBn3rlCEzOFu+5KvYaxG3UPIhVr
+fjjO/yb8AQwVRiBXLUfEChcoaZ/OZtVcEakMXjnAI2OrnuU6AfIBaLzP/M3+JsJgRN5cFwPgYH8
znWEMF1VUrne2YI8YWHe+Pztx3fiXIOaTzvkN2f4NHDOQOd6aXCG4OBugU5Jpsd+HWzqVB6qV33I
n8NVlfAp8ouYr3UC2YTYk3F3cXcMSdeFnfvMvTVWWN1+fGF/EyJ8c12fhhjFDmoxhVehARUfkrKR
ST4WufzkLJ84Npg3yBWu9Bqgm4E+NT/TCdrGb0tAOJ3zzB69GU1YoKw6dJM7QGoMa0oBUEH3DRw5
6AJ5rpH++Cb/5vSuB74JJJPAWMJD/nSX0Ft0SleYztld17d1OmRNcjUBQvcxlT+RTPud1ffNk7a+
PdcnQoGpuCwEQR3MXtNjsF4Svc431YrByBZiupFegZmVkExEb25kxRA53hoJWzfpz+zqv3t5Pl3H
JwYHAj+8NSgfnwMUzrv+6IWvjdWh/fczm6Xrgf7PNwzVmG/fUt6WUIUcOucMHxmkYGoFQ+LYqZ8o
CdKyCzKrPbHaWf/kkf749izzUxYxLIUPJFDhQH/0qrUuq+1kdZuaf1goFLLaeJtslubDnFQlS9So
T2rKD8ro01Bee+HlbnTG5H+Rdl3LkeNK9osYQYIOfKUtK5ZcS+oXhtSGDvSeX7+HurvTVVDd4s5M
RL8porMAApmJzJPn3P5NX+7SxY4jrlxuRAJYc5iBj+heBw0vyVDt/z0Nv2/b+Or0OSPcc0IPCcrp
Qi/fN47kSra6r6zgpDuzNdmtxza5J5/+pUUulIHOhShhgmUlB+ohri8vRKBzTOB8HkIrhTqLurKR
nNLe4i7O75DEk1DpRhNhggZ3KP42OaIjbwIbTzbEGXXXOtUWqro2s9Zu7tqJWv5+Fm1qWhUgcBtl
kCtCVze8G/PSC8PcTpm04g715STcujKcP1ILVkdlX2N9aic4E7pVUfqW1qpJE3GwQopOWaM8ZgYw
qaWmHJss/QbWoe+dXscmVGLf+hiZWisatVWU8pNco8gYSF6Y5SHk3KC3GHfyuzHNdwWaYUUa2nOF
VHRqoBb8GBGkXEBBSQFaaUq/QXf2VQdiA9X00kvQ8UfKq3sy6OuNuj5GqHA35IcQRyhjPmoicwID
LWIQL4nAWTKAWajyQYc9wBamAiZ3YZxQ/QUhJa3tOtmJUbkBNOU5qwY/y9DPxqzwPIKAIGNIu3Mg
loha3mOmwAX3wkuCaqMyQz43++hq0AewlSC87OrZrqPYADo0PBUMDPRgUELn8iW90vQItAvkQZBm
l07NBmLm1pQnVsX8UGpXPjJ/iL+Y486ToQshw+8hD0XTon0FRsms3Q0sc6IWPZYE3PRNJtpV9lbF
73X0ahj9omO5qQBwMuU83GGycuUncWnOl1/EHTuDVQBZKp3ky9FDpRtL5X7Fwudo56095qIfnKxa
NCNMLDkpBLBsmj8Ac+8sCljoBhfFZlWkhLtMX1bFBbpSL9uywlSkv5AdaxboYDFJByGbxSR7nt9u
u8M1J88tcIhHArgAvGELHTxwCTjAWzgD+gX/zgy3qCZTlDbVZvkeM1tmJhim1ldmV66SaXB3gve0
Eh+8xQDNJXFZjh09QRtBzGy4gAa7qDvCUQNsvTClb7WFkfdVeZmVrfzM2s4cLgF5PgQtEMpo+xG3
34fppV5Tdl7J/HDbLp26kQa5NkqIJMFxtAVTMlEk2g+u5ia7v6fQ/SVo8VPPALPFtKmxnA53XWMo
oYAzfGnF3j4Z/BX730+GkjfoHkAMxI/xxXEqDy20Iz6LtjMKtgDIZRYqCh6xgQATVllJPt9ZZ5f6
i0XOkwH10mkNyKU/MwDJNl4wkLUUT3/ksxWgUtxa9TMGcLbdmigN+VI8/UwE/qyV81hCH0tSocEy
+CVO3R2pTcxiIipbgsV+Qx/rwEziZnZ0XxZWeR/axs/bm339iP6xz912oKKGvMsNch+jOdRgiAkD
q1LbOP/OCnfZJa1E4QYbfF8JhTtDgCQFzkItV1TOOe/Pf8VlDPE8v9ExlCxlJIAV6R4FHLeMw5V1
rFngcvJyrFHaHxU0ZQZQNeeTjaaQe3ur1k7/Z2p15jSGEfApVggERY/RXk5/gwkDk9q9hU6Mi4rl
3+//XJ5BnnoEYlt5mMewmH7rHB2CW+h5z6qnnDoXOTeA8jt9MI2nlXWu7eXy97N1Jh0yRNBwLie/
el+ktxIX/AWaDcIVq9xBrjdcvefXY8Ffh53Pj6AMIjVyDZMTw8QPdOMpgLN5WlkGPmfbdiunhU+Q
vhxIzq1EUOM0phYbW0E1ywy83C5rb9xDCQ+jiw6xpef2CGRCt/l76o//56n/LJTzKnqg5O0gwXAh
79RW/1UDe4tM/HnlEy5PsRtuU+ecx8CUhAz551GdkZhAVmy2+318xBwOhBgi4tKVAe9lw24Z5PwI
aaeuGqbFIPtdGii6j4cMzfmYtPbtpam3DVHOlQSpmigFEMz3EvBHTAdmnpwYQKy3rfyXt+5f34lv
8grLKGoyIdL1bnbX3QGg0qEYhs6ktzx3M8japF70fa1wsnYueSXSWhwm9L2xuiXoNHfqHp2K6tfY
IsoCIezIFki/oaxpbNc08FYuIOXe9oZQ5bK43PkeVJx64qstyEteRfUZ9JwrW7v2Bb+4lxR4MMBz
75WxewedtjPMwq9aO9Qd2hOl4NLuzjA6B4U7a0azhsTaC+jqjxomF2S0lW7/mrUw/5XQWA212VgW
7mrQLAm8zovT/RNAO0ft1JoMhGuhldwr3d0joDrWbeur35vzQ50wZxAKxF5Mu/iO7hQHA5XDFuSK
1vKI6Jmn7CEm5Kx1hpfrf+O2Us4LsdhIsowhWjLWuw2BYHgGyQxgq7tssDGq7Rn13+5KXIYyynkk
DF3MFGiuBWy2DYa3SokcaAJtb+/n1cgFsjzU7UWQ7PAMADHrSRhSFDfkmEK1ldlpsHZgvvYhloX8
scHnMujYsSSgFUptPvUkO3XUxFLseIvhlt2wgUDZ7SV9hRBw9rjMBvBNCNfLExxeWri0QV9VqTZD
TE8hME01A1BPS9WHIKx3PcbBzWWqn6jTy8BKgP6bTaRMp5lJz3IkbmeGEomhvK78wqun6WxHCE7b
Wb4wdZj01WZ82tYGtJt6sgsJug8gDXb9BkpkB2TqaE6awUvsroFV1kxzbiua5RSCQxK51/r3McGA
vP5Ag9hUwtCR4i0dmpXos/r1OeelFwA1tMZMUGIfHOJUXr+ZTvKnvJF6WksWVo4znxVpYphEI3YW
1/Q5oAomssnK6fpEvHzxBGffjnNAsRaK4HzGBg4WBnqQKBCHeqLT3TO3OGIwyxrsQ7TpTnJo3cf2
WrV1bYGcHzJoEUGJUUR+y1DRmy0MSax8sDULnNsJplQGKTssjO2WoRWdQOj49vG/GjnPdpDLfKgS
zsDr4vQLIMOXATMtg+28AH2Q+ojNGhHi1eD5xxqf/qjN3CtarJP7Tn+spdRS2wbMBsHKsVCuLGoB
uOlogYJ4EbLo3JUexhSz1ZpwX6kYqwV2wpQk0FnkcpRZrCOYDKb16MyFnFhMRfE4a8GYiTFuM5tD
J0uWCkSaqGacRnek6zNADBYASKTtEzXLQKCIZ8soK6eUtBaZdpk+2ZWkYaz7qerQJyp+doQ4RgDt
S5VMkymOyZHmFAWGXAGVQuWr1ehIARDBRbrMN8sSpufLdLQDZQBHh9QeuzhtbAJYsm3kkMjLkvqp
S4q/f7YuNom7OxDfHQOsR7jPqgyT2W1wVwriChkaWZwnd0EvjHBXRGKsqSTSChjpZk/IEKzhl3HX
3Ml7MBYoZuEZ1vj5YhEooK7YDys5gn1jrcB0LR/WFJB1U7CKgqlMW+7ZmY/HzBSEZcKC+aML9z4d
y8fUq53uAKU+hoIBNKC7fbKmX/9ZAuQXf26VO4ZGMPSRYCTMj5RCBxJE3EhsgFg5BhlTkPbEkQ9a
xYMEqUg9Ot2+1lciy8WCuY8r5VqZsiFnfqp32zpC+Kp1R6eZU06ZQ8FPocn1ynm6FlwubHLfGuc4
Q4UXNiW/PQgKKqGBPfmzBewNKIhWg+cnwdyt7eWco1oUSYbZYuYPFFKis2AL8qZUHsTA2JTivM0A
VkqK7g0ybvd4k7vgMoEcK2DfijTpmGgG9HWSqd8KxtsMxuC5RgzJlN8dSmdWk7AdJjd+Cck+CI6Q
0twnMjh0xGQLBiczZcId2CzeJ/bYaLoli4lbKXjoj5E9ASynJj3wV6oVa/O3XmtVeDj8gqyHcJSE
0eh0E0j5d4XGd1Ik/xgwa487WOuVXYCBtWMUCVGHCb/YJhUOJggZKLBHt0/H6qfivH7fgotdj/Gp
hh31xi1mAg8QYjTB720Jq7DVrxAOCdXWP7ePzzlbcF7RucHtE7TUr8Y3XWvdoNXsEC4Q05jurEBt
2FDspgVhReSpDLPDOD8G4GCGnFkzODc6DJ4OUPhK8NUwi2fNmHLq5x9FmAGtk0AndDv1KPUbkUfD
9nvZ+rR7lee1YLlsy40Tp3PJbNCT1sCNDu4RXCxNaCCh0R6Z1lkTuC3m5JeUgocPOp4rX+tK1LzY
Py5DVRDFqFBnzO9lg1hBGDuRivf0BNoiTHemyFpZ+4BM0mwaTLsMCkY8TqR+E5Zs+x9E8IvfwqWs
iKtQlBNwcpK5wvRhakLS19aaNWTs2gnVOY9dGHKZkmo5ocjsIJ5szaZgtbtiC5KUTbG2w9fC1PkJ
5Tx1GSdiSaC+6Nf4sIKGTAi6xinQjdDx3UCn3kn7H035NKOQXefCvs5a7/Y3lq/U6y/2lXPYOhiU
kqjCHUm2AbrZO9BG2vVL+zhvVEfPPOLLRx2A+dJrvaVP0dWm8Si/Gn6Jfn5tCvdLz26tgLt23DmH
XrV1VTbSEjUNkHeANGyUrZZgmF56BZMU+GxQBKTdWoFlOUFfL5kCglI0nRRCOKuERkEpYjgJOb1o
lQDnRS44YdGkAbuHB81k6/bOXytiYOf/2OPCSC9UIq10Giy4kMIUZTBGoaAKJiersRmmdHWM++2o
S/el93c7sEsh98I254eTvm/KOsG5W5q+4IrzEjvDKVd3gDl50nZlpde/518r/TyDZ1kQsN+tGGgp
85XvorQbx0eVueBPtoPt5Fcg8cqsXPIKBfyrNoBlT6U1bNZevGs/gfOgfdM2cgshtvu6wWwpcedm
IR0CD69cOUEFFDIwGH34cnvhi6+4caJkzn8WQ6AqwYB1jy21kK0DCvnztgVpOSS3THDuSlMLsR1K
rGuZB4EU5ryNayvcZDq6D/Gx34muTrxpCyS7MNqpu5bgrq2Q8180VdUpJMsKFc0sIUTDBuf2Cpdb
d2uBnH/CK1sv5A4W6gnMs6APqfptD1n5UPAF4eG2rbVDwnkAcQRvmwiyhvsymRxd6lwJMjEhUNM9
7Y4JyDRCQE+yNeLmZQW3Vsj5AaWK4hxzFcyfQsScAdj6jLqdAIT2SrNh7WMtyz+7hoXC0nFE1u9n
MvxMs9AJrMWz5RrdWIvCtRnKzijjWMRaFJSz9H24G8m2dcA75w+bvNve/lzXOovnXkzhLnXTa6jz
LNboqHlC/dIwUHSAALtgZhMTW5Nqk7SoxiSKnVY7Iv8O53HleP6Xt9Zfvk3h7jgFsbMwEfyGbldu
s024y/fFNtmvZ7PXgBEXq+UyoGAGrYQk4PNFh3zbniorsuc73etOkbPmLf/Lu/XPqji3AmBmGUSY
CvLJ6DQAYIJzyQSKbNOFNgoEzJ2d1oqc1art1cuuKBo4niDZB+jx5Qk1hEjUxhBLzEd102tgEIJu
G0K1CVIjawa30O0DdPW+/zHHx6UIVIFkLGBO0n2MQVlauAuUHzO4HdM5tIB6xghG+08u4ZlN7sxC
FboluYJBoFpHeVfG6ytZrX1fzenObHBnUq313qCLz1yiu7EfN+K22NL/T2S/mjNB2RbDgQY4jnkE
jd6VXRoIRe7LoDDs63lLAvmxQmkDLPG/KoyhgGjMZBirYWEJRWzRyWTVBtOVfftDXj03BkYOKNoX
EMnhHHfZtnI4xykmnqVvoaTZI3i5Jjx465E8TND5vW3tWm8BVMlgylaglQO9HC7qxYaqtSFGuv3y
FbR9LLP62jaYlZwivBYyD3QG0g5IIhmkX0/iobQA0/T+5U/gwqKICh74fLLcr/rnIQzBLQhyHwJe
kqJxOry/9KTd52B6lD5IjlesgfcSe9Ib0E1F84EJkau0j1ozWHMhrPy0ZfF8CDjfHO5baF3DjCrG
5oTB+Az2eLOSleeqV1c+wrVgdm6Gi5ohFRhpS5bD92+6SLFL6Z8AV5YJW+TKEEHUDN4bDRJ6u4Wu
ZH7vKjtQ7zmpRw+S9x+corpdC8+f/x+3c+f2eHdUKHFYStkw+yNYQwZMlvWhCn6X4Vh0lU0KcTNL
sS2p70MvAdakHiIR/A8BA/f1r1H71RuJBf4JG/mEOYNat5qeleguz7/ngGpgkN80QA4dtPQOYkt+
kHUtiH7UlW9/LSJfLIHzblGIfHqK1MxHas224CMBQY0jOCDfQPnaAexrNVR9Pstu7Rrn7KQiCYnQ
kMwvHHGn7YytsMleZJMsX2wnYkjY1HzDi1ztKXTqDehFN5MrOanbvOTP8cfKtVwO960fw8XoKJQm
Van62U+E2QOz1GaQpudSM56ZNJm9+LaMTgpNcBjAVqQEH3MP9hvARbW5AnXpaMHBbRiG6G7/Knnt
V3HRvNcMYRllyvwGZNgkArEFm7da+22sQfUmo/FJT4Ec7sKpPGE2xJyYVzaGGUUnHUCRXFEhrNM7
hVLcVVXrNuVbPQheMgAkDEwFG54zGu+mbPwRaZWzEIBpQ7rPxtmVQox5TPVdz4p7wMM3OSv3ZQt6
W52urHBtgZxDxiSTKAPHnPngGMIg8uA1Uv+wEBhTPyrXyutX8nVKEWXUJeaphB9NkmOtFpU2y3yR
hE4n9t4EqiCoqZmtGv2DfPrCFuflwKk3qTH4D/2a0l9j3XjGgg4yWihpNPusKswELAO6iHLbYep+
3T42nDDAJ+jqwjiXjSE7zErwxeW+AiLzfBrNUpzMTNcd8JW7hQw0PsaXNbk0GYVwEAXeQ9S8WpTv
gsCPxm4r6/sM3Mu1cNfrjZ2lIA9VVdPoDmpKVg6AdCXqnP1W5COXmeOQdgoo9eE780E5sja5n3CN
prmwJEzv5uBBo9FGYQ9t24I/7XUaJIyY67sOhaWqP93et2slxIvfwjnBuFWHcpKwb60LZl4ndZCA
nTCJjRIahn3WHkGLf/vicv46jjI/w1QQKZUkXDd/bHIPmvQuBFB2iZ5u28EtQIzbi27d4a03GptO
i78H0hq07PZ9QOZ+ufUKC9FdLbDcQMacOCqzNX00wMST9Cu34Uq6frGvnBsLSoMhtRkzn23bbeVp
WxWMcOJmbWR27ShxzoS0GBE2ChylSdU2NdhvZXKaVodN1qxwCZw0iyEI0GElSCsfPI1pQw+GuAIg
vlYeutiyxXGePfmVvo5qJle5L2KENbIEtzwQR9pgdtxewOdozXkorWJWYK3CaCye6dax5DxXo0Rp
TuY690HSu2/r73MAzG+EOb6Fmx7Yb0WPnTkBD6aBiBiXVkWVDXSWBuOEarSJDhW4CTWQDMV2pkme
VoJDIfquzfqmrVQ00XyR7Yx6LxnHuhRAJ6CBH8ufltQHypRZ9xaCSnUKDLxVM7D/YX0MLeDiRVXB
5ldBkSi3qnmni5VtpMJjIUNMCa24rlm6daGJLr5Z5B+CiCANXmejf+/xe7Js4a2r0P8g1lgfxlF2
i7I0FfptmjHzC/rNMbVnJX3LQe2raRjPEH6N4/vCLaphPrcdZ4e2klWk0TZrM3tI3+JG9VgqPuZj
a5PhOCogalbBZTedKLhiQdZH5srFkK6jV+GJJJnLps6cJIrZM7DulxjlwuZBddcUAgkEu+lKin3N
qRoIcjoyQlALKfw7R+hnNqZg+cU7UsROmII/YbJvBqO8XTvpUwiZFhyd1eLDlatxYZa7Gr1Y4Lqp
Mka8JqeE8FxpMWIugOoKwrGiscMzc7ILO16Vjr1yZi8Mc7elEZVM7Qad+aIILlmQGJRh6dSKalXg
AINSgBLWKy7tWsJ8YZK7JmOhgDdFwlqj7fBbdaWNYE0nyUveFXg2kEk+3Y5NV1zohTkupNeoH2ma
CHO5MdpVER1BVOg0MnEb1iEzhBDCKLrV2Dq3zcpXYgQ0dlDRgbKqrmj8NLmGOUg57ePhQU++d8lJ
GiXwprUu6PvRKtc2aV84TXyPgcMSTM76U5LmzzmVX7tGf8vaCb+sxowyhlXEsXCbUThS0KCBlKP+
3rYo3k9F8FQySLzVyre0fKzC/geQMPss6KC4spuHty7/qSY/qvIIyvOpDlc+IndsvoyzcQGwqHVN
kjuNPIxtcRja4CAZ95EGnU0QgwgjuwPpyYpFPsX4YpILhRnGGxLSYYKuccD3ZmNQPXUM9I0wWuNG
oxU93/5+Vz7fRRjhjk2ehrKgC2LmR0HvtDNYV+HuplC1ljT/tqnrWeciRLnUcjCAzmVPoJvLp8Ko
Mz/viQfulpNqAI9IdOmBLUSRJH4a0uGeDKCnhLiKLJEHaFy8pqIKZlx13pBaMetq/pk0xVvM0n2H
WatxatBcjWwjSWwV4gC3f/GVOwV18j8/mHuAKqCCTac2QprsLdrWqbfgGpPdWlP0Wqf2wg53zBKd
DQOLstlvpdAsFagFCLUTzPFHPurHIfgN9mQIo0ynqM9BX24cM6NVPaGLXlWmm8jkrVCbIrtDrSru
MG85ZOCJLEHekIJjAIPwj/EEyAw6A1HxUagZGL/B+9n6wQgSZamwbu8Zd2WW/uPFWrjzm47lIGRp
PvugGLTCNN8V4uuYQDxnKHYySHnAF+vdtrj8j1/ykbOvtASds0woUNNWiSAp6gvM7al4JwTRGuZs
OZm3TPBxq4hSxqZ2xuC0B4HpHTCoppAAsw2cxtRZHbISCQQaKC13kuHTZAGd6GY1vIsj9fBgMvUp
O8RG8FZN5GeGsnCAEP/vdoGLcBAOmOtJiTOkSoE5p+Bnebtt4Ersvviwy4c/2+Y5gviSkBezD03J
Lhm3BTsA8rNy465FzQsrnD/KtKArWICdxltvW2/B12FDmdzVzM+8wF2dN1j5svzMrdYpI5V6rGpJ
hIAI6rzM69z6vTv9P9KfK9X788V99oHOtpDSHrT3yzFa/Ml0LDA5CQ0TN7/Xt//qW30GmTNDYpFJ
kByPkaKnB11FetNWeCrn9m0r1zpkWI+G+K9SSnUevKT1OuiFFQ3pXAk65wS9ACN5nKbCNoYt08Cd
04dgfT8xuorlUa9f+j+mOdecpiAankcUvlSoVlHpXdFBdCVk3yf5jaaaNfSQehWNpzwSvSED8IbV
1tBB2q3ZUHAwoAPgdemvwAAjLzS4xtatBb+ABhS5U8GQEGwM9tQJkw3aCUvrYwcReWO0b32aH0Mo
vwg66kLDmO3yUDDHJjmxonlXISZUK8rvuCAP2sj2MWm2YgTKYai5aUntJqIEmojkBKrMRyPo7Bi9
SwN/o5HqzCnxEmgSqg9JMO8NimEnxfio+28hINQaFDxQfLNKUPEl5WypUHGLpWor0HQz9L01Ka2V
65j5WnQXwS1TZ2aZAG2B59JgdJu4nrBIXCBjuhPFYhuPr1E521r2vct0G8JYDwK0dakUeLM42AMo
g7UgWPTrjyJI4KUZ/NyCGUcQVYnzbUYlNxfinQoF6TKtnCRRfbHovCImXmqANFJ+JCPmI/PcpW35
KCjkGEIdpWPfyKAeZRnkGiJEcvJkW8azi1L3Fnzi2wb8hOBiyBLB6kfDEiHz20B1MNQ+Enk/h0dx
AEGg7srZT4QBU28x6DmzTdG9jMmLWG47IPdEeYLuXO6EAzGFQQbaEcIggQGJnN4H+ZxTE/BMT08h
2v4dq1+CLtpNtPw2xgH0GPG4vH0zOF/JJ3E8KL3I2CyLPZI4sWemCLq14ldF72/b4F3lFyNcOpWM
pIYsYyn50z39jg61k7jkVLyiNrSVnWkjrKRvMnflFnsg60AjTlUNsHPxrbiuVkRxUrGoCuOoCX0b
Yrylh9ArKdg6Q73eDkl4Qr3IyVGcG41HTfNj48hUw5qkyoS00H1PomOkgNpb/Q6FKQPgVHHs3KEC
TRGkE/OIqmYPnTe93knBswDKjax100J/iDQQ/emQmoKi49Pf28XPfAUCrTrqyCL4qPhVJX3Sq0aN
lyHx6C63MaRjpRaA3DawYVZsr6WUfH7/xR4XRqVSTKDCgaYGKLNPuT1vRhNDC16y6Y/rbAHXsvvz
xXHRVOtF8NdMWNzUHZCHMZo6SfuQB8Xh9i5eGxoEl/Bfu/j597OAM+OBrdWjwfwZHjGOYz+kIwgd
xTqya5oMPwf1ZwuNH1tJhQ9j3nUxulZJdSrTHwyUm2URLZUP8ZQYgWznIp6KDEoa7VqOtLb5n8M/
Zz8T8lJdXscUkCPmszZemP5R/hszQIADDEtNamanwEFOVeGNguI0WaGZTMnX+gzX2swX28VFr2kK
wAGc4xAwuGN0zU3x3dh3zxnI+zYjJoyap/rB+C2/l7viMX1cbTFz7ul/zyAFJzTRgS7nqz9DFxqV
AYUWnPlFP6LZaLvylDqA9kO70Uy3gO0VPWraa2nJNfAJ2uposYBuWFMwSXOZQyZJFkwkx/5HstXb
I+qW3XO/CerdiEl68QDxH1tZgxdf3+w/Rg2ugaDPUw5hA5xNEYR/CNKAmFXvGJsB/UjsDafskEEG
DH2e1xhUjZDKPd6+G1c3+8w876ZBtxdBxQnAKdCGGuArQAE/YmTl2XW1Hny2tQZ3pPJRGkF4gq3F
+dXw7/dCjR1s1Tt0aKFmYxr3BsrCrVVa9KELV+Ld9Yt1tkjuBQvxRFkcILyHE6V4YA8AwlZ8iw+Q
A92FrrTShlnb0SVQnd1iFUIHkhZhR7X6owr9ARq7Sf1++6txwe4/V+RsQctvOLMxxESNoLQJTxHe
tSA3KVfZHvn4/cUE/6iEnmIoQ6zIb+3Bme3BY3ZkBwfwM1nzMdoJKz76Ws33/PLx3c0Z0t1tq+GE
jNJB94m10DNRW61c4kfvogsolrXOY7H2rbhwB2GbUq7R3vGb9mOqnkdMp0Gg+va3WrPBeRVRVAgm
8PCt+uZVLB4KCjDE420T1z8W+PUh566LEHbnntdzPIGQt18K5rvOkd3cDWwwiJ8giuPVXuAYax/r
6vk7s8ftWzsHaJ00WFOyxTjNj+UlDI05C9kqyHy3xI7dwFlZ4tVtPDPJbWNWGzPtE3VBeAqvuc0e
h9zSjwvHAoROFBNiFeWa21jcAl9XAZfs/+2qxrlmEuGZo8ZYperrr7o7b1KrdKhPXNQfbcNeK7Rd
vwJn9jhfrIq9MmOUHbDSo6aaUHmHj8w88MxCMxAQ+Q7wztRXV9zVtXEAer5KzjWLCPRDU+OZjIFN
UM4uvEngbdzFno7EjzxiLOHQeqG9hoG8Fm0vWgLcalN5Hgo83fE8/zba7VaKzOoI4uyT5qdPMiia
ImdaHX24cogubHJrlamcsErFPaFHwYd8GSj1X8YN3nQ/UN09dCdlDzGmf1A0ujDKRZ9uGnO5DWFU
2CCh2iwz6PRQvKLLhumW7KXZrdyU5Vhyx/bCHheAAr3WRzXAxrbNvchq0LezaEsakMKhjwaeSIHk
z6ISHiJjTSXiils477bwuYwaREisgnB4SCQMzTSSqbG/n65cWOAOjRYaDSumaHiQB+bU+n0X5SYE
A2/v4Oes1eUOqqIoUTQfKQZyRF7sIqoEow8ryh6GRrdawIHrunJBL/2a9slPYwxzU58hzagY4DhV
MrLXOtFWop/aDE07JfnBxPydyBN6vyDJRw8GOo0bKDyCKRTFcDIX+1SkXiZKb0nVvXdD2ZgVaIUa
3D8RDQMNXJ9aZYby3ZARKwyhq1n7lN1NOUht2AkYPTcRyn3RNM8A4qUQLo4PolzdgR8ktaEgdQ+Q
CaSwZsKcAWKMspRY4Vjt2JQei17ZxlCZVKVyo9fKLwOj4KT/SWroGtPai6EzPpfVAxXyJxbn7tDW
93XywoQSZaDIbcSqA+6ohXjwTC01RqMplC05blcC5udw8tn2L095IiGIaZqG/sYXTlchmsDwAmEG
P62J1QfZEQqj3yo2WEyR/ToudoQwwLKLSXP0FEOc6JGzBtyc6kscPjTo4ucg1ZCa2OoEaMqBbzTS
RAvc4OnwFhW1rUGdXstBBweVpwIcx3jpQVUcQoE/pOpUq+9TDVnrE4XUGQ4XKz9GmZmG2B9VMlql
Wj6h64ae/GhBtBpknXdBs1WGtxz4NWPcjuQ5DMCGSO4QIj30hVydLUz54Z0GFk3IX6GKCxyn+lpH
wSaOQCDTQIuarIFU+TH0/2yhronoeYo6xUouE8RiaotKHYnsyxMG9CF4A/gb9Pk2rSweg5DYKn5Z
MUL1sGCuRCBgWNh67ylB+lRMaBPIv/RsQes1dxNgE9EQ/DCgkJDm29sXjU/M+Z/J17fVWpIjLcTP
FPo9ZBNBS284EOZQ0JLwVIxQr74tF//w5Wj92Re+xt0mraB2XSv7g24cE2oAnrXvaWGmUWEFEeZq
q99aeYjYS9SsPas/vd8t21zwYW0eSjFrZD/XyStkXew+O8hQtYLQr0XidDdWZWVH9fBGpRQKyUVt
diNwVGUj/iDTEx3mHEgyHfQBwhTbUwKahlCGOFoqgtsZKnZz1j2BwGI3TY+hGICd/SkTa7cv64+i
eogE5pTVIZsKq5AGjPCKkDVmlNlEGjaC7okdFOOA0laL+QBvMEAad0iPSfggzo9M1h+FBGlIA2U7
RcqepoHoZgDiwVnY6sMH6wqw0H4rhl8jdLyq3FW0+376HhUEKpxPen1Ism8oEufRE+uOS/dv0jsz
UV4XYdEW3qiFuGlIod+s9KYawNnOuHa4NQPa6MkiP9mBBkcWX6u6ADK5O4xqaapQv6YEGD/UFSXg
WINsJd/Ulq/BfS2osKpUkSS0DgyRS6lRmBCoJk6Cr4W5myjBYyzO75iSspX4G/DvpqG9t9ODmA+2
2s3uBIHnWBO9IE7suAltQMQdislCNQRBCyo0kC11ayirS2W4Z3O6o2BQgWwvJMbBklGipjMLAEvT
wIdP2NZp8FsVqrugym0NfPvKW0De6+mxTfct+TYbT7NIvGr8yBgIUroemrld+oy+M7rj4z0Y+D6i
cZYd3Cw7KzVXk94E6ajp9wrYucIJip/jLgr8wPCMxs/D6K5Wk/vb93rZG37vNORukkQlTQdw4tL7
VFEx9DFJIn/qgRbNfsxQv/oUYUZMCjHwftsaTzr6Wfo9N8e9RpJMnUExxSJ0yaDS7CqIDZhohQaP
YOd+5kGF24IEexZ7XbRf9ynXfC2oq/6slvO1JVVR9y/TxTx0sZmJKPBTfO7uijvFgnq3s0De+jsJ
NOgQPd6VVvNRemvYJS6x5beAf6qwUdalMMAWYEjfEmfA9ccDgtpKasnld7gEOtTUFElXMIBPZMpl
lnlXSFDClAgKtsmhTlEpZU9/91tyJpaFnlU2SNbNtBEx66h43TdQNlnHJ1BTZZAEBKAerz1n+lD2
f7fy92VhXLGjhM63MhIsbJlmbe4Alu/xKtAWEvm71O420SoF8NfQxy2UuyNTmLV4CobENx7VHwsA
ayHmDcCZh/fsOsLsM7BdXEnOHHdHANVQcgws0M9OcrzJHzF2jSArOcn93w+ynC3uQnRZniC/ahRf
jQUnnoXdLEp+EQcODTZj0v0PaV+2HDmOLPtFNANJcHvlksxNonZV1QtNKlVxX8Cd/Prr1Jw7ykbl
ED3TZt390mZCAgxEBCI83N12KhwIih6SpMBksvwmMCHu2c5/TP4VoiMbH5WQUWCU1N3or2Wkxov8
tYuBYogjGrb+4+r9dbcW9ySBZnElEWi8Bx39rWp+jM4kfd7ekuDe8dVTplWRrqSqFSQR9bOi2nWA
qmwvwXfL/zg17pXaLUOTlVo0rHwMIFUs/OjADig9OK3gPbx+/Q1L5PWONCNttGyAdVCjdqpReVis
0e1V8DiSF6OErPl3SThwKTpAzqvINXRa40lRgkKf93En+0olSmVFS/AuZFga2czhQtKDNJ3C7rze
6VXwSEcxI3+VjoqNqpiz/dVEZ8k5kQ79yKHVsSgku0EcgaemX9+iPb3fXoavL/5hHJz3oBBqTkkW
6QFr1R0zHgvjOAG0AXRxWgMLFn6Ay/Cu1V7S8t0sT1YluNLrNrZMhnMooD2baAMyyqCXQqdm67NN
hRQgHt/SXafu/tFm0Tb+awgaQxoNEPjoA81eK98Q1D1Op1VSxPJLKLfZorrfahn/eXd/AA/1OUyn
HhxKgTJ0PqHJHtrOdmWx09ALYPnb50j5kQ1pwASfHJlqUJuGLeeYsUp6m/TNCd22fZcLlXeuuUYF
UUwBCRmmYz/FIC+CuSUlsxSDzQ/lthAzqcRL9pkX79DTdLoSk9wgLmV/55UnWne9qxfrlqDVj7Sk
n/EFB3fU8R/FAcflKfkkSJxdA5CbnegzXnMAl5vlfMxQLnHEKoSdfAbZeD25eiUojPyZ6CLUXC7B
+RgVyg5FUhtaMEH9MA0PnZZiuG8Ap1+MesxPQ39fMYyky9wu/hFD57nSwxMb8wr1KtAEd35ViGQh
REfNeaCqjVTV7Mo56MvIzkFpV8cYRi5yUXj64znGbZ3zQEoda3jULDOkO6oX4pXu0NnsJ3oNGHMe
9yK4Ol+c/nR4lyfNeZw4DpVYnWG56AjJEGE/F6D4xTAnakquRQ5hAQyX0wjHq7dtSOFdD8jTGLUa
nGbXoCH7q5AXQcAQLcAnK8Og0FhD8J3bOINmfTAZiahvci0ofZ2dwnuZGPYPCjqqBb3yXYVGIyXh
EypeEwnxZL9Pe4LXvEhZ7E/4z1/sQ+GHwfpCNiajNGVkFdRWu97vSlRfdTzc7VxO59sKI3fgowTf
ZE5RYzDn+LGd6h/91ICdrvO6IXTHEqxPWX5L23GVQUPxj2Yj5Lkgq65B36g17UqzXuMue9Lj1Gtr
BSnM3P4geXEH/TRHxkBrgZQm6Y8UkmaLLIhLf74zuS1yDkYfCug+AeeEvHasP6Sfq05c7GYOSpm4
1pOX7r+3lS1ptor2VAJWu8FPXGFyv30RFcL5oLEhcqgm84yHBNhADsxJ7hM/t2UHkLdAtNq2d1H4
IgyAOI1Kkwrepfg9jHdtNoDu7bcg3l+Lipf2yrkWzEIvVoIySjB9S1JsCsINXvKMehfYdKHb0GCA
HNwu7t9gVhGdJedl+iarGDMVLQC23m0OSOBOyYhEYwSZONmjpC3Y6boTPtO42ClfbmWqCXFrqOWC
FTQEC+Lw2N/WYIndFT7NdsrP7K5zMNZ4n/4aiS1K+wWnzFde55Y2QP0C76hJvaMnplelqi0vmtcp
840WilpRAsv5fH5fpAD1MC9lr2d4ziAMdkr12QuIRXdSECeQ5/w104hBxRstWrfehsmtP2SIN2bH
+v2njm/4GRDt/6lWcfkRueRGnosIz+teD9QCzQxrydw6KlyMR4NaEmSrGdlZleX31n23cpADM2Q9
mlqAWRVBSL4eSjRVM/AP0XQulJQTapZWia33FWYMAA5rlm/b9nr9G36tsF6fi29YAGXLugFP0jY7
GlAbIC2mpuXn7UX+Q1L1tQr3CRdwWLatVdOgr50p8nTdNYLq1tiVbnWjHFTzMWkgpQLudjCFim7k
9UvxtTb3LduwG3TW42HfT6jJrLDr2UDL7wDMv29IokER0Rdbz/viPBGTK5JjTiloaOPlTeN0RFAg
vPpQVJSvDXHRAb1bjBWjHhoME2QHE5cUvW21vh51oJi9j9oUlfDwNq/kHThm7Ux6JnnmCz6oyGzW
Q7/YJsslQ9VDuQ+UeV8eqCe3TuGDZMlOwPyOxmH0GR5Fn1K0KhdFoO8WMzVt52CYkQADtwmadrgA
6m7vTrQMFzISpZq1pUC1yVA/lPrBBJlTUQjuHc8y/3/Z77+/Is9fG+fZojXVZ6axVKA0c6iHY/sB
dGD3joY4IGDDvbkzfmvOvCeFXUJwQ/Sa4mEpf/wGzr1MVs00o0WmOuymHQhdCkwuS57s5sA2DY5R
3Vo+JutWWJio2iE4Yl43iszpgqYzIpUB+mKN5U7IjlE1Cdzn1VVUDQFCgQD9H5TtXQruBJYsehAu
hwXOh31DQViwxlX3crEGdxt7aLCAz1TqESpaIJ1/GE1uJ/m3PgQmJNlvG+ZV53KxFnfrKohoLg20
cIIWHKJF+GapgrrheoH+SF4uFuAuGDik9ZH0kx60LarkeunV6MuPyY+6Lp2BjrcSJme2t3Q9ul8s
yV02o+yyjCStHsSDiv5RbGuY+R/H6ZDUbwOqlmQebXSuyfRqLGjn1s8yPZkYg/1nP4O/jrmmk7Rj
uI7U176tqnb6d0RbrzosHoH958+ibtLVF9zXvg3u7pXzrMb1nAxBRGYwjJ/NYfSGybzNIDVjFrMT
Ys7GkEViHQIL4u+dxiDzSBVYa4cZLbAkLEvlCU5yjeUbNmRwsT6WQzmcc3hPciwSR/HQnrs1gEGe
Vk3kxY6PVIg9Xu/Y1pLrri+iUUvlaCGxFN83kM1k+TG/a6HuLXmtW4I7AgB+htwi9SxXJBoksl5e
joRCtgyCzJ2+1jD6F7CvYXikPq2vi+aWgIpKXL5QRJvlHI5ZxuWIQqACPrzJTgBmgniabQIEkLZO
NKM1Lo1ehDnUWtPBx2N6aq45sfrG8kcrsnYEwvJmWnnguQfrdOzS9t1qpR3L2wcrjfZNgfGyptS8
CCOq24ahCjylwXkv0jZJwWia3LMQrz78yrJV70upDo8SKIvBczFj/GE+yJp2TwvAiMxz3Sm/W03x
y1LejyAFID1qcNKISaJsJ2vW46RgE+FDpKL2EZ1rKNe3RuTrRLvXp/lYLe2JLfk30hT7fgGioC3A
wR1KR5VGD2jjW2CTCg1br0WcAYKwwyvNtaSSmqSdlaCVHqco9/KssaEfKPKca2q+ZfWc52zAIFdl
ZpyAYzpB4xv1unhX12iFr5Lc62Sev/0BPyF5GwvyM22ZIUtqQ5gepCP1xkkz3KYwmLu0IUBaWWaH
kl7biaF/X3pL9cEOGUJZmkHOID4wBA49tE7tONiZ9jHT1k2twSEQ9I4T6qYMcy/9q2RBBRkkuWYN
Jpb4p9ajrWOc1eInAadLl5ZA0kAY5VaTf01S6Sxp92ZFkg+EmysXw75Klmcgem5MVQJ/wGw9hNAL
tVm/7Hu5UFGyhcZ2VGD6PQxF3LjXTduC7r0CLhUoxPzVAS0EFGuxMoKMbgAsUIICq5S4EirGpZ55
UFk5bH+Jq51mRf1aj/OxpY4qcEaNGKJehdOnxUnPCq/vQxyoT5XDANnuejS8Ws92MU5oe/Xr5v21
OOdtK2Od9MDkb1BYt1YD5T0gL7Of22tcbZVe7nD9ERcuvYN+kJaAQSUwYSbFch92T2iL6WHl6M1T
kUFh1s+NF8Gigp2p3LFmIWlG6HbF9yvfLwUpJJBPrulSO5Fs3S5tMFKdBsPbXlW0KHecSdapVdL3
RjCHr8O4yzoTytKls72IwEA/OVwujlMhmqLQojaCXitdE/2vyoiDNIdub5ndV4MwIl/3Tf+2kc9Y
cLFeiYZUU+c4yQHaOBgzOdLR7nCGkl8A42qLXNP119TXhVC5xDWdC53OIRLXIX6AxsNdx9TaBkFd
MDeG25XfphFzx7P5JIOdSqb5oYfuFWvBP0wQQtTiGfHCxnvE1jIoaFq/Wm34NSkixr/1S/7pP78O
hXPYiRLXTO/wHNFZZ0c9CDQXUW3gegL/7yUo11dtFUxgpgnOvcNs3XSe3OYuX5E9Lc4+tCcf3tox
d7UT3s6iby4wMcoltFRrLCsDFVcQdQ9xOz2GTXNTd/m9SnJXpa3ACV3Pgr42ynnceAjTXqtGlJGI
CYIu1SnpKpOyuMhtt6+O4KtRzing2ihdVcETsRBJ1cC8dhaRcYmW4FyAqYxNUiodRrI61Y5J50L0
TeAARIbB+dM6XmatYyUNxlWfTAHtkuSa0NsYsCmTHZtU9KK63kr5upKUy1OjsqoyI8aKQ3fMpVMN
drYeaFKYAxhgcjzzmA32Bbsgh7K4t6KHMb8bVWmvd/dLybylf56Gcz8A0RH/SOVvQ/5fynz/q/hx
8ftWe75wUYS2CmlT1CTDGip+GIgEtaPb6aLmrejgOc+UFCP0m81RCQDWhOt5qDKQ5o61O0CgrWtR
AJWovW2wV2FvF7GTH60YxoySDkcHPNhk0yl3qrx0wGTvVOylhv4RSBdypx9fqp66sXzXSLG7/QsE
rkDjvJA6a4yFrawHcriyO0CteoLOS4oWWuGG0yQIoILbo3GOp1SmcVq0/7ugWtFA8uluez+KIEZr
nLdJRhOsSa2EFhK0R3dJubxLckVAplv41QLdr5QcQ6l/TKsyupHzZHDNRXlNRul3ZdUYAJgR9roY
3GuIMMWIp2KFqY/EpD6p5Y8wpjelFH+oYxTamtmNDhrxgrigiM6Ic2JI1qk1W1oMUd36sPZP9JVw
D5Ng0q0CHfPUW5vuxJ38LgLrH9R1b6bvI9LlQFTCFf2Q9f9f3Doq1TkaL/hYNeRo5750RpHkhih1
1DhXN6bdUo4Dwiz1u4N66vY5QK3xnuxFU2eCq61xHm7SMS+Z1EQPOv1nXEg3kkI+CIl3qaUdiFqc
ZEPEeiO6WJzPYlMCDLaMFWOQo1QEMH/MjUCCkroUDlOpkqdtwxfZPee8OiiLsy5DOjFH95O5AD1f
ODFI2LZXud4e+nLFGp8YTWraVAmMovm55OgOhz7KRnjNKne55VqGU4DOJHNLp3ifRImxYIc8qNto
l16DqrkRxNbztLR2XjwWUDbf3qBoEc5D9SPLZTxdKBaxHEaOMuYIUkvwehFkRDpnjXoVDhnTNT2o
2sYJ1QLuJr0hOpDOkAvd3s/6PTYSWZ0zw0geSshlRzQo03MtJQ7YpvyQDCdp/mgr+SgPqWVbuWhm
TXDddM4YM6ssZJ3Ch2UFGAUUuuuTm1ZKfImAqCtGqyKrvX+2T84uZbkbTC0s5sDokfpBVWqI0p0U
rfQKkhPVKyGt4c2JqFImes3wxei2iimUrFUlWHqIRVvEG4pfpVy5ZHhlkIlVk1ez+m0Vd7SO7IgN
vxP1tS5Ne6RI8xMA2yG9CoVsdzHr1iUjSG8B6hIcjcCP8+XrcJTTYQHHR6DroI7KTroeCzJWwaXh
S9WhHHftrOPwy/kOXzoOJQg3inBUVOBR+Wp1q4J2eupROq5o/9ayX/Gc76MyvhmW8tgvxaOat/tE
H07hCKIE+S6JHmMZs6l0YHstmk7oTjxqoXSoZmOdHCU3qpn90KLE7QBnYot21qvmfgpRzo/Sn7Ca
I8YyD2XXfvSwmrmsnEWXHHWAosmY7VmqnzHIpJ7SAehsUNEop35R7+TMYtAyW1JnxpWrkYDM/fAT
E2FAzaJTAHLkTKBjc90hG6By1UHSAsInzmENcxdako7cvXFNf4YI9lK7muSs0rrnEkR8049MtokJ
tLWwon7VjV0szaVaRNXr3hjR3Sa+FUyVbf0ERVt/K+9NF03R0qeQl0MtX3JF9dSr9naxMJcimaxT
xshQDbRGdtEcOn17rwvlZa5em4tFuPQHajnjOIcAIzQ5mko1ZBaZaOhftMS6z4sMSzUs2ocMqkfq
dFIzOGKhSML1vvHFLrhQg/k5vZJWjPOwMzFIjaDpgCPloINLYW265OHjCo+LPVHyyBP5/OvNdrEw
F3gsrSBVaCQ06PrQN2jlZpAf6ojkVjnzmmyCnQbQIzgU5Fh230d5r2XZIStLux6ITQmA5qR/ymny
3mMecDtWCA+FC09JEpIwtnrM2e5nhx7rpwygqKeVk80Cxq2BYBqmjsTwlqux+OJIuBgVZu3YlwZT
ggys6MryPkUQ9Mq/JfQeOkJQwY2Og1Cc7XqA+lqUH/+hcxHmmB5H1gSFx4fuCVo2KJQeQKKVYkjW
X6E8aQJ1TchG2NAtRIlttOFiBd1qwY3lp4L6WVImygBfkBX1BLYFt43kJ2YK6BAEDokfDFKLOGkW
0rCANcUBrPI7ErWvTXKfilhCBBeXR/JTwuTWXLcTj9ObhNHjMG3uBUa6es8/MreLD8f5Hwpq2GUZ
BxXyFfqRHStnHVFboJYe2n+D7GsNE1urca6oigxJl/JOCVhtwhRNZ5DxCpZUj2EsF7TKGI0H92ny
GspQWAFn2D+8khbnp5g2lJPKsFtUoaFrd1bIfr5d9ro7eM3ipYvdah5YLHErRU74eofm4qA5T5Wk
9VB1MyLoyslu0zY/tVl1zo3XtGC2WfTHMTzG9HEePybSHP7hV+ZckaIwdbAquMn0kN5BnGkP5gt3
PGM8xAXx8P+Sp13slHNAKk11iYXIBBfye2mOev4WqYL6y/YVlHnIfhMxuRwlwwgsFbByqbGZhFI9
xtdL+JXtsxMtxWU+IG5uWJJRC3XS42Deq5glx8y/XFvfttfhiYi4UCbzCP5BttD5Xo+N/GgSG/y4
4I09QSLAi1+T2COAhD01DlRlXwXrbnsZmQfxZ6VVmzGZ1SA/F2+hT535JjlmAJyZjYs29d+Qar8O
kvi3hciEczpWHFJZ6z4RIfrv7LSOGq/z2tWHYhMbk7/bO7xe67pYjvM6oEiX5qFL2edkEghyNYyX
1YDyGkeFQubovOwNByAtUC4Bi+rkyzEzj/UvS9n1pt08l7/+J6zbxe/hvFC7oD5phkjImvmkgAYY
/EgOhSSxYNvrpf7Pzlbmcfy48vqgS5IazKlyMhhKjaEeDnac5GczVg9d2KLWhsoAPXfzIcM8QXfX
aU8V3ipJDMpHAOOU7FwkmZ0MsVOTDPwKaC6Xhum0yuuifZ8lvFJmCDnrD5gq/UehHCysf01apzql
VQHtTGD0dXoMkdWZWuZun5DI8jlHJSnalCoVopEJcP6MxzuGV7ZXkK+Dc76+NY/+j/Fo71kJWp2w
QCrWUwOCSb0F3qBccuUZeSHTvHhYHtSmaw5p0bxOi75L9NTtJzDkMg2TumOPSYHqRlMj3W6j5a1n
4a016m/1PBEHSjvvVKmApWplzWYLm3zSSalPZNXRITaXYHAGLEhRF+7jOZUABpjxSixxv+PE04z6
x6S2H2q4FH5JZUB32zl3y9B6kPrpYejrW7kp3RbBWB8zu+xVoCfuZL13cyadKOucvivepkj3FTIE
I8hJkmg8DCZId9LmJKm9W0jdD9Ig2mA4x3qrx9GzitIppbsCSXndRvtRvzHD4yL9BkWMYw53kbyb
1NNcP8UYqkvCX7X2qpV3SwYG7O8zWpRmvx+zwMr9KgtU+UkdzlXT23Vr7tTkU+pygASEojykc+Y2
MigF+uKAZM3ux4+iTtHyLZwwNWwDqnfWWZofkuTRjIpdkT1K81NugVIeZQWwtdg5DjfCXViiXdnd
xshh2evYpG6OhBZ6zUx/DzFwpyWpvAPwWVCev1qEuLAaLuj0USe1+oQUsxlST1F/ZrT16rbaNUn0
HLa6IGCL/DE/txEREJUXywSCHpBpANngyO9rGgiAlYwnCmb97OR9+2IIoio/wpHrtb6MkP0JIFUY
0Mi8s+Tlox1/DzXZba8keIbJn5u/eP7O9UKAx8UzTLOXXXs7neXYVc/rFNfa4pChiuOsJLOiusX2
W0T+DPcXy1qSUo/gMVSD1ML05DI4A+iu5klE0ShahoslC1jvlQTkIYHVHpRxLfn9YnDq22e4OsKN
SPJZHbrYS5dUeSox2MfaQJFPljfu9F0jnHgXGQXn89NSBxM2UExBavw0U/0ZZECOygxP2MX45J7e
2hDn+dWpSUm0gJGqcetzl6BvZ3eH9nb01Xfgb4+rYQAWCKBocle5pa8/iOxfEHo+f+DFiZbN1NRN
mLDAaJZn2ndeDNb57Y8mutWfb/aLNawK8GWjhODcSiYLV4lG77KnwHvMLiYsrexEQDt1I5whEG1N
+WvkBiHqEus1je/XSf5k34La357eV9DU6EZO9dj8UlNBmBUtyVXqqmFiS6LiNAsDBF5lh8JwqL5t
H6fAOD+TzIvTbDoi10WJvpCUmvYgl7uafpOgq9BbQt5m0Xa4fNUIF4WYLRo3mgr/i8RkmOv7SIaK
nepVELeqz9pyO2pB0Z/BDmEoL2pG3O3dirzmZ15zsd2ymtMyVJGig89FdXpMorBT5mFSC0/lHIRP
us3aAzznLndEnlMQ/BTupYz0Ihz1FiVRbZ52oxTZWg9Kxs70tbQ+DuAAFGx1BR9sOAOFczsG+OmL
LA0xlh3nx2gYDnFLvGy0Hpop25HB2nXQ51vy1xG10+2lBc6b15w2pCovNBlhvtBwJyHXu5SLgwqF
t72MyN39oTWtjw1E2IDEqnVDhlb0giFQCWXaQfremOMuDaubtl3ui+wGB2fTGDwVmvGiUTWxIwOz
HrcZe9O1n3mSO7laoslg/LODULl8Z4rkNIrDBuXDAqJdQ2PLWez3/xNE7CurUjnPpCUjsyQLnQRw
hp5ravkZGB2aMnPDVMQFKXh78cBRCqkdRk08LablzsLzqcFsM0mdcIrP0Tg6DXgAtr8xT/bOlw8+
Z/UvLiytZgzCGcioGhXpem6O/tBoJ8Ye5/C9pa/x8jSieaIyTNkvzK8UiMToH1KLgcEhcZoIdJTG
t6YuRD9rdb0bl0vlfFneqPXSU4Ykz+9f4ui2/M6c8DPzWsi+jpBFiKCfItfFQ1vDZihKWc+AzzNP
EsCsJYRmyKOmPpc1BspzoKzI7NR9cjvr81lpW7y/H0n2Ns6DGwtHogWdM5kHvraRxloiofgwQt6A
Oi3kJUcYnY1ZU2dAsbG8T2QIMd2CP6QqhThYQSjhYbD1pMlsaHL4UgmPFdAUWP33bcMTrcClUjKT
u5GuT5Vw+jGRaQfSE0EpQNBckHkM67JQTHk2yODTs+7L7T4fIHhkq5qnowEpOZNTPDU6Gt22Ndsl
OAcppk0bB0zlgqAoSIN5QGti1L3Fas2ELa/af92+8+hO2YsyKEFUoJybAqRgiqaVeIxEN9LykFen
WhfUT6+PDH+5Qh7DKpuTbE0Din6tFyUQWx1v/pX1ZoOzTndiuFQQZa+enUlUOB9QGFIegpgyWR+p
DLz5/z87DTR4jS86u+tV1K91eKShDBWnOZtW8Dxqe30C3Z4SGvXKco/Jzx/pQlxipHiG4aE7vHQt
8duY/JylOy0+Lqi3bF+Nqx/y4rdwUW1U1Ili/sgMKvDmqDWshX0PmUhu9Xqef7EMZy9RtoRjpoMD
KfqdHyZEtVP6aLqQgQxXcLcGuKGXR84kKoxfx/NerMtl3UozJOawlujS80ptAQaPaQ/HBkLbTgJT
kKM8z4sP5W606emONUf1OTXvhumm9kV6KtcRfhc/ZXVSF8EPKPpUHhgeAEzLdkVE32QghsPEcKTq
DrTVrlLPIPmKXakMRciI9SP+EeAuluYCnCnlltmUFbC1mJCVox9EB8MXQ+e7rR3w8h5yA8pVryFk
4qRZFpSJRAbGPf4bqqeQIxpoII2G28/Hrk7Bj/7zn1kxl45nWiF3tOyxSPRmkAdJw9jLQgXu4XrQ
vjhGLgmXarXWlgxOr/WUo/57OXdBcSP79Qs0tN34aBxX4jJRp+q6G7xYlQtenaXRVAJZOYIz4Eqr
AFB1Q+9WHhHJ727F7ukzRGxYC48uXEw5zTo9rAPTkDEOSjNbH54LOXsBvfStOfh1/t5n76a5hxCM
p8y9q1W/oYF2sMxkTxvtXCbVbT9n56ny2/5X3O7mJsdUcOVAp9cpIMEpm7D2SLWT8XZm+c4ai1Pc
3ln5sC8mY2ckRxLKfsOqPaqeoGzPQTSQ2UtZ+OmiCfrkVzODr8PluUpipR76kpnAzxBkmaCxrpf7
bdP8zNi3jpNzfVKkWYmixixQ0/EBgtK3kvFLqqV9Wt7HcnvoQY7UPKvl3WhRgKmmgyURUHHfN11v
S3riqsr9EP7GcY75vUzAS57+SKTIYxnSs+x9NhA5VAVcVJlj6bfl/NHJxCFKJ3Ih66/c2gXnSGuW
z3m5ZGgx3us+UF/P4VO4Bz04UE1RICRuFn0WzlcCpZcaYOZcQ//szT9k4Ib9lRxQduIT2w3T34Ck
iEKUzjnJpaLQ/Olxz4Zdd54Vf3j6V/01O9BvyQelYHUTJWvXG+4X5sc5R61FDaOrUeNbE+/6k6iT
AtlQP4ifHFdrQxdLcS5yBJZ/sahsBq31yBD/phKd6D4BSdjyz1IKHvLakqU0Bx2QkMwwbcWAvGeU
H7T/UunqX2/Ji/1wbnHKFEsbW8CT5ZUDhB3YPAr8vcAIeUCrKUnpIK8jGnKbH4uR7HS9/C/1kvhd
8IjUWq8XtRzhHABKOyanVeiGutkZcGQknhbggux12x2JNsV5I7ScMqPN8BSy9HY3MgVFpN32Cp91
gw1XwaNTrc5MBoKyblDUsw1uun2XPqfdzmzfMmNXQYe8eYRSoUNG9aCO+ywZfTpBOba9UXS/Vwd7
CSfPVHZx/KBVZyPXoOTqS8MLGsO2yTRbQ2VolCMEoC4EYvUOSFK7TNdB7qftjVx/Fn+Z2KcazEXG
ljJNSpscZ4U+3z7NIO5UWPu4lB05rG9I2L6kKvVrVHaP1ACd0YSh3xS1Cytf3gatjE8LqXTHxAyO
rcTMFfy4q9Wbix/HuSv8xblhplWjcj647UMCqA6UAddx1TCoT1AqcecDTibaRa+iERKBKzE4r5VB
EBqdRwTNVn6C/q4h53utidzOfNneo8hWOZeVahkxQM5sgartAGpBKGtGAlclWoHL6BKJKEmZ4oqz
JTAb/az1teiGCx6VBuenWCRLWQip909gR2fuyWzT+/Kg7Vof2utMxwNdxXtWg/jzR7UTCwBcL6x+
GQpPgNDJCxvYXIPbN2x3qR7thritH+O5goROB9Km4R0sGyqo2tCEhDw8jU9t2UCfogu00fKWcTmY
PWjSx9kuzNW6ITg6yo0QhSCwZx69TUoJtCQmsQJJcZQj9aIfib0cKjzN+m/DbNcvIATxIldzo0D0
IBc8UUzOJ+qLlUESHpE/BVKL6FDYNDDt1j5uW7MowTC5FIrJfYwkw6wR7ImT7DUZir35SfneeINn
7ua9LEE1SBDDRBmGud6ACx/WNlkeordsBLXSYbYrtReS2E2FjYJEy1HCgwkxjvT7UFo7tRRWVkUn
yzmprGuWmqLcEsiP026lzaCO6ibeJ2f27LDztHhQVhMDGdcvthGCTM5D9VFS6stcr/Tn0Z4+R17m
rHkVu6sC8WoCJ2JybirM84IoywwejaUBw+yzPO23LUe0AOel9EgfxiTC69bSdY/M36SscLdXEJWk
eIVbMB1qcYO5T9hmdtt6oT/fjLeLHbrUbdF6dileRsL0V2AdPCA7lButGVOgwMfhbWx+hWBA0axZ
cAM+W3EbtsADriGU3Y9EQ/GjcSfVATd88YABZt/wZB+zvv6v/pe5zpVmzxl0NjCQtR8liDrbVdDc
F4Hkaofto776MSHDR4mpWZamcV6gzyidpWICG/iiYYL7jmWj6GNebRZeLLH+hIs7H2s57TpTrYN8
irHn9yiqj8nymup3HZwb6zEOqYKw3xS8Ea9+zotlucuuQyRbTjW4UUv7WcTgRirxL3vbPr7rlnqx
CnfbjN6qlSTF+YXPvbdkz3DVGAUvXYYxHxTx1Jco9MmTWFFh/bt/mNHFutwlbAww8ZACbDkSCmdz
Kd0OoD+MSAyuN3QsKhEW+3rl8mI9Lm9QJCOHFDUGjQeMDdoT6C9AbOdYLvMABJFsKHF6zQm0ST4a
ogggcemK5R2uxuSv38BXghodEliaotVBQ5DNazMmU/q7UMMAX5litXynWsI84Gq+dLEmV5AG08Bi
IJOmoCLWy99SZX8CjIG97X6rRxAR3yq7fAG6EziNvzOZcj3pv1ifSwaSmZR6aMK+QC55ICDr13f9
8LDi0QGP8qL8zKDH8z3pD1UghqWLNs85BwpaS2Mp5RoM6ccFfggZmQOGEptFiTfPtyS13AgZ3PaV
WoPhhmXrnLuQooUWw2ppaXdsweVhIBEFkMP6tb3MdYaHi5Pl/AMrG2s0VPQAwjbyJigCpPSm6b6p
0hO0Amx5LpFgwjvnzFajyVamXrDP6/Xbix/AZQWjkiq5RLBReW0+7xOMUnwOf0VQAvscrmhKT8G4
gbizdL09eLE057UUk0aJIWE4lkBoXG9s85g/JbdWBaHZ1M385Wja7SF5Ch+jp+7N/Dsd59V0tr4y
578GQqoUDEd6MI+FrYQvrfHMrNpWxiPrW4+lr0C6OgaeKWF7nOnkaQMRRGJB5NM5j7Zytg9NgrA0
zJM3GwdmmIIvLFiBr9iM7RjWRmjUeOrUuzy9kYrSFRjx1VbK14fkCzZGkSGhBmXc53NOwueLjsqB
7FSv9Nl+ey3RbjhPNEdjpbTrs0Sqa1ufDrVVC77IJ3hnwyj4Uk3E6jzUBtwIFVIoxjf995CAtBeM
S3f/8q3rS2Ua7PqDegqDJ2a+6bYuNQ/hz+lleaP70hEGPkH28kfVBdK79TIXa77W/pbn3ezFUHxP
fqWPzWtnJwfr3jjGb8quuc9cyLhKH//s1DkvRTrSDl2t1EGiGTtQ8NsWBJq3l1j/xNapc37IDKVR
7xBGgwmpRKw26MFBuMsSmI8okvHUlbkVTySOEyuov2UvyjH0h0P9/0i7suW4dWT5RYwgCYLLK7fe
JLUWS7L8wrAliwtIgvv29TepuTNuQT2NM+e8OcJhVwMsFApVlZlhDYZRfUcHH3S5u/qYHvvtImnc
S7IGkUmSDV3NlC63j9UyuYtxFVVQg6LjBh0lSE9uokYyeyE7J0JcGfI5wwAJbmwrdoJ4umtiWYHg
/NP9z6kXayiWAWewUwMvFa8u8CLyxsLXg5WMZvIG9Rr8kM0eAgmS5pTsxhRrImWSjGbeFg6U0OP7
8pbtIYL7mNwk285L9rJFShJcsQpSVqOdgwGogtrUL3t8WTiqRenO7LZNpEoOwHlI9Ml+CnkOq5N0
0ilOgLrX13EjtgGB4HQw/TaMv5U3xUuMYo/1YlzzwEJxRBL2ZCdDLIqUHJqYxhr2jE2JWYR7tb8i
fhauRYKMhvUV3SPfGm7U0k3kxiXHwxYCTARNEaeOYHwI890QgzcZWmKt10J/NcDydbfYtVdR4/c7
8gi6M8naZV9ZiD2DkjTRWOOwKOg1zK+t8Tra+ym9L+P3y0FOcirFqghTDaV3NKSyaG7kzNqQqt9d
tiA9letOn7xzcwZyyKrA4Ni8J1AAPtYABitPC7qEmIs/pL7jK/8swRDLJI1h5ZGp4NulfRVm7M6h
un95UZLvI9ZEGpVUc9xgxiBedjUo9GMgMiwIvCeowGTNj8vGZDso1kbySIe0sIKUTN07yGV6E8Aj
18jwlMYtjyw07Q4JxkQkPih7w4vo9KKtINyecjSTPXXf/oTCBYqCAD2FrT8F1X2+lYuwSZcqhJy5
y/kwjihFYrL1ytwTHzdh7Cqe5XEQNVVohkrXKTkCoqBlTDAhnGs4a41iBxn9EXV/ixn9Txx1hFgC
QdyYpTYOGbW38cDd2JTC0SXhSoSjQ6HeYLGCRay5oPJqv1uGx6pNu1E+mk38m/Y0RhtI2iBayodR
1nB0IVVyhHcTBwo1t3iGBk3WAEEHGvD4sR6RVjiyVtD5OuHJXgrRZIbikjEmuOM74kVzEFW3QBTU
GDXHGAAei9s8tP0KbcoQZONIfTGNQPfR98HytTvje0fuOnDQYWRDEnFkOYAjZDelZWZRtKxcXyXf
M+BjWF1v+4G4HDQWVdJj2HTecm5vGVmCJjFchcl84GP2/r9/BVOEsjPuWBO3kBp04RgAdxCANzuu
rjS6QbigN85Np7rLobHBDenptyjVBMgtQ+Ogq67lG9fZY8p3IC3Pi19QWCt+XQ5il13EVIWCkQp+
azZyxDBgpKxCc7WxD5Vy2LbJy2VDl9N2UwS/qwmvK6YiNGsc6YkCSiED4EOZFOcHD9nXzTZUTL4S
8N6IkKilB1w2G1RUb3uQvVsqCOSXdWYYdaeYq6pbmPGuoffARQwTBA7B+zy9jbrmdsW+gPBFZ3+v
cFZ682rpdnp6byyQ8SI2lLV+mkMKqsQW7Z9DnlzxKvMzMPEnw7sZXUeGHRrNLlLvF6sIxizxZzMJ
zQroepB6GAXbNCB5zGbftq+VKXcr686ZAFClqV8Vzyz/1rH3InrBgPrK5w/111s00zxmOj54++0I
oam7G3vi09FymdOB95wGPdoN2U1u3069I2m7nneK/2yiSKeYtm3aYxNR6iEZmNQNv1HmvQrNAQCT
LnvFlyAP8ivNcqimUmja4xnwOQmJgRE1GAHuUE9GqBY3rqV9v2zhawgQTAghgMW9pszVamJjbwxU
IvPD4kXumiPnnixB/Dpv+Nma+NaJrLGduANrOfEWx105xeEIfko851q5NsLuWoaGkGzhl2fOAgmT
scSgd6ZqAPGDVd8JLm+hzIJQSqnK1i6HeCHHuC+CRn0knQwdJN02Ib9Y0L5eYmMkqBvbGdr70HgG
BLV8gsqzFuQBnjP+5TWtX/1TnBC+07rmk+y3T6dKUTOsKd+lW22bQsccVO9b2Szel4RUMCOkGOBg
h1CQCncoTSUs0XLQv1n2XrWWTQout8tLknm62LdNnV6nrY5N7HxwA6wzEgqach0gth/SXLIt/JLb
CGsTsoueFGMbj9jCqKv8lEMWd7mDvqc7A2/DG490suz+S1gSDArBYlQVHQKy8PRCQzPcisHFCFUT
5zXLXv/hTgoxozCtuKEdPlsXaq8kJNvIB23QK9RsvFI6o6yvzn3BF8VXS8e7SC1MWMOw7vLdecCt
AP3U6oNcrfht7NLdyN3uvaEu0FvJU/WUbAtQGGGUw5OsW3LSxRdN42h0qSHpemTQahmsexM6rwpd
fGKOfk6aIIUoql1/V4ttzfBmZFCaZyARjhRJn/JLsoAvjXuBQFYDYBLzg5z55HTy1LRS24Ynt9WN
A2L0mZjQFZGBM7+2NAQzq8OdmMmXIbWMeP3MwE87NMgrYOVwR0S71wksMUFsXHG/Yv68lZ2dcxt9
ukDh7PB2XiyuYIElJpFBXgyNZ0k/+dzpPLUgHJY5nTIthuLUcSjRI0HzcTaDidb3aqMeKhVduFk6
4X/Oj09NCqeG5Y2T9GsQh/Jqfc3uVyXdyK/9tr7GNKJnbKWinefC64lFEfYK0kxt6Bt8wGznLDdp
60ZxWD1EvgNZQkzqmO2usX2uu5q3ggsGRRZxz0WkU/tC9gwxPegZrxF39Mjr+GRgOg0gvO06MfNq
OG4DZb0gvwO4QXJ7Sc6HiHOd667pzAQfl1CIV5id65jUS5kM4yrxUhHj2pspUmNr9dKKo4tauGol
wbfILKx/f3IC1S4f51SDBT41HmCAvt3/vhzTZFu1/v2JBZbnGU8oLHQ9lIHos9NaLuEyT5CtQ4gk
Q12PtQVc93FMJ78AK88CWbvLC/k6jPY5Wok4U0hUDrQbYSOtl6A3deAh7/PojrPFHcFfAXq7rtc2
fZ0dZDypX9FXq2ldtQxdNy3TEXkKR7vQK0x3kiOgHjvN5V58vaL78r2MOOtrcVmwJDiE7gA/k6pA
gnY9pOQmtQxGB2RpOXktW6C5h2sNT2UAr4jSuTY5RDFy+A4EQ9z0Cwiwe6DDCgEAl1yMxjkvsm0V
qEbdMIgpghudwtBNjAyXR1oeHcv0lGLxx5iB4Em71tvbWat8u7xv6h2lTeDwHbiCbcjujOzAIAhr
zU9gspsTBWJN+XYZ9gVP3S4CRWlg9phEwQShyVy7nF+aYXw2oXE+qyAvbHM3aVsXNYwAVA17zJt7
KhBmrVVeWxk9sAq01BEHoywYi/HayJbUA0kzynKDupX43pnQTk3HoJqGZ5qFKc7Pp0gHsHhKozz5
mJdWIepjXEFWewsApt8bHo92+V5G6vb1KU/pJ5vCs2MZtQkpQJ1A74Xu1eyptwd/yKJtPQ/bJkGC
pCTXrLhtHbKrCV6PiboFQm4BX1lL76Ix3wx4ewODEJjTXjcNdwY1tj5sB0r2lhqFNXQQicIwMvGr
hlaYPtY7I202Y1H5ibkfmtcEg7zQut7o80ZXupA3N3XFg6ZuXCcuN3EOjQFieB1hqN45PBwyEIaX
hZeR3LMUCNfTBlqEYAUgDw27bUfu69boVRULjQnAAXtJIT2EofdysWM3rYZXldZXJMYkQYvKmTOG
WltjiHeIJYnBVx4BHLETXxYBtMAXtH2jdeURPJkez35XSXzsum+85DdpMvkaunPQHNgyTCclTgp1
Kh52nAXQ/laBZePbpehCMr2QcXPZyT5g+2IefPrDBCdrJrtMga8oAUrpdrU97WyrxGDWFJU73iZ3
VV2/JWA9iGoHoDloSXBah1GpPIDd99BliqeR6yap3T7uDwqI/RCukvIht28gFbWr2yQ0yOQC8xIQ
VFF6Ali38asCT47GgRnK09sq6j1VLQ99eUeTIrAtpOOXV3hu64lK0bhxbJvYEKj9fIwSpzGpUtkY
ZNljIr82ffsp60FmFiY+8+hmviotz3xWwXT5E3KO+aMMDnkmjH2yL1xTWZcPvIZ7HE11u2QvbQfG
4N3lNZ7JOz+ZEDLb3LR6TO2baPayOKDltZrdl8rgxlnj1engqguXxWbsmeA1nwwKiS6fTNZTzQJz
PrsvxydIfkm+GjlTK/hkQchruVpn0LmKydGBJzqo1Ov0Rh9Gd6m5m/Wd27QvWd7utHTYlBxLLV4g
/+Bm8LLUfiZZOM0/4uWh16+HrHCh1OX1yFS7me1bvQkL5Qr0gW6XA7c0qQgvzj7RAGErkh+YYQmG
9reRAGzdt9shw52nj6lXQS+R6cnd5Q/3tceDcdoT5xSfofHAAEmtFGhYBsbeKHzMhrIg8U1f2w+1
x2/rW3UrIzczJO4ivjhjw4nm3oj0Y2+od2Y8bmpmbDMdwynAeUym26AcSnS0kjk4TEril0bv5q3m
Oc0hGm70yPELK4eq52vEkHTZsR/xn7NCvFyLfDPZl8O96lCUxMJS2+XkV5bcKe2DXd+lmD11nM5v
MyewNd2z6CplkXcYr2f3eWZtayRZnaN6jXo3la9R17ka8pAKUBCJe515w3zaduGa6zEQSgjI5I4F
6DqL6VvfAfelNeFs/S7698vfWGZrveZPkmE1ihNWDzicWbsbIAWrzW+sOQLQAA3Op8umZLFO7N/p
atK0aoovuz6uu1tQS92rQcQwKbBOQelAtPkgjN/2wBTIwtwaxi6EBLGx57Q2b8wOISEjmALFmNAq
ybQYHRAUliT6nI2o0EyARK0D1QTxiZQoaZMrw6QfK8BsR0ohPIxsFbzsl3fz60DzejhP7Ah5cTkv
YBQimMMfc86Ri9y29uzF2g3Vt1n2m9YQkQNlX7Zn4J6JmsJrWv1xad9mCISisOoR5EYYyy+rDeWA
IkEtpOtl8zZncsRPP1G43Ky4zYnR43JpAzQ0ok1OAu2AzkewBKP60HjJnaz0fT5kneyKcJ9pVZdC
+hAkTPwdnZluN31bJ7utldyv3zRuAdZHmW+deel9WqVwv00GZ7Ed44MnTeY10W2+FP/QpYQLLbJ6
husMFhY8ZZAlchttwkH2tWTrEC61ioITtFawdZ2vekPhrZ2RzjUeen/FPnJgN2Rvu7On8s/HEkl+
ZscaCO0NDW2ESnMzjjEsXTtqtESq2Uv20JIsT2TyqVLSTmaO/x+Nt2/MiJowAgPFfprLysMgrRWA
62dvNYDHAvE/2v0hbkFiSzEV4zbsZ6cRpLpg6J4G1XGtjjyadfEYd9/N+I3E4FvsDn30U2+HyOUd
gfQL/i3YFx4s0AXWGRCro3Ufl+bPecBpaMxwaM2XugQXrp6+NeP0NsfEd/KxddusDBT13piO8TgE
ZUKDCM8435qHTc+zMNMjz5yjwzzqgZ1aYTMwE48cyEmto/02hgqU7nqg1T63yS42gE+D0hxQFoP2
CPAtfgoBUwmeJzZ6/vV75SAbUW9a497Bex5MYY80TzZ8+n05Vp1Nl06+s3ChOX0eYz/6FT4Gys0N
26S7lUTpf4YCfY6IIsFRxPQxoi1y6X6+zsluBgvQ5XWc66ecHnVDiLnD1LIJlHLQcczd8qrZlWHk
2299mL4BPbGRpULn6jufzAnxE/dTDhUenHv7utqNG+UGlm7/GoG/7HQIcbNTq1hnA5zTwpt6Quu/
7b5f3ryvlOzC5xHiJIVaK/hXFe3YQ/dhb+/jA0XFystC9S1DQ2X+AeEYD6Lw0OT1U2hW+ZD99PNr
eald+hmFeEr6yswUJdU/hs75vbYdto43h1owPMqnls6nPSfeL8TVup8z0GS38P7ydzne5vFD2Xe7
PlK9ehncVvM7VAY1wr1Zh545JKHyZnbVAcB9tlc58SN23ceSGd+vI2OfP4b45J+RCzl2h2BvTz8b
ejOyBy1+sgGgmKx7VMtc6G65nX6Xp7Gbl7el9VAR21WgwnTZKWT3NRVe+GnXVSpXEBpaIDHddFtv
cPH4010XTKiUr0Orsmk5iad/kfFsG4jWjzNWjji4NPfzYErCxMe865ds888XFzGJbZnzssaj/5jr
/Z3VWT8Zx/1Gm5duegOXHMq0ryhdBWn9OE2P3Hgm7Wth1C4gxfcQf3lCoytQU+pZ6VGrbmeoFs1r
ICfoJUBZvs4SV8EzcSr3c/szrp8yLQfVOXWT+ZvZb9PSCuwe/D4IUUOMeqF+l/U3BMwkTvVW99dD
A4J4eq/M7532Uhevda4EjZa6ma77o40/0ygcwS1rx2iwOdfMbqFsqm/Ntn9wpv4x0p/0/Ga2WpfY
L3V9GFsUnzO/nipMxWDmsZ1dxn8RkJ9Zxa3iLEGi5Qenuo3zX6yjLp8TzyoxyZIMc4TcH5x+1EHf
diRaMPJadunLIigVArZVjJpZckBik3gIhz4LojJysxzJrjIH5YiNi954bXuNfchMafP07FP2xA+E
+G0Wo9LNHdXQDIruAJKqrha/ecMnxGBtiuKHm+AH+MQblr+DBhZOuBDRneHfd5Vl/YpG1eXmvQ4R
Jsn5XZdwydWFoJ7PVYG0ZEFqehzfle8mdMD8yIccbn6YEMotTBtATOIoa3dJMkcqRPBl1nmtOuvN
uKCKHrtR8q6jcrukMhr0sx4EsRlCNZSeHV0chyOdYxdKoenHGDoaBVQ77NoJMo1suvklTtku11Hm
gQgewZBXLclZz23uqW0hb6pQ1lnoourHMvlhovyXIZlktgwhdK6XQ07NrM+4kxpA2xNitwnAdHEN
aZBygvL4dxsPV6YpwVype9q+QhXVo+r/PG4LF9WgVEsdw9EM1Dw+GyZjVVuM4wkble+s+U7GncQ7
1w0SvfPUgHAGjHgBcNxYBTXQTbHSyLNjawfxYZRTHSvQbbRVqsErln03/ZwWa984k+yAnPFUuqon
migHUFv9yA5ONhfQJD7Faq995Bof4Ay0itzqQbkpf63sMkZYhIp2kB2QM6Hnk1kh6ZgAegWtAdEg
EnzPiicDSjCAaHg0ybd98a0eWtk614ta2OpTgyK7favYI3fWda5zzR/rfIw31gYg62vZs/FcS/CT
LSFp6AZrGvBCW22N0KVsvWgIqAHND5f9VoJlo+2XAM+LrHOT37LTcm4255Nx4VD2AJzUyQzjK1HQ
arzUgzj2nHJHVjhfh+JG4RtpiAfawALHZ672vUe/H9i6v1F5+PRThINbZtb/+1aEMaAZQFD26/IB
OhOAPhkQrs+YTTozdFUHAyQgE+mLE6O/JiMVPZOQfTIiRAF0PmPTqFAF4AVzq1VxZfEvL+PM+/OT
BSEM9KVCB8XAJ5vC9f25DhIaGO2TFp9kZ0C4DBkpc/Bxww6SWTBLtiAXdKvA2eRBepSRRsk+jXAD
RsqiduCCQbnE6lxuOe5ov3EINl3euXOPl09bJ8SR3vn3sVb30HUYA8hrDuBWQ71WA+Ny1Lm16iK5
UH81+wTOrkki+Eeq/CWsWOiz41cYjk2FLVVIUYHPrVNAZu28a2b8qx6cV5O/azHYoCfwTOlolMye
pRluyWY0ApgXO8j2sB9LBOGqCD3ADVe/t8nPSX1skUM7FJJq07Oh6O5sAaam821e26Fi5teJpQVR
nu4rzQjSAmjk4SckQRQjdJpvLLnHFII7WG8DdYdF91vbRqMQ0pZD7ZvlvM8N1R8mx+8I8OBE8+NC
RaqJTJ6Nv/N4kIzJfIgxXNoY4ftPbcPtIesVdNX2xdx7dX1PMnTgncXno+PPUMIE4XvYdRg2YGDA
1EGPlJuulo0utSsX3WyuX/c8cnXI6LUTCDHuGz3aZ/S+j/WNplfby570kZJd+sGCJ5VpSo1qZMox
gw6U3yv6Na8dtFdVzzGUt4b30KfKU36X6OV3VVt4aFDsMi1VMHRMebbHd9soKfFjdWJurur7IbHD
okehQBk3TvbEnDGgNd2Cn/hoDt2+HsBq3TjEq6LSS6pXZmo7bvZunJRuzDH5M/+C3pirQVJ5apBB
Rvrq2mzbVlmYWPmRqpWXWU6zTW29CyHU970Gf6u7LOStjvMSqjs5elGpr7bskNjszlSOaQGlbht1
bdTwIm67Tt0Gkl08d8v+OQ7mCvY+zSYi03JiC8cB0pJhO1l+Vx26aXPZyMcw5YVPJc52ZLGSGrVT
wLd0fqOO2e8h7bez8aoXZdAqW624VQdMvk5XTrd4fW8FlGKKosi9LrW9TIlR2HjXCHNRmsRwoWuW
6KbVod2hSDa/KKPkKJyNhCd7Il7IQzQYioM9YR3IgwtAwJc0JOgDXt6VNdJc2hThslVJ30IdBWby
KdpU/e9prnw118K2pDs2GZJvcK5AQ42TVa235smXpmM2Mf5xvj2II32rf9aptxbLkLa+DlDADruN
vCB/rhzzyapwF/d2zNNU4cqRONrsKs03WgFjEl0h44EkXORVBARWrIOOBMiWmtadMZLFB7rV5yT8
37cbby7bACeOpTni28CooqFA80g5DiDp0qLbeH7sUB7PZ3OjRJnkWJ17AtFTa0KGwM28s9sF1ggf
wgXZsT5mAVHzgC40WOYMODVM6qP8nowSdP/ZZPbUtBDI27h0xklfA7mXfEveML4ZbxMvR2V5lYxm
u3qXYEbgRf07E8ef1iwE5ChuYz5Vg3I0Bu7Veg00kuRknnXik7V9bPuJE080IkvsrB8xrHZ5t40P
/+IAnjyruwL9KPgZ6S2R5AzryRAP6qlR4XWAYpZpaAqMpgsJwdUearJJ6nNj4qdb91FgPllXSx3U
7dd1lVfsxnyHeN5h2a2SplUQ32YTatcdKJVp9XceWadLE2IQHh6szzp8slFNAx49svI50q8MaEqa
OYBjWhporA654aACIytGnI0NVHN0HEegs3RLMF4rBXjgGwTAzi93McqC4b/oftTdip4ipstCaUZ9
/lv+sSlEwW4pegW1c+UIeoPt0rTHODHDIrtx1GcWHcr5Oap714jVxo3H7BZgwrBtUtAwSuddz6X2
FBTINlUtnRKR/KMYMiduqgo7D1rJjtQur9/U4ldXtM85umuKAcbR6tkpl8CsO+9yKDy/8yfGhRAx
GSMbWVbCo/l87Jwe3YHCdTo1iFVzA81Ut4p2bGFPaEXj6i29roNqZo3RBHesZMKRX3G9GMKkhKg6
NHxNYn0Mxp74PsSUxo5UmXK0daAQ224LHXiXTVsC/EeEERm7ZnAGzW+Ah1TG6bpMK3+ax0e9TLdm
87touFexY5O1B+pEV31TP5gDu65J65bGqjtaBmYC3s5Kjd704f3yTp5LFU6GVsUe8MQUI2/tNMGA
ixKocQmWiB3JC0lzZb0sxAB0akVISOzMmtukYslxKbg7glyyUL/baCwz9fXycs41sk4HYr90PDvF
KRrWJB9FF7YtHwY39Yod4qo3SjVqzpVCP1kTDmNBFavpU4z8rmrm0cBCGs2hYkcBSexgmAN9Qif6
YMe3ivV0eaGyHRXSEgyhZ6SpOKhVlzaAgloA0StMw0LDk8qGr6R7uv6WE/9OFKvSxwVfDwO7oWG6
/5pqXjzlvbtDH96/vDKZRwrv2ymLJ56tvsLnyctYvDGHytO6TpJlnEteT11SiCDqNC913uLTje1V
PNvhMF+pubqxrOeayy791b0vub+QV+SD6WSohSdHVWXPXCtCkzynuROUCyYIMxBFmNHOGLUDhWov
z+0NinmSe1KyWiq8kiodEnujbcfHKCcv80RQVWLgmAQxjpb9UAsu+YZnS4Inuys2MSFGv/Q1wUdE
ZcBPXiBvq+EgHup9FirgoNHD5QcfPO16AM77CUOEG/seWE/5JNLZXPL0hwiRZ56jyOzyCNPb/vRR
m2TJVrFcBzSXo9e5A7THoC9RXDu71NzLajWyXRfyg57YKZ6FCK4J8uZK1dx8iX3W4q1fb8GbJbsU
1//ugpuJrb00azEkqZXJcR3Zt60fKmA8aqW7fYvApO6bLEVpo/BLrJ/MV3V0nI1E4uqSsCSi4vWx
BEZ5gacryqNZ3DG+IX0MFvdBxu8kiRJUiEkpSHIW1iXJEe0SzBqPV4YDnegMws092+sUUu1RHTiQ
B6CVBt5rvNco8rOIep1JMeLnyAbSzqGzT68CU/jWEeN0KgoE5DYApedPfpfui03qWRvd1wExDmVN
e8kGiJyao2Iz0qD0cSQN8Ri1vRyKb5gokTjVeoNd8ClRs4RNeU0SAhdextpfhQYiGdZCthDhS6qJ
jQJjnK0W0o01NKAoH66APJdEQNkt9gGlObnFeDyrC+XIDBhCkvqE7vymAykmXvEPiv9Pv45wuyQF
inQlx9dpItROX/ME4uHDJImysp0TrhWzY4xi/mrNAbYDwZR3zUN5Q1viASLlpQWiZWIuuCjz5rqu
ss2U8e0/uvFFxktjtOykG4rkqM886NE37tGCbKJMsl2SaGwJV8HQlG1uUpzQBDmM1RwYzXeE/26d
Fzxzgn+2JCEaKElEuwRTTEc0Ql1TJaiclC5UN8PLZs6+g0zHcgzLQkHIUAUX0NKIxkrexMdxb03a
FbGiIEHrjc/VhqfOjhLA/vKwwfA+xMtDXXUgHwwEnCRInH39n/yMjzz55GwNUUIotxD211vWfIoP
qAT3m2JTBWXtTQHcErdsAVU8ief8l6j7n/V/HPoTw7rajfOkwPAqs734GJkt3cHtwMQfuebWeZEl
p+dwLgjzfwwKH5YlRmdkvYV8AuiPKopSL1tujfp3H5uQZSm8YdQ3eYoxj+QWROWtZ8bkJU8hMsY8
Ewi6rLHcER+otJ57ZgFJD1jbPLnW5CMXhDzY6La16js6DfS4dI0WFJBAvpEaT8EoUeBBlT/rapBG
j4PCnlGvSlyS02Aufpqyfsp/edz8WeoaGE72NonBXsHXvc125h6UXPvmQABoxftVymP2lSYWL2iL
UMsgFHUUQ2xqVXne11pdxcfYwbTMUvlr2kDbft6OMQBBnZnP15rFMrcgJDlA9ChByWEMMaDp6nWy
HfrpV9pb91GRA+45dTdxkfjNBDIv09LDqhmgKOaQyI8z8xDX850xNPtKd3adGnmpUoWsGCQB4Kxn
nq5IuAGacRzIoCOojR40o7+tdC0Ms5xgFlf9v0Irfu4yOLUnRIIOyNiF6Ouu8cIDpgTz1pDh0IeN
JOKsUVJMCE7siP2WZaT62PAWEceLNhkG1TBAB+JyZ7MU+0T/K7x6MotC9bJV2WKnDBaHkIQRRhTR
1t82gR4Ww573sPi3amynaxRuigx0TuCk6dY1Tr4OPURF/7UqFa+TaRSYw/kvPHs/RIgvbawQWXId
rbhmRvYeFQvabpiBG387eKSkkRJk0bPZ3GrjlQPQASJNSg4J5g+m/vfc54DKQcWrerfU13rON/l8
33PQctwX6nGcbgoQBtSWcSAW9Hfsd7MqNgXAlBV6e5pGwtjkD45KHoq8VdC5Tp6Z9jBy2cyPxDnF
ZNXKY1WJmjE+5s6vLut2BqSuLJCCX/bNc4+P088mZJIGdYay7vHZ9ER324Uih4BKJ2acuKJJTJ2t
45/aWpONk+CoJ33fmMUQH8vvPQjr+B6sGo7tQuj1dnVNBHE7PhSh9MKTrVEIK7UyRkVhYCeNDQnr
fNMuGELu3Azas6vGiBPMoepT65mMsy9nhDqbRJ8uW4gySlZO0CvDWVwVXBTzfby2d63/cfj/2lE8
l7SdGBSzz2lhIL8Ah9LHs4rHrv2uPmY6un5AkoVLAPjUYwHJKP4XXlhns5pT20LgScZFBxbwI9Rp
Ya7dzOl3o3lfq1/qju/i5NAZB21gmFn101CWacgWLsSgqpmXvizm+GjGxUbJInBFXlvTixUBm1NK
i/lrcLkQfMRORpZlRZGacOeKmrc1RtyT4d5KwE2s1T6rf1bVgRYYxwbsUtNntyGla4E29vLxlV2Z
H3ilkzNFur6ySwvnV90PV4ZnVdsMtHDr+JgNgPCjXFdJanGNWycW1aZsaD7h0lxPk1P5yJHXJuPi
YSJ9yyFW7MsQLJLzKyrbVWVq9KgZx1DHwawjYwHRO3dOe7fvZcSeMlNCiFLSbIbQCNzXoRkyKCTF
CFBGWwepI1sVOR/gHdAUGpYJ/nxhI+OSqlOptPlRrUESmxvWT961BwNlb262myRq0TIHL0kSP2pc
+aGZoMRY8o2p/DAi020x8aJY7ba1Eq8B64dq13gv8U1TYkpnCFa5Wsy7eDrIK7QyxyThjW0mrm6C
9gSUO7W+Y+Yj8MHXRW3dt2X/eNktZUsTbhU0bSg1yFqfaDFKY6TAbL4QS8Lx+FVD7yMB/rOBwsdK
ImjSDFTDfWJQkGY+lQu/yQqF7LNsDEmcbKxsPiiT+bqMFVoZXQ6WM0XxkB17DpBrZr94pZP5bRTw
IvGmma6j0ZJn3kcj62uU+PMjhcsHkwbM6tMhxzVeH4oUEz/FNgLBma4f+jnySRJyZfLr4TklaVjw
R2rPPlqnflRejRCjm7I7aAK6BQjSRgBtbdzM6yd2nNYDsMtLIHU56x4YAFlzpeimV069myHTnxcn
UJNuYwCpzBTMtuJpZPWxF/fpVWtegcA3yJVqC2w4cIgFC2NmlZ5J62//zBGEu29eyn5oCziCXYH5
e1BAQALmeLC0XjbzX4LSf3ZZJOzSlbavkwIvh+lVRxd32wMeuGwwoPmqh9Rj0pvmXIHHMhzDtogD
+cOPt9lJEMyNOq7jtQCXmNUmA7p/7iTP9LNH6I8FcUWmmS+TPsG5jT7bo0C7SUi/o7oaXt65swHv
xIxwXzctCG30GU0OCs75DPz2qXlDU83LjVLCDyOzJFzOZtoudQkQ51GnFqiJfvYx5n2IPzQyQqsP
wO+XI3eyJuFVkOgxYKJWmR8HcqXNytXcAjqr6JiyUBw1mCN+vyLK/4+0L1tuXEe2/SJGcABB8pWj
BkuiZ5dfGGWXi/M88+vvou852ypYJfTpHf3SEdXtFEBkIpG5ci1TT7uHto3eybScVK3NrKjQUQkp
I1+hfW82RmEreW/N4PkFe5JBEzen1c+oRk2Gdp0nh2QTYyycnDp9vtWn7k2WqtswqR/1WW6tfs5t
oT/QYPpNssiBW1uJHn+oenOMheI1FXgslrwDw5QekmYharEeyc8qC92KrQRMw9v143I5mT3b2/VX
nB38VB2Ddq5QpF1v/3aw413oERPnZZMMNq5+Tvi87Nhn9pibJO9HQzcShM/O1jtAJT+HZVGNA1tH
9YQqmV1gJGPLWeTFzO7MKHOxVDJQ0WTGIqObdQpBl04ZKt/rUGmU7wDYzV55bxSeczC3hFa3//N6
HoLMnILElTJ1r4maK2qcAf3Lt+bZ4piQLJWiQWoVZdZBWfDqQXNx8AsirekCeKqLNnIkKXMSpd2W
BZS/YqnZV93k1ME68yL1Zi7QvaykO2WkD1WkmFP9oZHn61+Asx2fHn52yuq87WaJ4AN0zUaMQFuV
vGuybi8DJ8hywjiL5GjVuV3mDKdL64t9ZoDli3Ja5hyvJEzUi/JuDAuCXqqmd3avzlYb5AB6R7wj
y9sxJublJEhSEC8gjqOp0c3g/A/lw7T0mAMW4wMRx7t6koCL8Xuae3L3Aebl/RRK+yABoXQp1zdJ
w9OxuvwW/Dpp7Jw7INRzoht4m7SO5AZPY2hJINdK7WoBK1VmGl5pU/EOUucxN27wtp0JU1NLszCK
8WRYn15t5zXy1ki5tFuX4FxnWQBhgpMoCyKI83ClxVW+LcfbRHxecNXkKsSY8dRLOr/JftMU1YZi
erzuIWsIunLHESZE5QHoG6IK5yqVkfABMG0Mj6hTWRGozrsf123xgvAn2dKZO8bT1DfFgnXmmg2d
SwJc6ZpetaVZ/Ky3q8QC7yXPc0wmSInaFHZtJqyd2t6OFNDjRb+uL4pzQlh0h6qXU9ykcH19qOyF
PI1gOU+q39eNXFwGOmEyNAOAeWSFMhbUfgrQiGWnmYKrwCBeRjgosUt8CBRNAArANeryItsIrGap
HJJ6yk5QBHiiYvWMeeHalJC43hRzuaOdeCvloOglyQ2w4JpZCUFgR1IMTBl0aNVkchqaPs2FfCxQ
XBQpZHrK+Fcl0mNTzTv8r/ejIt7IY393fWsuwV2oYqhEFQlewMBn/5lJVIag50YU56cwgfo5mLTa
QNWsQIzuCpo84PWIuknZ7etOv83bzIunHwWVvDCVHuMYc5ak3SWCIrhD1W0SYx1Mjn2wlqCciEkN
JD4DZItz6en6j770msOP1nWdElWRCUuKb2DGFZTaXX6qRxW4yfFmkuh9WuaeJupOLJL9XJGfGPXd
N2pyakFEQPNf2iI/KUP6sx76ndGAud8gELGqn8QSoGJJ3KXqMaahqQk3SCDtOZ29RYAIJoWBuf6d
4QWdQsSA6sTuR9ms5QpxHbwwy5i/CJgNrJXJNqJwH4eDNxuzO7UYRRJEXxjIiwAdcRFf/vouXLhr
IJRsSAYBcFMDmPXPLzdHJDRGsccmGMBktTp4n0RHS/HbdB4+55On7c84R6mMYwIeLFnSCcuDRXtZ
DMO06E/inD6Lq8BMJtUo5s/zXdaDTHySK9HsQkJ2ULRKtepDCcV9mNMArIzZdjbaOyIQ0WxUrcTs
YTLPoFANMbzU0pPcl/bctJ44xLso6xRgTQ3BmRQ93alG4mF0orazVP2oCRSqm7zdyUX6S0+CCmr0
mpOON7XSHAUNR09ZwAQ3ulENVHE1bBQ9OMlivsXwPMguFnBy3iej9FDeUjCGmMriL1LvimDsbzQv
D/O7tixkU0TJUJHulny4CbRkpxWDsNcAp6eJehsWg5NieDyussjNxGL8WRdCZeH/YgZFA9I+Upy6
NN7P5aA7OWkXMyciolocPsUzGKuj5pgnKZqRpXE/NsCPieCNyBr1pS30E+Dgz6SPG1NKQ7fVJUtq
emdolmMopQB8tSAYhD7M9RN0YSCQUvg++CpFDQk8q8+RZUuUGItU+pL6Zuit2/WQBSOGBUUNUwaf
iYL2TD7+HOc3QkPgoVp8u+K+aT8AF3KVrHCLhWBikFtO/X60//xdzL2TElSAdECS/VEs3xB6dmNf
3ENc9K4uJnDSQxkW6l84d7uwHsxhlh+L5ecYLK4UNt4COj/Cc4DvonzqH79IZ1CIXZCLeRLPpT/n
4Q2RKmtSiBdHsbOomNYtdE9KgpfY2CQZ5FTGFAOLd6DW3gNka84gCRGhjIgsxe2EwFUimfM8u0Ct
SjUJvL2Yf1ckiv/8GQpQwkTff8gqP20UJw6rg95noJ2Rg1/5LAy2Mi/bosHwaiKAQhWfrJ0CaCHR
drRVqbQIOD/iYXwC+64LCfabZB6dIAefHjGoPWuNrcSvXSY8RLJmqdOrNoIPRI1R0iO2TJLD2Dhd
B87KOAHVltzvhAwcuguoTsuSB7f51Pf5Iw6tmj8KmKoVgla7zjJV0zErK4iVZH5xUx8LnD/JVPYl
MdPbeb5V3nLgItcuktQ+YoCzv5ffyOCCTtm+7jffkhbmV6z5xlkiloizouuNvtL+Ap2igC2YPOoK
78zxrDDxncqNMkKqAlaKxEybp6Ej4B5/ub6U768DZi2rK56tZRIbjHxVJPHX10FklbfVadmvr2xq
KlaEPmAEWQiTp6f5LSNjrDJZR5/mfYiUKfLjAIJiTWgtGHq+vjKeCeYt38qtUoDZNfUXSAXMRDVF
IrnXTXyPn8wymDhVpytx+hSkPvHCDXFa0ANE6HC7JeCTnQMFrPzXcDs8gq+hKK1xz4PqfS8D/WHf
YLXH1IYCglMqMT4emJ1tlEcOkLkw6y1oKGzh4fpqr2+owZKnCBN4j0pBTnwSzyDGdan4f5eYYNbD
PNNlOTemRp1Sf9xVW81dgDsJ0aSVLBSPoVip2tdXdN3DgBX48+x3sdpEkySCG7rbTWnkjnONVzGP
YPj7u41Z1bqxZy5WKFmwTFOd+jRcdn3avObTZLVdaBsJddoptOQq34hxeCjzuyaCBk3fO40ietcX
y4md34YwU6DqWiMpM1891T/D0JxfI/TukLv8gEYdyEska2nN0G+31C3d6hX11XGD0aN/+SuYeDPH
4CsNpyz1V3g9aBVMyB1grsbJoasJqo8jGiy2bHfQud+paKOYtfRWqx4vgn+/z5lvwgSgrouhjqpj
Mzq7NPGfu9zJR6c/xKW1FkV0BL/ugC2Qerv44JNLfEtwGPNMcDKG2tCVoMj8Brwj4QZJ70m4U0Bh
dtepZuOsdAwp5ivMkjfQwXNiJmLFcjjqQ1SmvlCU5jyA64gunGxk/RN/v6MNdk5UjWOZznOV+cMU
WSrK9iiq2mnZuVoYOlkYmO08Yub4lnOw1gzsmlkmB9IK3WiHAgdLFp51MBCmqj+TwcQDoZJ/9W1k
GuJ2Ul9nUBNBE1B774HXjtFexmw8ZAPfmvFU1fcCvPL671oP0rWfxYQ0rat1sM/X+NLNrQadx6Fr
3Rg0pGFdWMLYO9etcW4k4zMWncUaUoAPaZJxsGSvumlbd7pBm8UCaS5muk7RCLzLSjmJHv5+UEyF
N9O6Httri2Uina638RyDlsg3yodZxqN4qSwB8rF9VppqV2KWU+HU0XkWmSSpppmYlZmQ+hIoeag6
78dMusvkGKwP8Fy1xvuct0hOymR8/vvZHi9NgkHVOcUBx/aCrNVdR/kLd9poj8VPwaObyuMzHX6H
bf0ZMthCTTp2OVSBksyPthmI9p3eGzbJM7gEW9fwQB+4QbhIXR484jtMmzHLRCra9eAVMWC2cwNv
PoDcUwOtpBluk+O4hUqZ3RC74zLRceLjZ/g+2+IqmqpOFOM1PIvWqgAOOWLjWNzPkrtOPikW6ETR
XVc2Ke/tyfFXlvpqJnlB2g6W6XJo6GnuIZs93QbVIQ24cx2cVX7e2GernNVRUrUQ7pL/7kBe4q5D
2LET3Tcb7VU/TU/JHkT5dsmpVfI+6ScZ+ZlZjHWNdV1hicJG62GWWhjCqBxQUiAHiPaFk9ySO05c
WlOpK5Hhswx5ZlPstBgqU/AZ9LYzE9hwsGu17uxCX9rCFJvLpWvk3EKfBdszg3mvtKJa4NxinLza
9h6EQe/FxCY2kgmgYdutamWvhk2d+RmAEN4Wf2tJ/Ok1LKioa4UIcA8sd9yNTgQYbmLLfudQECXz
epa8wPBJLnS2UkUaYwX6EhkeIegFY3SheG4T1CQscCOFYJwAxOTQJA4pOANznOz5c7b8zC5kFUS5
bvAWj8PJlOrI6gByHOKn6yeHE+BlJv5IdbEU5YjvmKsh+qSvKvTeg+RJ6R+l+HfbcsHvl/2frHAw
omMWmblQOvA01qVA8eqGooHqEqc4Qfk9smNwChs78UbfiBtxHxwjzkV2OTH7srvGirPd7EQporU6
x35AfrQq1EckXhP/8vf6ssCkvI3c51WUYGUgiDQXbfSmQrcNVPqufzCeGeaD6aLU0CVH2UIz3osw
PVVlslullK9b4W0Xk8f2mR4ERSEmfhccJrUxKaZDr1u4HJz/2S4W+dOIIF+AtHjq5/pLD0XFSY9f
8qH5mckhZy08S0zmmoexEJUiPgzmIE266O+0uBVCF9qbvNcXZ9e+CQu2YByBHGfqd+lsNdImoVyV
2suB/mvb1n8/O8eyumTisn6YFWYNTjAIbHu9u/wGxZQlfcQu71R/n/VZQy2Bs2rKKl3HghSMaao0
NBpCf7QGO79b06L3xaofOo8nWXY50p6ZYj5UtzRqPYzSGhskV7HLXbwrD90mBuY2MKEsCva8DW99
37nhmPUxD4ilk9K8ULCh2Y3kxhvlJXjUX9dLO90Jx6rYgpZQ3nZ4MgIpAtx89Ag9yp/qrnTnffl8
3SUuuvbZ+plvW8iFJKtUTv1+bXsMymZKY7upC47nQe7iYrbwdYjWc3x2iEJdn5sI0D4fA7y30F/Z
pGTw0MnwxkD/RSea21MMZa02HX5Dtzy3sp6STZWOplbqr5neeJIQu7GBp3UCxQRd1n4JWfcDUoMP
eSyjSCcJXte/S2WxoYmEqd29FN3NM3CKCnWX6CcJbyLQu8sYt25HM6Q1qLFCJ+8rT9f3SvJLQdY9
JGiRDKPVNjIE43oT8+sQhwkttUU7t5Ns9LVNbTkmza+sP1VA8OTGbRDuxeC10yTghvPJUTRfrt1Y
75yKbMPyIIoVxKem2iVdawtyi5G7d7XFn0kFR5nqTS7KthBFJjUqk4BtuoiPytBbeQsJiMGHprFp
FIXZd/eZfCiq+9IQTD2qLA1Qwn6LqV5rkjaa9CHNsSvFGL/prQi6R0WEA5QGliBhQhockCrkqhr6
EhU3GDhFUf9ZzfypBrisk0wQ32+j8qHR0aIGc00Seo0GgkQ8rvXoToredQF8/0jOjRqqWRhWNj6o
ulHUt2iM8Q58rYa3plYtsQM2ZrjThwl8c6AZ706L8qBgHs4IfDF6q1rNBiTbarUDlWIrmzZVCLLf
5hYTvBB/Q4kV9IwLqAMfCYoloEWsR+IMSm3KRmCFCnGrEOJrY+mMJNlM5VuCv7w0vowydli+CMGz
NKmm0rxJaWlBN6AxO/xLFGdWI/8mUrZRG14FkJNTfELQz45zI8eJJi1K4lO5LM2+BG48ErcV0pgs
jqwipN51P+WFeSaXCCtMC7ftkvgTnCTvdqnxet3AX54QXw7K5BJIkqCCt15ZgxtuWrP/iKHCZGEu
C4Wr/F4QzJ5b7ObdkkxeAclEccrxdvExN3YsWsifhLGlQh5T7QIORvazRPX9tfK1PCa7kCJ9QG8f
DR4ybyQtAPFrmNiTsovKcLOoxiYv5ZtgCDaK9sTZ2IshVvnHMnubdanSguQCG9vYM9iQMzTonOBX
AylOYC3VQ7ktXWOb5LznGWdzWQQeHZOymAM0S0Yr29bOWpNsPQximqoXej2qRkB4ehHnmHLc4hso
b6ilNVlM/aK3JGBjFhu8A3st2ibywMFKXH4Nfm0rc3ORQC+mIkDiIwCVE46ZXT9W07Bt81sJugGT
AE7n4uf1T8kzydxhI61KRdOxpSp9q9Nklw+YNQsq1yglB5qcm758FTTpx3Wjf6lNfS10PV9nocYQ
WlArUFgFzBGaEdvaE6xsnx6ID16CJwqOPsXHWDa3psBJ+wgTcuoQOd8Y4VuuZf20NSuUw9bTo7+s
8/N8loqLB/YrFWGR/z0GgoQ+qEI/Thcnq99K2REKsC3ymG4vhtIvO+wrQNGHtqTzgty8AuFpXEPY
8fb6J7t4Ts4sMEllVFZtHGtS4vfJpg0f5IrapRrZRX2U8YA3IN5nRJwo8x2t9mdOyb4D5JLo4F5B
zrzSnveGpe9aavaObKkyFD+cPD4Uv4iT2QD1rI1M2ltD9y6Dcb70INb4HyTxF4/P2Saw/llGCwWZ
Bp5z7/JuRZfHj/JDiLR2ZdRPHuvN9T2/7CZn9hjnnOs2V5sC8WC9v5ARIlnJ7qdnzIRXDujnrVi2
kM2Lb3zswHfAHbP3jIcW8SjmvQjTxCO/2+OyFcptX9/kt/Uh9VIQvkX75RH269P0akANdFeeug/h
B69sdPGiOdsBxmHjUBvrRV2Db5duK/FtAehK+e+e6WdWmDxBLFslg54nmvAGsTCgaREj5YR23kKY
vMAoahLqHfZzkvwwfWqEY0Purx+X9U98SwfOVrG68FlQzYR4SNJFSX2UaCx9gKx3e5SaQ5yJr/3U
uiIIya4bvNwy/rLIYrbx5JujbO5CH4wFFrpaZjcdx3qwE8ibjjMGIIgCjdjeJdFgYjrpuZ23DeRM
rv8KzrI/UZhny8bs4IQBK0SmHGJzErStmia3Bxm8FRh5yzPBzkreqeQ+sZljWRkdrfQGcZ3e5sjM
W0f3iBM6H3HigIQsOULWCxI0XEoqrl3moIaLHESqgaftiuSY0JZ/DZ3UUjx11xynYwsxbRNsiM71
Df7OHfJnLGAR3eMQ9kE+iLhdtt12vENlKbHRjsRESP+Ih6n63DWeqiIRW4deFEt/TrD4FG8hr0v3
ZF+CLnUfn8L74Khur/80zr1HmCOf6njj6iqOvDCmViHhmhU5i/8kVLviVSz0e5x6QlUZytyF+q7H
711DMI5+U5YNqKpTjwRHgDKP/eRU44OhbjvjsMy3arEvk/uSyo8gkFcAD0ghOp1V+i7WgLifibUk
qZvhUdnjVRs3g93IGLGXbskMHvMmA5dpZrb9W5MAm6mC4lTQrXZUPEMMPDGR8ZaIMEuFp+AAwOU8
6h4tQksosk1YVc7SxWg31ZZSdnhMavdDFh3aNLGUuvPHCFQKbcfZIs5HUJnUYJSMXNJrhLY0uMcw
nEkwyP6vPjOrn5ZCbDJUElgoglPVPANFff3vc4IzK54m6gYmbwK4VWb0vjaMphA1r6FgX7dyGc3x
FS5Z+sBqqCcIEuKaSbbDtoMEseyCCCQHyka1Izt4aCBAV9ooGuQd+Go9IT3OXJEeTkbK8geqYOyr
ugGZYjsDm5phbr2PdpQue+7MBO9YMDGyj/sFgkAzet6oEXXJXSDzNFZ4RUeW1MiIEJfCGBuabcGb
arVet4lQcgxuRUfZz4chAuISxLtvsbXSUFa75aOZnOhW+WH84BZAOdcQKw+mSXk2pfln1VX3yucG
hNWVG1au2lotlIB9YotuaaepBREY8GcBW2E4BDRaoi2alaUkdqBwhc15H5sJjyXaUl0o4zfRDrKW
KAXWmuIvSm/HMq+XyDHFshYNcVAG/YQ7Is53EJr9WdOPHAMIXWRwOlCXAWJfXsSiiJs++pQ6xBvu
frAXO7JqxDczcgWLnDRreUtR4IFjufQtPgnb9o3wyi7K9TyLMqXukHZCFEpkfbwWW1QDIPbcbXJv
BTj0p8KTOVUPTnBieS9VJZuMLIA5FB+aJUWFdqPKvAh7schxtqmrM58lUaio9pgJQIQNQKg86uD+
OoXaLxJVTsqJ5d/JvP/MJljCS0NOZOidwBRYzwCjcyD8qri91xKzu4/ADTJY5IXelzeT0/rktFhQ
0HbH5/JNPgbWvOGCU3nby4SpKOrLTJyxvck22OXOUJgrtk48Sd5sQ21INNHicnhKSryXHcuV2Sdk
NIoRm9A6q5xY5naqJxM79uSH0Q1OK5A0lDH4bos8TZFPBM6VhIYyL5EMmpd0pvDUZAvq2gkOpOwb
P4MQroYntTnic1iyPXxkj9y95gUJJh51QjkbQQDTK+1X9mO6jx0DqpQrUqbaDQ5KF1Zh1c/Xr931
j15ZL0twpPQdFRP0U/xVTirdGY7iURe9cU4WdBnl/OVC7GwditnxlNDPsLD2vVovdEBLe7OGonFP
eUGIs5Wfvakzh9WDJa+nCNbANeOKPZJStMgLqLSkYepAqdJt5eSoSZg7GX6XmifW93X6QJunOlXA
qsiDKF8G9GE0D7OLmPPSWOmUdNIWcMwCEp3cVDeB6uq7ykfr0dOc/h3UwHYxm9FRd2njjVwYyyfY
4fsX/jLOuHAcKfPUCnnkgyks3KibaRMigG2Dm/K9c3Ic6x7YbLLp973VO8Fd9qLZhl+9oy12/aRd
zni+fgfzOgtAFIlRpBE30xhtde2DxjxAMM8C67taIwlTBQcK1dkLoDxVJbN7fRGXb4KvRTA+KtYk
y5UYaVve3Swq6CkCoGPfpKGwq5E39H059v5ji8XgymjQSAnGEv0CejOSeopHDMoMP64viLNnn535
M09pRxIIoIeP/Eh+mueHDqwE1w38xfO/lsEkBCPkHKZa7dfevuQKqrOCCTqo7MaDhTokOL7+3Tlj
0bNZnvYp+sCJP5bgTszRp5M5XYHvvA9YjfTlz5+dtbNN65RWz9oFX2ZsTN0Tb1fu1xRcDxayLLh1
ahEz3woeeRNvKqjwcYPp5aD9taXryTm3PyVLouYFpOdtye0XE2+i2/YYAcGq25MVnKJN4owb4/eI
OU3nX3oZi5wNIdactyP8OIhDJ+jv45ZH18hxMhYli9A9S5Xehr40UKecRbPX3xS9NhNwRJbi2/Xz
yXMAJmjEC0bgxKBPfYPczNrgogqwuW6B58dMzIjHBVp/RhX5NUBIw8McvCUxB6vIWQQLeG2KNB1K
Dd8kHE+0/wEuDo5TcdbAolxxnQ5T1mOX5vqoBO1WjAt7Vsp/aYUNFd2kGUFaRH7bN1YOGcSi/q0b
D9c/B2+vlD+dR2rLtJjBm+hrNTojg+Hkw8j5HJfTj3/8k8WtJsM0i+Pcx342Pveo9UUt3UN/4bam
/w188ysQsUDHBtQjOaX4LGmnmWn90SqapwZ31zds9YArCQSLTdXTqkM/e4CKDIZDZx1gmhpzpBIm
A5LaniG+Odbp9rpJ3jdicoUpb1NdS5Ew1d0jSWULfV/ORf6XN8bXN2L8PsyTZRJntM/mCiAXzK4P
4uQpBLyPqXAQyuVxKpdNMoFAvMc/JEW6kQ1gdrqw/SHo8k2i5zuaS/b1df/l+fH1q5hYUUaiEIeG
FPrTi77TRDuzp/2q7Sq6wk5EMJ+85q60mwOPc5iz4WyLVBXLUIeUXuqXwysZRxuz+JwoyNtwhSmE
0ioy4ggzPKjOS+64mDg8eOCgyoOX5A+60XaKtUwWH6HAuSzZPiklwyCEYbe+6NBKR39O/Xzh8HaQ
c2mx7ArSgEd7jBX6ehaAmBCjB71Nm5UgUrFzopnXDwrve63/fpYBBNUSBFO83loJ+C5FcBxWDSe2
/KUg+89ZZBFPFMAO3MNwQnG33JAPVFWm4KHW/ASFQ2Q4ojsc+/vqNQFjW35IJszG8sqGf+nofP0E
5u2iFlSUc5mESHQmWwF3o1OAQ3S0dBu4iAxj4usQyax6ucjZ378gUr8sMxFImajUVV0RYvGq29+G
eIobBzC9f/wHNLCc6+KTmvvsY9IJjdylwUar980N3eWhiWJk6kTuOs2hr4QZdnYsQfJb8d5kvEz2
U2/gzHRNlmUKGr0/xROQkulcvU3pAPUCCFXY9RTY8wKehoreViR8GhppG9biTigWUKZ0iqPl40uv
ofGeRRs1FqylRrYtF69RzYOqrbHhyhXEIqrUug8UscIbItvGG3VfWp05upJT7PiSTX/BVfzz5VkY
VQbNPmEAz6g/e8qJ7gq3Th3MK8SpPW1yqzyMH6k3WbMPwQWI63SPc70rHqvRNPySdwo5WRcLrsrC
cKFBg1SFLiBmPbXTPuZlQ5dRgF8pBGHSISCySSmuLtZhSmsVOm295Tmw35XdcKwsSDJ71yPXX7AT
X/vLhK4c6hVyPOOqqR3pPd+vkh3pZnbAHVA8LPbr+jyE1E8DeKUtv4PxGdAgp+e2bS/WZKDgSDXo
JuoaGHH+jKDKNImaruiR36+zRYrdIU1DfbV6ij8qB9BitB5yO0SzycRUnn19Dy7GtXPjTKIbDLJY
jXmxFjhnJ4cg+KY9lNRaqS96aJWiPZ4sUBPmlRgvnadzs8y3HpHKTVqSYlZeC0yCvc0Cf1QU3urW
X89667kZ5guPQlLGoDsKAcyZHQi6g9RaOY6u4DVeaC8/OHvJs7Yu+iyE5YKRJGIAa9OLaEEnxCkf
0R08tNvhg68UcvFeOF8bcyNloG8ZS6qFgGr/VHRIrBrZrlLobA1adGvozUs06W7SyTdDORwFhQjO
9eWue3dtb5l7Ka9jDBxnderrkbaJyLQNJYPzCrtYsTlfI5MaB4qmphHA+/h+5TF3IA54vzYaMK4J
/gbKWdBFmMy5NSblhcrLVOcVDmW2XQOAti8fdRuUsmZz/M9gIpcytTODbK7bjhFE6ut2hYnMTr2r
flX36EQOG3k7voNMx5L3yW0juz0YcrbXPx7H/9gUuMyXqGs1pKJp99SMwW0hAyOj8i7LS+nE+fqY
4JKFQl3qJIl9UFbhu22VTYcSSuLQh2U327Wb7YpD8jo+qw/XV3fpnXhul4kuYq0nY5hhdbSGd0xu
m8oboT4Iger3qQ7+dPIvj47CBJrIkMdU1OH6owXlPTOy+tSO3NpWGnRpGkt8AxH39TXy9nb9wmfB
pkxzNe+iMvZH+Ye2RO6k5dvB0FxpyOzrlniR5pMv6syUQrtiojEWl2zjuwp0NK1LX9bB//8gqvE+
HRNV1Apsf+ujG9PE1As8jPZa4avUmeuFNLr5YErIs9N7w+eLg/N8gg02U9QV1dKA8kEEJI7qri4R
ULULnLSDZ4aJMkkuSVE7w4zS7ib1Z0dKM005DrAetyuxmc1SSwHDhoIBG418RMHP7RKekvrFoYYz
H2OTUxBUtWJVovIbHHSkpmAcBr6tfMBEMqeExVsLE0SSZVmCgeJEROnNpC9mBSa56wd83fFru8WE
CwjCzaNSfJ7v+ijtm83sErc5cIvlnPyAhWGOc1J0gYItW7MRaqHrhjThk6Cm8oQHXj+F+4WYCBFp
lSQmBpa1wgFX7vwYnQB58x88VC6RpZyfBSYVkcM21iro6SH6QfRizbRqZJAQejO7TWuV+O94pL9I
VmfV9/NG+XX98/GyBJY2dxalUQkELDS6KVBZWfaQzzwsluSs8mI8lOVl9wUPDQX3q6rrjPs2bTlq
Qh4k6IX1G4G8SvqeTMl/deb/MWIw/IAStB+XssEQfijcF/otCXk383qkvx/5LwPMmyNRUlmptTxD
2v+pBuxJm8gewBW0zuZUj/+dD3+ZY3x4InkvDdJKg1H96vWfScVBbV9OpL7+PuPBOQ3LssqFxK+E
gxQqliFifKxtzVR6b4uc09PnnABjDVhn16GKx/CoKWAuS+bIrshboxWbXtlcP9Q8I4zzYgqzBB4C
H4gWxIIKhlOPktXLj9etXL5tv/aNcVwoZdJKybGUFtWVXGmsBQqN6WSAZTg1VUXZ8AvLl/OWL5PM
Bd/2WkJq8Jr7q0JhnhB77HpzThJryKan66u7fHN8mWIu9AZwgyChIS70EiqcI0Y/ct7Bu1gmR7n9
f8OBwYSDqBV6Ogs42f9/iHt+rE4qsEigP1k18uYH0Orvo9vgyHu4Xz8f37j6ciEWqDCDyGKu32lV
bKQ2sEUacvyKZ4UJE1GSDEsIWI5vTIWjgQR0Uh7ijhPseEaY4JDGFXAYYJX3DVk2B+mnID2MAsfG
9aPwjZsvHbXKqGMMH2RD5Ihxb4sNJ63jWWCigtbTZBpFhOw4H1+lMHqYJI7U93XP+ca4VxhzWMR9
BmYWvTKzrnNCkNAH2gJ1k7frjsP7IkxYmMS46sYFd1wKJSVxqKxYmcxBiHl1fZ4dJhY0URFprbxy
QGJMAomCl+5Kj24poANrplKATfDIqzxxPNYQmaiwZFo6xiEi6zoTqwIBlqEupNvvK0+eCFqJtdb2
35FDfsUJ3D9/XhpKQIwWyHXEogokcfIpmFS74olnXb8GEZT+NJI3qhppNU75UN/qi2bKleboi2rm
WeJAV5Zz4v9SuPzf2IcRbcZcukRZWMZr+UK2VnI+Ox23df2YPq4EkOusXd7ti3QPLjVdM/U7bsGG
t14mcoAuOIGiLX6AkgrbJALNYyDHpzRKdtXS2YKSW/WYORrNd6FQWjp4GOoYk89bvYg2o5KatA22
MW8akHOoWdQP9D0pJggQCAZQa5DEltIPGewN1z2UE21Y3E8TzioBt1jm9/oeoqUSSCWuG/hLUv31
cddlnmU5haHRMlAx9a/n8i4n0g70ZUh8nV7/3SgPUX8fVcSSs+ABPP5mWCyPHPu8bWRiUJdJwkjk
KQH0RrPL/Kimh0B6qPpNO9xK5YMApUBS49hB+ECXMUwmt4ekxJGHuivnl/D2molShSKAxbVFxkI8
hIuVnW/YhGi8LOCRDd6qQ1KbPOTYX0qR/+w+C6OZ57gVjBWiaMQ/dePH/yPtupYb14HlF7EKjCBf
GZQsW5LDOrywHHZJMIEEM7/+Nn2rzsq0j1D3ntfVlkEAg8Fgpqe7rvc9f+uU8gbaDm6WNACKQpcx
A7qLb5l9VcfFVjLr+fD++wsBKLOv+69VnZETA6VABTbQR8LnEx6tLN40IT1W2d5WVkMChcoUEnTh
ILmAvlOQoypz5i6XpHK5bhTmQJHAQMppQx+rk/rYhb7VbcrYnR5B32f0rv7YXw8bG/jRaT2uRuRL
+V2cQuwMqOG2cMvK7ZE4PZq+tra9SPGsW6yXrDAsMY4lE51aa4UYRQsa3PEPkqqVm4e2LjuLskHm
38/Oou04XZv3yGc2K2M37NlVBV62cG8G7D7ZQDbT2coMUOJZl3AePvSZsBIkXTSySQWQuWq8yVv7
ZhquEj5J5ic56ktYjzLlIkumOjuGBcQCbLRs146XKHEgMWlNYtKLgwwRziKqZqOaWQXmG4s/zJkJ
iicvu5MF6DIHuqSai7hpkCoBQNd0R+iNFX7+gmJmvtUDudLYHD1cOqyL6CKeSrXgMwhDM5BXT5N1
zgy/rjdOl264SlcVZW7RG5L4TWIky/JFG3atpvWYYRa/UehKsKqFMi6QnsifthAskWyfbLiFR9JL
cGwk7Wwm2UwpAlaI5/oFQoPNG9ERbwxBrrvTKyiQnsVa1kksG3s2rfMTWDItS7v5PLQjqDC6Xaet
1aw/Of3VpEneKrKxFsmMOIHsjDPDAnU7e7bSfNcqxjYMs5WCEjAamiTpDNlds6xdZPaoTFUJ71IF
Yj+zo1ZoETa2nce3RZDfyTLHn4Z/wViXaJ7IiaDFG5r5532ad755hXL3U3KP6jsBKYZP0QqOgFwE
0Yfzu81XI+DZsWtsFH/m8g6voPbCPdkG/0sh/J8bd1nkgMJEok8jvsoxyX2VbyLzQC3mllp0NQ6Q
g6mRPnDCG9KLK91M1jUpbuoBuFAQdeWklzTPSTyiPpvImblxq5lCyxrzoz48dlH0plQoJ4NZ/vKJ
+kwjXtqJxVPIoqaR0mnIj1RFA1lbwrLB3ToWOggC+FOVkteYD2/TpJ0y2wbvqDb8CfO+diElb7jZ
SO1rq84MrzD7U06GKyeGBEhjQUwsjG23nPnHMgHpQzO7cSBcV6cTc6fW9pDOdydwOA9lvGWs8LDU
eQHWMf1X1l/nA3iYrGnV1fWvqXihaexTO1vV1rRreI1qUB7f50R4QrGD1jBXwgivjM46qISsR/tR
j0sfsnlrw7Z9ux43qV69dmoEdjWhvYxKfIqRCxr5rxH+qRoil/F36Cu5NOIrUR7D/Gak7b7XmJ8K
x60GMKjRh3ZKXFJiBL7iE9R7wZiQlB+p+hGZ5Dlh5mtP8+uibn/FWnxjWmwTw0BFOKx7YewhmLzj
bSwJSj+7Jy9t3cLjG1CybNA2nqOVPvUF5AfBPu+Cs+4ZPYc72ouVkcET005Z1YS6yYiOOVKAdCrz
+omAoASKQx9R8aKnEJcZVAj4zY3vFsqWH4n5p8K/lgYWqCX7nICZjYAvuT120RtrXkMKbSgddALx
iWi9C21mvyUsKLmCeR9tdl8yKGR0SCEeiyz2rWm4zzLLE4bpRdOwngZwJiF79WSYiePpDajErfau
GoY9gsuH0qiBcB28eKTrmRoToa5XR7LeOkk8tSyP5QW0rRQ65UetE5GrK9ytrV7abiK5lJcVMq0I
27EptPwoqjjgGvj4h3RYZ3b63E9PnTn6mgn7z8froaYvXTG54E7x2wjwUzSc11oXQGRyJVQNz9Ty
uo5lAYpsERZXGoNfcfBuwyLU45uqvgAz+p/yrxAW++rFempVNSfwYkTn27y9Nx0hubtkc1gExjw0
VEPrsMR5ZHl2GLsm0yVRo2wXZ1d95opHdDAgZsQk1PDN6pxrkoHUrO98UvUuuNVWbYa0ETP+2wWw
JMAaOyeEDDo2J0RXOBTd+TDcJDJB1h8BcGevrGXhLJwgGTJFJAfibvDb2/GaVC4yCeXd3J0/s5FC
nQ4gMO0qezD2MzSa9avyQVZRk+WRlrwlSuHEQhFGfqySR9KqkOAjLjRsbxgvwSjcb4wyfGB9F3Bu
uqCsX9O2PVSVhZ7bU17+iqAMmAp7RaZJEnFKbuElawkXdl8KB9ejUWpea5JNpAiPJ7Kn9k9GrEOf
V4VeIhT4lipU3LSrFkCO7JgOOhQPFa+UXfSfL6jlbXE+xOKcMKONWTXTl2snCzLAkInMg8Z+AChH
gX7s6IIcR0Hsvs0D/XFuh+28MHnJxab8k7YzSRlSoxrYYGU7/6MBnn/X4nBFhJk5GJ1nYn77pK8U
1zBcDgWbeOeUkOnzGF5nweRpzG1e5nKuDbp+O5hSv69mHSlyezkgku3EIucEvd2mQNojO1ZFiKgl
dNHbfXmEn0zqfMKLwE70RRKaOvJ2qX3l5Nwfkt/p/4uG5XyQRVjHtLL+XyALzymynu9JZ68vT+On
J8r5CIvoYxDM7A02PxmATcsZC9oS9ApFC3I54WdUxrf441v6n/EQyS0S2/gpNhMdL/fG7wPVBxL6
YSYgoOsiiIFQlczuR8DT+XCLl+Yk9ESvSpCvGOuZAloJ0n211dwSoFFZlHBxJTGzxS3ch22X9hmG
0rtHaDbWVrfvG9UdyXustZKH5UXzxliL+5hpnc7trsmOkIYOlBD6yY1k5WbL+lc/gxEWfkbvahq2
HH3PuVPvHHvX2IAw2iACRI9SnxqruphWly3xx3LO+V4tXIjmTFrv1J971WwhQZW/8AfrqG2nnbNW
g2ad7JSj8xw/GBJf8SNc/XzghbOoQMk5gPUuP9rXpt/44XpGbpaBtp1pTUwPqi3+5anKtm82pbNI
pGR8jFqh58fMGqAH3YBp+OPyCJf9MfZv4TksZzKUsMRNbN6xV/KncFxcEdGmAO2R42l3KCUhxkoV
N987r+NK/dWsGaDhVu2qvXv5U2STXXgYPphx0Y5Y3dh+jQVkL+v7/zTAslYGrvqijKcWT+z2qR+f
QEInmcGPYY2uaraJdaSOviTAaQt0ioDOHKodwIQmz/WpRYPKNZ7JkAVGbkXcWhuIt90BrP0su1h/
ClrPh154lZGbKHcrOOmJhjbCfsdwn4kof0/M9nWoKBRZQVsuZLStP5vP2YwXDoYU3WD3M7mQsR78
2iU7J1uBptqrPIqmUG+W3gP/MFRa+CzJVh31tbEiUjYl2eRn0zo7J1UdacBY4ivIDlpoG2s7N+hk
O+ktMR/wb87ubLYLzzN0QwU5Ljw+Zm2CGTezg4BztLUPGiqfUN29UnwBFXVZE/cnNvvbuCaxoFhK
yBwxfp3foEyNZYd1c5NEbGcMeaCiyqgodFaRvrW6/iV2ml3djAemEQ4W9CG9yTMjdbnT4tGd3sJY
QQIPhF41rJo8KT1Bh60oNL5iCfPm8kWdgSeWQjuQjINPkJCPgGxY65b5p7XRhoqug3qVjuDCu3wk
P7Fzi5kZVLNBbg/2fY0sKYeUisVWpDfDobPeJgYe+AI9XQp9L9JsZ4V95/Kk33X9nVNu7Bbh4lQh
f4OelVi8E711Mx2467h9143brhLv7VBBS0EVqwm093hIhOD4vg2HDExe1YCGWuY3DX9W6v5PYxap
O2blJuvQDQpNBFPxQhq/hmQPxWduFN6YTMe2DP8UrDzGU1h7Q149NDF9mrLu2SzIuhhCVKT62Fey
1y4tQWiZX2Wj4hM+ulpsrVqUiGimPo9NpYAkP/IZ9GbbOL/NOtPxacaSddkoj62To2it249T0fqT
QqgXF3xnMLKNLehGF2D/t4r6Poksts7i9heqzeDoL5PcU8tq2oC3UEArXLnpalAEmY61TQ31vWia
fasILZhiNUgL3bfjsAnsBtxm4KveXt7En9LJUK13TKrqEO0x7IXvsdNEQY+r0x+wVj0kB/V7SiAn
YZteTDOPduYBewRuxi5QLOImXbkLo/o3URvJ6+0HN2BQqhNCddME9n5xTErSolHPnEBDYNXelJab
GNemYuhg03sFjxQ0D5KTwx8uz/4Hn3A+6JKFUquakOFb+oMWXVfjabKeEhR/DEmY9cMr4ssoi/jU
SkeaRD1GUU3mqjbkIirwU8Yy7Z2fwu4v4yy2sobQgsU6sz/MWlBIDEDoXG1cezu3pWVBzbcyDijZ
8i1cd52WrXAyDKjpp7C/h8Q1w7tU3lM7f/g3R/PXNpbsik1Jigba2v2B5+2hJiLy4ZJ2VawHxHro
lTeDxVdtGtnuZAweC9O9mWn+f7OURfgYF50Z9vXYH+gwZweVgBZibVdvFNLvl0eaF+3bZOFUVVOj
luksWTONutIMR4UiZRdngWb97vGwvjzCz4ZyNsRi3yJonyYVrp5DV8RXqfbE+xZKG7UvnOvajLyC
nMo090sdpeMqnfxKBJc/4IdXlIEeyX+muLiKE+6AMH5o+kOf1W4/Mi/ngLn3Jti28gD9/pL5/vDM
+TLcYu90npUFMWoMV72NRQ1ykMJrkDOj1w1eVp0qebf96MnOZrcI/DMylJoDdOFBQ0N2OCbbzBjd
CAgIwRyPAurAi+JaGejq8qL+6GVsFIEgw0MMfYkA4UqiMoAz4cih/mZMtVc4vZ9JCV1+PPNnwyyc
jKkMCSh1YDvFsAr/8Cj0xfSi67pkz2SzWcSmU5intDewiF2Xb9pI34oB4ojSvpifD9vfRVucBK5a
FnNE1R+U6Krt7jTQ9F3elZ9N/e8AC1MftdroMwPL5TQmCjO3nfBaEYzdqQE90X8bamHm5Qh+OtT3
+4PZDeBHXUe246Lr1KsLw5XDM2QTW1g54YwJO8XKOZAP6gE8TdDrLtr3GlIJzFKDy3OTWd3ipcuV
KC+ctp/nlm9485JB3sgqSODY5vrySDLDW8QhxhiWUKssIAgcHqiO63OAtFP0cXmQz4LAdyf/j1ks
sRh21PcltfP+EAII3jFxUkXqVcbJGiZ3liBKGraLePmQN5Xhaqy+0znPA6jrdq7hZMihCYZKWBlu
ClNsTa0NtxY32qAItV8Fma652u84Yasa8bObdXntOUpTbsHEdFOnHOTVcPSo7qKwdhfV00Oa7eMw
+QNR5Ecl010zFX9Ef92Y/Z6Kciuq1zDnbodPs1NbBVNqFwgp3OenHXYQfhoQjiTU+uQ3PXsGkkoh
Q2Wp2sEhjRcNNKgTc2sIvEUdWS/mT4f+fKiFMYkkpSpNRu1gjtaqY5UHAhtJrV42xMKK7NqJ+jzS
tYPOJpeRq7pTJA7y058vTehsFksT0oyOK5mmaIdCnGKBx0ShrJRegWwHeCW0D6d+bOw4YGwIjAFc
VdpahFEQWckmdSDGp+JdDxuL6VwSfuUU1YxiddnIv3kI07I03TFVEyQJtrEEqsT6Z9K5aA9m9qyo
g2tXxJ/4+zCWfpGU/uXBvh3beTDDsTUwLem6uYRgpDke4HrE2wPlz4l1PWYvWS95ofw4n7MhFmaT
TDEkZSnm09f7WBdujBXTyCPrmEuS58vT+RZDLKazsJ+UJnXFDUynEY4fTbqrVcN9hO59J9HWnTIc
yrJDS2/RSsaVLOOy1N42sTnY9ryMGp7ZuLRWmvlweWrfM7Ff57YstKdmQesc1YeDdir2xEPf16xR
DgYNSLJ37rhvHsJABrWXzWsRtfRamWW6g3k5dHTD/G1K0LsigwF9c2GLiS1ilsQe+i6Jy/YgKttL
axrwFpxn5I/SSFpLZLOZvc+ZryyNVis0C7OZINmj5tclXDM3Xi/vk2yQ+fezQaCJUSH5g0HQ4w2Z
kZscz8leltaVDTIv6dkg1EimVOOwhdFJvMQ+2fATtSlZrm/OeLEvi1BFQF2It7NvsPoHVj0o9PHy
Ssn+/sIxZLxLWB3i75taGUSJjcTVw+URZMu0cAcFnZxcaFimOba3hsQDwsEV6tPlUST2u8yGVKyJ
RxDOo1qPJneVc5/q10hqefU0SS6v7xRh85ZAZHkWCtS1b48VSnmStFo5HHKr93lcXvXQf3LHPn+y
ePdaOdMHmjKA7asehVX+ssvidszYQ1aPzzSqHtmobIa42nAHpIIaV95sp5XYzPfrFV8IpLamzbcK
ElKLJa/UMYf9GwUqfc5KbZUgLGzHJyOtQN2iH2kcXYWdCb6h96zaV2h0r8ZDPf7m8anU7xRB/SJq
0Vxd549tCekLRJVrAbDb5R37LHt8CQLwlehOMnWCuImoSzDCMBRRKQqrOOZhs7I7ezeC1bUd7bVq
Qo1xzB/AKR1UpXpTJ7KSz0826ZiG6tiEOrZDF6dqaOuwRNGSH2MnhQIo0Gua4Q4guZdMcc6OLaaI
cMyYy5PENMyl2Buto8wQZlEeBzvaiNB6E4YVkDJeK8mTNtn7uKTbiABYPNTxehKjBNrzk6lShC8G
sXXNcqwlP1/Lx6Tp1LQ8GmxbGQWeUsztWrauQsSo8Z9cewgFhP0GuHwaCEd4lrXtVMDG6wxiVGYw
mOpBsDuncYLLK2N+D0goQQLe0k3Ntqm9rCyg63yOh+r2aA1moDTctfIqBxCCnsIhfkp1ZdeW1T2g
a3u9zGawFQCcpdF0flEUQamOviDEI6gLMOil4BnnNrxF6D15OFZBJR4bpq8Iux+t1NV6C32LJxDs
u46eeGBCDaIRfR1NwR+MEdK7ne2OFYTr0tKvOcjBdbavu/EG4narzOauEGbqUlW5Eqrwq6h6KSHG
otAIWlaFPxXAKXUvGYMOW0FuSTlccdwDjeK4HS1+xVMiOzbzdf/VprByNhwQPA/RnE908dm1U0xs
0kMm2uNkBAJkC0pg+NZddE930DNZy0pP3++Hr6MtLjmbi3EAmK49FpX5qzHCW8e8u2wK3zkyza9D
LA5jFWuhjoiwPQLSm9hbrNwECtB4Rb2oXduqr47urM5aenJIxA8H5OvYi+uP5Y6wajR4HSNNWfPk
V4ptzao+IH21GsN8lSmHKYSUlQJMEje8ZHonauim3am31iwOvTwHaeHY+MIyJdfM9wvt65ctfHiK
GlTYljggEf89KNZOTO8hDIyCy1+y/vNfumBQywYw8E3SNiQYqf5jT9uw9PAEEW64ziFfBugLui07
3xEutIonz1o1D4DNy2x6ji4vfcKiytCSltK0wSfwsr8B5+Gu1NBtHh9JkgecPUzmsazpPQuZJ+oC
qtW/RnNzeRW+k0J+tcJlG1hhl07Y60l7HJo1Fyt7TUE0A9BxBy6geGOnK/40bOrVLJhe7NAgoD9f
/gDJQfsseJ8da2WEFGDcYQmKBLicuc0wkubOZWPMv5+NYWZcA48OTlo4bqaPYotunQdxpVyHdK3u
jNUny9L68rRkJ2zZ3tUhWaEbDPPq3gszSDovh49+sta9EnSdW4AOd6ZvT+pVq+/V8sbSXCKlHpSc
pWXXF54yUF2HZN0RV6RfqLsiPbR95EWZLK6QznbhyzIG0uZ6nq1xAiyJ7MBU74G1CICdaQOA3GEI
LD+qTrPuE1tJj9H3sOaLz1j2gY3t2IZThNF7TzcC3brVP9tban/krpn7VbaKniO0Lsoo3j438fv5
tXTqINoATmFxfvuO56UaN+2xyj8qegXWjSA0Y29wVqMe+aO9p5O+p0CkWJ1LSe3GUezF1m+zA+sr
uaP9Q6QdJru5VULqR7EKmturiD6F9V0d6iuJQf7sa/5+6+I5jQ7SJq1IBoNEfgASYaqL+G9WiIoH
X9kBmSDfl5897N8h5086O3dD2RVjrXzuC7rJrtSN4pGgv56RTvbBdsEytgLHmDePLeMgkA29OPIT
VaNOMTDbYSW2NZiZ+plw6v8ZJvyd4WyZZzPEWyMfjfkO4b3w6VT6jG8v79sPj5rZuP8OsYxEbIiQ
mCaGmFsq+eCr3I2gczEFDsiE0ExmIRFj5pDBzW4jcqNWnrgdmY9Cp+S+/PmQ/f2OxRFvDMOkg4AT
VaroOqkbV4u6dZJlsreDbOcWoYma1kURVxzXckD+dIaHx2ZFNu2Nio5wME55UwhtQPoak40eQHVX
Tpz6L4HZ35nOX3i2qUByCbsZseLG2t7NXIOFzz32kP9Ovczl2ywYH63GlbXHSdZ3SUgVqkmbmRZG
HZ34xsreNWrflv3psjX98Pj8Yk3OwmNBSyR04hQeqw66fY0eZ8MtXCBvN7LpfO9B/Aws/llFZ+Fv
0rSiRj0fDfVu1obr11m7s9TrWQop3AN5E/Qr8JBA9i/boL5rXRW3nafvhsqLN9XKALLr/9xHvvig
hTcqDeeTVxpPr7TeqnEYmJEkASGznCVvVWYKHbzYLS6inQlFPBXxvDgCzeWBKwsIXUTzAtG8zNd9
h0EuZrbwQm3o9GOjYVO7unKzlK56skupfXIcKKiBNx0UULggtzp4UeIUHWhOd8vz4jqbTG/McOsg
JqmGKtBDR3LpfOfXxpdZOq5Gi5hz3mjxZYSrEU/m5+6KrJ2Dzmf1SwpxwF8kaD7w2MFNMOK9irIY
EvKayztv3Ga7eJd5iSeJdH/yK+efsvCjWZyGSVMrzXG075wwX2dYidre1hay2G3rgwjcj0C+cfm8
/RR5ng+6cJpIwtRAK2H+dQNZeFSqm0hGIyKb18JfmrTIMiXGvD4Zfv7TTXc+k4VTrGiVDiTDhWqH
vd+BkGSQUcr+GESeDbHECwuiEwqkUHskp1m9DExFAAX6QF6WM2feqrjm72Crd/lqto9ak9iHZKuW
VDtsjAeqzQ8hFdXwCHg6UkhGmDd7GS2ez2/hEWOzRX6VIByPTMPtQGZR9VCD+0BPtB/b0qBYYhdL
kpyKdyEHYAf5kifVqiFNcVNlGwCF1w5QwkTfmx57j5Qd0109vJvTDPKbVPYJiyCstBs1dqz5E5TB
T4aXUTSbGeqVmM9ZekPaV2kN7vO5emmNFw4nLkFEXExhA8GfytccuquiCBLcxLnVZx4VS/lNinrT
FFiIYgxSRQd2O3UnU3HxegGzCKp2THOzAWlgK89cTaORR6oaqN4wEHi4XXYP31FdX/3j54VyFmq0
eVfV3QSTh7hY59NVulO89jndzozG+Z0M1/yziVPT0pDAdwy6uAHjPk8tlcIAmVK6dACAvKgkHv9f
ZvR3jMWeO84o8jjGGDPbfS28GR2ezeK+e6DU5G8M2ZQW+63SIZuogINlvXNKuXrdGBJomHRGy4sj
rM0SIWF7bCs1sFXVH7JrywApFIn3CgH5ldL5Cc1dW4iHom0DYcs00mSTXNwiI+OJFcezY4xOcXqy
qISrVPb3F1dIhup83EVxe8xq8PejV58xmV18Uk58OZgWUOxIyJsORBhs21rcH/pEU6Ds4vGAjvZT
MYJSB2CaF1UhSG8Bcze2oB2ijO6gMXI90fxqiJ0/cWwoG9UM41Vegg5hSEzg0wc0Sta5Gmit0noN
VcH1xlRIVFWbqK8+BNMfed1cU621/TS0/QjqQxazroSmPOsc6X8LzJHoutGzxO8K9OsPXHIEPnEL
y6kC0acTFWl+NJsutqvSh87o2JAf2jG+TuvMG6YkmECN44lIPGZ6vx5GBoGP/iMC9bweihXXU7+J
mRf1ms+SKYi0J9uCMEaYuLqq+0Kp3ho1AUuCdhLRiQ9PavYxfsJ2jwydmyh3QPxQ2Zdd6jmAD6s2
OXVI+cdD6fWpdTXo5p/LjuubxWA3TQR1hmniA741SNi2ysNC68pD0+zCVPg6kz03v3edfR1iGQ0o
maONAx/Lg7Ixdh29rcVRN4NyVRQuwlVfW03Qy6EfCjnwFfgRJJ55PtTf9vDvBJfRgFonRlxDIP6Q
MOU4tR9lrwexXrimrEN8dlCXBloEBeCGtQw0XpSHqGeeMvziYGjJLUlBTDbIvJ1n14xKe6uIVGxX
z3ov1UOvpCe1NyTxzbfrfrFjC18c8xYIF4apJMlDYVUe6V+F8UCUFy1rQRXYukUog4V9jxkXYy6c
s66zpG4hx3rod9NKcbaFcuAkYOq2mFWVcjy8oHcvrifjPjXQ2xzkEYpFslhr9o+X9nBx4PPO4pRS
GEuI5mo0pQWV8WFaa3THrELrNVF+Sw7f/Ei/NN7CX/cFy5wM0z7Yab9iDZ51bKS/RFFuBqO09ugx
2midfeoq9C6EcTWi57tFkTFR14g1VumQ3HYGD+IGYmxpeO1AUBIkPPaWxMa902nglhk/FCG2ManW
EeG7tK6RreYoiCfgMGZRuRmzHlS404GZoRsqaJWs1G07huumJkHcvcbA2Y954c19P1BHuTz7T/Xo
r7NXVQcZVxT6dZBAf5ZYz4w5BHmTYjaFCoJPsEIjd0Bx+bYR7odwdIsEmhfVIW5j9FE8cX30zHr0
HFG6rRM4Yk9p7LZQN8vbt0zLvEw3vSaJrlXtQStvqqqCOz6oIFhRj8Zwj0fbSi13FpioOAmRqV+J
GfppoRQDrqiZqIaSIlBi1bed7ErLnJuEvxQqkqpK5KF52xtjELtWrWfmsQtZOo8bDFhQSC+hx7Pr
dlNZus6In2hQhdA8A/vvCA6+0O7ctlb8Alpg5firadpdpgV11J0MpJLN0FqjJe4e2qXg5CqHxru8
vt+TGIsjtbipHUs4pGsGsCwD3jGUxoonD6oIETsXvgYob5opHlhWUqMM1AE6funJrNV17BzV2FyV
rJNQoEm8yrJMp4/I5eoCh0u3ygCiRh4DBaA1JkEBaEcTrbqxAti8DC6vwvfMxecqAKypmsRUcXy/
ukzAYDo9UzBsNxRe18OGos6r+eB10eCqZMQDrvCV9H4YH3vRPsaWtarAgtpYEB8vx/6xsKHsTpvr
SofpleJqUqoXPP6VB2YDymmQIGz6XLZ182Xx9WjM1/Lfj144hqxOrbDBrX+I9+yWbSYk3Dtv+DOn
neRX5HfKC4s4Kt7kaEXTLAtBxdclqkpOzF6t8wOLp6BiYZALso/Nftv3/ErNRICP9XtluCkiI3Nj
J7pXk+o3OK1eaQyphCbDSUP+uK7jAOfJnwxwfoXJKlfC606PCKgpGjT8dcJyAXCA/ammxLR+uBYd
FQxcSF3bluF8ax/O8xikWyU5VPx359RbjYKNXcY98slPvtiUL6MsbniLZrQ2J0EOWgkeSe1Gz/YO
e9Omw8RzFx3YXlpCXlVHulu5aRR1HXb23uRvU2q6Sp+7A79TyYdT3KSd7THwtkQWaI600S3RXpmT
3AM9ljvmxOtz8JaGlRtDGjZP3DpCC/RoH0ae9hBVNq+17l6kutfo4B7TuzkA9lQK4ZzpIFA/sNWT
BVVzJXrWOurW+aszXTlsQxqyV8rBLcH1yRMKzrYRTJX6Hk0SNxkVrhGZp0GZ+x3HE4XKh6s7LXrZ
U+O1SdOTGNotUO+BpoADq0LhVSDdaw9bzRr2Av3JtjVeGYxdg0HnybJTC+TCUTj7cohs44hpKK25
7VC/6ZWxdhp2pXTOoRyn685K1lE8vHNugHaMx36jG08qMHasztElPFmvpGPQjRiukNMJOn4wp04S
5X/vxIb167rlALhsWva3a4iW09Qoc+deSeN9Zq9MpfbyGlB46pvVh6n0KD0WngKgVQ/Rt6jQtiUj
Kx02kIP0jrHsKkmuE13b1wyOlAlvtMqTI44Nuo4u+zL1E4i/NMHzb134hQLdLIrW6mhd0NotTuub
auyrHgiiVmQ3FBT+LmiU38p2+pPlyTWSlnf5nDaJ7fBNY9YmcZKPQUBGrhdT6yLgEH6nan9Ilz84
GrvqaLjKhXrT2CN6G9J7QluKG9L2hrTYWPS52NdD6qdoSW1ps2ljJP0jsqoBCWtjxTMrPB+UNwbE
kpmPQWO8Uq4GY7lvB0TcGxs13DC7tQkoiMiuCx+ncG13d+Z8yw6gwC7wDvjTVyPgK/eJYayZgspG
ajxwJfdsAOuSCjoiph1Ahs9rMgO01TTzW0cA15688yHy6x7SOpOqugXrNlC0eGi7we1nXeBUeGGf
+E2bgcAM/z/rSj+poYgaWuJ3jU5bbuho5m7cFBlDzfzFsveu0lesOvB4h/jHtQSEUqEUnwNVaCug
wMtPot2DdNADwtJ1+O96OjlA0ViMbdXmRMxjkkF4LU1AFpf7rf1LB0jYSgfXtEbf1tEnqV2hN9kv
S7DqFSq4BA9hcRzG+9RM7hzSXpWD8iyxne8+EuZEDBVoQRXgyiWjSV+ZYxyygdzgOkNF2280X/ej
HfU6sbJ0DxTf3e8wwOHfSgaeb4+vNvt14MWbJSy5jvCyJzelkrlqWXtJdVJYEYjpKgSMtH9SGfOG
LpeM+/1l+3XYeT3OokvYc9uC5I/cGJFAS97/kHYdy5Eq2/aLiEggDUyBoqyq5E1PiJbUjU+8/fq3
0OB2CVUUcd8dnEmfCGWRZufOvZe5NY3Auf5lF0ohUwLLBAc4UYdK4qwHh9oZVQaaqadB1mD7yd2g
QxEUmhVGPKxpwh0zKleQH9gFgw810uehOJlytKv2RhW1VeaV0zYvYdKdCl0/EPrA4RyRc9UJGnHD
JYrm6ilGGKTeCw4TtPhXnHuWWeNEVWZj6wq4JMbQvnBvCVJ1Ya98+7D5TZf5oP2G+LBQZGA/PLUJ
twZzYUdeWKBvg8yKmEURyYwXSP+zoXG8ALbZbbLQxzN/br1vQ8y2Xq+XMsvLVD11iDod33njWlS6
pYzvaburkh1dNGb9WW74viVmu06J0whXFGaudXU3f4vqG30TozcLkITm4BpDfNkExiqytYXKwOXZ
/M9jak7hp0YRlRXn0Skfn2mzzZB0XN/tl/fEfwaYA9TB+ulgsG5EJ9XLQsvw8WyT/mfX0sfr40z5
+CxcYM3+jTM7VIT3HgkVjDPA9AZiE4cw3Eed4eQp2Zoec66P9lMhhH9/hM62uhdlQyBTEp2gXLqG
9cQ6xc2oyXrDeXpgTbNWq24vMsTvykdClCTJ/WS7Z0dlELhmAx83/iuqo1UkEssMEztl2RFEJVBQ
ik1Jkfxi4iA9HyZoikPY1RS6zYdwPaIEXabkj5DZSpNLpOufpe7ZV83Olm5SlBl7Tk5B6mp46whm
ouAaOuHgoR3WWzplm4h8DAGSmBraoaay9O76qW0x+wmzs2fwJE506ccnahzxung0kNXFHC3ilEOT
ruxsNbmVwwMFaS48eDG6Mka79IyaPvPaXpqdRuF5huFXgpxG+lcaIZ7yQEvzAMk7MKDJnQCQXYh1
6DHbzA8xuQ04WV3fX0u7eVbWkhEkJyBjEp1oIp4bFVbUDcQ9enGIpOr2XbMw3NIhneWHQ82qpC8x
XNnF+1SDIKxEkaJdIFgujTKF3bOrNWMNCtmGGp18k1h6qK3hf7Muw4V+zUJE47NXKbTYKTxIvAjl
i3c4dq4T6LVcX5yfTcbve3T+buwJGQc/RKyZrN3a1K2StcctQq36oDpDsMXLKwSEuHPHCWPCSqj0
OsTKmbP8CJ9W5spW5bM4pBBUyUljRqe0/Z1iLoeCbGF3e8qLYN3HH1795/q3L2xMPjueUdM0bSe0
6NS13FG60cX73B39Oy+ADYtZLJzEyxfxf4L6XK0IeoQda9B+OPkEKKxE+FYh+FbWNwwnkqD4KEYu
bLwyF8L70h6aHb/A79SsLgR2ahWi26TskeEv6Or+BO3MNtGswBRXWesnHgIdH9ipq4uTr25YU8E8
593ExRCk8CRvQ1sXJWpruZuE42YgEmY60SMPgaYBYr9Vh1UeNdvrS7w06bNgoAjeK1mD7CfZMpft
680EBNf2Swk+nbbmj61rQOtdqDB5xDP6ezgI+DDyIdDIKU2RXHkanjp5u+sb/V4JvcZSsqK3is4M
NiT00dxLMkiES7hVMf4KX2wYqKfVoeLPmv67hypVRv5MMAeZfLZe9RL7NxW0P9Vy2xcHIeONCQhh
KX9pXyXxgRgO3OA/M2o0tpZBHI7vUyiVm53YGdDnHiTfQzHyXm2629yI3kDmXwghl6+5s4+fnaM2
5pCrSmIVuj/QVKztcQ8fqcJpV/oqX+ufATg7C3Xzi3v6bMQpOp9F34IPsm/zBMSm6q2ePF6WNFSm
Q3FtPWeHpvAKIlOYCp14GVkl0M6ggFmimYioS2SgizfJ2bfMzk4NJGrEpm+BXv2f6W3oB6hFmf3C
SbhQCkeWdzbO7Ch0WaeHNccqkZ3S76ndrMeNuaLW8Ioihhe7xC3c+OQ7xtL9/5NwPUWHs5GnQ3q2
WqwfKi1Tpy9MUnsUuwGdg1qFGzT/XZtHT76ForU43WmoolEBeI9ZHFCGux4JvgAhV5Z0fpf2cTWo
yvQrKDohUULWWQ4OHbA86V899W+a+sDkRsnZrhJPob4nueEqPLdH/QTg0U4r+52UlV1BY1g2veXn
f6j6HGa/PXiEjfIWl8lOsictznZjC/uJgm5KUBOKjjnEIyi4+3akQjbZGFZhHaJIpFgEkaKLSrvG
jZrqiSvI6JiF6jA9s1uAdwJYCmgKRDWa5saPOrsAWhod3BfiVZsmTDWr9433wFPRM9cUi5F7TwmJ
pUWFsMIEEtj6vQaZaEuW42cPHkGTCTck4XMLVTdYQKK9pGW/O1z86NjeaP24CH6+kHkCmwM9NQPs
RQOF9e/Lnsl4HIJEJyeWJk5tQGopGpD4qdxi/UZtIhvuQCpgSJEB0OwvHYRKMJSuL/qlTX/+G8Qs
gaqauMkaQDlOrNlRrtkFXMi8WOnsXBuQdJcwlvhQ5eRwALGVD298Hs16khHcN55vdzCFWPg9FwKX
huq8BvHuSWZuTpmUwhvDAnXoY+0QewCLpl2js7tuXJTS/H20mXobS1jhS/H5fNA5+qBSuJ9T8TVo
t6IAKx9DiHY3LuQegQysgWRa9K7mlxb/7EPnmAOlhSWUVlbkqKUZBPBf9RCQGOUm6u4ybZuiCK+a
6wj0ibFZd3iCmDH8eLxx3xPT7ZrcakOEXbiltSevfO5gey7WPuJ8PTah5afpa86jG8VUt1RN3TZX
NMs0FKDO+FitOTTq1izXgk1AR1hC9K25b2j+ClCxbhk6hFsFT6RbE35qR7QYqlEoz56HFqaRGRoq
pZAtAjjlo9Z9IHHqd+B/bknDnnXero0QykamxDks0gfaepsAdhUsDICwGw1XNilQMbHrB8qvJohc
v6p3EJaMBGRLY89JG+1YxNheEBiMYU+iMns0PGzH5xZuEiqDHZEPzl6FtvvwovkRzNqAbFP0FYf+
Y9n9LYCiiWL6DPBIgfa8d696Bhq3qNaPH614xipbeQZhSqhAirbbeqp06jJyRq6Af2sQBybONgnC
Bn2RhzgdN6gxHHPe/Go5hM8IQ0kaSQl0FX2GNAkAIypvurA5DMLWC/ne6kxYlEE5UPebbVJIZ8jh
d+K3AAVIEjvQQj+ERmLTnB4kb92UoVyghkc/1O5YWoCqrG2SVLzwVmzzztuFIXNCjEbqdEBN+MWM
q1URN4c6zu4InsYVk7UV6iBfaeKAR+kG71JFsLUWqpZStkcZKvGqS1AbNItiFXDxbCQo+AgZ3KuB
iufY82D4NutDN4C2ZTX2m+tH+UKG8O1QzR4rIo46mEijtsqJ+FvjAeEr8bYtn6X3/L8NNEstSRCX
2HIYqA7MVTzi3kCKxUi97hSxvj7UpZrJt4+awtfZTW147SCJVk4FctC5w02xNhxVwJjdsLg7bPiS
ldtPCgcUlc7DxCyRA6cCeyFtyLGEDakkN5F8zAttD/od/GViJxi2lXLbeW/Xv1O/kK5/G3aW3ukk
JEE3IDoRPV4Jo3QicMirNN5o/j1gt1aPHp8p7rIMjhFoeRsfHnGA0Fir4N6XWbg1S8TsYk2V4xAc
crIvoNWsyJfOeIFn3LoUeAKMpyRjNi/fWoQdoaobqnXu9c9YDOyz1FFjsoTqEgI72ekw0aksrbcQ
2lf6GmrGrQ0O+/+H5ztbslkeSbjoDNa25BimxaGtYQjh/4ahT+PfKBJxPHaKPgUyGjKDyQvTXgNj
6VK/0K38vmlmiYVP85Sn0+rFqDcGXz4UkWPeV/0O3sCWYtfwn4gsk+Lrmw3Z9RQx0DbSRTPHnyZg
36diDudQNKk0/XSbVyt8JZUrk6K+toH12qpx+xSYzXXbrxgAY4s8mQuvhvMd/MW0Ozupngd351Jg
FTzcZVETbagCe7EuXRLMX0hY5pTqQhGKV/WYawYYSF/coZL6cn0XT/tllpd/+5JZfDNTgFDI1KRi
ennw/MRNu3BdaZ+trjkp/930H9fHE9P2uDbgLMgFgzoE7ZQOUfCJYJNpcRS1i/iV6G6jsOcSonsJ
/MWiLIW3nOEQJtcpmhpuoD2qzaMHjWmjyhEG2A4dFA4Wtr7m2qOi3bURmp0SNiRjuuprsko6WNGO
yBiY5rT5aIv4gzZPonzM8DLIsxPuzxfQlOrgw0RjOCwCC7aWnwWg7JmxSszmpkHGTzrAuPYRcAys
gUT0B2flgdXK1vA+tYGucohFp+qjHwKk9gkXIIeMv4zxUEI+nm8HZEtVB5XxyLeDpHkI6ZORJCdf
A3U7M5wuV2yjbGweGb+peMz6aq+lzd5E9+76lF+8K00yQVM0lVF9loWbqJFqnYrNmlfpRumiW4/3
zljIh9hYQH9fDolnQ81aJ13VVUE1XSid3ToUpp2asQrcEO67uq1JCx3FJcDkxe10NuIsEVAJhFZk
WpBjUr4ZgMv3UbRpNQZZbornxi2Ug2F1TRZu6gt4JcTAs1FnpybPTG2S+8KovfrSt2het48mUqwg
PRGGJ6lEKqmzW5W7Zr3P/cDpW6ibAPbFoO3fgLhlSLHyIOmtUUAFb1QIGUG2Z5MI/hbFUDMe5F6n
6eJ9v3DxzpUEugBVCBBvcd/DTV2Fk3pqD6CIoBG0hgD+QvX8cjoDaDcj6oRvmePehgyopGKYUqci
OzQFnt1+70oCa6hocKroFGTjexntVf+RaI8mWwhs0+37I86cjT67KDNoacYKweigzaEZAY8Rjqb/
3yBhv41Mda4fscVvnV2KBOAlCL1gNJAHAuBfAa/Ixns2mlbgaY8MYa4l3JYQP0yHz6frgy986Rw8
pxeDNqmjkqOsQVHX+5su/lNnpk3Rxw+ShWm9AKbH1v83r3PIgd/mZdjWGE2k5rGpIRIfv4kys8es
cTJ2k3RHXp0UiTchdApD2eIxeej7Jz3MbRTgrXFYX//6C7jt7z9oFgGUBphAZcQPGuIHaHPcqD1d
kRjm4pRbkf9e6yjCFID2Vo0dQFHCLzI7h769QV9TFqD0sEsBA4pMINmWftnFwHs2VbMoQXykauF0
AGDG8CZR42PKKhq3DDAcr3jVFQpr7lc/pbBRHhzh3WdZ7YSwStfhPkiSJWXxr0f/lRNhzG5eCOxX
sZxORKCo73F+X9b+KkrMdcG2BsR4grHdjzDHYfdNslAwvpgunU3E7J0RpKoZ6dNEjDzehtRz5ajh
AZstDHP5+jkbZ/awgAlFiVYAxmnk+DKUMFVIcPxXinknSW1RDVkiESe1OWgTiD1DRSNaCnoX76Oz
nzAd1rPMkMKYVoQUPyHrf4U1+aNk/bE0H3Rzp5KN0YvPMN/4PQqG5Yc23pDUh6zdpqofBJgF/mhn
qbIxtSUJqqX5n8XCgTFadTp+FOvMJ/QuzFL9taj/czkfP/v0WQw0hjFNoeIUn2KF/zV7/dQA5q4B
bhBHjW1Ad8KKa3rjS/Y4avB5qR6LTrEh9L1W22ElYrkUk6epvrLff8ggdOBBkWm/K2h2aXFnmyNU
lnl2H8BARFXwnFeDQ4t/ayDy7MGQAYCgT7VF7jDAfqLdjF670ZYEpr9eJdd+1SxFipSEJHmE1GHY
EZumDt9Ru7s3TddflS+ThWP7rD5rsQ2tuQ1iwTLP8WLG/2+Z5moKZigLyitMS6STN449pwedtLzO
7bLPKvkVL7ljLi3DLArWqd8l9VRBCeIGoDJg03A5MNXfKi1f+91CM/TiVv+Xmf1IcUKSeJwiA02G
l6K7EcOvPLu/fuNMcfLHCp4NMYsydUMTkk5D9FlhlemDCeW66yNcfmOfDTGLItVY9Hk5vcpyqbk+
yR0j3RbowzcAkpZa8hzSfJMqv02NWNIwHqBYbvfJFhLP1uQIlNWJ5XshbMfeIuVBM2H71e218SHt
lp4Wly/fsx86iywFSrJeF09z4fobeCyEq/gPhxpVboET3KhfdStjNdjiA1vaX5Y9W1qLWcyB5wmR
WYqJqgrzLqz3gf9br+EAVN3A+8DifW6lNH3SIHdmPCjFLVWHtdmqm+vL9WPPCTCgjX9y7rMj7edq
7UEvFw4TUeyYIIQnvmLL/1rEeDbKLM8xZR4nrQYR/IL8AgNobdQbAe/h65/y47DOBpkdVhW9azPP
M7hXSOwfhv1EDCv0nnyc3WzRiuRHgjQbbZaRxKNPY+JNuv7FYwiifMUHO0DxsRONff27fpY6MZQJ
dXATNkeQLaWzFATOGKzJEviqSKVyZc62ZTvYFMYj43vc5ZDIUx76DN5vpFxfH/nS5jgfeBYtBjNp
IrS1AJjvfo/+WwXh2O55YYhLq3Y+xixcDBwDFGOmn4iZ/FI0Xlp9rbk1ivCa3LRx5sQRcF89cbsg
OBltuO717A4u74FFUr6tICfjZfFRUbtnMELWJcqvSEwsSfKbNOLQAv2dwa/dq9Dwgeu4AVtasIEl
mj1dk7qZz6A+HWxE0G6M+i5QofgJFkNPt2XcbA0B0ZiM3AREgDedr0I9OVV+vK3wDs5E/5LU920F
u7u6tAuD1jsof66rOnN4FTlaIO+hCHo7qvBrY9DvWJi1eRif7YhZ6EqmO7BL4JjSSRMd4hyp+VvI
04VQvrT8swBFIqrXdMDyM5AW1O6D93uIJi0Mcukcna0/m1V4DDOstDiEzQiDLRpBU4ZRGMXxxxS9
7OuTtjTSLNSFzG/ht4Zj1NXpFimda+RQ94+QQg3/4zfNwh2860Q3FFiewPNdtXAV2K/HpwJMy+tf
9BMf8X0fzMFDpa96TRRhhaKD3DZwud+gLgMuVAbGpJUftU0zOnHrLvWFL59ZWE2C8m5q7Ostc/ZQ
GMq8o2DZ6ac0UnHFqzues7XXaet0+Ft0qrvwlZcX7t9ws1A7jL2hRdTXTwmNXmPelVajP+b0dxPf
9dkbyPF23CaOCLYlN6ykogTMU2TErQBRU7OUwV+Y9p958Ne0//tBs4CcpnXkSRrop2FXthbKtYjE
RmQpKprj4OS/QorXBpvvLemtaDVsuvfi/3FrQ1HhPwswzdjZAogBjiNKGOqnbITIuXHKm1/qYsnt
4vH/52vyVU05G6TqqSzJKGDT4cGbtZBWkH/UwQL58OJWOhtkFsmAdpCd3nKYp6DkocOvyytyC9wG
EGoFiKZLtN6LW+lsuFlIA6yFI7zDQKVk92X+WnR0l7T6WsDycWHTTj/8W6Y97ZF/I807PFpTRF0T
YfamcnK86XqbGCtUT0CcEp4dozNqrrvPsrfIe8Bvh5el4vLC6s3bPGFVVIIVODQe8IEghlWg/y2r
uE+R7NpXziIdSMkDFOWwfMwitvdX3bSbSeRNtYcHqFpur8/pwl75enmcbchRgNhFEhjtxOojH1CA
7u+6qrWMdJgo5ksLuLBVvqjRZ6PJEZd6zyavnVMLM3Agb139pd13bnJkMHyG46pj3C9F1su53tm2
mYWWEYL+Ku8RWuQYOCQc1rkCKn8qXF8p73iuQz8P9QcQoGBHvfD8vBzWzsaeRZVMqzNWQ7b9pD+E
971Ld3yd3csHWJS6jVNtJdyER3s49CvDjReBPwvn5YtqcjbdXlyXdQ7V8xOV1NbBsxV42Q/KFpg1
C9xQ4OE+r++mhQPy1ek/G1D2owyyXNNOrR44IgfbV3YAzizJLi9s2rkIvzEKCFGo/TQM4HYwoZLQ
GuS+BKUJLd924aOWRptdlTXkTTLPG7UTFLUPNB/ctI+Opuev+QA3Jb7k4rBwRr44fmdz6GU8FPAH
1U4euUEPE/y70eqC48R4vb5YP+F438OpPtubAQFEp0DpFUhhf2MU1rj31+p6eJV/iatZsKZ7N+zy
lSwWCab080qAm6sYgbycME+a2mnwUHMd0mhnVn8Z9N5FeKdyeHjAsS5SVDCZ365/8bRS1waeXYyC
GSM3GhzGJOW7gD2ai3O6tFdmd2Gjq6pvFAzay7Fhpbq5AtDSLhNQLH3DhujIQkBdOOB0lujnwDwV
XYSD0A8Rg6VDAAmWxzZsHV5kxErzzGmVYGHMhUmcGzYlCYH1iURQEaJ2FHOvSs+9vkw/WTDTxmQq
F8I0KYPhCtbx7AgMXpjLuilwTcRyDcmHdY4X30DhZSL4IfOTO5VJVJBVSy99lwfe35G9VMom7NYK
xWNHv2MgS3dpZMNKxLRKM0Nym9idpyxlJIu/dHaEsiI0gwrGayfF9B5KSIiM+hOpBCoJ6ipN4GFT
V2h4UYtr4GuXEMdGR6XEjxuTZAP9K7xf8lVT780eClvvsPiDXCm8Y9B9uj6jP/uRsxmd9u3ZjBIl
VWrut9rJl+MNPBpgWpK3NrR+7Da5CZRu1enBlnrpi6/IVa8ma9kuSYhcvBvOFnV2+EoFLqhAAyDT
iBTbj44+iGClvF/40IvR82yU2QGkUdcHxPhKEYGuhRS5fydgs7nnuVU5/cq3Y4fdtuFttfSwX5ri
eXthVDzehSWimpeNcKThm96E90OPVkdnHkL/jkTCGvQa8NvhmbbHUV/k/UyP7R/h7d+3zxWY61AN
B9jKIxHneDPB40N8tPS3CTkBH0pnvQESUGMfa7ZUJLycYJ0NrH3fXTUDpGJUMelh+xSZhjtEKpzn
iaP53V0pgIJv+00JL6COBOvr6w1VzIWP1r+P3VE9ERPy6+SPYWSbpvrJe/qOhyrUSw7SUBuQ1pmd
tSAB1ZOsg1Jy3dWHMtoyD1eb3/u7BrQkaCya3KYMJsd1ALfskfd/lDTYA0z/ICN5EyljaUVV+BSb
4YfZoP5etcGrEqVvcd9Ywkx8u4iD0ZI0Gd10aAvLo/q6hft1n3YOVPjvEbNONNffE594VhXVp8zn
z6wPGieOjT+45Y8MmjVQeyCanXPEMu4ph17vnyI63McQ+oM8iwJKRjoAeDwauFYCm5IOvJ6ROsbU
WVdQwAJVrk1XUe2HVoIcxREo91uGh3e8Ud0qU/ObcvQ7u3rLaw+iE6lyrPxqk2bJiuYEbAZoHPJD
bhoOY39lHK59UEQ5Fyu1qR7BzLB9CK0EJv6rfBuKLHdRU96z6DAqoK00sPWpJF/zJoMZgXoEVePI
I5TzOjjfMagEACtrkLeq9g5eKTD3umv4kwkMZELaXLzjbv6rh+260SDLMWRrnmW2Wu9D/JUKiKtE
vWkotD6NaixXVcNWLKqeYsbssoUittLsYvzRIhhs1fS2BUtCi1fA/4FDUJQBlGKhR6tGN3BMra1R
yPte1zZDlv4aJJBizVhpgHWXRxFAWcsP2qcBlRE7T1DOjNMBOiPFjTkM+xbAhuyNqXBySoExByFk
mm+uS3uEwXKReMCb1aml5YpjJEFhN40RWxI3QgtWiDHhI4UBuRtimfnfgMauBKd8iOVLkhaPIzNy
q4NsT2dAyKksAhuVKGestfvOJxuNlqCTwOMDklhK3B0H+ah38SrS6O2gpc+Rl21DwNvSojFBJtGc
mlQrs3rqixJ1dAjPJn9L+VLEH5NcSFe9jUCEqEXyOABY0De5U6hy1fTaRid4H5XqylM77MUKNtUV
7Kx626TEKUV9X4BBWAGfHrQfNPjgwH0gu8kMyEAAdRt7/SoZqBNr8PTRRLVOItPWlA5QbM8KwXce
DRBkroeAC/cKqBuwbhKcAM/21YY+u9oMElUEzuXkFPonbQoy/nMOfd3/bZDZPe+nULeNTAyS6AeP
wHEPMGIWiYUi2NKnzG7p3MRBgDfseIrhw+C1mR2HYiVJupBfXSpxfpuy2VUcSRPUM9MnpwF1FM1G
KHmA0JGFRV5zl2zM7dIT/MKt/G3A2a3sgUyXGSQhpz7XXFbuvM5YG1WzQxFy6dsuDHWeO86F8tse
cLpGQ/UEFnlWLUJ7koaMhtgOyl0K4n1ItZ3pJ3iVKpbOn7qg3aXwMaN+su4LzQ4WS36LicEsm2UN
Z4okmXaKtniuSrff1Fb0bK7ryYDrYUmy/6u4fy0LmCbo7DykeH2YFUnbUyR8tso63IoN8X8Z8Y5A
DCaQfyWDNZHe70NlALfDsxknti4B0p7CN/GVVeINTtZKOw+om8OZjWLD92qw0jrxDBTdug7b29R4
Q6d5VScHzWB/krY69Xh/V+FrDbhVJ9mtGTxxT8IHPNzFaWCruJ9Yqbijp1gJZI/A1/87mBo83UIo
ePdh99eEvhJu2PhZVUbg93N1106aUNfP8aXFON+J8xKilOClCAXCbKUTH+utvh/3k1tSvzKfY/e/
xtkIcJD/haZ5vTDNulQRBFGDFTdJblp5/EL5YsPiwo7/Nsos+/IMOqbQWMAoEPoencqG+55fAD/C
nXpFICCNOA8ktLUMe7/wFPw28iz36jsIEusGyBWdCjlgXCRB8HdhvZaGmP7/2W7WzT7zMr0gKPnK
re6mqxSKoi+4hW2Y7vzKb5rNUmt4aTpnx1UtUp4Fgo6nPHvrJV/5CeKIOdij9rLwbdP0XDups3DP
tFiLWIhigcq2wOFaHpLl0jaZZuXJb72CVliq2ym6n5X+pwgMW++qhQvn0k2AFvgk2C4IN8i8kgYV
BBCnQhN6RDaEYQInd7M1ddTArqDiHzvGEWzEhTF/glmmt+jZmLMlVWjTUFjDTdTnegtpu4o5YuPt
qrXnFI5gIABYg1Pb0vZdsm82yoMHHQYr6FaLvMgL9+23XzJbalA2PCM3UMoowYE2WetbmufZ0IZ0
Av05o4OdxDXE0rjFa21T95B9o3/1qLaUAO6YcbG6vh8uFnPO5mUWuKXJhqwqMC+Vxw+GQiC5KC0A
GKE0yDdTIYODA3F9yJ9SEbO1mG1B2THZNqox0bChQkMH9a7uVVB1QmlD/GoX6b+5mTkRSfH40Oy+
9qzIgyu3eYricCVo0Tq1asDmRxG4X+lSsL5YKDybkVmeMlYjIQpYPye1K+yWPZOgvYmC+5iqVq83
Vg7wWK15ECJfEn++EHW+bYxZvtIBMjEYqo8KZfU0DvcVLxcOwTSvP47+vy+bF+5EL4OhhkvkaQBX
sQh3aQ4hiQZsMf7SdePCxtIXdta8ZNeB85+jq4muYwa5wAwSikXq6JFi8UCF9g9E9uoY+xwYovaG
8rtUvAalvyfDjVFAWXHogIcWBwIZiVIFEhKqg+xFAErV+7odQIBQdN1HhVcAVQInrIeVFPlBV0rU
W6J6x2n4Euido0EoOfcVF8a6Vgk4Nh2XagELp/lLFeT8qoiCrKI1YlkS/IbDrSMV8CSzhd7q0omh
U1A/G0X2Qdy3LbYGwEErTAJd945iiReoNyOBblfBe79D+uSkp6VsYmnPzONmZ8gaajEovKqQcoRI
g8DVQOFZm418lSvKQmyY9viPLYoMjJi4GDglM2hHLFjME9FpCNPMlW670dfVtlwvibVcuG4pAA//
GWaWvdRwM/eMrkJC1gVOh9Y7xHFA6NbxYB3c69FuaajZ0qVh5/sCVLBT5D2lEUqg3YeCAZm3uT7O
T2T9FFXPvmm2Ul45CtrXKjnJA2zkrMTpIbmn7pINWTRDuxipzoaaXWFNJWRqQB35VPiPyvDhd4vK
bdOsXNsHs2spUnSZKTDkhvBGvhJZaxUJtG90ZxxP2oCiU0ThgQ7d86D6LIvR8mvyEWdyAcp/ce+f
febsntLrQVcaEMlOwaRsFxm2KRB/uIKrCHWkrlq4eS6GkrPhZhcPi6nmg5yD4WJArv1NSv9WxhL9
ammQ2SUDDYi2KEhLTqZ2oOK29N9qPLSub8WF7fFVuT2LVloSAM2XdOSkovtbxG7HsoURFr5iLi2h
AkQcVt6IqeKfGjtG5FfSLolmLn3FLEbEohVNkaNdUiX1Hd46EGun+TbR4BnA9ei3J2A46HulA7Fe
yJ4C+2YPbIDT1nBbcWhEeDl8pWFzDCE1VLr2ZYlbz6jw8vWHtLI7CaldEiNyt/QBelD7IPjl9dTW
NHPDpH4HFq/NG0hGQza6YK8+E7sInRwzfudptcdbAeRuz9K1jx5iHkWgwJcFJWPoGHaNv6rz7nNE
tz1pCKqcMBOQ2yFZ5TkE3oW/h+u4o2mjHUPKKNbqT6+oAL3U0i1pqiO8eRAPs6dEgedrzHYBzXZq
PBxKdPRSL9uHZHAGXc0tmInfZpG6EpYe4EaQqXnowgLSxAIXMH/OY1i21PWpzYObHjS7BNLYEN3O
tx0kJPqKI+cFUdYfbA8IiKFPdgbPoIALdlSCajOHIjj0mge5JMC2tG9mwbhE2jGM4I2ddBiU54Bo
N5s8WlR40RZusa8H0NkBAPR3rNocUmA+he/8qG5bHQI3DXc6LqBCDnwUkJ4sKu+rKZscmwK5kbRo
1G7hwuMo6asPam6KACPLVyN7gKRuApS/D16xhzonaU9jf8yDxFLM3iHigUDW1af7otzTOnYLw191
SOSZgT89fDbQm+/5h57o+6IO0KFBwTSBOHrG76lX2SF/1diNPuoOb45RF/0CJs4GudihJDhqHsri
fPytAIwrUD1S9VNkvA/RZwgDiIQdVXQawOFq20cFBX/IYVgZ4IplcNSV+6C4iQf8xP61gexbF4ZQ
fodlChL+uth5weS+sU3hAl7WkP+BALt8V8tfY2psObQ89IrYCpNQzxYuKKh2NgAnUw0OF2ClgTVs
5XSA0IfnjpE80uiz6f4o+SPr/0jlj0I/g8nPFCjaUAXdNzTsOPg/0r6sOW5cafYXMYI7iVeu3S21
Wptl2S8My7JJgiDBffv1N6kT90wb6q8xc+Zh5sGOcDXAQqFQlZUJPiRQwkAB5xYaZV4G3LCvL+2j
SwH3XVb1pTcN6BNxMA5npEeiQ+z72kwPyYCFzrrzrAK0fEMH8qBX6V1mmAe1Wh8b0+WBvlhv18On
JGMQa8uLU+dNUyFjUKwx7I0haqkbkXzxyiX5d1fOB1jjzFHRXxjXCuThp6H96YIDxtVTdDx0SbSW
LUi4Rwco1dnJst2jzltbax50KEKFOV7p/PPxwj+ToI9E+mxBul02HHEKSZCh3ZYue80SFyVE6Nxm
9h6fasdpdZ+iTKiUOfSokvj6p5PdGcLtOs0ld4cWV3in2xhE/akUssKbJLSIpUSQhvEedNtgGcyR
smaMPbG28aEE+zwq3YNLizsGaETD5+D6yiSR81NVcTaLSsPUNqQHQNZuPhYuxppe/50N4cYlWlJa
M0Nu0k4IZj/G/ks7u//c48+rh2LmsHANYsw2WU8Et1arPSfuI1mkFa4Lu/WHFWElVT2RZKxQQOQh
3dP79KY8NEcAiyE1FGkh5nPQqgxdyTGTGRUut5zNjHLTWk82eUqKMlwAAdESPfzHH+mPpW1H4OyE
mYrlOi4EQE5Mw2wTfYHaEEYco+tGLj1mzq18cB+cWaHE0PsWWIZTqekl9Cz1XaGNaGmCGAMqVDOa
66AMgSDLGq86hOH4j+v2LyEo/7AvhKwZ7t46NYrMPLRj3TfDZT0UyPzq07pzA8hAnIa9jaFNSCay
+/6YZp59xyUvugtH/Y/fILwHnK7TFgZeajCMZx4qUj4EB72mNDyTf0GvHmSRb2VVSyKYxIk+Upuz
jU/sscygUICeI6EQMES9G0lC49b76xssMSPSgZiY021UimYgQeM47dMAKB08jR2Js164ec63UMSi
cqghallaqCcVKoTEWEFDax2s/rulyPDosgUJJ96uULWqSmiI1WS/sUm1w2MCSYt/t2vCCTdIV5ek
peqpTiHu2lWB5tS+g7zoupnNuYXH9x+7Jhxxu3PtWZ+2ZkRe+iX0bmr2yvV72wTxG5cRFMg2bvv7
M4dTR2tWnRwnLbUH8F4ekwwEJcXb9RXJjGx+cmZkSbrEmHu4m4ZmKJnWoE/HYAHO9bqZS5ikP3ZO
CBtdMaRtC62nE8RXkBkDBpiGq4MXmq74vN87SLHV0SvB73PdsCRUfNRiz9bnjqxdGIH3uVof1x10
Aeebuvkxl42nQeTExqrVJpXEJ9nh2n7UmVGn0FKVrfhyzfx9qKEKlxM/QWVkTN+vr27ztyv+KNat
a7VbJ0XDKXZyJWCQzHFkDXyJf4i1apo59WKAa/xE9Rc7e9Lw3NAKWY/vUt/r3DvEWnFd49psFHRm
zdiIrNvqRMIpMp+hGH9bPtFjtlckBSzZsoR4AeCfo+sjNm62H6FT5rP614pp0+tf5xKi+49lbZ/v
3A9Q1ch6E3f1JpGc5P7yA89MPwnA/ogpg0DNvPYLIDKplABN4oDiOK26pkNJ3Fw99XQImDaHBWbP
HYUFvJZdizIXFAIIIS24MBVkPXmtB4p9A0CaZBsvfyvbhvwWZChcUcy6AZllO5WQUatTqJdldtAl
P+yqlUSoy6H9LyvCt2p505NOGyHWZhK/Jd+IelwMUEqCaXSU1TMvf56/bG0rPvMLxTBM2nQDUu3h
68mu5n2vHXvcJtfd7/KX+cuK8GWsNWcr1aD6lldmwI3bNZPVc2RfRgjqlLB5USHZd1rXyKww/tUf
TKuVfH7ZZgnJ3tQbxWizaT1VQHFSUEUnUNNzdTusUiKJ27L1CHHbMpPMzKxNJw9Q/VRHzxnNZSIb
uJBYEQmhzMYtisXBgqg5e4VBA85ANI4E/vrnl5kRGkbOYtmtzbX1lKw7ngF+wk+j1AP+j3v9v07m
CtndNBh11mGG8lQskMRdW/LdAdFsYtwZvNunyhDbRrF6dUI8E0qt/26FQhBXct11UhsrLEBw1ROw
prV6WII697oZSWQQiZlIyRtV13FaWXJsk4d6VCD1mvpc+UYzWSNaup/bVz0LDWOnTvpQIwwVIAst
y8E3MfnfveX0VitB1ZmzUFkxNKaV8fVFSg0L0aIDc2uydsYWLaaorWnQ1G/GCC7w5lcPRT1VSUKH
FmFdSh6UkuPtCjEkB8BX0/EAAT6ugK4SD5OkBxIQAtypLXlaXQqIFgHQ0NJUHYB34USYULibFqNd
Tz3AtA1B/2CQIjguYCSscxvCeehoAeAxYWjG9cNzl833Gf++UB5iEL8ddIw2Gvs5W05jX0hi12d+
J6Dbzi0Lp8HQqZbYpFlPwAb+yEvj2WDVA1HniBXZNxeMNIsN3nzINx6BSNzzFsOy3I4scOdrCwlt
6BRe9yjZbm9/f+bJlebkZW106ymD5r2Z/zTLVrLkSxHufMXCWYG27gQ6VFhw81cV/N1KsXNbGcfr
Jf88NyKcC3CS89GYYYQZttesaZxCg0QBZp1DP/v6jl0KNOemhKMwa8YAkeIe188EdDtkal0KLcwJ
881TutMn4l839yEZJL4eLOLY6BYjsdJEDQKUq5herhlKSeicGcvi98PRBKZkBSMXZlRyw1e04dCr
6nHqdQQEjSxPuPDfeL2+Nt28xHoLLnIOoaCgBjKr56AURZvFcFk0EGMHVRBEyWT2jcUN25xCzPqh
oQzBc4W4Fl9AAw3JWXd9rNBSy+osWlLl1lVr9ELm4ph0/dFG5mXZTtQVKVSF0VEBQ5KL0SEDoP26
d8KOPiUW2NWrA1Wf7aF7TV0braEe4pnWVKAQZn4FA/BXCv2uEZzgBsjrGUZTaQaJSygwXt/Oy974
390U1RSYWTuz3VMkQ1TZd6sbJxsDoy6jirjsj3+ZEYKYXqQzaYp8PQ2O6peNEWMSJlr0wqNS8ZXL
J/gvU0IsI81sYsoI1Y4SMEAL1B7DLMNmyEwIQavOhn6aUII62SXA3t1j4Wih5LNsv/KKlztCHJrB
gm/PmFY8zfOG5GTeCjq/TsXERBMtZYte8HHovgATDj586C5Pv5kGATgXQnSsxbDICtHhodYCVur7
wiZHR71VV/zOEQwuXeBCCNlklmca35le7ct0iBlPYqN9AKfIzYLHHbeiVHtbqid1/sXSH1XdHlLo
voJAGY3DbDdiSztFOTYa3oeFazxofXfHFfYGbmkTRDFbjbfvGaSYMUtiyTBaH9VEcXNsFa0hlxDH
1EW6UHd02j63a1Rz+Q237hJw4SajEQ6NGpjISAvefsdIzFuBxSh2/pAtkBPCLNOKKf3BvUmMPcY/
dzOHlpw9hVwrvXEYQ52mgb1OXzF763hAmgOVNUIJWZk6DHgNPEqq106TpBEX39rnKxGctVnGDNhk
XO4OgYJ4B3PkV5k88W4Is672oZRBIa7VkkcNKtqF+Z6rmFOvrEPi6NA5sSVX00fXR9xYd5McB4GM
BkIB4ZjO1ByXZBqNOzCM+Dwbg3kChtOGtEfZBERNwql4g4zKTQrcquXUaIkZ0BjMnrfxCFC7gHZ6
8mzWBhW0eMjAfDCDBpkro5uwt59x7WcKu0YTpEFGUhh3CQa8P64BVY8X10Qn0nlU1sHwGcRjq6n6
DlIK6gGsH4PADdyMGYJuAXDRgSsgdDOc4Y1qVgQ1lWhUc3/UWJDRJTKVYb/wFJC4PiA5mGtSkP+b
OF8JJUGBAKaWSrTUDY7E+F70s+e47Al9ecxLViyC5N1NpRs4aPWOWU/t2HuZpr2oYMybMQanYHoT
D44QrAqnvnhnyRyrNX8aAVtQs9mvFOq7BcRHUiXmaRNy5cfoAltSDA9ZCfy9A6WO66HmE7BTM23H
1gi+N3F0W3XdP1OedVAMC1wv+tE5uf7kDy/WbXdn3Ng+fQZW/sHZ0WADVQPMHc5+t1ceLL8KMaoV
/oR8bsAgcNO98ZBhEAXDbyDfcILrP/ATH6D4A4UHbpUziE0y/EC6n2+nsPpWHPI4h9gepCws6CIQ
GzwDCuCSRQRWQkm+8QlpLlgXR3L73MjpmKj6sQ+0aIyaG7Zn7833eg8tRYhbYB84pDVC9CJqv7l3
d/YN5GICQ/KVPnWwPn6Gjkl2C4hfTRPH2Ycpncq67KajU1Yxc8e9UdrQk19vl7r28gna8oZx6uh7
mXU7h5r+mGsBcVlc0ibItFubY78I39fAEGX2HNfUeLr+mT6YHj6dSt3ByLwBWBMk5//0o67Jyslh
k3EH3CJEv/SwHZEdgUiSQOl2DJrkVC0UqJhbolSActxm7NQm9+N6o/WIJPZwQ5P8qwNk02iVqPws
Bx0jPEW7QIiHBeYwhVZ5X1Rj5/dTHuGxcijGwuc6+YbmaOnVGTg1qhyiNcmetqrECy4GavdscUJC
PRHVHsHfatxZHmRUagwiLZDtwiAspDSLuA1XjCOZgM8Yfg9XlB2BS1nauXUhxwaI1l7csTLuMF2r
Gc5RXwGVXDUZLHnLW659QSESlGBH48qIuLoNcri/6yjZD1F6r/m6p9+kgWyO6lJSeL4q4VxnTgJJ
RKc07kq27E2MGA32T1vD7hFZk/tSwnZmSWxPTtBda8uixYXRTzFHEqONs+SAXsJ0Qwvhv+4v9ibb
nuk0SRt8I7sGRGsC7Go1Y9fuj5seaYZhTKbhLlGMvYtXRKclQbdCesZJAaDPIhdSNKA0dO1TL3de
ifuIjDrLTJCf9fhp6mF5mXE6F+Kvmdf4ig807qEqd249eq1XBDJgtmzjN487e05njVGnNgQC7gYH
gaCrn6r6f+iJnG+7kChnQNBp6ritLbVf6w7U8Ul6mNnL9eAm20EhtuUY71ZcNA1Au93sS0hPMwzW
EpPJnOhSIeZ8NUKYqTXLXkB4gBOoPxcEpclyDZb1XmvvOwApu95BEgj+VFOSh8o+kxBfGrW1qm5B
fNEnhFw8OCmX8bFcHJo8X5oQXJypXobFhI1NUlQBa0BkBwC0+BBrmKFXJ7u3JcHFEIJL07Iy6dbe
gHjCsamrjdbWJyWN6cyC676xbc6VqCm2M9OCVDpmZY27fDQDhTZxCiUA3AU3Q2/FE/kfEN/ncUbs
bWZtpTuOgn1kZhYYeRO0y07vpXBpyaKEFLtoZr0vIGeJr5XvikMRb9RqunTy4DO7Pup/Z14hTsK4
ZCygKozjO0f2gXfedudsg5lOg0tH/RtNRslJNoV4Ua8kM2gCvzDa4+w4j6ScbhX0Ga/7hORAia1M
2qCKM3w4e47B5Eq7TYdEkm9t5+Wa2wmholfMyW62dGuZ6J53UAobGIRIq9gGZ0WioFgrQdDLdk4M
ElrOOpUgBWodiL1aDEwUcyBnt5QFClMIFDSZyMRyxNouTGJrvTFuirgL9Ehdb/TdtPuXgcIUAsWU
Lsuqz/B0A7jtmZf+bHV7COfs81omcyaJSSKlrlbhU001fG/Tfs0AJ0mmBBzrYFbmbXTdAS+RSp0f
LEt4yqdq6ir5jIO1DXSnN+TV6kO4e8HDlB7tX90KWbks2o5aCj5z0Cg12l3/OMbqm2zkTPpThFiS
q6Zeo2KAn3JyXjFyVhI/z4/UgFo6iHHLePSngEHe+vcMmAHHKIHnODfjYxEUT+ajZFskB/MTMa/B
OdIt/JY+GAONPiaohCkhwcxhi0ZwVFFkRWAdxAze0O/mF/CvjR5/Nl4MbUfM5146uSa5PCwhHGUd
Hcc+QzRXpnnXzQ8zhMUKLUqMBcIWEh7Jy8HW0NBg1DGPpxEhGxvU1VRTjpM1glhfK/wSmjFB7tM7
LaReovnVLxmG9SJGBuYszcWL0LVFdVzW9vMAgmfzjkBtu5hBwKOUN9QtlL3ZFPduCqIBiMLNCpTN
NRr2mXszzW0WlG7z3EJT+PrX/2DGPY+ZoGg3XNS2dGhHEQP93z/TUZDalQXKIGgNgAjABGfJYHrN
l/KLGUzg0RxjJciOyj1/kh2Bj+T/T8OosRi6SzRQ+qPjJez8SIpJ0w2UMMwYXOZ7qEKf1gAD8j9M
v47Wr2k878D3tu8RCsJib4LGs4pBEOPXcfUFZYUI1Oi+DHp+uaRw9qME36Mcj0ra4UfpcYFgq0V9
UO2r+zqiAQQnj1OgBs5Dep947q6OZVvyyTM+ChobYYBjoalpi33NfMGg+mytOr7FBNtQJj1wv/RN
DMA6eEvvQLjiSz6/mF3/x6SJncYXQOlY+Aqs4pqlOI521JbK7/pN9xZOCeE6LZ+8Fnp8+XLS7dxP
xiKQmP50zjddyb80LQxhrx2FTCiQQKGlNXw3Hu6g7OiQuApASxhardf0ofUDnEqp38IJpQv/dHV/
WIdqNyb8rY2e+k+/NzIK3kAL1lHec4LM+YmaPFTpwYo9+0VxO6YPtI/aWP7E/xxyBMvCukmeAbKe
QkvD8tbXtQ1QbUXVDnrILCKHfkPNh9d3+lNaJBgUjji42kYtpzBIaPXQbihr92HRtUC3AI4xe3+B
UON1i5/B7YJJIRObBkYdiDGoqGN41RqNe22nwI+1KRhMv/znhDCCOSEPm3s+Kfq2Qt0E+z97HZCz
TKOMEetzxUswI6RhFufcacmHz2ynE3rvNcZ1ERlG30WZaxv+ijEyXgT8q2Q/N584D5aqYFnIyLQl
X+xm01jSQC/J+bRr9YdaSbx6/sXbQ5F3vzIWj4BMU7DJK/w56R7AsCbxo89p6B+/wlW3YHJWuigs
t0GTEr9i0nioQWy6sn7RQdsrOtiIIdBIqmAa132fQls0a+JMzyW31Uei+3/vwyfkh5b0eu70M6Te
jNByURMt+8NMv89ufdO1aAVsI1dmkHWYVDWHm63RYKS3AyZS1Hc7e3ft383a3GAuxlfB69rmLNDG
dqNQiGYwu1EU2QpgK2fIxDXTfVNqD0XzSNHxsnXMqbrjl2a+VcGskltLgFE/gDI7n7PaV1sFXHnr
npmVnyv3q3XbJINH0v7Qsja2oRokcYctOF3bBiF9BKLGYTOERu5W9D4dfdjx9NsMDMyCBaagDGr5
oZmiBPyjqVqFi5L6dMolP+K6S4Lj5k9ncJSezBSitnc1hE4MB6O/g/FwfZ0yE0KkNMfJsgoHqkem
8mRb91Ajl8UpmQUhNGp2ZYzFFos35vv+uRpj+0dzTALjaP9MMCcIYgZZNJaZFEJjo2ZLrTsIIimz
wdbxmkCW4fq2Xb5Y///V5qpCNFzrCqObW5jCh3/oyjHIs2zXVd8BawiG5eW6MWlQEIJi7nQ6mxRY
awNkDUHjp9/7mzbUIx45kye9tzfXvub6QiQcFE1XB3vzidj8vRy3/Ai0k9sjqf8bl/X1q9P9ANud
RTxA+Fxn3RZnLxXoPulbPmURmvCeqozhaB4USO5J9nNzuSsLFMf3hgSNZj2DS7ZmWJYBeDRA5Nkj
M6lv0FIr9skQq0ERVL6MQEriNh8f+mytM2E07zfH5BjEVcCpnSw/dednB4Wqufh5fZXbV7q2SCF4
9Gqqb29xaKmqZpg4NK4TZAcUueYKGJBFD+Xk7jSp0oVsiUJAWUezzNoaZtuR3jfgztSV9Buxn1Ly
VVclVXjJORdnnKuucil4EbCd7S9iHkzopF3fQ5lvCoGkbzJUnxI4irHeZ25z0w6N3yXL98U5KcZ7
Wj1fNydbjxBVWppn5TLDHK1VzGzjlZhKQonM84VIAg5LtpIFX2e0tLsqnX28h15B3is7YZtzXXM+
IYRYdQ8s+gQ7idZG/ej6qUnCcf45TADFTBAwhRoPMZE00HuEtlgdsmhg/8NuOqqJGoCj2S7+j994
dthqYB0gjorf0PcpOieRTnSJe3zuviFbOzchbKdCtd4B2gjbCYFAw+DByiDF5la+Mr9kKUr/yxCk
2kNao+81zNaxaoBg6PRHs0CheVi/tZUS1lYbMdP4X77A+U8TvgDmx5ocfCO4djO/Bo8xoHyBu0eJ
6TdGePpH1ZveZNHt0+N6S6H/sknE5LUd07IyN61H4GSjrUfdY3TMBZXjHJZBle1MdqRH6XV1KdCd
WxVqjqS1R1KrWGk1Ea9Ro74Hx07FwrTaKdmDnWe+vSyemmRgw2a+u9znyQOYqP0KGXa/UD8lQ7jJ
HC7ml+vHeYsO4iE4/2HbPXvmgN2gtrO9/TBjonf1cG+27/ba4C2Y768buhRzzw2JYYpwNUu3U72a
P8d5jmlT+0wHM2y53BHehdetXXyjOapj6xZqCwDvbEHmbF1pq5hZzVQcLAjhzPvtSV/EE8ew1ugX
zxSwGFUFgs2TFm8uRS/Xcl3VRSHFMi3hROMYqVoDaNwHXSh/XEG+8AamYX+INL/1bHCmAQMcybLJ
i+nXuVnhlGsZ1SoQKHcfvGlp6pXhCB5cJESv81EO/fkMTscpOjcnnFzoFLLGLtf/mFPX0Owj8FSh
OuaPIHttW9QWgmwO5fSWnwqV2/k9s2wLj09Qhc4OWoebZdVPd6gUjiceO37ypPmGPx9XEA78AqHl
36jYXDor56aFQwxwtZFPIO0Gue0S6m4wPqUhBNeh+eVlabQBrTDEtC+kzHQXyyjnhoVDutJBL4wK
Hxes+lF7yoIC1SnX6+/UnUym7UMdRgwI57aElGwhLSeFomGRPING4xxU5MkEsGcAtcP0DfNzuxH1
IojM+MlKApMVoZuqkaLv9KIMEvrFAgS3ZgHoqOOh/N6qACUhZ+bWV6XmoKZ5X8ZjChwkt+jdOKG2
t+h+2n/PuxMHsY4B3AcBi31j1/uirXhwPSp8NJyvLW5Lbs6iwqDZQwbttu5kOI8DzUGnAA1OPX13
x2dGLV+nv3Re7ybKd+2SR3YdAcscctQvjNmOcwKVFIgPM7oEbv1c1gmogJ81Ap8vH/LsMWmpbzWR
tbyky1NXzPjXaZjzfJ81ZrQqSoxnZtgZs8fXg5qAgZy+JA1K2UohHf65dN2cf0Qh+nU5MdQGrTsM
qgJUvnogNvg1dJ4LliIPYvTx5j10pwNk461GBH3uYXd9p2U/QIj2rbsCrKEM3YdG3mqibLK6hyLj
fm01p6mF2uj6okz/GKUlxAYh9o7MbpYuw+cdI9PBOx7yJKET9r+BOgKGeCeHUnyAza85lBB29Z6k
hTWaOC2F5duYj5i7l2UBwKm90VAUW14U/sueU2+sDhCe8pTqdTVe2uFJtTM01Y5tBlZLG+ciJfg4
ODXkR4LAYqEkwPhdRjd2vFBrc4ACVXB8r6CJygKif2u7eOhjhkytLxD0rCYsmjUEqXjsGrU3jhFd
vuT9l5SDnNy+L53MX1XiDTmot8DTU0yTpxrU77OoxKhigosxe2TkrYZejaHlkWsq6ET2EFfKAwX/
dttBIRYycs4mdVhF3K721DUjyL09utWrSnowOPfstPTM9R19lFR/ZHeNONai2XkBVklEpM2ZMd9v
oLhQ+rmPtPWQ+3xfhaYqdWDZhSqOf4zdnJjoz233+BQ2nTfESjhE/Qt6Pl8hoydLhbe744ojOcLd
4ligCrYcvfsQC8teue8GGNu7657kw+QXOw9n0cERrhNe1CW01J3tOikfNQ8SSiAfRUzzel/1/kay
IFubcKXMhplpholgUN0uYR2V8aaF0Oz/TqFGujYhwlsAgzluv11fyPvqb1oPbVn8t3ej9gtuHilS
U/8A7177ckKshfZfq+odVsdoGY35rTMnh6ROAqDiAra6u8SeoYxiJe2xSJDvImndzWn5u55XtEBY
UYVk0lRvGfpfo9XgckjHo5NxaG0aDggWzfk9K5VbNac/IMk3QventUESDex+ZhtAv+fVtzJ185uS
DrjDeugiFYnJoP4wn2p9Agyd/qxX5pedE1krDXpML5A2iUZwyOHtVzo7Q3khiD5N8rNViG/PkCUB
TNjF5hlWXC8Kosm704AJ1K3wMAHTsMpT3+5BP1ChEU87yCDhz+afBWnjikEhTdUCmtS+VryU0ENa
2eS7bPFGMH9XMxA57l2PLvbaIAwZ4G98oAmoG0sYB1AZTQurfrDdg0KYl+pgJVfeOaR92GMxDtBz
5ZGr3LTdHFdmEhVW7VU1RnsaJ8wKJbTyJDTBIkrNNqwyBcTLUDjXHqj5zVm0YBizsHAOrfFLt0Ck
+oWAdp4hzKrL3qZ63GcQUxx1z8whcboOO3dAXlLPftmWAS3G7zmDnItVYYic7fh4g9MaENARQ9Ib
A25hZT1YmfJilUgE1xJq4Ics/QXqXQ81POBa0YopB8waDh4nOzPfV+rgjasTjUv3opexUh7c0fQL
EC0MhY5Bh6L3IDD0Tce0rls8TdaPaW6+UoUENulrH5MlYOnGjs5PxHoiQGHM7M7RmyYoOzONSPre
qvcAHngEMjLj9AO9hygdXl2q7/IGwBoOKAkGswyIQLDR68BOWaQ0dK2bjMcGRIn5j2Q9qu0z0Gl+
uQyeNX/ZBF9WclQgz0xbgNCR589P+bAf6g3OXnpgyW38mbzPtfkKzs8nI2WvbL5rMIqY87vC7O84
PSi4xhI+v2ZjcpfZPKxoc8u65UDRapn4EVSwQbnmX6wKMlPsfWC/erCUKGYvqbhI3mfitMCi9wkf
OHIEU/3Oi5cuXT1DRqd7seZyFmFdIf2xGjsBVRiiUB8UP/SXIgRD8RJoEGZDY3k9rPBuX4Wgbu6Z
W29ZWuTYIviVmCQOYQPGA5KXHI/QDxbt5yEuYtMbQyXunuQ9dMmzSJySGYeaEo1jser41tmPBbs3
9Xslv7meUcoeQa7w5LRbBaGixZp6NBjslyoq4mLfPFcP8htSkr2Kgy0mryq17rAiuu/3XTzupmjj
5pYlybIliYpyDiJuNxJkjwzgku0j/VwiJd6uKWkBSuL2RLjzS2O1rVHD7r1iADFKDiVc8qeHCei9
GvTx30CUSFxQBFaAQiZXGo6EZkPZJb/xAsE+doHmg8f6n0NmhKqAKEtEjGmou7nfcsQE+I3qxHSc
tBFZBuKc/XWDCFkyugpZrkGEmx+6tXabmdjT5cGOnWiIaeCE9tMUQFYE81ayURdZIuwIUcWl6dgw
zJGfykYLu012U8/8kv6gAwa8UKXV6hoZReJjuBuSET/q9IsOFWZ9ugeMU4J4/Yxc/POp5QhPrd40
l6paEEYXC0SF31119fT+3mm0Z8c5KGgL5GvQ2Hj3Jm91Xt8MReZP+ovRmH7aFV4y32T1LYNeW7Fq
fp7dEVD9S+KFxAEd4WnGy4XxIkFeBmDZEFsRVCB8/XkIxpcE6ruxVO1kyyyvxFxHiE+AZuiKseAw
b3ixsQs2Tv8hGsBHFpRBHk2IvNI4f6moen7PCMUwIzWhMON82MRAIsAY2R1DXJyBXW3GeDtndPGR
o+mBDiEYyRtfElLEWWNw6iwpZmLhAgqkRvunbUCTsELyHWU1G5GRZtXq3LWZ20FC/cEuJp8ZiZcu
xFOtZ6V8svPfaZn4CnhGOYbqVIifVsihpmk39+CPzNYA47zIM5GZtV8T0OvPxbOmHSEXNs9f2Dqh
09OC5qrwp0UJDLsIWJYftSE/LFYbzoyEA+OeYuK9gvxkBT8N0HBKAJYTv1EwbyLxWYkPucJLyeaz
XTkKCn3b66V3HrPX7amL4nFQoD0y3lYHeaQ2Zfe38GTq18HOzBq3XbPs2Fy3kU5Rp+lvJ5QBzOnA
EGh40gWYu/WsAYWVdFMP81wlqvuvtZoEYHjw+TxB4w1VM0z/GV8H5a0n35MGoZ+9QprOm7LfKgpi
PRQ8p/S3Vn6lfK8lrs/Bg65oz4q2AFsD4GF9W2QswJklOiY46CHVNE8zT6b7ZVBkPFTS21cIp2s5
jBWkyrYAQV7/8yy1PffV3MlfibKEUOzzOcsIGNwEJ97A1c1jv0bZa+bTYANUbwDb+aWfA8hkZnh/
S++Ni5HQJhq4HWxNtT6Gxs+qnnZWQtjSdLZscA7q9/+IjSzIxj0EpkB/lDixzNz292fm3DJZmz5N
e+wrR20mpCcTaNkpIL/dqJbG3c+T+dtNdLY64cwUg5JnxpRv5qbkqUdJWQ+y5luX+0ZQnbifxtWL
2QYuon97tJybQrtH8v035Noul4zOfolwkEqbZdXAIT27pTxWjpLRVurASx7lT3xXWwZav5imntkT
8g+LdEOudlg53Ws6StP+eMIba4AIL+Zwv0HtKMQfhUbjr5BYaINOxfZLnWvb3k/X3tmPEE5Rajhr
UeT4EZtzofG0eZfpQbPqGV8bM+/SSpnMvYTMY+i1uVbVj++t/IQ6T1z4zKt/QD4VDRjpDXsxOJ4t
T8gigAtLBlbB2hi5GAN9gbgDFCVsPOTGHeTUUFhlkGYBRMyDnFcsOUkXC2dnxoWUYszBw29ynCT1
0D6zYN190GhG2yNONnF88TL/y5RY7iwT3eC6Cd9t2BOvkjegHoH3yWQV+osX3JkZocyJ9lFeYeKl
B6tHh4KUuxun+1UdfBXaJl0Plo/OVuM8q5C8gtyjs3dWru4oWW6gZRFIdlfiSGIZFDxQteFugYPu
kxha5pi3AV40MqO/UyeUBQcRYZ/UaBUkgMR+PMlV+0OodJsxWhCXEBys/fXVfbAOXjmXjhAcdICO
FNVS8IZ17XAdRzAi8MjilkfGOsrI+1SdcnJQlf2QvjInMIveH1JAsi0AsRIn1pagc1JQlHShggsc
g0rxukDmPB1uGiNFsW2IZhUiMBZmY6bXFGrVoHIMVl7vrbmIF57tUJ8LJtCVNcDoqoATUCVW0PUA
wTlTy7AdCt91oEhKUbHbfpGO36BgmAJCE+2g7Vqt8sHO40Ktu5iPZGR3hm4FqVWGJtK9ytSDDn1C
TG1tMtWG78wgCbFA5EUfM66ELrmtcmeH4l31NmI0GCoC+orphbkJmAsqgpWddKYeu7V+p4bZhCSX
ARA+K6P8eS2Jj7XOhIJ3MyZI5QARXLI96BoL+1uHHXBVBI81j2rllNMvzaB4FSl9zY1cNnuYCAgL
iO45E7S22yoagOotWRkwSGH3yq1RkrBZqhuavW0kTv+PtC9bbhvnun0iVpHgAPKWoyRLlm15Sm5Y
jhNznsCZT38W3d/fURC10Kdz1dXV1d4CCGzsYe21WJsfOigHRIB2iq6HwLHzGV6aGkYrMRzYFUGB
5uH/OfbhGXMaL9Dfdq6f2Mvp7Zlv4FztbPTjWKH7iwSq3pIdxbzbjxWEq61lCgwfohkSe8L3S+SR
OB9LqhKersM9ybeFCdFaVNHdwrEcEEvJPmRIhgd5I0RrCF6Vz8t7FiJFUdjMoO9bC0xgnZsWv1Zt
6LG7fbACWVcIRaogFvf+xXoFbwqftWlaCOKfCeuNbsNgvl0hGximd6Y38ftFBI8Kn7oNo2SpmLDB
ozKge9GD+aretMV4zNTF7iB4PiOv0pRmS7O3TKfPUnOK6ngzkhoEKXcWo/5Itz39Uaeo0w9KMFn3
YzTsMbHjFnKCP2fGvuAMCk4Dn4CppJCycECJpfUmt0d3EQkLJtBqL39TAC4ZB8yd/bfKwc+Db64/
6uw0VHoWNVAF+CtuVAnUfjCBKnmNO3khwlkIxYqLtpczkjOj3PtgmMmk0hHfpnMXPzFdsAZJL9Fu
jVeNVwRTgVJAJTb2KlD2CKMqgW/h6+O1MelAJWLFK4gHAStAsdV9uF1r1O3gACH1Lw6+yCYXN0og
cdC1Gp92tSk/k9JdN1kNwtdugWTmv2h8kounCSOeOgFtmAnBu18/7DwuejuoiDCSZ4Mha7YBtPDQ
V/reZjjRy1H3cz+EMnxpOix/oQW4YDfNY083s1t67IcwnrxYLvr5e3iyF0pNSLcb2HZkZmgiopO+
bAwQRbGNYSuO7uS73NvM9n/zsWd2uahv0sZaoyHsSg3eksUtvGzToJ+uBOgdNluccCEgbn0sfgt/
zkxySWjUKQuJIhxviQ5flu6GDuSpLCjYE0xH6yE9PB6uu471W14zuB6/s0s8pCE4B0x8awjiOHIc
FEvtJvqdPmGQj2kPBbnV5G/XTQqOFz85GXVSCom1NTfJy7emLW9iKrvXTVyucZ/tI+cmxnAI8zBa
bfix7kFeSvfVjem27jjdyC4iVyE9Cbl4Uc9MchllLlXaGE2fJkdoFDiUuQa6B5aT7RdigxEa0/kg
58FoKCYiTFfaFf46BSFO/kT7y3mMSidJWhQ4Q4OBG1IdakSK17dXdEq5kCelI3QSIHl9VMh70qQg
R/0yjC+A4t4pFXmYdUWQFVzOQs72lvNIvZRG6fx5ZHyI8+n+X/OYUQHo5L9Jny8GAD/N8QQwlamF
ma7hU5bJ+Cwny726PI7Lw/VN/J3qeg21z6xw7sWSCoNCYhyBI4v8iULQHSF3mT/p1LcGAKvMfSSb
D5IxCEY7hIY5J5PUFWrT2qc/NXY9+ltK0Gwxmu6IyKIEzoXngkE7eSbF+tm0IfFkNdoO1rDJe49p
PuhAHE33Il3E9yz6duvtOHNokNNMxtKCzV4zX0iyYzp5LvJScAMETxJPB6PWRdXLDW4AJcxroXur
0+hUD+1tWuzUWrKvHxWRNc61aCya6n7dx7C8Bee6Ny2WPZWgO4B2njp+uW7sNxaBz6bk2bnk/Ec9
d1Zh6bDGXNp6Vb7JkweSbaJNi7cP1B7m1uyBOAHuxatC6P5CMI19TUC0cP13iBbNO5kmBE49xxbr
YLnPx30d0TsznO+y5giIqGCHBT6T54wxddYv+loDpUr6VVLJM4v/W5fk577yZDF0NMKMUOyrbqvv
i7ldN3TF9c/ACMWgm6x3iS+KYS5toqXICOPABipbfHdv6YscnxLr6uBbxinAxIG3LOZNs6pzgmTx
+ifTL12+M3N8gjgCuxH1vUluR9BEapCsHxEpWcZH27xXrRTU5lh7KabdP4p0th4psLavlQxsUl90
lifNUC4s5sraoTQbmKYJzI1kp1MXNEB+pjX4iVJ1pdCVdnPKNjF0egYKQBFFN0LB4J01dTpiUuSk
gD0vTpGlGN2X+mZjyMkhCktwpZfKCZybkhcOpqdkw07OqLu0oJmdgfWdK0CvulGzq14aN7PyHoaw
ovQ3YVl7Vm0BMI8NLNdGj76d6ocwEhEPiLaPexGiuZ+ytLHIrQzIUg8R1fZdm35c/0aX3u7zT8Q5
f21SMHW++kc0fVEPGz3VTE5RvMcnqvXHZn6/bk60JC6+tMqeUszFkVsTQrqpvI80jGt1pz8zwvl8
WmajGa6hl56GThO+LSzQ4m/XbVwMKc83bl3p2cOisvh/D4sWsALd2s8wJAms2pEYmuXt6V+0wC65
pXObnOMfaTrFk4Hd0+6hMb0Bg68veYbb7OF+V3ZH8Rit6Hhwzh+47P/VPiawqGhQE233gxFMjewx
Sb6LFM25vq2i88F5+aUMmyJbg9V4nWldS7zSzYQJ3utWLhbpzjeSCyDjTNOqCVOKt50f31mvyz58
Lu6LYG00RYMDriptE++E9TLB4nhAFrgXGLXykNzOzEbBrIns+ZB4aD2fJoc9ozc+3BY+prmmu+vL
FXh9HqC1mKUmdWsWubTEi5XGrVrVqS2yiZr0sW/74Lo5wSnlQVpNjDkfqcDmTuETxjYBEhXhwEQW
OC8Swr+3ybBaKB9lxB/q05+tgHMgOUBB7bKeQi1Kj+MS75X5/s8scN4Dii9ZLJWwIEO1GuLD6AcI
1nBxdvDsjFucs2Ba+r+vDrWcGFy0nlo40U3ppscEdNYtGjZ+pGF80xMD2S4F+uemOa+hgYWMdJ+3
uAHBS2/6yZh7VllhXqNF20KyjVWBRtSsWBfE1y7OrXK+gyhVTukaUI2Jgvkl5PlMCfpIDpCICxyI
wC1anP/olDRUzLUkNpNmI5d6ILdKEFZvqQqyyRjMu/T/WzYN2eHfi1NkfuAXEc6szCGOPIUscZE+
JSKF16t3Cga4YENXe1kL129WZat+iXYwGgHa7vqJhAku1igsORqqHmtoPchHvUY3+iY/TTcMcxvt
flxxHPHX8EEklHXV68Iq5yzMMJZ0ZY3lp/JI4vrAav1+Badfv9AXs+jzD8T5jIKgoVWulTO9+MLQ
EqySkzlZwP6j9l0rHsT1fCZV9/FgeQLLlxcIdRkQn4H3jk8+mVVLRQf0yK11at5CZPArwyFIi+zw
WD32W7BtCOuSn3rOv9+1nzY555KzjM51i00dGn2fs9aRwRi0rBpg6eASCyDtqAnKwtqx+UMLP/To
plJOJeYaCM39LhpdbfhGQPY01sVXdfAtw/rWG9QujY2cQ5hD0Qe7AXGZYKcuP4Q/fzXnl7oqJXkV
Y6ekTXRb2Uplo08BAJNPPfkdgwLq7i/8hSjtuny3ftrlPFO31JqVq5F6GxclYC0x2MO315cmWhnn
kHC+20gqsTK28llGx6XX3BmzikyFusXrdVuX/ezfq+ETV52FpNTWYkdJPuTOuk9n80VVd0kvCFsE
55pnODWUSDXMDnbivj5NWrtb5gI0LoJDIbLCOSUVFefU6mGls8oPcyZvuR6UGEy5vmf/4Pt+bhrn
hVidxKRaUU7Tu3SMbpBfRjfZDr3SVzDhfBh+cay+ZMJ8/yI60IJiwP98g855pS4iSjab89ouAl4+
oJu1NzY507O2EVX3RBu5/vezhKjAp2Lj2opj5vgCZnwU3B7iRAC9EdwknfM7UHChNV3PeQdiV2X8
2sWnP/xQnI+Q5AgQ/Hr144C/rUPHX5OnztYDwN90B0gM1OgxSyrG/gtusM75iAqve9SsvqmZbRMS
9uUX2Wvt6J7e6h5mih57TMmibSttDe/6ikWGOdfRRuEQzev7CF033zAPcf6U9f0m7E4p00TXYP1j
V94NnveANNOkdWuRe3Qw92dkGxoF7jr2pjqfzJHbRrVHf3YzDdStq7wa+DL/UwPx7FLwSNLamuO8
WYPvead139b2QRJAhiTZj67SOI3buyhhBhUmPEQpoMB1fmrfnd0RqenULp5Wy4rxIMup32NukDDw
rw4iUfiLrfHzVXIex2yrSoXa7trzSh7UygYAunxUX0EM3SI+MNwZUEB36PcqOvPicVnBRTU4x9N2
c58Z6yMhLSSYOhM7+3D93F7k0DhfIOdwwrIicQjUC85S8YYRdEvzysdVyjoD43TyCD6LtPWrLfiW
hfGPwNcZnBtampmY0YDV1YvyojfhPu07yMu+XV+haA95V6RlrZ6vQZZlGEDxL14uQjKKLHBOJ5uH
//tKyGEsefZz+mePOD/2zsCmZ0F/sDtmSX1bY0SG6Eclf/+jjeJhn5lSm6Rfr1WDJxbBVfW9ISJ8
i2CrfhttR3NFAps3Mnar3dUdcJbmn71tPJKzsdR5YKuFVIewX5i7avh8fZ8uHluiQaEMSEdN49sa
nZoylUqIQ3UV9MThViq/t73gAb3o4X/a4KPDnujayNY+jRXlbjIHE8HwigmCGf3NBCNUGt9TUwi6
u+hXz4xyyWsWxnOr9+vCMOlr2aADw0ww4nrTLSyMcjjxAypuNhhCLLd4+aM91bn4US7N0TIjmC6A
0FSTGs2DxS5F1+hyIHe2Qs6bS3k5JUbxGZaMAN+ACWpXbkAw7a0kvddXJNpMznWPUTKoZSiR28ZC
XldN297KbA2jMVNdutdNXezkW2fL4ny4VlYpcj/sXr5vn0GJEVBv2g2eAR4iMSZDcPz54LHtO21u
1hhcMsK7vDcctcieSaoJ9u/yw3S2KM5vxyw11bjAourXBR3TMpC9DED74rUNVhqHmOy6N/U588HR
5lzfz4vN2vP95Bw6KcE3hJKiepsyl2GaAoTV0A6xV0o6FPxqO34GItQKpB0KLoUDPRG3fxHeRtE+
cxGlMYAvu17wI6xN79WPBoSUtn/NfxUrRAMaFC80tatv19cOtMSl4PLnvvPBZQJBdLMJJ/kYDnqG
ETmpCEgyGrfgpvlqTZCZruansfloJRAovM3Zl3r6box3tbbVWreJ92ryBQNiFTiNshTonDHy4iZC
JJq649JixBNJLnjrq0MTbkG4jDn4lfEGfkaKvbIN91XbOHoBNDeJnEj9KAfZCaE7US/3C2gCgBEt
6sxvo247DAm6lYvbwgnn0EiIv5IUfdDFckLTsInyAiYetweVgznsluUwNYtdUPxfx3ZQbNqAl1va
WxMAttC+7eJNH266Zl+r21G5awf8AUx4xOxNjY/leDTISaEKOCJAwlf2ztDGdgmlwB4EGU3Re2Fl
eDp4E0JLA379KU6ZndLqi1q8AlgfzRj6yR8lowAwHTv11GTMjcG4rtBvivxQpKjX6cfIWjax9M0y
Fa8MnzIAMC1wAGqJ4WtK6yJtt1uUI1QQT1TAOkGzfVQGW9V+xCxzLEwz1z0we3kfmEkNQTVjEw7T
bQjJWyi55eAhymYMZUbB9aNy+YBSnazCBMTktaNUiTRFWwLxQsY0yEhpdybbVsuPP7LCw4aSbBWE
YLASatNWmW8K1m3NUNBIuLyUv590PpdRlDykeo3n1iTJjaZB4pZYj1L5XyBeZ36FT1wICEZHPcWV
riKMQEcnOh3l6hYKH8wEL4g1C/zYRX7Lc3vcc6fVNJNMHfaMr4uPITS0Ot1VViA8aa+LtwL2RDW6
yxWaM+/BPXuQKzFGa/XaxTO6uZB+VAjUjxzN+wtdWrF7rUIJIHpPd6IZ5Iux5Znp9SOfpYWttpjz
LMN0CwpNIk+2JaoPiixwCQs1amka18XJ+H6h8RRqgjLa5Zbq2Rq4R28YcYGjERbme9x/E/jbyh62
oEu40T1glJSP6AtmrG+En020Mu7Fo3pKMWkDu2CROfWIIdaOKnWirbLTXvV/UT4QGeRet2pMSh3j
bHjdC9kb5siliyAREO0ln8/MhgrmHLquCTWoCdPej6tE7zpBAtkgKYBguFM+iXZSEPbxCU6jGlY8
ZoiOynkCd9PXZfkolPBOK0SGREEfn+jQKIy1vMby6JHtqb9sQj++NXG3mPMvUPqChIQfWaNDm/aR
hHUhLrk1E+Lo6M5k+e04Zs6SPXYR2pLJ4A7Km9pt5uFFtd4McPNLpXUcmwq4SyiKKovXUExHXn8g
Lu/438/QZxx5du0bqZPMVkagPcyTndPYhmq1Q9Ee0JhImewyXIX8tMVdk6WYJhDJYg5qYpsUXs3J
vHBrPUlvqm4rTvUdhPrb66tbL/xvpb4zi9w9aau+r7MBaIe2Mf0GNGLSaLosjxxNym22vF639g9B
998L/IyMzzZzrKu+HjWYy/e1tGswl/kuP9d+e0gOzOuR/EFVeZW1lkMQ1wpLipef4Z/WuQQU1L+h
FSafc5ELBssOHRhAE7u4hwisO31AKQZvB8DJwlqmyC6XfVZx0UiZAbtKKm3KqUF/LTqm6ffrmys4
qJ9Y97O9RVBtldE6wZvOzdZMf+g52maDgdlKAchT+BVX53tmKWQ1uoKQv4HnQ0UvMmwMwLe344RR
Ikw/OLpu949JHEBi/QeIxLzry7zs2X9+RO4Z7peq0+P1PnYL5O7lL5UueCRFX4t7hVOjrJWI4Iwa
pPXy/kc9UqebRK/H+s2vXDzCvcQJ0DdmX+BrxdsE6n8blKoc7CWxi0fMt3oi/qd/yDl/bhvnWtSI
domM0Wug0oydcd944Fk7pK270pJLXusPH+0XDLWCvvQWuqnflP9SYfzpZ/jxpNIMmx64ONRim3Hb
dr4ltRtGX/7oaPAzR7VVjSQMsaeMEQ/kcK7RCD6b4PB9Ksydnfx0LrSQJljGVM37kWRbqxBYEJw+
lYups7YLm67F8c6skzLcScOTMgtMXG46/PwY/DDPguRuMcNWRk1+9CTU4BZbesibXegyjB8Wj+Ad
9YtT+YNAUEnkO0Tr465vtsRySHv0OnXbCFYJHN3Xb6JdflOAWNsKKhc8f0Kjq2O/ctlU7kqzpl1y
KYPRFoRZIM+C0KSTMBe1ei/y/xOU5Wx3uZs9hQokK1TctAw5eZsHzTLZU/hnTkrlrnO3gN+mSXFM
qAYqxAaUiaHTQ2Dq+oX6hxj3b6/ByxxPva6XtQZyZ3lXPcROdb/cmG56GuzOHl1omcS2BCIy97rV
9bdf+Voa91xKmOGDsjKusQVfMYJmhAzToWh2CbjeJV13WhZcN/gPddufy+QuHXpU6iKDIhPLnBGO
fIqhgh1vOoixuoJXmlc+7iXwjXbhejooTse0lbTargEyVaqn64sSGeIuWt9Fc6wMOCGL+r1hPwpJ
tYGpUnWBYxc5k0/KpzOXqKZ0UJawkjHoGX9XXs3FyZEG1Rui2p0Xb2on/goWBMygIqITnRSBM9G4
qzY2A9KhGmvUrMhRVObQ8iPOBNw36x+5dhy5q9bMg5ypBqbY4ww1NhmDrOkhzAa/GIJIhGkVLYgL
xwtLMlGOwvtS1sCBjA0SDuVmFukEiYIBvv0TjskypmvwQVUAq0o56IbnKVJ8Al7bon2a+jfdANFM
cj/nrc2Agrbv2tKfgdK0dPDbNSD4Sd+GvPl6/cj+Q0Hp73vIg4mgGSv1C4W7qUaXbUtcRHn719iy
sls8C9V4UU4g+Lh8Y0iSUkyErQmJLEt2COGfQmGe1Xwdu/ul+yJY3upGrpwkXn+WxoTlNasB0P+r
YgANwE0CXhZQlYEZF6gVUadBlFDyyKK4YXk4Z7DYfJiBnKDtnvqroAMwxeyW/BtxEEGE9DltdOYO
9LGRinGl8jAOqmUDQaV81noGp9iDUIX4Kw2YyA0Il8m972PW1VSZYXTIzW1lNXajVG6ZFL4qsW2W
WkHYfq2BTTMGCSVrUMiZeLsKEY2JaOmcN4J+ExvYgrOUhDVGn94bkYKT8H5wrghDOSzB1AzSZxBy
emPpgf8awyXktPKzvKE081VM5/r7a0yIqigKhuAMDWLm3DuyyAxdojpcjqFa29BPs+sM5NKYCMoh
58DU0VZaWRB2/L6Rv5rkPmfdL+ihSvC4VTwerDa/zSCT9f99F3+1wX0sncxlIRWwQY/JgwaG2sHW
wN1Od6gqg59B2G4TrYn7dMQMw7nLYK/11N5B0wYE35gK0oPuGZRpDCJBYuKNC6Qovy6Se07aXC2j
ZCVmChXrSMiNQoudsSz2rHToM6Lgg8/YhIOdZK0zt0Aj06AHzikbVC9U0EzqQa1+NFXDU6xtorgq
ph6L5UEqwbxYp+BSbQR9kguB2C8/+LcMrq3VZf6ket1Fm/kAISUQri3OOnIj8vwXnMavtrhqUD9g
stFcSZ4hx+x1W4jLNHayywI9MECF9J86278a5OJaRbckFTSQy1FrM6/BzYGqhQ1NveD60RZc2N8y
yJHRutIB4FdZA8WP9zRRnTL6tgB1EXVJUAlBN8Kvtp79M59fxUacZOEnIzLoaE+pO9jL/eShkBfZ
Ij6X38PaXzeRc0fZwgrgAlcni55WGUOxL4SQgbT4YyLqb/0eG/xqinNDWQnJr4ni9hRGCxVkIOPV
QLPkbU3jA5lFpYULswm/muM8Ug7NPoOQtj0a5Y/SlHe6TDEApLqKvtj6eNNiGmJUwsBIM8GBuRDC
/2qZ803IGyGJMGChWtC+wTtBnABCx+vgoukuAbAI5HWVoKc7fXLlTfHt+nkVeEa+zyujr8ZYkcrH
rP6+GMxpF+MPnT3f5DUgUQRlO4RBKyUqRvCdscazuQSoN/iq6VmuqAZw4aX+ZUv5xJnIZlFpKrZ0
ZQCKTJf60e4dvSHLTu5WZ5+dRKhVkT/j0+bWBPAtU80FRF/DtlVvEg8dBAw5bVRQ5znyhrrDKDg5
AlfDc0Uoy2JIs4WLb84YCWE2cBwOxq5cxQhdzHBPpRAvu/rIX0PoX/eVczVjqnZZwrCvgw+mbemT
Voh6Q4yZUAPa5GLOUdESOX8zK5hRJi1OZ+P13uyh86ufaOPVxyKD3EsCEkfVM7JjQRwVhM73Im5F
gbvjs2taR5KZri94BOWuiuyjUHfKpj1kgMxdv4YiL84n08QYGOI8mGIM7Z8JgmQFbocK+PNQOk2d
unKm+Jm2uIb+Y0pHQR2B/F6j+/XLck5oLBs5UWPE8CG0p5ZidorK3LZZCVL5G0O915XQr0Lq1cv3
HMwCJAQBI6A1Q5O4YR75EkA8CvxWrmCiqp38lFI/XcAtcH2TBL6Kx2aOFq2ZsUami1UHZkn8URfM
36m/NV4VTVdNpLrrmJilGjxsWdKlwtRqST6ADGkTq5C4W74vBdkyJfYNcqNXRwMN2fhHXy/gQMc4
Vgl+j661jbo9jMXKenlL8mDp0GYCoChRaghtQR3+dZS6TToZTkIgQ6KgyooECCVsdMfTTUu+Wc3G
HPPcyTF2zGIotjSdk8UQKZ5vmqq+U0FtbhkgEERhgOpfqf6sYlS0R+yq5zpgXK+yspVViHi1L/1Q
2LI534D7D/215tAqtatAD25Rhm3WQEARWnwjBIL0Qd/EFXpIGaY1BjirEmduPKgyc7QWLOhFtykT
PRi1yGmlMFikR8KwmCLyc/kdQBAAqMpdAixxn6JXbO2nuLStFBp/IfTwUNRoOs3N2ucwuS+63kvy
0lWQR4DP12Fj4UoDRojaFwJmp1VMrYxXfhRQs/RgA8++RPVjCGzYAOg9dNAS24xeVNa6gwbtHsL2
6vBsFsxhK8HnlNp0kLbjQCGvdFrm0S6Sal8X93TOPRBie1Fe3oLN3SW66ZFR9do4BKlgs80NoIdL
y66r8pblii3phTMrkj+Nz4OS+UQbnF5tPYPMm9SEqFQmuQQyOvH8A2RRzhB+662PZL6XxqeyUT2U
Fra5Vdpo8nhDFm+wq3cQIdxJRuqPrWVnBQY6IbwaZ7VtmdkxVuk6EwhVIkisZdpBreJArtie9ODt
sF5K6stMdzr2gZw6tqNJwTMGhuec7ksrdE1jBK0icgAZDBEdHm3MDKfz90jR7Y68NtN7VewncmAo
gSvWqwzNHl2p/UGfD8o8H4roPVumYKjA1r20+GOvSY3TNsLfzJLHjFOpKECo1X5ODJy2wYmjhxDH
jIWdWxMjIErotbK+lVSM34xP8sLAsdr6ZvFDi9DKLZINLuo+XBZfBfXUDK2KDKXqPIUOr/HYaPU9
ZYm31GCOz5wIaXTUHLui3AxGDfr4m4SZnpQp3pjF7oQ56DTRvbSr3am+Icax1HJ/MO66hOxqaFUZ
4TdzDP1Seh5qJWDJc9NsGgY+xRqPcDf5SQxZK4D7BgA8K5ziQhqdWB7sMXmwUCKlBEz3Q+0aQOyN
rNisVYmm6XdSVDmGEXl1Re3R+FGiw4pjuJ0YJJ+qzqWAPzpSHdlJYblZxB6oUj2Y8uDGIdmWQHpV
SrZrYtmZliCtn0brZI7MKWUJ5NzhfVL8SJbymHV4RFPI9lkJCqetK2nKIVG6XV4pGE2cd4k8221x
08rfF+k7A0q1M5+vu9PfWAvh6wzFlClmcg0LAslcgho2ZmUAZyIf4AUey8LpbzOvCDQ3/NLZrVs8
sZv0pQVnPVQM7TwwHtgT3SaxUEn3t8eH+x2fsflZBmMNzJqj9Xesmi7ogp7Y3fjUN3Z9AlXqVj6F
e4zjeR1kxZz+m6Fty0BYquOfFv4ncOlolGpRJ4f4CenehMJLsqu/RVvDzbaKJ2/GTeWpghf3tzb+
XxY1smpUq1Tl6VkxB5iEHWSSsfmDG91AtUOzUd9RoNZorySNxK58+YZSb34RwU5+CzZ422ucd7bh
CSatGTEt+bDGx8RBa+kpCWgwbudNI1BzuryxP5fJNXcI6RNSNYN8iMm+CEsna0W4HT5I+1wMeJpA
1qRasslHBR146XWrquTDTCHGoxx12XKWHqqKIkGx39KK1RJRdYqoQAe02uJyREjFtX3al+u2sX2q
OdpzDl0HC1QRzeLL7r8hl9EuGaUKKK91VP+IYfGj63IM4qe4WeQDg1YJ9nmfpqM398W2QE2oXFAM
AuXTYtRe04PitH2Xa+JqU+qQFsCGGI5cStyxgThNmwNTjPTL1HdLxTaoIQVFQe0CpXdJV21TG8Bv
9ZWaiydPliMbpiMXz7N0Zw7botsnBWYs6w8r7J24RvsF724B7UJFWh5yDRAGwMBqywAkxAy65M40
geWxjJ28PGp4JUif2Vn5PSGWV0sAQGgvpDhV+q0CYqkh+QJ6PWcp7iftI21DBBClbRQfOmKvvB6C
kgGSr71kCGmkZvTaesGjA9mjVvIXI7bnuUVV7EuEua8Er4WUQSoshgZVxJypaTDYAsq1AiBLah2U
CPEHUj8EATLePokoUFmntpLtAX5zDbkIovIEL2AbyMLb4pRMAfpAKl6oWSq28vAqp4/Z0NkE+VVV
zn6hPa4b3DSLM+axrRfyNlVvQWBoq2j30Wyyi/x1aW5qKvkd0ONm801pQ1unEyQc3oi8OHhYbGk4
aeVrBV4ABe8x26qUOWMDCRWqOBr+WYetHY8fWcaCYeheezX9ko8vEtGA+UUXvx3slMmAxOu2DP6r
WY99DexKRjfbfabfKG1/k0bPof6qj3i18k25ZPZYnBb826gWBzp9tFIEySzLYy1S8kmCEnJtF+1X
uUudHK8yHru23E1z5ZS64WhkQRt/sJXyPkwNuyqAO44GjxjkPrPUbc4ASAf9bQ3wjsIkX1oj1DEJ
QjLfGIy4pqI7tJ9sRc9vLBy6KgSrfDLYtQa+0ap/qRBiktHCREDlyE3phjriiIM278YEu1kA48Rk
Z2EvKiZTZCXdmVBuZNPkS82xn5nfol1dAAC1DKqfkBOGLDyWNXea2jmadjuwepumm5Lm6Pl8zRPj
CL1Zx1zYdmreiyFFiFW4Q/Ft1n8s1t3Q4v1VPvqE+ax8HNDdby0Tf/1WzUKPgYpDykHo139ToZoZ
oe3aQewKHA71BD3GOIWkAZCS5kcCBlrCFHepe9tcTjGCtcGiToaSb6oizojtpQYODnIayTQdFGYG
xoKBs4++wGuQoOunSluCOhuAgYFantr5pQnRQsrftXT2IlPamsgDxuG0tIo3seqOFqNfl+VmKj6G
rnIovZub9G7WDIc11KmVUzoGso5whoChOFsC+M7DBJ65lCofqnpQKJwFiPprlKXD5GaErHBZvwyQ
upSXB7W+jaXJblHGbOhxzO51uI7SfDaifUwSG5kTqHKgEYnva5gAlxBqW8ujGmp3Rpx6uVG6gwTI
Qh17clZuDXkKmAUETKpBP2wGB3ytbwYJYi7dbaSlNsO1ChkaHLlXYqAjswx8/C3Bx1TdMfwCkk/b
Ul5JD+3K4WMYX3JdscE1DffxJZMOWv8xSjtogdoJoPFsAleG+iOjx3mG6nfnRtU26RCZl7ozVfBk
ZeMqyvOcdl4kRRvS7RIIg6NwlCzsDloOdpwuO69V7FFSgnZ4SOD95mjtUc5UtsskQ2IMT9piZfqH
buRenYeeLI0B6Gg8ZWqOA+vtombuJD2gYYOBGa/CLul16VMUUGXojUf6sVAOo1zaaV84GFc45jFq
gZAWDWcRg9il2OOXN4WrrWL2oVI0jc4H1m6NjDppxjYTGktJH7rNiFH6FApFUWbr5bZAmBuPCcZS
LHuY9J2ZxFu6YG6nzwXhqMW33/G8UoybqDKeOWpQfg42oZI0aoo5H1JVcWPS+nW66rBD7ys0tw3k
ZdWQ7qXiXkLfJLaYS9KPdnldlsk14e218VskPbRUs8du3qn4eXpLf4yFtYW+wb2kwzEZvUOlJwXH
X0+701L2iBGQVYAS3MADVTRvagL3lEw+1TKnjVDbkFQ3je46iJwupqP01g3NRjfP000Tto0N0tSb
IVG8mmTumFBfG7W9Sd9nPJ+L1t4SaYATNg99BiSBQf4fZ+exXaeyreEnYgyKTJe0ktZSjh2G5EDO
mae/H27Zsu/RubexO962EFBUzfnPP3j6UhOue7bM2WuW2J/lcddoT4n1Nk2/0lodYzrVhn2VNI1b
FacNMZBmmZTa+2qI3aiQPLt7r6JTOw9elT33nfJq0QG6yagftJBNPK+xLOt2WXRutfak0eAk6hKM
kenmxXgUpXxjTzYnKCSi2HT/czMhtmbhd2zw09v7TMjHebTS06qTSZR15MYdE2d96S7Z0fKW6/pJ
v00vm6wtezCCmdjLrwYT/8vlt0LaMIWOncefJa1aYw3VVjW4DS6hpCvshnPhr6fscZsswmcgtWfZ
Ux/GjnL6qp7+58K1NVkzdLBs5TPcnJmpHCaLtZ5Zs1mcIiU7TNFX9IXP2Ouv5/vbRT7V7HWdNnMt
yDJRr9fADLDJ9sN9cVChq5Kntv9/vE1VtUyhKbpiE8rz5+OMuqlLuRy3RPz7gVK3ccbrxB9P1E3+
7FK31Jfq0F6MfZ05X8eo/aNrMH+//OcNKpGbWZpR9iESdVvzVcsev7jBz4Cn0NhhTOygVF1Xbdvc
foPfWiA9akmei2xxrtfYs5bGH7WefOSHsGZelzyE86tV3yarHWTd+tXD/Xu9cG1L00DtTJ1B0qee
yOotWP9Jo5wJMvM1GFvRbbarflje7ILzuAUoh/MVU+yvmJpfN/zbRT/dcNapqZXmsXLeQpCIRDhu
zvzFe3fHGZm9RT42Ij5ImG856T6+La6Ey3ecueUZm1gmNNP+y09W/mvH+PMxfFpjmT7O4TRHynk5
tgf91J+2NDHp2O++Ws2Wvn39nzcnlXAGHVNfS9E+d25YMZnrOLfruS9JYJ86Z1UTR6j63u5jv7bN
Uyo/W8OTlL096dJ7tOruMALnsNlLwxwYtR4UsuGFBTjvUnq/LKpwTF3SRyFaN7aFHw3kVC7Kt1x7
bKoHtSVpo0quGonqbYh2WvtYDj+bmgF+rTntku2UsPo+6r2nz1qgSFmgrg1WL60jrLM02UGdt69W
0xROKgk3a74P1uRMVgQBDmCgy4KKVKGltIIoHLw6Mw5kbd0OCwEXehU0afjUysVhoLCRQO+WHHKv
SG5x9ERrWu6WAtqBPO3xmAHcavaRRqkZ3pml6SblzWTFbkJXpPRLUAO9WaIN8Au+qvvX2uIfmOSS
i8e2eTfUJmhyMNPlRwdVAUvSs712wZRrrxpwXZZOZ4mIKbn6tqSN107Ca8b6EEZij4ODV2v+1JJv
P37DeN9JI8C7+jUt75ToY0xVvyg4UfXSyahht1dlKgiRyjusMt0xHdE4qsq1rsXID4hjI96+oWcc
/JSHVC8BAcG+pj0YKgBqCPCYkzwyr36o4FWMj/oo7sN830XGru4e0KGTa6+6oamclEpy7ch2LaNz
qVOcJEmDnhZz6C+i/GhtaWeDB1ZK4RaDyr1DjTVVR/Qfk30xTDxj6OE6jL6NcnF6vfPaXvK0gZm8
ZebOZjNmqvV1mEV0DTZBUZpv1VS7Ns10hf9DtnmXjNQLy65suPBqeyNd2UCiYaqWVMe5VxOZJoeG
11qSqxN3nNjPlantJf2hH3s6DiJschX/OPUcKYsjt6ilB2MXje1OH0NKEtpzPPPtqNqlquRmshVo
hrFbGsXRZNaKVu0zVdpl2stgiZ2hDG4/IeYctL0SNhARVzcNe8dqqZfjV1y/fdkGXQ1/TDxY+hXX
tGMuUB4G695QKbeG5tQYXqVOQSXIYa24VzoCirBxiJiKpC8FmV8DttBD8yOZV0CMIXLM9rXNLWcY
+29WuzKKGFzFJkmlzYKIqLIlIj1sxWyqIqyViL5oDr11IWNUwjBMu8072lrjvlZIhNQbr69rZ9C2
znpxTTX17PqsGTcrvlgMZxxISE6bUvWGit/1r6YM6XK2PTKKyvE2G67rpdjHubxPKKRCyDc9wHKf
5T6ADJ4BFUEUmfBMXew1HtPcXVo6gk3Xab80E4dk0jqR/VBkV6qEwUZaOYUiQJqjQNORzpQszIkF
PrVXhdUFpfVcMbptFHIVk9HXzfuyz92hf1hsOoanoiqcUaIOTC+Y5B2y6Icqv2Jc5unT3aDmR9yp
PV3mS40bt5ZApeTXfl32VSI7ppkCTzwu6+hKxks3vDIGOMSQU1QYejYWWuw6lZC9vLxpF6ZHlrO2
ZwMrhsF05vw2jnuvq4/NNiXRxr0alQyZWupY49ivqaMSwxaDYPa5M5EQRzPnWkAdPXSQ2HjMx9Cb
p9XTixUZ/lWxvCxRSfgF/43kJRvdo6XcM1KrwtSry6dIeYmhvK462I2BDqauvLRQHFyE/FjlO41n
cnM6P5Lz60IWj1mx79kbbIaOxpy7dqUfGgISjOUtE+9yVhz7Lr4mBesym/ltKTG8a15VwYxtUDEn
1871sjkg8GmRq7bq/b7LkJFyjcmGDiYedfkNZCMzs4vI2eCbLf5a8fXhUdCZ2vlFYagRlrJn5NjF
NjYpXrqTVoW3dNFlbrKdmv/U+s4n581LIfDT54VLe1UBzqQZhXAKUUc0R4lwXGu09kUYHiX7HjK8
29bFTlJqtxEMRIoWJGnin1pBpd13k3B6I3KxCL9WS3pxA8ohI6VmlgNRPYca+VVl4lIrkrzNl2LF
ni5EkKvtOV+q3TKZvLXOWSQmebHkrablhNnrXKRXNZtn2uV3mml7KycLUTDEBH5nArObzPJc6JMz
1uA+wGOqoThq/6MFXjNCojGjbVdjD1YVl7FcEDHhTBS47teD9Czkb1F1ivptZwS5ySuvM7rAiKqn
DtAkE8auSFLar7uBj1muNsMtneXKHrFtvnX9Pm/Mhtx6FZ3qSPOPNWrgOBgo7IxHfVToxezv9qg6
46R5eWFCpbbdJm4JeE68AuSwahlaVz8Hyb5kUbQzbOLtOjVYE20nSRHSucHp5wLzCCPAjsvt0rVl
DWRuGscuZZqndY9SSNh6aHvWrLsCbHlS2TLm27x5teuV3bQLlLa9MtL8VIXEKRu5i9Tai5e3nHOv
s3Jf7W5n097FE547Gu+JYZsubnWjPdvS1dS9tRgNyZmnJaRiSR3VRe1VmH9IuXGrZ5bflW/2op1q
DZ8L+1429q2UwtZhYCqJIK2RbSohOFHmKZLuwXNEAB15hVYeW5CimKTB0WZuEheOkr5iYFHZCYsv
CfKB19Q+LCQ8p914avOKafXsd8Y3+stgUnrMkJfdIl/Cgb1qiB/b7ocVpcxiL4rNWJwqwkoKJIiP
VfTUKD+M1QgUcwMXazctdmnP6sxk14bXFzUPaXLIw8FJyZUWSeUZnGBzPJ6mkH1jmnxzLHyyDFyB
0QREmmPb9IAkjZfU1o1ZaldJVDFgFgHxUoDBTKfqh9p4m5HdrKHmDMmHIuNJ3tkfOX0nY3W3pkwj
eTLII8uflGd1LY8VYekDqfRquMsxy6yLw4jjSDQK1zZfTDl0+/S5WqfDmhmQwDih1Lc0t580xXQN
apSRDj5uFTfN1aNuCm9EgLwYjyswk1DGk5LJzqBODxF8gKK4gr25B+MU6rlc3xvUxIkOzqN876pb
pti+uQ6+bF4GEo9kxbxriCWPailQi/771PZ+MQw3sxp6ZbMcuyomnFP30M/6Eu50/JHd8ELa6CRZ
AKKgqPxvgtWYXSmMucUl049J/lY1GB/No5sx49YizEcUzHVrZ41rt01Nt5V4dv3gxNXgZ9iyjJip
bJVW1xegXK8hxVkoNBb6Za4eh/TO6gyQg8hPNpUuHjVa9zGsd435LWz4+SkJm+x+0uxHS8qGLXkZ
tYxsvrZC98osgGEGoBS54/yO9tCx+vwYAuL/ojOkFD0kHeSxHBjaiwBBxHMdwBOJ0/jSmod+Xq62
5d1bj2v+UTBOjqdrhgsY3zvbA8+i3TDeRJntRrmy7+O7lHW/VmQrgqCP2vdF8G3loZOPZ7LXkmjY
D8Zw0I07vVPZP741RuXp9s+pPNvpey8/TcbGsladSF72HWCQAL7vBCOffjqkECVa80dhSVSFELKt
Ww1QGGGxP1QLcWOQWcXsyvO3PirdPCt8Yw2D3FrAaEzH0Fpy6rG7kRZATqIPqaQ0641nA9uicTLm
OKL7irP1NyxjGKYKlg4uItPQfyL26FibFnY0LL9wEXW/EWzj/dci67/4k7SXf1zn0yx5znDQL7UO
8A78Rd0TWgRz+L+60t/YwB9X+pyYkkdFsxRFvzCF20LOzf2WbLldDQxacdLbr4Uc/+jXf7+3z6Na
rZXUXFfi9RyWYMmSfInVwu+zLPgCk9hQjT+71D/v7BPEM4lhsbSmXM6/gljhCXnqPsaUqvOEGyZO
dR3+Iqp/JeD4Beb8p+t+wiO0NuvlyigW5u8iEF5/qF+bHfyV3fq8hRZS7exUP3/LXQsfzI3MuHgU
MF/qyf65VPleNhhNMF39BOHZfHgN5+4CLEL23In5CRHNXzvJ/IPixWP+7TqfPomiTq18TbiOciu7
mkvK3U3mTkG8/6/ioP+GHriaripoNwzd/Mt6vFyGfFZyfT5XP9MHMwjP/SFB69t5VAI+XQyZwV7l
RcGX8Mo/v5PfLvwJQ8NSUoTSpMxneWccC5+awSW1bHLokAidTK4tP/8qjeeXbv6vlfTbNT+9wi5v
kjFe1flMu9P4a4CD1y7Cbj0Oxuv1JPu5h+Zqp1yDLTiKJ90KP/WnfXnMH/uvQzD/+dnCbTEtxTQ3
Nt+fEN8MY3zK9ZZQaTzW+sNAdJTh1R8JCiz8tMjAjK7lL9SKf0l2f22Dv13zE8pmyJFWRNs1W68+
lK9M+dicGJE71WHcSTebjexX6NY/pjmssN+u+QlHK1vVyCfRzb8+3+pIm+sXVxt7fOQ+mU6Ap42B
5H3F7PgH5P7ndT8tsLavSzNKuK62S+6ikxpkJ7Hvn7O3zchu5dpd7ehHmGVe+cP4Kl7in5vFbzf9
aaUZBHhBy0u38wb1yNH2JzYLZf9/1qlsL9SSAQ0VYCDFMj49XMtcxjjSuY52Wx+spxTCR+PZt/kd
+j2+2i+JSP84A0xDUEAK27ZMpnR/LlpT1XtdGRXlDI/MWSjQwig9aluLoBP6ZV5s88G23qTmY4bf
sQJIirly7b7/YebEyES195/PpH88Zn4dG6DaNhVD/nz0FWNBjkehblD1Fr6W7bbH/F+UD/+E43+7
zqejb7S6CPkrt63trJ91EB7o6TES/KXMNL74SBl0/X3Q/nFXnx5yH+WhFo5COQ+KBlmmDNIFVK6S
d7H6rQd0y7R7235Myc2p7YeJSnmh41nnl25MSHiqnHW6GPKjAh2wgAi7ZjJ45hhENbbcJatikmiL
KAf1Z7kJnWm1HMkkOQntij0wRKUhwv4jh5QgEtOTjARejgkztoFN0wdqA1DQCjrX+tgm77LGe137
l7TqA6HBy2HUWZQ4BnYSrAm8KRX4x9ipWmK+lZPkY4KXvMbVsSjvRDu66aJ6JkF2dgirxK5pMOm2
k/VeGmqvr2hwKJGp1FVpcewa+qp0GS0GSjlmWuLYzjc6gtzMIuANLHqkh8wgZawCHogMLW5+xcrW
FTXdjbSlJvXQbSowuJQQezhJ+Ru1ZwB3pa1kp1BHRG+3EJfcqlWv++abkV/kDjhWyY5Snp36QoB+
p04ovRhxu+PT8OIyw8R+Apy9DCF0myzoy6slPaOpohvAPi19z2kB1QKnyXy9ian3gRk/UulWse9W
S3dhOO7iLGh0w5lVbesmIVU/9KQRp5jQKreW9jzn1wO9vj5/E9JzJiJ3kmQ66/K21OOLvg6uvqxu
3X8IKfO7qPUsogDTmmCMToF3VPgWjCUVnm3FIHZgXhIuLyPhuVrTeFqPzjV/i8WLOSSessJ4Nsxz
1i+eCW5eYDW6bm5E6k3OMNs0Hub4TZO+pQC7ChpTGDEldpAqrusaLy2Ewqwr7w2jVWyWXc1SvWiR
4ZTM9PuhLxagWFMEhTTvUvublOxiuuBYlTypuYiWU8e0HaW9tbtT2t1M9W1pX6nVU6USNTJfSfa+
iWSalGi35PnOCt9VHWeJaPaEWh+VegLbHp0WLE6fMycv7sfhIgGC2uUFLlfcmw7gsxe2V5OQCAXU
vCp+MnEILNIbiMMAWSp4712rvUwQhJcRagYAoM6hfGqn2a3U9zQDbgFNiWKeYvy+rB9SVpxiHU8e
bO8T+7oa1n1kpE5cDK5kkzKgDFdSZMHChQDHTMdsDKennhFRfktFcDR5bAsMWqwfaW+7QCp7r+g5
mKy3heiVyYRJDhbU5vcVfzrIpS9V8MPNdD+VV7qkuwuBSLVce4BxV/E8+8ukBGICNgOgLJugrZ7q
MPwgutFrq/yULuZxsVS/buSTreq8rR9ZVOAf/aTwGkT4U2BinyMGqEASSlYV3RqMvGRXzOOhXWpm
P49rVgelGJzafO3q/byYjhRH3qiq+5p3Z3WY9mmA0GPn9yBXefteVRaYDiUUEWlF5QnF8FLoRl3U
AJU/54l9JnIJSA7bODMQaA1KCLT2+KHmkZekrOo8dQX0/qohTqY6asUb8mm/WZ41/VFocNi3VN3n
ZWPR9bHTsl/l9eAXmuVkcenVseJ1/Z0sgf4yQBmn4sWsAxKmHKNt9yvst3DMvEKgtG0lF3azW03Q
MWDs2b2L3flNvtbgXrPTQK2q59YZUU/A08YCYd4X2XVSJp7avoUlX410sFmDcfhoTud8EKCPgC0d
FDBJc6f1O5wLY0YlkEseLiXeMqxezd/QpFcJ1sqa3U324hv5dYbBkxI9pvbsKLaNpONJLA+x+tPq
njvlXQ/PVlFjxv2jr9WdzcRttZovjtN/sDmZef52zn2qD9VGsVWLtfSL9bsxbxeGWfjhVId5t+y1
/dcVxV85RL8Gv79d8lMFo7ZCCQeNS/aeCKqngQ/lIb1pYy+nPK1cy1N3DWFI/uRFDNr8JVifmEEH
/Q8YbdKX1eo/ivI/HsCnopHDVpM6VeMBTEg9VPsURwmA4ur857ple46fGpE/LvOpPMRYb1aqcFDO
tvkRk6mUr9UXV/jLSvnXc/1toP7pTmZTlRjSMb4eAxUdozOOQR4Qc4njQnYeS4fp+m4bp2/h6VRM
znSV7vtH3GfvwtDFNEh5Fl9xyv9ZrYHx0N5qpFx9JqIoyaIIK0y2ifriIs4g0EZ4m8m7fI6OEgN+
4Zrv3SF6SYKvJPbWL3rWn48cgEkxDLAm3ZDlzwSgyoJYVBVCPmuCHNarMRl3AwTBJsx32mx4id5D
IsNxqoc5teo6Yl4c2meMk9TJT6KV71c3TyU+6vmsunLyUejPWv1gUQIrsXFADQzeDFOreTKq1an6
/naLsbUHHUp5/FIxBBIohQzzTuvUF6W/nTgZ+zneKwCkC1XCBP/QzhfEWrmbFYUXqTOjdCioEgPV
tvKNwjiCvlwB3lMKzqelmYJeoA9KO8BI2YmRJk2ofGp1QEkahmfEeb7B3i+S0A3r97h+M8G8q1xz
FfGeRrbfKBrzkvyQxbUvyZobc9qLLPWlsHI047mE5GgjlJo1GvSJW6LwSDXCORTejtLvyZqDThi7
cif5KXC/QlCgxmOa1g9R1HtM3fDQX3yBBmhlXNCsddDKJfd5sVrhdx2Dj+YgKmBYa/GT7sNWVnfA
VoxCpQ+/mTBY5ZXRjEKkeGLvmDU/jilswxK5W+mZVKhZMXkNSGczr/vMgELLF5vxy1CVycrM6LSl
stKCytbcCl0NeNgMCW5JzZ2i0/4ZVVCslZfImROXP5XoRluqx6VSjnjRbaXr0bbrwILXKxlvcvek
8F6sPgn0LLuONCil070GKir33f1MuTRmKWzMyNdLHXm0OHU5NV30Y9QMp7AiFEL9S4s1qNwKNymG
nWCOs5jMKlFG2ZUEaZNyKq29eov2hIxZFbK3cCSqUeOXdnNVIk1Qi/mh1KlaKsyu6kOc2i+VdDMa
5iGqyr0wAbwfNYPKWIolt+qbXd/eyZQnwoKaas3Ig7L7lORtFGdu198iBirdpX6KGLaRIbJTyghW
dzYpFNKX1caz2b4NcU21Q2tvTst7W7dM1w2xS4V9VY8Ud0UNl1krxmueRQO9TF7tF73rTz2xP9EA
idfCtE1CSk0UtIhzeBsYvjAI6YcYqoK9X1P70ETQI9qiPlVG6Q+Nct8UclAms68rKV5eVz2ZN2Zx
J8Wrawk6FAGda3qfoFbI5zB8sm2giy6BApq5qv6+oA4VS3zAgcm3sunY6NlNvyQ7sHAt+d7bj7H5
AyfDdYHL+BL2H1nHVtA3XqF23jqnfpNufJPGn/qnsL1UsDMsHbkgJe80HKLpTkvEKTcVWDYhrBv5
UElg4wo+iRVMymXy9PRukeF3L3TfSeIKCDwLlQ/axAYPn2x4oG7lwH+tlPteeV3rTVG4MiEuTiMy
x0FIuwgppEyFpo36qWASE0XGYRkG16hh8A/Kbv3eG/aTLr5NjOPTLkMIS1qc8RH30ZFIeeLA50PJ
IkqYqLmLjOXwOF7lfesMvHk1YTxr1VdDmPum3B/n8LbIO6+fEScv8ynjnaoybR3xB44a9wctEweD
mGzJaCkqwy0EyGnqZK/R25c2i/G7lld+vrJndKeQ9jLPPspYZpCk+wR2B9n0JEczjINTaN+Oo7JL
dBRqkDS6uPUXi/LOXD3oNwgzQ9esFze18VhajXM/0XS86831FOfnRmuD+aaaBzji6V6u7lSLaa5t
7yEdqO2H0KFgpN3tIFl+G5ln4sLdYZJfUZY5hdb7iEcO9djxfs5TedMDafYsotKg7MxifzCYz7Ex
1+prmC9X9frEaPK+ht0y95SF8AUqthmj4Pu0OvuiEnwi6gWZ5W0MF1pNWncw0n1iXptzBstCm+7L
0IT+y6x5hMcbvg745ddDHtT8WlX7vswwrc2GswJ2ES2lZu7yOD+saCXM/lBBF9GhfzX2S5Q+TbBB
bYpxTXnKpNWZGQxL1OIj1+/hQWybnDL/6LTv4/xgbwKNjaaPDZnFrKfpNtd9bPHhR9f1YzH0bhhq
gb1Ofi3Ke8hCBroHmZbErn+Yi+L1I9KkEhN/1CmVZrmIifYdrVISR3t5fRNtSfuxOkLQwM1wrg3l
WETPJdZq7YioNT1VqX5tDnEwEF4AsdFN1iObtc6noDEcKLR0r3eA91j0EfkEv+hG6u1dunRng9h2
SOmkvtzY4avZf6s3Zv7W9BbKvqaXNuFK5GV1o8oIW3HDayRIuiy8Ep9lIrI8mcOsTDh5BA2LVHtp
+jOZ5t2cR34R02Vb0pWar1zadtUuOg3slp1CZLSQrqxaul9i1dFxMOr1ADNeuKMFY2kIOsXCm6r3
sdW/haHp9YnmpjQsC/byDfli4/cIIlAIH0AxqJaUHxogzNRWyCy+R2V2NdulZ6Gz1llOfRkks3aa
YVq3jOsVETnYWbuGWH6a8XxhcOmtcgy+MlxZ6XcU1QeZNVmpFWek4Vf6TWFoQS41DnGck3qZ8NhZ
rVepy0i/TDhUbir7HK3v6XqXTi9K+a4xgSxKRMEvVEgBwjRXFM9t/Vwz7a5t1JIWG0GEPId+xrSj
q00HE83QkKkLk0kK5PSOkzSQFHgNHC/dy9wakLVkdzILp21hbFDjjIOMTjrzzZz6obysfX8WnNp9
UftWPD3aEh42SsuxFXuyJv9Asha78UKZN38MSusTT0NvNV8v/Ws47/NXS5I8VSwuNzZJqtvkmM7L
t51JvkT2ksUTSX4GXMOrCqFEbt1UKcORfD5GsnYhaem6R9I16fWubU/dRphB0lHIOsxCUpPn8DDS
4IZN4+Y53fXIg2TnX4j5zQVdZbfvoYIsA4y3GNXWdFRky5lJV5KhPkYJPHxVIJbqaY3B/WhLV2h4
S74ci5zjqKSQQPm18DmuomBKfe5sknC1EUIOpkGonlp5Og4LMqLJQNv9IofXCkyFqKmOKnmYqvIB
vzR7MCsGhPVKMkntdeX1PF1n6l0uv/VLcU2y4MkU517Psc/gU2lPZQ/aYKIRRwqitUdbreisx70B
JbjMf4yTyi9iHSWt2wt98cq5cGvG7whgfNJm3Wj5aeBYDhsVOsopMz/mNEZwtd0xEm6srxMECQRD
uHM/bOtsM2lMDkYDE5GlPdniXep2+oRVbxIiaiSxK6v8BFKLJj3KkfC2okEZW3peMKAOBrOBFq/V
jkWa+yKMD7KwXbu4R/gexOtDotECLIxfVtPV0tIv9NBV1vo8V7ATzQKGxKb/vpTsI7oe7Wr7p9wA
W1hjMI6QX7C378u73IJWaTUEpgKn0Buu5MeF6y5KAHeyFkOQOaipxlcaZ7TrO03VLk2YBqEUBU2f
evzwnaI9phhghcZ7NVfbGB786goqC9gFWTxEx0Qo7Ilh3y19eZNXH5Y5kMSAXIdnmKtoo+B/0vW4
i97uahC/UTV3TLd9mQdUFsOBlg3tHEBHYZ0aSXNUk/WjxpmfxWwbonjQUa50pn6SobSYHG+G8RNT
N280L31m7M0wPqUjYroQ3ws95OQErk0HV7WrIK5NX9lm/Jss2/jZ5Nfa9IWr7D8GOWiBad1Qcaqy
bVlbe/cbJ70twP5ZckzPDvZV93NzxdqyGiQ/uepP8xEXz6v1/DX4rtp/d8t/XNjemNq/XTg29DxZ
i2Y+K1XlDnXoRNV3Iz5owt7LluJBIHLkEupLrHkt4htFvx84IzfmoKgNX8ofTdDKOdK9fll3cd3t
2qj3QMpuEk6kvAKanJ8xQ/P0BuajOuxH0b9V5dNawF2RvlvKQ9Ng7RK9rMWdjvN9pse7Mqucpd2t
6lU5nbHqDkJ6ySzLXUN5H63HKIbAiA4xTx+lrPZnnRNz+iGoQ2UcmmZBfRiT4C4/4GziqKz06CXT
31s0TWvXHsYe7CEFRUS80Mfdvpp7SLjEE/LlSo2FBujGhiKViVupfhzymB+UUU2gG4Ss1sf6TlUf
O2RDkKeoVjY3Q1paVB8zAHBLwZGdav1pMe8TfmaWPadSHJjqVTV8HxfWupBpU4uHSn3NKYCrafGU
7r01z4t1X8Ghq9ZvMWQhQU0YKfbJTr91SHNrtuSlAJoimZ4lWtrvFSi0wk6iNa8zp4WADIQ3DZLV
CcchXCbQw4n6Ayb1Ie5Qd+Z0EeKwji+zJnmWYhyy/Dvscz+ETLSO5b4c+6NqcdhxCglyD8z+HKmJ
b/VTkMjrsRD0k2py4TgFRI32moLJbEhSE/QfvUk91QSYntNjz2+VG+t1Gz1FQoFUh4uDOdwtHYP2
5NpeTzZFuDkaDowVqF8o0HBsoJQPV747TFB79aYpn5YRpGSdvKEYnLxkT05qJ2OLXnIYW6t6GiFJ
mQ0QX/0Nebm/sFAj6HtJnh7RO/uJ8iyTrqRYGSce1EPqtgkimG6G55x9N+rr+6LLTlXM6Rl9aOzh
3TjTM6pBLcN5ytBG6nKwgBig9APa17Fp3YMNzFp/KKnxJUJvOIq9SGGQnj+VWYgvBARJtLJlXSD4
itlOEYr1KoB86Ws9RZItBdb8YJjvwBUnvX8q8LFdo53cK0e7KN1YCwYl3KWa7K0t3t97dl34klTD
GS+iGjw7vY6LZ3W8UddDUu+a6jpVyrd1MJ/WFpeNaIVzfl1SQ1XTelDCPJC6S8gZFsKA5CX+OiUa
sFzrl0ApQgVBI51EbmxKoOSAABJij1m70Os+h+lF0W6zcG/xKOIxIRZCc7RO30/Ngvms/LPL37Il
QXn8FHentbhZupmwECLCQs3dFMaK9lRi59pKFODc+JQ9DeI7vnF7C9Cj1syggFffVsKtIf5Zy9Pm
lVND1G6S9cDa9BX1saCXsE5qo9IRZbueg18Kb2pz2qXoIPomv0Ty5KbtiWbzNSZvMulv0Z+huIxx
hNoix3A6HSNIVv9D2pXtRo5b0S8SIIkSJb2WpNo3r233i+ClW/u+6+tz6EHGZbpGnKSBZBAkiG+R
Ii/Je8/SoMWWQ/Ie04C7XqJsyhaUcfrSAx4aQgAnw2s+gYSnkt/ItFlUenJSAQWP9N7N6zt1WMoQ
ChyrXSgdZQIVOPmhwU3FyB569GEkaMEMhXVIJFQByd1g4Gh5R5PrWKfBjzaUlzrIenEB2r2FW073
a9RL2wrfMxmM1gL1bv93RtIltJb6/n2cjlP5Uk8W6mYA5lH8tCFzzeher84RKXGj3Tf0cQrOEFSw
wwb6NGIPlO+cnK8nAaeDkVVRWZRVOgBclW2GPey3N9ZBWuWnWqAL8b0O/DUQ1/D1J1lR4jgCOCPo
7JruugkkZz9058vAH+1yvih5caRaXKc3sCarCzOEYWL30uInfH3v1A0DY6wDVxIc4N+hPl/HxBX3
C1WRPLkCIKJnb1LUHRMgzLuGuK1+IlXizI+NwZTmhsbV9aMgtHwJIjdgHb4qLWTtQEWClBD+DZBa
DoEndIrnI15BfLABGqgwqwwS8UGzurgn6OowSE1EJyBN4mN6BKUHiIBgya4pTAmDaRsrv7tjDEy6
I/LQ+Ifb0WdwDrZldIYXlyRmMJfOmRAQ/ebyJ3mVbjVgqVQHkF36mi+zg7Cs/h0u8HXY3L0MeHLV
U1RQLxun2gMGYcPOD0LODEjV3FZCuppomil3HUsVWsC2WWfTrCzBq9nhHRwfwhXy677d98vBzR1p
Q96ldb/LBfvym8cboB6X35hyGcDsvLgtFOyY2oXaxjFz8gMAEJYLcPpjsS0eohV0/s4iDOI/bNS/
vy7l8sEIuc8C/mjyYViiVdPdlzaTnwWWFtZTe5wZQm3B6wnoMyCXGTqzVMeA+vIhI+p6qnII2Unr
whJp1n3H83ydTi4nZEHRW3Xv9YfckFZSrDuSciIUcvz/u2cY/+W4hKBW6DWHo8WWDfxv3Rok6Gbd
2Sj3uuOryOv5e6vp67i47lcIPEWgeQEDf5lbhismwBWLqZvXU+rnV+L6eN4oRXkvYVkU0U+zeUNV
e2G1jzna3Fgxq/n0dqVTijFZCgXWS5Yhuc3t8wo13TJufHZYeDfZfboOb+JfuEo41soCCHel/Agf
KDql457uqpV3NPbWudwZ53I9/0OuLU2wrjXFMMFPxj++Psd0QPbzcTT7Q2O8e/pZlo/t8D9LcLPV
chmE23AWKKWETkp/kG9YOtXX0R3zz0Ph+ZauJacVtUuvvTEv43H7LdYADegaxPsrqeU36Oc8ZMth
B76p2/wIlvqtfAJ2CYjQDgpwkPV7ttbWRtSnvPqRL38HtyGDMSzkqsPkMu0r3D36nxDfWlnHEPk8
vUe9awU+xuEvL95x39jSc/azWCUHsgGfdP47X50SsMCpYsgGFN65KUnauhibJJoOafVQVa85MQST
rnyH1eEjMzw1+OYKxN647aPLDepwuj+hIRycC6jggnv15NuoTwk/8PXBfIbijmcweSoNJvPjQfel
hRz80lCJnJ+ub0rJH0v2YjTc/uy0sSf+OEIQaEWWPlouD94WJcvt8Iqe2KKFo1DuEN8eGFv9/0DZ
fplKlTuUK1rDsnkkE9r9dItDeW2svS279YxnplnePESLEH11ISD0yidUgIZXVM2AIhvUbb4mgyab
9KCRW+Wghw8j+kKS3EN30FzGEz2mHvh94XiKQPPuwFozY5Eu7ZU0DyQqoOsyGuwmvIC/Ro87ixg+
mqqYckbraNYMJy++8lw5Jb+E4ZIROnd+i1q5cqhUqER22679PcqshfUsWEIfe+rLrRnyb6YmowYG
SKsq83jeSKlI3IQ98LxDCGXO5hwDZeoTwLXbaZ8AOmGSbO1bgGmMIQhPwcEospspQTkXHfGw1rcR
UGjAHu37PrfVwQdAsAeRMjfOXTNtjDE6a0Zhh0axnfDoTgodXZNmNQ1kG0C0f8hSvMiBiaJytDLg
kdYTiBfF2WveW5savCG5rJajJ+2MYLoZGfcTCEkZ/XKoAdueZJ479D+KDGCHigYP6genFDzsCkiK
TN2Y41OEqngzDZDXNB4rDeJbSvWaKPj/1j6Yl+m6As2zQV+8tX7lxu1oUTei+G8IpA4DE84E5qmB
BJM/QDbAgB4ECvgT+ih1msPc+3dWZ3exZW1DS93E1HyTZXM9GdBpbUH16dF3iz2U6YAxAQm9GUdr
QSV1QzP5ZEqKg278I/XoMlFAKJ5g0wqKP8l6mxHnjCH4oZmTE5Xjsiy75VRVdqN5YDQCJ1vorjTk
G91/r6KDX+CWDzac0mkrDxKRpaxtPGPYp0p4bFHkhSg2Stgp1HLC/QQ0l98AQwwCWGA+GZ6Fwo3v
JqNsG1PoDqi+W9Bji2UmiNCCLwYZaYgO2IYPyL4u25GPYvegu3HZuCBNr4O+ePDiE0WtsoVML/Kt
E9TNvW5Ye9qkjgc4XqfmOEca/Oz5dfuRXb4tWyBrDFmmso7/8HUfZlnUGW2pDcg+YDgaT+NvZU90
N4MDCdpVT/pBfcddGa8glBkyMORc4QX9WybAxrFknYJKYeJ+xL/9SFrmmhzm7F1At+B1oD4QgnW1
7I/lL6weYluHwVXcwIW67EnkIUe/JQguOne6jLmeJrKegUVDzXMfgZoEMn6bSkepA6mxCaqbtPM3
afVLh0xuOj0AmAVblmKV6eM5K5+jBjiaAMp+Pb67ojgteNroPS/M9ifVwNGmtcOkJtpStikwNNUA
abj82Cv+ufcgOQECdiEH53psNqQ6tv2dNUKVIYWKhGm6aTahVQzxfMC8rWoZBPWG5NprgGU/oNPc
WcsGAAppalZD99rg2ILQFZqd1or6UAnQx13dqC9QJ9g2PgDUSumWQPpLerNDfd0NYUgJUHRTisye
2ITxC+ryc3JnqS5ZPkDa+JxI7FA1uQEnetnD0cbaxTfMoC/d108oJqDaL/8QnqXfvyYu2Do1QShA
o0PlJTvjWikIEgi7g+WPzT1ql8BxHoZX5mzXOu298btGAUy4hr9dUXSENbCBNHAZVONDh/aifKHm
fj7WMekOIRDtMet/Qh1sfqN+bIPLeZXxergw7NG5a0LaeZQUujWd/GhyaXmqqXer9uY21DUnssZ2
HUIUxoHnwrQZtViGasAUOvJk5CuLooyclxokiccRExPDrhNdRgWgrMa6I570HJdSCIAWBKEHSRoX
Jao8JyggoreWDbeBZZLnKBluRwgSB5l21s38pcg1u9WUY4pCVBuCIu7dGN5t6cFjEl3OVH+3ejym
fvT6j0Q5xJCxUOk6VAInR8kz9td+v02NVyt78Ns7K7wdxpvO+1kVgrIZ/1n4KePuGB7pc3+IQ/lU
Qd0giNChVkVkOP4ZyYfg7hcqMDAWGWGVkOvmwihAfVbSlULIPkgeY/CIBYuA21t8NC5ZD32sBD2g
fSc5f5f0FzV71sjrfAh++/Ih2JxeLOUhjk0YUMJmRsIhmOSbpEYWrO86mqEPJ9kB1th8QH7L8gG5
4gJ8eY0RtOf6ZBUd0GfV3gPUvQYqzCyJINS3Vwsfi/2Wi8H1uhQ1oYSv5R2sp3YFky17WpWb8Q4l
fVEs9uXn9iv3QlKSvi71DgaKzbJzZDdbNj/UDZChy8SVzqLimuircadYBcmrqigRzJjOI7nzlW0O
CTWU9idrhLS6iI4p+mZcjk9biyopbvfHvKer2DjCugPHHIx7PJEGM1tuM7PIVyzh0UiLmH0xADjW
07Cmku7Orz9RBC5J0CCJDYlZusjEuC9b7TbpBN4PfNWFW3V8BZIUXgq/BNjUmMYubp+Bn2zCx/lB
fLvG8TG4zBBAbi/yTCyA6m28jUd894WypPa063bhoZUW/srDC8u6QUcPiIxlthIlQtE0sv/9Ymtl
RlhDdQnTCOW/pQeolFUW5/lBfivl8oPkUgV4PEY0TPCsY34/7TF6ixwmbdc76BHeSULpx+urXMNd
Ai1jQBK4OU0JGWPVzGq8gm8HugI6HsjeswcRzvlxXd+8n3G4qfPrzATsEXE0jR7GosH0oU5YD25A
TQfMUbACR8GiJ6KxcVNZGzJg3TWOxtotNgCpHrslzDP0JXhoK8B5lsAV4NZPXEiU4NoAwtER1Upm
8zj+yB5iUDULFxW9YuGDtP8oyp38i+Cv7/w5IezHX6wlSRp6NCir+hQDJ1fisRqk03rygQoHhdBD
176Zzk2WOfOf4eOW9j3XfIblMjaqEUUHuVP5FNTKImwgvt2kSy9PN1bYLwImZ4MUF6GWFuFMNPRm
OzZAXMW2bgA3v0lzwHTRaaYSYGYDALkB9IU8837+R17PJZ+/kUv0QZbWLVzssc38/iGn5VFrn0LI
Zc1H+Yed9hmGS/BBXg8QNUcY1hILLfvDPHnx0TRpjv9GouH6Peq/AVWZu93W1gQCqYKAIYlWyahD
4ayE7ll19ALjnAkvHfPTqPLVpyrpJCopeX3qm9du2vulBWEjRbDJvnGyvq5jVWZXhMt17OfwVJQQ
pXpihuzw5AX9AaqxrBitOhWqpcIHEF/U40NyOcsb/X4yYIx+8lvpOBlbIkMEAhp8SQNpLemYQDNS
RoZpfKDwJE/Q4mOJ6p83EDq5X8crm7LeRgBlnroIELpm5yfVzR8tTFXm8lZhjQGk0ZC3mMe9v4PC
qSvZb6DD2OZaFtZm5zMzinpfB9RXEHpAYQ+zCbwLUWFp0aNkt4VEjDeeGry2BaMTLUsuA5lp5ucd
wYIBtORkwZdkA5SbM00OcNt4vu7z5/BZDNObPwuAkP06SmqAfxuWiCrlz1oAncBMslPzVyJHgvGJ
AnFZpbdMsGtVfLxuhF+VRmw1P7TUX2iNgIj/raXPbYMPUaGLnQfdqa5vwAND/gJB8wVEF6hloCqz
aO/De2i/uMxQt3SFog6CHfDxALmIS4mXRMmIHVCjDFsYQLynKDyo6spDaXQkb3kONoy8A63gaAH/
mUMhLivfa6B/BCuJ7fOZrfghVXPxQ7Ial4oqh+sk2N3tI4VDtAmxfGTw7gUucGtxl0aU7D6OlIuI
3RDqZlvgAjhm9Q4OCkMKRbXh3TBvTf8hhL9coUD3l6LjH6zgWgQuwATBufbuDwfO5aAxl83cIOwL
1M2+gWtE741OiPpmIltOpkbA2O51YN99E7DDHIAyw1iFU/g0/zNE64BLUxVYHkEEEM1JycnZi+B1
EjzPRxDspQ+0xcV09zLQsMaIRC+ly9izliAWKtB6Nsjyz+JwKYl6XQHOVIEHWFKvatlHSVNZZD3E
KKTh8GehuDzUSK1ehzUmbYCLmpanQMmBQ17AuFjYkRck9g+gzMXswbSMEM/CKtELfSNnqGHV1mEy
n9rwccLiyGPr9/zYPjbczIbku3xqWlcDHWA4yQSZgcUGz+5B8l9N0wd55Fk2cR4T4LkAVderR7MW
JMSr6xHlUIVqugUpee6RW3S0jlM5aE6ZXu660Qe6NhWlHHZF+zbCixjcbQeweEUB/rk5gQBylqNd
0JenjrVsUwskuBc/G4+p+pqWwu4t+8Nzgbk7j1T3ZUVDrBsIGOzllxSu3+0SElB291Nsvn31iL4Y
JZdfChJlqt5hlBD+PvVhsh2k89Bv5leL6HNx6QOMgxFuhwiCcuyBVsN2zEvR57p6U7wYCEswl1ug
zExUjGHMWYEADdPsRVHvNFKAhQkZoviGtuEKDjIbQDbPHoSf5wd4NXtdBOeySp+PgyFnCC77PQrX
h8CATMcAb52uEI3z6kl4EYrLKmkoa2gCYy6hif+oYW0wF7TOrTfqorDFkn7XX5EX8bhLDvhqdRxN
GBq7oUoLzU0BSYf8pV2comeyh9gG5LNAZUohHbJKXPkH5J4FOfubDNHH9efzN/DXn6jUQahipqsM
sKU9wrsigDQpvOkjoAvRj1x//NNFTRcuT74NveFuWCRosYle8lfz7MUP4fJOFdVplcIB7wSmRBRI
6HOv/fp3DnciknTor4rAQN9AhvzIuSQ0BoYGejVygbaa1IUH2tg5hfUgw1SinnIELtyyox38ndz5
BS0aKJeDWm1SwrBLUbIwoWBiQeVciqFo3rk+NEM9PPayWhDxejH7Ym65TAShJUUp2JOZLTTtkUHl
mCGJ/ih+IXwDyPDTyiUka6Kyb/QfCwqSKCa0KFDtgPKUbdyAtgrOHAojrr8EHXMhFhy8Whu4GCiX
qbQ+LAbNivEKAzvZyLNDpa81qroQ90d/vRsEEysKx+UmtZNGrdEShJPIpjFNADYid4pgQKy+l1BZ
n184glT/MfMXadiwLCuA/kFzUsxqndb1StPW8xEEuZa/6yTQ7Uj6Ed8OPjZMxiKvlm05bZNOVJ9l
i2DmHOavOGGgwWh6xFAaEKtNOQUZmu5M0Hznx8MS6FwYLqeEZVjlw4QwQRXvpPRBkx+nyd9ApkxJ
IbALnEY4/JoPKRoZl1VATcpVvUVWkXL/YBiHkFT7KhZV3QRL4SOrXyyFKGv9jPaIooAlPAZ30Pa0
58chWAoqlzK0zMjHli22KpHuICGdqNGKDCo00UUPUFEkNqMXY6FTNeWEXQbDHIrkcbMOvTNsiiGA
J1jd1y/Wn9nhA5Z5EamUGlVpyEdqwuNadcMtrCH2JVTFFtBiETYFBIn+Q6j0IhyFekvgR/hINdg9
I4HURe3tkh7EPBXgp8lwBiUU3AY/juu5Fc9+00XM2oyiSGW9lYBYS83c53jJexGkuiR5oyU3hnIu
yIG2f7jouYuM38F+OgXf8hRa9TGolnqhbjv9x/yKVEQnNuEqv0lZ1xpc6dB/m/AOq4rg5Jv0EbLB
0LDuS2hqwA0UkulrNYLWXS4jhwHj4C11X2scz4dQYVCE6bYAzx4wNUmCQSeEORjOGWbhSmh31QiJ
oNQ8y4MH850J5PMAHtpMnB9VLikCoo2GZJ+k5jEtGkSo5a2q18uxP7UZSJ9kXMCpAb+rAekGki/w
WYSUkBtAtQEdCUfxbw3U+olfrHWIGvpgnzeHEgrq8BNZxBF05e8DRV2oJpw9IXIeeO0WNgZbKCVC
YdFT5W3sGXB8BMFxBeIjXHmH16E7UbMAWWFV5Q9Tuh7K5t7IgCmRTLsAyqfU1kOjLEzvOSohz4h7
hgZaMkwd3xoa/sqyW7N4aqTAzUY4io6vXZgfAmixlLhsmRZgg1lsbTyl/ln0EWMkw6QafpqQNYda
ugaT4BSEXTcscGU1oyyB+gjaGNnU/FKC6Qj3IPiXxwsL+nWa4i2NCnGBknNTP3iMGu0GzGsD8/Th
FC/deNlJjU5SLDPJtFC08QXpknDnwKC3uea37LgBHjB14dnAHK/SFfT69SW456OTrMVa0qKo3FGQ
q61nJOz0GVUKW83kYEIgbn5PCFLMN2BuUxW1yc5RmLKtfWjikLeqdUsrWVY9E37yBaeCcAtyxwJo
SDWRDdwksZ6XybvRLczH8iDZIcR2g51/RgGtdMSPA8EZQbgzYujrNGwkpLUIzG3Pbxdt9JtROVPw
r+ZnVHR//WiHXmTQsG1iX9NZVRD14Ppo/jKgtbrHolljYPJGXcZvzI0MPh3gagumV7RiuPtkqup9
XLDHvA7gatth52qCA0K0YLjzIc4T1YtIioms75ukWhfS0QJ2EKCDRTrtpipdzk/n9euQyXzPCGGm
1V/PI0k1By3NMaKubpEsIYqlQPFBAN76h4P9Mwo3b0pCB0DYcP5oSI1bfamsWQlfynbMmTAWu8Vf
b3qqnwG5acxijbm0mNOpg95JWdwaObRGi3UH1Hie2FOULXx/M6GCTUBeNkrYVkOyYX5mhb+BO3Rr
Ghq0Yw/mygEcV4dfvGUPW8hxLiHXY4vZM9eXzt9j/qatVw/wVkD39ZQGnZMDbgvQdNSorl89JEWx
lAzJFYyQJcjvl5nPiFzaxtLJMoulbW3V9i8h8wq0ITDdOx0c5ACaPv1/TZnP72qwX3Sx+ZMaNAgZ
qg2YU+Ots1aqq6wZ7cqDwE6I8kdlh+gGzQ9TsEV4J0YgxFWzKtitlMTLUTr2sOMrUkFV9x9KAJ9z
ySXuNlTLqqrYRlxGqHOw2hbkC7assiXqLF/PYp+huGRd1LmnNexCn+XduaDdQe9ErKXr58FnCC6t
QC9XR+Uac9Zp8SlLk4MHMWD/BddfwS4TfRwus0jJhEsMexFDJcq2htLxZLKtvfv5JSDaWlw6sbpI
LTVAr09xCUlfZGWz3pYjbPO0YqWNj77QJEE0LC53KHkRJAGrfSn93UQC+KGDU/i/6p/+VQn6+yPx
Jil+ZZi5lWEdhFZ4kmEtHkiP8/MmGAZPUlSMgIyqiXnTAvkYT5mtDL5Twh5sPoxgQZtcVmhCyGfR
BGEsdJsKK17rEO34sxDka+IJW2ChwQTGya/DW7fw9iR6n48g2DImG+RFaiPh0EFdBxHGwl/67Vtc
QD3Ps+n4az6OaLLYN7uM07ct7rr46vDa2odqvJHhjzkfQpTMTG77Z+Co+ZOPsUBqfCP/NPw7i97i
TeQb+572sBBF4dp/KqRM8JVEc8hlg6nRZMNnDYKGqusArvBRgqNwRM8+vREMka2pb2cfpRDnUtCH
++bB0Kid2uUSrqHRxniCVTvq0oPtvflwsvgXHXm2vOaicYtDa2uvJAnyQe2iMpLeKgvfVW6ln5ON
9mPuwLX6/8H/XAyPWyUxLCv1REdAs0gOBbywShE6/ZsNykf6uQjBLZKprCdUM/GxOqjnynV8k1TR
XdnI+xBt1dggW+izbscE8k9Wddem/UHRNhotdxX4WNGQ389/0KtL5+LXcEtHhmZhpuYYMBQen8z0
1urXE+zLfFVwF2Z/Z+5LckeJVpmxgqcS4vjTWUs25YBX/viejlB59AZnflBX8+/FoLhjxDTNUfcm
BEsScjM2j76lPdSZoAF4NaF8BuFrxR4Nrag0EKTJh7U2GJB60gW7TTBpPClHMbOJgjIMSGFb/YTT
ZNFChhyEjQVztbCK3/OzJhoQd5ygPlwmMUU0Q6K7RLPWkSbYXYLv8q08jHcBJKShgKWWR1Pztil5
LaFaND8MURA2zItEnwIS0yQMxRPqxUtrpDdMttM0BZ/mm8Q5t41VLlPopmcgpyvTabA2JbQ18yR2
UKCC7qZqxU4x9SXcmRsmgAqH2tg2ugqC/+W+gv5jNAIgbRK4S7heDZWyVkttPQgdCwYIAX0LaGej
Se/43rn0j51uLTpI9Vkm1NrmZ+o64OliCXOpqCrIoLWMOCBBkNIGzAx0PnsAX7xzwZ7+d93l64/i
i6BcxjFDq6AV25zD0lNW7PXEEPBdvJYdWEDBeusPB8llHmWA/nTMMg8TNUBNcLiHTDVYfL1jQrsZ
vgKid4YgpfJSGbFeQOXWwi0gaS1Ho/45KrOlBp2aDO6084MTJAi+8jzBdjmG03R9UqFcOsZn0ukv
hRbdgkp9oqLXgGBcfLUy9H3wWFJgRvRQtjP5OawgEwvOcRXkgmF9dHFmTgvCpaJiUsdSZqeSB9MR
d/J6uzHXzbijo2rLj0WH7q3vNmt9hTI3aV+nEoJ6R8s7tuYGRqeg6pmLUOjBJ8iPfFHTUlEeHhlI
ZwR3LZf7V0MEmhGkLsKlrgbuylMyIEKukKPivxomqIr0bn7NiD4jl7hSEqGCF+IzQjzBRgET8qmx
LcOxVzWW85FEw2G/5CITx0aYUYt9RTOvnlI87dvmua8Fw7nOG/rMJ4TLJ16RALTQBmx/K0sPWnWw
1hvvwNZ9NeV15gRLy27cuAPHwZHJPtLvhwODzs4PVbQ2uCRTyurooSOJLzcaEKFsbZ8KjjVRBO5O
o3mRXukyIvRmd9cH3Y0VrOfHIEgmGtfGog3tdOxwXO0D9c2LVtLg7Uv4qBvdKRGxva4vDUsHKUmx
zG/eaV4K3IeGni3a0dW7PK1gcgSrBtF+ur7UP6NwaQRq2lJJM0Rpc+tG6X5LEiDoUWpPxo/5qfuH
Q+0zEvm61CG3QMLIw6XeO6RH1B63HUgS5pu6kBfiyhz71N+z42cwLk2UeVk2KnwkTnn4JEXxIofR
EV60bmCRlZQNTgyd+ap4+MMhcnmjsDIP6hxYHrU7OIH6UaxLn5iXITEh+SSqeV5f75+D5JJHDetf
6OZEOEWH5snzs7OWC8m0ovXBpQ4/jGTJ8D6GpCx9CJ5PuxBtlQFoIFQiS2eClORaN5iv9jbaUlHt
8yrcFJ4w/90EXNLoe72tfdkEhHfROd0GYHKcaDDKEqvmiSaTSx662sQGlPCBxnxr9opTZIfoIy2O
8FZbVAZoPNnKErz4rjcCPofHKycngT5C3Bqzq63QsVKhzAo1q7/YjnDLS8ZDvBRe9gR5xeJK8xMl
edypGGhvWxgnLirNvgZ1QHIhCUp+k/JtcBs7FVboRXG5TANae9gHEVarbxKYlOhr3WveA1XwfvqH
s+7vFcPzOXVt0kNpIhMYCmhuw3Exrn9U1cbQ71NgBHwYtxTJWoMdQUyC90bqfnmxt4OmqyOH+nY0
Qrdsw1szg0hLlsIwolvO5wjRLHCJKQwmNYh7zH5DG7eh5n5M5AdJJoKDSjgNfCrSaYwuK+IwvbQi
dPS9/ACPvrR+NBrXwmNqDdF9kD9N+aiYO7j8jWxXiZCh18t9FwucS1F67MNBRcPPiNByUrV7xdur
2bbvCQTYn0z1Pemgiq3BUGd8m59nwXa2uLxlNmrflDlWW5X58IrU75NEcKCx1DNzxFhcauoKo0jj
FBEm7d2c9J2aGnhDx04ehY/MTkeDXPSfjYlLUW2TBKYfYzK9JPjZF/JDIKo+CL4X9E6+HtKVadA8
Zt9LTaO3avgdldGzFQMVE3ZnT6Z3Ej37ZgFfl7fM38yPbn5nKDx7AYaPU5d3mE8N5VMYbrZQii9P
ciKS17gOhPh7TSo8YVPTqdbg600nAxrWzA4lnnTbr+A+QluXwjkihDU8yhXQqlqkA4C9HnzDomHV
RakbT5ZdGr47P3R6dS1BGQmSYppCFJPbrWiDyaRQUfUBd3aBi97dqBrgFvd4gQS1virIiDMollTb
xzEFva0RxgJwpJl+VgkcL6RXUBScpFwZFQx9m4cJG2qCZEtjwQQ36aBErrkKcmBG4QWc6U6mkz0h
IE7Bk4xCN6tGuUzVSidrcW8Z+idphGH89A79cZfq7cKKjxqEuas8g8pXYWvEcz3fcPvqh57c0XJw
qtawjfLBV/MtBNgWPQwhrWja1ZK3INFZVap9mXiwUMrXVllB7uucKuc8OZX6syEXCwggOWrTbYo2
cxuo6sxPLdvn33bpxcxyCSipoIkHGzTwVYJ2WRa5HaT7MoAnAmZMpuT/KhddhOPSjupB/6pKWeX6
CWglMi6hYwB251JyK1dFl2t0Ukes8idaPlwqSuW610cfu7ao0tcKuobxdBNMYLydUnrbwErlz+aU
y0NTMxggHrKOV5OfhrxYtMbLoKsHpd133Xo+1vVewOeM8lekjCaGBfUsnCAbGOP6k/tfjIh3h9mF
H9UZeu4HQ5CMrl57L6JylyQvCb3RYASgQHsf5eR+UNITQR9Z1Vfz47ua9S4Ccbciry2Af2T4S0lL
nkHgutHIYxRs54N8k4T+qMReROHeXtagJFXO4BgtaFp9Um9iyF2bMVYnenzwkwDuPSLSaqyVdT2o
DtXPiufDFxwIVD1eFUXpavA50YcC3sOtoC7AVsvMDv1wF7kogfhmo0mNgt8mhXD58R90ia6TyQfi
83enHyX4cslpLYgpyAoWl28LLajxGMWsj/DFNQu42yfR3iDFvobPBfkxP/tXryIXk8+loCKT0L6S
MMDSU07eSLb6aAp2pGi5cmlHS7wqaNn3zXPjgfr3BTF/tN6LL6Rcs+U497G4TFNNVeSrAQL5L/qb
uY238SreR5BjtKGIJywZXa8ZmISokA5FW5HXLYSXL9Cqhlfh+de73X22jOGJKj9JKxZNv5//Tgq9
uiwuwnGXc2VoYDkkgVDuUctFD9L24S/ZUvQYyCosgXmFwdKobWk+Oh20q3IKt+LpHMJVJI1hmASV
5bH/GfWrEmxWpYDlRwvD9dyNTHQt4T8D/p1rwPEhUI9jBWfD4mfXPQFn7lbjUerfobdsRyHUAOH6
lA0DrKmgsVa/BHAYxR/RB99O1FdN3hL/Uese4n5N0YNSYUxdDE7o30X5aQygvAdbevOHTJdw2NJg
0Jm/DOMIi6vHeNgr5kaLQnuA55HR1DbudYG5nYiDDLRo1N/ouNq+n+Kgyu0MDk64CDqhGW6GIHeV
5s5oNxqcByOYXw+asmi94yTDY7SAcUz8TOgeHjGyip+MmuKA++8QGIswg3gpqMSdctaUhwm4hXhX
e3d9krm1ct9CR0/x4K9awSOx8py4Gjd5WEHULtw0aOPp9K3tIYaZFTcEljaFAqf5Cuyn4phPe7mA
J0N1E3fHsH6sh84pY0iH+rqdjakNt6efA3NVhF2x3kGlEC5fQf+s1zdmNThw/YRh3W0Pt7UGM0Ir
m/YPXrVSzbsSJlyQsl02MNpoq3ahw+uuCq2bvoau46Q+R0A5mzD38/LodpK6XZ1DqMaw9NLRg/bZ
iL13NSrWjE5pwjawJ/gTFikCJ/KqO7B2H8lEMJDg1/zKFa1bLp2FMdxnVVZGMOQKtosq3OcQF67V
vXxOK8WZj3a9anGxTbiEpqcpjq0S4VIJYtAbkB8hcJ5rNZDnCw+MjH+Fc2An7rfMcxGUS3FhM+qR
zjRxmmrd7asT609htPhUtriPcfVCdRGMS3NJJls0YiiVacjup+AlxbMVBptBNy5wMVi0cBydn1NR
QO5KFQAs2eo9RgdSp5PWEDQINmakbHW8j7P6QVbX8/GuP/Q+R8hLrkkTZjNlpUrvgPrAclh7a2PL
pL3FZNmrV5yLUNxdKjbjQFPZcgka/Ujh0ytP5bOvvv7hiNjRdXGPqCkF0aMF995Tniv5nTTvNH9u
w/WQyXaCe+NQJDCTzRZRL2riXG8SX4yQu14ZkKJoDYb4CSBUU2+VJQEHlzqTvsgVuD6DCKw6YpLC
1UP/Iip3WpW5Rf2cdYmV7LmG7So2YNOosJh7m59Z9nf4nacTRTY0KIgrxOB2Hs0hqpnDz/HU03Sr
6N06bQPBfezaUC5DcPttCgMI9DYd3krab4/INlNX1WuQMQ0Rr1AUidtoSmjG6VhB7CfPdjHs0Ypq
YQ0PCsz85ift6rvlYkjfIJRB13h12rIn2FNtwSCr8GHTJYfjWknqX3oGVramb6KuaVZxRkK4BKan
uEPrQKo3qfRAcCWf/0XXDonLH8RtQ79TvMbw8Rkj4z2FPR5J9mS49bB2knY1H+oD2TGzZHjYJQg7
JR0mCBWWeXKkqQUBnKB0xl491rkPaZoW2uZB/OBZqROHZ1q8G1luEwkSmuZOLRO3rvSdZ8CKS3ur
1TMJgmNS6+4UEnfEZYYUAA1AVHn+R195h0DcSdPhS0RVRedloJqwbkiZGwUqpt2erLv1v7MkuZIN
v4ThdtOQ5z411KI8jTBaUgicKKsJrftQ8OT7aLVzn+BLHG5LkdxMPfyrQGe5WAbMvdb/XcHwssq0
ZUmUZWzBxgyOvZ6WA0rzq48qW7H+w9l1NUmKc9lfRARGCHjFpqvK8u6F6GqDR8IIAb9+D72xX2cz
ucXuvMzERHeMEpmrq3uPmbwSAthoq8eOvc9ZYJcvObUChZ8qU3pmeTSHb3I49l0UQ69Ky3bAisM2
1fKa6VSgzdbwzm83u65XE47LrbuKr5WsDKZZOEsLsUdxraP1Gfu9W+3HKIbrq7dF5vmNP1lNHvw0
CASfbWo4FlklVFLJzb4WDG0nC0awdvNB2V0qb/tYD4b+PqYHR0RCg8pR/iF1UNOCmcB1HF62Q8lh
QAB+nUr8WUJQ3oGlIzQXyxgSKQ4cgss0/jFZwNnIpwGG0VzjfmJtFWiuB7k/P3/584ur0HTssR45
FIRjy/TgGuSO9kLnK8Km5RtH/erddzlVq/1sarnU5CKyV01QMiPo69ZaUA+QoBhR7WJ+T2EZvv0y
XP63X63QKo5XZpUr8E9Uzx2/G6F6UYISqN0NPHLae6uaXFN5FqiHxXNoxRPYn0dKI6kdCMQdGSne
vw4dV8705XZZq3bX+iRo2lYIreWJ1WjczU+xvv96jOu38H/W1FyFb6aSsq4NfHBm2S41IZcJG8Gv
h7i+lgS4ZVi0mcReC6t3nLB0mjAG0zIHBq3lruEjbJzpS5rTu7J8HKfcs2EGnyXk3u4NOIWObxRW
4yUool//livRWDf//JT1lOLpXIw91IzOVZchPkG0HyxfTYcx47xniDJl78BGYUsV4urBuRh1NclC
J/YEhgp2VUpdB2WnWhxB1doRiCt+/X1Xl/NiJP3vI2pZVV6P6EYi4bcCQUa/3roBflMo/nFELoZY
RU0RV4Rzp5zP1BKBRVV4itedcoBm2bnUIYVZGLdDW3OIn85QiuGo40hDuKqGl7+Tqu+tRStX6qwG
KB+cgzF5yjp5D6b/sdbMu67u9xnUhdxW2p0Xl52HyrebxK+zYeKpfUg17rZDdoAVoG+zHZWN36Of
MirpvmNGYMsnu/3BbQXEzOSxKu3AyYu7DlYZgFoFnVHfKQmUamvu2yOqIbP8xWIBzAEcZmtotpqo
K8gaoVUYrgrZxBmditbw57JyE7MDLLw82QJkEkucCByzhXqvZCP2TA4774l3gIL0NxIMFBANdVg7
j6kaIpjsS/YYZ/BxouCQ1Y/MeC3mDgRwy9dZF369/ldDxmKCSCzTMXRtFTYNG+bZE8xLoNX1ABVU
T6hhIzcS9+tn6M8YqxQA9sBmYkooMeYoVo3zg64/VS1c+YZogFdEXyZgVN9//VnXD9CfIZefdHHz
VLK1qroscYCAkG9TV6TxLYzNgzjeAnv9Jg7/c3v/Z6g1uLylypTXHD4Z8XCeBDjh8G2pIE2eDWdu
QhdAgFNkDPvKsMO81FwdmvPsIa++OdP3EU8lymfY3nKX2Hge5gFckQ94/uTuYPd4enw0HD9efTOM
ao+ukQolgdo1Gm2nJ/W9YuVRbOSh5tRLsWgj0F/LdgwdJi14axHDRPrx9xy2E0mURqfszJUwFgmg
KD9AyArMaoSH7VPdn4RV7lR2zJnjwjndplX09SJeuwf++gWrjdPkjlRtHLy7JliEokmQBRU8HLuw
OUFHyk3vt6xPr2ybvwZcbZsG6oPcRCZ6ruGq204vSm/tc+XWtJMNQNGVsHsxEPlHf5uhGFerJjsr
ZXHiemQSsQFAWebmq225ukLQm7XwKMeho/oTNaQrygNHBdeSH0Jz3NapdhuLdTUT+hNJ9NVN0sJJ
URY9IskCOtNg+F78pD84mjp+dsohUr1kYaGzR/ORiw1AwtX6PBKF/4lia7YCXrh5mjCMDdNPv0Z1
DAw1uBrBpnKuonJ87co7U/tUtcdyTJ+McQtMc/XTYQNjwpJFM/W1G9fU9Xk7dtN8Fk3vOzI5FU4G
M537ir8NGvs3EftisGUPX4S2pJYxDj9a8hA9Cqrie2M+zAAOfL2aVw6Cbl4Msjr7SUtMLGcL8fsJ
Oqpir7ezq8C/3cTT7OuRrvYEL4daHXLocCpqajeYvNZ6Ku05LHXS3tsKBNw6rfhWJsAcmA00v2zC
vheSHM1qOrc93yfKYLhZ2llBBr61h03e+VzVmyjWqKeKf8NUuvydq9iQVqwZjWqckcxPLhlq1y4Z
xJ+2SlDX9/KfqV+T5LNJ08ZhBFsFuUPEw4W2Z0TIC0Db266Jbo62ChN0dFI9S1DxGpsxHNubwvzg
fRwVzr1l9W4HfXScLW+04D9PVBikb/Ehr8oNXUzrmi+vFqIuoccOFIwFI4nks6w9Ic6sEEHbLmo4
H0qLIg1YNRvbbuPMrjnzUKaizphhh9eLrk4QL1PtKZ7dezp3wVq4rfYaTDzlsQg3PaCXjPcfsfli
iZfb4eIIIxdTUtXCEQavJpIdEtTfmvfWws98y9BdDLcguleFIi+neVVJ0BMTLR+uIwlPq6hnNwWM
OouzPhi3AraLroBJlw7rsF6p9hOwN27MJ48O/Uce198p44YLh4RHyyL+BC8tyE57VTW/Z7otNqLb
1rKsohu1+rjRBKbGaVnYpIYLEz3fVPECMjSfad3GNrhyD1/GuXVNueSCGsLCLujUfarFbmZsMb+v
djguZ34V30TZ6Xqv4TwvHY5FEnSOkruFsPV/IOFufc4qRgljGM1es+YzdORdeAC7A/nZJKes+W6l
P9Gad9vxh1TErtdFUDqNK+pferUFbLv6pPizu9cV59hUNAmbpRkG0WhE82+xUQCrtpHgX01vLgZZ
xa14ThQ+0Q4Lx9FVljtwCZF1m26ekF1m/dp2Gl6m7oszuy4lOwCulKaG8A+nWldln3lmP5PB8Iwe
7qnVR87QH3bK4OsotbGe9hJILgJFHPf5MJbYniJ+U9qjvalL8L/Ef4fYlBDToGumlKa1aNY31gTk
txFiQ0RFJMJur7pQHvO2qDfXs4o/g63i3qDqNaSJMJg975U29YqsCYqEuUpWbISR620Px7EcYlBq
W2uqkZRkaoBWnM6KtW+BLy9gX9q2WZSUb1Cnxl1mBaozwBZU3xWq8dE48WMyFMdh+EjibiMVv7qK
F79lFQGohaZ9Y+jTOYsHVGePfa9shLErE2tojgqPbRtfq65XsekE4Xo8NGcnU0H0a0OYFwXDJILB
2DrdV5+Fl2OtFtGKRZtTdWzOikaPSTzg4Zfu29j2HKGEwoxdANjDNuYhjGxQj9dcS2I31TXb+OYr
s/rXN69utEkUpSigkHjuSytsrDuFlbuvT9/V9+flp64uIxTftbnP5wapaQgQjPWGfYQXKNziELtb
X+IVuo1VN5bQtYo0f33YKvcuGznmjWTN2cy5DNEn/IDnDrISAAyGfM+t4b3DYYbIHTsQTX4qsjrF
io/9HjrYzCBpFRPsNJ6NftfYkJ+mv6byLW7e8vLFtl86NVbdUXxq9YNu/4L4rI8iCVHjjanbWpzV
lq9JMoypgsURudyNTnmEv9XG+l+5Zv6aptVdpykiLrVlcZzW9gb6M07THW+ev94CG99BVtdMqrdK
mUDt4awK21cVx1Pk/z/EX34G0f8O8Vwd29QqMIIE8JHWEBruNr5hIziQ1SUijETrMxP6+K0OvSYh
IiPrfVFDZnjYfz1bWyOtQgOZKfCcKcJQ0gsvLRu/4NZBiC504O759VAbq7/ujM3aUBN7WX3oc/qi
+TVDwZLF4deDXHub/rU4qwBQJZMzqEw057y2vdT5rCgalWJ4S+hbXJRe69zTtnGz/MEqNLdrxoPR
wNBZmd2m+K6grQb/GbfJgWCVW3TyayKDf/20VZRoEip6abawZp3G0tXK8iAc9P/6NEQS6LIMmXrf
70sg8RMIyKG/H1rqrpq6nTACrWDvNI73rShCdRObeSVT+uuXrc4+rHDKRK2XHQ0HI5/c4g1/1xon
NSigRg9faRLows3Vvf0m9wXwk81G7Nm6odbtI5PQeTYq/IAmkEgODRDLZGTvp7OOKiJwWv8HMtuV
Z8vlN6/bRFnPZq6BRAd0uNbt2tgd9guf2QrsM3vqA9uV5wo340nfbb3str523ZBLqj9Ds9v/tqNw
ogX+xr0dyn4bUXcjIJqrcFXN2mwVy+I6aD1nUAnNNg/d1hCreFVWBVxTSwxhnOlBOSdHoHuhxcgt
kDy1QN3FnrpRjd0IJuYqbmWlYarxEkxIq+2y8Y2hMW7M0UYwuT4KQY/FJiola2KRrJJOWjb2iOnS
1DPezLCDngZHKwikmW/QnAiUffWKlsDGuNf35p9xV0s2CJC3YwPjqgf5TQWI94GAZpn7hcchoH+j
7lFnWYxiAR/e0tfY+uTVUqaqKmExhqH7oQbO/xUwDVj5bE3s8gH/TJj+fOBq+ZTBju1smdjWcbuX
RZc39Qe3SQInYmESkoevJ3Tro5Y/v3iUzWlsDADT8/MInynVSY92BaAFsbbC2Na6rS4fS+bmFPfJ
EkdVb7Gqp3LHdTjQDV6LvXNaiJLVKwynDBZuvdS2vnH5bRffOGV6Nio1xq5yfldBibSDDpDTio2E
4Ro9FHHzz9Kt7ooSEHZGYQJzHtr8pqh1P7OmIJGZT+OFNFbTn63grpKaaDl9r62zXrwa+jN6aIyw
UPAK1pmZ8+BoCRDuQ7srrH+hqvfXD1xlmbDD4XHeYSJqB4qo7C7fFKK8NtWXeK/VdmoFY3DXyI3z
OEJBV3mBHrNrbiqfXzsjl6OsvmMgMEyIe4efq5cR0tVoiN/BYDYU++qsbNpRX8sALgZbO8JQbkIr
MNOtOxL1+y5a1F9IqG5efRsz97vydrFJq97UmV00zZnD16amO3P4HDV14xheE7i5BLD9rqBcjEKr
ZppT3VHvCrRiuxmWepbum8LemaL3pprsbN4/kNwM9Lb0Sdce67ryUX8ISD/vMwGCs9W5ukMWSEB7
zhkYAFnlFvFrmqAdl0AT1NiSB7lWVP/rN6/irppMWj7MlJ9nrbnhXd8/2gW1vMHpdzZtYE2P/k5Y
tcUYmrH0mcM3LtRrD4HLDbCKyJmOh6mlY2Vm8C66VwDB/I6cVAjNfx2Kf8MT1qH/cqDV4RmqqjPL
yeaQPXHHO/1ADsMeSYNb+sOOnhyOL3XnAGZDH/+GUv7XHK/CszaiJy+g6fpbEsLCXZ76STTBxTi9
39JKINdSosvPXIVjbHN10rXaWOwO3RkmJ3VRfWNz+ZZqY+TQG6wgUDPozmU70S+6ysSXonIdmG2Z
/d6EDctYBSa9mQUOSf5UAuFqABrr9qR97YqbqkaVZtYeHNg8dEPssrEE2OaAQg9UzlTi9WLwFdFB
4T+RLCDN08BH9AKN+JuhirPV8Cen0M5qVTxStffVjft2c5FXl8Qsaz3Lm5ijRtnvi2BBRBQuHjXy
Z/FMfCeiO+6hAmwf6sh62thgy0n5aoOt4mY89yBaNIibemRHYFQhmKEI8AHoW8hha25sjbex0ms0
CdwhgGoyu+W+Ubw4yQ/pZIVDLgPBZAQAKtDJ+0SNcPP5StcdJUEfR8vdTKmCjS/f+iWr0oc9gy/R
aDhavU8O81Ppx3vQlT0rMjw4+6iAu24lHdeKtpdHag0hSBho/qziyDral6HD94+zC/EcV7a13xDT
Y3F368zZDZa6K8K2UkzclB22ZqQllvf191+9XOBh6BhEh5mys1p4TU2zfsxKDse6X3GuQ4b90ZqG
jdT1mjShsdjJ/PcoxhoHonW6ZUwTAnW5N8PehmYqf8XO7ns3uS9lmBU+QfdT84qfoMt5eMl6Vepm
qo9/thSwX5cwv/w5NZFiuFvLcS3/vPxtqw3QA8zE4HrEz03yVtbOoen2RpaFEjYwYBh+PdtXN9vF
PCzpy8Ul2yOD43aFeUhi2BYYt322tZ+vA9EvhljdiYU6IaM1U45nJTnEBx6KmxhY8tln0Pn3Us98
LQBsgvjMjHlmofyxdEBibxH8oYFMXfWo/VSP2RmtaPG5dZtcQ3r/tRGWCbqYADR62njoMAHqIdvp
wncQiX/CBMB4nYExh4u3n3p16hZR52OXwFR3ehWuAb5r63UMEcGHy535vgVA39oCq+u17YngzCT8
LODpFzcA7zcVcx2r3zGd577TaBt0ga9PnbEmP9hCEwUeH2ALgBXeIsgZKiinQ7lx7q41Zf+a7uXD
L6Z7HChvYayyBDc0ZT3jyG6SU7Mfou2l3fqk1e0FiDKt59zk57x5L22+d7IbtWg3stStQVbRSpTE
hFAxto8+VW4nu52cG7eFL8/Xx3Rr3taZPU91mEOpMTvbH1kKqcfhzVbfLJv6woYHlgEcIuA4Qjxa
2f+/h3YBmDOcVbZlwufSHhIHA5N7LRnDJG/2X3+bTa81Xi6yrDWKDLZIXZkro3UHMbPalYYTwLAo
bFvlfm6UnQ7GD7i+xWzAz5a+6iIHGDN/wqUQQC8+HHALq+PCBbUPeaUlgESWUCPRoGzS3Q49iAj2
yYbYJehYR5Ru3ayisB0GhTl+zoD1NYfhAWVLkHrRpNcZkL7wwDIMH6Q3F9C2IJuhT5sEdsOeIS2I
7O2hGU5iuOEFxDZvBv4z0z5sUXnC1mADDrNx1PcFf25ApxGE+tqEo1TG3phVHslbV68y9OTBOQPr
W7DeZTW/1eMEniNnq2vdIYapdhPWlAcV6U5iNk7SiUOlSs4VL55sYQWOytDdu48huTYRHRZIMnAy
zQWG+8HSLFhZRakzu7leRZZuh+hDAiTdeK3VgoP8Lgy4gULT1uf475Jr7qzBARGaq6Nq7QYQJUoB
GlAauwkFxKtBfy+NPU0nodE3Xs+Wi4jDP1bxwLP0FQ0lkG5pIkeTaUYQXd7B2t6PFVybWMySKSGc
7v3GZGGh/tLyPBzYjyETkSWB7mzrfUumCBTiI+2A3s3ag9MbzK0qdtMlQ1DL5oRwEcW18diMz4t5
SQtN4F6N8BEuhII8oNQiYGV/MpGdGm0Co21oAjCfg8FSXJQv8FiUO9OeXrQYErrafNeNHQQ2yX4W
+In11O01Et92+vQz71FQgjUWfNwjReG+3uynDkXPHPBg/ZeeQaRGBRyPPXO79QztVlHA0YWrfdlB
RHXs7+Y8+alRrHSaAHNcfaJVvIPFn6+b2odkKK7AojSBPFRcls+1qX+0WnNAhWOfS8XXFXGM4RAf
Z9xPYw2tC+EqjQmzse5k1/rR7saXMqtvdSg7pAlOe0EEWPl4AqDd0Mc3Zv4+TykoBEWQz7e5fEmt
TwcqAYUIJUk8mr4o8pc22Z46GZ8wnnkf0C4uzXjX53VQm7+YNAM7eTOV9IkW4MjYxh42pwennu7R
Dv1UZ4bJfhxa4J/bMmZuMn4mo/Slme4gYeans/OedXFo2IuTdw2hgCw52pkBh7RTxaIKUk661YRG
U5/iTAMU1glUCy+23IyqcrjV5tRNrbcSBSUjHcHNLXx0t5kCrq49qxETzk0u6wPyuHAm/YHN+snp
LA/2u8uh90vSerP9mKbN/azJmzRFW7imXgLwZMWI381vin6GpwHqBSgD9NLVQIyHeE3YVVZQmKPq
VlpLoTrc7R37toGZ/QxYGtXnD5N/J2qTRjVVT00i/dZkxzTNmZfFyqMtAR4jo/2ttciuLuu9buSg
iyTHuOAe76Ad18wPqpHs9CJ+UtJRAyMI4cXSPUueGgqUpDWCKzH4U2a5laHtLfzbhjsyWZomeO+p
Sh1CDgInpQjmhO91UMyo2p7qUgnzBHIbXAFKzHYVlvopDo3GCHSbQYHSuyCXPwUsU9v6V9IeLDQE
J2gyTbD4SSd5KCDYUziHwYjfRuT7oqa3DXSdRM+DrFKDuHZCqH+GpsPuoNW0G+cb1OFcy7ztxxGi
WK9O+eJ0nxMjBzv/BiWIkKSvCbtvxK8GrfF0DPSicxt72s/QER2qxIsZnGM1ZFEl1AXT91pg/dAI
myGg3acPwMGdKye+6yziOSjxaMSIYhUEElULeoQoC6oQA1fpwU4ONAly0KhNd3GtM7vRtUFqLPFS
6fFSYfZe9jtaROZ0ttJdbTzpVu+V9LbO92YBHiPw6+W+rB553H8SLTS776P2Fhutl8J+6c0swqx5
VDCzyoA4eNI72O3OQBYBmePcoIOEahe0rNy09imsCyn8Ct867lU5zirM+oriWKfRbOxKavtz4nim
RiML+M2+/kbrqOgfMvp9GlLXmRcXwScbonyA1auvKBh9sLLGZfQBvoJf4q/noW7hqmlvILMJ2uBL
qctAWu05qyV8OVrwFdDalD9kfmpUBF8FlOwk23WmhkW8TZvHXI9DWytwQI2HTDkqag1MoRJqZR4V
JH9qUoiGOeBTgfUYaWjMzXH+OlLoY4zJQu4iWu8WyjRAQ7/MPYT7sHRyzwKhQk3EwZy5a3IW1DZY
PXH2gVrTLs+Ug0zxYAQrQS+f9awRUOz4JWL1OyS39y36Sm4xsUOFm3Hi6aGz35CKwdTRG6zsUCuN
z5RBd8sab9wqPc1AOnNDDewMXsMMppvCL+Ls+6iUj5XCQ+ixP2ZD4Vvjrqs6V0zMI32KVWywJsCt
Vo1HaNhhG5PuvsejedxbYAU5df8k88bXqsiG5H2XeAh4QZsVMa5j42nCQkuW+UZ/KKh5ECQ/j+bk
Mlk9OSVmUBke5l76Yw47hm54UMz2blaqm7Zt9tSBkaJi3pV5cTuCmFZIBbHcijTSBo2JCmXWnIoM
eU1GnR2YFZ7KeKAUs2/L2I1b4oP4fiJqGznlB27hiNDhZ25Iz4YJcWd8pAq0IOY6pBzyq0KDmoF9
k2QgpQz6R87bAx6rjWq4VUkjoyxPaf5gtFBxlkEvLL/VfplzArs7GkGWJIQr121pK+Fo0oDKNOLm
Q5qJvdXcpuBI6be9Ai1QKL110/R9aka3SvhP2LuGWZcEs0m9tEm8NIPym1goebnfZxCfM+pdolhB
nokbXal3baJCgu6tTYyDwS04Yyq+jXwHgmRjoe+rgZ5tOcMgz3CHigd9Lo9SeyNq8ToXLIiRp9WV
EybdRxUPXqYPnkT2R9rvXSe8HA7NrQ3SEoGN/XRD6h4pVu8qst2Bh/iIB33EcCBNyd9ysJUhj+6S
ChqgLaIQfpVenygpojJTQlo9d4nuIbVLgCVnaF+JTgb24EAGD5o4FWAaunGjgSFksSJQkukO6YoH
828fZZliGl6pad7hgOxAdoJmHbAJ9nuC3Ugd4WL/oNUe+yZhrsQJ1ZpX0uNZANFEkYVKW2Eqx++M
NS8aHGja8QHGfvjCAyAFAbXt0K6goMdStzKhA/a9neD4bc5PgDu86Jn6XsJw2cAmskzT7UbHbYAh
NpMCQjvKTQn8V593h9oaQqh9H6Q2st8nL+sar2kYDOp1xGMSjsQKZ3XPmeF1ogLzkEQNnH4m6PVN
+idIec+S1feDNgXAnLk9Lc82LnXUQf2uXaQRDVdBogT/iMjsoBOe8RMKRbj3jMcZj/RBGX/MY/KQ
q2Bs2gBQ9b9SKCdWiTiVjjjF9n2WGL4e6yBJv/Q595k1ewrJXY7iVjKLF80qfCD3wlqKQG+AFexx
OvmUPPYGj2Ao8VhO95ZZvffFuJ+YEdok8yAf4fe65k1Os6tMaAmkcViM0BXNSNgp1rO0KldB7lhh
0+nVr4Imbm2whz4/QQA150OkKq9V89wnR9IfF2kI5nhclhAV6iAaMkHZBrb2cWQIvFxTEMbSyp/K
IrKceaeWOWL6z1qYIBJmbtxnN9SAqmmLlWtsXwHjx3TGoK63wIfL2/KLEuna5xkQ1aoYcjSwTNp7
6dT9AiQ3ov27XtTPIBfu86a7a8Tr16+1rRbHb+mHixd8q0qjn3OU3yVeTeCwhQIJVI5cvyk/kGR7
avrC+3Bqk3/z0lYth2qWgb6FvaociGRgjRVjXMYzt7NHl07HPvmx8XVLUeCfc/pnlHXRQHQmjpti
3anR0q3xdRSooBAH3iv6vwD1uXUdxK4OxXJZ3m9BSpZP+GrwVTGh0pM0mx3JzwM+rZvDotlLED9w
KQ3TlgLe70f1F4M5K6VXC28dCVSwcbbzx6R+LEowa+oGusiqnvud+VDwRfBKcRvosMIUzM35p8Dr
1DraeEJKjbrIkr1hQnE4AWGo7KGGNvtjOcLT3NgoTl2Fg+l/1n4tWR1n85BYSon69Ax7MOWbZWSR
Nctjq8m9E78zlrkTzaOue2jsFPwgfmvj/WBmUQ/0aJoNe7VAbDfa5lTFLPp6y2wsmrOqoJKWOPlU
1s05jQ9Jdj9KBynhcB5rLXTiLbLf1mCrWipH29JJ5wpQFgGPHIKLgzV+pdzXQJQYW1La12vDpgX1
dkgCOL+pLRcnXUAKyC47RDw2P6vciMx8+jfFJfJnhNXcDa1il5OWWnesaIJMPSVaudFNuHqeL0ZY
T1gqZqnmuLVbBXohFI8HvJq488kRH20FQYumG/vheoC8GHJVUdaHJO0SngGMqT8lMX8oCDSDFdRa
NEOGjBMLpHOsXEJL10mJ//VuvMYrQIH1z5QuBcuLReMAARYlUODnbFjUzqsozrJA9lCgks9dszQw
DF+p8l2HVmRJ8twdm26jWHm1Cf2fgr++5i8nhEFUWEXhdYq5S5tvVm8HgCP7lb4J1bl6BV4MtQrX
aT+CQM009IKHY2q+sEVOWGZuL23TG/Xsue4OYqYRH0rqQdpnt2hz19mUenqrh2Av+EKygyhBLKwA
e6mpvbH9rv6+/1C5/wE9G6gOlQFIDEDZqbxh3XQ2HQXa1qP5RPESJEm9i4t0PqWKfPh6H1ytS18M
vDpZTBiZ3VoGO3dIQ0ein/nwqZTaxvm93iG+GGZ1vBg0m20jB1X9f6BSFbBsiVdFjY+Cp+HZxywk
t80nmiRbU3s1Ol0MvTpm0k7IVAhQxhUIGOWWDLXRPn89iVej7cUQ67NUdDafqiUAVoVvnmKo/0yo
IXUMnL1ywwpi63NWdXbLgiFWWqDOPuPNoBuvBM/fja9ZFuMfN/7F5yyfexEa6EyGtpj7JYNtv5fa
8J44aoJTkKOhBAo5Fg7PalQkOXoaEDMdf0Jc1INmeRMmLXsf8uEETcsd4w81uTOc8n2GYrEqbT92
jlRlkSNedUqgmn4HQALehQYqXKpnkTsNdoY2eKx2DzLHTVJoIaXvFZteZifM9cQdc+iFK4WXlS2u
8XuLZwdT7Lti8HuU82V50Jraa/UO5dX02Aztfjbyn6LkJpLeNoS42DPqGJDY1AxIjFHtlg1TjS5J
9oK3ltGY4C3PtgsZWdOTVNyVJL3p0+JlSEQc6iakHawh9pejj+dU1T1+PelXUcJ/xByIuopQusq1
EXQZ9htDgSKnCsV5x4WWgq9EbYQStlvL/VYief0WuFjqVSY50q7LzY5Yd4CCH+As4jZe6oNGHNJw
23p7I9ase1PaPLZJseQJgK40CsoFFAWWauNiu3o+qO4YloEHgP17ni82r2R07DIm7bsc5VMHFbk2
3eqF/1YT/scBuRhjFVK4WRRNxwacQWi4AgNyruBauKNE/uLZM0oL2NXtFLI5O2Uxf6usIfHmokHl
taLfSE85FH3hYs2Fhqd2Mr3UzQzVlfbIURdxFTXByt/nKBXKBJTaQvvUymInU8uERTk0joSo7kAs
SIGfFYcOR0MtmZ+mmjumzqusUAssIB+Bd2fNhWtr0uXdi0mQ0Ajo3aiWZ0CSFwYGbhwvN4xhvpkE
Jn6T8KshohS1tWRzl11d+Iv5WsVHCvM+NRMjbjdOwEuOWrN3RXs05B1F6R7JRg713FFMrlNG6ZwE
mXbiatA3xYYMxdbvWMXOxCBCt4vWvnNm1DXRCx2zsKy39BOvH6qLz13FT5VkXTbpxoKuVJF5g1Gs
3cpwgglk81h7W8iErY9aBY6+y1FsyCVu8FF4gyT7RQU9GeL91wHq2rkimkpR2HV0g+rrjwKmeo5N
1bprW9PNejDSzd3XI1xFF10OsfqSvLImONpi3vrQOcM4yvCLQ/6oeNlenOoZ8Pv+BkXCYGPUa1no
5airEMhoPtB5zDCqb0dKaLrQzYkSFDXxjB89nnk4qd6020pLrgb8i3HXfpOtRjuJihrFuFqoe51X
npXbxkfLwOf303GTdHNtnxCNaLqqweEPdtN/3+qz0OO5oXzZlVoSkW+L/zP1G1//bruoyoP/AsDc
v/zKP6Ou8svGzGSiCIEL5kAPLHHLEI0aIHiGZV4z+Fxv6UZcDc5EB6QBHA7NJGvjR6VBC3bWWX6v
6/lB0cuwnqdTGjuHnpIXYsJYo9eC2Cqe1LQ4xKQ6UQ4wJlQTUAt0YmiuA0mTJRxsLTRG4TJeEv25
henL4kXqD9Aol85/kXZdy5HjSvaLGAEakMArXXkjr9YLQ1Kr6UnQm6/fQ93Y7Wp2bXFi7msrZlCE
SSQyj3mD6f1b2uV7nccbVYyOIZ5VP3NAeLUBErLr4qkMNxFoX1OxpGo7q5pU0gvh6q3xOPTdg9bV
27THSqShXdbVu6fpG1/QFVTsYaUaTTV/tFGlqWvsr0ewkkmhu7c3/tX9oFMdzuNgX0PE78/9QIKu
z7oS8zQ2W7+iaEWi3potna5rkA0NJG8CljcnnM5OF7rrcUYJQbOtJTtVL0w/fKyCl5TRU1bcEaQ4
YXGo2B7GhvHSm+paHnsxtj6rXCmhCuWUYRxOTQgjC7+AoGO3F9qwz3L9o/MVSCMyqMbLQRxYOg38
dSXY4Eqh5m9KoN3sshibJx/iE07JgS8gBhpQKLrL+NFtEdklrLfRj7Fz6MK3FdgmQbORAQDV+uQp
Z/1dQHHv+wIgkzCwhsqDtVVoaf45hnnGmH7KBCi2lJkVkuCg3zfJj6rQ7+C54XqRvJfR1O4zvuai
sNnU+E1id/DxHq12Y/wFVLXLATzs/B2JTzJIjIqorFbAJ1GV3vtJ5AzdxsgTVsFiR0Ovog8+Nfns
o8OtM93KUJ5rlKeB3cvDMa9B7BhtvL4/4b14Vqs3yDbcVSxYRd4vvfqhBLt2UHc61SwfMDtD3o4w
E2iM9VDp2xDvHEJrK2v50ta5YumnXi7fLGAhhMVy4lH9DPb6BjrumwTxGKzo9RIJ6urVBmgPQEsa
Ekd1tkfZCPWamsfQwxgyq1LQsV9Su7tmJaVC/up/h5j7gRYtl6DvF/Fz5ZQ+lNKat3Ar1hGzkIwZ
q9wGs6RZG4//wBlj4ePmBGlVZ1mYkAhOw/DfKauXcjx2/RvxvQ1pwk1mwN5Fq91qkq+tVTsMYZ1Q
jKZQFwgHV34GZQrXyRRtNIPMoo0uurohHYyGjFJZ6QZ4DYtiAFde4X8MMQW8i8xfSG3HgrZi5wkR
yiEFEDr9Tl4H9me6adD9ssiO2s1uCYV7LW35Y9xZVjmGOBXR6EOKy1ZVq38N17ETaqberfq72pGt
Hu/0NRq1UrsQ4BZHnuVkKFNCHUcU//ni/DgR64ovgH1wTgC6d9EczFaLn3slqv7xubMsTXiyIrOk
18/8YZLL8b+5n43dOxRQ13+wgZfGm51OkSiN6qE0cHo+tN9tlnG90u10ozqhu1STXdhC8xcqYoBS
AkKNpeQJmhmFa6Dl3uR2VCiAqo1L67dwKL7BnBc7th3QrvFJP5yCTZyCJG/pWMEpP8obaxxM2WqP
y1TopUFnGVlihJogGeYzJZCM7GNzpI+3M4trINTLLTJ/g8NODoHQwBAC5s3rCpI1LQEuWrUyp1vH
SwJ1VxKZP0abhZa2byG7kwTjqSS6w7LOkds9ko2Fb1qatll0qYBthWsEokttV2gjwSTPnqxQ6+3I
j1riTnpRkr0E714adBZaCgJtWqXHp0mgSUXkPUnOC5+1cLq+C7cXW7AIshjGaQghuJhcfVXcx1tm
5690BVwVXlv/7QfNgketxaOn19gZUMI2+wpFDH53+4uWdsM8XLQJZ62OESj/4H5nSslRZO+3x1gI
E8ossRy4ALgvR5gYUUco9kblAZHxVFZvyVDZt4e6ugNUFXYDhmaoZN41rFjcBSKHNFFDMztsUZ7r
yVIYuroHLsaY/n6xB9AcqRLSpuxcuqPb74tt4gIit29QeexX4kAX9tzVFboYbvrki+EEKUIgUoC/
U4DjaOvSzJWvGFTN2xN3TRuIsothZgdWH2INwA9vOLVZv5Ya6cUoWqTh0Ufg1ZvBe1Din32mAy8V
7INOvDC4swOg/6NQliwCl5Zwdoj7Ig+lIlGH04j2UZyO8IRa0nxamtJZIlBCH7xUBaY0EpFFpBC+
TgBZpgu9oqvb/mJGZ4fXIHoUaYo2nAoN7LLxq06LtSZegxEAynghX7zG6r1Yvr8NZiM1w3sy5VN5
5LXepE65aY7pFpjvg383cTlhq7aHwNOj7ACTKexk1f1c1nq6PbF/ec3S0vC60JMxsTrAJPpR0+5D
IJH/q636l9Es90DHTbRmCsKwULUmGRbDgf0JB6Ws2gAx0Cz6IkybblbC/mN6Z2de9SGdlVTScMrR
iinYc1oceHkshoUtszR/s7Me+6EE2eHpeoEnZpScZFRY5HghoCwcdZnMjnoUVHIWlelU2grO/nqq
uNamvIJBCUSo9d1yUnpNrfOP6Zud6Tzoe9GGPjujK/4IQcx7T2WTsP1jJEf3ElpKXta5qHOoEftR
hHk1sUkaW2F3pNA+CQttQmTbkE9F2wLWBudMFq40UD0WNtZ0Ed1a5VlcEKkeZCGU9k5D2aCA1QJH
iqHyNYWm31iGOx0XSgdEX6Iu3MLXkDiUaSq66tC7Y7IxX/g67ykK0xAxOISF1Z+6X4oF4suBfqC2
sWa2qtv1r/oZCO8OefzSI+X7Bv7rwy+Gn+2I0QBNEdzzaUdQF6LuzX3zNqXW/d3wqmJTQKp3xdzY
jh+kjfKyFPGnHOPv0XWDTQUFHcnpnzccODBxLITGMfp/0t/SqTZo4q1vL+93zf3WOLND3LZ+1JYG
Cc8qsN5ljBkuSxjwiPsafPGk3vVAFgPz2If3U7/JiNpVWvN1ptU2GLWuVuTnjPX3snxiQQBuB5Cd
mnDyropAYYdhI/wbvRAqs2mxYUvyoNeItdggv+dotkGUYXJ8L43w7MEVSM7pE41BY4je61GP7MgX
DmnA3x7Kba1SmE2vY00GFv6c1+g9qz/HEJwG/sy6X34kPSQBfCi7nQesfTxui7jZBW1iqz21C9i4
wKjEvT3xS+s7212+yDgCNgvPYVsCps1XwOisUvQZ67gwlSDbZZSh1a0tpTRXg/bFnM2iTs+GpqUi
mfYVdUlv0ol5uoGvEAId0NuZ2R5gHXYIX25/7vU6w8W4szDScElCLdWbWhU4rSjig2oe2eGqtxR3
slUm62Vm6zSHt/b2LNnIS+gadDRG40Beke5HFXzC9nBhQpfWcfZWGLxelDHXsY4eXJsgYz65hkCQ
HjYDVsfvpNqDuaqxBFKc6pY3vmwOqKTQxNRk1ArPUCzYTnpglZsdpybTPyDsT5Hm1lizSNT4vaL2
CnZqB/5LCti+EcQHTwCE7K0bD9woI4Wlqg4wZhLbI6BGsmCr27tnYZL5LEgFPA47XVb5mSqwt6oA
q9aBAa89W6gu1e6L8APojYWFnTbHrc+eBRcpzNSOenJ4LofEUQy6UocQ0PhzLSK36ujKUyTdvP2Z
15OQ34eEz4JChOao1gztlMR1TpHZXmpPi5u+6gmOCQzIylW4+J6+1kW8DKNz2m3gjSU1uBKeheqb
UD9eFXq1H/3A8avzIDVOUcJSjwXHekhWPmFHaky01SWxx8WfMYsQCeh7oixxkupi4xe/BlBUuwok
00TftFR+gNSpSu864kZM22lJdd/FCxCshXDBZ+HCkMAl6+MeP6AHwocEUM8GY5wtnd2FCDwXnRhV
tI36QAuBDorMWN6I6Fh22Qr2OetAMtbA9dutBJkrOQLcX8DVjdha12x5UIBhwJ22LRfqUrdPF3IN
nISLx3RWjsjwRopnkkdfIj7A7WvfDWCpJsku66NVmkvOOKQLF+C30Mf/f8DQQ/xzWDHgFqoCxs/q
ybuTXoHPsgHjO+h2v6MvgSs5pUO3E6gvhaOIwEvGXirVXt9yTKOMqnAWoXQKs5df3vLSkHIvPLdu
8zzaSmwOXzBpNjubPsNueNnr9/o1eDHiLJKBzZT10tiF5179JcQ6yMutkkGjWrTZWwWEbl6k6xwZ
tW+sFAn/LHsowIPf3bXGJlXKhR2vXYntcDSBMBUjYGjTuYy7GuBkDZyHZ0CL1qQKTQ3GRryrVmFO
3aHm3/7TGXZhGdW7MBVbBn4t+jPnIoauVUoOJCVvIzynPbCTJZHbHTxE/MTfy/gQE4S5E9W2vQwi
VdXIDzSSoVqa9sfJBlum3Q9Feye0uUcKBKrjQ48+oJSpZpGRdUgGNyk4jLd6U+NokJJF46GrAf5i
KWbBtoJ9vd82+Hbau8hmyVpGNRbAIqfpd6BPTu+/gpujNTqprYDltL4d7K+GgYvhZ4mYyjNOMyio
nWmbPULzW7VaFDKDCLR+nfy6Pdb1t+bFYLPYigQ/rtIOg4Vw4oy10pWoBw0JCSJlXY+mxOg198Ir
f7Ectw3oyiAqr2Eu5KaRtkf329S9Cf2VDjD3bK00Ew4H9iqm6Y5X+b96iV/81lk4Ktng+VAHDc9c
hrZ4m1tG9uFp2zLyHgbN25NkgDEWs3sebrogdSMQycHjQzRdqptevQ8ufsgsQEl1CifCSvCzl0IE
YCAQ/60sOfx5e22mPOKvMPh7lDnCINRLZtAczKpA16ChbFg0+ro9wjX6DWUXQ8zCHKjkpEq6UIVr
U/6sb4PW8rbae2Vi3++5O64Nq7HFsYT+qrFqwapyx96GBKtz+2dcw7T98TNmiaSvBMCJy2ABUan4
CeyIJRTN6ZLGogaxuhitVTV/zuTWTIvnEDlHLdKH2z9haa5n0VeEUpL7qczPjXgu+Jfol0oWC4da
nyWNUOfX04pj7+pRvh5wZsas2Bhy4uQU9HVDcdRR20B6wirTGFDOEuZ4wao00DAHbMLU24aYHl8q
oF1/41+s/yzSMQFVFdknuGnR1S43fFesoLaxmoTu24268zZThxsaBQq8W+HgpUAGCTIhZJ0U5rCL
Votab1cTjovfMwt91QhVEKw3B2K4hU5lZUmela/KE10DRQo4Wfn+Lu7bFf+Bl9uSJ/f1xuLF4LNQ
CEW8RBCOOz9opbtIA/eeDysF3vQRBJxjQK7gPDykT3Hz1KoLz5jFEzALbUlbaHVf46x3W3jF4uQp
m8qe3t0ljGL+1cv04kNn4cvQ/S6KIuzFcGQvRQihANyvQIe7rbLR/GTDp6IN4PC3jxhbWNy5tZWc
d33N1ARaC81T1EN8CxIVqZRbpQctdchuxPw5A2yKItC0/K2hn2Bh2pJCzKAawXN9IfKDEcBJOIrO
Rbj1IPoa1WgORNouA6g/ysg7JG9yUKVbNYCkRhUdfeOuG9VdlT/V9D6LHnW/tvwMWjSjD1kWkAzr
D6M6Cu+TwDWaEMnUIZxeQbUya3SbQ9Uj5+8SnBgLfU+bLZjBljKs5BFYvGoLuk/WvGfsXpGfIbBv
FRBtoeuBH0q/MZPmufJfi7ow83iXZlBuCDZ9BvffhwyyDZnPnV5+GkCKkYW8lsGaZhHFXCi7PBGr
IdKcspHM3JAJ0p4m2w6asa4r/Vl47H0cvIV3h/KNzrxx08zRmz6PITQ86uBMRDJotH7h9CHOXrdp
ee+mbXI/gARtQLOm6BqrmCYuCiwGVrtM9qxDwbPV7KwRD40W3KsgYkYpt3OB5ljL9nLdnrriE7Wy
s6R3kEkQG095ZKK1WcQ3wZjbUvYa9rh5sq8UsthIBAuon0R+aRl67ajGVgJlH6qX7qiPbtrAES1K
VwQKgG2X7XgzKbjlK72HTkFs/Mhk6E3A0b7sdFcSzJQ9uPJBlD/9pcKEoAMRufV0RyvDNRQ8LbX/
TPOvokc/BNWLUgmsIhN3bmV6z2LVl3Tfs8Ql0FbiILUrMDSBUsI6gTNaklIfQnzJvqnaIzNA+BpI
9VylUO9hvmJ33vCL0WBDJN3N6gFrB0dArQrsrHxousQJewdsKKunwtIg35zlzFWgfJBGZK0U+dsA
wQ0RYM/zZC0XoxMNnY3ocFYbagl4dniBBsPWVz3vHA9ZF2yP39Mg/FTLeO83o5VS7jA9f+xLfiqN
+GsU6hMQlNtR1T6aSFiBpu7pxLnrurdBLUCN78EBlPCOhEJNTiwJfDWKplesG5uOvOSGsWo87iYx
bHLr5It4bGNwUDqCAuVJuOkMHO6n+o6HvhWJ+DOW9B+q91BqJ10+qynKMr7mpkMM/eQGzPrKTEok
FAqzdIglZZL62HGo1UMhpsneW99Nw3Uf+2YAGAQdnlRyF1dvMowkNYgpgJ5k+eWTAZEDo4coY4Pi
7vCkNGetiZ2sQFNED1cQtbJyPFhEF7cYy9/U0DUV2aYF5Yd5EAGCeiIwHR6kfbpTaxQPbCzsoPTh
gD5uIXe3qeHRk53VHu5jreEI1DZYHG88EcsQCNBMGfzNOIRYB+R1iRnG0gdkGT6MMmvtkWarWukg
DgHCfgNd8AIKYGXbQWxBfpQbIOGk0S7yz7GCYXAZbPKss2Wvf4HC5CorN7IEcQGoQAdv7SQUDK8X
d8zLTeJHYHvtgEKB5FbuJPlr226M7iODDhf5kKAp5PlnAllY3kASMFKdTDd2IudunbPXQotdCarV
wG27nvdUxNs+3Roh2cRQCRHKBmSptQp7bSIDDGTUL5x3mxGaYrdjvzHlT7cizCzDyzvSQ7zJUE69
DPFuzy2k9JSFT0P8JXvGvlKTE4zUwY1tmwH91gCH1x9/NKzu7aFRY0jNQB2k2esdOQAcdmwDKHHR
ta+LO4APLbmODrXxs5Jey/zNUzdwVjXhJ2jxQTaZGF2VgJMBB8V8RJsKsHA4ZyYxtHqH2qo8uhsL
3H7ZK4odsKTKIPfyrMbHvPqI2YgXZg5Fl0MLGLH6rgK6oO5a75AFoHpX9xV2PDgNJjrJkFQDeJVk
z6x/7r1tEgCtNvhW4z+1PRwcoZ2oBrXZteVa7711zrRNSfylJGLh3fq9CBdFC+jRaRI0RqYKfvUe
v6sufPMy03+TnKlwUR+rfbXR1+nJf1jKKJaqF/OOnKYJVc+BDThHmzKFxasJmKce22XjxG8xXs6j
w7wIdnB2uNhsntKyv7cWI4qsKkzn36Wcy69Ow3bMVLxg4wYqHE2AtffJHs0SK/CBfu5z4t7ezNfr
U+z3iLOsWcTQeTN6lGogrnRMJRlKBbWBFLkbmxNTCwLhLOXTQPKolxDsV14k71CSdlXLqF9pxq5S
oOnkpQ2YEa131PFW1g1EKF2DXJnU7lMZIme3f/E19VM8sH7/4llqW2v5kEoS5ij1XuDdRfXW4WwL
N3ZolCSwlYOKTYO9zrpVU/H3pgfiMoHZBtRplJLbpHrpaXUfUflJNJAqGtPa0Wl4lBg+Ly1UuEyN
ZgVhtNTXtwmirRIfcuw8Cc8ZvYzhlX4u62eFvt3+qu+V/WvlOVMVrlAC5snsq5TEU1pStyGK4jIu
7e4AVMPkFQLjB7AkTDzPrYURr6awFyPO0vRm8AwFetAozcgAczfNphTtudXe27x1RNr+bOCBbGoJ
pNPgYV8CIFap9AiEFUooxq5g6ABVarqTIBPfchVpAl1I5a6/Iy5+4Cy1j6WElAoc788CLrhK07kN
WBFgXf0Y+wRafe3OQGQqG/XEiVhrsPsMa33pNX/tLc2xGjpVFFAz2Ox4NJ4eJmmBzVbag9N72Pcm
xEvs/NOHio6jUpsoTrjoOnA1BF0OO3s7Cob6adXhVJIt5C0nwRR/O9GsWrTHFQzs7ZZfUouDzrYg
hNglCT5t0xb0VjAdHmJwQdDCDGy2r52st433ol7/A9+f6cKc7/3Lr53txGRoRR0ZDL03vJRlG/pA
EMyewL0bbQ0n1yXT2mvli8vhZvvKR96mVBHWVDSF3eeRJfSDVJ01usjTu9LARPOaU1DJOMepno2k
p6zhAQogp2zvr6edA7EsKN5I23K1SB298lWXY80R2apcEaIMU5Vfhaph2lqKB+kv7b3PA/Bq4NlK
4oNijIdQeaiGwhacOoEm3snYr8MyfKyD8GMhwHzbAM3W9Y+fNKvIjV0eRSNED5G5+wOeGCWeCF0J
paqoPzdptx3aBjz1WIOen5HsPV41Zp02P+A9StruKZDjXyXEUWsCvbrxqWgDy5PgvA65LWQHb1Jz
ArzeBD/MrPEfdiDecxkOHWnsQCwKsltOpP3MarxCQiOGYF9SrSFbYnVBDVsx40g83TRqVOQA8PGh
YBIVCfJN4Xh4QDTsQ0I+X5eAmmeHYJIWgTDiJA4TkAZirtwuPZACgQVLCR4x1TdWMddPmvIAmSUT
fgWWInI8/fYhO4QyFDSUM68eqAKZn/hchU8is+WiN5NAstSyckvk3hDAHdi6VZ8qCFaGvHksomYj
stIJFQA/x+qepeBqxP5B6qKPusMBlX/J8VOkrJlyV0ccqfxnx7mF10qh9Y6uQ8My4sGJ0XRze12v
pQyXyzrXtg+CwAAo1Y/OxinfiT0w5Kfimbo5ehgSZCTBi2/N2hnsDuKcW8WWvyCF+A9i5HR4buyu
73rwRa4k8GaDljJ+hhzAHKO+ox5iNK9XGl4IOomeozLWIJ0WouySmlTWBrPT66Oub0KQxsuvWBl3
YV3vKu0EBebV7Tm6Fkv/mKNZiZRGmtcb04+bKDaT45EWnyEmakE1xq6Rgpv1HQHy7sftYa/cVn+M
OrutqIYZCVPEAGnMt0xCdw0FjdtDTP+Lv2b9dy/NmMXqzBgl1k4fRjIUfwy4aee/aLloersUzaYr
42Jx8WJC42rAlTDGximqtOeoVZx2bG3opNmQaTin0fAojewY+ltJBsZJiw2bsWJDawpVeSQj3RD8
lxt/np2XelZQoSNjkgh9LgNIu0ubnh86AEOZYqCeBqnElruykjkMciaKIdk99Swv8twOSl9qBmFH
wDp4qq7wqLI9GnyR2AcmauGFeuXtdLkNvgEYF5MXFiOra+z8c5Wh6QXEWsD91NLjECwCb+ONqL9D
n2oJSrK0ZLPNR/TOKwvgn875UJ9amjxBatZsiX/fB2IhNVwaavr7xQemuhqCA4B9rkcv2CkZrDXi
ox5DGgG8bvv2hl8aa5YVEZ54hVRgw3fNR1y+++NwUDQ4yqB8c3uga9THP5ZtdrSSnGgBHIijc+U/
VvDA8ZQ7fI/r9cUqlEhhBoD+d1r14Q87vYgfaqYcRUxsShGBB2iaNuP69i+6Vun44xdNIfhinnPS
yFXRxtGZ83elSncMPZyBw6okRdUBTRWKx7AS2JWE0DbZimq+qaZ4No01CgmifQspPeT5k6wbBzkg
+6yJVkIDc8YHBdiwIEvsVP6PVOstqdgp0Cmu1X3Bc9eARodO5E2Hp7gV9WCUG+Wx5bBF14xj4qvQ
+xjdQZA3Ly1/BTnQsuDLG03tALzpQMXErUd4AOog6adbX+Z7NakPrLhnXb6S4gES33kKAeZ33CAo
AIN1jOt5lKo9CXRbi4KvTMQM8pQthAYERGR59KQL/qttQR7u05CiAhoNyAi00KVF9NTri9YEVwpM
l9M+Z80YEq17XiPOTE7msoBNs/GQuBxQEc0to9ga6V3sLiaQ00b+K7L/Tlbn4nSUQub2PzARvPRL
eFRqPDjQdjOk8kaB0xZe2GYs2F5tgYuDsnuJ58j4JumaHUoSpIjijV8+3N6AC5cNmyWQBRYq0AnO
XtQANK43VtipVjK83h7l2tv7D3zItB4X25zV8CrSNVHCuqZ7jncTQke+w5UCrhoqe3BOuT3e1Vv6
9xU61xOQ9WCgREeg9Gm+KlAzBx9l4Qa4nqNdjDGLkH3SaU09fZIGhI9QlFWK3RukAvK2fC1wEWTS
KirIKoBqG9T09kpsrKLmzkeBWE2+omEt17FDenDj6zx0B5D5qWfYg9o7t+fi6grr8MOgfPK3n89F
UyuBzkVLj6xNTYHqZFDX50gqF7KW67H1YpzZ5RRLah7IAZ2emIOT/TCgSfxgOJMDlGICAmhnW+0F
vp4LK3317rgYdb4KOSTBuzGmx3w8DcZLNOTrsWvXTbLQkf+W6/zr7F4MNLuk0n7wik6eajmlgNo4
/JpF15lpKEPQCxSZYS0gE9QNqknLnTEU6zx4kIQws2ZnGJ7l08qplXHdiDcllByp/xxb1U6hAJKM
X5BaIB007WGw3ANsriXAGT/Q0TNToZx48qqSccXxeMqa0NFEZ4fjq16O+9qPLdRrtgLyycB7uMwf
IWARA2IP3RY4uTUcKgLZO49fZICf8Gl4JAW2Ap8clJtgTTKaqv/M1Nas8HqAGK7ZBndtLh1HyI7m
TbXLablSyuixYbAy2Hajfk+AXve9xmxUlLPUDK0ziDon6DpGO+gZmxx16/dKO9RKZXVJtwqT0cq7
0qoh7OLdRTn6N3zfQNk6r5rtALXTPMwXduHSZp9d8G0cN6IomHbsC9lMmX9M2QEqLAtBc2nTzS7t
rIL3RaIn9ChV21CH80BygI7bmrCFTbfwNXN0tpZ6kO2LJO0oEFZoAkbx+BV7nXs7QEy/9sbOngvV
KoOQMsLA3DCqwDGyjSf3kxkFuhHSLo4TIN7xlsoL5/aoC3M4J5PmHDn7EEf0WLAHrfqZexHEwh6j
TllIZL8d62993uzqiakc5SIHTLauwWvy9hmeBEW68bU3TibC+V6Hgois14eoTFaVJLZq+CboQ+uh
AYMkbIyTr95P37kewzSrz0BS6gsY9uTZr7I1gL/JATsS2MoIrs0XVPWeOx/VlU4/eOh61kiGPAMQ
OXSwnLop3AH+Np0hO0aU4N98xP3cbvToQVeNe7RE/01m/Tto8emevLh2SVLGaS9SepT1e0kqVxlK
3j0rD7m3AP1d2qnT3y8GggkRzRq5oUclHFE4lnceqjOyUiwc7+n43lrLWbSXlQ5wDsAnjhWcq4xk
sCDFjiSewksELCoi4AIwLuzT76rerTFngd+LI5aQgWvHrHrMG+jRQjI/pE4jeVuenkX/3HbtdvJO
uX0+lj51FskidWiHsKzp0YiJFXNmAV3rJPQVcia2Bm3JXIoWHt9LJ3IW1eKg1gvZ97RjA45gpEDP
PuTroTyQbny+/W1X8+D/25bG3MgwVEG5UMKSHqPsFPFPEfawa2AbUmyjYEmD6/ZXGd8V1IudqUlZ
7wUe0pK4pE4hUfge8HIF04oXYCUXYs3SWMqfpyCHek9bBbgXKuh21pnm0kF246y8C6CXe3sKr8HP
dHIxh7OwhhZmooYq5tBXiJ3TwREoR0KN1Qq6wCLjMc7vlR6uJGCCdbAeuT367eP+l4JOkwlfjTni
CtyobfB3j3lZnptAXUjulvbJLKqgrs7VzsMdMULDJlMiPFmTTVsnZmwIp1L46vZXXX01XEzptLwX
W6UGohzdQ1yEup6brHspy6fbAyxN2yyUjBFjadZWU/gStpRqLsOu18p+IUouTdssdDC4ryFxAONo
LFSr6x4pkyD4NliFws2sXuoWL33ULGxUUT70QdzRY10BXNRI1sDQPzOW9sJCHAaY7c/VQT+6QvsH
e61OozPrfKcJZEAH4MqmVMdOVdysgEwNGqcRXXpkLHzi91m82BidMSpNXeeIxYYOjyrNbeJiFcWf
t3fH4hfOwkcIU66a+RhGBfwp6X0rQeYVyJqlDWTVpQoyD/VO53eieFsY+fZlY8zLrrKMZ2hOjOnt
RizfN+sTkLwnD/bM54lXWVuxZKFjA+JM8rTIj16a3VmS4pUVSmAUTVGYslhRBd6ICo5Ip3PH8zhx
gjJaUY+4Kah6utwfJJmvPZTFkHLYGQRIYGVgKZn3qqCklWjESWRYWOXEbjhfVQOM+xgsCvPhIw7o
QhRciBffHYqLbZFySRQSm45z+6TGKvy+2Pr2wtxOzY3vN/fFCLk/jlHB8Xb3uvdKTtHGKmy/fCvi
zCyqYM1AbTOgqnt70Gt8+curZQ6UaOTCkPMI0X3aDeVZdGdIDlJjC5VkdFdkh700sVUnO/oUR2YH
XUibLenALG3IWQgriNQ3VEMuEsNuUYefEAX2pJXOocHhiWbgPb1wBBZi5vecXMz0MEYqCCABPerB
oYfZYCMTiwWhKwpUUXn4enuKFz5vXn7MC8hdFOBSHktSmpCItsocUEUYEZbZM3RndyCNrm+PeE2F
4HJR57XHTo/8bjAQXGoOfHE32Hpz6KVJQRRCMIB3hgCcjVVpKbQDFEsyNZI4vvgY+8+oADKrRYcU
MqBSuhNh50LUnC7c9d/c2/8/zzbmPc8UZeuoZD1yiVi8EOUHPK/gepgeIHkCCeHhEAeqq8iFI2CD
JIUoOrSRE8gPCZSpTRGB9RTmjp7/7NRdqr31g3B6HZ6DnBwA/U9r6Mvm7c6rOZCDP3WYWvUlzL44
mAlKUK7bEmXwLpVrFyhjK2qyp7TznK7QV1IfvxIU+DJNcWJdh20r/sBV0OvD0FJpb4ODgMv1Kwkq
i8ECR1FLq4eSdAFoc8kcSbTrul/rxSbRyTFpRiB/C5gbShaXh/VQRG5jhIiu+6wSEMimMK8jFkcn
gnHUjlooIMD9VQO62+iaYzjIK3hynRooZhYGe+3bsbMruUdM0GiJZ2WEJ2szSLZRVMyKUhK6eREM
VpnA+6cCHjlJkEeNI1Y9HtOPFn5YNTRCacyrhRCyEBnnjWPY/6HM3SInmPRssa4A877f3s8Lqfbc
R0pC97fKPDyPCAgyIvuVjhDWIF9ysHApX/8S6MXKEIpTyLfC70VcaGmgFYEf9ifDuJfFM68XmJPf
wfTvbf97gOkHXAwQN0PK+xwD1PbYWJXksOBbp27CIqlw54rdkVn+GfC6tWFj29+exqXPm+7mi9FH
A5peDd5fkFHy7XIApaH/N4pCiDy/v3CWVkNks2NthDGm60RWbNXu1xxMsWYfgeNpxXZiLTnoLH3W
LNH+H9KubMtNXdt+EWOAEAJeaW1sl5uqVJMXRlUqRd8juq+/k+xzTxziY8Y99zl7lywhLS2tNRtl
7DI2zYsqDaGtYFp19Pj/W7jFBTWVTT4m8wgaUNR+/9Rg/90f4T+kg/9etyWhT5/QqKRqOMDlvdty
F358DnXoRrD4yki3E7DfAy16QMOkd5U6f6BEfc2Hz1Z40WEkvTKb2xfs70HInztNzwnLVB+zKV91
ybBU3UCF+pxa2htyXc30uQvDRWhwr6WXt7QQrrcfk/8ceCpFAUU3DNyb+bZXHIWb7bZxZ1q4WD2J
Vg169tqgK/tvSd+b4HfK+gorGtEKSCsV9cUVdusv6fA7cYMtTm7bVYUCE6D+qKIN4fNuw/oNbb9X
HJJgLBqe9Ux8UWD7ZzVhcKGTilD/y3MshLlxDrqOFgn7vnwWQq/T3pvx0y8EuJQde/rOevh7qPkh
TvY91JonOT8QwEKqetqEIxwkZLC4RfB9SOre3yO39qEkAhehwmuagv3955cCaFBWqznWplAIipJd
lHyHjcX9MW5BXtn1IIuDywAdyxRl3g55hPYNAMDZmyIEtjx+CVVtpNCnCjoIrPq/9NJbZe0de2tr
XI+/eC6Xg0wacZ4kkVq3q0tYFzsrU7y/jn/J1fUqeAmEBfOOT6C4EAIdVcF11Jh16gZQqrzaAA0B
tX7r/sD3p/aXQB3pI7WDzsAAh+Z4P0XllkmX+yPcvC1VicCqdAZ9kl/I9av7iqZ52aJMyY9RcJhm
8WqoiwPzpYMauI8vuC+1/fxgjXfrWrU3e9gqYTLcg+Y9ulR26zOqdTmtOdjPkhP/AOQMYrKSi2EB
eTRSdxUZPYfE5RFXGTwuKANzWV3mHk0QKrxBr+zYOfVW2UcetUan/wG/amvcsLWc7WZF8Xq4+fNe
rW0oRSLPfczPP0iObAWev0mhBYTCurkWH2+v5dXUFtHLV3mUjBxTg0re5zwWtQYTyg/ePN76DXfz
1KtMZTJKpqIOVeg/58YJxJRh/zD+e24M+2T2xETav1lDH9yEJl6PtrjrJq7qDVyzya+MJyh3vriB
lZs7Jz1TBTN2oDoMGlp0syb2dvOyux55cdl16FEHED6ARKuHd4TRu+ERbEP5OwOjp3KE7fQIutnK
mbwVbq7HXOwbtSM8FyUO5WhYzotB+03pBZOnEK2GH3v3AbbNtvRR09KMVMrsvv+k0l7NvJS/3f8h
t8LP9e9Y7CnGVD3uCokc4dt3KOHEVdZrqme36jHXQyxSWUiNwNYzxTaKt2iKb/5Jydbh+mszWVyE
ajlO+VhhJpEub9u0dqHucn+tbqI1VIhAgm+hEErIYrH6KAwoSzEE2K4qOj1gr/+j9TlXeJA8WKlu
QnYZOtJrtwSZF+mvsHY19GIRYcDkJ3NwP9LioQpehCJHwf2tK4FRD97EoHenCJxYRXaHAPWmWNkG
6UHXIIiGzKYM8YRQqakVma3AW1VpPpRpmixGki0E6F1NGQ51kxkdX/WeVdZ+9/KrSLRqRCnnx6J4
FCDoglqwNEUAP1B5K09jZMFg5dj3fW2P/QAuD4qqDp3dHSs1BCy94NUlU1tig4wh2XLKwAHR2WCq
dQeYr1KK0OgUiUnVqcPfRVO8atyqE7+Bb3xJFBG21Mm2h0FUMyYGr4ZLjqqYFHz6ELohOsDf5Jnk
52B47waPwPVrqqhB1cKAg70RSR9RKoCtrFhFsxfCxppgu9PpXqmB3FoAf5VBxcDr29AQwtwCYB7F
EzzT4G6vJZLhh09pfBz7j6x4HccPQRiNKYhmG0o0uaD5wSx0KuHm/QNYCGOQoNLIG4eSTREPIBPB
1Fb8XolguDaQ35meJZhbNw8wDQaQEebEMehkJYQVL1AWMYUoNSkM+MSB4P9EBzn+HGhrxpJv8lLe
pxWcezsQxnx4kzwm7ZOv+CBcNxYDcA2K60YrTq8R4C8B0HOBL9t1VqXzVMws9NHSAY+2D+GvreZz
+eaoJdCL6gsDF60V972tMNihjTGRdxAetiv2KiYXfKttKT8L00zwvjDYGPTTo99wyMVAUixvjKn/
qFEx1xDapKQwZzfpcjoRkEYp3HdisdqK/mRJgzsogpkHUMKYWrDfXxX11Ik/A3x7OmiWWhBD784U
VFQyfg6gi2UBlAxgbl43k0mkJ1rq5jjBskY+B8lRZ5+whbcC3ptQoDUSmVhB+MHiQzZ7sm+H7MTR
Jla61ojkDSsbo8W3UoYXpmwTCdS9yhPLE1h+dtD/IPVDHX1KWWYKGla8kwxEUVPy4TOeApoASgjM
SacAkgXEG7LHSX4i0Ztu5eqeyx5p2YwItjQVokfjRyVO4LEdfeE0ii9qPFOiiZ0r4AvX2CDygcKg
foA6WW9OVQnhz00/BHanDmad51Yf10ZQnMsUpJoWNN1MtMiQ2D3cZEINEqmQtNFh1ZyreKhAUloi
ocFRCO80cJpYb0woZLbpJ4Qd8JE/enIuRt3wRdQbws2ogkFyUnhproTRm3ff71i2tGuJdQ5jmxZi
150DQx2uOOUT1s+abbcHsCE40G8DfBPWYujt/On3uHTRDIMFtlhkBBlGY2cPIJMWZ3aCyzR8L0Ib
9mTr+q5rF8bSuyUWlAFETlwYolchFlemDEYPYJyzv7j8ReAK9S+L8d1aOnXzNrya6yKbgspZjjtw
vqoGzSvb0mnox/3PePNavxphkTVxsJQKQVCVo6INFkxMwKVvTvGQmVUaQFYAYZIZ6bBW8b6dlMIV
UqUKYUAGLYYVE2mUahLR4xRC9zrJnSmA71WjOJGCFxrrtoLkjoj0AgW7p88OQsSs+xO/eaVd/YJ5
6a9SftWHe0ohI5/Rw2+TdkmAYK0qiNRf7g9zOyH+vcC/BHivxilCpR4kaJPgmIw2v1QuDgi8Wtgb
rGkAAhY3SeSsVbVuv2euBl28tKXGD3VlzqI6J7oUXubOW7V4mnP+NQ22tTCwOI5FwKGNpOhAa1KG
GyQxEvqFSsr9VZzzizt5k7x4wzQNdDOhHzoe5dCuKtQnQjCz5zvypPkr+0Kef/C9sRZnruWkhwYC
1k47DHDmtBDKoVExPMbNofSNlpwqD6RG5IppueNPcYM6LlQ6nOKt4VBlMKSvDM5zJtmV0D1ZjX5k
bbkXBwftm0yJwAbF+woOK2hubEDntqd96hv6LkGfcv7SqqefJTNDx2ZTWb1F9pCiXpW9XvsliwPU
xmMORzMBJY/Uy6ZXjXuqvOI+cLvm8Xsfy/NvuDo8NeOtGnB89xxOPE6waY/yCxCI/wTf1oa+zohU
zYLxqre2r3813e7tg0WuHoOkoGkp5kfZa1lX37KO6obcURdImQpZAYghbXKZht5RyulV8g+DDi2F
9hjLn9XwFcvwLxPeRJl4GlM+xj4GilU1ABRa2a9rn2GRmk+DwtKII46FxVsKARAOQeph6Iz7B3Dt
1pUXtUNfKAlnPcKY6MEkE4qHJvxhzeBJcFvwIQ3dGt37I9L5nP21/lcBevHtq7Sifhtm9EjkERr9
EJRMUkvKx9Pot9AlOnXVR0fQVKzyTVUIm1Z6qWDcTpPoUKinhqifmiC7XPgE1f2SNhCDVeEf3cZv
pfZedBdZOPdS7CmgOGnjd1k5AXBiogv0RZAJjpn8IWrIKgmHLmL/QGtQFZhefJdb8T0ryKkWUFCc
gMq6P+eb3/JqyostV0eDVioxU8BJFG2xpraKLVMo0UrqNp/Meyu72DICHxKxK2XlKIy7LqDm1KQr
m/L2BXQ1k8V20YX/rRbk2rdJj6FzVb1VSQYNPwYE22RXWWqxsd918BmP5Zf7yzj/8XvzW9x+jaTH
aOuAMp3LPyFqYtKaogkMu+PHSn8fV42vVpIZtsR0xmIfSxzKnqiw+a7uDJsOzm+TWW3nit5qnev+
7MBU+zMmUsoiIqjxeByQUDAzdtoP6cJOKGNYs3wDaojb1Az31W5a6bvM2+I/LysTFxdjpNalmIZQ
JgIE0ezqwtCLtySHeVmS7ZLh+f43vJl062SuV1JRgvHKYpMOYSxmQSJQ4LKE42TB5usQeRA5nKUb
NANyKbvY6/DOz1bO4K3DcT3uYudSJlR93ij0JFSQlCx+6smP+zO7lXFfD7DYnZEidGrrB/QoRJeW
17ZU8b0ABb1s4hsF3P1CDDYjxO3uj3pzk14Nu8TdVKwrCyZhPRt73jaVq1nBfkRbFSqlJllhiK3M
cVlzjqso7bFVKCSaBVOsPgcxhcj8BIiIvGtqcTOFQN6oq2nvnPwsd+j1HBc7FB6bQdvXjJ4UbXKj
+tcHFD6U1jcmVsI9Nf1Z09EaIbgzMQHSxEUNwSw1MyJYsN9f7luH9PqXLNI0RSnHXpJlLEAWW9AL
MKV4ciUBXg3ESyWwQkXRvj8iOkErs5939lWyBEGrkWl9iMfiDJjUWHmpC0hMSU0ARDRU2IcRr3GV
d2ZeqPI5ymPob/WPiQyBg2qSBBjmim7qf0um5KkcRmIWfjW4jS9BaFLzE8hGILOIguq1U6DKFOD1
huoRSj11x20B5jOGxs++MllCjKwsgVGs6NsgwGpmpkvulP7Qu/qhT7IXUZp8E2DxDScjylkQkhgz
mHNCY033ctG34u6lJFB74Djj+WZsVSMEijF5Qb3ESL6mHoQv9kDoDiajl0QcZmKtAdtgoEafJvVj
KH+2AuTigPMpEzQbJgNlyEOQf0mYUT+OMxyiUfFjx0sb5KY8KQdOuZM2o0VT7vq+ZEMV2dOK0i59
ftBZ56T8IBFo3A3VTsxqCFdKrpB1nkCZO7ThDxkq3UIvfUuawxiFkRsKozlAuc3Ihla2MwLj6IBB
YUu4yJr4KqKinXkKeYwKWBRT3yai6gGcdCxbzQ6gWALg2VhvKWtB7hgP/hBftDYwIKdklAn0o1Ew
yoFT4aVvai2KYStX560Yj4eajJALaDse5n/uoTETSc4DSo5jakVNeoLMQYsVEotjMqwl97ceWldj
LUEeeRiTotdlciyi8iHsvfTYRTLKbrXVT/GlURKHV5B2JSt8nZvH5PcU2eL+HKqobVC4xoN1PAH/
YTUgJIsiqH/b+wfyZgi4GmcRjFoJSsStgOnpifItRu8pVhwfBY8aIAXOPbpG07zZALtez0XM4b1U
82iCz/bs8T5LAgc2mmAoyA1IDZR3umrYvDbDRcBpuwZhft4sifZIUAQWCaQhs9Ro2x+5Wnr6+HR/
RW/fYVdLungSFEUgCDl4CkfFyLf8vXQgcWqiCpsaUB6y1qDvN5PY6wVdpiAkhjwDoKN48/hQepaA
Iih3vcOc9rCa1d28uq6mtkg7dM6bsA/E8Vhbwy89Z0k01AcoSNlQ6HMFSDGu3FCri7k46j40mqYE
5AHMLv3sXX8L2abn0cqs5Bj8Vzirq6VcKhr7elXVfD7r6CIBgltbFer7PqnMlR2yElPUxeEG9wJ0
dx/jFIQ+TpDgG7Vd1aleXaF2rz3pA3y+MwFvwfiyMvJ8nP/KPX5/QHVx3MW49jlsoBE5vfBE7cIF
5Wo/61LPhkJrdeGbYVoDTojpGmAZSzzGkJbQclQxmCQmZh2M0EaFWXiCzQLblbRaTazmZftrclfj
LR6mAaEtkysAhKgLlVVLegH5+RA/EKt0IUC1spJrgy2OnV8kCclrACTmEle0A8zFzDfFFvLH/5VM
IZbw90Iujh0kHcvARw8Jjynxi3nsGb25ZKPuCjdwa/T67MEVIwMo6sfkFd5sKznb2mdcHEGaoQWn
hQigeSwe9e5Bh0B36OW8OaTRWm3h5rvm90x/QS6vssO6jbM0A4P9KPvI+TNIqAi1df/L3bxZfz/Z
ftUur4aAPVmHzA2SywkLLGBAvqfCXkOtJQMV8P5IN8tR1/n1YkPSoOq7IaAUyomSg9zPagHrA45G
MtE52wQWUVd25Wp2vdiV3SRrbYH0EAEaOrlOsmm+DZvgJ7RTXwPvB7DlmonWRbSV4K4tbGNTOXKz
f2le6IO8dg3e5HUjWCqKKquKqGqLe1Brcol2yDOPaQzx45w8hHLzpY7ZQ9KMvTH2DbOkspv2kgr9
UUBi0HoQfGJN+ItGpKJhXYZQ8u0nBerQHHLy/Kn3z8z3FHU/6A969lGxn5O0qxRg/fMW5jkPVfFU
T51BhHeKTCaJOlfKPhTx2LB9Eu4IOr8T5LcBP3qHRJxfwCRDIpd06s1Qzl7FjkO6h9a7seEuXhZP
SluA0Bi91OlJV9664kEUP6jePaXIOodEMYH9hWxeuW+SMyZqhmXmdcInyq7wMcmNRoVstCbZKCmV
0Y+GDU4apGZbC4ZIE7OCvHNefpeDY5lAdA8eGEGEdKFrnyLw1bOEQxQcQq0liCfiKyPPAtrPcQpY
QA8V4O6rhmFPDuxACk0eIAX1SIXaK1SlIVdBC4/UXgabWxYaXUagNPgS5uAncBSnwS2UhO9x8a7D
iEOSUXpHhavieHP06A/EH0IGMk2cgaqRGgOazAp+eXHqZYr+7z7Pv2Qfsn74oeH4GE54a8TAHzQl
MsUB9bHCTgCeIqQ1oK8iMtwo+Q9/PDVQ92tUZgcRZLkjiIXZcnf+bw7aVdhYXKh9NAy8mLME6jIY
bRNrLh3oZmOl0kGB77r7XyLkroLyr8zlKo5UUlqGA6xSMSb9yp3YEcwf6EJeiDUD8tbu0ptZ7NUM
F2kzvlMzhkDlHVXCH/zRm4ASYPXPXN5MjB3S+MfKit6MklfjzYH6anbSBDF0MNhxlwKcn/GHMXsZ
tDNa6U4jD+j3D0lqd1HuiECUpGVw6uT4BYrtkRH06O+wHARuvhK4b7mAXl+DSzpfXUFarf8H38k8
1ZiO3B4R2czUmV3oO1u24UL+HVqxVvOze5mVYpWz6kLT2+h3SWN27coPuv2WuVqkRXyXRMhphQE+
CgAj2xZdtc5gJuhNboR8P0AFENLZ7pq7zsp1vCw5wrqvlNT5PSM3vTEoQAHRT624hG16qMNVzOnN
VPVqiovUQxe0tKrDjBytLKldSZPMAYoOkppayTg4vD0AR++urevaoIuMQ8olXUoUxn9pxio7IFCM
ZKt7dLfaPru9mEDuEl1h8GNcHCtwD2iXjSM7tlU/mTnRR8RxKP6C77orVbdUayMLnuLp1PZPWQaR
HhGa85AsJeVk+Xj8NOV7GvCnOpDOpIFIKVGrBza2XtfyzaSNQGcFghlBKDlNYuCe10iRf2cYgAhK
qgqQoAzlKHkJbyloq8SjWIwQMMgB+h9NjvZFTE5c2EHKNwX4R80CR5W2AuCeMY3dXl/TQp2v8b+y
7qtrfnEIOOB9cKsY6IkirRi+xuiDwwd4JRzN3+HeIIu8hshRR0OKunAtw/lBL/ZCBmk6IM8UFsAo
o/ZC0OhYU239xN8JNXSdBk2x65KsbM155937HcvjEAP1lTK0W31odY26bBZx7QBN74Dxl0YPlfyc
htuVud98aVwt8OI0BAGHaAbE2XAPv3HeWg3gcloKDJE0WjFMXJT8Qc2Ln4labWSI0N8f/ebXhXsH
xL91GEb+MgG6ugdAQQziWZ/8GI+jGWP3E1qZZSSvDHOzh67/HmeppMT8dgKiv6OnIghNUkDyOARi
qWGbIo1FTBVsy7QV96KuuSUXN3TM3BhLDwicmQKLJoC4qRXAdCrDSm7xC7Xx1ye/+mWL3ILUaq8C
GoQKGaRD58oskiaLNU713gOE29o1MZrG0bzOEiHQ5+SPwUE76rkrArOY23B6jx/kdt9+qSFgl6DP
G9CTc9cqMzev66sfSf68rnseQFhLRTJS5aFR9yelcfToOIqf/6/dsAREtVWesAFS00dS7Lgv2n79
mhdrPfWVLbfURMr7sWzqIsZ7M+mtScNLJkY7Vks39+dyk3B9veUW75MeWXMelOihlSG3pIDb0JA4
iaLcmmVVe2CHOSETLK2e3AT83EEarERDYSYq3VSi7yNw8pCfguyJWj9Ssd8xxbcFnqz8yr8jPCPs
+lcuwmsmJ/6kKy0/SoLjuzgUE8zcAls1U/1BdOA95CgrAefmnXi1lxaxFrYWTaLrIz0xMCeDEXkU
7D5F6P70RDwofGW020nU1XCLkKqEkxKAuENP6ZZ9xU/DNvBUs9r3Tv2ebmCX5qzVM/5DTfHfMW3p
yxtqSFyFEDdWV0LtMdty9pICDKMmPmziSw+vTIE8FiOQyyHSjq5fuUPu72992YiH9XBTjD3WVwZ2
V4FYiQhT4LTOV4a5/xkh9v9nSPDRaZOgEEyOjApuA1AYCPUG65/LZLLreKWVervw8O+vCGjXn6MV
sSZOSocARFzfnfa928Bx/thZ+alxgUI3Ot/OXyYPrLYN3bPd+FI5JazwwCs9Q6vw/smW5i3zd8j+
3R9a7GCFZaPP5/rqTGjOuTd0BtVMYs/t5NSInjSyb/bKlwxqc8fMtVi8NvpiQ0OEd2jh8jqTQ/q9
hrEnXBGywm1NeIfFCbKxta7qzegP89D/zWLpn4tPYfkYqRxuALNxO20fcl2FYY9sdfW3lZWd/9Jf
K3s10iJmqmWW1myuBdLv/mg3fA+LAby+UJhIDRp/a7YZmG9rYOqbO/lq0GUI1Nqu8DkWdNRKIy7D
TZ4KD42+qdPvlKzJkf0SJrg3xcXmIcEopVGXw8og3tTTM6l/4C3itJAInCgqTMAbhw9ximZwAgeD
mMMxYceHd2FwexFVHBU1odldWX/We25IoT93tAuDBZnBUNG5/znWvsZip2lh869+BbhIZxUsl15a
ewCuDbFIPgsG+gqvUVPXgdBvNCiT8NP9SaxsXm1+DF5lmDkTSqhhJexYdCDFIK9tcd0orWaVkbay
Xrev/N87SVvGxKoY4kQjc2CQnII5kDjNM3hhwM0L4q1G6vjWjExt3yfZLQt37AwFGe9mTWd6ZVG1
RbBMQftWwX8bjxLpUBOD1ogQrSTUa0MsHrZxQuJULqPuyKbIgruREUEj/P6HWzmWS93iMJ2SGhXA
7ihQeNUAx6v7ZwIwQlttKr7SDr99Z199uUXgGRjeBHpAgOx0R8gXQ7UcZZ74RXVzO/TW7OJv3tBX
gy0CTuWTtJ/mCM510LpEwSorzYGeycoCrg2ziDRSNPFaYQjbCcQyhw7MGWBI0mZYuw7nXX0nommL
MEGzNB7bAWcYZptE4RDU2WYptXpQelrttcle/ebSVZHRglBxf4usne1F9Og7VoHcONvUVEAZhkc+
vOUisHjqSgy53QT//cWWz0fo9tRdJfcx+HX8vYhqe2hyQ5EHoyYUGQD/pqrJi4YSjKapRj12K/Nc
+ZJLhd68jLMuaFAlm7LvaZ64IuCbETKg+6u5Ngr5M1J2ojwEbYfmmA/RdLH8PoTMzNQVna21QRaB
Iw16Eb6+2CwNOQvauRlf+LgijbmyK5YPPJ73VGo6DAGyhClSQPv8EOJV8CyR1+AtNzVa9KuNMU/3
6nZRphI2g3MWTEh4SXKv1hEKG0+sQBJ9CSViToBv6f7X/S+1NsP5369GRZcH3K92Do1iDUEpUPNy
4hD2nCT6yp64Ged1FRVaDQwEVAP/HGlohhRmth05pnzTofvL1qL87crM1QiL6OGHiB21L8bn2mJn
+ZV47TZ1Evcyo1p0tNfTmVsSemuv0NsP36txF7GjkvxsLFp8uXibZyZ/n120Z4J+1zizJoywKkRz
86P9HnCZiDRNGfcjGwBXgNR/G3ITMXYnjvyBxol7f3+sfLVlAlAPQc+SviLHdnJIkVtJuka4uH1h
Xs1mcY65VAa0mTEDM1RHEo7/iDqNDmu2WmeU7lqSvjal+d+vtrzcNlHYaQ2emzA3gaYacqf7azZ/
779usasJLU5yyAqWULmNz1WvodxbH4aqNbk6uF0Re2OiWF02wJt4XBn2dgS5GndxlgWiqKOglIjt
jWS2ArWzejCLobNIX5w4VPWVtn8QdN1IpOL/eq0sqvuLobnf1h3U75Cuyl7dP6v1Se9XduLfx2wx
xiKAdGofaK0Wxud42+2b1lF22na6ZFtpsksve+w35HL/O/61URYDLuJJzvIkacp8PPf6q646bFzT
M6Pq2klezKke/I7EHCErVwPQKxJ432mNV7N2p3EfOGEJaT3slMGkTiUIw+TqY4n+IFPzDwiJmwr9
qY8ezE6tLqSWFuRO56uooAhu10HMtk3MYKjwqpfqTd13BsQnD0GU77RA/1L7ct/zxKtAZE9kAGO7
2pSb/FkcBFcnoj2S2BOqb3nX7Uvo/fhtsJVS6alUfCPSwEpOhMOUhBsp+pZkiQkVJMMv+t0olE7V
9tDULI1EiM0Bi0fKE4ldqdqO0Q9xlFFfee818OlrNNmFYMN96D8xCf6VaEWjaGgHGlJMmHsrMdkq
JDBpCrqlkl0KiOb3fbYnIx46mWIE6bBpGlAwhcTypxZ+9d1gZVpv6xAAi0Fwt4pQ/4ildiPAKgLG
EXWknzNBd/wY9JXxbdBLSIdJO4jVOmMyGIUsfKPZnNsWwksvaAaHEXxStNtMCYFnTr6pfXrOa/jB
USQzJX+Z1NpmvrCBhKNiTBywgz7YdhoY/wkumiAxmAw7byjgyq1RTLWhQ00b6nUGLL1giyMeKohj
DXWLphsyzjZ0ZOG1aWQ3JtlGTB6HOvImUTeaNLDrfjLCPgLwo7CaGBruZW90A9rHivwyxqrT6qeM
XETAT/L6J+N4bsSwfS4BtGKJC7sAQxb0jQR9hSKjFhSRbCJspqo14unsy+pRGPKTArHIOpQ3atpF
MH/s91mfvVJxMEMieuXYQe5AUp81FA4o6ewpSLYNkB0DTK1zEYbuDcyvDmkDBe/Cnkph02hg0Yv7
qP3ewPsUjtgpNCMlYZ9ooVW07gSiX3amwcXvvsWlR9UT1HmlaceCM9SYBPEHshAv9rdZErs0/FH2
DZDymaNPT2m6KQXMnv9MgtTg7TMo/TzYBRo4AKli4RU0+Y+x4oERgq7/my7+6BqoMUC9AKhWRs7K
+JoAegKiAoWkZG5H5aGJnqPxMhFTlB/C6pWi9lf8HHV7LBwB5ozD8AmrVRfy4QdV36EcaglF4wyo
EuquRnsIDCQuGbwO5o/9mzL+gCI9/AReRbapmvepKvZTKFm5/I1PotGRU56eG98V1a2Y4mS2BGzt
l6g5Jn26G+kTuABOBuhvq2VuXdDtGPtW2UtoK10gYnGhSmSw9ENW4EYoJEZUz9AKCN81nwK6fCR5
7oVjWQ2WwNHMgfCFX5UG7Z6GHgo6crrpQ1jW+zBRkY1CE5yhTGAfU9upcJ6CEIbtoP3TQ1B1Ju0e
ZWDrm+otz579ob3oEJQtWmiagn8wcfAEXlFq8vLet4pxsiLg8vHfgNZO5CPpB8uvz21QWHWX2awk
pgAH83w3Kew7JLHMCpkmDyOUEnojBNorPavjVvZLUy4EFxbXdi9NbzCQqcZHGJZgk+bHkUmHVPwe
QwJ0VOIn4qufEYwLYtoYYQM/yZ7aQz1aEcKQpv3sxG4HURgr0zUYi73p8gPL8jMMXWAVDZnIHgit
stwkCvaoKgtGK1xaCdhgSJqgHmsPFI/NyW1l2aCwwQlQSQr7j3as3DIqLTHWLSZ/wR8edBf4wiS6
reRjYyZU24yxYBW8s7OkcvysMvwcJteVYqlNZUVgOvhja8thAQsz6L7WkVkpqjtBZp/LkjNArLrM
kIJrEM3J+8dRTbZxDOsnANMsZZBcOCh4Vf81Jnsh+WA6cqVO+h7yyMzyes9puvFBv+SIPHVFtl0V
H/xYvkhhf06JO8FPnkifvkLcUUfITftLoyOqpupbA9mLqWnsKI/OBT2Mk7St8+D76Cu22vgPjYAO
faLsx27TjcCoiAKoEp5Wwgari2ypiMxI6n/Eg29K5Tmc0nwWhnXz9LmhuK5gBCQM8t5nkxkzBOAy
cqtKhU6w+ND3a4JKt5QBQPMB0YJpCuAddJF2pTRXWS2R+Bw9iyDUQCcLbshOuVPs8Ue15dvc09+k
7f0U4cYb9I8xF3nPOBK5bmHyemZFu4FOrTXCmkiNnu+Pciuz+2OYRZqgMiXuWCMB/BHFKBKETo1u
rTS+DIW2T6PEbX3tMZn0b2WZOStD3yjJ/DH0IgmCfiKAmmzEo6pRjwG8USauQzQItvEc6rL9SzhB
rARdyDymG1KsLC+5kUr/Mfr871e5utB0qA/KLTtqnWiBxfshyK8CEC2xMiGGlB7Raw9NixZYQIiH
88wSe/nAVbjvtKMRwvlPyjU3jaRLxj8icmo7KF9wo1IQCgJovueNGeGOraaPTndLBlHc4Gtl/ebX
y+IxcD0DZVE0TkIQvZO53sNSq/kqtwC9PEYuI6Z8Di9sE4RGuNLhmr/IvREXpeOJBG2uDdgsJe+3
qgI2lf4g573BhwCV/8Fp82alqPVLhPnekOTPz8RyPdXYNLGjeIbGA/0C1A4blUEP9QX6PM5goSLv
RpUx6JAnsvPaEL5PX+1D4axrK/61Y+aknZBZ81NRKF3KOo4ii9Rp+vUYlx0kxBvugFO/qtYwn7g/
ZrwYZvGIjCDrJIL1HZ9FWQQ2u9oXYOFRxrxcAdsNycf9bfR3P2Ax3iK4BXKmhSiQzyo9s5A+teUd
8iJoJhyEh8gcHcnWz/Gm+9mi7ID+96oQ4c230NWyLgKdqOSqlM3YEl9iB00TDrG2ViD6O4Av5riI
cvCOyyoxaOKzduB2b1M7P2aufKHW/5B2HduR60j2i3gOQQI0W9r0RrakDU+pJNF7EjRfP5fq6ad8
VL7k9PSySgskYQKIiGuUY71O7MBO9uPL7XmdfvatZZxFN7FtVXnscDqrPrMjXOhtAn47UuVCWgqk
S0PNQhmksVvCp1J9DYCxiZuzeUis3Jywv/FDCsWjX/omtTI3X93+xIWd+kPfqQ/LupuINCBE7ZXo
TxruCg9PzwEqY8oi/O3Hhfj3NZxrOzGqgTJT4lxEsCK1+E53SjfLV4pVt8Bjg1cGwRnPqt/+cxnQ
2cCzECQXCm2VqZOuDMdSS4+DDIQTeRkoMK6QNQ6Ib9WQeItap6vHdazKxgD1u9tTvbSDv4gGF9eV
MnYiEwhAmiox8MrFC1wwQmBgZCQ6sDk0+6eJv6S+DP/158/i0SjDcxgQf2g0EED88tYWi4OuVmbG
8HZXVjr9DJF/KNh5Tdg+DF1iK1Aqvv359PoWh9kEUyVd0uZAjlEIIAU9tgNQKeyF5NUf1WeA/ZcO
yeoJIyeeilan5hAopV2S7E0qx/sx8994UR2KcjiDnKzajdfsehavJOVTkd6jdDRqqN5x8az5pdMK
7LWqPXOM8sSC/vJZ0YTzgDasJGq2h7whqOsT8IW7pGnXtfBYIjeMx94qA9GHgx4o8mqamNnoWV2C
B36tie/jCJkJ8jzGH7dng7Bpy/0ILrJCmKyAVaJ/FbQudkPFqqhgY+qfNdgps1JYJRHdQDLAqNRX
P/ZtD8pLXuWvZbG5pyow0hCCMAbAcBOg01vYwUGywYi8ykrhTZ4JD6EEibr4lYX8QId6A+FEp4Cw
Xj8qdiRgx6nNWhk1oyySVUoTl7PinkvAWahShpIBczrlhfV3pQ5iiqDDUvQkCLKTZwoEOiNjyCS7
BUwV4XDDxNAdJMBAlFOqQF09pGYMIUdQrFeQuz7naf0RBc2qHicjqPxXHdWm1ImrsNsUAtRwWf4R
1bqZx4cx90A4PpfMpRzqiV0DxotiitGjlya2AK3EpOvMsClR7NGwI/o9bWQYmGQbQEIUH4LhGKUa
kCmBNFZGDN7VDzoqKll/LuK3sSvsUPU3XdC58G2CKNg+hg0AleN1zoGIyCrXg5R+XBETBnH3XM2e
uCTsgT6EyQfb1+CVN5J24MlUToAf9giLDBEt9mfqxXaZ61ZQ7nMUNzz9vovuqkLAz3kdyzsa7cd0
EzcHn61TFFaT1wwannCpgDxl+jCVXbwQLT3CV30F5RBgsQELsWquOEkVQmPUA2oP99v4wuTajMYU
/fwCOSC0DVAiZqQ65N64qcPotY/5pskH6/a+vPpA+gZiz++DfJAqXyhRmEvW4SreVCvVJehMLyEH
fpb1p4B8Mc7sGSoMcGklHLt/0riedFXQbFy3FkyxXbwCFxp1P7Ews9Fm4b9hnUSSDvDy2padziXb
wELd20Se4m1qV7cp7lfvDzMrFwJ58oaYYCltfEdYuuWvnvmLr541M7p81BQ0PyP8jsEmVmjjABw6
Z7QnFp14d3sprz7KNFGTiExgi/ED8pxXSj7qGT92+gHayciI/mPdjWlav0eYd6vVPs3CUOjpsZHJ
oRpQuKFQb01MrWx+yWBmCcLCa+WnY9TXPf59h8wWMktaT5PGGG3Ctb/q9lK/kkUjf0Ty4DkTcUbv
7PiIwkp0ptvkDL+ChU7G1TmVvsefLWAKKGnslxJ4CjE3ouDUQcfx9qpdfyJ9jzD9gstrQU1oqQ48
PCcCSMbZh+rfB0s2bEtjTH+/GKPnEIJKMjzDhEq8C7TIhG3tquyXsDv/kJZ8f8v0IrgYh9cVuHmk
G87cQdfHEGEpMp5Km25Up30UoGgmvPobbTd+wljyfgm+KP2oTcz2yixhUGKlCVifDmdmAPdMHJD/
jhPaJjbj3WiqG8UCqcrN18N6gvoNm/j59kpej3EXm2WePgAPzERw63DaUXi2QDV6bbalxTYoHb9o
CwIfX5H5x3viYrRZBhFog0JD3pbHQgzMEcC+VE/WMgqh69zHlVupa70InYSF9wF02WS9cZWGPTMt
hp+2JtzHSmp2RHGDTnOyNnFjAf54DaRUoCic97mVSCNq8K0Re+8+hNbF6hOPFCuVfjHerxKeoGai
RUe/bLap3thJBKlYMVjLKbe0Ln4JBG3vi0vEtZ9o3b8v8Vdl7GKDDXU4pvAvlI+iUmzUiEOxbheq
EJoDk6WgT33TuGA3QfusNVts8yYQoPfNZIM0rSkqr13pw3MNQKJSwz0eGVmpr7V4P0BwWw4h/9qj
MFHiFm668+2tcfWW/V6rLxjQxe/u5ZBSYegoOJf9rkAZQnbjk7QoGfIT8zCbn1m4rFM1Q8MHAZq6
BUwKU0tzPVTFTGLApsxq7F5E48dVQiNaSat2IVhfTy3/Ov3zB27cRi2JW8TqSZUpYKARQ7Y4UvgG
MDELUgDG7TldOm5fAP2LSU1H7ge1jEmFGwnMD1YJAOkG2joQ6BweYmfpCbOQznxlexfDBbEwop9a
RueYcVMUhHWqHSUhMuRMW9gtVy+d70xhrj9RlbqW5VUzoGsiGAFiWRUvwRKvbsiLIWaR2hdTuRgV
rFW2yw/DoSFITNFzjEwV0nqegd52cyjXYJSYyWMOsaSFa/XqVrkYfhaqeatKatoKgKwE+V2uPHfZ
S+StZJ7/SbJqvbBPlr51Fpb9okmUTIGGLnTxkQPYUWYWp0E4pIUZ2tAL9g2y0eEPgiZO6p+0YLfM
ff2J85sO5sUHT7/xYvOMJUk1msX+OVX1VSG9aUPheCBt5inehN7oMl5siXCS4TIL7azbEyAtzPY8
akoQOwcCGsUQ6ItIhgSyF2T4rYKa/EGG+YtuohH1STbEpqtgVTsw9FgDz2lDMMxePkbXj+33VMxj
oda3EE+QsfUmyebALHBHC+bofiFiY2MJ3iNPIe/HNXkx3Cwk8l7kSSqL6hFNVAtWArkAlqxcnsKi
OEqNB/vZJntqfAWXIoMDhGbmNVgfRIAN7EcWn3zyu0XKLvRmUj70weCUABdI7Y708JmTgMIIlV+B
bgdDsSJRYXrDXRbeRTKa5clSvLsagC5e37MUqo4lXnU1dsm0elDFh0kQRNt8SC1sWyddlw+5061S
iPJUC6d1aeDZFIqB3xBFo8Aw53ppCFLlqiN9E6rfHGYNC3t1aoDcWq7Zczgp4XARRDismXgiEEzv
obqjbPWOPYp6bOhFYpQtzJikR6IfRgqHy+SVjcOmYwVy61dFARgBPgzBmxctFTMXwsg8/odhJbFR
GsNzD9Ok+n9d85b18K++1S/26ywyA2KaDb5UROc2f88m8AvACU3weXuarz8ULkaZBeAyGpjHRQ9A
Pii8QCYD/bSMvOO9upq0Vau7MHZEvpG89WSahCbt7eGniHtrkWcRWYPIKzrPYOP4bfAgj3u8KdCu
C5y8djVhR3L39nDXsWIXXzuLvkWkUoFMkEzu1L/pE5ICCHkPDspD/xKQWqq/LmyVrzzpItqHbUMS
v4KWa4Z2oo/KEsRG1hEs73ilGsT3AEzxdgFAJbe/c2nYWYAgUoMr3UP6NSXLtausGztYiYsskOt1
7e/p/NL2vvg8OYFkyRCLA15CmpH5vDaSEL4dUKYsiwBQLm3r++B5pmciMZNF4b4B3bY6yumOV8PS
Xrp+XnSm6YpEFSCv/36zJoEfwaApU49waHdJreI+L42YLQ1zNQbK38PMjuWYl1rYhfJwVgGo4nQt
QaMHSC5dEhbOxs/u/tdT4Xuk2dFMSFVG4JWGZ1KAuQ4ZxQLpSRC9UKtotW2mgtPFe3MQwoXd8w9v
lO+BZ6cSJXg1bwc8O9WpON2CpnbOWWSk6S6GSEwGTdl2rQnuUPGFkZeWcHY806GRudijWqcXe338
rOtN1CwJD18/G3993BwkLdUxo/GAMSKcjakRLLuCW7lLOdCXCtfP0PY9zuwM1opPIzag3a7Kn97Q
2lEf5HaT4Y0j9kDgEs9NfDLA+UjYej6zg477gI4Nd34V2W3OzbKUgRpq/whxU6IFqayyTvykY5Zv
0z6GP+aAmilIGpCUddIyfLgdQK4/FL9//Oyi78OmK0pRRttoPPgCSGShvBG18sAH34WC6tJOXxpu
VlxDOlWOMRcEiFCLU/5meXiEb4tnCNp+WehVj9oh3Vrl8+2vXNhuc/5XyYOgEzOqHMeB21TcFtAM
1YWlh+f1O+57LqdfcREkpaFGwqgpytFTAFvPX/UCSHagkWC+xWPF0pIlV8eFCKXNIlQnhELVcoBj
kpzjVXqoolWo+Piyu/9u+mbxSWFgDImxpxz99IOof3JPN5UlffKlb5mFIh3alWCfIgaqQbASlHd9
wLOkqSy9W93+mKVVmoeeXILbUYYe5VB8wtHgJPC70f8M2gCa+lsoMS81JqbjfyM8/KigA6qWpQ3a
LVMbRIZYp022dEKmWbqZrif5JWIykz7n1gAFdt8SFn7A9dLCX7tyTvgKo4T3dIKOxTm3WmA7q+g/
lkL8+/2lz4KI35KE+nU9nH3OHC0YrIYvUSqWrqq5nkera0EbCRgjgF1iAU8AbzVVK/4vjqLXi9rf
N/+c9aVyqAN4DFuEGRyGt5DvCYy8tSCTJx57M3znh8pNYGQKYo9LjsK7uhCUf1qlzCZ0FklQUvXL
WMKzrnGkTXmA9sIz4G3kbeL8RgdiJ5vso7L/FTKHLTllixyZf3hAf2+bWWxBTxbK78LXy7JZD7Ed
EDMBostAqmBIRhoYfQN4r337bF5v/lzM/CzSdIwC9Q/zlbOGEbj2PsJKsqhsKawdSYBrSScbGYVN
SKq/SiqmJrjLha1PmFFyVwAhO5chXVN7thpZC79s4ebSZ/EJNXJSpPGAJbHCQ/1bRjIumMWkpToZ
IQd3k3ab/qKupaVU/Kdxw2wzzAKWLDRamAJ2/rUb4RUDPjFHXlG65A4NZ0NG7zYdLaQYi3rNt2My
AG1/v9Bo09U6iTgoHANI6LIFN724NIK3xIgf0BxDpx4WcT6kBYxFwvFXKfefwyb00/8+dix2ccfU
6QggXU3xUpAJZprAhokBv27kTrJf6iH/FOP420zLc2UQnWd9RJRxOJc2gLx2ZgGbTVaCySd8nak5
KVxvgZ5HoF6qjl59q353jedKrymeWmM4aaj3mXxu1NcRwm55cOgSwfY5eIswW9H0hYvw6sVwMebs
hOtAp0hFiDHVFKJx0KkIWLfw3vsCW/5YxYsxZueZQHxeTaYxJoFxobbVX8m7n7tyvBtQafTh3mnw
nZIYnJrdYQRKDCm64sAKE1YCuKr8ZiXmRq6vo99+Y8MrFBwOeFPZgJcuJfDSTwzrtPoXv3V2wpNE
zocCjhdn3kM6EB2ToPY2mfSIs+f4REcRGTqhXLU6eCq0RWL6ZW/UQX/CJFosVx1J29AQzgrRxIwf
4WGYPYC7tZvsOMMM1qdjV6GVLa14Em6qiFo56A/64AIkbzMu7jmg3FoI6oiamPFYbUna7EcA9jum
iVBuUt08RCEb6Bn0WwwwS5QWM+FlRinI66oBlnnwNg0URL3hXg8fIx2sMSWyalCT1Fa1vAmbAysW
MHWqjc98FDZRW2t+0egTYc3lEYVuyOMAIkOL2CkUBeR+VrH4KrDK5KmL377xVYRZPbK7FjYPcrJV
BuVeV30n9gA2EwICZQruKsKdVu2jutsKk5QuiOVpLW3UKjPFLjRVspHoJqCAJqGBGQGVF+8qOFuK
uWeHcur0NNjBcvfU9+Wm638l8Qh2g2jrhQLvUt9QIyDP2X1CZFCE9DXtI1BsUc8WXLkAgIngWRqk
dpymhqcwq9NCaHxy7uoo84eteApLeV+NudXrmennIRh19DUmwZ06AqGDuD0OULut9edRSDaU1a+w
iQX7Y9iogngnNPTXBCcH8tWsyGs7AtAzSvd6oG1Dna1SWEmwCo5tnFi8xKaWwLDRUSyAy2wqMsub
TGUlQGCE5M4LRG7KTF2P+rgpx0Iz8g7mKUxt72AGa3mUvAOg0zhgghQm4dDGrfy2tNKBPQy9ZBdd
4wSyZwHtB6pTb/C6OXZRs9co+rFQ841k5dDrvQELBpHtQ2FfS1h1EUpKQmsFKnx/QJWCNqATlEBi
F8oKNLePsj5JJSY3gS9w/ZDWm1yIzZQlO0UZPoKW7piW92DOyOe8oo9jk68hYW5TAZXoEm+jAS8C
Cla3XzwrowdyPLEzwINp/+bFEuQoPKOAGJ0KvYisDV9aqsO6JVt4O0xvoh+h5qJWPkstk7CUiDAU
/Cij5UvASRzlDfSrFiLa1aB5Mcr094scr6bEIznSrSOEKDCh+K6lEa53Sy6GmD3+xpxBSJrq4RlN
fn9FVtA4Tg1YI38hp8LjEltg6Ytm10AE1HU5+B6Ga383cDPu0vPtp9PVhOvie2Z3QJSpHVQGGNSH
K/RRgvc4etC4ZOpkWKdRa/VeuL494NIXzQI5z+OEQ1eTH5v8ZZioTaBg3R7h+uv44ptmb7I2yvqy
jgC8om6zLsudhkSAQ13qX765nvQGTAGIdgujXn2P/TUqWCWzzVdpdQk8TwudAQZqg3difyQFpG4j
e4ueSskiNsPzDJxUc6mhePtwQcTz7yM3MqtCxIr2mDboD2oPDRh/pf6y8H23d4o6f3/lMTCy1Sih
OrRpnygYvijbBRYAkqOMRHkC7fkmLkPoW6EJX6+KpVWd8tR/DiGqOAshNel4ErREPipnWIbt/Y0A
2GBwENzIHp6XwAVXE4qLxZx28UUk8TW9aBo15Uc/hMkcfRAyIHCaP2rfgbLfurendmnnzGPK2A/Q
ycZ+zYEwjpTcDMAYlX5LnbIQH69Hr4tX1Oxk1HqVeVmJTkH1C4ioXQ1vURoZk8Xc+BssnP8XquF7
OHl2JEaeRnhgysKp9/r73GNmIukQ8Qvas5iD9FrQsLUaoTmSzAJZFv7y+LfeiGhpguTa9pAFhaCR
2PcHGEKbPZzW48Zf3Z776+WEi984OzwFZLNksUAbsdt0n/ld5052q3xTPvItXddWa412ZqeOuIWA
ZeIuZXFXl/5i9GnTX+yzNBdaSelDH0mcvlLHbaNskibdddLj7c9cWvk58cpv6zKn5RAiT+3s4GXS
vfKs8aC6sg2r+yU97OvJ2sV3zc6PrpVJo03iDJPYy2BDO8mZ5pUaU2lNwawSk+ybfeYuZQpLEzo7
S0Mx0C6SkCfoAIz7hfIk9w1I8aM54JF3e06Xwu70Uy7WThbkvOReE56xgLan4vFHCsuHodftYa4v
nU4ISBuyBLjv7IpWaJZ7YY7wXk8awZN8TWyCQZsi146tSfryvxxvdkNH4ZgRQeiFUwbmJgkOUqw8
tr20EsodLlXTHyNQNEuTsj3VOgi2xZvbP+Bq7L343lmQ6mollFsaiEdYR7qp/9Eo6LUA5wDjvHFc
MgO4/lj4Hm0OxhGU1IvJpD5H3XClBPcT+kXZQSrBLIZ16HC66A61OOQs5IAE28L1IuDwogpXuf/8
7yFFC+owge2ZYGfentKrp+LiI2dhJtFJMmQ+RqyFk1b9pt5nhOQ+j463h1lYua8PvzgRrAQbROIY
RieBmQbChni2R2HKJj1Ii/Is18GnFx81izGeqldjR0ThNOTSHcgM8AnMshWrW8jpg0+keqWRJM+e
1xq0g2BXpq9KP4NWSuzmHazNB5wjpdz5SAqZ3LgByFciKJui9Bk3ABAhKgo1RcvtsyaL0KHpp/14
y1z89FmUCuC9wHw+6dlB2EUPVx5QQ195dHaGSSV48k6f9nbcbwJck1LxCD1oQ2X5UhP2et3+4nfM
QpgXRmlci6QFGdn0XHnlWT3kSFywQM6BvdSBu34pXIw2C2R9MkYQYQduqbY5rA1APJbs8I5Y3Z6g
PGsPTgcXMW3lm5G97LNyNVpfDD6LamHhhUkr1uE5qh5SxdtGkIuQym7hoC0t7Cx2jXI6CAJN+HGE
ckMnvLcgEdw+YwsjzLEsWipDPV9FwoaSg50KhQkx8QUo+3XIw/dcfSH7L89xosEYiEb8yHVuC9K4
DX1XI9kmqwOgupgV5kfVQ0YFpMntj8NtdvtkzLEsFYNj8DDqMO4iw2vlp5BWYtpukIoPUfV2ecA+
4Ir4CRPlaAe3+cGlag6/jUSXDdal3CyaHsZ+enYUSJwbYyRzSx3DvdLBwwkSCXet0NtELCAlkKAC
p7wxCVDsWHhrPLhWNvk2lnLIJ9Bdqr4ENHfkVDVg02DlaX+QCNB8fu96rLBZ2xkCgItATkEvg5gd
F5xuuG+ip8QrjAIiXigEreJaMX0AACUg3jNfh8jN0wAYdiMEhpp/jFEMWtoHzNdR5qmi2BwkcB/T
Uxy9wksTWi612eufxC/NMloV0Ibq3yP53LerQR7NHtprevlQ9p5RQZI7KR8jCqcqKA+BPwB24q8x
ucP/mC37yOXHjO6I2FmqdKjIOgkiI/B2UfAU884gAXQV9BQ5DrFH9qCIsVXJTyLVYbR3Vwq/VXyl
lH7K0i+xrY2BAfxModLsrWXyWQyyMQoySJuoKtF9Cle+ETS7IllL7Ucw2WNW6J/mb0N9KNLG6KLI
aaWTlG47LzYC4a4O9lEwFajuc1wUQfdIm1NK35voU0KFvStEu9A+E4ZXN3iUWbGjqovUFvazmSFG
spW2g513ihOyTVR9VBJotL+DfjQpFr0rVxR7R8hhUoZS56DqRgB5Gi1jJpd8mwABP0I1faxPiQfl
tYwatZCYJFlrpDF5DTZOrcGQFbhgwUoSxYFatFFFZw/zcnvHXwtLMpVkAgqsqOtzkhgplR7K7o14
DPIXOp6HsjCkbEFy4iq68GKQeZebSQUjHs3EIyv2DFXpWn3Jk1Me/8r7vZa/c1FxGHaFnBw1CEtm
8ufAVRuCq0YS9KgcS8FC0nXtOXL5e2YPoELSJC1EFfbo5egyJHCTEV/9vrnX9fru9vQujTR7+EBQ
bChZUYtHr09tVIzRK66iteqn1u1xvkLi/Ea//CT578mAADplV+QYSD6OThW4Qw0qv1lP7qYQEhtX
dB3upD/huwDvuALFcvgBvaDtsKywcfWWvfwl0wVyEbyL0QPzKseOasCxlMXDQM/cW2cg16ME1jrl
uiQAsYbwudv7mJBzYi4ZaF6le17+hNnzBqKGNNfEBP14xEllECGTBO89/QhlOdNXoUqUvnvQ5KAi
pLBWoBwYcvnadKoV15GbxyvOT4Gom0nbreoKDn8aeevS8IklB9x19sLCfbk03Fq52RsI/tpS2fZI
4/pQNIJGMynaqGGbHGgb20PfrbpRdxMYhKXwTVc80azj2pAi9EZy+ayqvxNtE6qbQHiMUBJWRGrV
kMLrB2ZJuQw1PkSgAip/SKqsxlNeUCV0S6lxcw2JuI+uKZSJFC92Jrsa1r9rAGxO7ShVKhymjoac
byMZcvBdjb924CMTGI+jIwedb6ZVq6IBZlbgJRDu+n1c7Uk8WgGukU47xcC7BYUVi6PTeZlZQTmw
HVSH14mhltkGhk/OyMDBVrIzZb3ph+RcQkFcG50xjI0WATKo6DaUznEGzRj09DSheMrjxhKwUHIs
PupFdtf7JZxpIFmpffQCMDNEdPyxdcQ4fq8b/pDLIq5GbZNRapfwIFS10unE8l7tg12fi3BWlPY6
LkaYsmzkRt2xRjIH2d+nTX1Su37VMlSpFJRMqVWx4lct0C31+jNh1Sam4kGWsJnDyTKwAeYBmnpx
in4XM4dWtHyUItFXWVMm7biHDGQ8DM2vOqltTc8emdrv1B563BrIBzADAK0epl3KMRh1s+fMViCA
JgmvDXZhoL+Eob9W68pUPMXA22ujwaRpUgjIw/DQwvyQyWUOm99nrovrxI8cxQuOQZ/ufQVCZTCm
FwOoalHs63zcSlChYik6MmS0crws+tGzaf2ijac425dC7MreizCsKr/fx7yFNqhssTreJOFwkodk
C34Vulz+sW7hFS5uNLrSfdhKxmBTj92aQb5HS6W1WKp21cdWEhXrsYrgJqfBUTCsZVz8DBYWh7yE
FOiRKM+a9+ZVuhVK4aaD3l5XyaZX506OKm5ME6Nr4pdUzHZjDt9pQV7x9gCJbCiUxkbGtmX8R+l9
0yeFrUWSreQ2+nhZANgxuPneKKyLIXF9D8xngj6lX+zRbX2oAbTz/WabJdU2GEXHG/g6CtQ/BfW3
Q5xbcXEqYMDU1wUeSqXji2ig6n/qTDe1olwVamkObK0KfC9BWXJQPjPNP1ckN6LuDaZazxmRfQMS
AUZQxk4Fm0G17SAJCOxmn68rrbtLm+DBB3AlyeDmmAxOLFNbV8r7CndPlUZ3g47jr2EfjFhZPOvQ
rLSBn7qX+u6gKEUErTQ0IgfZVsJyXUgVxB4olkLbd1AuYOpJgqAC8VZMKY9gOq7KGPzh6DXI4I8p
UoOPDyS5K+rUIHrsoKT96svSe5wGKxVC47dD29Vn/GUYnudbbYOsBwJX6EhIk73hPS511PuC82Jm
N91uP2MoU6EfAw0Zmc1uvzJv9bCTSvFIQr4TUUseTg17TMkjzEQmyRBYXTGbp58gk0BQD/2BsRUX
HlJTZjX/CbDz+3eV7AtAcHHteWpHFah5oK80PebQ2Y2bFkm+bHcZimUD1jE2Udda357jhYrH1014
MWrFtYjICfK9mvFfTXuvBcwV6Se0mA2Ktvrtwa6DjS6+cXavxq1ChjaRpwS6WJNd5gh27cApBFIc
JnWSjbBW7oTT4upOj6RbUzu7If04KeJMEMMz1Gz/SLa/oVb2NEF9YkdYrI4t5bezTVtg+QAoQ1Wn
HQVDCw85eMEL03jtzU10yuBFJyoiUWa7FYINdMiFCiV/4JyD2oI85Uo18Uln3Z2AnsAP7pcqcP9Q
avkedPYsiwGZHcCxREdJ4BsxecuqU9B/6CFCu2qpgWxrHC7LaI/o8Nq9/cHXp/R76Nm2Cbw0BRED
2hBt9inAXFJNl8oeSzM62yFK3jNVUCa77VhYC4FvjlxxW/Hj9ncsjTLfGmWBHiTUWo5sVEzY6Tkp
9Iv4Egz++pH+nq1ZoQhAkVz2eTccIY5SAm7TI4kVQKOvun0mL5HYruUnl1txVi/KKIn9vAJBPOl7
h4gfqvYa5E+Utws19evR8a+PUmedOGiLdtowwmF2qHABIDP2tNJWVaQBop5v9RBJALtTh/PtBbuO
2vo+aeos0ZNFmgRNwykq3endMBjNTtx0tuoU9zkMzIXERp3DgaFhfJpEbpgV7epV6Cy25q8FsIuL
UJsdAF+BLF5fonUMbfL1CEgoRaUT5V4HaEV9lz0uibpd26iX482Og8BKILxkjKdrbzRRTTqURj0s
yXtc2zuXo8yOg1cLMvN6UT7KgH5KkPRI/XWXZ89VTBYaudcCyOVIsyPRjDV6FrBCw/GmKJe9Um1h
e7Lr3/L9gJhFRz/CvS5MLgOJXrhyr75R1rykvRiZpAx+D9Av9qKCmHUVvhSxl1k8aqFrPuq5UQzF
uVcaeOzJkBuDbG6QHWJAnEaBmiGYkrwNUwM50bpK6l3V1rsWYDIvCGxBYS7iMTKFEPq/uyCX3b4c
D0VSb2pSG5Q2VismuMdhjdzWz7yVturgg1sBQzoyPPWe7AbZixh2RgmFqyiyShlCyc1nx3oDZR1U
kT7HpraDOFpXdWuj2nL7cF0F4coQc/v3o2u2q6uE5VECXT3oL8M2mtqR5VmQWZ7UlJIDRMtxk0kL
leGlZZptbD4QLsstiuh1G1qJStc8I/YQZMjjG+f25017av7ouPy6+Z6jXhZHjQJwqoS1YZavStbI
IpdD/JzDsIF/3B7vH4pk39M5C8VS4cVhSUASnbShYLMm6G72Qj/iV2h8Twbgm/p9jI00dJc5+NfP
119DK7PojM4OGmZaEZ4LXhqSMhjDeHf76xYWTpkFYm+owXIDzPLYZfdtB01yGYi/ZJ1H/x/W08Wy
KVMovnwQlzI8i0Iuoj1RrsQ0hWtku4pK4VBGgXX7m65d1JdDzZ5xQyPKvpqi0KUCNurFqeVlkRmL
0Q46J09pFNi3h1tapFmIikpdHUmBnh0aEWZRrCeJ7dsjfN3CN/a8MjvRWhqRSFJrNIH9YtUHqlnX
yRlMjwcAYURDzOQ/uThAJWPUG1NXgS4TPSLZKLc9Zkp8LormJQlbR/e5HUM0tUhzN5HvlU59YI1/
hEi1m4IvCoTr7zzpdw0e1rTfKeq2B9xGGAEw9V916b7tVVMNPjghRjMl4eNLonRmWlUGK88iJNoT
+lEFqyDhZkMkpwPYOvKYJQ6vYX+oA1g++NlqBB1lQl50yq90vOsIysx0F9T6r7HurJBmR5b1Jqq/
x1h7abL7XkSpw3vLxvwEQdRNK0V7pV844P9Qov0+ZbPg5YNPGwgdXuDcydblod1DZ1KBwjN8IeDW
ij5HDAZNb0NkJQbkHdL9btC8at1TsghSmdbx1jrPbu4k6sKsznEaqfjq0ZOkvFfh6fZeugruvzwd
s/ip5ERmpMBBpKOwCTTq8BFqexHkwGE9GSTnanAEPEnKEjGNH8sSYWEdag7q2AZpT42+kfHXXnoW
gfeP0ockeIyqHF2pP/BEhZKivpI6D00V/j+kXdmS3Lay/CJGkATXV+69T8+ueWHMjCTuG7jz629y
fMNqwe2Gj/3mCFmqBghUFaqyMokKAL3p0kTbiOKD0bWWqAa318JzXoxn1sYcOyZD5rBSHkOMQfQD
KsoEY9+NwnsacqIOmyfTsJnnKlLBFJDKXqMCJC+PQZqjfNU2z2IE1RXF3Iv1OcXZyes9jd+T/qGg
hUM6rySnRHzJMHhwe/m8QM9m0WkkSJK46pbme2BKY3ulu1hp1HKoiM+WupUd8YUrm3XV3amaqKqm
rq0H6XdH3iiYZhBzIcZkJIjbQU/qSxYqvG6H6Wk3+hrt4+bpV+/FhU32zM4UDKOAyq8AATROMrey
s21lJz9aTPhEdvWQKxZXxXkNfX+5jBdGmdNlKJkeqxWKKsu4q0KyaeRoO2NIXBIJ/OByoqjvZVT1
px4JgcF7AF49cL+ss6F/hDBT1w5AYJQzOPBy8OLNDwN2fZh7iAslnmHyBqk4m8ymAsA9DICtIbGa
qtRWNX0Tt8tLBL7926eWZ4ZJBIigNZo0AeddtB8UKIgonK1e/Lxt5KpnuNg9JgWgiQSmAl2Pz4nu
6YhUEohL4ryzJp3L0MVbDxP+F9DpUr3Mk3O8x7CUpe4zN/khQIMIbE2zk7urvM3mfxawwNQTuVjf
+qMusqkeVPphCMWk01iDFbA8GwtGjvLH25t4NY+6MMLExWk2SgrYwnACYZYVKx8jmuWRmLtk2pjy
y21bV2dIL1fEXPFkQHxuCkNeKwL9Ryps0SUVXd2wps0fpHizp6iuFB6jdiOavgosEPl2+zfwviRz
4bswBduvosXnOs+dehIsTdzL6X/bVDaQjAQc5oq+zta124wCHyEn+xRzUK3ZbKSUereXdLW6eLGt
bIhQ5r6rIxWTLxUFrBfM5kSEosOGlOhliA/QJurEQ1Y8RT3nQbie+r86T1MxJVMVJUNmDuhs5Hoc
6sCmGmV3l8d30pw9317a+jVuWWBOJ1VF2imUwCN6xrYFxxbxF5evGPE3O/hrJUy8S3u11YQCwCMZ
k1iVmj1GufyTao3fmPGJGrMzLAAUQWRUGs33QYz828u8/vxE0m7omiYTQ2dc2VQJDZHWNyA6lNRa
amt9hoLJx4nO4BiJwVOMQWYkV4rd/eDBta9CKcmFcca56VUZzWGIijjFZO3Kf1APnoyW6MN8nHaa
M9ndc7bp99HdvKE2fQqPxcfX5C/yZMfgzlRfw4Bd/hrmUFVLo2dlCq+nC28Ew7Wgu1GjPLFrE0p6
g6vP2Wi1SW01RWff/gpXqfkuTTOnrdDkbDbBSPLFBzF8b3/EDrrhxkbexICRW6W1UlOLwYq81kGT
Im/J3U8lSB4yLwLdwO0fc/VuXXwU5kQSTZYwdIzfYixg2UdloOPhcK4f+gsTjDeW0NuNkwS8HlGj
H1sQ1clVdmeG9S7soMKQv4bjtyrbmtQ8oNbEqfldpa263GvGDyuooFWziEK74mPqAZKEhTVn1spE
bjysjIc9des3vjzr1Yzr15pZ5qE2jdGUFFDDmiY8JUbRq7JnWvpiDODAuBfTjlM8vY6GuTDI1F7G
aDKJuRbNRhvs2DsoTjSW+ZK4AAjayabbpkdwz7uJY7hQMLYp9GhTHzxPTXD7OF0Nexc/g0nIOkwZ
Na2O45RBw4BK31LjNR03t21cLfhffFOD9WJNUQ1jCCPggD32VrGT/aRw0hB8vlazLc6YgPaKykoe
5z1mxweAmysL2s0W/zPzlsu4tJwsMQgr4ERopHsrH5oMaItAIo7HuN5kv9hWxlkpeqgqYFRZVzw4
SdA+Jb7qGx7GrDnugGuJ8U0mAGaSJgGohEjorxM1w+6f0Rav/9BfQu7FkhjHM3TtQrUVESXUA7hu
IdgA1QNQOdLc5CET10PHmlJEUZeJBn8ms4I0TaXP7TpDD3+7ko+qgQm9JOLLYHMw7xrOTfyaP7hl
jbkCmhICy69WEma9wnMSNP46kQRsj09scJE6vMb5VaaYy9UxtyET8z6KxxT27OWV9HYD5JZsGb7k
5GA8EzeLXR+NT+00Q5jOGp6BrbUjbkP96vzQ5a9gbkJsLEXXzSNOaDQGSVIdmkncxrJqTTGmsQDT
NZRDAlIsRQ0yA1hFiElyvMK1SHb5C5iTK0gCkQVMFYEuRNmaD9N+pe6JAhJABTQAdutHuB89c6u7
ADXZFIgsq/yRH3jlhWse4fJXMMc6ixO9l4HROgsoTlYJ+PQyx0w5Z+xaunpphImoslr3kpasS536
Y0gJ8FmlH7X1Qwf1VBPoEG0aUYJVeBfpWlS7tMsE00mojKLU8/WoKbMbAuxKH1UAUdzGN91sgwcV
VB6DBvK061n/d+72wj4rpJckhhlSBZubrfyoy0+pA5XW1HK8LWd3VSaUpmW+UDHHhRo8CGX6XTB6
q2LJv3K1l6thHAW4QqVEVgCJXJk7SydCrC42BvTweCIJPJfEIqdGtNNySSjWtB+4TsGCsa2BhFup
wIX6T+IibwsZbzCaILRU4kwC8WKHOuKALWw3/PfU18vvhq9VmbgICtmxlHp4HbQhrAJog1h3M1P4
2TfC81I3T034SOsZIrkDVEtec9C36DM9mJTs64EEJJ7dFHrNYNfsJ7CHqK1tjIqX5rJT6oM9gvO4
hFTUbT/F85Qqc3k7Q5qHcN2bFTqNCOugpbrR3ZUKOztxp6NXf3Nrh5grWyk19FwNWKswM4GwsIXS
AWZkocpxDj2y7b3FliBM0+94pbmrOLKL480WHaOkSQ0aK9JZPifHerPSZdEgb9zCBnWVS2wAkA1M
O9u8dyZvg9na49RAFxIAL+kcPkke9HegASIcMfniaR5fgORqwnS5TOYWl40ulU2hSucFc+XJJNol
Xd7MFNz6Lag/kXyLyMarZCPkvAG/q6EGRXkiqSoqeKzY7azW2jzWcgwRbcmG0PUEyH+q8nLPqz7/
wgoTVrMW9L6igCsWV+iLAAJbzbYoQZdtAk03hBd4FBDX85kLg0wETeK8n5BErc4Kc4nSvj1EwbKp
S0twc08D1B8MUZI7vUGmPXeb07yDjInHm0++mkxc/Ajmkor9RHSlx95O2Vuvv6NDetsL8L4dcy2p
XCVKq6nxmQDb3wVDCXgIFN9uG7laaFB+rYKNl/UEdL2qSuuzoXgv9+1WdxRf8LRDuTG9ytddY4P5
6lPmRxswNITBSieoeXQLsotAvr/9Yzg7ykbVRTHaGhS58ZnmT434qkCN9raBqx2sy9UyNzFryxo6
6bCw0mxCy17/QPfOwtTBnbnFCw2DcM6/yvYuNpjJvQeaAqxUoG6odBCWaR8E+p2g2ctZ2PrD/+LD
L6ww0RRutDEHisPSSgQUarMrY/5ARnWwG1/MRPxIyS5LXkRZ3OYquC7S59v2r/a0LzeWjbJ6C/6c
ZFmP0eiOzxXIrR6AXYl7C/wo9uglANbRc3ZHnrszsBgQgPqv+8w4oWkq2jrr5/hcrrM+UmpT9CQl
6ALcXunVYHmx0YzroXFmaHWHhTYpgB4AfQ5FHgCGIOho1jdPt41xt5XxMXlI+nnuEZqhf3gUtxXG
U6hDoBeX+dQt37XX2TNel5/yJ9mC9s0VULu5/Qs4TkhlnJChjmE7ElyYqq0dU9g2YejOOqcCxzHC
pgGJ2ZMW3HhI0STiSCiqEgiIV+3L7aWsB+DGFWFjvpFSUZFXf1rrrReZhm1Uoot5Aatq/NuWOH6M
xR7peqU3izbF53n4JsSNNeo8hA5vLYxTaSBwL1UGPstgdDuiYLi0qAFDgHZNwuXU5Zx4jXEtmdoT
UqRhfBbGycsm1YVA7lGd8GwfNEjFtttRcI0xspEElFZRljvS93Y31C5aJo48qxbQSqehTDmfk3do
1j+/aEkuBv3/MqJY/ky7B2mEgikmmW9/SV7A0BivkpWD1IQzDg1qw7O1OLXXH1b0gfiw4AGrCGD3
/Y+OTFu/x8XCigx4RkOAh5GkyUIMxCTa/YCBqtsru/r8+uXHNMazRFkoFlgcqrCGYWGuGbLLmGED
22N1FPrHTEbZW6/+1bvmwijjTciS0oQayhp+V8rkPx60qpseMY4XmBxKa8I5uGzrU6wyUmcZEjRw
/7j1vsvtGjlNcei/ZdAEyw7hnpwFfwTDCuA1L59IzbfRQfLzo2pjEN4HZe1mrR2H9xihPORcxW3O
F2BbpVPczWFZImBNXzUEY5NtYpjlAWg490RfM4eL45TlBIN3QCmdp7TAvBiYiBGU5brh3ZT137nh
Xtm+YUKLeM5z3JRodNanXOUbj/FLskdfw0nfuJWR1cPdMsd4JUnVClPVviowimFL+5XPCarV6Fk6
/6xewXMFrKDIIGltM2XwuYpfuSvVsWCRoAvyn+B0clDK2vAeGFcbUxdJlc44n3HKMpoXQ3zO9yi0
u0vQYlDou2LhyLqlX7yER9HXOI30q624S6OM++mSURPpHP8xlAS95F3ma6cWej9zwOsEcaKYzvgg
AJ7mWlURJycxdjowi2bFPZikXUCuOaeT98zRGc8TppoxhxGeqOUrBoud2G6fVsZm7TFSHJDUOiKA
A1b/2mxAw+uh0CMEoCG+AwjrpxBox443Qcf7PWzzr1c1edbW3zNvIVaZWPQROsCvC0bA0Oi/V56k
ALr0XmWvlZDeSQMduazb78sioFt5x7tNV0GaFx/dYOqZctvnU7LAF6UbTNuan1++eYsEXv9YIGoo
bYzn0VeDCmzm2V55rQ0Hdfp5M2WYdba0YDhmd2sretwtB/oWu/9qaO3y9zFObMyBE5vTtcKgfQol
PUOS3AV9xtw8dJU/Aw6Pgq8BzuJw5BEqXKUxuDTNpFopoYJOGvi11s2OqS/7xOu/UI+TLeHzgP7k
IMPFRR6va8Nx3KwcyZKHISQ14Li1FNqpEmTltNoVwufbecD1UtivmMzOJEFjppqy9dNP3uwWcDIA
GGA0/0vtm9wtHDgw58objEsbGnEyKg3WCjAqVqD6ncXSNrR3reX4MV6NyGD8mJ5HIcbm4Txlf/FC
F+qKGE2pfIz9QiA690oHBJBB44BSwVU8gMV96T8ulfFuUdeZLVidkX5g8KdVjgRMAI22A5vR7S/I
OyeMayuUeSkGNNVPegKasGFyIAjvJKnKcaEcMyx3CzAStJdqPNKKHlr0jZNWub1UnJyNZ4TxQ9E0
Qb0jhpGZfAulGgwRiZUI325vGOd5ZjLORIqmRgBjNy6WvIvpRxtzy0ycU87KkNDMUI0mEZHCf04O
SDrAt+vQYA3cK2B5cleBeRMiAbfXxctQWEWSugDXlKLiyHfe6Io45JgrcAq/Wds4nhKodzwde95O
rp/zIrcEeoUqk4AMe5ETkNsNXg/B3duL4plgHEanGQOtIf14jos1fR2sXCid2ya+Mu0buaTJuIq6
kfIKSuvSWZ2hbgruvQycCEoE+pR0xoVN6YucTptykV4TuX6twWa/lLXfm+1HmRuh1WBuxTJ06akQ
p2dIlllh/dTVBL3szAGwwMmHQ0UPYI8dxidBrjGUhyGapVE9TXgZQWKZm9D90r05f6vKtRohe8Nk
fHTZvSyBYCtWrLk7Ks1eApuXLgp4dm/muLD7xfwWKsZj3pDAKFovp2vh/bEuRUsH9wGouuBhp/Y9
HGVAxyoHwmGWOBpQEch3zfIpqgn6XaDQGGInzDF/qhWncAazi46rDbXT21t8ld32IoqywigS6El6
HM8UtK+L19wXuYtqfYPUZ7ci+TEs+Gw2wOasOYRVn8cXhFtOQ/z6QVIUTVfRDdG/ku2Ls2qiQLAs
U5me1+2OINQApQHOIsnVN8kvE8xZnSspU2Jwd5wNArKQeHyRZE0Cu6XxWNcEsm6YhVQER8BHToV8
3xjlVgUFXI+yStwKR9o37jLlTi40TqUgs1p0W41PWuEVIKhPZvXj9s/9m0z/189ljr1gSmqT15GE
yB/fFYiNZZDcyaAG55MeXneIv0wxsbAAj+oCLrX0DLYRJ5EC0oyBQM7A/3Oi1FVctyL9ssREw7xR
C9LmA8HUPOjZ8CgVbTlNPK2XrQmw0bpyakUH5aiEASTloa0PEeR6/GbZldL7mAqbXssbS8zeoip2
jazmhJ7r8e3PX8eSJoJqLG/DNjNPofLYg79uGkpIFf3Lt/gvM0wYNSRFjGmN7R4pWJY1cCxXEK8H
PcfsEbf7wRM35K2KCagKGqkz9CHJaTaPZkmcUf2RaLymOM/Ievku7i8GYuWu0irzBP3lAY8UXX+d
urfbV4JnY/UhFzbAth5DJCU3T5JwEvLXugYB4OttE9eBFr8O6Bde4cJGF6P2omQqpuXJ+JHIfeop
BKBEdYydWCk94Nd/LiTSbKITKPsYrQWqe6AT8QlnjgPgrZZxV0lUisW0rraHGI0MSckZGjtJxJtX
/fKsfw2vv04j42dirRzxvoTnhT7zmXjQpqkBGey2a+UteVUCMJT2O17E4XgcmfE4+tDWYw7RzVOR
S56at54pv9GEWAW0JG9/UZ4lxuMkppFFeZQvJ0BanKx6CetpCwqvEMH1tqGv33xjI1ka+6zvFilK
G+QpCKKGL7rzNjuuT/XmED90EPue3Bxt2cU2voQQMCrggzUS6J0acD5e7gcEwe1wRxgvo+n1VFVN
mp5n/VWta3/sp80cFvtloFsjzJ0qrPxFLIJ4RtfRzF7bVLMhYWqDN8EW2solkPYxpiyAHIsT6tB0
goBVTHRf0ZRdrExWXMz2ghQIXOr+pMOL4Zga0/0YB3LXgfaUupSEG0z5OnGp3bWaaZFyB3Elu5cM
J1WBii8zJBWtadER4+z5jE5Fv81ycHJNJ2m5U1shSFrqtH0K9tSl3OARZSUKqEKj5gQy7hJR4uc8
FgExkEinwEPJ6qZajHMJ3mpz2kehuc3jYtMp0TnVOx8tSEusKrCIdUEnRptJa9xa1Xex3N5r9Bx1
GrhE74Vhl+f9JunPDaidtehjbNAXBk902sP8Yh608Fw1L2mtghuFWEO5j3R6P7axW4zlrpCUUzko
+xDEcOHiC2blFp0KiDrkgE2Mf8WDk2ZgokvT7YKiddqdtOGpmwS36QC2HrdUBPFojviHattsnozp
u1ZBXhc0be2Hrs6WUpX4RtQ1BdPLS/OQ1VBOz1UP+cuYkkc1jZxcFJGbNLbcrSL3YI9rM8g2Laja
PUpdZQ/pTmk3mirtZfKpVyg2Z2q2UYcG4bSwq6yJIAH1XcqSp0GPHYgF3ed54tYT3S2lbpGB+yri
HVMmOkVQzp2htz2dGtc81RtIPEAZEkSUUDQnwH1baJvexT7nql4bHblIQ74KbhdeXjb1yqgLuJ8R
mx3RElmdB5bDZYj8kUoupCO3TVU/i0UjQBavfwFHo4/brVl1/V0amsbrq9YeQtGdit06AG4+3/6B
f1P2+dMpEybU6ZVGhrhHipBvGlgF1INGAEKEUE5rSgtDAJzk+OsfvOW81s90sSO52MWTMlRgGILQ
06TgqqTyo2BGYNo2MXEnqCA3ST6G0XhOS3Nr6kLpdVi80L1TkE5K2UM7rPK1jybUhzKMj9N0CQyk
T2KFNpICHbacgipDCFLQF1vZhOtjqNKPoUvALgBBXwt+Goi2KYYvlMctpKw4G7pGsVvrY6KpQbUk
a2cDwhbTcbbBH3lcQXTig/wNo6BAzQTxkdjdP+gXch42hIl0Y7b0I+1q5VQXb2PyORe8cob81XK8
tTYmxNWYACJyJkynVFtfIodlAlXZiC/5QjKQ3Ii2Fr12iekRo4dng+u1ZoqKQIKTVOXoLRZQkP5p
ZgTs3Uay1fH/m6VfUhyCXotqy2h0ULDLUWsJ0DNvJXpfNOBXhEYekIh6JyNFjh4XUYzBUCp3rkQ1
yY3wfs214S3VIgf1REtIZq8YIBA3IrBM6WEeQEGJVF7q829qoexCPXcWvQjKEPwRY+lOYewmfeaQ
sAoSs3bG2S4G01bHyjJC0O63gz/Vkw+UqC21rQ2Fs4AsqNt0H2qS7I0BUk6iigomqFGbyQaz5oGo
nYr41bnlgL8Xip4AgFG+FE+hMEEVldimMthF9SNZPnNwakciOIFUaLyh+q/mn3LbQebasMVqpxPc
Bx30B+MDuJVAsT1bLTE8GWVgES/BWR0dUQLFThGuinFW1T1ACS4YpXepeyuaxZXj2NPmyI3N0crB
BD7F3jygKUYgrCVXbrqI6wdB8MSqh9QSX6bKMiG1R5Z3UTgtwj2aE5YO1b98n+k/m7h08Xr3dQol
4sbPV6bLPRUOpfq9zjWrnHTLyH20/ZLHGIyHsjTaFC/sLHqul8krULM2tNnJdAlkrYI76tQtSmqv
QEREilRC5VwyEWjBuK9Ktkm+18LotLoAXsoRL7TGBuuzrQuFDYZe0wTDOP5zITgSZWQl0AHU9qKO
1oO6gUgHMgbQpMMXCMW2ohQ0PaJTKB2IQIDcBSRJEDwaPRKxQmoyOWbySrPargi1GuXUgVtEVzA8
N30zQcExT5krDshPs8Nk7uGYAdL05jmoSOV0kA80IK9ITQUITuogc3LDTvPHuUM2cp9PuT+Lk90O
phOnn5nU+UsXeXWaW2kp24kw4BCWgRKflN5wukVzSIn5meq1GNaTMHh4IO5I0WOJiYvUgczfaS1j
8nCbLI2X4NLgvEJVwrDmdXCgOc6iK2LH1RkkVXkP/VXRqcrnuEzs0TTv6tK40w2kBBUUqgTcKuzR
BKr2GHwf+PtJOjrmcG7IY5ndCc2PZMSJSBZrHltrzEUQt4TObU/5N6CmP0OPwoSekYLspIMjQBo7
uvKzGjQ2fYmCFo9UIM51G3Brt/gu+GjFAVwRg9Dqv+YEChOMok4Us0QTyKl8bd1uU2yjbf2x3DeO
4Me7AmI2bfBvKKsuMgKFeQVp0PoQ4wbFoR6QesTejbhQa45yq2hz7/YOc14kChMRYqntC6is4Pmf
dk4mARQbRbZsEqureG8SXhGJnRsY8qkxu2xeEWqgJrxD0A6IXx+pXXOnIdYocyMKqcy56QVRqsqe
SGdxgvxOCilWt4yR2opyUds5qNQN5UkHyGHiSpdfHYq++HjsEIGJNk7UzjCdb5KgfsA7Jt5U/qof
tbihYC8g6sYACA6OxytbfoXvW6tm8op6oLkyJNNapQt9FXAj+mTqb6kH5azMmgLJFw4hstjaHvzS
Dt3GDU/EFV9MtBpkS0Gh2cVImWGNJ6JYy6GQ8SrCj61eQG/o3j5210ctfpU2WKoWWVxqtRnxU5HQ
gTDbyebA/NA9sYG8G7iKX1fIVPRpfMgAZ4cvwznD/E95D107jwdb/Jvu358+hp2gmADR1AQRP6V8
HZwJ/f75RwLI7/SYg5yuxh5JduUJdyubS/EoOnwqNV6dh0VOTqU2KKU8SoCLzG6vbEWXBJkPkeDv
MbWR7f5LesmLU8riKJcsriDTCpPrWJv4vr5yQB9l5ff0zE/oeS8IFk8ZJnUqJAqsGQfZFqzWhmrD
Zm2KK3v+JBQnyWUhlYpWUj2TB3zPqd9PsmxPoDS8fXxXn3/jorFsvKaAEdBc6vHB0kCIwazSeA3l
Ihl4C2GcWKeKCajWVyu+/FN7XtXvEKe95Zm6a/UmcczH28v6GwDDn1eBJXOrlU7rDRUW1wa/AozU
KXIzWz8v/jrfNTqyheQw96FFc+JBGHiLZXxXTtO6SwTcQtKIViq5qcgjyb3mmQ0RuHUJPhiMFezM
AIZeaCompXKCTPFGf52f+2GPFyEom/xVkJ2IARjbtc4d/Iorinut4fqbcaa0MEwEcuw9jCP4gQFU
PCo2shgFNSdcO7CERkf43gferN41P/ubWaYUnpB8MsqwUEBPVbwXIKSXAq31DOhwR77QBvN7a7WH
YVcHZItKXAWtAG8R3+hwPxTbELgdvJb+DWr1t9/EnGvVNHLNlMh8AsObDCGt8qjF/3vz5DcTTNKm
x32cLBJ2O9WhHISGjgGOOLO4/9/vy29mmEPb50IiS3JHoEY/usbP/ryghZ+C4nz1pfV95+KFZeFl
i2jLqZGseRnjgX6zzKSIQ9YN0JOqyEmeMLswC+obWsVu3aO3TjPJ6XUwoWSJx1nvelpuWWWyRaih
GaSh6zC6rVFAUVdum2yfP7eJNTudnXCBTVe8wm/LZKoJ0HMA9G1ek2+pCtLloMcJp9d7xZVfWvhL
IBz1TA2BhTiVkEyvx9jq6sRqNc6sM88KU/9GP1uJY3R2IVqnn3QITyTZ/FpKvGFFznaxoQ8jYOKo
Rul8StJhV5T9Tg+540M8G4xH6UeMKKEmszqy5nkGZsVeLPoBmQi3MxxoYSCx5aVo19pCv30kxmMI
mSjOfUOho3wYgBguwBuspc6qjj0AIFOepwN0zjgHg2uU8SGzkUIyNNLJqWkL1+zGe0UM7aYpsrVw
4bRF6dQ9JDfkwU9J4i4lOIiE1O7l+yyJToNauJzLd43x6LddYLzNKNatkhPNAKX1UyJ96Nrg1m3t
tqH+OWmkdcC5k1qTAd3FOmwXW82LY0JVvOwl0VYTYgQqmBP8TBqfchEBNsabUockgnKcRP3OqIin
jHdl+Q4FDgC/38DAgDnmJ/DfDfXb1L0WQJqGi21CGIagbkKhEYP3f7+89SiNF0nkCWbuRvQohB4V
Jkus7iL6LRmfBel50TDTPzha80HnQ79AR+BUz6+m9lAYj6X52StBZz4ZmMDsVNR3us852i/KfThB
5HdpN7Q3fE1GfXR5U1JQaRuWGAGM0j2oxXvW7+T6WCrHWn9Zekj00mNuooBB7xOUq3TlG5HKZ9EM
4nCyknCjJpnXjOFmEY+T8TNDhaxdAOgvPhP5Pa8i1HwB6MF09yJ977TGqiCPUqjv0/yiKO9jl68a
dDXKmupwotiCZn6WzB9GigGkqAJZ+r3atCgSokkJkh7pG/2eYh+M6Wkefo6yYqU5p47MKSMra2Ph
skxuhJRqekNOumSZ04uC8nU5RdZSLHYX8XC/vNyQpT2RJM2QVGRoJ+MgnEDzZTeHD7UA7xYaRs6C
FTp5IIIJv9/x2odfJRYm7OgXjxWFyZ2oZERUqlEFEpfhYOTjlrR1upnH3p1mFOByBbI3vdztgfwt
rXWacRQ2Jaqxo3lCW8si9YNQLrYmRfsxnn2glyBF6OmqsO3QHKjgIkXwn0M+UaRnKT0LIrpWNNHQ
UzC2cY7XOoDLLY1zCzyfP0oospEGANFRcTOxOaoKOaJ56Jdz7ZsiDQQg+JY3SjjeiOd1mXhfooUB
lngEQrCf2umMvoZgcKI7L0Yxwb3JZLw1QAp/JtF7KOaOqpaB0PNeNRwr7KRNPAwLRtIQPmKyX7u6
y7BHdnrbVXI2i50vAQXsqNchSjCh8bB0gpd1lOOMeb6YnbeoxV6gmI6BAFmTB8oqIVmVMZAYTaKD
d7cAhaEUW5ASteNOckUBPBlNvZzbKXZSs3XDHodEe1DS2c2lBEjtu3I8dPWzoKIzEe2TBs08stNA
7wUVAOf25vzNk0DFqPY66y9+URBcuI1CrQUprsflpBfQG8t8JQZmP5514Ayjnyic+Zl2KJBUgrcE
UhMQ64Tg2FwXvkQit0j1AMwfSDQN9AEw0tYTCFKGnpk+p+lgSVA3S1K0cSFneftXXz82v340k0Ch
ViSEWV+CZlc507C3oTgPelbOq2ENoIyfQYD9ZYTxMwYV2yEbMuU0y9+ytkoR6ItjCvbyjHBO6N+8
RX+ZYrIouUHFB1hQIEHsckNid9mPxg6qi+sjfy1qg1B0eQeHM2jOqxMvTbxSHf1tnev9uTgBcRE3
UjyDwWodJ1tz+D8oaXhmrl/DX2tcv+mFmanM+yHJQBle5qNThqm9JD/+26lgMiIhSpKlrcHMmg7l
XUHKTb5AVLfnJO/XSDl+2y/G+RZTr9cSpl7OZqbvqrR2KK0dYQJEYWyc0BQspUabin6Wxcd/Wx/j
krXWiKY0MkHtrWvoH1VuB+/QzZyZat53Yh5ZdNGSSUlXKyiOF/mzYPJg09cKgJc7yIIZU2XGk3wA
kg2EEZ+rdhUahHvTR8Kyjbj1hSt50W/GGF8hq/MwhzOkbCjULUsx9M15sSHjhi4c8QWdWrc/0jWs
1W/2GLexlGneDnG4VgHQLr3P+0DWrP6+cJuDVDvGWtI2XajLy14c5EHm5U+Jh4QjwWwl+gEHyCIP
K+cIJ0RxviorLqdDIjTvmhHDeQKikJbaxciT0JI4DpOVkovkRtKqYVq+6h/pd+JAr3UzZq5gd1a1
KSELipT+HzB3cQ0zrkUyxrHPVD0/hwv1BOhnQ5T+UKARronfQqG0tfIZExu5BmFrAY82jCdTScDQ
N2D6VQ/OTK4IOMelfuULF74OSotpKhtgJRU1B0wzPxdA5o+FCzBZdtBdwTXtEOg6sEjedffVnRjE
/9FHfU0RXvyAKaOl0nXqfJrE5y4f78MB7P6a6OWQ0oAEiJ9PaYAHocgDs+i828b4qDkStaKvEUyS
FNzXWb4f1NJTi+YOEkzFfTjO0etY9ngPnlodCjX6g1pjYBrvFLUGr8LwXFeRU5QBDUcMd01WVXW2
mBtePj/GyTtdIRiYUcrCxBXLERQlkZ+P8otON2Lsy+rbouXbEkLdVXocUvBaIF8Ni86ZhGfD/BDz
Q21i6LAubLze7LH+bJcH0p30+mNC3TWtUWmGlngnVj6pn8o830Jww82q2Wr0+2LeV8l9pi1go54t
sz1M2a4tfoYt4HdJ+S2TZSet8dbtMBgWvcwdgHIFJvwE1c9SEijqWwIajKZ7vO1s1oN9I0WRGV8N
qEpldMAGnKqe4GxLriBthT7jPAX+plr9Z+hm4aNa18dZYuI4ty7QD7JTuOFG8qtN9559Q50PSFGe
CA9nYSxCtJINc04HgMwWiVqhJgajHLsacJC394+XeBHGWRszDtq8IBKtepSZhUO3JQZoilG2NRwI
YSYWseXYKv+PtOtaklTHtl9EBELYV1zayixv+oWo6urCO4FwX38XdeJOcZg8qYmZl47u6AclIG1t
s8xdshdFZOFbXSV9RlSSemjmkAzlGzN3Z6VD4G9cDvYaTE57+FQKpTRF6f4avSdXUmTkAwquOlfu
G4o5a9hsh7IAR7WbHkLCkdx3sFGRv7rEeB+hdtfBmqjDmILBlaCJ4ThcGZijldAKCvwhAAhCooiw
CTQagYkpQuNJgyZ+MkmCC+wfGnA/m3AV5CcSVPog69mdBsCNXla70VIfigjIV7Axi+Fer7gXBnD+
DUHvBXjSMYEYktMEPxCYKSICb4t26CrZhDcNNwIJX6+ybshj2UL/Hx2X69tTtMYq04wkQJMzGWvQ
2HS6lsPZGLSMiAiWEeVjayCgGVI1ChWEkb/Gv+15nrpzqCpafyShpqwof6aroFXkiUI7DewhddPt
iA386NbYKG56/l9P2LolFhBorHcEA4rhdYSaHGamsGLZcD84B7+Jl/uhcG45X29XAvK6LaZPnZJB
FRFGsx1zwPnbsumjjz4kFMhd6tVB5V7fIYKUa90Ly7KxVMYIxrYBrkWq/Kmre904R2hXXV/nu0ly
7cFWwUrtTK0eCZ/OcvmHwbt9UIFJj7cBUzJvUkL8o68NmMorMvCJUgijdMjqZErY2oGSaJ7C4d7e
jq0CKFzd21ZUx34owaq8yZyi5k4UbtVheo8p8MTAgAwAd0D0rBtlR4LOJ1TPWEdOLH4amsesjeGG
DCPzRC7+gNroSKkOWA3Q8R1p3EkdXDNAxi0HNWiKMKM16Z3W3/R9eIQ/oyODOQhMjsvQnFWn2RMc
qPICl3iQPchV69V6ENp6ZmzQx87tmkewb/8tYRSqB69VmHpdPaGfHu+HQIGWp2xHdHCk9lcHERxl
0v2CPI+pSCXx8vnUZZXKOsHN9x0aF9lcIMNIfQxqODts8tPMRe9v5ynxbC2SOSLZF/1i8rpYbRXZ
ckWueJ3DTSXmoZd1ANPpql1l4ApACpJaE2SWya+mz22rgo+MseMEDdKoskv1rqtfSHmn1095+1Gj
887Q9jL6yS/H2NUIBgO6bM8JeVw/SyxyQhhVwCLRtrhlS+XrBFuKpLJHiKpngGJL5hed6VrNq0l7
uwg+M7mxaW/ZvZU6aYrhvHRPzJ2M76RruDND0ymSZptDxlGhbxPgwXnwELWHZnhPDG4zA6lKXLla
D8cHJQFiN4cea6fpX6oMMeseCEtzAMxIJ34aUkcXkqbmQvPaEZpLtMVXhDJKUBoM0VwHvDYJoCXQ
DtumkY9lEp9rq4C0CFoxs1WZqkYKTMcBXodJVwdig8LuG1hXo0+oya9KDJxAfSBD4lQ9s1v1SwLR
y7BqpwFVo+CSG7GvGJJaE3zDLeuLQ61fh0JhlTzHmKqAYLBn1S1rUWwDRDtBT9zm6XhnScSZ8hEu
a4AXq9k9p9a2Nz5HSFWFCbWV6bYuXzUuyGBFt8EaUKkkmRROPVQ4smO7S/f55vfcflIP/2P7SV3t
6oinrVmH6NrIQLKxEuRrMYVUUPyskZrwqtGAoYW6KDKs1E6LyQIHT37pjDc0gt+smMNKYE/UzZRX
pzpqmUNUNHHK0gtT9h5O3Uuqg9FGUsElcTl+/HQy17DOwUAn1uxCSNVAVJVCelADiYdlzG/478Z6
5N2wSxi1J0M61PlTV4gKCEEeo65ufDPOVCMKddA8BwaRZDATazA5YI17/ZK6BCldtl601QgsT/ow
zqMJGfUIB8jEsgcKAWpEi46i1IVK7k0nP/YYM4ixEKbg22urNpMGiwwcKWs8T0bzNSrMNSyg5nli
T2nlNqXpVyEMS7uHiIQH2rTPvRwCnU+Km7wZ33up745h9FwOMMnUQXTSITxuwf4QwFt0xfK7sTRe
aFwB5FW+kPbBYpJul0ODiFaFrafmifRUx6GrIAcmkvwupQryXgv60lLFgWYKrF+91t3JY3qEpYSD
4Z1DZQxGwVmQBgAsYacdl3O9bCGklK45wO4pB/MX7Bed9/tueNMIQuno8vI3TUZ/DC07MzCdtciW
gBaXhXC8Sv28vS3JCK0BetuwFpQISM8MX1Uab6jcORo8PwnIFqOhuoHEHYI5HY2kQwI7Phhu7NOw
h8mU5Sjp/TC0DuyLbUqInUHWmY+oxsLGJtE9XCfdIivtCHbRBtwem8aF/ZttcGLzCutJr23I8dGf
dfmuVlsnjCyXxXDokCVXKzHexQWSZR+6Xm0qdcQ9Mvh1gA5cNdwDQAOqt2GDkOyigbfp29ueIEdp
Pws0EpJQc1Ttj0reyinzojAGHQ7QNz31I5wqPp4xbfXSBk4ozVOjAy2rlw5lva0lihuMgatyydOf
DPOdVLKnGCD2YC5U9KkzzS9wjLz+TpVfApnbcbY1VWfkCRj/lS3TwreC1klxZngMBDh8DBXqhlrh
lVPpxSZgsO1tNHU2ii87CN7UZPB4maMWi91Iei8GydU7vCXUeIaa+HS6Q64PQRkorSVwJbZ614ia
27SVXnUVbRE5A30MvphMPVtjvBMc0YsJqyEb1NSoCmnrVR6J4iXtRzXRz1T6qCJqN/lLWFO/7u4r
Mzwwo0Fmadl5+0y7m0n+1HrZbQOM+8uh9jt4Qwt+zhwR/u1OXvyc1Z1sKXUcMypb6EQXjzk60d3e
2piHGBY2gpUuxofFSqvytWJxGMp5g0lnfVPHTlGUtkoUt7yfJy7M09Vip5x1VN9vf1lTin7A/CTX
nnR1/010UMyKY/0mAT6rBcuzL39ff0bREutyNes0K67h8hn1xSmL+n1mUMFrvHiTLN7iqr0YFyAT
IWWj51RHCGDEndJ9VI/+9QcRbdLVfZVadAirAYNonTM3be5Z8DagL5PkgnWEF9aq/QTnOaW3SpVi
7td7MxJ6ALtd8WFP6otgE6JEa823yKJgTFoTCVA5kq0cnOW2d8f6jpmK1+R+GZfekDzEcSoQZroE
Z//bpbw6YqwcJanNMUatBuOddP1B6bIN03MvTTZUDxAKn4aB78yg2qqgQkfQ+FC4e/2Dahe/6E8G
tKZhcA2iFiZjGE1MA1i1DxTwPmT7GzlQHoZkhIaJ1la40gpzaySvQdHZpVnCcMmvo8FV5RpMosLO
zNSp0IJOtNbBHnV4/pnORGCt8Vhr+mH0xqPcrVAscrDrrO4sw2O+AzWsbSU3nww3YXDBA2+XE+bX
uI9GjWzHRnckldj9SP3KGBwtvC+HTymUQFTsN3H3NEFblSWmTRrM/6H3UECrNmeoq4fPCa1JHoTe
9Zd1sf6D0I2uWBqVyXp2UEI7uuJc086KjEihSIVXlxhcWMk2AECs56ee93YrDYLD8N2s/rcItVh3
dbZD0AtVkivaudVMT5okn2qTpxUa0LShCRfBtt4k+r7NmAenPxkjnOojzVABQm4FKWWg7Kb0qVc+
9HxE0nJQ2hD0wsqn47tSdR6zpp2ltyXKwOKJ8BD5f5Serbb6b6anPwHq+xQuijzdKGDqPinKmWb8
QEtrw9j79c9zcSsDAGWommzCdWoVnPqh0fjQAqIqgw4+TceoCOwYm5cOgke5XDYsPshqpbomBin7
XD/38GPn/FdCwVTKgV2RNhXm9wEAcx1/bxTVU7uTXIkmqRd7aT/Lr6cOqQlhqh5J8FltP2LG/ISr
jhl2dp5QV4V3e6gxQZi4eIEtVlzl8CMM/aQuxzSgTwY8ZemjmN5c/3qXZ5WLNVYh32S068sEyRWC
Bvim5+xR9SoQK8i9ipZONNnxm7oV6yhdnnQs1l0lXkaehZHZ6rBEC93eM3ztBahZt3EDINPJaW4n
Ie/wQ18k1Xp5zLFYeBX/p77X0zIGy7zzR2YrewRQ1Zl16JHLjq+w8IN0sRCeOL/FK7GErrIt3kFO
i014y+AUH6XIm0EGxRY9YMxcKWhjwgXn13dtwfnULs69VGnZlEIZ7JtBpTjgRL/MY2/dNm22j/ai
Jt3FPGjxUlepViKZUgU9O4QZeuzS2m3iUwbo8fW9ejHSLBZZBWQrwShVzZGdoDcaVsxXUJjGY+0k
dSnQ3LycJCyWWoUa8L7JaPb4XmiOMBcs4lnhG6WXo6WwKgXhTggLES25Hg4kSEpKY8BQswPn3Vag
Xwo/ers8ts9zAh76ogRcEM7WowFIpYTW2CgWoI7o9OFmDcLcUYzfZu1TuLAmglcqiGXrycAQorPN
U0TPgL3zBKYWVCTMIdiD6iqiTAzpAKJZfNcqJarLuwDuCNP0en0Pzhv5yrlaU75VprVBbVT6eSCS
C20PW5+ee+ttTOC6CS7k9cWEe2IVNuRAlnlf4JFmTrLi6E6ISXcKi8UZvhL7VADZFn2jVdBQhziU
KxMHbGSTh2rYqeNCgBS+XGL8nKx1T1IreaxIFeL+PLsfT7UT+bM3F/Wi/0pa3ZQXa60CRhhAkSEZ
GD5WQt4mI7OD8ilqPkAPcXs1sa0RUzDg5rO+s6l2Z+ZPSi+S8fvOTq9tmFUk6bWgMfUcgbg3yxts
/NgrikjxswzpPIgNVhBuJgUAFLXAVpIcGqMLJ1U20+CvcxfzwW6iHCqdoaPz0A/pLtaJQ5QKvTKY
twWF14Szb8ZY7bQ0+CVFQkKN4OZa9zCLICgVucS5rVAgZLRDngvymGY+qQ2ERhIMCnbMhPVuujPL
9Gg2IoFxUaKwbmQCnJdLOaCasBgdXhEZYfnJYLMXuJqn/1bP2k26s/bBIRZC1ET5prZKjeImbZoh
jsZzsptv0HQfuL9nawN5a4n7MYKzty6H4REaZHKHc6HZEAsDzxs2k60d+VB3dGV3htT79cv18CJa
cv7/RY7QNGmJWAbJkLGnwEsfAv5wfYFLrIzlAVyXuRLEG8Le+k57mswO7/MT+1S/oMYOpTN/vt5i
yHdYswt7WkGuU5gFCe647zJ88YSFwQHJ0lDCyXfl8+AiWgPZjnt1goeVA4GwOcWlEJqDwOwk2VDF
ETz/fLivHP61jkAZSXGWaEjgZxd4HWw0hn6mh6ntdpZQnvMJE4AeObJLVPTUE0+ZROF2LR/QjsrE
DCJl0MO3Xst9sON+egvbM8g3iRIK0XZaRzoosQ1Thu0UJxiz1lQ7hWblXX+jgjXWfEiKGzGPNQ34
AkhSt1/zQP36ApdkV5dbdi0GACbkCEdb3IGdT332Vrzl3jig8X+fAAoFlXe35oDczfDYuN6yXzAw
da//AsGeXbMkoR1XDm1uoMwMiT9BSqjLa8wqXiLCARytbIsmghWFz7zKnAxc9fUk4cvJG2Wf6/Ys
bTltK5QLLvjmEDVmkPmW7fHInMgTPa8gbVu7MnWpJUuDgk9qTCe9eg/CJ3VSBV9VdAuvpQMG9Lpb
KUd0RdHnqc7MHvfIIdjBRPIh389kTbrpZqIwpM2Cg7yFd+CNctKgUf2Wn4Vh6RtQfiUurM2YAr1R
iZWP0zmYcg+UWCeZtN8jrJS3Wsw4kGLRp1ry3gmCcULHbuA+bznZyCbcjoHoLLpjHR4bs4FAVePQ
lDuWjJg6QFNcR0DtKMgnHFptT7RgmEplrko1iENOLkUMmiYgJdCoKwsN41/mKXprs+ChA4BES0d7
gAhYF90Mya2FpEMBLIUln0lxhHuWT0kLeRrJscgn4bFXNw8TkBKgHgDg/JAbhTfh52rq6A49CDid
ste03lZ16yDpGP8b1eTFHeS9X4u8cXpzz9KXFuJW+qRCx+ljlpdiANnI8Y4mhT+mDWhuN3nkR63i
ZQYDJe5E5WLHJuppkFkjPfXTNHUSOrlmIW2NpgflDdrP+Ioq961uBMd83CWkxmAjsCmAIVCAmkrD
6YEVkadjMjykmIgH8Us3vMMTBzTRDaNfgOWqZutM6IFK1nvfZ04koTUxUL9oJ0+y+nMdFrsgj+zc
AkNJ4YK9ejnh+WmorTloCklZWRmycrYegMIcok3qzWmA8hvdx3frZvCKyYYAN/QYRBvz4lFcrLzq
N+lBUhahoplnVgPJk1l+zAvPYpogiF+8FRfLrPIqExAonYzheFaAzGRt5BDLhJHTJpZfSj2HycDj
kKqiGCfIY7+VARepQBzLkR5LSAXgPIT8CuoWm3jzVyFVCB2xRKnj2pSsLbu6GSGDdifvFShpaLBk
hw2xsYGPnB2Br7m9fmdcJnn8VDrrJmw2KSbUC3HN03rE3GBkT4VaHIIKWrRGdRjghs0STGONMPpU
cG7CLDegRts7bVDum3DwwGEFxVTfFZXm5vNcPeMgK0TmkfDAxX/YhZJBlS4g+rZoagjGZtBYnvZm
Pgl6PKKSd737uaUwUxvQSUp2wR6RkW9qp3iZL17rj1YibeG24N1dnLn+vLu1fVmepVmZjLjxs2P/
XOgewtVLanmS4lWyO4ELNAtlJLWvWRDH205PiJf8Q5Q8iRK1tbtZgvG6rtfSdC6o7nUB0C9s2GcF
agFzdDpIA5s0f2dTsq9qzTPiVvAWBH2Nb7zl4njoA5NR7SBT7TLVZjl6G11t5wR2czB0qOWP6+9c
tNqc5i1Wg6iVmWkmerBoG6KguyE9sdlknZSkuOumyr++2uW+oYUoYim6qa6NgUoGZriuYtTc+VrZ
OcEIrAdrDsH99WUuP9TPMqvuSReQxAQhQzlzGZKLBeShVW2rAtlVFbqtNg/XV7sYRMnPavOvWbxC
SypzUxlVsP66DlPA4MZqXrLwZjBRUQAPq1oYxkBn9Pqi83f597zlZ9E5d10sOmnpAFVWPGJUN6Cd
HssgF+zDy7ff4rlWVUQOrlqXUyCIQVfbyxtzE4Z2eQeIKdRn1d8jhCUxFjB22Y0Inf0PSdm/Hs5a
obWgam02QY1iFSkJeIA8Rr8t8VuwDNzkxLbaBnI5W+o1R2AcEYd6UQi4ePv+PLm1un0Ns8shhk2U
M4H6t1Eo+2TctoVg/E0Fh8FS/v4JexOKkXkiZ3dNDJ4CUW9bFSITJO16ewiKV9KH24BG8GANMtOB
KPgNBsGQ+szgCTx51LBesxBGL91JKhKnzaWdTkrQtBtPhaegXU7pTp8OqgLCMD81Gi4VtbMlcOpt
SrV7QiBd20KbIhuol5vZW8a43QfvsD8UXPcXN+oixVhVNF1uZUYDdTXUoj26buGJiHKly4OzxRKr
GJZB8IUOZaDBYuHd1JC2ZK0bjmDZ/gqi0K7bwYVsv02BqhtgMUtNiD0SGOT1J9OAgrYpCZ74H4q4
n+27euRmJLnZj4D6Z4ADmIEJgNifJjiCoXuIKvXY9ch+WQSGP3pJAZfOtPllRb0/5tqLnOu+0jYn
nqMbCryoP6SGIKu9XNX+/LrV24JeKK1q1utnXoVQV26ANgqhfRdUeya19yrg870k1KQRRGRrPnGL
cAU8eMOqDqVltuuOKiRB0m3xMOfSZB86gzcrpicb8yURsR0Fsdla3QQsYpplhMrctodpyzx8a+3u
cG99BDvllt6NR32rbKs/OXFMR4irubj1F2FkdTF0ycATawZWIbsDTaB3210Gza/WjvG8p+g+vVW2
/91hWCy6uhjUAAJSRZoCbRpCgH9fwKEO4MNNX4FS6XQwAOD24LXoHmSOyP/3MoVssfbqxsg4RCTi
AF9Z3bQ7SHQGvQ0UKIbK8Xb2N1RuBye6D3yoi772O3jJH0DfaN/Kj+ZDJJb/D/3O/9/lmry6Qgjt
jKKP8VNm/BSYGamXw/0hsrXAMZzgsd2TPRxW/Sh1FeJw2SbCbvn1SwT6GX/f8pOcyKNcYuvNzq5x
8z3a5ptwbzggmQO2iFYOpKEFh/v6ftfk1Z3S6ElARovCCUYpHrXS2GigMmvxjjHqQit8H4f5VkuE
x3uOaP+cjUAv5O/PqoSxFUU5UgXzZhZGjTBD8uee6uDpaBaA2C2StbseTzR5HcTKBPO4gQBPn+q7
GLD0Uv+M0aaBdqOjhpEoos/f6trzrcJXKhcNyVoa34WNn07Vuel62FmgRQJ3AKdSpHsV8Gwl4oe0
sw61Qb3ryZ5oK62imBYA85PMIiBSVoF+8qhNvzq1EuV71y8GTV6Fqx7i+V2pQBSu38en7pV75Ym6
sQd3ZwcM7GHmx0GaWN1KO9FpFT3fKmblSZpNuP2AQAFuvVV9vZ3lzAVHQ7TIKjjlcq+U8HgFyaYh
ewbxM86OSiJqi/9Dv+FfgWcN87JCc0x1a8wQA8Nt9zA3NIGwPs023NataCwtOAbfpeziWgVyHdXq
HGPGqYJHZ+ExSNibCtTZUtsYX6/vwksi62jI/zzaKrgws2qsrscpl/ds1+9n0+NxshXIwz3Tv8rz
L3mXofvpgkYJ5TdH+dAEc3HRA68CDUsgbNInc0cOqvQ8nf1nzH1DTNuIB1gSimwqBHvmG8G0eL9B
TPSRpggzWpPf6GAPmPQmyq3t9Rd7GYC7eLHzz1gsk5A018pMxnjTSPwK4P9Ye+4MXNQjxEAAodCt
38rEfbkaRGd+/mRXAtt3ar1YWS4CGsBLSQG6Rv+KUE7A27ODgG/9SN7bjUhlVnQrf5eci+UsVTKJ
MUPdaw8y/ZkNl4O69eGzjhEkhGseo3um++VnFmLzxH4tQDxc0j3/2wZexRnNLGg1FjS7I6QvQbtJ
QkBt5F3UR04H0AjzZTm0peDUoHevp3TTvOnGzqieG03bGjX2cyI7VEOff5D2IZM9nsGJc9pOxknm
yamt030K078YIo+V7k5BfFuw4T0LIWMdjxsJ3h5doR+TstmWfbkN4Hg9yveCrXSxqFzUQqutpIxF
XMzybMg5e6/qNg0Uyi3Fll7z7yt59Cv2rMJkyRfdyBePymLh9R2V5QPRetR5MrwIdEO1QwKtvFTU
IxQts7qkoO5ZQ3Er6s5ZeoT9gFNWj0ESeYK3ePG+XzzMaqM0TZ3z2sJb/LaTcAABOyi7v6joooT9
YpGwWGp1LSFXz+HugaV0yvwihNh5L9J/vNzJ/Vlj7QwfJrCBAq0eomgef65u/xII1zBm+3aqEiah
lwUZFuutUt+2aMyRYHyGTQgTHnTdU/ijAdkpOcCBORA38kBsKj8EH03wJs051i2CSxjLWap22QwS
0ffsUdsO29jRNhBbGaE3C+8IpxHgoEUrrm4jTrUgBNcOzVPV2hkqFJviu+sP9a2MdC1Ar7YHoMZh
0aoI0L0zfvWTo0wOqHjSC/v+ijOMFEok8it1tCfta+7N4zZGV6H7DwwQLj7tzy313bVbvF+lhTwQ
rCaRbMA1WLU2BNOv608rqF6+E5DFCpEaqqwhSNGg/3BsNvkm3jU7cY0sepDVRpFJPMlNgXcapy8g
d8PzpxcFkPnLX/lsa1EtXuvQ+VW/UatITCr0hT8Ld96P3AVMi+KrCSv/i5FR0y1L1SmE69eKP3Vi
ZMyoBySeDaTM1SfgPMERDd3rn+iSC4Yp/yyzxt5Tpg0t+aup0XvhAbeLuenRnwxsgmJB8jpH5k4C
25JH2e9gRgfHkNT9D1DrFz/i4nesYkxkpXWWMrzhZDfQo+Fn5w5mtNAEiu4l4Mh9fhYDJERrrjYO
lDmh3Ulxx5mafmOA1EmABLn+fkVLrEJKGWpAGDKElElTtlGaurn2dX2Fy7D7xZubf8LilFVkNFjQ
zm0pZhMfSR97hAwO/BsyqPigOQQCqhh3P9+Y/3YgFovOu3exKOzUaimmKIsIyLIFsUDHzc7pqPo9
DNWMYoAjpL67/qAXX+W/1CpMa5UqNGYMqP9ocdysiRNpfgPvz+srXDxyixVWaYJOai2oCCrmFL7a
VPvVkBqMaaH18sWcbrHM6g7oMV5K1BboRzDDPWKAT1xTO8K0PjDLxOkNdNqMtH7WMlDLTXhxqsYB
B3RngtZmywR/SHCmgyNeJLj+LmN5/vXDrHWTbWyaoK/CoTubAMDINHmro8YloHinAIZ0bxhS2zk4
xirMFquW282AwGSAk9TlO7VTnDwN9yqGmtYAcdPsoYFSCG18DEBPMky2oS0+2byb3KBkMEQqBXfN
5UJ98eNXAUQf2iLPVEinqJt4a7xA/wfJwuzDINuFcKR1+dAtVluFjk6xxlJlSE4G0CR6yKYUnMM9
u/gTyBAkr8E4T2ySRI6JEdBIModF+75/qHPB0OniDbv4GavwYiV1zapUmfU12x2BeZC2UX3xXXQ5
41yss4oxk2TQvCgQYxpPgzYJ2xV+5FdeoR901evBHfTF1eXlseFi0VWMAYQWrKyZM5vswq3sqHfJ
4wwxm03gcqe1Zcsmd/lORuO136ZCgafLY6jF8qsKCHKGNAZ8j5+NTnmHIJJfx7k36Z0t17VTVYUj
q54eEI+bvyGbvbGgf1n34HVbzyEN7F6joh1+PTxZ64ZeHOXZlDQSP5e9YffDsJN4cZrqFr+o5394
0237OgOyLOC3eWjuLBIf2jgCa3oCFMtKbD0u3esB83pItuRVwGwVWYGGBUIyrxrI6R/4GAoe+nKT
avEVVsHSGuqGy7NuX3Y0XmUgfTqHU996KX/VvwwJY2TLa73APhl/xsBP+cvwHwBHLxnTmvLPj1g3
AVteIhjDXf7cupOvQs7ovowd+Rk4utsRWoL3sRe4c4He3Kf4m+EgVbqHggd8Kno3rvDibetLqx3J
/M6e/gOxv4t9tMUPXAW/OGJ6k3cUHwJtvF7ZMP4AeBvAwuUvKff5U7pRHrITANkR+BgumM7UIU8A
2jWfeewamOxILtynhW39i1nC4metwpOmR6Uxzu+NSCb0i89xWW1zes4hcNGqqmtI2+v78Ttb/be0
ZLHgOk6FcVLGLcIy8JbKvj1qpW0odnY0N+m23rTbDhB17pq/uR/fdC8xRjezMV77J/M6cyZIQuKy
FPwm0VWxbpJ1MTdGkhrzxaQCsxbntnac3RO43z4HkPGYmzfe9fcguBa++3aL7Kwdk76aUkTOvk+f
NSnzx4FDQxr+qqT21LZ516EJ0rNUkEAIH3V1WLUJNDS5RcjMdvADfwBQwZk1kJnXo69mt5vspny5
/qSCCLQuYqGsmUdagdYEN2XwACInNwQl+2VBvJ89ta5ip7xHT6CpUICU2b6K5TN8J0wYQ/QPbRhv
8hz+IdOYQgogLrV7nRCMgU1o1Bhx/EijFw22QsX0WBg+ZYAKogncfpIJ5NTBdK0tdAbUdMswt0Rr
JTdHlyh/IvbM0wJKqyj8M3Im7LXqM4B9pfseXo1yezD0VzUl0HUBNR42r6bazs6uld0rg1PjVhxl
81mG+SxJmD1Fn5SPjqnUzpAGJzk18o3ehAc5JadwKm7LVP0F8+yjAt0ZFu2I0rgSeMNl/NkCIF+n
B/yUuzAKkeMcq350Iyt24VloT3AaDgL+dP1rXoZaLN71Kq3SSdz2CbArZ5ie8i/1CwJeb/KfyCeh
TQ7ppnF7l5+1Pfjoqglaiwgx/41IvBI/1nW+len1EPFmPKvdUwGRIXMwPC6Nm8pUAgdaqLjl1Int
O+Wj6NujghZicyDjmaWnjn9FQKdYxqnAZkTEz/iZ6EDnyK9db5zM/o81frCwhL09ilt2T4K3bHzC
u7ZR/e9iDcWafKuPCTRwE7uBk0wta24Aygc5aeUtbHOgt5qhzaa3G1k6yBI9yGMP6aEPs26dAOwF
IzHdmD/q42cMxBEKsUKH9sznFH+x+lmHlGgbAvauwrRo3/JdMW3r/K4cRieyGLDWj1InwmrMd861
d7mKxSlJKKE1gsHMR2w/Z/WbDgG3/FQOpoAC+/1drq21ShVzlkOLsse+YW6wUZ/m+ldy+GuzUZ+h
+LFp/MK29tlpNu6FAt+hcoHFFG0eUSha5YsJjGVaPoviGGF2prmyHyZZkA193xXXnnNVA+cDuIGG
OY0AXOp32gP3FCf5XTuqhF7JtO/dwUvfyE3qi2DQ10tW6xslvbhQdNo2WmzhIk+N+JCildG0N3V5
GDLBhxQl3euul8Wh8t3OFzhz2XEcfyWP4TZy5Cf6gWsEYC+MsuRT/yk++heT6x85jzW8o46nvFRT
fL1UMw8W8th0koFn+XU9wF3cI4tVVvFNQ+u3jRW8Rx0eQ5nK/Kp9vr7CxWa9YqmyoZsUqMHvht/i
U4VlMpRyN8yY3GBDoeyruPV+OMDU0yuy7fQsHyfkrRvR7r8IlF+uu8r1oHhrJlCYpOcB4ScAZNHS
PjvVejbLPaT6oGSDWwRgb3tU4O0eh9JxCmUnbaTJbkp9U03mZ14luMfA1M3gnJxo91wba5/UimaH
qodh1G0acteCxaOfRhSuDk0EuKQqOGKXdvryMVZRS2rREgTQB1hVtXwt5MQ2W8RI09qWiMmCT3Vp
NyzXWkWtKcUc0eCTeh78/L2EexdK+G5bbTcphlNlAzyT6BxfSgyXK65iVJwmYTuZaX024+CmH8KN
XMbnopn8xprOoT5MtpQm0JITmQ99Cz+uA9dy4VXg4vWUqAbHa4Xb+EnX8OHsAZJobCdBc8K1zrzx
+ZfsQI6pUh0c+dynVgq6XA+ZVrt/h+uY027TXXLSvgLAhi2QLuvfaK3AUhUoiXf4X3bPvAXbwoEh
WXICCtJAJ0Q/iFWtL1aky0dZFb0xFM/HpKZQkruh0B8EzvZ5Olp+Bivl6iA/5KXdfXnlrj/2j5EX
eIlDd9f3jfAXrNLsQR1qMx2SGooPqZ0obNtNH7Fi7I3g1WIgoOUoxSEn7kQpxKS4tusowIEFCLl6
tOE5mkT02JTyHWVN6pSsuBkIUzYxUsrrv/NSSF28qPVooa7knkkZvrlctLc6vamyylZr4+N/W2Vd
+spRW2cEh0juYq+z7qDF7SmWf32RS/X18lGUv7e7pwkomphl9Zlr3V42g33H3sburresfYNM+vpi
F1uZy9VWoTSocxBxQZzBYelcQ4HUtQO84wYtB1/iR3UrwnFc7LQtF1wFPZNJkPOOsGC0m14RiMAQ
lLbm5v9Iu47tyHFl+UU8hyRowC1dWalKXt0bnlYbehL05utfUHPvqIRmF+6bWc2i5wgFMDOQSBOh
uPXDVGFUXnP1zJV9DO18ZcuIM94A99f3vJpiufwJHBYqjTyh4R3Got5Nv0AACu7v+tiBgeB7Ojvx
fTO6aKOBZjIyPtQd/Kr1ykfaOSO6sb9NvvKr/zZXzjG+0TeBPe2Gh/9h5l0Anu8DABc366ioaZMv
9ty6xgSGzV/DiAzCceGatxwQkuOnpLuxfo7UTVZuzGIDXUy/E2XEVueZLk+Kg9KRqGnco3iLjFi9
I9vQ6+14Z+5VqA2LDGM173u5Fod1sxRNkcoQTLTo+gWgON3PyEVZbm/42huueee6FQguX14wgDHQ
5zcMJ2yAU56OALjuJmPkkTJBUkZw8/KUQFES623cweBTEBSUUeGkhby5vhcB+vEsQN1QqWNfImWe
YcSjrqWdbOBSZ6IO4dWcy8Un4ul/GIh0yxnzSnhmDSAa8+pH5o9bEEUdY7DCHhp4gjDWWxvsu1yT
A6g6HXUFSoJ/3eYoFU8YxXAxBuAs9IHQk5j8+hsqRxsZHTDIr4FoX/QTVnvsLn8CB1lmn9VjwxDJ
VIr61LfnpH0l4J3Xq9oj+p4amW+2NUjsu9d/91k5nOrkCPA/Y+sNKl5KCppHMEEWqeAKWO0Tudwe
F6ilmDqtFYqvih5oCEhB6ttT3MwPQ+QPbKWFupTlNS70Av3Kr++yu+mlv8l//C8sAqIHBc8rVJFp
KpEo0E4lRlictNxAg2Ez5vZCsdEwO3y09uNTgYGL6wctclEOenKlZrkZL9QJGCpH/789kH8JAlwY
pWdNW6QdwK0Ow42eYSJeFoQNgj3wFD+6Gchapi8rSL0XyJgfLgvBEqJgQefin7TRDMUYBoZHhOLn
GA5BDqk4LCwoKpqkShFEi4LP37h7oME7TtO7ZcpOAlpBdVPt0X6dHpZ2EZR2v7Pn8NztzG/mT4SU
XWFLrsg2hJvmAGjMZwgXxI11YtYuiFVHN9DF2SL4J6Y/aZbLsuekAL89Apem9XO5FhinIB7UOfSZ
1EpN1AAReBT2Z0Ut9kqP1GvjxzHoS2kuCI5WMB7lJ02mYHQwNKLyJBuMdWliVKX115seUc9Rgbjg
QlcG2mJzj9StkFhxca/PD7bPS3IApE9NnLbLO1gdqlNsyhDP+4J66GNPDlH6pkBV77q7r4Q1nxfk
whqtCqYG+rjsPejVHNAC7gO/9wjY2IRjZEu4fm1zHLZABrdgdIornCfxk9elfPe9e41uFQ8SdY3A
VpaTurYYBzPjbMYg+GUaKEkgHR/eSiH1m3qfTwIrEazDz/ebEcssfcQXI7L5g447k9yMAXlRp5/X
v9Tvgc2nD8VP9cO807mrW3yoejeBJDbNQKCf56L0scAA+bH91konvY0sekrwDCH2sA/vZ7dw068U
MGq52kP7qzk2u9yfDoGwE3QlD/l5kxzAkFBR5nh5juSBdjaRfyKTsWlCbdMkySYsirOp7MwqcDQL
7YDRc4OXIUSfGdyiDe8nKjiM3++Rz7+GgxtJb1Jtmhp2kqPYN7L7VqK76x9VuGEurtFDQw47q2Zo
ke686rYLnexknOUdsjCd+xetlQa1Cub9Ayz/vDkOaXojq+u0fM+CJa23aOPVh34PEm10dmzMs2hq
QOQmHM5YBrrlTAvLpWl7zEYAaTUgqJK8JhCpuq3clZ+3xuHMgI4ppuSMnapa32vz8HW2MrvFhEus
HIps37HZzclPCc1QqYyGS/RTgcga2klnMJwgVphtIzma3bk3yhta4jLPZ1/w2QVIaHLg1ElVgEBL
YicLU+dj82DF5yhHaU3f5VXtammxDc3ZHinaXJIUnE6Z8f/uYPp0RHwvezOhzSfoF9TKs30C+tJZ
arfS0D4r6S2t0VLVfA9IKrhsBDZAuZhpinp9huYedj2Bzvq+1ZpdlkLAKtcF5yvASr6H3bDSORsM
BEtZexcUuZ1AQESxRCkBATxQDqyMPKDSwOC7dNYOgewSKxS8R0QHxgGQok5T1yswk9AM9jVBAlYJ
PI1g1DbtBAYh2gwHRFXaJ/GwIK9Uktdk6A8hMpnXrV5wtdBltxeJnEWoIMlyLBGq5DYJDkUKsbJI
hgAZ8cvmjioie1upa3+2cg50Iq3vy4Esr0YIx/hWdK/X2/cmOgRxyXMz+dEtgdhs4IWzr6INRdxg
LfqCHBSpUxihmQ57VlgGaigLKazHyQrfCiGxqcjmOUhpC3UaaIS96lWI5gRUs7t9WQjuK4GV8JQi
oxFgPGnZDtginjppmxXR43UjWam1fvpmPGvImFhtOywXRe/T8CYGtwEe4Ag+wKnmBJ1TniOQN92G
zjL3LRqLWnl0f158we0LE+2UqiEZVJrw/v+L6ABv/z2o3thW2cy/iMc24Zv5DzoMP6/KAUlggorf
irHluUPTVAmueHfpVCoO6bE84kpSnIUeTZRlFH3L5d8v9krkCtwoDGhsGsQ2W9UGyd3m+scULcGB
ioIERmYkWEJS36p58kK1FfQ+rQxSfD47DlQCc1TnsVSsU4yRWTTI+NOzsVno0EKPgE3dcKgbgZb1
HDoyhnlAn/e1/YqnjQDaBM7HN8mTXsmshOIVRdMMk0WY1JdvLRoJJi9F0aLFoUnShlkzU0qBZ1WB
wWhlKznjvfaq+uZN5yrouk7R/pgLll0hpPh8xhy0BKySxm7GRbewvmpgMEN1IoOQ3ia9SwpQiXrZ
7IJcCHaq2uUD+wn5xehOlhzpUQIp9VnI7XXdrAjfMB92dUSVEf6SVWi/yu/7WjAfff1zQqPls2tI
ZlA1TWbQk5E+SM1Dry/qaIF/3TkET2/Cs0yEAdrPigFh6nunzjlxcyc8lrv55n/g71sg5M+vYcJT
Syigg4vnCMAN3mt0Zs7+wkmwzNTn6dFCJmMpmQq2t1yuvy+pqRQDpFQxCIdqUlE1bY4xbywJcLFO
dLKhiHY3HgDmLfq1bQijgSv4sX4CkJuCUPMPSP6xOoduTZPrNMDj/ASeUWRu1V16mNTugIEJu6G1
HZa9bUIeTUGHlsJCe+wGNAHG7qS+obLoCo5iPfL5+DEcDkaWDC5UHZIyCfkxJVuj8oud6ceedQuC
s/soOFvxi3kHAh8XE19uKfDflXLS4r8fy3MYibq1GeipiTf9Lr9ND/OWuolpj/veW1AxPKlC2bd1
c/tYkQ+8IqkPwXm4DEiAqMhr7pbBKP2rtSn96U0s9b5SSf28Qw4YyxxUkdglOm/RDj7j9mxSr8R8
urNM0hmvya3igBLjaXjB628r/QhEI5frgPGxXw4hDVnNoGlrsVM+58cml+/APHsqtUoQpP/hAvh7
Hb6AVqWjVkRdTk86JpFuQEGOl6wXfoXwoSufSnBQvRJPPgSeiCFjpe7z6YD5stpk0SpPZQp30n6O
1uCnVugZ5DEpDW8IE3+kyWnozLs+nwVbFpwsX2eLRmpW5pSzUzQdEoIKTJVuM0kkFPFe4rwCVr9p
bWgROognk6EjhkW2oTbMgRCmXzTDqc3zzs3yCXqf9Ztc/mo0sOemFkjijpOpo8lrGL0wckAfanfq
nVaApapy5r5xYrnaNpoMfYTC7SfTHSsIMKLXp8sCiKNV3Q2EoGM7nSZoz89gF2BZ9aI0BViAm/r7
II/fQgM0JNZj0JzMOhac6x+S2x+mxAFkWUto58oTBm2Mt7mJn1v0pqrRlzb7uWRA5ubNmN+KGoIt
/a3RHyTMNDbqLLgj3u+Aa8fOAWOS5xP6R/F1pyH2czTmWS3EqWOonxbDzzHCf9hBGyabxm+pjLbq
hm6q0fQ10NN10TP+5SjXkq92gzfqB8s6Km2z7aPaq4dbUoG8hf3SLX2n5ZC2BNipz31LthLIqmjk
g7biJIB5wY3HSyArTZ6jwbtGi9JX467YjUdwvaL9dryDHgZBgDaDKSB2kW4S5aBFCM8XC/VG7UBv
BKLjwXknmNSPC00A1AD2ioFKMOiOBJkJkVtygKs2vUlJjG4sKBJASVX+NWkYgq3C1+tHKlqGw9Uh
A+/foMM+QPgHvuMjsx6scBBEe6vhpK7pGKTSkYck3GWlmDoxaxXCQUoPmfThWOk/r+9i1S4uFuAO
q7VoWbI8ZKcCOb4+1PwxeiRkH6ORJmWK4Cmy/LHfXOpiMe7ImsrIoA6DxYLsuetkvx4xD3ECUWHY
j54mevis5jc+VuMvJCs1oC9PpPI0lKYtw60M4/tEvk11uL1+hqKFuJA81EyI7JRBeZq6b1KC/p7y
VtcfWSDKyAuMgb9vMkUqrCrDhmZoNkcUZdRClJ1cKaPiMr04NC4yVku1iFrNLE96CRUNCFBTaBSY
U7RX2ke9Vx6onLu5Me6nhB4pwxjyrIqezctxXbESXvap0guGlwe2ubw9NCdzIQKdluCvdEEjZpca
tMrt8a6FcqkDxc1NswW5nxmZTgXGHYHBrvr4xWks/36Rh4BaQi0VNQxWBUlnQjF7YpQ+ugoFLwKR
AXFBcEuaXius3jglYe5YauEMYPfKSemreic43RWCps8fmEMUqQBzMrOs8kSV9olAKnqMH2ti+c1w
15u5Fwffs/6LWjwl0XzIGhBAtNQerM6pwtKj+o8qhORmMwjOef0AKGZD0aGuKzJ3znUWhxCcJOUp
RRdJVaLmYHiSzBbRL8F7Z/2LfqzEHTUEprUibgyAgmJCGPSOFBEqdqIyzx9O+WMZ7pRnw6oqKdQW
G4YbgRiHxKescSbQ1h7HffmYLlmz0GWu8n24w6judUBaB4qP1TlQz6D+jty8aZxUs/LmxHLCLvOv
L7F+b3wswUG5PGhDGWtqeZKQkIydsVd2fYC7vD2zRuSFAuvgZ23zrGCs6WAdI93mMfKsdIeeLgm6
7Nf3tPzm34Hn7z3xXHtFlIy6vJBST03uFek33L22PJ5Yh85O6oLADcwHusD1RWtyWV2p1VgfIW99
ipJjJCu2zFrfsBq7VJ7A5pRKT70sKq+KjpOD+IKaukby1jyBS+bQYYC6C6XNoIMpl4iC6PUqh/5x
pIulXgBoEBSTgVxGCTq4Djxl7Jxvp5sMIbWjnmtMv9qzI7uJBweE7kf2k2qb659U4O7vqZiL9fPK
HLPSgh+OC+de8CPVt1YtKh794dL82CUHKkbeVEmQBOSk9m94IO1QS7Kl7LFUQ1+uNTCTKC5a1pzE
GjxC+gTystI/iXkvzpnDG8nQpZjCQk9l8JpT081zSIOmAp8XwAo/Q0yUvs4VJTdPFV6KIalcPRKR
4wiPksOVuJKqDqzZ5KQkzIkMyymsenRHTXux2DMzQlcmHpXfkLH0FSWJXUNTRSmpxeWuwAA/QJwT
Ks+sgM3WLpRvkLDpDwakvKRN7oeu8uW6gQr8/71f4MJApWpI5kSFgYKyva4gGIvHoKSjmf1smKcO
k+qlqQnC1VWfsHSqqohsTIVXvwvTue7lvGCnXjrhfYFUTeLnrBWA6aqxXKzCef4UVnoqNbggBqNx
OwVpRFWwwupr4mKFZZ8XRzfMaVW00lyecnroRnT9kAaj/ehSKQrkODTQptXe9Y+1XgC8WJJzdKWw
pCyV5RIdaUsNLvegjug0N5HLtuExPUJ6wscgpGxbQureVaO8WJlz8KbUCytVpmXlAXWOzKXJJsWI
AVS5/a4XCqOt3hEXy3ERRCMjdmk7nG0XvnYs9efhONPetub/f088wtGLhTh/nxTCyjBf4og5cgOQ
aKoNpFCHQGDzq+HKxzLG0r5+YSt9VcZduaTqmuQlsb6HtPT1xPCQ93Y6Ztz9OzMxuAchKeOpZ7Oy
3Hrapj4G+6Xk128XJdG/qlELV7BZ+s2LSHFb4Nu8oF3AWJYpHcxkJqkTxuyIN29V5YKsxHpO5+I4
uRCiZkybBqkvUQgPt0hn39Rv2csyym34bKMmjvl4/URF2+LAxDKimhbVCOvvN5GabVUDvVqGwLsF
iMW31BpNlDRJj682T8lhkm+7XlTWFniVwcFHU4N3LwyBvET9Rar8NgJ7A517d7Yi//qBieydg4tg
zNms19hLA8YHZXrOqnlDx4OeYejXUgUHJ9oWBxZzq0ilFQwwd7A2xxEqZrsy2FXFP2tNuzA7Dixi
VR5nliy78oKNUS0Nz0+ai6YLUBzZxWYQkRmtV/A/FuQbaGMzkeYkRZNAKUf3IZG8WKtdog2PbaLC
ncPtOKCenOkgD2BbKZnPjYYBfOOhGsmWJVslO1Rg0VB6cszH+o1Iee4o+gNrs831z70eNl38UA5x
rChBdoLgEyysX/UpQhMRuVt6M9SteRa9kwSOwvfhlgXopMMRINO3OAHtIEcijnXRChy+ICrqdUbh
7zrVts14K8einrL1ctXFiXGQIiWNNRolllj4kyMn81vZrt9AvmG43cKFdKMesg1h9iya8RbtbcG6
i6toAqPfzGQYscUav4VgXNEI/FG0AgczslwnTLYQpWC+3g4YiC6q7l8uweEL7rcwBBk7XH7ctXPr
BkJnX47htyj84vtwoIKZ3VAxAhjZkN82UrMBSw3mDwSVphV+wyX8sKCzqCuWrvPsLq1lpnKq4yIb
HMVHWIVizAMp3fKmoLbkzLfBo2aj9/WAr4UnKrQ+3eSOeuYptQPPbJETELMmLKHI7xv/+EmcYWYp
eJpqNAf+Z+qhccAZAttsFW/QnXFv7uvbbJv63VYN7eindOjAYC3KuKzwqH8+F85I1WGa+1LJ2Emh
KAnFP/rpkONlUumoypfQ/ZAzv0RiWNGUHcFAUTqDXT3FfBFoArTxy0QWgvAQ86/pyTBMTykwkB4m
e1mt/axS8L9RtzcxdY6WUdliqNiCwTmM/bYEIWTSaW9hGu/mnDynWbaJuyyy1S7/ApIih2B2RwCd
64b2cd6ct2TyrFHZbJF7tHETu40NgfU38x7BGrnJdwUUq43aCUTjQus++rEq50AGlDjypsBXNiFw
2kOcleo7wcbWnwwfS3AeVDGJGI2KjRnBmSbPCKpdWkf2MGVH1biPNH3Toe8liEobrEVxLf2j59nH
8txl3bXUbFOzwQ5T8Pa20NZFrzpYw+08YvZEd6ZZudd3vB6H/L0izy5gQn6815OuRCvLsRlggrVm
T+abHJui63b5Old8lHDXrR6NqoGkOO4n2Ey/g6oxTBTRSH+zkKosGa0gcAzq03sLau8i0BLYDuFy
hmYA5oFMx+qYs/sVbgu/Jtu6vZVNr682tLupX/J95C9aevVzti3QUxi/DWRHCHVyVPcFV4HAf/he
KissIYQcLXXQmtm0C5xy/tWSh+ufVrQIB4pjV0QaRsHwaaOvfYemhvZOn0Rv0fWs/cdtQJZfcXE1
g7gVMz49PGZCq44KhoXSUUoXJ0oxxHMw8dzujgWmzxroPSZu1QqSeH+IST4MmIMitQc9FgbES5Dl
LUpmsZf+lFsXpP7H5px4IdjhlJN8L0pBicyJgyI1TjJdnQBFTbEf6sGdhTMP6y06FwfLQZFkEslk
OTbGihuF/LLUYVMnxJ6qLTPOA4gAs+qWJUTkpkuYeM1NOQhiZhPoeoTvqUJrHS8GUA8GbvG2sGYQ
D7XEbvuvrJSvOPfZaMUFgZV20QMJMRilZQ5RRCWD1fYYU7Z0A41zimy898RemKmMgn3apeUStMiO
7C2Dnyb4ryuQqUGQ1AH45DbVRYXDNRe8XJUzzmrKw5qFKVxwl5xBe7vtyXbqPcuZwAJSb7ZGsctn
YYPgmnFerspZzrB0oQZgEz+RDgry4KlC+4B7/astVsBbyeUSnJWUcdGMEtogsLGFbqmF+ugy9SmS
AVm7My6W4W8nkhUEfCoJXk31LhnOZjlvy+o1Go6SXgiGA1fzM5drcffTMPZTHKoMQBaNtmG89O0r
VPt2uf5DCkDwE4MX8xXa5/aAXkut3SelqK9T8Nn4K4q1so5W1gybLRHmledEFcnjrpaWLvfIvREV
PSN918Mel2RA4TY3sn6eE6eGLvdtfkxu3xtW641huS1mvnsvB0u0oFSwQjKI0PDDE98pbC48sbAG
lUhpQxdyyglStVBD/NGWYGaInGoTP7W2DpZdkqOnWPoq+93r5EOS0I3df3IHX/4Ozje1Bm17Jl6W
p4L+GJGBabUvBlr//pWf8L1IphGYLA3hJ1m7Sc3bXL2r5XrTzQ+xvPQMvk5zKvDMtYDucluc80sF
M1DAs0oMUBS+0qIBuXwa28Efc+FVIQABnmdGkjCX1+mLwWL+uz8BS7uzRAi4S3S0YuyI05zYJgev
ec72pmvcpv0/GtS42C1/e0yyRAnTYdAtvR+N0J/TfdWLGP1F0MB3y0pDPCdKjfmBYZ/f9qeFOD12
gofkPnfRaC9UDBV8Qr5niejg1ckZPIQND5b5Uw5Sd47uhjayrxunAHD4JllUI3tlgpz9Ke6+53Q3
T4//7u8v6194ejYOelCX+DgZrV3JOpOo9q+vIDopLvjUZymspww+bKTDJh0GX2mm7RghCzHlgqVW
04WXprb8lovdmIosTXFXlCd5H4MFuy/s8Os0oCf1Pyn8WBP1nwqiB74LdEp7hdAaK9YLbRTwEa9s
BTIhTq94JjjRFU/epvKbKJEhOlQOQbJOKyqT5jjUGoRhN6PJfCXdkVgXYKMoJntnO7w40RoF6Uwu
AY5LOnGhJDMUv3wq3pgHOacd9ha4gSjJvxpWX3xGnkxGURMFmt/Y3UQ2nfJY5W+6dW8Yk5NmTyU0
0xM8S5V2EKDyqqspGG1SNUWjlsVdvBoSzeEQR2hZgdJwbVK3kFLBxbo6f2RerMG52xiExTj1FYYJ
7MEL9umeHUD6+G4lkSBYWk3yX67FOR7TDGR/mhDQHx7nEvRFkBKXs9Yuk11TQI5FUzYm+16FyA/3
h0i6LdNXo3pdmJc7o7NNpfPmmm4yhgd3n7ksPweasCdy7SVz+Rs5h+0TM5IKGi/mtfQkoIM6cei5
Kn3lBaT1m8qF7Lnsq+60zZzxRL6AoMXvdScS0emLvj33VowDMHUXBs5KRmDZ1qajDoEAyddvqItv
z/lsOYS0lTIEyv/da3DGKJ9xhMjqNtmXyGI515F39e6/WJB7AAx5UihEwd3RlXSvVT8Ucj/iMMFR
FhvWviwVuyhF99Xqa+C/a0JXhy9IF4FO1G5xovFQQz0kldmWzKafh6k9Y1Lg+g6v+xOW4x4EmkyK
yZTRRx6RN0ijuZlZvRit6aUhdaumcAcoAqOtJsuMJy3fCRZfPthvD6yLvXL5KhalRRgujRqo4hBo
xbR6azMDpyrdVGbv6NPgNobuVCDdC9EmNYHndoi9obtrg9Yfq9gO49BJNCL47KtX0sXP4nAsCzqJ
MYqnZYd2Jh2iHHJ1FyjCVtCrLoOj56DMHNoh6EOpgBgXJmdkZ0BfVhhsF62a+K5jz0X0IHfPBkY/
EnpjUWq3Yyz4AiJj4xAuqMgsD1NQoHGc2cGI7rDMjrofDPMsAdRKBJ97rYDxN1ZhwxxW0aFu5CbR
4b/WdJin2O6mU5h0Dg1viarZqYpyKUWbqP4vvyeHTWScY1034VIyVF8VYm2q6rUK60fB9kRmw8GT
WaTTbOAdhHRBuG020u280XaFjLph60l3ga1tu60iyiytDoFdHiqHUX0YlEVBIRuQ6PmLKQ+wFgVF
FaQnidkd9UKyUz3c91m575n6ELdgIpw0r6UbOR/vwF2U2RVJv6GMPUMvwoCihHqW2bQ3ksqLVPVQ
RX26q9LcspksJ47EsgGEzEi5QNQNCgcB+Jya5jEo8RlDkn4fLMjNWm1oT4QdpCnbKVBfKwPJNhDv
Cz7ratPVxdb59l+NGVTtStwHyvjcpDt1YXaECCCGdcOffQEBE9OGhqYb6QeIko019cJ6p4XHmDI/
1ETTlCIk5ZuEFcx3N02P7sABYhxhAibGWLdRDkdRC6ofSgUuYOp1qbydQN+RZiIGZQGavEf2F3Gm
RKxJV+hMQVvwq6kGO57vr9v3asT8gYrvt/PFAno2GSpZOkfSpN5IJQLZyMSjV9pqWi+Apes3vSW/
B9UXazWqNA2q2ePi3Xee/sp+VA5qfRMBnQZgQ3/GrasLO+kWWL9yG/EtwV08WloUIZRq3SVSx0VT
3JuQAEIS0wEngBEcRP0SoiPlABH3GUMrMHrc4uwFT3zbmDt3qhK3TWTBiYqsg4PArDM7PHdC64TS
vDdZldPEQh6SBWn486OGbGrQfMB19O6uFx9tzMupSK3xr5fc5DVO8TBMG4w5Su0hR67kprfnzbwv
d/2mnyGMPTr/qLJ5+RM4CNZTVYGWkVGcmNt4xC/cxJWc4QxuWRRnRNzqa5fn5WIc8kp51sbDgP3G
OdvNGXShmtjLoRNu5Lqdi8PfJRS7cr58+7HUsqKjtVXgfgGPLnHnrQ49M+N1vAV1hwhb15zhYnO/
tR+rOgnNErOSSgUGfi3alMV4nxS6jfKmp7bzMYTUbD2e0kxz4/ipayfTL9G3ch1zViH+8mdwEWIr
10FphiDvlCGHFTmS4swvwW4OYUn5bvZaJ9tPh+wn6ObEeCD4vnwLiFXqZj8YOO9pE+3UPe4OL0MD
CN3RH2p23zujV3jDFpOxc/l0fdtrkcTlrrnIkGodxooLNNFMJPDzqNyUNN0Uc7+5vsxqbuJyHS78
K8wkNrocO1z4oBfpbLINdom/DOHKPmIlJHEF7433Gb1rRsxBntVA+zAuzeIkG6/Qa/RVs/Hq4LuR
NbtSMt068CiYYIck9S1rp7CfYVY4lbnRq9xtmm0VEddqnyo0Cowsd610n6jgHBoLe047ZyJoSQl3
UntfjuNSyWi1B6Yf2uEHKR7SsraN8VbtwZuhlPib32klOYoJFVyQ4GI03oCuHQ1ERyxy2sXILkAR
UBtisJUiwp5fWjkFU99pHDSQQm207DWNVLczdkX/AI0I0coiI+KwsMlYPnYBsDCBwFp6q7iKPUIw
JD5iQgqUFsObJVR/Fy3JIWJRtDqxjKX7weqfmjQ7BObwEo6a4DJT1+7NC7vlK2ZVRYOOddha39ny
fnYhGDva3b3iS5HdYoB9fsNDcgbPUIWWPbBo3McE/fDt8/wNs+z+/OW6G60Wey5/DveGllkzxJmM
arJsNJ5apH5cpJusMe9UUlm2bL5miubEFHqB6nCM6x9DDfG2+Hacv+fJAP6F0OnGAgJcyQ9U/HRb
KaKvmvQtTr+MRFQcE3whvvxmsWQwzAYlfRpg6DCQtnMJlRUtE7j5ajB8eSTL9XJh9uDt6YrQBCOr
thmP+qF0Umfwm11/80+EAKh8uRQHlkyDmu6owcPS3rR7yPrVKHGnYehmrSYqdQu8me8D0dUSxPEh
3suF1qFJzfBVzbLBvmFPxbGBYN9sVS5JbpLQt2RB5nMtgrvcJgec45yU4wAC/1NOQOyGUlQjTP6v
vc8vl+CwSq5UpUgSXAdL+0C8zfz6MPmGL5YI+8MtoClUVw1iKpQDigz+Ehga8tOFWqtOGT6yvPBy
MjtgW7ZjE3mQOXco4BKd9kp1UNVtYmhPJlURcuBBHRV+W21pfoMI2jZNiOtBPM/C6FkGlAPlRhKX
KLkyJ63pPo5v0kl2LPhcNj4YZeVVEzgFrAfF+BZB5Kap6s6OmuRLUCmBA17Vt0SKT4o6/5iKu0KV
RZ6xHlj9vXWejdDKp6QbJfC8q8jMb4JNtwnAQ4bZFjx2joqX+qL2ggXnf79xPxbk0ElNqiKrYhQg
CBpCI9ZtjKLbUEb9dKgPGbJcCQYTBYi47icfa3Jhm6yEddfThczenX5huQQUtefpW3sG+ZtnImql
UJKy22fwBAYwM4w8x8LLaLUIQo2PH8FhEIa365YUagFG/c6u2rcu0j2p+NX34IsBydL4qAavSRCL
7l3RB+bwqDTKoZmUQQP0yVCmvIVGlmvhGTn5sydD5kkkbyH6vlwQVzKiB5iPAisukZFSIy9hPTyG
0MKU6l0FHjErzN3rn3cdij4OloOiSWqpBjvWTmajOIuCZFOkzvUlVun7Lj8eh0UJgIEmEk5Rh3DX
OahtTbc19BHfjIhlMCuF5kYkxKkLbcbJGX+N6h53zas+bxUn86BTLNjyesTxseXlI1zcZzrm20Kk
KQoQwt308tFqi73JDiGGPa7vW7QOB4xgXJqnQF22DXrjvBgduT9Xw8MoEg1ZLfR+nK/KlxloUsVm
oynFyUiGh1KNTq0ib5S+3Ydje6uHeMDWNyaG2iUmOVA5rDAO+m92qvKFh86S59ECv8QpYsyO8hqk
i5mnzsNh7kRDMMuh/RkBITT++eNVTdzUqo69LolZAm1YHXpvuFIEni9ahsObdu6HKFpIYFWysXrN
C4mMrFV8ByWorW4cJwqOt2oUOMof3nD/tUyVryIU86gqXQTL1MCtmXrjNvihY87uvdsYavcvPYi/
RO2oi/NdO1AOciS6JBojIOvS5by8y5VDvg/cM97kPUJsBpbbcisqxl1HHZWvHrA5R9OjBddgVbOh
4YMS9ALnu46kqsxhzmhEka4vDNxS/pSC2ysedknwRIzJJZJut+rkXXcBXXSOHKrQuBtIP8twwrje
zDruCnV8DWTL0+LcG4YWaK7fz0FQ2TliMzsJVRMkkLk/Dpkz0WGvhLKfp8SJhq2sQ2Gne6lo7syp
7tAO3XyoxAbR5E516czhTq7cKgCnJUZ/Oq1zhqn08lpxSg2IGUBpfMzkc5RNW9Tj/KaHSM/0Ehrf
iircmDNy+CzzLBKDnTl0KpVCTO2claiFqtTL86dIVz1ioHNDLeygmw9lRbZ6kaKaOAiy0CIr4ABy
DBujaAdEFiDEd8aBuXkjCLQFVsBXFToCVsZgWSGWwjuGqDIKx7MEgVdKNunU7rL66boZCO46la8c
BAaLm36R/ul9RAxg1pvQbTU5wUZOt+Vts0wzbsINphn1DQJbCDl1DrQEoX3pLFQxojKdaP8cWjLE
wUYywwvS1nRipdwMdfF/pF3XctxItvwiRMCbV9g27G4a0b4gREoCCiiYgge+fhOce0fNUk/XxuzL
RmwohqdR5tQxeTLdoVQiAy1IbQqzWuA3PwvrV9zJH52FGoR684KbnTz1v8ydsUmNEznEYbK1H6BE
GejPWX4UaTv8Q9b+t+PkewykUIqllOA4V2Bf6S/7KfM6t6l3uBTgrfGkx/R9pQfWAmlbIOlw/GGK
DCx4lwmCC9GKc+607rMMU+HY/0lHbNo9N33+2M7Jjs4oM2ayu6DTLThy1+MM9XPg4CyeSTuim4WE
BGyd0x4TLw1lCePANxAdH4zIqQG9MqJn03eO65ibtetvp0MaoKekYnYl3usYJxE8ZML94Lxvq5TK
GE8ABC6s2EjK/WiYW0sBPWjxXvZtVPSv9YJCNzm2+Q+oK7pkgAAsRHfTaQrHzvDo+CJDNkGZoHHd
gX9cBdQ2jreSbEoCvy16c3m+k5YOecOczws7UrdoXSgQgStWi7LvUtRuO08W6m7+Q0Xl93HlHB9L
R+Zkq45eNlmnVs+PM1Q4qDy4A+TtLUP2Zydk8IfTVPuziNBUtDl876FkJRn7VSl69EA6nLuOr7nm
3fIxQ4RF/VlsVlmkAVVNF4Tpa1keQvGa1wnLxyJXwbclcJBj6AfBVfyFFiwCXXf/Sq/aLQR+ARaE
hJiQ/0nw6HwCxc5uSwUKijRREe90yeDKihFVzizAQQp8wOcGnJmA0oycqKuOKzVGT9OysK2f2y5z
YzN+LmPMnNLv112AyOD6zWcGW4Lmua3iusXQf2r7j6QzNmRIXQ2FQat7zUXic4JY5/MRPLM3Zlkn
VwnO72KauyzBxGxlBJmx09LpriD/hs3tLL35rCCfWetnkHuXa5WlNfYTU9yh/qEA83h9CVe/fOXd
UjmPNZql2jVs5eCsXjHuTFZpEJC8XjfiiKysG3n2KTVZxrLQKADMaPgp70MKTlZLCQD7cDUkiXKy
HRTFRf9tow65X44OZNORt4HuXpU23XLLCASvne/g7nVr+EYJ9BiGTVxm3TANcbryAi5BwBof5uax
QDVTNuudTo66ji5Q2kCK/cFeNizrXA0DvwsUo2cLf6QBKNyZgj4lnpV8DJX90pjvEyYpWNe7jvle
2ySSB8lt9enWLssbVTvEJnQZ8bYW7Hawn0BEvPQyZIQ2uUI/ibDm/KXp3izMCprKO+neTUdyh3zw
Cisckl0Hue8BHL9673iVk4eybntVZv9cvd/UsvvYGTU3k5Q7S8seMqIEGTQ3Bz0O03iOlFHdaQRI
jKmPSKurbtqBb6+Z8E3PGYvBZ5ybgufs4sigbem6o61VTvVzW8+2LYkzi1Lps/0CJPUC7efICZa7
3md4H8odJIQwFJWfxhsalChiCEKKix7rzDpXolGYruTdKqwytKNrJlstTQUfeEF2FHX3MxPc6dd0
4Fsyik7eOmZj4DBulg70+L8GyaO1Pzx3GysYQ3bjRP22i0AiKxvRbN/JMkR03cEO/hWU8fwH8Rcl
l00QE+HO0wGMQbYVzFTaWB2Sb8Vvq9w3pbdRrfxWbzZ2NwmuqXA5uPe5o/U4EDidk24YnjElGM2v
XYYUTO7enDWC1kqP6Jqrx0M4sGGzyhbLaesm6uzS8blEZK9lemB33xQzuUvL8a0FUhxQrrJ/1hZh
f/9iseLv3ftDjmJGupHP9vpzoxnjiFBruxnxv6aXZmF82+3WaqUWNCCmdM33GcslP4vqJaIwSuWW
TJbL0sTrs1ZKTcu3QhatneflV35j7Iw1tzn9u8/+uyas8p1DS6JKSY3PagkyuXB4l6abeEt20OY9
Vjdm2KYgu7Z81Oa9UroX4X1EQRw/Hp6yoi4KRcOdmR7RffNLhnaV8mr2P4AnxhxsQNVNrTPk4vfX
X5GLE8RnDyLf+KsAzm5RBUMIA3CT5qNMJG1/mlDuUH0sdMjeAW52mejxEjz6/Ah4q03tYqEBDLoW
CS77zpag/8KOjvI0yYIASri2XEBTOlSNu1Wne1H0A1FA/WvsjfxGW1IoFL5OkCmy5028PImUZkTH
mG8KYkp5WpweS/v/sHRoL0lHZCYYfgPvWxPlRiQ8Ser12EPjHLxBNHVw1gRu9NYSnOKCjXBj+lZk
Q+RSqKQgssb5elo0suKgO/h/Bb8W1orICqxI9cnpX71dZ3eU8+OplYyKuZYDBln37OabmTkCZ/0P
sKK/kyl+qM/GIAYDVnbtLpgRxNX88gGDZ8UB1baoCyYkMOkdlDdaIUJNEMzxo3xNZXUoMqIZV9J6
46C7mWdW2OWtqFF98f3/vYb8MN8oqflEGS5D5zfExROztnMl1DeW1EuPeljuiJAa8PITeGZ0PUVn
IQ9KhakMyif71NV3uA+omD722je7mrxEz4O5+FXPH+ZY+tOMlG35kIzWjavCLYrMRejoVzP4ldLv
WUIDpUhcwJofofhYesXyVNmFIIe/+P6d/Vbt628FV82Ux0BCn2xNflnGwW+WIjBNkHOMahQrqJw6
QaXeXvfCAnf42RY/WyBwOzm1OsBoDVG9GVJCrflMmb2b87fFEBXpBXdWX4/imTGVdO2CN37VEQSD
EaBrDdKTsP+clTFeDcGnCdJJXkaCNa20mMBhnBYZ7GJJvJMBh9AnyQXxQbBMzUOsCD7w4njW2ZPG
Tw7SWNcTuYXfTbfldm0Jgi9oJ4N2DeElyHw920A00fuxW/gNworMtbbZvKOo4V3fVdGd5vzVvExE
ilXE2pJS3scUma2OYCLPBCdW9M7wk4TloDR06D7Hn5TQ2VNQVhggj+xDZBSRfUxOouFxgRPhpwgX
dZooYQiW5upXKrObXiWCJqDgFvKC9KMCkKMh4YwaGttbhuVmGopZzZ2RhrrGtrZVIAUUIfUF+8Wr
0udEaq2+QRBmLC1GQdobqSjDgSr314+FqMXK0+kuhbnEhYIrkW2tjzW6XUXYDch4QQZSEsMdRLu1
/vvZfY8NvNKODHMmcmCvPZIddPa87sm4k+6QDgdJKDr4l7/w7yQCqO+vJot4MswhXUrQmc7eCsMj
O3378RmDbNLo+nJe9J2/bfG4GT13Rsy0olfmtOWhHG97KrlZCa5bAhiPqCJ/8YicGeMwM0OS2wbB
6UTB76jpJ7nbSWCFuf5Bl0PyMyPccwkGSdUkNTZM722/Zsa2Sk+NuXjDZql37RJSlF9Y8+HoT0wD
9JnMj1aFSE9V3UF+u/5bLrYDzn4K9xoOGBiB+DA2srbf27IPW4wKN72DnuTzdUOXI68zS9wpVUxC
LGeey9MUknvJpWF5i9o+4IE1de2bLohdsGUcpNqtBJYvPxd/W/5DH7FGvDelBN5MHnqPsjKIieMv
5MOoD51FkS2MboMZRDpA309SvYQNvmPXm1SR/FwefFvp3WHBAEMyouBU3NjaUmAuPoYcNxNEbxe9
4tkv5Q4GG6pKXWzsRtnanlGMvhHfgWDaHehDU1veAubWVAgkuH4E/hBbbKXGIHGN+wUeaxhlYVd2
aBJLm6oVlY4uI7POPpA7BBiFjMcamfiJOIVX57aXYqqaOh85JpNVlPwS5ZbZStgWIt7W6/da4+VE
MOc69ksGrGg69pvFHLZ1UoamIRJ4vfxUn30gl51ROU3ZQoETrcCcAEY4VH8Sb8qVQyP/sBGJTAxN
XkuOzPmFLKanjNY3vUGpcxgFzezLH2w5qqNAKsr8RCCcPQrSCJGtKgfITyHf6zkHZUSJOPvX9Uv9
2XX5oxBu/bbCRUAyK0iWzDiwaysVFqw0Asv0ss8D/VFSXTQLfeegV66DPqJOTxApQnVZPLRy8QX8
/TN4Lu++zJSZdDhWDfleNXmYq2Yo+NKLENkzE9zDoNutjfoNvnRF2xhQIu0eqbllh9g3/WXHtvU9
ydzhTkb/Jg6rzlPX7xQlyBffXWyopeq2pQDcuu762a4WU0nnHij4U/G0hFa4bBww0Dl3xn8VWFw6
QufGuLNsprVuawxZHZT/npMVdNc54Yxk4vrSXqzfnNtZA4Czj3KUAgDNCd2UZky9jH0bVPQb5Nyf
xwOgMZ4EepWqf81oAn6BNAkE1i+dnXPr3BFODbOk8tyvGAToGw4YIug28cZqXeYvngoufQuJRSQw
KlpaLn7qi64d7bxaNU6XE6DISNTkoD5VmBumv+qnEXG9qOgqMPkHukXPUpsSBB0FXd5T+Tmpkx9M
EoXYn5AN3iM4iqOYsq1DtsniAooqcwiMDFAVxD1pPe05j1aeBlTDdmng+LGgmfmZ612zx70opHds
ZykGQCiW+Q19C8zZREWeH4AEx1kdva455Er2pFsk9WQoWVb2t8p5lJ27TB62i1167bQFHhE+ug9y
TP1r7NTT49J+mNBzt8t0l1t174EteC/Ldo8eWKl7akadcHFy/FeFdKeW8aHpusLV0XRqy61jWa5Z
FAgPrChJ2slNh0UD4zJFfkxNer9I2bvROOZhkug2bf/VNOb5DqwH4ew6TdWSZRLoxtEpV3fqLtnY
i2dUQCpUyEO6II9dAIoGnG0opWXAGwmd1OWT9vsIcH6DtQvGJVaCp7VC+Ze4OdK5aaP72g4ycX4F
ThJH8wVXanXA1w4C50XsMVfn2MBBWEbzoWfvTnKTxOTWcSAUOnV+WZeBnZjPoNGKelMT+LBPMqlr
1jkvohSZlad2XN/SYtopBprBxVxrAeBxm5hMwdxqgWFNB6UsElQ21V2LbtgIlg06QG9tZDSKHUyt
zdYN5mj3mp6jFc80trGG4cdYDb+yhEVKo4CI2oZKeXcz2NK+KOlObeO93ZHvFAN1ddduE1J4kHLx
tEpFMNWZk9+WRWjO9nFRoFeHvhiBEqwhuxNKYF5H4qMj5YloMS7thKY6sm7psm6Y3JXspzQd816L
jyla0aZ03zvC5V6X84/lPjPBnfEll2QHMx7DnZRVO1vqfsSNrri1pByJbv3qbOj8ktZ1YqxjYy1A
6pDxtmRsNxrj3paHRys9TAQg2akLejXG7O6msd8qqd9mVN7THgou4+RLABMZ8qnURoxy4W/Ir4vx
TVcBNYnRxEyVY1JP7qCshPDfhwqRT5v7ShZjxAQa8oba7jRjDM24vZ+7u7SNj60++JZMj1btBILD
vx5ubj0UAxBgw1RN0zB4iCxrQWYOFRrIlqt3mIR6zoySuqPS7x0bHcSmpEFrq89ty27BqRoqNXmY
SRZYWKNCJ28D2uXuYmASUm8EL93FjTp7DriHrhyWfKkGrTgNiumyqcagHubx2veUEhdRMum7f7EU
MqJe3bQt0zQVmwvUQDMJlVLTKE5mm7t6AzylbD2MBEyBQx+wovEsWfHT8i0u+q0iUw8zpA9LAdj0
VGzJJIWJbN2bSi2oWV70iWe/isvs7KQBpiIdnRMDqUYClozsHsMa10/BJ1SIOwVfPp17e5lTxVZB
llVX3IzIUUPds/HtqLkFdsubgPcrfTQ7pABzoM7DgsrQpvSEoc2lQPl8/bnbT7q8L4xsKiBmQHY0
nb0a7si6S4fv/Qg4s+J40vAhQ8Hr+sevf/bat3MeYSg70if5UJxGC5omTTDbiSAFuFjBOP8y7l0z
5aVvihYmhpB+I5sxMvbkLT+sjG5DYAB9DWmN+dm6FXGKXkSUnBvmnrZ2UpiVOYip0pspNHfJPt/P
k5u/DRuy1V9MtHkIiifrs4ryiST4bNHCci9bkZRtpoKE6SSR7yUWdnDU/9EC5yMqC8nbqGBdHelk
D+CPUAuBF7qIHjxbQb6GOOkxBRWQUpxaqtZux5ID+JK9OqtcOXciMy+CFA9pSXa97IQJq3bzwlwb
Q8UazX0JmMvrh1XgDRzORyWAP9iGBq/Y6lXgVOPemsDfpogoFkVmOKeT1akhtwquoln+qOWHBhOX
ZSqSLRAZ4ZzOmGdVs/TIEifL2MxjFGdA+2SdoJxxsWZ6voOcW8EQPy1tbbZOyffkSX0rt3WYheWz
dK/7UMgltysk/r+orV94WM9dKg/mMgsb0ZICl7oSJege2831Tc6+N7Vv+wA9RRXELVJXX27m5+wg
kp/6BNdecWoO53FY3lI51gD7VU7zKvEWmhDb+EkfJJRNwZS2lXbQnlegdAT4H6qDwruvXOzsni87
53pQSFMbVM60EzoymMEtmo/aLn4ajQVOhXLeSkXzE5XdbxPV5YAyc6ePLPetXmohbWl/m51CCmda
QapZI2DviLXHcmH6lji56jkEMw/pQp7iGEQMkIRvXXPuJzfrwKyhEB20i0O+MTV5YzKiudRKwfyI
EPlI4hwPy5IFKFZvU9I8jijGaJkRLsBf4ID7TlGFHV22clZrG2YPS9gM9ntR5DexrU9ukwOHVg/k
h52UPwem3BUWRM4z6L2gwpA4k4sweT+WMKmXIak1365f4PZ9fbAihxm7QmdHJSXg86SbpVc+HMhO
q7TZaGrdeoSU97YqmaBhMtD6TqSDzIbG11Oy+BIocUCWeFpQ8tanYk8Sc9fI1fNUzntzcbymwg9Y
aP48WPKn7HKBKbz2zunm51bN/aaOg3QBGwkYu5yxAexU26BPB/6A+gDSkJ3VGruqIb8gnxKzfWFG
SxFNLSApVu+CzBJNE+bFQAQY6k5qcg/B8bdCeS+aTbPsOmNXrqVYjXoDk1ymg56gOOrVazwQQcP4
osM4i925Q51BZY/EHR4UpX/pqONS81VXBWWB9W/8cXHObHDHNuuzRZWsYh1xHt1sal2kCEZxNJf3
64788v04M8S9jkaWGIpEkOt0IUg/fSe0d3Rbf5Oh8mdHuofpks8SHaaOdy3kTvz4ZTmIJ70vV13O
fgb3hMbO4hA2I+WeQkPDBD+Lynd0vj0FkBZ2W4QiyKVgDy3uAVPjvkLNFS/LpBgbmkMJg5QYYUoE
0K5P4tgr+8jrimVNb0DoQ46P6JYFUpK5mpK41pQdhrx+yCxllfYEJXdqgf6trqQHRzWf077yraS5
AX/3++QYu3ooN2ZHKJpnFdAdIAiJk59Vcu8M1Q+mm/KLUmPMtXINBaQi0zzvhzJ7MMZhg3Fn0A05
JZrSvzLQE5S24tdjGoxI5ovYylxbf1/aZz0+YhzNNekBKm5BPQ+hbvUBhE5vNNkMqvI5Log7Rzkg
OC9TdVjiX0X+nNryN11O7tTZhJoICeNCC1qj8JIeSAaW3diDsou14h6gbE+1ZZe1WgSp3b1CX5c2
3aMMHDBMQGREdotsAJGHFfRLsS9z5TSl9L6r6j3+tGtmRVg4U+NnkjFDtQlpbNVo+4EtLgjhC2Dl
HJ14RJ4C1UHNmolonC48n1/yUu4eUtYas9Sw4lQb2qmUR69tSn/WuoCZqI9P9t3163gpzvtij7uO
Ut0tMu0XB/AudZcTT7lh3kpBortsC8JCX6KggYmD61YvOYEvVrnbhxLAwvqErFahD6x6eAV238hP
UJ+lH8oz+Jdrt9wsqHx1Xn7KgHUaMeHt2mBj9q7/kkv9gfNf8keRd1lig8jOcDd6k5+Ufh1OG6h5
+wx4un0iJgtbI0jufn6xx/kBezGlRs0/1/uveWCGgTKCaeBxO29ESqaCTMThNrfDdU/tCg/HaIaF
xlzQBLqC9VuDVe57voR73E4qWlxkNoMJPdLCYp2p9uFw1kk4Pcx2jo/rJrC4/sV/tvjHOD4KU1lu
OvCk+ht0o26qHXsk6EU/IEjajoBsmRt1Q0Jjm4HbQMRzfbFb+Tu6+2MUv+oVHZLJyEMkUKOqELeW
dtlcbRaWbyiGJTrQSlhjvpuGD1V2fCkZ/MnSXUlv/eurcOkGna37H4P6HVAIdWkhzARE/gYzIg9D
Fi4sqLPQ6lxlCFPMmPV+4pWNNxza3KOPMrQ7TikLLTWU9yL80+VU//d7yiOuWMWoErPcOdVODMrn
aFB/DN0Bsb+c6j4EgyEBCqU7iDxrpZ+2qgcpnJVA2cv62rfsvZGKMCMXj8nvH8QjssBAoRYSM+Lj
TOUbSUlvZkw8Gur9MJ1UikGYjm6IzASJ+Xqh/jibZ0a52w02kyyn1eq9YyhZSxCDKDNfWyPKHkTY
80M3iQgbLl7xM4urvznrXRTxAFB1NxeQS5L2trPBCdwKjpogNOTBWQ0xmFrqiNiGMI7072hRheA/
dmw3Bglesh/fAJfF+AqGIHJXdpXvmIcjitveNEd1I22FHlu0sVxeu6hObNjz5JzmnXQan8qb/Bkj
S2EfATwLMu6t/DCH0xM4c8jHf5Heiqyvcd7Zett20jYkk9eSlhZ2p/q1hZwSxs6TxwFacWtmqW+y
EjSo8zN9FH27aCfWfz8zro0j+q5sDZ+UH3n1i2oWNOs6cG4rAvdyucN8dqy4MKQojKIp+wpO1kKd
rkDkBV2seNvNNeTvdFehQUoeIF7ttiJal8su9sw092gNuZorE4j/Tl1n+RREzGpy6qwwn+lH19gb
y3B2WveMlonXzdlPyWp9dX4r0vfrp/5CHCY7Z79iPQdnS425OdnUSI94fcwCNr6bSFBz/TFTbWga
6AK3IVpuHo7RqCRZEhXVNkidb1XdjbfzyXTVsApp5YkUtEW+mpdWl0vQ5hiZDuzFjh3xKrwV6HPm
W4wvQR4ic+nduMm8cSOaKBIsKa+rzow2lhetKU5ai1AE+UOvPo/5q4zh9EIRKSAIrorJFdkqfQRm
aVbBdDQCZ5Nbrg02jsQAC2rOBNHs5Urb77NicR4JmOZWkxI8NVSug8m8qXUQcTZzqA77znjt0bBG
N9zL8tzPUeEfMtVT+86LJ/x/0BXI48v1o6sLXiGL81E6K3TJqeGw0aL3J/DU93LpNh3kYNOd0myh
W+P2QxtCoNbNOy2wRlR4agaCTyjypvKuJNmtTYEtjIEzNJKoHWRwhZ4ysNyPk/3WJDdzDHrz6Ze1
WHAKSzRCaMkpP+YUSn1Z7JZ15+mq6dpW6svKPRSFAjIYaNzPvtw9ypWJxVFdWybgQenDoj1m7AdV
O4jhilrcghNncf5yIrPZ2LR0ANSzwriJvcwEz9C8KY0jhshFqYTI2vrvZy6jt4s511JYS28Gx5UU
F69lkJ3ibe6Z1Gtf0qMTAbPp1cJRGVE1w+J8Jubss0JmeBM7P/2G3uppRTR3bnHjzG73Fh9FV1nk
pC3OPZoFLVOFdsVJvkvu453xDOqk0YVKG/OHQPVRyJN87fX6uRasr7320c7Wt2jrOM0p/EcNjO80
3Wbg29LGA7r9bj62ojTjYlfu96Xmu6IgQRyUpTOGu5mizpm9Qk3dA1HpdrTQ50ggFUC7vaLNgSx3
ItOCmM7mYjpJ1UeqELyAJSg9wPILUreoDNPQ8qYYlHW+FJn7XDiTdBFqevbk2ZzLjMHLSpMKZpea
RIOMwU5Kd3Zp3Kn6vnOItzjDTiH1FuKqgnBD9MGcAzUdgB8mDUgU0pBNq9XgzxH46M8B2SuRuc35
REmdlRklIjw+afzUZ8WOVIuvDbeG8rSMyFMgB14q+66Zgb8goEnOfXWIrPJGw3BWNRzb8lVDBpO3
GJOpUbrqazefojR96RJMZiX3efreSZj8bZ6cOBWsjuh225wba4tBG9sJt9se/BLU2ihK++W+eJEO
1k51ZzStr180wfthc45siQczqwvk9EatbrPksS4VVy4wg53cJ9Lo5RkTGBTtP+e+CnB3pcuKRMri
dIvmrb9M369/ksgC56+qZZbrDgTeJ8n60BwtUEYWXbewHqArB4xvmCZdbST20hanxTC9FrN6NtO8
pGwEB3n9odfMcBkmmxpFVkbAIlK98DOKOtl4kxtPThdq5LsF4m4NnGjXv+ziOMCZY3A4f+Skqdaq
IxZvBjoOVFvfx8cEfSs3VQMU6pIt4lS/lTzHV7aNB97w/aqdexSxHglKlfofQMlkGDGaDY88Qlla
X+d4zQM0gq0kJActSjdNZA0sogheBVt7KcA7K9oBpPX15dGtDsB0GXqP9EXDqN5uFRSwb5t30LM2
rnU3BCZGl837RdD3ERQnkWp9tVuZqhqTAYH6X18MmQgbPJ59qEKkIQUsTrDRl16AL9/JORpIJsjT
yLDReX10zB3VR89qm0DVQKSmIlRLZmR+u7YUtW0vOJwvdjmHMxhohCQW7s5AyFaBJMQE1pYUwOZY
Q7gETFzZJAKnui4dd4++mORcDiFDW1lSWpy6YkIrkW7bZsXFKYKjc8HvfDHD+Z3cGOO4TSEmUkun
VH6l2cf1uyk6InxQlKRdYTWsXjNHSfPW0TnTb1+KbeJpj2IC3UuAqfPv4aMiLQU/ez+iwKVH9baA
dBOYgorK63XQRd+kvatAFWHNI6VI+5ntpFuUvmy1g1qZb7wKgVOCPeTjJAu/tIsXCwTJLwCiV8cU
fYRhP7/2Yf2kv2jBSq4ppDC4EBd+WQEuSio0rUnbxhzu9KjbYuoNStezDyLPSESuKLqNNud1yrJS
zXyCpVr/oRpy0CXGc1oDgNgB9A8V3XTe2HVzyphIBOxC7vzlEzm302SYaypjbHJv7J16M+lONLD7
LCEifyO4HXxgo1tlDyIvBDbag3lHjsPNGuVi8PoFafGKepaEIs+X3rIv38a5Gqc2ddVgswN4io4U
d5tACVGNyPcVWeExr4AMZN/47RZEkt4ERxTQIH8QPiiiQ8R5n8rRHLlJ4X3gdbyJDaFdfy+hL6bK
k2vpLMjip7nZ6O0gWPH16654PX4KFRxEk1bmeFBimbxmTuuZdokUY6fU9+UiwmwJdpePiLSkTczW
AuTYNuH/rMOUs/vr3k9kgQuGZhMa7XKTrc3S1LMcIMIWUfAjMsHFPjaQMhRqdehUmvBq5U9tEUww
qoI94aVgZTgU0iPmviuH5tGGZjGzQC7T5e8UiUZTMt+aSl9tjHuV3nTAT2c26AKrpxzYFMYOeWN4
GCcL0Xbxxr72OpS6VlE5DQcLIOftLIGxDGOXVX5PmkIwky766evinWXkELCF8JFCCswIOogAwTze
D1COYWEL6TvF/nV9twXu/g9kGbWTTrbQOlX0p848SMAkzSLlNpENLgJaya/bYkFdo4fYjmwMYWm/
qpQJ0IzKhSj+3As5nBfqHdNKQYawzvxQsBD7DojATlKggWzb7qAfraGPQHxj299C3yF1RTIsokPN
uR9LqobWXHBvYu2uS8oAM6bh9b26/oQYPGd6TpD92HUOIGUce7PEvFE5dpCPhv78dUPXNwzIwq9H
cIZ6SbaUOBSJdOyqncOeaC845YIYy+BJ0SfVmJoiQXrag4IKIFggKdPQ8Qw9TI9K0PybwbOz02HI
XIjRKG0yGoQWp0a+1cHnL42PNU7B9YW7fncNngxdK0bD0cGxhYl9BtgHYIQNeDjaZvZWIQiXzbJg
GUU7tf77mbPAi9eXqirRk6PXUVIbIYCSISTgvevf9cmO+c9vnPG5m2d2pBbDShPDiSiKaEWYyQdN
DSp0n59jAFAX0DysNCfrSC0LlKA+gugbKLBA3yS+cLJs3alrv4XbyRR6sbltrZW8BajH7tQXH9Dd
fKDS69wxVxoMX6XxAT202t6ZDcvdpmoEN/H6XTc+K7lny2EuVrMsGZajK77J6X0//ri+3qK/z21r
LCt917UYpJHLnznmyEzhCLzAl3xm52dfgC6jYkgygpb5czpOcY3pydSPtt/6NQGzt5IHCdC935bs
VjSZd/nMarajqpB3tnluqFrXlspOMQLazhgVkB9wLzdt+e36Cl7+vt9GuBCjG7qyWlb9Di1rgQvu
vzX6R1dBflckPP4PGcVvS9xxTKAzPGYF/H5mLH6JEUO1VlG0V1CvelXnJ50dmI3RTVUX3MlL7QJ4
tN+G10N0toVQy5UHQ4kpJixX6XVwnx6KRysYPCmigfTq3Io65Zd6nF8scseyRgSixSPitlR10ZNC
Pa5/W2mAPibPBGFhUD/W9/ZpVWwSBfei7Vz//exbCSFzRhybnub5lE9bnaheT98GUvvXj43obHIx
hCxp8TC1awWjOdha6zP6WudU8EqIPoaLFJoljZNSQhuVttDJnVZokea29Z02ba9/zaUW+JcN4yol
TFPzkUoWlm009kppbwt7BIiz9kw5O/Y69Syae0my1yrdk9Jyc9385dfw7wPKo4VSDJj0xowDaqDm
xeTebage1AzqS0O5tzVdEAD+wyP12x4XttRjK3UWMSkGz+Jo/Bz8tpNNMga14oEOEaLEyk6DPI/5
nL1l0RzFyBLd5EQjEHb378MouqDrPv75UP3+PbwPSqy0jGVcF3DNoNPj50HqG4krscjxKB5NzStC
iQHe0zDXeCXP11f/8hvy2zrnlyQsxkLX+n+bP+iAY2vZLDjHgsticA6onXSTFQvi0b6MamkMGzVC
+B1c/4xLY2fnZ9jgnA6zE9VsZIeiDTsGig9/s2VAlCZ3OUgnpKgIk4cuNAErFbk70fHlfI5CpDqp
1nC7T+RjrQ3+mORBWznHMqeemWeC2yJ6SHiuFIsaNE1Bo3UaIR0Zv0LN3csH6tZOAcg0iHv1+27J
g45agm0UfSfnjloI+oGKEu+x1dqbdlZ9ybSgiFQ+0OwWUxGC7VyP3bVLwbkk2WliS5HgFOQxCepK
86Rx9kaMpWCABzQ1qIrZsl9AGrWVTC9XybOORpmqiyLaf2h8/H09eHQQSQnaL+vlXEWZqmUFuoEF
K9A/NC8D96Pb/ET3JUG6+L99P48TItRMMFoE5y/v9F/67j+sfVlz3LjS7C9iBHcCr1x7Uatbi7W9
MCzZ5r4T3H79TWris3hounFizo15mIeJERpgoapQlZWpPqXQZxN/zEofCeZgHS4sfLss9rXRlRdi
rCkE8EDPVJwYqwkhgi3b6kEHxCC9KJDD6ywVQzyPDdQs0nmUDK9jnuouzzOvgUOdwtQKHBnpuWje
lSiwouG7kKjI00MPs212k6huqt+nRmHJWW7VqBGWmheWd01cgAFad0e1CcwkppgNKPfEz08BCptD
pUPxQYrsKvRKObnnfCiO/1zzB4ysjsKGgi6oHSHGTi6j/khoeCrJyRh9x5d++UHoMEbMOPuJcSsb
DIVImbl9ao6T1VfuTycpAck5vAIwybbozPwZIMLPMEvQ3OQAhKRWxC2l8tZceb7EbzJBHfC50nZy
p+aWAKhQGYwTHzlpkD77pUVOp9VV37YCAhRk7My+hBx79UOW92Lwfv1L/qUY+HUDVg4OQ7dlxRpU
1OJUcMbojkDxtu1FNwTRTy1WlpENVjwpR5+pZiK/aS1zxIzC+RpwULgscoNx49pKAaWi8nmUCtv3
9fcirS+tctLa73P/QBUiO0p5X593RCtnWTJFkFKGtHcCAH2E1LQaf4vk+4nxJqn+Uo75fUbG7EX+
42MMNEhqfAyM5LvInQ6aU9344IosrdziIZ049rWe25IUQQmSdI44PaD1heCkfnFbppwEaPPwFBXD
DBIIGOiagLajSH0hcEbOhvKjwhylwFIw3R8lkcc2tJnnLRZaXZemkmhJiJSeS7E2+6hz2tiHhol/
1lqMO0P+IqShe92mN53TYsn13Wn7iKZURhRNbwcWglqc+7zcTAsWS6xuTV6NTGEsAxzcmtzWNV6S
X75XutNx7E2hMWun2ed39CcfM8Xb28ropSZXiZwoqN1SZtUou7ei6F0/vu2k8mtz66eJOs148zAX
PgVilb1ilnvdSu3+np2E+zmxrG5QBukatCB580Pzz/8jAVosvXqlGEo9FIGPTwcR8T2jklnIsR0X
mUeUh065M9KL1HJhlJtJwGLRVRJQ18U4dRmCWVzvSVgdYrRBOpQnezz6WjU61n1tB7F+mNjj9ZPm
7Xb1CmllvxSGACiPTyIukJpp3lzd5aEstnvoiw3ORrXwXxiKjJtIgNGQU3gjIatEH8Manfoy7FMb
RZnmJEBVzX9obvSXNnfoASJZkGriebYtWJmkLX7HKlxj+FojVYkX9z+8+KGltOaMGs3Rey0PyZnX
0OZcFm3le7Q2gX5jAmsaCTXjeF+JEydMb9eZFlta+Rq1qxMWSSo5gxcUEl9nhtd83T4rEmKSEgEz
JIi2rKdeL0Q7EmY2FQOPyJWTtgPnp2zGjcUvWbmkIY5TH0AzGaKx2qXVvTIZkZ1xLJa3yMr99Dmo
mGsBYQMPFa+oesdPgIwCRc//dDHW7w9KtDEK/DloaIbXoWHF+lfM4FlNJ5nV9MsIXmVkxdfX5ASq
9duDSbkBRtUOuSSD0FIMKn6DuEOkmy1YqAJw7oos2F1fchsb8PXN1gMKodIGfR3GwWU8TG5xn+0w
D2q0+wrKM82FiQ5AzWACwuRvcFGD22Q/OSQ/Gfl/0QHiOf11Rp/qJdqQGSKa7HW2fkc8xQYq1Q2c
yAMey9Ws7PG/o7Dcfv8sDmHlFWq1JVmaIdy0H4VD7vJHQzYzp/km4FUD5Trt1DqCF96O9kyYPd5o
FuTIvRRgH17tfRt1t/glK3+hC3BOpQbg1Mx8hSLZP+q5nyXczumewEBmxQeed+YEgXWm38iSWOTh
lJ4lzP0U9XcR3HB5BwFR4Vs9voB502yqyb5ueNsP/MVOV86iCH2DGtmYngfto5oeWaBaoR+b+XiJ
1epYRC+aX7ojS51RRv9fapwJQ6VdTL20K3kEAtdDvr5yKaNelqqghsGFGjspfK0MpFCqAh5nUj2I
zLjk8b7pecM628XfrwNYp/SslKo2xyD6OR/qmxzDGpl4GMPykOdAPDepFRfv4ZBDWPQb63iYGM4X
X2f4uuYTmigw+KpOzInd1gQsANolFTMznX6WaWcHlcTxqLPpXkms1iwNoSApqo/5hfMU3qMrYxbq
YDPhUUK5+1+ZlqEruqRohvKZBCySDcFP0rg0BnReCrN3FBs9xnm8P32S7lsH8hOmfGxEkzcnvb2/
r1VXKY5C/YYmBNPANWaK1OBZ6ZiLM7ZowOuC/MV0vpZa+auoSyEopLXYYH2aeeLUVoZUSu8peXAU
IMMrIF4Igw+RU0/SS07I+IuP+lp95aNQ9MlYHOJ4Z2U34yjdqE52yB9CoMdG1zh0GJnaD9+q5+tf
9S9O+mvZVZ5TZ34Y6gzLKt2xpjvdMA4kpHYevunhKwseIZ8CdPZLUN4JAsR4aecUZW02HfVgdNCr
l23op02gcS8ljK+S9mxIfT2zMvpKDqhQxbPC+ff8ae9fv3fl4AzwJiblgGge7yW8MV8NlwUWeEVi
KBc7xB7d0dZmOmyTxS4ftbp9w79WX/k0Xa8qlZVwr5+QTTfxJCjP1v8SsKn8XueTnGpx17IxLqdx
QOxIpSdfPoUjcbR6L0gojot3ffiDZf6x7PQnjjEo1w/3k3J8sWyQUSEACoae2Zg+6nVgxkVwCgbd
C4Rj2udOm71V4a9OvpWT8VVUHkfQbMjtcFKpvFOMkx8+CRPw/HrSOUkvmWF5o2UZNON5iJO/hLmv
81m97AhqW9IYM1wWzUyeUFB2pB2IoPaCo912FlD0MvgAee3Y7V7F4qvMx7c4nrSEbFGswkF0crDz
yyc97KwQCp+K/0GhC0xG6VAbzR3gtnfXP8x2oWqx8soLSkYRqX0779cRQd6FNMrfq2ZxYxz0o3jk
5kvbD+ev4115wrjLQIEu+OSsnYNd/dDtMLJtlvf/H4505fXahsSqUJGZjNv3AEaGnhpz8U71uLU+
juP4rJcuPp6qg7+3EyuKNyrxsifNTRzpfVL3FO9jwxmsWX+s7B0gaLnHyYlh8spnjWKUCFU6R86X
f6jktF3sIgv27cgSXcWJ79rE5GOGPr3EFV+5lnqURGVkkAiYvRV0WIXCTA6JZVhSaybeYPW2aGME
Yx/eaiD2oK/xgXdh/vIM+m1Ha+FHkJ6Xk6hjjjXeqwfyBI15G/zyHZo+XnSqHYJKq3oUXd9sPXox
couByI837DNfjSuHsFZ/VGmTyCHD1YmIgnHd1FK75OH69eREhbXMI41UUU9jYTZi8K57iad4k8O/
LNtv9K/TXLkfFfx3TVun8M7FL/BVpuXPiYcmUDi3RFk5GpphZi5VGlRWanrXTfW7qDMT1TsnF/SD
3EJ/kEiekBgn4BxcIdWtTJ1suWwfIDbnhWLmtsqFYUyDFCDHiqSbMAX3HUglQB20V6BtI+gfSe+K
WWZhLhxK1CAEGzJTHBQvUr6NaQusxgdUOeWaHkDOAU0z/eb6t9qiu0Gt6usUV77NyMVODn14HE36
VdOPOIzNWHRb9TapCgvGYoFNEBOSThPcQW3GJOXR185+VdtifkijnRa+D8k7/seUYop9KvS3ib4U
PS/C8Uxq5Rd7NU4CQmC1UG25IVNqs8mNtTcWjk5S68fW/5kOPAYm3pqrVHCqww4yT0itJukSZacI
muRiD/Lo+7QQ4DRQK/WJe/1r8HJuZeUaZT/URozzY5+JcptBqVB9pDqgXeWxyb73FfhiDehE5nSn
VBlnbY5XXstRVpjgxwHjiHt4XxC6Hah6YtJF7DrOQ3hrYnhpcmv9SSOQ6lhiJd4wyX0gfUtqTDeR
D03qTSOubJm+itpLFI+w9s5U453WVhbUY3C1vCo6pRQqFcOF1uBK8VEhAauzZNwPBoRHh+xno6KT
Vz9L+RGJ260Q864Lx3uuYYutWkwKixC6suqDZaPX+oJz3QQ4Xk1dpXIjZHjyMsNnkGc8WDR6AtBa
BlTKry/DMe5PEYFF+I9GsejkuS4gwJnJ1XuB+exJ0z6yLtt1qA0kAkgGae5dX3U7UTU0FXrkqkHx
dP7PlBGeUzZkXaHn7gX6cMa5dYkn2ewbuviqPdWm6FLZk3e8uevt1+Ri3dWpNgLIOqoIlL3TxwCJ
uFm4EAStup2aktU/iscCvEJ8TiNlDkF/BNvFsqsQJXUoiYeTGFwaEbUWzdAzS8r0wMySVje1sS0s
v2Dnqut/kQp+n6Qx6J2IlFktA0wVugXVTilCxWvqCjStujy5cqwe2sEA9+6kv4t54+UlKUypLsNT
G0yYsSfpjzQv7yI9vkyZCHXnoemdMcaIPepPmHyYmt4VROM4ltk95+NuKU9AEOjr666ipQit26QA
/O5cicFeRH1kL6PsZ1O1QDctSL4HGQRsIgPRrpxCEX0D0UtU6U2WG0tt0mM2EhdCNGBAqbvgTtD6
fVVCuUCanEGtf41DON0SqZCcPqhEBClNsGRA/X4yTTNMqRlit20HZ6j11kv0RLB1YLdMtUg1s6JT
YVai3ADgTHunSRTZgjKCR6TkBUMCHpWV2KZj7bagt8xV7VTS2pvi6kU1yCXU1L0uCGabhU4XFV7d
7Iu5n5MLEDOFFAaYQIUEdE117iYk9GQfGJrYC8m9FPxKETkE1aUEFBNVBY5/qCCIMpS181d8qDtp
UFQH1BsfpUHdwRAeFDXcV7p0B+1ayLU/1aR66gzDLtvoOfIJ8kRDflV1YE8kaxzmaXDjxEbmiuVw
k7GkAp9CFO9iqgJNM6XfDb8Eu/4vX41Th5HAYkmIuIWdsBxkCyRS7NiA1Dg6gA3aAGKIhDgZO2ig
Nc/SaDyEXX2K5Oh+krS3tlUnnGo32sEwmn2Hbb6VnXbJ6wFsLCkG7HRf1S0FRiwbsVtGzGLyr2G8
MZreq5MfseC/VNJHEKGLwsDrMB5J+JZmgO2U5U5sSief/JsoCD8MPX6PSeGwVjqBgjm08n9ZuVuY
6SrlkYA1r8KZvGa0MMtw2zRm43W7f4ZrqxvJoj/5usSbbn2x5iqB0ZEfykWE51YdlVYINBtCINjd
H65fwU/x3msOZ5Wz0KDoWB5iKpAhQzNA2Cbcy8YrtD9aQbX8CjOJg6yYsUBPwiDth0QwpfgeH9HV
E+OG1sTzG0yh+9akVWYXQcZzbKwx6A7Qf0kq5jBoYMlT4+S0sqPyQ/clM4fOWsDQAAQjkjhC6UN4
7kfiRfJrlV7CHJcjveR6d1AZ0PAlRLPMuMllE4wOnMDJ9fGr3EmlIpJ0zM19dl2b7yJIbIGqQwIL
yszmsfUwzHgX8Zu9c+i4duRzpF1E0kTsQY3eI5vRzM5Of4DwGqUICGh+zw/8N+xm2P4yo3U5P9aa
QEl7ZuAJW+9nq+1dFbpgPKzeZi64WGYdpjuJAQEPTTBdaywaq2baHLOg3AkDb0Zz/ktXTm9dr+90
plc1Aa18/dJhfkF4ju7Uz3YcsJ92+h3vDhvSk9Zwko/9DpGTC8Xk/YBViKZMlGs/w8CgfxI+kl1w
6C9zUjC98XEB2wWIxbGu4mM+yMakz6YCLbCbFm2DEHM3ittgyh9SKIkVfqcedTQP2FdbA4Mntwe3
3cZf/IK16+uLtKEVfoHyMCD1Cnbw2UcCRlMVgqP/VQ603XBdLLnyfFERT/2gz/ejOolIyGNMxEgv
aZTaUi+8S/Q9aCh8TWjpTbRHD9oMCzD3Vk8JS92YnYjY71RV5rxBPt8Y1+xu5Sg7oFEyMBABkkKY
EzAd1NfgfMWTggD1NhWDF6WDbE0R3u5sVNEmjcDTyKr+QSFaaWqt3yNLCR+Snu1z6Kr1TLOTpnF9
PbGoIQMiyJ7DnNh6UjyOQ9rbYyh9hOh3Q1zEJgQSWZQ2I0JtsDfEqLtL+zlFkFtPbobvUli/lZPn
+5U5lt29AXcpYdLueqjgeZKVt8xruVfk4tOT/FOkmT2JvON1fXkZ/5rPLB9arREDKCqKB+ivgc9z
AOTmFt3ef2TRWyBXQ0w+5Nb17W2/pL/Mbk3fgSwkp2GEey0e/ENxVwB+k+xVt3rgO+VtvM9irZW7
1PURHO0MrwsdtH0zNZ1bPkOQ0w4eJ6c5898VvFC35ucAZmTsKsBTEQaMF6U7oDsH/YVjZime/lKO
+/xWONTAbOqc6ZrPIsCVa0NW3tLIq4CUBID5qjWcmN4P+keEwZpaKh15eA2GM94eVq96I3nJxnsB
N2PUcrtPXjJ5ltS0gxJerj9IhYykODjnIzCESmwix7YEOERpGk5dc/Kl75303KC/WISRVRDImjSa
+k0V8Me1ETP8JBZ3BhDXxRstJE5I4lnsmh1EERM/TLPJOEf6cbDhIJ8FJ9/RW7D2O8jhn/QC9Vnu
C3WzsrCwoZVnbqeo1QYVbrKlJmUm9N4gsmJHqCKiKo7+UehlJYCIvGL8Zw/r2hdduWeh0w09hGj7
GTSemId+DMefInmUhsAU+wgQL5ASqzd+9BDE5yI9lOJw00RH8Iv8iiWA0NsUOCV8O0jNtrc1VDs4
t3iz87I4lZWbzgRFDJtBMc6ZL7q6mDkQFjHxb5MakmdEk1Uk+W1f5E438eCh84FfO5iVgwSUMKny
FBk7EQdLBCI8xWXWdpwNcjKtNW9InmR1SmbW+u5TEw20ExgvYnZ06l1igvzmDWzHP7WC24ThmNua
QmTK8TjOS5gbkcBCeKjAXMrZ2XZeTIhuEFkyjHW3JRvacpRCdAFaG0AP6K9OR3mf7XW39OieNw8+
28GfH+v3YuvOihyhhj3NHboIuqkxy+wJ1DPJJR8hNFn9K2YE42uxlbv3dRbK2ohHVkVLE1MAlj78
LNrL9fPb/kBfi8zHu3hWQEQlMLIQKXgjPw4RtFJLnkzdXxzd1xIrZ45+upQRhmKcchYtzNLe1g/S
u/Re72RAZw/snLghOJI5DYe/BOavVVdJMIHuqNFCZ+DzvRTtygfBwVgD2n7tN17DbdMqCJUMzVAV
mXx2dxZniLKLQpsSYKC4w9hnMd237IcwQMpAEZwo73kWv+msFsutPMaQd1WrFGDNgjiUExwbT9/P
QGf1+O+CxWKl1Zuzr/RBinwK43BGTwd+DyDGQ/6con7a30CCy+WlcZvW+LXgumTfpno9Qt+UnGl7
yID37379C2tf/P3VlSKs94O6RRdKMe4hnlx3HIqMbazCYoHVdaJaaCRTggUCBfChpLcLUtm6Sp08
w3ud1o6qS3sDpGpyyrz/bW+ra+ZjIkgbJQoiFTDKT6poJiUvZeFY3mdZaGHovoHKUhzD8oAhvEUd
0kPH0axv+QQq2/w6i3NcpSmiOsZCW+P2yqcR3U84DtUSEzO1P6VtaihLyW531zzKpnBhO2V//Si3
36+L5VfZSi7gPaEwfMZw3+4bVDMBGmgPgQdxW1eHOAnbER5fMc/0VylImCdiAKEJci6ywEwxKp9w
u5ubS1BZlyQD//yhfQKR2GaichVcWN/f6kJyU6ZP1w9uM5lZrLAyf18WUPSt4OorKOb5e0p7M49/
/G9rrOwcTX8M36upAEayeNeA0TLOyr2Scknh59/6R6xf7GU+zaWx17qcQJtznkmaNb1DK0kwCtma
hocY8pMXQ6TNILJYbmXxtZYGRhsAMK56zVN30z5iyhMcRSAwMDULrPQYI8ls8chdd44W17a5MvW2
VPCySrCuhgqEKaBGYhtuasfEpN8ni7zIdns6GAfRxlPI/t++5MrkiVLFfYjBubNP0X9Re4/2CiQV
FY5jnHdwbYereMkMKY2UCTucMEySDe9RV1oMg5WiVljXN8Q7y1W8jMFoBqJimIyhT+4oiPumgZgK
Ep5ZCXHKrCHnZTkcI/2MRwsjnQYoT4QkAfa57D2hD8B9Ac+Ulk+pcStk9FRhjjSAAkg+3rX6y9AT
ztluuRRInisa0SiQ9Z8418X6GOPqgqHAvI6RohrdMSgdP14/08957fXnWy6xMlDoDdExqAFFRvnW
BBDUbAPBaWqoOkO+aaqgBxC8g2WzthKt2hVasI/F+hAP7A6tD9Ry5RjS5hqIDHIJpP6D1NTQqYdO
tkj9b2GRPQeRkZuGHPyqgm78GfZlDrA6eWbBtzzFU7xJXJ9+6yL/qEWJ21KyH8bk6NeC24uXUr+h
+XMGNaQkexkneumqodjlcXKZEecRvRCm4eUqnVjjjQn0yacRatyqeBlK+aQ2Mpp+deAEcVibQ4Vm
Hv6WX5ROC0VpqxBzgL3rKtopiuaIbce5fJ8Yjz/PVTEwrKqDKewzgV58OmFURDlm7VzcqffGTjmK
xFETJ64csJUhrD+E2hmCVF1/SQ7FKTqptnjuniCv6InERFP4vWY2jWKzHiygln2btOAxoK8kM7PQ
7I+p928gZUiwf//gVXBJIiPWBbki0Lt+aaHkMvDKAFu1yuUCq8gSQEiOSTVqFGo1mvUIwScp/Jiq
i0Kjg4+v3b6lGIu+bt5bEXO55nzBFl8h1dXJz2umnLPiWAuyVfoPFPQQ1xfZfAwtV1kFl55MpIsz
YNjQLd9VsOu6eG9UyK1lED2ixzj+2Y43Adun/44idrn06vr6uUJ7kbUKzKzdj9+Ct/BM7ycvu1FB
uQ0kW/PMqx5u+fvliquwko0Rzcu5/ZGXoyPE6smYpF0bQcGybjkHu+3+vkxyFVoAtcvVsOmUs19e
BgbpKJB6X/9084/945ZqKlyrSgxV/YNoMpXgvHJfOVd6YHddaIFewOoC3+zT0hLGwr2+3GYbBYWw
3+utdhSW/ugnErwtO/hvwIE4kROrAJBCi2Tf7Afon8ykWzMxc8OdZ916XizXXoXPAEqgVT/KUF6W
Ad2IqNPlgluS1FN6xaTRT9K/55DxlOqe4ws3L+HvTf9BdjnI+TAIsahANVw7+JIBKWXxJgIgjnO4
25b5FS1XlokqM6n1DvOJ4NcQDmV8HxylnWCh73mrQKvCg1ZpI9tiZ/Jzrc0qzDKMrj7sGAq5FkeN
gLd89VQ+Jjtph2FESAw2j93TTL0QgN6Ds9/Nc11kB6sPasQAhJZ1NHM1K67hAqP/EM8y4ipkqqBe
Lpl4paY/eWnlZq15sdV1lQ4omkqXy1xBSVBy5e/Zrs1NqD5jJhuyoHbD5i5khqcjqMnu1QmzU+Ib
F/fO2foa/yyC8Ezt88/SieSWr1Fg5u4M6JdGM38qwO6euf1zwNXWVLbcxdeJrzHRtVGnvaqns3i7
7zVW/y18AKbTniHf7QkpGu+sN93TYr359yzClzjqsUR7MAxVo28HiuJM5UfUAlKeqXbOhCPHoDY9
xGK5VbQsFExWVh3qr6RILwkrjhmkTOgYHiJMMquk9vo49qKysZuScoof267+991VViFUxpihQfRS
OcfC905t9lrMqzpwvIMy//fFWeYpsF6aFtJzkeDJWeiOSAbUj17pmHIcEW8vKz/ExIqUo4AXkSSj
5TWU1lTIJudTbSdTX+e18jd5Vwh9OiCQyJ4CnM6t4lYtIAiRQ+Hv/A/0VcARr0qAXSjOuFNKk1cB
5m1y5XyUukYKh3LtuWsFx6/P4iDwgiXntq3LlaBfGOsC80nnoJnMQM5D02jAGBd878lHmjUODb7n
zfeivSd5Du2pp7D3v10/Zs4m10BhVdVSooY+xszTX1GARD0VLtdX2ByCWnjTNVJYBFNcI5MouEzD
UaieM8AONDH81lPRDvRDo1NTNYy7RtRdFlOQBkkcS+J40jWEOAejh1JUUOAYot6GurdjRBDlDQvv
+j55y8wnvbh9MfjZ9MrHtxzKzqTaWwlUp8irP38K1v2Rzn05sDVPUEbHiNUxQlOAsYegqy2FlQ4V
lbdWDcxKjnaBIkHEwOhuSrlCwxrvqsHPX0XD95LoQ4yI5gw5lBcbAiwPmN0ADWfyOQly4lSl9K2u
wMxhRD5++oBWm1RPr5Myg31L8bXR4f8DrX8G8d19q8hg3kWzM5TZHRvwFwVRvp0yTIZrUZbZpWh0
1lDUR8V/6kv2pGj5Se0ZEJXUU9NHwUeJeRICqw/0waUY+tShZzGNraXrb0EKxsTaz13lgVbVUalz
zGHXTlEdaKGZafCzrEKnapBF9sF9mOv7VkBuUIhOpt6D+xm1ijdRYXZYaAejCsEdAdmcaNdL369/
8M0Z3K908w/mcSlph15v4KFaWbotysqVQeTChNHxaXFQgYAVfo2qb6sSfj9o2Rot2lGQ9Sj1kSmF
pzW5N3bagaIU0Cbg/S8tQzsWcQa8lQIC3qbVK1NMp931X7154Rep6uoRHFXMkNW2oGeUL0TjJhF/
XP/7m9dg8fdXAT3KqjCECrJy7rCRelA9XfsxtS3Pc27mDYtlVrdNFvuaJjqe2npiDq4MXlizvmi7
EmI0HmhLWySIw3dlgLX8F10mziNHE+dDWNx1FpZl3wsA7aTNnRRBNDNqb4boPVRju2TQLCHkrmte
8im/IxAA17sb1rwxQbIqLagsHYTApgR0RkN45F6bh7/wDqsMoAJxgqaN6GXTEqrTg+4CqO/KRcM5
fU5oVlfhH8PnHXQ2MG8sg/Ywp5IjZwC617mtDUCNFcVBD89RotnXLWuzwr0MJKuMIIkCofIFdDgA
ia5qYOxpY440x02flBREoNRjanQY5fC1RDog0Glfk/e4ui8EPzKTSQXTs1gqFvWnt+u/bBMwufxl
q1QBSXNRZhEqS5UjPGiFmXcW0Nq+btLn4VlzDC/elYo3fG+f4vvWip30xON//ctP+L9KAoiF/tMk
Q7BVlGkJqNUM0EiB236MDr1qk5vUBGuGqbsxlAJDRw/M3bij+5JHILx5IX8X1xS6upCTWhk165De
QosEXt6wmChC8ZZ69ZTb8WhwsunZkv+Mg1/bXd3AcOwUqUGpH8hviOuOGIeIezPQG5NVE8faty/V
11KrSzUoZdFSAwAbP/zVZMUlnr41RfFw3YR4i6yulFSHEwFWDlWuXPBuRnKKQ57Y0nw9rh3Z6vrI
akUbsWhQB4dattq5kXqJKOCh1TemZFYt3F/fEXiPOQuubsUgpxgRzxtyTnThKCMfaJhaWLkgYFg8
izELo0y+1chTa1OtgqT8lMpW0QeD2RYxM/Mq+9X2iXgQIqpaldACoh9OQOf6BpITAhAYRa4S9Rjn
RJYO/jS8pzSVQuGX1vtYL6CeDcBmIWPW3mh/Ej3UbYMy4mQEMQFji89yiEZpUsmvpa5hCCEuie2P
TYshJL+yCqOtTiMImHZxhnbPpKUd0qVpT3o2mSP4gZw2Zzf5OB0TH0IOtTQ+sziJTAJCLtMXNOWR
hRWK2HGmmyMhxhFi4g4RQEoWifGh0UYPdB1eoO4hYbSvqgKRqoN2IeBiEN2UAQOJayBcpvGh0aXQ
bIXgJCB3GCLNyZhf4EZjf7jwSLvi7J4NpVcI8blVUEWXtcikSg4o75jNKkK+mxm/BGhCxgx0ejTB
dIM27FI1mBwxhGaQkqRvftfZ5UC8qa29QOz2jejvdB/pMkzGNxN0b4BulECl0pa3TAcPTxWJoTdk
mFyQdXJDWHgooAUJUjUnVJQfkCJGcYQ0T3qZ3fVtaWbDaEUYLItUO86ZBfLOGMNHxUn1tV2Gwaeo
yV+E9FVJk8vUQcm3UTSrlcm+zJMW7M5yaUMr502amhuNNN9AZmOPsr+r5eLIpEYwiZ7fREkIPcp6
zgMC3UtiZTcqoNEMFUesMKNGUbzGwPPYW0EoJWan5T9HUppT8+TXPD6h7Wr5IjlZeYxWjowoQTHj
s/Ob7Cpr2BlOtq8AKePNBWyG4sVSK79R+7IaNVTCqP5YuWp7C1OyIkTDCLSCqqrjZKPDlBjW9bs9
O/M/XMli1ZUrAVC6VADQR1EZXPFlc09SLiPWZqVmscTKefQE6VXXEeXMxLupnfZCWkRmWicOJNah
twt0SkFuQgExRuU9WDlnuu6J9kRpJZmi6jiTuM/oVsztEeJ0z43b2zJaV/mO2RhnsXMv820Iil8/
3E3syuJdsW6s5RkJmMjwrqht6SPapS5mTFpbjT3lFhg7UHrMBQ85MyHvPs9F2bzCx2Ys+jr6tX6O
nuuFZmC2/2wwT0I4NaI9pv53nF1ybOgTrL7IoVuMa6mhJCnn6Gm0gl3uZif0Z30c7UzCgDyl3/H0
IjeThsXGVjnKoE1M8ytVOafa/dAeY4VZof6MuMOpOFzPhdS19lWkNb0REqSDDYYsc9DDS7ei9mNQ
AivF8DjnHK9HWXWtfyXJfqwmAsJ64/QQO8qc1O6OhjMjFdM33sDVX3Lw/0uG1LUSVkiauGzrei6N
/3M3QMYCGe0j3M7Mzj44ilMHlixZGN0E6pSz1+spDB468EsLm8kZXJ1A8OqrHIOZwZOylw8SVsc4
fnSod5rTjdCo9nQ3eOmPPPbSzWvxO8NV13pZcZ+L/dCjB9pLr71612ngYBw5eIzNS7FYY/4Niw1G
slFOfYLjjWJi5/TWn3gU+5szGYvuprgKTgjtsZaDnQ0YPM0VNbtIHJlBCN0VYqvFtAtUKuxm/KGg
ICSavNYq7wOuwpUwiU0koq1x9lP5UDbyXTG+5HHtIf1FSa71GBE4NsNbcf7vixNV1AodhgrZeyUi
v+sCbyqSm2rAyKUm7qKyQrI5ct4m2w588RVXsSskGTrHNRxob0nuHED8HqrN/4+0L1uOG2eafSJG
kOB+y6U3tbq1L75hyLYM7vuKpz9JzflGFMxpzD92zI1jIlwNsFAoVGVlUrTKoNv8PTkyzLDFfgAy
eU9/wEi36DG4Guc+7fMX2JiWaqDOxyRABhy06BRlld+VxlVTiwC3olzno2242N8AAJMENybaGtAy
M/XUHyoorEXI6Xp5a6LbqiLTL7PUZbXi2+GPyxFhvVW3COmcN/dVLJtjgDSh8SWwidkOs51632Ea
xVId9S7YNKqrQCIsvi0AOU5PM2hAFBRF+QLn1OkYlnnTfiAU6E7dWV6EAS7xUORq/FkslfNk09Dk
yQoK7RyHg2/UktNXgPcpohagyAznvJUdoYzJABiw5OsqubFp63Wp8E29emt9LuajnLFwm0RTNbvU
5nIFfbMsCZAgdjsE0ZsWBNBw1O03Q828GpOJafjG1HCTZMwt01MNeVyV3ldQ15gmCDBiWtyoDmVw
HcqHyLiNgToslA7ZGh4bU+OFWeyO08GQMCneUhSlZwWXHOK6xwj8+lVxbaSVE44mxvsrp1EgNd7B
cfWjQn6y8L4Bh2KuHbP01QgLLz3awbUd/JrUh6ywBVFq9cQutoPDlVMiU1qHEnAgLd5s7XU74HWW
vJWxKDUR+OoH9ddy3xkNAjYfV+zXLgIiedoovizMtD6yt99fCKYOyTxDIRavBCJNRt3KQ/fX9ES/
b8+hJ7n1L+SurgxhU2FqsMoPhfmJvw1ygUC12yRCCQ4KUr4Ntr3KxYw/vvGIdsaZoSTWbS2MdLpx
6/xgLvPpS7zr0+e5hw+83n/L4D9/DBcRGqkwBr0oNWCW0pvo1KXejCSgu3KDNMkl91UEIreZuU4u
PSoe9V/3pk/zXKSYGqmTgli2zxIBzoehYEEhHmKDYiCR3UJHrZZSN4DGGVArj0YaHWJt2gwDhjPL
c2cHnmmIenDrWcfi83BRpW6kcOwl+ANU6hskb67UuYZL/Ra6ZiXmBiEQa0aAGAR+Dqmzy5fEKhp/
4Rs8G4GesbhmBSYbFMwBgPfsQAFesTy2VSf4I0YAhJ9g9QXwudzfKIXbohjpCG80enYdFc9FhblM
NAR7diOJrmAyZ70XzhrPTRBgeG2C4OksmtR7PSjaKldRclfR/Xa6H5K95KBvHoeO7YZAkH5AhLQY
VFRXg97+JRshQnX8Q1bwtwea809ehJm2brJRtZArhwV1qfpCusy369GPOtMN0R81GtSWrDdqSBBp
rQTBdB2qtNh97p0HISDZBMOPjSbEvdLeJPaVSgO3CH5pKeqDqDeaCdJdvCD68G7s7gP5nQzstiiE
HYv1W+5zG7h0PpflaFIVbIOiOBb0SMadfNN1mCKbpwshhvT8h47OBUFFq1UtZvCEwR38uvVRClQ9
tkPp0h1/kQ2Y6sUcHOv5wucauVjXY6Z8akrYVNRfRpa85z19bnIR4kQUQEwupml1FgIQhTy+YWCl
V36avekpJSDDY4j2AtKBvjozmfm69K2eYoe2aI1XULRI76F17fVJ/H55r0XL5gJaQmhjQWMUh07L
vGk0Dzn5ZiYi2an1ts6nK/P0AFFG9FBuEcpn1F10V94oDxXoVCIX0HzbQbEaBanIa77PvR0KHLp3
eZWia9XiEpOZFj1CMQpDYcCyY4oFCgSjg4r0LA9pnmgMCV6yUa6rmxQsMvoe3dgAFyq6gsJLdT1z
+dvPeC4BhWkT0MW1dk5S410xks2E6aqp2nWoOzPIddY/Q11AIyD4xjyLgAwoK6061HEsC6Q5abK3
FICQhehqkRk+XPVFbSTTiBmIYG/FJnodj5oRib7k/KUu3BLW/CsWITmsizBjZI4NB/NcnIw3ZWOf
zR/hzxTMyzf0YAPcOAanydqFO+LNcE7RRfXx7rz0E7jwhN5tUAUqkv6wQzwkgyOroA8ojo28H6Te
jaZon0fFLhSCkgVx2OJiVBDYzGQEhksbQhKZD75iR3pjt9BPQC9WVGZcJW1Z5BsWF6uY3iqtWrUW
atffdIThArxyvQawS/RQg8PNAbnZbgJupSeYAgegx3S1KIm3gQZuUC3vI19CP6YtwLKKpAnUklK5
TYAgSAzrIWRQLjYqn+QzzkV7GZuzoh1AV1ORU1cfO/0YNOE+I9eJDAkJLfJZbLzb9buWFl4HPrQm
D6/MTqR7upru2LqqaoqJhxuPbYxYG6isJWApGzusEv2kM6gv3NJ6m8z/MiFrLmxxTjRqjSENNmB5
81gdhish06Ruw534Wb/K/7m0xHkNWAADPAERcez7WbMaVBeQNmceveojSHBBGgZicNFdj74mCLBt
8EDZJwOMWrhl0aGbKHjofmLy7l/wNa7m959bwJfOk1yrlRzsZecpY74EYr1Eh5CDDqnK5PZy/J9D
z28ndmGJC03lFMVhkysYKg0a+BxYcUoqCEzr2drCBheYzELPSFZimxu/wYPNg9xMy+4zv8B0MIC4
mDK1rsZryRNxMcyn8NLaOEfSm9Q2E5QYwEH3PjXybShdDXHulM1VURo3hUFEz5DVPH2xUM6flEbL
y8pABB43SIG7yJ0nNPHo8ZVmAzS7l7uiiadVHpyFC38AmRZBv29SqYGqGdS7tdCFMubVJI9Pg1mg
LZHKkgPgZ+3YQ9CceqUwd5o6juBRHtxRl0AYoXkgy4PsEiAstaW6xgQqAimm32jNdkW7DwvjEYhm
vCI1+y7CsFmpQcesvU0N/OME02snU71NBpQCWU5vp5rdymX2fQrz+75L/Mr81SblUbJFFMzrb4/F
NnOZWUm6sAF4V0OJo36YRWNbR99KW6gub0QPfcFB5KtYWje2JKaZdlbbQw3imSD3E+k1iQrBGfl4
L13w1Y8y6OI7Vnk+YuoqAOJKhvKS/SRFd/p4ZsZPAwyWCYOEBnmmzY8RyrMWbfZtFu1ae9vGD9rw
mBTZfiqyXWFTEF8XBwBiPQ1ZnB5Vjjyh/JD7YXMqx2cpx7OE9rc1a3d5B77FgvrwDXdQQUGAOb+C
JHvKtm0au0X3YNqPiPFOrJw09jLkT6Rj1+007q38Skt/JEOxzdkV628n6TlM2j0lhW8bt7aeeDZg
v317W2o46MOvEioMUbRXDOr347cuMze1pMSOCWxIRsi21UA038oN8KWlk8b4zZmGecY/CnN8VSyD
3wf22ENGjT2pdLZjCL7geg3i0ys/HvGLL0gYizK7g1dCLvhoHIYTyOPAmGQ4Xf8vhUvX3w4Lk1zw
jutBZ5TimtC2M5kwSZ+CwYf0eXM9j6GjCuZKGOQ7aIkb0W/pLZIUcda+Xghc/AguusvJhD8agh7a
TajBVQh61De81jeDEyZpEfRE5Z55WZfOCh/Xu3GUkVJr5yqQ92yIfHN6u+wuwo/JRXJjkvWEVNjZ
xlc2XePYG7WENoTttz7zB2NffqMbUSwnomDDZZVNMwXKZCXaOYv3efBqdonL0u6qMooaIq69B7pS
VMxjoIer69CufM0cNilY6CfwDcdXctTs4lzfAJRUporHoJiugaKqtpwQw3F93m4LAGFCoHQu75Xo
a3DReGQl0+v5a5hWC8wUavbj7rKF2YMufG9+WqtLwBTZ90gIy/ShQR1xGn6NkKC/bESwDH4cCzSQ
DRS/sYy0hwCflnuB8l8em58HhZ+8AoU05MQTSDmWcuTowwg0+1Mspf+pN7kww1XmCrlOYl3CeWz8
7I3om26GTBu5RyDFo+3VLSaTpvYFxEeOOXosw5jdXB9VBBib1cf84ldwoSkxilFLCA5QPPOjoKAx
aymmQiWTdbjCwg53ZuQxYa0pz6Qoqd9qT63sq8Mhw5WGRD7Z1uRXbCp+NhXgFg4cSftJ6ZM2dk5X
fOuYLTgJokT3I1lbXAGN0pZDXMGHGh9owlr3GUYsiM92xqx/lTzqbJc3jmp54rfM+tP7cyP4SSNN
GizTMjMku8mzadceZvc9XUuhFJU4Ibp8BLnBPc1eLp8aUaDkx4tYExLQucDbtC2Z8GgKX//3Vmqb
jYqcV5zW/4NNyzRlRTMxn8WVrNTIyujYfmyzqroN7lgXoRnPM5AAJoETOONWrDC2PhJgf1qdSxCL
j2s1vaUlM/45PHa+8Uvzy03s6Xfs2YZI0eTloAI8UBdFOm8UnKX10PRpmTvRpDDlpKfhXBhLMKIO
batI9HRZv3o+TXDHtcqqvCsseI8aMHdCd2g0HiLpLQzfBf6yWqhZ7CKXLbCq14wpzjVA30D19pSD
pFrdpqfA0XbDTpS9Cz2FyxSGWDftsUX6PlNiEzzjZc2ZkzJM+e7jK5BYvgpNrldKPneSyxzUoZVq
q0cTX6LpnnT7sPnZ6T8KBGDa99uxDveyGqKYrUIREnywtgm1659W/dLSc6Bpp9qWNe/ynot+ERci
U0XvTNnEL8ryyJELYKhC8FvTylFKMC2LJLbXL+vP9XPpQIpXNzV6HE5plLyhtzcE7+Cy+nV5TR8J
++85wd9meNpIS6aR3EtowKq6AdacpzJ/oXXhhjq5gnaL0zUvZX7bZRgdKIsrq30dFWPT9phPyztg
nQ3o1Tt5HflaBtrahLyyIcgPqqnUztSJBqbW5yM/fd7m4lWt5lldGnQuzLINErTteKXtQbGBkQ3f
OBWiEeg5HFzaGi5QEWNSymY+y9o2OykeBEbAPc/uRrfZk53+Kuog/MMD4PNTcOFJzcIgS+aHD0TV
Rw/F5vkBMIdjXd6jbAf14D82yYUrJMO4GiykUuNGf8lwwbZO6hT70QfZDOraogeHKI7YXNRq5DjJ
JfQ7cbFL58lEVTIFt134VEGqwDExd5MIeVEF58jmQhfIyjUps3TMi2CYNbXb3TTansy6zeWDJHRO
Ll4ZQ1jHeoXooJP3qmaOhBfyUHX7hhqPcqlc1cpDh3m7sDZAM2QgguaNIIdYb0EtzgcXoBQzGAIz
L2Y0XfU086jFm+ixQrXcgap6sTU8CDp4cotClWttpG3hRcBUkJN0JeRkEB0dLnh1SWbggYRsEhUy
lIEVR38OUfiN9tBeh6iKI+JWW/vIlmyjWS0bFvyV86tqUJWuDbH5rfSmAC2o/8pjQThYjZRLG5wj
2S2rrKpDODCup7sUkFDyjvkPN/sWn4Ob1gFIJLmuMGRPjjYGht8jz8AwhQD1upoZL38E52UMr1ot
J+CFBOJ9E7r6DlpAACzMzCaz3GHUui04Tq6FH3TtGbK0y7lWHSddP8XG/EFnZtkGHQunvM8gsX0G
W7jt/gXSMTsP5qXX+HHKBM/K1RrN8hdwLmVEdGTxgOgoHyiEeL1xo6EZlkOnudjO5H19d4cMwRtR
qHEQR+DZojK4wMn4q1IZs6q3IzhZNBGPgAaxKwCaK+9EgWQttVuslL/mQLTWJEoKRzNRJk5j6tpd
NmxChpNkFLAc99+0IYaHZzeSpn9P2pJtQgxHO9IIjQmjbUOnDovJ1TPk8a00YMIzA70Y6umTM9bG
WyZbSOL6vgd92HgO43Q4mUANOPUwukQ9EhPaWZCoMiYGXaCXsG2+jyz8MRHqqeroZjR9D2TpZ0/v
bFStq2Kn67juO9Zmuy4KoMGlSi9Ty5yqf4iqxmHqFct6N9O1zZQZ/qiATjQevL40MVJmX5lF4QTl
QUKfE0qa3gARTxUjd0oFNThqQcOJujmlBzA+uDTu9+qkbNPYl8Jsk0Zo5WCWfYT0AJv22aTsCeDD
Ecl8in3omivJPgFOc9VK/U1jGJqTdewxYbi9K8t0ixTT8iSqkMHF+8pS/NpmuwFDDn21I1A+yrCU
ILkvh2vQ1jtmrVxNoNHIoX2JF2BmUqcxS8cGQVumvWTynRHfNc3dMPzS5FNu7GxM3XaDG2QP6Iz/
QmvIDXtI1ShvtAAaQ4euLhgY7y97zqp/KkRXgLgnBuZivj6sSqoWhV3jCdmZ2aEPDJ/2bK8Xueim
Wwvu1sIOF2xpWBVBP6JVMtPZgR3ug2ao9+VjDYETENIITv78s/k0bGmOi7vRNBYYzsayJjocEkna
kkqhf2iDC6tR0UACQUUWrJj1UbKSTZWIApjo63ARVLJC1Np0LIOCErHvgyuMiT72oomkVUT9cre4
MCkZUoMGM4aF+o36gkEX4Ngg0pHeZ7gh9G2x11BBGfZkU3iTUBpEsERjnlRbvOwDA+AwWqCbb6Fk
ow3N1uivFAzzX3bz+Xtf8AdecbCICqJ1FkAgUqsegsLEAE3g6SlxGugpXDYlWtAcqRcLSlpFs8cO
bgEpcDPSrtQh8tI2EB2o+Z/5uiJbUWxDmak9ZRuY0a9mSJva6HigxjeD0eYpiOIx2mIqCLlSAHUt
wf79fp6+WuMWNbWDFQUU1xgwF0ELvrBmEixoJVX6amKOIIt901FYMu25aBnugSTZ66EfvoLz4Grc
0WN2xIj/9UE6FPs6dchGd9NDJKQ3X/1ynwmhzS0y18cysDQULMqod9r6FwuoV0FM8LJ/rFZNl1c1
t9AJcvIJjUACFu/rfYgG716/yjfxfburPPQSPVTXh3N2n26ZyDVX65RL01y0x9QhqpMFsoRZkzk7
JHCY3On2Yobw3/0FA8uLrZy3evExGe2jaioBWVGag2WDsQcX2eVtXCusLC1wEZ4mciCzDBaseTgu
uVWrcxvlm7LehdLTZVOr6MilLS7SWySPQmYDjSij275hXrfNz+in4tlr/IifkL178cH2lP1lsyJ3
5IK/apRxyQhGRToFaXp0nFQ/akSTwB8ou69x5OuX4mJ/EyfSMCrAoKjKr5SmW62ix5DGd0WnD4B/
mu9NXJsbq05OUlm+xrF0HQTJSy6P4abuCGR+6s63DGa5ORlvAhQgJoXsqwKKPnnpWOOTZcORaeq2
mBWQ4p8UJDz0lOkvYB90lOxBR4NWU0Y30fYQ2XaIhL8aT6lherL0WuQH3dxW+UsjXydE88Ik87oK
DdV8T9RDOfbbilwX9sMAIDKgXCqkYxVbcarxrKP7Ns4iMcmbTt9S8AuH6s/EvOuR2OrSkyzvxgEu
MzhtFHgkYzuZ9Hu71687u/6l2I9hdKjq5DD2arfpyXTdDOGeKc2r0ZTbepTfqK6IwsJ87H/7EIsM
iQsLaBkEWZjIFpjQTKcJH6qwOJV6glaGJZ3G5o5SeSOVR7UHHNMYmvtWfYYuz+6yz2mzU339FV+j
MBchqiiIaCb34N4ZwJeq3BpjifLDdSKNDohdEnbTSfeVbkOSLHIkanu5Ejlt/l60k6eZz2b8bSwK
1yiQL/RXDHpeSRD5tbXTq2SbhXdZAvoJIMPV8SQrAGS+tKbiSg0Uf8eXSD4r0amIE1fNK0drXnrj
KQbXhF5jjmP82SsNiFXbOxTzvB7YCbcxIAmXssfLG7CSC33dAC5yGQZ4jDWC85Dm5xpbTln+xDIo
QGmhN9RHwwK2EVq7rTGrf6OXxb6H6WNkbfT+bhxiP6dnFj8aeeZe/l2/B4OvP4sLd11YBGVT4wJG
J9OpAwZEbuSMeNT+mRk+0oGhUtE1XMI6WCInojgDsG9DZPzfnf3rcrjYRkmKPKmFm0HVHLjn1Es0
JwFcA/2PYwH9BiF2//fT9dUgF+ZqLQtB3o2FBY/zPHy3pe8JOkiJYziYpsZYjN0JwvfK4MgXk/xc
TMAmewJWAjfUt84N/BlQGd9otxNKIeiPWg6DakXkYkjGugdxMHMVtGjDW6FKzLrnYKhP0w0NWT63
8sAup1BPsHIZr/vGp7thG3/odLR4HWOcBW9omJZ3iqipP7skH0qIbEPKWLMMlXzIYi9yACheh9U0
K0FAeXjX9dcT+SVPtqMngtb+SlZjQy7j0xAXs1ozyXvFBMv+R7vbxTjjVt92e3knio6iFfGxoZSk
kKg2XhGm6iXqfaL/GkG4MlkPl0/hSl3464q4024S1pNWmbcOFAdF9JwTCGLWV8m0S4BZCIOT1B8i
u0Wj+5st5bd/aJ0LAhOIZppcR92O5omTdKdulB0z13FdA5lrA3sD/hk7uO9NjD9nva/0veCLzh/s
kudw0UGFsBZLJlSCg/JJsZ4tXYRyFn1I7kwQmoZBYRVzS0F9mdX9UNYpttJpliYDN45bnPsKuIz/
8opaOCoPEzDVnAzEwLq64sQAJpRjkeP8nhV/cRweEaAQidh9AMdJnuIHZFjtObo1gEEEuXJTQA2o
bZwCyaqKXMr/D72vr8a59xNIlWUpqjDQ0YJBMqqHbZJhkqa+Lev8CDooVx1MJ41AKzsTK/V3USx5
YSoEPM8P3wvOwxOSlgr7/2Fnfhh3J3U3yyM3ewaM859+Ty7w2AUFH5OOwnpb3EbxITR6wXW8MoCP
LVVUdR70lRX8h8UuYiiYLGOFzLxz2ja8IW7wVP9MN9YepdF9tO1dSXe0TbvFg19/0N36X4Dh14Pr
4hdwHzUMyAgGadD1qFnjGQE+bK9sAAjbR33sNtJj2b0XY+mbeSzAUq1losulc/lwDQigXOagQTQh
vBs3lSthUEPrCq+3Ji8NMA+Q554g8q3dlUub3AdNgpQWwQSbcYmp1RAkHc25BwmzVmLMUXVHVB2q
3KmT0Ucn26UWAMJ3JCocU91c/iWzod+cWAc/D0Y+iGro3HcfpaYiQ455PAsjH9KMmZqeLltY3d6F
Be67ji3mYdpYApml9X3se1+1Fa+IMtcgd2VM92X97bK9dUdaGOS+52SW7YAHLcTCDsG22ybbBu1E
bScGxa4fmoUl7iuGTGNsUMHUnaLKQR5tdoxDyyUQWUbsg8Dxa+UVR9Aj4x0FrFpW+pJ+AnC6mRG6
wu61aJ+5nCE0cmwyQc4AkT7U6fQronu1hNls8ObO2ADjg2y/hATiey2JQTjzZ7zkSFwm0cdmQCZt
wHMGIwaHzA83dNsf4qfRJ14k7Juv1LYQrxZbz6UO7ShPqPuk82r7Y7i3tqFrP7PdrFXFfFApb8sD
+W579u6yc62e24XZ+SMswiRq1zSiKN6dTXoak3iXRaprGZHgDbaeli3McGkDeOUzPZKh8KyiQFlu
ooPkztiH8WkmOhAm7oIYwFfGMVhLUjWfD8y2g+80buX2Ow1d42IPTlgn34pgowJX5UvKhmk2qNIg
JAzApxJtcMwy30fx8DNrRyeJi/tkiu4uf7gVlucvDmNwYQi6R8WQNRgmJ1v7x3i2rnWv8eujedZf
itPsrr2jbKHyNLr1W+7o19W+vgPjzq4SeJDo237oXC1cSC20Ku109CFaC308ZXyuSoIeSGD7iYae
ofWk1if0kVAQ2gaJca3GGM25vBcCJza4sAVIbEgtE8I4UfXUhfG2kSuPGfV/sqKBYk7RDIgMcic0
0E1ltFRYqclTmJzN4kRKwV6uL+TTBHca+7oHfmZm+Js04hml7Q8ani9B6l/er5Wy7Ow7n3b441iF
TLcrHMfCH5RDvVeOgFth5AvoLukxvIuOzZH54tr2ao6Np/SMGzEh1MjdzTqJAy1pBjQpJtBMgaIR
I2IulDddpfpZqd8FixRZ4w5IATEIOzIxH5QfjQnjtaqnvacb8J57QDIm+y5yiofyEGJAymEC6Ov6
mVislLuy0wy6bXQYg3P/omxmPhEzc0yfuYHT3U/CI7ga7xbWOP83SKsXSgoRbGIaryp9tsfi7vJm
zg7x22W4sDA77uKM67bU/pVV9fp3VEW8qEo2XfoW6e7JGn9apPL+zB53+ZayZBiZrdMbszmMkb1J
2h+kf1Wq1JVT1EL0HSbcBE/nFUAgDsVijdz5zsLYykdo7EBeq7vWyiPYYn8EkvWWFz/GftiZXebE
KcYSCXWtXP7OpkpGMVcRrFz4M7gYEORFZ7U6ajLzDI+GYUzI6xj3zK2d8ja4Cg8iVKLo03KxIOny
pi+HCWN0Y7kJawjEoU9gU3LbKD+joYK0OQQQK1F/XnA4+eGYYWRGRoECODfoz2Oa1yG29i1iPwdp
eEk6Qbybt+yC9/JDMqExyBgqBC1+a4M1NDY9MwidKps2gS6fZ4Q6lBjfLzvwCu7+izfxYzNJO5WQ
HMCZ7DdsHsXqDAcIQa9+nskoa+A9UQpnb4WHsUOvFPiQaL1c9FErYnVJgtOjKa8N7X3Q+7tmjX2O
J8yGvw2iDsx8+i/tLxd/MGFflR1T6Y0N0pNBv2WgD4D0qeD+XRmg/bqlXBCqisrUCwtl4RkWz44N
XkLqVnFVt77+vyMcv5ri4g9IGfJiUhC/aXZfyuMRPGgOSZL7y04iOHoqF3EC0IRoKQ3pDTUyt+/p
riL7mrRgh7bdEtC6Pm1uoGly2ajobvrQz1zE8kgzMzsJdNzCXvdrpvENPeNh2DDf2pVCbcvVrhC4
ttUZJoUGiMWFF6tnStnNnI9R6kSnuYBfPdL3Ot9ZR30LuTKPnvU9pF3pRnu2PVG75COO/O6af5vn
UYRWYU40jZCZWwCrlUV9o2pkl0yVX/YIawOoaWojfiFKcW3KwU0joTekDhVY+SATOMN4p+99Pr5B
musutyDNSob4fSz1wdP70TGnZAP+i+RKMVvjEVReSH/ZeK0OBFg2kxRuY25pTM+C77d+uj+XxGVR
sjxABzvS5sqWnW5Urz1X14GnXhvgDJtLlLIzHNWD7vZiXOoMKbq0m1xKpeQGKYwIrD9quAVo0k2i
6w7YyCgAbbr9FNJXiHs1fS5Y8Xp4+VwwF84GaleUKHChqvxRsW3Z3rQimYP16+jTBBfBoLStahkg
Hueg/q7Qo9HFjzocJFUeTSAvL3/A9VP/aYsLY6C7j20pNuhNvI/A92agcv6vqA5FfsLFMLtnVktS
nHP5YGKMz4di3vfkfabTwUijj/GGffsYX8eG212JHmTzdl3yEy6w6fk4BKquQgXHvBrBCFMVojRJ
9MHmxS+CWFY0KmWgFrnJZUwF5fB2FC/oKB/66ZFo28tf7B9yss9PxgUxloAxjRBIhc2VccmBbtP9
+KFvWezzQxQ6QjLk2aX/eQN/E+4Ee22dxcCXzrhCkORVIInsXTC37DFKDR5C9UGwwDlmXLLHxRRJ
G2wmjzhigHvvpO8zbcywAbzp27+o610OIjpP1Z2l3ThZoCpF07Hfp+doWxwDBwFka4gy+tnDL62K
Cxyy1JMyml9hMym4MUv0mU7/XOtbKLD6KE04yb3eX+t7VfD8u3zCdZ6Ru0tUKZymhN60VgzJtbca
XCMVveqA6+kNupnY4Ha9IYiSl0/Eb9pPqmlNwzAhNgeAgavQTRuk0G+MnWm/sNJ8FjjM5Zis82zd
ktmyTJ2fnP0Gih/BreazK/VOvZY3xQ3ZtKAXSh9FL5WVcYw5K/vfMdTleQsWh97Qs75TJnhpuK+P
kFXzq62qgEYFNx/mEFIH2e0m3cqFf3mxl6OZLnOxBr+JjYOKnmfIjrR8sFA5uGxA5C9ceDEGUw8G
DWKHJrux28ZDb8MH+YHcggR0GJ0BkCZN1MgVRJiPpsNiL6sI3Jwktv5KpucRE6UFjmSGwfbb6epf
DLXOucGFw/iR3S8MaqGq07DBx+sO42ZOOwMvx3g9ZjnRfBM2D0TW5v+/sGa1jGqk+WgeBCC4hI5f
jtG+5qj6kKR5NkXxUxDTPi6QhbkwYKaSaug6zfDQ7jrZolmy0XbiqZj10t3nGfiY+VtYitQGT+RZ
J29wtYN+nvy6cyo38MBJ9SJvkhsLZpN7IUWe4Lx/HM2FWcqiYAK54XwDyu54RHPie/Qt2prbeYzQ
+J7ci7tRguj9sRMLkzHE4/PMRP6iSbo7dvm3OO29QK+OVSJ6Jgh3lYsscEyzqnqEswwIfhQGS7QM
wDfsBudmn/1QDgG4cBIv3YoSpcs5ms7zYGEiVMtiCycfWqdvBYGCNIhPpC51SRAerKhzZDkWBJt/
eP/9HUU/XmyLfa1j2k0JFKnO7cvgoxJ6gBKvq28V33oWf8SVGdQvMftj0GxhrSlyqVEITsacOuUN
JpEw2Gt5w0b2jCsIbfZAFySCJQo857c6s2SOSY1e7E0dNBtIS7lteIXhKAzr9e7lyC24Gj6g+YvV
5X1qBPaA5yVJNFfGuy+K5N1lE6LvxTM01VLZ0gHgGJQ9Jrc5QZAG+IXOk7a1m2xEQC3BOf8Yel0s
aADLlGxGeAgl5jNV9Gv05yGMJsiPhEuaf8XCShYaaYg5uvkJOzCX+PQAdPEIQYTq54d6kShbEVx2
HxRGC3t900hKOhMv/2/kg/rSDOzBJmYbuikEn0y0iVw0yQIFWW+nYBOp5VsNdrLuN6WsPF32jNXB
j0U+RLjEpJHSoWAmrtS5IKYTZzg11zRx2p1yooUzHiYPOO/A+avHWkoOSjBX9VZ0N6zMitqKBoiN
IduKoav85ZfHnRZXtiohF5wyj0HgCxz+0wlI/1vJl2bR09Glmjsckx/McOpvkScitF7b8OUvmI/p
4vvKEanros+Cc9mDHcPcaMkEBvdme3m/V912aYZz2zYzqGS1Fb3pc8jOgymmUBnkgqH0aILpWYu8
otn1kbIjwLfIPWquyXfBL1hz5OUvmCPfYqFkrCkYgdDT0rbzu7C5lkwH+H9PARsSq1BEE04CCxfN
OXNc9xNhQxycoyg3ASgvN2UTuNTETH2WOKTpt4Me7Uks7TrFQsmEDKck0jaXF74WZ5fr5jzdbvQm
sIqa3hQdyIHQoUXDQG0F14bIi7g0fEwzBl1k+LEUdJDjaaFMiNiQijQ11rL9xVr4GzEsMe8qMTR5
/+KYagGy+2/qL19OJX8JppBvz0xDQuG1vYvZL9Tkt3n/brSVZ8nPOtSogpEJbsPVB9pyaeSre6Ks
JWsZsTASk+WONgXQLNE3SYzaeQ1RKoap43xCoRKq3EVxQ+3xJitipwmIM+mqEwxE8CRe7Rgsf898
nBbHpewrSKu0KXzXQNcXRai+bjYKO8v2K+5Uh2ZHZiZ3avAzz/7UNBeSiDloo1Jg+3s1cc2u8pou
8Zii7es2PPQhwVBq7bGivx6T3Twcfvm8fHxd/rW1XDkXqkJ0EyapLFCCgPaC4ikO1KAlcD/VUAKG
HtoA/rQGbOk5QkbngKPCl16FRaz5a1/6DVywkhsM4UDFA3Ifu3FjgkAGEBzfcv568YkQpXMYumSM
C1OT3BaGVmvSuR0UzNe8lgzw/D4/MJCQ4jMIMhjRGebiETTSqZlnNq68EuNrduL8P9Kua0ly3Nh+
ESJAD77Slq9q39MvjOkx9N7z6+9hK66mBNUWNrRvq+3QogACiUTmMVnLXuL4Airwtmlfk8C02sEQ
pBU3MWLXH5ULUHIKSoJZ4HjBvuW9d9dmivnJQMK35bP+IwBAGd3ES+SKbnjBbPlmbUOlIQQuheGC
Z7tVFW+FBYvhIYIgz7dpM1B/NbqWJExi2Hrgh70sOBY3C7lXK8h3ZWeSTWRu2vUZ2/9uT2tHNn2R
Pgwf6uXw6xVKy4vOIU/l0CczkgZZW3mj6eT037vnehe7zKnxCqr91G5c2VOJY+7WBxEFGE5/FESC
W6WJ6ylzgWhW43yeCiQtJmQR1DB3ukJqrSqD0XKt+/H0PaggHwWBZaMklkInvynp0aiSrRrKXtsM
YBhprYX34qbMD/WQO/GkCu4NwdnlZdoJFK/jOiiCM+teyvC5rls4hLz3yUHXRdSam+/R6+XgglLa
gIAoEVwJK6qUunVo9RPE1QxX8YuT9tKsctei2CQ6uHyjF3yeUCmiALiu3fwbLyrHmA+5H4O6BN2/
fVmjH6N7fweEvs7mTlTke721WZHC6CVyrodPOKaWuGja8JWEr/c32c0u7/WqcpFpAqNYh40p+WKl
QTmtfWh+lg/mCT1Wm+wGN/1Jve60mrzgyhGFJ0HexpNDckkb4o4hb6unwCHRSzZAnUDVBNH35mvr
ao48QyQnhtRKCW6YZKv/LnMLwgG2+djBNYd+WzNw1ZMPEMI5J7ZmkafhIxbKeovCl7reuFf5jJZW
Ek0XLHOyrZ6p2/vDXl1de0oLbiteZv8vQJLrKXP5Ux9ROR4IaBqsbfyu2RRLYukUSKSudpdlWy+i
yo3oU3LBysyqlBgNsibYpm0zODCpCczmSkHxW3CfqVxylBFt1jUNGwauKV9GDTMycADaBDtGlH6q
XKzpYDHe94tMzj0c31LtrTF+TlTNtlGa+vEMVm4Vest8TOJdX0mi5Fdwm6pcQhQtID90Ca66gL1H
1c80EWS4ok/FpUCElHKWZLit82wLkVGfzAA0lSJiye1ZmKqpM5MqOi+aOtdNB/mRmcDqprIT+j2F
CPH92PUX5/rPENyhmthkanRE8WDyoCrxTlBJf0l/LZ8FiMywR62dyWVe9VDCRAD1Pa846sizzv9b
EPvzK7ijxvKxMUOlDy+L8Zv21FakDwJb+vtzvX3R/hmEO156k0yLDKLrORxKV2OAsNTwl6TmLo6/
pfTp/mA3IXCq9Gc07phJYxQ3hQ5Y2Dx3h0g1CntRdBjCfy7BySCJlVUBdC0XqzULW4YjICklu4mO
KUu/xWroma3sdHBRL+NOIC4n2lTcuQypoeWA/ZFzVUpWHu6hoinYVKKF5g5fOkLJEs/c4NxDvCw1
ETbR9raUeLJmgwGvQAUfVjQj7jBOZVFWraYjwTBrvyzmXW5UruBziubE3fFRX4WFBK+fcwuXzI6A
wZH14IoMEBQrnVANnUW9NGHmLEluUfXUTgPMmoBfT+fBbZTYyrSTUoe+4FetM/vvDOffm4wHeJXa
EMxTjdMrP6ALbYeNpaa+BL4msSE3D5o4bEzg214EhwQFkKOwJy0an0NOtHpitiYBmkcjSAfkgVlM
KpwkJChQJS80fuyH4lTmzY70+TYv2nOXfUK80mpW71dIKMn1rgEEVmOClEzwtXhJHijnLUxXU2Af
TB1qib0bli8hvUgzQMuBurn/Fb6eZve+Ahe9NMjZNloPGpGcNtaQgjC7UBtBdXagg9fbRTz8HFgP
f3tpl/XhdsoCpw+P1QACYNM6TANeNG1hzbx4ujq6SgTjXaM7DBryqiy3FCX6qaqhW0mTxYyjKkEF
V3tgC6jHqDMZeiTqkd3Q9lyLZ392FRco03JJ07jHi4TuvszI8UZQx60KAebUiWS7gAYke5gBdNiv
GpTJBuDaXjvrC4rtxi735MoZP0VbTXDGeTXXqdBoLU9jeKG0AEjxNQMe8f5n/Iv88s+0+cBI1KyS
dVgW6MeVplXDrroCVEb+sgH6G83s2znEn/G4MFnEkx43+bA+x5nfXLQN5FPB7JN/sLXfCrJSJUT2
3mz1Xn9aLlSGDWujgCJgRFvdnwELyh9q3Zb2ARBWC8DE40pT/Z/0LP9zS3Hhc2i7YNDzDk+k6FPq
Q2ti+94U9ZPv7xGDrsWAqweCPnVDBHOl4Ky3iTXPgU261Lu/Se5/M5Ta/3OIHrpDaAThaAQgQ0TR
5KXxq9rKD/dHEU2ET8qmRYUxLh6uhpmjWIxLJn2/P4JoHlzIUkna9Rkq/Jcc1rPJ8thGHyT5cX8M
0SzWv199DhLK8ZIEGEPqnnUCaWBRy2I9kH8ddw26TvJqAEMq+nBYn74q/DcBG1DaJ2kpfWMRLJZo
HC4wQKQ0GYwWH30xR3vRMjDFEK6lN9i92/eX7P69BYX3/5xRSIwyUtBOPLcAaRfxNz0P4J0KTSoo
sMy1yMDqJrf6TzQweGyXLMtZ1xUyoALwvJj18JFFjd3C/KuTH1j3OmrAg5B210bN8/15/kVl8P9j
n0G5eJBVRT7FCcS5+39Jo8Ej4Ri7/cfqvyRfptV7ekYUBFEOkCV5L46+gs3JI8AYTA2qTsdjgNa/
a+DbZya4TgQnjEd8da22TKTGphniwU4qUO7SF0Wqn+4v5F9U9P69kF8NzKszwIZYbZFJBag9DQ59
XSnyJSjy8nt5mJ0OOu5QkBUMKdikfMe7Z0B9lAGWjh0NK4fqLgD/r3ptLXDvbtzZQcrVnssY0LbY
UQWoVsF71fhaj6v5lkoFb4heXUWpwYt/lb+3/uLAuO6l2Us+8JdefFZ2gEW+UAtNN9CLhIzfNcTf
iTo8GMzMETcHCVfoijuAKjeIODE08ym8fkV4lK+K/L2xuMgzjegYGjBJPzet7hbKD3gqO0v4kgHf
ZxvGcyMrxzZnvZOb5Y7kZexGCjLPGYKrWnqOIM2bmOMhkGo8RVJw9+LttHQog0MlL9ZRfDWyvcZi
v6D5jyxVTSsPwO6X6wMslU61O+fEVlATF+yfv0BM/NmyXJCLc7kvi2btNKNJFVutDHLqumurT/0J
1NvaXgliEDC22UZ+Vz26+V/4TVdhj8edySEFqsfEFzSyjwI1/bZmljQIymyiAMNFOJko+RCshZUQ
tKb5kwEFLTiH6x39X5sDEhAU8lwSaMXc9ZeGSxhLGnzMWQLeopxZowE5bpL0Fith69d+BzX8ZUKe
UkuBNQQUdcxlU0FtW/A7bka6q9/BbdKSlnqZlHN0CShYN2lpl8lpoR9j9jPNqT2miiuZ1NHw7AMo
xSSSa/adlQyTjf+n4P5c09d7S8JtLZXmhlJnKLpM0qVGjXFqYaMcQK28hh1395wEiSBTu5kaXM2d
y6cLvVJpGNZoharELmhrsSC1aPF9CSTB51ZvbqirobgNpdZtEDazFF5qfO6F1Ceqp8+ZuezUYNo3
VG7cYig+GlUHbU96LKo4BCpcf2hLzQMAbLCGkSDdL83jIo1Hs5bs2TQyp8CWkfBs1YJdZXgkSL2w
QyduHCxaD47aBudsol4RwBMmrL04NPx5hqijkXcwMMbjtinbH2qZ7vSm/QhNeYcmy2eV6blTT/gB
vdzAq3QULPrNC+jPSvBVj3nJUjYU2HBtX9oBVGdGDcZooBIZkVUmtSfY3/L9TcVr5A9hDo5wCjSB
AcfNXeEte+bgkR9vtV3pVL4o6Au+M1+7SObY1OW6ACWZqrsxQzHULARHVnBizTWyXF2iozlDQV9b
eYHmBfbmYVlZrfLyD5dtnefVIDGb9EiLgENV/f577k6bGDjb8gLeiTMKhaZvA7Wu9gQXDLOhL1XW
18E5CTK7X7a9IZ+GxfCiqcTFBxtG8joMvS03ZGuEOuRJDMGaCiIB7/1SZIHaLwNSdxNejs1ggWFg
m/NDpSTO/YUVDcTFuKhXgmCsWHiRi6dIOqQ63dQQJQD+QzCj27nW1ZpywS2TqzQ24FZ6Cb9Hl+YC
MdXEM6qNtC/t5LN/X8sUMpzyXoYP+lxfxqcKYq8nIjh+ouPAhb3GHEgtEYDfqvKjMXJfU1RBQfx2
UeTf82R83UAOCqhlpAAJoLF4CD6KLdvBnc4hrvIBlzgvfZ4Pnd8KRr39BLoadc0zr85H38dA6Og4
HxmYkOYT8+fiy/cJFny/jYd1caG+9Dj4mb82NxVh4/h2g+7qB6xx7+oHSAUMibsoiy4pkvgChvRT
hpdfkDsQ+XLiaNoY8QJfB2gc1nG31cfX+/v4Nl7uanwuCnWKZkKpSF3rX/JuhfNI1AqtX511QCXK
nQDoFNqq3K7xXY3JBSUWqbFRNQ1aBZBVXYk/xmfuG7bh6x5aXGIvauFX5uKSDr5fCqvVf70WYI9g
B+lp2eTABD90b61Xg/1a7LKHCnZraAc5TW2ZRGhZtIaEv06LoD/DfelgaYcMKqTnIh+sUa1gmKbZ
ig7uDGMHZRoER1a4ylyIApIUwoRphzQMBM65dPvQnvbKacW4B/vJPIgVxO5HCcZXMto4VWppMID4
yzWrgD8SMUXvlvuXJnTd/3MRaRKFU9Ij1QuXjcF2MvVykWnk7cr7n+3JVyWMpKNhX8XRpVx0v0WH
cNJLu2rROJuQh/mUnNJMsRKwfefAcFp4fI2TH5SLS0wJ4pgJsZYG7S90ExSYlmYz8xXzqVL3kjrb
FdTM75/g28/Tq5/LhbBCj6CZObYr9r14posN+XZIpvjxBqhPCVnSYGenGiYgLbrIspOje6w5KDtv
Cle1DF/2dE/d1xIezqJugXAhudjWdcpIlwgZTutCALOxws1wrv3VukraqW7iyRdoolmGtnqPghVn
Z7+Wb+Wm30SCO1R0t/DFEiLPbdEldA1yowv51i2cfYc3A9eK4qYeuST75u/IB95/GzK+TBKAH54a
M9ola1loVaqV9jkAd50bbYoHMcZLcPz4mojSEaQlOjYCnoKW1D7OIn6v4PB9LfPVXYX/9DwicuOy
BPo/eW2qizls7+9m0Ry4oDWOYGtVHSAjIWBxLG5sI0/d+0PcLrheHRguoyJtO6k6w50/L4rLqtHT
K+UVhptuRj8Ulh7NIH3L0xny94JsQ7R+XPAqlGQuAf+MLlCrsHOWOHOA4pVqiCK/YBwe3p+bxbyE
ExrChiQ57XgwZd2OlOgwxk+5eqnU0pWi+TXUjmV9TtP+LI2xp/R4nIcC97p1QneuvK97+WrDGKaZ
V23VkDPtXxhqIGDiAfG+01XUC/HcDfLRMivR0+0LynhvVC7ssKKMIfuXs3PeVi+6/jYsl3hULV36
Cc13e2xni6TsIx/IiRp9ArWg4JFpiETt8lZosRV0oZVWC/TaiOk2Hdr5LYXYaVvaGTwROkO7xIZq
10o82oURhc4wxOUO8k6nacpOWdLodqm1vyLaHLX8STX3bPTmQtpW5LdgH68Jw715cqlbmpEailIp
6PbH4AE/3Oz9LrDyTbyDy4Lbsw2NXDQP4OwpJFyJPiyfwcVTq5f5EF3m5M2gT0TGQZ1lfNvS0oN8
00b7dEDl4R9OeN33V9spNOdyqNZam+oPB3JG2RJ9cCfxtARSEcSPTsaCajNxtJ+CgQWBnCfvLR3K
iA1D4zRmGloz5zGgrlrjGgPOQm8dWry25g+9LKyq7a0SZeFQEaGGRWeaC4xhE1B5MVEJoqWEUl71
E/pQ1pBPr/enKhqGi43apITAJuLDhtWlZBfK0HwaRX4Yt7G6fyIwb2uQjGoxJmMCFYVGsTX6NjQS
hG5Ma5rlHeJhZEO8dDiwcHyoaqSp80c2UKcAODwZH0mhbMYufszo9Nn0Yww+mBILIqjgFvovtoEB
lFpSospH2hF2f7spT5376ywagUvakoZMcl7gQZ2UH0P/U9KZ/c8G4ILg3BlxYyhjdNFqOABV1aaN
BejLdSvcCT88ryDJJDITHW0Rtf4hjTLAfJEvlYZX1dWvqO69YBSyT0Srtv79KgDEUxCSrkMRsAG5
xV1VFUIXjkLb6aFzJ7cDXkOYw64f4t4suZiTsEofaNlGl1UGB0XYxAkcyQ+81XokTazvb+kR1o7+
5MdA7U8guIr666IKgbJeA1eTnoMgDsopjFDCW0Wgp03lUi+wOl+cQQpuFJ4kUHWlMs9JHl0g0e6h
qG4PCOx1krhJo4qCuWhh/yvSMNiLrNmq6sMrCQqTvVecVp6wuOAguK0ULu9SoScut7ALvqyGniys
IWsXLVZfD3acZfD1bEC9Mc1fZa1TwSkUhFOeFyCFoIS1UkHOivwri32z3nfm+/2Dvgb+OxuU5wSk
EAlTI5JEF2mAEFuewzUVKPwc3687SFTkEyE4gTz8f6qiISEz4CSAgu37JHTB0H+7PyHBJuQ9IEpZ
McIpBiIL+gl22YdOFxa7sgjcMB/d+0Pdbtz/uYi+2j1XZ4uVpGIEnA28naut7KYuI+Cur4yozCUQ
J8t8EU9cNDsuniiDXoaNjMCvrpSJZvZpIL3GQfqjBo7p/uxEQ61/v5qc3sWJlNR4BoT9IcxeYfvQ
PCqpKDERFP0Zj/IPk2ioR7I+O2fIyHWjLVU6qKUwQozfpBQ+2fOWQl2xD3fK8r1SRFxmUZ3ryxXt
appDtXTEADbzklrVYXHWhDA/qrDZMH1ozIm5PoJ7T+WiyVjTYUnoiikv5b1altu4fZDixmHwmjCY
aZfSLIqVNwl0f7apxmHqVHPUKxphiaPteulNm/QAQ1dPfAEIjrfGpSW6HpmZGSFS1vI3Nf4x6E/3
t6QgHmpcVmLK5TKUq46iHh5hwHJswmdQ+7b3BxHtSG1N5692RJ7DsrUmQP0kaCI0ZxAs7ZVaF3wh
GojgjSvaf7wLMzTrAlqsFfQZRmAedbV9vDNt86ihn2ur+1joXCOq2WtcDMlGvVxKgiLJALpIm/lJ
gaq9M/X7GrJyrUM9aXIMCO6K0yHBZaNxIaWnQEBIKkFiHL1U5i+igamCO1UaGezYRFRZQeuLadyb
R1UkvaQUcvdLGvuJMTk1NFqSujuiI76R6/3Q7IlcnhUojhv6uYHZYFGjKtXZ5ncY+VogddpqwuwW
0mwVVCmqZnoJUnlzf7fJX63nOzewxmUyYxqQZIq08BJDZsAwPhmqKlO8IcreDL7PmWxXSbNJ2xJk
zwbsRxSOU0tpw9Gu0+VXbeiVBa1XfzZmO5FrdPWbEi2wMPGgw7sbTeUiQW9CiRRHUpUXSQawPf6d
Fds2CTytIPbA5B0xTiWR3TjQnByCvXM+nKYRHV8Cn8cCVlW1/rwk9Ysyl8AeTNtcYfYSmr+JCq/m
GbDWmkEId14AE4Gc+sQgGVhD8T+QDW8g+VbPDago9E9NucjwRofLed6MuTNXy2HsE7vR4OHad3BE
0SBbO83FeyPPVg/hT3eWkxfGXpeYOE2SbEoIojiTMjfQkzuO6pPZHrRx2ctD8ZrA1coMFCciReZU
ZSy7wNRZ2eLLSmgVsKLqFqwMOGyDMtgtq/Bc3IzSQxjl1kB3uYpiQzHjx2u0+ETLe0OcMVdAdxn6
wmo14C6yPUWqN/ezHXe5I7NneYhdyka7qw8yhDbakNhtCKeKlD6ohWnHQJnOyvdp3JnZoVYHrEDj
xtmzZCyeWn+bzVM7zHaRwbIEHsDyJdYYGJ+p3baKZeqz08BUMylAHGgfKHQBIcqrNZkdmr2tN+jc
zj2MUN/ztnFi8DRwn1jRVDkLvgNTi4+KtZBxKfXXTpYcUzo2LLVqAj3F/jKjXmkwcIXj5YniKCih
Cofq9GREzMmT+pLXG9q074t8ouFZCV7RqPbUEEYY0SGpequdDTsCUcbQCuwFNkuWuVQ27JvdKGk7
N98vlQPdnGXE/podoiWbIKjhHjvZffeyVMxKWALx4tafwsBaVEQ801XD+IgIeIno8gGzaU8aoY1P
nMmQ3VbRXBPet2WWH0cp8ZmsuoN2ybLczjPVGs1nxTwCROKWnewZTVRbYwXNOmM3MeIbnYri2Q9K
DBcX0WIk6KcUnl6PXlhTNzMdI/xd5HJsDfAlS+Dy6jAsvCFt++5RHy5QA3fk7L2pFHugE74zdfqW
vuUzwVb5bkyPYTElltrAsjqNf/TDBIuSsjzBxcAq2m9l2vhzD8+oIbKike6NMvchaGKneQSFLW+W
QSWDZW3Wl1aSbxTpIEuXKodEswpU1ZssS7ZGUC1knyF6qErdnTPUxlDNsLrhvCgQSpJQ/2w6u2mB
UAAlfk4LV4+gqKeGVqDucgiV0AmspaVsrElm/lC3m0pciRFcyDoXYjWkc/20IleXBo6/+mmey++p
CokkupumVzKd9fQbghm28VYDFUZdKJCmjddkIky/IPPQuSCapWHOaglBVFsgjL88yezhfpwWXF06
l7ZNvTrH5cqSSqFrSQI01/vUmnA69Ok8DZ0g9xasq8aNFqZmSvoG06mVb7X+pKHgr2YCcOP637hz
7/AeQwk1V/ZAgMSjieFo2dgqCF0lyCMTTR01TO0oxv8Iwsi9v5KiT8UlidKYZSWJ0MYw5xMZT6oi
avKKnmW8sVCU0SHrVo2M2Xxr0QgiJorwOkO9N0O1gFFIPAEqbyAotrktBbCFxlVVwKmC1RC2vT9b
wZfkvYVk+D4GSoZaoMHQpRx0a05bW5uFAg2CegjvIJTJmT5ECZprYOSslHDm9Iq1ipPKG/YoSlpF
k1r/fpUhq6ocNKOCzqxuviGbK1HmlFNBfVB04LhcUTPLuO9T4B2i6SmmoE6n2ZZJCUSXXiQROUQw
H4N7IAGCPUWpAbgeCUy7aGUQe5HDzKJUX/D0M7idP8xwLoB0SXTpvBEkQxjr1I8Uz06AVtzYnmzy
oDF7HixIK/0Nx8rbGh5/noEG93rS6yGJ9QVbZAFRPN60x+5NCi39Ur7EUGME8c/p/PSsJcAgi16g
glhjcE+qdlHmdMgBJlktYbQD0q2osmJYFawFycHqwb6FDbzd4ojAZaTyqwcixA2JPvIal642rV41
ZiCFeDwGWbGBrtLcP1VB7N8/7qLHlcEfDamg2VLJaHLDHNjWC1+3MwcKaT2ufSv7bv6WHdQoIyE8
SARSMLjzEhgGnaUKYVX24bpjG/uEWdNbQ7+8tdfqdvUSyxAqDqno4wpCj8ElAY0ZxVkTL4AXFrIr
ZZUVwO29+DTQoo2kH3n3rJUbrfs0q+/311oQIQzuzi+73ijaHI34PCWP2djBuq2xFq3e6PriJJoI
vC38tNylnC5gVlH1axMHvvo9+dEDfdJZA0CxKxKEjJscmCWhEvT64e7c04wLTkZYNXrWwgeWgQwA
4f7xQ8liexxElGEIkQtG4uLTmNedGsAu4hIFOzPN7TTUHgKl3qj6GwCbZquDkz7sR3iRyfkjxB7s
HC/EKRjsKC83UqA6Ovp9UmHuJ7womzzqfKmrd4yggV7Ou76fnTijbjV/m6PHInsPGuogC3lnTN2A
5/1kKHSDfvSWZkkE5bPVI3mwOqo7Fa7mPvo91POTjDdEoFMn7albNOUhn7WtpLRWKkHZEbI9QT67
S08gdKHmljnHLxMQegWOH3kytX2Rl3v05ux6NFxaoOFSfGMm6gLdm4oDqgSPUeJmwUsQ/0gbD1ZA
VqEYTm/CwKo7h1VoScxvGdA/z9jlQM3Pbkx0t4JAaZkeSHpq20/Y4VhAzjk5gHkZtKzl3s4WHf5F
PjI6S1eW49CUbl6olobqjr5Pqndl2DB6TuUfGb1UjQ39MKvMOlshmdV1b2l4iJpjiOQlQ5RsfoJ3
G86Sm84dDGA+W/VYB2+d+aknP2c8pDu9tWSpsFOQ8pDF3T9vggDKuPtDHSECu1CITlC1dpUemoeT
6cSGyGpTkB8y7q4gqh5r6ogSN+keOigwmlCXuj8RUU+McVdBr89F1YB6A7BwMFvKZtrnkNJd0PtA
X0zEVBJV+HiODxT/odZV49pv3clpfnbnyEFFAThKlAWynRivKkIoMe4qWHCQetz2K5Ay9KPpd5RG
gLK3G9YMdt59jAwoPwjUQQf3nyW7jLsJ4m6M2zQGvDLLAhQoAJCVJKs0n+9/vq8y8r2IyAf+RqYR
OMN47Cm/CyifFOwXVEpsc7l004NMylPMALBIdpryUuUfsYECHswCvJQ9F4V0gi+uX5qtEyCGlWcJ
agxEc6pE9mrYnlYasE7Dryb5KINHSaKvYFmAV6FiFtCpBQNHqg4NKvWj+j3LvB667knIIDwX2fks
OUY/OPBqu8iU/Yr0FQ08aXsYSF2UqVrsQim3+vItp5J3f0FENxNvURXmlZ6FC7r12aE7qPbwlKd+
h0bv6Cg2Is5xQOjwRBAB0SniKTyROie9nkAdcwQOWwX2OzoHG/CM3MIXETYFV/1XDfUqd4PbSkxp
CQR2Xs+whM3dnmxZAgSNSn0SiKg1ogPE03fQx+6oVgPw2bqKp8KkQ/4ZPOkezMUWQfIkunN5Gk8d
5IHO9J4AhVVCccZKvNhHqafbFg40Oh4hPp2hUWopPoW4oj3M/nCsbNMhe/kBmXr59s92kslFxmjB
aYGQCURIvdme3cIBOGbVlai3aYX+R+SGTrur/xmwkdcFoX2ODUyBy8hR50gyoLCSh5YKDslXI/FO
1ODJPaPcQ8ygXb10RtnX+2FDyVO6pF605G8dJG4mFFaLBddtBfRz+tTpWwLLw7gAFTOWwOD/ZpYL
+EflI2TRu3Tc10W4ibRzm/02ltrpc/WBJMvB0H153sJXBmd/tFv0GBIDZpwROLJ0MyTyg6lGe10e
d0sXvbRatTHxmVWSfGQh0qGmgihpqdQWS5VdGqIKGokE6m4HC0OCFplqGqb89Uy8OkvAKC6oFhQx
Nre6w40wHFQ8wlY38un3ql/PNtlOdAfefP9djclF7LGuGJXNKr5E8fSZldqT0jd481GA2sOjjHp0
GUDPtBcQzW9mElejcgl73sNoDn3x+CKnqPcM1CrSzr9/YESBaf371WJKSSXpkYqcSJ4UT6mXjZwR
tBTg0UsbX40rQbi4/fH+vOFNbiFLUpImCfCGX2Mu+TLkBNVT1SD6Yo8XmHm5MfJoa4r/lyOqKLJK
wVE2JL5nWIRlEHUhdBT78cxWRVUDHRP0ge6v5s0M82oULnGZQVaquzmNLz16HpLxE2cDSkUiG86b
m/FqFO6bjYY5GgBTx5dVGqnFRan5q3y5CEh8+xa5Gof7VjWFxrIWAr2TbBWvgumF5Jv+v6wM7i/b
zU14NRC3z5MwyEJZzeLLWKCZGixe1OMh3jdWNxmnHm+P+8N9YYL+K5L+GY+vHC9DkyttA7HoGnUd
OxyiyTaNx9IsH7XwG6ToDlPf27VR2wCSW3pRnmmTb/q6f4cUv6PMxoYp2nEIU7BaQt0aw94etBpC
Yktok2SL+psjt/FOipO3CIz4ASpRpXIy5MSK5M6S0Y3KUZ2G/p0FPTevM8wfUVcbVre0j1SaYG+3
QNMlHLIXqsmCDSrYOjr3Qu6DuU/iMgPqrGmcQn+d6t5vxwTtvtQPjGMV1HaMN+T99b4NSLhab+7h
xWJowYY6IAIAx3jEAsxoW20mG8Y+sP5od/dHu00IuhqNe38NcVLJkipHF9gJgOqWoKE2BJ6Cf641
CExlhj+CGB+iWUvSBZ235GNpjU1q5sd+GV9UM9ply+Lqys8pf9aSt3TqHVX+CbW4zy4ge6VvT3LM
PqMOatXsoRjVzQw6u3yc9W60iCxFgjaHIKbwhXH4fOszAACAMWnUiTLJGdXfNDKd+6sm/Ebrz7i6
CFptCiHuluNxvAsXazyyLSpDLpqB0LV1xFzpNXbcO4JcpNRNPZfr0owuiaxbqPpZcws55gjlXNV8
0ZZdEfwUTHD97PdG5KJmVshtIxdYR5RwIXrnlX7sf4kjI3iu2r0i6Kzou3HRM9Khqd1nOGozU7ak
6I40jrdtrT/cn5doIbnYWc56QjVwIc5sTN0yOk9TaOXKG8wznLL4oKJ9IgggfKdBD6dxVHRsEzQz
dsp+tVmbD41vbO/PSrB4fKdBV8q0GwNYsKu94nXDKYNwxwxg/P1RbiNs/oQKvqOgMi2jgO0RyOhI
743T4N3iTQ7b1R/FufgMLmhCAX5vFaf421pXmf5GV0O0oFy0MqfYkLr1Mpf9cINC3f7vKfvfLq9f
TZV7GEklm5fCZGsRR/LQ7M48E8p7q9RVbK/Jiq0ziCJk9iiirQgXmYssxNSTXqqQRkDv/tS/tm7p
GmfFA3Zis6r/Q8XUqg9dBKa55Ca7YE8c0VH8qtvcOft8b4HQEm8RdG3PZExcleVntVW24Qy8izFM
OSRvQTrP9UZ1DUPNPaXN4k0cppM7d1AmGc1dih5vv/zWQMGgXQPwEGSxlx+hUdkMQIipfIwG00ET
ztKSXy1r7YygdzEjf6hUu5regSiHqQIwOwBNmPi32dPQxlYPsuoM1juA5jCzTuw+VV2i/ApZAg3V
1onyRwkIe4aPk0SaWxEFhNxgW6jyKRqknaJqfj2DJIjyTWK+JzCiXlK48yW6G5DRK4F/atLJqsdf
UAac5UvbXaD96kwQvk3ohwQzkrKEVfz0Y4mPrfzyf6R913LcOtfsE7GKCQy3TDOcrBxuWLJsM4E5
8+n/pr461ggeD/axr1UlDECshZW628izNyGat5CIOQx6+C1MIOQZEWz+QdNDj5rDo5QHh3wonEAL
nDpMOM/25Qv6meywqL1RHIoo0BE77/XOiu5rv1sJ7gTKgc4194OzUMia4O1orZrbOLj4NJwtzURF
YgnW63g0w5PWo9LWo44qZzNYbEvTCjtQQEk/JEV2iN7s2kp9Dtt1jsGxTkx4zEHLo3ftmjJPVFB2
aQkBH6h8BJs6f9b1u7je1PHputfj+VbmYUqSSJ4wShafhGErDCdD/V4OnJjlYuJ65mzYR0kCjWne
YolkrLy+f08jgZdIcvzmb10ltetDYYTfHOzwVj+WPlqG3wAOuQs3YAxbKZvOj7aF14YAVPC0TT8E
/658KJYTXQlUWTKlARSJ7mTYCMlWzS34Oibks5iXCjcxihH6z/yxA9PBXXqvee0DVKodXrp5uTL/
ec5sR6MoYkkqMbF8Wmj00S9JPEzBSQ5Zim25Ja5BcNy5/3R72O7GWNAhohSfVoTr0sTOBouTq1HO
8MQHxOzaCTPP1RjOfVtFeDQWnFNj6U/Dm4iH+MV8Fx9zjy4tCLuIoTdsrNGq/rnIeFB3WDffK0hZ
o2d8p+lcfp/LgP6z42ZeMrHVyrFZopI8K9dzfygT07CGTpasHlpWSB9b89DKr5PRrqemtgmYoWKK
bzJoTi5uimCDd96Kx3FXxwDhSig0x7FdGIItkrck4zGScyJDtosCaqVwJnjKTkaf+I2sIhGtbLlt
VqrSuvP0EFU8zvXLFfWzA2IcWJ8EqQEdgeiDaACEq3a46V4Kv1goRXglOY4bMxg3VqtjNZk53ovQ
oI6GXv0g3GgaT5eW48nYzkQ2dVGqDqgb5dD5C7TI7uq76wbFM2K2DVGMg5G3urGE1MUBwikloHRe
5C0+JKgdzLLzdZ4u0x9+fii2HyE00PbtwEcF9NnwKNwtgjjNPs6sBm9ua+XoPFsZMBYgYkUnew9F
R+f6pi9+vM8Xl6UwVgcy00LK8EAUWDAE/2oOws6/o/86W4YpPGixJEcjbeJTWUJ0LyDPQy+8SHW/
JgGa0wJGnCvRkmLgdarIokWKDtnD9Y3ywhqRie+ntNDkOEG1uvfC2+mtuKlhFvOaHBbItrYFuREg
tt5f5U9nG2fcZ5oFGNyN2xgchKPVI3ESwnQlgqePsztO5CQyHrEcRhl0McNSi5c8TAp5CNlO4Bqw
lmZT8cRDj120xrNtMVUDMqBLOMvYFsZ1LIg7eM2YcUKXy5oZZ2swPkzrQoKZHPiVfJecFoWfCfWq
EyQ+vXkDHgQIs+slpmQwWsof8eLeFsapyUZC5aLEbYkfBxfUO42deIItrcKTiAdvcEAn6/EndHjH
yoRrbVOG7UCw5RbaUIO27gzOoV7OAT8P9aPUfFZdCo227+cQbxG6hLPd41AzR2x3QruBPEXtK2vB
rQFwtNvHGulM/a5MbpXZ5W3wJPDxQxdDx7Mfw4T7aiXJgyQVS+g4uBjaswnAzYHdjH5KU4xD0e1o
L9RnrQ46hWiEUqPT8SYKOUf+UY47O5AxQlo8A7KBVrtsk/Kxmnl598Vk4myXjOMpZtpVo4Ajn/Rn
GfoMaf0SmHcd4Q2Fclz5xzDz2U7IINS5lOHKLiw/Ogiglkvr5E/mvvHltWzVAGrzAvDFBn+LDs/2
xridlrSxWpdwO52SHU1ztlK5XMuqugpI4eiCf93L8U6S8TqJSDGvQTushiqU1hWnWLuPik0sdC/X
F+Jcig8rOjvKVguVMQOD8inQiJXJxEqSfH19Cc7JfWQ2Z0uoZi1V1MBexvhBHsabSVNfpVD141Rc
kSj+cX21y+2+zw/1EVGfLReKNJaMHh3MwVaeJYd60XEaoPsd3wONaDU5osJop95eX5Vj3zJzO+q6
prqq9/HJhAA2XdBOig3SWmBdtEM5Gh6t213dNd+ur8o7WeaW9BgvayR9gSOQYgWMAJj0bns04DWZ
rIWg5ry8vNWWv58dLKUo9kxihTtZlYelJhUBITcku3qmEBnmqctwbJyVOe/jBhWtBu+uoK2JdsyN
Qyxzju9itnJ2U5aPerYhsxmrvm9x9+PWS03g38ZbA139+DVWnHTMOFfkMiXi53IsxUmlSVXQQWHm
RCzzCK+19APaNcUkN1gY7oiHSMYOduj8QCjZEfx6sLhPwOV08uw3MO+QnphpiSnOxThEO15r0yqm
7jI9Cajfod+MLsCIqtXcCRBFzbzkQXIxXdnY9QiOSK74Gcf3fHTVzs6/0Voi0P/3KJpQmdXseINp
3bvII+Cw/ma8SKA6sqoH1D7pN7Kjgk0yq/MWabbIDcCpGKN6PG0XFpJubey77WSBFWRhmHOEU7VO
MHmjO4Mt3Pf7fD/vwyMm2FtL44xMcHz1b6wsahTmsYCyUGkieuqB/9F9WXxv+sG6bu4fJD1X3iBl
OdCzAxshVVENqMCcRlX5oU5HDejTajh1ZKspAMmJSu8JRLAzsXPzBqhkwfgOGCD6ut0BEuDHMLE1
MCoB7tfJ5W1WHrriVsxDDN7mt3TUfch57qe6vGsrAEnNJl0TEv1V5nl2ARlHiUmJMVVTAGBq0PMB
w7zQkGDC0gd882D+wOCUff3MeHeMcZGxGYtgykZIQuL6PSjjhz57ur4C78FhKVxEEgeNMuJ9W4QR
Wn/EjAl1QjeHSqdk03Vx5NOrcJzjbwqvPZFTER3akynVO0VBYayzlXZ65OyMd3iMg1RlURhqFctE
fnJSH2MXIjMH1QGFJQoExrf/gLPnJHcse0vcG+KYqB/J3VIgAK/aSfaDde+CrBLJXcx5AXjJD0vl
QmK5gIoeYmIxah2twLQ+UOsGCgNabpwyA40WEGiglhY1dB2CGKXQ3WhxSQWIa8cbMLFwCuWXe+Lg
ztBlVZd0iPd9NfFiNNA2EvCkU4i95i+xu0wSmqu6AalcafNy9sv4ps/l2N5qEcQdgOUwxxZT+XmC
UfgpLuODMKvgwkf1eN5GVb2VxXt1fAvDR6nRDpEg3tYNpvqTxmrKVrHCHJUMzs27fMF/HQPbjC3T
qBi6CNBRdaV46bba666GSdneXRglQGXuJH70wFlTxtH+7l0/11z+fuZdKzHVhDackZI6uiU/QqIV
jULVEj3y9rfVks/FmFSJVpoxNMmywXJ2jaizVbkF22HsX9/U5ZjtcxnmxRhkqcmrCRKROd4mAcKz
ZviTTDdTdoyxV85X43205e9nB6gKJS0rWYxP82w6ZoQZb2DRh1Jyru9pMYFr34lx6RVpqnbMlmU0
ZIBomRaBsAr1fGWAeiaVg5uhue/azru+6gfp17VlmfBXq2s5Lam8jG4vKTw6Ak6E9UKAH+3oLt7H
NlrKIPJeGsyGD2EnewzsRV1O84BHF07RA+D0qezK0Gfz0sfObp4En4dp5Z0NU8xRiaQpCeRyT1X3
ltSpf4LAWaEk1iFzel78tpzztQNhXRXu0qRjRPUoGh9yoG95tpbn7kHQeU7x4krAxRuiYiqyxkIh
jVEtmi6HsQQP1G/9AmO+drsFEFNaTZ6+oevUie8wu/ZXF/psXcZ6yKSm5mBgh1G7nqlkaRNm8ITy
9frNuvjNzlZhzKboDFHXJAWPudrtBglQa6PxY9G0SP8W5rcayqkyyTnX+XLN8WzV5czPjDVrzDoW
FbJkAuCE95sHkJVXwHVAzKpxzFXhxBCRykcL4Yu6VvzrW74YWJwtzthSjK+cNLpiHuPwWOa1a9Td
6voKl1+2syUYSwhkUg7RjCXQBTuQnb6tHtqnRdgZvSEUiqN9frPkD3/VZThbljGKOMDMb6HFyalb
5vK13CsTf0w13u44FsG2oqdQTDoAo7HMJvcpyIjWwqFcT0fooT12fm3LGGmJ9gEPevERWP5m85/b
Y7vQRVn1wxTgri7dX1W1YnhC8wmAbGk9OpFtlutis/A1UswUjdDgLRx0hG/pTfCU38SeZBte/G6g
wErsyKpf/1Li6uz3MW94XnRJoRa41WKEcR/IpebJKptur9+ty62ss1WYx1sY0qzryl9PAXUEw5PK
TZ6i+YgJrvvpaN7Uh+xFhWMKbut+X6ScETze9WbheE2kQmaeRgjLlxmu2q2i+6gGwbvhtKDSm2cr
mmw4joRY+uiXq8C9fgQXSydnJ8D4rKiIQlUdyuSkqZoj9vrBBF1JFXUWoZjpHxRwxfA4MBafcO3q
MQ6rDYW51FKwLtYKsKLFt7DqAOsEA39J11JRcqYBeAbGeKiQCIBMVUve2N9FaQCmpcSm4P8dEw5K
4HL6eHaUjKMKm1HLpUHFlV0tw/Wqa34LDJfe1evWFZ1S8WIMcW94goK8/TF+SpBzoJQrGIoSPESg
lkoXag+gIMQx4ESFnJXYXnOc9bqcyfhuelWi4FTcmrT3h1bzwnLkRIaXez6fZ8n2mPMkViEkkUan
sjf8WpLcrvJMKB/UhzJVdwEQRbTCwyrr8rdemrxqSlehlrt9j0mFTLD0EhT0eOdJ0nudHN4383wP
vLYrGFxxLc6jz8LlorgnvUDk5fktHou37HZCOWRV3CC5XHhZZ8Pu37r7+RXEZe0NXyjiMh/02Ukx
LkyZ294IU5qgTd1buqLvQyV1mzTdh1mIqfVpfpYhY2XroanaSl49CNI9xlbdUHyvoc0qi0tIm+qm
EwYp9SqS9lbZdT+vO5nLyfDZj2Tir0QcVZ1mIV654lDNBRDqgxWHe6DOnEmrwLReu31J7aJMvKLI
7CLjKcUubuyKz2FRdgmo0coyqpJT1BRepJp2IOireizt6xvlLbOY0Fks1kV6kGRJCsXgRFxVkKs0
otwJ5JZjHpfHPs7Ok3FqcVEnoLTEeWqvxLTKe6j5uoIb7/rBwVSTF/NLvJzzY3yboJoUY3mwx7qN
N2WQugOJdm098DbG8zGMNwPGRNC7GFHXAj6VdpAIUNDnATH8yoT2BwYeIN93p+DK8ju7C5XEn6/I
b+Lb6tjTuAxwppIM+VmFWAH0ZipNdjTUzWept6qy96iISFP5m7qzYchI6TRUVNnaFWBfgRbHbQLG
hNDX67tUP+TqSwU5w+u38w+pwudCTFBFh6Hu21AC3/FxyXxLPIg2OALNW9NOd1CdjRcJAF89YNJM
RH2eYxyLkf9+wJ+rM55KHaNMSqsmPaU5Bohl9ViX8cv1HV52xp9LMH7GiAqh79MxgW6TsaGoSC+D
MvKai27jbYWJmgRDBVCvLFM4fUCuLM1GzhU5JmiMejfa5q/5Ay8duWwYnztjLN4QkjKPqGoeCQbx
6j7aRNORtF498IaOeFtjLD1EMhcp6BmcsuJHJR8LInGuAW8njImD7TU1mqCHiQuTMwmNG+uA0Ghk
rfAEcXj3neX+DTWID9MeqeP/Kj3UqcfGCnIUc8yb4r45tcB060giC/Au2ijq8Io4l6vSn5b9QeZw
9h6A2LTrtAZfrffEn8DH4TFwxO+LjFhri1uMBCXbvySaPVuUsfLMLOQgJXjrKNhCZSMHNeZtCEYb
tXhB3YMTFHLPmLHquhgLUnf4nMK6c41VsOlPyXu4XerdnVe/gR+m+l446aIA6P+TsRPG2EVTUntj
xuEKYg69eQzwphs17F+lqbCC5J02j/Igfru+5h8imV92yGKBjZHIOdCmMdgmdEvx0N18Krf/q7NE
G+32H1dbbOns/mgKOguhutiKO7lC6wLjs0aE60pAjn7nw844ts+SBgeVmlYEvLSnTlMtOQeCaeTN
w/wh3/08QMa/yKUJOt8YBY9g3+/St8mFzBIAMmCTup2O4T09RNu5smRUHmyeOV6Ozj6XZjxPOJBG
EYImWahTAkNwBQ1snIjLOR/tcn77axkWISyo0xDUep0io4/Xvex24/34LdykeB1Q4gbXNDR3leI2
vNNPvB3+oaDxuTYzFhAK4H1ORXVBavUOZmacfq0vQK3cUp32p4yOer5KbGEtH1oUdP7xkWK5J/NW
6omu4v5EreCitGCpSWbFmZsEnMExzkVliSUNGk0EhM/JqSD0oHbirQTn+o+fkXEvUjfQPsk+bG9w
2/I470wvKGwZsoTw4tDO8ZrsdX4ViuURcf5xcSbAkKWZCHEDcEbrRECER/YiLwquxHgF9Na+c8hG
fAYR2DN/upp7hRifQ2aN1n0Bt9o6tLdC0+5W2arZB6i4gnP6EeopG6jN29BQeUj/A40+JzxgWXXB
KVH07YBguDVmJ1zrmQmisWS9NGo5Z8y7RIwn0jUjmMexSkGFILzDC62iY4o0o0MKlb3Uduxx3fny
Fl6JgNme8NC0nUhqOKDwTfLGO+qAZg7rCeCUA36SL0nAc7ZsV7hs5kkFvcDCi6itRvAUzUgUjZPu
ti7SX6u0MHGzaO/w+jzL0V3ZKNv1zVo1jwYTLlBYazfZG3meHuVHE93fcju918JJuAltaOUehV3P
1dS4nMf9coEsLleeFLWsFickJ1COhLCAVE1IN1JXlJJDCTHi4CBCdq3mNH84Xp9tbQmxUZcVIKKn
cdadNMVsXeN3mJtNC18KOQN8vChEZ3xTPo9hODXIc1pHAofPtv2+xFuVI6PadWq5iOo/1Bs+z5R1
R5rcSHNLIOtKLYDW0GX6kCIF5QoY/yimMSEvveaY54UDlUWd6BqEPxTJZI2FpEYnRyYcgXI3e+G6
W1V7lG4XDVSATDSLrJYJgnJlvoD+grP0het7vjRrNklsCETVcLwDWMp3zaZ1an96APtith/RL9no
K3E33GHeG9Ck6AcvT76EhPqyPPOIUxDVtrmGO5T4w+PCT4TH5l30lmyFSyf3u6F+WUr+GmBmqqIA
NjrDBwIZ24QSxJYwLYYK6vUTveDUvyzDJAkNHXIwzxgI+qLQVUVf0nML4gmW1vIGYXgrMZZh5gg5
okRJTlV1W7b6nlBiKUJpB03+fH1PnPvJkt1G0AHVaQmeyyTMHYMEVpT/rEBAXYLbQ+U4l0t0Ol8O
kHmUYzkNRrkBwS2maS1RTOxJmNZS11im/CKHwDJKxj6Eoog48mqNF4LmLysvx3CWgihimGVaESC/
W7CGXbwLDCg+dDoH5XGhcvNlmcUkz5Zpe3M0JylKT610SnLT0lHKbJpdVEmWhGow6o9er5ccH3Mh
AviyKJMQBBQs7zKagCcpfTCE71Nbc+79pQf4fAW2vYupfGgYJ8VSKIKj7tz+bunsNV5Z2eRGshfH
SffJSha5w6yXEvMvSzNeZBDMZpAXsC0It90Y/nPcqqfISY6pXYMcsbWNp3IVHqNVwTlV3mVlkcVq
QDpZD1W4z/6W1sN2UvWdCKZ5dGqsvswcJVTAPkvXkdHcXrdJzgdlAcZTqI1h3c3Il8MR7LmY+VI5
7USOObDt2pb246zJ+KCKWB87YaNXYHniDz0s150JoL58PObBNZMoNsY4Tz8S//IlKa0Io9Gv5bFd
xzvxufIHPx/dWLKaFHPTvPSD49pY9K+EeRJRHSbYhfBQpc0mwzylNmt2kkAdBOS+1z8a10gYFwNt
VqMpDTy3DXXm0KG+7i3hzFjjpZ91O4VKCdTXMWNgaw/Xl+Z4HRYHjHnpOppbrAziovXChjZ4IPRZ
/wXc+MvXZPyMTDsyQBwWzq0XPGLKthL/LFuJExVyvhrbnwVZqxAYJswup+B9hU56eqvKnYNJ1D3Y
uzl2cCkkPN8T26GtIwCaJki9fpTA59kD9TnZjuvKGSE/tP8vM64c42Y7rXmc1pIZwLjbDu+DDuhb
8uP6dfjAm10xO5aQVAc9QSNqHzl/AUoTBwQrxxEVFNGrolVo/xeBTY5DYUlHqaEM5ihIsHQFsUOk
upBEczONF0BcAox8+V6MR5mVWstmOYA8XVweQFxjGc2x7EXwZd2HJXr66Ilm9VZs7vMAIacOLe+w
9BKT7Kfsp4QmMYbjV0Xt5cNwEjXZbmbDoamIR7nCYArZpNU3Ud+SUj4I+mjngriWBC8Mj/1wDIv1
TCAWFWD02fALNfbGjBxrCewaNPfUuvGNsHE6I/G09H7uVkM2WlqTg1lIdFSIPYWRZkPfyh6AoB+7
dRPcZRI6nEBgx5Akh6JDE9hq+GPsQOeZKK4oPkxy8RJk9UED5kW9R1lYLESLdN8H4hIthzaVuMuC
gxJvuiJcj5kH8SwtrKFcrtqQQ7RSIFmBf7QERbMDQ7PM5G6oc6stVhFCra6ObaFKHFnLdjS/afsY
HfOHqLmT+25bgnWYyE6qQpLLgCgSOP8SA9Wi8I2opS8hVenn2yJqgKlWnLx7mEzTk+IA9ArqQddp
4vQ1+RGBi2emoAoapsdgag9pDK0qAVoZ9LtirAae0jwnZGa5YYs2LwWZ6pgggIDKmG8EHSochWb3
6JRw7Iu3FOPpNVIVkjJPi9OQPLk65apNvwczqHYjT0fvTDDs2sDJPcvrjhOV8LzH8uKeBZjZDAyx
mcMH4wZvE3NLIIRxfXe8FRgvP4DbKKjBzghhd9BvL9VPmdfRuuosZFFcah9nm5C0uIvEEnmUglA1
DysIWng64YXFl0qAn74CyzChY9PPcxxP41IZ633Qeos/jGnTgLcKRZTUBd/VkoMvtCnifZ0CO7Ae
IdxS/+A9m9cDA/wO+et2gy6Zinp5nofN4Eo70E0+FJv8iEDWh6jarryd9xWk4554xB28Y2bS1VAH
eqCW8dJAr8gaCfSOxZNBOM/11euCzS1/P/uWdCaFMWawhVYdN/qQ+Yn5/18l//IZGZdvJEPfjRFu
i4iGPtGAAgl44M7rYQB2wSSmtd5V/3uUe89YSQ5UNOPjoqijeuJay/1oz/s23EvB+BCxmOu6Ihqa
DL64lMWfhwoSQkt3ZXBytOImpDYqaNQeMs6AH+9WMB4khlHIsgIPMgUYk29qvxcKb5wajpPk3QvG
jeSKls59hrK0mgTO1EAsgwqcnfDOkKVUiCS5bpoMF3wgAEp5izY6JPqeIKfYBm61eztQ18b3g743
bxL/0pTk+aX8KH6dXfs2H6quzwsUaOII4KzAKgtiCQOUB6bGIkp5aEsiOK0MrB2FlDQEDKXiFsqV
u47EnaUDT8RJP66+SbL4UWs9+0FlMOlDM6PAEZkrqaggvBJ44GO1ppmHPLkeg2Epxq8IWRJUYo7k
UV2lt+FWflBxdeONSg8UpCDRmqLCCID70l6RA2t8lUbwVIW29m0RTrzTX3jAD85VY+kXMHgsqdLi
giQMP0A83B3HhnPVeEswPigw6hHsIFhCr+7j4T4jD9cf3atJD46U8T/dXAZyKAr4esOdjMAlUoeN
ptauOIPPUL+/vtilYcsvl5fxPZhJFcy8iNMPhOjSksteZQSnYI7fCy5xx41kh3b/IwMEHW0dn4eB
5Xigj5LP2VVNwUkklQV6DNCb1dDkHXLxWFLOF7vUXPiyScYBJaMYBeOMOGaBlouuZFV2vw485EAe
xC04q3G29BGKnG/JwFQYKu2YfRNAkKhtNDlbx+K/lIVAisLEM1Es1gbeDeQ+UMOtpc5CbYPjRS6R
ApyfGsu/QeJinoYi+bwaOkaPm1cqfdOCx34NDQtPdOYHNDVBBJ2Wjhq9xMoD5F45P4TnYFmWDrPQ
Zz0TsxSkUYpn4DremU+Jt4xPTg6Um8J3FZAS3s3kxQEsWQct46orBxSsBnt0ZAw6DQ8RtMMnD8QD
r/xpTY7ZszQdUJ2t+1hEom5mFLsq7RyKpIAL5hGoBeLH62bPW4zxMZj50frMFFG+qdZR+EOl0Kcm
d6YkbWbhx/WlLk2MfblGrIdp20IC6VeKjm3rS8DWQC0P4ESgeL81AOJgfCT0o5vwju6jFWdpniky
8c0sSjOdIgRWC/x9dho7voHC2wJbnu3ZHQ+Lts04cK4r5/X9YEo4s/9xksXeKKboZKR38hzs47b3
0L5ZidLb9e1xdseSdtSlmkU0wUMkpBBtbh+mEZy3mXN9EV7mpDCeRptkyF2ZeOETv4W86q49lhgq
WJKluEeEagKGjAoBxmxzm/jDN542Kee1ZYk4DF0eByFA7CjpD2r2FJkiJzjlfC6WIoMapQQqeRAJ
xPSnMHtGr3tw3iDKeLl+kLyvtWz07FqEUmLopoKNtCgN4WZ62YjxBX5EtkRcfyz4yYBJfl0HwCBK
hB5ee4Gnzz4kc0f7PjFv5qcWFBaFpwHpCy7FxfCkYW8ONwvJV+dklTts/zEa+8Atn+05GoKx7ya0
fRuhtCAO4Zf0L/QAzr0Ly3BR63HXR5qMAKJ4nxoQvU65W+omx6Z5j8HvrBal0oCY8n/j0b1PHROl
ewfSgz6UOO18b/KkYXjXhQlZsgl6i4YA4x7jt1w7SsVPjRdDcG4+S2ihQOu9KhoTTYr0yYAGZdgN
rijs5/RfkzMWDtDWsw4xU9Txwfq4NrfSU1bYembJgMzAEwfgjxC3gmBB4zEu/wb2en5DVPmrQXSS
iQmsAZPtQn0v0/mHoG2RkPFoITh+SmUSoVwLDFIGLT3N3XPbROC25Z3iH+IxEzZtaLqo/HbV+6Rp
chkxXzMB7DfVm48KtwlBbOSZQTJ1jpmT3krS2W7D3E3El2gqTzWk9Pqq8OtaPdI09czQsCjUbNsk
9WqoXEVS8Hdn8flDmWdXN7RwMDokxIFRQqRpL0mcVs1l4/hcgDEO0GyORguc9mmubtT+KEbCqijM
v6pm/VqENY+wMcReLgBDk5B4Ze2qEnlI1ct35nMF5mmNBKPLodGKbXTPpJgBfUg5BVzOQbF3P9fr
qm5mTJVKIxQjqGzXC/R7vLn+tH0Mp/7+5nxuhLn8NYBowxTBWQWzYNWkma2M1uiMT+mdKaqhE0kN
llenPRUqSMWCrKZqmneQu6sWCF4SexxN875syfyadW3tQWa2sLSsAA6sSsGDiZnNgoIC7WEIwb5b
quMqgbK2MuYV0EzqOtekvWzWPzHm6eake41V+kZo+6Mvii26NEmhPbaVuRvL+EeRY34mmfM1tB8x
cF5qN+BVUaxkqhTwwnZOkwOyp2WOKqiHMH4yYwPMM1AbqFIriqBdihFrENhBFEi0qd44eY9J+Vlp
8Z/kVaOFCGshHZkbAucz/uH5+TxgJnjQujxLm2Qx/Z/apoCIoBM5rYX6oGwRe/L5c/N/CPs+V2TC
CEUZ2qjpYcNRsB+Tbp0Y90n7XY3eNTOzA+nZMCMnz5+M8r5FAGFAGUeI9lIyeTF57cmaJiAza9aC
yWvk82yGyVwqMaNxNIvJqUwTV9N+VHg3rt/mPyQsn1tnEhaqtLJR9EiOIn9wzRgCTaFLDvXTAoYa
3dCWnyDzescrG3CXZbxm044GUWrsTF3l9/MOyYqr+X0FFGSDSoWwae6MYs2XHuK5CMaXqn1YpEas
IrmetnNI1hD4bgPZu36ml9DPeIR/nSmLW0oLWatygs1NK+kdsN4MfPR+plmhuK5h3ut0069Dn9Re
BCZcfR29kQmkySLElngJxeWo5/OXME43wPhXLKWoOFVTAnANyNBmahPMCvYj4aQWnLtKmMhDnORR
mgxpQWcUDsHTXGaP18+VtxnG8RqtVLbTiGMNSQdAud8p2yBQ7WTmZNKcS8ICk3JzMMOxxYOb4MuM
p3KYrULkCo8s53HlGWGRSHJGApHmqOF3G/0uWHWrRVmZQusR/Q8+IoH3dZazPUtOBKMIGxLj0RL7
dqVVulOFnEqgvHiKaxtiPUlU6mKFSjRmngagf4fVCHRq4beFT9vtkG7DdIs8wnBUq/Lppo3w+GQ3
BkzjFUU14z3EKLvgh57MQefyvibjaQKSaTQNcc4iZspiyPSZ+rOWPl+/mn/oyHwaGuNYlGqSlEkV
FibkjFrFW+tXeymzxptVh6lu4UZy6Y3pZFvuuPxiwVdOnUUrmZJo0qgp4WvwVJVx7hJpkwq6I9al
PaW3EUHb18QEAyktDSQknG1zTFJj/IsGmYmsaGAqKFYmD2GxAnOoawKeQDZz45mZG6o2GCXt/1Cx
5Fw3FqwkpmXQdTlc2zKLYJSNlX0owc62GdnFfXcPOfpQQ94fuf8BmMG5VCyAqUA6mcaRglz/p3As
bkE8BgJei6I4FKI4ZG6AB+Fi+HlnzYRFI6lUcagQ3jbDW0AnHwbt0zq0OsKZ5f1DB+HXZdaW3Z85
i1wuZrFr4cqh1yX6MSbr4hVC6lwAD0q7Cj3uxOniua9dYsY71S0ddOClFjwEBgUAe5shQPhkuqMt
ewAqgYTfvX5xed+P8VVFmtO4jQhgHkppU022qmzcdAEvuuJ9Msb3pFod0C5a6jXh8zweJLBJaBXd
CCVnUoAXTv0GttBJayo5vhjd5bLV7sZdAPbgh3aro5cfvBPAPu6bu4irjcy7KizUYsjMPBumpaUF
Td90XdmLtKKGBujC/8trRnJXY9xNF7VBLTVLjGEZN5JsFZvQBfuc+D6/QawEZBP+9WvC8TEsFqmM
U30wNdxLIE/tII3tJnktiud4rtHVD53ri/1h7vqX2bEQJEOlTdGBUGwpPqPoBs4MF2hBV+TyH3Bu
Pws/UmtzTGRw6p1m8jNE7pIkz6Nwy9nNcrev2DSLrwCeKhQSDTlV65T+vFPWerBNJLvPLPUu9vMD
JqA3glN9K8adgFTy2/XlOfEOq/qnzpUpleFSUVQHO5UzJ8s5d4O3AuNCRlWtFaHF11KQshtKg1l1
zgo8q9YZ94FueQbVRixBdwsIQLDkB/STFp5m86a5l63sSF2+EAnHaelMKCNXSoe6OtJvc1ZBkkn9
IIO2cSb5JtiZrn8lnkGz+IqkKFDckNAHnFFOkDFOQct9Sg8pKiupAhk+4VauJQsInU0jvQMLcX15
zk5ZEr050EyB1sCyDzPIuc3+hpJ+p9DHEfIL11f6Q1f3l22zmAq9IKaSRO0S7c/vzSPmJlHUMO14
J/so/ywkJ6YjcbbHMXMWTSEmhJQzzeBPhLexHZ1E7qwq5XULeKswYUmYCujICUBsheOrYoJRLKGO
KI7u9QPk1YON5WecxSRKj3m+nMAVm+R2QjWq6Up7UMWVmr2ZWX0vDa0L7MhWJwaKsPWx1wCOBU2c
2k2LYNDbnA03OZ4KXaqtWfqeUPVGMlJOCsw7CiaMycCYXYgZ7pM8DG6fbOZ5ldU95yQ4fsdg/M4k
TXHSK8DHZqFmgTfUif+PtO/qrhvHsv4rs+qdPUwAyW9N9wPjDQpXybL8wiXbMnPO/PXfhuxuX8N3
iJqqequlKh2BAA5O2Gfv/GX7Wws8Nz9VYQ0F2JUUuB2ipyhE6o7ZAKFdfp6N1s8JBLMsSWDxfxl2
+nk9OJ+zLiUt9JU9tLapHMbKrq/CoIaiVPQ034egkPog3YFtZVcMKJKIqmzvmLWNp4qfvMDIsVab
BRbcIvyMIjs7WJDo0v35UyJGWggOCT94MdRxUc7DuzFsYLtvMcM927FsV6m9Lh71Mz/0lFuK6fnQ
3d7Y/2U+4j+fmR/BkJthWjUDtATaw/yxe41BLTHu5kO7S18VR78Slx1Ei+VKNrMiFSGmD1jv4jGd
PsQaAdWSJliWyAjngQYrbjUlrFGQLx70xHBKJPqNpPnbH0/kgXgOum6tqFQTfDw1WP0YqAoMDox2
V7jEV0DWm34r9tpim1ckMBGZIu+Malss3yeqjvNwf3VRy2XWUc9QAyC7vdyPPHCbuTPYiAo/D5bg
by6b8zd9DTaAnIGpmVwg2hfDfa470REakrdQOD0ZQX5PC2ddvTFgBRxjD1yo8IYKEkSLi4QWXV3M
SMMW9xCaihN37QBQGjGthIZqZRdT8Cc+NFvYllfgfFIej7GlDUjeYjpBt3nywDDnKV13M9L7hU62
mkC8GmTxdPwIukvXVE0Qd5qeiekTDdcZwszNKohqt0+6zs8P0EJRV8JOemTKdjudNCh71lokeMa2
F67z4wPQ8VzjjOLShqCaM0hQFX5SMh2C0E0l0Yjtdgym8zMCLUEJSR0JllQeZvrUqJC41h9ZN2v7
HIs+He+JpEkfSAm3O1uvKxj303xHQ4GN7YdT50cCQklCKqy1uJpD45kU8hRz9FiW0HKojdswNQ50
6P9W31bnRRiTbJAig7T5qZQTCFYfJrGGu+g4cFHNkqfhnKBsAY4Be/HQ8YvtELqV0M5L7Fly9jNk
Qne6O6I4ZD6bnyFRtEB8uHfAEph6LEERsSQJnjFd5lySmsjmVDVYNEO4YpbNhnon07J/xsz5CUL2
AdlvHx7RxnLux8jnoZ8hLXbKR7gcBUzAX4c6chT10ahed3/PFud2ymFQmqLo8lOttztVwdhYAkmm
AYN3T7HR+9EsAr0JchP9vS5xFlpPZJFNiX3Ozuv3aY8STtHY2GV6qr3Z6wGosPN4B74rwbt9GY5t
WkRRDNMkOo+UmaWmGcD4xkq4GEAN7XK/eOPeOiI38mXitDt6O7+Wkd1/ylxrD0rL7S990SWcmVd/
TSnqGdAT4FABKdTe2gXwHHozrEmwbeTyYT2zwjme2iotleSoWenXmuboznA3XLPUL4VKnG0cIlA9
C6Fol/PqM6NcSLTovTUqCdoRDM67ghC+eQIhuW1ATiD9JJzzuujDz6yxD312gCINlD1JFEII5JYe
5OvsU/YUXS9fJz/e9QFC6PtlZ+yzZ8GHZdvz2/t8ZpXzS7JZq+1owiq5ZW4p9R/p4+Regazw9i+V
i89McQ5n6rR0atoEBfHotore6uixgda7YD1sT7bWwzmZxKhSgJ7wQrVfpMhdFCAaQfqwq4+aHBiT
axzW67/qS8+WxrmbtDKjMAXrCk7KiEiWOr3EKo/o/i8uxRwtiF7+Cs+cKv+0yffH51ieSzNjxZAY
N3/RnUm7L/XBHlXRGWEbs/FNfyPwTGWrrSqDofppEJZBfUI1yTW8Orfz0Os+Tq7iLTtA8WZdWDwW
7CffELcsTTcLBt5IaiBs6yeTfv17J4ZwrmUNqyjB8Pn3W94wYrv1mAXkrttDq3SXQe9MJMIscix8
b7xJ5q4HVoxlA9FuCnI3xZSAbmPk6UMbiAT9LifmZweFcyzTYJmQ9IPvHIC69rUdwDhXEkGLnKVX
wudI4MYI51DKOMyXVYrZVciRwSWO+sqyK7a+8YP8BQrMOWQN5d1fA8OcLZNzL3Uf047IuA/mdXYj
e82MrM7y1jvAD2pARsEz4zQZxskdqE9vHyHBE0g4nzPmui7nOcvPS+lBAgbNwOCetaai/pToLnBe
ppuSVokpfPWMoZbOUY4JRkxPDA/LBk2j2LZAce9ur+1dmXTj8vOtcVB2FEavo6jENFLAAf48XI97
PZBvrMceooe6Ax8e3Q0vVeeZQMUcGAIBYL1dG7SH9BA6tagdyFa59Qdx7StFofXSLRj8SvfEZ3Ql
JND9NhBOgojscIFNDLbg2mLn6f0gp1+Xm6Wxx89Md3712mA6qlfth/Uw7EEeeJ2IfO5FRMLP08z3
xpXFkttYxl6naPtUdyFiHTZGND+J+/CCY0XZz88CDzONlGWSWX81Hz4PKn3oKhHxBvOhW3vGuSBw
KzQlpulYLxwMUEA39KGrvmjvG4dz28i2CLN1ucJz9gE5P0SlOJtKCed2ctorNsiTgmjSvNJtK0A6
dRIdF4Hb4xk7V7lXZLSPk1PVQWy+uh2AjO/LFpy+VIBkvoySOVsZ526aNQGKwYApdjSQN6Yfh+vi
SYewpHRNDkgAPPVo1l77JBqcEK2R8z+rCXxnMQLePEKnSTV2Vgl2E7i73kzvtr2O4EjyDXEANtdO
Z6/+oL5U0UMYft7+/aJ8gufmNBO5qNYEB9J4WJziZgqizC7xRGB0fsX0KtDyMsCyQria4AvyrfC1
XpTKTNB2YHqx5YkBNguIQa4gk5XdHE1qEOy4omFIwfPEd8QtY6YJJAHQ9LnVyunJytLbZf22/UHZ
mdu44HwzfDSKoaJKhixwAIZB+QIU1w56Th7VTsX6Zsjd1217og/JOZQWlLWpmgMxkYJbejEWENfv
MjYBKYsed9FRZH/JuXfUIOGXL3gGkuhj28c2GG8E4YMoHDS4yMXQ1zgZciRGs08+MgAWCuJugdY0
e0lFp0HkPvh+uCHTCnOciOb14Jr48uxEs9c9oVgRAlQIaVqn6h2L3CS+sFQh2jTOfyCNSCSlMUEb
R7/WPXXUrMKIerwvLJGym+h+8y1xo0xUpQrhQMrKjkC5pNmdE6G3aZNrAxxWFbTsr8TgsstFoJ+u
me+F12VNNVNB8MumR1lNrTjkt6yoRu38RvMSf/gsrOOxOGTj6vFN8aSRjGgMKcOe1/sCosbm1Qr2
BDZkxgTDt++d6Kzy7fApNts0nRCXsEwXK4TG+feaiOZBjiPYtia4ezzPoJauy6pXuHvFHPlJghcV
fcVtE5enFs62jPckgz4pUK56B19Coxn8uk2gK0da+cn1mDqsJJvu9CPIJ9B2K1ZXMcCh7GV/ifDk
7M/g3IxR6JkZdngZeky4TONzKOIWFS6U8zJVVJVpZ4G+GJRhN6gTmgcZ9TN3POYPEvg2Jne8Ac5U
+dA86rv4kF+LeCNEm8mFLdo8TUmiIMzMVfkwaPioQji4wMGYnINRQYgPuQ98RKN5qbXh0M3WTY1U
UH0SHBrBneN73VOPgZ1uZuXIoCq9abhS3NUf5N0nfcXUf+RRd/GLwl/AWo/zMw6fI2SfkbANLvik
fBc8HtS1pASRoNE/tOvnODOc7YWKomi+162TSm1iBbcjv6Lf0sdkt+6oW1wNqo2qJNjhTZHBC8Tl
51Utnnww1pNcDo0UWbwVHUy1cwwFTAMrcp8cAOWqONUkCxRNdmddEbgCkffmWQihzaRHvfajLCM/
yZaXuhrInJzGlZF7KY1Nx9OfqOALcj2+J240SacmrBzEgLvZsQvoHoziUBetbkXM0KITw7kZBBlT
3IY4uF0d2l002FomaN9dRqH89GQW52cmYgL60iHcbN3F0z9IHzP0HiiKMZKn28DRRkENeZMoZ5MK
bvVZcGBFN5PzMlac5YnMAIWj318x2vDMmXwLTz6LpYRvr8DhWJzDgepvS5UBaQTroUVouSCNCN01
SBwtoChKNM/SSdlvL3F7Cwnfvm6ZqLvcszpXDZ1W0/KaaRLdwu2UgfDN6xb5eteFVY4Uc9wTevu9
lq043cnc4RoUTH3uT1z+7c0jfBtbDddaiquatSRnVwOxJBqkjDZCcZTr5Ujvtz/kds5CZFa0OIvs
ZcWIutGCNZlCwBdUl3VnuTVot8c82bUm9PUM4VCbaPPYz89s0lmSiyJ9X+HklSfoMrA6nkrcGvNK
Pns2JFTQaic7VW7/Zr3kd+0d/Vxei9YuiOMI3/KmbaEWM2aV30vQzV0FDY4vqyMd+mtxgeniLbFU
SzcMqmqmzN2SpdasPlqY08kekjUAX65H+szTUlEwJzDE92DDrkMNuELNR1MAHFp2k3KK6s6h4cv2
ybl4PX4u6L3ifraLuprMGWgo8fFAz1wjITSixpHAjrpt5nLIdmaH3ZczO40VYzzGYB0zDIOBYWS9
gmJhsHhm4pD+OWck6piLMl6X8TCObtJAU0kU8Is+KXdJlgFoCaMEsqTOidPokWO2t0qP2ggNBSCM
9935LZE5Wy13N9Q1q6KJpcHyIdmVfr/Tb9GDwdSTyIOK1sSF/GEmqWBgR5a2LKFLgceWrGeSQ146
yf+SIz1bE/tTznYwWuq4nKIoR3u1ejUP9Dti2Vu+Miqsxs8/WXsRzEJ4argHeNG7tgYaAbpQ38y7
zosDzdYPna3EV3ifvAR15Lqzpbvxw/gKFGErFC1hv39rH7knWGd989lELUhNFU+SQc/eQmtnKGxr
VgJVe92+JBc96tkX5pyL2aNl3hIEjIn0ELWfCEbLtw0ILvv75z7bwrEf5qou4L1odJdPH5T4rjZE
nR12kTc+2Ttq8syGURpDno44kfmV6kgIylCsYIGL7qNSIW7SsW+yZY7zK9EcEmgG4oQsYHzXdj2I
2bp9ehA1/AUHgSdhS+N1MePRyk5JM/lTBJZNctVbyB+yeLcsgm8oMsZ5D7OIcZMjGEvJl9H8ohPr
HvSeHulCOxMprF6eKfl56HjmtVij6SClcFWsE9ffLsUuau9Zu5H5Y9qB185WJVcP/eJWKAkkOPAq
51KGJsutiWUpPQRXALfBKDxGuF3D0e6qvVZgtrB0REVDgcd8n1o+O5+jWs5mOocZqLE1F0Qb+mGM
4yAXV2NEhjjf0Q+GZfUmDKkgB+0f29v6oTUxa4AyUxgfVowlIBbV3dJWHPkxP5B4h4dP3wHIWZn2
8jwcRdpAoj+Icy9ZQnpZIdCcGczxRkKvUzY+x4t0Y4AufdvPCPaV52YbTaVsq46ii7x86LTKV01V
8MJeBl//PLa/EbPRPK5AAMCOreKTq+k6+RTuSWTPR+lzdmB6fmjhQvjN10GjwIhp96m4ryr4ojw9
W9lFUos6MBDBgH5f6Yd+37/jSSQgBMIHyJY2+/TYCgOZy3np2eK5SKZeaEESaiQn64F+izFn7LNL
w6p7jZ/s6x2btzT9Oggd7XF7Z0UrZjt/dnv0KlqzpZSy0xwWdo95/mFy1LjZC3ElIkNcYFMXYTuB
q/97cRY8/oyAsgrmO+teu1sd7b2t9UyBPhc8kcKDxf6wsxX2cdtlUiFhJOJW+8LUTPOrKbcVt3/A
vX2pJlD727I/7fWj7I7X/YwpUyH5pmjxXNij0GFQzRGhlh4MH5obYxd5/XPIwkhkkJoDjvaitC1h
RVxklvNY0RBmOZVQ1gyplthSvX7N5VstuRr6h+1TJHi0Nc4TNS0bsGFh3ejPV6VfBIM/Xf0JyTlB
vMOTWHW9RqS6h1xi580udSCWaBcU6aFu968Q+LZ3aWOLYIiCj8hjWFMt00CGxvom2SdCMZ6QosDY
u9UkiQJywVfk6a1C2YAOW81StyA/FTu1gaJFYw+oS4HikynsZBGkKA/mZ0iapnfJAxbb7LY3UvSB
OUfUS03RdAoilSinEOKe7vp4DRZl9bbNXG70/XR4Oud2NCpXVEe7+VR/BEllUGqQvYwgfDkMtnJI
HtcDo+BMSoj3ka/bptlv3ogvdc4PSe0MZRyW8PfAJZQ+8MAihyOywDkc2dAjpV1x2Ttv9dXVqW5K
B4O8QSnZmGY86GhMKZgeAdTTRXvKa7SrZrSXqzEoHoQBGduvrdVyjkcaUG2QWx0aY64J6g4Imgbk
HkrD71No+ZMsoGIR3RXe4cjSmIWWhYSHUaP0nV+gIkeUT4ohIn25XCQ6O0Gcy2l7VVc0qIee9HEA
GXuNGgdoP5e7Uj1IEXENCVemV48JeRvGUywp7vYxEtxVHuHaK5YsDQ08HqtCKscoIAHup5gQgX2x
jQ3k8a2JVQ4NyOhyIAenb7Pf+vJB8y3ghtHb3BuOETvjYocfS4BcReoUlxvVPz8xj28Fdj9LUwXp
K6vr1C+1zwZD3C8sGOkhvPQpfRI91pfxoGcmef8TZc0wLzivLc6r7EG9/bjeWAC1J9DB297By/2j
M1vsHp8FBqEU9tRa0aF6125HO5wA6uUYgCxqjvIkpbaowSH8oJzvMdZ5WNDmZOioAjBQyFTvxwN1
c+C+0NK9DR1R1CVwRTzgtdKYfCJDNTSyaYfmF615EnxE0fnkHIw+QQ9JYkUkNaj33U116K7RZ2gC
VhxnB8XCEITXXi/P1l4kNPKedWzdDc7bJLWZ67mBl5l1ONq96hXecG0c04+5BQaW3aw6verImdvM
L5CucpluNADv0XSzTuA8j6prS/NJjngeML86EA1NsM3c+us4ByXRUm47xpAM5huvLmrPNFunJfJu
ewcEZn7DwBqkmAhFsXzOFkxuMdmwxlZy0ZSoKEXhiaBMo5egsfVD8JC+KY0X+0xHRnmfcvEQpADW
kcX28Bw/yX+zeM5TQfWJFqrxiEVK8tXYO1oGUPFQ26HWCx5vUfWEx7bmaUMro8YyzWsGIO4x6tk5
41G7X26lawZLB7nPvhj99WV7GwU3lQe6tlKYNsm7nuSUeGOxOlkuwGa+B6obB5InfUJvlWhdBU7f
3DL24wgs7QTFocp8yELZNqav6NjfjrIn5REISsMAiit7w/MMy9nXnrKCULAIwJznF/ohl55L/bU0
bypUWSrymBsvcaPeQcP7sckWuxuPION3FzK7E/2qU/OmMWPEeC99VhA7W+rQSazmsVlTwRKZs9la
IRd5DZlcQ2MXHayafF1K3Z3WKChSySZd5E69+nfPCuf7ZDCLyPXyg0VbAooLA6DSvXGPsGeP6qgP
t3eUNHs2vO2zchkM8PPlopzj64u4BvsNFCQYVFOyS3egTmndFUHjNvv2EEng57Azyxe5NNGTybNQ
6Yo6W6COYfi8aBcO7rp7J249WAFoyp+qzBE9mYLnhQfbRmOjdWYBnXplfo7y42DUu0U/KdB3UiPo
7jSxIAcTVQt48G1ujUk36vDaDMFfPyR2d9eBpNdFLxTchiNIaskBD9psl7OdQ0cxSG67zhEWDARe
nQfjUqIMWt8V+anx8n3l9S4jy4hvh9RWb407NlIRP4m4sETNGR6MO9a53GcKvGzvRvfhXQuKqujQ
BOsVU/+je/V2/pbfa69QRH6zXFHqIDrUPExXKiLVSmnJGuzgVtmHQYx0pQqkm8yB9NoOUrri4ThB
vsJTWLVyvspLn8NmjAKbVHt1MjnW9DFTClG0KXDwPF9VqjZ5U1YwhcFx6LApu6EHpnV1liuGvsqd
4SDKdAXekIfuJuOkhEhDUU6IrsG5T3XMj4OAKdUOfbW4Apck+pKcS+oUYGtqBcaUWzMw/OYp3LdH
cs1CQNVGcuYy/iOR4JuojMAzWQ1kkeIlxJlh6KTypbpR3MxL/eyJqenofjbYEOd0E1+YO6jbLw2P
4VXnmbZqi/vJcocJler8iFZtkO8A8w5EFShBrskjdyUpWXKokrG6EBNBzgLWfCt8UbFA4Gt5sG7U
G1JsVTAD0RD08B/M0HALpXCzMHGL9i6nsS84NBfBZT/fMR6wWy49MRoD2wf8bIAVemWm7Rodgms6
cNEEA/KRW6ySU4LBWU9FvFai14yH8OZhoSezjjPbf5l9iPkcR+Tx1nV4K6PNYLkiEkzRNjKff55v
Jh0APB3M5ftoN1yb+2JP/fQg0lG9PHR/9lW5KCiq9RA0g9hHMEHne/QyQAJUIR0rv0kADb4/2E5+
391mSDhFGEmBlzO5kGitUimaStyLSd6F1lcjEXW8LyIxgKE0dE03dGISzgItMUPdkBWj6B2xwxbs
pYhN5zmxywI1g0Zz04E4mgpV4vX+LxzXc9Ocj1usxgKLAKpbZVsem3nO7azVRluj9zIOqJY3zlCT
F5Bxt4BsoV1TCllAL33e87+Ayym7eWqykU2QMwx/OTpqcSiBXWSa3uH6wDS9xUMZlzz7mU0+wZTS
2lzHBRj+Na38hfQBgjAoFoy7MklE0dclhO25LeYwzq6IShLQOpIO5cqPIBu9p8CfEWTsnuR0Lgm+
1M9spZVbIqe/je9EeKKLN+fcPPP6Z+bNPgzz2US/JN2rksdE0lrVYyppEWYDIezSOomb1R5IXqFF
DYUoEfhHdLj57LNfQV5fr2oC3h/g3hUzAB+QkxSmG2qrO2qF06yzB9TT3qxmUTZz6Uk7Xzw7e2eL
N8j0g8aC9VZ6Fm8WwYgEv4iOWLcvzOkFZ5lPR9U5MrtV0nGbypfRAulbJaTOFh0nzhOawzQnqqlH
70Xa5hocx+ggKxhlE7n293Ivn3mefzzOKxnpOCYjreJTMuZODQlxSqP7JVuCWDfsrNQRQRf56sXD
+jhm/RdIej+CJO7RypqDLtNdJB+NJNyFGiZpU/XTUPZe3QEt1CzA6aaQppjCg7rsa/WhIRiFkl+K
uNi3WmSHCYbl22k3aldxd91oewqelfS4KI8VYLBZvpeBAFTJiCYn+HymEzDIj428elQuD6U8vij1
aSYpKmSiROpiff78i3DO0lSKSW5muCqWoyooB54SXONkHwPfxQC6opRJ5KY414jcX7asBM2zQnuJ
aW/HTDNIX7wZIe/2O3ApNztbGZ+Tpn3ajcREy5z2OTwDwoZF8SYiwucJ7gefiXbQcYubQcNDR+iD
qg5XNBRhu0QmOH8XV1PfqzLoJToIsw6GCbzo4G5/LMG2/JZT4kOpXQkU+iy9RqgNlXLltP2TAv7M
bUOiXWFrPXNfo9VrtZVojKW08qzRuoHs3Rdrefx7VrgYrk0KA5BTBrjryVFpMGLWH+alfNi2crFR
cH7EOMfVK7McVQregcREJGwurd9pkt0ADjpnKGchQUXvty6AGABZRg12MDuZssxuyy9dRgXIHNGH
5Vxbo8kg48rYkqu3OHypsx0kawRX6lJofL5ezlkUjRG3hFEe5iDGZhkOG79Xj6L6lWgpnI8YTSOs
5xafdVkMW0lezLa2I6MVRDGCI8/nhm0Uk6EA9OKUqI+mei2F9b6NHvtSWJLXcKQ3Hh0+L2yjLpfK
4b3/Mbo1KBK+5j60LD3VT5QHGc72rw2VnG0UnyNWaz5kNYDD7wCM6j7bJRjqRJD/73aP/Eg/x3ep
QK9A9EXZhzi72+0cRsmoYrBTngobXFSeKRuBRh4xjyhwV8xLbH1SzouUajQNaBsDiJVAiQqdlGQW
lY0vioyff0POh8RWJ8tawbyuCbY3fbpbzBr121X7FI33FWR7LBr5U/sE/nGbxoh4p9KGGLydGqCn
p6OTtsaHXr5NquUqnZbFVuM8KFTmWu9J8zlJB0/gjUTnjPNG1WDGqiK9cywx3VnNrR8KgG4Y58f6
JC7KXczLzz8Q53HydugGiDax0YJ230SAhhRO3GFyOLSVa6g5ODHdbS/xvY2+te+cA8rKVZIxqp+c
MqR4thw3Vzlk791J/piSbzpGQxZE/4jBMPTXhdH12DQPinFvxpk3oAHWxzdx27imBDW62IJQ/K3c
dVfxEAVjlHh5OYKMSk+aYFJydypru4lLx4oWJwEjsN6OgQ7Qca2OuheBtt8u9NitMfbTKLNfksKR
DNOWsq99qmIqfXbk5Tkqr/PECqZwReF9qhwVbBCJItt1nHhkNATOWXhgObfZaUpFoxmRuh60AESO
D+UtrjxkL9fD9xRBdnUTbKmunL0LGzE9gGPykH8SljYEjoCfbY2KONGKFm8RU4Ol2a58R2dazuDX
z0ybxfoGKbvCF3UhRIkhP8zaa2ERqxLcQr6vH6HztXglStPlrXVkzC2tl99APVhCY2B8W46itFTw
avFzriSd5mGe+uSkFhEcwn6B6rSSvL3fgP/+Mv+/6K06fT/r3b/+B//+paqXNoninvvXf93Wb+VD
37699dev9f+w//U//+m/fv1X/J8/frP72r/+8i9e2Sf9cjeAUPH+rRvy/t0m/gb2X/7ZH/7X2/tv
eVzqt3/+8aVCvsN+W5RU5R8/frT/+s8/GJzhv89//Y+f3bwW+N+c4TPGNb7/on//12+vXf/PPyRD
/4cCagxiWYoK+SSN1f2nt/cfmfo/QFep65SAPEPWFAafLyuQZ/zzD1X7h2pQqmNWjMiWQZl5FNLY
jxTrH6ZKddXSIGVKCeRS//1n/fLlf+7Ef5VDcaqSsu+wjF/eIFPXDY1apiGbGEkjROYBh9OMKg8S
4swva9PJVohKygAPDM9nH+OH1XMrv16l361wsb8pVwqSQaimztJh1dwoWPvcFtfMfn1Qf5ixDM0i
FEtSeLhdOLRyN6dN5quLEwaWn8NRoIn1uDrzh+429kiKto4oF7xgFLZMWVEIolONp82LJk3JSNJB
ETY2TnGp7OCdve3Pxx6Enw/G+7p+McEFCuqAwfMkaTNf6ya7rjMnlSCsOEHjs528Qn7Q6d22QdGa
2Kk5i4HUKSmhyssMxrqdq6O9DoLuOdf7/H1N7MicmTBUGhsdgYkcKpEovk1P4UGL3eiIGuNNdBU+
QIIhGp3iqtyRQ+5NO/2mFIkMcm3A3/8I7vFf5FbSywl7x/pkOYrX5FhCPQY6QGw6DENbkxcL1aK4
1ucPqyruPa62BhV27usW/TA0UQOr6LQSDNvZcdCjwGq/y3j4xDOlfehPH6UgfJYCczd9Nr5ub++F
62jIqm6aKGsbuPvcGztC51AeixHLlourOhmf5BqgjAqpbK0KpuAv+BdDJgQxsqqr6m/s34VmlB3o
PDI/NnbKcKys17S6/wurOTPBORd8yDhWyx7ORY5d2mtBIX1Ls+LKtF62DV28hmeGuMzAGisD2HPs
WzHQT21buEOj7FbMoLZSFduS1uy0qHa3bV68iWc22c/PrskcR1ZoscVl0KIup1NO1L9pgTuNBCSx
hZJhVUsHBvrkE2a+/94SuJsehu1ilRRLGOdnabppqLD8x67pb/6RqtSwMOZvKRp3jZNKAQxax3me
fXoYQLvsLTdAH4PMxbo2sndoYH9DMhfcNSK2zYvn+8w0F8uTsocGxgrTbdOHqHRqbtmOn5ZUEdaX
L1uieGYUiiCCH1QvSipLertAhVxCuyKTnArlXbVyCgs92vWLmn/VNMlR8pOFZeoTyChzhPMQgTbL
NdjeUQ45+8OD0Z9/C7elZlHMSx7Oma80rn7Ag45qa6SAHKT0otv/W0j6uzFud1HurlddgjHM8zqW
2bokpXZtirqJou/L7eRozJZUd/i+vZU7pmw6UHhHA0bU+rh0oRVZRj/RklVF4ZWHlrTqatBM4rpN
HUjbQJGjFwKHeMlPnZvgdkdVa2qQGibibqfqqUuK8diUhT2GqqcaoTNX/zet9O9bdG6R26J+TGIK
TSicTeMzJASQZ94lsmBV7Hfwl1zRTBUxr6JrqsZ536khatdN2B95HKFw0yb7PNZnJpnuqnX6aMWS
qFB46Zk8t8j53ry3oqitYDGTZJuExziFueQGEILt63TxSJytjPPAUdWHhRbBTm42+4qmuw5ws20T
lw73+VK4I7FWpmHSDBsUgpE/ygxwwb30ON9/zwp3DKJ4GMwixMFLU4zWNBB4aF5WUwil+BXJ8X7a
TENTCVVZV97ir5AaYmZoUMvcz40WCvbhTm5kVy2qEwGGrk+CtVxt1ZScNNPvqjAR1Ad//5SIYhQW
uFmmphCes3rMsyqtmrzwtQQ6byMoeN2imaD2phEqOoGXbSFCBL23DMkXLlCDp0C9PawLP4rh2tGG
1fTHGsKR29v2+/nDijTDRDfB0EydJyoq2zoxpbmBLouk2IuCmW0wqy72tpGLS0HIi4hTBY/cb9e3
ymhS5B1EhTpIU0N8Pv+MWYFg28jvng/9aFMn+P1IIDQ+EOigNBubcVz6UVGntmXmzwbtPcs0XaKa
19ZIP5m68bZt89LCKEW2CakrQ9b5hYW9OaU1SUq/VgZEhkAOLneJmXnbVn73RWjNIt9XiIGPqPBg
2KZaSk2Xs9IfK/KiTfLToBZPJFUe6lYEjrx0HM5M8S1HqV0SdHpzfERSfcir8qoGA9n2ai4kXtDn
gEgHUS2C+TueV2lodThvEjZ+9oF8hKJEzliJISoBxgCoBId2AUosqDYWz9t2L+wVzLJ/LBWgHv4r
lnM5mAYEBn3F0p0irZw8z1wtEU0Q/P5U6QTwZBl1CEXDKeT84DqxO6tPpa8O8X3VgxYnrm0yh1dz
/SGkKCT9p9B0obZyYU2/GOPiljDKuraJxtJPw1W6LhH5+bkah/4SKyKar8umTAvhA1XgBLknGKo1
OUjN5hKO9zMF3GDdq6PgZIhMsMN5lu/IWVJXawoTaSJ5WjbcFUQ79r3sb380DvzC3hC2RT+Xwv6O
MzvN0Le53qylT+UYIwhF96mS00CCOo6zUijmJtp9r0of5ETxrWn4KLD++wv2q3XuOUZsNsQZWUo/
BEH+VKl4KNHbWl6r5EbOK1/uXyjqAV2bOnP0tm37wu3+ZeHc2ZzqKcdrhbNJ1q/ZaNqmPAi+7QVX
Rd5zfdTCdFPnO4XdTObW1GScfgrk/Jq4tfJ5WGdfTRt3ey0X7xmrKvywxGX+Q5lEFehbSr/Kw2tD
qv1pWt4ijLxNEwUKeRDUMi68LgSvo2XpFgE8ib/WA2PSLSbM8YbxONhUnnzwGexDq7ruIBpqV5gE
VXXIS24v8tKGoTBrUmrJ1NL4S9fSSVKSGFbLafwS19HVSurdtolLO0Zk7IlqolBD+R0zl0SFnAJM
6IWy60dqJwsktzuIRRmCUJcDG3y/dyZBvZsRoAEOxUU0SN7XtNYkDK8C+JXWdrU6tR8dMijEtJ3f
nCBEdy3qxF82SlXwaeLNsYDj/PWyz0peGgrBxQo/EQt8r/O+OKQudbOr7JF8J4oRuUqur/hjoYjc
FHhKA2NH/EKLhER1WGEwxzW+KKqtP6FumwHkBg2s0rXe6kCUwF7aRbQXcD5hUvttF8Funlpa1Va+
pE6RW6XhnnYhWJTk5bHvMkEUfMEYohDkfFS1UP7gl6dH8f/n7Mp2JMW17RchgTGDX5liyMh5qqoX
VFmVxQzGgBm+/i7qXJ2OJFBysls9Sa3WDht7ew9rr2WpXVVXAVofoLSI06uS1t9jOvmskunG+VwL
F6z5wYbIjY4zuoyx0jgklq2ACwagnhHTl4U/7RUX3KBHemi8FIzSyqHauO0rL5GFyMRGzwZNEmtJ
wCoZicZp4DxoiOp1Vu9AagMzh5sM3Ws7iURiLgYwij8WByUUkFyMwmk+KKANAd2DdClwDv13Sn00
3p8qr35MvFlUaIuFf83y3I/SwcWt6xfo5kbtZCdrtQosEbl11TrN1Lq1lTpoG+8+9zArm2kTLFE1
cTBtbbmZWpIJU1o6YJ49RnVBeKMguuswt/d1MwZDqRn+RVWNpa9UYojA9ZbAN5PVTo+vUG1xNLJV
MV1bzLmV2WOfxQ5M9p3JxlgEos3fRov7xLB91c43AruVzwNv9c9iFl6rIqq0RA0zGkT0jHvegz4W
wDy6NYZ6uRzDsvGmQTQPGbX+t1NzthzBs6o0ZM+DgUCzS5yG7q3ptxS3L18xA/myaiNrxkNjLI2M
imjNIUZSQTQ8neWzSL6eYH60sAgGwHmNgF4fIfOcJUeSCsdW+qsCREOfH7FLx47jS1VGiK3B8ZnL
7k2dFCnhUCAKuNf51c3siuwDRZF58jWfXm0NyqzaQ8rMQMOK5+si6B5Ho2/qAsdgHlVTKkc1nW5X
XHN/cgvqMvq/SFhfRDo2rioSaSQwyGjh3j+e8FjEBoNcqwjGI4HIoJo5qD2AF/Zt/K3mrnKtubpf
7kqUFu+U0t2qqS/gvHg7Z/NoiiPPMIh6kR2mjcIxcTmIgF53/qxtFAfSUX6g0ILxqq+/1Atri4MT
TbiEemQgtQ7Yr2JfuzPeCBXmn8QTbrk5bnlx3RbmFklUZAH/w2lSBSU8bTjuMhWhY7vxeF2+mAsr
Cx+VcEYKaZD5VbHvy7vkqn+vXPMu3A8uCbq7AWCzzUL9Ymz/P99Nw90wbCAW8M9FbjFBJHI+OhWC
u8x0bLT40d5EHya/kn7oEEd9tQyH/QFfOlQcRfD5xVzZ1/mVRhPesmx68cTkSZ4rBkvLYLAxKTyC
N1lmHg/br75kwF6AuhdOAHZQvlissa9UsETnRhs0LZq3+phoGCYghtt2pX348oqwp6hUGDqxyEXU
I4aozkeNiSA3IILNJ29kvwzUNj+3suJg5jgcPxvVJeBQlgHIELM+pWneBmbfHOt4zB3VqNACsWTs
NXF/AkLwzUoUqDdWXHOmUAWZPxSQ3KysD5YdbqXmFy/F37Tgvz9nSXaT22Iyy6GGBAz5NVQK2jFy
gyFz3YLOAKGx5yB2EXGpxtROg0jaQETVwS77Qy23RCZWDiNeU1NlNsqClr5EogjSiq7LdREYKt8p
ofVQJc0rKkUbZ34+bB96ItirczNzCHH2dA8DEUmnEhGUYXUb8vaWatC91kJ/6qPAMNnD50dly9zi
7NtjNZgVT9vAYECrKpF+m6tN7WVNdRw7FWJ30Zb826pFC7cM9XaD4tZ9XKBWl2WsJFkbDHXud2F6
zOsoYDJ1TDm6pNxIala/Gh5aEK6jNMmWQQpLIrtMIJQcKAbZi+l3RUNHWqP/+S5uWVm8N3JqFczV
4WwwWaPUA6wpIlRRyo2k6SJ8nM/G2WIW70wPzfUirPoh6IdbpTcgrl34fBjcTI827tNlMe2vKd2w
kWPb9LJNIaemtEtTBDM/VXFs931AgshNj19jjPv7wGBN/zW0hGQyYHVrbhi4VgJ8ZnWH6QTUctWN
x3O+/xe3CkeOoGJAgNxbHHOu9pOJSBZWeHWME3GyI8w22fI2MxrXyJO5yhMY+tb0yqojRtqCQVPN
Qmq9jCzDRM1jXAXQbu2GQPVRZ/LogRwGV9mhAxRoG7UYMh+05TrP7S28h5lWXddU+GyzYHb3Irzo
hh6JXz6aOyOAajYY44YjJMU0t3zob/mP/wHi/3Fo7j8f9PwnLLY6TVMz70o8cWjTGXHuh+otboUL
4Kk0fuSAoBp2fxoruXEFLytCOLHndhcBrl40ip3UWHp5so/sqnJnzldQjEDyrgrS/0Flfu3Snxtc
vjmJzWmfY6ETeTGzGzNL3ZG/fu5Y1lbFELcbFK0vlOeX/kuAhWEgWT4E9nV7qm/KIA6y1GshZjaT
CYlnyJJuwVJW1gWTNrOJruJFXdaB2hnNkNUwWSt3UTt6mS4cK9lKUVeegXMry3ufR0lvi563Aenf
DEkckebeSCcvUt9D42sjNX/PJBI8TaUo/qgohy4+FddpLNIxaoM4fibiLp20oLFMR3ZbyNG1vaMq
WhGmauiXsKU0Trlmp/Pniq5tQ3HiDrWRSG7FdyvXHOsBNgreDCGrurjmtcxzOk0Idzo53fB62KWt
rXoGevP5GLot7zx97PcDn960roBQMGX7sBoeN87milP98CsWNz2KKMTVgRMP8kP/Ql0lCfhjdlU/
gwbB8GbK48lVPfNNGDcD+G4y51/k0RDeIBpQzgxnlS2r9+U0sNSCTji8nRZQt9sZbzYufXoTgf2T
g6pk9/mKV3Jo2LMNVCYtpAp/L+tZbMbigpYam4MlPXYMBcX02AJV0mvOf6ol5COszv3c4FrO98Hi
fN7OLKpKlHUGgUWBVNbUduGxQaFAF276pxsD48iOVdDvja2A/RINZs87+89KFwdM0hB00mJEug7q
xuAt97Kd8JUd2W9t6VqgwShSPMZQCrmslaI1yKrERKqiVBNwbsPP0ZSY36tIAvK0SjhlhBFlYufj
vQTXomMUW6HO6pU1GJ0xeMg0l090V+h9P6UIuAvJ9iYK0gpNAmrUWxHVmsNDBPpfO4sthTwOsSOr
mg8rhxJCtAdzrBVM+1nlWrmG8PXPChon+W5LqeAyNdI1aiMJROBjaAAHL45QlGcGNNklEPSdn/Bu
LxXt6cvHFFtHoH6D4Qa0gpb+dQh7LsMKVYKZV6K5yVVPdBCbj/z8DTcEdJ+uSnw92tOHzw1ffjvY
NYClJZgQwOoWAbEwm0YfM+gZ1tXLBAV0vYocuQVGXnmDYYPNqAbUuTHAschYBrOLNLRiqrlqqz8S
xFPZMYHY8k+Vgfm7dcl+e4htbWXAhCJ5R3BsXzRjpC4itRwt1F3y1wq+EySQ7lRtlKMvjcx9VpQj
qGlpFhb48WjQGGVPk2ttwNPGRT1h32TJnyahG0f/8gQCwgMoLxBC6BXgi300U3VCT9Jq7HCzip9j
01xpGSbfPz8J8+35GPh+tDH/hjNHmaCqImtQ+QZaAe4W9GVKIDQw8Fgb4wNn758b21rQvK9nxtQh
VEjcZV3AQI7s1NHwXYom33rk52P12ZIWDiPslCbhUVLDB4OidCf3XSBfZjIsIGs2dm9tQXM0wTD8
ipb0MuRDSVw0tlHLoOOT2wNIo+Rvn2/ZSgH4PwHL/5u4iPesPKPRCBPz6J21Lx8Bf0t2s6YIyqY8
2BIBW1sRSnpo8xHNJijqffxEomcS6FEhg7Rlz6Y9ntQxDzaWdOnR5/IFqoZMY7Ow48KzjrFqio5g
STGkHprS0xtf6Zxkr+3tuzB2YtulndtDd/QZKNq7rW+2dnlRk0XnBVNjQE4uvJJdpQ1vbayQDNy1
R0yAJu0+1LbkxFc2cg4FCA6HpaKkuFhkJsCWNIRpH1i2Xu3MUANhUcYK//O93LKySN7aTKna2mpk
oKascTM7BytlqR4+N7KyYx+WsjgTjEnFwKieDGpJntNcnkjX/57qLaq+FTPz6J9OMYVH5rrTx6NX
Kqjjm5XSBJJnO2plLutsyO5+PU2bG3towNoAks7VhY9m6j7p9a6qhiDrmytMXVVOLnokAtbX+Erm
5AmGgFWdJ4t0jS0fd5pLok8FRz4Y925T5VdWX58ipmw6vPkdWDg8HWAYlHAx54doYrkis+3jIUM4
X//Jf2tO/hg+NV72FM4M0O54FW+UBlfOHJAVaMYiK8T6ls+6NtdmgOuDVlmmA6cNomVFbLUWV84C
3lVAm2eM7CV61ZqyIkT1UQ3MqNjlee5jPv+mgDjxl082WrEo1cEPIGRY1lSFXvKuiSM1kOya8rfK
/EXVjUd8xdmhpYAYHQ1StEOWoVYchjEk8mIZ2I0OFF/tFR13Kyo9q7yrNxvYf+Efi7NgG/CtqNVh
wuYC34OaIJURoGABzaM4cwAAHg9pJDGbona/Q0Acvst6NBytG7IbmZQapt2TUXpKPLWxV0k8NA5j
rLuKekXfJ1OjeqnCDacypXmjZPZ0ZJWmBTJtWl8TRXpTWU3nJqmR/rCHscsxFMDVfc67/p1UIBt2
E5W1t6KL2xNReemZINdyoDaEUUKNKt7nX3Mllvmw9sXDT7um75kVT0EWEQz0YbzkmGohxOtjWgRi
arZ4FFcugo0ziuQAvY1LrFhVRAC7ZQgDO4O95Wn4u0q2iORXCpNIDM5szBWNs5DJ0noaFRBX/Jsh
TF6Dicw8doY3Zjl1fw8mKupYu8mP3HbXPtcgG0w9lu4AYCFbV3J1d89+yeyFzn4Jas1KGEVYrZGH
L1nJbmsz9bKy/SYMspGerN2Z80XPG39mqu4KLc5i3P6CWX6dNh5vkS2030KkfgYrd58fm8tyzMct
Xrw7ZGSpCp43JJgKG5wu4gHJtV+mOh4S3jxltDlgsD8oB7kh2mH9nY+4uKxnW7o4sE1oGE1K4X5C
s4l8HVwGqj6+41f86UUcGAr4rSrWgmsiE88D0fdDzqij9uyt78KfyaAeynEIMdfRFa4u1Cdbyshr
rSF0MGq/G/XpOWuszE/i4spQCzDv1GkOTFWGyQZLfS8HcctsfuKdelemZuRSPQ9kwgOqh8eexX8U
kK26TCHfh6o/WTLJ8SnQoy+U+2kYnpKxv21GDsre9psWjhKUaEPqCg6nU/TIWDt7z3LROP0E+fgp
fRG5/b2nwrXj8BiC8ZygJOSZlf29Sih0kqs+dDodeUgUJ4hhIvOqDM3bmMjmMBEVMASZTbd21yA9
sVLNNZkgngG9ubHtgc+UPbSVhOqpJJV+LGMXUpNlUJPUBP8baZ0q5s94pNGy0FSAiTvIxiX6Ha2K
a5skVwywBzdHErYzjMlya64NTk+6P1y3m4AhVvDQL4ZeQW1zZ2pSeEhOPVPrdbfX7N816W5Jgnnt
JKxdZIw3JSlBtWWNjtDDk52WNwUUzF2zsHyguYNJtbw8VfzCIH+EFt2EMXEm0ziGVJ5MU3raXLcB
BfWfZLLfVFX+bhFpOVktMJFspC4XidMl0W89N8HNYuU3WVmBATdTHyE6DRSWOLam5hSpuhOadTTH
MneoRJ4fiwdk6UGJYUkdIgVcrRzD4IdQPsZ25VD2Zyrb615/76X1i3F2P/Zt5HY9dSIVTZfa+N7R
5qiQCeNE2Z0dW75a5VmAB+KNNOGNEko343XugHpv39kqbLCDxtOXSZt2Ms3f2nbaEe09IvlJxif0
Mne2CW5iU/WB33QqyU7oZpZeAgBlqCa7MY8D0ai/kIG7xXjXYxBMjfKjPui+ir3ERKhHwEsLFJVH
SyVQkuE5D6uTnkdHMaUB51hhLhyi34QdeM+MH0Acurl4jBu+i3XtHQWlY1cZQPfmnDvZlASmYh1I
b7hKY7no7Ll1aFwbne1HKBIPQ33CWJ8bprg5o+YkYf4mOPtl1sMRyIf7Sfs1mmMQ20WDwvKpM5Tv
0rafKjV2SdQeuNRfkSlAfCjEdc5cjQgQQt+Aw/SKxaafpc+Idrx8BOtkgdovqpUGy3+mbPI7Xd9J
dHfboiudnD/VEv+tfx9Ze0BS6Fbl6IlY+2521fsQqaPbTPS+GNq9ws1XNcKZJihmtxXa4LY/Njn4
1DuvMm9Q+vVjYj00NWNBVTTQge0xKKtl8YFWoDOLVEQrRXU9WRwctoOJDabK0Q6hMzElN3BYRzIx
N9Wna3uwvoGVA3iIXj/mGutwoFDD5jGn+4zbJxT7S1dJe+kDBzc4Y2E/ZFU1ullLnvpE81k2cYdV
/cyQbYRuEcU/KVSgQ0IfSdzkwcDC25wMmStiE4JD4GRTBrWBWjRiJ7vZ6RwRPAVKVMlBBp/a+X0O
DL470elKmu1Dn+uAo7Mb0cQv3ViNR65poWNl0ylp7KvUAlAdg5rCg05TtgMusJ5pHVUntvg8SmyC
2Ml+sISi7kAB9FCR9qeWo3IVWxOmJJAd90oUenWPUpOtKI4G7hdXT8i3VOQnYAGkq/XdqW7hWMsB
cg1Mo3+UUQX2h/NDrlQgq7Anp4yn3AGd2Ldc0ocuKV8BtPVElXzTNNBM0XG4lWb93urspEWkc5TY
+k5JUTtWaxeOaQ2jj+Lu5Ifoa+zEZNiuXrdF0GvkBd2nx77SMh91qcmBZPyDYnXXtGjuVRtCWEn8
U4H2oZPmRHXQUaJ+CcEah4zWc2Hzb0KtARfFAJJs6U2aW99GqWf7TNW5Q3JySvoQVA3MKnx9SN6R
dbqiwv8tWXiTGtOTrfVPFktPEeHXITMqpPTNzqrGV5JO7w2mTXbJ2HUuGP1eFb2vXavmpwTNOmeq
zD8YuovgfsN3HrPjmI6/8EnRSGu656RrDn2XvJua+SvWxOzxsLyyS6CYZrhTpPm8jUB4yFIHgt/E
K4bpoEz5m1lmB54ZYLW1Mg8TBCdTH2/lhMcpkVbQNHUGgGTuqlb6oE5NjqsY4oZ26VVVD29WGMU+
R8XE0drk0R5U27N1dGN5B/5OsC7fm6OJlq2JhmKeMr/v49TTs77dmXSMAotU6XNWgk2W5pOEX2aq
V2sFdI+TSnFGs/omi9QErVh8VeS6HWQMz0ui8xsUhl/avPw15pYSmAKy95rZPemG1ezjOrqv9eS6
QHwAbwkHywd0jBQLLiUH0CyZAi2S19zW70fdvG70BF3rSfOiuDb25pjfx4qegdUM7FhC0CPC9ABI
1dqJU/sKGlDokaogqCbJi4KVMzm+MC6vzaT+rYyYp4JT4xKCVEkHcWwpvkF+MGhY+a2HqDp4dW7H
KfUiMpZO0YSPdQSpXVHMA7a9izziXjZiB73Nhy4zQ99qoeoXziRdUWNi04zeSQdAe4uqfmZGJ/DK
AxqtWXGH6QtzcOrC/J0wcmvGBHRcLHJlKYPczByAef1YVR61hl6RLDXdJGQYwc/yl2GyAsUKj6YI
7xKzPWr1NckRLHTJfqLa45j0p6R+N4w3OD53tKbCryIzcZCVPrSG7ubjTSRwB6Gy6AIotVOjUXdG
1QR92AhFFrgfteofJwG2VcJ3lUVcM2PeJOJd3yFMt2yuuwPDGevwlTp20hMLUFWj3dfSvNeZerRV
elToLMxCUfYaK812Qy3yaaLvmA52SaPeRS1IW+nTmKiHkRqeGBGh4OIaResnU/RqxlECbj6AGE35
mkfGNbMgpaCRYKiGQx833lDU/mDr7EHp+7uQFLHbiyR0yzHZS8oOSWrljpW2JwWvh5NElgsPfFDh
Z90pGZ+g9nZrJJWTJMO3rkM00XCzcUTFoTNDLHTzBrmbBm1XZ9kJLzaCSP2ktWN9lEp5wmCjZzLu
IwG7VgzR+n1h+nDsXqW8irH1xwmjXhK0DO3kwBthSsr2AMEG654dJHq7lybY3GhzPeTqfdq8JN0L
JW9h8Z1FzZF2DPS2JmSJzF0HP6MqzYGE9GbCQz213cG036qQ/EANECx+ueIZiuINDUIzXfBTzMbv
1kCvalXeSovt1UzchNOVGcZXytgcy7bexykYv7IKbW/+ota4w2oQReo+7Sh2dE5i7eHEjHh0KCD8
NENj0yzE21iLt6yUDM/mnTRKPLfCyn3aaO+4qDcjB3lpDDbBtP6d19D70Tr2x2Dxi0jlkWbVPq5k
wO3+qPPwapTjVdsobkjQDq/L9zQRFhwkXFNtQhEXRbkW6EToi2E2lTtjDy40kVKgRBTXFNl13zfX
+qTujXp4jnh7r4Tli8RT4Eu7uR3rEseUV1essN9B94C+6AClt6p3W2uWS2zq189zrLXkERUJzCJT
E5iypcTmAML4gQkL4DWh/SYT90tj9GO7A7OE/utzUyttJ0TxqknRHTXnLHKRPaaaZnVFjJQNNH5D
7v+AnN3fJgCL3cYqIEY2Q6e3uoWXC/xodJFEDrGwyciHMdDHYXotiP0cG8XtJOZTZTcbqKyV6hiw
X1QHwwv6k/SvPMdZfiwSeyzbXEf/ielXSlW/KG3kR6q2hTVZryYxC+VYdDfQvV+sCpp5LIxqyG6N
jPlpfoKY+qEGkaJSv4Z5uS/64lHq3ZHovaOUyP7obZg3wOIbXpFaVz2os0MJotx434+3Wfbc97/h
T4JSvKcqCQq19fXKRIsT4TayolC0uBlQLtFMeE6GweStAtFqweZsOYt8u2o6oigqBfsnT3BjrmeE
zsbhu4Q6oJhwZmIubZx9GpYDXlL0+DT0WghPQ3AZeyiLzRA2+6Dft72HNlth7fObFFT2/ZW6VaZZ
Pxv/fLJFR4D36qAbBR5Gc7o1xKPO7yZlozzztxJ/Ubc4W+SiITARi7PMxLFICqBTEooCxQ8xHLj1
bGpAV7SPJWb/wVh7JTLDtUvijWXkTMZPkFUcknynaKUnAV61ROe2LRgtebtTTMsvcnUnqX7TqtHG
L9748Msm2tQUJWZxgFRP4+7YITmmpbVRRdoysSjCt0pISaKSNpjKEdQb3d5ssq/3YWxzBnuAwwk6
I8vJsX4wmpI2sYYkM/SKxgZJbu1I+f3zI7x2gM5d9WIhWYiyiMG5ivs3KhA+0NoDaZju273YwmNd
mvroNBf3cZICAW2II5NbCdKB9qWNkgcTE7hbt5Lg1n08sB8NLW5lm0qj6ZiFLncunSwdTrLKdmlj
AiVwMpLE76rkoMfkfqJHK8KoOyT3Pt/UlTbux1+wuJZDiaTbKJIRRHcg0tO9wg8PM9ALQ5T97+xf
PkfA9AOcwKwL+GOYUq1XmmgKpg4o1nbacwixh8O0S0n5/PnSLg/+vLJ/TM17f+bxNJTYDRRwOlS2
ACVTT2m6pT2zdkyIBZYFwEnAT7zssof2CNFfBVerTJ4z/rOzb0dkCV9fBSCBGPxDs2buP35cxZBX
gMopeBqoke9iyBpjwsP/3MTl02Bo5yYWpz0p4yFCWtoGYz0kfpwMBw0NC6eU5a1W1okrEwyX0Trd
wjZfAosBIgFND0JvdCkwiPFxaSyNwEurdBoAVOLU1bhnPkHqR0AoXe2YS26nP0g1DEyfT44JTWcg
JcpNpMTKN8SPAFbiL83JxRRIXGRxbjVVH6jFFcl3qIbc1O2wUVHfMrLY4dgeR6oYigyGEG9ux8ef
agaaaHvSX778KT+sZulP8iaiWl5pwcTIvsst7gj8S6abx1ov7oSFqct2S/l6/vELH/bB5sKDhAUr
qrhjwC3IZ9beR5Xq2R3AkygXf764tV1E/IDpBcCYURhanJdeMNq3sYlnpuAVtA2y46jIFmy4/ePn
hlZQ/oCEgseB/p3Tv+iN1krXmSVQ04GtQxmYEidS4iszfe4h3qKZN334MpHSQ8MeXRndtVvuqOnT
579hbVdtFecRVx9wl2UoTVjUJSRvMaURSS8qSox5CVftkSTn2r/Y13NTiw9IRqNW7LYlAccDZ5qo
NkbQWKq+DjsABgCUOwD4YVoffeCP110x06zMa1yC0Fb9MPzVmt+zOA3+xbadGZm39czp22VcD8pc
A+EpXMpDpluPVVEHLep8nxtay+Ywn2BbAHrAN4NI6KOlhPJYWpne4+HUgugqD2J6aJ0BkxjESQAH
9bTvX4+AsINAhxjWPMNzkV5FvRhUTSJDCaPmqmj7H0qcQtXa3GJvm73E8kaf21kcCKsrhQ2/TIKx
q3ZN3Qfoo/k0thxo73km/yqdEFDJM9cTUkYgWi9yuTafNDrqWh80hvIu4uyWsOyKoqaxgalYXRUu
NLRSca8vxtsHASqcbPZTjdAdDUofqXVdWDbA9PdjtbGm9dNxZmwRfECiESz5FjxI+6t4AXmW21wn
z+krdcZAgbY7edvCzq805Odt/Gd5izZ4WEL5o8Mez2TNXexKb5Yry295oJ/yoHqmKA06phOB7M9t
DkXAqSN2pdtt+JK/8ysXZ+fsZ8xR2dkFZNNcXtYJwbWA2JI8qSjK3YEY5zE6otfoNE/JnXnbnOx9
9oi/vsf+FgB91XGe/YCFmwEiG0wecdwHeXuc62FGcaUhl6uzredo7TwBKojBcxWTAxckAxnLBN45
A6PakH1wYprtgP8NbB72ENdKbqxc27K49gBiBgVT2xhAu8yzMGLDhlGz4Kjpe8Pw5z7JNzBUWyYW
n29AlUgg0gQ6EI1JNp5K5YQW/cYhWftEGDQBs9cMdgS9ycczkjdlMahywBmpjdQv6uSWViwQ1C6d
hJO3zx31ShoAABrgjnAzCByWYGXw/gmqgUE8aEp06YASUTaihdUtsxk4EAAQvGTqBjVj2VRIsjHw
eN8nv7KudiptCw69YeSiUFBCLxhDDSRo+snh2uQK8aLwn/9mq/67kqWqBTqgPI0Itqo3mxsqshvR
KS+fm1jJNfA1/jGx8ItxmaZjUhR9MNoZGMCtP7xvvJrEbxk0TKpQe8gJZO4+t7l63GbQHmp4IM9c
plCJYpu5VXCE+EMY1MaNMpXeoNwpW55n9Rud2Zl/x5nra6dQU1sV2zeircqn68i65ltJ7cp4zXzz
/1nM4u7wKB3bErpmwTjZr0pnvFJFD51Wlz+bLNzREHq5lfE6FM1+YObGx1uZXsJAjWaClR4ICApI
7McVZpFMaTsgKLUee7++6a+b2rG/R9fJgXyjgXAxotWrjrKBVNRWPuAHswun1GRWlakWzNo/8qfu
ZnyWb+Hv+NW67jxlx48U2jL12yb10srnhFUGKAfR6QotfqLoJIccU4BmYsEhrcha9CW/nhliKFM3
QQUGmk3gSj/uqDTaQiYW0s86pW6ZftftHsyrG5n2yvQXvhuCVHTTEHhfjOhnmZkXGm/6QNHFbV8o
fgJq7kzT/UQkz/2UH/C+HRQiD2NbPQLstDWuubqVZ/YXt76I0XqKgAYOOssNSz8DfAcL3bjmW0YW
WzmBTyExI0B/Mb8hHUNPfnDV7Gcp4LfP/cnKi/JhNxfHMayhzJD2WM00YDzAsMW3ugw3AsiV4OKD
jXmx575EpaCVsvHFDOtQVzcQZKniwk9M5ka/Pl/N+qU++zgLt1UNWh9aBUZcJyWQ3jhTF0VHtXda
VAEx5w3xqRYqTrlr+p8bXt3GmZ8ew55opSwz3NLqMNk+9n2QFeCfjMP7RrTJxplYCDXNWHecfEwy
IGcCf9YFTwAFSaimxh164n/0X9nDcIquMr/dJ4fokL7WEhoig4vW467tZ+UZ/ffnS1w7kkD0g4fa
BKvaBaFyqQsD2jMjEqms/hkr8t0uw6cMeKaNZV7KlWCZMxsUAbIaDnqJtOdaHaNyLEkQ4wHClErT
+1SH+Ax0DSNHzew7BhWhXUnJK8bPBxctNS9NkPcINDyF6U0NdcHpDoxGOt7mlZROruiWy+PeAj4w
cz/flTV3rgGgj+oGBVvgEqfPevBDRBhRCEzevaoaXqrW8KcsvVUU5n1uau2MnZsiH69RjmBWJJ0J
96odQGvpFFq1sZjVTwwWLAwmQSQK0flHC4VsiijSccAGpj+0oXLTZOVTZOhfj8tRjtJNAOhR74Xm
1EczACWEYTQiZObNtWYcEwkE+UbzdnWvTDx2qGUbl1SDNO7LTI3AmBqO9T60qz9K0lUbB3X105/Z
WFQWsrAvaN3YKIQS4Hula6d3Vjh6ff709e8O9te5246kGKWFj9vVg+RyVIoMQf9gAtejXpVNshGV
rG3XXIUBQhIzNNYSORBZtObdKFFp0k13ADhw2NytLROLVeSkjcwijvWgayIMi0tXxtrXnTD4BmwM
6cAPaxfxR1NwWVgFI4HUQ2Ri37tM9z7/FCsv2QcL8yLPXjKTlnkYJp0eCEvtvxV5RjCQOJZuZZW2
i65q5WEMJgw+N7qyc7NYGlIyuF+wiCyuS6zyTB/loAeMo6OO2X8HzLrPn9tYOcuwgRMwE1Ag81tE
4vXIrbaeUADU0VguZt4GswAyNv0Rc2NjOaumwCKFaJQamFlemNLTSWJuUdWDKmQOtHrAQdHEJ2NU
RoisbDENr+7dmbHFHVV4FSoYGkFhs3vV298lpmM+37hVAwirZyWgedh7caxHk/cjJh31gELuLzG0
321h/PjcxEJ//e+7j1mwf2zMv+Hs1BmsTS0ylDoYynpxkJy1zxHw+QHi7eK+4JjyzRgF2jg2GocN
ehfotFL8qWm1K6IaIfjASstLqiw5GIIA/gf1APxdjRLP7sv/I+26muPmke0vYhUzyFfGCdIoB/uF
Zckyc8789fdAe/czheEO1l4/+GWq1ATQ6G50OEdBm+Qipj/zIlgWRyDTt06fRkfPA8URMa/nBEU8
degVrZrHvERjW6jPqGJlJuD1osQcLSUpMAuzyPUjwGubp1LKxRPcyGxnHdJVMxnC+yrPMwntsJh+
asRY3YPxUXeAngeaZ5LlgDoKu/uwLDAIgfLVbq6K6goQJtFJFNG61YLmghfDb58aYjWwkBAM5zPl
d6UAYH0jIbw2e2BITK0VzTwGlE01Rz4I4H1I4cNwfz20KlZ6HIOBYG0cr8ResbByqwrDpz58u6wf
WxUeYgBrhaJUAG6FnYI1gERYaiF0cKr2iVS9p2FsWFnR+xG6dhfQzGWhUxHNT8f3Ul/sDDhWmUl4
WZ2tPUUFwQSEJjob4HO/LniWCiGY1VIFusxd18h2GUbO5YVubelaAv19dQ/0AFNynaJM6GnBoG9M
2+lFcXLNSXPzcOAQBm4tB6UdWCJA9mFygbnYTdfrcUzAUtvril20t/nwcXk1dD+Y5DIaB/CShb2F
bWfHImU8VdKyaSmSkd5ZaWu6cineLlndcrZt61H02aJApyMVA4OSX/ctAfr/0APDiYJ77IGLD4RV
WAtPsOX96EU7442PEEH/5NniEK9gJhvR/Bl4Qz0VbVg2DQXhD9HS2fzKK+O26esDEcTI6mZyXFIk
1SVecXrzLpgrwfRYVzpi4plZFC2u3eTNbo5VaqHVFzaFQS+deQcYt/Dl8jluaeVaIqP3kVyWfZYr
CtpcutEaw26yczTOX8dEjt25G1LOa3org4R3EYZP0YKvU+jRr0ssxjpGq4EGgS6GRG9Qkbj5RBPz
DCu9VQAJLDiFr3HSLhvaChMDMizwSKJLkQ1CwkwN8ZTCw7qUMQ4ALnu1tEZtcS/v5bYUE5wzwLvD
ODyzl0WkzEs+CCA6wLiAClpwXQQ4E3m4LGXjxLCW31IYO9KSsBiSRUbnqpI7iZKhOTfZ9e1wmju9
ti/L2iqeGSISjOjkQ00LcfzX0+pTsZwzMVE/Tyt3Qxfzbc1xsMu97qVO6MRvC+eoNmBx8XDWAV6P
/LB+jhidGAuS0lqK6lzwQ4puC7R9jvJRGfaTeFIKzCBMNxUmEJYY6Kpi5nRNaY/Lh5ie4hITZkCq
MceBsw3yRq4cCDw4U9ovLCId9HUbSlGtRTmA7aatWctVd5s505HsOsDiOKof+MSrr9Vb8X10plO0
S+6THRp7P0Kn3Y0v8stfZLe/fA2jAYGa6UWpRRMiKkz56Zg4xCyV3hWcVW9YwS9imLOP5bo3QXEx
eWh8OqUYdsNMAaL3onkfTWXX9sRHyIaBMoOHtL95j1a7zYS9UjPF8xyFk5cMnV1UL3n1OmMs9LJq
b61OAUI4Ur2fZp5Z3SS3dZCqKla37/bg8dh1ruplB14xeNPereUwiykaUxjFfp499W5wFjRUma+6
XfvBrXiT76EpICn7LzDJtxR2LZVxmvXUSXKgIaiq09IsHUBlNMe6SdWPCNG0vWiz5MRCV9sRXu6c
xMKmzVjJ1mmz2cqJLZIJloaSrtgfriK7uRGjHTXxnSsC2cDqgDnv8IrdnNNkETvafMYAqozTVP1u
3/oUU1X15B33NLdUE7hRIjwXLV+x2QwA+fR5HeiTh8HA1l0ctDM+iaojJi6Y7p36UbpO3IBYJQ/8
kGojE5EAZ+y3XCYwiJRSTTEmh3CrA/BoW7j9aF6JxROeqVY2cxmXNpepghecEqOcw4VIWhvOlRBT
sz+7krNPnFH4zEIrdmLZ8U1m8zL5mweoyXiD6nhtaGwhWiNjUwWTqHqphKHOspIfC71weqX6Bvjw
uwrT0+iFyq5yTXi9bAe21XUlmbmgeqZ2hQJMb69TXf0AXPtd5QrgnBHdwR4dzRatAjzvxe6y2I0A
HRqEyFkB+DrKeEwYNMoFKlHomfbCGPQe3X288GqtWxKQENHxTqTMC+wTbsJLl4hxPns6ecXEoU0G
HkzStgT0QIBAEG6RDQ7gwUswmRqTJ5iplU3PRsJrT9hSe2BbIaMOOB6U/hi/qwhhUih0DaqR2G1s
7ssOkPgYdtfC5yj/G7+DiSBEpyBREM/47so0bKc4CVWvx0A/EgDZbTLJxwXDlO7lw9+McVaSWNLA
sBP1XE7L2YvRzeIaDai+2xGoaomVdDsAhSf9ZKttvMPkOBlvFhLv5+D7qL5pk+iVbYiu/o8h6jhv
Ru5XMTpZ1GKfJvKIyGuRfRMk5wDUP6hhM1oNgtqiMi21Eg9SB8qb7pSXgzXIL9qAsVP1NgsDXwOq
lJToBHOfxhNnw7aCXgwzgQfOJCpyo4y3DvC4nMUS10UExUZrdZGV3OTXoY+q3HVzVC3Dwtj/EfOE
HLlbZmktlzEOZRzABHXZjMfn4AAL4dDfgd122c2jtfiUwDmOLOOIpzwG3xEO88icectm3HipSQOI
2orZm2d9j1rN9ypSPD1F7WEyOTq5eZl/77DKeO22Qn0GGCOqN5LqfpDql5i0nFTgpggVaJY6+GA0
lGm+Bga4EBFIgnGb06m76aRpj7Qgr8xID4R1lOpKBv2GVfAhJjLJlnRWvalIj5iOtoL6TTN3cnC/
oF0nb5S7yxqyaaFW8hgLBbBtsVQmvFbmQH03iupxmAI36MwDcN3utRx6clke/Xvn60MVE17yMzn3
dX0ERFsSKQiGRMhNBgy8dvpINS7Jxabe4Z79W4r8VcrSL4CAIlTtD0NvAz0h32VOXGNOG42Ly2wJ
jdXv0bR4XYoWL5Tb3tHfshktMYcuMPQIWrLA8KTFA7prbQAc1DWGdEtedyhvOxl1mfG4FSjis5cA
J0mMD0D+s0eRk+LkCWF0pK2KoMpAr+zp+fychNLdqD73vPFZnhDmUQha1rjOp3D22nkn6H5ivpi8
MZGtCSWaz/9HLVgrrGWo9KhQi88ou/b+/WzqUKAGJgg3qt/2SCuBjPntAQGvDwAo9rQHQJx8sr1h
VNeubrS30g6fwqsW8BQhGHoojOvuz/kTKDsyaorg4UL2iM0aVVrXVBhPhHIg6lDUXZmJVqJwar2b
V+23kM8us5XBakH0jMFgGJCwOaUhUEWqO6m6b2LCee/y5DDOfY7NcQxgaTylTK7zKHtCJc0ZZkoO
YvxFKXO9cZ96tFpTQBC7NBKuMAGw0jTdRFwweN5qGCNBFHRYpw0cY6bqVoCkXjH/bJudLjacfOXm
tVodD2MgFiPKypYuRRyfJDWzp/5tEiaOUd90jCshjIEwAeQTGjOEJLk+WPMivLRNsL/sOHg7Rn9f
nUk8J1kvEmHyoiy3UTI/qHPkAH/Uz3tOI91WFhvHjyoK4C0BHcyWY2ex0vt4wqA7yrAOFGEfxtdG
rF9XgMmSE+C/VDcyJgAx13I0Q/OlFOE4Oce2GQasPoExHAFpjcU0EMqKBXAKNWA3pa8UcKdfEKYt
OuUyci/v7/YZ/l40E6otIQjuAQE2g2AFkxmpiEzp4lwWsZlLWm2swcRoiWkuRjhBRu1iEmlXOOWz
4oFa6g5lAuC2SXZ1DzqA0FF5J0r/8FnU8Xs72dcq5uG7qtDq2TPL3CZF86NWUCEVg6uib/YTeu4F
812d99mo7C4vmXOOBhOIaKUqoeBLw6s+SewyKB9zrTgAcMchteY2lXGqc4DmXBa6deeRLAJ8N+Zg
0LHCuLlayxNFEmBctAjgZvqp0garyf7C7mO0DbA5qBToZyllTV7I2MkQAnyx4yRoxwYJ3E4LrsqM
19631XqH9P1vWczdD8tckKIRz02KIb84haO9mjftj/aevKGi9AFYlmcgvAS5XT4ItwHnYmzv5m/h
zG42Y9eq04SFLvNtrR5zKbR05enyiX22XbAKSrtm0AEkAZKfVVBAEfVLIyaaJxyNO/M1shNnslSQ
ARF7fgUhkFPYABPg3MetXj9Dpy3gGAfWVcKWBYjaizIm6eDnHgyQAOWu9hLeFYGT2qoV3JiHZGe8
hDf1DmgSXuHzID62KqNfxDPHaja5Ho0xLgeQHPxqsAtvsdIP4uoPSPp4+TuQrBzuxMjWca7XzByn
IrdSIas0XtG+mcCeGQBENrecYIUnhDHfaRiJ06ykkwfqIVsZdQCK+rNac5zEpqMC8jZeUqAnBN8q
Y7O1xZgxnYu1RPvAn0+ZFz9pbutpfrSTj9kHr7S15SJW4thQb44A3jcqFOAx12wlF1+qrOJlzLZ2
bi2DCfPaSgYZRoIlSeoVCdRdDfSAJeaxR24G5msxjF1eMFuB+niESYMplV8MeD8XI82gpNEBphtX
k/FLngNkToFy51VzrYEGtc/LY6fBJbeANPwgapBaoqC0liykwJBL696rGnF5EieRxzLB23cmWAwn
SRBjE3k9sY4qjEV0diPm3DczVRbWBBG0T6MZAhb9rP00SeJUzdRk9gJNvypJc5SFH3FTWCJIdUEM
6RSR6hINyEtlbjUpkLeXe0AkW0p80+HdqfySMRYH3Bg/AObmZeu4/WVoVQVD0waEdQkolkj6vLJ4
pQnmrtC/x/JVgKd1cgIEI6C93i8L3FRCuDRgGVDgB7ZJTkhnI09oUgSjv0F2DEO0EqCx67KQjVWB
r48O4aFvDa249PdVQBuFeaDXEVKCyT7eYabT13zJTfgFPKrKzLmu5ShM0IVGtBZ4ji199EaqDSzQ
zAkc80fvBFZdAyaK51U2Nu+LPOYGL0YtxmEIfymlY+/oyiS6oykFnjhoivsXW4gpFBQJMMOPcdyv
W6jUfTCWKkQ1mXYdpsnBHIDFp9/E6s9BJHYUJL+ygIewpGwuEEjqaP5Q4TbZDvkmqzJ9UBBMVvpP
bRFiqwDOG2Yf3DhAYnMQgLQo231Xw3fBjYpvPUBlApqeAYuqkg9gyq2AL/hNEnf1MviDQUAFdkgB
IVRVE4AJK2C+BkCefABUny0Vp6Z47bondB6nVoNWPCm6H/PRigpeLyX1tmd6sloWYxInMW0FIvYo
QRa3Yd7YuQFmvr5zc4VznamHvSSIMWd4WgGVNUTUURmks6Wu0exaSdS3qQqzG8wP9L4xAGflsqp8
OqdLUqmRXV03Q2zgv3pIlYHIN80T5rbBxFy/zoZklXJokam1C7BAxv3tZck8dWGUVIzlpRlm3L8o
vp/bH4UsHZfO4NQ+5A0fYYqr02NiKbzyA0B60i5VhMi0xBC75v3y1l+T3fTYfgfNNUIDzHoCDzix
RBm8CYWv3I7gFa84r4+tqBKfYoJ7TkGKV2KfH+kQdKQL4FtpzWF2012YAK3ytfUFt3VGJwofKS8S
PiC1+gfyI3J5FmjTsq4+gIm+MDIRElLDfHfSkluAt9230tBYYIn6ISjCSYrzb0DBvlrapeJp2cZ7
DxPV6B7AgDZllmUOW43ntFcmZEKiveHPz7mLqacRIM1W+PSuW7MDpFys+o08Fk+8VW8Vgr/IZlRA
m+clbGlHCBm0HsuuQAYkD2/ZECDxHWd3laB7i9SkYNOtHpYgFwHGuezRp5JYUTj8Uibe5NnmOaDB
UsbUowL0JOaii1lrdGP1mcSo9oXYWkDHAWYyWo7q6zEkoEPXLUwZun9+3/CIok0xKvC+WacgNWOt
9jlBlUa8VqUFwN8HAxXw/00Is9e9Ekki7AkyGfXz1KY2zD+gOngl8K0NXC+FeasUs4SOPB2KXIO7
1UI7B0Ck6/E20kfXDDCiq4WJJcygQaiamrOLm6LRQGpoaMAF9jujyEUa/r9rBaCoN0mPSQPG6SdM
SGCwK7NDTBGOfc+rVm4ZMQyv/iOU2VV5KLLCWJB4G+3JUZ/HaKcVlgpcjdyKbdGDnyDXynwoXy4f
Jk8ss81gNk9D9AnOnhHt9fIJHOIcbeEJYAxSnPw7fxGFQKEa3ouF9+Dc8qnrnaPHufJuZTBlQd9g
55ocQLuoaYvLa4POukAEdK++u7xfW68nygj273NiH4LtMshmHkCa6lNAEvmAyjooNgF0aSa26gyu
5BpvYL3saiTz/qJrA6RaGGBDpZC+fJnTGvSozYcGFCg5IJIjAixOLlLalvKDtQtt50jGKBJLayQM
0xJ1er542VwDKam3lUqCHhb7HkjMhbi45ngjE25XBVVvNkTBoxQ1KDzAQK7LrAxV0TmOqL2U3vMT
xih38XcVtUNQ+iqH+Oe4H65ni3wLWo528sQy2omyfBSW8oCcS+4nWm5NFZzXErg9t2eRJ4nR0krK
pKFIZexrLtzORImdFgXYoAHafDHyQHK3Lt3v3URLzNcr0UijUfQVllWWMgpF+x7tYJfvgXZ5PXj1
fBXRA/hY7esAbWZkiH6lcp/dK6VeHM0OzLeYS0r3vSkvtTVJgPC10gF0QI3ZxP6UitJjvASTm9al
Gh51KcyvW6nPrgNhqNAcMRi7iZRk15NKliwCTP0Zs0VN6ookILU9EqMG6YBUD6dkruXnABWLH4E2
phjwkYhhqVNgWKI5L26BMY2TOauyAywGNL8OBtp7+7q020bV74F6P30s+lgBPNyQ7aBU8S5s585R
yjKwwlaYPgAoAFBvQ2iSK2EMIn/RBbwb0YS0OEOfD5o15l16G5NmcpENjh+aSMAQZo/hojl+15Wq
eefs+dYdQee9AggOGbSsTExRa2onqou4gNQBCNToXlmWb0bPmyvejKXg+P4RQ5VrZU+VDGQTWggL
t0iWDqT83XATu8L9fCs+ZM/54/gwvyl/8U5Yi2Q8bp0ovajM8EKteTLCX0rzHmZ3lzdvK2FormVQ
hV4tiyhRqIstLIxyM7rdXtmhlHY9HMordA/6ybW058jbvCBol1Epgy5mvRiL1sYdmLBbrIk8pDXA
1i28z/WP4iG4JS7xGyDJCi4m2eAleA2nW7cfYwYgZkV2GwR1jJ6QOmzmNlpQkmySyR/RBZ5KNY8L
mR7JfzbYqIR83c52BKy9ssCepdPTIKZOKWHia3m9vIlbe7heCaOKpA+DGADD2MN2nyz7GogwUX6S
Zo6YrRkBpJB/7xijf1Ok52EVwpipfgXyEEcbwejWxcID+hZQeneWWNwVZfGjCvpPr19/gAoCqNkT
npSC4AWj6WWnuZUfglkcLLnIS4BXya3Tzg9ofHANlPjsyzuzfcYU/glAgOSMWliZoqpD8C15eftW
q6ec3P/F3we4AEppYPXGv6/HixZiuS4x0eVljbEX5w7BIS+SomrIahBtUsZDWdZxSxg1XcYpXkY8
ZNDFH0/6d80rPCGxTRfliTz+odmJm3zwtm0LwwVsbjSVShd3VmxqqnDoRiWgZVjDl5zMq16CK81H
fnkX87rpafDwdYGAkACUBLJ0GpSLzXLGojoOJX7zWgFuIsTsbD+c8gSgsNWUAvInTO56JMS8Pz25
L1LZnGfeJ0jlBJPmJZlhJcGx139dFrBhSSFBhWnD3Cemg9lX5thpgloWioanyuJNV4VTP5HTfJv9
gm11wcDEm5nZOLSvAqmZWJnudE70PkIbuDcf6lPuTjtMblvlY+n9TYT9VRSj97IZo38NuNVe3/RI
8xe7QJf+XPG/yqB6s1qO2eoJqBrSBfsn2um95kmg/TP2ko8Q6gOj0RxTsdF6AHkIFwCxiYbvs95N
rYoAZhSANJKO7YEKvNBc/ZlmwjvLeNAb5GoxGVBH/8V7ZeO19FU0Y8BREFomIxUWpOaApWK3dq+d
1PE6n6zcr53JBUoxSI5xnItTfRSyx1Od89fMV/mMYZ+1Ogo0MVhQZjUOlCdCQX2w8XliNjKsX+Uw
GipkYygCHVXzgmvjIFmJ0xzpFEt26DnKs4EM+VUSo6B4TRtzTzod42zIE9iZQ2fn7wVUrcMD3hJS
btHRB5QCbOF2SlxFsHq8of44Xvv6EYwGJzmi0JhqVCKA2D57n7Rjjpwax87QEOLMfq70lnkykQRc
cQApXjzjutnnbvshVS45AcuXTgdVBx7HB++esC06etkC6qCDvPmgyVfNvvByH8Q+v+oR8JeW5oIp
D6CjKujAOYe6bVGRNEXGCVm7s27FwCxkQe5r7OdetiObxJ7gai7Y0rzGL1s7++DahM2L8Vsim8Yw
VCMfiAiJ1CboNnnJd3FrFbcUuF7xDcUGZgD0161swGQEJ97I/rZhWMlnno9DG4zKIGOvp3cjsoXx
2AA4Cmh49/X3YRdeJctOllGJ3S3pTvVKNEPwOjDOAyio8OoDmPhVHIkOAgR98dDea8vl9dA8c9SX
3sQz9V1JYOKbXCizcZCaxetMS5Pt4b3+Nbu6Ddq7N/kn+hCz0Vl+oex+jP9i9uDr4hizm8VIKdQL
wc0xXyLjHrO2tpo+dRovubfRnfRVEGNf2wrMwbIONSKY6H0dn4tv2g6o5aVfubJppdc1ih4g3Kpv
q0PzMe/Mn5f3mJrVS1vMmF3AuzWGAh5TbwJBk5x0VqIBn1JOHTXjPovPHzxfl8oY3hYI4gba53Cc
TnrqHlM3cVTNlsCJhTWCR9mFnTUL5Cesy2vcNkvIjBEE+kBTZ4Fe+mIqQWaFcKH8NTjjgh7q/HvR
WXSAxsysQrfkd7Q5u0A7+POHpI6eCHTXoJojnk+QYwA3k2sFS66Epyl9ISGviWfrEmKcBFlllIxQ
xmb2VOhGdNZKte6BmAzUBKOuVpaEYuxHFk/ZVT31YIEVckQompzaROvCm2Qeq51othpa/UXRLyKQ
l0lZ175f3vStw5aBGg96clBSnHX4qW1bKlnUg2ovu5EiySn0UxbJzmUhm2Yf7wLgkH3WGVTGCDaj
GYfyMiwemiHtIvwRpyDdyzEw/SOpT2VHHHP5YVyhmI5S+fR6WfjmCleyGfs3Y9OI0Q/gSKlCD2Dv
uyytTlUmcta4ecIrMYwRTLM41KZS17xY9lNDdqWRN/zEWwj9glU0rdSkLPVshCchuldoo9/Fg2Po
3/9iu4CzTNCtgpFJ9hJ2uYBAsgcSObjkfi1j+VDo43ewenKyVFtuGfii/4hhFtMU9VzHGm7cZP4Q
YxCnSmnpjKVvjMd5uSrSAU1h6uPlpW0e0Uom3eDVBoIFb06KGGnFCM0ZoVHYcy9wQrnNM0KBlg6g
0NoJE8l12lRrRdqjsbGPXoWg3s3peN82I0fM1kqAU6nLKoDkxLO2oqRP2jpX4Q7ypXIm4EPmGa/C
f3ZnQQWPCA3w4ChOKii0MyZrycUJ0/kF8dLn6BY0k0AfCLzlsNiIyP3Q0/aXD4dViE9xFNIfbQUq
6rqMuKgqCWiRa4LhyXhX+80OFRJX3PFiX/aA/iWGIkpTchy4ma86gEbtsENVnHhFdkWal4EAQ7zg
9jKz58NKob+vNE0XBqnMCwG8Kjedo2n3lDaNogsAW6wTQHJf2Xx0gbPkASuUUW/NiKKOZrk8GWAf
lTfthoPpUxYcfvJg87DA3QUFB67zWRFL6wUlw3QyRAGtTAAMVoZaxCK1jiL7JHZBf9ySx8v6cRZI
fy5vJZN5iqmSkCpqLBNQt3pJDNJskCKk5nUkaFey+sPsDyZ49jIjtozgexpXv0DNXKWNJYKND5Br
u7AF4kEh/eFFZD+Kue+yJMhVLenEG5U7Q/pFBo6Z3L6F/6z6rMAlSosEEkaVfIK6CIMlHcNr3Rqd
5NhdDz4fVeqsSf3ris7KXQPQnJdUGAmm2RZPfK48q7aF++BRRU1Esg8a2u/bF+Xn5cM9e+yzUhkn
XTVdpxuZhH28y5+NQ38PGmwn9lUJQD4EL31iNW7+qLiRK++gztcLhtAT5/JHsDE2+w2MaQjhWnWS
athq6dSFJsps/iB+F4zCvyxHoYtZB/OsINY6KKUQgQlM8lox9nraDzg1IFpSnULrHAJS0bEbHYn8
1JrQRrOPI+qnpquuC0H0MHALvtr0RiiGfTygmlfJByN+6cXiEOuT3RMkn6TmqsgpLyRy9iSxkwoM
jSAbj8vCX0KQR5u8ybCzZjB2QYzlEUXggQmCAX5gN7nt0RA2yJbkSLvYV97C2kptza8f5cISDqkT
HcYj75FPN+zShjKvo1GbwPYawBxN4604HHMM9F0+Mp5qMM4pbZAlRuoLvnAof8ZqfxNEwfc2qECQ
Aibgy7KoHbu0GMbOAYkyDED7jAtY30XhVZdgA4G53GvGfkgNRx7fL8u7bMvBUPLVV9Xl0MdCCLeR
BqEvqeRertBrUaYYvKwXu5sau62zJ4QDPNPGOTU2M1MVoDyp6am1rvYOFl3ceON2OAwuqtJ2cRD+
uFzIqOmnA1155bFLgpRUE/GCEh3SZac4wRw/Xd5NquoXTo+dKiXDGGV9QhDGBHDzYe0I02IBCfN/
U8hPt7FaSqO2YpBWUJJ4udG1k9ShXo/mrVrmyJF562FtlVBVUlFR/+Mlj9LV/BQfpl37kSLvkd/T
I9P3y2kBi5VxLD4Ua/CEg4aRnlvh8fK+0ht2aV/pd64WPExTB4xUKIs0PBC0yOXTdT08FGiSxlDq
/rIsnmIy5mRRgxBknnAES/XYKU/9wHmR8pw6O3qQFomK1jucXuMYPjg0DyA3AFmEC4AQu7gLI0vw
Lq/obAqLVX3GqBi5VC9hOEAtfeFzDAy9hPkTrIqT3uq7ea+/kVseRgLHsHym1FZHNiaVLHYhAjZT
vormD0EVwS9+lFLdrszZbopvIdpRLq9z8+Q0FHlQLZbIWeNI1al9r2XQ1rb5aMan3OTZrE3XvRLA
XIe2qCu1HmEsm9fiivZWdDvzidKKaHblc5t9acRxpvQraazSm6VSFgOiy/CZvKO6iuuG+scjgMNF
B2+wG54f3VbMlUBG8w1lViVDgObXrmg3jxXqAiBMvKLPiMaPPV6RetOtrsQxbrVSmmzBBDJ1q6C5
DGcrq5HZJIMVCYV7WTM27dhKFHMBqsjQg0zBwZFYC51IDFpbraXMV0qFxynIE8U41MwoyDQFUMI8
mqy27a08yCxzzjm6zhHDYuFgfF2O2hkWMauhD+GHji67sOHFdmcFv0/L8Xvj2NRdVQJqJ84b4qEl
pHQVaZ726LzHeEEEIE9x7kfbrDXpKAxhZUV63Nrof+ClZ3lLpbdyZUliTM6qKT08TbpCUbWQ7gaD
05a86V9Wy6RXcSViGfqZdAWWmQ/Zdan0fqArFiYBD1GuHfK2+nZZHc9QSthtZQzJoA5EDlP6cLRp
k1bhhC65Vx3Tz1xMqnMtCeemsaivkWpWczLiYk/v/S/lodpXXmkLtrRLfQGwaD/S2/EG7TscFeWY
Y5UxJ0IvY1gBMIVeU+Qfla7u2kJ75mwkx0aqjA3BPHVCCV0ICt+A673vHhInt/VHGpJ0d+Ai4U2K
b6/JRCof+SNMpUlfFaWZyyCbJASRjRlnVqpl3/K62V1eFE8Go+9KOYaYWMVzA/2bVpchK4865WUR
1N6du5bfy2D0vemiWG86BATqYKJpK829lMynQTIQXVV2LMkHvRPd/00mo/OJMhjJ0kMJ0ybLrEgr
3CRPfZTV9qHW2IU4AsJw0t4uC+XtJbUtq4stpinG8lKcF1pGAqTLQww2zAsnYjwrXf3rOv/eTkbT
J4CFLVKEWKe3DT+7rQ+ZE4FNEzOYNsHEZ3Odvsce73r9B9v8Wyqj+6bSEa2mdtGcH+YSkBqDAdSr
ezPtr8zsPUcaOiIPWiH9aTWLXS3jTEvMKUpCi9XS4S/RxVof6trCmD36BpSn7Fr7xosUtj3A75Uy
PlUWiqzJaPJvjO4w0XtUusKai8W/rCvbyS/tHzHskzRa2jZA7zoif0DAOuRVclCD9OV9AoJUZL4X
t/Ezvzz+raX8LZixKmKiN70y4sZHQfpQmrOfKRgGurw6zpVnn6ZCkpltQ/ew6a7VRHbSQbNBWWFF
0qHKBlc1Ag4J0XZeaLWdjJGZO60HYAgew6h/hs8Y2QOdm6zNLplTZLayFLnjZkkcs66rq5ykoYGA
giSgxzHRzW92WY//dN0Oq1TYpwn6bpN4Sp+HZAJPbFdFTiiVilsDi4QzaLkdDPxzGp/cuSubsVQ9
CBJr2Awz0L4ti3SVxOgzKnpnNJsXVSa8V8WmjdIBl04JJujQy1cbVY25tKAxF11hsYXmFNltIqv0
x86RH+iTUHqaVEtw0j9t2/y8xr/FsgCfajBIhUaN1hQut3pYZk5ad3tDiBdLjzTDqrvySjBbbjCy
udyVWjB+QA5rUKDl2F6QJVxpD9IrwHEUJ/FyGzVg2Uomp/QIx0JzjvTzgbw6UgETGqSWaMIE+KV1
fsw6e5nehva7GXEiEo6p+nQVK0lapzVRVGJXleklNohTmFdB9KcIi4wFPssgJHME/EPYi3bpazvW
S0+ogRyVGxUHAYjnYz7LMqvlhOoUxy3dONrDGe+knbrP9xhj93mw1VTJL0QkbLogExIaLmLfMJiE
DkZj33vmgd/BeEZ8zWzdp9FaLQiYSVoCHmZc7l3v6oaNx66d27HfeimoA6I34iugZK/8wFaPwOBC
pS7iuBmOIWapcfrFJAsIbRCyksYW+9rPS8Gaw9sMmKbi98wYOE2Mm/dtdc8Z52KgqT80MsjTAEs1
L6AXbIefl33L2SwNa0uYkDUqUYKQqQPDaHppNeC036Hk4Md7806bLThO7CPXkGxu5GphjH8R6ngR
cnTcgK2RvMNqPsSHwCmOwkl/RH+N4ldIJKtvOmogk2U+Xl7xprquZDNGrGnIIFRg18YkRbijeSDa
BpsceA23m3ZrJYYJX3tJyspe6xBYpvnr0EY3FQmuB8zP2m3afs/UjGMneVvKBrKxnIhSguSFEb4q
sbybwBKSoSDfoeNWOCUd72m/HXKtFkg3YHUdwXmvoD+Tpuxc9SA9DE5+am1g/nuaO7wRO78ySisD
+ztvbIm3sXQjVnLlIRSMqoXPbcrRAo2d1QMYfEIxTlvulDj1LmvLdmZttUyqTitxoLGrlgb0mlAX
xSvwNDB+xnvdKu5xU1DoAFr4ZYGcO8+2+ObAL1pAporQq056rLHVLfCYfFwWsp3F+L0qFtGsbIGT
MtOs/OxX+2UfHlSnvpLQZN/8F00H24+slTTGxiwLGG2QRYBuXhu+6IJgCc+rvLZigE70nmSHNgaS
P3ig/xxFMRgjo0/tHBVmDzcxqC2gW/JTDEZ6OxyxrUvpik1kX95V3tExliXoRKDk0axv1d4JwI8n
Bq96JNNvPvO1q51krApChRw8pPAItNmGYnbMdGbhSUrs7G3ZRR7YN2wKL6ajIfkR0FC0YyXzeQ+S
zUhp9RWMrdFga4YQyIYAvlTvJI10VlfErl5nvMvHsdUGY2PKGiWssMFlkH3JC48ampnG62UX3BY7
0ROd8qb46OzZQQ7C5+HgcOypwZgZgXRjK9UQHZvI8aVLZE2zedVG1aHKAydMkOtukl//mwIxtiac
YyOMManp1VFjjf113T5eFsC5EiYzdZ1HwE0zalxEs2v+j7QrW44bR7ZfxAhu4PLKrfYqqUqrXxi2
bHMFSII7vv4eqmdaMlVdnLkTMTF+cLSzACZyz3McFSAfBPFa8hbJT6HoF4oNC6/BngUvFJvHUTul
5BnJzgrBuHOEwUX/9oGWzLM9Ny0V8PcKkDygihiuYrc+oCimb2qv2tBAQmF7u1TQWDrWzKqkrIqp
bCNespLQ783vNXaQb59pScL09588DodupYUEzcuHirupgkXORlucElx4WvbMkkQyzSNWIcX3NMWp
Ryf73ew1T6zLHeg2hIu0eV29tEGx6Vbx4iLLZCBumDF7ZkBQolf6TuCIXcQ2ACHbgGeSumxIXgEw
+HL7OpdkzWwIaG9M4G9DQ2wY/zjjviG/ZdJzy7PVbUHXddHEqqgMpL6vW2yxZiVAJKumUKGBeZj2
KNYJiHumhVtM8+Xukh2+XqexJ9pxQAPbgNL+U1XsWlf0uEJK1L2IQHjmrtyg8rUCkeYBmZFrnHpv
eFIO5TY7Wcel9dirFvKT8NnTG7iVDqkUKih9GVsMLD1TYa+Yovtaru15z78lsvW0cMXTv/lFcT7J
nL2+nsRaMmJHCZsGvQ/bvLU0TClxv8knio51vfTar6dHnwTOHqOQSJHTBJoq32ffBxBssUt8ASXl
HsiXQKUE7ivxFs549f1/Ejl7mUPddKWYzpjvo3O2DsTOdtVTsXlFq9rtd0vJ2JK42VuUSK0KgdWB
oCtfs6Rx5H5pFmVJwuwFWnko51qCd2G3Ze70ol1HEV3SjKsxyadbm/lrDGCyvmkQk/RAvGmfxsNU
lirX6slwFLcIKPsPlkevmpZPMmf+mlopiRqCgyU5C6rooquVm7MdgGIWXMKXLab3LP1D0txxWzl4
cmSVKoGZapi1D+XxbCR2jgbQIOX2XSEZlbkd+kq96EKxtmlv0zNQMiWPWAdRduJnZvdW54DvmbYb
XSoYMJt4wYOujRq3a2qxBWVi1K9vq/LtD49k8E/zJCcJ0fQcKwkjS05crn2VRN9vi7j9Cb4gYYVo
jY721P4FspgDp+baGFekyTFNooVvcNVh/v0JTHn2TsBlUGHaDn5kqhvUq2zFQemnrpfqBtfrdp/k
zF4LE1iLs1NYnKlu12yqd7o5BeOzS5KWvs7sxYQhw9b1gIdvJq2jkJ2ivtz+NotHmb2PmsqhUQCH
Z8JPWLPTtBrQb8qV7S05wtuP35y3f7j2715yzpiTAVaxfZPo+fZplmTMfK0SmUphERymFDuwvzuW
uc2b19syrmfKHx9/3uoZeFWougWLMmGs8YfhJ/8J3O21eay96A4s8OMGo8Vh5CxVc5YON/OrrV1l
jQIyVPCml06rXgb+M5WWXtBCuGK+O9tPkW2jG23LYlwhxo0f1O+on64yt72fFv11b3zBkt3Pdx/3
TH9kwZKfW9LGeSeht+1/uSGpLgILRls9yM23HkQVmpa6Q7EhzblZPvTVlP3TJ53ZDS5laTmGcOdg
U6/c+twf0hP2QMHLDYaM1IFD9IibBcohvjc94zC0rr2uMUm4+EiuzxJ++iUzywKwwko3eliW7q3+
Hf9EgOpNI/qutiW/yQpQBwhSl5aYr5cJbRMce+gSWuD6/dMHYGqAgUxlyml9YyW7kmPuwtQpn+WN
/a3ag5L5B3PtvX0pftx+Su/F+K+h4t+CySzXjbuyDYsKKh0+GoDEYV79WDilV/vlHt2QHd9hGZY4
BvZSFbATOMv29XqR7ePoZGYxOsvKkrTGL5DWxZHspmQAHBdb1RkRiyyZwH94XB/nVf+8aCGPhRZ2
0LPhZQL8a4LW5w8M3TkgcXn8e4w/a0+4qJoE6bclX7J41pkBCTESqGIGBAbkJALVF2v5bsAkT+Qi
DV8EGfyHp/xx1llg0ZW6wL4e5g+Vkrq92h07+SyBRLQKA5tvo/xcy/e6RB9uq9T1Ra1PH3Syop/s
V5n0epxE+KBsP4EgVG7h8h0FWTWaakvtu+sW+eOIM7NBlU4n5WQ25NXoTgAIaWAhGEhWhlPvI5e7
2WmRiOV6RPAhc2YgrDEsTCWC99FOiNkS969CreFI98NTvAbbTrC01bckcRaDWLIoarOGRJmif5zX
Tp8sVTquX+TfOfK8DiWaQU5zLJEFidXvK2qeQlv44NxeiHVvB6KAv/xTN0AQXDSyVaIuVGD9npSu
CTOXJ/K+Mn/fVsN/eOkfJ5q9NTABJWUEOLcg3WfHbpP/VAFkHG2Nu431wP1jCfhoEK4wX3aSC10w
q5MKfLWqH7JnLy/LQftqykj6BceqtPw0pKVH9MxrmmKFcVL39lH/wax8iJu9uIEQkJeBdTFgGb/L
JfLQYtneVfLqKVVVr1EsEBKNMDkAGnMExsREyS8KEwszpv/gxD5+xuwxWl3dqdIAJ9a7IJso9xPz
dOVir2crztwfvQ7eM3KXm4hLujt7kBHSM5pi+CRQsJgp7wxpGy1VcZYqHPbsCZI4kytjSmJ7Nzlq
AI/4mfihZwLR12z3jZt4ubs0/3Y7lQLfy59vBUTvPOwaiEwxMaA9N+tiH+/S7VIJ/7px+fdXA3zD
n2KKsM6q0Q6NQCu1DI2SjhsMCbOOIZ3barokaObosyGUSrXAeUozedbt4cHsscB6W8ZtVUDF8s/D
SPqA3AO0p4FcW0EhEDRaYUDH/61WY8oz29KTnBH0PWAtQxVTsnEILMM+9m6f5fr3//Azs++PfUi5
rEo8p3E7pdLJocfK+H8QgE0/9qux+lvOnCseGBzxGIJrArMNoxsCTI+dprKojorQuFl+rf/wlD7k
zfSg0qNebqdiYRfUlgs0jm7fokfHdnLk62+jpz2pz0vTN9d170PmTC8M1pqjpUuYvqHRz8HOR6eT
xsvt77V4sJlWGO0wpDzHBzMvxjYDWys2/jZvWfKeu4D+arUUvf+D4f841nTsT6FWoaqYL8inct7W
2FZbsZbcxpEO0qoBL+z/zx59CJt5mUxXirYGsgHqFM0m204jIVMTdelTXfedH2JmXqS0eTTGeQf1
6K09xnkMB5iehtfH9E0y2zuzSh9vf7cl3Zi5D24MyZhQXCLlvyw9cez/Fv30r7Lkx4lmvmMwQq4C
ThhDLgaw3TQmHFNOXaEMF1tNNrcP8w/p64ewmdXox26k/YDXPAGCic00R5D9Gu+ABeYoPgNHi2P5
S8Mm18ELPkL++ajlaJp6nJk4IdZlTqqrYmZ6QB869jqn2IMRyM9XElY/plGQ28ddsJHmzJZIoRHb
SYOwdWLDZUG20iAIqHILYevSrZoz+1FoCa/gWKaYX99O6F/YDJXQUyl9/oSQBvBq2GNerMUsaOac
fIJhuABxJDSTXICW6/WHxKeuOA9usekfsJB3t9jIWfAF5sygqGpn9F0J7Wk82RXehIDYrU0X/K7o
47BVtZC/XXfXfyurOTMpXK/kWAcKTKAqWys/FuF2GO9va8iSjTRn9sQUWhrrMaxy4Y/u1PmrDuYZ
sxg+gF4elxAAp3/shi+do8rUeTakeY9qcaoLdNY7Vy8kF/Bxnh4vTSlcb6R+enQzs6I3oc27Kc8G
JuZq2ORegXJ7vquxrpkDo8SRluL76R+8dbiZabETtZbHqVaUPPU+9iKQbocAyYz8MXVqj4BqURwA
xxJki/Cf/5Ba/K0o83kvMxwy2k9lm3Rvn6KzsQXQg5MG5pmtDSc99vsCbIvlagm15wsl0cx0z1vH
kQyc4Ra98SD5TWIne1LewvtwS9bFKjpYe2z2rNoX857tlPv4PO4nHx+vwuMSZsKClbNm1meMmMKG
yQ7IWxJou2T1HgnuFstTC/ZmPgvW1zrvhIREir+oo5Oi9plh4jTr/MYpNiGIW97iLWimbj/QpcPN
TU7Ss7bIcMWTCc9Rvsk2E4fcUg1lUYVmtiblRGlyDYdTv0VPo5v+HI8Tv5T+gBX/Lfs+eum6ewRt
8AJv74KJs2bmJ81smkRYqgD0+YsePknjqVFe/rcbnAUwWOnsaIYFgHcWvskJcr/eLCcK6jXjhvzQ
1LF9DqqF9xv+FG0mUdt31TRaHm/a39ZW99HiWcVev7JrF+2B8x3xMcaBNH/cFUG9Aejoit2Xh7X0
8/Z5r6np598xM3w9Zs3iJoRFb5oXtXuQl8AYrlrWzwJmhs4s41GVBL4ZwP0xMIJRkW206t69oLFO
gqUM/Go/65O891LWp4sNe7WUgF0/xWwAM7+km/ingcoJPeiv5JA+WS/hTl5MiRa+5ntn4JPQElQd
lY5uRMDk7myGCthrpXUHVDQXOzyF9z99svnKkRrlkaZSnFCIuyJqnET+cVvA0mlmuZeZ/hthCYxZ
0AklxZYDqVy1/3VbztUk7/O3mpmryqaNyiNc27TZLDzgNq/pY+cM7rTbLO+WcSYWtWNmuBK5zPTB
goFsvN5XANNuvZZB5EeH2pvWp4pLes9+LfmCL1QKk+f7fM6Z3dLSLCusaYvDXsvbat1j8VMHYnsr
AZ8aQ2jronB+JVv7WAdykK+TU4peCiZqz5oD5LnlwHTp+85s3GhgF2EoECl2b/Y+3lsrWDsv3Ng1
kEVqoEF5U1uOLc6OXY0eMZIBVmtYPVzJ7PJ7KTaTTMLl91v2ABrA7dQfCt+4A6DW5Y7NtfD7s7TZ
pRd2oqURLDA+deeRvVgbgOCdsoxiY61LfTHDuJZrf5Y3u9WuaBONTKUfasgOzUCrl2/FgN1JgGul
bCl+vOYKP0ub2W3AO5kojMMIyLFrodiENKp61KgjTLf8LQPyzu9W9sYYvfD77Ud7XTDwJGWdXEHe
pX3JCI3hICteBpjLftZa6hdcev3fxMxMQ0RsBpq0epqhXIN82MnpJc2WOI6XzjJTSGsYqCU0tBa4
tm8BcG495/3S5uQXBwhOWBm8YTJmNBUC/M2ZXqixldYaBQDnX+D0mY82RrduA4FWJdtyy19MsOc+
fS5xphu2NQipViDROhDsJZN95aK8/kg32R2w8Pz421Jy/aXzPZc4c/JdN/YpSyFxwEw0Byf1YViD
4bYDj3Ec8F0Hg56VjrUuTvlBPVY/gGu+1I3+4kz+/A1gMvmzfhcrVlT1TKC9vjG27C52E7BpYaZY
2Q5+OwVQv7T/Ukf/kghgUBXEUPjIMz8ZmUMm2RynztNX23xNqz1Rq4WI/kvrbS5k9hDyqs1KDN8Z
70Ng4yG5N8EcvCFnMLViZHpi0mHYP1QP+eO4Dv2lIsb8hUzSdZ3IOJ9NCECZ/7xUidBcTzoQRGHf
3TEI+Isl3c3AZ3z7tc9t57sYotgaRICFZu4ZRJ+YqlUqoNfC5rIAD1wcQ08J9zCcdG80v29Lm/u/
ubSZZ7CiGGseoQ2OKxK+pnLzaDksuq9H77aYLzMDkxxiWCbB/yZOn9nLx/JBLGsJ0QOJCuKAjXFw
sjQPmER2TBPIu+tydCTsd1ChPfNGWtr8vXbOz/JndkAlBAhX4KAPjFRsm8r+DY2NnZLw+66hq4XD
XvuEn4XNNIVaGAahLMK4SZaHgVpHSO5HhbpNbLFzEUehU9t8jfGUxCv77ofS0z08zFsb1wBLaMd+
2zKC4dEmk1aWYM1J0Y0lVOwvlcfpgwCgHfxJFsBtTWNW4QTBgiGKEcwrzUuDOg80edv3qKw2Tg+W
Hlly/xNkm0Wps4oDZh1paiSgdcg1l6sOuMCP5FlyTT+0sTzvhCfFry+St8RiOl345wrT+2HB6DQR
V+KoX5iWiBQBcjcHkDqGwPIKSLAZ+J1KAU6A3q1iZJeFurbydkERrjmf92ueWCsheab0xGxTYkYN
8ES6+NksQaLatMFtXfuSPL8fbfqU/5IxU+xet7D+LWyQkhjTLkkBhJjS4ae2csRzfrL9xlfc/iHz
Esw8GX6OHe3Ra0pXzd3mScN80FKl8ktkO/9BM+WXdC2VVAKqm9pv9khyUdIGTsE3NcCyvbdENHM1
ovh0xfMCnmjTpFV1EPhM87qTtLbFPGPnoivhqrHDVmRpomVR5Ozl9Fqd2JjnBqfFhe9BcT8VKSxA
Aka6q7nTRS81yL7Mn09Xak+Q5RqWTeEUZhI1uatipTcJOqm9HyF4J7VbGxCbIITPn7CC5wy/bE8+
d6icuksoiFesmaKACk3F7Cuw2ee1yqwn9gDwEDABNOcaUBtaDVw2MIYYYPUb5XzByV/THzDLohYA
YkJV+YIF3xrgSdKtSZxfP02poY0NE22rYs8w8hard1MkNLMMn6XNR/thFJpE12UjqNQCOIu5Sxgo
LeMVobjlpnXsGoPtBUA9xBI47pf8G19VUYB3r+kIK75ywduSlWvSiIM2nn0COf3ennIlbywd3YkT
RMQcV+xkJZpbS4nLZBRmpwZBqIFfAH9sgefmz1Bm0GmEoWObB02L5kv1GAlQwNuruFq1oGlSFbEQ
01zxvqoGywu2S6jwF/4im3a6yWzII/1wkMDnIUWRl4flmWCA6bZBvPY8wb9AdIMoOpSWzOzP2IAi
QRlMjiARQROGIXcZFngYULhDp70st6+vhIXqRLgsT/wFwP2fyWO5boCDEmdrubIGxJlfJ5KfFYuE
ulc+2cSPIMtgbgdn4OyTxXgWZY2F6qDnmZMZo18MSCfY4vO78tpVHbx9JoJd/PF+vZ/Kd1UFLr3Q
hByVWpek7tap3m9hgTYiU1Ys0ZzRzF0xGkAJBRiwUfiFOJXAJdJbfRWC6CdsFU/I+sI667VfRWTY
AzAdaIApnVnAhmJzlslhG2A709PHyO/K1MvoUa7ZXW2V/m0duuK3JxIPXLJlAK9uTkeBtf/UCu1E
BLolpX4VhiCSSYW00KS8eibVVI2Jds8wyOyLFl0TV0UddSiUYoCQqm4VMrcsQQQry07XLbW0r4gj
MOG4RcRBBAXYP998ZUq5aG3EQB1aiGGBelMd+40pOQWI1yX76fYVXktBQetig0LLBt/GF59likpn
atM0MON/8dBZ6XEiXb+EsUO2DJmajNaIuVALunpIE9uflmVptv6Oy/xJe7XYCpPY6FEy5OxSVzFx
RG2f2hao0mBn2hosW1DMK6+fIL+eFk5x2i/QuZRmwBqZwmiexhTks+2dnehrJU0W2j1XLPYfciaV
/XSwrLOLGlx3gLLPQwcAKq4mLkJqXTMFu3z43RDVgh1dOtj0958EjhG1jYxTGTS3WeT0rL5HOgKS
I/nltqJcl6PhcKgKw7rNXrZlD2FmRUwOWgJ9iF5zWjtmdLkt5MsgyeTptIloWdc0UMnO6Xl6xKQj
70iDCKrzzMKpnfApBm/9o1hb79Fi9CoO1aU0sQuyVPK+Yk0gG81c8ESBRmcevbEk08qaQEWiPvMt
JBtKtmBJrt7hJwmzrMoAW/rYJYhIZWziKjIKW71wCMBZbt/itccFbnHsbCOVQRY/+1QY/8Gyc8xl
EAGBlAAgTJVx7vtfFEtLleLflnX10j7Jmh0pb8tiKHsJH6zE1ipYdDOgbdrr20KWDjQrWmFh02Bh
bjeBnhu/BNFjpzWxkEOto5S0D0yzF5D9rn6nT4eaPeKaTq4V5JyBpb1qtepq4beuX5BxJdSCbf/4
SNNv+PRuuWmNekRxca2qrTKAQmepGtjksUyHhU90LdIiBBxotmoCPkad1/w6k8oSRbAFHvGJRrhz
05Q5hSVelIEFLcs2NKsCudVcXRudgWCYonxT+wVHcyW1xxj61EfB/xNrzsNQlDqKOI3RBDSjXpwo
21zTgzFNnmsA87W0OVUlQPLSYuHJXRFrKNj5tzTLnkiq528hZspoDXgLIZeOPLR9wpHfCu1gyPlF
I2zTETS1lKXZ3Wt3DrQBBekgVrpkFNL+/LxVL6KE6lUDDHyAv5wmxiJeu+pGP7HjcEguS+Vs5X1N
eJYrGKjVT7UTUHF/MdBqUygat0YlyOv0m4l5f0dJ0x7No0bjq6bN+8wbWjl9icpC3I2GDlzmogdZ
sDG86IXe+JGecxdGmXjAXAWbk9UrTl7qrdPHw1tX1l5OrFOrj7uYkx4jP0j3uN4eBqHHPhAdag+M
azr+C+wYMPUdQEJg2yAMXyRZ3A1VC+ipKr8HSyGiNX0NIkS4YmBMFNpuioJWCJXPRYk03dSBsk3V
7Hcp6UFb4yfG2OhutfiScCP0ihEkL4AgXxOgOzpYIu+cvFYewcn6HRRb1AMb+VEW5fcwo89FgSSx
qHvuaHEcoR/T/lb0AnHNWDwQqhjuGGF0r2OIigXXnD7qhJsCmNNV6v5HF44bKbM6nyZx65scMEWV
KE+w4bHTKGA1tPm5jMu9HGWdq5DoZRxZ5JMeMJpJDl7yuHqySQT2VamsgjBUJD/MLRcViS0nwDer
LJv6fZpXbmuUr0Irf5oUsMF632aeYQ6vFZP8uBs1n1S96ilqvtjkuRKqIEOBzsio9SLanAWaxOjH
lA7YO9fvK7bKf04VINtnv8mxSJ04d8T9GKTrdBsXLhZ5lziRvszjwNXjWQJ0Bn+CJ2/+MhvQtuq1
1iqBdmF7rPFu+iM/JdsCRUYyATT1XvbaHfLDsFRivuKy/hA8c1ltOJaREjZK0AzYMAVpSn/hSmv9
uO2z0Ei4dsGfX+RMUImSMB8UuwaKJdWUtSkGOaBDgfqTlMV2HIxRH/1iScMK3wCLrj9GGQULZtbX
zxWIxYVrcppvwSdarililnVj5NrWIkUUJDUBxgbJ2rXNlMITmq04Rt1rbqn1MnAXCbZ+iDH4CA/S
tdUq3E1ik94RtcwfeJOrJZiVCCeOXMrypmVjuI7aJi99PSkJ5luQKTPfzsr+Vwi2HNth7QCUQXto
hmYtAGy71vWiNFyeYKskQLqCEWPFCF1s/6Sb0TKrHa8TGfMknfLdKhn2rsw+WZtdjcrfgJ8mG4J5
8BGh00V1vIpiFu5rLFEgLkcIX7mC8Zw7cQrw3r5L7NTNFLPyy7pVuwAN5G6VDmp6kTKQEIImrXTq
PAF+QzFg+D2S38A09dZbpmtG7TpO43Vvp6EzUkODFoebbkDFNR5p7ndWUm/qYUCRLFKeOqM4lmn9
AmrIFyM3ardMAfdMhxWT2AOaWZcJ2NdGvcKR6/SR68kd63M/65SVZQq3lkC73lH+WNR5UHP93CXp
Ko5RLM/y7iVqEq8a+6PKil9KJI4NB9OMlN2JVnpmNLuEKVkZkfje02ZDUqly+nLIjn2hnKJe38el
caGZfDS64hCR6tQJFsOMVKiS1OqKVLTw5KFSN0OXoCjF9IBoWKvIkvo5o9kmb/TfSmlTpyrCuybN
drlOj2pj/taz0S0UeYPrwdhEMqx4GH1jw3gStrQxpOrOSKKTSFogghTStzpP5a0w8sjjVPWoKUF5
YS2kOHbs2DD2qhwVvpCaXVfaG6bHfCMDZNgBa5VwFB3c5Qm/UJmZp0GKTC9LkEVzW8dGsRzqfii1
1iZF897RmZE7TaOUHhByRscO+wwIf6R3uFHsw1489lS8jpYxujSNR3ik0U+NJnUMykGFNzZHbpuR
ZzN0D7hlvNJSqdZqP4abTI8e1a7n6yZjP9OwwARSLiU+ekqlbzVxil0hnTjtAC/A5arBf91IDrZL
K+h+qfgti4LCjr4jePo+SPWPSBlRK6c1wPkYu5RZSbdVZLWOLEBW2XCpdXQ+/IaT9ZUQV9RTgGDJ
eDF6qVMA3nVPWo6LbUgNNjGlxYp1pe+sGOgoDPNENmJbPVNaZ2zKV6UNd2zMAKNYArh+zPWHvlTS
VRKC4QAqxCzum1a2K2y43t76ZrOG+DYApb0qKs0NUHTTjVINaCeo+aHkreTrtPtmWM1TRyzPsuiT
2hoPRDK2Aw/PtqjuzFLaCAkzrWmxoUV1SgZcLWZP0QqvQIvM1MLARmO2q4e+dkbRye7EJrTPS1Pb
FLFdOW3RBFVYeyUttkKnm0glR63p130O3IKBdw7IgfEMJa8rMOAm7F+4ot8xH5gTsu6QGaA3kNqn
vgftRy+030bXb0c6nCNWBnggQV52b2BEOxeZdFDZuBY9uRSW+pI0Cfo3rXGEoYPxoNmz0mmxK1Rg
FRRx+j0RzUprrEcUcjWnLsLSUdskcwDPj100ZrhZiXSTy/0W4O+HdpR+CVpf0oZui5ghUTOy+1hW
EMFRmXtK2G3qbnzNKvbaDNovtYnxtXJL8qWS6p4ShShotrRYyW0N61mFF07jR9nMGsdq1dobraJ0
7Nxqt2Fbhiuzyq3AsOhZ5Frt6Va9RkD+wxh6KJTdJPiwJfVsTSiu0WOuW5Yi6spKeYlgN+rI+IEI
5qKTHH/Tx92q0NOgzpVVJIz7tqNPI8CfZKU7izG/k9XuHvXmcwUImDFLVhj3xyheQx204p60oXzO
kGzXOvUGO16DvQxU7rF8ELF9KdtoN6ojsAF0/aVOgYtfi1USgZNPZ+uR0oNAhXqMY08uVdQWx5XW
aUFpxw+DXZ6oGfmtgonUGAXBakB7ja1LWZ8W83yeJVtNAu+jgZZMDOaVPAtXiZ5spaI6itY623Z5
xIePfJV1AA+P4jujlV/zvNrLQMrHXtc6KpTv4bQSLQSA7Vtq3nE1SaFGSekqMeaWi4y7cUS+V1Z+
xzXgAUVluMZqxWXAkTVZCZjKN0SIV6JwD+O6rtxp6xB1Di6pO4uk51aGc7JhCLSUd0FGVZ8IAAQY
GGng1j5VK3/gYo/R2F08MI9J5TFUrI1l2s+JCYL4JFyHmh4jrAx/VnG/GfNuI2mA1xiwjaDbLjFA
7YmYEKSq/ijMLao4Hi2GF5HydLIwx8ZMAEWEJRsHqPYFoE511SnUFIQSqXQaY2sv4uxCpfYsivYk
NeYvNpYeVVigpcOd2SibKmKroRBeYkY/MEHgF5pVOo0EfjHa1OhbSCiKSQMHZJeknSIuvXUW8OhH
NdqYkf6ighTEqfR60/fjQ5iyb5VdPFZVcs7HTvF4JDE3lVrhhREmZpgaYnkwGgBfIXd3Yd88ZYpk
B3VnrAy7AtPlmJ+Fnrupav0iXFujHQGw/Bg0gCngm2PpSebdczEYB0U1DrZVeKXJd2qOt0rBTGio
9S+ztI88gfVOx0vO6BaIcicUPDyN1TshtG+aOa7MsVyHRuOCGRy9RmanTog0OMjwsbnCKsCW1w+N
WeDTV5JfxOjeGLWWO1Et/YqsYmOntXXP6oxf1LgBDX1kPce2tVVR3Xb6Io5djktyMWkioR8DsIpq
2FdEfhl5eUhbvhW5DfLKPJV2Q0g6N9Z7zcdwQOKIrsaUGy0yt+ERVIqCIToDdatUNj61rN2I5zZW
dJOAvCCtyTrtCOY90WWDgZUiuH2CNCrnB2oXP8zCeJYR9TiACXxNNHbqJWPF+/zVCi3jnNABaY1u
XwDMhkYA7UBdZCs/sFKquIILCwDLDMjAhZK7idw9D4Ws7FRtTI6TjBzsE+SNxtAUwZP4kHCbXmyg
X7p5q2duL5nHqIzEFkknfWis3Dq3dSYlm161msrJ27bCRPGgP4A0JDGA/d3ZB0mNyI4brbA2YSbL
r0YaWyu7BTGRU6k10PIrROJYOshYp7iDJuRLZ1HVdhtVRlAZdrpfUyV7jIBst9WBTLvt9BjOuwGD
6EoknXyqiCSfxkq1HfiOajWQpFlbmVT+MGE3fGpnTy1v0Rqpw1MWKkezpR5t+2PM6IPdahM7qfAB
bPOjNYc32utBFpv7XqqdQlJhQVqOe4rYs5z2Lyjv/s6NNFArtg07sLYqyfeiZbCJenMwcqkLZNrB
B9qtNzRw+OlUT+HFSRP90cphVfpkizVRhBVyLDuSxF71ln6TUt46UcWJx2MurWJTbTF+At/DUm1X
tgbMLCsCHsUHU6l3g95u5Co65gn37YrFvtwlWDIKA0ONviVmvWGFvBZp32+Irq0qFJYa1cKQshrt
SdU8gvLwJ6I3Cv5GPV3JZqL6hdEUnqI0j6QYM4eLsnYsEm9llhV+acjNNmbRqijwCBpkG1E03GMe
ZsWEWAlM0jmyVSUuwo+d2YG7jUgrDBFpCOhgOI2sWHUVP6oiOaOZhcX5bADZBaaIVmmoY3l+QOVB
Bvipq3HyLen5oaiSwtPtKnIMM8fQIa9HN4qjey4bhzRrHsE18ciE5MI2/iwANnomHdtGnOy7XDsZ
mvpimX3rp3VSeeCMBhYBNR+ogbbGiBlUTwx17cQd8LyKdGwQ/Apt1afGRtKt0YWWMcdIho3ZxuJi
aKP5o7E62ZNjyzO6mAZVjxQlFHwXjfSt5s1zKQE7ODM2hpzsQlPyBrPpQBMmgIRI+19RWj6m5nCv
JjCxUVGedENJ/o+j61qSFAeCX0QEQthXTHs33rwQY3aQ8AI5+PrLvreLvbveGVqoqjKzMnNttU1r
ovxcVrhbVcW/3dI8E03cLAgqII7Dnnv66iiEsEZkUQAW5t96kjl4uykt/bGoffAXhALsUEftVKe6
jF64iA/MyCEdYGCnOX+Z5mrnRu23Uv77tLivzFu/hhqp4JCvlYVV8zWY7FrECboH9I9okWJ8PHTB
EFgr/Rz2cQxb36jwOn9KuR5sBp66T4mMzgKdDLrjiW9MTPTenUsXASYM1lRCHYTjbKoaUxyWC46e
sWjevY1qI5u3/dKm0dzUKd7sPTKJtw2mLAUfX+LI3aiiv9EDGqoseRToc/zBPQ31tOtrsWknk1dh
9EwX9lIP7MPrkw1ZoHLA7XAfFdVlTjyUDnEcZrbT8DNJlxhmHzHybYipNlaaglXeoRHoZbh4olM9
ptZZfjAx9flaL5iaxpsQw/0gJ5lKzMei44w78zNNcDd19Yynoq694V++Wx0EWzZ+N2LfIPkoCbtA
vv0hjftoZ272gqgtNZy9COWEIGdnB8V7ol9e3P9NyRqlo65ekfsJw5rQm7JWG3WbWlmd0EyZnMRo
Z+bOvpFEPs8l7CWW4WdNEIIkqXOGW8NXp83RG8ZNT2HXEEb1uw2RMkiD+gXDVbFWurAdLMuB/XU1
YvN8oE1hM75UUBnkazvcOCu3fhL8Tsb8xl34MDTreY2ix0D4D+HSb/ka/3kdIrk5PlIvybOcw0fb
6TNzEy+VHN1/5S1HpyyzZmhQHDjdAAmY8pUtLyryThL/VhOyxxy7bRtxsViqybB+D6Ml4rpZFNvb
JKLnNujdnV1wTfQRTMbmtnxh0nwuc/PoAHcbOrotJ/Ia9SXeKQVVSwsrYRBIL10/3ZB3XzR2RbuD
uDfoTVuTfDbY3oG6qMv9unmVU32Ke3mWbfsStoBfbVVY/FAjcxsgc+YfIfawrvxCeLLlfHxejPuF
evRbjhotw7KeHdMf4hqOnyEJ8mFIXghuK7jot7s+giUWQWZfs47Hxg90Kmp0qWG4m1GYqIgeEo1W
Xo6bOUJ+VG3ssdX80s4cHf+wZbTfdDgyd2zy0JEkaytsEzrrQYno5K3R3m3ZZzfqKBc23oxxE78m
40Qfx4bCB00i5prItYKvk3wSvnpIOtrknoDrXSTrLRKds1AIrCnw+B9SwQ4jLRFyGcFDeKZTZsJe
5iuySnEj0upX2eY3LpuflTj/SB8+IXz3DSjGZu7aF2eOz1pWOYj1GEEC1TPWapBNOwZpAyxYgzJL
RynR5Gp+6uflLR58WN6w7oRJP+8jc2pMbPMonKK06ekZ78ZNThN2NWZ3p1WyFKuLn2dQTRo4QZma
uN+VTVBwf8m7wHuTQATyQc4/XTNfV9c1KRqYOg0qcVsTIxBpEF/dYcKNN9Zu5kv/eZTexTHJOQr4
tu0oCLYlei5leSlLpM0NzsURwxtZmgc86ytpYUqlu280K+egcnMV9cCeIc5r+/WRAR6pKlKYnj4N
1v5G3rRld2VFG51sK7zcVIAmooYefTTyft0eIyag3uPRHvKAN38gP4PXPFOOG96FHoLBdcsJ5QfC
Mqs0puo6YsZLx7D8ScZq03kockhkei/rAX+HnK4u+FXmSTj3OuNGu+iA4mSjEvLqzQB0Jq5fuxLP
TVD54rdSZm4ZPWMmPMKE4pX39VZjOI+r8WHiZjcIgCZwZ7zNgHMHRa9JHYBgXUWaOMGuMwqTgO5k
xhbommY8JUzPW+b4+xW+5EPYQZHpnKgOLmPnnX2+FlzqNmOiKjNu4mMI/eyYNNuFojCM3hYv/d5B
CTbx8GF5+TR2TmH78Q/UJBq9FlPCol9qzY7LKg59C8TJtG3RKb2mfukyNNzRpZe4wGNbHaK5+yK2
/JAEi8Ze2Q9IOFJe1g4OkLdxdP4tbLSZi0XSbeuTo2YNchGXENiN3wRZ2JnfuUfWh3FsdOhgPpPW
gbq5S4nTQ8lhMtEl8EWDqIXoVqrkWyX0ZaLusyq9K+KOvhy2PsydeGkr5zIPfea7DY6FxfWvP8lE
PuPe+6rReKZUQ5uL+1C6Iw7c3Wi12sWavDlT/wOs4TL4askHpg5h051dB5kOZnkFhbAv/T4LVZ/R
QJx6CWteVMRV8mIZHcz9Mya7MDPQfuulPd95ATkGR7Tvu8r7h5mv9G9hxzBQNEe0bk/NmJxpUqaO
eh4bfQri6ji2MHNx4VjuRHdQ7dGE+hCr+AC+A4viUzpHc4FLJkXy43ZmcRp0IkuY2izTO7W3Tp7i
eS7WyGzjvkmle5tk91AH8k8uLNlTd7VpbxjihTSDUo1os2kcsSv16GUx83hOlPicbHnqvergGucS
x/Wf4+NK7QyFVZWfpBiXHkMdl4XTjlVGyNRsZMlorhBYIoPgqgII39gYFWs/X2tAqFF/N7LQ8xYd
dNH19MEO6IoEUJV6Tm1tPsF3pkosme9Uu3rkMKRKdhZgJEryScroRYSIBg2rTQz6D+ceMxHgxzoJ
L2Yddj2VG0ua16Fqrr3Hbk6gtx4zedh3m5YjNHh9cLz5UBP7OM5Atlxsj7CbH2JYt1igGiCXDsJM
LuPjhPiMAfNXjGwNBSSQt3A5N9h8ggNrtSSPBNAHQuPeBzMjRHrYSqe9hMGvCsAGhLTKhMOQl7fu
tM83a1Cf+tWH+5S/RwuTrl63VYvO+k43+L3JDvjmTdjqPUT3BrexLIk+ZRJ8Nz1yIHCAt8z7spwh
/I+kciQXZkdWtHWEuVnkCed7Mr3F4/CZKHFTQfxh9e849Vkcm2Ks+u8kLF8B4f+Fxu5w2W9agIRW
00xFcJBmeOVX/2p6u9cjQQgEDtV9cm2cHS1tVurwWQNzt7ZfcIDkEwnxI8/2eTTxzk/qhyGYzsHa
00x4Hd4htrO8xtKBgRHV0yD+anSC0ru5kEpQTAbK4Bb2xhLD+zMYNKga4lQCc5vw7ow1Od1xamUB
ugfhbponoHIfoCRz7dZF0EKXRsxB4rnHPSinwW6hQ4KIPwLlKR8CCM0nn5w1C3Pgmjn4XRCMBtCg
6LYr0Udaj8e53KtGZMvKU1euvwP6nnSAyhb53KcAPXIbuduYTnkygvDTuNUJ1umc6TCv9d6G6oOM
unCwJh2iz/U/R9ncmF/0gEaHWabV+sCxA+diRqT4rUFNL8tazK2Xxs05hpojjKCXnj41R2BZ/EEW
knb333GKMymgN45gjBA1QDfVlof0KOoZ81NULBF4/o7iPsHeosE0L3zAXLZIgke7/GG/JFPtsCXc
v9MKKefYRTJo9JUGLFtdFI9yf2gzC8R9cPw/3BS5N+GbLk29x1y+me3PFNArUL7MNedQH7XGZOX7
QD+bPRucvdfaVBvy5ZTvgP8LJZx8xaPhgwUdM2ehBLMykUyoNW2syWboeHl36tFV6RagUQ3V4iwz
Gw6HLmrzaeQPSvFcziQd7Pdd0MBc5J2ZIdf0PAq9K2uJL/sWdI+DVRBiwhG4t81719ZX1dQCzesd
8hHXucTb4NNz03+Hyj7PCzwjGzhfGTRSIKwsajenILLbPgfWl0FeuPF6hhIitnULx0nPTZlAkgaY
Zo0FSiq7ok/gQjNXAGbaL+o3J4Acb0mwWxJ8lWB3atiKQ4V2EAvBrPgOYiZ3p2hfO/25H+aP0TVF
4/T7vsYn1791guwHILQ+dk4C39sF5lbhVjQhslAZctUkzX3jH8Lpt+2cbek+8CHayeBTubjLKHsF
yYlNoRh2IP6xjfS+8eIU3PgZasId0M3BPnZ19bZ69cY6MhPDQ2wlRBEGo4SLSqmwhIb9Qp+6b0jR
RaKtj0M3ZMk6JGlFgqcZgwdu67g9z/Wb06FNltjyCjtknf+s9CFB9Nto2nR2xTOVu3k0iDjFfd/8
eB7JoxXxPGz+KqMgl1A6Yi/t4oUSB7Z2TmET56O7ALjtdmxZj7B83gVs3pL1osKDhK1WEm1t59zW
6h8c21NNrvWIn6faTg3cgYnNjPu7yjZ31bKBygPx4RU5zaur8AU370kFJ1Sl2/mYABNDR8ywhhBW
LjDzmO0WX/v4LkUMmXf3hNEHUu+KP9OB7dsInRRoJg70KvpkS0tR6NerAyY/HpJikEmVzV4Nj/XW
/47I+gzybt835ZMC/eSg8tJZ5iLu98E0ZT7Sa5cVAhheIoW1yrxEZP1Y/mqxptjQRrfDM8dLgPE+
e41JVxLBgnl+aSqx6YMl63m7IQAtUJDm+1gOlNgbf0TACzdgqH3OqWy/GEqlBxwI/Y4a3K1typxK
QOQQtDPgzeG6dSLAXCHdRqYu6ACAm0PcGlfFhLG60vanlGvWOV7a+nZjgZJyRJcyrzx5dCoMqkjq
t+RhMrJQicbI7fzBv/pIZL2PACetE7vF9zPk9BwjNHmJy+FAx6qIJ7ZBemrmKv/AYrElzP0CO/A4
VI+kvcXUnn1U0bjzEZ1B92wCalKuuRY4yzApSnksClVCperi1UTIxmPC7dG4za4xU15ZiEOs5DdH
yEPL9Lc07Y4i4T32phLQM6ppl2QNfYxbvRtI8ywwNDOP7n2vPoQ+7t0EYDkZH5oYQwYtAd0uJXtf
KTv5rneFeLFwyzqL5W9CRGYX760fwku5Npuq9POgVfuRVIXjbIkNchKaZy90iijos4Auj1FPH5ky
XWbj6BMKlr1AxkALKDwM23OJj43a4LUZLv4E3+/ptNbu4+R5W95gD28C9YnqUPH13K2icNCgJC9r
+OZAtgU0LDOzzlvrp54Pl7FhyDyCwzYzYG/VoZcIu2vHE/GfZeLtSdDlsfOEgcRrd1OHJ4oy5ite
OOJQS5ZG03kcwL1VKbUPCfMfVj5sHQm8EznMhMcYGJCa15c5iz5wmnIoevPGG+HK0e4BRRet9nO4
WmwwoWI6VLvBOUrm7YfpKSZsz3oo/+kWjGmxdvWL0uyAGXw/LzJflLNxNKZCI7OmRC1o3RfTmr2K
l38LKEDwsptQ8K3rroeyFntpHoa72nbGKpH4mYFKQkIKhtg8Ak7HEG92JOz3owKVUCGDvh0Kxp0D
ks+A/wE9giHrdZnYxe+g1MDkbpIFHwurUinjbEhUh9cZuld6Xy8p/XpKY6SwJYj8aZf3VTp52Ztt
QPlLDxS2jZoSkVfuVo1J5oyIbvPlOwCTOKOsOgeknYu2ZR+YyrD9Rcdk2Ai3vNhw7Lp0hkTItv+E
q91/JGLNLkrq1zKosARWm28xusWUVNu29h7LWb9MsEwHVQf4fE7s1nWSo6wTzFYQTdAO3A3RLt4w
/dc5Liqyj+yxFrjFSDkkDA0PvEfbCHUdKOHbHp+7a9UMxp0aBSgYgirvYAafFKFGPxTyQlV1ug5H
6uOJtENatW5m+EcI7UkyyWPCr/30gVa9P2BZZJP0fjbEPw7GN2fVqW9tgdBYlPMAPe6/ztOnO31e
ix+L7baVgmiHFKSsVToNl1p8r9EZSEzeM/cigmDfAyTtTJI7EtT7kHKUDz14CJbCGleoDhWN3yCy
Sfv4wfB+GwoIXACtzlA04p4dg2afOG4+eQtgJLXrwbwIWBgp22W1esW7IyQajmbGoiNUFa1PM8uU
i5wMJ87dwANXHpXzJh6FLGo39s89mcBuOQMEEPP851br+FQmSGWKO6JyH0m1qWknsZEOul479AcX
T8uXyT+my+RcRUECLX207suV2fPgdApS6tJJGROgKns9Htqat7mD1fxNOYM7Zh338xJ9Z4ofS+bU
tvFt0B3yjKfJPbXKMj+tAOFnoMHVzmjfbL24i0+QJtBU8OCLdM1nxcd/grufFOuqmVobB3K3YSl4
FXrZIJoHn/Tzwc4uJqcAdzTYmWWnV2TXc7vCxgfbUQ8I8xIApdEcxbNnThNSy4p66f64UPRhxn23
HfvmZ1APwKvS5a6B0zh3y2KTrFcSwb3mI2rYlk7iTczzKZRokCU/Aa/C3IB5pLXlboqqMsfu7xsi
T8s06GmhPTiKIMMyHKc9xK0FpQCi6oaSXJPxUtcADYPQ+1u55+ymljVpmfwk7kYs/yLjZQuv00U7
Raz0VrfJ1SErErk76ubAvM5ASrNpabq0o8hlwgNHDnf4hD2lvZnE1iwtxBMTMmTWbCzDfPWxEzV8
K0eiDjSHquxvvgKcHneFN/goiCz1LEun0QM0ZXMhzR6yu7ydq40TDw8ikme2uifr662QbgHxFagN
AM419CLO6OaSRMdkmXdo9TMeXaEFwYhG90GFGxf/6R2zS7gL0OiZDz9gywB5A0Cf7yXjGijYaRNx
COwxhnvAsP5DnOkfddWpZ0PhcVilEbxrc7Ulg94BAT3RAMadLVoZX71HLJGpjVnRYIDBQYP597g1
eNEEjgIUa+lSQ/uCF322MFwB72B856t2yVZVSz6Hy76rlx3iB48QIBSmCzYCd29A2SFAz+YkfJeo
/gr158YHIK4MO42zd9UT2YaAEF0GzHqG9Ycv3gF5lynxy0ecsP1A1bZNKLwQtP80KHtxSPipNFwI
u1+XASet5jeklKWzMHs73TVSGQCJDS47uFMsG6uqwjigzIdxykPW7+q13K/rd7QehaeOIyh+MSdo
kuZnT/tHX7TvSYvhUFyZTnKxVjn3Qegw80kGcazr6aEmzYdq1Qssh7dVe6ds4uAdrUA+zrASiU+O
5K8YTA5oB4rQh2bCP9Yi3ngUIrcBFNjQZV5fY55PcHHCNNrofyDczmX0M4UmlRUGsfVhdfkAfAYS
W1bt+gpy/f81evcAV2BjMvV98BU2mGA3AEe2ilRpE/zTzqnHCyvwVJC7nLcGjUA3v1Fdw5VvbreD
AdjuOu8Wqs5ywrlq/CKoexSHZge/8IIHmDRH8EmxvxFOe5jh6mPnbYs1BWPGxxZ6DQNhbxc3bwFC
qRqx/no8LtoBW5Cs2ZT6LVzcXdgB05uxH4+mjuBQT7GTxiM7STSxlgIqpek9TdHA+gULcmAqu6xh
kLaM7y7eW3f8UvohiTgU4CQnEUHd/DJ9QVDcOfwFp/4wltAao/2sARwgTpYYb8fHywzgjxmOupbB
Qiv16wc5f3o0AHzl5Z5dv+DW/5hYKIaHCSitc0yApPIfuoLdUehIlzy4qyi0l8cgNOrK29ea73vu
PCCI+OgHgFf7McHwXGez0LlyxiwBzEPobXUSIHzOsm0JyTsQdBifoE4xl2R1blU1HoNIZtInOY3I
Zh6+4t5uWw+8UZ+6Fbu0y/yH2/xQYdupW8dcTJDEwHy26w/1wA9VUr+gJcWq2QyWMvKvY0JBxwKK
RZD2wJFbz68d+iqg/plbAygzFxts2hBG+gppSAQLztYraAnCa8Qs7CPMVeG8U2AYbXWAc+QuXMN0
7JfXuP+OlyoDKwFYcecsx9q9sX7eAlVKp7LZhvOEyXDMl2m4NRRPDlgy/K694QpcP53lHk4xKLd3
4TUC2um/9v5teHKLCpzRHnGWQLPI98rebQw3NchW9Tig7QQXasdsDN5pbaA+clMvqP+mEQXAf4bY
MPcihj3mIA85bhSZ5KGzPkxM/wwN3U/UbKdApULQJ+qPDzSkoMBQQUcO5ZYADLLsE4hehm7aUG8/
td3+LjsvEXsM5WmQz9IJc1snu6FHx0opVDHQB8XLsZQsi1i9d8ok1zMcnpwe4jHQVhaIGqd/pjtj
+Ls0gqAmWxxkKFk6YAEr27F7nlgE783SvlbS5Mo32Tr/Y+gveQmtm5PsKwsGmaA8xmvaYnWQqL8o
ei8RcNONMsPCQKonnnqRn2l0Lgma3LGH+RYNWvzh7zq5P1W3bILyiSQDIAu971qbUXgOAYC4NFNy
sFCwSQ117hyn46i2EUWXBQByEUGMl4YDdUCgMCvzsAIgOpOnGDzMwvwpKwf/UK1DXsdkF4Ti1ACB
xpa1B+Gj/aDVfA5heFYqgQ2R5uI4NSRuGtWcRDuo3F6gbjlGKkSfo/IF/6xB/HdrmIGyAPREizJE
RRjf69oeO5BDC3n3mXeIEpI7IsprS9MB/ouwlWgWfpRghltc/EuMdgRrs31YH4gfFe7S7VasJkMM
jPEGio9snvDStUufWixGMoJCKtQ2cZFDC1grkgNkN4i8rt4hhAE4BIaqOfqAGz0fAr51ylt4PIi5
gUtMgukHoMU85NWAeM+5xHKA96S9tQaUPO6YQnFDH1EqiHywgR4Klt3XF0AwX7oI+WbgyAEr5KD0
tx0QdR/fIm4U7N7jNuafDIFUyYJYG+gop8rdCavRYiQfpP+mfg+MMLliGQ4imZtrRFZjZ1YmbyNO
9KJfm/aRuOZUA1JojN2MZuePaPuR7rA3kZ+bpv6QIWSYAnKLEf+H4xWeGrKyBsnW/Fb4WFaJXUwA
6oVrEaLFDbAKo9un2J5APRfNHUqTCCUHzwvkasPl8uzYBzHQrEzC3PH8TRTGRRWgIIIG4JPFsBd3
+9j1XoTv3hy3fnZ9fe6Q7KfvS0xW0n/IY6F7YeJrEPh64ymHFkuMNVJAvp6Ncu2rnFY05YmzkT3Z
QZjn4cgGuRP55hYwB6obVKIeoPrshV5qtfM1Be4+appfFNwbxuEBvbLgG6jXD3WpvmPSX3TdXRaJ
qbWaeizmdz0Akgp5PkCLHTxlxkXRt+4tFFcoeQ6ewqhWyR2JIQbFEt532MFztOo20ZRka4tj44qj
RJuNcr4TiSk8gBxeZDZgYfdl0mZ+IoHddDDvgMVDEKAfEE116f3piUl2c2tWqEicq9r7ZtCaSNQa
lrz5i/9IwIqPVXetRb/xxmnnwsFuGfutX3NQbSPo/Qb6Ne8WyktN9ZMzJseoiwsnfO/D8sASN410
l5HlxoazCOVhmDFftACbMGxDv3LElms+u91uQtXvIaqbwVHLegGE3d31D8Alw19iUf5GQHQYueR9
IOrfsASxXepyE6g4q0i4t4IdW+ydLAwnMz6oynnqsQqkNVbvmN6A+Ml0z/MqeU+seoyj+WMANDZC
KmnxHXCIolSlMz5BMRkjIWdec/ApWTt9Gkw2/E4YzRDLIjLBOCW6Sn1MnDYDPJ0mcJtx16QIOdZn
Kg1ho0k5LHlY1O4UNdmg23MLPyeBtmAUgH1Daw8Q0SPgVNndwOvc+OhVe+BNYNCyvic5DE2zsq9v
SyT2TWR2NnRIKiof7uR8RMwWRrZoLLjwMkc4GR7ODpIiuIQgBwp9lR/Bx7yGgQg8MU19IYpdyqo0
aT+wF1yA+7aDwVT4oDt+8LplCz0AdIny1NNxU0I51bMbxCXbocYwQJssnHiSBrJ+7rv4zLvpGpUA
grufIXJ20uE5+tk/gBPITW3fSgEvdYSLYNO/GC2/NSD5wmRQsL5AVi4ElodAQTSbuHWI6dc5JRpz
ZWKzabwmsXdgDt812P2PXQuxsvhHmx4EBRiWleZQoUHvxbYxKJ5lLBB4th+C9ujiIDJAjDoOTmHC
M7BEr1bBu13EmRsFV1P6310vb2zR1w4aAemqXafrJ+XPl4nqPEzip2TmX91YX8t2fugXDHKuC/Wt
WWFfXukdRxdXQwYmo+gscRmENcgdjt6mbL1uNzTVZ4WbAP3mH9a4T9oD+U3oBCCc2TV1ByV2EssF
0C56bsashEoW4LJDyrP12UMgx0cW3FnKONqWBCJbGYEn8Th+k+rq0War4WVMy/GAvRrY/HvZGLXo
VoISuLyTCWPzOXjVPVDxEVenmaaXlvXvPaZKagIUyOk55Oa1bPov43bPsbMimqB+SCzfDSYqOrgP
RFdaczDDIN/cJY0XthNoF1lnCl2y14ASDKBnYEjbGUs/JfYcEk0fB31nzSCrNNABlctbSZLy3Ff1
T+SMt3pYMYP1PfD1+AHYFo4PBRci22cj5/0SrRevsd1HqPAuVO1q0tiYrYo9UPn+cimtgGFnBCTG
xJWXQ6WLDmCu9nrCgbwDQK6Na2BTpTg0yRC56eCzYe9B6Z05PRbk7OrKt3CugovE5bb1u4VvsJdX
PvHE9bBp6LqIaFivldMdI6/c0H7811J5amMX9j739SpqCGLNndypIfuaVbkTLQMeUFaYfWdxStZR
pL4HKZ9o2N9Q4mCzHuZiFgsJkEqks8Y75Fm42fClg+Fw3QxHYDmXJoo/sSyCFG7chAmUrviWm300
wxxmxtSSRXP5rTx7AnaB92XAmmcY/+tjulkjPaD3ozGoLCDZ3nqHwGN/wSogHEFKz6SeVEXiY12z
p7fST7D8UEKzKwREc7X2u001KnSLJf9dOixdgL89rER1z+FKwFO0a3KYZHysalRhDS3PAqUGtKef
2CJ51UbDtUs0ebXgZg5Wemak2pUVcngxpSgPDUJN63cI9N+1hSSiFVfaRU8LdqxTbCM+cIEymzj1
nwKbm0Uc4o2BYywMSIyXoIQ4X0M/uoH9wJU2tDoE5QS8fCQn10Jr3kBn7SUUWmM+Yrqbjn3DoJ8l
y305qXrTsBLrRv7hDv9v2lx1FCbYRYOiAbRy0QJSwKBeTqdGR85ri8U9CMPw1erkm7k9vuceJLRP
MIdxwt5bd34bptEBCaz+1fOIWwp4+FPkSHOLhlgV0Adi8XHC6G56lPC072itiq4hLnBc4orf2eX1
GaYJCu9vC2a1gSiyTrAXBSswDiwGPtTHCFlWqVpLsQFVPj2EvQ/sDFgpzYhUeCRlU6OSiDgeP5Ry
58cJ2j8ovTdVMvz1Y/Nbt+sj91CnBlz6OfCIx8aUhza+3wlCvXQzGDi7gIlJSkBxJenNLo5DADSk
QcZb1RyXAGw5915KCoVx6PO/qp3XVGj/WWh8Lw7vLcb0AO0gFBibKCi3AlLEKeZgHvV+0MCVVP0G
Ic9B0PKqIcQJmteu8i6UzjsyQtKwxNDKAH6+4shiGx0SUhebKxD8YmZ5X6pPBrpU4cVo0VxBkc1T
O7CTU/bnukNdC32JN6MN5n1p5XaKzO9gP42lBZ2uFcWW7YKJJPmPo/PYkhTXougXsRZOCKbhfUR6
M2GlqQThvYCv7x09ff2qujOSQLrH7HvM02BDT9ALrbVZDMtqeo8SlLX5YxiBDOEewUdbh6P5LbP7
c5SeEh8HopSrLA7eNbiXBSzN4eQKjdsunyxdLGfOs8n0Hriire81OIcN7LyZ5g0QDrSTYjqReLhG
FiY8JxaXvWWdJ8uo7G9G1D0Qo9qbpD0qSliDlTBUzCvyKN/N3D0pim8KcudiTv2dUxaXNhZim5Tk
23nztGfhChB1hrexBmSIeMQp053wFix5wZ8ayTmlk8HDPMdOfQgIPvYWX12mfJPU+wBU8qYE7+HZ
c8dllTaH+I4bUJKvoKXij9gGktKme8emnxXZEOqySP+5IQGBhAiDSxg96aJNYDrc5PNrAcyC6KV7
jlr/JXb90xAlwRaEtLmmkE0Juu1XhMAx5kyPwAj/tWuT1NNyGKvfTsbH0Qz22ZBy6UuGKyV5k/tS
spOCL08o9MsU45GmTvZutM7R9Nz32ban1WjQD2gYocLQv9R3jKPTxG/MB9ma4jv/c5btM6vpyMKm
mD6uSnY2bbnlRDxhFXTzmjjttlE0CXMaiotWpcmD4QU7UaMYGnSYUtcYt6VTcozI0loOOUkmHI5E
Zv2jrB0SAIbPkzQZW4/XMq+u3n4dx5RMhiHng18Jez1qEd5iNU5Hsx7dXduOHyIWJz9s0aOK76GM
d8Kt+oWPvL9yypT2adUxcWsWoroFWYR0InAXVRvD9P+i1n7WI/ES16mrCzVA/zgU8q8pKFDRa0g3
QZZKSkDBe5GSMssIPy40R3Pm+HSeHR4+a868RW1quasS/2XUcGDtzkkItHaXKdHyU7P8/Z5uqXa0
LFGz7rKMSVlk55OVW6IhouF54yN3Na4pvXOMSo5cL0KdJ9bH7Zwr/yKbkqthBkRVJqLnDfXynuDX
qi894jzcP6Y++3T95F/Xpfuk8N7mVHyM/ix+TN7JC0c20WVE9mLQCm3ITsNL4DQ/Y5mXy3SKJm7N
Tbkqszzc9PTlNrbb1QTJkh/fdKhnEAHFPN7xhP3rnJbTJyvIEntyp5LpEhUafasLxbIOzGfls4gr
0POuKiu9NBICc04cPPv+8KJb9zgxIo01YRtSHTDmjH+yj74SBa3QxFGbHPpYBR1b09XPGdJxWPcf
mXQE789mXUz5Jm6CB5kXK9mpXT/ro9cSmyizcVvTuEM55q3XE4Xv5/lgNuaVkgfZQ3K0MtnTVz0W
STxQRWSGC/Oj0YjHCZjSss/9Hdtkrs6YlrtJ2VBmtfns1MgtsT3Ua9Mt/2q7Nhe1p92vlC4ioqbR
rAo9H4xk/G5neE6BN+57Mw2XOiGRElVi2NEDBX7csyI+cvn2xWXV4sdH72T0Xz3etcsgRaju52s3
5CTfzYKHIZt+PRoZiIN3jpKHHsYwDA2wLqOrICtySqfYW8pCdkh6VXKJCWAsjLYWDybVu1utXf0e
p0F3Vbn3ZBj013IhENISXyHeqvmQVHgYMvA9miS5sUwD1fOw1C+5mHei4mSWJeHUgAyFnWPTTnFy
HVj0u2plciG17y2NIe7Wg5g2Wc4dC1oMMouJa+GLvV0bFQEcEznV0+S18g5hmsSfwA8TY5S/NgGJ
k8Srol1QzS1OEvodEs6fG4D7pdlCuJSfGFEAKbUq6nVYj/3KshV54bb5DLPqr7ftJ1ffQ6c+/6QM
Vr4pjpNutpE5sT4mrKeFLLigh4JfsqEc4njlxWjj/RBNZ2fiBW0G/yJtj4RAKPKCMOdz8SJuBnVz
U6386sshWRapBWkxVbRuDBzcjClIzfFvN1NPV/5AhNPrjpWXFgjekbXw2847tS0p87HqjSWBUfVB
czVeeSHtiaiybtlQyYtkDl2XpdXhgzE4EezOmBrpQPANzC6ZYDFLNzdr0wqfp7DKuDDHAeKGoqtI
a8RMGfqceM2elcexmvaxtG5RowSGotjRRz82pEdADwW0ETpjHxTEcFj9SoWzvRDtxDp0V3Y3bmKl
jknOaVpk1rzgJXysqukwt+PNVrQ/8zBc93NHDgAZdk4vXp0h27jH0YqZPVpCZza9z9qmaJhnb6Pg
G1ffy1x8YJqPoqOGOxKhWqQ5m0v5i9u5vFZ1eW6CbIuH+OPExSky0JYbJ7UZ8sMj1LdpFU/GbzS0
j5Vx/zXa5buuNTu771wZGiS+qs8+uSPST5s4Sp5dT+5HmX2VNtkdP3b+hZk+BELfA/3mzvDNfToP
rxJ7fEEtjQghrjojX8ONr6txeCXF7GuTJdPn4NBV5jfMkUJKtgUwqgQ+WOA5/U8epc42idFye+1e
GS1cb6Ea/D8m8fJZxz3DTs5WgSKSxMXGGf52M+gFkctphx8VbkNlhIdaeuRmxpzoBmfWMgs8Vg5I
INebWlfykRmHaGdZ0EgO0sB8zDw7W3dJ72JS29GbtrWxo59bPipj9vHCExOt1yDKeffHe3I1spbx
u57T5Ewukp/X4D86EqF5YIyIt6Sq5p1btKwB1RaRz77XeEskQ9dJUHIRoO6N4iXH8Gry3dmEcuT+
P8Ucl2hodbwq0859nd0eZQVBO/9m0imNtaVDnlPTeNWw38xCOEtJiTGvhLkSNBBXtkP4oyCce7bI
xZzmemi/UlFItcw7gnd2Qr7RlKRm2ib21obLxUj4qC6cLkrz/U/an66qHnM38B9JO7jnEgTu2aH3
tui0hOqSq6CmPjaAwAoGFX3VrWl/ib4hj0pmbZdJn/dMNQ0fU+21l4Ltqx+thwnlVmNxMkrt34pK
Dmijc7CEezQuFEGOh3goOjqLqf/gxhm4jWAKtlVmWFs783/rzDZW2Lkc/3dzXTYghyZge9zPc32F
poXx2PklQJrOXLRFHR38MMw/HM1j7hjCZVKMqp22oSm242TZK/aAjI9zZCUvoo87j8Af5fF6nEC4
xPwLqHgzcepJ33W8ZFX1uttqKPeIAMGwbT3ksWjARYnBBW3H2dcHq2vtF7vWwaYxIPHIdnQhwhvQ
LDrPungh/v5UBhcrQD/Gz1QNUcU0y9nWJoKSc43yfjCn06PpFg250ci+UpFB3mgsSjhqLA41qIdb
39CLXPFnxSPfHefBaor2T7uyfwQAEY8LD3X1NXN199yErkXHcaqzReJ35gsIgBhRW/tPBSX8Y5NM
ejmNLb667SPJ5LYv1uOAccDj2u3swkMzMGR6bYTl7KLcdc85DWaCoFzBhD+4yM+zRSM1tPL5l3Pt
i4ylnSzF2JKnzAwjeO5bZe8h3HXUawirQIUegg3tXYI9deicuSo4Z2uKiVtQfRDdliBzRDSp0vNr
Zf6PEwwG1M5eLGPHU+D4guTihr1FUk8nI/cnL7lFmgJ+N0IDPPqTV+4b8mubLOVYKmYBkiiMEm7n
FTKDl9jNuqaMSbCuj3dIU4jhEXt63+tZUlmxTa725cwtkKaJ3kyO0tZ6jktSvm4TlSvJkoN65SjE
0uL+f21G2T7LJu/eZTe39NVcWs+LUWLGMrsM0NQYSbzvHnp0y1EwF5ecDg4MiVFzqZnrbO01QQqW
ocLOkmZt75o+w2LsVfctOphBLUUy3ogjeSKGDLLSUC6tRRWHKeVtitT0HRNjoyasg0Xnmy7LG2t8
stwIIW8wwrN900vM10IX0V4FbgjNs48x/UPtHXNnMLYiVqxraNPqOLUGxZzZc3gRpO6e6+D4UFqa
dV4qhb6Ut05IQ6lQ+Zft9bg7TUqwN684Lsu8Y8rm3klztA1xd8qMGP/AyUQvrisJqVvuV2Q41ueU
8aYtyDJxZW/6F0S++CRCn0iQj/7TRGF7MAWS4DiW9ReI5PwhKofyZTKBmrDZmMIit7blEDK8LDLC
9wfOuGLvGMNvDhfnJW7N9Ksdbac4TyI1r3aQMGMaizsHIpjEr/0wpo24xS3TZmOZMdkrxUrZ5NHp
hvLY54W/NKD+LJPGbI9ThpLYj111EDCnCgN0b9892klwEYV1C5yKKaE8m8nABb6dn6Q7UkuzbypB
sk9kfLLMed1UGoma6+/gNP8aUFurtkkvgir/YuLXiQaTXrvQ3Jcq3ucADxaTp5A2W7GOe/HrZtMF
BeavLJ1XrxNMbzySWjz7dc8vs8es98pVPLoXT4v3gKrr0lLlb5bUR4zagyzHDcrfxsunvZwFe1oa
954xrbrFMIvnLpcjOlv7QqjlKkeu/G1tTJgQnEYgtxAD3VCt7Tt3I55cmkih/dDGWXqAfUQaRuX5
EgDYVzpN7LTU9rVsxJ7zi6SziQWoxn5rp+1JWO3dPxgeJ4ndXVclZ7yXHVOk4P2skYI12SyeybHf
Ox1BGCVyRgW2roQVz2qXFztdkWWvDMR34Vfbvi4uts+b3EwPkjRS31lPOYTevM9fdBk+0CCk39ns
nV7yVwdPdekfK15g7hC8+THpbRh7LPS15TH15NYfk2fQsGRbbd5qUrLaVXvOzuGeQ3cHOTD9Q6bY
ZL3csyD1IIfUIE1e71kvtp/SDHq1/sNM2Cd9/zCN+GfTyCvZkw92Wv74klBSWJHPgruxNMT/LJRL
ArEpsxIYFWp+dVXw1BWM8jiIpynzsJ1sDiiZr61eX+XQsJRUQ05ww4yQjotyX8l/XFBZ7OdZG0GL
I8yixyQIb36c4YDl7h3QYdebyKdvK6oBdLDps1QdXTZEHn5vJ7c5+lmymWPOWlhPCyZbf1VKfzgM
UXCc7Tw6jto6MGhTvmTEBAGzbHswVkzlCRIxktSxtZBys+i9mNNvQj5MYM2VfRI7IkYXRe+FZoAX
EcGlsOcFzT8bbse9Cv9osFxzk9D0AKsUvujaXNU2dTVrzB+zpnnEBCkW1RwhfA3yWyX6p6y9vRln
EdskAh6XhB1DdXfxdeSCR/Yo0gfP6GQB/RUu2qF/dBTaZU/EpJ3H38SIzmyZ25tTSn6xxh/DFAic
7mkW2aeVNzCVAvT93NiFFHTtqH0mOfgSVuYeoWZJHfAkTBKsjs3FwLyPcVbH76cmVpfz24vpGHCS
ud58zAILbaQ1qr3BpQLOyLBWIaUFBeVyIYnMm127c+r6RmPI2LoUvhdN73MYzcmIfAB2JhPmbxQF
Bq4D7SQVvUQaUl3B5w9IbKuV/Smt6lmATQcG8u4O0S8DGOYftiposkfEHjQSWOasn8Ky780a0Qbw
jCUn4Ftj9Fhnw8lGgY1Skx/BNNkMEpvPrl9cpmBeelW1dcPgwPqeh442eS5yokb2+FYO5ltVh7s+
IpnbJrehmj+Y9DeJM68zn24OLXqLNIEDAjKJmy1vHIIb8aNX9nvtiOehDd6VZBTsWnGYBupddTNc
Jzfe3GFfIymJTKof3vLnyWzeSgPohmpJxFD02RdGCF+y1LdZyCsRc9IEUPedIogorXdLj6RaSNoq
zOmElb99O6wlIb4wOeb+t01WroLTE6t/dfPeBcO58T7HZG8jFLpRsM4bj0OdXuYYcov68yrzWA8P
JZ8y6eXQe0v9J+1xU6MHwuX71Jdyca8IoQ48UDtYNNmekNyqD//s+nHWIdLUtO49fjmkbOvki2TR
aqbkE4VH7E7OAmuNt+B1altGchkX/TJvniKzWg+55uRnCvHy3RTim5EkLDLiSsH9kGSTBOwjYrMp
x37Mjq8cAc2DGkSMGbLPhC05EMDpjelWZzXjM+HswH9gEmcj16dd+luftU/sJfkUqTh6pD/i4S8L
T5gCKzAzorn1Az6keM1r6yDtZ2P4Q0rrqfM5McuCc6KjeMEF7KqSxkSPpOyL767RG1gQZKR/KsBj
0FvixN8I+7mgrylApodwvRxM0pEqwTD6TyWhqDYmt0Xu3KZv41DSdMznqCUWHX5XCjnZcmBicPHU
WBeSaH+gCWM0Mz7xe2xUx8Eul0wcLxFWeWqEaIqqWHk9LCfiJXf/XNnFX0+iy88Xk0UAprQWk9kt
A+c7JadUe4STaf5gwAjYZQmMu0Bx70pHdL+SQehLMqYro7+C8id1CO7mX5llx6Z6YzEBiApz5ebW
OXGuBcG/ON7YwakT79aAeOS8T9QKaZ7cM9C4MoxFqU+27k7qIIjvB8ivwV7RgWcl+qIPknVr3eCK
LE3XI+DuIgXp7ayvafZQW9G+Ho3F7L+Wk1glPMxVBIvlLlRCqFFxj+jiHePBeZYOWZsIrNCYXOeI
3c5UIkz3LbSDNd/Cr2owzqAI12keHVrHv6oW8C6fR2VTix4ejd5eejZx/oyFGtG8tqKrNmkHcoZW
lIUsVpW4ArO7JBPdYZ7Rw0mnrarbW+ESxI7nnYrja+c/9P17ZX+hip3o1lFC1BtexYB83pzmc47P
sfHrjW+VNa8dD50J6yO7p1Hb8MZSGOqx5ZKdLUu3pQs1WlxcMC+nBA8h0Suf8kcYjqugP9b9Q6qc
5VR9xPll6MW5J9AzRWQLwjO60yofL0P2DMdwyYGJ+PfqmyFlNGvtl48Bt76wEReCudEiie1r4joX
ZLNVF7J4EQkzE2JRx5c6lHfMd5S/hyhlCPUuuSvOpVn+WtbLlFF0wIc36wOtn0Xc/7ZJvRL9Q5te
PevL4x91xVvEDoQq+WNtNL+ObKO9da41hRuxUUQc++LN1+nOUc+50+Anfqm4ZulEtg8nd2FoizD6
Xo3eYuZpNgdsI0pfRs4KGe+a5x6XsDdi5QCTeZI1iZ5iOVoj4V56dWOxcJsXX1579ZuTA2x5Zprx
Ny6PpU/XnAszqRAzuw4T5dzYX+Yo/yEJJLf6w1Zd1i4di0NPdqKd+dwKSjYks6K521QDPea6Jv58
c/mYImrFheh+uoh/aeou2oa7YV2suSIh3iXwOdSigJPWZiukNxqdVO3z38r5yWtAk8Ulc/pXLUkm
Po14bQ3fS8cIOMT3ZcA9rtwJkxA50K65WE75wyR/fPtnvmcpOCGn5mS17HnrjFN+P9oYF2T9b6YZ
g3eyDWauquwQ6KYEAJK9GSPrYjnuQiMpzLyIitjalZO/A2u8kQg7imZYU77CJ6ENtMinZ686F9jg
CW9pFJ1a+Q9j3r4jGuMiTiBf3kOYnCO+oRGRWTTfDUGt3Z7wxTws1R6iLf0Yjoe6oT03PVgTEGY4
gEX6ZOBbFWBxGmhmjn2LMSM8CtdjtLq3v6fgPRM/JPXWZOSW5gTWTH8MVLkb89m2MBfsdVJqaGTE
Suxw1SlOA4t2kavb6oAv7aLYuaRuzfnUBO1jR1BrVzbJd9UBLxoKvAL29Mj0QTfus+HZXzPGJRSM
8leY4Vfco8G1of42zfYzGxHJM4tzO92Lwttl4qMJWSTE73TOXqrsNXSwwqueUKWzbuj3DYrRyfvn
JIeseFfFR0hNxLQ79NRHSj7E6c8lvVeM8JU1vOTmAB1IArC79M1F0/HN1bC2qrMzv4zT+zjSXhZk
y+2ZDmV20kl7avGGqG8iqqTdLjT8TU1DAED+AeRRuZpSngLkMAQaR9ymhiNirseFQSeiIgWg4Jf3
nOx1VLO8I3+bMuNmx8GFzAkJBYJPdXiaHI+nY7ahA2pi5OI8e+EmRhIrzOimivImnfAyxP57Wrm0
JWt3l5lqb0lzRUFx4zT+N+W0dVD6VyIVPM4olU30RJBgX5nDthnbi5GXxyIqVq6pziaWYD/6aznr
F9uh/1ZgZy+llaMLKQ4xxB6FJzXfpMVLQ7U9V1Sxjrgc8xYY/nU6P1oxW7Rk614ii3eDdoa3GAlh
0dmaroOBKAq2Fe09btadEW+tIrtRd1kLVzNEcdupBufQ9Txp7bjrmxKfRjo/VRTHWxKhS1cGN20z
rdRCUiKYoIzazksaM3FCkvBbEANTG7/knfcaBdYTlMZf1FQuuXqbmslGGfYmdpODk6PzGr4eVuwa
OE39sMeHOecJaePEeEi68hbPziWZymc3mff13WVyBpcL66ieM6vYG5nilhchh/CkbtVdeSjjB+z4
KxyeK6BNCoSMafkgHt1SPjRR+1C60Q840K85Sp5wLgHMV9soSi9pmf9Ru6GYIK1Loepr0JH/h4Kg
+jRcm0bxl1jhjx5GBTiHiIoQ07esrGQ5BG22ZpS7zY5NE68GmCCgec16TpbIXy3c2xgQSEdR1dnz
Ee9S856UzWHY2NZPnuUv5PxIARddu9AW4N4yJE3Qjb8wUJA43ZrGlW195ve2CTihnWwUFENCJpFk
GECv4dujPI/MOKOm09NWSyFd0Tlor5YR0wju2VoHKn3pOvOVegfp+WZrZf33qIxnAGk0ibKIyIxv
hRB3A/urKbl0royevi0xoXeVRSxzhPshPkk22eeKrSLXvuMoUCTodkih8TF0LDLVVYLOR0p+Pdd0
z3lxpNY1TvqS2rRhUApTV9mZIH919xS149ecK1p45aF30n+RLB/4m2gQMDDquXg3CQvEfofPAGs7
DR3+ovKcJBkwgcJ4Npk+N7Tm7FMTSd5EPn6e6Zxs2wb8bcNetQzpU54Y/nkCeRlLzz/5kcVK01Ts
QWD73I7zt1nTUE9jugNmkrJoWbrWsmz8fiM0KdTa526lbL3SU/lgDd6iadqfgdRk67ePRmZH59iG
fO5JzEirdGCnDd2RhtWHGvPL6ID5KRxy35YCRmyhEIWCasM8vo8uweXY7V+Egp3UoYMt/ZqDeYhL
BIWI4KiVVtOqcGdSFpn7mnXGC9+ODyXGXRIKARaBuBMOlFwJOWKy6cQ4C52qUxkB51nBE89WlmHZ
V9iyeNN+ROKoBYIWG/rTM6WxJt9DXLqxmp9Y1Ga7iwxLjNcCSrx7bqeCWylT5w4EgruNtdMdkLyK
b9ube2hLTXponDw4102pnnlpGKu4gqTSxcpF2sfv0y3EtKqvCSC7Lckbk2aiwWvu0juKG2UXkTuO
7enZ7ZKo4Ac0fwu37u8KqRJ/TtaNrLyqEmI7VnwfGkKk8A2kEt4T3eyL+mYQOqFoFw0QgLoq40Wj
rZZ9jqLV1T71CUOT3ydHUNVk1VZlXdYzbMc56ensAjDRZU37qeHl94tBGBP5HbGr4NDOzC1FcXTT
rjjTqMkfk5LknGzacqeI2S6Ro6sdrQBIecS/32QXz7ep9KrPui0cVvwRi/CJidJ5jOA2hFH7nU/d
T5AnrNWKicA7HfDoMByYKka5M1OCQl1fMYyH/+p5PGufhECbIpoZwVus5K4d0NgSd2fn+sUc5l0v
GBVD3IdVVWHRdrz3921IpQvlkb1oCsqWUPKAME4ilW+yPV/jRp5Yykr+veUA4MvBvcs9O8xL6Zw/
T0aysRoCv3x/W0vvZWxsHds+2zJLl04lqMF5vr4oU33JlJZbOM9vQ4j8O+SP4f04Lxx8eRkQ7c1B
oRLJPMT4tegILUXXZMzefI7MQ0hsalpYeeBDSXCf7cL1mKS612LglcQctjKyaWsN9gmASrIM+/iT
+hLMDPcgjRS6n1pXmTo1/rtfM8n1/q+2Jgqnk8dUb8crStgrg+7MilMAxEaJqW+L8SUcxU+NUhwX
81MXqVdHoAiZClp2uvT7/K0C0oO3dSyM8corlC6VtDcqqqc1K0+NXWDJCMAFnVenLpvdLCf6Te6Y
rahVPSX98Nh64XuZVvRqxrNjhLeMZQsLv+kI/sdUjOYm+OJoeoqclJQL2xbyTVLY27wbd1SANPzx
ZtN4hVpahnkWSqM28efrYrz55CldYaPDVvneGzPr2hp9sVG8ZWkAUoCP+8yiMkNYA67ibuygqUzq
FHDFakh0BWn224zpEo7nNo6ai1tRbvdaDFljWk9F/NFbzj8AgIgloAtn0AOscUgUhgQ4pV5tx/g1
pxUih4yXi7nVg//ujcW1ZdE1uiALgNzegLDRfZHD+LTbkAnGOpqWuzXGEFfPnjb4RyujmXd3fcGp
jMfMHTDYYUfUNsdGnVvbnASDlr82OXBR1+rccarbg/PiuXQa7pJPZ6ZnVafwpQxqQhyJL3VcvdSa
mbnNqlvnYYSSK7wKRboyByO1CP3kNJv5xqbSwjs0OemquVgoqYsis0kxAD+FuviZGsPFtvgQIVEW
qyE/9Xc2p3TOQAOPVhNsoqLcVRNugivmU2r6x2DmiqmCTSbzTZl7L50qPwknRQtkiFvPLzChbWtN
8/scDlTSMEOD6Zim3tGohkNR+1sLcHpeEv6oHbqR8741vXsU3ThHk9xKkJAOgnhtUuTjm1ALMl1Q
65to3wb4lvBN8nReVc606epm70kAELFPJVClVrTp3OTRirKnYoinhS5bB0ZMe21zUBiBi1LBnnXH
DtdF3W6dtEeAvKcFcfaMBX40aAz71khvbxdUinqPBfD9CbbGpbH0GkD0YoBDKsRw7KrkOQrlemx9
Zy/r+X6qbOshzQlFgnmfbc7uBnZI4/yrJ+PiUjgyKNrQdWKMiVj3sm9b+ZKI+quQwdfQzHeH6MEs
Y+B0ef49Ft4HN2qXDCKjcg68YS0JCvI1bGiiJe20wO3Sy7Tmt2yp+TQH9cVA1wPuO51lmw1cqRub
DpdGccuJ/k5ancUEyo6davMyNsu1G/qvfZRu3V7vu7w9eFmKpW2WLwWTbxHd+RskOwe7eqqsdtcI
D35UXfEjyerBMrInuFR7ZWcl4UfnGPbhFX4vs4WpBetlMC08CWRFg0SktIlrakzpNYi6R0v2OyNS
+gvqhYeigf+k6+DDnWsH+J9ySMXnKXaK/RkGE0DbZFjMuvoY6vQ5DQsCssJ6juVERnfu5ULY+rHD
ULy5qSG3iQ6p/4H+DkZwZ3ZhnAs/R60KvWILBsl6G+2WxQ2wl+LFpMTdoMtnom9I8Qkhx8hwoeDk
9WH0aw5N0whu0CIE22n5CI2DrgnYrLQ0i+94uPt0Ajr6+GqWMw94mBCoANHe7lTZ8YglbpOg9VK3
hlfhWpAiI7a7Re+OGJ2R+NpslZsytPhDDYjTDzaeBDT9o85bmXnvQTmFEPw7z8awy3D4P5IwicHy
RzL/Np2EFiqvdNZm0dUN35u4MP9aUQfVIWWzG1WcbjaxD0IqB0JmL2Y0UlU0aL5mgU62aNBgMYvi
/tUG4T50CeHSaTT78IyfX+e7FKDVvm3IZ3lebC1YrMFVWsKUmEd4f2AIi13BbQFWIaQXyA3ZKk8n
ghwtHjhYwOwxFdLfwhoj/V3Z5pp5BZbzvTSE4pptR5BJbxE95E97NNpN0KGLNwSn7gt0CI8OQHSk
ymE3OXayd1CwvvN5dO8XcXNZdsO/iNi874RMrpYTBGxtxzJspFn9E8lEuy+q8p2bVN2RKw1A52yb
zvp94C4FTt8bn0MEAybs9Cft0pe2Cy5S0sitbQUsB9oga8mic5Xkz8kY/iRR564jWwP5ZVMKA2v9
xz30heqKfzbjzlp5ZaGXcCm4H3esIQVea67yKO/XrTPdq4fEPUCg4MdGhfeVmRzkNZ82mc2w2NHJ
zKgbAghiXxULH7KiJJ8E4Eob6YzXQJC2VCUjVOxUS3IbI2mY5rvK62tTc8irkS9GZFPLZGT/bXtl
7umePtgQWPZ1Z78iC7NZwsROKlF5XOjnXd7lSw0rnWpV1W5ZpcnXbAwUyJg6XQfB3YPxg/PkQKkc
DIslA3x5N9lEy1o0CkBC0EL4M/ylmIpXWjsOMGQXwaZKYOAo9ao0iKrWGY5urGMqobUCNsFGId93
rlHF6T4pAMSqyj/VGH/rgtJzPwf5zh9TKpYuCIaKBeMIQWXGQBe/ORly9dANFAidysLAB9lBbhn8
M+QP56Xha7JLrFL0y75vHS7G9yB8MGXvcZKN0zpzk+kQtxQ8K0uWO0+VhNll1jzi26IVurN/mzzj
7DKp76ZqfmMvSbFLrWH4j7TzWo4bWbr1Cx1EwJvbbgBtaERKpKjhDUIW3ns8/fmgbaYJIhq/Zs++
mq0YZVchKysrc+VaoOpC63stW/Sq5dKgFNLLJdRisGbSFhrG7z6FEt0FJARAASHVAlJwqBmGWoMA
J4vFJHVKqa/SmxDqmdekRw1pZ6glOZCUyPGZCg8O1fRmDc85RVc5tWpwqxIPwAgJNz0kHfWaMxyN
8HjAYQ5KB2kRfYZykMsdyHJpZTIsBekUyhlqwQChlIY6+ZD+jfmKiJbh8L3MtK9CUPdsGu1b2SAo
EPSoU8kZzKKNUp3BUPNdAWntWhSpuQTBXJk9D+5YCYp7vwJcbnlJdtPVPgpE9ILVVC9d2vK0IwM0
MHy9+KLKEeWeWjjxkSiw1DnwucYqIU9AQiQDnzFTWNJxEeBzKtL4SUt6Nn6OjgrBiWKe1TxoMRdr
3amEYkP/ASEaii3S8Bw3/I2NBoa+jnTkVXI4GM2h/mCUMdBVFdQBF/aXoE/RWFarH5ahcawmgDeJ
DmxTKKcvZEoxrw4d2Hmt/hqEhGnqYbqnXvUSKZB2aLL6UOcyL2pUWUfkeNxYKvxvvRcrzMlQK/Yk
aBUk2ou2FBhPoaAR+8v6F21cxaU7mP+0Mo5L1efZXcnV4U4FvAtdJA77NMsNhyOr3Xdgze0wEygT
heaLChEtg//yT28E/JyP0M1JIyzGPIbgyoTx0FZSHVx6pKIQAp1n7lBDmUi2oRTwe+kXfbm5RZYn
rz3DZ7C9WhHvZ8ilbYPiCdd1Q+QY4nRkgH9odRDHlGEDDdYZHS2NfaSLAVwZ4lwSD3r5Ie+78RyL
wEr82qDh5BfUCuEnQ6/BAp8Z0zF5zZlsu4m0QoTX0QCxpxrNMe+K5E6CMfSzJkkDVVtBf/IHL/pL
Q0+JwlgbgX1okuNkqrJb5YX54o9KduwCAD9SRCNaHTPhXhFToMEcg59d5U+35sQ3Kby6uqtji7lr
vbY+qgM0fmGQMKzrMzrhmVX51Ou5ceblWZ5zKC0+VpUJzL5XdQ8ciQDp5iTB2FFROPhYJUlzRoZ3
urPaCkYMMaPKPuYVbcZkbNOZjb1Fc0mwFN0NAwXgWQ6PHKO/maIMB5leyqvn5QNl9LJXDp2kV4BC
reZzKDOisy/qkZJ0KzK45gkRdW9KQD3FKDDFMxIS/Q44odJGnjtsND3uVR8nIDPIXVXGhQNEvwjB
zOmLfusWMbB5Pwl5oxrglEFPG4c4lCsyhxDhi6rSn4saTH6jDfdQ4NmmZt6Ocp49TY3HVFiXSPzn
VWEcvTy+ayLj5GmQHMd+Xn0IxjY86pp034kh/EQz2UFGF5EQ8zWBwNihBCHe+611A8c4PaO+/lmY
jAwHSU96wixFBInDNPnxQ57ACNxp9LyURoSisPFQogrkWysRb9rAfGL3zzOVWNb2j1oJ1D8wc7Cd
0Jyow5MKSMIU85upII9H1qeArha0od+SXBUBw7tKQr9J2TceJFtWjG9HzA/VGXNzjS7fdakPG/Hk
f2Lm+9RCD8h75heDvqktZvpzhuCKN6ThXi7G9sBgQXVsfLNA9kRn6kvUP1JYQVp7ZKtibZBfhSDO
YZtvmiMP+BMjGgwEZxGiYIoA8QKQG/iHvFepGKefXdMjKTQEYc9LBT6o3tOyo0AM+hhmpfwpUvvx
qBtj8kuNtJpBN4Ujtu+rkHm8QInP7SSx+UIo3wpx2d8rfmY95kZZMIZdq/CBABCnCg+PL4NCfkum
PMgIU+sjc/MhT1V7rIdx37VmBLoHuuoZw/bcGZL6CE2v9nXoPTIWMfcLupuFkSv3A6KDXxK1bkDw
CJPMtSxMD1pjyscGwC8Jqxn7DYX1RHrooS12ZLlRP0lyR8I8arRNOARFASWD772oUZZ5R54D0WEq
TP2xM3XytxDaIaGUg/tmSivbhDTaAarffVHEWRvC6MTmkWE4444N9G1fyPXYkURfOVetL3owZ5dA
WeORyEpVMNPOfZDAzSKX5COUMLoe21JY4kMJEopIlQ3SOaUj6Ya5RH2BFOvB42b6Lgop030ScFBt
D3Vt8TNNSRadIs+y0UXGUcl3SSAB+ZGVRplhMopTR4nBMJI8vgoxwEVDYnpnShko9f1MvWeSvzqp
2jBDQaF2m1qvuOv9CUZZJg194IBT6HZpmwHDHaSH0IBB0gvD5FjzKKqcdNSrz5ag5or9/6jWSQlq
s5VrynDUKXuBEZWEyQAL2m8FqlQBcineRCj+2PmgntSZlcKAhAMKh/mu8mBj9xRCAE/aMPwYQcgq
yU9mDfOiTLAc7OvafFvCfAs9WcZlsrCFoMoV9MQ1OF1oMBoHRmjtQQL1qH9G1GhDhHVFUlY3FCTK
Sdh1qJ8WeqCIDqLHTg3S1Zi5Yi5zxkk7FfHv+sqkVTuWKRmWIlnmOwF2XQO5WQMyRXdUcqk6AwlM
upvEjQ/04W16QEF/W39Cr2d/3fCaXcypJgVuSZHM+c8v5Gxpy5MNNqg5lhDJ6LLhTpSoQkPeWp/I
37NUOTUlHo5M2KEPrS0+nZTqNPkTxBtFKhf0CahkwpoFA2j31WtNpw5e0U+3jS298jUZ2UuzC0Vg
s62UoYNIzi3Sv0Ig+uZU7KvuuY0+BB4zJ3BNdh+ub+iWxcWGFnDdF5HHh1QP5hl2jSNUm7fNod6Q
Vl51mMuVzTrFFx8uGlRVTRRZxA4CDoxi0Bo9kLDCjLNPT8I5/Q5hLMyH7YbhVRXOiw+5UB/1ebIl
QP1EV4fyA8BoIu00ccsrpS0rcyS4WJ2q03bIVXaxcynLQ8fgwls32cJz8BEmBBdhDA1++Y3wsir+
e7mny8NOpxQy60l0wTYLPCGRU3KCfXmw9nn+NLqSsy1eviInrV+Y1Odzc7FQeHrkntSV8BU8Swrz
AOC5SYnBCCZbR3CWTH5/BBEv0yRdNglpb001FG5ayUM6Kwi051EdYULNlYNQtwDB6M60E9Bujwco
jAQ3lapBnOVt+M76Yv/7C6zFYpkUQaBHJNhUwFzpFXXf0BnmrYrylpeI368fRGn1JNIPUSRJ0XVd
W3iqNU4CwnxYkw/QBlFwpLb7qf0pfEQC6GQdIE2O9/KtyHudp/zOd9uNDV/1YU2RNNUSOTD6Yr/j
tDAhlekkd6KvO2bQ0G2EmtXY/bcBY7mdwIubCCZiV5yewgaIFuXoaGMRWzYWOtyk2mag6VChDdTf
yUEoeAryUxsn5oahVd+4WIz81ju1krxkgs7HjUkno46pCb2CLmiwdXLgDc9YPQkXthaXkdpoVPFG
v3ensIfuFCY3IaSg0UmxE6JtSL2ZRN+EPSIdeWxr0g9VSjf0zecAtjiMUA5yFRrInMuiuNhXqnht
WVUdhZgp+aGCu0K7hQY2TLAaTBQoUu9KVOr+fI/fGF3scSgEqsFgde96PlxYKvCkHa/mr/oQPpew
Bm1YW/F/A2InSxINSSPFWPj/lHmyAiEtN5TWUuRg3IR562Qjf5kP8XIfVYtRYV2ExFaVFoe8Gtou
gZOV/EVvBFA19M9NsAdx/aMfasXtVHkrrKw4qnFpcXE1FT0kmaLPsa4dah3t3nv0j9IRDeNd9es2
fOLr3YtH07nusivH0KAMTSVKMUVcZrHMMOysQdFQqIul+iGgaMN8Eq30raxCXjkZhoa6t6Yooiwb
v//84joS9DIux6RkxmDX2fDb7hlC0As3fAxs5R6J8UfZTe06oEi195zOhXTK3IUv19e65jcmWFbF
khTRkPV5Ly5/g2cUpgKflKsZP43cODW6uBE415zGNAyojyRRpW+yOP+67DE/THPItaJY/gHgLrjr
Iq05aQ3oiNhUY4rnYE2uL2vNby6Nzsu+WJYpjGYbljP7TgRTjaiM49MUNC3EswEGxVqm/PQPLLJV
qiFqXIPLC0iz8sJqxYGHcPttbF8BSO5q40eM2Ot1O6vb+bed5T3UZ9lQptB1u90UoJT5oFKtCki0
GRGmpvQPogo1+P8sylgETtCOA8O3Lap0Bv3UAAkwvTS3kvi16HxpZBEo9SrN1aKQ4I0D+rWjH4ji
tG+rrQXydNhPag80XN34WmvZp2HyxJRMpEeJmgu/z+MA5HYyAGY7FCd1Xx/gdYB5bMeU5a57Tn4K
Gw65es4u7M0Oe+GQtDT+bQ9i707+qoNUuu4X6wbgGxL5WhrB+a0BYEXRAIV650rMjNG/RJPg/rqF
tVeQYUECakHgM5tZ7JkYFAJArgh1ir31Qfw8vgbfGf3/K3ixXpnGy5zsERKiSdlY2Fo0vrS62DnF
VCsvNCTZlSA0FybjFoBQtEMndtgwtOaHl4YWYX+o06rIW0AtgWR9zmQ6VlrZveaadxPI5rEWh5/M
2m1kR2tfzZIkdb5O4ZX67aYXblHwsDS7qZBcSTbgkNUNhsUi1Q+Gw/Vvt2Vn/vMLO0KhJF0uwTSp
MzGi9kyOTF/+NwsL51BrHdWECG4HQ02+KyIHKs2sjS+0FvssifIJ51Y3eMq9XYXXqlU+goVw/aH5
ERfGrUiZE/W24YuFgpYSRhu7tup6kqmIOn6vi++SKmuEh7MmdQU3fhJzSoARUOjxH4QG628r2uJl
UXUNRAQC6UZnfhOFX/X06/qXmQ/IMmu7/PsXuwYhFhKVMDBBFfxxBL+RA1/RNZn58t65bmnVy2RA
n8x3UhFZJk4TKFGgpjJpSw7zU+j7j2PCBN11I6tOcGFkkRLq01hB60rkrvqk+S7myDb5mVzeN0Jj
3qpjTcuqzP5RELIUML88IwBnLbwbWnolHaqAOwpGj8L8UeUaOh0/rq9sZfvghJUUU2c4EB9f5PBt
afZ0xBo+FGTytbrTpG4jgV+zwDPI0hQeyZpoLHIxDSD0ZA6Un5nZcCwP/lyLVGnjA8nye4ejtipr
umlqAO+Wx1RGrHmM53UAAkJN0qZipez0g+FCqWQx2XKjfuKNboPgdD132o82ME83f7m+mdJ7t+f5
JQK/tBTefFyMb4NFlHuFprYxxZ6j+Wh9gf7Nnr5VL+IJmbF75TMz3Q7CnU8bVt/vsMHbSCXVpbSs
mMs6SBiVVa9I2eQmpwxh3r1CrwzuCpvL5KC6FfLXyLW4W4FqJZ15a3ZxKBroTRLwcLDR781H5mr3
0jF+Nm3oy47TM4TxG360aW+xuUIaBh28WfO7THHpwb4w7645ta268rF8yX6aWwbf+xQL1ETL0GWd
DNtaeK4Ya3rAvDXVLHdyRce6MWkOfdLO2r7aF3fplvO8j/xvzc2f+eK+zGNPr5QcNUlYRFvr0Zpl
I932AL4iPIyuCsW/N1nPoh05xsPW5q660MVSF7Fm8qfU8AeKM9X005g+FOm3DR/dWtwio4qjQvCa
iJMxniFt3ps/acrv5Q+j29vRMXdh7z8J7nWbW2uag/rFfoZxCBE4T0RXBB8S0ciypI1M6v218PaL
LU5AoUuMbEUhJa28hkPiSUXceTSqnZyA1i3Gw/X1rLzd35pbHAArrpjDCFR6iqIFm+U42mWeuwoc
BN4MUUSBivraPhfaM9zLd/CeuOjwnAYmC2E72WdWZUdNYdkjjFGaaUGezAAvfCcl86N313/q9a/N
1fJ267sY5Cndg1ne7XudftdUER7HaSPmS3MS8TbJ4FRCoMATR5xrbIsko7YYCjH7iglBu7OLH9pN
d4xvBSZyd6G92TpYNWaBhYeHhdrJ8qIMAZM0+TihmrXvnckO9nAQ3RoHKNRvyuP13ZNmv3m3sL9t
LcvoRVJYjLZgCzqV+PNsTruZXsy/QAjZCL49GI/1CTbuY3uzleisnRntwvJiSy0xFhQlQrDblF4z
wOTQpNkbi1sxIWmKTJMCxW1yxEWooSePgglsNGxkcZt+be8R1XCMvfBqfkEbzBXsrZrXyimVNZGC
F6TxMq3exbFBT6LuQqlUXRCv0Wc0mSD+qf3EjsMYruN5jEGXYUu6vsyVVV4aVRYnIFaziazUUNxm
Zv5E2weYr+D/AyPcTLJG9qZTVFhcUBYMWQCYYINJ1FnQpT1N5Xj+83VcmpjXeRFE+0y3QJAyM6q2
ph0ilGkxJnLdxLz/C2+f79f/rmLhEHUJmFVupt5tGY0vgYTlgAKZXCZkwNNa3o5pYveg1K9bXUnV
3lhdXEiNDhZF8EvFlZBfDkcqMVVv135E4M42XH4lGmLKoNiJsIJmLB0w9hin6IQBU0VyDjzfZZbh
AA3oP/hUZPBzSJSoLi2rMUOQNSqMdryEUBuSE4DOWynf2km6tDAnTBfOAMsx5augRUa6R6qPoWNv
/FIgn5Z72a5H9+rPv5DBG1Wn+M+4xfL9YzBwmnY526ZMLmq/D153kyWa0wTaRqKwUmQy5lI4zJyy
pKrasiIiMDrQa6PaUxT/V2wv95ME84JNr9RG8vguZDjloD1cX99aiODZqkoqLy/1XSl+EDsDCkxY
V5qJyTzm71IwQddNrDyLDBnkB7gTJlJkrsu3X6yXB61qxZkvyvEO+gHNu9EZyLSgod2HR5DBe+bP
d3DpmB8QleUyO5ofdef6j5Bmt1gecJPXOVPUikGzaBGmkkwPEsbIZH7ECBn/vj2YJ8b4bbUDxbkL
3a1kdu28US4E8AKoh1bK7MYXbpq0koZGDGUhufoORvPATCrDFPGGe25ZWSR/0tAYUpNw3GRDuxs6
eAdeB9HcaGSs+cjlUhZ3lwyPoGegCep2A3ogQgyfTyH8eaEBJ7H4OLJJIvXu7VzlJjMg83gk4LYX
ykI3YVQ9dr6/EZ/WNoyJPLC9Bi17sPtvP0tcJaoatT4IOAL9wYffi3G8oyjFWyW7tdB+YWiZPkWy
qEKjwSvYEOju1pByKJDxJv4HD76w6769uiaiOv8oGv9buNrQT6ZXyZriDgakY6V6jkGOI027cY7X
3MC6MLPwtcaDjWY27+bj18F4ijNpw5lXz+ilhcXHYUBXFaMsRA3w0H+u/kJ57hvIf2nv7wMny/fq
n9f1iUp/r0hd5EeqCOWn3ygKWWBOhosWT2IDgnemc2/ndvnk76vD1vW1VkF4Y3SR3cLw2CSqzjZm
txVSxDcAKF1C705LHdXlEXrwnOvusXZhXq5yjowXkUgOpkmZxoxdVXLzl2egFW+kaXUo0ENnfgI0
bYScwoZPbjiLugi3TPqqaAOiDqi23m1RhEg2bbay1kL65cLm33CxsIEmgtfAfOdqH9J7RH/26R1c
Bm51n5PAbz1K1spqb77bfAovrVm1yrwf1tpzy2PIZ66De0u/HajjKY5xEA6pLdjaj+sfbwVfhI/q
xKr5ySeSrL8127Si33PBKG7xXT6Ln5PTgM8oR6THP+h2d9ac1k1P9Uk/0qrfem+uJcWXthcbrEAz
IOg1tjMzeBZLJMaBqNhgjI+i7h9ixWKEVYNCO/94fdErAU0hdVRUBTACS14EtAyi/8hqlcG18m4H
IT+kHOhTbEXoFRfFisokmaExlLFMSyxVYlB2jEe3ZuTdiBgnibbKzmvVgTc25lviwmlKOWuhEOTs
hZ/1M7Icj/EBemFb+iwfNwPL6nrA+Wh8Mnpqy1SV2QFQ/hW2ZlQF5DzMy+1mwAjCqQw9Uo7wbe/n
n38oSdfQCKBXrljLZzS8H5Caps3oDup0iHkxlXl0b4r2dStrZwD//9vMYhc7v4VPpcNMm1kfJlq8
MIwimsXiev82hne99B0pgNBF++IH/qOkvuYBs65wvSezfOeXECFaebCgQin+/AH35pctPXVAaq6F
QNUNh9cqfTblH0zyx+JGki7PF9EieX1jZnH1hhWcISNCWP+uOmcf0LhDug5yQsSMHEhBds0+exRO
8GMx0VDfCNuF75XS05ufsLibpSpsAhiG+Qb+l9wSHK2AArKFFUZ/rnPI1aSIwVr57CHGiCTJacMD
1nz7wgOW2dSkmPDMdXB3EBO+TzYEMq/xITvC2fNZcULUDHZbx2ml/KVIUHzyVKDt+u5hlIZFAIsK
W64Byi1hEZkmR9CQse3vOkt19Hwz+1ld44XFxT1dKUGgejoWmy/1r+pUH3zHh2HerhyYo1HT3UET
u5EBbZlcXC5CPtWClwhkwz5NKcQf4aUNd9e/3ZaN+c8vQiBMn3qaVx5J1hj+HJvmJocV+bqJtcSR
csPvCGQYBijctzZ4AvVgVBMaFIcZSw2LcL4PD/EJuc1ji9TSj+v2Vpd0YW4Rj+A1rKI+ilXCHqIq
5YjeYOL8byYWgSXXxjCUUclxhwiSSRRndF6p103Mv/JdULlYxSKoMO0G7mMWjQ1FHCCvXRWdU0hG
9nX96bqlFaA9JU9ZUQnhFkPLy6pQV0C2ISX4AKQp8F6p+9SJPph2B78KvC62sp9Tp60XuLx2hGWZ
Zqyu6CbQzUXIojtqGD4dc+D9/hGRW6k+5PcQEH+C0wGWdOlY+rv2VfqmP9GxPRZ7SCNLyChkKHGd
Hv7pXfWKfA9qnIeN7ZhP8nLnL36YtHh3hJKOZup80sXD5MpO4np28G32Vvno7Y2n69bWnPXS2OK9
MSkMQkcGTN1F0u3R17ADfeN6WnvS8Hn/u9G/j+fFEReHZlQRoyJHhVwZ9l9iV+CqP5qCyhWVQBd2
AeWv/21Vi8jFK7408hqTMP4P0EtqzyhifLluYy3lf7OueWsv1qXUMTo8LI33oX8vpnbykNJM98/W
vnGgywJvxgtxv/3WWMt/ZcBsgGOBSAEpeGvXGhXETq1QdQNRuu1LqCKNO7mRXjaWt+qGF2YWAUAt
FKucIszAxVntZEc6pntUayjB/Z/O42oad7msxXls6kBi8CVS3WikXrUr7Nbcm2d9H7lwhLf76eOo
7JhAnINCtEMHcfMNtxoQgFVbogjcBIDz230tzNQLpRqxPahH4SGJ/NtWhCUxrHskKJP4R6nMsbzK
tvxoLXdC20K2DCbTdHN5PUFezlTzFGk8+aHUA6LgMT6lHaBUP28NTs17+C60XJhaXE06xAp+VVuD
O3WJI2k19OEF82e15uZ69gwTGYKaUiVDfNW1/+QWvlzmwm0h0in1UWSZ8wMEedmz4KD5vGfS3h2P
5R+PNswDk3/v6cJ5K1/r03rCeRMdGQptVE69H3J9abBRgTmF2b5xIbkLNxL+1VhHrsGgj67LtDkW
qUZkIN+Rpvno6o/M3Nhiz9ysI5/m+UlEcvI9I70Mnl8/qWs3tcKQA0JoIuCl5VhjESUh/XJuanjC
9kl70mCgKa1nWf163c7aVaHAWanO6CXjXXE0yAb4hiFDcRmPRnpR3YvDVja4vn8Gk0pg7i06hov9
C+AJ6VMdufK5hV09FJ8C6hitPTiQgr/6H7aSgLXzQBVB1OG9pMC8bM8zZtBqncTWDZAWpD0yrV2o
fMiT7t4qiju9l05Cnx9UBB03vtlqzqPSorfmxgfDd4sbKu3a0oI1cgQMpp/RljGOkas/wPMBodSp
uTeYrgh2W+Wi+Ygtjz/ESYooIiLJEOziCAaQvqRU2fGUTjvKwqfesvZW8GhQrTLNjfO+5pVQ0Bgz
KFoVpWU0Haa6x18m1bU89R7ex9bpqvAWsUR0dDJ5I4tZ9RuVaQ3dZJTi/SiT7uO4aotvBhUp9150
YidwIVhqXdE/wGNqb4O9VnwHOVBVJWnVtPegwVBCMUbo4akr5SfDg7brNk3r21rrUGxkBEGDbMnI
/vxFhk2Dcgp+M+Pp3l5RyVSoWiGDgWrFFtncewisr5/xldzijYE5KbjIaSa0kJQA6i43KCc3BSck
yhkzMFuY8rWSxRs7C/cnOjPA5JnEEi6Dop1Omg48qez28LXvxs/SLnSab9Di7HsUU+Kqtvuke5Sc
6qDxlt8K2iuuSv5PKVHjWEjm8iVgDNmgRGj+ufJj+hXF3fKc2POE5sTM5o4Swh7ibtsPNrPUtabu
peFlpp8NZgB5BnA6UixkfGHHdqVj84KI0b7Lp5dMeWQQ125fvK0VrwSCN4YXfpSJmVpkAytuz8GT
vPfO6X2wR0+r2Xku3Of7+tTsh+fkecvwxk4vnwItc5V627BgmJW+ikUDdW9rFTBSSJDQ6dpGZrW6
ShWMC4MfjOfJi8skl6yyMRphcAv5pyxVj3AYwhThpGh3lmazAVdfOzmAhSxAxIyCwNPw9uQETVmK
loQupliR9Ge8J+Fl0YUt+om1YgZRleK3NPfy3rXzqiaM0LlqQSVyQ6rki9ON5ag7tOmd4mBuxJu1
Nw6BcwZ3017gyl/cGF6MSlvdilTBnd+UEHAhW9Wh0u+qF8g497C4/YA4dii+Qsy25aRrO2rOXVgd
8wxXLj4f2qwws+UmK42tvQ9CP+n9XV5DaZcTmwbNFlAm20VI89hx8a2Clw5NMNSMc/61gdh/C6S1
dmerpjLPXUrAPYDYvf3EsKfXOVnEHLTE/egFd6KDoivsOw6lJam8E+2YuLnT7Osxec2NL80u35m6
iF62nADhHGB3bCA1CVt4btC2aLnVmi0o0NoyNcAs5F+KZSjScv4ygK3YLybQb6UTfx0dHQ0OG95u
lHv53lAHQ9MH//bGIlc+Nka5vVkpso5LgHgAMK6RJVB90dQ9WQy/0XucPudyvwXZmXdrkQO9MbR8
GVijbLXpoLtdh9Z38F3YBEmvPJzfWFhGgr6tJdWH40Ap7e5LcVLs/ACTuXgQ3dze3rm1BYFT5PXI
w5WKwMIrC00rapiMeVdB1QRDV/xQEqM2Ps+qkbnrppnMU1N0eOv67QhIUpYC8PtGv1eUmK8T/HnC
CKzpbxOL1KNDsAehYExkA2m39WLIPPLRwCpEfyOqrfnapaXFjlVJU3RiAX1daNVHI5FQq+36eF83
xeH6yZ19aelrl4bmXb3IpsQxK3Na65obSfDWJT6ExH55b7TdsVBg+fUF/zZqlY19/J01vLc6g6rA
is2YsbdWW0NidDSLJ9eoec5n1j4VECWiQapT4hSlX0KS7YXq2RK+X1/tSpxihoZKH49R+C6WHdO0
idE/5dZyC6110SxDS+RYJmhVqSgMICdx3dpKKvHG2vznF3ubh2YChIqAUYp3MUoJKVPgYvaIAMeG
obW3xRtLi/1MVH/UylwE6nzrHSQ7Bgs8dw/qEyXgA3K6++sLWyuEvbG3iFCFopVjZP5GH4ujQx9N
QJXMOnTeDkJCW2CcJNJ3MlyngF/iY/eZWqN83KoUrR14GcArkFCuXnmZEwuaBG2YIkFz5d/m4b0H
H9f1ZW4YWOa+ltANtWQQh1sJ9fU7dfhx/e9fS5Q0fjeoJ4CT7xveWhwlipfx2TpGYwD1OcMxO8LI
63SHbQqr1Y92aW3hjk0sBFrRTZMLZCzcad/pIOg/wzMy4TRgRZvS/a4SnMnx9/+X0uVaRLu0vnDR
aQhNhEx1zRUQoI41JMnpC3nm0/UtXQtnpD5w5+ASEHUt4yY0pIbcYEWGINL7VkWfJ/EW7tR9PN3I
wD+uW1td04W12YEuDjhTVED+OkSs+rDiov6kAoKOpo0lzX/JMlZeLmn+ERdGhgDKjtboOduNdhA7
9Sa0upf/bR0Lz1DqxvB6Dw0pjQXE82BuejdF364bWUvUuYD//jYLDxj7vG/QOsfKB/8jrPL5Y/1s
/lXcJJ+nPVPo/VP3jERdu/M3VreaLV4aXkQrQyqVpoHZk0IWlNr31F1s9WTdTfvyhMLa0TptvgtW
vxmQJzRMmXZ+N06L+HihR/G81NI2D90JpWU6SB/FTwChPyK+9lI9b/XkVj3/wuRikWljjL1Bj59v
mO+bqjhMqnbMUB9vGRiFsNQR4/J0/Yuu3W8zb9R/VrnIItETECwK5rqb5/dN/AF2Xzjtn4zg83Uz
azWImZjjP3Z+V2ouToARdkXXNRyzf7Gt1FRe0ELIbtovoqsQrCB0vwu3vHWOFO+O3YXRZToZVooQ
zk+M6BZ1Djc8W07hpCdpz4wDnZ2tF9RqKKHqqcEpMFMuLQLXAPUwfDXsZY2WYntf1sd4q4m9/FzU
qiVKckC6TbKf9wByWegH+GR5pNX0qox2X+mxLcjRQUaA/fonW65mNsViDF5nhOJ35Srebe2UMPjp
ZgoC7v2tFL6A+9qIvu/O9cLK8n72hLj1Bgk+GP/z5Hq/5tRDPUWfVRsO1NvIoSW2UUD5nZdeOsVv
i3QAKZ7wwmBI+G0sbihKh2kt6yBcoqf0XnOnU+KaD95RP3Vn/yl/Cm7yD/U38eP17Xw3s7i0uwjQ
osbcXz2RKBha5oSD/CKnuj2zlJqC5MDuYbdh+wBd+6mr+psaltweOBtqOw9taLiNr4AomZAcDycv
35kaIMy8QdWjpELLVOBGVJCXJ8dUfwOOyMion+LKix9reWLQt/SEKch0tvoZwe5xL3ypv0p29SGy
4aG+1R6Hx/A0OPya9iF7lL8ld5tjx0vE2fJXLG6brFdHpYNiAFaVp1gM0agcEU/+acoPaXwvqr8a
qhLSnzL3LY0ugnAfZzXCprXhkoQ4CZJOQ/NVFBLkIf+67hHLs7w0tAi9RV3pfdgFsjuiket1wmti
Nh+hWYddPds6ZnOku3T6ha0l92KqpEKAQonhiufuVENxxRjAiYnY52y7oLbx1ZYtmdCU4pn/gA2U
+EKnKlJQTn6t6huOHkJDiBP8hQL2RrSaXeHaAuW3p1ry4wKlhdJw+06HfC2/n2CQbhrU4CdtPIae
MGwYfJcKLbd0PkIXNxoszr2e9OK8peGxPsSHuaoe2ACKzrBqOlzWu+xuELa+5KrXMJtFckw/0VzO
jtRDJZgc2flkSi6139hJD9mL8KydKXc7lNAejE/BJl/oMhn6vdi/rS6hj2PP5JaY6AZH0Eny73m4
lYavbyf0GzrjIypd7UVY5tpM41wcsQAllHSbQCc7vKCM6RqP5ZMMcNg6RQc0c66fwXfY6N8LuzC7
CHSGXFjAmDHr3VVP7SG+q5z8KbfF3TYUbHUPZdUU5/Ei8B8LhzH8BNJ6XzZcTYwPvhpkqMZ4n66v
5zcS/905uDAy/4gLr4zkcIyhCzPcuHvOu1uxPfb+uWAm1kCcCyGCg5453Dc0Z4XKocQaG4wuOigg
j9mtbjzryFSY5q9x+DaF4m6ACLo13CgGZr9rA1qejiX+gtlYf2mNo5UcTQnVhF1lnCbjWI03Y3rj
o9bH/986iFMp2tEUXtPuJIG3HD4p/W2vljtTKnd69L2QnJLmviDDOJ99QEyzi39q8Q00/LnPXaM/
5OhrVgekuTWYk1+8GGmb17J9Vqdv1hZf3buc4F9eYIKLYbpBUZYhq++COogsQpY3op61i54mG5ar
lDjZoVG14/Zj8e1hhiSF9tY1t+oXwJopH4AGYtDi7SerYt+UWqi13FH2zwpg8lRS/9F9rsABaNKn
oi+/uEnTEA4NQ5nd/LVGfeyA7JN4kBHnuuVfJ3ueOIrRx7LbL/6TdQhPleaq0B/67tZE//piYaZR
eQ2Ah1wcc7DFTJgLJBZDl52H7CEx2w3GhS0LyxPtqVbkRyy1kx/g3NpFW/MGq1cNeeN/lrDYSyWb
oFIcUKvnyiZ/shVJ+JhqxiHxkvOgbWbIc1h4d6IvzC3yEbkRssgaCBvzzChqSzdBsEN3fj/Blacf
URgIDtdjiLy1wIVDBqOZVKXGDpL2kSIjEXhkLNZpz+VnYZe55R7tJEd9mPvHws/STvdoDSWgn3Zo
pwNE3OrZrN544EnAzUBA874fNvoA0ofAdFELPscov9bVsUchDO2c/cbKV33nwtT85xfR04t7pGN9
7nQIRFwyckdz60O6zwqHosr4V3ekB4oKxe8WS3GwHlLueHSmgp358U8fk79D0sVPWRwUXZnE0JP5
CHkqOXnwo1LGM32qjW89f8p3znVhZXFYMgUljpFmDGQ05hlQwE180t3tecP1T6ip4HMgyH3HT6IW
uqaaI+lDFWp79XNsfk2f/KTYuMx/5wjvV/O3mUUS2OapKYVpaP67aV3vfQcg3DG+y1Fmuo9eBDrY
056X3yG0g7v+Jnxpj8ErqnfudT9696r918eDgIspeqZRl116uVd9uVItrs7TZEs7Qdoj8RS5Br1N
Zd8juoKK787YXP9qqKDMYs406wCwFpHJgqmxjZvIhP7KP7bAn8uP84O6e8keGqZ1zFNx5HnpjLfd
a3NnHsUXpd8HG+H3N5/Hu49w8SMW8apPYCeOtPhfH6E7KTf9YTjy6NgPvLDBvB/Tc3qgZelITnKG
AWJX7YMj0PvT/yftOpYkx5HlF9GMWlypU1WWFn2hVStqrfn1z5G928VBsRP9Zg99GBuzigQIBEJ4
uGOGxg2s+Cwy+nDbMd7qF1H+DIJnDcSAcSzmvboHNeKuM3ub84BotjTGQ/uH1ZPaAq8CZEtPSsrS
DHBvV5DVL658A0Iw5AW9V1ocSk/Qm2h2M2heDHRXBGBSQRxRP2Se3VnvBMQNyVfn+kkkXuLTx0Aw
DZCjzGvoev7ToaEDXSdDleuuyh1DA7pivF/KjCnbT5WNy2lfGaGuHSe1sdIjcQX70OgMoHM9IcN0
DWuUMJUqnEKP3DrSnKgRViO+N5gh1Ha9YvUTyM1YOe5BQIYCCR3dLWJzKM3JBmTFCSwASHY5EiSN
VP0chLa2+FD50Gj0+MfUZTFXb74eqx9BvR5LCiXLSMx0d9C+hfL3nhnFsQxQb0IwtBwXLbhaJPeb
vqd7XjUNFyg6C8xBnvwGbKcdP0YQVraqCdOkpn4glU5Q+b5cP1afyrn0J6feDbXkC6Nf4GmgdHoD
XlMcculCDF6W+NYE14Vha/+6UdbqKe/GZZlSFzFsin1jEw6vMSgYjnvzOVx9Qcp3xULZoBgGE8VS
w0U/QVzbbHCkJP61Tx/Gzp9iVpl1O/Fd2aS8k5YtOjr4+KhkG+sbTOLbaQ2AnOaJSDYgP4UvyO1Y
QdWndjP1BWneU1WBDmoYlzo6OeoewqoH8CWaaPhiCCl3C4/Vbt7+eGCux+MPZDfd6G2XfigKMI27
+nzW8hpgH4Xx+m8/uupvE3QpWS6XeZHJmWydyVbf+9rMQSq9WMpeslQ/tYsfrH7NJ1KZX5v4YZJy
r1MKiec4gsn4OX0fXMh5WvNPvDJetyvc7hC4s6vctUfFWyB7f5s5yR3ruf3Uf6Z/AuV8lVIOCp2s
mkfdpL+pHroX3UZzIPKTff2VyV64GWKsNplytPpocBB9hY8zUA9Q0qeuKcysfCvmr612WPqbTE3d
cXpXIldC6i4qjOr99gXF+B46ErqEMct/+vlK4YJwrrHaRVAdLYGgSnjHx4eoKa0JEsRDcQu95utu
5w87/GGTcgp8WLRlZsDmaJF3RbVKJECkyIdhAU9iBBDb7gBFAOC9Qff0ietp7CIo9vZ4TGUvPySP
mPbyM3vyqwOERF/zXYKDXD1JrOG5zZrtyirlz+egm/RewGcVvWbXI0RqnB5STuzpp+1Sy8oS9QWN
Mc4ycbwESLxFgmPpRRCsHNA11DBRYUnM6K79Gp+H0WJ8R9Yaqe9opOiKVwm+Y7LT95B8xHCuhPGn
xmOBWrajkdUaKZc+4mmccwW+NThx59yfDqkl3Kl2sINi9j58krzZDq3EySzd4kBBNVrCLv16fbWb
F+XjJ9DuPS7ltAxEbLPshX4BbbUeBZ2/4HvY9AcrO5QHjKqu77O40V0OEDpgEKeDcqMf49gU9uqF
Rma+v74w1gFSKIeXCfOEERsSZX2LbqfjsqtvRq/0yPzOAoTsLJqJn/mxy3oxyRX4FEqvVkp5PoxC
JrlSwG4NrJuWg8S9/N4KNw3XmNdXyPp0VBgZzFMbcRVOD9SNPT1UdqMR3EgcKMn64U3sF3cox8dc
zRjh1bZZKISgMq3yn6jfpLxZtLJHwQHa3shYBr93652Iys/11W0n6dqHHWp5bdItyBhQAdTO9bvs
zPtmN9gzIM7hF+0eRX/N0jxw5+xa3wBJNCqQLqH4rLx/9z0NjYxj4DGhsaaF3I7qDPIsd4a6az8n
tsDnh04YoROeMMLK7XAZFC//tUWdWV2PZLCIYW8h63sDJdv0MP4oTw0E8yYHxYC6tdWXihmefGJP
vcQGK7PUkeXrCKy/C5aYHVVvgsiN4ANhXe+JzFs1W+EOoRHg/HFgly+srHvbCULjVxDISw0Gun8+
1encAI+UoKxNskIOfSp9NBPdFCN/8AWPYDAgvz2ig5zinwJ3GNyr93JjLayyyPbuf/wS2heCO7GZ
ZA75P1TuypvUj++qA3dPzpnxs7OifeQV7N71pmNcGaUcY6BrSwaKSnKdAHrxS0/CYHMH5Xgz8kUf
WFVW2XY7TllZpA6ZoVZtPzYoFJP3rXADFFsm1IglS/RDJq/Bdv6wskadLWDA9KCucaTH/fKq7yWM
E/O3051xQt/AHf2FBagnr/Mn97uyR7kNKWjGNk6xn+OUmxWnmrUq2kVb+710jseXFqpm1x3VZsay
Mkgl20aVT8aSoewMdWxrFiDrnr5dt7D5oqwsUEFX1NYFrw84l/WCimQW2mUwQyUcMESFldhuJ0cr
W1TYpSr6Uoo1tk8xMQN2GcPKreTFuINuuQ0wlCswQsrN52RlkIq24krVZE7H+RgSELyFr7J4k06I
f9rSC+qHMTrMCiuV3ix2rUxSHofL1VRWyD1vBs5WA82uVLR/CtG+/tm2610fdmgwBYZL52rOsZcx
IRIRrWQ3O5W7HCFx7cRWdIMb9zjtFy97no/619EXdtd/AOum0+3KRq0jFaEsyUiIa0Us+wNT7paB
d3N+URjWtpNcXVUBCVI0BRX8fzryMpD1rk1hDbqLR1T3UFWPTwPqyTlIBPTd5Ldue0x84ZTdGbvS
qX4oj4z1bvvSj19An6XBgIp4gg+rnwQ3PCR2ZMuPxLeR2gh71GW7iLtaMXWQ5LFKtYVcFn4fPpfv
jS3uxZ9AvMLpAHka2NVjhLK6DgerGmZxE5znYwfexF5EeE8GOUkXjFVA2T7cv/eABlCKQYqgEAJK
bgBYvsbjJeHeQygiMLaaPBKf3eyHGerZ4nKpKiBrjo/tFrvKnXxxhxlDCxzrJvsRISfnmjHqxcLI
CtdAXhNrgvY0Zkfa+5kPLWPoHT0ChJLLGNUDlj3qzRqUQparLsAbIi7vcwhuaB5KlCWAGEq6G3gm
poVxbkXqzWpSbuHbBOtrnf4ZvH4yhgMqJ37MB1T1MI9qs/ght9+sj69HvVk59H6KSJ1wcPvxrsY8
tVEV366fkO13+MME9Wihu5SJrYhKezzLcLC92YaxPSX7sn/g9bckYPW/WUuivA8KvmkOVh3NLQwe
Tea2elEjJqiKnOprB5F2MEYrdHl/6bEPNuHhF24WS3QJZYjBOIPEd1wzRfmWCQigLif1Ooz5IGqS
d6M7HzFwzvDajM90cXGrhohhqHOfcKnmhoCd2svIoxqq8Auq2d0p4/g79Cp+zKHmXD8cfwi1f58O
iXIfozQXVRajzCujBKqCB006oi9ww7Wm+sC7ndVX9uiL99etbh4RTCUCzItpkU8EkGiK1G2bIdTQ
y9mUqy99x+hpbn4zqBorCng6P9Pw6bEEOESLMz+5v4TOoSXtsVPj7XV8mKHcYcLVkgrmE9RWgbNG
H9cJio7xgVgmKA+YNCGIV0p4JGmuQc/xXZxYaKbtxGC1WeQnrE6ewkllWedYReuoe+BVUP6qDjI6
roJT7OcDiz1w+8it7FE+D7pz2pwtAERiICpeUKIND6BVf+slU4Gg6wPnpd9SW9XMOTSvH7vtmHpl
mXKFo5rHOU8KioPLW81OtVALD08adCwDc/IqIrTN2t3NF2xlkvKGigRpXDmGg6+yHGwukehgdv8k
l9lktlJ4jg355foiP1FoXGoIK4uUazTKZpjD5vI5m13qLIfhawe6/MgNn4gmwGzntvGWnsVD6Go7
VrGPtVzKWVbSnJXpAK4sRfpeSLcd8O+Jeq65O8yp/49fk/aYYCAYc0iAIxh5Wh5IKTNEdGl9C0A5
gDgTzXlmSMdYHe0sZTkQqrmDW0kl6LGhc9pX9xO4eeQUhfCksq9/ye2s4eNLSpR7GSRQFC0douhI
62/5wIAOt/EVJEyHtOXdaJQOUYuS32C4szKe5jTyx65hQAUY7oemNmh1JYJsE36CWKqmDMbWgcXa
vF1eXK2Scj9GqClpF17Oa+CBRxTTHXYAkkcy9pNbCzirCdNhDPW78dhZyd14CC0SwNgsx8RaK+WX
jEYdBINcnCiMfoQy5xdDxcixt2vhq8VSHqhV01GWeLgDgg0cdt25fcLFINgLjONZEkiezvG5A8if
lY2wvDwNNQLUnsdoNOZ2qte4tggJGUHLag6HuRXC3dd5LF4M1m2hHFGSy0mtYWrFHYU7JfpaC88S
Jt2zMjTbrGE8k+TbfArSVvtK+Z2pCORoqLG6curMCAGUmPRmn1QMM5cE4IodmvufLzDmhYle1MIf
QEq6gLstOPPZHiqxrdf5ipfciyCvqy1NMefvnQOIJXiKtNTHuNTFIzGHHjczlo+F03ihMRA5FEvh
kpJjtQv2ghk6ul3b9RFFS+iTsGrw29CslT3KJ43coDdJjngxRJCovVfL92B6qdXEWfS7vsAiNasU
Ik9AvY/hDRnHidYGqISyExqcYVc4E1hte4qs8VQ/ccBBR+/1DjBFNCGLEwvEQm7ktS9Ouaes6oDl
XTjNNZTuJxhQQlMD0bw5xfWxlJWH64vcTAJWu0u5IGWI0Sojw3UYC8Zab8SwtSS+MIt5X3QYQhNG
Bq8Xa3WUP8qWkssw+wCv0D4CRGAvwM7UXAq6OxZvMPPkkO+7CjNBUhjwsQR38IvnMXuIvfIYmAD1
eer99W1kBXoy5XokSeeauCKux9LM4lEAphRkoWiiZCiNtLfiCwtYwng76N6JXAnGSLjmXHHOzSIc
rVn+cn1NjJSG7olgIv0/x59LwDlcvIbqMVSOco2ko7+V+MjShrfrFllPhkLlhkKn1VAN1FARBk5m
2RWPlRsBEquf0/qkeZAS9ViAPMYdp1vFYxHDd/N4ggHhgCxXbRXLc2UcKgnoeeMHY3mbNYSPy0ZP
/6ZplDd8hmZbmqlfsmmwx7kS0CRGa7OLBrMWx8ep73s0+8YTQMq7pJhfrv8EVqyuUM5FLJq4r0P4
tA4I4JpwehD8ulq6UB23CQgzMNFJRbgjH+YHNlB/u1K82gLK37S6gOFaAS2T3iJ1ccASHXUngDis
OORe4xPJRtUlco2jj2xsOf9FXMJwefTg6oTSlNjE+AlE5quwFzQbtVPhEsTxAlIO3s+8Bv2Owlr+
1+NNOaQoydpk7HHYBpdIp7W/GNNszcMkIKyyIjDmx6acEpcLoZB0eDqJ5md/I3qBR+Rn9Fsw8exE
AQl3jkG22Vfs6ZX3VQaomnW1qAgJYcJ/JiXEFiDT7A432yk1ztb7h4JJPctaK91xUSZ16nkC+5IB
TxKApK9uhw59CM4aM3De5t+ldyJEDMCvo52bEwuzwHJddMNlMoxp5AkulMTZqgUMOTIIovwAUWmw
4Qmss8TYXZUKi7K0L3KlMgheILnN3+vnrjRDDJmC2uWmaaBVa8bfhVP1F7RAjBdcpQpEei1kbTbh
VFVlBSEVB7NHYJ94l6qn676K8cKplKuKhYgfZ8ypuahGuWmKkfaJldETb3Ml1KJHzXRO0yYiOAhq
2M5phPssUkxVZoKyWTtGxTyNlBVhwWElBPGvveYYvIBexxFSPphhRZsGasv3nZnueGjktrfJnbJT
X8IH3V9akw1BZ/0Yygm1fdqLUYJqua6h35DLrT2pwz6TwYlfcKwRJVZcpFIuaMygIVCTPuTgcufp
yNVOdOYs+SzsDYjz2ukDIOis2RrWV6UcjzImtRTkBD7U9b5W6Q54CqyFORFKbtiVw6MRMOEqvKyD
eODbFBFYXZUnTm9E5GDL3cjJk5kl5Wsvl6HdSgPCP2Hy+3lxW6O6nSuwIVy/J4zlalTQJMttOdUV
WlZ5PQNfm35fAuWkzyIjHGQ4HI12OEso9lGJQywMmh0B/qmIVtFIZgAJxLy0r69JZJxSekiG72XA
v3OMg+lfMOtt187o65aRWYRnNE7N6nv0Rh5vQoAGjA6/k4BLfxhAa/VXOShriylXVC5jhaoRPnX3
qgCqgGRsF+9le9nLgGbay3OOaAF4nYWRnG0ifXWoVkEABKK4kMP95xGTQSSjhdLlURFPBVBCIBHw
C/S2Gx95xb7cRflfeIhN9MLaLHVpM36ABjSZNyC4LB4aqL2FuQMINqGljfGRHwSTNp7T8/vsVvfF
Hest3drttXnq/sZjCbbXGuan7DyK/liDVGnm/8WtWRmh44W5j1EGDGAkqFtzkHxDAg/EwOgKbRZU
11aouznzjQbsIBChrYMpakL/UIHMebT5478+p2tz1B0VAiHvxwzmCKQ3dSR7fErs+Knbl4+DVz2h
+n5gfaxND7+2SYUDRWWUfUnGNgguvLXyfWn1nKmdoB6HqJY7GjtmHL2VR61NUtexkMppiUPy7U4D
IDX6rtv32FBC2MTKD1lXkA4RgDqQFRBU627+nEK8Uf2R7iOoKUAARGowJJYBHKngv5hEX5eZfvp5
WS+SChpQ8apVuUAZSDr3z1+k3eEwuBU6SIsfe4hvbaiwE5xN9DXfZf580NG+wpDg5BBNEpdVbWB+
ZcoTQYS2UTMBv2a2ih1XmpElfRXfvkFewh1+dHfsTHGzabdeP+WExoXDA2DgvSEB9Rwjoo4eSjgk
wjrgjmbr58CGdiaz3kjO67V9p7xPyzVZXkb44IPb7Aw3QwUiRmY6ATuVOUHCJMPZTImB8gRbqQZ/
DvaFfzr5pU7GQmmRkqNPSPTpbHEZPVV7ndLIboevQXGMxfswK/xsya1I7Oy4AbWzcmsUXwrQYg4y
hhdjQLz4QyPE7hRgbLhgCttt78rHj6RO4zRIcweQtAae9sGG0KZbWsBDd5BNETEr3Qrs9gHxVZ+/
w4dF6sRFsV7kMqA/FwQbSZYx9HaSbcOroZqqsNokLGvUaQvUvo9SAcMQv9I3QtOTWuqZ8zov8wz/
enRD/NO1pVFHDKy1Td1wCG466IsAT/BdWjTWgsgPvmKD7lXmmjGUPAkd1BPJ+psHtCm6yASlDJhb
LfHMvxLIVv6QqERPrPx6fYWbbYvVoaYbl+MSxUNO9pP3eifYF7voe3wYT4IPpifYr23ujrfbB/Ub
0d2B6waa/99xCqx/BPUcou8thgIZy5KXU18fOVkzs+UtTx+vL3Y7Xvl9UumWJTeUQSAGMCPNGPmo
EIVO7y3o/a9b2ezkrVdDvXpdNXFtFeBCkNH9whXQZO8c8k8GagbkRzbvNRYIlRloJKZdyj8FVd31
LUnhWuc0lab4M/suo2wX3CKPM8ujfhaAarD5AxOtzvA5EuVzgrKV5IjARICexRxYdaEVWW4gGuNH
DrierOsbvJVyrPeXcjgTyNw0lUQVwvRT7O6z5IzYzdKTu+tmWKeF8jRawWWGzGFVlebPWWoGzW4U
GdePZYNyMFETFP3cXJ6Upjf1DBQ0VZnv45L/dn0xmyMcq02j25NQMpETkQCqO1twm9vsW3pffW+t
2pNvFy8/9kce6I8CPnu6IQFhh2k2hTW9QVZzxdXRHclZqYIhbPHh0iZFEf3cQ4Kym59VgBs75UXu
RlOJWe6VcTZlyrWIEzS3xgxfcUQdu3+XbEJ5E70QYYLpJrpjqYhtlhfX+0x+z6rYEAlRE+cZMtDG
5i3Rgr3JDPD+EnhN9wVlFPv6h2U8UTLlbCYxA8QkhrPhswd1vkvR3L5u4BNPNUENrVdEuZXYkDIe
SyI7mDxC96UGPipCdbr+ob/xD4uV3k4n9SW5V13+wIzqGa+jTLmWoQHLTEmO7fBK2Dekg5abrZvf
GTexVR7Jy1hjmsOW70Ec/3J94aydpdxMxAV1lAg4OdPUmpV8pxRP/5sBysHoScwLdYPrILdPM0SM
pP7xuoHNobH1p6Pci9ylKTcTkoneyjNzyK35CTxyp3Iyq69EACbS7fRtOMVu+8CG3m+2dVfW6b5k
AJWJtiJHEz1PXAUsECSAwp4/kmzz+krJt7jiWeh+ZBhxc1jpOCaYzLsfA220FSM792qz4yfxfeIH
xtvwh3rB71CCbkeC51Ucgww7S8YYUFB80e5JS6y+Bb+/z7qCmz2T9U5STkUMwmBWZOyk6A02USqr
HlVvfI52xS71k3OOpALxNuFerkJMBjNLB6ztpZyMgQmZoktQ3ee91slvCCBYxJQnSuLZQT6PdnFf
u91p9JmRBfHO174r5Xv4ROWEmLyPsWYT+pcAZa38dWjAbZEhsmAdI8YDRXccwU3WKiFBgepgHG3F
4usUY541Fv18ni1dGDxQ8OxElTXgvR2EC+AANVA8BIUX/X2VWkgUkgOQAcPWGw7tDYbwbnuv/8FZ
0mlyGjN30Xd0yLK10SzdyNFvmM520+Otfgb1mcsApFvFjFygc4fLdhNu2dqOQfpDCiggcGY4qM1z
tTJIfV51EeKsl3GL5niny499D44h5cAHX8HjaV33EORPfTpJK1PUQwL4nhIMPLgYQP4Sg3QmJvKN
YcZ4LFk7SL0ZQa2Oc0oGy6e0MgfoJBb315ex7QpW66AejTJKVL0hRQjFHB3Sl+fDHZebDTJGJMLG
E/dltjMnUkGTUlmq5Cf/b0W2Szyw+gXUoxKArrwdIjiDIW0towl9DV2butG+B1L/7fpqr380iDT+
M5iCNIUqJwM+mpi1pjie2wwcnhqj/b1dMvu9oE+MdpkRVKUSAxKkn4K78aZGsa7BWDMmxECgl6OI
8W/gj/rKIPF6qxhRLMGb24lkWWFqcf1zr7UmN91VuYtq0fUdvH4gRZ7yLIhGM0zdEM9dzWacfBGY
2kGsb0Q5jSBaom4kFkSv9osd3nlL8iN3fJMBqAqt6QRXxbjL26/vagMpvxEXZQDFLHLNXN0TremB
lCpal/PqNzawcTt1WlmjXEcw9HLCjxXiNMXEAZxc5TV+D7zei390IO+cHEIgg9cfE+mufgbRAnA5
fwGH2XwLVz+D8i1Kyi9BogDPqZxx853F1zBuD0okTJ+xpUo3c+yVMcrNjHKw6HOCNQsFeIOnzI6T
Jy1+kGMm1RNrWZQ76YpUlmVCsEJ67v8tHy4eBmCRjrKuw3ZM+rEumlgqWepQz8hdJ0gbhE3mgkaP
5knOzAxeGFfv8lNWt7xLNX0USH1ar7913Q9+er5+tRmf6HJJVn+/iTKta3n8/QKJc9p+74OnKX7k
x9frZrbr+6sto1xIn2r/ia0HV3LFPaH3qEGuHV8EqlHIuhF9loPcTlxWNimnopcDr8Vk9gy0te2+
ew3uZAsA5rvua4zc5RDj3EPK9paPTP7Ayqi36/wr45R3kaOgyTMRZx9IC4w9OZhy36eHzCVz2ZMV
vhFgRGsj7f0Z+arfH+a7sDOvbzrr7FAuZ4b8uCL16OKkQ/4l5yG9nBnOdRMSywblT6pawQA/AUJN
6J80uA6SWyH4RBjh9E853FvtgesbZDwE0Jk48TlxelclHBToooFNyoruOmQcYD5i/LLLJfxzrCZe
TsfqZCeqmJSKivcxBa9qaUhWaHxTNT8QvaV0wuosZbuFldGxdoNyQ3qggYyf4EsXXoAWUlRloHQv
dtf3fLth/3G0LtHdamVqKvBcXcCKdE5vomP0OOzKLzEInXi3OZSvArAK+lnHzFljjQcw5LPoBjZH
alahx+UHrn4AIJUdD/lHUiMWXAjtXTBwxBMSak3jhfQsW7sG52Pqii631/Y5Ug32uBTrgl/u4Op3
lGMUhT0prs77jFB4odkhO6Rji7meuwy0Cw2BtvqIoO3rn+B6ygHi8n/GXvLQBhrIdUFyVULFURXD
m4XL9omWeXoqP8utygjAGF76kvqtFspFpWiIEjZ8XGpHrkI7gh5NW5mx8n59YYwDTHcnZ20c9Yk8
NwIvmLLQmOH047oF4veuXMsLFGi1lGQOjHEhVYhgRjEpEgB/PpWBzvhArA2j3ZI0BUu5IAlNQ/h7
YXgOhOAZ7LynoUj96wtibRkV5MyA3Y7JBFMosFhtMkE4lPV4kgzl857J0LBUZXSMabRpCp2CNiK9
CgL0UA6T+UusRfRZQ+J/SAw/LFFJRdtqUpoOQEtLpnGuvsn3raOV4HyHGt6JaB9oqTlKVqSC5IIQ
FvwFHSC5OtfWSl8tXZT7jNAdqnc6poUJaro56A/6hdoj+cIMErbP48eKyeddncdO7MQs6bG39c/J
JpJgOlTk4tIi1NyzLZpqCwxAxyIv2q7wCx9myc9amU3LUjM40qxsHUIr3+1qQIgrP91hjvxv5qq2
T+mHPSoWqBqkHzPpWiL72OknqN3epvvYK36qpv6K6N9jVd02RQMwS/T70FJXUAyWMYwH3IsK4P/S
/NXJyB5lq3AjuzrMp9LDFIJZvRMZ8Qm9ouh+QDSoWEoNrRUmLSrrO1PXdEmaUS9IIb51eOAKMQOK
OdDIBik1MH2hlX3JvNm77hmYt4kKB7p4lpYUaL9LmcUAiiaL0DG2s85CpSUpTB5SAajGlXYoOiq6
O6JVRqbBmcbj9R/yh+LE729Bg1cnI6uClpTIZK+8qWLAKzIX8ApztIfYyvz2PPusJ5J1wmmgalcB
5iCTDY+OpIc1fYfAn09aWNFiDqfMY9W3/5DPfyyS8l3FqGVKSPoUv4paIEE6GdY3Mm4Ru8zjtP3A
fBij3JSqL3qdktS2Q+Q72YTWIMa8q2FJHvj0Ac1qTtkps65/R8Yl1ihfhWj2P8lajj5vEjh6wRK8
YH41yi/12lBHGtJbhFQ1WNO1A2F1ygD8Ke5Byw8c1v+2IsotDZpWjxKkCt0J+t7DJOEB7Q/XTTAu
Ps0QHLZCXY2kq1OKJ2m5D5YXVWYAP8k9vvJmaZRvqYVKi/oKJy8BVkM6dL7kRX7jtYyV/CGn/Dh0
lD+JU7nL5wpL0Qk0Qzuj+340HgjBBeESjK0YdSWIE90Mzxxo3JoLRJJ1zRgHX6eqqVk/FoURwa03
KlRORt0cZMUqFIhKsDqb20H279XSfJyq2IxdMMGBlGLp5FFgy9JzvIBzObgxWBVxli3Kd+iZXgly
SI59UhaWsiBHbRq7z/hntQJFQM6zyAQZR0an/EfQpm0YagQUlucY7p5a1RyCIjyOahlZhgZaI1NR
2/alL0TR6TmllxnFge0foEFoG6zSkKumfkCh6KMmEWkQElOSQSLJI7NLLCgpywzlsro4yRa+vLw8
xEznj+CT531mtk9+7ucr+LEcym9NIF6JuQFpBdTiHus7oAfhtVQz/U7AUgAKMzzxH1LgD3uU4zJ0
GTj+4bJ96n64lcD2JzyiieskbyQJJqx/+aMImgnFq26q+9yuOWvwOPtfDehDd/P3d6TCrGBUFK7n
sPAZqP1up8Nfe7o9u0DfeKhssSvZ2/70wyDl7EZS7ok4fFFNTcChEzt5q/u1ygTAbSc9H3YoZ1fU
Zd3yLRY2tJANSTUrDr1pehwlwKHr20BprKD8UVev11+LC1TxykGi8QZ81Inz0OBFIvOikdU/kaHC
DCIh6JRbyxHU6wfZDu/aS9RIwE6lq1jdMySF0drUvkO1BgCk3fUfxdhyGpiQBYAlCEToQpYfQ65w
ZrWxeIkx8fOH+On3htNoBIUvMZdMIDrI8Zzw0D5FQByp6L+IR4zQs/pljAtLT0dz8qyGqohjhMFk
qMimDpEjkm0FBOzCj5B5T/6QjnysjnJEYwRQk/FrGheVIuAPDOBhUTYK/QksRqlP2k0a+Iv4Y/U+
H4MXEBF7+SOP8hE7yf1DBe/jx1DealR4SSrIyE3rxPeqFx7I1BOhpalP4m2A+igkU24RQYKNmYfS
JSvq+kNi8mGf8l4AJ0Tg9EAgAc45T7JBUxU9EHzn4GggvhgO4q5z+l1uj601d2bg9EyqLNbnp9yW
kCvgbyF09ARRh0kZWwJzKJQHrfw2t6EAyQid/hDXfqyY8lo6V4UxR9J8MuQU++OPyAZZp6mb0jsh
siwZ9sifu+ZFKOelDCAx0SRscJQLZink5jgGILL+2XE/FK02m15nPOd/KHf/XqBKxWV6IlWpFF46
YIMd+4LfXLDCyZ71ojOcEV2M4ngMN+o13IRS33GgCw7fl/T5ur9jnU963LkA6x2kaODwOH9xY796
RLfISr3WHQ4ES7LsDUvYJz6ggqEp7dT76+ZZKyRnd1WbicD6xY1zhrRdu58BeROUN25hvDN/qF1/
fC/KH4XNPEYakdsZXoGFslInsgs7OxPZTXINeMASoVLzghEu+/rqGBGZSvke4FinUiV7WwmcXSQP
efFcoB+2QIl16L9Uwc0S/Kv9/AjkqaUuuVQPCiEmCNTYVZWfisZbYc6iaNpGrn8UnGgd96jO+3Cc
kJLLdyIUmFFQ+87vwh0aMe0raQRzu0Uym29sKaPt8/KxPsqbGp1Ql2OKkmUyh+clzZ5lnrvXJ5UB
F2TlKJTLVKJWwNwBXGYo6UAeCwDQLdWOCytgVwu80LzACHL/4DQ/FkY5zTAIdHUiiLLBBXGnnbiQ
9RjwRhLZ2/Er2mra4/Wz+Qcv9mGR8ptTHYo5VkSqvxNm/Yyb0S1uiv1fiJKLmx76tyVawFoZ5WZB
2kfivAawMVP6mnqYL4PGlpY6bE1f1uk0hH86lVYRq4EnbQLSMxPs2JHRFE7QqQq9+Dg4xs/CqSxw
VzBfWtZCyf9febMhmPgMo9ykQzvZopO54BFz8iPRudF2rNYgOepX3j1aurhAYUAEtR12Vdb3dVc/
8GN8W3GKq4EDinFWtq/dbw9KzzxpZRyrXIFrh4yZ32ePnJkRqTRL+hIc02N7HG5mn/Wub06qr9Kt
S/qw2s2ozQqpJmyCIyYjJ7s1a4/DG3TI4W9kTKZCJknBvJW0V6zyDA0sXzpLO24Xv4SFqTHwyqyI
nSZwDCfMGCYazlR2TG4lcNtA88ZNH/9yNpa46Svflh58WkK+EjWy9OA0HWOzOhOsIOQrJufmHYp0
Nmvwl/V9qWej7Di51UigIcg/5AhzrsrPoH5hHKJtp/pxiKjXMAUkuuci0CksuHtg6RHM5StECXir
RGBq6VAwrqy8AtOn+IVJ6sLaUOrdaJU8bkdSIS+OA2SLSKXVsIb9L1Ym8dAfWLU7lkHqBRkiPtA5
MG65kAZ1ZSgW1UNsXt9QhgOQqCdDEoxZkDXspy5icktDETTtD4N8wzMLH8RhXjuO1FPBRVwzYapD
c1V+srgRFersxGsHHWWforeE5OfUfBu63JkKZu7KKk1QsXY19qqgcuiSIncFxlrfSV67K/+CvYqV
KNLDTksmL9O84Ij0SFV5p9wrD9kuBqMMwSoOVvxo7CuHu0zf5zY7VmTcDnruqUubQZlI30gaaoxf
92ZR3SZyZQr6mzowXyr6eKq8KkiirBGxXBnc3dTxFOs0m3ODhxwzpstU4MOGg3xbQ8ZLdnmfKEmw
gHx0KEwMQuhJNARJwJGnOUuVOuLCTltECGgpu7nQ3tLSkqfiZxwqsZmIPMRJvtb1w/UbQu8pMQq+
blFQeE3HQqlzG2hpGA2FoLp1MJb7WdN5m5vA9xs1RmTLugqqNkNlwfy2tnZllK5qLVk1LDrgUG6a
FG6rPYtqxwgWPwFcL+sSRVUReEXE/AH19YY4ScouVkGRvxfc2LAXxecqe75pv8ROelpClJLE1/BN
101wUwuyiTnkPDGH1Owfki//3ySV/jGUGwpaQY6qvhfcXNZNrQlzq9dVJ0wjFsbuE7CRtkR9zizo
KzkeaiSLoU2gp4KJwajcaxN0tcnFFE30SEJbKxj7/enxpwxfcuhVJJLMomEsBZYYQS6tuhVMwq0H
HkNUjjpmGf8TP8XFmiHrvIraFFFs/WcUWVRjLqBhQO5mscNAFBJwMzn/ijo0J/4RYZHofNa3UDFE
SVRwghfRB3MB9BuB/MLcDVNU8RNXx6+fBDwIXIaqf9Kny+qFF3UJP2n5FnjDLnjOnfqJMDvzuEFW
cvg1Jl0616/vJahavzu0WXLVVvtep5wG9frLTvyazeyfASdwg7cBMG6I9YJMGkRb3mQC54CKYglx
8ckiLBZFbZYvjZU+GCNqeqzxKjpaon8W9YHipB30VAvAtKpE/0fady1LjiNLfhHNSAJUr1SpjtZ1
XmglqbXm168jZ3eKicNN3O471m0zPWXWkQAjAiE8PEY7M1WU0iZWPVfKXFDc2rp5jFFoSDFx9zB2
Tue1LO+sPO1lNFsa1Y0GbD90hmc2E0vd8jAoB1l1mzOvpGhqm9ktd/lrybwfk6S8HKVsUPxq0Oye
Ppd955bojQUl9Q1F82gmsrONNwIDD6ouY/eqpn6ZqpIxrBVPWYh4SQ3d4mef32CM9SWPjH2omT/l
vA2cqRE+hZvnxNZFYiqmJX9BfOVlWYb9aOiIMECzw8ifT/RooESdOp0nnVHtbC6iexUVSreP+1cw
ly0mploO6WhhVedU3suTBrbrVvLyZLkpzPJHYQKoTLT9qGLS9Lpdbegv7vmvYHJpVlNXDlpeD8TH
VIZXdc8gFHdi0KRel7LxDl5I4YyXVAkScW2U/QTEBhU4MkQ5mejDcWZYj2VWBGpPwDF4lPPeSafR
T8zPXKK3CT1NyT9dcQazVxXZhF7qbD+wyZmiWk1m1EiB5iNu8hYFikKxqLNr9tfv7Usp6CyHWIpi
UJkiPuPKF1GkdDFdYHitN3poiwGtRp4qD3zkNtgZ3PD9urwtbYC5mbqCVwyBEqcNI7USrHCBk22b
zrCp3L51NfCi85QsAo3gE5bzwVaSOI1I81wNJLLoPu3H4BQvYf5g0rsm26tyPB+un2pL+9an4pRj
TIHhJUOOZrH+NMwJwktRhvcF6cUfh8sp48VapCDDxdEdykw37c56Ik/03kBbrdqRB+mgPFw/05dO
OC+Ri/vmZljkGAPSvqWb3tI9qhEIEibyp4hBE1K2Hi2pm47JQR4qL9SA8GkHuwzaA6HWo9Rr4G5A
kxz/f0xTJwciLtXRb40p7v+9LnRHbVGYDtE9v/6zty9KJ4puwbHLCg8LwkbmuC9NhOGjE2hnrrbc
qUcAEvMDSCz8fl/ciirvm0oN7AasVLMIduddujhtskK9biFyyQjWozQz+k/tJIMQfQ7868fbckPK
ShT781WQolq5JDUUqVTQoM1lvNexhsv/EYWhN46z3Y2q4D43VXslkPNDBrILTCQilSqHDCtd76Tq
6fqJBJfH97ekOZOoRBIwqXbabkDXKYW5Vskg6IILzsF3tzoznZcyhP2U9c9kfpswnX79HFsJA8KI
/2oB39uqcjz4AHIpWCtj3DPkIKZlfPmQvYc3xRsj0dN+iQoWqkAdeBJfNCCLiFYU6nBrHhefARuq
+/IOJIjxvjjX8RQ49PQMVimxpRuIBqwkRxoR2urJ+iaq3Yi+Jedzo6Uqpomkit/L2AM8yY6uRfbS
iLa4fWkjnl3T6qo5f4t2aDJQ9ewMs4fu13miFKiGn+Qx+GhdrDFEDTxGPupUbuyLQtUvU4K8dM4V
m1jbnXQRErQQlCPnBdqgWGhAWlqE2EkQeNf1SqS4nHOxRinQK2NWfVJXdp9/m+vjdQFbD6WKkgXR
QeRiWrxlWGFTmYB0Ez/uiU3Cz9qgHgHuj8pCE2GvOx/lr0Wpl94rKkIsssQA1JlkssFiUbwItvHI
ZgAY55UqcC2b+cxaHhdt9K2cdC1l0caZI37ad+/gfJxO8oG9m9ERXeYO3YWdCEW2ZQdruZwdtGZB
xojpZ6m+xEvjRn3j6IEIarilGWspnBUoiaKoaZIpPll+jzkIbTWRBNE5OE032gnlNRatxVLi5FG9
1zMgy4fC/d9pIKfiDa3GgbDKmdEjz+1RLDwUsxuHQeTM4dL+C4NaXxv3hJJ06knbw0+D/cmRVcwQ
NpJAxGZUjRoFxd+yhr+4EyWIc7JARlQNtPV3imlssBDa8cuMgQQ2/S3yu5uasBLHH6nAGGRTwiOl
uisrpkOCTHCirfRxfSAuDBjyCuXUCZrQEckxaeg2sWITSXbGNAbA9VYubmadCoRqW+7i77H40MDq
ynoowD3ut7lqZ91dpRYYs3i9rnzbTmIlhcuAkKV0QZpBCsUkL3h2U3eM97IJNhm29s46gv87Bs2J
W1dH0YrQL81j9pSsrpWPGfCdZF1G9oxGX3knL7b0Xu8wXPutdxdv+ATiYY948l6MbNhSGCyzoahD
YPuxxVf9rBB7j/UgAel5B2C5oSRHPR8EF7v19dYyOOcxFYM5ynUOrrNxdqyotOV6cLKxEMRdIjGc
qRWLSgs1BKgn0LtdQJ+KOnVn8/G6kmy9kYQqJnaO6jDos72vwu4i6kqJzBHI2aO02M15GB2MsJp3
c9+o3lTFIt4M9qMvH0pDMUEUTpEsEUWVuYeyyOQezS48+vn0I8+tfdfEdhb/6ttvOgDl188mksU9
klYsZUmg6cjzmvFl6ZuHEJ1+mxAsypKkfQWAj0Dg1y/GDmcphkWhe5rO+RKrxc6LUK0RcATvffje
qS99KRjc+KrfFyL4uSiZhPIYhkT1J70HzouG+ZuGHSov129OpBXsV6y0Aos5UVvIoXpq/yRHoX0w
J8uWpF/XpWy53rXusetcSVGIUS40ha0mh+6g7IFmQaFQXHYXieHMtW9zk7Q1xAw+4yUdMOvCitsi
iOrXj6+r69Nw5mr1MzZhdrrs5zpQ9DEWNEH/v3Wg0d1dv7ZtQRqoK+HbEdtybn2YcqPtFbgfshCX
jlhaqsWn0Px9XcpX42HH+SuFM9RwUIu+Lgp8nI44NMZuc/K7jz5L5WZKYkEqvplhroVxlmqGVrdk
TBiDGoHT2gWndW3r2APE3gt1H9+3si3KMTfTHWJamCShFtoCPK6wruI5WKoKWo7FQ5UfHBiSgTgM
v/xP8fDsOUS/VlHR3cFHkzlVDyV9mrCO0fDLxbDAfTQ8l1ZwM/WBKEDfUnYNisGKrCr6HJwWqmOp
plOJm2RDMgQ2NYKPXGxTWzq4FsPFZWOYsNI3HESTaH8Y9zfJVNW2Ztm7roVbZQAd1FQaweQl7IXT
9XKZdSWRSgwdmfPDnFVv8yK5IR1sbIm/m0tJd4tMtGV26wrXMjnN13stD/rAkv2imR2SKN+NDGhy
kzapTZvYJUF7k6bLfWo1i8CyN6OmtWjODpBEBjORoZEdOrOEYsga7Tm321de+jKCLGM6tuCokPei
5vNmWL8WzDn8YEZ/MINj8aPYbt/CfeQo7xYWzvngdnyp/fhZSBjLvtxlIKCra4mcRYym0pKSwiJG
hzUlsTXlka1KUbz0Xni6LW2FN9NMCx01hfIth0wn+azP0KLRAc72KT7VZ+BS57U37SE893uFZe2t
J1QnMgWuBk0O9VyEXj1uKo0bQlIgl5qPWbObG3SgQWCZ3+rAoKa2ggt2GpueEircELDlucHVT+Bq
FIA1+LIHirlZB9Ax4kYitxiEKL/3Kt3VRf9Ny5adKmejwEi/YGCZd1tL5CxGjgejRTmC7fpCn9MH
cdC+BB1YKmwZbxwNLx6KkayBjviK826gx6g7s50xOqYFflvtFPlnUJn7NMrsDnsFrvueL4B3HOtC
GufkSLgMoapAGvi9d4OfqfaEvXgYmLsfQDsY2boL6oz00B/0k3g+kFkcZx8Qjh4Y61irlMcuSkUE
2dqAoYX2wyhSR8mI4HwbGkqJoWpIwyzUx/gGWRyrSSNNkADkj5PJGI1rPrT8h5l8F9zjhvlBkAVZ
eONBas99tV4P2mUuRxwFDG6lcmAaEoNHYa8/hw9xB7ZB9kBVoj741xu8TDW4t2OgYWvlePj9Mo92
VoZF2jn2wPzjS7yMxzkhilqmcqkj5CcStha0s9NDO+hL0ItgihvaCEmaqisaRSSB27yMlpexNyvV
qghiJOl+ntzmQdkPJ6CUBkf9ufwhTulmR33f3GqJPQlaZhvQHSYcGSIcB4Vb40xBVQPQwC4oxxc3
1Ut5DA69P7usMgzqDzd6va4wX/XlUhh7oFeuszDUcZ60UfWbvgkewjmQvBJcec9tbygf10Vt6sjf
c50920oUhGCxXCSrvtlm9mhFthb94yL0xWF4OrwiqRMiJwq2kKigW5h/DkPtLcB/FppgPlFwa+dP
uDpKJkmDQgYJVLlNZVv93aKZdiuEPIqkcBHKrBVGrg/IqUP0m6djXBBHaTL3+lfZyAfYpQG8ZaCM
Q3W+mS63GD7TJVhVmtnkp/RR+bFHLFd/6WaQBYwH+ZS9Wi9YwHpd7tfI71Is05bVFaZqQhYzhDYk
1QsN76e0cGOyC+T+JBmjZ2WZo6Sh6KzqF0d/KZTd+EqoaRYx5grhpgZ/wZgFxqow2Dj/xNKMXfSq
e9dP+NXnXwrjcuFRtrqiYD3kIEtuyvA+RsSOqMkeLNH+sk3L0hnJFx5sxEGcYzSzMU+jGR0RSR+8
yaxc2fh9/SwbzTIcRtcJWtMIdajM+YlAz4JkKFQdUOPgtvfAEPQr9bD/b08JoH2NN7oS1lVau2GX
uiDNfrkufvMq/0rnXcdYhz1UGAdsstmJsF1vxpbwLjjpk7G/LmnbHFaiuLtMlTCx6hoHnT6iB9Ur
fMw17Ze9hdL76MaVnTxaB1Ei+QXIrSNdXd0u70+U2qyMIoJQzZYd1OZUDwtOgOrC3yj6L4hfDSfA
AqJp19xKD9ZhEjJObfqa1bE5X1P2I+3iFL8geAXqn74V574auQ1v4avd5XvtJ4/l+/W7Zg/ZZdh1
eWrOBVQ0a01twFcdqEfTn2Pb+aEMnGALvGDty0MgcDnbZvJfHT5/+pX10x7BelPBIOU2tpvqdzkI
nm6RmnIWT+pSU3sDBcPZUjrXKiSMvRCj3qmlCVaAIiz96xe4eSBD13VElojRzyiW1YEmtZiGYWQF
3vznGKLfWgtubEMrVMVQFSQ3soHsijMGs6giSRtnVPjH+SXJJ18n6o+6l35cP4dIDHPbq3OEYWKA
hgdTJ2HY2FF+UyFAMBXBm71xWRdn4TS8b5uRYi00qu9a+mr2062UJIL4QySC/fnqHGCGKAKtJuAr
UkM7SUGcPAliqA1gkgH4vIxE19LRaufraFlVZIrSw2bYZHz5pJ2AJwYsqcDCv/4AQkthqXXrTGuB
nE7HgznMIzZqg7Q08BpA0rAcTaBlG8XBy0Nx4bYe4mFWphnufSy127YaMHWJ5oXfzklyQ41MsfXU
Qhct7gG7ClEr0fKk8lOLDgKD2lJEilRQVi3E/XhOLz9gLM34ggFioVJqHc3sbQoWk7wVTUNs3+lf
MZyexKPamNqEj7hYsatnr6Yuwi1uFJnYlf4VwU66UkWzCwtrLAFc/E/Jp3AxB8wYO4wdQN+/R1uI
Z2FXwznzC4GcnpSVZiRBjjPNTniXPTC21ea9dsEQ8oZd6ztRkXcrILmQx+nMGNK6krAmF8XX7tBU
h6Q7tZMTf4IKRpNt6y48kgZdUKAHj9VxUD6MiDH9iHrmwntmb9zqnrNE1uK8xbvJuPOoUx7xft2r
h+KtuQP29dP4dd1TCuVxcdgQGnO/zJp8prGTQBo4lAcQg2AvjOa0kZ3XnrCix5z8lS/Lr/XqLEWe
QrkEnj9RYP5adBdm3VHqR9U2zOCmrOLjWNf3ujE+Z6V1iIDC9a6feiNQwLc20Ge2MFvyBV4cKjUd
+xKXLEcz0J63eQ8kXF8C8Ivt09YJKPvDdYFbARlmFwxCdSCaZIPvIRCrzJS5QajAqpghIJGxbXyw
GdoUxJ/qYXphGxwsx/i0GpvoNlziv8FjwIRXv4GzqLhejCYuLNXXlxeqRLYi/WM+PxztQgRnRCQZ
5ETO4HiBWtiNO3LC5N5hOrOul8/Fq6jYsJHzXYjjjAU7y7rKsHp8R7qQQ9XLoGxqd1rSDLZS69Dl
2cI22XI+tLLybzz76jI5uxmDqZwR2xMfmyQOxmA89Xm4SyJRP2NbcXCtpmrKlvUVmm6ROGop/G6D
roLmp15wUHb5Pgabau0yPHzlWIcGahWCJUHsj5hOfLHVlXjuZTHmBsTmtCF+rYO4JvlY9G9T/SYt
QnfPQrJrgrj3ZSozszeXc8aygNtdd8JjCMpQxqeZPovavV/2w531dHUszhT60LKKesCt1l51mA5k
P3pgRPLL34zXkO0djrzsVTsmp9QXTU5t+p6VaM5EAtWodb3Gjcpm60xV4tRZYE/pfdlre3Mc7QaE
Pdedz1YKig7pXx3izATbjvtaUxHWYzkADGK4197Bifs+HZPviiMdww+Ai95FMMftc1Iw4QPEyTZE
XT5kZt8j9mpQdVSW6XbJ5eMsdZ6cNz6puptco55MRCTA/5+D/pXJxf1tqpYz2kiYO30rXpYb68QY
L5q99B1IrRDbhWK372zRQc/J9BfVRWSg6vDrqsbDljTF6KdoLmQ/oNrvPsZ2hxCUM51VuZ1WH6Mh
Uu0CLOpYv4zNEH0W7sq0BTR3kvud4ENvWit2+qKjY2Bh8vmxXwUPYZwqJMRj5mcftHlaLBvjmhgW
tDztsx7eZ9/ahecOufBJ3wzWTIUBkTSUjXhYwxznYxn1sN76T/jUwZ4kx/C0x+CegIaw2IlGG7aj
FhNT25QdVedHAkFQuHRmA3nmrQ4GRra/WbvTHhkCAF/ZF8rb9E4Y3TYY8A3xAme0FmopbcMqC0F4
O2UfcP12kt0Ex6x911qQmKHCSe5o9hmOP69/0s0vuhLMmW7Rh/EE0AgGvLrI04fxIVoQOoRTvjjV
iK3L16VtB8EWEn+oMU7L0+TJoHesx+j82syeZGv7dLLZyMht/9t6l7zaVRzZHR71k/quou9EhdzR
WwmTJgM0QCmmVr50e1ViNaDNA94Wo5c3aq+81YbizK2osL/RrEeJA2OWqFApeFn5tLfJi7LrWYWT
EbQZh843j7nHdmgxNix8YzbV60WekMiZcTXwvgIWgiNi2gwdSi4hrHuwdOcMa86yjOoehSkgzRlF
KRGUjjZzYAwyaRpVZII+IRegmAHKRXmGqVnjvjp37ahLPxhJr+SK+uVbSqrpxAQkAB1JhXc7mPuN
UsLghujZfSgytjou9X5qIg9Aqh/XNXSzXgEEIgapgNPDhCxniaMZ9IWZ4FgsD50Xh3rTHjzETomQ
z1Fd9STeK7WtLBZWymoGZqlgG5dPGU30OUdoy3A5LAKL7hf9KBmMTz3/HdzMfrJPHpPUkxe3GQ5E
lKFt+R4072R0DRVGdsB9SJrA+3RsFj59w3KE+RUUQI58iO5Uf8FqBmHteFNxUHbTTFBGYP6S799Y
SwC4RQOUeHTDNgW0O+Mue1s8VgsSRX0seuStYS2Kiy6XmWqpHkGUmSC8RTJYL6Ia7QaQGhtPmde2
8DB9JYowMl0D4gcWV8+euZNsYw8OWUd90DLkuGwZb7XLjqEvpAjein/WcjnP3dNl6eUacrHT4sNC
uveegffSBZ3J+A1dXz935X30Oh/qwpYScVCyZZNr8ZzWpKOhDcSCJzc/F1/6GHfgDPhFJg9IJJe8
yiDgL24aXxXNZoiu+/zCrEIQY6nmkSyQO+tYz5TfLZ3TvoKzClEP9tfjwmXwHaWY4i1+i65ccORz
KrUSXWO9HqlA9OpXVm7T4E/T3JjmXdk1gldy20L+qhS/CKgtQHBShDgjW8jWPCDIvA0Bfyq87NEU
FJk3Q9rVd+R3/wRKm8y5BjVSd9b9cJPux9vsnm310nb9DeKRU/LY76/7WNE9claJ8Rqpnntr8S1l
8vPsASDYPsQEgHCQR3iRnGPFbAZNo/ocr/dvw/N0YuQVQ+10mEf5pzSbLOVbXyQ79Uo79JTm0QA6
Kh8z13aGrrByLOW36ze3hfO4EMK9TmYXtVUHrwajD3aA4L2CLCJ6Lp6r5Rco6222Fld1l9KJzc9m
PIjC8M1iwfqMnM+JdXkhjUUxclnmn/NU35q1ObkFwSa4YHFJ817R4VDlwVvWDzfU1ZfX/Acodu7b
CsFW2953k/57UYx3zQpQhmo+Gn3+Ny3ziyviHNNMEy2a2TcHtT7bZojQfThpHigzsbVU9NG3VRmj
JAoQvAqQqJcffUpkMPqPCCcxWmLX5FaTgUnQP0grmOPdDEvQN/uvIM5mJD0HtRor22p2/J3+qZ8Y
DNrwjEfEJdIRY4TC8e7NqGQtkjOeri6NPGU4C7A663b+NO7q2/g3BntjrEsq/WKX3o9w87kQkkk2
gnRglDWWJgBUZPKpfRxXZpUGC+CRqEkxJmno2Ef3UWd2vU9uioPlJyCX1m90t/LIMUWE1HgxeM3x
T9g4bu2SU4z3Nnab4/+AoX4jpiCUAnxngDhI1nm86Kz0s5KCJB5E7li9g+Wcdo5NKaYLiGHzFjrp
x/8gPdy6EAP6pYMXg1qA3F2qmUoiKTbqHqsf30akTQEoPdGvw/LFHFyb0X7ajZJbCbPgLakmkl8Z
A1NIZPiT9qQvp14FBhC3wTZ8d3ack85G2lMKXrytO11J4tlLy8KatRFdNb9oe+3HIleLM0paI3jr
NowVBXncowXoEI7DO89+IVBnSGn1qkK/Vrmj5njfN11rl20qaK1uXt5KGOcq4YQSRe7A57doP5P+
MVwKx9AFOdjWgaxzk8FUFcwOcN5HN4pel3QZlJJSWX0mjRyAiqJJ7lQA7l2DDqFz/fnZ+kxreZwT
6pPFNKcBWM06CI9VXwJLUz5fF7FVeSFrGexeV89orGJHAg2n/xDL6o5xQjTidPbsE68twDwmWkLE
PjqXIlzIY3e8kteqpEaXHQyP2ALzOEvELo3FzbX32Pw1yiJA6JYbZ31aVsQjsGW+LKBNSZclBCYV
Hbqb8qlwF/uM+o6BmSEOSMbeybfrF7rxzSjm2zHGgv/SNL4xlJd13HYBJM5DYQfkT4XlZf9YAigA
cSZAhRmyg3NO2ZhQua8RFodythvVxK67SKB4W1rBkN1A/KHc+/Xe5GWKMFKCKJU89159lx4Dt/Xj
HehaqZ/6oftvaq4XAjm1oCD4XdoEApsgdtK3VL2Vqske2x2dD9J0Pzaean7TtJNaiJDJG47jQjLn
pdSkqGupheSovqfDS588jcrr9S+2ofMXIjjflKozDTJWnCqUwlms0qPDXVDp4DC8qzPBTCILtzj7
upDFhWOFSZRqAVLHl2dyIyW901SFN4zBE1gKnJJmXhyk+zKU3etHFNwiPwpZVd3/5cPJ4HjT7rNq
/HlRBJq/lV+sD8cvhdMxJpoVI7tILJ5gzA4ptk4UdvmgiqdwNrraF7LUS0eVKlOVRfM5rpUd5Sa7
7/b5AWnbSQKd7/XL20ozdCC0NAwyg6/K4AtudTdIkRJBln5Ld9JP9U07hR4y7BuGyGjd0e1fMmwE
k1zR5M/Gi3YhmHthaJwYAU3AuxOpN1pa+1GRQCuJPdYiSMumgqyOyP585fcHM5YpYZLi4s8SqI6q
RQ5VMoGGbGVMFwfi/EiXlmaCfhKr0pDeQXVvn9+hZeJOPySn+JPvUidFzww07eC7bR24mMwhB8HX
ZJrxxQRXR+U8iqT2bbAQ9OXlY3Vg9cwOs1v/mcHJhKQMonvlfMsIHTY6DQfuptlppb1V3mWL6MnZ
NjwD+zgtOGLtS0AsJRkyzwVSokN+p3rhUQW3CQZ3QVgg6s1squRKFGd3FeZwgpE1N6c0B7fW89hZ
XoFC6RSK0uvtV24lilzqpFb2dZx0SPIGcBrFp34XesZTgXGp0u9+Ww9CM998B1byOGvrET3iP7hF
ddfc1CeGqVBuCrfeGU9DbidvytHEAP4x2w1C+C5Tgy86uRLNmV+E8k9WxBANvrLHyWVdxBz7A+Jb
RnqveazmHbzn97Ev8jBb3VRdXUnmLDLq23apAtRpNHtww5OyL3e58xNBsyv/EFUMt3LoC2Gc6VUt
LSQtwRdt/N5jK8VBMrQHEMfDRrXvbKc5WypuHOr9dZM/dwyuXS9vhTNQMtF/3I50T+86X38MHmH8
Z88T7pbjgismoCHK3qktg9+W8R5mOxHabCP4xHyjoqGxoeigheEe/6GT5Ab7deDOzUPPhuL69+sH
3QqoIQHtLuTGMkpJ3AUXidaCawESWJ9tXsDlGMdHEDlgdYAro1Chu1bqZbVwjnKDH9q4EMzdMGkW
kMOb4AksVAwGNa0baNRt+sVVF1Shm8AxotlPFVhSrMS2nA0Hs5XdaARBmpF8NAogWn1302PWsxhb
20RRcp67Q29UXtyazmipApbbTTe2uijuU5BKIjEohmRG35WGz5mJ/czat0WPvOtfZNOn/JXDs9eY
7QD0XQfe7CJ6HYPAkWhjSwbZZTUg7KPgaWM/+ouar4RxqccSR71usKpYAl5Zxt6ggLleHHt92VSK
2u76Y/OENXJWNSZF+RfeCjOe34cbwpzkHapQu34XuWzWU3GmXfGEBdvvWH0cikOyzUd8dVTubaAF
DTANhVBTfwS3x3CIsTQKgGMVlNQ5Wq6it0GgLjr3NGh5FsR5B3XprO9LcKB9vVNKw9akSRAhbcYL
q3NxDwES1rE26ggkovFilwTBZV7YpiTcv7gZPq/kcG5fBmQmrxlAku7Mo3ybgHoY13fon8V3J9JK
zieZalBLMQtOgN9zc1P+o0ZA+o5S93uM5X3bIwmirfkRGkQYF220/y8UlfNKZZaFBOwEzCCAkjmx
HXSjG+1TPxGkdVt9owtJnD9pMdwHMltIGgCgXvCALyfdSXzLaX0d79qIp/tflDLWIvmcrqEkRnYA
CjN5+kzpYzjMgrxHoPR8OhdjHngGgykjY4scAGNsc1mArO+xmlO4jEqgjwYXVgYSVuaWFLKC4i1s
v/dR6imoHVs7iqdhLo5z9pJFt6ooHd9C4FxcIudHIiswuon1+8h9gG515qa36jHdK7LdoDumY/1N
4cl2gSeJYRSdVtjAFagov/VbJ3oZWDq+IlsWWfk5+ACsnXn6H7hM0efkXMtIJZNIKiTVCL1kr3Bx
yAhpc+vKPvoXWE+VP8fC7sWXnUrssQAGG8s/wCivf8E4AVgSylEMYOLgSz+DR4rBPxfNMTd9LHcF
WqvYTvyUOvEhfWiOFQZ7bOBA941jPUSeKHfZ8kRENyj8HuYsv6Cd9NkCFWTQyv4cBzcjLX/1MtmX
XbXra/Uwhgs43qrlQW9NEdBrM0FbSeYr+nTuy77JJnzlclfHqPqMGG3A6GVV/DGCyYbyg4PS8isn
nWfBi7IZE65lc1HBLM3tUKeA8ASfYNe1GdWN5DVel+7N+rZBoo199rEvinU3s7e1WM6iQ6OPaN/n
IKZU7NlpDs29jlSmtYHJZOjQxgn9hrrXoy3hWTlzbmQKuGYMhMuZ67O3J8kBPRIgxsQb9f/Bguat
iH59SC4uqMiwBIrRYmIsMbG1twxeTWUefcGp2FXxcR2GuzHEh20BSLC5FzQEg9VAywGJSddRJ06C
zi5SZQ9m7geFBE6dFD9CqjyFUfuUTzF2M0TabI9FPu6u/5DN065+B/ecGikdSBKhERlm2QPm5zOb
jubr/04G95COSaQWCdtlU43Fw0zDWzWKvl8XsZms/L1PQ2Y+eVXsqusUzQgLuF1ybzb2hxS5WmCf
ywvoO7B5EOXNAMNOUtg5BnfBUob1ZC4WfKDld/2XbEV76x/CmaYM5hv0lTPiT0pQ20GOp7ZNnWLW
/lyXs/nMrQVxxrg0jbJUiQUn/MES33iv7Rtslcsx3gB+KE96DHxjZ7wVd/QmOYpqDJtu979qgzGg
y+sOQYLaYkQQwuXuJGvBjRRHf5SkuVtyRzGyXTZ/N/RWyAEvulzONkt9lONRh7Z2aJgjz3Ty1xZT
Px047Ua4vDKyLfdfjEQDmPn/LPXL3FFBZ4zjRAvSSiypCcLaCVp30WuvzZSjlvyqDdO9/mW3X5aV
RPbqr3TZHIeppwHAoLkEBECUIWgJK3AQts/ZmJ4UmuR2aSWPVTTD9UaGamvpIrAn0UVz7qkNkiiZ
yxmE39rJkGabWA89Rh+uH3SD5ZxNSquWgcOqIN/kpMxNU1UYzTF8CR+ut1NYqYtvugPROOYGX8Zd
AAKw0NPurE9GJQ0y06fxpBwGT/ESb35H6vF+/RdteUNAUBBMGJrFeuiXN99axRIN1WT4sFdX0TSn
srzrEjafM3DJY38ZVqdtjbFl2TgEmHlmfBfBH2M/Ybuncbs40V61u9vwXpTnMg/OvzQGYDUYn5WV
r7MV2M7QpcWAjXR6ekxnYGmMwtbC0K6TNxA+L6WI9Hlj85SBgYK/Ann1xeqpQWdrJ+lu9JoX7ZAd
sDoVc5j5jm1Xml+VfeAii3KB5LJTn4XkI/iTh9vIG3bhsyhC3Ixa1r+H0zIlNpvaSFUQgsXaMbak
wK4S7VsNnKUta5NpL9LgD0GP1WY6Jnla7aNr69oNE2LYShf9FHx/Jo37HIZlAoWvMgovYPQvVazr
GZy+xV7eBC47c7F47Da/HezA11DdLwDpGffynRiTrG7LtVSdotlFQC9zKXciWjqOMgA2bB8MQvUj
m1afPVYND73ZWw7hp+mO5/kW0FG9pw/mPgLUFYR7t8IuANOAr3fw97fwGhIH+H0yNtzqtLxV+uhY
tMERzY6bGjubbHSTXEObMDYRKnZfNd/RH9mbMbaj1OGDlSUtVFg/gN3qn9cPTfk8n4J/ISyUM/4G
zFNk0bA7UY7JHZg3PrJyOam9dLCWXjhQtpEjXgjjXjKrzlVDqrA3ecCqgTG1g4N8YF2QZLL/+aIB
rCQEEQ2Fzpn0CxVf1mL6JSwZIkO6N6tPcxSRBWyoFgRoCMNRoEaviru40YwTRQI/l9/RN518Fk3r
B9YeNWAlCURv4+a9MXyYBjSV/IXdr9axah6TL8y5gB3yHpyJj6hCuaMtWhy88RTgzWfbEUFpbBF+
ZqCTyykyaM0I6CpPwYqrQrgKasMMMPAlY+YLCDQ0Ubh7k7AzwTAahnnrC7uuOtcc9gO2sJqKaFp7
qyV0IYpTN5Om05IXEMWsXnVaG0tEUMlihJOlcDZ0+1wMzaeZoGLl52YMqw1GML7CxclZaRvh6MW5
cmpTCoGVkMZ280MBwUcNcFkjhuDcu2YEUtYtZ5pC/Rg51nsEdiD9OcOwf+oXr4EnIpHaUneQwFFs
IYW7sHia63JIhqZnxIGq8bHMYEVsny3l1lqeiCKcsmUqwHlKlN3ZAkeMr+B/cF67QrI9ByNksbI8
UFtoIEoeC+zZ8vH+JMrwN8I+C+y5moY2E+OV4u6yacNpURR8Ofy5dgLrVASQXdS/FIB6+YKHcCMu
uZDFZZ5116tdjKknv/R6PEC5h+6Z5WV4jSwPU3EAM2e3GO19LhwRt9NWgH0hmnuD5wGTj1MC0XQ3
e6ymi+UhITC2BCu3Js25ftANdVkL47kahlxPxgyL632r6MbXAIm/o87zcj/qGWid0E3KHswx7gTg
zK357PPSKhZiYMMrjzCms9EqfY4zKs8TcWbN70IA6ll2KP/KIRfNb2v25Azpsew2jrhHsDXHcvEL
uAS1XKJZa1kmDBTxn/YpcSMsXmgx/6javRsgnk/9fzdpdiGVc6r5MpGmMxeo8Gdi7QzigF/AyY/x
kY0xjx+DftL+RBi+NA6iGb6NnPhCMudjo9zQpFDGwivF+EmWyauDzlGr1BmNj1T/P6R9a4+cOrP1
L0LC3PkKdNNzy0xmJpkkX1CuXG0wd/j173KOzg7tRu03OfvR1iPtSKm2KZfLVavWOph0DVJUSq87
1w73rHtmVA4Qdm71Wo7PPB+d2yEu4+6oiWks5YTiTpiFHhw6vj4wKRBLkM7M5MyYmQY/4LH0dGha
Fuar2xiP11ezgyUCDyvo8hDNHRtj5tLHM1at77wkEQcT/6Zh7ga8DdvH9DAC0AP8XgXtqxyDO8Cq
vFuMg+4C//73DyZkZp44NgYQxxfXV6o7He0IBw+7kbkhqyF51WhTd2R26d6RsV7f9XxwwqyfVUTw
l6HizLLMqaeVg5+SWYMHOR2eJGWcgd80m/Wod/0TdCpvrm/3zgk9tyfVqkDv1a7cwEqTB/cTffaP
+RcE/Hfz++wdZHo+W6fmp/OOqKyKv/X8Tju3KsWFsSJt7Va5gKcsoeDLWU/Wzf8EXxVK5PKOgSkh
gmwSDJ5ejNXmpUMmu539I+2WjyZquh2t46qsmhCatFmQZuyd3XT6X0f8c6tSIGBkyFcryTAv2aBy
QiEBY0GdHFRAiQUZN2D9rn/Gy0v73JwUAlrHp3RMiQ0xpyctg17jqEVWquoc7lwo52akR5tBeQcl
+dZHOC+elhCAKYGpqp5YE3Rf5rfmTnsYUPzTUJzBsI4SaLMT6c7tS7kJtMzYnDZwG465M3QiDjRJ
g87+ANaTANDRAORTYU9YQArVBu9kz8K0eLSj4+VYMjeDMVSUtpBKF6yIAoVBY8ygCvrJGbjioI1V
oKr9L/rHnnRCCO+doRny5DhkyEx0HSDwpWZPdt+oRHx3Ig46eHi3YfDc9y9y2cTtpnTsdRsgcEAm
8cpJtDJqPT2g062bPF931J3TuDUmd7cxTl8kLYejzj7FGH0KMk82PLdaW0Z6Oh7aMhugROkoMqHL
iwsX1p8lyi1vjeogUVlhdWmcaDVqoI9U4P2d73VmQvpeduqY2qQXydFywUzdj8Vnr6g/jcmsvO53
YueZJemCXC2DYwgGizEa+7ab6o8lS7PQTaBQ2LfzzWz2TdB43V079id9Kk613ShgEbtrBbu+oIgx
odYuHUPE2aYkjpYc26EVopuWG/KMoqxozPxw3V/2zh3B9Px/tqQnQg4qN4Pa4LpvAX1DaTgW4608
6u75MT2SJ4U11cqkDGdxJg/aVql27LsDfdcFzWOhQShBgMIZKtNf5weQ35xU2uyXj2W45581ys8D
fzC62eDYT5PzIBt+rt03nZdhVny7vrzdk76xI931g+GxagST4rHlxqETkzI59pKDzHx8clWcmIqt
tOQD4ffO2APPdSzcEylfE6RM2un6elQmpJNQDZanpW2N66Aaf5qN/oFbmK52dFVLYC9JAggbrBGY
1MQ7XK4vtIbXJFrWa8f6lxebUcuChoTjgLo1qDNAcZIUYfda3CahaUbXl7iDrQWylCBtAWmGEFoX
e7BpBLHaS2jFCg2v//YetFPlXfFIf3pmsDSB/R6/4l36HRCWn5hxyd+u2xbOLiVpBOUUzFXpKOJc
0Mz2NaM9NxrtWFH3e23V8VCS78ZCP4Lk7zRra5zbLgChJP6/mZUcp+9NU+vAIonaygvtnrl5lxm/
SAdMA56sSXVUPc73LoftMiUvSrRWn/qkxcddlwhwkTIyu2I4XF+Uyoj4881n7Fd3hkYCjJjtqwtl
BPBWBdct7B2G7TIkR+F8zMccQ1VHmryleky4GXTKMq/KiJQAjhhmdsZuQHz0bsb5Rw8Gpy63FT6v
MiJdL7SH8rhhYa86WkYN4DSDdwP5BcV+7VSA4NMb95ZvFrZ0NhQSYQYTzguAU8WjmEIAQv5ORYu6
F+BR3EWpGgwqAChJK6o4L7g2ifhhg8cE8GnuV4Gd2OG8qMp3KlPSqoq+sMnIJ5gCgNYHWYqbfJqz
NugaFU2l+NGX4eHPoqS7EninyumES9POyp9sreqO6C32T5Ckwsh6WZKHsZ3Tf0g9/uykL2M8bM9Z
uJ/AAUu9CYuhC3h237aq03p9E31ZF2bxp3yFdrIGYnvQTaTfctcK2+xTgmLd9UMrvsbFHqLrjawb
D1R0Gs7DwtK3jls2+FqkeZ9kJ+ot7yrtyVjzwKdmiO7D3z9LCZqL/9mTzi9hPSO2sNe0N00KMj/d
hoZ3HwwOZnOnUWFtdxs31iS3H6AsZ/oM1pg/fuw0s3lYO8DDkqaMMqfuFNZ2Q6wN0jNoTSFflFsp
5qzxkaJXdyR45R+6YU4idMISxVNiNzhtrEiBHH0iv/CLWTsmC70th/HWZlnYmpNiil+1GMkxGqth
zDI73Bf580i+imb9dc9TrUPyBC1N0qHEnh1n9mg1NCj5q2N+vW5DtQjp+y9Tpi+eBhtGXscpZ3fu
UD9fN7HrYshO0CFx0YqRS5Isn5csq1x8DsIPZcoDrfKD1BQdZBW4fm814C1DIobPD3yItBovnUve
WjClN08D/1Kxb9eXchELwDAH3XsbCFZBNif3lAgIQdrZrLLYMm5J/6nwv5ieGyPPuu8q8Hz6x+vm
Lospv+0JqghRzXXlV1zpucU86nYa28EEhrLqJY/pDVA175W9/oudkyxJd1LP3MzPCkhQtdDRxBAc
mFpvQKQVGU9mcnCniD2L4Q77h2KBO2YtyHOjWo2eIIR2pedO47VLpwmzor/ugdl3hkBJIJB/69cF
jMYn6+TfEC2+bvZyjAadFuCiwUUA8ZBLCdy58q00z2DWivNn+8V9zH50ITkxH0wm2s8UugDH9hYE
gk/AObRf2wCQ2chWPGR3l45MAw1YALUvmnhmNi8TN7U0Tp3lrTbXL4zXh+vrvMTU4GVgoAPvGUhq
8DKS7v+UgyEG2sxF3Ed6CCBe0IsV8ghzcBQTf9NdqhwnEKn42XV5bvK3S2+yaDYCx+DpMCla2KJs
7HahkPIGaiIaf+aPKtzQRZCU7EkelKLguWga7BE+x31PXohJH1PfOl3fyp2vha4KwcscNxcIhqVg
nxUpVOtBQxTra/LQL8QLajyco+tGdsLLmREp4DdE0106aEXsVl3M0jFG4e9b0pEHTAydctNHWKOK
dV2+m7F/iGngbCFgokHMPE9vzIRYLHGzEkfBu62ArnohQXoLjlmMgltv/RfM5AZqIiERiGUvAU8V
uApBrYROtvCijZfMU7oA2VeUsT0NeQhR3cPoLSv48po8MEiNcY+mT1Wnfs81gUDAJBcIjC75QTTW
9s1a5FCbRZfeCtcbB3g39IruaugsHMmdfyjvMVoNZk9QoOA/ocTKA9pEKrjAni+JUXsgVjxMpMra
MPagGWQZOyy+Zc++V5dgFRgUKKndDd7YMM43uB94RtoZNnj3PZtoNNAqLIu4IPQwr5bC2OUMFrhO
BUexgMnjg8p5HeqMU4X6dBXbj6kB6tD8tj35z8k9ed8fAOqub9hhOY3a3+ZHYAnV4be2A8FU/J/k
RFpZTcY0UxpXzYNtnzSNB/lyf/1I7ixNGEGb08DxIOBhPd9IKJH5DSFVHvdD8D+kBaOLDvEbOKgA
molNLMxOTmN6q+pv7luGBL2YpiTmhU77AKqtlpVpHrNPS4jhVRIxBO/VevAK4DIHoVoTm/5HVUBV
2ZXr/w7GVuymgN0+ApgvKo5j/y5loCzFtdE+C0LN1gzs+pioOTUvvZaI2xBXFuhYgbyU7qu1SBZ8
jBJwsaXoA523dwv4rwPir3lortYXTqs5cKzsW7sYRqjZw9uQ0JemWJ5mtrzjFoRKGvrdKbRg1FTP
2stTe/bb5G3xKrc2NF5gTKzPQ8+4S/0pvO5rl1fZuQXJ1ebSzJua5DRm4LvNmpuqfHHN939vAyhA
x3PQK7NM2Z35oDdNmjVlbKxf2sGK5/WVs1Vxj+0tZGtEDj6YMB38GUZKqwtN65GnFDK/rcLKnrN4
SPShGIGzCang85MJcd2R9XlbxhqrA4t+6zKAVIt4sb6mlsrWxRsG5V0gONCbNnwgrmSYjj3jJnYy
F61+uzp6KKsWoIaotVM6/rz+fXYMCWwmrieohuFqkBbFBK0lbvoyNvPlq06Hw4QYh9eSBwFTCNb8
34xJSX8BdFWOimQVZ0bRf6cWTR8bhxon7k9OlDWp8fdf7Gxx0vEeG69MMgv2UGYJ/OSbg3Jxb5+G
pYmXNFM8nhQ7+XswZ5Ni6NT2y6TX4OndEE6OGerW8GnUq1ePOl+v7+OOv2/XJR8qt+2tctQBBDHn
7FiWMzpS5VErDEVhbSedJ2d2pHOVLkYJtQnYMSAG0N/0j9MAohIrGg/8Nf3U1KHyWajaROmKtVO8
W8CDV8bF/SIehQMPy686Jketz/xTXR35a3Zy7oovqmrs5fwFTtrmHBgiGm++npHjIPYjq+LeejY/
WSEJ1lP+gd2B89Pz4uLZBixNtVrVZxR/vrHZ5k3puhq2l3V25OtWWPjkLs99Rdoifvp57nu+NLHn
GzP2MDd1DTHweHCdkzuuQGmpuAxUJqQoMjnu2tYpoghtx7u0TCLPb5+v+7zKhBQ7aO6tVeHDBFjV
IiM59kmpuA4vX0Pn+yRFi7Udegww4wCbfdUELWSPTZRDi+6OobgXWlN6N/i1wubOnbJ1O1Pg2jff
ZkLeYfg5IhRvjA/o4L8VrvELeca7xAOhblfpKmTH7iJBv4gnmAD/yznsMjeeX7sw6FceaJTXKg20
yXhqFwYWw+4X0oG3yspUcw27nu4ha8Y/WK/8Apn0JOuXca1il1UvKZ8fTM0+olUQ/4OPbMxI8SrX
i9VP/Al0PosbsKEPaPV63cJlh0jEiY0JKUBhzLnpmgUrSVxrevDHZjmCx68NrLRPA1DTlxE1mBeQ
cfAPqaex0NEG/2VtMtWU3G6kRBdWvBEAu5QHEYYy9wsiiCdrdjfwJOgGiDUYAxp8qrLw7snDmJjh
iko2xvLOfXQA9z/UxrFkmrzghIQdVnp9V1UWpLNtpGyqSwdrSbV2/uo5DFW5plRu2U55Ex9vsxLp
hJeeXXEMV2hHryoeQSp947EkQkUgyHWICGXP+jrcdl5zmDwV+cP1FQI9er6HJvM03uawnPZ+SCce
9KnqZO+dMfzFqKlg5gGwAMkzQbTkLh1AjHFiN8+rhZvEAVdnTqLr32rfDPRVINeBiRq5gjoXRjtz
Qqu4dDB46fCgmsuD5a6KwLjn3tDH/s+MfJSrFVqmHe5j24JoX5UflvHOmidcxq3C0t6nMQ2BhscQ
HMS8JKcgVt4sZoUFZdx7cGck9YlxuL5ne1HeRNnJg1CphwMknSDwgM1pVs3wbweca9ZymP0pqmrj
zrLnG62fFSva/URQnSUedDlMzGCcO5ufk3JNPLzrNFuD3E8ZetMLdVXjXbtfaGNF7Ovm6moX/IPJ
MjRE2xtwqj6TxYpW5KGYYVOEh908FM2P/xYkFrwxVaysWnLPEW15jABjFnI+FUcv6g/pU5MCE3LL
QlU1RLWHUtJkoWleWrlRxZb1nmZ9MPb3hp0rztJu1rldmOwYZWGyosUegjGlO6T9vYCRumlQhob7
YYnoDxqVTaTCkaq+nBRuPXO0l6ZFuIWIXMgd62QuDJhy1MoBcbvu+bumwBcP0SsMCOCJef7lWuif
Cu1F5J5a/pnq3mdz1NPILZq7VWtUnKO7J1loluk4aOj5Sie5aUoDvV4TxrrlWfPqu6HXVOU5EXfk
ZNr8Y0NO2HraZ6aXCSqDGyCvjK8V+PjzMH0FeGP9oB46ED/5whwmHnRRckRMlxwEyUaXLYZfoeYw
PM3O9xKPc2K9t607s2qDcSCY2bYUjaI910dlFfEdstVoF0mnbehmL6sSqOn5tPRvqnVEB5W6LDJU
YXHve1miHu/YGEC9gNAZZmvlC0GFqyDTm+YVP1a3e77uf3v7tzUhuXqWtgyDz00WV25ztzRWAFaT
aNXjvhuQ9zYBSfJYZ1RxrlULkxyxbKmHZludxaW3Pqxjf2utc6MIir/rCbJrbJbmSSkFY2af+Tk8
sY+gX46R+uxg579VP/LYf+BZpH8HK37UvPuMJsuDWvR2N3iho4nhXlTgcbFJfjK7Je/RTKCx9yV9
tkKApV7AuAGFN8EIaN0tKNxe/5g7vSOojaDwhiI1clEi1z30pVtQIEiQFIDB1AqzkLzR91NcHoC8
j4xPIBsNKQYRTgqze2d+a1b8+eb6SdJCLwsdZrvDHJGIh+Nb+tAftBhE0E+GAuWxe/o2a5Qubzrb
I2AR8NjVPU0p2FKR0Jlfrq9oLyrjOkWbQVT7Lx6BzTA7qzmLd1JPP1mMP04UVBtOkt4ZPYQArhvb
OwxbY+LPN7vnrnzySAMNXzZWhxFqMbqqq793yKEfCaJ/sI+ZEGI+t6C1dWtbfZ3GZCz4kVG01DS0
L0BXqfNDrnc1HtI0wxXOFEvbdcitZSm8QECy4KBnFWew+5iuQdk9dX7IjmUsYMBQC1myeBgOqx/q
al70Pbd0IaoAaAE4SYAGPl92P1d1jXclgOj/QwIqLiIMbkJtm4R1pOZU2/MaITeLuwESjxeCCinj
qaU1WoYSmXHKEjcsAdyYHD+a80rV4BN5gRzctrbEb9k4zQyKxWzSCdKveLwX/KbtYcJwaB+rJxh3
s8utLWkfjYWXOlRkETUzTJ7RZ3asQzsNcgzyeIH2q41VdT+lRcltUm6MDOkP/R3HIKQTmkgwTyN6
bHrEX6Y3pXzvvqv8+XTShdQlFqq4JfxUvxVT/gZGCkADOodLxD+jl3lz/cRfDmigSLLZURmTsSbT
WqTcyREwJwxSQ7EJ6HhBxnQPTu0Qr7jr9vYizNaclGS6lVO7ownHnNZHiHSdpmFVXAEK1/+94I07
1rTo1qXG/i1gLkW/MkrQpndrK2wS1XTLXvx3MZkNcBL+Z8idn8mux95cR7yvOYl9bfpmptOt0XRv
/7BnGzPCYzYr4hor8sljaYwhBuvAVug4u+Xy+bqR3cAMZhlbVKku1RS0ppxwY+NkiQA1xDQeju5t
H6tk9XaLcsjJ/7MjXTHErBLutbAz3fqBqN0XkXUzgdy7uFXmIOL+vYhMG1tS1pN4FW9miAfHXRsI
PXV29J/HW1CIHjB8/LDcqQzuOjdIxNF2hKDnBTHQtIxu4Xaw17inDIg11o+K4yOizcWK/liwpUQS
tGKkH9Mc8Q/oM3t2gtIAHOVpNevQaz8Xpq1qK+1Go41B6bw2tG5oq2NJSzwfoegXt9/IewcYOHr0
I1U+tb9/oAHFVJqANUrRfS1tKx+sLI9N7VGnz/qiwmvvxgb3jwEpmGdt77RDh+2b5kPq+5+Y3kfJ
6Ea56ahKfPtrEcQz4KDxL8iaWrNkpO6xcbo7BaV3QstC4Qt7YAzDdf+YkC5eN4WKYCIuQ8MGdXwf
NXDwzAM7IhlRb7F/4UERVnHxD1AEOLgNIV4XCKULWQs4eGvTlGITu2fbu10z4Hn0SnEv7YZWPGl1
18VJuiDl91vwDicD6mIrrTEkcKuNH2b+LwUCAGgE2NzEd5LLiWVv1lAbBkjIf2les7AOnc8mBEXb
AEIDt65iRb+9Vz67nuMihwdj0CXlLqopzuh6RY48qb3htzzMItYcShJ5j0sEBV6QwdRZWLoBhqJV
YyWXccPDBSII+nBbQf1KOln2YHf6MsxpXMxmFvSW+TgSKzAq9pRBmJ6jmKWil7z0/3OL0lEzzaxf
jQSr7ckzhiRQtlfRdO6kZucmxJW2uRfNOeUlLWrEJsBJdfDOlBaqceJNq9/3MZAEr9evSJVBGTZg
9enEatrC80MMluQnDmWcPqjvu3uBCVSrulzeyWcLlN/QqcDfrz3wZcBogkxtyVfMl0wNphhXEMzS
JPmh64N5arJ5ekxmlis89jJanpuX8o6y0pxEy2EeoSABJ0EVTevwzvGrQ7MuH/5pbyFqjhIjOo9y
haLCKI01TNhb/X0fta9O2P3MoroAPnB4FShTqnKfywgjVvfHoBQ9W6i46TmBQegABSXLHsp1fujm
9e+fR7BjmiAigda9calcvlSpg5enSKySGBTbJ+/GwoNTvzdOf00Th2tmY0oueOLJTXEjwNSwGtFI
8MT0FNWIvVMNiTvoOBoo6bhy2ZYuLrAsyZjFTW9DAaHgLxi+VO3YZc4B5JaNqqYPv8aTWUrbgH1q
2FzC76zYWSBGU+OYGS/mrR2OH9JIFRp3CgPn5iRH6KGM2zEL99nShPoSrPcczJphDWLh0HzgoOH9
sjy6QDw3cVEf/8Hrt0uV4nKjeb09lnhdCtgx+wEGraMB/vEDCdlzjQn59K+nrOAiaOr7YAFCv8mV
21tgHAevQQGvN4wHINVDu58OijXt+ojr2hjpcVzzAjU+Z7U59HzOY+0EhvHuxF67ENCgWANt3RCm
n+uIxSqGX7FP53erAPv9sSl9w5oXndt4Yx4Df+c0L/WYhy34xi37nhgqgdFLGhWxh2AXgtQjCv0X
WpIlOGGssRLHzAbnH+a6S9wEzpPZCpm03DhqYXvgNybEo0PMiUygOw+U6eXv2H+x4s2PkIKzv06+
R3P8CHD6jpGZB9l3rQhZB3W/AarDol5ADmUExQKIo5vgc7GLoFUpZO3F0O1OSAVQ1qOL7c1+Ho+k
jvSsCGx7DMiimo0WX+/aWoXHbS56y8iHlTADHoUXT8b4hyZPb0XEbrJ/uPJQmATvIYYswRIjnUcC
9n8AVHkWZ83r6hws8jL+f+hb7BRdkD9DrBjUir/xKdK+eV2dTp6r5XGqDwdCXXKf5/S29vpnPV1P
ncdCvaT34mUC+tohKGpaAug8Ws/Xj+re59v+DGlfJ+4NicdoEVt2/8HK6IEPzUuf1qpH5G/IhPwB
0VHHTIMv+Bfk1iKZrMEyyZTFIEjs7+3eYXG6cBBAtzwPx3l1MYNkDukvPbU6lGC7voI6PUvYl8Ig
fTRqGHCkSVvdcKPNTosHOdO2I68jGyBM5dUZxhaMGbwzfRXWVZ8HMyX60WQ1rnb+q574i7e0b5R2
r4M1PtnGqIclULOYS68fO7/VQfBUHumk3w2uedRplkdcz8xXO13YAewOp6Xz8ZtBFZEBI2SsrhvM
I/RWTArUCyarXo1xKKLCHu3ALxtw8Ezau6TO0amdD/NYnbpsIlGaLXe0su+pOCV+o5NwcQZkARDl
Oq3M9aOhph+AVbrxOzDKArzmBsPMswO0yQ5G0h46v3n2IWrMZnT37Mz/rHH3XZumj85Yvfn21D0S
Rq0oG9rpgJm6z/W8tjfJ4P1INPxVeW2z+3b6QNL5oPfjwWTf5y69szqzCKy2zSLLK9t7O6mK41D7
n4yliup05Ue3IfSB9HiWGGN5b4ANr+3XT9edcOcZi8OwcQ4pkrWevVptVRWomtjrHXfrFJDttqC/
5o7QmGe1HtK28g6sHc1AtJLDttH5XZY33VPDbVBO++9QjwH9+FgqwsHes2n706Rz6qeF5rcEB2QZ
pznI+wUwtSRzEdTzQ+N368EYUiNsxiG6vie7diGHjCLI7we+FIaYYy3lWphZnIMoK+HfvWwIwSYV
ZYAAWv0UNFQRCfYiLALefwal15q/GhQz80DIl0kVGfNNr+sRTW44f7u+sL3cYGtHvHg2kRwT+CPo
HZ0ihpxE0NI1Tm0VHH8vFfhjAmnkuQm90lrDN/oi1gt2HEY9yJvPOPJB7+EmZqo5I/GD5ciGxP53
Yxw4TTmfchnzBw1sP/FqlqFGwOFkfiMzEaDCUNPwSBycQ1ooSBb3lojqi2mj5AyW7QvFQmfwQOIx
Y44ywehmDp+Y+mMxHEkHZpKBqPLxvWtiY06WyRkRXHu7S9Aey/DQXiMNyUaYHywrcjvwgNIkMA9V
GXHwEATX3WV3oZj1Ea1CXMoyOqohLh/NCu4yoYkLpUSh1bcWU1Cs6Y1n0vi6tT3nFJNF/2tNug79
coC0+rIWcdrMT9NQfCFd8y9fbmNCbPXG/0s71wyIDCKTaTCWirHGn1qJVqvJ8iaaDJ5HM+9+XF/V
3tHerkpKjTs+9GlhpRjinMZP6UQoMqgHsB3nuq4IIrt+slmc+JqbxaV+wrS0s4o4yd9shso+KM3G
XFXDVX0lKVQ5BQH2OtGLmE0/2bgG9lJE13dM5XVSkBrA9pOYqVnEbTMGzkjD3PIDf77p8lcf6cl1
Y7vX35/vg2Hs813LvN7yxtpGRwzjUAfdjbolEK2K7MhOevO+tEIbHensp+psXf9awGCd24W0xdqw
KoG3l+Od3uSf6xEMoqOq/nHd/dAmOzfjGKXJrBxHeF66X7RHg98xyy9DUd9T5nbH65u5tybMsyOX
xMyyc4Eqo+uS2Da4a9Bmd5xKpD3GY0O65Alkk/7X67b2vGRjSy62TGw1GppjTLka4erTF/DNBOK6
WVf8i1z6urXdlWG43PRRHAO/rpSJZK3bUs59jH8XekA8A+KM1YFV7j+ZAaQF2H9BWCY5xUJdPmQp
y6GESoJMux8bABztvybJxa2FieD/rEg+0aMTC4woKi4zeIhBLhLonQVAPsou9L2bqKgdd8u2aCg5
ILPfY3ufLJqYDsTWfg+tTs+MBdqzC+J8ELA/dCxIj6o+4O77TrCAWBhVdeCKUiQc63pxuI1ZVXtB
RX+kj0PNv4BlI0aGfZiM9B31abw4NQ2MkX7IWXVYwJilCGM7gRKiZMBeYUgYtRE5Nem8LFuGCcvm
KwZ0sxxUgaqH+U6eemZCisVgmu6RHcCEqTM0IecKEKgkTJrpgFrowaW9FWnpEF4/CjsRBUbRRsH7
3AFRhzgqm2vGTfqkclsYXWwW6asXmIkepCNko4gKpbpXGzyzJV2e/VJwzIkM4OQG8/qavTOjzjkK
jm5RwrXJA1iB+bHi9+ra/86BB+OpoHfBfLlzifuCFLKria0tqzfo/CTaQzMokpGdjYTKGlRscBqh
AiljsYAELpbJQP9kqH+W9F1v5aGB1DWpe8UX2/HEM0OSm3Rri3eajWlclNrDpfvc9B+vu8TOZoEq
xXCxCBtFBkNyiRR5R8MXrMRZaJAC79GPz0AxKw7UXiABxBYUERAVccmFtlTDtUpLCdbRRl4GVnoz
arwAHVf/YAsVjgRipCqhg71vRFCrxSSCEH+R4z7I5+3GMcDVsHb2qbcGE1PsLLaq9pnbytkelTHx
HTcnywGgQCtnjrjs4yGBeuacNIFlP7odVXjEzuXpYoZDzLQDbnJBWrxWc8JrE1PgOtifgtQrlkB3
yjdzmqNBNyBGavYqzY89J0RGgL41RuowaiHFZM0auj6jOFAe2BosrwBxmqI5susfIA4SYvKg7bno
JwP1aLMhhwlaO0k4O9ZNT1acrvzzojsnc6JfLL4eh4UfUiN57+uliTEwAunRTuGpe+cBVI6iQ29a
GBSX1gpZ00GvugUDmAmG66bvefcwKlOS3Q11dPz90FGB/o2UJi9jrnWNX5dQaHAOmr88ElIqALb7
JkxEQXTpoSsgrSOtKJAtFjYUQ7GRDZrkzlHEwL2dwowgYAxYB3g8pMjBWVH1XLzfq/XJyWsMYeEu
ydvT38enrRVx8DYHqyCZm9FUh7tX7ybvY53dJ+7n6yb2rir04zAVhUEvZG5y6mbXi96im4O7WNNQ
Lh3tb2OXt+FYzllQZniKLcOzXvsnS9cee7e4NY3yyW0XZMkleVs77W6xyLvR/muSX8TJ7c+Scj3b
rHMwdptoIvug2l1+OmN9y/Cmur76vci1tWKeb7CJAnBDF3QILDJNgEKVdwlJnyynf3FHtWKHyIKl
og/W5IK+EkAldFUlz9eHrgOqckQW4LTH3IbW2dR9wn86+Dm/QUfvlfSLGKv+rqPcG45ZqiAx3Em7
MKeD/hruA3Qq5KkPYs1jVmkE2Ip+DPWhfKA1xAgx1sL9IfQzfiwwZ3V9g/dOIpoVBgihdOgQyiw+
mBl3HMBGAH2wzZsZSR403D/+30yIn7A5JJxSx9BGmEh0fgJO5aDsXu95CbiAdNCbYBD3gvKsyE1q
WNRCu2q2o5yMmFy1ggnCA9Qix39YDJ45AANiVBHCaueLKYvRtQrIjcQZXYugcT0asRSTztet7EUv
8LRA5gR1A/i/FL00Ox8m5hOceY/dtrr3WrH6I2PtzXUz4sfK/r41I/Z182W0Cv3kMXHwkmCQxF4Z
eWk8A6qtntaFs6ndzZVq0HN/YWgLoAUHlc3fN+3GYsP+193qEb3L0f9FU/JZp+s/RH/T+GNGcrms
Q9W20JDeNxZBV6WOION2aHmraIDtHp6NGekzJfbI0KBOMZTi9h+amf8yfKr4RCoT0icytE7juYba
ZTml9YfOr/jR8XqV3Izqs0heTc18dpPaRp7ddne1Pr9Uy4nkiyLW7B5TE+cGKT3xEG7O3a0u2LKO
U4o6InKY26RrpwhyZzTQx2k5OYu1Kuzt7h2oOxHJDQi0yTDufGXLgMwerXT7h2t9KVpFpWh3PZu/
X74CrbR27BZ/f9cMaObaPehalyWynfXea6Focf2w7iCs8TLZmJPuwhW1+rLyRHPZto9jYwZaV0eT
xsF0kBvvXG8yg8q0v/ddlx5at/g5jqqOgWrBYsM3pzczymlEaQQFl/xDnd9qRXPQup+13yg6E7vu
uFmpdK7GoTFKZFboHDr5e1BBxHVu/EjK4nh9R4W/yeFPqBMKXLxxiZkp7MJIa1ZVMSGQDqh1FJ31
eeruaD2EvFxp4JMKjJbL4AQOU3K273nn1rr0eGZGA+ZDCuaZiYDC3+zivhkUwWNvH7cmpAMH2iXd
T4y8iO10BOsyRdZoTrgdRwgeXd/KvcoYcvn/9lKehASDlJ9bo4dEjdnNFBjMR3Vxcdr6My0TG+gr
Z+3eUpL7TuAuoDAyqjE9Vmk1lIEJQW03mPRKlU4pdljWBoKSoDPpDAcmg65M4Lv1hwwC4dcXrrIh
xQC/o+3qlyAJ8/UWDfyxLj8XpHL/4T7DlBnSDlAtgPJBOhCzVoFGKwPxDsYyP/Ii68Ix8UnoQtfm
X5bzx5CIAJsTrvV0KTwN6U3r8zkoOOLamFmqOurupgEeJ5S2wYIjY0LdjEx10+LebEfvMJp2mLmz
IoTspdJoF/iY14ZQ3AWWizk654SD/bL36IOWgSZSqNeB9sN5bIcUg5Zl+eJnVnx9+3YP3Maq5A2Y
QaiXZEZEyebiU9a2z3TAeP+cMsW7c3cDwZKO14hn2Rd1saoG0THEC9A14F6Ytd+S5eX6QvYivbUx
IPnBoq1O3XogMtFR2YjKFjiWpP5Sce/Fd/9+BB0gEQfs8Kgc7ZCm4M8cqytmFHCy94UHqjaiCE67
X2VjQOzmxqlZm5YacgHkAXr7w1206S1JjeF+4XkVXd+2fUuOAS5/cKJeELOUBkSXiI23Ou2O2WqF
pfeAEqZiOXtZO/bkPyOSk5k9mf1R4DBJ+/9Iu7IduXEl+0UCtIt61ZLKzNpctssu+0Xw0tYuahel
r58jz9xrFZMQ0Z6nRqMAR5IKBoMRJ86BFrrxMNmdD12702JfMKYkMSYM7Bgvx4qAWLmdcIV+FUsq
BZ2jHvpqje7nweTpHzcN2M70qqe/GPQmDsbK3Y0cSzB7t7aYwWoNID67TQI9AB6nfHb9IVzDPCzo
JZMBZ8UL3BnkthNcvHPXxjN6OpglA1+2X/yzKVrq0A9SAhmeVdQVBu83ZHxR0BaMktkTsaZxWjZg
sOo379YTfZyj6c7x4yEaPqFfdE4gTPju2C3FVnE9b/RRgqGlBg0jirosHsjQXb7o4Xpu7rrmmn9e
NzjpS/8uDV3w+oTHZg1RguUCSYuWDkgDboZ9tE4B7XGOunOarKblNasFaQu2TiHT8zWcChP1LGvW
rqQBCqvuwZNUuQNG++3e9rNmYn69TpuEmmOezLazglyv23eY9Wbv4iV5BXGfEWJs46Nqxyif16kS
2rOthnXd5x96RJvIpKW9qZ8lnkuY6htU/dphdstbm3b0SsfWgasd27CEaD0kYMYptPpWB88r6IH8
ETC/FzsmtiSyikL3bk940A3tzKLTOvg3Bj+Rr4++inr88b4LqO5xhv7su8t1e4eyzJLMGrd5FuoZ
rhdX3iflBB1a3XdOeX4azvqHar6bQvOkngvVA9XWLxl5j7Bovv8R3Lmy7GlZLNpnUfaJgSiij7IN
ed+/Ws8srMM6UmXanqLguzfIvY/A4+POlTYgchjFxez1L4QOv6jpfD3eXQHnBnYXkRDtehxik+di
a+vEtEcXX3A7wpgc9wDiRRqbnrLfw+NU85Tck83XCt1mZ5R7LbijbUPoAvk1zZyLXbkvlmJKFia6
8/fr4l4LaBC5ej6uIGK2MC/eKt/K1fIX1oXT0EnVErevz7+90OzVdUNHGnjT/3K1rNZzHetRe4d4
jkErfxrtl8xNziMwK3oyPphGc1Ls6bFStfNC+69pnkuSxN99hqNfwWcGaVIawBDgV0TxQ/+Jfaye
00C/0Pvpqp42/nKgJSGBIQuM4rOxW/3myvuMpMqmZtBgd7mmH/VQO0+ehV6jfoohO6FIR2HEAQFd
dcyAg2D7Bv5R6lM2Z3hMw2U30pbeW0LFg1jqP929CVJZFZT3fnNXephtcIhvfMJ4Q+7FiyQ7Ep8c
ABvB84bodNMdrDMthTIsMhczcg3fGn2z3ShrAhL0wZx5ahd0LNClLB2itwAeGf8xy7N4a61mbI0z
kKrP+LoViZr26gCnuhQvK0DmtTxpEp7WnUUuAMedDv09gqP0v6oDKKkWj44/gT7jCbwgp/ncBFP2
Fz21/Sq5eItuRjf3JvIYLWkDE/yKbiK5z2Wr4gJsuw5u7NRY1URsb6sYa7MshoszFVdzMR/mQjyI
b4GgdzxXdu9s6aZ2AjNaxPq7jfh+CcArVHvWZR6QHjUSzxSl1C5EhNTtqbihsd6eR52QBMw0sJoV
V7ZMgTVq/gqNhhTYYrrIZLYF+0gwBQdGMdfFNCLfQ2iaIQPJAIbtMuI+kJV+a1vr5fiSEtyFaKvi
oG/6BVvj+u2CRsh/1M2MBalt6pnZD0f5HBulJM8QnWcC5U3oFIEaAWa4G2Nw875s3a0Aio81ZCHt
Peu8CcIX96CnnjCNgeE6WfFANKa1t8oD9HJTSdSSYW3dq9157WP/3nn93yhifdW+Gs+rP14oHikB
0JUvf9OagXWQ76jYXRwqrlSem2XVjBOK2EinsVB8Rr/T83/UlEg+oehhQiBLCLpUYF+AfeSccjK7
kUxWDbiqMd6D/tjw2yR5HiZ6quln8COrXuxCsjDHEEmGs5gmoU4KGZpUkBRgVh+OikQHuAO+JZqu
Dsiwt8Ep27Dvc+2RoCk1J2VgM8nQvvBQgEFm63+qFtAcbz12QE5VjF2TgwGoOMdKFYATwzs+FIJ7
gIB9wgBZGpCUN4olrVbYvUUxrVQrQHCkfRAbyqNakB9a7X6a2HSXObqsMCpcFgIZGsquvn3Nt8tC
A3lczURPI2OCLoI1g+PFKt3L8cIE4QsL21pqm2gJoF9vjWRDPXZLO6NJlA7PUwweS0D3l9EzxtKv
00WyjcLY4kJ3FrU1F/pk3JeKMWSHYSkTQlpulvgZpWuYljgLq6HKbhyZKS7r7QwlH414BRGbpgXD
AC56+/2U/HO8e78PEpcFAtNjAfGChiQGx7dfscvG3I7muZmPaeTW+gWyI8+LjfFA/C/rPbOmvjpr
53yJ8WysXkugLuK5CYBQP1n65E1xccrqynNUFBUHDSNNxS9TbaOVOL6rp/cN7T5P3eLrvfuAocAP
mlvYqHXPqsfQ9EIe+N5iTggtbX9wEolbCH1vty6uiKd2apWQBb5nrhgum9MRk93UlhKwbS58u33E
xJFCIQ8Dlm+3T6U9tecNCZ5f1E8bTxgwv5CNIXdyKk5NeISRGPzH1rbk3aeyRjUxXE3DwCGIjOw7
I35g5Gxu7FYnIH/xagf7Iv2ilydlDgy/8bOTLCCKXBKc7aBH0U2cOT4qO6UZawwMLVG/qsx3GgOa
hlrzpWZKcjr2S9FaQRyMWXnVwDHjhystPWZTZ+h51MZJ1Pc/yPiUkRJ1i8pn0CJrDENyn4uWBnO4
cbYjfIOy12KiFJgqQc28o69EHRBHmp9Np3w6XpfILTH1g6C4pas37+dx68sq3ZRHtt4uGNbsPrF8
Oh/bEC1lb4MLHJWzAuijISLONiSTTPczJEivGO2WdJhFt+PeDBd45xgjrV2CgS177B8VGyLktub3
KvlZx1A1PF7S9m/xx+yPrZv5t3lRmtiaYYuAo8fLDbtFAbgqr2pspnjQKYoZKVqpeSPqZXeazSaJ
O4oumb197iZrMJi6tI2TRlpqRX0yfNeBVgpGt33uV/2rpg9SAgfRAdiKlrg6NylRHsNHQTaAbhQO
gFacyot2at4Z9/0DxnaiHMLur+orFBuf6YflXPtWcLzZ4sX+Mb19+F2ccRcjc/IKo0LxpAd998Ok
xB9GzMIV96q5Sr6s2Iv+GOMuVGahkwMoEIYnW+pPVoy58NlrmfqlVqhkXaLKA5iR/tjiDga1nJkk
HRZmuUqNISursv3OXfQHNXYhobrkWgjlVhrEzYRx5axOr7nVd1EP4rfTTOL5m07oJEn9ZOvnTlGu
KmrdFJj8ok1zyYw7dan9dC79WDZfKYwK6J5uoxMQdeWTWVpBG2huQVKIbqpnWx9sNFCWQqb1IrQC
p0Uq4SCb4FO+NS4bs0oB2WnNNnQSjfruOJy12JZdRcJAuvVlkPjhhNykfVU95usEfUo3fkq7z2X1
4/gQCF8gJqZRQdalb2M9nGMORo6RDA0jbHrUXJpTBb6WPnCj3CsCOdu7yAsslKe2ZzGYTfnVdBZI
vYsCxFJAPHlTkfgD+9km3xToDhwvS3S28WgF5TVe3xD341aFPn1sam0G1FvjNl6st7+glqN5hcZy
D9e74qMk+O3YpMgl9ia5U6cQN12bZMkha1O/G5PhSWP9Y77VoI7tCF/kaLY4mCtAUfWGbSmfHSfW
HcCe1etceuze9Ktrct0K08Ci657qyTmoRfeSZaKit4VoQBa59M+c4Zh2AS+Ms/I8G1rYWTWmDNYa
i4SUmcYwQJGclYV9/Ju1wjkBX4VCK5Qa38bo2VpGA+n51rgDAw0adxhdxggxoCSnJajD+ew0HpHd
wsIzgSG6/1jl+zeZabVNFqMfqj8vPrnaQGIEig+a0Ki7dnI1LqHnWAQdWAfTByY/AdO1YGZK7AbI
POexVZ90yBwqsgeQKI5g4AqEhoD72yZ/zxYAsZGGAG5FmgVsySgFD/8ev4LBsM0x0dWFaCjnI06n
kxGU/bjJqfkUD/Sb3SUVFrJExz4hXskfO9vfd9d2prQKOJCAi2jSMVTHxZ81U5Iki01AgxC4dnRw
eTj+CrSWxkCfFiW6iqH8wjPZp+NFiBD/cGdk/aisGciQuUyLtjjawMWCuh6OveoeRHKLqxJmPoZs
u3D1tybBZAXzWdqzE4VGHCRzm41zMJrPHSkr6y2S5HjKbQU99zygBc8uiRsqYfqZPBHwJ7ZKMEXZ
SZbrCXf1j2GerRiK4H2bjFjy4uZ+sbQ+VNiOd1V0kHZL+42u3LlGWaYrpOLVNGJG/bXDo5hsBAuj
Iisly1aiv3VBxmoIuI4bxYdd2d7k0Mc4nz8fr0V0Ve7Xwh2nWenHZCFYw7yCiiJR1c53BnIFp2Dm
aWNnS24VXegWGFbE+YU/3sDP1rIZF8NEGab9RSJwjTceBfHXJ83wzK/Gj+l+E4zFrNxX/Wf3y+o9
52GAZkq0PI2BEpVbIA6O1y/8lrvfs+3P7lu6g6Mz193qXTGyUk1DLsc8J5ecQ9GqXbzw0RjAMMZN
6O1r8PFaCrhTrC55HOfxmz6PH5UORJ46U1/Wvv55vCqR52Ay1FFRxsPAEl9NT926MBLdRanVJnez
YgKSEUt6RIKNg1gzbmqMmWjkZsBFUwDOhIoC6mmQqXAbbNr8jYyymqfAPfdW+H4bsfDCVwjy+ZY2
/0A2CM3NKgYjvjJ8InUjCx1iay6IGNGDADHd9hl3zoBjYGuKgjWp7GvmnKry+zhoXs2kwXEjbOAe
4C5mcnQA2HXMNvKGMJOhpkvqgFXLJq2XzHnvmwa7xIBfDcSMVOj2BQZGBUEVpxKU2wpJf1708fb2
uSTSGNMOY0cYPncbV/GIDR5qmvzq20mCFhL4Pda5CcJYaIlhWvjths6mtiZGAkX6xtWbE8WDMbQw
1xBreAVUmHmZ2F9QdqJoh6I/BG+AnOMvPJVl2tIwpJA9xUwb5D7z/lMso7wWHK+N3xK9KiSLKN5x
d1unK6w3oSiFToYGZyyARWpp+vlfn2Go22MwCPvm3E53t81crFpTF9HooEjTV+3rpGSKJAURPOKB
awUcWMMQKITmeE8ck56YtbmpICdB6Xr1ZePSnPMAchBulICcUJ7l3+4eTKIqiBkxtDJuRtNWk2rz
YJYAaa7V4Cc6JExZpn883r1bD39rhIvrRmcPDiiogT7uC+rXs/ptxTtp7hXZ/L9wNYDOAmaIaHsz
X1UqA3XnFFn1OBSebl/y7MPxSoQGQOO0iUdvL2guhYOr58XaYiUqTb42LnoEPZWY+J0TvY1H2K2N
1n9rlaOiwTl0mZizYYx4x+p9Brrp+LHQlI9srDAp360/4CFQcW/NwO7jp9qK/zle4G1tbjMOXWxs
IMhfeI6BqiJ483XbDgIHMJQv1RwDKwQAX/HSpYlnlzKuAZFvIDhgyG9TL73BjCdkGApqYUdN606x
3Q99sXp9PP44XpbQCp5bSC5AlHOj6DnEignQGk5WZUIMZKG+roPog57/vZWNo3hrI6AOzoeipFli
M1vxSnfAM1GPzAMDYDAyyVpu4zgol9GyBd3EhjTl6xyYc831XAXoU6H0HrwlYan1Xs9Odgec0VBL
UgvBwxjQUmCEUfkCNvmmrN8UAPOrK8wBxaODbTe72gG9Z6UHmiNP3gq6vfZxZeDlj4IDhOBx0N7e
UhADASKd5CVwlD9zBxNJTWTV3wGB8Y+/leAkoxUCnN82RAbdHe6UpXXqKkaPQYJlKv2WvKx4NRxb
EKxE3/qO23CHZYPo+e1KLFCGDiXtQdg0TWloZ9N80QbX8Q1ME4QYkZENRwrtIb3cpi/wFucLNqxM
BjapI7D9ZQMe7hJzskNLfo2q+2Ww3ffHixMcqC1ZQrkV+4fDy21fM6ajGkNXLtJa4BecEwP8tnBl
VEDCj/THCl+UMfLGNLONRckG5fJqsa9JIyuSCALefiE8plajrb2aG61Wa075uwn1RR+ygPapTiBH
k1k1QAQVCSbaWr+Od1BwjN8Y5h6UFng7MtaiK5cZJFhI75dlH9L1m7XY9zQbLsfWhM4BzhXcW+gT
3DDzTZoTV26LCkBS9pPfz6DhWTsjcNTmOjP3LwIh6q9/rG3fdZe7T3jFTVMGtUiMoftp/U4BG7xC
ZR1qoQ/urGx/31nRTAf6zzk0J9z5XVr+MvuAJbIUVgAlRUt4Z2Tb2J2RbXMWpW/xJnXM9UnNLQhz
1UaWvB+6aflQ2kVy1ySK4Vdttfh0UJx3uaGuIcj+1wagS0O7dqPV4d0yopEd0zhYXaP3GAWE4/gL
byeOSxve/NDN33Y/tCPgBspc/FC3rievXCCG3KvqFyfTXyote55ZcR6mqQMvqSLbJNmH4F4w9qq4
RTzgRd2CjXRg/5REu8s1Gfm6MBjsvgQXcuohdpc+gVa2obbZeTJdgGzthYbH23hs5Ybez1xJY5UO
GmkNqTdEkdZ6cZrrkrtBZoW75eIBJNI0xY4l8xDF8fCjQuX//2mDCzCK2yCxUtFYtu2p9jpGLqwF
j/Hxdh3HFZTP33pdqrqghhvQ41Tj4bua/tLBZTLVQ8A0Ozq2JIqXaH2gPItJoVuBHjKD8XaoceMA
HxlAKCqkw5NKvvcJuzYyALno82CwRbdRd0BbkU/zy3zOAJS3wFnZs2/g4A9LQ5FADASQF7BEgWkC
HQDkijdDNI3udrh4JqwnM6tXq9IaPy5LFRTTQ/IEXj/2YIyac0qM2PLZmCtBg9e6BxScDcKbxX7o
MKd2ZwxDdUcwygkpRNu8IvYrV7VzZUIVghn1Nz+Wv4izbF6Xxd5IPM2fbb1hE3w6zuGcxYEBPHKd
nMYuvRiZHUDkMjj+8KIbGvwfaLnaFsBpfKskxpN7MHOcSMCw5hDEFjNaAB3zDSvOgqLoZqheLtW7
SQN/8LFlUVzbW+ZivzJXpk41OPesVvd1BX5507hmuQyUIPS23QK5yF2tul01GQ6qHmdfmtQqwn4k
MnSf+BPurHBBmullR61qrqKsqUB7XBua31nJNUny17lWT33X+zVEvBazv9cdTI3huSajOpDtJxfB
u4EYDQTb82haPjfacin6xsNldT7+ahJ/4XHEqJibuaLDSqagZodOzjg91wauxSZqktYDAYsk0Ipi
4M5NDC6YZwCJFrWDLvCEUbWNOabCfysVGGZLgqiQbKDBhXQ6mM4KCoUqMvLucVU0UBwaD70yfzje
QdmCuKAOOHLZJgbq8ARqGJmR+U1Rh04fowrw5diSbEHb0dglLYXurCaylBwKOE/qArAkyC5a9vNv
jADWrdogPgP07q0Rl8wgIcBoYpQosZ8kH6aEeWM1S7xAvJQ/Vril1LmVLh1FmIo1aFiCbBsJ/gmP
iuB4Mds/w6d5EIT572K2n7HbMT0GH02bY8fi3ARkqtONJ1dJyOuxFdliuMhXYoqrGhZsmTYD41r1
iEiJH0snGoV3+m4xXOSzxtlY9QT3bGflD3Sy/Lr5RC0W2g4uOUMSF2Q7t8WN3c4ZSetMZIvmLTNQ
y8BGBuMyno43Tnyt2ygzEfD+3k4RooLsrLRFmjKdmks/nKBKAtRqWN273QnUp755Hntfe2m/lGF2
kmnWCT8b+BJRpwEOEk7ydokuJrpL5E94rFiNP7lm0NHILb4fL1H00DCxMoygoDIEtty3Rtq+7Kp0
W2G8OD6elL7Sfyyr97kJ1ODS3TtAR/Xqz2Obom8HCT4AGVCmVm+SJYWWxppkKY1atX/p8zFwiKwN
IzHBpzik1bOqSnMU3GMFsuDWw5SoklMlcvfdKvhaQzFOQz6PoJEgdmx56Iy/zogTeDilnm7Re5O6
siaabFHchVGkOaOUQOc8TTDQYi5Qk1YXJ35//HVk6+I8Qk/iWe0UHbSPynQeFbSMp96r28KzUujI
lyw8Nify8v02boveHWR9GLtiXje5mBViKzo9aRnz0kwGuhLdgnsz28/YmSnbuWi6AXMxnTIlHx26
diA0wZl7IGATOrUAi0ueBDKDXNBda9S9pwosoCr5UE6vRWufR1UJetQM/38byIXdKc3rwjbg6lli
nqsFo6rUHFHtL2XPXNmX4kKu3k+JU8X4UqnaWD5I88MlmzIPiARJHiEAyIEXGSy/BiaqoEbIl3PB
gg7WLB1M8l1QfdJORoXZgSTcJgy7OgR2DRMDssaxKA5u/XYH0AkXZXhuF8cCIIOpKSGN1OdPOuvz
gHbGndL1xEtK6w7x6oOdJ5es7mUiJqLztrfMbSsrU91CmwFkhZfReQXLwkNWfG26/mLksqqS6Atu
BFAEbIWgnubL8XYzElRdYKrooaVTkgDCXt5MqMQjt1/MZzV7M1ycouOU9QUaG1FpNGE6pNelBLtD
qdHRW/LVBxbAh7L78/ExEJ03fDzwghL0AIAZ5Q64m6pVV6E9PerKFZRhUJRdyEs7xGFjDKdjW6JA
vLfFnW1aqKNasAHomT7zW/ZSFEp4bEHUqAFS4s9yOH90s7yuFRsczRjweHJOK4bP+1MLqVNMfUtH
z4XrcdA3wUAv2ht8Tt3QHkWyzq0jty3vLZqcGYC+3vGKhAdsZ4OL83VeG6mpYc/auQrVpYB6U+u3
bgGBPgzn2HbQNT9rxZV8KQFMD6FkZ5Zzi8VeZ8Bo0Cu09WU5uaWK1HdeDIaHSVOG1LCWczkr2R2I
Dkt/KcsGsy7EOGdjpmAKvcvCzEKnVF+7GuSO+nKpUbeRHBfhqdz9RM6bcq1qyFJh98chO6VTc65Z
9jDM/V9FVcdEecp20DTlR5UGBfCpwgEP8nItP1auv+ldFr6NGbeg+oioGpUvruSJK/7oII0CUOV3
r/btoVSa2Ypjh9RRjZ0OTTcvX4tm9JQMXlzbRjTkVn1aqnaO1MV1Jc3Obd9uwhBanf9nnC8dxKDS
HxdcWNE6EV+pL1Dr9rvqHRjmjj1bZAe0DRsiDKu8GbVMASDRYx2pRTXn1FvZ+k1RgP2syalQTRm0
WeQse2P8bQHGRYxxInfW2dMy/BhBDMNkX010I+1tbF91lytBJ6ZZB6iDAIXZ3tnKJ6czwCIw+o4C
AWQqiQvCSLd1sUBITzY2XS7fhLhcZVF7bX/TMCgQt6IvoJLyrGsNaif7L5Lb34J3Krrut0jtwQaL
KmiJaJR351pzvcQCkwZR/Tx7negS/IVjWJCw+z9j3MEm2rKiRIYXQjKu6qNd1hD8q+baDMy4hq7E
NC3hsUER2kTfL4+7NdRJH+c2c4poguRINLPaeIxrawVvR1t+ZHhHPgxJ8h2ETfSuKCmJ2DzZp+Pf
IHBQjJea4B3HtJFt8vewnTYLi6GuEunjuniJvf4C0uuTO5eS0CJwUtjZNDzxekVQ45x0nmdMIw1q
GU3qFFZkuFv1zwWQaVXReMYg4RAWLOrNvnKnblRnqzcs5NgMSieK0fhz/1zKwM/CtBeIcsfcsDo6
Zrffnjs6uRY4IeAvdUdVsJwW5h0ISoAXU3XqxzOjXjnqzIcQIqRelvxXoQBGVDP2PgbHg48ayACC
LU2WGQvXjgkpAA111bqpENR0LIAOjUF/midjUBb14OfJCnooJh0mFOUhmJAHzALQemh2c990BcM1
JRpAD8AonF2mg95D9loSBus/JnjYawuwlMrogkcMgWIvJvJRhNAA1CydO7t1JG4j8FGwkvx3PQ73
QfWppjlo8BEAujT2aoc9pUb8NGkLlPtwPeh22UhyCdGFu7fIpd5THucKZPtohPEoiLiOHyBxkfuY
wsm9YdDvY1uJcEC+2um/J6fGe2KbFjaQX4CbhYs8dZ3OKTCdqOkkA/E1poB8prHYOZ0cJzqOMGIv
wXA5AHUA1vHQ11wHuYejzSXA+7WO56cyPnZjWUmmYYRWQKBgwxkxbs2zzRSLYpEiM3AJqsmPZGIf
R7f6dbwQ4ckCbn0T5cUYGI+odUZQpCQ2xcvdLN/P03ByTPrQsk6yEqEXAouHzMTYYgt3qgwDXLRJ
ibDS6eBFyNSl9dwOeBi1Y68mqGE8VuiSOQ7RKQO6fCOeAEblhoC/ASfbYBhdGQ2sTy952Q53qZrU
J2LocWiUeRv+653cXwYWJ+Onx6sLLu+yiegMl8DT80lVB/BDQ31Mlq5sZ5bLKt+Y4s403p8WtJow
161et2RF+175pudELEqvqSR8iK5z9H0N3G94w6DXwX25oVmcZpmbKjIL+gP94zuAJXSPdcNdNxuT
V6nZrzUmAW5jNOHyz8d7KvyG4LVBJgjQvs0XC4jVtVNqjCih2vZlJdaPco7vq1m5HzFifWxK5KGo
P4MECcWeWxBkX+vJqq0ZrlcwbQ+WEVo1xJCZ2fgVJhEmvMDOxwbFa/tjkLvPe4g7w2tnJClIlPy6
yp6Loil9piwfiriWnD/RMd+vjvuKsZG2eangVisKTfPLpfw0LcW3zi47ySkQtit2lnTuGExkHu3V
MltQtxknHexxWeOPL2ngvDce9NfcBauZcskj5d6t/X8/54w3JUC/BHPBcFc+78vSpKe0UWlkt80p
NZP7qv2bO2ZvYvuqu3fJDBIHBlkPLK8en+pp9h1mP0xSejOhc+xWsnnrzkxqDK2N504JwY3cubal
Cih9laIBbKR9WAwgMDl2RtGkwJut47yxwBjBWmkTsJ5WfllobHqptWZeAq0Up8KEQtMb59x2P1ad
chmS5adWNx+XPr/YJJZEHKGrgolsu/Bw7/FAUDPpMIHRGC0SsA8l7Xy3vHMhXXC8XokRvjezmPnq
tJjQjQA3iur2vJQ9OJH+/fMA4Nn/roTvzqxaZ5hzuaVevRWibRIs0x2gOHrHvD6V8X4K4xdIWWwE
akx78KAWak6QwDPh+8Ttr6D2RZmzORtTepe16Snp+l/HGyh00G2sFfgpdAb5ct1CC2Vc8wSsbVYZ
e9rimp7pjG00QV3HqxgU+I7tCZe3s7elSrsDYSaDTprURFJpFygXE68bTF+xJuCXTqYqG/sQusfO
2vb3nbUsU8g4jmkTAZ/TBnk9NT4j1AhzqINFxwv7Df3iLnMDbo4+Lsph2s0ESE7MjihGUmGUVsWc
uOmbzWm2AnO+TBlqY/F59dUATAonNw8qehmKIANxVyBDZAlyzTc/g8valbJKMR7aVpGOkZeAQu7i
bBTVLDkSgo19Y4UrtEyLvtRDj8UOVAlBRubVKw1bYNGON1XgnUiQ/hQAuASpTop87Ct4Z17qH0aV
3KET/E5h7ZOVrhJTgn17Y4rbN33MJ9uYLRqVxHgapuxuzQeJiwgeVG9McJtmVDRfS+LQCG/sTy1V
LxhreWwABJkNzJo607OpwkGLJpUhUGRr2/6+OwZVOuV6FWNtaQf1HWgWfcerS1Z8E7gEpIZRtcSl
jfSSf3CnNDGZ1a00quqm8VJ3foB8zTeXlpKpSMFiYMeFWoyF1OBG/rFsyyEvGSJIPfdBQc27JLc+
/2u3e2OCu0SJSx0KmmJ8qJElPqlMJVpzitTZAL44hryA5NYWBMU39risLp8Tral6AJhdM/dY0p0h
j7D5gW/XD3g5SqwJDhWGuPCa2m4YyDJx1ihVFozz6TRS6tyP2fNUFEFPvtqGJAEQPTn2hn7/fed2
CQZH3dLAnM5a1MzPY5xZojDd6/rW9lQQdXlL5qTnGbdamBtdgjGiZJIsVnDmtom1bdYUTBQ3vVgj
o21jzSWN1El1fYXaIaa9PqQVfRlI33vz2j52rHxwtCI7HTuRyE/3ljknYtbAbCOG1M9ClLsiW040
kwGXREdu44FUkWDhc/LVi0ZRx5ateBq7GaQTlPQZ495AB4wyTQihHTgKhFXweLwp24FlmDBzRpWk
MpYEQ3jTfeLUv1humJJ0TnQQcIUifED28lb6UnOTWasIK6NFMS4U5P/e3LkX0xweigy0SqoT/zj+
SKKOAcaINoKsTa8AMIG3oVHvc3WyoYGDiyztrhOpHk0QcfhW3ak+s7DSkgAx1feZ/djNynpha2a+
b9KEnNm0aufjXyNyGfABAMeOiu2tfllKuiWnMZDfhDRXS2nexX36cmxC9Ck3rBSgCbaJKs72BXZn
MuuV1GkdYN3QQ/VzBtboRD2zlkmOncAMPh9w2XDPjSeIu7jTvNGTesHwVGeMyR1NJj2sW8KejYHI
yNREYeaNLe7mthVbXR3QiCDM9AHqL6GZW18xAvm4tlD5cnJyBwbhsLFpwLLk+Xg7BV8MwJ7fg1NA
CN6M1jVL2zILqsdRNWTBUtJwaWWNGEG4BmwPb1Ucc4yo8lOdVjFYg945dcScLvUgwP3SryAxqZPh
kbT9GBwvSGgNjx1QNeKroVD01j9SzUlKx0RrfWiya1mAJct4AEvqVXcyiYsIzjriCao0m74yyE04
T2ydoVDqRAHsfDA/oIJSYTKxBrbOfJcNS4hy1b8HUb2xx8Xjrq17sJ3AJTHle20G471eq6GzqGFn
W++PN1Hk/fulcTcs9Gw64jCYYpmd4JPR+sLy5NfcqbVkUaI+zza5jEqJA1WFG7HgbKBNDdjvpuhp
BlZFzpOjPSZ0CPVKf1eDls6z6vZU5F9bVb9PjOFVrck/VZaekG9IVr1tIPcAevNTuHMYZ/0Yt00K
TIC+/tQaq/JYOVw3uuU0n9FIGwfq1brz7zvzsOpAPxd4E/Wmz8McC1PoHTYAdTEHMyd55w0QV8+N
5TxUsyxTEx0PcIEB2YKWGuhgubimrmZeYaoPr/PFWk/26DyqIzKaseqhDGJl/xz7kcwat6NWQ6yq
qlHMscssgDCob3fPxlqc+1RSVhRkSeCfQZDBGA1ATzcxZhNMIDZmq8fRLL2JgoaybMeHush/jssU
DWtbeQQyV169mH8RQbcsESq+gJIBHP024GgYsXXLzXQBrKY23DWurEYkitF7C9su7648CPDQSSuw
ixCiCGJl9Y1Z1ioTHfi9CS6WoTc/WlA7bSIG4Lg3KdbVZM4ToBUy5JN4LQaiM9qneAFx4blyyhjl
KMi02QV7HqzsXNizJAkRzQP9xp78x8b2G3b7NTiDCVg1uhL5hd13TxBVRleCePRdec2jYwcXlSvf
2OK+fj0UVklyrMd80F6XcIQeg4dJWFD6x57TemlIJLeO8EihLaBamxgNGnLc4uoqGeat1V/hAdyb
z45be+Z817cyDTrRl8KUIEQZ4NsAn/IrixneJJODTtnwOk4fiIzaVCCcgVsT7ERIlokLnCJnwFZS
AvCg00YLJF7A7gRZgg+IuWvi/VAe2o+gyW3CLJAxcYmWRUBCA5oJB8zzfJ9RXTBrGy8KPhgq/+XH
evhx7BGifx/vDIBK0bcH2Qnn4LmhNY6x2JjlXSH9oeiXokp/HZsQ6ElA9Qi5DciBEO00nn9hbvQG
SXhVRewUI8/x+sh5nK7mBVOUg7f6G+td/DkL5u8DNHMiGfJe5PNA6AH5h44mhNL4D5dOld0Nm2fE
D+k75XW6INH6PJ7cSL3PXrOTTHtIsKPgi0VDfZvKAJ8zf2XNfbIA2g9HnBe/xrD5msvEncQm8NWg
ko6aAl/6KS0r79MWH40pJBjsx0U3PMk3284ll1xAggN9PTwpyC1l5dRqQzquGHCzvFcS1V96EBNh
MAJD7WCo1U9DZOMgq02QBXeybpQgr4FppKloe2ON/AZOU+HMzMgrVM8mw1ut8smwy5M7lqd8be4A
g7hflv8h7cuWI8eVJb+IZtzA5ZVrZmqtKi0lvdBUGwnuK0ji68dZM/coBfEkpvs+tsm6IkEEAoEI
D3dFciHvXCgfbAo3v1u7fZc1YDBIeXHfL1poOsmVk7Nflz/r3sYBvQm8AJiLwF4kJKp6wQmbC6eM
WxuFJ230QAAm27nNvz7t3LsNsZ9uGcBrsgXjpdVKtSiZ1Dys3Wq6nSbaRZPRugGoQfOwmbI06Li2
em2X1dFCS9nB2/2mZz9EOAgtY8iVEwZS44V7RsGjKX2aNZmnyqwIO5eOBAhuEwwXRnqV2Q9ujdlg
SQV0r2gBlD/UMlVw04HhTLjElrFhzdJOVazWRjSZU+7VOcaeR7AxqZAJz/Nk8IpRD9GhCl3a3hg9
jZZOpty5dy6QdSMbRhsKUG/hVxjKsLpAMKMHQBrqrdP6WnKnCeoNk623MQDnoUqHObjssvuLh7IK
gjdSh09SuH0NzhBnM6tkTPP10aLBkA1RnvArbtIwKVrtqAJjMzd6ZI/pW+Vk1IO2zj/PW20Eg//8
DCGrVEdlYVaHPktXj/HaYqou6SVHZy/mGYaKag3udwct8Y+5SpKQttRKrNQx6K9Z6+6Sgl6X3fpi
mnXc2bakpyMxJ2KcwebUo+zetPGMSQQtvS+c2ocyV6Atxw4jkZe3ce+YQH4LG4jcCNSKgvMorpqZ
fMSVMVl1gFwWBTqvTWQD2DIrmwufpbKuATbqotaBHcq/VuxA1Lt+iS8vZCehBPgXxWUgtk2ocW8/
4cyE1ik9ZYyUcePe0uVG0+ZTq5C4Kb//CzvAKm6aNSD3El+eS9p0iV2g40b1L4O1+Gl97VSNpyQy
CMHegoDQMTU8qR39Ezm04rTVOldIyeulux0VVBD6vozMBirNoIY8XF7V3gVkA3KLWiExgVcVXLwq
COPoeKPgq66x2c5hbcouoL31bNJoABEDCgvWjo8bNBjqlNlbulVx2x+z0SvUxCeYRVyp7HGx527w
Z9CBommJiTMhea31tRrVxcRLE0HIT3lyGofuFUAk2fjcp88G/jAEfhXEsHC5T7LT6ZizjFj1FnzW
EvWOPPesapLEg0+r+WsEckKAK29C3cLe2ODXWusaiLG0vuoqPSj0ztNIK/GAT1Fns4KZYQ0gevTz
xAJ8QvWmtlJYaUmOWhmGeObs15ZYZe5yNxa6pCm1aw4lWw1UMWCDFOMO50utGtyCOTf9zZLuaLnK
T4wIPlhjjl5sFf1D/95Wd2ZOCECsz8rGSlAYANYIimMpyPFS68//zoawT0k99xmxXbQnM/Cc9gb/
0UyyOuOuL7yvwxHQYO04ZL1NNVDuUTAlqNDuZHl9p6D1dHktMjtCjmbYWU0dBjszzx0vIaTDeHwC
KvQ2H98um/pcOv24N46QqZnIVvq+tSt0/O3vxKSvRZ8ccOEHZl4EqHj9YtCP9gdux501vCaMHHgN
1bM6S2qvG6WJ4+YKH/Jk4ecIwcNZnckcNfyckYPGkx+oqwLrvXHWEnA0qR4dE8nR2xzjksUtypxd
XQjLWe7Svo1LavdQNgRhTqJCEWBe259zzX4uRvYAJOwVSpyS2/9TTBbWurnBmeXBzhIKQlG85kCt
R+mmU1ZmASgdb6t8epHs87aPl5a5/ZgzY6j8FU0Px4qrBcCEbSQ9VIqEHWdrRV1+KclPSpo2MjS6
fmNsoREuRhKBMJE/MStNJEnd5/xVWPsWoc5+TtLnOTUSp4otBsamKTVIxLuJHVmBV3Oil5lng17I
L8qxiwyaM/Dj6S8YajQ9So08vPxxZBshxCen6HrLbtU21sgQNQrmFJUvCzE9lspEWGQnW4hSuj6o
StojSq2G883lyltSJlfzOkjeRhIzIiCwzxs1gdheG2eVEuZdfzAUejeVluS77ZsB0eqm8LhpaH/c
RAUT+fMKtA60uYybdrW+dItVehiHTiUnZf++ejcknNEBAzobF0obF9y50vrpZOrLA+iSrifW3ZSK
zB9k5rZ1nzmnNrs9RBkWgN/X5qngU1gZBsZqp+Z2yfJIV0dJ/0r2HYWzaZpT3TUgRMT0WH5DE8e3
zPHK0mXEELvLQkMdvG0gw//UtlHatarzAcsqVbW7ovWIAn1rujeWNaq+xSGw16VzG18+W58L6Tjp
Bup7Dp6JmFcRk9vSJONUctZjGr8/Ko4H0ubYiIfjpHlgeJE4yt5JPjP2t0t+tnMmSbWqbNEmzqzO
/OqOTn6yB6ozr2tVXnq5QmVQTplF4a4utKpWWLliIDdPkvs8He1H12pxkwxmr4al0rSyOuOet5yv
UbixO1VN+zIDjo0W6TNvqsI3eTsCKYWG3+W927sazy0J5xutrhEUb0DhGksF9RXH+DOoxqFIze+l
mppeYplHPqTPpd5Lpl32PPXcsHDex8LBtWACNZQCZHKfpKQ79J1W+XgFFEFGKfTiJqnS4OeS9EdP
/dtrOHOeqnAwxtDDU0t+3x4NEGRgqB28HOttfoths03Rg0q+8LYQ8VY+X6hw8snQpmO24AtzfXjt
W7AEL0YlA3XKHGb72mfrank+N62NCT3LrSKNj0euKA+NLtFPkFkRLlEN8gl1nUxIMGw0EwbAdrQn
ZzW/XnZJ6SYJN+gwphw1cOD2Zr/kt1Nx1ENQCgDO4DP9S3ZYQHUTyqKK5ByIUyCc6Xg1NwBb9tr8
I9OY7aWO8a3iahP01uJ6I1hRvZaqbBPW+XF5wfsessFr0LYA7kXYvHloEsXocBRAbWFcY9pyeHJs
JqOZR9101xPf7YjbR/LKLGvUINI5sSyPDPWzQ/X1gZJWf8kGMgW4KtpgVfLCV0H3vHo5SZw7N1P0
KK8aGyN3vePZmT0EVjE3X6oi+cUVsgRGos9eylaABexXVmc1dGo56imOW06hxqYbtUuVADqfL2Sq
njp1PdWFdm8lSmBaoMvS1mueoL7bNPppoj3SjAKmMGDapv1d5lpDWKJzOSnKC6vSKqLqDDJXRiu/
WiGCnjaN7QE6fUrr7I4OWcCbcfCabPBt/K8QlSVR04PZROPAEPXFdKA9VTy+0tfGaK9VbXnQtSY0
i/pgNfmRqlbuGaQ8YRt6b4H4ysDzKJ+LAwaqnm2jutYIBKQQmz2wWuAOyqNuI48kw3xY0vbggkzF
XlvutXoeqXV9stbpYUydY8eNqDDJqVTSw8B7UDlgjsOl9xVnEaZhTwoUKKB6eNya67M13GZFZwdc
HTFCkzYt3mHjAQCCZ3NwVQDurcecTbfESvysnX/jaY7m7mjc5RRZtdtXL3bWoSJO1J+jZZwGDtlJ
g5cn7P4S1aT5nWvc8l0Dys/pUHyl69QFGa+tZ3swk8MA2ocCde0hyxy/MXMGvJfjBnNvfuO8uqmT
5Dg3yxHtS8B+nCReHB2sA51zmAi5WQxy0J3hC4bk7XuMqNnwpHQMGV1XMIUs0I1KCsybk/6L0ivw
lVzzNWfsHzHdFbEJIuWpUtTg28NBcxsLU/9N/pUtCgZQbJt7Hedj0PAJrlGOPzNgrQJn0EA7VI6V
j55aD90BhVwlJtx7XTEAPhVKHrSLO8TgUEijetT6u7LSuT87+eRVWqGGBZ3ciOQtDao0xRJRfsT9
U3SZB4Kt32NJ0SpVlCtLLU6LNgFJ27Ioz6znmpQhmFivQJn2UmrFscexJU6nBSmGhO67mvkgEPAc
LbuBv15b4wLQs/IVtbgU0sBmAh7qDln3E8n7bUI84+YdCtNEj0ibQRkNSo7605zWhh3bDGzWRcPh
1PMK0A/rjl1jX9UacMW9zQKMaAS5mkaK0+NZM4M3taH5A0Cc0PAehpuyNSBphdIJSjNjBzHIaQ66
pO/8xllfh6Iigc6mh6ECphC0INBbUWGEuO6bky2Gv9HtvDZq9dPl0wNdZ2NL/tMWlAxowRczNTxL
H+K2pa6vKqXmm9QliJP8yiVrfaNWDPyqIAP0Fsc5zrl5JIt7nAtWgx8y7TSUJ3vXy9rCuUtAHwok
xPhmrAuSKm1aIzQcWm+xszzgTjnfOHoD2bhVB4BupOttX9lV0KruN7fQ09BqE/uIx2OB4QywhY3z
TMJ5yNtbMzOBFePV98ZOCn+a0uwBXWl0MgEenh1iH1OmtGgpjc0J2JkvY2lEqaN9nev1VquS+UtT
2P0xNbgd0t4g4GAiow8WiJNhp3FuZL/0sjGv5359Ijz9Ng2FKUkfdqs32zQrmggAYhFTyB/Wtp6L
2cZIKSilAx0T4oHxg8aG7aMR5vceLzBZU8mA0Psp77tR4UrScEhbEH9hMt3WToT1J5C/XTmkfrAV
y798+/1t4n1OkN6vJeG615y6GlvQGMTzCSpvS1D/murA6fw6WA6YZXqD5JrjKUtg1pgpkgFz9tPQ
/xgX6326wQdt5gWGOZxEox7Yo9d70NovUTcl45dpSex7S2n+cUfxbxr6/nm3ROssXbM6ilSCYE/z
lQSTYl+hsPmsL2BOatrk+1Dor53lxpe/83a7f/7M7zaF25/nxpxlCW5/I3mjGAJYZ+aNKkhqOu6n
uOvHXJO8ef/Lu/DdpLCzDCQBKqR8MZNwWq47EMb8pQGFtrXtZ6FsHkxmTey/q5ldJ7RADmyP7ehp
WhZl6vrc1cYP9EqiwrVO5txekTL/ZtbjFYqAkor735fnpy+M+RY0DwGiAOrm4672g73OAEgCM5no
xONTNvtD4RRhb5I3TlQrqIb2AKBshL75Y70M4eUN3o8UZ/a3PPPMq5S6drhJYD9dX1PqW/4QJ0Hh
d9RTlWiY4vmI4qqUBHA/XT8zKzgzRGNz216zAem6CkIVz3rKoyLW4uaBPPUnDFxKIuJuunxmTwiI
To77qky3BiHtoU8C+XLHkMSk3YfOmQkh/HFbAyrDwpfMCkv3sF3HjHV3iz3LsOHSPRNOZa0RlkJe
GMXwYA47Cn6x9ASawespSDw1mL/J6yeytQmHEjMmjJIZrytiN1pMJsgV8KVUTlW3SKmAtzrFhRMh
vqpWOrS9WSIAzP4c5uU1RPdi29eI1xznPiyktSHZ5xRlC9DfMyFWAF9UcNA8/WnifjV4xjU/JNft
n7wOnSzuYxnybPe2fHcXXSjX9BCrAY0AmBF4p3chNNFvTAUz09wtT3o9yOZAdjcQ9FgW6EkgqSki
B4eCIIlphi5Ok2cQVi3zK7MkWPPPpAjbBbVJohKQRUFwWyh5DVNDkxSyA3Fdzl95vZy6orprky0X
Vu3vuZ+X9KgBA1cnmU+V4lbPjIiUil+mqKSC8BlPr8Zv1fQRUL38eDnO7a///bcJXxsPQ4uRIq1j
u3gb8Vgw5/vGnv5NBDj7AEIsHw0oIPVA9cR6SQ8ZHoRAjTknBuT95cXsdknOv7QQtFVLGWi/dYg0
+rhJ0SPmBNyO5iG0T+x1Vj1Z7/7voft0KM+Wtn3fs2sC4oPupBTg5drUxZ0/1RfLp4cBl7Prlx6e
yCAe9/PQDdp4jNNABjLcjd5n1oXoXZVdYdRrjg/blJ6TtqCrklHIyUwI0bvMcpYMrBjAclagTzwY
IH0Y/wVm4HzbhLi9Ni5fWozqxX11N/IrxR6unFHWjN7PKM4+lhCr+2RcpjYH1YOlnWY0D+ny5tDS
VzoUBFByyfo+yJsiaqHPddktd9Pid8MiRMpguVPSFMtL7MwMx6XvPbdr0b1UwDqpsLu0oV//dxaF
iDNps93UC5aKwp9nN+RoOgyp8duKYlCjyZJhiYuIMhL50My90/W4JyDeBr6esE1kpJO7l8LZJxQi
iEvtzjDZFqZRk+Hp/arq3lBeVzL11907D3x+INHYQExgrPp4nttcq90yTYCee2SB7reR9pwF1C+u
wb3gjzdygcLdjA/YZIeokL2DKo0QQRbWYZTFUdDZvYHilx7bUX4H+smQusfEA91D8I/p9HAdnRsU
gobWr5WCGRNg1NmjMv82wOOkUVnI39uwcyPCd4QAZJGpSIfiyrqaMQfUJK9kfOW1DI6x9xA7tyOE
DmDYS6XusV9j4II+Kch8HU0IH3wahvfTyrzF1/wMyssIvjVKHy+Xz9m+u5xtnhBTtISSIQcLIsI/
/25DytcHTX3jK762wrADMhRsICodErOSryu+zvpteLassGq8ElYPtdAwDywwKt3S0wLBLB+PUOg1
oAFTyrjCd90VOQwqfDaktD8NYC426I+mDYigmX8W4z4bv1hzFTmtFvW0DBX9oU57v5/TqEuXyClz
9KC+XV79Xspy/guELa8ct9XUAb9A0f8wcsxRG++G58s2djf23IiwsWY1QZMyBfBg9punOUTFu/Ya
ZGHI7zFkpLl+7ytHU5aN7u3ru1WMs3+MPnltZ25RbyiP+kolnce3qqR+RNVN4kEyQ8IFwYieLqsO
Q7l9WJFUt6gXqlrhozj7Ly6/8yUJCaZKIZVbbzizIrvRO8VLBjui1pueAPs6ytoyuwnguTXhnjBq
e6JjBmsb/5gJrb3jeg8dx1B7q6IZXQdP4iay77hdjWfpX0PVitO/KLq4rnzd1x/zQPH1u/LZ9DCa
k2AoiAal7wwSw3tX7vk6hUsj7eykd8E7ENfkj9vknlJLMoi9A2BBoxccxeAUADRVCOBlnmV0AUsn
AiskKhvLKw75nYKZvoZ5YGIGKVHo3suGLXaWBaO2rmEiyASzrLCshhisZDMFYTZiqTm5XsGkW7ad
XCFj/2Bj29KzLQNiszJyDQur+9WnhoFO0PQF9Oq3PdTYoJvSRmNe/9ZJdpUR/WnQjEPHtgaKgskM
a34xuqL0VowreEbJTqnbh20hKz7tRLgPP1H89jYkEiAMX8dtAsDTlaP/7GZL4kF7gfyDESGMAsYN
rtYRRrLr1a+oTw7db6DpPHp0gdf0C+lImdSiEFPZ1CqrmcJied1T5Bye6WteWngF0qvq2LuwKatI
SxxKBHbZbdtmLINJZOAYtf4y218kEUBmQYikFpqlUO6AO83+unpalBKkHyA89LMqICfdc344UBeQ
hO89BzFUzA+gP2pA8lE4JyzJ0ySt9S6ulG9TU3klf3NkmJLd7To3IhyUSlk5rau8xkyOn8RGYAxQ
O/MBN2QYdjR8NJznK3l+sfc9z60Kvq/bHfgjEuxY/d2K1XB6zVF1LW0kckD2esZvN1heJFu4XQpi
RDg3KZyEahsC0B2YnDKfR2popj4Noe02Q4ohwEIdjxXhP9bWAlnLuVHhMLhN5XJn20Kqvi5ARhfW
k5lIYEGSbyk+PMs+dcse6jwxKx9T/dpUJZfEzu13vgZRqRDSTC7eEgX2SrUgMVQ+1pnygsmzU+lk
Mkqmz5PLHz+Y+MqkGHEBeS8WY67+YHv5MT1MLCijLPiJKcsx5GFdBvIIIrUrpBSAmBT9ZMBuDuE1
PD4j3QfFluWDED1obbjGwYpWBT0YWY4mO4DGtr1nN1VuNK5RE3zevwewCodmO4AZ+g7+jIq2Vobu
sZKFlt2L/8wxDSG26LrK7GbGemc8p4DhJoflsM3yc98EY7OOF40S0B///Aja6jbOgQkYTAaKInBg
xBqBLQERtWYApAFCqoO+pL9tMz3p3HkD2DieXXask+rWqXJIlNANk3U92a4ksG5HXQgFH36H+MlR
y1ArE+U8sN81AeRNaWBp5fVEutuBz0+gJu38tVcO/2L5hoGExwAiGwzZwjfnVe2Ms46dBuGwExPT
R6gNCz+Ho4FDwTF99VlWZt/bZ/CfvNsUwrszZK09zBUYgqKljFS/cIMyyBBs9TSwPM23yIFG0r7i
Tqy1kduZqEFoGyGKsNK21QzqNLBaTr4WVeH/vVTg09uj9f/5tPxS2f5VcVvPrQpr7Tu9nAmBVVvD
FW35BEWBn5j6DNRfW4TPVx80xcA4BZJ93S6rS3aFy8wqJu6uMzS96BNa7tAQmyx/a93ijaBOnoUL
baAh8CkxYFCyXHovfHz41MK1BqlhlRdoGUN95pvtrWGJFVf+1Ho5B8cvdtg8yC61PfiBbWHuC1xQ
IJf7pO+VFyBNWWrYNG048gY1LG6Y4w2Lh6cD8Cf+Gky/lsHLwwnlkfDy59657j4Y1z/Gy94y1XTd
dhmIC4wzv4DmUZY07zrS2fqEy6AbFjZWrMb6iAfuniBp/AI4mkOJ8Ag0HeR9/BVgTv/fROUPaxMC
E6bs14ZoMGyVwVaYJEOMHsPX0YP0CFB8VTT6NbgaJOvd9d+z5QqnlZmz5q5qg8yoZVfVAqAdxonM
Qr3DBLzvgC/q8gbuxqRz9xHO6czKnrQLVslctFN4gIH0198jCi/b5/Wtgxyqur+hm7wpWC2hFiOk
Yb1hA/tfY4XNNHpr+lyQr60j+4wSI2K5DpgjWlkVljUtkz8uT4lbwXNkAJHtp34KNhuhIxQpIOEi
UmcXeVbOKcNStMnTHR9qYgtyFcUrR79DroLPWEYYZp0CzL97yhTIu+H7Ief9J4jPLQdpEib+8RMy
w4cUzGG9LYMkcB5QxlpC462NpffJroeeWRSeXySzUnVIYRHk+WNgTD67KwNU72tv+F3EJlSjsNwc
4DQvhZqa5Hh85oRB9medWRciTst7BkU5bCyG7cCl0yLKNoj0AMB/s36prtfWIfFxt6yH5Ha8IUfJ
cdn++Qs7Lk4Om4pJMg2TsCCPNr6nBy3z0Kt4HAJkh5Wfn4Z//pz4sFohBqECAlg3bWGuPNkZ8SZL
hpTbdyAIq4CWDSQVn3QAaTtNAEwDvmb34eondqA0XnXqn0cwMh4wHE3DMZZdWnsuhFOO8XjMZqBJ
L1zSLiYnENLNIVa7HqjN13W8AVqtMKjH81+SHdvcUdyxc1vCneyoaQXYNaT81vm1tf8o9NXsrnl2
V5ovVveYkh96/4BR0eCyWdkKhSDXdu5gGoU1xMMMBOD6gxPH05wsnLh5LFxZi2Bzg09rdDAqrerg
YgJbFv5+9mwpC0sBpggzRVBADjXtrpHqfO/FU/vMgnBNjAZL1KyFGLXR2DTzBr1xAHLldeiypV4l
h3z7xy4tR3CPIe/qeqqxnKn/1eSvE27+Dnwz0/Lz8ibJ7AiusbC6mo0ci9o4xgBatFFlZcOfcZVR
G8j2R/AGwlxmL+jjYJg989WM+JSlkm8mMSFqXLWtSjIbbL+xowPewrlHpQSuMhNC4C+Z2/FE7ZqY
2T+a5DrDW+nyfuwemncns4XYXtVqmw/9ZgBw2TX9M7LccyDbWVbcY6NkAFWy+SKfwQoGwKYssPn1
YuJ5m3ijbR5GvQgVngeX1yX7cNvfz4+nmY1Gxy28+7ovU2oFqyYT09kDj6LB+58IYAsRYExNzWkm
bL82xqX56CDrqIfZW9pnfTiYOf4LdI22cpwqV7K4vRzo3LIQGSzMzNgWxOsgFYfBJufLzCeI69Sh
Ot0o6jeLWD5Eyx8uf9D9aETAiKUDxPKJ53qxyFqaWzSqlPtatQ8D+5ZoqQQi8xck9jkMgekCl+MO
ZasyrlY+4REQa3P+AP36F1VjfjWWx8y1PYP95tUUNGrjQfPgZ++6ISbWv6ZGBpJRzKpS4tWje7NA
IMer9OqQMA1UDI3fDfO/OjXvP1M4NTmfSgNMiQBjLx3uFj1oV/eQleQ0gZxA0bp/FWjezQnvMTdV
beDXYK5UVi/LTL+XIhn2t/fdhHBejLqdHWNz5qIvPN2+ruwfbiPZ3Z1Yg0FfE9qtDuglP6EQ55Q3
lGlACGmp6o82nj3Fz3wBIlBZMJMkay/tlTQ/mBOWpM5DhuYv5vNmX7lzPctvocr2JQl+rhH5s36j
Qe2zl8uHZCfAfTAphATInOBl0us4mC1gVnbpN5jpAcOY18u+5V4OCSYdgFMhTUOsTyrDlIHLHmU2
KBXA+8PkjxkCKu+r33DbGX4VpN9klZbtZhaOpgPUu4E5HpDRfCJWa5OkSjmDwYpNXjqxKy3Tw1Yv
ffzhzcqurVSmQ7X3UP5gUkgWSrVTDQaxvliPtch5Kk7sUPjrzzVI0URLwvVZtsb/YtGxQc4GYBTQ
sh+vDQ42Ma3qCL7qAIySO8VT+afC2E5KQSVU3jr5da1+1zEVxIs5ps3rbGOacJKhCXZd14C0y//8
DCHAg/Sv0DDn0cTtzwowH8ujV2WUBEOE8ac/0xCuwVaflq1+51pxkMqiRAAFUtDgC2EmS6w8IyVU
qdQTibTDeJgjKwLi+vjPD8m5GeFcYorRrhoC5dq5j7j56NIE3fbbQSpwtBduzu0Ie9nrGoG8Eegu
3ByV16zrHnEqOaY73fvJqR6yXpdJKu0d/3OLwrYBIjVvIGB4T/OSrCeWfFPp7QiAxuUPuBOrP+yT
kKujzNIr2QBiCF6CwgBTh8WoBFMiufC3bfh03s+8QTh8HLLeqznBimoWN0ZtHtd2kSXpe8DiD0vZ
XPIsTWM1UbM6g8tpd1Zs6AGPTAxxdY/j6PUH99WOi3sCZDG9o9/1A8gMD5e/5F4lF/bJRkYMyitA
Mj7atzGqVxCCg1YN2X3TYV7SNCA6zFA9TsG4jWqHlaHSBJE4QDWMGjLA2YPBVMySglUM4q6J9auf
JPym+6cfZWVQ5lmIuKI+MfSbWLrU4xij2JV63HR9A+RYzsivacbvu059qcsh6loQA9Lnfnzh1h+n
/wHhpLtUNWVEi/tbdPZrhFxn6a0adcUBv8ZowkXVgpq8zQD7JfN8W67ZV2rq4TAYce7eQi3ES7dR
DVAuMxDkGbNfaIs3YSTaLnTEMVTnKpka466fnv0+IWqpPaiplhK0WOoIUTFuYyZTpuil7R7sMxti
yCrHWUGzB1ppcfWVMYxoBLUVYwzG9elxu47GwhsccOx+l88u7Z72M9tCGFMSa4SsEmxrK5yOay3m
U6wEjxpdxjz1d+jk05E/MyXEr7It1TpliJg1nP1lDLSI39UblcKp+l2EGDJAMwDZxYb20q/VSA16
aalzN2jbgOzgkbGVq4WAkI2d46TONMZVhVF5VOEMJY1SRYEAnuYrWRtJAsC+9/zHnggeaPu5subZ
ACfStXun++BS8DNs5MvoKV/Y1/53+ShreO/v57tFIeSAfH1akwEWVX7nuH/M5GaTF7+8LNmqhDPb
DRiLTysCZ2zpMyiYvisdCS+b2E1A0Tf4n50Sm9llAsBznmAdbRqPUCNSgVBt2F0HEoYB5Sqnehm1
e7P5Wg3KIeONZ9VNcPknyFa5/f3s8piGFqpAOn6B2w2YxK+9Sf112cL+uX9fo3D22mqxUyhmtHE3
Ys6lxsso/anMj2bbSR6UsqUIJ68t2nSyIHgfTxjBd9I35sroXmVLEZIGNi/T0tSwUKT578kujihB
B9wsb2dguS5/tf9yZbx/NiF1UPqZr8ZqtnEfJHH5oj6WwXJVhOsrDdlhiLh/bUVQdOtjGqHcdNm4
7EsKAcSFsJhiLlgnL2sw9GHUpuWSd+x/uaD/sz5TADBD7nR18JSG6w8hj9bQCBq0fn90sRti2u0E
+Ei2YhZK1mj/HBvBawrkiGWj6OxClvOjv69LT/qkaScAkZwbW21vSpC6Y/ogZEZ7AjWDJA8xPrsM
7OGp7m6S89vk4Ed71drOarfUsLcq4Esp9St7ygNXe5yV1B+6r4CUxYDofTfyLijYjHlpzYM4zHXf
461NoXc+3y058TJtukuAMnMbHW/F2u+r9avTwgGZFZc5B8UIj8aBBINtHdPhds4x2z4rsYM0awCS
ACCrYKDEL7VBcug+R+KP6xPdFBqMjqpgfVB9TL0SkulQUGcesDmSltLOs/KjJcEpddTNoGqMnaMr
kO5AhCLR3CYozBfMXA9hc29dAcAgoV7aGQX7YNUS3DTpkmpYlmaKB8Z/zeZwSHt6qhfuE7NCudK9
dl3+ZuvTXauWEt/ZuR1QJgTyBUoSBMrmooJVRvmacmec4r7x5hCFgghNrTZMMrTyt1Yl1F/aJrp8
9Hdw8brhoCCCkQI01SBz/tFh6dS6+siTLuY/VcdHq/Cg+H3qAaM6HdHuutVkX/hzsNFBzQxBDIw0
bdTGwr4mdlmp+tJABSho3mrMsWMO5OgE0I0EzbvXBAVAlVMg61DunMtzq2L/eVZrLWn6nMVDH4HU
6NQXmHDoQTNDJbu4/fyP+eCH5YmbyJYM6pSYi8T1R6A9wzVMOPEkHtbk3mDpPfImrLA4ZFUlSy62
BOWSZeFoMp4RKHB3LF4z7CPYYsDOwL0xNKMmKjBqMEmhJzsfFToxcB4Nw2mfR6ShCUiUFGOusWkF
SzQezd8bjgjzrX8sPFr80xqYB+nzc8d/UEmHXJGBI2LCdT86bKq2ZAEnFE5o2LwtoP955D/c29Eb
gjVAjCWYsZKq1OwdzXOjIk4jR4O4yTqOWdfIwfwIYDwBkI/HTWWlDtHklx2Sba+EvfxgT0iiMjIT
1JUKBniYFa+IBZhNvR/mEG985q2lXz2MAA84eDrWHqQa/sX0Gjq07x+ZbDt/liZm1NrSEfjSfOqe
eEBg5S4JmM/C1sVbpojkE8s7Nwte7qpjb5JhLqbIRJPLbJttxWInB6FH3gZcyX1Mj0kusJ3yBZZ2
Zmfzr7Ol9f0IzW0XnxZkZRsMxkXhggG4y2oPrMiVj2kAv5rAkBbSaJJXS/fOzLl5YWehAVp1YDbZ
3FeL7KhJQeOZfwO/wGl7JoI5QfWKu1oOE9s+3yePOlu2sKOoYM58UBAA1VNxaBV/BHOCXR8oUD9W
1MYMEcOivmzKYicafvjYQjq0plVrQ5WRxT3m/er1u5P/6ZMVhY4WQqGP1Yo5LBnaaTc+nC1UCIPE
6BSdtVhoZv9W1mOGd5XkypRtoRCB1KQuHZXBwt9RsuxI15fyjowQGgMYJdYD/eBi7LIe/z/4E2Xe
K+YnLcDuFKwJDGJqJMonLZhBYZBCtdHTH9NQ8UlsRqzugFh1Oq/pT/3r/96XbOETm5ab50vWIjoA
6hMq3zEg5Buo8/3ByXnYuGisr5JPLgkOtvDJQZ/mEoUiacChxaxefVRDQEUBSubdtzbE4Fnqq16e
+okqCRcSwyJxFUjjNMcdewa+5MfcoH5SvCyVjKxh53H0ISaJYhz5mtFmrWGl3jI/5POPNYuKNnLD
5bSE7HYpgqILp2dpuiuJCiJnPfs/pF3Xjhu5Ev2iBjqH146SRtLkYL80xh67Ezvn/vp7OLvr0VBy
03sXCywMDKBqksWqYoVz0LGOmRrYeeM+vlHc6j6SfX2vfo/ezKvYSx9FXhmet5/0g06sr6wTsyhV
CBzS3G6q59DaoleNc0N5QhgTry9FAeQNbGcOzDl9htsqeicdb9eVkmMG2LrXiDFcs0oK6rBCcM08
5iNQMOR2B3o9d13SZZMGZg7wWprg6GC0n0i12E4mXKOIXsYGPO7yyEGiubxjvyRYNLY8OZYl11uF
pKDmbLSfYfKdWC+Scr++iMsxFID1UH4FFd/ZKAMBde9sZtiv/CkMwt7NVRsdTJNjzfYUZKgsY3ri
/7tZJ0IZt6f3iWjMQHYMKoyooB75gGc2HP3GcIwAaDN4ASgeheviZSwvPV/R4/Zrte+JgpMd7ea8
TMwOit56qC8Yfh1kjyhKzIguGiAgi5vQaXnNVRdP8UQm422JJOYoxlKNtKJd3VqenPS2EiWcp/lF
xQfsuQaeZfGc03lqERhSJoEgq496ehy7A0C66zLjmN6LscOJGGY1VtSS3uxxi7U8DHSxrZ2KtAdQ
WGxiQdxiuPpgLpPXJQCq5Ggq1fazWAl6Ck4XhGpg5v18G0KzNdHBSJ3sYG61OHUa+VjA1xpqfQek
VN/syuvMlAJCFhdk8DZaJh7WP+HijT/5AnrSJ9pDpjAnkoKTTIRnqegwQcDLbV5WULS1y7IlGkA8
ZYxKWS5aaxKIoFO+aGmtI1t8TP3kAE4ZjDAAgRkYt6PNS8hd1NEPsWzxYGiIagoRxCq64C9iuDGW
1gstXlcUTwyjPJIwF60pd8gyVMB2kiS7NoDBmHDM5sVn2slimEAIk9h5C2DWISA56lmK/rwQ9anP
05soXTbaHL6OhnC3rhlnt0JD6woAqmURGBv0+n3WDFBQyxUmK5FfMCuHVIju4m+S4c/GXdiCZ6Pt
PT737NmF/yyTrfi2nSF1IRlo8gR0Vw0G3AVABleDLbe8ehr9/E9XjxHFxAdzNUQArZ6GwDJTu4te
cuvKaI9lfDTNL+sbee6PIAoEUZjiAPOhDrbqzztZZc1S1yoAG9Ntt50jp8ALVzkODWavUKmF1mCd
b+syz7Tys0i2+9Uwm1EyuqYPjCkFT/xit+HkToCYWhdzfrcZOYwB63vgIBMNcuoZY6mUSeSWtufY
1tcBPsGWXf2b5SbPHKn0bNize+8JQF5GsjRWTfpO1cwBMA1B5w8ukIorP7yR7+ksm0Ds+j7693hF
78tEE8LfAqkdP7GSFZgbFwAf0mCyuUXP8pU2qQ81cHc4+3n52D7kMEpZp6JaKIBTDsDKQumMQtSU
UdxvR549+Y1O/pLEFggjtZbnoh7h866RZ8LYZYkUiB2hNcBLN2CHOXb/cW3sKLFkRFFmVpBYKVVk
K1N10Mxpm7c1J6XF2UN2eDgFzLFhiLAhAHTzgGiNvsKqfaj7/yqHMcn1WBeZYGE9wNB2C/E2L2bH
Sp7WVZ2zGJVRPCNTcwIb3aPPB+NScmK9kKmRnMzkAcSdOZjPGs6Wr+pEboS8FqEPpLix5Gaw9Uj/
kS25n4pZ6jZjCX0vOCls3upocHJyrWZJFITE1HowIqd2DtLqTjvEpuyu7+F55YFZG/2MEzGj1rdJ
S9em31J0LtQ7NwPyUbOvePJzv1mXdhZQMcKYdwBBj74kCAs8NUqsNRDclWz7ryXgVWOpoHAyDAqb
+Xk5IaZBjInAGM0YoR2rayP6sS7gguf/JID1V0ozdbOAYGOZnvvJl/pdbcSbSHyqxIAM30Qt8tcF
XlC+U4HvzfwnB6S3WSs2BXxxZ14vYI0rsocFCYF5rB2pBUPvGHO28JL5w6MJxSgTfaTn9J1VOZBS
6GnuDqPXsWvu6tvYBwANyrUa5gRLd97w4tFLvvJU5vs3naxSKvs+hDVH7sVQXgDgf6fJ5eyA4m03
18rd3GV7HLe/jFPQWWTToHCEKGu5n9sRJAGqwuVzo76Z8aKfvofRI2mSynIaYCjlrPtSiE1vz4Lw
XIe1F5bR91Sf7+ckAdEdZoFAALkjgDXlPLwu3BUdNWdLhAunMwWMu5tLRSmrFO5OStrcnZbmqzSH
vIHpCzHlJyFMHKtk1ZBEAra9CvGImnHewOYSxvo5k0Ensq7I8oWo8pMwxikAGaKqmwK33yToOqiH
1pMFEeiD1o1K2RdFa9nIzXInGVO/DUn3PLdwuUk43coIR22pVzZgVEMbbApmB8yMAMAOCOOYxwDN
rG91sj3JB0FGaNDL9VEBnwJY3YdDMom8bORFZUVvJZ4c4DfVNDbnZLW4NjW9IHqGzOvsjYfa0Qy7
94ET8xekWHTNK/NdVIcTmYzpjNNwLkdasC2QsotRsRXMJ8750Ko6q/Mny2LHVUep6rRaxaMQo8nm
ITrKTrbBQYlwPQYqmFkIEAgDxSfJS3cAR07cyLUe1r/hou05/Qa6DSd2wOy6ZTRoyUvAPLBDK24C
SC4wXq5/h1gvcrkETJdXbYkA+AT1zFnFSzB6AGGCDQMMnTJyvUW2JVltOWknO5NVeXqCJqCiCdRI
20lVyJkrO68k0AFM7UM6cwELbTRDq4I7ARvPppGdRbShSeg56X7GG31THWnLYojUqWNpTsZ5K1Aj
dn7gH8KZCxlnVhg1KVxLiAmdUlGv5FH1hlLlBJ2XVfdDDOMyw6VYYimDmMLU7XpMnUiQvHW9uWjH
UAWXJVHTgHvJPLXwnFNKvYfbT5tNboV+DsYzNP1q/xrbkh7XiRxmx7oS4IWgt0QAo/ychN7uskOt
LxzLfynEOBXC7JcGhoGilelDf0C+dFTaG53ywgD55jmXZF+Qs4MeAc1w0P31XXzHsTlTiI/lsWkh
kOcsylBBsmbLABVssY+bVPMExamPxkvtDW6zVTaCF24wYTu/iS9L68vKz74E3ljuYircXf+giwpq
KhKauSwTp8vshJo3U6HUONZkMP2iMe8rUdioJN2si7moPR9i2GUPiCL0iGqPITZ2tUjo3uq9ITa2
c8axbxeP9kQSo6ehlFXKBISSIBP2yngU2hs1ldF5HtlRvG3wz3DhQTBwFse+kga9WJSQxo+mEm2z
aUvAcSXJPQb2/21Cmt6Nj7Wxr6S0RbZDKqA8Q6dhelRFYellwIxHFRPOBeGohco4CTFtlxBohQjy
ix9GfyUbj2F4u64SF23WyWLoJ5z4oVA18tSI8IBtwRjTtXdp+LIu4Lza+Hm72GYWMEA1bSLWfTBF
Xu8BCCRHb13qogdLdxenAMSTl7lVyW0G4KxMY1QwSi0xVhXa+ZWh0ULSwU8WcJZGQ9MzM/KxeRrz
MO8yVZ46CUuTInSZqmDcsZNdrwGkbHTBMzf8AQzcxdjyRCQTLZtDYzaShjJFjMJ0h7xNI9pljdZN
BCqawEvXnFNG0MNDs55o0jYV/PuzepAwIlXd4h4LCJeGZHxdSrWzq5H8IHriiSCGWCTte6y0+0lO
jpVsWAAozZDzE1pPz5NNlrQvIOgJ5rR4kVrD4xzAxd04+TxqE060twAhhTHr1G7q/Y+oXR7yLklt
9DX7eiNvtKh8SCQdg2tgmcO0zg89rnQ3WRY/ItOtOoeUxMcD3JnbcimWL2rfx5cZzNVNwGZfqzWu
7hTFGy0BBlUif1tf/UXrcCKCOZtG6Ikoz1CFpMOAXi2LQabqV63ISz/xlsJs8mBYEYj5eniNSNs0
uRcDEX59JTJHBNv3EMWVVcwLREQ1yT0yJAsYxBvFFZJOd5pi3mu53Ni5ATgdNJKhb0ASMHEpRgdD
v8IclrgZYw1J4KqvwBqozrY1ATCvA4HgVqpzwc7rGtNqSZPti3FaMOubNa0bl0Pnr6+D9XqYujUk
QJ4DPRCgmhab4zfVqjLRMLP4SMz47eOc3piaR8a9jgxQeIWJUXdd3llS610gamoYxbFEGeQun/Vf
jYu51RoIVIP4rfKnTQcwt/hOfh8+/bcvM1YYExOCn2aoBwvC4m6n5Q9jwquE0h84M6cfCs32pQhj
b+XSCEPThYfOSmxdx0y4cN1OaEZGn26ucR4lFyOGE3mM+bZwJWcrQ5DbjSiOKK1suQjuVb8zs6fG
AqbmvzwtXaPzi6KE9xfaDjEh8Pm0JhStU8R54OwCvKtp4tUX7aS7v5kB+ARG593l7/LoqLAkoZWD
BfPIEqNHvQLGuzGTZzPT3EaTtmS8BySDr5aRGxahX3WYCpDlN85SLxhmLPVDNKOY4aIsQqUjrEDm
0B8eBNgnAJVW30DW6GryDkPLaBEG+EP/jTcifUGJTiWzPUbEaiPSlBJKehrsPObAs/IoEBEd9ciT
LLlXy/G/vPX0WPGe1mlPsimf4Z2lY6WTNEduKTeGTQ4cVlGogAAkO62OQe1ZxqSqYI/xl/UtvqC8
kGqotJRonNN1wC3roUSfDIJ2V94NaAgUcWUykbO4C5b5VAwb4ggRyBTjHFF1WUkbFIC3SzM/rq/k
zIr9tYG/lsJOsVSxmMyRYHUBBrJdtNo5sR++qa4VIPB9Vji+5oKNptlGkJ6CpxBQW/TvJyFDk4eC
tojqBJOZ3mioAfR+ftMFvArAWe6MIjAYmHEQMXSggxmLkaOJciMpuaX64k7VheB9XP9bh/QSEnnu
0t+hrdkN73g2+syTvhtpCbASmoVHiszimo51NZZ1US8+2hyCHLiXIbK6NiAv7W6zXImZjVP8JtAh
KGeheSY9GFunfJ4EOxJ59o7NOL1/iwrgfstAKxlIbD5vdTfN/ZTiD35ImgWNV+R722mpnYB+2Jel
wiMKKAqW5G5Sw72W1bxcyVmO7V2+BhBCMKrRI2deAIWWNEWutrpPiepUJ/MmMCcGFJZOc4Yfwh+0
qrK3hZV4ZuFBs6uoxfK3xNbJ4k0Xo1W3dmff+JmBRaN0ZF6e9oJKGxJtLqDInKbO3h+wckhCqFWL
L6UYjJ0frQHAzMKtuKSOFR4z4csUd5yzZa3P+0JNTUGeG611aAz5fLSpojYCiUTdz80XGZmuofHD
/DBpEkfOmQ9jBTE7KgKEb0bjse5LBkbSwJhsD/p10d1EkdsUu3Y5qOGXdXN0cWkWMt4W4ik0KzFa
qzTZYjaYj/THKbcBNWKT6UsYqaCO5wi6vLYTSVSbTkxRXJMR3SKT7hPtTsk0W5+ORIndGM3NmfWt
Iok3p/cpGF3XF8j65vctPRHLvBsStOqpVdjrfqhh/kBWXTTdebr6Rpq9mv3rxi9WGt3uk0VKi7wI
xFx0f/oOrlbMz1AqzGQrv4gunewQtpq7vryLd/BkeUzoYehjCPqaAY0oHep30ugrFScBxNtAJhCW
tBacXekIuPW6cwnRMFqpg2waJFavSls568s5w/ZkN5BxJGGWGUPUguyWjnBIL6IHHuWbunQ0D8Ne
jScE6lXkRnCaV2T3B+Dv9CafBuWMePZpBhTyhQB4SoO/7LbjIwXmzrfiPgONDc95XfKZADH9dfXO
HgC5lY9FpNOlZkfJzTDeJYJTxvs+Oaqf++SHwrmCnJNkg0ULOLE9knnwEMbLkmLefyeDB2RqbrLm
fv0YOVppMlaFqI0q50kGXo5cscVI85aw4FEV82TQv59cNSGslZak0JTOBSaEMwYYHLtuNqAKlpzO
ydzomldUorq3phyMKSnjLJbBpw4uggW8tvFb2LpJ+KqZgo2hTtO0Z9PgXQe6UWsiGXsC2NLC7Mnf
1yF+wVTGteHlW8RUHobUgoWXAuOpCGNOhpZiUC1YolbdyqoNOshk2ixkk2icPpizmXz2pjFmJU+U
aCytVHq/6MiCXFNu+BZUbrFLaEycIa8I6FkH4HWIItpnbvc6b2sZSyPkAniuI9yGyk23xnc6nRu6
2qH7Sbf2D3ohLsmTQRoDyDIJM50qE0TIg5lh/AD+76/rTpHEjbtoi5Ycp/aFm/x5/QpetKSn8phY
AjSXC7GyWff1r/1PyU822gbD8scZ5D9B5Ul4lYpXSEb7hRMH8x1HOP1xVm9PhdPNOLmc+UxvygKn
Qc248Nz+wFAcGJPNjXyVXXPHVi9vLVRTkk0U7kXmKIsi1dRwgNfVD+RhPoJGxhPvBziL2hc3gsvz
uWdIm1R3AVr8j7z3UOdkdeoUgUuBenna3Vq4mCQHNBlmww78IPuSlTsVxWjNFFlxpnXQGsxICTGo
uYTI45wVNVvnZ/WxGkZRVKUH6zuALnFW8UN+192XQRIMu3IPrgJftMWr5J7HGXDJkp6uilGPTog1
rdCwgWoQbQpQrTdeu20C3oTkRSNzKofxEZ1SSKIsYffGHXCtAxU9HZXs5T+qq16xl2ABMQLBKGp4
p36Lb60OgLP2+ubyjo9xGareDm0IdHZfAn7XZB2tjPc2uWSxT5fIeAi16oxOVbHERolsgGAkfQf/
vlHQH1Oi52B9ObxzY9xDKBFFNQBji3MLgz6g6YR6K3MJLbjnxjiHklgW2mLeL1jxQG4kXLESHB4B
MLyul6vqKt/Gm9wHwA8RvepgbEtOzHv5SqDTGliW9P/MOpOwTYrp/a2yzM68VLYJHA4TDBrr23lW
LXw3JNRoKUhnU9fw2UzigVvkPdVPktgCntGUPRsxZ1COtvpOvjAd/oAvgF7oswt/IpVRmaZWO9Rp
8Jzt3NGjgWfsG0cpkH3kpK6kf9kmwi6R2UopioY4I5rmjyK8vFx8BbPPj/VtvHhaJ+thtGWZRsC2
ANTAj4wrkh/irHSXKQrWhVzMr6Bn79dZMU6m1dMqNWecFeUcN/wlc6Kd4VDOHslDUl21uW6Nc05s
LTlPKvROzjDMalBtc2/aRHvKxibblWO5vMbEs7wkc1BsBXk0iRmaCUxV3nfgB7w2xKdGvJnGnyK5
Am+aK4BPWEC3mLHktj5m//EqsKnXVsjUdlGxWOU6P8rI3F3NAjgKrdd8X9wNd5kb38aPUexwTpWj
O2zWTs5mYzEB0oQ9brZpby9g3ZKOxc8eVF+NUwGkRfAFHszkRa/woUoa65YyRZBDE9GRtuRPPfBT
bMA+vv3HlTG2ZbFCzVAWrIyGYOaT5QNJzq82WoD0rJPd/0mwwtUhxrKgFy/O4xF2e/AVP3byW+A0
0UC+3yP/2XOhQ+jPrRgyNhXYzi0ZK4IlTsS0u7xwwkREXgmItDyAbd6JMSYmCtXG1CZqMkXQl84W
uJV40Ac8TWTsixGWcRfTeL3LvyaE2Kp4Xy9360pBje3KhrEIB8RMi0KhwQKRboT+aOibyNyP4aGV
efwNZxCVjDlh5zzjRAXxT/iufsBYedX27SE50Ci53mvAE0h89RlEBbzrzDknnZrUk8g8zNJC6sBU
DSvS/wR7XEBp5NvS7t45JTuwR/Oa2Xg+XGdi2blMpqaleypsJj+7yzcGEBvexbqKCd9AX1j/V3zy
YUB0xoDMVdfLvVriVUd2UfOVlMSJDB5/Cc/jse0wRmegnNFiZeEhRgxWB+a22uj38ZGCmuTfGn9d
OTm3WWeMB3LTdTbmEDdWx7jHUFb+JpXAvUxEd10Qz0zpTExSdWDhkxpctX9KJeWj6RK8T2vf+sJV
EI4b1xnbsYB1uVuoGx9eADK0TXaW1/soWLggM+eO7dEfW7vhjBXpUXWfohRZjaQH4rupBnVf2YmV
gqQpsftW9q1avOVsJ+fg2MlLoQb7QCrSBaJ1FlkcFYafDuT3oABvfepwUHrzBY668E7RYJ7G0TDK
KcDOJL+mpEUBfR9kjwnytYqXX6f/T7rxJPxjiUks0jY9GuDoNdd3reNn3nCFBBmSDEBX5PLUnrWi
MeaTrctITS6387ul3pfHfGP2mFeckRF7Fr9E29GNN8Nt5k6PyhykB5kzec07T8a6DEuo63JqIOdA
ZLuzwIkpv9V4gclkw9EcahtXtJWlLDHnbEh6QjXHjzbioX+MbslzjZJl5Cw/hBtL4USZ70XQNYGM
jcnLEAj5MgSqwehNe2WvXZWH8uuyiW7plBw1270LrMcr9E/0oy+4vMwHzy+yT8toEFQF+Rbdl28L
kOkq+9wD3lkgvLaucDs90dRj+2xxEEI5sQULKtRps4WXJjWtHchu2swRE/VOb8Lt+nnyxDDGpzWk
RMlmS/PjFgc40iHzW9PiZm4v6yfgTtHrY4B3j/G4TaS3c4/HtC/V2861bEw3CA6RnTKwgDyC3tcu
24KRAYMsPNGXF/ghmbkZWtzl5hyjZKNFGIBtG1vLO9dUXte38Tc68iGGfsZJFIMRSkMbqMeI99Ve
dKb9fJAkJ3lU30zJLp4o20LzIxp83uTI5cSm9CGYuR6C1AJ3R0H8Pjqik2zQK+FEgRbgQ3a8i0B1
4fwmfohifPCYtGiVXlAiQqYcM17Ll6VW0Sv/1pAcABkAZtK1g5zzcE9+4zQ+xDLOeJIFvZMlbG3j
9t7k6rj06M5+oNBi+T0v/0jVYW2NzH0AVchADAx6Ahv/Rxujtpfzsn+cXXxPpJ1oSt6EoCeqsZx0
G+6UTRYoQY+EHG8hF4v3YAL/58qxzSWqYi3yGOco6C3NVZc/lGbtE1l51KvUS+X4aojkg2mYbtsl
/1f+6EMyE9Fj/rsv8hlXThQTT9JzJxu4SYDLEdqHDMagGEm6dHpKzaPTe6Jn+KDl2Zf70MaI9nX8
uH67OUrx3tN0cmRKH1WLRXDHKFRqjW7f0BI55v5y/vTkuBgDIgjDEEdomfKH7yTyNHv82dfgzY0B
rWm6SC7Gz6pNjkLjazsMh3p4ODv/bZGMISkE3SyLBIukw2Gl9SjnD+sCLr9kP46MMR8o/ibWKCGF
UkVPxvKSDK+ilXozecwB/b4uindgjMkQC73ppxCbmVqJO2CaJw6Jty6Cd40ZQ5GMoyXnGq4xjYPo
NUboAThybkbxcrz1a9fYkagFQH9Dk1L7vlN3y74NQrd4Ng6ABEb1ZeSGHZydU5gIfTHVOlV1iJP6
NhhnzZ1qTqKeZ88VxjwAiBttmhFEzLvsWPnlIdzM/oxmm8oZuYhnnMCDRRAZl1TpJUHWfGOMruso
dqe0vl3i5UrSsrt1jbjYHXJicVnskKnXS3PqYJOW78L1sJ0P4RaIEe0LRTLtHPWqf+Z6f95xMVaj
wiyLjsZpRDfXKXGKreGnfl/6DRreHBAJU/jfIhA5C+WoPovlluaqhTm2vzzYe0mJFiL+gCOdd3aM
wVhCUJXKGvaT7OObRPTyXeSFD8tRvy9eZ7f08/vqq5Xa0pf1c+SJZYyHEJu1Yox4jw+1ZKdFbC/N
qxI+9hOv0shVGMaG1CAZCBHoI3/oo7XtFdBL4LvvdvWLhN7X+jq6z7+tL40XprK0A1a7ABNfxN1L
99Grvks2aJi6Tw7K0ToMHmkBhQQkvqP2ti6Ws6NsH0VZS5MyU/8Z69/UpXXyerTnJHb7OPhvghjT
ouSkn8eSOtHoVRDfQkx71XrpStbTuhzOtWMnLKe0NIpOgytLR8kW5Ndo4NUbeFaSHa1M02xUjRZ7
RhNe8ZfcC7c0I5q/dcF/fiSxRc2GaHqmNBKGPsZrC3i90sFKvq9vGXdBVElOgiixyupYCrFnGAW6
gcsEvg3wgQ/ldjkIW14wQ+3eShivMqZDjApjRiYS7b9xY7cpZl/Dmwa8KJw18cQwpiJrtDKdaAEg
3Y4ejPBmeo4OUpBvaRsUYpurfsPFqOVdJsZoNG2oNyKtoNAiUexU1wUo3MeNeZOhsgkASGdBoJjZ
1uDVz/9tuWx1s8/mJjN7iAb9d5DhrYnupAjVIgKcZ81B7e0xPPLe7zwjyRY5YwkefNLf9Ubxdad/
jK/VL5kzOUKQ+0lhkx/c9C9ni9nCZpyJadlGyFaoQXZXACixQpoJ+QpMzSZv6G97rB6HzOazJ/Ie
AWxpc6w605pB/+dXL9r1ANyN2KmdYVMDF9wN/YBWOKs7kH88C+4bJyzjqDJb4FwkYuWK1qAwB0By
jNJhmBF0EAvHCnAMp8bEK1bbJyCVwmGSETTysnEVWTknOuEqDGNo2mnJ1JKmfUdncMtj7BR+igYN
1UWaGWD93Q/eU5u3dYyxwYBeorVALvDL+libDXIGu2jkuFCe59YYU4Pax4DpOAiheR5Qwuo/yRfi
Cp7mTY7+sjwNx+Vr5vNSPrzzYoxNqVkLOGgVEfhqfpRZh7zIOckCzuax9U0wKqYIzVGmJWjzIjPx
S0kCrB/5b+rN1jb7BCN3vQUPF2s/SVjahrXvhof/Zh/ZUqaaaENuRbi+eOBatrkj/oO5Vd1ph6kX
P3+IHH6/3G8qfr/eh2wts1W6YhxNpHloj8vitk7dfc0DwxF9zTGboP4DyhH6Blxxrmwps7IkqUIY
qfvmgb44kIkP0lcs7g9qYxxLzNYzk2zRc2uE/nWJ4DZVBB6ByC1ruLeU1yjHsxtsMTNB/9hQ0gRI
utdvF5TEiBt5yQEjqMQWXSTNHnmOhnO72KImqtBkUjpIjMZHURE9LeZ1ivIkMFZDHuYpl+gLYxl2
k/piZTy+WvoDa7rAGAi9HkJJpK5SV67q9qbXBh+MTraS3RtTaSemulm/Y/T3VuSxhcsyFJccALzI
7OiJnQLvpk42CvgAOjB2WCVqQJ0DShVvXehvGgZ+XTK2bjmIREyEBVLrKg40tX4wF+UqMuOrMhal
zRCPwQyy+K4YrjCW/RqVi1sTq7aLRZ+34Id8TmteOwHv3rPFTQMgL1Irwx+0Hp0dLHx9BBcObcAH
F/I1AB2/rO8B5yay1U0l7dRZNKFJWn2gcKWZAXj6Be60I5xHHHdpVKlPXgqkq5Q8xM2HGbWuxadl
S+6bb8LT4qgvzR2ZwKDIi+M5STa2qKnMVhFPPRZHQUE8yhYleAsS89Zt94TAltvlzF0iE6OEPbGA
mIoYhWYPUca8Tx5DP6PxidsclBuDk13mRQ9sCXPQUNaY6emhYXU/vrZHbUPc0JUfAIUyutZOB72F
9YU70EDf22u3lTE/hYm56daAkjau6Mwe6v1O5NFeYBSquTMFnEiCJUUB4GDT9nSaNyH3cVE5VYwZ
fj111+8B7+jYeTO5aXotoyGssGmfZm8+LN+03NaO2d58WR5j3EDehA/v6cyOncVtr0gljSv022ar
oqu023Ueen+dGDh8vIYsGq2unBk7cibkpRzFwK72SbTYaTI7U/yziADHBeI9ncuDyfEf7NhZKYpl
GtFGlOZF64ElbVvfacAe48X+rHztBRttdbS4L4vAW7VHm5co4B4nY2wspQYCOa2f1u92tHUSsBQn
GLfRdrVfBLzeao6SsoiVrRLNEhAk0aDVGgAvnvFYuBoNnlfmuH2TMS9gzZ7RwI08mFk3TlpkgTzz
kOllnp4wr54ujNuho7kPGnjSl6qyCb8onT0GtJfO8KLI7mFGi82CF1HQBbJhg/PKm55yH00ieWHz
Zv3OIBz/asCxMAAgYaBIZq9J19TZ0hIkfWhmBFgT0736NBObtmFnGAC31e/FMZcAE+skPm809HJc
8iGbWsITn4V5BClNaZFaDsxd4Q9XStBugYnOCX8ub/qHGOrITsTkS5x25gzjM8zPXQ/a0SzzNf1e
x0CjDjhejqm7HOh/SGPuRtyCBNekTc/ibvZiJ9mZaLahdXfxircw7uHRi3OyskQi4EcX4BHj0i6v
yp96YNnavjyYLrgV7rUdBuup5HnDe+L+poPiY5XMZaktZdEUY1r8HgzN0Zxuc3O0BeOrGN7KMbGl
eNhO5rjRpF0ZFZxn6W8eHR/CmVs0lZmRTCiW+/FW3pG3zFuutDvjkCGDiLJAEF2Xz+uHytMgxiWb
Y5lR6CDNb8TJLvsfpoyEVr9Pla+FyXna/8ZvfSyOeRyUpCftOMGVZE/VtruugxwjhSDYA/yajSQT
T10v29Zf4izxswrJWR3JyFHSDHMYjHf5bthYh6y2JZDASYfctAn4G3klh984kA+pTMUUACKA12lh
dTB/LrvAaivcMjAepV12ow52Edl84CSOsWHpqaI6soyMzn1M8d0CuDA1L2+6RrDN5MFEp1jffRsy
XhDym9zkxzoZ06MplhBjSJwOb1vkr2AuqDAJiF5DkETSHJvh0fbRcAAYlkO4DdQ8bbIYawT8lqlO
6eSVeagQBS0by2nd9BgB8JTPpcHbYsYcSfpgmJ0I02dVt5bxJV9CZ0oVNzK/KlVrJ0Abz6XCX7+a
XFViLFGidUbU0NagRCncUUjsSrhWlWMWHepetU3UOkH7Mnc7XdnMwlcVlJXrH8BbNGOM9EwTl2l5
v0C0p8HyaPM///XDu6eMCVKjRimFmJr66LXsln1ntc4yqxzTejkG+tBXxvgYJZDnyAAUkaXfzUm1
i4qOI+E3ran/iMB85meD049FVxi0MZS8qLe9V6Prl7haCcZ6HWGk4LTvkxOpZzwtT7mbXHMt3rqD
BmfI5w9oZIDBWFRhyJ5GYP2BAifl+3gjbng9UBwHrbDgcFGcpJX5V/0uDKat/IgsXFs64Xv/bWi3
92SX3eeY1+DODK27LCA1fV5loelDJdIXyaTdpY0R9FHuVelhMGYnKlTeJaSHdv7++ThUxswksdxN
C31sqcGEuBa0H9tk2/7ByOz6NQC78OdlaU0oKqBuw20PX+LprQ93ecLLMHJMiiIyJsUUZLNoS6xG
u5d3NLERwkwLByOgONEJ9/HI1RLGhEiWUIQJOEH8TnHUXXqjeiqQcyk7tKvsVF95Lek0JG305UXg
v8lxfBwcY1aKpvk7bdRYdvEdgN209jNVLgBoc6caUTsLkTJEj8Nm3PCAkH+TIfwQzlgbldSdKL4P
fmp2s4fZdgo3vbcxeDk5pq0Qe7iTN7zY46K9lkH8LUlIqoIF4bMGTc3QlGUFQyrloEnOvs+NJ1Wv
5nir56UHPE4gk2ac63HRqn6IZEvA7WQQKaetHGK0OELR2nlZO+teiCeCMWqDkE1tL8D1lnrrWs3N
WPP8HE8C81hDGtOaBto82tbWa1WojipWX9YXcTlcOtkoxmhZ8mJGNa2VizvN7w8WILM8sFsLL3Qy
nj6LdXt2o5fpyXjqfigpqAXWP4Be7DMzdiKfMWO5WDVNm2PUJgTmbFd1Tl9SaDLgDEsDR9RlI3Mi
i7Fk1oD/rInuJ3IodH3/lOip2TQjW+dMu3AFMlbNkBRhKalVGx3Dfs89fKNPC/O6Qf9vvOM1Ply0
1CfrY4xaPHRyMtA6TZO86tZTr+zL+W39uC7iIgIn95+7zNZ3tQIsdSqt1IzO5Er74jotAAlti5Ut
3UY33THzqbWmxV8U+bwaXVoEDGihE76ufwhPbxibkpqZgqgGAyGLkdqjIW6Iekir2B67kRM+cW4h
W/kNQymZdNqLpkUhskPWTlQrjqLwRDCmZC70bpzBUuf3AnHFCqoIHFLeFPBl2/9xdGzZV17Sv5P5
nau8qATUDOjWuoHpr3Dp9+QIkFmg8/E5dS9GKidyGRMzLbjfS4aEd9oCMadRHEmS7SVC31Fe2ql+
m5mxPbeTr2c81MOLEdmJZMa4SJO4jADpRbNIJnhtmyVuK8u+VsLPdaS8JmTmuB3uHjMmpi6auE6V
/5F2XbtxI9v2iwgwk/XK1M1WByVLll4IOTHnzK+/q+RzRzwlTtccDzwPAxjw7iruVDushS85Zbbw
oHj9Lt+1IPi8GezyKHuSq03/hF+e5gxXvCjbExaUVFcy+uakDQzVboESPDz3tQWOyhgjSJQaU0zt
5ACeHlflASxw3A7bHjaQhQLyGS6hKR+7UrJGs7a7mbjXDZ73LZm0KS0xkVPQAYxhIVZuRntJ3hfy
XZu9RFF4uC5rG+FqpTiMdxHM1lCkxaQ9GitoLMkZwKobuaD01Z7p8GvlZqge59Z4CQebPDW2uHD3
+TjXyraQSRXOeYf4DFTLNrYTrX3JovJt6VKd85zmeB+2axzp9RypNJFpytbRxPR71dRfr1/otggw
IBhYLf9Mf6sKZiNgTlT2Mn0SbWMGYWteds51Idsa8iGE0ZBELhoSDDQ0iUDMG2/IcDbU2DaBjxTq
3f66sM2vo+hgW8MfOCzGZeOcUSmNFGSOqJh8K0GXYKTkRzWEAUfS9oNhJYpNA1HZ1TsKqgNlnJzu
cUgwyyLYPXYhreFXcVZsfY+2aGLxeG83Y+xKMOO4SRGDzKrChdbKS4J2IQiTnALzAqgFcz4dTxLV
n1VVvYvjwExjE+CAyrKb0/k+L9onyUi/cOkred+N/v1KUthXXSzSBX3lEuyir0JpzT+xigh2BA0l
3/RH7SUgwA1s7guXJ5hewUqwXGGF1ewpWpG9KKBKAh5h4shYC1jw9FrQUM89pcawJm8ggieXSQoH
A4DGE+34GPNZjn4G83PQ/kmGtNITxvCGEREvKaGgway4sSzcCmb19bq5bTqQlQjGIaM9j+pAIKOC
1BY38WBkADTtuUDb1JI+hdEPKewSUzAqUQq6EQzU3qVn8wmjBz4Bxkz1Rp5EfkOHJ41xIaYwjcSk
Ee03VgTVByz+O6VfADhOv/+DC1RFRQUsnUI+geunQ5b1eg8GsHHApJ8ingxx5NBAbFe+NUOTRZOA
g4tl3xqWqs8KHQfqkIXQGT+APlOMHu0ANJiLykmat3OtD3Hs16pAbgqiU2j2rFmqZoX3AtKe0J0k
Nyy91gkuim3UFhltQPdcv8xNm1pJZr7cOEtFNVH4knEBYIKCObLsRlW4fc1NpV+JoQq0chk6fEZl
RnTDxzMBGqzsp73pt5i/Kc6lFzrRF929fq7tL6hj51Y2VdEU2TlGWa/jUZzx1kn86BYTRoAhU3al
/7sSxu1obl6jbpiyaUoqpDLxZQY7XkF+45YCyOdJGWzAZL33aY7GDnBgT4FgY5qC28Nl79VUDcoc
ooPCURUNg10jCQq5rDQQGnk52rflub/L3qHlE0vGRlN3330BT+WP6zfLE8l4fyJo5QQiDYRS+dTm
b4k6clSSJ4Bx80qkD1rR4UxtdLeUh1Z7u36AT7WM35emgepBw8f6TC/bY5NUNxWkcEf9QG4WS7AB
Jx3f0oUKUKBwajU0ZKw9MSuNHnel+nluQA816huD22rciV1hJeajoD90oJqNeUuyn1wJK45q6kqc
UEtlBqSq3yMZWKcf75Ub4Szc607vKPb0Ksr/YJOZVX9WKKMT8tIGc5PF6C8Vsj+k+Zs0j79KpXGu
fzk2LWbFMJphtE2mThSHLmzOcnLMBWJVMTzmArLGmvdwoiZ77bsxqYAmZSUApN5jmmiDucUC8okX
72gdP7GqneZfP9u21n8oJZMWjFmAjF/H2dThKAqTJUS8zJSnGu8F1LVqALAz74GyiSjdZtbipHsw
pL3qPp1smx/rS44hVm6PgKP+7OsixJtM1emIgHlqn8RTfkADy9dhajeiH56wM2uXvuRWO7G9AWnE
9TvlnpgJO3OSN0IMbCmEHckbMysDvcv0TT9qu9nRfspHJ+W2zjimIDORQGoz2h+sFaCV9lYb/QiD
b/L04/q5eDIYl5KEAH2ZUbv0ogSdFsB/ae3PoDI5fph7e4wrKUUplhu6G0WBCsf7+Utf2t2NgQ8m
HJQvw0m8KU7Ty/WjfRrPYWxcZlxJJQl9mie1hMnL0VWApxaVgIgDB/vgUkg8UbLbyu3+rVTGszSD
MqRImNHXuRiXOkZnN/FAM+sDI+cl9+kwHS90874h417UNK4zkA5hwF2/yaOHQn4JlS+cu2TLlexd
Mj5lycU2mulrhkJwZw6+HpAtKYU1bx/r00QXI4lNYAW1BDRph6+WDXll6eArsdNq2RcCQNzErPdT
08ADRBVutDT16zLLHEMHwznnvJz4wEIp6Mr0n9Yr7YoMR9WFTSQXuptT+iXQ5DAsBKbeqLZ4z0bO
x2QBFoDCDKwoA3XhXPQTFUii6hEcqpzo96nTy14y61rmZsprWj3RHhavPFNUdVrBU06UL64ApAP9
tKi489wo73SMu+nA0avGFNQ3m0crq9wmO7QFr8BNdfFKuFXoj1gFJzRqGqEERR6GAMxDu0t3PSZh
up3hc3RkW46pmqIKAlPwIP23nLjIM6kK8fxunOyRAvEZHsD+MVHVAOGZApu1vokac+IKPg+HY/se
P0Qz0Yh0wP+baMMp0zsrqiK/HQdXzXgUkNRDfr7JDzGMmmT6PCXmGMhe3YxnrWvceVFf+6l5KkuB
E4j+JpX+kMWoht4m5aQQ+E26+UnRbPsv4UkHKne2Ly+Em01sG/iHOEZJ6qLql1yi4uKHAtMweLjb
anfK5dQZK+68NVWFaxfJhCJhyiZRVKEq5AHw6scOE2jncTc9Fx4dwdF2zZvUWPFtsu9vIR9VFbK/
rqz09q79ACYqDbVIajBPKV6ihVaNbQCTLDyfuR0jPq6UiUOJrGaBKeM5JwKboroETmdRRzKceD6S
dxg2GHUjiN2p4Skg7jS14xQ+Xr+tv8lX/joKO406EKEH2DGRAcVq7hCBst5KPDxPU4yF5T7JQIgL
Ohi4f94Tj2cGhHEqEfizxl6ByfWHzul86r60s/rQA4Ky2oHV8uX6STmOhJ1GVUjcjLlpyp5cdvs+
IPeqkDqk5r30P01U/A44HxfKeBK0Gsslp+lz5KsHjPdjmglVKai/X7m1n2JlowfHzohWNZSfD0fD
cWTs+Gkaog4QtXivmOJLHST2Uqd2XaHiHCv29Qv91JhgT8o4Fjmamy5DnQWp7uDM4JtcgC8VXYT/
wHKjleyKfMA43ndkHAyplcHoMKCAmIdgfkkuUwnzw3a519gaVo0CG/MHpXP9rBwfShinouhT2JUU
bCeJvuWksxThkPeX0sSGb8tbLNx+/H0oEONcjGLE2nKqYHMry45pqLhBNe2lYHKKqbC0CCl9vDxc
P96nhif7KRk/UzfJmEY5Egnpu3moD4BkRjXaOFN0pug8WANyJYoUIrz0N9wV0es+TmPHU/VEq1C2
hh9Qd8L37pGuM88v0wEvXLsEkvH8zKuFXzcRtO/+O5sRkEn8rlMP2WDF+mMxS/5U6JaaJR7nXqmx
/30wAlkpI0oN6knQ4V0bJE20JB5O8KwD6mYUpLnY/a8QRv/9HTV2BrUse0OY8xnevP5RGa9GXtqo
gFq9yFvdum4QqMD898FKOcIKSrfIniEdU+GpDRCeDNPPK9xo13Aovd4rwdeukfE0Wt+XiyzHoteC
SzKeH3WiOcAwsEaNgoDkD0OQ3Ul4SczY9hW72ZmlYyV6Q5UezCJx4jj22rACoF+2i4Cyh5m3vaC2
rjqpxzYQziP98XNhRb1KgEpM7FTL7K4yd8HYWySUboK82pliyfGfPDVkHFlY4tGOVBuZkvwrlUK7
nU9q1Ft9WXAEyVTLrl0f473SsQLeM5Wkv4q2RLXQVf3gVvdV0Jwv7hHLrs/6Ec89Z74JsAG7G3mr
y+8ViGs/gXFqapfHS5XCwQC0F/PKrnJpjpgTSSlQKmXGqB3trj9ScL3MSneDvfzqnrJ75a254y/B
XY8g2idSr560Wi4gqYoz1Taxw1kqsRVhaOC68XPEvCOfrh5nGHkKRD2DiSjdaPXRXs9f2vLrv5PB
uLKmE4OspfO8iwIonAXLZ/3bgnm8fyeF8WJzpQuY30C6O1Uvy3JfqS+jzqsc826LetLVbalxY0RS
BwUZbcmb0PCKbIAEn4jdudqvf4bawQk871W1lcjaAPlMkbSK11alXYumXWGK4/rNcWz8PfteiYjz
oFSNHjfXRNIpnd+iWrfGTNgL2dN1QbzrY5yJkNYCGSkqiDTPd7p2DIvqIQ61hnMenhjGkwizaoyN
jsdVFVyK9mESbmfyeP0kPFfxDmC/ujMjGrOywFg43Y/1JfTiLvIdeCJ2mmXeoaWAxCRwQGeafMOo
iOQoJ9CofgfIliP4PXd0/RNaPhNQ3xOn1Y9RlCEMyxgMUMWR9mDVQ/TS3UpWDlqHGOA1vQ9a4ek1
9wDU71y/B06EZRsPc5vHg1jDaS/I3vs8RfGj8uLlOJFLwVtC4qTyGttwaGdN6kra+B1tvNiz2+mB
bszhAa2doqf8Ed2bQ4JUYv9nBd3/z3W198i1ut6lFZNGe4+B00OSjABk8efh1/WLfO8eXIk9bHeh
bvVBirUJucqYub0x7CMz2YvVziB3TX8axnNHJitpQO9dAgM6sxq5dWYD2I9DbptE3Q1zay1yfgFO
tFVgxthIokdZQsjI367/Uo63YAGcE7GI6jxVZa8k86FugjMh2U1BcnwI/ct1UZx3vyZTS1/dfI0a
xjAGyLqlS3hPO3WA9bzk9nTfuYE1+t2pOPE0+tN4AWNMbJvCiFskpwNUmg6PLw5gSz0KPFX7w67Y
Kf71E256d1NCHU3VZcwzME8aJZWxnZHDjaQYce6M3ioBuvOvRLBbJlVJYsls4RxKUlko2VshF1Rj
0+F+nIKFFaRUp3U9IFcR0spWBdmqxXOecdnFeWLYCL+oxiz2EKO+Tuj6CVZFwei+0Omd7G1xKe4K
Txt4IpmAP/STMPQxRFYYVO4BWI4kzFS/XP9C9CN/Mv3V9VElWWl5hSWBrJjfC+SUDnTYK+CMabgF
8k1fvRJDz7oSEyYJMbK8kAC0agxWPmBZNNVidDLLRzENbhJJbzmqt908WolkAv5QFjpKWtA9zZIP
tFEVOeGJEirIN7zy/6ZbWoligv6sCEKQRhClYjNo6X0lPDag0Guq++sfS+GYLLtcUvZyktV5KHpz
o72ZpRhZqgoF7G5M9ZeszLYY7fo6Oc2kxYBL+jxMIOU2vFTGIOUQ/tS0SrVS6fuUdbGVto0fGuWp
niu3MF+64G3Mn5aps8NAs0kU2XKb2D2wBfR+xgNwgdMn9+2ACvyATfXr59qudK4ukHFFRlElrVxB
1YevM0Cw4oMOFNTJzs6qh96aLd1y5HFMi11ZaZdsGqMBHyw5DgCIk2urtOnA8OhU1rQrvQoTO7x+
F0dJWOTCZtYaNanw2hnmxiJl4QtdZgcovYvmH96npmiyquiYvWYUcpzFuATXBh6TexC0u5WXYXNT
c9WvIvhL/sG26LYX+ZDHPF77QSTtvGA8obc7p8+s6lH7Lj8VXmlXAPyqvyZv1dncRwfyUtzxMqT3
NuhnF/YhnFGeSOxDWSnR86bdonSvqXsK8kq3yboKLlpDOVl10zv6aDat0NZvjFvFwsoxaGqyn7Jo
JTvRWU498Xhr3dtf/K8fxiaoWa6W6jKjtiVkpWmVIaAsxMGLK+lhViaPo9L0iq/cApugglpJazPa
xIp8ctEPvZ2BlgRLz8jCk7Nka2jnGgfZQVLHScO3fdLHKZnI2BuiKkbv3x6lp6S97wPO0baN9UMA
EweVYR4lvBKR58/nqDmY5qXiLSJy9JfNK4m6yIM2QoXokqeyp5zikivveQqxnVOCxvY/dsnmlHGh
lDNWQLDHdogepWN9LhCV8In84kZpANquPoeOwnN2vA9E1XQVe0lpdm1JK0vJsTuOr+S5tFHxNL4s
maXvFzd10DmbeHRfPKGMB5pjszODDh5hCQYnEDG4H3EqO38TND4uk3E6rSCUc169F0Tg5MDaCSgR
usyVB7Dyyo65HpyniIyjqSpDqIcOfQe5u9c0f0ofkvmRY8ace2NHXkpRMOiIMX0ByIf8HujqN51F
TqZFDr+HjDWHI5Gaz2fHgdozJpoJ0VgkMwLGmjYSKuV9KF3ypCPF28FMP8Vrk63YQeZ+XeL2ET8E
MvooCe0SRRnsWU5qJEmAFgSUV/hHTuNDCKN/OrB8AOSFl+JUtHbW3KgAK6rUh+snkTedLiEi0RUF
Q78moxHhGFZBTKEfWpdS3Ne7wRk80JYDITFBO7/9Mt2QewM6Sa+y2U075SC5uQMSab8WLR7EOj3T
py/58WvYTvUUSaMR0KeQqd5Eyi1GFO1GRAMO66tIvjlfcdMYVsKYwqqiq2LbAKfCi6bwIjbhrlPS
21yvON9xu/G2ksOElyIfTXkW4DKVh062RLdwFo9W6Jcb+WW5A6Bwa1V75YBJg73hx9+uf+BtH7OS
zsSecZi7YaK91ODV3C1H2npDd+ogfwUTDJ7kvByRK4/azspXm4MazSHtjXcwR/kpsoFKuw99Oh7c
vPK5orYLDqvz0a+8khcptZYYdCp+PNC92MKbsDhHn4DqDZ+dYtPwV8IYw5fnZcgCHcKAzSYt39P+
+frX4v37jM2DsT3p0HRTPKBseCTPz1JcPl0XsR3BV2dggo4ya0k1DqgDogKPdHN2wSGJqtB8S5PL
wCoO/TMvwdoeXl3JZLyMKVUZao9UCU/0dUQ9zQTQrMlOYuDgJ27g9jbnmJtB4S+RBttyXkjfhrn6
LjK6JV55H7uhi12XA7hlmgOfMWG7jLwSyLgTFCBlvXtXRHQ3OiAvobz6qjvlUbmvgIwv2cl+3mt+
cuQWkDYHIGVRxog6sHvwH6M2VacA6oY2VgD5eFf5eWgVl8jDCMOOYvf1nuxFN+B65rLobqnrWi6j
SkkGLKRwMuGuhd7tzfJg1AFvBYx6RzYkyKKGxRMAL0gqm3DW+VQvLYV4H77/RpUvLukXbCw9Sqd/
8BG3YoIsEhXja5pMDMJ4y65BbSDROgnPeH2nEavxgQDroYd6aX6ZD7KXo33KtY7tI34IZVymnvVN
3VOhv/FLAer22uyNHVA17ND7X5F6aIF2fULGXxpGGGO0DXZhVovVtZ1VihdB/yLJ30ZjtiJJtEqJ
C2i/NUxH+cgMXRaxcsauDZal2eQFna0pjnFrAbzuUOyj+/SF/5bbdG8ylr9kxcAHlFjikiyuZnMh
GI+gTcaosgpHMg6Cqz9SQHLBBO6rrvqZvfxJTriWy3xEJBJTLk5IrQPpdWhTS+/+yBJMScOKPbCj
PzVwihEMFY0ACbRK8LtLFoGLxdgVLoa3dxz/Sd3VJ7tbSWOyliAPtDqYDLxZy2WytMW4a/L4tlZR
aWgHN6yJY5LpZITIuhXZ7aWcC2ZCg+mnX0AkU4fWYA+MtfywbOIJFWsRkZ3Sgo/xftD2KnHbHXE7
d3bMYJfWe1Xf8bVoyw0oIhFVQyWqrLJLksCXI5Oi4u0XLZoj5+JdOQs+mmecILXlP9dimHRi1LLM
DJNJ9IowciXlQEjkXP+M1POzd7iWwEQGxezzOkaW6wmt6ir1cGeU4DTJgQJTx82xVXmPls10bC2Q
DQnpokhjG4IFNcnRPgvLA8gp3WEBEGCnnzIS/hpS/XWc+8KOsqa1JK1/nfOMk/XyLpbJN+puLOXa
nFFlJv0jpofAKK3lBrA9rt8uR01Y/I4SXjvtBMQ/I0732LY+xonmxH1r/TsxTGZh1CTO+ipAJJdb
V04bT2yFizaIf2Lyq2/HEjksWtlGWiEa7w6GwsZFD8Ge7Eon9rglna2Yt5bFBFoFdGWxORHMK50A
d3yOD4HXuKMDkE/Md/IiLP3cV6zAYHwzpp/jwmjwncIgGr1Iwf8N8tw4nhTrlTWWSrqvJVLus0Fa
OAbIUxEm3Apd2EYSVpS9yIyeQHBOnFZQAcWX9P51JeGovMH4kgDL12hMTXhFVrdNJlmzwSuIbfnj
9SdjfMlATCNvG3yyRWu+dSmIgI3K7vJ8R/qOMw3IuzXGi+TTqEzZgM8kpqmTA8Mp1H5WJo9AYXMM
ZX0ixk10sjzWOoq/mG6esVOHVnXxNojWfJt1VviqDMDlwbCzaLiqM3sUvqOyjccucTLZC0UnTG25
O2fF2/UP+T40dkVbWVoHNRrjYJGpuTfSPoqMizpUt22a+RivA5jIYP4aAuOX1DfOUoo8gAdqd5+E
SxqRCKjTicwOzmZGrSZqEYO91adBV7lJd9NB9PB4RzkysKs/MY+VOCbL0Lu+GpMR4aIey10g72Yt
RaN45EjZ1NyVFMbZaA1w8xY9MrzO/BEJ52kADXMbWRr5yfl0m3q7EkSNdFWMWGrZiIMMt9c59ZNs
gzMCy4UqKuSpPXsYD3wubF7B5b0tcu2LMR6mFsVxjiYcTthXYK/EENFj5Q8+5esDIpq32P0RbV1f
wWpvB7oB3o4H78iM34nLMSFzji9YAfdMzuo3o21jS8h4D3qeHMb7iGmW9tMEObJYWENxRxLdIikH
5ob6lWt3yfidNCHB1JoCSnUC7k1XrQVUIHIvWZly09aPU8Fhw+EdinFAciCWumR2qPfovi4fgkW0
DKPgaP9m9UX50Ep2SrVs8lzvKpyKzuS09wC/38Vg6ASPHqbvK8Ak8+ZyOMd6H2xYmQHy6bzQDXwr
Ine2DPLgXrPm4sQxtq1H5fpYjO8gjTR2PV1ooEUlygmhnOmGVnQXuNclUau9ohXvJc/VcdLarEc1
wHHyKHeixa+6mZPhUeW9JoHxG1IWx0OpwoaVXBrdvipPotrvMi1/6Ab9fgxbjt79jdMgeEaqEuBn
dEbxQKuD91aDIzXO6IZv3VHGDYLTGoQB8kvriB4dXghvKTRzceqBZ8rJnLev9C/5bOYs5HjwDSNU
UhSGh7lPXpvJ4Iwbbyoh6DIkDcVSSWaHw4pAUsKAIIeojVF2U7HB238wMEsy5yNHQT4x0NCiiiaa
iqIQA2g37Lh5E466lKojKji9lfn903CM95lf3lSYaZXRyQYcp1eg8g6wxqw8pMfa7x96v4jtxsIF
73gLtfTrseq0+jmswWeqUmEOL5KwbtO8L901Lto3/D2trWRhLYd5mAhgDCfmgmPTfWFaew9Gm86T
jQ6muVMAjS4v1y1xs9KpyZjIJJi1MUV2LKTRxqaQRmRsI6b67QJjurSdoZyUewB32JQbEbRldnEi
HIPZTMrWgpnIUAhmb87RCPLM/lvdoH+Sg1wj8JfpPAcCnHbrxIlpDa3K8QxbWowGsYkJGN1QDbac
ZYamEtQJDDXRwXDXypayXMw24pjjZohYi2EcUCbrYdMUsEd1lz2+c3fa8an+ShM/2kENzrz60pYD
AFGHrAGcSVI+gSs2KM7HuYIkF03Ok5CrT1Mmfr2uLFtZ31oEEx8A06jVfY4zDUlr91Jgi8Hgps0l
4FXmts4CuCR6DpSrPo2hTkGzjEObIQMz0aMVSI/lRMwYXz8NRwg7iBrmZpvIWY6HJAKFIwvjYLdg
Vb0uZLN8szoKO4saBYqUV6pG0//BkZzM656Vc+dmgIwPXN667la2tRbGfKCFGEZWLbg3Kcp8vZqt
MT6T+SENLj3pgNYvcrR8y5bW8qg7W8XxyUjKCHAmSCGTgxyjZ18nVjpwyrQ8IYwlhUEWZI2ZGp5a
/az7Sx98kVLePAy9GNa/rw9Cf8PqIOGYYQ4vxcXRhkF4M+4iZ8CIBcZe6fw+Jyfm6gST4WO2olD7
BJqX+NUjpTCr3OACFDVMqIQOb5iDd31Mmp/V0kQEKUH9cAKUc/QjD8PdVP+JV11fIOPNA3Gqyk7E
RzKE1NLmH2bV2tPgXzcmnsUyOVYaRWUS0Lft0NXSYVbl2FbD1uR8ni0vtzoKOwiqiYk6NdjZAXfH
wwBoGcE8TyBFVQziXD8OTxAT7JUFq1PdAjWQs8IzB9kOy4dZM3alzMNq41wci2JutkqaYT0aT8pS
EFHwiCNbyyaOM+AJYZxBlRWDUgmwIVV4HklpqRKv6shRZZacWpRNYewKfJlBlS1J7YEmfQAHCicu
8MyT7VVgshAAsPiD0B3uUze8i0QreqKPO9HKvog8J7q5qLtWOMYdRDqZ+7TF1+m8DORpFJWzdvVd
5Os7yZPd8Wk6GpjWTb9gawqot9VZ/ap6WGo4GvaI8eTWGwyHroGmHu/Ct15R61/G+A6gvgYDiQoU
k5q+B+VxB6ByMb9L2tCJF3CQlCavKLGZFq5FMo4E/MD62OrQIjHJHSl+X963iyKwKg3+cTZso/+e
GrmTDNw3B1XQK0GAfcIlbacLYwt7RMoGVpnAwuoaHvTo/TvtmVLqUmiwpXDrW61GEhe5zX11GE78
oZjNPYXVJbCPOZAxT9oioepVHBtfsmKXTt8V1nzkPzk4NsUCmZdCLWuDjvAQgRrCisD4Ama/c6wR
jlfdHGNan4nJTXpAvqZhhNulbeQeUM67CG9i+rQpb/sIKTGvjreZgq8lMg5JbA2SJApm3xoH6Jvj
18wHW+EBvXhdP2a/RECA0wE8LkLr1ltxLZb6yVUukVRV1MkqDtoCs+fN+N6e57N4Wva6o1WYu1Yx
8kAO6r72G0jn4qNt1XDW0plMpg3weBcDfE9wQxwqLO/QDQbwMmES7nr04n5Qxm2Bgcasc0NB+LoL
7kJwymHA3o+PbWlJgDAJ7PmeI5CTpLFE183SKCSV8T1nsF0l3+k7lb5R28fhHwyucKKZwfihPF2K
IUneQ2Z2ifPoW2koLudAPNtj8hk1rfRioYO94t0QW4qnvy/qErf+3rilPx/VveBLnM/GcelsLyRb
lj7TNZwrCPObSSY3YwhMwAnTRobhVgsPCpRzRBYELayGLC36GZiYKqY0y8yOyA0RdpyL5Hwsltc6
LdtqUjJdpAm1vzjVRcVoGkVgWezwpb2M0EaORI4ustzWoqFpcx9otGyi7+jzvtwB3tSioyORa3Je
QJtFmpVRm4xLiYQkQPUX59MiVMPMgwEuwm5vvPZAQCzs7puBrerCTV4lwcLcGOeovMuln3jlz9AC
Nadohj9LfPnXeE7QfImReNTHye3sDqbHddw08f0ciFW8+yVdMz6tKtVt3GpYeoUPq4TnAnc6O7Up
WrJ6HgAugmL4XtUOc9c6ecjp1m2fFeDamqQQTTOZhCcUpbIt0dr2WgOE1lPiKnrEqbJvG+CHCMax
FEuu9EZbIttbbiLSoMJ10mTF6uQ7gYukoG5Hgw9hjIcpklzR4rEysITVOA3GR36obylI0GkxWtiN
j5MLHoe7BfFRtZFtOLHV3UwAFsHihGQtABVBnfNuDCzTW77klxBo31Z1yk6Ry4tbnItn59RnMamX
sSGiZ+hvpXI0l+/XtZje6meV+usiWNy0JJ+1OOgE7DJoWHVpMao93aaN5lWt5hlKuZuGiuMitj3f
h0Qm3+nSoVCUGt+5juWDVEx4GStoe0Ulr3bBE8SkOaqUhFJh4Btr1uiKLropAGc5BA5BR2p2+tsx
tQtQGF2/z795JH0cj3FJfV80kEmzHHdyynuMtqAlql7ILnNDwAfyxG27hA9x9BJWTkhUuiFRolDy
avCD+hVwFqq9XoOSuHSiA08a70bZzKaAZ0oUU/TKJqFoiA9m53eRyvtw2zHk40yMsyHzGMH50abC
awagDDrBXe2bxpqAP8yfwKOmfs0CGL9DqtJcBBn6mPiA73+HPa3OHTcB5Rky43ESLZITkE6hK4QN
4ihW3SGuvnF07/pRdHYSXdFIMYcGZGgPjQxcJG2fPdCg1DvzABgGCsAG5miwPXDD/qZmICDJEsD8
ESEYWwu6scBENmytdZPb+Zf8pB3lyU7vMBeAFl+EhB/bJ1wE500wDn0lljG2qRsAESrh2/0eVJXd
5qh5EkicyQ3dYafeHGhpFvo05+imOjQ74sycHGszbK1+AmOAEnL9qlWRyEVy8NKOeB+Ld6JEPHGp
7YnXHNpUopUwxgB7MQ/bYYZlZCWKLnloh7LL0SHel2SMD4xgUU4WGukpgvNteteDPje1g4fRSfbt
hTbxeZtDvFMxFlgYox60FUQKTZJZvRHN1izy2Grp1Xwy89XVMfYnN0GTNzWEzIt56Mfnpk2sLKyt
Zny5foOcC2TLpHMzNw2JoZOipLltDF45YRdjTO66FM6d6UyNtC/iWNfKUPb0pvFTvbQxHMMRsblO
trIutjraGppZahlOMgBBS3S7Y3sf7sXFyu/yXe0Yh7Rx2mOyb+7kDlSZFo+PgfPFdMankEYty7aF
TxGagiCfH61kxLb6In8tQ6n3rt8nx4zZEqqGNGhSBwBAlJiob8TvlfYSmEele4tr3izv5ibk+l4Z
l9GPizgYEe61Qemlw7IJTU4oEFUMZvH5p455qsjRgJe5gGyxgQcrvfIoIIGoQpv8EV3C+tcwPiUp
8aKYElxzUg0Y3MozwItVd0ucvV2/YZ7GMo4ljWNg1FMDLKXXpLzVp6fr/z7P7hgvMrZNqojUcYEh
6BlFtaNBCJDYy9K/Lme7vvPhSdhyqKqGA2iOkTKrO8WbJ2u6CY4gbgQURoHPk2GscH9d4mZY/xDI
Vj0luSnqiT5WSG8oHsaxn7H+cugjwByN2t7MMQEnL7XfAY74umDOJ2NroDOp+klKoKhmHZ3EodgZ
CS98bufLq8PRZHCVwBbFOIeiAUdGQU0lwDgZIJBFhi4jXwgvvHkxrjjGqWhZTHIlRr7cYRyJtp3J
WfYp0L28r58Fzv1tIqGtbIsdBx/Kbpq0KkB2Tlq3mCo3X1CvVjLbEF4WdCew9r8zjHKnlrIfieKu
rmugS2WOpNUuqZ6DjkfPud1GWF0343uSRTd1UxBEb5KLX7HW7bAwGTh1Bv74bNEuoDUBR1YzAOVV
i3+JJtCurqsUx0rZ4fF0iomA1hSstA+9Hs/8NhZ3WsfrWWwaKXi5NABEyFhC0xmvNkxZSIoiNJEZ
inb1SDGII0c6a7vFBdrfK++ZTp0Lm12sxTHObSZFTpIhNb1e9Ovop4xiLxiSFhAj91NkTXPAGTnb
ssy1PMbZJdmQDlMZm16Q34b5vgfq1fXvtKkoawlMvjQEyjwNnY4Gmzn+UFrjLKVA/AFgDGIXpk7q
2AqSFrxqc+NVycCpBW0W9lbSP7m8nlTY1aI9U7QaM6c+xaabvyYXfbQoPDcdMG4rRxDQ7XR4iM6b
i31r4UxuFUhTrk9zYnrirjkmFeDLyhPWlsFKgycomm1A/MovPGieTc+0lso4QtIVUjX0UKHIN3eS
05+6ff0VONJe7vFxsjn6ajBucBpquHY5wGs0n3t7kHtvCGubxCEoaGHzklicSin6k8i5PiLV6pWv
b5tRMtr/I+26diNHkuAXEaA3r7TtWy0zkuaF0Dh67/n1F9Vzt6JK3K7BHLC4PWABZVcxKysrMzJC
C/UrdZVk9yD6OdYbvE5tHarakPRi1RQZx0Sjol2mI0WeZexpLEh7ftZeIu2v+LGWi6IijREXKRfz
iDSZpniSpFr9PFp6GiJllVB3iiLB7EvfApjwTle609DwdqtFewglO+MQtMCJiYyzu5YvLH8RFYyk
DkTBVZTqbgV6qTYHrlx8VHowvUz3pe9yUWUVNUvFkhVw6b4QX6WGOko4NK3d29UptIhYm7xVTd0U
IHjKPKQsD6biU6uHqSSSRcpQXdTfoDMUgrl/cOs3EE9vJuBC0x0hgYDS2uZ2aGRsL90pAgZmGqKg
gFNt50PukrEVDaUFVnODZYaKQhHoDIuYRKFpB4ZcNCyDqwoWq125diEvnIVuEaERxQN1bqBmBLkY
dRe2qZl1v27vGMsGFW2COtPqLMBdUo3xFsO95thHdlvc37ay2tdeLoUKL2I2S1xDXDB6G23QgQCx
SyCFh3CDkSKX6QfkYN+482kyoDqEXBI4VRHNBMGKkMBVX+TmrBrfby+L5QdUfBHmDJyTMWIYkYcR
9oZDBMREJnku69ajWzxD0Uman10PcL6VU1ODQizR2AE80szBfJV6Xy63V7bahVl+MCqLEY3UjyoV
O0jKd/qvGBefeuwc/VfmFL9mFwQ259AK7zAchok5DrTuCeYGWlM1K6jIqs/TJocmpCPN5vyLPJYR
WE/KU+mxpjJW0/jl76RizRRzXZVP+ASj63vtS2+Hr4TdRr2TfzSucSnv1U35ZPy4vTssq3Trp6rF
OFRrfBDR6w/DbJIGY/c6oog7bSE2A3ZConnELOWuVUIWi6U7QmlYxXxc5joKgOUWtAakLZZ58hY0
b9aAEEQGeXIcJqZeMIkCN84TralTRV1ajR3Wy3s5ECnZbt73G8WJtsou30EH/PH/3F8qKskCWl4C
B3tVbcrgsoNzYZatfEDVQLf1BwI0GBO727MWyoiGtKiOlAZ6xyWA0UXBi5TnVt62Zh+J1u3lMcKG
QaU+XCLqba5hdSSDlqClA3W1Teayrg9W2mpQ4anRSgxyk2uKQAwIZpfQyhmg8CKYXRZr15UG8paP
UKlNjlpVjRkm3Q2+qLv+YQB5WH0eN/M9mg13ZHC0OEz27zmCiIn6YwR8gwpXkj4Mei5gqRyyDRD+
25getgx1P2UC4+Mxd5WKOEoZa13SwlRw6pFjYIVetgVaySRxmIUruOmQAk+3jYyiHopZRXir2oOQ
S3aOp0A8v9z2R5YRKp2Z+SL32wlhpQPnoOLnZiIFZpGwyFFYZqhXlMIlPbTIycN4kE0QGZlq01oT
Ewt70xWwZVTsgKatXKrE68V8r0eBUw+RGSmAAagaYx6ItSAqqVEbMSmiFJYq/UWEGg2IIq0gZkzB
r07p/RP0sR7yKxYvM+CeDL0iQZ9M6MlWSu5eN3br58GLLuqWtBBnB4V+YPTEb2FgscKIRD7/vx5s
/AAqjBRq0il5AggzwlVkbfR9hOBR2+KOvxgPV7o1cK6DjgVEXicvPSeeCpl1AYmAvMHD5hHUes5g
ziwiglWqreW+UPEmkAv0twe8kwlpYXunPaMwf6+AAv6ahLQeJlpBuexAWIpN1kR86NaWUOFG6HKd
y0scS/2o7sYHDNNa3XfdJHNS2UMKUbvbB3QVXLtcKxVzgMAYJ6DFcEK5QyF0UH/ZqsULojt0ChJg
Q8CXMYFtKHkCupnxYr2Zcwj8tRi1cD+MnYYBl2CpSvokBG9yIFrQlazkwKyTwmGsk4SAG/t63YeF
sb4RsqImecZgTRhTli0IOyG7GezaTHcsx2Z50DXSL6x1QiuWIXd17OTecLPL+Nj95E4yxOCbbbxH
P/WueGgvEbOvwwhR1wf7wnBVDTzH5djTUGstaOE6s4IO2vgcMwfmSQj6tKEiDq2mGIoBLiz894Wl
SB8KviaOSvjqxzwy5YxVD1xdzMIEdRagS1v0hcQRuoPpVzWZPlI2q35F0+xV3lY2p+6bR+TDD6zq
Dmtp1JlIgnGsCgGv49gH1To/Q8qD8Qhad5B/libRt69UB/UgiVgaGbHSXjBAfMlFC4JaNkn1pafy
RHIp7g6NJVbVer3MurBNXcqdJOdV3+PIC+fpXvcQ5jxgbfZJAh4SVHtPNbr96Pk/ySzgJvle/+4y
Ei1lF0clnykK7psUBBKqo3uEgjzYRZ6MEitvNzaJc5AIZJ6K1bR4sWLq4u61ShmDCSsmgo+NF3mE
vZoNN7+yYN9aIHVtTyjx+dGIrzpYA3goS+ys1Fj8EfT56s9gR44/nqtAxUYuKNfBmojKwXODRjsr
2q1erIsFUzd7pIpJZwhY8OjW22JH5vciiCFibJpZsVrvGSxsUZf4pFe1VFQkjMOV262wUcmr0YFY
9eZ2DF+vHCwsUSGnV1EbU4PrZyTz7tWx3Qc78Q7Y9xrquVDbOV+fqwfjlFjDd8LhRrj8UUd/Fr3h
V7Fvbd6q3fSr79Q2BB5Ag79T7irnr9qNmKj+b2iUeCpuzRW4bzjyCmuqu6jITKnfzPwJUBTcroHZ
+Nts2qTpQxcVJicpjFv1dtAE/dDHuJxxQE/EpB7Gp78M+Ws7Bph7zcx8YIQw4kI3fJ2+vdOYG8Bv
lOGmmdwiRFbPvRUdCxTIiBj0rS37WqqkBvD5LUiNw1dUtRXeTJ5SdIFOlU2QEtpPFN8hHoDZqGHP
8jjWGql3RcvPYYFoidoiOE/DrjYF37cUhbVKxiejL20hipOp02DG/zq7wb7aFaiCGKfAg9KbDSbN
TZ+YoFL2bh+n9VLTu5teK6uLG3yU56DTMnzBxpkcPzVJ6RQ9YP57A0YfyFU6owtUzJGlzrbeNFjY
pYKTkIx+pSakS7tDz+tAerSt2bnRHRGcYJcP1m9zyLxI4CHRVHqAURYCfgBHn+7WWXiGcPohCkXG
Vq4SdOjiuw0qBsqzjFZLgBjYOOBCPAwWejDZs7btrHyLNMIOczOzwA6Mr9oGWCtnofrjGDvji/9t
2LPYT9aT+sXPoQJlkQu5AhEaLPnF91Rcsek3Mo0hORObe3k1sV7YooId9JESTQxIvNn9HunXApMU
4K/gCuDDbIbX8qtx532rqfgWaF2pKzEuAaPizX4YrFn8bmBMXcnNgIMk9vjAT6I55PIXhmGGH9Hd
6ZSX+CAQ0MfEY7Uxi8KBFqPVPfkkEw0tvtvFTg2RnB+3za6nLv8sl0bjZEGbNzrp+QM0hru13ZBG
AKT0GB683gh4/4w0OaMRDcPYXLf1ofmS3qV2jJxBc4Kt4o34ltDAOLNsspZGZWUjn3VcHuJgkmIl
0W4frogcVjJEnP3zRfW+g+S7LsJcH2f9IJJnZjMmTuEfxOhezYE4BXoC62W553rm9W6NCm58V5WN
hGFAVEZ9j1RGZ0+BMMWf6CWtAqEXUYeG1dSplMZld91Adce9pK/+pTpheOVaj60kK/01gE/KHE8J
mqO+pT2o4KxnVhAYAYAeRDSQ08TgAPsNYZAd1GugTl1s/15hZLlkKtrwfikOvkIy7P5JrUJzSjVT
Lyfn9qFjBVCNCjJQd5z5KtfxNBqGizHHD1wy38s1Wn5zNx+FCXBRkY9f5A5oWExhOn7oPzN+wvq2
arpmKJCo4q9z8gu3FTg9FfkK25qkyKv7bXXUH0k+QF6GoNljrJi45edD8m6NOiRcH0yVxJEw00u2
L1d2zR815gNwtbgFFuv/rYk6HLnaChOnooleg0/eFLjcngzlK2SOd35dbfJJfo4mf6NG0oOa+g6n
YYgAhRRz0MS/Kn0ufgl1YetT1fstqepXTrHRzr5XulllRk+Rg3+1+841PNJv47bVmbOVV47Z1PiX
7Ot9L6g72kdUkhQCHgu32Rs6r+pP5Rn0TmR2YnQ4fOmDeMi//kGFkfWpqSM0dpofpeS9Fh6gRWvV
D9kmwuDbHCBDMHax2aKTw5xiJP5zy7+oA9XUap8BLgMwwPB1Sn4EYsIqZK4n0f/s5/XxuDgvssL1
uU4Cr/LQHsYHUuIjLAXiI0j7LPFA2ij1E+uBsH6FvRulSimtrIddRDJ3KAdtfONXK97r3HddeuIN
xCbhLo5YVH7rTaJ3z5WpN8k4Jnrsk3wr3QYb+SehDdDPIIyF3ErksgA3jM8mU1f0PE+9H4ckDk6S
OQfHymBBQ9cTD0kXdA2jqpgjos5BxMt6UUE5Cg1vwzCN72SUh6THmldBou3td50mY/EvrDwsDUOS
RVUSBIP/pBiQGnmatRy8pXGSE9RyvHLLvcxb8hapQMY7qmbvaTt1zyZUXVvw0jQtYAUtuKAYC+SR
k9U5w2wNjdmWZgo1pOsEH3i3Grt5+INxrRVn/WCYctZSLPth8rHm9qXtQLVL9KijzfSTc8hjpN0b
lnYJ7jpweWzkfcwo5q5kYR+MU25b+KKhGiNWDSCV1Q6B6VeNI8u1yffhltVZWCuvGmAYBhAY9MoK
tKc+5nxKNOVJTFLLwZJ36oU7S4f8IbT1Q1eY8a8c+ErNizFlMW1KhRWIyN+mQt0H29RVippxpic1
wTu6yX32htEHT3NqsI/ZpLjJTqPX5B1hUEe5iRdkmac5lZsggK4hqW4CPnMHxPmWJGE66pz+tsXk
a+iKD+KP3CWfebaqbWzuCDaqtLqNdOefSls+GfZf8O99+E3U507Ah57GpGXPTwVkk3On9rPN7Qxp
JeB/MEF946KNfXGsYCKbzyJ4aNK7siNTPKzvuXpsFOysaOi6CJafj74UKUGR1nOlu9JD54R33Sk5
kbp17Gr36b536lO2Bd/mlqhdsXZxLUkwDBWIdohFGOBnpNZoYC7f58WSlEo6B7hDvMrUVzJ4opu8
bXiEg2nYDKyYvBocMRIAzWtFkwGk/7jiHNq5DVfBKiAP27EEzVFZmpBAMucGHSuEjJZVAVs9Mxp0
eHQdZI0gbfxo0W8iEaLlNUmGIIZIpI12mD50IyCPMhdScIzwv5ICGcbCHJUCGYMclHKJT9r4J6V+
TstTn3277Z1r9/QHG9QmdrIwQUAcS5Ivvjd42bFFCZ5HLlKjysXMrBkrouGpWtpVzaRhRdmE10Jy
H6K/mZ7H59IBUq0BYwEBQzLdc/VovO8jzWdS9GqJ9hysEt6P9JCdJsNCe2WXHEswwhZ2je7VBgB6
gs4pLRbOW2KZp4KM3M5p0Gvw08oRoeEi2No+2E+n7ljslH32JBymI/etVj38370GBGV2J5oyD/3i
eBedK3fKwPqQfG+Pw4Yw9HAubsav0ZlV3mV9GuoMh7lYAeOPXylGAMH6cdaZcI7DLEGR87bPrd6x
i89B3TxIGmMtGvA5elGypRCaL1BDUqMfHTeZkKKwb1tbX5cCBRudR3ySyX9fJNwFKEJjice6ZJCR
1tJTUZz9iaVN8i/HSDckXtPwv3RtvG4mI0gIWpR0l/rtkSgGSF633chsDqf1/Xu3Re1fO4ILSCKN
0R7NE7N9lFEheoiAodN2M5iUH5UvrYdqrZMetMfbe0n+8qecgazvv6uk9lLihSSNDeylr6THQODO
whB4t02sfi5yf6magklB+qwmKuaseb5BJBgNM0wfMyypxND1/2eFOpKYKysjrSVRrwbVR23zyk8O
af1tI6u7tVgKdaIU0OEKlQ6urblDVaSvvssxz0hXV0PLwgTlCpVS123ad+SVhcFxDw28HWZx2UCR
lXKhYSzsUB++D+KsjjrsF79rt8ORsBeQ5ul4ZEtZruZLC1NUyaMTe2kOR+TEc/4YxNA6TwDHk2ub
GxnOzPI06jKv+7I1yraFD8i8NaiSlXegJlXebjvB2qD6h62jLvF50kS5I2aUc7utvjaI+v5kik52
FTLHzBaBievf1R7wSc7uB4YTrg0efLBPXfCTBBqdKYJ9I+TOaLa8JHN7VlIIlYnG3Jv6xEGkatoM
AXfpeBScB3XaS5y/l8N+F8rxN8Z2rPRFlj+HBo7Hw5AMwzUd5vCyGoJIfhzH/ueka7MNEhLe4uIy
26pKjVH+slQ3nNbxjLTqXz6JIUo6skE0uakvj8aLAMpleHNdmNOXzJnB7F+a1WAaRIyTaMtnbvw0
fav2HHgYLPErz4KYkPjyKZBiXvV/v4ByiqgIlLnyEcK7HbQAN7kbecGhQ0UNygpM3ac1ACX2/N0a
5QLqFNSRWMMaGWUIMeGCGSjDlfbZ18wLvA7iKIQsqno4cRfCAshKY9efB+/2r8DpxRXcxZrC8T5K
efpTX5jZfbIHH78VQzC9cUMMKln1qTiHP1ncg+sH/J9lX7dlYTbt8jFrRSw7S1WzgZjRNGOQOP3O
8Oj12PhuhnzrhRm1SIJAafCQbhwwv/6Mbe5eAxNgYfcFc6xn/Up5t0VdKb1SyqkxY0mS8l3KUQkG
nOT2claTi8W3om6UdPbjWkBpwI2E12yyAQuJpl3UERKs6P80RV0q/gT66SJFNlGG90X5U1TuTC5p
bXVi3fbrtazFoqg7BQCCNvVJGa12o9Nsz4+Ro29nSO82Lv8iHoBe0+//Ari+PHTXXvzSLTK1b4OQ
rE7+EkiD6ev3U8ToD6xf/+/uQIURRZzTRiQllfi/XddkK0M/m1U+FhnhihYubfJSaFod+9faJapx
qZc8A/icmphIOWcef6ed5If+S+0YXnziPKKvlDzfdkvGSj9VIzXBj/oGDbVoggpZ35yicXCLONw2
g6Kbhq7cV9CiMPM4d28bZgSRKzZ88RmrtElqg8TOUvuW5pPTg6Cf+ytxoqW3XItnCzN+ljZVwxMP
xYQqqdsMHiFd0SCYJTjl5Q/4GlkLo0JJgAlrIVJgkXDBjWf1ktzj+e8Nr8pX1cRHvCTM7h0jeklU
bOH7ODH8gOCUutpqwo2YsqpgLDehQkpYx4o0K7hpfiMo2w20n/9kHpFlhwooqsD11RwCG1RDOVyw
IweSNmFr1s/jDwO840iPtctkq77ZB5aYmRWkDlv7tmOuPznfgxrdkehlv4sVA2vtXyangfCT/tia
8Ykwik0bVuWGLOhGwiJRkSadk6BXBxirY9kUhfM8/KwLTDkMTA0WxnV6raYsTkKf5XKBkhRgv9F9
XD9w9S4KL4YUuEF2pw0dZpoMsxnv2oxjXEcM76Q7cxPGgKeGw0kfmtniJkBQ1YoxL/Mvyfg/AVsm
i18sbupH8OETEALBsqGpeY7tcU/wtrJL6MviIwtVwsr96D6c3FaZX49YlXbtNZI5wmxXeF2A/Ct6
8g8E0xxYkkya9c/DN+2uYGXbrH2lAg03cN3ckcujQLHi0D/Gr3BWJ3oC6Ooio9Lkm9OGWfJjpDEy
FWriUezKioQaAK9c0mLlneZCyKcHV31RUNwEA68HkheLcShZdqkAlEV8DsojtD1FFQM4QrfJuuEx
ixIHFPk79JUseSDAhd7Kh+RJjbnnqGt3HddbVbLtOVMEg60/jgyC3DUo4/J2kalw1StGFMkFPgEh
FiKiiJhYBtly4EHZyBGBatzc3gbG3SKTXVq4ue9z8u/njWa8oeQ2ib+MgvGuXm8nvYc/mYpIGKiP
Z6Ehx9XSTN8TryGwdH2UJ/jKqnaxm1kgP3AS0MFFj6hnp9f6Lkax9oWduFCfxTsXQ3F7Fl6MFZg/
Sa41wNaj10XG/KrzMG7GDLwCd83wOvmlOXKPY/rQC70pdrnXMMsNjK2nBZL8XmnjoQd2BZIU+bZ8
lTAVlljQLtpzx9ERjvllYE5Hs2xSUU2Jw5QfdRJjhNKJ8m+DMJq8z2r3sEKZQrLUhVclkaYJLYFO
COcQJTu0KsGcSwKadsSjy5IxahfbmdXv4vvpgSi9/QX6aHmMaCLRvoI8X2bgByjj8xyD724SMQfG
cGzWHaFQoasuCo6ryAVYOfML4Zcvjv4P5UjIwiPA4kQmfPyad3263A2Mf8r4B+V3KmhNSSZLaYJ6
SAKaA9KgGHMzvpMd7jyilyfs80Nxr1rxQ3EJ9iVgwr4tY8QQun0zSD5f4337VGD0kMhrpBef+ZBa
Qy0bxuLnUdGrlIS5N2L0C0QvvEM1dSP/GHeVbOp3ENqLPO7naAmW7LZoWJFypIEChnofdna1gSbI
UWXUbsRVb0e3U+BVWcccPnWfNcUcarP23+kZiN5tODN5Iywo/lZ0Ksvf4lEJmWR+L3g9rlYMAryS
4W/h9XaMXfeTxe+g/KTiayGvUGBGGyDYZJjMarExtaMDNcBvjMfALf7mDbYwSLlJSXivQjLXUobI
GpLU04b5vg2DYx6jt1tU8T4okf3GInMqcjX7XFimPKAQQaPWhVgqahCg4cB1LvQAonxXAFpFXuGK
e6x4yxqQITfI52Px/qGpWyzkFDWb0Vt2w3F6qOpwn2kikICYHlJ5T29lt/NLVod59aW9WCl9q0Uo
vswRgR7aggs9dmRpvTlfmkOPvj2rDMnaVvLKWQRUAN1CTpwQz/IxgHJaIhhWXbY4ysGseULQVfcM
l10t/hpAiqqqKBgKXZHLoqKuQw6riwEKIyRiZBBK+gO1tvW7YmGJuitAb6vxkg9L/gjxheIXmdIG
2R3nKGAMac0EI9Ou9lXahfvQMWz5XrywpjPXN/d9rVSYmCO1KlQZT0TM/DuGeuQDT8J8jKB7jE0l
f+izm74bouKAyLWJD1Yt9Ga4A7TWrGlQLLf/PopOMezy9DkUH2ZFtMfsXGsvt20zQqFKvvfCgeJx
guIRKJpcJXni8M4FulD5u47B+5Gg2YQDjKnpmMgkb/rs/jcHOhFiZE/grD7qF4YonxG7Ti3lnJx3
4p1opnWutmOLN63nhws7lGdIyqxpVQQ7046o/Yyb4DCDNZCIUwU2a8iGfP3P3vFPEKO5g/u6HYSB
w22lJ7Kl5IWVZJfbTrDu6O8WqGth5oJRCXNYKHXfLOLIzvNyM4W8p8ate9sUazHkpyz8rUdrui4k
8oX8p06+8xvGDXctI97aLSrkc1zBFSkmdzDiBtJ0a3gCFx0qcW43WNlT8LXeBHi4yiTZtNFSuKJ1
o3PxjUj8+obNb3iwvDUWS9FtbXYVGdD7FlO3wqCKJS9dX7NA9CvSvtRicxL3WfWj5n/itWGnUKkq
1Nq6vd3r78aFXeqCmH0xSnT+yjBBtkPa+3eGAzl4xOz22H1j0Tv9S9T+Z5307NI86FEIkC2O+qW3
jQOpTKpWuZVBOl0LlnHSQWV8BKWGJWPL6yc835hbvR5N338C9ZYJ51iaJwJOAex0xz3HeDzJpuKF
G0KkEbms3hjDo+l5Jgymot2t455Sq/umOQslq6q13nx7/4Y0Nk+a8DYTGwAqoi8Zrt17spmhO72q
D/rDPJnlGxlnZNeX/yVrf99I6lrqNAD4hR5hO44AiSlOpOEn7gpnQPMbnGnVE2fx2+aQ/9I8MKZi
doskzSSD/5PQzrioaK7NqW+5IZVIOUh+nIdD0G6K+oFxWFg2qOAE3frYLyV8yh7D7MKBIKWB5rrH
FKUn7w28RngmDcvaJP8yMNCARHUyMq4jTSblDNYJ8OLY0rdxo9saurvcffosPubPgzvZqWPIdv1V
25bH2IMi7+b22llLp+JTCHK0ISRjOVonelpRbKL4TYKizG0rjIuGnnZqRrDO5WSx3Xzus9mtkLS2
wVuXPN62Q4L8jUuABinGYdHWEUmLlRnJo1rty2o387Gny4OV1+P/GWRpxBPvRzN06xBx0oPvjdsU
JQyiDVK+/R7HYwbZ9ST8n4NJk2oaSeTXgo6zkP0az0TgeibE5s/dTz425XMOCJEogTYITMI/atCk
sTBk6+iL94BEq7DlRm3Ab3GpqMfiy/QFxUisuNyMF3ELFAZ/pxyDO4wA78XJVu6UH7e/7RqX0/LE
0Kpss4GxRzXH6huApCGcWXvdZrrPvuhO78q7YE+wy7qdb8LTuFPtaMdZ4fO4y02uNmeUS0HD4+RH
FgqXcQvQBZihFZWobOECpfzLb199/vvtVbMSCJ2KTR1XJMXcEB8DTqzxOKcjCF8TBO9bhiVy1G8d
HiqD0jllnBXyxNM62e3bxGpy1ck0380Uw4IkjoMenVVNlceLCBM1B+hNBSG+InT5onHrvjP1On5r
0vSQ58LT7R/HOthUmNJnYVbVCb8t6dBm9VVb7TBMUswbQaycum9Y3Z71k/b+MiNhc5GuVpHSzLJw
Rc1FG+0beXgalxT3AAu7u/KkwFwF6lGCDvIAFcj0j5bastEFmcfKpHPnRJsIZDUZHhUSGh1s8qaV
ytNHa9Q+ojwJJtsa6wq34eNoQ3Zu/ztmNT1ysz8hR1hBIHw0SWWiejEIakqwIjWRRnjID5hZcfzX
xJq9HpSYuTnvdJMIkvCbAd2kBnKOrMLfyiH68Bvo1y44njJ/IAjpIghl1++nwp5BK2DXqvwmZzy0
NWIk/9yghcAZD4JX8X8Bmfn4E6jsVDZ4CM/4+AnzUO2NsD4ZqfzKSdJ+qJon9C8N1uVE3rwfj/NH
g9SbWObmUElJuFQvyMOdca89zUDIkVqrsWU1Kz+HwY/GpI9eHOZpggELrE5R7qf0Lcpebp//z2nK
x79P7C/OY5zPE/Tb8fc1NTWD+IuupVYquLeNrDyaYEWQRMzrQXMM02QfrXTRNPH8dWoDtHziz+iS
WSrarEQph3stver5tr31o7GwR61qKmPZyFXE9gzcKCJ0yMsfqV1Yuo1ra5McQVF7Ct90sz7J37o9
t6l08w+mBT/nZh8XTYW6WImNoZLwI1rbv3DfQ8lEHnP8Tc2ogBaxPI1f2YRZqw4jqJqoQnVUkOjS
UJ+kVRmRCaCCK82p7cGUoDFOwOeiEFnYuwnqAIyqnoS9cb05f8dVxSO1/b9y/YUZymmaqASXZoiQ
Ws3BVlAB5q7nzW1HucJaP53lhQ3KUaI+lGIthY32ZX7BOOlB21RPmCOXt+mv8ouxy0pwTUWu8YNj
QQBWo8jCMuUd/KB2M2bZydNI+07G/sqNgHj9+0nNAt79ywF8/2RUssNFiZEHZBKudQVwhTZesANA
7Ux4xdJLtylY+7q6OhFOIsrwQxz5jwdeTtWWayXsq+hlpxyHL3SDQ3jfbQs33LHqeeuX77s1Ggmn
x72eTzOsjW71ZQaVfGUlR39D9MIlJ3PZ1/3q0V4YpO6cQI2VJtExY2CIDfSBWivsRSv3oRUU/rjt
oSRv+OSgC0vUWQsTUDg2OqDqvl/cST3KIW0DkAw3NmbF96nFl8FdPkasNG31WliYpc6e3yCWz5hX
d+uX8BG04laxG7+pj9rXaNtsFVS6tFf5/vZKVwPXwiR1FOdAGKskwZ4m9c9MO4Qta7SYtSbqxA1p
orY9skKXq4719D0Nzrzs3V7D+jlbLII6Z6AZqrIqIRWebbqtUOCZN+GZIGxkd/zKhrGvJ7kLe1SS
KypF3xoBPF8614cR+N3ezDfpm3Lt+7Iwr+SP3fJF4quLXGEcyyqpU/giFOydsMyOfQksdC7VdpcI
R6GeBvv2dq5eNIvVUVFEGsIW5Q0Y/B/NULIlpAKsi2Zl5hwX2rsdGubGqfqQJWRkCNNjFyIzJidO
f4Ye6IbfEvEi6a06Q7zt6Q8oPRheT6PfUqMDaJJ0qtJDCZqLR7A42+Jd0EFRLT0RAnhjy55/YQQV
GgDXho0PbApug+ANZbnH8kdzKawMRV3VDO9jwlkHymIc88RlAYGucw03fIimpdBHuRbDAqbHF2Mz
uqOdbLS96HQqdAtQpTuQWRPhGDfmFJn8QWbittdfLItvTYWZJGi73BjwrSeMbUn7dpOidh9vxA3L
qxjOSw9ZqonfNxM3Euett6RHF21FqNaxqguMqEbj2MIswIyWjw1Fhc5K+nNeJabcjebtk7hSMv94
RKhAk5WTFIrk7Cvm/JI/XivmoNbWLM6qfzXbyi0tY8sSml3P4xcfi4o4mqj7k0I+FipTj4RpLDyr
KEYlT0iWSN/Jirazgx1+7vaxY2xrFw1XxsJZZ4WKQdBUHUKeZDKNUyOTJ+ylfQ+Uf2y3vBkdKmQ0
xSvBi/JMD2LEBhq31nNpr8wRVg/yt73s58+twLF6IQz3UahMps7KXBwb2GjRJpdEyQySeynRWLtI
8oUbx57GqSlik8lKiruXjJuXUAsZjvodGoN28zgf/4CiSWTYo/IXoRcxxEcyQqJuJVuoph1VILQM
EPgGLmuanZV/0vA0DOhqsdASuMEuASOT+lpuuu+zheJL7mBOIWUSlTBuYoVKZfKulmN9IE4Jcgnj
hTMbK0PQfiU0NKJdA9VI+IKB5WV9x8/luw9hQKHym6icFF30YTgXxY3qZ+dR5e5Cw0CKXXTPqZgc
60F3Bp07cnLM8qIVmNlH61QQErh65qoAQSiEdsn8oH/1rdpOH9GK2EDdIzkajSlcUCS5kyzQB7vV
s7HJoH4DWIR1OyowYrtCxSWDD+SxGPBDgA08CBtCRy+76Y6FGWYFACr2zGMj5X4NM3kYX/Sh+dLV
wevtlbB8l67g/Z6VrvBFk1/po7/rRguMp7o9uGMKohLhyIMuz/w/M0m6SMHHedsE3QQERhB6EvfW
c6pdK7wVVOesZek3Mx5rtCx2oc0lkGkDHmuygOksP7BFyX/2G8MVwoRxQBiOQWtgN9LQgVofRWcu
mBw1bB6SShmssZsjsx7EwmwKlGb5jtv4tfqD8SXXY56kGLos6TpIZz6m5y0YooIkRl1SegCpKi5L
UKhtyfA7odLW7NvW1l3z3Rh1AqZiUKChArdJe95R+dKb8pGFKl2/et9tUO7PK1w39f+D6Oc/Mgcw
223+7L/W5/5RdoafwrP+SkDOo6OAFIl7rY/dAwGUXUDMnpxZCd3tJYMj/OP+Dn45530tQt887gC2
LMGR4tze1PVylPi/FUNY46MJv5Bm0Ivh+Ti6k6OjQAqm2sYjOapxERRclySsGzaHxivL9PopeTdN
vGvxuGs0yDpHGfLIro6KJ3EKa1MPhMArlSLcK/kgmz4/aFtuhBdzPfSApqZRNhKfSru6S+BwBZjc
9TLFMEnfgLmrn0P39u6spioqeJNkQcHW0EFXAylcahSIhuLwNCdnaXgbE0ZVbgVtgxtmYYNyuVFM
ajmPepI32O2hdee74hl0a2CCTi7FUUGK5M0n1JQvmLjCU/Q4M6/21Uzp/RfQ8Rh9aPl3aQl1wRfC
B9uajS3tQIQIMgQ2Fm797buwR7tcJ/l5UWLFsud7BJCiQL8qPIuxGXlE1iGw8guA4/mODS5caXt/
2G06MnN+EahVBtuEITl1uRNYwEIka9kxD8G63VukgldqBGP0DZQXrLxt/TG6WDuVJXJdAjZzDGK5
elFYsT9j1ki1DT2zR/9RUQJXbkIMxfhuH6d3XfDNH37IQ7YTg247KvUuUyGKKUe2jOwnaGUnNxrv
tsevu6MIWC4YGVDQpwnQeUgMy6qIQzntQlzO2r56ym3tOT8HF30L8Q07PqEYZ8mCNT20RxDpK9vb
v2A15kmSwauEyBYvsY9RoU2mcRoEdBMwY3KnqrUD6iNWrXE18oCjTZBFcElKtJaVKhWxFFS4nxsn
OMk7QDKf58Qig2kyZjfLEyZnUjRKWDXx1aUtzJKftQh4Prr/+hRjaVNtoH6bmX4yMdLE9VfzwgZ1
JUNpIklLjImjjKqdJwcEdIaN1npgEsBg8SMsLe0XzjWzzEL+7qfn1sIudTv3MojvGh8Hi5Pf9Gpb
9Rd5/g9p17UcOa5kv4gR9OaVtqpUkkrevDBaUjcN6D359Xugnr2i0LyF2d6ZiZiJqIlOAkgk0p7z
rkl2S57P68emv7MSxNhLIHErahLh7Eg5uElyKApPI0Gn7tSXSXxVG52zo5tvwJe8z+zO6tAqw+oN
YQB+UNiF7tg+iMISGMLt+UVtYCPALq2kMFo/WqSVtfRTI5tje4V+5AtlhzZhp3XzvXVQjyIdkzsv
lKOOn5ne1coSMSKVZdAjU8A6oyG6ShYONMK2rV+ti7F3k5HoxixCHaUMLfGgVFlQ70I65fJ3cbTz
OrLP75XP5kde6MhbH/19tT5ZLJapou02aW3ZSgvcUmn4fyoHVZ6VCJhPE2Ok9CmbwaEd3elKbC/G
6fw5cZWDsRtRKceAdYTdmN7T3MlvtV3s0iHG1FHvMW93GvchelowgfnBEUy17syl/nQeV8srsjGX
NZqC+0QnhWeg2p0HTjL4Bbw07XZdYaUpjAExtD5NJdBnwiuYvREu9R3FIO2Bg6oCHXnH5XbdtCPw
6ihypaWJbBo8zeUcM23ID02+4s9oqH4cXyPPcjK7PtJgXn4GLZGnvoGcPX3lRaObccZKOOP65m1D
gNCKwKkwk/l6GHC3syldnKFT0KVaWEpQGwjg0AM9uefPdPNSmPhLglNriCyFbiyBh0ftaIYvT5yh
uiNoDDsvYXNtGK6XDEvSNJV1mnuhi5e4w50wAb5vq6nyZKggwqnrwpZz2a3E0BcVY3de6ObzY2mG
hjjUUszPPM5KU+MkBPTogOAQczCxnyhy6XTt1DmpomfBXAmZUw9JxXOWNnNTq2NkrFsblUKiUIj6
8bCgsBDtUvTC7zDh9HsSdnHafXKKd+YuO8x3fLbZ7UzKSj5j4Tq90qwoxlbrlzLoiaUdxSpJf8CD
bhzM1v9VBL4Sx1g7AJj9A6GplUCeXwDYkyRaw3mVtiPSlRTG2gFjJiuSHhdTuS5/LO+Kn3uxn75l
qUMQHtD+AaN0xl3tWRy3cDvZt5LM+E5tYQyi3uBuFEAkC8KbzjeDFolOepqt017FDoKEEtQ8gOZM
XqobKUA/qoRyf+QKnG/Ztvmrb2HMIel6ISW0aqUGil/fJBfLjsA2SYcO8JyO4lWXYAfjSd3oZIcb
gjtLRzkVBTj039+zrhuLeRSgUKMj+eNVtW/25KI6kZvkEmgVD7+p1U1bdofH9mSC9hPAKv8G9nzT
Qf/6DtbpSiIZHT90CEyEWpsglyp3sbbPga5Jw8PmdXkViaO3Tr24La81e4PP49smfP6+siXtJA5F
3eJWU/ia314YnZAEpAva9s+brU3ncrVO5h0wq7ggZQWNM9LpQkhqFx2WT5oRc4w+Twxjp7TUWGax
wZVqLBBj1g8T9HjJHs+vZfsFXy2GsUYxiJUXQuN6OjVLq1bLLnd+j8wXDzxbtP18/0dTP+/P+pDS
Lk5VGTs3RUlQCqDBHJVTZBVX0mzdEKM7TXJybObS5yySbtUfLtFqkYx1kmvrn+QFnRNY9iU4AN4n
J7+nYwJ8GM7NZ20ljbFIstrqXaPRjuJRt+f8qSoPs/bel5cj0tfnV0ZP59zCGINTy5GZhD18vRC4
A1YxeLXC40rmqSFjXRQ5lsI2hogalL1pMdlTD3r2jgcDzFnJZw5mpRpTpIhpTo2HXr5p5WTruuSd
3yueifjMoqxEFCgiqJVVKAgt0GuMBta4Q9uNoHipeCNh+CbW91JvBlWlusb/HQvtm3n6rGCvZM9F
1WsqRRyY9eq2D0GDI4/0TVQUjkZsJ8u+tO+TUmotKVIJAii45LSkOf5YroGOfTuAcAL+jaliXqT3
01uCaKC3ddnlz+hy9OXztVrJH5OiSjtqUAogHzZV7EzZoZ7fz5/ldsV/tUr6FSsplVUuadlCSopq
/uRTDrzMnRBQAQT8Z+FGnoky7uj+WC5H0QasmMd7BP6LGweeI3BrG/iHueVmrMT1vOALKHHlcJTc
zI/d6BLA/dezmyL84DW+bW/sl0DmrqdqIpdLCOPZx9Ngq+CBdoiUtV5mqbFzfnu3RGnIsRmmbkiK
aDJ3vjejRJ5T9KS0auvMaMUf25u4JTyzvClGlVUFDDCm9Adv4yCXUgpaRbqFo0fZ1GhHpnUr3lFi
18wTL6w9L5u31dcD8ATwU4mofaHNnFGcdqwbTbBSFfRi+bOuC7YaC06Wzo4ZxnshzPezql4tRXXV
ahzA6c+b96ex/jpAZle1iVhSUeJmatfjo7ID+riXdU50kXhw0Q5Ih2ESA4NbSKvEotPdIvx40694
wBX/xVP/z1ewI3pFuhCwkdLwxykfO5BBYXZLQbMMDMNoVx4GAyev+QRU5qV2tvYeW/4lmsmXSdIi
lmmLeI/26dF8yPA5Hsy3QdsZ+5UkxkXTTZQ4mxKapV/2HtA2AcHjxm6FXiAttzu73A9onFsAb6jf
dk4V8IbSZOpQnDlqdlBvVrOiiVXc1dbrjvHH+EN7llDaPbWv81V2b/4CTeElQZFImu10sQFgnZw0
EBZ+VDfjNfF5btd2u+lqO+jju7KWsVQRfaCPK6yF7P7mX8psJRCfyUl0+TTZ24/510Ezl0xopwJV
Qhx0XiXoah2RKVGzjGM+tqzHWpsYp46UqqnIOhY1EvCkqOqhMepb3aoXTmy77c59LYYx9OMUg8RS
xoUJgTWXa6dhAmCluNhZ04AE9vm85f0v/viXNMbK16ElSOjWhaNw87shMIeiIHSdvBKtKjzN4Okp
Y5LkRoQHSR8xKRn8zIi8rvKaCp3iFedF4a2LBS83MK+IOTvqqV52RxkYrRivAUIrJewg7l81xHzp
u8UYmnjpy7ikffdl80FG4FrlPFwlzsaxGbnEIAqR0DDix/q7VT60kemm5jMXaH+7srdaCY1sVje3
6ZH466k6DM/VftgjrYnZoPkaiNzVrvPSHcXvmvcCAJyyvXYvuDwgJ57NthjTkRsmOLhEPFrpnmLr
ShfNLt8jkxHwsqs8I2UxRqMx28RsFSy19ap98RG/0wxO4/VHQHXcJD5vGmTzWn8Vddm+25GkURQ3
uNZmi7YJA/Vk6TEqHgTzThp3nEtNT+mP52AlizFVqhpKU0dPcXQomhLdRgFlohxt6qldBbyM0KZl
XIljLJbeA8m377A0vTuW4rOl3ETcuSSeDMZOdWIMsE0QF9MnRfPAQlOdKLu45XUe0O3yjnYWOvxq
7LaWrNbGWCyhiiUk2WBH0GAM8DbJRootCO9M+/csAze9uFlN+ZLHNtdaINUAfQeODn0P6d58nUpg
RRCvQef7Ys+vdaAAo9hN0IVQOyryCYkTghI8wqn+la1efQlj1DBJJ8klreuY5rBrjOgyI/FD2ckv
3YjxxfMau2neVrIY/0nquwT0uCI6LkJM17udPkmto1qpdd8pQ2wnRizy7ghHoVhsQLM1K5A4Y3mP
nV8ASlH2Mtc8gSvR1w6fqLOXvFiAJ5ExbQoqE2gTxStRSbFdyZPdhHUwkpvzW7mddljtJf2MlQmv
U0zejLR4owYTeoxpvr9DRS7GMDs3KOUYNbbvliR1XIsaZFmKJ4GxYbAlpPSoc9/ldvYLfJuxjnbj
FCEx/25uen2rhTJmx+wUtLp+juEs6UdqWZ4s1g+czeRYUhaTqzfEgiy0eEL5OGpgmlGoMbok1Mbs
xOX1tWxH+V9rYjtr2qZSDZEORAJR1BeeG3R4RYfOxvhJ72CYFdDPPK3k6YvOPBYpySUpoqN8lLRY
2Q0XaFwERmdx4M8ec05MZ07MShOksFP46XNGfon1steymdfquu35rbaQeSmaVsmzinYTEIAZIfVv
S09JQJGLYC0DHtLAtuGC5y9Ksmpqn8/H6rIlWldmZQS/rGnL2S4nTKsXFbmXq3GvG7z27u3t+xLG
GBApUnQFJKcQVo52mz6QQefY4e1WDICl/u96GOORThhtay1sHk2PNCc0YFwmP1U7PxqBiA1MAXtn
uPq/ccd4i2PUsCxCIsd0epsOK/SAnAIwf7B4Tmqjz66/4CYH6MP9p4/0tVJGF+W0aicT82ZY6XQ0
L82Azg5Nb81uABL1BJqdAsA2tMYvuLwGv+2H4Es0o6F1OP0TBeX5Uye+C2jTiMcXjuXiaSbruGRi
rcf6p3sbA17bLV66u2lHx/xnt/DIidwPt3wvl7M0Nq1eJ7GZZLRhQs49BLGOiBmE+m/ShRTR9x8l
ZRPrqOi0i9ZDVdr6MRQHp5wlWwjfORvIUUg2hT6ESpZqCaTQbKGQoAO0xlRZdEk5AES3OqSTzX1P
OYfGJtNJQYgmajAncggWaQ1VbZqsMxzjNf6hPjdXFAwfbRIuZ6nbz/jXhjKGxUyVsVFHnBptc7H8
4jq+Tn5OF7TTEYM7toT+ITx1/RvPxdxuRFydJGNu9NrI0yKn6hIMqAfqjrW4IoReJE59rDH85dR3
4ZPgcsu3PD1lrE03JmHYCXBciucJwAMURBRcIMjnA2iWvhSgWHA4m7zZB7JaK2NwwDzcDBHt4aaI
urRfgAQUrPAvs2ErQYx5sfJRWFLaCWZOxMs1UJ8vwfm1bKeWVyIY46Jng5EMAp4J2nggEae+1FHh
IXb4AeIIb/FGMI8vzoKuh/FJuFc+6rf8zuKTctOw4IwNZwEWRrMiikmhTCiVJ41zMxAQOjTfmnno
x+J04W/nJr5WzRIMDYscWm2POJf2hVfX5l4LqitxF3F1hfM2sRRDgKQZ9Ew2DL/PEjxEeRaD7bC/
i4z+NNSpryrjSzLri22WDWe4ZfNeAFbeUOngOciYvgcPgKvqZIP21TSZX3WY0NE/pC7nXIXtLNNK
CnP79JxEvUK7v7rn2UlPlt9f1pf5pf6y7PqfFLIej9RRPU4EZjb22gvx9rz+bkf1piyKAJhTRYUN
/kCz2PRFRN36ylEyh9w21+EL6hFmbEvkoB1Kf9xxS6WbVnYllLGyApgSCYrZyFKHgMlQFWUnDOk1
muw9OU7vRaXoeN7cZjJhJZE5zbgTq7HqYeXmA6XAnnbvnYdhb3QhcF+uzUBpJYo5UtmolESrqOPY
j52tdsnPVmruUhOjE6OsOso87yLJOBppfhFOKfBw+6s4SR/jiNeKvR1Crb6EsbMLKeZCpdMTaiA8
R1cK0HApx3ntakF2a/zkQxttt4StJDIGN6vlJtRpxF0cQYQLnuz8sg2Gu3ayrYvMxwwHHQarHmmZ
tnsdIhC71z5xzav6gpcm3jQcqy9h7DJKjUonU3RCQsD+lpCD0NY/O2XxtFLeV0KNBpi4t2fS5D7n
Rm16S1+S2fmgeIjhb9Impc6dFCe5jUEcZO6Li/E5OfV7Ff1f3AeVJ5JJUKW6nEfdBJGj0yV2+lLf
AKkWYPEoKYbP6hEAtQ/Sx/llbprH1Srpg7QK94phijB0j6DBqlrH7FoH6Pl2MvHYS+QNInJUi1eC
6HVbCRJT0kpjB0EY8d+ZYL2Nh8xrJcNO9NxJmpNJ7Gq5ID8X824UUVKLkY4sDmCeF+O7SkfNkVx3
iReVj8J8VdentL8rrZs0f7KiSxFzHgVaFkafjCC0Ld+y8UXJDadOnkgbuoVwEAAksLx1shfOESYo
WpCt3sjtXSRdtcmtSa6z5iqbdnp6i7eo7WEysyPoOgXjaBapHU92IgcWcQTJlU6gXRENW2if4/FO
EohtFDD44aWUyo6c7hL52sATYD0KQLP60UtOPO2T2Y7mXRsf5FB0coxvCIKDke2hjOxWcZf6fcyO
NQBRatcaM1vLLyfDCdHa0ji5jqbhTrAHdR82H1H31ikfFeazTPVAZrB/WG+TGQijbI/Ak4vdeHGF
5YjZbAEj6ehwmDs3jo6KvFNEO+ycMPw5kpMuIH8wxrbZ71Qz0JLr3vxliq2fRqMNqE4HTaiBMmIG
DGML6YNptCBABl2v2DlyZzptt4/qXY3yb7I4EdoT+8tMvxVR8I52JTmYs5t3F5F5bKPbGcWWyull
NBAqd6o82EZq2sP8XMePpfWglofEvCIfWYQ0Tf9LXoJU7+1GmN0osQv9JSWKXUx7PVa9RDvIoHvr
ypt2vsm6nQR/QQsW5SB2F/i/6tCeiscOaWPLB8y8Gj/GxUU/Xhf6qyDIztJdpVJQRostSqktiIcI
vfztS5OAkKF7GxFr4X41QdJ5gumlc243OnJTyg9SuvXS29NcO612GMePsUzszHjoyKsA+gagUtzW
0W4A0lx4LfUPEiYhysSwo9JuYskX4nsNoIx1eqwifyrfhCLBNOWvEfoZi79KUnj/v2vMvMTxVKDQ
Swf8FH22h/Gqr59J83JexnZPwOoKM4+vPooxoHXxIppEu+nAgWUbUwxsp+xoxoOXJPJpaiy30Izj
EEpum/RXRmVeqVFbuLHVXzTGXNhZCALePn7F5M9VMeiXQMfh+GLb6b/VZzIPd13rigI8V1qSLewu
7e08TnZyO+wMpfVkHZDUKriOF1zbwbBjHo4Yz4Yzj/XchIWZVrBzUWPYUtE5s74/fw7b+UBTU1XN
0g3TYLMFVlj+4w/Mh2ZPqX+AQ+qF9m8OB142dXs9X8KYB0IWLWUOS2Q44/BHI1+VGg81gCeAeRiA
bWFVyYwNE1Q0cDS7UeU1YP4XB+prDcztSCI9wUMOJ4JWD5MdpRMAQvrJooR8Pmzh34bjqzNi7opc
ikszKnjKRc22rs1Dfhje1FP+bF0OaM3SMOubPZCn/6diMJqfmb0yEOqyUOJBJIo/8zvinhLtjVzU
SK4aMpo+qFbcTTOktd4AikPFJQf5pCO/ku3INbe4ve2ofJ0h45JK+WxGM+18Ti17eR+932xgaEYq
U4A92KbdgvUalOm8jA5dxR8R+dfkENvJpyS5Pg055HbEtKflNht7uzcvLetS5ZaE6V06I4tt8YjH
yUrLdKbnN3qqQyHKSBDty31BiQN5wf/2xfuaiWK8zSWPBklCcgBElPmj5CcX0SslZKfp1Clogtjj
NQxsd9auxpUY/cyF/x29zBLwMCS7GjQtdrdHfc3X3RnILl1g7YsrxSOIVnmGbFtfV9IZfTV0s550
2ixZHKcjRsCCwZH93kfCCmV2XkBOl/LHUa6EMepqgIMSlMp4K4HZKdwbbY7nL7S8aQZ6c2Y0lcu5
+puHuZLHxEnlPOaNomJx7S8JnKP5ITpQ0C4rkME8SUmxuSynm/Hxl0Q2VUUylI9y2kDcoH13AhZo
4lFeT8MLr3V/3vGghjfv/0oco63SaBhJTTMsDYjm0vthue65948ng3nr5mppMo0Wf3vURj/hTQHU
kHjNBZ3IpLdifuJVTrZTcKt1Mc/fAB7xpRuxLvEQHhS0YiwHFLb/Tb/1Zu5kJYl5BeMq6es+hF9E
24MoLW0IHhYr6ILCKd/OqyNvI+nvq2BvmogcZp/uaHTSi6Mk3Enm43kRnAumMLZELFrJaglV+Bjo
EMloj9nLXZk23nkx292+q11jrMagCW3cLrjISPt4MuKzBL2w1fWym1+AzUJNc3xjRrb2wIelo3f2
jA1hea+JOswkWlTwzmvDLpNTP5+IU8YfMkE+UX1P5SDN3znL3czpr5bL2JGwa6Y8/913ixbqU3SQ
90YAg3zHy69tn58lmZapKyDkY/R+BkjdiM4gVGiS2O9J7lXdMc9qV4zlgLOmbdv4JYpRfJOE7SAV
SFM27gR2muYe6P379hmMtN4Q/KunZstpkEQZZAgYARA1nTFWYVKqnUjTlNJd8ihl/vyooWkFnKVO
9yhUDlyIyQFclC+ceFzpmxOUYAcFto6JKW+LBYRudMUScg37al6GAQCobSTuUHzq/fbY2CVowiJU
u89v8Nb+wlNQdMtQZCSfmaNsx2nsdWQHfCMvbVXfKybPVdncz5UE5gRTWUjTgSKLxcfwZnH72860
ywfTnQBck+2Km+IHrSQKbvJ0fmXylmAFpQMd4ykA2WaXlhlj2nUdPDLNFp02cYq92NgggrXgtrRB
7ihX2SOcFyAs9q5VO9oBYxFIy8q++QZql91feVDr72E2oq5ntTIHfA+14ZSONkOtX4efnzwsATki
Z+Pmfn0qryOf59Fs+k9r2YxRF9M2t4gK2UBr8jWfeN3FdIOxqD0lO+a9xVs6tRbGmHfg8czyrEBY
mrVOBDTu+uf5o90yrgoA3AyQlgAdXqEnv3qirEaskeqi8QRAMik8rRZQyGMeauyWGBW3AqBZ8ueU
/ncxdWs0mUL7w4mI7GVde4mkelF8HKYnbdxnS+WK4o/zK9vM06xksmGEnEyzGo4LzVyPXnPKb5d9
4k1P+qnYdb9o+c2bd40P64P7Iux5ARP1bNlXay2dsX0y8Ml+O1FLNl6jXLMrmmI/yFFkZ+nkV4Z8
i6G94PySN63eWijjuRXj1BCZur/Zfn4EVLw4oURC7YPoi/f6U3ttPBKfB+VGFf7PlWrAewDThvwH
8U3Za23a0yZ5U629sBhei1l6VYvw5vzitsRooikaogGE/z8qmEsMbGMB9IR+3AAdbVDumiXxhwRs
jOflbFy5b4NdzJVT2hwPmpGgzFSTzMa03I7EOacau3Edvslgbp2cJEToDbqWTvTEEcAGYn2hiXlu
a2GKshYoUDFUueROYYYcHaF/NHNaGkX4orNyhv7HK5W0WjU0Lai/EqBF70MrchWgkLhpqSdBZGL8
QA5J5Z3f0i291BQL3OZA0rM0MDR8v/5G3oI3oCYKwP58Ih0K0NhQCnMdOaf8wgS0HXAd6AQ1N9jd
8OM02BtF0VVVN/8wb2knKsKYZBjV3c9IJUi75oIG2OnfQKdqpqnh8TdFFfhlVHtXdnTo03rMJBib
XGxc03jT0tDlbCK9vOzJwZORgdyiyZRo6ruIPiatIIzYxMlHdrtC/6jmlUcJYOKZx5/o2VJREL7r
ogRGI9gURtqEgpgghlgQxUGgmJAjTRHwpzU27KRmAW3CUIAiKiE9/31VMWj+6rBP6QllsMkfhauJ
9qK41eAAFB+YQ6YtyrbS+aiTSY/8ppqt9/zbBzApirol4kxEfEDrqaYje8vOokBwuj0C6qgKuL4L
3Tj2GNcLZu6Caai1MLef8iZ3um+B1K4E87G6SbiQc9trw+NuSgDa1CXWAc+NtF70HioD1sT94iLW
ReV2Qr4nAyw1b1pk8yR1KL8hw+fHTfh+kmpRCEm0WGA5rTF3n2AI384AeWjnbRgkfXIj5MNLnPEQ
Y7bMNSwLwgs06kpQo+9SQXicaVYCU2rqzWVjoaVUrXmslxtPj7aWQb9hdbmnLlI7Y5wARqOD4alw
K3mfEOJw7jf9UkYxdJhm04InhsFi9sYRNYEmUn9ldJqj5gNPd3S0KwVetLorAId6y7OOW9Olugaz
BWti6H9GLGkBgg1ZCxGxaEns1rO8ZDs1baV9nOt15GYJJmR24qIVxV7TtOlBE2pMELYdae97qVQv
ysqKetsCx9r7VFrpbSLrwjv2qX7ohGpqbG0o0soGOFNfOCIQil/TEUMgST6HtjUQNbSlKQe8y5iG
T6asds/nN3QjtP62OubUdH1JrZSurlMiuzdKG9RLLjxCZzJTjm3eCpC+yWLMvzHUtTrEuNQzUGnD
mTyWzWJHkub2y6PYguiie83EYBaPGl5YEd1svaA7mn6phSfJ6A4VyK0LQUOJ7sNsio9p6OxomNy8
P+gq/lO17qRsemlCXoPoxuX59tmMrzONI8jeIgFXtgvfxbG8Xsrh9fwpfEbaf6j1SslYA19GI6nr
UsG4UeqIbefXgKGchfLYlJM7Z4KvZjez4NdSerOgsTgVq8MwAhFN+7GMhtMMP4vsmJvXQ5h4RVij
dN0dBABuuHr2YqZC7tWm+VgXw1MTTT+0LP21DPJfwDF92ybmiejmskSwCU3K7dyevUy6si7oLAwQ
e/a4MpmGd+Lj4/y+bVjTbzIZazrneSiNGjwXbJltgmdD6tyIZK8LmjgyObpFAxxPiTcvDADxNCAo
iMhgME++ZAxFkcoSdTCIbvc/VKd3+l/WB4Z97hUb8+/gNo5d/VTlNoldCg7d+wS7cP9vIEU3VXP1
MUwoA++4mgRRVnwlDL2oyvby+H5+h3kSmJdDV8RcjQvELXMjWpUtTCAQs9s65AHFbTUl6hr+hjuF
XTXYh3EohihsIwUNa5JrBhj88TAEEe6MBzpvhJrWruYd5YaTv5bIkrhLRS6nhVbDpyGWY4XSTdsa
T0aYHbIJJcM83p/fya1eg2/yGM2prbTqsxmaowYV0ooTZqkod/InDSnvmdx4jL/JYhQDUP6NlDU1
MkyoDorZTosDgpLLZ+rpQEKbVPbYoHTGC+i3ShTfBDP6UmmdCJ7cBcxac+EsgPsx9dpZhtiJuoNU
ELskiz9Hr7XCg1Glf/AfFhSi/9Efgyryyv3oo7ytsxH6o7a38nJZhUhp6k4Z6G7U1u7g5R//wi3e
vh1fQpkXTc+NRYznWfGXdvBiVbwSZOImEUh3cnKj6uX9JMR3rZXtzPqFEDSfdYda61xZhsd3Xrs2
vwSh6ic2nYYg7vvyLbOqSzB6Kn6i3ldZ5ZkDDwFiK1WkaysRzA4vZlzFFdVfdEbMdhI72guGb/cY
HUUy1xbRM+MtGJBXd/Wp+hGCopFb198I7nQdjrqKBMcnhSGzyKktm9HAGS/jRbOnV0g/9q03vtP8
eBZwCRO3NnUtj3nSgIxdF/FM5dWuevMbuUVwBAt8Ff8MSY3oYubc3a0HBnGrjL5GFStlhyBFlAnU
eVEVXyPzTTMboMXbZVmPCQNx8f7vSrMWxXg2eWwuohGZim8IbitgyHpUOYvZaqfR1yIYx0ZU9SUJ
I6wGtIhEujEDxI4X4n4JPQmNIBkqG+g/dK378wvbdDXXYpmTG8VQ7zGobflqXBK/aJY6c0JSw+xl
lTBdqABx9zKgyKOjr5OCSl5SZ6xK4y6c9YK2CFeVK+nx9GxKMqb+5khwNGGodsUgdzsydMNezCe8
8IjXLX+0EtGd1QQt5kZTnDAUDAacPLWuqkyJPXj6PGwj7qYybs8gSrWSt9jU0bEyTLehQOsPqBkF
FKBCVMF6lV5yL9+Wr4UODwDWWjRKZh2fquqmUDdTC0jHYONb0BeVeLEriA7A/ejQkLzrVfAhgPLD
jcS/sG464KMsCXEfxDMLtuTGqKYSC56sBd2cSpCOvNd589p9iWC9gXrsYwtbqvjozDXq/SQf9TxA
ewRIYHVXHu9msJ2lTwOYnP7Fq7n1eAFjz7QsExlikbXe4ZRrohVZNL8z7BEJibXddRjmydAhFSEO
cIrSUU7n78i2FgEHWNKgphqM2XdrGs+NKeSZ8GnPHRnwrWbv1pMd++CaD/p79LplAAoLzkvdcrr0
lVDGMdENIbcUQleaybvKeiWJ4URq5hRiiBZmHgrhZ2MJ6xWsxTHPYjjKBhqjIa4DsDpdo5L4knVT
op0c9MXpdQivaHEVgIFdmNNNLDsgmcgvUVn2az9WLubxVFV+E+0FclUZkq0DuBgEM7xN2Ur96jpF
ZUZjEXBlPxsLVs4LaOrNqc9xFGBbgK9gz6XXPwA2swV1WJij+dStXvnjqps+N+6Tjmwz8KQlNpnS
jlEbhjIiW1qlU3+NQerHyLbbUhC+NzfzLuHd4y23dC2QPX1VmDVjwoOTxoFIWq+dwSlRqZy7vPFs
Uyw9eIIGpgiQ8Pqu2JOwKLmV1YI/GIYtkttRejivxJsCgNWnA2MXaSEWA9ioFiQoq0jwjRk85iay
OR/nBWy50ejWNWUFTCKolLN4OaQb5CIvEfePtRo+E0tW99EkdbuQDO1LX+aAYCgxezCUGgZi9X4K
QrnQOVd1wyIizyZZGFWTUVNilVJrBEGsTGxjOCCHTj7GcArKMncqteaYd2q+mVsKSYDkVFVqANm5
u6g2F3MoGsFvWoxR1mKT+mMSXVmK9ZGOwkHKzNmZNPm2F5DzOL/TW4u0gIeIoT8LppC9AmkeJnrb
ILUiqcjilUtsG+Z8IRSln6sTJ8uzIcsUaeZXU+Gnwz35rpdKUikLnAfBr+pc8PJcSHbLsLSnMEft
TFPG4eb82jbU9Js85rZpclbGQIcTfHNonAWTIi3PE9lcESgcqIoaKBwx3p0mod4SiZAgk8UT5eai
Id1uaEUYysU/v5gN02GKmohaHMosmNCkv69MZDeoBRjNISprRC/uT8Ra/Kr/G+Q0+Ncarf4ZEspx
zIMxATQSQ1Uonrbe5Epu4qmjbTgUEgTh408e4NfWCa2l0d9XizKEUSiLchH8uexeqrBxmgj4WP/3
jVNUJMxRzNQUg40nLKEYuzoZDKALLS7B3R2yi5LwKjZbx7OWQjVltRKlSrIkrWvDH0iyD8vlqGT1
UYsbjhZsbhiy8fCrLayHpdNTrDYOR0UVfLFPj8I07gBLe3t+v7Z0WlmJYEIHo0tCVPo06HQRWG0G
S5Q4Y9P6Kf59XtLmnq0kMV5tq5mdIlU6FjM3fpzKp2YhP4tcKDhyNnwu82tFuEPfz6ZMLLLIo6X7
BEMtrRztE+BXR+ll2GWuToaEo3BbBbVv8hg7Fwl6ksaqKfjlFLldlgWpIKvXdW3+BMU1IoS+a+xe
yx4aAFfaPREWOy2H2z7VFO/8Bm+8K98+hDGACQAHOmXCUYrdu1aSIFYDOfSLQbAn4BQmxrOQzJxH
87yCaiJjP+Rc10uMkSN/WeaBgUm2pOTVI7YV1IKFsuA0/pEgyPOaElpkhg8qgtM8GQdZDK86hLGC
Moacs9zewS9ZzLUOqzlTpAnmUFwerPIJ/IF2nz7o4AEvIAv9E15K3s4f2vat+BLJvCl5lGUDaUsw
Os6SW1nv8qjtBh5IIG8PmUs+knxQ+xbrAvaa2xES5MJlYWj23P88v5otHxs6+LUc5pLL9WgIJK4M
xOrCNdpkvAo4VsH0iT3c1Hbk55wGyI04fS2QDWSbeJCrJMfSmrRFvay3u+XNJCWGWmXHbE/l/Dfn
hWYfUQeYgCGzbY9zJcdjM0MewW1ui0MzoSQCSjXOPtK7yviIJhzu/4hhn0oMYQ6lhYtl5a+YlXCj
+iiVj7WK3ocZc63oTNeulgWt3brphZnEuQdbWC0Qr4MOz5JUhEuMTaubehTiBq+oeSkDVLJ8Bfy5
XtzqFaBBKRGo5uQofL9OyI3enl/5Vt71m2i6M6undRLVqU9zaFC6L6/Cy+YYQ/4txX+cAS33P6R9
2bKjurLtFxGBQHSvgI09+6ba+ULMVQ1IgOjbrz+Due/dZctc6646K+ptVVRaIpVKZY4co/cxf/ve
fUG7uH0UgRfG74qt3zwrJ0uXQlrtmJUWJ/jAbfZam1CcpFXIJyPINU0RPDcvqhNL0jfOtGQsph4r
navbwn014+roml88vQiSSZX4K7/oGodOtjWD9+lQCkAY3TdHvLn7++lgPXQrUTOkTLqoeMp38cuk
HDBct+vSkf94khRSSdpX3B3gyOON842E1keTFDW0yvbX6pmrcJ/NcOqALAqlZAOnUwqnCU4UBgNE
EmGmsX0GUykJZyM2n8BrqQqqW8Q4romXN/oP0JmC2vH5lnaeZnoeHt17Fxwbn7RvFYbSACiP2n3/
bbipbunTKrG4MiIWoX6rmb72KVFSzW4u+M+P+Hhan3zXsqu4nVQ9bmCmPcQ88cd6PGaJUJyK1Rcv
PuOJGSkgAOHpAhSFtWaAu4AkxrFVQpWqhUjnXi9ju647WOAxDWxS+2UNnMjfNM5OP9rHBXayX2an
D26PiamPVqGNEllaHr1dD5VZK2CIMvu+VGydamHSMceIbeIOJdCVjrY8dlNyN+kMObDSHTdwjWcr
W3/HycqYcNDRLbGyzvP13ySsg+Hgfe7KEJLB4gDRYLzqVlrJ+RacEdN3I/GVc5PrN7rmJdJhL41h
NOOZJ1GX9c7dnHDtpzD14b5w8/5Oz3v3RkADbqcD7PZkMGpExM2bF3su9JC1VFfE160W9NmOSMGg
NTsBoJsNpc5ivGN1/Nbm1cHtMYgLubKUdIBc6++iw+jStPBD6rHj9btsq6519gOkvItXmoFEfPVp
EFwbIIthwPX9f0Em1/N3beelWNSTAvndkCZRw+nyOzUwi6XTDLgU10wOZp2B6qEtvcOYtsk9dxwQ
sNXm8Gwlwkv864vedHcP7JRAZaOSJlcuPDBkFAOqfXsdTBCieiq9Nyf9cd3GVjHfRbXiv0YkR8v7
qjI11JdR6B7CTHvQWx/kecdqJ+rA8I4d+Fp8ESibQptR8MSs5FBWLyajTTwUF+7sm8GELEscDhhd
mt67t+wJAvBqTfSt7UTJCRVetKJcQ+6VTKCMqgsIsu81+2DfLMcaqsQejawMc1It+LB3IjIrP3lV
AQG3lkpdA28uHeVQIsdJbusTnpJzEo0e/Vl2fJ8sKqXzbRMe5sBQJLRdGQFOkbrTOV+SiHfGq1bZ
kaXpu+uOsn4Q+VigwYQWg0uJi57DeUxMwQm26DpeV6YV+zNAoJNYDm38OQUXWKp6imyt58SYPFyi
j3GCicj1KaexrxSSL7GrmmHb8gYQz0LS8qOC/MFOdRLjO61YynFBNpWTOhhXNeXpdm5VsNMtkivw
22JkDQAI5FByWdATjsc4gZkmpDceJHqGMLYDDcTOL/rRfeQPK73Vf8D5lt/fdvV+uDe+YkgI09Qq
R9x8UlooG2JYED/oYtDMzIU9L2WRRHGDZ2uaaOU3tybekUwWCGi6xHgRrOIQYJwMr/G5xYFQGxco
Gjj9CE3E0r5ptXhRaYptPRNOf9XqDCdfYtDbtswqvJDGtHseRfwwGtaBJyW6I16pCKkfZfkLNz7Z
gtUtTowxc9SZR5HktTv0aD/3EXtug/gIRp3kU3fjdrjbY3/FhFQgDRCB+9beqPqnqvVKEZflRt/0
Oa6yCdQxwul8w32coHbJStVqt170pzsrBdnKyDA7ZGhoj7Cs/VrxLA89IfqQUDYc3LLTP1PPFD6L
dZWS+NbpQq8fHUJIb19K3U9Nh0CSIbx3blv5dQ85y1n/xVN+cz0qba3w1I60l33StH3XJZAQKW28
wFIRVSIPWJLuY2huGSO0htv2/brNzXe1beiA2SB2gP5Vetd2gwY9Gzxl9tU3TGuj4eqtt2YCQi2w
vbSheRM34ApOn8l7/cpAWNeMCi/ePMinv0A6MiASTbuW4ypbGTz15NkOUh3TB0Mw7Lhxb01BulMB
9LZC8qlJ6eA0xcxrczVpUO9R10Hr2zr76xu71c3GW9MxAOI0cEnLaI0Bje4iA9l/NFQt7uUExFrw
0r27tFVoiwRDsV3yUE7sKFICgQeNYkx+0QCmtUnUmOYjN83Wt8y8CK//sAtvxl2EwUpMDuhoNl42
DwTqo2mNoTXB8ruZdz4f+N00KJTHLnx5tYIR4LVSZCDnk9yqbgSjmcUxXjhMezo8Uve314BoS7tb
oLOcKaxdfM/Vmkcx8YT5FerJWYnNkrmkvZ5EDKI/P+0yoa9TRXvFJ92yYiJ5XVNYU7/AJzitbnYL
N5Moad36Tus09J71WXMUE3+XYR2rObUjPQ9IB8zWVED024hAaoNXyNH6uggfw07W1zTMIGEE3hcw
20fs+3xcPoPpLVGrEGx9wNMfIaVIhlnl1mzm/xmJNTCD15Gg5k/ggz42uT88pDduwO94YDy42bOK
13FrpykGANGRRo57kWjoqKzUlRGjXOOuQ+Q35aKKAGssPbs6scdr6ocM0NwYd8rZWKVaglNA2ukw
ce2WDdVt5uW7XNCv1w/clikLTonoStfuvhRssiax+Qihqyhh3Do4IqN7aqBOIkgKuRFrLnbX7W1t
ngXAhAH4BSDkMmKBQCzYZg42z4k/t+1jO6mecpehDZsHuJSBUjCqaRfjR2Ku3MxuYIGh6PtjCddp
6fRV/ANyR/Zp2dmH4tEtfFWbeCtwIfG08Sgw7ZWpQcp2WoEsN4HV2akCB7oHhnEHUJPiOlr/Fdkx
HNBBYMp9bbDL8ISuyHmWxLBCi9RPwSOaMpCRe4svAPznVu8vpbXLlpd//81OrRrna5vEzM25S9Ko
6uMvcTMdykk1c3fx5sFHcwglhFhAmVyUJUsy1WzMWBoVjhaV3c/a/dqPdNfnVjDMKgTBlg9CodSi
2EYTU6hSsjabST1kdppGY4ERtflLxZbw+o5dFlE+1vPHhBQlJ3Q1y6rElrl6bwV2TUAkHDM/tlmI
AaEDhc5lVbb3Uz3dl6PzN9/LgHd4FsE9Kl84tGIN0jUYb9z+jkzeU1PZh+sL3HJ3xyQfnRYg4uRn
cJsORYKpnjTqAaUPtKLqfQc0KX6zqPAr21uJkVp8KgByTBl5RIZh1LsePp+yXt/1SFWyGNeO0z1b
rb4jqXNXJNVbMhnhWFHVyMJFiQrf0dXRwjVc1yQXkJZ5SotqdrHOVcI9D5ev9Ml6RknywH+pXuKb
gWvFqgETt+K55NBYFFbbNjpsdfv+96o8Xhm7hgQVNO28CGhIY2dghi5UCo1cdDvWNVouBQzPQ6Yi
o09Mri8EgGi8VfOw/7KqjOSuX1jQ7QXf7e1CfS8sFLfOlvucmlxvpZO3YeF2fT0MOO5aM4D/BSDs
d9cQYzTVXNWw+tg2OWbiKl3N2WgLym+IYbZ7wwUrUQSWuuKLBW2yh48BsL31AK7fZg4o1tn4+bPr
KNkGL3EW695iGtaj8FxAyqQWREwJnzULoaYJm7vuQ67QeBr3ZDfdq1kCNncVmTsAiUBHITU539W8
i2k7WDj3cWeHbPk2G+1+mirFHbS9oZ4N0WDMR3umHF40owKX9rL66f8B7GZz1LyCwifTDsZTdqR7
HaS+twk99NCr+HQ98GzlK8Bg28hVHAz7yoho08rMRlsD64I5+q6F1CMB9vLVypTc9Fu3xKkl6dbL
3XhsckikR3npz8H4ZZUN816WB7RzV51C40ALX6Wut3W/e0jfPR0Qcxuv3vMvWCXgyW5TZGO811ho
Ev2266uXygXLNR1+8pk/muPyFTLbwfVd3cqnPR1+amP4HBeH5Dm9KFhqQhsnqks73SFNdKGLO+V+
YqdLYGWOOPTLYjwLrdWP1y1vfE/PBmWYDcYEAoIGaZcxg9ElLI/TKKleWcrR1EDDITF2wkoVV9bW
RXJmSnr1DQ1eFD3p0sgy0+Z5ye3pc1WI8qZa5uxRjxNxGPgUH6ykjndIfKEhWKb766vdOqGn+yyl
BbY7WGxBZTxKm8eBpBHt08C1VDJcKiuSF/VTTvMltsH+ydojcYooc7KonJfo+mK2DsjJYj6KNydB
3BWGNSAhTUH1/VPwGzI/X//3N1wDquQ46yAlRhNBvvgtswXP5ojYOQ3x/DDj791CgWsO0gRT5kO6
NAoH2VwPQpqDMI1yk5zCL5MYs5TAnq29suL7VBaKyLn5XQDCRWOEYHBMvokIgKMWFdiwzvrVTL8p
BsAXFXx/cxHgVfkAwCC1lU6y6dVguC2LNALud8dTTOaqBNM3LLg6AbKTIPSbmBM5j1GtVeaL4WVp
NFjd4Hc5P5SdqwLzbASkMyOrb5z4lt7WyZgS3DEjIFFZtYQjgRAfRJHARmA7UO0pqsAelu/XPU61
NGnzWJJnmW7gA9k9aEXK5UubQXDluo2NlXlAR68kiXgH46Y+X5np1KKJG6zMBpV8CewDAPVg2bvL
2iQwyUGbv123txn2DGoSAiWZdYxEigZFV02dB4WeiNkuxNXB1QLBquShMCDeDRKJYvxpUyD6rVxx
p2xsJmqLpmPC3T3vwhOLFlM93Qy7jgeNuhFzO5WCz2DbAl5ySAXwQJBrF21RjIDJrhZaQL7SOKjy
IVTs3sYDACQ3eJTiYtQt9HPOP9fclVNjOOP6AGCH/LE57IadudNvoTJ43dL6GaQ09cyQ5PFaUdoD
gDE4uMlgPiS2+EmyyZl2S7pY741HtL25TP9U0PV4b8Bv9XLd+kZoOrMueX4CUrsxZlhm485+DvWf
OX7v8i/XjWy9cM6srGfj5FTXeeJZaT1gM6M5qI4MKmPsJrkfQOtWfipCQOOUElwbl8iZSdn7eyqa
QfSIuTZgVWmXYVvJzp2baJqr7HB9gVtn20SLf606Id+X68r22NhiLkUaeVqHbEbD9A8hEfWqXUmH
G33KbmpmKQqy21/uj831kJzs6SiWxGprLJCWcFB7euob3c8GFcp466zhLCNV8zB4AS6yczMDQ2+d
UZy1KhafpgmzTjH/dH33tk1gxg3VQcyrXMz56KmVj3aNmonGyB4YlSTE6G+3v25l60mGKT6g3MAb
h1KmTNQ16UnG+gkfKeunLAJRWfczESQONavSnwDb1qNirNEWbRkPPAEWtBgDNPvKHq3HhaXW1+s/
Z3PRnu4CJr6y5spdaxBo9ZxmyAi7/I6yH3qu6mBt+seJgfUHnPiHJ1x3LAycbLdifoKBaKN5Hojq
Ubh1zFCgwYvQQ40GxYtzK1lT2jnyQaTx6PU/JllvR5S14tCIHpSuYEhXfMU1HsnR8tSe9Gzg42QI
5iKXd536d+VAJNFmP/LO+SyqeN+O1j/Xv5K59ZlO7UnuX1a1U8eOgbdDoi932dI1YZV406u99PU9
uvf6E/g82mAirZZDj8eL9dBEKLipiDB3QDjSI6QAQRJsdtORNDT5UefVeFcICvRNOxW9Xw/NDPSu
QLcNsDs7AsS++W42RNy1mHLzdT4AIGf11u+8KGa0OJCd/e4tM2uCuCZlMCakCfJCn/aoorL9mPeO
Im9RfWHJj1xONTO3sQNxct9Z7r1Gvov+x2jHihi6udMUDe21NwcYj3QTxbnplWM5MBTSdeG3uXno
bKGImZs5EYb7/mtEuoiGMV2ypRpZxJFk7k1qDOGgA4CP1/ZxSA0CJH57ByD9biz1z6jehtfdaetM
npqXLiXezlChwHmMuElEqE3UgioThJ5EOas6BgpTsuxZsVTCycuGRYJiPs6pwl777DBbsaBN5/iz
nzI/35TOSdcBvwdZLY0FlQCSDU/d71oKcAsq4cf/1fbZ0uHH7J9NE6sHz6eGnLl7ztljmed/syQb
7VS08ywgK9aNPYmbdU2qjvUtNs74NUIAWZtwfPsXXSj8fStnOC2ASJGzTJtSn3V8oLSevzmoB+R5
dxfX3V2js4dYFLBMyk/XN/ASigiuglOj9Hxxi5cDY1ppSBpAimneMogn7d0QBQ8ApSBXUIX5LyUk
av0qFyH7pNIjbegE7WzN6FHpAXEd6DCIH4MvBfQJ9VHcJKGmWOKm3yMrAvoKbZCL18eQU8jvxThi
Rj5WfiGyHv2x+LabF8UjZNP1TwxJoSQvDUxVQvIognpQ6LE6810C3Tc3Nh3fLpFNX/9065e52MUT
c1LoyPrWqFkLt3S9NqAr96DX2n8V6/8YcaVpxDThSTtyhEcvnb/Z7ojEvK/eR2o80JiqjCm+lFzR
beOhxZhlCWOGfWtVX23Cg7n2FCF/65iBDmAFEeHNfcG6zFByrZu5A5a5s6KsccKRZaPv9fboF158
b+b0t1d1Cifc8o1To+v/P4khbT7HeOpPuMss/alLB99sjcDJ8fJJ/8ILTy1Jt6YXDx5AqVieW8bh
0rjBit3JbQiPZKqpnK3UC8yo+IP682V/vUPyXxU2Yn3RGUVAsnUkerEfE6NYKa0IwG+qZG9zG10Q
Z+GRjyac3HBYYqZNA6tZBMwO90vBI4uMyC87Gszp8uX6AVsPkHzAQOrgeHjnrLPYUjwe0Ivy0gTL
o2KFsUzjj2lwUI/vMTsGngohnoBt+GEajSpAbu0rFONttMEBsLmAPolkBgtpTlhExOPosNu5e2vi
r8Sbb8vx9/U1bgURzGcToEzAJn0xnsrB2joVaabtp2R+1Zf+Wxur3voqE5Lr8wU96CzFNmrmzwTP
DZKoGCmoyoTk81UZpy0mMxjGBxwRTDa/nYiNEYImf07z7LValn6f11N5LHt7Vw6U+3FqirCr6W3X
4PLpahDOLS061xMF6wxNAp3zW8ep31numL5NNFCoNdB20oRwnnVRjKE7dsVdMQ5p2A9LsutAt+CT
oSdR5w5tOKZ1EhCPvKatsbLpZQNkOafnwk7/6a0RmLq0+8YNBqKtZnrKef4wDdOjoO6jjnlsxT1x
eWZQDzOoQYCIBqxCLp7b4Aor6Iz9bwnYkZbkW2rkD3Or32Q0UZyYy+9wbkr61MvQ2XZtcUzja5jk
Gl6X2lKUElWLkb40n5okrwwGmhOM5mG+an62suzOJeln8Paq4tv2coBpgESI411UOtzJM7lhYufQ
mBJhZuYQmi2//9sDuG7ZHxvrbzi5GHJdYzoa1hgy7vhTIkDmHieKG0G1DCndatOmNR0oJUazfdsU
tZ+ZKj7Dza+COwA3KphnLuo1GVDODtNmnD9tcY9ZieNSo03ot5b3APZlqvDozQUBTw5+MQuVc7k9
Q5o0Qc0aXDcGcPPlfNuMio9ymYjgo1h4FCLyg0RNltpxDc3T4wI7Rrz4aZiRoNbGbia6Aki9bQYD
EYDduUDOSM68JE3Zkwa8QXCQcEnr/dT/chuqOJQqK1Ja2rpaSmdSansh2E03FfcD1Kj9JBl+XPfk
y1sLm4YO3cdVgnRbLozEOUv1ifOoGTzNB47kn2UyH9wVYa8N2bvTAFB83SK5TOVgEukASoS2SS6w
YvGUxKSnE4+MN7v6UMYUIXsbsxCS1xo0QJcdaBJfnffF9tV8olv7CnwfgGqQ8EBCsv7/k5NrmmhB
ibTn0chJuZtxKvxYKzt/dFOVkuplJkIgNPHHlBRXZ7eZC+iOclRcdH1XlG26TwzGd1mL4+inRdLf
YIajTf157MkzgDTkcH2nVWuVPDXTciR2nsuRkcTBBI9NLSy5tPd/YcbAVuIsQONCrvgkaQuGlT7n
Ue9WvmHruwyoP2v5dt3KVvhAzQWjZy6UdqFtdf7h5rwhPOGERzhrP/La/DyXiQIttrlfoJxGMXed
HZfL/25TjEvmpVk05eTeaOudQcC9SlX7tRV3kSUCJglaM6LLI9wQGjdae2BZBNjE0QbZou7szOq3
XvzNjv2x81FEO3H1gTvzQEqbR8mcQ+2n+9kX01+YQMF4leIC4u0ipjuY+U5cI8+icdbeWFH9RslF
1XC9ZBGwgLq3gd3Drb3iFaQvj+yoRPXSW18NvpMHLlhxAa6LQyIOFJJCyVPa+ujDZuF80H5ed7qt
I+yB4Q7gQdPwUM08dzrWQf+1hPhAtKpS/Ud8BBQ/exU54ZZvg5dyfa2sa5RbvHpStmVdlllk0PQh
z+tnc6k+X1/Jlm+fmJApS6CNMJtmmWSRV3zX4s9Z8T0r/pcmpJeXK3id2kWVRVnxu9C+2Oytqt+v
r8LFfp8/7uAKfzbKWWtUJy49LnPRCIrv4aFbPM/tXdmI31adfzFK7c5glfDRLo+u29w4rphFNVDM
1sEeeoHZdqZxrnjZZBFZ+K5jeAqlxJ/J16JuFYH0UpAXRKFAjuE/CFgBt7q648nywFgcj7azBqAf
uebH9yuT0/c8TPerVOEcCvQNqqjZgTojyN/yX4uCrnRjd8GmhLiHyIQsTUavITurDK/uoXHcMv25
c7Vup4FO6sBIxQ/DbFi3Yzf9g1ebeP2LLQbs3iGg1QFuRDrhk4HnXGq32OLycS6NYOa5H5OnhKiG
bDZOAVb4x9C6AycbrBtjrWd5l0XcsX2r14KW/kKGsru+nPXnSl6KijNqAODRBmmf3Gs1c2KwsXTx
GUGLDvho0PSF3xqYDe9q32OqPH5jpGcltMU8xtq4g4aelMMxRj3qQMoLINUR2hR+3frjBEFGhGU0
REMnQhU/h6yyF4K8p71xjtUz5jWD64ve6Mue/4o1yJ3sLWdQNxrW23OE9NttPRmmX45N4qNF+uYN
qKtyCpXIyYE44ljvin40/NTTPmn68DcH9mQ7Vic4+SGLhZouBTgg0sVybxhzQHo3HOjbMqjAWht9
KMwR4YkONBBG1i8G1ie8oWjHrAyIsB5d2fi2zcvan3hxHJP+jZcpOn8udLiW+GXMiKt4UX18WMnR
0OEAfh+Qcwyay+fGyqH+wwYtixiYjQufG2WrB5O1LK8Jm/uwm4l7p9Gme14GQLB0CmpPAqRtSJes
sny7MYdj7xZV6CWNBmrpYfrZZTw+pjNuVAa1iMiahOdzSGPdUZHoQT9bEGasF8u36rnb2WVOnlAi
LSClQ4ew0Faiu3gSKMwyzfJ2laY7Bye3oQdPRkM8X3e4jbOMda9tEGCzEZ6lYEnmgrf6uFLfceic
pmYTYcrqdRSq4sXG5YxJy1UDBXJql8W2bmrbVp/rHPgrLqACQpug5TX998/9MyvrLXTitPnCBKhg
sRqLAcXP2ue67hUbdjmNi8fx6UqkMKuNlMeZ6PJIT1j97mmZCAaUFu4y1g4PpZ5Odz1YBKGFM/Ig
7i1yn00GRGs9O/8Etza/jaD54aiLoRTIxeh8qrxSC4ceDAdZNi2gdi3TRxRbY0Xpf/NDewCJUTxP
MeEghTdTiElzmcAHmMjvhsZHd0CZ0BgyRdzYSjTxwgCyBCU3gCDktyGpQbikzVkRVd+MBm9tH/Cm
58Efv9u9P4bmDkrBB/eWKaFjWwsElgWwbYBiQCMqfZcCXSDd0VCx6oV7YxaA/xj2EzVU98RG15BA
e/CPHen2K2LNyzqOAol+A55ufzJ2ZVAE1n360iB7Zq89CeLd9UO6dXhA/YuXwUomcjG8AR0u4I0E
OlGkmrsgyUgRdG5iKQLh5gbCDC52IFovFN+4LihL8x7NQuIduh5pi4C4MkiWri9my4yH+3Ud1ScI
uZIjovybo3KAh27llra/8PtEYy/2qBIY/ZgClMI62ENQ8wXBNvIwOazn+TK2pR3zqOunATlKnDov
bdNr93VGykMPJGUTFC0BEYLdtMl3xpc8rHkBWilIa/tV1XJwSWrNm1GigBy4sx1/rsEXC26Dhh7r
Ni325YiKj1XrVnvoaq0LLDZMTwWk0G7GumzrI+bbtJt5nD3QikzZixjJXT9O8VuJGcm9RevmTeCf
OYDX3N4lTslRle76N2B9jXAiXhOWXkWy0O0WMM9jNbWvx6XKnS9da0WV2yhcgeh5Fao7j5igc5rw
XkcuZ1HIsHuYDp1/Xf/exvqcOP8Q5yakA2NmNBcWKB/Q8o4tX7RH8wdPwyL/Kp7GKM+C7L7f6/me
DX5RBMUQje2RDR8SomoNRdVypesOmiXQkaNYbj5bBxvcBUln/+vKJpaLDr9L8Pq4rNDqEGDmcU+y
yMn0KNefq1gPXDx4ru/qBor0zMwFZU0tag3TSVlEn5E0VLd1uaNT2L5pLz0IMO6aBweqjeM342Ap
zu/mFv5Znyc9UDstH7XBNLKox7RtCiZtU8EUcBkgzle2+tPJJV4IndbLkpRR6vxYnBvd+jFUihfw
tglvLdiDb/CiGILIMw1NgjdaXz641bvW5YCVKUjUN96heGPDBUC/jz+g1DpfRz/2DSMCX0iDLM7e
e8xeysVfxUi03bj33CB/aHbar+43hWq1CMqv1x1kPbjyqTu1LqVCYOTD3Fazerqg5aOX0+nR42JB
DKkdAHJZHbbQ+VK8fT+C6rlVgqALuUvAfkHkLT/a5tZOzdi1UBiGnNdKZFenzNd262u78d1/rHe+
E/cJFDzQJVc8nS79EvcWpHTXgTy8NuV398T7gfdsfbDM9eM8lt9SakX/dk/PTFgSIoTQbp6piccZ
rpRvYKsEs6pmjSEv5oOVjY+idlUU1ZeOuloEFRvSGigty5cY8frY7DWUatoawirxJ5RWglEZTNao
J381VGpRSF1nMdBXOPfUrpnwt3kNHHDs7VBuj0A/8o5SxVEbrVctHp9c3nDfaryX6/t5uTpgkHXw
o6NasTHblOp9q2ESJIsqhgI+w0snwEH6Qmr0E/61JYhUrKq5eNijwi5dc6zplt4dGyQDY3ePx9CT
0043ojQUoeuyyoUMzTRQ50T4v8RolNrYOIkzooifU2O/zO4hNnrm9xW91RyumuBXWVtPxEmgjLvB
440+ozMxlm+eHYeuRt5m3QVlzPTj+v5tXTdnK5NcZB1vgXc2VTQ3oKiEFE8kXrUXVAQC73l4Zz+K
vVr2RbU+KYSlMbfrrm15VOjlzjNnn3PkD9a3Aq+X68u7PAC4ctBUXYUywb0g56QkXvoxsxcRNT0E
m2LH+xU3YghSQ+P+4FVfK+K8OHXz6ripUHjmB27n/PCd25a+YufxRcQDAvV84ziH5JDdpKG4BQy3
BlL9exMMn13FU/AyUsIiLj0QBGIaHIIp534zp1PlsBa330A4iLDfa6Ya49ko6ZybkO5wm3UTwNhY
lAZ1RaO+SzUjsFJ7N7pQDeZBP7xa9RRwobjXNzzmbGXS2yIzQTAEPiURYbo4bGL7sSY25NMwEhLn
u+suozIlfbYqd+ra1rFCUNsdinTtDbXZC2mhNBgbClubH2zlVIFKCvpD8i3ggv9zSm3YygTUWynq
87UiW9g632fvAOl8L8vidsDQZ1H8lqc73drXD2Kfhp0PwhjUn7R4Z++riCa+ivBh/Ycv3P/kASId
cmKk5Wi4C0Zz7Tlaxt8iFfslp+H1r7W1g6fZkBT/Z3vqTaLhDdK3ZIfJF6g9qBCcKhPSM8cu9dKa
14XkU7qrLD0YctU0/qYJYE0oup4OitWSewvLYGwQWIXjiE+FSR7KTOXWmyfXPLGx/oaTS6U3l1jM
3Yzi/jAW9xQ6lscpnobQNe8HV9N2pqc1nzUtq8JqaRrkPiVRJHJbHmGiyAZ2g5XdSg5PjtYVLbdY
CYAq9wX5J7PSIFNm52sEkv1uxeqjUoSM4KJN3Xsg8KPWUkf17yFkB8ycBvEhfdfDIkz2qSJx3FrS
qTFpU62MNzG00xAOS6N4mFiXPJpkYfskyeeX656+FZfQMkGy6ABZBQTP+ferUi/n8TjnkYYZnAFF
5FGgQoVxIK3cXbe0cWliMB06UR70jig1pEXZRj/TfnF4JGz64vR6UDckItx90yz7jnNn9EFa7y/M
UyRZ61mVvtyZ3XWzTzxUSya7mTnserPx7iTGp9x0onKZMR7deDXC/qwwuPH1zgxKIWoC6NZGvQxZ
3cAFwIzJJ84cTBtV9efrO7rx7TxUTDFiu4LiwAIlraxyjclqTIEKnD6E7eTsmOdA4RFlE2gJfb9u
bGtVAPii4YLqD1iMpJBozlbsmOsb2JqeAPQLhv5HppRl2Qon3qkVKSryxaMNxg5gJWnTQ9aH1EBx
zSVPhtP5OICPmPF9NL3+11AyFYZxy1GAqMABRy943dTz7YRs9qqMh2uzc5a9rvcQWJ4Dmy5+B0YA
av57+hBMU6KRBcQkuhxgBjg3l9T6kGCSKY+KvNrHXA8NTsPRoYHVYkhhsPy80P4ieTyzKeVZYsR8
WGEiitHI+QGu5NsiAg9adufcdEEWOtz3fv57rzldpHQFmdZC9TZG9cdxgKrrHkgeYzufrxvZiiwg
QkGNGACiyxnYeGYaJv10sFAuduoXJPttrVQHxcjhQeLZnMG2BWovBgABSBev2946g3jMrG9SnI2L
0lBjGDxuGckjCu0WMn8ppxs9b4PaUcCktjIub+V7wV0OUxdCLZw4fTaaWR7Zz+17uVv2kNg4cMzW
N7sxB91/unMTX1Uk+X9Y9QxABsH8dgGSiUeWDMSD1WE/hEaQBgsJOCb9Qjssju1xfKRLGD+ozK5X
gRyyUV34v1Zl3IwZd2jncyuPRLfk+zq3taPtoal+/dOtseTCCloKaOOuBVhZQcQbUuDUDZCXkrg9
2rXz1jpQ+s6TQ8yLG+RTz2JxG4W7bLS7wM0C7BbQuJhcvshWEgxVQZcRLccxcPykv0t/9i/1TbYD
vbyf+/RbrT22P9X0uFvR+9SsdPAB9tDsZbHLCISBu9Ep94s7PsR5mSjWt7mnJ8uTzjt481vXG7Gn
GfeeHAiK+ovZgEaatgCWGK/orz3b5sT317/k1iFcJ6ihMQxqrQsMTamP4JLNcAhdPILtCdyBXA9i
DQPCTHEMNz3zjyW5pIdZCJMXBofPiOnWWcgxJpaiKb2BLFld5L+rsaSLIW2pLTyBMwfG9V3zCTxW
q/KU7YOz68U5jElQf25u2V3zpe4O7hAtEDVxQTf3r+XYMDsEziq0wxwkFxcsfh4hFeEeKdD7aHY6
+MY9j4UoBwes147/8vtJptbve5KiuW0P0VdSoQe8gJjaoYdRo0FTW3unUXy/i3MAS9hbCqwXohmK
zueW7FSgXjlr2Fv3n5k/URBFz66jeJFclvI/rECEwPIsPE0+5EpO1kMXW58Hw8QhZ7X2GeMSFvKY
dH4y0VbbN/XSh02DwccW2c5BZ43nW5UNVKWVNDujNb9yhzlfmT3TZ8sZy2gyIPKe/w9p37EkuY5s
+SvX7p7vUYux170AyWCo1Lo2tFRFDUFNfv0cVt/pimRygq+7N2VWFpnpAcDhcDiOn5PFiUu7Kjvi
EFwTFv5eVMJ5MnEogt3Bxj1gDmaKVBPt1BRfOLFdmQbQ4Zre4ZmbBLyAZA7Pd+ug8G9babJpoe6D
Vircq+a3U1NlTkhrWqAiol4OaOlgbA3b9y0azUxMX+FkHSAGkGhqAhOVZZO2eLPH7ZCVG9m5Au6D
VM1KoexbGJrMoZ4LQnkQSqPA+dUcl3pT7swa8uqKeInVKpCo8tk1+o4N3b/ux19MzeJ5WI29XZgV
Siy2/GwN5q7TyltQf61o7n0X1pkNaRbPByenITBQ2JnxcBEL+yGK7Tfa6niCKopb9G5d0qo5OKVS
u4UGcqRRqV/Px4ZvWfn0DfDspiG3AtvyvBQPquWBylZRBFI4kF6iZASXoNrc1PkhrNSV4+v7CipT
ewmkqScWZKCPv66gbjcGaJChcKnH8Bg0S34mjbNxOntvp/XKNfE7dg8dIBPlGNA1v2irZ/cNkNx2
qlzYBYCnIAV3cy/rSb2deC6tz2SzRsD9PfLBGpCRGB6SVXWOqpYzsA2AmQvz2B1swb1ePJV6Hpxf
rO/3N7wHoQUHFhD7JtTL1wk0cysMMbVQmQvbfVJFBB2CROW3YJ49piIBXEmQsh98u3o6b/n7Vodh
7DqUayfmqTmK145TKGcMEg9kRrveY4lqeCDFCANIs1BPH6KiJo09qvumrtY4/b5nydOo0SaB6hNo
D75xBxuhJlO7V+rALBOk/pegZySFJfx+eI86IBbyxhspQFxIuzh7l9Dxl9XJIUxea4n75+dheQVO
vsss5mUm8i3HGOsgbHFgiIdRFkRrjACNWpe1qF0mrAClTa9OH1csTzHnSz49m4XJA0+i7TgOrW62
Ng/yI9/pPgtaYlxo+whqD5G3ViJbXG+wbqJLADinb3l0qemFphU6HA0MHdBUr9CJSgfdjYZmy0Th
Sqxam9lv18xpfGjtwEMIAELfdpDNqdzoTUGD0HJl93n0uEIEDknLj0pPqogOvJrqDZRgwKFbrqkd
f49NX81Pn59MbzHQzkhiSgOrHi71In1kSnnMaOkJi7+cX8qFWIFnLQPd6r+6QObYOKkLm9JuOYX2
aEQkK/FaaHYkoG49b2ZpRKBwAv7ctlEEmUdbVjkNpaj3BJEsEdW4jMtrbdjV/UqgXTRjAaeG0A4s
6Xw0NehYq3EUNIiLHIRVMKVoAHSZ13R6rzs/pO9JDepjJ7Ymtz1ZpBhhsdV62ALFEgGAq+7kleRy
2QI0tABaAFhtnqpV0JYGbBYW2gi08nvgRleGsLT4WBSgkXAv/s6+rNpROYgQBmRwLCr5RWi9yWuE
xAt5BeYJqz7BPtEGOb97N2FOe8MSLAgvslu+6bfch/aySmRwda9xBHyHYGLjnhqbLUpZDo4BdA0L
1JuJRMU4ZA9RtJU/TGxY9AkEWoeWhJWTcMnpHOTSILFGe963dgQHTEWtmqONnCriIsUsavej3u+6
ei3HXTQEkkrc1VBVwPPEV48La5aCwhuG8MS46SVG2k71OCKDaW/O+/Z3ZB7mceLD/MvUHENm6HmX
Gb3OUD1USs9SCfX60bOeoFPnGparNq7mQhjMy90CSF7FlWzA8kp3OKy1bi26z/SOAHK9pe5H4Bis
1hhVFth1+hFSy88hZG82x9EyvdgcL3vLIMKMXvOh85RM9c5PxMJ1SQVoCH0fFoifv7dFKgaVoiIy
cMJt4l+dH9k+9LgvDegXsh5LlwargpsTVmh2uOLI0ZFgKFiBbw3Qqt6DU1+LRTAqfZArt6n1zIa9
OcYeRyE80q4TXpHCzFeCwYJ3fTE72zpmbfBUtFM+xyoFRAWGMPeQblVcWx0AeBiMf11kacIUnQx0
5s8IfNSkdiKC4abxjWd4WeymnpQCNF0bUNmFqFIHTbDMtVfO94W4d2LYkGdoLZ2XYSuiVARc0f24
/9QkHOd87RRfSCK+WJklyIrV5RIzkSqOZuvTpCCj1ECrqtmK/tqiBTHQvWIm9+cddiFZglEEIwVx
EDeAaegnp1JoDoCMJZkIEhgeqh9Ds9NACmO2d0NGicZWKlgLRxQ6ZPAehZo8uKTmR5QhU60eklwE
KX+xoFWDSu+KW65ZmD4/GdCQxWU0xpOFdMDDcuaP0uf5KVv0hpMxzKYM3OtGkWiYslr/THuTDKNw
uaGtHOaL2+vEyvT56TjqFpo7aGwBpcVzjrQyzvYjuIei5uf50azZmV01hyI2cTWBHdDS3zCWb1Ey
xRVFFC/AOWzO25r+1rdIdTKmWciwCm0oIh22yk4Blk20PY4D7vPG3tVxt9FL+eO8wTVnmEWMyuZh
VAhcBSqt146xkJyrpNPWlmrFIfRZeHCazBi4hmHJJepiPW4YMrp22rXG62UzqE9iBtG7Mde+MEoz
EsJGnO+HJmAOvaFC3UvDmq7uokNA7+LXPR2Z5GzOSj0dkWHCvStn8MJCCuQWOSuIwpt2ZXVWLP26
r564uBLlLVJZWMo68RwmeL8Cg0vRDsey+w8HNS+7howaKSTwsET80xgi0lLFs2q8vBv59t9wud/T
96u0czIou0NxV7VhyS4lqKYCHaojamfqGp530bVP7MzKb/Ko1XnSw44aR9vU4LtMW6NvX1uf6Suc
DAW0e+GIZrNpuwqvVV5ZeOW0EYHYoH9+zhY9Gw0Tvyo0aDeexaCyqSyHaVYNGKHpaiPW33Iza+Wu
tzxhv43Mgg/oZcNhjKaFqWtSjNdFs7LyS+c3kGEahiFPzBuzUTRoAEJVt4Awq1XsNfbsKJDxGz9a
OhCN6pDB/im0FZNLE6dND8xgTpnIGKbPT1ZorJwx62IT0CMwSxCZgigxafKPtmQrpdZpcuaRewI3
QW0bOmnfME5oa82TsQmxQnFBcmV0C0NGHasjvWFsUg5lEytaOSyWx/bb5Mz7CrtSO0WuRUBpCDW9
bpM4YBtU8+vzvrfkFqcjm01hWqkjLYEUC4y6z1UCCbLxTnQlW+nlWTr6UHyE7NXUN/lN51oaTQ5Q
ZlTi6gw9Zb4dhh9V+Gl2uS/T3b8xInSpAYA80S7N4ThZM/RansBU2N+UeuHimWElN1lcmhMLs62k
s3DsIiEJkPZknmlVnpFWRK1K//xAFs2cON0Un068m6UmeOX6UoD+HY2R1uUwaK6prDGArrn2bNsa
LYMGeQnXdthFKVqX263vhPW2bLRNAkW0Sno5P6xFVzgZ1mz2lGzAmx6FY1dcI11YuUoHwhQ1cUP5
usWWOm9t6S0BpaDf+2h2nit4AJdrauHy8l6DDBtg3EQn+l3yMWw0tw6sFe+b/tyZSDHnOlUTNhQt
mpADzUalGZTa8q7F1aknkxQTdMqp6ckQKNtnYaaBiRHqrSvOuVTTOR3wHLeoDHgjHR2cJlwMKDTg
7mugqzbx6/pVMV+dAcK0yc5QfmT1Jfi/7R4vsNrD+UlfDioQ1MINBzCS+VtHPUYcdy1skCT7lMMY
bI3Ryt5Ys6B+3RsNH+1E70LAtfrXmO9lcyXgL+49UPng0RKV3m+kSLLdWlKoG7hrW/zWiYoLe8x9
1E1W7oOLe+G3mXkKCJoRACIVmNEMtO2gYCNyMHQgnsiebd+eX5SVIc1zQJwmIVd7TFntPIz6VT/8
KOKVrb282U7GM1uWOM1URQAJETC/8QffRH0i3nTXxU7zk82aHPvagGYpYKgoUSFFmLy4P6T1GAyD
4mqSspI3LWWBE+XlX57wa7udRGHbyewBCrEoL/U03SH3GT1qgWNCD2PIJw7JmkDlomef2JtGfWIP
vaCp7YywB3J/H3DOSDNXIsRixD+xMDtXIlytaTVid/LxWtggx8gjON0IKpigY3j/X0M+rY1odsJ0
RuPobQR7YEtC0TfbdOAg+c98e3amRFlROlmDID9oELFtQQlOJbdvRfCfmZmdJUnNoLcpOcihs/g+
Huh+MLJdN66Rb6xto7kUmjlC9wXaQTj5Y2IHilcF2YXJCZ4nffNJWpfsXNlJc7mNJskckY9THj0Q
9qo+ZvvsIj+Yd5Cw8+kt3ZdBHlj3/9Fc/iqpn/i53uFFqtERKkSdu6M6ulDs9cPh7byVZd9D1yeS
dsCX51crZlJK0cyIAAty+ugD3PjkvIHlqfttYOZ5XQhO1JTDAO6hPs8y19QcNzXXEJlLhfVJCfqf
We3M9YwwN7KhR1arB8Wl/DpBkKzb8I7eio18wImxsqGWXfC3vbkLjrmhNSj6lkHMiHXHd3wzIWpz
2219PKIEa31uSy8op+ObuyBEKvG2AjJTqICWx/DRelIOIeTf7SB9GbeObxKbdMfalQ+GJ3YKkpqY
rKVui4fxyZBnh5etUIsbDF8hH+4qyDXK3Y3UPJQ5JJ7GFa9ZdMsTU7Ojywh5pkY6TFGRorTwIou1
k3j6C9/y0BML0zc42V59qjpOASKloPKjW+WokGRfuP0NttlOP9ILZeUa+f/xTzQbTdx0QGLPji3R
SpVpQnkmgPhb6/We/ZhELvQYfrIdRDUEAQh75Rhb2nm4jONGCp1R+VuXQKLqIqVN2aBFUWzN3L6B
bJWX0+j5/AZfWqpTM3Ov6BtuU71tgozX26I3TTcuu2Jlu60ZmfkDFFWEXfGqCaDmSRRUTJR2e34Y
Uxya+8PpMGb+UIc9qho2b4Kw0NqbONGiPW6xwrM654nH0YNa8yvJsKl/3uyiX5zanflFovWyXMRY
JcSRxk+2fAPaBjdxNQDmQay73uu8GLkmdKkFZj00HswvHz3alqpqrJtgqI8diCJaPOTUTevxDiTs
3R2P74QMPHmroZu8hfD3GpB90S9P7M8cRo3aSqmgSB100F9ULHCIMOHV5RopxqLLnJiZuYxWZEmm
iaYJ8gaYm95LIy/xnVvh9QMZc+LgsTUV5N/Aypl4MEMvEADlAOfNlrN3cs0uKgo3SnA0NHSv1Omb
w/9lPgM8dZ6amaWo0BKIqZOkWMOiAqHInc1vcvvpvGsuhftTG9PnJxEStRs6Fg5rAq0uwCoHOv4S
aBwCuO9VPgBona/l3Us3iVODs1QhbyLGABttghLi80W6HWVfKz9jmm3OD2wJdGfiMAUF4CQx+a3z
xoGS6lDlWKTKB96PetRrBLEKkrjGjyQkExShydyYucrHiuWlU8fE1ptAMuhjnAOKtKzINbXDnLLy
Q+LqdqzuURAhvf2iDMLXrZj0eCsPm2uOOojEPrvxbeUbTK/E8zhnAYE2ITGg8ztvVTM6TLNGEefU
HsB8vU6JKI370ja2qAV6fVd6UUfvWhv1YitNr+ROrFQ6FyPe6TeYLXMF2bi0LvAN2o2yqeyD4QSF
P27pYdjIzV5S/heA8aWQc2pylhxmoeaA8wNBFuSwboKI1okXpq0hHr536GBXnpiZi3+1XZabRYyR
6QHQFaM3wQ908Cyg39eEVw33MtFs3/GU3flFXQp11kS0C/oxPNPPX/4UTWrQtYYjeFSzqzo3nsxu
rZaw0JiAsZ3YmEVtowWfvWl2DTTU8AZjNQ+F3B6sAW/BgzYGJgqhbVH/jATgCYl5cFi/FQxYgdx+
oTK/UHpge3i0y4ru0jDl5zBr1/jFFtf45AvO4j3PpKxKOZ4+Je2dRkem3yprLetr8zx9fhIRKyC6
R9nBPCf5tMLjtpHWxD0Wq5N4HEI3ogIwHtrGv9qoc6jkyEWP09GluzAQkBmEVFiNbAAQqcIDvf/6
/Xb6m99iwm+b86Y5e+gknlewmTJOehnI9dvGMIhuvwrB3bRr3FBLvPM+uxTs0S4CAkAovkHXaLZc
hjFKmqXieA7Vdl/XxQ1vGfo5+F4V/UpqtwRshiIZWCINSGdM3OBf5xRv7+h31uAaFBqjkcp60obs
GsK0R6nJbloNvXtG5rVdssFNZqWCuRTuvhifOY3Th1KulSPyEDbVKloXvH+bqAYTOqBQoKHzuu2q
eORCMvvF5iwLiZRQaH0iN0GTVYduTF7AJ3XdO8BTmwISUjj0ijVy24W9AdQnelcU+C6eDGboJLyR
Wd2QwaQSdX4M+uAoXHvSXspcYQMiO2gin0RJZnsjppWVjIBSB1HhCeC53PE+21u+jPLcRsOg7tZu
vEu78dTifGdoUD0UWQ6LHdKBFxRsHydW+UF4JpHqW8PNNlpKGnJ+ayy7DKQGgE438TAzf7bNxNg5
soDVfDcRf3LkIpso3KsvjTd45qHbDtXK9XTRYaa+NlxOFefbXTHU09IxwN8dGOmtoV+lErKgRPN6
xYIUHegSV8lNF7Y/vAXkrVOOjN612VKaea+PIN9CtKaS18nVNjFCotLBHXtxtzKdS655Ymv+iIDr
qTUYoACDKkBmHazNuLU9LQfjzICGGTxQYnr9tXrNUi5wOsD5a0LntFrHhDrlmMqGc8Jum6AIkoQY
6IoLSeENT6NO1mP5ovOcjnZ2UCfpEGdsctnK1zbYKiVJvcK1MrCqkRJ2cx29UCseu7iak/ij7IDY
CmDBrwEWTWpGn7YYbIbXu4hu0M1elCChztZEyBZOqokc7J+GZoPjlZXxTkcwpUnVkxDo0qFqfIEn
obKhGxwh0APLfcSQj/M+tOhCJ3ZnJ0hcQASkcDBA2h26TieOzVamcHndoGRiy5NEHBDZX+ewrkSs
cpyIgSwHU4u+3XipBzhK5bHY/8XcqG7WICnLRifyWhhWdWseUQ1IMGjO5Cw5BDPQZJXsceN31fRo
E+gog5PJg/LfvzGVv03OQypkA9SMmtj5IjzyuIQs6fN5A4s+cmJgNpGpnFBwZGIioZVEmHk3WG8D
kyDgg8tVcRPHz426NqZF/z8xOXNLQS0dqTdMigJeOV6YbeFmau7jLrDiJouOOBE1gqMLakxzEFHn
0DoeDViKREQarQJSba32upBIo5X3t4nprDjJcguhZqIArXBAoyiQUvGQp+h8YXY/+ucXajFGogEL
vW840rEkszRFQEwuY9OpI9PLtnlqx0to8GbiwNHmz3uHDPyosJT00X1oPxqMudUoPLm/ptLt+W+y
dPydfpFpfU+GrFWiNyOObdBlEGPQQRiTGbWXtTKYbn8AQok7zhrWdWmWT03OqittKQPGrSDnLkK/
GFBwGK5TsG2fH9evV4hZZg+luN8zPFtLA8wfwmCY4fY5/2j248baKFvzp0QyP/Yct9U3VgAdRuLs
LDCKrzKlL3nrqfnZKc+QyCRZgXkNWUwq5VEyV/KWxdT+xIImf1050OLxnoNzLTBTCJAIsAsVubXX
cviJFV5TZIWKLfzcZPsm6dcqGVMkOTO72izSsJEjZHOcRkpn+0zGuaeVfi3nDx0UFEkjFx7VgPjF
zgEmLtpL8Vpvx4ITgT0cFOegxYLy8vz1rnHqLjYURANmZRvG2Y0Wh2+F6vzrIfuLmZkX5RUD6ZEG
M3rJDJLUEPNs9TXuq+86c6CwPh3MzFkk2g6WNMJKNpDBpapXXEYHugm99K1B37a0edI35jbzqBtR
oqzSXE8xeraYqNmindo0wCyM3quvntRZoh7NRqlQvIm2zPQmhe4WXTloVqno/6K3bOHM+GJvFnNM
ppelJiwUbbrYS9sKINAPEV3K41phZOkSA0soG6DgCA7cX0nASXSr7dzMeluuoCMgP0YWbvi/Bld5
NQ3GV/PQ2n7or4kTLbrmidEpNJwYbaOQ2jxvq2Asny2xdyg4lJzN+fC2OrLZmtFWiWVq2dP1bOqD
x836DpVc8EL4xt4+oLwf36wm9st+8ns2Z+vGRTuqcu9M5UswxfxUttlF5hbH4cg2/GKNRWHhYPqy
dLNTojL6YYQMBV6HYuugtm+aVkPL4yCFjU+pstHXuLzX7M12ekgrLoOOCu8KAreWUXeT9IL276Ei
eRBi8qF5tnJCLe8CpBvgh0X++Q2Mp9eFnDBselW5kZUfsnWMwCXW4570b7nKb0PTsp74Y6qOlaVX
Gl4zhIfuMCcwQZsguYbjQXm0d+NtBRDJZq0zbG14s3uDBAaRpPwVoO3kKmbUTw37jilsY4zhw/kR
Lm+43wOcbTiD9VnCpiBt00NvaOjcP/bF23kbC6k13PG3jdl+qyHvYyU20gmHXUkAyLcmVIzSOycb
3EjD5bJorhUwpp03+isN/B6Zf1ud7bhxkIeGW7DaaX1LSkO6qFpALaQydKNI/mmVRXIpamrivRLN
FFnk4LVKDVvCpCgjok9QZ4PohauE2qXJcJQwqT2qVWv6sQJmN1OXFE/qxvYw9qxzy8LIH0OqKu9F
wf4dsO2XCZzt57Jv5MQssUhN8dNKXzQV2aZ+lxUqKZvaVfK7sEBRCf19VvMeIn6dn8lFFwFlDnhd
FbSfzpHfJh9KEaHYEnBpP1qj39WaO652pi1H5RMzsyBCddqjdQsnab6LtmDTA0zL1YFP4bf00nDl
bfO29uq6anKWO4xx1kDuFLvbALgiOpg6qTo/sX3IqdzZJHLbMZDa7fhxfj5/Tdg3z/w90jkIqI2g
YO5QnOEdnpjpR7Y3tpGfYbBsN3go129oUAfSelv65Cbn7M4Sz64NAbUDZT9qPJ0vLuULjrvtEa9o
T46f7aR9+VndG5/xzZo80FK9AKQLeKQ1VRBd4p+vUVQvcr3jIc6H0mu9+p56aGTeTuwV1T26tbdr
3dqL4fPE3Gznd0JNKiXBODPd+skq1QcuPmBp+eJkdHt+LdU1W7OtyaFpGjPjVy6hbOKUpB9sz/Ud
CDve0eufE+qXbuRVWxQN0ZtebKbSHcLF0bpP7taOjYV7E7Ql0HCLghq6bucPFrROkBraUyqs2Yeu
hN4yj/7BOPXf7/3/iT7Z9T+8pfr7/+D/7wwbO4nievbfv1/xT3pXl5+f9cUr/5/pV//5o19/8e8X
yXsJUdOf9fynvvwS/v5f9r3X+vXLf3x85xp915/lcPtZNXn9ywC+6fST/9sP//j89VfuB/75tz/f
WUPr6a9FCaN//vXR7uNvfyKJnxb3v08t/PXx5WuB39xV+ecf7OcfF69Lv/f5WtV/+1PS/+sXEZdj
gyQXYrLydLnrPv/6CNKvNtq8oSkBEn+QFv35B2VlHf/tT0P/L4RVsDfgPQkIfrA0/vlHxZq/PgLp
gIXnJ/DfKb/4G//fN/yyWr9X7w/aFNcsoXX1tz9nJzF0I0GFjKNYg+gUXlzmz2eZ4cROGvaomQdh
MFWWx0Ds0Me6xuI1JSgnkeYfdvBGh2GC1/bb3cEUmSRoMoSk3CBr2uRgalevpxI2wEnbyFu7NcxL
QpM93L4gaWGDjRVsKLNAnkNPtQtzOSRKv1Ec0vkSueB34a5Fu3vhx5fafvDqgAarTB8LAz01PC9L
VlWbxvJk2Fb2VQY907CBbs1jxj71eBtbN3lpQoxF862x8my27cHac+KDf63w6YqCwW627f8x+EnQ
ZpKzAz/FLASFVI4hQ4rvQE3En+69qG6F7at1QWLKSJRdM+dJDz9H0LVq9k1cPoNidadpeNKrwR/R
3Q6KILXys20vo/qy5NsI+o6j8S60A3h/yua6r16ybNeYdxCaGEA6a5UXgr/q/AklS0N/leuHpvdU
4zqheJJswAr7WbMH7lzhwqjSLRU3aX1okHX10aUEyZaiuR/iB9Aqu3kj9o0JLIBZhiQf6cFpcj9V
TGLSXSfe8vBnTj0BWT6Lgau0wNNyaxFHv67sO6G9KGn00YQMvHCSnyTPoi18QF2hjNqjFanxIVKM
Dhzuamnu9QXzmnxbOE8dRVd9tR9sD4yYrqEd6+YiUaSghKKc/k7NHXAKxNbubfsp4h96cZH0w4aN
D/ZobMz2cShvleaJxQjvNkczqRJI/aUW/1Qguap0O8tIiS0/jNaleSvYI2/AlnNRQKuVp5avxO1m
rFoSQh6H5iOE+TABsaeBeFIBptPKtjZ+UNJIhKNfyl2ZdRvoLBM+0cur29S5wSR6iv4ppwPhrD/Q
7hFSYS6NI7dRAqt4rVROtDL30rgAmpIDrhJ0o0TyFmwF0aEYGelkRqpsh5ZlYjvXXdn47fAEYTer
oq6lfTbJT20I/T5pyDhex8b1iMUI00thyqhHbewenCulduzDD125dCDfK8s/cmsgpVq7MT0a0Y4X
+oGHO9yu/YYHDd85SeU7zi4HoQe96Fl03bUp4VbnpiH2JjdcqxguB112reSWm8MNE8ZNW9mfQ6n5
Zhv5SX8dha9VfqFUxqXT6b46XFTJq65f1IN5hxYLHjJk48rOTg45OwBDR7qo2/NG8gRkcileXCAm
aRK8Xg8tAKByfAV5bBDieqYiYR3M+8QY7mhb3Mo9XHQAbEI3QeQmXkYWHuyIdi4zGl8tkm0vD3eS
QHk+1j1J93X7pa4AAC4iMobdP1pXJ4Sg8jg6Kvz33QAPbUMP6G7qastNi62VBKl5CBXQW7VuXbxA
SSIDQmK0QtLoP1I9dgt702apy4srrpfbzN5L2kdsH+tcvq3FCyiK8X7cuap0OcQvpSK56JHIk23R
wi/QCl6BcKhm/jCGYInJfahrkV67Nm1+lMCa05bHmMkkHR5tTfhcgHU/0gPJBOq8gbyX0RKr3ar8
PUERkov02sEPJ11B+PhUM+4C70BU7WAbR6dtfSC9/EaPD6nC3DQGjVJbuUZxLTflQRkMIuWpW+GK
UMhQTIpu86LDhcX0rOrZMMEIV1YHh6ZeYoKCv3dQI+C7SOld26puDCkmSNnA+YrOrdzY11BiccR7
21hXYR3fgkAYHQ1b7rwmWUkqDXS/47VmolzqdH6jpEEYMVdXQCqqbVpwJRjpHlIR6Pp1naEjLbry
QGNJFKX2lQhXOvkeSocJGNQ0+z4XF0nCvY5/2ry8gy4M2ibCDavTmJjGfRgNV3ghRWfyZVjetgD6
ReEjZHkAo2xcHRiJUu73Q2se1alNq343mHyQh4LU7ZNVhCgvC6J3P2SADgr5gTVvVP2ZSwMxo+1A
PytRexUeKloN2pzFRa88FnhZqy4r9SUSIylTfTNah3QqGYN2KEPd3051VynZrsfVts1f1eZapjGh
4qFJ0KUT4vXWPLZRDwJXTCf1lORNl64radtan7nzGksfkDdUTAGcmZu3sZdnbwK6Pni7p/UFw/OT
ZN4y7Wqsn/v4qo40tzXUK6Y7xM6h+bxHlwklvYj3cR0dDUAvmTHumiI5JrazKYZ0E0LcT9Py18h+
asF2q2W4Oadurka7shn91IEyXxqqnjEqmyzkfmQ2P5Os6QmvS7/Pqk2dS4K0oApxUTa4UrOywAqF
hgeuRcvFA13u0z4LPVTyLniNhxZEjNdOpng+o+AMT62ggdwlDztAEETzaMo41aSwNwNtTA2Xq8Ob
5KglaP6rbdfrF+1YD099IRK37+3MteSBXpcgm9zEGfSWY00q3DEvf4QtKtiJXP8USpJtetag8Nrm
IGpxOreW1MfctKgHl9QC9Eq3vpYooSeJpnuMZXTuAyYU4/zBlNaj+jB0wg1HNYBas5vEAGkMxeNo
dmDjvWMqvZUz2Vexv+V2q/BL3h3xOk5RC430YwuVcXDXlngdGLOfmXVb208d2+mVvY3TbRPuMlpd
KWjQVqwnC2hiOz8qUe/loXoxqCgYpFdtqsLv3kdtr42AE4XqPR34XkPvojCeuX3oVcRMtCxx8WBn
RmAofgJRLSlFzHacnBgKxEG1egvyPJbgmvGgoPN3NF+hYUZCGZRN6UHrVS9yBuLgginsF5DXgtft
MjKkDd4dP/Thro91YLgL14l2NYqSbXoIsbdUpAINxjEyIMw5iLz3yCcC4E98i30kzo0Kh8477tYI
8n2DNsGw8GnxZjiX2GIbsJHuVANIhfzg2PWmMbbacJWrz8YgEQl7INZu2HCLUgbpjB+1DJphPAhE
HXxav7DUm246TfHCBQmITgKQnj+yRMZ5jMJKQi8s+4kbNjEGmbQcUkB+WRQ705hEga6xRbLowJRH
2u2UnhIWQegAYhVNBzww26f2caxvW+dRk5F8paS2wWgtOyQ3nk2xR7NgUxx7uqkcEBHuFYCXx/0Q
3vasIhkA9ZjsDAKk4Gk2Eq/L73v6YKgbq7+U5WNoaheZDqpuqXejdHCRJLsZ3pKaxnRVA/zd/GjU
Gk7Z1yzViZASv6HXellc51nvJ9FDLSCapzzXmvSjtbKnsj1y7WkAAdaoV1slV4Ko21TVZRMHZpF6
EFVwjXRH6+tGtTNiSzt+KJIHFr2VLSYyCd04+Vnp8TFCN5juvHHuJ0XqsvEo+D0b3+Nmg6NMSRG2
AWxR5FenhAIochmtOrASiRqibSzXOED3OM7V/lJkQEwgQufHEG4HKXk8zoGJjBJJHKEzDGqhzwFL
GJbygeucOJBVVhl8agDXrLoLxQVP7mU0REgqYm+DJ4X0k6n51ogS1Ke3CbxL89P+TpYOOJ+3Xam6
Q7UJHWgvNZVbMZDKoYPett8yE6IDLxqkS52I1PQtGcMA6iR+Kr+UlLrQddxRpP3CfjSzKyWHIITY
h+aONSregwGW7h6rOvXrMfE19UEDfLqy3mu0b/dQ8ol0UmCq8grOrJEkmSZbJJFXKm8qJKKh2utx
CX1aITAk3PSGLLoYxtYV/ZMmXXJIzNSoVTkVEeJeSS95tjPNkXTOpxoxYmiDW4MwRH/S7Ae53srO
ddIca/mZqo/ggPLQfv1/mTuTJbmNbGm/y79HG+ZhiyGnyqyseeAGVmRRAALzDMTT3w9U/31bbLVo
2l0zqUSxyMpMIBBxjrsf9zq58G3Ztz4C+nCp96J6b5tjJZ417WaQ7+700uBzl2q+zfpSVUg0+dAk
u7pEnWxfTMllftS9cmfnx1INPdlFoi79vCVsgJ1WUo+rTn3f6q6/FPmtMpq7YTqUya1tXJf6yZVf
xtj0s2X08zpKB57F9ps5vmvOURsecxuv8jdAjVOqs5vd4qbga27FkZwFZpIHs6n6nTr7seuGivGQ
pWbUF+d5ZgT/6BkZbizqeYtoatw8zLMssOdnk7NWR07NtH6mf5ILcIMu0C8cWow+CXQYO03mwZCo
HOtukLWfZpLujYSNjVTQOQ+3D5CSDVM9TMMpN2Y/XSGOup3EqlTPP+N0CoXO6QNS2jru3rLym8ZK
Lq2YbxUq45bUrTEnwMKob+Za3CguxQ9up0URc52yYKZKsIzFV7rrhG14O+ZhzMOUY+W7KHbQTR/p
eDXXV8KMDp144cosw0dRf1WyY2u/JFodGt2MJQzK25ocbvE+5CODtJwby7fCCKf8BiV71Hh0XbvN
y1omD3376HDkaTe5nHFrQ2xaHAt6Myver/jlMPy9L2hIxmRmH3ziw/jdZITNeOhJlBv5E1mqPxjW
5zjVXGiF03A/2AdHqW4r7bUqODn1IWJ4k3PDkDgKpbtFqgNbeB/V0gFzORdLH6yMHqbc3lw9d+bb
4IDXM62lkExc2O7enDy/s8vTqHMzzR3CDnu6KUmHX0wKIMWXFPalqoVa+WFypNYHuWiBVaW7wj0k
xteYT7XoF6d7+7Wy7Icg7yekQwN3wKR3U7ECvP0R2hQ59UsyGbFvgqiUeBDzYK1vP3x5D6sX/nWz
/xMS/6PTB0hVbYyAAKZ/JpvrsiPOZkbyWMF21TbKPDdM01/B03/6KoZrYy3NpAcm13/8SFqa0T21
NCV98jqOHyPej/FB61w2kMWvh49YecgsHq9YBmt+bu2z2/BIAX789Yf1/gRbwRiXfGKLUEGkuz9d
2rlU0yoeEsXnje6SpQjj4buFItE0812WXJPCCxx51lj13lwF/RLUy4PqkWBR0LjogWndCNCg5ENi
Aa7oWmhWOnHxIO3GEzp6ivqHngrWvOTV42pavtPtcu8dr22/4XSsrnqlMFaTBcKAHRK1L/X0dpxu
NPNjLks27/5STV5g1HdFw2SIEuqJEhHYQzuU7tPGurHlq7DYHVb57rWPVfnNpjbAz8ijhcE+NRwJ
s+rqO5E+6uUQ2AnnTvbSDOcpPrjzY4c90RyHuv3muPe6fFf7ZjdY90ieVu59v3613FtveqqwqHQF
LffBtV696dFjT3KUiyGwReX8MfPn8W8GuG2L8N9vy8+Q15qNS+123JaufJ+zg6V+tP39suz/+u7/
zM38/jKmBlypoy/G7PyPqzBesJ+eHI9ViBLWJpU6Do3bKRhDLWKUOKijX+WG/6wT/+crInwydNMg
bPKndV83Q+/lBh+s/+GxQeL7dyewfX037NPW/yV0qP8nRoq/tobBFjI2+z/cXBqmiIFQ0u3lqiM2
wRGzL9/wfQzBUqLy9ReXc7tcP+1TeBIj2AT39f4zXKWLs9rkgVIgH+ZIhn2w3AwndVdF1b79BSfy
JyDzZn9sGZ7KJvIfCX+DtRbrOnIdR87WUb556fN2shaz9K3x3ai/xUr89zdGLiKLRFMZ1+CXf1ws
dV1JHEsyxRdT66/tjjwUX2l2f30Nf5bF/VggLH0oFsdkYutnV9PC6qSdaVxD/TKikp73YpdcRGgc
sIsNvjn3PM9BE4CftT5lYfDXr/6ny5M937OYQAS7//mBKIckHooB7F4lkSs5MFGAlcTv6yXb/VKv
8mebL3s/lux43uM9+pNCbijtEXhfxv60W6Phrt0nF2aoZWDv1IMI1r31C0nen17cTfrOfCNpGAyl
/fEWDoXsY2cL+NP36X7Ez74JK0z9MWwJBn+K3JA68dJFJCmG1eVXzNmfXVw4GSZ9MNonPu7nAdxS
pE6J5QSIYOZ7vgyLUPrV142iNM+/TqL5kydk4+gsdZuyJ43jp52mE7OT14bgYVy/1CZl15UGd0xO
y/wlLe5m/RcP5M/867ZwGX/BGZxsoD8JyXDa2S4NhdfTHqc3+9TsNgNtTq0hUnd1+K/V87dYwv/K
/f2BL/xLLvH/IkvIWQQ5999ZwtuN0YMj/Pb9s66yjz8wjL//3d+ZQt34B+6K7MUGEkwMJbbJyd+J
Ql39B6KmLQWLSo9NzeH1/skTmvo/mG7DYgJLbkJHIBL/xROa6j8IGyBxgPtLkh0u5f/vb/CEGg6C
fzgwGMZwPRJhVZsNFfEfnNofn0ewVGPSzbgIOm+JJjtZwUoG23fcTPeR7xTdHZ76VF7iTjWZxm26
51Vx9/mmlBnx7VtU72TVFs36MAMW1ON1VNIvln6rTOLZGuQbiANIjKKcnCS+HRZnR1nTrcsSZp3Z
+rlmv7myPRfBOtAB6SWpA9Wa3lhlvC/KGBA0LS6z9A7eTIlQE/4WTTggqbaMRmd1/cJbbmO1Ho6T
kn50Wf80Cz2PVFqBnY7ji5/ozRwqsnwZkHD7ljqAEQlVD8p8eI5t78NYRRbaKQiENhqHBt6N82SE
F1u8JwdDrHTVvqltcyFk4rfGc+6bVCyncjmjpQI8ix9ifEd9U25wBOcSYZ5DRq+48lNG+qYsqxyf
lHgar/e5KVdOSa9CywOTYT2Oy9L7zP+9ZzPkxVrPrd9k8h68cm6A4+cUFEJ+SxIBYG8vYNYBnj/g
bEuBj0u3qZLawzzoL0bhoA3q+muuFGE3iPtKW6ADO5c01Sbxa+neOMNMMIy8VNl0J5RawqM1ta9k
StSbtYZkUIVQMsYvtjN9qHOXBPEs06Aed3Pu1qG2gMyY7ZMY25thyq+F8kUbvBerYGCw4EuWvXZN
9xU446ym82lxq4dSqdPQZVLcIrfEkhdNABiier5O/XhWVOWsp5AgovjNpICejfR20pzk4MJu+gaZ
EFarsznb36x4esmcvPctYkl8ZblRNVglBtRwfk4uynY3VbO/KwvtkJrmi1JV9/NQ3A+zDiOwmgIP
mg/HbpEH9zZK76T0vQ4r9AExg19U5XMz5Y+2Uxw5KQhj7fflMt9lKbcobtTzuGltm2V4bHSwpVxk
fsNRSchoVKYldNnsPqpVdgDXzanAhcxHvx+0Iph1sJ4ZyKFUDSKK1OmxqjEmzrQvlZHbGyvZ1bUF
X5lm4eo9aqQNENW+gpGVU+MnDZEv0/xqzNprq5uh04yX2bD3cV/ucyjVMdMita3OedEdnOm9T5gw
zAkkUFLjKGtdgEuQo1Vpz6WTRMpmMK5m0xNYWOWv6nyypgn/BDss2N38NgHvTSRtc1Vd+9Rrfbs1
vykLjPIwkf+SmmAphhVkfQO3bAVFMj//+K5FvJDfQ77qvVcExuw1QB3A4Ut5UuYiDcZK/RzX3E/d
+CbNTGDCHqpOdYHki6+z079jEPiba65fMx5/I9PD3Mth82enO+r1CZv+NDDz8g4rkN5f3eVq+bGz
ngSt6kYbyW7YOZZOqrTNhzDHNt26Utzgp3G3WsXr6q0RVNl5FqgQrPnedPqLZaQ7OMGbdFaR7ZQf
1pT1/gvIBGtYz8/Lal5kklym1D2aRRssPfEOsfZCsPTsGwuRryaEcjWlqa+vK2q1JFPCzXxyHfUw
no3XKW82p43ilQOajx8fSrk93c2gRjEUR2GWCf0qYQNL0l/1BXzbQ4doLknoivLYrc7ei80Juqd0
/LGeotazesj5+RlWGExeQvDHynInp46AhtQGD1trvxhOdZFi0TKqL3niTgeFT7cMsUL27m0/6oS5
CuxNnNw5JWvz7HoiwCf7N500OX8BIfL7folKWw/ymli+NG9piavq4EjzJGzxm9kqCxt0e8bCZ/ZR
4mI0pgoGhCEsOoifoV+/13LWI0FE3BpoentbTjaj6NKCS6/FtdKHLtCnyiW7aInsnoihqVH3ucxd
fL6S16ppvkizIZ7F6/tQzhaCJgk5k8RK0LyPkIqQT+9V7HxfKtQekHVLUfGmp49ko8DR61La1FfV
lLeVCx7LZnUzJZbux4v4PlhxFngg0BlngK8YPGBapr4Iod1IqUODa6BOM2z72rYee5OuR4t9kN2i
+0XvTmzI6tfV/BKLZIZOXwXUj7gxx0k5uo3u99NA58HV9Q3iI8aezIO5H/wKmYDa8Nhnlfo9piuv
puLRkdPn6mZHfQWK6zBO8Tnx6mDgs2BYlpJ40b+U0tZ21mCe8355Lvji98taB0qmMvOaPXhNPweN
uuwrD9Mrbz6Zdgoh6LHeY4jguOyIzQat4JY9uVashWwL71p7r3ICBI0HV9g7b6IEvqqJK2tj4Ogt
Xth3jObRNRuCvDT11FvalcNvRTLg2IFnfEWoVYUEODphb8fPBWIflBnxbdXmZ8PdghxtK2pnce5i
9+wO6oeStN/G9GSqNNTtdTCMN5k7dyMpCrOLhtU02y+aBajrWSXQ5vxk6flNb78PlnzpmvJd88oK
khOCYendoC1Bc5XmqYmLT90jeTyte0zL9M7yyyXbSb07i3yNWq08K91MvM/AATpPWK011TNp7DN7
PVeEQdAXkaJF7nNONKf/tBdMC+xaDdHww8SyZwY8AVZnIwRFoeW7NtNm9gwtpXFgO17e+IViR1bj
fqS9fBZoTXy9Hp5sc9rhoQlCZJq3TdKjDjfcIpgK8zKuJcpiexvc6IdgbrWbQmLEY5SDfUxi91PH
I9JlZi4rbpi+QlGgzyR1GDoIf135ajGugaVij9kxt+Nr3RCx212dXmBM4PCePWv5MtjqDfoCEqie
Kl1wt5T0TLjxZVKuifTuk7plcVmssHFaXrxS/151sQg8t3xI0unCdrdfkpelp8frrRej1p4ALk4z
1IuC9wCnU+OkT6XpZPjuahgo9/exaT6L19oFvG0a3C5nu7P9ocj3puqc3EWHMSEMgEdwrEJVDFem
ZVnCFUsso7ZcLX3w08WD9e4uSV+/gtDqeyevgpKkQohsuJl+PPWxeWzL7uhpco/FzDHR334UZWXQ
Tn0aodIH8a7oZZpyVwjnXBfdJ35cD4vagPOZ6S5mGqF3CyyqmrelzT/d7MXKYIdH8dvQW20wLSkj
X013HciUY4Y9sxCMX4yy93yFGha7+t+E4I4nrr3t+W6wtMIIYxhhf0w0y6/09uzo7QOIPTWkpkxR
0aO6EXApVHlv3Vxd61GJ4d+6GXQ/69gbOMuSx2xEEaNal6IpPLilESJvCkfsh/zKNd8VU1y1IfmN
k88XHcIQqTdfY097mtfmupWJZUYQp2U/LTV7z2J57B5tHdpZ60IdLV9FzUFOr+DnJcQlny9ai+VZ
TRNQfEcp/C5jmHwwtUim9ueQla+TKU/mwMFcp/K7241sXyKJqtT9ooN3FHh/1w9KR4nblB0uWA6a
g3q0HuRkHpUmrQK3QGAUN+LV4WDXqpMYpmKve7AF+arsFdl+X1ZoyBRHmN1gowAqTDxXZvKwCOLV
ApXaN2w7TKv1ZBOwGPG7IsosyrqYjSxVnYPZ11fd+CTVBh+uHmaskN7e0TTWwHRYCnuA1S1BWTHS
6XEKiUhQoR6otNFP+tbcNYe5kmogByK5ipI0PZMAIxXeaUWOcOxgpJ0+b1AOrVaoFIyuQvo8JagC
fAO5wjQAeTcJO7u3NA+r3iHiGp0u6LX1U1mYWteK5daW6r4SBL/WsXvxKLnxtYWUyeLyYFOJRPYg
yDSNvzsuE9M4OsM0Yxnlae+lZKWRWRFWy8hBSoUS5J44LA2jEbI0H+0mK3z6yTysN1BcNIdOn5Yj
0c77+Ozkig69eI8UkOkzRV6n2SwP7khlgar0dUrYyzvi1dJF8CKN3LR0ZRbItf60nZ45UojzzkBz
o6/mupNVI0MvLvad6owHLT/pmVKHpcE+bK3KaSKVBCmGepNs5enYrQPxCpcl3gqgcglM2TSBsrhp
hIfg3O9MndQ7Cq/nXlQTm8idmKRfO3Bd47BfOldHpaZ99mMFVS0R1oxrfazL9bza433Og70WMnBc
qYaOlc77sbfeoZLYkTqe2SGtw8ZsNRJsUjUSKCt0yUmAs9GJuNi1BbofHJsGseZxG803RF33lVPc
Z2kC3drpkblWdCvdlyFry5BlRdGBBGOuH9cYEZxZQzW23Bd9aEOlZEPlsMRt30Cp4DHVlCvjGMmu
QFKkQl0nNu/Xtaj4cfLa2H/0bW28KkGqrHAKBpRVJ5Lh4OHNOnmT366ZQ4dqn43RuW3HUgvQHEwH
l10z18zLXFQv8VjsFme8IQHM57HpokL31AgB3xGsTAQT2U5BYyjPRrZ0Qd5xKwkGgW1T08KOVCN/
U9zRjrxJNaimbG2/Nn1kSvO7bKfisFqZDNIhprbExuao5jkdSjTK2Lmks4AQtZbmGE9e5GXYQLSq
I4/q0Jk7Q0NAWk/etXCtm2oQ4mZIvb1Z1inW5GirMtOOMhZa5Y1ztEi42HroRkjU7Lmy35q18kK5
lte0MpPIxDPx2tE0VUqz3rSwfcyxpJTwCAbpUpohTsK8nLSwcdX7RdD89gX6hpbBZ0ebzn24dPmz
NtcdirOOtZuOglkmWpVE68Xtjy9SoABwNJEe4kGP8tgbfKzcUs7kcUQ+Or8Zk5YcC1MlR7R6JZJr
Rjem0QcpcxDMA0db6Yl6N2rbRG6pX8wit7+U9WXSeaIa53aIi+NExjd6pLNOgMpLb8xfubUE/SVL
s6uSQgn6tb24Q+uEHuPrOzW2d8lk4YaHpIiDWe5Fv673yZh0J9riyuhnDiDR4lx+r9tV86zP7a3I
Vu/sDExoYCgFo5VNvvKcJ+IJy57NZS9GptVoO0NRvrdt/yS6rfDJSWDVxnYOx4yHbjZop1QVzzg8
RMcB6nukpBv1CqVL8trbEN941yBma8eHZc3CbLKeRaG9obB7QDIzYmaN2KpNMAUtP40q+zRn56F0
nfNgWJdF9Pdj7E33pTnudGMZdzDSj1aiP9dsvUBhh1ylpzVwrjPbbG81urJPXGVXDcqw0ys9Stz1
vhvcMnSc0op4olBTeRSJU1ME6dTcJan97jZrHymlskSr6TxUbYaMaxBqIAr7gNhzQ1E6poW6Yifi
2ggUjvFsWjLfEG7mq4uOoI39OzHaihpPfLj5bJyqe30lX4n0v98Uq+7DSkO20W+2epoTlRbtZZsU
6D7rvIoGY9pNTndrqCuqIeua0Qi2unFi5SVJxkZo1e+m03DKk2KPJXfyFTVC0Xb4cOnetyEvv+jO
eDus5rdVad+1SYHPrMbfEgUhVPOMpIB+xvhIZ2Vf6fu8l5w1uJ8F+kz10Wy7oYc4ul/n77NW9Aea
EwKIrvXEzu86vl0iH45F/eS1zdmQ1edEi+N5EOxobahI1ew9kVOkeX2Ibl2jXa0QTAMMUA1AoZs0
KhMyRCuDMTWMxvA1AcmsxDtlvFrV9IV2kGJ0zp0dCJqqKBFBHRYzpoe+Y5iVAW9AnhQASe249cPj
UqiPwkS0iggOHNF1bnqRoURtJVd2pOkcvCpkJByvElG2hzh2nq1eqDt9PnfS/UynyLwtFCNMG2CY
tRZeUPaUSY6ZooBJM31X9jY7JtCkXTvmMbbsj1igGS1V84wSyIxsrn+AQPBzyhV5o5ZV5I5Td2LW
7ymT6iuSFJ/kCCMEccKtyG4/Erv7TerOHcM1Oy2WZujl7Nm9mTVBitac3l+MVI2ofQZkz9C792g8
T/TShTuuRL0OEb81pM63umYro9+LATL9VAA5ZXPz0FH9zZZ2P5Y9PinV9GSPzhetR0Va1yR2xMZI
+aeax7x7zPu2echFfqw6V4ZyMJZT7rH/rFZn7dH1haNhfxJI0SB4714mM406Qxa73LX35lzHQZ9Z
im/hXFK4q7VzJv1bvLZ9UFlYR6bLl8may502GFwA1KLR4ixvRSLG6Af0/bd4gKe65J+fB4D+QAL8
V6rg/yABAPZu2hs59d8pgBtGnqb635H/f/2lf2L/2j8cAHwPny7N/AHX/xv2z5AlUCYDOryKuWkv
/j/2b/xDx+WHUSALSF6DHvhf7P/3n8f3eMhNlRmiv4X9Oz90JP9LFm/YP3H0UGHM7Doqa/0n7H+Y
GtcsTTSkRul+N6AqzmWHDnBVm+dRv5+EbD9lOdNJexceje5kuB6HFyjtHpSPDc2xkQe5u2VQOeqU
yQnVtr90bqMEYjGwKsaGCQm+/FpSfr845lmoeRlCJxyJMp+3Q7WqL9aPQ5bTFrsTSVHW1rvETkd/
Z4PyaonJ8TwhK9fUVziB4ixmtKSOXN+4QPQWE/iJ2vLH9dmIlKJLDxV9Ht6Eurj98SXHbRodOKMA
1Ga7xVCoHwZZPnO4DAz6rt6d6q024A49Oa6s96pEYOS1gkGmlEcazBBfC3eObAxnC7neKFr8aGpp
eoVXAWAdaxw1By8U9bs+5c+1DS3iLewl0lP5S2rlt45DArEzRDUCbMpg1ENbIZVTUelbaaVTY8mt
2Gq2ssvdCjCPSkzbSrJkK86GrUwrIPOp2oatfEu2Qk6bE2Q5W3FnUOUtVHswntre3QpAJjDtSFIT
9nVnR1w+xAC5TiflDFrHNc1e5q2cLLbCUlBhYglCqbkVnTbV50oVCnuxq6fmpR9tZDMpBS8zAxmz
6lQM3q3U3TOnmnMUCxFeaL8Mq8L2TiOwrkgskD7bUAKdCoY+MVsCtawZ1tjUaupWPK9bGS22gtql
spZbiZ1txXa8ld1xS77V5IKCbCW5pDZvqNGN/lHfSvYmnyjeteGLCX5mD0yOGMIgSKy4X6n3Der+
amsAxNYKLPQERfkQ0yHE/USr4JjP5lypUb21ET39RLw1FlpqzSGVzbuRNPPeaCw1jHHYC8DdVme+
H7KHFlk4berBqwuoEMLZ9ZSCuwiLcmGsg4AxJQutSTn3ZnFcM++YNdJv8/ZLlSyPeVaeRMZBXtd3
SnGpx+batd3Vs5qbNEbNCDbRr+qeFvJAo3Rq6+nW7dy93JyhFSPCWOXKoYhu8Ilibl/e0zqepqw8
tG6Nr6EMTWUNIdT3hBHupuKcqgryXcjt/imevpK2HSakVyK3jkb7LVXbm9qkw61dLAqNyHDkQU3E
2UhHaCOUn1p9mbv0YUrh3Yf2qkqxt2s6CS9/tZYq2iqmQuifbjXv4kycgSFOmeBBntcdMkS4O4ai
Zm+fxGaYS52msYzEFJ+mYj7maXMsMtdXY2AJo4Qx9G6TXL9ZKmwyrCps+gXo1T1Clu+LJUMJKM4D
n8nWt+ENXq9twin9stC11Iu1q7gNmJfvV9WlE10PHq5Q3jpBax3mkb6K3yqTZjeO6t00p4EGwKv1
zUHnapHLFdjdyxpbO+Jsd7zoAcgzyOCgWm0+u9lyv/1+ScmnKdn9anrHJlZ2Lu6KOjaShRLpyIk7
CMPtvyVqraJB+91ne93mp6fZh4Ygnm5mT5Qn2r01BD7VHeZqJi/UUeSjLQzbSsKa4QCOoj6Ha/Wm
aCl2yhUovGU+Jra8ozJvsXXr0QCq3u50vSS7Oa0Pu+1yiFgy5+YcPKOJ8ty6g+ovmoOHfj1XuRlr
Sqvy0WusPQcqgRdD/1uodmAuBAv14ijyL1aTcWc3Oaj1tr1L250eJeJpeLSdu7YHUxoRQC6zuUel
9b5bKltamu29pbwY1rGVhu+13ildnKPxdTKHEP7rRMzwa+45jyLtw2xNolZK32S6jehv2AGovNkO
O0UeDGcJp2I3lhjJabyjoQQHWKKFSs7RaRpK+6wwWDEoxHUI8sBlC5OKX/LQhxpDcgLvr+0y6c1m
+XWp6CNlmbH1eccECEGqzNGZ9rmVCFz5KUZ2b2fD+7aUt2tuMBs0N3eOSePj+dacRkW1E9WuVfsg
Tx+12NsbLlIQYVxzrblWpnPoeve2qctLimSP6CfTjE9SSe+T0+qlN2vNKurNs5zKuzXL71HaXBXi
UmRXH5LU8Z31a70Nq0kD/f7eXpPbxI33agvrOClRUq0hxe4GOUVQbsFgs/0pkdOWUYyq1RDzzmiT
aFjW/agrF/4NajOaTnLkVIu9C3205Fnus4kZQgbgXYm1vBI1iXwlxy/cNuLt/8eMsS1OazC9iIVw
rJMirHkeE2nuqrq4cKDuVv3sMSfiEHfmUO9v39ZyGMBm5tFXL3qu7Ishu+vi+ZFu91rBkk75Qa/s
c1/Y50VYIZEZR9zN/aaH9VF9u1hPiurt83b5BrUbaH12a836FV+NF0OUF6D13HfS7gFJNsXpnmZo
1xNSvC2qlPHE0atRhI/PRe2d4tw+e71zdLlelp1FEy69eUL4ndPuJ4N9mhk6UxaNH1tfNYX52MX2
IIhBXMiWKbnYRfPadhA+qxKRR3YX1/0Z9utJrdeLTb/rqvgc7VretZt/VdqUbqJ5VxwYt1t31Bm8
MU+5K8AUHqocvFZL7+s0v8On/D0xq/08U3cU2UMvcaZZe3PHXncyw8b2IiWXF+mSHLtML2rtPqTq
GuL8GVaM+EjC7lemFDzGVYgd8MwLv3I8bqeqRK5UIlPj1qWfysAm6/o28KRXNtGifhZmFbS1GRhs
t6hk1RUifw1dug1lTKNYojiydoveRPXELSnUgzp1oViz/RRXx0RpTsgkrp2cj7MNdCC4joKN2lUY
hSCMs25uiN8L8xR9FIXHcO11zHB4qBsBg2RNfQgevcs1I8rpd/VAdz0oTBe4S7s4LRtRERPtJPYd
ycy9Rg7igXn0YGXKZNuZE9LsK1rQkY9UuyvTYs9cFH+7Avrg+lVZBaOzHCZGD+bp3miWsMPqBBjX
t90Ctz+TYAZGFLsqSkWyw/IbkJ4BSH4/tQHKhuRYxl6grBcYaXdBZM8q0PrvYwVlXbr7Gnh+Wzku
0yafDeGW211wLG17NAOrJ5TK9r5vb6ZwmxuROKH7vo5wjI9zWpGlzlSqwnhnPD5Uq1JuxPVb9zUt
yrvcEFCJUvdbD3eNgp/ZOP5cD49DOTzrqXJvVunZmb5ZNrpCNoNU8zAKl0gU0GgymJB839Z3WeV3
yACuckxfY+tOKZv9bCoMTq33zpg95F7/IFzra9rt7Sm/jZv1ZEzeTSPpO0V50rzkPNl7C8G9E6f7
Jl92rRYHaFygACD4ivZU1s4h8dor/pFU4oRNW99LUYaQpprBGQ+FY6vJc7wYfoWrhcfSqxOmRjVx
rlYm1wo2cqwAsyTS9PXYU5SMEiQxYXoz4QxmBnbQVnJrGXbOiDwSrl9ar1o2PbQiC4b5U0ktX1AE
jtssDxsMI7eJsBhYHc5jT10DrhYUgAFRXhWnXjeuBgNAK2957c5KKy91YZ27HJe3qrgT1XDmaWSa
Zzm15hKCpIFasEFIpnXmcjkq8KmmIJoTPId5xIPLAySNUPeYEoQPABhhYxYMG0h3PqntArhXH9y2
eFNs5+BUbJ+wKbOWPMRgJehkWsPdG7l7zvU+UMzpSbMNf7vOq+I9VMV1mKdrZTjf7W5BOFCBDDZP
tk5dpgDJCO1zqd7aob4zHVZi2pQXxcIyRDevuoIWAXnSS5M5+2xEWSr6b71XHgyLCmMW963Mj4iA
A28iA6GG6KuqG5MhNFV6T0rGRaDCV9hLDSXZD1LZr4xiOP/D3HlsR44kXfqJ0AfKIbahNYMMiiQ3
OMXKSmgtHMDT/x/ArGRmTnf1/Js5s3HCBcCIAOBubnbvtXRyL4oN8b/zlHItE5jS9qKBsdPAQoPs
+NAN8cpMBQ4Q/9muCfHL2r/qqb9qi/pPs8rerYhQQ/mgm9ar8IMnJ3/SAKxY2ca0YIrYNr7xqn2q
LWcHB2NgCk3oroSccOvdZVoI07p+8mBp8fvJ8di23lPVcEZvvZYEfo1AfYnN+Mvg+4+FrG+e4yP/
f6gS/d5usi9Gnl47Um6Y3Sks/YdgVL/68jGw9IPlSl4F71kY/rOegt90zXVDcCh0wZrFbXubOnrZ
PrH7KLIY8/Pg1/2DlwxPmXsXSeekh8lVjdIvRjDcyrQ4N8VwL9kw1Ok56pwLv9ZTJNOrZrYXcwwe
MqdHKLYH0fANsdinYWuP1X35Yhjxmyzj97bgZYMH1VfpuVN5ZWL/cVq5ps85fQtXHZdCEYfpY8l8
OFj+Xx07C6XpHqEM3WPxPoiYrZSZbqfT4Co9TafFg/fUAKMRSn0eIu6lVLdVYr4mbnz1eYi8znoN
xAhWqHnAYv5SJNXNiTwEA+ASK/4yLyW8rfZS1c2T3TdPYZBdW3PEYg15zJV7Sza3Lk6uuaG9q0Nz
c72rTjLITAsuQba18/axD8cX3SkvfZFcR5I11PGpFdFu0OVL6nk3HTMCthaW9J8NO8C4y98GLM6g
sRdCfEmsFg+uts1652aL7hDaybsLXAsJ5tJX7stKvLJ1vmW18gQ6Rjfa6/RQmIn3FDnO63QbJw2J
sScPsU6COHkdzPCK3Aofrr+fPoKwladOT85F9UdsQl1x21vXWhfe5ifdaR8sr78P++wQgG6b+twk
ZlWtiSt0D06aXu3KfzAGHqxCh2QiH8oqujb1n4VunWUDJlnIW2BZr6lSvY2B1y71wX/2rOSLhIZU
hOGpM/oXxZRPfa0dubMPdr71YCMGXn0JWwVD0LklRn3RW+1FsYOzr5wVXaxdHT40H7xNlVtUemct
9J+nL5UE5aHS3oICGQHnAXL1tUr9Z1KhHGTY3ohiFVD1itS9zdev3EufgIbQn2pu5HSTURfA9Sqv
Gk92P9YXaf+pRMZ5+lfeKEAoaNcx9F+KXnnCEX3R3Jeg472XzcVWWVhU/6Gq0Ztp/IdUinPVEjrO
Ph6b0vFujVVfzF65dyr5oPAN+noTXaD6Zogq8n1Vu9xnMG7ZVr1OQ/1gvCpCeVKVZmFBd23q4KFI
g6uKollSy9MQbyzSMScWodfaqQ59mK90LTtb2ZNbX9k6OE5zHty76YtpFdPkdTJN4fmqf8ZF9cQi
IZONXyQHGeDM8O7i5kuurwLeMk+u8PQQb1fue/JygeUq7OYBACyxcQHFje2dxmfs7AsZ1+/txL3p
bb0JAj6XYV1s5q0+GF5i3kgFan2QYGpnCNn46tWw2vMYrb1YfUl5QaXK08AMWpmXXiFC2Hj3eNmf
JJZBqdU3h2AJz+a+GTGuePimJ0pFwLMSzXMkg4fpjSJ/49U9a1n+6sGcH7VDMYCr8G7wLW52klx1
cIDTpx8mpr1a4dLR7qb+YHRufqq99GZ+ERm8JO5T4a/VWqycRr5kDkJfsB9tP7nEgfsEtuc6NA1A
n3HXqEQ6jP5mGtVjG/OMKcOLM2VK7YHyhPwKWqy8oagH/ojkZiaymWW6nN7SUR9eBrWDIoa6VUrO
RLN5aL5ViXuPzO2XZk1SiWtjylURNCsjj9/RA3mTjbqdVgejf9c075xxCR3Xi4azO0Jar2a/6icw
RkF/jI56VUoUZvhMgW2/mjFbUTwzjl0+Wbp3m77j9GS3Id4mdzhM76rIAJ3E+oG8D3xP+VQPLJkR
KJ9cuWWOdcl09+TUyzIpjzWPNhDUB6OPr3WfXssmPZuVsWpwSqEgxjOgvUy/bmDLq3DTL0XePjVu
9WZKuKQynus4bcYFlnAMaf4lrKqzloy7IP4y4thh0YN7aHlnIFq68rWOyjW0mW2YscG2/YsT59cw
B6IIZ/nPCvMn0XRAua5NcjPyxnX2rujtnYFTMajWHhI6k4HaN+aq6czVNKNmE4d+egNi8nCiH6LG
3SYfgpOqP+dQ9xPswemhGWGxpux5QfIt0YB6NB3san04Cu+lwgvRtBe7Ud5gWO89X91Of1unX2UJ
SCvEdTJyunUEYwJ72AFYRFTlICdFFWAiKF7t+zxfN3q+D4XcKWOymqbO3A8AmV4LK1q50RFQJyC0
c4HmeDwOi0YRp6aujqF5NxhhDP4iOygN65bFFicN3UOp8bFbD7uQfJx9c7HAdCqAU7kr+ET8C5Ct
9ZARhi6U7Zhku7CzEBbIj26E2evgMer2rarfZXjPpsvx+q0a31yZMrxobY7gpNgWobLtAxXsTXYI
iy8GebMqa9X11crxiq2J28kqXgPzsVfZ1gfL6Xcuy3vYwMe0ClHh8NeGxJ3FUydwN06/VqNyW5Lx
QExrl9ok29TcDasU6LJRpntPyn0ee0hKgnmpm1NJINqx3cfpTOYpn+w1/P+i5icN8IIiJ24V3aIZ
2J2xnRoMZVWr5BHWy1XhowiQmOvckLtsIANrfJl+E2m5W1XmO4vQnSW8dW1nh7hW1kknERDwDr1b
LAG0qgmTqXLohfLNy8qrnyd/JSFqALGWbhXTRTel7l4UZBhPeRqi7QPAPLAB1HVAeWBqx61aL9q0
fNcjcH6R2R6TFl6O6jSLHE982PfrVi/OoQsKkmcRR358TIsCnnbkAzdy7RR2lsb+Li7WkZk/Cs/9
SxuDcm3UILHx+C0TIe5FEZU7JBJvbeHfag9OfkxwrBbGCotnK/wYelCeryI1k6tSxCjCGAi01PKu
jttvbeiFK+K0Th8tiZzqMIbZ5g65s5JtAvSnkF8RjuVA1d9DUON6Hr4NrnWDEb/LtbUSuOckx0Wk
NcDu0IhCkwXoJkF+GWXLIlHaRaY4u3hkL61kXsxVg2VgGl+TOvrms0Xwe5DCSX0U1yBSgJOOOPLA
FAE0ATXrpeqLPbaIVcUvoSrqtWheHatMz7AYMC7ELYoVdVloqbKpInvh20q8Sx0Hv6qhgjPBaZi5
zZ10+RDkZV4mBXwpI2WONgnp98TSS9fOoExYx1xLjKWv4EjQFUjCGr9GQ06lYyQgrEXJEul6bYFm
GhNCHn8RY3YLa5C/aCUMC8/AoxH0f5pZAW07ACiml/F28Cpz0fmSiGqUpBsZgQBzlXJpVHjgU2UA
dwpmfJk63b5sa4V4av9NSn9XuXqxSnEojEExLiOTuzfG6bqymj+k2T7FjtyaHkA7i23oQnuykP5Y
pt688PbIWaBn4Ar70S3gmiu62+GldcE35tDzudXLfLjpFvmc87K8aPXwtZnEjMyy2NYixDQz8BGm
ZvKVp9JaJChMlKxfuuVDuE3Gb5U2PCmAShegibW4BNheo4DrKIe2a5tVmgIM63H/1VI9iy4+hwL6
u+OV1gfT+f9ZmPSXYOr2r3zSK6x/j7j+/xhLJbr5n8OoWxQms+SPDPr6X7OA46TS6HLKRxBV0TRE
EyeyIPhRYaO0CMH2u9Sirf/LNlQVyVFNYOtaggDm9zCqY/xr0siDeeeoxFhNla6/pRbdf5GHCq4c
rzXi+Pb/ikHl/srxmzioRBoInpoGSVngw5q/8qdyqxlcVUTy7IyvSY0TZCiM4jjqUbdulSJFq6lk
yZsb50IdQsNZzodB1hbHz3PmNjmd/Tl6Piosa6PXjWSj3xW7XO1h9fSsCQsDzO3x47BGBeMYZbAC
Yr/EHThXlUI92opg5Fz/6fDjJJSMlCU6A+UqLMtoYyUojDjqYJ/mQoig6z7qadm23ULHB5fGyXBM
4lzND6RptU9K6LRLBEYx1aYTy8YYYHA4Gho9gbX7/TpNJgX/jP2/NabDNq6w+wc+L/i2tjqFFvav
w0o+1+ZCb7oOWujcWxRoAQ3SxBOUfB+oTrWicuiYx8DB2gB36uGpDQNxSouQc3dWfej67RgVb2Sy
uhviMHjsQfgebTv3V2i75W9W27/ZeRQ9NE5XbXsFnTefWONRkZFzSMTSDdP0OLfETKH/LVGEPj0j
n3H46RkiNg96VddUCNXQ0n99hhCBiGrXtLWzFev9Bpj+JDpCUbc6sNYk0JtDAWj4MPfM1fkoTMdh
5ao+IGvhFIe50BO1OCQxC/5H40+Hc7+bM0E6fdisU79XLwKJBXBrd3PRgjW6y1GFkk7h7KUunIPT
tLFYRuEplT4cFaGcSBHNHtofVHxH7d7pVfEWIfCjhZr6pRpkDCJAxVXhsZWz9HETyfaPoYnNbRBB
P/FTB62DOHVOwunwwKK+cvqszm1ZVoitWegvc+2z83OsInQWIQ/1HNYmJAjTYSPUdjjoDgEHleTg
KUS/v+taK1Pg/VP9o2se5dXGcOjw8X8fakz9nyfNRz+NaVx02prQXKqKZd5BQEnPcERWvPXmXZPF
rOCtFTfbaHQwQ6TT76MOpl7S68HdMEocglp13xQmMisjae+S3rKOn0VqR/ZPVdsuWPLwaS7nIcSN
UEjDXbiGcDCKZZY1b1nrs39OiK02EbGobip0xayWEKsRsYucYm1ndnwfDEm07v12uBdm66ycEALH
TzP1v1ElNX8VN+DJdcjnRxY61wQ+IsTMLv1JN7/ryaOCnDyyjTrvLRqf2G2xd6w6QFl2DKPJjt58
WQy3uBiVXSF96GK+5y50PIhSGn+Uic4etstC9oXT4ZjjBSbs//WjzUW0ENTBTdPu/SGsbqqRidWg
qh6qRKTyWowyYIPexBz2paGBcet6uDwCX07SnEFlBs9B7H+pk/SSmbLb9FrU+NvUNv0zmAMcg214
nms8oP/8y4hJiuCXd5pfxib5gmmo0xL1+7pgDGU+9E6SnLuh2nkTPwP4V2XEWbMAjkWJqmhx6iql
AFQ51edDJGZe4jiutr5RxGgswdyxFROu0xC2lzJq32NcochXql/73GIaU0jgqNg1pA/DvcZdCa8M
4HaqIEyEko6XYbBx2Bu2LZbzYe2p8BvnUR+HPw0wsg4EInt/ROf6peI01SUfourS6RJ8QK9PSk+h
OLZ12W0QOW7vNJFZ6JK4/lPmd+4ucP8i1getqI/M7BSQc/X7IcDV7KQVaj25r4FxVH6+/+ef2510
Cn7+uYFDWa6jC8NRTcEvPtGcf3oQvaiJdHA67kGV0lymaJQfPotCVb5X2cSyN/msz2PAQtL42/CP
kXMjIK5N2Gvs9/7TZeeOoc2Nj39a82F//i9FZcMOhBC1thKlOdUNmpZRXEZr+GRstGQr4pPUCuZV
LU27Q12x3VTqetp00BMNk9dSOCGiV/OgHqLr3rYIq81t89lTgTncfD/ns6fx43CnFNZdMF8GXjeX
mUajE+CuTRfMgenmI6u5XqeLKvFhhkx1ayrmKq+kvmF6DxddMxLLSvKDJxClIK+ePqFJqoWdhGLv
aCOZsjVff5mP5ra2GJ9BuZMQKBzuWstYl03knqpcmjtVRndzTZkWgfmoDqNx+V+ei9+XVp4LsHLI
IaBJj1C1O01gPz0XvSt8T0aGfZDVQMIl6IrQSiU8gqSOd7afGde5TRs1Iu1GC/AnGwlP+QQGFgFo
B5wIZXFpHWybQMG4mmqNJ2LtoyM3iceAOAMS7hcXGevFdsz9b2nbsrkofdR4p6OE/S+cqtrg1fy1
p4NQB+eH4IwdBONeS0mvDcoVjbUAxBOJBKVDKA0AwqEaLPtgtdgjbDAZ1OU4+Sr3EKeje0Td1cXJ
paGqoUfqaq5+FlXvfB/y2Ybt4B6rcD+2e7WDhCEKWRxKC9VnCCunJDcIjc2HBCAUwGlefdePecsU
bvjBAd92f8rUOt4WmvlW9V6EL6V8EYXrHWNv9I6pB8R28Vnvh/J7z2dbFCDfZQtAGAnRZnXQ0nzp
FD2sWS+9F5BUbl3vdeDiTEDypr4vOp2Jpyxlsfrnh8T+fRUTiD0gfqIjvo4zFEP+14ckMYZQ9lD5
Eb+ukxxIVYsfbggqd5vXMgWyY7QGWdiVU1/ghajz8dIYtvs8aq04gtH2mNGpRnbTbhvHGsCcTL1Z
CRUO1NW+d3HjhYjmrfLKqR5GBFWZUTMkJqgpbcfc6CJDOdX6OK8fBliba53sYeu5bS7Y26yHPB8u
dmniiXCQDqxS95qyJfhPtTozCVJNBaOl2gN1lIjDoWP6nPrboLWD97DOiOQ2MkMBOdbuNSfMF7lR
B++OKr8mslEeUj17DLLwRKyoOKdRDLVY9HjjKeC3DlcnHV9tr2gOn+1WRpiDwAL0REWLPqDGbG3/
vbI9ohm/zfTsAXHRu0gOkefXcH83llGxHCsSDI/7Ih6Ktefq6Sn3kRRezIdKUHDIKo9MdR566yJn
S4R8bXaa234f7kS6haqiU2QnHfwUmp4BLMLfrjmfOV+jM0skwZWahXDaeZijauzGMT5p8zZlbpuL
VIaywTphjBWE9WlyOOzCIj19Dpnbjc/z5vrHGdNVe64617Kxqk9K2kUHr0DH0kOoM8WTri0S/COt
1vGuzdW5x7Lc+DxAYpyGlQXRp3oq5qqSuCDOhbwacEs/mj478TJ5G+QPOkQ7/z7h83w2k9qqqQDF
zr1zx3zNuTroBagQG5t07sg7gi0mshWHvNONVWUDscMb170MofOadwjGgza0n/zs29xq6211tkOY
FHM1TF1iqcCbNnO1MtF4IH4fo+ptOgf8fPZV7yVagFWpbjuMW6Rc7c5ehwJ4Zj51z2OK2oTDlgUH
y8zts5N0LdjiWGvB1el3H9W5p3EH+1xNxdgYGVxx5CM9oKle5qK7OhXOVNhSs/OVaNt4IVPH2kTg
aHEKymOKDPQ5U/PqPGLZdCuZmuFEOCnWc89cNDnW/GI+7AcNeEZuv320DYZd7TS98RdJqAawU8g+
rAX6I3Q97bFDCNZhAX6Ya4WFiCvfuT3NVXST05VXBv5urnpMXFutqVX4Vpyqt69eKZM7M7cuKJPJ
I2+KQ4adymRrNbbaIkBy79qpytTYmB9jUq3OrnPHT+PaEEFLt7oGqeKdqgISjBU4yjP7pQTRTji5
c9XtgApBaBC7uaoZ/JSpMM3zXGV/v9LUTu5d6fFNp+VhLsp5Pq9T1IWV4LHVRlaMUCdiTrqS8TlM
mPASkbT7sNTE0ZAZkiJhi0CLRJR8VYTqexSM9a6DdnnXSvm90CZKXRLf/dZsp3u1L/VL/+vovnjR
S7Yd8/mJlIdAaZrDoEf2WYdWeo60Q2TySpHXpuEBmprmTj+DBkK2Q3sZ2A3o7Lk7DxKeMk4xxyz5
GPe9aRozRAqywMxSIu7Po7DkRwGVsD+bopJbm/dWD41dyfOwD0eNbw7eHnFDliSUuzX0Q/VivFYt
wYM61tSHuVD7euTGynE/Vz1plnctyyRS4xCrPQ+WXltCpcqFO0C09q0NvFtc13Y3sSUfw4aMEVmL
4KLJXklTwIDbfRWevUjLjlHlDMjo5OMtd6wvLWxtw0vqu7noGnYdAGBanOKoms5t3Dx2IlPx2TG3
zb1zh5njLvo8I890/+C6Sh7/gQZEDgveItKdJgFZGEx8+rYdRs42UbWDzII/iD9ghQ1BTry5yi+u
5a5qtbeOZm4UaJVO+8epbSxz/OKhRnxvHjy1tdO4uTZMp87nBzEkrH+2JDTx2z7EsA1DE3A+LDIg
qTqqar+aEoqIXCJH0tv0CRYku5XiJfeLYxw0pPiuO/vmhQijp1b+EjvhcLIr5IDhyRcvWWP5W8fO
4k3QBeUWF1u4RpYJtZAkfwl939znuL3g8/7d5la5uQ+mX3tuiqajzEpeQjdRNqPsPvrm5h/nzNeR
062bm36085uY+8+hP9otol8w26ebbtREBRV0EfAnNgcRNlNWiDR/cOIue3A7nbwLaY8IwlSdOwTo
yY4FHK0IK3sodAJ88aju5to8qk6bGCFiAY3vx4XGoNKI1Pvpfh7iZfHj5P7dqhPEey46f5Ihmoo2
7ohFSxjNc0cdGeXRqb0Agus0Og2skekevWFTDW7mpGdVInGxH4yc6pgapyYYnqOhwOzsB/QpNOzR
/TxYRUMFnXEnWng1wtpOGCr3GPnevWhjdwVLbVjPbVGre/c2ukgIcJZiP1fnDlDoqzZOq7v5rDTo
40tumjvbLpON7FLA7J5b3bdVW55ISnfXaBZW3I/q3NlMIxLH+Bjhi4gR0d/VXA7V/TxsbnJG/c6s
i/q+x1KrbIjchAhRv+q5xkrLCfeJbsomYmRpf/7oqk3ze9fcWGUFqtBzYy3Hx04d35JosIqL22LS
i/beR6AE7kFb1f/FUTJpmf28czds08Gk0w0Ld4mu4er/9Y0phBGyc9Y78OBi3Ai+yxEW+PciGAE9
Q0Y9pL7hXtpUEi22/bu6GUdyLSTWQzra2UQYisHaQ/jUmv4vo4vDZyXAmOuXEvhFk3byBFw+WekK
/hIXFgmqC4Z5IiOcBdvb2UgPtL3rCu0FV/HXuJ9yUBhgpKwOuMhU+P4fErb7FfUCQnI8rbt/njd+
d1/wI7iurapCR74Pk9f8bdoQfAI7J7SxMWpijyu4gIT3JudWYJntQTWg42YZPoUoR7nBkqmxI8cH
U7XanjuStBPU7rc2fOmDHhjWobedMyIHxrZz4uGIRjYGWV502zYN9kKMzlrpwD8avScPUdTIgx9l
5tINgIpaefwU9+6wH3X/L9/y5LYvcveUlOqrjMjaA6IdDIhTF4t8QPkI2OCDpuHQJwWHTejihKPH
3NUBWyJdQ4unMu4KMM1mpuh3ggDl3k6yL0FUGqjuak8QVvtDbZs5ODv0xlR0xpKgIUVGDyILtYR0
3/nWW9n149mWNkmIpgIqSIMSVRMT0YVhnNWeApIJiTody/FQepX/hbD+tmuZaw32cNcxHl7nZlmZ
2hZAo7OeT8IXNyzUWu/P6aBkLzFpsiypvLSR50B8N3YdIti3hrQckLwAByn6a5LA5WI/Ff2X/efv
WxqmPIEu7KSIaRgmO9ApxvSTk8J2yKFce0OzGSKViKtjD8fhR2FlqOGMkQv5FLwdeFUybOAXnMha
vM16b2dnMlGWlmIfPwsdJMu2790/i9IsSEUDOjQzvOcmHvh5kzK4jJ4CLsXQQCSZJPj558d5dm7+
5I3jC/FGo2Bt6DZLIf6xX79Qkxi9YksyAVQjmu9eqkfnuQhCPyYcg7AaDxra5FNHH7f+0VUtoOtF
diutoFpB6PM2VdmnN6OblNDBK6oAYm94P8COZV28d0p06sn04YJFdu3zb7Y8aQy+Yfd6W00ZfW3R
OmZ4TrqvYzg4F4wI5zIftTAj0EkAVD5X5yIrJ7G+wbXX43xqEI1oEsuReUKK4CL/rM1IQfGWdBAY
ec6RW+LfE6fPNx5ichNVsbyZTc8GlIem00DftyA5T7k3WPFqPpyLzjWjpR7qw09tk0UxpXmOxH/Z
Mtu/uaK5GzhFrUlSVrOEbdq/3Q1PjyT096Se5HLdOzt5iBAoOqWojnwUhdtVqLTDKUDHyL/vGgf9
gaI/pNOXU4ckRxJMzdeWgiIl+Ay2sgCLtGVorbLA9p51iTCk00AxqUuLF9oL5ToovKMaFTDMQOag
4UaOTQNm44CCbu+Cqe+TdBuJ3n6MIn/YBg37B9cptZ1fuwoSBcz1eWHbu0Br3hFBMUA/Tm1zIRBD
79y2Pc01Rcu9VVxa0Pr9uAZMXrfrPNb1c6IU5ElVy2gZstSdRmgF/ahorAYx0rqJDJeVZg7nLIUd
lcbyoTfQwcPoNFYtONOTLLv2ASAS0CsE2HqIq7sxBcxTZRlSOhr5yLoBtZ4cNAViEQFKHm7ToW02
tPiyoumZTAbl9X/9WhE4VR1ddwUBbTFRg3+eJzR0TqSb17DuYZREkwdP8y0EI+vJwTfXm7Sqtswz
j2WHcAzUjiNJ4KsEviNZtu3Pw0CPqsPcWDhZhfkC5kSJgKDmqIEd5qO5QHrH3njOeEaTgZDiR0cT
iC0Y+nwwi21gFWT6q1hqh2kfMDrI9VVe2uHRHdZtOqSnueg1OyXZi056EvIjJIO6D3XrvR8m0Y08
JyOJgmjOKbAp5qpVgTUbrIOrOenxsxg9o9kXUD08pjsUiIyOFBARXkTpGYcSTWfipN5C2txwqaf5
qUi0EfGEQvyX9dr+3cznlcK4Z8F2mOccUsL/eifMxlShI/glcQE9PLT+iL9CeBAZkacBveT4956B
iFykCX0XulZ9VoZg6wsrvphFl1yUGhmA2gcQZY1EjxZzY4Wa5iVPwYdFshPL1oC4JwSJaVW2CncN
GnmLmjn3ie2QKE7EScND2fKLkisDXJwj/btmKuxUKy6T17H183Nblfk5Hf3hmOloshUtHFZW9Ufg
P/LRsMPD4E/Sf60FkmpyV+eTj7qdndLw6BQiRZO/em4tEx4mwwqPQRa5ZKcg5VCdaaciFC4KLzS5
QRIfIq1/qUjdaJOUkLa+IcTeJQYzwlT9HPzjfHA8yAmxn94OosmvaaSe//mt+T9sK+6VUEGBcL8E
qTCN3wzMwDXbCE2cYqMIEu2Qc8HbaIMpH9t89CE3qhJ5JKqR759zxwHHhDeIqUJfK4MPfLnKF20g
zEnyQhx0oxQHhZUJoN0rlq37XhWoK4OavVlJSN6tHwHZNAimwFtqbkILtwe4B/fBEKZ7JOv9e6CG
iHuo+d4Y+27fF2xkJ8BGnBkbLMXqWXBbMGiaVaLAl7TIyXZwAgW9+qHtDq4NKvmzyOKG8OdnfR7j
NeHe0WEDhpP92M9h0qmYq59tAOfsZPFZ/+xOmvhbUBftHiUpZxH1rGlWkzebxEX8pE7JwqabGhpO
jdblGzdcaeBN7+wwJucv26q1E0TqHmY8KjLTPobtpbfBuTwsSwtLT1Mja2+rmXdRUAjGyZMtMUzs
vVo42oMVoziWZ2///BRoJvMkL+VPVompIog/2dak8QATBGrn15fW06se3ZU02rJqgVAtgqMyau9+
FYr7j0KT5EIyyVGEyh8qbM6U2D42wUo4ZKyMlqYUqPb5CG599Kul/VzLCqrzj0tUsCZl7tp3c5MZ
xQCAyPlKdq/8Lqo182AEen0npqIuq/ouTcu7tK/NQy785qPpR3uYeVN70gvA2N/Hzm2D0e3aLtT2
iNR7d7qo3LtWJWEaAovGeq5+dgwK9EAFenqFLg0Z1nKx94vupgJ3PM5FZ/j6sZYgslfzoQm8olz0
Q3tVap6fuS1WD10RXZXO81+HwBjgQWbqbq7mKVw7o07gtbjlKdMRphozK3h19aFcDignnXyzD5+7
PFrpVR286n0xgHZGxGs+vS/xgVhf1SFobooOSB1AwarT9f4aGBNk3UIAiHivup5H6H7akK6yWM+d
c1PW6QAV+zbbz2120uNsqQacE9MlP4o0uG9kap/nf4CwWbo13JrYzDTCs8zyNsJi6dRimcVpAhUu
LLfzxcIAAsUgBTYQI109W1u4Rq+OUN5GYhxEUFWBBjAcXZ/Q20rWvnWzerO6S7QekV/oODCCwj/+
3dj5VEOv3kdHs1cZNM2NY6b6sxm0D+rYRl/RkX0y3SF89hEw3Aii9IfKBhyPVZEv5xF8x06T5p9q
ukJXGHZYmjqQdPpxVysg/edqaOSgQrIhebd0f1VLp/nL06L33hrj59zqEAXSLABUU8EHGVFApYPN
5nukRiCAQl9dVXHY7DMU7xYIaMiYF7js4PfD3x7TNn7wujB+qNzwJfPIoznXMLq7a0uI2/e1pQQC
GrvOeK+2Ir3hsJ5YecYLelBMS9kI1nOqqvHQrywtQovCDy5gocojNOjRuzqdoh4ioy6jbz0fUhv1
7gavKF8ODkJQc7WJ6/pYhGxipKi8YllnxaX3kW4a8IPeAhsx2sLOwNFPVT1GGFNNy/TjlZpfRGZW
0qr2JsnmBqJpzF2/1gPi39uW4AEY2b/f21jJUQEQjrlyUnFsvFJctc7Sn6aaBRYHcoJqPPke2bWm
PtiqxtxX4CX/6GsG8u7+X583X1OdrvJP503/ff4PP/7f/B9wuxd3qtX+MYoHBx7sO0AREh/gvz6H
QLNAaqTGapCh+dbYcjmle/7TD5GZ6uBhXRuEHA9eqKF2qlrGs4ir6zyi7vOvtlFWj32pmNuhFAPW
ehBCpUAQbh6Ru93B7rrki2mOYm3A2xlDid1qdv1RqSIF2rLR3YvYBQmNZfvFHJtnvc+hEX3xnLxG
0BkGkdV31pfALNWlEsAEixThbhQ3HY//Q9l5LUeOK1v0ixhBb15V3sq7fmG0maH3nl9/F1AalaZP
nxNxHwYBJBKQprpEApm595bb2J3rX7apzFC7bkPOmG1O122KWusXg1p7hyzNVKqJ3f+xF8SxH3u5
SvEi/obYq1FQM4FAipRSahinlFLyMOHvX/4lE6e/nRW7JrCcW4867FfUYlk+OkQtuL7I88JjFcXG
cw15BgIp6sdQzsph44BNJb2DxJzXBLtpNqwbHRVCKJeznqtKmPXbsiraB9mYsIwNGbBHKkgsw3q0
eD7t7YkURVAq5mNNBdSjyqFDrfzigZLz6LGOsve41+fvfTOBds8S9c6rQ/1Yg7FYyokEjZ9e0ZWX
WRCMFPaInKrie28dgALpYCqRBWOmf7StPD5d4vpQoipOpZ5kbP+aAyBETlGJqvLwHHh7yYkKvlhr
mBDEVeJ8S90JT3K0JkG1z+N3KOH/LoF2PCheCwHAPFA4wZcFdixB9z4kz4poYqiIYNvKH20/ZmTB
tOfp/q106CDn5pYTByc5WUxg+P0MaJkcKgp05gNEawUFaY1+x/uLvGGg2j8VIdgaGtr3PB9LrkCN
TrFBZZvLtLTqb3ELPMZOYKIPoM7Lit64D/W63vkmoWtuTsWzjpKe9LDD8cHIUFUlYPg8A7W7KbpI
/zZ+9gKwGNL02ZFeoJz0b5+mS+c2MRv7ds7c8Hk0wbo7AfmBshxObU622hRDTojGpoA9h4N1V762
nUOVYxV4u8Rc1bNlnLscjVWvcueF0lciiVID6U76CHiODqlkGpc2eAcwMy8kWjJSrm19yrT4oynj
gli41gIt/8eeGnzg0uNqa+z5aKtljwC7K3Kcn+sRFFbAn6t/81jx72QzQjO8GtQOfnur/bApfqds
c6cjMiD85ITHW/6kpuHuapK9MvkxZKUG8QSlbtIzt/0X0F0BNxLntYfLe+/5+ptrhfbehNzyrkwL
/y4iPL/IVUD7o9txfqvJ3q/amPO1nJaOqe5QC1hBv6+XpgmkwQVxG/kodTvIZ0s/pRo49qWtCbvS
WfX67i6XpReMACt0d+m/RnqcwTvDnAdJ6J2qwZg4iaafzu7MITNRdOKoduJ6t5XR53dJ3lkQIhDE
Rb4iv5NNY3mISFveEUqqRV0aC7NxtKcgtpsH6HgWthiVTqfxAEZyOhz1OzkKQgQjxrrinSgmc6eA
7d9L040c6g7RHJUqPMgPq3c/MASyJks2xE7Gp1JX/raVsv5VJPV21Pvm3QugCaDCSIF8I7OOiRLw
DAzy5F0P8p10rb38r07JrCe3dxR4LxIbDquqvfMUDvVjHuS/8k3qEjKFDk1f614y7J1G34RaVHOb
EsNKNzZjHqJwUdTjSfbCcSI2++lcGUAb9xqIk73Cu0a6aNW4NqvJOUDc7p9L0fg9xH+FWtqoezQf
NtnLqw5ATI4Iw7/tcmiZ4cuYqID/G98i9yhcrjtNRaicpe0yoRpfdpq6wFxXITqtTe9/z4rR/2tC
tjSJfOvnzEfH0z+LHxEpdNZ5Gbr7Mnf602ha8aofq/nlc1ELu3/Ll/Onn3nilcEil9r6dRcigMwT
6ZdRq/pLXBQ3RlBPb1EaF3tQV+WSnNL05pWcgKO0sY5/cNOFGxRvX90GqDFfUB++kXZntPN91gWv
ltbWPHrN5mUWBMB15g8/q9hfFVQKwY1WNRBj5cWv0acQME7G4JWHdgRXgGGRFnHjjaNa88HV7VSw
OpHmnqMW4v/M7e7iKr2LJrv5Wy2bZRW09o9Zh9C9d9P4cYSUaU3BY38w4R096mXlreIadKpKXBhN
grD5FRbhjadXzd920LxCfKxDx4KKaZ9F4W0cm8razkcUJ5NpnVf69M21fqqp6r5ZrVZs4Xse10NQ
TN/i8pc0+6H3m5kwOUorI+K9lefBC2cPzRZxgPytTtUzYfL6oZns7D4Yo+dSt7I3r4m5Jup9sJZD
CudKpChg/u+zHrQqlNRydR/Itw8s7U2V529eBgmA18dIFCRG/tBEqN+Y2khcIS6N18IcNrPTCB5N
it9aZXiwosR8jUh7QyjWGcvYyZ81NNH28L7FqyyH2McEVA8NlabFt4BLjW1u6n/JUVP3oPWQHuhP
Bsr10nZtKC5LbuHhoIJ06g7SDno4uZX2Pg1RPgZfBnx4qto92KvprQx/BTyoXww0CY5V2hJSFeYu
CLOlXsztHoqv6S2Zfv5XLyjsPvaKpp8G0movOZQoQMqaYKuninMfOC7qw9wXF1R88ANKiFjBElvt
+jLWMnRbgopYmzLOzn3l5849atVrTx+0M3yZzn1vdKCj2w4iZubymRIRZ56PijOXG43r86G1+xZq
BKPY8AKd7tqwy5YVf6UvvmZBmF0V3k97iFa8M/i6c4NclUPt/IRcjntWs6VEMHuu41FZRmpREKYL
1F3vQCo2c167s+cuXlqQ57ylmvpCNsL8Oy5vLa7cN7kPa+2QewEROA0yrUL9j970Oftf/ZTefKMq
u3mMqu61s+fqoc9i/RQWfrgYdSLNeUyJdpul5rmay+TemNy/Eio33yd9CpdKqk4Hv4uDZ0j6dtLf
dk0bNKZr85djFu8tcHonCL6VThVug5wrZ9oDKO6K4Uy6cjVaU/IyzZGyN+HQWjbz7LwXavszTqP6
njiQxSsRrmJDD913VASAQw5uekp9MjichSEwwZ83XrbiV513rU4WUEcBOFTMd7hRoJqCzaDln8MH
vtsZhgMOQNhE4xuRCZdcRV0tIzlpWxByyV5TwjkYNVa6lbZLoWYazZBKt8hxyA2u6+QS3QDIRMq/
TFt9a8IyfLg2PHPa/z7UqJs4zKKRK4o4tXbzkK8yL/rpDmAH+S99di1AIFThJodJDOvctBeOXrtb
ORsgd7mK5gnlDjFrUcG7rmszX8mhbsbu1lVcGyqjPH3mk0dFKE8MTkdiZ/EziKf+vIyqoaMsKzlI
18kyoeWqk4tnmofZc4ICNdIn1toPoLo3x65+5C6hLRQe51s5rJoiPHVW8SJHuvBA+5CQXeepB2nz
wibd5SaSPv5MAejCMpp1PdXB3WVF1YXroApTiPs1/cbyEvU2Uu0H04+8t2zw7EXAl//OyXJ3A+Gj
iJN3+qmZWshsm6J8dpKs5ExazL8M7ozyr0Yz3C/LOYzNd9S8fSxXPL7yRAzLlaVF3cao+fNSotA6
Ir9HtbKmji96Xw+7IEqUhSWG2YSQM5WtwVrOGrU1LmMrmLdytjcVh4p3gcUXzmUDi0Qe1ujz5OPL
SMljaTbDo18Z3hOH0ptB5QZIWqPaznaRn4OaX1oWKWoVieXMV9SVzVnwNa6calE4VXWQs8BhtwHQ
uUfqQeoHnZCANEeRpu3DhJumXBQEeU7OUSHNJGolCyrBCez3qyAdU/iBQ7D4iqKRgPnnyjnPr11e
jdBUYBnhUKcewh228gIaQL1+8Y+sEG2YInsdI32EZCaExkqvFHi2nRBJgQDez5w8GhlQyzwPwJag
eSLhebUpvIbImertQnqbfKBnXTRyojZN9dggESXtWl+ph2YO9kMV5k9ja527rnXPtdHmT0GZAdf2
J28jJyvYJXcoQtcLOTtBzrHrbVfIOQ3xgdyQs06VAkZCS4juYFK6/KMnbdeh77ltcVkmjX9aQuJJ
Rfi95KtdP+nRoL3XSVtuIR9M1qYYBlp/6GO7fArHXCVrNLeLPIy09y4gOVPBh0Exre/fp4XyKpdr
3pguysRuuEPV2bIoA5Qt2jiFTlEX0Sx7NZR6+jTWrXE3JfOzfJk7U6QjslAQUxZecpHb2MlBzv7n
IumV5fxzCGgASTdzTwEMjUhEXIeyV4tZ2dPDINnamkaxB75WVfAtvTr/77W/bSV3+M3m8FZZlVkD
JrwPPOQKelUQ1tJ1R3dGPIDS9Tkr9Z3N2zBa+tJ4mfqyIDMQVMqrvl1Ko2yodp6hA5YbdhqVJ3nh
PpSlgpwMBFETJISFc9NEoABuJm9Qz1noQs7nVRselSNhr+zDJO3o2k1bOyh+Xu2XpWHH3/zg8Bwz
WkSXSNiVwxkNEzmQSx0jFMldsBSkLvhh9efOZAa+d3AibuWml/0MHeDfFOgPURLwJG/5viSekpzJ
Q8yQ7AMMmXzjdBnJCdnUbbXT8sDYR8L3anfIJCGiZf4K0yzeIh/JHlcXmw93UUUUsHz5EbLbdH6/
NE0qhq/el9XcaRBRNFrkl+Ru8if0aZWeYUR/GAT7REcx36pX0/Yh68b2IWmgyPIdgGvCZDhVcDLN
4F7OSVOoUXcvF7VhiuBd3Tm3BKAF9dXXBa0YSZM9mOWqddxmdd3k86fYsEw/xDxWUQOJNdVcx6XX
nqrUf4tGP9peRjBongw9MimsELORw9enSNi1ETPSJpsMIPl4M6sZlUqqDlUMGitfpqV3JZaAoHM3
Uax8u+wqbXIH6RKFbnUI03gp7V9c5GxjTmiKDNSItFRBmAZ8yaH4rZA7VqF+IDpyckVjTdPf5cTX
A5Z+wIima/ZLOTvPubtoC7eCaJoZabOdTAf6Isag/qz11AHFuBjl/MfmEaWwM1df6TgEyQtZTwpb
g6l8jAr/SNayPftuWj62OUWkmiIKLvIshX62fJrnmni9nBydZAX8D5FyyyoeWysf7kBALeWk3Mwf
CjjqoYTeSpubhAIxmbzISbnIV8g6KvVbS2Ur1DUExr3cIdhH4vx9aux+91tGq2+si136yoSWDKd/
+n/Zo/3H9+ome5/2ayBe2gV/s/yZcnT5PfRy4XbZLXIvCJQJEIyMwgx2c/8H0+y6EemcvrmXrpBL
3EuTHMnIDdfXPy2Ue8mdPxdm/fzHveQ2n17X7eWPtazqsv2/9xrF7/Vvk1wo9/r8H+pn45tbiTOl
iDF9mqWnHH3+H/xhv//2afxhr//HB9SPKnUbdvjd7ouN1TrmrdKC3/W9PFvbgZCDEadNpbe8+yT/
S85Ji1UoUM6Gg7ORwz6pi1MxTU9yNJOneqzzKaYaKOwuJ9SKsN8qa5ET5W288InunUqC6YL2sx37
pZ4bxybh2yhnJspXhWwoE21LOTzHVl5m0j1ttX9WAqifEZiENUEaczHjjsUpmdGh0QpbPaWavY/0
1rt3woim43SvZJUOeuEf2whD66qE4GUlXeREbaN81IeNTbROLBMNUMtD6ZVojIhR6BItrJCm1lvd
vZeL9JabBBUfP66mkVr+NTBgeyFtcmXXZACTktJdX22z+eAH/qlD/eNWpqPMeYKIiJFMVX2O5JzS
UBAh5mTqSIyqXP/d85Li6lM0Ym7GLHqCSW/6FrlGtKwUZGa1QhN3jOgp7b2vduQtAGfNyckQtPxN
puYLiEUHOMP+Ue5RkzC5aPgEFBmsgtYsF3L2y4RwLuuI07dlfv/NLoclosmHOUyWf9xXLPcafdH0
/EnJX+TiFqT9QSGlWZCwgLAb3v793GQ8ZXN3slcBN6aPrrTGcaboC+kVtcpsUzbHgotVOgRG7Qsh
v27L/6G7GcVWkbQ5gUtQpYnNZW877kE2TZp6h0lX0Se6GvNMId6C+q7ft+qwi3Ie3JAxRRynkBAq
VrmlDjcE7rFe5uQul24KN+gubIctggbauS5t7pmZfqgMaIaWWT13m45KMAS5GsfeJE72q+S6vr1M
jy2F/UqonvpCp+R+DFA1doPAW12m2yrxT3N9KEG56pB7if0riDdNY4TyGQG1Y6EP0dp3+vSmEwBj
aaMC7KOnmPrUwOaevCXxYG3rWgu3uloQ1gmyzCQWNoS3eTh4J7t9/2ICzxfeVvX41OWTtZNeY+aw
oFcnn5KMxll2AfWGSMJBUYE0clx356DhPQgnY3dpzDR3oW6jSvO3CensasoJ+ZeU4p7B1G6kzdML
k5ot6KzZQ1quuzWWHe5U13wZnCqCW1R9VhrVOMkmgF4YdkhIv/VI8TdfbLJbT+D1kjFZyJH3uUwO
lQJJJLsplEXXcIB2iEmX/hyc0HYKTonpBSc5vDbSTY9BQgq3a+O0yCrxlO0WduvWpAw3mgTXZvB7
rFSOaytwO+GjnBzGj0k+AeQug+Z72kyLS/4C4YD0VgwvqQ45tJT569CFcP3L7G9rfWaRPuqg6QuT
Pbm9+ZFksb6oEGTcqkY4P+p6ph1gO0fdWcxK2wCrVgItzq00ATwwV2prk+jy8QhDo0P0rtpd/bOh
ROcyVovDZbnptVs/5orU9u8WAXykDQj4nLPKKc6276XLwCwJHwcjw+uE6MnZNOi7pT2TL1vK6T6A
HzmWRuHz+7p/b5iQj1qE+jh3kMYpiAuZqQfD4dT2aEd0yeoyDqxqup3LbaRZgmNWuKBm/uEikz9W
7kI9R00qDOchN8xKaX6GAwxhKJM0MAIYqJ+KJjCK+CbmUrbKqyEkVmdVcGtU5iscyM460d1hXTm9
8erPCKubTTCd3GhQd64b1xBcEw2K9cAkfZta54LgA1qLdfQjEJDaoiT1PbvJNgogYxt0M3ny/J8S
UCAbM+omONPBF1yb32zXYWeMkH8XwXcV9uuOKiWr4fLz+wlRn+GhKY1LjZQ8ysmGtPUXO1mFbDlD
bbHPC+8U2275HfiCSoZAS541gLFLilBsvjsVVIxTDcFS2uQHgn3Tpm0glNYyFB4zn9Rq34va8NrI
vpONPoex/qRqAH062MLWWd5CoC4i87ZvkhbpephanXF4de4ut3WA3afBBkkib+lyTcuf3ToSV/vr
mqJUhlf3TERsvtH60j9DqTYfrQgKJ2ApPTWIffOoEvEXg0tjVI9KFDQim8B8hRIXCpT6ViUsvq+D
WYhll4jwGO09oKuWFHmxlb9oTKh7jz6CtZC/kom667LpESWRQ4sqPLkomtL2sTRKqO34TSk7/Fik
cec+dkL8VEl16xBCbhu2bvAwRUX4UFn9vK7gZkKEAZtsolSDbn02ku3VViJiYnije5KrYheoDmUA
EAL/s5EP8fRWD0IdTPY/G+luqC1r5C8vfnKiTdW/594jRRiUUKD0QbaqsiY4EreDMc6YtOAoxwTe
AQ7EJNCmDrUhqotxcsysmXdXJ6OMII+nBHH1xQl1VKQppL/0DDNexQWHC2+Zjd8ao+wOg4l6yMqL
UCkWQzh1uN9AZQdZUApTR5XfycbPtfwuM7IVwZzhJE1oU7b7YBzuSyuqLGhtEYkIqXNzoQ9fJo22
jSzoJ7Kw1teFyFk57jM1tul7CRfnliDlhzmPnzun4+lXQ6DhqERGM+0BDEnHt071dwirag99p7hn
ZUq20qPtb1FgnPatrpXOoht7fvffGvAtWyvpV0MebLp+7TiN8Zc9vACrouRmmPNbP6/zb3YeZFTI
60dVQftl1P5SR6M+yUbhDHvphV4QLS0tE4iNtD0MKZVwoHC+PnDhgmwAko7ruEbTBeANsjq9dwLH
wUE1PYUWEuubPEeBsQLOt5KTpWlU6lKNtI4y13knbfCCerziIn2GmY9acqfzlpyDzG+dWxsLtCv5
TXUIncnG/CoCxfw2epwhwd9CqpXlFAxEFLrKBbHaoS1npWAHO5NqraBVYbeCDXIogdh9DqcmIIUP
2+NlNpazcmiVyuky/HSOSE3eC7UmCvLhOVAjD9oKZHdGMA1PnW8iExLDigqqTHtyG6eAERxCVTEZ
dJiCBnL2sbUfpClLol+VkScnOXJbgOwsOeSpGi0dnqQkxxBwRAAzLRAUaPJ0Kbt9s5nV1DhcZoO4
h24qQhkiT3hljzVsxkht5VTYVN/l+Vyn2G/RC3vdg/BOjeI5zY2Bz8EHKpjLNmwJDcV+GS3kVO5o
cPL2FH2kYAIW/O11uzaI6rvBz5qF3WfeD1L+N5rW2b+8BvYfE0FJUlYVyc1P35xk3IJXmyt9K6Mz
n0uVIGUOXWoucugUMu0IoPRor6uUavlTf6eWybCNctff2rFv3zYmCep0yPt7325IclKVdSPrqwxb
7096Dlqu9XvjWQ7lbJtBlS2HvoKe1dgYFXqRVEpUelKvlchWdihFafcz4UAYtKL8J0J9ewutzdc/
eWShBUJl7nPyD8TH0+GVD4DchBjIRsbDLcj0IaDoqJD994QMoI/ai1zEISk0LvvoYfixwIrId7Z2
jByXeAkVNW9fy/LvmnD2HvscDnfx9DYD39+nKqw5KOIar8o4OUvQNw5p76+LDAPa8KZVvywaIeZB
Lu22FEBSqwE66tlUDiVe1i9DiTWtgvo/xwpy10u5ZhBl3QRJURwRNvRA63tpu+4DDUIANBAXEF4p
1V+NeS4b1d+HVT7eek4FY2oVdJSyFcNJKbFdJpTSOKfj8bLIH9zhdjCc8DhCtxyFNeIvE4zru8YL
32EXdqKVoSnjpk4E7apwvqyz4UlZGR3YELkzVWr8NJdM2xJgeLjK4mm8le6yCTrtZcxAK6VqtpUf
h/yfVNUIQXjyPNDe8DnJ/0mjz1BfM53sYpPO0k/a5EcgncF+ffhdPk85NsS662d1XSeXyL3yHw2P
9G2UREdTr+1j2Gn2MZgmArXXsezphV3cRO5UobyM4xhk1YdPtBgz4NYc6/odtR8cqytyR6Zt9Wdb
NKkSKssMQOlikjPSKJuGohs4nTxjU+fJcK67vj9fVhvOewkEZQGLHsQbqh691d1dAyyPAslahT6D
z1+aZ5LQq6as3IsXUfznLkkV0oCz8qAG6UF6AU/KAZkK4RcEA5dhnzaLGeG4OzvMzLu+8bQjGLO9
NJnCJO21l20GdIFP0i6bUnFDdLrHdkNWWF8kUTev4fwALdnUCVSOI19tJHrvr7ZkzJr7TDTS1jQT
rDbCRTZJmvQLF/HghesGlX0WNIlPVdSqUDA0KlDLUT8YIVS8SAUPL1NqvlQFEp1l2uwpPMje/6tr
OdgviMzbv7ibEsNtP1wDQ/+6axY4/YtwLcSu9X/uWraDB68mihpUPdzpsakvnbrPV1VZcDYVtmKK
2i0o4olkzD82lCjQkIDC0RAe0k02UTUuFVMpz5XtO3dGFgaHsUgextlw1nECcWlq+OopQ/3k1FQV
pN6y602DtzDUvEVOzf/HmCHke5Lu6M0EN8QCxo30lrYvq7uUnGeM9hhSyPz7X2ZSHfByr+lrsjra
wSak9FE76ljHAvjhbgz6verCJJC0cf5gDJVPWkPzIN5nKCc0XZ1vOqMsd9LGGSd/SLUD18Pm3hED
IIUAnmEHuZFz0isNPG2pdyjOSBc5kanKg6Z6PILE3l4BTgVo8Pr60+GqnTbamCCrKDzkIt+cfcAh
7bS92kAXox9Tx3vVC5/CQZ+R26apTeplbiqKe6tR0FIIm86Hyz+FI2iyQExehtMYqJclcaPYW28O
HyF/VU+NDYumlwdHrzPgYuut/RzO41k2dueN56ggTwBtKOGwf9lttMTUKHGgWCQWKcN5eWz2hwmy
DCGpZDxHftcf/Ix3txHE6XFUQvuoi8dLV5jWlyGqtt7SieD0lC5/8rvaatIN+uxR8S+2k00vem7n
rOGUs8+QnaDFTZBqX5t2+BgOUXFsq/HbJU4hghWz8Ag4KOyl7dOjBq3w6AVeu4tCZEILOBzuzNzI
brwwm79VLWXAQO6RFGobZVv1Suv6Nz6R8RsqNCE7NUDKO95fctCMaXore65tp7dAXtcQkBXHq0n2
5iL+u69CY/ub3R2qbqH4xr1ehdRuA8ohL1nyvByGdUkl0K1Oadh2KkC+2l5dLWqUoNaplVh3djBY
d16M/rKZedUCtBpEnS6UEke/AnsvXGRDIWEM2dCw0dMAMI5h7OCb4w4rSTQjwYtixBHIi97Ydale
GUsNXo+zirO0SbeQSkmoKSp3IUNpfVvbu8hvnn6PuEXVt1nlWx47k/FAsUZ5Uzez/gLBrr8YoFu+
9wTwCzqC/BTGXbGr/SbYqGoN5mfmgp6Z1q+J56k4crTHa5OlQXek0s/T13Fz6/oGokHCg/Opuo70
6UcLxHHfiybwG/4ZZdee5g9jlqXI/4ghvzTTkx6WayfNXpzB4FRJ+P/Q1BWI1prE+UfXq9/J+kKN
INh04G0NNlE1QMTD56X1TfLidoG9cSMD4T8iyM+ult4iDdP/8EquqVmTjHcV7LYH34X7w3HL+kew
kvOBB1TTmVvrUJBwINsUTGuqFIZjr1rAWNv3vJ/6gzcQ6+bNiKm3kT6Rvaubr4ztMgwhvv9tIjZP
5ax2+1SJUFbw6/hAVWF8uA6lzRYTsiebzJ8phqCEmPBoZLTLQo5/cxrm+t7P6vxAKAVtqzT6S508
fy9Hs7jtg6TQ8n6+l5ah79VDFHtvcuriFHPRiydkC69rIiMPF0MdENQSu8om1podOfPoLEeq7dln
XyvW143AyDhbWMJeM6fZtGQyb2vRyJ4lDnTks8zLhDv6qL7NyRu1bzqButq+jczQuYWSrt0BVvr5
2/IJArClk0/w5grfy3LXMO5CINT7j90cyCijmBoQI4CptooglFgWDRwtkvlLmeYPDjDFzbTjdUhC
6WkMb7Moh+HKDcx5mau/zFjVjhnJpNNMjBPBTrfQlhYvspUsyfEayz/n8/QBGhMwEdd3XxEWSk8J
V/ANzz2B85iIRXcFh8Sm+CFHskkdVMpvZHfye6rD9BAeBFc5XV1kL9ZD1BsVJNl0DbbWam7eTAW5
gXRyb6baNe5tMerD1FkgQkgZmBjWLdJUmTKc8h4F+bLMqnXGEQLddheqWN58qPtZFuMGuYK8tPtz
ZLbO/RhEzm3F8/Xi7HEJO7hJ8jORk0nk3HMJSWE7qx57P3pJHCisEIvoqC4AIyzBwpMYSWCwhBLn
fAvAU+QZaRcApnyVg+VlmfTJkAv70zIBJXZyn5uvpe8qH9UXC8Wao+rXeg+3JF3dVKjSz63tV5uc
lu6OxuPYyz2EmYS3bHxUEuvLuMxV4jFdwbHhc9oBKkPlBPkLWOJQtuqSkwvcZOtMlMCJkaEkCAmI
XiCaiQwG7y+IcZcheM+FNF4de8KrF2+5Lu6p5OuC2KEok8VXP9nLQwhAbwqefpXjWwelENRkqNes
gCgBLDLXSmiORxjbx6OuhXzjPod5mCs5Ra/oY1Ie2V8cPTEtfcDhIoV5XWP5prVKJxg8WhX68Ru5
JeRSlV8hez3P3m2rq0+2Nfd7xIO9W9lMTVweHT3ZUZHIP7i09SaylVnHe+GLsfH0p5Co0L4XO/1p
LbW3S8UYIGw/x41aLmewGc9OmD+Dqq5ufatWnsHUnvrOmu/KMufcMkU+5VrZjQRI2kNm39hd2txX
vVnvqnEoNp0Ta091qf+SHkAPD6TRsrcwQ4IXKgnjYGdhQ6TBdsxt7XvNVm1V+OgHiFZ1w6dmXo4v
XWmtySnmNw6V4xevP/rbTkO4PfR4f/zbcY6dalV5cUt2Kp43cWv9UKB7O8nGLfuP3tXWNx1oBTiy
r6bffD2/mjcwdv+QyyNi7OTCxZ7X7XR9oOQTRgtpz/3h3IwdRNJNqd21AIOXTeEnKzkEgqbdZVD7
AMKsvl9NslejkumDSD6H8MzB+FPMfN4Ur2zKzEdyR2wXZOIRwO1uIYdyQs14JbgKKi9ic2PKNhmE
yZT55couitF1Etz98E6N5wo1x0vDgy1BqKPXlmrVlvqNnJaOxlTu87Fw96ETfJvCBOo0SUDruNUW
aXciVfANToJ+tpJ8g1nm9yCTROneGFrjsSvDt4as0smiOvbJL8NgaaDks63iuX+KxsneFJmTL+Vs
DifDSU/973Ky4vF4RCT6u1bDZayjOntrimbgUsbj3y6X1wnZG+sp38YTf9ty6M3wFMpeOCr2ceZ9
KjeBmIjyfblVN4cbiC7CI9UF1qmL38p8Cg5u6gQHWzSy9yfbn1zGtANZGCOd/T+Xjt0AlkDXV5L6
4coKcR3K3oUkQk5fOSIkUUQmOCRk7zqRqXUP+7Km3Vwn5NpYRbe7czsh+2tYEC2pbrEL+4Jqtsx2
FqM6Z5zZrFjZdnOVHSDyzQ6yN4sZeMrWpkMNt6fZiEOr0K5VDhyRQh9UP4M0E3G3rE6cI8QckBSW
+cOkTU8KCcT3xEFxaUgEbnVgSDD+pku9CqBdHxzMLEoQuRsR9pytTZu486EWTZzlU7mTY2tQezLp
+rCOBj3aOXIonbTQ9su1dLp06yZ/Mexk2mlaRa4vLX3y8EPiUG4AGxGnmjy/q5oMxlrLP4xiJE1X
Pzm0OitdKHZfIgOIsG5pdS8ULPZbJRIAo8bs33Vq3l0OIt8HqkBXrVor+6jxjQc+958eVCjfs7bg
XRGOKdLF/Y2aN+EduoEA7VVdaKYG6rwMkIS/ZE1bkSGV6c644PiPasFRjqQ94Ip2A2YJCW7D0RaG
HaTbIPGnx0Jt5gN43fgmU723OBqTW0o6rMMEzzfKQXX7QnAhIn0bZORgGSazZ6xrUCDUwKfmwnIn
Y51KFJaqAqLMs3abTaF/ljbZyzLtNTA9GGNDiood8eqxRFMhbHVr+eNLmg35/mqHtnM4Kr67kQ4l
1Ki7Xofcz6wV7z7wKSpEragmUBgMN24zQOApQLVtFCbbwFTeAZTfwvqEjvtcRmgJw/1KlsGf17ww
wqUuYN9lYdQ3agiAyZpb/Xnyqc2Qw+ts37vtUQ7lrByqLWibrrCT+G8wFBWoidzfWoqO1rkAdbpu
NiwpJIqh6wTyWUTGjzFy61st75LXfjsOc/Fqa8gDqxyTebX+nB3qhyTzBMWp4JHQ+rxSU7T/R9l5
LcdtbGv4iVCFHG4ncmYYJFuyZN2gvCUbOWc8/fmwQAn0WN61z01X9wo9I4oEulf4f5IBV32grnyY
AtAtAGYrgV8E/sTxWmtFwEiDQYeaOgZoWBAwwrq2OHYOMxA/oGRYKc+/IDTfjbEX0o5Lt3gAkfxH
6rUAUVlkQRCM+00rM5EVvkIHhEPrY6IXPj9mfdhP4zyeXPDrAGQKgDutwzkCXhK6rZ37rTfBzQrN
uQZTrtUvbaedfN+EDEZkGb1L7S4rvXq1EaFmQTvTY3gnH2onpmaZP3qoNEDOPRsLjEDZzO9HO+yO
GWxd4FRB0UnxUHIMgMTfK0EaPdmNQtYcRqLo2iYRAca87k95pqa/znlh71TyE//xlOjot+H4l+cY
T+3oxdQZmCavED6hcmk6JzfZPsQkEZ9iHQ7fvg3zA9j6wMeWSWnBbVzcTA7K1ymNqCCzl3efy28E
Vd4+KOPu9Dy4Wf4AaVAyDzt6eAZuWabyEret8jI64ecoj0HdWVYiD/PEvsbcXAEHLABF9az4F4oZ
kl/mGKB+baSGZoa/IdlH7gcjdZR3dd4/B6qlPYQLzG5i1VyeZfpmCItPuce9eRNBZGKBGZ7DzKyn
N5DC55cm5NnixspwttSoi4+hO71vwIK4xotWTLhbEeBTQ2oSOuqcW9e5JAFxakOHaJmfokrrxvzB
7AjNBu2JhyWs2YHivwfzipIQXfsiK5FnVWSepgLS07CZ/dXM6sd+r1Z5fxa7vmr8l57eZh7m7q+m
BahoHGbayZz88nM8daeCDPt/QgUoJjsy52fF8+onuoeVvVzvk97dJfw2/t4UwP4ZQDxduzTrbvSe
fA4UcJcyczT+KMC5aSR1mkJ63Q5a/K2NUrJTfhX8psWmdpgo6yEpYXXwFZYm8KORThOb8bGBcHBH
cH/Bbw/j+NpS6bFbcwXeRCTsft0vesVccECThDiY+FObbB/L2c+gDiAfHWnpwlevwuGb8GKxO18/
1zXppc6JtB3YXMF1TTdB0/CrTSfypa062zkAvkVouLJhr68GSve0ITsAxwn2JgcyooxtQcGmbnw2
Y+MyKFn8rTcIcrVBlnyAaHg6BxRkXrJ4Dg6lxeXCUcLlITrOnMQzS73KWmY5+dRXoaxlAMc6PlLP
81LRcD4VpluvhVNmqRYHRYvjQz4GYOVN7ovKRfii2n1LVcSYzNdhGWQmg2eAGm3HYb9bwXIrjaBl
54Qrku5A79YKfNs2PMhzJzgK5u0oKAU/ZJuZIN+KfNmD0gKXUsHuVP4gclAFI0vWMqzr0G6A2Eza
r9YMhFkFLkS+03vHvspa4zhy1fkBvgr50dtXv+r52U0gPVLtAgGBU2oHcwqHl76G71BmMWH+PdVP
sMEvsqBSAxss0gmiTfr1zpuhWHth8TVvkvxyJyfS9FSZvXkOvPldYZdfGi1vuRwHxkenzL8UYxLt
XE3gF73mFsTBeE6nVH8hO2YdlDAyPlBPQBVEFg/nodfUU9DF4c4lv/BFZjmN5Otsk5WbzGgcUggK
wLpdqb33kvEZnojmk+eT6+8dgN1kCRgLsL1JHD/UmdV8oogiAVE+659lafgURSXub16blS8E8L6J
T23YPMNqF4LPxcdS4SQNfB53smy07teMgvtQL5XnFiqbd/GkZpRJNJ9lJUPe5D6VgIb5ECi9B4uZ
6V3TZfDIKfJi6c80KZDAJ8x18uJyKTzRtA/mglzlGmmyF20eqtZzHqjvZbU6PKdu038Ivaw4gtU2
HE0Q3N51lOScMrqdJz98ociIwuTYO9dU9oOZyqDPUfgA1vRCLAsJ146gZ/liqPF4aXr1c5aD6SKi
Kvc8aCyNL3aVwqZmRsnZyqqK8j51eE417bEhgf+riHp/AizcdcOr16YR5SSP9I0kMJSqVXOVwbJM
+8xdGpiUPL66dflpqNX+RJVQs+8yZXwHssD0DiqVj3mpefQjIZKBF1d3DKyg4bnxXVbWgCyXiX4R
p3nxFGWJ+5D5/3AnXVIfiEVyTY6B92xjAJ1lgEauLndVCA1Oxn848A1oqHoDhtbpAlSrgYgXZvZe
p35S+gk6K+HNAuIFl9Dv2D13ij6gV9o1lMuQNSC4yQ1jbqKqf5TLh9wzZqNyeRLZ/W5qiauVWbKL
rHx6Vzk1TX+5TsDbpnF4B/52+GSV+UM7ORGg637/qZ45Ea2pRPDm1IuVKsYnm8NLaJbWx5w28Beo
O/8UsToTCKRcwjjO5jgdtTyMD+oSw89B+3qgWfR3ENkprwl/YKCLwk6738VM5IKDLjNRuihl9Qb4
fHEXJTAo+2BqHwAlHa60Rg/XNgheZ1o3vl16/UCEPo5+cevZ8R4UfnFukV1/DuupuqR+P70r+w/k
sPoXR050dkR52FzNvH4nl7eZ3XxoyjxSLwQe60tcBaQiC2M4dRTl8GYy4yttqhfqD4LboEXlrgUS
+V3R+Z9dGi0/Uyk5nWlK4Q+v9aLPoaNDoJVkIa2JSftbRUkHedPos1t4020MQzhdFy8PnIJD71JI
O0XhB8NPMmhSx/42jwU5r2WmLsMm25ZpnXvlblvj75q5vps57Dd5+5IoZcnrvsq+NlCu6uY0fiGY
FYOz71Jso0Kj6vAnn3Zw5/g+BQdxE/QfkpbKui5TqVYTLai/v2S2txOliDS4i5PUyp59ipgAlLXi
ujrT5J7X7+Hjane6EVRHdyBFKoNDXSG4yQ6fOVV/xVSqfqVS7UOjtsPHoqDsZoSU5uzoRn31F5yt
Mv42u3YCVY0XvHB/WOpkKuOTMXfDOTNy79hqcXT0ALA79LMTvKuLQwMe4ovdeAkpM3vSTgkUzvtu
gszd6XKEah9/qkalIIyHgwxaaipX2+7fL/+R+TGPeZfVdX719tTTKeEveTsV5yFr/wgoMrpptXlu
3OXXWlJYMvxQzPLbX/rfs1wxB6zbjIektuZUrR961/q2vu3LBnZt6hYug0aNGo0df19W+bWtzKYE
B4euZkeprSdrGWSWuKH1BEWCegB+xtqnw5zCYr0IN8PezR7qkCpLkb8xAb3YOVM7+U2NdetJtG9M
eq1qd7UNidamCUwyKOPMIxYu6W5H8Fl9tMbyYSwArZeV0U9ucVgVBqQdnKSKh4aKrgsP/PhxUs/t
iu1JPTWInx3oHBAq7UQI8hRTkJ7GxzF6XFeiiMzpEyAZlG4B38UxP+n+LJKbY1f1t9CB9teMnfEX
yE6Gs+9H1mUy3eLF5+F1aKs0/GI4zUV80rh6n5QVf2/DcEz95M+qm3oS5X7/S2K433JiKTcRWURX
n13bvchqiqvhF98GBqiB3ORYjU38HhRY6nDV93rd+0eN/OxBljanyp1iQNEXLRj70RMHdOt9sszH
IVduWmueldE/ZkYdfRri2blazcBffdl3ey/QrCs54+ZkQWoBpp3CSRW+gJU+QKvJvybuiw+kxNUr
+hzI2PpkWZp58TN4vlXNLy8a4IP7YgEeB8YkflITGkK9h8aOfptMpz5mS8qS+tn2cfZdZ0Frj2Av
p+oXHlUuUTLMyw1pW26yoHmZyiRcddpi9a+md+6VR06zDJd4SnjzFAdCcMXlCU4ALDlOC+dePIfF
o8zywiCHL2vqy4pH7tYzFaxXUfqQl6eHTbn6Wga3CEv5AwrzoA+SrxqsfxT3TwlnTTe61aHK8yGz
808UW77ILQCYvc8Ov2ofI2gcTmEQ+xeACFooCCDs0dIJzp+ApztIc9WTPyn9pxxi5a4f7I89UH0v
XT/9LlaG2XgPsQMKnSwtLtUHl3aeiyz7hOIhRyvfT05LF+PkrVakW+uT3Ybv8gDAspio48Vuzfg5
r4LoqMyF9ZFDGTWf5Zj/OVYfeOdZf7nx9LGq3fpzHYF7Bj1vunqro2pcCN/EzxwzX71rPUp5TgfF
4p2lQHpE9s6cy09JnsUfaFYGSz+LrVNt8ULKZlBF6V3+T9nR/O9UvfWsgTn5lGhuSEEdioa/SDUP
ii+zpZqgdJb11XFr72EcE7qjUl0/VJPZv6Rdr5yLwBkJACTlow3T7smjQOR95vkGcMC6/8lJ6q9U
YVV/hpS9r+g8o0puqzOiqxFMC6xKwRnZho311o/OcFO4QZEIni+ysqjdqmi6gXwdcNvvNut61cGM
Od5E1Wga0DMhAAGyXI1kF78EH6EZvJTaW4DRZeCvKXy2xxfFjfInWWzikNKE53AGXaLJXP18pxDj
0ej1w+jBsOUuWzpWlalko6LwUidxD66z3kbGnrfJUxq71m9BETePUUDHzkQc8rfUqKoH2+idg2g9
IL2OZTx7Z9FGbe3uAp4TN9E2jvtO71z9XePBcBSFRfKQOPzSlKD7Jo0ePvXhqbUA5aE0KHSOXks3
aZ7k/WNQ1k8eAFcB8MyQFPgepSBV9L7TtIhgB0MCSkYMuuXzapVb5XuCg84tyhuat2cFWEylMeKL
GIsvl6BpDw+Pedp2MUhiHYdetw/2BKobj6IwP/f8+u/JALZP5FqpP1pCTPOQukcw6uujD5DBrw5A
ve+moD+Svge3b7LIgKWDq1/EWOGqdzVUUPRK4Asf/ZIGavAyvrVOFV62fgs5KS9y0+ZnL/Lt8PxD
ng1dffNi98FMTO0mw9yEpHF+sgzMWOfS42a71c5qIbW9n75x3PRw2epHqu2ynWyuFqC3VKrqQdEH
LrVkELhW2ft4jLO9pBZkuMeu/vlaTCVbsSYzZK1msOqkBNiLKCDt61rCz2k8WV3j1edpdNqdNlCs
opHLffITjXYvmcKpaTwluzHIdSqL6/Rmc9GjDfwVUC/4Tae+6B/4eVUBbJ5uWy2tV0lz2gD0Nk+R
0bA/n4qRP1xR1CqUy6NXaJeC0+5LFzkfpXqrThpeD5a5rkT3YyW6xVLKvkBNXS2l+/OHZR1l9pEK
C+8oPbkh0HJTE40v0n9rpEN18ozQO4jSzrLsF0CxRLcO/HHtDR24VGnVtf2+f/Lt6FdRik/iQGid
e2Z+g8n1Cw/XX7vEUCjsb14HjnYEyZsnEeeKb6vEozV1F/tts7BQKk96YQA1JHrQhodTC+o4R6eV
afNNQEaYNt+s3wRoRCXrfAnlrCScb/Qypd3D301BZnOOaIEYIxRVgVfZVBz29rHFdSbSbMBloAl3
Codoiky9CKbwTp2W0lzS305rt6CtkHFPeA3qU7kTFCFzwR0SKKFtKbINgUjRKKZKk9CB04YWCjGm
ms2nZtCfDtLWbWRG+M4wv+aCPSgrtfy6dWlLficovq3YhNartbSg/83/TsIea/+f7EhaodNcYDDU
3j1FTutQ2mA41CQw65LIhd/YvkIhnl03+VBZMKENegenqpqMu81420Bbdll8iZ9kVFB83zj3Ondn
qkQ5Myfzn6HeKPdks2jyXpZ5O1KMucwyb1Ifajv5k063kZ6dRZbm7Z5a4fCa+0E0JLvSD4PnoDPV
X9J8hvCmcvVrWSXaL/WiCNXqsV5WYuGaENqkuQ8Q1uIgAymNXdmRy+7H1N3XaT+uQRC70T8mAaDs
RQnRBU1Hen9UK6M6uCqg5jtqdcBK9OoLSQpCvAWc7r1fUZgl2DTrlJ9NvCLbCLzNPYqNCO+QbgTe
xqaZaV90NKq1+6CkHwtcyJYHS2EsGInfV7M728MBetuMQ77nrs+VtDGPXC2tqzxCfgbn6cVTu28p
yDzIQ+fuGSSymRTTg184H2SFafkA9+BCmuqEerJ7gwMq3vNEgt/vH8X6Z5uCdAvh19R767OykQei
GCYLmChdAbBRUCBdq/TkOcnzVmC/iIpFtMbQl2WoDMmzmgEo6UdxS3t80j5ObfNtze9p+fzQabr1
Iuk9k3fJAVRC7uJQKdBJHXsv81KPlE3UqcFOJJJNbJudt/A+hqAjYSpD1k5/zKrinqUAP1n+79WA
HltZSuG+zGRYy/PToCL6r9WHN7K6AiZMMTXOg3AIgxzGQWDJCsgyLNLTGvT/sVxzBA7tsOdAHQFj
bPlfm0wl/kUGC7JR0EU0/ZxSRrTKbBp14BVInsUiNMzomd7jC40U/rNXjPDDLA3lHIEFeJPXvnoz
DFqy5Jfqx9JJO//QAwa1bxQtfJHBmILoJQkICReObp3uFHkaZqfQIO91pxhAPyGEQRbjx04K3Us7
bzQBB/0R3rKb9krCfb5KeCuTOIDEsVwUMQmYSzF8TRcOThmIrNTrTJaB2n0toOk438llmZlq9WT6
nJWGgcrtn/nXUxHvp4SIDmVDwX45hnx1fIjrx3T6PbPS4ajpYD7RfJ2+05z8f7Zwff9gFzCxloH7
pMwm9SlZSWqxb+Di8nV1V+YtvV7xmJJir8EYNRfcBBms2jJudWsdVLobVpHIAYvt8aOzvNZglF+X
m5tdWp/9zqDB5e9u2oK7AG58QsGnpR43h82uMIPyOJDN2ItWFI3mvnMpnLxskK3FYJOlzuLriuy6
LCHMi67rk0ggW4MF35Vr66qAyo02M5GJ1vdMYH/LvTfkF6oYIaHxQ/2ptlvtqc5aY9rNFehiYODu
VddAtih0sFfh8FrWWq+F52zUKYrrCR4fRC9bmKpq7GsXWmwxlGEs0mha4G4+h3NR8xphM1GsO67r
cq9xgDka1ehd4JULfrFd/4NbDunvhWl5R30cCyqoovT3qcgPGskW4pBRDHf2RI4WooBTppbpuSqC
Zl+0o3KDQd7+NAOAvoBngoyrAFds/NaZ+fvRoTBVj2K4BdJqvrh5Fe1EJoMfqu07E2jaFkiBVa7Z
/ldvIEkoBhqkXq7lWjSgEEYSwlqrCGnU4rwE+v93mcwI/BNLkoJWWYuh71qvhneVrnfO2646wcIL
ZH5nCdflW4Buyv4Y+jGmWZqwtSglhCfL77o12rdZpNofY0Vpu5hvYnFEJ/ttun/uN6g5uQQjP2um
+xoYleioLBPViYKDTP0WLiMIIi8jpajVaQuj/sxv00Iu89bNGhNuL6Jua4MWN5n6ZjQeXfIfkLG6
RPdpTa0fp2UA/6B+jMoSoazNhLgCdZjFSWxEvRnKch1s5bepD43TSMyUoDaDHsCVKzOgxf8h+1/t
Qnh+QMqwz7Jd0LrfZsdyT1S0ZE9dw8FhJ1MZTAoJCy2bzqXtZU+bXGYim2uf83cWPIjo3l9M2sgG
vp/0JQk5PmPzldkgH8lxapfGpnqzuHOQCgO7zp3mQ2WkXBUoDQTChBmFK16xk6kMZBXAWAE8uFi0
m/ynxrKNtxSQiXrb9V9lemCEOzWiFm4zFl/xKAwtu1r9Vw6hqrIH8ma+QWS2G+Osv+pSAtYtJWMp
fKHlRaZio/OWP1gVFTj1ALkCLbipCpcplj0UuzsaaIvj0pR93UithNlKhmLhuNqWP5NtbrKLmNzJ
IIpcUgsZ6EQLcZbq00kO1+4/P3P7OMWtiyPYBcPOWVAwLMV4CDIQ16vWzZ+p8ligFJZ6sWqGDmxR
vJUtNl1jPTTN6AICupgtItlJZotSC0eQdOqd3SeEgIbeIzCd2G20INEmtwrew9dpGowzUNhw1YEV
G9JD2sSgKajAi6vKBHx/WCgaZTs5EHbZOE5n20j/A8o0GqPmpGwtw6tlEyo0FYX1cfURvWPmIDsv
iHny/ZQIBkDFb21gZv75xUUL+KINMCj/IhnMacEcMSmsoJ4fzbre/sXbjveaVImh+KQe+ARidXur
Gwc42iHp1llcKnq5k/U6Ff1sx2bJe/S7vWJ131orTk+iFflqIut6gIxiv06X3elXaG+jG1+maYyu
necEh8D1q8O4RDP60aOJUJEYR63pVyMnkSearu4BNVwiILIErXG6uClH8UVeRHSTgJx5rLTBum2D
5VtUq/fJJ4phgvOd/F+XlLhbN3EVEw//kAK21X+Tw1MHfoROl+wwJ8BiR2bP74Bj1ee67imn1cM6
fqHvHcJIfoKHN0KN1MNDagIyLjaQR8UvxjLo5BafgrHi+omvyG3FVW9Bkp/X57lbWeSLyDjtt8c2
cFzN+swX2fo2kKlHK+VhipV4f/dymAsuc1rRV4dJLcdHgw8AD6Cydx5Z4StgUSOHinkk54PW4ryY
H2RNVYG7K7okPsaLWmRv1GI+qkF5TuPxi2jzhuqVEjRRwWbKF9AmmVHXOTYUFy0ITfM01XuwFvkQ
SO8TTk20+uzETAZBdKKXLN+7pg4xuaJRCUpHCJQdmhLcZDbrenAjv7WAly6aN9PCzWPKfMVLHJTA
hNhOpV07dmh2MJfGiQVuZp2JbM4i/zrSZn4nDxeHzascjYwmshTc+L8rxGTznciNkBfoy+P2YYNV
xg80IX+Rmp9GXdJw9vBZ6oNodBng4FpkajF/FotZaoZ+2P2rTDYQlm5ium/2FIcpBd1j0mI4roBD
49g3f2jVaQC0UP1LuqRhSPFPfTLMJzUso88+CA67UiO6TOAhp3ggPDR5En9WgsC8hl1jEwuIlY99
8clLFyYCLg/LGHI88peBPoQ/1SY1jrJabRzyitZeBNtgi6OsSfS/em9qka2bbzZK4rvrx2yyGDyG
s0Izv4isGuLM4/qx3ghl2W6dizJVuv5hsu2TUjoQkAVep92MJZYsMxlg+/kCA898EvlgF9/t3rj8
Y/rDabUXV+vv+24f88ZGPrH1rC+kqiijXb7Om71/6rJ6j10Q0KL4q+5QfKUo44e81oOnkBzd3s30
8ndwc0ig25r1aI65/YEm6weR575Cv7o7ugcIe6gF+jJAa0LXMIXVDhf2BVml/N2P3XeVCzAucA4N
LI8alD+L3G46Z++Xw3Czml9Tx0gOSh6rVxncoFGvUTYO2e5+LarNclMngHy8+mw26x7bWswdIxpf
N97cty2D7XPfmFdJ4O5D2hD2AQTGsLXELv2eRn4I7MYCtRyZDOVkO9fBrbp8FcpaNPWikVmowWl1
77NtYbYdMB3b+t+3FBuYWagmUgmXbH7bp27bvPlU+Sp3Nqt6tr3+QuJtlwWdfk1tXb9Cht4Ye5m2
qg6j9wCscbYaiFW+WIl+W8qsUhUdGnQ2kmH1E2tfGw9m1xgP4iaiBsANrsI/XEToNFZNlR28hipF
mN5SpCmVmTKTSkyZFValXbflal1K4ebm48seq+7edttPttqWm7szG+eqrwPqrqkP3cwC3SaL75j9
fqKcptgNREtJxQ1NdPNjpQTou9eim70MItSisSp2oN6Csi8CnWjyKTf7L288Nx/qdIxXw3X/NzuX
dCneKE0xKHEZP7cBqa3Gqd7x51w80VMMjWrNa3K3rXP+SIkbRsppk72xkR1g61l3EBNPSjRkKsPs
UyzLU8WHAYUPSJvuz6ybqrPbNukTWT0ahZYmQFn22jy3B5KO6ZNR87Yfs4sstEUyOS7HW7Gj3Tuj
F9FQQEAuJ47JqFXKqkDb1N1dW6jF0xgRqh6s0dpvX1xm67eX77KEL9zUeNy+7Jsv7+eUUsZRa+3f
CKemqrpDnp2nYdIfdUh+mnwcKmhXKRY/kP2cblndFdVOpjJQED3dik0oa9HsytgYb5vRnY8sV0cw
safVUISGEZTV7o37G+ndJqt/oHWEZNT+sw5049lYenqSmRoNGcylaNACBmhVlELGWQNg9EYohu0i
u1NsMjHZ9g9T7djOdBWUjptTLMFg1/PrQC9ysLDOsibUP9O0pMKgXkFmLLIp6ynd2MwBqhwPrQ0V
qy7ntJ+e1ujnC3iaTzTcLOc8OcZ13d8gOrclzXDWheC9bT4MORQXNSmcx4kqH34XbLxlGgwtR8O+
BOY0r9PVhhhmAs3od2uZrS4m8N7NbrFu0vjV+n7HKKvK6WTTcik2bpJVdPwtWwI0PdKE13707I7G
sFyjJDaqARIOemeGXrT0wue56+a9ntJhGhqgqe6SrJgf+ymwrBORlpZArUlzRWAboPrBOPeYdSFW
at2Sqhz639ZNRNPmVnfNjXFBiWRj+QxRlNnvJmg7AIYtu0QLS9+UVpfYHgE4WIbeMyDEnajcbiBZ
aHcifDPVmk5D6tM5o6lE5xefoihevRNuYgAD9hZ0AovQGJ857mk3MRPlq//itn2oCW/aQxskN3Fa
/cX6bvu+BSMadoMThYJk07O51K9Q4PIy+ftAMkG/1lbwqqgy97v1f3cRLRVQJm8d8Vnnsp3o3krH
xLzZTq+djeVBXqQtD/ZmecbLWmbbsMkceQOIZvXZVNay0eSVLjVA2W6T/2wbkf0PJm8+7mfbuCko
q0OX/CXKN8Y/n/5si3tPVd5mIq2H1N95A3zdspSv++8/qDcfOdR0yuZu6ezyFMQVOp+7qwWhRgpy
IXAS9o+BPhSE21osp56wyU6m4i7qSAfef91O1qKW2fYR2z5v9r37RLG5k919lNaVzsmqQXhYvuf2
Ff71I8Vk/YLi8ubTt49b//13H9WQqQdjQG3MINoZilk9QFJs3+wl3jCr0HLb1gB4BKttMCKN9ihZ
i3H7w0PtIzR/91ut1Zkw/GnVrxKxcox+3T3Q86LecUmgBsTXouP6qxxonH5kKkOxHE6qZdDld0TW
sxyRNj11duFRT4d6dZy2PYo2asKTWNZaYdn7zUlm606y6Zv9ewpgbFiw9kblUEsYk52SobK119l/
l2lVCPCm2Bij/z+5/K9b39ndLf9f3/LO9265baXC4bePIlU92HFwItBNk7PaA46VWbwtAKcugGnL
d1QAg6DtxfTGy1RsErCpHubB+zAngF7t+iklpb04y2BbkAk3DbBPm2zdlVx0D1OV7h5kLyVwdAiM
5BOa/C9CUvkhjyB7WE6PMjTL+W6tBOYYVlOHo/8psm5RVDFnnoNl/Ydjs3WLjYiGXGKaW6OvvcR2
67n3ySKBEbEoxUKVAG8DhsmjjULMRCEzQVYWr79vubYR/1AMXT6fjSH7Cj4KAd1l0BK1OTWN/RnY
f3hwlJzArijKfOijkzQZrFJDCdPVR/R+dfMrSI66ygh/Jd6qXEalnxZoYdCjQss5J6BanAFMyh47
AlaPgVIRk0yzHcV2/C6LTLR01b2aiGxVD46XHP3B1ndi400KtKvbZuKzLcVxnsv/NEnqnkSeqASh
OoMi7yF2qFA0vLR7tkiXdeVc3lRA159dKsmeRR40Q/+ogNZ9JxelarkQskXQT20OtdNb2gLVqh8a
Gk4Oq+GyqWNZVzUIQQT+e85oSxeJYssjydI1Qbml5gtgXvJLm+2d2eZqZfkLXITtOezL6gZVcwU/
0/fZaAegRUGG9MGuMv8kWrHbTN7IWo7BLnTBxqiZ9LM2yknXe39dqm1gvYjCLpoMJPF8OslyUxiV
eRlSPXjcRKoTz48ulI6kRXdJoblXCYDJTAYJVHlLtEpmm+LOLjDdGYDPxVBs7ly2bbZdOaCEJADD
kiYDaSc3XKU8CR/zAHTWU2lrABgNEMPrPoAUlN29dJWeEnHIh5PSeeY1qSjQ0Qvar3YylQGODupS
fwxiSDXSq2zzK2qIZep6DPciyxWyYrtNve1Fb/V3jexD/UFxLaNLzSvgJoO/lCXYbvq6FJlu6PWp
GKa/tMmwamDUMBHFZvcz2Q+3/267fiJhb16wy+dCXdcdvCZyTwLrHmRl+1jmwVdZCfo7XSkvNnh+
IFQCJZ9xe+QmroYrUHxCE8I7ut1Xb7EPNKpHVcUar+JQVXF0qeIWbJLEnn9NZ3jtnLQ8Q2GXvPfp
p32JfJ14OB1Kv4NXa+yboOFrwafz0a2BBhhy7fckcadTb4JSJWbcDHZFMdafzKbtqLM6aFYP3faP
fh1JNBfRROBShENofM8lv0krUy8cHNRMrfZi9Ebzjyn3nIvf2MHFgmjlUQbjx0zXmqjdUTANh2tA
2cWi0Aa9TcGl+jF1shbCgdJV9y1YJu0uqLlqvtHLNKQf4gqp+z7UrbDdiawKZk6nYq5WvPxEONOh
vtM7rQR4gH1WG7VL54s11BV17jATPnmVRyVKpPO7uuBd5b0dnajysVeAK5GtgFeJlfqPtA2ISIY7
0Cu6RGL4dml/fYOQ9f/Z1CWBrB5aLfyj9zLKt8xh+Ji3aXGrfC+EnHCZylDb/FW/WSd9V9zImbV7
OI+pSv9hKApZlj4QTSn9Cmu/iJ0OHn2CS9cIBUcx7W/VH4pVWd6lXEDx2mo06O+afdhCyzhaDfNF
M1m6Qzs2jV2P4i2DS+dpRXX+eRa8PTGUfWKwJk+aMUW7lYpkFjKTZVgZTua0IfgnvCalQ/cYaOM5
7UDohatkVct65T4R81dX2eUHQ4rYA6nxnTblv9jbDjh/qQU2j1aPVxlMq/doL2motaYwM8n4US06
u1FfDTZTkUGQgOVms64XkkltANlr3Y76vFdvz9IN87ga/euedx+xLdcvBIDhCM5gp8KUMlxyuTIv
12OZyTDIZXpbJz/UzXKFruUmvKllli77yAxUIi7XU/oHEFvGur+4iXLb6s5LlptJPEOtoBQdTKNe
S3BtKSRQ9ZJqgqUgQWZOFBHVsk3NO9tq93Rnkkx2/1q+YGT6oOzXjdrFfe4mc9fEIKPFRmjxR631
HRgai+qtrXzK8Ls7Lqlq+RpiIltsX2OaMhtYnMVZhFMMhGhkRhR3y+YivPtyhpXpx7oC+aC28tA4
llEMKLwJl8ZL1tjt1ffiaPgmUtqEqC03LLokTTsdD1CIt3rwIjrqsrqrZvbeZVKasM8oowL15uqX
lfEUUQLx1JZA5ZQ0Rq8ELgrVkYBwMQBaBvasrj8JWUsk9C6rTRcaIbSqPLaGwIKDOoqv4CPvLELI
5c5w9OYGR0Nz05bZtrxXi02kpSOMTkZEGa1KZu/+ORPH/ackcCC4Xh4z2xPmzZMpk+eRbgXlbtN7
RvkR3PrsDFZ68Ag4dvAos7tllPLOjdtuPqaRD73CZiMzfyDHeNh8PApczWkC9YNNV4+OMw9+m/fA
Ue5WTg9tO6hXMn0qIA2tcm488ywrkfc/lJtMZj9bEqcF2G1T/8zmTib7b99g8/3vsvVraR2cDoZK
gSllKDBNSjRXArkS5qXcCEQQ9VkkMkisOM5vdMrOq3gLALOJCynMc1/U1Ato9VVuCU4a0QoJzfZO
kRvGdhfZLhd3d42WTOAuzTlUvrnIvLm5bBeb2g2Nm6ueRCKDnqTglQG55kRcxO6C4WGc1Ze8SujW
/ZfAuzhIhJ6ny4K8CnyQ/MNTq/joj4C3yb/XrAaS5VVYr7Lt5yPaH7Yi336mP+SbCDbR+qx3EEQB
pq/e9BS63v06rdSgush0aNPHEDibh9GpR3qKFsvRqSxlD8Y+pRqV/13ql8sUqAx7b0zFsO4U2gDQ
jksBlnjCURxVFyKTC8P97D9w249/ga9YARs57R7GpcZaZJ3RHpOiTl9klTRW9JQq/rOsoN4un8Ke
3nlvcp7onnaeZGYqxnSFupldPecJtuNXuZv2NEto/8fYlW05iivbL2IthADBq/FsZzqnzqquF1Z1
dR8BYp7h6+9WUJXk8alz733RkiJCsnOwkUI79k4LKCibgXj2uYmrHS1BnHVAtw7G1F6ZHuIb98W2
RPpkQQ3pnTnmJq3d7o1ZY/gqIxOaCghK2xQaN8b4B01JByGvTM0cByo4ge8B3+ow1lvy2uF89DrU
+xdgduw3rPHEFUwK4uomOJHGCcoZMCCz47rt5wjydECBgVkm7HfrVHKs86hnOUZxzJTzQiNXL7qG
3cUyJSDqY3nHuyXtmJ2VDZGuiraMIjce5hhMME6FyqwI5Ki5NlEzMIjec4AD9hQLKlPUC1EXVMO4
nmobMK+Me86T9ubFAnQRflQ9Q8U2CrsoaA3oZjtm9V3JmUFa4jmDephz8CKv3WcpGA5RWTA9UpOC
SQlKaAo5785q2MGYuukyFOwM3nXn3S3qkzTD4gVcM/gwdJBij913L42cWzezd4oxAAO8GFMEwfSe
Oe+j55eH1rYAndIrQP8UwN7WCI+mY95GOatTri9EqAFflQKfGLuaeI4eyTTQ/cxdCDD8P2eQI3Lm
aylEB823D7sV9+B0dpGAdMy+Rh1jkTsPnouPWA0Cij61m+1CAEDV/a3VHt3QGq5EAtBoJoC0yr3j
hNol8DJqTgAyZh5Izm0PlfErMwDPZ/FQMA6dqcI8AA4IwfK4AKYb9Q/qQk2pe2FaVxYkXCDB6maG
DNoRQKjqxyQ0wyvugDxvtrCh9K0LqqY6uaVuosfUI3cjIg8SjhRU4CipUmZsPhkpaJ3jVD2E8e7H
uS3fGp4Xh3Xdu9fq6sQ/VRkPplYV095Ohmk3KR+bkHREFTS+F3EftFyEDgY7cYh9ZcAS4S4f50R0
567g5/vx4iLrpwmfuuSiqQ6b6h04EKLNp/U+zW9ACP/zBXm6cyAVANB4OH9qGv14HoXVZwCXw/Nz
/LuYX7b/PcSGSs+y/v8e54cOMCnLa4J+YOtb0Mj53VugBQsG5lmehq+8Eek+jTN+dJHv2nmx4wQm
DsIA5nmPZez8pBQmzuA+zRmKmcCF1fbRMU3tDFGo2KMyPepBXBo1QNRViqOULTk4mnA+9trnCuUh
DzRiVR+f8EQCbkw7PyJ4Yf8z2sO8RRV3dFmZOKlHNgtoHlD4fLj7qntNShvnxr6dLl4BAbW5tZ2g
C4+yQeYKxUltt6Eua+MHiAY7R1Ayy/gMVZoWtd15sa21ytUUNx1Iaf0NjdbG1uJY/3VIDvwPgiIz
7YEwjHVNFHgoQHI4Qqm14aiiH8TFzbPxwepbeUbFMxTeBnkzy0ze0mq0DvZg4hDwYaOeAcUaiF5f
78y55UU7loIciWoql0rLoh3cIBtRsbuMqRwTSmdAEOqqXoocZbOPfOzRQUzdnUIHmHDcST9YACaC
z1Z3lzFe9sH59smstBRzrBsKSLGxF5nlnFYTRZCTbFZplJuuKxiQZ7+WJUdbtdG1TuW7m3xHvguV
YZ70b3xm4dYIcfL2u0mAx3YwAzWk7U6kbcdRV++LR7NElddY+lcaUVzcx8kRJFr+FrR0/qEd+/lc
2Sle4JgZLS4Lmrky8eTD3illjrdjWuch1ZIa5BhYGwaOHUKxJYrYJSkrdqGei9ISfMva8W61kSNO
C/yVFLVkyMR4aEv7bNujC/2phj+BW1b67pOcoY2w8Yr0PYw8eSEbFBVcAM1QwYoE1la4Jtv1RKoi
XCQorNBlKJsaIIfm4r4IvIDCwYcINY74JE6gXniovQMum6HRPc/TF2i5/deLok93RBTzaaxGqF0H
dzPB2am2acElVO5AawEIcn41LFXsUaasgNz4ZSNHDS6IFoB8xFDjxHVx5UwCaTOmx2EIw2rDQ5BA
T9RlumuXHOzrI0gNNdSqaWYc0am7NkpDtJBBBU5Lx9CQTyAL6HwAhLx+sDeDF6X4TpBJgD0jD4pU
4s/90XBQV+Ge/GNMPe4X8xncANgkNtYvdwnFnbjkzjFivDkbJhoFTDuIKYyuOU/48c7UW4zkp0gy
Rl6MqtelezedgmJaaY2n5fApx/Lry8lobxZI0oe1Gs50OUY9+rNQL/q4F1wd/9VGIYXXRz/vBe+m
rMPfBq4v/1u3bDw/qOzKA7jXZ0dDAKEioeMZ0J/JtqtC7KhbEfJu/YN+iqI/JnlqgtD9dozLP/xX
kCsjuJ7+N0A2p+LBOnYjgEuwbzot0eRYYu4m5mrfhIm4DG7WQO0DuguSyyMwyiP/8jE0lIzbF4PZ
36ywRrGOYyZIOnpAhAnuI7+ApjdRLbGMZR6Fi3GKLVDTjgopnLDBY3ANz8FvUS9jo04QRJOWeKtP
7L03VN/zOgzaqYPcNSrc+w3XBPhLt2ohnuCCkygFn+GJRgYuq66Tp1gP9W10yZj0pQqEP4TbMTSq
PWga0w53mENoBFTUSeWc1Mvx59s7I7TwVsdaCrp6V4IzyLOUx16IEvzDkE8dx67aRaY3PmXMD5HH
R0lgHlpgG3OnL8QcPDShg0I6TSfMQOrDUKlyrYvylw3fzKht7VAPQmTDPLJ/eG1d7oHoHc6jpkfr
dUM9st0N1xDDwtqoiME8S/OorSusNtmk176e3yGE3F3BNgM5Sa040gxj/FectW9Tb49vLtj99l2f
iACM7QX4bow/BzxrLyBmBCAgKYB+TLRCCI3XhmKmj0AbMrugVknGoKqK6Plg4vHyTF1hztEzKg5O
qHzHBbH2+toU183fePJnbV0csInn/kvrepB+Qx6tKbgFsFNSiz3Y7NWuipC1xqMGVJvLeTsJ5TZq
MpQT0/GaTubYJEFQ/ef5XB/VF59/QQF+fV53APTwX7cBdmMeuJVWxzv7wuuwxt3tHojW4W4K2br4
kLccdHSC51bAi2o6g3ekxC5SzhNoJPIK2WhtpbGrjYufjGuTxWCnWSIXP4UKmi8mezyq2tmSjRaa
UJkCCVK9HI1poU/vgTymU9vBZEK+GMn7tpmBNtC3l64GR7d187O32kI767YeM0xcDeM8D+ovxIDJ
07ADmvPJSuPFRVHMTjAhzLDpxPbC2HGPfXM9PzlYlVdfgT0ILAOFwbj4BgankqccsAMa1UIYYGyo
jHxD3dbI9waT48WDjI0CYOCKU48H9n5sjahJONPqbqO5pWGYxz3fJLXtX2IFWL3eLS0bJ1xVAaNa
TCJQwN5kLiCuuDGpnqhJPT/ejznowVdbXgCdm4+AEZvWjcxW+aWP/O46NiAQcWfp7WLoewAWOzQP
yII2D+SgHtlwkzECQ+7hU4WIuzCrHccRwg79YTDSRygougdpDc0t1g0PU7B4NdkLNn41lvi9PTfS
CTfbOhaM9vgA4T+dRtTQQnoNskO3rg+yprO3jRHKKzjo2YwCWx93D870QjYAwYzmgbph4ULzXOXn
poPikZ0hz0wNDescVCnYhP213BTkAlg+fS9RuS0w4e2C6NMGumL4NIZktHVexkssTaNVhnzCcxR8
jfO2N8Ifqe1+zTrF3sHgXl4q046DqOTme2+O3mEWVbJTXvfNBo/1Ne/A+DeyP/iAonEalCB3w319
+AeNGhBpvaiknPeiHZBm1uFkk6NhgComaY7SLN5coF4gPT9BdFKxbBNCIPBEQ1JTBDtXtslj9tNG
JBHQpvppWzkjpsJ5KZTowWzAAH7JZH3pNJdor/nhXKISXcfkJs/vbH7RVeWyhDIGFqBArg98Iipd
5yxL/vcxeUpoPQtLnmxrgApBYyiwFZty11dJs13GlRAxBK65C8lg7fcMVLUN6mY5HrKuSXiLUASC
UoJI8XNCXUcXc9KYmmVYawamT2MdTsNP05lhuUeUoG7XOAjZoiqnDl9CwzZ3rMNd0nJX/+/ogN/Z
bLrOzxPD3DVZU20IAXAf6Bbzdq5BA+I7NtQncfOeY7cJPZSAur7m6EP5DBRKaBx7PD97hsfn3afQ
yRvsrQ+2mKBNGLRblDlsqzK3312koXYTjm/7GsRYTxJpv2dIXMhN6gMUzesmeaYmG2ZjU4WufVht
RhWVWw6ZqV0+RWILfKkPYQ8nvDmxUaHEPdq1rjJuZKIGHFHtDhQB4FsbpAd9Bx082eyp8EDZR8GO
n/dH2/XFZuwrcwPymv5a6mxfkxpXlrndMytF8T4j+6pTgu08gG83Mp9dGok8Pft5+Ecm3Z3Nnena
FnrD9KkrZVgD/9yFm9rzwjMUCecr4xVs2OXNV183FE7DejD+HEUHwu0P+6cVl7WSDhQ8TiMAiaa1
79ZZ4gX4J3bJECPlt76tJZ4M9LqzYeBPk6K0b41Z38unF7YewU2GO3H64da3lroqOyjwbCLfODzU
k5i2nTlaKBhRoLsh4+qByo8VOJTHGLDxHVqL78E02T4hG9GeGpdFG3CkMx8YOBjdYTjnGW+vsV+0
Tzh8t09NhicSMOXFlmzU8CyeH8tILJNKho3mZhxABi+B/j6sce1kQsRYDtEmBmHq0+pYX+fDLrL8
315HO4wcmKYaxBgouB6Q1c/Df3IoGr8mBpuObqTGw8yj/o+ptd/AwZP9yDrx24AEvM2OB1ZLMw/S
sXf/ljGu68FaKd9ce4oP0SxBfFwN7CZCyL41Izc3UQruCCfWuWwP2amujtp9nDV/0Wi105CaKCxR
c0FdJNeLbemGIErSvF7hJIZtHWVGYJg1kvQrz5cPefuzZzsojEfcaqce2WZrullWMZ3sIi8C7DGS
PSWSKbmM6hxAdByILs1gnSVTEcXV2UrcdzKtyWlUI+cB8ziuwnSumryyCM1bMwRLunoUYDzQebh/
p+ykYTXXf+pSblzP/mL2JBrOdUi9u6mrTc+vUxCFraYxFuEhMnA1q0WTM2t2tM7udiH9GbPQeRyG
7n64kP6E0PylYHr02cncXljMX+g2otaivqXCBur+hiJO+OuQ8uEU2ygHWi4w2jTFBa2BTc0EfhAX
DDBLBjDPI7VLR68ADACfMQVGqG3epxN0FYDxsXQTcnCpYAsP2mM9XME/NCQYkNMkh96tkisQgOYt
ckBc2FSgWaXhJGZ2o17eQ8LGQWpTyJLdfN3kZeMDg1RPjR/EUQwyYqBfS2AQUJfMi0vTAA6JUuk3
M2fyzchH9Rix6gVfu9FiGuripAoo0yHBVQdxX7g7CM0P19GF9iLJLkYqhYRWCiym1mokOzUKKASo
n2E/C5b0M8+GbsNje7iMffH+v18Y08XypAvZqrKNArMomu0nnpVVOHASEAT1smzeEkkLsatQo8A8
fMDu9KssqhwFEUhTz1mEK+Z/H36yGaAnlkbOt2SjRg2D2vveAFJ0vXEeklTvnuth56DGF0Ul2C6T
Azdx/s03g96NQOTvNwo0UlCiWps2rnd+5ILt8sPuGBC2qrgWhx4hYX3nqButXdUBzkEOkUbtITfE
sPHrobrZoIPeuQJQqdBSFYjsY1HdkjJl+7jPjSWGAj3RVDtUI0949E3my5ynbVB19byr9UOsLqV5
ZXGNup11TL1uBCa56SG/OZPbNS2Ef8yxyujHMPF8T8dFr7AZJBSyuENRL+7YsGVwAqXzzrZl4yaB
jolT3fnHyJy2DrKlZxkN45l/9GhIDrINcQvw0jom9zplXWG1Ua9V0CEyzX/uzGv83SuaQzQtb4Vm
rNPWGWBE/vVW7mJo+Lv3SDbL69yTWd+48vGD6sbsu3oDJWY3xCF0NAPGzDaAuiUujKFt8BrlBb56
R1ZvysicX8lW2xaIqgyFesfGfB1mUC83Yir35DRlnm7q3gOntmGmr4o131ibTN89bLg2DUiPbuDm
MwHDudqZZQLQWf41251x5GyIwMbwqxlCq0PVGSrZVhv1It67R8sOf6x2WYroZpee/4jsAcTFjlpo
ARQ8cfhkOG341A69AZYQk+FG2OLo1qLc4RnLtqVsbQMlIdlwdIsMDBg6nCZCSnS61nl8zSmEbFpx
LsNHbUi8P/IkS4+Ual4z0fFHTtrx8BXcW+Af0hlpslNYUipwNdM4KzRtsyM9B9s7cMWObRqiVhBw
YmlG+RM1LUh7zzxt3v3JyhYT2W19ILGRqz+GeMiBRBG0BVCayd9T1uRPqZuM5yHHbxgVPigwFGN9
xjcq4PKoNr+kk/9XMpVZEdg9QKCrt5ggSdYJbyfCCttWiDeD14mkg9fGt8MYV5rIxa22SP/2B/2V
UORGsr1zNDmeRo0dvpN9GHm0tysFAMTHrmPdXUBGRoHTuEndbVoB904xpSXGZXsyuWzez2H8ZzdF
2WWqIJcFVY062YyRNe0kicqRayR5h1aryPW6wcfpCopKoN4T/YUNavhHoYEHubAleJvj6AFqcJ08
aEflhLjgZkkrD6vbS6Fn26S30gLtxAzuDHfL3XK8zFF5cGTtQzeuw07Kt51q6+JKFKyKrjU/FnN5
zCecN6eOj+7WxHXBUQwAAdIwLyLzkQ2gHoWwbL5vh7mHCLGeR4196oTTP34yJ0huAu49BJwV6Ql/
hemGz260BTUn6AJM52FiRfiPHBq8/9H9FnrFGCS9gwcH1MU2n+jAqUtc4WkL4uXQgdLAb91kJPLw
vkeSL5Rqz/NsK6Zvnl3O76oKPVylZeXJKQzzxbFKUFDM4IOborQIRBPretZu6gCrAhl4a5vXETVh
1zaOGdIeFrj3/RR/777yQJgVAYjSurbcjODE2Ptd1l8rzwMmVjuWGKGN5Onctjh7PkeqCabVTjN+
Z4NWHOjkKnAR/D+C6SXxdbCdxqg6372V9SWoZ3TAunpW/Q9reggPRq7xFpvjhoOx8JKMRfbGweW2
85vc3FnAz77NvoyvY86wy7FKF/SN08ZFfu3VvdnmJo6FdTQMqb4mlQFAMQSaXNwf7SGx+8kONeIB
ICk/B3LcTssvc9ZCtLaJQCMIoY0DEu71EWfk92XIvDa/NDNU05M5+wGVmY3UEjI2YFk69+1fRNyD
8ajkMzTTwA+5HxvRXbpR9ReANvqlt9pq3yxC3EeAacGyoD68emYxiWPCmyr5VzqC/d00IKHFWyd8
dRL3CZpm07fBYtWW7I62I9252KGY+9Me8tSAgo11DOvqUBtN9+DqW/iuNeJTY4EUj1TjyZaE4zNF
kMnS1/Y4+xgbclIj/f7ZxnPkfo0J+su2C53QSacPCyEHMOiJtNm4UdjvzaQFQ2fVJflu9lFtjWRV
8+Drhi+JQt3tY1C8dG54iXiI2e5QN4c+rf6VccCUqFG6l8dxuUepVL9B3Rb4n1c39fw5jx4K/96c
aj7UptPMz5AZKza+6bE9GUunrx4+LZXq9VO9Pq1HMdRbZstujB5a5379UUURYBXQ2FkKFO5I8ZxR
oVQhGaMDGAck2LF1EcN9PcMSdFfvQEPoEh2qEjJKNCXPFKC7kXfyKvB1gZDrigMae5BGZD10xPbY
zF19QrbrltaRDYpt7f7ZDaVEhgw8EbEO/zSHgmIN7wqdWh5oiAI1KGNkgG9/QGcnQsm65dzsWAvG
tRUvu8ZQjxoC1t6F3MUtC64xv1ualrmbR0PZl98gN1zu/UwxCJ6OdnpZuknUZchmlT7O0qUpgl67
lm6jn3WfrG7FQyTIdYA99OmlLOb+kJvF42r6j+XJ1dDKS1evOUIFG2gVvdDychBYTWbGIFPwa+0s
Fk4gZVMHU2i0lxSle+UmSsruwjyR5nuy4jJBhoHfl+cSRYrHYhydckMeaj6Nl0iyJnqRhNaDOOUc
YDM/B8t49d/P/7SU6ED/ZRsgACnNxAB7J8QLVNg0jwawMo8WHvhsE0aq2ziWjA6rJ9YxNFQDv9Wz
I040oy75z7nkZOafZYcqSvKts/3ZcC/I7+9W0/JSRpOxI86j31YHvVLooNgqwj1/bAFFrQmNLqn9
NSsBmpo9gTSEbsaPXgU9vGqzhAF6XG3IT2PqxSPIBKIxvq1T1mU+hekXG9MeWdjVvb4D3tZqq7wy
C8i7BJKbxrTO8k7WOZ0zpAEgWHjAzagS9hkQ5CTZvAgzQ8HTQtot2rph3VzJtog3myipOLZZ8lfC
nfIQqoo92IMt95MIxcmtvfyVS/4D3Eb5X0Y9aEy/C9wtd9i5DxMQZiFB9p0nYIBDAFSfsS9UjF2K
MgejvQ9Mfmb+mJ3JeUuBSHwZnHjbNIbzRqbSarZmBC5XGqnZRCqRpw80EvM4Btzr1ak2ahfP5NrY
GUbj7zo9HRun/CQrI2ix9T/TQ1ypPN2ZUQfm3irK3/okdlF96QKPo5/pDpg1XxznKw0oPs6GH5ad
u1d65o91lO5mBnU1ikBGGQKBvTVuaDE8T6FlK/wNbsDLL9zLkREyoHeHi0fnGKNO89SXRfhoFxzJ
BHNw3xvH/LuYxuFf/lOhBvtfXe9+d8F0vMyFXEt5SwzpfprLvHHeCuEvc/FPGW6ACEHGUqOeY1w+
74Ywk7sV9Wy7QD3gcJ2hDNyChGjV7Gw/m55pQjui7jypne+sT2ag54pvICqL/oIyDshQ/TF+xoHc
wvdLxMHgAUctvyZNbbyBWpEHbDbrV1B++BdZ2v9kg1bRGJPmaz4V9tUDav7V5NDOjpD4/BmrbVbr
bbJuqJ7TxqteDTkjewAerB1NYNg9PCWq3jlhq4LCDMOdU87dVehm0MVUhd5IUo9soZuzYNKlV+RI
PB+qDLYc3Xaz9CkK996nKRvL07oO9da1zciZTjHuDfGOSxC/4nK0x7dPHCJVlsY4elG3T3vVQj19
LK80dnQwt3K5SboG4GQ9JNt/zCEXqkmxy3KQYvk0W8/pxh4qba11JN494uFD9Yq8UI9sK0sfs7sS
0n7i652dYn839c5mp3/qXeqlBZH3gGS6jbQR0O+bQVU4Qdm+hFaDH0NtBAzZy3iNIRuLUhz5gbf6
v5jViH6t6/x33JeGe2jKx4AOmiB8t00gNbNJnWUiIM6nz7PUGIXxDfjI7JpyTwKu6aozGEJ/Rggj
PZhuUanvJvRyNgVwoxBOLBPsrmr3uJ5GrJQj8UvjDy8dU6BdDQmIiHv4/8cnHXKtewuXoE/0yZVG
i+TpyAowrsOZDNw+SJWmAP7hS8IKB/YIFM2tBwq7CT6mUmyO//dAtW1xWr4D8Dk+GKpKtwVzIXpo
tOcitjLnAXuGXVL34lB488EXnv9EjclrEHe14Z/mNP40cSDebqndbygAsmBIbBh9e/BtA1zceibF
jpCGgSazX5wKyBguq02hSkGjbXm4/AI1QebF3Y6KmahkiSqafMepsBM0t6uJehQmqBCKxia+Rpdq
KDPBV1jvSnDPyAYKdGGyQw45wekb/Elko+qa+cOxlJNQbY1r28mudqFcHQ15ULlVfvOVzG9gsMhv
wwCZg1aCh56LxLc3hXbzEhzleZ78RXHI0MJhZLV1MVp5WudSL9P1Oco7rOZlIWgTbzNndq604vqq
hpG9xhC/gzgo3sNqn+a82XDmAB/64Yj6UB2MDKqGjJvGJVOlv5OqzVBWUhtg2oeNHDRcG7KRl2w0
7IxyCmzZ+QHZUIJl1MsyNK6hk/RzvE6sULJdt1Wz/93SYFfqdmXGwNeuACK3S7f9anlmHIRzOr21
sd8h1y/jZ44N4N6tfe8BUtk5tN5ncJGgiOUYsvpWsFBsSt7nTxFzsifwseRPbuNeOI7uV7I7+LLd
QQ0JglykZudrWnLJTRQcQ/FztxhV6zS72gRgjMARHQplHtUv5Cme9t4jCqYmkKkCU6xHpdgB3ykW
jRWot+7iYf5OOiqrZsqn4Z3+CnmaGfkY/NTQY0GFeQHkzOxt4zifQBelkInsy7EJuIPL5t6qzUey
UWNrL95OL1y1mCkgBxPyI6gBQEQKhpDNaltW02tUERKFCqqZFAvQYhwI3HogEwQ2NGrmylflvjkn
Ex217aTc9wVOAJ5bpqAT7uxHVDchKyXD7ywBdbIRK/txtc8h0I+Kxz/IRE6Kp147y7+4nrSaKKwo
+V4IF7IKOvWV6SRYHfVy6ZENf5xDoUABTE5q1lga+qX1xSr6v/Egyk9zlxWQ5uPbwkzUK6i2zqAP
cK8S91xXZGr7Y8PYE5lWO/WMccI+nuLmDMqeiQtOIPIMMqsAQtTLrHOE5P1RmPz/WqupFKpIwXC7
NYz8suApZwfFS+6UfK1tXHHJMUTatE+87GkE37MVgqVlUnn+1IHi8kkJUewprpxNXChTXNE5Sxxo
EZxtaEw6F/eLCWNlx8A3Hjgx7lgwqqGsdmEYQohR02is84geA7S+LypE7da7VABPSqu5WXKs+DYy
Cwdyoqw7ufhKOXkQnkA5E7Nv1MyaM6PmuHatcBW4vXMY3PtumXI6kV2wyr4VGWppO3x6J/59UIZx
qGzsYNngNS9AA7Yvpq1qIM+d8EA2aqTxx6Skega/oAIR2oF+FfSbimQPslcRnchEvzeyV0MYA4Y7
/0cs+AWX2AEFbcDVKx8yGCLb1Z1sjm4d8y+CmV+hsl481ZZgb1BFRVam51/yOjcOKKaH9Mn01A0Q
vXCI2BvZ7YeFzRsEDekDIAPyMLeQSVmMC/E3hVKTRSFuvEeovy1+Yx66c503F8vh0TVTUISMUA/4
tQh9ZxtJpU5FEcdfq1mDxkvxYlpD/Nz26g+KAhIoPCQMkso05FUxg6quGx56NeKZZKThSbDcBrCl
VIdln60324AOPUTYyD7QXtuzufeYtdVeWWEHVemyLY6VzB9zf3gEezSoz90KtBbrXrKuq9nc00ZQ
Qdh1z0w/36w7yFYZcfmycSYTMpAUCqjdJpeuc/qvDC/E9UJMMGvIBM0EY6jMhVxmtf8ulmw9tOnC
EnTnYF4vmX0RLVK8fATFuNMABYhEj3jsORePDoRoNpAp7Q5TEXuP5KCmapU6ItWULMHrjFZPA/cm
ijBcLamLlaih+aH0H3F8mhsrMAG5RGPFO9QMoICxVJBQs0kBUWjtw7gaGeTEydyN0Eok6zKGHORe
dFN8IluVlT+9yxyKJqMJRd0d0nLI0+vsnu/GyamusxvY6GbzTLY+T07CmqPzpyzd0rU0DeeA25wt
BYoiRtbV9F4tHOK2Shj1CWw//Ivf+bex6Nlz3zP1KpJyMVfCbM6DPYJJQ0elU/l5UjaKm19n1nPY
lsskaRTxBgIEWeofwKMUMKTV/0ThWrdxG9sD2eFQviRJ9NbMZvknhLWcnYt883HWYc7UbSCfaz5L
XDJO2N2OvH1UYt4PQG1+C8FAvBuEwyBF3g7vOZt+2gXIq1DEa26byLHPnW76DOoOS8+LnM9D7ejv
bHfDj5C7pf4fy1MIbmsbvOTBSQb7Ro1puPatbbE7UzhWHe8ckv9ddlX/uJohlFSdx1q8kalDNvTm
Vsc7CQ+VqvJQ587XlQ9+4Yxf4+paC4XkwAYdeBJ+JY74kmzUpcZq+77dUJcCByaWwFZ/qhqj7w6z
0UbP+O07j/bMghhP7+dRm6gXg1tdIulxW00ej5/xnIIk5UeoMm3cySgPmQVto2aKbT/AUabY05Be
pZoGb1d0PMOlQp/KANWt9bFzUW5rN+emdy990hUHb/Dkw9qIKouQKe9wRJxj+2+ZseJAtsJ1cTik
wLpQX+j6kq4q6V4zaQAqNWsVAZ2Am09yjAaQHKJNUVcLU2caeAw3JfaqSVVH0BTVt57uBBAyCFNO
+DDAHc6IXNfC3VT90Epry1TmXX1dpWB7vXeN4rKDCPDw0hXFMXfd7IY0an6j3jSm6e3v1SjTIVs8
5uwf5gZY5tVEYUCB/BBOCNy0XokaihhbXDmDTghEDtqxzoplNG6hazFtVxu9AZVOw75uexmsS6V6
rula4TFsnB9D5uAKnYIBLHIvEBs53i2y/AB216GSbZxOja7cm3U1n2cJ47GvFMrdC786ctV7x9Ju
3voIyFBqZOzP2GQTprQn/KitkaVrwGSdRjcqUhOJIYZaALtQzwPU545Qa8CpMzHVM9lcK9WqM9VX
n6XtWSn7R6FDUYIyPqhQHZ3GT56baEqeeym6p7Y+QnS1k8Adwp6JEKjwRAVZ0yNnBsRab0+gVI+K
x7UYhIpGFP/pC/lzFtfvbuW5z6UTi6dqfrLTrk0AZcD/PvAsfyzDIazcQ83zPKDYOszFc11Lvg3L
nu9oSA5Uzo64LvXSEwfZMsDXabEtuo7duAt64LZrWkgxYGgUDrtFJRpv6OZtw1K+dXKI6rAGxB61
rp3IQslxjel6QLLoMfZQ2THiwwuwu94p9uYKEk0qzaxNFcvmAmzTeGRjfTTSsrmA3wQIH0sfWGhM
DcW13jiWy5TfuVdbZj6XGUoRUkiBdCHy+iFuzB6kRpfnLfvZk3E6wtEFRgaKGRSkwgtcHroUU0OY
D6dtcbIaQAyhkfUnSkOj1zJWX+Tsi7Ovt1zOrFAdgDq5eeT1gyN4N26oy/R4qJgMPK6aHYqS4CEj
7iRxy6UbsDoZe2iAKZRG/rI1tv4r0DgycUuWRwENALQEMv4jjIaJHeESPZ5SnAqROCghfL+ZWdRf
s6Lur9Rbm9UGWr18H6sMBZGABOZW+i/gD7AxkY1zGXRDPcPttJJvCUxgzmMHVYPK3jlI8GBfZaag
89TGpaHxMr2N4KIuuVr8bsDv0JU7qg+URnLIc033Vw0oLiEbc0IUjlBVoK9LA6lnm910TvA5tTLU
3a+IF0/F8x6ihwDQafQFOTRufgfJ7WTLqjkNkjK2jtjhR6843IUPwCI/Ui1zw6CviZsTcHeF0xG8
Wwlgp7F78XPwn5aj0+5ml0MJV9vszAAuPX+g575voYS793v2ZAkLB+EIFApgTJ++kUNAmRRqS/Gh
bTzQ3ClN2RMhuY6SWd0tYqcXrzVw0ZuZdxKH+cgA++z/EPZdTZLiTNe/iAgJEOa2KNvl20x3zw0x
PQYnYYTn13+HrNmp3nn2je+GIFOCna2uAinzGBQMHu6HMWk9yGPOVCpKYtuYLHLOOzRcymJfetHn
Q2Mn0Om6J/+ao+ZLps71gG8HzgVstOlBCnd8iKtmgkYNwnsO3h34RCgusuLcxKCK/Ne8ey7TlbUr
vG9l7rbHpsjbIxtGbKco1ikK7I6G9HE+oPs8H/Bmzo+QnwWmHmZ4eMwDoaNjHOLhmJNBngRS5hha
rtgMTnGtk27t+SMsHhKjfuqwWoDhZNrvKAeUOCyRbbSG1ViuJIxOj1ljwCDJSuCb7bcA4fuZYMkq
zLD6HuDWqNWgT0BgAfzXdnLRWK7cMh6irDg+3ssdVKYAc04/OJN1/KsCQmE1A4CGgW1HD7WcCnIo
6C6rvjiDa9Mv6ypmy3508Qf2h1Ss8N7vA1044PkZdr6TyhCPIveiZVgkEhUG7TyKNDKvU/dMAU1I
AexeZYBerHRX4QXvQ/VvhuumSij8pubTeEboelgjbGyrudxTSmhI80r48O6wF1uTfigd4gy6uLe4
Lr3n3I+yh9RUKQAE4DzBQbyeZUN+v5ay3ANwwdPP9JKiPM/jcZv48GxiUY9NTBXCRwhV72zEo4nO
Gml+E1Zt7wA68FeWD71WszOyKyxN8V4slBmYUf8VddsSMJRsuHLH7q+uyC2IP8pTw31rC15gH+TM
UWuvZgpohKjnG6i8hzvfCB+UHlng2P6z76puBrF/eLbL3vIKEgmdafANzD3lY5hke/gJ82UOPZzl
bMpyjufDGNfdGcYOYMJxzQFTQS41rHKfGeAPdCnfKSNUb+MEiJEbO9mRJUpe68jNFrGJNTMETcBa
ye1DUTHr06GBl8chxIcubFfv74M0l0c8bBeqdyv4PkQreqb63vSLyRDN4/kJSw9HeraO9MS8P2b/
Hp5n68w52V22hFcp35iRl56mQmUnOqMDdrqgkmRdtGLzqNVroFgdkW/QjBqORa96rHOBzmroR5jN
PziypdQaVDiLt+G5zNXc3p3CPR28AcChHZ3Coxl68+yWT+YZ4X0QLORwX0VYn7ZD+taw8plopTWW
2zC7y+C9OhbhJms7vidKKh0oX4WWH3jghK4ol89zaQDcVGtnO/qZ8kNt9f6yx03UfBOacb/T/SaV
1y0r5jePouAgefYwIIQ/rPESA2F9SPJiXKg5BAvZf8gNyIfWIp3Q1oDEDqAZw3ygMxvIbQiFpWp1
zyUsl4cCLAwoZf6ZSEk1OPJQ2eMVaxx3Q4P3PJ3ZDI9LQ4PKjLpcG4A53y0hwiEOWQrCK4NAYl76
Gno3OBA7ms7w2//leQZf/5XHt7lvFlgJ4EhDKm3fvczMN/dr75ckjrUaOJjNxBiJxg47mLzYAsk2
HCn16QDJpCPNKD21veWBqVqiY6+X91ctvlhoGEdjCWNmvH4NQyp7wWwQf1pm7ns4VNtoDPS/X8yG
m676GWR9T/Vq+CqGRO/EAJ+nkPft9s4UJJIh7H5/D1CBnEZpgK7A2e8rbsxDSvph8T+3oQHPVRJQ
gM6HC9OstmPd1Zfp6TiQMI9XocYIjD5EPBwXz14rw16Bt/UOPujWPp58a09n2Gs5el2isgo1Lr2l
nAM9Cb0W+Mre5nR5gg8NhY2AiJiAlLMVyh/u4sa1/IudWeYlfMEz6JOEZRKehspfoR4oHuAahK8J
sTWJt6kSe1rIGhBSrJoeI9Mst1Y3oqMHGD/cUOMaeMPEtdYazNodtR1CT/HDbZTcUCmmkX/P+9Sp
oNFlNy9sKnfYgT/D8OtR6iF/7cC9XbdeXqhVA9BKiQ79kc9G0uQmnXqW3MG/DFBHmhJaURewDNBO
miNdmKwtRhvFZ7w2//O6SvvZstdQsyS+iHTt5igbvrsxQijEo2h3o49QiAX67uYZDbDq/0yer6U7
AXu7gC7uYppL3I4c8wtDc62a3OJEKTqoovJWrBFuQCHAeepCZ30pP82lfFpYMLaCUpM7N3foI7t9
3vMfgj7kVKMbXhrf6cO/f+wU3qbOfxqnhkKPK9Dn8sOPGL6Kx3Es+PNYAZ4fGe60pdCFRxU8aqZk
RSEPdQiw0YBqLtAgz8Jg2aXvG7iHI6IZU5XDKzI8c6FRP9fJh5RlUOAN9T51Zb+OpJQ7/HGn55DL
Z5oAARTswczKP9v5SXTQyL03WaiZQocIGE1bYrV176gMuQISKQuNlWcP8SGtixhUGBtgwnsch5Ak
r9sfNGgYFd7tdPp3XNB1aSHzYGBiARwndJrF1F/ARiyDOJXy+2S+czzKfrh4oC2KsILgpDAiQKr9
+GniNpACWKCsaIOWyogffN8oMjxbJWghM5C6I54XllSxNMSGIjpEROy6x/YMz6YwZj0078EVCqjx
wzuszhvfxibif/tGlLtP6/HgvfeNhsSPNhDQBtmmM+pDG05P4x8rczAPOmg+Kajc902fBaAPmiiY
aVivzHPI3xz1CBgRZlfOCnno5xa7N8kqYHWmdu0cWmbhbnjkp9BJRz8+KYQ4xao+U2Tyd5GY3ibN
svFsRXa8LC1evg+Nd3SNyPiZe3o7ebn7tdDJEKBIaqx9uFPjftC7LCFvvB1A1cMjNEmGrYfy6KIa
BfiDlHQnkI8YlhOjCjEHDk7OMuHSW4q2bS5AkbaXysQeIQe1TfF6VRvoFsyt00+HNtsMLDQOpdmh
muW9ljx9heFk+pY2SYfGi07XeLskb8mEPvAECM1JqEZ9idHUBA49eZu14fcKcK6Apkk5tkvugTxN
o6k/bLvI2Avp2Us+JVfsy/kBKoj8AAAwqhAOwbUpEcmk2s5zoG2BR+ptnOaHEIaW2CzB8caHC9eU
HfxMwgJV9mZygmiSYf+wLX6ubTO6OAVAzh5r8iN8M62XskRtn0KRs88hjd4ns3nyPYxDK9tg5Tgt
y0E3jyUbenAWJrZjllE/+j1IvaH9lcagDVg/Zn0UQjQuqpyTo1CHSuJiBYXS7lmEVruPOoBeKYxb
w7/2ygkoSrTonpMKUgUTmGlodHXPg5XIoMVDZ/u76yy4gy/bn84tnfEKUnoJxCRW4CyNezg6gR4J
4ibKCcB8GTC+88ZV7ofNIoaj65EOpVNVR5QCuiCGXOOScgz/4OM4H+6hyLm7yy1jR3maQYN/haDm
vMNBN4RvM+5LM+73oLkNtNTWU40P7q8BCkNVQsQT5mwDcKRNmQZRLvJTlLTm0uDp9KriGH1JEf50
HRj5Ybf24ScRqnV50Z7HLPna29XzOL8ESYWNzWdFVuawJB+LFeXuA1C23uEplR9uecZWmez5Droa
fD+JBqhjOr3FdWzuLeYAAj3JWZoDU+ZUVM2mkX9f8vfVfQVKdljJB7rG5pFczRTvoKghPQGQw9ca
mJx1BmTGlsIITfwufI9qs9oazCjW0myTr5kTrdM+Lr5A6mJ8gPAv9lVzvhDTczQa1SmZxo0WKb9U
IcCHlYvmIjNafjGkwy8CugG7MRcZdr//5OgMO+UWBlYXupI5NvaGBQOZIyuXjY5gcZw2/GEWXPmG
dRMKZ9CAe7Ige7fmgCseINwY7UtYw26sLCuvKnJZkPO8WzLQAAP6YLA8vGRaocPrwnGsMlusV0YP
r7w5gt2MXPqzzdhEDmMq6tQKmnDg5JAhGc2i8QZ/JvCBY7X0UrtZtsqKTq1keq/DMFqjgxJ9qVob
jpSm88OpJqyoPet90P7vqTLRGn5tEsu1eaoI+bvOynrpVU29amYRODmT8TiLoTGiagsuK/Ohtbvw
czzROE01TaE2ACCfaeL9Ehq8zRMD3NZVGr/4hv9TGl3+OEwJ3w8tNkaen9XfhrpZD75bvkISpNhG
/jDbrtr2+6S/0nhngUeJe0EHK+ma50iHV7ed6m8T/AOCTE+bNBcNiDfTdwcalw9yUPWVxDSTzPw+
hg5qcFqzjS16D8XzBL4SqZ97DxTHJXszzbRbQtJzl9U6Pk9u14ZLf9xONRDIt2hsAM0cc9Xgq4nH
B95O+liM0xeTZeFjM+T5oYDtdmCYFj/V3vSdqiF0EJnC19REJeteMEmk1SxLNFDxwQPwPxsBh+T+
S6fN7A1HZ3jSF/uxfKKgLDu564X10hTcfhmlAY35zkx+9a+NSOpfact+VXCy+IKGbYzn2+gdu1bI
h6aZpo2Gk941bvFp8Swxv/YdAHnzRWCAbCfYUXzD51EEVRc5VyuMwdvLTbRvSwNmtbZXg7LkgYU+
NYO+0MHrEmufw3G78MPWX1AORKMEVdOq2tW993sepN81tNMgkXDP0eQ0VLD7ndzDPZ+XPYPWOIfy
QqX0hQb6gn1MugQsDPoBO9EBt5xCcPXJr0FcEELNQn2sqZbokr60WpiLEoBe7DxidU6rbCaTTcYW
MI34rHSG7g5zwy9dY3+37IL9moLcK4wvccuhzg5VaFSE6vo6NRJg8FHtDRHVV8qbTv4pBc5ZiUYL
tKmpzVCPfOl3EqaPaWaew/mQxcZ44Cjw+aKwnQVNg8whCnsOuok0j3K3g0TTOJbCwe8Z194mSxHj
/7TvNkUPJp1vZ9gTZ/2pajsUjB0w0KDCwHdFnjyikvI7dR/UDJ7ULqREgsmqDIjx/pnDO5TIGcqE
m1YoCCyH2U96S4sW/61KgWlKb3A6ZPD+BDrMSR4o7CAbeWGmtaCIrqpg6LEBj+PzVaWCjKuBAgK0
lhNvAxq4uyl5lu8GNJQWriPqRzpM6MwERQVsRctkc8v1epu60rzSBHTV1c6c8AR0QDGUgRqFDBpT
/r5AjunPtITpvGnHsxjcLAH36bSc5QFvsaMZuK/WO/R7p0fV2Njvukx+j/skAFEA3DzWvMVYR+DV
JC9mDOci6MGVJgrlDazH5zBBGy7A69wObj9KcnpU84+28tRK5hBggzk9MBT0w+U0XKaQBx1yKyiH
MASVK//BWqw18cfmp9GR/ISvOz+hgtCuQ2fCHnTO3ebmCXtxveri1Rweh3hQgIKJBlpZuJcyLkd0
X01IJP/JiayUG+1HV9Obmk2PovKr3UAUsnXjDwv8vsCOmX2EgrR1isoaopBWHX+UnrGvIKUbxE3j
PxgVw3aC1ck5NA38xqZd2slkhQeOnQVwQ4H7kTNABQs77kdVoHYallc9B5SBfZaGYnYGpm7FygCO
AuzR+jWZ9vgztSAekMVO/wzl7GTt48cVhPao+hN3c6gDF1a7boxe7Wpj7LE3sJ+nhAGcXpocVYmu
B38jebtVUxIBxZBIgF57U8JEBTRe8HD83xj/I4+hAFDGSV374MwF0qkuQcfKm8E+mFBHU35oPZRz
5GLbWy5pDs1OPSwL3embwE8X5RmzrB5Gs8t3jQRPzDWwDa10sWLmALWoOaxasHzojA5MDlhfFU0X
WFlVnHhoQet70iDgOt64RUUpX3I/sl7gMPk5bGLIitxHY9C/V2k7fms73S1617IuPEnti8qG6DxA
eeCesuZ8VYknFLqGbSM958gdK36p1LpinvmS9FnyUqh1PQewT50eh+6lrvO9Y2TeRUyN+TIZxS0y
O8d8yYX8FP0ZMzIrex7BgiiAntKW8aUcS/fs9Ki/sCx67bq4ffB4h0LvPNgXaQGxl8Reg1X8Ybae
swTM0riC0/2dudH4VdjGXIXqoyPlnSr7nnX+5/zkg/XXD36PBxmaZ/OHlke58Qiw+dKMmfkyRm5I
Ecib2LnMY39m0tgcmVi/vjCUwA7T6G26weVB42EBFAGH9sa2WjfN29Tm476EGjCGhvHNbjIO2QNR
A1ePEA2PLOveJjMZ9lmeTUEks/HNNLBl8XgUbazawAYPrhvgVwEhtKd4wvdjX8KEGk4U8/inuDHj
Z4m3H5x79LuVZMXxfmDAe3wKQYh4b6IYD9F/57GjSvCygFchvbBQgOvAJp4s1Of+eYndc/e32DRA
2NjNh8CGHsi79mfPCVN/66HfuGqTVj/Aot54ikXxTEuuuOqLgDmOPEHAWgPgHTkLGjBj4wOOsuzR
wee6ZyEY++G8hoNf+ioNrUszAVPYoFR57Fvx+8BBuT+mGjta0EHGtdSlAX8+OtKkYl+MEbtdQJdq
C0sgo+5uj1R67HbmlB72dHpfIH167n46rTIfU+Wofi+j7vMF9GBcZsOZJfLeVdJ3xyJFo0vFdgpi
Eou21Rz6Qx2B7YKaBY06idei3Rp/pcGUp/nRHhkWR0E+pfASc+F+NbcI6NCRxuWkUfXNJ+w+e3Ru
FzQSNrB6spM0XlFYdI0LjKEBRpXNhqC3u3QbmZ18Krw8Ptk5O4FGJ598dAWfwqxxFwlelzvKiSlu
DlOUfUUzYCnq2HvsfcAX8w6GBUblW6+OCvXaxf/FhkJQ8UFYjUbgNez0DZrFCVxMvOqQMH/r8MI/
M99hLh4rXbUCjhEGx3PyfgCj9SUyTHuZpFDntwzLPSZu4wKQkHi3M5lPDMI3mbvsKwE/BRqmibJP
3xQ0joNUTfJQQ2hv30amvQazvn4UkAENpBDpN+FYO9cu7F+h6tbarIqPcbaSzauBgQJtdVBdJsAJ
HTKL8V0nustdvfSORmnTQmx7o/vlREWeZouBwS27qz3tnAAGSUHTRLkNlOXuGk4ziGcqK/EwOdO1
5VgSFZEvt9U0QR9gZrOEeJBlXNpnIrIYvl9vxhGirHeqCy9ge4Z//TmeyTA0I7dUGNzkHP5cf7ub
bdabv0bd1AGBD02y4A7jNTiaYoWy9JogvLeBSXTHaChXd2gvnVWQmLnNpdCI22YL7EUXwB8M9Bms
FhdJn7AnB2X8S8+7ndem+94uyi+tO9XbMJLxpvdC+83z3aAaHPHNiZp2iXVHdJggIXuNXK0XkCCK
1g4qdMt6rk5RRYoOnkp3cRV3u3vpqplFBWiQcvdwnitR0tjdUzSNbtlr/ksrbP/Qyp55HWUC6zl4
ubiL0AXFQYAIJhaxH1WbWmQM65859jOtz7BytTfw4WxuoTdPp4HCUPm2gYfRgnIuXZKM3MTGzok+
38LLmNrhcfZBE+k/SHdoasfcoez6er8p5XPLzh/EFD3d7km5bkyhZdGfURRRX+MSxQuAhn60NtYR
nQjFk2jaYYN1gNwN3Vhc0f/xF7xK9A/WPPBWVN9RqWtBu8vF2YJe6YMBBR1wyVj34ir9NZpvho3d
oVdT9RaejTVpl5BqyeR51bZBjfyuevJJepum4PmbA3mD8twiBqp60VsQqbzFNAQoXxWMky+2lRyf
Gvw/PLpNHB6LAetl15jYOxSVZGDkrjoKbxyeYiiMUn40AQ+Ja2VvoQDG37EEKHiOJah2zrpG0Zye
7+38Jrg99SmGMM3XJMYv7f6KuL0Niszn+457t8tuOadw1qVg4aHU85rAMLqANONI1Y0XLnSVlmJ0
7ArVJL8JYqPA50bSctOkxQMwJy8kKEfzw1wmByMGa3PGF90PdzsAyv0V3nODTmPgReWLF24gghgo
0dTs4pSFPGEpCT84FwIt+Dth8ffnrB+jwAFH7/BXvpJmcSok1BHmQZovyzDiCzoVLsSZfNHdBrQ9
GCtlOzwAlj07JaE4dJY08yCrGhPYucrcDKLyH7XLsYuRbHkbLSErtyxEXuMZhVEJ3dzH0QV1EcEt
Uw72qvB0vDK+kbRLPzcj6HALB4jl3sTl/hqmOa4latAf/GLVGbDjxvt/H8+islAYcU+G4QElzqEO
ZbjAGFJOzfq0dJZEsoUNko9v5HwFTaYBCvPCCFyIyxyyygJchgZaI82XqZdYoJDgznYrz2PjeIey
UgyoovK7rXr+GLU2e8wYVEa91HU3FEaxdq4xOEbzGB0soLPXcJCRSwB1+CPzoeXdxdDZje1JH5oY
GqlolKq59U0ZOoShjQ187I4vEVpsHDqYDLpWYVp2eyPEOo/O4O04LwZNmEj6UCQOKOnNc25aavfY
4eYHN0vAzqhtY8L3B/y4YtvDsnoHnzRAWYAHhqsOmjr3A+X+TItT4BvsgVcrKPFNAWvR5CCvtLuH
Gp1RTsOQiqVAGVCKnNfIg41Cr3Gd7dR5T/c8KxvgyQHBMZiKoJU5jaceNpVfBkAWOOvDZw8SO48D
6oXjnFYmGJ9YI0FjbA5L0Lo33uB1K6MENCoJjX6nZ34xPGcOYIjaT6NZe2tbWmxZDVo89XlvnJ3Y
3VAE1pd4+vf82IXDL82nwUg7IVYp/m0+XTTPz+b7U3Sf705ZslZdAaubuSKf+205LAAY/I65bEM5
ZTPIeMyjtg2OwaI1AaaCeBBfdMxETEP3g9ODSPV7GViIhybPbTSA0vF3OY/WqZ/iW1UAfGaIls5T
afy2ZJ0A+cnQmIceagNdGYBqip1jQxw+EmkXY0f177jp43KHp7ReNNzB+H1+2CVYYFuGs7Xm6kDN
o+QY2RACmqNB4u+0mIs10gdHjsoJlRO6F5mC4z8piHJSjib7jRqWbBiaFeUGjx8LwPQuTYPXW+G9
4APKrwNQFljsGV9aVgGrOuCLSCEbIfMtnTEEtxSjsRwcyLr18cOobABox6b8rTCvIYaIZf/hrjev
6PHXRcDH+RCR+wtdTGu8eVCoih260JQbIFdRmR9SiLH3NWTZ5zM6hIBF33JDzoZN0sfH++D/Ofe/
pnh+MazjNlMAyPhYu7clyC4Jq7dlwlHlggDkoWe5XmdlGT+2NrBays/1W6xhWzI05k97ZgNVCo7I
QCDvptrjGzuuzQe/9yAiw8b3qvPgwg0lZygnWvVzoqsXFmXJR9rAY8zK/epShF11kKmhlzQQYuVQ
MDW+WzB6WNeWU4Ddkjb3Kz2bM1gsomqma1Y9GGK2b2aR+pqXzblxozqCccgLmLJwz8nzH7XJmtfa
d9JlHBb1RdsN3wyDwR6wH4CSXGw8RMpHQzHNTegIx2yf9mBD2jUMwKOk6XdlBKupcmarJRnDQVgV
3lLgslGODrJ+bnI8R8D3QRuuba4QlY5WOhk11LASLMBziNOsUOT9J76PT8IBIszJhiPrgZZxOZ4q
ldkPcMN08o2NltZbapaPYzGE1xIayfhCe++Uvs9qIP34Ztr60ZhkeHWS8RSnFfuuoZV3dizmX0Tw
FIY6+gKhpOpo+tjr0u6fozawRHNG7Fhv9UvJ+mnf9OxnDP7nkx2OKLnU/rBJDda8OIYPvm6mvv/H
BOXYs1EqQw0ddb7DKD2wb3uUMvIuhOrBHNKA1Y/sIJX/arAUpnjhMK4YVvBgKzPxpDrlHqEv/1hP
rv00ubl4cqruYjF8H0tSimIw6trCFDeG842X1QtoycXAj+Fg8zQ+mDr0IIg72Mu/BiikKTS5Ey2g
EhRD36N4iCwARisHaskg1QxuFq/9Ps+fG/TR95GJOl6Wueq5cpT9lPKAxiijUhMq334qD5QzWDyu
TKVjtPgw/3757W6jYz1NsLuwWvXM07Z7StIV1o3ZoYvrNaTFxp2aN/T4smUHylMISAIeuWoAQxj8
m25RzVW9oTa7JZ6TbQB7HvvADeDObyPuXBK8xbVnXQESq7aUo+tGKhO6c8WQYukXyYMAqptuQ6l4
mIXwYNuwLKccYLDKCCHhVwKhboYFOgKxvI4N0Jsttok/rBzydV3/3WVtE+QjgCyRDdDSlIR8HcVc
v0xW9s0ARupHWdd7lD+7N2eo1AqSWfqAfmMDqYH0EjrYcE42Bxi1ypp3aL1JaLC8C+an27FE54zC
pI7XKap6X7q6sQFMBX8tnadBHfOtT1wJ8OEojp5oooDmg2Zqzn5r08kAnewKpP8PyusSbqOpmbM1
5yk2+/kAmEw9dTt4Xfw+E3MO8ojdDqqA/79RMc+juzBhH2VlQqRlrmfVOTwx0nSAct6fKhhY8jFk
2u5x/9GAg3mgTJsC6JM7ZXRQTWEt/FI2l8Jt7D12Nc4yzZz24911w/qjYcpbYqdjYilaAJUrQSan
Ybv2AU7VxgtELr2NNBvAtKcGhcrU2+djcx5RI7/QQcTKvnhZteRuU6Je/08evzILy9U+3t5zKCFX
0H3t7KDT5rGU4zvR+qSMXtPCEVcTPcWzb3Co6M60Pr9vS5DIO/NBdZN4leY7pW1Vu1tpOv2Kwvlq
5Urnil2YPldg7n+62sW//8Gven3IzOldlLx+kW63Blq7eh/KFJYJWWeuDemX733e7CGOEEGm2gbe
XUfQn5jzac2bwLXQuabLQW1GqRaXV6nXfrocOPo9hBei54nXWBWjcFAYLjRLWLbJRit697S/t6Vg
T7Uyy1OeVGAkz/mutYplbYXDg+H29lv9QVnljurBRwFgSWESuqAA+JV1mvC9hpIKNMWooglHTe+Y
liMkefFRB1izeEc1Tpt7LZNmaJdtxDSC8cDtRVV4JXQizYsDpaA9sD2vbmXPZIi0K/eerV/r3NbX
XNT6SqkQqWpOTW4ZLsD4AYypBTnB7cdi74sYLAY6lVOIhzav3z/laOKn+HZKWaEy7QXe6BZ7UU+L
wgahwp8c83vcLlk/Jt9Tq/KCBB33UwR5pEOoQAhgtRLvNYegfqvN70XojgsfTb+ro5oGQKE63oB8
ZTw3TgCbLw2wsEivQMtF2AECTiRlI74piCiOSSTeMoZ6TopGHgAa8ab1uXoxWfIIRbzyw/egeB/G
/njJi8rZZw5kKGkA35YYwNtv7iA12GYzfwhr1Gva4FOgCTIz313b9Z7wD9G7BD/KdVp3xlvD29sd
VFg7Qdip8QgHaAjIhpUGJ1afXDx5N4DhgzgvYHG2GUs0FR1VSvjKzLGI0C68xSO6qBtrjm+rQPib
AZA+gJnXVh74W+E0nXum5BncKY4VJNoI9wFAJeQ5DVu+0LL7PWBn5XSW88BfV9BAFLoYKDWHAB06
D3QrL2n4UkNzYidN/jIahvPOgaFfQvUGBSk0bV5toGyspHXf277Um7Qvkk2iPPe9G1EThHXbFw2B
5Afd+GxJebsa3somjB7rKpcnkA+chS5H8NIMo98yyza2ILyNQe9V/NlwffNoh9k7RWEjhicGONQ8
RIfS8g/4+NnZaCz+nEN0f1GkPlzB8JLctaY3zk/H4cg71987HiDuc3TTmwRlAIZU4DXcwn/Ps4XR
H2Fx+lqPU3Ma+sTeJjNPhYHM88bxFV4o3fUHcw7RBgsbHzIT8GoFuT8EwnpOA2JRr1CqqrYUDr13
jR1Xr+HS1m0UMWkI0w/F1QBb937fKd4Xm6QA/dCB5ijQZ9hqhOU+Z8ADMZTnHntwryD/7xZHbM35
Dltpe9tWYX3CM7hcAb0pn4UDP1jHmsKvdWocXR/Q5IUeN7Is64scUQIFBRDEyC7UF+V75aEvs3o5
WWPyETou1jfJ9G54/PfaO6pT6zJ/CmMEvlQRc6BD8LncD1FajYdSAH9XDPh8hwGEekfi2zufOpaH
r14vNZrOebPgZmtcG3Owd6EPBqkPYMGr6QCF7mnrI4XKrwKaBqrp9nMLdf6VCY+FgzYidWjNyV+l
sXKffVnki2EWj/01QEb5p6/jYmEaDozRYwCwhtL4IqPQ+ALuX/dQSHyJKIRzDbQM+9RaU5hZLbTf
k7Zao24iA5PJfmX4XvKeGt43VaXhJe386eKm+Q/LtNP3tGmqlYsa2xZvDYToErmdSl9NfJHhZj/Z
AV3t96W3gEpYf2zdvH0e3N/zG201m6HM2Jou50yeK7x0nvJemxBNQdPMeRxRcHyMu85+7GAsY3S1
c6CoigrQZCaIRFNotJgxeLaHF1YX7+iqoXehZ257eCz8cw+s1/2l0UDifKxd+3bzAW4NWlVrM44h
FWdPb+nUj19ZkovAcYruAAVB9ij/yY9z3vuTn+eHXjh+HYB2D4Zm/D2/xS9ZwhvpAYt1vRy6Br5k
tgfNbas3vqR4iwSxsON9Pv9N4M73iLb/dGl1NX4pseKaswVEks5j6N3+bsPYnXiO37CAesxr67EM
BDQTGADGxy95Cg1W03o1uQ4PaZuAkDSHSRkC+wXNHDh/I9Q+6AD/x0WtFc56zrg1XSRap8BbpPyv
i9DycJ5C7m5zbzQ2nYihf5Uq49xVkRX0eAF+LV1znQxp+xPKpy9lO6jXNk0gupBl8qiKZNqn0k7X
dWYmL/5QJQsLjf6fmSUXbWkYK5HHaJEYroB6NQ6i6ZwDwF0gpYFiEoymdA5+pKtqScNsjg3mAsoP
wF1im87aR33rcdI9+KQAeH7Y47BigJ1A0TY7aSAR37UBa6pW9cOlFLncWpYYgLGv+akvenPhh+nV
k7k+K9eKdlC059sCldQzlLHjZVw65v9j7sya27bSdf1XUr7eyMa8gF2dviDAUSRFDZZt3aAkWcY8
z/j15wGcjm0lHZ8+dS52KgUTA0kBBNb6hnf4GCtYSclj/aVXaPCKNH8ZI97oqWp7R4uLEYIi8kpp
0SIaa98KHJEMzsTYhAnVvBoLNPDKFnOLvrsx1Cq/QfdPNtqbME66Gw0T1kvm+aRe89q8PZKx09HK
hiDN3OmyVd3D1Kvua73ZIR5TXr5umsB3S0C69svOwMKfD5CVcJe9ushIJGX/y7LThPdy/3nZgVlr
xQekV17j7VERbR4CJet3tRSJWdsFk6O+hg3RTE8ZvrYohCjegcRCv9XJiJft9pTibjD4CXhFPd4D
skC5pxnuv9abZFmXr1J5+n21aLqvq1+rVYFFp24+2LBQtxn63tUMzzsk8qgcI7Wx17E6SHeNSSSi
lwo8/VR1TQ3BxMLmQdOr6tG2cI5QgvwV++l8VVtkzoGuIXGhKB+kTtJuZ6rLcdmet8X4OLbmBzvT
jY2o+9QdE5vkJzIfW7wbsCvzYnL+zt70uJhcEf5WCL/zEGmyNd7Zja+vdElWb4dIxu49s1HwVpvu
SkHrC1LJ/LKZ5ZbHFHp5k0jtqsu9T0vP6lsL6zuM9rInluXGhbDaOsvqt6PfdMiW1XQ+WFOj7w/+
rsOm1iW6k1HtLGy3hdBWdKgqzx10iuJSLbkDvMev/Ldlt5/3LZ7sM/Utm4+x5mN6JcVw2Bxih6qM
Nq2CwLRPy6Js8AaWYjGsya29UyRX7F5etoqo9whmX77b9vVlo/e3VOXj/dsPI6DVoTlkvrN8dlKM
/amL1tKs368htIOzavm6iPYvi6nByb2yAogMmv1V4H/ZXlrhOg+j7Pzt0D7AyqfIInO/fNjyhlSj
misSo9gs29Rap4iaIiUPv9+E+zhfAh4qjziITFNopf07aXDZoyfSFLrf9n/3JpSYDSe3ah1uYKsR
X9feVSEH6UW3dWMFtaR7NpXipKF68SCZNF5GZLJ2etVq740iviwHNNA6VxYD98XLUoRrLE9y6+6L
r9TqWtViazNUKm2+SMbg2ZwOMiC1w7JqBLrlKHb0pSjHeFWEkfZ+kLP4tKx6PDL3ynBD2QeqLNZa
rhJmwafJ9+oVilDmWWg9CoyhcvbgjH3qq8LcNKqcbpfVuOvpkhD5yB72pF8vLl4ofpzXXy/1cln1
DLIU1TFvH06RMetlWLoz2bMJ0bLO324oaPUNowJvOfMTbCs84ZixAqZ/3rYsFFEm134Uj5tgsL3V
tx3LOwht4wMZ6O2y3WsyY9VW2bjpyHjOpmEcII4oh2FeWzYtr6YUp6I0d5eVMB2ac0jh9Lys9mkk
7Qv6Qcv2r0f8sZMro27wUUTK/Y9ty6vlYMa62LUzhOW/bVteJTV2rhJ/iIs1QLYyEWfdLkhK2UPa
eEVZDhimyFa2aYenBXz5dQeMVXVP+/FmJlUa7rKHj4nXhh4BqbXRPHn3y3//8x8vw//4r/klp7Oe
Z79kbXrJcRivf3unmPK7X2goztv3n397Z2iWaQlF1W1h6hYmCbbK/pen2zDz58P/q63GZBSN1W7S
KPMcEbbarhHg/9alZl1hjEPjKyly9DlN3YmUKaCKi1Zw1JUvRCr9IbfCao4P73Hl6g9KHgw7v2Ls
TevxFgAM6jJjeUCJMDgEUEV1MHHLIlTzdiPK+FMgmuHcFHmziWFA0VyZTlYypYojRNIdejk84CTT
6g0IEXXwV505TEeQ878vltVU65k9J3Q46r4+jrMVr2ZUl0AKw6252Hr2SXI7KChIQt8NcVXWlEOi
YH+aTOoz6dawViqnnCFCcC9cIlN77+Mos2OxniitGElm7iyY8EmZmAczgXlKMIO/+kSQMZCz53HX
HbRU7k6wBrZqW0wHn1DP9T0lJWy02/XQhYg0Z+CjgiAnUoV4W2lyfPy6fVLaraJ7vuOlUeW2IW3c
xRtRCaUjEWO6b+JmSF0MqWrsEoCDZzCmt2aOaXEjqxX3vpZdNViB57BnyeIyXz12yK2UOTpYo4fA
TgN4I/Vt75D50CS6QA6AoM1mffMiAFN2UOyRFp7lOyGqcVd67NNqqURTXcXzeidGbV81DK6GqO+D
UnqUvLyYGzv1fTWplQt9dNr6DA70+enCSfzKV31lxau+1uvCieoKgRG5OcmKWd1NNfR2hCosB802
9IKt/k4Gl1ENfnnnm+i2NUE97W24oBsKhy4siRK7PxahppaHZdXu0xvGr+40askTAyKg2Fg0903w
kM1uQtyodI7/MMabPEmQH+LvEZhI3/uperUs8gie398/UZrx5wfKMgzBfywMoVs/PlB+OUqgzg3q
zvVYvxT6dEtA2B7keVE1WXtYVv3hGqaABmnAP9ZDuZZxstlOfkdzFFLHFqHqfpXjCXEKBmGdBtHZ
p2VVmSAlS3BiO+hpV9mguqpZjptcVHAMm6xal5ERrXUZEngogFq0k70LJyM8xuMs1VEImtYyPvCW
85PTVv7qtC1DpfBjWqppaz+edmPlPrMbmFwQot3GnPSevGAKj5GoXnVUbI2sxGFbxNtIH03HlkiS
l4WYX02SLvayCj0O4zJ95nEHifxM2QbphNl5FwM9Zd8MqvV+gohAyZ6b1sAxpKGOf1TiBHyKbz4B
a4y2KoUkKDUsfAzpfnKWuvkXZymEbMkCgVydcfrHsxSZ2niIwSFFMSjSVkv08GzMi3LsxLYv7efK
i9vjGAfZBn5FulpWFR+x69zSzkVeyY5Gi2gBkTpt1t/0EL/Pka9Ju1TQgjD0Sd7bE8j9vG4saDEs
fC24Mkjjr5a1oh1RIoRLuAqTMv3Qw2AIqRmdtdYm66iMdhXAbHnfW6NynuTrOtxEof3UZOr4ENRW
tE66FuBHSJdKKfhqNObyc1CuDIuA7z+/JWxVV7ghNJQebWueer6bWnIt8XXJ6hvk5FRYFJmPgPC8
QJ2TniIwsk0Gi+dQwPtfgSk1t2yG8SnWBZC2K3mgZo9RD2oKaYQFudZZF70FecxOIur6SD8cp3BN
KS8Tnj2XqEKAfaj4VXQjdwq5/WhFH/XZrbKN63ytIQoGQuon56jP0+Ob6dOmW2LoqqbJ3Pn6j+eo
lEOBRWXRbDzbFluVkolBylH2eJFTm2rahNL3vIBnR77dcs7ftiG2rTiykaiO36fJlTbYytqyBJNt
W9WnGbOelSYIsNCDX3Eek8gARWnS+Ua8LDxB8OIBoMG0KJGLDO2gHm1Q1BKRvFP9sXQ9P6N7Pve8
KjPP3EG0zTo2wazbZdPu1BmyHfjJLo/Ls69760jyjP+H58U2uci6oSmyzAX68fLkcdxmw2gDIaK+
dQQorR71HLGxulQ6pxfK9SSV/RW2ZbmTCNM/G3S9d42XfkCyNaCDnWI4b2hpifzJdK0bOv4gSpFi
mJ10xiG0Yoqhln6TFvQEjeEljwpxNzTv4WaMxCJ4gU9ItQOEVN7XMfR12mXNzlKkvRfU63JMPBcp
Yor1Qadcsn74FJXGmjpu8qIrGVmfpb92cX4uVVJCjF0PUvOJzNYSq0R3f/KoiL+4jYTBqKnqOpyU
t48KxHHOKujrDQVBHwlX/n59dq2T55NYXi3bqBHMJIkeY4P4YEKMvmuBzWgMKe715M/BWTxNuwzc
1ZVlJmsP74HDItcOcIq2rnTQ5FIlkG+aXZ/oh4L25VWBudNWz7N7+iHmQTHyiyL6cJVUlFEmqdip
lj1dV7jgQjZB77/BkmX392ev/vnsASvYsqoqtmwJwtAf75KpyOSiMhICEx+yNdhrQUI+UtpV4+vZ
zeeOyv9NEMeEQLqa76s0Dw6ShmlCSQ+jVfAHWPqreo2ncp8PWy/vgnMQJsGZ3uhZ9tsvvRoZx6xu
u13ALwj/Iu8pwkAaM4dUOltAuzd/f07LTPDjwACKS7M0lXlCNWT1TRgQTkpYqVNRb6CC6U6jW2v6
eOmhSgztWOe5dcghBAwYuB0biKrHNjF+X9hYeDqaEexlYdCDSqXhMlEKvFR1qJ6k8MhgiM/DaB+/
LazWWE8mgm8qUjKyjTNCjBtLgJoigJCkXS0vQZ0PoE1Y4PhBmycctrINz2iGV4Ko8o+9kZLURsmh
K9rSCf32ZHSasVvQaXVSC7dVc6qglZ7f1jEKLlV8nBGUa1vtwSRlGrWPWjiB1/TzqaL1JkvqQfJE
ipIerOcg1YJzLCloWKEYvwqU3r+o7RR9XVRt8KJQBPjJ+KzNYcfbn0FVdf63LIt/3vwMLaKcsOdA
AcRcrsGNU4SbUG5HGChBjqd7UafuYyAqCXCaKp1tXfcOUmsdw7oHjdgO1CAmaz8x2e9RtXiechVC
0LwY/njVNqhYlXIp1oaqRQeg9ZRd2uiIOlx0jKrxntQ4OgG5aYG7V8GqyZQtP2+OSl1585Ob7i/O
VjEtRSb4tA1VXZK972ZcPQ1Ei/1Otek1BEUrn9Zva4uemqgVb/yrMfPQdbTTL6Mf3IzZ1ki18hiV
lAJG7gQJMNk+gnwQVIgrVWLfS3l6nkyzoxDQ5vsapTmvyzPHT812i/CfDZhn+CCiBBMd5HSdLK8q
Z+o6e2traeSGyKuTKMrxVTIvVI0erQb4zBlRAjn084I6vb0ROR2LkGxiWeRUI09WAXt+GmfR/QJH
jb5B4WEcAeFV8a2PHLfore6C9uLsd97Ebj7nDKbdN66ZTQ+KimlYOOUFqaba7c1AQqDQzMNzXghz
nZV408cAKX9yp+l/DoBtbKnmiw7ATtaNOVL47toXATmojiTlZupxO5shZPJk9LvANDdjbieOXSvD
VpiwwZWheGmE1V2HGhw/09rA9k8/ZGhfuGWOMWddiKdCy7U5vF1lciefpImCOKIr1qanWWgbZb0S
HhaJkjzuO/sih56OMYK91zA63AMwwuullduDRnei7HJtZ0iD5pSw0zTDXo+5ic1BknJpJN0tKzPb
dUPw8p/fiox6QkAZU7gob+sKaBl2RVGk1QbcMX8AhjBV2j7FegmkU8X1I5Gto+/50bXiJYoDRdDa
WrYV3aEg0x4rNPV9Odst+qNNUQY7kS51OdM81jb59DRlhdODcSsLM39v4Fi6woLGdwcovH42PjdC
VndLGEDTPDnQ7R/DUTsILb+xE2BR5MlRtcpt9N20OKGA2CpkkpA2aETW27JGdLJOQNR6KmzkObrE
hfYRY3g8RRZR43lRDliaA60+hcWgHYCaSWu4ePHKLiWkFlRl3OZ90a5TpCjWrRitWyCn1u0UrWtI
pSQM6lUH0OeEcl7xk7DLmKPON6OeoeiKQhd4Hvfehl12EY2gtKW5jQWE0xjSW+FXn9MBgl7YFozW
AV0ZnY7iiU6mvNc8+apK9HZXC0NfUd8JL0bV3dPjO4apDRQvTDGls9Wd3Jv9DmGniBpn+RHPv9hl
PpvckNhJ1bW7jIe0y/TnNDfCU+zLF4N+oTtaoLWZgz5UbSIOXSIimpEFDml+CRys0BGunXyIpJbn
mH7J3J8+60M8gKyg3iFipT5ao29fTVl3FwB9OtoUSUSkIxbopTFINxYqlERKRhrlRpXyzN/fy8vl
enM5hW7KmmUI4m8Gqh8f7SBP2xIjER7txiSd7rHNaiEztW05UQAnCwtL6XWwyk95r0TkHxFXuBPN
pkxmQA2/sdrb9/TTGJLzUqUM9OAn0bZNp45CXxZvFN4PJLDChVVf18S7rldV3seUtGqVTyVhGAxU
TRkCZuvZ5akZzOsyrk+NBs678hV+VRDsYRVd/f2JG/Ps+MOJC+IyRTM0m/q0kN8GZjxNeTF03Efm
ZGwUrE+vsGbS6INh/lOG4aahAeLEvd059djj7FDwfEYgxR0qxLFbDlB2IQxqd/F4P9GP3cLxTXeN
D9Ev7uVVD2wDEekEhTa1R3bYjuMNwmObQaDaXNKCOI/SsIkMChe6HxobnFexhGQ8bQpfL2nooU1n
2+MLX6h+GCYVtxPVMbg6L3UlbhA8lNAUGJMNPNZuHUh9dpcaK3VWYM0sIz3oNDb6yN5g+wKvuwzW
3pCTcg6VhkhphBC8ZXfUnvL7iu7sgRahfmhKUf0k+LX+VC8iNzbF8riaBkPPmwxy7mxHYDsSPK2p
duilfSo82T6ZLaGVRxneWVaJTBSqqZFkn0Ah6CcVvCpH4W2pTrg08XJZeEadwGLJ+vXXbcgFrQui
Ryc0ouwmU8HeepLRbrSky26WbeD86KaSM66J871Tq7Rp4Eo6BhRRDoTIbLPpEtuQRYg75RfdP6CC
Qqmu7PSLnWidC3AogA6FYK/cyPah6yv7sLxqh+k6tsxo+227SmMZDYH5uNGsv6id3l+PTCErFNjS
Ozp1xqZJJfsA6KU5BQYma5kxdQ+Z3z7nTR3vqx4tiQspBPNXCFqjUMZ2LWmReBi7DnEkSEi7KvXE
A9p4IEs7FV/PYMiPoBcfrErWtr6RRU4iieGQAaxaIceQnyzdOBS2pVBU6fITrLE43vIrYfM5y/yY
QQOskCBW+cmgomh/ynqESrtREYYMokbVrDehKToZhaSZabgZRz0AbE+LtSmTD2BYK6SpwMqNzOuf
zPK9BtToyTbTCbm0ytsXwA/uJbywa02rnnTwlY42O3Cr6YQKQGHsvChAsTSvoemUInMUjNY+kTne
j5WPb29S8kvPcBcrnrANUIxHMwjB9sqqf+83gLiEZBdXitGANDSLuwD2rZ6GJSY1rNFqyLe20iA4
0+fVNcHmpmshWMI90cM1rkmyU8y0dmziINdLpr+OEA9WsFK7p+ylvZ/XSJfiE+66H8ZSCu8xRXi2
Bpg4X9d6pSWJxRFzWZWGzr5CYzVeLau9RcWsTDvHzkbtYmu+5xEVPRl4NV/7qcYaUJ1qpVV2CBBM
Ai1KFf4rYtpIetKSIELRYsFJ2xSIVt2EvXGrbtDesm4Q5CwpQhjdoxRKVw339ZdW8lwzlqxnjQoB
qG6qC1FdS+uY6fzYeNTldA++gkBv4s3b03j28ePtQdTaz3oNVMxKvWSX1qYESiCkrxpn/qUKQ5MS
d+0dTTvz92obZ4d+socrxnSxReKrPZeiM9cGAlw3POuJq9Vt8T4xUENK2zH/VOrFSyBH4ws98j23
A547LX+8RP+JE01cBUneV88sb5EaqY6m1j6ndZCkUCTC4RAq1XBYXsV/vBp8WB5/P4so5p/udEsB
60Y4SKVMsW39TSEwMwN0m3XZWwPC6l0jMEAnhYh7LFzmryznOqTfZxIlcbNQCHOTdJQQ4r1dDunN
MdiXpXVfz8qV3xblvGrbWn3wxmb1bfuibQkl8/djl1UVcnL59Zhl/dvRfREFDliuxn2zQy5ssYJw
PLrNTGzr/lh8E9N7sy2RfPVQtPfdwnxLEWJ3FUN9Sjw12lUIrG+6aCRKKJqLparerSSS6mzqtYxg
L9sNqp2OlsJy0Hp/OBcjk5yfKWgl5tX4ue+0w6BkKv1a7qmXQPPz7ZKEL4u+NRERWV6mc+xU1GqN
kDQ5OuLOxSGsia3mujquuY2DLKHnxqqA4RgjwgbhAo21qYfViJ4lycNIhldvMkREVp4/PuSqnR27
WWrFa3IJp5vmirpcAwaLTY2CscTYwN6OCkXddqNuQ0/QdpjPq49eiDRCLJfKhQyw3tWUF/ZaVSrX
XRT7riQz0JRR+wSAtN6Vofwgd8IkM5TxHYd8ZNLGZX5OGvT7Aj9Ef2GmSKTVvdXm+hNoM9n1+sbf
dUEE8E3LqWYSngpqkT2PVxOt6c0hvKc1/3Kwm73scl8MSCsItb5S5sWyW2TNnGzO610SHHpE5nbL
DqWawOOnGb1YLjr2dRr+5oOpFefACkH6ux3NB3vT4HFPo88qKaKnCeRLWSh4ahYmbaevLxWM7/ZR
KzZTGrHHjKnnL7u/O2Z5mcShF7jaQDNg0PFxXzYaA+3fv38q/zz9WIqmKpgTWpowTQLbH4Na5spQ
rX0ZAzdDntYKnKNrBV69vjKx+ZEz1aJpR/X1rXaot9ZUT90kpdbukMTyrpZFLI3AuiWJgCHEIhco
HqHx8hIJsiBZFepAsRoR1sOycXk1yDkjsCHcRE+2ZGX0NucFjNMjV9i/k6NZrNoz1Ae5qlKXnvlw
UdD92C4X4r9/6IHXS0/8JS/GCkOO5s3qP+/xbc/Tf8zv+eOYH9/xz+1rfn5KX+u/PegUvlR5nX9p
3h71wyfz7b//de5T8/TDyjpreCRu2tdqvH2t26T5Vy9/PvL/ducvr8un3I/F62/vXvI2a+ZP88M8
e/f7rrn1r8qkMX9gBebP/33nfJq/vbt7AjHwyyV8rarXX56yz7+cwrJ9BTj6p894faqb395Jhvmr
bOn6XPLU7Dldst/90r/+a5dOkEMGZSgGmNx3v1AKaoLf3uniV4ViiWmbc51AtgzeU+ftssv8lcgI
YLhpEdJzjPruX9fi8jVF+foj/jXOgTbkm1RGVenYyTiZUJalhfq2HqFLrRaEWQfAPc+KtZr3Z6rc
H/jeTVmnSGY2aBBqE5EtpOQppyNVBC3MgRDPyi40V6KSOxDQ5Uku6omaBko3CkmNZPswVBsadz0H
QWZc64jNr9QwvZpC9Qz4nzQxTx7TRJbhbXanAdXGAey8D7XQ7WiarQBHfm4jdd/b+oMV5CR60OaB
ZLeuRyKiYwJqB9ODrWAmnuvjnTK6kU/eXUegnfXBf26KYmsH83M8feb5gRGuWzgRa+KZb39NY1ta
+1Ny9iL4xDWYUR4oyVXjEHgOhRSqCDdcmjOiBI8xwtie+rkKBFmQyE8RqoBujdQbQP7K6UfrZdDw
L8im3JV6TUaaNvZW00jHIUriUzUgqoS1jU+03KCDWoCK+5xbxgZe8QkMgQYntfyYFOkjYCopqdA4
9A5NO1tTRN6B/ulGoVK3Tpv4OTCTz57wb/DheU2RXV73sS9h7ehgkOCZHDS1wxdB+dZ4tehlk8sg
BBn5SAReD4V2mRBTXXfYGPejee7FPHlIX4iIPgeedc+4ZW5Jrg4W0dSEZgTgNliWfQ8Wq8/WPJKq
k+i65Haz+CKmQysJIoYDLB2yumhdfEOOCBu43uBTBYmfq9Sna9kIkgQzVBG7QHnM9J+ZhW7obdZw
HsFu4iMxpsFzP4k9vN7CQd8dJWkcIUOFlLQPv9Seea4nvPNUda01jeekWXKR7OnD1Nf4hRrcFgIl
UqxeIc7ddHXkTiVim3JZIxbC2Xt9EIO56c/oGHJBivS1GBpuGETS9nlnEMBIAEYzbBQnkF+Vf8JR
MVv3so3FWhwHbhVMDtBtVLESQkgtDyFPBcFaD8YBGCCidZN2U6iiWQ+BPayrunwMcrRV6oqyL3fl
Sp9ejdljUbaqVahIGuW9+r3WZJ+bJEQw0ZJms4pur0das6E9RdHAHVUTQLQ3nsjsclfUle6i9gWY
cKKeng3SKkmjO2UytyTIHI8oIaDI6mJo7FIrG2eyTnHTkikKfKzjzV4dWanV66OPaZ4DrOnWtNOb
2tTxeLjKqOsnfvysqsnaH3Q0J6tzPuDNaSe4VCakOUzNIQqydkBULoNQbwi+kl5CN2SSDtiozGZc
2aV51SJ7r3Af0CJ8nIqudzPDxOLSmyWQds0or5KouggZMesy7h+GUWwAyD5+NxL/Prp9j9qa603f
l2VouZlAZVUwg6pioi/349RtZnKOj6zwtxZWISuRG9sxMncgtjVu1uRnELG3he3l28CJ0cfiWxX7
zbd1raJIUuD5W2HlsyH4xcC0QuOy6mjytuELqeWpluPrSOSAluuPf3+uytsO+/L1tpBNwyJW/lNd
HaqflueG6mMvEj9nlbAcvzli1eBgyzsyJCy/RYofs5ccrSw9SpPY/P2f8DZ9mf8CuteGPM8biJ29
SV/m9nZaGgpi11130tX06Acm6UjqjHqyzr34Jxd8afa++XmFqjL7KdRjDM75x593BndVHePfVpuY
VAKRbqv4uikYSaq+iVYQPB0jmFDZLdHgM/oHUSs3mda6pRocWutxBH1qNNlV/kC9zLEs4zFtCbO7
Byu3Nq0a77SiRDJD3+oxlecyaVyB6YwyMdRlrXaTjQTNUy/2pR4910oIyvQxx3nWEB59FDnsHYq6
a2KXxyGRrBWi26TueeWE44QwYfq+tRMU44MKpHD/VGr2feqT9CPajiU7P+EaTyDDCcPaSVXvgjyQ
KCvs5K2MMUSrt0Wr3CDX6FZVQm16WCV2hSCAT7V1UUwlB/Qt9SEerXtGGrsxkJYPc4w6rbOKtgwK
pWJfe9NGYgpL2srJGdqx7Ei+Bs//v2PGfxsO/hBn/rvI8n9hzDg3Gv59yIjYMkHkbfjy9H2MOL/n
9xDRUn81TJ4jauhzcZbmxB8hoiV+lW2iNkUjFLTEtxBRUX5ljLMUAKoa/TV8vv8IEY1fdQD9aEup
lBXMGWn3H0WIPw6qhilUVEEMCB6ykIlT51Hgu/6dlE6oiY42tmd1bh8lStEQza5knbJ2VSPzqI3r
IoFMGOLzdQw1I+KeNu8DCQBfB1ideEDfq/AvVEkad/D8KG8xFZtWYdF1vhm4O11o3Nts7JmOZGBd
kyl9FJ+/u+B/MTMoxM1vz8O2LTTDNIOrzOWZw/DvzwNUaFJja6WuC+ANRFCxI9cEjdTsvd3Qq5dM
DfWD7yvboIEqy7Cir0tlwNGkTj7S/TK2TYflUpFT6U3tg2YI1VEAz7r1YMYO8+cXdOfKq8SDPlfF
wHKD2nAFRoq2HX6UIhS15Uysp5FYNw2mY5TXDDgYvcr+nQKtcWUDNVhFZppdoxs4tyfBIgoKfBEK
2k5rIjybNyjnWx1+bHb3HMbVl9JoKHfgOGck/me9Nj62ZkuvrfcZFIa4uB2D8dpKlBsoOtJ1Bmhh
hYfIM4Jw9UfJ6t4bH21TMp9ob+9CBfxv5EPd8FWCHRV/hbJFzM7SC8RdnrXY1DbgRhT3VCKDAXRj
RMxBmcBGmPH7sNQe8iDmmyN5E4Fc2PimfjV6doWwR66sAkty7Fgn/JVgH9vjOtb73gl6mhQgkXN0
w3dlOd0PZua7epZTc+q6XUzQZ6IDgfNaic5encSuKeQ1Rq3UJvMxpGKUoqPaBh8apOshKQQwBAfz
qZIp8OUqpgdD/KJLndhZ+7bRUe6wqxPtcWVd9s2HoI4dDMbiWw0KZrrFjiXDpgDXXXSuHHSocVLw
LrPtEWDAsXQGe8QVJ/ITlyLkPi8KqpYSrrtqa5fkQ8W1MWF7Ksa+2bZB5dpVe6y9+D2mz8cYBrJQ
u6PZ007QeuJWGC+qnucrOdXpKY5a5BZtLlZdWiAh1oT6KrHQayv0IFrbChBWyqnKqoaOTX3JdyDu
2Y6HnYfTNRpqe/mnuPEmmBlWcjIjfSfhtRAolGQg62NDUGAmrdtw7tO23Yd4Nrg+XTrYgHJ6MIy4
XNlA4SgrH2o4ekfFRpmnUlI68GNlzpIwqywpwks9oHYqxdU6DIpmm3da+cls5I1AXQkjSE+41IE1
FxmKTRCn2UafpohbOX/t1fR9LOXlQ/MF9ve9bmsXLUebA5UZikc+vDtIoSsVF+e1yBJA0VY4I65n
7PUUlN20lvMuOwDlkneAfN2xt0c3R5NkZTSDPTlV0mO0WBlfQsVDmEYGOy2UI1RYyx2Vw2hb+qku
tPqM9yUGA/XaSstrjwYccoNYe03hJ6pAp1IxH8Jaee9pzaOpItwgoZ6Sunhm3ZvMtWByhTbiwHlV
TQGuV4YJkJTSP0ZJ5aoZDJT1RqAabfXgZfpTocvv6wJdYlnGHae4oYO1g//8EQefS93W7+kjyCtE
FjIH2+wkyxQnkgFrIDp2lgRXuwr6932JRG878RjYXQ/OiSqiKY74pXc4LQ66fSMn/EihychlKPgD
NKc4NW9wUcK0wVa2Qg33CHscUYvywKzn4J7ShJEKfjGFgJWk1bf11BIRZNkLfO9VkztdmT0gon/T
D48lfddVbmhAL+pDLkgkID+0WgrzWVNl3FowsVKU/DYHG4dz1k73eQqHzEM4O6i2qBQZjhxMNNPS
jz5W4atAtV7QyAmKflt5ReBE6qcQmi5+7f2aKA/N5SbbYa55MVMzcxBTga9f7oYE+7Ay2tWx/tj1
oGMr0w3qoll7VbRFNnc1ATlY1XHU7IRZ38Nx7FbI/A1iSw8up1mOfaw59sesHTYFI8YmT4rnygyO
ATxCfjDx3A9evGJ6cvqCqFG19Ge56h+FMF+QnL8SFWZVda4qTmzGPs22SnJkWT2ZgXGRvPashVmx
yUtRrEKt/lTKIl2Vbeqt/WACLsoolMOluPJjuNsVSGWXZt+kz62eOruVUsteT/imO8vMSGiv7ROd
GnWO5/YGM0vIvlCCJ7SHD0mYp24nqWhFmkgRBxriDgAMiPRjvHDyIrmCPw/pZOi7O5EziYixto+x
nZGUDQFzqh84MOPXCio3SJ22IIiBnuz9gHRMAgb4CELtYyMp1V0e41ZqYu3OqU6f4+j/MHdey5Ej
aZZ+IrRBi1uIUIwgGdTJGxiZTDqUQ+unnw+s3rXuGrMem5u1vamupHVWMhmA+y/O+Q5rA63Nk8d0
ju29CkPsAB+ngrsxsTumS0fEL8TRHLSTZMZxzXUCjDs8/q5ayA2SSpNaJ3fligFnmXkd61QciP57
5iN7ql3tnpfJOG8ZT/DMjHspkoNsau1auwM+D052XykZ64vWIn4sNoxXNLDnpl3Tk2F0zR5CyTmJ
lZ4Fgqv6W3XylHiYOK2U0LyRLVfY5fUEcR86bw5n8B3rDaDFFZTCMNZGmJol8HHB9luU9XJn1Yax
4xkeL0UxFgcy3dcbbXCdIIN562sufkcWhJxOtZZ80v8mFOzq+ABwYT1Jtesj4diSgXC1Adn028GV
7UOptSVvqvK0et1xneL1ZdnYUSvyntsZ9XfYiabedwwzrJap0GSY4FMt+6DZwJJYft71YyXusxT1
RiwBR2qcsvO0KlGcfa1upV7TtdEfVJNioGWgTx8amkXd3cmGwK5mSNZoahLC2d30QScbJjJoUEKn
BWbsbJVXXcZJ5MirWazmTbnmNc+VW91JZgwBGP792Jrti1qzi1icI+4kM5xNt2fRnLQc35ntZ5hM
/by7FlMaEol20zbP0NfJVWs2Fz7KPj9LOzfq5wmGiosyU99mYjKPdGd8UqaeB62G7sj/hUy5Mz2W
YLqIxFsdkX9mfVfsenfC2jVu3ECDrwy8gmYdoYxPQleLH9ulPLCXOmRYg9gtKNy/t3bTnW2hRoqd
H5IBrP7obM1oSq6He9FQMEe41p09+0HgvLvJRnvaJNrOGpY9f6eBns07Wqy1+cwcvxfWPfuFY8NW
vfWwnpb6yLgKvTb3r/PZ6cM5q1ckGtqnW1NNevVXWTb4mEdgv5DKTxpuVD+zGOyoBdXVqCJa04FA
JcMXLpbVHyEbhTF6ZOJq0LEwbmqATqbSp85hJJwFdq9ferN4GcaRE4+hz7ajajEViaGfgjwzBc39
avpDR551KqJBa2+12jy3zdz446h+1o3xTTfMmgGID/PPAhqa8gRZltJxG3fNI3St7GCuNeqO2a/a
hBlXmuxd3LGlQp7LoiTkAJApTrKLexC99wCZ4lHWGfSfORWEWSBWmoyTnrjEs5WS5Ej1Kx67r9xA
GbFmeeWbZXZZNIR7dg0nR99cTXmu3TTd+6bdW7O7uWSWOVzbobbBmzjPeFDPxDZADW7dUOBZGnCA
Bmy8fjsNkLVRc55WnVq3WjScPS2KI2JrEDv5Us1eZ8W6sgs5tEvzCnlKbnuSk7aID+eh0YA/LKnt
7WGtfJTj/Dir8PnaF2iRv9OCbwa5/RPtzl1XLXe8tay6CdEC898N99nEFZgLsj7S1WGllXJAiIOX
K8xX8Lb68zwy46xfVYzGwOoNgSE0u9bZ3ag2L6vj7YeCb7dsNFKUUp1le7YeNKXnV63MAsJIR6bg
nCtFv6dLpPTKKZbzTL3W4HqCMpEvdYZDqx3hLqH6fLAZo2b4B1A57prW2lkKEwMq8pNBbD0VXhrq
mgs8kSExGk8bMr/HINzJv+MY1bXObMZkFRDIozMxgNZX+VEpKSiohjFluRBehF8bSsC8PU6myxdS
B65jUziA6XSmoe6TsczrfZpz60uF5qRFEBwQ+HqhcuRqGzRlN3dQCJviOo0C8FW7AetjWKZ42yvq
g9Z93WRaEQmdaWiixVwnGWlOXSFi8Jozju/hqlXFJVH51OLafCtEZR8Xw1rDoRuMt1xZ91KWr2mx
1pepHHs4BcZrhS6uil+LXBMXth6G//PLeIq1CB8jCrrkmJDXEfRlj2NAzkCZHXO+hS4YtFYTX+My
Hk6eRCWAvoGp54pVCvHBsldr8g1ZozRhSw9wFW7JPyiH6f1Taz/pyx/bjse9tYizcPThokzm7cKZ
7S5T89iOf4rB7Y6eNskgGe4ncIGParyWT0hR2vyLAVt+u7CReHbc5kl3qn5f5+6raOzqhHuHf8js
T1mU8WGa0oxASIrzNa7MgyWH7OHna2NihBhE/bkwyIY0QUcYaa+GXmwevIy1LMM6DhT8oUaxHsbF
e7Urqz8InGQXxl93YKuvaI5/dxIbTSOnX1gPuCKZMos1bmmJoBXbOTwWpvsD1BFv1y5TFbqJF0fW
otOgpuW5RqMaENhXHJuVAbABDVlp36qpsS9Tm7ANmJTXBv834ueaZsPwDkPlK7Z6bkmR2MHYqbFL
ZlrwUx1pNrYlLgzzJtczbmdrvmWsGCwJwpIy7h4UHiNfyXjF4bgbj1S8ZDCne1Nj/wEdpJQmKLVE
M6OsTJ4y8shBNO96IW+dop/vl3jMGYRhomywHYY/v7UsSfPKhm8kb4J77KHqZLpXHcTfql5e6sQb
dj/VWmoO45EP3Yn137x3Ke7Bwt51iG12Ii/JrFExjpfl/aIrASqe+crZWRIsmXe7pTCJX3RWSKBw
3eWTkb7gv9mPZSYvMXufKJNw6WKM8l8NVApS0pcZdzCU3XxEDcbTU0r1yg/DDZGysBJJ5nyX20sW
DLjq9giLWP5MruUbQjNuW1O9Y5Z6520jmH4mDQud1B0xxeKiDYUE0WXk+r4zASjVaV2SSgqD1oVE
H9nFJELCkt9c9Bj7rgQhOWaut3ebxECeKD8RVOAyIaCaHdnb1q9Kx+2CDu4NpmUsVcSbnrtU3HmY
tp80KflTSPUzzPW0DGLcxct9Ibz7USdLPQbJuEPMuSR9u//56KelJIDdqhdSi9qvck3rnUxybz/D
FAkhL1JKkhi5TzkBVtRXu6HHQ5bX/N3/+hwNigFQxPlNZk1J2BcDHumOmodKWAzKFAh3THeidVjG
8WUXoUmQr8pV82Yz8AyeLzIZUDiOufSzuJ7DtLCmfb3EtFGtr8wSMWXmZDvMxd/LOG+JBXYXiBk5
fSznW30tvLMsm99dak6hqjy11pNFBY6qF6e1Xah2ZCDw/euZ60zXOvZU55ZhxkGl9mtIcVhE9eDO
kV2vmx8Jcx6lArOnZk4eCW/hYoXVE8lkfIFyS4nQFG/Q66gGC4s0ATMOyzztbzIkK4RgN85lxCuV
KGuzH1ihHVEOxvfO1hrMsvzNOFI7s3LbQtbYu8bdnWdTMFiMA7bP6+iMVebjCHJDMhBeagTSp0kr
DiNFeiBi/VTmwn1bCuJxe0t7Wjz8Q5qDgnyylI2QMEJ4UY1b5+fVdCp2cYkaw77KzOPPkSATPSNl
rWF30RePtvxuYg/J2/aSa5aFFxw6ZcZgzEJecN+Y3ivKnYOBSPoxqXn/WwucSztLNLATnud5Zb2E
gCrxPRObNmcJcAul/PPz/RPL1l2V1IqAN1YzPU+Kqd/XzOHRSTzlPGzvDlAzPUhKjqUKWBw2pITv
02oDpdJonZVZuanjumPAmWt+6qE2HCfl1FYEwOuGeskMlV1Zj13efhRN6I4G3vDBhQ3SkiQSb3MJ
qXqfRTcjL8qsULda744jXFIODDAXlcdcEEvsqN14auIhQhvWHSa3oNuutwixgWSQ5euHklKLiMbD
Deoid29VLKM42RcnQLjygPwnheFnP9qqKQ/zdvC6ayiVQmMDUCMT4mfPcwaZTDeuxdps3RlywdVO
7/Vmovn0QlBNbljMc7rHL3wrPO0bggZxc9tjgA7KOKhKqfLtdSxDiI92vaa6FEqxVymir8a6RmWJ
eJCLNtK1FTsNRMjbeM6f9EqTPlFqQ9jVdRalDamjA/FJYPnFftVm8NF4w4KxyM9QeL17Gmg6kerg
DCnjhu3cNqEEuG5CuwZ0M5xjYQZAFNpAzfBorlt8jY5qrNhSyw0d5Vom42PuUov2UyMxnR9xGxtJ
nJ09FenhQqIU4xhOeKOxGt5qhmRN8enKmeS9BbJeIVCMzdNy09R9wvDXGDHzWEz4tlOCAqv+lY8m
+GWrPHIDeudi/cY+pZ5zS7yxQJoO9F7ZTT2OLrukiuwXYkLIyhzLoJyIgpn6PKZbNj7+Sr2emca0
ujgbBDD1zCuvOmLUGp/bz7le9IRVqwU0gbysw9IlKzXFART8fKA/b4xCXZ1N+YPaxt5+GTPQf2r2
bKjMJ0Vb4q1OynuNeyist5fMGhCkEYMWeZKClLmreSTQ/M7KO56DcbiWxM0GTaYfLK/kHiTwL0SI
UDICy7F0x2rvE2+bHXEu4wdJCWVyZTJEVoEfBeFsdyaGIEp62HMML1k0EULlRo2bifDnbSTdnXvc
npcQAP2BGSFi3axkJaDJT3eZc8K5hyZK86l+1Z1TrILmNgHAPE6fhmlgMyid5Ck2PrTecv0507rj
ZJu/nKnuEEmXlCnJcoiZd3Gw84Cns8H5NTjtHpLbZ76O2sXdyuOxYBTrMX/Z3gl9dSy/p/f/6yeq
DBN7gX4aop+SQsmGaS8W1/MxurDdY/F9+vmLuAVMyC3fD3B49yvBghAgC28jbiYRTkWlnbI2ZfDC
0uCmURi8pVumScPzz+OHF2ueRHmEwcT+cgs36KHn7rKYm0LBGzjjsruBWUqgdtHadpBNtIcIVb6t
/5vpXnkToadyHILRxqlCaJuB98LY41PNoRqa6oNSt5ecUePYGtO5FVuHT3sfZC1WIB4jPp+0e43z
bn7yjvF2ZglTu28q0P1ufJs4HCYMZO5SPE2nRawPhHHufoqX2bR/0ajjqById1UxekUVpo4rR8Ix
Fvpwn0xPojbUF0ZmNi86bxBqY9hBHbrcfPqztpUepk2t3pc2QmnhKS95DRoFH5xaPSSLwfTdGuJD
odbvmLXDVEHopmcNnbPNgLmT63r6ufBxNO+zjeqffhreUN6unUup44AJVcyGPHOV6Qxw+oyYNKXc
FYziTx5Qn9DVGaVvWLoatmds1e0eVjfyPA1vhJZ6yGCaqbyVbZRrjXa2rPKr8BxtFzs5IyQ0M5jt
+V62e8NwauTOSbErJKvZtjP40Fs7sEckQWabQLDUw1zB0qTV116pn6SD3Q2cMOm+S+34NTrjKMdn
KoO6Nypm7QyX0wrynZm2h74b7n4KzyXzuhsWKFQCK3Werbx3PXGRzJTDn8e8JOXh7G3FI1Hp7VER
zFddpX7J3JWli4j7Y5pnBwW61e+s4Fpn2X5mxh8/Y7K+5YCTD0pF82YoDlE1efzG8J2JfqGHxkjQ
j9JN15KZlGS8f7OuM2l/nnIk7oh2eIs24lSl3hA6o9pGs264d7F/rjI5dBbc/dG112Nq9s41q3OG
iZV9Oxqvo9f217jKv8TEeqbTMkYKW4nxk01mNfxhDABw+DJD7ZXy6KXeuMev4tEfaw5GoTp08pW5
sWqMkROXD9LD02lZcocO9w6BMNFYjXj9OZr7pmZmYsCDFAz+/NrqBJ9k1OhOd1F0ooFlQaThOKd3
ZmPO9/Msp32jlEskM1wwEC0u7BNG5uKZCgRaI9izzk4/31ltCfOFgOZHgXNXMNS8STPUm2itzGES
wU+plHvAkU1PXPqduT0r5ju7N5jaq3cDWpMtU7Lg9mcZAvSwvpegqArbkPdTzt6rT/DdNGhBERTN
931aU2hbbF4kGXV7CYmWi7TeM1a+yLX/yu2VdJmt3poqG89Ck96WkICCKqV17cobOj04lgrPJala
e2kMoGjim4EU3R0wJSewJhVQnb4ovql5HQPLpD6404ut1nbiQ1ONqqGrdlNBrE3nkMOTQ1KHDwrQ
HQMwU22HRTdmwChzUKRaFlxWPZY3bZdgj4IvaFSrfhhM5yE12+bYlOkSmqk17mdUbCV59zeOrkYT
WghQNbELubx77hTGGRwfrEG3d00BphSypYwZN9hi/1PDs8RDhljVwwrnqB+OBMqMgaUUkY2P48Wg
Xw5n2beHwXpnmmM9V9tuokW24uuj0xwRp8X7guzko0uxN7hiPnoyHy6kV5hwVHkJuhx2elIbR62Z
rma1XP8iQVu08SMy3qlx9EOapVXEXZ8cBkJ2fLqnnxI36RnIjsutUY9NUOkkbv4cWqSQgpMLeGwM
u+n/B9Ptj/TmX6Qy7LksDSkd7iectypNxL8vu1fwk2Y+ug7yFeswz9p837I2sOwUhiwqkp9aVBje
XY5lGnO7SQGwXcjjVsT8fI/q1qbBUBX7mf0V00jjZK/E5vZQHVlL/Wzn/5/JRv4/VIRo/1lFfKjK
r6H96P5VEPLzW/6PIsT4h4aeFV0wUl9GdZvw45+iYdf7xybFcBnD45Fy3E0Y9k/ZsOb8g2IETRbC
ENNyVAPJ2j9lw5r+D0QP3hY6B03jRy7yvxCFmJtY4l+fL/R1LMNwL1uuYWLP+7v0yzWGIsmxHHpF
uR96jrqGkSOiwGned7OH/dw7dHXKPAP3VladCYK4Gb34YMobkJB3vcpwdMjvBi29gz/wkqBTw/R4
Gcur13B2kEXGkFB3M/I5sXOv6eswjb9YGTwYNqiTYmCXC0JVW3+ZyC7hg39WMNaddkUBW+6weKAI
fUmtYZ/XxDY7zEdlcUVtEElD2/XJHxDJ/1lf4v63HwhmUBOuFUpvTAMIvf/9hUudbgLmPHIeLa0R
JK1TnFdGGL5a36aEy36JGNu0NZkPS6+Ky495QLWaLMiH7pY+1Qk1rJyPXGseUWYVGfPty8wh/CtT
rV/FCl+C/yKbc6VPrumQuf5iwcVS8dbfLKp2hwStOLSAv32M5O2DBtQgKSboh9XZ0L4NuRBRp2mk
eAzTjZ6awaJ15onFNaILBKBtvsy3ZZXqDyZUuShJakgw9pgGXBXZvqVo88uxpMnNJyNEb6qcCkIN
6wzRhGc5SbiYsRnklCmBYJJ1o7ZDCtLH1h6knaaMEvBmNpsT0yC1yuIaueV7OaPo2MoFknIxK62n
GCFc2DYAgFcTxPmMKDbOmIgv5KXsWB0w4SqEvFu19YPmwj3rNto8Nn057dCIb2Zcv6xZeTfsWGP7
2r+JN6+0qEIaAKhme/zPn/bfmQaooSzb3loDHn0NhMbfjtcOC5UEIxLv7BSI25y/k9MGkyTOqeVU
9s0zg6qlauag06tfro6xJc/Qd7OO7oupfvDw0x7LittVncSNVyqPmGOeKaW7+4RBGV0Isz/WnX/G
7V+q1O1vtRFAn955j+6kmpEmEZ441Fq5L+yHNBbKfoD6H3Z6H9UJdWiNiMpvXFydHR71iuiKvalW
6J1XpNIYnpb/6cLZXDH/diAgeLI0VPG8A/zPdvL8q7oqcRsd1T67IyUTvJ2T6MLS2LIyAb4RhLeg
oUm9PVT4HoYIwdBoeH+TsgIhzJ92WeZQ3QCa75SyC3NycDdpRRKNlt69mklPOKK58Tfb51ZhSBpL
6R0n97e7qPHJanmS7bYO//NHjAXv74IxyzTw7puq4Xncgsbf2UMlcjfTboWxk6BLaiMnwi+R+zRt
7mweQ1Lp9PFGo+apKdr4VwlZg8d1nqN5w07IzC1OCXUljo/+pIAviiYrg/1fKmDdC6vcQUI42ozb
HdHfqf00+gJmn++qTpRW3tWEiX4ohHoYkqVCZXPn6OJxsskMS9jz7g1nfMjib0p8VN9F8aSu4+Y/
hVNCxEuNLL7s1Af8F2qlPyPR25Xszk5E7MULK8pZQz/LrOxU1+mwb3APw0RheYAFrQmyrGNloL+J
1f3EoA1jKEdFMFc2Cm7Aedn03KaNTcsfP432V41Ov9e6N9QvYTIsZxQ8nBPFU+Y4l2HKUvbV83P3
Z7XYlMF1BX5isemGl0S+HIteOZVwA+jpG5Ts4sxPL0NYbgKqHpNP4TZV0CHHIvQtvcV0/5lQerJd
x2BQWtdu6gh7EP39QKgirjPt4PbpxgBqofiaHyog5nlMpyPTh18rrLSgses06Oey8jNWmPfgFpZs
fmvSQf+MMyX1aZs/2yb7Hivnw469iFEl8VvrHUXPemoHhZ7SGO/yDl56o37EKoNWKEy+1Bf8KLDc
fJf2gZRqF85mZVxsDzqnasxP9QhNMSm695pxMg6SNnAV9s9KrbP56j8tsy+PkqBx2g9CWLBTZKRV
uBrKDrNNH026HFBn4mYCd7SxhlR67Z4FrEG5OWbCPTdqFzNuY8lsJCKA3CP9gkObxQnAylX96Lvk
sYzX9sQUABdIK8hnmdVLki1XVTDYXG39BJ0oHPXkihEV/JKuvHWj9jDqCNsrwwz7ztrj/ZAPeJ0z
P1bvZHJV567beTSgbkNXAvaaAY2a8/dsiiN014ubH6eScSZfnchxntkRWJMFYiaqVCE4nPqvPm1Q
NGIOmjMVqZMV20G9WQMtHAq7YUTb0a4Kv7knkpfS9NrA98HowU44S7NnbL9fpWF3IZt67Rj3DTm3
Ykd6D/CYYwUnwlInA8fEG6IX5nZOerL1ad8ZpWTpSD5eV6YWE4nPsWWdsiz0njiJF38VCxE9buME
pUfKfLINDzqLDa8jdnJhk+vln8uo7FojJvmg9z7mfLqirYINXqY76fz64S7W/RJtSks/Liv1UGI3
b5KKC04yvU/Ua54SiwhMzSk6zH4MoC/WdlBaxe8ypW/u2iLjK9nO7VINVGi7RKk2NZuKMcE/MTis
KOrA6Mj8K9arOSCMsD3mdrK+1+hMAjwLj6NTEaw7q8VRIYg6d5bhNNXYoPVK7NSpfWy0zqOg16Kx
aU8iP0iNCONFl9i1ioZFhW5+pTM81GbQ3kag+pHCfr8Q2atTtvfapLuIuzCJ5BUW1zZp7+3pWY1x
R/bL8t7GyzWvnGdkmXeuM94m4EwDp61/WTFUUmLrisZjigpZg8wTIom3VLVyIbxs1IZD6uEPN6RM
AfooFyU2j3Sn9Z5M9NRvhbg4VGI7kndRYE10a5be7HBg8PDP4peJTCI30nehK7pPG31sjL4+VKv6
3OuZcpv3xr1Z2jYmcTUy5RKYLhBsxg5oZDvUF2DqWWCrHp+aGO7xiGr7wohPNZzkyItjuVNrkIY6
lZY/lgyZXKNTUQHkPM3ofksWa8T/Ad8eCM6Fn//ODNk2+1d94FvHKPuVWOsDNjMRTKp416b5URrq
tB+sucTOgFI2zdgFWESaKXWJwwH2/YkNTwifKsFV5tzopn4CjJGGlah9dyYVo0RX4XsK0tnJnUq2
mQwe06uSOF+9Deq1kX3khZ7o6PJp21iE4zpSybrDgLVdAe0pNrIpihU5UHWolzi1CZYaW1RUrPGG
Pvv23HafW9VvGOSIcYeeEnNVH/O5v4cHtu5bksnR2aBnRROFWjkboinu93h0kDvAOMWElLyok/WW
GAxctYUNQ6s6H6Lsz3rlfa4zPNdEwdSbywQ5TjGOoVF0T8XMS+jxE5w04MuG/dXV+k1OXm3mjQ+i
BCGpMabzOREdWKLp1TInSqE1O9YW4MdCMy5K/l5WPUk01K/RHCppSPYNdQcDPmTdQSwuiiymo6Wa
38ownzy1CEeNEeHKcbuq3oeLzDSW/YV93Wc+beoOSz+O2B4Rr6ZY9mozaKfcIjrCDa1h/NWm0Shw
udtJchVVf7CdZN9Z5eTnMMxnG/YcL19lNoIiuYUcVhuf+C+eRkKdpDJ9GwCDkcyeR0sZeBemu8Ie
uRDMjbFBJtqgq2xLv5DHEnduibOtDx+tWBCni+82vWkIC5xmeHJIpizbRY+SoxYx+oEPOu0PDQIO
eqJ5UZ8bJ2WEPSqPRT9yKNrjVyar7Dpm+EykFyDCYNuoqc8ec8EABkQSTNX3XOgT2tyJi9MmpSjd
lNeF55s2G1INXEdgx82psfMvkiJQx8rHbjkYTvPpNBnL3/RU6ltqlJGYoZofFMd+jb+9dRk42F10
cy6SbU8tv1WlPS4VvnLMj0lkMylWKqL2iloJXB0ptlNlEfv0HkkEz5yRigfFkFPYl/ARbOoyOwm6
GaJprO5hDXPHda0VGnlLvt9vwyt+gdCUkfQYsraq2Z/KGayYnk37eKq/7TL7oA0Pkg22ZKFf1Ot8
5zWO6XMcoIsR5UPnZqHr8C04y+9q2dWKR+po4zOUrn1pT7/ctXrdxkRQuOHyLPHFUZPXpi0p+V4h
M4mAi7DyJ8bdOfois+nJ1KimiOEXN7DONYCbEQEzpkO8C1ko7OE1JbbEaTThCzI9A49MaxPl3Dbr
uteG9KSisQ8xaE1IvKGQm5393rv8yh2Vdqem6xPD5VAXdALqKpBG9TBTMST0+pJELRGWZEq1rUel
WO2ckvNyyABnTwpR1hZIpiobj1xDD7a9/smgBO6yZjhMCstVs72ZdVJScYrCLh90O6K5/VBSNJaO
rj0ReqaEohPHzooDbWAiXrfqszopC1fu8JrAxaqEpqH1cPS7pXgd0Hzqohn2iJUenIlh8bLMPOrV
gwuLRCuHi52ze7exIAa9h0SBpuqIYv+Qp8un51j3XkN6C6BI9gu6c9G79XHxGFbqICKQXAmmxY4V
jg5HS+tyqzTAO7cPbHbLO7vSvztbPUIeNaNJthrRsL8Nt3UPWc9aq5rnnaVmD2U83cxDvoLPwxA6
4fXS1X6foOzUWlI7tcWAlUIaqeZKQTYLY14zfVqlEtqr/tBl1n3VdwaEZyOcYEiGrQb3Qgq6Qlu/
wIsqqOicF1usES9dPsYR8CyeRQtdHuUqODuNoKmEvqOJKcX6d1d0O+hIZTDWIIqN1PiUuslCoYh7
rLfle43RhOFplq7jzhpZfCyq/WGppRu5jnmAw4X/puj4GJSneFLOUhlf1YlX3SVmKIjBY+MpuIlX
klxS/GsafHGneFaq7ot26bkR9kJgVRqxbvDrfdMCpU0S6k8STdir+2Shpr7e6PegNi5TZdbcPHh1
NSMvQ0CMKP+JGVDc+VOv+YvLme2+TNs/QUvcn7+mznuKXa/QdrAO/4yddSChgvtwkgkffj74bYfX
tVO+C1t7B2Z+AtCABLF8G1Y0dLrd0P0TmKc1b/DZv1Fftcx5u3NP3QTrA0BunP6JvfqloO3jbZ/8
bE2+pCjoiutIgTEEAZCgPGwjZfJWZt3JzBKTn4nc5X3/O2+RmSowh9lw+l6L1U4MMEGhUyPWOzB+
RoQHPsK3RvfDgIWTleldKfsrM67HKnsXhZEF8GkeWSCczPEWNtC7MxjvqzfsoeF/2YnGSid+S106
nELZSRe3b5H5c2d+FE75h3wjXzbtHWCkOJLk1h481T6VjTUHBDSjARIW+6gu23ex1vhNgdW6NoGO
Oettnuh5uFq9GRhef7O4IgYpNQq85XYR5PLUuULfx05yURG/k61LvJfsjhq1io9e+xPtWbsv3Beq
NScQidgvNfDuaeI3Yz/5nPMq0nJUtDPaupFbOVB6/XYBS7JJV5CTcJ5MtMCBSw1MXCQWnpznm7xE
LZHnNJHS7xM+/rEcIo+IPD9msEO0A13QagfCAM03104XKn36Tfv3UfYSqAvtX6NhJcqJOneQ5zGq
TAK55Pe5wnaPNSPFZbbrHZqqSdbPlTIfDZ0qU9eXJ0sScIkT+bty5hfQXq/03edRI2hJaOqDgZ20
t/Vqlxfpk5tXj7Nh7V2J26MyplNWJS4iNdPz3WGOTGsxKdgbpl+Zts8Lav6mmReUIPjAh3ZhByWQ
a9mfMsVboY3VW7PkV0+UYxSOK8sWK9GxACVh1hMoo04fPz/00YGNrRClPuZ3td4PoeX2SMEK+3dq
2i/DMg7kTvMXozNDbOzeZM6wsLbh8NTs4lTZ+BP0glDxFl2sYt3qoMHVdJOhJelVZuh+NWmGbUGq
Rm8+Jq6eoi1Ibio8fBCieAukNJ9TXFKGMG5ZpjHY0E8LozmaPII7NJk9AUC99wARx7ryrDq8dOxy
aMczxF0e8X5jeVfjRAs87aWqkge5Ii6sTC1C5nUgEfjIa3rHEPszV3CxLOsD+rEtyfXo8hGw9b2R
sp92gze7vkAyrTeXXgOXV8WBEWufFU6nNUMzbqt0bKVHDJullFecYBz2cx0teX4tH53GDlZtYvRp
osSr5tP256FaQaofP0yl+GyT9FALK5qFAmebJk8R6feoZ2W4kMVHeYJZUbeLw1QDJG8IdW4Nzpi6
rYLcTQ8AAu+li/khZX2J5Aw893Gsy/HESQuNeP0ciyoNuJYeK6zqAd6+Kws6zMcNpgK9CQ3NftQd
61MzuzBdf+crSl+vj5XAWdJvZXWjYYXpn87V7yxPfunT+gRWtjpIi+sCse0gnUMcx1gqdBw48tbS
3GdonLeF/OgNYok8N/luBGJu1w2x5x2dvvItQYORLuZrss5v8fxsSzn5SA6u69BR82yeLqgAyKmm
rj/Prn3KJ8EV7LK0Uv9Uev0NDoBOZpjOTLB/ceFnfp2B5RiJvfJLwrF8pd/bUHTDouLL2Tiedfhn
1cQzk6Ca8pP/ou7MduNW0i77RCwEZ/I2kzmnMpWpyfINYVky5zE4BZ/+X1SjgDqnuqvQNw30jeAD
+NhWioz4hr3XzsKvwc5YnSOL7dLxlhbGkwlzGVHvRIyPvQVM8OEkFXlHlXGOE67axpU3NTNaVbQs
Hkr7pDQ/gJUcR4l01Bpe4az+xgjCsV9mx+Tt+6/W8umYK3gFvamOfjq+Zy2qm5h6YPoYSp0XGZ5D
Gg2PFSCBIOzVa+dBnW2ocft8+NHhvlHEHW7mTu5TiZ3KHPJ1hapkQuy2LMRXEb6FsXWidT9aaxG5
X57gtxRmdou9Xgaxyirq1h+pK97bzvswB29nSZ1Dk72aGv8wL09WPdMSBiRYGvKoD8bOvKiiHtdF
XqqVsQjDXH+4+e+qSvp1ZpD/WbaMvcvKYSpq2is1OEFYeoDxbfkOmeQcpRQGtTqbqPK4yFwQcwQp
ByK6Va1+I0jKY2YUwscZMGYw/YLC4Eh9S3aforUWcmNH8UNoVjR6DpOafoQoLGqgWQ72DHPawmUD
MehZW1+VB+WRtmElHgve01DpETWHungdst5UKNyTq6FHnl9H+lub1GcnnH5hyPEDzFYvuVmcm0V7
WlYEder6ru2FWrv+taQwkpmKDtH4UwhzCXIzXsuJykt3NTIfNUGIYsFONrdoNPwsMFw2TqaV4OHj
CW4R+IIqAfkPWoRIgZngpxI1C/0bJNqWdDdbxDsBcvPWuw5Ct9k9+W7F5sHutdcx12k1ZveJ49Dc
tlHVP8+h/pjp6pfXecCv8V3ci0UEPf2pcz9+KtAL8lI+AmripxLicZUyjveDbzLUmfT0rbJggADA
WJioenquFd9umJXsxDlk90RT5HsYiEuPRe79Ou+1z7lcZgFVzDROMDdfkUhTPkaL641+nIKfOqQx
m+dGkO3ndbHYlV7TPNfk7u39uN64U0VKjNlov7h3V1FcpJ/w7dmeW0g5gRueXLlQKWvoqIjg8sRX
9yLUnPMAYdgLQhDA74UNC3liy8jYBAlmungTXAQiUTiNX5kadqGRIkzLEB2nXqf2Y6STQtb2G6wV
5OHSpDNh6MSdCYMHslQlJ5zDPl5w5LdWPsYvyPEw4c2JeTbRGW/iKwyG+XPUR4Loq3G+NYOu9oXf
N3szS7Vbrln2ypWG8xly32gA35bfqbf2+KjP9yieigNzKm1Llk3/mnji+i31E562JwoxPDotajpk
O9EOI/E9i0WOinLkOG8cfW3DiDlbme0fJbNyRi35g758+f5V3LQa0GLY2ANTxzGqL6MnGLzKMJ4v
lt47W2G6Mzqku1n1xSUrxvz6/cW1hoKWvD/5rSz2+Pf6lVOM+r3u5vYkZfoniSrjnpnaew948zxM
CFW8OZWHFvMNkfQ2GMhYf/r+r+8vyo6v/hD9MUcGyTOfJO9J35yYLLBsA02yaqLli6yfWjLqoRF7
8rlU2S9jrOutrWvzIe26bMUKMbzlvYIanS2PNt9LaNvVEzNI1lViMRwXRvrgqQqdfbkQnLxyXvUd
LlvYBRIFMmE8UIlm/F8WpBlcOsa1zXriT5WHEyIB7JNFd0fbVcZTW2bjBdyj2DQZlCSkSS57vxmZ
IOShjWYlQeQbxaPm0SHNQrtXc9qgbjfg2lVV/sNNnc+kjdXW0qg4cQkm8A1BTKKES8JZ3hsNiqHb
Gj/ZvazZXegP3I3iCiplZQo5X+CbzgicpnTvKTWsZwjXqNo7/xwmbXjUGXK7Gag5GxHTIfNtyisc
rUykJHdZE1/wsbpe15wVqL+x9pmzVXinvYoBNS/2XUsmhJxeoboNHk32CByZndbBbZpJcHFHucsr
zua4YRCNUvCRZzMk4d7dWHqcHf249y72vPcr8aP2IqKzIlirvesLHqbYD0xYcKTWOt6+bRQaGRWd
2Ol7u8mun7EVmi9UHSvbl4vWXHNXUYTTN3fB9A+2OqWVWWITCY19apB+MAiP9Cpk+cICvDnEihlJ
nMCWj+PdgI8Kf/1UXVCB/Yn5iWHTc4cdw1NKPKJ5d6afnEWdJSeQ3ofR7BjNN0h5s6i55KVWBG6U
WxuScrZ1k+l3DHPfr1wzTf1D0yoOU+yjgcNNeeSUOmhpUW4S1hgrs8jvlP/NLm76+eTGTRckY4q1
sISwn/vNTiFZ21ee5R+jcmIONmpEEhpYySZWl4oJ5ilq+6PXGeE7w6yjn9CT1troblTpakEo646e
VwwXv+og3MbasxzbLz7r6gTO8bVzHPtgTbP7aHKTHEyPW5/8B4KRxIef9+/zosScMF4GyJfVmo2C
dpStZA0HSIcehjlkuHwxslydYtqZHlItU9hC2wNGy27fXzK7+I3c2Z0FoUymmd58sJkXGGzolPwW
ckK6EJcQK2fkV7PuPCIPIhF4wJjqvRfjjNHefUkn32DDr13TljGtnrhnOxzNs0yNHumiF+/Tli3J
YC6SXFnrjzBPr8XUXngrONSJankwfNGt6wI1e+pw5E7MXOYahpOfmISrCgStAuvt2rEcOvp0zq4S
leg4FCNSAN06JfiEj3Xrk32OacKeurNWsHUVurYZDEvdEsU817rg9E/+OFfHkuUhW8IsaNeq9WRH
CNnL8Oi3+Cnov3aOrj/H1txy+1NphmnobJpxsQYZNe59MdIvhiiWtE7/0+vN75qh0dYyx2FNJ+0g
qrSeDH/xzBl30Qw45PTmIHPtgcXDNcO+GGhhCoailgBeY2zfBxa4zs4n/2bdLSgdDQza0eLv63M2
oBaPGxCDorpYiQHuzk/uFZexpUxeQfA9cM8Zf1T1uBrYKdA9mC1mmxpRiQ6cTWv6o1nxEoFtw89l
Ij+xOakIlurGPDrNjv7Ie0duXgRJd4rN/KGWyc+KecUuHlJjV6XyMbRhegm8YkE6dnc9zG79nB+P
HY8/CG79NVeY4ripIY+6T45pXltkjCtsiPg7KbJTTF9T0ZSB0TFMslhA8ffjWG0eBo26indzLHAq
dH19LDRQ83l2NJ1xMQOzRh4SdZtLPEk1kFDpFpS67koO4jSKnvzUQearqKJ/Q5a9auyv3GBYHXvZ
0Yjys4Fa40yj/OpoMPtboO4PhuHg6J5Ri2J7qe9TUfzMJyfI2tj/km36bKWR/+a3QgV9OLH0DuHa
5v3U7iPprcexG3az4cR3YlmgBBBecS5Qn5Jrk+4Ha2zPshZEqJmYwywcVE4/ORunZ/rZAOXQ8y7b
d1phrPLBIvor7rWV9CScstCzr2kkLkWdWV9TrVakdkOQyMLnMp/MU4orcp1WTE3aWcoHy4pyNkK7
nnKYbR7cFhB+Q+QuqDs9gz1c/qmxlKyS2hGB3Yx4vob6i2/3bc5063XsrHvNk7KiPpgfbCtkdMrc
SK99Y6cbAtMNJI91aI4To+j5gTFrk5cm58mUR+sCX+Y+QZl68Edwsxyz4w0PwKbTSa2KJ4yVBIif
w0LND4TFQasj/qgl8AkNFuz2ekDE2ZUb6XebbkbSp+FzQlst7yaSzZXwoICzVCD6N3WjAJMx2IrJ
+1342VeWd1SZaR6teJ0PhRHhZvSnYaMm8kxj7rWhoFEZ0sE6uqF/yGkzmLdpN6cYth7gu7oZxi2H
dxj0vSJbq16Yfqb/4k3jdfC7Xdu6/d4nuTuICV1YuZjLo0411wq98FqjudCxIe/MFL+TGMZ+heMv
OSjFrFrv/V913G2EYVJOmV63DnP20T34CzwTnzoLXZvp5j6r553vFr8d8oXbfDqIuXryHPlro6VV
SEuEZU1THDb9PO2xZqIcr7mCRq0YtzGnMHPBqNgiwKeyqOt825BldRqUN60j6iteomQtSapbW61M
b27rcfAOFEjWVN4TxcnUxkO3ZxTKKygCAySS5Y9vRlcx5rUSfTfH5gPKaHxoonofmUvvU51yK6mj
kg/j5kxmdq59zVtD6LaZL8PzNxkEdCxDGh37+rSoNCuUU064m9NRHHsCnddjHz30U15uU29Te1O6
0wc/3rPv2bQkfu6sYvHSRMy6o7o6NKL94/l2uWeE/dNwgfnGAt0C+gEq+7Z5cqwkW7kEtk+QqFHK
vWa2PNjUM6s4YqY/1jTGEeNILuxoNYnxBRjkpXBL1iHFAnHSt5zI9R3UWrUuiZ1ae01v3AsBAz03
4l0ygTsopf9DGzKF2So9WHEmzpKZyWGpg8dP3a+OTba44DDn1arc8umctKoMg7Zg1GBZPap9Cw1R
nF4V47hV45Ova84e8uOxmy9pEgZuXKIM8krn6CbVPupR0JMyUzfl7wk6aCrE1WJQ7A01Hw6oEaa8
5RHHRhcox/szNAn7AjSuhIPQ7IA6NHpYSGQmBAbneGX0A94dT4EMYaMroP3HxfT6p8ux4Ndw2wOr
9ivGA37Cp8VvA/ZN0nnGMYRYO3uvBoU7AOBpF3LNsF2aFYCRWGnsuuBfwrdC7ehaM+RgmsV1ZccQ
C/LkJit2nLLu86Cyp2bddnbJa2z/TJvk3U6QHzA6DM+mW75qOLpozLlM0ONUkv4TA/XBYrW2FYW2
DeVMPvno/mmNhEW8sC8jfKWeYUHI5LuLvjiHhgMVKEHobgj4LiFNgLH1wDDCDMuXSELjgBPLsQok
vdCbZybrjMqN4lNS0KQdAsZRyZsbimUCzeyqMzECuKm/DxlUbFzMCqsKmzlFSH2Pw2FftTO0u5IR
h+8tM76I7YGIq4PH8Y85QqfuT51NHFVDkFkDe+IKCcaLinlziWwHtx3oE2urMXyOUIQOEwqCgTc6
WPa/WWN0QZMH9pBHJAehwEunn0X2QDbCO4lpBthWWFiNiU2YINirY+7aLPzJDPMtEV2NyudJxwuK
lMMmk73uV1QH7lOTtw3rz3WvUxToUz8ew6J/niZCSfypebcnPKhpSKhGjyxSS025b5Nh3k29P0Kv
GAm6TOO96TN1jWifchT/L2HXBUxVvNNoGMMWN8MnDNSSYV5X7fn8frRex402PTclgeJ6EVrcwwmW
bpwucVJZxxlpBAPkgpSTAi+CPy3yCAtdAN5LijpoiDSt57bmIbX1UT04hhc/zUQFOOG7JuLxoerQ
96ccEAPKrEKXmxAlei6aAw8Ym5HQR82/TKI0brEq+py86ElLOvptwAVGHx5GHEIIF/J3a2CFplsl
28j40yv3Xb4tAdhcB+vTF8UNrBVIDBztTfhm5CJjVUmiIICiG4mgzHcXB1kau+uu9c+A3XRSU9jq
WGJ6zGb9kd1muilzxKAiqg+lxOw9DNZjsvxA8hIPUabrJb2q/t7bEjuBa71nwCM2c8oShGLwj7Cj
LdXHwYwg9kQAgtd1D4EKCS2pD74VsjibAiKynROqsqhH3Mb56bFBNc0Vqe4THoeCFcc0AGmTx8Ge
EQMwk4i16G6KCQlKRn5Y2Zz6yHxM6hR2gIvPPEqX9Z0BnIsJExc8YJMTD8ghNfvpENfDQTSetmOi
OCfyIMFZrOzWbS7rSBGGqpzh7jPOZNIO+GmhRo49ZaBJCePW/UcukXEmEkVGk76zxSAYz+lekNsy
5S+agzv3P5rCegZuPuMj+w2N6qbR3m1YrZEmFn8lZkjNk9GPMvVjh6Vv8waGUmmXF9O/5xCjOInE
j8pBgZSaCmFg121k2qDJxTnm68Lc1gjckOSsGpFeJN4g6gTr4JRUxPFsEKc83Mm63Y61+qEkEJHU
/aGq6Hcz8/G4lf6HEdJPwqWMjavy/OQ/ktVwsyvH+DF5WhqMLplfsWOIlY4d/SER8thIO1rzR8qt
yHp2lmV9yTL2oRJqUhanzEVMHCm0z2fdml/kWE2Ul4Jpd87+OZPwR1JxbVyNl8SbmJ5nHS3JHCLS
qItPrxb+TS7qPF5H9MwMg5Bohjthar97QXnuuL62NfDaBMxwETvr+qc7GiCAHKYaVsUgpYJAMFFo
BQbp5GC9MCZ30GYeAONdhza0DyrpqW7xgbs+Umdd17sFbcQAfe7ah6hn5BX7N45/c//tELQJ2bHz
lkmohq7UtFDTJULjM5JYS7opvdZt91XpzXtm6pcMvPSDmKyNwNH6qEnrt66cdt15LY31OxTe6ZkN
ekh/tfPKxA9m1cigFrAaPalPG5/F5LEchRlwxT/R4iSPfWn8kM44HsyhQQ2UZO519rN7a1fNNU+O
PYuxtSicahOHEhagwPDU1t0HFLCZeC//TblCP9dGPW9HAxoNCSOrWXTNprc8QksJfEw78yOJ2ZFF
WmuB6WB4MvTVCQ4BSQLK/wFsZd4iwX5KDKLmZ3xeW1a5o+cdazpe2xvUG2qudWxU/4t7D1r0f49E
1/9Nym+ZukXju+AufQO+7V+lzE41OTklFXVYNazzbDoB4IoO4ejNmwwtZOErYCXQNTAhsXrpJ7Eb
swlmGU1mlGbexki5mZSvfjDt1886i1Bf9BjhyTP5f+yb+f8Vt6p7eF7+z7zVC6TV9lfU/wW3+v3/
/NNdY/zDNU3MMwv1HimawyPwT3eN+w/Hc1F9O/zg4e6bCN3/6a6x/yEMGwuNZZiege+GB+Of7hrx
D7SKxIHZGEDw8Vj2/xVyle/mr2J6NFps7hGe8w8wHPdvZhI3F8jj84ajrnZ2Vs37B0tzCl2kK+io
EprT4gMXYxAj5Buy5lHXSTCFZE6j523CeHxP3PJAhMSRoeUpZ75BQ1aheSyew17+F+X/v70tiHEF
+3uLCREyLPE34X/lmLVNkjbRmi6FBFoH/J07s3xsrOg6YlC05sfO1fb/8vOk3FVRVf4r6Fv/N7vB
8rPDeWE4loDryuf9F7tBVgsK0MRutwasfhyBQY5srjLP0aB4ZR3G+f3GkD87vQxqRhb9Q5abT97B
MdmLzsmmE07Forws/8uHoS++p7/YIJZ/Fw8UsQwu7N2/G0OGVtotEMR26+ghuWzRpoi0SwnYUyJy
xjQz0+BrKOBH2JT/+SP5fij+/lcbsKEcLGO4U3Tzrx+JTYg6BnrVbiWqXGSqB8Edj4vn2nuCeT4o
C1rgYqPqcOMAN1g1KKaZ1aQ7YhAZXo7xF757e6NhGs5aefPo0dNxvOuTejLF/F6h4e9fBkc+pFBZ
zSh5LJi80cIazwzcV63y1hr9Y+kIEj0ZJQr95Bg8wWnKPQEXAKOB8F8SCCqZF6+dnmaNzeQwuy+e
gq3rusjWcCE6iOut+YQ1ZFcoZ1drmFoq+4X//V57qDObkyQSd21X9qct64OK9Rx03biHjcKQv+JP
ECMe0PaqR/2df9yrtYS1GSH9rIIc66jfkQQsNNQN4gJCKb2BtrOOCVDo/guMXnf+7WFwMAkJHwMf
r/Diu/vrTyQ1hKHn3K3bwbmr7JDHgR7d2+GEKF5PdhphjaQNVZvcQDqx8vuVfInjtXolHbYip6w7
It2JOqhjK/Wiz4gWnh1svKzpf7X+il4F3CPL6gk4yarVAcBBxdmkVWD0gW9d/WMW73MUB9Mhm3d5
aq4tKq+BNjBqGphI+caot1PxI7QuSYKCd9xgWXXUVccj56w12G5G8pQlD4SwD/ZVFL9lH3TDGqoK
f2M7bjsNb9M2Lw8LY63dNlAC3UPoH/1uq8qzkW6UwAy/02GnpGsQuySelWPAOiauHnsPsAGY9q0m
bm1CeNChr65liex2h5svbDfkoocNB19g0S8LyumV4T3XyTE3d0Z7FLWAm3tq803jowE/1gOG7LX0
MBj0GzfZA6Zb1dFeWcAw1lp4xymOQnhCsyexDO+a5MpDl9QXIg8m/97OP2jlIetEyWHmUxoighqI
pGekMNdLnPFaQ8A0UEkyb9LHm/C32XBR7Yn4X6CNFKXyEwxY7/63o+TvgH/6DR4fn6KSgQJXlFhu
iX8Bb09RjFYfKu5W2HjD39zxyUc97M3lirlHYhJoMs+8TEin1QNTG8xfBqAjJo+RhJ6gXWcj2w0N
GkTFuYP2qrFMlnkv5MowB38qtSGYGmNLGYpsZkPY9lof3xydlA/nqxnstWGyN+0fmyIKOgvFC74T
Jc19RbeOJh9rvwZ+Ci9R/iWQZylipfz8y6WBLGhbCQsMQp2yb9wpurAhLzEIIsnaaiSQGDuyquzw
MVeBsPYaQowyuqUdKdI7IS5GeZuKJ80lRhEf+Z5tLMAJeDd9i2co8CbGFYxS8isTGOaAQSzW1qJW
xdVsQJ0h4Dkw/UfTv0A58uS+svdYP+fmRXRPlnqzsmsbZmsbPbNrv5nJ7w6T3oTcdnRrhJszyqlm
3bGzTOw9CPOd3f6YkMbXpLf85+PaBM/+15uC4a/vGdSYWOYoHP52xydenMa2WxTbRpt/TYVsN25t
YP0qTcLFFutiWDf50Uo0nr8CjhfHHrybRXhaJBtdqbMRVzfRTQ8+QXpuOAAHRM0GG6TfO2Z/tGX4
Oyc/3Taqdm22xWJu+D0mg7chJTHddTHkTc/cWyOalTJV0a4v9Q/N04ICu/3lP3+vFEl/v6+pqTCi
Ux7hFza5tv/2LKcczVaS+MkWzXDDBVEA7NV8VgcYWgO50DCj/rMwoGMmg6DHnfBzDGGPfsBh4OPU
x2FKkYpXHP21/el1WUaGi/WhxfqDkOPZB8g5LWROt5inldZ0PQxUFFladogj91GzRndFkcS4QDv4
KaRP35x3dVLp24gZu8y8rTLey8hyd7ZTdZusvDSYJHmj4FvmKe1JXuybVN8QMH12LvlCGy0HVjd5
pKH2qPaMU59nCabAs5sNcDuNsW1Ko2yd64k3Cq0PRJGFbCq+GacL7TQqinM8Kn4eRXtJEbbi6HsW
AFLThZQK/o/JCoqbsuG3dAtPtVzIqiyjkoNsXhKQq9XM5tN1eDRhyIYBPD0N5Ns+IwDpozKALGkS
0muR1/7KZx32BMb3ZmjCOHp1gXnB1/JTtwwYvUQnLiKZ+Df1GoAI46OAEfBoCC+9Y94NKtXGZzKo
10i5jMcwt41H2/BeoCwDbkd0cs7LAfxGAXUYI1IXdCniHKm1XNcWQtZUs/lY7fHQCZInOYS2dPHe
LcVy8jiiu+p181zOI9p/GxRl7szs1BFtb2pTXGFIo+jk7WDwLt/MQqKFNftLN5o1K+equ7tz062N
uPN3TRPvyizNrrEhXiIz1z9CJe0zP6FV5Eb90YIoqpstwnExrL9XhN+/mnqDUPRkjM9aKqlLuuSr
nNJ+q1XsgrssVYc87Bcfmp1sDbY859T7HjtFX0PaY9+uE+gQEZIk1xibcxPqrywNQzD4kgujin8p
T5kPCNfgzmDk3HS2o0G2xe4IY26NGeGl9V2PVc6Yrk2SwHdl63+GzeAe/LbC65htZZ36Oz0UT06G
Zrigby9iiYJBPi2EqhaPH++4ieSYFOTIkZIfV87ta3/MpDUBUEz3Zhe/WEKpINYp9EpV3u0Bvh2y
JzRebuvvzJFBV2VHB7u0J/DeXAmFX91yMFGrLvcvpk1uE2vkTcSgcoUIsUOcRP61lpTsWCklIWoC
yaPwKEPMEFN4sya8Pgb3AKzEN8naqBSoFmt/eB0xdW5gDC68TYQ1WneKaZLHnPsTYRTEZSTssWLk
ENpXrXLrdRlJNEKz7297oOPMCb9crx8J/02ZI4wmxOwv2NuMZk1URUbW7hNSowMj1/8oMei7dOjP
fbGUFfk0b1DM6puch+2YgPE65pPxaBCjyB3VFyd92TPZkqzs1rM4bOosuk4u9p64rrjNDJtKXhQf
LT+nE9Fj6AuzQaKS04qnqoK20ncXf+D4YeXJK2kV9tpJ1OdkpdkBGiHIGQKTKvarWTXrm6zzARor
F/qN9loYI/Y11iM4iSxIi1yeJUumXRgO97pVUDyKoHEpexwGC2ZyiFjyQNcjZJa0o01SjPE+NqFk
5qHstolKAfzj7lu1bYY2LrM2bY86vSoQGBRR8+bZWnhEK33ivNY3uuctAvMiKKOca9N8TnHgMCV/
G2CDUEc9pNWXlcX2xgjD97bA71aN1om1ZY9aF6Z2z1SuNV9DiH+L/xUWViHV1s76dMdKOyPja4eG
wuTNqhjwzvkEvZthfRRmzQa0obUepZKMPqkA07oO4Mbac1cfG4gDWwOScqpBE6i72gaZPw4QtVZa
keGsxsPQenq6neoa5yk9RZA2DAWwa63qRmEXgcO4HnmemfPPKC9xqMXYXdaq6QTFNoRXW57mELeX
QeZ8IDzGu8o3cOu0FuFzjmQYzwUbdc/+AElKdztgYh3VaOq0B2y/e8vX3tXQZcEEA5HJlKRKxmSQ
1Ic0+f4TyB/ukV8PI/I/7vGXMn6ZarxO2ggex3XHN45tzIegHoLE1M2A1m5rDCjqtHRC2N02Ozxx
h4QR+S6a+hdKkm4tpnxYI57ChNvVVeCY0I/sud9EwDjXg1Uhxyvdk4ncNjJQf86zROGjjJuPeUlD
sg62mSMZesCBDT7HmsGu2LGMJ/YZP3Kl7D1zzk09yvCgAb4XvAuc/uVBmjXbjVISTtTpz+FgbIU2
xDybnwBvtUC68004YbihFyrWOHjeSdGEddBYkBzuWhz/RgSzC21Kx9gZ6Sg0Wkg2q3zs8KHazgG1
PgD1gFlG55gUjKQzdwiKCpOpLMg3QGGKH26L2A25rQvxqI6wPLtcGj5Kp4C1/+KKZ3Uyr+A0G7rr
nJF5RfDmmouNvUjTyFXKeV9RwgAs6o2XYvS7AyPrdmt6NaD8DsowAi7owIPDdoUIbGE+WFForqHL
EeQyyX41RiY+De5fGk/kDM5ZLyoomQudLdY8sfOs8GeLFmcZtPpE3ejUaF9Cz7WnVKN5IK0ihPKs
HTP6xWtuD+4VwopzUnlySj0TVFczHabc049hOy9g/Vkn7g6gZj7o8anzPn1lZaS4wTbsPh1qkLOG
8PD8/SvqbIws2iOphNhIRedy6m/w6OHoxLF9tGs0OIOoN4NycIj62h3leHvCmvwcZ4Y45FXrXr6/
ZJSrl6gZ2q2uS22lcubonBPLo9IVD93y5ftX31+aVD1PAkWtOb82lhxyDPHqD4JRXSx4OWfT4TA4
jW00B2BdoAlC/t525HStqIP2og69Q6jS5Fy2bMYn62Ik0iACBvikV7nhGs8ngnR8X6xKy+JIYjnH
7TCHLL6aeWM0RXYAgLRxkqx6qFvX35KMDmG0dEOWV1y5D/HyhcS9nZFF1TkugC0MTTTsnLFh2+/U
JzD+dKQg09ZRlLZXvtFriMMU0QchgRp4kbW0EOq5iuQ8dmy33OoJQalc/6nsIu3BreNTqil24lX2
q/edEKlY7JLhbLf7dNSRFfN6Jt6YP5cZqLjRb4Z3L6pvullvcO8aj1VUsv3z85MXLZs70aB6xh56
i2Jy9fR61B+YvHcXTiPW9TUB2wpwTkXNA1OgwKNdlxiEe/cj5zN4qBtgzCQB2Bt/hLUGPuVYlApZ
22B/TjIe0Ru289UtetT3mMBXhkzgQ2QuQlIzXPsqyqiWcu5vG7muDGkyNY299OSWaWCzNrzMSjvT
0c1ntwYyG+cllXI7XwplYSCPjek0dRkqKL29oag946Cn/Bq1jwIiyr5XkfdQ1NJ9yFxR7tPU/Nmr
d3sG2UBryUNS1yc+JOveaql9L/VJ4ofhipR9f81sq33uO8UzToRZYjd9UKh6eOob81mWFl42VPRu
x8SkBwi6TbkKElIc0VL4l9Js76qZo0PJSIyyH8RAuijFLSTj5qIdTxYVuT8wHVMJaouerncSnC1h
NJN0IV7ZdaFCj3+ybIoOc5vsNXUlPQkxArL1btGvU4PtbKz4BgyXyFd+0Ezil0TCmQv1Nk8liPp+
pYnx0V+08SBcL+OiljfD07io52dk9DHpmK0B1dQKF8LwuNVHwO2gXmo0TKjwB+T4vOwkm8QPctHp
Q9OkS0K6Py8a/nFR84dO8YUtpdpgGGzmm0QM6DNCAW2ZU4l67ooiG6wqgi+MAqpp3o3YRkkx2gii
ZhTWrvk2D7JmHMXmeF4cB+E7ETQ3CMgFMUDsgbFGM4BS+mVi+UHsdhz0uVZv5EByUWh1fybchovD
wcLqALLvw2zVuwtIZHFCRIsnIjSSm7+4JHTsEgO2CasxiDTKirMxsOFcnBUlC1G5eC1MfTwLzBfz
4sKIURZ32DLqRcK0+DSMbHytF+dGGXePEZ9VWwPhQLXxQYG6OD0w0b9T8h15UDw2T8NxkpQz6VuO
RYSzmqU2ppGy714jQ50hfxNTaX6wPVsnE74KK8Jt4jQ3fprMvCZxthdHCvcQTcW2qFqcKotnBcLi
U5+Otx4zy6xXlA3YW5LF51IvjhdsCZsMC8z3X+0urhi32LkatN1ZS5bQ0uVftHhoxGKmsfqzjp1i
VWKzmb/I9cJzk6I87hr7OFLlz9hyHPzWmHTU4taR2HYckz19kb9E2HngPb85i7/Hw+hTY/iBvR0k
NvVUqn31iyOogPLPstBajEIYhlK2V0ANXgzb3nu1AreVBRkq6r2J1cjUFxti/rtbPEghgg7T1r4w
+GjrfPEppfNvA9sSO5aPdrSeUCYHfYtIqajbV/N/KDuv5ryV7Ir+FZffMYVGN1KV7YcvM+cgvqBI
kUTOGb/eqznXtkhdi3bNrbmjkcQvAOg+fc7ea9vpVaUdTznWJwioMbPv8UWZxSnSiOG4xSYF77Qj
IIQw2/gqwEaFL4X0RXxVDKwHDg0/lYB2FSMnPDhR+4DrJFqN2peFT/nNthQPsgOBEesWh+7DhJWL
yN3rEWsX0aAvieRVbA7hBqIWBxNYfjNhCBNjufWswFs5WMVK7RlztXvM1D4yOhaHpV5eMu0w68WN
75dnip6w9p9l2onm295Ji6k40hY1rGrLcp1p55p+vUpb2TxKNas5mOksOD055AjpYe19rT1wHWY4
Q7viDOxxbjOeetXAHdj5dxD5LgxHXeK7ubW1s27RHjvUu8dkF60U5rsEE16BGa9veQwr7c9rMepl
2RRvYfvcFOzeUY6zvsDUh5/tSmiXH2oAvLCojRsENhga7isMgZZD2awdggNnCqC8zknVqY0UKBb7
jPImwlhYYzBU2mlYas8hhLZYexCXrD41tRU0x54oO2fTwbZ1sC2O2r+4CrSXMZ7pscb5I111EBPt
i2gpLT2PZWNGiTmbJJmlDoMC9tM9tW2/trVvEiQWH0Ph19Geygpzpa9dlsQ87H1slxn2S7a1Ep0S
mXbKuh61Q5PJ7emAZTOchnvK+fdO2PighpHP30FZYmg9BvndxMgHjUSyS7UR9MMRijXU1R5RR2c5
RM45JmjMVthIc+0nhQL87JrGmwApuQnBd6xMv8d9yljCwI4aaF/qiEEV0D91dIRn1dLmVe1i9bGz
ttrX6pckWBPTxoF97RoQRR0jzOmrWAiutCtW+2MtjLIsidtptujTMJdHDOatMEnuU+2uzb17Qrdw
25bLy8eXHkgEOW116dngNvs0PGtnWzBMOeLkjO8RcckuDh0ff357whlKm9EmYoTD+dy0Fpzeibzy
AG9gXM6SvYX9ilM/wxLbnNZ2bIPHxUe8aEcx6R9Yi7EYYzUmLPU5Z2kqsCBDyN45Kc0Ow310xvnJ
xaqM4Ax3gPkEofbJHs6564/zxbxRpZvg9H2KC/MmKYarFAO0wgjtYIi2C0OsRIojm+GOQBIXpuCm
Au2iXrSfWmbZeYp71pP1z15mrFs4r1FJw64JHorl0LTOWQh+HAXMlsMq2les252lWa4z1Rqm7h5z
d6Jd3j01Y5u2qIY72odB9O4V5SOP6UpiEB+0Uzwai0cLkRGuF+Tt6snBUi676pLEgH7lDtDcyPno
dqQ/HHyM6GgcE2zpxuI/tR6Xf1dgWSeMWZdlaJtCf3oZsLXb2t9uaaf7NOB5n7T7vcYGL2t6ZnoA
EyJSNgOoOhmW+QbrfL0v6RZYXbRFM4lXjKNJWLWvANHukC8dA7NCbhpv0jjEW2veuNqh32I/J59n
eDAw71fGLRAhYgO0q5/z1wEZrLddMPw72vmfagaACQyghkENGqDVjIBC0wIU2ACAQPADMrqcPkgB
262fYnw9zWRVGnF1MqE+jzWFIMzgEdBO3pJOMQfT1gvUPV5ARF00YC3U6EZCIT2mFT0Zm2WBOB1C
hOQlmZ7XMxiEFhxCNwanE8yAbVrhJgz9RnL0yt21D0O8bfcljKY6Isw686i8mhq22hzp/t60G4gR
YAHwDoH3ouZcrCPZq23bLEdOv7yPYBxgOv+owDoUAAdJR6gHBDvUNZr9ENDihiiNP0MAhlAAIjpN
ivA0MwLsJhFbQCSASTRAJaI2m1eOjwY0BsWE1ac9M7kdoEJfTyApHE627DzhNYnm/T7X/BB1j0DE
ulAceTZCMc9wm4c0c+aNiOc7S7MvPCTmKggOzpAZEKfFbciWT4zj+Nxi8dn6mqExa5qGDVVD0zWG
oEXy7ka7Op7eiiS6VsQU6fVk0GSOTjM6HE3rWApIl8A0V0t9XtfHraZ69OA9kNVmnK+CexjckD+Y
jZOIeJsGHHXtdiTxzpVPEHQUHHp+lRrK1xz9YxJABsAKKPuq7JiHAHDxMGOwrsf7sm8fXFMlmyyA
xWZNBQzmqmRpQ7CMEGbclkZzSBv03sBNpKaceJp3EhLWAP3EAYNS2t4ZoHQsaABSXEAp+oIFA83C
FoSKHxvb0N4lk/jpAlhp6FXkAFfiYDS5Ti6tRGAsCtlsqOksAkyLDa7FB9syD96wT0zmyMHQHeeS
Ct4HYUPATPIjCH8q4C/As+xNbSiwTd2+03yYmgSjNQNbRh47elgjAOLwunCbkBXSRd9XUrUpgTS3
SvFiL8YJKlP8mzBpFk2naaf6iHCR9yGYUPA36D9t6Our/HUZ1AMpJXnp0csxNWbPCo+NlPSZsnwx
a/jA+Y0DIKcBlOMCzMGMjWIINwoAP0wtmqoTg9dJfVgwoybuKPVGAAxYDs3icdv5Tk5JshpprLvU
AobjYeUH4IOSbSB9zL+pA4obv5rvkAvWKVpa6pFmrGn/uxblps9tbzL9ZoZMiBEVALYu8EGwTfDL
t882WKFE84WS4jWX86XlwrUaUtRzfdtxbu4vtJR/nQIpUsCK+qx/XxyQHlNy2wMzigaoRnydaGpJ
WaJ6Ps16eYdimUkbKKTRayjljEsXAusxNH5htD/mluRQlC67SNOUehtXQsM8eAS0lI0DLW1Dvhh5
d4Z7YGWCZCLAr9qMGtIErGnxh2Okou8Jh7GjXJ46Lngr8PrTBOUpTDZkN85Lhhy+wi5g/cD2J8+6
Zd6NWUzeIm7IIgivTM2PskER4MomOb1wumvs8qepME8coFMDWnYUL0/2NCSMqipSBhk2Z5pUFWtm
FYo7ym/TeQmn5nSI7Gcbl9a+C2i8Ix59pJi4S3zRsB7aYh1a7X7AzhCWE/4NTcyqNTsr0BStdm4u
036+yZeKXpITw/NI858e6C3Qd++9ZnFZmsqFz+2o7cwzrGb9KpD+sCVK5rid6eQbFuwDQ/O9poFv
QhO/tHy+2/aaA7bU6nVQ4VXdwqtoik2giWElVeHK1xSxKkRiOMMVkwDGZkBjiyaOKdBjaJgBXqQ6
cKp1aS5zE69iUGWDZpaRyD4yIh1uxjT44VAgIg2drue2ee0ndmBbdQ8TwR18g0uc4+LTbDRap2eN
pqUF3F6+5qeNmqQmG5hqgjP6js4UQ9EF4loOeg09ltjzZolg01w2VxPaPAmrzQLaRogdrwLGzRoF
0HB+qNnal3bZG+ekod85jWBLAAIXaRpcBhbOBg/XJMFjYcDw6sux3rF0scNm8Gs0VY6pz2lb8Nb7
KK32yyCPqjCA1suu4pQOvEfV9QD023DLgk1oRc78v3dJvVVcZLB2CrwdLNIf4aJ5d4DvuhronKHu
Cn+8miK6Oyk6mTi9k3F1aVqYI3075lBhzmTMVxXJveFDM2brXvP2CFt4rM2JZ8kQr31Hv2f2uNCB
wI85evvFro4ps7bgJPyTFO9v0MSEgvI1einWNMSsx07fZkeuFcEBNK2bKov8dV4Wl5BJLsMFkIBL
OFWCFd8k777SVMEuYgNyWjb0sMnmbasCFLgCD8HoxmeJnTTIYpOfwmx2dCu8swJ3CZilXaZphiZY
w1bzDRtAhyXAw6CDXgpDDx4KMES8ksVp4f7IY+ynzMNP5hQxBfjE9oOjCFBx8NOXYmbYlYtwN6Gt
6PyMyEpqexeMNCF4PITig9CoWY1jA7XRyV6ALkIg1TxHjk/5ljEcvsn4uK6oJ8rp0TFhQOI9fiT2
zyzkOkcp3AMbQxAvjppRcIa14tcUnKSjuZLktgKUc0Igy2WyaTV9chgQTNCo5abUbMpBUyr9hWfM
XKpthd1zT9/iVdn+uye3hUZczgsjizIYx1U4L+HW8w6zEGfUUFhNNSJzagouUsN2u2TnpoEqAsoA
2cSzC3ytjMz82o7VvoQWhQCExwYS5wiRs9JoTohsVz6szhlm56LhnSHCaTSoZ0gG2h3GXHnZVE1z
PJVYqqP5OYEBmmoYqNBYUAuEFjEVDFQ0MrTX8NBYY0SXqrN0U9BEkKUhoxo3KllsZRPfuBpEak2o
wCHDKQ6LOW49DAxof0LjOWmmeONqnOkI17TUEuoQ0mmpkad4G25tHwgqZDN5ZsFFdTUgtYRpviKe
LWZJoQ7NyVAv1fQMRPAiTrrhYuiDDSrM+XguL7AQYmJyKWiFegYb845S+cXQsNYmBtu6wG9lfJVq
nGuvwa6xQpc82GD6oir5IeDbIbNH1NBZzzMSCW9gpJmWoziAzTgDO3XZcgFPVSavzARYckdNNcKZ
9eDNer4TbkIzhwzjBc8iBFfraDxtOgcnTVhTrL7IuQRfaw7L2iA3ao5pTNg4KWYNu23efMi3nUbg
xrBwyyC+bQ1vK3DX+rByW9E+lnh1kuZ1cd3booRtItDwpzB2Sw3bLTV2d3HcG7z1L15iPUpZH9wI
IQeSiWWFpI0k5sTt9oYxHwsXrZ+Fjo8ZEGAeOr8B5DLPWO6idpVU8zUK5BW2nHg7FUDLYAVbRnyL
Wdhgfvnuqu66C+N2r4A345ULcABgoAc7zMJ0UFBpD3XuXpl4LjF6ZHSe2gEQS3eB/34loRinGmcc
a7DxpBHHi9dwDNekPrEgOhyX7LiDs3iCLG/asiRVq8HqhpOqsrhbPv5n3PQLj1F5QcplRkGX0t5q
0+5HZZ4NefAaDlF8UXlDuy+S5r2amg2X2d9bYYiKE2tf5GKw8fmkC8DzpHCfkqVpjz4M0XNL0YwG
kN5xScAVYgm/ltO5v3TOUdCH0P8wkW+7On/nVDud96nalGk1HNCrCELAaRYEHkGWM3voh4+8Y5Pj
IB2eeEVwj71NbLDigUny4vC4w0+5Vuj9/bAcIVX6zx5kskMYoVbwYdWMDXNJ6A73SibW9V1M2u4J
VOxiS44GCTZd99bqlKpeZHfLVDknfUUuLz9YHQeQPDa1g9nDGfN55S9TDF/K89DBpf5ti2RlLorm
MaYNkS0F5tTMzq89Ac/RKrqN09vL1kfWvLHVYTCj4873uJQlSTpKEF2VD0lyqBXhPyUFx2iz5sXv
iYPcz8uufWdj2PNxmJsnAewm8MXmAaLykYjMlexQVYzdrHZVjH1czTwFjt2IQ5/bD11iTYfS17Tj
SkCQ92pxaZScSMJ6V+eVulvaDojSdDtONVl3bMuaUFIx9WkuZyOUq2mUr3ZOlWCR/geo1ze3MjGx
umADOgw1FumaDsv9kE+ITPLuFpc3WReh4d4iCL0pm5YAbGyjxzNFQoGi7Y6RIJV1aek4C/OcBfoM
6ka69uwT+vnI6QISEsOifikyUhcB5hpbW7la3lg/MWi9hkFU0URvWVrch7J3FBmwjAZbshD3nbOc
V0EGXzSmmaU0GZ9m/yl++k01qPGEm4teL8PFtZmeWMR3rJwRk0npDfdenFtHaWMz9nMWkPhM44fD
zOnulsZZgn6aYOtlwKOdm9NOmk20d73UOs1DwF/IImcxGE+KPCoOXV5C4tMmswVVjJ5siwUiCwI6
xvLTfdOmZ8Mix23YWTrWsxoeOsOnxG97wt4Y8G6WFvNPa3RXAiLgj74OJR4tP9y3obvBJ2HdzQMO
eY9T+ADMeNUL7GskPqEPmcbz2oBINrTJxoqM7BCxg90mAaFstmVfZ5VXbGtXkBHd980hYpqwkSFS
IcVVP/Hi+qqVuD6D2eo5S8bmaZYgC5UAQaScmguFV3czj/LddQYFDYhTZBLuXdIrN3OE+88deRYT
oslKu++fXGpU2qgOtjkvuzNiPF+5U4sLknDStWH0N6b0m4uadiNZv+S8DaSK9mV+jvpDH/fmcjc5
GGNqVVjb1qvKw+KyQtDsiA8chAl1wjZ2OiX30QTgIYUCIxf5OmP/e4pjsoNn7vVlgsocF8hIJ6ON
dWLWqrWRPyzsJtfu1L+D3ImPySI77bLYPlpIcWdDIESxhybAg7lJzbh9dKLpcax7ufETFqQoyOiG
NRN3cFGYJ0b+IaclzdAeoB20fLa55Fkl84Uu00S6+oJWbaSzsYZBGh9VRN0OhrQvSHfMdi1vzcjL
mYXFo3LW4cGxXf2sBGyU97HztnPcLQcQbMshDtGK4hU3FKojs6e8HFwEdF7fXKTKlCdzYCZrJB3B
dlTsGDlSvHPuKPRgfCh/kMNlbybTyjyBj2qcIx1ooZ/LcNN0pntehEdxTC4VVoxgX+RaAF6jniqY
Fu4MZZhIgIpXX3kvsAqH2wp2wRHz8VU6OmJlDia2tUi7FhHEuTad6Bx3951pV7gBc7oQAm47oX1N
cDOXY36y9D8axoe+STQtqVVHfglsw6ra4jTDSGQ2VIaGoF0Ca3bXtV2PBpCGZRHF4scYoB9AqbXn
cvmkZ8w/Wq+nBdOHr9LsrxivXRg+UbrI0jtGnT4ux+Vg67RdHbtLJ6w6p2V2wHxrbiIdzjvqmF4X
5H4PwmEY4+Ra6SjfWYf6GoLT1sf/BwcsOBRB9mZUJAErP66O0Ts8CB0Q7JAUPOnI4EWHB4+kCHvX
i44UHoBR3HBe8gRxsamOHa6HN3dmRIWDZBOM6txwMEQokoptHVk8kF1c6BBjdBrV2nAL/6rWEceL
Q9gxqJBi1+kAZE9HIdup4V95Oh7Z10HJhCYCFCI7eXIJUc64xdqPXGX262LtIF4JZLoLzNRC8yuC
hw7sOs00rGofvwzPReY8hI3TXc6xX51ZU/WA4xmSqycfncRYNlE3Ong2pHr0M5BRYXHWgmwD9pwj
ektwmw/QUSXZ0Y0OkWZsGEIwIlgaikW5bnTYtNkQO13mhbkzyV6/yqxTv0diFOmQ6gWoQq1jqzMd
YB3pKGtLh1qb3m1Ji2g16bhrDkQ/pQ7AHnUUNt4PZwfyRUdkY7BdFTo028qqZ6PAUWwdh3PMEcPM
T3tBlmwGMMIP0dOIRB1DHQ/pIsGaoElCyVz1xy153Uo/ezj/d72PcsvnYkl5NdbjdWFzgxGCXBOZ
mt+XeGRJZjCvlA4GX7CB0Lbt0K3oTgvt7LonS8bUgeIWyeJRTKJjXguGhzp2fNb542Z9XyYXtFGv
RKJpbjqovK8exolGizdhw/V0mLlJqrkdn0QLIecJnJF1PCKoUW1P1Lc6q9wAZRfSofEiICcdI8ht
lJFZEZg4O4O7DGJoTq567LjPtclJrtKR6861Sf56SA77hNVyVZPMjmQXkrB9lZHYnurodrRM9yOw
uE6HuhOg8Oh6/q2RocUH0PCzs2l6k766UzMBpC7Z8BkZ8YQB3A05Axrw2VeZfJthA/BeqvaJxpU4
CSyi5oXdoWEpg2eoxmezjqNPJGGg/tC+sqG9BjqynlbFUcgcJEOTWEz0r+g/WKvJS2+M1r9eyL1P
MECt6hjnexOyYZokHWOQRqoZMRBqppWkQ8454gC857aiJ7EhCvE9Aa5rqwypmBusZEqmblnL934w
X+oaQ6TJ3dSJ5tygId61Lh11SuUkwarNRYR5aDWwsgsoRnQs6O+tWpXd2511tlC7rB0TJXKc/1OS
rsOx/sf52H6kPv0sq5luQNR9+eV/3JY5//yb/jv//Wc+/43/OIt/ErZbvnd//FP7t/L8OX9rv/6h
Tz+ZV//r3W2eu+dPv9gWXdxxcn1r5uu3FqDEf6VV6T/5f/3Nf3n7+Cm3AA3//V9/ln3R6Z8WxmXx
KXfLR43+v7sJL5+L5/yzlVD/hb+shK77D+FajNI97F4mg0Z+67+shPIfpm1KiWDWdi3LsQmY+ctK
6P/DUa6taFpa2jXnCNT/f1kJ+Xm0Y5kKKOmgqyLI6/9jJVS/Ce/9D3sB/0VYl3Rs3t6vJpLCdv2W
jCy1VQ7HfkQ4cP5tRIiWQmPpuzyHofOujNbcUzLhtbLnaFNjOgglMRp17134KALXzui8Db0kqlkb
CBL89L5P2xit7LFhVz8cicBTuEO2TY3A2jEnBzaE0Wz1EbPuhOVDvXRnfVRRH/ctJCqCP4AtA7fu
rSP14ukDQIwmeFXk1G7IGA1UMTSBSUxcRcMYrUtFGzmIIgvfCx0qQRYJQmbnlvJg/Cb4R5hfnRmO
jy/XchWzIIkBWOpcoF98N+j1bD6dL7ehxHmd+9U1PC8moZ39g8Mrx0B758vuHN75Fp0wms2Zt0ZS
TcgOuW8xwVH7j8thsug8MWOhxRvi5OKclRSdwBiAKVIsKGnqAGUuZKYeStgMKGQVeR65qwl0dPkW
moJjTD4dZinuRWm9WR69dtfep85laQzlSZ+TQ+lVgD3R3ec54iDDGyu6E+gNAuYE+9rpftb0DwRJ
0567kD2/A7tOVqHTPylb2yWpwHeWF2/gEDy29XROWGexT2B2JPmgmH555obU2TdfLC9tbCT72PPR
yZ62af1kVYOBFag/kR6mtC6m/TYnFimyU7KJQ0be0k8eOj9ItwQgBJhPTTdHX2vI49h4se9JETbp
absdZvbGV2dp6+16otJN2AtFaCjURfW1OeTxgdasTYvzls56t2snrIPT3L055mVCjljpHoVtto1y
eoQqjJ6JUfVBXdz88rj/jdlU+3o/WXX0kyNMTJ3K9X3L+3pD2A1lO1BRbogyRksaO8iQw+jKi0Lo
LyRz6gH+gxMtmJaqE9+/morRI6pN+/0MxuZogXDoOcka0Gu1mWgvrEsPYsAEFAgyhrGpCc4AGt9t
h+RSpaI/pWRaffMZ9HP+qzsUISnrk4OWB1cZYn29TvxyU3PiyrUES6C9Zww0t7RpBkcdGq9+9kt5
TZPjEOsjZZctMzCy8Koa592U1e/xpAjaBs5Q0WMB+okAyCHyTcKro5e0LYs3ZNkPIyCxP7/j3+xv
ju8SuuXCP1V860J+8bOSed6lw+TR2pgpIh3zyUiW99al42yTWZybxYtjTP2qgIQhTaZ6JYESftTE
33xzv19817PpUmPitB0T9evnLw7CftB3NaAr1HjO2nK8Rwq/a2By373Qx0/6fIl4JcdyPVAjmHU+
IgZ/vUTVEBb24nSYOHEcGoUXriHBoJptnjhOn41I8CC467G1VZ/Df+HdENmDDTM6muXIsgFjK4Ug
g/wTPyS8D+efuIFP9cEn1/XvKyN1FzuGJW2+Dg5Jn7+LgBsorKq+2y7k/sztj6iU0zqv6mqbQoCi
9WWuPZoF28zE39cs71FHbIZY7gs5vxnxyTc3yFd7LTeIxz+47gHxOb9dmdbAgBQMTbd1ZkpZUJtm
UD5PtfO4dDlbnRMc2JA6z19XScn+/t8VwN8sCb/vqqwEJgwAR+rQx69PU2yMo1n0MfpXuTC67Yh2
5xZesEVbJEL7cC4WiB+5I78xeQvtpv98j9C1ozAQFmwCwX7++Qr0k2rbAoAIQja8jWO9H/r6PizK
C1dUuyAiOHIbOuMx8L4LkrFu//ypxddEPMfn1R1F3eIo0kQ/3O+/3KEuPJAUDkuzFUl50Y/9bTWS
PsY0bPa9S5IxX6N4uQ784l4YRD/Qo3KCS9xo91jn0Eo3u6Wsv3lL1lf8AG/JggJiexRUQBnsL+ta
qzgLcbuCRxDmNThi+sZyK1ERmVPzhL7vSYb9IepQmJJt7xj9mTEnZz2GCNB++i4ekfuhgxyG6lbG
Z+VsHfkZOLeuf5lbDmEqu8iMCWdqs+v4xgugVZ1Xf7PU/b7EfP4MXx6rDmrNEIR8BhcQsVX4lz6p
cFzpwzeXTy9VX24eC8OpZeIHE5LN4PPN4xg5WBNrwV8dNvdeOV972XJsrTvVHUbyUu3aP6baeFUo
3WnybExGPvgSmZWvSzG8ZAue8tD87o7+2zfFfkTN5ShpuV/4EUx8uqSEA7kFmwdZu98vBoY5AHsp
j1dnTdd4Iw9ZVDzOqXupBmfdRv0tvpttR9u1RtozFZfGUD3++bv6mzsduyo1s6ZMmNzvn78qs0yy
nEGQhkgRo7iUj70UZy0TqmZqt39+qb97pikyNcSC1d92v2506LN9s8also3TCplG03KILDytukMn
AFFtNcbuIasHoqBoyZK6FEWb2KPq/OZ9/L6eepbEpusJWzpKmF9uD78RwpkSjMjSDy4F3rLoEE63
vnNmePO1EzUvnXKPh0i+/vl1rb9/XccVrs2LKlf//i+rSm0QkhPMTUOOuP3qVsVTjhGGMaV5lvf1
o1HmF/NUXYxBvUk2iwvgSyVPrMpilVlBikCJhqAZMRJjOPdOHwudV3NvTWjG/vw+f+MC6aWGFFC+
HeUp05NfHtMe+LZZd3WzDUL/UqjhJRTVI3hFghuCFQZudGkE/fbCuQxNcKyol+4aE8EUEtDt0rU/
6RFvCgkcxXcvRdq/xENjfPce9TX6+oirj+2QLjYb9JeiiQyisrZwlG3pJN5hLJPSvJ6FdTYLLCOi
useaPeO8Lp+afN4EsbvRQMo/f0/y75YzpTzWXUpmj6fn8/Vk9ch7mG480Wb5sxmZ8UEBQ43CuMmp
26txEKDrZc0guGhPEAjtyFy7CNFKwR2L12oZroC92YyoCcYaErGrQa6SqpKtJ0Mg5IRFMCRXFELO
eub4zbAloE3cADVI94tZ7UEyuYRUmgxgNk3orhvkdpO1kJVpB3Lz58/6++Lle8QQ2NSGfE4hvzwy
ple4EUJagWVO3TnCno7KkDm57zGjmZkDDMZfUen/ew2mr+DnK8zO61Aao+XkmVFfvt12tBxi+TJB
r8zJGEUxmrCX55CIV6OQI7UIoj1rGa9yy542Vt76O8+KTpeqhtWCpfDPn9/+/VqzbvGGTPSUlk33
8/O1ThLUKBNzgG0WDacu2vkgjc/TlgNf/AC3/HwuWk5qtNOGEaoe2v5ims7T8xwUhWW1lE5m/DiH
PpgS78Ie3iI4vasyGRExZTZuBqp5NGenKby5iZFP1zYvWW3bjEDkmi6DtR4lrozoZz4sR17cPUb9
dDn4Hk4ihl8uWqdpYLLN2mAuRLmi7LyLwouq5StCrsh0ZvSGtVOn99EIvbHq5o2BYnAJydtz8Tin
zVGSJ/e40S///LV9sHh+vYgu0zJJEUfVqs+VXze9JbEsWUaY2KIMPXNGgp6YzPuwd0BTKGJGDcxX
deXVKycNX5le2QdkIlckpuvBgP//3YD++W48IYFR0Hr6aIj8sgBHeZfgDSQ8Hd8Q0xkP7G4FlCMu
ux5ZYnI8is5aL5UWaBFsu1lGrAmD1739+UvRldrX70Qh3vRMn+eJY9DnWwnOLlGBWMUwGi/I+6ro
xVU5ztd6T5zGfakQyNbLN8/vbxwpPrqk0eO4FLOSg7F+wH/56FMFwtImuWqLnOXObcg8d4j4khNd
DnT4AbIBR8SHGXaGkc/kPEQ8RD9F593KycfGlNkzyksU2KG8SoUXf3Pgsr4+7PrtcdSS+pxB2vhH
d++Xt2cTsJF0HmjkPMdiQnRu7IfX2XTjNsG+SmkpjEAaaDWQiNyUcpMCaSCTYEf88b4xA7r5w0Uy
2+kqq1+cJX9GtP/QkeuHQ9ZKVolqgYPKoz9fxq8FOW+ZEyzLvqvAgsGh+vKN0sdoi5DA2jY1MM+m
2SaYQnUEz/9R+N6DFxOgPG2KOfK/qaJ/qyN4Zc82Pw7qvlDS/bIYp7PRdxnJDNvOhuON9RKRmJU/
Vq9I3K7mnPWYpj4q1EU8d0QMeCjLmWS9MEh9VPCx0dMWjGkRUNLy4HztnaPGox02f7M//nbO/3if
FngwNmrq8I978peL2tcqskc6ZVvYb1d+O1zg0tglY3wV9hygS3nCUAltF8q0GjseMVf45OVZW/VA
zpwjzv1gHbRuv2Cf/aZ+sNRvD6HQTWz+w8amT7afrx4d6aaEf4EiuE3fyQsV5z3WDQBA5j3BR+p4
JCNyhXd/B9/smf1wxM3QxPuyzeM9yxQZeC6LcgHIsZH7oSWhVOSVWBu4s68U3c+ErN0T26kugip4
yKso++7L1Xy+L8sIRaSAwidtk43p613QZzVjwN4Yti1So0GAPrYNjuQIu5RbxXvMGe8Zwd7QBJpk
TzaISfZWcyaaGl97FuwGdIoI17AY4uDEzgWAizp8PCmjfqOsZN7AOhkPth8x30/xIFTLemjyfmMK
gv6UPBpk9UqIhX9Ud9mDk87ufslzUvx0JkIUjhQKdbSNJ7GfVDYhPIPOM6UknCJ8PjLLyd3EOX1z
3FJk1umvMclKb2PW5iX5LP6q9EcC8sBurN3QN/cx2sVVQisA0krJjC/CaAoW77QmRmkDtKFbe2G8
RT59oLl6TEhKu3Ia+9q0l2TlzkxxK5X+MDuBRxpVuBG920Z5TxghotqseLXtS6R6wI6tfOdayYsQ
2wT+wK5Syy2WiCv0rY85KkuZkJXQCSHXS4J/Iuihu6F9bCX3RBf7l9UEkAL9g8GIAK8+AgkMZQzy
0MMSblD5535ggGro1LKxh2JD18/fYq4AA4pD1JCkTfgI36lozRdpTteTAjo+ZWxJtppOeiKBGBFH
x7nlnVdoNTcOhvaVFZTNhQ3poaKQWFkhXdbAhHSqjIi3lzrDtlRdvbPa6CisQwKl0Emu6tzOdzQ/
iL9yMAEIa37uF77+YFblycfd0xG8hw8GW8kQN8Wuj1rUhgKvWmuPOzcs+sc/L6a/nQ2xVdD59Gg1
0YN0f9sAjLmeExuE9DYs5K0dqrupcV/Aojxp99bkqFdcMNduYm44SoSz8fObl/96nODlHRf4GPQm
NklffTnyLHXiqTRrhq2R9dg4J0kBN9voEMNN7l7mCbCNBhfxSTYsKQiwSuwqAWadA+vFn9/JRx/n
c3XAO/FM8kGEqYdpXxb3PF6wPjrZsLX9OQYNuNUs6GAYLHJ6WNkxRRPDvDSMi4rkilipJ3PeFtKT
R6CyYkAa3FbGkR006TUK11Wmb69+bNqLsot3ddWW53GTEpnpYzCup1hH/QhuHp+QSNfGeB/L1MZ2
YLy1jh4FffxgD8OX1f+I1GTtP57VMe9YmmUEQwcNtGbZgcntT8cIZ0GzIBQao0t0Av250+/Bd9Yg
VIZ9PJqY0ElxYSiQEbLu9EfLZMorH6GhGL2TuqxhIeFB24cuzy+j+PibIv5vNiTFwm5B0tRdTeeD
Y/jLhkQRM/vNOA5bUkODrYIZXLj2eemU3P42ZhrLe/eTKD1IeOHJaL1DSXW3qncwSiy1t0Gxlnlq
OoJrAhZr7MdvGr3oOX4vKqh+PCox3qUvKVI/b0uRQEseBDSEaqOW+6Ad8QQEmaWrsAIW77huDOeq
IlzsXDaEfYUWEkdn3JOUNYKOTHdx15sXViCnC5diSjVTdjYtKL0Tke6tvm7Xk8aoo3lfcYCmRKAG
FFPt346kiqx92bR7pNLNaqLnBFGu2xHWWu1MqokVdkp5mPP0OdaqWpqPqJr70l7rf4t8JnZbNlgR
cfF0Q7KtOuGTm9uxpviY8zjTvMzLMaecmUyo87ai40OOB/B07RpFxHrI+4JZmd6Chz7J4QuT8JDM
HpA9Mi9QZRCksK/KskY8Q1mH+3De0TwKdkG6cNOkxsY1q/HcwecRRTK6hLwFQc6oANp4ykLdUYy7
TF9DYSDRskpyg33w21FJfQSWYm9jqjj/T5rOY8luHEqiX8QIerN93pb3G0ZVl0TQgwRowK+f8zQz
mw6pQ92qZwhck3myK/1DFnn7Lk3ii+thgTLoySteTt0jzGyLubu2gI3Wcj672pYYFpHrDzJ+uzlZ
YFa0oARU7a6lHPU5yN3fRW3ssHIuTR3/YickRnCBt9Q1vF63YGjyX9cn9UvgVs0zZAYuyGQTmsK5
U0lwnWXu3weDzLdZ3b5CMvOONf1n1ON6GwR4wIQr7qgCBD7QLKpt5qJiUU0FucDP6qOBqbQjzx1H
DH9d0dNvNon9K4IeFrvGa2Ky/HMRn7oMzKPlBv8BvTHgX5C2DRpxSsvHTIhkHm+5XdSB5Rg9d6ZQ
7d2apLYrlrvML95hUP0wqGteq5GYuEoRzGT0VynLhxFSNEdRjYObb4INThWt5xo1O1nIbYQ4aDEX
YX6lwQU6ZQh1oHrGGQ9VvLj/RWOBW0qQLhT700PtzmrtW9O9Gy70ujecLeq/9pj7WfOo6UbiKEau
aFdvzjkgcuvCQqHfqD5ZNpyn3+ZWbqrJC74rNyJAJipAxpQS/8Mi3ItzQzMU5EArlUHlh9KXh8Vp
wRVCbhvZ0pCKzjRNfAOFOC9B8jaxlF0C3zqCWcLfanXRWuRp8lavlJlCMDXhU4GFe1+m7bZIblCh
PCSFgXXFttZ63tfRxvH8YRWUQf5ST/Fw7hv7qeiixzYw+rMB/QpN9S4Oc/4eFL5PDLOpL+S6GELv
BVyR/1i21VVkAN9tr04v5IV5yIBIeUg7AOi9LDa6K+cNiJbwCgp3Pve3szXOApwwfQjooa6mTROj
6GGZUJ/LzqJe2pemtD6XOH0AxcIHFSo8RWjuKHLMp7N48aofLCRXqD3QVlonf1jCk40HnrJIXDoC
TqYk9z95xt0pYZiVkqQmPJJyaN/EEYPCZ21JcwjcpsGOp/ZgBJHNhaRKdMuubsZdkpXBY2dmIhh4
xPmUxKMVQ2mJhHUXTOz5rRJGOmoAWBXwcdrlg8W9+zRgnix8/6Wb2/Hmh7+H/ZpvrcnF5coRRzt7
EVUxHYTtXHxMdSvFy9hABk5u/VN/DNDc/vudo+p3dQus9hSTF7LtrRQtWhMxXkkm9n865X7kAVmX
i6keJmdYtZzGT0gCjjFGwMiJpzPeLaiWrOmPtssJVQ9HIZB6R5JDNb9VuFJhumrFjEI8eiBMtiVF
Fj2s9vgE8G3fVSZcdzpT6A3aw79SzND4TgWlIDC9eAvMCs2BPzoHt9kb36UbEYJsKU989RYOy0qf
IjKIrpnCv1amiEP1go1AdKSqR1796jf6sIy8EHupCN8QOMNyO83INPpOULVftG0GrmJ0e/Rkl+D2
Dz9PLyPuuYPonOBMztIO7fCMMyyuD06ThVca0PDqFm5w/aXQCDDjX7NIz3dpyD8yVgKntLSvSpMe
kDWOc+w4MG6UP+9i6uWtTwmG8RMEFFgunjJJcnZWTcPu328Hm+gKg4oeQGYDdq/M5GffzmtoDdge
kuGOerJeh4BHdj732y5z4mit9FlPV51RoBWUlftFUmLoybeZlc5cK6WAmMH/ZEqRCw2SrB93sIJN
kYLZ5dPxKoarZTM/1MsyrdrxJoVO5GMXZSAPs3wPPsE/WhaOqQxY0IrKBypuXOCOW9COYGJWm9Ht
4btK65t7bD/TYS5hG2wnkp3QV6TXuThHIb1QnCc4yqex3dGXf6YxOla/GC6dy1hDkkS46sj0WsXB
3nbxnFpAgc5NXVHUsUHru89AS2JsuubUOq+1wX+AaKla57cy3wTJMzcUHg8WlYVXzFtm94RseA3k
rRy+A+kfv3HoHP81KO44IlG8tTR9Mt7X2DJaSNW39qQqutfBNM6GeYx/JPeg6upxrzG4ooURDoiO
8LEiPzH2qNZypW7x5RltsIW0xQi4WpnjjVhpu/4AlG2Tp2V7KVUKQInYLp+Z6l4tFDSDujBwKy/J
mF/cpHvSN+LPFKQd0tJfwLxn0iBvvCbrEMbGec4RxoJ4HvS+mlyPjooQKGzzIRqcnGzhp2QsD2bk
x+9l6t9O6HWQRs4+yQfiLoJSbFjuDNu4BLwjpr+uAsaVQQr1u+As0zBYqR4jb8HC23PVUbfLAdfH
r/Q0FzNYtZWb9NZuInJ6Y+d0botaoDdHplxHmjCkSl5l3bzpzHxDU11WZkYQ70eon8smAr0rk9WM
63pfBEmAGoZph0xHksGBqqGNxwY3O8ul6pEGWXXCY2rnF4DqG7vPiY0f7Y4k6P69wrcGEXzLTPgR
OKBFhgzzHDJUiPVMMM9ZCsxnSz9Qxc1Otu4u6aUAh05ue09N1JOIUvjvQVyr+3+9ZLwDv0VRBDls
x6p52cX+71BDfbHD5JhG3R93wXKsbllo1B8ssIZvQTDf2Y0oJe3Z4dCEmK0CZc5RkB6V0P6WcTRk
2brcVA1qJ4Rmw77MkfkOxiuORbFcxipaB0lUPBHL/t7bSH3hgSLj79r4UFtkG0929pEpAE8yAD3l
pOG87Z35PClMo2UJyW1KP9uyQ29OV77HhU0sS3N+xkSLKaI063zAWqalqfnmLtgr8FEktba2vvuj
iCdCsnag/OD6VvjsgHzCgGJNuysq+zpEVvtsYkIcLeBLbQl+LStrc2iN/0e5eX2EwAmgEMfsOpgG
4jlG7Fn/uq0oAcuNnhkqxi2pyAnzm4eMm6jublzc2YdNBfrbbx4xhyDSf5sC2FImBNojKQdXrUwt
khx9h4X0oYSfdPn3JLomAM8MXl21Z+wpezHdJsUemYXWVBS8wJs0RABL9d9xiGApbwVsIGYRkebP
tPWk8cIPT3O2PLcCJHnjVPddmjec/O7OdZ11k0iAZ1k3r4a4t46zCM057kMe3jIF0lPt9Wgkk1aW
sjIuYYLr5AMU4i1vThWXwQq9o1vBg7T7UBCG7rLhHKb7uZX0S3j+CJwMH4D1cnODvlpNkzF7Zn/J
dQzz5NL18j6Ic+9M+vUf2UMqxQAInzRHJyBJRVMGjl2cCHXw2Bj3WZkfCgQNaXmf2al34P6NcY+Y
/tAEnzKqWKqXZBNMAoxiPiWf1lSCN+/9+iEOvzofi1JrQ+5YkoyAl+Hsdgmxc7MwHHrt22z72WWx
DIb5bEGHGA82oBRcmjyQW3FjJFATMgrorPSQxP1nk0OO4mmj65BAwlzfv29xBuEQ3vLehRf0ofGV
qIDPuRPYNTFD74soeBJsuOBDsemgleQasBgU9wzJV5yIZrcs8A0p1ri4yuHp3zcAo84hNZooSv3j
ZONXk8Oj926zvsoPn738aRg5IlpdAjWKUPtDoDWAmwOX+OkHej9onj7+74RIDS8LH40PitGjb3Ek
0U16Lt+8vGjPtTwITKnPwi/cVTsN9yGajd2i3KMzp68diIcNcTF4lm/XQyKBYrKI/S0X3sEmJ6U0
CrzDm8xVcBWeTte5YWqCcw6MQyEzZJbcnXFTOUdvIfBp6PZLb2VHEzbdeur67JxjXrFab9mNDeMM
u6nfM9Tpq3AkRBGuSbaLBOyLqoDbCMoRtDUTN8o5dBsBEqHi2XJ4L0Xm4cgjjjYy43S2gG8dYLsL
rz/JoSatWjCOs/1xx7qDc9IS7nYGNpaaSX7gljApobVsaDa4vVroTaST1tFZFHHySBbcsSsEfOy8
ySGsClyVU0RQBEyopm+ui0XbMHUdJ7XKKdND13tUDTKPyjSbyUtpu1tx4KmyHzM7C06xlX4YWZQb
3DFviFmpIpeCPMSW0fe4iyI/OFky+w8aCTUKBA7qniJj9TpvuzHpzmi2vlOMg3sdTN++3cWrGfPb
LoojXn3AQNIq4j2TXw9cN5nJurgoMDtl6DQvlrucXzDS9TuZ4KZdmnHV19nVR+sECRkOVSO/xr63
8TPesJI4bDdhkj8z+PkpRi3gqWErVi5+wXvbb3FJkpVHLAGMl2Eq/wtRB59myVevyefXqjV6FWZT
9KjwNfEdnHcYZBiCznP0NL8yVYUCJqhXoxCmZxP+ZZeoT6wq1W4EPLgtsxmcfr6OXH+5RgEgE0vr
3eB9q4JPqQDhMQ5gXtLcvksT/dQvPRVngYE4BpnM0m/tZx9D6RTHJFdPcQ+wZAizaNdV+mEJ5X6S
BYSNdplXC5OOVaj7j0z6CreCl2xL9QanDjBtyo7Qh/5KJCJXg01aBQjdwm7FtoBUWwhwI/Py7ME/
AHCOQtO02K86M0rINODUNKqnuFNm78Gtd1KkzJrlP0GP7jECPrkZwvxX1vrbF0bsXdYma8fRz3Su
CuNxcPM6Zly29lfclBGDl+AuiUcilUWCqnYcvyqHKioMnZNjlwit8VsDmbMO8eA/jkkQnvKEQmiQ
hD3b83TM5p+6UM9qhFJafOamDVaIkqj5wwhOVaUfx5xbxjG6x8vh7KPCOvAh/RCgyrtS14eC+QGF
MyZdouNp0GoPHobDFZq6MIl5NVyj4OTMA2PXCdYjg0i8bbhOdALH7MYkrEgX7bsAGAcGnBWJ0zt2
ZgBUpDUcYzIZWjebV11UhbulGj4ag7GuHb12U9jVqxsPRDkioxnCTz3gi8cP8VDsPAnqM8mGYR8N
/bfqHLMtaaixNQ8kn4/Zaw1uUsJUxhWTL+QrOKcFSjFYbgFK9ZaaniSKaI7oK2PgSYgjTpYBjy94
zv4zSi1Ej9q+mWfL6pz3pI0U6lO3NDiZyg+exOoy9VjzxtmNVi5DOyyR/dYdK87AHuh9H8utRXwP
pqRL32ZQjnzq8d4L1+20LXIGOKN/4M4l2pWB5C4EScKF+OSNDvyxjDFWEUSnVJiXavmDVjx/1C5E
ZkTtPJ/tDjEqZ1HKRR0jDEJzC8mBKh2KNKFluFMH9OUWw4oi2TRaE8nryX0KqxwbnHlahn6fC/+J
dvirCZdLQPvXa3HXzfbBvmkFQvoWu8XlVN4HfXylz7+v3PgCaOTVHbOZupABG5Yn46lph9kw3gCY
5Twfp7fGL54yl7UtElqeIvLP4zbPHlicfloaLGeUy6+w8tyDAw+j/ZdWT5YlHubCA25r+/oXohE2
LU7CjppwRZ/z1pfUCQUoehcxBgPIifEt843UkJ/R593DJHSybSfEBgrCNJuq8E/qG3nuzyTpqMe2
9j+qku+SSudTGi/RQ0phHiYlekHcslti0dLdrLt1k2sKVTZmKwAfENSyIF2zDrm0wgP1oEMkGPjQ
G5DiHqqTdz2H3T6cXqCwOoe+o2qwiB7a5lzxcNHRArW+IeiR1Q5X13Kx7ERsa8bsh85x7ywg7Fu5
JGvXkGitcMRvVJjBmJhPkZOe7ZrcoIJls7NXYSeOGEDTdVv1DFCXU0BG+xoyi7sfk3wzRfYA4MDa
+CMG+d6xfqE7//GdZtwMi52sdRX9ygbwdhGVz2Y0mzl7tePso6ro1CrFVtDp27++cL5U+jADNB67
5JJFJab0WWMIa8MvRjP4TYfyFQLQwU80s+Ka2CfVefzCVJvYaw0WwxKkAreC0GP94mbef5FKzk6g
3Ecd0oPUt0I2LO2fI9nvZ6cFf9sxkRWqOIRsk/FQTPtlorqJSvlWeZyhvM7rMDh0cyVahZbs2Z1X
FjusSEDv2+mNkEO4YUn3zowruRey+jOHRBQmmstIOz5HSBr3W27GGCLfAKQdtvUa8EV578/1jjZR
gmdPxOtYGlKCuulPQI1zjiLyfYUPyWQJmR/nLEFY0bwXwBNIw8XlnVj5X0Bp+0GaK9hOD4xf+9ca
kVGQRzTSaWmfuA+LXPEN088JhktwZlgn7gqo9H6UyXfa1McqxgvRWIZ1SkOyYBeOdwF+nCbfO8b+
GTzoDkpQQUVV65/H6ZfJfHvOWrIqYgojbuDRxdY9aggDyWAd8gFMRMf272YpTDUuR6BWRCjPBe7h
1gLhLfUJ5+znv402CSW8DtK81xkQkX8VuWTqvmduhR2pTO8IVcbAMxbYS8PpC94rYZ/iPXWZ3ova
5OsqUiC+eACBCATQZBd4Z9a2x1O8gkZaE94+7INq/Jkt/KQNJ9/YkbMkGUSEgh6ZxNx+5cXsIMRT
Eu1CltGyhbrny4kE6dKGJRjAIYEcvaCDZptLQE4+qfXEJIo4mdvt8BXLrN8suXuKejYRspYETons
1QFS2/h0qa3hmur5wjAFKomDnXf98Fz02tog6YdGl8MRbv3fjJm1i5zbC4RHHe2j0IrWkQedBRYA
jvOyk+t/QV4pFKyFl2b306dL/G9r9yunMohRcJFTOYP3IFcBbtmmEsi0LdvvV1oDcRGhfPVZ9Z88
G+1mPZQv3BYPfWHnrNOIRDGeteXEnrco8egkNXEV6Rzux54oadpbTYJ5nOm/jQIPLXtSvfABgr4Z
Ec9MrHqQYe2GEuymw7yPBXt4oOSImA2ATIt9xdXqpzh0OhRYmOOhZ94Gu4ySYRvRUekvC8M6PJSA
DwS+FBdX9ON4GDezDLZeU+/I65xIqgnOfqu6XRVQ8NgDRhWvBxxXSeYqub6E9r7b9vWNpdOWateo
AEdbVR3Ugi9PDAAHKniWGH4RK/IDuBnh40xs9iMogDBXMxCI6qmOoNBg5L3Z+NELI2c7qki8hojn
9pbrV+ehfVF9116RUUX62wSudWnz8uxP43hy/Ycq2I0FGRJavfZAvPSQi1OXBpspTfrHsW/QYY40
GlXMljvi06G/lURjEVdWaaZ/DcVqzLlGcMruth/ejJ5znivry8nt4IDU87tYsppNAat1TzxHeWEf
vWBYay8zx37o7e3U8l8DwtPSu8Q50ptsin/rKScBNyOQNY7a4NsNPNAiSyaAo3yQcOtzxTHYsfLq
BllNXXajzqpzFPnrS/aW1vKeEN5wN1PwOpk829YUI3woerbSiXcMlwcrQtuWtVW1SYCfE2+7vM4e
mw3cBc56GPUxnwb3kLVkQZXY6Tbc4L8VxBayDHEh05kyOyc9otF3oq3b7W1oYBwvvizOx8BAfQf1
kSPEGaKLm2og1bo9j3/tiWsDDeRz3fIsJZJYlNL13GugkNF0fvbr83MXfXsObevgcoPty7GDxJTX
HvJr/j9+C0DKab0XmQysTiY00B5vUTf4YtdHxE3n6qtMynMW4IPOITHO2CuHrHp29NSt1Tw7YMiG
o8e3IkaT0RtUa5ZmmkUc7qtLKg2JMncgMqz1Uv8O+RxTjKKLumR2Ig+Lbu8q0R2MFf36dft3trGA
aTreWi6bARr/mqibW8zNMeYc3phuanaeaJ/aqqBTz27T8/RH9zxOY5lOm0wZZtJskI7JY13ctjR5
O15dN3epIWxWUUDft3ZDk2BVDWNhECb7cqb0ZgKhqIEbxEjs+5gc5lD38qE5ziF9AB4BLlqHD7bB
WreR7Q24iaVvLcnYOBaIGA9CTuSPJd/+MqWPwi13gwSfq62IclWI+9YmQs/NtccsmdFUErfAyGrC
l1Xg+CdtOWBfyKMiQ/POIT/pwBfMvslJBqABbvZwQ6NHyovPoZVu5ZhbNybGNUid7WiZ96rjB+hn
bLUBSJ1tQ8YzOHPUzN1g5XugsSFn3bpJ2/lhRucoE2GdZtQBQI3SYVsX5S1QPTzYi2u/uO74Roev
siF4HPi2p7XDF7BlHJ92U7lNhCG6BcDrIdEAUu2adBXX9vpdEVAicn45METZubGFSzCsA2PQAjIC
CTHFJs1AmkJg9LeFRMqCJ+N8y9mNp1ncAX6tVr7j71pnaF/NxDCuV80azytnTV49s48vLrHJJ0p6
8Ba2eO6C7PPfaVG5If1TGuPfH/KDHeF3zepPpaL+OauDi+Ukx6qX80Mu0MHNMVDEsBTdejQ9LFwv
2E2RcNldZizHWQUxyiKeMEMKoaJ2Zzv1N/mViu4FryIv+TuRcXXK1XAIism/H3qxtZoWY22CXXO/
hHwj/+k0Kigm64WvTgMLBZ0SXEPbFI+j/T1CMjKBxxQxY+EazQc3aJK9aAU0o+VNJG17pHT79p1J
UPI7R2nANzNw5vGx8yuRNeIY9QWUY6fXt9njrnLy6MGY+pVPFHpxMNBxA1Wc7PKToPDb5w4Ju3Ud
sDl4qLfhciPBGMsmk60qzun/jtCWetsQUHCPII2I10AH8Lrn6miFX5Ir8N7LMprsoAvurCxvbvrd
FT2O+a1M/bc0dDxeZ9/rWcbX4AZ7oZRlsZOkm3/9gOgnaKJanO3G/45v+AGiq9ZOQ+GjYPhjdIVs
26iIZTp1VMiIf31fulN38MPlQ83c+ZFLYoFy7nCHwUTQ0aM2fDmItbHA7pp9anhx0FBBL/T+pZQt
53cRAwJiWNsPlF2pYvznpZ6k3KGSGUIY2BYIBHwElKEzUHmnMGTDlGCuPfJXOmMzweZaytplo/d2
2Oid08d7thNQ1mXBt5ds8CEdUxrvcONZ5Z+mQ6cVT/k7FNCnSIzPRtvQ1a3ps1L5Q0mUGztBC5Ve
z/A4HYr3Tpbv2odR2MTuZnaBbY0zFu7QrEPieAj86pxtmLOfBaO65OULvqRug/P27yxDi6j25uT1
xWvmd19doCiq8nebKSAXKL71OmPhGvJyFWQdpyV+3mQ3b0vmf4/S//C76Dp33o8mFn2R6NOLYSLQ
QrHuKBx6O9IyAbEFBEyDN29ItZXREuxErf7jnkYWAskDDaS9b4Ke3SkQc1r3c5pET3Ud/CVfhwie
gJyCQFwQP98NI4vZCrGIpifZWrK/byMqQ2bZDrwj7t1kQxTJsWzIpfKYmK0s9zjVzpPMyudm4ka1
m+hXs/ZuRmSWblQnxO8iI9CILJYUNEZI9yQRl68yj0Wl74pD1w9bL+pa3vLmJXP8rZ6jv10o3u2e
Pzt6s+CPQUchg5snlO+3zWc1hWrvpdkMo6om+TEEjhtUP7FUl8TFbCDU2Xb1cFITlxIDKLZe1RVX
2FM+ODzqwAT2Yf/hDVV41Q1dqBbOZi4RRodJNexsmdgbZFH7mdLGYxe3QhfcbbHFT/Aux3sLSQ54
uZ6kkTxDXAa5HMqgJ8mRFbq4V27yJHKQfYhSiR/is6yLoUGVTaYF2HKSwjvY0ChTpCzuffxPm3/u
edsCGyI7T29YdLCzYN3P6Ot+Dl6FDhYYBygSAs8+52BvNxVGvA6cTRNQ34BqzxcDO60xF8fZxF1x
HKoGFQgJh4AEN1OB9dfrUfMIYATOeItIxepvtQyuMkbcDut8qCkUI/ZUz5sIijz24huFoJ6Iquo5
xT3F/kcykqqyiImTJKwrHar3oadOTVxmTPx9NMCbJCXIdwAkubZT1FCZUR8TlZcKI2sVCCwWoIAE
x0lqb7KYV7nE4W6wWfw6POpUMc5mSPmp2TSAQvRwZICx8l6YJUWMstj/FP5kcxonl5yG3RKSHprZ
jj8DSpszxtBi6TXT0Iop02gxtplAZbvNU+/4iLuabOQJsOxNlAMKxHAU3Y2TNtuqcZCjvAWew0mX
IWkI/+a99dRh1UDSaZgfd3rX9NWfxPPg7DzNuolYaVQfFqbcFf0FUoNM35G2568znXk7cylpu3ZW
336SXLMWgfdsheuqKfZlNmxVvpCXlWDKlWeHrbqs7D+5i8ECDTaJGR3JIqCvnvIl/AMbjLlDcxid
qF+FsfovBFU99UdJJ86UiiN1Djg5FkRFfgXxR4QFNIhwfQPO0VqjdpleMWY9B6K7azCfrbJbpIk2
+bUPQ8ow05yWpnW3Qdk/QDhFy1NPTIlvk5pleYhoy6Hvb2LH/yLPdY2EVhb6rh/kHZGOahPWtEgp
bZgD1s72CJ2r5ZWgulU98lHFpgVU14prHCzDcWYYWXQOrXXAKidqOMzij3ZAmdUG5d6vaLtcRh6D
RFfEGqO9L0SoVqYRpMKVEIdNdS3gh66M9L5LNWZH8uRk6SHIlxjkQ5ZgTtHYHG5uSSKoYRmoDkQ2
8Mg0fNVJpPxV8jWu2W9BMskPUW77KAYMUCbor2t3EeYoStzhSOQSMPpYJ5a70rHSTU6lZ0Z6Zq4f
ZPBSbeEq3KGPLA8WkAwe4oDWeMifXaq8rYL+vK46nFh+3uxKlyId/2DEiNWQ7Eat2vMa+oLTkw3q
mlrsq1IjkKKEHyKe+o+6G7//1Q+SdS3Iz/vORrWdVJh8WtgxPLxVtPd06B4CSedTOtFydDU7uDwy
02/M3W3G8hE9GqWE1/0BWOZ9EFkITV6L8QVz37KpIrM8SCyBnqI86Qm7Xauow1TVdp8NqYI3Jbjc
9cRMBSJ4CPLl2ijalhSV1BptCqqFgLLfnaCjVf5/cai/UN//0Nb3azLM1r4h8mAydMPRwEPGklOn
xU/VZssuhFNQ2EQzZext5ICumr3wgbPkyZ7mQxyqFwI2KVYd3tYx3MQkf2YkNmwjttDTJO916X81
XXHQ83JOhu7gxvMpS6NgZSXBQ+S3B4ku/NbBq10y2FSfktFY/p278X/C44JJkFLZCkauiogPRNq7
J0JBnw1ZfXz5EDVK8jb9jtEKSF/J27CNB/3uQr+RkbNJS3XKeHIR47AoLr7GMnmcuuatmyUApg/y
U1762/Y/89UTPGNU5hEHmO3C/BfoxfHwk2DWEn3BaplsnNs0H91GHT5CpL/2A9kxdcYqWaY/flaS
B5hvxpqTc6Agk4ZThHtt40/9a2HTKy6dfWe5ZXiYWYAi1UePw+r3RDgL6h13eK395qGzzIcah10o
dgXvI3ly8rf1bdq88NtiWDgZEtLGGHYbveHKku41rdNhxWLKxndNPS/nI7JoodPvudaHfAS6KJ+d
zkaEr7+Ecl7zLHmTxro2C1tbA2KQcJpDnGSHWmENoHGho1d3nfaHC+/WmlA7MgMq+yJtZ994Cp3g
7P7tyMHbepMXL2u/BrM/TwmuCqaAGqTNYdTEEDH+TusTrPz//yWlfvN/v2fsR4zPRMa9a2riH1GW
rNzWgabjID6rTyaUFFxO/WJnUCCg1f/xFuwOfZzojZe4764YPTLmQOEJ71aZTr9IsrtPEJk3Pp9F
cyYOCdKNJzrjFdU7fbpTj/cNA0H2Y1Z8itm1BDnalQDB+Bj39ckaQaqMFPagr8P67CXdJpJar5es
K1D6DMm6t9sfD1ZHojnXEjOQa8a4mwyKxyTl9u37jrrJR6kY0cnETlBznalxH9xcQLkgN6SZApdt
WvVY+xkLeA8djCMQjTg+LdO/f8d/6AVQw2qpR7ij28ZJ3BXODcP0c+bj0lLvUfmSgVY295BKb3kw
OcE8mdXyQTE1z6MSAabm7ge5CzobKaaLEbxtkztttQsb+uBckMHE6K3eszLuB+9hzv6amaRboV1n
25hSXqs93OrVoscUPFD5X1SjHA14AUs8XlKwYmtF2vjGHcQ7euZyPQhitLKCBiaI7C1tMUGrYY17
FEE5IVP11gZRRbIrNQT6ERhD80vnzHzp8nwPFGJvtyT4TCoxW69yHjz5x0VliokE8KnCrBSe82Eh
F5WkVPRf3cnfoZt5EWjbLhp03KoTo71zEUIvOmFS0i9Ikfsf0Yf7QEbi3KjshEvus7yF80nEaNgh
7Y20MMM0GH8wyx+91qfkCXBVu+78xwO9et8TEUIsDA5dMk5f2Fm/DlNLWHrBRKGa0ycGFrRZQ/uf
KPu/xWx+ohHylR7Kvc3Tua6TftmAl8SQiqZ6VJjLlRaagHRyqrgTCB4OGcWSCd/y9PmB3GUkJt41
y0eo0mUbJ/mHKPENzDOA2ID9XL4EROW4HV6Z/C+9+C0wXqVbcp9cnsDkFPgTy1vMphNSWExb1UeX
w6BnMzcSzm7H11ZyqyFgOE2T+9CNSXIgTdBssI0UJB/x0/YgtXej7/zyDYQl+89cweh877OZYLJ1
chciHZlsIHRMWU1Z4JFX7gi8IQqseW2DFNnATFqxJ8Sujd0IAUR2Mmx79gKnmWZMM85FSF9FRugy
AjR0K+dkO8eA0NatYC+x92z21Ime6z3KXeYT2bVuQ8jFfXBH9oILETH+Y9xmWXEK5SQoZ68+P3zh
OP9RCky88RvbjYL7ILnmrUrvRukyo27ObkU5HYiWbx6l1Vl5bCw8cFBUQdUj85mA5s2p3KMp/BfJ
gk5OY/NcYHh8nDV/aKJWpSoPd4Uq/rqyKY/BALbPF6k5dYL3Vb+hCDQbWaDtr4Pqb8V0NDD2siPk
/RCsqpYvrt+Cme/Nf2kEy1fF4bpxSAxoSEERVB/k7aAajxWqyCoZqIq7mU8Ac6Ecg2+FYCTPA7NB
0xyj68SAt9jmSnoNFFdUuqs6zr+9rPki6vnJdXCtJVZzQ4L3xXOfcDrOcNOdiILedD5iOR9+dRGJ
P2i23W29iEfHBnI1UPYSSHeAXavZNmrNIp9FVp71Ygfechdg6kGfMl7oPzYRJKVmzg4sv68dxP51
7XB4L36yjnT3YwJellUGOwcd2fYmtffCJzn1v8CaK8bJFLM5E7ee9cc8njPq0FtitLdpWS5PQfxW
jgRe9D2Q6D4k9xl8PeobBo7/w9x57VhubVn2Vxr1ToHeAF0PTXtcuBMuI16IcEnvPb++B1NS3cyQ
StHVjQYKuHq5KSUPyc1t1ppzzJ6NZzKzwqYkFCliXwbi/EIrnKp0xcZykSgGpfrbxFOWYNMukyYF
tEB6egjY0LOBgN1shStDyiX69TuUs5lXGaTMW8J8jsnlYx2LxhXwIzWmdIEkasi8ES2vUkrv2Gam
TmedUWUn6SGdo6THUYQ+tlb5V5c4ng7LKi1BPNL/pxyC4w9ArAtqm6IUWth1Ow8lmrz6c/OIEgL1
nuJ3GCjEtbzUovrNEBtkGOqx16fUGyQgwtCEL7KVKBRowc40GwLT3HSRU9p2q5XsrM7kDqzonj4f
2MmY3AFeyBw1+6rcCmaF8WF2jLNNa9mzoFNRzXpUp83lWMmZnTQpZfKofQmH+ICJLvfUnOtQ/GW/
CaLBEzsrmNk01ZHX+iJxh17eC1fLgHggqsjlLXJEO1p3zX3iWNSORcYekKhcm+34QK1oVqlC0AD1
sjl6Fy2LY5dJqJOYfNeleq/xWA22zhhr1t6euommjGq99NTXqJFjTqBe1Uy4EKKBTpyoZx+Dqddu
WYCqzacVCWFzvWQa3eoiygmMm6+6cHmrK03YN1ZFuMmAECXVRNVv07Fzxti0DcRLBj1SgquXe7Dj
zYU5NYlPuTc/tpPB2htNh0mbr9MKg4katadhfY+jipAYIjlY8zv2N1p2mrIFFUGxcuIIJRFrPUdA
qXTUrQMfRgbYgnJi5FMt3VsF897CsZxS7xqA2h39Ik46Nj/td8KDj/08SgeUyN7SRuKtoAzYVDJ6
UKIZUuOx5nNLKqzdF6J1M3Q4daNViQ7lUnV+BxLwh1AtCcPptqlIZUQAUTBrJHUZXUzMoKtG53lp
8Y+HgOnUpBsJXlWfUjz4vkICGFr/9xFZuUOWnIzEI8ZDOfQ3soaOpEXd07cUPGQRab80ypdjZN6s
goaxQkUCHJbvyXhLqwZwIWidnsKdHa+ovIbZkmyTzWS35K9KN+9z2iDCqVPnJ9m4RYf2SFVvdONC
eiRfnSOP3qEEUwkv3WwLm0byh26bNC70lvNRgt5tU1lswdXRxEPsAqMR78Iiq9leqDb3UENKOktu
h0Fqy8kDJM7+Ju9O40DRhfOL00WCaFedhlSG7z7NvndCs9Na2s5xiJIinqO3geam0RRPxJYcVnas
4fRuGeLVRDwR2dU6qZZDM97MFsjahI1OIiSvSUpMjhUfcUs+6KbwSErbC2ilSNRxAYzHjKhPIZLu
WqH9cOsGY9HUrO8Vq6XTHUEstr5QNFT/5u515qikZt8jc+1sOkjRqyBRHNMmJC4o5TrhbrCekrh5
NaT+bYnaN3EWD6oUO6oyMzakCnwbzICRZMFkJMZWxqb1g5VRII1bV2o/Y8KL1CvhPoMfWpqSjaYs
GHPxSEAEyaBh9qbKIWLX4QPOhZel+Clkml5RfoiIEZXV/hsQVFo69I9Iw/NNmYRwcbP/so/gSLfE
i6tp16b2nlAMMor6XpQJ6sWWcENILA9GfAUnwtxQt9/IVT6rlB76FfZ/zFroxhIeoI5y4KVFUZ3j
TqIXQaykkz0UsPMNhj11onl1tHk8rzmMuu3pCyMLS8SbxpWSOmWVagGBi3YD2gcSRu/KLeViHG+J
X+osR+xZduwlopb9eYQqMUjK5QFmxGWTJu1O0RH36aj+OfuiLJ9yIMvioB61djpnQGMv5648jDL6
h8QQ9mMrvxftGPvaVNNLUyo26tMs241GE0tDq1SQla3MjFbT1M8sPPiTSvO2If96F+cUq+K+u5KV
oaHVQigaaQTBD/MGkSgMhEq77UpT32PgovbXQsonLpvU0QIkXz/3t2qkOLtUJWwV+VRNBfsshRQx
fwhwZsH6kBphDGhMh9iykF7glfPmqYxYryiybK2OlHC0gDzFoJI6aVcSVebQ+yYuTyQE/F5KYnPX
b0r+ck74lxcjd2Vkfr5lRqonWMmrTL3O6dIwZTIhXHJeKaGoFfrvOaTxYcrJeYGdvCsrkila0fKE
ESi7Re3KrRGbug0m+R9TzVSb607nXdqDxkE/4dh0ZL8os7NLZP+gyTQl0rYzfGMQcK4IU8dYMP1G
MAhf4jy0NG/ZmPtmWryEpAB4fcROQpxXwesoqzumxJI9qMm0l3L0bVM7O2pLNKHRZNRlsogFMrZS
rylV2esn5S6naWebQ0J0AB+EVwszPStsbrIxKAT+lp6Fx5DZubsPFWp4pARPHoDw4xohnflno7T6
V4LDhhBD3qIburhBoH61yk6CgpFHlBsPcjZpE6V8UKYtSBVz4GREz+EI2EUzTqFk3hZFGbuFnnzM
hYottcXFSIXwPs2zS8om/vYPQQWTna+PtdDqFy1BGn00cmpLwjMlp30bUzdH8O6NZNJSp0xeh7bG
5lMRnDf1HON6PdI96h/61hsicnvk+79GQ6EB0S7vpSmtDh0dbjtLyjgYmLz5mzQHBkP2BRzkB5zr
V/+4Zqj43qjYKlitpE+PRUWlHU7KpmUbTWGXV2TQm1bN+acKOmQPRS1+X7UpcjXUAJD8Lyl6s/8l
F9YfjfwR/D4jo6LUX4Hp1bONEQIsv5j2hCndtIb8PAkVrGJEd9QwYXwhvQDoB14LXbdSGhXleP17
VhNsrBGbYqY557N3c+MelFsCdtWVx7AGkDu2X5i7N4DN5/uGoIoSwVK57R9Qs5+83YpYNtGKfcEb
VP1SWit6vmb0AmIfcxUKJrvp+A3/PARx5P/1otCEQFhvfn3d1DdGx08XNchelgl2b7xoOBdt/TGK
mCaX5p5ZnbxdvAeQFmxChM5tKJcUhmXyjNm0zGUh+3OByWDL1gZCbKuyydQILl8gFFjUisMo9giV
RJcI7g+h0TsCodMLCE44G9Q25AQ5ntgtrtTYlaskj7w8NEa/N5SZMCxyh1emYLFBQxhlrxEJb5pF
j5jdcecbyzc8U09yQTeRrASuZmygeBIVPLHvCwq65GIJCV73sJUwEM3S7Go9IZt5fZpNqzhFzT1Q
M8NuTOUWniBmKsuHZrXa2hgPtPDrM70mwqeyU1YqN41pHAc4ZU77iD6GCAsLTdMyU/RgC7JFy72n
9HBxo2C7xm3FjrSP3HgWnqkGpHJNg7KiNqKHV02hHMkHIaCS5+Vh/royJuFyk1qBas32lUwwTJ/o
xukyXA3rQW8vaCkM+Gq6yO+qdFckEieYqnwSNFzZ5SCaR0Elta/jfE3x0jJnnaBQHjzhHsd26V8Q
kHb3bXv65zHzF8ayocFwpXphSbRJcSd+GjLWUgGBnJqKZQIZ/VyqF1GVPZpTV9Hhi3vblDGDJcbo
yupyQy0n27NblmHgNPdL6qY6QRNDOGPoRq1TdPiL8q5/MjLlbUwKb51mda/TQXZiYSVveSV0uo6r
LzhafyHPAM2RZUsGJCXTXzI/3cLIn9QJVW5P244pIkrGRm2OEylXNgbtW01ooHfE1e+8pf8Stf//
DckPe+7tzzyA/yQA4L8jtf+nAbZlAvzB+t9CB/793/5XO7yC9P0d/79///d/g0L1B7Bft35DhadJ
OsMMF52+Ufn/APYb4m+iDroDVY8qooHRwVCgku1j/nv5N0wpimLptFwlTVKYZ7tq+OOPVLBlMtMd
zARNZsX9M6vg+veZ+PeQhX9lMPyPciiuq6Tsu3//N8XYAFn/mrFNLs3gIdYS3gVYVPEzDpTPNDPz
mN1OHV507LZQcKDudDcLoLCGTr0ON4SZg9yt7oe0DtoVIFN0C8/OJ4XTV8xzmKhuP5F42c/mpZiw
0DWaJw1o+9tnetvbbrrb9r1LRwt3uZmzGTCv7oUkuXKG4jS04q5CKwvglziPndBzsMcWEvVu1q2X
RFlgqRjuVYEc6XWwJxj9jRJdqnHEjn10VnwkJSko5SwhaUXemEQokQpUwihlunP+I8/yGXwkh3dk
b8BEnlVxvusVzQEMhzbkVmpzP9yEa7TGU47H+MT8RQ7IknekAd8TkVvZO+49erekiQ3gsqloKUHd
Pzak3MXj7CacexvxIDV+UUd2ibN1BmSgCP2p3/pgyD7bktwvYL4KWuBtP4fYyqmFJ7TKKGy/pUg0
9M4kbNmihKggX4ugntPvGh44whG8mu7Qxdpq9kKE8FxeTGPDdPTQ5Q91c52gvkxuE+s7UmH0rqYt
LY9Z2JHYSKU+eSs3gX59byxXdfQ8E3tCSCAtDKG6zmgd4O5M4Uapd6hICcq+YStki8ts9+ppXkJq
g1hy412BrlFKnhJcLjkn14xFobTa7zPNvK5jheL2hRjDzYBsq3oWovg+XMdLQ6hdQYj8bFm8LcRA
wt7WCLx7Dno8geV1XT6y6mnUHhRqOQUILIKVSFR9r4gE0MTrBM1VqCrOQpWf0r/0gsZpTORvAqlq
IXJOubrIo6UBSIUKXlCoCpDdrmjFsWqmBHQV+8bB4miKmKInsU4dFi8Ra9NWB9zNhHfD6PMEFkxJ
aQNBT091QREGzSXVej8Pv5nJvYqjVMBmRVkuuWGfdaBgfEHvzZvxxuTgWO1DI7CdJOUYXXDJ3lY5
a9b6nkY4RQzlrixXb9zIVZggt5FNUz0sx8CSb5Q8ZCuBfC9qUMQm6sgGLwlwJ6D1pkRlNNMN6voz
aU5uqBH8zkPHBrwqB43dZGRZj4puuJMs48HcZ0h+eu1R1Rd7GZJnYLEIa0HuVw6dpCCrsbbATlFR
WMVseqofeebh/Spll5ls+VlKJ9G8TKf7IjE5deVX0TRd9Ay7Pt2tGcYu8np7WefItJPbgYOZEV+V
1E2sSHA2+4OIODE1hm+ch54UKXsmIdBvtK1jfAXA7EoW9yspiBpqnJwjcNedTRZT+n4rpBuiDMw7
tYA6l6lE0ZnKi1rco8B3VaSktjqjF0VJiDAPieYx6jn3m7JDqZYTUA4Q5VlcQfEY0z2Vg0fqVS91
SDlZyOgVTFfsPlY1P8j6RYZoGD+C21mc21Xd1hbQJDnHX3K8y/qYd+TeqBO2g6qdiYJvDW8ZIUFm
2jHJjLOIbsiWSHvDc4r3wXKk3u8pX/O4e4Ad5F3JyNyyMKF+zKFErS97+tcd1rE69/OZrCR5J2j7
Mq+u+/lbhfzCNkSi+Ihzz6t5Hw9PP608f8zwP8/ovyJS/5jPdbjGHMlg832G5sd6VLYABhge7DKJ
ZErGY5t8ARSV/3bR0CFE6kSXKJK6/YifdtwJ2+AYvbvhIlfw1fviJjVt5TUc3CbABH+n2pOrkSps
Q0S4ou1WftDxC7/Y9/968vzzRv/1Gz6xYIUkLCu1gb0ANtEcF68LlS92WD9OaX9ZG3+6ze2089Nt
FvlA/a7mEsJufgOB6YduFFCt7D3Ja4PcEc///O4+obH+ek+f9nQoRYvKMniudBk9SfOIRfEjBA22
edKCya2uSRi/kD7qC+OLc/yn+IvfrwxbGPOiZhACpH96mpOowHSJZMNdWrt4WR5iJ+WsbVvohgPJ
E3eh+MXr+8TP/POKhrRtYlSNOPhfH27b14mEFNRwyXHfMYHuqO8lH+adNCCv8EEt+JGTuSkW3NQj
cy16bbzi8Z+f99+OY8CT//EbPt21aK6z1LeD4fbu5CHIdHXVnR+H+9hH1aefhHsjkN1lJ9aesgcL
j4vqggPhP/+I/+TR/+tHfBplFgWfYk4g4PcuplIXw5Az7wwPIY5XB90XdLNPjNe/PvZPQ2woUn1N
RG4ZrLEnO53T3S/3dOalx9hFdnvb7yD9eWhrtrfePBZ0mT6mI8fFf77rv/t62d0SPkU4gAit8de3
j9VBg6PFp1Vb0cPYrE9GlRlfDLG/e7KI2rBUaAxqXK7bNPbT91uHDDB4En8MMSe7Uan2OCQf8/Vu
ToL6i5v6VIn48XC5oMasqGngaH983z9dkARSigrNRJgBQQedjfRzpzGCxF0a/PPj+/JKn17jQiRV
M/ZcqfMWb7yKDtFJ9Cve1Vczw999pwRQkeRDTwuA7Oe5HmWEDDiQK81+GGCtzf3+UQrq4iK6D33h
MfXbHYmgTg+PbdfkF7Xs/9/d7E8/4dNnWiAnbSyiuFw1QHBpE7voaQGgs5351YwvMyI+zfi/3Oyn
b7FIFkhGEVfCBuGS0uisR/rb9uLL7tff4t98A79c7NM7DNWRXkAuIQ2aZ+xQka0a3e/H9f+U3779
Ff90Pxwxf/4CKH1OwrJwCdnyIhNdvqxd16p8BGULKH06S9hH/nlkfnFTn5G+wC0GIW1FapHzY7aO
0D9S/5+v8Pef9b+Gg/bpsw47UyXJCXgtqn23vi79JthmLcLOLuXjV4NvG1ufnuAWZUXcnrz9z/g0
IqTNTR1XjAiDXHdK1ktcn9IovihoQfzX7+uXS30aDwjm1jaMVRoPHvoCL3aSw3hERswM0l58dV+f
0nV+zFVczaBwBO6bztCnGRgvVZ/FBVeTJBs7qEeT5L7fxX4RrIFys7icyj8oUH85R/7NAPnlutuf
/zRHZmkuFFKncZcljVndOmehyRkhfyk4Cy15Sreju1yIECf95iJPW2ccAZ1EIoC4HHLUPz/zr37M
p01IkVd5ZxC77ZrZIWm6h9ya7v/5Cn+3ieR+Ldr37MnRqn4aQGLTaFJFacgtT/G14VfskMeDfjW5
25QCYOKLL377xX8dr/+63KdBhAC4xxMkGG467DoUXVF1gfXnq5X177+Kf13l07wiZk2kcRbdPkE6
Ny9EuUqZE7twoMsjoQFe5W5HvAxWh5v1X7yz7YH95Q4NaXNKKgRTiJ8+/6XcfAOaybVRZcU7AIxX
RnFEWYbx4gsO8N+/vJ+uta0XPw3WuQK334lcCwXstqbHTvYc3fc2Fu130aUIvPtitHx1c5++SlCm
aG/B57npvjh23uyqDudph+g/MmZdWg3qleznnlwfwi/Wvu2V/cNj3UqOP98qErsaGxrjVDwku+TQ
7gw2/ix6v9/h/4cC8lX9Ud727cdHf/FS/89fasK/Z7f+Rxn5v0mwK5/if6S6/bVGDO8Mb/XLL2Vi
/os/68Tyb1TzTaqxTBFbjA0v/o86sa78RnUYgj9xVUiGtS2q4s86sfkbfDqZ1YmVif2tyPj8s05s
/iaRZKhtZzpV10z5v1Im5m/6dXRs17XokwC4t0SJFLxP04okiEUHr4euP8p/BGEIuT3JfDUjv26+
pfOxDIOGjMIq1pGPwgvuT9MYukVxK3rIIxTsukTJy71fFIdepUhqfp+Z7ivrWlcC1CAobmkMxtJl
ody05t4SH1TVB3Sm0MjvHZAUdrElQAZaRyD9BHlSpuTi6EHcuWp+W7f7xaPoOzJoya9H2eOFgXas
gOHb6bci22XzSzsEtGZE7ZCAeduZTvIdhuPomoc64e+GtuYku+4mvUid0bItOq6m059WF9d3UOxk
/qB9S16Q9jiLZ/nYxQJyTw2n3Ddn4ZsBOJD/fwkwcKFLsoltbd8t/qsYguoL+dFu5NGHd3Db3NDb
/xbul6fVKe7y4+ys3nIHnfWuOrUegLA3CklzdYlorcU82cMnDGgvVapNECaVbrLkb0S8ou+bEE32
N2bbeJWL7taWstej8GoGUGA8MKWEzdHgdZsnQb6iMf+N/CXTjjSPMIVV3U/IShAfiyeJEwoKxOjJ
dAZYS7vtKA6kWFbcPEVKeRCsoPDmXU8K5r5dnBySD8Juw5nelO/j5fh9mJyuJfnQ1m8nt75MCEHC
NeVO/uwRLNbiErfL2+jefGhuUl9FG5j5GjR1N/cstx4RwAQQCMoyyLsjciqnfwk1vC0B+dlWeQA6
P3RvlDeJhAss8CQZDtPLQgCIRLyPk7uxi4Erd5Tzcj/cNI51LiaHo2u3p4QvnSoJ/8z3lUeetBdq
HPTyzbbmphEcEuQtlzWOpUn1zPREJx5YxB202SLAQbxCHiVECJsmSLydXt5T2cPygrrOpOWxAMax
Y+FaecbgXHqxfAemCtLxBJWBdmAE1B8TL64g6CV2jmMaw1TnkAqV4CY6L/o+ZX51mwqbtqN8JL7C
abTy091CfSdJ7exbcmUFy764Qgvi1DfSw0LuN+CBm/JDPQn76ko9NoSvuHiCrD1w1RuMLatjzlvk
rvYsIU686U7VaURUq/ql5WYn8j2LO8JjHb5WV7lGKCB51dX8YN7qfn+P+kcExeeml6YbnRrF0a8R
TBfmPnwjRMKz8OjxUai29dGAkQpW5VIqTmN9XybXoGRm+FZf7C4+rUQ/5hoFqju6GQMTnPVpJWqm
fAFkJSisgdtwJC7QRxoZfLUD/lz9+f06kmwSVEsrmKi1X1e8pWuseZXTbU4TbiE0wTS4qS7KYxbg
bX7AZ0Rfftum8aiv0nsOTJOjX/60Blz/vrz+XK2VPm1Af/8NKqlAJqA/CZTcr78h0tI+midaaOWJ
SipfWuJQXXSeYK3YbumkXzzazxua36/HcWYLP9Qpun3aX0RmUyzwibjnQyYfQD9thT5YnDQgjuab
4shflyq2PdJPG4u/XPLThl8bx2LFC6DyOlf9bPjrTnXxdY6elOCV/T+5ovVJf0NYHsvVFiNBziOq
ELJvfn2slGZ64mEalYoBsIVidcLqMmNahYlcHcq9DBTnSQ/AKmF4OWNVnH3FL3299JaNMDTdFiGM
Sa9Wr1dvDgg5dWX0xTaAqPf0I/Wyu/zc+OWhvxgD8Si4oKEPlAuQc5UBOzbeYuYwH/K50zezFfEa
hl4c2quxS/SjlRASiqb3nC/fium9UF5i+pFzwbpzHsfHOEdeTmNol6ZeV11/y8fF2YqC0iM2NdT8
LJATuVBZ9TFU73P7TRIfwOfa5viwEjCDBqp1wnZPOGwEmeqKDs+CBtQN1UBzRxcuStb7kQ6V/R2U
HU3NGB6xrhYHYBw2bmYCH5ioqicpfY5QTo7FVTedNJWfUJ6FCE4XwmhYQ7vMxyWmUSz2ZcS5Dcsi
4SpyRAfZmbu7TET9Bb2E/qpw0PVjauxcwCJmGVjpidA9vX0tUdiYCFISdXMdNvBWr8Fdzmh057lx
dLwvC4HEISE0YEFsQULmhVnVUOzMvDGbA/ygjlxgGJvFxUax8iNlpUELMAXBKF5HmAiO8F0jyj0M
KmzeD70zf8BEaZ8bkHjBcABiUXzHlxDHZxj61pPuAeZqHJbDvNtBB8Hex7vsD1N5qQyIG7/100EZ
jwZI9SM5mf4ovIzKaQDgn+0SnJOs+qxD9twdsoaUbkdUn9/D+VRX50g4qrkHmGn0iYQFHIZ90VZJ
CHFnt/D0zNuycx5DKsv9oevZQKzdwawfB2eoH+hqnK36gtQFQjJomL1l0k4aHMx8sFl7F8/jfeu2
+yEQzvKT7qR+scOnTYf8GF9gib8Udg3JSCi+/fwDnfo+ORffqxdLQc6Kif0wefNpYIZj69PAzfdU
YFEgER7xx/grZuaD6qH8xETFt6L5XWA+1XebueqWS1f2eifdxjcQ9Nk8YesM74vhVYQzyUHMwit5
MoYA+M4F3WakNF69778ZbyQnHJXhQKMeNxUxR97iYNR6ZgsyutGuf5P8mIh2ym3nlscDCiC8X4g5
DmRok1BPsLfYLKW3vYxE67y6ybLjA8PnPV4KqgOcWog9/DxpfG6mEyYN9GfyLnSWBVuqI2GKYsF+
gwS8egqdjd6JS7flhJPvleyUKLzFgp4zDZDzcjHMLhQlWUSGaE9I/DGSutUTGlhnsPtvnXKPlq5E
2xlg4JDP69PSeJUvuGDA4rN+kd+HDKHR5ct1OjCt6YsinxqB85w8uwO8pT5AoqkxmkobcI2tw0tf
rnJhD12Jd4M3WXsfHGgJ+EKBaN+ro4uy+Rk/A3aC7RUwrbR3UgN41xvI2zSOXYPtD5+Nv3hh6XUi
R8SjUl+h9tbTx9kALYgB9GkcdnB8R+O0wYnJQ4x9LK0LRkLXaPZ80pttxyvEp/YhwTfAjgFdrUNW
0YqdH7HEiQhPdbGb7wS3lMJhEfc6G/fSzl5LGEeRG7JZTDR3vcteiHI/z3eGyOCzaWlrkmu9kVKS
3hWX9TtRyOzp0vipqdhVuTq3RWY9x112UQ+aj708O9bw0wuvoRCbnvTSNTICbQ7QQUID4oaT3WIp
G3AoB7roKLek24xvw/fFqxOAJmj3aOba8Ms4QujCKd2mADWxZ6C1ungxlUf8q2WlkMr1kuH0ypi7
QITrGDXf0X0XT9P4YhgQYn0SxUYgeKJtDVdsk2HB0/CUvaaxuxuVpdPYTTpuUhuc0GXmCZGtPw2Q
GFlOG8pYTvh9BkotXorKAfdkhrXmbrhkgnfao3WvkgOtgg62y/Ey7xEq2gZ+87vmgZvqTx3fDHAP
Q90lhi0gRAD1H7MzheRmy88ZS44DnHJ1jSMKWfHQ7VrfMAPF769z/BhRMGWH2roYNB/X3YNa3CKU
DdcrrMjdDS9+8Qg4iAgr3RYD/SVPvHb1ew0E5hndfS65zFd6wRO8DLULYJSRSq29zfwuuSJ6Fkzy
WVEuFVQcpBCQLutH2SFjqw+VrncjNECZdMVJj/QLs/Q4HakGfE3XNZM9r0VD4ENOg4tzlm8rqWGR
OHwDEBQibwIygOZhEexWZU/tq5NrlVcKXjAeo4uP2BCAEx/W9AoAdfmUp+duOOfdN5jkhhCIz9oG
U35OaWE9Ewyj8O0ruofUOzD85SNpnch0C6wCTE+2aZ6IbDWzY8e6mPsF0nvLFr0s3jcoh45Fhfbj
W9Ow+GqpL2nfU3wysEFpP6CGwejh5y6KS6donVK8hCsyxFci62Rlj+8LoG38doKnh161OOKR+pHi
WWx7joBqAzUAT/xi5jv9QSLQisOwrZzAiqhe/BS/cw5u96AweDwJSsz9iqSntPP32o/fp8v4DrBE
d7nuu5v8FuTNk1Vz4rIzD6pa+BS7midXPrIeokU47LUdonM2+KCr7wSCJjiY76BjuiCk4tCt9GvF
ukuzK6O7NetTkweleW4jzkWXqnC94jmqrvEJyHj9oMq+s+oMj1sbyHpD37KA7vIg4xIXfdFae5YR
DZNVEV7K0l2n0041ut20XHUQ6pjBsUytPl5MY/FD63HAkXU7h5C9ULAjjL4FSj8UB4qIRxNQKkOk
dS2+BabB0WTlWZ5HXBz1+zjamDbqXVcyZvjsXMoDzEQ6SL/ITaDFblIfvlk7TgMhPqLn6mB0PkVQ
7bwMxXlQjHgnA0RALGp4XzuQDLCMyHvIdrLD+ukWQTMxK7jImiY2flsAVaBbbCtQ32NBhNr2kgJk
zP1Up/xh64isDAv111nbgfMCs0i5QPHnfTpwkqy9qrFDHxjrfj1j4UlOBIHQz/bYAnDSih90N9xj
oHfzB5XKwZX5hPU/dtvdfMTkgSrGMXmfk/+juXY5+bIvPBd3gxvGHmwbP9kbgWY6CFBs9cgh0skD
SKRe5gquss98AIX9S3YHlGQ9m/v8OL21O6AU9vzQvvDZeqSOoRMSEfieOeadle1y/Dw2BiSqYYLz
l53uy0cmyV15hglkHKZvhF16hidcUKdhnHutJwRkK/mdX+y3P5hQa7myr/tA5bo7RoRjHCqgSeFt
t6+/c4T3yu/yfjHvKbUEvNFr8GoMSRwQtj449WPigNXA+JCcwv6wyndG+Aj5htNrivKpulbFayBD
SPlU5R57YIibgOMppQcQkSmpFcR12zGczYRfSReSSIQKOJFD9gIVo+U+OghKsPmQ2nFlSWJ2qxGw
xR7p625Jwpd4EesY7rBUAfQ0wGEuPo63THG0m07+XoLUd2FddW/z63ojd14N1YGt55gdRusSFoMv
3zYKUA9w0uZNWh9my5+WQJ08iJI5jCLNW6CF0XXO/QoC2AeSbYD2Lsh1vdnP654MeupPLt2BZC8A
kPRkfWfaGRPf4/RB/QjNnLhPjP3shVSsClhejmrrzc3KQkg9pvNKfkZ3omjAfjgqnH7dyU+dqx3m
3QgZwibWemDJ1nfTdMRZ6uCRimxh2c3Vh1ldTPXdOt134QUEFkU7UnwhR9M8RXlvC+1t3x/z9S2W
X/vX6gNsZ9BLQWK8ytSnZEplydmAhsamP4I9NEPUi2AopcO9Ur4v5dUAIKnk04eskz4anBCExQUN
JGiHkA2BIpzgipjuat5agXoSmwtBxNRf7vXsWTZwJLrjQoFot04AgwSGCy79ITzM6aFdrnoWb8KP
cPO7xsXqpLPbO0B1rtuL+pD5ONlPwxVLhMtJxjaZLudXEp3uDP5+NN/XALFCboKxrUiH9kFdfnxp
Su2rJ04mOrvE8Wzerk6Hh3xyexGPsZNxPBev+aR5o89YBggo7i5Is6EucrSc6pvuMmRYHZ5Xp7xM
CJ3aKgj24EOfYEPNAZtUNtBNO0RzB6pv9xSm/DEgnSPApd/zVY4cSWz9WtxXJ+PSvJ4QnR2lHVOU
q5xrpIiedKkF/JxZ8/MKZ9wBxDOIp9hribn16guLaDPmQ05Dmg1NyKkgc0jfUd+dJSpui6OJHh+D
O90me3bt4KJHD7pNSgwyMZn2cq3CWqPukx5wGZ7K5+pRSd2l2jXr60pCQHYjC8d2PqAarIM6CX2D
VQyeAX9jwel4XzzGpFmn5zC0M3erKyIBa78zKdjLDtz3JCNsZdPsyfELLrc2wFCfsLUwbpAjRtWN
ot5lyOwja3Lg/uAyh2NvcU58zcTrUMO66pSma1XwNUrqoze58rQg18H/+zY+MCO1Gy0VNroXsYdQ
PANoAZLHVD/WdWC0/koBzNwPRrApQr6bxr7szg10tD7oLZdAmxjIGH83SU72ihIQrIoN+NKpmOI6
k43EEY45PF0i4khEBWxS+NNjatloA6kOsPRKxLY66+CReVd+wC+J2sc+/h53L7Ew8m9xur0Lcdlp
H1r/2lId19LHuPWR7fI3bvGBql98FA48zGRmvBrQaiUqCtgl9+icneRJVVyyHCp4s8peyL2ywUl+
snofeMs3K9nJ0+2k75roBRogq9Ix6Q8Dpb78pcfaL+6ygCPQYfH7B/SU47FxGdh7gdnrEL5NBoC9
VzhrjwT0sYKjXwRbvCPEfYQsXwF38oUHKswIs5TQKdIjhfV45OQQeYWwFxq/zy7WytWHnUF83BTg
e4qd0ApIE8BRZ/ZBK1/NNXDWm7r2MtUdejJXPrrqbjGvQuW9Jj2P2W7KWAeyExZCguQowK4BQbdu
wTgyLwfFHczdVr5tHlnggU1n0WshUr1dxUMbycfsf7N3Js2Nc1ea/isdvYcD87AlQYAzKVFjbhCS
MoV5nvHr60Ha3aWkVKly9bbDXjj82QIBXNx7znvegc9YDXDXzVdTgcgGHDyyjVv9RArwAkUoLp0c
fv0eZD14QaG55HO2NVfbErjU7KiwhkfkrrYgbTmb0c3PK9oGpkWOiy4dG/IhpD+GsYoOeGpc/Dgy
A15I+FOp2CpgHJPpsexWxjbkP8Kk6gC5ae4w6om3wvJt5FREjJgmAOPQdkF+36vxBydfupzua2Uf
t25+t6xqMlvwUtnqAoYA/oIUjXRYUlfBLHVzlzfAxom3FxMYjh4rs5MTn0my5DOeH1VDWciOOuMh
/Y6nb7I0OhM6l74GLFmZr6S1dCuG6BTodnRf04ncKUz54DKCwLSLF8YLnY3L4qI8Y05rW3eWbb5y
oC2FX2xai/nxIx49C+1+yB7MBcnBtFveQicuiDIgtwGJ+AQtW3F7654UgmVi4lm1xA32zdzALnuR
Vt5jsepoxLV7MbAlIhPcEYl3jDvSKfQRA2HOGCzxw7KKIwiWREe/9M+A2vJdtx2f0E7eYrN5rn1X
4TyjqQQ6B+2Zlux5NziOeislZPvl9fVvauL+Ha29kg19hhWv0FpBwTpYaYjQamxxOe3lbbefxxAY
wy1pQNeJ49/AEKFIoCRzpq3usO+A09eP6XdArvYVcExErsxIzjQV/VNWrqK3U5eBcIJekgoPXHZs
gRcQM5UrzWkPZKWw/DEOr/lpEMu77MxKl1j42Q+Ua8txPbeQ/QMA6c53Zh+IhX8C2gAPxTwaIo0P
5E6c0751oqPCqcehzd/mo/nuVvQZZ78GiD/cyjVlKJjKiXQhboWITHUr3xSbLtgxeJqZXlSJm2k3
OaA7Nv4etneaRwGeEzjxkuJrRSu/EDfzkqWb/Y1XDGdt429I7qUgwCaD/8535BNIBTffLJt71jjf
gv7ar409xhk28dPf4+xfjTA+3tLVaKFIhCbBsWHGn2dguVsr7n9nhPHl+MBgZsxUWNHR8FwtyEIK
63bA6ZQRBoUmt2iXS1obu+HRsA/gqUDv+c1H8NXK+3jNKzYehrtlh0mY+pso0Pq4TF16Eo+2dLLd
OeeUaVbdA1M4NkL6hWXoYCQUBNuMLl/n93zHW5gVVJ+WjyFrULOYGJmWfsXRMLuiJXd85Fkfynfg
wEpZKk66UmigHinjWfWECQcPGdsTYvdHc6MibMeATJ237GqpAo6+03T4d9GLcCg3pI9vsqcmPZHd
x2bKyYHfOTOBhegab9FeXQu2Dk6ywPmUwdkP7Q4ffQFZAg3DI6O0774O5vhf3Z+qMf9HWwIP7Ypr
4+XYHeXmpNq1il8k8PCqeBueuzeZvU5ZZRQp40I4zfOFYOU9KNBESrvaMcbYKLthAagVLbpXInKp
hlBGvIrJKpFuvYjSfSXgDgRgs5fvSmJfboEF+iei/Eqc40nKrGzm7hHyj8WU7bIX+jTkT/o5dY11
fGOsy0NKk8pBr916TIHvpdfeHdbTetjHW2ulXjR5PR3TQ3qD+ImUxb2ZAFN4Nqc/rfA5OlJeaWjL
QNWW/YZam0MhmictdrSipdmI63w/rZgTb9JXkWL5SKoevfmGiqunfK7cDnsR6PEOGyC+eIUtI2l1
BwYGK5Q6gJcdV7sILgDwUXC9EydnP9ujsCWICx9DOxRrS57YUjzCwLwPndixbHQ3z3j5FwfhEKzn
3wHLIEtPIvP/4i0k4tT1LzgoTc9//6aUr7ZAhn//5x3/XgMfeEZemMRdE/KOVbd/EJf6Sr1RNoyE
MajB/uadw8augdZmknq95K3Jz8HDAJ3BB0sImMZwVu+T+2/X3pefuoZjH+RfBZHg1fYylp1fN6kM
Kd5J8JEGOzLnxfWACz/lzXDALv+73cWYJ5DXp4Hx4ZpX24vhSf0UtZJqk/MQP+gr7MwdjCT3/dY4
52vfXFqXfqUwcnpvNtXb3GX4ZPpIixnIrpZDsuxJ0LxFFqsS9blsDVunNJjxunnSmZyZ5K8AYr27
/jzi4GcXD1jaMeuNb8ZDdxe9xT8A2mgYzUvzQJdvrDB+CZfeCTgBOA7gyaGMxuPR0ffqmY8Hz5Ub
9exvBwVzNptI6rPFEOdcHwtoW/EvejiAd5fJzLJ1/DsEdQrmhLeIqhQ+oN7tV5Nd3mDgsPIiW9kD
PUJpaCnCtcP4XDvehSjj52lj7GYIU3qsdu3LzMeoHTFaJLuip+wyHf+MyLL03W5L0w/QpGNDulVe
sS4D8fNvmkfK9ek4OjMGtdEAe+ZqEMDmwKlod2t9bsdFp7ktXNxvcIJdYV11yNzCbt/jh9ieuRDg
w/MoZUWnc253avh7xeVO4kpnbDsEpziiveS7EL2lsAW5tIknSI7egpRKJ1pW1iJFvqJhT+hSVTvg
vu2+WemOxuBxoT+NeyD01wa4+zzzIaxtxV8IQMxPPt1x5uar9EE5WeseXAu875A/EMJwSO6wdl5Y
Z/CCnbUJ9qqrbv13jf1rpfXsxjmz7PCErsJJj9merxfDp7mEBcn+nk771bI10RmoiA1Mjv6rT2XC
+rwkt4hdmioM/9WVDxGHytlnlB/atN794ps9Q/3q4Pt4yasvRZSttGx6LtlVT5m2jMkyIXbO2yZw
BjGrQkVi/gR1GQtnVFxrvHjZryq+l8dDNkq25BAnu43w+plWnnjH8+XMDF8w0W5XxZ1R2vqWluu+
2SnQOrUF+h+chfrclklXXQUEdJB6Sre0UJhFPgsIc1fN3fBTflCeRlqS8AC0k+PnjJ3Hlv4Ybrsr
0rE4wQXryYfkRBItQ2xiSMF7p4WY7cSeYUa4o5meF8cqxBIH3G/JeBpb3JfwFSsEUrp8W9jrPxqg
ZESZeIe66g/zMD9vpmI2f13Ziw/5LSPAgeLjSUJ8StbXgrRYTBH8Xbrla2XosVYwV0HqF26akdaB
I2wcHTgvGI6L0oJZGYlPkKfkI7nZhbfkBOQ7E2D+rFptlZ+rY8COAH5HwM1rdhnvcYaeKVLSVjXX
1nSKDwlbSPRIX9LpNn8Xk7iJ5mdyBWvZGyAeR1F9FDSX9k5b8742KW6ri+wOPtszzKZwWubHeaOH
DeKG++xx7JFLEqrLpIHZzApD7KQABFs3BmYpttpuoGtlMLP2bCvtm+YvovfQWLVv5Rv1fw6oyD6V
CTtjSWsChS8Q6aaMlKxNbN0BU5lhbNgJ86exgsTAca8vEgQJmFLIADcNNpI/YE9BKQDW1d7lBZbo
P7phcdQtt4z3NMQzUUb8WR+EY/rE6IXBeW8zgCjATsKFQd/3mEEZDJbyG24nOBy+MDPBx3iJK8ZR
3QY04fPoNPjVxABZroSml9E/Q6LgjuFexy9izr+ZqwMo+HvZwRnupl/7j8ND52rREX8OkYP9hLUm
jFzzVmLUVg77vOdhZ+shsnO8DYNzefTp0Xy7AOsynYhd/t76ORcUygkko45OHTaBBZZaq9RyhngF
qGEu1XZhnsDqVv7pO/2iMlMmrw86U4eFo2v4AKAZ4p9/OPNzUZKNPsFIqWQ4LtDA7Mz36UlBTxlS
Jg2bdGtuJFdaI3dZ9k4lLqjGBsTB9PpOb0eUJxY/zHjBbqeciQ1UWXYT2b85BN9sNZ93Gh09KQxT
pFSiDA31z5/aVIWVyhFLZ3gzXW9rOUTc0Y4VK5h6q4lMeMYetwx033u7BeDI32ZsoAeARRV0wCF+
jUYbKgexxXbgGpvqWw3ddz9wLmQ+PEtySYcoKqGMaYtxXCCht71t7Xp2xRfCcuaxKXCZy9dvK6TP
5CYMZ2YDDgRfENLlq+KcIG4ZI12ejHHxbxG5r02726pPZFzxNr5bMvIVOxxa0x9XU+ZW4cNt4p8p
jmnK1XCZ2Yhb/VbbkDOIDaddTxjuQeYKVzhYvVh86s7wMnDQa5Br7cyljpr73O9+0cw9vlrE8y+a
OcGsDJH/+OcvQiE9xr4BuWu6WBftTSBZ4szkkjzvpQqBFv0PzI23zpkcWASElCBnHTaVo7tM+sEp
JEe5UGTcou0u7srbmcri/yjWEGUfWvzNF9aWaQLs0umIIFOAsCjc+Pt0fJwZawL0IsyXVzNMh9p6
pmcC9s5MxzsE2dQJmKBcWHhb0CRxHoxdsDlb/f3L0D4X7nAH4eMjY9QV6xN/Lw6yqVcKzuAQvjJ0
YFVcCWtG6ZvMwVZZe8zdcGUctbW2L4/z4ijt5mHYSu/WqnezE5Y7wVJxtZWJHqSkqLYOjOa2zO02
dEcjzaaJTTptzwGnx03+2K9L45syQp8Lkz+3oZn9OO9DKBZ13bxawZkxTHGpe/+EEFAe/Qzf8aRb
Yrnw5t0GG7K4No0Dndsd9jPJuTkNu9Klg/49qnrUKeMIS6fUyffpPXkO0k67lfjy4BxTyT3Gh3gV
OFS7N0zpYhJDsKLj+8z2qUOwwu2sMYjt7Bf4761/Sb/Roiny597ZxCXFgk2KLFPDUuXP5amrrV76
esk8eouX777PVsnedNvcxbN5XYEbUkcAk1CEt7eFucYFYgMLFC9kh/h01wB4gmHh1D+qu3aNHyZd
6l19r0EYmqtOzx2P7ctsQLIBcVupP3wHvtHWPHQ2Vv3gmgvlSaBlCM7yVto37XJu46xdb+wSsNE7
mDsH5QkkwQfp99zSDd3igmXtZhZEYwF1O3/N6a1vY3DtyDdz76dTLZG+IRLovYABvw1k6DBL01XB
+CYYb7O6dQNfHJ4Qb9AuypWJsqui2MvO3dkTN4XNuyUPfgGZK4KzZQfP6rt5YLyBxeGMIy/Th/iW
umBWn8FZB5MDvJrW8/ucexNsM26m1XRP6eOfib1JaDR8F4Vat8At8yItQ9ERXAN4+4fhNr7jtUuo
FS72Z7JTbYcblU7ClBdkJTMMmzvIkn2gYI+e+JDLywQMs4IVumz3yqHIVs2uWvW29BAy8Sbd1vWX
WHQK87lIBOZT6QZ8NDAKFsVtiwR1sJZK7WjL4gduEzPRQoLP+Grcj85yxguUFzLusqWxmQU0gg2T
aVfbYOOQjWxvpa6928EdtpYLNWtT3qm7vAFXHG18/LD3ZDC/nnmg46u5ghYWLQmQ9xfh/bCd1eLK
0btQJRCViHXUE7uSic8X03LTSX5kbHWMEKC7rrTWbnaUaHZ4Tk2XCQJZgwejcPg0qmN3ICwUfic8
IzI0UJ3P4ipq38cZR/+/COX/1+H8b5kz+r/W4dwFv/7X4iV4SV/qj1Kc+f/0LymOIf8DxdfsyWTh
uoa1OWfav6Q4pvgPzJJUC32pOns5zQOCf0lxZOMfsoFIB40M6h2sFDgp/yXFkcV/IK8UEdBgmCFB
Rpb+HS3O7z3rw4atqqrMT9PRE+qkoJnXyH+OMG5I2mpOicowse9N/dGSx2afehUUiIqWpyhxHoXI
opWNtPeKkumIXlZns8RGvNEj65D1NfNzA2qU0m2xZ9/rIUpEMQoeet+CQxsOuZPrbbD2pPRZjCfx
JVaD9H6YMphvOIsRIqRnAU5wmDsvvAQ7JDxnLPgkgK3kVzgfXtD5n7f2kSR/VdzNNywz6VA1KPoK
dP2r1rrIJ68MrTJ2xKG0drKpELU1lBURc6Rw+1LwzZkuzVqrj0fifEFKOZz7DBFHS/H6SIwwVwR0
rWMnrlVxiQEI7YUH/bqdcqqPbKI/yNJnklJ1eLgFpBMteMETfTjqk+GSQmPL2PppaontbUa/HRMQ
pz7nRbIa2uROHsoEG3KlX5Vi0z2g7bob2/rOhCNuVHKBSbSFj0o6ESCubKtefMWiq4eQlOOcH+Gh
PtLQakVGWRAm6i42CNFBWFY/aHWR/hI9CGgy5j8rSYbmpDTwYYQK3lyn6veeVe67lCYzSiHgjeI+
0UCRpMB00x5LnNx486IW0iWEC2HkfxenXXwhmTG5E1I88VRPsm71HG+dIa1vJpyYF+KA2KpoZjGS
gElGZY7mSzA1UAoEA+zcDPKFiEm3E+LOuCfelqNfJlehqrThpJs+pD1cy7bdUB2yti+2lVyOBGEI
pGVNavmSa1r0g7CNFBKsDrLuQ/VYGA2BlqnQw1gcqbDipvZcCfx0mfkxyF4tmNiUB72jKRP5lDKm
UWVpxndmK1l2M5bpNh8EfKQtqTvmZQwh9O9rVfrtu/fH58nmYZh87Sh+ZeO3ddvHGn3CEd8KejF0
8MUy75WCfEMzKDbB7GOoeQzbqshzarPPbI26edslCtTaTlJ/Se0g4h42UqvWogoTf/LW2dBrJ19X
DkLfEkjXB51NvX2op6bmA9VaR9PIh/E7vILN0dvLmUfRLIiGsjHMPNhrY/2YDeWzklUEOhg/CRvE
vm1MHoJ6WgVMVHA+m03VetNbmw04pDoe2f58tGTtAJW5F0tCh40LQ6bXMia9VS7BJxqB4KOp7Tjl
RUgZAkPg0CMzT/NxbF/EPaRAPfVPumY8K4FPBqnHcGRC0wM9tjfj82Dij597DXUWFhZvcUOCdhDJ
5mUwJgVSkHAc45K8wEohbTyWLxYJthccUJVoSXBiflB9ZGhZbYp7MdbrJ5lEGTJYCCcQ/fYt74vG
9rxJ2uA98kxO9UUspbXeG1uzLkdH0cf8DqUjHPEZJijNQ5gEpHC34o82KCJnDMhuzirlQZdh9xSq
R844pFu/bXaGxlhZSgMYZDqJ3PWQQiwwse7PFXhsvZFNGzWK6lMtdoldqKzivCyS5aTh61102bBN
S1NdZ0YYux1xenDBcmGJ+wusGas6yYkXHkhnIf0jASvzoRW0np/eJrHqO2rBbLyqlZE8Vil223nu
a2Kgc/G6WHAbPd20lk7gzATe2xYzjXgi0jSsdYA7aWTkEWYPgw5fnUyj+BmCC+ziaJKJSPClI1mE
iPQUsmdr7CLjUMYLIAihOBXlJvbi15G4A5tUaJWUvoJPszOfxQCFG8Ouqsb0N26jJwL6fHvemmzT
9DFGGkyVaMqs5SM1L6ZhAuxEEVHsheHdTlUgrI0U33lLql9DD/K53PKxFk1kuEJKtpVFhIIBIzBX
OukUNWL9nAQ9sj5PfGMz7PaalwzHLsL1drLQCDbVbDtXpp6rZiU6g44gvb9/1Vdd7u8DAeWrpFMV
0E/Mx/7Hb1rDCXpMxYb5vnjKYIHlWknCFDeb5PdqOufnpPHm37ykIc2unkx1CZbBpPTqklY1RJ7A
rNVRBIKKdfM9zORNPb1PFZkFJvS61Dr8/YrXGl/8CWSZ64kW/7bYxa4AqdDMAkWZ0H0WYXWjaA1x
RvDu23GDZuyQK+esjQ9DW698VsHfL/3phDdkDlpDFjl0vzChrAcxHTGmShwVSaYO5WNqbskntXzl
mxc5P7U/N2fqBwVjHlNhZP7pZM8mWdBVAYlmrqh2laGAEI8EUn9TsEif1ssMB1impcDOoEq7bjtL
ZTRKWSsKKMG5E0w7DDbvW+yDJ58eL3VK667VRkfIyIsHtiM9cof97UnCWFEW6YMMg3NNe+yHfPv3
53wNIPGKFUWWqW2YJc+L66rZFxA89kLI2FTLRRi2ZLmIebiOa/z+5Lz8JfvIkqvxvimJVMCKt2lN
AjbzBWE61CX7oK7sVrcI08lPVT9rWadNKdLzFL8TW2nvsmkCphTdLlLdEgBODb9ZKZ/NX7gDTg6N
xWJoeEFffRcJqWVhWxNDBA3wjDUILOdKpjtMlwaNpZDcEO+DzmKk1pBLlH4h7HMh/+ZXfF6v/AgA
E9aqitP1NR4atR2W0qleOJRVc9wv19vI6kM9/vz7+7rC+36/ro/XUf/cd/wauKbp55stnzCyXNbJ
Ti8sWyrPSf9d5fLVtXi2mMHMtgGyePX1U/h7kiqyNGotOE5kdgtwO8wQVF5CXcA85e+3plhX2Mzv
mzPoo0RFEg06rasLDkPcFLKcMp1ieEY6RCL4B380Cycp5+8iP3akeqzBniF86yUKyAl5pdAnyABT
8zAFum1oxHAL+b3VFtHOj+p2F8dhgJun8Zq2THxy/KVPQRbB5w8T9CAm7LTCjLZy05CfO0zA5oOe
3MaCTkJw58PqDK0OBkEwheP9oJeFHYdxtxcaKmLVrC2GjR0qaZM5s1JAqSbl0diyUad24MuZI8Ym
HLBc7+yOUpvENEWBY6eajlSqjDs48IqRHdTobgSxMck8KRwxYXoMz5WQrNI6WHFOCE5Uy5A6fLId
sWng2yuAL9XiQtT9echFp2+ajarUP4ycAXmd9jdG2NwQ47FP+X+IUXZDR/DYa7KDMhYOBXQRQRae
2g7OFLMstnd0DOEGU00MxJPzKOcPQ1udWGa3ZB3aflZEJDvkB7+n7Jh47eQR3Q7M9PxEe8kkEYF8
I69jTVvWSrrT+v4YNshbVP8oRASU6BlUkIIkVqFTd0U3vBqC/FQRRe6Qj13aLdHFtiqRgz1ixrok
PgJyiUKFIlSyucAkW8Q3gvm0EjE1ivqEFF5mWl49PRk5IxuvLJ/NEQ/3ElF9ZuUMxRRPhP6BNh20
Scq6137K4B7Lud2VzdaYon3SSlhOkBETZka8GmONePVCeOrigV+iZzRTk3o3MTiJksyVR+aYSKWs
BJcC7LmggiQTekpSNaDfmMcmy7ZePRDlpjPg7nCnWcbpyGiqCASWVrk3epGpPF0xlepTEwg/q0SX
V+NUPkmjZhdNvKVVd0lQSxYZVtCw4oNza4QXPOshh8q7jOqqTGRHqWQYjvrWqpSL3IarHA1nHFQ7
qUAPpCg9XBhdOGuWclvVgp2F8k1NSa+mxr1fjLBcI8Z35jBcsnHa6R1hoz6ETAsP2BiFq9bdTSlU
VryW0eniGicJc9D4Ss6iVZNh1Js3+UqE9U16KyoAM3trGT+levJKVLSrD/EuKQOUm3m8VqIUr5+B
xrKsz3mgvueF8sTTPpkKQ9hc2SRtvu5k8PuEndjvRdcKkP1EovzsMXPEfBmCcSA5U1rcxJIGR6ei
bQnVnxZNGuf4Jm77TVXp6zGEWa4SJBpa9TpqFTxxhNBRozC2OyF78JN+bYXtViDOB0P/i0VHqAzF
j06ly+wULBRIn9z6o9ysQ9Oag7TWQmBAPq3HbpHo/kYdMbidKHsVk+wThNUEUx+MjtnDoJqY6WPv
oWbbbBBW9Ap3RSnYck5gHJWgLcqhLWbJOTKaZo4g8xd1nvwqcV5VRUwrNXlbxBZ5ioUE8ljwWKs+
JKtZx1khrmT4mZF+0xHXSXeEm7AvaRud2JUo1gnIrA300UKireIJKUAoxwOikegh04Z7w0KGpjfp
bUmWn+rpb9kwhOyXfIFCHNfsCRGqUViDy6jJ8+ew07OHyp9Cp+2k967RUd5YhKmMohlsQmw+qcHa
RSFPOZGl4gP9FlNRE3liWUnxtgnN4oBnPjKqaLwDOBGWkSbv5SHb1Zr1PEa4X5Az5i8qudnrqfyT
MCpCqXuULIQXb0kP/tWkHNJlXy9DE+XBNHjQQbwiPwglPTu/U1uTXcZ4PvATVy3H96QpcXUSEX8q
h7I07tquvU80Iqc0CaW2zO7AlD8tUX345HTDgiqwchEAiPUyAXZO9b0VV0f+0kbsjPuqB9Ht1YvM
HDtIIEFobAqnMgQB0Eb8Xoa8f1F7/eIHNSfQwOaQSGG3JPlTeO0yxqthUtlx3hkI1HXCTU3ckjNt
vO2t4lCOqqMO+K38/Yj86kS2qId1afbdAfz68/QPPKIa2iQoHWnINlIZ2B6iXHlUTgOKjT6L3b9f
Tpr/3p/FMVXhh+vJf15v0gzytVWu1wY6KsdzDDCR+k/h8KwRUxQJ0YmW85BU7SIqfvz71+Y4Ir4D
5oxpfGKaWZgRWqiWSicsaOu7YgfG5MQzQpDjvxzm1r5i5VZ9tiglzBGK5vnvP+BzRcdlZYWfMM9y
P7VbVCJ5qArR5JievCEXbJXKe7Ge7a6n89+v9EUFq8+mI7Ji6HhUSNbVTCop0jjqGnN0emD+eUxa
HjoMI9KZ77czvmkjrw0/qLK4mkWJheWHqhJP/+dL1fQgyDyBeORxWzHb6n+RG8hchzmMvwQyYRv7
1tr1c/ejS8qMTuPCAVR9DVAPYjgmZFKNpJ8GTx1AYCNfODxoWaObKo93qY/kOpjTu8XbQut3RYSd
eghloJJ/WBY630YycyyeRtSfCtk2rxWSbg9STt1lj5bavhCm9Kx2xkUnGqXQkVgBySRkfsb+jzwX
tm124+vGSpMx9seTvvHyTRBl56JSMPlJnmLEyqJBQAmKusq/b0MysgZCjAN5Kws4jBKw+Pc3Pj/i
P78rUH92Smxe6ORNa35eH6b2ZDNSjjWsrWjTbcpD6M5iEHH33Sz6d7jO365z9aqHWgitJI151S6R
xw5cRRsZekjYtLT0fyHkvcxDKLycgZIJkDp+x2L9aq3RwqvW3JtJhvL7n3+40cFXlUgmJNH5LY/A
+gCKMHaHs0QUgg/zxm/asC8QC51W1jQk3F5oIa7p79aYEFljpJPDVHcbb6tdvEc4A3dQ+CYw5qtn
y/RYZM5v4JwjXsMxZhlZ3YShP+8Qa5YnApkhfaUHDdqy6qCBZMO4BOsEkgkzvMxtvzkKvto0/rj+
vH99eLTWpCoCEiR8GCCV7Wsmn5ALt+ZpQvcbMsv8+4r9Ly7HoAkcCNrPNYDR+V0o+vj2QNiZHMnm
Q7Kl295BoYbl4Xdj+m+vdtXmEgNohomXzHvUP02QkC8w7Z1VSgLmGP+P93aFIJDbKEbx/CqbJ3Kf
oNnlfB3zBDrYyevvDB3lzwcLOz2NGi6rump8Yu+rcqenlKyTg+jOFh+6C111lW/K+3mkrmzbjTbA
Qlc2WFpAbIud9/d6B1OJKfD/7Mb/86dck8z9SBekcN6HutLONrMRk0yKpE02BlbKANX/g4NOVjng
tDmpCD+vub75sGaFQdZjQ+XoMart7KYs17+tm6sJlUW1nQf0f3+zn88d6hf+JZM1zh70iVBnGUKq
lQAIRtNusRekznsa8KDrvdcEm4ZKlb5bSl9eEQ9nfEiZ/QIF/XmHoxwaTWJ5hZM+4Fgk7JU7TF9g
ntrxrrqQKfNWPpFhM7ObISau/n6380fx527P3TJn0hTqQ0qJq6drKUwcPVLGnaoQV772WkPr/PsV
PoOlf17h6txShzH3u3G+Qj8szPBYRy+68l182+fb+KNYuBZ/yePE6CeNMKWRb7tqp8XfQb6Uyp+e
1J+XuKqjjawYpGqUR0fTW9E2icKmQREw0/KOw2Ax+4jHys0MJg9T247rvInu48py/Knv9n1vbHSP
8AFiIha1wDiVQEb2+PoBFHw9ViW5ucUqRbZI5s+pScqjmVWbshqOvVc/9j56YjEMSVKRC3uQR1Q4
IadvUWpuUxg/dZwA1NR7CbJuZynRSpEITqGlSloWcDc9T3MDo4m3oaAgqgqDfRQE90OU3yYlEpUy
coQqeFRj75bU6c4OawSXRoo1ZyfnOHaN3tGfgvA51717JjoYXFmht59AcB+Gcb5x2adX1Tvh5GnV
UWP+skB/2dueoO2jprrohFUt8giXLKlsn9Ou3zBexNEjIfuMaV9M+LJYkpskPOkBMngJuVQWQd2b
CFcP5f5Eqi02KwOhqKmQkTBQY4SIXY7mQ5E2a9fvYh3vE2HhMXRZBUNyKP3qtiegxmqnx0ltbrOg
WlehSro9eLQi0giU8M6LoCUayjgYlrqKyufaS9d+fS92+pPvsaUi58hQ02aF+NhCTAhb0lsFn3C+
QUgeDY8urQgSyHqVdIRJcZS78TgYDaZA3tmvjRtl7oST4FdtYsGZFDuLuTHQ30JU+42M80KLJYxf
Q2TDs8RPorv58WjMI4FKlkxBGbRfKulu0Cc6NNPNYHplTMGJSl5IxDxJOO7lvrHQk31ATlQEvUBN
oBuNuu6oOrCR1dbrMM8ZdOIFkKPqsvA/qDZFOdoSadvLIE3Xuqf/Ekd1FTf+a6XIW9Gj75amBHYT
avDOx3yuVnGbGk4VGTelaSwalYBO/Fro0quF5cHEn/QBHFC5D0cgA5VpVmg9gq+em6Daep60kyci
sLrmkmko3xgUVItOjtYGrhmB3FzAYzFNJRoCinfEtKLQ3tNehwM44xdt/VKL/dIjFbmrUHASdyj5
oyMyDskM9DuNZp5S6BtTUziS12186xBMw60+IvLqvF0lVST/QX4eUrKRymhTyMhcssp/jHQd76Le
ieTRJqj7TQxg2IkdBqkegungRKw9fwwRl+67QvMi6/myk9JV0apMDLWAlo7cLG2biZodtjjKlSS6
rkK4m9FUv0ZD9TwaLE+T0eRiMLIHo5cKeLVY8ai64oTqtK1CfFcyrCTQ+5WNTg40WGL3olXZa5xZ
ry15jzheq4tEm7ZhnZ0AszGWYrYSCd1J6axdaijo1bzhvdJNQOl4QktkyqhbdXUTJcV7qdVPraAC
iQkw0zHkGbAIG9Oa8CMo9m1rAvlFGIb4fUBnWjtExUYO8Wf9RiR5kwicctPopefkmezqU3dTaw0c
MiHZT1aNZiBvFvWgQNITosGtI3VbMlNfqAmkudz6UWjSUySH1S4rUTIpaTstAO2xuJi6tZkTIxUq
Ck45Q0GEengiYnIZVf5b4cF37UKMTsSfIgMX0Oj3XFPXkwobG8/LWZyn7asU6mVt4fvS9Ge8jPeG
3JCHHhurpsKxoS/WIV62jCUvo55hQYXQAbNjOzWsVy+Rn3tZvxGT+oU8TsEZ26RdiNY4AZNFt4Ea
YdRmHMVOQO2B+qIoWJipqv00yuxspMTiNiQr+61jCuqNOr9hWWn4hjV0g1o7uIIgEE9UY+IzdeYm
1wfvO4/Pz1XCn+fPfD59qIMynPZLpfQgKh5mB/HEiX9V2abuDsatdpz9gGaZVHU/Trfd4H6rFP/q
6tREskjzQkyqcVUnxKpXh2mBq0Tl5xCzheYgw8PteLqVuuu9BiPAbwo/+asz/eMlrwqHKfaMAJ5Z
i24PaeUGqdE+c7Axd7V1qC3KQ3yPG8OltaEz7JJtcd/g+niPQd130uAv5rB03qqsgaFZ4B/XFWGd
1EosQuBwylV8BIiQ7AwrZvW5w9MHr4BFtOrX2Ur+beH599rpCzDtz0tfvXTVjJnujxWhKbMDogUR
XFjG+/yO4eRsGPr3q32JMMyOpzO+wGj7qsKprEqCfkJ3mKndcyioG8/AGmtouo0o5+usy+kmKoyd
y/ob3G5ePH8WoX9CG1eLy5x8ou4NOv52/KE2p9B6Usy7yszsprv7+y1+1Ud9bCau1lT/H6Rd2XLc
uLL8IkZwBcjX5tbdklqrZckvDFu2wX3fv/4mNPeMKDRPc8bnZebBEaoGWCgUqrIyqybXMshBe6nc
7LLybsRQFCWtnyWbWf15HZR8ercIWX0mMcViFO+WBlSx6G8d5wdcLDYBa/PmQ/s8x/5ki/Am6SI2
aEo0q1WIZXFSTcXrThTd9B+c3QBdJcXG+JUP7vSt/vWKvyxXSAR/keUkq3RkhN67oM6+3ScHXhj6
f67//6o+s3YIPtkRDkERqlZp8Z1sMfFhgg/Pnvf5VXawJLf1t0qdW4sS6qo6qvgj5K0g+m1mXoDZ
wKDsvuZS9yqX1qkYs5uG1E91n2w45pZZHgwXX3CW86weeoAcVb8+gAbR/2dUDysn7dNWClWLCZLU
ldRLHQpAvVNMvR81NyqiKQ0xMhD8unzYtrxSqDZlRhGkMnC33jB/IZCf1u5StgFFWTdhmlxUABzf
YhU8KOUsTtUS3C/ly4imTqBfK8mWAtiWEeHb0CDLU8tAxaOuhhKKq+Sl7uXv6MtvXPH87whhEGVP
YMV1aPXyB/lnH6imqc1ZhDBoWHsLPJhGEO4uf5HVGpmBvgEkelFPMUTkDiuqqDImmEDxBj0ozJHw
AZymAgOOCQKArerCuj1M/qu4PhXrTDsNzcp5yIdSA0LUxYCJCwY6G71akOvwWarc1w4bC+THU9xD
Pvb/H4NCrNCAQhzrCDSk4TUvFilgJcYYpPbO4iKrNmfSuWxxzTmWBoV4MdFijMysmr2gqB8ngKJ2
LShsWZ5seLo4hMRbMGiEfKxM8MJiglSlqQ482vbXMeiQ3jCqh94tHhH3mA/zMdwJArV+B5CV+TLc
Yhol221+zzUXXf4IvhuLMKXpIR2HcEJ0hLwvpGqRC/HJrMR/02qMbPLS49YGr/YDljaFMGJJII+g
FXxoOo6O6oKbwDbQqeGUeJhv4ewpl7+ozn3kkg8J6YhRyiyLIxgcR09+ADFx9lumj3ygPHWmye6I
g3cnqiS0AzTeBth+fDG/aT+5tvSbkd2aEyYpMUu+t9ze2I3VDxzl9qg/AachU797yzMfaCIAIfbQ
GMZ8K2fO2rwzV9eAXp3CM1bUjfl9s/hQRZZHZaJgDTEUAbheFOdbpBh9ggyBsyW1sJYhq8aHNUvI
P6AJHuCOhm8OWDrXLAQ97EH5ARH7XQrhDVTFOe9TT2wA8NWNqKmsnsCFcSFs4hkbQ+salfjGHdSj
J7uc6PCtBsGjY+OpidGCzUO/dlsv1ytEmbHTjRLQKlw7qEhpmP0q+/gqh+ZGDVoY80jq8DiTbH/Z
L9/xwWd+SdCfAiAHZSmxEj4AYM/UrOWNMRB+HMAza2cvBzTSUaDGsJ/uYnLBBzEhl35ocUaumJN8
rR3m0afLv2Q1CgDai6qVAhCsCGRWA5IW1YjPLXfxzlRHEDRsWFh5bqLS/2FBOPO06CJLKRHGg9C4
CtLhGMYQMieHCtlEHkJ0FNj/y2taDzMU6GUwoRl4jwiBvIpjCSAstFgGTFhG+zS/AR4mggaN7gGl
xMfk1WQLK732HAEuG5exiV4n2g2fT2lujWrfKzLOzX2P2U/Z1UDzgrnR1+QeX/KtdxkIVWz1K7qB
f7LahWXhIcSCTG01DYeG35MzYBl+6gGdx4lf7Yb6MuYGNyyuRiTM0aIVaAJGIPY+dWuuKiUETZ+1
5+8hPgdKrvmLCEkoyF0uW1uNCQtjgv+k0OCeSGP1UK4BR40OYTdwm6aBvKXstrUo4QM2hFqZMps9
Grr5E5fseCeIfOF8cdvv83Vv+dhB4ZtRZkU1QHEz7iVIqktqd4OnyglzWVAUpiDMv7yFq4d8sYXC
DVKNMhm0qBs91LVr8C5A+kSf/+jQfRgRm4lKJvVtSXDolNZuXPMIXXPoMWHS20A/3Jtvos10YmNZ
VLgtmjRsZ7lFEC0s2auk3BvJRuFq/UJaLEq4HQqtkFmjwoQx9MpVC5Zjlgf3Umd5UWW9FG12lAEV
rKZGwcQHgPA0LiUPiAgM2dHmZma9q6ZsY4h99cZa/CYhug2ZnIRoJfReYL401QFDY1DyuosV7LSC
XHICPWeibhzCtcemsbDJP8UiB+njesJsqYpB9Ez+lVE0MAZ5DAG9km5BoL2PFcO/7LJbBoXstKRV
EdcaRSgd0DIqv9RR7LTZIejA+J9EW2f/zJPAU6Fh4sTAhUHpmQhSVcVDlwcRxZOd88vccN4OMCzv
wu9SAcLzf4Q6EOMaLgk0aVUM82DsxDjDxkhTWVpzTHOvNufbplFvrGJAy3iaAHllev2jSAvNUZoK
nZVypsdQDqzXZOr42GSk30lAK6Odjc5i13iXt14R955fXzL6yCgQYzTZFBPOeBoltGIqDKp0xQtq
EFAT6BPMSnaRJ7UzcUnBnluQBqCTsc/GAKxmWvhbp5NkV82MLMKKMAPRG6lL1GoGLbqx1YcWUwoM
UcqYtMDIs4G3KIYXP3tj1gS0C3T0oWlxmw/zcwhKUoY55OiEEVIPyJyNK1aM1tweEm+dK3LxmWO+
YUvvB9N0NcfAItYGJIwIVACUElIkRiVDUQZjiRuH7eypze3pGkTouXS4joGvz/ZGKZytwGqAuzwS
sOuAL9gFOxXQPUAV1X49bNnj+7XMRgV776iqxfoaNbWSGR0lr/eoZlPU5bWH6ZbeszvixfeBbTxd
9jCNR2bR4HuqZABBhdEjYUNNtY7k0Owrb1RasJxb/VsSt1fmrI1ozLDY19LQuidVn+xnuWQA2Aap
B3xwaVslAeeQCuoajJbGzjgW4IlrFbsEhn4GZnRPMXGEpnNM8MgzmvsmtSp/KMAxzpT+Gmh7L03y
yJetJNqPVGFQFNClQxlAK7LptMG5vE4xrPB9XS5TuOXzpGmA1uhAHIUZ1N2gqcDnT/vLNlZ8U9c4
1Y4uowwEbOdnX6Ej6kBGDMSJ3IBqonwY2zuMge+i7OWynfNwBcZHixg6hgwwCy92TqKWNQn6dBi5
CNu9VlOfpOaDXNFfl82cxx4ARdFF1NCiQVQ8a041ad0qNZZjFE9deuhMKLMBRiPLuzLfwj+tbd3S
lvB56nIyQyWySuhf/mwxtYBJ1b2OB0KjbA2prTgCUK9golUBZVbP2jF5Umk0HQCkJuw+6m9i9Q8+
zvLvC2lKN8UWzXL8/dR4Rl8E6IIMSmvJVpwQU2T4MxrP4JpA2g9PEOMSI0M6RxQfp8OcYKlAIRKi
xMOtMbyF476A6gwGTZCs+ynusJD9vuwZ/GsIMQMNLbyZNQA7DYDCPzt6UpmMBmibeiHZQ89LA/tr
CkUiNYWkqvIjbn9eNrdyC4LgdGFPCMIBYEFq38IeZ8tpHhiADihAMhMM1ADBHKAgVaD+MvwIoIuw
ETdWHBMYMmhd8jesjCzh81I10Nd3Ma56L22a2wTDVxhAg5SJUYM2JqzA3r+x1DP3BFEJyEsAtUev
UAGs9LM9Mza7iQZRBiGilivqQCkXuhaZtSNg6UEagAzkZmuNZ/GEk6MQxBLwloBIVvSloaOKCYQU
8Vg3fAviArT6crGPgvnrxuLOnJYbosgXMMFoAa0r3DV6AwkHA/PEPpgjMQ8S+KU3XpVXQbcLAJbd
lrcU03NYgz0N9NPoYYD+ky98cZlqSTa0U6yA4vVdrBSPfy/cb4uVru0feiX6uw2LiN8MzQW9t6rW
9CaLgbJTBkU+OPSbL5d3b9UKb2CAKwt8ZqInKrEyllIaQ2GNmS8Ti7yWxW8xpDgumzmr2PBNMz/s
iI/HOVfasUkmkzczwNKxk2+eoEVjd5VTHMz9dtXvfcrhUzQRDArXZt2XhDEksX6HCVCncxkEiNID
OK/ACQx0vN7t9AM41w7zXrKlZ8MPdiA3jaGj2IBi5IcOaYNhk0h97RguN0GI4kbU0EZDp8fDZORN
rpGXJNK30JXrHxRNI2iBA34sZl4YpmgTy8RLBxPe+8REV7mL72pSbMDjt8wIwZo1dY/ArBGAOH+r
7HeYQzwQr8fLXnOWK/BvCPIFIPDfZ4b5j1ictKk0oiRPsRYkDM8YsMXjNDm0KJRjaNiutObwv5nj
UXthDvAVXQ9HhXhpCs2EDho5FjCaPjgwAFrM//VdKyxOCFuBwtRmyPQM1KlXHAPPXE6n2U4ub82A
pXzjBK763mIvhQ9WypOia4WR+ZClrJH/KMm4taL1z2UQIE3QzDibkR90LaHRoJh41XAWPeWJ17pn
kPTycqUO3mGUZ/MSbactGPj62j4M839ffDij7LrAmnCu1MG40jLzRAK61WjCnzgLJxgT+8/aBFcs
SMMmUpjEazVorw7ZXWHGD5fdT5R2QCrA3f3DhuB/MgvmuZdwkaHG7PJmHYq837iKfHKAmtq37mra
srh6ihcWBR+c5Bqd7dCCU9wSFypE+/IxgObPCeLFzzwxoNBGut/yxC2jgic2vQ4Z8EwmnpmzL7nZ
Qe6oO5mZur+8neveaGEMDkPDlgkKtk9OIU1hagBAS70agkRzm1yPUFoNGnLflOYhBG3RZXNnfbW/
vt6HPSG4zyMLC2qECLwu0sl786i6qZMin3N4nTlI37E9yS2m3rqvWyX094L8uXt+GBcSPLB5McJm
uGeTQEGKxH6ttHfpDCqssvPNpL0nE8NUvQSBJQ3MVFKPXwZVCyW8l8hwVLLgWzgWxInL2mVj9sVI
pENQdQcaQjCPqPl9T6AABh6vIePEhoN1HcgGavXEaa0O4HbyW9U1fxpHIOdj9F7HeK9XlduaYN4E
BWJSBSCywLBdUd+AXgECw+QOmM79GPReo0qveo5kjcJ+1xt70Icp4LxGwzYs1BdTKX0jk18U0n1L
pREZel2d6hK6y5J2jKoAooBJ9D3Npislpq7WmnejjPxZVuONC+8sZX8/nB87LMQYgMsTMHKpxJsU
6wfm+4ClB9NYnLFjaGz1t9ZPyIctIdgkw1wacgtXKorTPDwnxW1A7y+766oJFNd0YHEAOBazc42k
mZ7IiNUa+YECdyr7pNoouq5G5Q8TYtEJ2Gw1t2TA3Auu0lleFf+6YsE/ycKAcMKNMccIb0gRSMBc
wQzoKEAhMTQj//JWnWHa3k/2wo5wsoGmDSNMOJie2jvlQb7hMBxAsjgMZ3ukaf0WWFgTjjK4yYpO
6coEJKIjmGhzR5N3xgPIWA9gkbipb9jtVvRYjZRoVAMrjEeiIT6g+lQFGHqE+jllD2kMOVJYrLlm
zG8LtbaNzVz3ig9jQvTXjC7tmxmO1yIpn691V7myQCTe/w52BtIe6U573bDIN+wsNi6WJzy2aWPW
VVDjidMn4CqKFPaYh80LKWIb0yLXBqj2QFVz1WVAfcrMD4iJXhAIf9Niq4PMkRUXfogpIC/iaqj6
NkWakrLid86Ia6mjP1i9G8rZY8RS6AlCmFuHmKFlOpc3Yf24/73rZ8W9oMQTwMJR0WfVyXPoyUzF
/LuZsqfLdtT1zeZXLibJQJsqhC5MOuR9XydAi4Fb+DD4wbB7p8C+al6lB3K4u5ttGSJcsR/Y1sHg
ih/W61bl4by8/h4YPn6EkEg1JUsDAP15IrpsX0PnBAd209paPcA0PqwJSVTcqyyguB788g2Mz1zu
XAod/dmEmkbkmg47WPfhQwQxJDtpD9vliPVP+2FeOFBJJstSX/Sml6SDP+FdyzCvUchb7d/1c/th
RjhFoVyk2jAk6B1YMkYD06s82EQHbTiPOBmYqX2csjCjXonKlJ8UPhRDYs9yAcoKZxdaLule/boF
Il6Pfn8v7J3vffF4mGTIH8yKRbyAxjUQMpWvJoG+Q2H/1DM8/VJQnl0+JKtfDOBAE6yTmA8WD2Ma
s0ZXQx3JWt6Aha0PTnlWvHWpttFH3rIj3Fu93isTBdUVVjb/HBvUUeM5e9AayHVcXtD6DblYkXBn
TUrc9kVVg/haVXcxcL2h5pAY4//NUcN0bj3LOx3VqwhjH0ZENmLbem1pYZ277uILjrGkgpkmp0AD
KR4E6RBWnH6XQ+iY59zAHc7VxmtwNRlcWBSiHK0Z0AIRdna2IEsa6vcG5h7BZnhdh/NG3vlfVofp
ZuAqwT8ncmskcRFLSl3wdwV7AIXTDUCyr5xRQnMjsPcglF7+mKsHHcPF/29PPIRFEWskMzsTTIag
pA1Pbb2BuVh1S3BFgKVEA5m12GxtU4yE0pBRz+BduWFSf4W59CPvoh+XF7Ialxd2hMBYZUMWaQke
t/m14YH9HuU+BUMIW/DNLTNCYIzNySikCE+v9NAeoiNYSHyuSrNlZmPX3iHHCydXNKVTGL9lWNHd
Wpi3ray3vB02AJrr9/fHpolzRXmZIFOioJcCbs8FOtSe1Kvg0O4xoEofQM0C7Y2kBNlG4ch79khx
uLqr6HELu7zqg4tfIUSuVGZDkBGkK1k73udK9Ahi6LfL3rFlQghZsST31hDhPQdWmGsdxGQoNL5e
NrGeyi+WIQSmekiIJBVYRitDSWB8iqD50xDJGWYA3fofVfRKu9ou6HOsf48Lv0bE7LLW/h9/hRCs
WK+lJpVSBJCa3AQxYOh53t/1JugZqIF5WgXSTSpQ/hKbroqc7MtG88zaulK07q4Hb/zGC2B148GW
D+JJoFFBdPU5WmvpHJQWSFm9If6lYzxn2HjZrgfMhQFh18256usIWb+nQydMhvj6LTQTDdtwuXKw
NLxytYU/2eKFSWGLizABvdwk/dUSgpDUFx26Yre9S7yEq9G9pjdbre331/PZY2JhUshxUyuu2MxK
y8uq9ovK6J5EvIGYgUIXdXK9eotTsouT8TaxNgu9/GF9ybaQ8Uo9hpBpgQcxz6+16+g43f0FDv0H
2TV3h0u2hChOIytIKcXljmG5F15SK9pbSCCn0LhO2bvkPIk3HmrrHopOuKXg9WeIMTCNZavWxw5U
6aq2pxVoESbyctlj1ttTuGQ5gAQUMSKCmXW46llQZIizsj0cTTu+7na1w+duKqi6cEU2jLSfervd
g28bYxv5HrTqdznIfzqQhiXtxqlcPzWLHyScmkLvJUCg2sxPnvEjbIwDQNbHfOR6ypAb2/ZfHsLP
vuvCnnBk+rYtMuTdaH9AagjNgt2851UO6hcOdHa3kprV6iya0GAoAy3N+bxWX5O47qU0Q1Ul+95D
6u879VLHPKDUwb5I30aumjX8hIQsJA93+sPlr732xICyCKjR0J/m//kc8pRwjMq4N2O/UMpqZzIG
4ghQ5Ns1KQ9jZnp0qHX3ssm1DBUyVZhPMwmGEM76ulkek1rjuX+Q/KZzecPS3kuq4hiFW4X2s1kH
Xh9b2BJ7u/WUjkFezBiVOQT31egozrvUF7hq0Wvl6miFTxyy02xya76AvK26i48ZhOwk59/ioMVf
IlQErRkcs7mhKx6jOh6pMdT/tvqra8EB6lkcb6C/U5h//pZZ3TVpSafMV2nuKKPpkC3K7lVvWVgQ
It4QDfANHV3PIVe+UXDMYJ4G1BnatV6E+zycvMuesr4gXvsDYZWKcPR5QYCwlRAxkGJf7vs9lbpD
kYeHyybOSMjfvwuglfg/P4QinjPIQkxWhLyzWtHvLaCVj1YjlQeLRKptaNMVMeY7kC8jR+pOmjId
W1afJD3AzOMwf68m83c+gnCFFJCILCVbDsPbRIoguTCnp3Ayr7U5+J6NzZ7m7L5ToC6dmuQGwML9
5WXwjRdDFngV/16FGCIbiKv0GdK5Kk4cDeJzOf6fJW9xck1z8PMnrX/Z4OohXhgUPo1RGHMTZxP1
9B5UEiMyGKU4ZcYb0TZWtmWI//vicRG3Vad2lCV+SIIdlUE8c0Sr2KnSjZt19Xmx3EIhEhIzk2op
gqHWSU4yJMdivNVvg/v8rvN5Wb1yJD+D8Gfq5qd0zwveW0+L9aUCTmlSyPedTbmOzOyjPEbxRYkI
c1opvUvD8JvZhx6GujcKMOsO82GL34GLbU3NKOfSEnjGdPqPRDH9uKeONBfJzoqnA4bwdnOwNZy+
ftMBXfmfBQr5NYYmcnXgrN0acwh0lOODfsRtDm0Hv9Jd6VfDSTggOlZ8Zd7mcOHarQ4eMvT/ORDr
DECo05HFAdAZyL31owX5g6uxcOi7MCANj/+ATWEtPVwYFJtMpQLRDLxe0OVFt0TnmZJjuRQqzBCN
9aFP9SfVmKU94YZRrakFkxV2V7klXITvOO97UBdSSF3aUDvZflps7Oh7rXvhQ2yelRRpPLoXGBtM
wKWCWSzL7up9ceBD2VW+EQpWi+fLFQr+A97JNg4lkvnpNZcqBwuQz74omEct8JgJNwICj2DnIfVv
f3l/QS9WN1lS1BUztjMHpfxoHVB9uJHoJtZm9Y5DqxOMjCauf7ErUUzQlWoqjgVwtBfGdvIXTO5p
GYSP5+MELWEbQufZn6V9YImDTS6hK74jCHg2u9JADlYa026IbqQmPGTo/0sGxJTAZH/5slhd48Ka
EGwAQw+bgeAeZzFEvI3qpdDGLZDDakBb2BB8IxzlpKMUpbuxxbR+0PedrY5gKc+pgaGkun0iJXmI
5XFLjWd1bZipBzQZKOizaVoQE5RtQ+AmRmPsMFYACrWXy7u36oig04HCH0Z2ziYeSQomfMBLgb2B
8tl+KGQo0kB3p2PqJq+DuXqkF7aE23ZK8KRVcjTGIYaxb1jrZk0Dxnp1V0Tl60wkLzIxIoRRhjGx
dlLxlPbgdwdf8QC1vsL6hVktewqhXW5c6+bXucjv89mHOoVvgtyOgb7emNgJ/Fm3E4J+0UNU2ygd
DcKhUX/srPROC36UUW5L+YsKSF0uzXZQg2pMbt1ifDWrp2LEeIhB7Rxa6JFu7brqNaEnC1CW2QKJ
AAOxU7nXoR8WatMuSTt3aDF+H/1UMcgUmuQuUmV7KmRXDn5r7VtYFuMuMNWDEmOcrP8Z9KAKDFV7
Ig99qfyG3t6uniXbMPRxlw2NS2WwNENMRvM6K893aZmipp+Pp4kEV/KUuhobbzKKId8SQusExOSF
4tVgXisz4lAQ0lVMdUJ1fNNNwMYpWpAZ/lxh3HTghWZTku8sJThGSWY3an1vkvnBmMltMEOtvAc9
QaU4/azc95PpWyRwmEl2Wa78LMfxDupnUPvLrmLwmmnQgtfGL3EzHqPBfAa1znUVhbbSRd/0EhL1
FTTsDebl0+gZNHmswf+X4VslSeqZNLKz+EUNr0wwRZo5kt4G831gLmDVcCgGfOph8CCcd2AgBqpV
CIXWqmNp2iHIv6Pqs5fRTMl0wE8oxEsqyNSP82lg7DgUb0UsH4wWJH30tYgf4ngCTKF4zWRrH5Sz
37fg24of1BiS8gXbQ0AQlNyQ7DM8M2QO+kM20fJrTKc2u7qKnxsa2o2kuEWZfc1CMDEOxQwexBnv
V1QjSnTK+3yDN0NZTc4WJ0NID6eoiaa8AmiXDY4+OAae6KFHHCO0hzvlAW1AaKbb2W1q05//+vhj
xIRz7iPGYAJCuNZHkEpPQ4NMzajyq6mNwQCYRnjANltgkjNqEDyBPlkSwnQ0DH3X9jH0ub/Jx+q7
4nQ+gJJO/xUUXofE5qzEyU80lm4mXBTOVva70qzgk26Q/MLYH0YShQ0uxhGz8yk2uEDZYewgD6en
TqXkO0CwEEMe9Rp8/JAf+4PdXVjl18rilk+gXgq4A3rHypSMu5AMT3kyG65slBsJ90oU/7Q8oRcz
zY3ZY+0AWFfPbXKbTrdzuBm/V8L30oguwDhUkK4HcoY9BE8O5L/d8NF0oM9c7ybgW/8I3PrJnOCa
vTbNNZ0BZlARVeQATybp1//0ed45VhafB4qTSkGYCoeY6iNEEL0iPFU48JetnI1av3s+BKUAKSWq
YsjCtZcFST4RiNnwSi5k9dzBl5+1BkzjpjMe81NnPow3f6se/1dGsnWX+LAqeHwl17QpQzwQtOR6
qAKnnsFASb5eXttKfoJv9GFEcPA5UvpAZWgm6S3AHkF6Csb636PpYILPC2F0zjLFEspURUUmI7/1
jBpzWHE3eCWQj1vfSFtfyYcZ/u8LX4jbWIqUEhCMsAWgJW0B95jNfU2YZ9WFBzKsV6PDqCrw/z4u
RjttJT8P88e5svyqrqfjQCVU5VWIdA3BUWpNMG5OkJgk82NO4b8gzbrV8/jH3JEnSSkhtzXSB32C
poth9A806v0JGn2uNUAimxhvcj2f2nLca0XzRYFSHe5nt86DL41kfClbaAc1OQFUQyvf0GkaHbNQ
Y9zf8iGYWi8Li70+SV+yAc9OFjpSJu2HbFLBEFu7c2z9BHn4o9aUhheP7W0o1XdhF4B1todQTz4A
jwV+gyyqIASMNIdBJdRpMV56ICb9CjeGbtkgQee0YFdykptXZaXtAhnaUDVIdfoWzEP1+GUiVmuP
EYleYsgH7aShcmeWAodGwXM7BNA7zx9pBylT0kVf6mlEUSKBVFLSlXumtI8hCF7BQV7s5mx+I/Ls
JaBztYJx8moLCESIXNCu/NIH0PspsrTfF5kOuV1WnQp93JtV9isbi+J6juX7ME73XdnsiczqXdyW
h9rU0fSs84cBPL1sqqD7Fk4/a7PpbMTxbCebAVqVUfaz0JjqWi2VkbRlqA1JECCI1SdSEcDlgvkb
uK+/5zX9bkbYWWgXSfZAIXQWpt/68g+qVJ+OAD/qC9+Uqr5kUAQlXg2RQsN8UgvNxozvLow2EApr
eJZPloRQNYAkKZpHYCD+anDNV8oJma+tgONiq3e4Gp/QE4BcgGwh+xDCOwo1BgjlURrNy+Ilkho3
qCzDNmdpC3m5erIxuIaeIYbWMHz4efcGrZZraNcSj46AhZsNvEPZuEjW921hQ4iD4zzSQuZI2fA6
PxhoDM6nv3g0JSewL4fctTqFJi9sCXe9Yg1JLFdIKvT7wY1/5igkpl8JMsQEwm/e1tDCxu6J2E2Z
sUpS5QDKfpCCkzsQDBWZc3lFq56AriPaROgJYhT38wea6ISBVAWdzlH+Wmigwejewi3g0pmqyfsl
vDAixPc+jGLZ0BPLgzwZT144MVWknRCdgmvqjjZ388IJjxOGXp9A8nx5ies5wMK8cITjPEg7qM5y
qBanMoIyWAJKcfwGzKm9DT2KaBE05EDVteEtq59vYVc40CQ19AIgNeplEG3R0Z5qx42vt/J00eSF
BeF4lQ0DHzr4uqG5eAsVW1uVvVCXdlVZb9zRW24inLHZKvteDXg+WF9DRIBabpI8/NFnMlFCtnjD
RkQo0qnLNQY8mldi5PRtdoZTfgsYJpru9hTtZAd90moHZO/GV+J7JFQDsYcfZtXPJwDDM1k256jN
Z5jjTYdfUcG4MoCbJs+pKm00pdY/2Icx8biRIqpiDbgtI9LuixZDI00Nv7SYk4KLamNDV/0PtStM
fYMW0hQxb4lcB4YcI60KmgetdvTvfLgrsjsTen+udc8Z99JvW0o0q56yMCp4CmII1NciTGDrVolX
O4o1ZWzPW3ib9aWZ4NaBpxiKqMgURUkKBwK8aAi+qmGyC8PHy5u3+qHAzPIfA/zfF9e+lSUNnqz4
UGb7RQbvQZOktjHe9lrmXja0htcCL8uHJeEMI4WpcqS5YAmK9xA2r56pB5q+G/arZ7toPlm+8Q+G
F1eXR9EU41VHTr3weXmBqoTqZAG/bfQWyl3DzpJLR42uouLl8vJW3/4mMF0AtZim+T5DttjHGEz6
1lBhH+Uj2yuggB7wXkUBcn/ZzPouQsIQSQsYkM7IBtCQpaMUAwzcuIXkVidlxzt7SNOvFeCrX+pd
5m1huFc93QT9BjWwLiKWb2iNRhuN8DiqtLKwjXq+0o3qrZMG//LaVr4VakOYAQUvEeh/RS6WGQqe
SdeiGTMVhBdgS6i+5uxJa6TjFDbSRqRfOVk69NEpBWoF8/+ikF8ezXrJWrgjPOObrg5vDExgf7Ag
0B5hNh8I0jMRxiQIQtMqESLiBk0QGjptA7lR8Pgzmv37eMvL93+bEo5xkFbErErONJDJdqcWTxFR
X5CSnspJffvfViUcKQx4Ql9GbyHua7bAd0aFw9QxcKKxT+1hUMatuPHuX8LF9WltQqSdjTm0uqFE
6tYUulvKygndhDsaB8/SaP6cQHjUG8WtkYL1phqvMJiKbuUQXSVU+hFqEEyd1bzZRcMU+iwafqO1
uieDauxmZrkkBv1Ur4S/ZArIdw3Olwb0wjtrTJ9nYHughV65E6mgFTwa5a6iOiTRa3oTIU1Vq8ye
Y92dmFoeocXToE9Tyk4u19MOw+CGH8Xxc5JL+6QKcUCJfEJ/505toL+Mtofble2hTjHiWbeQXAeX
O6Yf3abKjqo5Q8QEvMIW+xH31dcSVOHQ876NB+vYMUXdMcM8oi0E0aX0RZOyx6IMjqFi2nls3eWk
ekoq5c4wQRJs5r+lYXqIwv5O03owT2etOxu6k8TBPSTtn1urfgWdE+bvR+amcvs9mltww+gU4tnx
PtZRzjHTpw5l6wLq9jRjvCpwY1itO3TWo5438g4jKxEY5aR7i+kQAuqjA3Kb32pS/7rsc2uZNcIC
2MABogE86P3fF+E11Kdi0IAtAKKvR+W6uTHvhrv2yoLyBX7ONVgobPOUXZk31dd544ZcCX9L0yI2
fLZCSav5Ka6kwE5k65oVzVOspxvl+dV49LFCsZ85o4TbpDkYScCXuGvM1gc13UaVa+0FiaWYwNio
nDRPfKXSsQSTDLfx1+jWf17ew+0/wA7wdPLs1C5sCae2mbuqMyjACgA9E9/wVBP044ltKegJzzfb
FAxrNyO6C3jemYA+g9SCf8eFi4Dla8xIHkY+tHqOyjXHvnCgZ3EATQ3cY1sA8B1GerbERdAVHsm4
GMFyFDWWN1XGC6UNqj9dMYHGqYmdAJJH10mo6btCI+UjBhFzR8ds0nUpFS7VJmAiY5Yf1TSI7Egn
6CdXnmwVLpO0q7bT76BaDxaOKtxrdMBZGx7Vht5ipCk9xXJ3knLlNM6aj+ryN5lFX/oJ4F2pfNam
2h6rwQUt12OT1zeBph9R1tGcuYI47ZwZygGc8AhHSvnVZNIbyWQMVOQIZ5aVf7GSQLKDQQYvE3pw
uyxuIBM2dm42GFCGz5K7UM7fUqU/pJQdQF14F2TNawGFq2yWX7uO/DCG4J7olYqypBzsdFW/AfzA
j6h5TUz1oemGh3BMbgM5vsvk4WaoDGgH5U8Zbe+qJkYLLjuZ+pDbed/kh3RWAghg1RQK1hB8y0sI
3CoS2UOGVt+VUKyW4+YFOF9HRwM37rpveTaX+zhF26WhwbxxC63mJh+nU3xiQN8qUowGYLFYf1Pb
tyIwoI6LbzsNGwneSh65jDbvAKSFF0sanfQw5JXoFt0IJc4PXSU/Jykow6pE5l0lXDTleCiS+40Q
y59kF7xZBPtUgzyrGXTPPTN123e8z/Qr9CrqMrRDvdQFafnWG8oy1qMEsBqySqAqJBboUi0Kx1it
MQ9l3igtaqNZSEOokN1DM/pazssfKN85zYBiSp7egPN/x/p218UqUqn7IASVgaH7TYjG8zC2aAu3
ABw3aLu2/YNu/JynxAPzux3S2yqe7V7OnKBR/C77Xii3MYpARf1Gh19q2+7lnLpTSbyokXySMejE
tHK9C5rvVY6Zu1E+Ih3HPC1OjvHSQ7q1LR5yS63w4BsOk/FYo4AN4T6/yU6y/n+kfdeS5Lay7Rcx
gt680pdtb18Y044k6A0Ikl9/F/vsoy6xS4V7tl6kUExoUACBRCJzGcHNY3mn9/dywfCbxFzzjZJs
JNVcJHbsOBvDBj90yK9aakDOYdpW7L1V3hIh3bZRDhK14UyxBfHGYqt2JvrF0I1AeVjqKwjv9zbE
8L402YJ3nXiQ2BGuYRs9V8MkP0hz4yY6NJmoARdUABTQ5QY+oIfDIIJCC9ZwpU9u3mcvbQ3zpFF+
EhPRiWaT2f1iRSdpXmOU3jQIoy2QbDN1nUMndLZNoXJGpQqZRhbGkD1N+GvxsK9ij/aFWw4oFFI9
BELmSU0rL2p7aFJMHxoBVq0B9GH5uiOS+pEpwKK3R4lZjo4yhChYLovmWzUe7DylQW5MACu1QY2p
ploHY3SgUmr6nieyja6NI0YZnJfMoNKHF3CMHAucn5jVqKFDzRLWEyZ9RLLvTi3sx2CySaR9wdiN
prRQvJxgBCEYu2yYDwMsDCp09sWh9AC3GBvlAd46dyDwX0PX1Y+AtylVGJ3qg2skXwZc0nsJbQpV
vpdz2MbX8NGIPyDsZfeq7GlSh66uafdGZmeGhbBnOHJXI7OzIK83+YnyminPYwUEQEWCmnWOAA/T
7GVW1ENkqXvBKOzFIX6AnyNlT2RQbYKSAjHRN+5Qnml0d4zBsCFspxoFvnoDvROgDJQ3QVJ9M34d
BDAKqodce2cMTX2Zwq6N+YZ0ZZgWuvv6Ju3TnUnkfZRn4BuYZE+094Fd57X5Lqq9P9XPErAqGlPC
SZBuy7jaGV38ngryS2UxGGXO+kaMk6dxxtNMGUK4FNpaXeJDor3Ty5OTQ8YG0pbldNAK6iVJFVBd
gvVoaqfwy+twIKeBehAveYwTHeia67S0wqGF02OGAl5k3KZV8wZy3LHvO69Xko2WQfdNrPd6rx9Q
WD9O0Nw26HyjdabbZhDyZRBKsWbWY9FVnDa4jsHh0CI0kBPmKIXiatp8I87prpNaJ7HkQLOia1gw
X0Ujc2kE/pDwWHTotpTzXhioPTTJhtQwfBxvleSjKYkjZc9FAzdP9JhmcfTaKXtS9UdixpA20wnc
hbXiKaJQuxzFWzg+O6XwOVeTJ6N0B3NbByourik/133a2yVEHhs5tWtcpyPJtypw7RYVbSuOPwYd
wjHDa6K+0LmikBMD3KvMbUNJt3370uEW1SW6gWb7FiKuTswULzdyJ+mwVMCEgWVmAE8Az6tHKOi7
EX2tG+BS59aGh5sD9UBbH996PcYtDgVQWFDm6THKNAe0Hxt6pTeD0jjonUGYjRqOYOGKkTtPhymr
CCckKt2005dVl3ZUxr7Rtg9VL77iZG/NYvS6zEQHsv0wJ5CGdPHemIX3Ycj32LpoSEJykSBs5LPp
GF1VbttCrt7QvoVp/SAxTxEYgLJ6+ajk1mi3AjCzDEaiYxqPPtHrehtL86dGcKBYOzF70E2cvqiG
ZGUF4BGV1M8EMgguUylgLCkCfzapG9Yzt2nqMO9qzxyNP7qGZY/pjjSZ7AkqVHVS5CSKstXkyNpK
AsIlYgPgphswFV2roE8QtMOBkQQ7qZuDZGbY0ea9OowHwYye1bQBywL5V0a/WiyRBnR9C9eHGCw/
6OHaEYQBGPSN6+6qa6A4PL5KeQ3Nn5sI2dWUwbO03BfYiRIyRAnM93ZSfHnJq+qbxhz3cfpINYhE
tYKdRocyb0HUyV29r9zCzO1M7NAdrOzOKrCFbsY5eYXSrEOQVJvaeFQYqp6p8jxRM1QF3Wtpc5wj
Ai9Rc4tGlN0tqKS2dqsCRjnN4ANGZZdyhppE5c+15FmZ5Y3FfDMppp0IxePUEKB9DcBJLAG4W/pY
5emmNCJMeHTLovRTcXRrNGOVOvZZbX1qTerOnb4xzNYbEVQnZLONgrxBq57N5FVkX0MpHOHW6gha
ve0SQDSjMRxJizLPjOuiRMSnNquJa8B7dQGAyW3mdbCT7GC8h2S1iPIQxHAvMuDTe2+OwFiDKpCW
xrUyFFfLXC0Y2FUaQD0N/OwG0Z4N7U7IBK+sy5cGny6HfI00IRL0T8kEvxql3wy5ZNembEfQRFLL
6yXWiUz+Y4yyPZqQ0BBvVb3zauzaJrlvqHkDC+BruH2Ekdlu2kzz0+iZ4l8DkHtRTJyuaD1VAtwu
M5Y2dVjjBk6q4UbocgDKRqcGCsyg91b1zuBhLMuwsdbuMkQADUKF9cSCWtbtMTLCIamdvitDMZfg
xvqpy9nDMGhOQ4ZAKIsPHY6qCfyVBAAHmAQeDtWcQozdSIWYeMWOsZR4Q/+ZK7DvBYyAJF8DYSHp
x804qbdda2L2b4kJExyr2Kvq5Jgx6m2m5nWo7zXp7EZoZMfWtRzBBBkOx/g1sDlxi24KWxIfEkZw
CTfAAGxma4COX71HgucnWAUhive5iUxJfU/ICFfMBGkDHn1xeUzV2G1gH9onllPDP7eqHmoYYM1Q
m0qU5wqCsHE5uAkgeHLpaSVR7BY4rkx4qFPgo5kUTLW8KRDS8/g96p5aGD/oM4oPeC2LxT1EsfyI
pVstD6ZGdkzrOge3VirYsUbBl0pJWM0wk+0biEpBdYuwJFCtfheLX6UEMxVVR/gTw7qdnKHWHwqp
cvp8vKVW7Y357CkoA7X4CWTBGTT0voPMTVqrJfCa0RVVoHuZlyEjxi6Jq9JRe8GTS/hSSIar4b97
ZBtj2rl1QWQbs3BH/SVlrSOK4j6OEcaH2a+ryC7RjJFgj5tpn1KdeXAKRvattR7NkR1RmjwKSW4L
Vuw38JGG2UZgkGchPbamBZdYPVBYhOA5OvCW9QxcjSq8eY3mS5byP1JTXbdKvETaYxJRvxUwVyrt
c+VeKdqD2vW4NAdPbEVsfNXR5sgZSfzcw2E+mx+sHIAAWt+lubE1B7LV0IeI9S8YoR50vF7x5HZ6
oTgqpvCimO0V7e6HqvMKPfYkePVWqWwz+jTge8EDzTYKmAJQBwmAkRhODblJuMy7DWwXipx5wgha
kgJT54EYIZCrwAqzx4Y+li0AFdTWB8S/eKh2JFWgiKk74gCX3okgqCImIzeILGIzOXfMYcANPm6z
9pbUmt1HuMVI/VaUVWDAurcQewdMCtsk1JZVwYE0Cm6g12hGXt0UuLZEB2m0V5PU0Yto3+J+yKNn
HW5xDXi/DFkkzbXSSYR7oR0DgheLrNb3ClUfsrx4oc30XMt4NvdPBt6psZXZhfIGN+pQWIKbER2V
5I62ryPMrIsKN00LstYE5SAaXRmks1HVDOpYsSmeOOKXrOV7vTQPVTdcWxKgJFTwRj3dVLAtR169
bTM1MCvtzhDbQ23SYGxqGAF/9EvCT0yw4fNbILNw1MG8bMCHR0NYF9ijkUKmaMmEdER4OTdeYjo7
nfY8L0mPwg4oXfiZfD/NFLu/cOq8wv8KLJmI5RHGYNIfqSzC8fu6TAHPlZ4jHMAqL+0RV4HNpHjf
5VOYpPFtp04ecjjcat2hNHANDsMjwt8hyv90qerUpgCrdxMX81vWQ0MFmCTAYf8IEPuJsi6sDOuY
syqwyJemfhUdw8tI2Y51/9oKMDmnjRcTxa3Q6Lb6d6Ol3tSjAoJrefmx6jTvCmv4hI0l0kwi36aj
RGxNqEKJtM8mLj0jY0EqPTEh8wahJTaZlG3Xi17ErDApOMCXpeL164F9UqBa1eirHBgVC4YWfj8g
+xHhKu3TbEY6CfkY0dZnTp3+bN0SHSK8TNH2hdTx3+thBatZjFp45OtJ7VuAh2ntR88sTmGEM8pa
0ETo9WmItCGCh/0RZRew9gD2zt84tYmzZYKfuWgrHI+mEE3vkQb6MJnWA8ntgmghvy7WoKAQpFxv
HJk34PLnJ2WYTEpYalAAlJUrCKkBRjzs4BO+pUG0QWVsCJHmeDiL6LchDQ0lHNaQR7c9v7LQDzTR
+NVQSf37T4gBDcQTXgaqIkvujdG6tmh+L6UNp7z9Xdf5tS1NeeF/yNArXEtGZFPT50MxWj7ATVDE
I/JCiyDdk8DGyE8YHhRtJW/NdCZuCwWpQFMhXMr5vr9qTwp42yD8QhgfdVpoZf99rqVYKhWe1QRd
TX3h0+10xe58BKRN4UIF8CH6c3lAbWlS/W3SqwFXTSxLZ+jFRSoJiJ7tm1G5rw0F7gWyrevdHhKB
oZpOAUrl+14RDz0YBmPSudogPupSu4vMCLrCfWlrYndMhMYpZ2RgtJlzYPopNDINWAgYh76kh1SI
XyKjD2jbvaX9ADi43F5XMbuFY8JGN2LXyEq3gUwrLUXEa81HnN4XYvegC+ouiTJfLxmUJgzk/9bY
3QtwCkjGYdePfZjGuP+MatM1063Uy4e8oWGUDDclGe/UXH4nI9tSCSqawIc6l5fvV5FytXqr2n5M
0qaeaQJbuGDeS6G+WVR58i232f2r6vo9jqECeStC2nt9BJSmysk05cu2yO/Lyl7Y71pYBeB1aIHk
lZk9HGUcfx5U5tfRW4272o4kNqDpb4JIa05wD+iBB4WzLmrkqXB7eSF/NX1WA622YZqjkM/GhbE7
xHjSlOZnRHmshN8KAqtBVl9rzCmRohyDLKpDjWfdARPr3qMM5eVX04O5ma70q3myDcgGlI7ThNYG
hYgnrkjEEqN/HTkFzwhZM2XpV5yJs3TUKglnnGxkJ3HKu8h9zzYkrB94Q53dNicjLat+ErypLAsq
MJ4kmKWnzLrL8wNqPI4KZPXlr8cbZ3XDSmT4z8LCa+qm1hsXTyxit0n9icciT0Pkt+vP8hl/ZqWv
mBGVmdCWTSPUh93BFW/7ZwabxAGF+g5EiYWea+xQ7rwpnMHRbtTn3rNeEUJbKEPgiJT25BYw3ODp
M56NBCc/anUxDySy2oLio0pChbIwUR6HoQwtQb3Oq+UxOWRPusWey8jwLq/9b7DjajlWNzS8ukVx
juMUsUF0JBdVqM/sIQ46dxFVKV9LR3Otj8tj/krgVkMut9jJvjJqIvUzmUmQMwtIRMiwZ3iqaFDa
tiMpuun0/hDR7P3yoL/7mqtRV7s5nZjCZtTHwDbvvpJrcC1C4qrX4tXk0426J1ve8flNFFuNuMo8
2k6fJBNjBuKNskFlCVqb8y5ywSm6TjdAJzill/oNh130WyNnNeoq6Ga11hsCyFsBIBcIULqTZYvU
oAOzGLf+zLc8WNM/7CAVHuAAbYm/bIVU3ZisCU1cBCSw8lTIsVWB+QEZEPiAQ3+4gGfWDb9rfDbk
Kz+jrvYtqyxQwCGYE8xNeYxhu2iajAMl+I3e/l7KnzFWGxVOTEDEVEjfFs1G1cnd4qEPNQCQFysV
PFw5O3SJPL8j+89wqx1qKgWtYkUhgZUl0BwsIDuUlYvJ296ohye5TT4Vg3i90HijoviXBz8fgH7G
Xu3VQSFtN5f4iID/OYpUOhaadQopbCii+IWlbyNRcvuKMyp376w2q1ACX9VBGQW6kf1e2mOzvpob
VAvg5i79qZ3Uzx94XAbuV10lC6xsK5IWlAQlIu1j/VLeLRJWozenDhAcPpcDcP7C/lnaVd6QGLM1
1oWF8fbtpvbR+PGy6wVpwz8U3LmtrlKZFHBA1fEZYV3t6dix5eKWPTqq3wZmYfOCzflDaBgyHhsW
NJxWw3WoWY2zAM0oUyfohpSOkd5d3pdnU0ggbP4zwtoIHMpCwyhQfCxxeqDAlSmaZLeMB+g5v/t/
RlldvyrDbaupcorUrt7P+wL9levuiwwOegOuvskfiRh2cBZO7wGCDrgRlLOM1iqWGSrw8ipTkFle
lRvZyzwYXx3kDfUZbmFzJ2zk28ur+hvB9B3Zfia8imwNTedcrPBuazwUzfyFYFF7KXZl4nFfH7zZ
rcJa11eSMjB8wuwx2Sx0DuUp9mDMkNuVOy6YIq6bOm/EVTCbOgEgprjNAgvYQym67keOIsjZ/aKa
uOxAJoR1+mr5EjbLtT71EVDKC4gO7IaN7Lb8jcEbZ7V0KhtZnMQED0QoSkzYm8zLUed/Tr1xN70U
e8lpbTijxbb2gMI/397rd/1m2ScnE12tpI53xlRXeAIAJv0nOkyeYHfBcLXou4gfAHc61rZ+VGFP
nUFktQrlG+v+8k5dLoBfd+LJD1hdEErB5t4ckZ4WyX05dvZoQVi22Kai9nZ5oPOhE7hzGcbIwDOv
Wefi2Mat3nRZIAbLkYg2dUhx/DQ4b6MlxLvrz27Rk9FWlwK6t91ktf1yKSh3i/FXtV0OYW+nrSvi
iQFNKc6QZyPpyYjrWJ3OkjbEKPKno/iZaTOANkmg1yrnaMhnr7ufcdbM80koFZYgn/iGmC7sqdy0
q63lZ14WdL62XUp9rZfcxpAiSn2QRSfDvvwpOTNdg6H6TtOgDY0LtzcfMth6mOigRoPMGeXs2TyZ
p/z3V0zZFv2cNEhd4D55SwNIWQXVvcplKnA2iroKNTDDU5kl4xEBmJFTJapd5rwXw9ki3slMVlFG
YHJrpAyXQQ/Wu+KXPoq0B8icHWDv4S0hxlLtPBBCnoPM2bN9Mu4quBgAK8qsxk6Z5j9aClmqqQkh
0W7XrOZ8K95IqygiiUBZkxJlaBY1njibXzKMMyphfqgKiSe+xftgq/SyHPRkikeNBMujYbbsOCz9
yNVB2v7Ow7o7forJG3IVTGAv02mCiQ1fW2GJxjsY1v/uRK1ix9AZDUQ5RLzYMzS95/e86e0uov8u
Qq17IOaQlwYMBpBNpk9x8d6KLw1y1n81k3UHpADjIhcNnFpVGa9SlgpB02AigpaVnI3A2XPfkM2T
KsdYtNAokDsc3OE2l58gXO32hOxzlbiXp/QNmv11RwKEBlkoSYMh0+oclaIa99mI4pE4oMjQfkyH
xMnvMtPTr1uA+qFATHbATEGQydY5UuznQ+3P0KuD1WuFnKVLbte0j9p8K447mdd/O7+OP0OszlMc
Z9lsSYhOJipjetU6NUxxjHj21ILyVpI3ndVBErQJqosNHvyLPVq5OKN8FIEBDuTgydCSN+7pTtlw
vt5yT1z6equzBexVPZr0O16IzrBZkv/FTs8IYJ1w9X9miC/53M9WWYOTq76pakHG9u9p9RwRJdAA
4+RM6PzF+NcH+357nGx8ilZMwgSkNkwGwlEUI2fQSxfqYRWFMVUlfAIP7xlx67Wd9NpTa8eUEgzT
ziUtDYWeXcdj4w4G8Epj8ZxWc3D593G+8XceePLzxLia+1nAuWwGfF9g+1J19g3QNS8Pc74Od7LU
q4tbaLOiHoDKxj2gB+TlPzZ7C5UCtmz9MdnOvCh9vuB4MuRyT5xMTS+STk4VHBUdqD69RiYJPkNW
9qGQlLu8pS9WBFsche5kgdrzlByiRN0DXHREl+GPwSCQ1lNOcrGcmAu7+7sAdPKT8l5mQqIz5Bba
J7OeGHxr563R2TUQb4LA+bS/JXxX23sVjhQQ2xIlxQ3See2mc5oAr6XmpnFS8Juom99uFtFyhBHj
q/mAhTfeuhK1J6d3wWm74jWeuTtgFbkgdthK2VKiFLeoM/lFABgbnkzRt4CAtWlCzo5b/r5La72K
XmVWZoWWT3jBbNOQNva4M6ptg/TqmjyCJwNasEA8BdaZaQByWvF0efh/SPx/zv0qkFlClyWDXkHB
FbWnGc6gaWZHtT2kfvpAngzP3BvgJhOveYqhI3c1Q0CkcmcOOOT8rwBxCVrfJp6uawkio0gtqMvg
MuzdpT/X4aVqvkCjb9wNobwxbpjLNmJoeuKWAo5oT/bMq+OevbBOfsHqFA4ZMD9Cg8+OjgOIgfKm
lOht0ddBopQPl9d8+at+ffGToZZYd3K6wAtIRLPLs4DV6GogbOYQ6vl3Q6yOVNVNTRTXOMDGaB5E
VBZZW/Gu3bNX4Mk0VgelsYCMViT0wUc/CiyfPghe97IQvwufNLb0cnlGZy+Ak9FWxyTNyQBwKGYE
UV67sp77GKgnVnDW7Xw94WSY1XFIxUahuoKNaAKEulHCCJq/YJjY2pZu/j8qNZxZrbVfWgLJRXPp
IKo39UYNRKe71beQcriZPCNMt7prHfrH+igcZjBjNsyFACVOYgmLu8ury9mS5qqUCtnzHioS+B06
TpdhPhWQA748Aud8mctuOtn0ck/NDPLv2C0R/NClwe9nIO510ZY07o3KW9XVJU70JB1GCUWTCvbN
MK0rSw8PiAeg0+CzaTlyWu6aZtzX3XCj9PVLNalgIacNBN4NiGdojO5bYm0uz/9808RE9x9a+EBz
rOsbMpEEMhEs8XJctMyhQGpvF6WEGbjlexGmBaVq0zfel+WOu1p42LRq+mQhO9bukDH5+RUafMQG
twxykBPkVsQnidkFJ4E4v59+Jrv6AlORK4ZZYbJCHjmNPkLv3eJsqPN508mCLr/hZEcJ0yChIIZU
jWyYN/jaM/WgPhUIXgtJjc3gzV76XAe8+5o3s1XwpnmZjp2SYm9N45UsNbu5lW4vbxXeEKvgPbJx
FJmIoxKnwM4LwnwwR+2/uvdPVm8VvaVZERtg2lHfx/sS9XbLJh/xbXOM8J8O++zDeRt/FJqXF64R
QB71G0HBhRqeb2mc/IxVWDdmUuP4aUlgCFvaQUHArAMpB9E+Gz8S/XmIRcWutXQna6Mty5J/eaX/
Ie/42aercG9osBOUGFYBXXDostizDZ0+l7jWUXfrN+OVHGHzZ6dXyL+yN2D6c26BVz7/taHdo6In
gRr26idYs1VV/YzslznpMdlMHsgnW3IVU1fcGCi7WvhJKdSRQGUIiRdDZ1zY0O2oOZBfvrwanF/y
65lpDlrRmtJSFnhL2IdW8Drzy1R+Jz5/TXX9xmQxwLhMQygC/lizk8JZVPXRNXOkm0wPpRvhT7xZ
Ut7EA2tr6F3yf5Y9WV4a8Mb8z1qvX5GSkvZymqDw0VJIKYDvo1V/Lq/h+WvuZ4RV4FONpFOtxMJF
qmfhJBfeNAEyC+HeQ57zxEF432v585MAqCajUvftmAURTR2VvsvCzDkf5y/Sn9msg51Gey1jy6UN
Fj3ksT1S3NY1D0n2G4S7+iyrgJdUpTg3BJFcDca9Fpqb1rO25fa/UGxdDbQKeuYE8tVYYaB8fGrK
97EITKhwXt4BvDVbRbS6hAeNQnCeFf0d6i1OoX22ZcrJ15RlH106Squo0U8trUkif4NDr8mm2uWb
eT8dS/xz6WrId9N1dbMcLdVG1ugjfAHemATgFaFCpW0VzW6PhRu7qciZ/j9k0H/tmbViSAMgWN72
y/v5ZoQOX7ZdPLiZ3x7bIPa5XnVnz4Alg0IvSZL8y2B8VIBigjwSTJ8zu/ozfwfv4S196N5LKVhc
+fIA3gyXvzBvzNUXznVFiPIZaw+Oo1NIXxMMvi6PcHYPncxq9XUjKuZZI2MNwR8Fazd3rKbYj1Xm
cYY5G61+xlk/P6hgJqkFb7ZgFGVw08adKdRBTTtHHMEVKSTtrVYA227HBGYrIjRzjVcwZQ6DVG6r
JL82kFgL5lBC+6bzG13bsK68FUq2q/LCpyZ56kEtGyAmC3km5GR02iMP3daEXqW9VNjz0IKcBvF/
waweRznBk4AeFEDQ1ASU7QWxijrnW5po+abRyLY2WGAa+R9xnApIZ0DCZ1LCrqmvYpgT1Ia+Ablr
l1vTh6w2WzPSfNpnKJsMMAcgphhWk/hxefnOZ6Any7d6NQmQ5UDTCEdds6Mb5QrA1D/j/n+cyUan
7HxjK+O88SDNvI8m/z3syz3punEySVBAUrfvQMaNrtu2Bcy1cTkT5Ox0c3WbtYapELVC4bl9B5Yh
uRbs3I1RWDduLBjheD1uat7sztffThZ1+U2nt1qcih0YwEs+BL1jp3Tb0v4f10K8Vm6yOy7gc1mv
X6H0ZMDVJVfkmkVaZTkEpdb7nVSATUsfjKh6YGDV1WkddlRxpdgMaVLdinp6EDNkyZylPn/kdWg8
ASQu/nK3H1gXD/oEoKtaO2yCgCpKj6jEucCBJU6WuMyNndYp/zvUDeTm/nfc1d1roe+Z5zIqRECo
2xQGNnC04cztbNp3MsTq1rXA1uwzDdEs32h+hjfv5EseH7nLG2YVliHeh8TL6iCIVpXHIk0lu4jB
Ii5FyS6Z9p5QK8Qfu9IU3XO+3fkd9LOGq3ANoAuCC6wdgiy3o6DEEckOZRiFy/3DnnjQrN9OZ0sW
87Oe645rqyfz3FZYzwLeP1ASnzzNsiFFlo93dWSzAAor7li4JkofrYv8BqJAVo1mqa1TRwHmB94z
nC98HnF08pNWkbBKy7kcCwB+1EDxO6c7QOKFvGEDw0UW/JFNsQfB1jV30KqZiIOKj+nUgVx7vGoH
5xSt27dDTuo6qlOkxKPsMkbdCV56tcFpEp8Pi3997zVprGyB8KJw5g1M+kceX1RoMnF21Nn07mQ9
V0GwGhJFbiykNcwRnYUwIoXEX4BGFSBrxVXHKdfwlm0VAiUxpr0hZchoJn+g82NJ4TWuyZy86fzF
9bNsq1CD9mIBIhFKuFCzswHtCIdcPBbNJimU4PL6fVPmfsf0n6FWIUeeRcFQBTzDtCv5a4B/uiTb
pUsPCzJU9WLPhDcEGEBo60nQN3ipj+22PpZe4fNV2P/hQvv5Lau4NA+QXqnh6xgYdxNsCVNPuF3u
s8mf9sROtiqnuX++4Heyd9bRKMnM1kyRHwDK8pzs0b1FauzoL+Z+8ovOrUCEiV3h333bNT9n0oqp
aqYBOLV2r8mmPaJtCYoI1LMuf1ne7NY6qXkqGFQcEfziP/Vm2hZH8gKlJNBhoUdmbkQ387snXlRZ
dsuF3aQv8f8kJYF60RjTfMm4enoPEHrAUsmxrEXQUt70hexenuP5x93PF9RXaReNZmOamI74Il4R
AQT7rHqQ1Rut7sAcM0vIVfTpvmVQ1dFb1KoScZ+asW3oAHuNeO+ID7EAec7IcKhaOCIdbZHcwCjn
sdIe8wxU6Ez/GHrk91HqinkcdvqrCfK/Dmei4jmrPjqurtv3o+/SCq7i2QArMsogCBbM7yPILQjM
gIEYYA7ddy8ZTDnxFPXlwm4foqfU7d5Qjxd5x2I5Zpd+wirG5RL8eyGzj9qPFW1KGQ1GWl5BbO6o
meldak4hLnBIt8hHHYxHaoi7EVogUHwIe6jvTjKADqJxl8vDg8yq8PIH52Qu+iowQuE6MqsM+2uS
biTrnYmBMkDPeDDcLn4VtY+05y0Gb0ev4uOsCJqlqd8IYfqoKI7yHocKqD8m9d5nZ/b0XfoRL0rs
vORF4o28iobZLFtipgGwu8j0C1cKLEjcGlB2mdgQQHgs7iPbemyd+EraXF5kbuRYxcVihNuKXCJy
LA+L7qjjTo1fBdhiKduFv9t/xlyLTc5kjRVrMYomMy5nQDtKyAIZ01MFnmsCASxpgHLEHWd+SxS6
sMGNVQ42syrVogZRoyq+eeSxB5o05K42QqDu4jsuBGr5+y6Nt4qKM4JfxeiQBdN2yVCWzsv7QoUm
W96bkJNvrdEBmdFb2QxactCDTAlRtUTnquifXzwL4rCQiIVi+irk9qVoFEn2ncDGIQvyu8Stn6Rg
WTpLsHkY2n/ICX6GW8XDJFazUYzwVpEAI283JZKRDonyvJX9hfPPQ5GfL8pBXuN/p7cKfprWSLSC
9Jc/+JKvuMRXXwxPAaxC8aaw5JXZz3d1ToZbBTRFiUxLpThqZDM9KmHiDzZ8xp32lt9C/4dj/TO1
VSibmkKKoB64FI/jEEo6UJFqAtPtwFJRHmEJn7kVpO0cHiHtfN/mZI7rQFZD8XqKEEJ7NDdt9XVA
saJz/NyPX1UIDTrmRt8vTCDY0b+Ox/y2BHY+45rH/MPN+jP9VVQTo6ZqNA1AxBZMP9mmt/GA/tW4
wIgc5h4lL9pV+/h6/FPfgp3N9bw+f3X9Nfy62itGIoCDyohEu2saR4DzhW2VOewnrHZvUIheMsu4
0kFug7SXzIno56Prz9irgKcMpmkNkZAEmgLdoAlimqOfC1DBUciNrk88uhlvuFW8U1OoYbACH3xR
4aZ273Z/aj/djiH4ba9Lfw6GXJ+pz40V5x9nP9NchaYYNiVzryJWmIfpy9zOqDDGnuE1+3QDtfal
KjSFXMQpb7KrACVLY2MlVYG6OgH5Y1RuFXOANujc38em+STrCaTfjU0D16I0hXBWPA5OI9UvsVzu
0oHW0KccNk1mXcetCtKkoIZSm4ZqXrl51QYDxK+yKXVi1XKKQvD6rPTyeLqKYS6Wdmjf68SavBGW
mjYrIWifEygm1ZDqauewM2a3gGGYO6aiDl8V9jLKseQJsAeHuFG6rWSotqo4eHLval0Kgb5GdTg3
7fn76OeLrKKpXNQZxAMRcsRA/BK90q0cxfyOcQO6l12JO97haQ0sIfP3bfsz5iqkluBwgxeHO1CB
3IKev8Sq5FbSYwc1vMuz4w20iqd06FtDTlAOlbPYHqE7IkA5F3AEWys/L4+knKVO/4RQeRVC4RY2
FbDrRMXOT2+zHT2QQ+MZV5bbhKilOwWo/hHedVpgHWFbdzDdDPqinvoe2TI8fLwZtBpuXOedtlU8
1UZxjioTFaRe7p2igwO7cITO3OWZczbQ98KcPCiVIlO0WQTsYJ7vtOxmAN3p8gC/LQNQI4SekKqq
8CTV4f2C7XQyQjNnuTRPgHUufBZAjcg7BO9gh2lBcM2ONxLwrK2TXsmhhtbgFbemvny59W49GX5d
opQaI4P0HCqiCVSbodGqg1DzWvuLv3y6ia8zpFQ32lePImDz/0j7si1JcWTbL2IthADBK5M7PsWY
GZH5woqcmAcxw9efTfQ9HZ4E7arb56UeKmqVuQnJZDKzvfcPgedLOLxlenUr8HRQ+6IFLLdxRxCb
2lV9WPIBqD+4oHEMU5R4RGfznZf8ls3V1QBZi26WAHl4n+0CL7fTPRILVSbfOC39V4DmwNTsaXjk
ikoTm5nk9UqvbgeNkUJu8KSCuwFmVa3iKT2DUxOZq2aPow18lij6iRZ4dTXMZiLHSYohisYFshTU
1SCqKI7SWfFCG1X9VPhm3IpI1y6uwi0JYsBZWxTQ+uYhHl5GgolsDCEk3fPtrbN19K/trELsMCQ6
AW9zuktB7NnX0REYVtughaDYupmMX9tZR9hOTYuyxyebbGY1Fw16SYs2s3lo/xuR2r8DgbaKsfrA
dK4sAykgvD5D9eA4Ge2Rd8F/kYtd+7SKN4mm5hJT0LVraPjYQs2lhza72iE5Mk0bkejt9qcSxbd1
vbHswEisRTGw/2aI5M9olrKONZVmb3H6IktIDWTqjL0K0sZoNzXEkpTW4sGhlWM3QmIxo+gF+krI
iR7HqRE1RLa/MaEU0C5QELA1eVeSFAak2XMcyz/LQDuoz36jtbfEgsQCK8FesBybZ/LK3Grrgot7
jPpwXqKAbGf3BC+8/gdzGZ7jM0foEfm3eVSu7K22cMO1EjBQdEBmkCup2Y9Y+zWlguO4eeyvbKx2
bg3Wn5roFZAJcVBbvOl8JRxfwqYAW3Pg3V5AkT/r7aszTgcZAVwHUS8IXSwjfqNjJQidAo/WtBh5
31dTl3TxrpTvlPQnm8DxF11SWaTXsfzaT9cR0TG9aGLamKz7UwGdCm1UAClZphoLbxkyjvYK4BO3
F23bnQ8zq4ugrdS5o0sRUVIIpCFA/m/s8hHVShE2bbk+b/mzfL2rZEaJZSljFFf6Iu89PkHbIHTx
cvCpK+lQ9RRd59ub4cOvxe8rc0nf6XFn4h6QMsUrzOdghN6DKepkLKtzy6nVEYpJquZahHq0kQRv
ZRzeGzRybn+gzdoIxs3/vRFWRyg0JVOL8jB7DwuANOOhog72/IOWoJZSfkKEE41SMC4Kss9N1xSZ
QOMTYlXa+9Tt1QIWKGWD2g8nVwettpHKXzRjfvhvXLuysUq5qonqgVYDRLNkIZpXHtDYWIpozanx
W8xJgLvrLExrN3f8ldElDF85ZoJZfwRSaaF+JLVjPETKIse1i55QRj4Orwm/YLIeO1KYc4kMr48a
kEno+agAiX0HYfmOnuqn4Ftuk8f8xNActhcqj9BpRBifzZNw5e/q4LXjFChDC0oWpTLvyNSqVi3H
3DJa+ir4nFtPQePK0urMmfKsawVDkaMB4brFMxBglxqIJ2tfiQcbfJu/pRr7tNFVqOTU4+AK7G9e
oFf2V6dx5qOchARtifCrAhzeMsRluv1B+Tm7iSsJ26WbFdJrf1cns+wMvTBNvM+QbzqSdo7yyAq6
2ud674balwZ1NC38ycBvr5Mvt30Vnc7VXaf1MRvQ0Ex3Ofj9VYkPFquMURAClvX6FN0+1nP9wo3M
Sar6AsezYI8tf+lqDKYU35o8c2O6/z/5804deXUo2aDOQ8RQgqx70wkM1wRn/W0LmyyEV1+LroKN
VEeznmjwJvii7ya3AHuQCq51D8Mls5u+M0sK21WiFVzFmrBuy6KfkWINdvBgviqAhc173an/5KYV
XVB3u4PsA+hKdZGzgqNAV7FmABF+UxW41lvHANv08rzTHjkG0GSn32U7YWNWcPSp9ndQleVUD00G
RxO/9sE1vX9vu+z/Ac/a8vS/tSlXQaYrSsnECPjCBSvb8R4dKwxI5z5ka8GCJNgyy5a4ZWsVUAo1
j1QUjJf7aXCNA8VUewxww1J2qexElCEJ7ge6CieZBMGkLMATOfLJT+IRh+4rbJcU3U0ZyazHfcVK
hXWP96N1y8lVKEnbuQ8LBUdv5JLTa9CewkWvQenPmuS2tGetABnbxL63/fAr6SRfVdrvAcsOI4Ha
04gZ4abcVwM5Y6cfglx7qzhELAJQYDNyNGZoK/ESxXaQTk9JeK+l2q9Gau0alf4pin4Uiv517qvv
gg8nOHdrJiS1C7uemcjLBntwu0v1hLKZD7geWjlYQ4fY4JbasXvhFS8Iy2t8oDF1ta4q+IR8Argd
qhr2bEHtaqF4G//IILCLn0SJ7uY7QVlURQ2mMXRL/j55g1qampS/75rl5AU+3bFDuxOlTdue/dvM
+tkTd7yhipHFkGFQIJ3UuawQ8rhvH+0PG8vfry4BvH3DLiDvmRlgu8d/qV8a1jJnKnxsi/xZ3QY5
oLKqyuFP4rc+SUGcCoUh9oU8Qvx2dKH/czQiUMkL4vL2Ef/wcHUfQJGWMzlCCijJeP8MzxmkRbpm
1zT3tw+AYFOYq/BPsj6o1ClCoF/yoHO7z/3Br3bCVRT5swr7ZQJJQAUE9FAsXWha6zvIGvgLjWjn
ULv0gKxwYmCRndvekfdhrb9iFoGGLtTQVYh6o9G/rszoDZQ2pb7inqRgIk6WVIsqE2gUM/BHAlMz
3gVZJVmDIWknQ1XOEYE8kxlwnw4GJqOMymqYQWweVZCpC5u0tVggT148RdpeGqGsjHy5RQoHQGWY
GY8IXKldaP1rw/pTOwbHRpF9BeJ9RkwjT9aGb2mFsmk2fqV99cCm4FVRuhNoiPgBhCoQy+qTS6BA
MkqJlDeeTb/imj6kSXMvV4U36doXKhU/hhwCF4Yyf881tfAoOOO92oxsLZv9DkAOtHBiKDQHQXnW
jYA6Bhl/xCZaG3NYRgcDUihU7o6s0/iuT7LgDHlfSAHGPHHTAbJbeVT3p0g1fZTNnHkCwa1hFBVU
jkKflclkJdTkd/2M+fg6Hyuo7uTM10zpTZFrry+n/pTO0HjR9RzicWA3keTmpCTSdF+ZhbIfNZLt
xriqvSqWOjB21+Q8Mqi1Zi2kB0ipWtPI1bexzsGlmOQALfd1a8slv9NyM7wYJH7CALvftJBKNBNU
/WKI4Kg11EPlsrVJZHJHmgsGYTLzMcqG0zCzPciB73Njfi7m5thGkmcO4898ETDUh/ohhBRskeWv
cgb5JkysOoZeQ0NQm6A9qEaOylr0GQeoMPKaSdDIXISFktwtI+0+DBtvlIJDmLDG4VEH1SENes01
h/6YnOylDLp90qBiOtzIdyGNz8zgPxrGXEKhL0gSb1L01xrKgF4eBB5tWw0Rk9hyW4DpJiq+6RFY
1id9dNNJmSxZ715TSQUstNcxUScBuE8j8KwaulkIkvlPR3U5MibRUeDVNAAFVsF17EKz7rMMqma5
9DskoAWZ2nNjIm9KAcu9fUA/BVfYMkG7C4y8rJJPJJ0TWsyQ2FC5h1k9O6lmW60k+7aJzz0TQlGW
1REGmIG+6bo+VgFvm2qAHHo1C7+1XDtLdXGf9lFh5bF6bwTj97RXdqlmugNTfoB3/sBK9aAyEVX1
EuJWoQi/wzQJYZppsHWdRB6ICUoswj01+Z1Xzzw6NfHzbV83Pt1fJlZ3FZl7ySximFDM9I/KocOW
9vllDOmI3SJi8tn0R9eBCmIyA7HAKuc1Q6Z1Uatwr436HSaCHzJae2kYvNz2adMMCLFkEMWA83M9
VZdrkCfN4oZ7jfLcleCdHl5avRdsko2F02Ud9MiKCUUW1Vz5ohYBTeIqrL0mlk8Qej+VLV5CfAL5
iCyCoW849JetVfbOIhKbQwxbKp/PkFzbT9ibgS7C2YpcWqV7QQiAXJ1I3CP6IxkRRoLfowxSn0oV
4CO2/CFE1Shm6RRMe6/iBRjnQ73TcYal+hAXh4FyUAyI2CE/T5ICs0QAmCfYblRRlOVXXKV8El5X
4EODO9Kefy0v7yRsO4IhVvKY/TEsaRe+Ti/sXkQA8bm1s7K7LPOVXb1X5DwCnzvo5hZJlsxJzwu7
vLSD0I34HfnpNb6yttqHHXSLKgUyO57ykF7iPW6aM+g7kjdiU1fegxRMMJqwtUmuV3W1F2cM7kja
sqqh+ZRCwU4aJcuArmjwePsQ/4dlRJRQcbnI2ic2ZhLholJgKPHTC3XCgwmUcAm67qWSKWqTb9wq
2Csfxpa/X32zhOZxqeKOhNwvpKPBqjEI9+NnzAm+FAWtiW4YBhov61tSVVmcKRODQ0gNgJSf/8hZ
YLqq3if3Jm128ayxi5bSxFbayHgg04LrrdPBn7vxXIYE6VTD6FEdwTPP1QsN9fFIpIo3VhvqySnV
pf5ZnfUQOrbacObxgFheTuTIAwhoxomIIWRrI+gEKARIS+sayNz/XjLWzUoN1GQNYbuDskhX1phP
RSbFTcO7vRU+fxxNxmVPDXQLQOqqrw4ySPbnAqjxwYPU445N5a6WX29b2LjxFxPMUFTTUA3jHXFx
9f2NqQAWsOhBtgMKPQ8EYxYEpIGNzzgQcTkQccLn/KcHKYFFMHsuu0EGGnnlFOspqPtYBuA7Jpna
526HIsJpOPXnYieytbl+V6ZWAalO5gDMzfngKSF/znFYUyKszy95wt+pyt/urHaDQdNINXS4Mx1A
tuMXjpnYoNr2pN14Hn7Qb//N97pyaRWFitjUq6CGS+j4dbbikn1vkdKt3N5F0+qsQJJMYPLznfW3
g6vLUYJwU1dIsDjrYESPma9L5AlaMP5tzz6PDf+9L9YkK3TWq2JYPFN35SWBLrafA49Wfm+fujfy
HENDEJSDzI6+5jlmtDIwEEPi9Tk7dEdRTFw+2Y1PumZj6cKoSYcUvySFrHRtPhTRAhTiboACc24G
zm3Ht4/gxyd9vw+ujmAeGTV6uNhBxQnwC6Dx+C5yGAqUJeoL8v7/Hwa3WuhVvSSVckkOpPcd2y88
FEcqW8PvCFw6UKR2stzCnGb2RVRf2NxGqCowPJYIU9dsPmPRdaPelYOnsS8yPyYNhgefBCv5OTJj
q37YWG+hKubgSoyLwWsmS7Gre/6dj4DAAbXk1V/ZBM0rfV+fdWaJAs3WjmGQKDRNqJiBbmOV15Ws
GWdToYhpxQNVv8vN71B5aqCCC44AwXbZ8pGpqikzvAH1T8ldqyRQIc21AZcp5unmx7yDaLfO3Clj
u9vLufXF0CBneOAqTMF99/c9pyhBF5TcwL5MIPGt+wrf41kreE2IjKyeYWoQBnK7GJnJb3UwLA4y
1U7Uc9hcM8ByiUZwkVJlFcIItCmnOpQGT69/BDXdGRrqZ/IR3CnW7SXbyN1wmX5YWnf3MtJHZc3N
ARJLAHGBMAzcAct1au4Kt8KMrmAzbAbNa3vrbwQ+PzVLgyVoLoVx9dBdYjc/VxgQluz+oN4PnoHq
vP6S7aLTUqVvjgtb6G2vl+Vbx8vrH7H6hlVEQfXW4EfIh3CfHsCp6ekQ6BFVyzfeNX8v7ipw8aaQ
NK2FncTX4S4Ice3+uMz8G07nQWV8p3upA/S8iGT9Mw0TIua1g0uecRWhKyoHeAlj/yQ+9ZZGXPbO
fd8Ka7+bG5WBIkg3cbrNdW5UD7KsmG04eooRPmhAggaVCZKsaGc0otfM+1tz9dUgAWyoaHJAB1hf
Y8cCKMmSoiKtl46xBzFQjFsZRwOS5ukw7RvgFwpN/sZSDnA9inlnFH4chaAfmKi/AjM4ZqlyyUKj
2IcBeuTTIliaBrNhTbHmdqH0lBDTAMFC68BVVPck+Yfeqm40FgdS8KM2thcSYF5VbjHC1nfxQ1Al
flDGho1c30dx9CEhkxOrTeVI/ZChKaY7aZxTK62l+UXWEjc22CEMCt2uu2kPxG6/U1jyp2mMzImH
8gjm7chqDP2510ZudWm50/TYps1Xk8S2xvDveiZfJjDhHGbWOlnLfDJ3k2uWP6sETV0TDcosfNQr
ILR47pSglNFGYN4U7mpNeADGCVqCercfpOKlItLjyPlsGSB2iEnjsJrtslDaK+NzFiBsUhXEwY0J
AViVvw3tq9yz45SCOFvpX/LCtJD7WzKM8wr16pGHfpblZ7lUrFKFxxgSJ6Z0ScPoPDWzJyeSD0a6
xApnkFyAlfUh5MWPMa9cVXloGKRWKkD3yR+jKyEqP+NFpHZQzn0ecuCi43mgPq1TW6peJ1586+Vn
MwlzFEdb46UYSm6X6hQ4nd7sqc6L51LLIj9o6u+kLH1SSe5scMlNiv5Ojjp6Chvj3KNgSxOIbWjz
PqpQNJfi4UJZR+2a8HM3prKdNOQSz5gZhjia1zc8epSJMh6aFNiUHrRISdngSccVK6RDe6YmdLfn
8TJMyiXNUSePNFO1QyNytVE3fre1PN+DOUy9hGEBIdtK/Z6XWu72/TS7eGpmJxK24NQwJKik13S0
xyxQDiEbK6/hwwNwNJmnaIFxCYf+RACvxYC6R5US80NxaSVQ+h0bfpiNFD9nihxaKmhtJuAHAVGI
ZILGvmudoWpPoTrFhwq0Zo4cG7EPvNnOoCrIS1UTj9DkNTCgC6y0u3GWl7fuS52O3weAvZ15AHsN
MVCOb8jPkoKEBFNhGHis7loVyW2H1781quwx7KJnLZrAY1Qh2wfOyKp4eZ6i/FJKTWg3das66Nlc
Rq2GHG1EFGvmXbvDBLriZsyM3WqgJy3lu7zrQysCsZQWya4c8R2l1JczxU7H5i3MhtbqeXKsBigv
8SmR9mOOpa4mzMGkGDqYIT5PImM/BsBxKckF1JDdrpHKHwCG+srQXbIAo7QDMw66RI9Gof1qi+mQ
Ti2zQPeKmXE0BmaA0Qoa+6SIoj3q6cwy8WrpJ8xgDn1hx7kRPVRtMB11XcoPIITEjy6kYdcCt+/I
KDDb2SA7JJGfchNzCWN5UoG/siJpTC1oH33JSGlaykLBVUX5eIi0sbYzGcejBikpFFhScoqqEclu
iLnSSO1DezLR70CIqpXScJUOAvZJE/q1YTxpRdHZLNVfmw5lnipLAYuWAxAMoQJkAyb9bTbixDbG
QrcqEhIL+fsjLYeX2gzPKul/Tpr0SgNJc+SBloeRF3hTK8FBSno3raJDrWnf5xg8BCHEUe2m15+k
vG0to2xyq6i5H5dDicSun6w2X/5BMkDq4rHYAeTVWyNNARGrCoDCzVRBPGsHi3PtucM0g9Txl7Y1
36Yg/JJp6mRlOS+sGU2Y1BhdrnK/kc0jmYzUMnMk+U0XgcVZqdApIdnjLAOYhn7a2DTIVqQWcoJt
qftTA5qwKKT2WAc2EMKTpVEpsRSqXWZCfLkZ37JRlaxIa3dtRG2J4+YoQRhK+kMyU5dkdFdx9g1M
Z04hjd/aOX/ojRH9Kqp/Baf8CRLPgN7kO4nKwDBDMd4M/8zBa6o2P7pB/9NjOztEaUIr5dMr9Ncd
GcqYEZBIViHV973M3D6b9qgsnYeYYts98ZRaqpk78pwcY0P1dBV5+GRg2lsPfgx1eEyG0TeofAho
asnRHY9AAlJjSDLv9yavEIyik6zWNobUIewUlZNbGr2vk+7CwuabVDJLprUbpG+Glti81N1IAkqh
Hhystr2QUuj1EeTl1hBVljFWxylKfVNFNBxSq4hDRzFrNw7oLukU8DwoILCW0oDfJSZumAyoNanH
Kzf4VsnsJytwj+jsANRQanFpvs8K7re9astNV+MNLLlD2ZigL5q9LJCcgSf7YMALTg/S36BUPaXV
naqj71fPc2RHU3vpefhWq/HFnLFGTNqTEhKueEjHFE3lJvXK6n7KlTNGrKw6Zw7jiRNKkDFSGl9O
xuMw9k7ayF4WZ2j/XQpAaqMe/2cGbsqR1v4szdQnwOKRPH1oykXLDSFZxgWX/qAKEFfqqRr7O1LK
O6MHk3YN7GMUAGrdjnYQ/ijj+8ksUrdrwse8rM+cppc8HXHgky/4Ql7P9Z0eVhimSb0IF+CM2kBZ
7OrkjNkZi07znqPxAQxVCOAxHbNHOtQHkwf7gAeX2Bz3RutFDXiDpF89g6REmjltXvhyXiX2WHZo
cAE+F3Uu6TUXIkSuQYpzpXWv71y70xmH0gYD3+T0Ut2DVS6C5tIvVf6lJQ/od3t1qtp85Dv8WDAS
2hw1DMzLWAa509BIyBv+NE/0jPEfYmdZ4iIw26p+GYbDOKuHKja+VFNoNVCd1CHkpAyWWY/20OZ2
0/wyAkA02IWm8jkvcOpNMDRg7lqWuu+EHRPcoDQB2JZ0XzI+OrH5HZgHbIIvQ6zYcQS6wCpDoI38
ushfpAr/hdxbkR47EPS4hHr93HaJ1WSkcOupV7F6reFGGu/uhyh5TQf+gmTvHAKw7NB0+pUoE563
A3KuGnlDSA+FMe7HKHS5AsljqAx+MQs1sNuk/Nq2AehgytE2Z2PYNUGNazmXAD19rVRs4HyqviFL
AQtPpz31ieH0bXpXEvY9nTm3Silw0OmvEJhbb9ArJ6Fq5iD3HPwclIxOr6l3VZiA3pAV4NdKVFdR
mO5myHaGZPQaOuwirn1HTcmw9CllXsjo7MDcXU8M1I5CQnbzkIMJM9VVz6g7xaFtTC/JaGoWRb/f
1lJyr/ZMc4aknZ22o19j/HyXyEDijgMHhxitVashtWSNCnspzLJ3KYtxokTzxhsPAwPNB02DKrGs
aOtRQLDYqHEY6CgrquG3psx36PhDBS6JELGkr7efc1RkbPn71XMnGUuI85Zm5y28TI21EELNe0W3
QzDUhajJSa7q5GfscAz4pBBFVrzMHfaBXTrFYdobj9VD5Gbgh1gwqA/CZt1GxQBLgYApM5C9Keui
OGunucc9hhcfea2q3Rwi9P25vQKf+SsJyjhXNlYr0FEwhuTQZnwXTors8hCBgwJa4nAXqrpObZEv
wwt/EVhd3q+rF5kBkheUxBmag5+67/NU9SzAZCAq4+xn9qzadB+ifOAujA3KP9HD/Dy+Cz81jagU
EvK6QT/VrcxgBAFX1eNhuzCV9BVwEChXxMAWQxjNHnfRgQcClN/yWF57eW1zVS1IyyiqZQ6bJU+9
SfaqtNjfXsitHXJtYVUnaKlWFWNf9h6SdSKbThuiMqKmolrP1jG5NrOqCkRdpxMSwEyVIetxFgoq
qMGGB/VXFtmtZuWK1SzTpejaieqNn6fkVx9uWYKrI0rxUq4NDYvIcYWdzONS7qkyyJNne+h6CapM
ovVcnQYjnWhZdnA04ne0k8BOEOC2EEzqirbFUmK98qhsg3IuW3g0UeSseDKE6iyoNf6HVVOXmU4C
8Pd6rLNINJqNPe+97lD49DQfyQVPa5ucxeR222v2b1Pr0c5MngmboaPhjbl0UieESryeZK3/fXur
/4cT/GFnVQAcUAmpNBUu9V64r/GiA3FTDLocUMI+LtqMGLESbr6tOKVpHzZXJ9io8rguY9iMTu/c
LhgZdwOHnhctqGRahoAFG3CrRYI49WFxdaIV3mlT1tc9ypyLoCfmA00NQ5CpVbv/unxMYth4NYqO
uOgrro44+hhzOgXYlAvbJBjYPRq7y3VYu6PbPfMKzwdITAvdXRbwc4j8cHf5WVdnYdCJ3jQEZhvo
9o2/UA3Zm2+jrXjIVcAOJ1jd7ZP3YW11vOWoJjEJsVXT4L5DNS4wHm9vUpGB9dGetXjqUuyXNI4t
qbo3yNttA6KDba66omVTTQmpsWCgpkNV5dQO2Il4jYGHC3W3xw5si3I2WPHwGkmF+380vuouTGAK
hOgcjPeZHeyW8vD0a7myOUCEom/1mVDhPfD/78dCh+LvrUErdBiKDmu5cLXNDrGAzAKLlL2cvaxG
x970qTV61Br2wnO/xJL/vC3Zeo6DV/GIOiRO4cKokLuRR3J/cbRA9jcGgktcENmYvIoyA4nndCyw
LRf6qvbOM73YNd2FRunw1gKwL4xryya55d4qyIAYN6lDBddca2Z23Su2CsZePKCaAqB44OalrBFt
nduRlMmr+NJBQnJiAb5mjVt8ycBof4k809agRRD0FzGC9/ZRxHTR39vH5D2fFAUGFSD9eZPbI/cE
x0Hk0yqcDJVWRkMDE1Sxob3gdDX4BA0QRtoLn2VV2eIERXA/YP7xb7ckoFICzFL/743E+qsbSV7I
VITnUOTlKuI0/aCjVggvw0t/ol7lLWxXnWOgbvKe8Yl4BYTHYRVl0iIksrLkRyg+u3Nu526WPSwq
FjMwrhN1a3vYm4XoYy774dOZ0HHPMV1D8Xo9SqjPZMqldEljvBpl172ZnxN0ZMDSW/qlE+AjAz+v
78T501Yn1dCuLK+2UUhizCJP78e/9VE5i7z0Xetn8qvv/wABt/zvbjm62kFpjJKFzGCucfE1O4to
vlk5YAaRNJ/smdu6xKXoq6gYjxNz+28eyytnV7tJl5s65csyTyEBrvX3mNT27WP5/pS75eBq/0Ai
th9QNfzXxbEQ8mWpzcavZfZ1yu6n1MK75R3JSEcM9YPW6mfKD6PiBShRCn6KwNl1jxw6QJg/SfFL
Egk9NnBVRXkioKQTbNs18jWfxwFS1bipTBJa2fRnageXFNPu9ppuNaR1DEEDIIbuC/kEE8uoNIU9
bTpvANHn7HBba2xoN0Gb+mURxi3va5Sl7HpX7CAUK7C95SLat2QZkofpNY9VWDAU7ZO58wCscdWv
6fcRqagHUQSA3iuo9qF/8g9IwLZchrOYCFEwyaOST0Mh6BH1RaR1qBgA4G/HB/aSAwpFL9APQCBS
X/DgmPaZUIdx63xe211lAy2oq3jbwW5cB2c+do99gEE7pUZvVJoS0RzH5uJ+lNvWAyNtlrRt0hn4
sGGDhKMzv/V1neBRT54Fn3H53etjeV3YW+Vz+aSYcxqwDuOD+mHYYS2t1Of+Im4unof8rEbwXtf6
KCOuXovKnERxrcOafGh9CBC56NftVJu9SMxCOABT1fAMQQTH2Ffn4gC6hh35JXD4E6h59RNWH3Iq
Z0NNGX7CMuZXHvp9egKX7F6s3PmZ42NlabnCr15RWYw5YYPjI2p3o6PaAwINREP0uwDUkJELNhvA
00Xgva3Ydv05l79f2Zz0VtMw0IfiJDq6XeeOKF/fXsD3K3e9Y64uxjXkPpgLtDNjhE91V9ybPxXU
ZslFjcE1s0fzzgVmzo1+A/x1rOzQ0RcFDP0sP7JvylE4kLPl7fVPWa0wJkjGjOVt7+lx+zhTqKND
DrDjXwwIM0fBYKmg1+HPXNKdHK+vuSm/dVXwNgT88faabB3X69+xWvWe8SEwFVyfBLpMdWWlqAzo
vSZY+c3Yd21m+RlXHzdlc9moOW6VadchSxgeZygbKbZuRwnSP+V5kQ1Npv0/yDa3Dg0QIxij1+T3
Yfq/LauYv9WTrkcaNsjPOR6WXX7ODOWuC+i5l9hRi42D1s3oqQoSwI3RLuPa8Gpl504qtYDCcGnk
6Fph2IPE1ly6Cvs+RW/ZEB9rDCvc/ppbof7a5mqZCdPntMbIgjf1sl+U2qGtf8jAYqumMKleNuin
s4TJRplRU0dNcJUUsaKdE7Rc/1U9KxxyBI+ML52jvWzFDsg9Q4Frm40F7cPgekI1oS0mfUF3hXDf
+pjffOqf0V7YmXbrFssTHhB6O/b6QZBybWfTV3ZXgb8Oc3k0KjiKilJpAUKLbC95mxyQBvwDar3N
uAD6UhWoDxnDlau4AGGySht7xAUWtBgGg7oNrwVHfnOTXJlYbUxIhStFEcCEFIH+NtiP051ZR9Yg
FwLI1n9Yug9nVttRG5RIbjV8MvRzl+Ijxg2f4y+Vay63FreE7PHK5p78sLd4fhVlBq0AZi/Ap4on
aCYt1KC5PdyPh0VVLPVEs5ubtyTmlv/9rVYPH61EBTkFswNKEMN7WYceK8UFJQGmRp+1XXuJDsp4
Enq5WWy5Mrt68UhA3GVTBbMgCf/av/Ic1A6jw7w8BGMwHiMmHtNldUfcpYgtfL1vVbIgag0OQgWI
V32Nw+trqUAHcVzu0N6fYAnq1v+vkcn1sygp2Lqerq0tX/z6i2KwojAbWAs5JNob8xTm2VPeK+7t
uLk1pgpU5odXq2M3jEFj8GFCcQcVswLSERgJ2EX73BM5tFlvvba0On15k5nlrM44ffvCHy7hwTj9
00bKZm3n2tbq/JGpMAylglfRCQ8de+rvEi8BrZ4je4UbJ9/+AURp61q4Nrk6glVVD3HS4oPVoNVT
UUuKVWtBRxRgMVvaeZPoNbcVMK8Nrg5hyiRGhwbrOVfEMoPQriThnt+6yq9trE4c5vKI0ipwaukU
BRib1fyIYuJ08mTMZ0yRNaPMgfkFd0x/gZVXYZPPwicxj7Twg64uXZLrQyHX+CGL3nvymh/6o+aC
w9ZeVOFy7grT1K2IeuX5uhcnjwFkN1vsIP08Yiif7sejBEgl5sWPYsW3zULdtbXVVYsxUBzDEu4t
HJN9ZE2qFdzL9+XP4NS6qge5zuFZVFIRHUhzFWLmuB0lKHxudDaF7aLPDLN4V107uAozYwOYTaXj
Qlx4gMo/g6vbUrmXLgUIURTITDFfugeF9q9/IvG5eRtfG19Fnr5JeBljhgyJTLjXSwz/B04AuB33
lzme/0J0c+XsKvpk+qApUw97beNKEoqguJA9vkgIlu37lSxu/wmCgbmKPsasqxnPkACE3QjtANMi
o0BvXGRhFW4Y9GlUPcNuMQNVcdQqDCw57kJR5iQIo+uuXFukLJcwMugBwwB6gOArAz+1t/DY1DPi
TOpEB2GUE9zs5iq4DFVBRokjkrbcUQ/pEdNKy2AE26FuLO4CbGWhH7vxUzdOn7OO9P9KqyeXOGiD
17Uf9LkNcjpPdjIXNUcpYYA//MmR1Asj21YWdW1/FWv0rCW6LGGFM8zvgMseCANAMBDI37mC5tQ6
sMrTUodD6AUKEuJYcHsnfWrSlSSOalPFD1ga5AsCaRjOcv9NdxbYP3StAzCHYHBPUHj9H9qurLlu
m1n+IlaBJAiSr9zOos2y4yV+YcWOw33f+etvQ15EQcyBrHw3L6nUqcpowEFjgJnp3n0D2fotQJBW
5sweG5gFT+PZugcdmdvrbh577ak6V67tl1freUbI5Vx9xKF35ZFiPghtal/+Y8Q9r+GtWonOZGwm
Xqy3gzRooPWH9U+P6bmMjpIcb39PcZYWjFLSZ/IFcd02UzPDWn6KjklyXPEGe4OHgOv6PIGbE7qi
sztIjO5/5F82Rc2CaWzTbg2xp3Qo7C3LxwbsaxK39lPkRxNiIGulEmcK3OISMjyUi3sSAdx5IAGc
OMNcfaPKFD3+JRV5NCscm3FltKGZwbPW42YRvgZIHRNQH1YeuuvlL7D/cn49WhQiN60KXalK8tPR
2M3vuHrpgok5udqEbFX5h91cPEA3XIC7CsaW4qAXaRDG7yu0TF7+dvsY9OiRcELWVGHa1KpIPWZw
GlsmOhbp6GhleItn9LOpjfeksSUHGD+gxHcbzK393AWGcEQ2zbyWE8YxAqVbrkvTxKDOJ7X4Sq3J
7bNvl/2TBolwWnaYZNN7AmM8NimCZG2h6Ja4/P4xg8fVlYmSyfYbX/HNZ5tmYubliM9m2weC2aQK
GjoSn/YPrscFFI5JzZ5BRMZTYo7bydE0Vhf6XBikbLzVTd7kxwptfjhNErkux/4JbRJdRfVIA5PV
U+9mpkd1o2M5eV8HrYPxWGPk3KNBEeSLVCHvXzLjR3PCYoaRBlUiHipUAy1dCTAZRicL75f2U9+h
PDe7LUqQdQ6hxaJ0Jcu8j9aPxoVlhsBtm1ccrdELMePapaBx8gD10hHXDxoooHQJZGfj7oMO037Z
FIXHVLbELYTF0RpafmDvF/59r/IACckbGn3ACJ6znF4wmyvxVOwkNrpFIckDCpw5kj7twMAQwmvf
cB79FLBbp1aYdy3fJXiD0K+T8/KmAEnO+NpmhO2aCqitTXreWSps0UNyjJJzijc58m4FRQqUcxSv
HX1J4OxDwKNzAnLTIlwhJfNgUA+i1O0OBZo8bjE1BQ3SyHbaQ47/llTN/+VwerQqQHkCCYalQkaL
8qARrM1TN8uDKmPulMaqgONDNac0nuEmvysPhme958TKQ347H9fbwVv92H6zHMfUkyyvLFoFDFrT
1SjyAXZ5B+vqze0d7+qMrvkXLYq7F+xKmUUBhkgXZSUK+T8tpkhGf1nszMMLeqIkOCvWsKMosgud
AQc0nFrn7y3iXfPQIv4C//YPlF+hIzZ14P2hZqyEteFMz+iS5aUxfh9AaSw8zfecuvRlC8tj8nkq
8GhYyBwbK0apNYbhmB35g4TiJKajOhVycPYuR437EF7Jb34yqwL4pHStNIsH7oTODsU8K5jJUxsi
i1MJDIjsTFUx2Cskr/FU1voDKGHQczHxigDIuTGpnEEU9SXOyazy3zf5h5VNOSWphm+53oy4syux
jGhyP397/Ggi0MSKGpUFlo/FsVNimk3tZqdLr8cY3RaV8fbydpf5I6DMRA3QovYcZdqbajLcKZVl
bDLk1AVAUQYNopscOflhNN2i3d9db198HEnARCQ1V8CZqC2gGA8w2NJ7i1/41PJ5BXpAE44G5pvX
vnQ8fjEhkwG/aWYl/MW/9cIDpo/JZ+083SbnzMUID3VAxuqBXITKBZz4Trqwv0XW8VYP1annl09+
9D45k0YwrLzg6JUZFABlMNIl7BREC89PVeZz+eaJ+qAVRGdFCi660+XolGWoVMCSYqVjNxrw8Pen
UqS2hERmDdVmXfld5pkt+duQ5ACiAox0pMn1DlPlQYdpGx4rICtCgsZe8g4l2RFUABS8BWFMGiPn
QeWvQVkEXBJCO/V+VQQgbkCcSFsHZN4JoFLzizwdX7eSMu8EdJmXee7RBvj9q/GVdNTb62vVne5e
8KQnc0zIVJiS0tkK8dmehUggmyiQALPYw8gio0stfgxAK8G1zMix6ZvLm0tiQXy6Mse8NeISKzcr
LYb0PrYqCS5b+Jeq6y9kNAS8ICUh/drABD3wF6T8Ljk81EHupKV6yZcxBKBI1JCVDQ/y3/8yMqAQ
maA73Zq7iX+aV9iSfSQBKED/3agGqN8fbPWDrx2sMzjvU8/yQMAAlo7zC9JjCcwbAmJAccFAvRxG
lSt6nnVvvVorvPxxYUAlPr+goV2yicU3qzZMVbXnL3+vnpqTxYsAGxWIRMI+etU3lCR0ophmaald
v1ZAwyx7N4VHRu/JTIJivW3LTvL2Jw1NIRXJkYukZOFf7vebD3aXUAf9kok+EdCkClFSj+BWmxJs
uf/VI8PGlnCizGO3LlqItBvjW0HhF9AcuIe8QVCfazd39VgCjfvruLEnhIdpmWpiKfANpbKfM8Q/
Logv2G+ylRSOlYxVUR5Gr1pJvlDPUsaNY0KADDXNWJLpeLA1VK8h2TFS30yp4pFm8CTgv4sij6bE
1oKmMEjaoUESRCd+fz3eRedkPjdoTam8dfDkzRM83i64ZvNV3lzNKlbF5VTwVVQ+W1HQlUFN//yP
PgnHTKniMmNO8IkXtKifgO9hAo8ghRhU5MnYZfdvTpsVFDLS2TJCTpY+BuE3diDgs8Vl0/K4OfOb
vLa+/5i/MSecNT2LVLs3+Ad7mF1++k75okkxWYgIEKLFsWXWMT4ZObCDpfg6aCTKK1SYigBFLVfW
myUJfrF7oKsGEEXPWM91AWN26tLufRoH8dhKri27h/ZmIQX0mOw2zW2+kKZ9NrrW6aZPl+NQFuoC
YFRWlyS0gQFb/xpXjdNkxDcb6ly2IkNBsWEgDqGl21ow8+w0eeWN6NeaWeLwblmsFetq+v+CuGDd
fYoVSRsnaWfinHzF2bWb3Gw8EzBjiMhEqPJjW2ESSts8qNrTCx5U+df/dyAEqdBT56LCShIw5YB8
w4SMtnnVZaMb2tcFmPzYuzVsJUnH5WC0xEFdJUwb8BfDXGQG6LB0y9m3h86VxOJemz/brKIAFXG5
YF7NhhUei8nVemVd6+fw6gXJ6OXT2CJCrlGRFVSCCSLxWXovj/rLAGiJw7lJbJugrURs8PMEFTD9
aIPSxl54MxwURJls1HH/RrZZRgE5MKc9NVYO5xb1PBYgHV3f1UPsNNFdgdYcJdRuIaqIIbnj5c+3
mwNvzAppR9XPlmJiPj9A54qX1R206tr+Rq3KT+UQ1+i3HCtJwFzGehSgnm6COsf4WMmwslEK8h4Q
QqHU6UycAx4Ugpedk2yABxjdJB5Ej/J6LRGa83hlNd+M/kMaf7xsQpIKWA+/b2zEFJo/gw4bzXLi
3eD6NReiHLWTfl5O8pqFzCUBQqqibeeawtzQvs9beHXOrQ+XXZKZELKNoaQmtUoeicufs37T5O/R
vyj5MpKUxnoosm2WDefipFolomAZPT5w37ljg0p+540Qe3bRiSnd0pfPfuthymVjUdEqNV14MOSY
g6pAsa40ksiWOiWkF6uax5zf9N8r5//5ioKB3qfbaRorMzZzLOQrDkwJKD402W6W0IixhiUDWHBQ
tP7iFC/dn7xpLvftVPrBJFkOFHufurboxIqtDuZewxe13wL9iIRiM0ASjgyLiY+XgrgZk3KqU5Y3
vGY+3/MK64vqnZKYfBh93Swos7IO5LzIdqb+ukj+aeL8P+4zTcALzKzqZcNvsK99wJG5JKBH05J4
ohYMlsr9uN60oGy9DE8yA0K+MdnQMqx5VLTJX+DxdOqok1iQYfqDNtDms0R1rsWhjT2FQ+poHqNz
A+YmXoVmxwwTdotpeZd9koa6gBx5n0/U5rf/588a8jNEak3AjDLKqTWksMY7GFpIhhysEjP4yqGA
Ttkr25s3O0vIMSJrNfOVP84/u61IH+dlECyW9MHPu9pQJuI1lcVVA4YM4yMorq+Lk4462McXtPRI
4lGkbWgpOtIaHo/KFTuU1C09DhqJC+710oH0JXjaZO27kqRNnKZWJjDy5gOOMp18W+0CfLyRU4H2
uQDHcJb5ktiUOShASLysRZxykGqDwY8LrCmwPnVHd/QN8ETEmAM9SOuL/H964aokypYvfbqMaowQ
Lb/y9CD/mqFqO7qF5sEmhv1lVR3ZnhDJSssxN8lU4TP+/uVCtqDCPWaETAoreYxG3TctgV7q8h8B
7Fllf0RXsslznQcAC0852i96J0qvecNiipkGCX5xwLj0tQRAWWKIXCwLvpahQaTEvs/r3rWtqzxE
mkUDTNRfDklJhqoLgNJWkwIKd7injlfj9KZKr+f1cNmEDEjEEr4y12ux8Jec1x6csggUJcMVlmIQ
pIXF34dJSQSK1ft4paoRc+eiBhz7aOlkmSzD3/1GFHqeUDcCDZNIW6lleaHrKtIpBmXrMgHDImGn
PM4kobDryaMZ8S27GlheWbWBUEhin46ftFB51WbamBCepPR8sXojhIlw7Ygz1wp4nWzzc2fYp9DK
yHHqjMlbU/Y2sRc1SBrrvTlifCZbpGsqc1Z7mhAP2JKG0WFNDfNLYX0oJom+yn4OvHFVgPo6VJKl
4QY4btDINT7OV4BdA7xA4OZ0NAglnGQV4t3DbGOTO71JtoqFKGZRwGZGKt+cldkxq5q5dI0hlQAF
FFquMkYDSWza/PeNyTSphglyNmNQoLXa7Fp0pUGGIpbBMMfxZ6i48UzA+aSdVWiNczNa9DZfzGNr
LqWXj3Xtr0b892XAki0j/33jk6qbrIWgJfbbMAW1MnoWLbyFvhnqziOR4l22tkvpaBKGKocBHRNw
SQnmMOCcTRO+2oICASgd/1AUj/Oc1jqeyhT3a7eApRZvZcsLusX3tsHWtrAN0nQd65GfNng71ayb
dBplW34v+9haEPfBinmlh8c4veba7olvtveN9o+5/NN3QLM4Pc/tP9V6IvSDNTZugsGDy+u7F6Hb
P0DYFF1Yx6aCVh3o5pwXOoBX+Fv5GhVIa2tE2AaqXtkaHWHEpG/r0wABP4i1LBg6a04YiGkPsp2+
lyVs7Qn7ARLva7+UAFJsvWNbfShD8Gg3jkZACk/uNa2XLKIsToQtMaxpMuQZ7Bk19MM6cL7rsi2+
O1e89UnIfGJURtK+44dD1Lvh1N72KTj1LS5nHZaqY1g0ckyrPXDlbrfKu/VgNxMkFNiMoZ9sdadS
/QqJvt63zfSjkodQtcLDmMMKTCBeDqndW+32TxWypl5dlTyN8Ll/PtR/J5KGktVBkT/e8E0ogt/G
mngw640S9zUvrnCAiK6SM6bizhM6ql+UvUs2rFhiVlsazh33bTLRXIqBSjDoeZxZzqCBFrTnFzSX
7lUjtg4KKAQ9J3OMR3x5ck6O3YTHy9GN8VLk14fsoymbytmlQtyaEyApnlXLptxc64HQpbmLuZaM
9qbICq9dINIXH1C/Kn/QPCtWcd1Hf5DJckvrih4nKe/s7t5SNTxOocMEM1HC3mJjvBQksvHsaP5d
ZeC10OhBEq/7JpjOGLWIbYttLCTsGKh0cXw29Y8HuWLGg5ziLne8M99MXsAav5uEw59fRgWMqtCj
kzYLN/o/4qjfGhMWsRioUkDCD/WJGpRDeuJQcHLZUnLb3Ujd+CRgFDGTbmYJvtWzq638/WUX4ze2
BJCpKwJ+nMFE/jguxzXP4Y9xTCfzrWbehWPqrobyl600p7BcILLXH0EW6UX9ilpGe0ITp0PKzIWS
jYtDXVIN5Yv5DJAe/zIRkNhgVhVKy1js9PNaMyc2D53aOEULKSbTvxy7e5nf5sOKcNSkFI3EKmxZ
6iHPMPpgkbshVryVGBIFgt1EYeOVgEIrhAdD3EbwbVkHKfTkNiKxO6hEdjOQxJCo747VM9aJf9fn
D5SvLGps149DwyaZZesEZgfyWmu7h8dmDYU8qAnjZUkb7PlswbQK8TG6lp0B5y3In4mX5C8gf5YF
owAz4RC30GqGScO+a/L6nOunXiuCVftAq0+XY1EWIQLItEUxtH3EI6QPRrJ6dp34aSOjzZDFh4Ax
hZmrrc3X8P8lPgSUWdpqBM86rD0reskTmUueqQT/PI3FqGgb9By+Dj1ltvjvm7iv53K1+9TaQWq5
X3t9Gz/3GPdLQA7QexmancKvn+ngj74NuaVL+4tbElKXWc1idPXC0qvb12TrKOAHyeKlBbXQa+Lj
UpbCnRPAo1qTrqwNbK8sPhURGKpjzbu8gS/mJNyEABajrfVtB+6Q5+e3/FvJVk5AizQrSBOOHC1+
W21G6peAGZExRxV7QCbRltSvSyDIl1AADEJamuktAEOdA5v8barnppbg7O6L8WZDiY0tzTIVc0x+
hXn3+wozu3csTdd0i2oQQxZL1m1TEpUUCidEUAN0DR/a/CZBWUb1yZFW3iQTdNtlAjU3BgXMIHpD
FY0+4BM9q/GV9nkOcKJA5KJwocw3g0u2iN+8oGIp81SAEA1iLN+vG2mz6bIphhd22ew/b20cFQBk
hGLIHBtw9OE4Cz+okHtEcw/B/QO63dX9V94SAFmIF7i6i5Yb0wKgGENIqnREGNGbhF1Z5+II2cqT
UWJ1oX5RBP1BRpXD99mzzHhjUcCXsqKYBCbQRWjq8BovX3d6AxrkWXUhbnVnJP1xlDH07m/9jUkB
ZiZ0W/RZBJPPYEa69fffPTa2BJjRVTI1hgpb3T9D7vSn5hBCKm4ATSKUZ17ZprjdJALWZB3Y9HoN
9v53qdCjd2LBO5wTlmX8cHiVNck+FIvdTVrqVTzA2iv34e5xtPFOAJwhM0cjbGDvWZzIr667CdHG
loAxI120mSjY83P6vqzRktZNTptWnrEeLKt1JuUPYue3hayYKdsLYqmb5GUZZdVr40X2BQV4MUmO
LqMc1n6mfb/1CiiBlgfVzk1Ci5NLoWlltYGpRMcZbYTDTByz/ytuGzx9QlbYulsXPP/qPmTmXEUH
QXjjqHXsaHXl1ZHpJlBIbXTVv5xS7aYDm08twI8SVswqOhycrRo7Cvu8qn9Y7HDZxn4+sDEi4E5R
sgr9tFjpAewyq/cwtfGdrwN8Pi+ad5ccHWJdXO/iqsXAEiL4rvPrBqzEwYBB8MarcshOBOqN/BmU
r9SFs0Msk9ddWaplC5Okij6mc3GeKvIum5fUaWjkV1SVJMOSL/esSD5ndZ6YsGfTNVhtEmhK7beJ
EUg+nsyOADztohVpxIFucUfwZ3WuShyIjDqDBonRGkIXtpdf628uW929SzxGDBUQKBmmBqpsQKAw
6ZwhCqxVVhLZ/1yMmZRCkZeIVfnaQI265YE/kcTvQjvorFpzqnw8gv81c9YmlTZS7JqkumVQDdmx
LVK6kKru9WWOp1+VwvzTHCyYKHpKKvWCV6RdQH+0LB6N8TJOej8k08PhYVxzyQn9DN1MaYqx+902
hoRru1EmI0P8T0FXXKXm2zV9jbqAuTEgRCPOwCSpKDwxLdA4Qw3aoyDlZml+SMj45XIQ7uPWxpgQ
hfY89KUVwZtXX9d3z6SNRSHbDvOI9k3L1w99xTkJQBx16M9czHecUU6RdSvtMjhtl5Nv/s2pNE6l
DhftNsicwV9HZ/qcBujZd9NbdtectGN6U93JRtz2j/mNk0KWTaOs15IBW49roakemOsap77qMSsO
RWEpt7JsSfmu3Li4msUULjoiBqL1BxvEEr0DAZ0A5G2gAn8Vr8R2QYWjblWrCnTV+ICvSkJ3k8LN
SgoJdt0WxDYZVvJZo5R0Z+/mL4+mxOPNNuvBYA2WUSuvsvwLZxxXlzd9Ojl41fLtXNZsJEES8XjT
1ZG1uZFOQRu+X/Xe0bv/akGAEmMMa2upM/SI5LVjDvW5tNd7CYJIgFc8x9SOtENs4QNpB665CV60
g33gc6OyNlG+Z55lH5vPIwKHbqZ1oSAlz1TDXfXhyCwl8ksDkgx9KRvv2E0JNsYE1Mh1bRq1Fl5Z
1Rc9U93OAFFvIuvYl7kkwERXzOgisHBc6tVwM6lQkIlTv6jJWR8Giaj5/s1445EAEhOmwEPCjxWu
jcrnOayT/Rdz7EN/CCGU6EvCYjc93ZgTUGKuc8vO0oeDhfMu/0iI+zN/S3mR4CUHgkvhIQAFCM9s
TdeB85wVaQCHpX6geD+RQrtk14qELZMxDGuUMnyzu/iN5nMiLfrG9JUbHCZO6g9XUiUSCQSK/C1D
BgkrrcAu/v17sSTsRQIXpVh0m9rIuLP0Jp+uodo5jjLAkOSIInFLO9NiLfj58bOb7HuOyEAh+Yt4
FASSL8gRZQspIMiKsXo6Tt9PLnrm73sK6s/gQniJJr0sTgQEyTo61RXPrCy0rJlG6EaZEkg22b5D
pmaj48JABUfY00UxKb1WY08/iwzp4bj/1R5NCftZMzEjU6gIwkS5NeqDQf4urAOU8jBW/1Xi1f7K
PZoSdnLeZSRbF+zkyb2pHE5ZlPlvK/cHa9E7KVRdXkVdLPrplrVEobG3ivJ3p31Y/OmbLo68q5GK
F98Ky4hHZs6iYiQ+Lz93Xjy8BQElBP+kCbDMPSEJKOMqTNbul3uPNLRy8orLX04Xi38VcrXVzGAq
aXPXCD/lraQ14SEneo7yj+snbOEmi+a5sbCr8JLW+r0B8ke9Md6SyZgdY2BONo8nwyLXPStu0z5/
b6gV9fJZC2+j2EQO3qWxH8/aXV3MaALuF2RF6EosOvPvtOpvNbN6q07o8UQrcq6s9yRMS8fUkOqG
igeav5PVD+/sZNS8aKnBAsLy3FHVtHL6RoNp/VBntkvsMsfrVhSU5vR5LI0pWBXjg2SPyOJIQJc5
GtuJKsgdOZ0cU/yfdHJFgbT/RV13sjASchV4pmlRh5XXkvneSoiTa423dOmnVgkxzZsZfy5mfE9a
4oWrdu5Rw5T09PzLXfXx2wtoN7R1qkYtomu+41tHx+xV5fYOiEYXTwMR+H/eOQLmmcVsVssKl1/T
H7afvzx6J6CeNXVzZvXwLoVuQokxvSHoXsKDLfmOYuVywKiQnSRw6tmZIUe7/YvpL58ersmbiykt
p0XvZv7FIKSEbnHOKNwTUIuvfntuD+N4lGwLmUEB69Q1j+rERtpuxM4Psp4aRTxO1oNhJTng/ctF
/9FDvk83HkJ5L1qz7HWrKdnzDwMdG1tKODRawZ+4bOJ9H1rW5j9BfuS2vhb009v+IKVqlwWLADPt
ig2wlLig/H6w7Keejysp4Ms02qzNVHhXRDc2bZ12PWVsdi4HiOSAetbJOqHfOh84iM130BoH8QZx
/5sFATOUjtTllMINraw9ZsaOEacSJ/7lKve4VAJUzOjQHSLUcR+e0EB1m3vjcfl7xqt/hadyeQYh
2VXibH6a0G4ZRvik1/fWWf2Dd1snbjS/04IZZPavS8jQaqwxDcoVjAlRN46zGmHZIIAm8udJfdsN
iI0pIerCJGQKZXBtShKnUQqnVnL/ckTsBvbGhHBsodBomwme6IKsGZyYfkLfL5T7JGG3bwRy53zF
NCLycCdGVtUFQ15J2+um+tKk17Epyb12Dyjj0YSQek0YAkomtcFT8QQNDmuN3cKMT5o2gmG5Hv6E
GMB7U2//muZSwvov843/vsG9qFc6VQ/xjcLZ14rWyckN0aSbaj8SHt0TImFa06EkeTwH2v3anpq/
Oifz+2MN8fqgt9z+gxXUN43kUcZ6bpQRTVWhiMkblQgTjVa0nQnFVP5gR/pNpOhfdGZ8yK1Ix4M/
uYqskutimdeGsn6eV+aZa30FnpuDkusBhi6OZTdD0Ss822pyRRTktIumvV2jHLnY6Ddp6k/G+pmZ
1TtDQ4Prmh/iBCS2+hotjmIXgIrSOnRthfpsXX8doKuYFbrmLb2VB1OnUCe12LmwsxvNtLJD1yVe
jXFct5ohZKsu1HK7yr4tmukjbbKb0ix9gyazozZ4GR7roffZlOPeVoFPYYiv1VjpvQQN6g7puoOq
Np+1EjMiawRh6Ci+m1j2lSbm13WpiadmteIUmlK52tRfLa3OApPFnsb6c5d2qt8W+eri7lu5TTJG
vk7jr2ke00MIQ35rExB5NEOFv6SG/N5cKsdxqL5pdX1VqJCtr2vJ1thJA5iqq5BohqwJBiTEjulI
nVsVd4Sd1gUpYj3fDdwU5KDRBGZQqH0/3Q1pguGXecCRTPr3lnUVoqi9Sut4z899GNGpAT5RShkV
r6n9SFIKnvEtAg9e7aCeJk0SH1hJnl7pQDdlYj5Ys1UbrxiCQzmhWZaH1vzwcDe+IxXYFftzdaO+
zZ1rLShOLMhwL44Pn8pro3aghRPJGQGe51ZP/wghcazCPOwXC39Es0BDyUboODyzGrFZDjmUlKAE
WHy5fC7wvf3Mb5DeWZS382mGcC6sJFyWvoLJIv7UJlBUNc7WclVjAPG37eB5CDFpWYwauinYCbN0
qBQDuD0VumOnxz6/5bMQjf0K8gigmQGebwufEx2KgiVdK6bV0hY8bqhOfSr8NGC6Ex3eYNIDSlRZ
6VzJSl+7+MmgDk0gkayDzVHYDJjptWMbFtcYc3R5cr3k2eHy8u2ZsEGezQzsOlsXt3Y4qfZkd6jT
6wTQUVwNvaQRYGdDY+KJ2BbkpojNxL3WZLo9JhTdB5H2Z0QOY197EwZjLnshMyLE9xIt+WTxHsdx
SA6turrdlPplLIu13cXa+CJ8j04z2QBQwf1rfUfLAcfRKnGEx5Cwa56sFv8LNslA05Rml2RYrRFF
8WX6Eo3QxjIhJ9lH7txnkgulzB++rBtrS9KyhbawlpfaqdTIbR5Hp8tfZudZA5/dptAZU3Vq2kzI
5us5HFfWAtDDb3yaUfd4SSFz29jlguryZ439UPhlz+QFvY1PWVmYUabjDpQUq1sVX/FG7fWypk+Z
EQHU4zGyoiqCU6Y6/tkpySmclcpJVtngIL9OPQ+HR2eEuE6iYm0iE86sFqihtFr/0PfRVV6xt5mh
nWkfEsz7J5K0bac1+sknM4Uwn5t+JTGDd1XucUmfFO1suIVFfuYqn23b42q/ueG8oGGY+yP4i0xR
1UBrZGnUFCcQeqW2tZIfzPGJnduH2z+X3GKVk/sIFVls7pxRT8wJ+WlWDOtUrTC3nO2vlAP6eDRv
bdvFu6fLAg3y1ON8UBWnki3xzs57Ylk8S6pcL7s1R3E8gIrK4ISH4TAe09ax3nEl5elKlovvuorD
mFlQLmXIrJ5ui7FSeovmuEHVzX06M6efUoclq6P1/1ze8LueUZwkvEVKtcRzn8ZaP+E7TgGg5T6z
2o/mqPxHE8IjRBRqdhuFOPJN9c1Q/tkMv39kqcTAqUgYqCZsMQe1ylGj1dpNQcRqZ4yvYm3wZ8ih
Xl6ondYd9sSMsLmrpDObyYCZ3iOuEZR/jKfpkGHqofXbv/Lj/F4OjrsfZ+OZsLObKKlGO+pRtVPe
rcvqEiX0JF7tmmC4LTCmqob+rEeOFZFhdhO+/w07K04Mhi377egukHsHvfdLJF33snmCj0U4f4dG
xPeU1Y7LqEhwgU5PS+NqfnTutbsOLfHzrXKKdcllaAf61a01ATPMuE/SeYE1GpWTq+WYoTAp2GWX
RbaS/GM8A0PbpDbTKTIocdAH/JsWehhx62KfOftbcjbeVgfTZU7oWMf4XoqGe19OJVRnFkqthilC
xNqXbdLa1hRg1FnFFcHLvdCLDuqh/KC1oMzJXsCnv8MVjDDRUdzFh9OwHQQg7KpOzQwD4WLc4Q09
yG7CY3NiV/I70K53KCPbGL/XGaDpKQBqVs/CaCF4i8B7hD4VvpYGktDfCw34YFnQvmQGgv+piW4g
ETQ/Vn6czJ7iTO/NI5+x6X0SmOfhlOIIKz5KbO65tbXJf9+kOyZJdSXCPHNA75U7I8hRM+Ltf9lp
uObCS4n0LqntWNTI5mInoK89RUSlKy526BeK/1j8DjVB5nRu9rmI8KiUnrK3A8ZSuAT3dN2jT2X+
sMb3NsZV5A/4O/nCk79FSC7nRMkgYWnPeEplBw3iBWB9OarnF/Lq7WRjWGr4DpoI3DlFoDEapkyj
qsxBaRTfSD6HTjuAvcqoVgcPGmc91y0vbqrKY0v/boaqnpmzL+vYnjstJMGS0Q+9qt7rgz1dWwvO
E7Mj+YfL8bD3cSBjiSAEBJuGmG2zHHIbZYQ/UQMFVAYyw1FWAeBLKqASnvQofzgh2E0iH19JCwZW
CVigh/7Ee1oQei9oROIw+tyMaVuABJuCmuNpXHcswZBcHC2BZU3+aKfBgIYrh2XkEGZyatndZaN4
WNb4I9czCiimW1OvTcUS9LbDzmVQ4WR0omu1cLKT+gE0SW7k5dS7/K32rkaaSpHrUp3CrshBzBA0
Mxp4l4eetdLrbvAE+Of4g720fK/KHoF38EmnlIIODCwkVH+GT6qdUHQOIG9aSpcUb4b+UBNTktbs
LOUTI/z3DSAlZZjZA67jAWW3evUhMgrn8rLJvBAiY1HSpi4IvJjaLywK0u62byUJ4E7wPfGB/77x
YQmZRcsQJhrw0qlF5xq5ehjbOmjC4LIzO8UunO6bbyKcfwqrNZZSmOqD+kT99cjTv+8dpnL1mr2I
e2JNwO6QsGpYeAQoV4O/+DGa0pKDcTN4xHsJT/kOpdRT70R8VnTTIng3C8z2DFZ8L4Qi9uSy83TA
XcujUHBO3Gy5tQ/p1Qsa4nYSKHhrmrx9DBMb4tPrpBa4yjYlQvFm8jWoVDyIYnxv0nyZGO5OKvrE
opDSaybogQcV/v5+QflfvuWjd0K2kRSoFIAyEms7kT/KucAEGlVKFJaTt0ZXeHjZczVmXffzel5b
NjldNR7ByPBlUJtIFsWylRY2fTcxpYpB/PxdZ/2HYvaPdsfVfxHtyF5R4slaCziQDvWqqhVsvmKt
dzHHQKLKp9NxuApxrHVqW7Q9IolT+N5Qt/1TPVqYvAWHb/TQ1ibl8N23iBIFpptUG/9+CkFmakVL
FI9zMMXu0joYEIOuQOrRyVFA6QKMWLwl8VvpAPX+suJ94KdhASLaQolVo8bl+tmySms9Dy/mwiGP
KsyjLWFZjXiatLnFsmI2zYdstI7ixAzRaszgZ35y6P3Q6fNTDY7kSbrAu1v10TYT3gmjycogKgPb
vYcXGKf0onN5xAyetxyNkwTkuR8X/BTvHqyrrNRCbTFApcgt6SFdlOt1rfxKM5whPyz9jTndLsMU
ORH5Q+nRlW854aB8Ivn7CDysazGf4i7z2nqSpCC7h7VpqLzDFvdMMaOlw1jUNsHHVpXPuYrhVbuQ
WNg/4DYmhLNUCe0lURaYeOiumN5mPr8bmBm6K6xjfZAqQfPv9mytN/aEjdPbbRGZE+xZee2ZxRFt
Nw4x3xg6Drw4csuydtLqi63JLmJ78YRsFaVi1C4xsyPeL0mJUh8LwclxpOf1lJy/DyO/SD1o59oD
I7qpUtShoNMi7BttZKXR1YRg30wfoEcOcsDOy96gyOa+IGngX0hcURtihAbRQeZIxTbsoR111mka
wfvKrDnh6g6rwyqUIxze2Tv7zRs6usD4McOTsKxL8WEfXrIu4NFaMJrVlN9omtxNM2U4tX1huMOo
nsMssWbXsEFCWxe5u4bNIRn01q2L7J1i0NbRltIfi25129LCQxQUZphVH/qZlUczRWE97Mf+Jjam
z6VqvS1YHznpUn+r0xynZVh4tjWbDqsVXx1xd58XmLemg9LnYE3WCCgy0Rlqd/ZVhDuFqxHcuHoC
XmFKM0/F/UFrjG+VunpM1941OYOyejve/h9rX7Zbt45E+0UCJGp+1bgHz46H+EVwnETzPPPr76KD
296mdTfT6Quc7gN00KlNqlgsVq1aq9WNh76n+yEp6RGzMM9xl/9cOl12oqSyd90Eli7ITZhyNz+Y
BTC9mVRcoMx6sc7y9YBuiuh8bpwXzdJsvLJMdGdQt/h80URgYqziyEbD/TDs58thV6DgDjqUnRBt
t5EkfLLERYJENe2i0geKl+N7na4NLc+IgsJh05HWbt1lSygIvBuH8pNJLhis7QT0STrSP6VBza/D
NrlZ3H8vDYI+GCySKl7H6A9z1uZhLrqowAL1+GEx75pqcazq+fyStvAEn4xw5wEEq51Vj4oadM/k
wKC0HfXi2u0vywfbX9BUK79Hb8nuvVwXjo5BHXptxc4/tKY//QwuBFV5hipJVgOp3EPKwCq9XFSF
Z7vFHfxTCxZ3QWtj1phUn2kQo640xnuAvpbqWzMGki4qxW8kW59McbE7a9M+XnOYIpB8cdpohSzk
d21ZDcHTdSMP0LAtJkrjlm18aW8B35q3Upet7zyryo5lOAmYP0UnbeNWR9KooWoBqmzkyNxyhjWO
5Wgol0Dp7aDO0WklugC0JjLBPXQkKSoL2yhQBRrUC11BKzBqBJslMsG9b9YxXcxBgYluwjCknjvF
Stzzh2krAf20U+w3nDz0DQjwZKmao6J3YYWKpz5hICJ31cv1rYa8e+zWQXKQjvmP9U5gmJ1S3rlP
PxEXdY2MTGMx4RMNb5NXX1m6Y4MZm2KYOofwcOOXrO4OGYClQGz8C02SjTv908K5WFwNloX3IApe
mG0I02Put/Ot9Y2Gbe3EN5VfhbpXQM7OAB5NsOdblsG0jnYG6noEhf/PW07AEl2v0rAEIyCBctte
dpnhWFMKxJ3oWG81slGllUHti44GJMy5g5BK6GTnBWIl3sWDN5ae4jFqcFl3lRftZ++t3uC2lpMD
TS/4wFvOe2qZOx/60A5yXq40WNbeWbMcUCFTwFO5aQLJnwIqZcWweEzsLCmQPo6rJbD0b6S9ndoH
gY9uG8AGYtIJwDUeuSNnNRRg44j11aJD77QvACFNzuDUezjIQ7cAqCaavt9yDtTW/mOS27YpU62V
2AsN+lF1xvxnUoEBLsvdJVsEbrjVfdUsVWf/WBomZ7nwokZ5veZURbcLAymD5ZDcy4JqcMD/HCh+
zWh70O8yMleU0W5t66lh9ucnMaeMujKK6hjAuKZ37GpPLZFW5NYunlrggsvcxSC2IkjpbDVx0GPw
SNa4Snmjjb8FLrJ5cZ5sIvslJ2tJoPRNRxuWWvSB/NmHuhHoswNLxXtk8fXUpbkzuH8xmLKdtRp4
ACHfQvrKpVooAuddJOFyGJQ+0DXVs6fBN5XC7+PUV/L4YjLw1svtUCdCzfHNxET7sM1lYEptqVRX
0HLr/fJVLhzNBUhVcQrLaWQndVl6STTXGJwBRyTQvfN7/h60+KsDR+Q/S+cCaKasy9JH8J/et9+A
y8kc+feKFptfV954mQSNPxRoESs9mJkwwbaL3ekFQpT78z9j88v/51cgnH/+8r1lWFMn41esCSQz
jEM+qO5qpYLFbp6VEytcALdmgB/rCiFoGnEN0p9RMvr/2zq4iCMtuTkOqJEG4wLduN5yEQ3dlnTO
eTNb9/3HR8ML4fN2Tek6R8OI+yBrk9Ipk/5bnq6H0Vp/NLNe43+QCASnqCiebhWJ8QD6v86i87rJ
pU26NKoohigvIYf7h6cg8tRL6kZ46wJ+J5xuEX0yLvjQTmqrJpZQ66pnd1Xzy1rVvLXsXBTjna7p
jxjmcBO7cSCS6WYVntLN6KAaj3KN4NNuLx7lGCBnFYQJHtDQVSQqyDBRsP8wkoYM4p6Y0Isv3jUw
213i/0vije7/fwxy4RDQFHNp5Aa1iuZXvDypq2BGdHNvT/5+LuopSTMVWtUugZE01IkUG5KRTRec
d9WtCjBrSgKwi4uY1Zc++6oxRxqpkwXwvzJ1rHyBcHPipA3GgOUwtS3XnB60WHbocptmt+dtb4RW
HRkNhkZMhQCOzC1QHgrdjGRpDSaCDiUdj11xjICstEzQUPQCJM9WCvDJGhfIF4JOJXaUYhJ/9iVA
GOYauFQn8lrkAMSjKL7kDoRTBanHxlf8ZJYL4FVlFGOlmmugIL9e0Cyau2/nt3EjOMOChsI6CjoQ
NOfOYG8Ps9XrMQ0UqniJHJXOKg9HO4JE1HlD77Nx3GUES6bF5thQ3uShonijq2qvR2tArzFaIA1h
vToAjH7Xj5j8D+Vr6mqjG93XtmNfFlf0sQxEjK8bQl8Ma8N6JGj1qUTjttMeND2pUSIPpmcl0NzS
T32oFOAaBmqUVUTFWepWTfvUJE+SsmLoYCpkmNSA5nCHvcJkoqbV6V5V9y8KZ+wO+rLJHyvkGVKm
csqGlq0w2UdhXmJ0g7lo+m315ntpL8pPt8ImVgcQhKlhN7+IlRSpmvR2Mq3I+/OrZd+6JRpOwFzU
e91twDhT7847EftAX5Zn2AoBPwneTHxzzZJXzAjYxgqKJeug7qw9EleMT4uC8/a6TIKZIjZCiMPx
Oa4tNeKNmsBO72uH6ib3GbUNKma/tYBRCuQ/zi9r8xCemOOiS76WJQGd7RrE5hEV6XC1Xyp9FcQS
4aI478/kUh8Xgjpcsm/261UL9FfjgxrQJQ6BVo6o7CdYFN81q+fIWqNRWQPoS4eLfNVE0DoRprgs
G/riER9bx/dS6EyKwcxwz8kdyuKu7Ou74qe8+kq/N9w2NDz70gKFjupKHcoj7XcwsOooI79/RtFx
2IzWJ7+FHc6TJ04MQfI0l7DiuMCjcKynG2kwn867ylZRV1dOjHDpYW9ZaWnmWDAj1Ftfx7Bwc2d1
ZZeVrFksY3rGf2j9WpzCMrA9wz//G7aD2slvYBtxslC5Gmgysk+rXlshCDeO6WX2pNwyteF1V4sc
afvyPTHH3VFAg4LRKsWSe7/bd3EIySDW4JZc3Vcin7rrBZofyUEYBVj2cs63uBzNyltijCsODH3L
bspddKN51esMcivkwv90OC3w2UN8Dj0a3o8zbSjbQqdrkP9OX42DvkvQ+pyfq9+rV3t/IVS2eW7Q
fNQwo2ZvECZJUazVoO4PIEGH3oCyW1DNJNe4nf0Or3Bhr3UrciPNANAfMBRbsbi9xAzKpOl1PkL0
SdpLQze6EtV2Wa8Rp6Tar3Y1j7ai+ysprtVUeRkwCwkaauNXY5Vvk5mNjhzJV0Bb+ZY93KYEon2z
9fO8W28erdPfyEX9WJLMYtKVARDR1Y1CzS28VnPqBWkeSLGNmwGCoNUVcWSHBNKh8hM/8snLoAiy
6o0HoA45ARQhAayAEBZ3wkF6OvUoRgEGD87FpHHVZS/Lh1ZPj3TIH4ZWhPXbKm3r5P0eN+F6Nl/7
bMoVPZoF56vz2kcmbKA+2870M8Wth4oJ2kOTGx0HyOWJ0tvNK+nUMhcxG12ttCxDTghYPGOL7p3i
ntHUr6DGYzAz4Yzt1ovl01q5zVWSVbZSoiFG2+XsVlK2M+JiX4ITeKyj32phIpgaKlhmrRZPC8lC
cW8YZee8p20mohrilozBZWTf/Lup7a1Y1lW88eNX6To99r+mp+5H9rt61ILqgBqzmjm6wLs3g/ap
TW6vx6opWqvCBB+7ODR3DOPc0YE3lw4ArYb2P5kzUE/AEKShmfz7LLWU3O4Wlb6PrDBEUrTvdotr
hwVaBqIhKXYy+UiN2KLZGErQFFj7fCEtyQoBOR3N23HITW+x5LfSVO/IZK8o1upBNJG94Atuxc9T
i9wVOEhma+jte8Fg8oj738ueiJbIXYIQ9knHVYZBK2ez/kUwzmEpz/uxu1YjUSazeUw04FMMYiNY
E36gRFttO6NsSlY+THvzWLoTxr+7K5kxB4m2cqNAa8iWKgO7DWFWYAs+fzyaktpOwBUTqGrpjeCI
L9abVCFgNv0+WU+tHJQoVxraIqiQkI0dxRg44DcIsSjV8Y+Jdc3TGKTSQHJD69eTyNo4qTWFRpLv
7YJcWJP+PILJ349ROHFjqOg5Wlf8GKQF4uGdBrRkcZE087WiSL5uVC9qZeFyozs6DU+liWfsXJNg
NJTZicfJdghZNS+SZsmr6kykcrpxu7KjJiOI43L98l6RFK1QoB0ggzt9dGxyTOZDXX6f09WhJHVL
Df8ZqXf+CGxcU59sco+WWE2bTI+UJShQy26nh3LMHLMNgJyZgGhpo7fz5rZi5id7bA9Okk5GoJWV
0cqQTGCq9Hs3frFuINPtMrpRvMq+S9/OWxQskH/AEMbciu7BGqzNT3kcwbbyrUI5dN2Z6X05/jpv
bOvEnS6PTwCRUZvpXKsMFFbt1YsPckIxEeIfRgUuXgLYr4ARH/NU+BcXTCZTj2sKhrqgptrqSm12
VfVDcq12eRqqA+TOY2tYfTovV2uBDAQB1yHLongYwgC5EkVhYcj0zjcw4WsBqyjjXekijStBqDK9
UBtwqTgKiSpdqr22WyT9QqLLa2L0nVO1GVL2Vnmsh85ytLpbMalB4pvBng2nI7Xi2nJ9TKxCD/Bg
3GlRnUF9AIXYLHqLG/2+1EiYmFU4ZPKd1Ca/IyabMRtmMPXpc5wOvpoVBysqdz0ZZ1eCHPirkoEK
hijzfEVHM0zrTvd0ebhVVfWhbiWADM0mc7NeakIwprnVWObuTGu0TCbQF3aQ0lXqZXBXMoB6IzMU
Z4w0ay83ehOoemZcqJOhOalWQLS6Q0+8j8iVok479Atbd5H6e3W2d2UyS05e2en1rC5Z6UT92ErO
YOQmRrXjBQ9yW77APG5+heG37EbL5NxfMmIEY5mYF1UzSkE+6RqUUnUgoJbKdCxpXbxhJOMRhDQX
spRHLgRcG6cv09Jvq7G6mvOKFo5Extxb4uEyJcBs5SnUEC0TkyvamnmgjjGgwFzUOyknyHl1ci+R
SvG0FgQPZr7qIaAaKQgmzTDRVhCQ5mV7mJWh3GWYt6mcsZr1C10f8f/S3GwZvUSpZA9Ik/Fmbiof
UhgzuHDS8rIAYZtHaX6ZL/hqCwac7Gk3z+vqGtCE9GKjvG7kmfH3oEHUdd4ICeVDV+WoJhUtSMGl
yQWcbS+tsadPpQvuUNmZiJ4/ZKP5M4E2j1NPKib4h+6+oX3r9/moeqg9LBcaelu93iqXMVBI3got
1L0xr8vlnIEmHqRnVAr7LK6e8bLIRyfte/VKMs1DgvH8vOxDXFep29NVdpUxg0N0R3NZHuSahlPS
XWXT6tujPu5SYj1IJLlfsQ9dkmMSPN/1A7BIaypfR7WF10pN3QFNyJ2dzdBBsaLuUoo6K0yi8dDE
ueVV2uKtRnuQiy6sWnv1aG0OYNyEfndfjleUFGugL3PlFkbxnCdmoIHAPLaXXT7ih9s0D5cZDT0i
U6em5MYGwtIeGjjRHB1GXTNQn9YucttCK2e+mDOMos7USw37cbXV3iURoSHcWp39EWILPlmK2Evr
+gLPxLtoiq6pUvlmne9wpg9tR6nbgJx23+vywY7tq16N7xNQ4bsRKa+ZIsSA+cknY67kX3XcT7ck
I0dAe1Eyb6Idivq7hCrUkRYp8/poLX2NEBy3BHjbRFUxUdo2tijj3rzsTyIe9/4sOiMFwSmFygLE
FjAh6+t3jXEwvk2YPSwBhy2D6MpUvTVzS8EAP/ubz8VaLr2xS4A7qSYh0R4PKMA7aOjJSR0MpvIv
a9QNTVFBGMfqsZylUu/jRlqB9dXvDd3JUlDPMMRvc4x+th55zl6LKx2DnvY/1YGNU8tcLkBsIIhS
oEyCKHe0EExZPmOAWO7GZ8Z3U4XtTnBbsscKv6mnBrlkoMnxuCgwgInXBcC7055ixmIMoKnElNZj
T1ieYRfiV3uYkjQMILe/QF9LK5XiAdOemA8aOwcMENDGSVgFqnHpFeMbLPz43vL/aZUfVjmnHWQ0
f/QCQHHWddJ138xdVG39Hj2nOtqLKd1Fq+QcKLLaCgPr+IxG+TNSKqdG+WONhPUG9jY6t5mct0Sj
lSnJAkCAFqLd+o5MZe5iXOjheIGBXLH0yVZ+zMZUVEb8ZH5hFhpAfmxRBbh0OWz2jPI/8pbSqTG7
ue899vHAorFjuGL9exrUT+c/4+ZyT4xzD286ZValyAkS5TXOHEVtvuVV4563sZWrYlk2MTCUz+Zk
sOUnybGWTNDc0nBHpCVx89YKNYz/gEAP4M4LSLgtkyA33kxXTw1yrjnLC1VkiuRYd6D4uWvd2Dd9
xlAmC5s+W5ULIGABhgepo/6V26rJFROPKjzUZpS519fSn6DrQt34u7YTd+y2zgBIyFAIA44NbS1u
J7u6akG4icH/Pk2QA4C6FPdWVor4oTY3kNW0MdbLZrZ4UNkQQz9s7rEoNjyF1PT4Zwhkvhbn+1sO
eGqK/fmJc7SkiaRYM5kG7D3ReiTcrejq2YrHpya4XSuU1lYSFQQlfa8/L/HRSL9p8vUUfW+L8WDS
1UFRzrWt0UHqEWaolpx3/6079tQ8543LYjVjl8IbpaRymuhnlBVuEi+OEVPBSkWWuBA5qPKYy3W6
BmZ/OUUvlLzlOiYoI5GdDS1WvM5O/IMLkkvV9ao6wj9YwlLLPmrkAKYw5iE2SrN6rLUzaq40owwt
rNZvegzmcdFokg3T4mHhs7KkXdfCONMsU/DE7p0qmHaTO3t56tm/Su8v9KnY1vHXgnlilIuTOTLB
bloN+v7AB4O96s3zvrzscNj10HLWi9IboJQxYMT+XwrRxqltVu47OSKrKZulaUtABgTxTopAYZV4
SXP/Z/4j9WbQBf4477KiLeYO5QCiAtJKiNhNboaDdEMzIQf4Rv8KizIs8PVZrNjMJUktUcokq9ih
HO+IEdJ6OQzWLp5WrwUreNqVjm1aEAvAuFE6+eeXt1XaZ54DAl5ZQ8rEYy1AT59rLfNfNgdLPeuV
IR8w/0HeB8j/opewudoPgzzSIlKtIo5ZuaYLqj3KdoZLd9Wx3L+LB/9LbxDLMzUD85C4cd97KicO
M4FjYrQiWPsy+yruWWy6CuqiIJjSUOHj+zNjTJSl79GPqH9L1/Mr631anhJS9AsUP/NjcYOXufuX
o3hikT+KoyYlBqrqwWxPzjg9FG1/V8rPdXRZpTHI65ZwKnfKHI715WrsrDjzznuPaMXccRxJAwZn
IOSCee3uF7yd0CP6H02wn3DyAZF/1kukNSsojHAr0ZsZE5/nF7GZt4D9hjA+V8u2+AJzHWVyNrAj
8KFG1/kmJMG6v5m93PpmJ9ZsDma7UsSwdYK1fHV73zosP1kQy10UsEjQHcQBeytTOjXIDuTJDjZV
FcWUHYElfWjlA7XuMxHT9pYfnJrg/FDJlEUvV8yeLNoCfZ3vvV2LPpJo29ifn6xC7zJIIrKP9Ef3
8f9LI8dAPET91bKJ9YXt1lw1aMNo2Dazab28fJJz1Myih67aqe3reQ/c3r4PU1wOkRp1RBYVpmQZ
+pl66gzR4z9YQK3hneJH/gIfjOJRlhNwcgemWbjm+KZmIuTl5vc5scCldoS2ljZGsFAB24nBK/1I
d4bkGN7yu7pr4Na66pxf09a5NdlsNqauVEZPx+V4XTalWWdMQF0C3qJc1JeT8wagPFORFJNkbV2U
n6xxH2lebC2ux5FZW6C5C8zBL4bFwKSTM+/rexEIcuPUfjLHJQVaOqSgqxnWwLb2Wdb4GlLXsRE8
ebeNMO5jjVG686hStdTK2taALjGM0dcLJFXZ6E2tEp7/Uhv+jbV8mOF8Qy0SMGMaMGOPimMNb0X+
Lxj1TyY4XxjM2MpUht+c3lBo0gqwP9Ru5MEboOz4WN1B7SgQ1n02HhmYsMb0p6rCDbHAzzFJIrTM
aptt3+QlxMFAOvUqjx5RRy4dMLYlftl5ip8D2yVCWG6BrT7Z5u5FZYT2+BDBNkGN2yOrsz7+STh6
D9qSJmhHn1mJRrTmzU+JKT/ZVkGLDAzU5yUbaw2eOJsiVJmmD8XJp8bIBE659aTC0j5scLfJmhVN
N8srcB1BfjftqyDxbLd+MO+0PXBJoBjOXuzvyW0RigBzm8fhxDD3Pet2gNZvPpEg0zTX1BuvkVqv
UlT3/HHYdpuP9XGfbjZ6qyog5RU0ip25XTbu9Ga+L7t4n4/yj/O2ttqxnzaTrfnk3hwQsgHGRdha
D8bD6Mt+FWD6zrqB7PoeBfU3yIQJlrcdl0+2kTvuUafmxazCR7o/WsI4id1T47eohMb3IklBdXs3
TVTTwMgPyDoXKMdWj+cpZ4FyxwiwqiA+2Bi4pU/SXR7WofojwV2UPyTPrTvtem/2jGC41Y55ULnk
CuzLYXeJSvtPDETY+8itfcH+M5/hUnTs/39+Hq9eFY+d2q79CL0jbAZraCTFpTyHbKwfpMC7uj6U
1U5gc9uPP2xyh7RqEW7NEhdjAZblb12EYIjLeF/tyDX0U6FUdFUc0mtNlAKwc8kvFRkTg72iTgY4
9mdXm02IQGgyvvt8YMRn0V73R3C2MiAeuPZEXrb13U+tcV5WELM3cgWOPb1VqZN905/jneYzCZT5
rXgkzyOgMH8D3d+KgKd2uZvG6rRRA7fAnw+qQynzGPsTov3sFbvx23QpLnVunmHM7qhIRCHXgTGe
zxvLhnblfNYA3wdE+r26xHoaxkV8Obn2rYGJdlswifz+Vv3yLcFkiHFuGAST0GeTc2bLaIpid58f
F+CmEld5ip3hKXka1L1io9f5CgTecmACTgX0Jo5jd9QM4awbW9iZX8HXCtJqXaDjtJD3xor8WgVl
CGmLYP42iFmyNuBNpvWxYn4kQ5/stlImfFctLG7Mo7XXULtub/5i+GMrJJxa4u43eWYtfzAqgm41
RZO5iX8iPYfIS/TUR/1hyCQPBXs/69tbZV7ctu5+gVXmekq0n+fjxFaYOP0d7HeeXA1pupZDKy/s
Lp/9OZl2kmn74HkWALjYgTj3EbnrLsrAyC3RGWWRXN5LYC+xi18JA/vn3y0zFcQ+kTEuBpV5Y44p
RejL6UscXbRL40SDPxPUzkgdnN+/zQh04jFcBEI3VcrpgniHG8+3IALUJkc0r1xj/Jcq3Sfn5IJO
Q0hJAfNhQWfx1MmRMYUF5fLUnfzKCKa7VMjStJlgnnoH996Ruzoz2xU7OXjFhOxyDJcf5BsjeLSe
mW50kmMUhVye39It8uhPC+XiDqENCLJG7GmyX4F+VXb6lR6yCCesDG7G8Y+vx8PGdIieZnWNLW1/
a7+tBSwdkWciiteRM6UuAaxZXPzcTFZONpVHj9VSW0YLhdG4UTCBobsyBtqBv/UHAtqO4rGNKhz4
kBq2JycVGuWJ20FfqGsVZ7DDtdknClDAKppqIGHNqeTYjeqVMqRh56vBriDIKyUezdWdMb+aSnUY
+wYUVik2sGwxDK0Xd007fKdp5Oll6kmTqL8p2lQutEmpSnOrxVmfB3pZDsV1BzSRwEW2LwWLgGUc
dV3MtHFhK6ad3WQI1DOw6MpFD5WFfA9lsYP45t0+4R+muDMgLUBNAwW6BIu5/tZjy1nKwS3k5oDZ
ZEHg2mo04kGlGKA10SxMN3ORqy1TQ8pGROMvwEJhpXrzK52Y4gIX6IrGEUIxaKjnd9TUf9griZ3z
X2k7gTixwX0lRW1bPZMxlMOawckUQgfhkL0BPxAy8c/0jfaO9Q16vCh6Yg5qb8SO6DW3+Y483VHu
66lzbvU9m60ePCuU/dKvbhIKFV4KTvHWi+5nzD+/6q/di7jmuuk4J6vnwlhtTaBxgXRbINtXMnnO
7cWZysMcieiONq/wDzt8MRn85XZeLJhBsUbLG/TZr1UvnnrBxxRZ4fJPHapC0CHFt4wm8wplJCe3
zFAbg/MuI7LCxQ6am1Kis+uUpErY1TWULdVAM6v9eTPsq39JR062jMt6MjkqTCvSQc5gXFfkZjJA
YmBCw6wf411d6Y6WCic6BefNZn9+kmjliZqj6K9jfCZkDM14jraO7eph8T6khL5Q7PSicMJ269wy
uXBSgc+dgr2AYDLgXZD+pXSBUwytIDvY//bkx1sBEnwKIaAW4jY1VYsJnP3w9+lNeZsuykMZLrfd
7/wbgQ6dsPa1mUCfWOP2cwBbS7Qq8HpgvIrIqW2X4ee6IxRRc2tHLqAiuRNGtP9HgP5YI7ejSYOh
I2Bc0OkHKtTsMAAxNBD4TKPkR6KMF1YfuUmba76VlJETrQBSFBJgsee9dzuwfPwI9ucnrtTj5oO6
EUHOGfVusYDnFlDIFYxR9PG8IeFyuQDeJyRDCmISABuAXcAcEj2SvXpQfZTyvwtssb/ri7MyikUm
VgLUHmfLbpm6x4IXEbNV7goPpG1SfajX5wnPPUbgu4CuEyUkddcYruisbFEeoI/wYZ67KOShgZod
SzqziwmlfQahyAK6zyCWYvrSg/Eu1w7agUB7svdUsPjNsHdinLsqMHoF8oGqR7GmV+/K9mYYY79p
RfPIW7zt0MaEwIMBVUX8w3kv5lZt6GIhHszuggk+xYkkBzkk3ZcvTQ/O9tEDVd1DsivvUditj5gk
OP+NN5d5Yp9zXGktNDkZUdQ17Zclv5SjvSnUmWZb9cWNTmxwbpSTwawN4NVB0TbfAYxGPTrOvwiV
72gPCuaheeqb5q2ZRCmpaG2c/7RDpM/mhLUlhuECd+90qJMUhWAHv9wiBKKRSHrR7wf0/0uM7fD+
WzAW2oZNN6SOVNXHWBI9n0U2uMiaGk2eKFHThF01Qh6j8gZLUFkSWeD8sK+mLm+HOAlVublveuNS
Iqag4PC1VcftFOdrmJhOySobbdj7UdjK6NUlnnI1Ao1loCvjxZ4IO/41WHIWOc8r6qKnU2LEIavy
Lns2Rblet3vrOO+U/X95kDhTnLONmh5nKRSBQ2sZn2LTvqBoHjvxuvyPH4qLS3W3ZEar5ElYm/m3
pZr2sjGH55fCfuqn8/p5KV+e4JNE7DWKG8xE9L+VovhhxdVt1UigRW/2cTo9jLp+c96k6EvxL/C+
WprBbPQ6nF0lWPaIg/hSdhjhS/UCP/wSFrjlcQmtDdVjcNnhSxF5/VbO2sGOhruyFJFifYl6nBku
97LshSxyLsWhlUWXzVCFBmZgyjlMzYum/WWTNUx7wayE4BAbXJiAzOOwAEnQYLK1vBhjaz+0vX/+
Q4k2j4sTMoaeZKXo4RvD7JTpxQIG7ynv3PNWWCQ454FcpJAHqVTARtmFYI2sTfDKqwlKI7XpQwE0
OG/qK3Up9534GKEmszKa8PaycFID0inLzxQ1NA+zZZNbvJbfCd6jruyMT70puDpEEdHgggbNclXO
C7hitgcInB5qMACZD4ylGxERMKdwFHnlO+vrua3l4gexNBqBIwHxo7eOkHKJMaZQ47/GefRbpfSV
lKZOVSzP9jzuzKS8kbXVH5N2cnJ7uG8p6Dt64kJuBi2WNI5BJtuiRiBVDxgbd1FD90D+s6tbTLKl
sX5Zxy0mqYzuRe5W0EZSzPE1ZfTr/CcUuD0vRKvqVEkxogDGJJDcRfFjg19x3oIoPJncU3u17Mqm
hh5z4Ylezjt7d97W9mrAKY36O4SiebiiJEc5AVd8E8Zx6VlqdJCiQnCHbB/iDxNcBOzsaOrUeEEE
jK7i9rlZ/EwWhKKvVZ73Y/Vhgwt/RjNgoq2YYYOA9djWniczeVAxcJlN1j6N1eV5LVTTGSA6JtUY
t1OVcghWLb1ZpeZW1aJAWewLVc72HR5xsdG/nN/l93Lk13MAYK+NIV4okXHnQB8a6Mt1E1Iqb/WH
n/JLsUfZNmAw21R3tXeqfHlwpb0oKdncfAsUJZDoxhDxF1pmK1HqJCVNWPXEH4CD6dTbVb47vzyB
EZVDM4KMUkddlDYhzXt3JHtwYjpK+nzeyHb4+liKyp0KYqmNXqywwhK6voPGVR5C03fwpVCK3cwf
d6NI9IxF4y+fjT2VdOBcvkpkLGD+AFwUuzctx6W41IY3aJI6dXGXpgLi9W0POTHFBed1aEEtHats
dYs3/aQ/CVRWNUgfSi4WubgsTP+Vh2xEACjHAcqj4dFkm7yHSCtN57ns2pBaYTvKLmlEKu5fW9eQ
AT0xwfvHLLfUMJcsCXUIATVgbXCzYAHjdFUdQUvldgd5N4oktlE0+PrxPlnl/KVo89rIKInDzqhl
pzPs3w2qe0lDMGsV73R5PETFfGzMptj36vScadEuWozrukwe+96+tXrpuStKxamm7LIb+kBT00Oj
jakbd5joyJubMsJk71jdqNR213y4bWMpcZK5wQ2V4CsuPZbbSr1rJtbDZFs+5rB9XUmA7degYJOC
Q4dWNzolh27GQHRTXi9rftM2zRUIjlWH2lF20RvaYxarrxCFvNAz8ouu8aOp5gdbK/ZRr7+hM35b
5vmdUWiPKLZDsLKJJpzx9q7OiqekGfYRMTGrLLtlkf8y+8lvEiWwlzJxY6UJQYNReRjmn525Smuf
gF3aHeL8O9GxY4tl3jQNyF1jEphRc8yU8bh00rVdDtcyJj+MvMfIf/Eal0nidUb7GGPc3GlpDG4q
03wpl1nfy3F5gez+t1XlhVPQzPSytgiTqfGKekADsRhqjEBXwdJ31J1ssADMpL5eJZAPg8lDROWz
keh98gjuJgK8u86HSY7DJLmzCSrZ2RQA/eAoyeP5WCUyxF1HqQ61OH2ldZipyHZMutxIGMk3DXJL
1vn1vK2N4PtpUewYnBQD5wTaJJI5ol9oRw5JZacwA7US3OFbeesnK+xXnFhJTXVszaht8bYFERLk
SfrajbV36CuDf1SXZuZMYeInokaf6BSzrT4xrGLwJq17hCf5FvOEeFYrDiYqbkxfD7VgehHPU20a
BE0tMHGANn7l388SdYogYBBGCeZuFLCIFaJnzca1QowTE9wnm4DMivNlrsN0+GGC4dCoRgeQQ6eq
72lv++f9Yzv6nljjPh1EfWeoCWNB5SNrArRudq3sIu/NcBQ3Az3O4b+eoWXh/sQg98miVV3AaLzU
4WT+H9KuY0luW4t+EatIgnHL2D05ShpvWJIlgTnnr38Hoyc1B0M3ZNkLb1Q1twHehBvOIZcgL7yG
7zmeP9TeR3qle8Yw1A53VVamZYtbrMJey9xoftKJKPTvmTAbKgewm2rrAE5+q3cNtakux3hQRzLw
rLXQsgGrXZUA//hw/ijvC8+4ro0kvn0X9Z2CqmTfvGb7GlATCz++jQ7FPfVtl4QAWbko/9IC1s+I
nkX2tXeRW+FckOxmLGGWMbxHVX/TO2ByDr3gdb33msH5LED4Ak5QVfkl3Vwqs4hUEQ3XXl+dbgQh
4ExBiwLCJS+OJE+jltdY+cMo95+rxLyYiRYLnr4seeLyuDc/gdNIY14ZEsOKn5CBSRuLiQPmgZZy
8Ya4PKLF4di0EJkdCybnZPIv/Zw2RaXg2Oy1TTLsXLM0Dlghq8Po3ET9sP0PebplLn9cl7Rvtcym
IVC93Si/mdrOO6+oe15r+x05i8jBSV4aNaFh1gKVA6vJZRNEw3MrLV6mi9z+u0E8ZhSY7TDQngRU
Fr9xTSfS5CkG+sPCmDwaR5gXW8CoKAOkSwcZqjoeQVjeuUU7vfRjHp4/6a7tb4Szu97EHDXTKjUZ
UJ5O8iKcEuLLxW1hYGemjQWSdr/aRhLnm3uJWrFay1VI59WZx78TWRC4RQI4zW+1uZlyjRnf3Dpy
823FDvL5y3o/6f36qYBjbRiIl+C7fntbednotk3gv8gtJn4/g+QTuNKzm2J+ysk8Ue2Wadk7s2K4
4P+XxuVwNc0JiRYLwLJa6mfmJ9kk4Ha4rofeI8Ox7EH3IsL4ZB/hnEgumytG0ndTgbp+1feNu5iz
6uSaFZIV5an/eJec5iGudlNuwFFNdeutY3lN528zqzC1pnLoMumgWq1r0fo+Tm3gtijNcUUGLfgR
7DznzsspJdr7MEmwtIdaSII0vmOdE+uqQ2+wVG8ZYosqGBrf9Sybb8opaRclxTKgBxDaRXxrdrWb
Yx/ZyWP5LipB8RmLKqH7H9QCQaPOFnb4J69VKQAdi1CV1MrHtl69GiXlSXn+o2v8JYV/9aatPknY
l8T700O9AuwjbuX+akCxECBijvoHSzxJ5CyxKKIK0FTw0KxCMn/tXNTk6U/e+cETrQEJ5XG2OLSD
1Y7lqzw8KgNm+dLq/A2eSbDfKbogkdjVEvCRohrDsBZ4xKSuX+WlnGD5K2mOnTzbeJk29/YkH1OM
CSwlAL4EX5Dd1ztD2EjkYmo3LZ0lU+glq8mwht58WG71i99p6O3f5UYWF117SepUIC3jgRWASdPF
csiX3kmO+kV5IXn/msaMuexfwrBNgINvAhztcluiNj4cShKBmavOgpGx85e3G0M3IjhdrLJoAB4d
tL+SK2e2R7+Yc48Cg04Vls72P5MOFhxgowE1l/dX9mDW1hrHf9B3JUyl36uEBYws7ESoIBh7e3Nd
VE2jYS1NqIbK6xRh+aX2sZTmTF7qjZf0Aslkr7j1JXtdVV56n9ym3ywfyH+1Azyjq9odDm3QfBFh
6+8bx+l3cYGjbNEos1hy1kfgN2lt6QGQOI0zT4blrebsVYspSNF2MwtUsn/eBHfrsjTRsV8WBGKw
WifW0bILQSBSdy+bqGhNAHZHhq98e9kAfTSqiY0J0Ca/1+RF8aR0NJ3JkjE6R4fisamjLxjc8bG6
fdfXAH0t1eaQa8qtAsgtScmvExuPDDktXioFPSaCz0Cq71GaGLf2qj/3UkkECd3uS2PzkzmXuE4a
XcGqjO+Ql2hUJUHWB/3yZRxVLO7WTr8Ko/Wu9m8kchppGaXdKXMeh+AFDZqL9UABs+bMfnuxHBoR
EIPoeJyakXleq2XBq1jW2sDu+musQ/tUm30jKmMXSTNxGrP+cN6V7PvGzRE5VTPrda1tgLqFxrUV
rsCP0/34RnEZF64k5CrctaSNMC4Zictq1VWKYnVPh0u1uKrimyoFTirA44oHwcFE3479lo0f7tdm
ipRBY06feZM0WNB0Dkafzdflok0V4TVy4Sxqp3FGfZiFMxKgLpn51tH+rDnNEcPXmjA9EOkKF9HA
/1KbkgK3XHXR1ayaf0mK6SlqeVhK9aZRmltVk/8+f6G7Pun07fg9S/CCjwC6KOOwA/KJMX3K18E7
L2GvC8V4R3/6pNdqx+aT0cUEEOyIdzbLsUz07LHY+iury0AtKcrqRGfiPIrcmSMpZ7yEjYn4SSUt
zkgb0WDefpFmcyzOi5QztUalxrHeTsT8Tst59wW3EcX7kGLChoMNUVZ8D4mOMaoXxnTZY7eFVInX
ape59f38V9u/Qx39T9SgbKxXvLUzCyQNSkrhQKS0cNFYAPBvcF4Cc0Hv8gIwZv5fAj8V0E2GlKHD
TkPTDtvGcCriD0bpnBfyD8p3ksIFRLDPEp0aMKmyRQuIBqitOcD2dpY280BhPxPlQibXlvlRwkoM
Wlem0fyZ/p9+AqeOuZ1L2rDAZcVXIEQP8kB/GL/IL9kRbEthFgndseDT8fAKcqkauaVZTZj15odC
1p6VRrRhuu/xT0fiFNIwqDZqOp6DJJaceUnBZfKNYJLE6r/Vq2AcjEWPc3rChbKl6opRaWS0M9pg
XB8MUP3N9LGRPgk0ZT+ynM7ERbEyBybT1MDIxoAExYFeoGfJANLSy+XSKAVKIbpALozZrSQpOtAM
Qrm7ymowiqULlqQAaWu86NiI/I9H48KYJK3SaEZwiGjgYaMIS+29u+JolVeG2b8Hm2NPpY1hc65D
z1ZrIhpCCls0k5zYNeJDHKDhi4n0kgTLQYRlsKvwmgq6ZA1kBzYPx2IrpZ6oBbSRtsQhBfAKlc/n
b3DXV20kcLoxEBZAMjykY/Jh0gofbVCMW63+eSm74R88B+BkwyNB5Q0X/ZOcJhMcRZZpd3pjIqH5
lE8PnfS5sS7GOBE6x13T2gjkzJik2WSSRG/C8koJsKtwbR2jIMGmGf3KCpHUi0PlVkS+IRLK2TOw
VypbyeH3+wagORZ1J+BmUvtrFwfnr3M/e9scj/tqNIkV0itoXnd09jGU4tik9EfjUCmJGzVHrSgd
4NyHMrBx0/igiiYX99tUG/mckSfWYk8pxfWmR6CEPvUYZMKc+6WJ/vblfNA8ZK2Y5Og/sLVg8RLm
btKwkc4ZPXj/DH3skZUPXeSpVYcRrkqyXbqkh0prLgypvpitcnXL3vguuHiW+rxz2RvRnAdAS0od
e5Y8sHJoPmAxhfrWVe+v/lwcmF6JcBf2PQCG+w0gWgEkmIvypWRMmO7GWRsSBaixeZYliEL7HuAk
gQvi8aLXhpTDAyBbodR08tkfIuHLVCSFyylVkupavjLb8NhGTe5lQJ73GDGXtB4YVdp0WNTDIoSe
EcnlHYFV2RjtQ5Y0Bu0xL7E/bnlpASgHNkMlJRj+B2OClxTH84qy7/BOl8q7gjkejMWEnkzKYa0A
CtYHMbAXs9sUfAJanB7Oi9sNutpJHOcP0khu9RblybCfbMdak2NUPK/anTXeTsvonZfF/tZ7EzjJ
4my/A1dEDfzjOCzU+ns8dV9ngLw5egz2qzoWpdIiYZypq0la5xQsBWGFwqRtNq46/KUbL20/BedP
tTvUYm+ukLPsspcMTSV4EP9g2cq9fLhpsP2EJckqAde6/iG90CvsfV/9wVgmkCF+XSiPaaINsjSW
GC8MJePvQVOe1tx0syQWaORri+HMd+PhTFZMpElZjBjM9r3UD4BOec5cpXZ16uQf2scG4GjGFbCR
MWSYO/oFY1YANXKDZjW2Q3UHdOk2IPvddnLP37zAQnXO/0w0y2W1hqkM86GVQOmrfc1i4er3riKB
LtFWMd2MjhX3eaFGbU8mNFcrHRVRR/4OLminfaQ+IMQGR1pc/d4ODcCSi8iIdh34STBfhphyVS/7
Bhlqbn5usZNaCJ/r+xKgnRZRMLrJ03BZFvh2DdJXYX6kh8wvY2e9xDe87H0t6MPli/3yr1nbWB4M
FoefEjmrbEhlp30EiYp1rCLLHfLqQ0MepwbvPkn5cF4/RMfjvlzbgJ4ilTGVMioVSIv+6vuv5wXs
q8av01hcAyStljTtCSrLUZ67SmG/UJCTyrQ9TFUj0PW92fTtzfHATcnQKCnogmioA+nggXGwgkP7
GVXr6aX8Pn6vjjA7hMLoRrrqhAgMu3MUp89mcZZmliB9r1d47r5DOgxbJn3mkqHw0xy/BlEqM4A5
opVf2n6s/aweMKZZaPfJwug9p8+aNHyR6+YRzYVQN1ZsWssx/jdGIj4U0QfhcgVj6pUePEdV2JTf
JAIRfY8Semhbknf+yzPVeecSNxfCVG9TvxtJp0ayiXnCGRCrMgiKVBOAPcWxAjoyqPmUpPAxDv10
XujedDd0wMYMOVZeTPMdKpqiZLpNkQrV7REj1m4Hsu9Yg9sdAd4Tt+AsYNS4Hmr2l4vsnxfOTvT+
xCfZ7Oo3J9bMkSZKqlVhYVVO2rXOUoheQfuPk835uAQhnRJpLDScj7H+duqRXmA6w8TZVE+PQWYu
CyYGdgMIY0QzVMyVvePkxO6jnJFqwXiQXDs6YD7b+yYXzq3vFlE2Ujjjyed5Lgq4idetDTZ5yvq/
1fF3iqK7H2kjitN/0pGCKGXXhBKpPLkHBWFdChzRroltRHCa35jK0KQU4bAopiBuZKezjMDKLcdo
Pp7XuP065UYUlwpniVSPtg5rjvISmPk2oJMf8NgJbDp/inJUr5elv8vl5CYr1YM9Jo/mhL5p1mGl
WfBLRPfKKX+tam1TtIgk+u3oRbnT3Sd/RV57MJzkaTYc4CGZd6JRvP28cnN8zhq6hUa9OfQo8oVG
OLj9FdxtUN5Sn23Yd3A5DAxRCOjD/uo7O99I5SJ0QQFUPZbgb1fzR3PpMO1FnUY6pAqgBOj38/e6
e62mDJBHzGPApXEBGsbe1R2bjCik6KGIyxdzrEXt310bP8ngc2SMYE9TXrH3VAmIM0Ice7waJ+F4
9K6Rw5EAUfEVvZz7WBq6K3WrwchZpZQ1F9E/nQEB1l7EF8JK6b6j3EjjPlIHbKy4z/Bqo1V/qMfV
ifSP1aD7fYdMOJ2cyDJ9qW8PqQr0i0hdrppChESzqyebn8B9uzEri8hio5VgYwQLaHllaC+gPHST
QgKTNCBQz6vK/mf8db+vdaVN+BkqIwFPIpYZSzm6lDPTT4v+Ym5FM5vvsS1Ygno6Fr/JWJarVS/t
hH3/YrxOoDlocfaeCbCiasmAa13cJR29spTJkyfNt430UV7Xh6mp7tYu8oGLkflt1j3b+eRqdf1A
ZUACnb+JfbcISnVW2QU1Eo/uFZsVASsqay1jIizGEpQyAnAWG2yyV2Dd/Sp3hTCw+4Z6Esn5Pwso
R8AxxkAh1Ud37VInUUWQFPv6dBLBGdAY1RQUujgVpU9GPrgZ7bGHUjpl98FYu+P5O9zXppMwzn6I
NFl19tqnnA/YonA76X7pRFBXwg/FmcigTUrcTa8+YfElDaN7P7EjsILHgGxF9QCRRH4JQJGmqlyZ
lTAGoTcSsZv9O8OC7KLeRYuTLtpckTGaMwtkMmoVSnJ/XNKGuOlYG05RaOzLWegym1nvJhYG5c9/
wX0XCPBc5m1NYJhwqQ7AOW27KjFOy/iK/j+GgDFFBGPMIYDoUgjyuKszG4Fc4tOPCqYJbczkaCE9
qNgQr4+MAg2VD4y0xuqhLMCUTT368fxBRWLZv28cX29inQ3kEjinfRs1baiaR1v+A6wWlTH2/LxM
zr4nXRvTOWOJd32TznjRYJ/+/DF2PchGAmfe0IKiAl0Jbm/GenQJDMpFF61vq3vKiElczNSZmOHj
tb8psnHUZoT6EbtlzSswQTffgB/YrYIUeyOC0bX9BG0jj1P+pFO0vtfYmVDS74wX8FOjpD8Fq29Z
DxooZjwK2HzbS0UzrMxxvLO6jWB2ERudUGuMzHVoE2F8kC3RjQcSSqF6EE3msq9+TgxnYnFayGkT
QUxTXtoAWcxBzBybj7VogGlfxU/fjbOsJDX7tdXx3VC9c6T+KIN/Wjha8Q8O4ySFN6SqG/QsRQGF
bdIAFgJkyO50N3jEzYYjVupFg1LvyeZZKrH5SpxRFbaUxvAYmFAx5fto0Uan0iN3TKowNshlKemS
S9X4WUFzdtTHjyUxYwfwYVmw9PPzkBW6Y6HB6lYEi7G1Dpj5SU0d2bZf2OTyPFD42sZ0QbnxoNbz
k9kl/hJHYb4s386brkgNONOdWmOuZxmZnlar2CYw3dK8arr7LhXVuF53798pnC2bFhyFDWYZLizT
tsTqV4H3AOo4B1PKvo5ssiGdqrtGVy9Bmh0oNOqcJe5dJEZfoqI7AvpJP9gD8Pbr3huWdPa1VrrP
O8Vwzb57oV39WVEAGYoJZanL7qU8/qZIw4vWLAX4zeUbTCwVTp22l9nSp25Xa4DAW4SeYtdgNwfj
MoFCTeKoVaAKdg6ubeD0SnZ2aQEyN18+SrbyKS3AoTAUrj317oRVjJjGYBqHxY2qm0+m7WrS1Sih
vz7NIUgKgvMfeNf+Tr+Ox04qm8xOQYgeh5JVNb5dLseIErBGV6Kxt90gsBHEOUxpAMm2kcLQbSA8
FArYqHURRMZupXIjgnONmpIk0bgoVWjOkpcrhj8BogZzBX8Na4U8RCOO2cpXhWRcauTL+WvcPx2I
qzXwwynvaETruo70akGS3K7fgW9lWYmg9LLvwjAF8VMC51EGVODmkY0Fs6lBq1+cISxCerW6xNVA
Cd6GoqRHdCTO9Ndo6q1GhcBp+hyBvn4uhNwLu0F7cybO5iUyr0gJcGszHs5WfpmCjmBsXTss/S5/
ot6fjeJsBHK2OKnj2ANOl3WzJp+N4uSxUwA8xXCGK4xG3orWkkRfjd/g6YqEYKQOaQILPElywQKP
+QzcbbfMMWykpP55Pdw3519awiOcRPKkLMC+xQRLpIT2cp3mplOasXdeym5UABkJtvJsbNHwq5Wm
bKvT0EA1qriovDhJP2lgzbW6+ZH2g+ScF7bvP0/CmJ5uEp5S6+EFexRqpeUxKe+aKPWWHi/RGTzc
unwYS/sQ95ZA6O7Ku705IrvojVS5k6Xa7OG1e31MXZnS2wQYeYqiHNcBjesqH1LHjrL7VTcvzaU8
gpHZl5baX6bZdJJmFIG77JvK6RY48y/ifjRNNgmRHuvs2QyaUDv2fpM9yx4GSIJB5G52a1qb83PW
37ZVR2NkH8hvowuAbaACOH5lrQbtKr7QQYpy/iPvTw9v5HGuoMR0vg4QbnibX3h65Pr3CuXsp3OZ
BpGx6UMUGzx2aLK+/bS1rEUxxiyQ0+RZgL2AxDH79lYt5q9IeJ8Kexbc5Y5NQp5pG5gbxpwpv3Vm
o1NojFVTY2CzR+dk9GwwkduzCINux1+/EcPdYD8UZTMwiBxSTc4aYQTBEGwC732kNyK4m5NTNZHk
CmB6P+Ap0c24ZPCU7cV0EJYzdhRwI8t+t2BmSUkx2yhngPoMAIvN6+bcD4BFEYLZ+Q8ELIO3CiHH
mtrmwMMMc6Tci0IdaXrQS0Gitft5FAUMuaDfwUwW51CytEympYrrMCqyD5Yth9NYiMqDIhmck2iV
nM5RAQQo3bwmkuKQ6Q+yOCJvTsG5hdFepaahLQAA6ZckuTLKT+f9AFPSd7a5+fucEptaErXxgFfA
2h/mvARHyY0mAQi3/JTkCNO6YIpNdGGcQsdruoJINanDyUzRIEhcrRIcaC8D2N4YP9YPrIEpkhNY
PyvL5enryszyVXMY5s0E1Ebv/AXulQHfyOOUeZhI0kUZIBpZMwIVW8ZklYHCz48PbHANxRBhSUJw
iyaLXZtYGUsAO1hTKIW6HmNZxQB8IjrVrs8+6QU/Ctw0c5M3DUSw8FAmPgDT1wC4zE8M3QzzgNrD
6spebwL/7g8axW8ulJ1+czpjQiKgsgvN+ge7uM/pdWzdnf9oogvkfENfNKupThEA1OTMSc3sEEul
qEAmksH5BtKUJlAB4LvzI+AwMT+JbdPMrRds+ilu5MyhfKn9a0BrzL1vvAU/Y9RbFrDCW/gje6WO
LedOCxJyPfp+/vb2dQM4SxhQAMA7v1C7rvZYpvKMqISFbrRMU2N2mhzVlvGgj1/Oy9q/xZMsThlq
oI32lKEwdmCI1VYdr/Vv5yXsVRZxaZZq6mA3x3+cAVOQWaWVPjCgR4CkfC4/rYGCJtRNES53bGQY
CAqyI3miJbH94L6Ry1mxkpgGgPzYNb7Bnv6d4L7v5U9H5IqLSgv8jVoF1mY8WC4tPstrOIFytfsG
PhsnIdYfhd6TOO6jNY0iraWCk43mw6A90O7x/CfbzR82N8eZL1nx3FcmKIVl3BD9kth+IgpU/+DW
T2fgzLe00zkfW5xhcvG+MF4Xx1W8AGLQUMKrR27t/bdDcZHeUE2kydWCbyQVl3Qd0VLCm6POBBFY
dHdcwMcMTpy3Ce6urp5i6yGlrTOIxoH3GrtvTIoL820zlzYouLHUCaLUJK++6Yt8jXWtAO/Xhy4G
w29pAkw4u0mp7Q0zGGkxJCBRRnWVT98LvXLlJrq3htdB0PqrHCv/7bL5cc+ilFIy2zAIoFp5Y/Q8
FEnYCIeVd1Pqk56+eoBNJFsa1aSz9apD/xazXKSvr2nRVhaVG3XOIWvTjVxQcV8wmoRupLj/yQzg
feb4y0Bef9BGIKiRulGL9Toc5AuF2C9aEX3PpMGNY/pw3jJEHvq1drARVS1qVY46vlZ61IMWQKQH
NEdmHTxzGMlDUE1arDIWgYVgLkrvBObyyra3EV1Li5w1I/uEy18oCXo0yT2zF+4/MAd87jI5bzNp
azFVc8++3p8xH+yeS1VMRbHAT0r49Vpa0BLD1shOZulCnV4s/fsg4oXaz8RPMvhMvJi7ghAsQb1u
/fXY4A0tLxqBj8f2TovqIPpW2k49msgbgVwkV6WsG+sWkZyo8/VEFF+P8r87TfFHW3GBmvstM61H
oAZ/7uvkubPJY1QmqYP1epeU5MZMm9u+TW8bc/LsovBlUn+OMGYaxWlgTSBgMbG6Gzf0oKz5U552
3/tZPoIl86jVZdgW6eeEqu5C+k9tS+6mNPq2TNjzapfVyzTDSzGoQkl/HEdyOG8egk/Jvwb6Qc1t
o8/bsDMaoJsPLjE/zu0k8Ji7KQS4mzAKa5mY4uTC05g3tTwbeChSmnnKODspkAHtRHUH6daQDFev
BVa/f6yTQC5QVdNCKzLiBbJk6DzF+oHK01OimILb23ecm4NxsWpte/SnasjRMmfwVde0sS4WB9Md
ow+S6ktxoV8k8lWPN05lljVaLiNeOB2Ir39NjjCkwVZ+9dXCXHPXv5wOye+nWZmWgGkC5q6FE7Zz
/AamiCPnoMol7hzGF6YUntfK/fR2I5JLb4nSARrMAmKxlmajm+b0sdIl4lCMHLuZ3I6o5vaXGpVm
J16r2ZFm4AjE+afzv0KgtRqX+Pa6CuQT4O2GaqW5XTw+yfGMjNfW/ppN42FMsTkO1jpB2W5v7xJ+
6Jfqalz+m5mJNYNvDQVIwGeznUv90gY/BNZ0niMs002B5aSXRuVon/AK/Ei9xRYYKxPwLpyolm4x
igAdYIxvn9BNDUolbTKq0JIQrnTLkTvR593XqJMILmINwDAu0gLpKuvsKB5ajMAmwRSmFE5fM284
CPci9pYycKsniZwH6oohtdISYPI/CpS5hx2oz1L7uqbIrpWCXDuEAaV+CuhX97wi/YPNnqRz7qik
tSy3ioF0p5hLb2hXPKzNJazs6NNqRB+KCjTXE6bpivyGaEPv1FZeuMDetPE0rv/r5fM+SxlUKR6Q
lbCak2a7bBhm0jy20QvStQblYVFRRnR+PmMG5U+rjyViK+MFrYF35mNqmXVEACnxW++hfQdCVBnE
WUQnGl+CIlWl0oS9j39Auf0sfluXZfhnxe+NLM5ijXJCY3RGhsmI7H6wC603vwcbt5s3b0RxtmlK
aJhjiRFPjxgb78bHRb6cSOzaQk7fXd+3EcRZKFnUyaayDN6a6iZJL4B6jxelW+pgYMA+dDoKLER0
Ls481cEuciD8QScL1W+N7zWlriH9lfei6sK+Km4OxpniPLd2DIrr/xA+dx9yG4mcvaVUsaylhsQf
rucH+dTvNct2XTexLEDeWHB3/AbkuOrVHFuIHammuGX0seqfznuy3bzqJIA35MYmS1b3cRMOxE6c
OC8/rI0yeLZGBAohOAn/+u1VJekkgmJkY1Dw3jXEkeT6+fxhXn/tu0i3OQ2XZZQSsbpJx5fR2vh+
JsbVWnfBIC9enE7g2JTCGaSecY9EC8DgjkD4vlr8+lavirrJ4+y0Smy7QIpz6qGuN80xusyFHkp0
mezfN6J6tZ20scM5E9r7qXG5GJn3H0/DO6bI1OQ5fTUrBp158rdiLjzRaTjXZOTJlDUxQrnWgp8u
B6NuLgnq7/vu6PRtOHeEeSpZnYA2GlZ0dvTuvjbKizqdHZQlj4KLYzp2Tgc5f5TIOcDt1deLA5wf
dUrPOi5fMS0R5P7vdJx21U7TTYY1AXoifjNRlrRVris49pPa/S4V3n4Q3sjivlQkoXNvxTDiH4Hx
B0Hi7wXG3Xi1EcV9MTrG7RDpOFaqwITpkQyfZ2w+gHDEbZaPivBFu6shmq1gpOZ1OIHT91KLhyJa
8dlQFL9KbQXDj5h1bKhyCXwcIdTN7kcDXY8JhCBsYPF7/UWCCYF0gLRTCJnugAV9nYd/wDSJec6T
KM4nRk2iRKuNytxqHrX4otQ/tdP9eZ3fDSIbEex1sHFHkpysWj0hiZFmjPR2kmetX0uUHs5L2Y/0
OgA/TV3FR1I5y1IwzjVVFlSCrQH8GDJf4yfWlLEOCfAOauXxTyQaAHogmo15Yn7fZ6Hpks2MpZPN
j9XmdfNKuDdguBxbB0xkUwsOyXKHd95jI5GzMCWWUyti9QcGfdKFbL5cC8Tz5fuWvJHDmZcZl7I5
2IwE7zXF/TeWvKsdG1HcZxuqUjFoxdBcdMvPNTuIJvWg9LPA8e4a8EYMl5WpQEBu1BS+qW/nAJTw
GWOAqV/mov+jQH+SxC87qCAQpCXITf//FDnRxP7pU2QjizmSjWnVw0qN1Ch/fqcfYfj3PK7gAm3O
UZh6XDY9U71hQGWbUEeVMJhJfArePYFdsT91Rsv5CUaMPJuLBM4UbJ8+JiB5xJZ2EFUfOvXSSv7K
o6u4tYIlLtxS/VSKVh52s43NjXK5E/ppI1FLTIQ06fUwEE+JSl9wPGY8547HxZJxwcoG8K4wLKwc
ZCI7ytQ4tO8cUlcOwb70+r1pTeBkftHr1lWp7EUJ9WS7c1ZqukMX9ta3//iLOLcSt2aazVXRwq38
H6eWXpToY/sGZmEUzG5kXqIdDqXmTX+WF28unHM1Y2Wb07zAXN7Gut8BYd/3ngYxbRQIEFu5QKTP
mC6ca1KF7QgwXl11JtV09bU6tPHqTyDV1WOA+JvtHyXLxkkup1NKn2V9b0KfGTvkz4IBC+divs9/
8Ny2pYDp3mTZA+cRzLHT7ATFidogF3TBeFEb+UYpXxB1vR4Bk0Pt3gFqkKuYeqDaiUC593X7JJ67
YrMm1jgqiPUMnTzrsfmSX04UsHWAIylEDMXCw3IX2yhJb1EdF/tz5DE6/qzEiKo+uwknuCRQqFXR
BOP5omZqjnm7WJgQ7FZs/Rh2GnRyU7pTbR6mFEsxJqwYy7eCgM98wRtfoRjoMWFfybJeCRw5B59O
yzCpSDwDa15kZ1KkQ58UT1mnibbx32NJcZI4xUlsJZXj0lSD3pNd1L/dZHbKx7jxm+dY8rLG0bzY
VRylc23/x3OlfaaPkTsBmFNufAkbaM+WdDl8tARX8L41yP0yTqcatYtA56EuQM92y6MZsEUETM7b
16tfBWIowvew9Jw8TqsGhJ6O6PoSYO1rAbBWd0hBYnwk3nooP/Z+8ZQ+Wh7gT23fxG43miI+hktW
URBkUs59eS5KdHjQxVHZzEH/afCj1jHQv4680QXPD71b/daV/mCTljs5FwdmfSIFHaEDrIqqeLk3
1xd17WHGswfNyOL1bj940nQv2mbZ1XJwkwLXCmxsKg+hpBgRiBeWCoCvs+bJFHQGmhQo8SrSpHfe
iZ1vI4fT8XaUqtmOlSWY3Dr2lvWw2o5xUQbREfqkKQCedKYYS8P66xK4cMFFJJ5TZDPPpNYsyYLr
XXwGBy9hu6VCz8vpgslTfPmQ9c4Aom5Rs/td4OPOzWm0QtSs6akBTNs5OQC7xHArq52cRkNLq6jz
ABPwV1lEv4/RJEIPeP8sg2wMiJsqY+9gTA9vA5JGJ7rMsckOHYXq7CwGlu0ToFFAn0C09BeQBIQ5
+J7tbGTy0CKkLEnU1sx2GjCfKy8RFcyE7vqkrQTOLze5VQ9pAk2S7w08N8kBgdZV/14A9CDh4SfI
z5he8r5gK43T237WiJWx80QA//aSw3qwXRVMtq50IWO3XaQu77tnb78Znygh1qxU7dMh0B/n15ZZ
GjvEY/MzI/yA5SzH7kr16uvh0Agqcf+gLppiMAIWAwg0b9VlbRs1qW0LJqrVnj6nh7ht71a06HIz
DTHReuwXcgcgBZdUBL5ILr/GMtD+2lrYk96zVls+/RLuYWph4BIVY1w6aBPbq+Fi9OihC3EN97av
hFnh5h/sC92thda65w1tFbMTrGZnvCNUzMxMo0WGZ2qaGYAt6HLJaaLmstCFM2fv3nTsO28kcf5+
KVQzQUVyDeLEqT70x/6RXNLJz7C62CSOFhB/ylz50nwxBPhe77venGTuM/eS3qHnnawBQwQwHTXE
b7hbvc5Jg+S6eJbcKaCFW99kXntdXovE7/lDmygGRoUVcKbzlHZp1ixKHsVrwOAVGc/4FKAbHJpH
gd2+mzFip9zI4exWQZE86SOcsoDFDrOvM4ZlI1BkeAlagx87d5Zm8SND+SSQvKu8BGzqGC1AxOO7
DZWULlqOGmKw3kbX+qd4AiBd/xGgtU55A5LFYP3eu8Wt+SLC2t/V3Y1cLtKYdJSjdYBfnPP2oqyR
QmKewqgEc6m7/l1TgFeJZR3rHSOUucZEXyVtAUc1sIfxhB6JQMLrrN47l4s1tFcaLeMdEZRe5YRR
XQ/BHKimN3wusWQngfYwexovpPvhOIco+4Xnv9r+sU4yucsbl27tMloPQT7alyRZnI6Kig8iEVxW
iSmbWTFmOLU2M4O5rlwz/X7+ELs+ZXNxnE+RlcySVYpvs6JtWEmNl8udK3fYC11E0FOiw3BOZDIp
sSYZsaIYc4fO9wYVZi+7nkKzLOSkrxgpnAVbqI/PZYa3wOT2Xn9VPy2f12OJJ4hSHo1j7bMZCiXz
gYuRBdJREg0HsYzwvRaexHMZo9YnTdNncFTm4+gxNo7+i+0q99+6b9FLgsfHdNXe28gBErD7AAru
KH2dBZnO/h2ffgGnk0ur6NKAOYRAlbr7edbvin4Sxfx3b2vmJjeXzCllXY+RoVfREsRHFPzgkCW3
e6nGQy87JPJsv/fbG+Ogda4EALUboxMEo12ftRHPaeyEMFS3Een/R9qV7VZuK9svEiCJEiW9atqT
t+exXwSn09E8z/r6u+jGiWVaZzMnt4GgG3DgEsmqYrGGtfzCOJDgrQzO2fS/lkC4FXKaGoVjIKks
lrDC24B6YXTdEtFlsxkkrpbBxStzkTeBMsIaZjBZNLcMfQavi6v20OyyszBEFEljhrPKPJtAdARP
G/SieQ3ODUxC8tRD8RdDB4h9IdTzpoZQKoMkTgMzLN+SaE1BC5RHaEjjGjcsa8Zgdtm4vu6h3OKF
T4ZTHsw98uD7y95M39T/lWTeASR6qfSk7v24U+6VdKmdelRKG4TTxB6q7GcvTY+SqlxhZKbyika2
vEHtkdNV5etKbsARJyvdaSn0n8ToR4zkE83pZzI4CPIwJm9pjpqnxJ3k3FPRVB3R9rkeyncqF4cA
yUo7Ri+Z3cqBp9VYbhf/qizZaYbu1xiY78Qa7L5VZ7ByIv9QzsFOnofGXmoD1GnR8h4ZOJrJcJMI
hBmqcSOhV8SP0iFwCNFewzE5GkP9oET1FThU38dZ7b1uaiPv8hZ+n9ZHdwqiEFzT+AvxJqeYWSIt
Va/nC3zo4IJpRQVaJsNg78dT78oAYpT3gbDrbUM/vwjl9BMFz17tQJvokxt5tptDemSjiDle/Xii
xcLJzo1bby2Oh5KggBUsrKJHpJcB/CNq7SG+nwbdm+Zc8BjcUEhTRaMmnkYoRoOg8avhjaNhlF1W
Ln6ql3Y2XqWmAD1rwx2uBfD1K9LlZjVkA5aivQY62EAoWgfG1BdoxcaOYer+06S5qy1eKKK7AG8P
BilcuMA3v44xkuEtx/Eq95tjirxb+CxiRt1Y3Bep3HUWpkk6GxYcMZDV7KKUnWheYGQiHLDt8HG1
OvYdK/dopH2hDCoubl2xFzxxymP+pO/zXQ32XMBD7dETjylBV7CnLOvwLVxYSeVuMhlji8FEIFXb
AfTvXIKoe/St43AWZ0m/z9mwK20li7vSlk6qOpIki59c0d2Sw7THZ+KWu9RpATxumxju2WfHWAiD
K7oKOG+i1BgWKyScYKFVSH2U9DYLzNvYCtyobXZxkj1Y0iiIwzZs7staOZtrwdAN2k/ksJCHAZ/d
Hgyx9uWj29ZLQF4wiCL9G5dBB5JeVTXL3k/D1xFcXnMGPllRg/t/0cq/pXxr54umhHXoLH6Hdzfr
NU/cYLTTYwrXOCLvOe3yCGn8y0vb3rxPoVyqzJAxcT50EFouo0fnU4Y3wWUJWzeMwdK68Ijo//1G
l9AZ9RyiX3XyZYwPsYyVvmeURdZdZasuomOhEm6uaSWQU8KJjlSLY4uVJPLRkYr8qljqvy6valMl
VjI4pVt6uWvLAvuG0cDGxgCdG7eAl9Yq0Zv9exmNmfKnJJ4tYaBUnfUIaYrJzx5Zr7Z8iO4xeAHo
GlEqc9N6V6I4ZUiLnpgdUwZwR6d2vESeSct7BEN7NamulMio7KWbRoF1bSc0V2K5KC7LwqQotJSF
IFLmRLdja+f3BSZ3LEc/J894Pqrgexueuh9ir6xuPuJWwrmbzpTHfAxz3HRlOO7InCy21sn7KdEG
f6RLqtogwC39RUYj26jI9tKnkxfSBiQmhRP15VHPtUM4l46eKMco6lVvphjW1Ol1W+lX1Oz2TRol
btnJpsiuNr78SyjAndYyWA1rAcZ3Ym6jOVh+6yz7dMfoh+s38azThsZ/EcedUltHJsCZIG7Rw196
YvkAG/GKdPh12bC2kvdf5HAHQvveCKPEHPzkUDyyMlf0oB0Ye2J/2zyJsDo/gKm/Xcqr42e+ZBUK
kKFa1LZQkElqdGq3hJzDZUbdWNsNZELxRwUgL43iHXAOJa+m0iFv6pspbHM7HNqXpQVL0tTJD4tc
AhMtn261Vj4nKkZmQJ39UGTq8/++O1+8ATul1fdKCwDEY/Yan7O/ugEzSeqhbl90+kcXveVojk6C
1iuMzu+DQ0vvLgtnPu3SXnEBTDAAN9ioYKeso664iXezr3jqSZRo29KAL2vkghdQ7VK9ruHxdHtw
q9v5HHqDPQAVXn5U9yJpG2oNYZQoOhKxyPlyG5pEWkpzfYYCtKaDWNM3rdIB1OXlrfuojHzfu08x
3N7JVRwrcoo1tZ7sxPcFMgCJq71VHr0p3vHMQsE4QiZAVLFhv/aSWG4r5yVN53SGd8uN66UzDk1p
7FRg2kRK9PPyCrcv3c8FcpdumxtSVUft5NNIDTAKWQ22VM3ChiTmZS4tiLt3gZI9Nnoq9x+liUFy
awfDAIAuRlUYXDqReGxcdHJ8uRK4otHUsEuRFUOm6KoA+kt4Znx26ZtyJrU9tHblxH57EuFIbJfb
PnWT7zSurbZv1AhRPD1Xh8pfToFbu8YdYMMcVlcsvf/XEeqch5+DqkwtFmkMHVAywO0SYDD4sojN
9o2VuemcdwelaqzQ4SPdIDu6L/2s/PIXTWz9er6BRH2HyVlnPhVH1r1SSHa/L3aiMGfbj/2tqh9Z
pZUPJSMolxYF3yAf472yb/b6DoGo0LP8l8D3Uw7nWtq2VOrBYDFi5LBKFqhPcrDYdPveVxzUJp/G
F+vx8v4KVYbzM3O/BIP0cYZ+8xhEGBBmMUGLLhFP8TIvuBf1TajbDtQydGACIu/BF7OkLETijT1r
SdA/FcHwXiTKdVZVfpHEjwnJ78J0eaj0+VHXoxfMXh71IHmJpUwBTnPlgS7crZPZ1630SBBGxVrp
KYN5H9Xx2xCRu6DSfF0Hz2lUFgKfvK0Gnx/OXf1hZGRTGuJdkk7GtWGBewNaYd2kRAkc0EV5ZVrL
x2mkO5VYO8ExbbgxBDlAazYMg7Gncn6Z9GZhzPm8+NZeO6anZa9cU1txGnvYiTsUNi6BL8I415zJ
gQWkNiSllno6muRlVimg6pGFFI4Ss8/mvDNgRFCMwYMFmsDjNY6t1RW0pL1vzfJjo0ou4LpdVBei
g2kG/jhox3yIoSj1Y1pmN0sk7ULDvB/kKHGoBe6ltNYyp2ylh3mO7y9v+fbb5vO0OWOMK5q1YQI1
zeVDNwwuSdRdW7duWFp2hUH2XBPNPGwYhqmqxECjhGloIMrCZq3cjKapmTkFyDrqEXpDktssfUjC
UpAP3AqWIMVA46MMumfKTxm2Zm1mbQGnPQO7BR4VHcj7/nUsAXmAVKofeJe3ccupreXxWQo6Dplq
1jELz8vrcbLDu+LBuK5dBswbnIYf6KNvHYHM7Z38e40fT+TVTmblpBPki1nwlF8Xb1NhJ67l1G7n
MT9aPqB2KU4ab+ry58Z+bPxKqD6bcr0UVo+2Nzk+mn37nBpoBqtywCzHOSmdbBlEgL0bQdSXzeVu
R63siqrssblGcJi7t3wOBPev8Pg4payXmLnxj2gGT5fusUWWCQU9t8UA6T04pBGHiq5bkYryyDtT
r6pWlmBVHw/VW2Ufnq2zAiIu5DAeRC864Qq5G3AqS2VWlnDx1TPdVZrDqH4YULUEIhdbdpVz7AtT
u5vufKUrnDuvJrXDAAtkAnlkdOjROkX+YMc93iwqjFAkb1M1MRhmmDLSkRYPDtibQ4vuAKimNZxq
AnybovYyqwL8RuP2iS7Smc37YyWOuz+AsBhXYZkOaMiJ7zXAYkY3SNGg2/hkeUgnu9KENB5yk8IO
HZFgLtgf1WjCdBqU1Twng60Vu9iC9PJMXUxWWba1G3Mf4BvdLnOEabfNI/1cNJ9206t4RvCGx+58
ZAXU4RRfje67ioa+zNHdyw5u078RTQbErWxaaCX/elPELVjJ0glQDHJdOpP21PQ94NVFbyeRFM4w
ggGosGgxHXxVRmitH8v2bIYi1dz0YKulcJZQ00ovjBJH1gX97TAlxzl+v7xZW91pJq5VjY31gcOI
DzirJUEZBTPH/gyCv8Ud79UfbnGQENLYGBBxwl2ko2E3dOJX/elf9f99kc450KWrTRr3OTL0Q+zG
RnLXGoqbNJqo7WJ7Iz9XyelEXy5WVoXt77rs8NjfgbfWCQ8LXIruKL/GvbCTf9urfErk9QNZTE1K
gALSudBEL3LIKU3t4GA56C9xo2uCvuvY7f9QEpGDYdfat7BxdaKc0pSpVM6DiUiJIZKo8Nh9DW6B
zjZ2xEvALdDvL6vQ9o20Esh5NKMNtK6WsLksx9jvwMrpDEf9GNjMvkVVza0MwheV4dxYSodCnwtm
3nfdFabKu0N8SjEugCK7S0D5ex3tZ7BvYfTWE6xz2+T/PlKe/o+WmjVk0sgyabJT3FKAy5A9A69d
rtmUCPidUls4rCISyuWleyWdSLDAz8yBB1wju2t+EqUS6cymfaBpHVxBeHnqfCKhNrQon8FS4lNV
s0EE47fzaJMiuBmlHtiyCT2OZfxWYBILtMKLa8jdYmfWvBs0ei1NiuAtuXlTrb6G8wphYfTBEkGD
i+pOBUeOTktHaRo3NUVY9Zu7u5LEfr4KSzUQf06jzvxCXeVu35EHtGLOTlcNgiZL0QZz7oBmZd+a
BgMFChI7kSVbn18vq6doKZzZq8EcximY9/wuSU+NtrfK5CCLEExFJ8OZ+hDMVqwNHd59bYcxCuNE
luykW7VfE1PQqrZt6KteGk7zJbNIpKxHttXas5speFYzr3Pp8XcGO60PyMPsKtaN+C+y2OsOF36w
sAys3shM5rsxGZrR3o76q7pXRUa3fWKfzULc+ySfMjPLFqh5Vh/YJNriRpmTuaUz2GGw/8er21bF
T7GcdQHwI+0jFQm7LALa8WSXsYgBfStv9mUDObOiM3xJ27AbgdzPuIXiU4amuTq7/z1RIS6nidbE
mVcxkXaxAlwKJJCcpFQcSxG1x22l5r4sijOwLlhoaKZos2KFlPQ+pW593b+n13j5hYstv2ducNCQ
UNazY/WuGwgsml/F3Vjgmj+JAurN9a5SQ5wdIm5StFymrV/qst1pP8hwf9mbbAvQMckEIBWkmDnj
y9IQrYnMXxXZ1Zh06HGJ/lUeAgAW/xGhfvW9Q282y5LAvg3Fbp8l1WWPEQtNjrXm5I/NM3gL2eCf
QOxGnhJx7qdUzugonXU1HqCautn6VaG71jjapVxgdipxag0ThxjckkVYpKpoP9nPVxeNtMxdTIqJ
BWWTi+EPxxyd5iVyMzQ6Sy/oTXHlxKZXjCeycxoNNZAqdKw3i9iTiDx9q0MAW2BSU6HUNDEU8vVb
wBLdh6aKdKmGq713qqsuwMhlew5uMfN51GqX2sRBDj+yobziE9h0e5/i+f5BkM80HTAAkH8a7gPt
OtaRji4E6rt5T61kcOobRVRfzAa6FalZc0KJ92yFw6NWxLdNQhJB1lC0IE6RKzUZ+2KGrSy65Fjm
jxxoiBls5rJFbhXX18dGOM2dps4cugFiQEysHvPreK+9k/30Inm/J1ZV1zxFe/BR/MW4Rv9BGxwT
8O1hsdpUTodrogUJQGFZh36LIQQ2TXQGqMAuAbYXwzoUXcPbD4uVQO4aMRIKMsYeATdLddHn8Zzu
WOF6uG5vAI8u2F/mMi+tjr9Clj7J9BR5/UihoHts7mPjVJIHqcyv4r72pb8uH+d2Zm21OO46UQcA
pOkWek8ZMHmEiecK840PMeZuAhsNSTfSrbg3SKSp3LWRL6BDNpjLZQhZFarm5a5Q0DlJ0RInu9NT
dtZHW+Rxt5qCvigu52/ivLOWscUxlh57CqdeDNaZt8kmL4B+zfz8V4pFT15yAvEkIFJPOmqluV2f
JP/ylrMdvXDCPLxwniNrOnYZ8sFsIDh6HSlmLHp9b+qHQhMmAATWwvfxR1JP4w6kgsDHdhitYJg4
6dF0OxRqd7IbZ44sBPoW6ZTGeSJTQQNiKmOnGS6UfpXcGGgONB8HvE5NP5Dtea+K8mDbF9vflwmP
JJxZRkvGAmYDIDIb5XUnpYKnk0Bp+cpPKndNFAVwO2lwbQ2x3fdHGgpenKJVcJ5myBn6aAnDmFDE
qvXrzJDdy8oncmYa518UpYjxB+EjUwaM2B2le0SQrnSH6eKd8GHLfts3XQdPnYIxdFYa5b1LawFX
SIP2ob/MHkvtmFgPlIa+SkSFue1wYiWKcyoy4GeaJgg/FL1zg53ymL1mB9nTPPaWQZrt91sGdAv/
4IrYtGlTR8YCjDuaybOZyZokpykNejYe+WQZzX6sopeuMc/VbHplSWO7idr7JGoOdYgXlSk/FYZ0
rbeksY1FSt25TQ9zQXf9nP4pOPBNnVp9GnfgUhxWpChZ13hsm7ODT0LXSeSDUizw5NfFAwUX+v4F
QjfGcDHAZ1qmpVsyUQknVCFoBegkHEZ/LA76FSuFkyOqNOIG/M1AeiWJ0zCaGcEw0GRAgrPDAg13
YjAP9NZw6oOk2eiL/w2jEbvpLUAmhMTgm25hJZ9Tu2WgY9zpKCmYebwfQ19e0l0xC0K7zTPE2Liq
65jEwgATzGwVthuZFJslMIF9HaX0TDtKuQiMZnMZKwmcyx5JzQAW8HINRtDL5bODxBfo0oS8lqKV
cNHjbHRRt5gINxh+kArTnP7Qrxtv8ho7dyOv/qMWqaJIIvv5au+ytg5zxcQBscagODuVgAxUfsh+
oxwKT3J1t51tRTiNsmkAq/3kPLlutXWnBMiX6jZDq0AB/0R2/aETj8ttediVIM7ScikFbXCMV5SC
grkREE9OEo8C20xg0aJt5OysL+o6txI8lzrQcDFml5jCqTJA+eE82qbXv4hKzNsqqZuYvAJ+GIh1
vx5cP1I0BSKh4nfRKZl/zul9Jerg3H4PW3/L4DlQVNBwqyCJHHztzsJQTXFr+YVpo8f7h7lTXGUf
n6cXgrbgH5aTH6RjELipYnfWPwiatvf380s4E696dR7CokKCPXvoyUkzYtEJst/w7S5erZUz8WkZ
onxkiSMM8LvjdeGnO7IrrkMsJhL4q62OQFNdyeLMPJxpsGQje9vviF/59RkIXsEO/NKYOkO4a7oG
m+OO7RmAFxUjKVS94iyK+DeDD8tSWX+QYmJI5asCtcEIlgcFWWJCJxdjmu4I9Adpanyd5P6/Mo9P
Wdw1EIdKmGQN0t6MjwwZVMcMD5EfO7J5YAUoxvCUDIfLQrdV5lMmZyBN3VlmxaolSTZcLVN10hvl
/rKIjy6c70rztwz+sYJ4qo2KEREpu8jJ1XL63dPGGi5Ex6UKzot/qqSDVKmYWgW12khf8qLcS039
rE0DGkmTXPJKZUCnZZb9Im18iNK6cJUa0yxSZOwxPrkHdPGrMnfvpbE8lzo4D+cicvJsepBi+SqU
6kctTF4BIifZHWorvprkt/Ug6qbfjAM/VY5/+aDVtp26BjaWNmhukIiV2iSMMjQYgXciIC9gXXME
JyTQAv7lo0oksCICUxt8cze5+hXDxI2dxYn/RGOTUzgigDyRQPbz1YUa6EMJdmA8tTqCUdsxHf+Y
RlPw2Np+pqw2krs/42gkTZPCnqIrc/epdwBl2//bZqaVNO4SnZWpHrpgHJAEmVyQ0hY+6HYZ6tKV
6Wd3ouh4+2L7tCnOLy05CQDQhYttSt8M8hokfpqIah8iGZw/UvKhJqGMQ7Ji0+7RfptFGCsRIFWI
hHAOyCzQUSuxt+Sc74LpbAW3JhXcJFsGBZ4FjBhqpk4NniqHSGUZFDr0ICeGF4ADsElea9lvW8Vu
RhGU5pZmr4VxapBEc1hlTA3SVHqS4tSly/CnwFy3AsO1DO7wSymTGtXE4Uv7Ai0Dy8m8IsfgJHan
bPN5z70WxGkAKdSMVHRAmmkgDp0Lu8ZcD+7eqHkGk53bSKObZq3gHhTtIKcRNTpjFX2G2i36s6zd
0+ZFsH1b6azVqvhOVU1NJIyBNsRXd+z9wAAaJUz3gSiL+vKe3i8CFRcsiO9SVWWpLPIRxzXIL6bs
j/Ov/+eCuKhMn4ehD2IEKaU3AKuWOpOFGuWykxEZhaNfOKJrdrMqut5CLjbDHWmOoOJjrpUVe5fu
A+ayO7IxedSxxd1VQolsk1c3Rj4kmMNK8OiLrgZXdVpUYnFu5Lwgx4wL8R9IZLt2Qfn57lRznA2M
fWGNrJ0sPMVH6k7H0f3dCyva0W0dQeIHTbYMDJ/b0JnkUxoNeEQkbeIU5K3IiS3Qkk03qBBg42mg
KEAr/tcdLJakVhYdlzzL0muess+f0l3sYbQCpYgZfXEU4+Qv0VmUPt7y8ORTLm9uREeFLtXh4TXM
TI7kobTeC1VETSQSwj19Brmu63lEJ0BrxT/TETh4zRB7YTk9CHZx86CQn8N4BnLQCt9ia7TDVAwW
tIJ1EYNhiQG8MkDQFgig6CJugJ0gap3cDGQYHt1/ZHJuuAfOUrd89CAAls4JYpmiUC5fpdYI6rF4
dAOS/5VojQsCx4NE4kMf0mtTGXeCpW9eO6vP4BRILynaPBbQFisWYNyXSX6qUgVQOGqdOoOstXbZ
difgQO6GeXqT0Vgl+ICt2H61DXznbRZFaIKXCGIedXINDY3pebSv0uJBHkWhz4dxfzN+jGhYRFU1
GdB4X41FjQgYhmZr8Gu4VJAotc6Igb7Kk57DwW6uu13sZqWvGbaodrd92CvJfACxKGNLWQmWoRwO
kmMeyJmlSMw9uuLdIXEvn+rmpq7EMa+x8qtqYSmVtAzEj8mjXE0A22kiBjOevg6ynguEbVZ18Ij+
e1s5Te5qrUxyFTPcDDZ+bm3N9ELgMbMRp/qN1HbJqvT/ygGthHJ6i5mMqk5L7Gi1AAd02QULOIL0
t8v7uOldNcCfgm0G9Kl822FXjwXAuHE/hUZqeJbeHZS60ByQxv4JlkY3XErnskC2Vd80dCWQOarV
waWZJIfZpC5+bcm7JkvdzgQTgIIxSbO8l1RjB9g3gUjRGjmjsJJkxOpgFFWFaz59UwFqoVPMuGo3
KE2I7qvN+3e1QM4Q9CjUss6ANDZfGzwzIEcWo6VvGLMRFug33fpKGGcGqG6GaoHxEN8CfHgeHmv0
p14+r+0IRiMW1cHJbCgfTRGrA8vBB5cvrcQe2YxOM/Obzv5dr8aQ2Q1GvPeXBTK1/q4gn/LY/q7k
aUaXoHkIFdR83vc5mrO1EnMntfzcq2hMou3dPJCbnliCZsfNm3i1TC6SGeZ6ijuWco2Th456Q/mi
EP/yyrZFAIZVUTRd13gwLbVeMLgIRH8/amu76L18QsirC6L2zXECcFL+RwqPqDUmYAPMGTyN1SIT
VMpZ5lhS9DKUDZL/ikUxxiPvQDN/SrXJDajqyB0qhrR/jdCN2JXSKVmUH3EIDger84JMcVOGeUoq
0WzYZtVy/aFc7EM63ZytErscnEfPiD6qlUiVPo5AZdnTWx2zOJPXOTMeBahri6o+25bzuU2cmhWT
pvZgGcd8f9259XI7DqKW7m238ymB0yhqBMsSy8CZt6SbMe0d03yV8oNRtzbIYr3LqrV5Ha4OnfOq
URl1tJYRrIYqPWjN7PVA14t34fh6Wc5/8Qafi+J8aV/lljmO8AYMXq9/D0+JCwz7HcNz0p/F4OCi
PeScKc5oQLc7mvYWObdsMhUoE0tnK87QSbHodhz3u8sLFJoP51HDopaCIEK0xmDzAdmmaTbyR6nX
gYTtp/RHuaMuwxGcrivDIU/kvamuRHNim35C15D5+Qg4PtpgVx4Q+IZzHVsJntzlScPka0tD8Jn/
m4EcspLCba0edfWUgosZCw12eeUYg83AqSvP1DzZtZ6bnVm6lgDbjGxVYtZSue2N1VLSyjacfO0c
nNmLWHtXgHTcuFJp9z8I2Dhju5LxzhsA05fvYmfw4sEBRfY8OJoOfknXQO8Oeqa7Z/lK3MW8ufWU
+WdZw+ga33TbDb1RLEMh+5Z1NlLFNcYnuegE8ch2rEw1nb3EQA7Et39KOHp5CrEJ8rEIbM0DhoIN
eit0MTvdrnBE1cRNI/oU963ds++0QG1hRAGb4Gh6Ly5luwlOOZqm6bgIVrfpilbSOLceI2RstATS
urK5TdpyXw2jr0ytq1MRav6mD6emjPQDyDwo32ITFmWaB8ha+mOh2s30HEqi6ZTNYGQlgQv8B4xK
Y9OKCVP250kq7Kp77VDTaBXqmNLjpN6pmSUIuLZV8HNRXNhfo+e7Do18AkwEtQewdWYUzXiC3PJH
9uJblPX3wgyZPZpXPsZQEAEACZ74mLixi+QWqEH2oOUHa/pB6mszequVt6J8v+xct1XjP0sz+F6O
Ymlrw0oR2qmL7LbNbVvLDunuKRqvLwvaVAzM1+NZg3Gp75DtcW5FYYhXDSjkGGxpkwuixW0TXkng
vGcbNd0sjayZw6c7rfUpsMqKU37QW5+ZsCjPtn1eK3mc3wySYrbGfkESIbGelqE9ZH3xmGd4Y4O4
x041/GeFbqCFN4mZeZd3c/vSXwnnrKAxl6klKexMO7ee9FNz0DHv0D/Jrn0svNQXjvltXhIG0KUx
PIzz4/us+wG47pPGNheYCFcWYgyM9Neutcv2/6Blc9PGV9K42Kkv46mpK6xu+snQHMdzpzj5Nf7x
KwIqg2SgGIZGAUZLF7rWn70oEN1OLqzkM4ewMkWliADaFhHy0ReEvWUBVeAAw96yTjVC4MIb9xpG
oC4f6qabWUnlFFiR5iVqBrhpdOjdSKG2zxAAWNLhspRtQzSJCjZbhqfNXQam3KhNnyCaimrNR6LB
rXNBRLq9jk8JXByv6lqYZhnyCWEaOaOJ+X0AGXZdd3N5IZuui01mUrBGIU3C2R/Vo7nW2R0qN8pf
WRvsSGw6ddk2Djh8Rfa2mbFcCePsDeMhXY4yJnvVDx7ASWxp1hxEDPYUvNRzepaDpyXR3I727uVV
bh6XBeQV05Q/QsOvqlih6wjtBthMFS0jctt7SmPtL4vYPK+VCM7a0Koso10LL5W0Tt5QQ3WaGsSU
8/NlKdv+eSWGfcbKqNK5mebINLESgLQSBiX5h/G0OO90P57+d2ZAYI6Du+PvbeNsaSFhK2U6y30y
hi9jH2K0fanQUN/9gwLP9hnpCFANwJt/Q6ePNamIRwv1scW6UeQ/50p014gEcBYlm2o8yrQDn5UZ
2U3c2ErzQ3A6m9aEIef/rIF7GmsgVR9VCrcwYtqr8Ax/DJ3l1NlgqInt+DF6B5qKqwDjRDh8tn2R
rkRz+qdHudoCxAqhQYSEYJY6cB77sdV8DGs5RgeU8y7xluTPqhAEP5sqyUCDDeSRQZTDR/3mBAID
YiD9IwOBY3HzI5ofHDZNMz+KHzLMRfDx3UoYH/MHmZnDNaJtFlhfXf6aAMNwIrljzipeWKBASqgg
7N+8xkAbpqO5gxC8XTkPuUyD3GtZRdCS5eg9KAzBmcDChOY4MzSl2c0864BIWqBKTBv5hVqyoaH1
HLVBvKa+GnprBnrTTSgiG/RgBckrmQIseHSNem9ZPyIkmCMqKXZdyB6RfsqdwJ1tL9tEfz9Aq5BD
55c9LlWhRB3kBwbcJWAtltxWyHssE9eoHprCN8aXYNyXFBNUkelkFeYsHy7vwZZLtVafwF0Xct5H
ytTIuGSDH1r0M7RscCGJjpft47d9xslimEGlJuX3eVFimo0s4NU+nu2tsSpkq+q/9HPWSiBnqHKW
98NCkKCr2+4uomRXy4UgG7GxcdBYQgHuBnIuWP1X3ZnrAKlNDTopaT+lerA7Uri98CraMEVLVnCf
ajJiAf0jul5dRTMyDYFuSCMS6MNVrNv9e+vkP7rBMZ8z38QASveM/EZnOBmqWeIpgQ13DndjGED1
ozrg3jkDITNYWkgH8a2HZmxHOWmYdd337vQOYMp94IR/aPeX9XFTIpOnUDDYKrxJ5JUxBUuNin0o
0X3egUOQCq53kQRO46UlL+RggMYPSe40VeZIg+CB/NFizek7iqhERalcAbHZt8hVL7VxMpC6kBM5
OZhhkZ0qzfqhZhmwAcxRt9V+lI/9hJRVbyFYT8qgcZIqRJluIXYjkR4oHmjeqgYL6cN6KOwoaP6Y
sz70QC6oP9djcqgS5cmKMaeaLNE5r5RTUALgS0ax3tEWeoU+jj3J9ScrNDEA2e/bWHoscs141/Ba
P5AoziEaaK1pOD+S2rgiOXls4zG1I1Me7WmgvZMHzXxn6a3iIQVQOfoIZO0+wSW3JNIxl+r90pR3
Ely3o5pj6+I9gP9JwvR3N9xaBrrAMrRRdmWANtSKgGYZ80vtGP1ql3R2i3IEVNdA1b/yuC6uaTzt
yViVPslb/Ork52Wl2mjHxcVpIOjRKN4SKt+PEUeVEdSBMvlLUAHvkc72ZCRncOA0tp51j5ipdJoR
/bIEFOZB7+JkBC7wu7f4+gHcW6YolTFKlADjE/V4QH+ZbcqTrUeCF5Py/TnKMKCIAiJmoMEAS/Or
U1q6pDRrSUYOFMMTmFK7U9+azC1eksJuWdOLsasWO8H4RldioNBDX5Eoe7IRqXz9BC6eLauqVbQK
nwAK8b9CNOpZTnwoDz1wesXNehs9C1+lcV5YVSRzVHDkKCkUSGs4yePvR7DlALlc333A+P0L9ruv
QjkPkszpJGslhAaD4bTWfU5FfHEbWZOvIthBr/w+uC6NCijSoPREJQHsF2DA8/oRMS4D8wLf/W0m
6ooXqA4/0pEnC/g7+2BCutXvm2dAPdtDMDgDuTP6QzSe9DC1L1slO5uvXvLLGg3OJha5lkc9wRoH
DaNE2XmMzYOhPaRL4RqlKGWxgf/xVRr3Mqk6s20b+Gq/buwaz+/nD0VBFE3tGTCFj+rj/FP2QyAx
AtdrD5pR/XDMMOWBUoZ3ed0iK+XDoXKc8hBAqcxKrRvLblzaoNxf+GAb3ik7AoJlB38d2RNQ3Fm1
5YkUAqIM/EFWhc+PxUXV0qaFcJWi333unX6pD8a8u7zG7bP9lMIFYAReHdhwkBLJy87MJmLHkXYY
zMyt4nFPWzURbeq3deHpgB7C/9De86VrOiBwl5Kp2kWNgUA6c2NwRi5p5tRBe0QY5066vo8Lw5uG
7mAV6REdXaldqZZD0bmA7EjweHkLvtswvkgBZy27cUwLAdxXGw5zhIjpTMIdK5IhW82Sc8p1D5BI
OjDKEjcXlOW+bfpXgd9uOYOWJFT0cGfNut1WoI2ij3P5XDVXQytIaX0LopgoNKYBcsygFMnyr2tb
aN6Av7wDAAEyymZvD6qoAr51npoO9jlT14hG+DE2WjdEqoYwAtHPoWrnw1Tdp3m5F5zRt2QC1rGS
wnu9tJZUSQ1wRgxSYaxOrJ4WO7m5s9CAFtgyxl/Rd1Puc13g/L6HJJxkzvsRqwLEVzD+ljwdFIAL
LkDiWM6MNFCwSva7vnhaThbn+yQ0TQ5FD8VgOFWMcLHbj35/oCdxvfA72xYni3syNPKcmAr5P9Ku
azluYwt+EaqQwyviJkaREqUXlCRKyIMcv/72rHxFcBbeseU3V9Gls4M5aU7oVqNADdCgdcid0dkg
kXAqPOIxyqQ45i5xZ1vQ/+17jJHLeJxuqIRuEqAvIoiiKoyqjPlXq7E4edyW3qP3emZ3lCQ8zN7r
fYgx+gFrCGVQmd96ubZlg1fS50lg8icxtqwkM4QoyJZnxfBNbn+LZieXyvB2BOpFVqmF0oVSNQkQ
UM3Da09CzamH1NcSstiAa0tsvezvqinjNb22nNP6yzFJU9PXQr6MOvWGoze8UpAB6AdGsgUHHByU
QgJscyCI3Ev769p/GfnPmvF2YMYPp5o5ysJc1kG8n53sMXakXXwHXIX+sxYYt/JT5JkuwAVufnVL
UgfuunGmO2BtlDwUoM2YsPoKrIvGvJ0uDo1MrX5wJQBJFRlm/ChYXPE9c/Mg/HH98Jcly/eHZxcx
4ljMwjnF4WcsWA77+qbZUSRR8I9ygs+m3mLnGMPSKGhd1NL0pklJSGB/M54YcvGc8oZOeALo31d6
u0RhV+kJHIsmx7ZWH0Pe+M725ayOwBi31eANp4DSHio6e93T8EohdM1XyuxjVtiy5w25X6Tc9G5W
8hhTl5RaTKYEwUcQBm8aSxe4+zYqjsc8fqmLO938XvGYaS4fTIxMxvpDPVbiPCzq4K+JTFdO8UKj
yNXhsbsRnspjfBCeOEpI48uFy4FWALdNMQ2T3VC1RBJZiwWXM4HLr4wwEWXu59ccoNVdMC7uv0ee
Oh/yTR4T7ypjqepkJjXi3Xns1FUFjJ1OjnHogsg1eGOum6nK6nhMyDNaQasnsy6DSf1eJoeoiBwz
5THDbau/qZj4fLIus9mkaC5WMxhQzkoFMC95bWr/+i1tn+K3ANY1kaYKo36Aa0rx0Jyx8h1qJ5De
cAIoTwqT9uRLjG5uClWIjfEgyhiRUrUPQsaFjN5WubfTMCrQlFJjVEkcQ88VPztOuyrXwZJAfXy4
gC5wNLgzqVsiNVRLVROctxgqYuJMC2RVis1LMx/FFydn2JXfJ7RoACrRoQYRcwVSvWLNCnwvqJbi
3XNZgs4rUsRkkQU6XS0fKOl66H6fI2Awiq6S2Rl3K2fr8jRMuIEeTNRR96Z/X7ngYlLy0iJtEuTC
smt108HuuVuI3DH4rax8LYdxjHmRFokJyhQcbPaqzxjrA7ik0x3nCiuL9d5aPMqMnDojb2RrMytf
S2bcYwL2FaJgZvJ8h8UuOoDhlPLtqSdhH3fudYv7G2kgLpB0DYZtMsbQlVpuTeOQQFoV2pU/7UKf
7oUUFS6PV3bYvrw3YYxFYGCrH+ISR4vUB6X8pKgHreMUvjcjqIbJsP8fiPGEaWiG2SSdk/+xBt9S
HaBHAXU5J/5TEB96NfiP35BJC9KRzHjti/RtM3r0HTUd57t6bx7HHS+T3IrXGkaZdEOnPRGVMfBy
lKsEo0VJIBg3GWkcI2ztRR0Atv8J4TqO7hqJk1Rtf1ATfQTM/FuXDZiYRFPYAATsrI9pfE8xuaTb
FhPTRL47DxVxnlGX9VvETs3UgD2Gho+I7tZ7G28KZYkyCWpC15WK4lD5dJK2GekE1eyOO5H3MNh6
nK4FMnrZKKKYyA0EikrryQVQ1Uo6vTy4eVv4GPt7EabiEIXFo5JmbiU0vDLkthWuTswobS6PqKTP
+Mb0ZfKmQc2Br0F/c59vX5fR1hZVlQ6+FSR98GzoldTOu5pQ7vBqQptWb6LBa6iAAsJY8vvrjHux
S1LdROo1h3uYIvZS3U7htTf+Rmt+i2Grb6C6AI1cl9bQ02TXgm+idJozBnYBWH1QkujedbPfyoa0
t2NZjJZWOcDhpNyKgjk/LnLiYICRI2Hz5YSBBJRIVdo7YmnJpAzVym46h/No1wfDzrqJdynGSnhL
S9tKgdQAbEMqHofszD5aemGCFjM1OTpE+NejcAIS2z98FG6a3EogE1/B9JKQ2UTt6ZfGA01sR33m
P9L4TQVcyWIiaj6NBqoZ8M9/aXzuohyknyYHURXvfdHm10F5ItlSwwgEB8MMUUKR5u9lL38a+jwo
J4XnnDcTvtXRGNtqhcay1B62RQu802vrDEeMXAOt8/yq4b0Wt23sTRw7liOIIzi2QQgcpPtuv9QH
0H06YNtFmbKuXRJIf1RS1ygWoaZKeHVYjGPsiiqKpBpGTYsVVC9T1wghVP6gBbo/76bPsWrz+H82
rUEHt7wFzjxZRjL23mNl4xj3sYCvqmQ+QA6io47KueB0dgNWTLdr/gEO5ZY3WYtkQpC4GA2AVJok
0BLlGHXarZm0L9cd1pZOYoADSLrovYiYc3p/Kk0RkiGJoJOkrGxjOETAl+mm/XUh2+f4LYTVEDI1
YI9p8Ljq5h/WiDJvzktIeBKYy2l6o1iGVEqCThSPdTU+IanlLSFuyoDPBQQmAuUFAxRmiUVM2sFj
9KR/ynXNLSbi6WXoR4PqkrTbC0v12OTpXZZn98Mie5Es38il9JKCz1EVp6eqS/wor28HLXTwbxyX
NDkYYnk0h9k32vxoLTGnHbKZQ+gYSQSOhUzJkxlTySNjkmb1XTV/vrOCf1LNpw6TffVBhUxRRpUN
b03GoRICuDulR1zKxg77P9q8H8ixj+7TmjNpuSkIc6JAJEWj54KXU4ibpCQt7fEo4o0Uz645YDRM
bNKncMZqRDhFun1dfzeNxJTgbQzcPb7keyPpp7EeQ7MpAzl66EJiT71iG/GflGswkPlbChP9hk4q
u0ZAuaZtXsewwUYl+lc8CHtzKzjoJtCXVGD4KgrrPAfQpzelCm9dl9GnmgA9r44Pi1LuDOAwlcno
tIvyiLQlGCSkukq8UzqV2CoIWSxZcktFfJW66dh3gwvKFgfkb72NYuLskDBM7LzXZnvWsGdAKhuY
sS7YEu1IELw2jVx5Vr0iDx+XMfG1or+flsmJRLygBeLo/Xgo894Wm+IpAoSEEEeeiqfMBDSgSm4e
lqKzrTS7V6aptpWWAnnn4p7o9VMktC9pSg55Pd2RQb8FPMdLp2HAN68/ynXutunkIorsFiM/AEQJ
O3m5ozRmkNeyp87SflRzX5ceU6n1w6X6HMu6rSeyN9agmh30JymJ7SFeHiein6pIAo9B+8VQhWe1
N2oXaa0nhlVwXds2Ayqm1WWMgALY5IIlQyUx2NlklAkpJYjoIX6L9gDcWytQd2Fk8wL4tna/iWOi
jKKXrTRrEtI8JP6h/DJgGT7hbg5vtXfWh2I8kTwVtVxUKPiHZRfQaSNhIuI9IGoBc2pEgPbQpr2J
4ZU/Mt23w1GnvioNTVFo5ksGp13m9ambsIG59FjQSmpefrAZHVaXxviIyFKzVBZR2AOTvaOKrhYb
nKNcjuXiCbz+hIyDkFulySw8gwPpbvIB+0JxaEM3cZTYEV/OVLLcSUuebjBOfSBxU6shluiXTL0h
cftFSMqgi+r8v56NyY0rCWXKTId6LBZo0CiB5fSNfJoO0kECaW3mkh8654HPuzAm80ljsDsbBC3T
tv3R1aldTK//zY7ZJv6gakWZxVWNjuaPycy8JtGcpQQ2wJS52XxfjaEdKk/ymJ9I04PguOHFrXPM
vYjJb0rJjjLVaUjEysRXjfcNwjEoeVW0Vd0yyD8lqADTZNl4xUDc4iqfrx9+6+saoizC9ysKKjaM
uVtRX6VdSxWnmr1Z0/ZiFH/8ExGIY5hJQvbKTrPWRVMXy9LUQS+g2luKPxeChc//JkN+7z6UqhnF
boZVm8J8TBYwsDQhRw+3TMxApMBGp0mxKhg97BtCCrMgEJHf69JHwEcW0+OfnOK3CFYRlQbE6TV9
uhhCfaoEgAWHGPO8LmOzg7c6B6trxjhiHt3MgLcBaODhdbj334pIQOnHcKBr8IqC9Nuw+r2WyVzP
ME5CN1uwMDomg7b1M5aagYSMipI7YOG/CbJ9c4sBT9dyeZWezdR6LZvRcOCdIA8okzjQ5yYC9k5R
7+a8O7ajuROM5kAKEfXYpLULsThGinJoNG7TdNPIJHRaUCU0zQs0zTrVF1kea1rdIk9YPQ666aQi
UQhtsD0FcY3hNjuRHM5F04968dFXUpkwFAoFyQcqNd2DyhwkuHbo9p+xSOs3gRxyiXe30n2Mq/8+
JBOCIkkqOjWZy6AZ6iNpnwpltAsLxKNd5M0ASb9+uk1rXElj4lAMEOwuNHGrVtsfeiN8Epp8RwrD
uy5ms5qwPhVj9aj6KIKU4SO2XvwEPBoPcF96ZUvB4pW+GdnpFx5M7WZauRLJNlL1TimVMYJIyuBK
ycJSDPFjWcsKgImFLMz9b0c8G9Aq9TLaKeut7nxEWj5ENe+TAW4AunlMHiy3+MSRx7m68/lX8hRs
ZyhStpTBfOj2sWQr2rNuYajmFwH2IO0qclAqUFgtvOFyjoqyr2zN6NGdGOH6ougmAW2FstxLTXSU
28VttIr3Xal9XdofXlsq7eoi9L2PSaIex2jLILTSfm4sBC2mQf4aVjr3l47iFxVAiHteyf6SKgz5
pyHjiQ8kDODwXbT6hzKeAfNDdZYOfydeL/w0hh+E5qCzL7qp1y9uFzl434VOanhLdMiIXXz7M9f7
9kNYTS7NUl/CEVWNZjJfBi15LAf1RsuiD8g5TpOuHJNsPkh68aXWsLaahIt/XdU2/e5KPlNtiuMk
1yM6QdsYd9qYANHiX8ObvP/UrC5bU2HO4HbF3PVsfG1UJIyNPN1HsnIkZS3YzZIH14+0GUmB2gKy
X4vuSVPjWhmPVA7z2LbIFEU07BFIdp2n+vKONwKz+eVWYpjYoYidNoMYAZbSp7bcvQjqh+vn2DSO
lQAmWvRh1gPUcI4CWQtP0kAwIQXFnMrvSzxz6uy8szChYuw6ocVLHem9aDmD1DiLPnFEbLq01WmY
KKGDzqIhoDIMJKu1Q9N0Rkt3wphHy7n5sqSYPX/dvsYgp8xpFmamjKMMPqolLuUc1d1fDICqX/j5
jfV0/Zq2gxFUTcELQTNQyXuvb3FqSfkio9iltvFjHVv7ZgayZhj5Zg/gNAVo7UD9q9vsYCAqtnAj
hhzvrv+GTVXRREkxZWxLXuCKimFd9daESpc53QztSQZjZZvaVsabnN2O9ZqiGaqsSuIFHiXWSLQp
BJTDuR8DdAU654zZUmphQuLAa+4UmZOkbZ/tTSTV3ZU5Y3APhJjaWAaWnH9sI/1kdcnJSkPX1Hjb
wluiAFSESRFQrkoGW1BcBi0bQYyJ6f4KmdnQqB/yvtkRUb/DxkPGOdeWQWDbHOmugv7nxWTKIkcC
sWiM19raV5vCn5dbk9R/kASupTDPinkmQ5yniLCVUjtG2nkVIDWriMdxtuFAgGiI9ytaq1QFGRvQ
JpFY2oRnWaV6ZlvYFeE9X7ceKdhtRsQGJyueCOwbuTT6fFpMbJ8MPnY9DssO4+509qs5YJyyda8b
lEw9HpOZQMVNYKFhzhbqzgSRwojQYWrMKlDN4SbXJrrTEoRD5+TT4NaT4Q5Fsl8kKyhq7VD1oWMm
wiFT5H2VCUcSdcdRUX2lHI5KttgmwvaijE6f9Ke2lG2xBKiCkLt5VDllZLnCYNlFzKMF3EjlUBU3
dNOCJmNjkUmu1MUyoomgphvNX9TlayydwmjfSIghfFTVjfsHPK2iAGMDnRmLBTYeMjNqujQCTMNz
/dE8UDqd8lmKbPODgT4meRDuuTn5xtvNlEw0T9ESQpRnc8fMsGpBXToVWMryQXKJC974/Eh7w6Uv
3OuP1xViqyaAAYFfEztAzGYVopLiJCFSoYE/xe/DU5jc1iJgSxYdCBmh3xTP/XQAIL9TVlg3SzPb
KHUbXBBOMYUck75cbpMRbJA0KyZmJ5AfMxerDzUaQ+qAn2JO+0FeDlhjxO5TbYFCAddwBExMZUe1
+NhMCojfABOy6NpLFlmflyK8zfp0J6XW17wV91nfu7HQfpuGUuZY0FbBju4V0RVt3bq0oEUu0Ho0
Jw1A972n+NLT/DCciZ3jFFUN2lWf3XTe/QOI/Q3P+k4ydfOriDFVpVFjt1vzyQnEO279UDvhZzwP
D0Bqs5evQ4CtNJlT+trKO94JZbI1AjKiptQglGadAOAKnUV1ehS10e1RfQCm2Mh80/TfZ1UgUAQK
F4ptkmiy83KhXJKszmZITE5JeqjHD6bOSac3v+abCDahUvMQILAi7rGuIjvPRlvJfy4qF1SJJ4aJ
IPKAJ1kziZY/NMXObNXGaYGBeS9qggIYXOmWVLHmZl2DdpVa2/qQHMSsO0bz8lMb8sgOF/RLl3jg
JFaX1LywtdUH1pj4GXaLJKWLqPlS7qiHwkvv5OfsUIO28wfcW/xx8jSnAlBD4Ysivo4dPhLQhv0D
bml6/ncBCeklcIwkyrSo0Hbae6UGyBvgiWdNx0brsE+/040aOjWrfeyeueWVi7ugsiyUcXXsuWOf
gP59ZUDFouajqeQmXKvomIH5k87NWp5qKz9LMFXI/2Du+SL1YkQyNovefibPZRL6afpc5/fj1BwR
vhxdJP51R34RFRlBjJ2KCwZH0I4Nfbg808VS5OLpBZBfqtYEwKda7NTO7DhWejnoxghl3lcRYMuW
uu/o5ZkHCuPaeLQXxMcVunyMMJKYZ5Ysokabzbi6/KQfVA9ZswNokRPwNynPGyeFvXwOQJqMIQJR
linADhuJonjoW6koQJ18I/nDPncLZ3r8i5/bJTe8mH9pjVQeBXmTJboRyybopa61xmzidLTuBx7C
aMKys53fx3vhLjpKO2DE2PVpCcrELq1nCeCHljvd8/fLtwwEjSAQB4t0FltntDXWDaJEtaL5w3Jv
WDvTGD82Uf5yXVM3haiYQTFFUVUvEt60FeANUhVhXvPl7q4JAcFbcHGheFIYB7d0BrDzljgEvOEC
EOwHUbPDoA+mY3Kjn0yJIn7RbbMdz8lsGTywP3+fjvFn+qQCuKTB6arqLu7HnSB81ItXKeQ1cy4y
U6oyKzn07ytfRvQEZS1Z0vzY0r25BqBX9vn6PW1LwIKIAooG+GjW5LJca/MFJ0nmTvYKQQWHuMYj
Sdi+pt9C2L6XNGeDWGi65RtdbYf5bTp/0WveiNWWb8T+2P9Pwva9dOCnjHUJtW7Q95Izu5/syMP2
vm0ECSiKM9fapw+dE3s8ZTiPHbHRbS2Z0cJYGtO0XgwLht2cyFP5cQJRpYiuj2d+bj4InriXDuBK
pD/CT5+RSNk52FLID96g8GVh+Kwub5+AUct0TmRh6uh3xiYTaAslFwR4UQGmltgdbOC5HrqP1qHY
q74VyK6J8RLuFsmmPmnoBGM0WkMUpqqw0th0kiILG8SwjB4LHtprG0ccv70tQQVnk2lh9ozNJQSl
7pqwgc3XmBmQ+rq0M2V5um4Vm5EI/hEzpqZqoDbFJHRdlWVz0kQ68FXie/I5OZBPOVaQ+6fyA1r1
7nVp2wq0ksYokKmmsVJhS9Bvvuen7La1saWyk/fkUwMs7TNCbXLqfgKqfF/7SNMoVGznmw/lNy7e
AZV0ocqrX8JokKEk4C+KQtAi7Cif+XSkaF40/8fyscMjoblkaaD6upJGr3qlLHGNWdo5Qt4kAwgX
0G/kqbpPX5q7FNBlrQseW8BTKzMayKmHOgMnl7p89DDSGVXNdD2KCTCS/PBZPRg+uYuB9iIF0oE2
4lIv8v/1aBIjkAm8gjLnRTZZeGVZH1pUVrqcO75D7+fa/TEJYpakmpILEEFzDFDCOVqHrnCH/ar+
RLe6rX8Nw8GciUkO5U7EIKMI1Y2km3YobdB/6xYnRl2+xhkhTJDSamCS9diCwKmqk5D7iuzqzq9H
RJo46ov2AChbZE2+eOQ590u8iveyz5wOKx3tBVDj1kUWnhnHu8IB8VXiUfBmALWc5NIekZ5i7yjg
GcdmzHyzDbYo2ShLKaeYVfEb8jlHY0OZn9uU4+Y205iVDMbvAJk0FkFaaPlTeyOUgDqyvo7RSc1r
jsvmObhzarz+iOXY97UUar5Qu82e+GUw2PnPGN3oxCtqOzppD9ph+prumsACdTzlQg+dChFb4E2q
cAzkzFy++iWkCBexb8+qNHpp4hYAdKnAEIN6juZgn+wHz7lzFYhxM5JhzoI6w6XSLQkNlZR2n2Fg
MPZVVzlYP+vCIa0tPv0D+t3t6wU6DsIkUN9YCMpCLYiUKH+dNXtMAVcPDKklSPamjeUaOz+op4S7
BHxZ4TtbzJtYxiWUdVQA6RNiB5/sI5zNmz50HyglIPVDyat20JCR5Z6MkWSfZzbngbZLD/gmnfEV
ArYCoxRsf3j+k1Nx25T2BGch7VQ88JAV4md4vR/VeGvFt+3eQvfnXBOg+OsAntH9IUAzY1e6ic/V
vW2T/v3TTKa7VxmFmVUqMhc6T5zsxskpbqqdDvD559414b7IjX478GDSt3MZkGuda5lIZZiYnmF4
PJXlHHVerI/RmAAII6zcUpgPEij767nMZha+EsaE9DFuMi0jEGYRgMNhcl4u9q0JqKlZdcuI1y2/
LGxTXVuJY4zLzCaNyDK8s/GhwhRUjHnV8N5wel/0Z1d2YdDcd/x23rCSyYTxRqbYfmIUokphvcjR
eUczc8IOqkQzpe5Hjh1cztLLthdZCWUCe5Jgwq4uYFTT9+RxuAdgIyCTUB8oziS9NEMysHuY2pNg
J9+uX+nfKBAyIeBjylhZYJLhhdTtEtEwERrOL+8tg4Cx80Y3PlL4q+viNq0EQJz/l8YGJSFrqrGw
LJBRK94oelKGionyfF3Itpq+CWFsou3zLJcSGtUL7ZSUWIyogPMXm15T1btcNDkZPvcTMmYRa5Kg
jgoOJR7CYLylxFa9n9ybvgg4QW7IoT7uwgeuPiFrFdNc10qBpCzep3uJ8occEee+KYC5UM+F1+ox
9zDKAvqpgDcx8zfm8fZpGfOY634Q4hLaQjl16XRS7M8C3G3vgpXYLu7S5+nz9cvkaQxjG1PVZcYc
4bhhGDmTiPK2eip7To+E3tC1b8pENauXwE8m4VhEjF2lX2wjyTlpEk8EE7pmsYClVQhdhjo6WiLZ
ZsFZ2dp+cb1pBruHnal5tihU77OPxt3kmgfppOGBiQI5Xj7FHl2Ir+YRdCRcq96sIgP75P9mzW5k
L6EJKOEQ308N8nu4kj35iY1ijATzJt55CmgxDiQaQatUTGdJk9vaWoupPAzG3aFbiIaddb+MNreW
zLk6trYL9CKRSCJkUgQ9OrgjRLb0zYSRC0F+SIjdf+K9JmV6jguNBJYMbZ/RTUhGI+O8zlUzx13O
B7KvHxOMsHwWc7t7MihWqA9OXm/0y32mOspPMwawTROMO4UTmKiQaz+C0dmqXGpZavEjTPVp0Heq
dlvl4s6qIn/ugBo1cMRtF9HfDs0+x5oWTcOaIPh2LrY19YPysrzEr8PeBGwb+EMLJwOcsHTIH+PE
SZAAyMCloMncn/nY1Q9hgiLwsK1SU89ff55tc7br6kgSN0Za7UaegUFMaXFajKyYLnibzqszfOam
rdeMggYGGHAwt6IZzNePVbUSSYsWRusZ3xXf8BcYsnFT7vE0teMDDyJmS8tX4tgE1jLUAeW9GUly
kmLzWrTBOepf9+WbXZm1DOa7Nm1UhEXVhf5yRxcYaBNaKmzjtoUlYQLuBw98bPtMyKwA16hS0FIo
+OpBWDaRqIxTqvuyiIXS7EZTH66fSN56hik6gjsGTGjPhbFTwJVjnMCqdL8/qA+SL7xYgDF3iEtN
VPiRnSoAnTnRvj6JLgUXRqfr0B7Fo7Efj1w/tZX3rH8LozClEo8AmUcvD0/s2RdQugDZtL5P9gNg
TSdH9QevvtegrdzC8GYAWInWmdePohZKDeh6E+5K8WlPtvJEXwEpIbdkQ1WE9UlrSYwKKZ1YhumI
RtsLntwnAlGnAfUvedfvrl/tVuKxFsREGqnDUGtt4EFXdJndmh8lvKh1XsjmqI/OKOiMgG1WEYxO
DMAG54y3PVZ1vwAL2okXR/fNY+yNn9TS5SFib1bd1qejlrOyjCicl7lWG90Pv/Q/f+04kt0MFHwP
fYSfok/wfOw+G3veNtHZh1+7PyZ9lfq5LC19wlbcoa4R1IyjcCc7BRLJzKlfQAf7sUXdzSVe9KH9
QHG+rt/qZrK+PjiTwRaSOPRYitX9dE+3mCYwpRlBaGP0DaV3Xr7Mu14meW2ITFIgPeI1CZKQBkOI
pbZvwsxdpoJzrk1Pp+MJZ4GWRFUV5rMWKSBcc5Ba+lgRc8ZuXza8duXlmCOe48DK/i2C+XLCOKnC
kMJ5iwfzoIIPJMEzMd61d39CtkRlYWYTsAoA0Mbq1Xv1jMUCHT9jgePW20Omq5EtSEWzGxZpRwim
2rNUfJSJdehU60YseSSXmx/TUAE+ZQH6RGKHB8yhLMyYNvMFLbsrs9JeiBVw9HDTj1mgjwHGNYbC
2aRS1CIFI7CF4ecAdLG+0aLzTGGZv402Tws3wy74L7BNgtkZTCkwxl53epKNvWwgkxi99nZ6am+M
RyWId0NmE48uknAOR90Wa+Rrgcz1JUY1AeEfAqep2Olp7orJsTY1exG+ppLXh7PddHdz/WSk94V1
p5eLy/kBW5kr/bQYxgAZMkam3+vPgoG0OJYWpM9ntmndaQPBW56KQ+jKew390fgwfYFf5+O6bnrW
tWgmbmCIp5GNeaZJ7IjpwtjpTgreYBkqSGBDcfJbzaETL7xvfi5uX3zz1ZHpnaw8uphOXanPtFHd
4eWneiRXG78qFvLF7DXjFnPDht/H6aslVzvDlG4jo/s690viLD05YHN6D2yRz0VZip5aWLkdKZFX
FfKDJgC7chgxbNF2tSTtKzC8u0Oy8FSGd2OMjqZEAK6Fgtoi3XsyPyYP/U1984vHWcEHw6yws9xU
zviNm1FsPbVUE9NrWPbCSDKLzmOQUsiyAhdm6PO9NT6EGNrr+jsA5NlYDtrJFA3CnL+pSemr2Zdq
5OQZmxFpJZ8F7jEApRKbLYxFxF4QDcXJTetr2FEsXMH9kyxfw2gyIgTGoS9QVkCeJySVIYZ+n6GL
CCwKQ+O84ja9DWgNAWqJ4U9KRv5eEXUMB889COtQCR89wY6dukY9U7UzcL6CXuPIK71vpb1reYzm
THVTG1OH71dNH6xIcWoxdEsxPonybPczFzGQ+i7WztbiGN8mzVZGZyGNs32HH+PXPiiCzs72M+IE
7oxktsW9tsupfwTEtVQm+Fq9IowJ2EV9a9e5E95/DvlgHbEGiVD/MHyjpYjZR0kVfUt1Z77otryn
ePuASvWLT5Efc8IX/absRwDxk4EhTBDIIUS+v+Ox6LoWJFSY01BLLyfIVc2E4xHOen9NBnPkJDLn
bF7gEfK9GWi+kjnGt9SdMfbZ3rbBAORqzCp6y3PsqXez26BRS25kG0MFTnVA4gjAUW5dYEvVsAwK
cCoVFEsgWn1/7KgyhgLUoxZ+kv4TvWoM+tF+Z/WpxyTjeCpfrdnOd+q3xOW1vrZ6BJh5lfHCpPOF
FxtAstAoTZ9UKTb/p94hT8Kd5MrP0k53taDHcP+AZjUGfgPemTeODHAJSwOwO+pQF+yMdOZn6NQp
DdIlva2N2qk0ab8MelA2YGhvNe965N4SRyEMNIRtUJSyaVGShs2AFYM0kPXhxpzb3lbBBE904rax
5GtDxvG+KvVGjJYBvdsAsoUsYh/ggjUryTs1tZApKDmmUmbTBrqkjwZQ7eSC/ESa9AgiwDvQMjzj
fwNRx9S/9GKzi/sJa8exY2YESzJo1IQaZnRD26jbmzARHjARrduJMRm2JokoXDVdZDcYcHNLc3ip
AOCUZrrbEWMPXF4/WRrgAs121xleWc4YHu0OKP7ENnjDELTTya5yAZtYnY193BO40tx8yDkp04Zb
e/cdGGtDWBRqqWxSQAfFT9Fk+XKuHhc14lTaeWLo/a+ylCzURbWyBEBzh8+Vuk/Lo5x8vq5CWwHo
3VFoqrGSgV2ZTGsXqCxeQt5wT+56NOQ7u/MAAf8oHyXeZvpWBH8nkCm8ZEYdWnqTZBAIhlSH+mY6
l6OhCVvc/WuuBWoYbwrLzlsWUSbKQg1hXdu6MUjIJo23mrdlhJqEuQIDfo5uT73/gEslNnWixFlA
utEmArExU+wD669qRzeLeDWQjViir6Ux8dvMrGGuhIV+vQV47dITbeMPTgKPBq9Owb413mATTyQT
vtRhFNsyC6HsM0hXy+/iGNkcJdzIKt+dirGnURYHszDqX6dq7iti63sDQ35TINyr/EmmLTe2/oiM
XYlJnlTi3MJvPvSg65R2hVMdhwNFg6eUfzVvb2DzC2K8Hkj3FhCSWZgCzGiWU1HkOWBrz/Pu8nPq
4omDKxMH3Jm84y+abLkO7U0kC0iQtsQUyzzHeENxB9TDPG+8sIsPnHuj98LGg7UUJsRjZ2ABYxl0
n85xpJ+TW8BqYFlBus3t6ScciNM9Cy4vneIdjXkzkm4WSj0mWSCFQQuuPWtyDYln1Vu9MxC5/r4z
threlqlZT2VK74xihaDSGB+y5++5LQTVocHE1A/uZMOmWq5EMrbdaDmSxLCgVjCgJX2GkRU/q7bk
AMhQP/LHbTe+pIHxYR1TURZec+fX+cr3z/Eo17PQJ0HVabYkA9pPAoSsydvC3RZDuazAaQy7o39f
iUnCeKZpYhIo4SEp7pvlixTtr2vihoWB8xtLHEj2QBTD3lZfZnJlNh1EzJ3XtCiZgGL1uoitwAUZ
FvojWMbFJgej7I2OLAM9twRAPFF9QB3Gy8FNtrPyCkAL8XyXa6Jvyf2Htk8+JhjYS6tvI5bbXM7P
2D7q289g1L/os2kpiZbg/Yu0NrFlb0G9RLVb/Cf4d4j3Z2Wad0dnYlxidK0hLlEaJB/z/ewlu+wg
pq74Ot8pj0AfxRTba3UQ9oQ4GeHlnJcu5p1oxijkCugciWxCR0nlpfMz0bivBZriMF4Muzl4fWMj
CUrE6qdmDGFNUO0BGkKzrypb/JGaAN+zexV1Rt2m7JKz7JWVCxSkGaw/offvr/TdD2DC31AAKlSN
QrBbfCm+grPeK/CBKddQH2Pkm5IX8AYsNpKWdxKZCKhaSxTrBUzSwFZCmnqN9gz+jhI4p3rV8Y63
KUySUZ/GJqJhsRViPJjillCNRavtpf66nHKwk+Q2cVPfcEYwv0iOOQTtng/usjWBSbFjRAur3ti2
Zpd6moEYJNdHfNlS7141AW8lA3M5B6MDq3ImYtpDVGwBZm0PabXXwylYIjQBiwDgaeKzQIZ9Ich+
ZCRP+SSnLvguDsAb5qT5W7MoyB81wPTTd9XFsyozhiFWJCEJ+tnGxmzp6YHh13hD2ViGH3bxp/Cu
eiQH3acVCp76b3jnd8IZ5QsTuRSFBLatgcdNyB67mbgq0BE4Or6RKkAMONJxGSpegYwdD6DlycwF
dpyjY+XJjnFcToWHuswtdrlcsYORVeC0473It063UgD2AdD3YSn2sg5v2feOoEe2Mi72OEv/I+1K
exy3le0vEqB9+arVdtu9T3fPfBFm6dFG7bt+/Tt03k2raV1zkhsgGSABUiZVLBarTp3DyWDpo+Ui
hHz4GTtyVaptH1YTVCOonDQtnysBJZ/jIQI3Yv/anQ0m9k+aXJaNhGMrTqdYwbyPUXAWsvWZ1vvF
RHppntJkXqjQzqTYZdU+VGHlTNUciHHNcQl1M+6uNo1xiSmMVWDVVFzaiaH40TSht9hD7FwHWSEx
psrWI5KDtDkqXGmYXwqT3EEUAtPjkk0SQE1ApnwQZvNnISu3GVm+haX1FEldkPcyqAbFY5eZuROP
gl1Hk1cryT4eyAnja7Y41KepSJ/AZebH0mC3gnWDy8GT5Pg0yOJ7reetjbql31ozGMQmiBxbdiwZ
ztIhSOrhvZaWz0Iv+Z0OBZZBNrxca35fPzCbQXO1OdSxV0nTLLYdKmvg29J+zrl2l1Syr3b3SSx7
4fh+3dRWrovpV/Vcs0KWxsLjG8Nquq5G/BGD/KUAMSv1YONLtDceKNmSecvjS9tCbMEiFbiTISqL
Pz6vTgyXBHQEpuXrD/FexoWn2wuwYsOu9c27xUPFnersxbZyQHP/lrLCEqfjlT42fX31I5jTBO8o
cqvAsjFfcVdD6T5BpZjqBuFRRpwR7J3HEAPXAnhqebnkZlhamWaOWb5IRQ5wLTCUb52rHyi2R7kN
d8felX2CgatfPCr3rbWCdcegPT6ApNi+jQWMr9rVgN32SuV0xXBfzZGb5RFIcTgRZCtPNlem2BZN
WZpgG21hKt3rEEWadhTxqh1ku3IKPvBrK4isrTGeJMuYDtIzWOt+dl/HQ3zf3io+ZHugY+jlAdD3
mJrvkWGo/+6R/WmljAORGeCaFNK3PgHzT42ANaC4SYaBs6NbUX+9RMZZQOAVp9FAZ59b5GdgkI/G
l+sRYNMCHjbnrh4a7Ew6mCU5eI9yTfMNUvaHIVcKMJ2Bm+u6lctaI60ZS5glNWU0BAHX/HzqkYIp
HaQ3oKh8oBwyBupWqF5FR6rMIsp/UI+/hFpRi6BNAjzR0iDmzniHlBfodhkZAF67Yp/cLDfmUTmE
N4nPg8pcHGjGEOMKeHpmKbTQJn+MGohOftHvK2vm7R/9tZ+yDMYI4whNI1udMmI1FlajHJPDfJ/v
I2cI+OvZ3DkD4m0q5qWAQmQjdKQIeTuAU8BfzOwJNPKPGM6H2F4dPRtD/S4ZIzCCVvcz7ZUToNSc
+Hjhj9BxE+lgM1UmRRmGcZRItxJd0JTJ1/PMlpSvusapo24agCtCtw1Vg4tGjViCnWwSc8nHP9yO
gOhpkjWTc24v21B0GSsrNHat7vA4GvTBqkXRR16fGJj3Uz0QGbrkdQkwbDXbC5ADZ317LmLtIh9l
LDMbmBog2NDjRPJjc/Ao8T9YWCA9/9yjAyP3lbPgCRaT6M5q+nsxfiCDblejYYf9Q2vtRUh1k8Xw
Aflx1CaLOR+X89tUBv7YQsdU7GfsimbhYjdmVyWTPUhfUwJh+bCz2zr15EHlWL3ES3/eEtah1YKk
idjAbAPJYFdp3AjsbXfNEYJUiT01bodpzG6n3tXAg3r1MQzv8ulG8gBE5T65ON6nMsFikeRwCmss
t5pSMHv5RKx4lVkaCphQsXa9cydv5Xq9TBo1KrBaNegz2V7Ee/ouyYLW1QawVLsULvHPUTV0i4GU
gHSxRLvdTLRV0gkahUIIQKTx2CYvGjTSRaNwouYxF77IxaOpA0IlzXYr/RbKZRdijDk/Dk1m113o
ZHl8qlXZHWpUQArMuReRHQ0tBtnM6Wve5s+cy4i62cUOGUh2Uf8EbI4tys+dmaZJOIhoKOqAkk1d
hzaqsQC+r5XOYsyJ1wq96EHaBUjlWsiCBI8Azm/YcgTcSrqMv0To5zFJfltlfTZP+ErGk/Wz/97i
PqR8UPkz+Q5tNOcPwGbUtdhVry3SPHHlF3kdNzMkf0V/etMNF3xYUJUfnCoHlJRinXkP1s0QuLbH
ZBYJuraCRLDCHmVD5Tmrf4keVd/t7DR3rQZfONAFAhgCBmC4l/LmmV9bZwJwF2eQS6hgfbkjxx5N
CdTRwftHbEyTd5CHu4fSsUPJohNI08WuMdugddTK++S+vE8fuOCpjSQBp+PjczNReQIkPgYPKp6M
foQ5HCRB1X12SIKhsRtip7fWgXgk4HHayRdPSRzLlVk24MoR6TuL7kK6j++r0k6f81tg3vtsF54W
P9opu+mIcZkYqnVZYJys7lExUfG0w8iDVNFfYF/uDbUVoNY/iokVqjxm4igLo9/5hmWn9xIliXFB
f5cDifMnQfcSIkO3AaUniFpY4F1kmUfB0doYZSJjHjZ2ku8NkKTF/jTiRfJLKxxhp/1EuKIk9CDo
dshv6K/IT2Hkoqz+dSB2cwsYkcer/G46xOonMReBEhdJhZc90P+CcMxbPAdBDz5g96/Hmc0wQ6et
VQzHGKAX+nzoF2sAtdEsTL4WEjurjpBy4kWyrZXoyKXAd0ORbGwJAVMd8QQ2uslvD6L03B2Hu9Q1
3UHeq+hyltA2xeuP3+W8ePzhk66tMudbbhQzLtUZtxxCjCs1EAvLy9/jIgJMG5K3eSr9dCw5a+Ut
ldlN0uqZJDfyBOVy6ZBkE6Ao2uwVYcFLlLbeS3BZEY0JE41ImZWkzRY9yuVChbTSccC8+vm9hELB
6fxeQr2Ui1/aDNe4uxWge6jNM33F6nqQ+qTLihYWKxXtasOgxVKoozmllAhPRofUobf6nwP+TdUn
OyEKb4qpbF1g7L/UkZw5c5XuNA0cjknc/r7uxFsvEmhJgzLRoELuFzpxo5G1SSjjt3VvtCNbxbb5
XB4xwPP+j6dZsHrU/vBctPAEung1hjoE6pW4nf14aI6qNXmz2UBwLuY40sax/GSGOf2V1ZVESUQw
3cp4wikIQj0PqHRZjKFLQSZGoXDAO7OqR63aVl1h9TMoDyQfkhd+9aPxFow3NUHkchsZG0EdpSV0
W4CJ1i4DjZkMY1vUk3wm3dEo3g9z1kAZTi+yi0Iad0Blcwc/7LHVfTwiFsggTZgw7IiXx81eVBuX
43Ybj+71mtjSfpyrCNEt1pTuW90WfoR72rBoB9CGUOAkx9pGcPlkjfGJNh9ENW1nGSnC7EnPmEsD
KBd3AkZYrcP4FDdOfVfwR9U3UoRPZumHXZ17RU9mrQlhlgLKwYJzM/nJLj90Oyqi0wXoywSm/wez
oxdlSeqeqw9IP/DKLrjgkWMjhMJhqFxS4lWdLZQHAySl6W1xW3jjbkGzsNhx+b020n9YVlHeMKDb
CxmRz5a1RkbvocaKo1vKQx7uez98K6HFwqsMbR/BlSXmkhqkcpoyEZbgQLeZ4aS+5VAKNfHYAv7m
8S77y6Gx855+rIy5nwDwnjNFXWa4UHrfe6NjehMuSHsMokOr2Oav+EmFGJXmKJrbnPobbX/dh7dd
+G/7bLqJJ7Y1ito4+yHIZSYtceXUdBbh53UrvG1lH5tNCxIxoI9mf4JS3T73TMHW7+PX0W++D6f0
JPFgcFt349pjLl7tsmDNpMG6zJMezF52U0AD4rZq7OW2d1Vf3KUnZd8DycjZz8tmyecPyr7ldTnH
3arAgWgMF0+K3yTo0DopOJxDe/wy2TngH4uT3U/fY+OWQJfjxhRtfq2d92GZwyooSiuZBYbN01o7
yrH4PqQLqJLljrPgy649FqxgHkmjQBt0ixkP7jox1FMdn7b1qPhH4hnm84BpyxKVYsUzf8iQbttb
x+RF/9Le/GMNhM/GWeRcm+kDkeFc/tQ9xeZXKeUpYWw60mp5LKViXqpSQ5C2+iV8B1EPBf0H5ab+
Ako1TB5LTn2f9bhbeNMslzOJzMqYuyUby8lSRk0GoXqzzw4xYL4NZhLJgT9Ft3WfrJfI3CfhMOuK
Ws6IAVrxE8DuYywBFJjlt3GWvy264lwPBlt5wNoc45kY5J5yscHKOlRVy7TxRUE5XTex/dUk5MSW
DqpGjBV8vjBUEvUkXfDVRBDhi17hVyIK/dAr+4vsaAhKzHaGzvCVY5duFVOxwTD+h12mYqMVZlpq
6NycWdNUTMtbIjgxgWTGO3k6qZCd4xy/zc1cGWRuRgtEf+GYi5iQico96Y19PPNQ51uRZL0m5kqE
8KNldjKuKKFtDmW9X5R5l3JzKRom2J0D7gd8IGhto5/AlBjiwYytvKwWP08Phj17IeLF6OiHMUh9
3VUhXYCHTQHx8ebwB1P+9DRds86cNrMy5xklB1pQ9Ju9cjPc6K75FD3Hj1QGkrtYnjnmxC25JAmd
kC/nTle2W3YGMCijC3ZydF15ld6t74fOkAh0FFSP8B77fBag4qoboz4hwTDetemXJp1E7kjTJYcv
wtXaCOMkcaaQNCbDAuUJ6K640nPxU8YoNSlQs6P4aTI7AVSZ0EKpjeAPSpdbMcxA05BKQlnmhbLP
SJRKbwZ1wAg3nrqLa+XOcE9cJQU+wKqc9o3ScGgTJq6DIuBmjVvHfm2dcZ9anLpszNoFBfwZ/MEA
eQqOQcBWZ6JYOgU4L1NwPdLw1st40LQQtQKF6eDH6nSsE6uwWyuBZqCUZXYZF1C0BeTFu27zPPvG
nhKoXVlQt8FJvagbidKoQ2+jWzD0v28hUyDYUUrB1tjjGHx5LtDW1R/UpbdiHBwXBnXA7pBqfHbg
JWpUIUkq1BLi3lN1MLhB5oOztK23zdoG8wXFvEOntJlGP0mjfRRiqrkpINmS+gP5Igmt0yXzThcV
V6z2ogWO4fEgR3dQYraFSnaLgYdf3jqzQF8jDGoaZhBZFGaBZi7w5TOOU/GrLJ6q1oCwDceFtiIu
Ru5opdGQgWOkLrZ6zlVxlKpqARtyEAYVqK2koN53Ae+G2lzKygwTGax8qTRLXWAGEm3j9H1JMlfh
sdVspkvrxdDFrhYzNhPwYioW04NVSjkuN9KtbkuOdOI3KjgLYhlhwF5VgRQ2En0z03eC2Tt19G0o
M14Kc1HKALiNakkpQP0DI8/OC6Ld1FVNpSiIaHTwCjT3w056oIgjgul73mjzhf8z1tikTKzLXC81
BRGs2y+/6Asf2JydVO5Mt4sdOnFLpv0fkP5dPO0Zw3S3Vx+uk4csWkQFMWVPm54hGN+1QPLSA+/S
5a2QSc3CXByVMYWhGWrp2nCPGU07awV/EB6vxxKeIeZc6cVS9ZkqLr6WELcxeltaVBvIAldMeT5y
4YrM5jFnSxhlWVNJLyLdnNxhnxyS9x6lfArFK7z8KXL1x+VXM9rXF3hZ3D2bpaVnOCeiMhOQeyvV
K7JIaEcpZR9ESfpspVHipWNrt/Lt0Ft7sOCPN5kILkBp9K9b397eD+NMpJaUhGh9oyp+Mbe2bAqu
RlzV9M1p/qepNbNK5opNdaHu2xGrVI1hR0LLSyxe439zLSraMNZZjZCFzsRC1GaYp6Mwh6JxMSHo
LnvoWDnpawQW+dnGGK7sVkEGglaOk162K+jqPkyzwD/c8pGaGCN1HfUgvKkglP6p2t2LAOzfH9QO
L/IVxhzjMrXR93kBbV1/BOMdrW2DSlR/BmCIks4p6c4INJTXYtWOUzAaX/cY7loZl8kijCJD4wbZ
fYNwCoJ56ZlKFeBZBg46Iaj9f9EspOvVwV6sSUDQ4Zx8DmtlP7R9NamiLy7fzBDCQ9ZBTbhzb5vn
f2WFOf9Zl6LfE+L8CzvjaXCFN20XHQa72lENQPGo7/hfUt302ZVN5qad5DbOelNd/FIYCtsishcb
HWSS873R7awl3QkNuAys+9TofY0kO1EgT3mfuwCQdKLXa5mtyKesL22z82udyjxroN9fKKbLkZpb
axqPGf4PcfWjCF8XxOpc9dX5q5gVfiY9V/rvssU4Sq7YnZU6iQh9NGDrSfRFWHKPANIpyJisr6GQ
iuk4BN3rrsRZPFsuXfK+AKexjlMjg3OvL+5kUzzOmRgUROIEB54p5sS0KnB8Uo52M5EbG3PRdtOD
mkp9Dsff19d0kV6fXRV63MAdoCfMzkQLuiBLkEXFPJz0I5zu52jmJddbqQzUIil8HO9P/P35MGi9
GspZoYh+R8DEnIO7D3ybsy36pVsEvMrZRVqL5ayNMWdCS5s0HuhyaCaj3HQ7mk6QAw8fsmlGAwGT
SBP0C8WYJrQyjGYAtGcMQWe9NxjIjMhgh3lnwz2WutilHU8riN44n95fdGkrm9RlVrkSacemL8IJ
X2qnHrIb4k72fE/T3MZGJsonZN60Z0gAsmJHLwc1uyHVeg1KfH74TvaA/P/MDpB0dMBOGp1RH7x3
9NYlAfKev+0xSWiW51UpxLBXhr2niZ09TffgAPBI9sOMOZIK27YgZIqCgYymKxPG0kzra61OIaGW
4clcpdNpTpIvuKYDsUvBliwG//yUacbf9lhJR1NGnTKPSglr86Luiyxw6Xs2T9nKAhMwOjQFZynP
gN76x0+gzRt1vRrmRrWaBZhjFbv3F9ihFSk43FFOlKNG/BOww0aQwvgJ8iSo0OFjsa+hoZMxD9jC
9cH4ZqfVU9dxQMaX7GYyumArC4zzpYYFXR0R99oMwkpawSJv9E/Vk/AEkjsn2ysOuLP/oHa1ccw+
WWaeQL1FtLqNEen7gxkIIOIN93SmJkSx7E9wOJfNOGalTBhBCUdv1BlZg3aXPVIKAEio2COU/QBv
5jeieF+OCf4jyH3iKdOQowC67ShtWmPqAoWT68dr603yaROZsJ/MTVwoOhCiujw5/fhqqk9p/dZH
fiZIjkVexbJ053x/3epG/vXJKBNEwjgTF7WGUQP0adFxTo8G4b3Mr+6fJor0Ab0K+tCCDaeih+fL
D8Jddy/topPm6bg86SxB7vORwdf9AxaZQKL1mI8EDhn+geFPnAS7fqcz61YwBcWJ1zC9bNWcvVEF
Bxi4xUDDyVgzLSEa8MIS0T/sjulb5mGeO/xlfVdt9aeFx0j3XkJOTLBzHtHHRrzEx/swzMSwIQ5J
AiEtWjICC9exdnLHPJb7PykZbVw2n0zRCLD6hs08phqpAeSNOpDhtmZAqtIVOpCKkMqbY94M0rZb
fqyMCWWZOktyAlClr2qqK8loc0dCFejDxB0f20hSPy2MCV0kNpvKKBBK0qNwN4s7yYScSRvkaNYU
IAyrHel333nADPPriv/FTT9WyYQxTM+ZoaDDNqXmN7+neDcbp/HYPMhQxOGNJm+fQnq7SuepPOak
x7OhF2OB1GRUMIMPUDJohp3rweS/LOhvG+yTvO5NaajRYQeBMK341d8o2Lk8jvsGM0O8c0d/MJNL
4st9GGOOHUCA8zJqCCtGMnoGOYjjKTVvDQPlN8tL5XdVery+PM4OKsxxS2IhDTPJRDLZZF6TLH4I
gPf/ZoI5ZgLYNsrSAMLUlFrHlMHwtCicWsL20frYNuZoIU+s26FFxaYelduyHgJlBGl+/nZ9IZft
tHNQ/DDDnKuuUMwamhf4OhFV223AeP4IUXsD8O/6pD1KEPxNb6vWVntM44HrdnhBeXHHe0pdYjuY
n8EcMc3oo5ZI+BnWk2DZ4GRcvmp3VGGxdLpdkwN0rUfuEDuDp3jiDiI+1vP1jdg+E2AHBO7awt3H
Djums76IDeYxfGjk/jXqbB6FL4D2UVb9oOTcCZs+urLGJBGqmCUKkeldKxdubQ22WiacZz39X1yc
u5UJJpAIUjwXHdC8fiqc8ii0w8I6NYgn9fw+tSXE1X9wdvD6miDx9PnugawiwBY0/xp85LYvEi46
lN5c/ancg1XxGz9Ucr6ZxOYPQiuWmNbBSVeDZLfUh9QFi+MbbYWWNSaZmsG7vkTeCpnIUldSEc0D
vFQRn2YT/U/5+3UDW88dYA//44WYRPy8h8IyqlCkR2SObsfv2VnalMoAxJFNpQ/4OTPXIF3yKmEg
o6xNVgKD6M09FPetUzrQFn0jN+Ux3kFoweBEzktWAXrSVytkAo7UiWZbmzBIjngBn4hvecutchrA
7IyZkh+hE71e39PNQLoyyIQW07AmRTbB6VBqoMYwyUGCIIGlc9haeK7BPD4ErdHaSYFrEJSWLVQa
l+Xh+jp4FpiQUUSanoe0RqLMzRd1Ue7AQfM/RSUAOT47wzLVemSYOE9JBKaD+UloeMOvZ0KX/x6V
JBZHt0hJ2rS5hVy4HY+DKpyq8CgOeGlbUPXNvxNMWlVz5xjpo6B8j5fbiTzI1Ysal64OfcaKpK4R
zV5ZT44moeIml46ayS/4yK5Z3VnyXR+Gr5o6vy6ReAvdYz+LiN2XOaZJm900VrYyqDyP3mgsrj2a
Be4p7ViYC5j4z41FIHp2E64p1U8PPMZAjgecw+HqrNatVg4kFvB5yhddiN1K4aFZOWflHC1WFowx
1rquxOE0wGOugHM6fa2KnLNhm6n8x4E8R4iVkWrKVbmPkDxB9fw4dvJRVvObQZJPZOBzSG6+vVbG
mHAja0tWJ2DxRnyTfysu1f9pGmg7Uq1xkbcy3vYxocYgWZVaBBVhydh1goFhlLceeNzrceASHPM5
grL8fFKk99Ok0Vwp88eX/gHyZK9gFRDeu9+TVz0u78jhU3vkLe56PiGxclqCPPaVHuKzaZngFjqA
AsIIDP531ULLhXTeQnj01ZuP2dW3Y8JRrY1lHdKk0CiLW0WYDkW93JMs2mWi/kSItOdsLMdXzhD6
lWOC9lAsG/r5utpVD+IpdQWnhfpoQHb8Ytz24lRwg4mgc4fu2+dYW8/x3OZqg7t9qrxKVPcFeVR1
wVmqxY7bkOM0PGuMZ2a1MlV6jXyz037J5WObfSFtBCTXPsYkNmcbZfzyyxBvSqhxKoBqs8NFZjp2
ajyjCRqDRvycwgsO2m5QcUJdB5MNHsfe9qn7sMekMHUhldKktx9VJMAAS0cuUEkaUdsE3eg7Fsnj
CdoOxh9Wme83tAmptFReAOuIdnn5qhkxD3SxfbF8mGA+WqjgNlYokKQbY9lRq/nFUtO72mn0THHa
WXNTo7mtSnBuAFi9u76rvE1l8hl5gBCKMQH8ICyh1+WLK/TqTSG/XrdyiaaisUylJHwYLFQuZlDD
KOmjvKVL/DhyEhhHfbITd7zSyubF82GMnQuTjVgodAOHoDcgkmT1L1FvHMZwuanqjJMObm7fyhQN
NatQks6FKgoLTFkDqtA5oJpWbs9qwNm+zZi8MkOP4spMloVthGlpWtKkw49jgCH6r9VTiaoY+Q3y
LE/ehcA43/Q7/ZFjejOirEwzLxUM9iZ6k6OL0R8oDnd8rH5O+FNxKUtYJzp0RAxdjCr4x9PRn13G
YI572HZdPlS4FRrlfp5um/omlZ84i9u8CVaLYw63MMijjJY4oIQDbgLr/A77/5uA75bbh0ADnw2I
EHUTvDOfv2K7kC7vIhwCkDh1x5U1E/cOL1xueubKGLN9qlGaUQcWUD8HhKFMDCfMjsX49foGbgbH
lRFm/+plmeKeUtyQLnbntt3NevmvrpmVDSY6TqoepSDsps2l9BnKjjdUIAUCIoqTeoXDix3bhTLA
gi3QIgO/y4Lbm1EVi6ZHIindRd/jeyrfNUeO+r15BsLITxzA6mM3XuyEvmMz19iXmAPjZSg047m4
Wlc/gnkDirIy9ATUIL5wA4RDnNjhNwmHjhL0xz75AblmsBHOtgQ8uC/f9Fx9xE3nWdmnv28Vbywl
XhITI/1+0hInimRHq+9bwkMbcaywMppodUGSvUFUE+e7VF+cqL2LcuJdd9Ht4hFY7wDwQw4GRP/n
tSS5CpZJfFWUq8wAhcZAeVSfs+MEruRxN4s8d91c1Mocc+70pE/DrkTYUgOIoeq1Ux7ayVZaB8Te
CJWYkk9xHhW74uJUeJbpf199NNSPMWeK4hyI4rTbQW9+m532NQZxMifH3LyMVitkDiSuoaibTPTX
rAh61iJqxcLLoOyKFD3E7E7kTf7zlsVkKFWsor4PSLPfDIcGvJ+htpsj3po2A9lqTcyBiyLSIvnB
VyMieD8TMH5wia82s5KVCeZMVYbSRUVF31Xq5JZd4TbAp2Fwxl5UXhdt887+MMU+cPJRU4sBdW6/
X7pgEmvbyI7IzOy2zHd1w6NrO5+gi2i1MsckQXKXgnwdmGvgveyutJtncDsDjUl+JIABdDQ54VE0
bF+lK5NMQlRDa0caF/A1UeU4Fb2tcE9urIBKcSqcYMz5bmeWodWxwvtNrsMBF0IdRg86+WVI0UEa
XkOz2XEiFe+zMaEjL8ymnGa0Jhq3x9B2Tg6TGzvtyYLQqGW4R9OyId4EVCvv0uMcMZb3QwP3SCs1
cE0jw+BNCM1qXXLT8eH6+nhWmLihL+FkZAo2UoiBQlEPct66Jk8Ym3OQz2xIq6+VdqRvK3rK5i7y
lkHaJ2rvX1/Hf3E+QPTAHrYxGjZNaR6Llfbv8rht9/swxni6SmToJXUw1oKhMBafBnNyrbmziaVz
HH274AQphv+si7kpAUXtxS4DqEB6Gn9XOMVtYO673QC+AuRb4RuI8He8Btl28DBBNQn1dnCGsFUu
pRDyTppxkvUHHU5fU70yjKUUL+BaRm+H5+qb27kyxwT6UKvMkkCRwq96BXIFd5L4mM9PUlO4HCeh
3+UiKK4MMeFeDkOUcemNEu/H88BwCThI+xMq7L6158WozaMF5iUJbJZ0ZJH+95XXa2Qw6kbEqsxM
0ey6Hj29WjR7quvg+rLor75c1Ych5gybY4haXYneX4Nu44wBW7vJc3AnVyHUUg0xxkTt8jIp+X6R
Jx4BKm+RTCKQ5KEIeU4kAkoUezkwL+2EalqjcTK4zQiy2kvGQ6osTTtNQXoTdo1rKd/yseEkUNu9
sZUJxjfUPp9G2YRvgJ0DmGIpBFVOHtRun9hleJZxan/woLCc3bOYru2S6qGUpTQNDjHVGWKQaAof
e/n+un9sg68+lmYxuUAGEcJ06c9Ls4iTvzRHiJRQbjnMYTnD76SHWCcGzk68YSzOV7OYMDnTgYyO
ovVCkFbVUozeHC880vB3xfdZxGhhxPk4RPD9Flq1urPsEjSloJBLYZXNFwGE+ZyEYDMfWO0lXfPq
VItToUkCwakuhtSbIignRJWTm5g2GVK8/bjabJuxkVJvYAALl8D5abyyp1aDNIQU6K7cGW/Tvrmr
nlK3u1ke6cMFymnFt/gQceUaNx3TAs2volEyIJbmDEzoGslHvO8bSEQuc2wbQ+Lm4g+OY26Wej7M
sP6vkrqaNDOmky2f5zn5d8xmkFyZYs7AII1hbZVYkXgIA2UneFIgBPwkePtz/b1xrMtrStGoE0UO
DdXDUH8dk3cTGnRpyiMq2wbtrNbD5gWmaBAhgV/UUjffFUZuOhgGrx1tLGQPGpDpXlNS3Ysn4xEt
2BdIUhLbyEvA2iLo2UZjqjqRWEb7GkmTkwpdbMdxdCiFOiinmveS2zw0EGoC47cOBXZ2CLnJp6oO
O4xRCJpQuBA898vC0jyASg4m5vxss+bpoG1/hw+LzIWxDKEx9RP6wmkzv9UlmNymeHpY8vEY88E3
2278YYy5OjJ1EQVTAk7+n2PyN0Pqx06yY8lFOw6oAyHeRVoX9ETzJ4FwZiY2XQvtI4wJ4eLWTPbl
AcReI4tUOis99hCWgkYrOjihI0+B/HUc7XcMeLsKHnXGHqlMNzrdxEFPbSa961/AZDRhWtdDRrus
wm7AwGQbxK7U+/PX7kAIJLVKf9whxagtlxOPtvx0bZfJZkpjMSyRYpowads7ya4/hfvqJlTsRLUT
0LsgYtwYaaC//gveTFTWZVSgwcGCnsyFcOwkdUMoUnZofYm/CZn+mgpB9iUPldRWBfE5VfV/zvfK
mGSusrKaJQuCGHS19L0OyQ/KWwX2GujLT+ofsFVt5ljrRTIpsRUNKPFWkQSu3T3ku53FTQxbsmPQ
r6XlPWV9+TcEmswyGWeaRCOV6xYvqPFQvmCg2E3ADVY41mKnL0rsTEh9iqA27L7YCT7HobbSk/WC
GYcKyWxW0QjbnU8fHAQZZXiknkRFXCI3f+XY2woPa3ts2MvHeJkJqhWj03sQyHGSg3FrQUsblx1B
aVUvvYnXc966Wdc2megnaSYo2GgvACMnQRZLToYcPYpBIiSDCM7AfGZoY///xYvgwyqmpz/nYdEg
9w0m45EXJQo2FMJp4DGXeVjjzdR5bYZJG8YkboauwRmh5I9ta2MaPSOgPxM8qC37hm7PT9bidEEV
8ABHWynY2jKTPEdD04PPB1FY0yCb5BAAKtuR19TYuibXRpgswqjEygRtHC1KfpnwLCCelAU5t1W6
HVf/E9xkkYk0fV+3YkuDWwp06As995lmJw3kNCNPd2cfstxpf6TESHxCUp5tJubkoJScIoCO/TxW
nZ40YMer7XjRXSyWF1KvHz9s7GenLAalqiRKHm2CFbTKwFDbchM/+t3ZF8/6kzEhBWhipWkkMPpT
XbOqdimIc8q9M69UEIIiwbseU3guwoQUzYygSkHQEEJJ+Rg1hhtakY8hf9UmghBxTvW5snRtdUww
6UepGgn1lPDUyNCAGme7eKZP1diV9znGye+m33MPYWpIQLT29ZVyThwLj+wB8CMDDWSk/iq1NxLo
jMfy36U2fx+Fcx1z9Z4rCWRQQaD91+dLO6f5mjx0N52dPIOkYB+91YWd3PHGmDf7bSunYdGLiWJR
wnFcvLVI2epCWyjAlZuiSJQVTg/S/yy+qX1DasGiO7lV93J9Z7n2mTizdMQqoxHBrBIFgJwT0+1F
QFBHFDUVbWdWc+tUlti7UToE8ZzNTr9obpKoPBzd5ieGtAQeISYSW3YMjSQ1xj8hD+OLbYbJpUy4
B/axt7NFeb++4s1IAMUNxcIwN57QzCkdJ8CHshZlgiQJPX18FFt5/y8sqCoUjGTwOskslR7g8JY2
NXgAasuTgo3qJh491eYaVhaYGygHt3ehZtQCJi0bEZJCg6T8+t9WwThGggLE0lPQK5lew+6nUmTu
dQObtWxkgH/vE13l6sCZQln3QoEDJ+wWH+IhO4hhVx7Nwdo9OYShw2VZ4u0bdcKVRdVKFitMEaEH
Xw+qZyohYjyqd6g67wjiVuSW3vU1bhuEep+CPOhSzLxAFSzVWlw7kxHaS/YWJt//JwNsZBTafjSr
BJGx66WjLMXfQMae80I//dQXoV/9exVsZEQHe2qSGquQH2ang+Bh7hjefEeJfFMvclUOSuxSiYS+
C1b2GPees0iUZgVHlL5E6CjeiJ7sa3JIkcE6+d70MS59j/wSnyz0xEfjPmkdEJ7wlr0FNAR/DKbd
JWODbg/HuzAVOnWiC3iSgBjbtbrlDrQyi6tlNSRBZOBE29u+QV1nMtCavv5pt8/Hyj5zvxfmJCyz
nEm+aYlublQ45aPyuxBCp1tk6HRab0OtgsFHRpw2+1/Q0ttpMUbC5PqR80s2Mw1NtRT8GipNzpyb
OhG6PjFRRqEfZNgLKo5q8FO3Q2NHcT10Sp4MHm/4bNsqUEXAzEJc4Lw/q9NKltjQKtooh05eby+V
7oSp1NpjXe30Snu6vka6hAsf1z6MMcEILELTWIMR0CcgYLGV+KZs+jfRHHhbufkmW9lhtjKdcjIU
IYLejGpn7iUH3YFaq9/9iCq/uEkS9KzB3zA5RLVlDM7fx8H/tk666atNzUWlKDCfjOb19GRq96ny
tTE4ZSreVjI3LMEQhpCF1ISUORN427vIz7kJw3YparWTzPHQstT8/0LiPnmcX8D+n4OZPgqSffJc
3HYPXYCMjdc44Vpl0uDx/0i7juW4kSX4RYiAN1fYsRx6UrogREmE9x5f/7JHu0uwBzut1btKEaxB
d3X5ysxlH8RduD80Kt+112jfPRVPmOT2ym8R0Nuxjoa1yM31OyNfckU36QEVRSoqDMvjQGPM2diI
YO25kU2+ULAahrxi7Eqs2rZoZV4Xu+q8Pg6YbnDkdYi1ISJ2ar6GqmhVacdQRpYE8bMyploB6vAZ
jgXjNx4qb5v/VxfpcRTElNqUx/CP2K+ypQ50k8bNLKv29ZNaL0ao2J7WeGMFIhVgUQ0iWIghBrJS
zfTWcPsHQpfVWxrYrYPYBG6KvGFVCVatyUIudYCjpHGy3GP3aUxkjKNgNWmMTU3fR/Nbx791077k
WBOCq697IZIECwsD4qcNX0oqvCJU76HNjF076DttYMFvrXs/Mvdr8IBy0+lJB99PoiHs0IGKAH+J
8LCxZHEfAp4SlCzOUDtsWGiRnNbFO9NFWRQNQDVfUAgFiaq2qQQ3l2NoG2iAj3rodhZhEwotNfEI
SRNqS6krYFCrBwucQ6oiLLhoYh0vf4SiK7ohEFhYysAgc0/VnoAw1Q36P9mEhneFSkItbHgh3+to
4jN0dzW6g7i/BNKNi7DvRS4k0ArBe7rlnekroblrbCwDEKI59geu3+xCIFW54wPkkcmM8C4AvOIu
Ml4xAOfO99k2L8lCb41oghXL/cvVfnwk9VAKkHllWgj4pywvepDrjXbsj/JOa7pbcVRiy+gbkNoV
nhb438IWtaiRm/ZqImKfq073cdDNdiBn78EUvFd1gb3JtLLHQUOTeaw9pQJKZJCxyBXWc/PFQVFP
TQRSiTYk+NFkbK8FnD0YgvwNIbSSfUzEslYI1i8GLEvoaQNL+QLyFtD5PR+TME8Rrcapt/q3xPEB
Hh5NLvg0fqcDsPriFhKpqGtu5VblYoS44SHfJntC0vuBp8Z6WetNjoU0Kvbi87CXQZaBZudG937B
voPdEOtQpL5JGkcMv71qKhfyqFhrziZAgPih4E4S/6ob4X0dI5BNurA1/+QNLyRRIVecDQLCVmCP
/cIDE0Rktv+Qn/0WWfRaZ1VcSKSir6CdYlXtYtSn/zPaGesYKYvYd7qu6Q0BVtMeCt7p49fBd68f
4JrRBXUKgL4NkLJeoAkWQVr4BZlaBRpmamft+NTyGNTqWoyeoxM72dKILv11mavPbSmUUg85K9Nu
zlGNEE4q9ibQSz1pwJvJz+yJga0wgpS1WAGchrKoABFVBrzyZ8cdVFLUgOcYx5j95EJP43wH/CaH
kvcK9T2tUosrWeWPtZuTEQzLgBRE5kiD/IFUIu1EDa5lDJ9UPbcFbH+juH/9HMkx0Q5zIYRG9kui
ypdQucXidPscYb1Er3YZf5QHZn1/TeWXgqgD7BCR9JOPA8RW3qeFpN/ZyluL+TGOAVh4lXA804MZ
SZjEpVrAVoHIzxnied80wv0k1F+4OipNxTf2pVA0jKNcuy8FkY8on4m4aRUBEPqYxgpe2gyUG+Up
49w2YZU1WDIoT1wnUtXF5ai6ia9bgrJTuu9CxNqRPq9d00qx/BLKdRrdEEhV2ZHBj198GPxXwoeB
tXOsmFiBFyruYNdmqxHeYMYprtavlsIprxYOadVrAOh2fRCyvwIt3m6eMFzzrMIqt/vA6yDbN8cb
wYlux2d0GsBRx1rbJjIuDgBwshhEUkANQi9m9cUQBFjxB95lKlpq+6ixNn1XzRfGhv6RQHmAxghS
sJgiOom3CBcABQ4ESiW3ZVNAgKLvAUaWMwoLrG+iHMEcYPKtaXkQ0ee95VcgXAf5+n83Jiq4tH5h
zVyMBrcS2OC4QpDdstkYAN6X5eeu/yHMDBVZneTB2CCMIiDcwWVN6ye+o9AC6Kcv8T+zJLDHWDjO
iW6lsVyZA1DxMr+8q4Rxr8nZ45AbhwpxqJbWd02o2iWgn/JMtcJK2cxZ8p6CD4HhEVcLHfCEIKfg
VYyGKeQdL/I8TG92AJkfBVftBnfuVdDuGm5T1wBsDRozL8rtzEf3YYYdCJzZph3mfTFGFiAGj6ms
ek0xs37Rhf1FXIpCIA8wKqCw8RL1i8qWn4ZQ0yJvdPtDBjqGfjdbNTKGyGYumbNkUb650ZBQx6Nu
AHEIzPPnuDu/CazIZucml51VfJeCVyobioR2N92R8oOh5/xEirzPO8Oyg4UCO1LOO8P57xC7XCYY
RLIqYkAd1O6oG1Fa2BtNpFVKGXuKSVr/jfULaRIjtE5yYmEBXWoUkQYaGWTXKKlfsEgKcq0NQ5zG
nt7bvU2WdepTtOv3hiXddXb/PD+33n/vr56FGtjLBx48qgmULY7DCqXluY+8dBttGowhh/Z3zNs7
qFp7rC+8sE+ULEpBATDZqJVvGNg3BQMRENkVFu0Q+QufrDolgVLLgVfLRArlyBMn2cz8Z7ErzbCY
GUZwXS9Aavz3oVHpBP4dEbfcRl7j+B44hqS9vp13gz38qEeTPWF3EZmSr9IlEWQroCxGtPjZ1ADr
JGnCusPD1p76+C0SvgrBrS+gvwC8pV4wlYnV61973iD5xVI5aE0xS0l5ElEHWksdQGL72tvVTYoN
PPmHVJu8nbjGj+su5dJRnj/vH2F0j04rpRz8XE3kZc9E6SsLY75kmg+kcU4NBiN2teMieKQkUgc6
NWoa9DwktjY2oW66p/EleBK3yl3gobgDvtjZatzi2G9QxHACDEnVx+AkBuZ8Gx+yl66wGSdA1PJC
bT+O+6xvC1+SVlpd5m0deckzqmno9M778S3x5O24EyzFSnfalwh74SyxxHxdE0uZtzIfsEIKG+eV
35UH4zuYL8zC8910AHhNi8CPKXD1eS6+kxiIxXdmnZQrZQuBEtJ81VR35Q9MyAAYtcEOvAW0wW6b
OuyFxPX386FglN1pdSmu5BzHy++STbKTt9lWckIm5P5FkkxpFWV8dD7hClWFmFAs7Kyf7JBALVUP
jXrP51uGyrCOkjJBRpJwo05UuAF8rQWIXn2HdSlAJxqWcFdEJiLnb7XH2pRlSaViWr815rLJktjL
2rdaeRqHzhJi1tIPyXCuqSVtfPwymvgY1lU/5oDrFcA+yJ9ItTVFM53V7xMZtoBuHvnNNKtRhU+K
D9WzuutuuL1wku+qZyOwpYfGSW4UN3Ey2dTRq9CjJw1kBi6mGjF4BNpj0t+vNoy7ZRwA3VhKm0jk
lRJ3O+2yG8kOduke5KfmL2msssdl1e+z2p5Lw4tHmcD0yCFxZtMOCKZW5ZUP3L1+6C0yrt69pV+Z
wSN55lcumG46AQ5MR9sJ32dsRnQucMOh7bvzTrIe4t8w9wylFSmr07e9JBQDxImt4CntfqpB1J3+
Z/IL6hgpI6MMc96JE45R9vzaPGPGObVTbIH4DGCP3yB1ZGkJZW5EpVcTVOIjj+x3z3CczRHhsCXs
VJffNwyMx7MTvnZnlL1RtKDCiuHZhrbb3O03xEmGm9+ISBle6fxgF/o4J6MocsRak+F+EnQ3R+5G
twkQWO7UP1nayHAONMdVq7aZOGoQ15exFQh3gyRas3EM8vsEeGBZYNwbLWvadj3U/3CENJR21oVi
rhDPWwjYhTGHb/WX6ggAJIebzKG2x9TE0f7Gav5lI/azlkpU5DM2clAVOQQPaC2Vj6KDBHlPLJsG
csV4U7m8CSJJh2HQGPENja09+6JQCTKklv5O3pF0sYhRWzLlL+oP0C6hYZnZte7ET0wQfcbt0hmc
oQajIqp4lbzHTxaXm6OLiH3fnqQDiEGfDAzDz8kmz88/gWNuIzIs3RnXdKHLWIzhMkWB+Kr7LtXf
h44xCsY6WMrotD14gcHpHHv8vAE2JsZBS+z8pqaQs5DdmJpDmRtDxShdoQIEV/YkwZwssUJRC70A
S92W79Eh2eY39X3isp7neq61eCqU4Wm5RgmKYIyQg/c2MXNTB4BFAM9vR69XLWZCzDA/EhXiVHMk
gbq2+tusIiUGNmvgzeBS1zfDhmPU7FjuV6KinbJPjNCXiN+4UzpLBl9t8pRYncvdcd6wxQQLGzad
oZU0S5ivT20WKzhS/XiEid3Om3IDzrJvhOIOnIys138xJ/jZ5tDpa1T7cScKeP154OlauFFBriaG
b4QKeBSffOHWBwBFlfx3xFNKLnGgi8fnd5GB2hzkinfSVj/Gj3joNnB27+uNdGd4zS0bnpN1mzKV
UjVZUyV1i9sUTkRbsbK1S47ySfPIrEDoIFL3rttWhoGTqeBGB/a3GpAoQPYI/ny/qZ0GLLnMZ8GI
NugRxyzhfF/pzmpaHxIwoQY/+RN3FF0wZ3xhDSKTN30l2Dhz/C1uLlQj4No1EBYq3UFNJdefgOLc
TW4RchuOtXHLKkDIlIlRhrJUJZICzKd8Kz4LJoFwlU0tBKssmfDQret3xhRI2Zi0BXQNJ59tDAFg
hBX9ieIOllMDK991G5HhJc45zLXzpGyMEZWcFgZQkhaFxWo2DVPeIbIykQtL7q+VsNGpZ7OfUTc3
m9JMmLm/yHBVdBsyTac6yTPcqXrsHODggUDNTI6cFewGj5BzwaL3GO7MbGKDpK1od7ZgFTbw/2+F
H9fPf1W9DB5I5SKKuhe9nzSe/Dnicd8tivM5/yZICQjCA1PtXqrp+3VZ6xZhIYy663ruxDkksU/j
YIllJ38jK/y1o5vQbNfnUZxnDfOsmveFROq2a7T1knQskV6Vx5wTvDirXcZHrVqDDxE01p7Mj6OU
k5LdLwRRgtDl24ozkcL4A2uPiwQxF9q7EEbFrEpT5nyqQ3MQSlnBpAHiTNpWxv/7TZS7UFIx61Qf
j3IAUBZnYvlhl3gpshz+wJ6lW30Ni2+i/MQQ5mkYN1DBqtRu1LQozSoKNVNRh72oGazkjaHwOuUk
QIHkhxK2Yjz/6/Rcugrmft3g2LkYrXBar7CTWx5IYJFrsIKb1Try4jOp+FSo+okvK5Jc/doituc3
fgtOBVt8Y3ko8o6uaQk58YXPkHtJmuMCWq+kANur/Co1+9J4SEYeNQVd38sRGJ/K2mcB+TNem045
D79PjaAkVT8ddLNl+72JGZUFlvpTBiTKqr/KYYoBcMTmQSneZZUBGn1JsEBipcVFUTYDkxZ9UQ94
Y43TPetI0UK3fMn32Z2wV7B4jsnZbDfdpK6IpX5b8YJbhKZ7/ybecTuUwKA4mMcvre7E3aqB+d9R
vT7/OhptpazHRKwTdMaw+qZnTjU7AtDEQrsFf7fJSxanuD1AHRhGjrzBKxpFgw+Vtd7lIjZ7oLyT
o1rJrudNFf17DqBbWmyGO1Z9/HIwgvpOygR1mvBXMEd8BemEjNv2oJyw+u9WPzmrsgWsXljqHj3P
M0T5tEmPzClA1mdTpqnhpghPCaowWMlNu1X2fQtYLhNzX4SRB2biQc82/+dRUwZK6IO/Aj5C7xLs
yxMIO+6Nr+W3wOLN7m3+wpDHMIgGZZfSIggbfShQ9N36HvihQhNwA/fFkfAIEiKg5DuwgLdgKmBd
MUswZaXiKhyKQMtij0tKJ2l0kwdliXKbpe+VrlnXv5LhY+i+uVgNamqgmOyNNaaVvk6FsUk7w/Lr
1L0u6HJ6mNJbykQJna7EPLGBYE8Pb6N99bU9zAf9G5ppN2JpYj7CiQSzsNvnvDHjG+JsOLtjkQQx
DKVB2bCwnAehEeABhigwM+0QV4Hp88yxxOsGH5jXnx0NWpVKE8MoI+M6B9P9oXT7/VyCvkWwWkso
rGHDQuRjyaRCIB8lHs0QIbMsvnLpa5qLDF059xT+3djpPGV6FE0DvV+BKwT8kluH5vRUeKI13JP9
9dlTTz7mzhPbiM3ki7qPTsb2z5Kif1yQTpNYidEkVxzpQ4AiS/dkhwtMKTBB8DOi1iOgXwfPAqSy
66p7/Y2APvHzZQZqgonnBgU0WTLQ+xhKVF0L2eb0CY18Q2PRwLLukbI7rRxrQZF06J+NvqWAH6Gb
IkayxxJBWZhIUsSYI+a7DDOrrDSzTbzrZ7ZeklvcFBXyxFXejjJpV6t3GH+Cm4InRqs8Q0Vu2jM3
yq7HkDpPGRdxQK+Th1NCAXCA3xeAxYcYhCBfcltW4WE9M198GmVDsrYYc6BU/BKmggTqqN+qD6T5
CHh4rz2ygozrNgvLYp/1r2mMKisi3FY0tKYiPUnZRitFm3FhqxW4j6+iF5SrYJRUg1Tg4u14IEUi
EJ6iTCRuWKydrM+hrEjVKmE/kq50yL2psWT2xTu25Bmfw9Dw8x0uIv1MmfJe74mhUB5z/VHVWdOx
6/WSxXmRX7CQwIViO/mkATtYUPDZIh2L8C0EgmH7UoKoS9kVNm/GiS0Npt4Cb4plDBkeVT83kBa/
IFRVjuNqfOM59sRaXm3/WvWWNh1WG791RyD3Iy5zlF0DAuQfaeACt8ViPr7r8Yp+7gosfsdo5HGs
kgsdrHxbNICaslGt8lqzd/je1N7TTX0HQBOGN/oXCyMpskK2zYSLamMeS3FsSMTC+B7ssjUCxHe2
CF51aTFJSUhES/s+FfgDQL3QVxCY+WiWu0bB4OQvODGg+h/h3c3y+Vz+20Yvf/Acl/KoV+L7spwF
FVop/TyDjYdz++xeHINdnyDYHUBNLEyerCDsDngmWOz6t2pY3hOkNYDkvohqrGsRUxBtuLcQowyt
M9nJttuSNXU+YDjY1elNFfCffwukzLcizmmm5wIJlyQgXW0F4P4ETmaJJ/1xtKqtvElO3QZLYoz0
bc2zL+VSljzNq0nWB8jNjCZ02rl5l2XlphIarEuObDo/cmeXOvTPZ9JjJBzXRuAYm3/pUP8IyIEt
6ZDzB7BQYHOKoUHk0K5Jo+LBsRNCJdTxLP2jOm/knboT7AJEphwmZQhaR/d9fk9+VG7NRMZdnZdR
sXGhk30VDQuYn23jVINPvqwJGeYD0PnjH42JzUCnBzQI8JoBJnuoD6hpO5FTvhAStGkrYY3hZnKr
DmTppcUmIyUXeXEWix9EBTwzirkGT14TgZUizm3AAbArdqtisGyC3T8QwWNj4PN3Z1I4dcYvMfpO
2hD+DSDT7VgWd9Xya6KmyFgzwR4SnbWNqtokRjMiIgWWs/bWJabmTiBmAljW4Mb3zVYD5nH73mzj
Ha+ZwwtGzDZM/Voz+8sfQT3apOYaYCCcf0SX2e022YlfAmd6IiUX1NWcaitZRumywW4vF1OQSi4l
U8+2FORKyrKBZOZCaPNOgv5ZdMdZPfqvYCPeJ1sZns7YsjX7HAXRiqShCqaQdRBeo3cOEsxC+qUA
0em23cLB4ltHy/AEUEf/UddX0zHorWjYEBFopNI2mko+5PX4L5cDPpfA4jDzSpZXy118h9Iay6eu
Wf6lSOqdZEIVhqp+rnnU22onfksxeEkkpvcg62TDV67Fgkt51IPRejmI4gg6lCNC0TPO7MTngoWB
shopaAa2EiUVBB4ifZC9Oub6lAHadNjNhUmmBROrdBQyqlzD2DCrY2vB51IedYpT03NFmufkeYLd
Dm1rsz0RKMDwRgV36/zE3f5JyWgpkTrHoJr6pNShKmpzj00mM8o60+Duw/Z5nF+v+5U1t7IURT17
pZaCOgmgIqBssjA2ZzXtSYtBdnfXaJxVJ8/Xxa2dJUJKHfs9WLzkaVcCnvE6UlrEXQLX27r2LW2/
XxewOmelSzwgtGRkOIpEnV2jTJkPoscYKzHiexo5uY0Ncbc49M/hZrDHb2TGSmTtSDGlUscISCK5
AucJpnJ20UZKABUJ1DgbmCvYpnYTrMioNzUT7XDNZC8/lTKcXZLn9WhMsVfEowPQczNSAitRvyvy
TuEU7/rBMoTREyRTkRfAfupjr+wUs0y6Q+O/GUiG1O6hmd6uy1odPVx8GT0/wgPYD6ynMTwusCaE
AyCBtpOrui0ztlnVRwXMmYooaiowNT67+LxT8yYOw8RTtBDYxZJZ1RzDCq+9MOxy/COChJGLfKqU
NTGuI6hGwG+D5PuQ3wwA8wSuZ1ee5iCyGUe3VjvBvqoAWEZEtxdbshVXF4HKpQk0EVW9hxBgBcSl
yS6/CZ8YstaKDDqgtiTdMERBo2vqcpWEYiQG6Jlu/V3jkd4pQUD7DUe95lkAJ2aggU/YSeiRzSYI
dcGI2tgTpG6TBLGd88CC9Htz1CU3xi5TINaPipbbfjUlZhQaXlKAw0xONnqMCmbDyawsh/GL6HlO
PgmjUB7l2PPjXTi8DtlJl1jPYC0AXXw1PbopBHNahRlk9G7zXj1Hmdk8FZbhxM/j/WjpZvYFvRlM
S5B9P1ZUuprFLYVTestHfD8XKQkeDLPcSsARlrEqbMc3iFv02DSwwUGIK+bKTCKXGbqsqTEAzhQw
FWI/X6Wd/BSp4agUiMwCMbdDTIrVaryR6txKJ5AJFvdG9TwEFVCOOctIWI9o7W6XwimPX3DyoJYC
tE1Snxsgqgf+thlYYI/nsUI6+FxKoTwV0D3HotFhvms/2Y4g7lUzI7SxiAt4bz/fNqA2NOtQAR1P
JztBAz7ysHD6QD/xk/owzuOmljOQ3RvbvhG8Ss7ctsl38yxu82G2Cr/ac+g9WVPkH/q6cPBwXvsw
5c08xqSTMR862Xjh/OgxjevBDJQ6Mhu9vZ1L/9Wo1ZsmFG9U3Wc0ndcPFqh5WKzUeYNmQBmFbDQG
DQrdVOgq56B3k0pHM/4gyDCwO/q3FGL0FxZXRnm1mQscbFKC1Tl+KZSn64ZvzWssBZDPXAhIJPQJ
QCuKm4u+1fyXkBUlrdaklwIoBZxiMYqSFj6jmDACW9xkTmzX++K1s4dDa4nMijvrXihV1GIJXCAD
nHsSHZOws7p2N8fMmjTr2Kggqfbn1CirAkUwQEkR/ptQ3TXu5NZYWJ5eitaUSnO8vX5VzKOkgqQk
aQENqUQk7YpuQI6NymJh5S8qmr7xRmRvTawbrr+UT8Dy8mfdADUYhlE6kVTb+gMp0PQmybiyW3bh
gGjBhQGBMwRerGKoF1vSojoYhWIg3SprUCPBJpdI0HsJu8t95l4/xjPt3TVZ1N2lsg7A6RBtrN7N
bsCzQ8ZFwJzemioWX4af2r7wSicEuy3GBYYNfwP0IDiF1s4duTXFN5Z3Yn06dau5D54oUeGRaY76
oeg6Z4rQdZay6qlIs5QRU63q7T/njDv9fKW1X2N0sMa5CiOcHcLfgrnbR5zpvx8vuGQ+ixD7ulXF
DA+eoOW1WxQsN/UeJDhe5UYPrPRyNYMmUdQvxQHE9Gdpgj76jdDgMn9VvwUzckjLt9gW2FpiVWVX
bctCGClSLIxlPvFVX+pwpjMKWRN2Ff2HQmZ57PVnvpBC7nAhRa0QiumZQRIwgk2n8WaIzShUOm7O
mLiByYxQWFdGOwGlTECY28ReKGDE1jD5I5khDgQb6JBbNvk36xgpl9A1Yi52AzRenI81Vuewqz+z
hgZZn0S5ATnzuzDtZ7wqEEajHx8+kORhBo2Nyf/Glt7qgslSDymjktRz2yUTHhZJ83hgvo4vnMXf
YuIssjpEl6KZj2bHm/OP69aM9aAp69GIPhgOOchtQQSYdrnpy1+vSzhvGF550HSXt+KbLJCSHkTb
gllje07mzAEDRoEZJhYgWtoNhp8PvE0YyFUnxZ6ENb2ETxEYH6xpzxqnXY3lFwdNd4NLDlgbWQNU
C3AFAbuxsYqf0osEOlAXNOCoP0qOjPaMmXuz5lw/iNVUHh02FbVtSQK0OfVMyjT0+yGFZYvK9q72
oVkY7HO0JNjqfnCMeu3HmClOrIRb7DWwkrR/uYYP6dSrCbgETVUJkwQ8WWECmRrGlpMjFEzdRpbi
SvviZ29i7h+jBZhP3XfW7EhPyYlpcdcqsSRHFnTAOYAWnjKClSIJaa5EpKAxOJiqtAMnwXBf6xie
7k4b1rTbWrFmKY6yhn7RDZzCIwLOFYSL5ZbPd4mqALC7txO5YBQ41t3J4uOoKy4KPskmFeHw+Bo+
goML24WdO76Tqj17s3/NaKBPD0hGoMzx0gU0RiH64GZIFbJKnG9nzDaARPGWcKOOdyM6Bhgf3Kux
9SfmHjg7RB5yNv2iPw3yhJifAT92XkrTKzBQ+dsZDWrfLDrzz4ATPsmjNDdrwUWZiwYWONB26w9Y
SjOjJ8NSSjxY1QXUpVW7rKnbtWnUT0IpB9BGWTT4JHOq7exGR6uRcG25g5d85QeTewanCf+a3vMm
WvIAgzpwj1xsMicBVpT304+gvIJYS2XWqDBWspfhW1GW3qauj/gkOAY73R5cHcQ8oGlCF0xn4rys
uNlPwinXEBt+H8o1hLeu7hFMpdhtN+Pme+nMYFQbvfJJYGUoKxnDUiS9JiPFUQ3mbpQ6lBPZxo8x
eUL6yNntb+x0rXi+T7KoOFMF/aiQALnxvMUxAOcAzAUeTDEKOZWr7oH89gfG4ZNEKtase2MKFDUm
y5WCC1IjLz4FXrZV3eyUeqxXylAdup8nYOMBnRMRUaAy2EXznIcoqOg3vvbeMCPOlRTk04dRNjZI
xjgZuRxTDl8nT/WCwGzuM6dAN1qF+YsUp3gkbPJM2jSi/lRkAbmAi5KAGAVmGOoKMWsVR6WIBDM8
JM9ybRqv4ReuN8FMh81cUP+JpnSHRsczGKlTJuDJuv58CKduk8vETkhHHPDEpzdTIwCrMGCETiwR
lKtEATeY4hQhbtUad13QTyaXaC+MqGT9zX18B3V5tdCLoB1VUNw8qEBRkTb+lmTpgB5kLhWsW5QP
UZR3BAw6p8cqaisVgCP7ArlJdc8XrC7DuuZ/SKHcRaxEKSihYLmLbDolKZJUTgUrhi8dZi71okkS
TcYRkqz3mh6SX7TIuIJITYEPAYn8DhxlgGyoN6RHk5yY0ev6S/v4NsohVBiLE5UpgNIhTdDcCv00
5/u2+a4ppmCRN+b/NH5IX65/H+vaKEcwZwUfY0EUPdjyezQeK22b1Iw1n7Xxg+VTppdcxHmotIjU
plIEMrkL+KeTbqLoi6I+C4htLUj7JIsyG36faQmgS0n8MjgEnXJ+CzwD7JnhLvVY0ySMN0wzCxtx
0BegVIRtVAvM5W/ngPGA12ZmPn0OZSWawe+ykq9xdAcD20BAXHSyo6rAAFaFySFrrbbTFooCYGvu
B8bNtr+D27624frpV1BmRGrTIClVHCrZ3hFOwm3vjna04d/Jhq/+JbG4p+aQHOYAY5sE1gvzdg+k
Qha5LAQhxhuhW3E6QED9Qi19lwu4TRTmbmrwd2ghmEbMqhIwHJBBmRpOmrtc6fDRJJkEOyIowzCt
Q0IWyVIwO5PvQkd36le18ph5FEuxKKMzY1pb1oQQnZlQ9KS8c/xZPMzAEzVLP30RZc1RFeFRTWdb
EAw7HedHAY2RKuyOxVz3DBPIMBEGZZeiqK0boyVV8w4MjboOwrjSriPWwsJaCv1JyyhT1AljxnMl
XhPIdx78orbVyUuLm7koLSOAvkU5ln1ym2Ox1qwNRS8EG3ThM49KHwTcuOkeaKyv3CnI7e7r7GIT
D5uyhoMx6NlKDkLuwEkT6gee2ZhYS+DRX0blwMDolCTSeNnSmHVzjB1Odx7E8IBVitATwyLedREf
vqpGqUymUMkGQEGxwRLoyrPWoyuszIkz+blRmQDZSx9ENDKPSsz9GDQEogOg0+227k8VkPDMitcE
U/CV0Gz5TraESU7tfijur3uT9czq4zvoIJ9PIm4aGpTvgBU1mc1OPYo7sGrYGLN71jaabxk3Mqbs
mtsmw6y5b2axKW4IbTXjd6x67cXvoNxAjd0Do+vQgSPYKn1mxY8qINfI7jMIldFbBsrZIJpAdgeT
niWMv5PAkxjxInBY/ATy/4vAIVWyMYxKjRyF+C4jYlYfCcNBYJV3v0GtsS4N1NAAt9QE9VwaW0gD
qdrcGj5qmtpDb5N8p3wZXnVTdgFrabNoidbK0FDXD2mUSSjSvgXZ+URso2KY0SZ1yUyh/NDZxS36
M0yDuGqCFvIo0yDJlZDVIhmUkR9r2NvhqVVY+SnjBOk55xKkawXaK8TJkaXYyNFLsyFYDSCc4R5Z
R7jqyD6+SKQUVM6FWvW1LvFCtXfCtC2/JKmomemgfO3khkV6vXp+GBRTNJR0LkGna7/zhVTFDHcY
fZsqziz4GmxqLP5nlhQqTCj8PImVCY6iFrRTPlS7MdIOYDd1rz/uVce8+BjyMxaqrhRCVWJNBm97
yq3MeM6yW114UPMv/ViaQVaa18WtDb0RJqJ/Do8KBMD/MHW5xCO1d3tb3pERkewYHL/7J8lBpOOS
MOC6SNZBUu4/EfrGDwQ85lSNzViXzDBWzaZlrkysqvziy6hnXPlhF7RhhTDj1DnJBg/LgZ/7CxuG
VbRYG4D+dI7UI9aUoqvFBgWg1uZOaWRy+9Y2Qjw1Mt1vfBte62/17GAP02aP0jNOVCX+YqEzhepH
XRljZ6Irf0zBSZgJTCvD6aznOR/HSTPZakbL60VOsu1tvx1+EpOoEHgkM//KYiJfTwwWssjVLj4o
BJfS7Gf4IOUBvYYcG0uvvMO9ZLviPG2dbKtXAXm+/J0gNTa32Qmxw9t1LV33AovfQCUnKY/Mrib9
VQXbL9lN5/V75QgEWksEuI1h/5kRA8+apKHRotEmM4CH6/tSRYtF/BKqpwI7tP4fQFJARz9kUMfa
FGCASUhlWOSKPdysJ9Wla4ixzTi6dRv2IYc6OiWqq2RScHSNI+9SwNhjXiPOze6LhsyCrCs1p2k/
HTKCEsSSTf72RWCCkUmsemCigtepd6iGQsvVpCgEJq4QA1P5fu6NgzFpvdmP866QopdyGPYYs7rl
suxVHtFzyDTNbqeUUQNbfZUfv4QuDEh9lmBkkVgEAZQGg5u18TE3pP/zg2m4C1EBJaVMsH1rxPdu
sAlTUO6gCoEtcFd2AbDPbmOv1yEWn0YpkippbRVECIT94+zKzrzpzdJpDiQ3BkCAeV2dzqp/eaUS
KD80SQVLK+UwgEGZCUqMp9G/8u8ngJiBHBZr5Zwp3pZYaUFIZimtDTA6wDKJh9gknMesEvj6ZX78
BsqZ9Jjt6GLUAL287d2gmHZBCVTTWdpc/9Z1qwO6pr+/lVLfXte0siwQV7evTWWpz90xO/I/ZhC3
AVt0X3vNW8EydOSyrhwv7T3EqCj5Fp0xvFYsYqEGqGDH3SFFABC4ZCa2lRjfuC5QA+2OhiEZsKJ/
tu6REYpyWcA8pAZwPTGHJL0Bl9aWAL/7DofiseaMyJldfuCHPCrEiZJK8BMQIHpdi9Ug5c3oJ2uc
D7Oxl6oQdLQoHQNygvGRJBy8EKrywClTdXwpPSU5K9Wco9KO6MMsgI8PgMhd4MChASwWnb+vv7Fc
uBZ0C6BmxwCNgG0sOknKUjGce78h7WllvgU8baGipHte+93F4q7prKzHuBypoTH3otas7lI29TwC
JReMDhx7WOcpt8qBoE+QqbLoBwFRTi2mSVhToaU86pl0HXrHOulWt9ivNgpTfubf61tCDhf7lgZI
D0xlmPEdb5+nqjdl8Bvki6slncWPoHMqDVBqHddyuGLRGKwsm15rbrbVUH3hatUZDfkBF/VSluXt
MBoWQ7/WagBL4VSKVTcyCOQQQeO2NbO5IdDOkmfs2Fysa4q8FESuYhGL9aDLrXQe+wFhO5jd+Mqz
Ist1ASrIsAUdcAY6ZQ54dKM4A3SJHje8pEgD5HFgPMY1AyCIoMFD7QALghcdxVRrGrVD3OOHeIch
WNdRSg69whjN3EjtVs+srhoZQledpICrNyRCLY7Ris8HlyjB/1j7riW7cSXbL2IESdC+0m1f3uqF
UVKp6UFvv34WSjMtCsVT6NP3vig6WhHKDTAzkXatWrUGRCJF2rmWNHpt870oqEcXwwNGUeHMA7Rz
eAFtTK+K3pFNA1kJ575a3EuFRkp8NfVWaxy2YBvCImPG7pr6gMb0Beq46QBW8tjfr7Rk6oFaREcc
9heyYO5JKUjtJ7d5S9EKyXeRkBuSXR/vYBW2V4B9Ekv7xGprSFXdZhMM4BfAcOvGWP4B1tW0g397
+Pp4m671tyw+lEtzDTM4FSo0ZpZ7dpU58nIm8zWtHr+Ww1T985lsy0DgCk/ORzoRfkLa6HCj2YCl
+3yOXWnuYwDiiaAyNuMMNJ//lsQ57NiOerVUoB8NqFQkTAInt83+B5uEqYP4VgTyp2za+Eoc56/V
CkhIeglIm/xcUD9uPeTFAWuxN9ita7z8jnENitopAqF8YEMl1QrbaUYsnKDJkA76SxUOIjMXfDKD
s3LdphS4llg+m9TGUci3eTkpol2IzQL66msZvDWPGHRsTYypsuVyfS91IHyJdmxEAMiaPpZKfJAy
IfhmoKTZBxsP3U0/C6HNbVv531pjcFbeYWm/X0oclhEojTvlFHryjQnaaAWDh/Ipa92v7WHb7n7L
Y1945VUUzaCaWQ9oiE97iglM+mJmx0QShRMsgfhkdjrbtbN1BX9wCUZVzNEy1CGcV53ss0E7lqH0
oIbNlRThDvuR/PX1sTYVcyWPM74IE6ttmWK9L7JvsuGSjiJwy217W0ng7K0cy0yKdIktELJJ6hT7
s3CPoUf3C3gm0mMSCtO0rw+lf+ozYVc4bg14lJb+qPrOkee7r29t09LAGoqdI1VX4bn+VIbFLqtl
yeVsFybPdKichKAVJISJ23w4V1KYSq5UTtMWrGlUiBWyBhtzQBBS3OxinNMnLSiC8bskLMCyj/1J
+UyswAM5QjYIv+ucYDxQU0MN1euDCnTnEazw0xlgw4BOIMcZFA/2LYNX/gdw1ptHXUnm1BDcfUmb
ZJDcecniYt8YjZXwYTqCSBwsMnvhIyCSxyllTZNiysOcMdbUb2aw7MdXtgCpu/W9uGe0qY6/D8ev
Ok/xpNG4BGCOhl1D1UDgk/73iG22spLAef5hSC2j1wtUXWPJHa1Hs/r+tcJv1ubXEtiFrnRRplaj
oUCPLGegbrUkvWvlMXC2ay0OtCi94IydI+W5O9VAGU2UzKGJdZKi6MVesoclDBNnWlL53zhl8Coi
lLY1VBM5O+yXzugNC3iNreRXRP6ujbtoJnd6SAWCtoOUlSTOFuOhCsvCwOC3tmNduOFZlZzwnVzQ
U0JdAssMjXT4+so3W7yYDAb7KyOOlE3uhSunWjELBlqNFu8uQ2Wru5+fFHA5JY9YdMQ7x6AHpL8w
BTZ67D9Rc6sc8/3rX7E16o9E6PevYMq9+vBqlYJfOkFHy7wf/foKsa1nYc68wbSPdoOV3R/Un/cA
QIDs/0fJ3MeNCe2W2sb52Q7TaDhT4rDubniuiSsHaO+64/O0Y3cvHBlmV/vJEa4OzX3tOre1amK8
Dx9o98AnwrS0dkNu6V0OdPLcFZWKNz3ESh736ue2QfMkx1ElNBia2HC68UFwm1u+XWVlLtVQkAry
Y57jgCkHmrPGDNjkp8Nyml8pSDt+cQlju+46dFsf5LjC2a3N5HMtmXMdbR5KtdVBg1Ch9cBiXDvg
RwQCNPE7Rs0oYiPb7Nis5XF2Izc6ygRMY7WdEoyAXweHBr2udwWweSsf++aHCKhTV6o378nreCTY
DhLWaIWH5swmm2oS9irg5+IzPYxXbEl0vCkOkWvsxQ8Me614dV2fmLMUa8JCtr7g2wKL+AM3geyk
nXird/MRWMvhzEJGmmgnBszi5anNneaB7AHa//6T0U6Qt+HxH2DliLSWM4yios0gxzCMGQBl1kW5
mY/tGyqJGIOwfSvCED9WmD35/A8Ou+UD1oflQxLZkmO07hmO5+DR9/Y2wYpNcv7AdsaGoxiigNnB
V1+Rj0mKDl7YQi2aYb702LyVnejSeoxDDziRUeWJWNQ3G8WrI/K1BNMoWxqynGZ0a8sFRriX1r6h
BLrP4EqXzGl2dFef8su/LhKvpXNBi9JiJH2M8G1ZV9NAu7+EkSQY/Ht9lnY6oIIjsWMXWAo/SNpj
2lyN4+lXpYYtriUIYRwVe8WgMXiObkvgsuNxYTRGWuWHytuQ+l87YoFG88X4vJs1JZsx5JBaB6m5
aPJRMr6N5K4jlyURkfAyw/9CpWzOC+lRlCmTDFc4KtSxGns/65M3dl3sNKP5kleARuvGkxmFF7so
a0dZ8kNkTIdopOfQ9pNaFEZtTgCuvznnqUwjHZaOPaxIaZpoB5pzybGeklsMqTX48gbG/oAAPACh
CsMRuS+fxM0JkQpwTqyZwNetp4DfYvCVuICdvmNgf6IUg/0zX10957nsVNKwbKGBFVtrnaodrvXi
Pso0XzN/fq1Qm9MQ6zvlHJVhgxw+odAo+57t+5SuecU4R8ZDEYjaV5v9z7UszkeN5Qg2jAIKxab8
Ilxft1cP0UG/mn8mj32QPTCQ7xjduvEEFBD9RkgH8vW1gswd174KRxsg+8nNDK+cmZ6GKVFveK8+
xg1Tz3qoI78GlMDiYIss9ERfdDMH+H14wi/Vx7kZGYkMh9UfAU5/UPYhwJB6rMaoHpskEJWClK81
lfBr9ZNsV7OVRmGg3Dfn9ipFUj6g5JYGwC2+ljF2ou/yN7bzOwpRmDerNqqiyqCJRbBI+E6IUQ50
rNIIdahjAk7bDzaP0vuRYbVL9goAkhbfBWq86atWEjm7TCsstQ45ThtemjM4pU4MREDzgHg2uBMo
tGM/vBMG+iKhvJVmfRsqOtQpfLQBgvwk+/q5fQw99d3AFuaAs1qnURZyOAivl7NZJVtIaxMJrwB2
eF6GMxtLYYlVdFDRiPZBWiWkz9oOSVcXzNlu1yp6lU7wSBPgUsAue5qczE2fpF2zyy8i2sytjGal
P3xokVd2plGK+NdMe6exgLEkRzuBxmy1XdYyuAACbefCoDoek+hqOve78DC4xUHasVkeEXkt04NP
3vz33fFxw9gtJok7C7FKCXzjSNcPCYbXFdMI5jp5qsz4/uuzCfSSjxIooWlnSxjRr+XrSr6bxkcl
/fG1iO08aXUmLjho26EqByUElfr/0mL2jwSDdKgrfJfc8mV8AfYwAxR4zA0wmah35iE+6qJhYNE3
ZBex8ueA5ALsVgY9SSy3uGOguPq35i9WZayE4HzbDnx1Ys7FjFhHrjEmwV6v2V28ZEb4F3oIvNBr
klGc9kXvpcjO+XK+Ji8424QIu/PGj1ln7LY0J4b7q7sJVixB59iXgqhP+GE552ISqw/bCE6t8dTR
6w2HehE2asqX4ZS5merU5/RZOVZ3bC+sPAESCqgYtidieBOpMOdujC4CMueEUKGS8CDr37LKdlTz
4WslFlywxscDSanZYVrBqY2uDZYj9THF1iorj1EDw1fzHs+yKxC5GYL8rUUYqPlTZcMllLOwYRH8
WbIRgcRYXgFPhm+Ae3A4mju8j+CVEJWINkc8fns7jY8GWjPWizCEt2Nxa3/pAFI9Y6YEI3UHwQG/
/nIaT6NSjeVkkBGPU+epx2hPA3BL/qTfeziE5ko7JR5A5ivRYITgedJkzh1JU9ZETYcFyV9rYIoz
AfchAdQkWDo8ISfwZna/+oic30mwlz9NExoArQ+0uxnTWKxywkaFCs0fmh8U6KDCbZmvH0VN5vxP
SkGRNi7w6mX3tMSvRtcJdHM7v1odi49n6qGLexvmoF2ipw+kfLAqaofozTjSIMVOEvCoOwxDYb8b
64PYt3j/Wnc+ICT/80Op8VQrQx0p08AWIJjDGw7lFWN4jgN6bbyC3PGFHJMbuo8uwylxo4fyEMJI
e7CFk4N5v7za99KDfdDuvv5NQs3iPFFSt8q89HjotNvZZ5HWBP5MDWQzFraLRfBUImkfdrx60aIy
6ZsUY/C7cfaTPeNkn6+t6/Iwe2UgJnwT2OpHcriSVudWqWgJnNEQUWfASEEeop5hNQLFEjyd2sep
V3LScMZUE2NMkXcx9uECxqhhHZbdB0w2Ii5hOUzgZT9+0EqgFsYL6MjhhHRMzJXJA7BEnKYigQJm
LoF+CMzy441ZiZLyXpVsViUh99Ed61HXF/DIVoCp/xUBVT9FM0r/wU5BToLxGsP4BBSva3Ju1xMi
Ed0xdvMTKgT32hOKxMAkMS994jRX9DuQstx8n/q14iaiGeJN1BtV+f0DOG+rD4hmFSUJA0ZfJ8FG
FU8/MRAhBl4kn+kxPYoz2m1l/S2Uc7ogQgNNigrvVJG7PHvtpu+9RAVfc/tj/pbB+VgAQsZYb4X5
DfJVlYxOVUkCCf8hvvotgnOySmzMXSXh48koSqt+fl0eMdHQAlWTDcAkhxGrbPktZojnB+Dq+Na3
6lH0RotukgvxlBobPlIENB+j+CtORw/UTD4l/6oFt9YSznMSDbihEsFJW39BMPmBdsmKHkT1Cp+B
fUlYGQbUO5YfRSbyH/zo37fMj0wtcj3TSYcDSPSA0WUMDOKsdMrEYRXx+Cga0dquhgNVTLU0XSMa
v67R9Fo8WozDx763Hpcg2ZvP9EDg6T7M4sEs/PGQ3Q+Y6RNa42YW9Fv0p2x5Dhs6zlDa8CLjkhUn
8puTfWmB+0dEGdem6qxkceGromTloNYslXUWNmZPWS/FBRrSg/bjI3kODF/gYEXHU/+MmI1+Uc08
hUjlx8TCZT+mDgqjT+1NhVBIYJ7bXarVAVnot3LnlTmRDowBLCVgIUjrIqs1MBo2I16eHimqZbMw
stvW1pVQzp8OEnbeEmaQdQOPXr0Dd+lacmfiNCa8gbxvBsGlbvo51VZBOoUi3SfWCrmfas2UWOKT
PYfNN9o9fv3RRP8+50ex4vm/rYO4xWru2HjxdPu1hO2YYnUEzo9a2VCrM7A78aGWIL0xT9OJYnJ8
8O1jh80A0SiD6ESczxwxLjgPMYDeJqtzO1t3h/Tp6xMxd/gp+EW9FOD/gGew+MwQYeY01oxzjHXw
6t0vkgF5/+9c40oOZ0+JlEq9aeLi/r81l1fCOHMKVUCKJyaWukBWyobB/D4Yz+peVCrZdEsrMZwB
hRKdO53Fe3n1WmQ30/gmaYIpqW0jXclgv2HlGZp4jKjcM5a2IysxG/DsbCEWaI1e+k2UCIgOxBnQ
ZACYIJNLJHt1X3t9uqSebVbfFsMU1Hs29Xp1Ks6Msk5b1MFGKDfKC/gLQJYr332t1yIJnOW0vVKA
NgDfhiDzl8ZzW71+LUD4ZbhAI52MJpOBUg446OXXmA+b2MeiGRvzkTBKLJAnOBGfpGl9FjWzhQeX
TTGTffRNvVmuFrge1r+aT3XoihaJBerAJ2pY7EgMxcYDMbcYmW5aRy4kn1hnwcGYNX7hgj4ueqXi
eRTRorbxqSqESldYoc+AYu1E5xnMRhikTDyrcFSRXX1631UAsSo2QzwANA6oeP60Kysa1S43NCUg
xqFBZywPLK/oD5gZPWTCHuRnXeGkcVYM7qShTntIkwGTVxVoZZQ78Mwf9DZg9HDCtt8nXeHkcYZc
hnJfmUZnBPp9dNW+sTX67mT6yWH4azznoK4XrbB9UhVOIGfQkZLRrpVVDC+pqUv7my6swN45e1+r
CjPaPzSFk8IZtb50XQ8WaCXIZzyHlunU6ASxdJ7ZeALzG/9rI2cSVQPhCkG8IvNRrq7GVTvaE3jp
0cnM9oD8cTXPBJUMA7AS1ks3b3EljYtzCV0KJZQGJWh9DIGpfr2rB9/qPOXbHIQO9eXv7TO2BCZd
5Fs+rcPhmCaxNdnEqpUClOI/raHTad3bpFeC0tSryyCrXdBiANhVrbbeNXI0HLtK3zfgVurn6hlL
W/dff9jPAwHsB2ANCUkM1qAMPgypdMXuohT3XPS9OxjoiWPcbjmrw2uq3E5d7+jpPiHFzhI8E1s3
jlIG+qVwAZ+nceuW9m0dyUpgTiDebs+EBKb6LDjcltquhXDWGFqJVOt5aQRAYwBc2Ll4msHJVbqh
J8luVYCGgbgFCMbB0pNeRMgIn9sN7GpXR+RMM+6zMq9LSGe7SotX7IFeg4UG22fw4sNtdRE9G5+z
GU4iZ6Z1PZR2nuZKwAqq4GXod9FRcs1L+WBeRq9xCk9+JkSUQ4lumXuPI61fetAjoQgeFE/FW4jq
sXSlX6XP1XeKxkMN4meQW43PmJsRwMFtK5GhWyabO/g89UzMmpCmVIIltO/HWPtZWA1gxBsh3iQ7
Au//QF/7tyDu0SLK0qrynBkBSxOn0LGf60d0H/3lWMWucgSZ7a4/La81moIZdUTh7n/QpN/i2T2s
HmpJDittSKFJYKnEE6bswUlOT9EB2w+g1pLO4Z1QlZhyfnViznRG1TATatZGEFZu+E35wYYscpgO
yg5Y7bhoL+VDfMq88SQKvEXflLOarqvlrMpmeMQMvRZ7sdw4UQILW2QC37t5QobLYIP+1MZ2zp+X
2hIwdIGlSAmqWL0vpPLOLGMYSWGpwUCxvTjPdvPfUhAx+/wtko8kjaoKSYV94mDRMISfWY+2FV0R
Wdge24pC1nK456w05miiC5yrYhwGlOJmzBSHXt5dMVaK2QstRxxqiWRyeabSz20WxwqwzajpLPIe
K4wiR8Mew086ubo+7rFEzY0MiTUbiAmMY6Q7qO4rewurRvqxH3YMIEB/F7wgW9Hq+iY5w7e0ordS
s0L8yFCmftFsLGDc2OV78RV+LnJw+sHZuQ6dHAGkCRL4j5kDc1jNHKQYQAiEU72bjs0wwLUGeEMM
wXDWNmbUspcB8Ufrk6A8JvgT+wt7skfHxqsRcFE/Bc+ab+zHvcgAP3epP477Wzj3XGlgTQGZI4Sz
pY0EMZ4J+A7VywJhWL75GU1gWphA0NcwK/ynrXdmqUlSzAxivG/Mv0gMQKuKOGpFHZlmTqhEzgDO
+9jAmu/sf61Dm4axks2p0Dh2ZmZpCx5lTaJe0+fjLq7lUmQczL4+GcdKDKc7g9ZmtAZsd8CoCdgS
QezhNFgiGHbihtv2i7SSxj0PIfAj1CyylKCu3AnBTexSExw0jAih94hrAod2L4rSNx32Sianq1OU
AEe4hcxcBidd8hxWsqf0qivrKMlI/87brMTx2olu6WJ1uFAwyQeJ6SgYiIlCLMGwSMrax0eiicrt
IlXhnqRomue+znREUi8YVH0G+BvcNuiFd9NTvu/wHf/VlQLnxdQBSStj4+dPu1jifkqx3Ikp/np2
u2l2qU2dNq5csqjupAjCtW2tWYnjrrTIIrkfyg46iv2w5fwLNn65AvQoMJiyIMKE0b+wPVu2kWAY
rHXKqSnq7FaXIwcJtKzAXtzSXQoyxQID3ywymCsp3C2qWWonYz5+ZI8fg1vSnXI3BopfBHbliHaW
dHPTaa+ukVOTvMiSwZjx1GLtBMDHGCDwrdmkZ22a4vvEbgDAXOepY+Z17+St7EcRkDyqnoweKDUV
DzQbFyxZ+qBwrDEXXd3EEtAMF0k3nNBSjuEsYeQ/rDC6OAEJNmu7W7Ch+B3Ao9oeIW9R7eOx9EYl
sxzVSFNn6Mx3RSIevL2bT3j2ExDOeNQsAJqmtCFaKoPldI2NXU9jQkyXjvQNOSk59qRsHW00fzYD
EjS8Qm+KslCsG2TXeRYGRlR4ilxFt3MNrLfRLCNXHaP3NqV3tkRBbWRnhbOk8Y2VtEe7J8EYtotf
hu1T1Kelo7TYtpRK+aKWxXXSovdqJxgwmeSHdLAA7B92t0pYXjV69UPTLcD1LZnupNWYORooa2g2
3iqWFhCr7twij3dpphzLoXvQNcl0EcMZ+zBupsDqO3vXJuHkNA3xaikFRHx723YScA1QNnHHWD/W
ynxMGpXiH55fldAc3QaI0E4XaXtDkg6A6eidWFdkB+tSg2MA2RtDDPlPNU4rtysK281C5T2ecEfZ
MFfHpbJtZ0w6GUSZs30lzUZ1GOdhOAKcMruvknwMIimnrkSR15YjSIVJru76mfpTpsxB1erFQdO7
n8ZMxz3NZIxMwOu45RLXoFm1smtJMadAX+qf6mT1fpvLt/FUHdWqe7BL+jSY5jlMSkyuzXN6rSD7
OxNdv5ESZd+30y6KQy/uwfs5p6AZpgNxSDaPJzoAf3FOsCMJXnYTKryzmlB5mZrUDBJrIV6mTiYI
nS3wuizydG5nWbmk2Bg+JIk+nyZJkSJsOrbtwZL70O3TdjkmdTn4SjO8RWOT+h2ATr047TPPUDPZ
r2mj3GhTjjKfPXlULXZx3p/CSv82UelebsHOq8zv4zA8NnhSTGqfqgZ/P3d/9XbxoMnhMZanq0Ze
LrkcX7VltJOJ/mPK9ZveiGRXV+r3POt2URgf5azf6aCYcup0uYnN8CYF7nciTcAyjuhVnYLrMQcC
ajKSVxCb14BDtSd3WDB3KCMACVO59KTeNr3IBpe2AaZo1x6iObD0JXWWLDzpJF/8mSo3WWxi8zys
zmMK96xm93XSSg6ym9LN0+mqrQo/iYugIMOursrdUhT7Lo127dR7c6bcpoXxaqrF9UQatzSsi1EV
MWAi2vcZzKjBPIc3BTEudm8WbkjBt9sq+9nCbCSm/p7DKPeqcjqkdbUf1TFoQHOKwT492k2ZcaeU
YRzMRfrWSJ1fMljWKavwbCntsU71R6Dqdp6x1DezAsQpQ2/AP5U29aHqyt5XI9O6M6U+hi1lkVPW
sOjENnZNailu05pYDZkTcjFqih0g1brN6zY+dVrqgjd0dPus1zAyKtMnolCmxCFGKZTsDaOevW+X
cXJf9DXIbO2iNna2hi0Jp23sxc9sWt7EZCROlXbmTgIzqGpnh2KQ3irgujt6ou3wT9xbuf5I9fh1
yKJv+tIrzki6Y2vcRvbVWGeKI8vTTRXrxLGT6RRLejDMhnWvVSo5xXFXeqEkvchRNzxmUhg7wJCt
Hfyq2qFz+YM0xR0AKWpXHovDQGPZtYbuCgCecOLSHYmKxZHTJPNlmZp+PYyYGyF6h9NqKhRvlIEq
qi31rh1i1Vn0qnWpXpKdVlcvUUs7x5LTbl9TgiJ0bQXLXJ2UAgtrU3wbJdPLnGvXS0p+1mr9bTS0
gxySJEjsBIacvqlG6Q5muJuKpL2XB/CTh2P+U7aL3FGi6C9zBLVCP1r3Cowfz8Vz0+RX8tS/hFgI
BG7yNboKp8LGcg0tyY9Jj46aQjtXyzV/WrKDMWoH0ieYCrHTG2JimcIEs/K+jNrIybDX6IBZ9D3q
4KvMEMBXinm7WOCtm0NSO3VmB8tUPrAlYYfoJWATteEIjccp4xBs26Z8zmLbdEPgohimbeH/REvh
tn3Y3ywyeimdVPbPYV7NL4uhSrvaTK27iFbNWQll+pxRtQnMIptdc2xqb9JH2QdygOlI9XCm5bJX
af1cL6Oz1JKfTbY/I2tzkXWkHkmqb3ZS1+6oam8NjVVfLuvv6IlelibE0lpUpP6iKLd20SBDniXq
G1YzuhlRiQP1jzwQxrkSkJlNqu2J2UvuknS7vireSW36izVhU4kql2ru7jTc9aiUmkMVLIWEjY2l
xL4MrBZ48liLoY5Zl36i67lTz9ZNrI2vRt3czYN86mr70CxAMqqkHsPPBlb85sSHhqfBgg16R2mi
vbYYkWPoxmvR6FeaOU9BFeLLw0caBwSS/bGt7SNs9dRq7TNeTQA+Fo1LqFEeiDI8xJp0N1vmzl6K
kyTXynVi6mdLnjwz1P2pnE5joZ+NbPKiXPLbJb8h9rAzaz1xisoMOsW+qxKQNeX2PtRlFC3rzleT
cK9mxAVDpLMk2mEAiEAVqeDfDo0GcNMYHpXNc2YqyymSjBdKuwY1Qf2v1MIC96DubKm7TaMk3+mW
ZnmpPE+OVcfLCW/L4KvFUvuVjPkPaflmzhXYqaNzldqvI14C+OnkupVjbKoZ6pVEEWDEzd6upiP2
/i2nVoGLWC23oZRMu0wdpYcIfKOOMdAbtUIwAAJSLA1Uyn1t5F6fhPfIwpNjmAA8qm+aVzXMPM0y
Yi9dbHeMZMfuG93r5WxyW033Km3GypiRBGUzWG40YcW0tBonT6JbW4Zjj0u7C2SN3liS2SHUm15J
OT0ANrty6iFy21F+1/XiDZIE7DEsmfyUbK4iXi6QLzN9zmuCd7Mbn6t2R8iL3D5/HbpvdiYszEaY
2LLAlDKPmzN0YWwnEWL32DC+W+Pys6XpoZFS4pEwOgKJDE606N9pFD0Uqf1AVFOQjn0evETEaqkW
2iMmwI0/jWjkYzFqZmIY2Kkj2BZ8YkwFeFXv9Dv7KnxXAawPAr7XGsy1GZCVhaAW7BL5S16L5ypq
Y1gUi1UgGxzxTNvgoivqB2t80KWznFcuDUWzrVvZ51oeVyQpQPWx9DGqk6pZOZbyrJDg60+6pTUW
2KnBhqCydJPLW0KzbDWrQRcxXB5QjNpj5RjtNtFc+6YUXQXIi24DeZcvabE4WU26Ug8Wml83Fcab
K9v0EbNUgrxv875WgjgjAOZvG4VGiPIVgrDFDFAv9r6+sM2EGbiof5+Fv7HSSPuxTNVg6W2EYcDP
AXjnUWrAZFxlvkWk2VGpHCSp9Aq378KUBm9s8ze7Hy6VIu2//jksW/6kkL9/jcWamas2BJLsxcQI
OYqhMVys5ZcNHHPtFI0QA39T9VeSuAJ2jMwqk0am+m4m+bJ6nM7FLQPbnWuPYGnGOEUpVpOqq/E6
CYSLnlultNWtW5zhDZlp59JQ6UF+pg9L7DBu5fwvywmd6jb9JuruiG6VMzuzzoykXhY9MPrRR/d+
AWQpeHxiInCom+pqGDqBCTLoyU+6VLeAgp71QAO1MmixtNr5Wj02De+3AJ5mpq9NtFozOOws9BPM
TM0Xmb58LWJTL1YiOL2gVNEns5BQz7FeCgmkg5Tus/5IqHSqk4dsErwAm5Ud4PH+353pnCbI8TxP
ao0jATx7H0ZY3srQjjqAp8abrv5BBVB0hZwu9DkKBwvFuMpY7AbE4It6zGsRz+hnWEb2roHDFgDr
xDJ1fl+7a0u7LC2qBpKpucVC3y2kqVkEGJgIzfgml4IpKvZlRYFDTHrqxrS9Klvs7U8Y6yPpvhiR
2g3yHrwiF8xkvqfE8NKuPuYSeiIRuQfM+m5swm739cf/rMAYtSaAOsTUEOaHPgjRVu5n6Eaj72mn
BnWf3fQLyKStSODSP9vinyK4St4YYtO6bwY1yLQBnExBod6P6aMR/deTV6zz8buC9xF5rI4iD0Y/
RSHqrl3wMZZkIK5QD51vSlheZ40sYa9lS7PWNUpOsxaiodpTQpPno7XT3PGSW07+PbsA//7Q7Kar
/Fu+E+/psfviX4y1VPZJV+c0ZTUyQh1x4kK7AwhRn5bWOuQx3TcUnZdKr/2hICDDyJq7WkuvwLO1
lzQVS32xftt3xYH28yHMitfZtEfBp966EMZ8gr0EjBhZ/LZtpqWGWk2RGqig59Ymv+pbB8MTgnlL
kRTm0FYXAAJyM05ihDxRXRwxTupGNH4ncm0KfO9mpGDLpmmiiM9wu9gPWQmKRps2iYrjrDwVuhUM
qBBjkUfAA3lDInKPTGn4z7sWysxpJXRGshL3A56u/MBWoRQJQ7KGt4AJuzk2kzMLW0CbIflaImeg
ZSJnSAxwzFk+Ion2lIeL5RrfGOIlA+ZV0H0Cq7x1Ze+a4z9o0G71EW2FZSMKZtKAevnngftKajW5
MpWAAaORc3Icb8wda7H9gz2Pz+4OkK4rWZztWFZhxhKBl1Yvxi4dXMZ+xagOAYgP2/Gao7gdtJlz
rWVyWjR1YIudMegX/MJfRRMRl8rQ1+KjKOzZ/pSAwtWwqAxwVH7yTDbTIYyiminPdNYyT9HcNnEH
1UP5sXWrezbgr/2IWydt3DFBVRHFsEB85s3XEKiFsokREMsgBhcXTY2KkY8Y35QxvOIX0GA6ZYAQ
eY1Hh904ePrYnlsdJJ6OCkzpMPzE9JIT9KuEyz0soPhkUWjFo+ynoe/Gg1RW6dAPTRGzD4AEpj6y
lqp8z9gty9qjO0WEMLU5cmCvBHImnMgRQcEVAtlwc5UGjMzefFQAcoBJT9QjDkCs/foZF4rkbVid
5LDpcOGMuJR46JiQ0TE8NmkJkSg592Jed9G9cn6407OmWnrIDH8aO9lX9sA+tUDnrgXmz9gXtVU/
hxEwXQKKEAxpAz1c48LUPKzCnkQlIpVlXyZ/hYO1a9rCGTIRbsL2Xa4ksXOvPHBYUVOyw0wNCBoC
/8eiI/n57GagfEryf8Cis3k4TWfTcIwW8+MnrUSqpa5BoVq4YOW6kKjbVmD1TV/nvg8EirL5eK4k
cR5wnIs2nfrCDMLH9CG9SU5YskMW9hqejevpCc1LmT0xIv0USeV8oFlOQG9NcKUL8ZvDlPZ7a15E
R2Op8ic7Xx2NXfLqEsG9MmKoEELYQ6Kfl71yRY7KRTypse1mV5I4a1MNYocWRZeNMbvNfnSav+mn
Zb+cJLer3Pgt7LG5XAe4yAN5R8suE+7YbSVt6KzAw8O9KgaPJtqWyKHIhLOi5umT2B+XHcuop7vJ
jTSGphI7AMEADI/yU/yMbr6iK+GcgchoQ5JJz8ygiF+G/h24UQJ3JhLAhQQjgGJ6UuN0aI+2UuyO
qajOtK2Qv++PM4OpK1I11SABIwZORBYnMtFK1zLBQbYf/9VVcYqPUram9zoMOz3LQLxRUPcwrwgA
7/7FAhfyHzZyBtI4YuKp497cHgmQbYJZPVDU6ZwNpaNm4c0kQkXe/DS/pfAFiUmpIzRXIaVusfGM
wf7ITLyvfdTn/e6Pk7DBYEDywtNz5kVJljaRzjJGQw/iWLpYVg4yHxqB/Fp2a2XC0AVaVf9D2pc1
x40rzf4iRpAE11euvUpqLZbtF4atGXPfd/76L9Fzr0VBdGPOOS8KvVWDAKoKVVmZ+KOfIl3eo+Wz
a8a+tlpTtkq9xcO5sSddP4LN/1BiwCAiiRuq8VkP532/tIt9+wd//iYqQWYB2KsIwPSnt7/Sj3Ke
62rgpaLdpvFpqGYOyPWqg/XRt300wfg2NRmndMoKMOr34wkCaEdB0J6mSXTwEvKMsIZ2wHSJIGKH
OdiTkIx3gzofFqV8HMXpGaKQFp6Dbhw25ykQjwUJjlmRn7LplNXyYz9C4XuAD8nj77c/zEYo/fiz
mZ0U0yw32lRJfQm6m9U1u1fv+q+Di/Y9ZqF4I38btaWP9piUZFCXTBGHNPU7z0BKkrrC3XI32YKv
7EKPO3b1OeB8rGwwl1svBDPTxJ4+d9vLUgXHFMWcKAA99QjdLTF+6yrli5lG33ET/wts4kfjzFLT
Mk0HLYdxZAruP0yqkDDaUXTpzJVPoceLOX4fykSMbzFAjR31DTqJkdg+i0t4l/TJflaBZVB55ciN
y4S5GSg0wSCEG1nmtSSbmtQosa4O75dMEKyuyP5jBBtNp9BLAHRTQi7J7FvRaWEUm4PoCe1UWoNC
7qJMyjmuX/scoj9aYa6srGYJEE0y8Yy0bRy9C15kBaLuZDyXwIZ5SR5axikVoHS+y+bp1dTkbxXt
xo0diF8Ba0h+RlUaQywzfeqTaS+Hpq23GNDUIYvVoLEr5rXdBCCDGgAka1SPoFmmJLptosQPhUKA
dUAgLIxG4mYRsBCdWD2SnlRWr6YnjUSHCl1wVx/zv9WsInZv4MyOiRT5oO9Q3ooux0BaUl5qoEss
8KbGttyWjbWE3W4xI2SIBkBnqtPo8sUYw1MmYTSlkhZLDuq9BEl7tRjdODV2QyI7dafbUoYfkseK
O/bVmSK7EvFy29l8Dukfvzfra4g4A0+AmScBcjdy68QKmsJQJufs60ZVCGoYeGPLkrJF5J6Z0pCK
xkRfd5TNqHoyBPA4/sPjbhxpoXHhMZ5s+dEPNuWPqa26NKE8LqL8/1DdtXmiSkaQAVhcsQONVGbL
KSfk0M/FXPkPJpkcbCnzrItEmByMBHgqHR2/o6i9qXJlDY3B+agbewdjhojeoqFKGpu7AC2wNGMt
yx46mFn9GuUPYcC59JsmiCoTXYZr+cQuYshTW4QoDXlzpX9T086piXLSp9K7fQo33BdE5X6bYWcs
A22aEH7x2ZasdrIlBoTjx20L15r8p51ZmWBewkZgdkYEzTCvqPPCKgkkW8LKXdRxJzTE6oL2OBDz
bgiVL1EuPksN5OxiEUBPfaxds00hit5kjljIftwFe2kg7hLpziIZTqovoQ1wQ2PLCiCbuZZIVgBQ
eFdJnBLuVqBWIRpCMCeETFVmUzyzEsBN2En6tV6h2dIuP6tuZpkI1ABZ/nX7i20MReBpvbLGxEqx
JMAkphhCWmTIIKkhsSFzbhlj6o4DOZR9eBnV7FCEUI8MQtRtOObphrAbpqGELIqYvsVIKLNhiSYp
FVSedYTqwbkSsByUPZ3KaM5cagp6LT/ZAlSWQJMFegAsiY5a1cgU00D3lDN4UVHCBUuQ20Ni4URZ
e4QH3lDblpuAK/z/9tjznmVg9BgjDU9hfYfigj2AwT0h1VGHAC/JRk51fOsSr60xX1KQkrpM4hFD
e+MTKUUb7wQ3VBb39oZtvO9xXlaLYtxtryvpjMcU4AcH45Lf0USSqo3nF/1OucdcLZjRIzelpGvu
v9Bc2HIhhopeloxiFwRDGM9rtmpTKahl4G4EvullmCEq/eZYgZpF8NEFDLiSjZsLXpukP2lVOmmN
MSaYk0L51bArDGVVXnDAkwu8RIEDtiCP0hbmgaVfkscOQwWg4L39xbdO0do+3feV/TLUx2ISJ80L
SQl0fPgqkK/laL7o+WFqeI+SjWQWb7T378skZni89tpUYrGdkzx3e0qPmF66nXpBiwUStdVLiSo0
t1m4kQ5+sMqkJxjtERehbQnShniHKZtrMYDqHjql6uq0IgA2WtMhFmRVeZ2szRUbtL+rAr9D2Jxa
qeYCWLpQ8bL4UYm7+6iMrKL+URnj/vY+0ncA631QwfxtiDlHJmky4MbwaWnlG/J8/uhpmKbl9Tm2
3MDaDHNcwrEni5CoxFui4WGJl3uRKGezMf+LFGhthjkodSGkEM4RsYKm8qTEi8a/CkDN1Qpfb6z+
8yICLf7+/nTM+WgWbZwrGWvS5RA6viZ5yrXqy+3t4X03Jg6WI949bY5zoFalUySYRyyRGwBy9L+Z
YV6LSj7WJBaJ5mXd1wEco0JpE5MnZbGZQrx/sM/MwwC3gihXodd4dAFpBlt9dawdwQej6ZFLTrcV
V9fWmMgzJKCRxrtRuVqTnAykA9o36hbxUPUBG+TF1dtb9YltOIPycVEHsJfr/RNGFBxR7b8bo8pD
9n0mooRPWC+MiTZdOxllF+sQn3nL9t+/o9j6N/TFLO0+fYYAOxiqeY2cDUaFjxYZJ6GEVR+aIZam
nFG79sjOhHDFi2l3UOrOnegAItXRGkZOiNl8Q60XyjgNoxXLDu8YcCVKxE0FxRX7qj3LdebqFeY6
s/lrShHBZtmJVll056ETfAOP1bKuOVnMbS/5iYZYKFozNUSBoIaqW10CotP2VwWOg0k7QKzLLoXn
3Ph2+0puFKLx0SGWqRsqgbAkq01b16VWQHIRVx856PwjRQY6euahuvBD3WakW5lisieMewlGOlWK
ZwaHFLVaEpxIdwFY1Oq61o0znrvZ9gQrg8wRjoSxDUwpUZAwgaLjGzjl96BmuwvAuJQbXOaIrVrs
h0/JnN+qVIxhGGJM5X+Rr0KZgh39VB/Fh26Xqw7qKS45iFAE7ICutuZjCGrO6quSW+VR2nN2dfMk
rVbOnGlAJ4wQkzzwSpkdXMQv4918VgGhwHjbXnnSEX4xT+jUTxhwqXzeRd7o8n88U0x8FAZ1JEqT
K8DHKI2FfBXC4uJfzZHiV90EHFSoxLeAysRQkspfp3Plqw6Eje54udVnpUbqw1afgYmd2WiMXV6l
Crg8tIPkSEcJwBxrdkEC6eiPipPuqx/jSflr9PTD4Gcv7S78Wf68vRebDpuS/aALgMccC2MpUUAz
AF6GV4sgJLU3EoyuYarxtpHNl6yxssKcvdyIYjXT8cmNHMhWIxog1ZSWu7mfMbddRv5IqrOMASMr
xeQYxie159s/QN7M1Fc/gDlx8ZT1zVzCj0wehn938t+hq+aW6spu8aS84J0EDvfYzk+TC0jHQX6t
n8L7EnoqI3RRdzwW+T9cxfePzpzAQljkOZDwaxon8Oe7K+2ng6FGQbJ7BRrHMbTExBNeaWfjdbw3
/Q58DxoI2F7NPU8t6A+H8P23MIcw7Is+TrSrF6KtPtCsQrFOP8qaLbjBjk7wN3ZyQCPKTh8OGLC5
T84Sr8++HeRW28NkeG0+dnVXwvdi2v0U7lp/2GHCfh/dUUUPPn3AtU7zKeFf2aMOavVwE5SxUIUI
Dsg4D474pXDq0lbB5f8wHFrwQ2VW+kZn7KGyAUYq3mrpYWeNm7JmEkPWoY3LQkJqog5mmMF4iGag
mgxOTLga0Js2CG1EAniCViSzq9DdjeWsx64WJ20G7zp9LYaYN7wKwKpfMJdU2Fx/RiPkp4WtjDK7
GLbAzM4ZjvVyH9/Nh3F2sr3uSYBlUz7B7Cm3oan9dfpRfNH9xW0gJIJLtrt907cuOqAovxfO7Gwb
dlUzYbrQm7qLAHZORd/Jy52e6nYKJNdtW5+pn+nD9N0YOwXR6KVoGATHFpN3xV50My/31RawqQEZ
NpWFjh8w+G4nKSCX3JIZ52uzWIpcMaK5aq9n+Er+vJtwZ/5RcGt83tOVc57YOYhIq6tZUhvDM2PU
bqUvYsXZt8+qZcy3ZLKhJNJMOW8iBTpe4KB4SK81x9bqX3I7RY4tgOJ+9OirhQ8M2YqB622ki195
g1FMhkSkF3Ko7kPlzpiO7fJ4+6hsgAM+HhUmAJm4FylEiRVPxvy8Wuav+dAeQQjv9PpoOtWkuqY0
HRJM3zuoEmDUJC7dUUFFaQS1kZKH56VtH+ZuHK2+ji9aHd+ZmGJO1fHvbDEfC0Oxbv/gTRdpoutA
GTpBTawwP9hAiz0O8lrxQAER3xFviCwc7WGHQR9P/nolX3wASg9Kn13Csb2VHq5NM+FRbISINDWu
leI3+xxagZhk9rIDlwpooxGO6/u+RMZJdoqSpXFUIAoYIfqPkK0czOxVTcWnWZDdoZ9sMcVosV7N
aF+OL5wPvH1/360z3lLsFHkqhRLUHQeKmCavQGFZxj2xE0s8ms8ca9sX+N0a4xeTeFYHqOTQ16vm
6159BrRefMhPki1DrlVwMn/mle84JlnMTW0sbaLGMBmpv5TyPM6cshDnmKhsbSPMW0MRrsek27c+
VeTEseS6vs3O6eqYsJM/ciJWZt/CDn2DlhAbM/aV27n0iQLSX+BiebQum8WNtUXGFy5Cj6KNAWdB
7rvY0n7pu/ASOYOOhLX3MFntotFuHIV9/nr7lGwW1NeGGU8o9YJuhAuW2jniDJ5MSCY7w2vsTnuU
01GnWg4SbSA8zScwEPwLADbnRqqM04H42GLKNA8cvOG0OLQ4Jj+gkSu96kfpldKQVeDp1I7SGSWe
+cTDXPNOFON4ZjGU1UFE8kC1ssgRWge+5CL59W9/Zp4Zxu8YSjYnvYLtzfYd5ED/McMvN/NcuMp4
GNIESZmN19RePgA+hgQF9b8WfXFMsSFDGR3VLguM9/v/gtGNLoJJBim3M4avUb1BAsosEr1eMBOM
DSqBuDXdPv8euzE07PQzFTWSkdRLfwW2+RBxvu2G0/lgllkzdHMUMAPiBBVTbQ9gcOFxjvPWxTjS
KJSHcabeYDL8wDgl5D7TvDI5jLyMaOOUrFfCJpfSPBtzq+HN3FfZuUsf56j04vIcjvtZ/hUCUZhU
PA5ier1u7BmbUqL7lExljT0jQ+202gQXJ6m7UIy4LKr0Jt2yRIPjKuXqiWKi/oPSh3bW34oHhL9j
/gIqU4ARI4fq00WucVdA2fnx9tX7rEQsqx++KuNagw5QU13E9kEWN7KHE6U4xPMfIjzGaFE5Pjre
IR9LT6oRGSPQdPNe3Ft1vw8/gXGy4K7MhKaAlxkPYBvywsN0mWyQg2GWxHR4sWTrff/BGuNSwWbQ
J6OAPA60HyCaCL4LSfQNxYfUW0bSWHEPapkkiP8yiPJtnExfI1MNqqjgMQLnZNCHTlrXnphXB3C4
PGRF688gBLOUKHjW4+yoV+O5ajPOJeZ+IsYRh0FaJppBP5EtGD4tCGDcyVFABzNg9FrZcVNBjtsw
GG9lmkKSpiVOfuNU8P2FJ1WO8Y3SjENyE92Sn/qeN7DBu9+Mp5pIhqQyxP2GlNZB2jU7mr6I3KVt
3WlZNolIzGvJgdn/dgrBIjriwEck+jHos2IB17Ir9cq7fbO2HsPa2hCzZ0WjTEJT9ooHuM59tB9d
ySEQnRYTC0TX0JyWnc6HrhV0IHkV3a186YNpZvcEtEZqPcUaRyhrlReqi0wVWlsvuRPOJpR9Zyur
Ld4LnPdlmQ0s2jbrhgBnxjCful7w5kDw0pE7+rLxTviwOCbgVBE4LMiIcwIOeg/MH4cA+IboRwTW
WdMReZoMHGuEZmgrx6wsRYwZeFhTzgUqcYUH5NFeu6cumZ/vbaXW67URNoWfDbWLZFgrwGlxGX8t
DuVkx0BIYzfu4KIu1vHz+Y0k84NRJvaImRAmmNPAjUD6BfFOL7Xp9Jd85OV528sD2wwxTYqfYgEM
AYBtdUfj6Xgw74vAonObOTCXs+JSiUBs4AOPan7zUK5MMsFlmObagGAAnu3gWxtbOwXvV8irYG76
Zyie/V4Y41QaQUKWHsI/D17xXKHqhXTyYGL8Faore15dkWuN8SydII4ydA+xJnCFKqjVgzPOiR7R
KLD/xdwl7wsyzsTUem2oJqQm/zTogSfyBPsNrWXA/MC15kQ+79lBfz+bDK2/JuNIpDHJiiXBLRgw
DKKLkZ2EYLrD/GnVc8iaeJYYXzLHYzy2Br5kTjIHAyCWNoGcyolajp2tcPq+IoiNffQieVUusZGj
spIbaAxPd73OqxHRXfjzN5PZkWHBrKDoOSHaSILuBzVa8WOOLryefEPJxwHC4ul2eOOtiHEa/ZxC
OVHFl1O1v2upAX51d9sA3eRbC2IS0ziUZSOXEcOQiFkGYIhjFHty4ratZFcKjl3Dg/pvR2wCiCc4
NHQRefHHXZrSAVNMMtxTnFnRc3kHqVTaCwldqNQAvncSPQPQy/x+wKnnnfmtxymmCN6NMx8UZCI9
5jNamuKJ9lU91Q6opBIGEQEvW1A6p3KiRerwYLWbGfHaMvOlQ0ygqxkm3LzoVNYgz6Jd3yfyGu9o
37XboQ0kYQ6SSgwXPgjtlBPVru53PE+9VRLGFzA1STJMEX1g5jISsEM2Yr4g8lyqfX0B5eyo2Zlk
ly8K4HX0QUAFcsk+9LLLgiGZS+XLR14v8g+H4PevYAN+3M2lGCbYh+Fr+Cv9ogJk/FB4y7E5SiAc
hFuv9+TLOFglumE8z77tat9tMwewweR0vdD4OCmRVfVPyfhDlh9v36s/BOF3I8xBwwxTNg/STHt9
/4hkFk8lWgoZHHqyW86QtrI5Fre97LtF5oClwFkobTHQo41md2YV98M9JOPs6hflC08xvK8q1r8g
dtlMbN4PFGFi/xhEQFqlOFBVr/wKxfhUQ+zV1sNwpy7qYztBkSTNjlKt7roh+3V70VuvGQxxisCn
aoqOCaiPvqQt9LKPKFBHkhdP7dFFD14D4TFsVUsMngOQN068iYLtnV3ZZOKmZuipPEjwydG+dyna
eWjt2NbuEXa8wlb3xZn3dt++syuTzJ0dzFJNzARbm0DilcQO5davrhqzoB92gR6YLZoql/fjsT7K
h/6ABx1nImSrSKu9f2rCBle56DojhgwMyofgmE3tCjpRR2lH2TkqYBic8KmDSPrsiKf4Tf4ZgRyO
c8Bv7zVhY28g5npV0dc5BgkxIRXcY8LpGRi1v4wA02GzWT8MlXTRu1Bzbh+yzSCsmKYESkAZVMPM
xQKD85IozUjTl/aSzTNguqrScox8TjeJCFDObznOK1hh9QRKZWhcawtkMsN2fOrU/kwC4wvw+3dN
2YBFu+l+Uj7zWFr2YdUq1iKPv7T5P6dQY34Fc5nBhDypbY07O2byYKFVtdN6AbJchX/7m34OAIwh
JpefU9AkDmEMilz4RzqRWaZgRLVqOz/HZwoVLffLYpcIRfgx3DSAuvgPac/VOmRHDAlDNRJLuSIo
yH2DLoQK5fij0U4GubTKuTN3SyI+hsMjxk8kaHHfCRLnFv1hl38b1pkUtW3AR6xhENFPTvo94PRe
4ECX+vvkIovksoB8Brh8XKbORLqsbfJ8lCHxmu2zh/GRkslAO8lP9wIGX1H3++v2pn4KrIw5Jubp
Rp5NOtXFXEL9YRQlO0+Q74s87jKeGeY+hl0SD10OaVwI8PwYXcHqLynFVUE9YrKjnbGjZKgLr0r9
GRTKrI65GkkF0RbVBLO4fv9P4hh5mDI5aN68445m85bI3I6mKzH1O2CJil/tFwd9YcrDI3yhWkMS
uHhCyZoxUMO5lJ8xiswSaYqx8kG1BICi1mqxn34R7elEiYjm+xjSprINanOqPqtYE8bRqcop6rVy
ZHUvoYdOfL9wy2u8T8CEdsyZ1YKiwEHM0jcNRCFC+DVPv94+sH/wQu/XkYnlIIRtGglTGDhKo5s+
Qj7Cy88yYjrVje8dUM9rHoCYmAjjro/rCpigbvR50gJRRFVkSY8uWfMUeXXiaE8oHXrgc+DtLj2f
N3we29kpSY6XqwrlXQhU2KmaO0LBu5k8E4y/AVAbQ8sqdQBv1KkvzzRRkQly3u4LRLPcUbR4AlL0
GNxaFeNzmjKpAmOmar/znSESLxhKqLl+rRZwh0ecDGTzSAKzKCsSKDlVwhxJOUB3rxjgvGOjtUPh
r2H+Lv5X+sgrG8yJbKKCRBk6I34JhvuqTq0y/sY59Ju7tDLBHLxihvhTAcUY6j/vZFuxax8gvcHK
LIh/SHaBB2jGG8r+9DihnuXdpsLEPbz0AlWdYbPvYzsYD3of2csMLGxUcjbp8xP/akoz6UtIkVEt
/OjEpojqiVGFaWOyWhckne6yp+dwsEYPxD93y2EG3pyP5/rc5GMMMwFClOOUGAWiLS405LrzC7C1
xeKA0bT+PuxR066t+BqhFhNwBtPR4zvhG7cr8ek5xvwKJnSIRQ5C34pmGOgoga7HhTff4/IdeD3v
bQeGiWQiA28oQjH544fWGxB2hx0yVirdVocWQBs7LcIxolNFpsLHHm5lbUQnYPhHX+kzj1PZQvoH
gjAICQcgGCxUZIHZpxgtPqp0M3Va22L8yoJUfWxnIfHFzJG+ghkQBaJqF5+mCChpiBkBnX/7Wm45
F4yaQCkKZO+fGYnyIDfEatGgXC+WZ1PLbKOF0GbDG9f93LXC+VjZYfFR8bDoY1siqb6+JR3zp/4z
uU99aLU6ojM+aZ2VPo3/edeKscqclSoBkwGAGYk/lM2hGgaoFFS7JJs5Gcznxzljh9m2ehKMOBOl
xO+cBmoZVvwIxSWnEi3prvgyn8K3FAMmtzfu84gWY5NxOHnQ5zPGEHBULoVs5YBq5bZph5DF2IX7
AawToK/6m+w5VrcC33ofGW+T5rPQZP2c+BEUNsPHtLWom5Ne4/N8rz1BWDiDRlx2Eb4tnPixFT7W
hhkHk4U62P87egs1BHnI3vVly/PhmzYQrg28hzdIrYiGmrcRi4lf/8rvFBtIeXRfGjf0l1/jPgFg
gQfg3opPZGWQCbstSYqmibAo8Pbvtf67OfR2HL11ZsK55ryVMcEX+jSpVAQw1KqVXZc/jF61OCdj
05MYSB1NGThazLB99MtzORtlM+GGK8AwdKf5MDgq8PDkUXsih3a/YLSIl1tuJtLYrd82mZfDAoK/
fhSwLFp8pPCy0IXStRe6pj3DRVNpPeFAm7m8qtBmFFpbZpIyoxv6VqKehZJ5to8UvDdYQmpR0Pb4
qnE61dvb975O5pxAUkjLswbrLKXvTXJp55a3e9RDsQntej3MARnHcdAahR4Q13zrnjM0RmLoHZu+
+YVfIdh88a2ssYwUowxtqq7A12scgjZ/eih/xIs1IYGhjAZQHbBUELK72lco81CxchmFxbizS9Hi
VeU339frn8KECFNJTZJOWLh4WJzWal/Q/4QGmZdceKeVfsIbn9hkgsQC1jHdFLDoGbIOPaZ+eq+6
U3Y8M5yzwvbhc6ky46oa4KFnfEPpLGU/OTedRpZbC6G/YPVebxctVqscN121mhOer+6EPhLyr4ZS
bv8bEvfNoPN+zU3GtUDwCIpIdI8Gr9tDVHGJXcwsuoYjVfbgqnbiNpf0voZI2Y7weC63U7KVccbH
xMI4ZHWKbRs8MbOgwHroLOnSuSPSecwvvP7PJ5JxLaKWqbmRYgOB2Qt3ta8/AipvaV8xnOZzsWDU
c9zaS8azROjWVUsMY6MNsvbcqgEOHHZUe7XFXCrtC86vdOQbGtPO7WO0Hft++zST8Ti1Dga1MESw
VZLFDeXaz8pyVyXRYdFNjqnb5wec2x8PbC8UaTnSmxdCHC+BlladxHYz97asQ9Meynm3V/a56UpT
s99H5pOAEgY6ShHMFIk/vQ2O4RsHE/wwDehe/wYrV3wQ0JHTTGs+lY7c2tMZFYpdX2Bsildwvr25
hsh4nJEYKGfpceoXQvaNgBKOSK3XaMpdVDeDFY7liRTm19uL386FV4tn8tIqRsKjZAv6b5gsjG29
tChAzXDQ6M/sdLDyh2uveX/b7O3sAxY+bnE3D7LaC13iZ8U9hGAliMa1kLC5bWT7FbNaG+OIkqhc
QlJDYU/YTV68y7wZXvyb+A0g0dYZHdAJ/1R1t0JtmMe+w1sf44XKAJKHUgoXWNTPYfKrmu8TSB3e
Xh79Rn/2BWCG//gN6zorq3LG6uYx98rRJ93IuYjcm8G4m1Q2FIXMCB0gREN5zin2eC3VR8Wn4xda
TSWHXCBx7/WLCf/aoIS3uBgNfuHVK3hLZZxPYuZ5rtAmcV//KJbJnsWG85jg3L3rlPg6SMYkAcVC
kvrB1FvDNNiJeBcSQJ2G3gqzEm2D59u7xwlUxjXTWVlM6zw1ZgR/ZDITrhmiMkR1rT5GcQ1isPZ8
5H1E3nW4Jskri5IwGxlUD/9Jv4XeFnIwheR+7Zi+9GPyl4UOmIN+ixcir839Gyf1+ilWhvU+lvsW
asd++GVw0CVwoH4ronw+0oaBaLiCW+M6xt+Sx9oD5R6G2quX4lI6kgsUnSc/RufiRTwqO4xm/Jsa
O+eyXl3k6uf1fW40bYWfR1GsyWjpsdWjaoTz3GiWPiOhBdLHEb8rPC/ByWaNa9FgZTlXQtFcEkS6
5KQden9BTYCC+bLHztc5Hpfz+DKup2NlK4QeVQHlPJoGzhimb638u/AoPwS74SB6WCo4JYKrqM8s
cu4W9+AxnmrMoJSm5DBN2USk5xHH3Acu05bfMkzRG7vqrrMLP/x5+4bxvNf1i6xWDEH1ZBroI4mG
NnzVB1B1HcI7KAe6sdvtssySH6j+ef80QpLF9Ccfoqzcyg/3ZzDOS1DSTCUVnJfiY2JTdmsfzY6s
g6S4nUKyAyU1OleZP+HFBMCP27yp0LFFqxfD2f7tL8I7A1f4xuqLhJrcgggPX6RxzPu+ts379gcU
aZ1ruL833kpQGmZ3gJfyM1dOUscyNkK1uKh0KOniOUW5pSD+LrsBsYrI0n8KboP/bYLYEQq2qB3k
x9sL59zwK3Rmte42m6REK+Bru+x7o52JeNYynj/n2WASKQhA4M0zIEGe3iRPsGrMTZS2th9s9dA/
y5a4Cx0u5GerjL/KXK8P99W6VND6a9MA/0FbGFCG0g5GZVd7ze5foIXtmO7oZT/CxTO+JrvmBUBX
XoGRE5hl+lFWPyAjei02C94jQgb2z/JMak4p5fazw2DV1LJlUcD1jxMbxJNrICzMuUukr4HMcY+8
3WNclDQgX6voK04y75foLlQ1S+UJU/JsMNnUJJhLlFRV4EXxjxTYu5a4en+5fdL/EFLAyKsCiaRK
KnMMxyoOUjLig2lme6jIwxQHdjK2zix4ZQ49wOotax8iHJNYrJ3btv/g6d5t09OyOg1FHUeLqeAj
xr8mLy0xy01fUS9ZgoYWbafFXp+g5CBbytfq12KbBxWR1XQ09/bv0LZP5fvvYE5l2HUkTWlNJWgN
J9D68zwLFkSq7sumOha6aWmL/ty10osIzvWh6zxorfudqR7E3PCqUtuZkeFCrv77Utd+jLeXrM1H
FUBnQ4PAbhI48hicuhISPe1kp82iWpWG3t0wu0GS7UTSnZs4/xkR085kEAgJ0K7rS7/ERUwG8StE
3vyurSHfPfpJAWhcVRwjA16i6O/7VtnLeXpU+gCQCiTXxDhqSn8RawXcL2F0KTPdITNIzyWya7oc
QHn9AvlwX4tlXx87H5QfP5spehhCwgseW84G4q0KUUUNLSgWRlkHcTM2DTp5lImSTiAL5wggj5hb
Zt/avrUh5p6MQhEJsgi8xTBDEYUyRlp5KvBYx7cyfko3LkKLDl16FuKcSXIRZA2sFNAsmdXe1oAJ
HPWXorw3YmIlFbcVurkuSYFQswlItch+wK7L63ggDTJ+Hxw0IDqn2iXNrn+jRTEKveUxHm46A0Uy
JB2dJeBfWbk9rZ21kiTYMv2e0ictO23fQSQMh9zngrW3PPXaFvPkJak6jAA+BRhTHN3wy2xXz2SX
+uR78aX3NIvSH4TO8nD7qm+5VFCwipC5k8AR9gnuCZJpFZc59mf1OIinQDppOoeydHPXVibkj06t
C5tRNecKBVrhnoDyIDF5BajN/Hi9CsZnJ1EB2jnajYccgOwbfvLN9NQdUD5788XMnPqkYQKsf+Uh
8TbTwbVduvSVv4703KihbE5vNGqlAnTiAd96o/koYMIn0CDBWat4E1Rn7luUt3GMi4YamC7FmCzy
lcoOy+MUW/UjJmlRTSh+pMKhRrHPy3EluJ0g+i3Zt+h6zcwxDVPADcccqSAeBRSAUdrDK0HJVv4a
XmcauEJd27tLwGAPviVZJiKzVCDHgOZMutiXMLuB3DA8Vt70k9xRnH/2S/qlnCrffOAVE6+v+U8L
XZllFiqBhCmuQOMFoZjWDXdkpz9mIMmgAHTTETigrs1LsjLGpE/inIhLDW5+v1xqN14aN+M20Ok9
+7QenUig+1FoEGIuSQN1rCWXcEk6Z3Ao1IIWn4Kd6Zde4fPy2s9getSElZU15mosRUrSYKY4uF/h
jyl08y/CfbOPbHVXnvFawhCM5JqX+BQttIcvXCRX3PHct7wZolD/BsU9Bp8xh/PxfqozaUBHf72f
1TPt20zPCsjEm5MOCnPBhcjmSbUlH8RL8lOA0YLEFZzyKIoWZQfIbDSUbnvbzaMMLebfySVzphAh
W7M1r62kwUkfMaJqkSMEz63Za516L1sDtNF45aNNrNbaKnO40nnWqqxGbe5cu8qBOAtoSfT4mdaM
EDex+9JogSEIy+WVEP5QpHtfMJOKVJIG9HmMBRen5gSMGKbFW2iESDYoB52Yu9Sta7ReKbPhuLJL
VZRI3sGLUFuVFJ1VIf+PhSKu7Y7fa9KY9kqu65PQt8CEaJUd+FTOQHnoAHvTvsLX+9yaA2dNGtOx
7dVIEpXJoNU1KoXb2u3skxJz4lSAFz25p2g+RC+cg7rlLFYfUmOCdibN5hzSfWtd7JuN9u3xTbNK
vMOxabzEeCukrI0xnqkydVLJtLIWflm8AXDWBLhgjC1qqBz+K5XszdWBOhFDCaBAAwPzR7+wlINa
i31BMYTGofW7Y6m7rSd6xBX2bYlKJedrbgVr8m6P7f/X5pCa0pLR0iFlmQpniN96SLh2kt+eKgIW
Cmt45LPhbp6clVnm5MjCSPQiGzHsMo53tdQ9h+H0XzVRVjaYgxLXRi+JcYUoWeVvnUJiC/qrr5zv
x9kvtsdfyi1oUOoeC6ntBfKnlNW3s0q02h6hkMyttW2FjfV2MbGLYCgd/nKI0XwS/X7E4Grp9VJx
NPDILDQCYm7Tu73C7QOiqxDOxEA1SJU+HkgStFBTAue5b0jnZDp15JIQTiFo+zC8m2A8casvJtpd
KaZUwni/ZIstg2/l9ip4JphrVeTBUs8BrlU0YW6hhXRlU5C/btvYjijm73Ww3nfQtLzqNBihWle5
G7rBswjecIqopiQWC8ce/c1s1kRW5pg7lC6pJvdRYF7lI6QdNDl8Kh/By844n471t/owiF0V1+jn
DnG/W4bAwKgWeNhufzyaXtxaDONolUyb9AzCeaij64MlGvOx7FRgYKvBaxfTvm1sO4F+z75Yr6fF
ZBGbBi8FxR9OhVM8Bc70GP34geTq0I3/qzVmo9QAz1tBxININaanXsO4zNQ3ohdBFtepGjN0MnDZ
L3o62log4RpDUYXgFa8Vf99e9tZOqpIIaW+wUWkK+6LuxBzOvlbQNFGhG2P8UKfLbQPXqW12F1XZ
QOVFklUDYxIfnYVUC1o1mCiD0EJB+zhFVn9XXkyv9gWMFwgOOm8HKgIRHOVTdhGPLR5nTv2MBqVb
e83Z3GfgreW1x7Y82PpHMXFArohZ/R9nV7YkKY5lvwgzxM6rAN8j3MNjjxcstmSVEDvi6+eQPZbp
TfkEY/XQ1VZWVSmXuLq6y7nngO00XY8SY9D8uUbfrzMXtn41q7hcZWbAjhOroxyx9caPO5pl2/jV
Pv5nuB9Voc/4LA/WgT+BRtFzNvKAov1iPDa54p9Of/r+Fzm/lDG03CQiIxsDS7YJ/K8AKLj/RvFo
kxibn7/11VNFygblLExa4C//vRgA6tLNVQOjwCE0D9Wq3bQpuTHLhSrQVRCL+XedefdeCL2JuIJN
TWBWdkf2MeJL5757msL0MCg22vnnjV1145crzow4dGWp1cyeOmlkRaDo5JzEBwa8aYxvlt+oS4QY
11wfSgh4XCG6ZkAo679PMrFqrDb1qG1xlOOHkT1DdNwzh9eFfV0r8iLDRorgwgWoc5q9tstjvYWQ
MwBmDsq8yU472SCazI5LUfNVP2M4tmG6GLCFzvJ/b2iQpl4ZNlpXWdJDu9LRnnpjCa991fygO0Zs
l1gQQ5z++YWt53bVRiMKoOu0BZuci0Gb3PW6Idn+fGjX4i0IWP5ZZpYVA6EV1jWevzWBfnk5gIJ+
KLRTng0mrXuTU53kx5LpS3ncVZO4WHZmErI0Gssu8Kkmo1dHWt7xe8wlntLnDNS5JOjWIcY0HNoY
/s/7vfrpLhaeh2Kmkxa2g4polGcYgAbhzLg0sHd1CTAJOC4oGwBRn10vJWmaInHw5VRmAX/DaJWL
hV1cfd+hSfdnjZnLL2yJgpWE/itI7tbgWTmOINS/kysNgjnkdVjwUb8JAP7heC+Wm/l+Q5VdVXV4
WAfHOZRVzwEDGKoTy2vhh6Yy/nJN5VwlxugnJcBWTFofXOtrGradCNwiyvyMkTcVwtS8cb8wF/pd
ZO2Bme6+htj6KKSX6846JmVDlZhlNFPkIyfKWyY73K+q2NeFCc6Y9iVJ618mN1/tCHqnP1vGtQtn
QbgbDgR9jn+IjjrCGnR9hGU0CQj26/OI8UQJweGfV7laELpYZj6dFDu8Y6Ol4RllJKKJAPVu1Z2g
ffypZ8p93qAOFfcvoRPfxhzVOU3Lj41Q0Cfjx9HWb/tYelGu3fcIUdYLP+3apbQAmQQJhONY6m+x
jwuXE5WVtC29mvxn51dyP1XtoMPE9/baALgkDNQ3kP8vFo6uH/zfZWdX0uWkBb4HE029fCTls2qe
rSFcOPbfl25uwZd7m7lsdWyEzjq8ec6by2m3GvzqAdS9mIf22Vp5sk4uKKB7v0ZkU/tAPAAiu1QL
vBa9XPyEOSPQYIRDxvoCIz8m86DhTFVdBoV+ToxH3vQLH/OaE7pcbOaESiu3mlZDVCHrQ55j+Jss
9SCvWrJpmeD0AExV1eaVHGfoBkcp43ClrTFaviF7cXB2DHIJDdXXxP5NN5us3JQuMTxdD5kcdHFt
8JDAVGdvo3QECU0d+YaysY9TI0RvqHs7rtk23Rh7hNl+vpDi/EYXze0HokJ/lpy9k2Zi10091cmM
dXZ2P9Fyat9HZFbxStv2L+S2q6i6KuB9QRlzowJFHyxczsnF/vQDZi+mZaf14E7l1Wn+CCPGBpDO
mExD9RgoMBuqMov2unjMs4vJmVvGYwQoAqsPWf0+6FaQq4c6e5YM+t8NAfnnAawio2JSVjWedIFw
j7OFk7/+1F2c/OzmRolBCqdEsAWmiAfdD9EFzrbueqLXX76j0x/2wynP2Uv0vsmLOPm92H/kcvpV
vGGrpVmIqy5PReOemMhVIcD238Gd02TWCPRTuhYhUrUeAHLjKS3eF0zmWjxsXawy+36mppE+Yfh+
w6p9mpy5ui225EZZZHq46tkuFpp/oiwfcs5hmwyQuAjWHw9pICEjr7uTPub3z/u6ehcv9jUftbdL
O+2yaZCkDlRPAeYfIMBXQrwH+RbtMuB1EjPg7yWaK+E7qDrTpQnHqyaJaAjfDeKp/9TwSNzMCitM
Tq5DDK89dYcJAO16qrJS1oUvFvu+1zd8sd7M+ZStack+Q/0wyqnqYezQL9b82N5OGAwFek79oQl0
rz6aHt8lq0XsxzXXc7ndmbUKEQGIgk+KG9hs1cGb5vWSLW79hPbO4GsduRCLXQ04L5ecma7IwRVK
bCw5MTjEAon+bd+ee31d3k00pa0PWM1XSPxJNHuAuB/IwWJavZOKkqC+N3cjcMFQuRsCDZ0u7i3R
+V6NlC4+yMzgUzQ3S2UAJ4dEnaVzxF1ajLtm4FtXkvXP1n61b3lxFPOA0YBW6qCNCBsaiIWnrzUl
oy/R718n6ELlt+63KDwRefl6KV656qT+bnKuA8JIrBi5XmTrOsv8scLTFkO1sB+WXrZrPvdyg7Nc
Ji1YFQ49fG7vmZ+djthThQY9JZuy95o9iMA8a1VySt7FLaDe68WXdbKluc+/XH8y/4uwl3VxAZUk
HHBkozsPCT3BvBCo692kWOhQd2cUFMYOWEeM6OLfsDWjYmGBE8HWdcsGGGj2A8qxUcQwAH0b3rQ5
xcDmXaNMVRksPwRhtx7ewNq/8Kxe/7h/15zix4tNZ0XGxixFtqNVIPRWvhBOeS6JFr7t9U/7d5Xp
V1ysEhLD6CzItK+76sXsLNorn06uYyaOUw2sIUWn0UZ7/vnCXEVyXh7nzFvWVhhLM8H3JJ+ap6PV
X440hPxfjikFZ1sCSLweIEHIwRBmDn4H8BB4YV6ULb9beuavBuEXH3bmOM0E6arlwIsp5lmIZzd8
Wtjq9Af803T/nu/MTY4KFI9JlUwEJWSV7HMIggArA37MwQ9/2fsQCO4O7I2/NUkwWokEZ5KWKlGF
5mt3AUZz3Sf+/S0zn8hZ3cUKYyDaEK+tZJ5ZFSuRRaual3c/b/tqYPq7XefqBlh35oW+KOvDHILS
k8eYtBXBTjkAyzENAnRBPlIeuNtuiZv76vamFuH/rjnzUgq3xtJuULEiNaaMhpomeuPVEDeU1VI/
ZWmpmT8QUusq8PsAtQfeaoWVVDccmkHCtAiXHperFnqxq5kbMOSYt0aDUKpSqjNqC6uRpCe96/e9
aX2YIOCgVtt5lhZBeBqCuhXIOfl4sKzkiIJ5suCTrmaUl0nr7IzrWIu0VsJdpIeJ9U73zU17EwWg
aaSJRodfU3Wrpe1OWwIHXfWGBoZqbG16CebF1pFrWhI5WLh0Us9MCXUFaH767c92u7TK9N0vvGEv
NZKqVYQ6eIMWbftmmShULzYar0enKEqDalOHH5yDzWpNNURWlena3fBtf5vsxrNFiYdPuVkO/a/v
6e9icwNS03DA2wkXp34b9VeE1pMdLbCe/x/3/U9pbh6J2OBAbSYw8Fq7aw78lEPLYLKJ8L48RJjI
54uhz/WI+28xcK5N1taJ4joQcAV2KruFTA9ZsWC6jOdqM65bX1u5Zxs6T5PeUkLAOewuuZur53rx
A2Y+wOo6RePT4BXknqjq/tLCRyjOLFTFrj4fF4vMPh4U0IuMaDBIs9A20KqllQFEh/00gBy0qxah
JFPN6R+v1d/64u/rf2H/BWGNWaJ197vob6LPNRGWQaNit5zHX/drf2qK8/E5u0XZytGxVJT3txpX
1lq0KDR4Nb2+2M7swdPEwEVVOTB9Q+VeqJJNWLObvicIJPNjH/a67zjoEDesBvFAuVCTv24gf3b4
24IvDrOB6OUgLLyBJrA4wrxps8cu+/zZYS2c4ryToZpVpRGGNCd0zWMVlR9a5yyBmK67q7/HOJ9v
s5pM6fsIGzHW/RPQxfsOhDomqHT+P/WdpVObXSs5jsQep0k+yz254z6Kz/YSRlG/GvRebGh2q7gb
a6FgqE5C8mJthY1XJVA+t51tk7Mbt7X9rI9OxGZQQ4+2mcCkUwEe5NzYFK6dg5Mp34IX1Teq1ren
JglYxahd24gACmfXmZhDMMK9mhV3iQs0v86HR1ljHHRQ7MBh1T6FupjSVuc6hlpwDGL70b0DdxGE
wc0M8+9uuokl8SRY3n62lf/DSf81yOnoLwwyFXbEbBdXDtSq4GavoTIIxQPEn8KiVQLQaeXhliys
umShsydVRG6pVSZeBsHDlIpeB0zd1v/NVbt4UOc7K7ihjzYSCoP1q6wZb7MxXTVNvkCdfNVuLpaZ
7cUZnGrkLlKyqSeqAyfcBJMY0VLz+p+i8VO6ebHOLCvhXHXM1gUtax6OGyNr1lVqnu2Ge40beeEY
+Y1RfJNa3BW6vfDgXL1+BtoFEySckLlDqfKi73mEQqHeonYVPdnlR8eWRlKWFplFkR3q5HZloZ5Q
NOei4jRW7mt7IQVZWmPmR5Ra4UZvIhsQde3z8qnKYtp3S4nAVeu+OK6ZJxFlMTQR5GXXVtGcsijZ
R6J4+PnaXg0BLpaY2bZedq7DLFygOFWD0Lopsk2UV6vastdxvND1vx5VXSw2s/AR7PZ9PKq/h9o7
H6P0xg4kR4F7O0kBxbEn9pN4pnrowVDzAqzUy2Ipc/r2/whBLn7BzPZJkSoQAYqnYto0yQ35dr/a
l4D/N+toVfyrC/3X2mfZeU6UIlGGPgR+EUSlUKKbWjViETJ7FZllXWxqFohkEmJffKIomKZLChCL
WRQzSeouPmi7iRdP8cINfH+LMlZFu3dxJw+o2y6SBVx/yf/+jnmDM+6q0mgboARSCICVd1GQeQjS
j/FG3bT7f1XAulhsCjYvnhsOuUfp1ggbigIqdA7mWKzet4Ff+fl+LFxBfeZMtCKK0hDSFOsc7WPK
RhX8Glka/LzIP0Xaf7vkP5byuxx+sZmIRJHFOqQbRSAhnpncAovjjcSrSxoDbQ25XA9jnWA1vOnA
bbhUplr8cDM/0xKpKmICEOrH+CRO9Y2mbKdaig55ghj4eHtpv9NF/+Ea6jOvo9iGA94xxArmMVwb
gfkcH/MViLQFHXeahv47rPNsvPVLef7S15w5IJLntUt63BQjLj0d8KbCXnIx00//x9aA19LwPwDZ
511xhcu81awOSX4f/ir18KREXVC1S1Ke133p33XmCN8uKzocIl6gOgjX3dEBek+AmmSioyEyKAHC
xARHe4QypDccjXOr0qU5yKuHefELZjfQUFmcxya8OcCTXmahNi//xfjqhH3737Oc0xgWsaVgJBGB
lyAmouWDlItUoleTuIslZg95wjJh5oOcEn19JVbh1r4pt9Ps6OKM8dJxzS5ZHlmcVARlGf0Y3iWb
bNfUXpeC83UayBJv+Vp9tpe811Xm3ssTnF00lxAl0hN4SW3d+eUtJM9XxZqch13r19vyxHx1/2/G
KS+XnN2xPC9kmuUIWlILjzr/0tT7BW85fZMfrth8Ft0YOJe2xBWr0BETXxO/JbnDLCOYaLrv/wdT
ydW6hWlqoFs3bbDNzoKGPOeEJzXetSloSPZN50XoKPQ+1CY3JiYZm6fuF1Ixk4GoMYKKehpk3epf
deMufsQsmJBpwhJ1agOC6YOm+dlF3Ky6/waqC+L/P1udhRKosjXSTDMM8VkGLfOTqhEaMk7NlnkL
X/H6zfuz1HyYBIlOBkgBGANtDKeaH9l6Ut4wDsuo8auPzd89zYf4gNcvwlTDHTB72+euTsE94mkQ
0GqdcSFauP6SXqw1CxfCJG5MMt23dmet/xN7TRMy/6G1XHLAi6vNnBdG7MxUseGBAbWowL8f+8aJ
gEEafCXAxixVCxeXm3mwtCGVM/R4cuKE5lsH7TQlGG/DexvFmuVw8mpb9uIoZ66rl1ZugHUGDRf4
kTy2KYhRqAY7tDKxaaACNpwXLPK6X/lrkTPP1SsyjFmHmmsK5KcHQskJY+XehhtbeuXDJBq4NCV9
/U34u+LMs2ilXY51jz1m6UuvHdwsWzBItHKuZngX5zhzHEVt9OGQsHgtgLcFi2Ql12XTfpPOgVye
kAcSjY7XR2OQhOGw1nWnQFs070+Ipz3DFdqNlogOVKZRGQyNxu4qDGCAZZC8R5W6VVD5VGLXd2r5
OdoahC+U/UhOdvTJ9Jdc/yrbXtC8HhGa2Kr0RRnu21Y82iYIdeSZWYlBtWysNrVivgBgF0jcU09R
Q9sfFAjuGVZ8siGJXjDlHVU1itDKMxjSUzU+5aXwjPojTT+J0ryM+o0dirOW136hQke9COkwpGDt
BYeVE98hzX1X8yoDmrVUvLZO780BrWFVUnVsj6nBQF4YU1WJPSO11k7U39Q5e3OG5pV1I7UEC4yw
+EoyTPnog32MHL4ZrY8kLoLRMVZuK7WV7vYy6NDfBwNaFFteJzCENEr7OBTDe9npz5MAvNaJ59oa
nliChCy0wIAdZTcyt1pqoBE9GM1eZO9jEx9K0m346O4SRvy8F5uMQAIuD7tPXpQSsxPWSfbdPoow
jjnyYOwd2jnV5+CmAfjWH9Si9UvtoylB6TOm5LmU9qHiY8Br8WyOCobBqvE5rglohhHpcAM6YNou
q6U/1h9xUW8FCJAS1wpU2/ZJJE+D/UupHa8ZwX7HV0rIN70s/KppqaZ0QQH2N+bwG032gRp9trxY
9VpN0+KjaEAl1ingBYSek9Nnu7Qqg0qGB7MAZxwaxBZEnhJ8VCVyakz0INew3CfR6DtjEL5m5Och
PUK+DMDdt4ygEcLzfZY1O2ui66pcSdHAOHe83bVOshoHcwdj38iKrdVUvxkwFWSC38vjOibuBumU
XhXlW5TtPc57GiUMfX/T3RTiURXaPWL5VTKMvmU/qCG4c9UMmZ6D/cbge0weDbOH+WURjft6JULV
T+Sz3j9Z4DvJ5LGoCQXJ+FaX/XoUmqcS19MZdI6kzTwSar5ZcdtvFL5NUWHzEqM+RB3zBgPsKMmt
6MW2jVrP1oadSNwdZJn9pnW8Ooq2XNH3ELS5KRLLl66+HotxbUXdFnYXiNHchslXpMlVXhmBNbhH
ZuNP7+qGqsP4EHX3etv7WcJB8vRacbIWmrMdzdoHxNHvWqQGiX1nleXOAs073mOqjPIFanxbGYJM
zyUr3mvBQDicr8TPKZ8Ui2ybmGFapEVLZfDGoaA9bLwt3srGfIhDcjYNsi6tpMb3rp9S3V2HUfPl
gsBKkeOjnhHaALA0jEfilIDZl0EZr3j4MaQJ1dugK+FzGXJeRfUNkHrGpNhmJF5X2jbU+zXTMNeq
x5ym+NdDBmIsltKyKu9lAt5N3JCmHG5jIIW0W0x5AJHHb6SmTNELrVgVVABCy/imcl5bpwDve0X7
8mCj4ilJgTL1USuQ+ZZYOPOKYs/kHelN34kzypWHtIlpQpiXjMYe1u2VUbMestcKpKey+DXIpzB6
l84BpX9KevBuAplbMkxHgFtOR0NZxLclNJWg7+2DhyqA8orvlMkmVR7YuM2tY4V5yLwP+kKsJHsY
RE+HVN2a6nutS1pgrs91Qd7Q6n6ZIsTMXlAqhlYyCUxrVXf3RvqewY6K4ilOoRRH7gQKQBUslsQo
5wqbQqv4KOxmHxrpQQAC02vmqsa4jaliZtzwnPE0kNrvUAME+/mu7ScEVEtB6x40neE1ekiT/hFC
ypvBzDeV9Z6FG9Ey3ywwrOb0q8jWfOZyL++Bk0qhApRGtJUvOkPWiTG9EKI5uJSueu7d95A9WeG5
wI8gKjpXw8Zw3rUIoxDDexTDvcd3PTvX1VMVKrRL3CBJba/SSq/AfbFbCJTbNk3QQE8LFJc6fN/v
aGS+nn0yqC0N6gsD/Z0Ns6xETdX+Wem2bDw2keObY+v17E6PH802o3H4lFidP8o3GWEOAANWKbc9
Dh612g6M9kMT93rW0Iit7fTd0U+annp1wzxWHfCt0g7djCq7qy1j44gQf666jsZpQYIBArDSug/Q
zKZaf8bAzGQPVYNiWPoQOYLypKQFiJuFc9uZm1De2BEeKUOlLN/X+OdKs9XUVeJ2NLbBbOocG9X1
NafCNApo0sf6UDi3KbkF+B4Tpw/jsB/z0lfFt3DGoB/fGhAxtY2+lirSlczx49HEQ/diaG81qIGd
DAMmaEq6ueJxywlyEgdC/WzZd2hBWxCi2KmD1tv4Ofa5j4SD9rHrDSXY2vGaqe6Dq1pe2REwx20d
5YMN58TSaRjeCnSYMN8AmXVBOwUSeu1AlXTX2CebYwIgFZjuIPs6d544WljN8F12Jm1UZNw6tImh
XoU9Nc+d+pyan0VKvF7dh53tm7DhfmCbJOV+PoIDvy9uW3Pw6uot0YVXd22gFZ8surfIvdUdzfF1
FL7TvevA/+DyrtPQXvNh7zq/EALRGo+KwtwdAxd72sVUS5nvRonXVp8u+Dwlinupw6E9+AapYepm
6nkoXuIepwu6CgVKj06x6op0G3WcjgayW7ijtrCow8CCrKPfmyDs6IePGCyoIMbZVNoKOBqP47JV
UUZV4ynUt4p4cs1T5mxDLBeym5whwIC+LRujbZLHkJQUj2adoaKCxZrGS7WG1qmKwzpwZu0NKaio
QP8aSk+Rzyw+pvWNNQiaaa3fdO9jezLDk2XCpJTd0KL9DGbi7BRrp2RY19GDxh/M/tWGWbMVhoyS
fK+AqGs8VynzsvJ9wA0rmje1vWszTKmUcATVrRJqcIHKKtHe3P4zGt/aDvPVyskEPNMAeU18U+S3
jB9rBiY67Y7oj9yCmo3cDONBdd8ZOxvWQyQfOyulEoac8G/TYpQ7GwsjBWD9dw8yPI0d6FxjCHqN
7ykDKUiv3UhrryoIvskO/0qsHTTrdghv6hS09tXKyBDFudVzDhWyuE88oHL9JrN9O49WurGJE3Nd
Tn9bKAGiqKBz9Tdr0PxMy6lrZ35fV77pDgGoVqhtDH5i68GIullu1p5JGppiVL0APF+vI9ozc521
6kYPWz/SYypBW8IQ3fWt4SuJ8RmncMyY02TQUUhJStPeBdfaKR6hiWaaVBdHo0IiXd8XZFXknDpw
ilH7xaENl/TSc6JuVyV3kcCd0fY1QxBSW35cvMPD/wIZDu2mnB8UjcDYeXWxSQkkAJN1D2cxmM8a
8It9snGd+1I5WuAajJ1TxRNqw0qd8IugoFrbUGnSEaIr5TEM65UWWRuTdw+DO66EAZrwLBmzYIBH
GsIWgPn7Wt8lcixXSs1qquX6Z2NBKMV4yTQ0p/NNVu9Gs/IG1QwQdfs5yAyi5F6Bu+r4a6G9m+DO
bCK5Vnnij5Be7wk4ADrA05XtqODFTjE0FH3kLKGZOI8NtAq+CvfI69jrTNMrEAu2venFHdSl4p52
8I1dlZySGGOqzVnq94IjWlQ0T9r4dgiUDMR2vcV8aZ36UPf7YQPZScoFGLqRzg14MUKzoga/0+GM
7BCMZS7bgPETsaGqPxbkpZe3iv7Y52/SOsTyKY3fB94EKWQEoFpM9WwMOtwBTOd5zLrV2gfuMl9L
YUzGp619jzXgjvqXNtyKECwSMdrskS8SQfvUPFrVW128dg7IkidUcdutswZTQxl8XgrXn3stec0r
Gx6zXTnuITKqnZ0+a3lP6+YkoMWhPGnuTekenPCG2DdVh2elesyRLugpHiEEDInjUiMGRVDzGlUg
o+szr87eM+OLczxrYfxeWgAPVpodRMLY2Q2684Wyqki40sltozQnRDrJUK7MOMVL3gWh+oJ+tx+n
iGGVh8R+4tZ7lBbBMD4KGW0Z0WhbYvnJRk2ItTIdnDr7nsA2c1Sdm8dBAr4t79Us8nl7r+EhFNGr
lA/g86BGBPyv2x1aHtGuPUmD4y3C1AhaU1mP4MjBrTQguyWy0+DsynqjRV9CNDcc+0YoFth91NM0
qYIhRW4iTglC+VA0HrFaz4U/7sWrlr5ik2vdyQAGeNGyO9v6VM0n1p6E8m6y5wJ2pou7zPp0quiM
GIayHiOPeuHl7N5iLhLWlZq1iNvHVeWKlTbmflgIyizcRLNemRzlW72kvOrgMpONCWQiHHCEGHV4
bobPUBQ44YQmyTfR05VjfKkhxGWjYSUS9HT6NCiVLwVGPjJJrQFRYS/8Bimxhcg2riya2m9F4Xpi
ROJU4a3HB9NSZKrEbxANpriSqnT8CCPSqfKaRZyyuPf0MrBLHZfFoMIoPSM59QZCVhfBCPng8l5D
D6LDs6iIz1LbloLjD2mDmHFPml86f5E1iLxd8QKNXNqJR5Ik94XKHqDVhEeR0ATRuOnmR3O4RQYG
a3qqq+cufGkGddNnz9b4nXQMuhsfCTlmPei5QTPi4hNVNSIVhsINWM6YyFZJV5y4FfpSkLMe6cde
Gfb9mG2a9L6rIGc3bQ632YieWaJvx4IHUVR5FThqE54nCOUxnFk3m6F+VholIOmLbiPFLHYIcFV5
igZcmy4qqObc2KV2O8TWK8OAOzXhZq3sphm2qmkFLbJXpo37qon8giCnUG3aIuGzMc+ciQM3jUBG
35LFXlzeu068jkVHR+QLpMu9tFXg+fcG4Hg1UQ6AmyOKyDC1bNghIIJ18a5n+J7Qi1TcX3y4T7OP
NIKtGu7KchXf0nPI7qL6boV0LFUam2EAOP7eTu6qQaOOkR8k671Ux5NUjJsYkaKTV2el4DQsuFdb
GGvJ4GgjNK8hxdeIlQsnktioigDACgjRSs/l/YiXTVgjKi6IoEsIM8BZtXBagxy9xniN7XiF1sot
Bku8voZ0CpDwZl8crdLc8qw9kgYHkYwnp95D+S9opNyrGoZMqj1pzwWQv5ngvmV9lJHumSp+uNy6
LD1kUCAYXQf7GVcGrwBgwpmpyPFFHa7V4ctNQ9RPQFCLN7Wqfrn4P23koNsZkScgxGkPmovpooiD
E4f7KBulFO2LGP/5PWD0G45kWhulpxka1ZIKU628gTCUHYFlJUaeMvRO7DmkD3KG4DXfsQxkjsm5
MexzW3/p+XlEpaEbAhtYg9IeEWJ9MuM5QlbX8/fE/ErwfKDfWYvBrzRAynXrxSKxp4BgF7K/GXWj
KgPdbpUiEqyaYGBmFjgqBwXvCM6bgtRwb7r73dhpgxiaqDeOA66xJiupUcuNUNMjqcPsIYyK6LNJ
RBEGZtwgI1TUZANn8lkzGeC2y5ts5MygKmsPTmeujSmGqGwHFHRO3dIBXLxIVGo/gkl0TnEGX68n
rPolM4fvzlQCHgLyb0TGcKyU9Jcuo3etUJ/URIeTFAer6+/Vrt3pkbliRPfV0PJDtbjFXUiCMOGf
rmntcm4jE8gHhFGpXX5ZoN8OuBzQ8+jdcseFOOYDpr7SvtBWGNiHpCdB9ossEvf8VmuSzic2UByd
hEdqs1Lf5n1abRQ3DkBDG0RMaPh26lEl1UaEXeR1rLt3qw/SZRue8FNmOhBS5mYREJ79KlIX1JFq
CdeXQbwIDcGnVtQZ4tTyPCao0ZhF5DNS3DVldTc65V2edHzd2E0HEqzyjgw4S6ml1QoIb+CNoAAj
VcdzeH6IC0DJC8UI/dANb3RZo/xmB2ZyyxJEWnquvIsUTgXIGyfv15HaPSSuhlcHXIpl98x6RE6F
SL5txXjqCuIXXbnC/Oimcct1qMYTBxE7lhXZJgjTcgZilbiubkSpb9QYXGPQIk5zmrZvKWi7zd7a
sBCyRcZT0qM2yO4VDDXCvBX4ycRYoddzY5kwb+MUakNAkPRnYt1obx2x8MYbyBId6qSoWRqvrUD9
aMxpV+JNQZpeFi4Skcehv0sTdT+EvwxcgBr+rsRb6hTkACTFBiAArwhZIBIFhSgY3KisOcorboSJ
mQjOHCWt0b1vTN1rUHqtsltpfBH9rdRsX2gb3qMca/5q0hRv1g79OVQQXjVkgUOnrnqC4kFHTaKj
Wiw2bWvkVGbDSmX8JubvqWbiykarti6CFA4sRaVUEDgy80w69c4Y4xsVmEKnO/XKu2NmB93E9FA6
vujmyrLe0N71wJvupeELSU4NxIrc9sFRMVWLgjdszTNKbLPh7ySHNgnTsG0A3fJHBl+XPOa9ijc5
3jp4kNMmpKHM/Tx5qepz7YqNEGvML+1CzT7yQb9l5SvvvusO6oGjAvaGA+ppULtay6xdpUL9H9LO
bDduJdnaT0SA83BLsliTSpMlW/INYVk253nm0/8fdX60tWkdsfv0zUYDbigrkxmRMaxYy7PSzKkE
7B1x0thPPXVQMFp8q1I/zhyNpv+CGtFtM3JyMONx03s6RCSFkF0NdWz78k2luyX6NpryRNDsKD1J
fNSUdsv/G70kGwm1owq0k2bMruMP54lhD+IC126vapjlatW/D3j/DGorRjDdDFkz2qZcM7wWli+J
Bk5NzfMjVRNF+1FJ4HKCqiMpm3eC7++tIKRkDW65YYI2injjBLsVLMpsN2nyNRoZ8gYp3nbPTaTu
/Km/xFr+qEWp0xq5GwdUi9CfKYLeFYTo9xzr34xY/FpPlRca8pesL5ypGbyupicQtKYntf29MZhH
3UTFdRpcqTO9MGRaydKPJk8dvCEHZbyLQVRn5Mp1Pezl4qmxWpVvnx0nad4PIZVz2pWDdWlEfSkn
U/otj00meC0wCECbNxFMIZVu7Go8pkZlLwUjWhriTozIhYT0ktb4xX48t8EPxbyfpIcxh5c1JKxO
xtel1tkn3a4etcuQQQMla45PDVMS6yvfGrEC+Vh2k1ObmtsM5smc25+iyIudtXYZa07bPglRgo21
bqCSx/f5tQHtB9gJe4ppipDHFHnttUFHpIat68CLKJ3C6OVkVHtKGXBAOu+ho7tVA8Tb/JdWix/H
QL9qQ/9aqJ5wM9BQBztNSa/0UceEnkPWL9rfTXvRZIOnyThIoXEO+uA0d5BBtKK95Ppz2R0sIbnq
hGCvUpEye4wuMIcnuKhsxRLPScuoo9nxFOaICk8R0duNJhYvkqrt6lihmtLLXwI1d/o0OndTctLM
5BzXykkvrbOfUFRUo92URreibPK6+7kzBsJR4rVMKVpMqvqrzr8r6fest44GtT0IpPbBUlkKngOr
ds1076tILZUgzudReWmN8mCVzIZqCtblH7MMdGrfgZoWVEcqsl3RKndllt42S+zRFJ4QM4ce19zn
YzRXtgiFJeUwIBe118m3E9J8neV1bJLLsh8pJjb9D4OHRJAfNOFrWHa2lH6bBcVNF8E8UTwVRFxt
+hrVlBARgFJrXCX1jPqBUTSvG3KHYitpj+FA2elMPtWbaNq146vcRDYwZUr0qUeA7VTJtBeE2Z2t
W8XMHLPiu8cPOqebUvQ2+11rPft1eVRJ2irCYRWxspHSAHJwTgxFdZA+1uKLUgdOy9uvPZKiu8LY
IadtuQp0z0MsuokBHpUO1yR09mCOJ1GN7bw6G2DJM18nULqb6U5rhl0PT5GyALRDuxcDt8YZNM1g
84KcZqtDBjU+GCj/BHTk0kRxAuEWtkzHUGremvPA82UW4Eat0xxSgeJWG9aD1lONPcdyz19iGA8/
Sr6wILO1/jQElDgIWxLlXCiZa5Y/zEEnmHxpwtIpwl9T/CKMltsbx7zM7BZY3yA9t4G6k9vEHhGc
T+fTbH6JwztIt0y/chKZWn10W0RA6ZufcR17jXaKEoDx83MBGnBK0MnuqJtKCbf2e0bLP48PsoSX
kSGeol3W7BsybOq2Vig4VXgTybITxOUuU/axeZMNN02TcGiDHUEIFFT7sb7W/atZ/SWN931FXSYs
Xa3fF5Fv6zmGKH8TiB2F9suCCRb9vSzSOFIuwnAjWZRTUw1/B+m18arwpKXxc0rnbfxlGcOu165n
HUFYfpEZu2P0GAml08kZecSdWN9Y+s/QNC8IvZyM7ltJkzqZ75rkKUx8J5JUpy7v9Dyz+/ZS+V/C
piCNZWo6+S6r/skSHxXzexeNrjUTuNLWsHhUFD09oJrpZMV0PZBHa/mroDbHWKExZCIuWP7I6tCr
fYW4MHK7UbIVFCzD4FLUykGvB7vgZMXqqTHN14bMK6medADXXR3eWhQJfBWFEbLJGDRoHrgShS8o
eA4EPIhEegKRdQOIBdC+p5q/cpHwQptOZtyRks03vSgepuB6UM0dHUw36qgLTZXT0J/xW58n/S5k
6KWcbU37FSSEKKKyU7VxL3X9Watvk2Dapcq51LnPRAKZ8CqXzzOzEbL2MslnAVGVLNQeu1b4NYRX
0lx/4cJinp2rCoxJyM+5GHJ3n1JTscc5JNaM3KlIbL0KqeeadyllWF/y70WhcaxpsmneYITfOtpB
QVvbBul7VTBua5Dlm/2ByIY+55Jj3RQ0+iRYFBLrd1Q2O739WUnPViS7VlFQqA+cqX6SJpomPvjo
8UuToiWX/az010D6HVJDSIFBKGG3s4arbrxU2mtJShe3s9P1jEkyKE+uVvd0/ZB8M4VoJ8xM7Vt3
Qn2lWeU5pHmvyU/J0Hlh/VgOuhvpy987lP2POr21lkJoPDhlxI+UJFI8gUozAyh+eRITA+TAt7em
0FIdCe8MuL6UOTxY9UVXB1uZKjtDYVVuyD2ZaxH93gnpCsW1eRDFwLPY3MxFUrLQk0zBVfuZckDp
zsgZzDjJhKwEyni7IxLzCVsU5H/0zt+ZWvY1sVLI6kXHpxCSIB4bJA8G3kUNfCoNxq6TKarIlIUD
rkljUe771Y5PyN6QtXdOGV+ipKTMcqfIkhuSLkoZPZu+9kZZOMXRb9r2jpYJJz8rD2Jr4TrxD2pJ
Ka25KTvxSuw1twU1VCazMyiUXUrEz8b0GNPFMy9iSqEU5wBtN90pgT4CykWHUWZkld3nVbUrw+LQ
tuYpkCqv0tqdbiqulaI3Geuu5ZeOlf9OqNplWuYasc6bQmuLln5qGKjyGA405HeLwkuPcnXeo5aV
w1kVlbtcynZaN3k1peuBXUfDXisjJw+ffHolhdjSsX9USZpF41kMaQuRrwzSy8DmZaM+IvZC9Nl/
TXvqTKA9emglOlKGpVGZ8n1SopEg7g+xAuWn/32mjqeU8I9QKCvDzJuq2s1Qtg3U7zUj9iGd9ql/
KWJytYxujY7H5EL40G2Zc+pIS+Opqg56Ib/KES9Vq51C4WcgzPBg4RzK3MnS32NyX8JqZxpfprJy
Rgv2N9GggPt91ktbDrAzzBLiNDeoCb7I4lqiNz1+MBLAAcJiMLOb5YdycTVU5squtIsYpXbCcKmd
HGMsv8faN1P5HcvnKVO8nCtZY5c9jZJ4EJwh+lbl5bXkd/ucqwXtkF1U5TUUEbuuob9CjVNKWkeJ
XsW+Kt3CfDY75FjJJwwCdCmnXlxJdt0oXpwfDfEK/bxDFv3yhY7fgJsmtjYUSEvSX+WSAjXmfVks
tTpzp076TpHNbyjt0LmFH8Eoacu2rt/ItLiufLMmmET1vaNVGlhPmlTtkhEZbFXc9fMvojg74QnV
p+ck+tloXxRfo6Yq3EpWtpTh8Fv6GW6jsw6HtpapjhBB4UTDUk6UW2We9nk5u6k8ueLEHJD6fWmy
+upvVaJT6D+LORwczfdaFva8vLLAxqsKaWzfmeZsP3NQMzTdsgE26CEMR5SfctugpikF3OcloclB
W6fUeiQcKdYXlhbdCdIKwHhJjh5GdiOF8a5NLCemn+RLv5ivYS8KcpbxTpo7HlDN6dsvMeXmmq4c
wZlWg1wY7uU+dLtpAtFBeViP7tI29yyahnnfOCHlOFn/WTCkH+g/OwE6ERDmk/BL4XE2jj0DKIYP
RcR8iIm5h6VcLPsOjOp2A+TRNx+tcqSwIjgS2c3ADJvF4yZKN/SEU7F5a8r42rdh2FfAQUAy0m1/
LBvxLhtkj5HTrMqOZcO8Xv+Q6Y+ZdSmUxya+C417g2P1LcPr9YOe/JIzCQjBz6K/76jbpDS3IFlw
Bh9ZDlN3qJztsryFKPqgKeNh0skeZp5sfZ/735mL3om+ag/FCw0NAgTB/CVDX6IFBKgNf6xU732j
JZ/bd/N+5BMUpeGNauDxmAh1vc9pOsaDahfRg2q9xDlyA+bgyBZYpIgXhfjO0vdD9RRL/V4LvydU
GyvaNaHOm4Q4ekqmo/EG5Y7SKPxPy1P6CxPuBOEXMy1ulK7bdXXvVTqIPctZ7MJM8Vu5cAjm4AAE
5DkZHyXrXshw7RSmLUjFqCoaGVinJx/ETz9ezP5V87/VlSOGlScN2UEfHnXtWPjltYUjVMrYRS1z
N4mP9URJCk6miqqTUCRuFvT8gQHsAb30RHQL5dk3IqcYNRdQryMHiMh2tWek31qFGDpMXUNDLJve
fjbRGg2+Z35yJVJ3M7KGeND3SgMnOnV2mRv7CAuL6XhLIjVNQvWM9yGoz3DW7fyAsrBKw6mLdwPV
v8oiku/ik6aYjtHkZ6XBi8ZlZU9lcPDFayrVUFjwguErVVGBgzCinzjMe5WKophVXmKI1OlErxTm
79Pcf5UGUu25fMiD4nEuwVoERM9FcG/m4yHLm51iIE4R+4AVtMOAGkcLAAbecdeXLg0Iyl4RER15
lazmTM/l0Ou0rOL+RVW/GXr/paSZOMXkGWP2M6pGp4tEhOPSsxp1x0rKHWNQb0ftdqaPGHXED+nN
XCu7OjvUCrX7aMlaW64brRiBakpxCtTJK0XZaekPZJTve0El9iruk15wg/jZp06odTNNLdqzvwzF
tAVVdRPJOKQa4jj5eEyt39MEvgrfTSMiRw5VaTOmFk9jiZBJ3u0tRXTiBAWJIr7KFcEeEuKqpKeq
DeQtgTMu/NKBtdNlaBfow1YECb7q38Vtv1Mr7SFSLGINoJ41FEtLiEjgPqPVWEavdKyBI3Z2TdG+
bGUw7ZGryxd1QIYwR4aQYHdU900I9CROpMoe6pScWDmKFT0D+jUqCIMhREa7pLPxPWsDu0xvQ0XY
910JZI/SCoVmx7LG/YDLQUL9GOoPmiHvEh/QaxNeJFNxMgoOzSz9LFWFEhvNBgncrc7oTHqRkvEs
LJchws3jnaAJ5CRq2sgF+WxGB1LKiSPk0h1VjBpx+iupeKzj1BUhF53y5iY3pm9GVP2qePVJAGBj
1ehcxbqX0XWNQXb5jClU6k7I9KtAHCnEMaE0+ldNBBtSDh5Gig9SjEObYODSKS7MtLwaioGFCf+E
OoETaBxdp2RS3DYMS5ohuA9TfaMzjoWvhdyCguOssa6+6e4XMkGJSpikEzkhNCv56i7r03uFfttY
meBkJDomxCm6dqh40WM69VmY0zw0pGMxzF4W6q/qPF7RleHG/Mg6BA4L2Q3o6NaQtui0jqLpEAN2
CUITzE92loWEgpH0pamNeyUxHFOXnE419moaHuamulFG34NLzw2T8lhinCUQLz8lEB9GIhR6dGbV
uXGWv1TjtJd90W4GpFN74yz0JTgW0c67gTqWeBpSCg2zcuqG5hzpgN2s+hCnAiiv/s7XKMfGUflF
5HxG+BX1fPpNoxh2oox2QxzumuY2UIhehdqNywJY5ytqOE5fWwdtetILJkiyXxZZMTC+yGmofLlK
QF+YgEgD1tpaV6lfPSUFEpaadK0OkwIjf3VV6ZoTUVwoALykXeuo7WWkt2uUilfQmOIruxatrSgg
LpxS6aEy531M/FAOvl2FwODa8QRtrxuzRmL8xrPsAovUj06Pqwzms7ZUnSJXa84wSbrVeNeSSA1G
8iVAD2pGOlkDpZBzkpZKiCaJojebvLYBR1gTPGv03XLCT0scjmHJ356lG033v2qRcolbg5z0VREa
Mo52Z9AdHEhbEhB3Df2fni5vGJsg/YntKSSImuDO4uANQvagLRAisbtSi+QhV1vmOaxbgbYO3Qan
UeqHWGWeIw04XsX4PfkSjS/JNdTkR7nkenXlv8agj4KAEKeGUwU1Up1acDYdZaX8IfKe6tWR9gW1
yRbtwprGxfAlG8a9gQXX6HMWCaiJOhd+tXN/0sIULqoObGIxZQcwZuO+rv2LHCq90+rmS8fmd33U
xa5POHEYM12E8IGK4TBMIdCK7qsehXfZ2Jz1MdGPUiaf0P5U3LGPUvoEwYNazfeNNg1fx6gp9pUw
vUZFTpIbdq+KJF7nPSFnlaZoS7dTexqQyyHUFAOb4QLdjoQBukExvG/L2stnSgNBRwenU68AutyZ
sXwcsvqBjOXiL92Eqi8jBsjL/jAq86VUdQr6DZbYDm5rTPy7X0OMreiKkxtLzB0Y9LmE7ihI/Sth
YmV3GWGZTMXOiQMtdsRUulJy4xSMcnWRGpFybIm4DsUwbTg3EUDM/3IIYDUBY1b0gActhPUOve+F
WyrPbfDp6Mz315jyxdigzZI28PlrylFxprM3tbRuQb/v1J1yqH4ll+Cx8yRn/sEp7xB1d7vTlrjK
x3OK/xo9MFbTe3IZyJMaG6BjFASsSSrKTrEH4/fGcW4M3xirgRhNzErfmJgvF0/6b/XSu7JDp8CV
6SvYAOd+Ti4h1Lb80scTtX+mHozVaIwiiEoqq8yIAfIeXcMzuj0BLWPYZ2FX7sTnuXaSo0SUgKO1
5x//Bq3gx7Mdpm4ZkiLpsryaXxEaTbbinNteg306ijtCuAbFRpSNsl2/E12IvP8NcoePp2b+rLqa
YclaMW6oZLEqTTlbg2PnVda9Yd4ts43BviaXtLOfUuXgIOJiT6B2+PyLf8hiof35AauRllJQUgVj
XT444iD79oA4mycftlgstk53NdUyiGWZaDSV9xI5UkyEFkM59/lOtpZYe4K0iOpMYjS0y0JwytAT
qMXu8yU2Dms9MT8AQE01jVlJY5QcozadRvpaG7MdNHey9UuBhCwfHj5fUvp47u5fH0hZGX6fWSZu
E4ukD36Ve4sCYudCkHRoNugPPnZsfxZamX6SRYGVAIDayzkwyCmsyLaRP/T7u1YhDYBafIteZGvF
ldF3KrTA8cwcu5md5+Epo9kQAZ+RQHiKgAw+P8itb7dcn3cz+2VVR5UVNss5LlTRCbal/vcXfT0q
L/dVJCta53tzc6goyhVhvnEJ/5e5vj8fauUzakWYRUWJ+FAymX4Jk7ox/YxG5QeX/uhbxFWCGh46
emyKKIC0y/uLUSQbGmnSx1O2f37FynH0AdC63mAWDvwT+tKpO9r5eUIXMNmk3/6Yq+iPk1JW3qNM
JXEqQmhA0uO0axzhy/JEFPv6oNwNLllTuDOOn9+WDb/8Rhr17rYkopyKQrowD0ilW2UGieghiKgZ
i2cD6OZS0fp8wf+FIOBf56kufuDdipkVzBNkV/9DECDcSD3AanuhPJlRtm6xeaq7/VfC9kXJMtyh
qLQ1srxhjurK04S9GQdlRXd+UmfRFhfQWkLfuMhl0uxgie83+ALemHL/ngz/s+eVyzEFoDwtOTu8
EsPXxs698dDao0NtXraJ1zdHYjcPeeVx2jxT0CIAddA+6afGrpz223w/0EnbjZ0HRnW3TMYqIHbv
w8dWsNWLtRE+fhzG/dnxyguFzawLQYfLW6bshtSgJKWS+mgbzm7jLVRXwUwmo4MUpLiIcbZkh54v
SExJ2djL5udbOSK9NIFfpdCChMeF1xXQ6Yk8wsmOwp5BGOSBPzeRrU2tPI6kDkEDQweMDOWzKYR0
y7aMcMsCVn4G7KKs5QrB0CDUx7ZNrmIm+HKB8k42HMeh3/93G1pFLL0ui51Ql1yG4mZIv8b01D5f
4EPVdf2P41yTkUuWJjF7GmBg9rCTHRBT7viC+Nr3aB9d5Yd+N7m1M30rQDfEW2svtvSJcWsrd1K1
qi+Wy1XnQYruKW672a83DnR+hV3/G9a9cT/WJKBtJU5VFhNjJmBTheSpVJ83jnPxR59taeU+pnTK
56wn/lP31TUje4s+dPgyOhNFA/vfYBrfeGO1lbeomUa0BgBJ++lUHo3z4h3flIUPubN19f8X6pF/
eSZt5TKSUpB1vyf/GRwQuw7h8xdqlI5+49sLaWuEbsCWMMyGM9RW/mNoGQOVRu5/qUxXyuAfFUE/
Nk22Eaosf+azr7byG1TlgigdyLFC+gtG9TDo10zpkmlWG173Y+7/d+a28h+tr+e1SePQU+/0U+7O
5+QcnPzX5dYrjn+Guu9iPG9xKm65YW3lRqR8KGCN5JZUux6GFcAXdwBeTjCcwIuT77cYk7aisTUT
SKw1ilYVAlYAwtWOX0FvgAEH6sHkkWMybBLaDIXaxuvn1rfhnPW1PzGzZLYkaF3i8RwDzkOPFM6A
42B9M+k/fb7WVoy9FpmlTiY288xiVqN9pfx4I9fRQZGS0NEjRnlNI/bkcbxahgE6NTuOmXKZFOHp
81/xoX2YaA2I/EfS1JX5GxocRErKRFQxCXRky/igW/G5RiT+P96uvKjTWWCCEROjZbVaCSmMipZh
o3r+ZXQxfdqpsP12LlnuVxC1G4HDXwa5Wm3lamizmYrSDqRfifhFzaPnzBoIxgTxPo+E6vD5If59
XVerrbwMjRLk6aRa9fS79si0jXTFjA9aDeF99prSq7Utd9Mkt3a4cjlCoSWRYLaqh0kCDt9L1NBC
d7rt0Z3pGLGzFXRlAy96+Xyvy2f6h6dbtqopiqYZJt9zLahrqHHd+PSHvbI1gYbkTAOLW1flrzdp
tYbMb3iXp0iRMsJ/AdnHUjDSvjGF6iyqncWX7XD9b8+2Wmv13qoVE82mz6ebTuJpkbCeD/R8LsUx
PoNvO2gbSd8bn+ln57cyA1lNABxKnF/rAQBBtyegNWtLL9rL/M28BRS8qJv49kItMzOjcEi0y7TF
eff3Q7za9Mo6esPMpcTsoe/fKU/1URxtxvz28deFEn4Jq7VfwvaF3bo5KyMRojCE+GPZOZxZSzbf
fxN2byVfXn/13J23EqHNs16ZSA0b3mD5bHNRv1Ad/YQspis440F8jHaZo75pYYAiQR7KHc7borAf
mug7W1m91ZCi1IpRTapnaNnFF/1TWIxfRjp3jJ3n3n9nl6sXOhU6tZh1bCZkkFvVmdPsHj5f4WMv
92c7b2XEd2ZpdqHZyzVLBINr7mGtVrxuX1yCfSO54k/t5API329Vdf96oP55Vd9qRO8WTfQ0Q1cX
+xwZJS6BW1rTs1JvetONy/n2WL9bRlOtvEEhfbmcjOEGh9RrX/IXBpqZ0XXBLx663ks2XOmW73n7
93eLFqgpqeEomp5xQ5/HyXbSIUBiCG7PHeOykbvJDvZXvrQ6zJXzYTRvzGYTE6zdZUHSpQs0Bg4s
D7BKMzD1bePGLI76L2dngL+ncqup8rrcY6olMwmIT2CAIv15phRRClvk2MZdLTrbl+XvHs+ywXcL
rl6OuiyrMSgk1WMs130rF+wEp3GMl8XTFEfRBTzzYvBfiCK2goCtza5eEsrMytDP2rLZhUiYGmJg
Nx44c1s95JetxOavUPVtpwqtJF225L+0yNGCpq2jcbRtiPSZ1AHRu8jwDIy9DuR/49X6O+v452pr
04cZTO1URV72Vn1tjwDpvNTz3WC/JKYQdyGJWO+33sq/+6CrVVfhuKpNsZ5a6vJMgcdkVQTA7pr9
fNbdkTdyuBHP9Ly3ZS4/dAYI+f3/s107g57a99RHrDsUCmjT70wK2BuWsbXE6rJ0SlA2Tchl0ZDv
i4DAQktgF3vdXZRE4rOSuOWvLVe6tebK+qcm6WQLK/Wm9KQBZzblaWNbG5fyLe5459AC05TFzGIF
UclAOR8s7cfY3ycQmw3mVmH3w4fh3UdahROyFopKEmLq6vduJ0LMh6wj0FSHxRZtGxC1+9RR7ze+
29YOl39/t0OjsTRT8d8MYalHhg6saPtFkShB/xCEiOxOB/VavWx1zj7aramKlmjA56eg/fzPdaEF
qKq2xtzHEtYQiHhCKMUS8Cyf7+/DkAk0kyYr6JAq2l8ypPDeJbrJOyjMiDSIYgRaS9QfEln8rorD
SYXsgel43W7rAGTfKBRMikAY0mUHM4MmJs0KBoKE61hRvDBSfvYhw1KNeph85VCLwf7zX7tsev28
vP+xq/gKgcA4pq3PFdijQkUPY0A75t94Vf7qj+KH3q+zOny5mpqWjr7qpSbtEduaoXYwlPmlV3sH
TA9MPjbj3mfGhLYqnB+Z7LuV1x2bucumPM55sFM9cdVRcBOwYJ8f4tYnXz/S2qQyzx9xisqNepJ3
zd66Dl/82+RuukQ7imUoDmpf6x8wEpNOzrdyvvVwbm1S/ufdVtupQCfu7TPqvwOU1j1hp9pJ7YJg
rO97aPh515j7/3zf+ocm9eeqqysX3AD0zrMRU46D3LIzdd77Qn2XpclOVwpbgRQSQr3rvGY4eJ4u
ksoEu9ibh0h+gZAwL0DXd+VenrSHrANzxXRXNYlXVQRpjrngK3+iYU6fGRgCg3LCqH8NZN3uGXgt
BgYiW3On5KDPqwEqobA5MxUEo91wUFtAXFbjyAD0tVHeDYxaazSqLcD6Sa65hQXeX5Wvxva+qeaH
yZAYje5hwLTcKgVlmRu/6MIclBIe5zg6xsJP2WwPQUsbqs28aB7sUP4i+w+JdUmoLn9+pB9mCO+v
6+qFkZPR8lsZ71G7T4uQQ7G/jZzBKykT1o7lbhaUP0qwTB2pMWbHKCyJyyd+542BZI6FNmGYvbeE
XMkul3fAXUHwMKlJVokSrcrwlZ3dbEmEbq28en3KSuj8PFBI7XS6pPVNbXSMyi6zif+nUMFk/IdG
iqiI8hq3VGVZHHaMtHrSl2Wbgs0oDsWzK2U/uOG5oFCwmScsFve3Y/2z5Oo7xonla1LO7san0ZUp
iRC3H409bB+77Wjr7zb/m3v9s9rqK0J5a8F0ZCzBpbmXrvKbpcM3uN2tfNj6bH8XXVdrrb5bKhmx
ZmXsTDwtvars+wjqrLhCAmln3W7ez48925+draKFpvFNJSws3DcUqjZYymNQW8JNmzLybrRPqQxb
UBlC4Olft5P1Q1CMM3QrtKbV8kuVCRuP+4f55vubtHovO2ig1LjnoOsC+brGni6LOHbjLiR3B5lA
+r++SKuX02oB7aclx72I5i3+gEreRfQ0cG7//UUyV/iGnK8rtQ0eXd1DbvJYONR6lov0+m9cpI9j
j399WnOVm/TFXA5xyFkuNPqzCyD2sogQLkhGaB1dZd9/ZQTwWXODG8393M1+eKsMYP6SaBCXrB/s
jqFXaRTwekNlwAI8ekpUb1yVD9/Gd0usnmQUgIy6DuAx1kf1HJSyp0KRNzF39PlOPr6R79ZZvcFV
2zDQ1HKKkPAes/sSxA0I6x1UGaAkUOnewp986LbfrbdybKaYVPHEkXqNAmExkxgyo75YhF2kW/nJ
R0Vs891SK69miZXmCwZbC64Bzp/oPO6NU+vQNna3dvW3vvHi1d6ttfJqkFYXVRb5fK5LfAt5gHjq
Pfk3OB4b6qS9cQke5msYAd3uCCc2bjxx/6+2/u5HrJzdFE+ToixuvH2yJo9RrsOiPBI0b1UXwd1S
+/mwiE1CKSEdZpmKsQagWDl8LsX/PBvdbwgJytv4VnaqOwCF+LQwYopvl3n/MZh1Oep3q66OWm5k
q8rEJWo8apQ/k72yZ8ebAjwfGuC7ZVaH6atQFDHoDJG4dWm1g8F4VjFsxWsf+rB3i6zegzAX+8mv
iCxERKHSm2i/VB7FTdTnh/7q3TKrRwDesayvQfV7iBLy3hG+KBvt9zfk9F8By58l1iCUNg7aYTSh
rwohubwBte74+wwdMfW5Fu3qu3GoKHQycRQ9LKKDgcfIu4piwQ5yWyZ/Npzn8m0++zGrpyHTjUav
Gvar5M0+ZNyjHMbTPBe7CoL9pjNuN5zoh9Hau82vnHUoxIM4LgHi0lihqusxob8UWZujfg4gVLI/
X2/jamornx3EoxZ2Pm9DrUHuA7FqXcAhPHufr/Jh8e+doa2BKU3YTJYwYAEyk1B28zV8hR0rOEcU
yNtdcGt2TN5RW81wZZtx27KFz77gynebSeorcJBBiA3cQXYgcD+0eJUZYCRp2H+u+fBPn7IGqaRj
JOcjM5CoBgznOoTfJSl3G8f50XNkqczvy5ookUSsHErQtX4raJFGkA09745e+EUlpF/kijcr4R/d
kPdrrfxKXTWzovrxcnw+DDt2cykekcJ1e6c46ofwBFvAcPjPMSOc4vtVV27G5PAC2WSHy9QMfEd3
1X6JN38Wx8LNQQ5vBhMfprsW+j+KyLEa5joQExh+7OIo1DA8dBMuEhKdghOhVavsxselobIVT8sf
udL3K65MffQt+A315WQ1e/YkxkdiT2OEO7NB3O3+R2CPeN4rHupTcWOcaG5esi/Bl60Q9K3gv7YQ
ACMS5ACWDnpkddiTrvtdP3NlU4T9Um8JMyamOoAuHz+/uB8503cLrTsP4VTMQt6kGtvMIQiyrqoY
oiwZKlTZPKmC6n6+3IdX98++1u1GOEGaeaTIBm9YxsgeSb36deGI+XyVD9PQ97tafcfEL+QmDVlG
OJj7JcGuD/VukYqqnX8jPFz+2icfa91nTBtGUXWmSN86U4IN+ObGP9JHOSa78AYOEaYUwuv6etyn
d4EX7odD//z5fheD/+wHrMLuVo+CWpaXHwBPB3pLkFQboYrMCNN9Y9jfl6J61xrV1i39G4u9uIR3
X3Plx7OxiKvZ55bCZOJW99l9t8d07qKd6cLVLdxB7Q2NlP2oektEvCXl8zc0drX8KlYcQ1HK9Jxt
s7XU6SGKK1OSxMo4jrm+0/rwStH1R7FtLkqp3PdxfqkS/Rr169t+GCDF6aJrQfPhiitHNFyyjbhh
66qvXoTMkLLEbxLNo91waAoGpuR+vvN7cSMT2vr4q9fAUtIoAfKPl5TgzQzt0WeqfKSBp34NoeOC
xG7Dhj/sAr//7CvnNDd6GIQKKwbLpB9ech88xq7lLekQ0gVOcyUDVgdx2p2NW333+V3/MC95t/rb
pXxXlBwsK+8tg6+eXs2evKugH1zA/4e3xNahzAItybXwnwLX/3nV3or87xYVkjkzFPjtvXb+KrSe
APfSxrY+fHr+2JK8cllmTFOqTrgu/vfleU3d4Hu0a9/cVnHbXqD+3/iM/4+079qNJFe2/aIE0pvX
tOVU8mr1vCTULr33+fV3UXNuK4viLmqfMwPMADNAR5FJRgQjVqylsN2WKSqmoqroTFK3V1q0YlDG
4v0zgujcJ9pbIKREkTVy4juIIAHvppxBdeKCpumWzKz0Nxa4oNzBtzDRObioj+7qAwownJj0H9z3
xy+jLrYqqW2vdvhlnVfvkx1kofa9TeJfndlfwKix+k944wKlKYlIiTXqpkr5VKFwgRhI8HDkWQ3+
+QPJ3HhARoZLMEQRHUwVlNfAalJ+GpzAlqIt+MZ1HB6ipP5T1ODcQyVy5VwSxmGCIQtQDZS0QZpM
HaY0L8xRHCsEhEI4zmPp9n3NeYWxUhQDkhqQNUeBQJNppKKkRbmUtqPml9VtD67/CV27VPw2LsC7
7Sb0UUx0LhOj51wU8u2pWHdhllqaibKEVNUwK3e/RlADDIsFQpjYFkwOxJUVXi4sUQ8xgD6maqx7
zcfLsvDaGLPpJa5E4XQ/tUB1k33ypATJnf6Flijz+8mWaWqmASyoTnnYEqT/jQgJDLibFPQgrwYk
U677G44FegY+VxdN7IYal18OpmqFNI7E+VDMw/6xBnrcPVerZZAVrKFIvy3kbRnetuWP66t4H9f9
fBr+bhQ97B5qpZiKKU6D8SghXx+CxtG/ozz8TXjQvBjwffP7ekyeQTPmkyGI/gaIz9f4XrlLT8o+
/qcTbYkT9llYHhybj59EHRtNlvp1An2dPzirL2LWEc/3/frDclTbCiq/vgm9havN/R4erm0E5VqE
usig6ofdJuioaIdB8DcQA4t/yHwLGW8+DS4qMqW37EpUSUEhfkxuq931r8EKzRdLpyOKEUuGlcDt
9LF2KmIEZohNKBj5D71cE/Z4Wd0K0F8ES0z5qAAI70Ao9MZYoPNVzZYFKh1gEGOjXN3rv4t3Eqlw
MqyGkcfDACDBJO1H/dXKgrTMOIvnGaGCiFaIXdos8BaLrOylJH4uBXEPMDfHDOO9drHFVLZXWEle
gjJW883ssUjOORiSc8giSBAhk+TH6/vGisMXxig3pBZRrRfg80EcJmiczAOZwo3qNvscR1jhRH22
Y/97b+juEhgMF80y4JHyFU1X9bCWuh/GIOdMnzjLInt05a7QvSW0dao1TLEskLmEQYnXteEVKGWU
gNwZTvoiBLmXN7a4Cz1e7ZLVjN1uqUmFL7STig5iHRbGNMKg9oug9ha4JoKY5JXSubYoT9SHMnjr
Fawz3RMoVYca7eL/OyAbcx4hrE7Txboo/9MaRTtbEBzCUdEP5KgUQfgE6kbgCPUjcBecijTXHuVq
8LyH24iwtuZ/SGPASpWAEKA7KegBDaLNS5fZ6YCCx5pkqoZk0fPkcbtmC8i/sJt4d2DYJQbWtv1h
efmRDDPMWCoakq75oNzVHP/F/pAfpmmYkjH3SAayBZsLZv1Dc0hdoJjJe0f+AjrhnY7i0/VQdAMT
KEiIFZFyMYsQgZUQ3AB+9Daf+tN6gtDc6oo3MzREbe1n/EtGo1mAjHr7gj57YpNycXMCMbdpN0/D
be+t3nD7BXQ10/VtfhfljboJ2JdyfPdGyRuq/oj34Fz8rp07DDmBtgflBlKt5mHXZaa7+LBLl8hy
iGb1y4D9SPfF2/TSfu8AgnSgreGt95YX7ePGwTgQeu5u5GouaHpfpVvTCb36Pvb6AIojvONA7tKV
D0QX0cjx1JoQPwhcEQGZ8qzhwkBed4Tynlfe6D94RUKeQcppyVViQkJ3wg7ExxpcVVKceP8bn6wa
IihIVBmUclRTZwSdqTD1BlQzHOEW+AmoaoEr1p+PKiBOOGHgPiONTvcr/V12nNsYp9ZnzqYFzlpy
vzzJh4oQxKf2emznsFn4lsqtMzNzhY09yjHHamMmeYz9BCBulMElXQBSta7/fc3CEDdWyFfd1CyS
xkhTM9RBud/lO1XNb3PCy339u7FOhiGLGgrVUCH4hGeVRwml+0GSIKEaJHLkzCAQvG7hfRaVPu1b
E5Q7GodIK6dBlABCQ9Pbrv4pAu2sut1r4phuEyzAodQ/ksNCSlCOBHwDxAfvgU15ECy338XfZnu6
EYHEAe3xGhgBOCvvusc6UMFojrd35ULp80f+u9mhZ2nBnUIGJ7kNH8yH6lh5yk8xAN31d14awDoA
2zVRrkzQ11KRFEgTJq0f9c/LDEWpb5x9YzgJ0zA1Q8JlEtV3eObm6wPo2GSFEcsgFdRAfzuh9lmA
bk6CSoPJe/KQ80p/oq0tKsEuKwP8QkMiA6nrdl6/76FA7sdu4uRSsHrhkc82xvLJW4tUtj2maiUq
QwrgDKQCuiT0E+1plFoXStDu0EMMtX64vp2sgw5SUzCwixJYdU0q35gVZeoEcZT9aL01Rohk6f9c
N8DMaAhzmYqqjap/mvwUwGyi5ZAf8RUg57x2/68fAtoJUwzY2QN/E1mncGuRcntWo0pFJ0AQW5cO
eXYbgc8kir5fXxbThinpmqjLAAPTENKwjMdJLkzJn8vv8D83syT6QvLyXxsxRVVBJQqoehlY1UtP
16DSDmF7nPUxN0C6HEovhSHvqhJE0tcNsV64AODCFoqmpmyqlCUpz8XBmGbJj5I9eRSpTpRizqsC
JjYKwVkoBJDm+QLJHKO9vLVLAzByUevVQcpF5CBi48hedGjlW5Jzzmdhv8S3nGUyLvSFOSoad9VS
LQbhp8wWh4D/e9DhIuXrbQiav2d3fEwsc4WqKcuWhrEqiA5cfkMpgX5LY8HkcCj303k9SmcyZzJ9
JZMkB5vyV6ZOYhZOC8aqaN/Y5NUqq0UFlj70rfqn7NDvRswhdnuMQN7wxoJYF/vCGuUd8yjVEvDx
Sz6gcEA7JAups7vKDWGUACXhF/DFzM+3WR+1l40AFvKVaTGEntJXLDJK6BdrpII0GFVko5PIgQHn
EsQFgxDyGMtiZRCCihU7TvA8iAcDihLoQqYou10/sAwvA/Mm8g8VYVWka9HA3gtl1SMNEZTfFbSu
4t4vFU5AZaEATRNzKBiBtBBPafYKFcKEaTmDp7kB0QP4YHMIPcS6F3fRetYKqAIPEahlV+0NAuy3
qWZA4iY6yG32CMd+ELJ5N+OMgnG2eRj6zp/0WLiryuanIOqWLdcYLsggdTmEsczZHEasvPjdlJuf
qgZ1cn2Bz1oB1wXxeKbWzjIbhxrsyWCvdOrx/vrnYARLE68QnEA0HwDWozLPyFKbyhygwW3mj5UG
2da14qyJZ4EOx0Wl1uCUQ1JYnBRouoIt4f9ogbq1yoyClC7A069WD2UCt295IGDWs+Nim6hrGkso
YSQVIv4S6AGBXmHu8jC5ICz+AkqBdUW234S6oYidkMGbJ6wnhlIN5HvWBEISUNe4/unJttCu1VIU
VcJdNDE7SkUOwHInUwwL2RdLKBKD7l0Qv0MlUAZx9nVDrDo7DCgGxvVEUdXo9qUAbTMzmiBupv8j
+bpTRE5zmCFCEoh30FteZMwKppktnNLK4ZUEmF8OWChJQ4sNrdN3l79JrvtKNZVBQfppGmAUBP32
CXLBN1INSJtiTHcKpEhyzJY5axxlLnpIQSHAK7WWwtkE1ke1UBbHVZPI5CK125KVdxUkZrAHqHtp
gH1pv2SLB9d7/1Oob2rJ4M7FFLSqGbpOHR2zhvR1ssz4pvdkPkbbpbddMAWIYvt6lwARek84yGSU
3Y7pftiJXOpZVq/x4hdQaRfgyTXaAtCerHKE6LAUIdoJAfMCsx4ahgJDwDpaqKCI0HM7KiOUeK6f
NYYH3Zqnm2VDPy3WUCD5B0O82C5uY/aBKLenoZMAzcycsGg43odc/c9bTsBfmLuCF6X8m1KS/MQU
8WEz3bdW7acl38oCGLHbYS+X0e76+t77wbQ5pLSmjsaVhJkHyhwELZKw6Sw8FkXrhzhYN21a17tu
liDyroDofQDbapZGAWEX202DAZeu1d2vQm8btxdWeLBZBddkgeksFYIlmEg+t1rrCbpq7NTBgOyc
0N7Va+MKDeq0Vgme97jFM0ebb3RzfhLqQXDkfIV21Nr9miThLA3rKdahmRotgu6JaqdiFNA4jdo4
QcYWneahhypnO711g3JXSgtAiLBSJ7nszMP4u1mK31AX/Z6K8c+xC8/g2rlpDMyRqi04misRAiAd
KDHboXTaWT9p0AB0IWINhaoZ882FLkg3ArhDMYLYvl3falY2aCm4RoosK5ai06mKWPXlole6AYKx
4i3ZNUGBtDrby69QmPlC9ZJVO8bQuaTIwDopBrixL/PqYZVJnG6g+Bb0e/EZ4gKY3gtv0bW+4U5v
k2tIHyMV1NvIkUxNRiP+0lYfSomwti1mk1GYLN3hN9Gs938Yx8oZd42brs4pfJ2eIAl7p/26vq+f
Lwy2ksQbOEO8n+llFk3YlEZtoqcjnNvlPNTPBfTmIAuYjb+vW2K4Q2IKpRUFCtm4M5Q7BLTD0gYV
plo0cZo3FCsN0IkFGL+6IUhN5RyPvvHOF7eUdnPXhF+gbfmc/1z+BsohxjrUSaRQk325PSfWc51y
Sjqfw/jFn097PNEY8qRGFcQHas6rrW/gUXOT8Dyur9c3k4EluzREH5m5CSMpE1B6jZ3kTfL7X6vg
VL8heaHb9Y5QNaV2H0gv0Cxp7NzhNR0ZMHj4PNl8D6EoOxvU9UijPBYSacV1DAgH8nDzlBxmwIxH
p7Qhu4w7mR6mo8lpX32+KJdWqSOUNcmq9bNo4Dk/7pugfmddrrk8f5/Tg0sz1ClpG7kLIQ4v+531
TZ+fsu5VifacD/j5rQkbcGYoXJkIknQaZkRKNqGwg6WcsjdC7JOpZ8IAjOEgQDG9/IZL68M4+xIp
EBggu1PApEB+0Sb5kkdTqRpRsADXInqedwTiQGCH2mF+sQ4YZQ94uHDWKb0wSX7SxmS5xEUHei2U
GQsozgJ+X3mF+Y4DjP4x1NBwirCpfIjd7lu5ge4ScBDOWmLUva5ECWKCU+N1GdHmLCBi3w597Unm
GB6mApI51aAGnG9Cjs+lH9ZxksFngYFMzZRU6lC3BfjdeqBPwX5ChidjZzkQdEzpJgdCXicrmNqE
8iX417iYXMbJvjBNnex1iJepW2B6fsXjLLT7OwCRIRWM9jpGnB/IvCi6BM/Lo1J6LXesizEycLly
6sRLuYrwKsB8eQoDqBSDLdeu0ZwlGOzWgcId5yIzbth2uXRdThKaHsDBPPRlofDX8CmUZdsyR042
yOg9XyzrExFvqXdGO6chJiGgomz+qX3tG3STskNG6KU8DYQhiVM3jgQmLfOhV3j25esHiublhf5S
BspHbGsKOKZSYvRDdxeQgVjzLsLUF78ayDrB2ztOJaRNHqaxruKOqwG0Lk8VRspcgqVKfULhgyvl
9Pmh2fcO/7Kz3Av4tBSU4hXD+kQF0xpxqnS1GPrGUB3mFKJoPLon1qHZWKA1KMIaE7kpIoCvm+q9
mmU7CJ86Tepf9wKMjAilqr/roFUntKmomlwP0VEVJm+opkCEPp9RS4H4WuYi5x4wN82S0RmRZPBW
0iQK4SrH8SCTJQH91E7Lz9CS7q+vh2eC8sHJNOtJW1qWL4utLwm9h5bT03UTrGxAMlRRx99QRBLp
LDKrgJQOa9PyUdgDqVI4i5B0ltxi7eHUFfG+W3C35AhsoGZ5HmXrlAw5lLsngM6hQQmJybA7FqX1
gFqLx/lpjDh78dMoxyqUlhTLZPkEpFycxztCsUjoHaNf6z9QT3Cv22MgK+FyNltBe9JRQt6koSEv
B8orRmhO7V4CnwPaU27qZ6AKi3YxrqPghDuImb+haHXfgdD92Ph14MwB3ycwI8vfHwRdsssYHGJM
vhEifJv8RFRUzP3gZ3f8yWDWMftYN7p9l2bSbh0hdAMzSng7AJQYhjzoLSO33uwstvHSwpjqEVRe
JcDN5e5Y5f2T1td3dYn3Uro+XP+KLE+zXQyVKpXyOskxAQ7p4D5uIDqmKj8XQd5dt8Ioh5Gzoooq
nkX4N10+sAZjraoC5RkIFaLDAdrsd8GLaq94ia9xnibsYIhRSySAGrwNnf8NQm7qYw7HBgr3N0gn
rvvGiV3Av/bhiUwrSJ76SvQ1pMnhlcIY/T+y0g/blBPqdWExo1knwyejG+0IvWz7Izml5wios8Rv
dl8YL2Pf/A+bVCwslNzSYNMCAEJ0utKbT+rLdJ6eu+fxKO+TU/go+7kHPjuv9CrMgLrt7zLgIRZY
ARnPXWTcSPKlT2h/uSpnudbhfhIxcsG0Yqe56aUJZiPbHzN68AImj66fKtY7WwIBB2YiDNR5cbio
exL3Xd73EXKre8NtPDOoztlumu3VLm7kOynoPaLXlnvlGdKryGV5HNfsaLD5AdRF1Y2xXSItBJwZ
86fQvPqVvkLL5WjekdcGqoD+9ISaaxnwWHSYtxaZu2xh+RJY6S4XDmrmOTMNHHDTkiBbK+sHHaUx
vch45WOmr/swRCPbRmlIRsGEobEAP0+GMBYOHBAS+8ZsbFBfsW2MJQx7i6DniH5FdkwAVUvwCsGs
t08+3BcGepg3ZmOT+nBpL2VLnSFdVYP4l+WnmNnoQfus/SH8IBGXH+Q/vDr+fjC6HZCMxpTHKbJV
Al4LD6VfQQAYbgh1veWUHlb8Z+gwcrzuO6rh8yvvwyrli1oBWsmQKiVJeXnXnzCu+zKLbn43vURH
gr8dHfnn4JMmer4DQFGGxlIY2enB3HWnbo+2HN9X8Q4U5apaRRoBk0Hw1HLMG8QC6LUH57pbYL7F
jc3HJeF18xZv1d5SUDP/F6ynE4LI50iFgCueegXohEU/csagfobGjC0X9lzy7JPDc23bqce1NnXS
QnpfgMeOruZDMMcGaPyNULBBqdm9vlq2K/h4yVMbGjY9zvGM9yUq6hmkC1L0OtXqvx/VuXheqtSW
LpFiRNqQ4D6uGPLri4cE1KVJP3IWw8oT0J0nyY+IYwus5+WnS8NmkeQCHfT4pAeG391YDjrmgYhS
xBcIcxgJ44U1alVNBNiiKsMLQF79AME4J7+NITQPaJoJFvjyBQLsiJsRarS3XyAvIH6NOiawrknQ
LzctAhi6XKs2qVIEdWwdmUK9n24g/HIg1cz5JvJ5sZnRHgNFwMYW5QkWEfyleg9bxrJC9xgwgjSe
ay9TyqM5QdC4T+qXcs2ezDQ/Z0PGS2j/w3cFYgj3TjY/1f0nwZSaccxN4GdHEMF3NqHZJmwUhD2P
Ox3K8O5Y7Yc1yrs3gxDmwlzrsBYGuoN67RFsuHiFCEHhR7fVj+tXkOVwLuxRX3JulKIWphaammjT
i5AUCPf5EYKqHiHSHB0tAFsphL69YTfdS9+vG2eeYaRbKioROviSqVQgqyu4Uxk7O/qghYa2JyYP
fb48H6NWgJTurxm63G8VtRqlK2CUsT6/TU3T2pJVelOf/EiMGroXSfFwfV2stODCIpUWZIA79llR
mAjRwqt+X5xn1MFNt/aMe9OunsCIyi8OMh5eFzapg1NDS1EOdWwmIfKBxg4IjEz8k4D3VLs7kRS+
fJZ5ahAMF35hlTo+uBYDEq0e8u6yaudZ7Ap4r/MOKSM9vzBCeYA5N9Osnibd18Zvlg7hNil3dQWm
ZKeea3TLeSxF7Du/OTK0L++KQQ2VVccHzMD7ANlbe8BwUWuXhy9kdLxNpHz5XErqnJhN6IvB1Nrp
HRH+I/o208/iFZkGRnDxKuGdUd6mUpF+WpVC78YFm/q4QOEC1Jl42BKNi+mB6FyMpMcn7gpfuOMJ
JTHALfDom90lP22T5JTFoo5rie85+4vXfod48M34LT+uBxlkaCSDTaDkfc8bLmQ0iy/N0u6mtzpj
MXFDSLNYOfbvRKHgLINYAi99ZX5RUkAC0SJSAfp114PgpsjkRvcjI3fFNT0hBXlT1Yg3xc2MFhs7
1KXHwJ2QlcSDphAeJf6bPOGsM6Gyzl6/MKXEjPsbe9R1LyolKuSuA1cPei466mQCuMsJ8Rv4gvbX
nSiDfwWfa2OLuvU1jKURuRVmBilVxfyjN2C3F1qvKrHWvPyOzNHNDOFRX6ZTaNT/dNhkDOXW5YS+
OCbIKsxreHPWuBKQS5IGuZpWViAIv6ycn8oMMJtfSnmL3pqqTLEQQ9O0dvR8tus88gvlOa//GPHL
9W1hu6aNMcpZFGKp6q1MAjY03AjEQnCW2/CWpJnhmVcS4p1jyknIswTWS2g2+UMLvpVnqT5aIc8R
8c4w5Q30SjS7Jo5DUIhnD2tsDxAUcnvoNZyVxR4fSvB1zHbBA9WynrUXx4vyBnKpGVrTiDom2Yn/
E8D0N6PTCu5VL96JdnwQnq5/OeZeAo8NoIphgUON2kupMSNBaxFTrMK0DSBV8wkVRJknWq0wEwEy
Y2FgylH8hOIXqyhK8RAh+SpIug3LFpASyPJBFW86PKZHu4bIwQHiO8gM8II+FbIbxZCWVV3Rstc/
3ZN1P70uiS15vZc4YJDMbUj7ysB58EpB7LP88VPpBmObG0aWl/ipIUrvcQpy6tjVvGFw0gcy/Kn8
uv4FGPAkuJSNPSovQ7djBHuWhCeanA72Ar1M8G5PbqgRPEYECSLNrA5K3P+JRRRy5ky0uw4QQHBo
Q+DYSjlug3UgMG1hSpYMHhPw8VJhcKizddBjw0+imzwVfdDB7ZP5N2fNLJe9tUJdr6Ub1Sa1IsM3
wYJDGIWWu2IveeRRymNVZfA0EJaZjxVRd6pcsqEQ9JrgTRodM8TZIQSGAXzj96Kn4VVROPWuOFlQ
/bUxa+RIN/MzhBJ5kYMEhk+P081XpoIikAxqKEPPCvJ9oSu0v0Ag5XA2lemzNiaoOBjXQxI15OCq
wSrbKgiawKoTVDLKUeRVCClSTqWRdVa2J5cKhsvQL0bTolQC0DnU1BtRs6FN7/9vlqUpsoGXLpBz
9BxYrgxrnHSZAQr+yVufJJtQVxLBpeEuI9ODHsce+RKfvtTGHhXLkgaIxKJNDDgogF7B0wLKANL1
A//+l4asPw9y4P5v7FE3TlgTc9FDnE/xEB6GG/LgFF0ULfgkoLyVUbdOUstBtbqU7CSUH9Dbb5zx
WO7IDPNy5PETMA+8roBOBxqckM6mrl2NopMQkShtNJFTgvoE1GX/my/1YcKi+pNyL0TJmOKdF+91
6HxEqAtKQXdqQZjF9yPk9346FhtjlJs2c3ko1AgXON+jEAqaZFIX4D+Zydf+ZMZUZYxxmIb8aSjL
KqGHO6Fb7k+9+jbX8Z2opJ4oVD5Y92+hYcmjlmPe4Y096kzkSpNATLgM/XVo3LztwK5r+BL0N69/
K1bpHIqsH+uijkMlVXo2xwQbgYI9KVjph+XFeO33hPRz8sQ3wn0GGqGD6FZ7SB29EQRRTMS2T/O5
uuW9u5hf8+/PsejW9phVvTE2776y3RfeuMPB2ctcGD3zEmzMUIemscK8LSGs4bdCacfgUgOcwL2+
s+z8wTSAXFdQDvw0WqcKSzaPKZZiADtZQMIQzP1BdDNBPDm2RVC48Ycj2cv6MEm5yKgAc0Cr4IUX
mQBItZGvK8+cVbHP5YcJyitqhlDlg1UTVejuJWvfcWUjlC0WY7+ijSXulDsdSL5v183yFkbdBqBR
NGjdYGGzXpp2EargFMo5UZOZCm++F3UTOqlcCkHDyrRJDvLG+F0JieAUoMkD8U7xdn1BjBE6RBc0
LQ3IXKqWThfFJUD8TRmyDn7eujpQbMVNifxAP7RkYJyQ/M0OaL0PQlAfFKde7W4/ngufd91Yjd2L
n0E2flNdqRZJFFBO0jHbZRuv0KQ9RkcRakxkwtV8TO7ag3EwXopbXkeZudmb5ZNjtrG7VGiMWK2s
+6iJ3OqDthOaUxxBIgXgj+s7/T4g8slzb0xRl0ITl1IeMDsBDwcBPLTMgU7X/OwB8jaIFtJJAWV7
6PaueijQw3+2PFIQwVxHAv4UPGruSmz+SfKi3olu5aOw507FMsO/hc4+4oqsg+3rci8KqEi2I0Z0
Ef4lfzoTuUP9pN/GqKcNu/X79e0gN+Xzbvw1Rte3w3pc0iZTUU6Ts8HXsuJOTCXwfIjJ73jWB3te
p1OVKn+uW1V4ZimHO8qCkBXEr0dv4e8JAsiy0/rVS7RTfoY1qKeUE9jxMEVlgHGy/2MFP1fHAPGk
fmt42v2AQUDhRrw1UJzGYI4vuxk3vWRw/Vw+R6gTOQvK0jUaTmSWC+iMxUqwdPW+EbuDaRY/E+C9
bSDijkNSnQU1OiQD6OzK8bSW9TcpWvwqEZ/UUX8Yp9Yp5MSNNGsnr7kXNvEpE7I9mIvsMEpPqGVC
3kS2ow5qKiEKl3L3AOEsry3N++t7zvKZ2/cVde6RxiwQf7R0vwI+ds73Vc8bp2XlROAJlTE7DkyK
SkMd1xR8u10Nr9x3+znBNHOkHtIVhEwFJqBC2bu+HlZqsLVGuao1hgb4qOBtqgY4NrsEqBeS6PGu
I7OUuLVDHYSuLUVR0GGHUE9AZQdcK9M/xE30R+itOxjb2WduCvCNlwPTxe1gsl6LW/P0Z8uHWZVj
XFDyzHkXlr03Aemq9iWs5eBg+b/tKhXP+6jBZEEfm3jl9Pvk8K8yBz99ZmZD22VRETypqryR4oa8
3iZPfyF6JqrdnCAl4cg7i8srxLVHOdVkkKalEfCmEg81Rv3HU47nohJkod3VtvIiJF/gpmAG9c0i
aeK+aJBDVRxx5cjRMXbi76j2xcn5STBSpp/d5gERG7JcaW/sp2+ll/lfaLez3q3bH0G5Wlnp8eib
8E4mujHaEXNfTrZHufnAuynMitzWEglsmyCuLXohWXNObsq/OusEkz4iZ0Hz2a846RnH2ZhUFWWS
elATYzLXl6qucMtG+xFFoPaeM/DPjgCnGjHHf/6HAtVf92ZSDqfGs7KLEmzkgCYwGhiJlzXIGZpD
u0eXzy+PARHs7jHoCca12K7v+Xgqjs+jayxRrmRZncAXEagzIeeQDqg373hAAhbAkDA+/39PblJO
p0uFUMJYvO6XNYRWtdwqHOCp3FSaAigye4lYeZ1WeHpq3czVY6qHTpvXTovUKC9mXzcsDzRs92uR
n81hCDDGVnlSUfqgieC8V5l9ue0vpfzVCOVTqy+QN5OxlikgsGuUnO3ygY9/ZibHW1uUz7JGZESm
qqEIv9OD1VWf81fShFShXJoF+QIm3dX7GskNiTF0lra1THkvA4Sx0PZBzqoG9dMIJvfKJgBbVN1/
QmCzBMaWyDbzSmzMYoAqgjrEtAjx3Psx2Vzo2oKCwQqVNNAwpHsyJ5W6T7Hfds6Q2uO38JcO1e8U
MHcjIBivCDoGZg/snP4QfUPB+O5XUmIkgPPFWVuB3gQ0N00UXsA2eelkhElX0kxvkiC2Dn1suLMw
2qHEm+vhWaHuelSs+igIdRIkAx4+Q+qk6R9F53RgWRmZDmFqIIPeRwSprzrp6trKOchA1Akvrfy3
Bt9xPZqzGlXAB4PKCoUqDVBhKnkpk6nXq9xIg96NHvK7EqC8cC/upXsr6IPhWwsw4HWLjI1TVRTx
8Yw1wbFOs7hGWTkuaojHiww2NVvPZTe3Fk/ps9/X7bCCjQpePTR58WAGGJi6+NYyZ4IQ4kqUJ+OV
CDxq6IcB4y67NSDevBI6ayMvzFF3vzIGtOagjYtGoyAByT8Dc1Q45hNehE9QsWzP/ByJlT5c2KTO
RyNLC4QlI9Kgb0/IOs/1I3glUNQM9wRnnT0R6m7ZhcyOK++ICwgfuFOLJGZTnmf7G96z440LyM22
14e++p+qvlsQOYnz6FgBpllueDGdFWIvrFG5SqiYVSY0iG+j371pjxgv9ojy7PgkZvb0XN0QOBK0
zhfFqQbMS8a7Nhh+RDxiRZajv/gZZFM2i467LJziDMnp5Eh+7dd37W3hFNBZx0AhxicWFxOagLRy
R655m035tiwsc7kdkGGI98kZROU3BLY7Lhi3JgQIXN0qnjnKyS2VGYdZizO93naLTUiXYyRsFWiC
CfycO7r4TsZ77SxRzqiShmXQC3RQZryhFBfksC5E2gkd4rEkfY778a7B4JSyI4LKzUHZVQEZygXV
2X66LTOo5i2PPcDZ0JHERAdyZ/Uon3DbOS6MeI5rP5NKfpZkWLUYzBB+VXe2EbaugBpjnN2kuWz3
csbhh2aVQi4OG+3IGgEsFSVezdLP6IEQ905ed9aD8KAfel977d16X70Ir2g16xDWTKEwEj5Wo13s
i97L9tU+esqeMGP2ojjKc3q2UCX5QurDqNfgRyLjk8B6rIHn8fJGQLSi7XMFRwW4ALd4wMS8l/qF
0wB3CRKUg+Q1fgM3JB65Qq3MgLKxTH0Nq11BMAlichSYy72KCSrpGwbcwAnS2qDEP3zlycRKfy9W
S32ScVQxU1zApvJIwB2Fl8d2DEFRkD3HDkbqPflxQg1q/Z3fwBF+50/08RZNRZtI11Jr6OEHFfFc
VQ+58DhOT9cDKPuUf3xRKrgIzagJy6ggflbfw060a8gjq5ZtyqAnGH5dt8XCtG43lO4AFkYPZpLy
veYKb74HXwX0zVBU7tzFBeFWjJvM76MyVwh1Wp1AJET06C7PrCqViVFW8Ka1ntyAlA5wds38XS/l
j6IQ3CqsvOurZNBhQ/PlwyC9Sq2JmrnO32sMMw5K7s47wggVv1Y34x7MySjbNMm/ghN+gem/Gimz
/CDu6jNurGjzwgkjvbz4OVQwnbRyXVDoRhQb8BLtK0eteVgGplvYrJgKlGImiNowwKML3QIS4XwQ
A0s3x33dJzed0LqJVXmoMPPSWnLnP3nojVkqTg6Q2QpFpcSX1ZQa1F7gipjiOcj6xJ9N3igY64l5
sY9UmFTnWQ17DZ+V1OPb78mh3VUn4UACEneMkpzJayuj/Owy6uooyVjZv0XNfgce+b3IVaPnfTfK
qa7KoGIaaQIXhdCDFThxJwHgk+Q7UCKeagUtjzSHna1vvhjlUSNdLKdYw0EhulX9nfFjPFqQq5Q8
A2OC3NkgVs324pNR/hPacpNVNvhkxi0m0t0hP6cgHir29YPmiLuscyGIh8s3OKNvOtEjbzaJoQp8
6Qko15NHRjy2Ha6eGpjB++ivVxxMwTa8Ge28cafuZ6TQ4gkvhwi/ZNrVrvZ9ADP+zBkJZgaSv/sO
N3jpA62wDzG/hB+ipM9gkrfNYnDTivOOZbv3jRXK0+hVNqVz/A6N6c7Kt6SwDeRuSTD56JR1AP/1
v5cdb5PZ99KQAcrB4xbMbNSZKuMQ2DQJVkllvL0jRRgFe6oe+UVUlivVMFiPJiSYOw36Gd005qBp
CephbfrPoFi2Ov+8HjtY3wnq3hhk0fDXJ0FXUc+icFnJgcnioBx+C0bhKDymbpZz2RqhvHW+FJKp
p9iwFNKp/yqIWwd+x4R52bd2KPccy51YCikCL1Fc6h5KcuAxZNrcqTv+p2HFAkR40jkH+ewnPVjD
mhrVWJAqFV30VBjin0TRXiopO0orj/yZ9ZFQSSG8mgaoWz+VHCJdiXM5RXNcbBxDxIp02V5HHr8q
8/kJHRXNAtoMvOoatX/hsCyJTmAbQJ37uYSXmeoo4A0ABOB18uNd6ll34+/J5vWaWPU+IuDy1zAV
6YYpL1UAW4lhUH7thSc5qPd4lO3Qm0Q7Nvbr3eKLGC4hU2zAtloPracF2Z3iiUfhiR+m2Bv+8XvI
/9+8wwvL0teEYOMLzbTTOQSdXGSX0Z///u5tV00FwyGKe2MoMSswaHPsFMvwp6zS2NZHHraU+2Ep
jzWl6drg6wJ6gBqGV3jZfZMdq/KH4KEj6+Ewhb0tZk/j4C6Q7eNOY/O2k4qKpmEVaQqAlz8qqztZ
QM9CGe2fTK95nRJWerHdUSr8JXJeD92ESY8iH561yNqhL+2Klfqz7/q3XjBO+ipjHqs8Ndla7cLV
vO0NIbEzrbJcsw2PUR2l+NYh5pjE5jZR0ltw+j2AKRP1mCiBIsgYJWAeFn816mxrU3zoinhXZXgL
xoBdXz8dLP8CGAbUDcDxAAZDKrYJ+pxEkDc1fHkCsHRe3LF9BE+Zq6y868cKMltLlHsGn27RpgX4
LycRWi7q98l6ur4UloHNZ3nXE9lcp3Uc/h9pX9bcOK40+4sYAe7kKxdRkiV5d9v9wrB74b7v/PU3
oT7fmIY4wrl9XmZioie6BKJQKFRlZfaxShFN0YRafQq45+j+bxaYjxVJRtqMdI4wy9vtJP0iBldn
gH4FNkNeLoL5Skrc/gfTJt5SnhFMEdmgKT1PSvO5PXgnVmNCsSLM41wIQMcKokVqcMZRyjZUIj35
od0PG9SFts0dAM4bXhFq9RJdrpOJxcEQTnkKoQZkN9HprOfkGE/NRqB1+xsec8xaZrA0xgTacAKU
hQwYHKbPjj+ZgeBBm3l73T1WU7alHSbUhrlQqVOJgE7lBcByi8HzcivvtW3p8dSQOcFOY2JtNA11
nkzggIjKUzw1AAm2O03hNYV5R4oJqUlmpPUQAm2sYjYmE74rKefMrgEXlncyiwaLITCr5SqgqelO
sgVr0GxKElLDF10ZmpUyWH+5E6yc+M2CwgoSZcos4hjTbSpOEiDoxfHPJCtI5dH9tulEMGoohMvd
sRZuFx6iMxFEk/zGECTF2EQgBpH1eSNoxsFsQIpgTpxPu/pKW9piQkmdIljNyjndAVkZwM6Yv7Ok
U+fSUfbxm3wT55bgqkcq1VcG0CE0d/ClU/Mz3vNmPtfgZsD7mSaRJUXUMKLHpDoBRIKJjnIcFdqK
3wCAfFDusvsRw6zORgeC1ustIM5eZ5eKh6c4MhQBFNxqpwKT/bF9E+6qb9dP6+oJWvwkxreDzszE
AeW1TS1J2xIgixmTTiLhedvqjkPCD/RJUIfA0r+uvIKuoNyV6KqHZKPUtxLySrFG+qPV1vX1rBG3
AZT2aYmJPm3ezwTvYX1T/UZK7UbfQYCzSWYbMhyaaTf3GOe/FVwFan1Db01P7XN9Hz+YoHCXtvoA
UIHppZmV3nPVKFevNJAYoKsNoliTbWnrsa6EeORqKDcPLlL9m/DRxM8YnPaB31Vc/9yfxph7pYuS
eC4HDC7ks2Y3Zm+R4HFWzK2Z8Kp061fYYl3MzqZGmRkzHSbsNyFy9w24z4CRUGk/CxNB3PR29RJb
mGO2t+ln8M/8MWeAaajfypgV+C+etzQEXWQgCzvMUa11Xa6FosdleaTble3rD4BDD+me/7hdY9gA
pxqRoK4F7nAMDnw9HDNBmTodMfahgkdbSi0Tjy40yLBX8g0JoLOpuwCx3ZHejl5D5EOP2sP1Q7Pa
+F7+AiZIVto0lYhakMI6djg2yH6Uk+k2zuialV1A11N+Q1p+3ejqTi5WzWRdKgSPmmYqkHXVW1l9
D5Puvp+Gverrd5qZWQIyfWPmFLFWe8+6hhEokIuZOITstraR1NQNajxiZw0TEF7lZtx2siUHFsaL
76ErdYNmrEs1SIYb6VvyjWxTe/55feXS6vHU0LMA5AZKWmylKQ0kSeikhlYOx0MHhczoBZkFwWNx
spMHMIG7VFjT3wW74qDuaVnFfxR/o4eCAlvJCZjre7/4McyJMscg1dQezf8U4Kp+h7HXAtjrk/Ko
vZJD5oT3g2i3A8/q6vlaWGU2YhTUIsnCHqijPe1J+yDyoy1fYKi5IYO7QuaOAwukmHQEtsheL8CX
SMdMW0vci14BCl2yjbi14dXcarE65m08AVtQEQkWI111dQiENL/CILMiyDCOkl3oI8evV2/xT3tn
hqTlo6/t9ESZ4dYpnsZBd6wzDGrnvMFxnhUmTqFB69dyV6PgPiZ2JkR7I66PXVjw0F/rD7LFcphw
NIUiMuIW56PfTKnl7wEgACqt305gN9+mmKPKXSSO9THd867pcwC4iPsL00xUKrSyFoeBQg3z3q6M
6VEJ0m2uSadhAhAuAOtAk1UHtUn3uM+/ZUP1W6iPBajaMUeviY+y72/ToVMt05edLpvve1P+icbo
M3jof6om0p00H3Z6UW9UCSy22YDOrPguknHfF5mTlNB9rccUmlRSGFlCm8wuRkTnu7oBjj+otcmZ
pooXAVZbmqAC+L9wdD4/C+/xCTopegJvbR0DjZTIbb9B6s6i79Hxo4QqIniCAEO4Q//YNh6SDRqa
J30X72QgNKJbHiBxjfxFWf4cJqMIQBIv1P30p7KsbszNeAD8j4rGUU6t+SXOrPqe345fI1b9YpcJ
hIkWCL0QAQhJ0eqKnW465dRoUBtM9oKtOOZxdtVnZInxXUSsgev01LNYzzOIqkBcTaOSN4zniRGI
41MRcVh77h0gEoDgxpITYMB0w+7u+L0VmgReM8gkiSIi1DAXHYrq5bTtBd01pNa5ftOtnuTlopi9
LON6aowUNhoQmHbv9Z3iUuaiP3fstNN/U+V3fkq1Cu5Y2mX2MkxJNqVgjQclb3NOqPAtdya0bUB6
RRlr6RXf3aYP0jZ9ru4ANOK3J3mfl7nhjDiHQhftWVBUpuhAQPKH5FIvzh/BwPNg2oAJzLRhgsII
2pSy1bjxc/jMo1w4x/5r28zcfhkx5jGjwTTclbtsG+xLt32hn50XO7mbzdx6GAsoAJ7HARLwoPU6
W7svtpQ5JUGfMP+GJ184WdN5kItXSFtLqAxiQKEWk7cUMfw1g+4zNZsihX5rhF44tSWWsVXoP+Xy
/bpDS6u7ClUJQFLpMD37hBc7Le7EXKbwtuw0nVDQjtzxRiaW6QpHfxs+4J+33S6HakqzBREZnkC6
U9QWN2VfXTIlBjFQroYYK3OypnCUwIRJkxq0GcC/dwd1AEdzhO+AkG0itN3p+6s88qBa1GsvvGlh
ljlYUekbfp3GIGTR5cMwbhJN3ZaZl4YYb244rPq8JTInqKsKkuqRBn+SennbB50by7EXtGJuR1nr
81JS3tKYg5IqQGaKFZoAtKOpvcTA8iT3f6hzRZvO8ECAHSTXws/rLrWanp4pXv6zk8yxiQNStXoD
u/TegUwwZu/rG9DJUCXE+2Rj7ng9iPWQ8LmJrAJDGBSSEfmIypF5knvJqkrNSY3vSQIoPyhuMgnV
ks5qpL/C3C6Wei6QLTKNtPF1vSOJcZZ8xJzbEx2umB2Q2oNLUpFQOFAwjQL0LS9ArB/bf06LzGSU
sxLKUzzgGzcZqDln3fLNt+vbuJbyL5fGXN84ji34snW0kMTSqYTGGRLZSsCLhIqFHQP039S86jdv
UfTPF18TcnOp6Pc0FilN6JActEjRZHJGsFYLPNAl1nRFhdzQxSyGGHWKAL5KHIs9xUnqYI+Tbmm1
tLanLY+oZLUSvrTGrAmVkNCsZJ9e3LR5IFo5+KsFu3JoJbw+NrzVrcaYxeqYMNqUpT7mFY6CpFr6
YdyIpicDDHwrArOceDkEa80EU58YbnN4dF+r27cwzYRShQykUCGatNEBPR79Ox0P/Os+SX/8RbBe
WGACKFE6vQkUBGs5MSx/2KXx1vB5Rlb7PcstY+ImCLAkkMtgHW2FeXpypPs1947pGVv+yPZqlr60
xkRLqcjqKgIaBHS0g4sqL6iNMxcs1JCwNqzyIXxA1PT8E5/acLVq82kZnLhfj1tbdUpBGgNRMxxB
eq3PpZsN3ZOgVCdljl9zpZ03fV46qKh74qTf5wRjFEaWg8atsvoOQqkK0jyj3TexCG03VfeyoQUW
wNT7YzbIIvqpipup8TaMjMei831ryl6vO4S0esctGt1MlNJnsxI6Q9I3BZ0FoGSegl1mFgghj8VR
3uKRHVijiiwN3d1H6LY+5nbyMe3Vp9optuaON4i8etxNwIIlUREJcDCMh/qFUUI2R6Qv/eTcAA0d
3Z1uZxudyZvUyzjHfe20L80xrjoacy8XGbZwMokD+n8rHm7rJrVTLgPFat9paYrx0zoKZ2kqhz+J
YrkB2+5WeY7c6JjsTaCl/rBt9K5vBa9wEflOQQqJCTv+xO5amFn8EHa4p52KKjMFXEyBorqiPzhK
dn/dq9auPvAVGlD1BFU7/v31YISVqKlRB6cSksM4zttCzK2ielBaYolgBRhlk1PuWg0CS4tM6KzA
ZiXjvkWVJmu8aDZ+zD1ofjUzUe8Fs+ydTiEPZh97ky+FdplAMUhtfoRm9460cfLSUf1mVJpXKeZp
FDIMS5uiff2TrKIl8RKBuiO40uin+fpN9HHO8czHvUJrKvWdSqDMTGUfUDOx5L3shm73wZusWt3p
hU3Gu1Hu7oYOQ3Sg+QDtVpyh0MjZ6dX6+XJZjFer/igMgow8iio3FvfGjnKXoUITWuq30TKBvo23
FcEcU3oWkCz34f5vIKHniUCIA5uQoGar52ovyTFKkRjR3uc7+TDfiCeq8iAe+cQMazH/iy3G0QKV
ROMoYxuHfetM6BhjXgcFatmaX+VNA8DeuI2OAgb19uFpclDBA2nn8+hSij/uuldiN+TMJAx4gjwI
UEgmdhuzmaqlAmQigGXljlLGjdCb9J3I1r1uU74MsB+6qcdDFK0EzS92mZSsSovBMCJqN90L/a8e
HapJvfU1Lo/+2gLRGiXQbBQJdLYZ55KrYghqAXEkkZ8S7SkRN10RWhVcaMq2Jm4mRcakKSaoxgGB
BaxlbesKgXTrS89G9A6OX84Zph+USZ8oSlIkJnTO0Zpl4logBn1c+aBJm5P6hx9muisokTX1UgmZ
Z38AnUvuNcWGaEir1J0sgkImyp7MofzF+SH0dXL5QzSUG0yC/iArh92kHSqGKgRWklDfgj9zsPQi
vFUE0N6qfeNUQZlaiV4fSCO50jRYXSUFttEFnKC2El8gDAdSS3wUlegGE190vW+CtMYoc2lMVhMY
1tRxkOw8C4wHaKlmdgimKkZNQIMlm8cw+sH5litOhqAM/Q0omtJdZUpFtRYkjRKa4DyxqCBPg1Ev
yveCk3xTQdRxctKtdjPdJNy3L/2LmU2EVCzmpcGtglcUizIrQTVEmmFSz+rQMsaG/C2GMFBW4Jc/
126fL7aYIyullTxL5pngz7gP7/qdDm7V4qw7ZGDGDdMI/4XRFS/9YpQ5LuiqGlWjQDkyjTLf8uPO
NvQWIqiVZMV19VD00MiSK/MANfMPNY4ry1SGR9QMeZTUa9kB1CtFjTIaYCCehVr4elzkpCpjbHGW
bA0Nw5UyiBQSz3zHgy4NbeVHtaPjpfp/gRygq2S2+Ytx5tN3Xd5FvgCy6kqc34H13M1qWVshEThv
u7Wy0RdD7OduZXCcZVjlf9oVDohK5NgmP+e9aOMRgaQ95JVR1qAKX4wy92FhjLVphggBg63sQ8xo
ZtAASlwDZAPCUd0bGMN5G21pkzlVbvF9bOUqggoIgpChmaIJeV98/EXFo5fHFkLnceKR4aHJZisG
e1sb/kqgtHs9TKwEIl0ENZtBC8qXOYY85lmWDwOiRNlbuf6WTyUnmK49fb6YYD7lMICUrTdUDNCE
8c9IUEBNB6kVgD9SL8q7n3IhbzpdDi0zAU5dETEhXuoaGNKa+IcAqpXr66WB9cJrwbyJa4RADZyV
sW4zKK10aR15FBvaeD1G0pTNX1FwAounQVYWDCqUQeLr/pFc1NrJ9CMPhd1nkeSHNuQy0a4EeB2P
cxksLTLircLcIYlgDnmSSpFnEAxcSY8JKa12njbN9KuPP65/tpWXz9IWS0+e+fJQjBGJvHKonKw/
ysNvwO+hh7Pvk9SSp4znNJzFqcwHNOIyCNMRi4t+T7ZxptSjc/S+A2jbRnhv3fid7hvhtf5Xo83i
q6o0+C9Ont5DjVICb7yXHurDDPUfeWs+kNviADIkW/qW2jyw5FocXRqUvxrMgtpvlVKIPAiRjsNL
0uzi4e367q290b9sHxOrtVbJQ7RWIi/dQbrdyTCy7NRPIRBXeWulN/UWpK10FqbcC05zQ7ah5z9I
31O7PvJgmGvxZrlaJphLoZz6eQ8Foiprt7k5OHn27fpi18p0XxbLxBtFGQofkMAILD+TSwVkMCu8
o9OZBAQc123xVkO9eOEs/qiOJKyVyMvm1JnK14xwzt1q8KQDgeQsuyqxdaNmSElLfAN8gM68CdEz
qY6JN4AwAEViL33m8vque+OnPSb1zYVQilr5nFIQG1mjFXaWkFlwkyYHXYkBtCPoDzunKfbXP+Xq
timAzFKGH0y+XYbMNkHAnOg1D8zw63+kZQ+ymyP53103tjZSi9j/aYw55b4oRlU/x/H5GhA+NBuD
aaFgd+DjQPLYHKrN2Dnjs59Zv8dTBlI73iN3Lb4tfwBz6ptMMnoI7caebz4WxiHWX2UR5KDjW6i/
XF/rGlBYp28Z1KxEVb9gu1DFsezMBqYG8JpBXx3AF1Qtot/Cod4AjUdn4QrA8PXv053gmnhjz+ia
z6CIGMCLZct7SM4rf8NRDaVbVcIW4Kl/QWfQK+bYasEce0YCQbfqQyI/ri979QMbgJoa9Gok5wLx
4mgC5+drRStGXt23Nap0vtW2Mwbr5WMDQIgNLdvNdYOr2TieWv9YZI5Ob7SaXAkoxg1URKWwUD6Q
ZRuVe08gtnpMnnzJ6t8ps5HwljjcaRQa1tjMZmmeSQcqjEGFrR8lCHszSG9sxTZ+UdKGHmTL+btp
QB0UVGtcRz6/I6/YZXusVRsZYNKbI28MQPZC3OA0OwCbPiWg2+xVS7nNw3M5EI+jfbAxPoQdt0q6
FoYXS2e7rb6ZaGIstLEHqsTJrR5yJ9ojaEUQ7sruhL35Em14Bf21OKngga4qFB8BFvSvkV9Iyk7F
sy7y8gjYdiDsBVDflhBb5TgV7bVcft1PO8zNPSpgSNQGOFW8a07iNgROakLGqtzwxjnP83IXlkyJ
QoapTBfbOc7MDmjdOoGeaqJp1oBeqBV1wV6ajM6qqn7XVYBJlxDuG6td0tSvSvkSp+kO2lS7Bi2c
rklO0ojqP0jSyqCn/4sIihItsKpRdppydCAefoMO0Z6I476Z08NgQGQeFpJitBsBz4+sGe/nPD/5
vuSI/WiFUQp2cK39mWdmaeEBYwW96SYTYIqil9UY3FXwtG0VuyamC5xZZici0psINaG4ySDqM2ro
7ceJ5UvyYM2VuFX8qbe0GXMSYm+pc/owaJItDeZminjt5LWMWVl8TsZB5KY2jbZH/CGzbOElclNA
o2+On7S82MRVe+snKScZWatZA6mD2QqQWdLyGXOpFUMYVr0uxF6mWucZ5+14oAM45Iiwj8lC7OgM
rtbMqR/C99E1bvhDuavvZnoooOqEigTUnb6eC6noprypcIvTH1DsC28UMZqCQp62U7361N0Vjyhz
/qyhM0c8WbU5x4UGOdaJVVXX0UuEnrioMzF4ALdb16D169F1K8/yh4ZR3RiTyBQn5DaP4B17RuPy
rQtAUDPc8KLCWiBammdicK/UaiVUIwJR7tt9nUCumMfluJoRLmywNLxZh4kNfTgvcXLbu/wnpYrI
fw9ObekYp+OiyjlrYvMyQRn8Tm1mSBP372P6VAs8WC5nz1iSRSqpnVQ58hP0h5/14jtB2blocH+K
ozXWs53KhUWQiXFchR7AK67CUu5CpDhNw96Ep/6QXwl95rnRQdwXQPtmZzAbxx7vOzKRXIjCWPKH
CtyqB2U/O4B7AHkcWNmrBvotySFbUbBKXvFsjXVRRwUCnQZNRRuJfbhrBubNe61PPOleAvZpB8NO
gdE7t3onroYHYAgsXbTzf5QP/YuQuZDDAgJE3HEWT0PPxcfWoBgMbQ3QaCpMaMq1URsyeaDnMjnN
mU11oirHuMVUWGMpW95ltvqtF+aY4Eskv0vCafQ3ZbnzCRB7GY8r6l8+7OeKmO3MjVQ28rhDAvt9
miBQTAG3qKDVVrsFRLDfBp6OlC+2gKDe+g1QqNNBwlgLF/XKWypNVBZ5blcZvtbUWGrhdiHVGnBA
3vyBGcvSnTHYqv8qPS7V4urRWXxe5oWd+SIisITkXUF9ywqNLRVfpABCYD8y1QXRIH+EnLdO5mIZ
db9LkcUjtM7qoQHlAymTv+iD6Sr4gVFO1w2VqMy37A0zyVugk+hL6UDHZkMHhcoIHMxUmEG4k9+u
H4u1JBLSYqIJdUJIpRPmtlK6cGinMU28Jsm8cqy9WsBx7L79hRUTSZ2pAPZvsOJ60Sj4IMdELbmo
C7uNngwMVmgtB8K6GsQXRpiliEISJHJSJB4dc+rA6VpDXOS/oG68bC7htagQWiHAPl1wFxlpFhuB
1qEGQlpP63I7iNPvqto/q0YbIj9MVXfM1ZshD3+rkvFYY0Cfl2NcxjL6ExRZBzZa0i/a02GWS7M+
TPie7tjZlGHAcIY7aEOCzQCITl6NaQWXCHt4V9KUCv1wtpGXVIbUh+oIPqhw/Oh0DQhLTB9bpVmk
mH0SPsZYx8+QpN2kR3stDo5N20eWMpl/tfDFD2GCeJJMajU2JUTIrBwyPhDO9B1pZ5Z2i1ctfzT1
8sTTdZsEFXSgvi+QJSMu6KyV/MRr4/6uIPVrSUjDWdPloxk2kKWfr0dFOhdOF9GzlcaxjUU18apB
t1KhsyRSAMU+WMaUef+/x/CrKSZoVvBmfUTZwQP7i20iD5CUhxgIrf/NChMmMfw0wAUUdRMlu6qf
jsis7CAqOU+NlQmIr4thjruQSZqpJkPiJb9LUN2YNp3lhMCRVTVuEVutSyf7iVN7plPzcpq1PUPD
Q6dRGpCjM+/TYs9GXylSjKDhQ9ZBb4VmYlpNAZWz0cxu20TiMNquYMhBkfVpjq1vTOJA6ilHq57S
R4iH5rndZrt0m97zeo70m33NkWBIkvGAQ3BDQ5fdujRrtDbCOY863W4D1VbHH6FwL46ppQeDZYY8
7NbaAVsaZDbRz2stMQesLCfyQ2K2ewRL67o7rjTo6aLQohJlSEBdYJgyI0DzDycZqYKxlxIH3LPt
NsLkcXQXPcmYNpg+QmgyPF03e3kbAT6EAi/kyzRTBxPF16RIC9V+lEcc6z9dPkql99/IJq68dr/Y
YX1DmdNMBikAtTO8KL4rv0Y36rdOg3ivDt5p2Raf65OQgM48w7wv77W5+nEXy2TrXpEwN4IowTwV
0Gg1bwKPsaO8yUdU/E5UyEdpbDO+491Iq1/XAOhAQ2sabP80PVwcQN2PWgMuQ80G0O1AbwJaRfwe
Ks8Mdd+FGVJWfpNPBv24LfjpqUSpiKYH79itjGFiExfLYbK+plaT2I80pBR2jvcRklek8jSeGY7i
zLZoz8eMznldd1GuWeY+iLuiCdMcPkrp6frbHHIGgG7YSYQoqiHhxGQVsbqbv5iJ+bpcJswYpUFG
vYVdomNIvA8aJwznTdtqm6kNbaDPNsKk7OboSZk6zprXAg4aEcCWmygOQcjh646mZhnk2iBAKKiA
2GY8WEpuctpIF5eDTExNBWrijN6A4NxXE2I6ydBFQgVGRe1Z6EErAaxa8xpwga8Xa2EMMd45d5hK
ESCBCejttySXrC6ZOJfshf9TC5BtkwHMo4g4ZilRH2I8mKbUn0Hs7/yfscOsRAAzVwiWUOAzcMGF
b73gYJBHDyzUtJ/nFJSukGNAbfseWu0BL/+6eAExtpmzJ+ilIQQptsv3J6erdoVU2XX8g3PULh4N
jBXmqOFanaNKRn9gOk/2iGAh0nZ/gB+82dCLS5wxxbh4LETiTLnlvalv4d4vuTS6tYAwnJ1io7DU
jtjXF7fuJUC04L0KThX2qtO1vJziBAZ1UTyVRnWDMaZTnKuOgeeEDVWW33qGIXwxvr9u97IOeV7p
P4bZu6/2w3lQRrwG6tcOmP/GKysPMALdk5xwbzxAKoc8cEyue8unSQYUoqpG04kjoBLUUynDVV7s
oLdghzPkWQ0LZAm7VLUHbmv64sXHLJV5+MjBqMizXmBTz2qOTnAvvQm/MsminGW60779zToRpemo
iAYUEeNEmpTPft4Cg6J4GFrEhJYTJzaVH49PQ4acKUEykd1onCf8akRbWGXSwdxQzVKPwBw6hQnI
0KCEQDhTKTwL1JcXNzpIJZS0atEcSCPVHjt0BCXecVh1kX8WAc2eryaEpBcmPVBjLwEJmqjcDnlh
dbznz+ohXxhh/HAMyFTLtMmRl+mjURsv4TjcTGN102jjTSST54DwHt+XiAXqgwubjA9mKZ4hmD2J
vLO4iXhH7tExEyE7UhzBXFG7ppd5FXiM8geoANKpd15NlfdlmevIN/Hs6nMN+IwM1CvgbDKLu3Li
SXZf5rTMOpnbSB99YBI7xDMV/JTIxuy6dObqXC4e3QiVq630kSYud8yct6fMTVTqRoexgzD2xB9Z
jb4DbCd09IBqsCkY+Xa7xpFktM/ot+UDPnlfl7mikkAYNSiuwqXwpjUm3Y5RXu0Dw7keWnhmmMiC
fuSgDWZEey1A76nfjelbrH67buP6KdfZqqYARVmQ49WxJ0X7qn8SYl4LjGeACSOYC2gDkGjjyvMN
V4RSC3icri/hEgX41QvPRYFFpCKYUNSHHkUa5UgfOTmmT5QISlG9i0qXTTl5BjvifDf67b+8/xmb
TFSRR9zeeoyoIox3sgDs0cEM7pX5NVFS6/ry1j8gcAuIjwTIX8bXmzQspMBH1tVI/ZGKDlpRkTxe
t7F+nj5tMA7dqnOXhx0QVmZF3BFtAnE+TMaPXvGUDjjVnpdJXr6nzp/v0yDj2n4B3h+1RouJshrQ
5ABDqZiaQfl+3PtoseXusG10S3u+vs71E/Vplrk1ByPTAfqBM4qth3eVPYLUW6x/XzdyWQNmFse4
fF2jGo35LJCN7DVP3YhbbSd6lNuFSmlxn4h0by498Z81sYyppDMHGbT+9FNSld7GykEgXtghVCea
Qzlb8u/iPPkGNejr6+R8TBb23mKQ8E8QroRvqfa98d816f1/M8Hco2qlqmOOMWYvzu5bdHcmObUM
9f66EZnux7UvyFyW4B8OY1/BfgkE81MkSeyq0e9kKT6Fte4Y6ngTx01oGeXQoDlZAG1XB7u0mO+J
rx7muf1eZRgoBSfKSZY7qMWZ9aHzm2/aNNhyKJyIMiQWSjP3TRVs5yyaLMrUMnf9BuW8uzrVXtPU
PMrieJvL1S36MkfTB3LZSE6C2G+yXtxjcvLJnIOcs4E8z6GRZxE3B98UVFBqxJ5Gvk/VaIcpZKaA
Do+M/H+LYToTw2IAhOaxwIUZiaDaUe6CiQfRvKz8fj10OhPCujAwe5OmXLR2SSULZE/waswUcbF7
1OmuuQsTu7qgqkgQYjFkH/6kvfHIVu/JpoAEWQCs5nXn5B0yJmJNcW1C01JHiuyn3piZe7GZLRH9
j+tm/iWT+4wiTMyK0C8aiYhFmcmmDZx8B0IBF2i5+gP6AJOldUAjoVWcbXiltX/Jlf+xzEJkokEc
SjnA3SPczBtwvCBHBt+0l+9onxqILNPCBFxhNU8ZNMeJp3Kyh/XDD/gRuDcBvGXro9DwEGo0XSOo
C9f7XnyQ/D3pbiZldGpdtc08t8KB15Vcv9I/bTIHrxNbUFxLBtB7lYqRxV9C3vD28wKKeD4OnyaY
E1dCEFuPaoIUNUxeM797jQ3/sS99FNe0fdOHO4ixOEZhOEhdf1z3pUuQKWObOYpJJQ9tKOBy73/M
t8oe01eJBVGUQ3OutFPC/PCmfQneQGpC8zNuqf1fXOpz8cwJjeReEGuClKkF9Qd1qTqB6RZ4MlyK
vZvd9S4Uz50GrNvbBkTb3F/wL/nN5y9gji3mAE256jHPiQAOBomUjsEl34tf7U3j5GdYcQFuCRRg
ON78L7nwp2HmHItlbybBiKX3m95JUG2xK9t40wGujd4GgFr4T83LWYCv233W3lxcI2ULvV2ExD8J
SPozA6cdJYfNfrYeL1icJ74uY+8/y1OYtLsJyl7QhJwWlSZMPBj7Yp9txY0ESciW8rk55QEaf+Dy
S+zazbwss8JbHYjmHFzlE9TuIL7lGa7ptB7whFbmoETkZg4kR+9a2442vHGh9bz68+fSq2TxaapK
bpI6QnBJwKnZT6epfBYNZVtBSrQMW9A1du71s7d+XXwaZFKZRukbqKri6HVm+Uup0kczA00RKd+u
m7kEVNE9x6Qy+kq0G0OYfUhiKZfMHG422G1hGd/rTfFRvs6vVKUSemcPlTc8gDIMlG+j7sSZ4/+o
EL95VY5LFD/zM5jva87F6EOOmSLVKIY+d7rn+nYEWTKlXqj3aHSBGs23zTvuOVv90IsPwHxoRa3F
cK5QZUTV71CXlvQOkIWjQBoBxN/7ZgccGz+srD46F0aZe0NRfakUWmhlAMEv21qYh06mIzPVBKI7
mZLi5asg47++1+shZWGVuUqkmQhzSWfeVKt4yf1bWj6m+LEiPrTv3VN7/MsCy8Ikc4MUpNDTnA7c
EDAmkpHYPcpmEciIri9t9e5fmGHuiUaoprz3c7qJ7S6/bbfiXtsQUCReN7N+GxgajrYpSRgBZ4Ky
NkiIArQEiVJ4Zyu/m99o5lGVTg1z2OArsHv8xwvtF80xJyBcgj/OR+Qf2+zzMGrDtCQzErtssiQP
ZIVvgWm3GCf8Q12bV3b/Oy08SDk43JF3egguovXnutkX4lQNGlSUUN8dN+lTuwOw/YPiMSQnv682
/OOxnsQu7DHhoGg7MoCb8c9NhLdWZElusFec/KV2KWy3Pgpcsqj1QGBiDoO22C+AII3UVULRYGB6
Vh9S/ViN30zl8br/rOcz+Ov/zwaTTUitpBe9iclF+TZ/Gh+HZ7MBHzJE7odnOmMyQoK5uqu/t7/A
bACulWeJ02zgrZHx31of21bIaEsuGq0+edIQ8LSU8wz/lzjzzyrZPCKL0KEdBnhL7ZgpoHqom9yJ
Dy1SCdGVtqP3F3NB57PxaZG5xaZRLgpJxfUxSW9zAlW79hBPhBc/qdddnoJPK4xX6v0g+mmCYBbj
SQN5kfAxOIK+j7qk7Ca3QeVddxfObinM1ZSKSaKNRkO76oBIlPkuUedbMVc5kYVnhv75IrcZoqkO
5qrCdsEEEUBdT3y7glLe9dWsV9M+nV9h7oJ+0IXR6LEcyigBunrKAzDuKV4H9JV8hmT6113bLeZO
UBRBCaHsiYfntNWU0a7EweqF2I7gH9dXdsYrXjPFHGtDr7O5zegXdJKTDLqXtLDSp+yBotNNsFfM
nnqimbTsqpBWr73wO+WYRwJrX/8h6/cTaIqB3cTYwQXuK0iMmlQQ/sa0Q/RegIEmBMXlvJ23mvMj
Cx3RVu1kw9V4WH0FL6wyG6tBsM2fOox+dxXmfYTxOVIETuBaf4oubDC7OQlyo3VnOhLKT4WZtA86
74lOHF6kwFdv6SEcnprDuB9dFY/RyOF93NVjsvgFzCb3hlJCBhexs1ADJ4Revanarf9yfQd5n5IJ
0IJhBmmOfgR6tZkFJJYzptrmuon1c/i5ELbLgokVYehijZ5D3QLVZIbKV4KnVf8ynkKXl2BzVnR+
dC6iSykCua3TYxiD018yrcicnesL4mzMeb0LC7XSTF3a46kUp8ExbeXnqNAdJBB/E40Xn42JxpWZ
T3XuY0xBbDDVW7R2pb6ohAvdXL1kFmbo91ysps3iAZgZEVfZXoQ4Qb/1N607OfEZfsCrmfE2hwn9
APtD/ByKjl6JsaiQPIDVjxMbeZvDxIYa4odFLKEt2WnKe912XjeLpzb6n52aiQ9G1w+jGZ6doH43
9QHMCUZ68kMAXRuj3NSlukmF/hbSYXe6CFysnP2aK2HirJZ7tpggkfh1IhsTHiKhSA+XQ46Bm9mB
6JDNBA123uHifV0mXCgwlbcFnKUg21FK7SY8lMnH9eNFd+jicvt0yHNOu3DIutCMJm/RVDECCGIB
qxwMHwopt40RcyITxxvZkYuQZCkAAViNor1qUGfN8x/Xl0I/x7Wl0LO3WIo+iF1SqHi+6bftTtzW
N8MGmjZ7XnGL+to1M0ykaA2g14MGdbRODAC4xHss0e26BudLhdnK/0falS1HbivLL2IEV5B45drd
6pZG+4xeGJI8w33f+fU3oXOP1QPRDR87/OIIRUw1wEKhUJWVWQ+iW3973wDxBOcC+GR45sZMyVNF
ay1WPDHeZ4waNiiSJk74AAQF5m8BoxXVa7YzHvppkotSEDQ1Zowhszk81qvs781nHRwLOwBjArKX
FTtHfw8gxvSjeFK/0x8VWGiJzTSmRMDo7dfi2Y/holg1VEsu57iZOw/aDDjoLvaaPJhQli4eGG5L
cq3CzoSUe9vu9LkJXGxDcbbBXLnGKG/afelnL82diR2I/faq/NVeaQGUrZx6tplKwzz/o+vo0zgX
8DrMnFjtOsL4+pxlV4URe6Gh7y4fGJFnceEsHepcGTvcD+h8erWVu1EpGvRgZ+7rYflcBxfCckzO
EDXB0y1P7OiOTQSj+vaQYR54uhFnI9tVlE9f4ZtUmUJitc4jhIDewbzhft4zyEJ9BdUSFPwMT2dD
h3AYUeloO4r+uUx+nhudqTSOZjD8KFVyKM3ElRJQhUToGsWle/mjfZCsXNhSfrQbsnSF3rK+Jlmh
LsjQXJGnXOvfwh/DY79P7JvIS4JwZ93/+IAylD/zWwK+kqAORHIezD8u/RIuEppGLkWGhPdIYuj2
MNxF3ez0uj/PP6gFeUz5/vLKt3vHZ1+XC0vgbFqzTEbkZeBtY2ftkz2LQvIuFbit4GDwnNTa1Fll
bo3Qe08zzI4CroYOxeXFCKKLxUWXtpniYYkR1SSjs60MGi9k3xv7aQAMCqSW0wpOYjG5pchPubBi
YPRDjhmEYjq8TN7wsu4KZw2kFyiIeQxinDp/1KL3s2gzuSiTpP0SkwxxNE4WL0F3LyGCYLkNmz5z
DC7K6Gmj0XzBzd+/l/vOxpl/pgAYTigsQmjib4gCCsIa5RCx7bAkbRPhkQW5eZ+gRjteqd9YCSze
yTtNhM37i7zzz/BCuQLYMIO6r1djRkNkWU77jdGxop540L8nml0HorxT4CWUS6Si1SpDuUStdLG0
YKxnJxktf1jXbxJRRePhIltcDFmrZGxJhapbD/nq6pqgD8rIVstd78kgz2P3ex6IqMoELkm5QJIo
4dDF2oRWicQwdD+MWVQkFTkIl7QYUm3MY4ggnR/rPfWrE9JDe3z6e+S5oj1kfz9LfJt5qNohwa1n
NIXmmjOGGmOluJLD5q1JRxHUZTtygdXaAhs8AavR79aqvlgxK45HUJPFwVSM+ygb3Am62MXcYMzX
AgB9n9Kfl8Pl9hI/jXIumfR9lE3rgIu9Hq67oj7N1nI1JIan0kYQ/Lcb5aiv/XeBnEvOSw3BH1B8
fFQyk6vmEX4SQKDklAeivdwupp/Z4jyRLoau9QT5UYuqqeJGVwglz6ZXP1m+vLsvA9E8wlc+I1ZL
PzPIOWbZz8M61gW7Q1OQH+4larNGIQUL6IoOBeiMBlcKpJP5C6wbjyGO3z+ttX1uMOevarcmtbng
RbOSx1TPbD3SQVQrEpdmK/manXxa4e66dDULLSTIydL0KCl3nfZrtATRi/0Tl0xwV5vZ9y1EeHCJ
WyX4MJMJdfXdqO1NsFIVlYhAXbQe7pIb+jFSSY4jEA8HbXpqrJu4Eo2B/0UC/eem8dQ241RlSTXi
kY5HT+FMB+gLAxhrhmx2bcoxQQ33wESZC9YLvfYWUVYkOg88RW1FpwhIRyB/0z0Mg3zCk+CVK5SU
9pA38SJXP0mCj/gX2cPnmrnYsjTJTKNqxRSIN7tgrXSJhHHRGUOqqp2/DDuR0sZf5LGfBrkAs+Rr
qKmQB0BJs3BKgEyU9ammk9dMoaOi/Bg1btbmmH6M3ctR9C8SiU/LXLiZZ9KOhhYj69zVewhKHjJH
CUxIJ7NXtLCvzP61C8fD4GKNpBoqcLgIpOR0Gp50rzpZDyj8ENuAhkkdEE+ogyq4mwwusiTxEuWV
gkSpHps9UbVdUk5BXFqxvWZQ7FzMQ6GXBWjvZEEHQ3hwuGhTSCoaBw12tndHCJ0BXuNK10bn1G8Z
UC4FKEGx4vRxnpzi7fJHFcQFgwtCEc0nc0gxamoq/XdZknctnffhFN9cNrNZhzFlTSOgHFDArcPF
nyqUKkWtPkZnVYB4mHJlcitXgOoxlmOoh7xUoasIBcK2Mqkzs3w/I9QnaKCD8CDQXxZn8cyruLTf
MbXX2QwLIbyQt3bz3ByX3YRmZ3RGiUozaC/1BbOlUEsZAqXc93YxgJs+0uzyZQwiV1SsFxnmolC5
NjHtYjymFeVXqdyVVm0vreChtHU8zhfHBR6aF0rU9IiuQ565Vp25TUhtK6ndFmjlMgNt41p6dHgR
eM5W8nZulos6FkgbNX3oWJLDKKA6p9/H6OL7GHP1ZpBbfrA6iLkOtm7nc7Nc+JkxLtMDSoscPPPD
MfyDyP0O3PJO01t3eULvL69StLdc6IkkIHm7EgGAgZSUHcsZwY4tLIdutkrPV8UFGo2umtlrH9kp
e3pqV11nG6AIi2zIYF6jfDD/Z57uJYQaeAK2MnlHUiHB+ma8O/8ZXNQZakCvKyRyuDSjHUEsL48t
CCUgxOlO/nxr3a+QPcx/itq0ol3mgpCih32XUBzP/21+X2CG74qAjrXVG4v+x4x2BczqEYiznQh3
ulloP9tFviciyc1YZTXeUlU0vBnLege2sRSEd1lASnpVl7qtGRhzaWunmtCS1OxBncDKWqV+uyS+
rseouRvdKYnya0ykTW4HGrJyqB+HbH2e8/5OWerKDvUOQPnp4bK/b+YS57+dC1gJkUhZGMhiGC0o
+YCTQrHeS3fLDpp43wXWBOHxA+l69saVWrOtItqwelluQ1LKTtPFkazazeZdGr3p4IaWlG8ZWKhN
S7c7CbyPwDwSyIkoq3f5tzDX5tOa84Vz4axW0zgeZ5ZEoYtvVu9Fchrh7+0phQyf3mcC9o1NWNm5
PS6OTfoKMTgJ4TPVnPJYXYWZXTxpvvVEdOjCjQ6YYr6bt+BK65gCUQ98tIgUR7T5XGxT5DWL1Qbv
nCjvrtZUeWrCzO1zofqGyA4X24oMQdQa8WSTCnzH4Vfc/moUURdXdLa5yCUbjdlVJi7BPAI12XKI
55fVAgJfulfzh6U9kvnnZX/ZSoPPvx8Xs6K2zeVuRjBRx9xOIPqdQsr8sgnBxvG8ETXGwRKQJuHS
wZB8lIA/MlrsQRaNEgoucp4byYikQotYVavoouemr65UFOTt1cDEsKY6/25JXHiZlnbKpRK3dwVU
l5xndp5icjIzBDu3+eI8+zr8YJFSdiVgVThd0lX2xJg3UYGM3fptDdgLMF9t8R2++eI8t8lFkJRQ
jIwXuMUab3StA0C+hwgVwvgaQEN/+N8ZlFHzOTfHvOcsdsopcuglQeUA7Biozu0UkTyIwMM1Lj70
Q09pFKFqQKVXKfoxCxkMtkMueDZlkxgQN+ACQ7QS02zCGRi0/rEdGzuqdDcpOpDiVdbjWsi3OTWe
LvvfX3ykT5tcnDAmrekA1keN33RYttEOyLBY5z3NdrK7nsTtS9EquUAhJSNUX7UEb0iMcoP8Pb0e
9PY0tMrTTKI9eH00u+8gDSRY6Hbw+HOhfNN0XuNhTloslImEWPJORwmE4ZXrBewoUhAvqA5AGLL0
/6Vd7qm1hOai0BntvHSv3Pduuy8OqYtpm3c2F/I3ZTAFW/yleZqoHY1j4NWG1lbe8bS7nX7Swl6h
uYzEefXQb0CDeNkxDU5R7iraZ+71VeTgpfkYppezQ1a/ypB2rV8v7+lHtPqam3x+Sy6ySGOjtvmI
m3pRIDFgzdVsJ/qEYwMGjEzpersk8tHs171Utrsukry60dy+Nx9Gs4EiWtXvLK14yFv5vqgbP16M
PdGUt6knL+oUPS5Q43DMorxRCfiliWo35nRK8zWo8sIvqH5r9elVVeWnKCveiNntL69u++b+XBwX
x9YS6DlI+iCOBWFQAzynBKovllHZzmxBE6QRiFAooDz8PV4OSYe5KQ1PccZ6INmlO76x9g0NclAT
iSrym4s6M8bFTshaK3GqfJyCBMR/bLhF8dKDiF960/nOzHARdBiUQSMtRvTLDGM6kDWcR2ACNZG2
xmZ/wTyzw0VNJSznLmnhgNOhRanvUXtXbwd0NthQqYVmpeIkg2u5jMy0viWlXdQ2CE33QroFlh58
OQhnv4OLpQ0dm7jpWNkooN+HYLzSQaDKyIRTT0zuINhcvmpOQysclqGBcMk6vZeJ4dJ+vFrSSFBi
EJnhAqZkAG22KDPmdPLRTuIH1YCSKvQ4Lp8y5nAXdo4Xa4N+YtLpK7y/r0IArdLlKZvpkbWgnbqJ
bi8b24zHn5/J4GJiboDnFLhrlIbUytVC3cEAjTNg7EpuLFuXhm9LLsLgMk+/tD4uRMqFnNFRx5wc
6UHxLENGiDZ2lx0JfcmFgF/RJ2N/P0u9SK5Gy5Kg3dbXxjGr6qOZh6e8FBLqsn26tCguiiiFmjQx
sLhBG7mzH+1ioEVZMUZ1Jh8nrUYVSIQS2C4In307LqREULIZJDAjo6wXvcpOd51cdUH3U/IYZVb1
DdAEMVe5yF+48NLGyhrJBcAkYZlhqJJiuvF1nW517VsLWJkpIsQQrpELI/0MAdaU+adhk0BnBWjU
DwOS2hZGWgAq0xwDMMgXEcZUsEzC4UsKEP1MZQj4n9yg6Fz+Is2RaPeaQVzJ+JFHkeDIb+e6n5+S
cJFFV3ujVBMk8NJSuate+oveHYox8xW1fZ41VJXGyDzOtDmmmn6fLMOPok2epFYX/BDBceHVdsoK
gkhrjwjXTI+ZDkqjHhEIBZ/LQWezw392SfGEpuGUlXK/MrB/qjy0XXuKDf2kNuHPrENNvIQyegN6
jSr0Jmt8lCIhnF1w5xMuBHUYw5o6djk1WeiXunwVZ9aJLMYBlYkbPZLuwrys7dma92Zf7Wez840k
85tlPiUz4H6k36fV8BzOoVePILKKjVhw04hSIJ7NKuwH6FtSNNI0NH1Rzs5O8j0UpY7xDk1Y/38X
G2Mv1DP/48KXNRgkjRUA7iaH3kBkyItvMqdzIZsHbjAwM/rC3qTI07jglZYzZBGHj+pldm3eh8EU
1Jj5QzcLrFYWcEc1cGNCq4K7lXDhq+hHDcVr3K2Aw34vXhkFc+G0O+uBYcdQ3Tv012I4l2ipXAwr
NULlvMCFB13iHckrZ+jlQzbNolO1WQX4/Ij8CPME2ElhMprW3pWd/I/mjolWFEEPFVTQdbO6JBSi
Lp9kwX7yk8vFXJOpnk1Q3dbhMZ1ru5Z/lrr+DbxOAkvbi8OLQAUJMnJyLlFpm1U34gxFvAStMzN+
bse3y0sRGeBigqYsrSS1KEsCfG8XZepUqgjSvu0In2tgfz9LRsoU77eGlWmIll13qQQNt9wrl1zQ
KRaZ4Q6zvMozUircmclYgNTyWqLP1eRf3q3NWUh8iT+/B3d+5ypsaUnxbGrq1TNMZKplogbVUH+3
8vkuh8KFFtEfRT3szaZ+WybqTXq7g9DJY9WrpW2WGgAtq+iF+hdx8/NncQd8nPqw1scp9BnTpglx
89SlXg8C3xxtkUZA/fqVKv8jbH5a4052Sqp26Tp80AXcvRCWdfKb/uphaezQjfZs/iXe1beJO1Ru
fCtKUf7iEv3TON8ji5t2WCE5CDrHWyYJnBy0O4KpEMsHU7En+Nos//ia3n7a4vITUmtkydibBKi1
P8jP//CHVkcQoeF+/uOyse3c69OW+vspiVQzJvAOKLLoxmzXq/VdAVUPwNkmhHoj9WGu41Nd6aJv
KTj/fIMr7slKIza3mX1wtMYOKuuSg/TnnaFgpX3tCnFI24+Gz5VyIYeMlIIdFTFN2kXXLbCU3gpF
w85vC3c49tdiWQDRGrkAROU4bqQcdW85Jz87KbtPayJCc7HPc8lVuOjTFXGilCVchXGTae66K1HF
VDCqxCisRGUG0YK4KNQtlW6kA4yVav5DNZejWU7OZXf8iycIsiMLY98g8eF8PzTAf2K1yI16v9wr
LqAF0s76weQ+QqwpfllCR49sIjpyW8xkpvJplj8GXUxryrqOH6QrKLZN/uQySSLR7MwmHO7cEne1
TnIPUFrCUjGMV9qT3EBaOIbEpBHdzybIARvk5+VY2dmg+mOuBZf3dzsX/1wndwhqZZkgNI7q9xhh
yKOzqh+lnh0tA7RcIEGM895LewACTQbxvGx5+578tMydhtnIR2NScYV12o90flKGu3l+uGxCuLfc
acg7oy6iAVGl0KSg6l+m1XQqTNVb8c5QXuuqdylJD6olgvxsB+zPtXEHgxhSn4QVDgaIp44JG5tz
y6sF85jZjfAi2g5jn7a4O7eiUm+GFHknIFvtPvOkO+Iat51P7NXrgdRSvv3LTeWu3VoLMyuW4bDp
vrir/SJYg2Yf/g3lV4Fv8mMmhtlPegdB3o+Cdwm9WQVkmWK6NoEj8uMloTQuVbNgPX1cHfs0cvDh
PJLIgpxtO1j++Z34sZKigjRfOyD6U7K6ZDTdahCgMEUWuEgSlQAptgy2M6y1m2R/WOSfDDGfxSp+
cqQczf+HtFZpa6+Qpy6IYPxA9DH4qKBVEhkjFNDzQfbU6jVVEYU0eSfw4U0zKjRQdEJkXCucD6e9
oiQ9G5Ye0/ataosHmoJUN1TC/aynu1yT9nOtUVsDvQpc8LsRzaEDheQbdYhi2zA1L62WxL78oz7g
uV/u7s8fxdfRpcqq1ilq8JybwCoNMOIPmstBOlnHcAQpY5Te0jr2Cglqy9boSSVkmCP9PTLn01IR
v2hzcPZWsVOXhQ+5Q7QfivyqRHAb43Kv92islMYhKlsPBFE/slDfTdVwqmdttPNK90E/8oixoNMS
jz70Kr15QuiIre9FUe3xEjn2ltUCS5W4cWvtTX05zStlW3KorMyxWt1P8vAqbAcQWKKBU5UHq5F2
Ay2/m7ly6A3DW3CDNKMMv+lmwZNLZXH80s5xSUJeFJGVLQPi/C96k+7TB9bEjTyASLXr6Na4il3q
VJWdXjNQu3qV3DTsQe4Ou+heBBbafgOdfUUucxiruWl67UPSEGA19YOBBIjd9nV5SHxRFXobD3lm
jT/zVpxV0shkab8XT4oPslbFtoKPVNYjblOhkyx56h/KC2vv9sHwJgLxbT9Fz34Bl0HMfdbSakKm
1ILWMnkqj9MTA5FIHmgBFjsEyMjP0XQSvv4279gzu1ykKIZEnVU6hP6Mmc1OdpbGKK7VJkdvd3jI
Myg8p0X6qsnooGjT3OPxsq6C5Gk7OT37DVx+Mc2WVSYd1r4cyof2G0poLXJt1ksP3yMIdxqSvd6r
z6I7fxs4eWaXyy/whkjDmX5kp9ahdNe32u9spmCT7HIfb31f99GFABK2v9YxkolBfYe6aiD6Hdvo
obPfweUe6TxnbRzOGXhcF09zq9v8PjowcQszGINO+js1xO3IrVFoDGi6AQnT39+naWutpdHikmu7
8aguUrBGIfQvyVudgZ+wzSO/awqPjuWzNA4BBWfJqdZMx0iGvZUqP9ROf7octrdjz+cP4vagpGlT
lpOEKSiKij3BO6t7bFfJlnLheNBmqqd+muJurVjtpUEywB7e+5DI/E/5FMD8CjMlTBwTsVnk4OzH
fw2sf1rkqxzTpEUAGiGBjvetBkS+LTvxH5SpygVQN79boXl/W3bosZGr8mSIMk2RdS6sa6ERxaht
saqjrZ+U2mZlJQqW5vymauzlR7SHpnv7qniMdk+EV9nu5X/u9sffz+qFRtiPlqLgkPXhIVycel/7
4b4/6BiIgA6EQ74Zp/oV8d1fVLv6xjhcxRSjHxt86QNw8V2iqb7GOnLg0Qe7wXVW2OTAenD9G/IV
6q1gjy18aKn1d8k31VWfm+d/5d0qF92XYYa6dYqsNc2PZrHvfqjr0RIBK7fh9GdbzcXyWtfmtu7Q
+EoL7dYMwyDLh1dTL99mbTitw2zaeG+cRmPEZK+JaaamudFrjN9Vpg7llMjXxs5XIXOQhWDTvLwB
281BKMwbEAxWwXvG/TYDr+Oir4YMs8zaO95yAVPDLBeEOBVIKdOdRfPumwHlzCB3qZitCm0O0N4E
rZGeprE/0Jy6VgggSVQKzvdHWe2Le53Z4qIpssJMn0PATDvozYMI3QcIx1Mf2SBg4knXsWyX0Mhk
wUU9Djf1yXqD9Lwj2GGWEV36EVwEjQutMHLQc+O1zDTYoJF+0+5Gh4LudXgWDRqxFf1mDHTQsqFA
pkYlqCnpXHpWdDptgfEwfXnpVXsi8XU9dy8ZQAp2Nc+HZS4Er7KvlWLOIneEyWqRsGo1VIYVt97L
J4zGOcroVntr9w+6XZwx7ryu6ygvWl0lgTWvxxW1pBQdL6L1AlT+l6f5hxkDHQioC2MvuZso6mVI
PmhpiRpAAgpUMJ2juIEJP4F/fnnR/m7mo75zFoKtqOv1ZJ4tn4yt07X7AXO4l51PZIG7YvS1KVNV
RRY5Jfq+6wNLEZ2xrwGEWwTncRjdgFYklS0/+pVDDDZ/V1BmHh3NdBmX49/Q8P0SQDiDnMMVWh1b
0hqbaCdXFhppQYnhfTyHWrBKrLisiU9/KQTym+L76suNzZnm3K/oexkDi5Hpq3h7mfouS8rdKFdO
TtCVIabTYADt8gf8kg9yFrnwnJUg6lpS3fLb9GVqX7UecNZENBf59ZnFWeFico8qVBda2NJ1kk6Y
sj2kep2eZilyo966ViCUTPv1sEyhS0dyndddsMzW3igtKJXIr01V3IzGvFfNxCuz2JFI/KppVZBp
og7cZnSDQrWqy6qhUYPb/2xedBkJOfWp0d0D5nFP4u6mbaUgDxsUbOb3y5v/cf1/iaYWkQ1wKlBV
4ye41iKXkzKumZ7NBEEDDOHcmc/SNXgBPTxM/PSe/HjXMb1ufR/vmtimqT2eJGJXNyLSts1zDJp/
alBTQ0WHC0jSFOdJKWWSHxbLAfo9NrDj7uXFbh4rStAwoqps6h+PsrNgBCmUOm+HQvINKfHICC3b
OXX09rmO/rhs6GvSx7ztzBLnbcpkSbI8T2VQgfcV6FHjyjRtCn0naMYxMlNUMY4AJcUeuC0f8T//
7BpRTOZBmoIBVX47E4mY9QyJa5+Q72V2o8/3CREVbb5c+1glVOlNAzKzJsBb3Cfr1KI3piopPybo
sqvqWrEbp78aAUExrst78CdHthEQX72SHuRd1dvpyyp6YbBQyPuvqoCEDXeYIYNbGH8/+6ZR1WnF
rPS4m4+shWyOH4Tz2onYiyurwGyICjZbTqSqskwg5GNZQFj/bnDqaZ9LxUj9Plyd3Oyv5qp/1I3E
lof/PXNlGwxUvQbyRGLAo363pQ0duP5zJB6Qu/SJ9mD6TVDjDhiyR+1vUR5sL+5Pg/x1raXSEOoW
drPuMVhd3yUm8UtrtvV6d/mEfC2ysaVpsmbKkO7FQAyXt2KGTTek0LRwxTGMOjQ13XAfBTQovVgo
5LkVW86NcflpJdFC1XPkVOgW++q6ONMgQh1vJgmqBjFW0FxayE85v5DpoGmdalJ/ue1dDIhjQf1O
v2cPe3Q5hcTFm0npuT225jPHz61i7k0cfH84lHvow12RI1MjUU7ih/Tm9ukygb+rigXapN9NxfkK
krdUo369/JzCFxn99cvesG1AVxRQMxjYQs7Pk5iucY/Gh1+BANUuU1BdlKkgWn1tJTKPg3zy/xvh
i/NjKeVKkWdlAJZYjxo3tDqZ6xGjuB5GkJ1FdUpMnEtEEKC28ilVZyGSSU0SvtqltFqxrmFq+qCc
ep8nYEJNVPnzCSjUUL/ryxUcMWYu6MFsO+OZVc7h83FoLGvAOVbuy/38h2Kz+jloPED2+yGFJcIR
fFXI+djcz2VyX7AsejSWQsP0GXaOIXniGk3TyJvQP0UxVYpx6UUQpmwAynCywb/sP1/LmL+b56tc
0lKrzVoT6rcg5sQQyl6d0T9Akm5LTJPKkqG7FHvVs8Ds5gX4uc188pTOoznrRll+kKZAXtSOXhAr
UVgovfYkIn3bygzPPImvZk1LVXQrDpA/YmxiaHzaw3VkwzObxIvwzr+8tq2sXEV3TQVe0FQ1frCh
wmx+1C44LZPynST4ZpoHdgjn3xnhYpilL/O8EIX6BjLLiYJHSEcLT0SktblxQDcZUB1QZJP/SiX4
UIY8mU2/NtKdlKk79OK03LRNVPvnZfxHG/dpjfnMWVxOzYTq8zDlQakAgxFTDeOHqbyLjUYQNLcD
2tm6uBtHivJlzWMFkjC94Q7SXQsJ4i6kbrG8ZkPtrOtNqaSOqveCu3szSSAQMkTrVcezlzvrlVRS
hSmq+2v8SpZDOlG8CjM7TEXDWJs++GmIhw+EvWFh/2gMuvKBulBCfe6XHk1eYgnix2a+rp5Z4m64
msiY5JytGNWQdk+c4qXY9Q813vrZAQ9CL9qbgXKaHuaX7F7diQBEomVyHtNNFYlDCFj7BKxk4xra
EaIYMUQ12m0zOntcaRaGArmMq+8bI0kGvIAXaToutDyukR5UbXd/+Uxv3uXgWPqvGe7qqfK6ntsG
5bkoGm5WNcndqu+Eai2b1+qZFc4HQzoXmjZjz6BpeTN1ht9b9UvYr+8QQ0TDcohfJBRG7SQZfTqM
zwUl922teq2hvRZDe5jj9TquwlvSqp5Wgzn+8h58bSviPtKg82kp0KwzkKb9HgRAApdFplkh2Wz7
9zVUWoaGvkly+Vj3iRtpyTGMx6BekCWW61vStz/RANvNGbB+Sn0YlFlQwtw+shbeSXByVMGZb5wF
pYysGknqGH0n9dsKnHFRFY4yQF2tEcAXt7/LpyH2Q84MARcZV42BF0uRG9+Gep6dAjXGlkheStQT
Jogtp89jUbrDjueXRyA2+7/L47Zb0TRapTPCQnxkuXByWK+LfQTVzb8h/sVO4xdblmVaqm4YBHxi
v6+w0do1bw32sAZzhC97yi6WHMvVAqgAxmghid6bm7fXmT3ujjRBa5WUBjH9ItsrM0T4yOTOcreP
pMTJDFGdbPtdBvk4PCwR4HVecTFCpXNQFixvHNCsI4fmEPtg38aTCcJm4tVtnhT1zB4X/EDEIZmS
IuGkBJMnyzfaUdmhSWcPvvW+atDJKw+TkLdo8zggG0d+I2sqEvPfv6FUjYRmlY73RoEDd9DVyAkN
IPD7H4I4sOmYUDqi7ImLoQvOMRtMScVNMZTBYnZApHVPpEx7h6ZQUEzpQepLzM10jdek+J8yiR4o
NW//5U/g4nFf6BDFbjskco5pM912ZafvGZKxFiNhme/zZ0ND3VIlGohaUBX6fV9L5ApLNlSsbs1k
U1mb0/pRmkiJFahLLbtWJDu49SHPDXLhplLruVQSpCKZBIWgPNuXEMC1lAh1SuGI6ta3PLfFfcsR
pOqN1CHZZxULJPtOfNMfwCXqo3u5v/zRtu5QKEVbmq7iNUz4uo8sxSGRoZzsR3F2KCpQzJbxInqz
CYzwtZ64ysOCgiTMn7pXE0jAJZ3sy8v4iupi16DCanNYBepl3JatqZQqnYxaWQsGvZ08KS+gJU7x
OGtd3cyve9KNQSnLI7hCQtnOQyU5mKk8uXqtAYURTrqjy+2xaDBMkECsu8yuFtoF2rDurU5zVTO9
I9H4bS2sFfrS7alJ8mPWj+7lVWz62NkiuAM0FDReKdREfAUT5FX6HuKtNS6vEEB2LhvafLVjXhwp
vYJai8zXWVpNj9SioJZPd/ohu4JaibN8+5CYtdlVJrpZNh1Ak2VFx39E56suhpXIOnrHpt+ZyXuo
lrdyrO0uL2kr59Q0wHwwcYY78Uv1Y4mztqtGXJbTgLH4bxmmltpMVCfd/EJnVrgvlCpxJTdJGAdS
j5nL6VHvZVvLQFNlCVxhezkEZV9EMtTVufhWTcM8NEz4U46mQ6dUz6Oa+TIABoKDs3kLI4TizFAL
ryw+V5+tsIEyGYqVrLg3XTP4OTkWe6gs7MSlxK0MQzMV5DNQ58GMBrcqC/PhVYPT6yfawUyuIezs
QhPNmcbSKZfkn4S2M2NcxM7VJVfNOQ19sKI6pvIad6Ipwc138fl6uKjTwRNXc0A2OOUEJMT6LlJy
u40x5y6B0tH0x0x3aPs+pqJCw6Z7nGX9XGqo5LGsZga8XYoepfYhoxCrFCEWmS9/uWLPbLBDfZZg
h0mn0KKcLD8bHyET5unRU6nsM9Nr6tHJpH/k8WfmON8wjDqboxy+MZShndMDBU9nlr9ejhLbge/M
CucUhpJ361QjEgF7im6Ztiseo0cTxICqDwX1N01EyrsZ+c7scQEDcHR9VBPYm4vkl9oR6GyoRSBY
lMgIl2SO+pj3HZqdvn7LpCCp7mC0w2N5bdN7jInH2EuCITyBSV7aVomqNNP0xfL1bDotdX1fmrHA
xGap5Oxpq7M06cwB1caqZoVg7wrwWHpQRHLrm6Sx8Qgad0nlv7PGW+XWjT1WTgliEnT9TqbglSk4
aDwEaJWtlsYjDhp6176cRraU5LtkEUFLBGeNV7iN1XwusgZvoZke1DnxAAOxGxXgYLAozX4p7QQe
s5k+f7qlzp1tFCtKYi54PJMT62WuQLhD1kA7rU5og8WMdYv/pUXueC+r3I6FaVj+eqMH8qtip+A2
Uu+NQHOsK/FNs32vna2QO+hNVshaD1SmvwT6oVBPhVcE1kffqupOYgZlkZ9wN4GkpXoVmkmB8Xp9
B40R2+ze4qT3BLu4VRLQLMWAKrdOFVAV/n4klrrVofKGXiZKAkxwoAtCNjbNQNx/qySwuSyMvFgU
lXlUILhl0Vg3BmXU4mCSwYG1NnbbvDdUFSUhm+5ooQ6Azj6xTP41N3S5WawKejqjb/il6mhggwcN
1QgF2zVyxp9lkLwJdnLzjXVmkvOPwezQCo+wk2Pj6of/yFMCaUcDa5f5oqnszW2kCoTciSnjP+66
XkEnhgo6jJnmT9DPN9nrkAiajpsB+cwEd6LlRNKVYUVGPyrvKNp4khH7l7dsMx6jDG/gJpGRK/Kr
wCBUIVt9TX2zpe6UfK8jEK/PpT2jzR1Nq60azw3j+1lT0Axcq+2pX56M6ik0D2N9Q4unTM7sulrs
OhcEl6/wa9VEGxyn3aRUQ42HuwBNSV7KeOyws3hdQsvuj/D1g1kDYrHeCEnkmsU1UGAC/F6pLogw
Zw+Ufd7//pktQBzxBjXQskBKzdzg7MIyzBR6tWteBI1sXtdZt89piVfIRETsKF/9CYYMtNx1ZO14
8HKGUn3uYjBao8BeX8UT+FfzxC000duAHYHfE0BYMdGPUFmo+QK6AfELNQYLDNst8RZjPOYDxqiH
wSlC9ddl1/rqvL9Z4sPaFIV1K/8faV+2JCmObftDFzOBGMQro88xeMwvWERmBggQ8/z1Z5Ft3elJ
+A26zjGrh7bKrpRLSFtbe69BrZDAUGbpZmgF4/n7Ea6umAEIKvBJWLllIKtKQw2TspW8Mg49GMrb
sjY8NcJwvx/mSnd6nolBdBWAHfULSIhBFSqWdCIAVNJ3VWwFR34CjtOJvOAw3Ks3/MBuRqgUjBv5
dWXor3fD30MvIhoQd4OGJprwtTO7m52KAAoBgc+CSo+Lwnhmr4z3NWhjPOBPCIKBrHwJByHcfPQ8
6ICOvpux4PJesum9Cl0L2VX369CQq7vxYrhFgOMp6lQ56vJeP2ZWIgUebcB8VzPUU9f6V1e348VQ
i+NFYCcqRQwrmUntnSy1mgUd4pU+yfUxqEnRTNBkskxuJ6XKWUxxuEwlslUteAqHtf7YFazC/IUM
QIWApzG/gLpqEz7dYoqhOxJARamtC+H0JTQyRrJjAZRb6/oQ5vOTpIie64KBEqrnp1EJfD7AE4YY
K1nn70fBl4Dy5/cs64Baxgu5qksUGzuj3zINlLdR1n50pQkxKzHlTpJphZtqwvDrLoVsdo3dq1aD
p9RB5bRlszWk4h16TMzGm0dyo6YYnZpB13GSoMdb018UduRSEZzqiWyUXrN4PT0C8ltaDc18pWKJ
RYvKjwK2NQvucTLdx3n/qfIstoYIZl55+DPt81dNYkdYB/hqK8RahLgWiUCCNVCoJxStu0UKp0LA
YdLDxMSxKbaqLVvBrekqW1hjD+h85F6/QTWkWHuHXul+oORyMeziMQVVdVabEkB2mozHFKrz4KbM
xqC1wx9ydLDwTAR28n8RIi4HnUPWxYU4DAL0CQJM/r9Vdxr9KNkTBCNga1vsyGZqV6Lg2uouM60q
AHeTMkwz639MnDwEwXin6fHjyszWxllEoxGy+7Eu4f07eGjjU69GBTX062DH0fGAYPIx2kmHfFh5
jV490TNKBqhtA6d6eY2xSBnZhAauJ0UH6M1RnF0397V7rbBVczcXcGd39bW85lrovRx1UcRQOrPq
zBRbtjEmNHNPVXLulNYagrUmy5WC2l8R6zcU8WLDxH1EFZpATK/ooMKmpu09xPpBX1SmXR2ox4DH
m9wcz3XU9U6U6S8rX/VaUJ6hJqhUMwP/LHZPxqQhSiXs17qwB29yIDc/gIMj7OGudagdjaiJrr2M
ry0uUmroxwDMiVr8IndFB16OUfLSPTrkB96TTTJ3zMMNQJIru2f+TMvwq+mgMgGSoQIfuPiMEU9Y
NsVC+EWvHbJmXxqJHRmm38Tc62Vjoxq5s7Kg13KEyyGXkxMkqgqphbQdwOnaoX4cnuFqDTd2pCSP
eWStLebVA3Ix4FKhPew7Eig8FyAZ4D6bHuZ6tmGLbXyPwgpUVtcpNNcigQZlCBWZP8PCzn9+sWW1
Sk0mXCioKBLForkO2iGxpdhYeSNf2yYoz6Norut4jC/7G0U+TVpQ68Ifi/egOciAgA/sNo/llXGu
VEjBCbkYaLFLqlTTYtrJcwYLTQInRuqq3JawvFS9ytdu5e3KFplLCMtdeTneYouISJNGkXO8Mpz6
U36JcSU63GUOOQfn4AZlWXd02AaWMSuPxqvZCMoNOpIvfDpt+WgsIkJ10qrwhQEhXbenjf6qOpIb
+vwITopdOsUToRbbwmIQBhcm5IGFT0+9l9ymrrlVj+OO3Tev0qFyomPjMR+mvwfjtVujeM7z/7I+
f37m0rAkNeHphvSRAbbwL5VIGRI663LBVxOEi+WgiwQhRy7POkFh3uQfmU+OuW/F430kXIR8ZAeg
73VbIBq///pXP/7F5BYJAh060PRQ1fDGPIeNjWaNKGOhcaJCrOufgwmRAREAMxnVNENfwmk6DgiW
PuGRaYy3GvyIhqJzDdFYqrmmhXyF6vT3UIvsQEB/HJrPCvNiGsP3Ky0Gr2S8tsFjSW57A8xsUmmG
PeiFq/QqtVKZuqLm7TlXIu6UooKpQtw8kRFlbqgNe1MybLmU7MwEOglKjko0bEpw4weFjU8WAaPL
V8Dk127Cy8VaRLV8VJJeAiwTFYb6jjPd7Xi6Ut+/9u0vh5gj3kXgDFpR6GWFijCrPid6NItNlUGu
Bj57sLPx/vk+g5wShUewYkKXfbG5ZRHHqoxL32vM8FcWG5pNC+qEJIxt/CeD1ZThtBJIr0ASsAku
crVFYAugVhyaoPZ5fUtfDej3OZKZaw4Mot5BqHhBRdCTg/EhTjKbE/MuU4TVaOBTK6Y9JNKvXom2
aqrepkbhmAU0oNrAFG4BEBEP+BMzUzsPYtUqR3nLS8WVIF7x/ZpdKaH/NYFlj2eK0zZLkm5W7IDQ
sG3sp30HMQOxHeATaK2x8q7do0Dug1+laLIsL2vAaj3AIQkFRk8OhaV1nxJ95dnL91O6uuUuxlhs
OT2kedoL7OoMgOkgbqwwQ6W+wHGchGPUbGULoKt9JXhf7rtFfKsbAn8a2qNGkjW7vDVcHe2BoOht
3p90CuldpnEbiAI0jCurbSc3ERtJhyNVp06OJAAyabnbR5NTtZojh08S1C3FQSs3Zq3544RXq7gZ
KtMax00TjU6RS45WUttU0IEo009KArxr9ddJUX3ZTOF+GHi6xhxZRdU28aLuTDkMBMwHITZkPBJo
iJv5YGvjYEmRn+eh2/BNlqu/4iB3GkO25EK12rTCz38DTIbVhYy/H0o6lcPgYdEnb1EDO54BEjcQ
OPYCPliEsrMq3iSKf5+dm/CVJu+93gEPB0kGQOLrmMCCK4A9UWZLQjh5jDdN2rmg0b4oU2yLBLpE
yTtn4rnvbyYpd+f/BxbWatRuC3ShRYzO0tVuk2rq1ghGi6mtJfW/ul4+kpRDd0ryO5ikiaC4AbHv
KBmRSyJj02nCHqPwoMk1SkoAHqbxPmryA0s7O28lq8UiaCRyukLZ1u3PBPpIIrpplfsmlf0wfFO5
ts9aYIRE7NJIs5X2zgg/ejhn1iS9V6P0KBUZquDEI8EhqLp9nWLRh87qS3MPUKCfZyJ0xoDbuJa4
pXLT0keoc/DyvmzveC/bSAMh4THUrjrms8aZNUKoq9Irq66HfR5/DOU+ie9aAClom+zN/A6wP4sO
ulsOUBhBF32E1V88YgqdsUvrYdM3CtDBAEPET2Pzg8cf3ZTd1nnjCZZ7yRTcC3HbqbE1Fg9ah+HK
XzG+TmW0VgY+lhmmR9qfJLmzYulTE7Lbj6PdBhSnCG0TWFAbBXi9eb4p2OAI/aQa/V4o+k70qZPF
zMrKaN92+b0kGS4eIlC9qa2mC47aVOxwOW+p+JGBu881bOvxwRQdLOsHSN9pTqagLWnE9ti+8Xy4
yyrmRkphJSy14vIxy8tNioXtENZZVVsTFGmrgdh6re7CPHLBvQVboUalSHJg2L3L61MPpSdi5J+E
pB85/cWqCptOgcGr7PQt2TXtzxRr3U+JrYyd0/QjDGBa9Jkh7x6EXstVp6OdpfDagaq8E6jZ/WAU
B9ZSOFJXED1Jd3Lf+BPOhJKyDYF4NMn7XS/9qMpu31PdTQKONcHTUj0UabBNMyyPJqxU12xSNGeY
7llqBZXm1FfyML2Z5HTcJi3xCkbqXVk3p4DK0n5K4zdDE9UBukrCHZHr+h00EDayOdr5EHp52kGq
IuIbBi6pQ+r8gaVy6ZRouB0ZqyOLZuKX3LEbiLJldhINJw38sSlrbqaeaW7ZVjArquW91kZAzvHU
lzvsdCFSHLYGRJPsk7WhA/Wi1jKJHG8ID3vo/OncbuJyrxlA43cwBE5Ckrh0BPrQZmFcnqB6/R6S
Md+KQu03RUKB3B/zfiMUERU2TbEBwKP8nMy4dga1cHTOHL1pPhUJ1tCx8KI6fIB63X2O/3A0pNYK
0tKVy2LLq6KxcD3eGHLpMTM5lIQ5aK27Udd+iDDfNWY+Wbw18a5pcyilRPkblaZTxcpzSNKbJC1j
x+BUfY8ktFPCRHscu2QzBrXHesPPzVQFEaq6xRfUHCXsuWU28S/WhTeSiLdFMz2bqeQHSe4VQWnz
jN0oXfXRtsoHKHLc6uLGhTXBqdDyn4qSPioseOCK6gEFdtOElZsAhzmG2kO26QHZRGsXtCG8LG1i
pD/DPHXh6LqZZOr1ZHJVA8QR2TiFBHGfFihRx9i2MLTkkMfPx10oNA9aBy+KWcNjx7AZ7KEhhlPs
op5u578Enm1O3Q7OWBg/ajXTcGKDp1YbjnRMENgCHaFGuWGtdBen/K3KkmcaB3YW819tpW60AWe6
jHEkK6x/JtdWWUXONDbnuobeEO9au++TG8EH0OSiaSu3TQunGuJHoenHdeYIaDBIRRe5UOhiFpcD
tyJQB6xDWKSwYNNkwwPRWtxihbIpdQwMJ3jckAFOfTEeRQtxw8j0JM08qiHgVVKW3UwZOZGm/kCu
5yd9fQvS+jNUXZ0aIkFMiudsn25NWfL0mGsH/OXJJkyaTdcmgEQXMNAcSnga6MZghXEb2rSjKJQG
eeK0nd5gfvlJpUjApSxGG0koH6g1ADphTPj5gUB4R3LXtOVDVtHcmfU1PZJn8cGs5M4HNNywoiH4
lUqpLymKHRoynMf1zCk5AebUVE/Q0U72VRCcmia7MafxQU24YVNRv2VDet9n6lHlOerhdUYeEhJ5
hZJTvwgJc6GtHFl9FG8MKNRCaUBjuLia3KJdbuAgxaU3VrDtDLvqjFTkeZSQ8KoD1JBIfx8MOA8w
Egq70OLjG8wBtil6qBJk0OR8vmcHL+YZHi6xk9f6Oa3Elpk/qFnanXaWwsmdpKqD3IqEBzSb7v6f
qZt9nedoTfbFZAVF7IIb6gw9P/YJMK3lvRl0pU2lqHOKOHNqmPDICn1vkvyY5ogtddjdRG3kDBFk
6RRRuulQ2lpvWGNdOm0Gm99KNVdKEFffOhePg0XVb+LjUCgBGD4hi7FZDavoVkR+r+a2FyMs3oMq
EY2UTki+4uQt5pNFVWTvylqZdm0eizcbvPpUU43wgkf76lnviLB7swvd71PoKyiA+VXwn/7FktHA
taiF6hbe6FFrG05vTx4sy2afH/oxfJj3iQ03bztG6+VWm/1InPD5+x9w/VlykcTPSf7Fu7EGHLqA
kGSGEh/5nGkG3C2ep93kjuf/goRz9dNdjLYohzG9Et3QzSUJXdjdHKSpfkS77QHWtGcDAthOp8mP
4xBAEZsT3ItASeJZrkzGIUsrJw2ij5X5rz1iFu/KiQKyb2ZF5htn1FS91GulXx3UReCLQpwEpesd
2ad2H1qljA/0/eDXqpAXj7RlBy+t6yCGyY7hpeDQ1tkOZ9aOEGXStU7A9WVHy5IpIOmD4/f3R+Zl
Dig8ooqnC2WfFfwejWa/KJn//XyuFdcMCOD8e5jFwQxFOuJtjUenKQ/ATcIkHi2VfmK2XJ3G8Gc/
ZXbFV2pea1Ob//xi/1KJxGZJUfDn01aTTw3e/1mn2d9P7GoZ93Jmi6duO0zSiAQMOh6jm0Hfd9f6
4RuDYY9NKmeW+F/37Lk6sdlng6DqoUOu5e+JETOQmSg1HYyjXU9xiVQc0tIPKxP7CtxC/PkzynIL
1lIkqkpDWUWBANwOSjcg3+NugOUk1EvX9vvKlJb9KFPLzakqwWQFsfvEZNPN9QJuF+NKeep6TLuY
1KJOULBggtUd0SFqkD5QZ9iYNgywb+Gx6vxvhLf+XsHF2QqbqKZ1aAg/105E434YbYxKt8xpx0bT
jpFYfv/Jrgasi8ktDtloalPWF5hcjWw80o96AsG+MLSy4KeUPX8/1tUy9uX2WJyuTIFDAk3Qvmic
WSCwtisNvkoDuhfJw0yhmil+Zrdy2q7PEBQ/XVZ1VTMWOz8NIB1cJmiupyggVGH8mI3SDQhJqRPX
VLOqYFi5BJT52ll2BdD+BWRSVgjok4tplhCDGKFhIHyy07x8Vx/L3exIYj5y+F1utZN03/qRp8IX
LIlBFUV27YMNDADcZLW7ctOtGt9fDzgAAs0tTFWmv//8IqzhfRTH4VwxFkx/7FXjoebDSRj1Bs/O
5FTUYl+pAGIMgN8SJUIhlgVONsavzChWTpOiXT22F79lseMgSNKTqh2Fb5rlE7inXjiZyj4tMnNr
TOOBR1XtDkNl+KgbfWpxd8iq6r2qph+DKu5Vvfypl11oqwPZgTN6JxnpfQ2pNLtshidjaqEPXY6W
GDNUe9gGaiubpE+YFQSMo2LReXUPPIsY08mG53YCDhrJbFZIo1MWkJ/uwNJ0zSj1dXSgrGKAQ12Q
hH6mwvlImD/Q8/bbAC+agagaGMyMOK1Ambqi4YGYY2oPzeQLNjz1qSjcLqmCd8jEQYs+Cx2jB2qW
RD/pVANkCUR8/K5LT6EgVtmWvlK+Joa0jZUtKXtLEY8qtDyrhlpklF8iAzSmUtFhf9kZbxNTnURh
P0ftDP9wlBk6m8hABDWZPahj6QY5HNii6akrou1AilMuSqjuFse8PUPNfFNV3M56iN8Htyjh9RZF
XU9Rfw1xdaMGN1qi/QiKRwUFRp5YI7k1xUs64mVW9TuIBPhALG1QB5pQeKqsLD2neBbp+qEM2V0t
waNWfax6FMumLEkh5N1AGWu0moJu8oKd0uwsakiD5sYNCYFaDD5YKPsqkPRlNLpp98CLHLVVbhlD
Z095YsGv2dUklLDGaRNF454bvcdBSYL3lxNMeLF0aMaPgAjjwQLKqT2DwUzsZw4ZeQsNdKCi08ZK
xKeea7dU1qygZs+poVlqpD5oXL3lDfnoZdkbM8OR8/eoijwtuSd6tEdt/Qa4fztUI4ulMcpW4EHH
eJ/1wVYVzWOnSK9C6TYoBZ/MZrAVeIQNEdmqZu4WykuvvvAKP1pTALwd3TgqnUaPLNKTUxfTbcz4
PsooaPjMGdXeEc3PCcVuNsyVgnobE+QEGJBVkiUA/2cyiuAoc8l4+FYk3YOOACFGYhEFqpDJcNNN
CKKSBhFUbsVtBLfN2knR6K5A2wq1/tiw+iGt821cpwdgRXdRmG47PX6R+vyN1dlZDaYXEAMdo4Uf
dUP3uWS8aeIGvCn8ytaFYtZznUvvWjHu4PVyr0n6M3TLN5wrdwOodqyDmw4BnS9IspdMjX4A7utw
Pp3qTPEjMz2PSVFspFgararJ9zFs26xRM7sthTfDSrD/reLyJfZeRJdF7JUGlRdkblrOoIYktNjn
gNIH9pQ3bRKUr1zzyB9mM8b4HjLLkyOXVuisSU5fzVwvfsQiv9N4bZSQ3wDh4IjK6abZt565a/y1
rsxX4zQFycLFOPPVdxHWJy6ZtJKQARk32UN2O560vZk8TB+JX+JyUZwuBHTNIpGlbJKzsf2/TnPx
/AKyu+imFNOMtrNIZHKkfr2t/HYlRfkNn/j6TQHFJHMvnSwZqqraoBEh45v2IIM5g6OI28TFVz1l
lmwHkiO/zeAqFG7W9ROv6KvNS/yfsZdyYciOkqidx05D99+iv4AD/ouKELgrCdLVjQORMOhTAxMK
9aC/Pygf077MY0hl5ImquwGsc610jHZVL/q5RNTYelEdKx0uq4nx3LfZpqlLT4qL1pqGoPHTVNmp
QjUPUZreql30Ew3326zBAba+/6FXMxwdrtYmpJS+ykpC3TsUsM0zPD377OAnUjDzVgsOlfkkwjdB
ppVTfSWFowCGQ8eSsllna5EUo00ldQIvP5Q1RnsmeilzvZE8p+q9iNaQ9VfyE0r1WS6TakwzlzpR
bZPhAVUDUFcCyyw1LwMUpUn8/v0Crg2yeFP0mVmmBQd/Uw1uQ7pP2E3UrNS1QAX4moeCFQSqjKFA
fwaCDH/vJshjN1OXAG+p59kZBt6pRYTyoEuK35R16zaB9M56xemz6DRS5SB4v2+H9NQrDLwejb4F
nfhMBewCZQmXbTIcYLu1IyVqfJoMTSQDnr7BAGVqXTujR/Ju9AEcudTBoUqJ9koQwXVQiRyKIquF
NOop1tkDYWTf6QUWtiBHpRgbNNhUtplq88coKU8SRPHGiPiNNhkbk5t+OIKkq42mrzQo/Y3bMjTf
gCDwkqi6q8QPPKNdvYf+SkM2PQltIkE/QKue5aA4Gdgydjr0tiyjexmKu0Jut0WibUpa7yRe+qhV
/WJs8g0WetDF/RkXyTYa1eckqPyJSq9VRRwjBYd3ukvGxBn7zNaHPLN0pfADZJEwiNnRvLKF2byZ
Rvus58muk9r5lkthaADwexOd4gSKUaU5WBN5CULTTQgyHwmgBgNkKrhvN7q5KxsAUovCqsLQnQbD
0vHKoyGEl/XG3Jis840scAxa7FKe2wFsIrQwbBw61MhtxDYIQK4kOfyTg8SBiC+6sq1blNPPoumh
xDplDxGlxwDfsQ9zl+njXUIy3QYPbpNDHtBO0sFvpfiARiEavMaJ94kvmZ9dI36VTQt9NBk/cyC0
BVvarOwpMPBMKUM3D8i5LgB1kLsGaVq2RTXIiURj50bkhxL4YZT/MABw77rCqiPtzlSbc6FzWE3o
SIsCpMRp8UnQb296tEv0aNN2P3KQYns0HniV3BRMRXdB/hiBuJG1dMfHwFOgM2FXentbj+0ZqIyf
wN35NO7ttiampVUJqN0MGi5DDSmVUEo61KahplXmR4Qxf5j4JojaO60NHAlt1ahBJvnPDzbefsAV
gLfPAGr5+8wRdcrbWOYc7mAbhlZnE1gTirHfD3LtPYeD/WeURYIRdggdoBj9W+5WhsItKKLkZqZS
/Vdyt9ewm3+NuEg1kryJAQApYd/oyJ7+Tp5av9tQn36qB8Wr4EtTrryir8X8yykukouiKocakNzI
V+O5WUFrz6TdQxWmd1wjP7men79f07XxFmUCFZqKahlUQDwxyIGK+q4t0ts0iRwuSeikUbGCsJqf
uYuk5nJBlwCesmzDJBNgFcfkqeqfBqGsbZJr4R+pC5BTAL/izb/4ZPB/Nhp4u82ylLNSDYQwQ7Ds
KlfycUiO+j/nzIDk92e0xffSQnVStB7+nvM9E5QP6fD6/Qe6dmVeDrD4QCOdxnKqGnyg5CwQ7krY
hRrhyi64kthczmL5VTIYtEFsUDa8HDpleYjzJIhstyz1x7xB4aBCMd8IgzVg73xev2yGP4u3JBxB
+Q3eMBDmgEKOsOQ+3cD7ygK8p0E54vtV/PpmQLEPOH74PTADEjPmInTI0PgJuATkYzGcW3pE/cdj
HWR/IoFH2XsXA2GCOlRP813aqNsZmNSkuPjAzqkjkFcrT1UeeYQ0PCBrvkhfjsTvnwaGJtROTDA0
Fxs2YgmgElQkviLLrRW2/cfQr5EA18ZYbFNTLYaOS7B7HszHvMwsyFha36/wl2+5mMVin6bor5dU
UROfZZUds9qKCpSY+mbbqCub9es18PdQ+oKuVLVybQQpFqyP0ztZDLsw6LwkC171RLwADw+Al/FS
ldnZ4OwImSk37AebpXTFROSq+wyeSf/+cPoCwRn2sUqDgSa/FeBh3nUOXo2PcACaypLczla8eJ+d
dDipFXbmy9vRsGpi8Zs1A5qvVOPFeswR8eI93BsTvNQSwNVnA5rs5wTseHvsbtu3307bN9qu3SKn
VzbEk138GL/dr5F/f9/vf53kxU+gf/+EuAEstKVlAjRO7cPQ3VGSzJM7cQp470m5+aY2qDCG2i4u
+G1ZxTcmbZ/gb7OVQroTdfzMym6bd+oL7G0eSmgzDogGMTj3dS15spR5tdCcsZ6eSMW3kaZ5VZB7
wKHPIIMAabUuIadkSNerqrXDZPxVCHnlc88b+LspzkfsYpVHBvfiUWvAXPQ5mKzcR1MZJew1z7Kr
w0CCxQRyk0I3bJFJhS2Sqzigs3PzTJiFCwe0Ff8L3+YvF//8xS7GWQREnnaq2hIlBp7LKaL3GIRq
uQF53nAHedPmmdOkaBkcRI/ycK1aWvnU9k9Z/2hkAAC2zdqt/aWFtvg5iyAosYSHkmzCiWc39wVz
X6B7jAYQ6kerhZWrwfBi6otgmE2VGpkKuJS9Tex6soHTmx0ngfRxwp/GiDMSu+palP9yjy8muIyP
Y5Ol2UzgLHCBhxxN8uBsav/crefvYZbUDKFX2aDQGOoYu84hbuIyyZLvGzfaxLvocVzl4V0Pxn8W
c8nRUMaMVnEM+2HtPHjhJtmR2NJqiB5KdzPHO98Eayj2r4WxxRwX8S5QgrE3MhyRzqMegMDAZuYW
Yp4v/OGO3tUHNA8TR//4LyRcVr7ikrChNLkZw/cDs4WVX6tbc2d02hR7VLmT7cxqFxEguascsuvD
GvBu+S2kubxpmiCaRF+2sEcVrxHUAfP4kQJN9f0N/hVG83td/4yyWNeuqGEWl8SxP/tubWfDwAjC
+QNI9CnwYAdw2qdde1CswmYn8xA8Aiv6/S/42nNe/ILFNTJVtAaqFMuLhIvtah9llPtwCyucGIOu
d52vB4I/E16E9LBKUEFpsayJeQ5CIPak++8ntPbd5j+/uDPghqxGQY0BhKnhJMIxLWp2bOhXaBFr
wyxiObo2nJVIR/yhDu0w0JyEfhQxX4vR16+MP8u1iNGRbk4cvUo4SjoJFCSActo1z7+d9mxAXB8C
S7HkX9JW+/n9Iq59pUW4RiulzSROsCnGyZLH1spL9/82wiI216GeQ5UaMSxL+bukFndalT9+P8RX
EMDfW3vJsUcJsuun4vficR02GDZFj9wEov4epCvX/CxCbz5Zq82S+dB+SVvgZEBNVKzQB198NBjH
jhXJk9niambMyICmwfzUL07FfyGpdfVTXQy2+FRFxeIubybYnxvoX7Ifevvr+2W8utMvBlh8qYoY
qNNpAfeB4oU5M6gJApbdfGXHXX8t/mcYmSxeGFoUT0pvIBtJPttdC523xM0B87yJvRysy/YlfCCO
cKK74Sjd/mN8z7xRLsZevCoMRmkQKdjuJblLjV2PinW+st+vzw+YEEaBDpG/yOhIfVtKYGnFvn43
M8rjs9gFW5R1N5HH7c6lNp3tn+v97BuyuiOvZrh/Bl+ehL7JWgDpMMEOOgVksMwAXXmr9iV3sKMT
UD+hXcKrM/iIaiuDUmD3+v0e+lrUm1f44gcsVpj28DCCHj7yv8huIqc8Fa/Z7AkMV0O1drPa6t6V
zWrWeTV6Xoy6uF1lyoYW3XiYbeOVpqdWzu0ZVZXY5UuL6pE3wiIGTf4zPB7WCM1Xj+XF0Itrlce1
AaqKgXuuhJAZvJfzsly7HK6ezIsx5t9wcdUpWj3xUMDpF2IedQ0ALt7c9TFwuD16sbyRP2fg2DrA
73fG9SW+QdpIgx49aLRLjl4PoWQg1OG9O5f70tf6HVTtHTSww7v+qLjmC+SXb+m+2Zh3yW1/Hg+w
tS5Osw/QnE4klnDMLf63H++0Fbrq9Yh/8csWt7LSASUhJ7j8azc5NR4sU081JAYDiA00vTMHENjK
b1b29tUyzMWgi3Bfq3CC1VVE4OgA/Asa/Vb9KGzy2jwjfn3+fknuTclaC1rXnwEX4y4ivxQNYZSH
1b8SY74BBeC3qMqsfR5AtzfeGfqKdMT/Z0gGJTAN9ntfxJ7KKIYRRgPtuihXti0sbSA05ZoCXSYe
Js99Z9gxF8cy5m+9AY3Oko4FlDlpZqOFu9aqvZ656n9+zGL7A08oF3Fjzs/20ZWtCiAcbH3Isj+B
r7xflQq8eqtfDDefxovTNsALKUGpJfaNm/kb8121+WH4o4OWhJ+vlOxX57bYyGnWZRXv+sDLUjvb
opy2qxorj53SgTGnC/pJuTbifL9+PdR/VnOxixuC1pWQ4duu5TWMPzXdFXoOcib6b0afvicCrnlj
7RSy2EHLw185Q1fD5UyTNn7r+C/L0tUUggk1a1TN9QG+UXS7vos8HZbHUJubr0TA7f65LtF8KV0M
urgeinjMwlrHlBuv2HYPhQfBia1+iE6qlzvVr9Xxrsbri/EWd8JYN3GuTEgBACjc6LtZ4CJwBmEp
D407h4noMbinKzfv9RfmxaDLU8Jk8HnDCBg/IGFB2SO1BR2632oowUsNohAqeBB+Asbrud0r+/io
Pax826sH5+IXLA+OkCBLZog5PmZbCrOUWWMevf7/zi7lajS+GG1xcrQsTMM+xaUYKdZUOUS3qGLp
cIaD+YwVph7xArDJrLqz/5eFxIuxF2do6CZBa+Dd/DYGBZdKzCLNeEwC5De5xO6Hgh1YER/6Qllp
iX0FDy228uIumLV+cHZxJQ+ePloq1KA6SzvWB/rIV2X86dVskimoisJsgchL1DGMgVW9mzBN2oMk
G2qnuFM9SFFsknA8mUN1k/HxwLTuNAh1J0+TT6YAuAfQg2h5Grlyq2TRy9SH8qavqc8TMLn5RK0s
L7z/Ie3KlhvHke0PXUZwJ/HKVZIleS+X/cIo18J93/n198A900VDvEJ33Yd5mKgOpwAmEonMk+fk
FdCVYYF6HcBmji6HpSPI2LFGP+ipNLoGyndjVbnJUuyqGQ15CkaEwHIIxThRa3y1Np4XwAwCOmbN
8WPeshnPknIymq2A40vfJ5Mz7CvcN6gXC3aPqdm96s0x8hzJRiXHBZnDO8c8/YQXAXq164xz6fnU
xCC4Q27zS8FUH56ylJJqTixyrlzwUmEI+kaB4mFlEwd9tevWeWtn/KsTeowIGEMCvTJaIu92lGsY
0oq8e4CGwItFQhca+QXANXgyfL5kRQWg3mr5SC0XCKfaVNU0Pg14ILU/WvDdcF9GWwaJCA0MQNah
zcMCvtJMmiUlKmIsTPEWoFkxqhbvwHiwK4+q12U/oKTHKR1t3XVrk0xEVnozMgOhROOmehWl47xw
sjTe32f2MNCHUZgKlKa0rgZuB/3N/P66N2xdZOsVMCdBJIlmpBHkbasOSJ4RyvQyJt0598bmMhRR
UsChqxqQg/jsCmqWqZBt6BDI88puO2TVBq9BQP8E620gxFRVnZhUAJ15lWKwXeyzGSndMMrgpYCc
JlLaPH9YcE+QrHCu79rm62Rtjl6UqwyyVQpMLMa4muRT55iHzPOCvYmUdXAl+/WfiF1tr8/4QBgq
5AKXodWqFjYRtpCgzTQFu6G+DfR8B4poTCd8v766rfAELV0Qy+FdCN1bZi8VMP/LUPRJfKnP3Dae
rRDcgAVm40MB7A35vQAV++sWN18ja5PMfkoQUOyHCHzPlOUZcrqOWnoYTlfBdUvFn7QfarHjmNzK
LtYmaThZfUJ5CYYEdUWaMgZv2VMD6s7WByUFcPOjN30Rve4hcWNH49F/bV7wBMTWimpAPkxh79wU
shiyPoYZ4lR9NqBYJt1jwt+WdyG3ub35+FjbYo53uEh9GdUpkAtg/Cmc7BagQDo8BeSzVUF3c+Yd
jM2jTqeJRaT/aLcwu1pVZh21JfgeWzfw9Z9g6/OI27mY6IBqGEYU20PLee5seuvKIv1Fq+8oQWp2
Mk1MvuDd/ipp4yEDxWsAJkRtzM90sg/pTMO5QzeLYCgJ/71MJjCb0A0LAORLP8pRhidrINUzbKpf
ATZyD4JU/Q0PqHBJpYnEcG2T+ZZZWWeNUgn0kUxr0elB/+huZwfeTboJzVhbYuN1kkRBT7dUkxyw
zqgAZ9AEBSNEp+TWBNdrfpe48x7zZ87idv4EVn8+in7zfFLslo6pV4gmMSEBElMgR60BiojL0CrT
ysnJrzl97UNu9YVnifFZ6MKSTIuW1M/wqsnulGPm5D8JMCjhneDTec3w+x+wTH58TXC9y7ixgNOi
adrKbSFrmSY5IOO+Di6gOfoyC5hCW56uB7nts/G3EXYQQZeWTjV6AJfiFqxToX7K28k3B+D6BOJq
ieiIs8CJAJsB4EOEDN9NvpDtUhrUsQqgH/26RQG6z92wyrzrq9qOoCsbdNmrvauaSWpBFZRiVKbb
l/ehS7kcJbe/FZx/rXRHP5OJexCToARKCYxvAP2cznUFtFRSR15WNs6cc1azmYER3LPQysCdy0oi
CxWA8kEChiN8j4PY6Y8C0XwxDf/ovvtth1VElqsE83gCKuitK3njeTrWB2lHzuIrFYkJ7QnINrBg
8rBNl+6A/o8o04FW+hBgATldIwGPRBBKwkj3zDx5iLTokeMOl7nRZxv0fK/coSzTaO41HKVS/bpA
wfcgu1T/TgAJdzmd4+OA+QBPRHUv9njuIV3Gjs+2mVBZlaUUZCHyMtDTQuYU9wF9R6a+4UqRLT7S
alDiCoLFnfq5PNqfDTNnIA0Gtc4poCr+NmEsurbDQ+YMdy3AP0Ad2DWePOlrdk91vTme9PHNPufa
n00zoUssQ00IQpTmwxRDDygSiIHy0Jv9vi4xlpxPDngyDoXePepxZ2Vi6IIz6YXogHjoM165uj1V
AviUApd0QHukAniM5n4CBab2Iuig+8pH/V1WQdpjLC8cV+F8LhbggxFl0O6OiE7R0XgE7qU/I9Y/
g6ereNed3pHsqAE1anUCwdh1y5en/NOesUCfuEuqumpR4U5l7WvcT6kV6cMpb8ASeN0Qxy8U5toc
m6aNpgx+EWnha6QqmMyfm5u0ryHFQWxJUL0srr5ct7m5OFXRKEeEpOAN9vkAorYEjUt8YGglxY7U
YGgweDa5A10bySz2cGWGOWstGLdEZSkhkoTcknhQTwbAZv4OpaRdeyNwnt6XZZLPxpjzZcxg6AwF
DWVsQcQESejEGJgjhWpPQQUOs8Q2Bdlpcp5SxeZW/o6XLESqJSLwFB0Kcq3oxwUgWUOyNwfv+vfa
3smVFRq1VxFzIZWQ6ZSVHRTNpq1hK02nCfHuUb3ghc+5w7kE2PmWAIoBchfiistpJVd+7vA+v76i
7W3TwBOhmngdE+aaLs1sTIlSoWiaCe4MIjpJTn9Gy8hD8WzHDwJVkg9RWlanJ1zKuRMaHOO+y5Dd
yFYovbahDMbPxr2+oo0nMY0Yv00xhypGygYW2QKQxwoVk6CPX4wqBVvd0B7EhoB3gWBW3UzzW3OW
extTSZMlC+ZbEZMf8Qwpges/Z6P58PnnMIdPTyRjWMB+DNyB6c/nzAOx9qHaxQfdAevaQXWUxqIY
Jrx9ANUmisW9amnkurh2kElQ2i0TqgHMN066QEtMXaXTRO0XoOu81G7cvxB18R/kfVjuyhhzQmo1
R7+8wcO5SofWaqD+WZvJ0/U93XSmlQ3q1KtTKMpjY8KfYowuxLdipuznpLpDWfoRXYaH66Y2bwVI
a6tgyZYlnS2PgaxYieZFwAlszkYJ5XB1L/cPJShIa9wK6tw51+1tnseVPeYW0oZJKPUuiv1ilixN
fVClX6kZcQ79pTYTehYo+P69KsYjhBRp+xJhLCXp57dK1o5GJqKfsLiBVLmLGthTPTmVHt6rmMCJ
+sVL+mEfdpodpyJO1KMi5Lsi/lWK4+P15W8H2NUvY9ynAJO3kHTAq2HI8BdUYdzlRX2KnzRbf4kd
XmVg249+bwPjRwnR+wo6Oqm/FGAX73dTLYOKFSOS+fv1Zcn0kF8eQWIAXI+5DVD/ffZYA1JYEqYs
/6ruEA90GxHoSM/aYC17CBeUJ3Cjo60d3EAqzg5uBX/ch3eKG8s2pg7dcZdyftB2+o2C8n9+EIuG
qpDuJBMtEow2CE0lD6wbg4MxYzd0VSf5MjqY+w5AiLzjtTfoB7zYCXqWMMICIBg7JxcPWjkGIwpA
YvQ1EH5WEjfcUee9ZoFJQNrImIxY0mi4M6wOLe3cFwowYzloe97EDqhShJBzajfK2jhQq1Ux33cc
cgn9OeQFYAhGnkXlCRoM3XwgMZrZCh4FH3XZn9y10nBwZa3sBF0vd6ocAohL7UZP4Q68EH79ff5K
ERJAF/nX3XjTi3+vkq1vFyDLnpMAqxzz+sEY+2e5lnbQT98nUw/UizLa1+1tR4OVQbr8VaDXjWwA
bzgKTFTONwKKVHqnbTfda974N9dm6FV0HRUFDZB3FtLVBcpYZSKigVBreyUx/CiqzoGpcQZ6NuYI
qK/8tsPkJ1Kehv0gSPTo4QH6JfjVftFiC+oSu1SwKGWkeJzeBOCmTjxazI3q62fTTC4yk3ACzTRu
l/DXaIMgXMKBn0RLV1DZnn7hyDf+2PFRWtte+nvFzIlctKovxQJlp9btjpPTQmEkPHWoLSiu/MJz
0u3LbbW/zFkEU5ipVh2SZjAyjqA6evp45LuY8I9+zXeBZ9wPbnPGKLAbP0o89N3mlfLbOMvJB+JR
YzRAWuXPmaP7KrCWwGS16OCC+tWeSyv4Xp0BSeTqqm5nvas3HtN7EsJSqsY6y7DHog3i9MxNPFrd
KyBjZ2f3mc9LbLedaWWROZwGuCg76HsEXrYv7qio8BSYh87qneaMITlfMJpDzCX72dzflVEmcwH3
LXiRxRweDK7coZp+DVP3oJU6sQ1t/MIJPzxjTDKimCQH7wOi62hTiXRUPHonEWzTQY/8QbNrEEOd
yhfzzBvG435MJjERNQFCY6ZBh/6oIE98mKzUXnzdQlw/oPzDebJvJrmrTWVOTCMnGqimsE4z6Zw5
k51q2QMOkPf3GLKy9Ior3rx5Rf82yJbXY5CnxpqE9TUgGKKioPE9eahcquZTnLIT75r8qN1cXJPo
cOtQi9JAasQsUI8EpAQR7LVu+DA9tadYtdK36m44jj4d90nt8DgdDDfeqzimEqq6JUri+U3wAPq5
6FR6wn55Ht95lE4bNw5R8KNo7x1KH2wupHdNpSYB+sVDUVrdfKzVn0v5cN2JP153zNrRcFfAmgRB
YONCyS2Dqk40EIRDql2i24kHtOotaGOcxKtuFnRQRYDvKWOifpRusENOCsYuoHd80y6e83fZH3eN
LeylH9d/18bZ+vSzmLNFanHBLFma+ELy1nWPcQNssng0o4iTmm3kLARCxBL6qhhzv2gXhaDNmkp6
G8hRezLCI5SdrLJ8RxHqXtFV6/qitg7u2hrr2DqgoYFsoKotHqIflHOTjpJpvnFQXGwi5LGu29vc
xN+L05ignyT9pOQa7nMJmhPt8rSUP03yINXP182oG+f107KYUF/rCxrFEW61YQZQTdVDr1byQz/L
tyRQKqtXC19oKrdTIWuRpw6Y0H8NVQF14WA3FtJLm5T7OazuIJGwG6COYGUYp5bMBA0GHSoTADUJ
oOVL5adAmg5DYu6NKr4VDOPYLZoXLcuxrftd02punwJxpis/UpRLJ4XcmFLnp0J9M/fzDnAMR8zF
FyX+QOnurm/BRhNZ+rQFzMUjCmYWxxVyGBqy+jPyXjSRqwdxp+w5lrbeZgSVXzCS6YZEFe4/Z719
KlV5swTocGa/ApCWjiJ5gFqHZJG596pksDMw+ZG0t3rhJQ/Ck9Gh0duFBOI3eGss1VtYLZCz0axI
aCenbsDFqISv6CcdQY10ExZAfkJFRJIFK5pzkE2AezLFuQuHxRGJYMsiKO2F2sLwoA9hTyuRwkOh
9I4OBqbaGFzVjJyKgGUKhJyJ/LWq0ztJf5dAngG90Qfw5Z+6SXuE+uB+ESWnWVQoNMROhNEaM7Hk
+Xs+pHZgFM7StragKXYvQKjZjG7HWPblCSz7+ugHPYRq9XtlHn7E0o+lq36FqIK0GfRtCICzS+eg
zuS1ErGHAC+dHgPjxWEJwTJOShDxNWDX2An9E9Va6esBJQvVDWRilUtpYcDKitP5ZSRovRBQWN60
0+QmRvpQVD+LOXAz8hi1qV10mpUCPTYlqM+FhiuDGqpLpr2p9HshglhaPlpZ9KWRbtvxragUjHG2
33I5tToIwQcpSD85fnF5W8hgZQPxg0hEE/195hIzm24C/7JoeIOHKzqyMWF9Q6+uDE0g6OVmCNMj
FzxBw/Dn24Ma1SVFN00ZDG3MiyHtUrTKkhh8/ea3pUe/KZzd6+vatgBAkWxqOm3mfvZ2GR82q6co
8MIgvAdB5o2Y8cLX5hp+W6BRdPWKxGPAxDEBzYw5Po8xRJZ63gzzZRzGLplodwO5A3wSK6CYdIDY
6zqYuOsUyKAKPEaoLe2qsG0sTYGm1fUd22jjQ7oUYo2QCwS3uMbmDUlH57UX/YP4u9qnNyGmXioo
x+wx6etzUR70EmFcQAd1CQVbSBJmbZhLZgRNr5iXIfH6Q7Gfz8uOYtcle0SGxLO10SHFylRMYKBK
jak0FvsaqC0IGTqICUOU2ldFSExpva3FYIMUIZGhJnt8Sg+R2DOl/gQKvP0SQb1Dqv1uks8ky0Bj
B7rIBP9xlpDSqsDSZuH+tGNK21ZDBsAso69GmP4sSo2TaG3VgECgjKwWiAccFvZ8ajP0eIMG1R/6
Wsgf0p2u24YI6Fjqp/v+KRxuird5x8ttLzlYFVxMv82y8ARgLxpMryN5z/bBAREa7d+3YWf+AGkj
SK7xoUJbfjHuBMd0DYw63HU/E04WssEE8/knMB6Sh6EygylP82q32LdnhKbWzp/rtxIS18gnMeBY
75Xn9FETrPJWQ3JJ9rxt2L40V9vApCgk0FJ50Wa0b49IUXQfQnE/2tTqSxuypoCX6u3e9FJHeP2T
osqnD8Bc15McFZkAfTV8gHCXedGtKOygmjbYJoXu+Wp3Nl55lesNZ6M6rTJ4z0UT4GA2ag5iOIlR
a9Ii51/k7ikqOMtx2KlOjTAw45UKVfeCSwmxFa3XdplYKiuVXM95l/n5kHxbTOBNq+CeE954Npg7
RxUbFUUqBIDRFtCy7kDqC5DgA1Rvvqpe7o03PDlonkGmPpVWQNo0A4rhQzNYIrqDvcgJDjwLzN1d
dlnX9VOH2KBppzQBaDVRnOvbdvnQ+eQRLEJDVaoiU6YCD51Qu6/1/gBmei8vFRcA5FNTZ1+vm9vA
On62xxz6alTLRurQ59dGJUeWCT6UvlwcTJs9tUo1WGkz4p/GE9C8ezlRH0rRtBYlOc45cNjLj74C
h3Woyrtoqn7KwvTrf7JMrBeS4y8WveYnBfKbyrCkhPCuz81ECpRsRMaPATMbk3FU4C4V0Fc3vdnX
/Wa+yb5ShXMC/RjBxTUKELNw5ssKb1jVRQ0jSOAHFNGGZfariYguQnHS9Irlh9wgbfb67uf1b7Lx
SMH1qZmQdZWha66zVxAJoiboM4l4gdZ9g9QUWu16/K1f+pcRY0TgTDdKu1PKyupyTbTkiTd8vJEH
YRGYioJ0qamJbLaoABufkgZ8nEIq3kChsrfaOn4dZy10wDHb8N5k9NRcZCYrc8y5BWMlGKvSofB1
kFncIVrcprvkNng1j9ADcMO9bnURWjCKm3rG3fzvjzQF1+qaLBoSEDyMF6VLnM/Q6sNei4LVtQEE
DHmzGRv9D3xPk2h0LoPImAb6nLnK0iBDMz4hnqLvQWRmaUeqBy7re+Vg7lKPVzrfiFJQHpQJOpTQ
0lbYLqVcpIEsCXngSfAUkDEG56VXRd7xo/fhxVcjugIzcFGwjn5e1LCYodglOfGi4+DI9h/QqW5b
RLcRaQo+FtvZUUvMJEJRl3j6iVqMgTX8m8A1mv8BBHsjG5Ghpo4mkmKaJmi0mQ8X1eIcVWUMyu5T
+aU/LIgvhVPWFvQvaDIiOuY7YOB86ZGNS+CTXSYLmuRxNOWZRP6AwZO97M6TLSIDetb3hht9Mw7L
KTnUr90pdobR4gQf+rfZ77peM/0Kq2eWMSnFbPZQkKIUcuPg1L7p9K07Og1IABPQEvrXDW5569oe
/feVPbM0ht6o8aybKAJcyuys5YFwt+KZhNIhiqcYk77QltHMSk2HDtpbfTTaTaY4MdR/xwlZdfCv
Zb4UeMzKFJNYJVECidEZQum6Sr4nQYaWnJk8q6biXd+1rZgJoRwVMzQmKHE/ujqrXYPeliAoIjyz
ypTR6mSwciYCgbpkn0FrXvSrNrvNw/R2nJs/+V4QrJIINXshLGAkQ6UU42R4vSlC9TF61gJemrWV
FuuYYvyvDbb+qoQSqdsKVPnimygdqr3ilH6Jtvj7YHegoRh/SM+xx3u1bh66lVHmsGdR37d5jwdA
1eDBDxFqdP6z+BDNYNIh3U9Drjhk81upxHqVzCknBFhViDfHfqyU3yQo4TQacfU+f7ruKpt1hrUd
5kTrxtBkUgWfpC//v6bWc8zJD/4/oLjbitFrW8xpzsbMjJcGtiJ0iGW7q3exC6TckU54RRir5nZM
N8PH6qsx9/cYKHJc1eDYDpTUTePRAX0vJyTyHIM500tdt7WCPpdXdri3A4CYusDHNJJbmod65OW1
m8EKQ7yShmcw7nH6a1Yne5aTtBONBXqjS+2mHaYVoumrOSqHOINaKsc1Nj/XyhiTemVq3aagZ4Yc
nEWfvQlgvshM6N0WFY4M/RmL1yzb3MyVReYJhQmuZWqH0PAKpX5dpvKwSIhdciW9pGntYYKCB42l
S7i4z+gkJ7iqDGCzGQeBZHMqzH1neGSGpAd4NJ0FukpKloDHeEL9W4M4uJx2AidAb/SQcBOs7DJe
M8hRHta1GODpK6HP4hceFN0haWmWVgPOoHs+IeFm2W1tknGdHFfpBNm9AlMY2V7Ypef5G+r7DnAh
ht3c4H+VC5FxzZ+P0YE4/YEc63dhX7/LHbfAsBnbVqtnHGsS2q5uFqjsgM/tSQ/jVwh/Pbaq5HIc
eDNbWdlh3MlcBKVWRzwC5RO0E1tnuVGBFwMPSOn0GlIzXoFqM9z8tscC7lpS97idwEAPtXGb9JCi
KzllOI6/Gsw1lEZjTwYBj69+km30iyw1iHZTepiCwVLoyEbUOpxN3Aw5BNo5aKrjWjcYv5GTpRmT
DiFn8IAX3UeVFevo5gsP7asBmuJp2nenA599a2svqdafRLtj5gX5BqoOYkfb2r6iCjYkrmftj+Lb
2gRzCBeSVbMam8SDbHD6TXQphAcYE/MFKnaeCpq2KNhxNnNzVRIKAwRdBHCWMx5p1BOYUJXA8MDY
Ys8uWMRewgOF8JgWkFm0I89rNW7lgjKelUCGw9wF00TRECOtg67wI0M6t6NxNJRh8YJUQRehCHao
pz5lYM++hdIRx1c3U4u1aWZ/BSEKBLOtifehXSqeKDeNBK6yf9bC2DrsqFoCaAFX1S6Gq/MxKJpl
iOmT87+JzL+g36EHjb04FMjSo8QkbWgaBdCPymNJoKlMsceT/bCcadqk7/gDIhsgLIClV7boyleX
/kTmXI862JIe5WWPzjfAZursh+78g66wkk94e/kcT93aTgWYEg1NKIJ1MjejKkLqngyG8LHA9OYv
NiNK+vJPlrh176+NMZ4SyKU+KAvyNLzFLJLvtOA9Vr8HdelowvfrC9s6gWtTTDgLTAo+183cr8Nl
BwIRX9G7b9dNbK4GpTGJUhhIEPX6/L1ao5uMHDM9/oLivCQeFVxuojfET8s4WNdNbSYSqD+oaBCq
lEqGWU5rNPlSSkbhLx8c2YUDUgGQGHTojlMaUZeXoW06oypqGJXAIwyuzxgUGqGrRqg2+VoDGvDJ
mR5rG9LrynmgVTg7MAF85Dnj1jeDarWog7lex+AJ44sALkxZjbDpxejTQ0tS0h+vb+PWHbc2wPhf
C/mmvOrawg8ycLDiXT5InRWVkDTVS++6qc2yEXTeDAxJodl6ofUtSFG+1ASDLcle8ybzUNqprceA
G0a7wq1sgDi/GuNecP6kzqEBiaboGtQaL/SqpxLiWULXx74SDI6WCR6YNmwNwp1WrWW8vHpzlQYR
MQimI2sQWUXzYiplMa/QvqYJrmY8gHViX+yAty7dPrOpqlIHStJk5rayt3xlbZj++ypYNmrX62kF
cWKkFDuxAVHwkvHGSLdtGAoVUYBLslDDZu7Moi9Qgs/T+mi05fvcDi/X3WTLIzEX+l8TFxhjPa3H
UIuwf+lji/QVgBYVamRJ23H8cSsXR/kSvXioAUIPkslIJih3FbOmRX40jk9TnH1Jgx5QM/H2+no2
y9wrO+yC2lhP2rFGMkB28mEEwgA8dYd8T+8TPnXbZlhcW2PyZLPstDopuv9H/XkrM4f2DxJk0xAB
P2cstuB7GJQooA0nEFna0+M8ubRIivFE9IsRkol51i3Vg5hY5PIC5Ja3EKrliTK0qkPr57PT51Of
54KS5f6ovGopcc0W8h79TVNxbrbNfSUoeKvEROwH0vazoVqTZ8i/YZSUihTEu9rX76QH1QkeZwdF
013Aq3fQv8emWWt7zEsxhUY0xkOQ+jQF+F7l29g4h9ONGL7NkAy47qE8U8weAlqQDKJQQ0V7elx0
w0qD2i7A7ZThCxaYFL9ubfM8UMoMVJzR/7nskFSFTGIDoKtoEL9A8Hc/N7pDGvkRaot3qCW9A/wH
fe3US9sOCmNd+VrnasVLHy7ZUMGwsvoVzP6CF2JexgpztMbjcFR2Dah8FxvCldwrfHN3V4aY3Q2N
XBAy2hltIs02ojcldpX8RynWtrHwhm/oUbtwmt+22IGpWpFCsFL/WW5Oc7lLWxQ3p6ChdtF2guYc
ISgZmZ4RoUgGmPv3FO851VIMJEOUH5GHCtms4+DS+dsijQWrC05exHCZ5CTwlCE5tdHeaA0ni/Y1
hCVJ2tlESm6WIPnRFD+zocH/RSc+KWl10koBi47rwtbk81K+gaeyC47ZgGHP4BTmkrXMhZVJvF7E
xigUdbHfv5cJGeOYKWkmIzAKO4rYUZ+zr9letlU3PZhONoNRUnSKyuZnjf/HEfttmXHuQjLmoszw
bTqIN1uYQz8lDkgsawwJZn/YWV0vlHHxYWxVQcZ8jCcQDNMGd2PP0+LeyjswSoDSIRU6vEgd84V0
oPFDOxoYEDuugV2tdtfD0uYxXVlgsqcQMnZtFGOMPI93S6haEcQWxhLFgzq3mujLdWMbyzGgSYe0
QwLICa+Jz55cVWpfmWkY+40MiTPwcKi/rhvYuq4+WWBfznFnRFJU0aRDPaQ3lPjmL2BjYxUYXOI1
iTZyqU/maLBYHU00EGu5VPF9uhiF5OgYBJ4OOXfOojZe5p+sMN+oC4OuiqooxOBQt49MyCsYz6MT
WJVhixYegryu5dY5+mSQeX5lShcBPo1d1DMXClr3064pD4ZN/NIx0fMG2f31FfK2kYlwWpvI4MZq
4ISBG9SRBeBQk06cbbxwPih44hT9LeXMGBlztVvMSgHAfMisfm5tKLBx1rFpAsgAEfARCa9lJiAA
LmjkYoLTU0UPIO21dJXTI7yssGERugboCMpd4A5lsSONWUWAYU14JRyof9MiDU2pq3/g2/THfrro
qCkM1xiIpyLA4kwYr4x8xAU4GN6sTbd9ps7uSFTTajv5CVgoDUopbWZHILaxFLHL3esecdnzZawz
obzWA1Qs0TXxgfuE+MDsppADo+NMtGvTWIB+AoUZ8Tm9qRewqwYcHyhk4JRRXWQ+YQkdvSXrMyi+
euqBNpqrl2IX3FE9t/SpcOPb8kW855VsLw8cVgvXhF0UCgCgYQ7cokE4alygzk4fz/ku8ebJp0OX
AURLwP3MZfvcctS1PeYs1CNUzfUSEAj6YJknUFXZ4c/aoW3Zurcg16ovzrzjRcvLGgGzTMal5lKc
DAPa6N5o2JTaVLVD0YccDgoiqgyaLpPKtRj+P8gMLjJExjLjTjnKH/NUS3/S9L64UT9MAav/H/lq
5k6QSVWmXYReV6sPh0wEYF0CT3EfKnfpGDxBOZb3FqS//cJlV0rW9GOvLiGwbwZ1LGC0s053Uxg+
tpiEAGTIQvZtg5HZBsU15xWx6T4rrV3mlpVB0ojBlQ5Cxc14LyjR/ZhySXC3wg/lu/yP9PLH9Npq
VZ2qlGEejYanqCDmTusY+rrTvTwvXzMDrGizSB7NXvFMuXr9g9CztszsJ2SL1TQ0YVnGwF9+Hr9R
1nkMk+4zMGgUDzJm+HmsrZs+g5Y0mvwiKMJZLNuo6lI/SiPxtEoH2KQdb7KqvTEa+UuHkxIUHFb9
S/oi6qMapo0wAoIZF7ZYZxSJXhsBrpFIcjqnB23QW7YX3crDkNiuDjEuCxbTyYlbd/agJHTgQ0Mu
rnzmFzCbLKCr0w1JQzzgPTG6qdht+yS1mXP9W/KsMHEVFLEt9K9MYDWq70LxVSB3E6+SvHkWgGCA
IjTBMCrbLY1H8C0mHdqW5qK95VpykoaQxz+wuYyVDSZ66YqZapPSo1qdWng/ZQfFa306PS4r0LkK
LCF3uhOKMZx0Rts8g8gyDHQSgWhhYWV5LI5TqaPXoAJiSenxAwdqSMvZaM9l/RbJhjVLmDNGM1W7
SyWv95Zdm6CwTXzU+B7FB/nUuykIftSb0FFepX30LD5EP8v3ylm+N8+hR57EN6OwxcqXRmu5NTCJ
9qBoNsGzdJ+d2l25S/bkLsNfxhzUy3XX2PxuIMoxwJwKxCqb3iixOWtBi7uohOzaAiYxLtDX3DzV
KxPMZ2ubMB9BHRH70MeY3kmlzF6Qdx5pl3o3TBUe8mD/V6rKwtxy7khGjRkjQcfoE5Qzba2oQl+o
ktYlmS5bqiB2+7EZBitMF+UbmCGwiUur2xhAyJypQt1qKULZkuNYvzdzTXFV3ESvZo1/UJtkQZNN
/Dq17VGUQyefstbuh+BWXmRIwnVaa00hBEibZpf35bGd5ocihZ5KEodnIa5kK4tRRGik3l+66C1X
Z+BP6++Tkrz0fYSxztjrBHVXgrdrkrPbpRzBUCw+6RXuIaN8mHPxqRx7uyilhxBEtVY7SsCRm34S
6CfSgw501mY8b8fGS1ooNdfGg5Tmbi3P57GHYug4hlY99vdgVG1sY1JPmK5/6bPxlSTVYcCIEF74
pQPe05uh757yduy9QY1eaz0NrLiIn677zWYKjpcEFOwNA1KICvNVIXZs9KqEyEXxc9pxudGPdCCr
v+X33rZ8lCaGGt7+mEJkrwVFXAjGgVD5wfG8FciMsbcq/XF9PVuxZW2DSQVVSVDCVm7Qa5b6oyGW
j1Nr2EuZ8NoBW4n12g49LKv7XBSCKJQUAImpENLwlGpWfA/pJ0i6NTuK5q/85NRMfvzIzTppwsXm
R2vLzAfrtR6frMMH+0/FzvwpgRihdf5xxW4zz11bZB4R0SjkaqFlKAaAQdJvXlGOmiAvDAVyyKmC
jKHFzB7V1+Jfq5sviZVptusyRUJQKpHxV6I7nmlzWD/+1XXhW5M5DvpxVlYftdMx9j0PKBRoqO/5
ijdgnmGvPIr24lAt19yObe2eYggoN2mQerQfgqoFH/e5FWrXy2Yy0lhoANAVSpCCoWemxo+dIdtj
9SSG5wIT9NdPDHePmQx/LisS9hImVEaoL7YPVG0SouZ+hFltcffv+YWRKa2XRr/Bao/1pakaJRhN
LxagZpUZsS0k5RHZU+HqpHlZ+ulcTmJtNYn6PPSSJ7Tirp7TvSnGgSVmZX8aZOM+XgLIhHcJGGem
YbZlrdTsURyGvSjWoCmR4ncwnbkkCWJbLxOOKMFlWY5ZA5OH4S6ZMd+Lw4/PsngG0szppRxRNdfB
kjk8VD4vob4sQjMWmbBG9FGKTD0XMEo5ugpAElJ2GsodVV+IQqsHtWvuyKiE43W0V3h8j9seAt1V
kJhjQh1d/8/fbMHAVpeidOyN953T7AvQc2YvgFt6aPhzG+Bca4zzT4U0QjET2fyEaENthfFd406u
eQOxEgfF/+v+vxnJV4tj3H8c1bRYZMTTVL8Br2wVeQW5M3Ru2XPzZlrZYRy/B1rWyBuMvVCC49qw
Q+JQLvEJcORStQsC3U1AVYva4jE18Qwz3tpmWt6WJYCzYlXaVTzYbaVZZqu71/dx+5pYLZDx0Tjt
gnrIUnQEi9uuve/LQym6ptZbQvqmLvfNiEm78CilX+P5BEhRrn0R5tO0mLx4thXFKWfkf1Nh5roa
hZGII9iMvKze09t5cSDwBpYbpPZJeUf85cQP2Jtp1MroxxN1FdYMrVyicIYXiZjXrHKQGC0786gc
6hwE1rwSyWYAMgigKZi8AzyF7TwksjpHYUc7Qyg7UZVLM/1CsZ+TrcGJnegghrwyAj11bNqxNsmc
ypl0LVQSsECyK/b0Ji5tChlUMGnB51jYOpNrY8yZDGczRPqPLG4JH9JRtCqtstTph6pwCtCbRwNs
JapGhyQvmHM70FHlfacRbyIHbbkxIX1XczLFraWARvRvE8y+RbOm5KM0oHEsls6SAXdARneKv054
I14/gLzFMJs2dCD3KDBK7P0vaVe2XKeuRL+IKkCMr8CGPXh24sR5oTIyinn++rvk3MRYJluJz6nz
5qr0luhu9bhWluxNtfEwjpgCseq8kE3VW5+Hc2NTP7Xh1GAwitH2MuC3HmCUuyVgQ+mo+Ii7Ka8n
9tjbt7pBzn9J+RJlGFZC6QxIs4HpAwoInLVzumt9VHjBjQDPmQexJjjpZgy2Esu5M2KMoQWiVRSV
8xuddru2OjXyO7ZCbgNZWHCrIi3h0gllVCWjwzwVKtjEV7/37yXqRO/JVQOKCeqjgoWCAkgvDsJs
YlMwA1bH9qCM6TrOWZJKHtSpyizsyGixGwYgV50cGWvKFRAp8s/JNxbWy7E/ARrWFRyaKSTvUkBL
/Us2v24g9ck4RymC+5/dTeT9zq/uJhvSFZ51y4Wt5XFhjJRPJJMo8k/WeGwzb9iTy8mVgubI6LdH
Ub2JJWLnjsdZPlbu7N5MVMBkk28Ritl2giK2dso13fFamoluk32pc+I4809lqyswso/VxUKadkYt
V45RKycQ2b7Tx4i6ADW+yXTrIjbMR1vv3pvteAO2Z+oYKf1hlUbsFFp+rJPx/WDlxzlWL5DfCmKE
7St5LjZwat5I/ZDGTWT5GAHp3W4p3ykVeG2HPFA1DHLoPT1JrSaqN25+d800sLHEJjn4EUFsWyrq
kv9/sv5fR8E3P8OzMD5jVSRF61OJHREgC66sAl9gNu3MAVnb55TSa30xLrDDeo2u9CR4AESiOf2O
ulifcqbf8VwiKR8cK7/p5i+6dZ3Yp0r/SG0hG/WmCa9Oy+m4ZHd2q1eYGEBpfWf6jLE4+s4gfVQf
TCvvlUeByxAdkVPyEZAO8kDbpwy988IgfMg/spRE+0kK5HbzQXviLB67v5nIER2Xe/yAKSPLOUIy
LBUMHrA/sKf//yV91ARQyhYugG6+6av75d6+0GzMvleyJLA1VJXjMFCa/CYJE8Fb94ec67eJPMX2
q/DVsCSzimuUj+sZU07JflB3sQ+UZeU4e/21eB2ZXdQrZ7U6F+cIsirVJaXBptlsV45cXlZUkNWJ
BHBVsklBnT8KEaY07cdCuUtArClQxa0erLU6AlPV1ZWpQGuNouT3bM6vDZq3hsMrUXxygRc66gwz
pUE5lME4dxc2BcJjpnq2ar47f6zX43ks2no+Fp9aWAju1DDEnLMlyb0DpA3ijnbtY5/7wlZ0jHgW
NXD2AC8cLSdajI7eyaeqqq7bxbiKyPJtmaaHobKCzs4np1raT9guRk5bDO/QGkOtsDG9xYw8U44x
DFt27vmfvx0srn4+55BoVklYKWRjzLcG+KwZMbEvAX6w7tGOl73l8i8ALTY1QceaEXYiCPZwOWWW
koykcgrjWeV+xYkekPt1QS8KFdkJXpnOShqn2ebY6XM8I2pqu8QrGsuZsw9a9p12oE03QdISPbRW
4bKtQF12kEcJ9H7zCV+J59R+muTIjjNYriL/KEbwjVyqGNHs8/etBRpQIxB8T8FpLTYAvLIyPZoL
uTaRWHTAsXFyUu6xHpIBDb4+yAtWHhftiGZz45R1+9UautBpshxxepnfCX6I4CPz8/FdKA1yi7bp
25YBNx+a51vm+TGLJMrTzI5oYH2yGqe/Te8x0hIY1/3gpHtg090Ig3GmpGfUyuJe1hoop1HYMLXa
LQ3ADTQ8beBNd0GywnDTTReUd/oxmzCn9LbAfHVa5sxXH3ke4w6E8nhWB787yAaa9vnpOTAfRJQN
m4/qShz3qGKMoC/rEssVtpQdouaCdgGp2sN5hdmMVFZCuPQx6pIEnM4hmtxSjN05gpBoyS9iu3cb
Qp16HjxrNK6pXpTeecGbpShAdf9yR0993NVtYrcDCLGYNsG4h5Y79ik8DFhYqq7GA9sJPi9M4A0s
zhlp0xKZSYktABqbsEyMP2EszBlb4MAX8s4wp8hpM1UgdNvJr07I+aB4CcsG70+BVbPiokkctvrM
eEIn+IGPsl9ib/C/6igPYalO0hiij4sKvI0VPrc69MBkt12g0NtBF0Se9h8djs1F8zHkLV0OR/uW
7WOB9dvMDa90BoikaWFkLbw67e+tiRw03bjTslR1gJf0qCT17rzeiORx3iZfUnOsCHS00r41ubwv
JbzNZK8q41d1+Xpe1nZw+6wuNude6hnMcnEOe293kzeWAdvl645shw9F8DdO560M0Ob8S1UsWj0X
cKX90Qp+NS3NYLwWT2yzn37Ga9ucl6niHK39BsNddRv3TqbGlTfEcib4WiIp7GuutGMcyWzRiAVV
gA3qtQSLGqJvJHhebc6R6D0aFEaBxA5o68bRPrFNB+za2wHDkBPxq7IPcO7WOP+h6klvWxViXFPD
AjqAC2h4GUeGe17vzus4IAxe3lrc06KtM4w5DaoEAqt2cTVtBKFLXH4YpaH2tFzOgvMi/6DqoOME
cB1egKfq7epLKaGqplGBl/RllZ7hIb0BLoSlCvqzMM6uFmXQIyMiWOcwUz+LyLfeBkiX4ETME7z+
Vs9COGNqdODFL6omPc2n/Ny7DPcMNoBtXr7Zzz/L4yxKbUr0HocYm5cKUGtt5+fSTQTcfn8+yOIh
4m3Ff5bH2VYMtlip0GBbP/GrlpOCNUvFVQB/J3zDRLI4I2uw0V0YA7PjQDti1mf/S9ZfFFtF342z
MUMes9QAZ+WvWQpjcjBZ4KLDqQQL2LwxXiTwUn8IC35fJZ8mV2mSU03G8TAZw3oTLTD1vRQlKfme
OfunSY233SkQxzXMa1lIALlzTqaSdlML3MafRex/KQNsd1gN9EKAZYOlS37IL21auRoL+K3Jbw49
Ssk4m3EB0jivMjwlmL0U5FhA/xMdcrsosBLMKY7Z5HneN1ibjXLcrArGqGmvY3t22C9XBAHmfL0c
ZZ+4ycfM6/fKdeiypkW4KwWR36bjXv0O7rIr3a6VImoZjVP8UCVkD3rU2cknKnDd2370WRCvStpk
AuUduBVPT3iyQg9hflSISbFplytp7O8rr93UwEfJIkCovgHDjkVyr/zpShYX6S1LpoGSHmWrDs3j
eVd4kw1I4SVg21DR6IsSBJHOPkE0r86GrblktJoIyMW5qzvGMXyYb4sDMHUs0Dg2EUrFTwgw+VHU
JN/sbK0Oyr9OLcUyaITUxA5zxQErClgPl+ZWAZqQI42Wf/6dEmjmkwWtjpkX0pKUcyH5U3sL5lcn
HH27Ey0qPDUPzn087nGabLmbaVlLviJ5Tfleq2bQfzxUw7sEIyRZ2F0uyeDlxiwwB2be58RybxRJ
qZmHFfPlYwFmytOSWO5QxY45HGZzcsCkcv4yt80PfEjYCgPp7yv0636RjTIq0bFhBvErgv7bsb/t
d2MljbvVwajtMk4w3vT2muFmbLgSyd0odq4HbHb2yNGBgY0Vy9wMZBR62kbam8vH/3ibnPfO1X6S
CTPB9JBg9+R33zM8VeB7UkRrg9sFiNXhOC9t2x0gdgAh5ldz/VgAWj0sse+CbK9zgAkCuMDYiyf5
Hd43N8pHoJdZAv3ZzFeefwCfqy+KQWneIRBQRss17X43WQ+CO9102SsRnMuOkrlre4IwkT37L/Gz
RK/v9sjFShbnstPBLho9YaXHSzZ3O1wv+7R1TdcMMDPZuuKRC9H9Ee49Kqyu1tnhsjR0QgvkGLXA
XT49oK9cyupMnHfuxmVW5BjADclDfFP5xT3ZEz92QV8YaI8IEh9UH3P6tyR1isgR959EOsrn6Epd
Vnk4wKW9IWxj13XurJx/6WIrUusY9odKzqXi/8wo/p/cvgFLhWVlq5vlXAsj7DKSQoNmLt9iE8Ux
8NDa4NST3hKLreRwXmWYEOGjrUMDGiqnuVGP9SCVThqqgrD+qeN07vo4d0LGSbeHGeRLWe7Anicv
ihyyL10MDCgnaQe+c3einlw65TvqSZ58N3wXwzmyb/TnH6Hxybw6KFaV2egnhvmHgV5PoKzosDsU
16J8dzM++32twNR/aXtDREtlyZ6MHZif/ZGiEat54I0bvWnwxMV39pnOHYxzLlM36XWlAHqnlMtv
+aI9yIMEiB/TRoKmd5ddASD/Ptbenfef5z0MYPpenrKwl34ZMwTydhO5CvlSaoVAbQReE1jeL0WM
09JmIBH4ZeFr7IS/mS7aDABX3439fRUAkshs6xyW6Sv1bVbUQJzwqWF4569NeCjOlWDYIrLnAoFR
F3kMrmXpXLb9gUkTBkMy/9XQg+hknEMx4iKuRhnfqsFaI0B+vfkKc5KPmZuOXu8puaOCMQmjad8E
ZxXJ5RzMkuXY19c6GhSRdZ3T2R+jAcRRs+WmYdsEJJ0/hxH9hn7HZUfCS3uJUWGLh/tZae7m2Hik
g/nPiKAvfCsQ915+ZC2zjKUDgtbrYo14Ok7gCPhBosWO/l/NYAid/zq1JLjrp+dypb16hk2MeMY3
nvUBxAGHoe6cnH49/0VFQjhX08mt2Zfsg2ZS6PbR7Ew5aKbB+XJezHbKiRKJZmtAWzR1zrkY5hwm
ICZGXVJ1Z+y0PO3lsw4RAhnTNfBegDvXDJpAWIHafumfJXM+B3iCTVeVKBuE35l1/lzNGtyn1Sz2
Ngm7tttK8iyQXfnquzVFQeOmQ+WAgTGCzyL37d0TnwWGYgMTsFhvc0DPAjkHpI/zUIaAFvdzcjfj
LQbiPiDwM3LHipbzQdxN2VaaZ4Gc98mJkSl9jROC3sZJms+1MbqZcidQme1w/lkK52tSkoYdqZEx
vCEcZHX/1y/usyzOiahmpKVFitCTJbc/q7DkiHqv2IUIJBlcByJb5skaJHysugUIen8r6R/D9sHU
b6Xku6V/DfPIsVTBVW5/L0u3dDYL8woUSTJKLK7pKITQKgHF6BVtDpL68U2f61kIM4uV2s92vagg
Zv6Jlfwy+xJN8f6hFvEsi/MmbSVTdZYha0DuZX1vXesgfcdA0YH6/SIstTIP8Vo5nqVxHkSTJVnR
GkibJCwWwpx0xRFc3raTehbB+Qx1XAa77TCzyYYY38RttG1dzxI5p9Eos5xLQ/6WGjlzB+fuj3MX
ZTPRbGBVPyvBXmArx3doCnwZ9TF3q0K6ypTwy3+8Ts51DHVY0TBtpP+7jn+NM0UKwnmPkC6FlVD4
Q6v92vVX8vLj/HkE9stT9C2t0pV9g39/6ZQPBRrkZaSXzjJooiVKkSAu0WkAl82oAG2GnqM7405z
rQ4DxKWr70rEeoAfBNSo+D35Qwj9WxkJ5ztMC0wjmHX4D+ov0EnCeRAgS2XKEqFFxLj8sK31Tv3E
yPy0HSPzQ+g+Yn0TCILi3E7kuwjnTZJJL8Y8xMfcaAcLXdcfairPN8s5ljEz1ahgeIVvwJRnX+mV
neON0U0CsItXMN4JAN/U1GCwRD+wJOq1QFs6NLozufE+/BJSBwtj5+1iu0q8ksjZuTG2gK5MMSJT
VdS8XKrseqm1i1LS7ugkYSKC5k4pWVdFnD0OeXGVNMuNlhoeqP9OU14+CH6N6PycGzA7s1TCDBRZ
DTgtikf1PRuYaFEkCCkiP9HW9rbRPB+ejyRCY1GaIupBDGmAuDzss92smXdj21+UqeHadnZo5R40
O6NWOG2aekSvvodjoXn5MAsW6p4M9MynNzjHIetgEbXJhHJ9kcsBMIsfMGq3K9V0r2fALCXjPZXK
+4Tm9wWh3yM7+iBl+mXfgAq+qxXVqdU8qKkZTE2KHg25JtgV0JvoB27za6VbX/SW+mVknoY88pQ0
n/1UUirfqMldZ2ifzbQD84V1D2iC4Pw3Za/guXNxjsm2prG1yRj6BSZrownlgxJjdbMnxSLAtM03
BMS8KqMB13Sbc0hpP2ASRZ1NH9Ha6FRJ+qW2JPcNp8G2OOgDZAYCx30lLSd1ms7A2yvVoXJyYzlh
uOtbm+iFY9lAqD8vbftEz9K4u6uGeJGXGAhwqY6yMf0+iUB5Nz/O6jjcleHJ1W1rCQG3iMx4kB7B
grcbqs8GQIPOn2TbZ68kcT5bB8R9FIKA8m29r81X2AZvJ3jN0G7jAQL7vq77gVGalTH9lC/6exPN
4V0E7KJ46IhbFFXvTBW5NdseBAm6NeywZla4y2T07tJbn4is3xbdINjeYN7rlSk8/yo+COkiMB8V
DVtl1WQHoO47YgYtYJckLWhq34zq3VJkootnn/CcUE5j0ckcY6OGS52PDMtviAHzAVaiIPyqY8NU
8kSZ0mZYsDokp7NgsEmrjiH9z3l1O6lAIdJTf5Dnm7aKNKcLy28Czdo6oC2DiwWPo8yg3nEBq6yJ
qnZrYGDwN9az9T0BBqXmtPGO4IRvHDhaS+TeTItIqjnUqJcxKIcxWPYq/cygHJoj2PKUz//xfNyb
qGZqaNeACcScJ82PwAfxQy935GjXY0JGyZy/GDliOsHrzPMBTb4tkLblJGktgoI3hDxbPm4ti9NP
cPJFeIXRglA/DerFuMsHV3IwAuSD+6z98ne4BluGuJbJ6WgYJ9EUKjPAutWYEXQdCxuTRxhkp0BW
UdEWqEI8IJUksMUt01iL5bwt7YAQV3Rl6OsU5cglcsYJdfXWaYtHjCOfVxvRtXL+VpLMlJitgmX5
ge5l6VNaZd55CaLTcHFxpRRlE2MwzVeXxTHJlazOl7IJ+meCnlXZ7c5L2wzD15fHnrKVmReZUiVT
j8HxN+ik6GicS5FIr9oTsWLsGhQ3A8jS9wYaEsoH1pYbPQC9MQzWsXD+glXqvDcDZ8XLYypsvHAO
gb5tS9NVKFvXi2UMuxDMsbuhTwMDFNFz1sQOxkveGVl/wmeYsN4oHRLF3J+/8q1HdH3jnOOZCDDt
liZNgniQ7sFDghCkyL6HVI7c84IEusr3BDpttGgVLWiFjkCgi0r5Ws/0TmB8m8H+6jh8M4DIpaGX
LbhiGUkGQxcpJ8cCAwgm/HZD7YxC2kyRyj7FRCuVRZ8uSsscNJZoCjBC3AF4fo9gFDIcspv32DI8
f43bWstYK0C3ZoHR/qXqyG0+aBHYKxDUoyyEGQeaodiGXRVLVZ20HgX2v4n+DPan3/I4i1TkOaxM
dAj9QqtvVDm/nJTqalpG7OCjwVtY901a38xq/CWe47s6Sq6x9HZUpCVz+jZRPEMT4kkxv/363Xr+
RZzdApZAXdIIPsKiNzlrHVR4KzN3Hu+XXXgS7zErzBrPCeSsdQGnch9WiD1Q7Rld4zh/+rm4zbCs
UkjG4nbrScFfESlsxe7r6+fMMymbhNRP6Y6iuGaIrVa5czRACkdVLTDQzWGFlSwe00Kp7J5QHbTH
zCGCXfyAwSeAAWWf4mvzTn1kwQ+tnC6wsJLsYI3vVjT2KNBtk4sSxjEt1HZARCKXgSqB+qXw1Vw5
qhHgFWwR4oC6qUdAhmd4qsyUOGmd2vbNNMFwtTL/VNc0cUo7HF1qytcVYvYyTa4BHrbLp+VdsSyP
oNz+BKhjxwI6o1sBO9oJU+LOMoD5wSoW7uoCcPnAl2mdPtK90qh2nRyKphk3vfXqN7MzrZyNlEgw
ublFiVgtnDpO0Ir81A4/zrsYkRAugmnAsF1adYeCiWLs2nm+7HW5ddShEYVK274TuTzybBscLjyq
ph6PSrJ0SLRzlT6oEbmLzSpyIntxJTohvlCBUdcaD6Wlf5AW7G1L8bvzR93MWFk14dcv4N0b7XVb
piYiKPuLbt9IlglVQ39Vp14GFJLFugeI1UUKarpEIc6Sz8F//AGcN9N1ieiU8dYONjj9JAfL/ijt
uM1yWR6aYxWI9oc2bWx1YM6ZNVJF5SlW8kDRgCqL0c1Q2/V66kTyV5WIsBk2PedKGOe9ML2cGxZB
VpPQfTh8ovYe7Q3HsnSnpvb7yZAEr5VAHh9j5Ok4DKY5IOSf/HRsHDr8yOlFbtymGZrpragWtWko
z8fjgw2VpM1ipwU22HrpWCqjJ9PiQxELGRg2PZUKaGR4ZwC1mZxBygCLDBsZZOAzje+yqT1Jg3XR
a/ZuMe1jrZG9aZBDNMsgkFJDlyTaXpJExJqbDxG+DKMwNCyLT8BJNNQkL7DMnnZq5pCKOHHS7eEl
XG25OG8Tm9e6EsWpaGhIwB4qgGyWU6SJzbvEHLy0/HJeyCYsJVijbEavIpuAUHvpStNZr6q2xzB9
f1zQ0RjvfnY2IPVFZ0PcxWFK/yqcWAnmXA4xCnCB94CtAiVpcksXAIaaWnXTRtVFZpof5SaK8cob
l2FsC8xDeGbO2WTgBqgGjHr5lYUcmKQgdsuU7lqtiE+M5K6Ra+I1kgKAWMAbqnp86jMjcaYOAEtR
Ht4Pg5Q5dKY3E02bg14DL/r8R9EEV8N9+Y4aybw0gGHsDSAALR8zAKKel7CpxqvL5zxSrRrYn2BL
p1NNv4Vt1QWzMd9WSuLbZmQKFHn7dXmWxkdUGi3zjJSL7TdmtG+k6L7U24tYl4HYVWgfrUH7YTXa
sVCAlmvlhu7J8jw7CVDHBKHdptNf/Q4u1JGSsLbUEfidjb0ESjX23tiEP5oktdxKVh6jMvXPX/NT
7fWMkpvMpa0CFSsfonyWQRqzdKS4zAGa7wLfWvbU0gKwiT2d5iI0Tlqb3iuK+a2thhltr+qSTHPo
1Ib8RWowrjdoVn2KUh3LLzXd9bN5Rco+dtSeXk6kuyqqEVwFidcRckkq/agW9VfQAl8sVXkjtfRw
/kh/+Jjg+0XAaGG4lTOemrJwUQaK5FuG2oTSOFMY2ySrI5NhVqI1yFaPflbL6GADn2oKxLPXm14X
QBW/jsdZRok9adXSoYnUkt5HceOhZBbYIGoWXKNADr+e1qX6kKlRXIJCi+Fwky/R+/Qae47EYehX
hi/vrelCOGzGnsjX+vj7dE+5z0ofSaLSQp4RZv0ckvrXSYc/eNpneZz+x0BYDlP2+eILI9BcxrzH
+uYvXpcnnC9RfPe0lHbupFywoE35ghELxFwSoM4v6BVAJ4H+DVCLQ6HuEEP7ZoDChJNjO13dyx/S
E6ueixzOtiN/Pj77++q6I9kqzLhGI8icpIusSA6hFglczHZa/qyw/NpaONDEVgopBvY3xrUwYK9/
bQ4gK3BDJKkAAW8PyzHHaN9OxRKGSKFEB+Qe8bA35oywQqWSaE5Kvy8i7sZXZkIIijsq40gDajXa
Wy9vcDHTLI3Y5PIQflaT70ZxrWbCuYBXVsEJ4T5TO2mjDmKMX8NN/2wV7J15oZucPC7mWgDuF1o9
lnP+fVlUdH/cB6rMpe8xYopiavlgjn7WAOJuSgXRxGsv/XQgdKEJKggERbKXX0lJJq0vdQxQmTUQ
/VCIOpBL87K8mD1w9YgnWLcP9SyO+14oG3cyY8UG4qkB7xm7c+2UbgHOeSc7ANsidYCvhMKEiFKc
PTavv9uzXO67DaU1Y1AXyhijp0Gzb1JcelL/OdQulHFw+kJE8v26jIt7RUfKACe2zNiOube2wcqm
ClylkJXc2N5YXrhPgOMowPnLDpU2MZrB1t2uRXIPLjGmNlYL6KZh7/RRd0JtdGd03s4/fyIp3Cur
gN04X0yME1YJkPBuEQ6+AXfs5eXxAy86UhuSAYLrTYHK9oGwBYOkUJUBs//SArrU1BLDwoG66Co3
PpX0vd3/8+rC04GeZXC2PFrL3HQh3BRDHjm+2EETl3tFB+JUT7KkGsP5mHjL8u8xmdCDUZwhF+F4
bVmUrWNDGFRVqiJbnB4Uvd0MqBpIPonyINPQnATehFeXyLlyGVLTPFFv6SjkfnmVCeAq4SBUG9zX
Ov7nTrcsg26Vic6ivFjbaVI97DCM3B6jPv0aVtUFIdFtLMcfyoZ+12jTnhYqtfeLHpWuRuxHLU+R
oAzkB43b0k0TMKGetw92bt7TrH8fZ4WUgl41VME/KoU5GJE/SPlOGoFGeG32pzIKYkX0kL+uQXI3
wn0JK+rUEnyE6HBi2wLKFSFawoJjebD2Yg++eTzQh6HlZxND4aeXynQCcnRdgc+g8btWca3oTteb
QCVfQVfq1UvrGGGyO3+lm4+UvRLKvRpqVFsR9vKi/xPHSwuD3pC+NrvR0y7iY2aKgG+2TGgtkPMJ
8UyStGnkKLDxEknqF8PYYfNIEP9tWtDqVLxTmG2F1npTBBLAG2ulchflcsoipzBvShVo3L3oEXzd
CmOaspLI2U4M6NBGajvcI9vNeWLWYRlM7Jm7GG0oj7hx7okdkuignElMwDIFna0BBe1SR28mRyFf
aPJgjbWDQSO/UoR7nFthGghlURM3CGAh+ahGK3K1GDpgtbAwbb5a9j+hzcdrMdbOqzia3elKFKeb
hGQUYy/gZ2o1v5VkZxxEqci2+q9EcNrYxmMakVxOg/zQXo2XbDBq9BkTUnv/lq0m7kCcWoY64iRM
TADIGqtv2DA6Zm64N4MQiE9/MUiwcX2KDOIzxh4pE51fFwuNSFYHY2Y5EFwWORae2TkMNBHTBPJV
h8mv3G0Ehrdh3ZCJ/rNBQKfzisADhNRWFyUo0inLlV7ZDnBMwVApyk3YPXEPwQspXAJtyEZUp7Vc
YFfSHt1aKgdHb0vLGyRyX2itqPm5FXEqQB0DoL9pA4OXx0KSpqWvYnsAdetSOM0h24OcAbCMo/UZ
gCggcAU60b8vpBH0PrDUzqBCwOvID9e3SQl0C7ytoNWZd5IGBIEStMqgQ3MbGXziQBoWFSQ3LFtn
cRoiGF2TX/U8pRDDdWo9R9AXxZ8OCnRlvmbjV+Pe3p9/djbUBKIQ4uggU7YVnp1hRP7f9WSJAjZ4
WhSeJXnRLBpP2tD/tRC+wGpivX7J4xrFJOV2luRdpE//ru1oeCig3QYJNXSe8x4FFpoSjFZEgWVc
ydjWnXYm/Xz+prZCkBcyOJ/RD33YkzBkrPIEnNPRsZnB+6q42oV0iEWMWBuG9UIY94plpKiXbmzL
QNfC+zhTb4ryQxm3d+j4uufPtaUBtgFzssDPgf+YMq6KQLTGsoqa5nEQd5ch6BJsMMqLNnG2FHot
g3MTFhzDnAASN9BuJy92MbVwg2wYlOTdpXk4f5zNi4NGG4CaI7LKL1BbLdpFoAuMgzLfN/HoaNmp
Hk6pqv97ioh57N9y+CamHC1JktG5DDqGQA46TkLpDjYt8gWvNizhfdZyuM8TJnFmN31VB+lhOBQo
wbKiGabQhWMdW771hSTuI4VDWlSKBknK1+FgfmQkzvrOvm09xaVfMdkq0DuhPK4qQ/E4Wa2Z/XwV
1dZnAtVDt6sXHygDnu1V3nnV2HJD66tkf19pOhSwLRp2QG052u0PizSiI20EgS+ukHNDmH22ktqA
hM6zgvYHOGDAv6bcyodmL72ffRXoGrlb7uL3mmCcXRWoPU+v0IQN0VMm2d6rAYMmzPb6l+a6r53o
aFKnOVV7EhgfO7e5ov586vfGLroGvPEx8YW4wsw3cUHBi1vgfBf4zZuxGp9uYQR9Ux1UX2Jwvyhu
ddIDNgdeZi4IaCs3dIVP58YXQLKOORWZaKjM8qlbbGHsxkImhSxq3DVtBVq2ZGco/ldG+4xqn0st
ZzS+US/xekdEULfxEV4I5xSsBJGvAWo4kJ/b3Ye5Ty+SRrvuLOKqoy744FvW80IWp2q91FOqRDgo
g9wqp8vUoy5DoUR6o+4TcEinuUC7Radjf1+ZD5gxx7lKFLzibG0yGo6qlTh9Rx1TnnfnLXUjAWcl
F4RbqgXqYH5nRNJoLZmyzZ7a4aCcmv2MwVD59O9oCoSs5fBbICC8GLKqJCy0w45f/xRNWhfdbvYW
us+8Qqif23f4+2CE8+Y9HoywW5Bzy6r1AZElkOjLCLQKg77ro0HwwTZe9hen4xy6NHbpsExKFKgY
UrbGgBqRY6r35z/V00/mrP2FFPJSLWrFbIxqlKKg1sOrRW6u02iaHF0f7tqmfQQH0ejIEQGrAJCJ
x7b2lpgtSkjoBIFT9RhNbUD1HCiDartH9dKTMnqHrvRNk1mgmBqCNje+Ej27IKi5xVr2oQ3Tu6Lv
risFPkVtJneZu9OciGaUNt4KZNUaSOoVHUAffFzcReFENcwDBHoZHyR6jDPdP39xr0FEoHwrEXxU
DMnK1GdLDeWzAuLhtbW9QnakO2DdHxonw5yBQ79YACcTVdO2FGMtmdPCls6YqkR3NxhHI6ADYAEx
nnxStPjb+SOqGy/BiyNyGljkkraAXa8OZHCl6H55ZFi5hmemLhic7hnzKmYjvenzeDDgs8B576hB
cvWg3lWXoqnVrfAdvwUoupZCFMYQ/lJPq9HoR+BkR3ibQY+IpArTDdf1wTqNe0UQg24VM17I4opB
KXZWZFmD9rQ7xc9T4BIzFuuOepqf7iK/Ena4mJHxRkhUtGA0RdaVVyOaFZESQ2/gV9qdXH3rDrnP
AkWTnnpv2Q3y32DQb1rISiT3HGi13PdymyDQbspbedAu5tbwSFXtVQv7ixk5Del0k/TjLhzCi6ao
MhCnWJYDtJW7IRUa00aGYawvgPu6mTmlGHvD1zUB6uQiecY+Fu7DiYl0Zapz5gygVnDtRPf1Yr6j
mQ1Ep/LDeXUX3Qj31am1yHFmIkFEScYxw4+yKBnYehaJjUazrmPf9VWq1mo9JYpZgfkdb37hg9r3
CA7tQBep7+ZBVnI4s81D02poCzlsPQNQbW4YHWKMu6odyLpUp3JzN52O5y9v0yetZHLPiKFWA2IB
+KRSkt4BzTBA2fNQ0Flwtq2jAakN16SZ6NnzXkDJ22norKEKepRpG1QaR8M5f5DXQyXw6xpGAggC
F/R5NXbSVZwESpIOmx4yOLph/Gnhxocw6IPpNDmDC4wxFqKlDrzdX5SqtqxgLZqzST0FhXeEiWiI
nrzp0LqscMR8XBFQQU6/FcngGi0ZqEgAROfZikg/5RXoIKuAmoBX1g+9+blKPjbV+/O3uSEG8Fqa
qavWFrPiPKtqFqkpcja18PQ5csrhUasLhDT/vE5OyFoSn9CrqtEPRI/qIIypF1mjY+of1bjwtOzd
+SNtqKCJUhXKstiOfz1Ob0ogMMNQClSwuarDS2m8Pf/vb13Z+t/nlECpsBE8LUsVRBny6CmYoxvV
/iaFsX9ezlYK8uIgnM+lUYy6RG6DMM4ddwrWbDLNSYB+NsJHaB9ypKLnBZpP2Rv3zEEiWrGGqoFq
U+MCF3MhrFULiXMZv5P1QnN1vX6kkWxg2Vd6V0uZuatIjj5pTZ0ue6ys2Ley2ouj1qU1ljFK8AA7
CS2nu7nXP3YaeA7LBZtBU5N/7WhjOJiGxNxtMdeeLVWyKynkMysAY01d27WmDVgHoFLrwCKlZYLV
rkRbokub2tZuKjTlEMk03ttZmJ2GJCmBqRnuZrk5SZKGpHca9rpEr5QaE8Rx62O98N1o5O/DNr+N
k6q4j21tAi+W1IxOFoK0MJNmDcxcWih7pl32fifrTqFWGRD05OGiHmf1rs+kxaVLX/ht2hJsCdT6
7JRqjDawhX9KI4dOl1SHxFLixLb9o+7qXRxOqmu2ISZS4Od3DVXsQFLry2TC0p80PqKKsKfK+KUu
lJPcpEeqTJrTS/O3WVly107DHaDkL6xlIM44zhjC6A5VrlxIZnvVGOpDaSYtWsIgTIu6/5H2Xc11
40q3v4hVzOGVcUdtZcl+YdmyDeYAEiTAX/8tas493qZ4xTkzNfM0wb0BAg2gewUpqu36O0BYZ2sg
zxrR7hpNjGD48YMqVxe7NV7xePAqwyRBQfiTquhPXWM8ZbU44/S+y5VC8tskf3CgRm6KcWeiKRui
BY9evwK0c9o0L0QqXnrSB0PmZF5mla95Lj9XsvkVvTgb7wxziqZKXCqRvGmtEKEzDI+6JEo3Zb2X
NspBJyl1K06gkCO1AU/UB9UkB1nLbzh3iKvO/TxS0CcT3gj7InNedI3uoDeFOhylFwk7/GD2jm8W
g+KnNv9uCr7TZPhHQ6jmaRihIpCS4aSY02FqpHBs2Q1PFebrg3WfD8ZPZqfz4gJyxhGvvana56bD
EsurAldjkZxSFfRWBdV5WpuyB2wRfqay56wcj0zK7AhCb3tAO05DXZ711rmpOsDsDKZRV+7pqy0Z
L+XUjP7IpCMbxh/1oCXelKqvSUZOjGux209GIGm68ExJOyvxdEr6eKfbOlQZiuQgWdNjNlWOrw1Z
BN3YV9abB5B/H+Khi+pmdm5WngRgXK5o2eillN45Gc7UyWkONG1v8tLCqiUgrBJDBmh4iKlPWR3q
iXpWe/KYDECLlJl8O5oVmmB8QGmhGOMgi8tDNrTCLdMGM21VYVaXPi1A3ErL6q6DqoErs7F2DQ2v
TVBydyOp/KY0LH8YuxuiiG+J0jz3Rn8Bkg1Pjro8FKINzGpIdlyR2ckqx18lkawdrYxb+N1/yXhe
uiw3Mq/g+l4u9L2ZDgcnoREz1DCuszvOjA5I5wZywFN5hAoNPaom4GqtZg9uXdooGyiPSS9C2tg+
bHLuKKHnriD7sYdlxoi+cD56k57eaJxB4iZ9nLr5O9Uj92ivnVRR/yql+KhVmj82kM5TCwaJqg7b
cDq1Zn7qdHqXcu1ro467MckPaNzv2i4LrfbNwewkcr1L7OKOKEnm9jIPcls7aQCBxVn2CImNvVRV
rt5DLbK5041TQSF9bX+JHWDD1Ic+eSh6pAryTMcYpC5YUrDKq5zKY+OLSoSP/7QTeTANuFTHr2Px
TcMet/UZx3aeJuppkNrs1YtUPlmZ4loMXy0r3KZLvWyCb0cju4PcehakWoQduwLA8Tordqqc3nCz
DEhrYOHXXm+fqUZ+GYQdGYH1rUl2xnSvJtxNFOHqJntViVO6WL23VZo8yMLpXbvPWjebkgPX04dG
GG6JleUZiXFpGzt3a2OMOlYFhNb4PsijZRwQCbtENQYPgONbxYoDmCuEhGgPwjIOfQ2xEqkECv7k
VMYhMRvfHi52dZsnP8q8O+bT46A2ZzmV7pKSeSVtAmbu1GHwUpK6VidcgpQ5ZIAZFONe09Dr7bIg
6RVvUi+jyqFJv0uTCmclT27YNN1SRiLe3lsEM2ifK7DctfQuq+pAj9kuLq07czDcPH80GfCLFirI
yC5tkQW21vliGudJTVyK48gszZ2Qch+meRGR5MOkyd386HntQAkSpRzqaFT0HQwQFbkOFF051A1D
07ugdyaXn7mFxFeoD45ZB7BBNn3g4NDrNOnOyNIbuKF8oU7z0tcldDnxYV1N0GMs+tdYtX/MHTi/
S9KnuMzCEZXBXL6zpm84vU5m2X/hqvFa2+Muk7lrUc0XmXyqe+s8TO0pob96OIk6UNdFxnebBBXq
qfdzQbwUfxDQh1FujadKz+6clF7y/kzk7NKOKFm0x6Yy7pkjQsKTu5JqBw2Xgt55BvXFLe00TJXS
r5K7PoOVk9WfivS1SLQoH81gGO6Jou8AtNoPHQ3mPy4vLjjKDvDVOlr4Wnb2tUfbt06oK1Hmlhlg
yiZwJG2250McqHV2aA3H7fs33Zxc3v2Ss3uDWB7jxHNG6FP2FlxoiZfl1FO6IZCoCkYHNlaa3caW
eVM638y8fJqU+oUotYoVDqaPA7iZNxS2T8zS68q3LNNxtkiByvuDZemBxNX9qKBwMkAUWVOOYKSE
RJUCs0Rxj41gX/YHTTLdpIciO9BZLcNylJJg0jpXGV6VfIpoccryylfT4k42UBMH6Dbh1CPQNdCz
cp/AjDfvnjuABaiWu3wsfFFbLvB2bqfyvd5o3jSezRI3DbjBWs390GJ1Yk3p8BvnMInTIFRm5w8q
d9BQVG8trvkM/bcC+w+ABU+ajtrQey17jrtXMhKXgTQqpSAvqYqfpD9GIztoZX0R2VcZlir9qAWa
QQPFhOBDnO+5XvtZ9tDG6V2H02CAcEdTwah4Em7FbD9m3J1Kx63HB61MvVTAKajBElf7YMrBFU4g
FTWqPmGgqiC9QrvO64vGM6pXYMXhnJkGaQqEcH12ULfRVGxf6lrjG9hA0GMv/MJgrm60rt06nmC1
q1rlTQWneaOsPD7avgzaXS+99R317QlND7v1B4i3JQLXMSGfGLvP6zysqzxIAaWxHDDnLrpRBzGI
zXasnxnubUi+/lDhIEncsaFIUbdWp7qDeW9LsW80MGIixj4mmmvSWx2XORDVID7jBIoBT6Q4DUXd
zZoUXmpxL3XUo5Zjz1Xf7BqgQIEzuh/DNEZeL34iX7gtkdAsn+6nRNsPkh4S5BK9eXLGNhgAXpoA
6m2waR0N/1lVBdmY+DCL9gB2QvbvPa2CFJ4JyW5ZDrnxowPUJNcAtUqL3QTbXsItONN9NatpHwOY
qHRBUUQUftwGzii9sY9qWz5XUndjWtJ928PFXrd2Vlm5uLVgLXcwhMk8h2e3RZ16eUcPdW34PT4a
GkyXtq+9SYPJECaB1ZKrw+0Z70QP4geulNruhIK3sKWA4Bkg2jcbF5tyksKJtbtpqL2u71yBxdbh
LKIN/aqkON6q8aISHKv9iBSb+AWWFyvgvW5+70Z0sNgzoPhRb2Z+Ef/snCek8xOSUhgz5dzU6sZT
ca1GjFcQCgmGraGhveRzmqVKW9ahOY8LFgCAyr73Jc2DzMMl3ps+jM5S6rNTH+F6vNFgWnulAlvm
4J0FNpa1JH3DME6MdSknkNJ2IItj6zcpizeKMWtYPQs1HwMldlU2P5gJVqlFmjQuchS0pJ3wyhuY
afsDepWzAd8U2MdtbOfKuGzUf1TLdBD5A0tXNcvJbkpWR3YFl6a29TQ19j9/p649jFEXgYzuDN9V
cD79WQGSQNvstGqqUYYBVjVApU5F9azzedDdmi/ZT/7l84CrY/odb1m6YKk5yIYAFsHqsvupMHak
xjn6eYyPuhMAsF0N6r2+flXW6ohuFQVHc7N/FZ4WQmM0ivECABwq8ZsAh+jkfjPfhkO9h+S6L2Xu
FhBrpa6BH2AB02HDdR6r5s9ZHZne9U4HSpo6QU6hhXwDj2NPEuhxxz2O3c/Hu1bD/yPcooyStZY8
UjOvI+1iHuAtqMEJBFytQHvi38pwC7byPn2L0sYf4RbFFDUxUjzksS67oBlcPeBHtAX3mNa7bejF
/Gd9FmtRqHZKaxQp5K2jxuCu2t6Y7eSOauJnxb5BV+3ziVxfnL8/22IzVBoarKqU1ZE5PAl8PSmu
NwpRGwvDWIiQcykbUV/AcDTBI0tJIyA7I4arCzO2rK83BmMsClCjAjuAUSCUZeC+k0HdQ73/fLq2
FoKh/rnMwfmuFUOGifAQWq/TI8Tv0SwbggZXnW3V1ZWquy0jv2umpcFndYlMlcteZ0kHmJkaVXvV
c6awCvnuzXSze3UKcSUNtr2fPkq6zJkEnVUDnH7ocpiLSbSGicC5rkqiYmC3wiBna8R1UapjVCla
VJUUehM/y1UOgivE6EBh0l+YVfU/HL84tY1XG+SXIsi9kLg/ZMCYjjAJh7BSvyuHQt5oS3zkL6Is
DD1DG7V8WzftJeKUlWhgi8mYS+qoXP2ohT+DynWvwxsUTTZFDiAMjGLSvvGIv1VkX1luALnqlgxW
jQoU6iLlFbLVOhCpQ/AaV5TpiW3VcFe2zh8BFklObpyioyWq+Fn61KJsyKGSoZlesWksuLLQINSK
M0rBIrOhkfHnqk6pWuLyrjWRSgDt0nSPVrVH2ZY0wdrRCwwoui/vrSRzCdaVnT6vLAHs0dx86WSv
BfBfuQFKIDAHoH+2wbqrn+gq4Pzvr47FmLToOoItEjX8xYxV3Fu3yGirY7LmVhLEqGGttWy1wAsR
T80GS3AIya4zv8xkBu1mpth13ZdZN3QLRbX2sa4DLlKQJBnT0KpYFSK1fWqFcfmklsrGAbu29CxD
x6LAklBAs/lz4jRTTiYpGdqIKTuhQCmtZoGh1q6pNz8+T6mrw7mKtBgOfDnBK83R2Unt6cahuQck
8VHKbf/zMCunKmxzfw9o0cHMCS2bxi5g+iLl3waeP5jt66SWD0buPEzpP1sVV+EWC69hU5KOWt5G
EyykodM57SGKnXma4ULvak9h2lduuYNufbJFOmKTk0NZ2WkiWg2epfdundguUW6gj+h+Ppdrt68/
JnOZmHrWo49VQmg86E9zC/odOXKyItXPH7awIVsLZHH3YmPCJQ0V68ipGzehgS3/5MXt5yOaP8fi
zgURebT8bB3tYbBB/lzuBaVKjoJ4HRHlHFsAg8TdxvpbjWBCiEPWIHxhLflAeZFlqL8BESgldCc3
whu78v7zQayloj+O7sVWwrk+tAoFMM8xRi+GnjEqCsyMZhvcqOwGde8kie42sWVFGYjcHrX5W8XI
Fzy5H+y43xSSXPlytiIrYLUCEgEi/uJYadDjGVmO31PaXn6jBmmQoxUJSOIZ5SDFm18iji8PYbvR
/V6PC/Q3XkQ4mpd8g0IIArV+vMuzOr4rWmjS07x4Kh00JD6f8ZWPCqk6GyemDqyNtsShSVJHJt4p
gGqV4+2kQERK3SKSreSt6xBLHFoi6QI0PIjAWBoeqfpt4UivLL/XQT/tnPHh8/G8v0UX+8BWVFXD
G9zBabYEYEC0nebNqCWAdvITg3yh7kK89bD9opo//WeBFo8ce1QaozP6LOrExarFXT6MkpvJkSPE
gXfDrrXMi66V0efjW/1eV8NbLEjIX5OySiFowIf6oZKaHbHYxsG5ugkV3J1nqjWOzqUurU27kaJm
iXcOkGy4rPlN5+Ue9/LbGZvj+GQr76+ukKuAi0HFSi1PTKdoANo3zOz8BkK0mdL4TEie3Ccb45s/
zMcP99/hLasZo540ctZgeIn+qytauL1TcSC28d0kX2V1j3o02dhkq7v59/iWpQ0VtNt6SjC+xN5r
qeaRivjVUP+DnAE0qYynIQoYWPp/ngAsU3C8VFYO/PRXVhSuBN9ZnW7N3trJOYNW/xtmXqFXF9Iq
r0unoFUeSbspxHU+anYtXDtg1/Y3FGTWNpmqOZD2N2RTwbX7z2DxlPOScZFDjFQLGVCOLJSiPtqq
jqhra+IqzvKJz+xskAeogkctrvWKbxwt5zH+0o5B/wJ5cOV7+bXNA+e+kF35S4r32BSU/vhitU8j
LimdN+6a5lv2U8mCz3f7+mT/Hv+yHpA0qg2fAIxfj/RfakDAIx0OaMLsiYeyzdbpO1+JlzvjehYW
p6+pwxPaSh0jnD0HJ7/wJawg34nqMA3bl8+H9lGhCK/062CL5SpMp1I0O0Ub61f93KiI13kosdzU
tZt75K75rhxzT3f1t3rfPRZBdTZgEPPY7j7/GWtourlSAL9hiHnpgP78ucLaamByVTn5f7CInTft
xgivuvC9KHIzBFowP+u0H5/H/WgfPQ//Ku5irh1zcmhZ1XlUUtcAA/NuJpHPFjhNYF6Q1qE/kBQg
Zs4LvjhIt9qXz3/A6s66ir+YfsBp2JgCyxHxcDhV4bBL91Kk7rZ21up5fD3ORbqwgKWXJK5hnHEn
u/qQXlSoQbnMcvZ1Wx6NltaehfPGhwEKcAFc38j2ytZA5+R8la9qVgtrdDDR9a+ZrF/4md+E80eu
vb/8hpznmbQPWEO46by3uqGgFAtSr+4oH3Q2LEpJX/UdVLZoongwGkKno6gTj9A4cRu536spDoXE
AbihrgCQoRHsfjdW+NqNASRtEJqhFT5Xxf4cfymckjmAjEYAv3pam3gdPGg/X0vrH9nWUOADag4X
1sViSjqml7HJAR2rxpt4ggifVf6YErTbqEYveKFHA6ozELgsX3hLt27p6uoQr8Iv1phiEjR6CoSH
/dpe3OlRFikPzuWvZx263F/osX0y/fQ8k0KdA79he3W39chbLaxqaMbgqNKgDbg8f0le1ZNdGXnk
/KUC9Z48+aE9Tc/9ZmV1bcjXwRZDLpXETK28MsMWcoqazYAR2ty66zHA7p9bTGCmL1KjpWdFU6hm
gTcy9/Nd4XPZVfc0aECFt79DxjLYJEytVACgBKzCWhQQZ7wHFguJUM6gw5yW7ySKebMyNTRvm8AJ
OhAN+kj26VnKgmEjGX60RkM2vo67mE5BbKnMAU4A1DSOEo+dIaCQXWIfjkG42UBtsuDe/25JNged
SdEz6R9/z9fiq8xUKkavkSovIuuB7hNv7rm+gU/xPFMXt8vi62O8Cjffga7CNTVgrExykIzOg2+A
Dps9ODfKPZCiQPlnh+SnWm7lhbWL7/UI59x8FRI983YairSIEu1nBawzg8lFS8fbujGiQem+9MCA
aNYU5rnl2gZxnREGHLHsKcMYQPto4za18Wv0RR9H4Xma9QKiHMDfkMKXUesHKGFrzPPBvbxEXY15
uWskSMrmshzPF4pZna27m80BoMnspV/U3eYaWt0wvz+qPv+aqxkmagdV1zIucEEEK8cnX2cZuMxL
PchQQ4WGPFhfQNU8Tf+zAcX72jVtHG143H+QvKNWU0qDTMoo7dEfLezWrZnpShmYeVzx86YIPz9i
VscJfRPg2g3IVixnlQFJ2dpoYUZCl/2ylPdkNA+tMgBpN24gE9ZAEbZ2FWsxp21S5qZRJmWk3tHT
eBiY1+/pQxK2fvGtKlzgBIXf4/691YBePUaR8ywdVCMogiz7+nomQCmRkYWKfb//6042y46oO3tj
iKuZ3bEUXMDhpqVYi8wDQ+CuSkyjiMpkDyy2S0vif/691qh5mMTfIRbZBrZSPOmAP49Awd/FOj0T
TcEFV09SGFeUUqjImErTwMxq6qmTnMdqhHOCKLVHJnVRZqUhc3pvnGgw0BIAMSCaM+UHl7jlQgYu
yB105eP+rekBXQJZ+1S3xk405rfPh7F2ebwexSKBAdLnVJlqYRQG1TzA+oC2Bmg3U8cEHDQzylXQ
Rar8htBN9cO1oshVaHuRrQwovA9FD0NAsH12SQcLmcYAvjhNWo8PooQl+/j0+WD/Pwv/v9/sQyOI
KgQQ9vdTcAy6G3DrKtTfuWviFTJ5hldeqic99ivusX9wSb0e7GLLFSaLcwZ8dNSROyYPXmVtykGs
Zv/fC9JeXC3AHpQKnWNwaaEeEmlKPCOfFLfXjRvFyB8Y8GXtOEiuylW8erX6lThVIAnrRRHAHc4M
Ih9dsi0FwLVfpUPiElsRjVI04P7M33wyKmYIHMpSPriS/K017odhv/Fd17b7dZA5uV4dEl2fWCnn
OCSSff5tOs0CQ8B/nsTbX4dEcf4nBFX0CH4Pa5lg2qY3dIaI4gAm4UO/4554V9uaSe/KRutjFTp0
HW2Ra3SnteCBhEnsfTMaD/pB90AFflS9yicBoKsn/gsPvIPqi5Dt83Br8a4WTK/jL7KELgwp0Zht
huZ5bt0r2DRAVXCcwcZz95D6W/zq1bLQVcBluSo14lyugJeKxF3vUxwV6KcD/l+eFOxSEDaNrUf0
vDmWl5rrgIunQK7HTa8OOH6pzyH+kR4n2+U7K+h/4XgCEtXfOqFWcxGIeaaKSrQJRNZiBWVak8ej
bUBBbW8fFDfzWYRjwafH4jiG0J/Fx9zJ91q1MdK1hH8ddrGUKFw2HMFwr5kpsMrO3BvoCP4NO+K1
W+J1nMWSqcRgKjGH6qfRQq5AAfg+lp1vFPjjkvdP7VTfMVN/bcepdEs5a0O1M4G1jqHl8HlumMez
/LC/f4eztH9MS67EeiflEVHFsSPipY25Z7TlbZqYOzYCwQrF4+DzmKv75TroYjXFDczLug6TPOuP
KSjIQPMDjBJ4X0sRjYqfWwliLclex1ucLumQtkCXY5C5nR14Oe1M+DLpYGT9y3EtjhhipkAUS2oc
Wngw7rEpfiq7ucakWfNlHJnvHxWYDEAcdAOwRfODGpUcF/ARaZFn8wo1AEmGJ2Oh208QjzoyqFFK
UnGUbPQzBC1+TnbyTFu+kXxXn5VXP2HZTlEJHmwpxU+Qo+I0+OYvDUk3jayvysE5GF5y2NK2X63o
mcBQKMCsgKO5LBLUGc5hiKrgshDw2i1+yD+Lyu13xbtVYx0W3/BCCJ3bOpyf0f9A1RRM4d/BF5UC
MK2mdILySURpHE0ySA/NW2NtGkKt3f6uwyzuBVY5oG6X1BkaEmNAdpXfovnBX4DcdAGA9Snm1Q6S
w9YTZO2mYMnzpEL+0IFEzp83BbsalQwMIDyzOJrcxjet2arHbkVYJFg7J7UhZbiGKbz1HIC1pGpD
0mztqXg9hkVqTZM4qxQHzzcHyiBerFgPbc+Pjdk8Zjz9+fmWX8ssv2OhIPfnfOVD0VkJZXixDa/T
MO3QqQc1Zww+j7K64q/DLBImT1I+TBUmDYLkd8aDcTu/9u2fhd/vBtwynKd+18OXLx7cPPxHJYbr
4IvsCS8+yR5yLMV+SH/JAlaahtZX7kDl6hzPBD51kO9R6LmMdEi9xpypqbJhuzmxj7lSW0Gd0S8j
kb8lRN4UQ5gneHl+Xf+4RcrN27TG+YWZmZWcGsjXpR5M+26Tg7bf+AbzHH8WabHxmSUnqiOqOetA
NPPHLLkCtf1QTv6RNSzKK9fDWmx/uW+yIq4H3Ldk+aiVZhCzWbhO8TurfhFF992GQvmjJoHvScAG
YyOeiWNieLCSEBtt5dXLpqVAJEuxgaj4UNznoKGalVXOU0zuuW/s8jN4LnvUQKLm/I8S0FWwxSxT
AxzgUjRlxLLES2AvXMpvGx9y7Yp3PZ7F3OYx1es2R4guABNS9UzP+M6P8d6Cy7bw4xBPFR/AnrD7
XsGTy/88+mr6A+VFheArylhLNUzSORQSn3IZtR1RQGGfdrZgT5/HWKO9zLhnzVLm0tyH4pywlRq8
Mwdrwh98QIk9ufbaJ44+PQQI/Cpo1UDstu4iayODiC3AYRbYPB/MGoRI+hQFVoxMF1FN0CLolA0L
gNVGjz0DlvEX5C2WvSwhBJiuFEtx9CBJ/a141CMRVL72Yv9s0c2DEtmF+XiRuNmhusH5f6Ofmq9b
nevV6yvKc8BLmahZfHChlyFLksQlKjMiGkFrP7QHEpCzBub4PrnXAnreQnas3rGuIy4Ozaqq2cSM
NsO4ZW92qDYgvQIBJobGZXdpnsrNrK/aay+U65iLY9SOtVQRhQI9APh2hSAXKpA/kNHJEgI1UGty
axTt5K7b8YI+8qn20lq8pESLuNR+a1Xy08qBkojBcAQiNs5xPg08yrOZQXcZizR0TLD3cikyk2HH
6fDdYZOrAk7RVc5Z7eSzVlcXOUueckeCT3uH/83xc3V0k4kEE3C8SVeGak0Do2ihLq8+5sb4Nhiv
pOwvecnCse5PIhORXKZRIQnf1qWdlv7sbebRFh6eoHFm2o8UoAJGX0Fv8oaW7rrmkYnOzVsVbflL
x2Gj2P8Q5RPvhxsHrHKYKURi4iAHXsoYEFW0LHhmeSo6JzS50YEJzO1pR8VZONrjbK7HMvnXIJcH
Mhy1RByc9qJPY2QU+qxcdYAgh8e0wht6ZBvhRBoZAyd3QNAkgWmBby5VoaCp2xeTCzl2H3Qyfw5C
LR1kXvOQD+29kxJwFH/obXtMh9Lj4hm70zVLx9PJW59oh7Z7LKnlM4BZRGueB8X24K/mWfwRzWC4
j2gPpNRyTyGTzxT8Q5Uec+2lkkFKtMxsnw9oVYtECgoJrXMxhm1s+C0gYJozvKQ2kIl8ICFTiqfR
qH/lae0NaQMlhz5KCI9IPPikzXFsPQ2Mo/8jew0ma0jIJaeAA8B9QgXrNes1tx0lT8wk4wmmf5jc
HGRUk1d7u8l2dVfetlLpFbRwZZjIibEP7QT+8B3I6k516VPILFgWBsb9rmuRXN/kih3U6Tixu5jT
S9y8gfnldizZt4wHdZ37tCldrpqgPRLfgWtOKT9PEBPAhESW/qWxkks+9CDK/8yxdgvyzKv+DE85
yAFkqAsCic9MFspZ/cCLN7UrL4aqXgZL8pzehCpB4zrkZzZW+wG2Bym/KCY4Ar3xmkKkQovZLU0g
7lK2uwwyI5NZuYp6C3Z5oDRqiFPdS7r8Iov2kMXTLJt9KEe+N8V0TO3k0Rwo6pNaZPTpzmiYy6h6
SsbX3qn3xPzGDLLrueU7ygBhVhCmnSECizB2M17A3jWHM0LsGdOvOLmpm/yYQVzA0UqvjbMLxGgO
hv6iFP2hAfO/gBRSPlhwgEOxmZWQ3Dhlmew26uSmVREyqJ8pZus2puVTVOVZ+13XICrYwrEvfhEC
y1YbXZGCPgtgx+cn3FrVwoaToakaaLUDt/rntRsA6IE0kGgJLUxZPPlT/gjmIDTRHnIr9ZVNl9DV
XHgVb3ErMcvS5rqKU7sP029klx/m9y3Dox7k/+2+8NpN83p0iwsKGadJhsISTL/C6tHaxfveFSEI
UwBfJhsn6vrJcjWyRWkYaMSuSBvzr1LMrD1PCI7RmXKEtHLOfbYT9//u2y2emJMKLZQKil+h1cHA
sJK+Fyy5qfrUVerET0wW9EmypVS69pq+ntHF+RlTrnU8TawwH/toyIt9qhqAaSjHntlHIGc2lufH
WVXR+8Ks/sdV1lqsT1lUvSyZrIqaN+GJABbxT7P6tPRsOy5wQH4SCGsj5ofr1yLkYolSklt1pzdO
qFmlbzUoOpMtGOvHZ+gixmJh6gU80suCV7iG8Pd7JT9aXhnUZ6ASvW6vAz3GZkx8SPwtUPJHuOAi
9mKhsg4wvcEWTihzIwDECA9NMbgFocdRG2Ov0Tku61r7pUP5IjQz/dasmALeXFd5Omew0h4BmxTF
jziBupMBI0h3cKR939tfzaz1bTuX4S8q+Qrb5E18fEAtfvpixY/DNLWNCb82ARIk30+om6f7vxCz
f8N6ZP4If7xTF9EWaz1vGqOHd3L1DqGBp7pvzSDO2UhAxott/jLEl/7nyuci6OKymDIpV7p2sMPe
jCFFhOh10uLOQU5N3oWprAZDVzxLif5S11BClkQ4JirUYqzd58nlw9vuz9+xbJoqkC4bp2yo0HeK
I2M37FhoHfpos+Pzoca0iLMoyHQFRVGkNq0wyyEFNNJydKFaTf0hh99mr8/6MN2dRPg9IzVz8wFq
EBpv2jABh8YvSQzUMKt+WhYkaUYVKhefz8LGEni/2l/1+zLFqtIWGm+wzs683EaNFKCXgew/j7I+
B/9191w+ZaHln6k2sa1wbHol0Oz81mnlW6Aa534Gf/482Ed03fuM/442H9FXY5LkeKxiGV6icMh+
cmzNLQtx6ib7wJUOjuuQpXekU8PZoxDcb2l12Yi/Pqe/4y9SOiQ0gHHMYfU5S3lrcCoCSVLyCgFo
jwLpd2p5sltFIGZsxJ3H9XE7/467yOt9m6mQqYYL0+wk1N+Sw+DO1Rfi/S0noQ9Xj8UsLzJ8TNmU
xhMMa2lY7ZsyhHBWUB1LWK+FPVCVG2PbijavsKtvSkG6svoKY5ujVXO0LLRPfzfa/IU+m8lFGobG
DaxiUZfBTM6qs4oK5f7Yly8TPh8U59Nwq9aztWQWmZjbtVrU0G4Lh7rAG0qHZGqPxmKvPP3LeVxk
XzNNrYbU3f8zVJ2Oyg2kpDzlnPpbY5on6ZNJXHZ7cIuifSlg+zTWuZvTn8SqT1r3rI/T/KLcGNfG
F1vyZggbZdWoTJwqICINt3KO7wUFq7u5wsMkj33/3xvrf67/96P8akXODh5Tqzl2aBaBeWB3fEfr
g+WBAjE3uf8GKHNje7/Xmq4CUoNLg9Rhw7GDHUG66/CXyRqFGEMabmFgNjL2+7X1KhhoQ8QagYKM
mvSpyAvfsQ5FmcyCnv6//HKLPAJ52BrW7jbmEVhT7C3xvte083/22r/3LV+mElPRc6dEdT4HIbo7
VupdUt9/PqiN7fyOeLuavV5mtBxgnBnWDUwvWxveFAKCTcL9d2EWWSPWy0aYAJFGs9B4Tn90/eCC
oLn1hTYW3pLZOjmTTWoq41J6gJDBTXvW7rs3YHQCeSf9cDZacu9p4ZO0sTTCaKdUFKyqpHAI+315
AJ8JKr5onmwDYjdyhra4mdGG87aSsKF0YHH+m+W18xBAZAvuz+EWZn1jWWjzRF8ti1hKyViV0uzl
W7ldsm9QyxqSLZmQja27ZFgICp0+SmJcP6bd/9F2XTty49r2iwQoktKrYlV1st1uu+0XwWmUc9bX
n8V2KJmtKbY99wKDeTHQu0jtxB3W0ny0/h7ZgEHU2toBbHiO2j3KrhW94HjPq92/u0SNS0CicFgx
bITg8v8UNjXOdyTKLCddhh40dpRsOdewFUrsUBMxx7PffUklOY9RNHGcNEkPzzs+wC3a2Gt0Lluy
6JtxCUdSmTUAWqMqaOTHqn4NFNpjAvS5DpjtlwUxl3DpKJzLALBL0XcM4wI12sTpkuy9MlcGhkaz
zi4Nc3LrNmWVahFg9r+8bH8lpxqXeKhI4OasQkrFKOsyQDCCM0BXHUZwYx7UQ6UdLh90J/vAFBpI
e0BdiCVoflt9yq2chBkSxpKs/ooqtlWAh0m9DgfZ08bMuyxtx7K30vjF9SxJDCtF09cn+pUs3Y/5
PyEJLovYu8HfZHDuapKnOcIuu4nFpeSgJv8wGIrp1ejJaAK8XoAk7AsE7qg9uo7A+zN1BZPmfGlq
Ib2u9h1aaENroSqymjc6HUs7iwvVW/XmTbsoxFbHULJrKUvsMJWdam2v5pzcrY0CavlKRJmw52F+
+0mch2lWrYmSFF/VOugn0Ok5lfMzC2KPHFEK+7w9qmI2dXMFnIPpJeBK9ECZwFNulE6Gn/uS86Xq
PGLj2jGNVzv3oiCx4wog0tLRPkcm8mxOC7qcYksQ3OUxkE0MQOvSFO1CEBSTqPm7L/xLFp+ix0la
sn0m0y/11c0aYIYCpwgcWjZhmLXJgxQCC3cKVNSysQk4ZbfyYLltIjDV5wOcT7d8/hmcZpNRJ1OZ
4Gdki1f909QekCQ93ZFMuwosJ2yOdesD0jPIhO+ufaM63zafxfeLCtjmPLJ8NsQ5o4vyi7usH90y
CC33slHtOoqNPJaTbFKAYS1yScuQV0tN/2jF8EfdOLi5ZAnWNkRyOEPpsDdRqy1BqjHlXpZiADZm
ABCrKNnYyaG22vpkQJvzNKE05ejCm7i/8FRLb2NfxySBDUR0H++g5Wvi6sLa8k4t4DeZzII2MjVJ
m6e6g7rE1/Uxu1oPP9+wYr5k0TVycbkIWwC+skJAAshtRpjg01HwVtgrV/12HC4kR4tFwiiDCjLy
bO36T57kQllcFMZSQpqaC2SxEpEBsun19qUFIvazuUxje6ynrfbNV1Imcyj7ksTBkI8SQM0B1EGH
6Y2F9MwdtZG4oIcZHLjA0rtsYnstld8k8+6k7rNOi1ELGP3lH3SSQQKBOVM2M5y/UbGhBUZP4aCH
QCefgAY3p13qqcTlQie/f0T2OGcXOwYv2P0SRIin/sdGljHJgxJZCILqDbWpLa+YS0oRmHKbLk5p
y+56E3vCWPi0X3Lpg3IuZaykXpJVpAN4NV0BmF57O5sYfsjnB2lRP89mV9kVPEBikZPZErcDI4SM
YQyM+gE/3VBRWa58i9bfMHD5tYiyj+aiP0jF9NCCIEvX+ndV379dmvWUtuqbom9Le+2Gu6oEW71c
p6+KBiMLUiO9NliFoAwdYHN7fV/ektLwsT2aXOdm6qpG9lqTusgGjv0bLdYPvdZGrrKod6TKapGi
7TyMUaoHsh9240D0qfPeoUyBVhznLBspj9MtA/gjqEmyz574woLTrkFtpHF+wmqpsWCVG+j51Pne
VWtpwBZ0fri/3Os+fK/lvUDn2Md99vE3wjnHUZVD04AQAjUA0Oc9aRzwrYAG+kPjhrtECImw63vP
Ip9trmBPjhQdbrc1gOA7mR7wh9xOKQVJkMia2M/YWNOUadlkaBOmjE2oo08L0EgYmH95f9kr7V7g
OfA/seZuxGCGL0zwDCmDSG59muEiO8H0pUgCp41RpGixUaSh32KKamz+MfoPl4+w+0E2R+AUMFrq
NTYzAj+ufZMAXr+UH2ZsY18W8i8p/q9kkK82lRkGo5McddXvKT6gBOw/SfEFh+LLTcaQ4qGdtpJv
topn6fmhaFWPaLVoekIQIPhiE76NOgLjA8UmvH9B4QAIyIAAkd9jZbSmCS7fokAX+EoTKNtltcQe
oZ9MkWTPBC6yi0RFC1Gg5StNepUkiPI4E/N/sZOBtLZypqfAV7gphp1F7zHRx2LH3hjRGJFFasAq
5oeNPxhvu+6xFj5GRB+K8wdFpXV6BxotXx3dGjkS288DV6wVtCdxRVD0/tC4XBbotgna2/CrYPAA
lYlrXAPYxytBO3EyD5kv7KMJ8nUeSEKXVintW9a1uFkAcfPn1XbR407jvEZqAjapW1k50gMVeH6U
P7JYmaA5OdIfHdFoOLbiluFuvDy7K77ilDVVnmF+2/LNG4z62cpB/1Cc1H9kTzlYnnq3+LkaKF7m
hp42eJfNT5Rn8/gRcm7ERTTFLM82A+P6T54ogvjFwx1oCTxm1qPNFo+zn9HRxaAhxjyxzdWZos62
wDaeQUgACVVTQTz2F88HURzQuZdyBsivhvbIqH+rzhs3BKCycu+I6RiEEjnvAqLFGmxBcGd/24na
VxPUKC3kkAyCnAvZhhJVPdqxmFQKSIAeOgGk2K8eunASZT9dPUvjLJEoJdHLUrP8hOSYTZ3mLwnA
gexaj7wmBKWlOrujUmNUPFFjBwDkvQNWIj8EpoLAOnad0ObYXDLZACe1GlS4cfYKZZ3M0S4PxAYj
LzJn8SN+NxiexfGTPuADmjGQge869S3KwLea8TeJ0UYAM5tNWCp1bRq6NARAWtt9muLqVSRPoHeR
BQmeSF34YR1gu/TdzF4AbLafbaNEp/pAA81LfOMo+EZM9Z4n/L+UhZ+b7bBQ3YYJ3PZEHQyJn8J3
wNfovPYI/gkwWAYjeOLAm+6HLyBGER6Ut0QZbc2hy3ZKIuJnlUAZTS7ez6iq1wVryqlBfdRcDE7f
dD5IkxEb2iB0/pgghdU6N7rCBfwObqBqWB5YqXdzVTlF3jiCT7frpTciOK9iGpayatqvIvnPIg8z
LVFCtu8zN7I4n9JbkUFAaoUCWf6td8EKeYUSuReDzwkrtixjEmUwu1F9I5DzHaklxWtTVUCFMdVv
05Tf1mUEPr9uBSVXbxylrD/1lPw3A7e43c28A2R7kkIf5fSoDqXNKMRV2or8ouDDWZwfmXtqhthp
+l5Emm7PlcC/ftD/sm+LBYuNz1rUXJNpuJbglAH/oPVIwE+QBck1CDpNm7Xbcyd7L1BMQQDit7ET
rcIWiIGQzlJBhCFvmoPEYYMePaAo+vEgkCe6T86NAGZxUocJye7Potz0igasOiOOMSJDsDg3AmoO
LDP1eN9bmN9ypncx7jN0qSfVGKdlEFCiPtH+0+FsCRbnSdS2beUxQjRgrYvYfGpd0Ac2YQjcqzJY
RQizgjDKL3wvfduOE1aLAyAovu+l8JZU9M+pBH53jxbnTyi4c/RKQoap34SzXR+tKwZ0is0X+iD7
7EUkvEZBoLM4h1KNdM0lk13j9eQxpB9sBo92jboDICbQcwJqe1R7neSKJ+SYTjyPsef6Ia8zVbuU
Ja2AMrfWwNscHCUGOXMtwmEWieEUhYLSF3mtXgDWMwdTHxA7QI33Nc5zIfbLvsH9OhCPQVxrg9Z1
rEr45+2Ff8kRzrI4BzaDmleph6fiK2sF/0mUE1wgT02UpxiWWBvE7HL2pfpO0h/BdPtXvup8HM5X
SUMxL1hm3kl5xEF73w+fZXF6Z/RVo86TypYz0OR8NQRFQO5NGwkP/JSIn4Bp1wUlNzjtS2gVpTJW
jH1rJh6eIL62wENWNyj1C+5wPzU4H4vLeyRKIStBlJ6k0GlU65pM90kFpk8FSw1lDcbyj4KPtp87
niVy3mqKyyHLaqC4sElv1olsQK5CHSBBA68CU96Ra6SfBTJFNsb5qxKU7nQpf3WazkmCuOWw7/F/
HY9waQ8w+QA+GIGYQMfypK5+lWZRVVSgiTzzjgTS5HiWYcTMYWjoR7KXoHJiMfoFOY/g6gjnMkLg
QrbmOP2cHvkTl/Ev+cD57pjqbPKrwQTcjrRCGb/PwnX0xwj5U/lC/evyBXBYwDllqpb29Is2Euu6
X815hgf5Pyycb8RxDitTlrjoEqw3DCHg8GSPMU7JlajrtW/T50Nxrqrq1MoYlST0qx4MyuA2xyKJ
TVXA+dTv9OWNVQjGT5/a0s/d1Vkg566iXs2w8gtfv6Aks7rK2/qLepJsjE9+ZtVt3ZVB6JtgJLVl
ixwvqELtK+n5B3BebMaAvqGU+IyoP4Oy84blP8roVkfzIJa2n/ychXEOrFiGUsslBeAhCr0r+xS7
vkXrGDVGm8A181pX5r9zmWeJnPsyOmkZSwPH42ZEf9iFeLXiOWz/U0r5SyI/iJDHJCqaFquIJJl8
OqO7s4Rvmqrwulk7DAS4TA2Rr2MSvkIZx9Xlxo2t6iqZMbWdgo9+KA7j+HVJwleXHfm+cz3/LKYH
G3ONYpLrtKtRt1Vu1RBzbDkRFALYVV5QZX4mQerXChTdqC6mR5C1AYSm9Rhuv+hF/i+Z2PkknKsD
+iiGtsfySWN/ZuzQ2Bfm6/sx9yyN8ztmrVP4HijQ31Zpn8LcpXvkfRAhxJSIFAfSOCfB0BDbotSv
468AwDFsQ0bHuEyW2zlM3ieZdJvJzZ2cVIcYZOaGVbyWJfM+MZeDRea70FquY5pftTqawHUNqnaL
pmyj/tB16dt6tT7r2Yyh8Lp+Hy3TBzMtnGqcv+hq8TUeO2gnOOSlMvy6hokdT/RrIQOfIjQPfb+4
1tC74ZICaLY/LCXx+rW1E711+jAf7TZfj6UBdo64u1IN4xS2BO0mMGIPa+qaBWbtQQhjF0pzO9cY
OzQ+mZjmNGIRwdN+Jn3+eJx31bqW0GqA0q+JDCYDFJ/tyhLMpInUnnOgidUUS5uxxoHc/JMADn4B
jqj5uK7ZVRVhfHUebnSgHly2ZkGcemKN2VizZiETpKD/8ifEpxLDb8OHNP8wGgM+rmYz7IXL8v7l
9X++Sc6P1mFazUsOgT9nT9D0eZrlwuzJ374Yfknju+RarfZSmT957RIjd+fdo5esFgo8I98qN5RY
7poCSaEJNvS6VJwlrf/j9fEN8rCOsJRrASaH7YsxMAOJgksGlh0AjeSjJvD1IhfJd8ob04zXtoG4
zvvO2Dq/NzzZL70ySAU5tej2OP9IlgqIAiHUv5ITjyaTUy3fLuueSALnD1NJjYkcIkXqVMk2gXNd
Y73+soi9LSCUyc8KxzkK3aq1RI5/vHLYLut6i4o85tpEhsv+0AXnzjfETSXtmoERbknjo9pO9pAl
jmwWINrR/ls45hvhdABcmclKW2mYf9ZbegLNzSktzQ9RC/IohbrxbP5jYcDBFdwle9ZcOiLnKnoz
Q9cWk8eB2nbo++nT4iilHKxAqM7X6n7s2pM16adOgrunE702iumxTcrmePl3CG6a74kPSzRG84z1
8noFoUSU+HVBT0Af8FMjF0w/C7wx3xOPSk0bwqkqgjqLbhKEm0UB9cBUm3cmad5HTXSrZNany8cT
2TjfHO+LMJysUJV+vL/+6HUpeCTwzfF40OmiafD+I2Ce8EhgHFBIuazgJSXSJ2d4QYF0zqV00VTH
OBuTZhzNJDWduKo9Ccv8DrDSLZvUs1uW6mGWdCAY9Cv1Cmq9b9JUAzFV/VBJ1SmOdNkh6VDZMpp7
Xt1qD1ZKeltR+swxotQCqJL+gAX2N/kqeXO8gAYjat+BddrrSHlFAdljSOvRUNfeTSp1EtmI4CHE
g6vr1Vh3q4IqMMPBGwEpVXgDmhSaqx0KjDmG8cPiM6xYwISJKtCCnEjnXJ1ijols5lBSy2hOVRsF
XdgGWGUWmJ/oZctPq0ZyLvfqDLctHdjLtnTXI1q6QGo89ArWsWKAxFkmtsF1GKRdgRFE9FAQxA2d
e2yaXVHJFUFcB4mjJy+zLeui/sFzQvffH3s8C6BUJZrRVHAyLK4zHuInTqfBJg8zGKtrYJyAjTA5
dIBv7B3SX0Vun9qaML0Q2Cc/uxpruaLOLF/6Xov5E1/AvPcF4+Rr7mDPSFtzRQ0yav0G8F/pK8Nk
0GfvATSWAXUOrPGC4CySyOLNJteN5bqbmgzvPVikE8aZTRa0RK3XuVagK5o7Uh6oky/wroJnH1+D
Nyar7fCaYvXxyXtkpcKfE/b3ixB6U2CSBufwhlaaF7WHSZrmq3QGVBEFA5ylepfPJLpHLo/C0y9R
eg0BIzMX5VpWpvgUhfl6yOXxyww0VzYxr/pzFfdXtWSFghgpekHwhXkAzfzoAhh3io/Bh4N8ZOPj
WPzy/4aH4HfDNLhXmTWpbVpQrHVbBzOYj01AvfmkOBq4QF+AbCTSFs7VWAOVetNcgT1BHUZ7kKd2
4sWu5eC2VZ/tR4i8uPA62dfeWEU9mkkM0hC2Kqj4SPL8HiO+4ATT0P2VD2V0uKw8ghSHr82rXROG
FoERlrV6myTq/dIop3axbmJKHIB7nbBDL3hYCxI4vlhPwqSR9QIAcHH20QCFk0xGt+hBNqMLp48E
oYKv1NfTKo9gl4G1L0c27LS6FvpTNqPaTMDW91+mjn69OQhTqs0XlBOjtJTlqWT/p3tlovNxDiZL
CqvoV3w9ZY3sFdhQRSJ4bYj0kXDeJQNqAwlnVP/YXJPuhUcUgTwrYNCAkissRwgCHuGSmFU1c8Po
0FJkrB9dZ69X5lvzntGek89YBb6s+//SXDl/Kc6ZkC5WUD9F70HrThNQT2uQmiCYp4AxBaS4NPl4
VWTGO70yHQaYGVPB5YosgXMvSj7NSx8r6PtVtyR/NdeajUkoe8gFA7eCOMQvsasoECdDg2+4yKCI
yb5JxtWazK7gNgXvQ355XTaSaR0BA/urlPQna0yCoEeZIm2MjKzDKIOVHIBj6fSF5Kab6tpNHS4H
tcyuTECpYhreqWJd0NcRFRQol7QUoE9ME7CVBBQ92hsSZy1gZEOn1EAwOyehZ5Xr+7Gqajsv46DM
U+Fei0Bn+G16IklSQtnBe3BgY9JfbRj/D+h/Mmf50uhu7TXHEFD4wrRbZC2UczbrIhtlXzMtwu5W
oQbgafcZX+WaHjVnwuaWqKbyNFp/ISelnO/RZ1KCeKOV/D7uPhXy/FUZwYk3dblHLUXyJswdO3k/
Gq6hk0ezXo5SqbhDMg12mGHTHaFs9DtlasEWOKnYFgWrJhbtHuuime1MSQ89pYepbB8bHW+YRX5M
gS091gnAg4zloU7y12qRZa4Z49vi8HaemcOV0hmfK2yRdToQfEFY+l4uVMMzhnqxq6kTtLkEhkt5
d6hpZBhn9Jzm9nFYg3X9EJP3ArMV5Dj88PhMNbqE4X8AKRM9rijn9mismEXe4wGn3+gnAsghpFQT
SmZ+dOpDrJ8StEUrEI7gUWU4CDtOmnviYrQgdlIu0Zrbni7xWCXBgqZstdwkmQiffn+x6Vx95CfG
aVIVazmjKNh50h1xppsos9GJ+dK5wGIo3PhkuWoriClCoZxnXJq+a0sLyMFDUWOffq3l06xKriXn
b4ww/TK09Ye4UNBq72t71bLWXwojiM3JVyLAjZQiZEjBNfPD5mGjUK2s4K/SEjTr2ptJeXNZgZ9e
URe8BD9iboxW1+omXHJex1ctQHZsyfwax+1dbbVSgAqXqzQx6j7zeIdf806bwKSodNNNNhreoI+A
5Zv8uiSnnDCs6iYMZDV1iJUBZ7zBd6orWnoZzR4aHcTHMsDS14asdtYtJ22l76xKQ9N1mG5qLbQL
MnyMqWW+LaT0AHjSGLAX+XUqNVcDCqK0Q0M4n8PUtjoNO6+Z4U7DlH+LhvQfzex7UFcvg5vAo7lz
nN7lNG+CKDJOa9wRe4y0WzoaV23WV8HlG9yHJ9noKefZG3XN1zJD+76HYh4AZrnaXQbQjMzRPqoW
rNHA+vs9GE4E/QyBe+Nn5pu5DvtoRMYAMEFHnl+vBMllfLx8ul0FxG61rIPWDVMtnD0UbVeGowr1
0Gqa2EtY5XahFqKdit18RCME3QZNJgAL+j0fiaZIwUY5vGhKDoy8WsdEvpcDWofhBeB9mnvXuS0F
CxvhzZ2vl4+4XzM+S+frRKDKKbR+xqj+jzouG/YYmhcOe+x+tY0w7kKVIelWEFRi5NtsXucZCLEq
yfTW0hAEv/2EA1hFFDRjIN94msjY5Hh6k3e1WeEh1XnZLS7UU973V4mjftF91W4flj8nj2bFhY1A
LjAteTFUQ4p8/OfQDpt40A4YAzRdDYscQ+uJJ4d3r3MjlNOcth/jIY9Zc8G8Hy3jpCk1AKaEYWE3
zJ/F8OMrNTrZY8lABgzVYbvD2L9hNWnWpQpWb7h7QSlDcLInEs3N9yvBqUGpCtd/FtkFAJgAX7RH
Q+9lUncLGptzcgl6vyZ9XJt406X9zbQ8mvS20F/3TetW5sdCerxseLu+ZSOMXfrmhL0EzEmZDX33
UW5bieX0se5eFrFv2xsZ7DdsZJC1BDk0SyKqEgzALbFTffXMJTnq5knPe6/oboo1RT/uKmtEwXv/
9b8Rzj7xRvjERlUs9gk7T/ObCAgo40H6psOTFX4+uKLS/n7yspHHJbxKDnSIEmHBN2y2mhY7oOSI
gZd3xahNlZsFo7Dm8O4/3jBXBshXJTISE6XvzahcpLywC7b/PQ3NVGXZsqhp8vaekGglBMPtG2kv
Hszb96FnafzKEdVmBS5PBYhNpAFxMJWuiDXeKGS66/r6Su3j634lwFMpvDZURoxIrP6iha+GTqRK
u6ay+SFc1EjnBXwWbFmz7d/mg6/kop7NHleALm8k8JZfaSkjwAIkRjDSJ8IA1Qmjp7exhQbjqfWi
hxHAurnXZKBpFI2Yij4sv5YUKn05pliJeKp/bDsLiXjbkJ3lWc67OSvnFJZulkBL9QPdYj2eB2le
tJ3Hvs0laZwXyGuFmGmFl//PBaifPZO/nKPYHIxzAE1hjqgOg5bbjBq7aGSXTrnTzx8G88Nlq98N
ThtBnNFXFUmrXLOSQO7mB53i1QAI4dusB/jiZUH72fVGEpdVqDU6QCnDkSIPnVf3GBNSkFtT5YEN
CmHEy1+j+xeo477BgQ+EgI4NtDXcAcu+yyqFwhzYdgYo2VCnupEccE18Zy2tT/KBLoJ4yL7Oc0U5
y+SOip+RjrKEXFvB6jcFNdJECncxCjvvBU5bdDrOi9ZF1xWqVJaBXH1em/uw/qupV+PXUfjGSFTN
VVOhow6glfGoXLWHxdc8+UrY79m3rbMczi9KWJ9MkwJe4y9g2/a9xlkW5yFTgKlp6frkNb4DTW2G
/cQ+SnQyLjmSE6CZ6Upn+rOv+PTQBFLpMhDmyq0DMYjWvj2fz8Z5xHaVtVbpkYqh1cOm4ySgiGEe
D+RgIFc7zk5zxNtLXBUVieVcI14tYZN0OgASAX0JFGEbUy6uBI4ygRMRfTrOL1bZ3NBhRN/TsBm8
eeeU9xKS9/g2PeAhJvCNAuMinOuIy3oYKEPqXltwmb1Kuvv/eBrOT5hAllbTBXioP6dO/6RVIPpE
nKsALk5irDI0Q89iOyk02wLnW0YFPZbdOyMysfBWpSCR5xShLOomGXp8oGLBxLoV1LPlCW5t9wm3
EcHpgBTLUTFKi+lLVwNKDMTpAP7E+Cc1B+PcrjCh2fXmG3mcGiTLVHQqykYMKa59zG5VZ7pdbpCL
W7DjwaWmU7+R7dhTBGWh/UxqI5hTD2oMNFImtq1jSW+jvpCdIkncqgftXVNdI7E+dOb4kLa4gyIK
0AXt/srcNr+A05kVG+2KqTyt0PfXZvG+9GM/up4Zb4fxrg/o8fKn3VVRcGADZlpVVItPHVGzVXqz
hzid3HbWt3oGx+QqOBP7Ws9i80YG5yD7KIylNMPGgUW/AZ7FUaNPsfUqbR76QtjG3fVWhBpgK7Uw
4cq3+NesRg+3faIHWf0Ic94Y5bv+zj8VuaIy+xPm3fOTnaWxX7N5pPZp26wNhQ+OZwmIaPEEqL/l
YwQmSk3JgrLSPblSjksLBDPagNLSuq3W+WOh6bptgHXSHkcztZfcuiFL5lW1fhXOpjNYqTek0itV
B4tkPFU3xrgCv7iKJvAsitis9r//+QRcqFQKq0YND/6wkq4pLewIo1egFXMua9m/2NVZDKcCGXpc
sOcNkMHL83hmope+CecO0SmrFJkt3PW1eQMaNUcZqqCm12oOcI8O9JmPl8+2737PR+N84zyG3Vzo
OFpFAPKMkTVLEd3evvs9i+DcITi0qmKiYOOgsc2oEMxvygGYbq4Gwkon9UpHpNj71ZeNGXF+sIjL
AtSciMNsL1j3CmAzhK56l9/OgJ4Qj0PsJmwbcZzT6ysUsNsZd/jna/f7oeXXXfKzAlZIhhSMzaws
UTggz/AK5TG30mDtNIHb2+/Yn0/FTwq0FRbGsQECOrIsD8Js/JwMSGwUzZ7ofBxD41Sb6lsqjfd1
NAtyApHB8dMC5hIrsh5CZZ4Dc+nCBTqBCfCTAVKPva+EBZHMxBiLeWN0D5dt7KngfsGo+QkAzZSw
rpHgJcuOI9nhO/nj4KmOXLxCp8OfX4M0AyTJYDgXnm2/jrX5ipw/GWcABfcjuDP+dl1vv0u9kch5
lBLMw2Wj9ejoSGrjDaHy0ZSqW6tqrnqqu5EeBcbYAqK8nl5ZsnpnpsZRoWoD3105ctu8N6dSs/Ua
XU/d6CVbairJNlLFcOUwf53lem1LUUZE2i5SAs5JUaK1hCxwGYZiyyEYpejVfFg0jDu4UYJWVPE1
/2hhFEIkl8XYS6rBuaqa1I3Rhz98x59udjFHdEkY56gUEI2m7UQtfy1qO04r/Z2pJK1tjOXkxKsV
RFQJ7bWIgSQ1ZveXjUBwwXxPv5oxDafRGu31sUVzuMk+FaqIe0ckg6sJzEtFrEHDR8zj6UHKuqte
G4PLx3jCv71wh3xfXumqUQWnZBnklb1gxOIIZu7r+TEO9I/YWr6lfnlv3Xa+ckqwmPG2CBrXCCbX
ej0adnPNpt7FZGEi/8J38kGYOqQLmzBig01afaeDC1ByMnJYMeCbRYDOGWz5o/bwAtGC4G6yT7LJ
IbtR7U1pQAeV2yd/MVXf/h7F2b/wzW9VSrK6aoCcBcqDoPDiu+5T7ad34LvGSBUeGgXKJPVpflfh
2LlD/vKJ8ysEm5x/q3qQxE4sBP8s6mbOGhTH1iYH8bCNIME1Obe0Sn2uTirSwbi568t3HbAGNVGw
FcngXJCxFLKiFREjlp48o3UTsIaj8ogePINS6aS71s5AqCfM0gRpE9/QybTVCEEk8bOC932jgF2j
uDoucHx8N6cbIj0vVkTB0W+Ppc/IZpujKqQ0E/gfHkAOi0QlmpmN6Uf5Pak+VaK5D9HfZ8FkY2zt
lId6hP9h8yO0JTp5tZK6l/0bU6gL7o1/UY9qHZZKgb4XdsWps+jJN71r36TF8BXv4Ou4VARD7QLl
szj/UZqDnpms2NkVee6oMznU8RrEFTb7Lx9sPxOiuq4ZFvp2Mo+fVqVVN2C6HGlees+gntFp8iSv
Gu8Z8ulyFJc4d3P1jUDOrmI9VCpDwsLXasXvkmxxSGOcJqk8mX0tCK7Cw3GRvQknZSIqewh7o9tn
D9RvgvYw+V32EKHIJV4o2f1uvw6nyPLvqiiPqqHXoFkMsnBxywgk31l/mDXhJtdufNnI4UJ6MRFK
Jw3e/jtgNroxTvagIKL+oMgWacmuU9rI40ysNzXMuY1/B6EmOhv79405dyWiXNc/xU7GBhNhR4at
WdsvZAze9R6bo3Gm1veZmVp6FPryCYVwWx7AypI5evLUXGht8xCflFI09y26T6ZHmzPqAGXoGwaP
nRZvU+uzVNzlxrXSPNb5Q9hMNu3Nk9TcavkngbWL5HJROszADVIzpp2fUfrlJZvd4LK5Vy5GtzHW
qrMFrdciqh7isCvtWsPUUxbdApDPqdMxUIjWOPXaJCJt3fXWlJpUsRTM0PFLJlMVmr1SPOUibKdU
f8gfZx/LOowozQO93+TrQF1G+yb0Lt/vvm87C+au17QMdZxjPNCx/uFR41NcVXZPJo9Ui3NZ0n4x
Z3NG7nqLRpEiNXr6kpi40q+R8oF6mmV6i379ghczs/BnEdA0FYybaqZi8EsfWiHnwJgFIe7PHssf
Nft2fYBlyIZCTcPUZM4+wqTILInhiKx3dLoyT+sxd80jCA9mx7SfuLyFOOQikdy3i5a5TBIGjfac
xK88iVPY/WLO5ojcB0wiOhCiYYLuz01xLyqhNy9jjQETiZT/drk5yoOqsYGL8aEn2Bv93BiHy/q4
50U1FejGRDYs/Mc57ahYFhVlMaxxk97DFPxa6gKN3zvEVgLnpxejNzAt20m+lsV3spWdJgWUuNij
+G8H4TRvmGtpilHl88shdjW5ddJW5PxFd8VpWqmUk0prBDi2Q5gc/iriiGRy2lbq2MmYYgpvXOjO
0N1VqbBLs+d1tx+IS+wSkAimygoViCOPvbgVFXMi7L1kOel6jCoMarKZ5dzrVeE2kUg2l+ip1qot
dWRJ4NxaHbkDrzUZx3/6Acv1/VTbvQb6xst68ny2UNNMk5rQebSlKOVTvYWERivJCvGjfwZvdTs7
Gl222D+9Wp3FlTFt6InmGZ+FVCbSNMDqZZgssnJG1hVyk01EInivhQHDR1WCl7zXnrsmTg5nagoY
GoF0tKC3h61oIH4fllfa6WWM7rtHshQLHW7NUBTeNbVNVkc5wa7AOFy1+YJ8y5w+jLR5u64Hvc99
jVSnZRwj0dd7Fs7YEc9y+Y5BPxiloq9An1lOYaC50Qm0wxhwBwG1i5lQget6XonipLG0bJPutZNe
aZYeZ0+4TjOmwBmueezT2y/FMQWAIt4JTnInykae2Twnld3BRipmz5d2CWPqt0n2qGvD68ko3ly2
ApEITiPRZVzoOrXUV7Pxk1Vob5tUxE36LKfiTsEpIyP4k9MOSt+C9sMqG3uVMGkuv6PTIlKKZ9kx
J4rz/XKDd5VmTdQPs/saBZHYt5xpfTV7jS8GuWR/7LeEihPGRYG8TusxnqH5mYr6ZzVfl8XqWMT8
08DMieEcv6YtVt4TC27KJDd1P/hY3X13WQn2XeHGmDjPr6hJXKC+TPw4xp614prYOagAM7D4xE+z
r/UtW1MRrXMKPAe/cAeM0DFSa9wfVSQnyq6m5aOsLiCHeSVnr/vwVSYCxhB8ML5UH8tWn6Y0QQ1h
qt246J2ZXlH9veAumcVcUAt+v4h02aSFkkGQHIRBrLmdw7ZvUDW3gsqNJl882ikwML50X61yoZEc
AAqtNUS2JTdvW0O38/wbxjsEydWzMP27MvK1TZB1p3oog+ddnZdg7sFIvsLWXKAKWdivFtykwMXz
1U0A5v5QkOwdCrh+clJu2esBjgTNBuF0077vMDQL8RnvPB6xbaQxsSY8n/4ind+7RaQAVCY6mNUx
g/O7X18j2ZpGgIn4WDu0J8CIFwYASxbVTuWbPpsF6erzeRh8tK04LoxkySDnpQpDY4VwltFVNxr4
XUun86GTwXeeTxY4pWPlycDBiXzpur+JfHW1RfOteza4/S1cvMGCHyq9I0KarmD/VFP8sZYe87lT
BYr6/HnNHZqLOkuaNaMW4dAoHKB0MASsOM4Q1PPTZItUVXQq9u+bQL0o1ViaBpKRpgxzZzRDAPxG
Fjhkw78IBhbKZ1BTA7UIvjCSWwPJ8Bikfj5XHyc9Phqz5gnMbs+dbGVwcU2LG9pq5ozhsxsziCov
7jx2g1gQY/MtOuohj9BW+oLh2b1kZCuZC3VDlEh9mWnE72fzWK1Gg5nd7IPgeCIhXKyTtWLRs0pm
/vl/rF1Xk9w2t/xFrCJBguGVYTgzm3e1WkkvLEXmnPnrb2PXtjgY3sFa/p7sslw6AwI4OKm7ZXjo
8Cr3hn1nR1/B0enEbvAo8iyi78newdXhIGlYVVZhIXOLngY1dipjp1v3Vi4a6BPY4SNiaWxUGjQs
zpqCX3EFZuawug774qZtEgG8VWSKc2CyWYwpKWaM6xDrCGbf2M5N5fvSlfthpgJbm8HJ6lTwQzNT
B6r2ooPLYBumZzbCOtO2vIpi5lRx2vsyAgosLF3BOdm807+vGj8+I6slaQwTKgVgIi0NhEX5I/gG
dzN0fAubUrv7utzgGboRpeFbYdF6uZzjCrJm1gs1MbBK+YPUTZ9yS/MRJzmAdXwx1NYfMlBG1+1/
8yw8t0Y6Aw1N0C/1GzrcRVHpBnG5E3zSrdBovTR2rFY3YdQLSGbnODYQz2a8eXmFkeV/CrpFBUIr
UZC5/Q6stpHzKYkUKmbRE/b4mb7ivtJ1edrdK2DRtwQf8VyVlL06yOwJamgGBo+5i1FXejKGc8AS
/Ay64vb8JXF1yVYfjRsZsTSKUaGDaazMEZ2aTa+2Msy98WrQh2ZXD+YuABGNo47VYz/mD5f3b/NG
rGxwb/dEZinKarjnGrwFE4jLVdVa7KwW6YGK7HA3IGu7PCUB7MzJsYY2Q5omTlYLoiKREfbnq7NI
03a0sFmo9KdPE4aRx5fQFFAmb3pJE/PbKIFrJnhTTk2Eqawk+WICuwaggTrDSUrfJflmGUpRsCOy
xL1p0ZjpXZPikHe9XYVe1nrhI0SaPcsLwKVq2eTHMDtMevDPsmBrtUjuddOKMietCtNGX7pFoDkp
zW8SUdh43ghmF8vUDPyDoC3E9xMyajRmOOFMTJr1oQrGw6CkPyKDHuUufMkTHd0aRf4VTMm9Gpb3
OcYdeylyRiUQ3IHtH4KuFMJ3DM+ZfOxeT3JFS/QcweECRrLHbIfemAvUPNBg6JDNe1H0sJkrrOxx
FztvjbYL46QAVcR1O3ygFJT+x6FN7Apl0cv3W2SKu9+FlTDKTxRE8964NZGqLml9bYRLbJt58QXz
DM5le9u+ebU27qJH+ZQ2ekzB/Hcwj/3NsNfs/Nq0IYGCcgMREFOKVsddeE2ypqFCDWUHkuPEwWTZ
cyT10FkoTLefyF2iNILA5ZWcn68EWKvlcc+dlWQD4L8QSMsjx3TGh8E1PklQOS395goKCa78NCCg
+K76853hQx0O8M8ADLnzvge5pC6LvjbbvvOfQ2UQZ1DM9cvcTe3H2VIGOUXqBW7e+mH+mfrj59Yd
XWJDe5KOtvQnLhYNsr8Mvk5ir1zs1I3gzaV4k+ToJlEMcNl5OhGRdGz4cQvvrAVUCfysxTMsWxrG
eloNY7k9Rd9v/KynMlJbUYK3dVSRtuooORPDIpiWOPXleiI3uTq3xm5C5b7YTXtQ4HZ28nV0Gdl+
U4g2i3lsbrNO7HFXI1RktQhkPE/AZ+7aAszJUJdZEuVjFs9X7WBAcKIJH+dI8wYNmoJme2sYYWgH
IAxJoaHY9NmHwsquIR/smdrkCS7uRrRx8uu4u6QHYVwEHQZSWUgOYjviJTvGZ92PVzjWbnAl783K
FxhlsdOlT8JdJ5CgVlmFaeZddGgOzR00bpGMQg32tvNFwbBwu5kzWR1dYwz0hczKG/Th3wqInR9h
MFyoxEBTSDMtlT/CZqnNetjEsW9o0Kakqq1Oz2EQu5e/33mMACsUxEfo0SgWKginS0r1WJUyCUoz
qanuAUyldQKKZT25klWRNt9G/4nZQtRt6DrFfeHC4C6rsyGluJR/xGnBnsDTg3FqjXsiK4L+0zQA
+/1GtNTCl1recGSaG6FrffiDz6jD4ajoJOgQuj39jFmh6aNpzLHfST2YzQ3ilqliK/lkW9IkSCfO
U0ENI6oU4SMqhbLKjwSD1dEEK4EOB1An3+Qpu7H65kBliClmoF2J6g80SL9hZvLr5SW+bg//QRUN
1SVDVhRD4bcP4Be56xTW334T6S7hWLz2yBiPy2PoxU7yUcJHBmnujAriu6S6t/ZU0XTZIqjHInrm
PvPcKEETmxj8Y9ASvQWRdLJ7K1Qa7S7fiQCXyrm/xafGcjUNkEtN5gtr7TA0eT6CZhlE/D4YkZ5f
OexV0L2CFklyvs/FHaOwr1jZSxjcnrtTZlylpoyYkpy1hTuqhmB1R+Nd883ZZpzZ4Jw80NsFTGEJ
gqGqFtZhz6OhU5PsJ60cHJ0qDJSocu6HU7CTCtkGKd0+bD8DruMC1yKILDf8KTOH7wufIMsmnxdn
ZVBGc6puDh/9gayQemqNcwh5mfdTUMvse4b7cXBrHzFe6zFxPQxWiYcXhMvjfKuaqbExdChsvM1W
gZf/8Y3z/F2DR1vvhYIhLtNEyGOcdSpICH6BcZTf5EFRa+h9TFa5xa0yQ4gNvRE37mzyTTS7sG3V
UImmGwobETo9MVkgaTQnYEVCZuBPqjLbZChUp1ar75fdz6bXQ7r8tyHunZcrUym7GTVuiSqWnehB
6yx6d9NS00cxB+U3SFBD3TjxgqASLXLbD6yMcw8/5ivTNgLnqz+19NCm4DzPxt4pJypDEC0dbISi
zY1Gwt6PFvkuboxPJAg/0q7ySFbcjjm0x/p09kL0adt88MteNBNwjkNjh3v1C7lcP+yCFj1MNfKX
qMj8tDASO0v0DOJqi+nrVYaC00JTkN3qB7mxbhHJDDbcW2xr6XyvR+WjUQe3VQm22jwfPvajUrpK
GWWeNQKpJ9P2kI8YRMxzQfq1GRMQC3R6OLi6jgDk9PzkcqrrERJzIGpMP37V+jJ89X2q6eehIibJ
LNVEMw+J+plmKcIPS6vN1wnk/0y5ju1AhYcA6Ktq6hmdZBBkfagsmrkrxggN5Z2h9ILA7f/5cr9N
cO4szqy4rHNwSfZH01evMXji6tdgtLp7B8fD9pf7bYvzZI06VSC+BZrgjH5G2HHdcigq2BwVxZTB
fsZTZFpLZUV6AaYbQj4RKMyrEMEWUUZuhRHQYdYoQhmVUj6SmaZWthaGgWXLGW/fPt0bqEk80CB0
HlzQIgVyvVQlxq6Y2o/mFFD82dU/C4SJk5cf4gR4I+mzct99jxIvec6cf+83CUZEQXqGyEl5rVyt
nvRoQHpfKBh+CbNjln2yEmRHjWIH44epUPEfcwfqH7vLNrfP5sooF0doSar0I4KqP8CIb0VJBBwb
Ch4GAmZO7uvqgbwEU51KO/D0kjq9CakqKNhunciVBZ42NbayIOkaHbW2fPk+U+PeVLO9VYn4TLZi
r7UZLjsyp6IuQfJZ+GWt2noDEsPsu1V+HKfICxRPsEFbr+naGOc8oCkQ5Hk1YxxWMm4ao6nuskj5
3JntPjf6qzHUZ4hlTccG+nRlYXzWoy50miR4GpvKUfvqrs3Vhy6fctsC0PU2nsgX3ShGW/ArN93O
773lk1NlDCQj7kHZQWR6HLLesvGQedJS7poCoCapn8DUnt30fbovigQj5YPoeRJ9J+4gq1YOmv4F
e8+SyPRbcgCO/Sub8gPgFPjL9jqIUGxQnNJNjqKoY9O2qlgWQm5cXT7ZaZVgTHNWw2qU6zF86Zp9
uBg2KiitdQ2ZsoMubIIzN85neACLyZgi0ClmyrkjmKPFXxYxENP/QyEb9lCuTHIHcamHHLR3MLlW
6nnjgHnHO7bl+NfWuHcsivC4NLnJ8LtvCvCIfYCHU533KItuxv9ra9zhQTe8lwdK32RKZPA8Dy+I
IB16LHfSgTwKLsum//gdSfH1orymkHjqANVmgxmgUrvrDq0fuNqHwVPAq4P5abfxA085XLa7eUpX
Zrm4XAGP7kRR+9hNJL2La2QdaaA6VIJqXkMwHa5Gw7c87L5IbUcET9s5Z+JrlPVP8KhxYbnWFX3e
jggeGRNzM19V3xkeCMN1kJ+uQ3fcDdJtJryXm7H2KmblpeXiBGDeMMQoTKlJPzHjs8/75osBDn0v
peN9HbSK1xjKr6iLS/AOdA7tQl9Sl/m27FTQ76INV8x3S4f2Xxaoh5Coj5M07YyhOgBr8dCbtQB1
Ktoi9uerEKDLzKSLIsCq2xrYeKW3o5zaSpfbzfBYJPfLvNeH8D/uDf9qFlKno4IZGMDfxfuFeA3g
+G4Zeoyil6Jckv2U6U3iDKJ21VbJZrU5vEJdnhh5WM0xqC3KYScFyQGFnXtZSndTIX8zyuwhKoof
l6/Adrjz+w5QzolNej1HeoOnO0MSI3vp0XhkNWgZgC1hSWrTR69scS5MAvyumALY0r5kB+MTG9yD
psGV2duLN/iIFQShwrlwwukle/3z1ekJ1djUCtVkfqW7xtPn99VzPzp571r1U9oUQGHs1cQxtDtz
2OuudofWkdvdRLoT+fKeQgvtZbzKPHlfQqBpH+/Q69EfJ6gbQArxc/LQv0AWeWeAhAPqgZDoDo/y
I7mJviRe+KT86K9ydA1U/K+2YM+2noJ1DsDtGa0mKPEw4Nv/7ClYW+N2jcZlOc9DAtnNvXZMr5b9
YAd7ww/s9zDxbr0Ea2Pcu9NgbWNHC0wYBBkmMsg3ig7VUuNgNlbqTrLycPlbbvUQ1vZYAL06IeaS
1HB1c+EHdXKYBy2yg2HySEDtwBBNtGwF42tb3HMTIM+ZO1jzjRbyPHC+PxtgSew+XjLRCRGZ4l6X
rIIaOIb3C7+OnPBbcYBw2k66haLnz3iwFSdk4A4xneJWzLteIFfI0aVAG+IYWFMoN3XX9TEGahkA
SRBSA1AimoNiJ4EP+NbGuJch0qAC2zP5bqrfFclLU4j6sJuucWWB13LvtQocMhJL55H7/tYOLg/m
O5azfRDR70VB2WBAoNOD2OhDqTRyHuymQT3q0zNK2U46+sBku5dP/PayMPhGDATK5Iw2OTK6zBih
6v4HCe7mbaZoMmNFCMz5eaFIx8+QUtR5jGlHaWcP8lepj3eWGe5bS1QZ2Tx9K2Pc6WuqPCoXYDDg
7Gdv+AGZznvqJ3uyT5+EL9nm4QNADGtSDaLzo5S1JndKlOJoQGgC9Fde6VuO6ldXrEbOLhe0Xv+o
p8Jorv+2yblGzWzCOWISKCwqmUOnnaDaC3TLA5sBVyyPsQZBUfpPTsvKKucg26WQe5TQTi5BrLjy
Ltu/Y7ZxK0JYr5FzkT20OItUq19nGx9MP9/HD9B9jIk9eBie25uP6gfB+jbf0tX6OE+pyCQ2kTa+
3YZ/S+u1ffdW1vgzSi0QHk5R6VN7BK9c4cbHYGf4BExIrWBYZzPDWH9LzqPMJRjbQW0CGhW72w0u
gQyUE3sBmpzt7i/SJ7FX3kwcUabGRA6KoATo/FM/pgX9lJgWvMvfoHxW2s2BYhz8d0BcGHkJ/wgA
Pk6IDqUJReMp4DHbBYR8CJ4dVkiOryCmea0egytJSMG6gZeEigRWpWpArOuUJ3w1ydyaAagOmdRL
5wa+8qH6jsQNvIBQPHZ0/ZWA+5XBQVRLedWnO1skppsMoHiIhv7x6ScFjL7vKwmJmEZirxyh6dUX
16QccScjClE+qas9zOmOjtXpL2ZwmIj6ona1AxY/n2a1R6buuoDuXFnkRz0adhA0rpzeXI6BjuZT
QvvrronvISvvFeBDtknfRg4Nquu5GfatrLjEbJ6DoRptlSZg2FNr2V/M8LkHLthOqTbsFpKDw0L1
tRGICmIgFq6vQgzzBcrykY6FLaWDAYoE0M6G1i+TTq40ETRrGuq0ZbIbsuqzRIebKpYP3UK/yGVw
SJf0KotBi5yZ8zUTLISomG7HbS/bgSQdc0n6UDYzppFzudu3enUAI+BNkoxIXgtHGcIPkZkfynRp
7KnUf+lptgPd0x3J0sNl97H1DmhEQ3sdHSAVXZPTrbGUZKTK2IKkvwjtOigcaDmKYrktD6URwwQX
EvpkGD85tRGbEe0h4RoCqavsdFxhyVEe04O2k/fSdbm/vKBNr7G2xnngBXWYCkjv0s8SUD9mRw2k
jiP2ns6pK0Nqu411dwg8qf7VlygjWoqdT4/GdAP5E8HTs/1tf6+b+7aymcK7KGbo5xkkSDuf5iJB
FeZtzy/WbwucNzYinF55tkI/CF6q5GNi2UN3lfX3FgR5/z23OXLR9YflbnGCdhuZ6zzyT/j31Bsw
RtjR/I4hjK3ga2WQR89YlRkvqgQWz2iGgiqdvSYi2L7Rbq2v5hQ5goOzeUxVXG/sCqaX+HnCpF+K
ouyj6lWXRnEzN7hv9q1LMNsi3ZeCx20rWtZWxrhYCNVCq85UNLVDGjgDVO+G0bqPrOtlGXaCdW1+
xpUp7vqVKCEodaZDK7D8rlvXRf0y9oVLQt21lMAjA77taMI1FR40D5/Cfq9Ez+XyPQwjt55/Wv34
J9di9Xu4C0q7dK61GbN1RVjcQjz146iPgjWzJZ3dC1XDgwreIOZ0Tj1OH9MOUPYg8rPlqgeqq5Sv
pVCkTa1v7+FvK+xArVJvSyX1EsUSYqEQStsY38X0WZQ7QXEfQ4ZrcSXZNsIrKbTRSc29snay3tFz
23ypI38u7Ki2yZc03qWZPbX7rNlP8ZXxVCcf5I9W4kDdcaS71nCyAm0HOw49EI00iSMDKjkegn6w
NeWHkjhRb8/kKcrsMX/Mg32b5/aS/lrMz2bsdbfWaKMonaOGE1YvkOItsm9BnEDH7jilVz0muEDR
AOlDQUy6/fnBaAReHGSDPAGFokh9jkk9MIt3fpOqDqhYa/zj8rne/PqaQk0kLxQM9px3RU4z6pVF
Q3/WrE/dYhrORCDCWdTWtdn0grnpzbgXSiH/WOM8bTuFSbfU8EVIpauDdcUA5JAEg47E/h3TZ1uZ
IBrkSJF1hvHn58IzBWLFU4yoMLgpoOgOspA7FoE2TiGsQmx+RlCf6DokMdnw0ukhlgH+GqZuCH1V
/pgrV5Z2bSUveiV4lTd90MoK9/k0ZdKHOpOhBDHhNsa/YmknLR90yU/mh8vH4nWE/ezur0xxz9RY
mrkypkuwG4+I0+z0GN9APHff+KKwdjNT0H5b4skLejUxFb2FJVbF/LeZ1+adQtiOkVNKVIMfJZDT
edJVFTJ/AZW8JdlLkPhOhQjLrfQV3G7/WOGepT6QTSkaIOfNsIAYtMQj6H43p9veZTCIcZ8Mgu3a
jJEgCQT4EIIvjZ8gGLQ5smhBmFKpbvdl6Gh6LHAU2/v02wbfDbHGRR1NdsRNsKAf6G6sIIqeOuCd
Jrv3TMpuHvaVPe71ocG8SD0TK6wweelqVgJx3vaQDMR0yIzCsC4SwtqOeVcWuZcoGLJQKqI59Jf6
YTBzNOYVcECEXtR0TgWt4poObpiFNklSL57uwkzzmmJyiPHY01DgKjcdioFJL2QVhqHwE9KJVZN+
UOD8C+0nhn3sPAU/xLiT52+XL/rmhVjZYb9j9fpKc5ig0gT/34WF3U57kua21r78NyOcdwx0s68W
tSn8qsp/LqYe23EmxW4eCKPPzeUASIfOP1HoGRagjTAWAIY+uPwvo2ceFVw9g+FZ0NDZJXtsI/QQ
RRCazctnopqjgbtAPcME5HrVVmqM9KFYMo/1JKVCxE6y7Y5XNrij2cZxP7V9Fvs55jXNMHeL6ZZo
R/Ce+kH3VM2pbWS4+UtnX965zbVZCDN1zABieJzbucGoSIkxswAq6u2tPlE/k/8kkKUy/nrM5aNy
w1dU4hry4UUagwO83i95AdSN6f77RawtcB9vMafUqGvAepUqQdIKRKMVCr7TlrNam2AvwuoapUmd
GosR0V1WfKbSs2F9ljGhJlu53YU/Lq9mswQF3IRpQIEbSQdfB+oJZdJ2Q/zKejKA5tlV7R61btjT
od9czZgakF0dGqdXraANvxnArWzzvZC5rGkZkiXyh526Ww7LPuxAfIk5iWN01AvBvm1d5rUx7gWo
23QZ4hSUjaRNDsaY3EUJDr6ReZc/6KYZfEcIAhm6YfJhopXRdgn1DsAXjIzVwbUaak6XiooMG2wP
KA9BPxQzawCfnI2ZV2RqQ9BPgepyPjB02eJWqq28slHly73lLzd/WIZdG+Xde2ctLe5vgWoD45vN
vTfS9vdNJ299yLUxzlmoZRqPatwl/iRDz7iTHLUGn2336/J2bYJ41ma4KLiNyr8UDEB8YHnacTow
8tyl9EIbZIeGEx6LPQUk3KxQTkdt8T2K3+zo8eHx+jdw4XGBQey+6cq3oJVeAxdxy1KLP57BWtni
0aZZGhEdLBbWLrmWHQ2U6+DdMiFSoe3oZMc7UUOVbPn8tT3u2sVaECVLibRpbABISDR6b01Aghmh
cU/6vtv3hd44baVbSNO72Qah8GPXdN+b3pqcAi7vqZhHr46pB3bXI4n628pEAAXmxufGQmC1hM9t
bXqNFtd2Gg4CR7wVplIdLwnQXQjxz0LhcigjE7oitZ8dhkPtlLWN6tA1GyADYfxzKnog2UZzB4EC
woZgA3k6PXv8iRmPXTIroW9EzyiY2spc23XdHUYjhvzX7RRch/Pj5QuwERpSHcYIFFMJGlPsGq7e
ml4vk2BMqtpf8g8maV2jh0KRcUQBRxCDig4C925KuZUY4JVDkkm/TqkFEEAk8PAiC/yz2StIK1A/
20E2Y3Aaqh6mcpr+JHPRCWDUqqoBoqFx6+gwWdHnPYY7WC+KYV5T5/2TKxtMKfDzK2vcmnpLtuLA
BPgMXDDzqyKxFu8VO/QGe0B1BTxvoVMbmCsSXdzN/GVtmX3t1cEA+5OSm9WIuaob66n/qMFPVB0a
NQcLc77RnlxhbmkOhKi0DTqA0xVzBzIHGr7I8zpEQKLsksTu0Kc9tBizyp3YD/bmh/Rn/YxKG6Jw
8GuldlywyanMa24hdLAzHTHVkHATuHdvwcjGIOUsfRqeBlAcNZ/1Z0ZbCCe6s7y4BAvkoTmKJSSE
hrk3UMrqsTMHiHUClecxbGeoAUNr1+7ioHUdu79MTx3t5fNll7AdXIB3VwYCWjHPIASaXJdGHWal
r+p/BReSieAi9FiXBsFFcxQHF5uX97dNviCQL2AuiRMU8/K4fcg1VN+bKRLJm2wa0dHtZNE1gibu
e3YdwNa0DlHmrsCnVOb2MImQBFuxO9RsmSgp0xDny9xKoOT6jCOM9s+91KRO3X2W08cm/WU0mX95
nzZXszLFeaKFNH2YLHOwW6jlYEWOkuoCp70ZhK1McO4nSQpd1WOUTbL4OjCvpPiligVlyI0HiMn/
/vPBOD9DtKwLzR5+pp76yq7MdnEKKLXY0xR9RzXj3z93gFKpGCLQ0V09Y/eA6Ps0Ly2KnnGJuvRc
2UXQO5DAdIzsj2pcK1t8qBWNkTxIkhq+pjfmz9YxD9LPN2rwfhE6zs1sam2Oi7S6bo6IMgSFT1tQ
WSRkrlr04dnEYRhM1nVfdtE+mMiY2TqJPpdpEx9INiz4YyJSqt7aU4hSgHEEoR85YxvJKjokxhSW
fjIBGipNtkQequFHrT1fvgFbk+eKipcYUC7TRATDnU/MAYxKUVesPyg7Exj5M3v2ai++zR9BIIP8
tXVBKBWOTnpQdJt8UrwSEz8A/l7+HRvX5ORncGfYUhYgjVH69YdJck1Zdbrqvkpy77KVjft+YoX9
itWLbBhTO+d6HfvoVNrN/IVqT5cNbIW7Jxa4h67UaJKXMZJXqbppDm9iFMjJO0+z/BQyQrIATrS5
fxpMol8E+CkqbadLqlJtCQoKg2ah34Ry5YQ4MK3U7dre6Gwlzb+BbPZgGNEDSn6RQ5bcqeMIvXWZ
+OYyRzY1lLtZnbxQbvwmyw5qHDz2cfg4FMB29ImoJLi10evfy7lcuda0Rmqlyi+XQ9dFLwSnz5a7
RHUv78TGBQKzhAxkLnh08IhwD1Uixck4s6pMXVzFyc9A+djJx2gSFGBEVrjcN6GkK9sIJB1F3/VO
0oVfg0W9WurpYR6z58sr2vxyBKMDlFAQA/El6L4ehzkOsKKp/9QroY1ZiEBEqLKRPuGr/bbBHV+0
CgntNR0zTSA0YJiXcQekv5j2hnkVPk2Dy2Ezkxq8Dl/jSQs9sMoJscobU3Dh5ikbSnYlf/mSupnf
igqCGzcfw2EEeGPIl4E5kTsOcdwRsArEqDnmaEmrFQhpeufy/rwmevyi1okg9/Eymga1ISMRBPLA
gUKUM6EN7ij+DDWh/EaGTSA4WL8zfGpzm/lb2Ya6/MvYCadSN5eLgQ9g/FRMQPFt5EYx67rR0UbI
ketM3+oxEPhrkQHu4McYi44nHQdFqgZHi267/vvlr7lxswClJkjddAPQQR57lsp6T/NQrv2C/syB
cggjv1ETt+wFHntrIWs73KYlMZBXU7LU/pBamqOjedRI0bfLaxHZ4A5fIqmm0U0GRn70BRlQjOkJ
YUeC+U3+8K3XwW3IlE25WsYofDTu7BEgA0vASdUHCdxEljsL4uatZ+5kd7h6mzUlQ0Ep9iQ5xHt1
ucYLYzmNp+1Q5m78DKLrAsT0VpV9bZHPbkhbo903YX1Mkrzo90wuxrxu3cWbVVf6mIH1vt4lnuVS
EZ/Vht89scy9sIWitlE4wDLVASZKn6LoQWsFz7jIBvcq9oqegX9xKX2A3MCoIdnQCfetdBY8V6J9
4+HPSxKVBTXnGoPOg7u4kaO8pL5mG37hNc/08J+OPQ/zqqykTMDbj/6t1tqWkjkRJogum9gK2U82
h33YVURXTFlDEbS/1TqmA1gIDvMdK96PexHn7sbbeGKK8xQmiCXoEM7ACXXxi1mkrlakdq7Vdm8V
nlKX32dyn8Si/HHbD1INBCOvQ87sJV0tkBClMmsM6YDhRb/tBpDRFNJsZ+iNQ2Z7/CT4nNvnkHHD
wdOdR5O13o5JruBdbthQ61f5CznKLZgkQTGM17kInlRv3gsBliKr3OmHkMqspEoa+RPN7N5EslMt
Npn+pOWDHfy9Ou5bmnFThmmI0VXWLTM/xns2d1/nnydn8cyrCp3oxHoUfFH2d5775d822duw2r9x
Npo6ydGNHjB7ArfPHLMxf4uhDIwpaJQdl7oQXArm6i+Z5O5EGmmKkpQEkyHapyVr7ml6o3X7Je1c
s36MZmV/eYmbJ1TB9I4MtjoFtaHTFWpDFFRplCC0whCtktmRojkgzv20pKUo6th6BUA4YmAID7Nx
YL7mdrCbOxUT42P8Ws4bfgRfmRAtsYBYDUGFBCHOybOyA5IgNxeMtm55mhPT3EY2GLyOUBBjD9Dk
TqinBgf1hh7Nq3EvAsBvbOCJKW4DTTlSi2FBcFXLd9IMKEEwuin06xLyIKlX6Hp4l3dQ3QhQTgxy
rk1fqjiywqwCrXMDQbREl6DhleXAv1htegV5dIyANuQrSY19GqDsIxXjXRnrP2JzTh2aY/JTItW1
Nc2PUzChnC5r+3xqKzuLJTdGF3ywstKt1dZVlq64keISHd2oIPsI2A5bL3ARx6Cxq6oPbKA+Rye0
5OYIbITlZZmmuUEePF1e8fZugt8FM/M65h/5BKST9EpOe3xi5ujW7wbrSghsbbg3pB7/2OKrWGOt
zE1a4uQkhyp3iFf7EkAfToNx2lemCOYFzMYBgPmyYRZWcn5AV1ClxRQMciwQ155ezHjEyOCkYI05
+RIlX3rlk6EN9gj3HSm7y6a2GIlAKIisFENvQMTwdWEpafu6J2jzvYZnqLObLngLbvTP+mEAAzFx
U9c6BAlcrPD12ApqTmyz67RysZNqaEtGEWdUDMQytelhnKxDFg5XSjT9MLTWdOKmbxx5Jjuq1beE
1tdViK7I5W+wtc0EnCqQPcXjeSaZIg9xT7QEmgkFHk6MLpDoWslEYOXtxa6scFe1Uys5KwneE81v
DvMNQzllSCuLR6DiXVEEt+HakX/9XhKfuLRTF1vtUPpa+1jQvR7LNpHdqHz+b1+O20AdACaVJCOK
nbXqjEgoVNOe5s+XjZyFb8Dp/BadRF/h9JSkEB7r6qSGkUO4V/YdxL0Vj+yFeFDC3zrODpcuDGFq
yTr44P9ofvbcj3HW2K9Znf2wKBCzdWyKBbxj6vVy9cZdqjDFEOfyB3z1Fyf+hLPF+ZOs13Krm0Fd
2sYvw9Lak5TaKXnq8mRnVKFNM7/PUq8OHicVqMJu8igRDaed9/O438C9wkFfS6pUAzRAwHLeEj83
r4bIzn3AUVk/E22INPaGcAdU1IsQXnwGa+SMMw+w+ti6ATmtoDKhHfpK8hZiygRaBzexsBNxdu84
Q9wlj5VsMXuCyZ0hRxVJ72yK6mKASLzTXgSbeua1OFPcFTebINMLRo437OLoRsu8FnOaTW+nCI1j
B8hDkNFKmAwRzrUIjxN36zWt1oJUg4xyHDk9YqrcI6Y37Y1nhoJNZkfcIRWtlYtUS7WL8nZmWtED
oCW0inMw8uegG5mbTpRps2t+4bLwj34/ZWkwW1AHfqPn+Hsi6T3kHIrAtb06idW5BCFnrDYBpDGK
uu5/1lCN8C01RkU1aX1tHlqUtfJ+39cDdGdJE9tV15TOVBvEXhbrasGjSYfyapBGL8stSB4t6k5u
MWIE568IHsmzSPP0uL0+b6ufmkXZLIHePvGV8DEKYhv/6l4+0YJN5qOeWW6VIq1xoJV01xPgMkAe
Mgt5zUTby/khOoxLTSvQRrNBvvEW2/vI2B6r4zv8rsDtvM6ZrL4Z6MFndenZFSW/ov4po18aEF8l
1rFIjxgUtoEQso3pw+XPKDxUnA/qzCVVi0x9420YFxsoRTQ+CWA7lhPGNpBPDCAfu5CZPIaf0juh
zLroE3OeCS3vumoYscKsA5yUXoUMYTuAtmTy052Qk0hwXTlntLQ5ShAtjBXF4Jjl6A3Nc68/CL4p
+1suOQXOAbXLvIyKidPPVK9ZhyBx02cwupeO9RhcTxjec4HpcZBujUBmix5wwd0jXAQ0ZIlcSSFc
UgPwQo1qd22IFigIfngaVDUrjZ6kTD/+LxrU0mGTmI2t799Bg8oCjguf87U3uroYGMaezJyx4bFY
mPFIRe74ud9VtwSxcOaH3wTbJziRhAuA4KtCNclwEf+9TxftFedfpqpDsJ1CahUq80i106tOvru8
GnZ9Ln08LpgJlmpptALRnD5pbkcPI3kqkptu/lYGIsHA87LNqdd/FQ5dbVQzZnNER9wuac/GnrXn
7FMG3ksNvGammwFlfZBdqLK9Y/5LdEQ4J9LNLQQ2CoRsHLz73UwbgufndThvtVRgM5akKfEwgH9v
MHI7UW7m/NPlrTtPArnvyfkR3aQDKULsnYQJSsav8Rb1M+F16b8GozzGIF0MozatMfHB7vqcknb0
AEHp7TYzvgZmSnzB2gSXTGV/vvqAUE+awKnfBmBg1I70etn/ndGIVyYKQVUue9I6LUc7BGPjo2PY
8T4rbrr9K8ujtps7xijokFTUyBLE9jwgX5pQSYtzqHS+gQ5au6+QPrnK/7F2JU1y28zyFzGCC0gC
V269zK6RZyRdGLIsc993/vqX6PGnaWHaxEh+PvgihaoBFhKFWjJLB7GvXx2avyAYbQ5emnm/Ptv5
s9+c8oBnezt3VRlPaw9m46A99JjGClD9AXGKv3gUjEyk3Es+puT4GQLINNNqsTVBy/ILYkJAyOH8
qJrbOu9SLJDcP4YQtERWPULQI4ogxmsETYRXDD2gaofGpaAKhlC+o5LQWyy0q7XRjEmFfsjxU/VV
PxqBsS9cZPqelIcOmwulIi+55zOm4wBpE8nuyo6KELRApMBGavYUhJaHX5t6kNxHhog4w1JkSYjs
SZ9+abWvs0yBRgKbRIhNmrZudMpviFgJUh2cEbo7xb88XP+z+4tkxAz9nlY1NmEwdvEenUiGs5jJ
rZ0odwUpZDgmuV/FLndFnZbZTnn4CibZ1dM+6l9eqGT/ufMwihPgzpO/cmW3AxHCFDXSi6gzLH7n
/foE979koCARrUNaijJxXnBKuzKtVgRFbzJQ0pvospO8mhLgOiZK2hMbQVHS/G2omTdpz2hzdiWn
6jJmvVoRtq/R2AhHQVS5PIDaBzRy/9BzpRRlwsJ7xzV0+YH3alEI9goad0VHOyXIylslt4NoAm2d
/azSzlVD7SYKqW+mCwgzPm4v9e3o1ulAvBoW4JmMaM2qZnQD8jYs7RqzMlAervchJAJHX0F6awoM
l4IqBi0kkZM2Tm56MhS7jCyvv0GAbENXrIQ2+A0x9EPtjIYOioeyj3oZpl+NCGGgpTUjRMx5GHjg
HNb9FT99kOiRHPrLZ/7VjADIs6bV4B4H0UCW9F6m3KvjXW6MTjKBSlpWCZDtm4DI5pR03aKXoCOx
Nc9GO4A9m5KjIDEhUhVFJNL1ZMbtXeefiwgcL/TztgNKDrQtxHrjWhYaZCyUIKKfCgrF7dmPF1mw
LPkooqw3NL/CCRrTIIW84XR7xnyfgv8hROsQzrMK8j0v8sLvMxhQpDQkb+dAfj5gYr1aX1mR5QMu
AbZXEWJyYZAPkfN+5r3TG/7tq+6HB9r8k55FeEmsVJOaImszudXTjJVxKuTkQx3weafkujqEh+S6
uSZIkEN/y9/+nNLlCnjSTZGpgD8IbP9u+H3hQ7XdxxLFQNMfFx8k3cmNvOAi8yEBP9RBzTtSg0Ik
1b7H060S3Y3tvWRdkitB7B5Vlk4pihAjmOquPGgmBoniQD/0vq34vJ/zd2QFBMcRkATiLmlWcGW8
AXwvuovpId6r0mITp9GVy9JdfpS8uo0AJguYhsrKxCUe6pWjVX9k7DqnoC3JJEmH04tqwz9Fdhk9
mowUzf5hABWrfTssfhJ/HGjsaZkB2YtuuTYgFKnEXezo5nwF0unCCTE8YxBkxbTxg0YWp7ZATG52
XpFjyh5JsgoT9mGX7UJ9vOvjFd1mym2rgKOjteY/V00/jlq8OmmR7WuzvzLbZJ+Wjepsu4jEC8U2
fEz61R14Q8LA6j7EWVDNwaxJ9u5fXqs/PhIVwp88j6tozOATFoBMgSbiKTCJoMMQOsCx2P+P1xkV
IiEzLpY8TmBQVY/ZHPmhPuzQmDEmX9REBh2X3zKvixOAS9egXV5o2UsoMl9z5VveOLBcy9UWZCGr
2ElvxhYh6Qhdu1/P48n8QkCnZIGIXtNjCw3MXNN2rxcPc/jXf/M9IbhZibHY1klSUjtO5mOjgu4z
+3PbhgQgqIBHJLKmrKxAPNJPV8lyQ+lNZX+wZErWMisCDCG6n7RlLFDpCI9J8W0NP3XdzVzJQieJ
GSY8NouVamGvq2j1Yc0h09vasydUPkmhVvu00yUZH/6jNyCPCUHOpK7DYFohatT9gcb9Lq0UNzH3
Q5+AGqpyIu3bUhXe9ufip2XLpgAVpaVm/cKzkBUbnQg9xRDrkCDevzwzf5xYJqDDNP8vG14sLnoP
PANzYlw3gpeFbOtZTvYrCeSYABFjo6Y4ToCIrAfzHxhBMOPs5srT0l3n1YftDZSBLeMH+yyQ6phV
TGbYQuEk97gerfYx82Pwa2kk4M2iv10Pf91PASqQY7VpxMsz6g7EuavLK/AMEJh0HtdmjTzZMfiX
tPyrRQE4wjCxEqLDS7hSEteifVG7Qel0/yMtjzyoPC6WHUABTcyijkeao4vDLpiTTfQO/XN+imgA
7WUS4JKBPRMwZY4z0ukGEPjXwX7bFqbOBGDRram3VwJmAy4mTDrQAq97CprtpgiI9LG57aJ8xu1n
F52jJIRaEVa2kn50ckb34EBBi2UbqPnsrQUBBWef7rt23Jk2eewZJMX6zB+l8tHbUIBfIsBNZo+m
wtZ/9tiEcOTs/K/s9450yWaoAGsC8KRxl+uzjajwJADxwlq58sLwu1gr+W//VyiFNQF1jDLTGSgR
X4KF9cAJe14S2L9fa/nnRMKYgDrI+OTQ+MJG1svzSpCeH2o0VN2Yq6w9ZfNFA0MC2BSGWcbFACXo
3pv8TkP1NA2SXVXeLeiKQztqckddCaLKNlJAG9Kt6DDh0eTvpCU3L0CsT0CYgQz5pA3MDuJBc7UW
iqmFlHxLtiABWZYmorPNM589dnHxS29GQc5fd2xXedEUSBsiJN9MbClKUfJLqlFLd7rVFE6SjGzf
j22AiUbXtpSrIrWe9DBHwlI1G68mpZsQEGukdChAeWF+2f6ckg0+QeHZ/RgVKUhWc2TUMvuetI3D
eSC3LcjQ9IQ6ZybqKAvLggcx3GF+rbyxGVow9QS1Z6ZmncU0yZG4M8qbtVy9JVscK0T5byw8PMN/
lRPi/HEPawKk1CPpQWrWgI+00HcEz9osTf11jSUPxs23B8wIYFI1mAGNVUivJwZxUrA06EroEEsS
3sqsCEiyLHZYQVMSCgzsazR+rJQbVVZG3AwXsBABOUKjS0i+IjKy0QhRlRHCvfpqidZrFlm7baeT
rUbADYP1oY2pZawm+WOy75v0eskln0W2GgE2IGOxFgqHja44sqj07W5wzOaTMu23l7L57mAYpf05
PLAUpkWMa1OTDMnAjHpN2Abr8qVPYqdVTNciV8gV+ttGJfsnNgDFSlRHkYq7Ocl7J41uJvAuSdkd
ZfGG2PjD8gFEepAeO9WcXnsEeJuR/NkhtcZx+QwcVCupjbIFOKigxsZgNyQtXniy3yc5JcO9EyHc
mb16sqJW5VnU34hYJXeYSF6G4a2iy6Z/qnc8cqvcl/iGi37LGLEkd4bYBhTrJF6pAtxjJdJ2Fbtu
plJyuKQfS8CKIl6znLanzTsX4n6f0I3kKIvNPrqRZqwZ8bSPGATjWAyyz0Mb/m2Yk7N9rDjsbASh
Iseo0mRmaehIjOhlepjt8C5aWpRKRjDvRzdIqu6UeZQNvElcQ+z7mcBs0S/kFPj++k7KHjNi28+i
sTRZVByyHiqr7ng93nG6LLSadr4egM5UqkIpO2Zi809Yg5h7aAAip2dEc+SHGrJ475TQku2mACJF
Q/SmXWr+jKC7+dDsbH8+QqTgfeUDyRNJbPQZrXwmuo5jPTbQyHt5Ig3vXhu/STa8U+zyKeyRdJGN
EgwvI894Itm+iSSQfiVLSEuOgdje0xWaXaSEKQHJn1VF8dq8C4zkWTf3qLruzXbyto+d1CsFNFmb
pKkLG2hi3SxgiLXHU8rduOHM8e9KuUsQxRDij6GcexBE4KCbauWp+S4vGYbX/ohtGaLIgFLs6Fmo
rSV1hEph79nMMYMErZjo6zYfQFTn1ztVptsoWZnY4dODBDTXFEgGh2Wre4Zi+ZrVYxIj/KvX1j8l
301y2sROn64eyzpNEYbkhyLByOW6z8BPtoOeiEeul31HJGGjzFHEbh809TV9a6DxrIH08S7Z6zoq
rhBiGj3UMDwk0eRKDbINFRAlbAtbj2eeDq10x0g/tqA7ncfSqTtVcgy2+0SgFCw8WBJ7iJZpQEuM
su+9FKHjzg6anWFj5moJ0CuCynYwQL3OgviV7U1Aa1noIIkrRTqYXlcMs2MANL391mkqzsQX1spo
Tbar51gn3/LzyKst4kKP8RUts3ZaprgYLHVofBi1Y9/PzqTu8CbIo9lh1g4tBU5h+U37p2I/95y0
gKbQc7rO7MxpOpl/SQBd1CUfchPT1TmQ76TU8hKBAtDfF4G+ZTLiD1QMSxoGo6oJ/ZSf96FSa/AY
mTirbbEu0GW2QndJy8QpK2iMmSD/c8Iyrv0yBbFHnVWPrA6vzdT0GJsepjL+WFT5x6Fp0Pys3NHa
vLFThM5LX1vg75nQ1zoarZOn8b05UDwPmL9qjfM7CAAJHSgQmpC4EdN2qtWEoKdEPNH57QHlc84X
k82fMILuln65q0BUILF48ROdWeQufOY84PfJu7TGXdEG5SFUfMsFncuVcdRNH0UfmUPw0/3mzj2z
Jrhqqxh1mOWIXkJ43hXXweXxy7pLGJhw6Okcbq/v4t17ZlDwCXWJhkVfEbyH7J4aD1PCXFLSu7YJ
lOF5AnHHtrmLb4Uzc8JFOEXVarUa7z0CeXlK7iKz+y0Lr04uWmhLQhXQOwY5y6GN2DvJHGyv4fId
e3aOhKd+gXl0UJkghP6dlOdFiPxhzBaLD11ShmusoouwHFnv4BXkLUViOaS0fMmyLsZ7Z5b4STjz
9MEq7dHCKGxQ5CGIff4s5rtZv08aI7DV21jrfLOYgoqu7rbdyy7xvw8Gsqufzbaky2gRDSBigvJX
1t3HWiS56N7SGPwEfLZYWtAG1cqNCg3yw5E37c6PhuHP/4gGBTE0WuvlDlsKDRxMB8g6ISXuYouY
VbZZYY4K1FI4P82pPT9P7ghayHlKfpieZANhl59AZx9SgKxxUnOAO2iZfz3DespOvwWs168nAFae
G0nETKhHpIf2UB3DAx/UInuMD0rc5HIsdrYqAanWflYnYuNga3e8T2bt/wnaeZ8MJB3l5czLfW9n
FgUoIVMCXhO9BRvenhx1ME1rXubz+K/12waUf7Ef/7F9FqSfToCWXGV0XVPuK8wJdwOoGrUPHWYN
zHdMUUkOnlh4aON6GeyQsqCIQp82k9OY37eXI7MgIAqBzHqeZ125o3p7wybrUK3KX9smuC9v+N/p
8J2BVryg2l1NPZSVkDBcbibDD6XznZcv5R8+fvLMMxtdmc261ndcE5YLioCvOHuCSqC3zFeGW3gR
APPT9qr4qdlaFd/YM4tGOFdLaTXlLrJGx05zPzN7X4FOfdz425Zkn4jv75mlhEGCqwnBxGiOQxGM
a3qfKYOMcORizvr1IJ3oH86MNKGaDt2IOwwJ6t4z6RAkdL1vIjDnF+kBKaIbU4+CidaycIrfHVv7
KGCGVYWFlcZ4MHIk5JoEPAtKHeNdEiKnQdEtawJeZEMYj9mccxKXxVec7kvROJC41J+6L3wi2Kqd
ERIBKtpo3OJz66b+8hyqzvScPW9/U9mNcxoCP9tvSvBI1gcQoP9OgCLDLLEioS6W2lIV1l5GRV60
b3hmVv5e5N9rY4fFOgRTYtYnFU67EX4ltHHCKPGnmAWRCaKScf/ftlGsR1RaM/cgIkSzkN8Vnupz
5tzewtOfk+eSSi57LnFXcRLZjtMG+mMILHOQ2UDZZ9xb17PbQUMBmq2eJhsEkF2pYklCHzAebxpw
2A6C7tPtiiG3cM8PyCmvLi0USO0JYIPJf2IkBgKTLH3kFG84kb7ip+kj1+t4j1CEzF+E6AQDU6C7
VxH4Gat1LFSfjY0PDdy0vG8NyauAH+4t1xSgxrZXIx9TE7lZMy69nOnXTRnfdkoVBfMaDn6zrnfZ
pEeysEjmMwLoINBrCouLHfzOWZcAuViwyNS0HlXal2h6JL465V8gPvSMZ8Gu1hc/zpQPejbf1lol
uaRkjiMWLaDPM2tzD72P9GBwVfZj7BlccJAH7UVgpVK1QckFLNYtksy0rLJGL2kIojUlrN3YvO27
v9hw+G8YI5Yr1JmsxG5mPE3sR673eRLZsj7yQ7gc3jE5L3EXcU45juLWKGoz3Vk3PJYx9tkfxFFu
QCgMhGGSjgjZ1SAWLMAZMZQRj866Izm+qM6+CHjJyZUkgYxYrSiLviurFthSl0GEzGxnyBiD/2U1
/0s+Qafx51hJWcec5Clm2M+ydSfqEgoaDGkqaDvxpJ4Uvc8u8WlJyIBOH14Np+D6uykhqpMj8VR0
N+9onr/sF69rE+ArNNWW6YmF6jQnqKqV5EtDk8fBHHZWZT1lGSm8dgj3PUk+x1l47PX2aqjaPyWn
4fKxe/0VApiNUKa0YwstIfypTMCE/30OIIdVetAt9430WQ0iN/Pq+lq225dz4T8SU2Ch+fnb5mFW
j5aNzjm7A3UVaT+3xQIRdIyAG9187I3xhoWJu0bkQ0jo3+Gk7Ve1PthteZuXxT1rwD2o19+6sI79
qbN9Q8+9ludRY0iMOdu7dPlS+7FJ4vwe1CqnZqoUJdDGxaV0cfMFRVUa7iqG+cdh2G2b41799mJ7
NSc84rpOSyAegJRrYteuatSOPqX+rDxtW/kXiH81wx30zN1Jm/X1siDzuTanUks8/XKpRWqTP/zO
bJaQe0V/FXK7L7zZndtbN9TDkc4O/IkAFt/h8/YyZZspPOzyXDU0CzVOyFN+JvYf0RxU5Hda+F49
2RZQSqVxrSOji0U1Dw37uwglS5C5Hz/DZ5u2MHTRkXxA1WhqwB877NJQcUYMcZXEy0Pm/bcNE3Ap
p8YU21qR7JIodlXrOYq/DjIifwnq2ALqZMlIcigiFbtOO1odZHHA3dyGj1Ek7X2UWRJQJlFTuypZ
Xe3iA90ZXn6XPFgHpXBa0FaSANwknn1QJlf5uL2Jkk8mjuc181w0aGnB3Ej0EcL2LmgfHDWuPbVQ
HSWXEnJLVilOzWHiOyyYAsQwQEniqVbAGbEU1eWv38jVndJlXj1c63tpL63kFhNn6bhoo7LGuD8U
tGNk+wgahENg7/ilocgHLS7nhX5AljhIV5hZXvQlnmvpAVkhcG9d/+CZQUKSqxZksySikuAHFfBj
6iaMPXQxDh8Gt9lwi1EPaLVJ3OVf8gevCxMgJG/MYjUIUIoTymTmOaFMe3wHoQz/1RtXDBUghQf3
1sx7J03bRoNugPlQb/sEyGI3KuCIHrGZxE2DfzuBePNUoKiuLj6zFA93NjKgAWlax6BgdsFzP/u0
bV321QSAKbOyaLMmwrOp6nZdTjzc4C4dV8kiZdsooItFlEKjCzhPVG101GSATqyx314J/6UbX0qc
seuqrMxBa1HuMpTFo/LImOL0DQoofQZEeV4wn7ttUAJd4pjdEFvjsoD6ZKdUum9Xg5ePpp+MjwzX
QSLrfr/Mjvh6dzIhCAGrkWYhDfnK7tI3num8JH07uIlLHB1YzQU27XdM5p56t7e2VwhIshzqe80w
liCbno9G139HoPpQTNofoZLPt9UQQ7WhyJ9UOvyhr+Ofmjldm1py6DRQnmrm88iU/3bZi8N5yQBS
wULHYHek147dRdcRPerNQakDI6eyJk+J/4rDeWOtIH2qoe8y/DL5xYf60Y4cpUM3yvg316er3QHH
U9bAxA/F1pYL2EOtuc0UhkedWd4U+nVnPeNJ7pTr7tT8UUEs7a9tj/6XktkPdBXbMJACG7phwSur
hcIYhp5Kp0roUxaB99PQdW+w0bylF19SKL46lAAttu3LdlkAIzDWD52aYeY3stWdEtMgWWWaZrLA
WpzOy4k1KVMYh0EzGodxQdvNPKgfVGb8NZsVeGiAvd7cT36smfsiSf/sqXI/5VbkJMSQ6WZsg68m
FtDtoumM1UTLQZbsJ6Tj2bzPU1lfg+TK1MSpvWitrcXsYAW0pgu6yRmITUEZpr2T2HT7I0Ke+ucg
vKZRWpRETXf20O3UuHiM4vB520+2kVcTi+ZKDVmOosallbfTE0xhJhfayhYqkfQhnubDf7Mm3F1a
krIJJA7IFIWPi1n4/fh3ki/+0pbuGH7YtiWBWU2sfJoqFBWnEvGwdjf5kDiNKgcBauWNSCnysnym
XtP84zs4fy/mdKDERzQ+uUFFL8n7lBU9QyGMJ9x5PUq71Y58vkGeD7t4U5+ZEjwEkn9GEdcTTI2Z
v2RXBAoeGfseFwi9wQAeyT7g5TN/ZlC4u4w8DXPS/1QGWgIQqVj7/eLIGgcvovaZMX4+zh6hqDiN
rOClNohyOnQqA5b3N0se3mXgslqVeGcNZerQ3JQciss9AWeGhdDYNAtdi9HzsHupKKbeeqI+/Oy/
r6YoW6dwOyGbM7Bq4d2gJfkKNWAklb43EKdi1aOtPJSJ4ZuWLlEtu8zGf7ZGjgxnm9s1aa/0E0Ea
MHfVY39dB8mXcQ997f748oCrd8NHeaPMKan+5io+syvcTEbf/pOOISwLEgU8flGzn9N5T2h17KqE
s7x488RuWWr5XUI/KrXtxWX30NE5oJ19lfTFx0TvD3YGphmiTj6EVI4Kyj9znnpx0T6z2Yw8GsWF
P80gkNT68FCuhuagG+0eMmCJb5BClj+TbqcAbeM0aDlR4TKY4kZX2rcyQIR+qA7LeBxyPIkNPIlr
1053MuKmi5fE636KMFdRpeiaVS93CfrMezvQVeJuI+nlkveZCSE5yKraUM3+f/MdN0aQpw47GI9I
je7jgLn0UcOTn098mGBmC8KrxHuUYYEMecQekNFaij430MhCdkbAn6sgAusdo7yfsbecpZPF99vr
vpjhOFu2gHVMDxXb7gfexhgBZW6j6mrR/2KVTAhPcvzFkdLQDKeYTphbVGJSOV2H8tdaX7XadD3p
cUDjFAp1oKrPysN/W5+Acn0Zan1SI82ABxEEdr7i0B2U7CrvK2fb0MXg7GwjBXyLMPKJJyRuqVJ/
asLrIbm39G/bJiQXoThmCr1gsApw9r6U3Yxq4igWqB+Tfd1A2beOkbWR5F9lSxJQrCyGwch0xNc2
+1Kt9wY5luPD9pIuZzPOtk2AlKopm5YqGvjgLAwCvTQJjxaGnH6/ZvhqTWzwsEMlpV2JqIWBl5qT
3b3Qvxto8ZBPE0qOltjiAeVWlhYxnsCadcDo3ZSO+zm/UkAmJtnDi4YYWuE1U2UWupN+vuV0o4MU
XXuaNq0Pc7xbtEPOjhkaEowb3lOYsWPXHxLLb3e/lackKgGxKjE0SDML56vRBghcFxBatW6Gp2zf
3Nh+dKDfEFuD20/WfXXJIYlGTAaRZOhXiUX7SFnwbQ3UsdEit1Q3Bspqsha5U9lYvLqxHINAEY2C
IUXYTEWpbNuoGRLbWnYdkcRlZLkvFIwyNKGfZyjQkwW6HWicaZJjgdyRkcV4TAx+PPfHZowRA3ef
8uSvutNvu6nyMmZ6iV779fStB4djR/R9Y69eMWCEye6vi8QjRXfNYnLgc/xN9rVtJcf44hkjxDR1
DdKEGlQHfvaPNB2TpIjQ2cq5NLiW3Hy13DUHelXupCqEl1qvCQTWLNXWiW2IbLu5QZaQQkBvZ5VP
5ZjemmoJ+eVjhdAkbKAQOIxXeq06kV5JLvBLIYIJ9hNmWYyatugbDG3spNTrZIc2GZj5rv+WpIoJ
SUeLWlAfJWLRfC6WIS/NFEuDbrbaWd8RMOwjy3SK6arN12NtmUGkGg8Za91S1sJ1yfUhk6czHbMi
Nv77+RvmemippsHl4uf+WkF52wm78ENUdYEETLgziP4PV1ENy1C5KqAAyCtI7urO1GiQT2bpKJp5
HVdG5ze0wdNZ/8BC+lB19nddt46zoaCWnMt0yi+FCqZJmQoyJcPGx/x5qaMO5fVoGu1AydvKGZfR
w4yj4bJc2VUqRiHiavYzS/tk0GIvWTx/Sr5ZvGXaFG9ajdgikmLoJslXjULo9VO4i93GzW54a878
xOPaTmLt4jSXaTNTJ4BtqokEZYOWRPNq5hgpPnXjak6w9o69XFe7ZUScyelf0aynuePgrcR5TG8Q
+28v+OKhOfsF/M/P3kdJHK2jYY8smM3vw9A4TS4h37j4yjxfo/AxpybtmK6kfMwJjxg0ulfgm/oO
FkWwlKERw3K16CgNoy9+RpwViOgBiUwRhArkmcepw+wWD6PZVXjAdLPTeXpAkZ7IXaikSoK/i0kz
88wi/0VnG5nqOTNsmpb/PKZ/rT334lc7MybE7CNVai1WUAFiykdVDapQRrx2EWwodJssjFISJmKp
Foa0NwycwLROPTvO/SJPPyih/udveN+rGbEXbrDZUOZWTwOtrvEkqABpj9sWzEshM6CEGjjP+J+Y
oV5LCLrGs2UH00K7Y61j2qEclNLR0sIj6Yoyfxy61WxeZaz/2FAjcdKu2+dq+kWdwm/aXB3WgsVO
TpKv6vC1aFMnnmOnNPKHtEezTFpD1A9/Ke56C7hUouBtzLEbz1XirZhBggT2cqhp4sfRfJym/K6y
y9rhpS2H2eitNmO/j5pvetsxr+/NzFlHO3a6egEDiso+TcvwzVTnhypZnzjBekTCW0zleAttqAMm
kyuzC01X09fSS6a85g+Cuwn3vztY7Fkp5m96BGm87S29mHIEw4xu2YzpmiVeg2nUggVTmcECby0f
FdI9h5XSuJ1qzs5sJp8w81E5fW0eh8n8kObKFNDS3E2jfmjRfmW3VukYXTr7kl/FD9gb5D77VcLz
qy5HdI+25EVxJtuvkCoxdry89Z56+WmOf8uacBuzZdInsmh2MKbW4Jm1fkvD6iGhNPJWq8AcKgHh
loIpsCQp94pOnvR0CeLCdKmlOClZ7pQi90g+7wuwZZVtHqyU+h0xoEjcNjdhMjO37+vUycvaS4os
9CqTlu4yK/C/lT4OWTci6qCha85J6heTbrpx1kJoGm1loGjEqK+MN+cS5oB1lqpgF2K2JtYT13HO
CNWNeDeY4deiHkFzbC7fJR9RZkQAtqIm9sxCG42Cy+FFfQY5EM3h6Re8PzE2ClpLWWrpEkKcL0y4
Alm+0N5GxAVCpfgqXqFK2Bk10rwkAhfVWAZNZwf41JKlXnqyWaphYjc1w7LFJr0oGyO9RaQZmFkc
9EMNkujOr0bbC+1I0mhxcYGYLyY2RZIQTXo/X02mqlhsMFQaWNPgaBN0SFPoMGng7lEzZ+6OeSKJ
a/g/KB4Oy9BUC4rrxLBPSa6zu5DPga9DCoBQjeoJ5ESFU8fR04RMp8RduDtsGRI+3WoZscpKnHlO
60FczekmNL2B0oA3vdXHdzS9Xax4nq9N2MzZyLpFxecMaNPnbm/TJzXS7gdq/jFSajlGC8LcXssV
x4pDZAut0NteMweWrSULMFfpNan1Bm3rmXW1KOBRVuOdytZAs6hf90y2wxd9x0AIwCyboswjvByJ
hTAAtH1cY1ELin0e0ENaOpl1X4ee7Q8eCWx0zmVe1rn26IMRRBaJXAysrLNfIARWdVEo5jwiI2rW
D+0hfMKYfJC4NXvUg/pY76R9bZeeP+f2BAjCcTXjpVpoEK3kq9apmlP16GVHw4I/oNpUh+QqTYvn
pVQeWFkc17GQ9b5cTAKf/wTBreu8onlGMDLHHsfr5lYDs379nDvZIfur30V3smj50nPr3Jzg0hWI
BSvTXvHcIsWNhTy+TrrdksSf7Cp2FaX/rLAeLJWRJPEsXabgylqb2qQBwcM/1DX/sMW/ZKzeRV3D
9+3t2bGZYSJ1BDwUXrYlWhW6wYZ8zZhD7ASCcZGb9qYhi48uRSKAvv+ZMXmG5Az+5lG3IVIwv6AS
xDrrIA7KPc/DmRZkiqVD2Ze/36s94YwiRFhoRYkNQn9n+BtsGLfEJQSSnQfQRXl8AqpHeFY5i8e1
gaTDzJJdNYUDyhBh07DHciOaWR/ssC2PHXhHHVLlw46qxXSIktZ0jGhO/CiqIRHdssIxWzv39EbR
PLVZ7wZCg22cvHi/Eg23j6WblIqpciTjDSPqUjuokz+KefHw7X2yzN6IROy2pYvZNevMFMfQs+9d
QEjcHFdc5f8/Q4NnsYqYGaH9gjhaR3yUx+ahZPoe5P2fI1KkDgEIs0SWU7u8iz+CPrGbMYytPB2M
kQZ6VjTHBKOuXp0iIRGm5VWSrR+2d/KiJ72GmGJj48CytGdIcwdhd72mGDHtvm8buAw5ZxaET1UW
GBmaNOxf7WUOF29Mjr0DlogDr+3LCwCyBQmAE7I6XgYVrVFNh8iLfBxkw9UXo4HX9Yg9jGOV6Eme
4HJUj6R4tNO7UHlo1ifNkoSQEj8QWxfnjGm6OWHfwsi8H3LrU2XMj0k/BKAokvUfvYEzg/DMo82I
ahNmiNFjgmrkMtpqtLM7zdELYFmBBsX0QbFA+QVQ7W/qRgIWF00iDEdmGGlLpJCFE0xImtOkaTDt
zPURx72xI0G7sw/b7vfGHbAyZFRNBjJzi7wZumKF0tU2aGJ3ZhleWa0KUpcy+2vbxqWlnNvgX/IM
jGIbbI8g8Yt2a6kHSxsGxIbaRqmQgOh5oLbxYxyqpTMOMtJYHiX8dLmeFscIf8uQt/1AJBp1NbcI
+MXofbw8LtrfaiHTZpfZEK6a0Mo0NlO4hs5QbnH79BjOi7u9gW8DTmEhQgDYJZBbrBsY6fxwxzqv
21GQQh2MHYTm9inU5/7YNnj5i71uHPeasy9WGnPIzGSqdsgSOzMGUSgdg376zqYJxGmqu5DpRjEl
B/otEgqr5Ft9ZjVpLDAZtGl86uRA/7FvtI98Hnz1OxCL7XK3CSV0nW8wRLAoeOZSl2GxkjXa0fpv
u3ogmPaaDMNbBklcKXMSITVDc4J8ioLvN+d3HapB61ViHv/bJxOukbxeZg09Exwv5ms+Sr8e34MX
spUIsERYg3awzsBZ7h6U0IbUL/qWBiJZzGVU+uF/YmtNX690UeMq3pVl6g3IZxJV4mySL38KoM58
re/i3NIGVG2JeZViVACFcCcEbRtkd53tDyM7vKc/PzNlh+mKGhrcmr9XuWRAp0DNzlugEtmqrroP
1f92esXbihZk1JoceBsu6VMyHTV1N1i+nn6ebAxzN1e57Cp+m4H4+RyJjTS4ERWlrGc4Xwk1pSID
1Wjk5cq9UvxplaOfZJ+77rZMZPVH2UcUACNatVo1KZyxZvt5vlV79HpTpMlMaSlF5pACUNjROIA6
W4926pE5sasPXuUqbtR75MR3Mu/UvSUVvX6TShJ2VUANqCDWY6j0ze40rgvZdwgwfmx9ZQcpu/vy
JpTcMqfSxpvrkkD2wUCJE53cwtkuJyTtbRbHu1zPU1cts5ukywLNyL6D0TB1dF3JHd2GCBNmROo6
dFsM3ji6an3p9LF1bLAjOmHVuXWxfiJ1nzthWPwfade1HDmuLH/oMoLevILsZht5P3phjKX3BiC+
/iY1u6seiNuYM/usUBdRKBQKZTJZYCIHQxOGokalb0wG9nqHVWSu2JemVnISl6jwuZ7WEyNNj31H
s8DOykmytNXte1+Z6E8YIIyaQYeft51mN7eq37XGveSYf0jSLLt1IkN48k4Rq/K51OKwA63F0tAQ
7e0L68Av0SC3Oy9Lthwh5khn9L10KZaDq2sz5ts2YRKFfQjihcUYv17FTU6dRqkXF9IYWzXOvgPd
HyVfI8QE4G0aFbIxkdWTfKK8ZcUnPpK2zahg8Bk+sjqOrkZqLSY04iQywvOqW72/TgQJLkOvGvBT
GVCd4V7nBvps81c+zZJH47rLP5EiuAtGUcvvNNgCQLmDGodgU4eonmiHck+vk4MnIwKUrUrwFHXJ
9d7TcHK77NVNdgqgRwERfF5zMqMTAgyvKgZ3rKC52QAmiPFVSb39f5Mg+J+JIvhLtRlQhWYe9O11
qkaSu1iyBrHVrkFPe+M1ThzW9FEzMG82JBIJHzMvv54csVtDL9GGxSdsBdtq2/bAd2+XBNt0B2Wf
DMF/0pgIodQlfR5NzIPGWkZKJ0zGh/MCZJb8ATOJG3ym0dyGywy/7veEg+h6IAheAHctaz6RSlv2
78QN6M2kD1GL/Vmk4dwYAd+9nRsnHG+Sgy5DvpG4ObFR0EQvvmpaeOdo5lfWfcr1hqRRjNlVBLZW
J/Gpb/m9M/eryOTACh7bzoxwhfoIBD+rr8VeIQtvnOIPql+QpVddHfz5+L+TLglGKfiHqLXruB5x
djMgX6XttvWTQN0vnINuF6ZSpK03ZKtzKxV8RUIREBg5bzFqOAXxrg+TwNwn2/jS3IAY8DlJiIc0
cB3mfnmhIgXs7Tt9y+qtLBEs8Ytiz0jEU0WdK1wrfLo33FcXDCv0RXJCPjQX/qpbsWEEXCAT4Iyg
23h4nPMWGKvzYel76GqMd7h3DFCT7XSsdVlOat2X2Z4FLm7TcURwb8yOpY2b4Oxn+afCbvZZJKNC
ejPIj9v4LkK4xnIN6LjlqLWhghmOi+amChbD6Z7N/XBkA1F85QmMwnslNDbzfYKB/DnMLuMfmGU7
yHp613fy/VMEC1bN2Mi45WJSp7zqy7u8upUuV6ZQwWhndIAApEZtQ2+8H4FHPg+65HKQLUK44Mqs
9jqjhTnWmXVotOfG6A9qJeusXTfIf1Ql1nraKfcaq0L3c5Sb6NjQ0p1VK19qKwl4Eyskz6zLNM/9
wnYeuoz/UaiNVldU71QbwMDCGptsQPWxgll2HCDXtupr2XfJiVvdqHcR4gIVwIV2LMYV+1YABmSs
dcXQQQCagnmfHEZSfW0Cici1i8IxdBdnDXlgT1xVN2tojhl6XHnoGJy+cQ3Zem2Lql2zy7Z4FS5T
6x3R00DZS7uXl1hbPIUnssXloooyjLM1LLKjEGQaBd6e883CkGBPbx3tjiQ3shrDnEoUnjJdazPK
h6Z5yz2X6FsyjYD5NIiO866dJbpdjtW55em/3vlO1VtewaombLnxqeZZoKrsu5pUB4ePD3SaH8Zp
2JzfzsUGz4kUXjdGx0DpaXhLrmy5nHI0fi5Ad38UzpzqcTHkk3Amss2RWW7dAMMHs1sYjs4PyqYP
rOJ+qXvKB2DXXlGn8hb/cyIvY8xs4y5uQqu/bHh2NO2v7kz92YslClx+6JwChYuhdBLDihYDcZEi
di8btsnUP0jNnq5FcPgNtdBoOMBXzlPnt0DR4QMgCV2QN3EZoo7MHATHb3W8pl7eJqEedvtlfLDf
ArBPPpayliE4XZLgGrV+zky1b5u3+O9nhmC+9sLoSHeyiG/NRZ6IsoV6v+em6qSWRhOW47DN+xcj
VsLzZ2g1Vj8VITiJNCuHcq6SLpz9cdM9lJsybDb9RUSaQyyNKD+2bCPKwpQDmgVdROQfKnBjYxms
p7A4CmBTvEN8mt9MO4oZxH4/dIDvjoOMSbLQ/7JED5eZ47hofBOWaLW20gMO7qcf5Ht2zOmhh9/t
DkvHdkEl8laPLyaWbCTRdDSDCPYRxUlWZjFgmmv36KBjLHMmUJDXfjbKGuBXr5R3SeKVQhWnr81u
+nmlKCZmCpJAuxqWKeufV4rsEpMszRI0WZvDMHsua5B2+ZJlzzp4DrUeE+SjDNBm9ZHlnCxNuE4w
FVZXk4U9W+aKpm/LIwsk3ZvlkeWBfOMtXZvN/m/c06vHG002jotqqq5bgsfqx6o2inJukADUtn8f
b/Rq/0YCcLVU5pzIElxWqbJGnxK9+Zka9t42MPkyorU4K4IGtOeymGDVoZwIFGwTpCkK6LSwuN5V
Sdq+eMi1SxzKqv6W0QjVWkb3PkyeqJ7ZFzl81hJjlbveZzt2u0yE0Z22l8harODDBXYiS7iZ63ma
k8aG/t6GxjOyBAF9MKD/flsGRQim4PMC1+zf04AKYaG2/bFn0bYTFmWFCXk826jNZ2NwfFqDNCzW
ZVmGtaWdilr+fhIEcMNQ9NjEUVsaB9oD2ynmX06rAY6v1GmthQKn4oRYasi72p0A+BG2nXVEfi2M
+uyyy+OH8wpcF+MamEDQnI+9U20UFTOwS5uQuZ9rtp+Lz2jyPy9izcQ9DGT8LUI4U7OeWFE9wyZU
S0Xy6Qo8NBIrWA6JaHWnEoRDxCxAcGJcFfGZZfpu92msH4vs0qhexuaTUn/OmSyyWTe7f5Yk5jtj
dx4m3YbZoVXSZykInRo81WF3oyF7da5cKWDPUV3MWOLs2uLl1VVlY2fLiGqD8bggxfHNAjdAOwlo
1kDXKEdgWfOBOEuYiLMxXryMV/5q6NMQD6PL8/bN09fAgkVptbxkd4sXpAmZv0i7Glc81C8SBQtR
xxy9ZwX2L/fwFqujvecol5xigpTrx2VyCZ6xc4NKA6GbW+1mi8sQCz5CqBmLA3lftGhCKUijOI0W
J4myAuKgYW9+XzQNJLVQ8/EG3Q2+tun84lHWk7v2LDyVLQaVbqlhVMnCUX+vcPGr9rcuuBXDhSgT
LVy2aru4TH/d25ErFdqcIYpi4ETL7sfuMQckI3o1JUdy5dD/Imj5kBNv2WV12RQTBKERyh+taaNF
rcQjr7iuX0QIdpp0eGr2A8I6rayu+ql4sVLjCXSOkqBOthLBOJOCxjZlGkIC/uyNj119d949yrZE
sLw4y2hrlBzOa/pO2x5YYnf2iLKvlKh60YfgJU/1JSZUPaq5Cu88nDLV8jvj1TQZidNPeXbBNFn3
1r/Y9D+G9gaac7L/Vq/XIxzMz6BjCdqWMXTr8FtBh2SHDOFmTot4gMeK8GTuwI5VbaMgRXYMMWmd
ohG6I1pL5MPvEusTEemtEnEphsdhFj2oBe2YzKAi6mUYv7I9W5Z+osZU42rLZlw0iqv5BSa/aJ37
WRlm7NJD3uO8Ja6VF2AhgENwLRfxohgpUorHy6hgTUrR+Lyu76cqgx9urqZ+DPSIvhRRv/WA7+dp
5gVYIK90nt8ak3ewuYVxbUR5CRAhonRjze2uZNHWVuLvtWF9QYxxgV4tYvXclnz0+j68f7OgoTZF
ynKKHQQw9lMHkBnvRkex4Lxi/sWa34WIbrO0CjdJrJ+3w9/W/HugCuvG/C5KcJy8Gy2XAq88dJJy
65pAzkQPx/nlyFQmOE6ra8d2jLCaFIDKbhoHefKlcWRB2brpvi9E8Juxm/a1k8DdqMpzryIse0Tz
FOBJDKLJqqnLT330bO+iBBc6jaqVpPkSjvWun/bpRu2+papxHTUANegfa2lm6/wmYfL812NpN+Zs
xylut770/ChxCZNNY72VmP99TbYITcLTiXd1iTWVZfIyGO0lAClSoiXtF1qnBfFAwdS26ZVRz491
zDejM4ZjZgS0xmRCl/kDb/aWO700RfUpdc17Xox7bkQ3Sq6+zp5+818sCp3Vv+pDSyZlyJcAjmnf
kuJuyoegtyVZHMkhxEDlr0KKUoksHv0SJi1pPn6JiTWJrPO2iy7xX0U1TornuIs7mSFPuox3JwBa
1F/zptm5sumVxTjPbbTgWxSWRaB+R+RZ6yNB+pek5U1Bv00uKhHxU+K6/uxsz2/XWgLuxNEjFPx1
fTb1itIq4QGWiBPYZ2M47JCA6/BMzzYAlZa9l84fUDxlfpXXAw5fxxMNMc5MAfKREw949TXbTkhw
+3klcz3S9Qm+J6dTbKgGQkMzBKzecA8YvYDdTcjDpe0+3YLJTaLQ1ReMgRc0kHcwbCaCUDhN1hX6
4hB+Rd3pDnQnS/mtvs+Aa4rOexUvZtsVvF0/5+pEWxhMF0ThP0nGv+pWS45KKnE5vqKJnkgUR0+6
1pzMKF9iHfCbeKafbwCGSwoKRrFyG4N8JDivzrUL6lTeou2TqAfs2gWbWdGGRXJVexhpaMKqNyW3
4KqRnEoRnFapKlnaosL/VjbQ0UBR+7lv3L6taStj8171XqfSBO9Vx6ad2Qy7tjSp/Mxi/nzkyb2X
zEJE+Gue93ZctVjZ0is1Iou/mXaphc6Qfq+kb5Scrid5jC0e45yJCF5Mb/Vo7nOEYRYd7jG1jLET
a4Z19lsn9SQvMqkuBfelaBNQ8T2sb6ncLr1gDXCZUUftDgCfktVRPwJhIjVwunOC8/K0CVBM8Zuz
/NleNAQsAKvOYjDWppy3bEON3yhQr11Cp3IFJ8Y7Jy9sC3INPNS86IWWQE1/akCtmaQy7NQ1/3Uq
S/ApSVfY87y8M5b0B9v3frT/c9SwN306BuAQkNJSxfySg3kKpVWxe279xPDSjTS0LQ33hnatqTWx
sy3NNd+L7//Ap2iYatdQRHA+YNd1mTrWANyCD5uSzURvnKkOR1cGZ7VWT3OAzPyPGME0wdnczXWF
8N0MdV8hCg8QOfhR/9bQHhFQbh1MWUP76tk7kSkYaOmOEViwEa04KaiOss6v0e026l+rQtYbtRar
nK5OMEnmKHTQl1d9Rl/66TFKdklybZbPKm02AJci5vAnFYVfFCpYZq1loJ8ZoNAM9aaeZHTLdvGF
CtaZqdlWYbc9bybrp/1dmWKWJOuNPjYznAT1UKa+6VfNLgly+E46hsYhIh3AwZbOvkrZnZe81hV2
utIPKRNFBcTElMF08vnJNqfXwjP5MTL7oHHnw1DlR0aj62lGEYrRAJjcx3mOjhH61O02PxpFu2mt
4VjUyqYyFp6QtiN1We2iWN3kuRMgD79r23qrVfwIQJuH81+/9iI6sQwxBzOCZI6VI/x/RkOmA6kb
PD3nJSy29eGGOdkY4QK1VF4wrqNSprZxYEQAaitr4ErvGgaCM47B97KR9OvIJC5rPglDsqmzeK7k
Teg1wGdowH2iFL42XbvRS9MhE1zJjtdqFvpUi8ItiplRwyopjH0JI62UlBsd5AqkBxRxpvn5XtsM
VpAjhN6ogbqzqJRAUrZkwX0VToJQvcYHFHZG2qz2AdLvF86FN+RAsroGw/f5TV2/yk92VfBdNvNA
M2PALWdjQ9Te8YFFYRiXLkbUrOtCfVXSXVTVpJYVpWQLXf5+sreDXZmKViAcU4YX9PD6TlcAHycc
B9yu3NvoTNZSLt1bwZGNY+Fougf7xaDOHcss5ELM2iJ0oD/KznkClFNJRrN/oU7+vS7bRyOO7osM
OPGtYj/EZgIWgxagYehvuDM90yHcQTUEc8z/bUNMIbXBuW7zgUMxS2zF9/HhLbbS/Ow4H5VecqZX
A31U5kzHA8QrYC1+3QVXsWtlmpf7pHnh0QswXq1OGucvX/zRcbwLEY5xzUrWDDE8uss3Znwdpbvc
nYjufdeKo2dUYFC4GPndeTXKFiYcZBC/5n1GsbCimP2pfjKti2xoJDH3v5jU+8qE09rrClB6Ozjd
5V2WekH1FSQeoIeK3rDEw4EgOPVCM9r/1qtwNWY82Tzh6PZl7MSxAuk/Y0aQOR5+u69AJks4rlrF
8gY2tMhaUG1b//dlrXuGd6UK59TNpnYAekgb8tzdTWl9XefzN9PqPgHWDROX7ddUM2TVsvMygUT8
6zmYOaJkliJXasfP6rhLMgCQVocW62291FdmWTPxv7jdvxf5gdGjtqo+6jL8/tLM8L92oq5LWwCJ
PXeJvMVxgTwyY0Vb0ud/FziXDpQlcycf4VuP3wCLgn4AHch1ImLhXFE6V85bAM6CnmCiNN4IATjw
ek3JeV+P+w2cBgcIq+ggEjwZNXPLs3vsoEVciywl5EL3dUpyn/leBz5VgvaeQJeVbBbf9cG3nYgV
fBvQm/SpGiC27otXIAPtm957Oe/KFidyToTgyoq66LK2gitz8os2y4FyeKvHI8HgteQyWPzFOUGC
Nxtjr6q8FDuXRFPAen1bAjq7mkbSR0DDLCXLWjfKE9UJ7gvErYBfjHAEGpVjx7TiKavtMHPcLe30
JyQPA68abaK7w97tQM9CFRn3+nqe5uQTFrdwEoSU8CrIJiJrqIxp66cYHvartqdBNvCJ0Mn9NlXz
nebFGvESHnZN+VLq7aPtOd21p0+SUExmSoLfUznN3HpxOSBE37VJftu3hiStLjElMbbQXGrHtYWb
OKbms+ICk8sY641DYwZGVgQ45w139Q5+166IhK45vJuLGIZbDUkQK99bpfb16cd5IRKtmUISUVGj
YugavL1txXyhXnZX0VKyMTKtCa6ltCPbqhisZHTzp8QoD9NQBY4XoSIhpdCU6Uz0J5lqm/0ITw2g
7xTYMWMLtvV8kwTpZRtQqyd1B9iQOpBPycvOo9jKWhhGq6QOtsu4tg/Ozr0ZCEW/+O+QTEk0KsKY
dX2V4BUMr6kOBsY7n+vkUZ2fnXyQWKDsVrCErVObqDRSO0Es8RXNsv6kBtOzG5QXHnjrod3qNpXS
yqzvoAmkZYDzoDIp5M4pEJC5VyEqG/ND6l3Y9Oi4knfxus2/ixBsvhsKxuwBO8X07s6b9CfFU4I/
OVbvIgTFDZ4aeUOGAk6ulfd4kFWk1xMqESJTlWDsoCWYbW9JRBYZ4+GsmtVmHs0nY1Zl8Z3zBtl/
5nITpwqNEt2BOl0KGVaWhlbhfHOy7EGlHsYMHb+Pj53abRI12qeTSvLqUCqf8S9bNG2GRT77kW6R
vOhJAchar3koGJ7+1RH4hjCjw2Tf8agLeqfYxWgRUfUHc34oWe4PE4BCvWsHKUEkgmb+6qSfaH7Q
7RaspxpSrd/i8U4d0ODX3g4dGku8x9p9UPltq1obGjG/RlcAc1+U4SGxHiZATPObxn4G5ojGDJJO
IP5QjQOGSfyRfm8qa5/HBRnMS/xLOUYgyrBJpoKrBtizunVM02jnAeqCDg+z8WpHQIXvvNs2noky
72IvD5nyQ6knf0DFAqNSRNEPY3pfWmgqNymewVV2UdpaTZzBSQGjC1KtyVlgk3pE6mBqnL43tPYr
rQoYQJHd+aVT7idWA6calY9+3FRzRWxWktK67ytAf6czGdKnprtko+LbzNqgfk10lhGavJgG8kmu
dqm3GRmq24HZvmrdquYz6HbhdpGGdLAf1VXCn7XW8p3xReFfi+g1dUtSRc2moGD4YhbpeUMa/mrY
Bz3XyRBVfmw+lDkobzwdSgeLb8P9Pv02Tu12dC4QZoTldNGrQ9DFV2kD1sfqepiflOyiZt/69LPu
3sI5X/DheU7GQOmPXp9tHOu7WgMBXAUAOSfGoPu1fudVhg92KaCI09BsfnRpfqGVnwpqkhLtMUb6
uTMK5DDDqHuKqb2ZeeQbrhLw/BN4PgNdN5BmGoKRotPAesUhJH1d+W1fB/oCdM3v6RCRrPhG5yNF
U3em75I2IYrxrLERqk2Jo7af1PIpRY7KyYBSA0Ntr0AHkNYutnPnTXVQlK/jADZxAxXozE8VUMgk
F5oHTGb72aFjwPLkGBXAi+RBXVqBNRibyXouFbqp6G7Khp3avAD7kUxd96WfrpSu5oS66PnypovS
paEaj9adCmT7YC5qRtDcFEZpQyg1FL9uU9Kk4yFO4lugmKSBWj2O2nWbPrST7qPNgDhahQGRYmO7
Y2ixxi+86a5VUfUcwe46tlttpps020fo2MtLHMykIE48pD4D/EGXJr6l76YJ+Tpza4z6tgKDUz3M
O3B++Wl851hPlsU38aT6vZP4OSi5TPexQ6dPHyWkydpQ7S0XpsdI44FKNvo+8srXOYA9q8cOuJqp
Mm7H6F4r0H4cP80Yl4zYQq/XktlO9g3F5lQ/kvF71n03tFu30kmGJuik5hs+AjHeuGtctMdN92y+
t9knjX/iBfV77pLZ/GoqjyOQfnl1yKKJzO51O+AUaAX2FZPJbuFj1P5yVMCe7H6nveXPibefqz60
k2LHk2Nh8oIYioaJYgSuQwY2i5J5L4adPKOt7DimxV5Njc9p+5ConT+VxsZj2iHVGTG4dwPWQC+I
24cZndzcSfeOpsC/seusqg66wa89g25LXA2kU14G12kC24zwqUBCdXrwmX1ig3Ww5vTAOzMl+tSH
Rjvil5PhsePZPm37QI2/cZ68qHZENEu77RqMlQzKd89sLmK7DXgLyq2o9wCbhylfxuG9PMKAcU06
OhCzn32tL7Wta7TEKu2tY2NYVq1jv87qa928yIya0IwnZOgvesDHGOq0Qe/Nhdb326ZVfNppxBgv
7PoOBAQkB2tFeQUEYL8BIpDlqdee+6I6z2AlukypFyS2GgKFOMxHQHBqX5XSPjTNV5bYISjjN0aq
bpiigW0IXGqPHvtRO94m8xZs5jTMlXHXDzDz1kCpZLyu0+su+jyo9R1lHD0Xqg/oY9+KuN9WX2uN
gkGcBalzqLxjhc6zjn5jvRaaALcar5Q5Oep4DUS4qhpz3NTjADtPti2GYnQ7x24DBR+qog3GPLQM
aO6dFjRGA2hhOO24Q5XUrrZD+1DFmV+OPFDrqxG0rDFN/FK7tZzvSHGQyrtW6V2SfWu6hvDmNbaV
I5sfnTw7KBEGkfPE/dR4aWC36lM0e1+S4dlKY8+PFe9As9tSoyWxi/QHy5mf2uaNXTi32azjZi3m
rUqLg2YZ27pn+1xTw5Qz4PtEw74erQkwaLwLspoee8f6Nhha4MSsCUakWu160PeGjey7MqXzrT7T
L6yqcIqMfVTgrYoL6yZusz13+pA59Ze5qC7yvhn9ImKf8AK5GC3z2MVwoEUy3g8zKFoZv+SJfhel
06Fv1I2W9LdeVL4WuX0onPaYWC6OG5yd24KQhk3f8iTSYeY9WmZcngK0sk5romJ4lw7tHXrWr+wh
vopR2Od99aVT9Jce2HHuAF9FUTwLhly5tGr24IGRgEeZGVhj/GRQ+KZxKim8YHI15OlBHaPbtJ0s
Epnu9cQBrebn5ViMUKn7VYnyGzeKPTTkp7tq4rsspVtH0S5ZnO/VNtlnA4rgMQqrmkHcPt3bg7nB
5/iTXn9TnPnW7IcrraDVXTcPey2uW+inSnxuRzejMn6djckMdNx+eutGyGXM+s5umj3O8AvQC3M8
jbGlGbtyZueu5eV3zS42k8eUI4q9DkkGgFdTqrOAJuOhtAYlIW5O1ZJMSwSJCt4wDQBxGczDXA1B
Fik3ql1doe2rupr1AY21tvIp6bLCN123H4huuzPu7tEYCbcsVCLqim/jqNy0MZLGWn0HFC7QhdH+
KUlLcL1Z095UPExOJtvci/ZQ264ZekqcyGSBB5jMZMSlEvf2xrNBBpKktt9N6RXIgw/AEr420+Jg
osEsN5WN26R7aiN011mHJBK4n80GGXFlMHaWU12lJQbGTX3Lc4MM8XQAgxW8XMU3CtxKUb1OfCYl
Bsm66tnLnhpdIy2K60X7YzKqy8TZseQ1MwySgGEJ7GF+NA8ktfWgNdKEUMCfdwCgKjJOgEEZRw5y
PL1fe9Pk40lxH3V9UFkKNg18GATYHNseG947M9Cyblv3B/Tv400Szmbpa7MS1N2R1wmx84eo+JF2
KaH9VaLmG9e9y+oLCmLNKUY1cihBhGRcq2rvtynf02q6KpK7Us+fovrZno6ONzwVyVPr9ldRk5LI
Oza1uct7dRPPX2PP2/No2oxZTJzkyqMGyYx5GxnjTp2qndVjePXVqW693tzQ6Ucb4+RdTZG+xRQv
akqx7xYOMVuQqSj61f+Bc8tVcEciiec1gT5WCGXgzsj/Dble6o4xN+Hc3KTL5I31uchSv9ezbaJJ
KjDrr5J/Monm8ng9SQrxOSlYszTveOrVApzZFR0ZRhmDpexpagrpr2KgBcIupHuGr+OGpyTBsJ6v
qehYIN2Gol2Ok2xTPUafzz/sJEk+U0h5JQ0SQBVFgsGN+4LYFPig8NVwV+ZrXPCwSloZRrtMn0Je
C6xGZpSpWCh3HnmZHPnkXUfd8/llSYSIg7+JrU+09jCCbtDuWXNiYjTtc+78YULh/V28fMeJcWRa
Omr1MnimHqwt4thiGymEOaR542cot+lwBGmuDMFwfXXvUgWT1OKpVTFHjupL9a1QbkeE67kjGXST
yRDssWmok+QzDAMIeYiLbrSS+/QPk76g08IwogH2SMEYxohyE9PE7Wl108SQyG9VN9fTTP8Ic4Sq
Tqwomeq0EGbWnW8aFUkLkCvkKZ7UT39ifu+ShKSPbpZtmi6FwL66d6i2VZybGURU54WsjodoCy3h
T+U5Qt6ntTSqJmq9KE/bWrvuJr71juVjuekvs2sz4L5zaMH0NvgpYD86f7j0PkV39ZfzXyFTqpAZ
6mCIgG5CSi02601jO2QETaeGI1DoMhokmSghP6SoztQqDgYhxzwJkSaMeUfKbvJBKXx+Tf/ijN81
KxzrxKqqIjLSDs2h0e1CRqgd2e4r89kGijwoctiHZas+pqPeBS5LP/EjJVqLAA+DrfylQfqNQmv8
nQbpRVXn5Amnuxtzas4Gugpm1mwHzw1m4OWeV+K6A3lfknCzKMwAcSQtQXtbgSIZyR7gKRIP74rz
YmRGIXiQiat61GlpG+bD53rYGtO3ObmjtqTFVSLFFV2HHhdtmXdtyGgxLjEkOlLa3I9VzBtnGlBh
zy9qdXuQSwRHleYgkhG2R7OoZmcMCfFUByV4pGyVufuT7TkRIWxPV/Y5LzvE44WF6DwyCLV2rHo8
v45VGzgRImxONbdtWyzIvgmfkQPKUYKdqhsg73P/PwkSK1lGZQOiZXHtBjsW5WXaXGu1JMv+kXtv
6ZN9X4xYvypdy5qUHjKWZjDUkwOab8D7DATycIHRKXNE4nsvsILzS1t38ydyF99x4hv4OPHEdqqf
vqFTARVpbb1nY8IQeAuu7moT3w+XelBeAxrGj6+9A1gPGZmPfzQFcPIdgqcvGp0VuQejrOxiOyvF
IR2SrU6lbILL73zwTSdyBDdv19VYlDX0vHTRiPMUC7O1bJ5CYqViLcCr5pE1Km3DyrnjzYBX553h
yo70qgcxLXBA24CR0EQmONdOtGJOlpBAfYWdka47VniEYSZbchQW3/BRfe+ChKtkpsOoJgaCw9y9
9zAHW/OXyQOclHunxDIQjtVFLXxOICx2MWwjxDmul+rl0ABKsO+zBK8w787tUB0pGtAh5W4qOQmr
+3QiTTgIcVwoYOyNgeTJHwfVeHQ7jrZb7U8c44kUwcynlKuVUwIJtm1+eB4nGuekQFHk/KmWaU4w
8kRNPK00EctQ6+gVF0uVKU5HEgH867yg5Yc+mMPJchalnniPSWNRhbdQG2bGuKXGVTpH+/8mQTA4
kMmkRoEqS+i5j03mBQXIMP+bBOE6LPu+MMuxxAHNX9GzSTC6sz0vYd25n6hJuA7NrC2GacGbsB/Z
dt4YIAxzSYK8IxkI8m+bql7ooL/IaGlWD+uJWOGCBDuk7vbAsQzt8VG17zk1w1p5TfIfCJ3C80uU
nB7xSex4c856Dw6IeyFFRq6mV1wGlvYGk3zG2sSmARZNTs9m3FXT1j4oL+WuZT6oi+qw2vaPgP8l
Y6AG5hE3lp/foJxa74FgIgcIlBi92FCglpPtxFaMOn/ELtFucsNHV6JOmQjBTbChHqYZbDUhHymS
dl/0/Pr8fq0LAI4Sphd1WxdZCpBgLtpERenJoTc96JhUSzocsxj1x936R4QmRLWDV+pam1ddWLV7
/bCM3CXBhMT+9+q+2w2b9FP8oIQ6We5cGbekZHVv3ScnbslFCl5xK4TtcdMch5wfxlISsq8/4jD+
+ZcC3+YNT0T0iaZ4+fJcbAw04YIJdZk7dS3gUKBmFpEkJiPAfNNecv/KViYYhsHLqrYT3oau1d2n
LhxHMWjsz/zV++KWrzhZ3IzaoFOXcInmK8JRoEBsxxa0g56PioETKmUQ+w1oiUkmMft1hwWiCsty
bdN666s4kYvVgZJz6dLDMpHKp35ioFJkXDpNTnKMDPzJGXiXJnhlz+xopM/wWYp61asJ+jJkjCfr
XvFdguCAi5lm87AM2gGBEwXSIEEcY0cv55chESK+HqvZa7WYwsvrmIlxOSO282PwuOQelkkRgrGK
RZpZGZDSsXudqcDAwnTUn00mgtX9LwNwhSCsaMcGeNwwgL+7zBcgmd9Dr1uPkd5FCScpN+Zc62vc
yUOXbbrSPk7/T9qVLddtK9svYhXBEXzluAdNtixPL6zI9uE8z/z6uyCfWBTEsyHrPiSpilPpDbDR
aHSvXgusjWsEMRqNeJe/0D70c7Ms7jxlhr7WRgJbox8G5XBgoZAxRa5eIgXvfnRgxoKaugoBy6cf
tDlIqRKRYUlYMRJkRuhld4lTTJKMkZNG1FvYjUgbU9zaUOnMClWCj2ugoqzNwqlEQiBPcOpXNwmS
FQUa14i3PINoNhOl6VhFepSMH2kNsadYeyDR0HojKAjtuekerA4VZEnVHgp5faRLfdCG7radGgzD
6TJIyKPUXvGqdCikFFdKMujYTwmY5fXIbWNQM88qmNhJjCGsRX4gxSEqpdIxZYiSayBRxH8PoAMU
R+lhTtFSjlRLEIt2j9dmiZzjy0NrpRYUoAMI7Lhjf1hmsBj0ontx1+cRWWUVBJtE52U1kmgqh1hC
y6vLwPtA3dQa7Jgs/roIsL+7TkEtcObhk1mUZy1Y1HqxQACOZ6JxH1oDqB+S98SjZws8S4FipaAr
WhCPtOh6Mu6S7qBmd+85ttDHJkj7qQG52ZfXYLmuvbFaSCPYFH9n136V2QVoA8yAeGFvl45IsV7Z
y5k0fBwLdW1QvxN2QW7OLUg6cgnyq+VTFSg7A+FjybbykELuoftgytANkRz55+wQB1Cg6/RUXkuf
pnN2rzvjdf5dTvxO8F59Ijfkz972F3GX5Lo2M53yCG+I69mVPcMhh/l++TwERSDfA3oX3mt+Dlk0
p7lPv+eByGN3Jzy29rkrdJQ7QpYE49uqLZ/qY/G5Pda+YmBGEsIzrnGbAjLvxCdd9O33PHhjlyd9
nAswJlYzJD2l0o4aZ8nt5ToHoDd9pADot3b2DdrotyKy870DurXK3bJG3jVJqklV0LX0nEC+2y6a
/mu25t96dKAF7s1iyoVP+0RKtHE2peuXeV7DAs62+opHbAZGhYJKcxyDqLRFFT7RjnIX7pj3jTqm
8KQlKphu7kESMTKLdo+7iqTODKdoMotAj4dDBnH3qNH9pgGGcc5Ez5u9gL39UlxsiM0Fk//5gren
9dgOgy+jmDOgMir4RvubZioKk3FUVF4XWiuTqatqWoLcY/KGm+VGf2RE+6Vhy1etUzoqoFwCm/u7
+GyS/fnGLbSIRLRcFSTg5gj42rhYp26dbG00szNp5Fzghk+v9tdu+GyPi3l5XkSGYTZVEA5x7Bjh
ajktqeZvWg/9l2woUUwYa8idp4iHs3Grj9YRNUivVUwXKelkyxIFbiY+UkO6XYF2A14dcJnssM7k
oE7ZuU+Mc2FmraM0o9s3JvqH65kU9U8zrwa7itObXio/AgIGl8/BPqpXwMaQZNYAa11/zFOHCl2j
ZU6ZgdE+lK5IrHqFhfl7WvpVI99PVXWANulhVkMdfNzRsVlxT8y0VF1D0fCvcK+7l92CBb1XW6Yh
tzNViiE7/vKbOrOJ8lQuQZOA+dZTEvQeyBlOQqrW3QixscOFI2LqS4qCM4sQgAsCZzYdQ9dyqmN+
SIaz5FKBLzzdb5cWxn7QxvdoNK8zK5BidjC7kT+jiw70ObSyNNuwm0/ZcfUaf47QchZpHO06/Wal
XHCKo65Usmpog4ic6ApOyb73K0jNWkP54/K3e0qyXq1RffZ37kYdZossylTg/jwlByMADmy8BQIJ
tLsO67i0K9hnMXETewrqWYurHUDZJzji+8Hr+SdwlyqlGEWwsgxkRMV6XZPZbZMWcLL3FCu055Xy
bpqHRA4VOlTBJK+2Zv3T5p8v76UgOvLq5X1TgeR6reEupfXJUrQgVagwBLNPf+F7WZxPDs1stQpt
IWjBZuRLDFMcigBvB9/wKwmAS3sRsn6J1sV546gBYDSaEswMM/Dp81WjWN8ub91uTXr7cdhv2By1
qqF1Ax2lAqAAjJMD6AzEilf8YrFEdvUHU7PR0JHQ9BPYFa2NuzgXLc/GdKkZ+gE8kSeUXRAsz4DS
g9Jp/Dg/RG5zEJjcz6r/uLvF3Wi4V5dWafEFmSCe/Dn9Mc1HTI8AUHU2g9IrPyidkxEbxJHzQ+KL
8FTKXlVru9PcBbeqXRLRBkFt/aH6mVfLHwvnxwiNlCwYQCdVgU2KesQp3AKtVrzLDiVUulsn9sw7
0d0uOPgWF3vaHuDucSEtqjhnAtx63EReV0n+5Q0XWeHCS2FSieHjioDQ/jREX4mO1VDzy2UrAg8G
Qd5LD8410hpWg0Rl9CuAZe0e2Ob7cAkiL3MwbuQlYJ83r7GN7mXDl78nXmkv7UZjN5mo7JWB2ZMf
BcD9ICQ+1V17P2essLDWIh3Z3frRswdpPONmUg9qGq4zCJAgitF+S76358a1ggrqR8bjcBB6ye4K
UeeSgUhgrM7cCpW+7VfdxOMHc1fyQ1cViUcwLdGgOtYYk2+l+dU6jucaAHobuJW7eDDuSQ94Yl24
0yrdxIp8ZWJmwFbW9jQYKmaytNn0NK1OgQMeG0cq8IxU04ehtx5C0NfZhdr5lC5epBv/FFKDnoR0
NjIgfMcVqkXViGZ2OOqnGPNhE1UTO8kSl5RJxBK1DjMq66PSQZYtT6wRrLMYKWppMFcyKl55549F
do5lhO46a2c7TDGYYKthfzdCacIeSSUfqKxPLkaGF5vKK+3sRUo/Xnaa/W/4nGHwJRGaWZGuZGYZ
GFkr29ag30TLUNqZZNx2a+8B/oFxYqu0rtV5+lBboEOslqBeokeqZ49/+1sgKWdoGpXBymaZgM2/
9OC8JoqJiprlT5hG9NpjE4FDJPZ7GzhtxQ/PGP8XnJnX/IvMpE4MECZopmrxLpUWhtkujUF9dovS
X51Dj9Kv3JaC3MOIiNDcq0v7yZwOsRBUuRQIobxc4RqVUZGV1PCt9tRD6ig7g5nNU4zj6tR2es58
UevifywQMB2cGBB18kR3iiqBNzYCoYB1KI/TDYaSPho20xIooXMkXB+LbS+SErY+44liA5ygMl+a
WsYqCasprpBEKg5GOm81CJGqnnQnsvQqMX4yBC0ZVQPdBep5LzcyJCSvlFqmPp5SjpbJbtMdmOyK
Irqkd78Yu6N11ZI1VNxeGkpor6hlh/3TrplGLjKS3Meo5tV/9Vzf4JK7S3u2yJO/WWBLzkmFPdSu
MYJ57IJId5PKMX62HugoXHy1Y9/YDUj9RDnQvmXdRGHeAC2LxWUE/ahF1RziMAwn7aQnXv1DOWXn
5ATWJ9MxIGELrgQ87MROygL3K7cxnw1z97+lp1I/FJ3lx1flUb+Ck94Ux8gxDm9Ane66qGnhyKsq
+JN5bpaiobE694nlSzgQyXk90ysMlZ3Fb7fXvVjmoxQiF6oK1hmFp2NJrLxOVa1Kg/B6jF39SQu4
PujXKJL48SH8Ik4BXiWxnEX255vk2ZKzpo+XMAlkqToD6viBEBFDx+vKJ2eDC9KmZFY6eNUtnyHV
GtNX0IsFPQMCGe6wDhSooEEdr5bDJHLPV+kbM2wpAJJhK1mN6+Xi2qxSIQOwINugaIrUx9WKMM8U
CO4g9mx65Yq4fahKwJ8pm1xgGWZ5ipFjhCDfLY/zcT0Y7nya0Flu3/Dq2FsShKpAoEoUQMl4uEMH
joRqGmPcPrIUTCUGXgtKIHhgrKKjvRfGNpZ41ANwG20eVUBuWgcNZ7pxmMzo2y+C3YUB9GeoYIfG
J+N2cdY7o6pGKwkoTe4xyHqFaue1Gv99rRg+weqP6EtYaMHxwkQLxFesLpzKoPFYrTiDXix1McAK
xg6x2gYL9bxrbIzxYKJZUotObUITVJcYN5fl0se3u5ky+k3Sldu+WX+2GAO3kzn5R+CUezFra5lL
fOeCFPnYNJY/L0qDUd/oIJsgHDas27QK75Kw+NnN6kcMSuaYNizf5TvPm8wDi8pR0SZUIFkKwXwn
x0H/13dYhH7P1Q78t2LKyAHBCsadcyoVjBkel8FUx3Zk3OkTqjSpr1q/Lu8q+/+8/pzPdrhLh4zj
0GlFDxCJkvhl2rgxRuitOXdmPB+i/u6ytdeJ9pOrPpvjEomUyJDUzEPqV97ggZJadZtAOfZeBfZy
ByNvQrTR64foS4t8r6icmqrCRLjl64rjzojWxgwtPAZIY49+j1y/IXnZ99Q/q+Tz6bUO83woIA6D
YvDnfGk/q2N/TQdMYuatlyjtgzlRzLDUt+3afb68w3uXHwz/6zd83wj02UOD9iX1E8Bylumo1SJk
jugbPiEBN/erEUPjdQJiwl8+mNOZntZj7tIj1Dxnh9pN4Yt1ZfdSsu2iuBud1O0wk7VHKVHVFTvu
5B/AtT7ETe2j9Cdy0b27b2uMRfXN8jp5jkg8w2FY/X6UHKD8b5gGKz0wMMgkqkDtHkBVxrVkaTqw
1Jw5LZ5WvWlQ/1JH/YaqY6CT6tq05iCVi9OQimYKdv1jY45t9WZ1U5nLS7EkyG6BDF+qKFgxaHzZ
BXdfWyagLRruPPCf8lxLxlzm2hyX7Jplry12zf5OZcfgDQnmXtq8tcY5R4JOsD6EeJtAbuWoIm1e
7opjaxsHcWa5/62QogM0gXSWP9emMUJ8NSwhA0xip6Gym4SJveahXUU3JYhq3rWPz+aYp26+FR6t
Vl9UVREoM2gtpGEET3v+FZ1U4nQhOShKfjer5scWJCOuPGDWfwS5BohVlPd90OcfwiUyYG6jYGxH
iWv+SnzNi07gaEJxVLFZOigqcO166FN5iwLdofHVATVdTZSp4D3zorpauzgoal3e2N3P+GyBb33I
q7rOtFZC1B++LvLXULqvtMaNwGwTK/eXTe2fBQ0OA2SU9lrmryRJ0aIxSZ8edewZuU0a3hVLNsa4
wx1b1hxFE75TvqqnqSDHuIu/yMsc2xq4Z0DX8OXy6lhy8Cp52NhjG7110GitusTCSytT6hMtv7TR
TyW7ayMQLlT5tVlJIkfcPesbg1y2MnZKkUfWf3fzL5/IosVxqUoY0XCkFA/X4j/RP6zqwVAYaHhD
FrgIoqCobCX3W/Dw+cPB+A7Gk8t7u/vENHWiKgrznlcScKaVLEkz16wcUKMj4tWZP+KNOQWJJ3lF
c2RVdD05tIEI6ER2V76xzEXUVCJ92a4RzseBBmDLe2AlEAnEQzbBYITuNYsPhQ+7BQXN+2qR22Vz
92FUgJJIb/GJ0yvjBCIcVvtkrVep9CpIoAsRDnsuvFkrd2RQA1F6I8tDXwccnKpgBnpMDNEkzn7K
tLHCHZS4aKRajgEdm39MHqNxXM+goz1lnyInQ5/gPUUCU6fs8sV4FqRjX55Lq8/jpC210K8VwGtM
vzY+JeaHd/nnHyN8hU6qDWJASyp8rpMtjuI8MV7HrubGOpxkMY7iQtnuBfG8Ol6dIQRFGzSGcwuH
T/HS8bOc6u+6eTcmuJt3Vhu5WuOCZTBoVRwxieHNJ+Iwmd83dF13o9rGGne9tsRKzLQh4TsKf+z0
vIrYG1Pc0VbCSpc7SEj5ZfdBCkt7BmNgQr+9xzXQulDBfUmMV5zWxZJqa2ZpSMnMexY522/lV8zT
B4DuepaXgCkOXOhXYs9gh/XV6nDJopmhqwSCNi/9vtOzSrIq1MM7+VOPU4xmIKT5aqfRRIq3uymE
pTCJMRNyxXzNagadKNL5KQmK5OugjOB+/KFa9314FRr54fJu7kZjC70gGU0hoIq42NEVYbioZkRB
wix/jTFyBGztIRrj0oZi+M9qgeIgtf4aOI5XM4q2UA9ViPpa2WxImzRW1QmXT3yuyL2Wi4Q89z7V
xgCfg4G5bV7rtE6CJj0laEomEdjc0IleZME9KjLEDt8mR7FAzxYtBHCNqQsHTyXjo7lAfAssb27R
tZ8uf6vdajdlqBpsG2Zk+I6M1ha60tVx6Lfu5NCgvWscDFbZAQnMYLoVR/qnXhLv8luD3IE28Q7P
+m60/Dx3ErwAgAVrv7WuaS8eaJxgPJyApdDsyQ3tOTB/dY0LHQQzwGv2fR0MlCJ1FXJ4hkz51omp
dN2So8Xog9zFbqLI7ur/zFHn55Unl+dwnBwUm+wkBRVnKcoNXw/LM5fdGGfnaPOhzUzpyoborEBn
BJb+E7RUeJsM6DBCidhd7dBFC/UDa/pFHhAtIePpkW77QDTYuetweCICKG6ar2l/ZSMjRpUg+E3W
4puN4Up1dZot7VSBW07g3HtXIcWQIHp/aG2+ItFJWgxcFlFq+l1d+6OyfpI10diPwARPnbNq6dxn
KuBoZfZAwCmnirN6dpu+8uHnVZjcEW2hZzyr4PIDgmJGhss0drIAg21BBVkpIeBo77alGLCghJpA
7vK9jWw0QQTNyOVZvQCTsGdyw1oA5A1glL3bdmuKO5zlVLVKn4/UxxRgXn7SwpNkiPTiWHLwavM2
y+HuPNANVHQxR9Nn+CkDRF4ORnAtgDKVr4YPpgY/Tz1BkBOZZCdgc9IkMF3OQJdQVlLtPHqi/+R+
zE4XAyis2EfRi2TvCtzuI3cF5nmCvsKIqJrn8scyUx7zDNyjKdKzobldqswPxyy4vMhdt2ciomBZ
kl/P4GLG16QVa63LqeIUzYcxl93LFnbjxLMFvhm1FFNT0gYvj6JR7QHsmvKHZAUH9SRIZved8M9K
+Hlbk06REtXQi0rDQIlNu6OnPBS+cPZOFap9BjAWaOW9GseRjWScMaCXBqb12K/ZiUAWLJLzwAJv
sTSygdTCBeGW01g5BvkSQRzcLbOguYySHIAzaINxKTTI/6U2jpFC58f+WKyn1C0c84Fg2FeTXclt
R9EZ2ItZW4Pc0Y5Bb7S0Jl4IrEo8N08G5XuGh8gNtwxCofbl3qHbGuTOeTKt6qjmWCFIvZ8gGAdW
B4iu2MUeL7jN33Potga5U94AHdDjUg3B0Pi4wNJ8WKv/gHDYVnHIqWhke9d/Nh+QO+IotViTOeJR
p+VufaxOTOnPiNzZ099SZNg7e9u1cbkC1bQqjyYVSSFwrquLKUwwIYH3Uk+/zQcT8GHFRY3cactH
xqxz+dzvBbOtbe5x3q7ZGoYD6psROYJC0Cbgmh6K2zT7T9nfScb9ZWu7pYc/5nSZB2KmpA5rFCEt
v8N119+th8LpT4ZNbcgnvgX8dPFgwB53mQMIaEA+yZD8YnFQj3dLOWX1sqviWLld/yURShTvr9CQ
LRDsWOh78VQ0yE+olZdy6JsY4A5WN/9BMInXuar5RsDC3t1gbQyyLdjcf9EIauy6rkOfGGgPyYaj
pH/LAIFcdmuBC2eDWcSQLcNh10F0l4+flUjU5doNJ5s1cPGrMSVpLha4hXH9dALMWyC6PP2aRbC5
uBM/DkSbxsUvOmg0UUEA6tfgKx+LxiGFiJNTZIKLWKCdpsBj6vA2zGlAjfPQl9P/d9+4OBVJU92G
Ok6vdr1pfuJV9af5KXpPPF3QfIa3dQYuWGVJEytKBWeQAyOoC/TMMdh2Lo5varW+nvLhXI8LT2nU
VpGFeiXS49VHufmj8n3GP/HAhH9oCsDbml/WT9LVlyMV27kLy+SBJcnck0QHM6GPU34wUpD4W0hp
pTSY9ftVVQQXuMBXngbftme4j6ykstLQz6JPevmr0AQneD8jeT5gPF6kkyjUHAxcnwzN97eNn/0Y
SEGbrspgDgRq8WVIytuaJlNqsq/2uwlaOOEhx7PmbY3QXVQFRsc15FpUVS2+a53KFYq/BKsb/fYI
12RvNpC3o1kAmyqET1ApjYAnEWTlLEi88pGNWe6EEy01wjztygBM3QdgfcFqX95oeu1fdsX9I7ex
w53yEgKH6goh9aftzM7rYb0xAygL+GIo5u6SoMYHUC02E0WTl19OaogpVxXaPEX0VSuOcdPY2ip8
su26+7MVvtzW0iXWYz2Lnghjw8aG7gz6WFVgYbQHOfJVvwb19TswTEgAWEoOWJ+JctjLpa2pTIc+
icoArCF2AYi/SnTf0P/Rlse//14vLHEhMq00ZdGlvgwmA9mjfM2UviOCKYz8AGlW97K1nb2EMeC6
ZRQwNVS5Xy5LTcDdP7L2cYQxi6EkD62Ri6LHrg2CCVRUzwEgN7gsalH0Ru4HPQqG5fg7R83Ag49y
ngFxhLs3jgHs5OC6jPUAhQnqJIUv32HOcAHBgY7vJWt+LDcQ3pAey6H4QHVg2dM71ZDtriwcdVau
F0JFFbz9NT+b5z5i06xRC+5/wCWHxLHyX5T+LfGFQl+sjztqlZ4XmtqZCUivriGv7JR55Vx2jb36
L6CeimkAkElMYFpf+kZVhdQcqhYBsXZQbfZBhggqCHjj/GH0WghSvuGhtnNxvrDJBcUIXNBrniMo
yk1mawAoEfkfhbQeVf5Zc9E7lP3PuAj8whh3plN1DpO0M0K/V3+Z1gfFyu1CuSuLj4KNFC2Kcwba
hv1k6EkZSMTG32fX9NXD+CUPkdgz5InypbirP3fHVli/3bu5XyyRc5PJAOugkRkQi8DNvQC+NNsM
vsTeS+Lwv3eTwhoqTACAoWjO4+MxVAShLIpowkY90YBmhxwF+983aWhnkQt+SBAlBIIN3j3sSBdM
xDAVDsutUql6tJogvxf8xrP+O20wBmIs6152osuqoWPQAI80woPWs5UM5pwnUSAHo7t4pTtkgeSt
QYU3IXpMkHcSncOd580Li5z7DD3QaQl4e5B9MdAEBlYSL3RVPG9CG8nJ+3ALLyxy+wl0FGY3iye4
xju8ZvfrAf6P2TeEGsoXsdNc6YwpxJuXcXGZfgJdyPJRBRtxgYKlaDN34Kw6iF7/GGOBe5Mrr21W
y62a4vONoGGADKS2XCfhj3xZ7LUt7FoKaBL7xfjzsouyb/Qq1GzMcrG0ph2yPIxtBW1+W06nPi8+
LGQNyHAIm9tIRKazk4fpDKaPsULcu0jcXy4yCQdoREZ42OVGBpox6aGbis8TEVGmPgFwX63q2Q5f
9kXfswC4UJJ88xaF2GN3WE6QYArGA/mQQQzNZhkZYxDKvf6BUTCKXVWwUr4gTEplCkFcYvlLcdYx
+QPVPiLKX3bP32aVXImkieQRuQSw+pLsdp6uXpEnII8J3aMvb8tedrOHjUX2izZOqoItZ1EnWgSV
rlx1UuIWqyY6CCIb3EHQoZSYDDWKlE3uakF0gJYeKzQr5RUQAKgZRhAHE4J59u+jzcq4c9BoNTH0
EHsJ+bDySFyIftiSx8bjiacbX94wwMi+ziUf5TIKrTSN3IrRX2GvSTYd9rtFxt6Sb4C/iHaVSymi
OMyLPgNqUe70f8Ku/JGYBMN2I4prGEyPQYSm39bq9BGZh2dopbt0mWlXjXFSF2X10wxEJJcDz34W
t9lx7vaQOr1ouxY7zjKA2/n4G7VJbRUvwLfkAPs7oBp4cVIDeTe3A6Y8rwpV4uiJy8wAv3y3BPSI
mhL4BzJqjw+SWzwK1rj/jZ9tcmskmSrpeY01agFIj2M8Luix+oG2IfD70xuGfkVr5OJrNCnoKPSt
5P9+znRObp4yJ5RdyJACTEhBkUPNT4JFCozy9JtFGCtzNuJFI58sGwp364mVKXo7zg5MYWMFS9uo
ijqyu3ez/mdneUbEslkAnhmxs+/IrEQLZF95E/XmQVskA8xd8JwRSvcxhGbv6FG9ZgMLS++kHpQL
x6NgV/eDOyoWGu5JhnN5aTQdi34scyhlVmsJxbKgNQ7ZkDvRDHkWiLZKP2T6napBQnIvobmd56If
sO+7zz+Ai09yNkAW1sjxOkZ80q+eM/S3TGLtFYOQGTxb407nWgAfZXRPQEdWW/s3GpLr90Zeg6Fn
kPhg8ou7xTCMaWrjMv+uGv4eZmC9GvVNU8DsyL0K8xtjzLk2zrNMitbXC0ryMbTrIgvdE0w4KxZk
bI2DmXzWwKhTlO57nGdjlHOeaLTaZClRMuzd/3qscU1dTA9lR9WpT/JBEcERd/NItnMGe+a8YjdQ
ytxUQXcd+iEZ7EYKmnixNXrdlASsove0+HR5hbtHcmOOO5JmBgo9oLpDH0J/pnkjjSLdm/3nFHig
2DwBiAb4ulql9bM1FbRE3gZOjKG+hSylHRaF3dY/lQE8gVJyqrNfmpFA5xzcY6p+nYeVoJiym0UC
HwjpB5R/X5EclLNem1WlxUGVLXY23bfptUZEHZ39s7exwp300uzUEvKS8dPNOB+JHR4XDLau19PB
Olz+bk81Nf44EDxRQcFqmDjSnGd2sdqb/UjiIG9WiG9ay0c1tD6PGZC/XeKVmNslanrAX2d0xSE3
Kj/Ok+rPK3Rm66j08Uyz4zKFSmfqFWsLuKZ5nKPYVafFGVfiJajsdll+HkDtQevyDKkTr7HSExSM
7FAtToslH9oBgL2i8xY6eF2URV6agmcokw5FbF1LGDePhvRcJclBN0wX+jqQIcoPkKiFPmV4VZSK
u0a618WhO4zkR4ix9zlJfCJpZ31qb0wJ9900fAoV67uqT1dDNUOCs5LOq6pN9uXN3E2htpvJfbhF
06VOKsDfMFvK1xizFHat5pqvWcsdJDTdrqigzx1Fp3SMzmOqHDtSfOkJdROduiBiec97ZPtzuBhO
UQGZ82GKn7hbmR/NZ/UaZJr0XAYuEdxPexGAKDrVwMhhUJOHIadDmC2UoIA0WpITTl8wmizYXrZ7
vKui/IzqjYqOAUDBLyO3PM2o5RfQM516f5Y/VOD8pogFbf23UoComG7tcEmiOUp5RxsLU+Sz4pit
acv1LXQ/L/vK3nYpEHhGyVlHR4yvZZCGVHk6oXJCM+BEh9ZutPcsY2OB/YLNRZfMcyrLIaqycvk5
pK5BvhDVv7yIvXC4XQQXPLR2jKSymjAUawDdukwgYbmCQLPgu++G/q0Z7liVfRrmg4KEtvMm8P0m
ngJc/WFALqt66clyQbl5eV2ij8N5mjJLoBimKBaYIDkFJVLe/bpsYG/aCDRAz5+f8zFagvQsLPEw
GBtXO4WftWsG4uicbvIqBz1F6J4HE7RDUAkVg5zYz391kDbGWYq08Yx2WPR2lkZAT1cZjxAp073F
Cr2qqSY7znPFnue/VhliZ4qgEqorqgymJ/Z82Jis59zCdCN21IAc9XqvkF+hEVze0/2P9mxCeWki
jNI8i9UuDSj6fGNz04gICve9/dkAl6bWWprEWYwjC/gi6gR2hW6DKuK12A1ym43iTm3WRaXRjTi1
BjhOKtnr5ccSY3btJLocRNvFnV29XuRlLNA8//2I6uyi/145hbPczpDQ7MdbCbr07uVPtJvZbN2A
O8l90jU0Ut73Stz38ufPxR1iDRyHadrjc3VAwy+eBqbWM2ONZVJ2KZijXCkEx+E8uuJi424isF0n
d7zT6F+4GyPD6iBq7DJyRwBmGFIAWQEyflIKBPt23VNRZFRy8Y56NZ2j1HFsVWNTBlbXfpbS4lpO
5ENNRRiPXb95NsOXcnW91iU568DER0pX6jVHTr9d9hLBQvhSrbXoeaVJZRSodfw5a0E21PyAlpsA
fLl70Dbr4MJFN8ZJCGbEMlgSjHRrGDEixvxxSldwqEKZ7PKS9q+wjTUudqxFD0oOFVx7Xe72rnFK
v7IxlcypWwy0tqfY+3umZBZxNxa5QLL2iq5FzYCGXuTJmFEcPsyHtjolGIMpvXkAldjlJYr8gosn
5poBVp7AHrhVvqTJ+BGEJ6toG9lHeXVzbRbFxQ8QTg5NbYSIjpk9eJCAD0JoHAGGNnt1ZLfBO6A3
LzaRiyG1FnV1WRCM5afJCcOKDpBiwdiIdAWF7sHFC8aum6AZEwVJjA767BaeQj2Ach8MVEHS5b2t
u61/cElAaKbaKBfoaavGcXFm0HgxaHWZntTTHLwLCbndSZ6RpujTOdbkAitUPqnj58YQud9uuIdP
A1RkUnRbuU9VZkRfpNFCw2A2M0/JMVPXL5jOx5yzW4dpZCfrdJWEqmNFUwLRvvFjhYqlPefKhwhD
ck4/a98JKuB2qdRHNUmCPLaaszWTKxOH19aVrwkqKS3q043dzq2tS4js+fyhsJYvdWhcT2r0bYya
yhnkEFzMy3Ls6jEI52n0mhUo5+IXIc3PIcy/q1J0X6PqHxnzw1T2qr3Uxk9lzBZfb8pDixanc/lo
7l9HoJwE1FwnUM/mzuaw5lbWGy0oEq4mbzySgwXJdtn+oX4An/cVbglJyNi6Hw6eTXIntZKkSkpD
ij5mQu0MjCGd6l1e1X4Af7bAfXDM61dlNwEtpOZgJUi+zvI/CWntFM/Cy4Z2e1GMsfPf7eNOp4J3
YBir1m9sxN/WJ4Ufiz+YkT537YxnblOc2RwxDKKLP5qfgA8CwS4N3TdAB/YD658l8jjUpkyVtqdq
FJjtiU20J0/RIGfR4C1DkwLv4IGoQ2rKcTgDh0Ej9Nfim2R8R6Fu88l4IGqcGCNtFAXr6T/o67e0
vernr/8/t+AZf4Y1VigY0iLwlSeHZj2xFM96YFjyfsQ0jBDPKNo09uebNxTJSBmuObDCSdNBPfWm
T0QqrSLf07lAAVWb1LQGnFqGy4kgoYNWL2S/yRUDemPCnIKsrBYNW/6P2+/Z+bhYQUPYXMHpCKRM
eSzKe4b1Nh2IQM0PjG1HPI2yiz/augcXO0AzGa4jgUU2r6zIt5rHLKo62sugks1c61j/qANhHBad
Mi6QYCxlgfIaQhZjzQY/uDG4IfZXR0+7BuW9KzK4fyc+bywXSiwlkcMmhT3o3NiNcm3p5fdxGY6x
qrgYdBfFSZbEvs7O/pgzGKRm46BjSjprLJ5QXdEhnYHqqhwG5rxZ/NbGqOmJaKLJBMGO8pDRmaTK
BIgxZDH+y7oFsCimblTnLZAuwQE02I/ZrM/SJ4maLYzpIGiyqOaOSSrYQ8GlZnDvBLWvlqrOIfMh
K/NHIAE9czJvw7j2M1ON3csBjHnbq8+lQsIOfOoYDH46lpvlZIqyWFOEii1JG9/Is5u67px+af1m
hiyvUnv9MghqkrsOCaw++KgtcHbyXeIwXka8XuMkIFEBIZ8vA+QH5N4bwtVeTP89y3u2xX2tug+r
JkoX3DHrdQlhY6v9WEKNr/we1w+xqJy7nyNsVsZ9uFmigyXNZhXEOkTBv0/ku9lVhzXJT+aiOY2Z
e+2sO3G/OqbRuWHZC3K8Xd/c2Ocuh0yySNxJOjpTy0ycJQN3UJeJONFY+H/tMc9byl0PqzRX6yJH
STClmqPLX6qpcagm0oLZm8ZBmfDZDHcfhMmqZ8qCW+jfaZz6x+9pHHKg7t9M44jWx10L2bBAopdi
fasGOefSguCI4a3DezDf2/Vx14AZ930H5rokiCs5SK30GK/Gp8vOzyL7pS/FRf4xX8sS2q6hP5P/
EOMn0iGnRsuuyc4KTl69/gPIucADd0PX81fjpy3qphrHrMZXi9rFJsudmd0CRGmnk6g/KnB1XmMH
mpizooJPIxjRAkwjtwsz7/Lu7dcpN2vhYodpxqQBhgZxaslBRi6h26tooeoXlhp7apFE3jw2uSfj
Qeu1CSnsom5umPya4DoQ/hAurFhdnuuRhk2NCfoEFtMMcEYDzGCADnmiasf+hcCeOWixocfNOQ2E
Q5Js0DHiSYvMrWeIp56RGtHKNdSrOBal6P8jZP4xx785FN1KiFzjEUDuJ6c9Fl7s54+tZ6E+9YaS
LNup1yfi2RrXgZDGWDK1eU2CEaBXV1KV2WuVqblq/4+0K2mOG2eWv4gRXEHyyr1bUmuXLF8Y8sZ9
3/nrX0L2jFpofg2P3mXmoAhXAywUClVZmUJ3YSoNOMnqvHXQswnaOLnIq/RSqIsBbONZgaZIx0lc
tiPN+69hHEwgpdSgnR37KqkegSn4oszolOd6+nrek7fPyrsdxn8aooajmdJrwSzAiCZ6Iq8e/D9c
9N0Ee/O02mwKXZf4aZs8Eqk8pOBbtQGJ30ct5DHr8aXoyyvSGk95tT4Pat9xTitvL+nfj/KYVosN
bRyF2O/GJqiT8bs+NYEkSC/nt5JnhrmVujodV9BfJVDC9KLlRVcLwCUS57yRze+lypAXFEHSgmma
j2upotKoChn5n9p7i1k5uaBydmv7ex2ZYG6fqJE6AwyWlOiQcnr/lxkI3mqYgBIv7dwNdGBSVMO7
JckO0Nni9NG3o8j7ctjC4mLiXdyvSMpnD2I9KdRgQaPjoKWpQjHDdIjIuea4BplAUrZNslQDSiXp
Lgo0yI/4htM5qwZhhzcu75r3wTYj19EKmVixqmWeFVChRyPL8Gn5iY65UoBchFfOX8DxFM5nY7mu
22rOGsyZml4113eDmbROV/WaE6rVbNWhMDhr31Yo7FUaUAV5Z6mleBlq0U0pkMt2ra+KPPbXWXk2
EOUs1M5e40x2o76+lyMFpdXpRShmqHDlvUWEYbFR0r9W58JErG2IXRsmsVuj+dnV+aGYtH1VrYWV
VsOPvMhdM17uxLx4XXpVt/qxvpy1aC9n0GxShJ/DqDvGJAHtoDyjDrqPp3yfStNlk/Q/iyjcKxPV
kMvmxY3XfN/Vg2yNVb6r8iyYkyZIYuNLQUfk8I7trFWOVG9EpdepRv0QRpWfR9BHj+QvNUn3K85P
pWaXbZ29ICmeIUQ5Bia9N4ESPWRd/tonYh3UZg7JqVry5GlEgbK5wgPoQeqVL0IkoFyU6D8wCtXb
RVveC9N4nbcF5lL1hXhLOTzWk35rpIpo6dP8VeirH0hILmcyubk+ho9CAyoBoc9f9WhAp5iQzKuz
XHZLxbxaR72xBhntfCM2fpiZ8gBokq/EXaAK+k2FGGM35WDN5Qw90yz2ddJgs1rB0qBQahhQx06N
h9xYrsbCfBVnZPlarewgLwIO9z5Qou42IuIDRua9ua9SW69LNDj7unTaTK+tcgkVRzGzEbJc4u58
fNw+fRj/kUSTHgk2+csUMQ2LFLjGz0yYb4b8I2PMyRuTzDD7N9YSxLBG3OvDo16uvPNN/5WTzOTI
CnNHq5XYh3G5YI53JXcFCJgswI/t0Si8cdV3ozTu55JcZPV03RXtQ54vd3Ktc7qhm0f+6DfQvx/d
oUOBpkkjUmyDfi13ppU0hfOJL6cAOgn4JjRWcFN+NCG0ZjnVGMlGbXFxi6DyR0tZLVpYVNwlULlx
euvjHdtj7msTUEJzNsQYkmUH4yvZY0DaM+1oV0gRtFvR+T8kqKQrhPc5afxnP+exXeYKb5NMHs0J
66Qa7b/Rm+uh2f0NenOzcmpQTRxKPqUDPf1xT6VJKYmgh5mvXUte/wDaYJDQit8nR3IhHMvXrdxw
VZD7GWCCh4aZKbP1G70opQ5DR78lxehVlNmrT6dE/+oi2qgWfbDGHD+9qHLDbEFH9k8dYG1d2jzv
r2MMIBGyGwH4/ytajg3fIZgIVxVVB6EhgPAf99UoeyGOhTnxhfphbZ/DerLykFd/26pCf7DCeOhE
cnUZtETw1ut0B6JYdyXYUCgUONOu3Le++UIONecYvuVDjHt+MMq4p1wBtqsLC1wG1HkdsdqHwa/u
Oiv1QgzfTI6BKoHXXa6vvZ04Q8CTYtioEoCcGWSZEA/XoTTGmJeGZloNLc79FKRamvm1IqDXLmRr
mXkUcBshDZYw1Q96JEkmb3nwUUhTCtWYpUzNfBUywqVYwkTG2UyeCcZB56nui9lQMj9RXpSmhbhk
Z52PmpuOCBp0zQDpLhyScRFdStUqimbN60vRzo3Blga0Q9Lv561s3arQvHw3w3wVY80gpZA2OZDC
IiiLQacIdIq4W6AoHN/yygxvihEnLnhkjXmBlDj0cdbqmW98/dKDCywHH5lqt9eQOgmyySqDES2R
MlgxseBlXtHZEFyxz6+Y+xuYp4muVEQHiil7w0b3N50d3hiOdpGXFgosNopmbguzCd4QlNlxeG44
75ZN10HUBhqSMgi+fZEj79QkwKj6XAi9Sawvm2gGx2gefTm/yA0bmnz0cKB/P7JhdijYSqQH2eIM
SUGUhcORY2G7YXhkggmUOdJOEWMF263xwQrOL2jjNHxYEHMasj4ShLRDP0tLHisI8XSXJRcXSa9M
xjk/2GCOAkkHaS50tAbJH9XH4B+OsD+Ug7zjsF3uPtpD5jiIzShXBaU9obpzv5UHaLkb8wI+gtdv
8qmpB/kUj+xwezuJJCrgqwE3LPPxqnFJWi3CwzIOhSs5Q5Zi5N5UypxaFz1Kpzv6bob5avWizQUI
2EFTWQtOSSAsO7lDsY96cDXjQtcyqwsfzjvK5sA5xoT+XRrzFQUt7aIko3UUkC+IxOos/Zt2md3q
FyNeTbb80CRW84ArDpu6yt5yD5kjL3s+/yv+x5d9/xXMl21VfYxzPS79nhiCX5si5gLVonbXdJ6D
TE9bcLgaLyYBpGiVDG9MhgDsvfdVW96ouVF5ldZEu0mIsmuww0RerYecKLSVDcDb338hEwaXHvlA
r6B6IoA/GpQRFpq1wP8iydIDCRSGaX+ogZINIW3nPfLxddvxQ8P0L5j/DAykMMWUoenStEtbJMv7
Nxbkr+u3HmwnkGd2lL3sxHsNWrmqz/kuG2ksGA/+fUSy9FP1rDZxoUCnW70dK4vCCFG9XCwUNlyo
rN7zuJM2cp5jc2xnBBKQ3bQuAL8PmmAZ5Qs+hyXVqVWZKwf2smGJKEe3CvMemLNijbVKwq2W1IEs
lz/iSGstRDTNWkjCOddbYi3Q7iLISvACMfWT5jveq+IoIcOiqaRsS5Y+elm8ozgYcj85JRj7XMEZ
lXsuOQc9vkxI+WCZSbz61VzDaDYyX/YlnODZC30loHhaqkFKIK03u7kbc3XWtw40oROqUB+G+5xM
y9UxOCpFoct97Z74yR0852uUgWSdMiFodnmr2dIew917Hrh2i+eduqthgu5OAvkcE88WiIrn6Khn
KOKUB9L3h7wYv0dxeTsKpl/EKepuMbEI6fZxuT6GGnmSpayyxbWabVlKX+XC8PV4vdFWxQflYNCj
QxzoEXobfa08lWU1WmSG9LUec67srS91/MOZELh2SVxlgpFDZHwBea/cZ0EndlZdK34hm5ysbsv9
Af6k7HyUXOjkeSqYfYgRtMwfuu96jzAf1XaHGmQa8qQw6M9mHBAKlXhb4PWNWTT2gYjh0Lwz+w6Q
KIwHtVO9r/TJmrIcw5BmkESIIyt3eGIjaoHsFbOakKeAPBI7MlagIjRk1Rv9zeJW0JJEejB47Wtk
mzMuMl7UekPyn6zxyB6TPsadGQOWDFXFIQx/hnFyiITiBkxmfkpKK46mL/mcB5Mcgcubq729UUT5
sFYmNZG6DOjOpUgQodudEmRXib3agl/uqbzB+dtgIz35YIpJT9aoi/RFzGHKb3d0T5MdKN2Dz6R5
H+wwR1it80YY6PgQJfyHGoSSWPpgyYIL8CBaCPrXWvPMwunwEoLezvpyfpVbpaIP5pmD2FWGUkZh
Bej8P2rmH8ih+N3kjexSl0VMoFNVkFN+j8wE5Fte4T56+YBBpjb90ub+JxYlg71IplIQEvRvcEyP
Xji9GBvgX4cQiKiUrVuRpXXVSr4bRSkHvCgnllC21xNe6ZaCGXjoUtyLADM2sj7ddYvBAwpvhB8U
NRB7IAMAHDobFFJTEtOWKi2rxf2YyAAWglEQConTvHIC3VYT74MpxmnpzLY2G0B0d67kEbvzx2c0
9KAdEd9qnGt+K9Qdr4rx23QdBdJBrsnrDWKnRWWHqTdXV+0MVv1isUgdnP+oW+fx2B7jqFlkhroA
dmtwtIBsCOeRku/KAe/xs/mxDCiFUe5+sHwxmW+pq60xtRMKUUb5q9OqnZ6kJdQcaqtdkp/nl7Rx
CcItMO0JJ8V4NCveVQHtHw0SSN9UcsBTzDKJP0UXjfYtatXdeVMbb/4PppjMiChLF4akK3wi1HeV
iVZOW3G4XjZNqHBeyLdKBAx+Hw8dJsolw5hBlASUlKVWX0Me3/TWp0HI+McAq76S12k7pCVaLsrS
7BexdiAv5JZF5kL3xfvEdlGwGaX0lSBb/nEthTgqoOaALkoaaXYbvmQYXj9v4SQMooYMvSyMqytg
hFVN5hYFZEBdjW6pfHAvX6+6HshKfw+aC14oPNk0xg57YzaTOYgGukidG/rxF7QCDEt3s8cBinSV
U0eAUcePwg0vS+Atj/6sowgc6/2aIn1sIWmFW23trVa5EjKds4mn70RmdUwQUka1DDsDL2m8MEo3
WzGiAGXKgKBkHWE63yqgd8FDT59m+4xRJhLpRrKqClpz2NL4Rvmejxa9qmPn+2RaZWv17uKkVvlV
Sy3uA+ck12NMM36pmFM3iPOMnqA9uZJTOhlmmjEWTkN8cs8L8fRf+5DpfbAGnt+PHzEZQswmKnOB
FCgKlKAPJgpm4KdAJ5GDscO89sVYSACZGYEdGGyyBxPIbFHliclRvXaf/KBSl7zsbtM/TToyCOaY
U56FWtIxzzWsla80V5L2qncAHYxcIZiTO5Iu7MgKc8ilZpjHRS7oBsq2YH1pvjXu6iUBqS+j2TZd
AAdcDXpkiVOBTHJ3PsK84THYz0couxCktwhR2LxDX8J2LVI8t1XovXn1Tfx9aKzSwYDBulsyp9rL
nRUrVuF2j/Q2TX7Egf7USoX9FzKqJ4k7gIMiGgkijd5o8jAZWSqsYdJkWo0Rh8lNLsBSFcy3f8dd
c5rSvtki4BtRwTpyooGB/A5QgGyp/Qz1h3aFRsAayHj8p8QDnM8L7co9v9OnaRdjkbld1UYJB0iW
138YVdA1ADOPtjcupqDglebYw0JpmyXICqF8rqHjqjDRx1xWtZEAy4ct3VodELkdtPvorgWDFK1Y
9Re6LVxpbnFpQtkkP2j2/LO0uTGQfq9j32J/BROIMG3bFLKKXzHZ8QMdnqcjQfkzDRDlbcLViZHY
UPRmD0TcIm140RP1MRQ1o5pPOu56X7nOd9mhd9oEvFVoD2UYgkvsIrE0d7YzI8BkEFh7eeHi5KJh
7TMhSm/weE8X2B+9xa+e+l22F9zaJffKfnFovZjXED3pArMWGZ8iQzGs0KqhO6xjSNWK7lSM/vbB
ctM5kj3e9l/5aNgTBUUDmShaQzpqRjrSE5FxrrGVhUKIy8yP0XgWLP2ivhl+kf34A6S63vfWjV+1
fYaxSi8PTGgAxO4UaC/9Y8zJWtjEmP0ZjHcBKTG2jQ4dM0m+jMSHXNlNUpAk4A8beEeXOs5HR/6w
Ypa3IF41koVjlPvdpALd1cnelC6zXSVRbJfJtMeIyHOdLxeNiS1Q+9fzkeMNifHRPOpRFPjyxrUL
mruPfg0BvhnV77evLNpVEN5SdEgSKGCIDYHZGK1iv35LfP22caorAhyyZVyjB3ll2OZL7YRXFfDe
Jp09HoLzv4zNG9+4jt5/mMocuAo5fjxiHMc3xzC6SuJGdHpoEzqmuWZ2r3CnGE9iKDVoUolck4AY
G7fFx53A83mU5wquZ1SZkxpe39XuELVOo4V+mT4tyWsc7Y32oZQ5EXXjpH20zJ7tQdEBt54yQEVz
ENjaceQkbmGLEir/EPAgFoiH7RKPXI6XszkIu2LmhE9a3QhzXRU+mKUaSwlHyZnkUtsrQ83Lk9m8
8c0ULl4VDzMA5N7O/VE6TowqUgxUXFE3S+50bw3EF4qwiuzhml8OPz292M8jY0zub1TSQNYJ+9ll
92ozBrm5G1Nwcg+AzafcAf+T8/vRGP0xRytLxAyan2JZ+FILIKYVth3x0Avu788fh5OkH2rDuHxw
99B0Cp1RJjKavdYBH4MLj1ZWpl+6J12YrvmouRHYaRVfxGMq/xr/FDmTcSfJzJtdE+VkE1I2oC9g
1md2ddZqEuwuuPDLB8zAXpGHMVCtajf6WWnx6h9bFFS68v70ZV/ZY0HMstaB5WqdIbdkdw2UeLKq
9YteOUjZrmZ32oGYUrcazJOlDz0Q3DXnYLApjg7RjeOfwBzItR2TxMgKyKb1uNrj7yS943xN+i8c
h13WAnP0AEKBbknVUVra3xJBy02xe8NN8ymr2VSJtUX/fuSh0jjkud7CVueOwl6DdhRU56yqg+au
6EiZxW/gs7H7t0VkSciBReRMNPAcWQwn6D/mnax7ohFfVVP/BFx6ICYTQGR5+vSZrUT7WacKMCDY
YG4wSegFranRxfyjyEXsNfh7Ra5N14CiCJ4QpnlKWVEUSTOHpmC8MScnwR8GJTCmvjMncxmUTq6m
t/08MsoENDMGf5gygHGSjkZogDdSCYzILv9CMnDz0+kYEpbBVHk6fKvGRYpCHUylamyvZWWnvUfK
G9Lw8p4tQ1SwHUIbIBs8iStJMtdLnYO+fYGQGlQfASC2Z0/zUDyZbulzMA6K8YKfYrKXHt3LY7tM
HBWGAtI2PYDaihhZs34lAQnP5XzbAq7p6J+jN6oSjWhvUfXoBBgT6fOm+1fXmMLWyCWdjYDuuMOr
dW2GTLyvCaAKKBkjmft43uSm1KqlWUtfKrTFGSLzpSiz27hRXKEE5jZanZ5O2qsm6E7GyV1rxbSG
NLzFUJKrGNpjn8k6Cpn1cxbVsQfkDe8Xbp2a4x/InNFIqqZySKH7ns9eS6H46bfzUWDrqx4ZYJO3
MGnNvDRWwWvL26KDiKLpioLqnDey5bJEQddYhZ44JhGZsNbK+hIB7FxAfml1J8wogKzLMcjDNHAy
QpVNl6iTHltiDzxBXzwdO8GLCGZbMObZOJj9eE0m5blqIbZW6j+TZLjqdUi7V0Z9PxLpQl4qzK0j
1pK8cEKtODSDcaV2MSY4VE/Cly5r7b6uc7dWJR+TMm48hPCJKn9Bf8Ab+voqrKurIppvElMKptGw
h6JMrEyRg9JMLxOluKjbyUsXEAx0o2ILpf4cFbLfINOyzLLkfNHNoEcUnFX0yyUwfjPXFkbk60Fq
IYo5Dla9U91wJ3QWBTTMPr8peJLm/N7xd2vUg48ObFzW7bwMGLEOr6LEToI1ABwf4h/77Acgbk7u
8/KcTWdSkacSHSWFE0yAKsztqBoT1JRSObWjaHQgPS3bTYeUI04zHjBgO0Yc2WMyjiWttSmdpcjH
AB9otVRbXh6o5ByxCtOXbPrEMJ2xtI0G2Bje+Wcz8rfdPTLOfMtBI4Ko4yHlYXbIUaXrSgdjcns7
loKVpl/On9LNUHBki/mSpijFWksQ4EHpuRK3MX/JJcfEtrcc2WAiQdNUYtnpM0gq1cIe9OG+1YRd
iKeGXEhu3ilBuQxeXOheqcSaI0i5L3S6J489T2ubt1gmUGh1quurCHLFYtUPfan7ai1cA7v+8/ye
0vjMpqvIef51VuYR0Arx3KfmEPny0AR6GN92Wftt1FbJq8T5qpLS/dCAkzbp5U8Qj9DE51/LzNWW
rUlbaSs4+PspeTTQUa+yMshmYxdNPEUZ3olkLilEvjqRVzDPJWHe2L1ZXwqCdlGq+UU2VvfnN5Tz
3VjoXZd2cym1UMeVlNpVhdRSzMOq89Dkm2nI0e6xU2mhLJhpjQE6b7mlAnjj9RqknZ3YVOurnm1e
zeakSsqcc5MJMnoPkShxhYiBGYC/yFYfoWNAscPtYOWgGs1sqKC2aPwpdqujeMcraGymGe/OwopB
ZumYkbWjwOFxP6IzRTXu/3/fjQkuybyCSUjrwVy07qJ5J7QHlfzXFze7iUxwKavMDPMRuYw4gpNT
i13KDEv5mGaMv7jhBf+9tgmpOvYTJozMQgrSPwGun06pC7UhcOM/ae0IAvgnZXjVystSeah5ORsv
irISl0JR9jKoFsB2pduda+yN19yLnR5gB09G442f+/8P/1RV4NQ0E4opzBFP4rFQwZ9oeo56pVmz
szwl5jOV3K4iOGjkEqcIe1z7pk+3mcd9SmPVaRT91zpLLJG18aStBFdwVF9M3WFsICa4tpbYXK/L
5bLy7obt0/BujqliJCtwXYSOpBYK7vYaCk3zp07DuwXmuEu5kaajWCd+r/0Ka3LA1IWVmerz+TP3
P6LYuxkme+h0HXQnMnAXAwbNwQC4X27ooGRrqSg+c2PmVmkGLzYMNQFHYkrs9MGiNfHcRICey6Bg
/iNfO6D6vTMCvkdufiOwj5vAheLNzSK+jThuFzVFxOrzr6Va21L9Gf0stF//NcFeNdDywqNegWwA
IAoH01quQCl36L5rHU1v7cYTXprYO//FNm83KEzKBoH+KtGYSzs21WIoGzB4ye1lOV4o4WWsfwLs
A7WVf00wJ7mT22SYDJAcVmAbVOLb0Hj4xBooMlEEBscEOurjg0AtRGQePYiz2jYo8kMpK1ZJeM62
mXIcGWGuk6GbwjRaQb9c5vk+kr+WeY8XgGb1FW++cvsQYcgZNWRdQuRjUrhygnxQv4y/KRR1vG/E
4pWKmoUXiTNZmfR6fvu49hgfWDscLXNFcKfTQ/NuDYgz7ycnekORcnEp9GuwoVWHM8gqRpxxcJk7
MyGDJK0iOCjbyJm9KCgAsIaq6TspF195eutNc2ySuTO7MpHbscWIWaqtjqh+AXmjBYUuexBu8Qg4
v5tv7eVz62O+HpFqsCbQCbPfI8fqY/mdvuIEa+5tKlILiT4dT7kVWpXx8heyxpt3NeaOqWSTCiJj
FpbYg9V2aQS19NNL8HXlkKgCIAcTFl8JKgF+S6fAOJcLz+RJZzTUm1kMFfNNCcBAt9ur/FR/i1qa
XYAriY+s2nKjo1W+1SSOqgDN0KTrJEgpUCLqnq6w8DOM/MQHaLk6kSPdnP+sm4fk2B5zgZI6TSuM
IkR+vut3EMSjApb6I51rUun62pHjR5tFlWODTFRro3mtCh1g7/9OssNdHBPcwsGEajoEa956HBOk
m39zYP4tO8xGBDheGRMBlFWoZoNgZf/gyP/zfCTPWZgAoOhy2JAVFimyUXVT6AE86/aAx00PYvRi
euKCXqg7sFHgeI1MFACcaiZ9BovDnuwX6br0Cr9xZG9Ub2n9pgs47kn37Jw9JobXs1ZOUgkZ3lIX
F6sRNXsAAaFc6HaeSW6GMROj73dNUdw3SneQp9yNpPlhScyHomweY2NZfc4v2krOjneAufbrcVWT
pIBPUZqV904IlRrk7jbn+77F5KNgEI+1TIroj2w1xsjAPg2sj3j9R7b6LyZbOKtjpw67eB3Ghlqk
UopU3JByxlKh178QsuXZYkIPnrHFlMmfotvafF4efTWWuKkS6mgeM0zNdJr6AxgL6LcpLhHmJ7GV
93PX+zLJL3GHp5gYkngMpFvjgPqxdSYORfqczBh4TfymLUqXGG1rhxqkMCvoSNoZRK0dUueyU3fy
5dI0N/MINAvRu/s1AaONJGVut9aDM08oVupFtDvv0dT4mSN2AoyYTblPqQLjUj6lw24G7f55A7ww
LDNhak1zSKCNsECd6j0MU7fiQy+41pgQtSj5ooel8SYgteBhbV5EgLJIo2P6f0MNyYlQMhOhpDXM
VaOIIj/M9lAYsMTqUWzb/+etKTNRJysFKTLpTfbfow7dnxN/QD9A1CXQoYC9EH8/CjoVpJzEREGn
LMqUq6yCCIP8Qym/zWSEGEzCWdgJ3I6WmgwQ9CBrVqCpyqoshlmT9nqzFn6Bs/CcGGu6G7Lx1ZyF
H6DeWJwSulmWoffXU1w9ToUJ2EDaXBlm+VAoU2f1cC0vV8ZdNLQ3eqURxwB1s6W0ArHNhVx24nJb
9EZsa8g6QMcW36kDrzS97XFENHQTsFQAuJjjXQnS2IdES/0lxD1cgDFd3YWB5I+5tThqwLsUNz3u
yBz9+9EH0qQhzUW01/w2He1xEhz0kq9Ehcu+tRmfj+wwx1aclkUqRz1E1+DfMsSfY/QXBcDNzOLI
GnNsp7zNakFePxck3rB7J05+ZI05tVFq1JOi0/vgFzBnRW6VkpMm1vgif5UhmwGavZ1aYIa6vCR7
/MUz3Xqx6iDaYWj4XgldDVmPcQ1vskCXoN7jlZcodoac/Vr80u2QCvm8BtYJ/OrtpBz9ZCYELFWa
gUE+C73fhATz/TH3c457ZCc6f0X5tFmzRB3lH/9mgZCNopBq0BERqEhY/FI6aYOICtns++ZRwP9Q
MDUgnuuDl0n4tXCHIzj+zirkzaqSzimB4DKOl4rtLa7biTegyDvDb/3wo0NVxmthhjEqo+kuCWLj
7R30XyQr6OE544AqE2VXTGUQoULZLdGyR1Gqr0VT8uKlfo6jmSNox9s/JjxlZbRWkgheyrm+TeaX
wfyZDbHNueM3U9UjH2GCkqj3SiRno+D15ElJHpPsV6aWzrSU9pTklpiBQCvubI34GvqVRS6gvh8/
c37DdgjBTaKhxGSIIg1oR98wXbturgsIsKl+DFh8MAem3f4C17tkVyArglbReYObmRN5t0d/z5G9
vOubWqSjplUuPGmFhOH6lTtAs/313o0wjiIOwGGgnRp6GtlNoINaHRRcJIsK12cNwlFDhd35qlTb
7/SjxTFeM4gYH9FHNNKUdLjPBywsTpK7xpxDC/9pKCn0pTzmj8s03DQlpugEceA51fYheV8741RS
K1dJOiPkdXnau0U3HqK4d5V8OmRqfN/BDfxKm3aqPNw1XecZYv2qivVBbbMndZTsDojDRlo4+TJ3
Z5h7cRy1SusUVPo+UcFgsfm/g/77DjC3IpRDpy5RUcMEW9UOrHiOKEMQV/4pq9/0ya/7qwyYQznk
LJHn2MztqBdCtMpTjdK2itEocwV4h/sooP/GaQB8XxlzneVrZkI7Gw19VBJ8FY3a8svo0GGetLyi
XO4zFLgUey5u+L69uTyMHCiiCbYIgKc/nltdWTRtXHBuy1h2dejWaSZPDn3Tc99NsJXDruzVmoxo
4RgduonTIWwfBGM8tLXBCe4nYzlvHnJkiQl6LaEyyqAMxOVMg0Nnt2puAY99NdOqKJXsIfIrLxnZ
DEpHRpnI14yCGvWZKHgEy6u1naz7rczpQm++Q0zAsA1qCM+Dj1+pDVd1NRdg3TBGe5fKkDJuku6p
NprmIMzKvdGPCTfYbt1iJqX8AmaYwvcZzwjlQinFAo5PVZ7SL1KgYZRfsBR/cWQrhbLityR0zl8i
m5nHkU22J9uKJZkypcMHrF6ipnbm5SbqSmddQRsP2dlktBZhR+odQHapds8xzlmwxnjPki3zos+L
4H1aXnHr8B0vl3EddYHMzVqAbSNKFc0ea+UgLVAbPL+uLf88NsL4jiwMYhxVKVLGPn1RiwXhE6zO
RTxwlGV5i6F/P8oAirzVqrxCeO7jb1p21XJ1x7bojSh8XVPpzIWBxsdHC2ilZWMB0jZfiUDxbRUX
euSoIOT6pd2DIHJxFYdW7JcaKhx0FK/wtdoGaaiENgwmdvhTj5s7SxnxVAQWTCgwDiNNYibIeVj4
cSRDSGcOhiF3Rk1s7SFvxG9KU/YBSRrXnCblsg6HyhqGUPiWa2p+gLL3VboOMZBTgFOd/+KbX0KW
dTBfo3QBGP7HfWoAMZY7UO7gd+HAiB7BbMZnLIDXgWL8MTDNJCPQMYrA2gr6w0h+SMBplFQFx8Lm
3uJf/8cCk1gsk9Ibwop+npKg25/4c4OUhkuWtL1T71YYjwrVTM60vIj9vPmTUAqGBapZUEBX6w2K
ZJ+F9wBh8O/SmIwCqVtihAZJfTGKgflM1SvofrqrYNiCrNokK4JGKzNbjBfXEHgcCbx9ZaJ6Mgit
1IsoNBO5cvuiPCjaGIiTvPt/OYjCjO9F4bQ0IoWYmuFiJfVDWHKoyLevCsx0o7sMomBMnHx08rBQ
G3Hp0YMFUXhjK28CC3ru08GP+RDv49n/xIre7bErKtsyh6Asspg2R4BJIRFgcMEhmzfQkQ3m4E5g
kYAiJfIXPbboGEb+XQogCO4o+l926rdSMzoY/2cTFeYCWhRRMJUOAlAKPCGdD/0Ardtetypt5sQk
niXmFiKL0BrChJNWYVY4eegLSE2pw65LeOXhzSN9tCTmGjLaDDjmMIbOy5JDcKnGkKHOuVF5Jpjo
V9aQekpaxFcA8Yt6RSuOR+jM826FCX/yOmYJLSP4BcC8LnBCh9QDX2K7r3bL7nOvgGM/YOJgNUxy
1dLDJEZeqqBwj/nW88eHuyIm6vVqQcBOjfPzGUmG3xI47JPqeEVMeDBVDF/U0Bf0BoiA7cZWes6n
cbXTztwPU36XZeNqJSn03EcStg1Q93nqkz4drT5tnwRtnJxFMVJXHiG0MNXD5HY5uYwSsQfF+/wF
Ogg4lMujlE22OTZ7VcteenV5iPrludfVZ62obxKIc2dZ9BD3gBFFQ9w5U0NVnquLdSr2Biaoi5SA
tUGaHtoovGib4VZYB/CTaeZ3cxJeSjG7JiLIC7pksnMk6FY4D49iFQ9W00q/6rJO7bI3f6R1P9l9
Cx7u1sAQTKO0TgvSS2sgwk+hUO/iHEMaRfGrEBtI7JAR3Aj1cBep4o3SVhepdkNAl5BZRas+ScIo
2EmTAzYovKw6aL3VZleJdWNPWvlYE4NKhHqzDHRLp4M4BNrYrgDQBMYX872RQDe+iC6FLPekQr9f
9eE2CqX7gZihJYzttVDheht6w5+U8F5oQSIcNqh/pdBO0/rwhxCOHsS+fsatAqztehMpKJatC/i9
S026VhPDsJNWam1TGe2wWSE72zTrZUYgRo5aVzAb1b4WxydNmvc6GfBIQXYo1cDGhGW+X8zuHpyZ
stWEKJRMZXY/aYaCL5KCJ0OvsLcJwAJGa9UFptplDaIlkSiUFqnMhyyfJFfLQOcjjKk79pknRMNd
qJYgIGhAZ1Sq36eof8Vc3WMv9oc2lW5Ilj73yYiJOY2sDtg3I2vB9MMgG52V59NFJ+qpNRnNSyI3
92MeXhmy6ceQValG82etF401KWh5zhB6qdU8iJXBEaL6pkk0FxrTP/taDjpwIIByEh2JPrwgoCPo
hna2yaz7TZn9XNNxP6TppQRC5f9j7cuWJNW1Jb8IMxBIwCtTzBE5Ty9YVmYVEiBmJMHXX49zbvep
nV1W2Xa7H7Zts7LMJALQGnz5cjcOBUGzQ6lpAxkXbOdODeiGVfUZFvwpFM2rVxRHJx9YVPQC1jTr
lsJysJaQSe26h0Lab9f7BA3QcEyZoBAlbNv7Ea93PTAe1S0wixlbyK7Cx1b6rqDVvd2HQ9IN+Qs2
lj8Dp5u30zSOEK4oM+rb1pYuM96FemxjtZgylaKRad7DTO7vUecPkRob0x5Gd9iZvm4t/LNIgOVY
a7Uths2GWxh5MXZfLfX736/xB/DmH9f4EtiIx2vPFT4qVfYoOEQjrDIpqqyib4b8Cvnt36/2r6bi
S2D7x+W+BDbmDDbl2B/aiF8QPtl5Z/vWg0gS7usdWrys2Fsx9bFSoDZr2iZ6K378/QP8oYD8/fpf
F8KbtrEs4rBrIocW9jR+NJ57tNfvND/+lC/+cZ0vtVBQ2v1oz/D9s+091J3j6upqmP7/yoBf5zrU
rXxBIMO4oexS5s9dI795Ff8ITv2Wkb6ObsD7Ba/feC0kA5aUvDuRcyje2A02L+6sPawt1oTd/f1R
/Unf3P/9kuSfr39v6NprP0dax6K5b0fo+93nYs9u1o2d6aNMloMbg0p3CY8497EHJwP2DTP4j5tu
ITxn0A8GsDH4OtQeg8Lqbd2jHoPW1XrUJ3kKIVFSRP4b1l1T7xla2hlLyb6FhPg3Xcj1LHw5K/7v
1/5SRWnaz9DgRdFJQhWvYx+zAswS+WRXa0TdjI51UlXfFLp/fs5XiCLw6FWt/EulO41e7k8G8WDs
sEJ9RXGFAYor/xvFBSH0+4HoHw4lvuh/rvml6MVMq54nFKWb0ql2yupOliYJ9Zzt31+oP8H9ATjk
IJ4GwdXa50vwWexJupAw42Cvuxl2bvYFxqDgrZeH5cCa5Jur/aFn+P1qX1sumQ+kDzvDAefqVH3W
VXYVEIf7VKK2hmDeY23gWLscvhPV+hNH6R8X/hJ7BpWvUnJc2NtAJdHajP8yuA9DLEz1u2Ef7vL3
3Eqs3Xfv63f392s/BvHdufUpgul/XKGWy/+lLtr18H85HP/4kl/e01pOYL1wrItcnyU9rtui+nGl
oHvozCAtvPCHvz/OPxxG6M74Hg3sq7PPV8yoH1gpZYWAPsx063vWuZnDMgpKcXRHvEVUpYWtf5ph
+Q4puD6tr1/09wt/iQLrUHAkElz4qmIloZqVb+m+jKBW9b0i4/Wm/e1aXwoOAewa2x+Arf49D+vh
bf+/1mOurMjvZg/XP/e3y32pPUD9IaQeEWtC+dhZqMMEyWydObObTGL5xjbgu0Lny6lw4PGICrro
Ns0yRJRBgGmOWKnOAtrp7vCTFd9aX/3xbv5Wvn3JX2Tgs1Mo+99qpeMQ15na4hROqbWxirhM5+38
P8DHfi872JdTYbMFPlEOLHdHM2RhY8WW60Vq+mZS9afI9ntd+iVeT80crHUX8I2o7s2CuljewR8S
ywIq/vuhu/6h/+MF+e0OfoEqrJ6DUEaqbqN1HakgSFrifJPwvvsuX46XWNlShDJEkqUtWrUdQDi7
tSMlvqkkvvkq/peXofXdhmqBJ2ManlomRBvzXaj48yWgj0mh63RNcLibv40wFqIKtVDU1r5Fblom
PyvbfDPJ+xOBCC/Y/77G16TGg8btcrv5tzjkdZdUYQXYxMMY10gzU0Qeql0QYTy6sd1tAe1IbzO9
/k9eiv98hC8HWerW5dCzFxsyPYUQONBANf7frvDlWa1SGdESvN8UHTOWuIFPPP79Cn/aR/nHffx6
UGEZzdcKJc+QQJvwqjjJE+c8J3D2uCawIvmuKoBDyjfvx1dy4ypY40uNlnpw2WG28jsoXBcRSCn7
cKhgujqhGV93AEB+loWVVrJ/g4RLUlbridTzjk0sKYhGQzNHHvcfiN+2UTHnt3YoL2237KU/7N1q
OpGQXwpnjJVHd2Jyzy2zNovVQq21Wm+pV+1qmh8wJ7vy/5NGFCeXzNugvDfutLP9s17UoZW92IQt
3Y3rhJ8LhIAaZlnHNZ3P0t6ElYiglpPU/hI3vM087sS8C7ZzZWdVAWVJ1sSmLCHbXkXFxJ9z7I6b
6xKyeO1adt+3Q4pFdrD9CI2GTsMtnaTLQg61fg3IsqddC8njpcvYVSpA6shonrhlm/aWTpk9Z16u
I07OrHVTsQIcmQJI3tWrjroQ/oI2zHoDA2YUjcbyFtuaUc9K/6mY1ds8To/MBBEDN7Yu7D2T4xOd
oP2tyo9cMBP1KzsU1hzG3FJRCRdUo9gcF5bAfyqdJmg5tu+0BEOxa9pXvYAJW/TVDQtbTPCW1KxL
qkL/lhO41nZkR4Ni65XlfT5X6QRjC0YglNfwG9LwbehaG1MNe+IPS0SpixpmuCt9VgAQXpbIJ8uL
VDIFeeSgvCFmC2iUPC40O+kJfEqbHYbQjtzmvQtnEzllm/TLYzh5G5Ofg6AFjQca8Kuza0TfxJh8
Rj7HqofPMRoSfeTRcGMFzgM3NF7mdW8N+abqfsBHSuFSAYny0vajpgDiNK7WW1ve+saGgCT3tgSe
BsJcYBUb2iyiK01U8Gw66A0WsA4kXuQoKGhNEO4yBDQ1Z78uS6zABMWY+iG/wm/OOVSfrqnvnDLc
Ii4f7HCM8nFTdkHkeb/8dYW1+xKPpYzpLCI+HEvxKO2nktOoGvSDKmDWjKgzlTpt7OmO2Udn6LOF
dzHBz8/jzoOE2BhayVWiiLSZujaMBBAO7w75+A6yTFSoKu3nT6sDs5hV6QzvRuHTqGZDFNZ0Y9dP
lfM4z+Bs6wfdjYDbYFnlPVK80vW44UDOOC0ib/BSyu9GRF7LATeudC7EVEfRnvqeJVNfRN2IOYJ5
rYJ1C+pgFLpV5oxvkxiLCFLVMV1+rLMTy/l1clVi1WM24UANgsYV5DI7r498TyZu1cV+69xN/H1g
3m7G0zSjiXzfwOHj5fo8IUyT5SzYez0FxjgkrP6cnL3sW+iMAjl0dGJP6uz23s4uXhpiRz3HaLt4
UgGkCAwofs3TUNqR4WclxbHJYZdYQtKx/lhC9xj0TlQp+zFssTlj6aQKTCYLJ66s8dbmv6CREjuN
SPJAHLySJWvHsmmhKXxVk863sa5+lL2XBrxMm4LsR1qmLtu0UDKagYKGrtlV+ZgM3IkG0BeC1X9B
bI0UVmcUqNmeBZFwv4qG6STsBv5lYqfx0Prl0I5vlMEbfYSzmfcZ0HJX+R+jm0NBt242uZ3DZWGN
5fLZDXg8pZ9waA/KvNwGwN8d7W38qogqea75dNNbMOydX2TexitmMu5IE4IlfkOCGDYYB+M5QCqx
dq3AC4Kw+FyFUev1mVuUG5HfhcMaixAYoT3YfTTUj30OggEkjtisIhRcMXUkfOPrWHiwA8fuyYTX
DRj+piuhT8BPtbUey2bCfsBwhpVduvYlQPR+bwdrkpsbqBwklg2176GK/XnO8Fgg2zL5Tdzjbxft
jeXfuS3U94dxtwRYJdMvmDykjF54r+7ksMR4qXBupwjuIZFXwBoP36uxnzytdTw0MvP993l4hHXY
KQBvRguWdD2HDzso3WVsCn0Y6joSgUkqu4zdsolVLpPVLi9N+IaA90pFcC4J2QS1ObrKukCgtoha
18ZN/DUGcDbnqayG2FYPftdDKIHFVT+m9fLM8NQDUkVBvcY29c+dzeKphxCWPDQ4pT4k8EvjJ/Pk
7TrcM1vlBwv6g6S+eHOVEHLTjda+cQ+1EZeq97JrgTp0agN5pLMrsczbVPadk097Rw8Zq/OYmJ9j
4x3CGtj4EEbMvYE4GMI97M2Lfk8JEkkjbpvgNS+RXcJ74cPbxU27UUHm5MkW9Uu7BioOZL6ry7aN
O8ZTjDrkUKROhRusy20lzW1FugjhOxq1mwUF3ePB6hDZi5zQWUVKdanwDqb/mDhSSQfd9OXE9Ycp
6TPrH3qcEKpfgvzN6w5jzy65Hh/rEh8RSxs+EqsD2TVl18lY2clgy8SQrdBD7EKUkVZBzHuOv73z
G/3Ur9MGyjdrBI2aNKicrTfwF78EmoaQSIog6gtrv4ggGmaZSEqSurQTRrdVeNdhNdCdQmSCpwqJ
F16B0aqDTbMKsPwwMXHQP1UPHa7X6TlSeRhVvMSPGLD0Kuh+/CTzThB856skTus6STXD99U5u034
A+b1HwWC00hZxqwp8+rL0uB7VHNCqs+8bQ6WAytMfbtMHzLENot/sZryzR7HZER85PkY2wwKNJxt
7UC9OflGTwtU02BPBrcT25of5/HGrcVFlscajMtlfgaokOKohOWvsL0lvo/07qdLxyPVPk+Tl7YI
1k13N+a6jdTi76caf8OkTdi9zULu8sWPfVId9SriieFehd47Gz49/SuEeNvsvkHRb1esMN2baWSZ
HyG6XCw04RaNt3kBC+s2CCPSsaRvnV2vLp2BoDy2myrfbGVDU7zAOwtsh2K6IdjFHEpzgPFpzObt
oMUGWzgXt+JZM09vWl84IVFIoejchkkDals3FckoOpyiEX7HMHJAvgAy4sMuoxdvAWuy0aKRiyc2
BRDsH4/XtTjXftfmBHnavbquAD33nhUNw5i6a3PwW4TxGnsxxn6rggsYJpHVoVjTQ1JgBpqzbV6D
NDEhoelftB6imhe7dfYzT/PztTw04QMBPgO9pwq/+ZjnKu2CpwXPT+k19rAHUxALN/vWdnnUTiSa
dR/TstqF2FRSdEr7rjrDJ76WblZhaiia8s4NLYSkPlEDT/PupTEvS9VF8/QzCGfUm0Mk8nsPQZt7
mAsWRSy1myx6iX3+RENMU9s3KsE/HMpYTK+uue2d21WPaeuAEaiOdomkwpdopRIiteGLhgCXCca4
dRG3puYmbAcoerzk2t87tXWyBorgV/1i67MHFxRoFkbBVByJHO4N6ZJFzjilz67GbuQiMfK75Dj3
AhWS0CjxGpxW2cA9UWxkbcf+Ck52sEZh/1kXUB5oaARPtJ2oZTpP+DJNpjvMZAduHaTnIZusaaWH
dDEyqS2niyfs3GiQFZz8OOUNzrR7Lyk+lbViPRKLA6OgKoEweJJXZWK6rY/4QUif0dzdjITF3TjH
kBGNbBt9Y2A2NhwzqJ0VebfpWJmgoIiteshGqFiHVpHy/o6X42Gw12gm5cFz3hZPJ77xLkVxr6c8
yheS6LJ+UhCmpTAumNSmtXWczyC748GsbY20794rC5+IYl0+aI5d2F9fZeDrF7W4n0V5hzW93Upf
Sn3JJYtnQ6K24ZFmT4EF2j4WjeyhvtMMuwLFxeR3OSlTPU1YkHiRbhX5fZj2xYUw85Tb7sXHm+vP
/QWIZUIW+3Md0UJANLSTdLNWiKjBr15igulpuOoBEPNE5OCKgw/nvQHGYmw6gasBgcguCa0zZO1j
7cNjjdMj02eKJnxUywYSVVD/8VDG6Vi0j2w0h3DeOszEZtlaQwhC9pGD5lvxVyBTycovZiKpaEOY
zdDDZP0Evdlrlqh0QZSdd7oo43X9lDYian2j5AWvSCpVsVVBudEdzC+Vt3WtLnEFqhavjMJOIc77
2xk8Ccv+pRU8tu3bpTmtSG8efVMSZXD56ZVuwss2FquFt32GTjhurcxvHRVsfBGeFvFCoctehlPc
4JTXtne0F+jZD9UdmfVe+1CazO2UW+4dl2J/bXzarswwi8YY4aZArbbiOM2ohvD2W9aK4r+PvSBM
G4vBCHebIz6AbD8bAzxJvbRdGDeFF5UNPkrJ3/QKpqMq9pBqF3Ajj9zuhRYDRCyrR/AGUz9gH5R7
P2uC7XXxXuCpmMJGov3I3UPT3Hn1MynDhPUiK9rnprHREAAcG/SF5PwG4nSpydGuhv1WYI7dda0V
czBAvf6j1+Ru9KcfnX9TDni4dRlZfrMNlulpXcKosOoIFl51NdwuQm96ciOHH2gNDrPBseAeCsQV
I39sEs7lidpTvOLOUyWHa1jOqFXHfYMj2c/PEIeMWBEmw1QmwtbHYoI0HckTC1ojSz6ic5kj4y3n
sHGXKBwK2AB1/ofwUIPBsC0paJmMTG388cYb0LQK9G6yaA/Fio1o7iXrYh0WC6mLU3hxLgcsdPLI
Wj65eRsZSpQ+SBo57novSHux7Zj7oEZAsgOJlz5rNU3tEAMueID208PS+9FkBagl30Q+3nB0AosL
xmb/CZ/IzGXO1rfFofAtO9IzTsT12dalc5osiO2IrkWd3l6UgVr7gADNK6fEu5PfUPAyoy4QqQVF
0kU2UdF94GlhMh2RUA/bpse5gZfZ6MhoKW/H+qbtrR69Mww3zbqRlZXB3DYZvTox8twwuoH0zq0v
hl3bqdRzppMh1ctAj82EVYjwVpT1Aw35O1khneXwp1WaD0Tan+6AL6Oqdef5E+guViKnu7V6CREb
mw7dwlQykGIqP8areyk66NGwV4YuaC2diPVQ1+x3Y46tPRa+5mqCMv1pgaPFpBT6RfogZBAHzh1B
LlDmcXJ3Q4G1cyT+itgnyZEZ8eEnxN+qqVKP5fuCjU826Hr28LKUfjw58jShx+6w1q4GeR7GD0C9
Tk6yvgF7Z6bPhp5Zg+A8wL6JiXgxUI9Z2W0onqVoN0HfZtTuN4U6FWv+VhQsXpaXosBSJXYAhuDR
dOwADwWEuDmpEET8+dEgOzlhHVlFH68zfFRBNvb9jUYaWFyacHoqUHi01lIntrGP7aT2DtK35WDj
HZY/cr1RPRSfLQLeJktH3aWu0ihW5tjqMEVFMjXo3lReJ7UsktCXGcPdUvyHRyB3A+XbsYwWedD5
NSO92IAQSCHuR5edAy51zPw2qgKwqsCE+lxL+IkU057N3blW1cXTgX8rqA8iCchDzE+B+ezRZ6KH
kth2bpdDE5RbqNRFc+gjq7GNn2OvrUHNE7o7q2XHsGDZbPEdrYD29Ffx1jIbV4n6oH9TRdAlYMDy
qKqdXTdhyKWLbYHekoKi2tuo6oBbueOC9qpUb1PxYwyaDUXuhQAMAIv+ZXGnyMOnm8CPA/klAdDy
MfY0ADKHDj7sPxa0H55/gmHJPWErS/LV/My1Sn3+GHpNPHMDfkiVrSiqWksfzQJPufynbMjlWhO5
5M1DESOW5wEtrK9E4mGvW4dT2mgbmbPrE9pPybSwE3FBjrIB6HVTAn/AO6cH+evaifsYwwzBcnAI
9ITtBhK6xbnz/MgvTERy6wN8tzoZ2AMBwAIkDeVlGPs1sLhxPEn7ZQJHiFUu3p5Lcz3qYxAFY5kG
M6qxnKLzq6xXR+wqCmE+5zyNTTQ6LSyrcNrtNuuCHP8Mm1IsparwpjBubMud0VhTtUQ6Vff+3GWl
rbcVvHmC+QUnAaDTkCBLIcX9GuwisRsvakadXmswWm8MsJV/AUtI8ZPYUcZOIdkRDoWK5aZpCeKT
15YAaggFyAzHtyo4jQizcFQ/TwC41Kesu3sxv8BF4OCy0/V0wEjHoJ4+r4SkPeKTu9TbsVXbJUfh
37Etk8ZPfSu/5WLbiDEOQgMIqIdiJ34ZM/Ant+OvJZI+IyDTNRAM7jod1WiYC9UAbtp0/n3nLvDW
W64bSEk7L9FgQ1kd6FO9We0jZa+98lOB1sZkGOEhv/3wxA/pYKM62LvrFLcsyOp2yfLhqPsaCXeN
TOBkod2i3np0/EdwmdIeVCzh3AGDjp0pgyY9VkjApePQoYJqGXhhpxDdn9/qyEMIbtd9r19wL9tp
TvGufi5eh/JpvupoVLGYQa+T1aGRAlOIYtev1qGZ1aafp5Q7azLzeucVXtwAVVjQ6TiaAujBS1HT
ranfc4QIQHaJDAAsU4h7cCth+CA2AlE4HeDccouvPtnyRi4v4xoifm1r08XX33Mddc/yh3xeI+07
CZ23ipBkKKeYMJRSCmm3rXECAbzkPHMnnbn8wwlwisBWA5oSNWjTBxvKIOQ8tJfGf4P/MVoSL+3z
46zvCVizAtLgENZbV7LXdr0B1hJNsxsjssU+PVD/0w/niwI/cRmOqtt60xjPaCe1ePA8SDWWW8vx
trlwdv8CvQyatvFeu0Fqyb5OhFUetKRHnCogLFnlyCPXE4LhhDV6/ABKu0dok1bjU42UsZqTCasd
EJU1atwqDquXtXqHnm88kSPnFxcrLYW6DY2HRycSIAUp1FOzVoI6CBTQ0iqzqg+vAsAGDEjLt0KN
APdg7kx1WoKKrNuPaqLw3ZQ7OAkD3wgy4t2ujTxa6x1RgKYJ1mVKjNAilAua0GzIRUrdH3a/nmyZ
p+Moj6o4e7KI3friNyYxDT4E7vIUFqlVvOVsipXQUb7+MviXuYer9eIiCbmofL2zVcFqkT1SNt5O
7madrUdg8AlH+ylxOINnwXBsjDgtOVYeKu8esk33itZ49xX2OdHkdyQyXZB45jofAaAQ4nsCK7PN
O/PWjQP/3s6hCSuaHZMqtdq7GqhcN1UXUSD8FoiSs7KjEnCfEC5iV5lNYk4b1z201Ry7QPgaOgEf
vemA+K0eBNM99GL29FnYbYp17V7sVgcGksvrf+OW+EabQIDrOdc7Xl7twsFDBZ8oMHrvEysJUZAv
C4xhwddFYVwDPimVjCtjDp55NASiZaw8uBXJ8maMfcE29likrrVmCgOEMe8foL8j0c+Aaku12VjG
Rsxf70eWK2gxAK2ePxTeOhPizhcjgN1GAAgqAWdO92WBrefBD1IHHrVrgJrYYe1b6HbbFjolsnj2
Agvt0ZAFKFywQrXXC1IBIH5hndg13wRYYS6CPcifsVeb8+yOD5rtZjlmde/FKwMuUTXyVUsJ4BWq
B423bT39MHkasRTtR0f7dF5/eCtwHas406E7SBYkq54iLX/y5tGIIQMbNRmXX8aM+7p+Yn21F7SM
8w4FyrQtUJ8M01lN9Eyt/rWSLfKjgpHlhDrBrh5AW96Hxr9nNE/VlYwdVjd0WOao7egL1fmrLQGU
gJqLUpcnNhUXUFp3okFmrnT5js3Jj0Iux6FsWcSV/Yyhfkr8pgXt92ZZyygHbmMVRWTxLjJWHmnk
MiKWz3pt70MybMrqGdB54o7iRkpvziRHe4PHVkRAq71onMcnp6mOfrtuZxpcXHvvTc82Xi5OFxlJ
NFSYssQLog2XGE215MZrIdjXWofQfxiwATShTUPKlRb0+yZQoMtIui+uhwkadi+DKpnksS3lvTtB
LIBs5Qww24dILTDs1YtL58EgNdfikaBCK2YI8/P3K45yhc1DB17Mw6vdQBFjeXTJtLVXUJndMogJ
mNaNJZIB0+gAp6AR1lFIwLgSY8XVATRRgZjXr3Eoz4HXJoWWAOYBUqhnPxB75piogrJ6ZT3+C0fC
gAser1vuX2b7tpoAhsAroLaG1J3RTWOxqvZg0kyLZLDeLIYUnX92+B8BzLFID685hh7Eimfok45n
6oK8ulSxVjTWGsrVZVaWZKN5GNEACyqkSmyAEUGH7MDdfWsuDKsSxtfZ4oVHNOO46efCCX6MHKOB
bruyNYJjxAlqe/tgAey7EDRRgE6NXz5XWPqk3pgEMz3w8AmynUAHOzf2wMKOtNW+i/a9cXWSkzaZ
F+jKaztGJ5SsguJ5GwROtQ3YEKlxTtr2Zg19CJXnEaHluzUoxPVzEKLHABoQire6cve2LC8+xptT
79y01yKCy6Sr8OxbDiuQM2wPU7tsNq4nYnN9kMSQc0OrzO5sDNMKQM+YCKz5tkA0qV0gyzxTFgyS
AMdNjjpMtXMS04yXZ0YJiBUvk84YC3ZhBwz+MgYGQIy9c9v+wBVPAUnCnqPbDwC5SX6WrHwcwSDs
+peKQ5WcO6/VfCNgk+7kT5rnMfYLPx0eHHOm33QRblWrIZhbo+VD8Kz5xcnb2yAMLBQlsIUSJMlL
PwPmfwZwfhnCGzOXD2FFj6TFF7HYaeLW1hvtnzrEOmetfwlXHKlVHYvFOjt8SHte3Opep9dZ6AzB
h3oeUeJjbus8mvnNACucl1+evsISVlrbZj+gIcPSRKToUxXw1F5FurYqtReRBrLd5KPesb441qw7
dKLJqnbZjHWbyRUKRd3aRyOfGaQ6MMQE23GNOlIcFFnvgU+1CTwwilg4fGdPIp2xehHBSm075/qW
zuQHsVAtNmE0mVbFde+nXpcPKRuBlll6a2itk4kXZ7iiIl9hvBmvIn+yw/5N1I6L97O4FUHZ7xnm
CQ4n+R6O0Pt8bFO0s/e9Nw8ITjR2OGToiH2d4hyHTu4BQjyHEqBEt2TLrJoUbc6FCjsCPQKxaQDG
gcWVJHSXiyFAbRaQBZg6Dp79DN76ow9wYGy7S2FhhiumHghHM79xIiGsYM6jBMurY2h/eFk/I1Pv
mpJcupk8uNehapFbL6Re4GRTYp/E56ki+qRCOJKp6jSOaH0xPHiDGw788tT0y16D19XjBpPYSW9z
A6iThegKRsAllZxSrxqfOZsvPUYiUo4bD55HUV6vaAvckMRjm8fYCj0BkN0tTb5re4wIJ41dCtVM
L6TpnzxDEtDTz3BnS5gjgajVsNNVnYGeUd/fB756Ky1+UWq+wKH14o8FHHDGQ1C7t8xf+I9FAWZG
N4O5FSo1+CWlq82gHln/BP12K2lwxKrD0cZnnnOzt+lPVWIdpOkOrWh53GJ3c7GDg1KYihKCXZQ1
tTjncT9XTtTkNLbJSLAkgV4MuNYz7nY22z4DQmYOA6Ycqvay1R8eJyjCYKIURPAESjxK7x1MrSuw
GqqcfDBPHqvKABoEJi54iXpu8D8xGY5NAyYCZhDJCOsQdNF7wXxY0g36R9fPaUAtWIqgahvN3uow
EPZhtlSzGiekJOgVSXUQrhuXvv2rrnA9qci+BjIAfQAolmNqWVs//K67X67TKHegj91aXGwjUwwF
dtiK8qNiQDMBiaRY0eLe4fYvUnPsVq1Y0JRr96pLO+OYoY2KHGswHJC9mw2vnenAuxUc3+DK0hj4
81hj6OqTHnWZ+HBXCrZCP59yPZ17Jt5UvkDeoVNdrFbqnVhZQxJg7u7tSQPE7dp8G5aa7Bzh3UKl
Nyqx9DNqCt5HyDbzsDx5fQUqxPSSkxc/6DdmLbd8XBLrCorKdUORe2uFBfI1T42EKwKm0Wtnp8YU
x6oPThAaPldAimS9YKeFpEa7O+Yu2apZ5Of9BrSr9L9IO48lt5FtXb/LnSMC3gzuhAQBuiqWl1QT
hEoG3ns8/f3Qpw0F8ZL79B70jtjRLSUzkbly5Vq/CeXvlDhWUo95tZjsJa4bxZp2pRF8jSR4LxpY
HnRmD1LPu64YeydH9M3C6FIe1GNJGPRafWPxrB0HiUa8Olvbr2Ped7kgrKPJ8EmM6GeHXbkuqugo
mO8d+gGaDGBhyl5bOpJR34sbvRQ2bU4RVIrUXSzxT1K90X63jbLfGmW6K8OPycO/T+U90RinVJne
pmZ6aQtQpNSOa8l0jMb/ZMjA1z3J6SLxx0D1Qk0pAiVe96gPzUEL9F2tZK6eG86AXH9CaOHM7HLa
bOUgbIhKJ1+ZeDtkwq4D64ghzJsBdIfsg1RcdFTVO0Ql81fSlTYGmwAxl7zsVkEw3Ke5xnvS1PdN
J7iTJq2Lzt80WrUuKQNqVCuLMd9ESQlpCXBtRDqUTLavamQ+Hbms7wjdk5HET4pScG8Sq7vioLfa
N0OQNvJguQaFqrSrNzgfcf/m9kgdevAVcF0a6BBcVZNhq/uqS/X8KKvlZhDkfWb265E20Ojpq7FB
YYBudke8akmPGyhrUVHQ6weQxvxSuPFql2yaYtyoRk1TG9i4N56AfnEuqNmmqbJq2fs85baSFThN
199L7EaN+8ivm/Ug+ndlZVFIVvdgxgIAMM1dh88TKKoHeTJgn1FVEjJbzvjoLERiSff8swHJBSwo
pbrw3voiEgSy0+h0C3LGAipQRmtKOBtBbv/4U/3YoE2gfAm7wo594cMbQgJc7Br54Iijd6921ls0
WgerySiQ9fVWb+ZG588gRE4i7rd5kOGQWqebjpQ1K/p3LEydsqeAREX3nVz3QTL60bGsyGW//IjT
4Gsm9R+Znm+nqaVdne+Bot97aCetIt4QtmHRHPa5BmiHEKU6BWhLWU1c89WxrYptX/rfQpP/WhpT
mBUdvOV+oPorWZJ2b46FR0cs+TkpIcA56UMa1Q6rk3CbFLyyEg5YV6ifYF1Oq6RUhEPuzSClfvxk
xNH3vKs/4TrWbYWIFSgTTVnlbU5/fUDNXMbCwVab4Q4ePW2X+CQNuP911bGI6Nyrpp10MJawmlsr
oQQUUbN+RHr/iO/es15WH5Ec5rsy0SfXYx2cYsjDnVK2ezkaN1HRUmnJFApqYr6uynKNaPu+QmWw
0tudLKNZRuMk6zJHJt7K4fSpCFMgVo+1L+5qcmpRg2HnG8YujMBylNZJVITHrGhdGpdHvaPzLagv
YeA9ZFX5pdOz11zT7FHw+Jic/7F5rbge14MePCaKAck0hdMZ9Z9kWYo2uUIZy8pp7KZPIK5w6/AE
V0lxNyJr1VP5ELbd8xgEP6q2cQJfa6GfTodeABQ3whGMJ/lEv/M5UIVtEsmvujo8GANJblk76VCf
CMTEZx5P1ri2BLTUJ+VhMI1NXoccGJVHtzUdi3Qih/XN13KuRYlqSp2wPWml/9DynwsUQ1IWVkXz
QjWMh0Yut1ombeMx3iTJ9JqW6bta0oBuZOXOIo52mbTxS4kwoc64Aydki0WiROW4eQvi1BmpBhn1
+J6kauVOpvRgRm22SpowXstCdt8I/Rrg9SaX/aeCeeDYW20j3YKva2yEhhKIotWHguK2piTZGpPH
g29lD15vIo2Cb2tc3MWZ+DMXRHfMfCp71oEGwtsg0QUQsnGXovmDIET2CCAmtTNL3VQAobRsfJdz
4yt9lMkNVYs31dSSUPB6w/s2WPkZsBVVTT+GbKCkYU0HmqAuvlg7dGY2lIQevYQXqZqQM8lx+OLJ
2melGh7yoALw3N5FnZythFzcGZr/GLfVKa9Q7pxDhd9N95bH7gWsHPrkPzzsKlihnZHcR/GATTK9
3zFSHU2h1SaBUKVgQttl7I9Nr+7SMOkxGjQOeNXvFL84WNNIhWyqqYKatT2W8ZPea/txaiQMIMnu
88L8rmrSw8ipjmuqQ9o4N7Ks+zEsf6ZNxA1ai64hmfdBne9lz7Nzdq+QDhbltonlUBKnaLptp1jb
vFD2rVpsIiveGFXvAhrQV0KnP+EruKkUf8u9ii2CnmzTWE9XZVaxFSgx5KmIRRIOaZlkhPYozYiq
pN2XLVIvergVkV8qByoKsvksNKRf45uXv4MA5WYOV1b0rrD1xbpyqq45yrq3SiqPx/BW0XuiLfbH
GpRikeZGTK82DH60YrEHFRtDcsYDc65pUd3VqpJu/FwPUJ2M3of5I4s+mRXAEiqw0eQ7A9dFXQDw
NNYSYUqSt6r6YlKAb8fDvKdBJVuSvzKFbynyGJrieo2/baxhlYI1wVJowlIoSql3Pw4zopcudKkM
tOZPcY7KXnoyexiCowVm8GsZmvOXssP+XYzzNZyanSm70RSe9DG39cgxqQAazZYceaULNAs4i7mP
PUBYradE5qeox0lGomcwN/NAikBlvtv0FInTuOUnhm4yPY8WwJsisFsyOUDqeTVtSioWYUEtezhZ
LF4g0RrTZLcNOqeYUpoi27EBwGdEa9avLj9Uwmg8Rbamv/mlzDiUk8rnvsvsyhvoNmS2osD/CSpQ
hclqoKYh8ifyaMbVgKVrQFXp+moYCawNlgMDXcFMtU3csgL1W17FjlzJgoP5BQw4tjCIZS6xwEht
WaE9WaGOFSnxSYylpzFMT6Fc3nk8Iqva/1wb0qcxKHdprx5Unuyy3Ms0JOaKWvUkAZrDYsEN9e6O
sMTm4cruhWnLs9RJ6vSzZHkufQa3YmcfhLj8Ss2oTWjF1McwezMpiNCAk+rya1FROoo18qVplYoU
CRK66J0UfK6jwYH6DxubQOjvunAXBP668bptENDTop2cSpSbZGpQPxPhO4KZx8wabIj1Wf1WEUbC
H0PU7XTSwVj7psjyIddYxfQYFh+aLG6t/EWVtDdR3hbjXa8/FoQdIxiOUbRt6QfIVU6CNbiN+jJa
A69F/dEDpVPmd0Im27lerLEmRVy5cBXxOJjPMuC74H6ifZoX+UHLsk0lgqWy3BSGv+ntRfZJoO/F
iUj7xa++W2VzkGm+KnnxgX4y6g7ppuFRhDMffJHWGf0HKvG+9mZxsuvA8CDG547Stusi/cRidgDQ
YJSurKHYp2K1itnUw+DkzWPXx1s8IuEfffI41qNg0Z4o7ziSuVetTRDF46s4EsyllOdPcFQkiawu
f+49fR3OpwPRqrqgaK+lJAtbs0FqlyK13H7oAc9nY7prs6+GaOz6vLM9dpqC8ZZhUaWSiIAjjw2Z
rom+jRty6MF6l8qtGhePrVI8eu2hG55Nq4av4io19oOS8qWM6I11Mbj6MMeFtjB3kknQn3hRmLF+
yhLhvlGCbm2MRbTyoVNWo/ckUclVy21QgbzFNEFUXsJa2wf5bhDGVVJkE6h5b2cp5smqzHtaiXts
LBW+GSkuPaFY/6zTRjb47XtFLB4ygEUy57yHp1BF7VbmsCF7Kg2Cq+Wu1Nz79XeTdo/HBYsFDkCx
UnTykiJ2tE5BmrFpItqAOddBhlMu4h1bqi3HNj3xLLGjnO4QHo6pyaO35huLbmm9ZKW8l5QU3szw
P+n5KBFUjF0Hzig05m6BK8cz2G5bgZ7habOJgfCiTeFEpKumlxMizE3ef4TD/KuS71M5HEI9XSe0
2SLgvEog7Q2rIio4bXpsZaqtEfD4nnheUzOQqr2fK+uQRljYdCtZ6tYy3ZgoejSB+Yb05wBbyz2o
bWmofpSjkJLTVNRXJcQnyujUedGzFhjUkCjchjwAef9Enh118KOFIgSkEkqo8+PQJphAR8W3LsWP
TvIehDmJFUW6D5K/N832a5FWJqGveApGM1hpsvlTDpNhraaVQXNWRDhtMIudLngPQ1z/pCl3n8hA
zeT5jdCrMTsNmAAqD37W3xXwigeJVBEYwJS/mjkKINW2zvZghXNAgvmnYhS2ohhp9PCqbZfxQEpC
6yC1jR0lM4okS3l9VDDQDE8BmqXEWFhQPwAUdGwnEK+pt+8s/3NpMouwz/dGMLefdfOHWBn+Rpba
GO0KSrt1SQlhDdqH8pa5rQaKiPhiiE8ktsi7hFR0fYUejUW9ozfGe09Sj3FG5loTQqsU2L2WnOIO
6DF/P2A2ND7E9Dul+p1Yu2LXkwxvkeB6IHRXFFllEMVDpZ6mNH6YBMPt6r1Fj1fM26MoThtTRcDF
bO/Msf3iTcpK8cdPdGESW8+g2Ge88UQApF5xKEMKVVX8kJRPFi9uKRJ3/PkXhJz5LuiaiJ+6sN0p
iqNPORVwB+a+O/sZ6z1wBngPCWldYg3fo/GxU741xKIuePCpJUyVyH31LZsPTiAd/TJYC+Pj3AOo
EjcU0eTugB1Tv+JPZtYPJRTAB8ZbpDYOSGO4gv8sW+p+CDOqLlDrWv1T0op7I/P2MVAc42ei0smX
wIPXD0aT2+nYrmVYAbyJjbE5SuH3lpCU5E958zlNErcQgLRjaima7CHKlITeFk8iLz7m9MOouG76
5E3RvyjqzwZUVD48ZMV3OC1HoXaLoV8R54J+n4WnyBxd/motafZJ8aoFd0P8Oc+FjWDRznqi2Iuk
wCoWhvVEOxKsQvnUyijf9zGSwNs831OcdKZKgQvEPQFDoLnri2ZVadXGV94tvfwi+Qnd9/sZR+uZ
z01r3YMm2EUdrHYanb3f3/nDCaGTVZbI38f6u2WcKLPx9jhJavYzinNAHGyeVEBhRi+kbYKpw4ra
JV3+CfU4YzxYkebqUjcCygITUOYlLW7Z31ZcKTRlJNru9CI18MuD2NuVRX9I7aFPjtajV08nS43s
yAOiC5GhNc0fPAq/d1VO47tPHkaQ9XMC1RKW4+zLqBm8qfThjgw+S+qdNzeMNZzJV8jWkChWXydV
5Dbosw8ZIJ6UFrWdCRh/pFiBGeQZ3tiDgLgLqaAk+Ufr8XDBA8RkF8URci/VSeNZN9bRIVabVVbe
FTru5tHwFs/Q9nGibls9a4L3CTeYg96YvFViSkEeMdZQTkldHce5ElqNmwCgW1J8iZtt3KqnTGs3
ZVy/Nj5M2BxloXEr6+FPiiPc6mrnJLJ2kJowozgsHEK1go6VvnHxTX7+U/PUYuWn3l3k11+bgcxB
177wGtYoUoZcMc1xtNo9nGgvAXRqVPBVWu2lHPZt325TOX0Lpgq0WEdqmmo+nmsq1ZW2aR+M9qUu
u8oea3KkagSfDmRNQG+yKJ4a7SPO1RcxL1whjjeiMcHy6GhFJeQaJf1oA+xQHidfiklvIW8lbmxm
n6ZiPsCDPfnGzDp7iC1Qz/FPUfFfMkW4odFwkRJ+xi9dMH4ra+TN6UPHtQDNKloGPbv7nKUEU6A0
xKJbQi0XpCd+4WEu6L9xBGCn1xlvMmPkkugT8GAEMH6d7nmZe/4PZXXBq5ebsPJ534KjV+NjFWeb
KbqbUA9qm2cDzkn48/pwtxZxwasXFCByslDx+MiKH1YYn0wxew0xrAH7KP2Qmvb5+njSzFbNk9HP
s933//t/UC6VKSmefbUF8ziPqlZKDPqwHXZ5Piw2GxRXsfkGIMjBkKfYS7fMzi6qIvwz4lLwRm3l
UBwtNjJab+8QWPZZnEL1AJn2WIU0F7iXTiYoOzgmA30qLzzUsnhDMvYydfzvr6ouiMg+BRUrNdg7
SR+89rX/NCp4YIJEh3XS3qAkX9xBKOEbCiYriryUZQmHyI8ySh5uAMcmFe4jj9DuOYbEm7B0gvbl
+he9SBU+G27+92dUckTqUYFRgG74qF9RW1SRKtfTp+uD3JrT4qwHZl2EiNOFbq33dilRndJPsPwm
yKqlejTlG4fwooLH2ZwWR31UPBCcGeovdf7d8O8j5V4RkPrl/6enZtjw2rs+PeniHj0bcHHqe7Wm
Bl79KTeTbgJHBc+Kw5q5RULNcG6MdjGSnY22OPSWLwWl1oOYTNs2gnZmtQ6XMD48HbASZeYHajxH
ggPeLJ8HywrWRaJ8UaBegv4Ba6rcj9pw45RePCBnP2kRFqy8lYVRIuzFdHF6+V7wf2o1Lcjv16d+
Yx8tY4GYyn3eBNzpvpSK61KYi4Oqn1LSsGi1hdZ7VBdHTfNuqVNc/MC6iIulpM4HU1t8YLGsusnv
enbQBsTnrlwP2+l+ltjpt/9KW+d8rMXnxZjIENoBvZuiLT9EI/7A3CxclbW1EXrvczuaGoTQ5Ksm
hU7XGDRo4+RwfZlvTnfxOYOmBUWil4WrB7tRH9cptT0rw4yVcoson+oqOhTxsFNq1Qma3r4++qXt
fTZ/fSHJ24l1GECmYv6YunX0QnnAUua4EWZvzXEpPl2LQ9j11p+iTcMOAYvdeCp3cIhuflJ5/snL
W/N8SguZCUNCjM70uaaNjB6KEHzUSWd8ymtTtXspf4zK4U0Qu8MfFZUYNoNx1CYaLmqL1IrB65oH
bgUbOpHaATql4bYp2P9MHTfXV/7mmiy0KgrJj/R8lnXiUcQ2/9+syaUYfb4ki3snUIfYqEwEszW0
OVNRXifNz0xTV0MOgcPTNsTp5N9cQ+djzjvv7K7zrCj0UiMCWVPmD5UFZogHv4SxnwY3g2fBrvf8
G0t6azMvrqLC6yVLHtllkvBRJGhw8HiJP9/4bPP2uba9FtEpqT1/GBPWcpbPk8p9jsSI8QpajQqy
nbnNLT/Yi5OSFEUjFEqyvFTICuUpMPsY4Q6lprD5lIASGcJv1yc1f//f5nQ2xmLhPICxRYccB827
aK3WdMzB4Fwf4tJtgiz839NYLJtf6GlfmXBeW0iJDezK5CMPkRTL3aL8QMfkxnC3ZrSI61mn06PS
2ArY4/DebWB4/Lg+oYt6cOi1o6WoaJqoWYvz29JVk5qJONM5HmJwJTxu0wbJsOoOQeDMGUnuhN6L
Zec3tvm8VL9/rX8GXpxmvo9VikKMSnwxuMhhAjYQ1xpYb/QqoRzekku9lG6cz3PeoGcHWUvCMTPK
JMcMBlwDqB/dp2nYWcAWxxt34eVN8s/MFvtwNONk1HuGKoDvRIMO1HiAwq7ct6pmD51An05bX/+M
f4hmX1vNxcbMqz6Vs0j9H+klnOxsn2ooDatD7nar4cnCk2s8DhE71YYi/hNKD3QfnEZsU1mpuHlT
wgCSLGwn5V6jQ7aVA4cqR2iHypZmsH5TBHzeVtd+72JnU+McVAoX8+8dbBVn8aSwm0ONRl9zDyMZ
Et+n6yt0OQD981EW+YmcFobShTMauE13Xdu9qF3mml33cn2Y67taFxeZSNEowHktdvWEBJE83JX+
kwi9HFSFT/H3+liXo8NfU8Lx/dct3cZjBYeZo5sY8Cl1Gu9Bd+OZcvHUyKIsWwqveGuZ8ZiD2YiY
saOxFiZrBUNbetef1WJYqUJ/64Re/EJnY81X1tkJlQtV8/IJAYeoLalvfhmzADUa4cai3RplEe80
nkEU/UUuvtg7lnL9aSy2pqXa1z/N5bTobDKL6FahjCS1CTFAyNu9j96NBqCrA19ePZeeuoPfsFYL
wQGktfaHb9cHvzXF+d+fLWQR6JivV+wLT3eA8NtqDUMoMW5oT94aZRHl2rS3vCgj586Kl9H/2ctv
sffl+kRu7b5FUEsSVQjy+TCJ2c/MOKFAaUfWZ6kQb32ti8n22ddaRKOhrANscFgx9MntcXqthB/j
+NhEnzPFTURXBc2c3dIWvLV+i4CkR7KXdT7bfRgCtEKowCNDbv24voIXryIZubdZldRAK/zXrZA2
hlFZqs+tFwnbwfgpov0cFT/y8D1rOdDirSfSxZAkG5IoySgN6tbii9ENqGOlp6oRp5B8X6v86fp8
/j/n6p8BFl/KnAJkIQIpcNNBUmyrDfeikr7CFjka+ngQTfOzOeWbPjI2ZqaBzuncGz/gYoA/m+Fi
ReHCyV1YD7M2H4Wp7Ju8V9ciQhVrlCc+6SsTUtKHvIpt345vRK4bczeWdwviOFEelmSD2MJspt0E
DMFG0GytHoVdcNM/6FKBCikrgj6CyAbatr9uHS2F/igrjPaPXu9cvzAP9OBvJEwXd42OnLRs6ZgH
/VFBPgtYVj75gFpZ0zyFB2oIbyDvbm2ciwnH2RiLgBxpTZ2Lo8xNtp7IdCUb3Pbd9Di/eDjyh/q/
nNJi9bIhiPUE2Rx3HN9FtMktGFjXd+LF+HE2oUX8VUIlR8eFl6mQndqATM34Iaef/8UYBtgWFe0t
GX++X/dAYiQ4uNGZ5xYbghVqdkAaka+Qo/JW4LgY6v8ZSVvkTTFGrzR2WC/VCtGDSINtHQMBxI7j
Q0wn5/q0LrYkoAf8NS9tkTl5KYr1pkb22a/hIKxpBfIAhqBpi45sx8/m5sZ4Fzf42Xjyr+soIqMg
StOf4wmrYB0+1nee3eFlEByqNc6yH9dHvDXgIstpp3iAa8HNCbox671VlA/r6yNc3H5nU1qcpzb2
irZpuDJ50AvJSxZJG3Bgtz7UvDC/PRPORlkco1YwKISojDI4kuOFa4iFbm0XwkZ1EJZAlfLGrC6u
m6mh9WwqmJpoi3VL0cgSVdEqQH6/zsKWRenb19ftchQ/G2KxcFNsRJ1oFHM7bNaZ/zOKQ8A7jNty
vDXapQVEz17RcSngFC8TgKwrgyIe9dlKzN8aW4wm1721B1qwSZ3EpX51fXaXdsXZcEsF4FiVBEmf
Om5HtQYH+j5MA8T9r9cH+f0KtkTJVGjyq7KKDeDi9AI4l8XYH3K3rJ9qyoBZm+HOQ5fIh7UQdKvr
o/2+JX4dbV7hs8spaoYAzk0YuL64HaPwuZO1p+sj/L5oOD8apqGowAdNQ17Ox6u4Fo2ApKlEgkM5
GABq5PDL9UEu7DtGIaiJOptBU5f9CL+p1NiEf/BnPwIo8u6v+/xf9CN+HWuRpRWFJlkqzE3GgmBP
UXjYzoXy/6j3cXH1zua1uKPyrEEPIwLgU288V+vW8WbVbRtxXdv3FDVmKfXIjW7FCeP3F8MvM1x2
HLJazrwhkkokyCpQQ3CqZu1VJDDbaFob5SYIZbha5UouHia41lq4z9Af1KPdKCtoVcJ9BSCt9OpT
ob2B9FilsFUCq3CaWENo8zvCMa4fvwZk0oL6hIMUzI1VPaoUyx617GhKH6LmOyNYbrSVkyG3VdMp
wQwUqYXwwiYS9mYFzQcZ3r7e1UMNg6XJHXDLX9BcQErNC3YT9DetGjaaZ9k+Pz4E8RMEb1m+yduv
gnw3hHil1UcY4lm5E6vBLjDDqqApVFDyBf9HCinwv9uiy2pDMIop3A08XSpbcobdX1t0usvwHPgX
Y+ka/XnJBOUumYubpWnDLJPzuvj7OAyH8aTt/5NezqV4dT7UIlNLQz+T1AZUaK7sk0paG77qiNqb
Asqmm5R/s4jno82/5jxedVB4Sh3ww19n768m1e28/fekDRHlszVcHPMkUvNG88ipWw0J38wWS2xh
uq++cCOZvnTEz8dZHHFesVMqlxAQrbZANw9uW6d8wlvu+pawbkzHWuSgQeALcuRh52Pq+cGsgZeX
ZXSsUdZgXoaK2q0+fsj9uB0qzU6Qp4zbaNfi9Kgl2AOo2fTgm/d6om41XTn0yWD7NN1A/1tIBDeo
U8OU9B8MOVgDkwRiO+wav1+XcbDtpe95+KODSQ4ieJAqO0YiOEaSMxUDO0IRTZSLbaPDSoALJvjh
Y6oi6x1HLrQxpGs/DOlUW1/zAEGvuEDIsQCmJBna2myRO+8tF/A/6n7Y9ll3XgjyNDpmkOISbVZi
i5xcMeDPIWcAfL5BUU0Fbo/TnjOZ/r2JU4RivnVZshUmkcgUOVJubLMJcUWLvwKmB4TJTdZkcKC1
ld9Lew3tF+QYB/VrikeqCc2tjQCRj1O6hktjh4V/CErBNaXyScjDjyRl/UL0MK5/zFvfcnGn5lkU
mV3Gra3kJuy9adX5EiJ++koWb9ze0qWr4Gx3WosEQQMPOOYqQ0Gi6wBzz6DR8VXXmkOvIJtZFMJT
YSSuNQwvRqi8Xp/nH8bQv2bIv5zBZf8G+zlJKiWu9c4B1CqfpBVav3gFDJtRsesvwxrBSxS0Hcs2
rVuhZs6Gr429SGXjfBCB2Qsl3OOVvPe3EAVs5FkxMYlfpE3sBDdKjpdSsfOVXsRsyPBdkwOVA+ZL
vYX9B7rp+nLeGmHeVmfBUw21VookZpS0roqDYynfMli90HD79YMt43Pit6PcAZSQox8tKnPtJKPb
j2qwnUw7OX+Xqve+99d6gNrHXvcBwKL0fjTz+MbXk3+7lhTZkIne82tHMSjY/TrXNkNvMGmgN5vv
MaJ3sLoAoyIUey84/R4bACT2bGmVu7ot4DmRr0x/M92rkNU25kl2IJfxAPNu/KjfX+aLH7W4Ukyp
C+Lem/Xb7mZDLElehxvPRkGNfVwZazjr7v/yiy8GXNwtgQKh0syxCUbnRu2fG+/t+t8//+Bfzsiv
f//yRSTJY5TleeE56P7YOQ88tcQjQV+JyREHFqS8brXWLn5WimhUbCwDWu5iQha6plXslxZimcVX
yaThlYqHyhNXDaRLw0hvOCf9djfP8/tnuOWliTeEPExmH7nSdD8hzVkgkeiVn64vojTH0N9WUTd5
u4iq9jt8IPa8dvSySnBGV92n8l3mRI5+RLZlndd38vbWpvjt9pgnZUiqxdOPPH8ZVFHzNrzM6PCU
bRypf2sLYI4Uztvoxnb/Ldz8MY6pGKKl67+X5xHaz3ADqDljYbXyWgshkofrK3dxBFNi5SyVR+Zv
b2Wv9qV8lDN30L+PMg4DTfNv5nA2wuL6U0d9CiqhxMgqgSVSY8eyUhFa/O+mofwaq5DtLTxlhP4V
w4eUkdzuQvnGQb0ces4mMi/lWezPTMsTAQN4Tm+sB6DKnr+uXWGDITDSTk7f/AfB59I+ozGjyjK4
XY2d9uuQvoUryKRgqSZ66F/d4bJcwmpNkAS8vnzSpW1wPtD8Q87m1uI13KoRJtjYUIRrzHGc2LXu
qvbB4rKWNrixkCHUN5zALoWG80EXF8wQaiNdYnxHFap37bMm7VHKvzGxy2NQ1zANjXKQsdgYceMj
nKgZJF8U9U1/He8Rmlh5z9JaXkWbYD+9jlvDvj7opcXUVQsLzPnlCLjz18VMMYzu+2DSnNZUIDR9
WJB6r4/we1ZHYKB/RtOdlpVhiosgHuQjqlqFRbFz4z/19wiLnqqP8g5K+jpbeavpfdy2H83drbh3
cWY0lgwJQXVqoIusmb1o+JGgMCyOFw0KyLp2cyteuhD1szEW8ULmkehV44gAx7PnGt/kdbDG7Xmj
r+imHZoNRLdt7GCcetNQ8OIhOB958d3QQVa0AP0xZ4YqjvfaByqG6/kOiR+adXxK3Fv8kUvH+3zA
ebnPTp0+SgYWJZDVes3x+/BIqpxTZ0G/GkWo9fUt84dB1+KKZJ8ATuMQWKa1bKKJ8K7GqFN1J6q0
+yivn1SUEGxJTd/y1MB/qUgdyB0v5YRTieCP76Exi+5Y+BQMpZv73s9CQwRLDD/lgxzak1TjuOGt
RJQQH6TEf6xldOA0a69A0xZNwbH8+FEeS6Ttynd9Sl7MLoJ9myIBqHjgHOpIv2/Ica5P8ndU7Hwi
zia5WNGqToVYMcPURX7+lJRQRWUp2SVqsymqoFmZvfLDEquH0G+aTZeMmww6rChmEF6RDogpdM1S
dqVS8z9DvqWDgZdXJ+Fj5MXN7l/8Vg1CNSmYqhPhF+FP0SQTIxpz3ujoDHo/2/vM9jeYbTyGdyHl
SXMl2+lz5yJgf7xtm/v7O4OlOh9+kUkHhTdkRkAIUV3FUbbRN+3gPxZbb9etRSf9EiKz+Cq86Jsb
s56P73Ib0sxCR9C0FEtcRi6tTtMyQ9jqj0Nm4GcLkOzYfWTPkG43eHZs0Kv+rK1pet2h94Yu/POt
8DzHxiu/4I/3+tmp87Us74Rsit0IrUrEVJ81AztN1NCgPojQAb0Yzp0iYRShfr4++Qvn/ZfdubjO
DRzutaKLUlcMPiMk5pgWlE1wFkG/vT7QhRhqSqKuqqLOHST+cX2cTbFoabSEbYHTWk95ZYK3jFBB
Ae1ZRCIvC39U3q3w8nv7gO10PuRiO3mVANwH+oSDO4q6707+Bm0i3bZc8z/wfL60kOeDLa6/Lh97
OZYswyniJxUzjRwNLWFWA4sq5/pKXtoskmIorKVMnr/sj5UoBMZSl6VulKOtY2mbKPrim29ykK90
6iYqUgrYY90Y9NJNRNVZBZgzD00N9deLQW5MLEL6Go1b8swWZ7/CyVE9+QIN3k2dPL3ryhWKTfb1
uV643elqMk0EdyRA7YuAVJrUKXuliFwFvehVLClPWBrduIYuhp3zQRb7RI31rKsHtqbq9m/FMXhA
dxom6UbYaJvwxe/W/Ut7ojh940RIFxLBXya33DK9XqDvI83jevv8HZcseNb0uOCng2FGRJg4jMzJ
jeleXFLQkSIvK2a9fF75iZoZ4dhFGKJP2INR/hbkGxH14sTOhljkS1kTG76BbLUrWkB0ER94hvOg
o993Cxl56SggavL3XBbpEUqPkZ6kEXFzN5fymu387EEf2L2+C393iSWSKLKuqGhb65jRLr4UmCJZ
6n0jgnrAl/oqr3u3fvVgH8Cp39THbD4DNnJnu+RVu3ECLsUVBZgRL3tFpZawOHe91slGGwm6U/ko
+uHQ6WU9+ibea+Sp/a0c/uJ6qqJo6qYpU7dYJNNj1aJLVYupq5Q2HiV3xgmO+Drcd9vpUG39nYTV
2r54o/f3HyS7F3fN2eCLXaN4GTTTHgsGFfVEfTK/KUga9El842NeHkahJEMHlpto8S1BbrWqhWuh
q6I+GFimqwaJW7fhDX/ki9+NX/rnMMsrPW3GBu9GDncL392znvyRi9z6yKLwxnm+VGgykTb7e6TF
R0OzMOzVQdOdzN9gOOSgDomFsdut6aLYcrO6GbcuRpCzARcfypCbvjd1kLr6a72Ji3uEYiCD/j/S
rmS5chxJ/kpZ3TnDneDYdB+4vkXvaZcydaEplSru4AauXz9OdU8lBXEeu2vMug9VqswQwEAgEBHu
Dnbx8haz8HYN4URnEy88R3o+RcIjQcX/FEzX8DeBnjM6hnGc+oqReSSJUqcEU6OdygWI4ZlPGFie
8Mzd5ZjFKsDxKoDxGpqkgKRHEC+D2ELzrEOlS2Ag4WwaENGWqMMB3qB4EPyCtIChg7EsP6h94EGq
42SQ4RXX0h6AD+gkJHfhZIDKtXomIOM2WBM4ag1KxEYuoIcBgI0TD88dCIqSDvMcGcghuwKTMcwx
exD10QyaKKPFsgpcozIIIkXZg4QSKNPAVBMINSSxJO0OpDGlpUH4llEC8v0ClMQy2DbiNzkBwagG
ma1SduRaPBUQpJOYib9GdUYt8YCuBgkxCuEgYBdBMpUoxb41A1v60Oig4IwAUeCMY4yDXVVWdq3X
nlqE72LUHuXKAE92n52NDPxlpQp21VQyti662SH4b7dIsD8StUXu1zR0apoK15l6C4kYr/K1M+gP
HTCROf1u635bzVSW1jj31MZgMFF8zXzNglYRgEEgM7TVfXGFERVr3BUbnd6107A0x91BBojAu1Rg
ma/j+6n9MyvvLt8+a5FkaWD+BRa7l4adAbICiAA15EYufkJIgKqgEoHw72U7WwvhbhoBEh11kA6p
L6tdPQ963DeqsFkmWvOF5Tnmki0ww3ZRkOHNDxVCS/c1Lz5AeEAH1yu1ZG/cbz8rPxJi3v3U+WlJ
0EEmJv+qLQaBaQP4bH32Rm7bQwQeH9e8R+B3gSVycKsdQJF0mO7yU+hDXuVOeGKu9geDbHngyidj
XzqXN3rtBlIVHSM2uNQxQsVtNNOnKQR7rO5V4OQa31rjri02Whxr33JpYvaphc/UbMy7QgX1VxQX
d9qk7yVQ8l9exaoJpELAi5syOnKc34NRPFOVoQWQN3sdu+cCiimXDaxebKhY/mlh/g0WiwjBfyMI
SQrp4RPtLGA+dyBOLF1ol+ykx20/WbdnzrM1OkbbMET+2V7PCPA7ZCJedEX3YN8+jDdzqa229N1f
axvOt9n/WvsY11qsrsqVMYxqE0nygd6MjxAaA6oNtFFXgj+3KTfRhGteh3q9KeHulFHm4LyuLKEP
ZmqAz0qYhK70mzF6DbcANmuhammDc7t0rIQiCAn6EZR4ihB6TYNCBvTadiVUUTaOkTSHCv5cL63x
j8NmgmzbDK6u3HIP4T1P+lF684y8gZKsZJNdfA3FSQhp2H/lWbq0zAUxQYGyZteWmS+zn61QgnMu
NzXrsvtvfS/OGys8wwErRS1uUsDvBWHQJ134dtnEaoVksQ4+SY1jEkzQKEr96Ir42tW0k875PrQ7
HxrMG19r7WmxNMVlqaQng5ZTY67tQUjBj/3eA+n3Zht0LSotzXCXv2J0gMzqfeqDBTCy6i4ESZW6
ceOvpaJLG1zkq2TJrAwI10O6S3EbAjpIaDyCNfiBDfnLWGbe5a+0taT554tAoctDO6AjClqZaZeP
iZ1AzvuyhXVX+1X25RbUNmxEIggkAxhXQJl4k4DzJ1VfLxuR127+ZXWXW4c8KFBVKvMU+Nn03J4D
XwcAqbsCH6cr2FAhdkFAr1mmz+zklvmp0xy3JijXd/LXOrkQaIJdrikGBncPX4sMaHh165kib5ng
IiA0pFJ9yJvMT/ThFZUrAuLbND/LmJbey5n20Hf1Ncb4/5BbkHoOYgoZRVV1A+hLRSaEBFhS3qkU
+mMCRSOjBBI6jx6lmj0K0K+OtPLcF+o5R33Oltrq/5sAcr87QO210ExI00FWfSOy9txPw0Y3ZG17
lrksF7KFuilIDcCdH4HKryP301ayvGWAi8xROIZmj/zfqyFWHabNGwiB7zcceT4O/L2Dxq1oakRG
AY1/igYpFLyGhCLzARA83SnePKpoaccJPcHuMPzRO+ZhLpAEdvwEVDhwdfn1FlhrNXQvfwluoXqH
qYUhQ68k2TMw9QAan9qgl5QtdAkO0D/cWPPa4QWgTvuAmIiQM/wchKYsMzEhj5jXefQBKjDQcq6e
6E3/gglX9EeMl9DX/OB6ciF9HFlVYIV27W+CktYi7/K34NyHNnmYFhB8xc6PfwSjTVXc/K1fvJu5
haTjW5DZACKYh/ou9QL38hasBcmlbW7DlaAAC6VQpJgcfCtrIAzx4vv32TPwTDFmACOmvAkBvPDz
NhuTIGqdhvOh0W9p8Biyjdma1Rx3aWA+P4vLJO4kzUhT3I9ZfUJtzTLmOkjS2zXkOOLpUJr3XXsD
4kunSXs3xvzu5U1cO55L81wErkhDcnk2T6AmK5LQCatuY4mr98zSBueqpGrUTlCwh6iT+sY1FPLs
3oWe71V6Lh9QzXSJA378c/AWYszDBr84pr82lrnup78+I+enqH8HNYQ4kGtT81GMlX3ZkOPUU9Cv
t/sSynmXd3Utt1qumHNNqVZqQTTmpMerztTLfSgK+epxq/C3fgJ+rYrLSNNGB826BjNCcNAhTNpA
FK4qny+vZdWIJquQZcZszJf2RCp0pTT0+HqG+ToID9A/jrqXyyZWy/moIf5pYw52i0NQoZWazqPz
nnpqIWphNVbiAJ9XAuxi0Wf5RoNfFE7q0Uelc6PT1vt/bVQGsz8aUUxD0rUv7QRVUliQxUjts6vJ
0f30rvUTTzg3Hro/luTTc+GNz+Fm5+cDlfXl4vpll39y9rESTGFszDl4uKNOcapv0gMFh6rFjroz
r7oCveX8spZ9ZCbBnbpRFF//uH8u3OAeAQIQs7Uwp7J57RlTY+lShJ6lvHH61oPcYp3c923rPgPv
rj6fB4YdxgVxSu0OT0J2t90c2lqT8tmZgEcHPQ9QEz4zqjNLhCsVek1GV288OracxuAit1mXkEiq
AGyeWY8ql9yKLohubPmn5M8TcdBIRDE1vd469HPs+OIzyE4lCStBT2he/uKsaOMwkGy+kXQo3gbl
j1Y5xVCzkCFACLjHQTJEd+N0rm7oPCRg6AqGQPlZtakwA4kaqN/OKH6IIDjRdfoIDCDKPvIu8wnG
MLamnlbjNRp7RJnHgr/0vQzoGg5BCYcxQR1umXUDvfmJfQsb8JoTU3wYI3QXNpa5GrQXNjknZRQy
7xHk8PzhW3YDMYcH9RXWIIYbOPR5Lo9D3jMvLfZCBys7CM7WmlevYkPBtDBGEY0vfTBJkuqhrZFL
ddI5hOhlAMz1xhJXv+QvE3x5YSKGqFK9wmNoP3/J5jT9AM7xWLq9I1uZm18LEEPbuP7n2/2Lv0K+
B8pSwA9LfHG1G6cuDAwh9YcSXDzqFTTNIWsLPsIpdTaWN3+hL6ZmCghDEwFL4MfXplhqw16R54nH
cj/EDvW6HWTg7fA7FJn+WgUFM7d/muMCwDB06jBB6/Ajejc+8pt/rdk9B6xLy+JOPNhCYlHpcEsw
h+7HzALpuV/vjBN63VZ/H3tblaEPN7hkkEvYygidLIhpIa/IZE8H2FSVv4GKwoVOns2yWfN2TwAS
DSBLvPEFV51lsaVcntaaJIQSqxh4naf6HZ4uT+FOgoeqD+HeQDNTOECH9J5s3ILrb7eFWT5fMyc2
SAIUxyDP4IbH9CW3mTUCn0JftsL36ilfmOJytkiDancViRAfgPxpIZ8Z0LAbm7h2DIiMt6EpzdNI
ChfI9DlKUgGfD1Nq0Ggo97k77AaoN2dAdBEv3XaYtUUtLXJXrhGFitpFgub1tmiblor2qhU5wCvu
ox1m3g/mfquus27RME0NvYG5go4zs7gF67Aqy7ySAkQUvJW0Fkqr+8vbuBYrifzLAucTJimUMBtV
FBVNw40rxK1ntLA3vtXqMqCDBLUbBHxQLH1extA1eSqK0NED1x+0Z6iFm2Ej6K8dKUw1/WmCO8wS
FO70XkJuqzUT5GRDwOgzthcI8WKod1zeM1TuLseqj+HbxXcRVHAEBD0OcCyepqx1tBAzmsKLAcr/
DISCmK7Pc1TVmOAkk9dDupTpDNJ+D2JjGYlTskOpIqf4npr30kMY2aneHNI2hiiFZmdyvSubnYCp
Vz2xabQzB49qshWZYF9Jd0J+XfQiFFvNFMpFgyup6XWkPgWNYZVpuatVTIePO9oOh6RzRxAGQv9H
ngTIeNZibPcNoKlxI54EErigT71janCjD0rjRon0rLfyi5ADU160k19pEDzQAMCzSDdjV6XgjGEH
DDnIemklUPnwogpC14kaiU5WMMhC567UZJozDfJtKcbHVhF3Uy6ZFmj+JFtJo72pT9ciTWMLLBFX
AnZvysT6KrhSelQirwzSn7NBeTaKYheMEA/JRc9UHkbybmrjtUrpUQ7yV2Vo9nGe3DEoiRcJaHwB
0hhkTCCY7VUwGb6Z0JfCVLpdpeW7aACfUEihk15qwUnowh1JdCsJS6vNPBphd1TogwwZdL80X8ol
XxiFY5T/JCzfFSNkU6Sq/pD7NoFPtrMprix9ym+LCRPfhXgsWPFQtMOJJexRDCCOV0VeKPc/KQts
DJOcCpbsqEJ3TIK41gABSAEldEmmTh5Cc0KkbhFAkruvLFGSfso1GEQZpgwxnDoTnZ0gFeInmeTo
LYN8S2EZ2vSaE/qqjZorxZUbJLXV9H4n0tuShMepAEoaozi1QHf61J6zIvTCUjtBIMNliXjFgOgV
03pXa6JvCNOejsUeVMCOOTwMZE+Dp3YsbFFH+TDKz0pUQqGncqhxBcxSYAnmnqIJKoCLNhG7u8qE
kqkUpg84y+9FBx0pRYJmYfAwCX/o0lkaQJ5+FeaS0ygouoPNIRXPUaZD4qf70QI4OQ5vGSRPB6jW
TO2VRCPmiSS5zyB2noumn43CKSkyZxKCHwnNr3SCEjWJpycIkZ70rgVbQ2Gb8mCFmeSySLF0xTzR
qDtEDHPsylsZ/owkJ1DFmxjzOg3g9mUw7aYW1SU43XyQIMKUpAnm7/fxsM+FZ3bDEsMfbityJV6j
NDUVd6kq2FFVQcMmsPuXEI/m0e1MzAscauGGRPgDeyHq0ee7DxN/VO4pPVWVG0oMMu0pVnhVSIdR
3g/ksdNuqLFvspMegjYJKgPaaCvTcw8iieEhgbprbmM2IGbvIeRnM6+qgC9t/BpbKT62eP1EyUta
xBYExeMRg3AlsatuBL+EFwBvJYsgdLb0AZSknUMQcITkG1TSoQEXQKNds+h3cCekk1vHL6C1qEYr
KN418hqJxw7CwsyuUFRVoYsdD2cN5BqaKFgN/U7rm1FwaO8yYZdC2jT9rnYY6HE75TWALJ4WYQXA
+w6VYUXqSwRFMKVrLVqcod6pMytMbuv+FCT7vvlRgKlF7KDT1QR2UEFkEaE/jubegwSJ0NqTJ0d7
bTIvg9j68CP6prffu84S4m6Hqu+onoD5AyJ91q47B9eiHEEZ1oMEDSTSKuUJ4V0nVmvsBDrPUv1o
zcMkxxDsvVWGq6YvrVJ6AEuAPdQgFoWaHMahZon1Wrptoxtdvamnu3SAtJajRa6EZWuxBSSHRHeQ
gzabm9Y8SbqtskOPWrdR28noi8qpkB7HKtyrHXTUoFJXlU4W5W5R+1p3HecAHuGgGdcIX1YL7U5l
46Jbu7AX6ThPgdOZRNAjORY8+DeE4IcbJsX3WthWG3bWLtSlHS69CgKtUBsNrwxDxng+tBK1UXZb
El4rrbpxn66OTi1tcYlV1phU1+NYR2LVuyqe3gGqwi+mO6B2AmghcFx30vfLd/jWNs43/OIGZ3Gr
m5OKZ/AkFdd5iU53rTTH2mw3in5bdrjUp+0UYcjAIOlDB9Wq0SXoOmhobpFtb+UjXPaT5zV0Kwiy
uNIwXpIku51I83B5w9YLQb9Seh4Er4Wp0YfqkPnB41zXzu6hSmnc0aN6rxzmyVxwezvT9/Y5/LFh
eGsLuRQV80w0TAieLZi2PmZOeKveSGfhDtmMo7jlLV6GpTX9vGx03ft1lIJUYDkwlfzZPRJRi4Zh
pmytWz9LvkNk0xLkb7G8ifHbMsS5PtSwUKrNdM1rXMkTLG2nPSeOca6cCcsLjqhUGJjwzjYS8vUt
/bU8zvvHTs0UDR0RPwUiZmzAlAQ5MV0d3Mu7uGVm/vnikHW0gHoSVdDZ1d96yB9q7AdKet5lI1s7
OP98YQSMs1MuNKhPZME+bDDCPVZWEkDPtb+9bGj9BMw4dwBaQRDHczwyiDKLYYkaTyK0qN7H+aEN
zWPAZIjdjb4yoaxdIw6PEAOvBAwKT8mVykRoHYqVO0E2bwhETChVjyNT1I0Puvq2X75/uJeiLMhK
QqM488cDxoDdaUePyiG0M/dfGCGbnZ8vnGD0G70yvOeIyHcLJxZVGNjU5gKUgGewC2J6u/nWoRZc
XePF89eW9ssc56waRl5KUYQXqX5x7v1g33rz0EZ3ApPOhq01h12ujHNY0g7dNKl65itjCgiMCFSo
0d6TCZral31pyxDntELeTUMKeU2ofr+xHjKud2P/dtnEvC38VzJ+eesXnlCVFFIOIS9Qt5cOUFRO
pD1ftrC2iKUFrq0CiOk0BSlgDEldeD2qyJkaOua09VFWAUtLO1wwzkYjE/v2w98mkKscJKSplvFj
Roj2nuBXrRXjf9so6Pn3v7SDyufIMoOkSA7UG/x8dEeouj7TI1Ttbjs/FOytIYPVuvzic3FenrWl
GpUUm8l0Ac9tPNaneLqLInaoTHSRouI2HyAYXUjO5Y+4RuaAqdM/o5rG+XzesRbEocpcjFQ8KEpC
VJt+oL0FP3NJaEFNXNsoOq0nfAubnPsXk9kI+dz4YKiDkDw+j5F6m5faS5KHnpYIT5qUek3Ontui
foCatqcPpT/EZE86cYMp6aNWc+krc5EzUipJr3oZGqzX4Xkie3Ha1XvwM83Ikm91ZiVP5mPjMN2a
IOxt1QCZbDn41jniEhwWawKpW+yGbEI1uomeOyV3kzrcaFGs3hHLLz274OKmnIIymhj58GfQOkdW
7M4zq4af7YCdMba+8Xw6Luwrz/s4CrVqdkmY+eJt9gGTi5zQRy3iA7S23aZY38QPwk7Msugfl/di
cZjZpkLf4QKk7KBG92ZRW7gPtw6LuLqoX1a4TxWZzUQ6PcnQDS33JRov6IL6gMzYWwX0/yPZ+GWJ
+1iSNkJjL8V65sSQPM38Knjj4//BA+S6fd0rffWuaOytkvP/EW3/NMzXNhnE03VQMOpetA/86E3X
IUM5Hdlu/nDsqfnZIavwR/9yFFpN4sxfRrmrRKnlMBBDHIGpBhqJ3Y/mIQRrfSduTZRtLo+7TBo1
xyxki3CnRRYDTqevjqZ8U2NoFyRpu9qdXFOePhpOf+2YQ7wdRXBguAgX9AYwJsuDgUkuHcyDlQKx
mZjaFNXHf38riSiiN6gYOuBy3K1F1EztxxHFE8ilpnaFWrJMGwBr0Ldgab0RPVfddGmNu7b0KCjy
cp56Gn3dBwvaQ/02eLKtOOmBONn4QQhEy3+BEGh15BXJJ2gjFA2KDXwhhOREjTCTPNMnDA7bU4f0
liU5HogUhHN46B8xFWkPbnPTAMEdWdp3KAhv9hDXos7yl+C8ycz6fixKbW4JfTyKHVUA7mtuCg02
itR26rQ7idqXv/C8p3xknV+l0oxHxFuEu7HKWo40lI5xWKCVTdODAu7MyxbWjuPSAhfm8pG1SWPg
pihm0mjpxwicH6UgRevajYg6/66X1sKFubwVkgS1fIxWKqjgIZXTydvjYZC9ywta99Nfe8bfRhor
pkLWcPhUnxzYTX2fXbenyEPzAHR5ZBcdyE563yZA+qiKXFgfT9QbqhUBvC2fw3gHfucS1UXoKRTv
aB1OxJqTDO3UOsXD7CrkHL3knnkAXPAILdXbcJM0cNVdF7vAuWsqB0YGrIzmUdDB6BgyEW+IvlHx
Wh2EXDiPzgWgLGiNQgcXBcYv9D9yN7ghP4sTxLOCnbpvPBH4iwRLMzCp3IhWdQxeM3/zElu7p5e/
AxeWCpUF0JgDiLuJ93l31VU9OmY7AUVqIhMbSNl0eEvkDWjaaiq9tDpv/yIHUeI66mtDBxneQYZQ
V/M+N9ijs2IneJ70x2pjNkvdWiV3o4RKWE6NOR8esECnr9K1su/RCMfIC0IQcWa1MuLoV8Am2bht
7NSP92C031Wn6JruRm+e3aJ2AN5v6oODyKtPghd7m8DYtWfUom3+hTgkbTU84VBsCorgysxAFTo8
SwbiJDow1ZA6UfGUl1cxwqQwblWW15LQhW2eU5IEAZTlgD/z2kPrah4g3HvlbvKh/AnqrOJ5izVh
9XwtZhK4NCYXA7NM5md9WqEjMMjPVO/8JMrvN6LZ6rIWFRjuBihikKBjRGV+maoH+dC+qi4oz0IL
VS9XD6xt0pDVC2FhkLsQAmB1iJHiCV4UN1USo5/9M2thDY3fjaWt+vTCEnchpEGC3rpEdW88zCMW
zak+jvPA0SaD2/qV8MvSx+lanFZtHKWMhFjTDNhGz2nG5YL9fR+e8PJzmj11UVP4LmzWFdb3kiii
gsLyV1GGVJKhIjnXs7qsgYZodp2JkSuM4b4JpOfLu7maKaga8Mcicmuw93wOSEY4GIJSIpcPJdGO
x94q9ZvLFuYP/+V+W1jgHKPqOwJl+Ez3WJBYZZZeTSCKT6R0l2fybhTPQ/7jssHVI7YwyPnHlICh
kcV4F1XTq5moVqgwt8+UjbRklZwHnCuyrAPkLoG39fPOMUUB8AS49A/nmHVoqvf0EaRY4vU8MBVB
8cyqnoPz1hth9YMtzHIfrOnHXgFCGGiP9iWuQD8nCBsrW/O+mbgGwrKQOjN0zkINjO4oF3OhOH8v
K2dQrkP13Rj+SuBdmuH8AoxntTCNeCiHsmanBjkaeX5GKn811GRnUulIzclVJeNqpATiZNOhVQsR
fexmS5Tk63px0GQMUEFPF4K6/LRk3FQtacSYeCxJnKpO3hgamru2GG2iBoF32TlXjX1YwzMPimBc
/K+hO5bmEejpxXR8NBs9caAv4mhseKtzcf8XbGFMGTV4Fdg2PrOMi6BvxV41vWh4VkI0tRswRuWK
HWpbvLUrhwGkPDqGhlWMWoCSiMvoMIQmpC000j3a3SOLderv+iNDypHvEs90awwEYZbkkHqbBEhf
77nPhufjsgjRmAg1hrarTY95ul9qf8hobMh7zS+0PwD0QsNx6/zN0eNzOINBA6/KmS5uhaUqEoRu
kkrT6/PEz2XNVfsDm1MW4UkPQUA4Uj+WtxDl85G7ZJTLynVKeyFRMctQVw/lJFuKnvtEu1ITuged
r33ZbVZQCp+XyH3MWCnBdN4GxJNP6sFsUNuBKIoJfS3ZabV97G1t6erqQLEN7jZMuH8Z+KYKEwHh
GagfMcmapuqqSqH1OyaOpA5OswXDWl/eL3P88HdWFWithNjMGaAopHbiQaTZiRBsoIMVesO//xjH
di7scUce2n/jlEopMFdCXlssLPdpPW5M7n698wCAUEww6OIKn+mjPh8DrSkEvYp13VP1xolJjW18
yCTBvewZa1Zm+IMoaSDhhHrAZyujUgSpkIK3MBzN0OrqAiVvHRruWV1vhK7VjzTLyWAKDtAHkb9d
697QIl3EuW4PkxeC8sJwc0AP5jO9/ehdKfkp4tIatzCDQZ0xyrLAazAaDBrBGgoeHiauMNvlB9Z5
OtmYetvYzK950Web3P2npqFYmTTN/aCFcE2sUAiFRxoFviPHM3Q8CcHoZGWxtbGzJ/ChZLnUOb4t
AiZmgqhgSHHgmTu8cbGxGN76YFbYTmO/piqfVsg/rSjGles4VWOoMxCK6SnqjVCC2chW1oKHLs93
twbCF4Wnly8icwBnoAoKukwK7FGPJHtoahA/Tllhy2WNTlVibjxBVhemSBBnwzSxCqqcz3sIBk29
7nKN4A54Z9O9Bk6rywdtpRGDrVtY4JwDKgoQRhUgPDDzX4znmf9iZnzp0T3ftDVfHl88YmGL84jK
SJHJsqhANSbe4f37Xf6unOfKAAr8h6zYSIBWY8if1jReeFXqMDRTJdi7dnpo4qOp39fiRtVjPXig
ri0BPaTJhJ8mL2toeBoMF9hf4ctZXxBgk4pigMOGT30aJrYgdDUwZ8iIM0b3AumdVt84tqvBQpUl
ZMUo6SKZ++xxedM0UWAQMMqM7U/RLAaMjmee3BLR1kjxZgiQBgJH8u2GG66ubWGWyzvUEspLLR5A
kIpo3T7/IC0rpbsU7W1LOVA3zG9ziJht81qu+uTCMJeCVD3QmGODO3qAEo9xDPaSWNu1K3vkGGPW
Kc63MtjVIw1OJxkaG1CB5ymWKtw1UYNRcb9k8bhjRRhbPdj0ts71/Ht/OWu/zPBAVzkcqFw2qQlU
j+KNlQcdJfQ8TXKe51XIMcIc6cbzez69lyxynsO0TjLiEM3rlP4E23D9WA3npnZbsN0FJ+Npw2G2
1sc5jJkjZkUp1iddi7aMbsCH5Mx4PeOH0SiI3K1bdD1SLnaU8xQjaYO+A17qL9xn62kC4NngqTJU
pEHzcVncnUI4sSCPKzDUouMqOewe7BqY+rcwGP70IWnxKICd9PKWrjrmwub8oFzY7MqoTmidB55Q
3k7hY6pspfurF+jCAHeZGSMhVdUhIJvqXYICUDKzQwb3aYaGZ7FJnbbqjgtr3MUW0CinJk1MfK5/
dANZ5WiWCHkkVMNLT7BVK0l3mNvEKLUtbspNrMyV4GJd2OcuOxKKhQq1SSisQOESTNF+f6OdMcRt
U3fcaY50LW2cv3UH/WWRf26AgFHukzKeV/zvJlwrgMVPq/v4XRbOImlx0pu5FvtmloVukbLSoRF1
Qe75U06V69aQ/IZ2QAkFPp6vW69U8BSsBZvFWrnjryK4JoIgw5eEZNdk9TdpkmKHdWFimXqonLpJ
t5iGwR1Tvgrk3FXBGpXHGP4wH2Qzs8j4fepGj02Ck7btLmnACTq2tpwbNqgzLUwU2qL5nrNTjtk7
Obuu8uvEnOU/W1cC53dn6Biezk8s/65qma1EiTMF38TgKpn0Q1GZtqh2dsRUy0BFSdYBuem796Cs
PQKUsRGKllkC4qkD+yiaO9aPGCIL/EAV/LB87QI0rbX4rLQPatg4hZxbWVU+ESA5an2wehCiaEF8
UtMJSOmfYfkwZKUlm72lgOiWJlctdE1K5IkoyTtpUVqiAtcjwQFdKEfW6CkxsregwB0X498bEjAV
sRWKt8MkgSHxiaZ3WX4/6ZOlQu4PbFEuBXo4zQl4XVUgMyQnnN5VICi7LjnklFiV9qNJI3eavhsK
JE7k66ljewlglTCem/ytFQy9beb1CcgpZpNE8LT2h5m86PVjn6DNEmc2XskYaKp3qZx6ba+AVJ1a
TQv5WbAyVHj+0UGyaEa8IETfqKFHMwFZBJR99PaHkdb7bGx8TUoOZvKEnM8dQnWHUqUbq7WbiZOt
phheFoAnKiU7qkdrSJF7mrFFJmr3ZWwHzavYMysZSiuVX1gXX5OiBwxOfsxZaEUMcKkMsJH6PCXA
w9bXTAX+qW5vw+RKjwBa0SCkaLRHPQIuJHlXzXI3756ImXRQ4Bt56sQot1FAQyYdKn9DZcd1bhVA
d2Sp+dwz2Tfr0NL7sX3Sg6Fy2BgGTq7Sk1wXD4Muvuhi9z3S1cTLKwEk1IIaeFDWfFFCApWrQfo5
CtO5lYWbVAUzthiAR6wFkiQzv+difsRW7gxoYzazFpYQYoWyNWXlUQOaKg/RbEgbqwRELAq+dVrh
qWl6LsoecvGyXUujJ+TZDk8qlH5CdxQ1oAVGm4XXMf4WNY3sJLhpO2JPYlxb5oi5RFaedH16GLQf
mhkSm01lYkvB5qTD2t0Pyk3t4+ViEoO7SEoqTrSK23/cjnM8VyCRbZznWSTqqj/0jZLHaihf2uOu
kqxKhyJRdcFrRzQ1ByjcpZo19zV1JyluTH86zYQhl2/jtfLt0iZ3fRSTkVMtR/UvC9PaRslzr2rl
TFzsNLWyOYm0kgWjKoZ8X9chNy2rXO6WlEUXKtIERNpf4P1cyfVhzCQK9NQVpDjc50vEYIwnAYmi
INJ91oGbSBFOtbE1Z7Gyg5/McF9NUEIz7RAJPLPeS2WyI70fo65vlN3u3/5Unwxxn6pH77vXdayn
7uAS5V0ENt9ev5MwhXzZ0FpaiLobZt0xUiVJBt9AkLQoasY2A9EY2oSzBhNJn7pjeAV0qK3YpTHP
+Ginrarp2iv3k9k5c1xc9rQRExqAbwKJBfFT0AMAnr2fMycEt82y96p3LNbIpb4YYcqHIsPgQild
SdNRiJ+J7m/s40oA+bQgLtUNlCopckirgV9F9SUPsIGTjhEF7QD9U4whbJ3ltczskz3O42NV65k+
iKEvd065F0/gWrKl7kOGJfW28vitDeT8XjUAjdXNQfAEBnhr8MdUY/oNc9SX93DltfBpSZzTD4Mx
DGaKz1TnhaXQwmb09bKFlREWZWmCn/4cpb5uM6HCrp1GRF1DdEK05lArNcDq31aHf2HMftUxwLil
6ir61Bhr++zpuQn2yZEiDobZO3NEOz1mnuCK4rtuEQuzyZv1h9WPJStzzEVXBRW+zwZrMTRLVS0i
TGZ0QNdqlhbXSGNvL2/luhVU0wlEC3VwgH+2Eip6I0bwC78NvyXyayOcSPdPGMl/vg3/Fb4XN/94
6Td//2/881tRjnUcRoz7x79fl+/0ntXv7+z0Wv73/Ef//E8//8G/n+K3umiKPxj/X336Q/j7/2nf
eWWvn/4B6tQxG2/b93q8e2/ajH0YwG86/5f/6g9/e//4Wx7G8v1vv78VLWXz3xbGBf39nz/a//zb
7yq26z+Xf/0/f3Z+zfHH7Ncxf6W/ATT9Sn82/J97f23Y334XDPM/DIi0KKIpElmclXZ+/61///gR
kf4DRJoy+lEoCZmzfuDvv9GiZtHffpfwp0CNhoEJA8J+/6gVNQXkGj5+BMJUQjC6K4u4s/E7/u9v
+OlT/fp0v9E2vyliypq//f7RT1nWbnQRg+oE7Q8QzonkS7NYH5OoHCNg4HtxPJqa4VAFY8hxA+Vy
aYyujZ4+xAVUq8Qku6kl9kJGZP9RT6GBTEW3qoTRMwPkujrg//fSNF2HALTaTdNfCUKsuCA5q6+F
sA2RhWcnVsv7kSCxr0lyVjoMxMrmALC0Qi2VNfYoiKdGrkCjoIPoqgW2Xi3bAv/afJrGCI9NAcGM
6Vpky72k2ooZQ17xf9j7juXKjS3bX+noORRAJuwU/jjyHHpygiBZJBI24U1+fS+UdJ9IkJfn6o16
0BEKhUJVZCL9zr2XKWTD7lpgP3TSj1ut7W61Ue02Q5ZRMPBYE2rdMZu6jWiPmKcbYhQu0o2OZMwg
BAKFl56rK623HEYUiA2iGuCEmgpZbznJSqpGkUzZ1yqobAAUMjWNIyOV+mGt/TWTH2fuN0ZiNXMW
LHlkwKshwARczWprG0NRR7Ek+0MvARhrisIedfGcFv0yQc44RgczYU7XGYVjjOmDSgu82ZLDqPRe
3BsbPpfuKMmDzxXtrTMbYTdjuWH1vJcFtS6qalzKfOpJ0iV3UsfUmUvpSc/mO5VBj4JXJ4OUPh0X
Uir2mt1W8DRn7Y6K4SGizVWUlzjaQIE0EzW1zTb/RVSeO6Lt34a4LGDVG0GEGDbssN1L3GwwoVdA
pEu5Zz6T0xQiM1QgCQv+el37MfAxDsETG/aNNx0pAGlUhsoe4NFckNcpg8d1FW30RIHwSF9sIekG
hZcNz+Gb9fOoW2R9UWDL6cAxYWYNZOfgmvd52Ikm6SO0/KivUCgvUNqCEqTiHjSek157GNmIoY+L
5BQl4FlPmTjBZncriSqIBgLNXAhXRKb2TKTYU0jxSCOV2IOUQOCkzqC4iP9Qmf5M5DGEquX1PB6t
eXDMWvhwmUViBe/S7ELuErfpCx9Ik2sJ+D6htUg4VCBKDPpjzIRP6yXczbXOp4JYdkXJcwF4eDT1
l3mm3JR5g0b19NhHcBLnpXkdl9ybhPWI7zwYDYA/Sf6QxKbdTYCtVyCc9cOm0KcLFENKz5JpIHju
63mzmxJAMWR+oGM7eFzB5y9KQU4lNCA6ldKWTXjJttQmNVls08skADHAzSUObBH0+kTjzWPuNVEb
6pnk0Trx2kmFsMxcV3Zcqb0zMuJmJFedIpc3Jo0aV0vgNSLRLrOzLgkyNWBK4ehwydTINRuUg5xF
npiGrdFEh6w6VZUI8+FZ6XyeS/uhrO56POcxfDuoVdtjlW2HOHfmSglkBVmHcXLVGOYxS6KHz2Gt
S08ibvc5pEy1xuXpc6Pss6rzZmmr5xRGwJZdQnoJ6jFjxS571AE7Pb3oiyBur4XELorhF/IsYaEe
iBg3Wl/vrW6fN6o9lC+xtI8My8nUQzVJriwMb+x135hkX6751uQnBRjlDuq+MtR23ywjRRYl8TII
ahT6e46gElbYO1SooGsDd1lJDy09u6ZSt+NDFcxRfdUqvUO7EqYmpT031E7UWz2HJqSVuCw+9LB9
1iB/GyF1ZnATmntYKlrh99idOezKJl11oUrmGIJ6g4YIrNI2alxhSt5kOPCZde/lxQDkTeEIiWNZ
RMDAcacqSwfX3qaRCj/Vaw85A5i2zIHG7yP4tkMVdjG4chK53yUqLLY6RCW1Y8Atvpdrd8GaKbPp
pmN+D1O8jcXToBxgFSpz2BoRf8paJxqgjjhd9yOzh7mxNb3Y4nl83YMfQNQMsjoXSTr4I4X0UAaV
p8UbCRyCHNpE71YeckJtilHNdRfERtvMCjvJ/ASn46BVUBPxBcQ+ooTDZQbaQAVkY2LbUDapMtoG
zrm+28wwgU9MnGwAc+Pvpn1i02Ir4//2EURMImwVFPehzAGhrAjGncgLetFdXN0b+T6fX+YLPr9I
827AJ4kNLn07rnfcaGx5yfSJnYgQVyuJLTqcYAIEHXgadmFmTbaC/xy6UGt0u0eqzFRCCX9Xx1c1
VljgA5mFu5sGdGkUv2ykAArVSAoiz26FGZoYwUMR5DiWkj2P95o57JQpOlAFpkuRbpP5gc6zIwxM
utlsx6h6E8p9JXQXvueHLqEQ3+ndmDznDJrt463ato5mbAmkpwGrkeXbdi6QVbJsOTnwGWaJtHZa
JXKFmtuMYyNIjlUdB6nwSnWTdieR5m5LIMQM082OF7YO326ahLRubDWWHTNSLiwFGlbWyG95w+9G
7RfVLohk4QUsP1jYCKy8qyF/Mk+7fj6xMpQmeH71naOMN2L2avErina0vgPIA1IKiCQ6uzJPna57
DUmPMj0qSihYu4k0KwRQbgNNISep4HPaPxhg1bcj8xKYkcaTR02kH+MRojhwfa8vLfEKGh4Ko/cV
h41TDUEnLB41o2Emga5azZ3d9WVYDZgw8Tirl01cIz93MxlaiFvbHgs96Go9GIfW18F3NXCCs/kx
i8UTy+6j6Jec40rNNmx+1aTXKrrl+Ys+vjKGVG4C/1BLdoyJB0lu2DGO2TSR7KrdVvJeqbEo8TBj
LfzP8P4byqckbbYQxgpI9JQPVljXgbBwd5L62E13Ci3ddLqK6DufjMQGNtE1SjTdo/AUMCmBm5ru
GRks1Qh3pUR188hyRHRqjMxLBuKa+XXbzDsF+fF4hNhV+abmF9n8QuIHUrwYyojkO2R1dey+gtkl
lCzSSEL2MQ0HLOoaeN14Yp6Z4hYpvQh40yR2mbkbGRy5OHdayMARaDdVlYUkOEyC49jRyR0c7CCY
JGlqAfml1LW63DWg1mVqGx4/gzfomAha8Bra1cbOqk0bIbAPwZO7eN7U1RvB2OaDYuv6NWC8dm/t
R3nH8g2NaqR977USdsMGCqfNUarN23GpMEYYbwQVZYUzBnJ1TmPCNknwyJlUJ5pZ78qMQ5G9djLx
MEDXKZew4nNHGoHwlL0l0QsIwoCSthwVdqpAl2mJ1iBYVux5n9pQioJem630p6FAdQobmrTvE9yn
pxQTO7hxmuNqQp8Lr87G7Siaa7l+B7cE+ch9Z97H8pZNs21l90l2k2jCZvLBjImTUw55/smmVWGT
Sriy5uVDdRjBRJkm6ja+i2CxhXggroBK770CQkxy5ZfRZUYf4bfh1uUpz3fzdCrr3p/Hqwm7dNAh
ntY8VIYZjghIIAP0XDSz20ndo8bzX714KuurQr4pcLdoqWHn5aWIDnMn4ab8NfW7rkidynyr4Gtk
ZKonKRIUfTvDq8oU5x50rPTKn4HHaiWnYKZdZM8M3cdz2aHpUQEreQk6SHbDMzXsqL6R85NSJ2Bx
S8HEr9iIX1mPyJ5eM4QUOm08lIy8Dqd5LKsP5lR4Vor3jNTvSXQjM8kry9wmOvilRb5DvhvIKBLw
6cYYNGhW4Xlj3SRY81NfuKnB7XmxpEmp07QSErJB0TKPo8BAuREq3UsH570CclkmWI8VQiIIj9hp
Lnv9cBhNOLKpoTVUXtYc23rC9X0t6cDdGHgwacfCIMdqqaQoJCQKGErmzTSl20xWt23W7S3UtVKA
jsb6HU4yHoHgFjNulPEZOq8wu3IUSKMNMA9HTEaZLcf3eo3DjqJwMt1J6eiyzmXTFYghDqwmESVv
ebEBTsCuMPUN5P/oACM/7Da9u2hRoi3wmfoc27IOMd5qa6qLfhm1NbU6DOzWQIQ0FsA9GYjRNcid
NBeVqQo8ArQNhVRSTQHumQ2Uy0xfSA8cK4agltKP14wesvmkRfsyedCMJ2m6nAWWSU09Kt2Agodk
93U7xgjf42tDpBdJhjdDjQLdtBj8/ZJAc7SL5Mh76aYba0+FUycJEi1yR43bsXEssXkRQPVGAgV/
n8eXY3Wba0DN1McWf4vpd7Tr/ajK8GrpPWJdcHYtcsnXi+vZqJ/x467OHwEZmnLZLqllT0Zk8x6p
ZNTYErERifrQGk+lxR4ls4CAXpM7Y6JITmziaBAZIrtkfuhVrXd7aqpu19aXCe8e9HEKlJZrdgfx
xLaWfLOJQqoPr0CdPBaGAd8IrXdAmuUuaGs7ZUjvUjbF9sxxM5Rt98LFYKEoZkAZbjzEObs2IVgH
QedDXW5k0Khq5ggBrTTxUDUXcqHYLH4QKDTG2ezK9DKDml17WxZQ9DEUPEcdQRW7rl1F6t26NcNU
rd9JNiROx4pLE0e0jKObtw+Z9GiIEfWPemu2yoYhtW2kwjbzAo1kd6gVvgk9x9BTFQ5eBYItA2Uj
M8G5P1/NCdZtcQUrUzJQQNGrrTa1t+rYBbom9iBN4NSOnQRCeHJ1hLzGLe2ZK1uF18zdDru3QwG0
3yiF5gs4iOLpDqJRyQnKlTFUCblXGOM15ucMtmtdPvj9wlOhdCqDAwFJitXDujYl0H0Hpvp6EwNA
MyHXPtgKV50Yj7afn5Pnmlrn12ee8lRBU4KVpxT12KpGlC49kzY9ky5YnqWfswV4tmoyBPehfPoV
vUtLOamrJlX9qO8dSaB4+IvRxiagHME30NYmXF+ImH7u3heXst9D+aHVVbF+qnJdSkq0Km8t3CyH
0dMdbZcFtVtvFI/7kd05/NgF5z1Tv1RM/myawp8PwouYyNU7nRZFJBElWyLKwTbHCMKcmoNg4TLJ
ZFtq2ZFqDWI97FkyLAHcTlHSTWowVysQAo3nYFnfzbRCICVPICavknXawFRg1BqzQoWNMXJhNOjH
zImHbZTe/Dzk6+z80u0P7VgLfOJDxcaKjDTLwL73FRAGWP9czo8/N/A1vfW5gVWiHDhOKZJydESi
V2O9ZwpgCGfKrmfGylqtGmSRpD7t0AeD3k0J1PFwWiMYDIi4+rkv322Kj4O12umIAybIUWONzFLp
ZkJ4igVwBTMHPJcLEFN7DRtERhXg9ud2vxQ41rO02vcQYRB6HWMQG3d8T8I6MF0F9ps4mN1mkSlw
fm7v3Jwtf/5hUSgTdgjSEiosCSFYF/U7qsVuAiDFz818P29A75vIdn/F7lfFzM1WTVTfKi9JiWdf
e4UQ3W3Lzc/tfJuDUyiViYwE+VdAdjpb5qhUGD7whUJevibdVQvMRQoxWgXMv563Xppv53ayLWUb
68/AK8GkeN4rE56KfWGr1t4ql2zoVRTva2mfkpM8nFnES2VlfeACuw0FUgvGb18A3MWY5zSp8Y09
7lwGM2Yq7SXlSYPsBhNniG7fzu+HtlaFP4FzZ24p2srB3SlOFYRaCTmzZr/dKx/aWP78wxoqo67n
Ol4nfg+mFYX7jVUcIn7IdSQr6ENd3rTndue3twcKctA/tDCOXzDWclGoKp256pf74bV9ly6JB6jN
ZfRY7fpXPJwIjLZSzzjmT2chn2uU2e8Nqi0yKSYqLF+wumkSY6s0PVZYkB8LbwhfYflxVMOzCjvf
NoTWZAOcfx347s/DKg8iLWjc4ZqC4QekW7dxYAT9prk919IXRYTfXcJQqjAWQXVi7f3OYiT8dRMt
xc+Dq/nZtoUA/+ggCAZxwjXC+hZCxM4CjfOMuwp5pws5PDeu354Qf3/DGqg4SKKk6YRv4Hh3G7q4
j4HwQpp0KfTc/XxIfLsnPjS1uqdQPuBVBOiaj1SNDnc0CK+M8Tndsm9v2w+NrG4qAAn4HClLf5CO
lrRToT3/3Ivvj7oPLayuKK6QOs51tNCgKC1g51UfigPevJtsr7rTbqEsTXe5J+9yp93qJytMoMXs
//wRv0tWX86yDx+xuq7wbukkPMKWRRqd2lANug0NF9PeyYGk8Y4GAAz+B7ap38Zwyod2V/dWq1hK
XBno/GJQ4SINlHiRa3ha0G6md/MBNlVu/nZOKuLcGl3+/MNB1+YiNpUYnSXiEGu1pylR0HV4gWb5
OamOZXn8NK6rzc9NxvKO/x5X5Hh2PIP/jWovLJxo1xzO2iaeW62ra2KSIO4XT60K+/ETHYVryd1F
qT/Mw0U01HbZ41FPIR3UAzsZDfGdEiFhESd+3f/6eT19N8LQtNVRGAf9DhHx5xHm3QgKq4U4oTM2
yBmOXNgceMEoPf3czrdhlqHBaBwZHrx51ocrY5ROqHAgvtsmV/Fu0UR6VW2YEcQAMP0Hb47v5vNj
e6sBtkSelaY1oWOu3tigPwQ6aJ8jygNo7zxP+Lsj7mNzqyt5FPnMRj4jTmbJlmY3BS/Cbr75eRC/
WzQfGlkLVDAAy41KQp/EokUPJCKzvJ9bWEZlvQs+trBaDpmgOtMVtJDRmyF67xrm59Sw9fGRJ1Wo
aOfAdGeGTV0d2plI5yae0J4uKVuWn8ayhSfI8edOfRu8fOzV6uBuugnykRLuHw0ujJAQOSkvXaic
Ysjf8A3cKrzkOnLkgAX1/c8tn+veMqEfzq9xUqdGdFgV+gApKTKjTKqFmXLO4OrbeOJjB5fv+NgO
Y5ZOIwyjeRhQp4VkeusMO6SGtlDvdxjuXVwPikPc+KHd10fA64JzEp7fd1W1AH5ASCOvKWuiYnkD
uwVsAHOT0tu23VTq9e/R/Efgpn8LWfoEc/oRAvW/ENy0SGL9e3CTy4ukTF4RrvyJlFrgUMtP/AVr
0pU/MOAE+hLQvMM1vOCG/4I14Y8QMcPOxzRlU7PArv4b1qT9AakZhJ5AbgNqt0g8/AvVpP2x/DIg
Z5YXnU7Nf4RqWuNW8eNoHXAe6IjAyw1gjc9rU58Hc1bnsXaTu/hK85UwCWTkkR2gPH3LtcIPI3P8
86j6CMVZx0e/m7MMVYFhn2ahc6u93o9FUUnpXLvjadzCINTonSTM8GqISls5ARTRQf0qWmyB/wPh
1jXG9Evrqw0PJ7ZIgZQzWncWbHCLELHcyRCIiS//KZ51aQvwDvi9QeZbgwH06soBVzlCmcSqXeN6
CUZhtHFMnHoP/kFIz5ygq839Z1PIlAHtRrHK1qRXU2+sMRHwf0nixp6RBTfGW36Ofrq63b40sho7
uYnbtARUwuX1awKOA3y+7J8XB2ySP99vv9sgeMeC1PddFJKqskRmE/MDoMmWyNamRpJ3qLKw1xGr
oxYFoxsUETO/AmQtlmqslltF3NdwFMjjTTZewRLSrYYCmLVf8LHxBp56Knsj8rFsGsAYUG2aALmR
Ricf+m2rdK9UjR97tX6wNN2Ty22v7EiF2i6KgCCwv09959Vtd2xJsTca61avsCyn5BoMFhfYNSdP
Ujsnk5syDmDKCyufU/oLEfC2M+ajMoGJpCrHKBn9JC82agVYQrxLNXHJG7ChU7BgUAQYq2ddOWjV
KcshhC/daFrh5u0TpD3EswloIXkROneZqrhac6lYqKyad5L+JJTyghrytifNJlGo35n8gfYwVJrw
W2J41RgP2qBuFHahQS+ouZz7fcav4jZ38hjF1Elz4wEcqyI9iDh3YXiRCeb0qEzw9Fdfv6lU2JkJ
I6bMcqKCOGnxpMkgQTXXRrfNADrLNcUxpDqsy5cphXRnBgMsDX8f7i2Nfif3Mco2KPrAwWUhg9XT
Q0WOQOY7MqguQ3vDRArRbOJWNEPlNHPn2fBSU7nPmXIHn79XuaxcBbwiI47uLSnzevhDoi6u71q4
9siReamkslM2MMOhgxNXkPStrtUWuvbxIU1v8gp4xaItglljV3GyuARP7jyhSeRg4kJ3onH2YFFn
Q1LMbWNUlLptm8euhHq+JCknAzDBwVIu0gEabfFdldXwyAEzqCFbM1GCRMKD0oBCIkelFLlxNb2f
UXxDSSroUVtHlQeFt10DDbv5WCZAJaFgmC/Ivve01fCIN90azKAkAbGKWy5X0jACQCqxXrLxJmm8
rgSnGhiuGU0acuZ0BDWzAe6RQkfRHCK4HCowbex00DgfJtTxLtskHBt47ACJEz3OpLUbzXKYmdhs
xNszVTCpt1LymIhjRK/ntDoARe021WhnA2pydeTCtc5PM8vuUzWQzMdM+2UygsQ4dGaIdiAx9VWR
eN0sXUoZMknmS8NlWJvL9iD/UgrDbxm5mlFFr/oBprY48/QZqA7oq9SngW5Ics2BAlPGYx1z1Eq1
rZHtC1O/NWZMnF5sMtSsymXUJABFyoeSA2pZF7ZpXqOCFubZpsRElCoAdfWuo4Yr5y9d1d7kReaY
GFgCcey2ec3JFRKJqLLecOs9aymQSgAX6U95ftV2hq2JKwunfR2j5hoDMQLiY85PDT12OoGt6VMF
IwpJsUKtGmAIVDqoDwFYVPoqrz0oN6H8W2C9jG6apg7h19QIiuK1NQfbUmGhNBXLnHNxIvxCa+9z
gEjozdTD9Eq6XziJ8YiM0QhvWrVyZfJuJCXSnfi8TsDluA+pFJ/qiNlTeciW8nQKHXWoskHbqXBM
NtkoQs1a5UqQW+aKbKvFW9tedtiRVN7q7dPcvs0ZgDQZuORT6s8wfVKxSasSYqkSFKFpBiO4yRYN
7ENmZEfkyNXIRuSXTWPYigYTza7e9iyD6Z2yl6MoaHLyBrbTtlbjq0Q1oYu1DCw2Ud/gnI29Nkkd
VP8XYCFIcw/1fGiGwrZQQJ+mIKYXcns3DHemUTkdEM2Qg4fPh8BITW4/xr5ePivDc9zdivIYAeMj
JVcE0NcofjdT0441E0+ne12uPKscbZ3tkumK0R6mHPczKHQlYDwqdJdK+OClSnSQh9wFcglYvYAA
oMDlo6hCkD5nDFaDb7RGcCO1TddHXjtUjmJEXg6EoT6RoIkCER8ikMWi0bDr+F3HWTahQIyLdksw
igODuDT0j7A4S+leiJMwWqfD7m3HypOF4pIJIEKYYvFsCKFU7SgxzOJH2Y7EfTuA49SnuDWuWhHI
2RNvhZ004IXWBMU0UAtTtQF8cgCMK6BmvI1bEL61Q4ICYBzdmcDdMBl2gAATAKJ8kdSzl5k4Cro8
YBUJI4AXVCQDCgnVGAx0U26AfsD5lS8SQKEO761oAuRsNN1CuaYDbswc4JDp0AMfIswbCV+SjbIz
AUyiA4w0hSw7TfN9b90laHoaX0k87yIYn1tR7KUlDjaaA86T2rMKo7L5Wsbtp9fISxwZReW9kvyB
G67ZXGo1ZEvLCLZtQFhVhZupsqdU3FWxwEbg9LD87Ax7dsClxnBKlM0VjV4gTwOwS+MiFYJj/DVj
sR3VwpOn+2zcd2MaELk5Wd29Vf8aZmBYWyPUawWz2wWNnN/raMkpZxyzxPRwwxSpJ0nwA9DGiAVa
Q1y4HZ4WBMUAFh0vJMyYao+z4qTWXR5dsLlwaGw44FbBnxRCNUZd7WQ2YN4Rj3a6EhLAxTOSbElc
+DO1/Jozt1nGT4PpbA4EZAxcBbQhQ5iROGoDuMVYvLO599jQ3chwI2izfJOnMnDa+U0GNwxa3uuN
8VrPyj2BVR2Xyq2WskA2DmXWX44EdZd2NAKsKE9PCEYyuqiSGecg94YUG7l5rKe9Xmb7tJ+3OLnR
G1jqSLjWGqvZDep1amAzqS/wWgyExgPgaBug4ST9dtbgRJkBcKooG1S7D6V1J5ks7BvLtMk4AS6j
3KaJ6RXgA8pTfWsl/JCY8TvwcViapeXF5XhZq1ood4orZ6AFtx3wjG2mAOvyK2a5l9J8MzRAwjJo
B/S4u6NSOkwA0Kh69TjRZrl6BKojE0I3WGnsO42F8gKOx5yd1EG9GSREJ+RmorPTS+yUUfWxH2Cv
ndZDqJYilOXqESHLtiGGA5ELu7Ms4PviHcE6zQ0KCi68BAsVpOYKIR/GeTdm1o2gQD93wAmpBcwj
xIPaY4J1UzpFApgcUbW3dDQvVWXeZF1xwAztB00b7dnImEuBU06E8TYo3WVUzydp5BfFCEvBlAOJ
pL6ZvXHVQSTa1HZk7LZxJzkAuTr6aD11WnNd5t1JE+BjxZA/X/BYcnpJwKGvhteogyNWBHXrlF51
JL23ehU4cFFtfo6vv0bwYE9R2F0TA7IqXzilM3zbEoumDepRoCh0tV2UZ+Tlf9PNPiSoEMB/bmKV
1huwsOqqzhp3KQZpl8vDhx1VL7+OIFk3PwgvezUOsk9cFEycc6YE3zwuTROCPBpYachw4AXx+S1b
4o2dMqNp3HQDwQF7IcTpDoWqFnPzndhOXh4imXl5Lg2+Tp7+7vXHdld5cEmFBmGmoV28KzaSTTwl
nEJ4wy86uKfz7M91sv9Le6tkOBAcSA2YaG/wJ3fY1EFxIMdh27s6bJT1C907rwpIv1s8GuQrIV+v
4IW5fs5mrLPyzhyWPo5etmNBectfhodq0wfmJr/E0bujss0vYAfoI570kMqFVyuyWt0F8PI+wpZj
BwFI9QrbiZ/LKixJivWy+/Bxa22zJqsybdDxcYicq43qTTv20j/APt4FQiD457toKXeaSJboCrbR
50VWN5GhAxeIIlOEi+mxbR5//v3fZGSwii2FWgbWlGKtq4/mNJtSqaIBKVxShdU18wc7gWd1fXne
QWudfP1zLf3d2rrOqLZMSAOdl3mF5HAIRlv9BLT0YXAQeuA95U53sQMmwwtwd7AvONPXZbC+TNyH
1lfZpz4tB8gNoq8x3gsufE1Vp/QBTJccEWiB8aQ4eLZvhyDxzxV5/80wI2diqQZmck3nj3lNJZHK
yyYyt2KTupnT+9lxMYc5X39Yp4D/Gua/W1tl0sW02JjUaG10ZubwdwWUFC/xcDvds3fthHsahuTs
Qjoh4XADmOl/kP36dgcj2/ivDq9Sb7GY1VyGg7NrxsKV+lvge90z0/ndPoQoGmAIC4UWXM7PewNV
MnBsRoK9se02xXayEQiBFDxuzpOCv124FlRKqQZhOQ0OLZ/bMmeZk2hhGgEwZ+uOeaK+ttfuY28x
3ck25gOiU0xmANCD83M3f//q9aq1ZKRnoeWLF9i6m4lJQJws1catvfbdDPoWljtTiDf4M1IPR4jX
BzyAAolXHNV9c8d2OsThbKAWn87R2L9JaILeivyihn/j0Kerw6hIuGQV7RI0P3UwVRkPzX16V14A
N3derGlZoqtewwIMY40AeqkTrtqqrXrK54i1UIgaXLyH6u1C0UeyMcCLowv+MqT6v3LCfy8KiOfL
CeV/Xb1V/UuevH4qLOBn/1VYMP+gUCFZKPgaUFNEQYb5r8KCQf6A9sUiAW0gyS6ri4De33zpZcGo
EPteRGP1ZXH/q7JgoBwBojQUTqCQqwMP+k/40kuJ4uN6USEYiN0O/CZEObFN1tFYZKXSLKeEeyg8
oXonOjhGtwUpAKuTkcIYSFc9c1kkj0Wv6CDHzdF0AeZe6ecGKNq2OmpDQMDjyPxG0YVkmzyBNKtO
yvhMXLyuqi4fCvKxhksXYtLo+OeTpIPQht6bGbINbN9GGtJ6ryBwOVBuesQPHpqif/kwocc/98zH
Ksjq1vs9Mh8aXOsOSkbCdKtGgznbqfy9AGUIbsPmvNO6MwH5OjT9sylIyGggWAPa+ztk/lB6rHue
6AkMOT0Nft+/bd2aF7ALXOKDVu6QsyitZaw+HBJ/tbcYFC7/AD79eSyHWElaua4qbxHuLf0uHP3F
uuPc7b38mi/NmJahqJoGTdF1EKbreaUNeVJ5ht6E1lxcGTQFUp6cwbd/7Q3BS0kFAANEZg0I98+9
yajgyWiIBdkiXKNAZDD1IKHC3D0V0HKbnYoMTp/qZy6Yb7bO53ZX0cIsUQhRVLCh1WKP+pXfHuLT
nO4G+3VRb7JGh52MyYaT8pkL/OuwQmYBED5lKS6iZrnaCaWeqW1Cae2lA7ix2DLiQc665r6htHz7
eQ+s72+sFBVaDiaeExQVMgQNn8e2bpMxIQlpvMWtU7JHoMLsZg+tghDF/yC9ELACy8N0G1+ei+DX
t+bSNObUUCEzAdl4FJs+N21NBeGYcJixBMYDXgtht7WCNFwE6s+B2VdB19KULuP4g+rAclSvo8w6
NlENGFFG4nLp6tX8lLNk//NIfj2+PjexWiw8i2AP0Q1g/EE82Osy+d6wQNsb2HBXsgjYpIp60F/4
9XOr35wsqNNBvkFFjdOA3u5q/ojIuilK8t4bfDAE9tUlHl1u/SocbXGAR03l3OL8DXb6vOlVwD6x
OmVLWULM1W5sjVQyc9L3mDbUI0CbCk03OWTwM84ccEM3PTjJqFw3NtBvlykH18s5Z1S1Dv2W+TRw
SQKCCl8FA76Vn5dOKtGUSYJDfxf4PvPAQbMBnBrFJL9ktrlpHy3PeDKcYp8doUjm/glS78PycA4f
+s1W/fQhq1mHKzLvChkfYmXgGY+XZor3RFWfOYnOtUI/d5fVRSnI0t26yY9Ay4BNXTGIPYJ/c2Y5
fY0WloHFVYzgGcO6zi9UJTYQoyDKG8ghetQlc8DfIFqwyW4iTCgHJvU688edcWb3fNsuTMAAw/9O
nbqZ54bPY9dDuw9kX7/uHnWGiP4MxP27cYQc2RJdIRSC1ePncWzAn5LqcuyRktZda9T9sc+RQO68
/49RhNIGNiSk/xD5rU42EyA+ZmTIOVudEz3FV9Cd2QKt7NYYQaA6thAt3zSoOYfWzc8tf9/B/9fw
Oo0gRplF0NTqvb5D6XQogiYJuaadQe+vH+2/tx+CVsS9JrAxOA0+j2MfzVAqmdmA7Te5dE9fos1i
hQGOqZNP9rko45vDG1pD0BuSoTplfgFNxXIZNdOUwSm9AtK77eyan82AfLf+Prax2seqqlUVvNmX
HvE7Fc9mus9dhmzp5Ex3kCFAgtgZw3M0l2/uDCQ9DAwj3s+q9T/sncd23ciypt+lx4274M10A9iO
3PSU4QSLkigkvLdP3x+kPn1IkM19bvW0a6JSqahAJhKZkRG/+QPEeJUWYg7T6a1T9L7TIHoQ3lS2
samGzG10aFeDvpHOqcCrH80lBS3gpct5/+64V8fZKqRlZcaX89bZnOgmqe54WAxpUOtw3NKftimc
Sne6EBtz315lXrkDJBA8f75Q/6zE1SnCcfXvB1mm5tXQnYnrh5TxIAs2O/XibbSD3ktB+qyj8vvs
UQdcxbLhJoWm1RpaJVCRCBuUWfz8Mmo2Wr8p4UfEXnBTX5iXSJqzrjx7Hykb9Yd006F3/PlIP/ok
X4dfrayi7sdEa1AbSDJzUyOlVwco1M7ymSPio0TgzTBX32SYsHgcdDz+fJNhuBnxyaQwkKB+OOPZ
sRcv51bvO7HR5RR+PbRlsb16hyHWE2ZcEFJctt7kK3wyiAE4fooOvtjPuIx5507+szGX6X4VM6oT
SZTBMp0T9Q+HKn/jgoVYvGPNjYVm7tP57PHcK1w2j1cx9VBJenLLDpPAaTfTQJecHqnf288Xykef
JjKjGCjh0vBea9TJ57ZrZAvDxWTwA/HcQK3/PMKHk/c6xOqj64YyruvI7kj288NIV0h96Y2dcqdv
mkN37RRbFC/OFseWhbf+0l8HXR2GqiSw02tZJVhpLCfhbfTkwIhYCtoyysKbbn9mlGcC2guD6dXr
MrW+6VtrmUhSGOUS+cDgMDPG6iA/1OziAK8+j7guK/85D18Ncb3FaEnvpJ3EvELI/VX+SvbT1bKh
4SH6zb7W3PHqGO/VjbxHYf1r7LZn9fA/Okdex1/tMVFkyJMULCOGnZSS9AvpNNvmtY041qzsUvSw
Px/xR1/E64CrzUYOm1EgSoPEeHtc5Eb08LnSk3+wc74Ostpe0HUso3wiSDYfbFq0LbiOqP76+Ug+
zGVeR1ltKG03aXNlMnfBU16f+gdl7/jKbmwvGxZLcX9udX74lYOspGD9kS5upqdR0uosldrkNTmI
VqXlP5m3VyFW8xZ0KoqIlUOWa95VwV0ZnYRxBuq67n3+XfGvYqxmDTGaTtKaYLl2Sj8l5Jwe6Dh6
oS+5qGJ5zu/ecevdua3ko6sn0o//nrzVRmynRixVElHVXe+Jniaj6oNzocfpxl70UlOxkKjMVPfN
w/CrvjtvrfdRLvH6AVa3bYHqgDaVvD0rwBqt0pBDck62gU6QDVbO/tUL5zAlzpkXem7NrLbt1OZy
hAJZ50eOjIkZbt/64fOv4FyE1R4tYz+UiY6JFfGz7FSuftat70yEP5CFV5tyk9p4qgaMIQD0tpgt
OtKXz8fw4Z7Erc5ZKt2UzlY1gQIvy1mzJfYkKaEyeJ1Yv8pzvq3nYqw2WrlLKzuxiBHIp34Cxxwg
6pd9+3wgHx/TtkNdlRILLOLVKivU0FBaLew5pgdf0IoVlHFopw0eIC1f+M7Nudb98je+O6NfRVyt
MGHURmmOXOhsUW9Ej1qcep30h1wCv3uODH8u1mqtjTYQyCSKer9UL7vpVOjhVSFRK5IR67HOgkI+
utjRnPvXXJqrZACpQOx3AkbWJcf0RrBJCc+6aicP54TpukMZvHVpiVQ4pMX/5JB8FXq1IBH3HMPA
4DWm2bWovobdQYI4fGatfJDscAe3gBKxUOAUrYKguRlJVmf0fnDCv2QXHnWv9qFDolMC19Q9dxf/
qGj7Jt7qC5ijRgMjRbzpqFASL3bzTjuS22z+g279B7vtm1irLMNBQV6LMGviShPhfwPpu3Qd8BiL
DPq4173l5ob59C7nMZAruOWm41dIfV0pVD9jP7j6J6vpzRMtu9yrXQx4izJbCk8kta5+q0Lz8PPl
1PMBNmunGn4JM9/cSzfi8fP3/MEyXvSYVUOXaXZxQXgbuMkQWQ3rqPXjJr7Se3ub6RWgzeC5dM7J
pX90k3wTazXIginPyg7BxMG1d9mdgxsoF0nLV+9BE0XfQP8hSPP58D7YV9+EXP781bwaRZRY4UDI
oEo2inNrGQso8Zyp8dmRrfIHkApJpbaE6bf5obzRPC6sJ/XAHfkwP04X50rlHzSQDH1xROQfGh1o
iL4dVidNcLPDYVxm8jbYgRSO/Mztj45vbhowCctXGm3Dxv18Nt/ntAA/AGPQPMEAkv7O6gCx2qpS
s7Qe6FH1KHjpQ17+aOZouIAkgHRdHxpX4xQPKAM2sbgudaAiASq1oB0bgfytI4kzT/Ru+fJANMCp
iZrLDXddr5+G0Z7UdBj8eQClCy9+pow3tjA+v5wZ+vIhvDnJVpFWUz7aMw4zWTf4aSNfaCWs/3TE
XmDe9M3I78vvDVyTSqtfora/M4vheRhNT5bz7efP8e6Q4yM1UUJHCp1Di27J2zfft7YptKKnhD5P
xWYQJka3ySnU5wuzq04FCO7P473PGSjGMrsKgB/HpIC/+oJQHpmkaRTLUlvgaonfnPqvrDXX2RXb
+hRdV2easu+vAKuIq4+JzUcW6vwn4iL00Gyqx2bRA+ipmQab6b7ecRE9dwUwjeVAW73gxU8bdwAM
M5c2xduZ7bQ6V6Y2HXzJ0WwoVE4nEyao5R9TJ83ZNrHoyaalrXqO1qkByvAq6ndFqN9L2jBe22lT
bOec3txmMEa7dXvZKNvbUhbJqWuq9MIMdQnAYj8241ExJRMGlRUpWy02TDygrKj7rjb1ZHpT30dI
5g2W9R37NnjslmR9syR9eszFALR/qGPWepQ2dMYCqf2CpFF5dBKl9xF5H1DUi6I9FWHnQJewWZQw
EQWnraOp+6oR0aFRFMMF61M9BJmWbupAs+/SITRlD1sV7TuQjgEkYDxFaOgqdZe47DX2r3yaql2Q
xPPo52nWQJtyIsOfKDGLjRakETChPJsu5mwaLh1L9PqxNwZHbAfEqqHVNEJACUgU4Ic4wtknUNDm
VZoH3dGw5Wj0VTmMnvUiU4+jmdjqaQzs+jf0UhU/JbU8DloVbTM8YZCnloTKu9D1xM+jRYrQVppQ
Okm1qlyJodQQ9s0sNI2HCH3ePpydZ6mFSVCEOSrA2ZhAYhqaTvlBhVxw2Ov6nBw6+mynTDgG4sUT
baigz6xdrI3ZNuzVeJsztAsm0Wo3/diHDdnknKE5jBJ84GZkB6npOq2U343DpP6U8Inxxg6mJjUG
iEhOiRtT6/RugXS3bLUPrYkxV17exJIxpj6A3OFy0rryR2JlreybkkBUfqhC9Q7rPrGTCtgyprUM
Rq2bvQ1SbF+C8bmw1Fa7rfAGQOq5nc0rOSzQsExmpf8yFVNjekNu5rTyhvZk5bV4jHEqccU8oTU/
G5Fs+kOC0iHUIR0xSB0XE8MbRgWWTmKgQW7EWYyG7WBNUByaeAeHDzh/YjiysSlEyPUcVbLuFNVi
hs2U2GJ2J3lQvWqY7JM0y9OjFLQJwuyUQMK7MU5R0DCUCXFoKU7MuyFMjIumlspqE+gaDglJDpGv
sFRP6zFATbMheoybOblPFX2+iuyMPnCQyf2mVgtsvaOco7ayEaMUzjC0G1EKdAT0SPKDvodV1ZjB
dzPoRgzspmK/yNIAGRylstxEfY1ctNBzUXpN3NbPokpgbEhtON/19dAMAPU1LMiMWZETiGeBdZFj
QbFrgwIflKCGG2rPyr5oFLKVdJCLYhMV4UuNpnLrqkYpP4mpxKGyMwrUU6vsAPRoQpJXUJSpc1NG
2rWOcearFsHxUHqqrKZuocyVg2fOQ9p4k2nkyGpH1V4uphGd+zKDeTLhsmYN0I4m5NlhwA7mk9qg
qi8ga5wQ+BHTRo013YPSpR2KQrFe5AwpfTedbQgRtRLWvqhxO1CKwPrSc45eNpJTXLSsn3iTN8h5
7tROoyVjlMW+NGKsDYYAtphsNFvMYMSpMo30Hq+Y7KkF1XEZyDXfWJ1F0j6dIvjdcU1LF1T5tyiw
zWOqFNHNWESj24gwPYBPykLfLFFXdJLUfhB5AtCrU5RNl42wMCW5gKYTl90tk4ERXie1QeT3xhQq
vtZLfbQxENz6GXL8Cr+sqjJ3UUkSDy3uDtFGbpPoptWdbB87+YutBOEj1u/hrqnxRt0ErQQ7YcSl
b3R6mjLjmDtXk2hK4YdhLn1Th8EsF5FkYbhJIupqh21H9tjnhgXZS667xpWqqL7sQ7hYW9GZhhew
5WxnU8ZZoMKK7tmw8/huVuafra5kW3Ts70VMQ1bDIMSVyuEl4MzZAMa5o30LWy0vNMQZeqThJYTt
VSkRF/UkJUcNYcStyQbjFjDn6qH/mvYok5pZXKD9HcQjoutkeDMTxHbxUynkh8rsv+n2WD6xzz0s
07OpVOfLVPV42zTNTlQGHJUKyq5CCoV9RFG6TQ38elLgD5l56QtRtNdo1SUbU22NTS2yF1FWt5Je
EDiHG5cUYXJRK1mFIXGQ7zTIMajMk0RDV683UgEJMZjRbUcVKTkUdgx6yZZaj2YAKNICT8C0b0+N
HKGBLNviQM5a7gYniN1Uzi9qR0T8eCPvpAr1+ggIIVq0KbTSpDa9cY6+0O5GMD1sZ4vzxFGu+xmC
s1QZOYK+SwKqiK65cQJz3CFgP9+Ifqif9FhJt07fmr+bqnU8+KS0QJHo3fDGXixNCb/ahmScQnt4
meKGTW1AKLfRaZ4FpiZtinoovYLgMFWRlC+s0vDaKHZcPV908yRIsZqIvqcZau5KgLhxr1c4CI4O
fPFSFUcrreBFi/4pMzF1tZ3smIxLIbtRboByaF5rO9VzLcnjDAUIYm/X5ZLXZdF9ajgl1Mrcvmrk
wjkiUXSMpllu2TdmeZdVloD4J8n6XTpJiHz0WX8jl9xKu6ZXvMZIf1qhrW6GWm33UBgUNwXbASFS
ZSar8cbq+29VadnXmLKme9aLeRsOnbJvUvxMErkhb4314ZbUK3XlKp0wcxgUcVBaFYObANKjXkso
Tilp7MoTFRXHztvbtHKCS7PE4RKHPrS+QzVxiyyvbjW9t44Kp+ShTcdyb/bdS5N1yV0ht63b2I6r
ia9Vhw+mgyL4vaaLb5mhiWejk+WLBGuIrTwKb4oatKa0Wvou5SLZSXE5n9pgqPYYYyoP6pRRtFS6
Qr+FtiZtsq6xLgMtyADwmcHvMp6QA4gKNa7cMYLyuclQu2GeIjL3Lko8VUH+0NHmEfsO9l/64yUC
z45clm6ILxqC3C3i/ImKKDwW1seuHYKDIc3zrkGVG4eCAJSZG05mcN/CInY1EspDY2KoOUtT4/Vl
y7YzBdahnPGFRRex2jpyLeEGaxfwQXtzp81hu+8D6KGDbOLN3gXlFjVBJHE6du5snqaDrojqQk5U
E5dLJH+pyNDpndtHM+9OwfI8U3E1i3l+avBj8AOrUY65JZyNFRka/hFJealZLXn7qDasLCCiisqf
mhamw1WL7tzcAYe19bq7CrG6coHNBZuqgzeuovwazY0H4gOsQinTEpV0g0J0pVOhzNt9nQoUBrDv
5oqDt6AtDOsmkHvVB8jPcnZUaWGh2Z4OgnITCVDCsNdliMIi3qpaiTVBY5vuFNYG/NIkgjuuOTCh
m8pikRcyLPIomv2oc8zSG2xUxreS0iYkv5ya2260nctRs0tlSdgMeACpqT1GqhUeUUaeISP22mL3
E5OVV2EA8cOazDseD/XiORllP1Smci9RQXu0yHx/d0rOSdWVUnWB7jOftRFVPxCrnJ45CgT/O8Uw
+L018PupUR7DZnIOzZwP8Iuzwbyvw37hk0aLLoIsGhNR2xGCS9GNOwx/pouiSLqfUcpQ1VaB2m+j
jt6QdnlVajeeXMlMkz4oJ2HG2UMpghlehaVmT7VTBfdWggMDRPfE8mKeYNoA+JAerVlV9nUeIJHR
mCGvM7F6+cbJMlhEMXpmEeyje6NOqge7UJTbmDMbbVU9FddjXXXBppaG/B45srn0swVGuf+fgxIz
glbSYHYNtyh472V78LPKpts/StmZW+W7oj2gwgVpZ5sy2OV3OKZRJI5WjjFmEgXyDipCDedERxd0
/Po6RytMdchIyUqhRL69zsltVVYimAZfvR2SY625A1Tfh5nKjNharu48a7eI1bO7+s1BvWAfn79/
fnP+YIxvHmBV7SqBvufhiBC5LN0n6n0Kdf3zAB+UAt4EWF1YxyTTghymu9+gNbKtcHxPqvi5jRCv
KzS0NWSzOgOm+6j+8ybk6mqOZj4fmM2kNhgK19ByFhnC3sXgail3nwdIvC+sUX5+/RZXBaeiYkdv
JQKOUCFxEHB+iGvHbX3wWqObP/0HhLmljrMqA7yJuOpY2LXWiMIiIpLsP1V/3i+8MXG36Nadd8X8
6BWaVBuAu1J54Ne3i7RMR1yQc2XwDVInjKA1RLfTQCAUXPqKWm5LjqMzq+bDD+N1zNUABWnWFJXE
nMm//ewOrYOdWW2q3QJ1gQ84uwlpMszOYisdtO9i9/mqVc+NeVXBMopSK+1lzPJO3y0FHvVRxTbs
R5q4Bp45fufRkXfbU7F9/ttwyBbBwJ14kh7CfPPfBnAv/Q2VYiYvnUbeuqKZ9EY1JyFPk1vhL8jr
u6E915davsP1inodYjXhlj7KmnDkwQ8njD+0G8kK3P6cOOF7AN6fgeBbqGsyvaE/0/6q0l06ca1X
zTKQyxaYfXZU9mnrhr59I38f3a7YdFvtytix98Mu0G6mr/hT6J44dWe29g8+WYvbBFUky0bv/g9t
6XXJPUXNOxSOJdPIqQ/my9K6jw75FcYwKHpzcwvPLGh1mb+38/sm4LoDDGI7KKSRgOIQPwxHdESw
w47vM7hrnYcC5aZyp6eIx/iJjUz3fdgqfraVKJedMKDf2WegwB/skTzOIrYPeVCnWLta37NdGaM6
pcoflNBy3mQnzpuNus39cFucK5a+365o0nGG0rpZKEBrCksc1kqeaoNCSxeFhITC3NKHdIP74Kfx
GG3PfS4fjQ5xNxMhKmhTy0p7u2OlqZGIpHEUH/uNhz99DhdlosPCW8mfxBl60/svh40R/XQVvDgV
y3Xn3ZhjzWm1VEMyKXQN/bKZWx+zx3Mr9qMwtBAWK0OcRmFAvh0TjtiTTqan8emgF3OwfmQvaPSo
B42vBW+G6xwjohf17vN98H3DEw4/ao1kJwgDWu+J5kYI9iIgoV7QZKqreWR0e2Nnbrkw7z+P9cEA
bXC5MurnOl/lGnwvxKhHRdDpkAnEfWOo20gMXyaMSz4P835np0MAlNpEkd6wcG19O48ItIgqKCNG
1CDdVj9Ew4lK3GYUt2Z+ZkTvkytCQXZmg9EUqher7rSexjF5aqb7eptdzsn8GBj5OTD60sF/u6/g
rgolBWivybe1pgEL5JwkJ251P2nv0GdpoqdobFxd+RrMD0i1eoNyB9HxH8whGhtLQQZlyHdt9zR0
uJdiIeMn3XM5owA0OH5S2Ai1octjf//8hX00i7Zt0ftFU4NcfPXCnEQF0Jirul8CH7bC2Z9N6fB5
iPdLD74ZRiu8LUin75gRXSfGnl6G7tvI/cta6Iay8Ob66fMoHwzEkkmhUK5weGnrXVCK8fZtcqI4
SuEVAN8WxP3nIZbUdrUaLDi30FTspSG2piQGSd/Ygezofu/8TAca9YjUOLp6KZvKmUgfDYb+nmXA
sbQ4R5YpfXWS05Zp0twKdF8J0a5Uw2cLIbQzh+YHrwVypYL+PcfU4qz8NkbXZpkyA+/065B6a/Wc
KiPiTNPfnfX/c7z/h8Py+L9zvHfd86+XtOjKl9fc7uVn/sXtVv4L3gBgMnRSqQxhoft/uN2IxnIf
5kRYKKLwUpfe/7+43eZ/IeHNT0GKhcMtm/zUv7jdxn/ZGjgAB/UfWpvIhP63uN2rXugiZ0HyAiCS
Z1RgeC8fw6slWKUKDgGYMXhUhoEXgETB5qI9Rje5Hz9lX1/Nzc3fb+g1XfpPgvbq01qisRihtGlI
1WIysYoWxXKUIvfTeOquvZyO5tEGyhzuO24kEaDP2a8vksvicvbNi3J3lmyw2ub/RofKrC0JDSNe
bYJ9IldG1waok9Pgbm+UfQIrDYzu7iy21V5qDu8GunzSlrmQDJ3Vly21Tj0EptN4uZ64Oc1BKywW
1cuvUR35lh7tCiXZSp26S6OAgjfMFaPdLeZ+JSKkmjjMYFKH6iBoYlrl+CJEeS/FoCtKSdU2lhN/
q8zA1eThIU3VQxP0+6peFOWV/j7qtcvMiPxUe9H7wW21BvH3izQTHuJc4eKHPf3WAnNblV+x1XPs
6ymucZq1fDu5QPxxY2A0PSKEha1g03wRReV280Pcf2kdWhvwM6jSRz1MCUBDZoMOJwkALQl9KNxw
xsQsR3BeuVa7PYAFms8XWjZs5F7bdApN/Yq+av9SBdegR2yuBzG2Krb0O6YoHJZeiPpEkzxD7Pes
pnA5C/cybQMxYC+IhfDw1NGNbOkDFXLl1vFDDYiyUV/SGFEoKmtm9BjaSJcFjwih+RWYiSSUr/Xw
p1PQtZgf5gq343FTxhgcBTsdqbMAT/Tavm/1Y1l/LYPJG1qxlSw0UounPoan/ShhWRnGl44zXVAz
9iPaSnNYYb0KbCu5KEt9j6n13gnvBwC8bRdt62ph6OieErbfVU069MUpC7mdBLfd+C3sMUn+niJL
G6YGF0PMu+0dJcVLEaJv2F3KFR287Hek/zLaqyJ9IoN1JcRJym4f1pRoFdxki2u9OjYI1ynD6Lal
QOiyQAfN4kZtIe/3EmAdE8MtKTJMzsqUORh8e/g1FhZ9lO+SsnOySyM7GtGZbGaN5fjfH9e/V/zq
09bHIE6qgY+r32rbjGoK+N/RTZ8ragsG/1G/AgZxJp9fX4X/BnUWGLwBk4gT7u3uFYlUdUaD3cvq
SK2bO+Wi/Nrtkh06khvlOHmLVw5eldsS/nC3MTaym2ycg/HrzLa2Osf/PIaKWA4fvKxqJHSrx5ij
BG42j4ER6wF33S0FdOgxzdVfAuCwnW7Qi3bNiwQHOEAtVJjCswyOD98AfHiDGzm3Uq4cb58C6YPJ
yjqZzRXDy5kVloUj9V9It8gxzQ0kvS5BBzXaigQ5L7CqsqZ4U2thdPzLia3sTOLx58623gNfPw9n
2OujJbUaWhkOzxMjzhnHjd/SHW0s5zlxLvJFpZmmbVU/iqp2u0k/ohGITvAmm/K7qKHUP+TBLh/7
gz5rF98bLX00EPU9s4DWmCfeHPUTCtTImyjLtXDZx18df/TLtJa9uvMaf/TUL7mHhOLX9DnYIIjq
BVf/AaBvdXX6G5FTwVxK1ci1ryJSvlBprhSdN26zq/YB+9zmKvLZnS/mqxk1zufkZriOnwC34Qh6
Zp0uf/fbNwKdzkJMZhkvXiTLs70abZaMYD8nYg+uekQ6inpJdKwvNA/Ez3f9gJnlN31LY/vKPg0X
mZefzouuLWfsu0cAALtoUmgOZZO3jwBzGjijNlMjOob7ZvdXVuS8qNTaQ2iZZgoy/KJzZTTfiRrQ
89YyYTBUvE13ixkFBdCr7qpysVQH0hbe2Bg/mZvoZimT5Sf1Itz+g3zj7TOsyoHGHMjW7PAM+g68
McVXG5yodPwPRrsuxTHORTfKXrJMna78OrUplm6UnCMn3eoljG0NFU3uecHvOH1sg9xHIQzGR+01
Zbg1op8ydUlUB/ZZoB+xK1WyH5UY3JJ+GRiKDRQIX+9QwSQxQKnVwxv6i2L+nsXPeaoOsXisBcbB
43BQ5uTaVsuv2pjfKcjt0szryAPiLiZh0I71rPuDNnmL47k1mK6ZdBzCxkGx0M4Y6c0DcZvk5qKb
KGBWnBEJHsTatMfL2kuo/VTavAniFvPs9Es8m7+iSP2OYrwRqBd9j+XAgAbpXNwFjX5t4gneDAh3
F+ZlOyvbKu3Jcyzs8F50VHNjnOWNFIE4GPM2NvCWE20sa/EPBvmTN0fVBG8EgQA1z00L3EVItGXl
6lpNlIs+eQ4ik+Ne98w69Sv07UIcMwtt9pTK2hbqhaEtDsnfssD2wViY5lUUxdeOkXpKf0VOcNEl
X8LqF6ovVfkr1vZwZHbLgT+kX7Ie59tM92jE4vSEveQ0Abe4NOuXZOoXQegQ5dhS4P7+K0t/VNov
C51oqXke0p0MlDAbH4R86NBhHIH9IJvIdN0UNMDNotvoIkPEu0bk1XabDD1LvEmc1rhYXJ44Tv1M
cjxrbMjYyFzkdpPoLzSiyQR1B2n3ZguC9xRgxit32V6yQi9LpL05lzvV+F23xVUzOltFLjei/Vlo
9V3Y5YlbNa2PJfd1H5DOZNiVh7biaZLGNu5cp8IGIh1L9UWL/DWLufbNrrtNw+HeKvJ91EZPotQO
MZIjSXInivBhxLM5XebgpqS0XSjPQ3iBxD3u7IEfavQQ6BJXWfld7torXeCWlwd7mv67nr8ir9JD
2zMh8xeLydUVTryp9oepOcy9cizSc65oq2v2st9Q81BR4pLZcCxtlf60cgd4dsg6D5AYms/SflZs
lBrmuzNb+Lk4qy0cH6kmnEBYsKewf7okgMOpulNQpfOWBpa+mVjqu0rbIN/ye+H7AHbyGsVFLjn7
oZ5J+j5+GG6oFIkpxcirQSeFUjvQvjovL68j5wse9nF/pjC8Zvn/nVgui9R7VIMDenVpi8aRprxJ
jMK+oizjGul3+FNuK2M2z242YrFt2I+Sdeaq+j6lw0UFcSEbYSqdAs0qbFjR9ZBSq/WKkvcZXc7j
98/f5Loq/GdgryL8Gfirw1guEzmkpt/+UeFbLEyiW1rxWJhw7O4+j/XhYAyFScS/ZqkqvD1028CI
YYSVHRApE4+FW9GeyYA/ONXZMyhu0J8ABrJW8zDUui51JWo9Ol6A8u8j1mVpFq4oWBQaVx3Ty9TH
zwe1pkb8mUCaTg7KdHx8VNffjirFMBrMAVn3QiCFf7WLHpst6KHHabvIiEg0NKfzV/vlA1slMKjh
0ValqoOr9OL08zqH6pUpCkFUgtLdKluQo8PLonwxHv8wifzIK7xFzas4q3X10RQvIAdKkrxB/u1t
XF0ddMlQg5ZsvdjqoriajHnXmeplZU0u17JdWwY4toszb/ajpYPUB/mq7sCM1Ffpaj3zeWOi0Xrc
m924ZV+J/x8jLE/w6jtorapIRKF1wOFx+LhI8x+fr5O/XZ31K3s9htUrq+XYmaWSL623DsJwPJyD
tpKUb3NctIRTcVnKJLQNjYOEFUpfYJchcs8IkR+19V9Bl122gTjW6fg4JL9zva2RM4/3ysARPlV7
XO99Jaq3dYHZzeI2/zseb826vleFftnN0yHuHhQyIUsA2s1/aSkUzJqa0Gi6ZTL5nE4bVP/cUpu3
IXuZYxqXlv5SR7GX5giKBI6Xd9EuKIJLR7kzaw3GN7TDsX8RunZRpb+rTd1+q6rEx3RwJ0DCDfbX
cLLcvOLOTX9fEuEpG2bXLn8PEZWH6lcUDLeTIXt6h/eNwv/pBJtsoAFm3BkNsi1qSHYHDErJfJOK
TYhVHai//qatHC/OlVM6aK5iAOkDIud0uEQ2heEncv1NwzFCxIBcZ/s02fZNo7W7SY5c1EZdoUVX
FLB8SdN3xVxCcouDH2JoNthIeYNWHwpAs1nlDhm5a+Yc0yp/jIbUK2vTbWfVzwDVpGX6RRuskxOO
u7zF5MbIfN3ImaAKK6B6jzLFsXAU4qeIT5l+zVzLKiWczB4B6aZkmMV92l+NCCKH5HN2fp06t7Ix
uiLGMSWQfUm1NiC0Nou3SFgnfhSlLjbpIlb9Au0VJ0Qdu70KDXknR9+MdtpWSegZoItMYX8dS+nS
6ZL7OZD4/XSd/8RZRvs2Vj0A03LjzOpGUh23mpATdySvbyNGwh03B5A+Ag/T/HI0N/JExzV6UIv+
JU+7Ux2J/ZAqN1Gb3IB03ZLcHBQk/XSr8TAn3s84Wo+TzBz28qVVGDtNae+76oduO7s2Nvfo2dyk
onNtO91ZJFRhylpLf5TA/yXzPkOzpuHmnwePfa2gz089rrc9HMbctgJo39UXdf0cwh6ZzC+Dk911
bbrFTPC6yZRd3nObiiPP7O8FfgWdDDg2lFRfEvaxaZxtP7GmZP0ySqbDCLAQe5tOlo4sSMuVJU5y
wJaz/tseHubQwhfT3Bia5JkxleDAJllmUVFry2KWdthuR9Dz7It3qODx0Ta3capuUjK9MesP3YD5
ntMDQVU2VfMtj1+QVHNFeg1ZbZsbuGRP97mU+kZPwlpAFijARqIaWMuSp6iPXYyr+52pql5PVgGz
6mB0zX2mJbuxonZn1Lhmh5xnOSY+1okMFwkgJKusdtvgUSCp5WaqqD7hCCSmn+WMI8j8qKbPwiRH
NcE4gxbMDL+NKTMC9AGr0RLK0b/29bdBvhO64weTrGwAjd6IpPiuKpRW4UcOkvRDa18qvgJcta+G
6RmU6FWv5RA69Bs2okNbhW5VPhW6cENF8kDqP+mzuQErvM+77OB0YPzip94uvbZGRz8P2b25LEzX
E6ZE6Lj+Lp2ngLUDOnsHCwQXrBxvmHk7dje5ZbgAxH+X80Bt+bfVzJ6sgL0Fc6kV3EqyyLpsIzxN
+ujSHO5y5bJgg7UDEBdV62ulclsl9kFW7iyAkIMe+pHkQHGFmiRniC3Ep1aTrvOsuc5C6BTTj7KQ
77Ix8uys3CiAua2y2eaOeBjl6DrTEOkcbQhwYM0dg+vdqHyXS7AIU0bhHLMfEyKts+1mddul4iQ7
3wrh7CITz2BuZE46LfY/x7n4GcIZGTCDqdL5UPSxzy0O99DfGmZjWXn5v0g7r97IsTvtf5UXvqfB
HID1XhRZrKQcW7ohWmo1c8789PujxoZLnFrVeF/AMNA9M3XIwxOf/xOm5qch7vLimTjOm75oV2J9
l3EFQvvtCL1rxd4qk9/EenB164cs9TBoWbDHux7yfYC7iCJefkYl1Vc10yJpbgJfWCnKY1dq93H+
Nlp3avMEGcDxjDcIvYwWSOGC5ggjlq7KtWSEdiTCWbQqpwpyp+sGZwLdzabsh5WnDrdVVzLbVRhe
TsnlFPPkzaavYAJb+ibSRWBrUq9MiPq+jNw2Y1f4pesE6CTTvuqYf75306rcA/SbKX0oe3MfQIsV
uICnby1eSILl2xY23EEcrZP2Jq4ZY8W+k6+Tsn2p/fwyK979UKamy7o/oK7S49UgtmuxHfZpfltO
Jby25Mqomn1XZBewdm2xRmKcCXbVGrZc55AzTZK7bsLa3GLDcV0PMgFJA8ogiu4tNR+cxPyeSlQF
C18r6wOaujulzVaCH+2bMl3boZfb0lRupTB6l1Oxt7V+fKq1ndr+GsgPE8qZJm8mc1cAFFDFgHxf
ef4mFaQrhLQPtYrRtazaftU9FQVfJx5WJnBGWZorhfSylNVF7GuHTNuVaP1WxWgVQZXGMeNDSJRd
qb+nkL9VeV9El1b7qGq/06q7FmqOZd6TTCbCeJHUP3MCbEJxWKdFtha8YK3qPuNAQ7Olr+CorWQf
kounPwy+tU3Cyu4kFLZDYJshi3srX/jBax8ma1+8Nxs0eh031sITt0kdXMqw9D2J+n08bsVOYC8w
9qmBRZGkkWik2XoCha6oV/jUU6NpVzCYX7T23feQfpnGKqXCoUakvHT9XWtWm2Qg4iGhHlAEF3Gd
32uY/lWc9swwWvMkl1NV7CaPzbGynnqt5349OKkCcdBQ9n5griS9dlQt3kxexLEm55Sxk1EdJmNy
UcGsnCQ8TVgTFKlD0bCx8puWhaS0oIaH5DdF11X6rLcYUoS/BB3uTfCRUpMJ0QtUgX6tV+Ftr1fr
KAjXo6xeDBj51D4qETLRqhFsGxWwR7aXFT6qACP60G5jedaI1UTrsAeXk2uQUZ759S4AIFKLnH/n
zku0VVNwNRbHjd/8boQnGTED0QZXFvlgoA1a9EvkCZNM3UoZZ+oCtWMrXKFys0tW2kYKHiyCjNRG
eOOifycVMhk1LbTw5BBiKyhYw7bOhLe0epeSnRERX+L3u4gVW5evZJQ2erY3LeDGIL32rRqZpHed
GS2cXvTr9JL1MfWjwYtdaiAfmGjKZuFWRf0i+PFIVhD51Vl+o/lXMhU/q/6hG/2mF+DtM8VTk23Z
UAnQ8UvDRq138MXBLYrWLnI6ATVJVrerBhHYVL6qjbIe/Yu4Y5SIzb6Ucvv7k/cJVBJ/V3ABEUKX
rkhLpiIhti2FYMDegBoVCVGpPYcJpI/SlaYdlN9zgqZ+BpI4dV85anJ5E81SNYyLVm6dOP6lec+9
dM6p69xLzaX54/tKryht0/kWt4kf+r7dhLcC3HLzWnZTp7o8b1f36WG8vL1gWYS5AR7vs1nt1/Z0
D8wskpPG8YbQnc/sqfbaSbOkQr7uoA8lSXbFX3MomtZFjEc3R3mvRYdU1m6rCptAIsxxuEqsHOxz
smu5ZTfUb8PCWsvF6Ixxv8t1ji7SaCvtyCqQEjnJebdOrlsp3KUjV4FAQL4b2Sag4orq9aFLmhdV
SLeFpdihUT0NBbZJGUpUg1i4EN/gBGWJVOw0gxy7eI7yG9QzmMZMnFhcxE1YN7oCX1DR8UZYXIiT
IRCT3qiBvJ3OkRxpNT0zQZ1ZrB7szw2rE1/9S2tLRzgmdC6FKq1hQbcF/n5W7oTWDe1uLTGKU+3y
XG3zz/d9GoQ2yGCGIaQsS5sDOmzYpyhzZqAvc4mW2xBCtDlnJnaqSof9qoz5+kze+lOhJC0FxSwz
uSYCo18bbrUjyLe5aZ8kJ1z7j8OhI+o2oCy3K+46wrnugvU5j4tTiArcKXyKsCfR9eUqEUnkoKka
umewnEM3/VLSXY1cWArGTWN+fL8knVoejttalmTaSPHDuS0tqe2KaEL/jK3ZjCUsZ6uIuQCBJgre
GUt4KEwtP6+DDEhUCmwJ/WrXhmuVQNjv3+Mkeni8KixQE86IfdppoCZtwxWdi57eXcfioZKvNUTG
90VPgmg1K+sU5/uW/zwuWdOPlqMFmCK1Y2bmdU0NcW/usXg/tK61l7dnrd1PfSmTdOyZKiRRKFxM
78isdIWAzLlWKUItWQV2vE83zYpjlGQH29TNLs/peGa4evntjprUFkZPWaVY/ZDTZMHJloJzSjRm
KF4Jypk96kSlnsH+73f7NKg4grzUaYj1rGOTCp+aC9jssz8XqUXjtYSvs7LmXHCWHXCmO7XFrhWQ
e+lLA03KJaGyhbn2h3M2ueeaWGxUWd+lKgGz0LgaE8lzcp+n5eP3g+/U7DrquKUVFzxaXIzygXw0
70qRH2fbPDm4/r6Nk1PruJEFj6LBzUPPehqx5MbO6lfVvJ/zPjFqs0fpKZB/pDHerSDcwX9snPSJ
aZPqAqw9O+QbymJ2RUOet8isEee8T25zU25Mp3a8a20/c0b+QgDdnylxREQctbeo4HhlIutRzeHC
v5pZOx32h9Ym258/xpzYrr+2NO8CR2MeWZQsJgA5TnLBuWDbbSE4uNZmTunynXOl91OLFMxKGM9E
3JHcvhiK3pjG4Fd0Y8eGpsDz611hc77ufmI4yqDxnHF1uEeauug9bB30esL7xZlg2VT5x9hi0Jqe
i4U4cfYA9Tdgis/6OCSOi66rIsPohHnUU8EOV/F2JjG0SH3mtUI+ZGeJkqZ6YlgQpgHTjrWeN1ue
onEFGOVahMEF+eaqruYY48SJSzAkNOSC/qGEXI/7fKuL9b42bwftDWHOR4fLec3lMRQiIJ+BSpN6
37TYquApsWrgZGVqu0K+ulJHNPcTuI/5quSPeXEltq+ieW9yeZOTXRkWh8qwnE6Y7irAGilH0hne
xyPUDXzEJ++6pOCr3jZQ+MQ4XXvJPqnR+4KLt6XuTB4WGcFDnDzrIdr2IQHawuS5l26TQXxq4vHS
j9Mb0ZfgShCwKmvbuuG4ATa3EqLUNabIha2ARUJq/EyxzYMD4d1ZyEp1ELyguq1GYDSuMsSB3iQK
Cgtt3Bt6vfHk17rTQCcoRY3Da+pbe6Xy0TG/DkR/l4F2qLB8C0wKZF4CxZKYlFIgQJQ7fBJdNSmO
kG3oEEi4KjPS5JWJS6mKccOo22jZr3V+QCjUg6miKRN+e8aPQJB2OtXmwXrwAmVjmvRBlWwG8EKA
wDpJbuoITFUmfFwU2l+GAjjkQQCloLZru2mfzCGsMsiEQAJN9lGP7zlfeNTql0mPD35gfBjJsJlq
ktZbsJdc8G0im7aCGG8K/V2diBDOVdUOwD8NNT4MGh4QxSE1HnhzeZzRW3pCg8dgvpoV/jnhrwRd
fpaZGCzFto+zQ6Xo3GjxBmqm/qI3vAdTFdZpdTG1v9PpRpVjJwKID7l0e/gpdKrypAfCwRteYJys
jNS4jHwDWCw9VOKHr2mbqLcQOLa4JWXdavQEMFyTRLPK20khXhrdcIEq3cmbHyN3opygN4C3XN75
Naz7Mi5/aLnwbgwledGvo4SgTkzdQZR2jbA3C801RxXcGyPhUnN1wK1eHyjEHMY62WhetmKQ76SM
NHaSf/HMFScNHsU2Bfnt6ruqBaaInk2OZV5RO4JyGeTJGo2S0zTVdavojLJ7xXpplc8XKT1Giidj
rABcoD/OpJMwrzZli1WgbjBwlSuhNB2h0ldBIF1g3rQ3A4i+XbITm2HT1wbEPvlKtKabspWelO5R
MqTbNEw/vBhTHCVxEml0e5J5ff93RWFCyfG11KTdUIDvpB3iMlN9bsu7PL+Wguo6qtmDcDYyBnWV
SJhAAK1V/a+YPPMm6jYiqvqhgfU6tG4yXXtWsBbHqzae7qsEsWunPgzaYwhgOlE8C0m9bnWcd9Vg
E1YG4N44rQlAOfjqc2Bcx8EID8ZfBSlEplhwhKHC0MNTbC+86YSQ8y4WJmHlADM/1IryMA4KSFXi
RhRCRGylekyjKvM2NJgNw0dR/dDEe7HMDwVGXTpDWI8LV8UIaDDKQ4DhdCq9lLVoJxEqjC5yI6Nh
SKS2od8JeutSot962YUPm0UeqQelsCYzyMDdOwnpcawDWb02BQHRd2NVXBCmbOeDCdkbTxQdzXuW
O/BlFABoSa2Ar9tDEbxO5q0q/Rr065SvmwOcJT2CN0odif9TwXiWVYO8ZpZSQpQjo1p72Vs9Tqss
Ll1JqSjC7sucrONcdFqF7tTeOkndNR7xhd0AQvlWsEi2/kMV3RbZs5JhJFBjdyz97tRupxT3Izyp
RANsgz9liaWNre42ip77/I4SyyqNW2p1r8r4q+t4Ces5rF9xZSEp/XcIDYta4jRijHc3FaVt+DeW
ga2KcphwwYlHc2eJQOqFMyDvVXqdYlNgdzyN50u2IMHOEbVd2ZZOE6huAfsryowrnTUywyKtKDGy
yLV9FbKqs2AWUrTS/JGgLopWpQWk7t/Ca2TYvI/Vb9xKmH/BNpcZt8qj1yU344jRlDr/WPwoa4ET
EQgd55Ur8h4zMVxJf00TLwJGrjbPrMGOUWauN2a2lVc2IUj7KrU2AmL3uGD18NFDUOUvSbrOAEmH
4aJPhRt5VPZRdd91yhV16Gu/ClxRubd8qnyJLVkvgUFMZl9te61668PR1sXn0NtO/GAfvtddhfeP
v0aPt/JGKJ8avH2DWqVFkHLWN2Tbq6D+P9umhLf/aGWHoRP2hRFvC5jcuko6ZclJLWgvWc72JJj9
Qj6GwxaiMbkeVvkkwJ/rCdVOrmPZDGy22ns5kjeKVm4weMUbSFn7ar1u1Z+m+RgZuyYMVjFUOYTG
OI+9RmVr+2V8YTXTfgxVt24wkxp7x/dfhKJeIxqaVOxIUHTDCgM774GbVfNBKW6F9FLv8C/V5U2s
V5t5E5NJJBdmYPYiMp/U/NB77Sqy7mRzm1FZiavuPTawWCwVN+oeOPeu2DDXftCtiCrze8MxGIga
a1rItm5ELIc5ytfgwOdzzOLa74zLBEa9nG5EIyK14U2GbuJnEK4VDWi1XnkiS76ZsJAMl7Fhbn3K
sH77EuWKG+B/7Vs5khfSWuOOa/pBaalHWjVd9mT5cMW7gzX8Uidz2+fxZu4eFfuKKIUYWSSO6iVu
6sWHqR63bKYY4chrH+C89Vxs99QsfBHCfVs+51TjB/VgpDdltR/aZCXmuPB0LojeLsDgI/eD9aDe
BdqVWD+0Is470rgyAlK/attKfKcpqpVBXL2Io5N3O01vPV45UvpekWOvT0/5J7z/7MHawyYUW7CA
xRHyX/bgCy+59FFP9wWbLJ23aqkcFVSvSmHVWogwygCS6O+uZjXPN4Z1N5q128UfIsWGSWHHTm84
8Kx8anGWQjIWZZqp4siW+48mMOE0+esoJQQSqz8ux/70OtdYcSpxRvXJnO7KYW8qF3lcUoweMfKh
qFtUTmipV1ljbfzEm9F7J5ZwMMWubbRMWzTrTex5K7O8wCyEaQt3jtCott+Zxu1c1qzxwMGecBUl
+q4ofgN/rCA4swRUthwnTh3WTp0Xm4JaTW0BvDSoHqytNLzmyaOhggan/gbeHNXh6lnxWYpTPGdM
yuLJvRQ+Cb2B4R9+CEpKCa7wIH6EW7nCOSa2tt7IMcTIdobyrGrUqgTIA95rA2Av+9UFWlu7NJVV
19+yk4TdlVq8eDwNAIw9ScgzvOh29vQbKijIFYLZ4bLIOAWJr518H/o/tLBDG5OuUzyKQrFbNyGP
wlgaI5mj2Huc45tnXcp+uc5xJFUMrr59vJ1GFZc4hCjtpSAKnCxqTsPVztNid/qc07WbY3qoGwd/
vGPsqBROG9guVfyzZsW2+LAB0ppifLZYKUMpPNQ5VFGluGyicF1jYdQwXOXuI4I5GsYIJzrfSUbC
NsyI7CRIXdlmsmIqj9VNFcuugsMvFpaHMXrJY4nj4HvoiReCHv4ULXIjlbuUWgzJYzaSMCwTUyzx
0nVh/j5zcz91bSGcC38wCSGGuUQSjSrStUnXubaQCJQRZc4R+lYHDj4rxp9xwgVUhJXEv1ta4IgG
vhatnMOoq6GVZ06495+Knbiu7eQ6cMRf/P2OpYfKpX9WmH/ibisbYKXI1/EDFpd32zYTIWtnMBPn
u226x1TKrXfN5pyS/AQq+6WZGe05uq97XoKNEqo0R6dooDCIoYmwlSkcyImHOAdnzhfyRX9+oesv
0L68KSeu2ey3s1+9udftaUuZ2DY2ylp9+wtoxImb+3F7nxfgo7eLGuABGEiNg9/aVXjAOWy1M+y1
cNk7DZqhzD7nOvt5Zf7mDZc6XNIcfcE0GDFQbZzZtyJca1fwNJzpgkP9XrvqbBNLB+k5vCwdPCJd
Ks/78NqgR6oLQvPqnX5oHs/b4JzQUGFLAKMRXwKNbN9loQGcWsRNla6f06D9beHIe+umcaGjbXvi
r5tDtaaI5HDpW8/OFjOS8hfg3lMD4PgpFvhkkcey2Ko8hXc5rv1DiMm1eP2HCT2Yin0OIDpFHuWt
yVueC5Qayv+vw3tCEqDiuUNpkhSzcCs+FS4+8Da2oN0ews+Ig0nyStCecm6knxp5xw0vRrqUaimH
prnh/l6XdtG0E8XIHpWXJH6wNExGlWQvCtfpeEHQ/E5BryGHkAfcM0vlDE0th+PRYyzZx0UuCbKn
8BgjOhzIHNOb9yv4nV3JhLUJF+IFDqGXyeN4d6bZE+vmcbd/Yq9H865ri4itgGaTXf1Tcwe3X1O5
vJ/jISWbC80cpnAVrcOzOcOnMHeFI7mKYpqIbaC0rx88yn2xGGbtU3Qx2t0FvLB7ZKzY9Llszk/V
Sj2ErnXua59YRCkBQU7GeQFh3pJFrrV5IEcD5HUTHk8iDE7CtQk73XVN4NiQnPMJOzm2/t3c8qO2
lNrR2HLawNYVr0KHg76vhc733/AEzI/UkcRfXJQIA18GQ5dZlnZqGwDzw7NRLc4Dys/vWzj5Gjgi
GAp4uEYYwtdPVfcZhE2VFsRk3wahU3BP7sXJ/s9bgWyDbw9fSNeWos0ujDu5s+Csy8JNwuVkMH5Y
IGLfN3KivIoI7aiVBUTs4SYc9TKwdyqCkQRAaP1jWOwhFNr6eF1IPwNNvYo04a6BYZbG3l7Oq70n
pI4RybByYztNvVtCst0qtLajl1yW+Y/vH/FTG7ZcCpDj4xajYxLBJvC1u+VEq3QN7rEzSi900xYs
BiOSfO2jheyuWIFyFU+04WYi2hzL7XXQ6Q7+qesCvXPesVBwOvD0dDP6yfrMo33aeXz3bItTSC+S
2CWmUeMQKmD2FyRNc8Dt14ici0Hejfi5apkxE1rr7MYQrpumsDvCnIriZyK8+4G3rtT72KCMI9xV
HZenDFpogY82cTgxObGF9D7b8MLDQixvwKUkHSeG5q3bsZna0fBh9srOrJ+6VFzLiKrMrN50RsOF
PruRLQgTIWmT5m0cvcJsRXNHBT0HWgqu+woH+0l1SKGwzUAGBbkvgusY6prtD8GFxgmqB4ORAR6T
8EEzXscsc+vgqakkoLnHEYNKMwgORgeqIBW4DxdOlQK/Kz0ksg883Z1xehpnr6T6qcfhBylUhNpX
F0pbG8Ei8xrwKeaLQvmWwS5x6cLDl1DltLhCfLeS43yXo8UbE2sltIMLmgvgTcFd8a/CmstVV+9w
xTk3G07NbKJ0DKIlcGHif1+HWtuVsVXJHeolujcNy5VeTeuuyw5q7e302noeyuyQTq9j+i53l4Z+
2Yicos0fhoEmt4OYTcCqK4qtO8Zvs3FvkFYb1RxXkSeu9BG/HkCA74fgZ8XtzyPw34+8GIHEAKph
G8SMwF22U1blW+UAVkjOzGPytt4vakwAKqvhzb/khDynvRr7ZtM+p4f2YtZeWc5c4ipuvXW+7dxy
+/3jnbgMsAT/++kWS2WYT2NoGCxi6ZCvzXyWc+ZAvlus11czvl9Q/hD78oxh0rlWl4taK3Wo7qn0
RkO2Nvr3CdimgLxWzg4OsFZD7V2NzyVYnzqxHL/qogqma5bfhxYV7ADQUqvvNY0jonihhGeM1k7t
b0ft/MmpERxhFPSZWQHvUSDaJT+nFTzXwuLs2aaVotUTLQjV7UDiz8BK8v2wOD1qKeziuorgC7rG
14nmS51Y4b6L4suZszzK2+BmvnOUm+5atoNPM89CdMqPbmvZ+goHSIdRexfsRUfeWi94cfxAYnGV
rLNH8XDuZnnqDIha+V/PZixoFqRBN6Q/cxJrxb1Vg0xD7shhhUqsica1r1Sb7zvj9AZ31OCioG82
IdmWDQ0OiW1ca27wYxaBa7AnXW+H7f1hDpv3baDb4LUUMYo40/6JUyAVBdzLJJ0vQV3/68cgKATy
e0j7cK9/+lvFqR/hwz+GtrIZ1nirbuVDsE8uz95xZH53sXSpIodeLHcQ5hEI8LXdtgqbNhDYPOv1
zJCLcRmQKQ245U7dai/K7sxrzj/3XXOLlZLoPH+qs/IPxs74U9t6OAqA8e10Vz38hSvcqW6VKVAr
CmIWCGyLBcFTZNTlsfQ5xn+/Jr/m+EjzBiUzaTlOsPVtLlKr6PGsMeKp9zxudzF9LaHqrK4CVDQv
i11gB+DajnCXHJR9tu6oejvauZ499SGPW1zM5qmYiZA1Lc7oiOECcgcr/xKjDzd3Y5zj7r7/kp84
2fJLHrW3pNlE5OGYyUh70YVwPzgSfiYkP2yHW39j+aDI6/py5qVQGcDS2c7WXBddb42nvL2NPs5t
cSfWffX4YRazt4YSI7XzaomIp1bv4qxF+EX4S/f0/Vufoll8aWjRy1oa++ZAmQIgRN7PNo2wb8Cg
BlvYmIdxe26+zD/3TScvGaVtLTSg0n4Ho1Rz/+Co/BWC5ykBtQpB1mRPwyFCXpp+CAPyWaXleI8D
KnzleNO684dDcXHmLHLicPelocW80EM/GYOMDVrvkKMxRNvOcjT5P9+ev7Sy+EoGMHNXjWGHndVT
pOJqhH7i/zAQuBViEQbrH/u1RRNN5PttHYp/aOxTLElXwt0cnlk8WXtyGNWVdHOmxVMT/KjFJfOw
zdTU8PIRsPWSiNZtuRHQgmCfNDN8eioR/59vuCQglmZFqQcm+Cd3Or5rN+nlO7XOnWarfwVsO7VS
H7/e/PpHqA9pbVYUejRXrkc7vSv38T5yODKuRXfk+JzeoNZ28u05zPXkjD5ud3FOzURVr7CcI+h3
h/G2K8FWxWRnP08zz27tsyTxc59xsSMpqTX0Qk57opBedL23DhQPI7ZdPH6kFE7MMrar6VXsAnts
KVJB1vkcR/+RC+N18ZHdN9XHR3P5s/iv+T9958BakerQ/PfXP9Z//Nn/yJ2fzc8vf1hnTdiMt+1H
Nd591CwO//1f/NA//82/+g//38fnrzyMxcc//vaet1kz/5of5tmxV6I0A9L/u8Hi/mf6M3wHQPrj
x3a//vG3z//in/aKhvZ3rq6crcAyZ3NF1qT+o27+8TfBMP+OnxMpWdAocT1QVJr5l7ui+XcNUiDe
S4S/AUeK/Fd1Tm2U39b/PjMvkayoCucKCzT8X69+88fiTa/90RX//POx3+HioK9SzeIZMDSUoSLq
WEx9HfeJ3paeVoveGhsst6pgi/TnTLgXu+OfmlhMrSLxh3AyR28dFcl+Ss39mN4N3XWH6vKo20+8
y2J1/2wIgv6Mn8oiZ9jF2O5FIxXSmHfpMmFLOhp6Vss2vfTM8n6umcUmoiq9p9TSxPv4N11m4Wwj
EfNyxkR2uTDML4MPM07QM0tf1NRFK0MdGUHlo7UUDtmu+oVnoZMd4GC5xZVvF5tzCgd5UZj8bA+b
MeqSGjAb1hFfB4KudF4iFaTkdW7/hFfdSBBt5HhUbm1po96ouLV0T+SnECzE+ZEIlbPWXyfGCeIK
JH6n7yCCLJRdYkJXiXaNoxC7O1v0VW/Qilz9KSbbwbJRs++Mn4qt7XNn3JZQ+puN4MhnyO8nPvCX
B5nnzNFekPYcRwazDFw8CyDFXBbmraEM5za4EzPvSyvzUxy30iVDPZJh787qGYQDl7g8zBkDopM6
wa251h+Fc4kZ515ssdkIndlnkUiT+uV85e4BS6/yjc4dCDH9nX7o789LZ5as6nlgse7BAMH/ZPb3
ne8qR+9JmCSUwwJR56ySmJzALu1ua1A3nes49Zm5KS/2t7k1ZGi6yNTBjoc1bdGaoCnkNaZUZ9bx
FZY1+Bvmm+imvZ0vQMQnb+Ib0SE9YxNftw/m9rwp/YnPSu0GuZJJ7QGCx+Kz1pgejhCBQthiD21/
2yhn3IZOfENLpuqAWhHjZ/Wzu4+6M83x3WojM3RjsizD/mEYfurjfxzqTS/i4sLmhKERtPHFkp3B
tywEKg+u1ncvsSCsxUKepZvyGZTuz51FvYuFjpHBbvenY6zVV0aTxFXkiqVwSGQWmgxo/Ptd4UQb
bKQKwQR8DESei4WtwKpmzrqL8Jm3DnIMPbLRjOFMIydGuYGlHUG4cNJxL/ocl0efJSeLgMQxWFfG
J3rF/detDrgVulhmPJ4zS/rzGJgbM3Fk5sZEzy02uklPYksIByIArfcKPlXNNO4+vu+2P6/G7AaS
NVNUPr11FuN4UHKSIzQvwsngNYyTVdHcm8rvuNHP9Nz8rEd3TCYs7WiGiMmzqjJnFsvDEMvhlOl9
5PoF2Vn1WzlEdhq9Rvm9GT98/0on9lTaIuBw9lcGdlqWkeqmMQOloi34weYGXaozrFoMiIGAgjvd
hSp3NuDm1OjjDAf4Yxl4kizPJBTv6nJK9YjVD/fO2UJr7e2gM64sUoqwdaSSfeYlz7W4WAE1eSRi
NaLFcY8HAPzcFwn0Zw5JVtK16GT7v7DGL4CCz494/JaL6ygSDL3A4BBFuqigvtD0Z8MINsVUOIGJ
vUEzqRBcm/wwGrprVJ0bySNi8mCKHBHSZxbrrZ1n3QP6r00Sq3deb9xZddCeO2Kc6ZolpSYga6+y
BrrGgwzchfg7nhNmnZqZZHOjhUWagifbYtYYLBBIrugI/AkCW4VU7Qhv8Z4UlHV+UV+UD43F4e2c
EvHUXEV4Az8G8JYS6aL7Q32syxJ3Y9erDDtAccb6gJU1Mdl+4Hw/vE5ssDMHB1EJtTHZIrvx6wYb
WHrOZi7Mb0ii33141bjeK0oPW1oFrneB84y/UVcc0MhtWs/mxphBnDk6LcG/P4bb0TMstifCiwNi
nnnfaIfYw5kd2s0NntgFFoPs83Zo1xdEPz8hHoA47s7TjecyUKhlt8KNdI5CcXJdOe6TxRrmo4yB
hcjzND/M29kzVlgnqJLn02rOIeccaHByGB+9/vzPj/YavVFHFRMNlkwY3XmOoTgV3e8/88n97PiV
FgN51MokJJ957mJzDwd958N++cNzOLHPCcnPtrY4mMq+VCpqnsX/PCPilwUtEqW8tte38bV6zvf5
XAcu9k9ZJU7TMsPYLaXLPHgSziWAzHfxE9vacf8tVmFJKIkziBS2z7qf9UVdutFTOT5kGRziuOgv
iFp/hDvJRSsYY7uf1L06DL0jtzByzT7KCHatt1YzjHY1wP6bPEfvwX3lbFt4oa2q+Q+LqLBVp/hr
K5tzrzUVo1RYASFh6blMsK6RTB9t4++Ril5mTb3OtAFfOKHdNeBNNgcl+AEmpqxRdZ0pXeiEBpIk
LFAvy1HfZLn5KmnBaEfhsE3l6j4xJp30zehZTIerfrJeh2C41YZBwroVc0EjC1w/hQrcZhWx7tNW
rDVbqEJMRgMFQ9jImUYFIxF1VWvxjVEQ8haTLdc1KiZDlTjaObIzW2ywhs2E+odWKY9VKd1HrU8y
aFS9pWqHXYqSPDXUVK1UfzJLbHCE6UccQN4WLBmDnCz1V2DMK6v1f/fIPuxSziE/GKns9Nhx6Q2+
Er6WFjt0zTU1e3XbBfJay/trOegll9haOq1W4V206VXca/syQUI7mCjpSDp3rAT6vtVfTFq4awz/
Vk4wUUSbuCqbbECcNaVOpJrryZteozir7BCXgCQP3jjB9dSeRxF7jMmzLZRPGLrx/gQIr5Je4Frv
+feCLzz2RUDYk/wOsquvsqq1e4EIUjnzyCgwNpCy12MnPY1UU1cKPls9hlpinUTID71LK8dTMm12
WhSCoGOmaSeduEc7WaMu04ONUvibkdTiWmve4hR9RDJkF1Mq4i9ncjwwhluvENJ1QOwcGzK7eOQN
pj0INUKTXkINOJbWBVGZj7WM7AXvt8tKKV80LfRszxDW5uxPZxXt7ZA2vzMxeNFDT7gc/GGbiYnq
YHbluWpu1PYQAy/kCOKsMUuwJFQfoA2heFM9N5VNkhnCTZTlF7nayE6rBVdSEOH2FSg/A5P05liW
Dl5uvBURcUQjWRLp1GjuGPnjjqTp6mLI1B9xEz+NXoDNV+gVG+6e8dYK+m3dqr87q0KWZVn5OvSI
RdXK2dHHCK/Fsdv5wrQpYmVPzPGLmBe/J52TaC6K277lI8ymCTs5ExGuKcah8osrgb8nyqG36zrG
a3lEDDi86xG6J0FVSG5ICXMwOWdUoRBvA7/qZx3agzbFv/wqdKl5kOVY60RFFDV+QmN014zCDwxD
IPpa8WNkqk7iaRth1CD7oALhHLnjDcsNnwRWTiOi1RmwgjPlbNPqPc5Nsr6bcnF6bIKBPBhjWOci
jv+rWBJ0GwIGzPgwrFYKzgEu80K8Thsudq3UMk9C/q8NKnnbjRp714inVJVAj9AaoVmF+pC5UysJ
j7kPkaUS88kdR1SvSNBfpKaVd8kUIwBqjH0WKcKDQqwrqkO53BS1OKwi3CY2bYIIRY8Jd/B0bW8N
aXkZqL1F/wo/Gz/EUDEK8KhD+ihIyME8HIy2GaZPEE+vkA7eNbL30pOhiua0fRwxj0srzB0q9QWz
oZc0mDZajDBFnfoMttVY3AdU6nXR/EBHGO/a/+HuPJYjR7Zs+0W4Bi2mUCHJoBY5gZEpoLXG1/dC
1rW+zCBfRrf17JXVpAZFDzgcLo7vvbah3WNeQy4bclcIekKOhg5TcMWFejdxOamuE4MQX00aFIzI
SqCniRLYeXTHfrjUoRtUSeWUZhAcZxOh86ha2LqUpyCqSgYRm9ukyCanDXAVK2O37JpUy3fxPLfO
wh2G105DbouUBmB0V4ufWmO1rTPA8mJ6NY7ZMS6srYnEqcwax6hVv5RB2VX1N11LPK0Y31LT+FWN
1Vud1fAfk6s4WA99irITRhOK7YRIIkqOxiw8a3iB2qC9jWXez2IUJCzosB7jJDzWufKurswtWhax
pJge3tswJRWeDm9RKYXgQ8W0OkjtcjIX8xSoy6kpcbCScWVLUncVzbUnTWSfCFp8V6bWVSL1W2uM
70S9v62lCj/bbKdC+J4t4s2UpffMRTt82ldG2G7FEVdwm88ltKryVevDEwrKa91a0E6a10PdzvYY
SY7aa3cxnjiQWNhNhLQe7ElRWA1T/aWa5QlNRLxpBukbEfCPZpW/as241bNiawlZRfIJolWpVQiM
biEwkzR2XYgIFqv8EaKpYcdSSkb1+NpazUMGjiwwmxsrTE91BNoxC7t7tSL+rp0e1SlFeYsD1Vbr
FucjjholHHsWMih04yTsljR5L7J2L+NTUbvqpPaWq2RK7egBLviOTnWTsd0NGVyEIrpPZu2kNRww
ewEwWAJ7yIhg9TELlTJrTvcaKdOdDhuXNxG1MOB6ro9TcTktipAdVLXr91qq5D4QmsirdLBwYdvc
dFH5asWYZtKGXRI7i32kmegx++ndCkz4gNrgjjJBFeXSkjSJGwtpodHa0VB8S0jFNmL5NhKn667S
b+m51pljpALjBHKz1GBJAqx8LGcJ+V7lx3oPVFJU59soZcBUOaEvChzhFoacrnkGEMayMAdXZjNs
h8a04cvy+7J8NkPMGTqq0CgDYzuY21mQX0Sp3M7G4FmaMmzmDp9Q04171Uz2k648VnP0PjNFebWE
x3FUy7u0q0ysclilE3N6lFu1s6cmUV2IZ5YTJgAtkzTcRnJ+UoBGJZgUc2CaQpP9Koz2ZhQmVEOA
2L2oBgBrSr616CDugwbkYM80ni2wW6dsSrbVWHTOaIoPWmIdZrN4GCy4dEmPE9HUr5Y4OEnC/J1P
froKjH4jQT+KhHkjhdlWVqutnImbgP05hqkqxc3I242a6kdQAxON5fxHptWQ7WKCeTI13oEqxKdU
b0oZnzalL2IQ251ahzfVDDhNC7nflcMldNX1PFdY5pOoB2/N0F5Txx28toSdy18Hh9eWvrIwIUbt
Wx8v95yNjlbLAbROhttmUcBPDvK3TlvYTyeS4OBNQ9cDOno/lawQqtDcNUp3s8zhkxoQoKDozUua
NzeBythIUfrWcvCs5xrhkGPzlKlSgTV99dx3y5uGZTfvQf6pS1779aBYbjlyKzLk1m056A9iqP5I
BYB2WpCytBTWJtdh4MbjqVzw/luVEriYb1t7lhGhE34+eoTOvdc6SSriMFfwe3tqJTFs20we6byw
LdzOKMNt0qDo5Sx6I+rDrTzK3qhb8Czhfy0LK4qI61taB1+gKuwAZBZxChPHQo9fdD0cbGKRfrZx
eRsqoXnEuLeB5/mDKHML2mJzAz0WuoP2U9PTdqPMCIfsMrFYEZPsWqpyDdCYmHvzJGBEVxIL5kU7
t49dOlZ4NoGPWsVMutEoP3Z6cMVKV+1FPX4q10kqzPBd1SL5wRpFw6O4DOI2Esb4OpwaCfyfcC93
hpPly6GZktff/Vi1RzE134K0ctMJ8WzYaDKORB47lTLMmukujqOHtshvpzR8jJQ+dorVD67hjEzF
93mhCBNKOrzJApaP0uEiFbq70JjBUCpl5/dkx7vmEtywy75VxezdmAuQr1V5gjIJliDOboicv8aS
JDkWgSGgIDPFDWpSEIT4PhAL0rYXAXuphHPbyJpvYizUrti0bzOB8PbQZJWTjfhmLPkgaQlLrlg+
BHV/6kgR6830EWCj7DQV2xDdQA9cx+wGeis9xonuB23z1KjRbV6PA6XB6R5K6GQXbHopSiqdw4am
sRNhIAFjZm8hdKGj1GuWR3CQJQOGhHYbz8p26VhGQjDJ/dxcLVp5lUyRM2bNVYlhOlzUYySk74Eh
trY5GZwmWuNGULKY7U+0ZxwyMcHOa8rdLCy+vqjfGqXHisoc7cwLFgMxS7GZGtQixFbmFrW9mlrD
ydkoQyYhsMwU5DclWk49mul2CkZblVJ2PEt735rqrurAFhShqDpDNR2VOjl2hX5KY+vHOAgMmdkC
2y27QS4Y5CaVT1WvqK44ZIXdlTAzu4XKpZaQHVIEOGWQn0rA94YKe3OB0Tvxl6U5jl2PC91EfRYh
1xDM9OciCXYllYe0x3EO+KZzGninjwt3A7t21u+ZYcg3r5XcEebmGz/xgKB+2yjB49JVD93A5jAo
+gNXZaqjBopSu6kiQ2MDh+9pYsn8NrPvGWf2PV2y2IaWXaUwZNY1dXBn0/imCxM55j1x1MFsUTnX
jeVYZ9O33pyFbaYsN3lVGBhNa9CFBi58HJXPUNCtZ1mQw42RwivWB6pcxje2XYY3BTHWOKFIj2BG
Ez2I/RCVsVM3bbMrgqFx6kFO7SipruRc0YER4Dsu8KpqeXIPuEljipaz4yJ2vlGx1ZuXg16pjhKJ
7KlZvASRg9wyg3/pp2E7R1W+U+b5MbEg7efgTwJZBL9gklmUEyQWN3ht87coWrhINZualyffSWFZ
MlPW4lYMYB2nWf9dn3MOvsXS84vVn30Ve31WXSV5+VLIlldXAskYRum1whh5MFFUR8/naTPosYhd
uIifh86a3NpYsBmHIcRS9qaCQuEhz3krCdzaTV7oBDLXCUEtZS2BsmXp6cs8e+p18V5oxluxEY1N
iD9oK2LOr6z4pEgQdYS0zK5kqTedZK0C1LN4wzYncRgj8Q53dX1lZniwFa157fWucoUan3SbCyDc
C9gFlpbLLJ9K4C9aZjyQhKpuy0o/lBILUmgmOZRrMeyvBz0EGFqlSE/rAlhKORvfm2RSYJ8o7LOT
UX9i1cI93nFkajox36Qifyof0t6PmOI2cp30vo7u3uXQrrhF1t21UwJttRNIyEoDhZVe+NWo4mlq
cvKr1PCqCcEDcVK46uussfOpfkN+2x3laSrdC5W0tdJzfsGhkCJFHCs3oUg6/qzWxaoSJioeay7W
YTQDiSsficfbhIhr22NBHIP1ikTSvRzudG6b/HeZ9L9bVs5UzEtM1aftaVm6x4cf3Si+7JHj5Q9o
iYHD2vouxZuLxXOnfAtOsituOaSCobgkDv3yduA/PaCclYwbqhmBGPE7fgfCIO+DLo++6VIV/Osy
LJIJlDZc6XFJ+mdPK5xJQRnDxaUc3OANpQ57rXnSRnypH8bd5Qa/qvGptCOhm0bEfp5mFwaJGfWs
0bjHm22b8G7zi67jS22clboDLDacoqiMJrslcgMSBohUZ1L2jNyNb1CCOP8D5Nr6R8+HLOoTplsZ
RYh6fp/QRqHOoZsX1nqzpzvQptDAMWi4y9zkhNk8/P0T+eoZPzR37gmk9pgoQU5zFd5WPb5ejJf/
WwNnAzAXOLbECgPDkO8y8TYxrQvl8q+ufT4+wdlbGnvqE+FaLe8S9lHEjFfRSxd//789xdnwHpjv
hAXWrl9UlS1rnEO1C9qCL7+gj8+xvqkPNwtivzR5rqxNHOM76Zgw1n5fjsJtsgExuZd8B19dXH1s
7+yWYUnXubHmJkOLv6nyswFFvjKolOj+37vu3F/xeyr82NDZBUNhEcghSTyYQijISd8MR2CdnnDd
HGzV5WPaLCNYXnJJveLidc1vx/BfPqdzuw5piuy4IM7Rq7OHkBV582obX01XlwTOlz6ls2uHcJmy
MBlpasyTYxBQ9CsaOE1/780v798+9ubZklZZMjuthu9J2Fok0G0HqiP+tySwCWfeB+7z8+LoKLiV
jXWdgnt3rI0JVExxcE6jolV+/P3nXBhEv5VtHwat2k2dFq/dq3ajDyoSqAnxMFZkixd0YZcaOptG
qGNWQzDQ0FC/yJxdM/U0YZ6sxwvtfHnH+qF/z8UkrVAHgQl2y89Uj7pYoKHG+01g8DIorMZvU46C
VGzBmQMqG8nYqiS4ZM65+DPOJpwAULnJdo6vE+xC9CM84Az14qvOBn+2D3apM+wBb7vdJvJC3zia
V5c2Dhem1d8bnA9vNjNCVWoq+mHQs606vQw5ZCbpggZJvvRazyah3EpCqQG14Wc7Yi1aTJCkF+G/
b3aqM1MPdrH+x3bT2AD6891R8hJvtsVnNkpkuxBl4PzfhvPZVGVVclJa61qyLliB1rEq1nuxyPad
UFya7y9MF78/9A8dTOREbZrrzqz7vuo9eb+kT0IZYbdNJq8NpPxO9/7+eJfe6dkM1adtU/frKmbk
iSMSviAEMPfJ2/l7M1/oWQ1Nx6EvIsfQSco8u+Md6pJcc5V2yM/cpy2Xgs507K8rf/2EuC8lgZAz
DNavAgaXn+0p316aJr/u3f/8hLNH5aRiVDmxE/4h2lmnic1/5oreKjuKXHWF5trYFyPbXpEuOOl9
kMoXeuEcKcG6Rxwh4irR5PjxWa1RrQiRvhP/uVjvdjqBnHbAmk7WJFP0sIFR7VzyZkmfn5vNPpR0
UULT9Xn7qEZTHHLITP3GXXzM4m4Ccag4tK6EhZF4q80lRfZnDZmpKmBSyJwjUFc7J6VQAY8bQMuZ
zx2WnfTb3HpK5eMMsewS9+HzUYZHkld15KqKpFv/3CAlJre8MPYzjjLdLgN5Dzpqe/lk8dV7Q3iJ
xgNJIUK1c6WaaQwhUmg180ERvyS7apd7TAh3QAstRLu/j09cl1/ysX2x/4OuQ/gG+dzgm2TzbGGX
iOM2B0HP0GEAvqtsZStgKuLqwJG85eflk8bnycBcGVHEcmr4ThG6/9mdvUylDY0D2swh9EbQb9NU
uSoIir9PBl91p84jKYSAcqPAg/3ZziLqad6t26LJr59mrzmt8J6YE037IPv/bG0vTeNffAREPqzc
HlFFD3Z+OJzCMDSMdMwhZmwH9a0uHv7+TJ9HImmuOMr5vpjmPv391oiUdKzHwl9TqgtCJaXNipy/
REz/YvNKaVyEomKh3kZQfbY6jnWfcrMb0MLTmlFdXxl36wZA9+XnSwf4Lx5pVWcy/ug0PuWzpkqS
oMy6h8astxwCJOQmanc9EIKcFfeT3G5jXXPT7OXv/fh59ef5mCSZIM3fVpg/h0Zr5iL3fGBVswZM
pIUsgjvWOPdk4UJDnyeptSGDqG8LiAkZxX82VBpmWSN0TPxGjjeSbtihfqSsZhs6V2TSBRXopw+L
rxf8DR8V6XnUKNbR+WFhbwq5i0JVKP3SEP1oSDd1l9z1QuD+vfO+aEaRYGSgpkWQDKTrz2aAERdW
X0Q1WKIfRlm6mV64gXSJGfRpXJi08KGVs6+3FBLKlrMGFBenBBTGDcxPhvr/+uwEsI5mRNaPFZz3
e3L80GfyVEHY1WDzjvKmEUBNKhfpf1/0FwgbRVX4YqXPwu2U66+kMRI4KhDkst3KO2CPVziaRyaM
Ox9qYqEvg8Q+TUU8mMx91KrbJCT1/LuKJXEuUDkVrMfrJ0wQoQlVak1eLm+GTbYpvUvG4c8T7lmT
Z5vYpuzVusqGdXbSf0U31B331rXwtJo+xK160FFtXlKFfvq+aHJFF0C61zVo92ezh0hmSpQUS+wn
iUws6BwnBDN2jd0YBNIFEvjXpX7++/D/omPJ0yb8Q7UQcX3CEjU612n9FFV+3R/l/qHK3//+98+N
0QjiRXS2Gn4/1ixWkbM5Q+osjC4tDSQ7Ujh9UruQlHYbQJcXVsgvBubHhs6BF1XctmIcYMSY6+ti
eW/zY9tdcBB/7ixJlkmTltbQGbiQZ6dnHB5ml8Va6Wup5tYmGM9LG+4vugvjJVp7i82uyER71kS4
9HXLRSJ7/B1CuIO5U0/gcx2o5BdezOfuwseJKZOjBY417fxwoVc5DiCDeS+ongrxDvS4rP9zNvv/
2yi7usL/30bZq7emi4u47n/+4ZVd/6d/e2V18V+sw5xXdN4e0MM1uezfZlld+pfMi+UsZ5F5rvBN
/Mcsq/7LZGVFrQpSVVszr/9jllX/BVaA/0djFVxjuP5XZtlznTKsN3KTeOu8eo1LzPOZ1Mwm4naF
sCBZSN1rPkzVjbIZkLmv7vBLE9r5OepTa2eTqDbXs9JFBD23nvhLOq4W0MCPN6vnPnTM5zXE+8Pr
uGygXRskGJ31SZdES8Mn8+dyPpp110kDeg8NoY0ePuclIWvhRU/M2Uz9qZmz56q7XLEChWaqF3Ip
vo9vy0NLSuwGIcg2jTzh1tgvXn8ffeOu4e8PeH7A+dT02YYlVUPkVSEvULP1zfikeuFe3OkUO/od
V3EXO1RhvH68SfnU3tnWxRiGkEoxj7qSLaSH1ik3007wUbQjGUg2yW5+gg7vDofqPTEpNdWusQle
CDl1pr0B5AN6SraJ7wm2uzi6zja+//w0toa/Ob2ffXEqiduW1dIVazhdAGMI+EDoCU64MzYrcdwL
DmuWW7n9+yv4slmOepzEmDqBA/85xqye+OtsptkiU0FSL341o3fOfV01LrT01fdDGD0nFzzuGv+e
DWdpYRoJ1qZWD0NvOf239flgGD7okat4jSOSTX1hhK1/80Ot/3evfmzzfGxPFpGmMd9s2n5Xqud+
PqTWw9978MsmdDyNlDs4J5yfLNMMolBSlYU7Vz9wFITm4yC9/L2J8/3bP4/xoY11XH/YC7cCdatI
pA3l1D6VmGghUXnW1bAvDtJ+DcWUXgX/722e7Q/+adIgD4mnMkTShP5sskawKSRU7QgQEmDQI+Ip
ggsv58vP3/rQxtnnWKOD5DBLG/+48aCyr5itla0VQFdFqXTJqnN+fP70VGc7OFGQZogK61P5kl+A
trrqtq07u8gA5YvYsrOD0nlj54wWE3hs3i80Nuv1yZgjkp/fFegEVQM7dFicnPLuUvXe31/c2mmf
hvxaEDNgmiufNnbKYqrDOHeFK0/K9WyEDH2Q+cR/dmSdkECuXAqn+/IxPzR4NjibaqjEfmzW7xqG
+u/cyf8JXvz8YoDuhNuhgl5dq4o43c7enTAko0RKOzHXvvYi+apj1vYEoGWt38q7YFe7q46iMknF
Ix0D0z5urO3Y2ZWLnCpuL2zRvxi8/Bw8hRziKEJq5x+IYKHSGbqqZPAu/BjywKOtyb386BLgfgV/
9VI9Rvr8ZlfyNPUlCU+9yZ7sz09SiEVBreqFNzvqO222iDsnTYfcdw1lqhLBhAIZo6X9RiFcISWC
hMwTO0KJqBFrlZMtb2btyWqJwd79fch9wcb+85edDQFrkbHBN/wy7TTnrr6BSr3qFOLN/AKhFJXw
3fS0Lp3ThUPM59Xrz3aVP3tEa5MsrMq1Rwi4KHRyLSPsADoIOeILLjzj523S2hZ6OCYsSnDnKoy8
lEQ5UOd1rwKs8jaFy8cR8Hk9uUfXGkIph872/gduPPbfZx/0Hw2f6zHMQCoyoRWZRpR+V/aEXRSh
L6A1DPPXFD2jOoqvs7XttQvMkwsP/Hsu/bDo5ElktVVBu+P4bdJgPhIyowo/xp5okvQS9viLvfyf
T3k2hAyrNM1y4lXGZJlU84s4fOtz3BSWYAdGjS3nV5sAgCTCw0hUpxrMzYX3+3kd5wesCQnMmZwm
zmUB/Rhj8EeUyvc8eslvNmB9NbzDerwNTgGOaD/0VePCKnt+Rv49qUkmsRAU+iFknOM4RL3UenWk
VU1JT110SMk90wXZn7qf2hR6WZh7Wk1ECQrSC8/75WzyoeV1A/Dh9UpqFobwpwp3Yimcf61SiIB4
OjvxTVe1u/H39VB/M2Lgc3Ff/L3132eXP1cpets01fVencL5+dXGEuRTGMjUJ1tvQQeEXtuWveY+
OeVez9v+KR1y5/t6tEKVq28b8ubQIm3hM26Nm//l3cC/38F//xZr/QA/9ETYGyHRP/yWihFWjb2f
lNWFo9yXnU2cJZdHXPyRxPFnE3rdVZyy1ILAqvpKXcJNhq+vrU+FTq7KcJeVF8bV590bezYKcIRA
ckhHNfZnewjpFzFdaE80DwoFN171hfHz1dT7u96i8A9QirMnCk2ci0VosrMOb0WRECZFvc4CY19K
3YW++/JZ1srOv1ta+/bD62mnOKlYawu3rm8sYuTS5NLc/vti63w0IlCUlBW1hDD0bB1pREhLkcXD
SOUp07H85cTPo+4n0vzBWJ1V+EPN8j1Y+kMPLHROu5OJ0TuMb2Mt3YXYNyl32oJ5FMN8X07XUvMz
NN4Hrd2Zwq2CYjxq04dKM3djJm9ihTBO5cJk/eXr+PAEayd+6CSMyfmYDHzN0PxJs+IMnZHcVDxM
eXthf3mppXUe/dBSG5aJMjYBJ8bhuc1kG+myZ5jVXinf/z5HfDUhy1wkcyjm/PGpqif0iIZmMyrd
onoYh6MwWUiykwuDS15f7adX/6GVs9ElzglgC4VW5A0xJna6LdzshJsVK6rlczv0zo6i28IPJ8VE
93M/ah4ZDJcDaFdgzKefwsYW7ibrgAh/7ry8PLRF0sk5h9VW6jYxyYOtELoYP+0OWX5JpEEMTK0U
8MrIzJp97vdqb0vxI1e2DDBvQPtd6Whkbqz2JC8ndLl2Wrc22Y622cbwgirw83hMk3mHFnmr1fFG
BwZrBdE9xmZvlvZN2h+KKr7RMstpl5dajJyEDKzZSN8SnBVpIl1Z0rtIGppkYPlKTb9ebkVB8yuM
HAZ2s3QYr4a4cutYOcjTvVJNtoKvnCfmR3d3MkvasEYdyt+z6tTSeBMdA/Rho/YaJJpntgxa0drq
WEt51/ai/UqFYwM+fdYzdxxIeQxJajNxL0dxsA/S+bAMuqekj73ekvdoemVa+IkmXffdCDf/rchH
ey5/hoJ4vwi3svKq6f1pyEGZJJm1rytjCxTYrgbZroPSmQUupEXlusQpqlUKUauVk88/1kjQAdme
3r1oXbZLop2Rqk6+TP6sB8TMAYFbdE9ssm0l6tzm1IfW1DZmmn1rJlwwxuyL7GDUYt7EpHIlAUYw
Gp3GB7V9EGDiZcD4+qE8CBT8B0Olih3bmYhqesBoqaXEzBGlU9buZJG4Z4abShQ8fHT7rk/tGJN2
KtcOJz4nV3VbgAVakekFMi7vervRSXs1MCQ0jJikxNpq2FFYeXj0DviR72RV2MTx5E5j6SoT0pCC
mM5+wkCt7rtiP3U/Um3amsWyizCa4nfBFQquFUdVmD8ZAgeubI0pNYko+QWZ39VxlXKGA8JX7pf5
vkHB1XffW06gVJO9AaOLZYRHPTacssGZosp+nSq7Ptfd1Byw4P9QFAK6DcMPw2BbLBNpaDwAvlYR
Z0Mkc6UZPHTdfD+3yPV12Gwko9SK+dYIoHx61SsiSpZgFdrHqKh+Tkt+zCZEZFnklsu7OTBP59+F
KvPFgh2silevnIkRTSLHkuETZrIvjJAFDPR72Ja6VHKSpb0OSetLxtgeqpemxWDY1zvdCO76fHZL
+YbrvO1CjOm4XqKEtavT4CgGjjpswz7yC2WbpdGhr2S3BLEfjos9yQrBg7qvFLKPa98WQxx1xmmC
uz3L0b1SE/dUbcVpstWsdYb+JmhiFpfOzhSJ/7xfZJLEteFGnHm05CaSqAt1wW7UsF2GGIr7BXkc
kPhctX3JuM6SFwFPi6KTiYKZqwomN0JxNc1Y2iXUiyrFVi10Z1D8iVDTndmxqN/Vgj1pF7ut8n3o
Bo9b+f0ozG6uR35bp7414cVVmm+6mXpcB+MNNGzNaNy0DNyKiI9cJNDRlNdI321v4L+v7ywdq6ui
kFdUu3n4K8CuBKbLFqZnVdjVDZmMVnc1DYkri42rJ/I+iVuvUo+1UQKDwPVYtvToSdVeZSHxalO/
Mfo7IJMYY+47476LcLuEMU7AZAsn2c04d1bpgyl1R302N81aGqhgYODzQ8TZBd3RDHDvWBgVhe9L
lTm1lG0WgUSriPxQvXXVRCeOsHHM5l0w9xB9jqGouxUny8X4oTMNQ/5xBDKSoxikSGQRPBtshOld
C/ods4hTCuA3mLWLHuh1RIgnYaELaXZWKxBw/Z6GgT2yvZcmazM0sbvII+m26naEVZFoUMLjb9P4
UofdZqyv1e4x1F5FdXHodEeu5tXF5heCdme299mQkEaq2kKE7T+FzqBvFvFXEgxeSyB31sr+MmtE
qsLAMER3nCdvFp/roaaD0QcQRp5mgV+Fk1OZG0h39siGMV3DJ3HhCvA31GmNJMEENQR4u2c3CREz
E7gqicRg1camr1R4G7jKsHlKSDTr8J6Z2c0IPJSEQ9k0L0YqbUk88oLxnnC4Y9U9JOVrUB3HgTQ1
YjZFucM6W3qCuHhNeYMA1A5SmXTgxU3w1uvV9DZhIhbQNHdFviFg3ck6cla0Y55VTDqT2+XouIMI
+YaIw1Szc+271v9kB7FBUXmA0MOnQa5p3znlgOUrJ30yqLcGx47UJIXPQAJIsgqIkMmI9tPceOVs
unO4S2pgIQb8e9zeRvuiytgvBYIZ9ZwKi0CoJjEoxSxdC7mIrQxdY0KQYhO+FKrhViaBH3lsa1bi
DRSg1kDzWboi3Ns2VVAahua2TFbTpHvm8BT0pEeG32Mr3888hIQ1LmX0DCAFyN3aTDGjivKdmSAG
ze/YZm/IrfFwmhuJcpOk4s+cuVtpf4ar13Yjq8yCHdge6xmU7AnLrxcu4O8sOA7CTmvMa6HBxWcC
pyHKspdjzN3YrZnH4m7fp9mO8hMzam0P9a8+oOZWZ1fcPW0NSbg2q2EfKiBAMyzzloep10tNBVoH
ZnWFWxK8wUoI+B1/LsoOKk+vQWt5XQCKTAz9mqjOXiXys3YzC/0BCvEpkVyt/DHKfmedSEd3rHg5
hf27bknoBTJX0DdSN3kTbkvBxNlNAvKoCXsJ0xiWRry5XCvHzTYUSN+OskOLhZC4S6EqbVO4i2Pe
ayvDiik2Qd47EjCjSPxphPprLN1qEd708b0NsgMpNpvcEA6LdVfoprMkhdtHpMU2g2sG92r7SypT
vw3irV7tlFh1yVvfZPHToD+LirqdRrA7FGfkSiJxVb1Wpx9B1nmWpPrmEp8ionTqXHNJrx8Nfas0
zQ68BEsa+Se8hCJLHFUz3VQ2trq8zwo2NT3pPP17NddOncmkIVOgjlUmSWgbVejW2mth6XtdVrfh
yuiz+AbhidQTWbTSeJVrs2/oGfpEE28jewhR93W5uBoH65iHyWGsg63ZBv5AqvDCsVeu8fDqP40g
3sgkeysNjyfue9giwXLfS5Ybm80mGvkYi+WnFb6VanWrk0JaiiSPqgkxn9j2k9t6brfz9LiksxO3
P4iwJwY2dbom3/a8eUG3ReVQaBAwcPJm5ZvUQe09BlTPQrBMS1Hb2jQ43STZIdgGeKwOUjcIRISt
9wzgQdnW4bvOZmuYvlsD40R41fjTTWuDTiQfL7vRBtJIg2/5+HMsKmcenusC0kplXM/md6GND6RC
bKdWe+mVm6Z4qZthr8+zI6MeD43RUVp7gfiS4CmF3TTjI29q6vRm/tb16j19xTLSnOZOoKCOZLqR
dpb8OrSh3WW3bB5djdzumLmlqW+y7Psc4QZQuveJDW7ZGnsFUzGuS7bUjR8oKH0nxTXj8c6YO5bC
APBrKAIFooqZD9t0UZyMRUVMgl1CQs6kP/Xzo2mObKgSrg/8kgeLO9EWm95bSORugKVYo8AWH3Nh
zF1KtLwN4DWbcnhP42Tfsvsox97rp4ol+GcnEDxhgHGI1ckpQlb04LUA7yGKv2AXOHKM9zt764NN
3wWOOWiubpQPlN68meLIjLG3QwufiPkh73gqeTpqlbyZcumt1YPHXhb54y9pGuK8L201/J6pSOuE
g6xozKy9XWY/9OJoNMCtVgjWoaacidDe7hh4VkBCRBYdshUpNRPom8s7USuwu5fbOC++63F2l4jX
2qJuWjhaCb7azIjpaazrh0mZyJ+XXChdtlTTO+NwCC12N/UPFQKtXmziJHlAr4SiMN63Ykn80KGM
yF8yNbtspn1Zil6+oiS6chNHCjCfvnHmObwRZOPKHNMXlSJA3q6r4n2gFjyyfBuz4jK47ppIf4vq
ZWuI3CjLDTEtWeopSvXU14u9QG1KWa0Iw/ZNCxKPKSPHzjaz+SZNcPFUIpk4sxdq/Vw09T4KwwPn
UtY+8ASmUfOFT5SZTbfqyafNjF+xMB+LbMyZTCvW+8YtOdsZdfZQjdZzKN1B23B6VXGzyTyoCldd
uu7J6fRWsXQFaun2ueA1+i00KT6l0DU4byaJZCN+fBiLtyJ6LnrFw4DtjQ35v8VeiUPM99/DACdv
cNKmo1DeWWSTJ3O5GUkQFLOTIHR+B59HNr8vBhsj1eivjaB6EAMyxi1+JUnv8tBuljDhjd4BBgtt
sas2TTgfLHF+MtX6SJT1nSiamJdEYXaCEhhTxm61apsDvXhnRmxT0umuGrvnsi3Y3ot+Dn1CFnBL
CxxKl0pmo1K868iaiiymPBXfyjpYmC5VSDHjYQMF70jFtNNnXKOaw0GuDTZPOkVOvebIc0cdirsl
2EpjtNhS/trzIwT279mQMgCbbZYrOy2TX0FLXkXMPVYwv0214eXdf3F3Hs1xI2ka/isTe4cC3mzs
7gGmPMmiNxcERZHw3uPX7wP1drRU4qim9zi37uiWsoBM5OdeQ6OHGkyU781hdCUDo+Z+cFIpOXa6
4o2JsK7LkrpqcHzOeIJWRa98AGD3jIEUMUnWmtq4HUovQNfEjP43OXEc49n83qYEruipyq5MdfSq
9oN77iuAKGfEZRzqtdsp2KKZeDzPxq02iE6Zd7vMN1eKLmwHvyAO+buWdkGhJl+HKboZqHEMJF7L
dN2kT2r/KiC6BLXelmLDyXPFNvsIcQ8UwCzzKjTA8asCvQZxK4v9nUVe4GdPQ7dPRAWhuvIQK703
UXLkhucnj+N4Oxg0zgpI4pFt8W3PgCzExwJ1uXjxg1F0OtsbkTgq7rVhX0yvsE9M4S7uLhR1Rj+O
vm8OFoHzgXXHei5u5mpr+slKA9VK7HDDgJ5mU3sTUjOldilogP9xx/J9p/QfELg+zPh8R7LmCdU3
Iz+IJMyGck3pWvj3UYc9IhYdmZo6fkeIac11PFOgN/G6al5lElz/YCxkFFNz5Pa+TPGkX8/1saK0
QT1PCfZ5d5cWomumA4dCdVEovxxF4WKaaVUr+t4icAR15S3dF2SC7KkuYLhYuVP5RyEOaMkog5fQ
X6waWD3qO5ILWKXfke49tsahNRI7I+zNVeJq+qNe7IaCwkpr7axboTRBusRxTfN10x26+NggJiLz
dwaskbYSklz+GpEDJ+COMurJE4TE8YmghXWnUtloXe7IE92gCo1QOjZTF6CWQoTqrLuJXTJ3c/1S
M8Br/ADfdtRsOMZ5/I2M1w2VpyDSPAgJmh+uZAS7gv5WEzZ12Lu6eJAlT64wfiRaCYpKa+dJNq+a
QLSHie1VucP0dlwJVF8SY6QmdaIC9MeMqZ/kf0Oux5G6u3Da58W9WaAvEF7l1U2DTpjfgLFMLzLx
IZoF3Np9ioNiOcl2ER4RO6KC9Qz1eUbizKQlgUYPGfBRHh6pNO2COzTzMU0sE9tC/wVZQHXY5abK
yGEzV9R094H/PHXpIs9z0WmVLXfbWbkOxG+ifsNgcyNIqtvT0Gnn1mnMuxRlx6zNvFop3HHuW7tS
222LmV4egyCvCCzNUr2E97Uh2dFc7yKSyJa8uFbMvWGCLpLg7i5KiLS1GrpYlfYijbqjDrjossOt
iIoX5D0ZGJt5P0Ufuv9Yj9+Q6HLkLvJMhL263j/EPvr7YUhXx7/o6yPdrSZCjkcRnI4jMhHyBJ+6
Wc7vTOEJ5oIjC3trYO+TwYZwcpHFiqMX495XUSSkH5ZMmtsqmSsn+l5lBBeouT2Si6BheyG3VOzK
0ax0OgbIfuAxORE5u/6ymmVPKIWdPKmemcCo4hDm6RG2xdVIr6uek1Xiz9uWaUecA60iLha4uhTV
U6fpnhZ1jlkYiAI2WISnWEMVTi0rV3gqObqMIkRlrjKLzzV+NfNopzTDtdEpN4ZQbGm2+KG+79GX
9EkrIwPtRu3RkPgOeA1L9dNKz6VUHUrKvKLRN/OEeBsTzCF+04ObXt3VLY1VK0D+Q0Xvr/UaxBEb
oVkXwqtIY6jVhT1jB7seb6s5drps2EbpWkDRzmruaHF5hgH6l75JgXCYHNGUjAoUPxfD+noj4zia
hMjcFpqXJzQXdctFIwo1tq0klq6m3ovSg9aYGz97FJke6GxqYMorKUkcQ4PxkGr8O3lkhBQ2qkHm
0G6jEtURpke5+lojhDW2qoMqyKZfbEfn18x/Vw3fHskrLD+j5souQ+HZEF5zwA8tZTAKeEp0E0zP
VVPY81BRVI0rPwzug0R2hqq8RBjRlQL6tL2/TvurWqIjCwuv24YT1Jxsnxb1Jky3HSIexQhyLi9v
57iiHDioXOtNehyGwJNSCX1KndlAtKu63k5RXGzQUgT9bVHqZnxeU/0Wd83KoljW4js5upnQRyyP
FYKOiXklzo9KZG0RVGIaJx6EEi1CjI0EpXRaTuVQoLFqAhObMrrKqOPB4/BUMdyM2I/SdKAtTITK
PW2ICeYXqhGg+oTURozsTHHRU40G+AAYL6WFm6n4LliX2Qzyr/nIfPqYI3JCZJJV/xjVkxsFey1E
/oUsvkyLTUYvLm3LfR/vEG/h+6tu60nx8ra6Kigh+jRyWqW7QANpVyKtxaV0ISNZ0/fzwTI9cHbo
8d0kDf4YIbG8RifWEmm3GN6QXpmZ+iykvYM+EM2lmmtj2CTdvIqreRf38nMzIqrKLSdzkVnm5Agy
4kNKvI/qcNuI8y4RkHbRm7XE70Uo1G4ziN8kXVaIvV1TPLZZvR2SlI5jusM09cpP4IAnWPzVnRvN
OLVN83ph+PiARnxlVSM7hdvx7CYirjBp2u2CRrYL+CpBHlxNeoGwUY2+RpVcpMkBqThHIC5rwAYj
HTSKkjpCK2wQIV+Ezkjdnmv1XbYeipxaqhzwXiUiNQmwRt/u2xFJo+yW5uDGL5tVnt/PwccSx0JJ
B9pAhjL2dpFft/SQw5a7K0G8ackLyPV6bd2Hlm1M89KvctNqo4akTLp0kSBzg1uaI+PKECd4r0bv
A8pmdX2nKd8kki8LS97JLa1tj+xUrN4GaYhwUUV7j2a5qVzkfOi5QMabXkH0dYI2QrfoA+V9Z8qh
mrdexNNlTKTEt7K8tfJ3EM9YAGt2ZcDNGxN6J+G6J1Vvszt6ol6vvvfCjdweqEedTGzw0C22ZXnv
d6+FfCHP24zsTl6yAeBv1IkxXyUChE5OkDD7mEuudiWdG3UBurBzmSDvChE1WktGqm7XUUHK/nBN
IKGgc3OhXGkMjeS2cLLwRRE+/AR12b0MzDWkfTWK+1YbHAnNy/IgW9q2Vl8H0SukwjNCNOrpMyiR
7E7WpV+Q5h11hkC5xZDXVLCXvijq5yq8EPq7gcw8siLudmpItIdb3bLzsfOsvgQuEl+mAnf+oLhT
u++0J+hW5FT0vyfJqfPGU4NDKm5H+hoKeaGGchQ6VBHorpzePPP+Lj9W5bFA/hDnlq1ay04bT15r
JhiJ3+fRWkyldZEfhaBzqgY/HPVbqsB9p76xiggwFC6/TebUoKbV7MkIZ8fgzgnT57BYGeRWgrGO
R09Xb0ImN9bUOQnE/cpFVAxxtjsljBwDteZqrwNBscbkLp2nV98IVspgrqywRMoo3ZgDmZWsZqu5
KFZT1qOyhCQrPdOQLpeSyN+GrNnWI2qDnJp2TL1UC73apC+EFXpN0ArSD5Sb7zMJl2L2sKH3YqoT
A4SezjtWzvOxWPplzeOcxkdkU2zT/yowQxD4jujjXBcN5qBltupT5U4GYtjSA5VlzgntKIF+nZTf
VMKzYGBSml4LyrMOlrhhjJbT9lVjbOVpMyChaGtDs1IqhUak70i0AWYkipo4X1cTIg6DQfivHAFB
5ioYvBHFuLDC2ZjWTonim86wiROHnBVCvnW7KhZN1vBGo9FqCZrd4lUdAsML/ce2GFFHROUsN3h1
tOKbbrrOS3amk64H4SUns6iCV7hTBTdDeAx60/HzHo2tEq1DDeu+wIOsfju2zUMppjSIFbsTLgBI
OVr0kVOaqknpmUq10trmax+L13OiuwVhXLR610gvYUkfasYnld+//t1ptf4TuvkEQoDnxJAWJtDy
Wld2zDu38rRvm3OGBgvE7+dp9c+rnIz5EyFuE3kAQ613YA17rJeCm4EsF/gB7UWTkcu4kmmMpVRw
eSKdsfP5BIe8QIH/GsmfwEo62Z/NFplTd6GuUQbdLfS1wsm/lqktYespbyKKjjMj+uUv/fmZ4VyL
EEp0NN8UzThZtJxlv1ZS8KULyXvhG/5BuO42v9/Az+Bu8Bo15vJwifCH42f8gGvIQXHkhVgVDAJC
O0KNj2gUa7s8mmmiV2ee6TNsgyJr8MUgXAMqPAFR6J1RIbqc0FfvnorkYaLx6OPY/vsn+hRTp4BL
hzqimgq02pNHaozBj/JggagOXnuslq3aL1oDPu6k5wDjp/ok32FUmLgAY1J0DfjCCTy1o/YaZLRP
XfnanxyJth9UCg01RDs7BAfLW3wYqDUXEkXzdWDg49G6ds9pGH16RhUM/IBjLszR059RoQs/RKaw
wJH7bfPeb3ExXgFWcGgBRY723S+NDuqZV/0rdoNDahgqXB1oT/gE/vyqC1XqBzpzoAd35np2q+vs
ZdxX776r2mDKLgWaE0ff087s8GefhgqNT0LRDjL9d4zyD2e2Ya6nk2otz+pjC5Gsxx3h5qyN1yfU
DVqW6A8gD4DDEc/489NNwRDUdQS6aAgdBqSbbJesFRFSjPy0iJDNR2t7zlTp7JongFAOWYM6L2vO
ll0fko2yLxzTZYpCObVdKF7RWX2Oz66AHx/z5HuZtKJuxhLEq9aRCarLdPdJkEW3kb9Ome6cOTKf
rgYXHKgpHC/z9MKZh6YtqwGFw0Ufz263yoZufL74tiRwIPjHG83p78kl+so+qyNwbvET2JOmtfNg
qSDeUgUpcgaSeW4bxgXAt1VvKnbTartGl9/q6nKsGi8I9F1aphdj/GGA/ehMRtRn/SJVDtHpPa8q
SBpgZmNgX3RyJ2bZXCTquLx9s1wnzAVKmjRn3vlyaH5dA0qqAjuCy/5khy36vmgPzAWw04ER8GrG
zV5Zx5cS9KN/wYjp0+UWFCaPxRDwlF1VBgjezyqwlexDvdbxUu435iHY1g8TMk1n93T58b88HBIU
kAUJKVxGP3+lGk9XaXlcYDO+0COYq24wNVhhlGD/K74/3wHgv1vvZMMMNRNMX+P20S/qbbce94nz
hvzuoV2f0wJYTuPpStQWOnx5OC3iKVm5jSS/amUC2YR8JFlojn1BrJVeXrxlcwUyRDwnxfRZgCY8
oxFKRmARo39+l+BMo6zQOChAwmrZ1nC/7DfF27yTdtEdafi/JsD3KZHix2WXMPPDhS7FE7YVPp+l
/qJfDx/CFZWR9l0jiZ18yvnHy+kgY7T5++/is+iFIou4uAwi9nF6FWVD7w+RyvsdBwamj5KqYHMS
I157jo/3GdxySXtkaUENkzCfRJJUKKWutaKFxAPi/IWBipe9p4/TlbmlvHzB4AGPqmnPPBYIpGu4
1mbY4KD1tx/3px+xfLY/vOWsi6ZRKflQ2mnv08j066NMx1wZbn6/zmcodxZScFJUxMV28yR1ZWSG
O1QDZWmxsU5uwNT4EE+bVwK2a7rBdirsFIOucBU5PSIa1jUiUBeIi67HcwnKJ+d5Ia1IOhJQWDxa
Szz44ZETYUwjvPaIppgTBt+kYNX251yqPokprEEexCLUCKce4QooehHGG3sL5CgQGFYUDK6OlZrx
aosze/j5A/212MkeaiMq8MhekZIwAp3KG0sFkOU//34DvydQJxfPT490Ei9UdUj7TiSnXdxSg316
CytBW88eban1sDlHRPgsYefz0yxMPnUDt9KT5TpVjf2y4vMP0ZhaJDFR1EcNEzbk5rwQySdvkKsU
sRjov7qqnAanSTBKJewo5jqiU/xe9/dDeu79fcJd+mmNk13KRK1LMgvsfiu9G0DElLJye4Pe7Jxh
YVQ4ktTsIrwC0kh2zmzdcpOcbN1PS5+8y2EQ1bIMROq5dXqE27LtVt1hkfmM3OpcXfzJ/QkBkJcI
g2C5vk9uNUVGRYZKq6Qu7rysgbV0H834xzdrxPTs/KFmBoCPzGraa9szj/nJLpKTUxcvpEhkck6v
GJzBkAgAk1F5LH2prXRa7BWQ9cal+TYc2hvu00c6Pt/X/bfWw5BFbqx/rodx+wrq/R/7qG2bf7zm
3/5x+Q4o70dpjO9//k9pDPmLpvCdwuhB1Ylyl2Rr+MNHXpe/LORMkf+0XPv841/SGMYX3MAgjJoa
/ws0MxKdP33kjS8wTxY1Kom/lcBo/R0f+T/2/cfjj8UpshjUhIveFEpKJ8efhr2hReYwu7LergZT
WwmGdWkiKgOk4KUpa3AvFS3wBEOPfK8oUcSpqTZpKW/Nvl3XNWBJP9uYKfAIKTu0M7LlarUf9dZJ
U9EeM+JZIR1z68Wkfad20rEFjySFIGxlOuk1n3Y3HxtqB8RZAJYgby5mzKGbXSiaHpJcXwO9v0Rk
5xnwfYi5Do4eyoj/agU4dp4uYwOhfTy5b5FRdLvxTsL9TJDQjxfS28kUcYyIXCVg0jHdkHlvcrV2
Kwvz97Le9L60boCx+mVwk8/9NlcLeqJlcIwGS3NrTQNo3wNzfpvD+C0MTGAilF/h6NbW4LaBtBXx
XBGU7Eoz8MELjJ0Zf+2HO9JBW9GBcc6qNTpTGQG7aqfZqWvfngL50kytm75rwLBKG2EIdl1U7a0K
woJhPc5Fs+tBiqSysvEjwOiCigNIDxdDzME9ELliwDnInTFxXCkFqEgGqN1YbKwILP2EcXHTY+q3
2BnBK67pqTbmOinGM+2EU11m5fuhoSmFUp6F38yp4kiDxwMmDOJMSToBM10zE3d8923hVjcHAc9a
pq3coKEHKv9cm+/0IlvWltDFIiuk2YfuwM8ZCtDTooxTf2bMsR3TwxSRp5yhC/8Szk/XOKmQ8qr1
9drC5Mq4DY/aqloLTr6BBLAFuWCfNx9n2HIShL4vSEigxEca8JcaP25LwQJIIbpKnN4uQE8/TJ0B
swtfiQ4ZLvZWEG5K3fTGAhECHQwPZmBRXm8q0FtJ0jq+hW5n2TOh/qqXH0YsbIqu8OIOqFw2bfLW
nRktm81ipkPYMUAo5MKap3Qrv/JadFwKf7xB6OkhKW7q7kkwn0W4NbPIADpzxK7YDy1ExMnwROO+
iL5hKnQPmIsAbQBNKQKGAVLtyirS42q1qqPsNZFluxWlVSn7gL3VbRGhPyjTlBW7fWRh5u53t3VW
3OZmdx8zzSgrpp0YUYrNcxcA2Rji6iVsdA9bD1tOBW+2qAC4Jiy/Xif1wNyICb+g1wetBogMnmhI
kAQPrTtRBuzRRQfsunrbb0z4dpEJnUjt7tux/yZOyU2at6lr+CLfUaMeUv2hwNQiktO1KMiNPerZ
XRH7K4apngHuVsjH2xmE6iADH++jl6qMvUIPGQ6EH3BWr2o5eAXb/E4GiEnLmNXO2ODjAruJq+sQ
T4Cs2/KqqM2rPHxOpdsmBuSSDEegqHe00V2/A7QX8/StfF3xJxjrHXjTOywtHXnAJUzSGF7koK34
mKrB0YFvVdWwDWTFnZtZBCQZHKWIyyzB+2saDv1Ip0jRLqchdBMjcQCc4JWBg44ugGAFNMSURBeu
fKaPJbN4C5hECnixZhK5XGlh0sOUKvct2it9BJZJU1BJGtStoQNcM/zhPqpkfFRyEJrciH1Rr6w8
XxkAzssSnrkeaq4p5i+VXB386mpoX+U4A68wIcech5hs4YqqXQaqtZ4C8a4ysrWQMzEeqp1VoHSB
Ni7wagyZkiLnWYHU0UnCVtIZVBTbFOEGy82Nwh1XMU+2sIub8vJVrRZIIncR3HvbH5LF2Y9/znBo
RaSPmT2oPub+cLpy5oUh95UW3YqljknpPaBfJbwMMQMVY0y7lileiG9bjzcj/4OISosPgA4mOb8C
htZlG00rhE7W8YSEQ8mcj9mxJa4qBJEDCNo9/DRtoH8cPaT9IZu6+2Eu+C5lt7UA/AAvGhloqbXq
BqJ1m0B0EXBBBRA7+uXLMKdOKR4FPCKAJEzhANqbOzRMQ1hQkWxB/Bm9WVK8VgOQJkGcYJIaJqZb
iA8Uau9YDYDzxKVTCdaS1XlYYGwmub0dVDDoZWOLnbEW4uSIUbRt1a07sLyRZYSu8DaJ230eB/bs
K/Y0Jn/EjH/vRHCR1jiXCB66t+j1p/Rv+VN/pn8oo9GjXIxk6FYiIEk0+zP9k76gE8y4xSCQoUeo
UyzkRd2G//0fkvqFJouiEluRtpQUnXz0z/RP+ULprJNSWjSEFTTS/k76Z37niv6Y/vHrFnES+N+i
yA88jabJGE+jETcMYBoSJzF8UPXOK9RdAoNQ2obYqWEythq09ErLQy8uZzczNS+txRqvwZHLMdGP
7ZisZdF3oxEmRZMFj5JgXAWptJpBX3UdgCLpQ64meEfzRjNNDp0AiopufbXw9VpYnMJuDmHWyE+y
kqzUiSGwieFACQnSYsCbaFs9ElatbD3poNKyVLxU4modqgIf2Vs1vyvLtcE4HxNc0lWm80vLT8KJ
miF32zcgxcHFT7kjGeHKLOBEcMrLUV2lXbjzF8CugSC+CiUsENxBwpi2vjQGmJvmsZhx8SIhG80R
6Ei81nB+zfuHeX6osnTd5/0NhKLVkDY2YsEJWZzQYSwMxnBE85buGC/dVrjH8ECzkyzEV1R00uSm
AjfQ3qXDi6k/JoZ6q2XBrQp5b6IajGvEvOrLpGvXc0zMLODVZlyaRgRaz3dSHWRQ8lhVAFvh29Tw
2jLAjEbKZVnemB0itcBuiDFrQcUYDCNQfqVdNCiYSQiYatohSRiua6+WSk8UYMqsf+/fyVF0bPjF
ylBta3hVOQPyWS8c0TcvmiTwWuQ8ZjnCNU/B4jBZ5S3szynzUrBMWYnnYLcvEuDh+kUsJGud+3qM
BxumWysB6PmqDYJtSHhoq8deSfBw6p0yeJgLAorx1pgQOoC0wVt2JSVdCdm4n+R9FahQHOStMAUb
w8ztHoiaYl4LIGNKMOxTCJXHHB8q7t+JE6DAhTTQhx5zCFGNkw34fuJHB2DZa5M7NNdf/ea5oFXp
m9muHxpo0q1XN9PTWOHaqT8nVfvmg7/sQpwcBfVoTtmzEpUe5diVFQxXCAut2nY7wRMSitoJYrh4
Yuq1rbXya+G+Y+bVReU61COMW5+6KXZ6/Y20Bwq2BG0DVqUk8rroHxZbq6lht+4SQ9savI4Zf800
hWYtAELN3jqrugoRDc/j9MKYHzJTdBIAS5L2HgAfLxs+tRnwSQ090ZSdQgrJwBQvGLV9K4TboJ4h
8NFjoA5rMD/wteJgluZ1Vd3XzMgGI3Ybbb7AsO3Yyt0a8L0zwAlPGxMnpModan1dKfkGgzpwq+Bc
APqM9QUnyhYyxRmYc2nEpi7ep0Twrl/3xdM8XRXgMqdoQry1u8uqoyaBko/fOU22waxq6r9GwXvE
TgnpRaN8i1NM55rBncNXgeePqjez3dfUZOnkydZNDFCuil7qxD/6lIOZOuIT/S6mkRcF2jENwZQG
hSd2N01DyIp2ofqqR1+rHm5TWrtRpd0khrA25FuJOyLrS0fUp71kRK4ehU6WHsug3nTSJqteJhDR
Slt4Y9jDidpNUrmqE8me2YlVaiZbC0dXIxc83AQV7brDixAnuZURTE4njJ405btc6O/phcvwbgu5
AAbIOyjfSjFDhEY4zkQP+DDBU5pemCBaUIjnNR6tmIOpfoTZuMlElb+TPx+6NaDjUJt3U9vbrXpP
mk9vYDcJUGdVZa0oX0tNhtgeg/S6p7F5rSibYLqPjC1m5+BTSzAzWys0nHZOPQU/1zB6FYxnDVtP
S4JPW90MeIdXz+GIqz18iEnqbRNZqATI/iiNnmVcZhWJMAQHXFedDp6wkOfgtG/9uDiGabktQDFZ
DYbp8W0e3lnkVvXEpHU89sDhAm5UZnN2koCUw6G+Jh1TwGEuEOAFN9/5CzAyu8ijGNDqEz7Yzhi+
DnQaYjYgkXonicDdyrAhAIoa2b2RXgzt5GjauoCrOxnfCnMko8luuhz3h9iHHYqXe+7r3ihjcNmK
0AdUrtjOAeplGyCWdOWuaKgt9LdY286BCH4I4+LkCX81mGD3oLsObRcCl/yGD5TdT4M9tDiH59BD
pmFXBBlQPUgYowLTbkBPCTAYWaqGLFu7KX040XkInvfSKq9kBYc49TGslwTWAvtfcs+1AGEPVRit
pE56QcJz0yXBRWCBkQPnLHGWai12O/+ryjVomeUq92+LIvV060rSHrEodkyRzW7bzA16fydyfWJO
4ZniQ1MBNQx0ZBvQGoKbKhXXqWzs/TDezDCSpXJ6VGMqFtXczErx0Za4aLQQr+neVMatOFyO0nUH
yLnPWw9AKoxAZZPlgYPeMvDZZ1N6b9KHVJvIQjWvs4x9UGoktyFchyp2pQSoC4HFx3BVLNIrykNb
AOPVwzqq9OmlbrBOlBGTqAVPznTPojLAUdPNVRGgZ+oocDGx/7DVovZKA6+SPjrGBflwE+OArW4D
PV5ZAhLQ5LdhI3lJN75GQgs1H8fuubqKoZu3NSTIHo55zJREFmE3UBFa1rpskt0AH3BIMwdZfHcR
IJngeJWC4lrpg0KLR1RfUMcHFA8wvs53pvZU143TdDMgNtUr5ytZ+pr6yO+BBBcAmC71xwihYCrH
yzwanLCf1jE4wnS8S4XME5ryTSLEi0CYRfZahOGrNLSZ2isV7YMMpnIMtISDMYEvY9jsKXGwCrpq
XXG35OpzAAAxL6xjMIkXZgSZAiKFkt+E2aMmNo6ZI3PFi/P1Cwmz1URXEesTLsuic2SK0gbDJBX3
4mV7K2FvArAsLQ2g9lYwpCcoKVP60oghU0FNB/t2O89Po5Je9sUKMT5bUPjit7oMqrcQbUCbbYh2
VwppsI6d0Lfe2+5lRA0Bd1t6Uk+l2DsW9f4kPwT9VRDANgWLWLTPXfNST8PFIKVe3WkOG+305tMM
FqsJLtvGulaEZhPVUFJk/9DnJnyVaR+Z85Xlgw6prbWIqXwazOtA9Y9dFF8HYInR8uWTLC54WlXB
LQlaVm+i3gEBrm0HTwtpFmTmtpa3rfUYovjS0MZAMYVbMHVkHSaNam0ntYXX9zGZBDHhY2nLVeYN
ogM7we/todYO6YQsg9KhRCIRpfX6VrD6i7oz7lXYiHgFYngjleDTpZUSZFcRIMucK6/kKZVCu1gI
DNqg7vws9/ok2UM0tNGcgI1uPfkCYqzm7KqTuBNmA9bCvFYq62gYpMPTdGis9jJBREUdkHxACqGE
2ub2YbhWp/gCFWPYonXy0BREel/ypiEYbCFmsqvBrs6gPvrq1ziL9iHlaAmdX227FWaH6z6I12aP
M/iQ3cR1sjJCzqiFTEGyAj6+yngbkUUzcxJX2iA/hmS52QhputynsOxDuflqzfU1qBpXRzxjSrM7
aI5O3CEAplu7MG1XaTAcLUJMQeNAiertNJYX5eQ77cT5ZJeG8dtoAmMKDhHkcKOqV6p/kLD9bpUH
uSPvGudVl1xnvKeIsAORmwD+kWSFQ9cLviVX6LgIuIQPUaAglzhh72DWzxPk7I6uw2wY+7lY57q2
HsXmra2+VfDAUhHyZi3gL4rzkwQfLctcU5CQJB3ghtW7FtquiFhKo5ZvPxR9xz+KpX/kXQaCGOfN
//4PeekGntRQ0qI1KeooaRm/THWkQCU8o5IOWGR0F4XHdKscVUwPtD2UtnSPFMkejQ3BoZuwapGA
BvBKtpCvrTP2EZ9goag1MbVcEGYYcmgnQ550TpijpcPyS7JX48lYRTt0/2zxLborMS1K19K5sdJp
4/J7dfvXivqJJlpkxcyaqu8rLp6T0qbf5Btc0VftGoGUu9+/6V/6st9XA66n4rJD6nOKLxM5nWYl
SSlIktZVVnjBu9rNvNbWSBQguyf93T7w6XonY0kplovA6lhvAUbOWCJBLaaq6j+sdQsOSF7UUrzf
P+Ovw3G2EMcHCOYKw/FT+UiAoJkRLAV5Jk2bWICmhTwComm2rsRwmM9BHE676d+f8K/lpJP9KzoJ
6fSG5cSA5lQ32Z3yIYbCH1PAt/E/g/fik0/kk4E1T7XMsiQUWRkknxxMIdSmpmjQtRB3OUPWxQsE
9LMj4qV43kH302Oi6iYKsMzeUJJeHvoHEAO6UzrMFQUK3Sq6+e7WAZvaSRxkDtbFKmQ69P/YtB8X
PIHj0OvtxBHbcVeTEkdArmqI4IySxZv6FVa+/5+PDgFKzCVoDtG+ORmByEU0i6OooRKyIwTbCzSG
0kJlPmGuMFw/64X82UeuMmNbxv+oS2jLmf3hffaxnKaKz3qNVz3IXrWuH/NHmByv+oqb/+xh+XUi
D9jgh+UWlNcPy1mmMJVMRlGZ2iJB5DR85QhTrONNvPu7w6Tl+P+41Mm57LSmLMcI6ZCoAIU85bYf
3xTy/e8/6U9P/w+rnF6SgDf9DAgux8OeHM6jTQG0gxm4Vrxwd3bSv/zm03CkLuhIQFr0HU+Hc2Ih
GB2f4XJpkYbdSXbxQl8O5jBa8dU9vQMyPEd/8pGJWuXrc0Lxn10oOrBCBaXz76PrnzePiSVSfH0N
QVS680dqfZpnwblb6xNIIcB7UebbRqgHG6OTfctK+Hcqjmc8Y++OByqgvXicUHNWz9pbfQIUx4CM
ET1wbeDx5ql5XORPSm4mVL1pYY9PIhto7Iv3xIk/dLs7YKT5gnmN8/sj8wlIHtEaDZgrtyYv8vQB
dTlMJL8ucIt+8C9gGmWv/QHZstvQLffRgdR9hC/sUsMfUgwQOhtFCME9K7b7a2bz0684jQ5dHTdx
EVTZ9/gXPzNg/uNTjI7mSt1Et6gYn7lJP/lWWNLEpI9uNBwO+QQiU0NfrKyOdDg9LK9a2S+OpfMO
VMzVvyCm+Csg5+fVTgL8IMWiFvas5r8sqZuBSDiNQKfhzeJ17kwoyZ4HVP2TZzTB4XOyICifnN4m
EdHA7jsMO+zBW7zlY6wklvsg98Lr/3MH/PcevCyX1j8fvNzV+NF8e/32HX5zV3x9DYqfBjDLn/5r
AKNi4IZ7AJMUffkPf45f5C+LTDdjF6hCjFJMosyf4xfpi6JztaC1DDgRrM1f0xfxy8JvoJGAo8wf
kJ3/+a+fsqDm5N9/LBx+zVOY8uiI/VLJkoL98pFLI4dg8dVzMAPU0TWWNr6boyGKjJ47XoIzOPNx
/XLaf17v9HOGlGIpYcN6JkV8bZmrWLoPC2sj+e8/bMcn+d6vGvzLSrKsAmjAktIy/pez89qRHLu2
7a8c3HcK9Aa49yVIho9Ib1+IrMwqeu/59XewJJ3OjAxVSIIEoYXurh1026w155gnOwZDEwKT3D/L
huqT7rLNsBffko/xQAPcwe3ndoCDFuq79to7xa1kq1eA6V2oWWuc4pemFJ7x1/Xw5LecbCcMDsJq
N/Jbmuy+LRPHCj9ib7gwYX9fJRgFOw9xRrxPLBUnV4wnNyzkybBs/VV517cyh6FkaW40d3xvHelx
WHH8vvA4f8+FX1b6kzFPriyWA9hiI2O2FB+R9cm27CrL/NF6n/bGb1EhFz3aERFEoO43w4Ee9yVJ
OF/K9/uLh4oUV7JjVbJhTmbsoSuioUoikCrx8FOLur0iw/KITfJ7q+QQjPWNaVlvbTGai8pExylP
yjFU5F9+08T7WGpbsAi0ISx9WuH7pG0AbSiZ9NYJTPm5G+vHKkAC3oZ38LDcVsZ02hpGZPdW99pN
FC3bWMAMkw2UR0aDTj9IANmCztVk9UPiw0OVav4wP4GwR1c1AgFoPeSUCRYywihR0BGPx+NBqM2D
Igtr0ZKW1qi9qLVOlczctJzUy6D5ETKT25wpCsrACDhSEcCQZ5nRooOwizLAfKhbLoV22c6S01WW
ZMdSqXVHTnG+JiXheXoM3RRhux116i1cxIOat08+jO9uorCKUusKuc4vVYx+sbXfFbr10sTCTeBV
H6VeYWbKPHBnYv5u6OWylsRl21qbQVV+maL3LqjJelT9pyCqV4beLpUU/IYu3AVjMixKs78qy5wf
l3d0IOToMBjhMh3rnRTzakjRIc6b5z6DYORrqyAoj105gyDMR7bi0GOEDLlIdiNbtLKE6KlK5oJ+
ibdeTzBKS5B3NXO0nEACQ1mEO6sdV2ohyuBDknRRZXlA0QUogRnlEvVcJKZh2zpNPa7MEWA7nH1/
GVNbFWIViUb0mmnjRpJLaQHDFqqBcixpXCp5D0JLaOBy1FvTQBDfDfpVmlU/oyrdeMbwIRtMMBXs
yDg+ipYOM89KnmJLx8Kc3Eqg7PxMvuk99C8sv6DK5BR4h5G8KkmMiMUsriNdp5ZqWHCiesfT0ic1
SJeRmW7URr21NPIFlF2ip7NgEQwsRlpSvhRH7CvDbcuRxC0APw1b3TIeNmktum0VJtBn6BASCFwE
+cov6ttUG6H1J/WWMCUIMKJsE73yUzHa57ijgSNqsJf0lGKsUcLzUoT4DUQHIsyk/gHZ8V7yxmUk
SB+h2D5KUujKWbMJmsh3tRoyYB6nH2Oidk6hhJoT6sqtFDVPtZbQc1cRoVideA+QkQOVAhKxSgmU
/PO8/31fjltqnvgtMllRqJ+GHFV+VtIPKzz770ZD0LYbxNxE+fXrSwbO3+eYk9mPsxuru0Q8IebV
ed7/dEwUy9KIB5MWtnwYEvsZI1jzot74RxxNC+VHt6vc6LZycZU+GDZd03hLpOpa3EWHS0eeb7tk
LloXTQS5Mq4YfBxff8hUVl1ngGe1kUb13nuDefXCbT03xWLWwh+iUWMETPF1BO61MoGwosRKaEq1
qa6hQmbubEtjgrmKN+a7tVUe0Yfh6VxfGPvb4Z+r+zz2yRZZnNLM9EbGJs7O5BBJJCiGTtOaExrt
cXfpRC7PFaeTx6pqWLjYHUhkkZ9GEvhZQc2jQlE4O3/MwTFX0h5wwOxzaA84YNyA+RqzbLgZXFXb
w0dyLlzx/Ly+/QLquBQYNZGN2cn2PAFvRzB9AlsIv5puzz2+l2I9bbtHDHrLdkc/4MKIZ+4xh53/
HfHbxkyyhjrUGTGnCLeClok0055ziqADX2UH4VKd+Ox489EZfdG8yz25QtbDQlZ9xpuPz38vkHWE
lOabboW0ennh6s7ez79G005qjDTL20zwYojfq46qLd3sB4GovHRPFXXVP10c78w2F2OMhMGcLRkl
1JOvxbPSsTL8fL668Eh31NvGayoFD+nKsNMNILzuRl9fTg38Xn1nGvg87smX0krmYOjh73F7V3TJ
M73SN81c5rGpFm+NjXlp03nmzjIiVJN5VuCKTzadUpMMEzzg+duEI4gxbu1tOpvlaWX9ajA+K5cK
4mdenC8Dnuw4fQTsRfv3ASXWyZXqkqy10Gm5LYfj5Wjx34bCk0+RA5pJVi+NO+nbHB/EWS75SY3s
CSFzy1ZvPb8/wVJzi6fhJnhTWObrRXXMODxc3NmemddpM8CbRr5nUPc5eY+ovBqN3/MlyjdCgzR2
4be3YHaEd+3d21Z36otlW4eitOPG1ZGDsvU04G0wNU1uugSJtfnPvyOdwCHugoxekDno6ypAeose
dV0LMv7G9NxmjwzYDpaoECamQh73xRzM74UK3ujPI548bsEy5KkJQb2gbQquZ5V/uvL3QDwGF77i
5fHOfbmfxzuZl1roWsMIPpw0hYWMYPBZdSlu2/I1vfXkl7iUHqcHYQP37tKEeOZRI6vUwExTN6Vs
evKoS6vKLLTW86LjrUhs4XRQs9gU63gzOtVt+BwRMfBx4XmeOZgaBLQh+KeYb3wzmRtp1jW9p3g2
4ElbtUFysdF+UTf1khdqCcRSWGgvl1AQ37wbpsSZnKuc50f+87so8WnbVNNTYidheLb/6CM3Cn+X
oLQdQUorJBw2Lh3zynidSxBzOu6lwua5a8ZcShOBqgB/cfKEc9DQiSnD31RIvWh2qoj6R7j98409
O4ZBojQQegSyp+2RsLJi8u0Zw29/WNlGL+894YKT79z7In0aYv77n26iGRuTqUQCQ6D/r3/12AT+
fA2XBjjZ3GrmMJmTzjUEWrT063rVym9/HuHMt2aQKIZx3WCK5W59vQS1M0KvKXw0tCQEChbRWh3o
OaF1x9j6by7GwhaHB45C3OkGWRZrZDnI9m38+XvB8l91tb/789WcO3mYiKixp1IvZ6CTL1gXxIEz
Lk8k2qAasidKac1iDq4vLm+Jzyy7X8aaV8lPT19OwqCN5rFqZmHJmbek5ofBuou8YmlcC/cXrm3+
805WwS/jzb/n03iq3/oWw83bf5Z5hxXnJ8oMgoYqMuXTpz+Pdua9+DLYyas9DlkITG6+OGC44nDr
y88J5ZZUf/zzOOeqn18GOnnFdSAGFXhAz4YhD5kNg/taWocHI17oKiZ34t+fLs3zZ76qL0PO1/7p
RnqDIAL9YUiZw3XYkt7j//zzVZ0bYX4HaReBDmHz8HWEjrNvNLaBgIXRv7GIBCiaS8Sbcw/o8xAn
i3JEnGgySgzRwvbSWh3Zuoe8q3Db8fa/uRh27ppkYkqbs9s/364mL7pqADYOpBANoxTamXQhjuzc
ac+coV3/HOLkJbDgL4e1GDEL5fJG962dXxHOlCWAOr0boSp/TbL2o828XTASd40wUB26l8qipNBY
j1UW2nldHBINeWgvb4o8XTdhs/rzXfjOoqCEDa5KZ6mmzqDN7uAvtyGm4mL2ucDn1//yZxaV3aNO
BGWSHjT0k4vJbXa/z6XweOpNeUVb1720Gz07weEgkSiqY8ancf31VxRqV0hEMQl8LgbdXPrih4rt
ib4U15fO/PL8Cp1OOMTJU2xglYbkdvLg08So1SznivWkPhglcO5mKG+swHpj4j2GnXofycNS7AM8
Z4Xg6Em6i+K2oIymu3o71uDFg2d1wH4BRd4nYUqmuqcvK7F2g9lTPBhtsixFvGuqrz54Rng1Kt46
McYbEYLQnx/fuU2s+fliTl6xShvTvC5LwU721rvshltzr930jmbHzuXyxblqOAmRKHhmQ436bfOh
ZqUBupxbJ6/IxPglObFLde42epJupN9UMcHJncL2btMfF65zfg1PHxodd0qEKGwsXtavL8gkSp1U
orm1u2dz1WG9s8MdhIildFs62qrcyE53UEL78kHp3CkNac//jmydHPBzy0/0dmDkQcC+FgoUz8eN
HhRHshNWYS/dTGmLlpMIogoz/CJJNbJXIhdl5bssiu8B6vK4yDaBjP79wk05U0368tNOtwWW0hr4
O7gppJcSGgdZSVlBO7i8KTi3SP/m2VE2oip5uskx4yKYWr8lqR6tGPhx27/RobqJy8ztL+Iczn6h
VMjgCWgSEd6nVbI6Jck4jhhtEEo0virSpkwnZm1Srz0LwipwoJfQLNamnq1RVh68Ul0FkbftjXTD
7983pdiurLF/zATzlxBkK9IGsr2X+beD0d+geNgAY6dGPDWPVB/fqrz7iRMYH3Is2Bce0bnJhlMm
LVoV9TMlv6/vbaiOlZ4YHZfybO3njrj1LLvpFnio+dJwmuZgXR2RTf4Il5cKKDSRTj8amIo6BxGe
GP/zTSpGEyBV9I5KWFEnyHWL3HsqYzTn4SBri8yr+sg2Ks1feT5YYCIsC5JwzP6tVdp3Fac+kmdE
EUoLjp9ehkjskIBVysKI3XXisJtCiRixWMKjletwuAUJTYOidC99mb0auYFjqUtpWfhBB9okHLdF
PqcPxdODVBapO3oV9tvcJIAtNkjjGKXyztTpXfKPyXbiDeu2q2Fc+5HlqphWyRTUB7cOu/eBpCY7
lxVtRSskXssRvtBGqxHPyoQxYWpYNVaZ3HRixDGvEsG295jOgxZHlFmqyQaIN86AQHutdA8zRGbM
FijwszD7MR1Qame5XIYRmNbB0zYJHbaOEAFiz8ROlBD6A1JvKvVK8YMXXfZ9p5noNjcxPuhK6JHB
1zSM7FhUedxNSX5Sh7RfbJrHYpQRyqL3x2fgTl4uwtSUMCYZkyxuSqlQ4ZaYifGoeMmysuDtWHl0
jbnnJTG7EZguP6gO87eoa68gIO/DCUfb0CnJtSAFs/NAVHrVCbPEaggIa/Sl1VJebkh6iiXE10Pu
R7aOfwXujNVsvWzU1ylte9tTmva6xkdOAbzycL6kxAJioDJsDIE0eXyVHKO25anHHfGHXVyua7Dh
XRf+TCNcknFtiAQ8gryNCFkh13eTxsM+V9UPhPbvvj7cgikaV8JUfmizSWpAzbwITR2DV9kGMBZo
ehL0ScxgkEH6I9eoCSkbWFC9y9JWlHJTK/Qf8D8+0Zx0zVY5amVyZ8n4QwxBFDb+UNwZnfgcD9lR
j7KjNgcvpCoU+KKUhwVA2som6cFyNI5RC0vtr2u/ey5T/egreKIF7y5Iuh+JFfCz1Jo3ln5fjqcs
zaMjJj74GlJR8i5E2NVVZdfL/aMcGNemGb7RBQSD1kT3YZMQFdbPBvS4O2pyG+A64vsohoiaQyXf
RZb6lKZEuJnDtazW+FArnxS09o0tqLeo+omyP701yqAY6MkXSD3xXi/CjVHxEXQRqIxhNB6DXL+K
NM5GI25uv9Gf8KTTks17mym6WSgGuG9zJO1hBvGhRbckd1CHxvUNDlhdpmTXWfbBGXa8IVuzmQNT
XquIEQMBX9SkcZkJvkzXUlKqkgRX4uvsrwIip1SNzysab7Mc01Qg9wdx8I59Y90O6hweZjTrTkMK
r2HjUTLtqh7VlxgbOZFeYJQ15d4aO7r0SnfEZbVWExgIRlV95GIOWd8jIItPXp0gvanelj/kKJFu
lgTeW8zbh3WN+k0o7mNfcvUsW1HOhL0uRYSthde5jkdLjzfV0K3qSjoEU/RLUONDCHQMu2FP9l8q
vMlWLROpmT6aEVLgqKbLTOLJzLTv76qRDA898wkfJEghsmprK3s4eIVUfYcwTStdUPdxkNGohM1A
IGYlLQxrOiZU2g5iVlquEmZrrx/3w2g9SYN8myreXedPiDG8q75Q3Shp72NJboncKwj76aptPJQr
q5/eqqD9qLThRjTKl4jsFafqm7uCFAAlJNVVCPslIhpYC60H/bxnNp4q/TGdqmRhNvFK9JNlm1aQ
G3Dz1KZ1p4X9MfWiY2UVWLPktT4Fe7kjJyRiN3fIBfMI4o34Qn0fE6ghZNSoFPMp7Y0A/05IWmk2
gh4RhiNfHdzNqR2XetHRuZWZ/kmewJ0rx4otRBXzKcFCWFgSMBENyRld+yQ0Ko2zXNaXZWguQ7lz
Mgt8fyD9Mkpcnl1TvlU+1kkCGfGCeEK0MZMx2XqkbNA+1hXXKAFrR0X5puGWWleNeOOF4lVqkAxq
1dhQiLrxy8Q2ukne1LqCzS2H5G0pNWavFmpGXJFLLLK4LCQ58g+x0CmYA/MfLEaLqZSfPMPYV4W+
SrVJXtSVuY7rkkSuoX4J+tElCsdNWmOZNOMH/qIr+LpXqkE8kqFM12Wlk7ODm5HmNPCSKtt4IzSg
iiwPv0FjMAHpb8Nw2k6Scd2lPruxWuZLjsZrNZIOeR2+tiJUKikfbqtqpPgZmi9DYm18reSjC4zH
3my2sZdDs89bEhrE5IbEG8CHJaEJ5IJgS8yJxZiD2SwLz6cqvfm83bvSCjKZcob2GxrSLSSFj7Ma
/e6QKMTGZFMv3Y34EJ3aIDNmJPMDNn2yrHtmYsWDWqFHxl2pUJPWPHCczRQ+yXXmkbqQT2uTBLFV
KldrLEa2rGY/gSl9FJW/FaTsMUniLfl8G/aF+1itl62VXZn1xI0xYKnmfYkGwW/rfG2MaA/wh2V2
Y5InJjavepcqOzNgrlVE4liC0Jcx2ZGYFAZjcSiHiDxJEVOclaE2kfT6QW2qaxIuxqfc9CxMbtRR
LJUvXw463/3zlm0+SXw5adBrEuHP8fXyhOlFnOzYZN2MpxQdmTpTClHzz/rMy63nb7WUeRiJQehu
wRT+LQD4VK0xMLJUE+VEm9u+KCbJVQgx/vOVfD9Vn4xxUhEa1VYKo3mM2pWWs9bc24R7YUWa2e5S
3eZ7f/BkrJM6QkjA10B9AU2WQ57SkT6ozbJu53uSpKDNhXeXBGIXr+6kVFT40sAEyYOKNuHa2AWO
gI5+piJH24tsu7NPCy2GDBhXpEZxcvz0OyjbKdtsrk4ilpleJHAr/7c3B6vnE1AHtH3qP/hyXzSV
XzSU3w54801FxI+SFpC3qJyWRSCmMNXo6O4KSthChL+v2mi4zFoYAJNEMKpUH+c4GKG+BNn/dnY4
GfqkShIaciqyMWcju6DOd504nlNup98SaT67ZbTLtuNau9SCvTTqSTkjr6fQj7Hi/f74po1iLpLl
rMqm/ucIq35T33Xlol9f6hud/eZpE+ggtzSKGyentKbD49roXOxsbIu35LS68zd/scx19jX6NM7J
3KKYsdJmJuPIq/xxdDOHsK5igSrWwf18EzrW5h8C6X/5Cn0Xq/5+jn9d2skrBONs7AowLbZ5MB9I
zq0WGkeFZbZEoXWNZu9ZWhW0EwizM53aSTchm9HFdIAIsBGuL85I347DJ7/m5K2KxrotA4Vf0zjV
vtkky/hQI10YFVhFdmj3juSK63SmK9j0Ky/1574VkebRiVBAFY3VAV3V6dQe8ZAbAWs0tUa7TwF4
meW6C8S33g/Bmpg3f56Azz7uv8Y71YZkWTlOqUFGWZTdB+TZT+bjnweYP4dva9WnAU7eW7kQwrpU
GMBPZNCFwD6u+/xCifHbGBQR6DrBbzNVVfoG0RkbKdaidKA/E7+m+rXcE3Z69+fLmEXn36/j05p7
ch1RKOR6z+6RnBNjLWjYybHIIzYse6hgYf4rLXt3tFIblGK08CMCvybhbTLDXV8JIWdr8DiDOF1z
vr60hJ79ZZ/u8MkXa7Q5KSkBPYi5O0WaZ/Qy3Icu1fIFST0dtZt+ky+p3VzYhJy/I5/GPflsFXmS
O2HkVdUWpEHvyPTFEDrLBfBKLuL7YE0s5mWNwvduwNcvRDv5Psm6hiwTcbnEjCB1XmQf6CJWaECd
7rHhsmNXR2W9VB0yA1/qYlHexVe1uLjUyvq9sP3pxT5ZB+q28tRC48UG9rbS3Rrld7k19v7RW1XX
2obmVrugYUEpEv5K+qAdG96ArVYthJW5rG7kjzk7QHLbq3/jHp2dw5CXWYjLcFb8Lhh/2rk1JGJR
9+ceVXj4SPioNoRCVRtQH+Gx23egldbKGi/rOznVq+YxBEL2S3oES9e9Sb/qTbSInfpCx/7bN/r7
sf31k062QrEUxpIyv6WD+YMAA6UzqGSs//yR/ot3Y6bs8l+66yfPZMzqoE9jBpl3k/m0yI86wnxD
cvJjYPuu6ah3Youor0L+pmPrX4z74ka8iGk/N6mi8sBdJKNXxrf5dRKfWD+yqQqQ7SBbAZO3yMz/
WDDD7fw8xMlXkHiyNzQSV2oeIG34a3Lz0CKZTkv0h/vvpW58t1icjHlyd1WjKemt8sHPd5csN20d
LT2HmuOz90w+4zq+iw6XNgdnt9Doi2cBGrS1b6KrNI5knxy/WUw4+9FAA63ljbGih7O6ONa5vezn
sU7e0cRSPLXSGatxoHuuoyvD7VACFZcjIL41K+ZbiSVV01DYEix0ciuLnpStfJZkRpvgetabcszc
SjYhfPa/4Xc7+z5+Gm1eQT5NB2YisjqavwWgQM7CieZIxFHkvUFVdpx518XholLx3EZGojdCyoWp
y99kTnAQomYYkC1bd+ZKdFVXWQMWc+e1gYCfx+lxDvLId5csk78PpafT8udxTz6MaKLgLs7jjtv0
6EMmc4dl7/q7WbWoHAn59Ve1My6Vx8DF4LFKVtv4OnGFy9rQczcd8StzgDFjpE9Pz9FUj1EkUKSs
XW9VgGF6zJbEirSLWZA/vMZOBCbuwgR49hNFzYZcAAnOd0ADuZcl+QFcfbTXt/Vtv4qYE6YVSa4b
0fF2sWM5F7+a8xf615gn+w+9ruomlGeBOqFDs9FZcqxlxGEstFVzNTo4/t1Lu/RzpyFVw+kgAs4m
DuNkmzwIVRpRoZk3Af76r6yx/+o0NOMSwL0olEFOZ3I/kNqgn4X/c1+MPd0m3oYHddFz0lOIohGc
4FKgybw2nL6/UBNmo4HMdvbUx5a1gE4lK0egx6G261C7hjuS6l0wNIPrU4hy/7GR+48MqofwvYJB
+Kv5v/O/9p4X1FL9oPltpvzr/10VP7O7pvr5szm8Faf/5Jd/ERvmP8Z33pq3L/+HpNWwGW/an9V4
+7Nuk78PAsdi/if/3b/5Pz9//yn3Y/Hz//2f97zNmvlP88M8+2JEnY8z/9rGSixvE9bB/zyGlR9m
/7OpE3Dy9bc/4J9OVvVvREzgRiUpBLnMFy+r+jeTiZxDG2wUZAezfPWfXlbzbxhI51QhJCz/+Fv/
RImafwNZIxnkEPBvihS5/hOUqAp59Oubw1eAXwKmqcWeA0vtyZoyljWQtC6lhyTpYIIbEj+PfYjY
o3KS52HZeItIGlY67TC93AeRD6Rq5yVHSb+qzG1cw0esBls0nnTtrqwe/IAkqa0oUBiXbDS0i1oi
JtwtY2VRzcHh0g9qz71+HVmVU0EFlfBZWo+FehXLS6MnNJ6I2wGgbWg5g0VnaHiM2X6q5JFr6qZS
cluH5tn9TIeXMQHNBc8piej4UqymCh6ZxyTaSto2FG7bcTtZN1VzJ0VX0VBj7yKMGrijkFoLKXtG
guXq9VWWbkAxZukKbGcq7ymAs09p4sPYrft8n/8Mf+bjyuIPP4TAgInQ3pUH6xi+Qhls7OEHVMhC
dKRpX11J0XITXJWao4P06BfvApHRsi1ykHCmrXIIV7zKtKWE3+WAB1VYez4/86ceGAs1pdFsPNY9
jQD+StqFtCkL7ZBP4J/GOSe8cITCXzeo1HuIpr15Ndht/6TSDi1MWlw90an5z7a+UY0ffQDD2CSm
lxad6q90OGLjsSRsOsr15Sgq2EqxT76oMKSMY4xK3tI8m5gn28h+FQYgVnK6aauIk7Du6P2EK6Wy
djp645ZDoRn/CKqdXL6Wc+p8k3OOfbVEW+cQm6WNLQ8YhMXHSD1UMT2KFSHxBfxLwW3Mo2bdhbG6
KNp9PgG6p/UXlLxr9DbgzzjoSBa6jyLCbtXbMn7NhCfRukryaJE11zko5W669dNk0SVA+iwnq5YK
SBriw303j/bteKdFG792Ckw/dfwQWiu5W3k1/Fnq9FstP5bP+oJU2lv1OWPRDoVV5HZQWCp8O+pV
kd+a/gsBrIX/0zSXfQHV0LJzYed1PMRpXAzhB7HedAXwRt4J3qOBDKjYFuqTD8wh4sDQ6ocCWCru
JgNnwT4I76T+Jrbup/joaxvyoZVyIWwKB3RmM1336UoBhCrn1+zBE+3d8rbIQsCz3WflQYZrp962
0dr3XHKUFMWpwuu+uTZHZE/k+8q13aU/FI6HzynwrRUmQl10Q1qiwObUVTnRy6fZTtzqyzjt5WJN
1rjnVpwoQ3pZbs6n4+biZg4vid+sF4jtkDW3sNyUOxHvq3VdZ49m8xBw9hO2RX/Xe/1CrG4b62cG
rDWlGUT3IqTbad0H2nFI1olrjFszvFLlK8+6lkuMmuGmC7btWlFuVW2X9q+p8aLlD3J0pQ/vGmy3
175cNdq1NELT9D6M7LaOrtrovuvuc/Gt6W7mlnEk7TTlOmhWcbQBZDbSoDLTY+EByH+YSgh60TYo
0dN5H1W3KRU35T4PKxpYtlgtEV3UcEXfsv4Ow66hXvsNmzrI3NnjZN0KBhy8j159Tvpt4N3m+utA
UrNdW05PeTC/kvWbiJOKeuX3P8dqJ2K/9qunUHroYoSC7dLjVYc/Y8vz9kzDwSGsxPVgocmB1tn0
dkzDvIbELUziGsLtXi/D63ZKbyVplwv3GT8yjOxCWJUoAqx+pRluqR1iibcrfu+ZbEgVIKY9XGA2
XoTQOEfpzQDRb1REUujyUqSzVw63n5aw67/vFD4X5FlxzqwDaPs1mYBLFDWnITd4YKNCCkDMDUtz
23lv/XRVBKsUWDqJENlSrdgTw80V3ThzxAddw/HWKktyhSeHNj9GLdONrkxHvhOO/YFlAXnIuE2i
F6wqC6COlU2ctzGisrBb3zXoqJc3mbSSonXguQEzRnnXho/gaUMqQP1aDh5RtmjKm8xRnBM5TTj+
yGRfPwabaanKKyPai259k8kLDFTtyvTX/APKmoYelJzoUdDWars3p7XS7RrfHW2U+YvOA8g8urN3
LkBgArCZ2WM3RBKd6/s0/VFZL210zLK1H+3ZvHW4rVGFMZ/j34zdurgNR3vArsU0vC2mI3+KjUSN
0mHQ7EZeoWzJITDrnfB+cgfkGe0i94AO281gCx/TdWK6RGNb402ISMAsNmizR2tjJY75XIrLXDpa
6d1QPkr+QZJW6UtduaBRywffmbOYkRHZquhGnWsYbjAgtl6n2loHbKvDzol/9dlaH3EyL+LkRhm2
urIx690YQqxciPc4wN3wnaXGs1ZVcDMDKPH29ktVTxZJ++pnh0w/rvun6iZw63WyaVQbVZravzXE
kldry3cwkxuKo2ZrzWNmYhXrb9LoqojIyS5ci2WDO5De+I5n//m9/CY3n7cnBJNinaJfNDPZeW0/
HUJbXUnkZpjx47a+kpYoFOizw79EQZtegfzt1xeHPPslfBry5CxYNlOfohQ1nWifEjXgpGt5G64b
c0GkmmCrH9qKsQkRzhbS4CTbS6cxa95xfd7Ln17yyY4sU3VfIVXLhBOGwn5ycn9BOW5pvqGto4tO
FIP5ql0379Z7eTQpOgjv5U7QbOvDfMgf27d4lx7n6mZ+o7Fq36CtMuh8XAGvOuh3CC18+nkLPKqP
hps+pIj36X85sDzvpZTYHKqL5b22mm0YsyMu21WcWnrH0haaPRxUxYaROiWL3lsEpIRyNPSXM8NC
W0ab7NXaCPftVrgqr9QnwifIUeO8uhq38ZVMwtklK7kyF8//dKNOChQex+gEFyDlq2qZ3KNK2UVX
46Nuh1vjll0j3czMUUQQfItwP8Bah0m/4ChULqqtMS76Z++KVXcDF/mVuJFLLZlvWs/Tx3jSN/Yt
mBBlxa8T7no3sOUHYlKanfbD/xn7dsDc8NNDXeCGMCJocexrsAj8uqK35VdC9uS1v0x36Q9Nu/RF
QX87e99MXGx4IZGNnrxgRWnp0LXnqZ7t/kB2kSPDjwUqBr7bctRyBV26WTLv18Yu5dcXO91EibOr
oCiUDutrmbklpVESpw/+UUPKSGisDeY9uMGLROmm0KjcwFFxgOLc+4NjSY6Y7dCxSulLT+XPXOb1
roWOmpLcZMsGe5yjisK1YfGGbruArxyBWAbcqLrW2ghXMlR7YeHfdYf2fjiEy2AVJ1DU8Qx528QZ
1qyWKUuK4RBuBYy9l9wG/RCDUkcviLqnesQTZk+i3emmXVyrt6Nd7fl7ilP/ItFN/DXdsfAe5T0C
lCefk4+AXYD1NlwonZ0SDyLbxH8M68Id3GRtGeCynWk9+Pt02OQwCqmJaWALRxuBiCovvWvBNlnp
oPQu6sDFkqOSvOs57LOl5D5Ticc2X6dio8ePTfNEbiMBUUG3HUkhSNZ1eayDxo77inyqZVEspnQf
Kytr3v1Fg6NTsRXY+Sw967nhnaEwx2GqbDgzXFd3cfYj3dJfJmzYfEwNe9A3SMojjzYsu/pwE22a
8iag48FWmw5MexNjF7KOI8uj4W3L1IWoHZp2NezE0RVgd6muj30/PrTiSlFdqWU7iDKVzSkhAmBq
r4Z9hUrn1iJCRu4d06B6bQcbBVVGm9vyW4m8Jvsl9LvCO2S0uHMTO/Cdpq/V5gHBLpSVYQSNbEea
LSlHs5YX7bC35GPU24Ox6oblBLYFNPmQLWVkpcKGWf852rLQQdptF+Gj+ivZD5mN3jE+lkde2gR5
ZAeGpNuwzTSckt22+eBLK0PaVxzGNLtW1jkU8LDaGdKTCMbrJbZwg4WoKidIYgmRzPcU/5V21Upr
SX2oVdZNVhrYHJqjSktkx1G0Tved6ysLAKZOgs5nkYfQr9cS4pCboXfQkjWi3WvXdb9Rq4csvWez
lE4roz74xcqbVrmxK6yNnK0KlGjqktXdW8Vr8g80SqzGtCB/aFmQzlZdx9Jr4h8LPg5Juu6DgyRs
I2E7GOs4XlsImxS37JaZ8oSAjwq774LO9pprJTqm+hZhODtMAkcN9MVLgwMKwtIPRTmO5n0W7+Tk
vtVImFn2GB+e5hJyDTLf1jsn8Q66f1Dll1zLFz2fkX7rx/oiIPxtZF/8JrSLTlgGkqNX/5+xM1lu
G8vS8BMhAjOILWbOFDXSG4QkSxiJeX76/uBedKXTUe5NRVanqy2RwL3n/KPdwlkRnGQ+6cZOTDxk
pdot/OpVj++wFq382XDCY9JaY2snH2iHy8WNWXw275uGNdklDhCWk9IN4bA0jlheZPYHSbIQTvKv
muPPdLWR8zZHhkOVwjm309JCe5gLO1GEwSgfsv7Q/CS0uoZddwSeDI6IeEu1hgHsVf3c5I9GP+3U
xsuWrZG29ghFbp4gygkZzku7fo0PPVUCDintC0yB6PGZFuGxzHaLsS0EjyNLEPds4DQ1KaMlq35Z
WOIHJSF6y3XsgpbUVIwlXiHvq8pevhKnD1j6znx2JNowPonZNly2GwKRAuTesmMyQn6gB0aLaVqp
jrY7txCYzS1n3wbJ4MWknKo9mI0rKZep6LEJ2OI+8kjS6W7y62afMGmRk/Aet8FySxu4xFpnpWNm
Ru9A90jGMM7Cp5hWXxEWIbyxlwC0RgUcTEfU/Jo+an+mM9m01pBc10ySu+7lDscGxQ0CkzTfbaZ5
pCEH6Oni3LunwYYJ29KWi2h325oo/I3Pt5pSluATIYzsH5e9vqu88EaU/vTJrUKkS3ss5d3SbkUS
KrYVP5izupM7x1Ds+43pwaHv4EBhUnJ3inZLRo/ED7eGBxZ3V5mdzeAWH/oLtgx32At2/YmroLZF
ZOs/lsEZa0d1gegZbbrRiQjZkXz+dz3gSzuRIeHWuYc5ZR78e+/W8KmD3WRbhUgAJqLZ7dKAMq4s
Ya3cdxKPitVQGly7EjzsNXX4gCZb+ZZoSat8Mt/QKTu4DQAJChtsinaVyAgkvlPN5diCp82eySBs
glE+LcVpIG88PpGilEX7Lg/oE6SBJ8sOFBeokbuUPxvRN4UDrl3yB/Amkbd5FJdTXL9QrZVtfJpb
+XuyzO/04wj4dLfKwlexfttC5VQ/F8XuC5/XZNWqOu1ExdSRR6yLr63mkYDEJZLsBUrgJlu7Hxfl
GRH1fBv0XY1ylOd/c940psW8RxPVPb4qR/mSHOY3msHk0b8XHJLs8cBLZCUYdLngiXkTFwTGk1Nv
6XmgXMd470gmfWxjKzP8yqd78Uf2dpc4ly/cRZJupxXRRqBp1rJYukwRGxeNNV6EH5veHuhucURH
DHp9mzkF8tEoqKbWljRb1HZZ763yh05HJfqwnDTRFtvbNDMdUEh34nSMO7Ywr0FDsTktJ5ljeDgC
By2zcxe2S7Mf9AexcQfNSp6IKzaD5eXeOJFiL2R+pb5EV2x6+jSOeu6h/ha7IAt9QfNKkZ98V88n
Q/GbIqij3ZA/qMNRY13HB2HV4W64+4NOrZo/3xAui9vUcMr6TSPJP30MBa/ke7s71AvwEfOnq3RL
yk/t9LdmT39mspo+A0VyCTSZvTu947sscerKovRDmldkMAJePWbwzLI1mVsW044Tp0Ul60iyG/9c
t59NQMNLXe6LaC+pdjifB8VmIx0cgsPv9AJ5k0pNgyNrHu4i9TlxKVT6mkxvczNo4w63xb4P2U31
IGucghPhEFMhkDojiTmSNT2ZZ659K9vp78KG6yj3VuJisWNGIHfZJc/GMwlYWbPtkPOyHPKfKzOO
ZoNvVL7xWtyHQHw0Gy/hReZ75xGmT6h8ody8yHdZcV3WtF4W1XNT4YewFgruNoeWAKgoWGJLObTP
9H7Sc1bxLoHC0GAQc+Yc7i7DDAcbxgnZVg5AL9rrpG5Z0gycJ976pehB/TnBVBlAa54hgWv5Sfes
6p7BgRc0+PhcWXU7ZdewDctOD6rkpHuqqylE5PVfTOfTINiakBKwjjdeFopP7SaxwSvVz/atCijW
e0XHrdM/096ShsX9MW2pNW++pxf9Y/OWipy2VqIQsZxVVnwydAf45FR8qz1pZDeDiPXZoWiGstPi
m4/SFj0KDso3wSVsML5O1ywKytQde7onKCX6HJg4+xMkzpaPoXI54RiygzmQbjLP/5UXmuhc3elc
wi4YUmF6uPvAOZEcZ+6A9O7UXpqv2M+39GJEHma+1p1d7an/AMpcY1mVR6TX34vhNsneSFzgRIUC
pekQUg6PIAYxkOwpoLiJ3bdbgXmgDerWyRk+maV1vyD6v3J+9TrZmuZlrYMkRJXdDsR3oc7GncQf
AnVEEn2YdlRZZYzDwU4z3lArOmxIbK2+hdmtQwvBujPye40f6Q+zthZ+US7zqwzBnP8g3xkh6PK8
Flfo9HnwIl+S9F2lofLbcCc7v67njUwRgtNKFBva4yPQ6gtSa11yeMvaxJJqu790SBC6gFOYa2Ba
mFm4mS35kT8RWmsSTf/RkK8pWNPZ4I6VCOauXcpSk8eOz0K0inYFXmxpDMBPItHT+x3tgIV0LFov
rU5h7wvfcekC+bSRXyOWcSguujYcTKqVPS7P8BRlcWwipN1Wd9WiB4Xvh9+x3RYS2+no8FiQSZOS
ycMFhV14PnMoNPmOcZL4QbM4ZcJOUL1xfBV/ClwHoEosW7++8/EAPzPsitSWEQ/d9HM+8ejVDFTW
8kAvDhh/Hz1G8bdZYpdiWXA4LWPT67FtuZJPpSQzvt1zItOagjFEWtw6cSTpSF+LQI5w48QUrCh2
BQglcc+Vb3Rf+/HLwKPH/YpsdXjoMqfqHZOmN9Gp8j0FawoDW3nqoiNA3/ptKFcYDMpa4o29sLVh
vLj2khcWuO6tcr0FdjN4wa1/WUOERe5LomRYfzgDw4HCLoIiHeFFt5JLvZxoAMZrQV+RUdI9YU1F
IDwrLI93ZygcbqdFRL7v8xp/6p+cUiPPAJ/qZiti9Mt2Eb6H3jaZ/WGbmVoUO95n5/zYqU4leZqC
9cGau0vCvX5nXhT25egJpVeQi0c8xQibxCqCbtlWxmOF9dGJ/fAobdMf1Y+WMM/Znyb2gO602P8r
qtGezdYbxHN3KkFiri10RGhRrfMjxk/wWrujG6L/S673d/VhOovV62MWXcjJswQuVn8+kBV6oqTV
0ZKnaafsovYo5MFIr+conCvlQQofM5PF19bGdx6k+L1n4f5cvgdmobflKlKCNFnmKX/lt3pLLs1i
1SRcTa7ibvbIt8h7VD/619x0hR0h4+0Bh8wx5P+4b66T3wP9zQ9abXG7ezwY9JgW5htaJUt/TI5c
8C50iqV/tIqbOO1rHtkt6jCMi1CDip1h3LDL28Qb/9y4y7c5o2PIWKNsmlY1nObcgpQks5fIHoV4
/U/AJoVhmKkEYTh1xAf+ZqC25rrWMpOdJDsbLgRAVgQZ4VvyJpcWqNQB/yIEVWfPmU2/Q7iiEgkb
U7YGTRmNddg8UkG9FuoQB2qHgc7ObBXrgu3w3OYyXSecZW76DDqkPw+O/j0/xKWtzofewqG2jIGx
/QuyKf4RhiGjD+5X1mT1d7ndZtKEsF9LXVhGQ4oZXyPWXCZnR11oR3UMBjvSdu+ugQRNdxrmRk4x
jC9PouEktNVpVLJSa0il3S8kZgqtCkx8Q9q36AkB9Xmd2zHXwFxVjnHCsbC93yif0yAaJEIPLdNN
X+gQU/yZk/B9TB2dyTt1dYcPnw94fkqhJ6y6BXdmctsyqkRPoaXGnIRWeIbBg4jIfqxI4dqQYu4K
lzfZbQuLL3FxZU+25MXhexgydiPHXCj0whHKH54T+h5p+7KHH0LhM8wDwYFejNsmdf77h/zL0/Ib
RGjw8eKsI/SKaPbf4GNqc2g+6gDhAGfIara7p54axcGbKPjZ0KBsY9IpeRu799Kh7IyTniYrZXBL
EBoSTU7//cchgP7f0Ns/fp7fsOW+VTb3IQTb7Uw+SVuKsLVSUZIlD2Bh6Za5z4gd2thWJ7pRBrl6
zrVzFn7r3S3uSdHwE+20xF5cOXLkgcQRt2UaPK/xT4mek9grSubXSwnR2riF4sziOZUtllraA/sP
5ssZ36Or3v3wi8DcCKRvbTc7RmDq+n0LkEJOzVLvcEm1jS21jJo2yEkqHBUOlF18UdHJsjEukF5I
VLPj/Qs3XXsCtUMLMG2nx9SZYOW3RvJKP3wiHxp8nirG0lPGX4fkdfKKmrX83La7TA+ggXQqSyE/
iW6ld76Nr4vk10/AW/3n6KiM6W6twldeNjx2XCdxsPmgMYjOIZUpMHssscY70Y2nylA9QXqYki0+
MlimEOJ3D044+cvmmCExpHTGPIf5anLZj1/ADsUxDmgFB7yp6Iehg47x3tVSiz2metDGRwU8YHJ6
zVsUN0yP8JO9sF+mh6Q4TptLoe6x3YL2QBiH6UOWoVB3uLCq0FouMvoxUEMvwwGt2bWLL4F1t+b+
4cyEoVHWeUbAjmhtbGqWFIav7m+CoN+lTqDPyE5IblJoekcW9JvUaV4aWYwGHvz4QECAr3lS4lSe
xqy/VfwaygwJNHDncBQu/av6FzYRsdqfnnNi2Ug/JXCdeFX+/X/QNk2k6Njw17ONOhzAAx5yqrJN
q1BsSfyqgB2bj1rzNtITn3ozeRqQCYjhEtTM3jYNVl3sDj/1bD/lD0UZrMOufBY04uRYV4YNsTY2
tX/mOwsXW578k3AgnGaYGIHSJ0/XXbKCtSIw4H2zU7FhzfjgofcipCjjsRi9Zroogi1oPiXLxn70
WzQsmdVxoVc7OfUHII+XzafRehAdyYUqq9HcsXEWLLSRdsl6Wt24jqODNltGxRlr8w+ss7ii+RW9
cPFwVwJFroxYESzRDnAIVwZNZVh6d0XpbVQfOCyrgmg4gZnVo7dk7gYJKTHW+Myo31Q8RXNq2a00
B+xaGg654a0TMN5fEJTJjpzyw0z8fv7Lkan/Lmf99eT8x1f3G6uSY0OPy/VaYkt3+ncwOUpPBRdo
pv/Wf3Al6ROSdOZTls7YFUcH/LwEhRdOveoo2XHac5rcbe0kPqYfHTh747VvbXqQAdIoGh4sanfl
w/Q9C54wY+NkfdSkIC2c5Vn+ANQtgwgTMDGY4sYaX9clIGcNe6tTdgy+HutvR/IqNPzXFbFq53CD
oKkyfrsiwiUMhZ6EaUc6Q2GIsyV5+I5BHt7CH6BSyQvi1/E9E12jg8bBtQWmsl7RdHuTW91v7Fne
zaS2wEmfOc9JNYea3gFqPUFVc72eN8gvVtCrcQBPQMCuCYt1bU/b2javpa87qXfnv6fOwi/PQP8r
mqzAtbSgHGR/v1vGadqb7oxhjE/2AKWAULLwkgce2fJZdYTj/RAG0k57aO577YfxrMSe/oQw5JJs
44+LwDU92nDiR5UO0sNis+7QpOzHPmSHVVxNH3Qm/CyuABr7/iMO4lfzeH+KGBiQnNroZk7z033b
OsoJZVDF2gvuXlJbFJFKM79WfnqcrdITtvI+sjsfIC2AKP2V1AOd6KXu/fN+SRuOSksMKJrrjv2W
0WJLTzR2MWMbnohuMC6Vre/HgIfivM7EwhZGZJf6JHPjNsY4xU5aB/PrX+2dv0Sf//r+EVaT+0XQ
CNVM/zyqhH5AGitGJH8Cyn5DgwGomAUMp03a9nIDLpu9iZ1N066D+V4Hwg2+ituwA/Pbyq6wsdAE
NFTGNQmsUwgWStPST3Rz8/QsC24Vr1yL8Akmml/0d/Ri1cX45PRA3x9bBNMDajTnkd575Ayi5qwS
686KLqtzny5N/pnZmYlpeZ8iu35qvkPVwSPQ1b5SuffO4dgjQ1wTsL8ux7TyjBIJQhDdpjRgHRTX
YFOVk2odjOcnBunsln7M4EjANVShrcve8G6+gwKySwndOwBX1LwReCJQNe9qD+bDsAuf5C3u5WVF
QqrSbetdR/F1+8rLmn1ANxRIXNVTZHom6QmtbTrG019e0l+z8O9fksTLSe0KQZ9Ia//5JcVhp9ON
BE+THlKY3mnrlSdNBTx51/Ndv9rQUeTt6JuNWRx6ryxOTf9QdyfBcAkw/kEjzxK5d26WiY0g+ikx
otTAX86diSf0k3w7GmzwfPgsyEhUiLIzYQ3SQKmoV7enO/TJqQ2vcbs3VL9Qgzbahp1zf0vutB9y
qTuNui1Tn9GsqN0+YxKjwvk+EOsLXF3QspuCf3r5B5wgIWMUQ0Mbyawfj9zDwGcSNCMAGydj45tO
h+RksRpEHrE7me7CeTl6BnPrNSVPgFdwD3DBnvNENwI5IyDck+xr7+05ualvusfCBqthPhmHNih+
VJmVH/+mkfiXZWa9JCTEqwRWEbL7r6aQxSw3mi7kqEbXpeOampa8a7byM5Fwgl3s1zMm2463VfPM
+gftpL2IwV87s/7Esf/jx/jNemHMm1ak79l0ZF+ARiS8mQ5aQJsVG29i6oFKpC7ApTy3mltkB+kz
ekEytDhLF9RM/SS22tWZFcawOneFCX4ASd5tsHwurlK2NpBfN7YEPbK1/coIiNuIOR1HAnDnpnE0
baUj2huFEvpX9ANsc3N39Jo/YUSW+YxcTHZEpkzqHC/dx3xMPRShurUB9GcPRvBj8YK2oA/vcMaA
DJwjfGLMDslnetX3ND9WlgJZ09FwgKbNrk6b8+xgzN7HrvIT0rBRgAisajdbJI+7yhssBUkeWe0m
VaCxCdL2ABPNyARa8et/Oe/rR855xny7e18j/vu/mAnk342Fvz8av72q+VhXFa0OJrVzEa3M7z3I
zzfluPi6A3ZwwFbt2nrJk/44uOau9HLKzPJA+KYnVP/4f9hY/nS/s/itYamkL/8rjHroBUoSO54R
WrThlhhG/cgfwD54tbd/S6HX/iDe4Yn8v7/tt+lJ66o7Tgr+NkIWGPiBo2KXo5/k6du6Po1Xeu5T
L3+lnXK9WiNbUq3B79zSZ5uGXLAGvMLx6vkzT+0XuI+zQXlTPORc/xp3wf5O2u9qRLkj3zqk7ryH
yLcXjzgnRGUIZW///ej94wb9n7/QbzKWpo7CpBfS9Re6X83H/mW8QjFWT+SxZI58iQtgf/kRfRDP
ufasgiS6Yu3Hmfu3j9b402BKfdyGewB70L9semkSpqMy82Dlij1jGkHCJ6EcsejsVb1qVf5Rs5Cy
5x3VBh0NNsr0aaUg1+4ioPlZIg2JDm9L5b1wqo9uIfbbQRxhfoouaNY92mq48m/i95rVGun2gJBh
JjaIdCW7C53V1bUSB3b4KTHxsgp/qp+La0asyNbwLa3gNOeBGLtSZQPHKnZeISp9ECsXu+dfvpV/
pVKsb5lMba1MEwA5ib/HBtZGJ4mbSNg4JQEG3B0gVqshrFmHdpPDgfa1EsUmPxkyNdQxJgwtxuMo
sRXIECzbq5DEDEmrcYrEoYA9mbZjdgIXYcMBHCyf6L751HKrAV/ygA8AxtJ35SX/Rhs//+TzNH5U
mh/lFzV/AYhUv+I3GM859+XN3myOC15i/ar216x+QUI4dX6Z8om6sk9E2YaekSXQovcMnIgOYI/K
8NXmtTnIn5vLfB5VV1A8rfbqIUhsaacy25yEyEJ93EEc3owrihi6/Hh1vo2USSwAW+jBiEMHTrBz
RaKruGnNYJD9lreL4br1ZpSQLBJMMQjTJqcxHOGLMqBPJbbvpo+SPC4CLMJ2OfnhE8pwHWLeawAM
fZXjG0aNWyx+Fq955mhPj1XmU5vdL97yrnb0pXvNqQccEx1u9hDpWwR3tnnGwuVlCHae0u1AEbqF
rhKM2tN9KpfvK1gwIlX+4ooGGRBQ/X4QTf3R207vKg3FdvLzwmWF4C7czfOR8pi6P0nlNVLfi+wz
bB+nKdDiXfkEax1twdE626g8kYo/dpDKZqAGVp18LucMi8Vf9kQ6W/6wOIGpkQ+Nikym+eOfM1kU
1mlvqDyCKDXQCZuRiw5pNG01c/BBdMRihaB/ennVdPSliHKoxA6wwnPQKZufIvRytwA/407YJ7SU
w/5J2YzSW2RmcjdDsAx2Kp/0Xjz1xslEQ0hwXsKNZ9fFz86BL+Zf3o215NuJXJLQ8g2EWgUVKUe+
IvXWPXHKGQKELM2c6y6+AjgeMWEQflYK1xHisGgfa76gCguFxcAeSrsVAEt2YsrnBzyPpBCa6IXp
oFonAjeSnJVsy93IMbZIQNc7zmDFu9Vkz//IaA9od4h6BKTfthjEX/UFBBs2WJltaoEpEwc0RTvW
kWJG0olOLpoFr08fd8boDS4KwYTzLj9BWK7Aqrgls58ib5NkgH24QQO8eRHiG+ibyvHaIzte2RRz
duVhRZRADWpgBt5g0Ynq9ZEowEBsZPEJKY2Zn1TbtLxygFolqSPi86axUQp3XwVdlKIXNg9LuZe5
qHAgFJewfksR0KEHxl9BhTEKNlBh4OXoZ4RLD7NHbmPP6CQwTCvZLi6a/RkpFLALNBzFFrsJsw0p
lpmrgPUbXgjMvp42MD6itM/6s8kOFIL/uXc07YolQY8B/y3HMYJv2kbsLNWPkM8zdNdK4OEzEbxJ
fGD1JdvxDvFuDb1Xo0YoIT+RkZQOHfIZjR2lPcEYOMa449c0fiaJh2mJ4IXGsCFNyP29b/wei4Q/
G9uMO5qHoxFJsXgcx13xmPnaEV6oLp6jIWj0nT7tZsUqvtuDjBhH9Mv6mNXHijNpeBwMb73D1+sZ
+wGrxmC4fNTEQ9kRIjbUYb16pj1Ljj213GmsSLVbaufwftQXp2PfR1QG7UfXiIlIb4XTeTiibL/R
HIWclu6gIwlRPTNxUHd3C5QyqvuVyVWRHU1nleSx1DIIk4q+aA8eaEmHK0K3TmBW5iXFtuVnIxBl
t3yRuyYhWEx2lIvwqH+BcGFvvUMfAERqAZizNNghwIIUaKRZhfMPc7lkBoaJINXRglskAgCEdd5c
XyJ6v4gsXU07bjf5K+Llr2Kk8KH6mcaODlWRWgVSs/xhw91JxtpOfEfmxF8S20iZ+gdk+PSybiR6
vVyDBCURypAMO5tfgrcpg0DLHHDS3I8PKXPj3QWNgQ+G11GZ9KFCVXdEV1HsEWX+HGTUfk5FLnDi
UeIHdI4rQ6QoLOiYjmiYz18ERGIsvojrkvOqK+QLG9y2BIhWH4HdRvammsZDtPk4k0Sn7J7mZqdW
8Ld5O+OMtxIDV5u31O8ZaiWG89vdgQFExrogp85sI3xRpodqCiINbZqvCRexCdKk91q2IHQ0vY9o
lEXpfkkgRL1+/m51n0v3KQZ3nj1xHRq8YtqNxIY+D7mL4UQZtrpot+KDnLt8zqxgTpVc/vsQof5p
VpVNDLEmZkPA4t+QD3nT5KosYLWTFFdG+4u+r7QIGo35zo7UxyocPN8xWKcE07RtkFe1O4RyTgS5
m1nieGTvNVeOKiH0UA7AhMLH+skgPTe0JpTzLSyCkw/P6zbIWYOy8VsDEYb3m25K/wsT+++/kfKn
EZHBiN+JeDOScH6LW5m0TakmKdP34PVYVbS9+r+NJI/dU/WUuTUHAyKYYb+84udDy29FA+prZ1ls
ELER5uqSeTlipJ/m5W96cFVbF5/fMQyFsVUnu1ajGOe3xWgplSiPU+bX8Ae6fmZXPl+t2yVs7NR3
GPIBxamCzF/X7WixRHErLaf7fWWKJtR1LQpnwmDhXi0AKqV9SyEy+msTXfr4LUVOflz1aNb8FTL4
SaRVdsJtkD4TFdRouqEjy5tXXWBZHbb3pDpgs4erb61ovJnKu1Bs+96RU0t9VPQdwBIxgOZ4QARG
iSNw3+RCE6OBkKjI2XzIrxo2K+jU3cYNr1Dl8Y5DBunPrUB23RwFCtWmPdq7QdrJ7D69fR/8snEG
6A5c/Z9m4ZS0hvLKCkF0GPY5rTzaRRso5EBcy5CgHZYgYeGFp3dhRtGxA7UZ+654y55hf2MZfktL
zrIGOsaUEQbj8rYJg6r3KHFDURI1Txugy/wRwEqp8Xy60rIdx31db9PsWCjbuxDM/N3yviALKzqI
ldcQu4KCuYwRDiMTs/PsOioed1QxvSDM0kdflb9iZOjmhXQlhFMtJ97klTHNhc/ChEnpq0c5yV/v
swcwgEm6JykeDFFuSxeB3Rahe21j6ZRNch6DBmUNbQmc9MSQcaQwUdwdXpeeCx0F7puJAxHc2cGM
gfzw0AfJt+4Lvd0y1bFEPwIxyR4p0chBB4//N6BFCt48/nDtNBuEgi7pihVXEnIVPi3BMgcUkMgT
d4Wvnypn8VCLkVQVv8A35LPfIgY5j3uOHrnZNfaYeEN24e5K71dDnW2BsxAJhZd1nkHsbuFon/Mu
dFH/HIje8tdy7cVptqO71r+hHN3xn10wUaiUWAZywctw0H38iN/VAR30S+liYPEQd49cOXbyKItA
FVv4yQ9FQdu7qgcxKL0NLzAK0Dpb1B4jSMcx9Jg2NH94T/zNZbXiLr55hKo+MASshIq6Rx7OlvPI
0sV/nYyD8RQfjLP8XbrFc3wU9sNn/RIfstJJW5cOcsfgQ7d0bJCrC4J4/hSP73RFBikc+wMnBNPg
WvGse6ODY/JruOg+NOTW3Mbb+mVy7jRpmZ6+Q4SCCHjPrVrbmwfpnFy1R7rvoAB6vBE4TS3tXJL4
j5kRIpOfSfuMjy+dB5h4jLmMV/03cpbSyR+6b+kdzVuz/1xsvPvMrHXlzDgaUGU4KynBT6s/xLyu
qs9V326siIvGrr9RSYf14wj70uFdlt2BG3+x8tyRPyIkP6cZ8m/5lMbBUnhNssbXZl83vftFXlnJ
svVzBYQJ24JeHLvqKgBZ/u0Q/FeN0bq2KuysJhH7/JPxG5ogJ5W59JQXgyZUdzvjmHvfvHdnKVgC
lK5g1R10i81XfmiwEPwVQ6CQ8E+HMFeDbqogyZSv/XNpEcxuY9zv1Tq5a62r4nTwnNmuskMo3yIN
5bddozDkDVxlnF5934XowIxLmeNh30bhiTRfVtUMmaeLWUPm+kdyuirnIAuYOxlWFVeFmcGghgiZ
RhsMyxvfeMw1O3qHJipMmib3+ugspI1L2IC6xWMoKlgJccvLzXOO5wQQFUY7dxiCUQJmvaMtBGOA
SuYvQIdpY+EwxZ29kI4fHdokaESvq86JFMT5+4i1vQtUxTPCD51JLO6O+cRF09tCeJYWlJIE0VpI
0fNwV2zxzvp1epIgeTq7Gey1O5W7ySFdfvQU9nqxRuyBNSg+lqQ6w4m72e7ua/EroquGs8jq8Vqw
rGXaafiZOwpb7JIfVJ3KsWHmcHuLEjw0ZrKqMaXOzWQeucfKtOZwb8CGNx40CtHj5AVmXGp8DhiA
rfRTPE0cJMRPqQ+hz6dIfDHoa5o+QILRnbGNKuCCuKBfrIXQQrsrU1cbX5BRrvpue3FTFrZv2TM1
R8Osw885IEfMtmJuh0ycOZrxeeT+12Y7Q1SkO8Af2G5+BdzMZwOdoiNl/A6QBPkOxcw656M+WjV9
OOMF9Uk3P+nRBGd1dChldPOuMh3bzAbNZO9ZmbFJPaX4RVrWSIY9U8IagDdia1T7BAliedbCk2q+
T0BNsHBNhekFr88lL91sPiEbBUyiG+7OV0wXcKJvcSvw62Qfy9ed9tn2kaSBdDcIgSZcE+NhqDw9
viG7GwBNQiji87hIDLMvjeZB93UeWBRuHRVdMJ1z5EuFrtAHC+4LyUV932Qw6geJfkVg6Y6iC3hu
hA5dsqsiL2aOc7T2oHZvmfiomj5LRdQgCcFg87Si0aQnJ7o7YviHAyzXU/PR9PkIeDB6t0CtLrkF
ukNbnr0l3yUjj7on6+cqQ8rySC0cabor/IazzCGxW0cNT5EQp9em2BZY52Zc1ChIUaU1fjxuATkL
3V5VYYmzudsxRywo9n6ufXiTwkA1vZ6j9+IvuDZBS385OtZ//x+aBlO6b0pp5OjArXBaLbK28QFh
xC6J6uWjXvw08+qr+oJfM95s0wRuIfUSkoctWn/yTxhyV3iPUbIi0EaPnbOto6u2qTOCYLhR8YHg
7aAw6mBXcNfHfQV61VtOpAvfKP4kOg3Ag1cu0GVnB2ZQvmCMGM90TFlwCxtHOa6oFdrC7gGZDk8j
er/e5A0HvbgyjEGYOR3jpbPpvpfRXpefyulNL0GXCYbQ2+AcICnasXfaOzZ1K2X7wKSh9MfVTLXl
1ul5LdY3fuWnBGeObg2ftZ8sCFl5jBzj8jeb5y+pyr/mZlUnnVZZB+ffNVyhJvV6ZhRwf8SJfGen
FUbSvzipcdFs/OoygqJYZn7k9NlHLsAuEZtP5Geo3bmmVFreN+2jQd5iw7knQZWUhzb1+ejfa/gW
umxuxcforagOtyBaNbHbj/DTxZFNOcfKzv63fNFjrX0NkT2hPLpjCoHRCT+TypLRJosMbYFhviwY
hDZengImn3mPetOJtL/IeuQ/WF6hMP7vs/jtGYyjmPLplmcQeHC3eTbP1RYLHlBhAYvFIXto3qkR
P+EXsMenxv9beqP6S7jzry+DxBrZlGXqCH8J3P7jJegWo6RznZ2RL6NzaAeKyBUPwdC8CHUOJjyG
kbsTirdi4054WdGBOiz/VQwWZwOKZjhd78fefKhmUIPOg8B2esZJ46jGbxRH1JwbLWEW24Kpst2p
xqrhKoZjq+S2pmMu9BhWm9TtOSawWnl3bNJIR8jWyJjekRv6FT4W2r6xCYg8EpSfdILTNKtNiJIX
wxUHHnSA4+JIDzf3BwBhxEXubRCSA41zTo7AHSyws2dwWQD9lwdV9bNXOH/u/grpm+jG3TbC4pHH
zhA5QKvQHYi9YNsQPavU8QX80EguQG7RkXjINoFD5OO9ObG0ZWBgKx7otToyP5Ba+GNKQ+6uRn5c
YcW0EQC3jGinZSb5APtsFB3XaTUFVN6jtyhtrGhNgQDUK8B8Sv52B801kB9wfTy+m4J7f4OAkNz2
DOhGVbll6tve7d/jtwrEIcUSyzuN95MbENwWJqPwNwVCX1+ZvEHYjgXLvj9rQeUzoEfsUN2KAaWk
BHKQLdjuLMb0eA0Vge7kJBTwLk4BF0432IWjq6dRw+16vCu7hR3El+NHOf7ir5a8OkI6z58BFkS+
vebPxMi9hUOEVrs5DsiMIreh7mhEZb5FpM/9zD+m5o2LYdLunJ3H/n7Ok6dKeiauYaDxE1U/RvWx
PBrkkVA9DxKe2aPi4Daom2Oa7+7hUeYIa+wlORNMU6IA76ljdxfgKJ7ZymUVnNpXQ/ys5gOEiv4h
YJJZ+H5chYqL+mHR9sJ8lMYDIsY5/ZwkMFd1O6ytArv0fuRY5ybe2JPqLz7C9mo/USqIfOb8P9yd
x67kSJamX2XQexaoxWJm4U7l2q8WG+KqoBZOTX/6+SyqGx15MycCvR2gUKiszAzSSZrZOf/5hZQh
9YR8H6odeRt74hCUYqdMb0gghJtkUzxCezPwnOeL8JYFiwwMfF3ZPMQ+okeUgoSCLC6HfEfMEtme
stdfXLJiTMg0eDgyWac1v/g0jIa2vUgnSkZVI7bqwzFoqhHygtHaoZU/OfWxjg5j69uaJ9F8NWhG
Dy0yBp2xCakmwXjxrHeLc5R28bJtIjcZWbzjZvCLN8WTGl+bQnxsEgolM+iRxQ37oqBpRO/Rb3Rn
oyNyhscTB0bHSeJJeDBRc+nEheHgEgc9YQjw4WgiqfDBMJq9EWNDbfWnJPuY+uMMrNQHlIJZ59aj
yw6Q22vbImrBawHoOWfQTrNA+Q/SkLWqbX4PHP0jkUCzZIzrf46IvzvDDdc5xWmaKWe3QAKikT04
p+TA+rjBf9h5pkInz/NrAv57Ez359RW+yZN2Y3/o/uVU2qth96dWSfsndI4Yc11m2Akx6Ts6x2Cl
HRQFuOjyw3omfkXd6uv+xJiCQdsj80pEgUmEyRONIDAMuqOJzHPBt087N+t9IZVBQsU0DxUKzhDv
0kv7wA451SFqXYiufzqnf7ZOfzsafrnhb2eT1vTTRcpwEgMcwgdzOtCPME00hOed0Bv98YL/9IR0
wn8t0mIZT/0kDf1yFsWdOThm0UOYcUs82oZAebKoXx7Te5mqtPqyjxeG7cHvP5V/LAN/veo3zolc
Tbox6Vw1fuz34wZRM4BiHKCz/AHjcyuYfn+4ovgTvz9YXbUNaLY4CoL1/rXwVEo5G/WUeoIj85U9
9NY6kX/ktnfpK2DFDfIGBp4x6PUqPf1p6q7ofys5NEvFF5d4Oltc3/l29XIeHCVrTVFyVOidOsSH
iN6M29bepPldJAcRNCn2aPYLFCWzz0gOkT3IO6eUNNzE6Dw5qD4ZcKB9R+x127xHWdDW2wH4DLmB
9HnJzi0K3PxZxWhuOEj9ecCbBIOkCSwooEQbZqCC7U+IjsHDqkFTMghuxexCvWMcJlxNPPo8lkCi
oB5d14tfHfVQQjy/5thcPy187z4pRx9LODSevEIwhYGZy799hFA1jbu0ZeMDp6R2Nh6b1zq/n8L2
4XJyfjBWzKNtdAn7Zm0Nj4RaUiSbq+JIAZoyV/MYjhuMGtRQu9dvIa2mxj7tw777kEvfnPxG9WdC
U9aQz3Ncv1CxItnLAmne0klGICEYX4hxsAs6AFNkiLxhO+3aPKDLqW7YASc9QJz3+29Klf9Gi/n5
Wm1waGByRTXF4vpl8Vzy2LyqvcJA5ZXCDMbrENQMoxCrCt+ClRnMjGuMML0VeeWwmWxm/BlMzS2Y
aEobMHloMBskf+UWOxAoeCl9eAcdwl1unXuyrXTKcvgWrQvKo0Snogs7Djkmsa2XTVt87MzsoF3C
hE85ftOh3sYd4/vnK/okvgqEdAu9nYvA4XIEzMSDCz01upVzjn+TAS/W1I4a5zizX4gzAMGJr27q
TR3EaF7rNTNLcQpPvuDYlA/2Xl8NTJGONsEANI4Aw6hYrsbKNvYMM/PrOZEPUnlsuz1ZAYzICtew
72Zcg2PYBK9z/iNj1uaMH9WVwRQ+CW77aL2i6VV4eIgUAFjwwAi6M3/YlfJbCswTGj2svWChOfA4
X3QVONKt04cGxV19BvF38MowPmy3WKVwRJeNE53HBQHfVrPQR/s9RVm7Ac9YLI7wkDwgRLZfMDjr
yEVhgEUZU2d9hzDH2KrawUJIjY9h5JlgUPNdRSZTs9ZKUpLcgpkXWgPQFWroAqQniC5E9zZryOMM
gTFimdhD0Zmqb/oOtiG51blfvi/vWrWmwoSb//uPj2iR7zua+PgM1dSh8piYzn6DAYcyS+vLxJ6S
bMoOQzbC2CD/TqoLhplP7tS/q8AucOJRC6yie3SOxak96cUOo8XQfjHdizs9Lz6Cv+wHbot5jJDs
4hWTX2HHCA9CaHhdvrWp3IAu6NpzxBwy6vEH8Bv9GI2+g3IDeP0OBR7zEee+Ac9z6n0xoTZ4qPUD
pvggNIzFqh0KRUyyoSKgzt4kmjcVgUlpc4VL+rYkBzNd0+EXeqg9XUq6R9Wf5kAu9yXNy/TUWG6J
pJ09aKLVZkSShPK8vcShorI2aExe1PKuigMLHZr8yAZKhMVqoNAnT2ml+bDNfRnnAHaY0Tfe+5OK
0vWJ7DNoxBGKrtqbDtHEDPjc6cdaJVzPx7hLRjM678xHy2FivhrHz5bSUt1gnDiaB+go6AHTwLyf
nR1FsaHvUISq5lnHOBLGE9xjaDzzlllHYrFY1139YNzQlyibefHM3JemEyFF6RyopDvy/bLV4nfC
J7YQ5ccW21Ktrlti4sgCtGnvlsfM3XCJ5GmA88p3aO0d/q58HvrLqtpp1g3afpR64cXeDHiuV3t8
D9T5noEWezSM9CmQSeYKIMBa+TF/bkrmFSuj3ZfpK1CZdj3MP67eGFyXIKOiVVCkI6YbvKTYmGCw
EQclWG1zk9oB8uuUjslVB0hH63nA6yWccbDcjHxrUHG0bq8MD5fstQLWSo8TPyX3hXKJar0KU+xd
Et+g6+SlQtqVDoDy5VGqbwe2GdIDLL+/PLZkhqli3LwB2rsm6K/eiOjkOU7DBitNowiWbmvINzlk
B1WI8GevcYBabgecCoAv1CD+wMPAAIQ+4d20VgGDMdwOZxEOQ4d4oevMVp2xZYuUB+BTGu8NQ/+K
Ne6HXeKzb/Ytx8/WdrwYqx5agegrGfkDtmwQ8Yxva+BYmOxBGhtGa5UVD6q5cyJfNu+tyLe788K2
upw15jDa8CJPn9JIXs0+u9F6VH4M1hA32+zA6lp1RWJydJCgWGxsxtR4L9U8KLQOUL44z2oa2zVe
2qanG64F4UNdw5GtPpvuRtubX+lMMppnmQe8YIDDyrv2rO049cDWBtbU/fw8flwBq+Q1P3Z0tsrn
tLAAxOEZZK9zuu7scLiPnVVKgJrBXBO6SqW4S9Z4qfZQzwC2kKybyyayCKG53P1RPGD+jezKRmaa
WDyLrGmZzIS/nqJ1Lg3VVc4it2jD4ad9DO7SWrU3LbG/aoO30NJLWGEVdwO4goWJSRRqJ7Gprpgz
g2pTuTMjSzbN5qpBznhUYAdcb8x6XzUhx64sQTTOvQhuB8PDXYmNFNyRi9f0d2ZypwlarZyj1MYv
IMyxUcKMETqbN9YhBHEofzbHrAcQ2K5GfVOI9hyccIMPErJ55rz5GpdBjKHg0EwXb0lYNeR/mH7/
5SxCY8d8M85eMVdZgDpIzxa2r67uyv6Exyc5euFC/SLY7H5nIfdc2c/tCg8FMGgMxVakvfnOZ48r
JP9zUPDvEPwKFm8mxp7VIzA3XhePmVcE1h7YWhjZUzgSkgmqgXEpOG6f7bC45dSD7A/JdMAxpz5r
8IrhfqB0WDao+uNlp7qa7eG/dKFR46f0EBOZ2Kl9aIEZ7S6Y7HLUq7AQUnchwU8L8U1d2FuXPxxt
yp8+CFF2/VJWEc6Z9FENxjMzi15XeBS4MwQSHUMn6EGrYofinhgCKUd/tuJQ+v3Jqv48Of/SK/z8
IImIIyvSdEgd/+v1bbOrdJJMI1c/8JNnFxOSvZhZ5V6KJBgFnnIXMaTN1mCc5KyQ9eEDRvk6Hn5s
ig9o4ASzzr/uJ3JScCWCtMdJlO4okreXN3kbYSriOSeDyVTiFdAe2UXac3TD10elWPl5CN8vrAMc
wZ8gLvgMvte4iWyNENtOsO7MheB5XY+bdoMfCbXGGsIM1HrHSx61IxKI23l9m26nY3pjvc87znK0
xbY/kL99h1HKhopKeBYYN01YboQp/1UwuYPhXYDnM4KWQLvN9x/JHaX5WvcxXYG4CS5GWQMNxYcg
VQJMAJU92ecI0GxDjSj+H8mbHlLOo1MCqQzHCHlTbvCReTI8A/aOtq595wZd+oiA9sXeOOvqCTFz
wHh6q5/EH2ttAYcpUmU3WX1lmChOq8mvzyVATx8woqWULw4qDpbL8QA7oAlezL1zyDcoz0MhgcP+
KKiQanxxxy9yKH32FT7xljtt41P+fvHyIyZQbnXjbOBKCZN3iKr+EsLCiLGmmdbL7fXl998SURmi
Y//Lx8S0FlGUQu9J2DJD279+TKXeLIWSjo6bt36l7DGCk9nXysBONxV0FSTdjvw4VqexdbGcyWTJ
bfowpkFzVlMTwF7KwBlU6bIauvfrQEKt+tgOa6Mn9XIlXW4szrPJ00TRV90bBfZZ7uJhQnmsH7E5
kTA7RYXlWpgUw5sjVUzMUy6vzMZhefFlUyJvgAlvri5ja/6J1wGGQRHvwDHn54lo3x8FgBGkB7l9
AqjC7AsUhevz3zqETwnjQ8BG+3SFUyC1W+6JzkJxnV7Q6rIbR5ieRtzOW/lW/oDmJUhu0LXyy5Ep
po3qsUPGgHCLgWX3SP+GZLW7XV4B864eBrhdgFu52yEAdC4HK7nNj8VnuzfuVAPPsNW4L8OMvRcr
hqPSYXiGOABLi80USJCfY083d/J2YO8aLl63HxvMF7FQYMkaj7odQr98797ttXmQNjzi+WTf6reg
zufrSRjzKiDgnxRgL8Jlab7RP/SV060gUMv4kT/g9wlPcQ0f5J6KG+6TUbrUqOTZ0GyDM+JfgrYF
ceq2PF1CqAbYaZfQXCDcujBQxHz8h2nt1B/9J814JILlvOsTEFniIjeGVp6yJe/6s2OCCsPUW6Vb
e1NaXnbXG29tFECD4U3DsXEawMxwZjiqMu+64O+dd77hp2D0tAEMrzqmBl8IJkD6qXvgKoqwPkjg
CC63STA8CRoLARkcaUx0qBoqv8Y1HdocK0TEWjFJQ1R8sAU/PjnD6IfcB4/Qw1ELD7d0s1CGIY5i
XgRve+9scyFUOl/TO+o5b7FXDRQcJuNMwSracRwwXtDgCWwWtsYRBtxWPVbMTKePioT6zqP5kmUI
kU81TC3eCq4mPOsdFQlzeI1Hj4rxPWHi7CORwyy489LozLDane8YNdTLCg4gXdpiCRJPxLdKL534
8BpbKVQRH2N2D9ORf5u5E3w6rME/4O4gbIKAjt0mAzvoOu7iKm+TGTpHApsmZds7OY0EvCPGMnh4
2g/TLvOY6uJhjeKYmJNBDiPlECsMr+gyjBUaVzfeIk66ob3G7QdUhMkjAWE04/2ZTsbFOIF1C4jo
o9SFV6fd9/iXiUQN7J4weqtgqmpr9VYY1Im1sMYis+920IV/OmlBVA5oEZAwnxm1nTG7YNa+oo5d
FzcmxBQ3RN4s+10H+7pD/gKYFw71xqqRGD5ayx2/mOPqC1//Bv4NOzaaE2ZfNeYzkIMw618zpDsL
16ocu8j15cHeFNB5+AWfKM6/ln4QhlI9dsUJed9v2FTTz12OzqcK5gErA4E2QkDIZSiXtLuFGN7H
FDkZ+xcnal7cXfKwYKeCSS687jRRUDmPmKmuJaYRtmCIX49USTm/0I6Da0o3UmGy0fgdXGeoqDgZ
YvXn4ddx4Vv9Yd0J+wbBgIiCCtKDzpgMscpGgynVoiRY3hOmM0Lpty6HW0jr6SvFTxOU+CPA8gfg
WYEB+JZrOuf4ErJjbHsSajpe0tWd0lCytwyYc5QIE5RIudjROCIcTt87hNnNo/qel4doRhDyBmaK
eBPlzKgx1KMRLR8NCcOkgPgxMa/Imj1Wl5QtK5GpFKshn6mFJF3w7NfjBZ4HmgNG+TWHOispymBt
wVniaBilBzYVBQth2DTMTz17/mHkXvuQeSIESmWspaRhHZ8TB8B/3zse2dDIi6qNCjPpHac6BlUA
SqOyMwF03AlzR4PtOq0DxlniIkPzAzZI/qR8tQdL5GdRkuJzGftLMGAVwWMfSc+GhtHg7bMTC2r8
uqYfkb6jZWJClgCe3qm0wuuakAf1oco9/LIW3AtQfl8479pNi0p6q64pfnwJqhnB6eSyRje5QXZe
rW0H6cwcbxBTl1VjbVDilUuYPxXjPTAmOfMwnLepeqsqtymnPm45DndJiKz9hM6ZygHW+86smCZ6
sr1+7cpwGG8TOiFrncMB6vgNZyVjPkHIgJvDyqSbYB8IjOfllfMXR80WN7vTBPuu1bw5PuMJyJLH
77yb9uPDeEt8ABBuARl5wLFXfZGEWTmhRiL2Do/DgVEOgoS9WZ8mbf+TuCzlWxV2B6yMMqi13RyS
g4T9UbcX9UxCcHPKpxr2lYebS197Ub3CRPAL3heV0D4Z/TgPTII4i8149WFyMq+E9Mr7soejEYdJ
FsiB/iqg4w0n7C7byGsOVR43Z+4hYY8lyOAoNvL82N73++rc44rHild2Y1ijNmW2Gmv3aVj53deV
7kQwFMc99MqKw54GPIi3FifE0xxaECmqY3bln4c62b+h9QwsDznOm9QeuJkQa/st3OcFj0r7mAyn
ZrpZ1I0QkGkJq4XpnbQqWZgAz/QRDnaGiIcPymOJ/p39EItDEGh8o4DHgS7PaI0VnvGN2NvR+VwN
D1++SUYc7bdJoCHKUHhR+noI5DQsraeG/qjG3tNgVzkqPioXaITpD5V5MoEWp6t6AMuEejvgQOoz
AYOiE73B4NR51/nDHAd49V4/eLIW6AfjSBx1Lj5+tfMoKHawtgyQpBx22ohfgTcxRRs8TgeNKbe0
FgqwKzEWEI13neQv9QmaKHUVBH2PpLgBwwfNncvNQowRP4ljD+NNL7+FgVW7H/M6u8WPgwF89lkC
jYTN+6K+ptE+0piAT5wRF14IH+p4K1+OBoFl7CQqFQgq5y1es1cMoVJzxxx50vB76G5H6jC4eR/Q
qHIqnndjDAUihjGdecDl8hFT9HuMa9gMjE18msG8Gn+c8V1mGnbXNhi1NzCE0ccWQfthDm9x9aWj
jpv2E6Q6fgh0tboOHAB6yGyXL9V6jpIDJcH8Igg0kGkSoBccr4Hp16X8jF2IQ+nODB4FPUMOGhbt
6YquYaGCQUjDLncuG1+h1knxxFuP3U7CcvwaqNCABKEg9ezc1S5eLD0u2Y44mQS2FJzQN2wFjIky
FMJz/Z6driHsh4LFQNHpFjv1AzOSMuheBtfamp85xsQtFEBFNExM7dlhXnoPWz0MRgGfB2WHhj8L
yuV5zumxmgLXRm2g1lYeeDD1kZwAzvHhBiW70r0NSCTnp1xDOUgMwBPebE5wJWQCks/CqbW4zuW4
pFir4YWzJnhjBVbaryUSw+MvQwJ5/zHmWxTS3AcQuOEpNrRyYtTx19tWDnbAveOPiwEY85JgVnQJ
GOnoOMtdpK+JvrN+zrDvwguI0pzRyVeD4a+H1HqENcMQCx1dUqEg3eDTB31Ob8L06hMKI1FARFgZ
LZtCDnj+FI6L7RXz45DRgopc7hihywrGOWRAKyNoBM/IDVmqpnXiQDNIR8Gsdnosrp8ytUKHxc+u
8JHcdOlubu7qjzSmm0KlZ1Wvlh1WqdfBqEo9LCoVJH0uvHA8w+b9T4UufGYmfRAUl2QfFdAvH3sV
XPcoLG1pHwwI/f2+RMfUIBZaK7WrzB7+AvkmH6HJ4QCkTWtMifuqErSEnMGX5uWJK4QAKLMrzy7W
GOSlii9dKG6Fj9Ksnmz1mMDZJPeGwg1NOAO2eitFrsNCztfSkXunSHhFOhewLpWNCd5vrxeIGh+I
iyBpYs6HWNhm7kD6kWeDTSxQLDZXZzdFoZHdXGVguPFer+4ltD49rn/ckUvHzVE+4h8WWMKZ6Qpi
vsGeLYaUYmF48NS/d93DRF5AT4fPcTrekMNU2bjr+c76KqO2TkKpI8hcwMnMaxAu1aFmbMdNsk5Z
yJiCgY7Adm6vq4jxEPghZdfRugWNggT9GA+e3gYj/ANMEKglUdo8l4xg0Plre4WHdfWBfiMg/4pE
FnD9xe/xR8d7dG2ehGBn9NoeuaU7F64z769GQNQUClnOBQhBlJoJVccjZMVpDMHAedgTHRHDY5aW
WkECn7k3hDisoheai7repujxqyjsTGQ5OMXoNziVQJl8qqpby/KmfpczRDLZFJu1DQhVHBv0n/Zt
DXffkl8z6VjhIm/sapwzkFhlYN/BhS8BqfCwSRsGhpSDifHK6sFg6bhg4RJDUuGiWelJkVdrrlWc
KeCT8cSx2/JWJn8Sp3Bgj4EtbQlQaqI7RX2psqfIwIvE/4nCNcqzBjMfh9DcQIKwgws+KWe8d5ha
1WtZ2uJW/dgNO2t6icsbPASulEQUOl+CdkGF3raEDzZCCg4Iv0/2jhCfq4SFIZvMX1M8XGW2nFV0
o9/ET1Qu6nHYmjf4zXLn4H9kizBZGsgPu5mNO33y2wtWP9ZXM+5t+WiSD9VJ29Hc5RYYJJt1r1au
3T0vlxuUmc4dNBvT3LTdMcYcGP9mBd+TgxWkSWDKZ62/NduDLh2k9nxBs5v6RPAM9XMD1wtCF8Af
RgnWGR9G/J0I+YK69AqXyycrIGY/VqPTgFoXp+/Gh9zoyHS7wSTso6EH+RfclgEU+UxMv1SoXm5i
Z9NDEV9OfedrzbGAwuasSzrzOog+xh+DEKCk1yM+s1V0rLUfUf3CIJl0raV6mRh8TAOu9i7VhH7H
tjbBbUVkigaLIQxQrVcOzzLNb8dauKFOu6QsUJp++6tyngr5Js4RdGTPZRYM8bacDll0X9NcjDjq
UsjDtoiMW3t50u9h6tQ73NCIzbRJ3to7/Drx2sI+5s+9061N391myn2Z++rglUxTyaOe721UaqhJ
Dhgwg6iCoda85CXbp9nemSSYt6scCBcCXL8XUw5MKwrfqs6MWFC+4WRp9gGbxH3V67S+IUeY5fLh
QnCVAt4Ewhhq9gk4OYDdglsbfsTVETcW+hZqqbF/ycy9iR1HrDw0DN/CHoJ7Da+RNEWajSZQzvGT
dSdDKSiyV4glcDJB1rDyEAqUmHZ224Gao6DJtoV2TKAX8L5I4Cp3fF54JIDnVeXuCnEeEyR84WLa
yD1yDeORjgxeW2W8W/WNCDmQvE4+qLD7ZSh2uFIxkR73hk8qW948In10uHh0ENDUcKD0d9LXBVvv
T7unmsOcFY2OZQXxGwDrWmUOnT2101OFTWjLu72NLrB0vFbs8Zu+uaHdj+EnMEARTlEouDJpNXI2
T7vxtrqFWXLODtTiJ0TsKDseeOoN4Qp4KsU+0G3h197wTh16fVDw5bZfySITs+/iNXWnxqthSGJQ
jzsjFCwjRzk8+s10n2D/lH6gJBniP0DRiv03hoFAD02BIIp0dVX+NhtJ1es4RDpaDxzE+q3UbpQC
fzM37uCM7lLzeR5IdxcK+Kl2HXAFqBqIJCjFrXVlkulA+s7WsB9nevnhM+lOzKFl6IDMPC6OazZ3
CCw1+9CB0ZQ1YIfbICgjK/DHIrKrpBS2RkedFL3F8fNSn3EDhTkOs0F7Vr1Ieoy9CuY1sRQrcBTz
RCaL5MkK1d+zscVnjF5ZUEbiEjEY7knWlx3D3fCvhAhQa2HhzSxX+0yQsXC6878HV8jKqlu881vd
V0DVYagMByNIP4sBToyXBhHNxSSGxdTd1SkPuJoF9u4pD7TOGCp0H4Ao8lHO98UVTrdzIgKvMXwc
fhCVqsM2EcNMMEA0pFA+1/UWYF71Ljf904xWDneDag0rSbq60GikBOGxj9ZvVL3cPHLDMnUcxhd3
JgvFbT1YbBi/IsanF5rcynIrWKNXv0WXSyFWB1kTOCx7xK1wx9HMC3NG4cPKp3Sh7cX5l5HT3YLQ
22N6/N5tSh8jP9/g17pX3YUu+ns0Wvsn4c6vX5P42n4drCxmL8kzX1PvXsydSRuG4Orq6Y8LKM2+
uGt35d44ZnfVEyZl0f5ygHXo4XxV/bguK/qP1fgAEACFW41c7Q9QOSG5/4SU48gBMVo2+Ny/sWmc
Po+zi6CijRcXoqv2SUd+hoH8UL9CUYK7zLiVMzB/smFurNNHmjzUJsp78VIZHlxfgm4u2JfwKG+L
AxEpTGsQrzLNE3LykMaXBgkqDEo8m17upX7V8EXTX2yLVly6cwj+6KCgY66zAXiMM0JLVzHTBoaM
txANiPRENmpTTzKiTM6kL9gbXGWt9llWSFnOpkDjzLe2sxE484feHpX+TuncxMAunGOYTBquQ5zs
+MiEL3/MRKdUoJECHO3BlZfVMOApCVAa0QIYIr9XIohhdrMfQqLJYBYG0E+r2BhqKJxZV1V3lJac
Mz/B+5+pv/Oa8UtU++q84QvXT3LlQwU7gbW5MwUBoquRqW7mYikFLI5o6MCqsVc4LWhfANhwa0ws
6ibqIm4IwwGcykNA3MzXIZYi6OevEqEwymw/pzK8YjRZkddDZY5CJYbLqj3rxUdTvDRdD6zxesWC
mnO03lnjljdVb8aQn4a/AXt/gi0jum7P0MIyPeNWWcFCgieQ4VhKwewNmnuFrVAwUxIMyCID8Omv
D3l6m0lPQ0pYzpHdG3gHgRu4WJ1gQu21cE/Qj29Qx6MVnYRpVxGFNkpTplMMkYdVw0jI8uB/o9LE
4HsM5B2w1fhVbYk62VQ39lF/yr7iD33XQI5eQ3NqmRMY6Tp6V3DOh9m2bh9oCOHXrK53FEbUkHkD
eyYQBwW67eaIKQfS+FGMBDRwBjgqnpwIHm8ivyAPQZVKJAR9WfYG0Zc/gDAl9QbPaDRZoQD21u3r
cg9yTmuhSRDvTHx+s9WF98SXvQDT5Tctkh4wkUn8kBj5BUMC5tfKWpP8rvqRdZSQEPwKYfjYUnnH
2wQFh7rLhpOqPgzLvkigOoO5rJvKXSTqOpMHFa9tPazwm8HjYYUnStmSssFYKT/HFIKXPc7d6kxd
ojwgKiIHh151aDbCxEfYXwcL0RBMUwSLsiS43V5LISD773cw659Gw4YCwVKDZ6xr6jfpoZ7Otayr
JBRgYQK5u6T3wesLA6UJ2XDFEKpJbuXmEUE9XVjKAAaMn5I4MlbXD0Sz9Le2OzLS/Ez6Y0q/oR+X
HKOU2tfPcQBPbW5olNZ2FTMHUFlLG4kHJIy+yGrfGAFoXQ9XKVhI9Bgx4EZsya9+MC8ucMhaYccQ
On1zpzcHE+PmKHZLod1eLTUeJBQjO8Wk8yJjlskZvXcQ25rf4yWox3/gJv69cBDsMOoJcqwNW5HN
b4WDWc5mlxZXodGMrCOAc+tsF3nLFCgR8U5ne1njzkta0gEfZAHx1dzoxrqdCHCpkBWec4kTmFpt
PUPx3+F8+WUdZbxCpFV2J2RV9b4PP6rHZU+KRbqxn+NuM3XPzvAmURXSFML0W18O/V0dCORwfARO
PwiPSkhOKIWp4dbap3kcnpjfC0cgqOs4KKTVuUMWc7D2BXXy+pOYJ5qjaq93f3CR/vthI54PM1ny
xS3HVL4/H1nLFsPqDUG0xuGKpD9GKJTnot9eJZ/A/+68Lz4y1CHIW3zrQ/jizcznsT8LW+Q2b9ND
eTtTjGMwiOHuugsafbOID4Kam1azhq0NW22FQA2kk3rcZ+Z0JmbBAxlCfXIcb/Ca0QCjES6+Tnfo
xBhpX8t3luX/mPv87bd+O/YnDCENpeS3Dtv0yEaxt6lKCk97gnWyxsTyeitm6NoDLCwsQ//wpP/O
9RZX1/6b+/xtAC6305he4VlwdZK1WiZsO3ytjjwbmsISW2e47QsCxv3vtwr9b+XEt+t+45gned47
rQRhD/MHqFSLcm9ba9CxwgwBl4qN5YvUI3ljvKseuR3IITGEfB2f7K0WqlLI2SndIgNvffAkJTDM
G0rUGZ/k5/kNaJfkz4uDSbE7vaPvUT5/3vx/BrOjdF7iuiKp/dfE929/+X8O6f+fwfC8p/93MPzD
3W8z4fl3v966/n//h2Tq/zJM3UBvosMac2wd3sX09e+/ZfyLSHfdQhuPyM5WVArJ/86E5+hwFEfX
bdJJ0c//x//6r0x4618m0e2yYzg0WiJl/n+UCf+XWpY8AhK3ZbSWfPY2nDbj20cv2ao6xRVlspOP
vpqiBLOjP2zx4o/4b2LJ3y/x7fs22f4dbeISM9G/dp34Jkb4EKNHiJNpMu1+eQ3/+UH+Gm78V7bx
f10N/goeZXCi1G/nSS+NedzLMuzyBXJhdar1cl/XyM/wmKqze6keNr+/oPJPV4Qwg1Mh9mg68p2/
NiuOUbcX+YpoyR7HHcZWTF1rm5GUIruXaAHqAyskmbhG2Kwn+TYtl2O/6OictVA87AU2Z4srnCyZ
d7+/s3+8McuUFRtvdu7wWw2iZLpS1Nc5Qh0n3TZaESaTqFyHXSzedUtQYjH/aRP962b278ev/HJN
wTL6pXPT1XgxZRkmT46G7Wpg7VG8WahFIdk2aOMbqhIi7tYV3ntSxgR/dv60nf7D1/brDXxrzno7
N432wo9uYO5ncrJN9Dz8/XP9Jn76948kqBh9jmzhuf/9G8usZaztGANCO2L+J1evFQWpxLXy7OiM
y8Ys9cNoDrsOdbLT12fQjqtVBX+4C/FLvq8rSzaEk7kKKfX70m11Y1DznEGROULaZPgI4/kKTrl0
BaNDZ99cEnKcMGpLt5nh8AEg5FgeL6X9kHT96fc3o4ll9beb0U0Ne2BFJWlWfBe/vHcnWuxYG0va
bXxl6AyLuSQ5lSE9+iHJBJIX+h4orhhZPlSMGWoCC2V0Jeqibx3MIfrLjGvzfLRVCESMmwcl8iqE
CzEskow1K2fFfmiA2qH4L4yYdWaZkBcMlPfj8Edi51+5cP9+wSxlW4V0bbCyv20il7apTD2B0NPr
uN1AKOg7VAmCqQWbvLyMQZPUyFoZEUSDh0HVQWV1Lc5LQtf4+wcrNo/vzxXNDsEOqoMW3BRIyS/P
tYwsFvBUwYy7uDIy5XRaAqctz00NsAkBSCNsIPnD9/2tIvn3z7dlG8IpSTUcQ98OBS22lajtITrn
8n2GOYpBMuN1StH+wJ25TmSbivnVs0LXJmfGFsEa0zAiSnJpL3a0DCKxs0h7dXH2g3DVH2JfLP4r
EhwpBQqw4hszJwbJOdVXvLvT9aKZd9qyMNqeAzuLGTYzMWkupybGt/W60MOCiFwggRCgblwHj/ta
jD8RvDX7n1YUSckyNteWjIrq22u/JradS70F4AgBTtFLt3G216IMbe1VnbGuKnvYDWcT6VIRmYh5
Id/3uH/CXqyg0afzgE4YTySl3Pf528DwyymzbabBYa3Tl3nGYkDHRolw12k+XfiwZwmNOdisHsH3
vjh7S8EcKJvAasqwska/aInmhN51vWa3S5uHY4uiG12ZheqtaDA6hKakWkU4q6M3a7B0CCOrStK7
eV/igcu0Jh0WL0sP1gr2MMHOTNBzdHK2BS/15guDoZ6xRO3XNoxCZzpqiXQkOwfZ/OU0xtNRtufQ
fInv26TZLaQ64FK7kft+5SSSp2cEWS7a1kAllmfqwQRYykdG+XG5d5jqRKyGOuVniIwsIFVxayZO
kcMUB5PDegZdGSq8UNRtBmrDnt2bxctl6ZGqYLBBWNokcIJuDi6kKS7k0F1nlREoQ3O7Z+53ljU1
FE++Jx6kxjhyiSdf1dPt3MZ48CHr0EY0yfpW4o9iU4KSCoM5P6C9PNjxQrgjZCsInT35F3VXBFMZ
YwaIyzza67kDbJdgwjXtfFQnfphOxLJCemren6wuvo3QEur3l6bzSxP392uy7ZqRAOPkpq2Kc4yf
ooUjkEPDLMWJN8T9ybZpWoRTyIz8xTrbVYF1O+HAceoVzcg3rYWR5MCPfDA0PTRNG+yNE9LgvhcH
pRfz25WJ1A2KlkZupA1BKvLEflmbPxLerjiExBu/FCdKSVerPP3yuhjRfZG0YUOEWUpGgPhEEoR9
c4yIyRRWqgOmM+zH1znMViVelUbKCpbvZUQ/YiNeORCBRNEg4alW4MvZVtJeXO7/0nZeu5ErWdZ+
lcHcs0FvgJkbpU9JJV9V0g0hlaH3nk8/X+icns5k5iT/auAHuhvoY2pnMHZEbLP2Wlk7bryxunP4
0ywfNCQaiTp42th+ijzqy6TmwpgF8dQYg/U263XAl2g9vhSPQQQyDb75RdGku4DOqxXfmEa966UR
VOqtUja7mgKHBOGGRDEjh9g0VZ2bEAhm3gPahepW3MlSIG8i10C4fmHH/kZlRUVobL3IY1baf4xp
CpRpspUlsHlgZBr0v+mdStED0/ZqCKhCIRBLGGmx2zXN+lR6En/FaNlvtqSvGgap3LUtuC0N86WK
fVrxcKG0EmLptMFscMY+oWyYUJ2H+kz8pLwxrhILwk2QvlUBtITXMMU5+zFYSDUOyiAFk9qmwU9N
yDQhzeDf0jIYosB7yezFyCbGgDODYaDi4QCHIefrEMHUWD94VK9fubowFC/FF7XxsUyHf4kZOA8m
x7Qj1qL4asc8l5AaJPw3N7llzAEVxxY1cziA6Hd1MsqPQE0zGWCKxI/jv03Fc8yf57OwwByWIU93
bIwbqQWtrIM3Aw+J1BBjkNK6bwloPUgkfArGFYzACly8PuqosrUvvd9kQ/toIO+sMNX7G+HMtRns
DS6jLknuS6bnaEQV/JKY+rClegy5oHsWExjo+L/6bCsM9yrh3lBo9LG7IoaI6LwrZfBaETPotN0D
Kt66S9czvWqTZNt1GIkGOijAvCVKoMbr5ff43BPhiDqEKSNC4UyDrrEszNiuVYcRlPLOsqkep6jm
GerMEzzpgPz1BDtwfVsg9U1bMSdhbOjqcV4wnw1S2tgnIZ1LVliCKPBi9C652zKUUmQ4JIIhgfka
VG0JUgDe3QKvAK1qE3q6HL+xgjWvZwoEIXfZcL9pbfTmKc81zWg3L+9cLha7/mb18Y0rU5AmhLz8
vSYkcP9cCCTuFhSdpqFNkpBaC/00caE09YLw1e3ujALkvAF1Ye88E0fcRjqTm4a+DVWNlgRhNKQy
XvqqmPQ3NZW5Fg5+qG9thS4rMLGZX3cu0GPUQf0MohXzMxI6CK9UI+5iLabmM3TcFlK9qzIIl9Px
o6/HTQ3wYXSAo9HYsOwKqZXiPbDqRWFRftal1eXfctazDn7K5EP1bSIllcVPMbT+i1UA//ez/D2s
rOfLdj5Lz5OQ0pIVXUMozFLwsEl018ZFIKk19aaxowEi67emJa2yUqeVni47O+Jbk6C10PVaw7Lh
bkpG8Atqez0wletIa/FsOG65k2TIKB3nxsvuMlTpk4Yrwm9m0nnlzGchFmNm3TI5CupnLnawQ6Y3
lLFVKlTlwNhJ0I34VDUriQfmhZ2DE5spRIMOEe7fxglCVfjKGD2ISzEh3rj87c6UMizG/wyLV1c2
tCkJhRRaml/0srNMlLceIFEmN9ciiwmIeON0rrJwJn9HAUFTFEPRCce1yUZJuW5lUUz/WwU022gr
M2TuBu2qXB3QAyKsqd8uL0+Tz6TvmHQcomDuNsOaOGFsln1SB5jMdSISHsWGo2qX3jqA+gDq9zAG
N+gSgRaIHfGPiKJGMIJJUJMbLzf2bhdthctUEV3QvV4YEGoDMtFxj1HdGkNMXBPfdA5t7giyRKiV
opTgUHZXY9Cv80zeNABbiq5ddUW2GOF15V9P+nZFyLUpPe/WNpOb1gTB+OEBJskT6amPmEstKvRz
0RywnZsg0m5t39jXMBwGnrGPqmBfJUSrZfiQgOm0WmOrZoDj3WhXWs1109AGR0qd+0eOi5uS4Qyn
WYpmC+5V98Tzob+qc40pW1i40JjRBHYMo6J+IR50cSZEBN7w11LwVOKGy2NShdS7lWhC0uBTmvpO
H/BQcoBh1PeKPG5sMjlx8hqHZ7gq7yRiKimn0eqgN8uIuYh5efcqBouImWWIFj0dsvmMvLgO954f
/W45qxplHL3pH6UPKot3BWFSywc0gnEThUCqc5KGoNopCuK9xM9KAZEt/JFtu0rbeOsSxPuy9GjT
FTQUeuidt5fg6a4t+GfU+toEJ5iH1+K5GUp974L1hdIjhv+HoaFIuq4cKKdkPnfm3FQ1T0hr32hM
B8f9bV/FSNu0NI2YKUSc1yW4iCkJ5VTEZKDqQfU8ILlEOW0x8IqJSNEViEJiaL99l6InMwZTTo5S
kC5Z0DhVtXMz0LaMS3/fwVEldqKtizs58R4dxCiYAc1zsgX+gGBkfia5FnUmzXkyGkoEvXbbVW+a
EW8NEs/E8jZOQioR+Zue7fDbj7DLAVo+ly0va0BX2yGrkINFQNyjRvDFWdU+MX+Y6Rv/CQm0jNGD
Qwu9YkR8ypq5A6hXlSZeSdauIqbS62ulGDYB95UjKz+YkCeA124rqWduxXpxyY5dh0QiHb6In+nw
9uoRQVCIG7F/HlhTZyQAhRHUMPsvRnJXmc9ak92EJSle9Qbt9KLo4Bgn+LRdAl+40JRc23fIUOWD
v9cG40rULvyAkbkB6H5GWYaSS2ZEDyllGFHthY6axPI2RbSmlI2tVLIN/FFNQbs6kFyovofolbhf
79eVNNA2778IvzX7AdUwMPgddJWcORGAJE4Fc0V0MxBt6HKC3FJHWaTembwgtcvxAY2iktMFNjFG
B7pZalYm4zEp4CAZMjcr4zMzbqYFbBDpkcK8ad89D/6XUa7vL19yp9U7UzZgWHI0yHVUh4T1uKSC
yEXY8H3ItEBTiKwl0Xt6xM31SCIgXE3EG0HkPVkWv1iHLpmubKk5j5d/x3GHmMCIn0HN36Torqnc
7yI0OXjYMrmQS1mjQ1zFeDe5juuJ/i91pKSeCXO0iUTnpzELNiFNZWzdtLndj40pqSOlqeTZS90I
95LA4ftDXcIe5T8mdJoolTdq8S4qapUePUiGvyp4ZHxtoCP7syPxbAwIFgv/ccjs56jl5tLUvew8
9w0XjE+LKaa003cfpk4xx2l2vskEo2J31z1Q9BBzSfOiZeHb0DLtJ5nSTQiCvhuqncG4UTYA0Lfp
g4tMzKJwkOccrsDYKgMJIUzzttptOhOAO9Xi0QSx2dnDxhpG8Ow60tpJtHXd5toh4cgs7TaLKElQ
iqis4JEc5bHieCZl98URQP2USnvWQXdTd1dqJb85EWO30ZPkS9ss9tJl4JuIEADLbnzvW2ijU2Ka
45dUgaa15oIOkvY6B68WwTVpOE/qSPEl5W4fkxu9hG+ji58rCJC04EGKsvu6TJhnJPo2auWHqQnO
Dc6LBB16sq8rXB7Wn0F1ac8mS5HB9fmbHJlXaSchttAiSCbtYUQQ1Y2YzDRQ7Ke6zd7UxOfG9vdm
OG5NLvRBjre6Xn9Ipf9r6E2wKjZlo+GpliBwMKlJcYFIlOgqT3o06uo9IZTLu2Qrte5TZhKJa8A+
vUK6SSLvW40ecuBQSIi2oQ8KrCtc2JzaFbfTvvva5WTPQbh3bQZ0DFTDDV54UU5Q0+y+o/al8TtE
4a7yvMeilte8QVokFJbtG0l1niJ+BjVrNMzrtXjRCpkcsSzWA4NJNtWiWEIBDyeowJNoKO/1Chkw
njZQ9NJMIlMgtr332kCQwuTHPg87KEg8sCYE6Ln1onTIl9fNQonTG9+BDBJGKD2Xlp+mnHDrgdEP
Un0fU3K0oO4wADuJt8Txk2VkMGUMaNCs0NZqSNBFEDBID6IGYkL46cKPHUcsv4pvrO6n7Mu7KKQZ
HvJeSuNj0tkfEoc3TtuPhvEPZhvgEu108zmT4ptPKVn7t9uBUnG6jeMiKig0cHSX2okF4ULwUgPB
ceMQlOMAp7PIXJ9jW38K5Rul9u6CsvmixYxMcjkWTgI8cCnKSiHPk0j4jLK8y+X6Q6dw4XfNiw7Q
o02D7yaYVt2vAHU4yXsQMaui5hvmvB/q2vpaaIwR9OiTqgwUGx5I5XAVdO7roKoan9F6Nu3kXocc
KYXYqrVR1tW3ojbQ4cRuZf/sLWoGonzEc64yKysh75K7KJGCd2kyJio7KCNREE0y6qMMyVWmtckU
be80b2bgwKZCqyK7K6X6I8jDBx3eLY05AxFKi3+KjuFeZPXUPW+qCklOH8S390OEKUFRvttKeVc2
0ldb7wldlL2f3Gt2SFkAPlFVCAQq7ULUx700fR/Vch0mGpOMBtGrjoAByVsIKOnyhX6SHHCVyxC2
wpOKctlJH7CmgJ0MlWwtbacjMEYrm/BI1EQrPb0R5aTL5hRxZx/lcaZKy5GMUNN0pvanqs9yYPq9
VkOV26II4anRSgScPhskmyKwkqAyAlmfMVyvzrwnyunbpdOPgAHFsU3aJFNQymDz10wdKGNuD6ia
QFNDoYfqw1ZUcSKGQKiSMs8SvWnyu2+EN2SVN4GfwAGBqAGVIg/f/fwa/x+ACM9Zwn/+S/zJP7J8
KCmR1ccAh/8b0XD0L4GD+PvnLd/r96P/Qwge1MND86scHn9VTfyXAe9XJv7J/9e/+R+/Pv+U5yH/
9d//+SNr0lr8aV6QpYALPv/W7ud//+cn68f/jVP4+iv9NTa/4veTf+dvfILh/EO0h+FVNFBFVhWZ
DtTf+ARL+4cGKovCjQHgQLEtcvN/4hMMQAg0+vA9oheL/PR/8QnyPwTJl+MAVoJ2XwOkYP8JQAEb
R15uGjZ/iGXpBjKAVNwmYVKT6K3a1FzwMK0k30hN65uuzLufluUHM0W36QE2gSKYumAGhf0QsbOJ
Kc9DKDvzXTCPYzzwQCDsS8w7GMltwfMH90a9u3yExR94eIIxCEgB/AeoEOoxsjhmByFgqLqUxlzi
br+v3e9UvjxIQdq23PypGUJdWQBQOK2scNLWGow+dsgoGC9WYR+ixvfkF8gvXTYyvRIsdOHYdTyF
MNM+EWz0ZDOR0zBDZ7AsoB0uAI9BzGd+NYePy4amDjE1NPloepL0nWSVMGiASk2q9y7mWRvmJhrO
LQeQDSUnkBP2X63Cg62x8t40a69jbtYcGLn6puhvNsPjXvT9z1djw4kndl8jG5kUXNpc6Zp4hFZZ
l+j/Mutud6+FTk64kqRynKnvqNPyjvh2DnBCkQvQ5bQnnlBkfkBuAHO3/QIzSXnjvrzRSl+Fa+ZG
f+e/UZBZhF/q1Updf/L3LubqrdOKlmWBdwKQgqgzbs93PXZ4rmKC0AQ29yrXigcKRl/yhIaBBj9b
Ady9liAD7sd+pmY/PWbCqkEPHQUSynayww13eMz0yhoyrejBK9MTc0fpXq3n+HNOnRITzAOQd+P6
+ueDeeAukRuZXd4y7hymgp4s1Hdl7loUWaqZ7PWcIdOW6VGTwBqqJv7+gaEW7AT8ENAMBpYGq1JF
u5ghH6N+8imzz5y00zNAm0OkizIBhgKw49iWWrRVpTdIZqCIXt01RkhsNVj+vTRChFlkQztz/87Z
E957sLbUtnLdFz3xMHWYP8l16GEMJmxrYtSQKYLLJ++sNYdqrklBlxVOvqQUBGGr9ZQYzca+Vprk
NlEogjTjprWKp8umzm7agSnxUw4WpmZN3vSaxQXseDlYZcPqGQpWJd9eRcEQ/7xs7Zy702/534VN
3J0mxxh2va4tPGvMRRZnPzYD+qqXrZxbE1AJYlAVcIo+7ZwYAcVcnXSbDj9yoau6y2sGpfKu+0FR
dfj1bxgj2gVYRu/7BJhh9q1dqDmaLK0pBN/t8LeXwCrjBKSgly1NYwBxVxDD03pjlo14aHJD+VRh
PaDq8B52DawkTiBttET/6AzGetLGe826enXZotiOwyDgL4swWjufKkXO5JSlreXYjRrSJJbiD1fm
blalcJWNBtRXKY9PGIDW1xQ1u9LR4L1s++wm6txYvAoqWFDxNQ4cs65VRe9dkzK7DO1kZVAo9vax
bc981HNHjQCOkMqGAVb9rE4dmImHQnd6j7nXIGVAQa0FZWo1GgxCP15ez5wh8f4cGAIs74apzzSu
Xpu3kBBc95IQ76CSqjjpzL6dectMnlCVCNfhhjQmh1rvjTgjONUXcvJzSL5pZbEMQ0h6i/q7IMyc
K1ueOdVH5iZLk1Ipqwp+CyQacEX0w7vsMeNy+fOdOr8jkITE/CCMBc/68eery9Rsi1DR6Fe4iQ99
qUstJEPeiyn7oqHtUdutW63NLg7eL1s+2Ti+oEMKIvrEQJ61ieW88+W8aVSmGgrbW8dNDPOFzplw
xtxe28HozGzeieMLe7xoHGXFMpjEOV5pGGZeq8WEd3HAQIGiXmdwW/TMc15e1hkzBBy0CnlGDcWy
Jlex0mteXkgpE8i5GtPIMdWEylNpKL+U2rdmOfJPXFIQ8v/LnD2p8lZDCn28Rl3dv2mX0pX0TdkC
VdPuXKCTDPwgIbFMkV5Z04UqGbSZc5+zq6WxTP5H+m9/jvocnL4uK/t8RNKHITbvoQ4YSNQjD5KB
zPtDjC/ZDLkGynKy6hgqmeHx7hV5bZYpeSP6JLAUjsObno0z0cHJUcAErVfuZOg1BTz+2MToDoQc
IXF5UYfVwxCiBm2Vo09Z0aBonVI1llOou/7YXdAKtWgNkIRyGibr8gywj1bMBxxQxgydnzQq8vtA
i72HP7VDOk+ywZ0vFjnNO7uBfmcjEUSKLvAyVGmrGUEIG3o5zJWKTq4tG1O82nxERFp5ao6/Y9mV
iReNjNz1yRCAr0KIrO5V84+Ps87j4vC6EOBTK5jcxWYe4iUumGAbjSYr/g6pVaEMf7w7OnU2WjXk
tyLkmSylK33FSWiXLrSxjHZjAY46GR2wXMXXy9tz+s1IIjTSIx1oOTMFk9U0Xa7pY1rpjP53w9ex
iREpb1Jl8edWmJIgE2TSmnt/YiUiEKrt3pZQNm23buTdGpK9vWzi9EJAKl6orHBauRemXSezl7pA
Ukgg+LCedh0mjZdt+roQPJqG68/l7OfNURP9hEtb+uT4NLldGIXN8+XUSfwSBE5mb9xaUbuXIDf0
aOb7TW8I4WwAM9gngzwM4M6xZ49tVEZtxy71+YPafuTVR6srG0ku0HSKZqTAprY+BZupQljM/xli
DPDYVgtcawgsJliHsIQppa3yr34lJY+Vq6vXVpKGT2Aa5ZfLuzd1w6nRyQJbcxi6Qg/thexHH7He
jWs3bq3dHxvh/hblQjyRKHRyz9qJoUYauSxU4e29LbXgAJM/vBxYB/1eCmw67xLYlokJw2pJXVuu
8rZWu3WYQv1S5XJx09p1t7m8GnFmDmP5T1OWAUk4WDJH/yzZH7yAuZyVde2xmh6N+ExHswGZHKiw
lGYbjvvLtqbe/mmLCQWKbXSRmT469olsLCorsZltjn0Y3u0KDE1i28297Wfl+t8xJdZD4QY91akn
6L14IQO0v9QYTIRlZsE+crtx3Pa0Lmc84tw3hEBE0zR+PB0GcRYOvmESOCBqMxmW5MCH+CATCMBc
HeG163Q4/OzOmTnIZ/yclE+mLspNSA1ucq+X9H2LJCdfHjJfL+7rQqIjZ9mFq8w44plTbMvkCqoF
qpOi+uQU2x6zablJHSoK4mw5NuW9nyFKpoGhbVLBGJOPM/54xqJJJ4qKFDOGoiJw/C3jbrDiOi24
NwYadH3d76HV2A05zNa5+mr+aaEZl+TyZaJRBrEqCqfH5rSqZZymNSQmlBk0huUk1f7cE/l+DpOK
qq4pCNkfWyhjWy7KiDpbmvUbZ2gedfmxQjruj/2dSFqTDeCGZAjmxCPqseqz0KcJS0ANJWIbat1T
3gfeXhuh2btsa5r+883AxcqQici89CcwECMz/MFK+WaAKXcwC28BU+zKTTPzFIufPLmZMGMpXLUU
KgnHjj9c41bU5ovYWphKGu1DuykzpjBxyOZbrfieC/170w/jVUcI3++aIA6LmYWe8cWjXzDJhezQ
tMs08iDOAleeD7+Url6myZNNnNYi03j5q565HOl4CM1nm49KU+d4udkgD5rC6wW4oWd4nfkCeqSE
HDNmzm7egZnJ0+KOWT3EIWq23hd3z7w9m4fwB9qpl1dz5oYC/4kqmLgSiaUmXt81Xqh0IQSQUgln
aGapkEYHhvTvnK2D62lyy8tMTcZlhtiJYTZISHQcjPusNoZ3fSi9mfTqBIQs3J5gWgZCrxGBqhN/
HNQ0rfMct9ffVHh24SyOrqS77GvyJdoGe2fV72FKy24Yt2t22V18CwrrDo2kGZ885yaKZlDEgaID
3OvkoLullXh9Q/3LzAP71k/990SxmpWRmMpMBHfWEpOCCoEwuYox+bhkq0nV0mFcMKHzNCjujaMj
LlUM5oxHnrPD2B5tK3qLNsKtE8cPUk2SR80GwK3tW42ZK7g8++DfcJVDKxO/rzQlGA3Lh1FF9e+D
LL9LC0KQ5N/yEl2Mh4NUpkU9rbFZBmUTKws9yEGCx/xGXqgrSGfXEqTw2hp9ifXInM+VAqPb+7hS
t9U3fxU9yX9aExa+qnNrmgIYfVoTHr0g6mNGXxchgcJKBY8D9jfz3tIm9t7yRAHJrNr1nPzu57Th
9Mo+NDs5IiRWYayWLB7w9Fd7Az/aDxj4vsPBfZW8IQv204YgjEG9XQLF2AoOTsRqZ7xJmJj+BIOu
u0AIwEdgT85HLQ19keZco+LOlqJWhiIRiqBeE0Gt280VsM6Zo3BENqBZ9Ae1ibl0rHKjzXjdFV2+
pqN2647ltRsV1lUOknl5+VI9wc+IbeVFtEEwGDRf5Ym1wpFjM+opMsp+uqbP5Pl3KXc5OjPdNlaS
W7Mp4d1iUhRatHLm4lHEOZx+2QPj00xBjaWCOruLSrHgM/8S7aON8SDkB8pNt51zpTPfFaQr8Z8I
ctWTxz90errPemFRelR/dqX+ruewTfqJRO+1SOfS8HNrwxz9LNIggdqY3A6MTrsWgHgdYqkB7n1H
k94As8sPOS4Nvs3LFoMJZVWhQN2bNnl4G1AZ2EZj7GeLAF3KP3difg4bTYdDIH4nYbdiM+wWlTlU
BJa0blP7ykqCrQWpHpTxl13q3Hcm80M4UzGYnph6VF41RdCVVJVzegDdTlX7b3afbUMGxi8bOnPL
Cy6gfxqaeg8ZGFECBFOLsh8tdMJkl9J5VwTonw1uCD7vsrmT+IPEz6Gs+5mTKXQHjh8VM/KCzk4b
Y2H6TG5QUvcWYynNrOmsEcsyKXvycHEBHBuB+zPw64CPVzjFd9MFpxtH2p/bALQksDZ0tHWgRcc2
fN3NjbQgsJe9B7tAiE6JZ26Vk51BVdhQZObmZSqsJxUAH7S8ZVFbW1gOgsLe70yFHF2f2Y8TPxNG
qMoKNDeF3JM6MbVBJ847EakNxVVRZd9as3it8lpelToUbH+6+wpzYoQuOhcm8JDJxrSynet1zUcL
YYv3IcE2zZn1nN4Y1AgpbbEsLn8DroPjfTEk2WVUvhBP3bhWloinQrF/y6zsut50H9nH5QWdfj5h
jUDaohhIN3lyP3mNHlM9g33XiGyXmYjRKd8d14bl3gnVHuS39cdupxCSKaInglVTm3xBSakC31N5
RjuqQFJVf2V4Zn15Tad+p5Dh8+dTI9TJwCcmOk+Xm4qR20UnaVsG6vzdMCJDEUK2N+MOn9f30dMl
ZLMPTE0OUZMHnmOMQNeNqxzZkuahv86brxW8czBNM3t6leRQGs+sT/z+A6MkyAZBswp8CbQrNZrJ
nhWeLY9V49ElD7XhrqMZunMj2NBNdVA/wEybMy2mOXviex9UoQYvHROtAx2ihMYGN3mJ6+DLmAQ/
JOiNL2+d+OmXljbdOj0M6ARwvqoS1v0qAfviVcx5X7aiiiTxkhnreEVGUORt1nyGk9IT40G+ewWB
5yK5dV6sR/RgwYvs3CchDgjxOtSyW/Px8i+YDt6c7OHEcSpP6cwozJlo+N4iPKdshYiR8iAU0Ric
Whoz33VyJE7MTQoORmtXSpmplJaNBmBlZcXMOZien26rWpNXlxc34y/TFN3zmqZ0Ks6f7qFk1mrd
Tiur7y5NwpXjtDP9uyn+mqXRkwSPC3bJhlvyE+d34J1tkiZpOQYiL/Kf7VuUc9hJdFTWzsq5hecQ
qNuDtHRnXOjUUbHq6KQB5GNkmJP9I78LXUPj2Ql1/XYc5Ps6mDt2p3tGUAO+Byg9551q4rGTpq0T
KYoL/EayvacBjaAyrq5HR3m9vFvTqWLxAY/sTJdSFHE4mp231FE0y/boTYAvXvxolgh0oN6HmICy
SL5dNioO2PEBxKZCg1cHWWFTwzxemxf0ral6ibjCspsRaDFMBflrlhaZmBJ4hUVnrjx16pSkrET2
MlvG/TmNfANby1QvJxAPcogW4H+qYcHurVU1lyGf8YwjQ5P3uwBRzYA4JXTqKFui8NcqDu4vf70z
nuHoQFfxQNryJw35xnQCJyzxDNnpXxjD2Mad+iI1zsxTfdYMsZXgPgKcfcJj7im5meqEuqnXQH2/
DTTzqhl/XF7Lmc8FKdS/jEw+VxCrXehAZbKwhi9y6cJxmc4c1TN3rXlkQvyEgxvCU/1EU7TaW4aI
b2b7bCHENZW9uGtLtCazmXreGU9zQA7hbIhH0k+e+LZi+F1oFzS+YuiFRmZhLWgdGsG4onvryx/v
2NRnCZTqv2KLqQRqQp8kTgcrq3S3joJA65dBkGyMtnobfI5SHAthpmSud3hc4MUYcAJHBTpPwA20
Zgodrnyt8GI4kWBhTuTbSoVISPPMYCNBmrislKrbZLFk3ulm4iwpiWUzr8rxlSHMi8CRrhuLhQB2
2gvzjKSA/gCV3zTI0ww2+tKpr6rB8uCVG8z+IaMYFSwDWzKymSjv2EX/aZnCCGAs8E9T/hFBklWl
bo/egndXxwGMOuP28j6es0DRVUAPVOraYu7k0EPLsFNaz3Fc5l77+yQb0JFMh2p52YgiHox/Xbp/
rePAyjRTjqlg6a0S+NDnijqLthV1FkGOHe79mRLv5FX+2xa+D7AG1yRhOl6RHqbtUJFRoIEglP1g
5yHGiTbRDh14BA9phy2cXT6zwuML62+jXIl0kSyR1woXOjgOZmZXlHZsd2HFkImXZgFZfp7kV6EH
5fblj3lux3R8EaSNUHqY7lhvN1Xh95EE78wQoEreRVfMkc4c73Pr4RKhXMMALcUe7Xg9WVinslFm
GEna72Gu33gJulXWLND39GTzijCnAjKA1go1wGM7zqBVfR/g4PIeZdnP1g3btK1mvHySLYn9oclB
JQx0LSAYRRbrPdifoHb1qC5tb4mqY75TlmgmLZ0v8j2qowv3WnAtz0X6k+Dm1KS4QQ9Mdo5TAdGn
oqk8pTv/1VmnsH4HG/jd3+2nbmkKhuc5wvPJg/O3UYa9gCxRluIAHBt1SrVVpYjvGe68bX2HmsGi
WCY7IacsHhzn+bIvnm4fxQ9FpPDczKRHk8/aeIY31jS1MefuUaLedGtrryJre9mMiAOPrw/M/MUC
yYwO8NTjVUljmhtofLvwi3cvkpl+9z39De4piPpTIwJm7Nfwrlkzsc7pQeM6ZHngzOne8/YcW83r
pCs6VUUKSO396osF40q2KNoQ2Nnl5Z2+L6LDzcwWNAjk1tND4HVxpsdjzGGrh4wMLM6iV6M0NQ9g
hxNUCyvqBR+SPOhPlw2f2T7BjU+UBeRCB51wvEJH9qrED1porfeIc+3NnbFRaGHMbd85rzyyM4nz
vc53vdwtqTOjE4LiKu8AvDbI3gkRBP2DW2XuwAvS5qnLUAFkqMQ0xdzR9EKuAtypsVkao+9r79r4
Jq9EmSRdjlv1VXmEymaPULV0lSKtvBRdm+IDOpR1j/TYHJ707PIJmQmW6AZSPZlcclxNkRk0lNmL
lfLDQ7MX4dBttUZ3bl8vGB+fOS2TOt7nJcBQEl1H7jqwXFMqZKMPR3XMXaiWvwrJy2BvvtZX0U5Z
iRXOdcXPOC/GqKbRoKIeNSVjipMIMtTO4ppzGCtjfKKHIymDszF86fuhM1dwdknIEme1Y87cPudu
dVDdJHEWs95iZOTYf3slTC11KIKljU4lpPwPygeKVlcocP0W12u3nZvF+lzN5CZi1obCPrEYrYzp
VrpIs0OjhhQCirMIteyMO+cO9qQ9DD6/y5XzED6qN8UT8dpMIHgSbtObh1uY4J77yJSnWzqMcWbb
geMtCy3uH4xB1koYAyu0EZiARgSu1OSZ0tuZ24/GkRiKtHFaSsLH3zZqNc+3HYRM894Y3eU4KCY6
YVpnzyFSzu3ikaXJ7S5batlobYN0itCifxwRwsVjhRi5/B1yp4ix+tmH69yZZDbewbDAeoM3O16e
WTQNFNkY9ZnFfUby5i5ZKDBp3ApFjuoujK7m2n+TTufnsQSSSKBD3YHKyvQ9qVOjydMgDXgssy/N
JtooG3Wd7+ed5Uy4zWwpVJgUool6Tu51c1Rdz3UQ60xvUD3aJBtxJoodPNDLuYv2rC1yXKBTvF3M
mE1CABh5NbdU0Ygb9rQVkTF319VNiPodWp2Ly8/VudMH7BYYKQPO8ulF2rnNQOcIRaLoa3/XothW
XfEdGY655f3/bd5Bc7RI31BXnTF85o5jPByGfJ4UC6aoSSSQuIqW9T3qG3YXoM6uLFo9XfhmcF3Y
yFgjbTSzTpGnT26ZI3vTysQAftnxinA5ar/i7MVSinXDDBpEjcjf2pCp0EUtf+SeO3PLnHNRWj/w
ZsDZS6VqigeSQoWZcQeyaLhiIfN1CuSQlXgjucaKaaHrNEvewho5MyvP903iPlxe95kr58j65Do3
rMLO4Z1Kloqc3pcD/LOj9vOyiXPuypg/IQ/oBgB4n3HDQVTOgNGYNAOUJFXPcDfFn/ouRYJFby04
Z16z8RuEGnstW5SKNZNSnfm48Igi70Dznwmxk1MpeabnjCnsiChclca9YcD5cmMPz53+aAQ5CkQ3
I3iAy+s9/aQ61U4glOAOKP9NEXieIjnjqKRIPSNlV8nfwmim2T5hFhW32rEF8QsOPiik2VIvt4jY
1ctxnXwRqVWwcq6ROFjoT/nXcVVvsieIWq+E8tblxZ25xI9tT+4eZh1sLclhsNE39sZYo0q9RVB9
Gd2ryL/P36unj/CxuUlGZyUlPViNDbSVfRG2xVU9Gu1VpXfvadb5M5fAaQCLMThdaJQbAn80OQye
b+ZoJmQ4ahO/jcq4b5RgU0QU9i5/xLMecmBn8s7bfq3oqZ9DfaU9t3AUD+Y4s5Kzjg/uWRO3CqHa
dP6O8oHWVyWlSH3T34jaD3LG6N5u5gLfc/tzYGc6eNdHVWlCSA8DuVt894wWQFaIIrQSfy39dsbv
z322Q1uTJ8Gu+y6PwS4trRaeI4O1RS+XN+asd4vwBFYKQKfMZRyfrMo2inzsPj+b/HtcpsviJdlo
6A5cjSv5ChG2OcjQpDn511mGfcRSODeAP6Y+p8MnmqY2LP81cvPGOnl01uHaeixeyq3KnnmLdiPq
CPmLct9cz8VH577oofGJI0ZZaAUVTKvLhO5/quhXQz/XiTl9x0Vl5F/rmwR9IICom3eYSEs4q8kJ
m3jhROPCjJHp9IKZk3WmAnRkbjoJ5dTeaFCdRrd55//0LFTkUT53b4KF/6VfqVfpvs8WnXw11+Ga
QBY/txHUHrEYj4wBmmtydbCJShKqLNOlNXMlplBh0k+v4DBFpH1h77TraIOmI8ygV1p0Nez0a6F8
eNl7z5xFB1AHUHomSIjVJs6rVVFahDkCm81orFqUrjNU06oYqsLny4bOuA2GaEUx2EhlaFru1aoO
RrQOQxDiwWaPWF07s5RzFgSATtjAwJQ7O1dRZkpq+DKTQXrz2+AaOOj68iIm6kV/bRk5tEZaST57
giXyoYKmcQ0LZrO3nsCX7ti8pfNS3wkxy3qFppi/FTr34cb4edn0uUNPGkR0K25nZrQmN5nFRLks
S0n8mZYIadRxJQGlXSlba+WhOH9vfG1/V68J9YP6lgpYsJ7zlXM3HbecQT0bThUFEoTjm86V6iiA
JxVG0u8Q2e+qTb2FvHXZLIdlspS3c3HDhIfzr69NA1gjyFWYbZoW3FL2uYQOIRa6sfZDSeDi3uY7
HUFrJDRW7bW6K1faXt0NP9Ktsgf+hOSlx/+WBBVzucXpO88RZc8B+FICZ5RxsvYi1JyOqsKyRe26
z3ZaQqAWzQgDnTPCn0+8+1m6+KwYHQRprRRST4TbnLpbs5Dlr5r6EGS7y450xodp1ALoQ3ka0B3W
jlfCe+tLEJMif/DV2JkPgEsSCAyvkl+KvFDy/+HsynYjx5XlFwmgdulVUqn28m63+0VwL9bCndT+
9Tfq4AJn2uPbBu7r9MAsSWQyMzIyIoel6hZQe8G20OmFk07x9+U/iXrX5TFlhd5IhM7Fh+Wrmaem
X68vsuxP1+uy3bRnctZnrJVD7/DgIQUFDX+f7tQBRfgXUeL/ePz/rv8hOxyqWHKisL4p3JJt+1ex
Jxuw4wHBy29835QQg9y4G7X98sn/fa3hyVGZolUOFPdfeF/qDz2R6wQhx3zJBSYsf8k7vtVFdQOo
EbsJv6Eq2j2MXTKoej9iznzckAIWr3cNxj0e5e6LL3G9qf8sX//4PR+JkZCt6FJvXXB0txS2yz5g
nbUEF3e7bOpjemQlQttmzjHpXqgj2UON8GoPD9RQwAvVKb6imfz7Kvrz53wIcAsyNUkcxNYkGFWE
if4mrgreY941A9Wdvji00l+Nhf77zsCaoC+gPLoOwv8LmYzV6Co5I5MKnnBlwDTkq57qp/sdd/zV
AQ29Fygp/3nccKeGDpNQ9pxyseeXehcfWZPR3xzi4vv2DhAlTFcXEMlID9XO3AkK2Fxv/v6pP4nc
QH7++yM+pjgKE5NtnWDTw1MInxemz8gxkpN7cHMct8NXtnKf7SxgTYBfr+NCiDN/PjM07ltcYHhm
JwTEpJ76Nc34eENWF42ZENHmi7j5SXV77b2jxv2Pch9i9J8LpoZ3yvGxYLdvdz20gH5UhXu/3MZP
8TZ85uVy9PdAEOGJW0w/vgop/6HAfjxISOGuQ4m4p7yPqK/iQ+q3K8CKVGvq70FPMM12GVyh8mXt
fIS4XoyvRHe0zjt/jmArI1TapLvGq+GP0yuXTzc1+Bg053AalCVWacY9rxWstEa2rr/WScE0xx07
b8qGCn0azHpFcihr3glR+HLwu6MWXJqiHhL/8e+755OvCS57BDLzdXoardk/X64enN5jcHIppNPl
fWPzNMVgDx3BpT5T/yYJ3v6+3ieH8o/1PkRon3dUm6jCiSH9z77GNgU78Kuk/7ojPnyzPxb5kHzL
eqojNeKh7KY/jXtRzLDp2rBjupUlbzLn9isE9nrO/7UgpgLQRge8BKTnz7cYJDZOqxVPpSsNc79t
iFkzr/0l5K+1eg/WS4U6+O/v8ZOCHg4yuGPBrEfC+K+BPQtCt9ENXOCAu6DtOyJbc7ZwY/lSqfC6
Az4+W4CdAeVRLEY+3iSQIXLktDisaIh/5JrkdYBcbHn++/N8vgrwQB98EcwMXPfpP7IjtOaMXnug
nhzObP4UZcEgYY3Ayr8v8wl8jWDy3+P88WncPkkRv5B21kCsliz+5iE/0GfIwWchlNaz8H1qsyrr
t//P7AQfDccMXTq0Oz5sSzJHLeZkZ4bsSHlFXFbvNv8PRofJNY2M5b3OwUdA7vI1LPNJLxaSrf9Y
+8P7xbT9/649wUoDXg/l8uYXIfySMlPCduwICW5vgyiQp0gSoS3u5vNbwkvAeF8yCT751FcVHPC4
riqzUKL881N349K3JgDaNafp6gPIG5hbSCg4fK8rX3yVEX8ScK6ivhg0BZiO1P7DddXEOqR8RF0j
0szFU5Mgi/oizZ3vMFPzCu/F+cWevro1Pkt3rnjh1SAHEDf58KV5PztUJyOKGxQUwfh9mLZrh4m2
4QsZ00/iDsZbwWq9ijNd7Yv/fJV05gq3cCMQBAxKNrpFyVb+v74YpnWvMyJgCcHv68MXW42BuVAC
FIy0Iyt7uCZsJBK6La+sv/n7Af1kc2CqAc1OdJdQ738sC1nXeWivQoXeja3QmeCLfFSdwkFxHftV
MLh++3+FNpSg6NNdV/uoh4K5EN62DEGHdHN0AmPMPS6EqoJHPTmEzUweEqil58PqtZvequjnPAgI
ieuu/yKafxgCv1bDUHPEmUAaeaWuwcn6j/AXq1UszMcFAhr7bbtjJb2oU3TGAHbZHsYdnE7eYWmy
Fxu4p2TiAoWM8qs77BPKAn4Dgjx+CnhgGEX/8zdY3VeJHPE2ehRPEToIicijYsGO4jegFvhfPPMn
B9PH5Ps1qQLOiY7Mn8tRGEitqcZyC0DviGct+SoP+HQv4UlQBCAj/RdLT9E2rpm95jYj3fTpmDv6
1ql2f9+wnz0G/j5m54NrMvxR2QliGENorg0JmMjYcMkgfPPFi/qkOY9Q8o8lPrwplbSkhxYLnsOU
od6LfQxI2MldMMqiwoCEgH0x7WCV+Pcn+wQ7va4LSocLt/Z/tz/SenXUUuHRplw+95DkQEG7TYr1
sJyWEpOD2ddkts+fNQBpFEzbGH2KD5FzbJuUVj5aWd0ehg53IbCLXO3gftBvuh0txaYtlPtFHPgk
WoN99d81P9yNYgplLygupKs1C/vuKLFJoieZetu/v9Cv1vkQrddkqkdo3aB3Rcb3isFZiscetBYp
zanzleDi9UV9jG0xQDTMxCCmIOf4cLw6o7qhxmISDWT4EBezgK90FJcuvKit/Er0/LOz9s/lrs/+
j/zNtQAXFWyvi3SGy3vfz/SUDlRsq1R81ZT59DX+48k+bBEzCbukNaAWyFnDR3MvGO48AW/18Qsq
/2dwEqZvgQnHV/E5iBH++VBmDLxJQjwVUbnarnvjQiwyj49wgwYeTIrgtD4lP+iD+d5+CaV9crOj
c3oFFpCsXhPvP5fGVdSrWuJ9Eva+BI/hIkri/7YOvHjV6zDOOYna4u/b87rN/7Vj/rHkhx1zJfej
a4GnBbH5VdaQ2RXQk8mayYHadRjv3dnZLFp9+/uqnxYyV4UDKDMBO/xX7WQ6giYrVKdx4u3lyl/l
J2drAHF/1Zr8dIv+d6GPU0crn5yap1horA68eYSwUda0v//+NJ/tzQT3GQhiiJno+v/52ZbOC1XT
wHPGcVjJ0W9aE3rwAn0Wa/0FNRb9m8/unn+u9uFimGydOJP1xnwlHWXnDiLoVxcdvrrZPLX8Oe0m
bym5s3ZxaeCbOO+GeKTf4Ks2zxe6AqGsaf+964zj7yfMsfubRo3dW6t8tmQT0dOaNcGw6EOrbOUU
ng7tK3Olp3JLxiG4qSavG+GsG8PazofKIBCQJO7HJ+LZuoLFb9K3sGaf/OXQQTtXlFGT2A4ENp2G
jwrm1uvq6wbwKE1gdUzHinJwF/WI9WYwJg6rI7Q6+Cqt5kOcrrrbLVQNamPjGXZDtSIryP2xVT8X
oUghWTLknkf7oRwoJpfhXeFbDetqbvxSclcPpaW9HvNeWO3lQaR0DDepxEVl649JA7OrWQAtZS1M
u5eg9sR2tRHXW+z/ocoiaUbcd7EKH5eBNNNP4oD2f6SMsuog5ZDCYxBuICv8IuHvdkLJoaMCpmZQ
KVQDh115a9xE7riNoumk2gAqZCNDI2oDUAezXD0eDxRc5cK+a+jdts11As7fnkCkTx3n0L3K5YJx
COXoegWor2C71G64ipk9TdbtAfPr0YfrZyCGGCmVnL4NcBZPsmictN5Y27k1LHOjxjGvzAnSdwyC
Rs3r4oqYXFpej+Ih1f0mrsJpJ1yHuAffXtlPnEFQdC9SQFVnBUpbWEyx3/lgX9FYYDQMXOxcoSDg
mVeNHb7W0IVRlhrWN89rPQs/m4JEicexTzxd9H3bpRdHdHO/j5sO6ctVa6V+C6Hq+ZgoDG9kcQcU
LZ/TxDwM+MQmI71yhnMvnfB7rZwI32kM4PEXUJdByM1qMNDbuoYqiwcPssdlnDvIvzS4fGAQr9n0
5KY9fm+deu1ytCFVyc6I2T44oFmZ/Vo5o8gH9OK9R2R4Iwyi5FQv5AJZC+4cZeItSSGg0fc0aeuR
Ahm80Addj0hMZu1xMJfD5crOYoIlewybT+dZK/oYsjYgm8Fae6trU13mZqRV5vN5pXnYyOYp8ivM
Q2S4YUhTtk4IY7l+XZaHDkChl3UQ6XxZ0T4TuxlT++POXRoBmouh9ZSlkY0eWh6NkIpCvVTD9aCF
+zLs3tUNzl9wBofANA/KrHDxhRsJI5u2W3S4jWHxq094pABtiLmu+92kfVim9Su8lfadxnspBVs6
tuUjm6JcYgeGObc8YnnIFP8W6zbBR5w8onJ/wqX5PhhhiISOiEziwvpLNZXGB+X4TvZoD+VQ8DRt
FgdtyghcF0Xbz9vFiA5WDT68d8+8d9UTRA67n0QoftuQqtrUyRpO+RxOMZLpNogelKDD70CvjYBz
p3Tv2mqu6q1cpbanBI7bPEsnRd6MZxMKnbpxAME9mMZzg/n5KPPI2t5rMq8bxVnAMzeM1CWxFHOg
rk1GEDnWztpM8Qoj7qOU6Y8gGmJ7wlCMhGgUKEaIGEgNnsjUdOBiLN5g4FYWWO8wqnhpTsK6Y/8r
GNxUl2kLQ9Gc1aH5FUEjWW2SZmjwrjScgwriziLOWTgOSz4BjUkzXOcugSZmunSFO4PYlDdmCvR2
QSuc3FtbJTbr6yY1BepOhDzq0jko8Rc1iLKTVk8Gsv/ppuU6ggkrCcdXHkn/anPVHfho9MU6rfO6
cmjslJDzX3/WyTKITEsRp1mgB8ky+JK3EaymcSwCYQaReyOncLGK0zrI4Li1MHzcQT3FXTi8ezSc
h1uPTKEtAhEJ76qAOTQYEe7TX86qXRfy3qNAmJxB6bjDNpRI4VfQFTcgb3aCblCIe0OWiLW7DSFz
QfBjWByOP3zhYxAHY3Dk56oCcguR/wQU0wWqHvcD78PgQa8e45vabfz4oKOwSg+R3wfYqpApw1lc
IB2Y2YrMdjPOyluykAbLS5/207A184LflMDIxmYi0EF8qke7vC2KNWZDWoWg6s62fhRG85+No700
g6ZxanLm995tjdts2qPRU0GStfZsmE2RQw5+N9ayHGCBC791ACe3q5OAE+q3yh33czONchergJ1H
gToqo85Y773Va4jOkqgaeQbvoPaJ4j9BBMBENigIXedgP3PTObuh1XpXdYsbZsHajmjYtgkdNo3r
z/GR97pZgCe1yXbA9XxYBoumg2Ud6Y5+6znewcVd7mW69mHJKr14bF9cpVPvppns+GB9JX9LJXyZ
raK3t8sYqQQLxPwye6p/jLVdh/fQQ88iW9LRf56rZOXwNXNDgFleD7bhwSShBAOVDimsA2Vr6otv
BxndJN20rHsOaX12GNJ0drLFiR3j48v4tT2E9VCDbl25vYTxoxtNF86XWJ2bvrZ2o2YmSM65bDEJ
MsUh3UTK1+6lneqOw3N8sdKeatLWbV45ScL9bIlDKYpxVMMbNYtzA5Qc1HjorXN4yI7tEwSp2X0b
jOEdDHGNx9HgwF4Iy5EPHVh2vPZdlcWzdtWxjVTsXFbPDktmayLMwZHtYHaBNRZftYL6X8YmzPDe
cmdGvMk4lXQp25rC2g4euV23hycide9MUKX1XoG4X923yxKNOYXQwreYwFIUah01h1XcSqb2fpkq
eemUT+6bNh5+174kY5ct3RRMz/gnwMTMDAkU3ZXwxvekpqz+Bhl0I3ZUInDsppAtxSTtGmQ9JuZx
3YkA/B7W1LCRpTHDZp/i1oPZcCdFsgFQafXB8dc13pIW+qS50UMQXsTiEgjkgyzb5OvQLbBiFD15
4ZPvq3IGIBvnKfQj5EsaSn89QZ+Ge/IwtUPlWGQtxDNRzkkNK08SWWhou50ZVOZ7Yz1sbMWTTM52
DC/N5I/tzaIxZPbIfT61bOOMkLNVWsttwEiqnpbBsJDhph77TIroIhGZssVffnuNhx45nEaLIe1l
7gfNrXU6UUDXvRwbyFqqGUbbUcfyqldoBLoSB9ODBJwNo0PHmqc5CvbS9/Ywaqm3VhLYX3r7YJpI
2XrJqQl7XMoaEQXsH9Q7Q2U2PGAblfIyIOjZkrDxy8monZcIi5SRipK54XGY3Bek1kFGbfDC4fqV
d2q+1W6gMoSwXWTFRTr175jBBLHqIOBrxHI/yYjmYzx+n6sOXNlOullbBZjehlw7HKGO1iqD0wLb
RJJc5i5eM96OyBNIvavg2RjAiDyIzcFG1X6h7pms+m6KxfO6gDETKiinSHOfjrjaZaJPlIrndCZz
Rht6hs79U9xXtwJtyO3gV296rB8tPFWQpYYvIVlM5g/tQdbz7zBk9/Ha3qiavw1du+U80hls035N
Yn5dxGA2PYNnAqC9AxgzWy8S225Zf0HqdxuYti171xTo6ID7GUFTbcHFCefudh9O9m11yA9skb5A
nt1tVtGGmWhwZ8YShp124g8QfBng/ix/B608eAtd4RHauNcA2mZt6qIUbZzvvXTfAutuRmh04IaU
77VJnmOVniFyjv+t9gYYR1u0cdzxYJm2GZgZmyZEs2HsnjCxgwOCNi7Mc8nOrfgbG+fdCO3hEfaY
SIK+a9gRIbKenRgDGzN2BwLnkkUOvDhoMkTbpHMeu5VOL/2SeDCHdk0G9WeMJciI5BGukQfYtAaX
uvN+MvTDJxSCO9r4Xl55ftmz6sw8mkM18Hma+10A19dIzsWC6jjrWI3QMkP4xvc7N/NDQZ4WJuom
N5WHmipoXFdmTOpV5CN6t9e0G27x+G5zEkn0brij3lToUlzvSDBca/QuCZxbapIWJZroN02Mf5xw
B0AGBiIYTTPvoUyfOdTbu5U9VbLfqs4Wg19vsPEuVrAz9tOOyXCLrGSrnNlm3TA+TlFw67f8Tkzr
1Sp5xl9KSu/qCKzjA9oSW9W7WRV7NxieZ9mgSVJgE1+4uOZ2zi+TrN9dth4dN/lBSP0OLfw86NhZ
qvXROuIOcrw3CWKgXobcIOkM3KpIOL2bKHmf1+S0zHQoOj+gOXIPOBI2HXSJKYoDmLUz2ewMbimk
xKXW3mMoDXw35SbRzo9q9M++aNtsrVqYwLvZJHE8EgTRdJpJpiCVX1Deb9AH2MAst1wJdL6CwcP0
P26GvtMtMkiz9Xj1zRBI28xm28NwtI/l02irG1o5U4Z8y4PUrnjRrr5n48CyyvDMiedjVfFt68Yb
KNqdUSnvlOeeeRg9kD64GMccJ4lshfqvrEvPdtW7sTdbSAXvpsk9gpS2C8245h7pbkTtoShv9qme
t3UwgjgOxzo7X9KOHYHR7IVyBOoCvheTaAAZAaBql1zWMKrteVNGU7L30ulGx7aMq/aIyjWX0PeY
pVfIYaVZNUOCLApwAs30IDzxDHj6JpbVS+M5edPBoJkFr85i0RCO2oyT6s2/yialLG+kPASYo5gI
+HokKYfe261VfaSemApvFHddzRywC4JD6ppdDetq+Ivsk0EehwjcGWOQl0BiVCBO1wcSL7+ZiW69
cfCycJ16JGrhD+Svt0hYMWzIo9vOcbus59HFuOk+Ca3JPL++TxpoOvf6grmz8c42OP5ow9k+n+uG
baAGA+WX0OHZyNmpmybku0FwInL5Lml9cNkALVHqHKcehMOFoRXaC1jWpDBO4ra9H3sM/mEu8TTX
UV7DpjALJz8GPNdteqfXaGR4TsZiu9ex2Dvwy9yKEXbKsw8cIiD2TIRMs6pydSEC8tRzn2RpO9ic
pU5QypC0HoT/rDlxFUFCzOF+/6IctkVQOwQpvSbRwF587Ff9Y8EexE6eH5ZAP9ZrvD5R9K/O3UA3
sl+fI3e9m9kKU+KIoZcGVPZi1kjsRkHaR7EO9DBIIV9UGi8nd0D/e8Q3YogqSw+5EmjS7/yB6vBV
Q4803DLrOsm3mjptfYOCL+D3KmiXCfvQc1Gx11aPz+hSVqjb3NTM7L1pZ2/+GUrUuvcQtuy6n2Jw
DC2cwdX+ceJtlb4miexPRkfJvHGStPJ3V23g19odgYzHterltu7tIrKGwH0G1ckQRm8dJBE9KMZz
V51GB5KWFx50url1Z/i9FXU4cJZNbTS6GYQoEgz7O5V+jYjgZ4ktq3a9X61rdhVeNhBpgzv0JQ3g
WLyB4DfyQd6oMCzaYFKwXHbRAMlQywRQ1+XoJWeJPzp8i/6+fIJkYigKV9tuKiAVpZdNN8jZ+REn
vcXgi28qZ0Mqozskju2CaapquZZpnK1PkFRDsKGYL+NQwiDC2fvSCQ6riyrpFW54XL6Ecw1RUge9
0u9J0Ac7vL6RZeswJq9qGRFzuamg+tsjIHStb+761IG+F28q8OrQOsURTvAlM2jH04vBR6OlD7/Q
o4dG71A0yZqo3G00fM7a2uQoz78BmxDPPU/sVnOdPCa2Z3ukOPHbmM7eDf6A3SlWe28dfB0ucdWt
D0gvURG0GBcswFeKcm+JxDOsAwBaDJ2/6wKu9o0y5tRKuJMOLmQ5CjWNgcmSVLSQ6PB8+ubJUbqF
WJHdF2j8YkA9EE6zFG2Fchg/HqnZ8OrFJoGVqmcyhl2bFleMVeRWBbop+5G73xo3Eic9cLU1MKbJ
B+1HW/A82KNGRv/dQuX1+poYa/frHEMWjLiOOtZ+eA0BI83jaWxeKUfFsxogh7OJmV+ipdi+o4oe
8rqNzN0Cv6m7agG8mgdjqvdSjHTFg8MoDqI0fbofjJWXRvj+sw30N7ISDtikm+gPfOAFynk4YNRJ
5x1S5/aprWH+cmZjslQb1wQh3L0hV4hXFqc5tRw9mgAzOxtmgv7cMVNlplZuUwa8anTOnaTpzjOt
mNm5lrl7GLD452mSzUNVMece09Hzuxo8V2SQ8iEbD4d56wHFKNATdZ/6qP+5xAlSHQnzdXYwNJaZ
0fOFTe5GI3VVybiLa+cWjk/PlDcc/D5xiwLhHlJhud9bBC70hukCimElNjCxebFR+tMdQ2+/1tFm
QBY0N82ppe7FG+r9ClAwM5hBQNXxM+jXJ3CxH/wuxJhvO0YFxBpPtl1wF9QvBNZ7+YSd+0AdUozw
HKwJGLu92og2hqRcq44D6e7aetppd/bR94GR/CjiHybE4Hu4OPdRzJ8rFeEUJPxW6lBkg+g2WqF5
4zE/zmoxOVm8uIAtPV9dnKpGjI2Ee0z5sl86chuodEMY39Ghf3dscAkcuYsMfQEqhNKtM8fQhAWb
OCZQISf8EFsotABNSwCr9PhgfqhzW9t3GK5tmpH/6ur5SDvz0lTdbXO9jFcxeDmmvSCOs8hy1OY5
qpyd1oZtVlrlfqyf/ahD8jGfQOAtOWQ3jhjj+LVyTJNI3t6wGIzueJqR9WDLZe2o7pwJjyjEAVJR
78D1SqgPlIuzqMxr5jmbKH3q0MYCcOHq7+0q2TlcMeKtmh5DYPAsylgfFzWFB6fP7F20NHkCNP+I
8+Btjafw25Moq0JyxqOPqLa8+MGdfs4Ty7sRc+IcyDXwm4xy4LeWTOlujQMYvsfMFPGg5qxh8tzO
FhMNodF5VCOF7Zuo9H19r+vgCO2js+zYKeZLbkO+I8PytND5biTyQbbqCRJoEPKUv66QkK0oBuGr
sfQ6hqawRGZKmgOLgkPN9XOYVo/JFejGaTkTmdyI2F4wnH9qFcphaqpt60Qq06OHud6hj3IXKeMY
pdWGDgEen3X1FiUFNtrsQ3Okp7sugeh15Q4Zr+J7THyXNlrfGDX5LM2Wz8FZme7ke6J0w+7SWpTh
iTJnWBinWctSiBEuYJnVo/ru224oq2i5g26QzhyGSYcJoC+yLXA/Q6R+RHyvNXZp7bj3XjD/lpUs
XOHdGsIfca+9GFQSkg/gqVXeM8LEVqT+A/WtyBIbnscI8+yR+9g3488qSV4qeEwOTZWn2kYHI4B2
xglopNLsaZfmLPG7XLPlGRAD9Mvb0dl0wusPTHRP4Mm8JIZXEANf0fNM4zZrVgwkUgBRW4Gqyy9M
E6JKlfG1DwHiLsJtisMdIb+Kpu5JWLUdrbvTBDO21XxXAarN+gX9xIrSpRgZimSNMqerAaOgbxye
e+s8OSH6WJg5dzK3reB1g5qY4YcyumeNfvWWqc3nmN8HDFd0uzpPranO8APzgcUiJwdyUEz1r2D+
bvWKIiDOW2jwNT0B+Dw9QhLtG3oUBSXRbgVrmRCeryjBnMY7B3CAWe1PkPOyqnnzUBxVgdivCmN+
vb2D9suxHhvc0fDSmtOneQBIbJJNgtM3pkimV513oSwdJKtXj2xsxMyLMeJv5El0bakp3HRtBang
xT+1frubpwXdOlUm/lMPE44wtXmATDCR+mn212WDPS+ymoJInTYRBo+m8AbopbpAtuZ3n6BQSwPo
Ck5yQ6NgC6PjOx3yTZUOR2TTz2j7gHz8JogtoN+LIgWEsMYpI/VTK4vUhdwRh5QpOglXaXmfMpU3
bCqcedxa9bBO0w3jd27k5cMcZ0MICiTOmIIIfBzO74w+1O1SkurG76JzOld5m5LnilCMlC0nbwKJ
0j+FcFMkS4cyrts55DyLWzUN26COirZ5RB8l086cebo7GVFvHdHfTvZbPN0m04uel5Ofdrmgd4bb
x2lKyqbqj7EAIoXe4PWyf7xamIbtPcIplCNxdfvNIZymIyXVoR6HTUKrnUbp5cYyT0Yka/5a71Y0
NcjcQqkr2YKL8BAkFPBSA0fbKkTVi0/nwmVmeGBdUKJGz2xLcC2RQgBu8uLuvvH1BvjewZtlQTx5
E0p2YVIcHOJ8U9F6cG0PmGeb6mnrK0yh6v3E6h0P+xuf/HT00Rumsp63LJ1PaTsVs11g5RkWMnqg
FimY0zw3dM7R3MBQhNhHCeY05je1drBBj0Cwg29Ls+xGF+BIM9wPRt/MlGwXJ7qAiV4iczzWVX3W
TB1MpXcttQVKmG2DVLGrYYUwokh2wksXgroAy42KYTpgCDfKVMXoJrjXpwM6XdvOIt3W2C7NJHPh
a+cUTXMWyxYsn0YcVu/EF/PIYjQcrzio66xlOPc3QRgUET7YYJ3txLW78T0V58HgjOUCVOtuNDQ8
QKbwQNb0WziKU0QAqVXoRG+5U6cEaDn1Ad2iB5YNcUu2vEYloSNNi1grb8+Ze0ur4JvfInlH8f2f
LgouWI3PDdfcsgG+9sphKHIYqPdE2DKUqCz4gY20LuJ45qXsuCQ5UGkTZSs8+LaubGcMQcKZ5EAV
M2jXdmq6jclM0LyeZWqPpJ+q49DMaN8a9Jm/uyvGwws7VxqToo27yGzpfUwvkWW8i7CZSgZBQvDl
gVD1WeU31R75+xJuwKVE2jcrWSUbllg0p/1IlzwxhdP6RzVpejstMthXi152lDpi682TPxV2Uuse
GYBfUGqc/dUOdhsIJL2sQ3EJkdSbldmnFGS9m36QzV1vEmc3m5nf1+uA0IkPgWShbZdzmHZ0t/Z+
uvEcbc51jJoerjbAS1WC7RbV8gW2tjukMa5/UTTQ1aGHBIdz47ktAfyzAC99JhAy8Z4VulNzga3o
ecCf4QkaPch41dAgnaopKELC+SVeHcZBEQeijBMwuyh67lO/UmAVJEQcWoD8EruUsXJESZE1TQyX
gyCg5AbeE5DRA0wDpGjVYbBtk5HerqmC5rmp+vv/4ey8duTGknX9RATozS2TTFdWqpJUpRtClt57
Pv35WBtnlMUkirN3dwM9QA8UuRaXiRXxm6DJlXanU2ihJcg7/je7X7rLK4UmP77lr1B8vYIOhTUi
6jB6N12bDq/ESF/LQJzuNH3MZswT71adDKay6URGbteU09GIBk5Dw/OFU0flwS1ET4cBFQ/GLdCE
5GFiBTxbM7JfFnBW1Qqh+U3vsPwVjtNEHyIzlafImJ+8gdS0TxV92yMVXo4WD2G2cNf6Bhlk38SP
MR1NZj4awu9JjzKiIRbZUQD2p9sdddrfwAAoq0+GtS+jSI2oWCbCQadXMlemyvRMV6Q4iGWTHnu6
6w9pKU/PZeDHe13IZg/E7i8O8a/NID2aIIdsWeeJK4Rq5ASa3tNj9Hx3QJJxX0dgREa67rdm38WU
qcBu4N5SurqM33zcSL8Uv6fHFecaj5sBYTC2HrCZwInMWHb1VuQAyyI27ACVoqrbXzhaVMeWTGrX
+eVwLrw22YdNIBwCcbDodhunpO4MzlntpTXjbGeCgyOzSULHqzXYcT6E1hq8hSunAU6B7KSx1TU7
p639SeX6bo+mXsfhHXLSVMtlzxx2hpI8KIP0agXjU4A3OP6g6cTSoclspZDkVYEaZ9jM+Sr73vD/
Smn8YOVddGjS6owOcLsbBdBGjfU8BPQNCoRldqGEhqkk8lzXvaegs/J9P7HPKx6xE9VTg6eOJkch
IiEKT6SUFyX9yYiHCTgSwR9e9cRTnUJMy70itzhTBzGwscy/i+AUgzmXfle83h2cj+Od2SNTGUw0
SjyKjHaq4CZJaPgIsrwT4453clEPx0ExXlXRG+90vzkVaf1FCArJTcqo/UbeWNHBoqFNunVb8Fi2
kaOl7enxrNKt4fugCK8m/qB4cFp/VF+4TWKeLObkTzutA1ZhWdztpTeZdphaP7Ko8G4sq1RdHpvC
jSp7Ac9D7A2CMrvJg/Cu7bySt8JEcqLRw4ua4i8aNbeTQWqsdZFm09j9OXQB9UOjfQVITB+JI50H
Qv+sFIFpi7Fn0vTPOe90hR4NTSqtrRpbrOD2GlT4/dK/ExrprGvddxHXNTvpol9kNIbokKAO5sE0
ExKhShALVBdQulVvRlmAS1hbTq+mT5SW7qRO7mwJUISthsMBY9KHVqpGB38QHNZA2FC5HmO7oeyg
VHDFivIpKRTfr5kIyFx2W4xhh/iqLJ9ivaavPY4lNfuy3tWDEO2RjG8oXuWtI1aC/ikeA/FJ7ObC
PyBj6ZBFIlSSqqM/OQZAJphgJO7QSN1BLm74yb1unERJzF8NvZw+WZZAhxN03bNZSvlrmMnFp0yH
nl9pftXuytGQnmgG0UXrdO+siQKF18Krzz1dyB0gyOhJsILuG1JB1Scz5/8XtaS1YVrLv1DYge47
TvzwkZQASlLidY/TRPWMhDsuDPpzrdzvdKHRTVvVAppYSqiC62po5H2xxgk3Lj9NAypKfdPvzDRN
HiqpxvJPlXS1IZVMi1dNbQo6taUGgTRUUtIba7rJ4mSqjkkwCiYILYWCpFX4ipNT4B1K228k8Xsp
4Knu0PChUY17dmjnYlj+bAoRhLZu+dlNok0lBf4o0HYmtLQfiiVIJ0MtfLeqeuGHHpf9uaLU+kke
jeBOikU1sUN9nF6ikBq70nnS3gp8arDhVICZnsxvA7UbJ0UOyGbY9TetBJdk5ABiwzyLDlPwXaPe
+Asog84TSOGcljoAKXbnUebLrDAMTqh80ZxlSziD2mT3HPTTYzw1OGz5xSBxE1SpuG9x0zjXqVjd
GlkUHwo6NxTKM+9eDlOjt325Ee48K0j+RIXh3aR579G9SINbkRb8g9DW8o/Q6Kn/pephJI85FIAT
TgX1NRC8rPV55SbKIWrUcmd0WLTDkTL3saKGt31Rjk4ket1tWvbWXcFi/zFOvfGSaRMPOK9PtKOY
1MpDlGnl75rTiORWF3/7Ux6T88qV54YynA7bRARuN5qDvMMPKXNa00ecVejrcx7L6V+zUJTfg5R5
NwNPWe4XclPephMvag0wyAw8tIpR+lzHsnxMBxpuOV3Uu5Tu0et8l8W7QjLp5UtCZBTOZOppRdVV
bW+8zhxOBvRJ03yS9cgcpH2k5AhZUzDvb0sWsQ6STS9Oqdk2gJ0GvxmdsfC83FYNYTyZqVmg41gH
1VOpVNRWxwnFTrtvW/NerhWppHsQp/sG/sqtHEfmw4B/63fLy6gaNYMlfC5p0n2vs06k0zYo5vOo
FPVv30QBnTJti2amWmjWn7SpqArHtVhm+6IrBd6kXdQ+iapSv3qZgQKbFkfBXYf0omAXmUV9JS4K
/4YkLApd0AjaQ0M+rB6MtG6iXWD26BN72Ir9zGSzfqw6qa9tIaeF74ZiVbQsUoD/+1yOasrFExW2
+eKkPTGLLmeHDP7xhM+CORvMd0kEnE7BNmwH/Up8gn/mTXvQbInwo8jHyHoue8qPPwIPw8ufutFV
JJF95O+1Efdu1ytMCg1la41MVlHoTXeMo9SM94EiaMoJ6ir+x11Zc3wF5J3ZT7CcPc3ovK7FvTB6
oohzmNplTuPJ3PZ9mPmTG1ldjXo8Uuhanttya4GK7Y2uCI5yE/jarRxBL3SUviulz4FsjI2LAget
mzyeUu0HMCeqvCU3sHocu86oayA1CmXSMGwxJRs75VseojRjB4Upy04ccuDxlo9b8rhBQwhcEwRd
ws8znTpnNPPE28UD0LjbQcIAVLSlirfusdDp3rhhQMP7JgU6pzpZL03hsWgjWs66PxW0bXSjhbLa
ZBTo7TBPhuqliIsUUBE4FQXczKgbtN5HTYIDTDkGoCMFmP2AGjzqhr1RK/3zKM39lygKAGBU+aCO
u66IxZeEArx3UoPSzw5qAMmIHm4YPXUWsN07LW47hBPIWss7yY8Ootob3NCe2HznmtbycygIo/8Y
gegdTx8jmZWZcrSEg5sXUOYFJUkpwsjX65HnyhFXDXdAwKb8NNzOrkTcjOfpFO1n15LElnai07jt
bXobHK0DL2eISuikPOmuv9/SWVjRjsPmGUYdPDSgjNbSvVWOc5T3kxxxpB3v9LNyFNxZSkE4iMd2
C/6/OgMXsRZEA0CxMIl1sG79DkKUco5dz6GS3e+D45ActkUkVvkGcMGQ0dGQckXJ/D163Ki7JG81
oXS4iac9t/xTOuzMR9OhveaCnHRyZ7wFlnaIN8Hxa3yDy9AL8L/EAR6NWtiAwveP7QFo6L7Gv3UL
g7/K77mMs6BUjNR+M01liOKhd0d31iGuboqb2hEOzcFycAvbWMerA0M+AIYZqxk47fs5LSA81G0k
NVAk/2dglcvps0lqXWXPmRovZTIBTll5gcWPWh4DQTk0jn6IPJs+hbGfjpobPnsCHVK72JzKtz/x
aoNeRFxs0LLQIjHx8A7WbOxAy99gxo19tye6dw7PplM7wyyszL/+il6Mm0uBhM6Wb+ya+oRClkbe
yqDxplpskkobgkoolHlDzkLHKA9+ar7NutLyPt97hr11AqxyHnD0gGCBiyFizu+/pyf6pRVHEpyc
Jkk/G3oa/BDLasvWdcXBgHMGMSQF6pSOjOu8rC74TJYY5J3YTo3TYWH/qzppx/RPZ+sAZe4pMiHD
ZjZ2Ahtza3hry5Vi8myEravQIhfDk4wkMAHG8sRADnwWCevhXwKm3GAtrrJuLuMsPptHUqmLpLLE
gWd3oBwI/13fV4dNWunaB7uMtGDXQR4mNdGx3JkXiHnmJsHVy+WNgPoZWmElOJVdskFdXKHhzBJI
ZLCzMAoNm/dfL2uyqqoE5MIm/aeFvloW6btaPxnocX98S66Jk+BMokH9tGC4KcZiHiUghhZOTYiT
JLvcc+9muPsL/Ewn3fHc7H+ND9lP6ZP/KELc4u96445a4Wy9C7+YXA/PFqOVlMSR+kT/pKoGVVuA
QwjkjsVeQZPCbmrgUWqgaxsraHWKYThJ0KbR2VnyC/2q7ERLgFev+vG31uMhVMS4AcvkARNtiI+n
eXWYF8EWu8JUvVqMM4YZQhoF36dEQM2mcK8BtYdDoeXHXgyCGwtw/bQRemuciw9cGCWsAWHEiLFK
b9EZeAgSVJWN8ReGBFtqhfOftTjRUb7Q+MtCqB5y9Ptla3qpGg8Viwlor/K5DeqvmC1AbBHhS1R+
yaMg1LPzx1O7worjnCGFnKX1kHVebJW8Q2xXiShwpuUvo3jppeKADIP7cZC1W+JdlEVmEwQ1Fema
kdUuTkiw2uuD8Tm+/W8N79bSRHSFoZhICnfFlaWOl+R0oHrUUcagonrT+ffQj3D9Eow7xSvvQjF4
0FApdUHv31Vj9BM/wI284y2xWH5MGsL0JDAmVdml7z+mrPUB+CvW7Oy30zWuviue0j8w+Y8zuc5R
duUTPhMn6zXC+8TbbXn+rVwk3JEAkZgFeC7a4gLj6gJ6M+v5zQmddGyOjatyvG8mdGvrh8RKJMFC
+gw/yvfDDBF/lBIdkn1y6427OcUS3LjfpZIjfB/cOenAWHT8REHq4yW1Mj76/hQp4MiBrlrKByQ8
+FNrQukO9RCwpuj2eT9b5MT8kPp9DUZnSNxaSTZOg6vLTJNNJBIkjj0VM/YlLRekQ5VTJupRuvRP
wH33bdH9/HhgayFmFi4rR4F0v6SpDiAWjc6nLdsXP9X0NhuKjZm7+mKMgc2OpwByRYg9LE4ZTQgm
yoFlR0H/NyjVXS4+WnK+/3gU19npIor8fl2YhWXWVdB0b9d+/Tnbm6fyHDnqK8JhwJqQiAac+xA/
9MfoLPy2bpUteuzVAln8gMXBFutg68xMJw6JP3jIO+0Go9ZbXCjd9hA5gEp3pKsoE9Z75Zy52aG8
aQYnsr2b/mjdxqbdvX48JevzbslvJ/y1hRlc3MLrga44VtvbgnozDF+AsH8c4zpvfRv1vyCL7Zj6
VSjhitY7mpXYRYmpYrU3AnUfdXju0mQG84eZ3ycZRLlg5eeOlljaulbyzTN7UBvpxlq7ftLOv8cy
wK7LKIpcvde7mC6g0o0dqkbmITp1nW3tY4TxZpkh9UU4Q9a9nQ1Y2putA3BlH+EXh3I3BMn5Mb34
/oZgteYAX8IZZhKK9mtTKv/qtoarfhlgcael5kR/O54DTDVIDgFEFYWpM4QvtDiyHvbN1tGwFXFe
YRePkhRJOUvPLPYUNhme/lK090nT2L7yWbc2Fuv67OGWiYuVJunLVETDJQPMNYu1iKvbliYQQI+N
ENejQW1VNTiLEPbDAWSR1CW9ZViD1g5Oqr0kdfgl5aLwcY0xSmhhnzb2xXzcvLuN0ba5DLa4jTEx
TmB09iB1D4l5nE1ic0S/0ts+cOvfOPI4G/GuN/u7ePLi+BurwEMHtSsQ0+ndPRRlV7j3nkv0dPW9
ePzdHoeN2bxWNns/wjeJoYvFEQNO6eOIiJnqVr+yE608ZE/127DfJY3d7XhSOtl3/Tge041HyOqH
pM5JXQ7NA3OpqSZ3kzCpiTrQhkMsWTO/jnV/z+Pg0UrVb5CCuo3JvUrJ55H+i7dUS06lBo01Yyxg
fIdjc/SVoUxdDTa+cSOT7kknsaZhtbWCljvCQkOMzUDxijwHM7LFF1UjJe7pJcUkVPG9fDb25cFy
qWO95CfRAdTubBmZX33ROSIEBc6vWQkLgZr3272drCaRaDG/qdkKNua8n/JPs4KscGcdtB23576/
QY16Y3qvanSLuPpipCaczJ5GQOwMe6G8e7NW2nlHqNLy03xr1zIydZsqpmvTa0kixkpIizLHi7PN
1AIr6wc/Rhyvd4lwI9nTsTsOu94xj/p+2xHtLZG6PBLehnkRcXH+BH5R6QLNpjd1l+ZheEocuuyU
uovn5DXZC4YtPzauRVWkuE+d4Ozv+gcUAoNj5Abn9MH47W+rcC8fusvftPjkALrVIg3AuQIgGXfl
D8HuHtJzsAdk59Qn/ahp9oCAMaJZN5tH1vILYMtIpWT2D9MV7K2WSqdWEWTj6JHbKr6DPDTV2VSk
0A9vaydO97MM+LaR9toxeRHzTeHk4tCSGjmF5FpxaEF19wOsbugSx9A9N47j+bK//Nbz2OZ6GsLm
qNhdlfP6qpdGZAdBVyGDTOLnDkfpALAchdxit62ZuTaVF+GWomBZbsTmqJPDB6p8CICl8ZTZOHTX
Zu4yxCKLD+G1anHXgN4c7yfUKDTRJefemLeNcZjzf7/4PG2Z+kPgDbRqO8s2zJm/r2xliFsxFhsf
wvU4+R2n+SzvO/Zupp6sXXobP/o7X6NOT5Ul/bbpULuxIK6knVD36MOBkVHhdeaydQlJ1ymd3vEx
tLSB03jux2twubXnJYi0Pkpj4uyTJy7yUcB5QOlzbkm/BEqaGk1mTzJyXF52RG3mVpwAkYaJvvEF
1+7Ky6iLL2gWkFjSiqidkNhyCGxLtewKp6VOFjcGuLYiL0ItK4Im0xnkmseH9D6p5HJeWezUdtpY
99elpPfz+PYCuliTOs4NcOUFvlx/MzMVDqrru6YTmw9zUUXj+Ni+nNYyHJNijg4gxdQo5rzfB0Wd
61McMIvsMBq30BxFF+Xn74Jr/Rh8u9HsaRf+BnEf42u8pcO3Oq8XwRfXMVomojFGBPeqn0A2x+Ee
VcqNZXJ157+tzosgi9WZmhnm2iNBohP3zn2wayBQnQ23Ad+247X+lPlggbairu6Jf1G1xRXcTkUY
yFJEFkUXwvoWnrGWvYdvS0dXQ51+9pLr7hr8pI5NtBHbWrkRLj7pMrkKMiuxIBTDLD5459ntYjbn
rA5b7ceVBzDb/mKIiwc5sLcarFBYOhUCC71KMRJWVi3hsKzne7Rb3QCqRQTJmCcD4LqpcFOWl4rp
VKq8oJKPybn/IxCMm8ZQjh+fSNcCj5iTqqYhcjFa1CiXibs+BZYZq3x0+OY66se7/l46cvi+mIDo
bONT+ZzjojBsVGZWahTvwi7zd8BzfdmD4nL8/oemdNTS1McB7MesyKaNP6L0DxTOU2O6uWHahaXt
sC99rErzgUfVXgGx/PE0rKwEC+05XqJUwcl+Fl+os5LQExBHcyyzrSFWBTeBpr2EIgqGkjcLXZ3y
uNt3tbXlkj7/wYuk5F3g+YddnGRR2mYG6loDS7CTneRR30V76z6Qd5GAOe3soWYkdrPL9QNKV/7+
/3CuXIZfdsbL0Gv5DIRHcWWHLjtwt5d2Urfu97nB/sEolx4JhdzmUYnGPAVi/YxVJD6RLblss73V
Nj6kumj1pzNrM0hYV6b8Codhh3zDuTArQLXPffSpb4KT5EOr7sBGUvaEXtGm9HGDJzGS7uiBfG6T
8ihKwSc90Teuxq1ftrg/VGgOlSgyB7OqaXxujv/Ta90qxl9fU/gaotCO8wuw0qsMXkwG3wgGKio9
IuqJVO76Jrf96K8GWykSta0vex0OYzRK4dTfKexdmSmGkhTMqrVYgLqZbKNYDFHhr+LUB0Qyd6OC
gRgEFlvbRbSvtdPHm/a6w0OT7DL4YtfWnmZEZs5YmdJblGqO2nfrMAuoR4fC2Yh1/fkQpAZAotNP
YVaXqZuFjFRTVq02X46u+mM6QePsbiy8PSY6HIGLI5EbPtCn539tGTNd3/46UCcdiX+O6Rn29P6Q
8IbKyowe+TAVCpfuyzsj/eal+sa3XItCr8ikGjcbcy7RKxxEraKOMSxQmHxZEezSjncxAOWNmZxz
lfeHAXOIU8o8kwrepovRqCOGF/UQ6g4VxcHJfrcHCNzozSP56X3bRlStDQsrL3qAxvzqW/ZS2lEV
+zGd0F7jTRtr0lcZjKCdoHa0kU1cbwU0Ypk9zH/wiJaNxQbvE5aqgAAD6gPdi4FKJdqp/WPaox2h
+E+JP21YH64MzICpT30Ig008y5bpWtfHdR6JBoKEtYulAcqOqHf0W0229TDIVs4KwjKVmcXiy7xc
EjTC4AlriwgFNPAThHQr+1zZX4zmX5h5di8uQhMKUVYkhNGiTtpNCDvYGja0rpWPIRjS8HumKQdE
8F9lrf318YpcH+Fs2wHuTmShvA8ta0kimQWhRThsmjIB283zu3LmYnwcaOXA0ukEs0bgcJhzV/Z9
pDYs0Bij3AerHUUue0IncnAECJ7oLwnjTdeZKriCFsnYoPZ+DUYsPqPgCBw4FqcNS53loBdVpuVF
WcZmavhzKbOfQhfBvrNi5Z+MLvr28ZCXm2IZZrEpyr5DDa6Y9dHSJw1SSS+ce4SkYlm5UTXrf3+C
GfRmMSYin0UvebEjTINkTYo5J60Qim7/R5b/dqGydeusnF+GPO85DmKZ9vo8sxcrNWtFGhbsf0d7
CB5nhN9soiX9reyIo3/LcP4qUZ4nkO42Bz8OFrRiFtGaGlnZMArmauDsHwmcidpVsfdO7V5+mR9H
szD/FqJvWY9ZBF3Wriqlx5bDVGIHAZOctMH/khnD4eOVcfWIfwuCo4xJloJE+dLlVI6MjNMKCWsT
OjDGwcbed7uj/Gx8H/eyUxy2ysurg/oXb1m89+pahjGlx04zhY+Rl3+NlP7rxpjm5Xx5t81jmj3l
WR6gkK6KBH2PNpLq4VAOYeYAqA5vF8QiDu0pOm/BvtY28GWoeZleLMOmmEBdRpSuh+psBt+9dK+j
HfjxeN4aRh+MR1ts34bKkZJXkNnRFDj4Zv9AE2+05WhQbC3NgGGpwVMVy94uQZwOGMxh8KsT9Kyn
Gq1htCnge4ljDgI0y286ZGxtVcq/BoP60qXqjTbik+D7Cn24oiw2fvpq5+RifrTF/JjgwAKBIqzT
veAn+SwdUzJSz6GyeOcfKGl8Tvf0awrb//nxnF3BKt/WAGA4/H1mz6SlIUvYSz6CSyFmf3eYzdyl
h47HTv68/dhZ1vUWgZZQ8bhuYdFrLGizge2WJXDYvLLBTDaQjqNvjBun61V96C3ev+7XspveJkNK
LlXPzRJpL94B98Gyw3T6fYjRN2dFTkN6t9kBW91SF1EX1UtVkMICBR/WuWUrYMZIdLDvsasf/u6/
gDKtHRIXHb5lATMZGy2caiSkzHHXgOPcGzdIbO9KJzwEP+Lf/X/xGbdCLhKsTItULcs5MwbtV4ke
RNw8bazIealf7eKLKVykHXlHIxWbnvkO6d3oVbrx7+AU2PUj/nXHrWN27ca/mEFl8ShrRymcwBTE
Tom7qKLeRdPfwUBZ6qsvZRsrcnUD/BvXsqzg1XooVR2h0KWxeZ2h2wUK4uT5rxsTuHrW/gu0TJak
qB8iTySQeMA73ck/F09aaiuHwa1s+Yju/D7c/1/u4It5XNab0Z1HJzYmJjIWyLM0KFmYG2fksvg0
b+iLfuvyRkxKE80zyKAO4jYchIFxSztUsbMeancv90dFkHnkRt5+YzrX4/L6k0UJcOKy+IcEUyta
GVdXnNjmIQYvONtVVjR6R8e/0+0ZW083/bE4bDVg1j6kJf2LvNhrYzRFUt4KHFayb5vDnTr/K9so
6q3tAEvmpa6QC5AqLnZArKIBLPi0scs+QoDlVxh+7+qvhaIC4N1IRtd2wGWo5dMlyEW6p4Sawu+S
9jdW72dls3KrXLs6bf8ZkSIuq2p4TAQxArJOKiDXnYyCHSeW68Xir42V8fHUKeIi3/AsT5400OQO
7N5bqbMDyqH6Y3gYPs34PBQsT8WuOgfu1maTNwK/WYBeZFNiNVr1qPvArp+SU7NHzBrulXgeXbQe
aAzMdi/ty+DWJ/l1OM+Vu+QcnCcX/v2NvvGu//ibwnB5n9hp0py35PyUoSzvITIfxMw85lZ5I5gI
NX084Wt3z7/1oyyZNL02hmqSBXjyir0r8vAutxoMWxM7//eLiYWAnhpTR4RUSPeoOcze8FX1GEtf
8+bbx4O5XqW8/BQdjxRkKdl6i8UzeV5j+OEAHWFGOLYoAyk+53Kw2bK6TkkwSZX5G29hUCpLq8+i
TKxwUk34AIk9AuqeYMM7zTk/5Q7KTVsV3ZW86124ZQWrSnLZKmTChV/B4j1mDrosBxinZ/S/3OTL
dq9zZSIvx7e8V3ndZnymunDEbNrl5PqGX9louTgff68rvpyFyN/FPC6vVbULM0Q3iEPvdO8dELHi
VYsou9Mcst1WEfV6Ic7B6N3qEiS1K7NUT2u91kRE1TH0n5KMiiQIkzgv7BxygJpunMvrM/j/g1nL
N4AR4rZbFE0B9V/9DOQG/d1KTOyuC//3uR3Dolgr849GNXVxo2VjBxE+Y1jpm8X3dNQdHB2eZ2u2
7UL06hz+C7asX/mYdftp0haOmke/rdH62iP/K6neXZlpt3FYyRvH01XBbF4hOp5QuEzIQHiXWPti
qIpSa/Bp9RGxw96nPnUA/+DgCX+BxT2rY/25i+JvfZLtMwR2PMHYf7xG10b87wfQWHl/fMFlghI/
ioWjy8OD1gvfkMRAt2gwb1AgcfyErsr/PuA8WgikM29t2ZOuC9+I69nTV0/vZyEzdfcs+k8K7PyP
46yUX2BPXwRaZCmm4mOvoEL6Ec/h0cBPG5u9U2Qr7tNsQLu1+6564POXvAy3yFQaT1Lktp6dJffJ
rX/vfUrvg1cEjx1OThuv6fzWe8ifZ1PLrfNzbS9eRDbk95+wHzk9OxwvnGTsf9ddgNKZieVDtlUY
XFsql3GU93FiFBARRtcKp0wUGo6TdY9s/7lC9R7V/wYBo2Ijz9wa2Hy5X1ytnp91UA8ZWJBxhFV0
oFiNAyZUH6+UlTBQmqllGBrleX15wiDM1um1gmdaEPxQgptI6MAwbDmBbgRZniwZpD3cLeiOUrrt
clDEBlr8GAzk6n7C5aLZuHpWwxkwlrgKDJhZi9UozqYC5YQzopUbPchoYyYQ5Qic2XHvJa8fT+BK
RQgy379oS4RjDAdsqKlxUThBnIUip38qT/KRD7bxIF4dFqwhS5HmOri2WIJZI/hmOzIsL/qmBn8V
1LnyetOLdP5T3pcT3riJ/4myODnqQMio3dcA5XbhPcrCbgzM3P+iHdS98gdi5MagrvOfmWA6e2Wr
OJCT3M2jvljnGRwL4BnD+FYCBy1nR6g1u9r3zvVfMQl0rOdmq+x+lYO/D7lMuboAg5FWQE/H6iTU
XBtEHQFfNAjUm9HG9roORfGbyr7CU5wOxfJ4MtDBEQBaj07t97u2lY4CTse89b9NnrRxt1zXRBEz
uYy1WB+1gR3ROGPYktuis6lv9T/CY3/wXe2+OY+/4mcVEZlbRGj3weHjPXD15F9EXpxVVToqoWWF
IxZMxn2tNs+W0h0nE62QWfFfaMezgl3hxsqZd/G7hfo+qLU4+ZFWj0dFGWb6V3OSjvEhPqkwL+rj
x2Obf/tHYRazimSdXCbV2Dqa3MNrj4M/ZTBt8YLXlgl9ZbaAAa2djO/9JqAKUyv4XVB8avDTQ4IO
NzB0dO6y9vnj0VznXMzaZaTFcEyjVPqwBNLRN2p6RM3TVcr0lAf9I5qJsR1U1alTZRBb5W6y6kcx
jzbm8+oUm3+AIQJD10362/rifNG6NArjIRidWadXTg7IQfd4/n08zLUFeRlkcQOEci92SBgSRMyd
yP+eB79rA4sh/0UDgq5ulRDX1shFuGVHzZMHLMZEjZ1HJRtjs12eb1VD3x7ri3VIigxbCxY3AJVl
YzIpxroGxTE4zQvCXKKbuvUB74RD+kdFnEfea5jDzxwg/QUp+Z3wKt8P+/4oULvcOrJXFuvlL1lu
vKQq67Au2XiFh1Zq0Smf8VxwuzT4Pqnh6eMPef2KRG5OUa2ZfjyDqpfVRA2/VSw5ONRmOSB5F+yy
J8/5lZ6SY/ywlUtet2MXweaRX9xFJU4uHR9zVrLA02W6rQ+gNauj9WVmxeQP3mfh1ngcb7bqU1e5
5RyWigY7g6uQZ8H7sJPRYNU606sSS61u43aMboqhoXwfehkSuSbqa3W/VSxdOT5VQ0ZBQ1MtSEjq
Yh+qk6BPXUNQRUDjUrU8w80CJTz7xhc9HKOdqdMnSUeMdOI6EzYOgZX9aYjc+G+QHRqpi/05dlJp
lVHdw9eXbvP6HKk/kLZz6hwFY1PaI3a4/3gdrUzxZcAlFDJD+lrx5aJHrr60RW2P7u1o/knCP0P/
+eNIa7vj8mMu1pCnZWMqY37hjGmx9yvlgEWWncXocZpb62btxr9cOMszoSyyrGfdYPdxa37XDzo1
iGfxS/CgnxCrhA3Q2ii3nZFonPtOG0fsyjn+LvZinKGOJ504Va0zeClMKl8uzddJQoLwEFXFuNUo
XI82k+bny0NdVv+sSEB1reH065CTjPxXS7gPx9uPv9xWjMUlXATkqMLAKY47IL3vGzlEcljbqP+u
H2j6f0bydkFfnDH0WFNVUJi32q1O/V1+MG/Ll7krIjtILVYbSdLKzcRX+hdtMaZwLICf6EQbq72C
Z0ZpbWEn1yLMxVIV+KSCmsEiQmZ0XSANJl8m+V7l34b058df5bq2wOl4EWCJ+0EZekS7ER5UVTwL
yYOZuIqaY12FnKQ4HHS898g/d36kHDyu+AaZSj1K93Kf7GVUZBJx3GMp41SpYW/8sLX1wgmGfpwF
rBxm3ftjG6kWrcqyFKusvWruJCfZe5j2IFy/0+jATq71FedEz1W3ikjXxZ15Ri4CL45ur0IuBjl8
Tk/wQsVz9rvK7FlsxbRRMW4+BfFmlXptqLo0c2LRzOJrLM5rLLQ93fTbyUmn/CZE9FSQ4eJg8bUx
pUsoucXILuIo82K72BxIl/sDTtH82UkZY1AgcVg3wt9hjFwz7G8qXzl6oZG7jQRbRYVvtfVN11az
jkSPTh0Zf3d1vkcufkCA3JLuFyn+L6ccImGv2/VuZlmrdo9H74nEytmiZW6E1BdjNrNB0GO5g5c2
iQi+npQycz6e1pXLj0NT5LJHjBjD4UWDT5OHWh8HDs/YslxTQJW8bDz8TrDHxEn4qHvlt48Drg3p
IuDyjJvAqbSY+vZOJuBpjLZqrn//OMLaguQRAahTn4X/lilTlusZNX/Oai8+Fv3fuBGxDtp6qrxx
+Jc592WUxR3XxGlr5PUc5ct4ju+FX/4xvCkeAgwydt7efPDf9I2ag4R27VFw6mNykD9/PNDVO/7y
NyxWpFwXeACb+uDoSXEfTvGREsDOCsV9WvtHQdPcspa/xFGB8fXQHqdxOjYdJwBa6seWuoNlDntD
CgD3hsnGybzxDczFsqI5PbbDLI8RVeKXsh1xuRuMr0KjbbXkroncHAsXc7DUqphS/LGsGCKRhgxH
a0svvfVYx0/4Ch/GXRG4A4Kl4Vl+zFBgO2HnpYyu+aTd4clYYek4OuIvzW1V5JHSve+kG4t9axrk
90fG4GVe5aHo4/ixfO6M8HOrylhti88bC+GqLzlPgqSKsgR3+1qwEHtaGMchF60ggtIz4mruboE+
9MsbpTdvxi65LxvLBVO6N4r2ofPMXx//gtWB/vsBxuKg6ifMwfwsxkCwAt08SXtk5cE9bECXVx+6
xtzDQxxJpqA1/4yLI1hUsfJqTMapfrIe+h/FqT2bB8GGjXkfHtEWSu2TcZ8d0ZHHSvh3/YgJ2F5E
0sc4beokrDxTeCP9+ymL/W91ZZ1NCgfnjImrTYfXUsY1n/LUlh+yH+WzfBu/VN+pmwib2OC3wufV
4XMRfLHx81xHYVjh8JHxVAnEjjRmvMes7bOuxj+icvxqTPHfxpJgcZgOby2MTiAfmmp/FgNM3RvP
+p31qVMo0W2oRY9K6v80WzIULogHQyRTkIfsh9APZ7GRP328UlbP/38/ffnakgdt8kAG/z/Srmw5
bhzL/kpHPQ9nuIHLxHQ/cMlNqd2SJb8wZFnmvm8gv34O5CorE8lOlN1PFQqVdQng4uKu5wxgUet3
ht5cyZGo7Y1t/Znd4edZmKM+20Cf9oyxvp4arXWq3LqSQnM/50HrnV+PSBh3xaNBmfOkQ4AaWGkC
V5r0F7mFDliZBFtqlqIEy/L2oURoExCpGyandoS0k0wjmPzBuuwi1ckiUe6U6c7p7v2UYHG6RcYG
5CRKDZ9DezakAVlpw53C6ams9ed8EHh1i3bjINPACQuSpIjBHkk90tc3YCj+AoK0qzC2n88f0mKg
cJjR4JxUFYD+QOCGnJnMqyKst/KcvkSJeV0ik0EkBI5panjpVGD4tZxW6E/f9nHjV71xZyf5Hjxb
DyHQF0lNL7u4FgRiy6bkZ7qFn8RVmthWaYzbLBNg1il9fmuk7bWVWrd6Wl9pdncN4HsRKoZg501u
R8yoLeyENCNArYuVFgGk2Cg8Qu7Pb7xACu8HoFKlRAlCEq+IFNU3tTFZ6XpZu2XRiTAXBbvIOwLg
1gG3uQ5Rbdk6/di6djK5EUiQYYI7CygqnaAKKxLI3fzcrIa6ipCoItLgz3FxSUm/NaZyqyfqVafv
iKH653dz8fIDHhiDiKqCFnOuzykHf3aeBUxRarA41uCIVFPBhVy8/QciuEXhimh2oaMGADJIrw72
+XgbWpd1X7gg0jm/mkXd+BBlcjHy2I4a/ERoIGmTqyqIr8aw3WVJ9XJezFJZA+Xrn7vG+yagTkb5
BKRSnmJndFgRAN3dTKo2PUWjll/UGI3/Ltcx+Y486nSjoit7ckfQNCJal1rlTfAxbFGcdUWgRXB2
+CYUS7lFVyQ0x9iE25DAlQPwDZXdIrfXFOzBTq2Oz+AMvguTxM9zIE1RZJiVYSUnyW0UC5txF7Tp
4FMAvXTsTFm2XNKSgchMa2NdX2EYw5WA6J/vB19zWTT7W2+XDgwtBfoLpA7O2IOcaxzTKoDL1IIS
dgj8URiWnVbcmSf8IYM/7KAL0NFJcihVeU3DZx3Aa4EGLqdsbdkviqR6NIm9LA8FXsDCXgJxWkWi
R8Fk8gmAld4NSqMW1eyVYGQc8H6BIKJ1zuvOcqjzIYSvTQMpwYgrBbmdbK+tKKA6YgPUkk6ztW7z
l+S5WAFhcxvvy9fBN1bopQMuybTXNwPQ2OkXZddciSdR2CvBqTPWzVq10ChiKDbnjhSUdhRBvI5C
K8aAADTLegH+Bo74oq04kMOpDkjEdQOMSpoXbdFz9hhuQB3mDsBCqy7SrbQe1tNGlHsRiWTm/yDW
ANKiFukhRIK02tFbAgoa8G3RQXCqiwb3YGXcO6yjQyQze7CGTEPvpPW3eWhR5QXaPL0ZRLis55ek
8riEjWzP2dgihSbLwb5MBnTvtXezSdbnFXX5MvylFIjTjncuoZkskRQFFb0atgEQFzHUe39exPld
Q4fgsYheCvUqNSWUhbo7tbqLjPlTIpcO7TvwMIn8s8Wk6oeWg6DjWNqUlZIKvlqGH4mOuQupdcPS
HdzsUQevjVPfg5N82Jxf4L+RCSwHorBqGF/cnJsxN8GmBmZbN/lkrmLfvFIBIQl+txXa9LZjKNDD
ZctpfgjkrjL4e9Ail7EymA6G06gCJkhaEbCaAXdA3pHcrj24peUTvB6wDktG46VRLEJ3XNDQozeJ
83BAkZ43EwBiPNrHL0Mef5qj7PNoFL9RoTIV8AOozJNCAyJ361gpSQ9iG25Oi1RJJWF8/oFxr5w/
xIWLcCiFT1n3UldNfYsX1jBAsowi5PSlzvPy9byUZVUBzJCuAMAGDyu3GB389aiCgB6KpSLUB9Li
HQfN7bbw1c/DG4h83fMCF43+hzx+WUZSUyCswPE1swF0zChlgv/ATj/PxqbHOBFDpa0UERrB0o23
0BoC+D48s0g1Hd/BMQytAESPxAtDdWer9bZSwCtOvuXSMzFERnmxEncojdPDaayMERC+LNef3/Xr
fE0uTVDwvDedCXNJS4HEgTAeCEsGD7BU2bh5WiI7VZA7ZYda99gAFWr2tOkhUUQwasyL55/tQ4ls
sw/eNlTNtKxoUFdoAfRoAJ92nu8MwNNGm3Q1zXeip3Tx7HDdVMsC1IPFe/pyHJeq1QDsIJ2u1ayL
kF6S3FgFEbZxE8W1/+vqaR1I494GE4TfUWnj7BimYLpL12TNwL1ELCoLpgokDT8XZXGv3GhphQYC
LpxaObwqwfxG9flWyeLn86thZvfkqA7EcKtRB4PSuYRFzDAGa2SmY5lrUPi54SAIx5ZuNTxzMKZY
6DVDKf1YJ0bFpKTEFCwwWJstc+UY+Yx40HaxcHIoh/OrzLKU8yphfhWaSNGdB+pSDMunKKMN3y0n
uEeuwK8uUSgFKhmodxy9E5YsRUtlvz9Q/45gBCTvsFQdEqoVqiErcyd2jhcN88FS+cROFRpxqOIy
vxdj0Rio++W6fW780VO95nK6EPXtLLw3UMmfR8jndGojUGOwICKng+SVg7KI7UZplXrnNXJZ8X9K
4XM6MPhFGc4wV1a3t9LHCRzKsyrw7xZaf6GHH0vhszlDMdZTCxvsaUC/MHaGi5zRg+0nGP7WfIba
KiqmiVbFTOaBToBXsSpyMLJ6oQKqkGrw00zziiATGKdl9QfkHrKRDAZJZ99xIEcvy6Zr2WPd73qf
xTEWbL3kENOx3c4P4E+W1+jJGdYglt0MT5b7LdqJ7PHy7h58BOfrqWZgRJmKj+g88zX7BgDtr8Om
c4Anu0YPpPYgrmQvZmGsD5GEW3elo/EyK+E0gHR+xS6CsQfMHxhCfh3bjnUKHIriVmdlI9JYBUym
BSQ0xYD9ALCOMv+OG2TBfwRdlwXCHh5nQgunDqzk7+8MM5jGlhnMv0Eux3yNkxfgQA730GhtzYg0
4fmY1wHwToNt5ZfbH+DFQsBK9rfOyeJem7HP7TEw3y3W6EdAZPzabXRHcdmATuo1byKBixbrY228
Z2AFVgYGU9iSNruJky9RKernX9a7AwnciqQ+1ImkQO86JblTDMMLu+Bq7sgWfOifmzwE4GmW3wet
vg+DVnKkubd+x14efAGn+QUxI7Tew5RNVbcpW2Mzd+NV3keCzO1iAGcBZRgJSzDiwEs+tiyonMRo
44I+snZYlEOvw/W00nzxM8M++ERJPgRp3IJijOXoNaVgcGvtTSpFX/Gib6oKmC7nH5qFZ/qgMRMo
pdyCElCM1aADBo2z9jy104pq9HamxpWUzJd9WW7kSPJBQPRwXuzSs30kl3sKUDX8s8rM0AVnr3Vi
v7toVww6RnUiXxW0/S1s55E47n4nVEmSfMYyg/FFUkpQJt0AcFiwl+9FT+7QDqSgjel4MycNJHGW
VSIxCigQGxVe8J7vqhvNSzyW92Wou/YOTT9bjNbczW+IQoSvzkIYgOAU1Qs2oaQgqXH8CSVVtUAJ
SsMbCUZrXPLKoLcZvH3cI+O+YmhaKgCgpG30MAhRgdihces/FM77YnaqK1U2KqNn388rbYU2tavp
OdhIa3Tn3Oh3AhVasNno1gb7DcAgiKnzZdpBDpM2lSxk9UagASIOqdEXUNoYOAOAv4p+BIG8BR06
lMcXbZtJnjIJmRPc/dncBGttEyH/i55Hctl7AXgAgXQPwmL/vNgF620DNw+zj8j+nsJ5jAAEN+QM
L5NVA+yoZao7uOdFLIQ/RyK4u5jZtOn0BiJ6NV3V2mUZvzZk8gCqLLggSw/FoSQexTEaw6JQRmyh
URomYBHMzikmgP8Y8rcOQ/grq0g614hvhrDbR6XxqR3aSfBSLA0ZHH0Dt1ptDlQtblG9QPt97mHQ
Y3DLLkgvh3GydjVI9Fy7bjo/BZuB1yaSA5ZqxQvKNrlO+rm9QKuD6aRS8invDF/Py19vgkblCtSk
yDMxeBMuQkQsk2W0YMcNAqnSuqnQC03nh/MHvqTJH0LAK3dsJPQklmKtwmtJzegzbYcLkmmrbBQZ
3RP4aziJaKFA2yponJA/5rvGo8zqqzQzbG9yrVv5BRP7jAaVukBRIcCXaq7AYo0JVJGWLdnAQ7Hc
8mZN7/q8koD2uM1jAMlnK+qkqLrNrjI+Wl7vAXGdYWqV8leRv7q4sx8rfr8AB5FH0mVTC05C+CEl
+ZbkQNsr5c+kCAV+yKJROBDDrTDRQi2NCnXEgIjdIqUVXXbgXhLt44KjiolQAgouSwHKAh+EgknN
ksMcKaVph/ZOd3orXQS7LxaYjpu1tJUEqv/elsQ/H4fyOF9E6uKyMkrIy8Co2N2Xt0B5A8tSDYhX
BE7s4erWqerj7UK3wWX/WfR4LtrBg/Vyuxq3NE3KDnevm2u3tz9VZuy0qGl30e35+7eQjPzYWPQD
cwvNuiGbqxpFxjL4PGfEVe3rClCNhfwsx3SVIPd/Xt5SLHokkFvZpCYWoQYEavfIcFXbYjXgmQTU
2/B9jNlxuuJx6SVf+Ugo53NVoa2CIRMJ0DzsdrNlPaWB8mmYqbSf7KbZlDWg0KPGVt0+ToEbkAGc
XrDs5QMFerZhwi85yQPMkdEovQEwZDsEtU7i1r4BUnRQL0QOI8iLzQ31MZ+4+42ZVaz8p1zeDwI7
Zj9HsowUlK19bmn7Ohram2Bti5eTQZixyBicO9xDkQZJoBfUxGXZs8tpXswXjG4t2qAbE8PvwhiP
qcjJ5TyQx/m2oAEHpm1UGF6xT24iFwO/D7E7rRR/fvsbuiNY3Tui1IEdDVuJql2LHZxt570QjUnL
dK9v5x24mVbJgy2wPYt2+2N1Kre6WCJdK0Us0Tw1e/TJ7cPeAvJQuBac2qLhBuQJGgvB5YYu4uOX
lyYjYriI2O/T9tYucoGtx7xINoDU3eXX/YWIqXt5ZR8SOT2hU1rPdmYanqk8GmHrZPUjzR8Fy1p8
cQ+WxW2fLKN5j/61rOFT/5hvwt3gBvfNxWvng2DZs74ml6LO74XY1Uap6q/NPIG1aMdRJjleQTnG
Y941bitt9CQHe0zp2YgJ4ml0U03QHy1YqsktFWyvNBpGHWk81QBQ2+swYl5ywisFzMI+FsHGC/SF
zzanRIqpKc/I11PzWywHj0FPBaHx4i6i4wXwxzIIIfmUhgKE7DmfgI3N2kva9YCaRLuVwQsl0JGl
cI0cyGGKenClaYehlBlUB/DKspsCTdzKbeFocMRij9ycl7W4aweiuFumT0E4BpZuA9OIYmBBc8Rk
hYtq8CGCj7PHWB4IohU2Azb6w7eGwY80786KtZWba+pKayl2E7/f2KJwbalwah/spM4tT7IC02wS
5F4rEkPruggAYmilQWu5nFUOhhgKrzei4KtG4nKPPrFdaVZfTSnOnamYRT0Ngr3mS1oIV0y7lQl8
GTvNXNSWY4Ce9yIDs6w8CL9l8Cpj3Igdx4HyVEFl14RUGLUHm5jxOG8YyKoCvsBqLSK+YBf45KFD
j8afonhyxpbmgVYkuOCNMnuVDEdBsn1izM4oZa6hpI4qUfe8vi5lw2yCKUaGRI7ioM3u6MHySqrE
mYRhIqQWwM1o2xvVZ1hj00qupQ1BVjhbCzGjFp/YnzIxQHkss09KJcGgCwpZbg8+SJ1Vf5BA6RyW
0FQ3IkTtZa3FqLtp6CANPsFa10wE2MBjZB0UY7dnBPUS+ntCbc+ID4GUK9rTRZX5kMeDQmRxo5DB
xjnOQfrcBCD40cx7ex73stTsgAaQ7qps6P2mKu6KugGw29A+CI51yWcywHyALmTDBmw+91ZoNU3y
rABphX7ZeeGmWMUP/TPjmWQlX01g9JYe+gNh/Ex/XtTErnRkjCPjmzS2KMiUbpk+nV/S0m0/EML7
ZUZea6EkG3j9aLA2SwVdKCURwVUtqgoIYYC4hzYUsF8w1T24DjmiI2OqsG/BQ/4YrMFhAoTQMQN2
YelFvijsW9y4A2ncKVVtOmoT4Msw7jHDhfg2N9+QQPLPb9ySVTlYEk+HGMm1DiNkIvNVJztrRsFd
oSpqP7py3bbxTaHao0M0tICfF7t4XuhaQj7JBo/Q+04f7GQnp0aPcSQTHT3N/aAMqhOAQ1CwtkXz
ZXxI4ZsRZ5tapT1Z6N27/FFvDbx8RHRZOAa6GwKXfDq/qn+jID+XpXEBNA2tPBxLqGFAC6/GRG3S
9Rd6XqyCUnK6YbbdNMzvq3n4Fk7FNmjoU6oYv7W3QEUB6QhwdJCePdbSygSAR9BAS6P+SQ8f1fHt
/CrZM84/RMbB3+f0ktpN2BqRzaZ459zBBPitpNWt0xjkbc5jQQC0mKs7kMaD1U4AdjDCFNI6TwGd
trZBbjb8YnmVbzwVvpkg42LfiN7axasHggpdRxJbw8N3vIVlXgb1pFDTG2NDckwNvjw6NTUnatuv
5zdTIIlHibOy3FJ0WH/PKqzdoHdXJMq+J5KId0MghnceisrWqZ7hJmhzH2JwrPDnilykkSKaIFu0
J4COIej1ArIZH0jKigWm+hmvKRowI5AS6Jmb1SHAEKm8MrRo30fhnhqpMIO/+KR9yDU4RywOVD3r
KLyGv/CA8tvhgoFbFn7z9hu9Nng2kTzWTNbRxjddBnZkR0GNGwacHMdQ32L6/bxWLJrHDwF8l2Ui
S1OW9EgzyEm3y+1y35Hu5byIxVv8IYKHgR+0NsoHS4J/TKiLxLQfWZZT1LVvtYJA7lT3wJAFYhRY
epCBnJT+qDxQ20JN0IvGiIXE/lDqbhYLtuw08GE8XJiqYQUKHf1Dx1e2NhSKmFw3IIWuC3W6UpOJ
rEul3na1tu2VTpRSf0cwObaDxxKZSh68YapRB51KVZQ03eA23KRX5dUQ+8Wq95Ob7BtQTlfKKg6d
1M/Xld/vmzvqE7e6omv60HvZVXRRB8BV+xt8FqdHe/RhfO286NE73jUKYPVrZHDqx7r/0tN6FYvq
qvqpmh4L4nYgrFDTrcwZg/R2uQ11DMICwempUHXgCkmJ24KgxJyvg7r3pWTH4EN7G6OU6dM4ASqh
7ly7tN2Galed6tfKTaN+tQ10beqtVyiXIMh0+3B2ut5ytPBrj4dbs18G+jxosRtNW9B6r2f5Wxa/
5sYTwdo0rdr1Zu2VbX9Be9XLG9WPq2jX69PD+auzoNDoHEdKgqhAmtD5oC9rcqqmmWp6RG022dBs
piJ/U3QRi5ZADG+zM0NWg5qqkxdPD8r4rZhfTFnUDHwajJjATVdAkCQjyEOL9bEOK42ShVmamMjW
WmsW3Knb4Jrl3cUTYAtaeSSKKdPBddGsKCR6lQSenM5ugOSHFehuaFKnKO/On49AEo8M1GO4LZdn
DV559UitnU2/xGwkVBP5zgvli6Pde78fB0vKdH3I6xwlaXI/AYSuv6IWGJJQ0xtXlgPabWBqRmDH
Ob+6fyMVHjgKpCZIwjhLZ2cJyIb02PRME8N75grtBeNt/WD6mAjzjIuEbjCw6f2HQtmeHyy1ljOt
6Aoslb2vrG9c+5rWju7JYMRGXF6sg5dYEa30NAXI9hf9dXhqFcy7c25YN2cN7eosAJKS/WRfSxv5
Tl8j+bEqUrf63L6G9ELx5U3gNqtWdkRrPuXBQp/KgXh+nrBU5rbJBna8knxZJqM7ocQeJkBW0JM1
obVLwIehm4BittBj0agunfO1hAnkuZddTFu5vWzt046uIsUG1yzotDu02ZT2Y65SfwaNgOCMmLk9
eJAwgIhbbCKaY1Rk1smokk4iIK612K7gS2u54JsF6DAgNIFyTP331hpJIJGz/0wgutONd8xy8J7x
1iPtG6IPJAeKuPJGkru4ESZLliTgQWdqrjHUA86tkxXQtc0GJODcQcw0OMV1CFSNK/SrroyVDfyy
+3glumGc/XhflsLmTFiQw3CtjnUdMBUdOhESVOS74b7LE18N4ysrzJ+lTPv062cGihXUsU3bVi3C
17IlW4mKLLcN8IYxtBqZeBIY0M215pPeA0ue4Epxbwpb2pE4znZIpt7mUxdaHlAe58uu6oOXUZ7t
u0SdqaAgwUffJ7KYuh6YjGBC3SrRY8uj4AlIqniVj+FNSqfPzShf2FX2qdMlL5cLX+6GZ6JJ36Wg
e+lSEbMKX+89+Q7ujevSGJEK09IR41e2AQOWFJ5q5kDPJJ7a0FVj3qTqZwD2CDabTwf8kIxEkQG2
VuA38H13+gDlQv8nwkjXvpYBUjoh9eWmrvoabYbSFU2l8G1MP+QBAo7RK4JLgK+9BqOtjN2YWmxS
dl2hlDGv622D9i9x3ZVzt3+IQp3QImBPByAPu7gHhzs2XTzUSmN686g4CmtijwxnBtQKbXtwuReP
5+/Jot7Ct4fbRUx0g3J2YLBTjNF1uJJpHd2oYXulTvHnuabb82IWbj46aD/EcKmNMrCBr9IT0wNR
vUNStEu2n6oGiHNqKdCNBcOGMRswkxDwiQJgn7uIg15l4UCwf1GruWmPt4yk384vZmnPMFyMIVJE
Q2iU4RZDSDACHBh7RpJ9KMtObj8ASlrwBPD5mXdFQN8xi+7QGwbs5mNFaHVlCswkYulz0rsgXZ89
xSkvLa/1pnANJkgv9eytKPhaWhuivR8BH5KI3NomNOCXUQWp43Q5q449Po7Bw/ntW7JfSCjgeFTg
74IEmTuirCRKgQCCTQoBGbbbogY5rCxPWzftCiRQ6xEQyuvzMk+1wkKGRGNdTUC8B9Tg8WbqIP2O
onLU0BhCKjfILjqGYXleBu8/4sSOhXBXF3CCbW3lEAKv6jXCGaHcH6eO7Utf8n73A/7h15/UY5ns
PA/MRTjIVCo0povdpH3J7F5rHRLM0U4vA8RRWaAJ8oanCgKlhHuMSXQM+toaZzCaPFbrDuzWnqXS
Ya30bYZkVHCBCbRItJ+nRgOiNEB6oAaIple+KqDETVNRq9A9dV1tUxjbXbWJnqKV7ZL17IM6YNrY
QAEUXQG+q/v9HBG7YX064jf9hG5otKkZEsht/WBdG178nQUhQe28w6G50su0CjbldgD4CXpT6sqJ
dqUoflxS2INveH97D861z3Lwh3cNXM6UtXVbmFEJfcmtx924StAxH3v910AEhiESyl3M1ijlfh5b
zTNAkoh0gWPr9+fviEgC57rUNJQjktTIMuvyQ6zON2GEcaLzMhbvIV4bWQOcqIJnlJtqbshcqtWE
89PXoDg1MYkrueVT78kANnCLNfHEdFgLNu19RuSnTG7roERxa6PRx2s8+F/bzAu/sNZ76TbayJvs
QXTt39/l45DkWB63kcNY1y1VscZhNflTi2QYRnLxH0TI+qoDjUe/qZ7mh1+eU//zcnxsLmdJDWAl
xYRdjh/dI+lawyCwKuQ95SLUEzGcLW1MqWlmGWLkHWtSaTYd0CQRkfoCXVm0MQe6wtnP1pLKrjcg
p/GKzO08G8/scI/KOLxJarrI4K7ip3glCoFFy2OfdXC96zFEeXD8uYusByfaiOeCFxzlYzXhrHUV
qkSb2VPbeAC4At95rGI0hFWkYbjEAZ5QHuc+UErCMFCwru612rJpGDCRKl9Ysxu812ot2kb2505u
ATg8MJgIzG2Y6+NtRBUkmcqx1zxJ8qa68Yb2WS5ukmgv5ReyRgXYZIu68iGNcHalM5tYGRVIG/S2
Ww29NTplag8+CY3LQaeCJ0AkjbMogV7OQKobdC/SH9t0vqqj0rGjylPUp/N3YFEXDTDeYe5SNlHs
P95EjL8TqbVy3ZOmmzLzM2kv9Z2rVOkabpo/VrUbTF/Pi1w20QcyeT2Z5AHN1xOzIp2KK8dYGI1n
kmJatryRdrk3bloRO+eCR43LwOICloIgKI0cL5Ta6qiTRtEBueIkpZM+0t6dXhhPYjo6CbrUXvSV
zoBNvfOrXXz0DuRyl101a7BFA2PWUzNrVaBMKFFDIGLRKzsQwZ1hW6jyRAuIiPJyV6X6itTqQx7U
n86vRCSGO7bWDPJqmrCDWpWg4zL0zNmf+u/nhYi2i7vUqIzE41hAN+LhC1Uf6kiUq1kWgFBABnYG
+k24J6yzJZS0JghIRsynOyB9B7RuEMSC/pzle/Uhhn3GgY0HgOlcDaOmexT9OWmxlasEM4+kQF8Z
deV5+JzN5mc111e/s30fYjktD8NIRwkSZ0Tt6ctA6HVmy5vzIhZNE/pw/9pATqHTWk7NIoSIKb9n
bzTIkxx5qr2wmP/DxXB6PYDoR89l7KGBlscRZPWmKIslUgZOpbMk7Ka4h4Q4f0ylL52UCsIYPtv9
7sqA5FkGvA6A/E/YZhKF1Gk16CycCO/Uy8gHRp87eECh8dQ382voA6CGAOYY3CGYhZOd8V6FERIm
RJcWqmGrEEqBBOqkItXlZZTTGJ8h78p0a4EkdnBA/uYBZdkxbEdu/TL+G4gui6b+UC6nj9I0pEbK
jlC5j6+im95w+tt5Y15JKRoPk9YBNFuyE82KLhkqDX0mGJMAd98JIyG7AHOaYLGGVe21Cjka2EWQ
twjOdnFPP8TwHgFV0jxHfxXxqHxvomxTRbF3/qotLQTkCJioQy4L0QWnnrY12mkC9EdAh5bOUF4G
NNlkduL/Z1I4kwvAf4DeW4CPMSX03g36VsoCv+zC37AbB4uxOQeKTkY7TJJieYomuUqPG62m+56+
6aqoW2bJQh1K4pwnZTKnxGDQhoFlPgNE8kXLpF1SBbMDns/t+c1bUgILUznoINYUDXnbYzufMWc+
sOAW1mW2QXS0t2ZDkPI/EQFubFm1LdRpiIGufe58LFvNlEiHnqnIZxbPQ/1wfgkn28XgNVEsQToT
TTd4Fo+XkFrmnA8NEkZgxnDkeV2YYK4ZLmJLNFUkEMRzYctB2iSKXCLGAnj/S1PY8ToccGlwMnCN
dLsUdaufFinY0pAJAPIqAfEV31I01lo7lXmGllzk49gE9+Ck2+RvxFonN/VYEN9aFCl5bLYjwMUi
hikFxBc8XI4+vZ0/qRNNgBSsg038qwQIKZxi10bR2mZtml7RSr6k5L4yCqKcpXUcSmBHeOC2NDLp
GhQAZq+PI7caXkPjLZzuzq/iNE58XwY6KWHagNrDB24JKh9D0KOiOvcOEAILAEaFu/kK8LU/cMV+
Of97LI831LJSFKY8Yttsy84ugUkiebZuijy+5a37uSoeSprWfRQbI1ZlR7rTgaG8mb/E8a/aguOl
8PQ1RE069GtNs2e09Sd0vG/zsBXNjwoWwrO9EK2ZdLuDDtS9su5pue1pe02BmnxeDZasAViQ/9IC
g1O1uMihGi3EEO0btTEbN77VcuHWNBe8oou3xmL0FsiaYjKUM9GyQaZ6AkK0Rzvwl9BqjTZigbd/
mgFk53Igg7OhcCOjstVYRf2y2StefxnrTo7F7BVwQ6yzNSJORdQ4f35dmsytC6WBMBsTjK3Ulr7T
UvlqytvfOaOfywLXzbE56Mtq7GcJIgC/4YzGyiI2BpAMx+5lQd6Wj5eQI0WBFdE5vGScyDEPifpf
GGiy9CwYAZgIlPSwUlo3UIfINehAN/8VREk7Ke2A2n0jXRUq2dtpJST6YtbzMJ/EfwL3zibADzet
IQq80gRqXvNZGT5H0wUYPsb+To5eS3AdlC06VgRXemnlgPUAyDWanQmG74/3OBumwdYmUN4m2waj
2ta28VmCTlTG5uft0XRto0T1IYdd+wPTnkxaU+gJOsWM0d5Y3dew+NqB5zIoL+r0URqII8mq00Tq
LaUvUUx8alaubn4arcu4+iLNX/T6gZj3NFUFT87JI40PQ7sVsF1QeQQN2HtF5uDDULrSutQGr2Ky
HbbIGa7itblWvV8mF2Y7cCSIS5vHqhm3ptL3npUq1mZMw/ElwqiQwM89sQW8GC7DME11npYpDlTe
xRs1AmvBjlUDZr9zASUF8EBpdLpfbRrihTJjcbCJrYRGevTN9l45PBRx5CMsEoQ7/LPASdA5PZ1M
MNhU0xh4CUi1J/mptK5L/ZdT8rwU7ozSJBxizNsCOeTJWoMm5U35LN0hab1iCOyJ3+yGh2kjC3qp
eRx4XjP43kYsDa5iPMF8384rFagBAIJZK56NLsDWRYX6a/OO2Ra7hlNcUTe4Tu5CF8iy62mLHj0X
ZTrRUOtJjYffCO5A0SOCXNiAjSD3xlpG8iDdoEvL7za1l26JL7OSwS5FAmv9/iz/zyv93/CtRA53
Csui/df/4efXspqaOIw67sd/XVdvxX3XvL11ly/V/7F/+vN//dfxj/iXf/5l76V7OfrBL7q4m277
t2a6e2v7rHuXiW9g/+ff/eU/3t7/yqepevvnH69lX3Tsr4VxWfzx56+23/75h2pCTf7n8O//+cur
lxz/zimLl7h5O/kXby9t988/JMP6bwUADnh0UEvA48PAyMe3v34FuCmYJIwqgvqO2DiFAnCS0T//
UNT/1tA4g/45RUEvHegL//hHW/Z//grVYzTUIN+MqMOyyR9/fdvR/n+cxz+KHsRZYONp2WJOH3rW
yK9qCNKQbsAA0vHdrnRdaiSSK94cqsjVNFXtaL3au0lYhw4ZLya4hA7g40o3pspFa1HbrXsjcSxL
u69NBCMdsEspSthd0/jK8FJGtYPmOycK2eQIoMe7yjFHCyyfr3WfeUozr+I4fkoT6uiJ7gI+yUlH
smvUedVokau29HY0pAcT8H9dmXhVJXlVmOzmylo3uYoprYvZqj29r5w+U2/n+kWv422cDSuWLGls
aR02aztKXDMlWxUU4W4eVQ9lk4NeAQSibtHM39EY4/Ra9r0pQbMbTHTYtTqIpvoq2YFxxJOle63D
l/XxymjwVMTlOjGoQ6tqPajjqgCdpRo+dEXoxGl6MSqqO8rNasKaFG0tm7EfxRaIyYu9MdRwMib9
drDbVZlcxn0P0JLgGbZgbxXKTSDH3jTlLpVeqEJRfulXVQGwgUir0YWPbpKuuM2LaF9rj5X2EqPv
Om+VVzLKV2NRW26lqN9nUj2qUty5ILevwUvcX1cWjgpB0E2hYPhqnO9Cs78oNU1y6rRAZl2/6jRl
jalBy0/G1O9n04nRn2lmn3S7uAVolDvN6h7qNHn9FG/xsK40Gj+ZKhj4WtUEg8VznHSfAyNeZ2Uo
O7WCmSHtex/vWouAazo01uX0FBjI5JeorUrqjqb2zmgzzwKxYT9OfmxJrgxCP5MRuXa15edyi047
o3LLvHc0mvvUArDpHNwB4mIVznTVS7MLKocLCTNrIfLqo9r4YTJe2yFQ+PJ4V6fZWu8nt6unu4gY
XmLZjjbPTgh3v9K01WRY+wRHWdF4nw4BCAcfrAhoGVJ5YVTZLrEKL0nT771V216Ic3ekoHJbgKMp
0o0JjlJwFLxWkXzTAFXfDXBXMO3j6yP6iSTkZNpOc6Na3vXNfVvJT1OD0Ugp66+MSgJYlJVdxU24
0UdlS2h0AWqu2yDEqDlV93ZOP5VK1YNscTacUkbTkqT5eoTVVtkELYun71pUK342E8sZs+JuBP5l
HFwhGPx/6r6sOU4l2/oPXTpIkvEVippUpVmU7BdClo8TyGSeEn79XcjnC6uo+kS43253RMdpt1up
HNi5c+81uCNOQDiGLusTn8jmjTjtK4cKvNvjmnNVIe7MbjhY/aYoQlggfLch/k5o6SbKa2IZ3pgp
Xqtlz9RJ/gmz6I6PNZT1S+2nzaw9l9GuHervQxVisWX9GsW62Casil3IrL/qMUKDk5uvpjDvrQib
xmznFCYywYpHwlXqkuJcFIabpekTZDWerUVh3nnCgJAIvhpYhvrk73rx7mI9obklK4K287cwxisI
Nl+2eP0Uyf+Nlp+j47XYqKlUwxiI0xeF7Zx0lQ7dIYLeFw5n3nl6H3w9wmUJH/MAHQXXA1BI4H5O
8/yUWo2C2bXZUbKCSsNDYipHKZNbowT6drS3ueH4cM99qiNnVw0VfE0q57GSeeA0aFg4GX+zMh2d
C0DhXEtSNxbGdlCcn0ZhJK5ioS4til90UPy/v8WPEO7L6/xXc35ln1/9/+fu+kmC5f9/1a/jJP58
z09/+99rnlj2f2BwqVNUBIHWJlM1/fc1D0LCf1C9xUkFCnb6n/BE+/eWV3DNwyMZOHIUlCdiyMRX
+/eaVzTyH9TlJ3cNlIum3rL2N/f8rFcCRCSSCYdO/4IohGHOcf/oAgwKg717UEAzwUdbfB3vozsH
gA1AZ9XVhOtZkpucySNejjk7221mmpyUhRVMgB7lxB/0b/YBjnl7HVTu+od6q99k3hLG7vybvRx0
VvmxRK04EZNK0BjSDTviltXp06ZfiQofxbY/b/nLIbDXZ99sAQ9zqQJ/bncw9hyID5pAvlFAexu8
tCfpHpQOWd18/GOqsQr+4XGY7iUx0nT76U+/+Lu//1acOfr773+cfmz657/bdgy10N8/4M+4vwf7
/X/4My6rje7f3+bj9/j933//ShTE3t8/Ro6Q7ny6/ovO/+6n0X8PaZVLZdVpm87XeKJxEAc5KQgQ
wMefr7FZqEqJ/psRlPXgFiXxErIvNDA0oXL99XbOKsbTdoJTi0Qc9rCgxVxI6DVl3sdN3xjB5E5L
DvHefAYu3jM8sQdceOGhO/PE/T0a8m0CUTd7EkOcPeA1tVaMUc+NwIBSfves7Sko8rlXNG79VsAS
DDyPoxKMHvWa79AOw0MQiLsbdkcBJFn4XT4++vNFBlMd9w6uIDQA1Tk+RzU7U8saUZ96b8JwFTsT
cNASBirNNvYnfU3cOK/l4UNg0222477cTCBx6Wf+sEVrcp3BthnO9YtykdPuzn4xkCHQ+dLRmdKw
N+e7XzYJVDvGzAqSQ7iJh1XynuOYvoCG8VTHLvGcf1I8To+oePw3AcT+PPZHRenzjUwH0nVwVQ+c
4ihjMCWUpc7RZYg6H2H25HJgFtj2vFcCGdavjBRPdagtQLyuHOrzMWaljrxwMiUGG+6k7jWwWMZT
6r3T/eTF4OyWUEgffciL7cLRBocbzAV13nMRoWI4Tal0J1OjyS1Ecdd1Fo2uUNv9OHm0Robmw3ei
cpOG1h7wHE/AKu1FQ55SKSsP2IF11VWwpqhUF/7vG9oS20WvU3NJlr4AbvcMt+N9RJqgpFHvQQ9v
q1D1QHm8bvNq7yhALjfCGxk/2SGebmlVQ5a1tR4I6TaVJD80Tp4Ya79nIThEIqq+1739PgDxoXXF
thr1dxFaqstS5WQQZPXD0HhKGFsuJETR41U3xElfCi53gqaHQiHf+lC85opOV1+HoqvH/s86zntJ
zCwFKXVpBtAC8QWtnuHBuI1K4xW2xT7M4HZfDzcrA02xCOkKWICwj4E4AhR2zz8zXF6kGcLYDrLX
RlmPcEfz2kfjlHvmDgqa0msriBi6qPusl3GqV7KDs8HnokpkzKoiSh0n0GCHiCfVq6a78of9nB6I
Z/3qHguYoaz6m6U+8eUao04LuAyKwZPI//ys8igtDZYMVlAylEwzVDuGuzpai9R0q6Xm96xaOy3w
pChuQaiKTo2HOWWIy3HMw1wHzNKHCTrkBZoOHINJ0a3ZsMyt1cWYfnVI5Iu4W1B4VC+60kmIdn4t
Wn6aKAaTV1R1I9aK77xMUubVBrpnXx+i84fY7ynaaKkAZwP5ELRZzs+QOhq4YAqsJ2EvavmqRgej
+P71EB/MtPP4AnLspzFmCZcBwX1NMaUeWKloNmZmvonSeZFt/ig6/SEy9GpLUosAZ13+yMrm0MEl
Og/NPTT0R1+XXQMIFtwgax5bnu2UqgtuCCpYVNvlon9Ef91raZ96VUYD0i4B6i+iPa4vA9LyNnic
SGnmlGSwQUgXFQhNNYRJ3AbYbLcM25evl+giXZoGoVOTEJxrEAlnX3KLMmxrVUIJhv4ttlMP+0HH
ZNMnSxSIa7P5YA9rSM3AU5ulL3nFpFkblJ96obk9OdB0odt5cZ7wyyOA4zCBMggYwmwAe6B9VRe4
fns0ylQG4Qj0hYqF5bpyPWIQDR8m+raWc4FMtkeeJsOABIPC0Oo9BbFUd9WfckBuoT4nbiT/X+n7
rPL9uZawOOTsEMMdo8ujnNSn7NDAf8beSfg3TLoNMLj1ioWvkk4/bfbJnE1wdiDoYLIoU4ww6ODj
4Eqto65pJog8tpre1ir53jBo7xItconaPws9eyC98s7y6jvT7UluKERZk+GfOmYfuo46qD85+Mtl
8aIwGbqV6B+0PIp9u9I2UT9Yaz5I1bWlbkKahr6laitQA3ZSv+ERHEC6rdSRM2qwsiiFMyDqMnWP
kFK7qWrcxTWlC8nthxrOFyvw0bL8lMdB5qGXsWijU8zpQY3UxLftke46ksS3zOjDm5Rq34Cghuql
bGDix0LH60TBq1ezJu7gWJ4WyvZmSGjsQ12quO1BhwNtUctR5cKfMUj9ezwq5EtGjD0bBFLTSO5l
NEqfg+171/F6l3SOANdJq2Ci3D3YtlG6Q8ruKe+l26Fo4Jo6sHCtxemqalLuMqGYHkxwoPcJdvI+
djgaQlKTC8fjykdGHQjqg8FkQjR8fgnWWQohaF4bQVcdhSbAmX1oyoWofSUkwTbLwZyQw18SIzWI
mhWiGLRg5Pnk6O7qUmxof9BNuUAc/Ph1z7YaL7fPQ01B69NWW1ajhNxWCNgMxU617ZPs80MxkuOY
WsCAhvZzXtzlheUXg/Oj1wDHrTa0cVbAvQFHBU0o1GBLLVoxCkPODvVs/SCUjSqCyEHZXH+o08a3
nRamVNUu13+Nltg17SMf9+AhuHVieWUTrWGo42sRUKfSWnUDc9Ocr1UwOhRIYjaFxzXNVwf4ASob
J+7+UXi1UkEas6002n59F1zWevB+MaCDoIOOoEKqb9r9T8vRt0UH9dY6RNZB1tYWTZduXfxoQd8S
W75KtHV4u/SUvHKgUMJ0IGYxceYvXpIsyRM716UWpOKJWJFrWamXlAv7fG1iaIjhlY4844paRuoA
zGCOFvIA4qp7uZIg+EaramsTqIZZ+25yElh/vZjXJobhppTRhtzDvD7b9MwKdRCPAhYPOy0b9qmR
wNhIW5jaxbWKKuDUIwRXxjKQtM2yqEzXsq5HHzHgseLVReEW4xII5nL1CABxBGZTYDASFS3J82OR
1kxNzTq3g6iUayrqO0J0IAd0csSmaRV/JJa6hm7KOqrtm0bRfzZRuunVU7QIYriYLcosE4YafU+U
RiF9cv6bEFDcC9AUtMB6wi2hebnqc9QbLC9JUVxgvdt9XxbjvbKTnwedv+urUGSipwPeGx27tyrq
6m0EG1zyV34ayIfBOidkkk4D4khH3+B8bmwkILLQLgxaS+5Ylt8ZurZwJq9EVmwNbEkA2cWGzlkm
ddGxWmt1JXByfiNZveI82rJU9WEGsXBRXB4aTAdnEgBkfNRIYGe1Cr1uVYU7xA7ETrc9GC8/xX4K
0Ui3XY2/CkilrXFgl4p/V87H2aCz4gWE9Aqdod0cOAgltvmjpkuG0hevwGlacLUC5w4ayBdygDAj
b0etkE5gxXhnhpEn1B/UuR/HYqXzZGG/LnKxaTDILIAdAf0xRMfzIzFGVeuMTusEVQ9SqyP3lIy7
URMPTHa1B9N6ryjNfKmsOR202aWIHUPVX7Wge4bYfD5qIuMQF3OqBQCQlL+iyKdr7idQvy3fk1MF
T8L0Hn1G39lMJmlL3JcrHxuyd4CJbQuWLxc11bJK8ZgSyOKp8o2Ch9Gau5BWCynehy3XxRQ/jTI7
J7FjhK0O5dRAAOLujrYId6purXWI6eFi1SpX75DgUkNR3KGXNqB/3Ql8T8AMy/6bXYKkp/DyVrSs
dLusXil2fKRWBN3ZxL4vS/lgmezNESzchEb9Q7GrH0xhx8Sir5Gm3TA92XFmrLva/NHn4QvtjZ2u
955G89MQoj9H8vppNHJjG4cKWIhSSVy1DH+VtgohhWJ8L9XilZlh4grh3KA8hvYT8AiR0h1Ts+Au
ZGieurq+b1nxmqb8MHZF6Cu9hu50nATFB47QRMM64SiJohyAM5w6931pV55eNrswZ0+JnTzYVO6a
hKxZVf9iIftpdjnbhY7xJptOd42Or1uZdq6dljd5OwZf354f8P7ZDk2F7kn0zAGo6Bx5Sf6Hj2Vk
5LA/DGLUK9YcS2aGQBw4JvbFYHxj66AombWO4kuYD16lFrsu6XaEmweaES/NIBQ2pCuW52upOHd5
2AUUXZYqH9fYhx06v4pbT/zVVrUAReHKvtELOFNQNH+MuoiXyqoTj2Q2n6lRC2n1SU4av/j5RyVE
J0yoJiYnOenjR3nqoHRQWq6Six+96aBoJqIaThH9rs6MIKRp5H+9opfPSAQTy8aHjcI9eiNz3zM5
CEEUOjoBR/9ggANN+0+4eh8grYU4uZRJTo/t2XRxPevQiUEqiYLy7DKrYVFY1EOsBeVkVe8na5J4
5rOxMdfFxkxdY+csjHjtasNZhQATQEnQ5p8FrSYrxrSOEbQ6huulAFEkjp+MRj2EurWQcl2Ljzag
A6gAmAYFv+Z8K+uem00ZERI0a3MPF6Obdj2V5ZbusmuR0DbQc9UJqiW4bc6HIVWr68JRwsAY5UZN
jXVu0r0dxgsLd20YQHBRM4HCJRq8s4PZTNR4s2DsxIzcV7nhp8ONwRfP/xRR5wfi8zCziCu63hrb
NgwDmOmktUtX4sl5LFfWpocZ2/cJrvj1cb92Hj6PN9skKhVo9kJvOahHhmdU62pQhyXmE5FLyqiX
zTB8WJ+HmpKST6+mRmm5GQotRApe6JtBGZ7LLi/cqor6VTzGD85QsudQM6WXKaGzAZqpRwfCvIl0
wH1ZFagiVl3VGJ9lS307H+HonQtjBdXRjVnofhvJDa+7FfT31kTgblIgQ+oOYw+JaljqEKu7tc3y
zeiSg1WAgxFrrNvqg/J3hIXf+SneARMZC0UINCDPpxkDI1VEVk8CYXV+VPee3S+2767kbxoSOOAU
gbxGiWE6rJ+Wsq/DOhKdRoK0cvlbs8tASI193fB6CqRyfV9BK2X89vVJufIBnI05naRPY4rGAvM/
VElgSTVQyvhehsqNri7VGq4lxEDPocIOeSm8CefiWVQIvTUGVcHjGmmj5tWQUYcH2Jp0cAOEHQOq
SVDS9ZZC8ZUPgQIlgrIorKsdPDHOp2fhIkiqCA9sGcJ0XB5hG+8xZ4tA6n+9jlf27myg2Ree2zXL
JxZ7YA7bSAXOTF1SS7hsgaNcY4OdRSFyhpM4D/Jtq1vlaDRmIJX0lsGiBMgDL2lKUNdfnSTyU2ei
LZcwomm8kMLL2hg36IQBwKgA0RGhlBatIit/N0AiqB2IPFjipo5xM4FhbY+Zp5J+KyLnWJK0XFid
K+8GEy91lDmIOTVYZ19P2CXgnQ242guirEbyg2rHFr8w/G975/mvN+LzUPNmIElzRRvKmp8U/b0A
kDSLIvfrES77f3hCQgYOGRpecGj/zW7bEimGUZUl7ibXfsAFb7q/DX5N19obt7prvzdeegfB/qVy
0WXzDyODOolyDbiTSA5nxxk5FIzeqwz9WjxOgvjGupEn6za7qVdwPPY6aGnCVfNu8S6+sn14EaFR
jXIhFOLmMqGDJmoycKriMs6eeWidlLh6SIfyNKS96TbISTw7Kt50e0xcvSRw4h1suuJRfE/b/NDq
tl+3zlGp6QNy9rUOJWEPFjWdW1j92iDNMW+ArsrhwA5opYufhKPruFp3auzUZ4RveKPcqkI72qaA
+2423NeG6QvAINyx4hH+xDlAAeFYa+Q2llBPBYYvMCv1Z55Yr2PWPIRdeCfM7pFW9ugqJnrsaGXC
dLbAe8Go1Qj22vVm7KpiVXROBzR3g+UNR+bRiu6+PjzTSZ9lAmdLOYu3TFaOJSLEWhQO8NXJQBiG
cOFSs02j6h3qbTu90DOXa87T1wNfiYRAGQA8A6VfoDLnFYmel+YIS73klHHbFW0O1fBqXxgPbb+I
DFoaahYLB/i5xC2kEk+5Hx6hRMFrV30zTtHKeBS/Ro8/kzfrLb0zH/+LGaI2NjlHQQvv47P9dJXB
7gGNcY7HszQHN+GPCXoRUXiS1lKPZKZb85EMIDeFEB5Kj/j3/KKGcW8CwD9JTuFR20/Oj7BJhYGB
W65Gr3K7TfqES2CBknXl4EyiuWAvAHSI6sQsOciyURWM0uSkb+ItuYk36U5b8fWSH8j1uYE5+XHL
AIU5C26aHnKYSwBf0Hrx2/CLbQGgO5ZHuwCwQcJu2SvvgDBfyFevhVQ0PP6MOtWCPu1dlLEspdOo
9nfVo6i+j9vuHqBxmJ+IQNyKR+EXR3ZXLjxMr9zaZ8PO7qXBLhpFZpQGhvkoB7Qxx8WZTSF59sHb
JplU76yp+Dg/lZHeG22a1TQYIDGiBfGeHRvQpooHtlrK+q/NxoR/H2R4TUAo5gVOpx1MvQvxyu5r
AUZIjwrJwj0+0939ffLxnzYK4UjjLvCwSI1TKNSCWTHZpCl4yIzb6sba2Gt+twSPunoSP481TffT
mTDFUEnWSFTdVsVOdp4FshX80YC9lX43uuNR3y4LmF0CQSAqPsGGpyLBBxTkfFQVZMRKjljEbg2n
iy2ManNP8dCLUzbmTXiLPu7667B1fZ5QoUFFG6hlMv+y+ygZtTJWtKBH5W1fPFvr2psAjWRTCTd9
pl4OXc2l1Z3CxcWx/DTo7B4a+RiFaPTSoG0PbZNB9AUCk6ACLcztSuaA9PvP3GbRxDGADdcMGEbI
dTp6TejSg3yiP3D/rwzm1qvkUaTbBm0Lts7//mmPbBmuRvj6NAtMsfONjEjXGplma4Fq32SgfCfs
xJu/R11gjMkzEIcGgmGz+AH9grHAsyeEryuU2mV8P8piH5V/R6j496v7M8w8py0SowcgqkL5QP1Z
OFCeWaKtX3ueoeOMngiwwdBNmWd4SkoStCwGDeUx2B96tZdpQI5uAOPztXW6jnBC2GrJL4/aV44H
HmWoCKJoheqgNdsjo80qKDFlySmuGfMAGXhpWX0vzPpWD6t7q2O5O1hIDhsL3BtkicQrbO125C0M
GRL9e67QF5GWx4bkr7wb643WsiBKUBYtYMA09uZ7PXQnXa/ArbOYcE01gfc20JRbVSgvQoUxC2qC
qZvyirh2Ha64PTF3urH1M01GLlheuWejTurVow2k/5jcsDiD/l931FWY3lD7rh3VlWWw+zSz0BwP
k03tcA5bBGXw+dhne9o3xb6TEK2VtaN4kdHvtSF7Kc3wJSvoi9FZG9WQBIS+EGSCDPp+QOKnfh0a
ayPDwy1N6MGOzH1bsF8gn95Bo++2Re0aKWP+DFlgWPL1UefZ6nir2PUjKC8PnEavWpo/aZa8Y1V6
1CKo2w28R+GV4IkC10lXotnpdiH9VUZOCvkzDXi+Xi1dK4emgEyKNe3lqtLSnyxRNLdN2lOoaAdT
AGARZvIuGpLHUKaAlAEeJizl2NTWfQTKoanBCEdz+qe27UFhT+9Vvb6Ny3FDaOUrnY30PE19sxzT
lZGKfxxZb9qhTVy0PV4Bkb3p22QDyzXuVpaauQhQwu1SehP39g+rJMxnFn+PIsPvB/tppIYfmdFd
E/EW5juR40pe7WAw9gwBi3VuiDeeqBDpLpHHC1aWrjI2b0rWH7owDsxUE15SoJTU8ugQMjuCukoC
tVFQHoG7xas4zGqIefAHqxRrQei7Ckt6Ny7SW1XCgidXw0MnKJA9LAfk3B63Iin5ipTyaCgjd5Hm
v0V6Fa/0HuzEMfPhbmj4Gpe669TwzZCFfajh7TNw/RaQm589TJ38qACfra1MgHgbSHJBiqkylHdF
oOjPm35jQdvKresigIDZt1Rw2LxS9Tai1YGh8pbahbE19PBZGOURYJG7qu8dt4ujB90p6Bpg42PS
CVTaVetOL9uNJPkGPNmp46PcOE1WwbgsPRax+q6J7N3maAeojrJrZHuQo3VfgTzvKmDhoveh32vG
eKhgjBqp6bAqBvEt0nLbrWrgOOQwkf3U8UlTkofeMm8Aaa48GncvY91uehOfYcNFukoavP+GrFgN
prnG53hjNvxBxMmJGygFZWkl3Vhxbh06wtSQsngXNvlzWdRY8oIWLiORnzlC9ayudXx415WuTJ1T
oSibdKB3veo8lKz+Vo1km0hgTuptltVHuy5NrzIgagRsCY6dSX/SIsSCjt8UJ7/LMuUAE0dfBS+2
UyEizZo3M63fTTNdUVn9Ag5rW5vhDaWQSksi6gIgvBoFfB8KRCYdVMG6dg5MSU7mqK0rmwA5U98x
ywr9IqvAVsAtodQKDh2smjA9/mSP0dY2h/tRgYUJaJmDCQPtJn7JEdrcXB/XolA2WWN/yyq2IqyH
XHLHdrCUCOoh+1EKfi80Y122mk+SEaiEFDZnJC+OXT++VgM9VLYAHdlKNyjBkC3LYcmFlWlptrGy
8NSiweohQf4HfqLPNNT3ppVsG5M8hJw+JWPG1hGKZwgIWYne1zD4GYywEdzs0DPLenQjELFvbJP/
pERADa0umxpwOfsfzSnva9YDlQCBMfxxz1eAE2Y73n20DCvh2xOyTqQCWEWeyo1uhXxVKaBFk7KC
C1Y8PsqUpt7osBPR2TsaESdHl0DCF12xdroSq1WqbA+8fr5VnNjeNppRQvQtYnsdRp/rpIwjVw1R
JsHlfTtUwytcU1+qDiMwK4EdtU3jNSPduzOg5ci1+F5R2N1YZGD2FtYuBRnIDa1o8BWK0MNV223r
9HngwJabbbdQULqSiyHtAxJLB1sScmWzJCnBvVYKM7UDwtEjKtgKNawd65f4E9ceWZDageQ+5Pan
jGVWPSoaA7IeaaMESjJp7g8wftDSVZ5WL5GmPmsdmfwZiv2gqgM4lBrcJxsUuqMk94BnuFP69qfD
8ns4BR0twZ4XMsUr71sHTE7UilDZBKt+lkqZhEYMWo9KALegJnep5mqbcU1WYk2Zax7gf7MS/vgr
3aG9+e1vLWg/UizgGeASjFxRMyC6e54tQi1f6GXRidOg6SuR8w2043yjXILRX9vqCRWFPh3qFNpH
N+XTm4bhIZgYbS9ObRG5GaysuSxdtfv19WJeeQg61EA6AHj5pGAzS6tAaGxGuMolJ8XqvlXSOUma
v309xIfvxOwBcTbG7HWGUn6Wc0vlp+jA3lSvf8t2U1s1f4CN6AQaf01u5Vv/pJ6A1l966E4Ez/nr
BdJEUxkLm4Ye4bTMn5axjYccNwRRAEriL2ggwugW2gK22n9vOr6L49RwGWguoOKH2qFVk5dYDP6k
AJAPcs0j7TTUNiCHjtjbltxXI3+Bn9S2bhnArtHBkSYwVXb3MA5K7paZnqMzbj8iVsP4A9dGAqHO
WrX81ioeqdIurOzVI2LpFE0L6F5cmNqOhhrLIscD1IbNAIpaXs9BJGnGpafZdAguNhB6dQB2wnIM
ZLbZGqp9mhWs56fJ0J0eIFx3A6d1qKlMpu7Ny2IR+cpwqD+iND6VIIEWOR9OUYoIwOhOCXQw270W
4hWuk5jfGymXmg3XFhD96QlOBrtlhJPzkcwCwhd9ZClBKMo9DEA8BmOr0LCWovYVUANq4ni24/Ex
4StnC5jgzRezIuSnLE7Ap2tw+ek8/+FwtH5qYQWppM+J2R4iowXQsre/8VK82S30f6PqIYFMmKeh
NOTmOZBGYEK/6zXdQusp8aQKlyG9yX6m6Bu7cQJfNmlr32nBM4+PChJ69b6W0FAFCua1dPTKB0jv
geY0doUEMIWSB7uxjpgykqbskSdJ6SkjpDabjhH8dPpESuuUacr3Epblfmvr8ESh7LG2AIRR0NBo
h1eeKz8WIsaVsvDZes1KDkXP+jbVUoHKSrGz/4lhkDA+gia5Z57mZhvAUtDfXKq/TYXD+Sn/TCOZ
hULTwE3vVDE/WdEq5j/10gAceZNlL310SLpvX0/x2gzxJU0dOiAKLkQU+4SKVMvaMGggyWJoj3YO
umUCT2w5el+PdAXPgowBgQ2FDfQCgRQ/P+ScKWbYtZaDnu2q2qFN4uu7+MCe84+q8CIn/TJYTMhC
G1p9aOKihTu7HoG8BaBSRbmI9dGj2ZCbUDoPTa82m0ILtzWYQ+5gjiqUAhUQE9MYQPxy9IsmTaGs
pfEFsOjlF37+20zXw6fwr49iyAsdaTZciyCrk7kCvDsrGRa+8MtrFMOgcQz1HxQ26fwDj+1OdTjU
WU5RY+xE2fgEb/mv9/HyxBBEKlT94Pg3XWWzqMgqk3P8EkBPjJbXFcohM3Of4VMFQXNhNpdfAsHP
B6uOAiI04SrPF02SKspblBoDDpFSZnVeL9cQEHMHLfOL9hux/K+ndqWuCfgmAU0ShEV0DufSso41
tAQIQNQ1YaTZ7SIEwf3kFdSuQjdfwZcbpI7FuuaV+i1GnQ4pYOcQlpgXwUmPYplAAyPIaLZL1Gij
kQIcTRtCzda2SglxdZGf8hGkFD1tt5UQqtsSCeYSi/4+sQeuyJ7EE3WAOi76RIkYC45nlRWM7BYg
Qre2xg10FHdfL/SVM3Q2yiyupqJEn3No1ECj/f1QFQdDi58sM9k7Md18PdRlve58QrOrtVLKsB7s
Ug26uL0BreEnWPkHmYYHVHEgvYJq1NfjXWl447AC7wASAYg76lzKGYGljUNpWEG1Nh8mKUZqASzk
Dffp7sO7FyjQjfqYHM2lwzuFkPN743zgWUMqzUfYk/HRDiafFvlcg9uPWpQfbcsnZcUXPs1r0fxs
mrNv0ymFJTnu6w91A2st7pzbvEfDDSjj1bDNltTFr32an8czp9TmUwCtagvGZPiIgm4dbtpNuhEn
9Wd60NY5fD7oU7kdNtHC0blko+IC+bSVFy8szsATyQc7aAdlA8uiPU1tNADyFH6gOsQKrKlWoNZR
7PUpipnAsf6snHj8BpBADjW55hc1k+5gUwYdBZBmhwiaW7lejndW5cBIB46Me4i5mKBiMAVmsFSu
RltZSJo/ZN3mxwKqb7gJgQTDnTdLJ4ZYxlWcti1iGllD7AymZ5sWDaJuzY+TEiHcUlbxE3TFTgPx
xPc4c3NocCx8FTP1o+mxOpEK/vwWs7dXxWM9jvNx2r7onr0VkDHCPqZ+Hzg35cbyBQyZ3wAam0Ah
zRFA9W3jgUX4180P4kz+u2gS62iZXUA0E6WTFUeeLZDfRigHR9WLFIsSsFfC2+dhPnQiP51V1hVV
J9rSCaDehWqoK3c4QgjXa/aio9bsoqZd3o0vfbNoi3wlzQA3Gx0RVEvgjjzH+QjL6ggPSxJEue31
MdQ+1DfTLBY+jKvzA6AL1HpreojNjlQlazNKSrxlxxbtTLAKU0jDVRmsrnJzoSW2NNTs3DC8Brsx
duzAGW+05tgJZ09jtkc9eSGgLQ00reynPRMN+KBGLhwQJTvABtpkhaeuDwsZYwX/hIXP4cqlBJa4
Cp0xvJaB7p7lpnav1UPrcCeomeLFxhNyG78y9330w1TypXth2o1ZADgbbLo3Ps1MlagRm0bkIABA
lRQSIXQb7zGsJ3+ZaIIvwTM/8vivxpudjqK1O4hHAno1JVEMgC/xFB/RpEpfHB/wJ88SEJpAkr2C
VQA83zrcVvpGu+1vluL31S2F3g0U+wnIZ/NVbpox7EoFE+f5PwyykGrSeWbzTNRkIcZOd93FjD8M
qSGROQkMzVY4NPORgPsRqHtjzffxZvK/VrdL9Yjrw0BRCE/rK0VXXsuBVXbJT0md3EIr/D1WGi9S
q/swqfYlSshRwzKPQD9pIaWZPrKL+QGiAXoAyAgXYDpppmUTxzXBjsJE0uvu602+YccJwkcgR6yr
br2AcrmS+UMu78+I09Z+OrMQqBe0tiGcMymFcrXcGr3idY3ltig+5q2y08YfX0/y2hwnNyI03yf6
5/y5GJUUfAtTwx6GzaPIwUAx0oWwuTTE7EM0sjot9SQSpybL92luv9e9evp6FtfiPzQAQcEB3xKk
wdlJbCnCfwpLmVNjsh8NU29QaOBQd2EL+7MwzlzSRaqSlJnN+EkDSeWQ2eYWdx7dN5X++l9MCLV1
8JztyWJ+FkzGtquMhFT8VGqwPiqbnwXnm7oYlqySr+7NxPUB4BedjXmsoGWmkazG9kdtWrjo/6Kp
brP1fzEZEFDQM4AVLch656dajk1U8BSKLRoLt8SWj2MNUhPpF4a5Opc/w8y9SzOUE6EP6QDr1wm3
zlPoRy5VEi+/T23iOMKA2fmtXHw+EzEmbQxTbHGCqhwyYwJX8acR/U+rwBvVEWsNfYKv1+5yUucj
zq7MriqFSitQ3Q30sm1jmyQL6t2XtwUGAB8JLzeKXHnOEjKdjkXEAGIlJ4ZnDf/L2Zctx6or234R
EYBE90pbnatcbsrNC2FPe9L3AoS+/g7mjbjLxoTrnrNft9dUAVJmKnM0+0oGN5trXl5f6ZZfW2h+
0i+xLVaLCGTkKrzQIQcLMWttpYDgb654Q6G9/v7W1DmmfA/dgOCDKATICpzGf5yfsGWS0WeKPJei
7YG7xt7aqxdMk9tTuMW9xS1eGBCgu3R3ZMfIua+da7At9WfTee5q4PYBOCH2/rK5zaQprfOCaMge
cDt2O0dstlHlVJ+osSbMXJS3zOWP08Z06HnWjb4G7v1ZbKkwVgI6DmMymPkue2JW1lpm2AzmpWp9
mh9Fn+5z+pA3kl1H/2ONJJDCv641f/uv37ZVegzuTfNiqMMjeuFnvSgkDHauEWJ/xt95HQgVAMtl
op2/CItJYUmYu/fKpaqORfsXwDG7MK4tsnbkZvLGTECc7Y8WR04vVatOStyWCGSM7E7A02G8ZgO4
/iD/rbHIiakUjm1VteaFgTRrmQ8jpkfp9D9OIvPb+m+Rxdsye0vvSRZHT6NpNnbcKp9RCwnIiV0J
IWtREfWfYaBwgSDIsg7MqESUStLRPkTALbj0Ksf9mQH2wWvIpqNhe2f0zbWiYu144fOAZ4P7HnhY
8/b/suUGa9RYOeIrySYwtKwK3cKKP/AbfTnUnAL9U4fpcI4M0w85GTCbhlC3DjF2iOjliUM18cql
bAPd8K1oC2FnRGWuEgNDlUvZpzpokHORMBpo2J88KjGfjCRl05SsgRR0vkGv3+vapNnLeXg25OpY
tfEOUJGbIrHu6AAYWlYQ2KTKPfOkpnqKqTo5YjCulD0rLdSZ4PLfS5i/zJeXAIBxnLaNLl2GzgPH
0039cHQkb3CEA1meIrWvy9qtxrWvay6yed1AhstSU+sCoOhRO83NFbLPpkBHdLM1YXf+zNWNd1Hn
YELWPaWv1wD2K73Gb4/97yd+eWwlisN+YLjhAAZ26lqb+IWHyFpBe1e08LrQAH2fNhB0txL398Sy
dm6/PPzSTICEbaLLMlau2szOB93Ws9rRo5ffV1mLQF9XWUQHtVdMiZa9dIGcUgF5H+sGnYcrt5u1
dPx1jUVwiJp2jEqQyC7UCp1mfE/iz5hEW/0aIlZdy0NfF1rk/bTRiJnOD9N5rWoz6aYe7Hzb3Bn3
4IqGtmZuMfAbHuDiGUOCNbfrHML5dqV5WnhU+GOneUAFetcx+CssvRnDA7YUVLg0oOQXcT6sUUIU
siRfjLo9JHj2xCK4o1exw9QwyIfos1CrxC+NUb/TOwYqUmSGXk852E7y7QhJYLfMqvtCtXZRAi8g
TNJzF2zeZJv11g6uwntLjmAYIIfclcRcVmX8VOX/mw8JKBKGmfDsBDx3cR4RHSzSRIjyRdXtpZx6
ciRtw67y5Wbwft+Xa7t/9gLEYEpWNYBivoebdJAa/E9CZhwlNywhYRAOGyu+dr7XdowFsaWZwatD
wnLxRGjcScY4tNYFahaTPLvccTvuEp9KgKJfE5Jbf6b/t9jSWHNSNdjxqmhaFtUnK55LCJcAevb7
e1sLWJi6Qm9xrrB/qipMlTQIiYPSlUx2/IDGj5ft8lP2mDjlX0mzFSfey+j68v9x3xcTyy/LLuJI
1nc1hqJ9+tQ31InFTQQkf6JdhaSv5P9vyyy2RZVadTM2CrkkQjmBOxrbjV4A89pLx66sPGD1Gk/P
5YCN5bZSu3tgZnCYpnbTckiV9HoPfavq1ShxxEZNvUzmeH/l/a/8QkjBoBDHIAD6kctiIQSomcPJ
RlxqgmkAtFihhgBSswUBXFe3o1vdb0pbfprFqCX32hBgBc0HmZgvqy+ydEEMRhPJEMiYChgj0yNg
73kLsQnT1QJgFLPaBrDTLmc12GsArJXt/W3txVlqTBIbSCcCjWT9HkPYO5IotwOwVlfe8ErK+rYH
FlG+APLdMuNZNySjdjKkdoXyPNm2BYZj5VtJ3lmeAPatnvVcuh3KbGPAKi4qN7//jJXIgZgO2RCA
pWYRsMVOTEXPJ8QT5dIMvVOXuauHszwO3m2l2zJu0L8vt1Z/ETScAG8juERj+vk9IBZNF5Wkpug7
4cuCR7uDQUznY8zxAKWEjfTRXUnaK+wPDJOQs0BpnudaS3H1Iql7kkiy/H85asKZ61U39ntf2U1u
azn55nr/deWlUoozo8LCYVY7WDxkRiOqjAxtXq3EoCqKvI5Frk4uhYqF+yt3iZXF0O/SgDsD+HVu
vH5/o2Y96G2RDuRCxYaYBHIzzOPKGVJjia5ee5vz5l90Cb4ttti0iVQAN1IxckmtsnakqildNc/g
itNEH6YkbVrFOJeyusvgxOQaemYEFSs+DDV6kVJ58CrC7sasP8uK6QH/n9lxXd1hbFQ5v2+ztW4G
GpYQjbUwwIN63uILRJFMJt4hfYTmeKi0+EE3wYxmOkxUUohbyA0J0Fv9kOThCcCXmymEHlSnAoDb
pyb8dFniCDN7BojQ6aralfLm1MsDQA7qCCHDqtuMJnn8/SevgE5nJbD/fvIi9ShV3gouVRlIsNks
vR87/Ekd7fIJNlUOaOd3wJUE+dnaAgDh/r72SmULAALwJJC9Rc31Y3zdygWqBfQBR7Dv81s4htgE
HInWsK4d//khlvsHUCAEPgjS/JQXF4BExrwGY1Q9w1rgM3Vnttzkz6wTP/pf5RGNgH4181NVAEkW
sVy0k5Ul7ZQ+qa/mOdqQveEnnlTY9LbzjXN0m2+GG7S+b68x4VdyCCae6KrPk4mfeKQsU2GQaCK2
U5DsMyNzasnaqtwKrny3eRv/eJ0AyMEUBvA1POL3sz9GEvKkKQDKg6OW02ugjqrwu25N/YbXxinP
4lNNkmcNYCCIx+zkFnQVJiDBAtXM3aRKDDQRi9v5xB+UwfwkUsNsiBXcA27pWWUxgdoBmVQ5im+k
yfpj1fJBT6faxZXumbWjCzIRd9K+eeo5exgMMBKmWtlPeuZFhXhg0Hr1zIHDybUet/A8BMeogD5g
FWumCxp47ihD+sfkRuaWafOkquLUT8WtEqqVr0wgkRhKAocxQ78Dre2lVBlslEUzgSqCE0CSt3iY
dn08nAAXfUtoe4rT7OH397sSWjEQRT04N/qR6hfbp4lNTLSiRL5A+ETwP0rzYAi8pNHj+Bm/LzUH
zsWX/LrUErWiCjFWBsLWJVHk7ZSWrhn+zyF/KKr+e5rlKScdMzVwwsXF0Ap7Ql+m0NQrcXctiH1b
YxHENLPPxWjgMQYfHmvHEVd+kAOdDJzf3ma7wSNevJOPJXR3NQx2rxWO6x8MqooalIzQxV2E/WxC
42eC6NKl5BIUeKunId1Azh3aM9A+H6497Mrps4CgRKaHeQCw5ovtAZE3hkyBFxq1frlVvWhHjo3i
zqr618nbK5n362LLW5eW8olmPd5s2NRbkcq2kPRA5ZlHwMSLoHQ/6x2O4AL/vi/XCjbkBdTiuMOC
O7tEwuTmmFeSBRpr53WX2q8Cyxl9055cqLG4kXuNRLIC35p9GJC2cTXH/GupPzFlMqC3Ldi6xn32
VsFbxhkrJ3bDh6KyzecQNak7a0XBWO73B13rukAqH2UwiOqYjC4RMcRsKw4NFusSwlIbhK+3/CM7
CggZSJvyEO7IJgsGp7xQ3/KU82143xzgsHdTv15PW2vZQ8cAAql41kKCzde3HmWKRrBSyX3ylPTF
SdXafcyqILfIlRvI6jKz8o0MxV35R+GYM64xNHLVS6k2N7yoQ0fum33bg8z5+6tdWwjd7nmaCaUI
gAO+P08ZQ71clnv1oobiTeICqoxT9sbN8vP3dVaghlgBQ20V3hPori8RbCnk1w0LTOsn83VwGZSg
s2A6QZUW5kTX27prRRPIXBDAhYMb3NgXuZcSMow8hWKx2qtuTsEkBdOgMxxdv2LYvbIQjMChyW7i
5gSJ30VQ4xPpyyhMlYueq3tL4O6b121rFyS9ZRmIw7+/xH8xcpGJMP7CCJCa8yRweUODB7DcKbk+
W7ShS7xrbqwjvaU2CMqPIkAAx41/2pseP0kuATJ+fy2Gr0WAbz9gsf3ZyFlKi0S/0Bqml44eGD7o
fMlr+BIe9PvyDaaL7LV0rt371yLdfBEGWwhOkj+lr6gaNQLCHBBMsYbZNwSC2HKgy6XTwqSj7mDH
WfJNCO8idLKDIrkbrAP+rSt1wD/N6cXr//Yrlq2PMCw6yiHbkqkRjMPHmzTlpT0l8bHnxCmJuae5
BppxcY9W693v336t6zaj6AE0g8jQ3Ab9flK5qDqQgUh/SS6gmd9lnpb4wyZzqj/cUX0WwP85vNPf
m/ff113Z4SAIwJHd+ndsl2m7JkWijWY3XJp6srMkm00XPOgfu1F0DYG11g+ApCMqOtQImg7D0O+P
WBtp0nIjF4Ajw64EfrhhEDvdTeTpB8g4qoGUOJl/lWOyMnuDuwh4FsBCgKS6HPjJophCnqgy5A/v
blL9r9CJrWX3MvL11EG8QDp09EpnZ20/A1wKDgY0owBWMuaw/GXmE47UzEhSyLMsYTAxn2wkD37M
TpO4HHov6EdfKYhWa9j5EguDAdUC3fX7gqNI1XrgobhIanYKJWOvcO3t952y+vm+1FzWYg2i81Gb
MtRcnVe9xR+zY3u4bYAvI7pt7Vqndvor73Gt8EL9A1k6hAUUUYsVKSt6zDOofGEDeO8Zu5lkzGN4
U26jvnnhpvJ3JNE+odf0V1a/39eFF3FwTOJSrUcuAyzIwIJC1wpK3Rj1BLBGcxB3g99f7doh/Lrc
4uyrOe/gEIfnjEWu2CpH4SNNH5YlQeyiv7LWaqCZyTo4FKDyonv1favoRTlORR8NlxJ/YFtZyOws
rTxJEmDeN91zO7B7iEs9YOgGG41oMt1SULCKW/NsKWDdwv55p9IErDqzuhIEf1YrwNvOwG/UD1RH
Gv/+00pYsyeyhmCkswPIznY1jDYao/bvb/vnWZlXgXoWbKxUwDQXYYhw4E0VLQJSEuOaSX+v8ytt
wX8aQN8TCVZA537WcwSq59/2+nL8TaFApcKohwuZetCUe43Zg1ooTlaaBfj/+YhBov6kaPFbxYuH
2SkqsEypdEDsAxo3nYB6UYrYkVKpclFxnTs2gtTEp6Al44PeoFWr4LJTjq2XjCQIpeist9NDCp11
UvIP4Az2SkWTfT4Y1KV5epKssHfzzvoQA9ABEkWjDU3S3WApvmSEGPrBpqpPH2QevzfAItqgARxU
CqpYyq2/UixMm6UYvHZhe58lluKggrectNNPCpog91M6PsL7urcHwQ5KyDu7ypt7udQOzRBCBYfS
l1GW95wIGdUnuaGFyRwtlz9KKQLhlAaMQN6lj9RPJWXnMpFeQ01Tbbyaz17AVtxgf7q8PZkJRl0Q
+w1YmgdN0ZyKhO0hs3Pft5J5rRSYU/3yC2IChsoZygE/qe5qOFkT9GTMy7irD3RX3TV3za6+5xtk
Y2OyrUDHgOCIW5jfXIl5K1poBBBX7B4oYmL15faEplQrqS1YGMyVHWhjuGgebY2ggVrXtbXWztus
DQa68cwKX96iFaGXrWWg3DOzJwoMYt885OE1guDK1QAWMbBzxYQD0GRtWdmUOUzMq0QXl1ITmyLr
YNs05ZadQmcZ0kd3sAc4xiGOCLLLYKuR4svZ6HbGtQbJyrH/9jPm///LoSx0AaMOQpC+gKzrwMyT
wmsAVTInpMW2weBhlnAFmk7+8agTRC9ii8TDJS4606VSBZRAKG3HIX2JMvWlbrPXAsx+QAD9QlWJ
11D6oanGjoaJD8u83KlE8k7oeGNF2Vum0ROdgIsBIeZRmypht/20SeMDqUBuz0V8zJJyo3Kt9XIU
Pi6EeSBOAp0VGy4QV64mK8kfrWdc8CB7hqYn5keLt6fUou1Go7+Qe/2x3s4K0pB4mj7gzLtTXdxL
riLpfybFeUWkAZxBzCGW22a0GqgHKXIP1NlrqaQeV7eUWxALuia8u7IxZlVKaCnOTZYfI6Ox4YAJ
QJwPFrPWEf6Qn/I0fPyectae5esSi3pigABkFiXNcOnZHZ2xnFCtK3pgZJUrRdqcvBcbEPdUAAEt
eUZzLmfH9TBMDbxMxIV1lmuqN4A2Qn+vtHn/DiXd3x9q5bZIMLjA3AIVJ7Dsy/ABV9kppBpeHHNn
1cYxEBocieWthm6NaUs7eQNlNc7c35dde5catgWFR4WJMmZRJCAoo1mm4F3KhelXsIVVcFM1kvuQ
XpFG/UcBW7zMb2l8ETESo9DQURUDnm/6G+7iG6haBarXe3EwQjDJnrwOF1S7cJhN/ygBtJqOzaF/
yBwlYF6zhcHA1UPx74708zfBewqjHP3nEFcttC4vTVSmNDChEVueMOGEUJidjNA96FzZr/yRbrp3
9dA6kX/1irxyVvBK/lt+sZFTqTfQL7cE8uIsDwCnVp+BXoIx2eQWLniJJqzWnn7/4Gv7DNe2Gd+q
gFSD2+r32KNXStgIaV70H1kp28FSxAWWB8BBxdFBnR03VzshKwfp25rLby8jCUHbbyZIgX48QJ0A
rhSxTz/C0c7AyBwah8U3Gi49ydVW+r8HWn7kWVxybsTiprysgyl8G1UIRfeXdBuCywMihao7FaqN
cWt5fCedu1v+WXOnfc1v0tfCnzsyyV/r5epbmD/njx+CDiUAIdqKammYwJUQR4xfhj9hMCM2jTv9
gEF+UIE/rFwBAK1WPnOFAHEECGj+0HIpsrJiY8UE2sCKX/t80/n5EZ4F/x+97rV9/GWpJTdmnJJJ
EgWWiq1H0kV22l0B9a+VVmjhoeeAbfsTRAVEbTrA1FS+tCIJqjCG2071GmnXbqorAFdcMOYqESDz
fxLc389G1IypDFWfeZ8CoXhb7RKv9pubwjGhhH2qHtAmDyy3d1JQC57V1tE+rhzO1Tf53w9YGrkp
vYjBqY7h8gAhhqOOfo76OOtWU9c4p52Nzuy4ucY8W18T9SRA73Nne3GFVdOiyeo6HS4ZxWzisb6q
xf+z8YC3as09BzKzIZbzOqOvW7gbIuJU8jlJuT0KmDPRwq4hosgayMnhSYfP39/k2o6Z8TJYFTdf
uuxTERmW7fCI7WG2c0zVxyi9M8IrS6y9N/SGkB7Rh0NsWQRSrhIpisdkusB5MPaFpE1OBKfiK03z
tdD5dZX5V3wptFmlGyItM9RTGHSmceRA2sHVFcitWZEvm+WV6/xqSvy63vxiv6yXA8TXQnVuQEps
t0CsNTbYlmfV4feRZxzTEI2bZlu5eeZa40a6PjbDfHwlTKI4RuUvo+X3Q+WNo0pVDeBAL5kJ/z+U
638ywqlDAQeyOvKnygsAgsI3q9Qf20QOLG08wWNy0zLxnPXss6tx+8lKxW/0/IlKMgjhst0Y5Eli
6qEc1D0kDXzdaoNc6W9K0QAIWKj7mo6bsVVe9RBX+GzsT0Um3xKpOJs9SyAC1+yNAWZKffFeJ4A0
WuK+r4ebsSJemEWBbGYvUw/4ciIroQdpnTcKE0qoGDZeEaKe4An8brq4dUure8A1ufLyFNPABGoL
dle091HdXIY+ze9SE7xojcQKYPUaEMc6DfQe/4AKt5YgI4XhxiO+faqwAMTHrVaPIxavH+CSWNj6
MHAb7Ot3moyNM6giYLAP6PIQfYHoUKSZ8GStUQ986qijZPw97+VH0g5NEMa5b7RRkJvakRsaVFdl
AXgi1A0RdZ+6KH4w67xxJ4Uch77JwY2gezpaPmHlllsW7Itm/HjQqg71eGVNTtVEQSJ6pzQAhxYE
wsRhH9tdO/maAY5FLD2KNHnUxu6PkkU3iHkH6G7huQxc0MCzvMuJ2LWhBheVuLX1qn4KSXZjFsVW
H4qHTGF3kWTdp6NxBGjFt8wJV7VY3RUkv9Ni806amrciHDBaMhruTBIfbDH1sLsdod6t0ORWn8bS
kYzkGTycxxrOVm4RghoG7IJrdmyyhxiybnKsjOjsWKFbJaPh5kYOZWxriuCArIc2Z9Flmkzf5Clk
K6MTiZS7MJI42FzJe4kjBIFMuA3oYwYYosHeuAoNWiroSwnDZVtE7HlsercknDtFFr/ofbxrq9YN
x5F4RpzAYSnil2xE4wrjBj8vFOKG8YShbVbBwaA2My+P2neexW5jJZkb5z3aV/ReSfKDASlPSAuW
MNGxakfpNFdPK8ttdTHtEx0gN6svtrmRBQnnENOVYc0MTIAdST16M03bYenQ2MZdDRpPo0CCGXrD
RClAuEo0qGZ0HEeF1pqtJ1CmVSMN+q7q6Fha3TiEaZeOxkHfhgceweWO99KfTK5etA522GOhnFWz
ST2ov31MWSNcXTItiFemR+QgZhMZ/0SJ/x5awEqEIQbXfCIDVtMBh+iRAZyOaJQB1I9oUDXmOVUU
FGspOmplMx0lrXzNeuMBOpmXopeCVLLmhmfWQBpYgxe3HkF6lmo7SB55wAjErsT1yImUCWtC7TbI
BXmcJlq5sAKYXKkAdnp24YH+298cisP3lVZW6Kg092nH9nHdnTA4hfRuBHdGrVCg4itOaSoUZIIK
vj0RokElxZkz6qWG2QiM16l+aw3dgfHiva+CRpMLpx9wnQwTdDYaGbIBehPbeleiIWe6RaffNVYE
iHgbX8q631UmhLx0NJhrOE9vplrbQakPal5M3beZBH+WoXCUKvuTDeZLDhFgB0F0E0N43SZDheMN
xB/ewZMBHBB2AETrpsiA1PQgFU5c18Da53A/yMRWMtITVPM+YDCZ2MqkHdVJvpcp1MNUpqIPM0VB
Y4B2zywGTPkwSp4wUJogNakjhIYzkuEelwU9tQ6JkW0aSbkFH3MbWdp2SIYDV7r7nucu1dhrwQu/
Qu3qtLF+K9GpBufOmNxRTKndEnmnRtRwm7Q/ZZrh97JywBbgtq6396kV7THMDm187RNVYXdZkm6w
SSkeJVO34cQRw0RGnpwCcsU2rZI9dFI+M4OA3SpedV6cZKb0btTi52uJFrt5IcO3TMCLcoost6YA
eSlwB0SUgOKNIuT2IDd94vVhf59QyE1LQAhtpLZ+gmkivGGQolwSsdtQ6IGQ1MG11P4Fpuy3NacK
ZjoFfGqk6YR25FuvS0+g4BRuEaXQNu+6ENpW0xkabc99Vha2JHPVCbvu0YCjt5UWR5VBog46PD4l
4b5Rxt4z8+zOMKY/ZgoZ4DHdQEB4m8jRltX6hzHSD5LWj21c3kET+UUe2ltmDAhgJdlZAoq+LXmu
suhOo6UDEVtMnAAxhYu52A9A+g7oCNjwqYy9acCHDgvP4vKNMHQBNHV8QdI8Ria9JDWgQlKuuxYA
e74izIcCwdsrk8mrVBxlgAYHMHy151zTP2I1uZm0fhOJ/E8WK8KruHzKouhCU+EO1fQ3i2YQvmbe
mlp+SuScQloteq5NgOwKqvdwxkIgE4k52dB7OCtJdpJYlbhhaN2hpRFtjFozPW1G6XZaczZYWAVi
lOgN1IhfpHG6HyztA5LX565NN11uHhnTEqfi+YeW6LvJTN76scFJbQxHSzAKCOttjNlBqpqH0ihs
kA1do9TfkyzdCx4fjAaIYfV9LmGHMPKhCZx09V/cuY9ZU+8Lk95OUG6TRmVbZQSCKo0PavqxJs0R
PEG3s0RoQwv7wRiQs42e+p0ioL9Q7fmAw20xwHqH5swk1A+V+Z4a2kPRSDgq4EgIqYA2WfGsWq3k
6ZgngHbeXUBad2pWPg9VuEnRvR+0+tyk0p4Ng4emtE872ATApp2YYif65Kygcoygx96lsiNK0FKM
Vyu2nILJ+wZAYWSF3WjGwGbhFmSOxzyS/uByHUgQMSf8SW+SI/pY+FPqMJp7lpZujOIx10D7IAJN
6M7PmvAYWhT5wnCsgW84yV+qnLupjGCPLBrqk6N3IzrXh3ZwG4mBTUVh8Rp6NDnF1ZECUMswZ3mO
EJuneItLi4syxgfC0hvwg6Oxdgb5QYnUDeug6q4LTwfKHzNbKAJLdqyrDiy67VI+D1XnRxSbQDn3
8VFLms4uhybH2Ohx6IUj048WyIQYyPY+MR2ezO9f88XYOXXNNoY41+D7MbJnOFwynGdHoQZamm4y
Q3NzBQr/2pA7ZEi3LDc2CnulmO21UNZNzRHDINlBr8VOrPYuj7fQ83KqMsZf1bYywBQOvrfECF3S
PkjSPk9OmgXaZAP7AcMdxM6M7o0eYqVWuFEt+KnkzK8xFYoAOooaMMo1mB3n8E4aX1Oyk/UDm6Jb
FEMQF30bMs1uxTv6zqisAPgsOaDCrc+mxGMMXgAhrl0yGopKGtlh99yXz0yKQdkO7dqEjHRMbCMC
dAE7BM0MFx5RNql8aJBmxqMhu1P5IojPq6eu15wehS16mR6kWRDuIwhC1/k2o9yN48ZlGNKpAvGa
HMpYcaz0Y9KUo2Hs9N5Lm8lWEexM7nbNsxg/BZkC8GoBSuc4VQWkT+DPFvUOpbCRgLS3ZfVOM2m+
avZ/WVffdAmxI2tv9X+1MHcZXFjGEd8kE66gwgvr+sQhCazCMZiBnlyUmkMhSQVADJBdTqQiQyvJ
HhHbhUfUJrPQgjTZKWUYSGPnC+1WkdQH2sI3RyMewOz3g249UQWpgBaHXJI3GWK6PYVF0EO1OO/J
oU8njAfjPVjpbsJQnye5kzeogIoJGbvc0Lx3eY/1aeWNde8AGmfPdwcjCQz5JGAXQlFfmArao33q
MeOsQf+b5L0jyx+NdkNKKMOwYIC0sUAk6JVbK4cB2nwxgjGExB+EcNT6LjfOzaDBeAMqz8hvLTtK
CCwc5p5umqJ1IdcbSdlx8cbiV8J2Oj3idPcq84wqmDg8e0josPJer8EaRyLAiMdr8ZNaWDLSOsIX
eW7ibRR+knRj1bfZ4Lf8hlV/le4DFVff74i2V3kBVMFmTJ5TIEJEqbhUiTdpiDIBBlVpAjPjdvRr
AnPQNvLi1vhrTYkLk0tvGB5wYyeT7kOLsY4G2J9Z3jCVNsXFpsXIvNHvIvOvqpPbstdOFs4NvqAT
6mzTUH5hBmijZrMZJmpXzZ06ghoRvqOO3RVhdlKKyW+rz9Z8J0zyy77dhVXh9Xmya8CaLNvWRcJz
wC+2qzSHg0DsMfgm6Uc0R9w2Gm0peu4E80dMZBsOcXpUTCE8VKlkBMC07WRoyVmo4yiYwUU1+Jpo
fAV/Sweg1OMSkjQxpsaFjtIL5UL4GGWZJ7Nmb+a7WH8Np9veeG5zERT8HlhSRKnU1li6r2ruA5Zh
dxhey0186MoeR+G+gLo1em5bQ68eoVwc1GV92wrA98CkNVVfmodf5puKLxbyHm4YgdSWTx3LPKul
IOJu8UWOBbHe0jY8114aEZgaZDYGtXY6GYDel06iP3Lpr6Q8KhMYe4pqJwoFFRNmkOJxSv8Y7JDj
zGmQQUvlIxEckZi7GWKFChxAXDR2Hd7EOgPS4YmkyjZP/nTSn0rWPVF9GAqCdLlvWl/JZKdOH2WW
+JmGEsBIkR9jr4WvC9f+ipj6fdKBDjzaKiqYYThI6YvCX0ncBy3K5PAPcBkg8GOz5vq+Kne1tZeS
gtiT0p9VMtyO8q0JH4jKkt7UiGxgeoeq0NdRdI/QbiH6MZeOlQz3BESYij7R4R7S8jelnB8Lbcs7
+NmA95tQ4TRAdzC0NjN+pnRweFt7MU5cqrwr4ibjEPbK3IKcgAPg5V2PXuHQub2Fkk3HVdscYZGL
w9RVUKA+88HPS6QJJQ1Y6PQVkBl9C0uOwpZLn6kQL1ArWzFTZ9CTfTubAAwAmOPDpmF+phl+h1AQ
3z/M5pPVppePkg3lHSfOUq8A+x5mokUrOyaFnE/vieGYW0EffuKGHqR66sfyZ6JKdivB07VCtKvq
P6jCPGhkQ85fcYYEQbOhuyjXMSrlbVAlcP9glmNyIjkUp5ggQLZKs2vb3K/LztHlzJeLzNVQJg45
dimbXM0EuygvXpIqhGN9E3DReBbE9CdT8vuie1B4tCsgbYtKF6Js4YuFe5xAL4toQ21LwC9gbOrB
GcrX8h7cKjg9ChRbhJRgAYsboSvB2MPlhFghprhkR0niWF3shfxxQHGlTgnusIz5qNMDkaK8zvP7
LpNhBB/dZGFcoMFjuGgN3FUT1CCHv11V2anWbUmWHtDI3CiT4XUcHVhZ2/BE8doK5yIZN2EIF1YS
dTYozCc1ag9tXQXmxD1d0b0Wvje2PDTb3ii3AvqnEYO9DvoYvaI402AiAt6O1V1NTRt3KT/WXloa
ukoJdZqxvSlY+siofGhaDRcPpCotFY8NrOIjq/FHvJ4adZOcZP7wfzg7r93IkSxMPxEBenObZFp5
lZQq6YZQlVT03vPp92Pt7rREEeJMAwP0xXQrMoJhjvmNl9yVQY5mddzspUq/ShQM3koIM5aSP+Vi
dR01w1ZJiKd8uipxfOv24tbEOMMIxvOgp7ej0W0rkpLILc/g/vGICakqqoZgm+ajkJHHmMOT5KHU
Ew6TSY7sNBJVBsA2qvAzlhMKEsOe9vpVLfv9xhwsR1KqbSuW2NWIjsiT1sQPsl5ARqMgJpt2pUY3
qREe+0y4rMtLPYhxju62eaRTyEI/NYqvzBGC96BtU8xvGmPc6EV61TQDBj8SuVzvdOovOXP3Qk/f
vsnJzuvYzkeOCdrVeUGAor2qo2BrCgZYMuqzokpt6j1pr2v5NR3kiTx+UQrhu09INVCJMOUbzf8Z
FYrdW89F/VCFv/TYP2jRb03PNrlQv3luL29c0b9Bggk1C/NoNsq+HbJ9q/rGVS4mpyHIX4Ta/xmY
qXsck0Y7ua5+GuvhwgiGo8xjcJTLvN762eS1Wv8aSCmFnuISSYCoc5UE0V7Xr6wSvYP+JdNpjOGT
2rvZtewZGy1o3iTsyI+GV26TkJTWmv5Pk5KJanvtNU6Ihzi5EIpoUxmSrUYsCApL7CE7auWtIHrO
MEgIzIi3kHEV9dXPz9LwDJ3QjqT4Oe7eEv8Sj6iTVo97y5d2PSctKX/6mICXrbhpYy7PU9DcQR7a
5Ja2SQSRSoKeOzWRvGo1+7GIH2rfuEzjiw4TWSO0Qx3XSVV1OvdVUI4Fu6ZErwcpoEH1LqVM2qqu
u02jaotbA44hOzOXjwFiIalylbaPofHghW/EB8dKRGgvfjFiwa7b7pCYnU2qZ0t+/kjiTGw53Mlp
fqDVtK3MyGkM1PmibDto7T7opL2s5QdLR+4l+iN04aUimDddEN8U7oUU3qf8y3JZHqo8w+DJO2R9
aKtdDWLqIpMvIolMA35kGrfc7VdjnD5TAT1UGfJJ3Y0gyEfRE09ZZe0aKdvl+uC0qBO0yl0kun+M
INunYenE4/GvrGatO2XxblIB5QEJm8TusdKJpHfMtzdCAD2Tu153f9QCut6/EsRMWv9uwJ9IEt2T
LjgCx2eof1TenctCpLSDNTPYa21xASB4n4kBRKRe3OkCryA+Co16lOHOmWZsBy01aymJL0rVu+80
zXE9ylsgZ/UCdlnQ7bLwMemMXancRo2+CYwLOTKdrnzJDW3Xy+67nnEGm6He+6B6dIMKHp9c9y/1
ut3WqvqT+gPlOTxnpEa0yfAdPSMWlYKdFhXHKtCdSrvLxyuUoa71VDzW1VWenwTxCl3DeNPUPD+c
zjJX9oNv8qQLeyF7CaP2qhz0g9Z6j7WYbFu5uImK7JRO56p49nQFSzMRKfmk1DYQYYtc3pitYrfI
ylfjXs/erEFGyZ9Irb3WoDK40yVpSjsjxUkKtHubnvzBo/wR3KpJdIhJD7rUQYKgynycpLpL39dt
CvT3nVIfqgEZG1h7RhrYJnqvbu/eWeWxTU51cxvmzW3RZhuRymMJhjavhF0oG5dRgEuXwHyHG6D1
F2bQ7iOqq5ZKvhY/WUJ4Ave5z9KflfhjyPHHKsSdMcAajbSty2rmRFQKmv1+P7yZ5UMTPIJzsaNa
2wT4qQUWbgzgyj2ptAP5oUiJNpvYug18faM1V27nE4AKm5HZVH6+183rkTu7yzUbROwmiop7y0W7
SL2jaUCqwOyr8g06vl8+NR4YsZ6uOJsMJs8WaULCMh4isk0OWRNf5+WwLdLXXMWCzHruSp1H7JD3
DyF/MpHVTdEQP3ieUxRvmfHmRTjRBpeV/IKtQJaOzuA9jNg6qyUPCR5leUQ1yQt2cftjRIlB0/3X
2DMuhikH8HsnxoYrc3H2jGhUVJTeWo1JtOkhHaPrFr2W6d14NjOMOYBYv3nq9G+J9xx2APfBhdDl
715P2NPq8mPqBjeRTMXFeg4oIiV0L2BH2YUqbqwu3deDek9x7Bfq7MdoVPHT0zcmZoXxbaDw9Qmz
g4SkWtYBZgrXUm2eDBBHTRCcAqhqQt1seoFQZVQPnp46UefZZviYJ1cwoiAL6meJSM9Imx3GdIfE
Re657yBnq2wez09+1VyGVL21d7DzwSY3EMpIqYOWu3HMtlEm3pgxlbOo3DfgQoyeCECIf1GtJEDO
fsW18C5EU25fb4r8SuWqCW4zChC+fp21zzBJqdCfxFY8yLn+UJAN9sMPP5C3ik8wRdPLbkv3aHXx
Xa/lD4VyK/FmxN3ZTcNbIS9OTUAIidbTNGczupr6PcCAqYcLdpn9NDRj26sajlODUyrRdkzHTTZc
52JOknmvEGirIV6D+qHs/igdHmm0q/T2hzqSbjTertaGCySpqTqL3lbTflRU+Tyru9KxCJRbGcM7
5LMw4mu9En8dhR9CWiKoBzX86aqI64KrDRH4qwlhs+hViduTJMZ4O+INpt/7RAnSkB86D6Mc83dT
3cZmyUlA9jty73TaJaLE4hAojMRNHcyYIUx2UL0vApSCp3RAxUNxpLfQEROIqaOGhHba2SQhaHNy
VeWnF+GxFtIHFV9kaUR1foy2hlTuSpofJhqU7RQI3+om8mR3hNFXRVteFnq/TeroWhR46QqUKmk6
nse8DwiHMtKDxvjV1TTAYspqmwSKPUkZsM5+AvQWhfSaJGytlhvZawOo/2OhkdYpVPQFUupwLGNW
CtPAxO+aDQTAZ1W1DKdWuj+oYpab1NfuOjhYjoXXEuV6g4KDrj5YVeceDLd7bMXklSU5ZIMWYKxu
3MgGeXRUEi+0yVNS1r1dCCq9Et3vNkbgc1VKVwjbEH9gJt+XqW9LdeKSnQbaUWnFalfisuNEQnqD
0iRCqdQyLfcJbGBIY0p+MofkgRLNEYr2uIkDEzG8REudhhTO1/QYBwjYvWZb8jj4hrQpNGoAodzY
7ZjDjcj1CzNtngoBlXG1k+t72kCPntJg6BnfYhdyK4eaQRJrXOY8ir7PTRj4Kq+ln1tTcf1Krpp6
Q+RW2WI6xBTt0gcwYj+LLLopGlSHUIZ6i6gZFlUTATVP5a0+CBC2MC/nspPwE5WDA4SVhoxZp1pm
wUbRhhQtP7/FMM9QmVRTMykVZpuc093T6ZKIqXcRVuJW9wsU8luFvDEhBSIf5IxbHQ2cAq2WTo8u
tLL/Jcuyo6iU4X1FvsWWjGECnNcG+uNOrbfpPhXEhx6euRP0RbYxiNUn20GcOaXwdaqtZ1HTbuNe
m8Q0aIeqeXco5FURoCWsBeBBYOSYmVEPmwFIUo3Kv6drE2qm23IVU0fdCThAi7vkNj/hdXQR/1wj
Ii3gFtGtRQ1BgRjwVZDd68Kqa4xMOlci+UkOp3fkZWKb69Gq1sMCDhlbEKiLuomZzxeLmU5KxCyu
h/Y8UOdNMDvPDEdp8x9CHhGXIvlSdke3AJ6YuLtWalaEhxcAIBS0ZGi0eHJpaHDNABnS6I8SmNez
gHZQkJwl6dFUfvsW9mb0V79HzSysKhY3mI0pNJWhDk4r8QH80UahOzS+P55HWi1KcWOMtZOwbTOM
db8faQHkAQoO9UZ0vTE5nONOA0kPasPSeuJWY4NSpePR/CvcR8X9w5thKRcyPMXvh1xYSJBACuuI
iM406OfJmUqS13oPVcc0ctpKhFzmH6Spk6q1xWQF7bpwJBgLySn2pwa6dsaKkTB8HWp6hecqPGja
Oa1ifH1/fj+flTG0iar34WPJpdEFpWqCa2yljZeiWYHFg0fJ7fthjK+UP6DjfCbEpHQRofDZuqW+
EbQEls25kamLGGEOZtMLLhDFaAiVktuyAtqRZMmLKTYXohzdJp56iHr/iDrl3qrzG6STd/il2sLQ
HPg7pIOSsoUVdhz05BQEwx9V0y60Jrs0y5AY0eK5S/KCNlGYocNnnlwoh4cxqJ6qzIJBWqWpU6Wq
EyodL2QV3Y1RgNcN1YR+5PWsy/Qm5zXaoqzwzBt2UQXe3ZB4/JeyfxQD443pXvZugvey1gDWGZ9E
tz22JkEDAPqHUWT8mj6yisa855u3oBt/Di5qz914DZKAlrCuIXzphviN6irpL+Xapm94kS2JEEt4
pvCy8qnlBawZ30BlT8mg67/o4pm44UplyzcwX/IjoCHSOIU2uT28wvnEGiayrZfGUXfeb4hYP9tX
SadeDcHZc4QVsv3CFfHxl8zlG5QqFsxEZGc3BVKn6TkSwRCkqGGGd9/vu5UpW7Ntx5MbZZXBQL7w
yzMuOx76fzHABxLG7NmSIqOGzgoJo3ZPY+tScs9WRlhaq4/g+hl2zwXtMQptCeS9j5G//xPKv3zX
vY+oGH4/lQW5EsgDhGv/H8Y/eySUMYrVsqsZCZ/I8hZN6SfXcXfF4wSnb3aD4+ExgyaOJaz6fC7c
5J+GnhbhwzUEginz5CSUz4XX7avqR6K2m7a7JvG5aAzv3VTepWDlOEz0mBmQ+tOQsy8HnCU3UCZq
z1XzSwpAa5j3OUWbiMBV1i7NNv0Xe15TLSQfTDSOiTY+TzEOm17yElT85KKkq0nzgKykpJ0artrZ
LW4ZYg2VwSxIILOp9a7rSWIP/BK5o02LZHksIix6XfrBypZZej2QCfnPQNMaf/hseCBiut4wUCz3
FJbemLady6syeYvDkIRPzyDqNHNFbbNTy0Rw3e4s/abPeK1dhKBFko13aV01l/pBQrzHxyLTFu9X
TsTSa69PWG6R2AlS3uybFWPkpWMZtKD+lV1Amf9s4LwJ6J68/Oj/CRK7ui1pmgCIXyMgL0HvCUv/
GXt27vNUarTYgIE8CPJzH0XeRi0mKIsMPsEwr0Bc37jY2YIjeU1H5bcUm7+/n/0SkJ1fQICFFIFJ
KjK7PA0XlGMSDBPBjFbQqTglEW0j8thNc4XY6aHcCnvzgsymHPYY18KgXxMgXWB98058+Any5w2G
qEhh+SOw8mqLOIFNJ+XXeOffe5A8yEIO/krEtfi9OZ3KpGQCGnYWccEQHGuPtt85zM12Z9J12uTJ
uFPb9L5EAfjgmsBRv1/lpRdqEj3/f0POn8Ia6HImUEE4B+5TIlC/6VbmtHR4Pg4w+4qtIRW+ZFSQ
LFMAdmq3DbxLo17jpSxOAx6QCkgfoPw8FLeEogobSx7PZk/ZRHmtXXHlHVycB+CTv6Q9YsjZpTaM
WuGDK2/OgkXfI6/cY11Cia/0lZBh+eB9GGh2qVWFpzdepfEWtUSYdfEDnCNtZrwzSutqsA69bjlV
9BBrD8h77b7fDWuTnG1AL6kiIxC65oybjtn/rKWDKB++H2LxS5EL6ihXI7AoztYx6sq6qqC8nsn2
T0mY31T+sEYbmu7F+duqfxhjvoSCGSh6yhghkKKdbAeHZi8KRNUbC7X1M1fm6X8XpuCmQPgPXToU
nMT5G5EJfV+qfU9I6ZWb0bgPKem6A9iXFKgLCOvG3/rNCq1CXnpodXxPDDpgEvIps/fBN0otCFyy
J4jMiOUX8qnVY3rtSVFs2pwMX/UnoE7S0tigp5YLwo1fBHspB38s9XRuKlO8UMVwq8RkKFmKTlOD
nkOEZgrVROU9HFEZMMT4oip8GI2KhtZNKj+pLvDn73fF141nqCq6fsZkMyx/sUPIaU5FZlxj+gVG
QKV0HtMaN2gAfz/M18NF5QPpJpWygILG5vxFdVX61MlEUJ0udIWX1KRuejPslO1w4FytjPbl+0yj
IYAHZ8+AOTS/z6Oi65Mu4nI1MJE6hpn3bnmp53h+eLRS+WQq4ABbRX3T0+bW8I07KZLvET+9qaPo
sY6Le72oHkKsF1Z+1nTlfjoe/CwoPxa1J8VAWGC2beqIMKfuWQSYjJviOjpNuvWj7R/kVR2Tr1T/
v2NN1QoDm3R0Gz+/oFAWi6DroNWVjn+r8oImV/FTs8MAdFe+y2sB0/LM/hltunw+BIRUVIdW6BPe
azH7bVbDofHVY1ZXB6v1zxSF3v285xIAWhG0P8QieFhZ2S8P+Gy20zb/ML5BedQzvGbiP9MDLduN
T0HoJduLz7+5fBpq0rfju/oU3HjOKhH3yxGajT1txg9j93pvjqPPSk+c2OAQO+JjDyNWg4Ws76ob
1Lk31kpO8eUunw05u8vFPkRHYqJnduU5Cl4k4c/367n292f3eF8kHhgZck9XuM61K5Oa//cDfA3w
phmoIHG4d5AWnVPsujKFl2aQQXTEDeMIslFXwaf0AkAbBUni2rvwy+SlqYY/QSvcFJ3wFMlTKcjT
V9Scl7YOBH0MsxUD2ubfm+vj52tz1/BjZTj7gIqbDEXmZKOJz4Z56zUr7+PSTkHuR9RlRVsgS+IB
lhhG27TnQHzpjYesBNi+QnZdnA0GUuiPylyB6uwgpMJAST/WhjMTfqXqf1uaza+ocsMNqHzN7o01
OYqlrYI6y38GnO3+muo2kHtrOEeJvGkskJIrEj6LAxioKFjc5ow0i2OTMOmCAijB2XeTqzDCM6Yy
fq/sxi9VSnbjJIxO1owOk2nOVo1Si657tHLOpYHyk6do21pSnryCTp4ql4dhCLSNDKNgo1FlHoVR
cf7ND+BpNPhqSFHOaeaB19MwFaX+3OX+bYS18cbP2rda7A8oRdKp9Avk/mPorloEaaNt19ywpwM9
f5mQeuKlkAgFgIB8vsNAghrU0Kv+HOvmZZIkp3GMfxgavUCsXTXHkzq70LhWv5/20qclrLemj6up
RB+fRy01VwgKY+jPnjkcaOreVGa+9mmnd+7LzKyJC0qkZkFp/zyGJw4+hbRi2j7KKYgG1DD6/KER
rMKOkEvagM7dubmH27Nm3tT0VD3JevZdgFC0/76frjKNNfstiAjI5DBcz9gHzH6LqYx6TarZnqU2
eA3zQqap5gkOQJybLkWeCsmZzunzcFsigrvJguYm7KMjb+vNmIVgXAWwEHp/L47Bc2kKoQ2MyLOx
6qI0R8RjD1rZbeOqVRGeBh4rJgpwFv64rVbWsEOjKaO3l52zOL0bwBZRon71q1Dddh2E3CEp8h2h
9lp8vviNkZIlvNSnfs3sG0uNYAjSmPRn0/oR1C+F+fb9on4VUZvO7ocB5M8feIwKUVBw8fz7/MaE
OrFj7WLH2wb76CiUG80u96BR1hLfxRPzYdh5fJU0va9lUQ/EwYUWlbsPUab8arNkj3fJSxInJuCX
avv9ZJfi2o9znRb7w1s1Fr7SNnrMZk7S11iNwcrL9a8oFndRREPl+8EWVxaeh87lTvHtSx8qyvTe
j8ZgWtluKyEzFABH8kAu2Ehv9YkD2H0X76PB7jX7+6GXNs2HkefdKb/N6Y2ljFyL17X1HEf/Jv4w
CFcRhOTCQ9xjlnBrAtQ8xLA68hFs5B+6PYxOu7fFXfMQn+L9mijkwof7ONy82tOLdeR6FsMJ8UsG
6qEbrosaVvdam3LhhqHTrIM24ZN97WzXgdILrt5iE9/h0+637W/Ssd5uonzNYHQpwSCHIfekvS3i
7zE72GXdeFkVpt1Z2/xfn+ziClKwPaV04tNax/6rDgsFi4+jzU55HshtMmZ/RwOAfK1RmRyd6q5/
ql7gVNsI1f2O/3ROuYFr4OAfF78IR8P5n3fllLVNCzypK8/7skEdWI0sJ92Z+jdkj8pDIFJT45W9
vxDBfRxlvvdh7rv4JjBKEIy/S6s7IPpy7XsNnPIq/Ykxz5qC+8JhMyxkqWWsuRC8kGbJhNJ6jaV2
ETXusnuoavNtGNWVGG4p/UflkmCfiqeGGNvsuJVamkv4ObEvm+rBH8sD6+yUWv8k0u5tB+N9gEB8
aHK0lHF1hYqlI3n4/df7O4/Z6/vxN6hTEPjh8ozCqihzKZg2bOsEh+5R7W2fin6PdNEEnLqWUdJJ
fv0XmsqLn/Sf2c/jHH0UhMxCVwF2O/bSNMR/61a3k4fkmBVSYSeiCrOkiE6DlgP3Ha6sWg43rgsa
r4Z+aYd9g3F5CMNaFBo6DkG4ku5Nq//dyswOV1bnOdUuft9wCg7SobzQ9rJT7qvD919g6XICACoS
ickoOc6Xoe5AKw0uqYKnFduy/uHC+PQSf+WULkyGkg+RLJrxC+AQQxPEGHHN9qxlN1CGrhoz/RWL
wzGpiqMeGrsujxXUf9eaVQuTM+kcSORcKppv85Jg6Usl6xgikKsV1xiKHdLc2zWtsPt+DZcS50/j
TKf5wy4OPTTlSo+yvnFTHkHdZ3vQUj9LxD2PcHcc8ZD2+++HXJwZTTCVFMlA6H120Suy11ZEcYyI
TF5UNqi8kRat5cYLLyQdJ9JIaXKp+iKP33T+KNdT77Lu4e8PuNPZWQKlrNfB5eP/9f2c/ookzrY8
w9FSNGguklnNLr1eS4ux0suRYr8EHL4vt+i1/oRANW5jFFx20HLJFApRsenFkTf0r3KPwFoN6xkG
xDlPUPGIhPzsitm2qSCeJdYpTZQrS8a8JFV3ItTAzqLmVVLqAFcfXPRRcxrCvof4VxZrd9v0DWbT
YdUmEbpJIV+cJ8lG1tSdLnr13yB4vGz25pFX32mO8Uk7fr90C4Hvp6FmlwVWUlLdmW51roYbJT/Q
SkeHXdu43Y/cHGytXuv/LO34TwPOIu2yGKGDp1F9zpHVsHFmQDYnDBMIkCnVdj081aTDHQaMhgIl
R3RVSBwporC+bt2Zo5KsncC1tZ6dQK1RNdR4hOocX+ona+ed6o2+qc+wl1dVt5dCcFInckU6G6bK
lfb5tEcq4gjEbvz1vbRD0WtfvUM/fIiuym0HLAPhA+hXqV2swAalhZiAwjEhAdmGToQ8W3MpNuRG
toL6HB/1Pwk1zcmjarIH9qFDOKW9blrzt8TxZQsT+Vi6xQVKkvx5qkkTlK41mhU9d/XUPkAtibCq
qm8T0BIPxYuKlBnqBDZ8uV18QhnhFSuz4ll0+v3rZGInPUIgcYAE/Bfv97Slv/lpc2G1sG8tM8r4
aVPkkN9qh/ag7LOjZ5c2wpr/+ysJwpBmKrrYGppns6XXTdcra4/tVZTR1i0G9KkKBUGX7n83AUDd
WELsHNwPd+6XCD5p0to3A6YlnqyNb4e7ZI8RtAP0Wdtz+zrdQc62318ei/vqw5Czy0P0C6tTYyZX
G+j0QGmVwpUa69dYS9V5HBBKROOYkHZ2YszMTeIiTQ0I79JlBEFSDKtjpw/vmSDCCKiVlc/1FT2F
9B0NVW1qo5ELydPz+eFBhvCV1L3LgNAYg81g4K42HhplI935gY1PqUkFInLg+5sHfxvb0dP3K7pw
RXwef3pYP4w/qC2K33JinHV11zrI+HgX0bZ4N9AO2bT8T9uJTo4AbIycwsqzY3x9Cz6PPVvsPOxB
7wxh/dRmPoojXrwVLOM17FB6E6LqPQnrNz3U3hCzqDZCEnN4dP+opqXqyFar7hND/ROlIpCvQUTJ
W1eAghIXVoN1megA6vQxkU8uyJdNADhj0xoZyhfueKgj1SIwCHtHzodpljCLLQEQV2fhjuvhHRsB
2gfWml0gNfPW6c1Vh5+IXUjqi1xBJqWQ8jMd+tuwTzzEuBDRmbzoSZMLaW91CEnIblw7gJ0rCGzl
3Shlv4NKhuMcX+SC/oyWFiSfst4MYr+r2hGTQDG47FX3FrKCvwlq/ZcmWHDD9bsxKX4g3HAqlOGm
9aGij1Fy43vyn7h91Yrmpu6r3+we+FFF9NPKJiHiMTiHpv8I5OHPylb5GhqrhogP4BTy6OYXL4wQ
hhHM9cFiq+bHzrR1355k+oItYg2FujGd+mRuFFuDjd7aOFvtjJXYYSEH+/wLZpvVhM7qBeg/E6fk
l5hlv7VHtExxIvX2/anG1uHU7+NTus9WTsnXGJayNlh/QPAqD4w+i2ELqIIx6jvueQQZF8k3NfoZ
ffT2/fpOP/7zM8Eg1AUIlf8iQ2c3Qa6qslxHnX5W1VGysR2Eby1eD0pWOSQE+UqdYKEA83m42Vom
eqmbOaxQ3uj4NsWhpj5NBZDpTVp341qeG04+kqpqkyrm51tGMvO2IYJ1cTU5c9lwXrDq7VBboSD4
/SpOd8Z8FWGCTCq3APz55+eRLC2pfcTmtHMdJDDEU+82NVOEEcaLuBhfqy5Ntt8P+PVNUid2hkRX
TqX9My8FWrU7ymk2amf0L17zvNuXkfzw/RCL38o0iOAop4LNtGaTUlFMELSIMcRTe9QuCsqNU6lM
37Xv6zKYC9+KFAAsAb4FFqY3s0gqlzPVQ97EAtsfbjX0fhoDlKYqQ61eewEWAkUE9v8Zax4aof8n
JnkUmX8TD9nW7RipT5jXwBoUO78LdmtQvaX39tOIs6M8ice3yeC5Z3XvjZuUxiYSt9XP5FLbTw44
oqMe0sfqIscndq3mP32l2dYE7wPQiH7S1CqbHQItNxs5UAXtrItXVQ8IVPfhGAYrB+CryDYofdRL
cTsjKKPwPvt+WRorWVAk1lmobZ637tW4KN7zGw+DbHuEp7tHQ6QiO3XWaroLJ4H+FL7Uk8sh5ZPZ
0pJmmShTWsY5nPrFFKcVf81YbXFy9L4nZy2iTnV+2urI76pK6LVzo6q3VR/jnMBdXCvVa99jZxi1
4tn0hNIp8WHwVO05cnFRCPP6uTMzB88Ub+/FVAlXzuf05eZfFrTvBNBGsp9G4edLRxb0sPRHXsbO
Hnfwdpu9cI2mp5Pchof0lNprO2khqYWJQa+Zsei3qvOoMYtZWmUi+qskdnjVIh6POsi+35LU/fgv
DCWX7oSP480eizYUCz0NfeuMNmmzhZM+Hot99Iiy5CA58cXkaIfYFTsMFNrK27v4yT+OPYsSi6q0
EquY5upuu234NrXoUGI0tgNenQ7icSRSe0Tf/sUD+WmNp+j1Q2TsTbAEzU010IgweLWddBBsCHgI
jdrhdl2Rf3GJsR9m/wCG1eba+JJrqDEMUI7tqCPw6+6gqR1gsT3KyFB8v18XDuqnnOPLzKKsDYRG
OBcoDzSCgmZJuvIqLpTsVd6Ovxg6FE++4G5xiPPLjB3MkWgd76KwMT3dkhhu66s1zPvCvcpQEN4s
LgSS0dm9mkpjm7Ve3z5VXe5EKM+UlXvp9asX69KyGSq3Ki4ZhIPz0KLttLCMFVK1DtMjW7blrXRA
x3J6rLIHwDHvHLy1TTjdHLObBZ7EP2PODp4k5SAcfLF66k447Yl2F9j1D9QPDig30LZqt90Rt4bb
mhzRel7rWC0dvU+jz45eIvtWouqxixPxYNreAQmiLLOFbeXAYUjv0ef1bN5Le613vLbSsw06KiUs
BhyizqGoOePkCqKv1jwXV5Y0RmPnUMide/L2rSqpURRXT+Kpe1UulYNuo1n0hK5seQiO8OuO6kW8
D0+utzFu9fvvT+DSlqUT+BdKDa1xvmX9pIyrKAq7p9rAHbfQ7pvQ35WyvPt+mIVgGNoQ1wnIJ/gY
X0IBKxY7P/bZsYZ8FajKJWa4766/j5LGEWRp5Rlc+mqYtaO+QN3J+GJ2EflDLLWpqZ1V5LbaRN96
9arn3cKMDPBNvLT8w6R88PlS9sMkldKRDLDAvaU8qna0zfYoSdj6RtyN25pnyN+uozQXpvZp2Nkx
jENTkHPsjc4GyGo5fAmMFbrF0lHD7/Gf63/6BR9emzioTc8qA4t0LH+gcFDYPXhbsCH5Fg21W/lJ
ee8OZrXyyRb2oYlBAvgpgjaKT7MDHibqCH0vM2n460hAIaMsC7aorjVP14aZneceUX+UcwT1PGje
KdbBu5f+vi2a7ffbfak+8Gk6szhMr3sBLfdmymnHy3pn7gVCsf6i9zbmj+7S45IM9wjYONpK1XBh
e3wcV5/1hhGzThKtyM0zRk2S+nMgQFqZmfz1HQCSSdIAFxoyy3zfD4kRW6MXmtzE4w5R54N30q5V
9ny6TX4oK9P5S9GavTqfRptt91QyXaHAJpeXTrjpnWQr30m/pV2yje6Q53IvtWQfYN+5NQ85WBf5
BfDZ2tszbYnvfsJsZ0ZpEbmy5GlnzaNFlMbJK+Lsl+A47huJ4LNpn9BdX9MgWLhdCB/I4SfXPr7o
7HbRvEqM21A3zyLPnCKg7tBgF0J/IHpNfdlZ+aaLu+bDaLNVtvpqBMwpm+f+pt+Fra2exofxFw/8
VpBPU9UX46+VeGJtyNmqjoqPnE4gmueyR9xd/xk2KwDixXsMmCRQDePvrTJLAi1xRJtOIIwdf+uP
+j7zUH93FPB0gk2FVQmPzbgzJ3L4Wk60ODWdBjDWbzrsv9nUkNxWtKbG6LFWz6n4UAZv/+ZzmVRf
VChQtLNnA0S6ZElCM1ocQfWEiBSumLaPO052WZ+HI9Lsu7UzsHRt0sYBWc6EzC8hii/hyDD0ZF29
gCx5F6F1NgjNBtOFlddn2mnzw6bBqkHUBCbUl6w6Qt+w7lI+mgvaG15xJBS22IKQstYiu8WKz4eh
5lC2wBuiVHMDBI2uenmTPhc23i62dEII8E5E/9PxT+OaSszSOoK54lBTfKFhNXsWvFjz0NUtzHM1
KtdNKuzz0LKtfs0semkHsu0nbL5OQDnfgYU8eLnkZuFTW4aI9VSbvF+t2k7HZ/6lJi7j1HYDezhP
/DEzUho50dVzv4PZ+js4TZmAgp4l9ZzVbzUlTt8NNrugeiwuXC1WVUhA5n5CcLrO8DylO5gn763j
Gm13cf1AIWDxjcCUpsyujjgce8PAK/OsJ7VjKJqdJHcrZ3jpgif1/c8Q0zP7IcoaZKUx1a4yzsJh
ekYpe1d2dhrQmrrKLxCffJ1Mygprh3b22v0kLz3hH8eepam5IlWEzozdnbptiut2cAcnmsLNCY2Q
x+BkUtO19soZQi8i6ft8b7r22o1irv2I6Rt8WADfBzMvuWn8pOhtvdG0NnpUmkq2hyBMUe9CHbIc
2hvYX498jn2royGPZfFZyGCw557YIAhsXoQg3jejDqthlEG8FUKyDTD33hh+u+d0vJSG4YA9OKQU
IeVWlE+pnAhbH53QbSfq96ExILLmo7aG4YxsN3WUOkYfoW8tIv8v976BoQlx9jBK+R539x+Djzbk
mHoo84WI1MNSgZGV9G+6JuPnU+xzob0r5bFDXdqg6Jb3J1iJbB+VZK4Wo21qytdjgnr5UJqvY5dp
tibQyMlL/yr3PBdZl/G+qAgLqywCJEdJCzML046S4VlI2mGX6fWwDeJOdbQyROQ6TO8FpUCGC/0+
o/k/nH3Xcuy2tu0XsYoJBPnK2FlqhVZ4QUlLEjMJMIL8+jPoW3W81OqjLl8/7Cpv2wtNEpiYYYR7
jMxeG1DAt3CDQS8uWVJoXTRRA6JxW8LIZ0J4/wAuM13/vp0vHBhMoxwCdRY0HlXj7GM2KTOpAK31
1LXkMBQMSrf/nZ8DoTYYtsP7DrwOLPN9v5CyThUHBd/JLthzbENTDUbm7u+PcaES/7bG2aG0pynR
GxWChZY4aXCeyqzU7/PHCjjcDNL0Cl3r8uP3JS+1p/BM6MYDo4Ki65zX0ZKyKuH8YQMZ08ADl63j
tRPB+MX7/0pMltcHdB+6mOqPeUqe1yNoZ40NMZmNPQHrddUQ+UJUW4CR4EcA7EN/kFSIHrdNXWKK
0hPopKvlA28PqvWWkGGXZy+/v7l/LsuzSwH+hODTqdhwgJqc5cgcuJKem3X8pHekWMHRBj1R4Px9
jGY3rYLht7LMvTmVU+DoYDBDVaxyrbh5rVS4h6W1KUMhrNFrmgWop9o9TOsTKOFlNfOHotsreYdr
RmvAw1CTXW2ZjceIgpyrGeF2NOfggBJH8SVs5cNRFx9wqYCHpQVBZieHbjYRXe5qBRzDKHQs1Q6C
1Dw317J0OsxUs7VuAdtVaEmy6eah8TJTPwD8JdeKOsKPmE8a1GaJOa9z2ddQXtfC31/f5VsAlxuc
OJHVQU7/+4GKZa3DuadFmgqrXc0HfLd5zTd0xT/gmoB8ckGDOZNrbxdrTv2JDuup9q8O3i5mRH/9
irObXTO5AiXICaUHbIx4zSNRQLcnvda+/AcUfbZZkL/++7RnOXNskziPoaz/hLx5ZSaI24UzKJEw
cwZV8eQrphmgQgp7YJncEbSlPZs12w5NpnDMy/tkoLCcahQJPVOH7YtEIl0ccmhsMdhmyzSAkGnm
jbYDjXvtWTc4tFUg/zpoLawwQEqfZhgmN+27RRKAAyZ4fonsOA/8DeCPDQRoYPtBdAjkwmwlz8tH
W+EfQwVFxd+/+c9SFsNUFbvmH4LzD0hWHffKaNmSnaYGWu7wd5mM3q3sIurm1wpec+Do/76gvvQb
vr/2ZXxr2nCcBS3xBybfhtLToIyFdkoMz36UccCBNVRPC1YCfVvq1n8g2l/vkjuGjBvAQ+Vqoflz
g+EXgG65yLCA7XBeLJmJw1sCwddTXGxhLgjB06+CXeM9/ixbsAjKIwdjEPA7zuGNLdPaRFiEnewq
e0nS8rGicENgKQxXbENeyR1/PhFKMQAMIWgDg8gfWEoBijjkdBBkSVFFBXG8iffPGVOuxNdry5y1
ykoydj2KC/NkQlBSZ5ZXSth8Kavfd8jPLfn9YZYr+a80EKRMJZ8lGmUQhYfGqulCsDqqFRiAdcBL
x0fgqa/syUvPBdkh28FVD+mC8+Fwh30CTNcMnNmsuCVFL06P3UFw//cH++khiun33+ucJRN5Cc4j
5EcpCqTkVoVEnfCcQ/NgecZTcp978xFWNRgYQ+tP8xLT1a9QVS7kMtA8gm6EQ5CZ/aAbp3SGYOeI
FsTQ2rhv9JWhwtykM9CirhJYxTfCa4l4Jpmcrjz5pZWRXqBttZw6QH6/f1IBA6lMH4hx4s5agx9K
ASCm3TdbHe0zPo4+K50Xx74Gt7k4if572bMcFLd2bDbphKH/msDqeen8w8Z8K3w9nNYtBKHh6nT3
+ze+kO6Ay/3vky5b7a/NCzKrYAtM7ZS1ExyWTpRLF3C3QNNuLHgF/b7YxQsbYFDwjqCqhWv77KgQ
UqXDFKPihvRIDZzr9DjGm2UrSbhnp8+Jv1CAmNvewgxg1fiZgvoALt5XfsXy9b5HdBPskP/9Fedt
k2mql5QVv8J8rU+6B2uAYNia9/WhDOLAXMOVGiqMti8BOoAM8AaubDE8Sq5kzRfOMJAdwDghc0bc
PQ/qCXxONQHTDVhcIpFSxpdKh9dSfw3md+mVf1vnLAZapcHrpEGnbdqUbzI0ahfKH8az6Y2RiPp/
xj3tHw5bCmjj/xnXzTHb8M9rU+VLO9sxwLRWkVmj/XaeqSkdUtu0h7ZNsbMjyxv3MBZyDoM3BP16
vK/2cCb9/SNfwuJixYXfBkYJEABnRzhuh3IsMqxIbvh6fqgqcGXgaYucUHoglgT9O85vBz69D6jL
72tfiB7flj47xpXstcEuAbLI1vGqjYYVPOQifXX1pS5/ztk+/rbO2dkVtJRTNaGlqcT+eAKm1qv3
Q+ZBlx9y6UBy8Ff+mb///mwX4sW3Nc+SXQv5JW+ThJwSJLuDsRvsUMCJllb3XFxpf//MSIB9wgek
C80awrVn5bLkGowIpoKcGJo3TYshXiMDHkMFnFVXQsIlUCA0vkGoAueBaGgEfA+DgvUOet4mBQYo
XemfCwJI2+QfSz4HR6MrI6GL+2MhrkIEAdPk81RrzChv5YzFhrBbL/wgErVryE5Hv3+qC3kJnunf
Zc5Ovs1bpxj1nJwgeju5i5wGNIjuq1icZgUOGKw7kVbYV/b+pbAG5ZaFwQr4Lf73+4sctE4x6OiY
JyH+zLT3Uu02bq6NQC/NJjHe/XeVs10IPG+bFhlWMalnLda+rh2ZQebD8zv+pJ6CimYLd/GXxVTo
6jTN+FkRmAsvBuMksAuRNJ89YyasNodtHFoECWSGSNgHLAIRBfDteJNvjacyIkG7i6MBbFbm2jfl
rbbnXhEtFDD4Gq2voyEvZWogOyJfAaAclpjn0a6ZtJTNcQ0oHxBCNI6gllIAyt25yUldO3sw+Ohm
XJurbBOHygN5+H2n/R/LE51iZdASz4+qmrYFUPtsmXFCIVvB7dIe+8/4Vb3Nd85RwDXOU/0syG13
dAuvu9b0uhQpMKnSTJxgSHqdH6jGaBI0V4AuQ+/Gh0XO1NzMU9AgY/r9OS+ugwMFkKCKufE5a3Zm
hlqlaYY56gCV6GE85iUNrUYHtOz0+0oXA5KF6TSkgDFKgvjn93NU8nnWhsnADo9iMLSBrG2h7+mp
z1bII17vrnXUL8WkBYyP2lpHRWGdNRdkonQZNSQ9qaay6Wi50sosStRunXfmJ8QFgirWbwbjWtf1
Urj4e9mzx+yNmEPZRpondaSeCmsl3mDufw1Me+m7/d1mW/75X0kuK2rhDBaMwNG08uy53M1oUmk8
921wgX7/cJfuZEytMB4D+ZP+ENdL6zwzZKHQEwciWungiXNta1x6GHsBWjlIpwCTPYs+Yz/btpS6
cWoNDo+3oYeHW+PTUVuMJs2n//o4BEh8NMVxrAFCOq80GQxZRKGgnTyM/WG2bCiqa3AT/32Rn5vg
+yL698/TwIqLpmxCDdLNa1mMW9JqwVTPq/++DJ4BDwIBFcM410c1KjV17KI0TgNvjq2RfU1ErOFI
ek0t/B+g/fe8jOBPB+wUqHGyzNC/P4/Qhyy3jVgHIxlzEmMuXwD5/Rxn62sY9XutaiBhb9HWtxIY
Lk1De//7cy5n5mz5hbUJ0RTU7sBenB3lSTBn7LEzT8SOm2NeyNuyrcZViwYgvIIxlEqK1aA7z7+v
av3c+RCC+WvZs6NM8spC51hNnmLCQhWmuXbyVBnwYjdq36itgFDlLuf0aXZSN+tamK6hRZxS6CUZ
Ecdwqmej308jSGZQ2BwwqhiQe5VvsWyO8CxcSwGPIWe4lWMkzWylxVkcpoS9pnBpUfIvUXc3GtxS
06I24WTa+YqEJ1xFQgxE/iiJvRnpvLZlfuPY9amlyQnjnk8bBnsl8CHKVAQMAGG0vv4xCGvV0oeg
kM9auZnYh2M9Az8ZGlazHRVY2Cmwq7PGsIGVK+xmN6Ri0Wz1V77ihakKWYBkSDpRHQLGfJb+Wm1F
JsZ7UJgia6P5mpv45LDwVOqbazxXuvxZZ1sGfEmM+OD6Yl4Y6stKdXiqKicKJ06FdpuiYp4JfQEm
uVtrUJWmIFBq/LZGE41oWujkIiz1wethtT5zy5OaPMzp8j6gPi6rfYGODVR8/YSBzFoCslLAqiyr
b1tY65mN47UdgS8fsEgYFupsodQeJxv/iJC1bld72FaBEAhwiwVUvDI4R5MySKEq3sSqPQekTs3y
UCT4XITRYJ6xsS26Vlt99poi3jBVviYJrKvaFgNhOe4VqPwZNLnhmh6iMe07ZgzLO0Bha7RxSQ9j
VOtJxtU/LSW9yjUow9ahPk8QfgW4E2emzIrg9/Ny8fs68GhRwSqxfiqqJ1MOm6UUiCUARPBAiUg8
u453qaVC8ZpY60GB1jdgTZsmJ9vW7A9aDp+z33/EEgrOvvu3M3te9tiwEcYkzDjJBG71irAMz7Am
mNgyeHaOhmbi/2Ofv695IdpjTQvVATAX0H04i46cG9NgihlT0LrYYybhW5X2ZGnplebhhRoBuCL0
G0DewUWJyev3KDxa5QxPP0RhGbIpsKsA6TlmWD4M8JAAoDweXrmXPcJQqni9VnpdSN++L34WDLMB
QZ7niobFS3UN8A/spEDqFM+QBoGi4VU9l0tTim9Pe/YljXKQ0paVcbI4H16mFi7ETJgG7MAtuClr
yYY6xWZy8oeyz7X7aUyNI775vWbGwEA1eUTz7kVRZhOOXH0dtrC4c0kF29whhuBXgfHR75vg/3hB
SKKhvmvbPxpCPe+KBExl/QQBotmHsr6xcoJW2/U+OsoLcElRruz1S/cTZDiXpjmFtPx5icTgR1lz
VRhQp9bhbZ6uFT6Fvz/Vpa0N/yyI6iDDgJbi2daOswJcY0NYp04cx+mY2u//3ZBogZSBDbKU12gd
OmffueSLNjnPcXqSbmP2mLdr8OoWMOH5/VEuvS1kmegMY+ZEcDV8Pz0JEGydOhYGHKTs3dBCFbvl
VzQYL+VJgMeZKBhBTccbO3sWp9YUAHQH59Q0MH6GX3jswXMNFWKf7VAXPMBI+CNbGpaCRnzMV78/
4U8/pH/Qef+7/Lm6F4bnGkMFBgq2OIxd8WASCBXbadCq4DKabdhyMEHMPGhUueFqdlCH15nAHxoS
P+ODCtc5Ao9qhUgXI3yvwQSGLSar/R99Nna0fXLgO5nCzXYc232pvsUC9EGoslBauHivcGQ1wzw1
YJ8JAkhaBix+HGpcrGh467AS7zrTo8bskWTeWgNB6/+2E8D4VdMty3E3kcVKvLy1p/uYpLcKKQ5O
0t+NWeZZLZydYVjHywRTKCTsHAN+C5MprQ+LctGxIDsT/vVlJU6kky86bwL4grlpc00p7mel8i2D
OSe/irgrQfRbEu54hklqN6zMqVorTv7IaX3l6C175ewm+5YtLT2bv0q82KS5YpSIfyOofNsENtxu
VpZ7DaMcKPwVvc9z5OKtUIQrqD76v++lS08Kb3AdgGfgCXEsv6+ux6Vd9rrKTgVpTlZTehCEhsoE
YS+wWJJXmpX/QJHOnxUAWVSAC3fjBx1MGMzqTYHLpexLvu60FpoSmnOTaLOvpPCZaUtpHTQQt59Y
1n3NGVRbmuyutAHlbyjMJVElaoKkXi9FEtjt0KxnwEpkqhzmQsZekU23VKzquvcMeNuzMrZ9dA0f
bezLxTpyUzt6qLTGijnpURntY66rkD21kcv//lYvhFMCJvhiSAhyzw+cPkoYNVHUXD+Nluk6+juq
GljLXeNNL1fxj7f51yrLt/1r5xQm5Z0OrCmaOgDRFiX8PHtDe4QWZwrTTf3RFsqKjd01HO2FAAsA
7SLDjwG0ga/4fdmpSwW3kOFjagwj4rKJSFpfQSJfmIFgAPLvGueMcEFmlc20hZu4X75NpxqmySBo
02Xq8gAVrfD/tbevtZIufTaIGFIK0DrGbPQs8cK42wFzxFRO8PMExe2eg0lozR+/741L6R2BFpWO
OR4OAj0vsruss6AMAruqFt3X6QAvNWO1IH7KXe+4C/BnGbnEuWdS97+3G/Fa/1r6bMcgsIM0DYz5
KTW6SPJ5ZcXpI/rRq8wkV+7ICwk68Bi46glO8IJV/r5LSlmqQIRQenKqYkfGeZXhkRISe6Npebqs
r9yJFxDl/4zMFosX/AWSzPf1lkKlz7uG4a3qG92j4QDvDnB1Feikgs9vQCKhvKYqdil4omm79MsW
EbjzvgxL7IbULYpPh+RA0aauk1VeHiOBba9oaV1baTmTfx11QViSS4I9E3eFp8gvYMrcZn7R5ZWv
dvFsA7duQsd7cSU5e4v9AGR+3wOww5Jny1qjZ3wlMl5QXkDkwPECyFlb5KnOVuCKKGo9sWBS85rs
9WgKUGavpwCyZPthJf4MKmxblagMHdO/Bnu+kLpjbaAxllED2AfnWa60uR7XDdZ27tHpD+YVWgNu
O7gL4vM6cP7nu/y+2tlhqyyj1wRyl1OX9VDsuVfg6vh7KPkZr7AClNXgLaYjHzkfXnSGaMuuc/oT
RUeq63V3MixPi6/h937eM9+XOetyJt2oTcKm/anWYcUue7gB6+pjR4ZVPWbCg/kuVA5UeaUMvvj6
/no44/uWV9H1tjWJh4u7GmpCGMwU124ZzGPxh5xfoQgNi4AC9Ed+mN2RArA1LWMmGrgUUhxNCok8
dPX9nqHfnils5XS1sqI9EISJ0E5ilsItGmL7Cqm2Zv1BONIPrtygVAwH0Of7BvjzBsakgJs2H3U9
enGFaT0M6Ek4zMobZOsg5qXOsBKXyFKqMkFnSKvXM1VfUup86OmM2D/TB12Xo5e189rMjDnMSrEd
4ikJhJ4GDdEhrV8DoFhp0vRZL1B9VGaF9pcSCgNznanbTAk0/co8G1yaJe+Jk21p3z1DQXrwhD7f
y1i+qxVy7rkE/lYp7C7sBr1xE2JtxoL5qUNalw1t6sHG3vBmjZauWvAXMZZBpgCnqqWmVzsF7E/1
1vEGfdj2KnJ+OEKjjR3yPIEmPod49IT8XJpwQDVi3xytY6OSiOcMw0/SHgZm+9QWj00vV5bF4KII
fUK1D1S4FKAeIUMw0JQGQpsM+KyPL3XRwD2a7zo9DVsCq4/c6G6KukwAj+vfM9AFvN6uJZD8pPZn
c6mGJvHSdpA4J1X5njGYd/d50QdWUb13hiPdFjh9aOmOJIgVc2FCcL8dngDj5nDLtUMMS1/NKktd
KtuXsaHvRj3Dx9ySuR838qbi4wm5dTRlup9VFVsbY7dNhOLrFCm7aG3h9kOzB/chkJWSerzlQWx0
f3jW1MAqxaqHHsW91sYohXRt15C+cW3kPegNzvCqhUthn6SvBekLfy7SLxwIuA+AmRFaZvcCb7Z3
ldnbIRvrkAv7faRkcjWz2s6OfTAhfRbBlkBudWd6WUS2YRBPkA233FVraaKoYehwo7/umVwvvGpA
R18mADTWne1sY7AxQnSV6V3T6+IB5ujSHQ11b2TOM9VwILPcfLNpVuJlNPt2NkPZ1Id5eWynr0u3
VtOwbupoTKY1kn44gxf2g2P0zO+79HaKzTjsdG0/VLRyi1GRKCKrpypBOw/96qDuB69RcZKmPr6x
6/YdhrhPrUZe1AFSA5oxdGjJ4pdbSWtFYhzoLmcDmuF2BXSWXhDXatTiMYsXngLccsfUfJksNsNL
C6MmvZcBJMy4a4yw9FHnOaqggy+mbKG3vBd2isRI2XZ1t1KsHkbw7R2blc+C2s2h0lq/aaewo8Dv
FQ5seOPQLqf1mLaANHdwYjeG8THJwWBDzC69vmnwc7v4gaj1q6XJ44yBlUec8VGvnR2v21uzhXZc
SvPULUctiFsWNEa7Ypa9meYeNBk1qurqmFAKb1EJ+7PE0p/ilJ8SmaIoN+ogq7s10+F+64xQo0go
2zpmvmucpvcgX/fF1fieTtPbZMBHPh5c1AYeJE/vnRhdUwHbhqSw9/XIo7ptxFpU9cpSikdujT6s
K722ZUcAUBeosrlhMJuhZrWZxyRxdSN3XEOrHozUCc3GmiKRxTokU02wulscSDMxRMhYc1+P5Rt+
zVc9lLsGYrLijzZarq7HEDxo7mkhN2ixocRH0QlmHmRt3T4+xkbpWWYdxbUBmoA8jJaVuaYKccSe
zthhOo5q/l7GSewCeghN1+apbYegbc3InkkgOg41GAeWDdwICswaAVxxY8Gifk49LW+90cp8Gf9J
1YeZfUJu3Bd6+QBNJk+qpufUmCDoPRT4oM2HyAOgkj/08YsxH5KMfcLBxTdZ4Zo1DWkhgsEqAngk
+skSfeGJztmetrDLiJ9hMbge68TN9Aq+zmpkCAI200eKlhHLhj8N9MLnktyZfdL4BaikTGEedApv
MFvfEeWPAwaS3dt+VieBRbhn1MJX6t7lanVEqBduqhcrE2dLSfimdFqXSBE1k3yIiz3pij/IGO/s
odlMUmxiw4ykWt8JzdpZSeLX0K3r8J+SaXBHJ9tV6hfjHyyf9z1h72LItkOHWKXrjxgAwnLLXg38
JoVkvnaT9s1Nnbx2WRK18YAB2LZxrBCIk13X2yuEp7UTQ+a1nTZKNZ0qRwlysKxoL24kEJpT2ng1
++B0WMV9FbE0v2eFGdjgbNCsPsiawscZ1oVVUGO2AMqOW8WpT+vUSyTdkG7yDRLfD/1eT8xwHjE+
xol1VTJtYQ4WKclbY3Xrtq6Damyjmt7OHADcRI3UmN3GuBV6O4k6hayNVGwwU3UdBiWfPA96J4O4
dxXWaRNhSh7OrHVV27yV+Zuij6tiyH3TTrbtlIMo0rmVTgZ3riooRt40yjobYGQx8JAOjg8awaru
wV8quUcJu01yflNUNEiNHDGiiIrKgAjl5MWQdM5jumrMPxB782GmGOhTss4QN8bcQXej2pC+d8tK
ddOZrfNebGz6J4FVYFZmQdlgPkvtw1wtcku6T60G/iGVbzXOZrA7V28+7NY8Nv1T5zyqsrhJLBbo
kGLNKmVtInZNHZjlKdskqbitNFg2q3NgOLMrh8YtFe1mMsuAFF0Q16o/w8qUIDbZACa6pIfgemOu
GHP8XsO2nN7jJgsgT3M0yxdZ49SZGJE5cj2htNWSz8mCRQ1mnZPzZmdvBkZfTmKsMmmuzfp9tNuN
LTcjqdCntVc5bGga1YloPdzwEjL3ZhYmKuCezbST6OdX/ANO5B5wA2Fqd8/4ir4ccdYNPWIT2h9j
BE6HTxvn0OvMq7kWNjEg4FbmGcMnc1S8AulRhR8oOpMcW7jucGLLKQmhVLZR8MfUnRGaRnFbYEc2
pcCdpjzzLAeipLyTYxPB5cvP2ySA45erVl1YWH3QpiJgMkfIQgHf07sh0VzoQHi809amKl2z50Ei
sxvYUL23NdlrvPYafO8yTe/T9NZgpa+Jfqun9kuOpCU3kz3TplVmWSGzwJwY7HuSxXteoTRSJrdE
hp8biael+JlM3QEWjG3S+4OyqyEkx7kGgzziVuoLBu23icM8Bk9GeP7QtA6s7qQi5cva2JP9StHA
e8m2Dj/GE0KjtVKKk1pSfELNVcb6eVQrN7d3cZf6EDL1ExW3ZXzgA3R3tWrL4/oJaiiMgbS5dJV1
NcinU5nvNZK5sm69ZlA3inNXg/FDlCrsQC0aZvDlcWRhQREZZr+y6nJbKsUOxMMDpm/vpnULIdba
2A/CCrXhC6YHeGCIp+EBTUOskFWCEfylCiVMHBEKc5hdHRQuTQxRkhSY40LYDafkaJr9m05r3HIf
WZpHg8ZWsAYr3dzCqcJ/tmnnwrPSLyvpPV6GqG9ca7SiPIUMPnhQxwQiopOzGU2W4ErSotJJTbfD
1HyMNV9ps5WTquC5SmxAGSUUDVRcaxRkXpgtyPJlrO+7MvZSksNDabrp+HOzSNPyani0rfGRqclr
UasBUae3QisfIVkQe4juGO7RUsMJaUtcDhpDkC/3SpsqrlV0n6bV3M1O/llYGMqxfoRYbWy/QeZv
zwsHZPYcA2bW89E1UhURU9EbPx370bf6kWIiPMYfc40MD/toVIv3CgALAFjesh7+oaTbqsl0Tzux
0uY2oDEUj3It/oi5cSwwqcF4un+XuQyKsoFxT0p3HNUBJq34hYmKbB1jdRtSlBwG20g9cw5QvnHk
5QiUrRrRUd6CLBHmMZqvBpbS5Bbz2ghT+CPqjQ3gab4EZa8Hm9BvR+H1M7IJuBOYxVaZ5txtMjsQ
0NT34QHmyylfWRznWwCQzaugk/M7G7Ogyz6qjh9kq9/1hR4Kq3DtRkemOT2ao7GtBiCNexlRYd0p
/eBnMOiSXefrxkfa226D+d3E+SoZuzDVAEEcQKNUiD8VzZoAd8pAUB7GcUehCJI16Ebm87aW8Uda
Ib23Z9eo7gvrVgG7SzMghieVDS+6nc6Fn5B9MSfQp61HDczg+Qm7F8J5lehwF3a9p5Vqjr40/DpM
Aq2fboZY8cD1V5A592CPHIfWCNGyFFgi3jJYc40iPUFeZop05sRBhivQs2MgSmi3tUe6hXMGGJel
dsfs+DXV8helHV4KQ+7jIhFQXDXeS8hMQHWyv9ES4ieluKF2dZcrWcDUuHUHkJcj0FX7dapqT+UE
zWtdlX9K1T7OE4BngzmvBEvfaUFAolEhRNZPz0JVj7g5kaIRX8/tJpyomD1MxeD1gMGgF5fGOzMo
ktoB+YwRn0qpDmGGLM3pUHaYDOrHqlPCkodUd22qdX4l0i8BhgxaOjcJ1C4ATY/9WkDK0kbrZuqf
ZDMcUInCeTVdG31zV1d5ADPaV6koz5Vj36kpOc5jsc6S7EjM6mgYya6qtN2Y1JrXUgpUHQ5caheH
XmV31BCPlNP32aafkpMDlFbvHUdGlsMB4k7SCAYgYdGRd7Umn6wZEWl1+m6pyaGt2UJrXOEwvjR5
fFeiBnbjsQDFTk8/BB8mL2Xt3gEqMXIKsEbg8eGWprxR4urDnPqoc8w9ydqbfkIjp+q/wDc/CRPn
wbLr9Zj1d7FlH7VZ/nFajL9a+jXZ5C1VQJitLDYeiINGsgoR3V6Ln7pxABGWQ4ixH3M36/PeHx1c
B9QqZVRNpRaoA7uTjY27QCnulGQ42X3fPzbo17kaS28zvSvdRMKdiOQZDKtRCM1l68Pa7aSjOC9L
FI4l6Fc4LEMVJmBxetwyv6yp3aZO9Yg+5a1eA4FSipTtwcdDXMuKmwxU4FUngIVqAKUajOQJaMk3
SesW6eV0W5fZvc3IHU8GdQX0MqxtmbbvTIGUk63GvNoJDjdmDRAfL3eG0etIgzuJSNQ03IBkW1zv
4Mbx7pS6H+fGHRDFOAIpkg3o+PUrU+s/G9kF5ixQCGdkbdtTOCn4m74YXw0bBkkQVVkxbUZu1+ZR
TlFFFKh+SXHC7Q6czeRAyVQtddSb+RckqJugkuPHQIbbjlTrKWdR1jQl5jwQVZy2oCoT1xRQQJ1m
S4WuwZx7I1Utv0HodqFYDP2M0oFJssGgmi9IE+Bfw1Z2Uw1frV2lUkdzA2e0jCXUtBGO3LEpYaFI
n0WH5kRmt3cwWzxlmXwu0+rYNE0g7P6oN/IPdILXjjpGpiETV1XEJqtte53a9hA4IzKTzOmFV6TW
G8uNZ6tTVjVBUyOe5YNd2tt+VjGzLTu5rgZtXczkecRgzq6NT2oAGoeLZ0VKvjE0DpE8QwIjlUed
qp8wjdrxsVYwTuN3ulODft2q0dygANPUqNPHEH4zaz4QzyraCC6mRyCv3uahf2xVe9OK/jAJ8MT1
tEKVW2vEzWO2NUuEOAVhHLFoa0lqugagRG7lDNEo+Fes9R9WWh94lvWYObMBvr3yy87QuxrzIsxq
4MCAe4anfEL3+LvWLXX9WafDzqqTCcrwxrHN2sdUKrukJNtYVHvDxvUPAYwnZ6xCpZfHURNHWRVb
zE2Qflocmj91tioMqFePYKcrGQoxWauA8lt9mCPPbyuGoaZ2yPvm01SQnlvjAAQNpp6uNWnhOGtA
QcOIiw4d3CkGBZLpTRWqTRly9KeiKUUCDiGEO1VNX9UKV3yJ/AKB/DBL9p4PNKocbcUmCFxOrK3d
AgR8rzJR0AotX5fo/QGR5UAZ2rARsPhbns23rAM/eobclVsj7StLY5PMqIiTRYeJohhMLL/XzX2s
QJEDKtaN36aAMtayBQUBEINe5A/xIJ6t3rE9eAch+Yvr23Kq7jWWgKudInBYFF2BNh1CVW2jNOW6
y+jgMz2HxjF7Uoep8xkpHwthxuDlx/cg2jOPwOs8qBH+/aJFXQ/48efY5GB0lSj71QY/xpCvUk/v
nYHB7Uqj7jwphyEGCqkt/8yFgOh/DPLy3KOxNlMLWgMt0nBNFQ+VsG7F/5D2Zcut3MqyX9QRPQ+v
PXEmRYkSpfXSoaVl9Yyex68/Ce1ztyiQh7i2wy/2g1UEGqgqVGVlgrKf9BgYl7ODNCJpBkYjhosT
GzcgCvDUsSbakhS8o4zoB4bwHMwmjhtIlnILslkDGXaVkD/JDYhfu3gEP8QUPEhWvhXm6MmK0nOt
6Os+Uh+kuCSOAhywIxYABI2pgulz1EAd2aj8MSey00fNL4hjJa6Sy/vKHDu7mbJnpYzBb6I12sIy
h8q1dKH0m071mmoAxzye512d57Y0g0hlVqaNoZWrfpI8Xa+Oudo0m0Ir1jOUen1BwXVFc7zs+9LT
wuFTlHtorFjB70mvD6mlfloB3hzg2O68sE5fs7QgdjcbwKsa5aMyV6hQDS2yOsWyyRjItgaWing2
DtYkeGor7LIwgG/Kwye5n17TehpslfTIpdV2G3TZQRuHv/QAOVQVyAreFoVIS5RgiDGdTp4IShbD
rxqVAgAQcqAzZ8GR6NVN0gehK2qnBKgRhZL5oS9CzFO2JvT3ujz0YN2REW7c1ChGRxuFRW0pyBmK
6nchat1ai9IKZWkZCgSmmrp1Kq7jpHqKhckBC9NTJqPdWIGGYhygPBtrmH4dut6PcT3spkAXAwWl
XMvkw1gr57Qlv5sS9N+5vrW0kXhyRwXGxOIhTrXnGpbwc0iyAExqhwBa+AFQtLaA1+bczVROeHic
JWUfzSVUtOQIBBiCfGoJcsoc4couym6ld1PuyJnqICivs6lWHsHEhmecRCYH6Tuer5gAyWdpr9fx
MRiAsxYi5bFXLd+SktKu+/QDzwSnKbPJDmP85WrqiN2o2soYo10azq0D8kikW1W8rwDeG1HptyHo
tEToDV30KlcDUTeoep6LvPsVWtpsiyP8RdTCNwmpAngP+hjeSJ9codLv4hS9MVmKnru8wWtZnRNv
JjJYnuvkg/T9a5+ApqjJMdvRdJLdkQ78m12MYQ8rFdx6QAAusqhZ4QA8qs38WZXKL9EcUVHOX6Uh
2FulpNuFRI5Z27yiCPg24f05mRmKpxmyFLBSnjLDWkI+9N1KKj8W54ekb17jUdupmfooJWhfaCUO
8jSZ4qI021NQRoccNNG20SuCY4IifDmISDlj2cqBGsJcQ5E2HgRycydD+PUjQ31NdCBFkh5YJl3K
UjtQesOG+36uLAszUZG1NGbxsSftslTwpNJRpTXKQXMrbdRBl6TvDSEpgS2Rdl2o7RAfetzs5JRo
4XMHpoNKwHsiDXZxMDzGzfiiRWFlR3H8WejJqjALsmvAZIrTQS+7EpSe0mOwtp4a3ZNQOdPMYpsW
1UqqjKeul1+HyTj2hfVe5bjDcbIuiO4ORFuH1fwcVNVB0OR9r+bvQituiJluUNFGvawLwYcinkyj
D5woJ8dKL+APkeAM8wZ0cnsFV3MZhihLkol8GLNhLfrAOMdZvhPzbh3qoHg0ws3UGJ7QZTugcN6m
cd6OSgU9MnRqGoy6Y5gfwKUgTo6jaP2pjNkv+8L0SiNVt70mv0VEQcjTAY4uJ0w64bC6okrQZRHG
5zBAzJ8IOAeKLCfAlg2KH87wfCZydivOllGTBc4wTZo9FNAkk2uwOk3dXu0L0H4Mw2PZ626Zo0iV
V/JfkwyAWTC/R0X1BLZoE3XcCjcaF63qgAYEJANhlxi7JpoAV6ZMTtaIP29AyHWbyQ1AcS1g4Rhh
2ra5DiYiDV82eFfCHhTjZugXCfqsAcQDoFI2wFJYKbZVK69TqXvm1B6rIQDWpwFLclg/J0FY2nNR
wC0YXhSC66oNpoWRwX9q4byKG2GvhOJDSeB3OmmlaRPYEOZ631jlm1iNm7YWXqPZBGGJKaA3N25q
XfzM0lCzw6nx+1RH+bnE3Y6F8EkJ5sQ2W9lAkWx6VmLlDI3IySZDh8dJERMnBFZnWcwF5r4wU4x2
coxGWyq7AvBlTibOhTPIMaIXNB5KlczubKGKA8cLhGuDwlcMI6hQRJYvVMgOFKVDyU4PK+9+T/u6
7QscB6a4NGhcYBCFhW8KRjlpZWBJLwqkuVoNIb9J/fsmrtvmMAEWFrAh45kCwaWfnWUzTkH6I2jS
C0mek3LVjE9JvP4nJjCOZoJaCkouTPM6lgdLTyusgmCAyy+zsYaMi4EXRC+LHFDdDWgIHX7DxBZ4
DYHYYEBLADXgEQRxw5c8ROZkLcFCtbYEkOMX89/fN1gCPBiawMDvsvCJXs5IBoZ1oNrq91k66toS
uc/9fbvx9XUQVwBvgBEgfHxmMY0iZXMcDvILgDWuYjWA7/BocSS690zP/4cNCne4wNKgRaWJowws
DejMPWQHXQr6PctJXujkOeJf7PJ4G65RBlCHBlMFlBpk4E5YUo62Qvc7DMT0rM6NaI9Ztybd/BI1
wcOcF0hXxNYb2iBxKh3Z8f0NvT7rGB8Ek60EpkRUX9jx8L5SYoOYAyb65fRQhfqukjGkaE69+w/s
AOtoWmCnANM4c6dibawluD8QWrWGO7TTum6Ed6OXeezi11gUAwRKVBkJo/XyFcyrTqNCBWdMeA6t
3kAUzxIbOnjvSRYdGw0eNCQ+lIf/9hWDUeDJ6YAw/mEHMiCLLiRwhpTxonZ0IiMfTbdBte4MhXPF
biwPQ0gYR8P5B1CJhePmwUjUEJ2VFwvhCfyHZCn2tFZktgtxphNLxfAA4tT3v/3xYBWEHuhoAa7K
rm+GBhQRhCE95+m5hNSPFgeelv++b+T6auP8QddCBL7QuibSkPQGASqAsqk+xHgGbUjz92nMqQUN
jgNQvGvijHie4gblgfRsWYdZ37XyKe05/ukGzBA2VEg/oAkLbmPWsZuAH5JkDpKzurMO5ESJhXIH
farYxrgVuNr49L/XRwL7hXiFcQPIjl0x7eWlVmp9K4ovZhX9MpPgPWykBwXdbb8BugOfVbPl9vP+
t7oxFm9SOkScdsggolrJYHyLLOxMMWu7Fx2DVST8bRonNGycFkLTU4nmXaQtc8x2q2gfd8oxh8JP
0SI7gN5dhHpVM1UPeREeeg09WO3A+W3XLu3Hb/siObjw33OWxlYiiBTFp0528EncyBUcvJ7QZd51
Ww1aFHzZ9htjStQqpMt0TcPVZO+IUaNSJ2lZ9xKtwsfOU1bymiruqFD/gHayixactFb9ait5uSu4
2t92r6asQPISPAX4IFcRxMKwx4gXNb6HJnh983vUkGR2vAt0C5z5wwy9wxdbC37GQR9RxXzpX0G5
44Kc1ssXlmMsejs+Cs6HsRCh26pjJmzB+agUQ/gzKNMF6hjVVuHULRa+K0uYFWwxswgehsGTqZ7D
c2s3LmW2F1z9kWPt2hdRa5Q1VQUVp8yyObVgpQvBFdhBSU12aLHQExV7dIoVSm+2DD1523irlv/A
KOQ9Ke8ZnVZl0cIgRFMmRM7/LLE+tQ+ZWzjhDipKjvAJ6ma+QNQ1BpvCF78tMp8ziORGkCR8TvSN
HBIB4hr/Ap4QBSoAMSyJ9w2v05yf5pgcIBXEvIkGmGu8dhXu42U12u0Kbd/zuKT0WLLfoM6wqPxk
ne0UnmfmLZbmyRdnV4jnsAlR2MDIAOAbK3Md4fQKe3SWXGEHgBl0zSPANWzeCPItVPGPXaY/7MIw
QH1Z3iQwrIJEVtwVDt5rB5SqIEEyLHkI/huTEVSbQMP5RR5ynWjNkqBNskphse+z35Y2ZkNxM9U/
yhGcX28YAzlCKRzn93T/9N5wujAL4gYgtyURRBs/FxlZmWH0swnYdhXsVC1eybMGYJAKWrn7hm6k
53SB35aYQwvamhw66EAb6ztUVx+oMB+4Zd8n94uicsXTQri1MBXDtqgDIZbBvf5cGLG0MsG7u3tJ
APgQ040eP4tpyVnUDX8D0LuuKhj3EKH6x+xeX2RV23f6/DJKwzKZ3pqRl3/fOP0/LDC7JisofINf
GJ4bxbsMwIRg29VARL60gC9wvtCNew7YOY2FmG5SkYz/3DJDbmKCmbLuJX5H8+glXqZrnMBTtQgw
xdK5YNJepSew0YNFeeJ57uvHG8Wif9uWf9oGZlOtohG2a9zyYQ/0wbH/jTtuW4sMrWcou9xf7M0v
d2GP+XJFTlRxKlRc7gLsfnPhlt3bfQs3DyD0mZDwgzbnilE0HtKuSTAr8ALoBRDQ6xrPeFH8c9/I
zeNxYYQmmRc+qgi6Hswi2DZJ2mIgLJs/e9DLVyCwExXvvqlbmRI+0feCmNwxzYQIk52wBW4rzOJ7
hg+QvOi1W0x6uIKXdH7zodS27oMIQXIwfSqLNld7/vYZ/e+P+KIkvliwUWHWcAKKE9EAZNQNJANl
r41syJY58sHYh1sqVihCKtqHbtly5gWjrwE1Jp8B/wVejCDeVaSrGlM3Ge2sBjNCb4IJxQRoGqcs
kThVuvnQAoiZydU+yCxMeWnVuJzzbIGHWWvjAe8n3fTUlvVTr4C+uo76N1OFhqdRCDsroLJ2UVOj
7g1YmF7+tqZ81ZbDQasyt031dSuImEIygLZAo1eRK/C3kBhQ9vgZLYJtNnabWpufzbQ7pIXlZeqw
UUmjgNRCUSF4IGKKKQZuDr3P1RwBwW2ZT6I0rDtBf26GRrZ1HVougXTodMVL52Da1H0AScQ4XYam
kfmdgs5TNB4by3i1WrJVgngvl+pvJTX3Q2R8FEnQOj10vVyShp0dRuUGqOXzpABJpEX5QSiNyGtC
4NTbufujmNMJyNPCTkaUJXvURIHkBJQUFdgQswfFsiuig5rnhZ1a02znYvjRJc2LJYaPcmeuZAnd
FqEeSt8qk9U45itlLh+HzJRQPJ3wO4g1Q+Qqxu5PQEglSru0JBxIqevAolkWp0QfR1CBA2PWiJ9F
1GleWsWml5j6srcKv5gEwOArgzcke+VxNOpVIUaHEhsmSNlMeBqtGOMHYfccaOMjqYODpPKc2pXL
gQmUwPDeV8BPeFXIS80EiAzFap8L6a21osU8pV6WGM59R3AdyWEGFAkoB6EwCUI/Jk70EHuGeLDa
PE9dbhsDeGBCiECqplPkOEroXxnpo5YcKxUsE8l7hYGXFJMI93/EleOj43mY74F31aRrRiOghNsq
M63mGRMyj3Ldr8YmfmhC7bGSNVDGqn/dN3f98WAOxHpUJQFlRPZhkY9zj46Y1jwb2mdEPknBiX80
if3hVuhyvv++Jf7041aK+lCNZ/Wz3gOnB7A8Bh88kuNA8ioAzEpQwdPxMkKRTUXiglIb8/HA1kCa
CYf0XGfxukGr0ADhSRKajhaehDl1R6X/U9eCUwxQCwfHvjFbx9YYP9pSebq/pyzfzH9+CrSEwYkC
SmUQL/xcdF7IXZq3pgSsaePHwIKSEvMmQBSMWrQY+k1LMYcBsCFWceoNHtPM9TGm5egLV848LMIs
nTqpxWOx8UDN9yZt9FXnInDZiad44oZ3OW89wmEPPMN4BWMejE21FcFqMZU00Hdi75prPKOc9Fe7
rD3RfyN7qgiGXo57lHgxi6YyP87W1zq/7dITcREyFaWWgl5HyBIX46via0sTXSo6PYt5ZBv4RFfm
Uc79H1trahYtGdMZWsakkUco5LWI0l96dqA7ArOtDTAU2CerQ/YXb8D76vp8LfHbHpM9IlZ0mD2D
PT3rXa1tPrsJ7eZCNwS7VDrOzO6NWiE9ON/W6IZfbCh4dFsdtX26oeZR84fdvBGBPnMQiZz6CM28
Pe8xc3tDofWJlEMHpyQ7my8qGrHEvqFv0Tny4k24Rk/+gOmk0dPAqitwZ2oZN4EqK+3VoMEAizKU
K2mouVij1FW11lY4NF1cur26Vivdvn/9r74Zogilx0SnFcORItsSwlCYnKh10z0X84qYqi+gVKLM
KWApPEvSrbgIalug4jV476t57jkpZJ3yoz6jjHkKQ1t9BgHKQtuFJ8mJ3/SlerZcizNxfX3d6foM
Bc0M1BbVq5HrYRr0thyD9rnx1DWm1Sgf7LycgJMjjq2egLX26sd2gWERcLJ69/f2qrbM2Gbuwzhj
BLSQkAiE82z/GudHtTjoGiQ4FlZFON/x5u6CpA1VCxE8pLgXP4/KCBBXSYK8e8YU6Ba4MUBaKLFV
ucHMArGRDkjv4PA+CpwNvnV+Ls0y7ruQqjkTCMwa6vgkpJE3BcLZSsOt3BFe15eG3x8uFPt5aYtm
Ixe3AWlnlg5j0j1nNdJnMJ1sJwEUl8Oo78Qu2M4Z9FXlKEF3QlcBa1YyjBv0W7GoW0dpAOLu0vnJ
xMAtJkqAcbDMSnHVBnB+oLQQCpo+cEHT9EiAbkgK4Lliqz4SUfgoUvEJgKfGsZTMdPMWoMFkHGsn
R6vbEwRjdIE/gFr5LB+tdlw3SXo21PaTYKgmqNMP0Nvtwi526lzWobMsAWduAuqZ65iekM3siBu+
qSdBX4IRB0/Uuni/fwrZK/AV4JFiIE3Es5FWZX9uG2g0SWzq2XyW0g4ITPKrxk9zEjPBm820iA3V
eUSgJA7dzCTrLlVfh0IcnHzooZWWR0CKj6pgV20BxXS18NrSBLmxEvC+7s+Py/xKlGt//krk/tOY
JMJ0NpFAO2UCcuTReJ6jnpfvMIH4P4bAk4oyPwLjVUlqCGu83EgwnTHN6oPmz1fHxYgBxoUB4XQM
WEv+2Lr3PwHjCK5MMpcEP0OpZDGdz2UPYSTQbgOxlG1mrShsMRB2ZSItlSDjbCiTm18ZZW5Lr00g
OsKunlNFew9koE2UKktdoR1kT2iqHvMsJOcEZZlxB/9rlIIYFEwsXZXipiwLUhVybufxdfhUP+tD
vMQww9rwMcXg+/2SChvug9fCrRf9Lttrz8paduUlj2GKqU9c/Qwm2RLS3tLEEj9DXGMsFUz7nT9s
/z+Y9pmQ9h87OhjKLBn/fqVGmamkyGSjm86Y/9zWh2pPezrAdB6sdXAA4RKxMXrI2WO2+HFllKk2
GRPmutGyns7JqlzRxdGyIOZwFjyNiNue42J5jOdIRaDl4xbLA7npEcPLUK2xgXCHDgb9jumD8mvy
MQXuB49/M5Vk1/hVBbtw9QXk6cCaRjd2DLZjBMLQJHqJVWg5TtX8T27n9yrZt1g3YlKxKqbpXGrR
C0pOv+IYBJuitRxG1Uv79mnQ/8nVvLDIJgat1c5xjC/YSrOjZDPmH8B7YGLWW981qKPd9z5sC+Vq
M5lMOcQEcTbJA8y5ooOOnDMvTVe1ixWBv4sW/9Iac/dSw5K6Xmjo8RxdyQV8WkWTs/ckrwZnGEYw
HI5BziWUmcwnV6JYjVSclcnRF7MLuLLg0Fr54ENgdCntwNe755UgeTYZjx5j6DozOnozgPJWRuIb
YJGoFF7gYF8cV5+OceLAs3dFVoz00/Vut4eQ6sLy5A/JqfE+xpvxkbOX9El4kWLBHsZkMAyK4Ah2
qSsdRYA/KqQ8SnkOTfCmdN0wboGP/93q2kdZY2KqRuDA6Gunu70FKmASY2IeKAdOjP7qcVz9DCSx
QHSpQFax119EByfBIEl/RqX7bCj9I2Z9M0y3i6IrzBghEZoMI5NyE4C0Oh6WESCAYNuYQAYgGiEg
tS262k3tD1PxB3Bc4MdHYsdhskkr4V3CvGg8RYXXQHfXBmzzQ2+lc5rXJehECowoSFnh5kqNFBrC
fcuhafYViPUwyDttAfI91lCDszEX9gswVYwBB9nDSOKjrvbHSuoXcxCeVSX5BR6ml6ZA3h/M6lEr
h19qBQKYsEweG9FYhx2EUsph0xjVG8k0LCjDWDHV6PQAhxUdMBEGTtbUol328y7rGrz8tLde1V7F
UhncNkZSLwvzxtTyl6oGOU2tqaobNeDkqAr1Zcp0XtChLunHF8FZUBDTIRoMcl6VZUmNQdycpXWQ
nck236veuDS3VEwGQztrEAhwPDL7mLHoybu0xviQKpXJCIodco62/evgiV70MS/rDSZiXRAW/kFh
zucWhq7yQsYm40YiUiVlq0TkLC+U13QzL6n6VL4atpjHQ02IW0yga7i3o4wLqQpoQ6qakSMPbV6i
U47cYXimpFnWTvusZxsVDO/+7f6KZPdMMt4kjowWdXkscVhXmZ1AMx6DBUATaOcoc5pFDUEizcQ0
pt2BXHWR2TW0n2LsNS89Y9vsV9+XSWHwhBU1IRMyrL0OwVKGeUD1nfj5X5g+HkB6ZFuz1z20z5iI
4+zBF2D33h4wOU3ZqqFgRDE5mzuMUSmRK50wIpBBs/Hre59A86i81Gu8ffj5Itu8Y9fN9s30qOqD
uMcHaDycMRA4PUhuswDdSfYQ4bE+B06MSQX0ePXeTvFqxcTe74jDy3WVov8852xVMMM7C9xUWn6e
qw7z7CAOxINU8SC8+GfIopwTnTmnXGVSHa2tDTR6cJPT6Biha6aH07+0QO/1RarYV4kSl+Azw8Rr
9NCOeHCoXFgIvRjsoYFaGLrxKF5h/5iLU+uo3aItnp/DFxnC4rrT7QwfTAuu5ulPEDuEDJ++CQ+8
LFi+5ZMu7TL3RNTrEhPVQ35WCpDio3731OkqhMST7nebobZaVc+TvsTwZOhpqbwxhAJctnm0l4Vo
1WNodQ7yNaBSbqFoLsaNn8ymXgzQhczydismc+3Oos7rsF2nm9igyx/N3DAFUIm2bLFZA1SQkj85
gkXl6vb4Du5hdIPv+7SboQIoTLzjDdS+gOr9+fklNPMSjGtSN6q8zq7lgx2/wqwKrjPtI0SiE/0K
9tws99YtujTLnGtwY6OUiTnJc/VpWHai/QmX2iZyVfB/gYKudqtuodX27NVOjzHP1b9cNHPmQSI/
l7TshkWPbrvK/PE3+R2uY0Qs2joJRNsqbe7D8yo5pB/2YquZqAw+oGTOojI/BzvZAf5rjdlkW1mb
frTmuumrBJuxxURjIelIXobYX/pZtRWkEGExe0oXJvhC3OBDdqelyuFEvBkfLxfIhOQJ3WGzpR9V
s+fX0YUW4nN71l8ah0o/Yn7PNY7aun4UbcEtNgT8dpzDfMtZXtpn3AxKk5OVaDjLdYZHaGY3EQ8q
dTPyXppgPErVKt0syDDRfnSZLa0wOLwo/WJBfivA164KoGsRhHyeJ+N9TsYnGES2WjNu83OH8wLW
2nIzyX8TufwVXC+W9lU3uQgEqj73mpjUOWpPmJqU3Gm0qYuWifOB8VbIffsF2Op+p2fOZbzppL+v
xVeD9cIuZpHmvm9gdwBvpI13A0jbXXKmV1E8VUBG+tz7z1TCr5bKeJ8YWOWSgJgG9S2wvqzBIbFT
fXosFY6n4Xy3r/fpxdpIXU2TLMJQhtdLEC4xdtKlnA932wY8C6ihRSrp+9OD50IA7ta0wFWvKPTm
LQczWzdw7vb/ESf+a8Vg6supFKgNLYl+FUFwpxfSmRYJJr/btntwzHnGilckYFuU//uZvm0ysUkF
w4ye9ll+7v1wCW3TYwRyO0jfycBdE91Rz6HPldzj7KbBHA2zijvLKuGkQda37vYBGFX94AGceE+B
DYznUXkGeyg3oad/9SpBMr9XygQks7eGJLdS6q4p27C0LM/BsnOjZbnIFvFvzo27HYi+rTGBSGvD
qWpqnBhMpC/JU+R+5KtkWVK/tbhvip69e+uiu31x/nVUG6dsxKkxw8EZhcAex8jpoVEMFghPNY7Z
oGCYm3PpuGeViUOgzzTUoMX6sk4Ac5IVfhpN+9pVxTEUCwJ+xWhZjMNKFINtiyKFW5aVYot6ANXa
Tl7G3fSoB23j3N+KWxkPQLAKOt/gVTd0JnI0bRGj2y7AzaGZBZyDG5jiyTDfpYzzeW+d4EtDjD8Q
sqKW1CGHB+1G3yKvESQAs+rz/mpuZqkXVlh/0DZCF+uUF7XyJueLIXtROOKDtBa30ZqXWVzX7JHO
XFpjPAGoXhtw52JNEtjoWnATdsCJ6j04noinKNAQC5DOhAXoXXiaqLd2EzN6/8+7sqz7xMD2tSN8
ECp+tlK85siIjeHt/m7qvPvPHI5QFxtT1rG+2ciTpQnpSr+HcJtT66VPlH4PHU70GFVhCU5mMJ8F
2TbP1PUkA2Yo1Z4RgbojsDyI5zlaET5JYXbUR1B6ztJTqg7PYVwtxxkz08roG0O6Vvsy8yoBuLq+
kndxG4ErYyYFEJfWplebQ9MaS2ucV20wg2RgAiWE0DRbMAAcwnx+kZVcwROhOkEw9SWZwDsw9tVx
GlF3y61RtPs+AdtjIr1WiZY6Gv5uE2unfIzzZTKXkK7VdQyUR33tEitsnWFOynVfomxvafWTZgap
OzXoGpsBF0FB87973oi9GSIElvE/5Gf5OPsy8oxxGSyIi5aTE/j6k+SAbBKRLOcO9d66+xeHyGSC
ZyZo0VRnMExlugE0/gDtVOSC32l0rEX3UOM4291GeOAVAjmH12SujaaUlVSGOT28ytoqIT5KYWnc
F+vtDO6/d8Skp/vCy/ez0Q65gehFx6OGPfR96MgyeDNdFXUYPzS5AVPmXBiTCZil1oEkqUdgoV1o
8WVeZS5Me+Bht9NjsKo9pCXHyMY3Rce4OqA3z3HnN13S5TdlgqjR5miSE3xTOlhD0JuF8tUisWP3
n71qvneXiaEkLPpoTLG7GL6183g/ZJwE8vaz6dsAEy4VYRp1ktPTaXxkZJ9lD/e9Gyusw+ZxJvMu
C2LQKak0uynF1HLkOI4WfSJJIGGCOzDa+h35Fv5rgrJgEYHyFqzSWx00YDU4hB2VhH9kKNkSRerc
Oo8XndaaS4B3IWShGw9t2541C3CWkDLTKK+VYXmg54lAnURFmsZx2VrzMWqGD33WMIFdg7UsSNdQ
KVyIscEr81MPwnqYyzjF3ITBEJoWkucoa3jmIt1EH+ArJA8Yw4TKpOWltDgJdyrb4mYA9YfLLYrf
8nCX9plrMZOgzHshoNcC9IbtChOSlT1HeMiN53gBkTwbsHPx1KTOUuMp79wuDX9nOAZzI6J+lMqp
QEoATtsHEPCvyycLvN5oeY8oy8erATTCtmB6oc/ND2452Mt1M3ekLJSKZCZMC0/g5fK0TfYUdXax
0FE4m1zME7jK6JTcZi3PLHNzyj6QQMWi5GfJTLdlDe54cD+aoEM1YotTdr6Z1F4ukblERWsYsxyg
9h2/DO8yTlR4zIEjwMv1NbBBO+g2Zx4zxHX7lEm7mLSkTjGpEiY4zsaTuUjeUMhxpUf9afRCp3ki
C8G/7yiusdSMPSZARxOqNvqINWo2sPibZpEuBr+BvDt/+vTm4/JiP9mYXMdSD1AE1la+ktV4ktCX
dUNPXlW4pMj0nOYgvPHu5614fGmTicctiYUOZOcoUCWaM/RPqoiqQCvbnG28FRwvzTBeKEvQvFVC
bOO0bld4NbuxU+DRjAzSBdcXx+fdLLJfWmN8jpG0na6jUn7Wd5Oj+HHsZJAvOMw+plmdZlcslBoT
cDOwBOo5fi0eptduBRruxf1F87aWcT6tFEaJCRLOMxgRE+29zle5wJM042YdzH0ARZGsRgGyjjCz
R3SxUcPN/HZFdYTJIfJ1F3jYz/pd3uYHsgakCC7n36Z0zBWBGnSijQ1iqSFhgmllFqdZ4XzRm478
IrVh5zjg4kHai4IEWrmYTHsB6RWETB/jLRB+CB7zDpTmzrAEa+M/agt8N66vptBFs6vLGsQiqPj0
MdgTvqTVQHCaeiDtt81D/BCD0Ar7Trgp5c1VX9pmTtAAcnM0lGOaxZoL9BVRtVb2xu+vVBZgrfEX
0vRls+ZiRm7mDP+FBgBU+TN7nkwrJ1Ea0ZitA+LwiZG4BDo477pTLajy2jw588IEC5Sjy7a5AasX
L5W9lQBerpwJY2ElhNbcoqVZo5odA6e6yBc9sAIBqJAjN3cHCJXxrd4MnhfrZgJa20ZQ2wqwbkhY
r9NHcbLjJegqvNYGiyi4sW3yOC7+2QW6XCxzh8VhsjpVD/Nzmq7kHiTazYs8/HXfGd0OLhdrY24p
2HpKwxwB9+h9OuqvYUomcuvlB1hAaBlReONNwN+ux/zXosrif7NIjaW80LNztuogGwYywXW+qEBR
Ielw/KXzT14l39uosn3DVCKj0pW4qY2mrEarXIGmbnl/F+8fS4ym/7wYBN48NCYrP4M0T4IqbPde
JSIHSsjdNyZ6hRi8N6DGkH29XaM3SpkTufopOOh+NNo8CMnNKHXxlRgfI2V9RpIOu0aq0zCLTgr9
jFAMOAnA/ZsFLMjPjWvCvArAlpefE/M5pJz8o0umwrMKbqZBd+fqvXOxHsZzZGWsyEqPO1zgwq51
ICPzHdlIC9rT7w7RUeS1IW6mNhcGGaeRDK0ZAduaoXTdvbeHxE2dD2hLvCNb43uo+55ZFRlXEQVG
Zk0avhaUuzLQhdrJg+Vnbt/a1QLTu+DjdHtKP/MOPwXaMsPmJuDUwr39ZfyIHOsCaTB8jCLD4MXL
6JTui8fKgV6Ga/yKYRvUlE/Rhu8lb6f+3xv9Vf64qOlkbRuEI0EOQJGTylZbJm6+iJ3J1/3yF59H
iuMxod7688yKiVVM5YS9pj2J6qgADGA54itg53a7oE1VmXOU6Em5s7VfjuFigXOnpW0rAkNFKbg7
SnPaHWTlM0E909I4FZDbj7eL3WS8TGeEyRDKNCN3lA+IixNb+d1uSm/0lBfxRMBG0W24h4dzOb+2
/GKFCgksVEWwpZjx8RS/fBggYqntitOE/Dt0uV1Vjr/+2oQLe2CQzUsAiMhZPwaLBiPskDjFmBgy
mDXlRzGgke21b/8qRnz16y9s1oNQagFtQ8x59SbEyaHPZ85BkenRu3dSGJ8jjZkZERMnBQyvE/Ss
aGroKvvgJT6abr+W1v0LoCqYxneCPZ42yJV4wfb2w/ji/DCeyNDbBDpK9LCGey0BvzVgdipKSPmu
QvGRkon/QWnMaYPPf7e9jP8xlBazEuhJnEGIaWto7vCoP3g3g4UqT6SSjIhm/PIxOpFTe7J8itJW
V8U2grrYEvzb3DcUJ9VXv774xanpGnArFz1OTREB8z4GNvod0Dx0EzdeiNA1Q9ZNAffC6JAj75rw
jtPXI/PCeFJHoowOB817EVWyFVQlnUx2AHWmyb6TPcpP1NMKx8nFm+MvwyUDJz/gbjrjjkbSgYo9
gzsCOohCoAy/TYH5Hy2XfEprba1BscKJIMP4NzWJvyrBF1mjzOQ/VlQYgzbQ8D3lXgyma719bdSF
+69OLTvRAN5yOTMIUvxMi+w4Agq04bUFOb7ua5Dr4iMajVRqoPfERyxDu4B0kiE83l8EJ1WUGa8D
XRW9E2Wc0aHaTMGn3K4E/tQrbxmMX0kNImQEappoTEE3RSWeDi010c4Xw0PnKijkLKi6EfcCypy8
hmVwRDdXg/gSDmCyAt193duQJkxO9QrZ1Xw2V9ICrSMfSq3Al8wL8WF0Zkf3szU+JTT9HD4HLmez
WdbG/yHtypoj1ZHuLyICEAj0ylqrd1fZ/UK0u92A2Pfl138Hz8R0FWaKmflebj/cCGdJpFKpzJPn
yEFd+APDZoMw/hig/aBkZKf5gnv7m64dPDLLciAcPwA7jXUDnab9kpBWIZk78rPkes/JC5CHH7iX
f982uvKNyZRSX7jqGFMIAmg4DSyd9rkCJa26ElAWc6m/lf/58HRTMmg7Fyi+acmRVRZrHjIftH5P
9SqSePqx3+7iC0uzB0eP2RtNGLCBNXIaxWxcfl9vMIvp9nepy15u79ziO+rC2PwIQg9MrCUYyweI
C3Qnqv2mmDTL43hl/xY/0YWh2TFsQTDQkhEFGGj2QppmQH4oCNHT7dUsfiQV7C+g/JYwhzJ7FcZi
HQ4t0/EqrIAjlwanz3eAlDsMgg1Ct7J1y++HC2uzD9VKUa0oJR7vE08IdJCQnTAAqXKbqYZkCqEZ
OWul0cVrHert4AkWGQX/2+x0EYHyBhhGD7Rayi4+iHfTPJu6AZ9kvRnuo4O0616UTfK8lp4tRY9L
u5PTXpywog2ELFUU70RIdt8raOYrVL1jHYZEbn/CxfhxaWl2cUdRGfOQpC1Set2FOC+I1HsjlmwF
faDh4Jv8R6Q74matuL6Ys1zanRz4YoUt9GU6kChlZzYy8K6k8XOm6LmhCxkgeE0vbtAg+CWS6CT2
Sge91EoA+ZQUuT7EzyBVk0KDEATYezaWLVRLIEvYyq1kiL7cuZgmgXIWqX41SaZvbu/Xkstf/uyZ
y/tpLGphr+FFovs9Zt3ie5RfY2gCIoVmKeraXbCaW31/LYCKW1V1kHSAghkf+nqroGEEzKeQ/KOg
1Nyp+3qjAPpcPpVutVKo/x42rk3Nzpg8Qomp7Dg4ykCGUwfMksNVqroJmnIdcK9tzGKg10t1onlR
fE7K2CTaJ4/eQQ1kdiXQufFrmeyVEdJ759vfbQFmfW11FhBLgSjdIMXxWfKzl75Iobs7iJuBT7QK
0BbroNPT9IALY0LWize0VtC0E9B+ychbWMXP8hhxxBjfvv2z1vZ79hqS/T4ZYh+/ymN3EVL2Nm3M
2xa+YHPft3sah5dFUQfX6LX3eCXkyDO8aE9c4huNldC/8nLBUEkGuZZC+MUnIpu0yaAYJOLtUj80
jSZibFOprajvHhNQ+Rt1DhXTIld+dUH0WyHRb1IWGg4thLRyWtuNoqByxaH6CpYZCC1l9FOQ2UuJ
AqyNedKHRkMAE6sMyq3yg5crkPEbSjf36y1JxE8GEUooBScHXek4pETlX6RFyWSUwgdPlzujEtPf
uGYSo+pyU+fKmyjUmHmnY2+2uY4XaznN2AxQE5TAMVgrB00uNl4i//QF/DQ5qBwonz4OQghS59ED
SXeDmeug7awoxQgrmu26qbfBQUTnFlp9Kb67p0DMTql+ZPUarOBL+mD2NWQds7x0Os5g2J6dZd4N
NMXCg3MKNVqc6tdCUB70XjYV5VzKD4nQ7qLoWRBOXnYWGnGvQRs0gfw3HjkvNP2dDoM9+I8tzR8F
MW+Mth9tlJp3MrNV9TFrAkwdNU7ZE0g0QyopEY2R3IcRZOtJC/WK+zQvIPmDlsEIAag7bdw1BKhn
DXTBdES2rkduQtpXv+9dNr5UmAyrNaioBwyKn8Fb2LR7vwOhMTQ0a8Bgbzvq96MAsnyoRigSBoxx
4c6OQtG0YUUl6CTWgX5kkMiFzMwa+dD39As7rlMRY2MglfvWYhAV6DCWNA7PfSyc+54+dnW6laPx
sap66/Zyvpua4s3fYzct9+J+k/iY5UB0xedw4O8E0o0lfRFH/RjSYoXwZwE3dm1q5lMM2CRdgjIR
nj7+JttNnJ/EDTbpbq3QsJCCXVuaXQ9AQLetpMCSd9Rdfz81NiKQwUNj8Gv4fa2NOH3y2WG52sPZ
TQFxLgq+Mj06x3XIbQjKBJt27H5SoeyNkeO+0DPpQw39V9TU/3uOhkkA4+IDzi6Mvg6rnHtIjLTG
6Gx/z++hdchw70o2AIjW2stg+nPf1kon4YNJNIKR2VrF0ldygIJjzKpLolM30gYUnQfFL7dQSujN
RgpfOBO2t5108VbUJREsRND5mAb7r71UGBKmFiVBFRnTrhsMvlrCT37vWc371HGZyO99IFkh3r1y
2L/KMvPlXhqe7a48kMGDJhLed9ALFvqGmqTrP3kM8thATNCLV8vBDVTGLU3On4WOWz6IH6Gk0VPP
kjL6FHjqXoowHi2mzOoDKKEqlQ2llH7nQYpUHWUQ4Q7vEHlbuU8XEmZoTFxs2SxO6XGoNqWPLUur
nT7YowU9BoeZwUkIzIYYKWRMbGB+d2uNvu/xcbL7JRKEe+ObRIWapBLal2189lPIao/MpUPq/E/u
8C8b86JFCInmotbLGGDD1sKdBIIuq8od3Wog8AjtCaDCIAOXtzbEe9aaCwuj2FcLnFcymK83kMQm
6HD/khz1LQeJnyUAQxUA6Ui37PjF6idbUmEIJdBUG26vPUr0paB9scfzwkbYh6DkI1V8zgoxMiEq
/upJmQuWXTCKyK5CNiqUy9o6e5JpuC+Z7OoseO5HHQ9f9RkkXiaLa0griBtP7UyFCFsqBydo/0ED
6RMU7+aIRSU022DEe1tDIk3kuZVo0JHDRLBOEotoGghGi3exD7c5g2pazUHzQ8b7LpGODHKxSufZ
xJfMtMfAS0zPLacW67kDn7z348qpkUnoEViWKw2le1di6c/Ia6yxAW9FcqIAv0QQ4VYS0DSPENUN
d4XS7aChtm/EeuclD6P/oLDBzEfBSSV+7Af9EAe/Y2h66Y1nEO1cpSXkqCE1DKl2HsimF5Wg0yVm
p78QCEtpCeapiLrpOuGRZg80zFcS5ukum8UNaGaAgBF0UQiEyuyuKzotpH3SR+dCyc+EYpiqk8pT
mEvPt4/C0tVz6QmzrHmQcxzyqJ/YNVSH7CfUoIJy4f8wLH3t9LM0IauyIirLfOoE1fik9oQYRCnq
Q7XDB3JKLLbtdsLL7bUtXuOXi5ttoh+L4ajUOGlCqW/kujJKJTT8FPUbSO+ChMYOALgXQTSdxhgY
iT4gfWCDn2XlDlgJaGSWTMSq3skQMo7PY9bsRj3b1/x/eM1ernN2u+keiaE8VSNkgnm74Xu9KNfA
Hktv80sTs3vM53GtqWMxwXLoDoq528pRdxM6Zh1furZfs4unjlpoTcnYLxozk0Gj3i82K44hfz9d
l3fMnA2jbsFFp2i4Y3qMR0a2v8uhbw+mKGIPG4nb0kr6sbIiZVZdE4LaZ00Pc41/r1YYgkSIXFnR
UrHh4vvM2S5qxCilTfB9FLfeVq4AEoLapg4qJ2t7t3J3KLOIoQSSXEN0OAbEceq/Fa6OoxyZ42ML
e+JGs+LD+hT3d0I4ZKmX65u2+OKZUZCx5+mIGytAj8NRzCKyclAAjJb+QgF46+8A0JVM3BxBZahm
6a66zMoBmAdkL8xRA87glRPAun6pwH43QXOzB3mz9vxYThoh0wXRCMiXIGm9XiwNAlIKPnJk6b61
0F6V/0BNGKMA5A5kFrER3Kt3HBpDKJaC/7fbZk630Q7if6/ehKYjdv3vD5nnSXUfgCnSQ9mmfgOv
slO5/itBvqwAn7sOZFlyrInOEHOe4DPEWPv1qgWCS72gKhLOJPjU6AiyU7n+FXHd1ZPqbeW8LEQA
sClPkk0SgWLUHOiVDHWboFLDv4rs0gHUHdNIwOBAI3VSbFrrvixEgCtzszugDLu6Z0LKz6qSJkZD
oUjchNC9XVnVmpnZFvKUx2HGkmlVujseCmgITWxKnVU4oIl21wh91szNLgWpLyTZH7GJYeU7eswt
DidcWdIUTuaJ0OWHmp2FfKwpSVPsHKagLekwfPJnzdbcblt+Kvv1y2fp2XP5peborQYFbpJ3WFNt
QaPWQs7QOYEDhUaQKrQ/dNT39r615h5LpY0rq/MbIuF1CJpqjtJGC1KsiUNGBSmscl5L/RfwMKCq
+ev4c/CWMBaElRIsTXEs3Ey2vmbY+eP/29Tspig574lYwNQk06K8jnvBnoB3xJ5E6leupaV8WSSg
2caTFRFTm6V6SlWydpzcpFGBL6w9uwnuivpzxRmXHf6vldkx1ka8PQQJSpReLr4VbZiDwbm4C4X8
SY4xnc9Aa8QLk/JsJyvyZhRTxfQw3GXyTHWEhggr531t0bPjjseRH2dBEeGpDGZ9Bbq3SgU9h8y5
veyF4Q34jKIoKCYiPJP5MKxMFSYEQowz2CbkHlVTcECO4UtSFgA5gAwqbEBjobQWHfhbSDGPPEhO
Sbs7Ff1RVR97q1G7j3zkvzSi/4q1HA+AWsA1UsSvghffj6T+bzVKcHPJqHyi6A7eQBDZfwlhXuQL
g9p6ysA8HWILogmNbbMojHbSIDj5Jkj13P799h4p015fx6krg3M0VhTmdRkTaMmG8qaUD/nwWIzk
UHp/clR5BCUxWnCqSdHbSDEs3fAT1383GNgs4sTWwe6gBfcBZhcoyJLHKDHLJnPUqDMGGkHRz7/r
0VgISoTAOrG1iLli8iJ4T50HaKsSG4UamFkgWm3UmWN66KVNEwdGz4INJKRdQjEToYDgpLunQ/sS
Sz6KXcwm6eoY47ccSdNFFPzRgEFtj0I87/oGB5Wt0FJWCqf04LnjFqpQZgVqHw+TF2tVFOXbUZzZ
mi74iw8MJoMwKAoK7d6wQEFqjAQzRFtXhJ4lCzdhqzpUeeh0ehyHwPKI6AT6aJR9YqkSwNyi57l6
LG6lLNhKiRLZaeA7ohy5CvDfxqjF4LHKcgu6yGhIQzYuRy9H07xdWz7gxFuTEhOqqqYovEtBvgPR
Zj2IjkIypPY5VNZbJ/Nqp/SK15rcjRj76+t90sQr53KKNtcuBzACfoKIHA2ghLnw5ADsX49hteDc
NJjoDR71tjBZhqZH9ee2c0937DdDE/gBhKiYj5g3ZnWpkgq9EDHwRwvZVCsJdPL+2EJWD4Ixvjc+
iRKqm33uOR1G2qzbxpeCHEi9NU2bJC9xlK8/dChX1BuFIDwPNX9PNWbqmGB3E57TlStkaTsvDc08
aqp1ajRC04SNXmilOUgZ+hSuVbABYvXdGiJB+W4PBXBJodPng27oPMsf4kRqIM6ChQU12yUZRzUQ
o0RoILb7tipMJctFKxs9UL2CDRZ1mkOdEqsOMNPlMYzLReQtrksccfpSa9WmlnXF0FKSm3VX3Mte
cl8N7ODrGMWoAuerg5AnucnTYo/I8IqKRHDsafaaaQJ02iS9dkIhUN1I06VdWsfaIRRA1g8+3Afg
eFo3GOp76lNpR+oQvxEoxN3gN9yktH3PxPjTK6lz+8N/O+H0uok1+x59lscVdHTYCRUqMP/+8JoV
ePIC6uXawixB6XtWlEmahee26SoLNzuyL0B9LDH1e1OR9W0b6giWpHnIUUrahEol7cYRumpZqAmu
2LB+D9K2CJQ8SDoaKr8Ldb2yCd+9//onTpt0EeZEDaqMvhB6J0EgT7oWOFVf2i0wzLf3+t9sBQRL
mAbyEW1OhaWNHuR6ZB4iV/NcaC4NFHcm8IxT44scW9tXTGKPeHNSiJVkKydv4XWP+0IE8TOh6NB8
uziUkIJTsih0SDGJSPNhPHd6gNPiky2/TdOgkcWPsdkZq4n399CGMwg5UwkyNwyncJZCKWmHJBXC
D6fyDTetGT8kduDke50b0Y9p7Qp4MNKn/DFDr2iVdW9p3QTSqwqEcIhMQSVy/XVpXRZEK/rwDNIl
bnV5B+0+WQ+2SQB7oKEv7bRg9VYXUF0R1XAHrhf/qJYVCAlGQdh1qBwbEH3rzSgrX8QsBDptzKHb
FeZse9tBFvwQvxDZHwiSke6p0/+/8MOq4rxtZV84BVoEdglmjM2vKkjt/94KojxFrEexR6Oz/Ugb
qIX448BOfd4cwV+94yV5aWV5pZO8UGCRiSIr+OxokENWaRZadN7whmWVd6pE/TkdALOgQriNPOkw
ihxDUV0CzlM11oBPpnfpEJmdL3luG7RbyOIdSNA4IAj6hCbZRmuo0xX8CJaOAbDs2Lcgf5GbfdX3
1qgoeDnmbb+ySwuYMpwUpLagg8V/vlFi91oB1K2sBij2FXfQudrUVgZq7O7Y1yhjTFzVxNT38U9g
JgzlnK62sKZ3/XU+cG1/FpSqIZc1BZoF57EUtkj40SZ70MUzi6FPHOxirV+LTtP3uGVw5n1S2CZU
gSrc16O1uQP8zMVQhTscRFCBrAkLLZQArpc3XdwXvl4kLSU514Nz8ueLoOvUuB5HJFTQikIVgMWg
5Q6dSltb5WJCcPFZZ7GoHcHckjIlOItKfojQMDZCTk1WBydfD12JhI4kYbJLygERSHeEN8dUK51R
BH1mQMzWb+4z3v++fSIX4uOVq02ucLEXaTGMMUTtAtT9MXy1mfpDoENYhUkuNOiv93z6HRd2RijU
hTreMWf9B/nVW7Jd7KAy3p/pFspEp+ZAHSqYw2aN8G5ynBuONW8E4MVe600rBmfPR1ey3EttYxLg
jW5v4pqVWQpbQw+wy1R82Kz/oRcPEnrnlK8kCivOM28ADN0wItyNsOEJ+0DrdirDv1VnD01l/S/L
wbMazwF5en5cfyvi1WIb+kOAabVMkwy5edbltYxgecv+2pgiwoU/NLSu/Sjv/nHi623wS/qAuo0l
3uPxVjxM56/ZeMy8vbDluPbX6Oz6waOQCyN4Fs9DOxpKBfgcXudR/RKnlVEVYGnHxMVti1Ok/O5/
fy3OImlXd1k++rA4DoI5VhieQqP7tom1nZz+/8VOJryvwBWJnYywijpGSq+jO9R/3rayMIU6HeC/
K5kFzRIwpQYNawD+oOR7IugMfamHG8Ob/yC4tQma05WF/Zs4/dfkLF7mpZ434uQj2jNXAVCZJtBb
/IPRYtHRABIw4123WWuArX2yWUSkLRnKXMJCgxiTr8VjuEYqttC2RnZCVeSDqGLp4Ly8/mKpHvQi
jxMPtasvXjazUYwS2bC6yxxZNGIzX9nJhSWpk0Ab6sIUuME5JJG1qHdkasNOvvTOIGXJNWXFz5e+
Ff4wwbrYJMD4Ff8vvLCnSlAiCuonyvLPts0Ofto/6v6wySjKKTGGlFQAbqoOos7kBJrVR4lg4HeK
LlMlK1hpZ3+lq7Nzh8IJAhhERcgkDHm9xX1SAbmhZsIJQGg31KUNpM3dSA7vw4Y4mldklgREtIF3
4EuqkyeCBwpg4vKbKP+R25eRV39GT9t3GiQbeGAmCjMqvxmNIvtUYtXws50qBXakv+YAuiB1NqoU
IkR+bJYpIK5iYUiYQE31z7bDUExRlE4RC67CAieo6h2GdI5U0g9hiieB6iPMYQykIq+q2LzEVNwC
DeIMmfybVENoSwSQ5LKH2jqLwOsm5D0BjDV5pyXI9m8f8YVAcrVnM8ePUn/oY6WXTnXT/xxr1hvM
bx05WnsELEThKzsz988JpnhCv5VOYd/98f3kUBCwdKrh6I4dCCa7roVkCFfWksyFC/TS7Jy6p+mK
hHscZovOtwfyoqGSX/v3kCRaOQsLtE84ZEzHcxdCgJACn10zfpsIcgDA9hn0BKZe1FbYhU6RjmeQ
6GDIp3z1M75Lx94e8qA1aCLKJmXF3diJh6QSNgU46EC+8aMmvlvUteGHmGoOgh+gPLC70j8Sf+W0
LNT/8TrHo09UgUiCR82vECEPo5AT/aSNKBorcfCCWjTwi+wVcn6TzhCapv1vrwe6hnL6VofKzmvA
+zOQQydrrteh/hQG70pbHHtPO5VFD1KSnHOzrnBVAJd/21EXwtlV7X92uONSFtsc81onRezsRH6I
C3/FwvQXZuHjysLsKHQsIOAKxobI8WcIjCCCmxlpsaPIT1G7drOuGJvPZrGcVWpcyfoJk48DVNQg
hVeZQraZyhP5H/Di6KEhHeNHroBFQ14hz1vZyy/XuIjbZQsN+UwN2YmgJFKWgUlWN3PNxOw40KKS
iyiT9FMCOSmt+siG37f94Wvg98bnms9Od1JUDhUJ2IkNLHsMNAIxPz48dVKPAit2rZAMKdb3VZNs
aN+9hxCSM5Kgkyypa88k7zddRB/R1eOG3AIjN/r7sQhetVzeFX75sxi951AL78TU23Zt+5t7uq0P
6Y/bi1hKsC59bj5R0Us92D9LLKJ1xB+1lVCDWNKm3VTvyi8xNEqQfax2cKcs+/vGUaqrGGghIDa7
viYbzosmz3x2ig/tYdLeyu3kIJmTVjlbp+Cc/toNa/MIzOXIK2Ud1iYyLWiboOSev1SV0bnj3nfj
U3bIXqoHEQ9xh9v5cR3is+yJ/1oumz1s8lzQxqKDs+cYDAlLASPwapSfkmTQH5Soghh91JhKqHbH
fExjyytBlZt12xB1tzQefygpxe0uS2cx9IAjFe/Q1A/vE619rvI+sNAqBRUOFx886kUGpqEgYaaQ
2KriEPo0tPnIAsgIg//8hQXsGBd0ixI/NQRNfK0g9Wn2Pe48TFo7CnTSLI21G3QlCFTOo61Sph+B
pjMjlfpj1+Rvfc8/4aPQeG8HzMOoH2LUbfAxNrnSOU3S51ZIxadILe/lHKgeP93QGKLEkick4DJQ
3lM9QbFVF1+hMBgaeVlaPXA0Jg28U6tWH5wPR2TfxGjD0WpF5YdUovtI2Ja2DOdDhRJSbXcMVHBa
/lMYM0eXCmQK7b2o5xiCjAkEQMTaEiABxDGdZA2oOhqVqv4qIsWtCuLUvq9tqoAUG1ktXrVEfklL
6S1I+EfXxXZJisEgTZMaYinehzR6Hvr6Jwp+0hsEqjMzr/OfgBlT2/Ml0PxQTAbrugc6iEIdTI9B
1NwvXdQ6T5D7O0cd/blyVJci9gSckhWklzqkJa6PjciETIu00D/rUKceC4PXo1PpIP/plU9N96kR
d5il7PM/YZw5UZVBURohI+FOhkkkDeNBRpOQfVbGayyaS2n4F6Trn79sjm4RxYpJQZjrp5FB9M9Q
AdWGTubElSdHzmj6v32ze47dtWGCBcy7TDFVTKmoE2zIHJ4hJLRtShCsQ6mkAZuWAVhNYIx7lHgm
24oBWcm7Yas40h/VhKD1fbkGlVgqMF39gtn7VI9lyFnFpQ8oG7y5s4FmQ3MLRLf6S2vKbwrGgh3l
zB5WG9ULQe1y5bNkhGqBFGod988x9WwuJUbN2EpCuRQ3L03MshFFTNoKaHr/DPXHHg8VBlKNQCtN
Xf8cp6F4+R1dWXvFxxdeA1f7OfPxmvvNUPYwOo1QDHaFtzeKpNGn96Idi0P2EOxGYvRrn3HF6px6
ViMDJMF57p9F6dj4zwRBU13JeBbeAZcLm/ebx7AKEnGs/DNTEdtUfidoxB14e4iSdOVFtQD7ujoW
c/r3FD1g1Wc4jl7dmA0TjS7rTRl0aYFIMF7KrUZ0+pHZYF5cM722zFnWNZYeK0sffim6DZpu+UsD
/nfIB9WGBLbr9I78zFBkWxvuWaptXO3udAVf5JODOBAgcxAa40O+JUAoeqDYhUjSTkKvYh1TuhSJ
EX9lCZ1FRRfnpUo1k6QuCtFYDLU39NSeg+QlaAAslbK9r7bb22diyTkhBAdDwEhRcE5dr61RkkYR
NK6fMvIeZ28iP2CEeOWsf7UE50nShZG5egjXpDIc8l47QajexBiKESjRPecZ6pXKcyKmlug/o4Zj
y1zzzGocLFQ5MD+cgi0+MVR5cKWs3uhDaFYsdgr/I1Z/xQHaWLGZeg/Z8F7h8ds1O1kFFTHHDe9h
GsvseQN8WWXm2XMarPU9ltpZyGz/pl1TFnrhE63UqLzVpzfGM7uvnc72dlDT2Mqfhet/Vk5+ElzM
Xe6gWC2DUQedl83t77bkJBixgX8wVKfkeReWCP3QgY8A78WBbrshAdP74KBo7/ZjuhmbbCU9+C5V
D2waUIpMAnoBlE5zpwS1UpYNWq6dCkWzs2R4peK76otOzg+9D9EFHdSxnqD+kar4ruiLPame8fFs
qvEfbaS/R15/FLrMaBPdrJJHwIqdOARR/ZgdSRduPfDUNOxH3L7c3qXlYHXxs2efKU4HkEEBLH4i
XeU2kv9aNsImaYTMyAO8RDsQwgoAXeVHsK2tfKHFYHVhehasGg28BcPYoE0DDrmibyyt6s0MqCfS
r1VnFi/TC1OzAKVopJESL0dxRvgxFZmq/l0giUEDEMGi4Fvx97ZqVw71sgP+dYgpsFwcAA9PgTKB
BOo5BIKMND4IGJjl+9xQKd9hQH8lTi3u5kV6OjM3hDFU36vYR5uDWoH4WQDVHAg5JqBOKy4zfZd5
sLpMhKdfcrEwEDCIEo8QfpNTZ5cPX1oOkDMQHn2zdkNr9b26FIEv7c2SLR9gsR79Uf0UgzvFpn86
F4g4zaj3zbumQs6gfUp0MNPSauUDfg1C3FroLAXDA1r3MNXpn5O8aUCznf7hMYjwSf1axRmAwcnn
UEj7DjpZKLRNEt12zEBLrXX1TgOyCANim75onCzotzlAnXpHbeR0pt+Xh0AFm26fTJQVEIDQ8g8t
IB95mOy0KgMXkKfv4lF4vv3hyNIpuLxlZi/hJFZVWqcpYDE0M1W1sAim5Ki014MnoCaKotoVdbKp
m4e6fZXS+j7FmFYCRXbVfyBAIMrdcOwrSFejuB/FltBsUvFJYvdDe18VqeuTyoq6h7FitpfqZjy8
xM1dX56aLj+K3auqeruAy9aoPio0N6o4WDkAS25yubpZJMsZGX25UVGJlAvHF1VDhOBJlxXm7V1c
LNlc2pmFLaQKYlV4mX4C2MQlbWHVHqi6A+56mDdJ8eTo9ODERQIBrrsMz2AAVWy9Ve1WkVYcdKmy
cflLZlGtlVNg2mQcDOBejJCWht45txe7tqezoFIPXqnEdayf6vwlIABa1x+V+HHbxvKGyjKkGrF1
AAjNNjRIoYdVy9jQzJZ3g00sssFr/4yqiwuAwDl115gZFp+N6HL/y+Js4wqiJjybliW69JE4jVvv
+w8o0D8QFxr0m9rNTRkwoZWBzsU0+dLsbDfFcBgQTmA2PVQ/VaTJgpnb8V1y6O3Mgs7WysYupmCX
9maBuqJ+JaoRznu8HQObhzZeA/QEfHrsCE/TZGR516g29NVkowPAGCNphoTBTEt+uv2FyRQo54H0
8ofMIrjc+0TupxuD5tzwVcHIImoKxZGP1T3FxR+mspEyaOLoABujGCUDm9Ueh5qYo5YbWlsbefRR
JhjMo2BHBCa+Y77hD4816MWottGGxoSmm6UNWwEtOLCjSKpv+fkPSn+lcXGIAKSJkESnwHDleMDq
bbeSyqz68Oyq4GhdaXE1hVY8m/uX2Ip8s90zXIvFdnjhdgXo+e/bu7pYfrnc1SncX9zDVRKNSTbZ
5Nt6C5k4hgsfL71+l2zVu35iUzZH29unPzhak79DMJrat3/BUoZz8QPm73aVpIEyTpFQanYtqn9t
dSjC32H5WLWKe9vUwoSTDKa+fx3Z+QMeYPVcw+2kn/y7cquiQv5rhAjFJAG+Nqg5nYobzjp/vtM8
qcISHMenajxSdAmqzmLsLeqHlej9NZR1y9As7nWBUMXQb8QL5XEafgWy4g5+j0n96hlZ1Mq1tRjJ
L/ZvFvK8IfDFkga4tfI/A49RY90lwfvtj7RmYxbfgjRXMzDyIZBrml223CiqHKxVKzjPxXLnpSvM
whqoteSihbwVkBRlaMQvYJOY2F8wKmICXoDWGdspm/+AdHr6Hre+1yyKaaGI13KL86beT4Mw/SYy
KehSBNdH52R9aHHND2chBQBmXO09oadaoQ+tEpi6rzooje/rIFxxxQVFuuvTNQ8lZSGSOsOWKsfw
brQA2gAKxs3uZFfYT1wqgkE2kgNMxC5wUAP51VnVNnyQHquDbAU7/a6wu834E6dxdTJ98ssbmz5v
HyVxGQid5CPGeNsx/9X7K1F0xWfn3SGIT3R1wkV6CkQI7EF2T8tH8BWtXMVrVz+Tr2O1H1S9Cuop
JFJgWhAM8Tgp0FEoCIHr3v8P6BbWgst8jKjIuyZmBBD4r6FhoKimUXNlOzjgRHhdq7WsJVRsFl2y
UQTdSIVQhlE1J0PtONxEu2n2OgHSc8Q1VE5iyishbQlycXknzJWCtELUC7/CpvLQCF4Ishfg++l7
cQR3DBogIP5xEA2kk7dXf2C0BkP1tevdBa19O+ytHFQ2i0cRVwXP16c4DlK/pkLYA5Od1n/QcG0U
fO0wzCJQ00R6xkJcuCxJHik4yZOEriSpXwNK3w8cJQzIP8L0+bhfWGcKEMtwnNqSd7IZmN2x+CTc
SVMjxCjSngdGc/Qx0BEYHMzwVAJfggexCIMFO//Nt4oP0FN4Tg7xk1Uu0eX1//1ts1OUV03HpRy/
TVaN5EkCP32Gd7ghnLKt3CJ75Tsg9VfZvpZDxF+rs3s6lgXIOMYjRY++t7oKLy3jWG87O6uMLMEm
eBboinARFA8YLNTMxirA1fgbVc3oP5G0XLyFqCLpGuZLJHAJXUeSXipxFwTop09EwkHiJJtwB6UD
W1AnNgCEkrVe16J7/zU4j8AhVHP/ibPwtN86aDiDnJm8BpeV8Ov2QVr8vBeWZvWJGLKrnefVwqnT
36puz+nKaNjihwTUiWLaDUNB89k8Fkp9n8uldhrV31H6K4I/J6tiQ4tJ8V8jc3aNDC2YXCAwUquI
SoqyBZGjFSutGQkf7Wph8wtWNj+uoNeQMHLIRAJuzmt3KDXGQCrn4SnL8we1y6wciuAQdt6NpXSM
lAmckAdP6pC62TjYXhdtgmHYYirMohhhDUL26MWYDGO14Hhq+hhqok3QEkuL9JnKvpkBXowxTVcg
jQ3pFCeW+V3ZudJQ75gHQYYx3OQyMUnab6eJWiIRO6T6ky99NCrc0+82HultPkZPTUJ3bSTbacyO
kAMzW/k0DZpKqMyXw6Moqvb/Ufcdy5EjWba/0tZ71EA4hI9N9wIaoRnBIJPcwKgSGg4t/OvfAatq
igxyMqbsraarLS2ZQdIh3a/fo8gY2SVXnorwGlX/uwfr40VaPv+wU2I0kmsW4p6kMQdHwevA0vj1
o/vdo4X3UaZEVelCAPw8AukZznXuwrsyepYWBwGwnupr0sZvYgJkoAt/jXJxHi2J0nIUM/kewrd4
W4Tglp8mfWq48+s/OSf9n9/58ac+/v333/DxXz7+/X/6DTztQHadZgKz4bwmc32NN3r1nJcr/+He
qRB7dfXSNIlbja/QQNhLzQzXHLWFU0+UT3bTDZ4cQryW9iG4Pbq2AQ1MMXUpidy21859I/pCOB6E
JnuIcn7Dy2bfyEJhKb2+hV1jaOVx7cKoM/MXJ+H1KFdsLWgiXHez0EPUGr/CvPzyrED1LIEsqlCI
hL+aZQ4dKDiRytS7ES8U48zUDWEtdlfj3Zfp8tPUsIwDA2+QwHGR4Pv9+cqRaGjCDrAH7PLU3tGH
+AxKXm8Kcvokj+lOLtihbcRDbhSOGLelid31NQXqV03e52O4pKaMg2r0PMGeadKGuzScXNYpfkUl
S4Kfb6GyWwO5xAkopnOj2vBItVuYATddY8nTaJZ9ZUftjZzdiHxwEjgngKC51dFLURZWFCbTuWL2
r1/kr7TY5Yh1mDQZYM3jZbt4k+c8zlhRtuSuLfTaIQa7GYqstadSnZ7nLFnmVvSkluBhoexHc6RK
6ca52sATQ7pBxFRnSTpZK4MApnsSV0EeUzD+azk/CLPmi9HwWpXatJNUPfq7c5AO9wRRBeSpwOZO
IhcbxnoqSMUYkOqe0KCNfSitTSrMVy7Q1+33MgwOD+1aaI8Aen5+rBKeUI45kN5p22gnvBBLX6PW
92hrwrp0cjrYO1rJSboSGfbNSwPqlUSxzukoTC/X7r5oZrWmkXoXttjmgw+jR6OlZq+/vvvLBHrx
ymAUFRbOGoorjV4U2InGeWlw0DFBxTfD5IBBrV+P8KU8wNX7OMLFTUJfo9T0WVTuCJ6NwWj2s4Iy
ctBvwsmwQunp16NJ3wz36Wm+2JuESc7JWNXqXUwm7tVtUq6KWoP/yKSqxer96/e//f6Pf339/o/v
fwhcCMQcRFVgNmPjy2nPvV8fpL6U7RdX/dNBXlz1SKkZEopAnR8iUbRgjiC5Eknz40wmw5bH6lhV
nO86zvJN38LeHdmsqaP2sp9hxbEUAXUDzMiP6JO4s9a4Y6bAJV5GV1/tEI1jlGaancMikrxuAgyL
sB1fGaIKLWEtBFNRQjS70tU2yqByXWXZIVf4XR6RPaTCO8TTxGB1yvdwRFedgg3o+CgU+x0i9KtM
GCe7y0TJNVK0B9FBicwRrvP9LJcmARulhMijiIRVN2ugiJXoCWslQqW0RhmtROnvR00YPM0I4VRe
8A5E85R6IzRyPkcQ5rEDjWg9dsywOj6jnRyT3qMkHb1WZfOuyiTdhL80wg5E4sST3K+p0jhyA1PR
MUmbH7++SeqXbcDFvHixmkzNkPESHqz3BoUqDH03AnOVaUTaTEW5JbSZZsKmGWwUxXjsFj97RUY5
t9R06mLSwkJySog+mz1XYNkT50FMOTf1me0VJdroZexPKDLuJ6WBldrY3fJBfWBTf9tgBTWTTqpB
nxSfWtqup0JVkJUBHNEoS1uS4Bk2F6E9MuDDDHCVGaXDbS9io2rwkPoQLMAfNFR3ozY/SkgEsKNx
1E0xle47DcfCmnKH2uIM/c9sRgbziwLnIsD4x2Rd3551MIKldSkM7CYtpyK/6mr0zaSjS3CwlohK
qQ6a0ecJNetmZWKyhHrACm9EkO6YhSCwWwIHxNAsV4KtXJlLvzaHlnv5YcTliD7UVCkstaq+hv9E
Ghh4bm2OVuawio8w8XKv92m+mbo/jXZRwdXwvCXjMBt3lRTbM+YR2r0o2TXC0dcW28VJXUx1TTko
yhTJYLKceof8bK3EWTpQyzoMc6jrHfWrV/Fi2hqVss0bjvtGtsbN0vBKzhmyMk3iLhbr19DD5f36
Mkl+uGcXC0cftkWfjRhNg44PmRCWAAkwFCSIu8Febhbsnu2E8vnXb/23Lz02l1ixsNTTy2YQDbOQ
Ty1QgybNbbmW11qU/RDDm7jb/3qgr2qO5e59GGlZIz48ki0CufoI9t13oR5BlZFAlY9T619TOTWn
obW1kiM7onlkvDBZ4itt5gwNvH47eE7zyItgghMVJYIeYF9a4vUBYVwWBofjArXchXBoG+aFVcQh
lP7XPIa+fYGXnR9ElohZopdT41wWXZVAA1WG9W6iOPYsvPv19fn2HfrvIRRxcYr9cHnErJ1lkuv9
vYzg4jJh9gKtGNO1bez3z/SHcS6LO0hhipDhVJKnJQaRebpjnEb7D22I8+uT+trAxU2HZYcCCZou
4im7mPnCcqyGWA77+zgY7whWOHTThmfYbUhmFFmLyWURMIB8I3z1MTklLpbRaemqidd6yV+5PjgU
pOyK4NATzfhiSMUMmKJzoQzvYjXM1rRCbHhbO2rLYTxYgCLGc/jXwAnOLjUNC230oublugnTxc90
mL10KiEAAEC06vV43dHSVVp1ZYzdI6mRzFIq8AaNDfak5cuuhc+yqZCK2xIHkiIrq6pNNiJMvxB6
cs344rtX+OOJXbxYVBtbsZgnYO/SbcegJesTGwwZR27FK7fzu50BriGB+RXcV8COunh4JkgypIIq
ISiXoNWZ0ZHcjYtOwqzt3kbnBWjHccYW/ToS8M0biK2PDIc6aJF1cO4+vx5JPUJ+oxD9bo7UVdkL
ttTNuxbWZXMoWHkonLExsuoYO4d5sEk/m9JQ+HI+OaQaXSa8aYK4GuLSjUbD1zR2GgtqdnLlYwNt
RuOrol/psn/lC7zv1f464Iu7ovEUXTX4499BNCTUdhlQN3KSN1KZKoj2oGLwbXTVXu+7G/TpMl28
b8CbNWVUEoBpSnLTDINL0+0AO8sy7ZYlxEmMcy/rLie4V7DpJknpiAaEFCKsl7Nr3hZftyaffQUv
DqafoGBaktHutDFZK0iercafcRqizDvXzbV80q/8AWxaodtZLIhVGBpcCu1CWYuZWFTyXT+wyVTb
5JzD2rYORVNL2j1MnO7HvPXKPj6IpeaICIL69Vz3ru//vH4vTWeCVDiiwvLuC4EB9MA5bvByvFtN
Fy5tHdmq3HIJmq2c5DaKvT6ocnOxVUCwKXYJ5/cj+I+X6T+jN3b4faz23/+Fr19YNTdJFHcXX/57
X72Vp655e+u2T9V/LT/639/6789f4if/+M32U/f06Qun7JJuvunfmvn41vZ59z4mjmH5zv/th/94
e/8tt3P19q9/vrC+7JbfFiWs/OcfHwWv//qnvJDB/uPj7//jw91TgZ+z+ubp5Yl9+Ym3p7b71z8F
zfgNqA0cASj0Wgqy57Awj2+/f0R/k0A3g0mAYqDVA2fRf/6jZE0X/+ufkvwbwC8YXsK6DCaj2lKP
t6x//0j6bSnQl9dW0pGoCGOxP4/t0/X/6378o+yLA0vKrsUv/jxrwTiBQjWFaWvhvSG95r2i/bCo
V/XYaEiUlu0MZFCdV6cu7yqTlcOPhI0HSa/Qbk9sEoGTBRVOnmn2WEBhRbjyUx2gY/xw6f44vI+H
g2LrU4n5+/HAfQHzJP6HIuCioDVonSYR12R7SBQEYMCDVMH2IGLshRb0nBrEyYRuI0Xdj2X+MtNk
XaFjWMDVDKaxK0mcTiSLzCEKEW2UPgJssXQk0gFAsrhSOXrdenVoeJM4bNpScLt8R+FtKS7hnkVs
C2Tdcuz+w8RjDYX/lpAm9jALgpOncIsQenZCGJvBEnTaWoAGfeZ2Y3IYxmkywZDPHAMNAldMhkdF
SR4HQT+KdeayuvDFaQyEXlhVCt0Y8G1lZCtAjp926PLWJu1nJ01/Rj2AcvElyxBOWN0k4SZNIMUW
BQg0f0bQaIvFYzgdaZKYXZc5nZwjduJnRZ5w73EhVoq+kwZwg2us9cbDICrORA8x2xZtbnVlbUaZ
YkIuAUcydMspgsiIE2azNTSKW7TYNIvMIup9mwf5PEG117iViMpLDfo4t3uAOHCOd8vorg7v8/KW
FwNoCshPa5E4V6smDhPSZ0gw5/swWYU1XChU5B8J2bpVEmcInzggGlWGPFUDKukWhuJOCazoItTL
0WxmAsprIbIkFv0o0BKRtBm0YGSxIGzMbJNohS32vk1mH2HrlTYHLEN4JMGyrrJXwXgdU8ETeDGb
8N7YNAi8oe1Nk+qeVN/J/IYiFcfpCho7EZ0Ge2giRxXSIDYAFiWzpQmwJESfkid3LMHdB4Gn46EZ
qog/l5gVh601q7cq8SAo1+24adHSbNAQIvl9Y7DRooKc2zNAI6ZEW7GGzqIi7aEi003eZg+JwA2L
9gjEEyLphB7UJqTzGx31yCl4pSyxdQwtJOwQGigU4e5mZuNkmKM8Mb/vZ25nfftiVJBu6mxEo0B8
5IhpduQodHmT347iDv9m4XKWMho6eb9HCLZdohPKBb4iobHvKpj9qT/r/mHqVfTPTjpeKgahbhWl
u5Qfw7i2svw5bUcThA1vlIogBK4hGE/9jOMYn5X5JVaPkAECJChQiuBB7JB0ElYAolWTi3DO6Kb1
gPbznCteGOJpgThQRT6OxN28D61KyC1qPHXttubtYVI7u4JuleGWZZtCaiGDHm/k4oWEJOiz0CpA
/EH7S0Fg0KRRO8H1n0q+z3TWumPfoT8faxtGpW2LVqDR6U6CHnhGarPqTwqcenHIc44rSvTnqDlC
nblqw5VhxPuRT2YiPkoqdEptDefP0IyKzFVm47aY8T7chvTUJ9QvyKuSnTu+1bubClaEfRNo0fIg
HIiygjLK4zIzJe1ngie9rm+5eK+3dK3CuE+PtkLopTx0CKSSofSYCMoh7eVHsdyM8H2V8EvRmXPw
eNvMQDQQix/h/WkJmtSYWiNg39HgZHtrUEKr043ToBA71cJzMuCzHmo6YHqlIsLI0tiExlEhqa3M
ZzFSsCsOVx1RXJKS88BgdxkmVlidtL69beThsUNOd4d3hqfQQBfTA62GbZyiBJ97U6E7EW4FqZY5
eQNEFNUBqAwj4o9yWDSYXBp2hlBXZpMiVmdBcAfuqBRuSOy5G5QTU6QOZpHxuSjoS0ODbHyIsiFA
FLtNpMFb5qTCeFKxs1L117581aZgTrDHfggbZhkwuMC0YLEIzoJYTyBuzwZYa8/cr43dDEeWSfNh
oGKqQMrVDtBx2jrJeFARsmvU2x5GsWI/Wyp0Z1UKJUb9Q9aeBG0wFcwqanOYyWsYYsZJlG2p7Gjb
wEmh2ybR5FbACIo6sSCqNssGqt1BhYBDkPxCS+2SYftQI+K0a+yqTi2jeunlp7SqHaSvWlEMeXkX
OVUPok1XetCTw8NijM61RDZRVMHNQdrPDV1XSbIuu9lkcHMQSBS8R63lDIGQEyLTEw77X3HDtcOI
HWWu7bBIW5RmdzTtPDqHK7mJ1mKNvCgiQrmBqKZOKLfxKPqLWsMYaSBmqNjAXLYKOvszH7atMR0n
Eq/TJHk2Ssg7EvEmRwokn7s3bU52UjZ7DCB51W5KPJJFbZNStBQGqxjVE5pXtLY3lYhVIRFJEI2F
ZpMJSa8A8f0ub28UuDQX1B+mfUkqW6vxzicS2XU9AEQ9NAu5DUIy2hpCttSoOtI+PBt4X6pCrLBC
kACZgKvcqNYyTCYofzXG3sp7ukqU1G7FVdXcEoWblYDnsLgNx97MaYPZH1nYmLmqaPam/iUnLZZk
3O3wyLCNbGfo+qEYqXPRE4gW6N0x0aeNmpauWNcQ7CM/Qok9Xh+T+lnsIUZi8DOyVEVonVyFx0zM
3bQyrLJNwd3qxuMM8T8diD1Uiy3bOirOOXSd8xILg95uyApLIgweyaOr6OBDtj2UMqmTo0gpZHjL
xp4cgbFUNRYRaldo+ptpOkHpV8H9s4KXdZ70JpF1W2xyR+JnoFsOBcccM6+NIBpHhfGTrm54wxxx
Npx82LLsvhnVYCIwPGeSWc/wb1aoPQ4CiM6dM2ipmUD3TqZjSL0m6a2S1UEZK56h4J8S6KGE2YkF
0dJm0KKx6kEEPHXPpFd/UMB/cXOTy3AcbY8yg+GnqtudyD0DU/AwQKeZii6YupaKPGgVb/mE7esw
PQCYxmQLLWfGLCU+xW1gyE+wQLcmQT7PycOSEisx1aqHxpG6hwL0QhViY01hNsXuKhKeQfTEE35u
q8KVYLQwFR6cU03RCDQy78oIywaeyqa0VSW12u5nbRxpjMVe3mqweRDa+8KIXQnXKimoBRzElqXH
HNxzLYPXbpJYWgNKGMUxF15X3GXpoyKmptQads5zuxa5NapnFQ4sSMJua9mZVcR2G2QXJpuO4gFM
Qqce9qXWOEYVOjFH4bs0OxXVlVX1lk3NmWG6y2GqMaCwrGD2ghoxyEhqEiEGz77ZyNE5TuFrrVbw
eyl2jZ7BOcMX5E0vHZlwKNA14xHawmp1FuoDG86J4UZhMKXnOXqQmXhPIjR8IhjwCqkYJPorZ6Ld
y8AcqOarySGptNdkzsxWw8sZqTg+4WdKXlUNIpxQMzE7n7qUYb2CSIFy4vYIfkTXEGZos8X7VSR1
vpjtYVIJKN7lWJ8rpdk1EQeaghuj3yNd3Own1EMchS1amwl1sVIHKF+8vkdUyTj4Ya771SC44LU4
RI79ZNm7Yq3GHsHVUChhb48AgQitMvkg4Dr0Q7bDjhGVJZ4jAKiNnCNsqXR1ZLsK+rZEm6ZL5C0d
BXu5CS0/1/PeEASzGfBQxutJyPeNIZpzrNtJLJuYBFDmQVZQoT4QelPXnmkreAMKik6XLJJPe6pM
btkhC5MifRGua0yuVwTR81qSOCqJwBm5Q/SvkdVWaZR2zSkinOVNSx5FTExZ/lDPPhX2Asuson9u
61MIK39aWrmYuyXnQYEfFCvFriQ4+8dA1yREV3aiVaLERYaHCWsIf0oUN+zFLSlEQKsRpG6RxTWw
tYeTXj5ryksG7F4dKzvtOzBFcc6tl8h3mgzkoGhXegXQAFrvQn1VeLqe0lVWLSbpEUT8OPV8Cgae
emwSrIZSn+KnKDgmZphDiViDbg/+gujKuaRaHEG9Kum3RSyu5Lk2ZbAjS9itYG8VOaQNfTrMFp2X
nF3jPLezQ+XiiL7hayg8qp3w06ikU6Z2h7DMK6towXRVkvrUIQ7j2h7wux2gIWkQAlJsAC+x/UyM
qmToZNlewnhLd/AVDzJt/5qk83M3+/eNJkTSEphSInbAl70QmP9ngi4BptWwNkFbDG/hDvfx1/vZ
a4PIn3uCQ9GFQPwwiFIBciJPtAiRqXEFt7gA2L+eykUXS+rQEWVlrtiqOf40fsI58pFaoS9SE0gQ
9jjIntPtfoXsqysyiO+aBx+v4fL5h+bBJAmRVvU4vam6Cedbipnh19fvAgv449SgZ0crV1vIwBft
gN7oaMuTSLFbZ7KJlduoArEuW4JXuOP9VVDyM8D1dbgLgKtUmVjK2M/Zi1FUDPQuVMyutQx7CWpe
aLUwiFrFXmZjOmgtfg0T/fZx+XC2FyBO0msCmXQML/j6fnQkm92gLjfsLBhWEiBErlmRbThXrvGV
US+tisVRBJKV4xovFjqqW4OlWZka2uUaQEStXcMCsoYv3PVW8PL0/9WO/HK1L5E9VhAOlB0DL+1I
ABELjzlYMrhKZ16rwZXTXN6Cy9FUcWHvoH2mk8vRIJ3hA/Ykig3pyuIim9pNizQsaKOD3One+vU1
xud7P/dXI168/WM05SGIW8vDm97GXhyoP3R3AZkKR3mOziQYLAOew4rTB0WgePmxdBI7cq+hthfK
iN+v88czv5gf5E4bDNrizFHytv5kQwRtDQbENchIBWV9b+Ru9tB4/T1/vXLNv7vDH0e+mCDCaZgG
ocfIwrp3FIhcET29693Z7mC5fc229zPK9PU0l+f8w2wU0ynBbI/BpnFtoODNeWuG6bOqDd6V0/pu
3vt4WsuRfBip6uo+Vyrc2EX1SO/rCTsoO9zAYcfNHYQH56vUcFT7/3PUi7lQ69p8apcVy6gsaQ+T
G8RjGqNpwEoFlleYHigBriX9TTz263W9mBThwjaywXh/jBGUZ2cO5mBQbd/nYOhor3H9v13O1IWf
Bs9gTUcmxOerC7s5ve+EQrHFFd8YzGq39IiS3oQseq3uFAiyMzc+o2tCryxnX1abJYIIo1JkI6P7
rl6yVeNY03M0U5GFYwOis8CCecu8xR5ZW4/+3wwRNsjFaJe81BItj7QZG8Vufixrm7KOT9Sh2zpQ
LORfH69NR19a6+/jSXBJk1QiwkLuAqCExSC6URLGQ5zbXeFga2Qi3+NA/P9F7ODlmvI+lqJTLNmq
Dij2Yiy5U0eR1sMy5cwOO4Kealf35f3LBJ1Os0N3w27Sa+/Hwj/4ON0uYxJD1XQRfuH468X7bxR5
AiLcjLdyo61GL9u2bnqEc5h9VWp2+f5fjHTJzxW0eOoJElbtyQ0bs7lV7Jy63XPoLzIkDbfyLATT
H6zNv4WdbZOXBonWP7vPQNlnwO3/IMKGC/w/I2ynp+enz/Aavv1PeE35TcaCDktFkS6Iv4IH7U94
DR+BDQNM6w98DR/9Ca/pv2mqKMN6ScOPaDCY/Atew0cSAesaTCBQMBbk7e/AaxfP5DuI954cCXRN
I+Iy0MeVIiTRFCq9IdtLWiCCnlaNP7uaC72q8+GSHH5/zD8iZ5dA3h8jATLTcdxIb7oYqem0KY9m
1I5pEKKI4yYW9W1tF0GC4mJILPUtOV1dccVl7v/wzl2OalyMCuMmPsWMyrZKtwNsBvrX8Jz1Zzm2
4tnN6gyCiNrUDLZL+iPCC9WhRG9sK5e7mu30h8ww5fW4zrfMSXa97PUAJu7mVXiWDq3T3pUPQAnQ
4/kpHufKadxyI66wJbSjGx7MqwydCSBJSnwU4I9cnIBPSPC5O3ZBN5jqJvHLILtrAoQXu0h29mZq
HgUEcrObCiJifkvuxPJEVvWOgPM8m/lrBmFdYSOfJ79VVNQn+So/9Hew0NmyZ+ZLe3kVes0mPygU
KfOFI8lmtosjD4FFNoTfDro0vRW7oP3OjxPUy4nTrfeqy+60xszuZkcw5TcwZm8l5Og4KXU1zWK7
As63he7UZ94FarPVIScMTSzvGbfr5iTnDksDUthzv8lvoReqtxGCauxlFUYHAv8Ra0tNzcHO3s1W
kglfRFc3l/py8kF6CURLd/VmW9psm/V7wLaxbE3PgHxg5Y5W+7m/Qya9ltvRMQ8Ks76rbgsnDEq/
fyiZXXjJOncB0bm97IZB+hwBd/SxH5GWXXkwcgdnAG4WMjuxOh8yS5+cafaLbpWBWZDBtrF7no6d
YSnAY60aRHMLfdZeOYXCsdK2WeIPsqUDmqQmIhPfAGD9APQIXpVyOz7h1vzMfNw7O22t0as2uosL
eg9fzYJZqN3dxbak3hZObbGtoJsqol3wACi9Nd509pyb+SEPaoCbL3SDDt6j7C+aUMHWb8NjcQ8f
UmqSwqsBqoFaDUYoHF+0lWbNyAjDHfSA6vVP2XpPf5RusxFc4qG5SX4idBUUHq9005Pkhzax5229
zd3oEVSrzTvVc784GeOBwIEXsDgxbG7Wq3K/3AGgjUvhFCi5U93Le2mHpmNrR3C1HJ8QMOFRB725
aFME3Gs3gop8AivfZQF3Og9f1eG2bR0AXamwmQEwwJn9dioAA9qJtNGPOgqHNrUB8Gib4pE8RDfy
6+KvEkbOwGykpdYpWKh2GUIuG7rkkBpmtCVmb0eW4YMsGlCn8+U9HILx/ATCTguGxRmZ3gL2Rm5l
eT9Y4CLDWAidfnJCbB4Mu8Ebk3J7KP3krBwp9H02+wEna5Y65EEWTA3aiCN6K/FpyRXyVbaKtkzw
VQlQ7I8EIyMJL38uZUew9HMFZLK0IvbQCI4m2bwCU8oesUMDUuHOhk/TgJdejgkCJPcYD9Zoczyr
0RFNjirzJUBzjU+Iw4ij6IC0rUIwpdTq3wTVAW6iI4yYoruFNr+rFM6Aw04DqfRCjiyPxB3hjJIe
inKr1k+xvOfFqsg3gmFpMCYW3CyEkNFMj3DDjyQQ504DpKHyYSSbsuNovr9w8VGuHpIJ8vYqgehr
22VBSW609jYTa4QmWI1VbcnacKtj+INsEmBa1CGYomo/zr0q93TNbA9J55cQDwAyBX0XXGiA4RqA
M1NgLhyZU2h9DROO9oruAEroWQNQ6SEV/Dxz0Bgsk3XrdBvBL1Nn6ZQPO9EdAxjegueWjHanbYzZ
Nkpfmby2PXT9lrZ7MjlgQCuw55XMXncBP1eQUEuQzyvHpg9GBEwwZBf+eF+o/lYZ83+PAoRa8hcF
Crg1/3D6tnvqkr79XKrgB/8sVeTf0M6kEiSyaGbBDRJVzF+lCpg+0MmBuwumkLZsPP4qVdSFmkNB
K4QmSFo0EX8ygfTfCKrcRSRmoKLH9/ydUkVTLjbry1q+1OpLWgtRZWhVP9cq2HRVVB4lyQadY0zv
xdkfej9PgO6ZoW6FjwNe/QLsicosWx94iARz+8Zp8ALqPggJjoptWWOrQZabGswPapBkOk8V3Dm3
Y7iR3SBJ1MaC60S7WgSS5yzfHAOnheP4Ns3ddACryBe1dWTYAlAVsCPjwVP71djcaYXNpC3+7Ig1
Q6sUbqoHdhT1AWgPDJnsHgtrufwyQFCvAC2r11lfD/kmgwiTanvQocfSGWRTjZ2qtTnIdTW4M/6I
jbvqd6fiUczu+szOGweoOSvtuDezyRJH0CVMEe4RkJTdF4/GZA0p3hN/Hp26t0cC7N0esexyM7yd
nhUfscyVKU5Wvh+eG0hNACqZ+lFdx3uwOqxkIzwSCXOahV/1wHW3/Ik5HjNfM9owoAT9cXCm0K6x
OmG54LE5IE4pXjFkA8IeMvIFlCYiQHhf2lVgC9yCkpDusVAmq2hy9GdFBCEGmLwtQL+BBX6G2+he
ftWCYrvURZkdQxbIfggtuJQ/BhVYIcJe3GReLdQGbUv5cYmILS2QkCY0xVTY5EunCf5DTUDhFbKY
cVrwbleZU0BsFPpttKomUGGO1fhKMdFiekRxgHNIyV5jmyTzWLxqIGWRXT1+SCq3UO3OuGk1i4y+
OD7MZ91vVEfkj0ATBck0POLorTWEgYrb3mybAWIePwINVDaFHzmil0p7guUB9uVe5iU5LK5E1Jdu
9Aa6DHmKb2cH9lr7ZaLXvWyT1/glloBKiD7nBwRdv7cuFhvi1kaC+xDghrEA62B5Dy0VvY+A3wxw
dOBBclOgL4jrp2WuIK1iqM9/Gi94EqrcLlKbPiXCKkLVCgA18bvZ6Wafg+RC7WI+9IOjG64YLQcb
Y82kXtevcMQmEnpAojIJZnrUBoL1gjkc4dyr0jFsBaQbs3suDRN6ofrMdoofOZkFLHPYS5U9UBeO
D0gFCLSTgLfOwe3MXdVHagqqtxuKPFUcmNXch67g9FvVLxOnQaCLmf0snorOZcxpubN8k4HNAN/J
pdU46qqvzLyGBSMSoJiXjU4nwK7MrSQzVwB3m2A5FYU5RkH4UN7zGwSBC4BO8VyBvi24/EbHELqD
XF92BquLPRqCOSFNFxhsjzAwyJac+kXbN0/ZawefmdyXNJe/FS9NYgmIbT+B35NYvDgNkg9UG/wO
vTFFbF4ciJ8kyY+yozSdJcPG0rnE4JoFzAteCmOV1XaE//PXTLbG9GEOQcwywwKYmwuERfLE5gYu
YMpbdlC2aK4GFVkVndPj6cHbj9SCyakbu8VUU1gMFwCuxkAfJY/nK17YAJSlyK0rH4gb9MCKsYZ9
qtl2Fn9qLKzAsMVFWy/15OaeVxs4torathgOiK6diAkakSkZyKbB9GiOiiNusIqj14GAMsQXwAc/
DIjqp5OvgroDyBR/H+A8d1dmB2ivQTRrpocu9nN1Bx5HnB700lJDJFptqaCDnfkwckCpicvBEKL6
JpXduVqFZC+TQLWMZ/Qf6Y0encIdSDVN5SadFd7rb8oTSDGLnxfIDU5coevK/AQBG/Mz6gsYYTrg
Ahru/JwBV13Lz/gpmQWUr3S+kgHUvwyTr4H+1pl97WRVwGU3+n/cnVmWo9iWpkdELRrRvdKjvjNJ
Zi9a1oKEQIAQCGZU46iJ1Xf85l3pYeEVVpmP+XLjhoe5CcHhnL3/bo8iVXmrzovOXCnXadH5yDWw
Kciwy3UX05N1+0vl6IXbUU5rcGsrejg1LN8t2b2Vvt768Km3MurbYNTMT9prq0xKSldzW9wWVBzq
KLzeA/u+Tc6UUPORGpt65pS6S3C6GZ7Vzb38b/TOTCHRhKTWwOT2HYm7m0XGn7I3519if8n8c+Y2
ERqfuRHUbjfJg/8IePsfXQX9ui//UAW9ijLIeUXA/H/+9+Uz738vhH793f8shITaWYXjNRn7/qva
+XchRI3Ej9o2kQGmLrjZ3wshhtKyinTm+FIGCbblPwshRMwWlZWtmMipGQLxX8BsvtM2og7itwm7
IIm/QEHfcPa7OZzSe9epYJfNNHsVSWuiP2unhadNEEEDYoqwTA7zd8W9Bl2Ubx60lj/ZgRSBnXzD
VkiYH8k6YCY36Xuehzy6AdjeCbmxNxjK3OrlMTm/MSqW+CzZgb3/iRH/FjtADIT44r99oIA9f6M1
kNmrly7lA5ugjBmzuELQoi5TlKKbZs+gFAZAvBLyE/KO7hnNxWDpBE1O6mRvv1XPf8KyvhkV/n4l
POvfr6RQBD5/4UpuvhIgoQsS3P0P0P9sjOIDTYnsXwBfB+++EtlH17CakRe3SCbaBPU6SEF0cto4
A+6R3JE/8Mf5zA4y2E3QI9/wslka1G/2q+Tqb2Ws430ZPKqR6SPWJlas+3Sncecdncen4g9u7+Ve
5s0N51HTEjm3QB/X8+uim1z94TX3itlx3ZBx7ejLzOuj24SZ9j72YKnE4U4sH5KKOXaefRnasT2u
HTuUGT3O3vqkPBtnZi6KAwJBEMISV4roOn8KZfiO/P/twX7jq+Qy79VM43aOwmTd+/cQdSuMUf4B
UfUTN2bJf1q3uEtsdSTjTvhbxFF3bPSLdOH9aQJ7UXpWiPzhcHSZ7xZSoi1PVDLInTktFveHz6A6
rFBljAH+ZbiHxefFlUMrNHbUv4+PonUfm9uTiKOu3XTkpilF4m1mRsbYmqUvlp+lDnpgOIY7qIvg
dMUTfHwkiYPgQjs86rio8RcXTj7E5lbLvOMpuITJXg6Ya8xjUqjFUoIwHOEv5BG2n4Vb7Y03ItJN
5QBedPZRl2oUye8odd+swAw1qmXPliJZcU1PWwAHVq8AoJg/UeWIDueIM8IZ0Md4ZoO2lpLHR6rf
z3uYkN4jtftYjo29GXKDDBfhqOiXKGQfIQmGcP4qr7iy6C4fwwhLu2991kS3B0wtHp/WYtknq0yZ
DZfWyezNLfdL6PnmNs6/9NrPFL/g/L16+sh7GC6DLy2htnPN1+IV8Cd3MAVnbtQf3WExBCpHHQjY
aYMC2NEPR5IzgOJ0rNEu1YX2aX5RF+9q9yLUe26eeOXLLa6BWxxREuCTfLE9RJcLFU2RU79cnm7j
a75KPHmNKA3FVfGp2W6+sZ+z4MLTZyqQZbnSRIqJIPdur5e7qx+y11znph3D+/oi4aeIuhWSlbhZ
Ku/ymuAE15oNQTe/BFf2I3cIi01FBFrryb49GX31vXumzFDJpPS1yF4bn6wtxn5I835+f0Uucgzi
wZHmEqQT67A4O3j6MTg+XAO+NJ3qSFYB6MTvkHtHDtHjUfV56aYISrZYBMu205IU8CG9MVCo2Rx3
lzTMTy7i8sr08oqZWsz3DBX1qyD0ryOXxe2QqJxjIBf+j8gYb4ijH/CiLMtqxvC38zT3xFFRexgf
WCYU67nb5RuVgNcYn8CmuTqE9x6dYdm5I2721uoXyi+QtF8Vh66neg7QxWV5iMLL/rAV8Kw3XXdH
R6/OvOrZ/Kqd4qV708f50iC6xlPnJ+yHzHNwQJaW2jOarZHTJ2xWaXwvBIxtoskTzgn/mILIOY8t
rSaxEKTrTZPWI9T3Zrp4CDJkjDURPk7OTT656Ts/MtAnncUtSiq8B6g49EAKhFTHcIXTGQX60e+/
0jEDiqYAWFT88vzxIb1br2WP1UbcSNw6lsoBa+4R3Nrzine4jNqY7X2fVE778ZC8R+vcMaqBoBNe
gW/yCBDpYDsJiuUL6DorA+g00AJi8fx6MpxAwG+tl8ihEgFza28WxxgjqECz2z0z3mmuEb6CK4s9
sAMBVT71Vb5lMnMPnnAlugH3hVNfJzewQ+3rLPk4OJocYa9npy4h9A33CYwUiPvqNK+J26PeI+I4
OZiGmwLqbut1tuXnzJJBs0gH4wcpGQgjB2+4rO6Zj/kPXXxzXqPbbeg1Bx+AIqW10jxa0S5x2bss
SugOISew+r76FCpOhLCfw77Zm2uk+vPXx+u1D9o8tFA+/kqcvW51lxbkihjWCFEj1kosEFr3vrwM
/o0eOg8RUhqLdH7edUtj25xdwAL5PH9wUYAplq/hkqUreDrbvIAX1bu+qm6BMHGS0JvdGBUQnBAZ
e8ihzbuTTqtJ5T+II2SzJYgxT2LNdFCoNogcH4G4rzaoEB0qDSrTeJK1xKsW8jVG23/pFb661il2
SHBJ6seEpeVECSDSBUWY6kp0WZ9UJ/0y1fjWuQnmoufHaEGbilBa1b3RJwfH6Ku1Qh43W7AWJL3X
5u6geqUVE/EvokBUpzmK3ZV3SrWYR3ZzlQl4tozYXCLAxRktK8oH+nUOmmcsK7ireRCX9yvd32e+
Pv8CGxgygBVjUnnygfmEkBpkDAEN4XhgJmntqY6xb9+A8tWGvIz+7FipYyS+ogcPOCEVz7bTfEkU
LMvEcO+Sc7oSGwJAfv3s1izKkatPLpyRhUsW+teIzhx4IHPPzP0DlIUX0CYl5teBPcZhdH1o8YYJ
Mv3kXp7vIXZdtHCX+WkC+RCe4seJtQ1945kIUbE/WC4XeaKS4WwLTzNIQJCmwVFTiJwTS7+Yy7GS
unUd9KmXzADzBrc0gsTVtKDrAiLJMnNhP1C5e3TrJ/AMlFm1dzEc9ZDKCAzD9Br2nBr8SSNjqMJM
DohMnGzA21RanjXML1kEQ3RVp6dhnlBRKyHBe8rAYl88ZFdK9+UZXZsAik601guZMwsh8Ie9OS+7
L2mjhsUWebJAb27InSsnz/ye3lJhdiCzEZ1jZGxr3UG7Xt1DxPiW5hY73oKbd1+q76PGe6zufE+g
f417UrnKDnWFPL9xC6ttarmP61zhrUCwi+35DnwGXfWJM+T63O5Iz8GqwXtz09zmuOxvY7S319Zn
3sZMDk3MFeKZIM79PM2SqVjkziMcPvvFeaczuNCVmGDTPcajFlW7Ao3iXrPwzCw+Tnk7YJYnMWNJ
vcsnncs03hMz1N8PhNBrgR0gqh34LuN202MqjN9ZmC5aitk9hChEeBjJu/tM3okNrZulngrlpZP1
jqKMkRPvCgfJ6hjpq8H0zjvGhjBmBvMjiBx3Vwf/I5dCCOUZQd0FShmllVey+7REhIkzpzlIQbqy
47sjrwBlzXcOhRvavNR7F6+Hl8/6WRs141torar1/WUgC40l+14urTGVOmvS6JyGdWdPTuOzwmuR
7sqdfQmPo3VynIEhFTe3sLc4WN/TCjOvOEbKKrrjgXmuxtCU+JFetY6RP075oQ7jnNmB+KXf8EXy
+v5KaLDnrAZ4VIQeGgENfZyrhM7z7mm1o5LmliKFejpO79hFt8VEFPOMPrqiNGTWM0PQjIPNb7o1
oVpFV6gOeVIwWbuIAEHPDLR6O55DhcFzD2opt/pEGu7WuH4g1zqqkNEWaeShoXJCAPLy+Dx5OtYF
SszWYTO+sysXE9grNjaV839/5xSzg6uKH8WRR3uUIjbxUXzJ1rkBynKK6VOeiITJ5NfGhKFDqt12
NDsmxAjgDWWZk1Tp5bLf6ISLhErh1Oa4MtjnXVvx72efpvQBVfulM7qX6uQdti2CIgWz2huVJyIt
v9iSWQgtUk7mwfUBO3CPeoxwH9ycsKC6c7+IkngO1NJdUCgYdXgJmc118TrTE2C9Gtww9hXYw93j
DaTZRYD1yEJznOD/dM5h/iVtmy6SmOry8LLDuXaZE8742PvJ1+7TKpk8Bpd4sbsZDfMKJo3Q8oeD
wdQmbh5oMBfvMwGKrc9e5ZLkHQotzRnlP+ARzPdBDtKJekDvdt5Q6pDBYTrll6jGExDLEIeJ7ZFK
EhK/u2h2Kpn8Emz4YrSiVqT4hj9onGwPry4V7vB0Woh4HO5HcPtCq1DixhBRfx4CcOai13fvQewo
dH/Gtu4UBIsXmWNf3WLOCWVYDibNXgJfK1x+K6cXF+FmgfxmHV1jff1q51DNPBIe5NnJ34YFHkWF
Y5qSWHKSDepau1ifLCeXXCppZrjHqpNsbdDhaARSv88aEFSX6xKF6SU8PY8m9vPwrI+B671qLy4e
hbJvh5qvTm6RPCZB4DjPF2Zcz8DYyUovvVEEVfOJ6/cagc7u6CpDY85L7mhAFuWLNTc33UaO7pHl
MKrYO4/lN7uhlb1OxJ3h0tM4Z5m6t7jwybGfSBEgIGuCAJQ7xwlfDXq2cfNFF532ItxIhP6KRlb3
RAAwBZPXORwC8kR/Hs2y14H47xMgPNMH/X6szqUoYwZg9lWRkp+GzHv1Sk9a4p56oR2s4+uuYDUG
tqdtGUY2bE47Ay6TxiEo4rNLKApCDRefsOjDuPpQ5lpoTIqnallSkbCm0ui6Edx5vzcpHgKVZOKT
B581xVCBJszmpJ43dBKCJ3b6tR4D8/E+zC8zPWaNZFwN7KqFQyoLCyQjD7eT3Ps5AEQdbeQAsQcH
AQNNIp3XQvAQ7GFgBZicBUKsLIrLnPqbqO9QpfRDKnFZneztreKdNZbVVPMfiBpiddU1kpvHMkB3
tkmrHduLw/jnYQ3QEBex7AOOv/RILe7pWAPwXaXIEoeJRPGqh1UfluZYbqZJBAvcLhnMx1aPJILF
v0i12DzF+sDw0+SdZBiijMbaWPawGprcr2IlwWgYe0WdkFXCABSAWfsa5OdFypw8GsTTPoGNYMXZ
uiuVT8TJNdkEqIRtja3KVccph4lXTrN5tc5pG05LVYsqLeJODTDuJ/amsNuODopfjkuq0KZiW2ax
QUozH8XFXh72i44Ho0a8ulHJC1wHVVRJbrflUVqKL41rhIIdDTnOu/Szu8Z3y8kOxLDdzHFWxOxA
w5JKzN7azD/gF3DCMgpAX/I55naAahODy7UNHbBdBtX2+C6+jhnfqFDZPZ7OlAM+Ukv3sbzuGeQw
xUPJtwPrQRCgPWWKiImZCavBPZrIlK4Oyzy8+haLypqUIS6+MGdhW9NiDOJDNCjrRnVhKy6o9h+T
Y+1B7zDccM6d8KRxHpTAGxInBZiQtpTi5Kt+OS1MzwJBEnsKBatbhCr+/QPdVPaGGhwx4yh3Tkvu
29iOSw8w4B41gTVP42PupOyvzc8KXFkgfd+hRwYJmuhgUcMRZ/NX/K0rJeletkA4o9A8tFueefJV
YrS+ucki26N6DHHI+VKgO0WcrxPmJ9KG+Uf/Nj6+2JF+IHYQynV/ehPQjIry+7YaJjrwhureQXCE
2KWitadJi1BKjRlMFb1jdo7T95P/mJzWaH8JGGMlnz7PC/RDI84F2oFrKLmUomHFP8n2QTlCK3u4
IJulzZrepibVMMIW5LPsBqhNrKjFs2EEZ3btw21pEMIlu82qQwjl/6SF0wQm+bd7ZhmWkLwy7vHX
f/8NPdWuFn7SFg7r5g9By4iFCh4qkBYmd8twsRWPNa96AX8UxTqv78PFVxdfUft2gTluyDOfDE9s
2PqYTZYt5AdM9afL+/ZIi16+NNKN/sjeXD5u2FnsNfBDeGRfEBtZjbNE+cnP8k2R/wt3VH67Jd+U
48aoJV7nxi1hs2TjRhPwctk0k8zVZ62PD27Wzoow2//wTcU3+acH8U3HoBlDnqU937Rzy/jm13EO
Dly5bdSOW//mqQHzZz1enp8A+2/jN/+FWpOtw6hPLGWaYXxDrc2b1hkdJJPXj42n87Q9dH4/uCcz
oH+uwoZHnjuwBgeEdHDir6pNVK3mQ/n5Hbz0larnJ833/+OSyFNRoFvQugqs9rdF+cDPeLePmnAU
5XP4+1WyVv3LsuWe5OFlcoqNxX3aYFi4PFERUlRYFAhgBfFP3qZfrMnfngqq2n9fyTdy4ZjacpYQ
quvlOyUYmE5Fp6WC1Fw8O8BdFYw8GVH6FYdINr7OVNoZGefTiXe6e9e/ADJWyEvfr7EVUHdVjvZB
yJYvxRI1QoWeFjvutHcN/8aLXUzRhsYn78IWU/1/zDH67hP417r+7bt8e9Ck8zIDIh2JFZZum1gY
l8o3e2ZzzmWb/96b+9unfUPv82tTXzVx5xqPO0cdRb6JOP/NsJ+KcTcM2P15PJ14Sb4/LrGQRya5
RX8Pky+shDGhBa/u5ZDtpPf6mdRasmNBTaQ5qHYoPcnCETe4KYXcZbTRftg7Rn9QTpu/X8C39ZLd
pfSYElzkqS+ioj0/qyOn+EDDgvX3AQqiRPbhPsfB9XCSVfl2/kp3g6t/WQv5HSFi8Hiy3gnKpQEB
0Ypo0KqNJHoA6ColLp9+2v1/nYj/dL++LQnGTimlVYnLDVuvA2mJzINMIsquXN7c+1OzyNf97PZp
B7/wJIA+BvROqPN4nIYalIvUMzzUPdnUOhCLDmu+rCP2qoNB1pGjrfhKnj7TVvJhFIyiahSZVxeL
tiE59FLmavDlbfN0Zq6nFsMoENOSMSrlNrHWowmpN3Q6/7zHYr38w/rAaEEa9kj7lcv5143FqMsi
h06nQuhdcOM2QK6jAvyWXjM1Vo+p/ARSCzJYx4wqAeGsybJm/wHmO44JKKJ/7KhUv46JIwXXV0A8
Zj5N06WoCewG0g9GJI215WWWhjo+cdm5u8r7VXZILBmPZumMDA+P5pA34sFRa6E1C07jIThFomc6
L1GjRSdqi4b9bMrp47VxMxWOnvMmR1ach2RRUMADmrmFg1l8y0k4PS5O03SOfNRnskSohfrk+lRP
gMimgwAnGPMyMTzJF8UIjn86bYMtUxSF/QTnHlojVCZ0ZtenMspn+rxG/g3YDGZHrbLtpt0CcVWU
zu9Te0x9shJ+UrHZgnSG2hitbnzE62yvRIdW8xnWQZSbaH+PzKIUU9kUKuPj+4m+NkoQdZPX9MCK
n0TWB8qbm2dTVbXuWXQOjFK0gnxDY+Nd/HxphiOMAElcvKptCFJxfQZQFWZWyJ0VCSrnF4IGuiid
kjHAFyv8bMMW24aU7c2Px6RiCvPP93fFJHxQkS0qJZxef107tXlqTmSJMrYLvqkU4NdoThId6+Um
gHq6VZC+rwRMkYL4QfDAlvISnuTxmAiNlxUm89a7PKdb4DtiVd1+ly4ZhkPZJ9HQoccNYCRSWIFj
mE3qFqbHv58E1VV+XInXgXGMQK490Hdinq6cySjNqII2kAWAT1nlDHNp3p7dy66bluwrjTh+fAZg
e/gpxMaLHKDzy5aW75agA9DpqgZCXqbF/Dy3QLwjPSQdx8niY6CHBgUr6Vkc9W7jok2Ce6jBQO5B
xpo4R/yNWItILInayS14AH80rKU75HMfn+dDyB6WhNJYnrT8AjUCtQHLRBCoguPcHUTZPGswXUiL
7BSma+UV7ZJFmXzyR94IeiJ/116bVeobc1g6EexnHT0GLZDV66AL242osgFyRh7Km7rx/nmb+DUz
/m9P2rLQUfC0Fe27pFTRr4nemQa74iql0SacYl0y2vMKDD2zN0Lxl79ks36n1xQc1zYYPtqDXLqI
34lTWVdjyP1lvTdoLZ4hUM5vxsZAiG3Bqn+e99IorGVHeaOwAurqny/k/TgSKMqepJe3Yl6vydjZ
WG/FjlEPu9OhJjGMH4URs8fKSsBLOVhF/kP5qf2pdzL/8ztr4mD7reSqitNw6yq+M3nu9MUWam43
m1wW7DmOxr/4YvsRbf7Dv32oy/6lXN5f+znjOp+Mjb02n/Rkljwf39jBiZo1TyHQ1D8/ln+N3fj+
XCyEJTZCZITHIpTw92u86w/b0AtYa6GvUNdIT8PLsvORuqx6v1sboeriWdCmxRTmedUsy4VwWrRR
sm7ZRckLm+Wvp0l2GoPKU7uVkT1X9ggudqc3KNntOSQsbUyCCrKKm6NNFHzP5vMZTEgLLiUhBafA
YnBCcHlJn46vJWFaH7c9dFSxEJTvbdwE2VwF3ZbmROBG+aSY2gvVB/g9MXBLiaz4Omf4F786H5dL
BWUq0H/hJ7KPD2MAn24mBXFrd0eIuYpA/K8+ETkSxASBjWQuFDr3X1/XpnM7HOlJNfeygXt+Evw7
ub++7b93QbkbwgciEsi3ErCtUlCh8Mazz14W5rzy9DH/BUYCNFuXGXtaRtLcdvtA9sod3M8r7GPA
6Qw+ISaEa36x4xr2wulOG+2fQmNR7KleTp/s3oC+PXaMVbpBM5DNRoRt7U3fIH7dHJ9m5+AUtmNp
dn/vF5CKpX+NBd6hoUOqOatgnzA9BqI3Zpd3qSI481f62XWO0zZ1hy/zpa0p1UaBBbwp/BtnV3pR
A+gdj9gapIHsTGRXY4oArzMWD3arMaKXoIW4OToyR2U3raYS6F8SHD/rlxu0ohi0biyqrQpIksOk
7sTFar65qufKrAyTRX32853+LsU5QF++H138ipYjrrcXAEVw7Uid1qHld2MBDoJpvSPCIF7uleoA
BTJpNY76Cn1s8MoAh783OF5MBzUrbqfzNN3aUwAloBHLPcfgLkQwhfcEgQOEc4TGYtgk82x+d/q3
y4s6eIBcqJ9fbUoGw+kOAgCzJgPUEMoA5/Kq+cmzKBUPLaEqXyBAwfkz5cSfcsveQGTQ/AjorAmV
VWaH15OHb37YFa8ki53eR5PzuKyAE68R4gsHb98aEOrjyuGtxzJhBtzTubZpDxaQOojwT7Wn9qeG
l2RZYqwNXL3kWP/1bc6G0mjanLdZnV0RhEyV6Wh2ie1IwIstr9w5xn42McJTZO7PgWk6EGjJ2PCK
6PKmr5LZA/MNFjoqAuKd7MpVJ5z+FUF8PyQO/9ru/7btoN2TDeHK/BWs+vu2o6VH46rej3SjG8ID
6dTQBI3buFRdjF3mWpsnL8dtNZPc4cpC4mxePijzrHojTDpHX14li2v0017Izfmna/rWZxjW6XG7
tVDvDR5G2BuHyDnhrRfVnorNCxuln3LSjxbF5LEVOSAGZcBxezvQbrjGAaJgcdqS4MDjHgH8Jxv5
RX++uP98mX9SxFlEtXLP2LEV0xA11W+nynBR7IEpaoR0UMwOIDfULMEZTu7k9mKPMcMuhqtonxgd
7qbjn9aY+oea7S+fL8wjv31+e7/ZaUnOnaf2broUKQCST9CM305I1lIXFfvOZdyu0ugMQyDQ/x/b
4D+ASX+5gm9QxpmcPmOofz2odCsUJjgZOP9HHrJrt1soPnIB3zJ/fL2UP7xef/ngbyuk6Oo8K8RX
F9tSguyIAXKb6/gc4OV76aiXL+PsAJfz0zf+03v9lw/+Vifn7bHVzIoPLg81Bsg842S64unVxln4
iATZikpJ9hGUuKOlptCfC82SqFDrL+hOmzOCmkgMnoBoWme3CZXhLFnDZbFv/lqf/6P1zFjGRRv/
D4pmIWievaJo/vxLIvR//MX/lDPbtqWheLSIM6bIBeX8t5xZ+1/kLVgqW52pUwLbv1nQrf9F1oSN
2wo0iWlMKlfybzkz/0nG6WUTCs0/+Zv/FTnzn8AqLGdE3hAZzeQ+89t7czTPedbKNxHFkDNXmd6F
+tOa2qtzJO9/zJr5Ay7wl0/79rKY6iMre2Z1egmsqysCvICJfDrYqQh9OQU/bUy62Hi+7d+2zH4o
tOS2AhTx142JwajZ0CQN2DonX6tQO4h69hgWMXQE9TNBKQIlQMgWFt7JF9PpiW6MsIqGNV7dBpSl
mOcxTBH/5bKDBJuL9kv2oMghHZgKJ+Jq5gwPBm+4jTE1/CTPNf+ws7FyNJYCqUTkZXx7Qpnet8Wx
uYsnRGSXk/tnNHRXJK09x/cD6PY0n+QL2+vDxIO829hbzZkph4ZTCiZl7pwmQyRcRMrqM8UmneJH
T/gdqafdQPipJ+lBBdMgvi0DC6kDRweyAWlAEB2Bw9dj7ClCldgE0vPkg/prfHHByC33t7dn+a+H
8peMAsX441dVZQsvIxYAhm789WnJ3ag/DT25IDXtqxoicqEoLI5jo8cf7ROGeYGEFnrXbt7K3uj1
gn71VR7LvTtCJxqj34ISFQq+jj4POAfU6Owwv0Adnxi/XiuuGrdbRly8IFwokO+p25ycYMm3QKmI
EcV8hfmsJikvmfb4Cz+Q8GBrJJ/36nWW6Lc0R1vwJ/RuBGCjxnlA/30BYekfXIA8ScMHjMKN3GE3
sQhtSQ8nIRa7daASKSGDhdO9dMxlb0JEGwh+OznutfGItgARrUKHQ0aykHTIrh5oFhSXcQsSZdZl
G7ObjF7gDUGTYPhkHMpw1/1CQy8BzjynCPH0Od76GBsgTUe5RE5C/zGQPUxjZvvZUzYuF8O0XR7H
gt5R/Wx+HHdPFT/ml7405+fzp/unsURMhuayczU6kwZd8jUJGIpE8WMBcazuptdWK+XulltAky48
PiteeyDrcywDtNzLeVJ8QVOvIX1xm6Eb/aphb+9fFUyH5eWDW0tMv/F0SNIv9L4GAt99QxMz4cYd
s7F19OvkledO3MKD5QcXRMxO5TywGjPL+e4nONZHRFsHOSVqNq+NsCxjuwuyPDLu07aMZdrPXMhn
AXLq4xskAkhj+4FRELixxznlqLnXcXulsY03v9ylgB8Xj2wFk967RMkTJAgOPYIYRq8ZLxgCXPTo
RDkiEezW+SqlgcOOOJAcjxY3b6bNLUqKsIFakJfob6QFu2jlVUgK8I0TnI5GgHV1dWXbJTvoDmff
La1uluRzzAhZw4OOLrfZzZygqTQVx4YoZpsy37nrJr1sOdcQnWLFik6vomEQIRfXlRh7PUCVkZhT
Osm0jVTyINz2K4cA9ojL3DFLnBwC8QP0L/DraPtsNLyb2pcDe0ZrKxxM1xhN4cnNkYwWzmNTra6z
+6z/hGghJDLu2CeO3v0p3ZB0d3YQ7XrSHJ0aQkliL/KnkjgDumVR6s3kp3OA3iw6A2RUj1Blsu5M
CNZHTFsXjffxmbckwTL8MWLRGCSd6PfXpgJvq8FsGvWl0K1Az8Y9cRK1P6jbVp41PmX/GTsbrlI6
SlwX5xPxugs1iSpPTT/qkUaw9Pxo+loFwnubMK7mUYUkP59JZYUj9jS6LPsZobD+mJ4+035qLdvB
ayf05EP0cOpJOSG+2CKuHgXmuXbUTbrrL2S8wxcXO5jkw81rfKJKcpd2fwzi935/t5/uSPmh0xyE
m/0Hv4CGGWcsKFNznNTXMe790xw5a3kPzgjdXCWUZvoYQgpZ9Bo5FSqCDpCXVipbogbAXqAGr+0M
G4IRWdFYDaQQEZGfrnGIsB3UxM9HtJ/17pr6Z7K4nRKZQe5a9/CUhsfkTcWm2o+yja72IeCjLjW7
001DCs52IvQoQxbWyMRRWdvz3Arv3SQrt4m9MKxXlgveT5nGelncn3K8gvcNm1N4hReox/dt8VpE
6rLxzwrq0UOPInJU+X2zb7WJ5JUj7zKronzPoGqA4KgOz08oNZCIbUiBHk3vm/MKRGCtzpMF6GL3
1pn8z/kRy3uh+D9vL6F407J5N7nfInIoWHRIeKRqdm0mJvQvaCeeTiEdqg/lWKcrv9g+Aw9GeljK
Y52ZA+iuPm/5Voqx0U7yqYbyyLJXebN/kOnRTUnuex0ROMHKPSFbXXcB2RT3NlaXVUErGw7DO26X
CeBaWJLY0fVg5F2gF7HErF7cnM2UyXN4Vr0eZwQ5JAzDtaakSvjs1Fi9o2N0GV7E6Vocl7wcbr8Y
rJcT4M0NQZoRKKs1PJSfY9PYXqcpL4jlnTfJ52WRPYFe8m83j2h8+jOIMs4XEdBRBMONeSuti1cZ
p/djkvvNsv8kc8MzeFaoEwPdT7bWwVpkZNH6ZDaTB8L+g8TsHDZe9spksqon1QrHCaTtXveOL49F
xZQg9DqISxBtP6VhH9WznhgJMBvk0e20sdgHgI6PttPdhYrdEnEV7vm41EITWOS1gNkg2gb1i9k5
l1VVrATJwevRs4vQSrwgG04nqNSk0NifQ23zeM6/zERzamuXV6GMlAZbCE2p5Z/JFVuI6AnZkx0E
REBmOkQHwC5pIwjU+y6wilmFvyLbZRt0P94lblWOV4EISJujuhp13kVHdIgHGQToVxC1IxmsUkB8
iVCA6KIAQkkfD0aB9+Nqk5G/fnNMc0L81xV7dxeMRq6Czh6nPgZ9MohQ/jHNYiCTwNUI1sRnYMUt
4rmJDSA8Wh1JuyEBQNle58jFR7PTvG1Dzo8jd18PmI4pk8Fy8bQuRBuHubWqQ5N87tPYUhBZB4lE
Grp/tILraGHV+83RvYOpoYcDqn5GbxAwE44ts5Qc6RiVT9oSlAF2I3m1WYfKsohr6025knZzD+s6
Mur1KI+yImLGGOkfscYPKpsb91F35T3WYgdKz6XC1rYGG9WzyQnBoAiO4X7a81nOCMs4+87uwvAC
1aE5/jRf0dfjVyBTxUGvKa7vEjaQbPhCXqTCr8k08mR2PNxtiMWTwHo4uAn6t6MvVHKgqj5VGsYH
lKLsQO+qi4ZgjOhewzZueSWWe47BD8sI8He1CK5OgXr3Kk4Ja6YDKZYRhdd9xdin0e6ujjUrlhg/
4rOVoHGHikBChKJa9AtKIDkZFW0qzcoktMbdcX5F8neb3pAAZJvcmiekQGjNrJPI+l9dtL2ZvsvX
McTrtHmE1yVcgHPT0cEC9fEGIFjkvC1JdMV1k2FjTqagd+2uDbs3wfK1u3qXjra1QgYQZF0sDrw8
fB/Bseso/xHKFzvY7gAVO+Wld16ZCJjDalIzokZ4mpnHdl1Qwm3LsRBPWC3p1s6ZpHO4wQVWCd/c
X3nPgGo404i0AjklT3z8+CxCw+/E7u2M1HUHFViHxTBy7OxTDiRzIkcmRypfY1grEm/NRD4MbEv7
GnllOhPZ6BkM0+AXd2WZInnHII3wmSpeIzzgNkUTeoOMnfH8nv+5jP+TQZZOi2w0ZtURS/Jd51Le
VWOUSypqatgy4foptkC1GYcxWVhdOEzKZ9TZ+Sf2J416qwgTFK+9k1JAMpP2rdsD5Fq3H0gN5Q+8
i43YCK6JPps8uG+NoG3fjpZ5Nn51USMf0a/I75XcFIjT/iKHgdTB/3Bx/2Wa1e8NzbfB8L8UP3/5
zG+oWNLa1oPGW/NIMakQNw/st0HRb3CVyZgJ6kXFYsIdZX0NJWHqLCC6LddmOh0ziHjhGCPzf7k7
jyzHsfTeb6WG0gD94M1QJCxBF2Qw3AQnLAwJAoQhCCzibept7P1uVEvKSqUqj6Y63aczq7MyaADc
+92/Fc/XkR2PNqHffCO/vE60CJoUZOuKTfjMXw9bvLVUqkuLkZTndn31T6Uvf4G1zvsV1I5fmwuL
2XHqluU9PpHKT9a5ewuErhEtzW9Pub/Kl6EEy5BJ1aO6G9bpr28ntY1poOCY24ZbJvsQezZFPGsH
BbKHAIBEDYTWnZ9tOVa92w/2bQ63grSV88EcqC0cdkosqmnpCoD2hsz7gvaX9uTqxeVLhW9oQUSa
U84NWhFIh4Y6byM+OLh27ZO6S4gCz14JLLbrby/ZEBdLxIoa89qbdY0NauFBmBGamvmddJ2XyGRL
67ms3B57gfYyYWwqvHNFm1OQF0zwAxNmGqrnaJRJJ0BlePUpPVI+gdzw0eC84YGUZx0xH8z69CcP
njajO3qBKMTa1xHLnhCSXv0aMX7QbJuCjH7vBvBuLtCOnCPcJFvH006g4c1GkeITFgugaCZ5k3WF
F4czGepX9ixI80DM4X0gXcIUl+WdudC9kZB5Utjs12TBHkYFxDteBvmAdNjDxXLGgki1Bo0PkZC0
PxHVb6MfKGNKCI+rfEEASKbMrLA/U8xLMllwFqpqhDRzGV5bnYtNcz/el4RFcdKdKQGhK6jWH3tN
ZJqRLcWtPkTGxTewgcxbZ2XNiUwZfUSwiHhRu+hMZDqlIyTnHmdTM6+WaeEedVSJR0wE8+NSogvD
L8iAA8zJYrnqgnZFNt3jsb5jGyOwpjpWXqoPiF0esj504CBrtwyFHdxR5pmxsXbQcaP7Z0LugN6B
dobOTXUUHNkjv5TOzGBdJmX+fiIvBracE9C9vJli6pu/z8jqPdY/x239pl2qNZzhbX6WI8Pw+xKx
Jhp/V/nAm6S8Y18ONBESh88yNO+qmBEiLQNrW3iYrMKrd9mys7padMINODvfQS0Vn9OAQtof9TC5
LDR9obwOSw7PADQ3DyaHUFbGJ7RdGeZgKiZmtxUDII4IhvCUYgtOkBje8C0UbG6YV4t6c4pUQYHJ
R/oUl9lBjrE0ZTwXcuOaxi4/+fWbQLbaqBhnOXddaHmqtWzAvUpOF66qzYgAIngNlyzqaA//Ss/5
JDzvjxe/+0hDogmLyKHResV9G0lvmuMbS543E7JIiy+8RWKI2TWHLa1mO1S7Cc0DpPHAbUqkkAWJ
z0bKJuq1+3qB5zGoDZjjbFP7BjfGe1HPkgdwGXOOG2zJmZ6Cb6o8lKc8vCDXKT+NxEXskvXbHFSO
+V0H45KJKiRQbuah4hldjshPziG3vF5xUbh0GeFA44fj8SRxRht9o4xPxWN5i8/Jvjg9YUC5vJiB
4Xd7EnDYuYl7WUx0c/PVp43PWQdrvrCXd9JKmO/09K4/+/YVBjuDPkaQpl043BO1ZozQgXk2v9Uz
BQ04HvPvBcGMq03xeVoMhCUtaeOR37AsIGKamB/f0n19qOfWHUca77Rit8cYDAzkZlEz/xbvBOel
QjfNrKGKj5YCL68WFcbqfF0rcZnw33mLRLKEeWLEjjBcp5Iww1xxGFT+CT+Ryscgvm9urmh/WRj3
puMqz6X8lh/pTOI4CELmXnErnGIzbD/ye0IFW56BqPVL6F5rYcyzOwRLwRjLEDxQnR1ZKNL9GOMo
gC8WvCiZWXNuQcwLS3FvTR7q/j0wWgFF/wEvFYjBHGnR8c3hYHHQOPeKHXCIuXW7gFlJJzGbJ6OY
fV15njiVRuJfNL5uK+LoEOowYnS+8n5+50RePSY7jhsus1z6RldUi5jmSQ3yNxJhsh4TZXQ8bhZS
GqUXqjAC46Hdy4/FZ+Vl9/2b8WUyctMIdHabuzEUnWx4Y84FnpB+1nomNDRhmAk8+b5eMprXSzno
4yoc76zNCNaSb+ri/TREBAiocb2iKAMhFiMN+UZroq9qpriQdg4YZ7jCBCqKCqSZ8l4+jkuIqUX7
J5f6v5twUSyZTf9vCJfvCJkVhEt+/uNf/Ob1/P75rz/GyGh//oQfmBdLJg6ckUKDS9EZCX9gXihM
VcnD/Z58tL8wL4pqQIVYIgabJs2/EC+6adgMkJYlG/zk/xHxIsar/8JMAOyTHGQKhuInWt5qjnma
njmQDmz+YJM1tEMGhoB4lokUnDdMPCX64fv6BcT+K85QxOD8x4v+JLmXbkMz9SUvim9koWxMjFbg
lU/X6LrExOSn6EjMDQfh7entz1R1QqsZA3u/ucwHgRXxmLvGFhRyBxrJr9Xb379D43dfy0/aoylr
bmZ15R1atzUmL5tGrgf7y9qUJFgKo1PhdzHpnbAXoQJhA8cxt4kTJEQQvTE00jYPbo+Ox5ai7ITd
A9KbMxo5qgs7xNtLOo610A5gRwy0TNycaoXlyG84tkfD3d9/GOsX3DBfNy4GS9cId7R/GrH19mYn
9VkmAHx5jtS5itsAq9eh9CSKAXIRblCth3VCHi1+QMaWlvIFPZ+jqnq1NgbCpyfnnbG8ebYe2zui
6uZ26k4N3lnMLI2voO5DeEIyGcZzK8jIF6/X7ZLgONnvI/tJuis/7CfVJcYQeAV9TnhbqYzRKSfE
BVFqWKuEu675VK2Z1Ln2OveH2Pldar78S87vhy/hp8F+MJW2kM6cggZyNSJVDgyH5NzbffuS7Yeg
w+tE0MoTmL9omQZFsifGCO/WcV6aSWAZkHFt0O0FylD7xDRwpSk68ewPJkvOkMS9fabRhCRXfbcW
0Fd4vXEOnMCzRmlWx7rYJTaE4jbhLT5iMaIP6pFuzjeqt33ilMPzK7zSWrpTOeRsrdfpAPJUL3QQ
E9q5ttcHS12I5DnL7Q18Thruxk8Mn2s5pvP9ehhc6+vi09yF8I0N75m+Nfd0+K155JfHVwtph40o
VnDJfz0dnepLNQ0jX2KWuaf8VSbdgxJDtkuEOhR4zs5rEqyVekvbO5c4LO6kBdnZwvZIqFsW/P19
/X00/HntIk9LxIlTaa59X/If5B7yVbrWY2WIw3T7wHGCw8VxUa6GlQGguScF2Xi8EYeQzJOPI2ro
rdnNratLqvHieE9gIijz0lRJOgKqvTf9LmhWA9rtZE7pltxjpwM3MdfIvfSL3z5aPJr3f/8BhO3m
F8vvjx9BfOE/fARLuRmp6CdAANUjxG/e0morIyU2YrUItfMm46TukGJ3CgAY51YB2VPqGAWHB1FX
KqG8tcllMYgov77lzIccskh/6ANx6NxAP2lPYAwKKOx1hgSRDIR7xZfnTZQEG7KGwgkqcAXQFhCP
oICT7BAq35bVGv4vS/iXG3Qay25pbYhhmefdjMy7hLK1fG17l4rGUtyDczEnFvPSmiWfvL26UShP
49Z9Kr+qr9sT4+ETtJUZ3KCLzRcSkp+SFdSWWc+7p+Rw7QmRoaTYuucHVPElHmakc3P4j3vCrrbp
uMw+9dtS4hlwqJxzSfQCRCTwCBGb6ABydap/oF1wKljF+gIVo2QfF09JQ1nfSEzmrCg6tA2SG1Ks
BqLHp2R1Lg6JxrvB7bQoIXxyiB8apme0dtLnd3t1IIbAUPv+Y3wgFrB6Vd7NhbO5vtM85Ir/vUB8
4+yMHypPe3aiyiPxJrLhxuw74zn/MjGqCaaa2ICVvhZaKBOevF0cfcedtsWCEfoRLwJEuUD3LRIt
wxaMnE2hB22eG5iO5lS0gAVSX0kcdIb+kPdhPQ0YGE+esF4eLm+t8Gwan+Qg7TSvw7f+hUuVs4Dw
E59eTqvmYDKRkwUBmQGkK5yQTPVlbCgzfpiBuHHD+eUU1VjeuMtIjpjdiAJxKeyz1JkKI2uLGINj
TDed4+cvzTPoalTeYOrxPxJLC6whIt/qfXrXriB/aAZZXw5WzV7Ib0tU8zPEDC/fm2UbQ+0dAy2e
UJOSVDKFSixVEX7LZXVnvI2H04ZXZCW57vtVRrwWDdCQu7CLpLg7T+OCGXYi8WZBYs+3zBIYBDm+
Qtz+cSdkEvVz9iF75mtDvkOOs2TX7y5r0rwhKSvqtWPUR5z9HslIeVGIaiP54KUJG5bO0DqMhDyR
luVN61bYi11VbOwQJhx1Scox991D492+ZJIXYaD5XISIVuJD+prYF8y5hRH3jRSMVxjwXETJdjh+
OHzgmT5AieouzOs1hMHhnRwPUCykPKzagG/E2cEqO8zvxzgBTu7mMkzqjTS45BROTtizvkIwtJTp
bK+Yd3NxhchdIpLkSV9YMPxfxsl3EuKnTpmnNREuBegIIQ58nz6MfC2vnQ8pqoPzi3JIWDvu2+iK
teP6Ml48zvciXskiNXOe5S4KLu4AEk1J+WD1vqzlnESoODstr9dZ8tUtGxpEtCf1K73uaEHtvFpa
gN3N5JoMITglZ2fANX4NdtAAvS8YA+zveHSmnQ1JNkq+SY9Et3CqJzyl8qV+qwiqdKdby9Z5kK+A
+yi/dAwAixs0SD7OT8am70FfSFUmBJWwS/LCh1WzIZkC9lublifJzcv3mm3Zeek0Qlnn0xKq4oRW
ggcFO41bUl5Q7FlMOdauBCwnEtiS1fCQh7f9zT1jwRF7sfwqzL7XqHqhzxK9wmlDvhEVNKBIHN+t
WH3QyFoSTD5eLcG48w0j/j9/jA43KffFotjwlGhv3BrpQXkjTQMrjmDgFPpimQOTqPrUwoT+AWTR
LGF3OC+YAk/SXCY+n/dZzspQXtmTN74edxbm3GW/NgyCr8CpZk33dGvckVGrW2BFmYj5WTskDJCF
5hNzYX2k7hDdDmZ4W+s+2GFENGLA4gFGemauEgrfHP/4M+tq2qI8Uj5ugPAPtyc0JJcH8jp0gI73
ltTfBxbPaX5eflfG2Mh3Rk88NpER1ntuV5V+WVIXB0gMPCt7wKOQmmigN+xG1m4Cq6Fx0xfqneRe
KK31rTDfUQpHViEKTF5oQOdR+PowJ7xk0AV8ly9ADF4Io321Hzr07CwThHXUbv+ikqsvHm6xqw/r
3KshYWVXejy9XzFA1U8Kobh12EEAvlyjJkrV4CLSmaJpqX/LH4TjEXokPD3nD0j1KZxQlvjsEZzU
G9yJQoIo1Dkixbj3pTsxorc+b9djuwAk2un78YmwIGRoyYca3RaKFnIx04pqTbZbkD90MZucT64H
zo3CdBokyP87x/L7jRqFrvRse+XA7kHIE67dhNcQcaRQ6So4qdp75v2Ngl3Q48l9GF3QmWPjasQO
mWSNe047Gz/RmrjTvRaC8MXpql0d8TfkAW0p2LDOeAwQ8G/IAsMiS+nv/vxaAIl9VcvjcuTl0kO5
dHDpZL6Qj1GlvOcS6C4cWDBu00814kMOyCjwu9yf10o5e5/m8jNGFjdTQL0TrHzCc11uzuz1hBSz
54Y4s7ruASzrNVuT7PBk73UfHxjZiFDCCVYCMhDpzf4maPGRxUT9sYAynbhXNTiRA8VL3OvxBcAo
peXjcCNH4sU5kuxMnscZ3AyfZLrUxkDmBx4qouFkN2+D7KWHW5qfVuI0SnUZVdGwv97xud1ceCQF
aqVcZtIzTOxWj3sr4vRFiY25ByZEIQfUviA+yiHEHXQlUgihKatAMC8oM1i8wWitfnF223XywG0H
qUasziGJbJfLh3RK2ZnPCgveFuHqxPdjBdZDf3/c8kET7jtU9nOw9BGMzFlXOAdJ1no5x1drlm0w
YexIUivQDOxZtzCjXJkKGJjzD7pE3AKrVnXgJ+6KB2tueSXyNwXPD5M0eov1dMEX8X2+OsV2dcBw
MSm86+ntuOiDentk2UEfBJ4p0Ed2Gm4KcTe335Q+kctr8fNbMlBuj5A3vM0i5CTyfAPynwF+ryew
Q9/CE4guZlW+tC9QHbuUn43ihvygmseWzIJAYrbz2cPqhruMi11esDk7WBT2Z/oqiF1bKqfgkiNy
mafPApEbCRA8B9fDyYOJV5nopmeSnHFybKdFvuXo4jnP5ztBXrwP6C0ZYeLTrnvQWDfeeYvTRgTC
FQj+adm9EJsVmrG0yBAXp9tj7h63JtoADCF3+rux6EEic7aIufWRRfrCWab7MT7fXV+wmGmv+ZUe
2fjGWGyQJm5ktEm0kLashpB/xmnfF4eT9JirLgE5F0JYdX9giCVNv9V2VrlOpahx3FLfdk2MmybH
yisO++jc9l3YEKuzN/xLYG5vocV3zX38kh7EVSXNEoiA6WkKB2tZE/76nQpV3RGU2XnyV0+E4PXx
5rh66vXvp1cLIgWt/BdUeEFSz1rda3fms8hNI+OS8KIalPE8sx6OCDIIqNvcyOQEnmftb3xb36Uj
z2DILitL2Oo4Yh6jei3uDLKhhVGGuSIESXWWJnxrSB0HIygZPAypqTwjCiaJ6x3KH5dLFZePBFxv
b3NQUoDTcnvy+nsuUEhPyDaNRp/fLVX+I2ogzzzNgLlmOB2sV+VVWejJpsYfCHmR7OFtzl8qPP3k
EvS0QeJVfBWPxAqQHFM8tCJeQOWU7Y5Eb7z2zLgVOlA19bovyFgZPPtL6g/p/QkjHNXpw/30mj+1
HzVV2kSl02TjBKbiYi2sopaoXFZvNlQRV8HIgDvRmedR93adE38MU/POiuusa1o7CdaSFstlgRGJ
lX0DfyBu4H7u8BTmYumqwWtwK45LHFTQdd/gOiydSJuKB0apS4jfc422DwPB6VAfqr0wM50/r+t8
C9e04agiLViVviGqxDs565tYGkToDgdzv4fRQ6dX7k9zFhbOPrx6fGPib19Oc6ySOFrT6PrZGW6+
sbnjBqQy2CILqK47gWRLH9UeTUSQP10+lE+VhL+3M1UusxyomnoET1M2Cd3HHXTiFUxfdQFhMu+K
OoTPgvTrnBF66WpXEgyaqFsQXEU33Bw91Gz6Sj8QboKXU4jxQA5r+t4e52f2NxJd5EeONxAtUtiV
i6O5A3X3tHkSy0vyYworLo9Lrh/pdA/Xet2zLmYUg5Nyh9W9RWQ2bGRYOZoxqnW6rAhBGXVPcM7m
XjsunBcWO0K05I3ENchcVpgcGeY1ZttRjz5g06n0vntIha9MWdAcf9fRNbCA+4hzd1rxVqCpINWA
9JESgGgrvu64N2Mr3Rv36QQeT+hp8mkHjHscW9ZTzEEbG4bXV3Nx+EEeibNGnispY5MUCpCfdef8
nal8/rTfBsevB69Y9XM9QHSqNr5csdsvxRTs32KF5HWdsodQsMU8f4LVZVRnECNQdn7qnoQaWDRu
Q7y1Xp0xcUJ/QLYNe0GJlhb66Tx0Wi+Nr/CjA3oZeCCkFjygNsfUMRZnOi3I2wjn6OWbSzGClqEO
KYcER8/t1pGwWO+4PxAzCcduusW5Bk83uJd7ltS7q7cWF3pkRpRDnZqBebGwtofsYXC5rAz+34TS
1f9KCqiDK8qsdJ4/iXu23HKzs1g068zmZ1eb5rJO7R1qLavzZSeS5Ei2Q2ki/CnmsoBDdfOKoy17
suNB2Zd4kFBDUYXREFNnIl1BdEBCX+aStXhI3Dq2PzT2Sg5+5YqVYz8cCFkVo0+7ykP2ogUDYaLt
m0dCO3lehQtsfybr91liDoKcicvt2aNvc9uJ3MvvRDY+juKZMRrZk8fRmgCAELrLa7i5+QhhtzoC
OoP3FUEbAmvIJAV1pC/EUlx+ERyVb8pHTs7DnTi9Dx5sm3NxaYVH4fKAMpB6AvnuFExbh26w534B
eUWmWAlExIEePqsnc1nQS4tiJcyD0rMcZkcIo4z4YcoTSp9ZRvjWMdr9xrymCP3Iz5AYFgpFVk2q
eMi2/iueNBXnNM1T9CUFQK9wUbAzedpCw294+Y0pTRG6kb97LfHnP2BXQ34sHSfntTp38g2QAFFz
ZkYWWXAi6uTvsTL1l6+m6DbcB+IZLME/vZqUabdjAYjdAmqhYsF3kO6Qz0H+okTEtswxA+JuYOu6
ROjRtr/9vL9CkOlx/I938BOCXBwLta7NSbwDWZhGvvd5CEXfwT5J7tv67z/xd6HDf/l+f3i9n6gZ
p5Sk85Txia9+ue6DkiAma9GBGv1Og/PbV/qJj8lUJ880nU92Xo4ckqfwHCOmoN/6dwWQGragX9w0
3JncnqYAPn+ykaBYabsbNVHIdr0G0r1MV1YGw1CFPIse5/Yr1Om2b33Vs2Kz8Y1sNxQRJARYVcdx
c9U+XLCPvmvPg+VPgHtsfWRnJlvs+pXQBFVykBJXq+8s6zjrSZW9uJbkd++kj7+pomuveyYjzXIp
fnvq3BwfA4Uwtle77deH9DzhCr68SUsGRlZmKyYJfq16CM9dMnFrbDp5TDAbKOZ7swQyA7Jy+8Xx
YfA4PfdBF5tfygbdUL8A2LxyIPjolmThBcNOZArUw9x+sUcPjELxRYwQnuoCVAivorCAJ5g2kX1T
Xpe8NzEwmD8gSfPVhb2Q3pCZ+N2bwRsS6aUoDV7MbeKXgJQzok2pa5wrj1ElMhecNVdvN5rfSyxy
fh+8IrlT1xOxPGRScNBCLz4H9iG497i4hdT0JEG1bvAfGfflw+lefh0BNMF9IJeze9F62Xo6dnf2
vv0QKxEZ6Roin5SGQPFX1QfpMfMdVvX61VbnY0IvEIiHfzmkd6Jx8TZfcxWCK2fzmXXAxsuBKUE1
rC065jF7XGT+tVgM79O9GKtHuH2sqhbDK4eAKL8HwadCEeWD/L37zxuYhdtX24YlN0pG9odrMoGm
3rhNohTBEOd8bFIfIC3IHTyH1IZZmc8mUe8ociuqfXcUfARxonem3xyKA07QeCCbkqIjTq9jXJ9C
thHQMu5gfrlHgsNxHvT9OpJEyk5nxIg3pDLOjKemCE8DcSTFKSQ0gyiN62wQox+a2pug2RnST5Vn
TJ6tbIf76pnqOpTPsEuMyzWM2xw9cwEpP/p/Bn4Vq2Jn8K1gpnHrNZtVaM3z1RSAjn0PlLRuLZLd
72gd7Vcrm6bqlmNRA2uiw/vr2lq0eZWaw7cqUfGhCf3mnqTvM2noZF+sHcguOqZXLLMLObpgN8e6
goF3DAm28G6HLLzC87DNStHvarbNX636P76zn/eYNM3a6YI6kKROb1indLhZEAk8Prs8BtBciLcI
mLyDWuW0qvFtkd8OscOZgBMYeXUQtQpnAh3+8T092MsbVNXgX9x+KWovGBmFuBpY/6kC1mdZuNN3
zRPRn9Q/Hf3h7XdWQPuXRjrdQVlIF55j4gj865fdFlbhXApHc13pqeMEFDTnTXPzTy0ZAmAPFsqd
7uxfzo9nayJTaFFopJEJN/NAO4jh0DtxDClWsOke8zSsJxxZLcHAoPdOXRSR3XvaLdvxJR1eDZX+
VDBJBLq9yVLFzOsi8Bw+y9DvOIARnJ5sbx2n2stOY0Uy3tONvmrucvguvD+zDPEQp0Df2vYA8fa8
fBDNB2gZ29nL9GQ8aUuDMKtFDyYTJc6jcrlrRZ+rBmRavjZuzvXSgy6aMFRySgDJppcEhTbKoF3D
Eitt7bm+Ut77BcpD+HMW+ppo6caVsIeghDyJfOmsEXakYqlEDqVMb2ntUjEJdt0XmxrhUElSQIsA
Uj5xPCJCJxx3l3AE1ikIgOWpJrrJtcXwh9WjfeueL+TEI1hTV6FUeBzH3gpacpoAsS+pCqmPFGfu
hNVbQ7EB9rets7y8FS+X8LQS8BeyKVxvnJMJk7/CiOl3vcdxQJ6j7alFbet6CNG694/EsjK1F3R3
VBudwHdPTlYqoRtIGZc3xOvBFAC9/bkikQaxM40Aw1W9srbHR0KloHhR6akkcpDpwwyuLjCOsXEM
A+2/YpNkUX7ghYS0bpgR1kkO8Fx9S9DiMYC+ibfdkh3URYiEIni/1ruExUrmsLgeyTElrzfKDsRy
VqG2R9lN1Yb0fHzku4u50uBP8ypUjyv6NggnuXL5kpW1ZEnjL9584q68bnULRF3oECeeOOIk9HVy
IyMdRAw2cMWpR3symR/U8BTcNoRfyTxcZqB/1czD6cP1qcH7F9g8aRq3FqXFCyxz33eBInqPBXzt
EZW0GL8mF3En+f3mCPeG/JVB6BSJs7fAph3yGkkl5On1Aarn7epCOAr0FWzXG8p3smEg1zYJRBxB
sCxOSLIYGftAw1hy5+Ae3F6sOA+R+C4czvyTzYIxAhEvOhsZyrnZX9+yjcBrB3ctTrvZzraD0vDA
XHGq2PvT6NUJ9ttDDmNDlpm90ZXHG3uLetrJ5GQZiwvtc1SQaVGDVvFA/AwAHKQJ552La2trtLPY
ARW/+vxOmI76XJ3bx7eJbV/ICVXww9SjkoFobv4RwJZiC/1R08Ky2tVELttLmgqpYzxmoaRHJHVP
otkSN9bcfFBNDAsiqooSZMrsvpihriyjyec4R8jccQGOC1jAj+qtdlHR9DhHZtq78249nbZM82ic
3/O74ZAlzwYiXiLGb7MrmbgEoSOfxHTp5s/XV3JGouuX+g4AbS4xH/ApP+k0jHWPCB2Fs0dDsn5J
5TJmIB/yJ3tg96d60Z0WyUZbC0xSKErrWODioP8x9l8PPBujy3dCsNc/m1scmJjUREQwqIPIPYGV
mxZYRepX/X18sjyE1wFA9L76SHWeFgBJEwWrOQPY9E+v+VYEXyc7Z9E37rAEMrIWZ94pl4lrvlMW
Q3QWaVq44x7ViDT2lFo+9Ukhd21p3VVP1krfVNH5a3wqjJj8HIYfouy3PTQJpjtLZKrTEUH3tzDd
cBZkKLVwbzzb+QPB8lDSyfOoxFmzVy5Blj1D+pS3ABbweNDWqDuR02xxlR4RY0ZEcEMl01izRfi6
7uF1WBeXqItrD/sfUtN591aH1srYdV+tf4mOURfTxMPoiD2Ms76FeBE8zD8ehApJTCJ4fvmswiD5
HQuEdetr8IW/ZvDVvfysCXujUNFmryUyJ+Q52sJGauhru+zhfQoFSdJxAGZ6Qs1EcuTWoscAp5Ud
I1fAGyQAgv3o4hNYSjvxJoAnIhvlSkbgDJvHaZW/JcncuO9DtBSLU6AhD2dGIxn8odqqzb2eedLw
2ryauB23hBClH5cbapmAtVJbKGbM8JYflxdjd/5qyLGATgQCULaSunAoczg91usxut0QgXJoJzGM
8RH+7tBjNKMVSySkjzvzJYMK66nQQPbKBSKPp6Hrw5gh8CCVpwUMxwJD2anH/+8QsyzFhDNLMGQ4
dWJyCltrprGmhEQLT8BY6sF55qOxUlZc3Rpo96CKuM/mGIAUSbY3gML4F3ETstviwGX9OH9dzxgy
sf3NCXnc9uHtk91V2ZZvsjxX7yQiyf/++CikOD+fHmnpJbtOszT8DD8dtCy1MZqKSAjSkZsICg38
SAqaoP8dCvCLCEwagf/zdX5SsNjjqE1KzjgjdnqazcCcnEAkVmu/UQ3av9LK/PhKPyEA1+w61L3F
JxLn4TLMF082WfqGa7+kLToA50l7aqJmefroGRxc56mGYukfKFxvIkaf0IrrSBKKBIRCtV/iH0g/
5S30F47a9enL8ZXYhpWFXXo5fYkENzHnEm5N3l6AIHyhE79AOldEOOymmSF3U7wKgRtOJxA4elXC
y14mwgmjmhCutGB33UMfAcv/+Y3/rxbVonol1YOkVKRj+J4QtHI7/vcS2//3f0+ff3x8/nF6/WP9
en1t288//s8/f/f6R9SeXs8ff/wLxF/dd58ff7w2n69/HPb/JoX/Ft1H//qjFPeXr/tPYa5lkGCC
JItqavo0ZUcDqvinMFf8keqYwGdobMmVFYLgf6+6tv+hKwzuhLrK/17++J+RKDRgyyRGYOziFMXf
+p80PAph8I9P8PdXppoGaSGog83vr+xHfE1pr1OKSynxHGtzI5cRzn5gqKmdoEDkIPRL9TbHIhp8
Gwf7hbnOhSqsBrcgixMJb6ig3HJyT8CU9ENXs6PlXgBzaTgg6eBdvZv2yKAckhuJ86AlGGmjjNQx
UQifYELCwXvtOIWsrDZSkuh6G2a9tjCkw0261/SDmS1kqDg81yZbVPVqJXdHT6nCNHmQYL7a4iF3
dupVcXvAcPmGFcr5mnJqlWJYtjF7b3rCguAfzyP9xOHl8nIkcXKOLk8aQUo+hvOhLOKBQ1rANtsV
c4upCDeJDOM4v6C7J20VRwD9syfPboPJuuuIrpDFKT1lOTdRpRC1eYqKLJoQK9wYGq2Pxl4SmF9f
iDNN302Y/pX4PdVB+F1EnMr5jnxHFb3UCzO5z/kPpn83qfGFEFIMx5Q4eIMRYKZYw0Ij3KeQNver
jfR8NR7tXX24bBr0jhjeWRZgmyMJjwPqr/x5NAJjWNW7ErQCXxJnTRQOAPkqkLd7iWG6u0HYf9v9
WXqo6K093VHeIUkz45D2sxMdL859ydoaDm/NCrajXlWPau7TiOtglphdVZLHuoO0vT0z/CJZlD7q
T5vXqVzcHuW9Qe4VPoHYXNEel4j42eGjrBdVE2iFi4APDaVkLnVtwzli4KOi3Lpznk8UjXz8M3zn
f/XyJRLL//vVCrlcfs1ff1x3xF/45zJjWP8QRfUOcnedZUPVeMz/Xf/v/AOsBQTANkxdNwgd/49l
RuKPTFs0zDqy/l0my0/85zojqeo/iNxSTXZd3ANEY6r/k4XG0P+qDzd1jAa8uOnY9Lc6FklQf0Uk
7OHaqINmkSfQNzdCefAcwFUlBOH1q3Oaq8O9pB5HeWGdBklQaRU3alMp+vhmjJ3+lqZ1Yr10Slek
XutIUjcndh4cr3POnUkL2VhpL51qlm/J0N6gjOr6iM6xKxwySVhvaApSnOImrS8nm4KB6VYPEyGp
mnFZ1m3RQI0bqW43dz3/8FFnVl+FybUxKs27ZLluNXO5TLFSysmUWi+ZVSZOWBPgY5MhKbf51TMR
DqexPUl66Y+SxHjolGe6J1u7AzKRzWSgyu/UXjnka53DXDekSdMsMy1tzUNiHRXaKjszs8jZcdTU
kD90OgoMN+1KQ2JRviVndT3W5qCsuo6lbnWWh/KIa18tKWQqpMoYgYIzQB+CQK6KPfYru9Mzc2uN
nWNXXtHC5xSztL/c8vY9r66dAXtnEWVHq62eSgOmjKGTlXzRNga+oKo9nThFUyBQeJ3WtM7WrmQF
0/ixV524mTLawCojL2BKCy42xTF5q86PHfffXMsnhlYz765UQKVHqyXBqU5OUvugHccrSd59gtys
0noEsMekIGT4dppazj7KUQX2bs9T2kn0aEs3yr2GCwCF7XQs7Ak/e7jgRtNGc5XlCT74oXbOl80x
OxrTNKuOo/PmZJckVK5KNpED0g/lNrOcBtsxEx3K5kHpMMTrpQ2g356zorjnq+6d+VFTW4SIw0Ak
hHxDBO3ZRzSGaa8hVEytESS5t0VchHYsFLzmSsMfNlcaSPRRrVDDXLuqmFVO08OfZGf0/heyv4Lk
NuBnVtNrD5Wk2TrJxONFcy6PUmKVeSRlUioIW35mdKsmTaI+Sp/KYJCuagv+NJX2mF88LVF1digt
y9sLvTU3sy7w8hpTcdTINpeP+XNa6zkqiv6iZYHqyMV4f60uKibCIathAuv+iOyzSrLHKu8vUtCO
tcVpuRp14JKz2TxfygHDYn1Vri/GUDgTrYU3RZm1Zq6vrsZI9ZbRJtJzracq+7yjUpE3OGdz13Yq
h+TyfLY4qBndje4iXSPbYbzlXXRxjqdbcBqu4+n53FynLGA6qjK/tBzghEZq2Y4K6Ta+ZYqmY4o8
nSf6BMfTTQlOfZ+8TIk0VneWlfx/9s6kOW4e3dJ/5cbd8wvOACO6e6GcU0rNkmVvGLItcwABAsRI
/vo+6aqKsuWv7Vv7rkVVuGSZmSSI4X3PeQ59mqVtptd26aYILsvIvnbMggklZ1JjK53RgEDT4Nu3
XnbsvpZK8jWpS4MVawopzlt1kqNmRQr/usRa9OhulwWed1FaHC7JwpNvWZQB9jMHjqmEczyjla+X
Ag35tCigHSpnVEVM3Q3T1mqExWkRD8iDKYxNV5GbF3fV15V41bk6y22HAIxPXIQSysgRg/AiGNhS
6RKTm3jK8hZ/niH4GUqi4YiWLPZXjg8NCo48QM5Q84qanW39gh60a4evBVhAzarJS2w3lnJyONHF
wVT7OdLtA48lQ4RjnOhXKmXFHso2LcNhmClaTmNSwHPiXJ5AfL/YfvrW81HO69Itim1cSYDHFlVg
0F8RocGsappCg5Nl4IstRXsmnMRnkWwVaYFSvSDwLVS+KcguxK0FIqzDFHp0PFdoguSqSPdLE4sG
YuIaE0eKlxf2P+YJiPdFUUXrJa0joFscDyWU9HONvVMRK+jnwRkU8CO2tdxGRTsjsWoaUFWtxzx6
0CItP1S+hgaI1nAZrUk5l9/qhBm5qjs3IOIQoFWk8bCatajUzVADIomRRYew5Bqyya7GM5R+7idY
n8oZ0VFFKpZNoXpTgY0VsW6l+9FBBpV5gepd7cRnmzZ4Ax3jOkcBZ4YsnONUWB+nRCIq1IeeIfRO
DyM2QRPn3dUSxbS9bLzP1XVpBo5cLpIMX9VsF3NSuUyjI246yn+6U2U4ek5LezQza0EV5hEG3mUT
HFyrZZEiIdcvVSd3WoZpOuSxgJQPaANU+YZUnYXQzqZg7ssBRffRNv5bUzXnNMDUAHGTkNnXm2Uh
AnU42SbdJpElbiXrM+J2NTEoRCxcQI+kWu2QT1cr1E47UKiaEuBzN03jDR8Td19gvENCZyN+1eky
xBuZ8Az5AfUZRRWJ4OIvY9rAe0anhkC1IGbdv8Fo0sCNlMvm6+hi+MwDoRwRdnIBFLVqOohPWWoQ
Xzth5czQc0nW8zz17anjcOqB/9LOCLkUiYTKYp4GiGO4CpBOS59B5kamCcFjsobPRqsxnU5GQqJw
CDLFjTW85voqGFrbtwGfiD1Jkcbysqh8AjxqFgx/iKTl9ApgSM5xHpQoGJKAWeminsEBf2SdH6bX
Gbeuu+wxTSNiqg2gwgwu9Xc43LXzdZbXIwq5Up612VEtG/juCwh0esLz8WY2aWyOPuHJ21Ryj6Q9
oAcqBBUKjdCbKhmt3dC41sspjfOq9Q85Y5IO10vegafW9SRGtX8MNRpJNjPmTqgO64/03Sw2siTY
cfPKVtNlZPwCJWFW5fwQTViUNqSVhKx7boV46BQsOxA4uwlNDoHW/ms/dUO7ir2LAXk3Yozvwkis
vEjTKYMBRxYAFsxYA8IJC2kXjl3mBDtF/RT3l42j/JvJF4J+Jy/CgwlTlF/SYRRgq6aCob05RlGy
yScFUJQexQxBm8W0DVXIKLISwCCCVzSLBoXs0hY7GIgjSUyf2MgrczJWyBTNY2mGe+Ua8qFlIyzp
odCBgZ+TLlCSJarpXkTTVna7NAy97EhYlGBjMwr1mDR91AKDIQK6F9YPEmfWbpoZueorjrjMNq/D
Nu5KxF+YJkXfdJgLi8OMiT319w2fsV/Q2M6lX6hUvd52rtQpMv+WWiDiHKtZOEmCB/1AXUrQARej
gV0lxZYaW0KiISpTo8M0N2AzqG+aiEq6IsHZ5TnvLKXfWFZh44jgXa7pVi2ZmF4mn4dvia8BJE+q
ElMemo9TeT3KpW/vtc9jv9aDjOEVKIYWPWr8FzLhlZmmjdd1gvPqolG7HNBRfcHoBmClzkCt6FUy
kFWb5C0SpuLABmS+xlwiuFkIFO9nlRu4F2QMUveiY5u8wDLs4G0ZkpDc0nk8f3krBj2shskoCL3y
EMCNlMQjDDnMLNlrWsMhMckMz1vUE8Adk02W4qKISI/eHrap9GvR1yDOpZQ00Tr3tUAhPveQPdEm
z6rnKgnpvE/oWABJCm3PAO1k5IvqsJhgzQuZqI3XeLhdtk+TFgzE3nswpQJWR2RtIzaJqGc/+Zji
OwgDAjh2mDAcP4+cgLqGTf2wXDXDENuHWCv8orQdu2zxZJe9SQqOFl8d6+bASoNz+VwrhuTROYPA
0fkyhSYtT7MPPsIvrMoQAVmYYvqCpjw2SbUaSANZvtFLhiyD70e5/+i4euq+TKMev5n/df61L1iG
p65pzffizr//dCPfxIOZ3t7M6VW+/5s//aL+P99/jOjY9at5/ekPCJLtzHxn36b5/k3b4R8X+eff
/J/+8L/evv8rj7N8+9///WW0wpz/taYbfwIEk98earfwhXxp/2tnu1fx09H2/Gv/OtomfyF4D+Z2
lPYIAdn930fbIv+rjBGagv8//37oxY/+WUEr/iKkJAXco/gVGmcEaoN/nmzTv6Bcw6G3QqZfkaVn
3vB/UEHDB/uhflaUSPECrLYoCpQcyxgoqJ+PtbN2EcObW15UebsiHRD344nTe4HV+ofj/u0/iuo/
EpZ+Pj/jQmWBCiLuRB7HVfq9kPhjoU4lfTxjVUBjxAHfMbafTYC+Y4BGlsYOxy369ffX+4UiBRwz
rhPTGGK4LC3jdzZcZRLrZ1QtL+iwnjdwiUEThLYnnKoQ6Ec7nIOgrf8fYIx/uqE4UgJTkJIcaHwg
tQqavKsT5H3R6VDAqDkDHTui+MUmvZub599/u3MZ/8fGxfurvPtyoZB9xGpcxXbom7OvYY6Ri5yt
fn+VnwfHL98lfReAUiZCaVuCmiltf2tLcmQZ1NFjBn+3QY/o9xf7RWB3/k5l/B2cTFEJei+wiROm
IpWhjtkemj2U2SCHnllq4/afzYH/J+zr16+VgtiNcU9R0ikxNH4e8/HURNol4KrOVfQ2eHXFBgDw
Un8oZ3B5fv+t/u5aVQH6d4FSVZK+v4WY91E2GfGlOtDuINUbQ79N4Hubcbz5/ZV+kZqiRgUOOgpo
Ce4k0pjetX4SLAQoQ82oA0MqHR4RVbYPkHPND1De7/6EtD8PsJ8HIHaMeVxAngj2BljXP9/Dvo8G
UrCYQObX7LP9uXOWA1Lwp8v8Os5/vsz59v4gnxXJiAoRXchFGt1Kfpeld8Te/P6+ZT/PTOdR/vM1
3mmNahY3nqKeBwUI1H2IdRuv1V1/A/AQMmrOKablVfwstyj432AfAtsE7PIrc7JX/OCex4/tBpnA
KfKXBdpbcGigcPz7D/inW/1uRolrOvbU4fPlOyDUdhGSYvQBANfd7y+DdeP3j/TdnDLhwGSyCPca
AgBscgGi+h7jBVzSWRUJ+hpcB/DnZTt57SAfQ+McITWwLxxDsdbAI0Nv8odP9L5ten4yeGdQxs3x
P5Riffzx6Xc8q1HKQTUCWfPwkuMMFdb/gM11OwiEjuQE3t02v0TXAlaTP05If3PjEf+ZoBtXYOX+
NY2lj/PeTHB4n/Xt/j69Y/dIe4cSFeYZelNfFK8KPNT+Euik058e+vd14t0LlsUUymbsDaoz9u/n
7z7pYnAITqR4wdyBHTM4IdBjh6wVoWdImYW4IEZTpt1Bkxv/MSnj7755QdCBRGYBqVKCmvuPN76W
lWn7nNKLKYdyDvRJNLAvsrbZGmgSsLqteAM9WpSuf//Ak+zXIZj9eN3zz3943ZMUYvkUFV/kL/dr
0rRbTJ0rDzaTotG+1HBEFKiKaTAAUGzzKqz7CalrUfKHV+FvliIYA374/u8GXh2yUrc5PkcEL+Gc
dNulG5DpLVHMhDhjaK4aCl8e4rW9v/3DLTg/13fPnULCmKdYLgrc4nfPvWtlDagROu7nQVc+8zsH
o1p0NOiY/3GM/c3s+tO13j1m1OuJtxTXguHmAHUaolDghbRbcAVe+j1HI0+cyB+e8fnW/e77vXvE
3DgXsjChUN2BjpN+jfSn39/BX7KJMGv89K3ePbwus6qJKnwraOD26bHYnjVxZ3cRbNgX6q07NZ/k
5QcBEU6yq+GizK/g67kxMALu9ueZ5PcfJ/+bSeynj/NupWxzXZUsw8dRmxxpbDCtr5CsBjG73nEw
9W74df6qdxnMTXDIbwFLBKTdbueXM2FUY5ZJL8Sp3Dc3AJ+CgAvp8wpHxT9N/n/35v30Kd8ttNTm
6Cyp70MBDjA0x+sDWZUXyNuDq+rPQ+9vR14OxQ169wCJvmfk9GPXCnceebR4kGihiOE5Bjj197ce
eNRfBlsRI28Xx/Ukwzmrerd0dhjhlfYOwZshzd5w0AEybhwxzJHXcgqzU2/DXDtof8kMZqROVXtZ
DvG0besELWrd1ccxaTHhW+PWKhfwTiK7aReZyn4TtqMHo0KxQ3+pWWc6yJPLovYL2mDq0HKL2IDK
AQQ6z2iKe8PQZUY61atbZn7bLHl8aWhVbENSV7c5beQmF2a4BFUV1sJFjdAPDyM7kLzMLps0nq50
sWA6ssNwOfGp/KIi2D+qYsm2bWaSHQsDBNwNvFqy9eNllhG25WUD9nZbRbeqibODCIE9Ztkojl0V
kc95zYBlMVF2pTOxXKNy3ALEaZDW3MItaReQnDSLD1Eh5xX+tfZu8Un0KaOQTQoewJ9Z+nyvu6q6
7Jw1B2Oxhw4oUmCq1Gm5aaSJYPEq0uFauKJEixTlRyoqvtMRRcbU2OeIy4W/XRHoEeKCLHuF4tpW
NaK5XIo+/zCORfHYzW217FFry17QJovuXIvWFWozBnyMxJorGgfABWjEkmNR4QwZuQzA8Kmfn1Hz
VwdaZ7DUVZ4cW1SHoTSQ7mjiKN8bk8frtlHnY2Fviy+WxCzd2JCUR6+dDvB/MnVDPZ4TrNdw77Wk
CGuu03BU/aS2jjfiyrqlROsjNpAWtyDuNLzlD6by/VXaSuRfCEUfTD5JUBdkclcqY3a1s+NjamcA
FgoYUVsqQLDq0wCqNpeuSy9GVcDgeD5EHlK1zNdk4GGblot5STlBCakbQKuvhnLnuMWOi2dRjgUK
CaZeExhNXFlDTu08/cwA6bntZaiOHRECQA0Qb7uWYqOuyPBJ2zx7RhcKeoZYpd9yFvUUUhHNNjTU
yzbTZtpEc9HSra9zsY9MS6Jjn2oEwV84TrrHzCYJcDoWlbYLMTYEKEzPq2fRRskTJRwwYJ/yp5pN
wFKMwAnNtQfmSrf3wTf5HnU3Qu8yErU9SuSZzS/mFssC5DQWkQJMt2B9mIktEwyj+XBDl2S+My4d
jpj61VcetzDWz6VYEGLBBMTZokfXclVrIW7rSYjnjoXwZrJ+fqLjiIzUmhXjdTrV49MyJZys5lQC
VusXoPLqmpZwGQY1zavZaPZUxMvoL5j1NZKEqwImyEwlZivwFgK/j3wmtp503h2GrNKrKk/9GiMg
BquDgKFuhxTWlVwCZ4DK7PNS1ORkAtCXda93aJrib3ihPxEXkpdWw6jKSs/w8UeQUkX3DQXbu6ps
pi8Rrbr1hDtzZBqufOdHoKW0LJH2MVWIM0RA9cHWYMAkFc9u6JlgqjsJbawLgAJ75CRJlu9sjmZP
iZFaVnN8HVkoB3xnyptqav1F24GQy2EKj5DZ29YeiZHjWQ0jIQ6axFQcRIWmMG3KYiM47nHr1U2h
IbQx/QS+T6tQOLXErnqXIrqT1W4dNT7FZwH4dwQNLGBveaL9YhXaJRJ7RQ4pARKkuYSFDQzIVadA
awjtTazGt2UukCtQsLupYw+qox/qqkUz38IwM5imOhIOea2uwGCBdEKuUoRL8Cr4t6gDqnwsxHGh
DM07ZObiJH6KKzoBslqDHzUM3TY3CzCoAyUgLYD800iYvSLR6m2EejAUGB38AIsye1bHN0aSZqdd
l1ziFShhMShtp5Cq03UnDD1zoVHMvjWN/5B0tT3kCSjLUx7PcLTPbNh0NaADZQ/rdtS/dhigEL9q
89IKi1MVHUE00KB7dO1ETnHJDnHmr0Ub0O4kBqlzs7GrUNbZzjfwcPu5eEbrvgAtrOOrRA5okQ+q
QN81YetCWLbx1sSbXKl0B5Feja63fhvHlnyCLs/c5rWTu5AjDiW3xXJYQJ5lRLJtmQO6gpZQ882V
PR4rD2N5vXTL/WCTx0GOX5o2vhNjBG30xJoNJBQ3/aT5trJ4Y9Tsv8QsenIjw7q9OI9Ju+z2Sc5C
vvNhLoDPcYBbVZmbL6eOxnckct0+RwQFJqbl2HQWQS4dmkrU9mHnKRmuMXQwiCD9AaZsar7WULfu
Fs1w2hkq1uBl66s6XGDzLe+HMYYCTKjJdjsh81aCldJltxzPnO1UhZUHuANHypVz2bDWNrh7vjhY
lTHbIePZOm+AsY7QHqeMLAcuZvEN1ik8UEXB3nBixnZbl7BPtWbB6Xdqwucxt3W0aVSJtqwmGjHM
49TeM1zh48RLeje23RhtC5WiHSNCPn9Syvvl6OOhhBNsqSakk6Vz12wURMiPjs7TMyrRaOckIGy4
feukPLdQOwFAF+NwybOmPAYyZqg09C76IjiP1EWfSSDUJguBSd4lejf2nEPF3QKTG7N6itcBhWYL
w00OqTjrmwa2mjhqrmVBkDsDI9WViVwJx8PoEUOOkhiMDpUZYLsJkQJViSzjR6dUu60TVyAvOC2g
BWcLAGVknED78npoXqZMzgAt28zChooxesKLGn+NC8dvERGWfIpclX+bmrHb2YrVT6ZJqgefNeie
dx0aTTLk6rLlQy82ydDaTzQN83OuaLGdJYXisIiHBJ9EyCtIa8iun4U4Tp4OdBXVcVdta1FhUfQD
Om0+h2651vmHZRYwI44NOjSttggOqQlpTpGqh+MSGVQuI2u7y7Ly8mZOyunKoCS8Qc07OnYFJEJI
WSFwonJbwhebsJe56s3BqRH8jMbYtxSA040QQwzkhs+RgQGsWIpS9QH7JL2G2gn60hxMMJZJoCvo
Er56iJyuqBXdVZ6o+XaxVSTQo4bbMio5IBvBjY+MGn9lVUW3wsQQWkcIAUVjF7S1mMp9r2kF+E3T
H/Bkks8uJyV6Y0OU3sWC9IekM8slbxsAoOcAemNEwNuCNgcKayy4q4JQfVd60932XJ1TtBzUATQC
odwvRXoKbAFSM4/7u4Sr5a6BfuU497remzZkjzhI80/NkGE2rev5UhnYLUgAvisVcb4pFzg6Cgjn
rrlA5hgUNvVGFlk0A/S2+EsZBZCbfCFAGBPcl9AWCR/fJ5mqTpmDj4hD/JRcLKyADbSJy0ce2u4k
43L5XPaOnYJPYcKquZRH7qYSRiHRRXdNkvk1KyeEvHWDged0Djdj0U8ImMuHV5f05qOo5wz7uQCD
QjIDPIHdc76tsWMBrsk295XOw7VZ/HhMer7Al6uTdDXMIrtiY5vEF2M6nvFBY3SL5t2IVWWCeFYF
cbO0Pcwe8bTs2mmcr/vIlw+/P5/8UnBDeC7EhDEy1VOcUeJ3R/0py3I8Xo0mL4RfIGWpqblv3Idc
2V3J+D8KC/+/R/ff6LP8cN/P3cJ/9vauXzl6ezs7v+vOff+Ff7Xnyr9yaEiBnUbZAG/H+Qj5L+Vp
8ld2buX8qGL/Z3uO/lVApZ9U+FmMWs33XsW/BO5/JQQJovgP2gtQ85PsP2nPJfF38PC/CyboI5Uo
QWJ8QB8LHRC2Lj/XxPq8V4pUCP7IYmVOSYw08LwQcPaMsz857tjWGDlcTWUDpTd2XshpUdpc2gGa
lItlbtXlAIXOxi1J/jTNtNyPlWJXglZIaMscrD2Drzk8UMG4h5zO+th7RNLYFqk+TCpyNzVWYINI
u1vbJzDxsAz1ByiKsq9ST9iJSFPdonkC1+c8zwh2z+v0wQ9Nj51VFDx0ln1gN1i59ATYjWvu0R5T
JxUjMKovRgNTLjSGCvrd62pBdgFoDuwu4gW7FmxmRzweQAaDg2XJS0TQtayTt1XTuNuqBMxmyom/
kYvAhp0OEipDks85EM0sgeZdQ8z10MxdvYfWVF+ndd+8QDgAyDt2c9k6QES7qevQftW06G/kVKlt
zii/VmnpPhNN2pe85hx3nNTwgjUieYICZroFVITup8UhrCPE5HXKbXNHpU8vlEk9vLZjaA60HGEo
9QWi2qCp2+vCIY6snZubdGSgvagogc1UZcVt0if8qhYeCZF9We1mJYpPOtEz3L0KjK0GcpvLNiqq
j7pqputqXAok8bh0ucxLXR2bQIAx61t3lUhbIPxJkMuezeV9TQoguJUIz4RR/zyIujycq733cuAl
xDLKu9dlsjgOicQeGsOGDwolkUNaB7WnTlgoOwgqrj5pPhrs+U+etOPZM7AU6yWT4JC5JlkJbasv
g4WXK3EzhGakVOV2LuC+XcQAK1vr9bHQy7wrSzvcYw8c33RurK7naFQ7yD3ZZdIjzEVhSkbzhUAa
DaRmBcnFPEQAmtI+unXIH/yiparWzQSN4YXIBqzBtovIl6YGFmpSMzRM2utsJZc4heVTgu8wFu3K
cYNQgGxxt9DpKQTGNS12uz0a8SvoONP10LD82vC43ORFALYmqeb+VHE1r0KGheOi1qyCHdYyckup
zXYYFO1jywmqVEsc5IvP3fxpMoCgI3Fy0i0EUkW1T3mqgEEEOXeNVcNm2HxH8Ca7iiNdYUJtpy/o
vKsYSHuFLIcDDRGOSzk11/GsgC0tHUDjcREt93MciqdiidnzaCp2vbiAUDYTC/geh7Z4GAhzr0Nk
gdZA72Td91124DozB5ux6qZPCSJ7SyH3YTH1TW0IwC9cyEOvF34s6qT9EGaQnjGWAZyTudgGDLXj
VNXmco5iBORKnm9EJ8d90RXhNKYR3TuRQPKjUKy44XGe7PI+ih5UbACxhgDqaB1Iw1PR2c+ymYG4
5DKBVVBy2FALuDCyvFLHRnRsC6mrhrzQs+OAWsSH1sFrKMZ+2dpEQ99MewHUOWK/9gEnb7DGMN/e
Ou6BYDMYsnvZZ+4jNHP169L05gjRAQWpV0znIEkLJetiw36peyhZY9aiy+8M6b7h8N7cxhqJEpyk
7VEFVBTWY2/1USyl/sYhsd/5Drkzghh74/zE7+tiTmAbzpcvXp0jsYRD7y2mYODOmXlckqwF/zmK
hktoILGVkzWUiW3g3Qd0nMEzmya0Cxozjxsqetizbd88TiSFyoLhdLqbxkS84k7XJxQkwcXpAzZX
PsCwk6G+dPBdvSAHEUMS+yKBNBCtyFtK+/J66joF6tTkwS3I87F+VlgH5IpWCPyxFSbqFLryobIf
oKNjV5wwtsWOHDuzvoONNpkhwsNH76Hl4pNEZqeYbgKP/daFXh5LW9fFyrMRFtg26m7xSGe7HRJb
7EMXoTU4S58XHxMytbfNULaoTFQJMIexHJ+kMiWkRhGd1wh68J+TGqU4PQ3J88Cy+rIiaok2Y9wm
r62dxHVVd+BMtwZ0U7g37CPGQwO6I5MdBACmmB8WwcKpLcbSrxgrR7nLE6tuebZAmeV9JCG4nSZ5
r2LmdsHG/oDEKgdldhIvX1xmwz2+uroDfsk80jmfjtDTy2OKk9a+75K+RABQQH0UMv3hdUCN6DLJ
QqsuuiiVBzFwf5s07QAaLuaaV5nq/nJJTfaAwYb5Ws7ZLQSkGBWkb/LDPEygtiqc96FnhZwPWk5Q
+SCNS/Y0FZi1fBj7l5Qt/ScWM6CfRIVMEto4eLIKAOamGYAwFxV3mAyi6yQEfT9zqJtXkBUCrrVk
KZa0BBXBgXUdKL99R79Vs+VbO8LHFsARAnol6eevNO3OuvdJ+ZsBda76otJhei6itgC2wWhg5lBE
xMdZ2gVJQoJm0NIa7dZNVgEIqLPkDeswEpA1YctNZpeRrjHAkdqbFvS7nHCqnmjlDV2XrCxQGYXC
EwHGrgKEYEw7ZEp2hr+h1NoLaCUlh4UXpzgUQazILcwndrFf5BjBNi88dAwXsXCg0Swun+1h4epV
zx4QDnLeO5RqguAyXYiDWndYCA4wnQYPsYRWFok2qCmC3q4h1pS3yKAAbDbSHaZyKsAPMmUTjZfL
ECVI3LI9g+aohf32ImskEBmRh5ttETq519EIXe8kWAqROeIf/KknoSpumiQdH5PZ9IB5SApCoNPQ
F6467gdQ6HIoYY9Q3Q/0G00YMoJJGFCn7Ad7UAnvQavOYQm4QE0049uWhIg85EPAg0I5ngmApEMB
EqUbinCLap1IcD6Tk2uybZRl9EMDo8Zj1RF3kBVW0Y2ebfyUjy1FcHU3Ryi7i2haTwDUIEIYzoDi
YwFnyUVKGxQWICgzw5uucFaBUrDHqCxp6lAlIfEIlGLloWjufZOh39IR9WpVpm67nCHiMPNxj6In
xcNq6lbfFA2FFZKIkH5d6kF9FbKHzh1KWdjSIXSxD+2kkYFqFHLK+gaZ3ZB3rXCcgWnBDhr1mopq
HS5gu4bNcMDx+yVyeFpwiY3DZ9sCT8crNd1mIVmeE9hGVpYumKTKsY+2KBHEe4OgewxaNG82VCkB
r3AUXWbKgsreixjpVZ6X+7SQMNzrCZWppK/hN256+UklEJA6R9lpgWLy2sRM4dTnwAEgcf1ROJD5
QpT2R1GO2b5PJvexaKb6Cb4KGH7qqTIbz3j9IotZrZPUh69tUY1PBCo6yA/SNt5xYuZbKYx4cSqN
USuvo+fMGQFjDZ3LQ41tzwEeJv00IccQTVUQ6D7mRPbbOg/kcSiGft4kmMZvULPOn8ahLE9RPkdb
z3J3ZK5HzCZaFiuCdta2a7jc1jjiV0RcFzI+Ztgzf2gShKm2S4Nw6yH1JZwtHTJL5prshhrhiQDg
Ev4Sc28vebR0u8bLaU9nkd6UJWkPMenIiikDOUXJ1bSvSmkOtZHVHhVEMl8kDHCDxFv5EZL64oK4
MS9RG3bhpW172LmS1kwPfbwgcyPr0nONGMJatpkn2bar81oDXK+Jq0sZbGqOyOdBr96QkeP5lDZG
/Ti148NSQKNPSsE/TywvYBTJkHMMW8pbOgj9MkwyfNQ6ltBiLw2O9hGK6F+5i5LPDFXGu6WYixNL
I3fEQum2PcozG2jU5NWsM3u/OFXdBefl9cDH+q4hrd1McVg2HgLIfd+iUdJlrN2mvSm3HHa2HW8o
4BK6aJFbXeIvj9hV+qxHJ3xxdF1DabjmNYj7jUD1QrhsuWAsi9d1nZCbPhB2NIVfIGKEsHhqk+WB
8Agsz5kgIKMbQF4RHDRTSL/3sXXZPk57eAIUWmwjSrXI8YXJBVYp5JUIoEgX265rS2Ebm7vlqOF4
gVN/sAjXwX7yggokhwmS6s9qdu4pSQZkRig2gPHG6N2w0PJDVNTlpcasdhLaAB6Gatpqljl4VFOp
1nk7JHfE6yq5ILKWJ9oEddmltLySmexXYYhQnOX1cNvJqP/SOTk82XpprzVLoo8Z/pkr+Byr66lv
yhVXrHxCIag5xT5ud+juyY8o89ijXRiQcD1t7zjKOCbsyryrhvhScFk/12nMn8ckGzcS1hAQr5tl
nzEkuiXULrvFRNU3NPzmbwV6gQjs4xOy+NI020OyFz9RLsVh8Gl9PWUtzqF1mLeynhEVUBZfIxGP
z6qByBsaxX4fOxDpWZmHT71H1yOTpQYJsa6Wz+c98yGjw7mGOsTj3tQamvoanYYvU4ZaLU+T6CBq
Ol2R/8veeTTHjaRp+L/sedABlzDXAlCOLFqJlHRBSC0J3nv8+n3AnpklUVzW9u51I2aio6enlZWJ
NJ95je6n0Igkpa+W8vuguL3aBSeNbdciYwYzuCf++qXUinrXBLbxaPSRdFuFln/SlYaKFuSwAIpw
FQyYQ/YGih3QJcdtpmNagaunetWWunDmMCqv/B76GvGfqn5S7bCHBUdrZEfu1tCbtprhUSl5rDZh
WDa3uujQYU2rmuQqxJh6wr0izifOXqwO3aFrJPlukG2872rFxLNY0G1IMT+IEnp6Y8Y1OxVh77Wa
UT9L1dxjoair86GOKxKcpUf22I9Zk23CPB2PE8xIRxKjss9B/XswjioQOHN7r1RFfAcNJ/MqldAF
JF28C+Ra2Y+VMj8rsDQw8xuSK8g+8Y3SaaGTa3W6C+O0BbZEXTmMDNvpbWn6bnFx7MzKJvpOUGDm
XvMxi7Z9Wl61bNwYSakc/CbSb8yqJm7JxISilJ3nW2IE7dPgV/ku4c3dknu1njq3FQJOMzIAatvW
vKU65gvUKl0rFNgF6Rnl341h1+VPopxR21q0Abj5uJ68sZvsGys1VLcY0tBd2mrbhNfwWNLywSSE
FgyRHE7ggfEcaSOSiYOmnqwUZwfyQBTwsV4/QgdI3YxW8mbMphybikn/Auig3M58Q0+H6HFQDMvc
8l/jSMKfPOqqrxz6XlbdjpwXXoztX7ONTGdoAoRxTEklUrHR0DQQqRZhpu2DtrA9oyZfbowaGJgC
3yik8PAksoDnoVWLk1RqVIKDzNwLu0noo0NHplSDEFdoIfEtum4fxdF05E9PEILxZbdIlju4HIxw
02W+DKsjhZ7HyjpDPMrPRTsOADZMn3aWQQQeW/UvI+GcT20OQVUaam8u9eYwCtqhG3hkKAhMmuyE
eIX94HpIPJBPyhe5NFG+kkN0feFU0XNuEjxYoETsKqltPlEUWcxcominhQr8fnVMergXIrsrR6q7
G98Q3a3SlfhTC7t8CJsM7bIYU28zHvWHPKHkr2pk9lTbFYrNRkljLmA7JfpcLQUaxAt9+jJwmLor
TTHNXZ7HmC7XAc44EBS3itwqnm9H2VU0moErlYp2miypQCS3GOvv0hRnSPIQS9ND4Si0XdCi+g41
hJ6XkLwWluSD7SO/GNhl8l2HT/PYWgmVhRo7DxAY+Icls15vB3o7y9fTYJEmTXJPK48bqkwG+TDD
1nCa1EKirrPb28LU25sR0AydyzkN0MDStH4D/Dxww3Gma69r5XMCq+wA6XYk5miC42hE9oYv7hlD
BFvKhAR1rdL8x+ZVRUhIJq66GrmXBs8XQ3c31xlwow7i45g3oEKmdNiXSaR9nTk42yLSok9V1FdL
lKjzmsEZuBso+T8WeQN1qQzqBJxmkQknTylsLUwchIXNpS9pKMxFLYzc8/WpudWIVW+iuQBl1pQq
AvR2XdMDr2f7gWQBcb4iaPzb3rLgYpM4/JaNCIxH1bfjjdZ3+bHAeew5l7h1cYlOsUSo2vwoVzaF
z7AZtkTUC6W5kKKrRM/CeyppFJ9qKb6rldQ6RAqy2rM/TQ8qFM0bhcD1E+CNfj+iJOsZZdr/bGNF
3rW086/6JkL1Chbzbiil/F6q5OHX0HfSlVWG9o1mjyEutkXpmZ1af0mWg9X1Kufb53YhKYlwkZ6h
mm5MK5JwRpnGaXC0MtC+xoVUuI1OmcuqjfoL6ciwpc4YXb3MS24DWFL1NBFnaG31mOtD+GzC9Xoc
ch/qo6CdeWdAOPfUfDR+W3HM/zaEw6lgPz3apWkfXirm/988+A9lqbf/97IVd4hqBd336bVuxcu/
8q/2gf4Hua+BKihNHDoCC1L2X+0DFeEK2TBQoCAbA7fKP/pn+0BS7D/ApBlA9UnO0VZYaDf/7B9I
qgkryNCgQNiwZBDY+VvelW+BdgaCBfxRtA5eCCkapIe33YMpKSwyBFyFtCB9zBV6xGokqw76CfYF
oOOFkdYCGeUgRSNc2mQBWdzGFm1fSREPWmzdv/oAd391Pl4TiXTtLarPYK2XzgsNM3URR9bF0ld7
hRKGJ1uB78SKMIf3KijnErQ6gyHlgD6yePmghYay+egH362IeN7tswhp+mqqRlRoR8uEJZukdbDt
5BL2bCqo/Hgk1EWLCIFd+FgA0KcHJ4KtsWYIP0V6dK4EVnNKNF5JIPhSGv7TTGF/xHbpJoy5b73a
B8n2IMMjRtwxnFsgEwGVNcr1RQ+WoKdbQoY8h+VeStocv2hfD0i+fHiZ10o9GfG2HBPD8HrgWgr1
0a6cruuxEzp0v1Jp9xXXprkfVKh+jiJD297qcc2PLdui6R5n0A4Vkj/mmFxbajbNLlc7RHpEByZU
SadB072qk4PmkGdS+nsadGwXh7KJMNIO1b4jO7bl5teoRkhoqvOAhGicUnR8oDiPrctMJ0j8gN9Y
4+aWKskIFRtaxlZtY6NwbGDaEbloLueo5EvUn/Ij3dNRP1kjXGMcDbpC+pHb6ZButb7v/F0+V1a+
84UVoQSaGVr+0HT8pjvSKk3ZBFMq/zTyojC2Xd/3CEj2GmCPMCNhvjaULobEZWWiO4Zy7VOkJQQ0
t3mSoXMs+Yk+HI2oNDFDD6w7GVuMjDK075lFQMhYkemhFlnqsG790bannVmWHdT8MlAN1zKn7hM9
Cj1xeyuUUo+ycoSe5UwknE46UUkoBp9WMiiqb3Ya9IgVBlrXnSwrocVd10oRo4hhxcNnbaZr/RlF
B1xXLCPxW6dPh3byAl+TuwN7VZa+0evXiMZjM4TTP1E4pHsxS/dGWZbtgxRx4V+hhgHOrtCqSr8y
50nOD8kcCPzuBgAFR90MM/0qnaQsvxPk/jh/kUMgX21FSH3nfgfuyI7UUOOpNRLsMWUfMyWCNhs7
g6LCD72rq9/mrCvJddDzl32XZC1Z5pwYSGwEeojkRwm51dWUIhs905YQtymBY8q011KIAKpmVXuR
Jrj1aBWCoynELdis2iHOU6MDb5LkxR5yKokBAMX0E8XM+VMhJcaXXpYJj0U8gQPXkwg6VlyPTbaz
mgoHLK03kbiwKRNQDAjpWfmRHCJ6UHSzIHqDBrXRjMIg1Ld4+UFS2NVv4nMNuL42JcFBKWcLX6Ym
rLADl9M5PKZJasqf7EG3pSv6fEG6L0ZjCm+0pJSVx1gvseGWi6ZBQbZOOpSAjXlQHb0RxHZm2kXx
cUoDCU+KfiYalqdedRVR+7KDKMyMIlQRDafMnMrgIC9R4NZoa0IgG6UQDDuqUS4fh7pF4NtX5AKn
SAoi3AFQiVGwGmuMMw1UMoHUmehHuM1stAqlAD0e76Q2kOgkDG2GpEKsVjmqHPpg4zUxQiE3nxAG
maX5LpWbeJqu5UzVdOt3Di0Y3RxL6JK4M0N1QlFHpkStwKgLDR2xwxCMD5VQuVDzybXZ7IDgbfCw
HrV7G0ExOYHrgpqODzrKHKnLsimjW7nkKyOTUgQPbe6T8qqjPmzBzrTAjjKdKoqs1bK2qVhnIIOm
UvzKywan86qP4vbGTmIdCHw/UOaeZ6tyx4HQ/rpWR/CA3UvfsD/Qd9GLg1l3w692UqPs4Oe5iiBY
ONp/Ih7U0ZyWDRCvvakNiVMpRvRJ6dIx3U7kG4twQDzpqN5HnVc2mvolR6LkRqlF9yDJkOk3cdcm
V0KiE4HOJSROsGARR2/W9Tm4i+iDUby0Uz9/LqSwQBOxyAj/IjmtOw8IdRVd6fMIyU5pA1QWAXAE
5Mv9iDYOMBsyjSo2cxQU+cOqI9sx+almRfW7Vrt8qTWYVCpMiunanVLkcjPdyoFCoGoZ9YT/p9Jx
VxsLXnofSy11HyR9SuzJYzK6q7Sr+vsqqOpyr8UxADKNBAiaFsgdhToxNH1ajG2PL4HI7efYjut8
35VZOZ2yaI4R+QZS94lPkR7SLBiNm96iUPqIlskke3NWktyIRKKooVj6iHI2CjNk6606ly6FgLh1
CKbhq/tpFlpeFpOKukqS+sZR8bsS9bU0zb8HdRhc16R1OxFp4Q/fLvtvTTimwEU7tGEw6YvpBW0l
ZHcCLN+oWNsSdVq6oT6ug2GgUJ7S6wC5PryYkbTOs3R0UZXALxemtDpszTlC3oeka7a3IPalettP
kbijGxnDW0GZC5WE0CeXtOqmtXl3jGmfIEqFUqWIxfxdqTr6A+Gg8qdnuiI/m2XU46iYKqa+0zvL
LLZyoCGIkfntYFBakdH8p1GtIrYXohyc8OqNSNmKwNjUNZtoM+iLGFNYmCPysAAlq81cBgJNTL2c
cI8T0Yw7WoiYxqZNaaGhW9sYGLsGQ49gFjAETJRakU1e0cnzREGjm0eS3imlR6HEEgp+XIanuirw
FAgjnK8DZEJKN6MLI3Zy1+AGNs99Wu+j3o8RuEV1LLoewjCtvNEcZvkqtU1aRpoIu2hPSd0uW+Ba
w2zeq4Cl7ENZZwNtwAytJrx+YV/l39DXKKWTxLMBcheMcvxF08JcuDTXrPH0j0nSxeSjbuAhjxOz
ayKok7HbNoqWX5dEwtRuOqnOvwsoomDbZQ6rS+TRJ8d/+MnAtywzWrURmig3VGzt21EkSvycN+oU
7P6RUCUlH65DL0ZvRIE3UQeRO4WTj2Ifv18DIRBrrfNxSKmsYlcI9pDSocHzbKjQ7ewl4nwVUdq2
qJoisWMPOKkDhq/bm5lqfeVasjeZWp7SuLsBcHaVFym9loqgpV+CkCkcdkaB4i/VZZLfSm/+Xky9
/C7AShg3k2AgKqKuqEw6pTBF0uPES8xpuik7WdxliTJ63RDUm4/X4C0YzfhrCVQwUJqQeSGsFcyo
p5EZ6XFEGYjY+7aP5iXNLBE410tiqwL5cwhbxl+D/n9eSV7JAn+QV/6qu7c5Jf/3f+aUhvUH9j04
0FMBJLmh5frvnNICkqZaaN0hoEBKt4ga/junlP+QNaia7F5EJizkEtks/8opFesPPquiWDTcZAsE
tfK3QGkLR++/IGl0uvgjFn6kEELRxRmpPWqJsqmz9hDa6DEm+0U2G8FwvENfmNEQoS/Z/CxQyLcj
Ir9omwLOOYcUtai3B9RSSg3oGiMuFhf9ofpsIeYtY+WsPv9NKpyhGRaiGCYiFagEWCjfLpfFq8ug
SkMLFah2mV33JLZyh83n4sc1eyYa6Xg2XjT8eUsRXEaEN4LUEyUBPhGo0LcjDp2KHZ3cDJ68g4Ti
LWbQmBTiWHk0HISvF2fmHcKIyIVrO2wjD6jWtc5wNe10HGmSG4whri5yQ5er5fWKv/wm9hkiI7AH
zEWL+PUqkOp2IrZY8eG4/CYw4T8KR77TETbX94BlL67CSynigxHX37iM28FO7HrwFveM7KY/4PZz
6JGTBg13v/hURC4Op96rY/dONUF5S3X+59qjmKAp7GWOyOrqVyn8c/0u83Tqa2qq6BbhIbujjngD
T2iLQnu7xYV2C+ryFN1eYocq6429LLOwUUVBQZlLfi3a0Im+HCOVTw/AwUOZ79TukYlyEtzB9IeP
p8rWPf+mENpVHhKuDoWX7u03bTsRyAJoiZdISDimHribYjqFOg2MRzVG+BQAniTF2ZU/5tXws6Jy
lPxp+EaugmxBvYOEc2rShFq3yEf5ptOpTCCM9qIm1WU1EjKuQsE+OICF6VGhogMaSIDAxGD8DNEW
BYHUa7A8WGW6urzl4dQjJlnYoA7ycKjdkGRzghEyF4l0ZUZS2qIxBTAlWExkoUpu4iwuqduo9TTI
lHya1Pw5NHJkPcGzKLBAUiJCYoxOi048DHUR20+DniXC3tiw8ZLvQODC6Xcmisz6AiiIusNGK0v4
ZIjbG3rzo7HyGlZAGZdFBdF8aOLkftBKIti7Me7kUXsCYlPKo2croVR+KYCqhX+GEcECns3oLkEQ
MtPQzz4rg5zED0EYxMpptEoqGY4eRLUwTzMMou6GN33A/VMuCt5ZQAVKdtDJ6CXi1yFGpww7rrmz
ngUpy/Q5SAfNeM5DXcmK0zRUKf7FDYCDuy71leaRvlqAVxXFJvVzkaljFtymgTobIUjByABLM4eh
qtWA/eyRhEOuc3gSJcZjwzWx61x/MyLFh9smEnuMv0xtQt/bLqNc/iwMSvlfozEsFhFqv6iBl6In
a9/Q+9dRtZkVxBzDytTzw2QNTfdbMROteNCHqBBXxjSp5i0heZhihiGLgHJDys8zTrEV+6A1AESB
7sLHZ5zFA8gmDanmvFoiKYoMv6iilMSkaIwO/nM0TrFdbroWoMx1aze0kzZKCZibRKMFmrIVHe3D
ahf4o8C5HikL6WseAonBrLYU4XWccMjc2W6s7kTLSMNTil4UEvgWvRCwoHms3tPZG2kXJzkWnlab
kz5GmgpAOUKaLXySQ98coRCBWAVBR/dIPc16lpbHtrai6WC0UtaSRoM/divbxuZTNvpgwpJmUcxp
7FCLr6O8hdEqdX2o7IVedfb3JqPB8Gyp5Th8pktcEijTCBZ3fQDBxDjGZTl04wZ547G7nvW+HE5K
kI70VzddGAXKUY5izcJ7oZMnzrJJuYIsoBVXwUzZ74DSapoeCi2VpFtdleDwAh0TwFFluTV6J4tF
JbwC8iiAWsvMJ0dJxIgAThkbQ3A7KGQJ20ZHsOe27ScdL7IxDcM7tker3mpxrpjfqmRUSSf9NmmP
88A1+qeFvJyGXraZYL5dxWR++jhJFWIigIb0e97xFOueuaTfdj1UZi0+kxG2yr4qItTHTXNmheo6
lOObTIW86jQ5xQvXqgqT9qdt1+o3MD+KdteUzOfeyhLVRzFVmcwfCB6K5kpFQ1g6jfzo7LqZCyne
UpFG5ne22zY89uylFGvmAOYVnuBKHx+jiYLqHVzuAO+Kap6Hr3M91gZkjAkVwC9KjbisA7Qmb3b1
lOsNJSWQwXiElwiiPg006LFkKc1Z2Uqx8LVTpNtTdgqsPqyweZuLln6W0et2/TSyot9NUGzqsRiA
7ePLYMklLjNdi15pBnTdmLhYLEMtd7NqcOY38qBVG7oPgd3RCFLB/sKriZOvVlEr/k8DeTrxa6ns
IkDZqmiV+NdGMKY5TetwhF94pxvAUKV2QzBPOcWVOnSRS0dSSrM8hHJlYPGV2I14MO12iNwGguZS
7wtlO/yt1sBrpKUI1uO+YxioX2NtbyJ37cA0iGZQ0P2cyNuoaqPiVDZmKT8ocWfJ10B+jcQzooG7
U1LMuVU2vdIV0EXnEIRv4Zg+msHBxrJMbhbk9m2pAChHnxfwmagMM7ueEVTWloEk07qBH5dpn0U2
1miujEpm3dS6sUAeDQEkC8H3ybB7h9PbVUfYnpFvnSzgVvXjEFd905zyniej9tLKDujIwqXMyxNC
Z11xR9Y70bBWyhG8/kZtpzz75ltZKO19qTfDRyuNBCB8SYMHfkXCDfsP9FnTUdl22YwZlPugVCeB
j0auTS1K1kgNhG6rp0DN7ofSr1NtEfiLoICN4ChUZxjnILzl6mZ6m6ieZ+krdyEFldEuK5Q2YWr6
Djw5aqZTjzDrL4CDKDMCH5E64N9mqiPCsqHdnaPomlcAtxTIX7EEWZGy0WAIimjce9qmplufpxR5
S3jH5HX7cAgaA5kFbQS6kEk26AWYu+mAsm84oS+J4ZmNdPWO6pgafCZpxyeSbwaoyG0atcLOL8uR
t0wHuMP4Z/djGfwY+z6bMPOVpyHMHZLFpvtGW1e3cI0XEBt5RZoBb/OwLY0HcCeTupdMPZ4OaNxa
2nd0vwFNodOWDNfA+rvhU511FD+zpdJ+5ZPNAHQe/bgvnyKRDxykCXa5gstkKCf6L57gqP/E7UF9
oeDfgWFojZkpY/tchAAF3QJ6ZLOTJ3O2zJ1QOzoZnhQXZo9RotkZeHPJY3dShsSf0gNoz0GT3L4M
JBtbX38aC+FNhmjBvnWaOgFsTH0zj38SMds0bCroBlAWDSMO8CqnJhwXHr8YGNCl2sR5gEoHj9Rf
UJZAdFdeBeJTqFGRsSfcDQn1qwecdt3kKDnIUOCNhhfEPr6B/rkrT7YrbT+OGNd1ERKTZWyBEAXt
SFqVS+LyKhUKgxwnPhDBL2lX90Ddm3sKLzTuvw0C315+jGmgcHP8VRf4bxXaVsUIDbEluFML54lM
mMByle6h4EyjIuzQpQ9HN8hNp6HKShPc0ZRjCpj5wjSXGP915vF2OPVlGV5NU6iDVY+CjA8PqYPA
thM3sQT1E2nX7vD2Lp7/3nggF9B2xKAX5h/ZvG6v8r04C9ROQmCeTKdH0KrZNJ9BQWHNjl/846Xs
cpXInQ22KuyArmuGTOcbpsgcd/5v2dQurN+LiN2r9TsbYpVXxJHRtYbxksS0RD74qnXsUsMJt/Gz
wCBMYBc/eprTf1N/pLvh/uPlfHeCkONQemEpDXm1mlIytkWts5qRfBL0agGNfjzASw54Nj/yMwVN
TkU15VVFIEd5wrbyliTtfnKgB2wpk5X4oWPhVO9E7F30Gl7t/78W9NWAq659lWK+0IYMqO+ISWWE
QnChDd1wMeFC53HTUIxAngltLB900ub/PP5qSS1prJBMZ/xFEk/9XDnQhvurP7Nr65qO25ZmwC2q
MjLPzIWlXib20UqvNqscDYDnLWRzBPO2cJ/0SxodDa/kpZFW1+rZEq/2rJ9XpV12TDG/XgQMjcOw
+FTtLlaTlr1xNiOuMwPyJkinMydTrejDiceNT9leyyhQCVqUxhbK8r71gvo00pvwZPgL3aXKxrsj
416hUskCarKup2RtgIByCLyL0oLliG2zIyX3Nbf+bW3yGZ97PLjcCmHtS7f3SnrV+GttX4283Lev
7lNSfQ0w4SJ+tAXRTO8Q02IsItMNHhQm3kpU0aS7i6WUd++BV6OuHsrQTKZylFjp5Vad3cOP+RnV
YwzyCveYUyq7cCm8N5xBqZUqocDPal20Q0XURzWG5ZV3QACjTX1oMJBTbjadm3/HiWpnHi6M+N7h
WCqSqkXtVT8rgib8Eq5AlhXvhs5BoRw9aLf8oeyT3YgtoVW7LUvtSvSlLwQhL+Cd9S6GpI6ODNpq
Bko3b7+oLiB79YKhe4hjjuzxQd36Ctfn0Tm0/UZxQX88hlvToY4wudQvkDrCgrnxwrvYITGGzuB+
vBrvLD8AIARxhC1gRZ/tbk0PKmFwfu2sgFTzBemOjwdY1yOXXfxmhNUuLtW87dCDGLyJRugn3Ytd
2tuoFSAbl6Oe8yLPlu9kxbtYe33n+n8z8monpzlau7PJyFSgUSjCANjhL19tp8TVHSvt62Ib3PbI
ss1fjUuP3aV1Xf75q7M7A42QUAnhXsz6zQxpIoaN/PHKng1B7KPQQxCEljY7ebWZUHeyQmsZAhLj
BigTtMQLgeu7IxgLOIze2TlCbLJAzouKqyCrMcxhIvVw6TCuaqn8dCbxaojVS6XotIL7kiHiQ3uQ
MSlzkj2ObslVtbNwIlWUXfld/IZ2+JnCVfD88Qqe37BExrSHQMChK87vWAXIvJMmwqQvdx1Ox8a0
EejTStAnN4sPOj3Mx/T+kmzy2XuyjGnS8EGa3CK5XiUDYwk2ImiXz6Y8gWBJcual/LgwsbNBsOxi
Zjq5hqaqlrKKPGTUOLR+mJetPzz5FOiqzWI5uZSUN4qzULycHCnMS3M7P+yrcVefU2oEYJBEHoC/
PMrz51n6NrXkel9rHJ+mNNn2zYMSXOfq11H/hnQb0O1TkhxjsGQfL4C6fLk3N+3yQ6iq8ZABD9Xs
1dmfodUuCR+r7OpH+4t8Gn7FPwmlJbpQ2gPb2do4sIQ2ERYjiWv/GvbN8eOfoCxDnP8EU+M1wVKR
HtDbK6AOzcEUPt/AOsUvlupI0zg6zXjX3+gYwePEdWHEs5eNPMgGzYkVJSE2B/btiH1mBV2zrD7t
PSiW5ESYNi1dRUQF5n3v2btqW5Jowl6+MPLZTbGMvGw2g5aqob18jlfXHcXUDGMmHrb5NrxTHXsb
kVv3TgACZiMcGj9utf8/Drl6V6a29HPJMkYPMFIFW+DQ3Uee7wbXCgQGwjE3Q5wAx8oLwy5/7Oqr
vpnpamORh6q4tU3LV/VRM9jwhG9hpqDjPEfO5cD3nYP8Zrhl4V8tbJ4lutbODBcgLlK2V374EIAo
+3hS51+POgF9UxlMgkY6vbotKhiABrJIowekjA7Vz8j6+2dBow4BIsLmVALxXu1MqQW4REsFUCD9
ucUTd/rV7+HTbTWvI4x2Lr7970zJAmHO4WNOEOVXA4ZNkAMWY8DFnL68y13cZ8RDj5W47LbQJBys
li8pXZ9/K7RqyBKotCCyzSX/9lspUknGRyvQk+OfkGI25XwMCXA+/lbvXLFvR1ldsWDvBO5zNVI0
WxsiGlLmi3F20aCMBktqs4jNWlvcVQQKHBf2yTtXGjcpaZBJ8CzzfK3eS8uulK5Lg/mvVY3c7Jih
WM8cNUc5gXx0LzVb16UzFhIHCPAYlgpEfLnJ364pVDA7MbN0GbF6slOnPWREkPVz4mh4yzvFXe20
6LpdOOXnX/LtqKtTZ+vUlqaSUSX9KQp+Te19cAl/v3ymt/fI2yFWG1SiBZWbAUNgzONa9nglAyBL
EfwYbpTyybRi78K+Ob+44K3r8LXQyCJuXOceJdx7P6WJ6EF+6pFJTo7JDnkfaDZbpInRHbqwWc4f
ozfjvYiDv7658HryIZfNnpI8gEjY3ADcvbowp/NFXMYgKzeJqWzU5d/ujq4TeGLS/WF3hHcoFrXI
UgJYBwPqBJ7pUbqPMEX5U6o3xc/8WO4uPkLvL+p//YDVYRyNQlS+qc6efg8gc9OdwlvLFbvuMJ6m
/aX75Z3DwHSFxqVG6khJd3UYyrmYatRMGQ39X4K6o+6lbrKbQZ6ib7khW74v74f9+PXCMr/7KV+N
uzoOIc1KbYSu7YGNBcMebax73Qmd4ldduB22kDv6HhNSc1vs+/4XN7kJNoprQOMWB7a1unPC1gA0
LEIcY/+c0R9vH2GOEsleW/ZmUfUG+G0Fm//NqECWZBUEGeeF2sTbnUXGTO9GQRg0PmhfhnqDvfuu
bTe2g/SNSm5u7ZPH7sJ2Pn+zTNPCscXShM0Dsp5pVjLX2jaY4/zYhXfDcMnb5NIAy25+dSSrHBYx
mpCy12WRIxsP7SBfOPRrHBD3NQ/D4lmOmTCYJ7HaoqHpB9K0DKFgaolUWeT4+nZ0FVc8B57t4AKr
NRuz3sKFWTL/x8Xe8cILeb5b3/6E1W4dQRUInJFw9sqMzaCJTWB8U6n2GvEFy5Pz9BE5QQRWwLjx
H03RVtdPXFr2VItA4foZnogFkTdE+L9y45ugd9SN8WPaXzLzeLk237wbqzFXN44CFJrWJLPTd9ax
21kHCNib7nDZM+b8sV+NtMpfEr3yNYSMZG/8c3gqf6Zu6Nrg95ZW0oLfcy59t0sDvlgAvNqe0LAs
pSgkxHjv408hvuCMaLkvI2rOUme9eMrP3o+3U9RXd4s9jyCwcxYTOQ9nvKZRnzg0+otdSVV5uV1i
wikPa5qEDsWlIOM8kluNvjqOsWSg12GxfcpiUx70p+xBpz9hP8gH4mKnv0cTlJjfCT9/fJ0v3+2D
HaSvjmifwQtfRDsJIIM9t9oeqfft5em9O4yg98jtSdV+HfJnQaOMJmQEL9YhFKLfqo5fKuN7Fn8z
h5MZtM40PH08sfPLhwYryHiO42IVdVZLxmullQPEQDgb9p+z2+38u/aAdaQrOfb3JTD2r9rvqisd
jIfs+cLYy4PwdlVtngviEBOWKr5Rq9OS9z0kNfxfPbP2/Htp0zgUOg/ho+SksaOITXPItlJ7cQsv
9NfzcTWdEsdSyTrLrAINQYkMfj+ZFSUsf8cOjl3IEnRhN7ZP2ZE9lG0DehSpuccik6oWYCz+9uP5
vzv9Vz9juZRfnV3bl42xTwuuJbtH7cIGVjICJLhUVj3vIdJAJ43893RXVy5BUYw/PNNNr5UtDPQr
+WDuFKZUOoEr/v6kDJwBAQsJSmnyGrwbC2UUAvM7bxysE9y1b5XeASebrz9eu3cuPnzGXo2zerH8
XI8R6WHxpD0k06PYz/v6h3ENyczpP0fh5tIj8s7HQl2TOIMsQMPXb7WIrd7nQzwwrz7L9qY0/haj
7hZddf/xvM4b2jZRqoyR7uKkJp+1O5C0VCdMUpF/86itLhiZmStH2Zc/BpBYh6rfJFgGh45BK1Ry
bTc8Bq5/ccucX/JvfsU6EelgP2FWzK9YGlrDdySB/F0Diw0Lqv6HcjM6U7FBinPejJ8jWI7ex4tw
HrQvi2DKZLFLaQ7SwduT4futjEE2kvvaI/2cg3zkbGBaY3sIf4MtxR0ocIv9hUGXO3x1GzEoirwA
4RHMXEcmdTrghtH/CxpB984d95QBbw1i5u5WOviXZrnC3lsAW94MuLr+wrLN8bMVUEs3g2duo/to
px3xK941F4Lk9/buq5mdBQmiMcdSZTmFPXrxbJ2Qtf4lhuJwYQXfHccy+WoLUR7q29vPpolO0XuF
cTCB2MZ/onHGK1K581E7LoFBuRPgty5Eru8fGMw0YYWQU57l6HoYUC/WTBKtbXYzgW27Ku576vYo
UB7kLQi24TreL5FQ/5Ua1u5iBPbOY2IQuP9r/PVRMWGzj1yFJJg7+wtqpvt203rJnUqXO3Avzfad
55o982q01RKP+Yh2VGu9ZO+or5v7+VrbWy4K8eqmRwCISnn3Bfax6z+E3sVzuVyqZ0cELoxsAkaB
sbZsgFcvFnZsmG3MLXJmTu9WD91poacYtzCwiW6DLQb1uwtb6r3VNSjB0A4w0F04y+9qM+2n6mXE
/FA8dLvkBJCdbkz9P3Ale3mc1vMDxWMBmOC9PGsPjmaG+7PczHRAetpqoWPtuIh3NFx2imvtlEdj
R7drq7hLBVt+9B/Ja/2tvSvcetfvwr2+H/aAa39d+uxn6Rk3xavfJVb9rxJBR8uKdDLr+HMQ3872
XgJMbE4XSs7vnd/Xw6w2FxR/RBygJ3uB/Vj7C/ECdoK4YJL27sv9epRVCC93iLxmdYwt2nWCSQY3
X7XTfy6GaFbL5bfwXT7eRO89Zq8HXAXvkax0Vtiyh8yg3xap9hRpVuemVXuHYu8VpjafQl/3Ph7z
3SeME0J4iRSSCaXu7VHJdBFE8V9HhaBrp2z723mfOTN4NMWRfi+GasmlePrdbfJqzFVAiSjHIqrE
RPNr5N+SffawpIO2Yzzil+Q1d+oWVu9OXLr2l21xdmpoSWNcKDg46/rF1KZ2VKkMuwQL1Y3ygmjS
Mce8XNl67wICkWrAAYQjzVv9dlW7yZ/Q4+PJrOz+C1aRt6p+6VlemZECIeKwvRrDXh22Du1WdWiY
Tr2dv+T0qL6UWLEDg6CWhXg4/bJt5Fwbm5JyTP6QuJFLttAcCtqEFcS4j/fRO0cS8IuKt4WMks5Z
mwlyXoeV/TB7AZJLc/RsTqaToz/78Sjv7dY3wyxH6NXF/p+kXUlz3Diz/EWM4L5cufaiVmuX7AtD
li3u+85f/xLteeNukF/D9hxmDjMRqgZYKBSqsjKFuMnGLocZ1ETR7XYl32wOxm3FmYIXZzY4pfRX
UA7bQu4yLJO8mXIeWEbxDnPQEig7qHMiqak/thikQr4rewAzgGmfVE2gueSBfBIqO5jrzL/2iPbM
m5s4yzXT1HFpwwHTYeTpGyYaSBH6BykLAMbHTJQHNvLZEmIt2sWCAZqUbqtj1roEH6IrJFDCgeQW
4LNpLW7KQtbsQQj6fZlMmygt70CpweoLiCtH7GKXyC6efR9eqQoIluOntriG0KK2pbsUfawcIsGc
1WBIEVBNM/KEHTDsQGGxXqprT8gL+5R/gHwzzRQVXwkTDp7mxq5uV7Z//M2iFuvDUKe8HUAQz4Ff
Ez6R3Y4At4GEjUP+as775gCaFltGilXeQlbK7SC4YDa9y0qZWSumowAZ41A5CSuWvaRxe/wIUlgz
vopvE+aUPFbU+R8n8N9zYFB37xz7koK0HPi2Fx2ksGb91Fizqdvjg3QLGlCMdYUbfiNL2+vnbz2+
/DJLXcbQhRvD3i9x/PraSnJ1A2oOOw8m1jFfeVydOxCNLZHiYSy76vSsFVywSO11zkws5R5SxsAr
FkAXP1xf2EqhGR0usHUJ0KzVeLRBLo+MKOP7pcABwIn8e/SzvxOkAygorHpGnRn4lS3rlP4Pn/ll
kqpJNOWogtexRxTFs1V0pA1325sfnV3dyRsWJHM9bv6yRcVNUNf6UtLAlqYVPOr07ZMwis+ZYDwM
XPYDL4SCdUesf8JfFqlwCf2L0I9zbOhgCe64BVUKXnf8sdqCsgej6RqjwrNy1V98PyrkYSa4EmpO
np0JnFwmNCjeMGbJcMvVQINGGbrkANIKp7B7FlZBsFqLBnQWcMhbnPB2A+2MTeuxIF70UkClDHEc
yPkIaMvhdUFlFOOUaRh5xO0KmAC4V2bMIaocbjiGx5Ozen6fncwAOwpyBEzNL1Yjzb3PlSlwkz9R
yKRiknjZDQrVyPpYaxLoK4m2Rn7N2d6B6QocRxOJHECLKDf5YwQosLIbtkiDvjFWRjs7sQUwmALw
MSqKCl2aQXqSBJhUR2LLubOLUskuO8RHguGI342dcmhuSE3IYBYzF2+Vk2EJg1WEixX1OOqUDRFG
OEfMtDrGRhNQAzPcfjN9iZEI2tV2PgTg17QZa6VfKyeTskToVzC0C3KYy33FEGkXQZKEFFFA1grC
4OfmM33qt9EOlLuP6Tsa9IMdfJkPE5jJnOvGT6wutAudsD9Qg0LBmH7gg2CaMwCUIXkGMEcYQ6pt
PrLSR/903UPsBQE7fed2xTbe12aPfk9rgenHKhgVq7UTc/47qFij1NqQcqCpAku0b/JGA+3Ow/Wl
0hcf2eZzC1R46ZV2DCRMmjsKd2y6jSQCz8GIYORHXttMKmky1LaWZRC3OlHAN6AYz9FREPz0Cxek
CspSYNa6/4s1CWB0AKeHoINr4dJ1klYAmVoLkh5VeIpksOA/iPP36yYWd9xp385sUNeqpkDRKwQv
NuruIP53IiAlIVawAy0dsAzMG3XVD86skf9/FmQUEDwXCrFWODk0lAly8Ajq5Q2m6z/nF4hyQVrP
ZKyQvudOKxTRCkMzHpSP9IsEGgSBygdQs5W9+M7fGfvuoD0kW8Pjbcz/TXvWoVvU9GiDlLM3qQBK
3hGuOBtmAGxa8CzjiEfWaEFQCrnuYAsOj7pSvOW2rHAjrZ6Ds9VS5wBjDCJ4vVHz6V3uqO7K7yCt
3HWHcS9/iSyoOmyQhdvaMxiYbeGh2OZOdgQttSvuKif24h0mMB0yhxK48oZ1xSw/PupwPAoo+BAC
mi9UJJwlpckEkIs6WvlU5d9CaLBc/9SrBnBPot6PF/aipzPME/gZU4y+Ay5nYdIYPBSMUZ3l7mIJ
ZxaoENDOhWaAWhJVd5z4LnyEGilGoL/8+TI0NIwAjkd3HE57eUiaHNQWFfR2HM0HmTeQomP5Fxtl
kCoWpibUZY0dA8qQ4knb0Ymm92J8BAX69RXQeRiEKBV0esCAhq4PIGmUEzYFeELUpCJHrt0Kmwgc
OGS+keVQa1/DEGXgohSg/MG6c7lRHWgqakHCRlV8afPgAWnG2OmD1Lq+mhNo9TLwYznSiUQLbXyM
Tl/aEVO1HHN1HnGmkltwKLnN1x5hKwORvQnqlS16A89ZawWusWFYXvPoc8uUv6l9T9SZ8KGAI+Ix
u4Ox5Vf/jkMFUEcXq4c0+IYVQVZyJAHodcxlEClLZdGsi/gYamwKdtWobEjPb9ojHgYO6F4+2pcJ
c42sr7iSeV4apK65AumgD22FkUxHkXjZ7rVnwpE1YiyJZWxlQy8WR50tLVcncKrUsCXLZiS8QHTt
zz8ZANfIRkD1BGppkTjt2RXHEzm9kkQ5FaWV5qGyyMiD4EHH2YYu+YazVYdhcXnBkeFvARTfOM3o
JlFrQn9ZxpiXQkZsJyeNTe0bMckdSBtnJkN8rAL84i2O831hkezy2RqTgavnmqxxnquDr0VOEQaO
qEEvgkM5J8ObIcvBQxk/gWTzfpq1A1hrkZgZztzxjCffSgy4+CnUdge1xMnA2IyQEoF8+wh0dDVA
weH79T1mWaGudFVpCvQXYKWW7nx+P7WbaGSYWDQ+6U2lokyN0qWa9bABipZ6KwMb5GB0Zdz4N52N
MiAwpo6wk0U0XtGbOw73zSurgrq6SsxAEiIBETSoVDwdsq4XWgWHg281Uxl+TBgJ7AJGFr0WXzB1
iqQW9MGqCnTppfO0VVdCGk4cHOk4u2TYTN/Wm/KzsyUncX0rer3+6VbuogtzVHSRwUME6YeI3EVk
OptAvUjljdnZZNmhTmEEomVk8Rh1ajFtxQWAOeRu6Mp2/pJ5OThITIIx9x3dStEqYgXtVecB4EvH
UK8INDj9yqygzAdtAH2AHro1xqToz1uzrWyqr+1ddg+iGHN8aJ30tvoORTQw4G26P55/Iv6LSxjl
F0DPyCzU5XcF/wZ0tSV8VwwPS1Zx26HCKtvqlxbgTMGaQXPLhA+uOeyJ5xDAJMy60RdzldSgaJ65
wekq7Vmq6ndw7qdmYATv131o7YrS0ZMlCFdMaioSdQ9DcwNKiWP6c0SzuCfxFSpQqDvGOyZBJQ0j
Ift4bovax3AA5V3KIQ6QpnyyAQ3FJtuehta2f7MqpGgoloHmCHjuyy/GA3NVZCWORmtDcg/Ag3YD
Yh+zuuP3rOOxdjrI9Oz/m6JuDBB+FbgusYGQtYWw86vm3/PhSwgNQJ/bStFmklmDOsvXOkaQFIB/
QL6Ju1igPpkUGl0MozgRA3Sm6tiq6mwjSCXYppilVBJDqATxwhb1yfg+9lUQnxF+BN4K9mSknWCg
pZ3klAfmwAW5CBbWgB9Ay1QGukmhrrykB6GfX0OGAqMIPdpoWmjmW9mJgC2Xn2YMHVYSqApGj9+H
3nWPYVmmrsE6V4ZWA5GO08bz/Vgakd1y4gFYxG+KOm+Mwfibu4LAWf9/qeQHnSUaRgDW/jhVe6fb
zW60gdajpT61uwnPCX6DQPp6fX2rPnNmjvKZrhKhTzeoGGyMX6X4Xp1RBMEjXp4mxgPsVCK+9g0p
j4nAElQ2UIDAraS4AyIluN/c6UbcML2FXKdXLNHES5w6gJAyHH8SsAAtuhFq8BHNVrqZNnVuXd9A
kbGD9DR53CctB43jnySkzUa9L/GGwCQEWn3SBmrK++CHjPsAwyNuZfdO+lDuQhQdILzIcNXVNOPM
dVTq3q/BC55Lekh2GDwTPytbGMGarfgh3aBdZDNpPEi4vLbTVDhN2j4Jcw3e079JH/qu8cAvZs27
OsVySReXla6tpuHnS6SCqp+BrlOLcemTmo0imo2ZgudWRh03+27sEGdtJjaE/Mlra6RiTxkHTZ7m
uOSxqy+zXQLrk1kJphAxXxYQADIyuOsutf4hsUy8qgAqxwztZQwQ0DhOYx5XB+ZmXJC47o0H4XYC
Xp/fhIfAZZWqVyqiZHb1lz3KcTIQskWljyCXbqtb5SZAR16G21R35e4vn1Ln1iin0aK6lgIRq+vf
eLChFLvIiQ7BobI1r3CjY3rPPBhrSRPEoNBFxSgp6ibUJ5wgi5eEEm590lbSXOXVcFOXDCaBbeZW
dWWIUe5Z+SnLJnVxZLyQTsgPUXs0HsX+yMsfRvaN4SdLG6Igoc+iYzhQ0iS66FSnkHWBQjsJPcKb
+AkYGp7ePMQ0bjTwPsdmOwLAyaxoE2+4PBCXVqkrI64abowjpBnqPQ6FU3iak2zR0Dmx57Ae3gvc
CBDkF2ukrg3QPsvAcsOaArG67Xwz3crANIoAkJAPqHzNNRsBbq/tMnvCE6f0/vIXEFZ5Cdx6YEW5
PI213oB2UcMuN05v59+VtwI/IXcL0BWRmg0ZpVX3X2pnsAub3xesj7y63eimkYlEUAgtnqhz2QVQ
CcHjMXBqQuuNizOKzPxFsAo7YgefZbzDhgP1h6kWwHHAo3G53KwcWhGpP+GfIi2L+UbZxG5CJiC3
+QOBQLO6B2T/Fv70yyANDZWHLE/7GF84aiWzBQcSGDwrsw76rV81n0GkmIxjs7y1LlZIP8fT1gfd
cgCDood2gZsfOYAajYNM0L+H+JnlQMsEAeYwMohyKt6Ji+K22GKFYKnHkw1StK5mOJL+llWMy58c
usUmosKAkSvMRWt0RWwaZozelNHghOEzWDpNufvggx9jc9fwlcVFvs3Yw1WvPLNHXcSZanQhcH0/
+cL6p8YDF4epH0H6iDEjFufjqkuipg4FAxACLAh7MH0lg48IKVbh9wCK3EjR5/XlrBQT8I3OLJDl
nmXdiDDSEKbYvuxzskTxPsseCXi6xBSOzf2AWgyoOwXPwCJ1cH6QuUTMrPz5tX/5I6iLEfrLfAL+
WxyEl+g2eyCzZBHU8Kze4W1xA+5CRmuHta3UN9SU1k94kmYIxrMqvEb+F8aurp7ss12l7t3CV6W5
KZBXyF7+FFrdAcI8WwNdV/1Hhc5ggv5gc9PYo4MpcjBd8i5BFlduBkDgX1T6LjeXuo8DMCTzkY/F
hvOjWjx3yY3c/7i+XhIZF2eQMLyJBoYLANq6dKJ0BLN0o/5bdyM6CM32N+puq9/tzA51ARuTX4tD
GKDslLjqALa+kACZnMBTbjvO5d35vT78eRcB23dmk7oVBmPosq6ETV4Dw3scm1XRMPx/zVtQx0MT
TUJFFoCVy+0LGzEfoNaNntMIcSWhHjAMPBhcHljIAAwimtveRn4p/aOj8z/5clfSX8B3ecj2YIIU
AB06jVJ7NVVrAa8Yfsd1FsloDKu4wdwNplDc0GFlhmtuAjA/JjfBhgo2FcpNtFltZH9KcCoKPCJ0
DGcN+z6/T4fvWYx5ZCAJBwg2XXfN1TTq3CjlMyI/1DlUDNG/+NAei42Mmy97AGuGDKwy5HtRKRW3
c20aHoDS9UPrDUxyhcXMKsnkzn8C5ULSMMWQfcNPSG96u94aLuTPUK8lk079Tryr7PCdjMvq2HLD
5r0G94lzfRdWno8XP+F0DZyF+bKAwl+ewcXI81HCDIzwSmDAM5hscid2ck+6Y1hc1iIuLVJPuSge
hwx6xT0saoBChVZ1yDeaJzkRG/C7LKNe2qIuscyArLiew1a8DTY5cF6EJIDz2CQBqx4sYBoX/IMy
shoqro99LfuQT8BFJR6UAerYfofR4xT6oJ+jnFn6LJh5k9vXt3IZHjDsDK7Qk4QT5q0p96n0IVX8
oMCxkWQTcmKF/1Wbniqk/snHdUuLEX0DYlBnpjQK7ZhJSgpRc5iCShkUhDA5cQ9MC54bmBq1sy/Z
cTCZPc1lUCeYJ6gnAS/HQ1CMuoxFDDWCMDyFPJlwjLv3qGekOCtFBUIDBAAgmqZABdHAOE6tGj5O
cAE2Dp7dkVWAE7k3CTcWImp/+I2H4jLxvbRIXbnpOMgtpNtJe4S3IjD0WAboQFJgfZ96XPSKJb8G
ulk8spDvLLtUgB3EamjqCCtNt0FQmQX/NjY/8pkxarZqBYk2oSWG1hj9TsrR1CugGT86RROaFfB3
/FNQbSTIy173xsU0j0H4m34Zot9HEfj9VGgNkaCF58pNizr7g7IXTG0TOSgOQ33T0t8ijxQZfdNJ
HW4LsjOr/DEeco9jlafJ0b7McS5/DBXPBmhq6m0MNwW5dQdaoOYW+gwJIbWvneBJJxAhM/UmZjll
5fa4NEwFt0Apy2KcsAvGo3oI7zo0/jMn2MmQW8AFRspVEiqOn90xsgfS7sOg7F/ADvDAOvEQkOFq
0ARdZihqoAxZW8GhxXtoWFbvkitgfCXymg+QFldW5rKyrpUL69IidYT4DKpFQ41IS4AO/fe2tAdM
rBJtLcXSOlt5nvasKfK1L3y+SOr0RFk41b0Bk32B9wcqDeMs26POcqTFHaKCMhGoEQOzcMiC6OMj
l6GklqCfR9I1f4HAJ4ZVAQD48cCBwyuzFKd1pAkJGNoRzOfkMhTCtnqizpDB771oHWdhVk1lAicm
zav4++D525bUO7fcrvXYgXCxo8QcIdJCyxYJLg1qVaUoMsICO2qMIJ1GjcrQTIhSu9fjxCIegawC
xCtkzBbEFeBeuHTOFvPxPg9REmeaS2toIM41bfVhtGeJKfmwuKtUWQP5MGhPIMWgqQuGjHiEkMkE
U/WJbrSxGhHjVATmCcq1Y/0jfw4ZWOc1ixrBoymgGsV4JPU2kGdNzwTyVMXDPCje8+T79c1bHjQs
SUPyD448DQgmuuSu+TM/yVpG6hmzW91W9wXUOkhINbzyltQ0WNM9i3SGMkjFsyLWOhnDKKD45AbQ
8FW+lUoSNLLqm8qvHZWLGO6x4oQXC6R3EKKXQw8RecgVNxbnPzWTYhNpuOv7uPqdzraR/P+zBDtJ
iiEdA2yj2n6rIGeRo0ly3cJizMzAxgECKcgndpEF9ov39VJKFJio3QnH19+hTHMc99wz7/pmjoCR
PP75u0EFfbOIAQ4eGq8gWKZyT0nEqEhHbJIGgoAiKHAuCaYWjXvRjZE8/ca84uLhQBSYiFWEJwBj
6bkNJfO5oUvhH9pj/jQ+BrtyA3zbB2h1dxzL+Ze+AcpUGU9gHhhlyC1QvmE0wiDMEnyDOH+9lTbN
A5nKlE1hR/ojBKSuP1z/jGsmiTwmdBFPtHfUjqI3AsE/H3xFBSc/lppvZ4Nxy/fRfzND5079aIR+
EEKgEgrqIGX/odWdOXesCu/KYjAZBQApLjMwW9A4IHCkt03Mwz14KMDxkIfI29qqfAbOkmGFnucs
oeotQXVrcMp2F6vHRj+2yLyuf5Ylkl9FODdQvNIBMALxIvVdjHnyE6lJ0U/9JIw5mZPcm+NrDh2R
2+SGIHChSkeoSNSH3+FfFOnsEtZxtZxyasRgOgrrflhXgYolpjeqchKFIMP/IVo7aCezKzHLaAVz
8D8k8ABygWDzMloJENSrObHGdyt8M5mRNBeswsvyo6Ezh1wDuGJU5UGSeGnCEBpFzPsKySp0/Cbj
UxfvBAzDXv9qLCNU1J1TKNDxFSSEeH2vVrJZKo+K8XndxkrcvVwJ+RFnod0X+jJpB6xERNtPB74A
6pW2cku0rDLZwijVPSmKM4dZ1r7R+QaStOfMbK/w/Dz7+EYFxFAjMNNggoWxsjWvA2GKAqgb5igX
N4pQREoXEkmFrCs8aL+ZUxa4vAZMbwmdN+1p8GezD+6VWDLjIXGK8YPxA4gTXDyqAOQD4gf/hl4w
UKJU6laNGOIfS/yA2pbeKhDabiv0U6RD/J495YCI/vmz4mQQqk8ALyL/pgNWJhSnDjwulxCZt/JG
uCECJ7GM0WzeRJc0G4Qvf7NITBVA9QXJI+7Ryw/Jp74YpClZZGAbmCP7MNCC5yzf36qP8S1Io0BX
b1+3uXIuFPSGUPAADhU8edS+tgHK8Y0odA4HmZMqjsw0D0zAgxgOtGoGqDTkBWCAUOjPF0dGI/lF
gOmVCZpA0X4SRzObXq6vZVmUIt8MYEKglDXCNU4FK12DtnxUVR2gi3h89jd4/TrtJriPDq1Zfua3
1ZH/pmZsOStywBbOiesAgi4yNDNoxCnXV1HUVDmxK7xhyOouQ6f/YFgZmOrIqQce9BUU4Ize1Ams
eM0sVbCW6lo2cgFmB0uuTfEltIbn4jkUzMTjXuJ3wSoftJfya5KAkdR/v77XyyFS7DXw2qTWiBLn
4rlRAvIndx2M553VvKTfpwNG7wdTEKzoWd3KIKPpbkQzRcHY+B5/BaBrQ3hf2WQxy9YEfgjGikjr
E0ORCwEsCRrOnTTjh+hfRwg7pO74Td6qZnBHAN1MqAFxIXrPz61Re64MilAkadKd0tzpvb3Ddp+o
rVN7AJxEeSZk7+oD/yBvfoMIdu0YnVunHBwjYLks1DEqO4ppmNyb4RYj2Pqi58bmXXBN97cN4bCz
rn9r1hbrVLFXHI2u6iZscW0TecjcHvekmEYosSJXZ7n16iIhCI/PiZF9QJIuoyAX96EcErV6wphH
3i5EqB5qZqbmieat+o3NHbUEXhIfOjNJfdVcL7Ih00QUVI7y53BIngHRs4LSZI87LkHjlCnqE1Zz
mQXqEHZOD5puj8Dh9e/Tx2SnTnRkwUbWjKkox+HVgrF2aBdS0V2UsihWtalFu8P3ZMfflg55Av5O
BWclBiItJnUVDO+DXIlaVzePSpkbPChb6rdImE2MHiErfZU478+dEfRTaAwCEK+BbIFyDyOOwlSX
xxYdc6zJqjy33iueo4Opl5UELDEPAPyd26L8QhKgLAu+SCiw7rp3IjQW3epwSMIt79999Jjekt1y
V23b29pjvqhXQg3G7QQB9AB4/4F0/fIcNH0oJmKMjwdUU99sCB9d/Y3vkFIC4XEkXIvVFveMm9xx
O3YDS1r5oGAmwCHERCj62gZJCc+yyrBPMyEwsPbGie+M44jG3HAYbrUNQdDF0O1Jbbx58leiFVm5
8YZkYb41vwhOi85FAPwHCYBwgj1hpmCR5S3HL1WwrmFzgObHHbRohatah0qzhJ8X33Sg6/JKoM3S
134TeCQWNtvhjVBi/Ab/2rIqdWmYekmkXJL01dC3p/mI/kn7Vu2UfewSpCQaHV+4z5qMYtnIwxmO
Tw4rdfXA4wFjlFDwRmuccnxVj3QpaGAYpfWHweMeZNt/nE6gQhYT9lrgAMeIgmwGhiCsTtkCE1Vi
JPo/MZhIrQqvgUd6stkji+NmLfhe2KIOWQg60UhruhaEdpKbOVBwcEnqUFqs47zm0To8GcM6EpkP
pkKUGoPLJFKxgYbxTYhQNgdGY5oKe+5y1rcih4P+Vjqq9wqKHTjEdJCKAByUihZrkr3pBX3mPdQ2
THIqcsLky7qfV25MyCL8skbt4GBoA1IkLGzYdU4MpXWzSkx/W30ET/mtfANJ9rs4YWrBrKUFGEvi
NaT1wJctSEwSX8kFP8Ii+V2wh7S5DRYkAeJh7WHYsOpHK8EQTT5wkqLygcEkOrWvR0xHcfVpQ4kQ
Zr+Zd7Ib75hBl3pn4msBcIKYj4oExh3x1L2MeoCiaIU6wA7RY2q3qQ2kizMiG1DdEtGEhbumyUh/
2iP0kRAJU1E9pW7oPu6FWSWOUmMkIv3S7bXHU9fOMZxKtdTYHL/luenfQCV666OsFLnKrnCNO/FA
EHaRDSJzSzqWsykyp7Oo40J+GmDFKuEDADkhpEgvt0KVw7rX5Lp1OgOZ3/wtqkqT544dq+1Od28X
hqiIqsmZPkpc1Z7Q7jNIWYsZtP+Dd8gPuqXftzczkf/MTeGhgfRpCJIVq3mK7iQMLLKpfilH+/lj
oI8H2AYIKRb0xqnRZkkuFyenPo2dQ8TlN0QA6Ai7sENdr5IPFaB8xIcPt7on2fMm3Wve7wHE6YO6
sEV9yabUykQO8CWzF8INP25km8DRYzzPfmN4gYp9C2vU5wzDcJoVviWJA0lwq0Pk1Z/GjkdEBxD9
kXErkr92FmkX1qgDOxdxWwsKvlfj6PcThKxT278b7rjDRDr8KLcxWwHUPbywSM7NWWKURmkh+Yju
sEj0W8h0jXbgXWimuiwswamWvFgdbmDCsQ/uVbqrEmbNP94oHdNtv81u87v+rn70d+Jz/lh89beS
Z+wKvPjtEgGh9yIL6SImULVPdZ+54GuzGdtNAah+Lv7XD6K7BQ2XarOYJ+SyBrIBDzNxq3jQi4SC
AsMSlWf9tITgg54walPAi15uMzKCUAmaiERGcUeY9sD9r5lpaAY/VMGcXJJhgmjF5630Tbm7bpy6
UBe2qQt1ympF7esSn7h5yOe9AA0nTmT0KpZhD4kIoiuuTwFZ9uL6nPHfuYCDEf8gIO+JAFxpdoT4
U9moO85MMb1BZgpGSDa6uRMhpyRcmLwb7jFgYF1f8DJEXP6YU5J25tSyKI4g0sKP0R5VvHAq1BQw
pg36/wzUtxVj6XTlCm9RJEZk/FYTNXT7JSoTm0vBn1sJLPwE9azjXZU9gIYb3BvANfQAcweRPb+T
FJBdL1rcapemaQxAOqQa75cKYpOAj6oeKjky23Qb918YO0qC6sXRpQxRAX4sxqiWE62B/wLLCcIe
d9y3JsAi7Qv/RIjUxQeGxcXZpCxSYV5MfCOrc1jMb5C5nPqvigdBkB0ra2HtIRVze62dIiWpgJIr
IF/RtBNvjhE6AHwn3YlzxloXOW3XdpIKuHk9D33UlfhkBz1DmgQdyZcGj1AOYMPgbnC1Xf2QPfGg
Z2e9GOgCAO2o9DtoqoVakKsEFLUv0MbAsRAxYCQB0aRvCZ6qg8aKhpnK+hD/zk26CEPUB6XCkBqP
faCMXe2UnSNUX+PI6VX5NksyTHkEZirJFldBOxwjGA1O7lAlXldDvaNWrUitGZF/cc9Sv4U6stMs
d2KQBFCb1DOrlHmz8p+u+y9jtfTVopLxklYQa6eBCnEYxe44gBw6Upz/Zoa6VxQjaEq/4SBuLoKd
CSLa+fe5YU0AMk6IQn25RqvDJul7zs4U7oeczqklj7xucYGomJzfGIw10Z0P2k8V6utkeVnMYDnl
bL600q3SbtXanBwyAEgwCtK8Faw0cMcAbWnm1bHqGWAjJWIgENGkn0xDlZezQSIqeTJlSN3dwuKs
FgPHbYRUBGBDk6U/RJaziAhnJqmIMAGNAe4jRATRq7dE603yOC9zWaWJ1a94ZoZyFXXQgEAx9NoZ
1eSoJ9LWL7n7Nq3tYMq8v/DKX6Zo529VDRRbYgNuqzGF2mlgBvyjXjORQavfCoqgAGEQNha63ZfD
J6E4LiFXhvQ29E4JCD7z1KfuLdtyXndky4ms7uGZReoaVH0+nqEXA+/AwH2WceakQhXTETmRkcKs
x+ozS9T1V+WYXFCJpfzm9A6AMCX4p76A3eCbfFc73Q0AuFaIKyM0uw17oXRF8ucZPLNP9v4shcoA
HBpCSW5QGMRkqC3ZbWRmUKxSodTXoixKisVEEYKZk7M+KgmsZ4Yn6OUlooLTMFiNDsAxGE1eC8uw
JK8ST+XB4Mi0uXgEkevgbLHUCSziSop0BRcjOfSkJRTsSIFQ+I0uBo1rXmwsdQy7qPObQYMtOKzg
5ngrG5awCW3tQdiQ8GZ4JD2OUXnitj/ffEy+jNUU5Gy5VDwXy2wQyg4/AcXwpw71NcQcYdPuSfEb
DAce2HE2IFj6jfDK+rhUZK/l1o+qtMQIdRyYklFCuuD9euihYSv0/tKoqanJjSgQphqlCOFN3Z3k
b7C9sglIwGw1T4QZiulAjHXRVPhKqORSqHKYCSeFtqf+2AFQl3i4/W908FI9/0YbczXB+PUR6Y4G
QlFZVQXSKbEk8/FOy9nC3relh+qDzI+OP0LwKb6y2vTXAyAKptTp5Jq2k0ofMm6lYPIJ4q3cmIX/
bVAS+/qHXL0V/10f2iKXlkD+IxZVEgROk9SPqZB7aV0fhKTYgXF7n/NjYCZpyFsc1/8hppXyIMwG
XVqW8CDQwqrjbCXpdVOELLGpFiwaGXLMF5f+2fKIR52FuQZYyDIfkbilfm+r6M4WHP4pPyYtuxWY
aGfyk5fWQDEEVgyUP+nKS9NCiBxYVxLNNTRqVSv5ipFxEHCIGDTOvW5z/dvRgPt/tvBfe3QCUCht
Cm5W2BusyTIKk5TpNHDzJt+J6gcbcb8sQJ4i+C+DlF/mMy9XYYq0LYbGSH0kZEOjpZvDVtyznlHr
733I1P+zmQrlmamkTcZYpI2TfApgdi9UvKASLwA8htS00/v+Bd1DO94k7Mtx/fj9Mk25ZjDwSRdn
MD1YxpGDcBxK+gdCwkeWK7rGS4WKEpMBZD26/bJK+WrbjFLJjbBqFIrNdZKp+BXjtLMWRt36nKZM
OtcXSGySxswr8PspWbdv6uqLJFcp44HBWg913de52miyCGOYEDen5r5K76/7v7h+w/7aMeqSn1pF
LMQE9xxArUChRcAgWwBJ3HCPAQoLqOvGtrYX9pwDvnMDUy9wmgfxUcNzChrkwAPiEu5MljzFesj5
90ep1GcMuLqZxizCKyrX7pO89Kay9gq+/DoW2rPeytvrm7B+Qf0yR33SVOrEMUhgTpPAoqS8h1Li
yvps/jcr1LccmiLvagHcrHwsW2r1dZCB0xr+Yzyjy7cQ+xuEZMJrnswDiFZjKd+4EyeUYHXHacPi
oFrdOh2zPSgYY0CU7g8qZZXkEwmfEJAwJfUoCo8h8u/rO7f+zP5lhc6UikYTcj5GzJQ93DmQCHIR
N0nJcrB3cW7zYLNkx5LVg35mlA7USVq3k0wCda14w7iv5MeseyvayvqPq6Oi9FAAbaPrBQmVeBkC
QIkUl+TXvPtFuScD4LHzG7rt5OcvLtqz5VEBui2bKS1AjgxAO+koJDsfePafdUvWPbQaY85MUcc5
40AxO5EFNi0vWENZxhYf5p+AMb4IfnEosnzLa9MzY1tXY+eZVepUJ2GfgHOurqFzm2WgomgA3oiB
IGonq8ODxhkP7Q9WOsE4DgZ1xqum8csybHA5cMmzELUHrRjeMMHFitosO1TUjqu06poW9wLp9bUq
Kk7o0uxBp4P6T2d/ZHiFGgdMwt5BwGvaEDiQ6qWHlA1GuL7JqERdJodhOftypSF0AjZkCvJb1DN6
FtdPIZR+Lg2IIQJzNsWBI9SAtJZ40vvBvTjeCf7DdX9hrYT6dCnmpaVCwkqqHGjWLEIliBXHGCbo
9ksXQw+vapTaqRXg9fFdytfra7juFpBgudwsvFnjlithoFD3vbJt4/sSijbXbazezf8eK4Fu5JRC
OHVBBRtcNJuJuDeErQE6FCN4y7nQvW5rpT2GWxl63QYZiQXSm4rBetcPQqbPjaMc0aE70Z9EqP2T
fn3AFERZCVMXxqg4PKPULoSgUndSZDqqMFqSvJ2EwIy1x3L6OiWsaiqN5SZvjwuDVAjuB7+pU/4U
+IFFAKGDhCpLhxLSbc+b2anC0mC+aDhiat4jg+PAnVjTjpmZ0COmix9CneJIHdqWJzmtclQ+REu5
SXZIhsBab0yQkAOi8MCqXq8chYulUwEswifXtRTHmseYQPekBT+ue87KSTj/+3RhXiz9agRAoXI4
hHtO6txOS8w+b73rZuihNLJzgIAR1XpIo/KozV2euLRRekkF2Shec9KW0FdIitM/YTYHU8fxy3gf
bYHVfOgPmO6Imf3Ate92bl2iz3sJEnKlQYoSbuUdkkorckaTICLbF4KGZINM1mqCFxapA6kJddtH
LU+6q7rXgWEhfsyQZFYePFa3xeMAAfn0a/AYvIK3A57D/glrj9qLn0AdU2jKgdc270mFgAeyhRBz
z6j6RjsymQS6sCOmhMzQQaeOWTwjf5rKmS5MUwcWygZjYvQkQtzMLoh0N1oAerAREuyqy+/Rib3u
XSuH5MIcdSxTVLVBtgpzIR/faW11nLPKuW5irXp/YYMcpLPqDmYPZ0Xx88YJwBmRkFGS5KubdZDj
bAAqVDH2bQaYm9cdxFsmMpTpTtSlG/kKl2DGhOQxo82D96h7R7/+Jn4jQ76E+IAPneoOREEIfYGd
kIYv6wSvJBgXG0BFIq4QA81oEPtiySq3GbTHgWvXzA/uwFmpadyf9Al+BN+u7zvTi8lldLbveZ7j
80LrywGKOnmXLX42QTznRZ5yD0V0xH7Mtb6DsWjEBDcL1LlWgzpfs0z5cTpxKdfUiL5cYXxO4G+1
/CarzXnApFtvtHjn18F7XCq3kyTcNaJ8G4n1bF/fAca+08NblarURjNJtWNoHzOuNL2avD4WTD4W
vl+3dJrfu3JsadIkPZgrTDaKFQFP3ci7GFJnoNSAJgIqHgJYjCNHLc3GzXUrums/a0jw+Ue8DzwE
EUt7uv5jiDtd+y1UAEVFLMxlRYLAlxTW9xk0q0Dj6BvysahC7q6Kg0w2UeUoQuu6XZF804VhzG/I
YLGToSROfXNRM0CJLYyklSLgKHfgb1Y2k4VXp2O4gDKQyhyXmJgj+y6CKkOwMvs3+I5XI+jZr6BC
Wqi0HSScAWGRPdSYTJCO2NFhAH/0b/n5qo+dWaOCm5bWalm2sIb76qbDUxqowcCJvxEyxxpTRlC5
A4CX9Qhcy+sA3v211VRUg/gIYuqAmFq75Q1oHYGN7CYw9zWgIA9vhVvxSPoe0HW1OrMEqWuzSw/F
hsXBvJICXfwKKrClow5xthEpUAUBmTQAVyGAxMP/sfddu5EkybK/spj3nJNaAGcXuJGqNItkUb4k
2N1kah0pv/5YsGemi8ECc3b39QL7MlvN8grl4eFubgYO5oWNxXbsFxtL5TyZphc9Sizqz4wTU8Xq
x9fxoYbCebzLQAU8rIsUYCWihoTemQ+xSQxQRSxs74XB8jIMIF8XjGjCYAGXsGXQsEBfvXz+eqSX
3SbwcxAEQccV2GwxE2c+O5EB+UmQmwT8gWk8lH61UiDOyJrLF2XOLs7qL1uf6hIlXJaoUbx8kMeL
V/Gz4bJOBhM1kKUq66UcMJp2/xoXzzpsGB2QpRWy5iOIDytPdmvoIKRuWqKrMwLRq3o1M2rZVxbc
TU7pNXcBFjABgLpBL8DSjXzRQ579GuZCzma5NOdeM0EJ6Yb5Vhq9oj+OZUhmdYsO7oW9e9E/nJni
fKLVFYmRS9g1eGW6aRLbTaD4TXo/zUtdRMyvfTokvyzxGW0rmAUxrHVIa4ZHqUgI6DIWxrIwbQZ3
sWSWRhWxG2uXSkewOl9HMSpa/To0I78WG3/hKFweD3rALFNUwXfDOZdeC+ZWZg/zaQNouw1VI9Sx
cvDksvYI+LXlwjVb9s8z+Msi52YMdVbkpMDLgwLXSdfD3U+ZDjQJXC+39lx0J6Df+HN43Emv1ETp
0hHGjBisyi2eNyDHCuPI+XoaL98Uv+y8R+dnez0ou7Ho2VumcXS/AuCaUTvXe9OJd/rRvEXpGPjC
XY/cHeuCrLfggEWme8l5XiqCwgH8NVy+G2bUs1jOOzi2P4sG0ir3f6agCze6XioasNn7YinfXwVn
o04S0xIkGf4mWTPa+H4VAwS13Ep5KXv0YVjc8Y5LNZO0FsNKgOFH5fNOrkhGkoOCfLp0pEs3Id9R
9zMZcDaNXHDTJFrQNQpeM6pvbpRtil5tkySrZamty6+HM0tcYEMbI+ytAKhQ1Y8PTW7Pp8Rh0CPq
1rt2jasY4Fh06YDKdekNfPnBeGaaC25KKVLFSoZ7ZnEkPTYFQWiRghYPmUZjY4B1RbKZvmjeexrr
rfKV09eH5nLW4+wXcL4np5WW9XNTo/8NF6Ob38Ut9eRwozuar7jFc6Hbao8u5YUQY8Hlvd+iZ7tW
Ql41tVjOnVa9XeORVBpLAcZlH/7rHHJuJx1bUahYHk71u3vRlhx6+w7N37CtxCAQY02YauVSV+/C
0N57ks+G1paTbphRFrrTUFi2rtWbOpkWQZCXb9u/RsfrtqlCbAZiDivMy0Q5GCpBbB0Ma0ZfO3i6
F7V3IwgkUFFe2rSXCojnnkDjNm0tj8aQV7h+GepJILmryl4qe9JhtAVf2qeOBp0SE3za44L47uVn
16/NavAnFTqSaap3NZbU+s40ekSdGNv2NXAatNzizlwnq9KLNsG2eJHcyo/2yxHV+8x+4XANbvji
TKN+0vAj9D10UfAcae+ab0i8urpfup0ru9VVvLEOtMBzLAHE3DGhklRsFCyL5JYoG0d7zWnsdM2k
W9DfZLrmzXTz9bFenCnuWItTb4ZUxY+EmMmuO4ivoYYslG5nV3Qr+bIH0otbZS3ucqfZBwcTXebd
t3/3IOB1AGoVtAeBZ/EC+qjSxShuYzySg/I+midSpk9fj5I/aZwBPqxHIXsIG2agFzZQqHKMOnS+
tsBfrrwFLg5MUbIeJTAq49ILkBLV12h1XC137PKuijfDwrVzl1EXrTYzpI1gSDYtjpCHILlkEaV/
CIQlqrJPAQpvjbvJwdUsJJGKS0f0WeK1ZWqWFfbpbINtAGdmiQKTd1W8Pe7Uyp3WQ9sGsHANAvJu
V0zNsTal+SiOMsRt534JhsPHm5w9ndv7phbVdDTgGpMit8vsWxJBpFNcKKV+8oKcFT4PlqdZK5gz
Um6MXJZFmjNSIOo6vmtcXNqKS31oCMY/lh5074+Bc/fD2+VWrx9jqiozyxBQzU+0yAsU0KFE5qEy
xImI4uR1c3pDlaAglax8T+PoKhninWLRnTJCia8tNiMeaFUanr4+KwvTzjvnsDLRXUMxIXp1M4p+
BVWhfsHEJ5QvN3iexCcvQn20QOXnSlfRj3irfSssr3mAQJNXnrrbGonAkSDp/vBfjczkjqcFztgU
DyaMDO12ahC5VYF0uvD2tZVPES8/OC5gMfs8yOXIKFy5Ce/0WEJip5VWemH30a2oiAd9pOuqLlZN
aT0umL54RCF5xQrDGkpw3AhHLU+gUgFP2nwHuyBEDUWm9Mky5/UuuRnWiRulJLMXi7bsez9t5jO7
3GZO1NQKzAiPisEO/OaYuv1K8sORqHC0rPeZcTGw+nQGAi6FZDswNS0EopfP8dlPYJfMme+lVhAn
kgYXT51qJ8m4I2vfuontetcBJcj6r31zuyzX/ilP9L7aZ3Y5r6h1IG6QCnhh5SpCAay9SSIiJ07n
g5dqTzf6Wn8S16hgoHOfIkUEjIOt7ikwu8kq95R+kZzi4vE9+z1cWCMPtBvkCXDyKQEbjZyuVLm+
rqTw5uuttmCGz3VI2kTBlADnLEQ5mdPaHtN1K1QL9/bCfuZTAXUpNLUeIUSlZht7UjbjdTVqEFYc
I7CNh2nhfj2qy3fqr9njS9dhN1hZV/cFsn6WAm0ZluuzwLhhmMiN/x0Vqc/zKENmHM3XoEkWoRnH
RSZUE4VxlhNQPMSrsgKhb7SZhZYsDOvz+fxohX1+djhSAXJ1wZRRN703NwIFTZtgK9cm3hVhRwoU
jBfsfY63Ptrj/MEYWzk6QEFLwNqPzHvoxIF5PLKb254SaRX7OpKnOUSJbvuaDIBiLZhnZ/2jO2Lm
QY0McIypoVz7cbgRAMhqb7Vo+nPozoLsKNSr1KcarHgC5HLs5Hm5lZtl2r4yybmfRGoEA5S/aKDv
XqTpvp0fW/U+swqS4/k2TN8WRshG8MmcDp4WlCveFb8/jrASB9nSRiwo/N0ugjhI4kROts3Xox+j
cW4xWlmwx0dJgS6nqkphL7yfkQtvUQeeD+Yt4G3vMsfiEu8e3z4O9hkF7figlwKAFkS87NicbVip
Ck0jiN43UIF8WIociuKLUB9eaqt8h4PwMwkaVx30UpLEZP8+WiorqRetKQfhi5ccZcBFMidOSblh
nWTdXr5j/1d9Z7kI0laMzSt8TFb6tlvPNQmQoexfl0G2n5I5bPT4KWCzNE2wDPFAnUGWSlnoAKCh
zuwVR6Ys12wzgBibQ+5UtrWY7Lx0Xs8M8gfG6jJTD0qBZa4Zn3i/6rwBk720jS45u3Mz3CGxytwM
mg6rGtLQU6CTPc1ECEt74XBcNgMydrgA8APzPrUXqlau6vfNA72Ipy4lFOQVSKiwYlH+1KTEZF0s
i25nyS7nZSdZLqtoCn5WVsddvgpdcyD9CiwSb6x0LCAs2C4VxS4EIGyzgNgLjbQg3uLR5ihwCHEN
tAZcAWJLX/Ey4F6h1LUFuheQK6zmlhE2Abw57BAMrZFYQQkfGjB479DXJeWHzzf2h1/Do9JDHYJv
tMYcGFPtafoVHjRxHthd8vT1Il9y8Wej5lv2pDyPwAiIUcdTRtr4xUqXXNClO/PcAreaVlJERazD
gr5nD0OIg29xafr58e/g6i9vnb8WkRfTq/O8iCWQ3LmdWdmIA+yC3us0JF9P2qfk/0/H8ssMdwBH
rW/LRMWYWMrvvaziA/tNWIo4ul6KApbGxD4/8+Fxp8aa0oACxKTfG3oItNc0+/cfPB+3Gxft5lla
dFOGeWOYbwb1Q6valvGzlmukxhyLkVI6S3fGhbfGR6tcZmKS5gqK2RoSVpBfUO+lleWmMYjRJvCZ
gilmb+LnhN6S/ufi6nHVviCyhCnJdbZ6s0fXbQr6TSZrARHOp8ZfKkgtjpJ7xyqtWJZK/tOdyU5/
Na8Ch5Jxo39no0xR9waZJsa6sEc/J9HOJxf6ah+3TQrZQVrUWNJknR2nTbjqnhnLZ/GQrnVPv+rW
jW8cl3lkLjzbP9rlIvFATdIkDGEXnBVeDpLfdB2tKv9vIM0uBVO/PIvCv9KnqKl0mT0ZGV50Ztyl
gs04jME1ZIP+EbKGC85yYSkhXPdxTkU9k0JouLNaZgXSn11rgQKo9JlsU9sTE+y/BK2kWzC9n75e
zaXF5BxOlgyFPGQYagfukdICp6YelWQ0G8UeG2Hbz9L91wa/djpAH38caZIkxdxSCzQ1ytuUbhO9
J8a4ICW3ZINzOtE0CtCIQAN+NTW7UtP92SqvhT71/ruhcF6GNlYuzEgpu/GYkyx4yoIKggbr/84I
71NSdbTwVkJ3RAGhq1OR30rtQrln8WRxjqTs+zkvpQSbYO6fu2iI7SAJb41E21lZCoko00Pzr19K
+WYW09V/Nb7333Z2CaEzQ22LDEXhopzRHBeNyc3USfWusmrT/9rUheQB5K5BRA8S+nepLW6csZZN
bVriwkvvy5c/BaFBsjU4xkaz86ule4jtM/7pcmZP5zxlEUy1oFaY10yBqiBuIlXx0Bl7N4zTUuDA
fvonU+AE1QGwEoHi45yj3OSCGqoSA9U3YMYtIAdb+oYdX6evEvSp0HVo+cYLCKhxJ4X2kC/YXzLP
xWKKUQzI22JmWf0GudT1BHTkck3wE5iNxUeM+vTPYXJ+ciyVomqT9xVk+Yp2T7es/w/VyNul/r9P
pT3eFuca2zESQKMsM4BZ0BDJUbaKU95kzrjK7cCzXEbhzKIXwIfcfs8u3OhZWX+9ZT9hbfgfwbnL
FPyzelYja8qqH2OORhrR7k/JcXbEmowk3MfXJoqyE1qgC4DcuvdLPxuRM1rE27DxfrXFOK86yVkY
TWn5MzZV0T+RXTGRuuCqQbTxzji4VPq5dA+frzbnYOu2xuO7xOCNq/qFAfwEG5JTaMWf3TEl6dXS
8/diAHdukHO2VtyneqOgvVS/lrzKCzeUgDMTQH6IXS1P6KVr6twa546EuJTMXIZrN1MyaAQdyMEG
mbC74Sl6S97U74y7MXtdWscFq3z7jWhkAE7MsNpGe3EwSVO1pO0WXzILa6fwDmlSWgA0AzSyzl1q
x127hvSAY0zt66SPJ6XpbG2ebKPAq3tIQXgd9d9KE/pb82QsvcCXRsw5J6HIAC1kWN9SyABbB/Zn
LFw9WcLFXQqlzpaTb/ubx8oSTA2JfYFG8o0+oRIvGy1gkxa0HXdVS7Glukn8D+7Pc6vc4MJqkvR2
RtHXag0nSumeCj0J9D+Amv/zQdW9/df/4r+/lwiL4jCi3H/+ax9/b8q2fKP/y/7sr3/28Y/+dVW9
Fre0eX2l+5eK/5cf/hDf/4d954W+fPgPt6Axna6712a6eW27jL4bCV9L9i//7of/eH3/ltNUvf7z
t+9lB5U4fFsYl8Vvf3y0/vHP31jE8T/nX//HZ4eXHH/2//LXJv7+Uvzj9iUvX/i/e31p6T9/EyCF
9LsEnSlTFMFUaukm/Mbw+vMjQ/odBAMWbmVVsdAjgXNQlA2N2J/hI9VgrPnQIMI7ysCftWX38zP1
dxDqQ2iESZwiR4am7D9/4/GnU/65OpiSP/77H0WXH8u4oO0/f+MDEWRoVSjsQpoBTwtGxfUx6A6L
QtTCMBVu9bH0BQoZGDAlZtTyZ/XhbHYuWOLP2rslFezDkiwjY6tzl0SV1kU/B7Fw21UhIg3UL9o1
hJ2dr61AG5i7jGAHaVdDk0X0gGBA3NWgqKEpt0XXnzoEAwFKek2cAyepZ+juvZYBRGhi1IiGQylr
rjp9y8KcpBZoDmWcfgA4O4itVaaNCpWr535hJY7WP2h9T1LxVi5Tv9UfaaaQrnsLzcCuxHylZ25k
HtvCb6zYLkDW2BubUBcdFTpVsXRnTOM+bsFIIF3HoWBHdWvH4lNqbQWo/uY9yhsFWN6y5yx8641v
EZjl0qFyDOVumr+ZpUGK8QcqUM6QwD5VnbAZvC6UiZU+t8GjPmQ3YTOSNNoLxnMYxo1Dx7ciu9GC
F9qFbpMkAhlS2WnV3p/QQ9gVyIdVdK/FL1KgOVh+wFxuAvE0Bfdz/qxN69Y4CvMaSj1kKCYy0y01
7oLSl4b1YCQkaW60Lvf6+tFQI6Joz7F4MnpQQpWKJ5jATU6TnfRHtfwBL7Iq6a2U7yTcJSBl2cYK
oo8RcUFjOFUDfKd22w+6q1l1jh/aoCUQWHzd8C0LdVgVYFPjNstCH8hQuEvq1YykdLrt6hs6Aq3Y
GkQELBKM826TRrfanJC0Mb/Vyk2s3YYt3WVt5qqa4Fd95srqCQVJEkoRavfBugmq/QAC0sHaCbJM
wM0szyJIDp7jsNnEg+XIoHewEeZ5Ta6RfG6dygSxkAAZkllYoYJzNVOvDJJ7MVT2Yq3fFMEqFneN
mRCpLzBCo3JKPbBLDQwzqbWeDZH0LThCXzNZWTVN5MeSaoeTYnex7OcKWj5F6uvinQHNvaQ96eii
G7Od2aiHUQ+fSnrsMzBhdhqRe+sbFOzQDg92m+E6Dwvbqk4Tng+DhfLCgKa7XlqXumZbYWwn6AET
utrpLXPXmum1Nr1GOsTLQ8uf0uiY6pMvayJRJ1BJpKlr9omfhLFbVyX4cEzSj2iFlYKVWWqkVpVN
1JtObuqPYqC4XfetMl6U5qkSt6nebiCdRSyokqu9dAXSCKS48nUG+WUjbo6ClTogxLeL6KE3FSfS
QXg+36eicpAG4zgr4mlsU3AqZqKD1vm7oG034D2C7Dl62axoP1S3XXYQlOegBH232JEuBEVeth5q
cVOq5QatHt4w9SQG0ZyQnmgFIpop30UC2g0NJLAlwQ2CDSDa9jSpwPUqXl9Yq6GPPHBV+0hrOFVZ
E6zVKtVnLxkCos6bQL+TQ2s1zXdd8JLWGwFsb0Gf+Wn1lJhPkxLaUw5JhzazrSYnA5rwTHDhFMF3
2uBwyjdz2zhFqhGtMUhbviCg83vttRmjx0SJ7T6e3agxPamTnUqWrmpLw7tWXfVh7+vmcN1NgaOP
vR/VsV2G9xImXqdYX23epjBVjrLbZd+aCbz0iUUMAYSJKAcPc7QuMXF6CYkFKtpq+9wWLVGHb6UV
+7IMRzWiqJsOTi9PnlUrZJxmOw10V0CNPgS3VBPkRJe1bZSEh6K4btFAGeQgSo5BjTS8aHhPBZPT
ziMI1FW3L8Z9BsBnU+NDMCeCVL2BQGXZ34rZvTHjgJv6rq6yjRyZEGtNV1BY3/RJsbeU5ADtm5Wl
96siwKsz7QGAkwYyyrM9zgA9KzOhtQGSwgr/ALIR1kDC2iLyiI5GFe1uUmZH4TVux5s0hPqKtZ9R
rpk0CBSHkhPWkRelha3pj5IU2GoMKJSY2+Jw3dK9ml9lQ0Fk8LBpYAycsFeawQZtAQnhJgXjUIkb
M3uJLNGvkwTS7xMOJJi3m5bMrUJKnRIdWK72R5j1din+iMAgh7W2Z/o6ghpXwHNL3hdz48VMIhBy
E2rbkE5pUE2G92XqiHPkTrKxmyLFlsbG1gD1RpMjtFY6Ow4g7R1EcOeZHSL2RYfNYRpGT42f5OlB
tOAn9E1DfwxgfMl0lXTW29gjFdlXWMnca8MJwV5s410IfpGjooGHTSjtOT0p0tVk+PUAELayrqct
ZS76SUaFLb8xJt2ph1OjFmRSEi9RcxJJ4kNaWc4cDbahml4i3VQUBBzFJgbpSgsCTVNmi341jJGr
AphUjrdR0NljmxAZu2PO94Mq2SOK6HhI2Or0SOlrEHtBl0BaFMwFZkSy5CpTrXXU44loqJ5Ux06U
THbV020Zlv5kYEXKE4ZFevlFmEpCgSybqe6I3UBMQQfd+lMM02LRo/0IjqaX7VL4McqbdLw26I2C
KDuHgtgoXvVlSjoREIIRcmz1aUT3xAS6eAF9bib6YegmwyFNQIiB3koy9JB7iG+i7DFXRyJ0b2mL
X5XhcTkYdtZBnAmkt3rpmepOVUGqX4IvTAeQt03sdNRIi0eKSPFm6wLSJvKTkLWEziaJkmtZ3E16
wsZAKkz2KK80PGugmHJFh9ydux8t8PDTWNt5GtiNptkSlbezpN5SS9qUTeQJSbhKS4tUkWxTrOVU
RPD+zVqqTwGcSigZbhEZJK6hL+onolsM22oExYZsecgtTSqo/3uBzKG1HwTTmdLMM9rJ0TPLhkox
mSJ5OyWR3UU5or/c0ebebjLZlrVkq+JNhAqU3U+Vq2b4+rhyuuxJjIydKE1O3+8DJSBIEjpN6fVZ
ZXfDBHFc7GoBKzM/FphDK6ycCFPaTW9IU2EHReCvXCcFaiD0UVG0faFNPkR1HFW5j6aNOkhkRg+b
FimeEkHQScWJDsFXbua7pAqdOZQds0QOHt9VJEGKGypwavpg0recFOitS+bBkaUYTr505yxxdMBD
TaAFSrPwqFg5Y9nYsv6mxNRPkMxE7zZOyy7KDGLmLbFGxPx/vQ4uxL8SC6XPsyQsMNURykPqUgQJ
DA9QUtTO6AUdganqo99rH6EiA2Jymx7E1WIL5KUgmOkA6Whlw8uCT/r12VipOThQTrJf348xsa7+
0EDcdjCsOuJjuma4QtNDrgSUszia9sJw+aTQ+3DPfgL3/MyrIh/SDD9B1Yi56U9M7jG/7oHEMPwe
TQPq36njXzQKcVhG4Pau5PnxOdNZ6N2NCxhlagnRkwScFNQvRkAJVU95TTaxs1QqvfCAepej/dMi
lxiqra6qBU3qT5H2Jo4i6aL7tMTNoNKF5zyfSH2fz7OhcTkhLUoALcmk7n37oL3BZT0mf0OxeMEO
D+nPazOrpBoDYo2Jfc5gNSB/EZ77NQOk6o6wb3cBMVdJaAeHRaWai4fk1yj53t1RoKpIFVhHOnMi
xlW5rfbdygQpSnlItxZU8vJNug9W3XwoDj30EpcyfReeqefryXOMJnWsoaEBOwjOs24O6owcZu99
fTYWdqnG5aqHsUrEhE2xIYNwJT4a0vprA595fJiv0UA3CwidBOlJ7hEsJsaIwN7qcA4mO47B5q0j
N7pFatprXn7WuuVtDfVHxiS+COi9OL4z69yZKIMWb68B2HPGikBRcGBYTLoNPNbzJZXvio5fD/gz
JwY3YO50SHKQB1Pe05PSmztVELZ5jtZI/a3Mt7p5tFJA0SoBUuOQxQkqT0CSOOqG3VBB0qCM/GA8
hDrC1F1cC25h7YwieamsH6lAvQ7ZgiBUnK9/7yec2Ptp/jVFPDzWTJu4H0ScZuNdEjN+1kAhjZzy
pj8gYQ5d8KV9/SmDzVvkMj2SCnk/yWjZuR4hcAyqI6eHghdDW0wPi1CAhS3wXkI5K94hmGyTygz7
U3gPbgFAcCSHQQGkwwyuigy73ltUqeXzyvwA2U86M5mU7Yyya9qdGPnOcMiv6Upg8nYkd6JN5i/l
jj/VDHl7zJOc2RunsB2StGVnjLGuFBDmAWTcYXTA1BfW1o+vt8znTtWPW1zmEmiyVYVZUifdqdgV
JwNvWFyrAlFW2W23h0A5WqsF4OSBWe1vEhe0FIuokqU15Z2KJKDeNGJNBzs+FAExPFxDqLG1u/L0
U5PgPwsizo4J50kCfShnVAk6XAcN9PsUbNrQjf0eDNPWZv47XELsGz9FadBYEJEUlU2AdD+uapM3
daAbAT2BexyqIKpbH8rnyBOf1NMIflbNViECvyn23bZcuOCBWV2wzYVM6RyNVjYW+alpFXsGvIPq
RyET8bA9qdLJmL9TpXCNvnS69L7Q3wq5fJw6EKRXkXSihWKbCS6rud2IcXUYQrMijXEfC6cmFm1N
LK77WL0OtHlDa3VjVeV2pAAeq8gQlYk7V/EuF9VVOsNLV9FWUcrKrqfsOZDa7djNb3mvebFY3M7I
z9AIeYDmzcjlVZY2qwH/kx6F7oeZPRvdsdXWU1wSBW2h0Qo0QF6KBhPSmcZ3E9EvkWjq0BLpvdwK
n2J13AI5cD0W1fegsxxJNgmV2nWo3oSpQvLwWyQJfqFI2zmPjmFau6b8ijKcF1W3SXZTT8pq6JBb
YyJcTejkZU/CJnPQYkOa4lBV3ywZ2hW5uG26VxSYUgWUI3gzUgggWErupWboGb16DNuS2plakzxN
16bYEJPGN10ENHaX2HPS4ZUVPqcNbYk+D6/gvgCaQ18NyYBUFDqnRxMS0pW0EEF/VnZjB/5sK3Jh
QmxNgtB1YnfSn4t1AeYdbH8Ps7rPjpENbjOnAvt5jwOI5BgqkXA6T8Pa8qkdbZai3HcOg8/HQpcV
ZNZ1yM1x92umJ2Y1pDU90UeG1isn9Dyr9gwaAuQ8KRQu+1Wzynd4HR8hupChrfs/UQt5n5C/fgSP
UDXiYp4tBT8i2M+o8eOhbIugz0S+yF/UDbx8Fn/Z4vxAMFZpHOgVPY2PrO8fehawN26Nm9kv7mUP
Xbuvi1f0xRsMK/7HJPPKEgGksvsyrH7eKGyxhwQxASOrQZh2Fd3JN19fKRdD/TN73AYTq7npzQTz
mayBSQSeFKXf9X8aepzZ4W5m4B6t0USC+ARmGjf5UW6iiEjPUKLdxlfydukNcTn4PTPHXcyaGE4D
Oi8oAgHIBKzqm2mP6q4tvAItN96XTuRm6JuJ1sBMLZbuL18fv5aQu6RnVZO0LMH1Ie8ngHU1o0Ty
vbia6vqQ6bU7Ih/59RqyS/eLg8kTpKfVVGaKLNMTbrS12k1Omt90Bnr3kGlR+uuvjV2Oec6mlruP
rSEIAz2y2I5JbxjSI3y2XGHPKCqxkMelwV0MWlGbRKJYR6eVyWMCZbOejTaKc7wkcFEZHtPsoW6M
DP27BtLiy+XSCTy3xy2fMGk0FWqTIsQR7Xe94CtGJPe9XENZ4moJFqxcWjy0ihiMahWVTF4buZOQ
tusUIz8FKjJbeZudDJHetoM62WasvRhqcGuNutsEhRuKsoO3uRMU1EHDxyYTAXM18z0S1FtDr0aS
5IbsaQb03IVKJNoUkKG61rUrPesJ0PBemtwiU0EiC+lmiR70TN2H5cYcIWhRq/ZUqV7WYtx9sNaj
cQGR/6lVh8XK5wPlPIAUQna8Lcb8VBjfUgHEhBWlJNKSPZhPbZoNzpiZlZOoiTtOtRPFFgo63Q9a
i/uOPvW6vitwJkg80XUgpztlgLhQP/llLO1jrbtP6vBRt3oUhPTrNkF6XYofLRl43DpG+RK1hP/g
FJyPhnMwspkb2hxj2YBqO0L7jOnjHfR15ZbrzKWlvXQxvKcG+UN+bpDblrklVF2TmPkpW4erZz11
ypzkG+XB2la3hUkE+7uyUVyUg1eGD4dTE+GoiqR4TZ3u6pYhlJbigYuO4L19DTLqkKbnIS2dkPdy
xXYute5MaWuON1p9KkxqB7O1C0xQXbT7VhygtVuTcFDstn9dWAT+7EAhEMpzMrIbigW9QIN7jZg9
xQpPvXE7avLRyvTOqZR6O4WS3WbTCuBlR26UW91Ay0w61XZgyY9V0G8kHaVVIbtqMqUlk2SsIjP2
33/a/0fE/MbepH/lvBng5gMihrw2effj5RwKw/7gDyiMrv6ORlkIwaO1E4KHqCL+BYXBR0jXAhui
Q7+epavx0R9QGEX+HQ2uom5oosqkBtkN8QcSBh+B4w8wGRXklMjcIGb9d4AwH/eTpqFZEcIUuo6u
TF1C7ox7fNVdLsCN0sYbJbQPaKlfmaioBqgfFoAjwENpN2h7dPp0OoRmupJysHag3kNRJbEiaZ8Y
qV8K6Naf7vs5taW2tovRsqPUsnMgIYLWdExB2OAN71jKD5U+W0ZGxhq5zSh8qNLmDvIRXlDrXhgl
K6kR7QKlt6T0xmp2qB7bQiAAn0L9iEYPodo6I6RZZ5StoyQnAcqzgq74yajs0nWiWKtGB5DX1OHb
4ymEok8YE7lITriHHgOrv5mjyB9iwQUB1FZHCxGeWtCrdzp8jzQsSb4y5/TLeX2eWC7KBBSo19GL
0ni0Rq1+AqJRP6ooBPa15p1tt+PP7zwHM31MUHy2xN0yVV2l0VhhCS35KMhPvbQAO1U/DwW0S3A2
kmSoIMw0OQO1IRStnAyNZwJeKyZ2bt7OqZciqNNVAIROoYyid4XyZJ0e2CO6xBNT1p0kuUIXvN3Q
3FUAs26yaNMKmqP3D52CxlTpfsTGiUoUDGlAQvx9gkuEfRetp52lhYT1kxnKtQCF5K4EVSWYjYKp
dCcwfLRJSzoVSB+lACFGuipQ61TAUFrEW6VdjMc+zzAmQILqJzvHDCv/MTsiSkiNVEPfAKcDEFcJ
svDvSSjaVvfQlf0qlQqb5kQ1RowxIAUmJZMDD8GN+/VCX1yHs5/B+f5c1BV9CrEOCbBBaK9E4Rok
z0ZPNE1e2FNwPdzu/ThiLuItK7W3onCEW4CYkiyJJNAS0otLI+Kye2zvMju4SC0dzg64v48za6Gz
KKMpZraVT1GlrRMxAMAnIUKORqboobF2uoRiobppxO5mFg5l2bvt/CADczarmGvEfGUAnMu3oF/i
IPj4TPz807insNp2Y98mXYP0uQaUjuGkEeBsSLsUdeiGjE1SF1yhX+KpuLzIv2aEc8iWME5B1WOR
az1ztBKoFxncwlXvZUG78Ii6vK1/meJcVKHFcQUCicabxoK0jAMwX+DCW7LAeY4IitpAGcLCMD03
xqntFlzT5cmyTA3FK7yXNPb5WTJaFxWzQvdD43XSFZ2+o9TstqFGrOD71yfv4nFAMd6yNEXHncsd
h9ig1pi3sFMD7WP1fgViv/n2axvqO/PwxysDhwFszyjhSniO8eWrVgtFUQSDp5c3KTzc4FUTbrrY
XAOm59BUdAoTJch5BqBmANBm22oiYA1JDCd5PwLQGVbGm6zFV/HQEbOpEtIJ493/sXde241jS5p+
lb6cuUAvOMLcwtKJohyVqRuulCPhCBCGIPn0/QVUZyqLWUfqntOr53RPJVMSDQhsbBM74o8/Ig5t
B36XQOTREg51SCibrQ9jJR/Ni+NDmqljM6ein5bBU9tew9sIii4L82oUq9Xrpu0jtSOQ3z0vWvtF
3b8qJt+3qynW1lTbLg5O7jnl1hu1vW/mULFCxXhtzAfcXcT3tKPGI9VOsD+7k8OO9tusbnxNiuL6
MHejDbBrX6SI8GqyPh79rWoH66QN6vNqr2hT45COc7Ubt31cVWpYNvlC372RL1Irn5Pafh+Zh5U1
Ot856+Nta8etvuiT402X2+8poOoW3uJBqyHDqnfbAx2XbmctHdds7dm5rAMTOCbpXM8s1NCpbNIY
LmtcNEr/VENgU0wjHvWjuKyoyV1kfrZZ6Hs3ZIosizZbZI0+z/avHSrEeWzftPuX7BxTrXm4hX43
itZwcE7KbUcSa+tlc37qzEcST0735Y9RUizX1Km2Tl1ALFuQ9efgXNVB2adh67rh6WhFfZNenY/O
rDvqcb996Pf7iOwkU4vQiwJSWben0kB6lZ76SG/LuUwXJXndJwLtZrGjKzcMDzSR1O/YKYrTKNiU
I6hX+qvTQaty1nf9cZNDyLUbyKFYlrp+BTZtkdugXxiHHpO5H3d2Ex/3d+st9RNOs0KHDbpPwk7v
fV21ZoWz8UwyzTvWWIUs2sv2kDDax9qzy5Fv6COvW9fBUVWYG89KkQanLXKcuNH965GDkmIHVn0K
nOfWhbq36cOEGkR7qgLam1nJKhvZ20ma/jAMyKW9GtHn5OAKDlDZ1A+NIKc+i0KK4k3q11nl6wlQ
QmWERVkE7cG9Lw7XzQgqjBW4pyZoUPva7lnfCuUWouKiJGGEulRh8573CvmutrcluU5J7xEcK0Iw
jMO3dEM+e4NMBNAbzlkRlMSE1JtdpKfEE3R4d9f6lbs9BPscAKLMF7Vt/sjU9Ckxz9c7q1yU5/62
6Z15gSqrmi/aejMlc4Zno4S23Utnul6xq1cGIRhr+4HoTK/cQsEqn9vTWy8MK/KTmkfyzto7FCHK
39TNnQGnZ9Opfu7WwXbZJTVcq1cN9pxBsfizBh2S5tutj+IUm71FP1SxZqFJu8mC2q8+5Ww9/eRb
ZzJAQg/Nt+d5lWfjWm9nxb70t3p1ddzsnirO1ul66JTXpPWgBV6qpR55Ha/LrKEfIFPCxrSsQ5Qo
W9I2rfIRtsO+GGMfMyHJOl49rU/Vct0RpW+ZUdmfghryatumV45zR6HdcK2OfAUa6uG4xs9DfhZo
yqJM6o1vbfIb+MeTvocZeDImmRDK612UWwr+nPXKMOuxlVqBw+w/U9potw2LE3H0++PcPdnXubJG
RQMKquC/V9CjD0UzcW3ydpyoJ15akLvOvtxh5rR3VnOMD/rToZecfXcjyPIMTtUvqPK4TIpkst0V
T06t3CRtPT0267l+0vx008dHZa5Yur+HZ9+cn1I9CwxGYYS4bk91CMXSZ421VRlpXEirqsgs+om5
zqO6McfGupuQcIglfIjMzg0PjRDJ3dBRlyiagbE/YyucvYQi76ciHW8USF/93HDwApkkxM3s2bbe
PLoIKCVr54UOAcf1GnW5dbvZ6bD1FQs+3WY+SjY3tn5YGPsnyJa3dXecQFirnCYwTqCXWS7k/6jO
c7iEkx1Jlcs8iw3EXZ8eF0qarsDf/FTbzmrrcK3ZxdU5y8bdSPfXI6lAn0+S5q7eHMaf74IXSZFR
uzBqbf5b6sjRVM252NIb5H+RdiUqw7mapjBFrARhAA25BMdW9TwqdpiEJCw7nkx4illgqW5oOttZ
dlCvjuhKtXNYKttVnVpfNO0XhfCiZRfqt505uxyFrI6swgmMen2troloSs/eqFnljKXbFFHb5sHn
HfKL6nFx1QvVw+hSoniaqhb2hu+aq7ZLY1P/qh7ckK/jD7qHXEYziSMFX7Lcwbvwkya1tRvNUfWM
m7Mrz+qs8UhB2+7aZadKnJgdlEc31Pr+WhSAdEviHZ3a8edudtg73zYMRW6Elb6HKpnBHp7p0LZH
o+1go6ss7JSySmZnPph7A6ORMhKYFeXGDvbqK8XMWTXWpLdW7W2b3LcaBG0XdnSjeYZGYj4Dk/Dg
kKgP1rAwX8sspEZhtQ4NE+1kQ5Q2fG0dupJrGASqnBa10S5N+xw5xluSbZZbpVnKmrO0w2q0Kb4p
DZmCyeCfN26Yu8XV+rCL3E2/2lpa6LjQpSv9abc5+452a23OhXesj1FxOt81ihpsD914R9DIqbe+
5e3m9oxpoup1TDyFn2ONVXb6ftyjMHUODti935ZZ0BQoGmwkRsqChv78+fy4wCR/WzC/j9xgYv00
cojAdX1Sc5mWCxWZuK3vTCUSGMc5O/MDfXxeddOuKWNk79r9QjP+BT8StuUARlkjsElLpu9PV2/2
znFUm1y9LOMm6aJqsiV/zmjeEhgx3Oh/CF+8Lwv+XwbR/SH47t8XlBe/lRLP1lye6p8wHk9Ksfx9
9NEvX8rmX/7X7O0tT3ab//0vkyb/sXttfkYj5QQfaKRr/SvheKZrgURqGDKyyj/i8vgEHNIlEacB
HqgNn/wUlucwvyiSp9sjx8Ze/z9gJNEj/6qrDokAbbYmAv1IvvofQCOHKjO/SyHLxV4D7pQmmppF
VcoLEbulPMQOso0ZQ5/2roKn0rtOPLz+Xuk9b7yN97J0vLc3zbtfmsFy+fi99h623vvDFFPHW9ne
tevNbl5Tj9ebYPVTt/4Jymb80Zb9tW0XgrjKtwe7P/ZmXNK2J8wp2lP6e49GEn7ko2B4x4CCo57l
uXHt0Qo9CH9sSQtLGyv/xJMvmjQsrs+6S3asnxdf1bW9otBdWrSni4hb9hLv+VmjXdJbu+D6ufHu
CQbwlgV+/LeN93Zb8NGb6z+q3vTHYvHwvh+XHqqod7OjiQQjeHdZxK/v39few85f5X4eqt7DyXv/
Bxt/Kbeaf6bGX2yXv0yGS77U0Tkoik5UX7x63nvPzACPnn6SQfh28gvvG44qHqvMe7W9VSlPT548
ep6q/pPuJ4wO1nhw8OaP80ciBGHFs80xavpd/Pi48x5t//Hx0fJuX6gh51dU8Fww2xk1RoPJbXvP
xNww3DJ2vUcMkv+e+6vV+9375/P+V2f0H9fkpYdAV+vkfG651fWVOs0773p09sjQRnHV2auieOoX
kNGX1zP+OKlbi0CbTtYZvgSdAC8KqaaPFXD/i1N4CrmJ375ivXw5mhcw1X/n0VQtuu8TmTFQin+S
GYbpZtXIZDi/3R+ZPlnIn9JvvGc4hlCaDgiLzL9dLnOE7e3t29vBYzLeHnn7bfj19nbbcsRyy+Fv
OOaDN8WXM7z9QEhsw9fXWe/dbYIbN0CirEhDTt1qb+2/vvbeK3CBP8u82etrHcw675U3SLVqUxTy
5v3m5N29izR//01x+EOk/s/+kS9nlHTJT7f8nzCjtCGVzWfdfLGTaU1VnMqaWSzr/ZodS3YGebwd
xiUdlkYJ24biPR2JNyD2hl2FWK+5yOLSW8ck84y+ydNBoo+815H3hNzYI2hAE/xvRAFT9I/oIv6W
Xh9+U2FusEnuvdVrJ+JHZA6FVTnlhygqPdN/vs7Cs/f4nQJywRzWE8Q1IqaKyfez/53wWG/ueC8t
n0OxRR6Rxt2bt6HjcTwWszffeXwy31DBuPaOIe8uqBHjf1/wphwNLhWNpmakk3aF0q0eUSfvN7l/
l/vO4uaVVlGdEEmVfaiFf390v+zqi435r67+v+7qL4XHhcLxP0B4fKX2XaaH+S9Q+77Ski9TyfxX
aslfyVrjwn31j2oLQ6aOX+WsJM41yCoCef2Pst0okvqYZaKISc5T1LB74cfeb1DPUYUbtCzeuBVF
qQh3ExSvM1pT4b8t51I8tPJ+QBf3HtY8E/GU+zedx870TvkctOCT5wZ3dw8cNf1yVxooip+1/ELP
ORgmSQ4LWr4nl9aTJvrcPk5o6Ided/ZyqLD3chukzgjl798e7CbPSPrMu3lfrdAurxuOPXJXG7Jc
v8Ts2TN59Xb74yRZL8fvonluAv6ILg9ZiTTqUz7yVtznwx2B19EDceSi/d+8swNTzcO7eyB+ZFAs
vyBT/p3Z+/uIXShbqUk8b2WzM54YLoJdvTIuwvvn6zeqKZ09bzncL29jtCyJ6ggXRNwxRjI8SfR+
sxVz6lVqdaI6rFavr69fhbh82cILTOO/voXal028UGnOVI9Qz2s6URSB5NZmv7e9c0QCKZ6V3kxe
iiEiL0UxuEJ7cNEtRIFQSaQrn3/7MLPlEBjCARlSohJ+e+l1ZHh7EuWDjGpUZcdnwHetWPSUUowc
Pvt4bJdyzN6zfBnH21uUxu8OikTlff+x9rDOD6tz+H2BqvDdjR00BD7tib2Sd/jcW1jeo8PRYG3e
IytR/n9fVF5IEH0Ieu+xSDnkET3F4iDRSL670+/w/pX4YbHzP7d0DFlxn63IC52tOrd6qRisyK3p
Q0k5GuEGr4Tl91QfSH1SyPDS4W4tTx2htRVvBJ8Xfh27lrc7BKe7/eTkeENKD98ix6AFxdQbUf18
rkc7NLKvaClftvdC8fl/3d6vZ+2F+vDXrP13zNqv9pHL8JD/KfvIVzv/ZUL1f56dX5blr2KG5PdA
sIajjS42fu2sNlV/7iglWHq1A39g7QL+9Jnff5V0cKhy8dmlLvbaan/ctsaeS83awEVEk2lfwEq2
hmvY0h6mPzWZ2SCeSb3v3caDJYc/K3qW7Rd7/+1tufN+PNRiAwIxecCZA6Rl86ryp7X3tiQ5Vnjy
XlEa2JeBCd977/31c8Hs/Llg/r3HLjbk0cFM+pQY+djwer8O0nmykGoXpi+FyrUAej9IEc/mpq/y
d0cdjNEYCg2RGklIXNw40maUVo3hbYUkyQG0ILMuRXI6Cqwg56n4pPmnIL+lzPmc9DS+wQOmyu05
rMHdRhRDVsmuWfutT+ZLlKiEUgwb6neSk8lXpz3PFTAMdJKva16qwoD7bAgvdnq4T3q97bh3GCLk
3yYHmy+PQyQ9cYg6QAApIaVF54iEapHu1/fSI3qYjbOZRV/sCEHurvbxNkop0qtQ5XUdERpPDfsj
ZbZg4/p7spYq/po6jbjBI4pHXif8La5wTUtu0aEYlkpHkbyOjqGokH+M5bk8K4J8zDyAc8HLjATr
WSCPJKqu3KFX1r7DI/Utajh8FbgyrPHPOudix7bNMrE6ktfFp+nJfyqo2iMqzxPPRdXRfQyAZ9Ga
+XUGpgX6XgK45igfIFqCxpy96+dRJOZBKVaCBt5yCkWl0VgAG48YEgKM0Vq+L36IRrJ4aP0H/qGE
yq/Ue/jx8AP7gakR7/x3JehRme3l6+vq8xXwd4Td7yvgYqvP9+fDvmEdoITJnQmmY3uQSfhrxsdI
RdUbeaBCT/elv3xZZn4MfvfyYnqJ/5h7y9sDOLIAONO7nQ+WNIDTN+8oWEvNxwBIQ0yFL9r85eBc
7Pb/YwdnAKh+whf/GQaHXLKfy5Vhxv3U6P+v5Ipu/pF18Zt/x1QhW+sgC9SRpfd+6h3FbNfnLSzo
uEPK1oGK9JWSHYdIJG4HOHvmb7E6RtDp4h4JDBg73SOf2+E44vZYlUfssXMEA3CiRVrkTGFSs1uN
KEe19YswC5GygQLBwb6l5A6SGU4TmWao+hMkfjslXR6PLjhFBzYold9dwOMbueJIedAFlM6ilMYh
PBMKrVLhl1oIgUNa7N634nRCgeQ7clLOD+wMPe9WSGpBdcXYQiI0Aaj+ImUbf/hh+Nhd8nDYDebx
W+E7S4Gob7N4eWsGZGDkcYurMz7yxJSCGsgNnFPLl8TPxT2A3nCK5shVniznj4DJP9AUxjmOW+AJ
FI9IxBOaw+tsJcIHtNr2bkaoISMPwOVVuu9dWngn6D+fEwTC4QVfwLpPp34aZtEmyuMiaNirqDQa
VaH03JYayHt6yCIyucLTsA4Jl2Qb/lz6Dt7vXzfhn6bDxT5TH1Jnt+1rUUD+tgXDxrrqfRnuLhy9
nKNDUDHMVtyt8kkXGhHZP0jcsB1+GxR31LCSuzgPilCjzBGF+oImTqNtVKCV5Gy8Z4ovrdFMjvzd
hOgqU1SXqIn3sfYsm7KoM7tIpkwZb+/kewVVtuTYhBLQGcnA02B/JTpOGmnPcgZtnEZ7vr8NilgJ
ydFONDBDOStiOerjyOZNjih5bMmPL1fNSW+hjfcxf7kiWTH9Ji5odxJCwYv2pEXKI/jB/FDLNaJN
3KMoGXnU0YI0KrnOoGHFaFlXRSz3c5xtyR2eUuaplPYQzzpcnTspOUquPPwQdEoued4hanlxIKs8
TGF+bBaEHSY+Gf4ClgQlQDR+k20exaWLiCRB91CD7F6NlPgYHv1TdAxHvHMODZKSoLa8kpeexejE
jM6wiI9RG8hiHfHQqHy5Y1RElcxC0nVF+9DAT2VR9L4M8rAMyqBdnEPYyz4LmjLbpFocnwMr1jle
ZWmtQ6iNoiOiIqW35K9jeZL7PlSWCZmqtiH0aKnKojAvDa/iwkTZxuvwNM5jmhWeolOAFhW3EflH
ZSWYtFPUu87fxlI5zfH31DQnnvFW9NSWOz9FZ+4wRaPaXq2Z8AlltNHCqUvYj5NI7v0YtryjTJzb
VMoBo5euBVRBmaM0pedSACGNFF9Sx6uRIDL7wPA3PKMxkR7locu83lNYhiyLlDOn6ErQhlLtRUfT
G7Q87uwYWaTJEgV8RN+KINSiEUqofJNSI6iqVBgP16G0qA+oRhk79Cw3jeYs3UAOQrkv7tH9bjMS
HavJDqCKcoclKWWqcH2X+SWOKui/oUs5tAMCT+deKYXGeUfczYk2k8z0Xo+6YB9gRUXFJLvvgofF
3EQavSxjhN3R/zBl5o/7YOn68UHoEMLYaAYlEWlTeDMSLgZXON1+A76eNuLVQsrh/7Q48eCSJ1Vk
hJPsBxDVw0Mewo/Ax7Xzc/8d3/sNHs6df/ew+IFaCJ4qzs01Mfc3fLbzG4gpcFSQfOLTAywTrynk
DGnCnicfIBtJTbFwRO6tiGYjY9GZgjtWzJQZu8sNyYMYDXoOoC+k75klRJz6DSVZ6Uc/eyyZATZ9
KD1LrT/WB6MVufTWiV7akzSip/4SVo1P2mZmOlwWRqr3ZXI6ED1kBqVU60Nf5xt5WLCG9ojcllWl
MlXZeuhxcqfeQ0RH4O7ilFm60MkPI7uUDIFcAvoLizRlASWR5NnK/TLMPDzBvLPjsUGWy9B3PsVl
GX5ptBWSXcVXvogPIRTxz9QcSmTA/aMqPPEVf9zIqYmm2onSyCZ9iBxmZsfPIdKvmL0g0B3PZc21
ARxYNs3N7W5Cylp6fb1SkeJ62OI0RRI+ZDd5IJJS5BVANbk/REZ+yOrjWBzhcNuRUK13WpJZNLAx
tGQjN26dIItlU7fm/bIK6Zop6+4m8d3QYjRabxNXM1j7fNP1ifPn9+ZKUirBCOaba/JVtY8iv+WY
gmxSkv1EFHu2Qtmch+e2v4nt4Zm8Y3MeCgmjLsj4s2qjEuu0CXVGXUzoFHEk+bZ2cY8Qyq/ESQ+v
MR59l3q/H5myZG3r9EA7d1BmZE2T+9Jrxk5I7mqGTARYSuh3w3ptggRPcc1DDEY7rkmv1lE3eMQc
SZCAWMf0fYeaxD4ZDROBz2Qc8onIWzLNIFUcz7w2YoH8janKlNqFW7SCuIcusA7f3x/mb0V8u3wU
R8DdQFQS/8TdO6IKTYMGMYtkqjucTGbamoaSpnjSjeU1D+bhsDhCOMKDeEU4fQEh/5rgTMgyv0+3
SzBO0dfrg77GWidUnSScCWENV4lkUIJXbYUt9vI5KBSYVsf+Cz/4n5PBfrr0RbxaZ+6S9cng0uL4
V7xn4adt4RdBORB+hli7uMLEu4I1bIwTcRvhchLqh4ijcPmo+di06GF3wlarfMhGOIEeHu7KoBBK
WMIOeIMnfwehY4XW9rmS9Wu0/0XXXXjyduZJGR11Vmpr+CebzEkE1XsGKb7qsU3a2G2gK15j+Sq+
Cs1XoBNzg71n6t4x9QleKCj1Yvg5nAqyZBMxx75PGfHGbyEeWF8Ns7TlF9zhp76+hPCytZr3B/p6
W6DUjTTfZCOM0pU97SZ7N2quu+cvemckw/fZJS+gvL4+UGJALinWhoPiTMCr+L9WJ39g/KEti0Os
Cth3ZhDPen4bH5SbHl5YwS7DlCj9CemEPdA/cRMJNHL27hVUU4WnbOUghOI6ZapsQpyogCJHb81b
qP9rLJODL95FttX5IyJNMrnCUEMRBWx4gxP0BvSQ8+Zy+fIyWAiPS56aXstWfOCg5TrajZcWDEm+
WLOhr+euD+UEaTUp5838u4aPB7RlcPSw87L3YpGIB+jlJefVywtIJF/Nvfj79P0d4OKOTZf7VYLX
BA7RQCeisAEYWYFxwU0TyBXNVjN2lnknLKTVWjy8gGhIwVUdrNA6PNEC6TR2ZyY1kB69yifSgzcr
+nPoZ87cRvziiI0sg68m/5fDewFx/jW8/52G98tt4RJO+M/bFv6ckPGTqLowXbV/WFR9uRFdYpVJ
5hKGCCgrJG7bg/AnfuOe9JSwY23kkDiLZUsSriGS5uxJvq+XmKUu2Owj1EKQaA/TEbKckNIEn0wC
Ic/epCS0XL2CWsAWZOm/s1ulIb6Hz6Xtl7dwoTXm/3y38JXm66oXofV/ab5/ab7/gOb7xZJx1X9y
9ZNkJn+mYP2E8V3swOuOcObEKXGxYBGKkiWMF5LqRuub42+g7xqEQ5/2wyeklKF0uQoapIYnajmv
Y9U/gSKRYRhsDh4WGb48MeIotexvJl1k3Fh3PTDFGbM6wUgX+zf383gf6Z4GvEQNP8ynAwANhhDf
3GM8UlolMgABzhSwPIAmGwBkgGEc1WFpq5xNj9SArJMYWdtQH7eY5dTOQFNzwEnPvg77S1BhZ7C2
v0p3PPpzF89PfXYh6s3KSSrK5aCzRwKU7wcLE5gcx6QA4B+W9XEAzY/fBBAXFK5c0GvRZqyHeN6C
+n4UabhytbkGStotNjOb1+0E6xvK9NjECJUPrgacaV5FKLHdA1BksLuGQx02QJMCRlJ9MdpF2bSL
sXEAVLOb00MX13c5vuAm1uC5y3HAmbE2K2PAVuDVFBgVwwjYdQsOL3XFibAcHh9m9WFahyaKq4CM
DePRevvAujOuZJTkOEx43w5bkvMlmN6mV4VNRJbeMYV3hnGXz9UlsbaAtICzAAaiXw8wKtBvFlMG
EFhAYZ7IdQU+2IBaYUSHkuevCE6MK5r+gI+I/eoG6kwDitmu+oijBP3nO/2SllHrHeg1zu82aNVo
5uME4MDFMC+YHTsCRqisQrGD7rF/rPEd7JkhiYCmnF+s4zR2gIRSgRa/CUgoAGMSVEHNMAKOMLjb
uHnGpga402/wMowFPshJQ69NHCCDDq8DienEsmboBWaoA1lCwiRrg5EnC0imQ84s3uOxlqNkmogn
G5To+jTeAUIJIIElj3UzPDibBewg+ncddMMcN36DflsgQWY5WNMpopA5yW4je97TEMKnQR03LAo+
CnSPLN8srBMDKLipYMYNv8GzwjMuBZdbNND/5XJrMM9csEiQEoHtcCP4xrJ4XPujydovQL0YKiZJ
EQtug4OGiSFDIGc+RbIUezqbakl0leBxYlV0oGndmFKEgf29nykTItU5hkeUTw+gy4VUJ4U2L9DZ
iTTxp2jP0Bw5r6BHB7+PjClVi8BBqRwhk2qBk34ijnqZsAMaNGDng+ueaSnOo9GC4GR+BEfPHtYT
5RZFalY8HJgigsHjJwC/cph2LmcU/Ar/Q0Qw0lgFzQbXHnLsQhAItdCKhA0hkwGEndzsa3pWpslI
kn3TZnAmJneCJ6CPt35OqwqmVevxfmwgjgT92cmPL1O5eXQY+M7bM6iCMiZM8jYugAhlYoFQ03cy
EubtdsCrxZWzf5SRAAUn1S3H3IsoU+7lWHnXAfuU5+QNivVbQco/8FCLKVTMOBrg8R8XehfK4V9C
7y+h95fQ+0vo/XcWekNU4C/o4++K3iXFxVCKYuP28CGEddbhYhb0bx+8iIrj+jizFPQOccXuEN3i
FNKvRoE7/9wsH5KbftaKCxtDVfdZ4R5R0Uk2NSjcFa72LtzNjWtRP1t0DpwJuBgT+AAkbYMTUbFJ
2OjPsAWhvRs4KImBQ1cSd82H1ucEyYBlumy5WaxPROcbXYnbi0pzwRns/hCO4n7Y4sW94aBUEASH
A1ScxINrFrUBxwh0wM/v1yBP6J8ZJSQe/I0ral2gvqVK0l3DgOevzLQ78RyLLgTDA+rBIRJOinFt
Xqk3KBpzMVoYG7SudJKiUMtz2Q6lZ474Oz42TNHMRCeTvzh0/GYqKpBoeOlcTB/7rg42P3ZzUeC1
l/WTvMdV6d+Wb7VBYN6IQkjxj+sNMKk0SU7V+dpd9Y36e9fKWHy/sse74/VbFbjjKjjFH6TF+pt+
IxQanXNkK/xM0foKQg3B8uiFoh/ihpsfv2UrMRy2vHeI1k+7uTpNJ+sr9MhrOeLjSLgtEyFfcK+T
fGLG6lTel5/Nj+SHhfHR4UgX95L8dKF7J3ctzvVuOEfzbsWkTQ4NbI3hIV+VrilWu7mwBPQpdVjn
EvMsX0KVfZeIFbFg8kmVeOoU2oe3m+f0u5xAqAXO1XZCT0II/Til3I24vORGhQnUfqsDnf50rv5m
GLWsJfv6hCtXnLHykEvL0fIcV9nEpYxp5GreadoTTkF35POPzlo/yc2TxUd6Ck7sRFrUhdWcM011
6JDSojPm6hlHJ0bX6kzDIS3wyYHWWjeHYLOQq5mwhXTqjPTo5dKKgt63YmGTruPkh/TaMTK+9Zxb
3KViie5+O4+8oh4C15VwVXI0zus57tMbORfGM8+1CMKEb79ImxzOWU+qiTltqc50wMXqEOYq4a/W
lEISUw4xoCqJv1He1miAE4tPdiAwhfa3dNmtyBMXn0JsR19fJWNqc2AgJlTZMUlv4EYQqomOxWlp
YF5uxuK+pQYT19rxbnp/JSSsE9Y61SQnBgyd8rb5oYbJmMqI4zX0rHZyDqjXGRLVzkmqie6LhSpn
F3tUjFEVr7CKld9S3UcoyPIu5nmQLuW8kG8nJ8E5Fy1/z/BEhPRlRDCghKAbNJZnROlSDpIP6vt1
fIY2tBkfg2KRLerJkYPlVBX9ZH+rJrt7aYTc9DGoJ9Rq8pvViQ7hZImnRdntMeBUiEK56sdtO3Qm
ufIWOtWvqvvq3v1WT/jqO5djOOS38qJFh7n0ruAWfaj6LQO2X9U6IK0WlQs5Ke14dd7biaFjhJPb
Zpkv11Ne0uPJuJ2MosO9Rs+ooR01ixE4SHnbTuS1Tu9UkbMSs11ejQAwNPg1I75FbUZ4TLugj3W4
Q92T8G4KmAyE5gUbyMpkyd1CjTpP+tgADjCCKhoxHF1cUQDkdEUFBShQ9mwXuI/GDMs+Lm+ysH8Q
opNYvx/0ojSAWgVpaTMtrygcgnF9YzwLOyqbZlP5EhDBTXnTYOcUAgpgkBt48/lsYEtp4wQrSRt/
HClspzw6zwRi2MOaIkJvMOaFRy70M+rsTfdxEx8o9XJVPGVC2hoY143fxz2X4najlg9jgzvntriS
sMAaziNAQEW29ocUcpU2PoNLEIgfJ9PkxmCHMsbVdc59Cclgz72lEA+EECUzuoJ6I02nNgf0Kgyw
jWfQl1lIxSk6puFwjTDz3XU2pbs4hQGjSzhX55lAEcI4k7uV0RB+1552yT0LYV76YxfJiMjoNPB7
hl6CQS9cMJrEd+Q6TSx8tD4WgArC/XA/eJVDaXo2LW/kqnKk5tljIKzxekKcH4yJLib5uJ/xHmd5
hKv2uLveTKWHGyodEPPI2WgBXZION+6sslBYYR/st4xlbQL6nMe3coKGmcEAyang+2fcmjSeJs1k
YknjR5H0laBDR6axRn8WV8nN9vowxjFPUUgxo6tZEvMANanHZK+CwADZCfPbuu4i90pMfI0KcjaG
MFWAB6KDDU0hm1B8CrLCcSBH9RGR9IERpgtVCBfgcmStW5YTHTqV1E1x2SKF6ICWEgmPXzhg20nF
DpFORJB3GK+yQwtbQZAal03VuIZkhal9AO0gUzLc0BFEszN4lEAbtAnI4QyQAQIotCy+tR+oGZxn
QjjCXRULKpiTigHkB11FH5vAFIIKatB6ukiLSaiNfjMSvs5USD62X3FWzjymtC8hESSRhKQHIYUo
NzHSu3HvI+FpxcgXMo1weaqAfPcP0OmADFxohVsAEQVsUhOiUahHfSRak+BVUFUCE9BAiCosyxgG
J6iP4D2iMgj1SFhBBaVRjAEkGKFJjth90FbANylb6snnZdQLhINuBl4qlBMIbdALByBD+LQtAR2t
v5vK3UtPipZm4Ptdh814w/3WvrDx+rHBHi4UFGZN9CSD0zAsAnDJg9rJ/C5m8lpdDIoSnwsvcAu4
JbhOwg2+HOktakV6ApJwn7TGgkVr05fgtxPBqCTGQkWTTIYg1hPtltqDcqI8HgXluAOikB1f54Ij
FCV2fWYINdR5F2Rtso2ZFFSZho/FIBGPXBNoICo2+dUE1KM7NLAZdVyCJI2mEl8JBYvJmvjey5Fh
om4IaEw2sZk2NUMsgwBeBWcyD89XsBZh8WSREnSgMyLrunA7tRiO8nkzdD9ZPIBuAH/A6Ci+qQGF
cSDNER5uC8nIIOSD+mAeXn3yfvJCCQgiZi34Dwueu3R1BWaUh050iHcgYMSFTHRy2jCpIzJeRtYs
BXsTCHsXq+ME4HMTKfMkcr/vUKwHdXfR+VlUcDSxJVHGdG+CPjJn/R0cRy7e0zy5Ei1mmhCKEa5n
YEuhzQ+3XNMFgpVqi81c5gm7e498EzqD4IFCWSOw1AHTlDCe5FqZUBY86h9zKq1JWI/DWIiaK5Ce
qLwJdKqERtKcqI63U2GzpVfZXUI37gDJBPwj1QmMNocbS1kj0ugSuSCUJlmNhA/JjI7l+xlEO3Ns
jdPxsKYn0FaFaEn/lcygEd3B9QDWhbCWT4R3LjobEBrUT4trfXCdpKU75rhcHzBT5Ecs51axVaBM
EuK9CcBwxz0Paadcn3AmurOD9AdDMa5Y40WwC3Xm6wdk2oCwUuWYwauv+ISEHqcZXcygfAClMmh5
fHpUQKohicYV9yPfJm8qw8AkRW41MMOLSc9alTCrE635iCKSu5VjrUjjis11zjc2ss45ez/Dzfuw
gSgm/Ud9M+SnHAvLkKkLGz6yrvFuMG0rJkwqTEMgSXV+WGVLCRanihzXkl60gU9HseQ52QeUDWPA
e4h6B+h6TKCBfowsCqj9MhG5JCS9wq9m5lI8NwKR2qGzHHFu0pqOhcqLRLkWOdgjSU68I7Mgf6Ad
HAFhH8yUGWX7gr0ObD62a9m4E4xGEo6yyYvGAPdUONmYn9ZyM92Eo9sNpfaE1afEgkuDSjMjXbaY
PfxAF9alRsHBDI50EYtZ+ihLwWQ+d/wkPMi2EmZze2FS3g2F4DATbLflGSA+U+80pgOZSGC5Uym9
jGEc7ScHRFQDXm0zZeHrYRI4/s0aC0BHlUwivO30bx4qkcUSk13HhHh7etSZB+m0QmzUzJg0LKKa
QK/s+gQHJ+F7CfOuwvLmFZcmR+OQ3gfPAhLPQEpsmGsD+Mt6OEUGFO2P28tXZmBNIEoySgJPQx6n
k4RIDglShBg7ITZ7eCCQDzF1LZJeuqwH2k/mm/gNV8cEd8rEoeeVh2Ky8UsmtzRjw4Qyx8Jb/m0I
WRBURY9lQsHtHhwtzfU2PM1ksiEAhuVaxyDYxASeEel6RJ1wvjMIdKYD+DcCrmDSjvxuruO+OTHl
xbFX4YDbjpV4FBvI4mIiTGY2BDbaDcUiTfB0Yzo4WNjCVNjcCmUke8ZhOxbhYI33r4jSYYEqgYUR
RS0tjGOJnev800zuhcKFE7jgjG/LVQnn49zZBACG6St+CGmr3J2w30XGi1CxaPtH6zf+aTKd1rxP
CmeGTmL1GER6xg0GR8UOQSoCG7lGn0MM5mISzEftP6SU7pnjnNUmZfcMmWKscMRsLCJUkgHZ3LjC
hGW9s9YYjkE/0rlxqUmKyGeTOgXOC1IFTEU8arb/gmuNfqLN0wY26QdPWSeScO2N8IjIcj/61aoL
Ej6V0zYs6T4wcNeJr6Ed9oIM2EZkuUyIdnDaNd9RZaKKy9ixcuPG7lSJt2OqSTFBEceR3MwGQSHK
RLkkqoVtgjBI1EZiHPCSSESDjR7a3pk+DFiUS+o1sn5lElLcZBAWOVkOZLTJUgrhWZiwJqqohgZ7
HEsFOxSRUEToGTXhiGRQUDXQoVE5RMM+XbmDhpwMsRh7VFmszYlEjVhDYKvi2ejcMr4sdBQpGVuJ
Ljiy8EXxk/n7oRy23IVGf9FHzIfy39g7s+XUlWxdv8u5J4JecJupXgjRiPaGABsj0Ysenn5/A+8d
ZxZrxvKJU7WqdlWwvOxpg5BSqczRj//X4ulIr4goO5EFUiN8ZpWdlFjh0uqZ4xXQl3l0G0/MPzJO
oTQSyfzJF3CBeCzU8uMbLHx6Zm0kiispS7EnEItcSZ5FHrO3ynNYcNcbiLJFRkl9dI4EdM3jM8gw
CZ099K6RsZXFr8KR4TdIYkzxPXYkTEmf8srOkfZd6S0RjzFBciYce9SVxhIPjLlnFPSS4GNI10nJ
fTB7YpxSix0uEd9Uf7LmZXZE2TwQ/tIHktHbcMNBJCWuchj5YtbuPFqIZD64lxXSeo3nP/FFFt85
jnMihGpIZ1lbmNsy+/RzFJGukp59OEebdG9Xar0zukNE3VLpbGaBGALnACWhO1J6vUaCyv6QhKPk
j0VWS9NPjoXKA3zuDimrx7gj/7l0xDs4Uqm8ZYHm3YTBS4Z2i1Z+UIQ5WqJ+sJgQr3xTRr/iEnez
IoY7YxMFekK5Yjhg6F+p0+aEbGmRa0sfFf48nopt1hDbtw+rBvtDTNZnXvSL3hIyfick4pYLyzrD
iWHT7xD70vcsck26ohe6ai+DQrhj9X1vaVnfdI8wr5gyCPfLM9xFQhgnQtZoobfFpMnLWDlqi/h4
9OXcGOmMe4NJsHQr+jbNm8bXBcekwmqcqCPdCnfMzVRLtxOinrm+6EWcfre9sU4RM7gWE0Ym+4yq
8SARm84V2/fkSp0+TpOESthRa1xn3GcUfMbKTrCPgYbntZ0Pdwz9KxJTAopcYg4llh2ZfHPCUuAi
Fk1yrjQcGRjRE++igd2m8Wrlg+gmqoieJ3bJ1t53N9auLT1E8gVMNXGQIvEPOeGSb4DN8ZclIHDE
OpAMLrlYZMHW3Nv0W7HqKFMwaz7dRdimBVuiOAL1RrSKGSUUiNuwwHG4c/alLdX5WwyXGstKrATZ
Ww+ex4IVypCB+akiNUso6LwS/BFZF2cPl4wZQD7giUvxgchHWcNPzwJRzlMCYwcPg32wYt+gihtw
HjTFKbzbKRqMAna0qawakbaSBCgg32QdJB20I89LHMzdU56fzUkkrYvnxrpZR9uKxf8dTjf8vcp9
HdTVg8TUkhwwZmiAoYGhSzyYNSTGH6Zzr+7VW/gL/91HIObGDZ0lNr7k9iUQfzcNP/Me3FkJv0ec
WCmfwIVHK39kZjFaNGQzTyjLOSLSkqVKg6JVZwaJW+DvCB/4ibWxJGwgoaMdkQwJJlxDCSHgJXCk
xLIKsVSgJM8usUzCOua9KREugnnEBKESJC5IrItImOFKwIHiesIRKa+JPigQjzkFi7kU5lAuzVPH
OiOqcaN45JlDRxlezbSFxdZadsR2WYr56ojRlUNjkX9nr04o/5CMvAQoMHuQmmJpSpzkhmwWg1VK
TbZENonTdS4mCQ9il49njPBKRDtHzHDikCbBxCuzDnehWEvSKfKtY9CvLHPRY2LF4rKak5FEvWRu
QM4igCwxxkpQsYkt4grJs5Lov1T1fId6iXWmauIXpzcU2YbYnaAvrKxDVypvCJ75iZn2ntUw0lrI
K9ICudO7XpFHKP5BmdsUdSWq/oC/KYuz5ECayi7E5sTJlOa6Ao9YRIu0lSFOmBKx+dcdDCyE2OTp
gZ94nVxNzPlYvgXMrmKEeYFZDP+zWSRcSzgYb/uB2pUY651HeLdORF6PIIUtGLsoT0x3NqoEpFge
qEVq1nmoFCrxYIUjs4xsF5NEtsMVQwblwugkYnTQRINE+KKiiDA90RSecQ/OKJarfK5mVmgPEr2Q
Ms3y4J6Rfx8kX65z1AXEmEx/RrteSqiVB8fUS0C2zCKSx52hrGR1i1ihzsyRB3d7BvLKOjdcdPIw
eUuAuupXbAl5nonCH7lzWbIsAUJuJ3yYEwvsNmUbyu8sF1m+LHuWDq6yc0RkfpsOMl/ISNvANEAd
s/xqDQlkPshjkHsgVs3IiPQjEBEOQDtp8LoOWB0LFUknCk0FsFZZNn+vGDzBTOkeJZ0ARyyObVFf
GtKVJdUduAsE9m5EMUXKiJR7ho1Yn2LJ/s83IScnaxgOVhaviR1EkM5eE4QDyyMFiBnz/NksiRmf
Qp8qXUWieURTYi1YMGi60rt5w8FFyzWgS9DHmPQekuUb+aNk3fCPxFlFN9qiD+FwQ2LtzOSAMjzJ
Uw5EpfJtXj1xKSiboW1UPHeJCIrnWuJkIq7E1MaTRKufeqLEJeKQ+JBWimspf4oTT3tcRKWN+CKR
hMek9Ou7zxOXmvTq0c3Fz5ampyNVgX5W2p8WplQsSf3SdyXTgt+S0ODVCYEI+rpa8nvtObPYBjpz
pbbpyM/MzTVohTo+GyG4BL0S3w2FtFiaJU/qz+TvjAwnZKUM78Tml84+Kb2h0ybYDWRIGV0WS11u
woHjVDx6sjBR8Ai5QzFc1pggOyBUMAnYsRv7QuiJ+SEO5ezb4p8eu0SjcDskcUu7kSUdtFInJe4k
3gqeU+F78vBnJbB3xVvDKyLMsgvOP/T3/AQ48yx2/aX9/z8IcOYHcKLqS6fC3wFO9P+Q3X7pTXhn
t9/Z7Xd2W+A53tntf8PstuAevLPb7+z2O7uNqfnObkti9Z3dfme339ntd3b7nd1+Z7ff2e13dvud
3aY4VepO39ntd3b7nd1+Z7ff2e13dvud3X5nt9/Z7Xd2+53d/sdkt39iham+oPb8L2WFqQjI5h+6
wUuA89MBLYTmL73Ruf0jt8wnZ5hsBewRbLm6Gn7jWm7UOJRXLuaTnhv6s7qQlh0hxXNa4EnCYyps
YgBSnqzmoAH9KWVq06mQzIHpDG3tn/dx/zjSF2ipf91IfwJhrb0sjX8lCOuPqPxVQWn9pUrjjcr/
RuV/o/K/UfnfqPz/alT+n+h1qi/42W96nf9kep0foTdfUW7e0Jv/x5DSyD8Yv78AMr2YlP/uUEg/
AlC91KX+NQBUhd+5HPWaUTOqhWq+lDdeZn1VKa6yemkreEB38FWO9L1VBQTi2fu0ANvwzx2HoiFY
gq+P+dcLvtx2Wrsl28UBxKs9GEPg7NAGKohO0nZRAvlHQFYDgfO5A21RAEHnShG+MJjsgZIREJc8
XSlF2hX29LbQi+IKmIj0ugjKxhFkD9hEICMrmQagItKnIqX+9EnR//YEV6U+X7qNhNUphaFqQ3Mn
fFUAq9TMomcA9yDoX9J1KZ2B9K9I95MjrEIlp0DJuzSISsfPs/f0CZAg9frSNCr9kns+b+jEXQZr
OsvoLaNUXmAz6BKjz0nwFwRYCEgaRp6CVCMN8EAjASJaoZL9ZAucxiaArSmq0n2SB49H4EUFSELw
GqRVv0YD3o7mcWrMdTE4MKLEPZu5sELX0wWoC+lNrKmMon06Ap59ddL9u6SL4PB8L6WrVlospFsz
0We6u0rU/NFSAaKCVKM/++3Ult422vyoWt/Y0stbpf8WvlB70xXUSwEAkF69q7sLasCkfsNF5bVw
KwlwatoH8OHJM3Wj3QVgWcZGZw8hwhNzBKcVFbInYKN2IFmCa2lJFf/oiSxM206dHpkqeBeQMJxp
KhCUzL93Bb7UaL9X4HsF/kNX4I8y9yUk8ffKXLD1fidz62WjXCvkjXrtNa50L+Qqp2SDkDeHfem/
F7iyvF8FKethPwkNAO8Byc2IhG3WNITTQPhUkTefvNCHh3U4vOtwOBbqQztTdhjyw4zGNoGomxna
9iyyxzZ9hWEU0uNFr1dVz+yZPY54i7ZS4V2BH8HxpLvvJtwr0iPXgXvKEyY9KFlgRxBCHwAlgHWC
yEzaGIVVIfU9+fEIHhwiUp5eaTCXaMJTUVwKIsGfjmcxzC4PtY0yzcW4pj3jnzi1npf2OiqunJQX
e/HC8pD7quMl9Ix24BFaKM+Z5/S8I43esAvxzWud+YSuSRgF9cK/BYwWJC7FudYQQ27VbiX/rxN1
XFn1hTKa6by2V+Wl2s8qG7XIVB3aXsAyNmqyVDkmMmNskNRMWvzTkR7Zpe1ttCcURQ6EEULlduNf
+uaebL6OM3eUmnfoVfQ6c+lnnNetuQd5hFKOgsFypYstWvA6cEe14K+56A81p4W3w7i9C4d0LnI5
bsOTmVc1c+54dc21Pa/VYb7p1xQOnO9/Oxta/ztxZ87pIMWUuVgwGI8WPaezq+rF3k5XKqXFn9Uy
Kw1W7axdoHfd6HCDhQDU8fFjgAqd72nsq1kLMMgQ9fPjTR2IR0abXtnLexDfudLamUEMF6bWfQfs
lrTEQyIZPAJ6kN3iUq3AFKpwEL33ABnQZBaVW+tZbVRbql24WugM5CFa+Hb62rxd9BZwgKpawv65
5V7UGkaeLxoW7fNOHQ5q1zo4j0wtzqrA7I8NIqG3oypfVKVfdXdRHk4zGpBvar8yOezYva1UeaW3
qV/qnT93rWujeAEf48Cwq4RQz+juq1/rPT63EHsA2tI5LdWdZ/0wja2uwlx8MidgqNBrDJwAWAdH
DUXiNaHF7qGneWg+NmBenEEhqnXWvWylj4k6rdTxY6mkFR3CcbW6q8dNnZY03K0TfY0BpJEusHpr
r3cFGg63lpN8Xbsb85yo9OMyLiaq1HuMT+PbOP1Ih2XYwT/kPivztQINo9ftaQC5ezcnzyV60u7e
9JvQnTcr2vd7PmhF1nSh/eZCN/2JskZ8ae2219r87PdLKqB3GWBOCIJMsx/uTShP3AAjREH6xyuB
GZguwgFOIUhNGWe/f9YgeQbQ3+nADOFFERESBiEfcYNPOr2hNBEUlbvi+t2D1kpbTa111wzaQdA2
+6aJkAnH43A2szteHNtROJ6FY6TLeEyku64mzvhuhXmd11V/DF8gDavIqf/B1QRbKnyyIwldbP/K
IIIKwKLAh6mh/HKyefesEGeBMLYKyqcQTl39ojMUXtYK9ElyM/1hAPQkZEvyIufhWIgUKyIENwJU
6lf4gzPJVYoOb/KuvC+mG1cQoiU5L4fL/0LJ2a9ppkWmlamZ6CAXSztj+7P9+dX+rNMd+fXVzgd3
1d3YXRjJtAsLPVhY1Vmi9CYSRBrXhcQMaih4zO5qEzGRTvery4SmJsvsrhI/Z7ptgR9vu1fF/+0r
sFo5s70NhZiQN+GVWTtXtQ7bQmZ/DTjgq23wIX6Rr7tamLwDMlZ7YbouzwUcDu2zIj4hl3KDYRCY
fdfl4fd/4DP8WTm9eCBv5fRWTm/l9FZOb+X0Vk5/tXIq/o5BqY7DVCvn+VF4BrN+zceWH7tF+ZIC
Yg349J14TBmgnCX2s2CcpKBFCUpLBaw59CzoBhXzz2MVhapEw/4QLfu/A6i9UJ6tssq6uNsmZWfR
vKVqNa1H15q+w2ZMIGWtTmV9iWvT2+ckU8VeMVPnm+JnDrw4wjX+vlvPqwx0wodzqKnSLPU3xLEm
ZoFXe5v5on0C+xILH/icXq5ZMtQpSHv5q+I3fq7mF3ed/+8/AOK7Gaq0Udelui3UGcdmWmwBcHdW
h7uqTysGNOzV0QPPx9+qk7XxDLAk4odfrMsBaVHdhwU/D8DKNFfTj+n584ovhcNX1pO1Jn7VnkBg
+QGiSV0tWtlGF2FBXanTHDxEQG+d69emk6nqWqWdVabLFQWK+LaR3ZWBhR8VnSsXBgfna/FlJGpi
mDms5K9kpxZf+4/tx/7jsFTXhfxf2qtqMwtSwmUY3+DOdwo5dQ5WFztZWQYmUo+vslpCDz1bdItE
D4HTilbRHrwhtzjj9SNodFtVmjO8PNZXolYf109+W4Z//vB/Wny1F26Awz998b1UI7wX33/O4jN+
kxeoF4qVUqFSKJQMo/5SinR/FB+n81p40IgV5dQFpHPBDqwEB9zh3rZ7DIEVh25pDjKZtVbzVfiE
EgdA7Nw79mAs81MFWhL45gV4eBfChQp2L0hMD40ocar2I5Q49lKBn3IBAEuQZQCKEYiXHk6RgyOd
tPfObquW7UOmcExzjQxs4T/fYz/e5qvz8e95m6WaPK4XPVIvlIqFmpGvFsqV0kt6en0+1Y67B2wn
eThMD6YQP1TbwmKWxFWnAmkf4tY++rvg6MOdMayGBzvf3n2dPjgO9mn3zjo4kcPo5+zPzC2NhAkM
Ngwwd1a4vrWe4Na0J1a7v9aFVtW6+3kd2uBmCYAXmFBC/r4CxQlkKHCXADGG/OtEKEtCehIAnD/A
OHuQd9lb80NQLqlyDNd8PN+FE1OwawnROUCpGtaFLEKV0AH5AuCWgDqsfRLeWsOvnLc/vinmQfx2
twG8dZwOHGvCSR+tSqg2jVbNNKyKRSgsD3a04MRVzbWC4e6k8qDgGbxMtzN/18GumjS2g5QLglDe
MZqi7AtO3hssv07+2R4As+xzIx8AslXNxuhqDpo1IXF+6EGLgBrQZ4OCvwMkeAu8lzPgnSOXagz2
pIOmPegQ+UjJX4v1kLd33pbgTLfdlqDDya5Aqx5IWONoDSUmEXzeohWhmG8sxZNJtOWT0MPFlngG
uRj9KQGHDZ86oBI3UGoMg7MKySkR55VMC7HdSvQMhZi3KGkEsIGQbAPtzE68q38ZZl/3g9rDZ6vv
/hLwdthLJIhCKscHOcm+tYqYP8vG3S9FclEZn2CPTzTRnxJfK/XZHFWcSVRTU/dLyKbz7dQkuJZX
KoP+NuPWBX4wP7RGQMyT2rlYO28kAG1gRvpAe4dMdI6YJCBazp1gBNiRhCx+yj2Wf2NM/c0meJFp
peWq8Lge2QSmSSR7vAfrPxxjOJhD4srEfS2e0tGsRSMtNCrK7XbBzgIn13SDux66pttbKvfPBdDP
O/NFAr135ntnCsfBf9TOLP2knl6KAvbnR1ItyM6sENAVPiBES2iD7EsahwQTFD3wuZgtA0btgj86
elbBR3iAi2dp84eA5I9S4iU9/M+REj+o75eM4eGUZafb4Tk/IuwnoRFdrTBH/XemxwXAEOsyXZ6y
ptN7QwMviY4SlbhoNYi2t3+Yoh8f1wtf5F/5uEpy639i2ZRfPOS/eGp+R05fL1SqxVKNoprSd2HY
LxGDY/Vcv6zSVdnZCih+Htdak/oqm4UvAGVR0w8zd/3BiH2mb/8wBb9c88VPO16S9fJx5ZrDYV5H
0YL6ndGo1+3+8NiLv0kj/829vRiR12V2zOcPS/EJbh+bm1mP1nGW6goAzaRPU3NNBQrWo6GWbgmK
jlK8giHlQVFHNlHrm3k+/nTjPw3oRaH/Iyb7x0l40dd/+ST8OKAX2bk43GpptuOp7B5q1UmuarKg
sKduJ60CmJM622HXHmgOSfW2vfez6EAKrayNTE16hvfn1kzlpwfyIjurG2NVTG+sRMmu1aO8XrgX
Uo2pupnC7AUCdN+g2siwy5YdxxfsZcHYP3oCw72HZ+ba2De3/Nbr5Zx1s6C3zb0aQB2OfX9QReWK
cZgzP//OUb9I1/8do/5x178I4b9q1xdfBOxfub5+x2j/qwR6hsx+ka6VZFGtVzasL/yaiar6x7GX
z1FXUq6r/dq6/ShZfxP//ZvrvUjWv/d6v9Vl1WqlXDWIOhefyuWX29tRo5Mv5gg3XzPI1nZUSUyP
Z5WE2x8EZ1H24R80xi8XepHk2+Oqmh5SZEa9RPUHMiMPhcdEXR8qO+gqbEgXvYAuIjUJLF8UU5wf
3qBHyFpn4rUXVd4q4xZup2sqH8zdisrEP9+RRbn+n43vRbAvNut8fblhfHdcRy8HH/rXNr7Ehyht
Z71DVAPjuOYWh/vm46sWXWeXEETjMI1+GMVPs/Qi6v/Zs/TTankR/P//q+Wnp/Ei1f+ap1GtPIvm
/7gqZGcY8MpWjBc5vb6fjfv2nJWdFUEIAiNS3GH2qbqgOqEdBv1+OTz6/ZCUhNSryMuhCW0VxQv9
MAiGZh+y1u+yEF7kY1Lz0R+etckRlDi0y6FLNUdo0n1JGUfwLHnbKUrcbDOk9CS0x4IfLoVu8idF
cEQRzmsOwPqmH7Muh0q9yrNO+dikdmXV2UNRCWvocAsjKUyw9omCu7SZ9UE9Bx78LjEUgj1VonKG
KvuGkoLgLSVMZiLxG7vcJn5D4EXqVcoO6RO+Sgx8Q7jujo7tU5QzGWeciBAR9XqZRc3JZUhtEZS2
G5UlQqxLzcrVpwRmuGwUnQJBnKu/bghlHwS4Nm8ffYkHLsD7d/bDdaPeJUAYTohFETqqRBXSKzvY
WgkAcgFxzpZe4kmoaDKuqMRbTNdw60pAatW/2AWItxpCS5tZE8hjhYp16dXCu599QQI3zhVU3qlE
dxhW1+xqZ9UvRTyEK9y36wbWq6ESCEJriV50dpkuMPtTklFfaefUWMerZmW4cLdxAXR7yEAbyCaP
OM7KvXkCBP9QG59CQ8gQl2bFhTeSMkTh4iw1hJ0REs6zfYMyML/Rj2vr3js6d7gf9vaxqmsbUMoh
uAihbglAgDdPAy/tTTzK+aAgsMaqNe9QkNehTI8QlfKorqOg0fGoW8Tp8qjW8y4Fr3oIJjmoHQFe
v0E4sRTaCvD9e9MeyN/ELEvaT0AK97vTYqp6qU3KSPWkJmrRJfJNaTUcVJg5zVEL8PyQ+r6z+QGr
zWjiUTPpOs50SrppcAWGnPyWsFCd3TbFP0C2+9WhcAcIIVQeEqRJQDwP748aQaj8Wht9GOQIYK6V
87HRaUaMPlU5VSSsn6p4pymKswYD7iVjugq8Swm9s1DrrpQJQgWiKqDvC1en0MvtrVzvAnNjysll
blZ6Pmr4d0UcckdIcE0u9ItaIt1sNibCBAGE5NG0LMLE8MfBsMhhVEPl7Cv5MoOk3CDJ1OedmfBH
H2QEld8lGO0s51dqnvbzLyjozPX4QImcJaHUoy0Ruh1x1zQ8wECQp3DOqbVWIXeoN+HtpEhrWumN
8tKkW9pRTJg8I9AfdUsao3vdT2Gw+2aTS8bk+RbkCbuknVdRD0YyKAvgS5KvxDy5sAypkUV+r7uI
rm42u2N++t90IHs15ZkJe6SQ0lzVVoNUT46CuqsW4cvm6KIrVuoUlxDszJ3WA6qG+SRm4alZKCW3
w+jGyupAutLOnEJAVaV/4J5YsMkQpoJwN6ZBQFG/6FLgCq3EfEtxIowTWwrr9l5dxR4sUIMFUes9
EWohPhHKrOvHGdq/gm52A7rELybB+rMr1fVr0pzg73f3YaKqLLOl1YNKzOyVCUazJnujuy1RuJY8
1KK3HpS97aC4VxN74ZTVaErUMzVhLWmlMhnr8XIs9IxCspgoKwnu3kFlF6z3NVF9QuqznL7AP3pR
Z7guCH2PHhZ8OXmpXAtIpOpepZ9zmqN1f0DHBB+rqpZQIcikw2NudqyRcIdBQiAEBNQpChlol8ws
tCHCIyTUP1kXmh243G6QphRIKBXtO/QG8O3s2UATvuA24K0D1BqjjVeFKupCm8YR4jKS01g0bAOf
GmSzxQAy+PpqwVKN6u1BqVkcXVxpCTkNhFOjoAqqbmd+5pfcUiAEtNDNqgXMF4egSq/ChRRCDj9/
g5uf3Dn5zts1RnVH/BqKLZeEwO98+83mqCYrmDumNd/vwRQAw94BNgFZVFcK+SjpW6pyIBmx8pNA
kNDzaEBn/5MICMrBnSd8bHsYMaHmNEm5OcLCJlmTEnxJSfNuc/LzsDEYPJyPgcOUfjxZnzpzHsFN
D4RrqOTIJlqrj8Gg8vSvbjCLTFTP78L+x5fdvTYsyofd2Dsq23MagixwNMltHPhawmxkmrMwpLzx
rDJXdDAFkJ94nBaboSnUqUKzd2izvqb899B+b2PCjFPQUMLtlUVtcq+XKHfatBzmrOHB9YsMWtvU
Y1PLzIOhiplaYu7NbH2sGanwZKx0q3H7euAiFojGX82msL3S0TKoRQMOGdyU0/j4GFijwaBR8nEX
P06q9bFnirYIbmT2gn01exLxUvo98eaJeVFEEp0PpeZcEZHeYY9qx1Exm5W6cNQIJahsVr4fFIUz
uo3+EPFPIooS6zgW1rSPuh5QKQ0BIlfodOB9oahcykOgCfY3UC5DpBxiUUPkLV8PqM92Gnn7ZBOm
z2rJ4c+idw6JhcPxoua8u6XcHZK0tpwLjaQ73L1u2PIsGk2NqHXbS5Izn+3uXrIkojTcLgSWGjEK
wx2qxi+alPTuKcMQsUO9PSeBLVjFUSR5D0rgpRC901lY8wtzvtKONeLadf7N2yzSMptyMGDv1Jjx
gu+yjoXkYiGZW3JXHDFozT9aW8VHye/weYjPEGOU6NNIdOPfGCe/0JBOgBUUZNuoEBy5Zoy6tMd5
PS5bM1ihVR7+63N7A3FynXakh1e3j2rnwy1eF6rGrx1RA/k9mjHd0kEA/RsnKKGROAlUIJD65TyE
91p3ob6T4lnqo5HLSCc23dby259nskht4fKEYgz9CIEwlJ5MUW+iXF8qX6Wq9uD4fhMZaGm/+0nl
s8MsFcx6kAYGVEezGNWYozkhJqutVlZ0o0UBlQix91FJf1mBbylmL6FW4RZiEnjM0bUzg3ppnGnP
YfF0nnX1VlxQFDFjvVgzIXFOROSHdKT5PI6GalJuq80vBkMQBLJmtfB03XsOn4c6RYQw5S36AG4I
MFmZq7F0RWxtLB0Y31JeEYEl1D5nKG7k1TihJ+LxLbkYO7rxW+czwovLJl/bUcyGIP8VzY4wbo95
bvRtxELcHUt3xGyD8o86CkiRj0ZjFnvQ0nw4IzYz6d2IaCabhJW1hA97A/URfRMYDWJKsE3op2BQ
KUcwFOVV3AfPkooa7vrKeGdCTwVNGLfCDDuWkrU90eiaVAwZiBlFA4jUdOIjHNtyb8Luve5KOYFD
IXkidQEUTyfWMcrLsRZDpsbHzehYYB7qA9mOImLYyF5MYb725nEMD1KQgw2oDB1WgeM9Zw+54YDu
B2kwkTFtIBs8O5WAwBVfsBCp+PicW3nmiY4XEADJcSmEhrIUZttWAW6qOrcqLzK8kyor5/mo6OmY
0+2R6Yo7uzozYdQSdracinicov0kSzxA2d8akVL1doGrMfkb5IPXWSOw2MCwDGEtw7zGonlgVqEt
ESACQYnRG95yKE7uEU51FiCTHzLeyItkLPLBmFhbFLNK5HcWMERedMfMeIBhxG9HVuv3S3bEkfLE
OFpmjUEv0ANx3OGDKpIGSowRbpDplAPpsCGDb9Kg85RyO37K0+Qdj8+L/R1HM6jCmBa5ABec8TOe
ZXoGf5aC7ZALYuHYjI1fZIqjmCHJL88j4y29PPQC0MjC/zaDkCwH4roz57l4XiemOwhrnGV5kyYb
z45pRRpX9dimjSCa2bY03EhDENR12huQn4fW+ag9hCk7qcVyoc3I7WDFOnMKvVi7DyYfFjtGVTJv
HifLIFeeOEI8NotZ/Lk2JJcx1uSpL30ywnglDT0QuEoLkciGlfgc8N/dFDxo/JR+JRTEin3IvPHg
xpW8OsMU9k0kn3G7vJ76sVjdSFF3QV0Nt4tiZGrxN9hFPamjgPyyzW52I3j1mOpZWddtyQHN4qXd
SXULW1MEpdBXrUUmcB/SFlVisvGEWKYrN2Op8pYRIH8hhRNRsbfrQVVXAiOoI7WFOexhcs/TOj5C
nWVZ85FVa/j+pDEr4RnG4lbJZjyi3YT+T75Etz1XKgM70pwr7yMARS7B3Ymcmp8CdIzcf2cTitop
s/xdaCvX6vrkbReaveZ0jwPRzpm1cBKev/p0M8Dpiom2wJyq+1trOgluTvJ0eq4RHg+kVdmnkAQe
/G+fZ8KWEm7kgVR3eLnn8ke4Qi6sGsrn4ahgOCzZM7YwZSX0OjHuJIJx0Wo0Gpj7TYsOmeaSgowp
7VZRFGX8iOdzx1GHjZpjK3hoUtb4c5l3WJeyFXharFKemO3BbPb8K0ZWiTxmK7KK40h2BcsgZrV2
OIs8qFV4cecedo+yLMunMUfTtCNSrYkea1q+P72bPgPBh6TygIYocfV63YrWTexLC2rmIuq6SYGC
bwH31GxymqniDjgNDqffnDabvtXz8+orj9XfTu2u3+Rzat7qIJK4KZFSWHx8UPvcM1qmiw60UEDN
5p22K/gVM88vWFdv2qRd6I51KgOp2UtXKMGymBcffZTp1Uyagwr2xpmamyosZVTd0FuNR7Wn2BR9
Z9h0KPkiTU/B3sU060vZ2CBtQTiLE2e36la1haANDVSlGD7CBNk604Z803QPs3DiA47PPh4i7c1Q
Fh9lQwnkrDXz4OILYtBJDYqYiGtGYDWPjS13d0IS4kIF0kvI5qRKTexLTrc072ECO2t+eiE+sOsI
EyKuF3tGXDNp+Ts6ZwRsTj3MmlOC06aMa+Hkoa48NOj7epJwrgIqcFt0mHmFxhj96da5TS7Htnh4
ZZog2do877NptVj8qaoE96b40ignE9LGaRFCTFG7JZtzQGyYt8Y1RI1wZEZrcxzW/NTl16r0rqN3
lqOHV5yy7ZmHh3lr7AmFyPG7jvTFb1urzt2qo0dSN4XRUAyN6lfWvFs1Ajin5/zl6fHPsbH3MWKH
d3KcNWtyPojuhIRvfCedLH7nxZMJ2VjGACsmXNts+jpnvNKBf59W7Ilv2Bkz6j3MZPRgRurEYrJm
yBX9PGPYdCZOxb5yg5QjY0yR+/GLcDRCR9i4I05FHJexnDJ2CX15msvYsxItlRy7/8z3pRGsZEa1
fsazyyB5rPlljfAyvVtj3RIjBTPx4NX8hQvFMJx+VX95AR/tYV4at8buSHRjw2TU/LCyQ35nzWR0
8E4UMVZEu0QIRXrSVZxTQpN7iot69hwn5mdUhDHxwXC3rVIjx7NZuNybOWkzzQq5aq/c2Rle0zIz
YcfY0mL1Sxyks2Cho+Fycjs7JY906xExNOzxqlPAtWH1zC6erKcbLKhlPw9FY80JsEn9nvDIHpRv
tolMSmxP0BiG65aQcN6RyTcILgF8Y8RhdA2RSXj3aWfMMaLBFz5WAObCPTyq8GytqArb91LKKTEe
6YIDTmHHfISGgrkxMFRYAljh1MhFNafmnC1D3a0xDXNtRIR/opod+WfBG60bD9/ABSjvlPBr45ki
F5bNCxF5tadbo6iKjQmlnKTpIMe2DASwcHkSkycmILzUu1YJiVG1N7RTlpEYm8+DSlsV/MGjd+vv
O76/sP0R/rnjNJLmTT81sGNHzCtCPPOmJch7u4nVNj+JGQKIVyZK+mAjnpg+icuuL2rS3vRPZkiI
sf1AxzMZ+wbVbAYOBOAK7bW3oUBN+v92aiZqTey3mTdvjKxWh2eHvUFVuV/UkYgAj3gKdgQSHbV/
7/PoeIJHq3+wpcgNKvm1w3AYv6tNAPkOnijLCYqJr7x17F8tGdU4YnkteKnMIA3VJ0ZHB14QLL0L
nxq2n87Jrdk7erBqenX/NpUOUGaT+az7hi/abHQT+D4JHxDzW5lZhBuNY+0IU/lGaAQJiRx0ZhM+
TCFW7u4wl5eWBEUoo5Uj4WbMm5w4r4B0OOmeTxyoP6zyuCftpEXn5LPXsX0NCHxScocVLQFzCYhX
lBGxrijqc7dOMVgCXrGHwP3kTAYyylMbPSUc8uvOvkPkp5kJBy8xGl/f1RftjZQLowKZ2PDUuCRm
2V97iyaxeFodk7DWNExaD7vCl0hYBP12hF/06OX8O+NF/+SJ2xxEFclyKulT0+gLuO6+s3YPnSph
Sx+8ixbRpMbda15xcwkUERgQntUaUaCmDugJPRGHF2M8bRoqRzzae9i5yPigKpL7/PKn4sZCPO7n
2qPiR8l/wLhK5d+NQmbcmmmvZEncaK+WXABzcTAQncLjoIWWwk2nQdt2Tn8Iz/YH/jMRTj7eoDSV
kF+p+TGha7iqBqPpqNtru0unS1zHnwrdcubVv7JnTahRITYmkCINq+t2hQmz3fWnVZsIx8a0XN0P
Fs07qw+EDI2zv7C/EoVf6+qm6OtB0iHqIxp21yirShtTp6y0+Lo1YY/UdHGuusUBs7j3p2xIlHNN
0egrS4aFYWPZ8LkRW1jWx8ruts+geuBL43flBwz5rD4Fi2RIswnLYcn3UBBZJB8h/nRgeGd+3ZvD
QyPE1g5D93PvkMV4dEtKBxWyBuYn4dvuxOJGCEwEgcDLnEyDUmHqVEOahSWVj1DhsTclVCdW31cX
Vk2iUUJhf7PkARhOo4JZRvywmVL7xcPRbjEEBIX9fkRuycrCVSepwiU3QUKmgR4dYiPPavGr9LRC
tml+ttvdLnuAoG2TUMrKa1B5gI2Gp2zOED4alBbhBJelVMWgxO7pngg0wvOKLKQxV7JCQ7I8w1kZ
WZwnbg4EDdrogDJC98VpcGuU7DBrZmrX2TUvMagqvFFHbT21aRqIhMBBhIW2jNO/b1G31bl5VZIW
ZUyOs5MbnJ37uBLUg0k/D4LCzi+ZK7dyQf1cukKdK3LryIXR0da6dWw+GuX+HaNKDHbhbEYf6Qs6
/BJjhiRcJXUTXesXiN3POCF3mhvA8GyLB52nT8g5QXhq7fcY6LubLswq0F4PCsQ4oYnu0bXvxxJu
3kfHHhlXXRngsQC6UFObceagOrfdPdkLMxuvfCIN4cZfm+cFh+HTuDc4cCHmRcUS1zYG8JFb224h
OPeY764AKZQG4kusaSG4z8UJgsaaicBXABlAfBfxGaBZhkNcsB6O6Ollnpja8w+CJeLYHHBa1zZu
TSjeRiXY+TORucBG4DHFtwTf/6gMaJov3TqWBe6pX5/tQC4QFXnm/BXIkHeM+pAwQ5mmY0qutrbr
sxKu0Ww3liGe51cMxV0oVmMWlohrpf7aPpeVkcdPW/F7xuTcMDO14f4Xe9/VGzmyZvlXGv28vEMT
DAYXcwdYeibTKpVSSS+EXNJ7z1+/J9R3drpVjdIA87RAlkpKy3CM+OJzcY7q1c545P3gGg1MpI0a
9GewqDvdaXLrQ3MqLS1Au/DJsMt7c9gtlwH3GpEo/OKOHADKsxFehx2G9IT+wf/MBWlhjzGc0Ni3
0DRMCO5yKq1i0x+qE69OD7rnBqctlssEW2z2YeTh2urExymqMbmKE+AqFDgIfJBewycJ47R45hZb
6fSI3XsLnw8lau8FDC65LLserS0+nSPzubTGgwYtmHOGr/ewiDVn2k+YUQA0eoL+dCwhYPajv4KW
e1vdqQ521N6HymYN+8O0L++fET49IEIKQ3rHNUt8g5iqA1WoxzqAjS5tXotN85z70HwCi0EQGXoN
oAuXGtUW9w7WUgX0CmzMfHOWgORgNNCtSvg6VABSgJTcyU4ACHmdvdmgKf+v76OdAHu092Brwp8v
C/CYRcQYXzX4jjzGtfEjIA/gzvyxWNkRe7GJDc1InjJYk4Lb7kWrhSID1zU2A4AhwePc7/UNQ0xv
8IlDnQ5/V0gpmC9It/K7+/lhOmMJmMSpjcGPwLnc+djSRIszJUOwYx/NEdYQrdTjFk/uiZaw0TfU
kbG7LX59x7+lQgCJUJlSL/ZeJBB/y8bLCh892nGtX5AG9dBZj+pOgrHT2o/FdnLSB25HP6GVfFcb
tuqGc4MDdglbhISeLJaOLTOChsFFf2lfLnLAXcbHC98Q0PQjTEvsumAkNmEoXjzAM5jnCxAj4CSV
DUBFXHDt/gwsANimZ/PcHGpsVhDvMBW5VigaKOfMo0jcLG9RzhmX4oQcAC6aA8xQE8VB1PNoZ4r+
tGaHd3lzVEQiocmAqvoCo9P0chtKDMI6KBSbB78Cf3iAE6eDnBJe2tTmbmiuiJanCszeGXSICtfX
5uiSoN/J3FlgXmSvzozyRKC79G4DXQOya9OcR1dGzIqXQfEJf36hHgmIRx//oHDOrJEXgQK72GCv
+CiQvQrbwLirzgSoIfMHe+x3aDOP3eA44LwTDdnjulHhsFdspbi0wS4GFYZvtrwRwHFART2azt3P
4yV8zSyCOnKM9ScuB+cp78EcjV5KxvhcOWgP+Lvx6/buuMMeji7zjRHHo07wiQLzi0CDzDcjFDYc
oMItu9AAL12GS0aXj8i8I96Iy0EDfipREcBGMHoi1IHc5pXXm8rh3xwOEgwPrnShcE4Djkc+U6g3
3vGbxb/JycULiwXMw81GxC37dAHQ4NJ/KqOoBu2rT62JcCI3HmSrcZCcg5YpmPGYYxbiYLwQyR73
DGzlHJksh/MFTxafOi/8Hf4+33dzrzr25njHubG5q6PFgoDaBQ3B3HP68dnFsOIlvA58qcFAgEdI
tjb4OubfHnEPaG3wGkfmRUHNNcZChptCMS8r//OvC6ujjK7y3R51hAb0oL35pMCpYqGR9gZWTgRm
bu7tUE2ueyC2iWAW3nxCiJE6e6xIe18c97bZv2ztx6fBeix8eBZXoMQhUrM9bsFZDycUzhZtHxX3
+HiEh2eLX2MLB02JTICXPRYZlgwfuxFzg3fnskHI07Q3BgwARM/h39m7OB5kII97sODK4M5/xP0g
kqDMoY0v5kuLpbfF35cL4kIX/OtNFANvUQt8lwoaOV5BC8T/wkLnN7i1AIbBXxmP+Ie5veAV/4HH
C4uQr8s//vDv4i1AxfAyECUGkgz1ECi84OkZ6x+WB9cm8W1vgx+sc4w7IrOf0+n8KR3ACg+V9VMw
nDF7zpwTPrOgTwHHBAuHQ56c8eRqns+fXz2jHDxHiQs+RZGfltIVyzu2PXxxwVrwuD7GFxPmIRbF
5orKISfOm/PZtOSAiyCgl+BaNBFV8++gQL4E6CvwVXDFH5LoYqLx5gWfwD8GyXaBGINw5E8hsDBF
P4cPX+dgOWe8j6e4BuMISYUHLiW4DIO05J98jpO3qSyUCXnKlz8vcYMlCWsMgwMQF/TaRM9MwKt4
1skLALcCE926csyWqwel3bPM08k7ed7JRDAWTxEMOk1G8BnhOlmf6QUnK7RziEqclMRl+K9bbJ+7
ODap8y/gCJ53eue2fGi+c1Pr/cTrij80Sz16g8cJ5oH7glD6ffXqeZZlWvC2viOEi4pwOR5NvMeb
xJ8DHwZNQhN4K6BH4zUU+ncUAwWen9XkH1onvPC86xmtwpsnpH+c8I8nQ/BmBigruOKjd9SHAvDL
H/AcXUVdETcIrSue8Q5ZV3yA3xAHO3jjPO8dvwFHt0ExUOi9q3XGO9aV9wz946VwyBrB5xXC2nBz
F695JspnA9AI5GdcrzibiLIwlPznigNmJSxn3r7TmacVADsH5usSXAVM0NItd8g0hv17vl55yvE1
xl3kodbSXAIA9iBXh8da8VU8wr6/1uYV707euXSveCtBH3Bf+cUCD0ievQSoPR4+4ZVwd8AJNXPk
H/7iihJQFVB4MALXqDRweg5xTdRlnPmch/P2yq/FC1iLZ48HebESMONRL0cOwszi8ECImiH+nsGS
w3r5bHeJlYMnmXPF3ble4f9FiBTTr4bJ73nnlj/EfPHWsxk/h6rbCILh7Vh7xkicMUhoBNxTpyv6
hZajh9wMRa28wZ+dQbME5C7gNSy40t2coHrj2RmX8IG4mohectAn1A2Uo1fkO6CZGMbSrN0JS9or
sDo9bE7w6mJROzOO3m8yp4X5VRzaS41I54HiDCh2PlgdKnqYzyayQA7tBz8eXO5wpx5xoqL+4EhZ
PB8KCJUYWT7+sfEJfIR7jjFAz68n3GkTvUoc/DmhOyf073Ocr9fPqCNGGO/yP/x24wmfWZAony8X
zHHcbX5bvCvGFaXgpsN850OMoAWCkbCl+d1AQ7xrZkGcwe6ELuBtLjnUjg31vAsXHBBXHJ0TelEJ
6QFJA0HHhRQvmd9jz+TzNDidrsDYxFQ+wfWEqX9Kd94VC47LCsA0YY7hIw4kdYXBzhcDFvA7kjH4
Mn4vzXTHpQO8OGZwRQG8kAYOQCzOAItTs07BOx4hPixcBPAF5BlbJlY6X9x8VfPyPIgKXiKWCbtD
RaE98Pag/NwN3t/hK+AXQ/7wS96veH6FQPlc/YNx5SLu1PELICHeg/fUhXOCVxu8Aw4LAgHBXo6C
hdedR+6ABrrneQy8K3hAORbv3nsA3Cm8tDwreB+4f8GyguCbMwD/jezSL/n0t+zSW3bpLbv0ll1q
3bJL72/Zpbfs0lt26S279JZd+ml737JLETG5ZZfesktv2aW37FIeNrxll96yS2/Zpbfs0lt26S27
9JZdessuvWWX3rJLb9mlt+zSW3Zp9/9bdmnpyB+35NJbcuktufSWXHpLLr0ll96SS2/JpUj34rmY
t+TSW3LpLbn0llx6Sy6NqvK3ciiOVVL23T9/V6W/Q5JVJJGpmiaKOqVfoFrVRJi7KqOKywlhO/zy
nx40PNTlJ2tBsgPYT37qH+f+N52dblWg9nUAF1SRCc8z/uOLZqVmDYY5/t5ggrkFWAwTMAhEYDjo
ONepAK5BB5RLYcc/FJwGnfbAirCJLeKIKYdISI8ToARKfwCzCTMHc3TwY+Wf5XBcBv49jvOCE5dA
DVJxXpOfY+QnJdWAH7AseNwP5zIzuz/XgI3BIUScZSxx2lHycqs+A8nQxDNHCdTXFBFC/gmOMAJQ
CVhSAAgDxpQTbaoLDkx6khcDdQdgVABJSzbSa8LL+ASD4qdOFS97BrE0AA3ikjNyA0GscoEUx99A
MZ8FvOZnkIJ7OPn3jHcdfJG/AKn4JbLjM5BHgOHILMBDantwDl2AroaSBBNgkZZua8DskYGWA4oh
n/MRcTylxOSMRKCe3iYmtYCABtg5sAGZZVB6CfBkQARtrS6xRLBZkzOI/zbEUHBCEYTTDqcB7ACv
19vKSXHBfo3njaU8A/0e5VLwHfFn0XbEkaDemE/EIBao87YaP0VOLHUHKhwUgmJcBWzeLbhypjd8
FXAq1MgAXziB6YL/9LZ6Gk39ubazLa/kDSEoVItCNVyFA+WoHsBEeNZtdXcGRp7o8J8JoCzy2+J0
22a7AKuhwnlFnIHy+FmsxqlwrKuwwMblyMHYgFx48QRgDJRubqafvx1Ozms47SHg9AgnFMb5CFf3
+bPIwbt+hNMTnGYYAIAW8vGRgI+zAJx62NL9KRB8fpwhcuJnfkKAf0sXcEhgQiW6X+6mIP/ghaTP
/EL+HsOMB8GQyYArzWmPOsxY/dwB0IGjYohYH/w4eY4j4L3F8Rk4WZFq4aw8oDg/m4zmgUDMwXGK
YEJeP2904ghH3nzAimI1fdZs6rx5XrwbvOERB2NwjEb3hyB3By/d6U+8g2jHXvex/i4T2pZfQlvD
emQmudN5Nz5LTvkj0DWVY+6GKDMEARYHGeXH9oV7FVcLvnCMNxxoITqkLl/FnFv711jV34uYLyDN
NxFzEzE3EXMTMf99ESMxrqX8FX9dBwWuKlKqMaJryhdC0pWkaT7riuzSEVgxY5BGXtIGTD4Uhd+3
FsWxyPKclzgPTCKDiN7ce1QJ6DoaC9ACmnhTAoIHCNGAC4utGvS5qycCroNuWuaQwabEZoDDqK2m
O4+pqwiuEHot0CM0HBXfpmVmVIkdU0dLN23pK9M2pP4U2+FgqrlFcQh7DurVTyonHL1kuS9aoJTo
pybcSp0fAxW7Anx2da3bE8PhexaowqWWj2Kyy+IfwhLkgw/8itmQJkeP9nJ0TzIvz52x9YTGJ6Ib
iu5IrJxaWmmT2F3orpydKHJUkFO1VvEoA+cMh/0VJ51tBYd/VzfRQOCAA23D8rFgC1QNjEw1WGrl
TWkwpG80U4y1cdN11wEoKXWWyu8zVwJCwvCUC9cFB8KLKTZmaG6L1aOa1RmAoyW7Sngqi9pY5B9h
dJZCX7ov4yMRHghOUqcuKV+r9JpPx5w38SHK9j17wn+Z2mPrqGVQR7squejEybWg6nbiEiTFluQX
sgZK7qqr3Uq7VvIHX9ECeXT16L5v9wm7W5XNgOOPq6250gLaPHlHO9S2G2eP9j7B+Xoc1EvNfnZV
KRCFQCD7pTgl6dNC/CL8hozo+9n4hSPiNhtvs/F/Ohv/7W3+39FHdfxDCHb/8e94/VbVS5tEcf/l
5X/8n6Hr25c8eSl/M4b242X4rbr+du5f+qTrk7fu33lh/+/i//jrS5T1r7oAyvXylxd22Sf9cho+
2uXuoxvy/rMVaBX/5n/3w98+Pku5X+qPf/7+Vg1lz0uLkqr8/V8f+e+wW0Fv829/Lv5fn+1fCly2
r9o+/mjL33YvLTr58pvf5S/le/e1hI+Xrv/n7xKh/xAp0YlERCqDOWX6+ONt8g/GqEJBKawxFUxp
v/9W8oL/+bss/kNVFU1iKqVMB0cttpeuGvhHEvmHJImKpsuSLqrQfenv/9nMv9yb/7pXfzbHZV7J
nzYy8LiLEvYv/BBRVxWRfTnqmeUCU7NokQ+jkhqxBGRWlnqkGUF9+qb0lVNP11EEdhkIcCa522ei
to8oUGJAb16L1baKq93SxHasArhC7b1xoU6fw6TJFm/Mh1PS00s+qS6jQCiZ7mdtMgcFYC+dG1ei
mUyKveq9uShJkOnxndLIfjsutZGruqFUnUkzwMXI7SnSJmfqkvu0FYxUBrC+fiU095RQ8LNONrNx
E86pEcqarYv+MJUOeuNIiWwtkWxopWbnHfDp1ehIsDnXIzgmmqNaAXGxImbfEIcRgHP02WCoOhAB
sSc16WuSpG6dbVJykco9qaVNnYVHncBRoSTePIdGN5RmUzbPHXDTwsnp6s6gxatEO2Nmldliz+pA
caLDFE5Vt1NBzdS9zVVpzopk0QTgtDGAtqpx0w7AHCqqbTFVJs3hrig2ZO5MTfc07WVqQB6fAve1
9EQRHLFyaxfs2GeA+FTA5dFuwzWyhrELwqYwokw3hVp15bkzonB+GHoNqMq1bEUSMWbhoAzA+4+o
IbJhMMIctBcDxrfrzU59aiiOOaU4opzmHqn4Zg6Ng4V2sa3zu3YhTifLll7HjkbjIF5BFVwPRllP
Vh7Ciu5lbMJN+KZ01NZwSr3vYrPVoCUIqfwjb6CsNIXV5eu+G4GwQ36wJA7yZWVGtNb2mA3vagUK
DKWLXU2CsjOBwG2d8+NQhUE8SyeZFKMhD0Jq0km25a7/Ua5qZU058MEG4NXhvb6RjW6ZDCwbX9Ol
oB3TzQIkJgFMTtU4GDUUm6oAOmXzIhRBNIK3flgNpkXnQj/NCwCECgDYTIMXV/l9T+CFiIHF1b/q
5Y7JgFWNYoc1yUkY4bZgj0QBap60D7MfouSnjS+qzEwU2e/qYVeqFAqPqhpiL9hl0zq6BAirSd7E
WTd7axRSU1el1JhjubJltT3MFJQROTAq8skOEzG1ygkcxJVM7IFiFumy/qa2gKFj0qnOGjsfs7tx
DAkQ8hZHLAC4M9S7LCfneQVXB2vfhhRki/EEbohZ+hH2sx2VtRsK633JGmDUy8s3XHeS9leyu08p
okqUaZqM0+SKIn+RInFJ1qgUdfGQ4VYzZQImc08jM8cULcVzxgAcFuJeZ0AaawFIqtcvutoZ44RJ
w6QDKPuMOmnsBgxCGpVtSXuVQEsTtwadDokGj5PIjDGveqMTdD8BVNucDMaqvEhzei8PijNSOETK
equVQBtfM0MQ5KMG1slYwMqKw8wXaPSuTaAjUAu3lXJDzwZvjrJDVvWPctzYpJkhxjpvSNLCkCvq
FxFATVLBygtpGy7AY1YyiwnyttQqaxFrg7YgNVGB55095RkQGRIvwjyjUn+ppGizVPOISTebQ8Ks
sErtcWnMts5fe8K8qkjh6prqU16DPIzII1yYuu4u8fw0M3JMWiZY0zhsRKG30xLDpSWdYtAqC6Ys
DFihXqZC3aatJAbl3DJjEN/rarC7Bd616W6eE1uXCj+mwial1B/1dV/nq6fQ51EPQSgjrL0RoTcF
JEnciPu66k5h/CTJC4yQ7kEsiNF0nVuI41HJICoEshubSyyATiSvLWUW3S7frLHfFdSUcjgWFTiH
AEoxdkAYldSD0gBwJKnNWYaol5QLw3eVITHl2keVZskUcwyB90MBfaxVT2Ia2zMN+gKo2XEOw0fc
i4BimydmpPME26m5ZvXjOHbbtYTAXjJABAmvYxXBNALaX5NOZpwAljg/NNgBNAbUtvQyNrMZxp2n
KeqdxICwXcGbyVbIg3M56Vtl1Jw/bf//2lf/vI/+1an9x/xXZEXRJaIxnX3dRYk4rW1TxdJhqAHU
L55TBngP4bRQ2YjTxf11ZZxr7b9szz8q47x4sq6BV5WJXxYbzbIJFmCuHFIJvjYYU3O0GCrVv2Ge
+7tqqKhKRFIUhYr0K+WbWtc6KXTlEGWbFZSVw1XRpm98dfJfWQX/6AtUGVkVdYgOXf7CvheVIW0l
likHCl6s1Qnd+r0C9ztQ3yFmzeK93OeNmW2X9xkYVMDZcpP4m1vHR+vraP65BV9spzok/VrJGE1x
o4DoYPQUkOMAEu2bmyb9laLuP3tKKKO6KBL56xTR1LLNu7BWwDm22ABKrPYUwQUGaO/EBPL7fvkB
nC6jv0zB/B3H4ZeYy3/WzSRZZhrBOH9xiNIu0eeUYJTBlAYsw9iZQi/ZIVKQuRQ8MRVc3JVkKk8w
ZUll/3q2/t3S0BVJVRkjTBK5/lu/vdwlZYTwkPS/ar3E3l2UykGWgH5NLg0BYaV4GprUIaT9Zs5K
XziQP7uKWihUWZmBOpJ+WRyL2LWZso79IVn7u0ntNtFSGZIG/Da+7RYAkFOxJ0jKsR+Y0Q/kMs+6
3YxwVJRiMOkjNndMOLZYZAVIZtgFQtFCbozBKKaOKAGzdYkSqA3jhsX3w9o6qZg+KyJxFSX0pGrc
Ll1kySFwofN2U3X1kda1Eyr9G6HdZpknV40BFxZHlpKKd0IiPjSs2/VNHxu58qYkcJAvUGQwKyvs
YoIz6k2QlZWdjRc1G92SrcEQaz4b1U2jCpLBUvkgyvUhksvGEBvpoQlVvxnbvcS0i5JX5ynSW7er
yzuqC9tkUvdEhOo+FHFpD3Ibwq+TX9naR6a+vuhRvl/79LVNE8mps8pKxqQz2oUdu2b2dHmySFlt
80UqnFHLA7XKrGFWH5Zuk8/Aj8r1xVwK8W6YF7MCoqGiSlYrg2e37OHZagx57QujS6g5JsN9x9l3
wbMUA6+YZYYYz2aU5dYsAmMXDqyBDcYIDxp7KOt8k+oI4Mz0TpUrEKdRyNhGrh+rMbuEYuEuen6c
O7AqMRloSmtsqkL4MMXtC5WAO98ggqRqdxpwLyfKGT2Bf0YQTQkRwVNKW6+xieuF9+tJz4XGF6HC
JChECpNFpojal0kvd2HY1/HcH5QISKnrflgffl2B9DcaF5N0mcg6VWRN+jrP2VhOY1i3/YHtxi2Q
2Tc1iK9CQAJmAHZKzV/XRnh7v/RHx/LFJiLKsqh+fv6nRay2Y6WFClsPUkj8VjHEKtzSqj1H0mwm
Kpx4ALgOwcdR6ZbEqsoVCqCey/CNbRh8k8DS3sAMPhR0sBIsrSIU7FSZvLTJH6Brpek5FZYNFD1n
io5UUgKtm1qjrSNnSmOglouzPyNu180fMYMJFEcPYT8ZhBC7rWqrXhRvziPcxdyArkGh33zT+286
z03oP3VeYkol0lVdD6U8G2V61uPzryuQ+C731+GVCZQGCbIZLgIifvEmDyWpp1mQ9YMKeH3QIJjr
qw5Iax+CeaP7391N5efZKRNd1DUVt1Sh9KsCURFpnROoF4dG7eyIsmAdqa33iHRKQM6PckeLU7OR
gQ+dP6Tau5psxf6hzMZjzQqjHKHcwwHN8jMh6m4ENW8hNhAXkp+vwGaMAD+exkFJmVtLIJFUa3Pl
pkC9bjLBUSbFyKP7NvpmwWFx/TyGfDmoMvwZ8JB+3eOyWghFWlT6oQ9Bhxw+KRXkfvIulrIhh9ss
771EKcxpSYxamY0Q/t8o0Y08/ogm2SAMcm6+1+GshxmhNgBaBwdwtSaWUk1+sWjbTuotXe1NrZPg
hpbB2lFKb3kB1hcGCrKwtpdlMLrpmmiiobWZVyX1k1JMb13YH7IIrgrlceoklyVeMU/7Zs6Mld7p
OsjjGvVYqw9NnGP72KWras1R6RIYDsvUe2L4EZLUCstDTF0pBmy7BkoZCcQbKdi7lNFchtzvY2YW
+mqOteanJbWnSDM6XfN7PfPkvrtTB0mwlBw051WWGCF7kevudaoiN2ZA4RbEO6INx77W7sZi2qv6
YHWauu2HYBZ7Y8oPU02MuMFOOFXYM2JHHcDLRnU3hZ9/WDp3nGdfn5mlJnuayHZSQrtPnnst9ojW
umv4WC6JqWovfQhhnhwqgE4n5Eed1ptxqPdp2llpfffrFaX+LLCgHYs6kxQdyqsmfhXA2Tq0ipRH
xyrdSTVz1wSwDWXCtYKtOC0PiwB0VyG0YrBFLfs1hlncAttY67a5VhjhNFhSAcgPEfQgBODzcWT3
BTMwi4xEWa04A3I0XCtz9EG7U1YeiLCA9/Geytc2i80whfFSAg5QczTc66y0erqPZ3AZlX4rEksa
hwMpkKUyZUY4E5cBApux5y7xxeSJKoBvr5CYAkDSSJ52mtielCX/RlFSf5IBEhMZFqiqSxJ4vdUv
irfaTWVdkTQ7rvJdWdylSm+SSL4qU7vJxt5LVdkI40ctvC+TfZTk5rC+jsJ9qkYGC8sgzVSrAJR2
WIH/Rgii/ByzuxJOumo9zcNFndcghietA2c16w4ljMehQi5B7uvyS0hMkV1ldqfpAdF2S61u17oO
pmrCrj5DkCRmifhUlhz4RFtmUBRmBOjk/lwdQ6KbXVkocCWsQOHI0m9E/d8Ni6IShPaYCjWSKF+G
BbOG5oog58dav8iF+K5C8xDK9o3RRjK1SbDEZXhtaGkt4Y8lBL1L/bS0S2hlYWNVxWCnE/GFtdwo
AGgk6cMib2PlNdIyY9YGU8GckMPMbEawwpQvWg9TPTkUoDnUOtVe27cCvD/ls8heiiHQMFHEHrwO
02j3ywpC8rseCl871R9tU/il3u2LSoO4Xp7jDgS0AjJWCrAdMulHO4/7dpE2BVG+Uzt+krISIyrs
F0WVmaRKX9cVi5gspYVYHUHMDixx8K4JZgl+Bh1ctPNVBhIt3QsE+Vlk/ebW/KzxfKn6yzbMBh3L
c1yrI0/WEpFQBZo9k5x1t0LGDdn/WoD8vCWjNgqflgQRIsKh9cVkgvtDrteJVcd1MJKXGRllxXPv
NT9gbq9IERJ8Zn5To/aTpYQqmQTKewIrjej0ixaQtnomCBIpj0KWTKasAsk9ep9GJTFol0JrXanV
pZtKzGxBpkZbbaUl3vZg7s2pV/UPkwDMbqTXKCpg30ErGIXWWp8S+dAKlQkpYohFZGcarsKOmLSr
WbHhJS5zQLmP4Xvfpve0xyxc6HnA/ErrCE45GRaIAscQY35R/NBFr48K0EZrz2o5+/kCxnsF2kAd
dCmmMly+QgecVXrX98SRw3NdN+Yk+aQdTCkdt2n+lMLJW7UIesPpJcA8KIcdyY6avqvU45L6NN1X
+UYTYB23cKKsR7F9hkPLDZt+q3YABJ/lp0ZSX0Rln1SvaXvKyMRHZ8XeAo/gUnhpQd8j5otydd+l
cNEmmId1TGxhXO0oToykFE5U7w7a2uhGWGhg8NFqs5GCZIqdur5r09WuUlCHgCm8ubQNstnm69Te
F9rkVfK1zJBfNiKEMCyWkjx0DMydaEGqxjasATMmY2vEfXnW68Wpi8EpJDCu6JKt5YBjLrEu6gu2
GLl7rMihkXZ9eVk1ZvYlSJVUeDtHN1vY7BRU3IgdqJnDpznWvF5ofZoXr8ukWIwAKFt7IEJzouV0
CCvZn8LRSmXmCAXbMFV25OqwqiB+LzNEGUTAz1dbEIhl0IqUXNmNoluNjjIS9Jyl1hTFZ0EB23T2
KrSR1Q3DRl2hPdSV1SUjhm7y5JHc0XF18pR8swlJP3l/JMScmC4qVNH+ZpGxTJagQJD2KG5UR3uE
9xrEZZLdnCNIkF8vr5/cPLwqXdVhjmHnE78K9rHPtbpM1xaCq/URH4KbB9wGSHD7dTWSKn7VQ79U
xDfeP1kLgtQtAizg9qhjRlUF5vrylsGVrVKkMbY/5hmcECOYx+Z4q9IHNRMe0VzE1ipTn0BnTJFr
EOtepi5e3mI31EFhhWjSgqBZT0ODRJMjIoqTU2zJNdh89UCvkVSiqwZRkLBYg365Zk+JyI5NXJqS
dhnEwlwYAkgVuIHCuzTeDlNzn8jgy25TsyTglxceyvRZH7ChTkeCWYuQV9e8V/BJrVCEGTsUpPFG
fcHW/y4WMDGXH2MIbHztJW2YLcOjG4ayrUyLN4yLZsQwt0n7oM79ptZBO0R+EKy8Vb4n7XM0If61
jH4iaLuaJBbJNLNZYBPoTxOYJBCly9rFkjOk8naD0yqhM4qdLfVv/fRc5g+18ENctvFKd12XerAS
N4n6NnbjYkrrD6UKmuV9UahNK/1hVuDrkUCtJiMGUXNvFyjYa+geBLQDxcccgU0dcb3QrZTSUWGh
MLYYRUshASN7icilHMbNlIHNFrTsbTLbIlmMvly3SQKzrAL/dxRjdfWhl/XFHtoOvDrAMG7anY64
YFGvntQ/jNWWggUM+SjwgcRa5ST0HQEgQ12hBWiO2iLMk2uuvhT/w+n+Rf8diLAWsoRZSNzIAzEl
smljYEt/69X8WR/QVZisskRlrC5J+bJNllRt0lTKuqNyLv0crCHg1UUUDCxLg5+BSUQG7nzuUvvX
q+zvFjMMZu7fkyT1Jyff0MPDV+msPYL2CBnUOvJ8CYCyv+vdz2tZFhEWh1caGg+l0ueO/ae1PGtL
iHilNB6bRDdbEMcvWzE8F+ypztRtrY62vDaJOSCGYayI3bF13cLMGgwxyk6CFj0ki4awqXJcU+QN
I9iV9O0lXGp7VmFbcxdGd47Cd03FxiCdmukaTYXH9Oeyy41iARdg9DDmr+l8mRrwoY4TbO/nuATr
xbi6QvUwt0eE4O/X6FAz5VjRj1V97Lq3VZadLI2+mVDST2OOsVB0ov1f5s5suXEsadJPhDbsy81c
YOMuiaL2G5ikzMRK7AABPP18yC77S6L0izZ3Y9bdVpmqFg/PGuHh7iHDPdA18xzHHXgZO3OiKtT7
wzY8aPSZ0tfGcliKq5aeZwJNXQeacBZueG1ceCdk+fxOPfvss9CvOgq1eQr47NmXmbrHXbgcaUSk
wUHY9I6wYzr2AS0zsnW3bP1iI1x8Pr7C92ALimaSGBiSpaBe+HytF0MdJVFBWbLBpr00W88IdD8E
prBzQ3GLIbnnzr/u5EM/XQ/FyWnCfnsSKzc56cussODvBX6ewxDgRvz5MHwNjOeh6bKsqDqMQ1k+
G1ooUd8LAuV0E1sl92C3zShMG6dVHESHuAM01qfXblS9Vk/2chtdpVZ84Tz+LdN8ArBkMgLKXyJn
RNKMv9H0h4OSmZHRa8N4uqnKzCkChtHT10vZWUbtWgq3v1Zdp9ImE3UfqGs3icGfxCjtQELAYfWe
Si1/iGKqeCre/ZXiHieIB9PRrfpyF0rThb0sf7m1ZNXgYOsm5QiLmPtsxqLRUI5cXcMNtWHWrliI
IBRSfQK9qmz1+KuIY1s4NddBFthtpKx1eS+0N3r2CDliLWfSWiopWUaanXWPoSI4jehXQf2b879K
QyCWvo+3Qxv9urDQX0pIZ8Oef/5hlkPzqCuqpA83yapYDr5V0MuM/rBOT/dl+vKpdA1WfYpku9j/
5wj+w7S6+e9antG4zv74f3bxe100xZ/2M2HrMxXs/1yXv/NDW//+3e5ey/N/c/68/yF+/X/C9GIW
/3eml1MU6bfsLv5f/2V3Cez3/ygygaCsmxp1WZMf/ZfhJZDM/QdQ0qRGa0qALTOP6x+Kl2D+x5J0
Sp4KJC5d0ajL/Q/HS5Cl/xCqyiJsIpkSF6Xe/xeSlzqHnP+eTjB74B1RlUzLMlRLMc4TS359SiDf
yHuuJRoYTSBNTkPTKW0FiuKUid9T61fvM+M6VPdB6BjGXBtUrghY/0z1Vh1pKlToD7FwH0HnLYaN
RtXdooXX3IlKoP1UspaEJdRWxFmWHck2mKv1S+ncsYMYTX8FQbn5sAj/7MaP9XZ53upnX0lXKRtT
SzWpfxjK56NQ9XE5yIYCXkKH42mpNz7Ao1f2XC/+0JPJeTFYr09IqHg0AfmdnWgpCt3K1Z4n+nFr
NKfKBjo8zS/Gz0PTvhuappNh6BbPJP/weWh9F8g6NDn9ZjpeZ/UK/o84rUzrSq7fW/MtChEQGSuF
YJPY2xbSF7W8Oo73crxsib5Lv6sjoEQ6yhWqHRs3/XGOPsNrkUC0uCmX6Li4LDtfWBxR0cBCaqOC
r2WS1tT3TfHS5aWjRSsre0jbnRb6ugrYXT5LxqbKBS8zRUeXuWPpFzvR9Ql6wrRuJV9LvO7Cs/T3
2Tlfoo/zcJ4IxXpeB4WqEzAUrx3dnSO6PUcQMPxp3I6nuwgQ/WR4ZrjWvDqzI+BBurWge+q8k8GW
XBXZXqYYMkHrWP28RmfFgr8nAqLSv2t0Fh4rhQVIFzG2PNnq1QONnyljkX9WrpbH9Po+Yt/jy/kS
mkm5uBTOKPNv/2lmzsKZsFYLtQ359Kp0TNAasOOQmHF1Mj2I6sWwBxHUeh8gmitdWkjp2rRoeHV0
LRY/drviJqULq+y2sFoc5XcQ2tIvDVFW59T3rbQjLSwqrwkuvJpnEeA8aWCO0EFMAg2TiGOOED88
P0JJPbXOBOU2rmH92iLXA00edWBbRGeA5IYXUXtdpDehM4R0vlELF8gjEy5srDM2wz/jkGHAcr4J
ydQznCwYrCaPW8YRGq4K//A5cprOhd0VyFd9gHbQ2qPso1mmAIbhs+PNi5yGz0n+P0MwZaqhXNEW
pbLPU6Fpg9bpdaDcnpw2Jh9GQyrTsb15r803oUOsUBfzD5S0dMIuBfSlm2H3Vud0vOzfVNM1KZta
W/V0Z9FKsf8lRi9p2LlpS+ftonbVyFwpcbKtZ3pBQ72Kbm6Nfl2/xGHihtOv6XR3pF3QMbYhbZ28
qHEp+EApMX+Pr8p7cYKk8CLemnQM0l/Kah8/hvK9FK1hXMFHGgQPxof2KxeuxmgBD87sNoK1TfO7
LFobki8W658P29/M4PN2NyhqGkwXZGYKMmfRViA0epgZrNcJwSB95sFP0cw8Er9H/lFzAMel0oE/
uzr6VWsf3+RH+T3/o6xVfwC9sIu3qL2QUPytbnwaEkVPcF02EGmdzLv4ef2scuikToEdNtRecNzI
qHqhyJn3gXVl1Cu5vAksSMjCtS4v1H4LipDSOougUC63rTXZVfpQ1ovC3IYwr+JxrcEGjoSNTDnQ
qB1BXmnZIrEe1coNaRw8XlXJVs6vQxqbthARnjUEk/niirc3fUoM5yhwVOAyy96ozLCjdGtmOy2/
rfPbIb6gFZmjis93DxmzQWwBs1yF53AeqWvQ4PomGaTb/GnqHFlc5dtgM9JWk0ckc1qauwtPAB2i
V7wYIjvXoJ0721CqnHGbwVxp/Wwd076690E88js6nhav8JKjm4IJewW/0f6Q5bQ0fhLuft5HZ7UZ
Dt3Z0L88KGoX6J2aHlo/paNn7UaqE1qweNStODmCeKXSCFfwai+/SnfZyc8FZyiX9XMm2R04Frjb
hvbQ74Fsp0/Dg36XwERuqfXZWeqk6twrlXKnnwF22qo+kAtsyvoXyN2kU9Fz5MLN6Afd2uJbfdXv
ThNFPUTBP3/Hr3fs/B0JHFiaGd2Q54vnwx2rxtMxLAECb4lhoMLb8F1UgODU5W2Aep3OzbmRsOu2
lM6NRanDoyNeXXqhzqof/0z1h2HMu+jDMJpCGoXJZBgybE8CDjtdNgiqEIUrC7OjU2q9u/gmfwYY
vn7mWdxkjYJxCuNIvk1W2Y35qjwGXK6bdnIHGs6S4Mxll6BwYciRgKdosKP+QhqrfM4Lvw7hbIeV
HXeIrE0SQyjJ/EqIq46eX02+Upf8sbCp7eqPEdj5wH+R8CGMt6GmSE6CZ4DglKYfp56Z3gSu5Wg1
FPK9biyl6VqIaAJabaHZnf7IAfW+4LZrwgsPo/El8jzbPGdRjTZEbVINnG0KLkbmHNNHAXE8O9eJ
rqHOy8a2gozQXltmbkv6LEHsBFvZMbV/RohvIFk3yVoHO3CawM1zV49csUegiA5+7nzOg0asOUu7
EZp7xjs0rGjf/SKq9k1HSba+fnIp+BamXd+a/kSf0Yf5HpixfHHd1js0HfkdZ9a6tm6SyZY1DwEE
h1F2FMrEc+/6+V+vHn8+UmeMwK+LehZtqaWqdFWqSLcn1U/lRTrZ/tC4MJQrGACOGK6H0g1ST3k0
6Yz8pNR2juDPmt/JIqJva+pq4bqSIK3blG9nG4GIrsHo+qE8g8Eb0FlmeftpQYrx88j/HvbPr9Tn
y+DslRqgBcVKUcm3JZ0hnWDR945aOL2A7kKyRxh2DTRzyysyZy6C5qlngLQooYLEX0EncyH++xrQ
n22veft9uBTaOh8CHjzpFj6XNxydZnLSwa1/wV4oHvTQzmjGGGHeUbZeQVdukGB1WDTssIWWrRVu
bCKP6Y69dOHSPIMHv67wWTQW90JeCLGSHkjt1KOXQIND+TPXbFvLL+h9XT/SMZEWhjQ+XVFmywGl
ZVrII4+tLkb3l1ZNObvCe6Vv09wUeaYI2mu7j+1O5/KwT/RzdEveHMMu2UhIN+hU3xHBp65xslPJ
6Qq3vBQsnzH3vszNjEB8XLSxlPKpKDVGozgtua87Li1aByYEgtQuPSQueyG0x8RWfzelL0+LYrBj
WF50wpb98L725uyfyiYn9K7zu+2g2wDc7e+scGhD2XA3hLbyip4jIp0kQ3muHgPe/0umDl+D/s+b
Tzl7kawsai3jKKUHLC6o07yiKIAmtzTdAccVwsmF7NIH9z5NHXEZXHgXLr3K58XDdlJP+giKcujf
S+rNa8tXIKiXboPxyabfUDV36lc4bxNEMmiurnKyje3PlwFcbVbqh9vgL6vvw/GLxUgJoJClByDW
qtmqhgNJ0nxhQDJB6LJZnJJVQ+/zzGne+mfjcPIkHGxgj0yroXIHPxhZrn1ORlu68gN/osKQeulg
C7KtcI9QMl6dXprfwpXiVtT6FunR7q+VZfF6ehjuiAVjA45vTLnfsOOeSd8m+r3WLAzVKXrXaFzM
cHK7Se36WcuuUeXk2hLucWjcaOoKzKJJUrt8VExfpiJ1spM/pyeKatvE8jJrK1FPO0Y3dfaghY9y
odl1I/ljJNhptEmMg8jlFz4Z+Z9q2JjWtVov22mZhbWtiHsoMnb9klzRIZ6enhWdtBHgKY8yQ7TQ
zpDRYxkU7SsTUoFH9TW4Mm+HZ6QoPy/Q9+HpvzHT36z/w/qonVaEecEmsXJyY7eofap7EzTud+In
guqHE51lr8tlu5EL34xv9JNTP4o30ZVGS+TQ1W+fy2WTQGN1BXWB6iaSvGKnwJh+4h0SeFddnd6o
+0jlmYzxVjG20IjI9abEm4aFWnpl4XTqstYp6tqxdOHr/c2qf9p+Z88oPIXIQr6QHvCh8YoB2R9X
2y1oSYMR0uScJsdAEmVtGiiRu4hQcU347ZjXxayEckJkjYVN0VrRYHbZyaO2aK8gQbIqg+6criPa
oE+Qt53q6CSohGjqehGQ+pK0z1eIQS0PAvNfhtfnq7CvcjnMUBPeNp5eo75EiOm0q9jyjgNMGyLr
QHIVx9wIhpvfJqE93ecLYyXk/s8b5Sv4dDaOs5lU41GppZhxQIChXq86eA8gTyLRIgnBtSf3Js/c
jEvjWRUvrKI0R7BfVvHDHJyFFF0SZVM45xfyvp/zvOYWtqZya+wqiKFP3Q2JxmXpyxe86+wLnwUO
JcItc5izCaQvo93BE3dVL10fnWyDIg1eQeiUNCS+FLBcnOizuACqf6NmXS+z4MLwKEW07kqotHpH
wdeKh47FprM7zEwslpR29/Mq/31Yf5hp6ywM0JRBOspxJgMRjSd3ZoVCMXbBV17nZBTtrNAMtios
xZ7s6rSDgEko11VPTbBTnCFbRZWPNjVwRqQhVr/UkzsoDkO4PoIzHXeqvPx5vN8/sP/uDOssUACg
CTJBYJFa14R52tiTK+NQ1uiOShd3L7CwHLGFBTJO9S1blBeDXeXnnWmdPfCdLIqJpbBYgInUKruF
6LR30nglyVtD9TSwildtE3P5ITGwcCUbSRjq/XS6z2Bs4fK2aS7NyLcP7ocZmUf84UIfjqFpxkGf
Hpo/7arYx7/lXwCcc6Ut98aldgmakS4cE+ss+6yzblBNK80OU+0Voy35CMTW+sq4j1p7uqLK7Sle
u7sUPX+tV3w+ndZZ1phQMkqK6ZQewofjA8RB6XqWkBw37TuEPukgX+VboB4DX73I1d3yjbzwZXrK
tvVq3EnL5KDfBL60GbbaMnH7pXiY1so6fxBaf+yXTbhWXblzgveqsJvt8GCM3rhtfiX70fRFw9ZK
G8FPfE0Z9e3n/WzON9lP5+/slu0LMalLi9ULH1C8F8FV3y06cdc+pa9SjJbVbzvnSCRpOqmIzCJw
BF9c85NB9DvW+NmSXdUizfEzCPXmDRnXJDhtu4oGX49/a+1GDx5aYVPIm1ZwBKd64lXPHytIHaXN
NmnBY+tkmZt/372noLBF2H3v1XN/X1Ivtk3LDyQ80nQRmx+v6K5w+on0x6PsiNrKggwGsaJ35MBP
Rb8RH1VrVUz+9DA+NSHSXRtmDfEuwGHnG1t5Xxn28RKv4GuZ4mxjnL0VFYSD0OqP2SGFM3jkyOcO
YFA9HvJxY1gLnXDGlQKn5I76VUKyQoGVua3xnLbIuLwJCXC+5IewoZr3qnOK1jtFiyDyEHOfSB1K
VyyWVewH9eYk3v+8+mfMwn/Sng9n9+zJUaCLmL3O6ierYJ2704asK9ySylANPErez5+mXogsrLOH
pqwrUzAVTu5g2RqpuTOWV1qEVCm4F5ChZMGqofbV6ms5386ZqKe2615aZNJSEFcJtobzwPrfIRSa
4NCVdm9LV/gu2gohbWX5LcZJsV8j+OcJAXoILmlgz2S4/50u+O4z4gidC3uRz1edaWi12I0yqLCF
AkmEyrYI5WUfu8bTRHHhSlKW8nP2p1gBno7HezR1/YsmPKAqef55Kr/Nnj+O5GzhYhnGSpcDMpwc
YsyjPyVbczHnqQ1wh+xLkc90cZgUqA4nc52TPh8ux4rfZnwfh3G2on3URgEcP/lWXcTLBJ2l7GeW
L/YrHCY9YTHtYFWqS5TvbKeSMhdcYnwhf56Lb1HYD4P4u+0+PEAN6E+ewuPjSUYYfdMsdFJ19eZE
8VfeKOpVPl7EUtT5Wjy/Nj9+5vmjF0otjhodYb4FQmd3f46vxALqHmsG6ovozW3lXXYo4OSuMm7N
VbcA5nke3wO/2GWALakTLE9AZZldPdUnF8moP6xFCAQWhBFhxW3ptLc1V0fqUuT49fOMfZukfBz9
2RNaHpHfBFabHlIC/Fe8VEhs49sGqC9CZh3DRKzIaY9UWyu8AvxymVKYcfq30fROyeKYLORr8xD/
Ck+U7uzspRAcLVmMQKgibNc1txbAh5f6MKjHt+MlnaHx3TXycfRnL3EVRlKXDcw9iT1GHRBXxz/o
R6kq8U1CKveDXQ0rTUKF5WPm+iymi2pnQgZId/Giug/vQTDLTXI9rSpoTb8XMTasgNPe8ZBY/GP2
Jl4P5FlYuUS8wslm3J7uTgfyL9zXdFwhZkzTDO0Qq9l9c62UPowsLzxU+hojoKl1Ie/rt2YN0DM/
PZfC9W8iZlnWTF1EJA6jFF7H50voGOK+IUaBeGgJk8fcrQa3aPyot0UV77nZlze7Cm76xgkgHUfL
yK+p59R/QmWrcxtEaHBs/hOKPhZz8FSSwRGbTZRePiPz4f98Rj4P9GyXaWnQm2XBQKmCzyiL0GLW
sonwMuoXSb8orqJmFRaYyy2w/TB6OxgXqAXtoZdtbXwfk6tTW9hBAJTSoHimjIt0r9sq07oKr0TB
HfD5w5tnyEB24TpjXaP5JzFyzHc4xk4BxrIMrRBlc+dkLT6DaIFyRxwpo+Z3x/7CkfomL/j8Zc82
Zd03stb1fFnIQ8lqgDHioJz+nTqnatUae4oG7uhKO3EZ1bl9MWefs46fpvosiqs0tJhdzKeno5em
q4IbxWt0HzXfSZ8jC9ifo9MeXbnaY6CT6bbiZIho7+edW+qXMLgvC49c1tJkyFwWHlzyuQzaMgU9
P3ZidFAX1DFagK94aT7EGCzDQrLrq6Bdx2A+HJByfSpdo/eUC8vxl1nwaULOhnD2UutVYjRxzRBO
xS8LIOMPUIvwiHf0b1yvWvGtV68Fp5bWsbmMqMu8G5OdvONIo9jqXLxwJXUdebG6UiP8sa408/fP
N7D5bSz08RI7WzEjFpW6q6jSJsVdZu0maTsSD3X4dYeea6itN7Xr4GXsX810PXQL6xBTBg8OibI9
psugeJBabhubOlL8CmMqliiW1a6sQem6bmd521x2kJ5kwUNPkd3NTabCJVpAFWh6tOyWswESdZck
Vy1uIjBzF3G4FiWfQsBVSbFb8ikQUDh1mTfMMKUGeahbV7ljKj6AZ3U1rI5r3KdwbDq0b/BK0jWO
2U5+LbxNq+za2kyNa22kx3Bv3pSbbheGjq/50tvpqrweVrGX5fZJWYivUnJblBuQ1F23CBbJdkBN
iuUTHuUILjzMCCwAJsM+Jba5Gl/6bbzJVhgB8UQGmxLv5uObeiUvzIXkVk64j+8rYL3cHgrMwhVk
IvcFIIIT3qdr5JP5jbJEJPU8PRqPsuUk7+Y6etZfe9gltgLwNtjatttNj02xLW9Ouw7FNu90sbDe
2gNOOaf7eK1AqG5CR0AdfZcuTWMTN4nNtIbyTpBdbEtlZr2wqfoc57+xgZG7XbzUWru6L5NrvrW0
afaGxKD0G20WsB/x+4a2bryJ94Yfr+dcUdmGpJbP+vqv88lN3j8VplvhznTIed90P7uh4p2+gonx
6jUPFLcKSgm+K2xbd4chHCJQW9mKjsDqYN2l24wLgNXSPBEn9AnI9627lR/QKhW33VXDPHe31dUJ
6kLuIWzeTJvRm7M8SjI5D0XrN6+nwe2lm+zZUraJ6tSEvpK1wHl1Tw1kGA89FtlHP6rvSvy5j35a
EgqlKwyK7AqvFOEpc0MPtoA9ZHawOr4iFzOLja75sri0kJrcd9D9bXy3bo7raWNdcauH+3StF44S
2fkvwFKcoBx84jA2uk8OR4+BknPbw7KC+myHa4EnbS2f7GA7bMSVctstIAGI0BFsVdowrY9HLNkf
tBYb/MGPl9jU/x4ew124V5+NF53MkeobhTlOvmI4emlbrS+fHESAIgLj3G5xjkgIJaCqU+V/d9V9
+y5JNuzO9l3YouVcljsNztldC8FDfd2Vq2yFlZq0il9Jc+LjgjCreRTW8vL+PvIstw1dkQGixNtT
pKzscKl7iUeNaCc9jHfyHWUmaZpjQ/0JfwcETG5+r26K5xR7cUzNIxfkp/pT41u/HYa18FxRoZaI
s4UV0Dc+KmjzsRxZJilkHD9tN9OOWCUvb7PlwBpAdIT532z0435cyo+Q5crODTEkFCWH0C3S3Pi6
/d1RaHjPm9+KtNQjwTVFO29fNIzlI9AIPya+zdbHZtVr0PUXgrBtVupmfBx7v8G6LwEf7dFIkdrb
xbik3EKpIngteBNlWxh9QuURr9zGbV776ro9PeXPsLPE3enhZDm8FQvdqXbHvXny2MoipfZx0a8I
H5LrFBcaYAT83dzTbaIvzBtt2a/Q+5Isc2hyW5d9pVwP0xZOS2ht29wO9/xd+HI6zfFgQQFGxZt3
hIDgH/GpEJw4dSdoCqfTc98clOS6525Iy9eag1FynfK7XJoxQHrJ/7DFhCtUZTYw8LTH/aVTbNQV
yk54CXxh15+2SXADb+EY3qJP1LRN/QekGn/FGG6EvKZAYeyLu8B4CxoG41LXR4GMSfFNgzUJ0M9R
uJcxicQLhQJMjjuO2IC9twwjOMQTVjRIKrOD5GAeKS3azO6jAbHaqyHcGBSbn3DxWhxvzEec28Ah
Jzh/k6clq26W0HCSeupgT8IaBaYdmm/aEd+7TYUmLJIXAuqrbJ0RNhU7S3MpN9Smp881KLt7IwfR
MsSbfxf+OisetdgpbqD1y7FXzYQmbj60AVPljnj07IU/1oMZuQklFx15viuUXEeUdrttrzVXJ+HV
+GPRdUA5uWFpp9ZSf2/MpXWlLAIbwIYDNtdQw71xO96ov6zOpxjk4aKAY8tJcloKI/XkSXA+CSBI
8Oa/Xqaxi3oTsyaKKf2697hf/fxeOzlsweMhusePQ37LyIJtAxbCtBEHc5k/4Fxxo3RbPjR1JU6F
5GSDHTWd3dEFg7AALmKEKQe/ZJeWbvZSRkvIieTXh2QtF0uzR0uFFnQpZ6XXcMNTL4fPiWKtw8qa
+lmuozoQ3WSDwx2AVR0ve36OQvlEBLKO3yFdXvXkCgHWbJHd3TQHmeO3h5KJntB4jd+L69icOTyh
dDtkmwaV/5syLqbK1jUsN7HE8NTSNUGaG5QgG2w5ex0fR1bsxIBQngMBdxcwHO1rpCmh9UZJMyto
CGvO4twIA8qqKaGJ4AMWeSoXc4EtJp6VqY0+lvTR9Ijcc21RnLzEH7QlAcOx3wrYFhSKX6SprdUH
QAEyksGTXiPDxsoWYa8q36bZFmc9s2BpJae2oc0M5Jde/RuJbis+yeJtjpdeQVr5Z5I2KX46djJb
Dto/x2Z/ef6fYkcAvY9f8Sw0G0OrjI94md8Cepar0YKKiVmdWy36Rgc/5HzejsIis0dfwtg73VQT
r49CyWaYbmPqQsZaSq6PmGhLiL1ta4fdQIsadGXabAa7Zj1d4xfm55HDcwJgIB3iQ0rtDw3QInTg
VLdwfcqCN+l01yhLMdvBzEVVfBQ2UugSIUn3qV/hb5LfqvkFFur/Aqb8u75ngbOCk512zFXp1ops
47pccRM7eJmQVDqDhziTfhYXpnveMT9M919Zxgf4pj4mejaNZXowDjqMWzvK/I5yLiwkyNP7eQQ0
f9E98QGR4D5eWhtlU+37FoqZk66p+px+xy8z7J7ug+f6jVtcxc7dEZ+DX4Gf0VsDe7K13FEhB5AC
PvzTPkisBoQtEmDUDuKmFJY6WgFgGmGD2xluGsJzcGs6+k5BHOZe2l/fVhI+7K/z9EgjT4wqoaJg
4uG4QiE3dzBg7fZ4rU4rI8DI1BbvT7+1ya1TRxLt8CVdFw7QBU49jjZTRt0a6ulNuJW4DJNldoLr
bicPuHsajS1R6ZeAb0MMdp4VINGU53h+4lOYz0uCgHX9u4LPCfGbYluN+s6JCUvDZfr488J+T8X4
+EXPDlJaiVYhhHV6iEdPWmnVKsivJMwV/vA/g3t6Nd6QbPe4h85qNmxKMOVFom+r67/BOO5C3a1K
tRsPXh13/O3xls042DhvRhCY2JfHBaroncXaEZK3Hu4feK0YlKiReN6fmIpN9q48VvcYZYae7kYP
rRff5B7GdEBugwf5aUlFwFhhSZSN9OPR7ewqu03vRrwFrkpyoWkpwKns3PJVfIKkfGc+zRBd6hPf
WDfFTWLjspt317yVTLFSOMnoYg0u2/3D8BrxxAFE5TsRJUfnFpY/yp6l2kdSGdnuJr/W/YpfMZPk
BBy8nF7DIcpWVhdWYUaCvxwvcnDssihRfWEyK2LTC0oLWbN1K+EGLze7DqFRHBV72IQEioumWXdu
ZALPZI7o5qViJ1OA/OX+Ugnt28qd+WEoZ4CQGgV4djNOQOtOI2Cj0PFkDZGN5XNYeGqxtxZHCHKF
n4ChGvlAR5+fJ+NMgPkPgP9hBGevlyi2Yl2fAPDDP+ZOAMRfWcmzijoo39EBarKte3hAD4buD/FS
FxwTwjeYNd2CAvABsNALd9/3+PmH8ZydkE4qkqINGI+6S0a/fhfLBe82rklHZ6jWChQ4r/5jQSWR
3a5eqT5BF2X4C2/6t5Spj+tydudHplGFep7D24LB6+Y31ib2JtHWNtUivk8dYw9x92+cJT/WVJbp
DOVeVpFL39WRP47irKQhVbl6CnBsPdCEYhtC1AK2fZ/+8pmxXFv8vBO+v4Q/zPxZ5aISNUHtxiI9
4OQByQCPz4d48miYUYGVZKtJcbOKJFx86J/TBxgg48N0RzKRHFIuisGDdbAX9pgzT4Ah+jbPb7ST
e8xepHB3jG7Vd11ytWmHgW7xNCZu7Y2uvgkP0bAmHzYpDddOGvlNuptKW9jylqOjsDDGNLyQIvYl
MOzbF/bf7/q3mPThhW3IIKZuYmZrfwKFyXw8k1oCEmWJyhrb33UMBk6bkfVcsE8Tp3hMVjXkKZzl
L6LXMzr9+ToCJ6WxHeIoFJ9oxPn5x7EIWTm2J1E6iFx8R7czQSb9OlhoVuuOLwU8u6g/qBjq+QHZ
lpq8xyDrL8XICIFWSIMoCnN5g6TaQWub4raFMJpN3Kuyo8Uj8irMKwPekUus929oMp9HfnZ7YV6j
ncJKkg7SAS85kpXGT3oH6GpheAqoiRPyJ5jr0Iov3Vv617Px+bPP7q1UFiqtbEfpgPlZFRA8J1sF
xpiItbZiLSPRbcKZtB2AEXql5Ue4jnVIOzuQTBzcCCGAFGkZeMSVnlcOYCy/wzOtgRsX2RjMalAT
d1g3NFtTRmrn9qRG0Wo0tzUZSSU/dvFL3O0a7sbsaQzXXeHPSoOS7I5HlD4BFIm25RG6f5XeyDK4
hXRbidto2F+6qv6XRVBVrOos3Av/xu4ftg/Tb4bhsWIiPKAWMKAxApDgdh6W+ID5fBH9uh2WDQUc
MjXzwk35DS9sXod/P35epw8ffxTypO+HkzTTaz2jsDXZLtbDcsS4DXUDQl+SwMumPPJ8AX89NP9+
7NmhOUaJaMT5IFHyga55V92aOrhkXXraY3qPeTnE9uGqHW3lxVhMHrDjYDcM5w2HAWFJ3EennkvG
X5eGdHYa+kytikZjJrRDdqe/HrFseCUsi/HhcXLEmmyyGgVY5ZIKm8ZFlv03Aq3PK3F2IswwbwJZ
KySYC2hQAvZchkp4TkUz2WN6RCLfHuzBjV9C6Ls88QL5vCvBOiblRAeIYR3R40oC4oaF36zaYkMn
gaLxRJ/sm929wEZeN/aqddf3qN9WhcZLseuqxaVixTdRwOfvchYF5NY0Yp88sbwtnbIWhg8gHfn9
6Fakew6i1hIzLAt75ivdVjNf9ROPlOGi/fX8MT/tsrMwIBZEtewClhR1Oig7GB1oYQAT0OkSr3Gj
q9mnBmhiJhMgNzpdCM4unu2zACCv0kw61uxyjI4peYBr4wq5AOVGS2UngVMZS9PWHujlxf3z/HM8
8H397sPJPosH1CgZhV4tJWpWBZuXVqQxAxiszrEsd9aRT7uB4iXKgyD2q2IFtlJeAB6+IXV82gd/
C98fbpe6LbBni9kHhrGg+Ynau1a8GG/lZAmat+32c3m+gBQ9siLuZP7VRFx2MZa+1tcZBpcN3XZk
cTZf+HzJpaMaJMqYcLQJ0bsraidLoA6vuL6oZZsviS877sMnnW18Y8j1oogi6YAv9ohKgS6czw2d
WGsv1m+N2ufUOv9j0vGp89JHV4Qzk5o5C/j8Bc82ej+llTqYcwX9CZ8cv1lMmNNVymPa7xXmetHf
xmA0efgrNJ6LAoTNvxQGfRNyfx7C2V6X6HjRa3U43+iGhaIghStOuakMebpJ5sfc6fCz5JEdEIel
vmRs25CuqS2MklRfT8L7z9v/+633YSXOtr9eHIF9FEEkBQiXFhimYx7faG80IF2ps6eu37ciVWSA
VRXANPK69K4plvMOjfTlz2P5RiHwaW7OjwH9ZrT+lBDsGPr98H85e7Mmtbko2/YXKQL14hX1oksg
ye5Fka2Eegmhhl9/hlwRt2zs+LjnPNRXVbYzESDtvddac47ZunMUlTIOMkdJJ6MQDbPxiQFcOrck
0oBTKMyu9k0NNx9+SqaSGO8uaCnBQHhIDYfCDx+VxxSqYhAqn8Jb/FFhAIgw5ZZWQlvC1NAybrLM
BXGGWEnf5V/K5UD7naZIl1RWqzwbtdtGAYIOXAR57f73u/1HSfrnu70RFM9yuR7C8/TJz4PZSMMR
U9jEq8lKbya4fbFKBeL9YOPbl9G50v9BVIK9/bLJRvecEG206NX/+ybgn9d0c8zJ5tFJHWpWgFTn
+chtePhpxLCNMy4SdKldRsJdT+8/KrI/X/TmkNOUoRjOez6IOg3ODDcUg55VNi7S1MufCHq5nHZS
uZwRKn1SYbqmi3yAbpp0D5H60KLXseWfcGFUfn+yEFHNTflHHG0MpaJuMeFImEI/CoJ9fqXhyrtC
JmMhWnUvQe1kJE00Tn8OWu6HyDxwYmndkT4suDTA6/R77n3p/15igcAq5J0hJLx5r1f9AmtYZAVK
pFVn9QNzyQ6tlyN6jQdPMr28yKkPllohjxj9PZatN7RV9xgsxj/LCuV/L+PmECcWiZyGDR+5SrgY
ShVoNaY+TjZVXrKg/aI3Nir3sqZtjbrAjKvFGZ7zRXUUkAtMla2Ws6cylQyiZIPEmfc/pAHFZDjq
DksaHTHRFGS34eFddLrVTkncI6op+gonM7wQMOQN9Hqta22SnqZuftlNYys6YjEHYjZM0w0jctPy
DWgw8ZFGtqIVMpDlAjO6XWQHwwJJ7df+eXvtbSnbzSENdMK+UZ+zKwb8e/TZvyENv7aO//3EbvfG
TL4OtA7QNEGSxFyXE/1ji4/IDIC6k1NiQfnNmA+GW+1CFAttgpg15WoryxxBEsqEo3DXsaNN+9Xf
2+j/XtTNNjoOtdA1LRc1Cy7vxjcZSmdz5nc/aCGujlE9GN3qnHkC48IPpFfK3GQiFx0jn7DwObO2
0MdSc6DRSqi79skAUp158tm5Esf6Hj2m6xzB1sJAYzBXv3g3z4NnfMng6uVH/ewM5Y/WBoQV4VTm
sVlQh4r2qC8u5gz/CvMzBL3fdcN4rfCpAxRkcY93VtB7D9PNdp6VdapLk85sKsquKMBnPjKIJvQZ
CjNmNzs7yo58DxCZegtUzcyDB91Z/30V/z5A/vYs3ezoRZOmHJq4CiyE842wGL6urV0gfGDx3rcL
+/lCwS7TYLnvlJpuur++/98UgTdbSJ8l+YkojdlhHMiqIiwsCyJ2Bjt3G1tmMqkyLLxYmpM6xrC6
d5T5R1eXdfu3V7/ZLAB9jZl+5dWJLRMiVCFttZApYKx5Q6a9yKRi7qqmTIvewsRw51P/G1FyI/S6
+dh7tRllaqf4UCaBwSCBL58AQhauzswKxti/OE9XQOg/OBIazVfPjSfPJs1Da4rpyEChXMih4ehG
5FQnWHudQRQgM+Bhl2ElMFA6SDEWCB3mUuIyOjgpdg8DIwbfMcBbPonk4LTk3hWmEuKrHe1i/nCF
mD9jor9ITWYJIzm8tn7F9ptDfj85hNn3oSWyWuJoK+lmqSbw9++G2rnMgGhcnAhAJpElMJV6gvsc
gWGX7EoqFNf1rPAKTozSaas/yIWppg8ZPTO0BOkXWWARI8nVmL6FZxcDxKV6bGYYJHdlspzJG2MI
wmQjqC4UV15mtBOXhu9Lvm9ooyBzMjBQAQbpaLRR4c0DLbKhgShPZ7OHTkUfmIgY1MGjpRj2mScN
XwZyWeGnVldas64oGVuzGXxJ3RaobLcXnP4Zn25+3Tf9bCEwuRfqtxFQV09d9WRoOzFZNvFXl3xW
F05eLYYhJG1VnDISfjHSdRc//ffdIv1Vb9zcLDen3IxTTWWUqAKz0yrPLdxSMrLRyMKBOqIuoc+P
MC6bOYUV+v3DgAmPci96giguMIvOH6ZqhInsnav6e1P587J+zdx/q/uKMmMwoejxQVKWvfKS9QcF
ZcD1IcoOBabQgf9J2PUubhWheyAxctX6ECqWg7pqqcvR2BSfl6ubvIidq+cmlKy03p/k5bn32pMj
JibOb1QpDA2F3ZSD6CjL+QNqqGjLfFBa5Q9y0LwXe7LlroyB6MiyPlJpMipTlhEza4DJ7KUMDSv4
CQRotIRu+FUQPg/y8oJzmK3jZAoxLzNRVy45voOzzS7YhLY+exTJvaScAV6MWRejLjl/8kbnl2aG
M+q2TnOIsWZiRjxc2fAlKgygQMlSfRvM+kc3I7KpCSnEWMBNTVmUuI6mph/Nc++861G4Xe0OGd1G
315FC5vgYOnY9g30VLqbj69N6JDisEipZE7XI0PCwlgDgmI+KJMcSPRF3jN7hwbnItiDKS2veld+
VtqLjQiNlNwFCwZ0qdiJ8G3X+LQQAdHE9wH/LcFOD6MVOtEFB6CXCi6rQ1c+pf55FSK2Rs6fWXKz
IHBcgHkpTSnmzAka9Dmo11QgUghzo3Utr0IhoBCJZPw+Cy12m/kLkqBQMKV8134jARnAWJTaug8l
c+QUplwIv4p+QLfPVBfouns9j5Yaa0j/vptqRQrnYkiR4U+noWFHaFQBkYRh3/VztiTsihY6sRlt
u22yj2aAZZAsLihvSnl7jZ/OQXqvoPi7gXlzh9/sEQRTEtGoiDFt29OVuFo/bR7OSkAsqXmlBa3b
HaOXhWEEvfRktCCIhAEly9OcPkdPViXyB1vkPp+liAHEVZxs7ho7f3EB/thEby7x5kheyXUc9akS
MxAaPtPCJgux3OtOv2YvK781Y3VSrYq5+aOxUt/ijQ5sTB0Wwy9xypr4Jea6yb55mrTn42JuJap5
Cc3yzlrxSxvwX1d5c9RTTvJpTlyntM85AwMMHCyOet+I+l2jW9PovPK8VzYps0mKUNWXz5ZEAacc
KOVFpO/GZRu9MUAfk4easCk3QbeFXVV11Px5biyT2D9ZkmjLJ3FZK26XvcPX0nKPJsXnbA/a6a5w
/a8KhERnA8wWhGpVAhB3c3bT07nWCh0GtG5yVCFCCOY4EUczeZhgg/mR8Zo4mpfPgVLdJleBWdo0
mLqD+1JvT1CiglxdVciSnuKkJWM6Yv62Akf6VQuHslKwXhNAopjKUQcNCL7lS4NeC14BNaajviDi
0mw0C+yhY+GO3XEWbjT8pjMSU/2mChCCpRm8CQ+LfAHPE0Ru43dwcM+rebQWUo+2Q2YV2EMH/4wv
as7WThaszZ4iP7IK4eQQbKSh5EuR6TmeHCY2ysddx+50K/9+E92+25vzoo59eOjjWtlnq8mXMa6B
rmGrV9elb3jk99wrd/9quN2+4M3jn41DMr9kpbJPf4zMxbODaTlc0MTRTHmJZZJKkQ1qSwwuiCPy
ipfSHZv5X7Km2yu4ebpncTJPpZIrAMj2MhuswomZYVU/apBWEAwqt75zS4GwvvMp3xTXpEn2EaJI
ZV+2J5h3X/Hp7Xq9kg3NXLmNYXQ9nYWHq/JtyLs09xq847FXVnssmWbWNKQWa3arMqs4Qe1neDGo
utfWdObyj6j38NJ+awqRfSYTO8RMop2QY2si7v0flhQ00O4YLuc7gTEgrERpy3joTIMxt2Yo8xHS
aOsL5lzZI2exnFnqGHT4zTgjuEa7zLLPbAzIiFyc1O1g2DltkdQ0pmxwOwy3qbA26NGP+kepe+nZ
Ho1tOlt2sVMzKOnsOTLdlBA0R85sQXxsiqU0bArFFRWX82dS+sLJYSuVL8vx5EUzzgiW/hE7ilU8
zVmSxAA2+Om6VGHoXR/l7KkGJXjhENBFP2SPm22fWZqYmVL3+d8Hsftf2U11P8jXuIlP3CUt/plJ
QHR1Emam41IrXeiGshEM2pYsB/FspmMQSst88OV8J2QvM/lQpnwceEYscQbsxYnLJSyltDrWGOGS
VaW4dbceIziS27b0yU6v4LU1TpcGdbgum3Vc2nx7AsSSzO9nnnb1lfmmie3mU+18eQz4QgT5eSz8
VCYywZU1D/05ytJRMkt65t2aYPqCxefq9XYlW3PFq2tnFGwjd0/o3QwnRBCvuO3pwbg4s9qNUCxf
bUHeAfhF979E71aZs8Sb4dDE/cFRB+ex4rUgR4rMTWNXQeE/N+PQVGGoRCtogAIqERqQFn9cVUgD
69Lrwa/Ibk2mBJT7djEiQrtXaN97rm62wHkpG610+rVWZw8cClK7ZgOUviQRRYBb+xxRH8rREhmR
Pdy5QW53K1aRKfZqTkDsHLDqLwnLb9tEfB2Tk1Zl/3N/gFHEyA+MBu9mTraS6N95tdtq5fbVbtYs
UZgLNDYKZR9+FzQILWHRHGIno71CaQfNJ/NypyqdO686Fcw3m8Mf7/Fm2Uprse5TtDj7S2XKutcl
K1X3acD3NmlfOFcjtr/BTrBX6A203W7N2X5x5xr+8RX/cQ03z2HYkyMZppKyJ1OJtuPZFD+op9Hq
G7Pl5eVqnl6Zu9e2Gu7De3wi5R+b4x+vfXN7yaWit2PBdwzztEWWHGgzv5Td+Rmhg6to1IbEhs2G
tXTaFaj/QnMGcno0Z7heFsTnQjnlgEsLE4s7lj/J6kb7+iObk1F2dNH/dZy+KovUt3mAMUB7UU3x
u4JwEIt3vkn9ti14e//cnK3K4ZqI1A3KXnmDR9X/lMX0FT4QFiM8nzIbwrQ+mzw1CCivy2xb1cHZ
sOf18xSDI0BKqBxDQIGzkL40ZlCGi0bSyPaj7iIYAkyTOeLwVkEzEAOyocKMpBwyH8Lam+LbDl2+
rPAbwL1a5/4FeOrkYqGtgN1PJ9f53cj9MffbfC+S1MTpGZ0JCX8yA4+gTqZpTz1zT5RKhXn6EJOP
XCEvxid+spfImfwQpefkdE/ScO+bv2klVaTYFGqeKnshdU651a4qp1uKb5DT9Ldk3+GWUfb/faPL
976im4bENS/7aynmnBFAQle7stgMzsWLQV5hmLISwyN5dAwflMTHpnFxRQenHmNC4V14Mw7xzD+1
AUOO02lv4ITCgeRSCZiR/tSM2+qdAnR5b2Sr3lkCb7VkNfE2yUVmeeDCaO2Zpej1NA0yvFxuDGJL
BepgXynrVLzPuBBt0SG/r9I90LfvV0v1rh4nTUbq7JPZTuawp5pdZgkzV8wso19WZ1M/sj/+EqAp
oVkc9QEmCAWzVcc2cwncgfS1zTE0k8T+76/jLyHGzRPzi//w2/o+ZlKVi3qi7GXUvmBUJ5SkgMuC
KhTVk2r2n/E+MqXEofmXTLjp4q335uGdhf+v4fDtZUzfwW+XEfWXlFkYS1Ayp2VmJei+XwQMxYkj
mCUbHl6+etnCgDbLF5pmcKFyC/NbtBDuWnlnv+T3f+8H7HsGkS46bPM/L6arr1o/zMv4gGi7wNYj
0dc0QxUDpHSkXgEN89Ss5C0Q6KAPzrnVvRR+5QuTwruD2EHfxVF2GERsCqvsi+S98qlbhTsjt3WR
6R3dmnIPwwf3Zzb984GdRrDzdxkhBvB/fIsD7ruMj1pa6IwZnLPq6NvynYvAdai4FKaiO7rCofF/
jQbt9kX8LPzeFDH6nfacpYIyt/TIlgUGbSP+Hm8sv0bdukbvGTyRbdEGKVZASGZu44d252iBgc2g
95jfMI3NRVdaj2bjt05r8RhiFNuVP3Pv8kMgnTN8KhswgUHygHuXv931gTgnvOY5X/KR+Cx5frk/
IYzbXn56W9nVSy5nmfj6angp6BAEOvkkuj9HN/gEPJm8bSt/f+kccWvQ1N3pq+pTCS5XBm0XmyOv
iI3hPV7BIKzqdYxHeHV+wrrGet2r3CNFY/WFC3D+vDntrw6qcvMKemIa7dmqY7hSgHsQIMFoFl29
SHxDw00LQyCA1RMQHMp/8Ve8pBomQJtvI5Bc+gubdJP4MY7WTf5kBPIUvYxvgmcfK3eHR6RFQdpY
p73+SaRF65NxahJi+Ki4mEcZJpZPV2vcJHBQES8F/BL0tU/JYzM5HbDHXh9Vj7Z98jKfe+1XwoBx
kVmxBT2/MiUgidcVSYt5xiTYZcjWf8MLQsKeBhdjGgR7uT3ZQJITLzw1DJKDWAfpXrRgE12NxWlZ
s4xOYyhVnBBdKqpXXJ/6Utigrl6VgTwBZyhHugMiEI/0qKB8w3GcQ412my8w9G7JwH2NP1Vmh1R6
3M7Cfo5ihCir/O2ySw781Wu2LT6YRuauuNQQ5h3x3Nf1gpam0dmnY/mtPBBGSWeGxI2TPRlqQgt2
MLiWCbTW4Wrkr/WOipRu6CbfqV5Kkt0xShean6+LA2R8g1cWGDaaMvGqopl/88urQ/09nPkqnYY/
KTkj1ZKjPUzuajkxwSbyZ3PRpGWGDkJGLitgLGKcYJEQOam7P+TLQ3Ew8ODt6m9d5OEG5ktTcHHm
dxHUfDQUi/6/ANaDqnLuDM/5W+6d7IafZZYXefJ+HprXZ3GBgTgBGzSD+83Cj0M0I3nejN6i5Xn6
4HnnlbodmRGra6O1ytTKAxQMRwNOL/97MPcJNeyx8rqPEiQj/pt4ssEjvfdVxYdsXSdPcXfG3IEo
QLYzXFZm9VPJXtp5krhUs3XRPQAdAPO9M+InHDGl8XTlWedLIJm4+2BnxEAeRcEkeo7IF37F+29T
OJ97M/7gqxy/aOrOoy2VMc1a5xpoWBYn/+JEaNKLjX7GPmvXL8nT+JC9x089kw28nZGwKAXEy6Y6
I2TLUy62hqyZTwLd3A/NjMsrR6HZA7hCeAvn7Zy0FVd3hZ9KeDCsziz9GaSw6SSvWQrMOIzTa3p3
Tu3gcXannLDBpjWymjQJ0DB9NC0IjMlsoJKkbd8Fc3sKNeWCGeOS9zp1IYlzQS/AF9xb7dPsUQ0m
U3Pi5TAYnHGFghoJX+pkR35q0e5xOu2h6VmnB5XyLX1tI6AhHyKzeJtQbUH0i9ZRg+RkYh2dkVnW
fmNPhs7BT6s2DFe51yGZ7s+af0a3BCSyc8nV2KMdwPtCyG3k1H7EW27N4YgFVIN881oqZsiKsc6O
ncTcuMk98jw70B48+IH6YOSm+hM9jP7pqyptshkYLOupP8zN+oupW9AVtvxOoxvG09mg2RF+nh/T
z94vnuQRqH63qTYK9mbdYhFdx0udDvIUCSKBQwHWNlvM37J3PcjsSrXKA5ZJw2kQTdP/VsypiMPH
0z9mtVltGjfcz8HlJsH1iIRWqyyNirdh1KYsa1+BwUAB1phgrVHkQbheoQjHCw6k7TC8T+jRzC1s
FccZlfGw8EocqtEKz+tEMXW05+iz3cMpteNvKoN6pTmVWazlC58igOMFIQ8Q3JF8RAdCBxBB0P7v
vmHuw9TG740T9Hn0yUQwnqsNEVtYvkdXv1hdZkvPpSNASeVu4FjgABHi6L5g3GPiDPbKw/kxdybN
YLjWjicWhf3Mi0QW4gkxGtqxL21aXksDzlp/lJi+18N6mh7zf+3EI6GNlvqoRp7E9x5akKGLDXrQ
IEboTRZP/J1vI24kwLveaRsH06fAD1j982k7bJjP2mOA0aFlV1T29Ud3vPhF0H7P/XNAH9Wu1hVj
SRJSDnOZecRETa4/iD2LvydDbrSAUWMQdMOgjkTt/TTemOygJpmBAZ/w9Smzk10PkMKsrOiTNmax
y9zoSferdcaiB4b48bKVlpdl+sy08qgC5+89+dgea8JYalvoPX5YfM23dFbs8gOGE0YzohyOHKzO
Qbau1snGcOZAangJ7e10aILztuSeeKVZAuqgWivLGbOCYgFn5vzYsYGHFq/3jAL6VPmSsIwZXsVY
7fwLZE/RZFJvfAgPgpewvlIefo/w8SAoPfNknViJ2f1Sm1Zd09sFSkjsRwkOYG7c6Qz8XsF+NUzx
swrKQwEJY9qY622zxsTIIHNHpOZ1trxe7jRS5X90ysmwVHVJkw11rt8eB4dabGtNmnE2QQ42pUlx
EenTHKSIP1Ee2D2sHCvBtNKwTCSUI/nxstbhTX9HtkB+CU4YSmkss4RDl9v/H/LVfzQP/rjCm+72
WScFesgVaTcddurCEsHvWZkTKlzLsEf9ZTLmF7PN1Gq7Uz/c+3BuDu58XNdS6a/SbiJkcFSkP4Cn
84OvFyXnaPGkG89z/267RPpH5frHW57+/reCITdGo+pGVdpNjxaPCOYAQ170KN+BpbYjjUsPFHGF
YYRhPjEHFvKMTUsYGDkkJ38s7RHJ89ylJz+BLubsPAphqB0mwMX1ihXZ4lDCEQuLJTsZrJhp14Ih
1TLnfOW41D1OZwDNulLwJ5amPMY4c6c/4PR3eanqCYVEJ5f0nwY5YduuLzDwg0k8UMBzmlgKgZSw
BaouTUWIIhEQCHnNDJvEMl6JkbWaeghJVONFTQK5WaYA9SdpjbGadk9Fyuw6RCZNX92EKlNY3bJr
sGmx7p2dfOawi+jiEgn/0ESYuM/eRdle2g0p09l4YaYFFqp+vitNmWr3m8Lpjy/lppHWt1IvGSVf
Sjl7vQ7Pmfad5Y+Jk5oVyECzVZ1Yfh1qU7puJiK8VnoCFLG7E7a/bHUUk39cxk0vLRGkvBPOvx6H
kBLydTpdY+dW8DkU9snBb3bnIfhH2/KPF7xpoCV5XifpSZN2mU8FIHzKdJemQa5umHrwa/u7++AZ
+j8eerp2/1ul3jz0olLiHMzU+b6xhIM8ODpOb8gb4GHZDmCwZuw4xqbf8f/WfNi7cD3bnZ80V3mD
emoc63d9QSn4ODixD/T6PNpY83tOcFOxBtbzHeFxiSb6bXAKn6a6QK7kaHc+Bk1rNPWX2O3NIrbB
fKuf2QrW/GhHSFVV2ax/9AeatyXVnEQ9deFc/JT4hOAGtONh0z9d7PRJC9Qt00XM7mgYRudEIUMt
ySGbeM/Uq5uFQqzIS4cyc/7MXwriIjvbVQNWwEsaK2n88w+XXOeuulXeFBeJ9CWINkWJCo//yAdU
LuJL96K5RHbYoxuRV4O1fUPZxClZWGloAQgroK3gIbYO3+PHiA6SQwckbrzYv77wWVHIv5NsQtmt
l1v0MozxKfAfaQTIc0wpdAFmZrQ0An3BTMNCguFIZrtSUSqZcPYW0ZJk7qp+bYGfRwspuGyQk7+w
KxZ2x1jJhCTCv+Rd29cQ9/vgDNaEFxIW40/xgBwr3cshVvZF8zh7hxOvQeHY9E+zCEI1kKoKMzEA
yhmA/73qDAcwnGbR2nOk3QyLkcxHCyOgXQVs3yLACuqJpdLZ6aaKn+gJv3d7zi2faJwKq/3CSaQi
pAkX512BIKPZACbln/dvk73uyj+/+mVQPTSXRaRZVNvwsKiIsfDLzfpUEnZsUhIXD/ELZZDqXdZF
ZZEuSK91tmYQSLn+I6/Ob6rTrhSzCJ3iK6eS4QM7Gazc9XorICnVZMcwLGxNyBBmx+Rrtm7ot+Cz
2gGG8RkIeRpPsuaOtnTUKcfTxUf8wKf13cJLQHL5jBb1qZLMy0b2PtoVC/IbEDHWSpOWSwswpzQr
osUSXOAHEY4gzRZXslMEfEQ15AG/TzQW+gdRF0QOUqvKjmJel1D5PY41thJMMZLtRxhMeAZ+YK16
CV948kijwjX8xOI1FRSI1OOL+GEqeWOn+qhRVMyxnyJ0ownwDsLp4zIssk/K8oEfByv0VmxPwzr7
ZGm3KMINGKZUhucBi3iLKVldQc79KHfi8zx7yVGhSU7MSbyb4hnwfc44j/KrJiTVXj1ttc7TxWNG
3Y1tuucUV4bf13SthPuqeq4uzjlxCxEXmNMAmbnAhmmWxXkJfElIF3vNMvyys5l1Dc9N7VITCxu0
H6i0cd2N6MGc8GukuGRAi3Kmqp+rpVBYJB/T3X9j96EiPg3ulQx0LQj7YP4exvDLF8ZqVpjRKl1R
ZYLX3CaGGUaQhvpDpy5FMjCLLbJoSQbCOVtQh8xkIkSWlDZFf5wJQdSss9TPNAc+8OlVpKQqqDqE
H8CVzYZDfHZdyOIWb3+lI0dcyMf6Qf0h8Jmwy6eQX8hIx+ZoSsT7N3WV4nXfmubWTVCB68wrgrOt
kWpSGzgNMERcz0J/bP0ZylqgYiyhPDPVknNBSZReuq94RlWbdMU0dE/5ipw2HH+tbs5ZKJlvk56i
0ZrUvHipEGWwz56Aw9rN9+grlNeRulLUJ0Fa1/2LfD1K/GqwL+uCKSiTZeLlJ7IR0UE2uJQtHpRN
990iorIz2/iYP0ne7BmWVQ+SGp5WsqMp66C/IUM9J3ylhGClEXptRq8Fc3HhsViTsbhhiMHOkx6q
nfIhrimijCXcHQk81oleNeNaE/noI4edg7GH0OAnQRHIHHDnPlX8oqGS4sho/3CfrfhyHdi/SOlO
B8Ob/rgyyVqhzEfoSOxbwxbTBBJ+VCY+4IF9FPxkSZH9A1eLegAoR2RJm92xINYitSo0kV75ODl9
Cld8Hb3wOfYmm43uHwf3dODcz8+T9vCA0DMQUOxJFJSxnaybgJILsxIFcNCDGENiPltITkMVJguL
y1ZBJI+FcBm/zZ9Iw+AyryjQNdCaHMCVVepo+3invjbr8Dk6YOpfS17r8kNTAMhzuKeYoYzUp15+
DcY3tqeqI3EPss35arag0n4AUosMlY/ouuYDd65berguqVGNi+YsfKaGbH6FzlyWIgIuCDa8SXp5
H9VRuGwzV3gceLT4nWSAgfa3kpUOsfuynZGey93tM1KaP2h7BE8Uw1uY3yt1+1Rv+yWYMnadbXLk
8QHqLTxKG+EBjLYZvs091Q/3p8QUfNX679MNccV/H+v+OGncnKdqDhlJdqrme+2NlxUPUeGqyK1Y
tAN29W/jWH3TYZ3gjNoaIHwsfSfpWxFuE07QYbTGfwqTcwlF7zqH0rUppddaxRnwg1c3Dmn7ok+8
mJUQxCHLmMN5pVG+2fCNH3ZcBlP0Tb2KUTu3JLEujr4sVDtZXeyEYVmpOR0UdnGtNrsidqvy7SpZ
s2rZDx5jGl6czeTiZmxHpdm8sk8Nk6mjC53x7LDSH7GdwuFou0CWLBIoWfOx1WM47t1Lvweh+SlF
WzLBZnSJqmXUNmA7fpEqHtnS+RJw5BTWeGyUicCL13b4ij/Vj/ZLhn9NRYucwlI/gEqedizoF1Ys
FjqN0tiNa/ZkNuLTkgM/BE4Wgo5dp0KrBvQtrMl9NQdoNwhGrqYEGN1WjrzamFqGxgvLswWd0er1
/M3OAM3rEVhjc0AFm1wW/ojCCX/6kjavqdrFdvwB/guIHwTVY2Kdj5nqDRUbVnO1svY5m+9azZ0T
hRjC0xEYZ54AuAf0q6Cf4V5YZE/aa8H3m7jhF4Cochpl8V8N1iIeGWTkbGwXK+ucmrTg88JgAbgu
KrZ+UhMTM3+5foSDK722Z/p57TOXncF72DUfdEHZeOS39C09Sn6qLIZ9500y08dWXUekLFLys7wf
BnpGH+rbWK5iyFBkQKyT5+oAV1Lin78nVHcvl5e8tyfrXuGLm1F0JMQmdv/AZgU1jfERv4Khrn5U
HjNr5NJfaQyTuFo9f4powJ34mQl/Fi7l0IRcvu4jL37WdNv4YtEW0LyXLP18Id4Z+hbPtuGojCdC
BpYLxCDSZ4Ytj4gkdYrBKDhai7BIfYod+mux5pw7swFAhIwE1w/UPu4Jlr4TSB67rR2ADgpCcG66
eHMWjsObgfImcRBCCbO3MfQJ+nyb4+aCEllYc5p6tOD2xb4kT21m5o+5dXKIA30XZmuRqRLNXNSv
9FU6VnPtuZltuSRj8T7C4msddpvyZCfVA96c1MzetNa/aqb+ZHxy7oPMCMCdR7R2SH5F4V57rYof
F+QWCZNB+YrRpcq9bLQqdp5V+YiWn17zh0pIzgxZjamzKaIqNxvu0g/9qX2PTN4o4DcEXKlmZ2/z
yuE12fQGeu1MSE0OEXQSE4euj8rHM0e3Y9ZOlyEB8pvMnXX8wtOhJ4PKnFVWii/Yo5WmJK8Ei7Vr
fvnJKdkYxSfW4xmSIMHUey9LLbnbZvAiWJpKLzzDIgSpyJl/2NGSOks2zfYC3gOXR/7K+VAeQpvI
zklbgcx1dNkwVPNUW6mjcj/DnvqOmmctfpUFr+n92FiFKo4AItK0kBM8Ltr8jCYJujPPLx8YQ4Uo
kB/j5OG6Hj0YRxKfs7RAcoxcWWBZ/+/FWfz3OP1/q8CbCf4sSWVpLJP4MPVfAJ2g4mpBr3Pmo309
NSqn5rh0N7lnfm9PuBnj66GiS30lRADEFyRM11R/qhOBVczeQg69YAW7dl2FZGksa/WgzvZjSi5b
7+lIueBHDhw+oyHI0nWJ36NYFcvGjnJzftTXTPT3yhbBz5Xzk9xZHLxyegcUa1/qroELRu/A5yQY
iO4F243LCUFaZDl52EFRLPm5dsRgbM62iPKV0zG+cix8H+XVJPoCXvPe7U4XKBZM75GqWXOk7SQN
F6usXHWJe+7x97asZnbYSIvk9NCyeqDj7wMwGGxTnM750lc6USCx0+SUQYIbKe6dL/XOh2vclPZJ
mV9EMY8mxQE3mmRfPboJTvcUobQm5OFOD+8vJ/T/DN//v3vol2fyt16aVuWXtJV4uQ6jPRNOUwfc
yosKNJQuzL/jtXHoLWJFoLxkLwNnx3udo380jn4/YRg33by+S+ZVksbodtx2YvTYvRN7/w/Apdt3
etOgmlXyYOgx7xQSOEPSM97MaaI09YVwqd1RI/1FFbh9tZtzk3rOxGua864Sv1td3Ny9ONxQNNPv
fXz/6nj98fndNqBOtXSSFYK0J1pK/66ZcL1fP0u/nFgk97TN2q378PZ93aisFKGR6tzgfRGjN5p0
fLhfroaXtk7E5sPsvpg9JReP7L+IBv0bB4BqUasmO2QluufVL5jHOj0Mb+mr9gLp1B4QyJAn6ch0
K7D7gFs2yY89ZNPea5cPp4dwO9gXf3wUODwBwnMSDoYB3j7CJgJSgx4mNCg648sd78G91dW4XV3T
cn7SpoDy2OfJmG4YaHyqzJPx68OFAIpDYHg3nMlg+d+LgPSP/p4mormUZ5ou69qv/t9vT+Ulbho9
z2mmsggAGQ0PjlziDDb5ZJVqOYRumAftAfCPk5TLLlrrI3t4bLecyqa81RYUoJfBIyZvvnu8c23/
uAP+uLabO+ByGYaTgG94p7w1K7LxMBAaq/OR2TmNz71u6m7tUPANhE0wR2wX4nfh3nMw/Oum/+Mi
br6cPsYYosi0eaeHuVLMyhm8CV2Y0zbbUoHe+UL+pVz74/VutrxQEfq+nvGmZ8XSyCypWeQ/eB2Q
iKqkPfV2aNG4Ys+dEiY0C6TfnmPk4pot8KklzkJMnIqAFuQXyB5OfETEhg/rsXeajJpSuiPtk6Y9
4rYX/9vtc+vvIN/qMmsLmcFM68aIVSgj/g9p57Xctpp12ydCFXK4JQEwR4lKNyxJlkEi5/T0/4D6
VG+ZVgtdp292uWRvIX9hrTnHBC5ZTEtjqdGdw19Fcpx9wenoNmtpE3ZzCihse727MQe5OvK2/DWd
hZIYFAIPqmURGRXra7Eu/GWoHa8qvjnqfBfaVghW9F2uzpNmnrUzNhLl2YmTJaIIIXUudtXMRWA0
tpjZ9G8UwsWS58iaAVMWycnEJRdN45ez7ETZPDzQCe2J8B2bJ79Za319AW7nySDEixZ5fJGD6zrl
zMwZpfTK+MxqNO24cgx9VoIAnhvT+CFC5gIUnRe/nmrhwsgQYk3i/AHF0Ozi1GNKPtMaJsnbJ/6l
T6kOq4ovA4Zi5XkUa2IBxEZeAju9rJulVg5RZvDYM8JEcOrqG+8N1SJ53fTB7nscSDQwA1dm86JN
rr+hcRTwFtEevrIl10+SwHp82uFvTwuyD6iMW9k8o5/SSrbJLlVNpw3asZzWmGOJdmDeicSd4xDU
qabSj0AYRn+eTdcheLyWEzb11TJGYhxM1Bf94K9DfU5cHCbIdQ9Ii/jw393RexhejnyOQizrpuzx
+RWDmPeAwaOioE2XbYMYTaVYP6OO0LHpXXNBynv6ZProCSYhRomY/dIUGj2+BN3BOFZ9quPRn3kg
xFHyToqVf9IWErgRUMxORpseLdgGDMSzuUGG+5b7lLAEYZKteG1DV0AIW73hmNWP0t4AHpvZlU9T
HMXkaigyKZWjwJGbSkgd3jTFjnCzKLZJYqsbqC6kjbn0QeudU83jdf9Mz7uI5wHUjWhisa+dpgza
iYsKNvCXGaoT2mfESnHROtDaB+GOPBl1A6cQkWz5FK/RluUYqwgwW/h772h5r5W/UJfWzr+n6GDO
ckJOCkc1bOISzofKQbJH02DBYjK0Fvy4x9qdruqBcTw3uWh5YuX2WZ6lxQYO8/NQC5eH8gWgCwXs
bDGpKycr3f5e7U89pGH1kLKGhgpZzGI8O+YvsyUwYxZe9j43Yl0jbuoWBaWuABf8g4WK8zzpaX0Y
j+DJUkqYtr6nPPGW5k7z4R20o246vfFimXhuKZTQryUyfmKkyxTNgOxWm36R73y7VQj0GBj2Z1vd
o/hCx6S8IeIacjiCWU6bG72cSTguki42/HUxzU0Ip2/Wlmo5gXTC9nrg93vLorn3d/47TY63cBdt
dA3xGHCVAW04rVcIxtpH2qRU+1F1QbTdXKhjXxhU3qpsMgRiDB3F+PGMhOguYOxZmGuQdKs4YyUT
u912+GuomEScUMpHpcVvo4a5Ne/zxwxIGyOBMD3vKXefbXr0uGv6R27D0IlABubv0juEfMFSbBat
uuDMdY1+Iv5fHERXZB0IhWGNAwjHkkMTAMuJ6YQYl87+yme7PaO2kMBSda4HvXbK/j0CAF9/9rMJ
MaB4tgPgHZ/vZfHJILgMwidqwMqjGSAew8/jBnb9dtmZ3uJ6CHct0hIPESC/0Li6yjzdf+Z7NVyQ
QdIbtrL+MRgg9FPguk52GPQPF5dnRQU7njDjKYBNThTT7+kVTK8qFxYtg0OyEbYXuN6DXgLBX2y5
ZHgeBtI1iONNRIel2GaHc3aq2YVQR6gdUgDUuek72SxYoW1A7Brso03+CMvjhaJ9Mymp8khUXWy5
xXUwOwsz8Y73C7lhQRTZ5TH4SB+L59LRltHiPDeOiDa2HrLGqW4DPLuCSH6lQA7ccognztYewwJ4
4PcAaDLWY+f6gc5j4b9BW/ZQrdLQzh8wraX5pF1eafrtSEyIiR3Xtt4GhQDBHJFTLyO6r/4keuI/
0iHc9svUCR9Df04ijUy0w4SNbZyzbmbUwnA9BQJkbWSGtcDahMW64ivTQMaQ8omU9AndQLuMz3sd
KR8VoC0VFD4a1QWWp3v0b4wt9zqZEPKDRakw5pK0VPxlpDA6plN8C338y2AwzueB9xoXdHLPew1H
D1kjCf0KrTiqBSyX7qXEoM30RcecWSMUHJycIR3eonvM0w/5elSqN9l6q8N5YvzyUUJNQgxtWTlP
1UNMLQuqSvv78pohl9gijaRQ790r4u7sH6/loiHlwNv60jyOCfgZ4quzISOGnHR51vSuJb6YKJ8R
hyWzWp4VKAU9ch/mCZqwi93QpzK1j6v4GNbrvDthIK9LABNUh7gjk3QbPIWgABS7NW1EbsaHTspb
uRgEZQRwzWW32IXzGFCS7uq9WxYT8b4jSfCluacIVYC0XPiU1WxsCc/Nuj/RH5InSwpG5QFV3xSt
oDzPl8GOn6C0e9HpJm3CuUe/l42AzBaSch4QxffgMqib6NecSIp+0VcZat+XkqbHQX6kA7MDVklT
AHkTRaxuRcLxorkrT93cfETgBOhQhFyQDGDNq108XiaErUz9jRY45608j0/ym3rMT/GJPoFGw8M8
tP5Dre1T4ehTC+Qnc582RDzPUdUxC+o+rjCPJkq1wnXS+VO1O1aPlwMBKU1w0H6BJSB/jy29MKcS
UqJ0Sx2VsXWGRffir4Y91oY+DESo4DGiUKYv/Q+E21BuinRpxNNW3ZrKosHEsBBcf0PcIeW0KHqq
m0lGeCnxLBtPm/UoZdFHtTMjcauVsjePNDtoczymJ8tYJzEt/vNv5ZlEORr462Bn2BlEdzqY5rR+
z2eCba3laEIViCoE9ApyJNRNt7o+Xk59OtForomTn/c4f4FP2eV+FXXoN9uLMKhTQRZRNpXvQ61A
PPGaChQLQPFuo726QgD5vx7yZoeRJmkfKhE7DJmmlQtrqdzxhUzfGUnID6IShAhylC871Dx+WDYa
N3u5LJAv8rlph70c3k9a7MkgxD326DsHZ3+wG0PKfldv+npnjZs7C+bcC72cdbQ6yzUHk28N5EMJ
3RTVyJqXDq1WjgugeWwNQuPZUaGuJdhnWOqNPOMx9drNDdfPhnHF/DrssYv8HQQNgniEYq8kr4Kb
aB8GVv14uUb5bm/2ZaV+uzcTRLm5+pIkHyJ/YUm00A//qkYpb/X8vbIBY+w0lZ7XhM5JKU+NHtjB
++XVmqkEubCYWhLjgOcu4MPw3Ojx55sy9nj+2q5V59KP5G64KZJbL0K3HvyXy/h637MwF5xs3TsI
VT334OtzE4sYUFnTjZIxJN/Ii3m73bqm/llJDV5MIh+4XlhbD2xY7fZAT4pmh0315b/Imhw76k0p
MlF7Uyutimfzm4Ymgvkts/Jl0huTUDn1kKN/a3Rv9wS0eLa0II4pHPSBNOzo7RnJMhaeKbiw8/ss
KlZl7+rqIr7OGczjGVugkWf1TeH066dkDlfzZc93lZQqLbRMPtCVPVb1+gXZKSsv+VVGW/6cYx0Y
FtJK5UqP53v/FSV9hghvo4m7SVVQoxiSNa7JEulALIyc23fWsj/O7ab8KfbWRW3Kejg3+TKFZmEX
7YK1PWAb4sio0xyG6FWDVrlHIZGi8sdYyebbEtHXD+2mLlplul41+VCnmg3Fs346tFjbufKSUkiM
pwJNQfvnJyKN7MLNm+G0vmasZ4Zvu3YH2FI9qTa4XKYspAAMldvItegmj9xqWR076s2QqmiC4tW6
wV51cEXOW+UIQQutXE7GYGNfrg6JzZk49XOnZaXtT1sKgzyT0DV+i2sajpc5iZQIUybkVC6EENLv
NJ6Xq8HkAtHNfEW8RT+b16dcBJ5bZVvwQen9dS6ftDWtN6IioiFIAZytQFpDMqVNXpJB/iqwSMUg
8wqDDomOFAw5rCh3Ct1JqOOaWB1mZIQQ7kQiZt4urZpMFuvunHwQ8ao+1HfZJjh1PtpNuwq2GRI4
5gHNPvu/AoQGdM1JXz6z89tlxA4Y04Sl+ZyxIl9YbnqnrIkpEqVdIy1MrHQRQ2U+jffy61U7iLhR
aM+Kn/6vJnMLpEFLhApUdgEaOBlgtQkeP4iOlzttzpksWEQ/JY8EmKNmKLiOFcmEOrl3Hs7hd//p
vCykhfVE+Cf/kBeNJOEKNF20BrJkCLv8ylN3o3SKxs68HC5PCenux5hCAUsyDRrGyjKPBIYqs7Kc
19I2iO0r62PTlsmkpJzomC3ij0WDCKF+a1gMx3uDGsikp7/J7miv/mqMk+yvO/YKKRNHyXfWhCel
fivM9xRYAc3Bj7oltOse6s9EsJ6S8tA2x5pE3O6yCg363+DbopOXhLYVTuKEhNpd5cF1MyeSyD71
/BZen9L8w5MNKgVU8mnyW0/8XvE+yeZitVIJEzmn5Lqv5ccLyTS20RyKoeqDoXnkGxubP2+mbaVs
zqoPq4DPmue9G7Klh4bRYMwfba2MHMu6MYP2Up2do0FMjFLzgVF1WJCx13W6Gq9JNR+5spHZxxrO
5st4bqRl0gZCMxwtOsrNMeg2zebCFraBga7iFVPRbI1e43ethi/D5Gez9+tRSRsOJR/9cirZOE7T
e8m+Op8BFLUjrsmsQ4Iw2KXGG3/SdzXVr4e+nW5DubHaYZIPfg9g6pBEtwU0xSsLT2CONSTLXFpc
REBI1Xx0vT0yalo3s2dbtFJtpTg71FlYOoA1Btw4opOILJ5ZQrUO3xLbmJ+f8V9IvpuNhXUzL9bC
udXLkuWvz6ByjFEonvVVAGoGVe3gVRCmoP1VzF760ScMB+DCtgZVAjbxvFPwUrXZSbTux/YByndV
+q9P4mauTIpIUD2RJ9Fak96Fh2ewBxGd5IUW07NYTa+ndqi4bRn8kPx6RNHuq00JC0RAFLVtfgnG
qgvW0pUztOxMP/x818ZWE9bNvFrS7bnGV1YTDZjVQQ2MhTanJMdyHeapthgQ6q1TTmtrTSAhHQG2
weXI5C6PDQY302zZaSju82GvhDwYi643704DRwrxEh49qL8rmMzTbq1Nxfm8eFS0sZFvZMNi3Yx8
5qUO6jBg5MOFPuwZAEZfl4EznAMKeBvFpjGFoTly3SN7YVO8GQSjtq8sLWYd9f/65oM8bVi84aGZ
VntYHs9jr6P085hkijcjYVHkWR+WHDLAk+DULBJX+Z5YPMIZ2ISjNyJM+4F28/gWYPRq5T8HYVGJ
UzXyPpdw4NnQ43a48XEw6/edm269jB0PcMjRUfjnsd8Ub4ZCo9bbuAx5w4ebDHl6iGce8pdYPXau
4hgpLsexntbIctUUb4ZA8RomnWcxBBZOfbFJpVedYgNwA8lgZFN9Q1jstv7I+zQyBJrizRBodbqe
KClDYOGw7/fPs0Y8KHtlco6cz4Rtpd6Tfzgw4QfbsrZsh0ahTGcA/x0RdmRxjM0F8s8TkSneDH9n
tazbOuLTFlGMX7BidC8dnnO3Oiq4u/vfjMyMdsBfZxqEBgRvHkwYCvroS4kcilxBmOORPI2Mej9/
76Z4M+oZ2iW6XAqKUAB5e8z/qiPNzQZvgMCYQ0EX8/PuCr3858PKwzj2n2tCpngzzvWaoKfZYOQq
lvqQ1wgkXQlfVCgOgnuRWpQQ6gMis2F+lmb+eRshHn8X/bUX74iwQ5OdQ4iSigluXLyeY2c39qHc
DILnUrqWMkWUg2IsMP6wBKRtkbrRi/lB+mpLkC09CEqOjoywlazxXYAH7QlDOLlQ+IhX/+vw+CkE
+rJ+6vs6rIrqs4yk5+6ldwf3JaCXQXpKudU9PyHK12xzpMc/sr01pZsxUi9z1sElb4c/WCAn5yF/
1kIdRwprw2Jt9DpH3sbP8/lynVaMoMBQufGkBLfMPsiMB0Xr1LRV8NEIDSmhD26AqzTyyP8ibv+5
ZjI/h7EvRxYCoYdVyZBcInNEt2wXGx8f8qfjkfjQD9Yci/Prz1/B6EFvxsazdBENRSvkw/mUr89L
6zE6nPeWU9jBfX5sdoMWT9mPHHPk3f48py8XaiTnvje6f43HBBMWBJO5dTosdkxbfJddgbBg3xHo
EP984G/lRv8s/8zP+fjLgTWm24tkfq6vjBC6oovb7IN+IEjVs/SUgvXGcop4XDgwAtl9aNMtncZ0
9BOZpNJZgeRWrWeWTBac+D8u/szPXcSXk4u9yu/FoWKcYCfI7htxkXUn7UJeN7wNDwVZ9ER8FWYi
L0bXwAqUuNKcdur//AXcDIyNL3e1H/MeQgsYVsd+MxEzktjCN0kbpD7sod/x34EsGZkyRzZKxAj+
uSiRS7mMpWHKRCKJPiPdWk9xPcP55qarzo32V9wP+X+pEJU+lwE/TAi3DCwhqfy2qj4n7AYTaOBo
FqCgWeGUKlv9+QVfTbhsQb/RsfpMM1KTXaSvi8ECi/OdxVrjrQR1h4BuWs5R97cL47F7LWHskK0J
twSpXzEfMqiGZWX3ZGhumk11c6GynH7W4DDuQcAz8ebPxWao0fivzfW17NYSlISrxYDAP8U43Tvd
nV+H2L5s/bztwHmzj4Q949ALk6YUQnqcgQ2qlKU+2PV4eV4omE6jaCpCSfJmQuWWw28kV121vYsT
Ca8SfqwUgl2iT03DdE0fM7F6mY8teNWRwfVz7/HlHW/OStxkFV8+YhZprx5AHCnvyBdKt3HYbEST
6gO0S7cZ1BFAVAZ3fb/B/ISOGesmBnVuzOB3W+gfxTDrzC47a0qMGAW3Ff+EvuIL+IxMX7QnxFLj
gsX/sGy2pKHoa5nS7VqluebnMFWoXYDNggsDfukD4+MMVCrwFGV6njBkzryxNKH/MEr/c9ibTzLx
MiEVVQau+B25VT1rzxhpPgNBKhciTe+UFiDwIcJ49vOQOXrBN59kFdVVU6Ultu+OZyRPJe4y9VLW
Hqhg2bDQt4KT8b8e9na1EZApnDRpJR+uwOZZFvLyC4CXkFpOyWAl329DbtPcG+s1jN3o29WG0V4j
z7vwfFHsmxyWais7YBYaH8Mn1Drk1cAOYUT6H+/z7bKjCMsoTEqW5sadjEGbh9u+DctubdnVAwnO
/f/ejP37rbpdcNADumigQOSDThlEmZrLHtiHmriUM5HIxw7AQTqD8lglf+yd+vz7L6NAbQmN2oU0
38Sl8AToHNTXDOhS6ZhPg/pffPuvWjXfb7b/udphbPpy1DiNxVbVOKq6KUlcm/qkQOt4o4eFNAzM
fgoQCd6tDoN5fAv6/cD3z8Fvdl6NN8j/h0Y7xC8c2xOJNmy7ImrJAJdxYQAk/51ostHX6vsd3z/H
vdlbxZ1clHHKawV1eXGe9cAvr8uLi4zFETbYrOeJi9QD1+XPw8Z/2Gn+c9ybAStSBVmvwmx4xP06
TCfseHVWVBCPiC3dmYseSZA0i/spAhqfYiSNRuO+m0ZA1DbR2faecD17T//FeDbUNf6e5P85sZvx
TNCDpjAi3vnyqXeb7cAruRDswIkxeiojC86xN/12SSGLunS1ct658Kmk3OGtLEhCszQCHYZsDmvh
NJ6NqaLHxrDbSTb3Sks9h1yiMK8J8KKN88lx2QN+QZDlhnCQELyMVlmGR/rDnZVvKkpeoFRVFvKK
ozN4AKFGgjY99EmzGRTr14UU2UJE4VDFe0zxlEn/51fuP2wU//1k5ZvS0jkrgq6pWLaeYRksL5VT
sIYQppcOAI2fOP+F02bko/6sAH0ZUbxUiLxWYu/kh9PLwJms9yjNJKapsueNIv1mqJFaz2Oli/9Q
0PrnUm+GssT36lrrcvaooHlQOg+ejROMHWo2Q+wQpm939K36viz8zzFvRrAgzC5p6PNFD/alZvOv
aiw4uq2ILXvkUf59Y5l1DEk3LE3EG/IZ6vHlxkpCVlddUBl70byrnMGSIvXrBJkuwhXTWLDInQjh
Np7Vo/38v8fLP498c2dRGTQ6jhRjP8jfO9SqM71wDdTuyvZd6ufSNATi8RjBPxvLAPlmrPjz0Dc3
OCvjqNQ7LloVZ4W4kZPBUYHOgjidckaQSjjvEwj0iAiUsZr/N0PGn8e+mSYMMTO0wuOyBzI3QKiB
A4IlIZp2AuGUUO9BzdPUr+L5yJP+e9D488A384SG/kw0DQ6c93tzpsvPcnVMRD5dC19r4l6hvkOU
k+9BRks7dB1dcH/XXXcjZ/F3QeLPs7iZFLxzFTVJmxt7z5+j15L2hDOEbtcue7otDk7nmDKtU2P/
Gbv+v6ejP478aSv58qZb5yYZdGLG/uovzuGSHSLhQNLKqIlIXMDFDffhrBPHKk0jd129qakZTSVc
z0XMqzYT+52p3JsBkEfW2FLtElCbJg9KtxNxTDhB7GKRzrSNOvBI3ZH7PvKd37o58sTKRMnLhq+N
9SeedkeF5kp1jbwFRM35EDQ+UCflbmR98k3n5c/7fjNZRJ1eaEVUGvvS1pivCClms+hKmePp0wuO
fujBgygvtgjdsUEIjq6Bxy59eCW/PPhOLa+ZduUEcs8uvA1K7+uG4HuMNcncr1wgc8pDcCYsFKDd
WHF57HP/3KZ/OXhrFoDlGu57SfbRMinfPMMl/MZzVFZBUyHel/3OIIl+GgREdozd+7G372agEyzj
HId+aOwLUkida7oqsn2ARcPumgWsn4vwVGnHtlpXe6z5FyfJH2M8IpeRl0/7NNz+tGC5GfTELjLa
3mNG8xeZPsngd6khifDz1WU5cEZzLOYStj7bOw5I32zDigZMLsiJF4hZvQ3b+BFKkivQNwCjpEhH
XCm/ZSeFj0npYnF5bu9k04ZphUTnDBBgQrDZS7aJlEHOg6gnRvlTXFEfdTMddfMjzF6ADZr4hpvC
bGfEwbCAcPI5mlytIvsiXFwsadaTFhHD+LMewm5tmPd9mNjZAPSgPwCdGBmjBkfMuo+vaCncuEJT
LxxVb86V2hXyfTV5LTXKuulrcH5oIZkqr2YCREJ/oZ5EtKJUbXUR/pS+70SkPq9a8zGAJ4gMbxZX
gJBmS95l7ariU1g8mtRmMJGg2ag0W8Zf0SVHFEzJSd9j4rnzd3lqS7SOCZ1mJoPxLNHwm0qYLRTW
hIfrZUmqc53POqJvtBn1nJzsJJpx6KJlh4FAwqKNnY5+S+9PJelNbZ7P2rYFJM9veJTevGAmvZ11
Uu9Wnv6I7c8rXwx9Iyn0TiEVaaAHAQzqz9ygLkNG7ghkEtBBSO1z/iJ5E0tZEFx4TFdwnwhF+FWu
YDTnj6h8ysH6PsneE8nurUevfcTn0S+IdpDFvQznqVzSAgoKOwwXGezTltzhepbOFJWuKXAXmw0l
kXwzCKOzKHPKD1VbQBXaXWo7gPITqAtIOM2QRk1dDwh8bhvvnZPyiF4uv4aaXTS7l6cDLw2WCIXB
gbUISm3prcI1IXLL6zY6wqR+AM5LtgBlyleZ9Sc7Gmisg6Q1mkOJG7xpqZ1hztzhgoNggLdKsi8z
calvWmPmbeVZ76pbxPP4buAotZWdbrQFzWCS0a15jmgedBBY1mF3ai1iHsNWIrUPUP8Bm1jkrQco
LcGCC2SqvAmm257qQ3tKlxjbAaiCTQVFPgeS1MwpVjf5TAlsrBRTrGhDuc7xpsVdRAIlxbs59+GE
rI6Jfy000/KDlDUn2wm2/IZ91JPQ0efLT6jtwCyiBN9c3ZLsQMAbVGY+EpaJJxzS/Ehrhr20NJEJ
OndRP+JoyL0pHnGTEW4gS1HF1y4fjQWUw/b5Ev2dCUdqVuNGADmzCy1HTxbtC0CJy1I921267Fb+
cno+oy6cAAYmQ55Qow1miGYhQ2jh1aFkoDQAJ68+TMsZJN0yeuO+6W8CJsrp+Yjje3BAGAsIG9dd
z9s472hgEfJpZ8Jni4Vo+nKqMqp8ECIKO4k6ImxgfFfmABfhzw1Ulk9irwiLI3G9oeGnm4eI3CXc
ATp0Z2Fl+XZVoCy0h3sSOCmkjx7GU8FfYprRZibzuD4IYZvaFfuBZKI1cwC43QyTBUzgZmEthHjt
7fjLoCaMhUFB2wqwettpSS8WQyF6PPJ+5XYdTrVnkj7j5CjQmPKWajzwbxtak9saDC+NiaR22/R0
ae4FKNwLfIKXF9AhZFP1tROFh2v0FAFjaNf8sCD2QThykvwkURckoUv1XDTdsoEj5SIDwRzBH2jS
48WYAZKi+dAMrg9Ntfk3/E4/dQNGPAQM1R5WbiVM05ezvmvPa/XqRC74FIgYBuTYaiKaSyFc+TVd
/9FN8N8rSQwVhH+zuqCBJ92qrQQlP2u9yZaw01Ym3DdC50iQ9lSyT4HKbFpHpt6BShroysha6u+d
y59Hvtm5dGF0LYOYEnHpDjbJ5NjMpDls9DlbmB3eKfjj0V2zysZWsGNXfDOby5InX3uVKy5tPXIs
kJDBEoPYRobQ+aq7/tKyjfXItY4d82bmDkTBE/KCa60MgjYdfZkP/FNXgh8SOeTXAredVW+jD3fs
Fg8Lmy/LpsAUfTEIKEpfFgyhsCKTZT8/L64k3SkAXfw5/qtDtbrMRi73703Cn4/2ZnsiK3KVyQFF
vCGGeIEZFWJmQsLjLChwbMnm8NWM9eK+r+D9+02Wb+VQspCYQTUcFM4wCAzn3MMvg1el0hDvqjeW
jxPL7Y1lNgQ1OIz08oOnOqHwGMdO3jt9ug+hNKje/qqfAg2X590Ze97YWz+s0/9aw305y5udjJZ1
bXW+cJYi25cFoY10zTPayJ5EtWkm2uVLCrVwZOn4fZ/yy1FvSl2xeBXjzudFIFaE9J4rhlhpFdCe
yh0MlQuFXFMEaouxus93lG6iLGVN0jQNXoZxe9wk9aREEMVDX2I7dkFRl/srsA5MY/EDcbts3yxt
J0bvUr5Ev2hAG6/3Sb2JgJv6B7/BgUTW0xoESQsn33ITpjTYJArkBPvcraOS5WF4EPWlUC1CYeQ1
/k5Y+MfZ3+y51EYojTLoREaKIZ8ytHE4p5P60QLiT4v5WZWn2ku0JlcY3Trd0mnp22JnW1dn5Hv6
Zvj440SGv//yHV+ul5LMyFZE8yD/TvfBUn4m/y5/xNUJdyUnh8FVo8nIQb9rL/9x1JsBOjPEJAwS
Hh6udrb3LEsBqQuzmrQIUF17mp9k2yf5NjJcQNqkaIb37ZPiUgopJ8raiqaSuq48VqVr/aN50cR3
Lx0U+Dq5aSxUPT61aYKZOZ6y17jEUyi5EG+7V8UWPyom26EgG8CceaKfhZPzioFbpvrueFsEnhtz
WQBGmNDd9q9OUL77z0xbSI7k01V+oVlCeIyIPZ/MrHf5ATohOSlIArIZqCvwtySTNISi+5cdwdPQ
jGnXacCD016ZtDmZSt0cclpdPEgMDNFwYtqDpxAhNNOvbqNtsuCQE/hxnoNN+Pmuf6q6b8aHP276
zewUns+lJyqyeJDDjl3RRiCszENXeuGBd9KzGN4l5zukyefqaEpkLR6vomM2lOU9plHR4n95B34I
BAIjZ0kvsFgFrGy80q6MuRLP0MfF/m88B9mVrKu5ct563V0qP6fpQ026jji/prtEWLY5dhI7y1n3
tbNYm2XNQonnNf7tK/i5O5OApK7bAwNJk+3VeFOSh0rC+ktSmCv/siDosZ1Z1fNPSehvfyUtkemt
yNGdWqgmxdJJLwcTJ0PlJBWZlk8luUA+wY4Q2ZbaxZiY12BWyLT19WoCP6i9jnzZ35Xe/7jLw8T5
5YNK/CwKEoMPaqiaDmoEBA4b9qgu61RXPf78TJXhmf30TG+mYUsSI8lU+ZBa15uLHyKwQ1STr+2u
I1UY9ZAN3dnx5nwbIhhim4Tx5hm2gXYka0d4FEonWFUn8xmH9IHIEGsV5cucbBiWjhFh8T+f7Oig
dzN3+7Uull6ogNpmV9aXU/1391od8TdisPC31oxQdj+26Y0MkRr3F2e09agNN/+H23VrxAw1puos
4eFYFcBxorHaZlLAKVld7lv7DKjAG+KJTs2G/K4NnFDcP0MG5mBEp1VXHBQS22fi7wHmLdUPADUl
Aoz3CiymqYzsj7xAJvxBLOrzwhVEDNpFvy3YGYFSc3LwBxXFBNtDI/Pke3Pv7ecbrAxz3k+Xd7MC
MPVWtBqTyzNPJZNKRaTtXH1poW62y+CRnFuAlfv2V3WyjlCd+xSXNioqdueTy29AAZAs0f3zpat3
Ilxfdc4mpAOGOXKa8t/1Pu3rJ3Jr9Kz6UszNCwMR1BiDZidcbvbGmmMadvwLu4GF2IqSDTjPFtRm
ZuueQ7FBJPoLXwxlMGPITaEI6weYzdx2tPGhfLOSMkjIltm+KIhbbjFgTaGI6TlAo3ztF1gZWVYn
mtu/K/eBNrPmPoB2Mh5gqFxsVUhhEYJcZlufFvXUq9418c4Tl5r0roBMv9bwbsH6QmmA1ePK5c7i
f1Tas5MU1F7Me5G9oHf+bUGU6JKTL51MeZtVh+hykptHBfmqddnI7NThSuRW7coJ2LXJuXLj+tlX
t0TZ2J0TOSLMlAZYxsxHpnEiRfm+B4SAHo6ka7bSTDgl/2ZpCJu6WBgsTUkZJMhbXWSk5Aqr/PpA
HrdISUQmWQBxNilEMA8uGepOBP+grclhvRL85IicrTltGlv6RVQLW9WWgZaIOst3csyAxOPGKplJ
E+t+LgCFeeuyWXeGi3NfUY+iolNgMzmm0g43Wnl5MqHUVOxF22BxUe81iU7p+SQpB9VbUe32KHiE
B4Br4mjR/7tx4OsDvhmJ8iv6tt6sxUPiMDXts2O6A4NuwKmEgEumx5AhFR/iD0oUl9PPH+l3xpav
L9etwezcCvlZ73i5Sjd4BTHuaujV3mLIbtfZeZ47xbojS1R9pFQWn4T7kaP/3bpkO66bvNjwH1X9
E3r2ZXpSWrmOc59au7QDcJn+GlAuCVb7atos4EKNjfnfXO2fx7uZoNq2MxPz0hv74HdlTiE5N5A6
FGj2C0tdpPX+/Ot8Jw00r56ys7dvFPrxG612RtuZyjcYwz9P5eahK1KdxHXKqTRL7xVIMgkPK/xn
cTpvqFyb2M0Vlg8L8h56+7pSPxLWjrtiBoJPp+g7cH0Ceq/8p4anlqwj1uX61BJWmQ/rhQZ7gnVe
/MhOKv6VIZCPRJhVy/IPF6z2KKuAlqll7qTHvlsn7eT6Yh2tYuKdYA6RVdd0M+LjOo6VTbCtgq9G
Aqzfswqmns3ULWHzJAGCBevAJ8rRfT/2iwgu8cIMVjXVczA17VvVbIIAeoxBy4YS8n2OnVSdE+Ir
xm8ao4fpgPeJd3CUBr0gNkN1xxKOCusxwlMk74MT5io2jdGLsUKr4p5tUuXqR+8y1xfijiTLN+Wx
Ofnvilv9Hi7RNKHebAYQXj+Nt+IuHwhKqbHsizs89Cp1TmCbJo5CNxsq+OVEfu92w69cBScq9Nmg
XPSWyBz168x3iw1RRjZhAi+Jub1uFbc5XuMheWBJBZw6uQRQBIjr4eK7YrAHsWRFG4P8996uoQ5y
gzW7PLvZhjU9y9R8VxyH6IojPXP4uMlLbBfFRBEY+YZs9kt8gFeUaSwsXxKSeCbclPpReYsOKbmF
jRMcENn182v2eubLICs9mcrM+6BKP1BkBkBfYFCS8FTv+3LVsMyDyGQWL4X4ZFXbMFlc6Q1YWTkl
Lii4zAWS6ehn6EtRWrUggS7PvESkD16KxzMtAxzOE/oNoJAc8T1UngWmG51SszbVCE57zE+G/176
78IzNdyMoDxhJSSv1G517SWo2feQMYvsQTzmwdZSQVb5Dz7Cmty7C9to2obG5IKAW/bQ1qYccsBk
GxPj8jvztXnWuBL54uI7y0XRWKoMBzq16VWfuuw8PT4LILCIrakc0zUgwhFfg/Kay8RqBoBKaEi7
JivKPnqDtWyJeEfJjPefVd+wRSOfURivog1F3EhXhvpwdOdfEdSRFhOGD0SFobQt4iddOVHvDaKN
z8ZNJxXZ9Smj9yQGiMeWCCQiNQAYprwn2qxJEtuQV/yA0ui5XcOaxip5yMcAe9Lfq4A/xovbfvTF
6pTar9qhN9c5Q0IIDLC3d6S2ZKE3b2OFvG/0wH8e7mbxJsbhNdfyjka0bmtniE4PmHMRsqCsnaZA
p5TXwNiDk+TdVAISJyGQ01tpnMvzecY+I/iVpMdBiQI/cWqq9GAwtGrKimpvUsEFsruhc5GaDp2B
+MUIF0G+9AHTO4m+GW3l/70t+fNa/o+081qOFNnC9RMRgTe3hSkrqeRbuiFabbCFhwKe/nxon7O7
hqkjJvZcdnd0UCSZK5f5zZSoXtwyRqIJclezdJmMoSrBK0STAA3wu/ij/ta9TNt61b1LLaOGql+o
wLSlh897K2ZpnpoaHAEagwx6gtvhvkLdSv7tD6v4Zxq5mTUZ6U7Btrlj0M0JQXXNrXuX5TY+EnWF
+rITj/hC0CvA9OimwV73XrtvMHo1H2UJB5CVdiNVq+B4OuZ4Dpr7NNy2WzItzvgbphCZG7oVpkQg
Rh86dCsXSvnrQ+s/t7g669qcVMMSNI1bHEGZYtsoBMB3QhBkoM6Ny599+5C5Z46jgyzkQgKxtLqz
1o3Ydn7Q9NOn5cLYqRTj0ugUr8MRY3OkcScd+gS/jsVE4u8p21+31PS7LreUEZ0yM+e5aEu+aD+I
7LwfnobGKui2qkBrf+q35J6a4hNNdFta8mlJ/1pb/fX50++7eH5cCKWuVDy/3Ymf/rsG0ODafkDc
Arm178RK/WGJI3ClufrXh86yJ02l65zkgBPUdT0Juoa2qD32T9AYoL/ZP9CQG+0c3cnxEBE7Fw7S
9V32B3o2RzF2TTVYUlwQdYw1plpuMdJoQc9l+IbDm4bNYV/uJ1mctF+SAvp7Ict7Xzx5doTTk5Fa
nQEoR5Z2mH00lesHm0xbxfE2bg9MmCVue7dsvYXNfXWTXTx3fq6MIoysvDaOyvk1zN8M3EqkTepE
zXuYbwblOJK9OIn1Eci3YO6Hn/ji+puF3/D36viv7z47YFYyIs9w5myjmtpg0G5+nyCrGoNMUPco
qCA6vJqcMrcLz11699kBk9WxDJU2nwBIsbDzoXaRGOqkbWu8cuLNZEPIzLCym+KAL4a98PSrx+ti
5WfHS2+SeGxUnl67bXPAkhj0xeSyidkG3lfqgR8jOsPeEpZee2m5Z0esbCwjExRQdz0DC2OTmPtK
xCHSRw2CdLXchJonOgYubMRXxGeW3vtqOL1471lREtQSnE5kr4555eXpbnCBtpCokp2TX9OEDm6E
tYJTGFyErREvM/0Xnv+pEnER1kKhqMKx4bLkqzc7E18RJysRvAHvaOBAku0p9dMN1roYDsfLUX3p
8bOkpxsboR7Sz8+eiNtqm1FK4SC7Q3WsWWNw7uKcgjKtEya3ixF9Wtq/RfQ/S//ZTbt49aYXY7JM
sFftZDMnulbxjTuVaWKfQelxKYTq7bl/hOjinOrXLPipopMbqdvFPbCw9z/bURc/RMmasoJXNEHQ
cCeLKByl12aDnYUJmQtQFAglT1KWLvIphn7x+ursxKmdKBpy1QEsJt8EdfMkYqnjSJsa7KF8AMIz
3PwDzsHCu6qz42aNhl7JBvsdWJCBAEziYuNO67+zJbviV+DZZWHH9C+PmTo7ZkZ6HgxJYpur6xOt
zy7Y44RjeVRgmmhb/jcUgIvbEoBn+ZyNu8DpDPffBThtJqlRBfJoiQpXi9mvztKaiiKzgX+U67ZZ
j3D7kMvCjWZZ7OcKt98QFREYhibLkibOHzx0Ke+dm+NjekA9+mf3JACrBVoKGgat9ZewWXUfwT0a
uOSut9G2B4mkUZQxLx0/IT8f6a/xvAL12S9xn6/twItfZsyWpC66cjzHoLxzHwIhoM+pr65zCChX
9ugJ9Bvs4Zyvv8OV3u5flsOYRZxBMQT0VCil6B8LNwKd8tRunEigh9s2q1LeVhjXuTIzLiBz34ZK
W5niy5jejMqzZD0FCIQAJCNM2gFGNVCPywMwHBSB/bdCf80nFWQwh4sh4totdblUs4Kq9FNhbIbA
OOI0zAwBCx1cKEvMLO3SOWOl+J8oCdppab2uQvEvnzx9xIvgNJZp6vdTEni2UVrz16Sg1Jzw4rLB
rbdqyGgDfdalYeXV3PPysVMcuXisEXUny5d54bMt3MU/9e+pgxum+FbDF0PXYXyu0QKK10uwgsXX
nWVfYxjnYl1POS8K38EaZVvaeIh0w545+ZuTQmAMB5s2xGLNfC3/unzjWf6VhqpliRP8vU+8MGQY
s9PKG8XaFpV70kB5eQxBq/wITUy8NfAHs9yWxvHC8bgiBvrX4zG7FWpZjoZsJExxKTaYWwvuJDvE
SB1pgPZX84qzc3VCBJMW2sR3WXW4KLo10vhLU5jFXzK7KcJzXyaBTg3QDoyg1yIuwf5tHK6RlrfE
VW66xmRS50bkJimDlV0KDKiGbbQb1A0NscUMdSlaza6QUBK0Rgi5pafpJQ0pR3Clhwp9mAZgtuUk
r18Hqqud84v9MJ9VdmUqlWPFfsjqb3L0Wii/U5SwjVuazNlDEh9RysHnIHtrzs9CBXK6uuuQhqIc
y7rtwk+5dmlf/pRZzAx0HKpMczoU9W6kVb6hoUq96+T+DujsZMbWgClcXvKl586iXtc0sagNbEbf
Op4bxAv3jA6UqaVu675HFBbyfW4BlyY3dZc++CfzY54gXb71PPKdkpOehufpg09CBIdBRDQSMvLU
Nw9ST8M5vqXzxrWpbFRwp7SGkaYAg8q1Dsaj7Z8CN6BtucKkJrWl2suHPcr60S7wkg96rm38EKR3
7flFCyAD0g8Wlm//pThqzuJo7KfnpIhC7tjJ6gNH79Z0AIzjLhBjbADLAb96O69cnt5t/u21Zc6i
aSFGXTxkpPcNcPqt7z9izswGLXAGKMW9f973rtpsw/JgbZd5LQt3pjkLqCc5SJs6i8m4qg91dzpt
utPTuMcAm9GJbVb3aPljHIJx9yLO4Grf5nLrzKIoCX3d+yKlhdm7kXgjdq0NrYjBQkoT1OubY63+
qDQvLvY5oNRuXyVrH9ivvXBul1ZgFkLLwJDak0VtWwNGpKQn5RSZFgGeqUYSPSujtNGgLCxDJpfu
UXMWLc1WiSqpYwWQWgSxP/wKHfwvsOTdIsqPKRqmuf3b1697Bab5l7trPlmNhFhQm56cYbjn6hIR
vaVhNlFNBLoWks1oy3ITGJMM2fZD5CWP2m8YRhZtFclGSPDG12EMfP2brsCB/vqbZqHTyKKh0Ro2
YePE2BfhHoBgnza1VE5rXX/AewDn4SV44VVK18X++4SCXWRPgtCdSk3n1CegUXwvz3+RPtRP9bhr
gJmHyepQqg/V6VGxg/BdYg62lEdcHZ5c/oJZ8EyVRmq7kW9RwGxaqwgCk1Xr8qeCoCmvZIR6l4Uj
Fq7oOeLckDOtjiRLJ2kssOdeF9iQJNBHThNPdjDx5MGi87R0Oy49dRbkpCA6hXrBJ56UKqXkYPhI
RwhuD3Uz/N67ScUwIC8fFzbW0lNn0U3Soq4Ztc923dnNMKDHpOQEkMq651VDYPU4Pyw8ciGczCU5
syRqxVyDYkSviNGxfX6fBjvY+8JVkGlVgJl4h4ewJNWnfk7a/nYTS7IlSZKlKepnuL3YzlFRGIFC
LoBPDnZOOG4V5bb1XQlqRmwi6zzo9jnUV4alewh1IqKVNgCyziekirY9I2Wm5vdyaRstLs/fqwK/
5Qc/w5GX1r3dhjclZi0D8Tciq/Y/QrBbinqo0mcpQld5p/h3JaxQ/Zug6DjmPpn4ABvB4aygCnw+
Fhjb4F1vYFi7KW/Rgg7qVdHva2xosMce0NXyTeZL0h6Z52Kdx9x8lievI3UtT0y4FbrzL+BfBzfG
8Kj31F8AVdXekU1bAhEUrLJvCOV+Q8lbtUFviUgA/oClWtMjs4XmBq6oNyBtrvOK2E5zkMXINimj
C3R1zfIQZjcncpdaKlaj1twGGWrRKHy0ewuES7+yfJ5l12CU0pcGeYDTU50Xjghj5cmi/YWUXu/G
ykcjMm/HN8RRDOw4FC8au0kQVFUfR+bBsmtqR8sE7aPbpYU0lvaunp8a2EiiglVkhoD4poKJ4ydI
hBt2fP7tN3d1/j2Y6H7Btso3xav+c3KiPuVocQ8FKLlfqsBLJCAupHYt5xOmfszwfgET0dljBdZb
NtwghG6Ee1N0KNkWbfx8gvff27IX7+vQgR1oKxBkxs7pKdnr3DO0XZzcJ5Pl9fkei8oquel24jdx
i3NQCvsXqKRu42dIrR9qCDALa/7Pm1nf6zCKtPjJB8nOOevyLfxCeHjC3R2OLpgAkLY5QNSmCfHT
ZM2OSJpc32KYYumQofj8noLVFzon03EB8NHeiJmH/HY6bqfXLsSPEUxZBXy4zEFkbYVibWaYWNtq
u7Getfuqvs3Oh1P3SmwR3fC3UoBu/471NJY3Vb6W0t9R8KBF9+YEH4nWQuAFfuG2EdvtVj9k+MEx
xiyCatUxGe7wHAJuAB6t2kjxpsjWycmTT885speReHwLijtL9r04zrwSiJcfuCOX6IDsVGkHpbZV
TsUzavoWvt/9WUGQHJc2rEpq7SBa73H1EBl3gfKB6SoOOQPy1VrePKg4/ZWH4vQinr+dE8vrlZgD
29lnhRGHNckoSUiggH+X9139LpYUvCP2zKTd06BYQyALJllvQr3atoax6lPfG3FArzFMx9I3HHbY
LwfRnZjcR9q6jbzUjkJuWbvGmAHCm8NEvXnr38Czxbt4fbZrYCHxRhBfqm4f13dF/hxGx6B7icOf
VFJp8R537hDe5ZCxcK6SkWgOj53kCYoGUhGp+JtMfTU44kN6Y5peUFYr67zW7uSwcmVLdVTkilo8
1Ex4X+q6A4WOZUbG3FiAjOjv2wYfohbf09Ib8Y8EDsNhNtpV4BOMPF/eBLHkxKpzim2D9gq2TbgV
y7De8p2JlxBOQuX4UIzfdDZJ0P22jjFqTPmhTz9UWUG0/yGnWSCJeyl/Plv7r++A60XRn1D8CUi+
CMWjkaVj2Ojjo/Q4AHHCNl521OCbhlgpQ1eQvAmSY8DK7RaeFwoVxap+C9SVkDv0KxxW+a1f98BJ
SgwI18Nr/N6hDbcuvmvili0zPAZvCF/jw+S/IqVlMmcvFvreVyDTZGR/3uDzDS/eoE0jOWpzbXxU
ocmED74EAvKWgB+kP0PscIDAxLcnXJEUsFI/zk5xi/i9DZJmanGMqd3fSGd2EkIU28qyhXfxJ0qA
JS5jdtvYueiYBCVgNgvdAO3qdX/xq2d13IhGfFT2KuteOqf8Z4g6t7WiO6ODma3v23wN4Tg1fhvd
rmQiTUAC4gvhYBJis4z9SXb80skT72T9NN4pt36nboMH6FrHOI8pw749Vg/1k4jtIraR5hbEbfxb
vwuO/Ut5ND/ED/Uj+wUkHP2r6HV4+HpPXQVsXH6RWZmSJYmQW6jCH0FlJ/VKw9r1rttE2yCCBbw+
vdO0BjMLjh4ugpdBrMRpCpqOBxaYyKOebQ4baL7iTfwFzgixwNaRfo/fsTs1AHIQ3s71WpN2DSRi
nDrxqsXlPl0Ja1itv7I6XyUfEChTGwBXp9g6QuwAdhcVTZc+4KwgavOokPuEXoY6bNR4YwRrKPK5
PXRuC/3DfE4mcQ24sLW0VIJcm7FdLO98ACANJC6BStrGZa0cpnzIR/nK7VdFtJ20lyTdg6bvmDBY
nK+/7PXuw59dq82qn+YUNLLWGjrVTwM43jEA+pOl9qct/A3w9yicEeMFEATrhSdPy/lFyqjNWkfn
NFPMTmNPCRuctUysJF16uA/S3nQm6sj4EkNCvQ2hXsuvw+vii1/tXF28+LQbLoKMIpunvpnaqEV0
QC+THO3k0r9G1wGzDbSk7ZrbwAF0vZQsXwHX/yW8abNAkQt+VhjTYUoPGhmodTu4+vfJx9rOPhi1
wVrEe/A3mazTHk9egCABaFaaVxp0r+BHuuzJM/U6vvoSs/IoANBgGAFttMaBNqlFrAQst3NxqD4G
ZaWuut+SLdBFLnYgEC1H+bmwE6bo8dXzZ4WSVTdJU2o833wuv0uOqq4gbahwC+DEZF5hOOcQYc1h
Yz2RDSRUpSBcFiqnK8yXv36UWT+o17FXVHW2gwjOLLiZlKOlmwiSVbVV8A9l6vUW4islHDvhKEaH
OH3UcI86r6qpLbS4OZe+yCzetnWv1Bm75FgDC1SxFcyqmzpfgzwOmX0Jm0q+O59fI+0HBqvhaUVX
HU06L1zCF13v11wckllIFLvziLLVaBxDYztKTj942GfBWuh+1uuKVtG9fno0UjvYwOIbmbyvwHhF
qNOV+/N4RBKHZgpW9C86ftHnrVkshJBPW7ovNs4nnvziDI91W2b6CCATfb5t/BZuhZ9n2IoGIG8F
AQJkLaRgTUeDw2yT6kw8JqCDa+UlU3eFq+39fK00G1iVTu+dzGle9wyswZkghS/1IbBBmuiele7A
vho7rl40NkAu+062yUJ7msh2tvyjQQWCZPkt/wagloGt+isO9/W7/r20P/0Ji2EyaxnTVzN06zuA
jZVtMtFu741mWLpIrtb/f76XPovmaQLP34+Y13b0kU8B4r6MqZTVj8aVMKCG2sgghGaq4X19guVP
e4CvvsQsmMtRfj6ZZzaKPmzD/I5aWLXxHBYTxyfGGd26tlOk38GdV68V5KGq3BHvQHWvs989RfOq
xetFRIQiTPD8DPAYbd7707co/WE2msfOxxY6/TDjfdS/iYqX966PjnFFWIybx6G76aB24+VabJF+
KeGbB1Oae4bMGUxyM4PhWtZTnv6ofE8uDkOyLjDYoi7Rtqdgm2PmG66GX5Tn6ptlrNCItximJyQz
gE3oG6BttdZQjVgl4W5AOxn102NpUvwnP7ruNtFvI8Wz9pEGGkvjP3Y6/zHyhLZ3BOxorb7Gsvgt
6XAW9vy1cojuBXhFjIVP79kxcZvarm/K52oEhG/LpIbr+K68NwMEbLXHSVp9eoe16QivfmlLXBik
lNUqs1ZWQObkpEdtgxvYy8SESzbKPthJ+3PhhY3tb9XM02609elgHsyUTOygVJ7wbgAbOQg3uUw9
g9qPF3YPOEuJ2iEJnJ5cn8RzXJvNfsCXHutVS32U/bcw2JYUiTriU1b0sz9v6ugtb/YdCCir+J6y
KnFJxGb/JxHkUUHdjGLyFAWHLOI+UZtdIPUuUunwbXELgccjZBS+JxY3pCRGAKMak01wBuSAjFKn
IGbniFCtDMokLzv/L+jFi4RLn13+Td2VRaooU58MHzK8ANf6tlnV8qpC3PMfSFgtJBv6/Mo3i1Dy
T7Q9J8U6HRnt5JPbofWuvoLu1SMyWeh28b/N6C/iwexmj+X8VAuSqR/xbWe2JKES54z0W3/9d7RE
k0gAMshoaekS05eC0exaz3TJsCoy26O4g2kRnw7QAtKAaXVAdw3M5oDxbDX8OoWbQrYtfY1Wdo99
AVrbzhkXWqT9wQm/VXsx4zd6yE3poHgDnKh+EslcNGmMFTRYH9m30DklzxIi5NYmSw8cRBPchWs8
k7njW20bpHWNW1rvmeHBKe/fIvEhPMFT7xEMCgEkQ5I7Yy1frdL1/6Di/5fEQp8lFmqVF4l0Jttr
HMEErdA+dAE/0Zmy3Pihh9yGSVG1Qst/8plC+MahvJYhftmyuLLeKGcJiOGShuB0EXwVr2cJRhVH
helLpFzyuthCt5+IRPTtbF1eNWhBfH09XB+xXGzDWRoh+XVj5R3XUrytTna7Hl8FPBtw1oao4UBa
WcpbpIWMco5bStVRlUw/BMOW2ti54oNI1QpykSw7t+mLnRirKnarwcFAYoftD+GazHshqbw+Yvnz
3nMkUzJYdXLK9KmuE35wvh/Z/SvlfUR53fh13ogLZfpSEjtX3DgP+RgoJq8t40Aev4emvxqx8x6T
Z7l7UJU9YgnmIS7XNLpy1TVSGuGQebPypW8/xHDfd3f6PygxF6pbYxZspTI8i90Inqs8rRMNbQHb
pxncOW3rACX7UaNkfEaZbKNZboFhO3ezs7D/ln7BLPxmpnhuRRlgyEl+UpU31RaxE0A5AQSZiuml
+quUXwrBzdyB2fP6FD0tPH8hnTdmYbgJfb0wEoAyPsx6+R6WQIv0S4S8GB7tTpjtW2h4v2k34zJP
gVUPSwswveAXx92YhWLK3PikSTQYQoEL+FbyWmlryG5HG8q4PxtbcLRYh/iHUXhYugYWD8EsACZV
KGBWQZI+KS2jG1Lbyft//CE5/QGyVotPXFruWXA7q1UYjCUbThTXCYPkdDf1pRxZ9lQVjH6eAqfY
lphbyCCDhmKDbfCiwNWU8H614rOQZ/qmXhcDAXYSmYAFWvPOk3MWUmCYiK8XI97CZTvHIlVp0RT1
RL6h1T16GXkmEHFAcZDMbdHD4BWZKWiu/2C1p+P7xZvOzamLM1Mgs/2sOZrqXreHiTAa2Shq6fnd
5FGJusdiZF3Y0HOBAkEPy9KYljc+6DurITlw+o3+NFEgRlqNv+PzA73D9cI5vrrICFhJzDl1U5s3
pivfqpVCBzIxVIfCh5z3hrtK4uayF6iOaCJN+Ta6+FtVthVsFoEKV9/54umzGqs0+kJpLeBmRY+o
gNgcJMp+xEskTCBTzG0tfJsZgA3/4+a6ePIsgquNP1oKSvRARYje3KcbqunJ33AELEWCxelCFnG1
9JU/0QB/21oXz51W5KK+P41Clwho8x/156pZR2j/MLO564afSfOuaHSBOnWFPOvKPFabcR2EQDW8
WF9p90G+Gt4ad3DI6NHfy/APXUk38iH5gba6SerxMGyn/WE+400ZeadsWykrpCYlt/w4f+SPllN5
xh2ylbcIKbC8FM2nfWUbu7i04Z7wR/7yIA/2/lHZBbTrvuN1ex8cMzy+mFJP/yhWq9+TtXThFIef
eLPTvAbHNaHn/wGGbIomXy3U7ILxrUgtkpYPVEO3650ayTUkc7FBH9WN5XLHYQV2/o5CsIGiabtR
bFn+fKkkW0r1ljbp7KY5R0ZbChZ8uHE8RuVt3G78YScHu9x4AW4BJNHcVlB1wt9CvzMWk+2red/F
hpndNad6rFrlpOnHQn6pxBe59cToVXuEK+aP5BdrlRZzF3mW29tn7UGIqGndMn8W9U2Y/6RANcjF
3dEtFUfGO3BolvD0VxORi983u5lMvJGKXgcSIhmYaL8WKeWJA1pbz2xmDBUjxzYWP61mjfGOPVus
y/I1CqXV14FMvno7XfyO2e0UNkMolgIxu3ZB7UpytdIZq3bJe++Ip1f17OZrIP7qPoyQ0fLS7Edg
gqz+HVX3w0jKHhFz0qXfNHEJvtjD8yFIquRdo2WwXRA4RopKXounXSbeIng9wUNoLMjIK3ha9UPv
95qdpq7SHuR/4kG8cJjmI5FMCFKxEyJgzTpqundxjZWfgaAZ+dmUQFguMvOnaiu267PABZc003hk
OvQLH2lpQWbxXrbSvBQhWdLd7BxBOVTikbYw8pw3g01/BKWgaS+jC1wyiKerqSM8e/vpRBcvfRt5
YeN+Dj8vIrFoZG2MSYd+rHcQtmPxGB9lV9nL8j42VwUcB3x/KmPXlG6dQ06ccq2+WQUyKjFoLe5L
eW9hjNSfX6RG9/TOlYxV8+p3G1Cu5Y2uQt9bAQHsPybZDe02RMlH3Sro/fkvRXfsfQelZRHlgjrc
SPT8RNOV4rshhPq3LVCSRnBjWOOxjpxccQeABMQoghx3KLuBhdHLZ6OZPOEqcycSgFqnVlfF4/Cd
mvcI3mhcWfviEce0O0QiNX19vmmfUWgIiAbmqp9wJCv/qOPhgBTS82vbblR8zYw1fUrEjpIn410b
UAOwDVu+M54T5vpo4Llnr9zyW2/abfdexL8CVCYSLOc3So7U7cpAmAT7QGmSvYUlUbzjmqunT1l6
jPA6GXgjxdU3BlJg5gqR2IJuBlIK6xLdw5TVukNyOBdsMd/SN1NP95ECqMGrzrSXmRYzks/OTwmL
h/OEbk+jUu3mbKKv7cA+kfBmKFdRe9sJm+HzL2nTWQAA7sTmWNa2AmBE8lCUyHRbH53mF0JOGvO4
Gz9ahfWqeehxFnyM39PEjX+ptzjJyzcTPwc9YbiPEJ2TFYKuDJDQVn0BQJW8Tjplv4YP6bxFIFj6
VRZATuo94UY4oJXBbOMUI2W/yrmkzVWa26qyKad//vo0fSLQvgovs1xiMNrTeKqDz6LAOO+zdqfR
5nd66z9FQV/YUJfrejNORUHRUxT4S6JG1+vzP2FXm13ThUomlVjU531JguHXB5wzuK0Dz0IFxoHA
DNJV2vWTAl+XrTNpC4VjwjagXvw/kZiRzvp/ueznyP/iRAeR1ZtyykXdyQd/LQN4UfY5Fuu3svyz
N8lyEq8Ydpp6m9p+fLPwMZZC7Oye1rORllD52X/t0TNjWFDcBQR0rzE32JUxgKYP7qgp/gL4zFuY
Cy4EV2UhU9BmN7F27jU5kSnJU7Cv8WsH9Dke2cwAjzp4nWVeg/55uVGLmuu4B8QV253/kaKSs8Uw
J9tlDCS9KrjXhEfTCG3N/GbhvqYY3/LGtQzM7ei7DOWTiKp+/wpia3RV5HOQ9lnGkF/t5V18ydll
HhuZWlpTytU4yrfJC6UQ8f4dbWTN1+fFQenCTTCfuQn1qTyrMZ9OfRft4qndSR4t9GY7INGJRg76
HAAdf5vbKQjf6McWXcXUrW4qTB8/UoRvltBC13Hsf15/PvPq5VEJa/QIjkqE27EbbRAZosO+RZSy
cTPQ5JOZElwk5+s9/LlDvggo+ux6BsueVFFAzm0N+ELKXMfDURw2KHRimtl98tECrBEEQDD7SNie
8GkW9rojWzeleFTlX2Z+0woY53XHUncQg+rE18jYNxNsV35OsbJAkwiI8i6ovhlo4Z7B4wvWt2pS
bQevZkvFvY8wpLIui92o3+r1fY3T4m21nvL+VSKgK37Iu59VkyMHunR+r9b8F2s+KwirsyYW4FX0
Y0pjfhtg+Tr16p2q8ujR29Jz4i1WvwshYz5CiVvNLIaUlNVX9+qOShAmqpE7BeyB/QBRN3fbb+bn
w4PS5aapP5aAG0tXyOfA4yJkthV4vnPIVJ7av3VD3F9UG9NVfMht3TF7T9L3TQIJcwV2HpLRMttq
adlnxVUvGY0cB58ENx+WJ8ZD2nRnZOha8eZ4lf0ThNDVbtrFt57F6ihJu1bNeWjlSF6qOGm9qabx
buRGGD4a6NmYcINwYWKIxSRladWNpefPIvUpSsUkEwhvOnzH/K6qt3G3Vij4wWK3Xkv9hIZ5fgKa
mO58w9GRCUULLPAimZHOLk82xbYFxtLLD37gNf5dWG8UL1ZcMNyJQScWdZwXQbgLjBXNyWFizhq3
na2az1FnZ+C8s3tfeFPK55ocLvVA8yKEmMr3b+dgrdgCcDYLzJ5X6Y/jiARHQEXlFdK2hnYHvkde
18GD1RzAEp/Km8HcmuU9Srk5q1XYeCcstqiu19+6ruFFJuqWOtsiQR0ZitATlajcppEwNr410AwU
gRky6avRxaoQte+FYPj/CcJ/HjvbJKNpxXHtcys02I6jrVeQq3MszIyJFk7DaDuFbI9//djZ3qDJ
q1RWq1KWuIIKQ29deJJk+86pWU+4OSHdpS7oqUHZfh38r9N35D/vO79zRckXTwOZnDkgCP2qRN+V
4JZkzUQFj+anofugD1xLupeMvQHiILork28Lv2HhU88LZrmStaAZOBiEnMEbvXoKCIHLGD4GyobW
Pgg2XEQWadDXu6D/ffd5fQxQ66SbBbUgQNdJ3BSmO4ZjjmR6IvqhNLmCjI5gunzlXh8l/Fn1OWQQ
w0bYYxOjJkpX2HrYkJ5jL7qJ4Pjb1tr0Ei8Rl+qGpVWeXXVSrVuapLPKIT1F6u7u5zSnxpFUC3HY
zd+4kMNlctbSGk+/6uKqCU3DaGvxc2Mbtat5Gd56lCvGauq5WsOKPMejsFoKttfhoBcrPKtQzqI1
mkL+yVmSs73kADhrVxO1XgLTMm5Eh7bhQDvkX8aPeTWSn3HZTQIad9HJgaKDaqcIK1BjbuKcnbym
CkociEtL2ezi+87iVnbqNKkpeV8LDljoDCYSXniqyfZwtiNkR46j22As5sFrt//l8Z3Frk6R81rq
qUCgV6Da9DS5KKNYevom/fZXudOg779cKyzt5lncEowyyMSWKhhwnGuFLnQaOE7rM8gfW1j7qBR6
0zJbSy97vWr4b8yYVw1+ryn1kAOAKQsbsQDhRqGraEsbCS93O6zJ1Ec3wSLECaxFV3Dletr05+Ez
VFyQoCAdqhLZKuoqrbjNU4rM7PQkIa7OTcyp0jJsAUCjy99JK/uVYP/Apj0F2KcT0PzVgKZBcYiC
98lPCY8qY6eUhzICpLE8a5nKhr+XFX9+7LyssMqqkhNu0tqNn4KNNCmLPdCudlDYWpwpXcci/znv
cyBUV5+jFinG/wxnAaeslY+IPXGA2xWg3XBr9QdEcMHow6/qHmLu8NSWpe801kfVkZZu1eup3p93
n0U9yaqyqpsEFRpSzUnqF/oNbei11a0yr4ICvFLWk/dxET0GXh0tgWKmzf/V0s+CXxdBBVZaQr1f
4Ph2o+cvQv2tbR9yEy2iHK0d/D3VddI+Rf7NuXwK/Ltzu9PRI+7pUroL4WFp084SuVOlRw2gSmQB
RjJYhA3IpgSGuXmN1DmmI6FLi28x/i+d01k8NKIgEPX2k49eC8f0hFWgBM4RbJJlJyj/ApP5PnlP
nzA8XYoRC7FJnwVEjAfyMit5dkBvLN4qoSsGVBlISeQRnNG9AhnUHRlirbNF7aelTz+Li21cR3Ek
fd57obU+x9s22kYCvgwAm5VmZT0g8+rvyuQgT/l7De4XIggQsoWPvrD8c9ySLJ8tTFZjZiCqCx0D
2ALTdK7ffIe0zDDctiGe1JD0Jy2PnKK7vl34AQt5x98QS7nqj2FKPGjRuWPPryRuf74ATCUi5jTA
tMFo/s+l7X+P/hy6lLQo6+QxCUCKW6UHVwhRn43u0HQ/bTukHMVlBsjCCfsbLumUgo1suICRN7tH
KsnO7kKnfZvQWeNN9mtpmn0dlPYn1hqz6NYUvg4YkPAy5tCC9RHfOpCP+NpQogVw4M0nSfsmZUfa
nnArAxoIi0ds6ZVnEY68PUuDGGRMPx4HV0HrQ+aEjbi7MBE+hLjIuE3ipovBbOFoz/FHuiWGqZHT
OTn5TFXWPfM0T4ezejDs2lxDqe12VvJPoEBTzPgipH82Fy7y6JNY1aJhfNZIAp04V0RMmTHeKblt
NmQ8lTcmu0luouq33OX2sMTGXCqMPykMFz+gnHgcWsaB8quDKrxiieYF76Cch02WH621Tud7rUHi
XQqmSwd5FtBk9fR/GSQN7hy05QynQMAPTBAEZ0HeROMt7KqGltU/OcwLD5+DkWS/NrsqY5vB1gPa
i8kGMJXs4/ymrwIGqQRPvCbRxP2X4XMORUrLtiuknOemTEwoieFy2ckOI3bwIK3TvCjmJOOHT+O2
3fy7wDkHJDEfKNMRyzCGtSgvnN1GWgHtb4+dYTfE7BobVZwjEU9f9ndbuDQ+nYMvtlgWdpkIp2JC
F65N/O88pYNEgGg9iksxch4nAYdTOfuUgVukfixVUHP5Ir/q41ToSK7PGvWxbJ8jJF1oa9N9sXNr
FZtOjDoora5/WzOas2BWi3Wm6OfPO/tziCSslM0pcc/NDaOjbyiYQ2reatVSlri0uWeJ2RiqzX80
NhrnpJEftUjgTiNlY2AutB801BnhHgGC84pF1ZiF+G3O0jOtMHJJG8BxFrWr7wZUzT2czVB2ENFu
WpUtVn4pxCxnYXMvPXaWmfltGyqUyaQlqQ1d/hBC7LejdZ1SGIiO9fIPGopLqzyLX4rJrlI1kkFD
pX/6rfPXIpmQl0LkAqsywBEOgN6128ou1W3fbr9+4/8PQOa/6Yg1E76UIyEbS4MqLIgfT9J95d+J
L3GzrUdXcQrrPsMGznyxSFOYA9bNbgz/D2lXtiS3jWV/xeF39nABuEyMO2K4556Vtan0wiiVStzB
ff36OUx5RimOutBhO6IdXZYqkQSBi4t7z3KQXlsNybk3dEegydMUiRMvpnNOUWN1j82HajYmyLOe
QXJHjmSicwSoJZQTIE7gVV8XCuDMQyzxxlxfR8V2zPQaY4KLTzW/KKBz7YNaVV2JyXPmCwBTeApf
ePjXkjI/0iVjWZQ3YS1UhHQUIAWLi3CJ6b+DFTAWwKTtexDxBki4bCGdDzGZzF1MQ3z0G/X+QYGp
kVl2gAeh/rpTUT9y0uNsL7LAKQhNew06U9gnHqlhn7eJkwuMjAxll3k9DwF8BXV/kHpcwY03318c
+jiWAxHmY0DCNm4OjmIN9WB8mfo9GA9D8i5lJ9a8qBo6pfnTKD1XVrLYaJwgngE2otF5KEeVKhq6
Y3YnTWwPtM1UXsrSLzLQhwTcCEY3M9W3DnwY6H1kYNUrkMnSYW0CET7YvKNuliO5ATwoTl+A/h1B
ORl9QcVXmWAhKUMaBpbG7yQ7DKVPSmTbno40GDhwfBJAcu0TBP1N0RS/MGSFcNbpDcQ2wZ656AxO
nmasYnk+RE2aEOy3OtkLoI46lMLQIzccDQofiQPKWjtvABtiDr5QmTnMYvo+55b1OYHOWMV2RdRb
QgXkqUz1FR24L2ZTsjGcLPckaJ4D+TlBPML5ONjwcsS1alNcRILcKLj7zJBycWULzZN0G+nu0joZ
0YFC1cUYuDVmmfewq6heUHTxZwo0M3QqpOoQwACJAsAcnGagYvwAAuOp1xX7KABptqs3GfzXhfMQ
X8LmgUReQKHDCy1LbgmCE/mNVeTvtakWQ/1agkCTc3FUkN9jB5fOGTxnB57USxEKAibcy/eHA2ui
uIr5eQD3z4ogj+rSe7z8PHQFSNLZc/yA8ltxghITEMIxwI+ZxbX+/Li1gcFXsV3qZXEcBwy+WNnU
oFeLo9db0yfU3V6BVIaxDw+NxB1yFdq7UjCSYlFFgwAgIsiArgY17ApqJVfZB9j74J7PrbTwZnkV
1huNUiYtFyJqCvewXe2/QkAE1SUIPr61r9Om9UI+eODDpY7ZXU65m1gM4H44sQ5L3VCcmDlZaUYQ
mXTh5RRsm0UZBlQJFHotzsZeluq/PAIw7DIXN8MyUQzUbFyQpPqxbDaxn/b7Oj311AvYPpegtvAq
TLiHxtNOYTZcwBXfz+XXiUtAWl7lR19kFddonUna3KNlB4GRMyyxFy6K8LQocem7ACJGvISR95JX
eWpYTVPUL8L9+QTsKrDmkAzDxbNZ6Df5pglgnFV6DWwSeTP+YbqCGV/FtIQNgVJPCOCLohcBLhRr
CxaVuAncJX6M74AetNDwHvfDujVGXYUsYnQx5ETQravrDe38RYNABt16UflxVfYqGKD9qOULTPWw
xiResvrxFUwTpVXgSmmeR3OBt7twjYoLmLVQOXBgxgI4wkuItS28BA60qjir+1dzTTRCROg1UlVb
37YpCisFXW7bVxuUwekDCIfAQ00Gfx4cRwPtLDuFz7LHGfdXi+t23FXcanqRdFIzLh0SaPS/9Kfi
0XCAsUISrLvqM0P/hg+9+dUrvh10iTA3W7mJg0Iswhl58EKBWRKDpPRnpJ3QswsbP7nIdu2V72ie
NbNt9Ly5Xj5+vYFvh1/exc3wdRhFiVLjUKSQDUQOGe8kX7C6F1qbS1bCHrlbmDfiKnZVFYkg1ooR
5/v501KjzD/Xvg60FaChIMyeucuJ91pXMSoeR6NTUCZcEJmdQyBrjgvedlFdWG4b1afB1mW7tepy
z0U08J51Fa4asSsHRV/utxvJxWVqV73DQ/KqhCo+pPeEV2XnLaZVlBrA1jHmFDsHrf3qbtF7iqA6
4vQw8y3Bgd/pZpT5slkgFfTATWfu39xBq3iVT32djhK6wATnrT2HHgh0qFZlhxB6jBYTN8RFvai0
mn9Ddpgz1+ubdRWVsiCXGBsmnnDEhr1nAi788FaDngSOlw0AOudpObO9vjazPFCATcJFbCIuLU4k
9WFjLDvac/iuwQ/OkWafSXd5YCpO0FiAsHGX9rJ0P9i9xipiyeEgpeGEvRSCtxE60D0OAMo3KwtG
npCdSd1MhFCODpk3AHj4sYuzs9Y3aarIPa1h94jm+xOE4NsN4EEQO5i7c8MeMzilLqxFyS8aGJ9C
4lHkKBL+MtG8CV7rm3DYqR2IRNjZy/mk9GaDa6bNJsDpEEvAchL9zgwYT+ODczytr5SSmBhiIaFy
Mbr5bAlLIxNTD0Jqbi/yXgvXGlIf/MYtb7ZXcSxjRVJWMU6K8U2E7Cw4Q9CTBQflaBwAGUrzRRFP
30FpljfNvHW+imLBYMhSqeGBa1uEC1t8SQuI38MPFcasUILpyNuo7nSEnAW1CI3PrtkpqsPZbLyl
vgptVRQg/aLCFRw2uinAmBXEJYbeMRBOm85Ds0W5aqyoGjf7+yW/4nahreIaHSepbBZINko7vgxZ
n8Sl4mLcWwZw+l3En/KN+om1bgk7YcGsRFMDMHQwBUh/W39rIvT1bdIgmT7Pi+oBNSm0d7b9WYLE
rSU4xIxxqQRKuMTRhgs0ZZyhya+y/R/ToK/vklqr6GEDnuE52i8Q0OZYPU0L7Ga0xwcVQl10IS9P
4mFwhOYgw2Dgqyp7eeUuxgkAODSu3DgVqNwRykkQ4WuU/WR4ThtbJIWKxJ42LriCh/CeYTdPHq+V
ony8gWDyvsp1RGpEkoqvT+56Owb/4om8k9IdXsdNVvngZXWZM943s1lLpuT3X3B6uNBMCdB2ARna
gWDh4PfAFxnIeWFda8qpVYP/XoFnJfDLFR/vOl1czrubzIwGyqgygtxfB5VJ92r5rKkeDDdzmHYD
4bvUcKJyF3+FvCq48bBltAr9hbPWPj5T9fX1NmnrIBojwPEJnOE3cr7NoCyRsA0hFwB+4Z0Go3Kv
4sqq8x59eZE3jx6KmTLEMgJO4+TlOajOzB1w/Six142l2wkK4J4CQ+2M6XFUjgH2He/mxXvyVbDN
ZSWKaA8cLizSsIkBIwMfvyI4VdPaF7wYSFQ+RIs36CrQZk0eBSOYzjhZAo+BbOH0fqNA99qA4Syu
WxNkZrjx5OPjTF/fbBuhA8FIQ94Evp1t1LiAoPgPEV/oeUApsrXU9t+59vD24iqiDn2oyeGIvShT
UylMGuAeXxyyHbRnTdjBzab2Wi7k/z1nRXNC2PpKq0x9kGfL7QMrWnBaYkHRrZYgfOYH5oJStGts
ptrijMp5sdKqCNdlQTnWFKupQXIw2ouVTFbaFIVz0MWddqkSoYLOG5XzZq/qSTfbiChZDpFslP4q
41zNp0k44swuFpnHKXpsnRbiwOD1bkHY/JuXPP2aud0MrYd5psQJUmNQncHYhA87HhkGFGiwAZTx
dYiwpng1ml9yiW+Op2s5/GbQNO7LWBgnNDGNU0V3BbRebUjdZx0ICtF9VG6KR5TCL8Pb4mCrnzpb
m8Bugeg2olhq92BozHAWy+DZwJ0P3qtYRTRAn1kmFdjZrbbpnNbwihqt9HDyQmjQBlBQFCOvEyx4
SXHR/Ly1t4pkoSx1HdH070UcOLviGXu/xVUBuNxrrho4fAP1JRv71xcTXVpFstYwaB5ECCqBdszT
eyPYDg7RdjVzo+kpSU5qdkmNUzefWXYP7+hyp7Y7qX8J9QfOzuPEmSt26mZNlLoQJ8OAbElqtguE
AfigDEYMkfxoWCg6QKwn8ukIMZm4+ysdztvluApxVBqGkTDcThi0ZHB6omo3IC9zSgJvt6Mg+vUS
WzOPb0vCOT/lVd2OtFWXdAm6+bS8g2JmDCi2atUoI3VH0CijByZCw4TqluoCnqSDxD1/MYINZ+Y5
S/6aU9/MfKVKBgQPkL/0cE23ibgBIR5EFsGHTFHu9HADQiGgHjbcMt4yrx+sPXmV5lWdLgtBjQWf
5u8KrA065UW2SOwX6U4gB429GfSTwr5qElR9xIVeloKvtdVi6DS2ofk3Z2HZnTezkI9NUrcRri0Z
fPM2Y2zDfDOwIRmbbhch5toisCL9i0K/N4tPXt7OzbhGbbTTpA5LChV4UmSqW+J0h2AjWIGv3aUP
kA+FI85C/eSdsJx4c0WG34wsQzBmrlvgdpTUZRvZiWBC5PWgLYW4nMCvEqaR7pw4f3OeV1FOgMSH
wQDbOQ/wGYFgEXiEkg54GEDeOtwuHH0nwzGefxvjPe0q0E2MREEr4KBjmg8xDZDTksGVAaGAvZIj
LC5bOOj+kuza7dtdXYazoQ7VqUUWc7XjGSCviIZAhBoTLgUFSkCAHf47SRvvYVcRrShoJDEJwyaT
q3vBtwWPlaAQDwEIXOxQ6sOtc+Qa+HKimbKKZqFcTIEcYYpTVFBrgAxRMQ6eAB33RPiZjW61aS9w
o4RFaIUeHF/zkRPIlFXyZpRln2g6qlzS6CYzvGQgsdcA3mhVwuJTjVwCyD/M96YqbM6q5ky4sgpl
LMi0UAoX9AJYNW0Di+bwHf5hVgOCjYsqU2LCfJAzJu9xl+90s38zNWdaVePwkEBlLY71Jl0shqpw
C9gde5nswo6ly180zrtZ08oqYkWAaQQTQdimZsi8onXRCdHNy4XKGyRy1szAigVCnaJPrv0l0Yrb
wVf5WZXoTQ0lmoW+pE6oo8JZ6lPsFL3TOnXjhlawg9qJq/Ja5b90JLkddxW2qon8ec3UYx+8HNwC
Mu0NlxIKneZT2r6N0/0M1hrEI2Y3o98kBHDwmFzdnuFmAUuk86C8G9PnmaH4NhSbtPVrMFnaT5Ts
Rth2iCDrH6boKKBaIc5fOCuFtzpXsU/tSpCfMqwUJPldtoUGbuKGTtpvAiS5NjTjKmR7fEowJ6W7
KnDcLNC6jVUlIgtFdjRVLw7dDM7x6JcBT6LCxXmpLUGVB1k8F2jPe+BV/BvaoEiTDsBQ0IgSQL4O
NHGFyoshqVM+TQC3WKT2Qrv4u1nsFdJ288jyTLUyDxB4MwL2BENK54O3hJIEIj5smjLVVF3o+jYW
V2GXM9lkFfzaSClmZak2LhCzQPSTzswfkUTApAp4azaj5EoH/y8SCm92xrUWefPISiNHMILG5bUX
3LA84mruhOVetUVpP4JIAbxMG0FLh4sSWnbcB9kjWYc/mGVBF+B6tMJIUAT/101DVAl8lEEgxgAy
uDWcEifv3Q7GZC5nS3GCL1kFwamNaBWDf4+0rUaVdImBWGIOfOdEyV5UBxt4q1Xo3XHG5dzXyCr+
dSnKMdB6xMmeudl4PxQIOuUZ3WiXTLDBs1L0F9Da6OBUYQUIRU7a3EPCh5u7L8vpo9lfxcNYE5N6
XtwrVRgv+YofIVUe4SGKOlTscvczb7bXAQyEyBEGact+LnQLVxTRkXwkbxkgcs6woNtrDxjGv1sN
IKv0jdBpnkUBVyN443Re4M0go0EtFuXNKIC7Ba6GhTvKuzH2OK+ZE8DIKoCVC54/iVBYHSw53Yoz
FPBiJyF+STw2n6rYaZYkWc99zriciV4rCoxyltNGxbJWQPXbjl+XjhkZsKYX/Ugrq8H+il3Ka9D+
Eoh4E0PWggJjP/+JqB8sapjLqY7roA7LaOktnfwe8rWwfHPhi5MPJiq8T/noFuyB5pCbc4P8EEJJ
npddcd7AWmkgLIc/wQhJZ5VXS2QkOWDBA1AMK3NX7i0489h1z3sDS5L8wcZa6+yhtByqhgYoj3yX
QZyuf176B8EnnNqbv/muVyFsnGWjakWUugYrf21UwB4qCA5Z5CHfoNa5IOJUYcdFWvBW2CqAaVNm
qGI6Lp2K0Bcf9RFi0NA18Bf0X4+ODnDa9syDYnMa0PpaXaAbZiGS9euzisYx9eENEtl15EL0TfOC
wgSvt9hzw8evz2RNVzRDgUbEuiujqnqaCYvodgKXUupUuQOYJYFBWi1eWsmZYJMhm8NDXPlBcuKF
aHKtn/z/pfRj+NVUS2Gu0BBR+tx/KtDkN+7RBYdSVVCbEuzSa1+eD9Fe2iCeTA58RIoKdpmqV8B/
ACK1uqWc6UnpzAhO6uIGoIWO7cLXXLNDSOx8LrH2we1BFv5ZGN1a38Sv8ynD7hzMQTOr2G0Tj71T
MFf3+hGWps2XyBtwVOhWZ6WvgDQ7w3vu6E+wQ0WzhuHfyk4BKw4s2zt8YbSGO2eqT2X5Zgj7RnqC
9RJRH70KdenOOASal0dwkeseS5gnq4C7XebusS/BbYNYqfHcwiYufu6qT1XTm1rlShdYSEA9FOqu
fW5GImycPkntt6JwpXoXJ0d4Xcq9U37JHxmuDzChUVkOTeEp2UFgChI2KdosiUf63ly8uWClm7zp
wbdEfyiK/ZRABtKHcl2ReElgZzCf7A5d7+NsmvAptLo3itbqYEZq5OY42/0u0J9U+BSGL71o5hBr
xpCgQsJDsoUavxUOvnHpElvt4IXduYA/1cqrBDUCKFoaMNYUTelLv4vu8X8UpLShJZFTAK0KYiL9
AQdCcIJNAg9WeEdc2i/jl/Qg5VCww7gpHoEc0ZmUpd2U2LMCgU1LYjhUTpKykfqvqea0oPsDmAmY
ZmKXyoaUZvjOgt2Y3OntoVbvxOIAKh2bQHy3GuUpiS2q7UA/0J7yt/aO7OITynMF0oBma0QmubB3
+WAAdfmQ1Jux2sjHCJaIXwwod+1FWMC4go9G2fwiJTCm3Ayi1ZUOVE3mkzZ4sAKdB3iagjtxnDCR
D/mXQNno6ha85zb0+x5wqZMhbPpHdtCdVDMJ2iYvgBehWLyD7B2iiH5RtH0IUUkosKtQrdShHzBs
hl1yqHtnbm14twomlD3A8i6dUHfxX7N+Q8/JoSAb6GgHoTn32JwWfZlfjM6RzmBNNJDf1Jxe/NTt
cBJ2oCfAm9AEP6KCFVjlgeSXtmY0WAbbV89GcoS8NP06n2FqEH4Lmx19KbBkAOcHSSiLtgwSWmhS
fyme8byYhhA9riMogoPiT8/4RPauJF6nmQ1cAbAUUJv7Cn03qGQqL1TABdyMShd2aHljYY6g7Vmw
TVhuZWPX+SP4cKVZ+EvBdHyb2mMoWQp4MweMFAK4iFaPTw7ddqjNaA/6C0gdheIDfpVCJXTwyGd6
338KVLvKTLYf7uJnzBM6uHtyJ+wEdyq2MnyVzfmMqY8hPw4nzrsGjiyFU4+o5VkpqqX1FhMRonsz
eIxbb/r1Ef0jvq1yUKXqUinsUIjINoAlQEskPyDpfiuhD/FdoZiTE/wLdMmPAVdpaJqNZU8XEDnx
qld4Knd2DnUpuFdFWEeQ9XcjF9bOMBNIfblAAj6oXpntQm2bwv6jcz4+v+UlB/wovK+S07akdTsO
yBHVx9aGyyttfF23wEjsg0MvfSO1bNXBFp0UqJg1z02/SbMvVXYJygdR98AYg3qJGl1qrUc/1YkX
NxZnO2V3vHPol+QWov2YtVUuO9VSnvUFyC1YCegZg/ZtQBh4myd2DFETeJ+iltLZXLnAX98P/2/Y
dQN50lkslYuIM8Rpy8wVJS/HynxBhQy6tnYAlpSwpTAkFxwRrspccuo1Rf/g9axbyaEGv41waeo2
gROCUOEKAVR93Uh0iW4Jhkli4NF62F8ZexmSclY6+vAwG2ntNfQ4Fxu5P2XVVmJ3yvw0jZvQAdp3
sCLweeHgASd32jyKwaYo7kS0I+GvGrwEAFepEAFzi6ayyHAU4WpXo8JNj0qqoH+l8NTWJc4SXDeu
s1SsSAIf8LNSHozJrUp0rnBNgjss9OcRotpjK58mHc6uXtg51eK2QyEs4wYK78L067Tyx9teYsVN
FUIoRmL0NeSFoEcmAX3jjveSD66ojjRicuMW6MogQIlfEXmVgGXTf/SeV2m0jqBAksUSopTsGrse
pQCYO8HfDCrR5pjbVQEbW+ClbRwWGb8gwHvwVZKn0iSYSYMcs3E62JjbqHc3cIzCFTV5hRAebLkf
YVhb8oLPr68pP+Z7FXuDqhpHfZG/a5wMqo/MUSootNuQUISi8tLPAfoJxxMs19utiO4dfPEcTQUD
nXuN4ZwC6w52lU9ypcR4840jp34wo+gfuchhevQunVyE31foMu41bZnWj976KvjKvdJQpQWEAb7g
C64ueskh4DyzDUhqi40WhCHRt7f7grfceGFtFU3nJOyKEUalEAmxWXbluNgRFGJU5V6wwvm8DE0V
9BxGpDEW58jhzPW6Xx33zVgNIINgrltAGNW3Gf0l1c5HWCJOiSvChH2Be4IeQQ/w0ZVkuBTeD8Gp
hk37LHkDZAnqLZajzpsV+ePXse5h12SKRxJiF4xuD20JKLu3vgAbQyfy1V0JLQLegJxtt+5dl3XK
groA4E6CXW2xiyFE/wqHxtDNN2lyuboTlBbyU94r4J2m11LKTaALk5iNc4DTFOIDr+0GiwAC9dai
ziMWZn1ZzEWQNX/83r/fVD9Y7usu9UDzOSsXvkAbPYoRqpuQJO+sNnISWPVpSO+g+mqEj8Z4hK+F
Pvv6vGEoWSESvfVAUak4/VAWhGVAdqmb/XJRY82lFPaBcsnj/Qwfce1xLN4S4snj4gap3avd+NBB
ny4Nt/AO0PSHrhsAqdSQnpI4NQl8/YL+rugOkwrRVZgjMwcHIRlj3JMa89scPBUpBAstFYlhtssF
m3kZDl1P/SbCxNsZjvSkw13SFOT7mlY2rT/3xBabHYHSkuBn/UNWPEr9ZlbMFnKaMHcp3S7/1FaP
kWaYVL6fOthTu0yA3OhzJ77iCl2ARSlscEsekUcHOwjdKAV85jmvghN41l170dDFLl7U4WJounhC
uoepneSjRtd2bmWYuAB0W8UBJK/jVhQU3vZfYtPN2mNyo5EwQ+2mtQfAgWAoW3pwCQgctFl0D1hg
+hRrzzSFkjsuslPsFQA0jNOhBDBWmD7rgTepJzmBSqcgbHQrohe1OA6yI2X4wigZ/CXVoZvU8+pu
fPOFKaXNkH7HpwZe04MuD3t5nI1sF4FY7cD48QusaFqeODYvOKwOh0bKoyxeXP9a+KCesQBjZ1HR
SpuTGF0QoJ1QQsYpxU+ctbF87ke7dHU25JWiG+0SlML2YjcF0trqa9v6DHZgNgXogFrIQ2tcFjcM
hsV9fID5mR83PBoC52uscQAanLMCWcDFpGPHKrsfqYOal2Imb8NiehnDBrPZR4WnwQdEAtcYVNDY
xV2VMxmcjbJGA6ihFOjyiIOyWNYn/HnzpTPlVOySQ8PEBK0aEp8wT9lyQzTv+ZfD6mbVsbqttUxA
Kw7aFK4Ynlo4XIxWL+LA9FpoUgyeEm+yV7Kg6yt20ISLivIOG7/zX/7jbfzP8L04f3/xzT//Cz+/
FeUEqfmoXf34z0P8VhdN8a39r+XX/u+v/fxL/zyV7+y+rd/f28Nruf6bP/0iPv/P8e3X9vWnHxzW
xu10173X0+W96bL2Ogi+6fI3/90//O39+ikPU/n+x+9vRcfa5dPCuGC///lHm69//L4I/fzH7cf/
+WfH1xy/5tbv7C367b7o2ui9Zr+9sq+//TdrX+u3Nn77bY8fm/WHvb827R+/a9o/VBCGCYXvryER
cRH0H96XP6HiPyRNJLIhywY0XxQZr5wVwIP98bugaP/QdGiHiip+RVLURbiuWcbGnxHjH5pkUMVQ
iawoiqGT3//3a//0/n68z99Yl5+LmLXNH7+vtDp1hRCdyDrEhiVKRRViGD8vrLoKlDQWm8lP5Rda
ltOnvgwtQ5h9YWpUP++NwctSWvpt11GUHYRgV9Q1tUk4CM9z4KAeDaSEPJ6NJvkSRSU48KEIDXRG
BD/SpCci16nbRZDTadXGTkZtGyhz8nzzLv58qJ8e4uf7kk5FRZVVQ1EQfCVM1voh2jBVNLkKS1RH
hc+6Md8n/Uh3QxXbTaxmT2FWm/VsHElhaC7pk+lMdbrTDLXci/CjGvKw8nupy0FvCEXRGUMlOfV1
ZXhMxg6POwVcRmXuHvIZPjQFHEWnTCyw+RLqjEEq+VEtbj5+IvL/nogqGlEUmYiGKonyuhesG1oe
hbrUuxlhbBvoKKPSE0T6YSOm9cqzFma2nMS7ur3Xu6w4M6n2lLIw3JEUqTmIOUDGEzO8Wmxni8x6
+P2/KRUZz0KuHSKwDfyoV2CPE46ozwXdl3aGl7MS1YqpdJBWH9IqPMhiu6OJlp6p2myT9suUJ/WT
kUnU6yD8kkBfeV+KYYsLWZhbQhIGPgN6yKWZ1G4MrAPIqRI8ggx+UDnrkgjaBkRe85a+cabr5ywC
C4ASTdZFjUiGpsnGGitVx1HFoPE6ugy3tFAPLgoscp9Huw0qSMcneo66e/qUdunsFKkBOqxkMJSj
BxV+z9AIFOjnsAu7z+rQviqTomwGcmbtGBzLpJaONVoXc9ic9G4CB4gk2RM0tE2Zxd2pR6NYZFhr
U69bsGh3ZUlLzqXa74U6gRxBE4deMxAFym1qH1k9OpGCmHcnhdEEkHgCv60mlhW3i5vPcVbo9sfz
cr2o/ji9YSYpiqom6lRRJR3zsuaLtUI2zmJUqL6uUncQyu6SRij5w5V6U7Fvw2CEXhG8l00D9+iw
RIW+n6AWIwTFWWlLw2tmikcLADbRAGdc/sf5fsuxtf5+OjGIhH8INfTl2Ls51mgl13VMZtUXs0G3
taa87ynaKgz34KMk6dCnISx3aD2HJst1/TBIGsoPDGitu0ANOejVdSzEbEm6jGRXo4ai65K65GA3
36bsG7UVB2r4c5ySrUoMyBK3qJBn2ii7Bo3yxxQmWzRl8D/NIraNqlOVZ/Mx1ZonEXCVzTSFkhtU
jbiTxT6xxCCLd2rWHcKmH7YV03tPhxeXO5VCCxOWhGEbwRao0wSJN7E/5wvLi5cMEYeEcX0kaX25
0pthjFVRCfy8zofMTJI5waWqo48t0JL9DJRZ3Q7eoCJRrtE0YWoKe9E2xRaNxIzZgTzPTjhQ1HHr
Ah2cUJ68pkhG2J1JlJfbrTfv9btqIJhJhoHtu16kY58OihKQwDdSOULHAJXbqWzYtlW6/CF8H0Fl
gbdYuOvT0kDrUAJGEKtkJ6Vw94LSuvnxmrwm8D+vSVnG1FGcsUQmWAg/r4LGCKkRhmq4MTJj9gJt
gj6T0L03zZA7QjL2VpE2qpmI8y4sE4A3Wqh9ThqaXSJ6MLWe5TXIgQl0SKF6RSJgJ+ncyo9dTv78
UQmodEIkbrZKDM21UghldFgWg9k4BUGhBMttpNEXzlP9DK5ZFoSsGbpGZVnC4WasFwSTif59bY9G
bHhwlJkWF294wMmLB9DclC/tPOlHbazB6buwMKr3OFToLumVB7Hrx5NRSxMaiSWzIEg52HVSIKiT
aTyXWvMQTLO4h7egYH38taXvcjar12FoFJmSriKNIuuTcAonBcZereB/P0H0gCXbcUY5SB6zJ6mC
YYtIxsHSelW2R6WW9gaM2ArDGM80mEq7i2NpH8TRWcXi29CEPqmzLO0lNYbg2xj1myYNYaola8Rq
1DJ0K7V4U+TM8JI52s56Jm7zFoQZyPNFWTp9UiFF0vXhaHVajVwiyPZdzuLtoDfHVhneyHJ+DssM
E0WYrVacFacWnoK2JV5bCagVdwAMNxGKuuqMm+41yyhUpm6kiUqbAlbA5jQmX8RkugjqmNxLsHoi
c6lDOkF3dWRAu1FsvsWCZmzAsnLCotQdNAScUoZH0ETk1u3UibnKlGNRQobdkkKVmWQIZEfuQmoj
GJDzHIh0Z0zvZAr7LUB9ajsfFUVUd9fcSOiS53KqEgAZmAkegeJ3RKjAWxqGo9zouHbTsLkTAU1t
Q5hPxWNObVGicMTN4emW9O0r1hQE1uv4UsjkrQlxYb+G9w70H6qlppwo+uG6dDQaweQmgIWOZgBF
HSuNuhmkMgCXvGE7lG1Uk2V9bRaqXDtsEpTdBKQMG1AIXl7wmGHDhKKhbYIi8BFfh0MmRbu0VLIn
MvaVWaS1vr+OLcJKxh866bUUcXX6vjxoWFpi3kDyL0jv6lSJkVuF04Fq2Vc9mCAmUMWxJwXsNBTF
03XOZqQ9HgkTYNNor3jhkKpmmQSZ12XN4zXhUhvw4gMAX4WW3geDhPN2+aR8yuyQRpMdD9oABDd6
5/AOJOdpZFsoUpqsEmd42ciKzWQVLupGGphRgPOvaOABFkZ6vAtTNrplEgV7IYCfAUnjs1EOdFfC
fsGUKYOzLF6a1+Ct2bPcfQtmdKiaKcn9qDWsMrpvW8XTKgIsRBrZeaKUcEGFd1ydPo1GP5yNHs2E
6/qlsMU6qAN4etOE71HTtNkgX7Gv2cCPLK9M8s5tDKoeaNYj6DWpGB+6IJy3rCenSsettCvRp9Rz
qJ6H0msoRuws5wQt5aJCDgX9BthzlupLFnrSSH0syuqIdzxZMHYIakcjQ/aksxCUobCcT1IaPY+V
nhzJ1FtZqDZAhGRTZ7MeCBKpYec4gSUz8EfzrmKopM25oHtqiF5p2QcXQZc8LWsRFKQ+9dUB0vdJ
kMCtXRGaywCj7VKj55riCcJMUo7XXwZcqzBbrUPPvTlR5qtKF92LLRRMmCa5hHWQQ+r7xu3HMrbR
MIBwZAl7B7q8+pApm5A1uEJMsYZjA8ZJU4YNlrXyJzl2w3p4H438qRNGus0KBbZNKnLt3mg2RYm/
ix7Y4NT5GHgkgupkKKj+NW6PI2D/qUFquyh0h06d/NzBewPYEiZsr1vqmuKP+bAb5/BbFOaLyHsu
3k8BUFEFSx9Y0x71TpBPCsXEynPxDLlycwykYh93g+Q1Vd2c6rQwDXHE/kimaHqt6HBPKrjTjhKc
egH6xolR561wFHICX9A4forkEeqO4nItIjlLNsUMvSatzTadMc6bkMz1Pp8La16yPIEcWazXMBdb
Usx0rnSYs+AgFLW6OCqT3HplHzH8dtN9fyTcq2F9NRbaJvwf9s5sN3JjW9OvstHXhwXOQV4e5jxp
VpWkG6IGFed5DD59f8za9pGy3NbxRQPdjQa2hV22ZWaSwYi11j+5Dm2ObR91Ddpz1uMHXI11e9fI
nrdOBRLq0xFieNPly2LE0RH/rPHXcw+SJN4HCdP0OpXWISl8foy2dcglWawpTzWZRHhtOQnzEzaS
UB0eY+RkhOjxATMRTJ4uO/Mq8FksTlsug1btCe2gGatHTuxO3/WNbjz2pvalt3A86bq8e0l3tQsr
ZOrUW9lV/b2Ie875OFIXchowh3Gc+taBqXgIFcVeAL7jSiqAXI0cJFuzshsOl0U+99c1Ls/ZZKHJ
QEuo+xJLmbS55lhnd2wKdx/K9PF8YHcW8bdASdlmHHi6ZcQ4Yv7G58alaSq2wd434J4mcj1Yo3EX
uld+ZdXHQe0f3UiZdqNfN+SZd+GitrHKb7sU0XDnJIASPWFIU4QNWeENeqpfa5Ed4ERQw1cKdnWW
KLdlpwhsLavwkJc3imNY66Zu4t35ZS79EQ/6vGvW2uA8WAE+U2mPgqEPLVT2vfptQumzDjiRdDOW
m9y3kavO/VZjyOJKbRwCAdton4EBhLFfPYtUfT2foP6kxsdSKXmp+3I6lpXW/npu5zsyKkW/NhT0
f+eT2aeX9tWp2TmB7i9Kke0xVAi/oRNd+6Wx6eriMEjff4YG0XlmEm7TsLvTh9B/NZV+1fFKV45/
60axtu+6Jt4KgxewHwLr8BIMhbuZzk929BV82aIiPXWWu8+tpr51u+YqKn3jkE2ms1EWNRnqU+1V
rZNfkZBBh03EW5JZ7KV1TQXZZU641PU6gtOTTQTUucaNnSvZIhS6+i02m+Tg6P39UIrwqAQjbhth
82iXrn9I/ck/dMLflLkroUAREXcuLWq7Cqn1yJZmH7rRozJeVIn/MkhRPisKUtFIjV9z63spOu3B
bFBJNm1/0AdVXZYxhCeDHtsrBBq78wF53lCbqFb2LWcl6GQK0UBFmGWEerQfS7Lt5y03yLSIZVMY
P001Rrc15kvhRMX9EMV4hM5nAbOlb+fXn4GLf1ASGpAmLU7nH45Sd5tfrXJBK+BFWVXKtXat35St
qR6aVt1YY2JUXt4GYDCBdJd2AM+0tAMMgIJiOJon/SaSIa9OPSx8zckPaV7mq77LzTXMxAgTo63S
KqU3JXl+o0wpdqUUSIqDWBZw4mRVSQi7r8IFuKnWiplIslzCcjk1BgxHe0xPMhvW+TR6FFwuqm7E
aXQAu0ItC3KRc4hjxbHQWpzHqpFsbbLjsqYgzBlN03yhNvKGNNVOOKfS5nZMbBTrmrLcWeVZSTkZ
cIMLvx9v8yE2I6+8qrtRPUYJpLlYKvmx6CDLNUkjVpMqfp5fCNXM6oOpp8pyyEKIXvMGkE6ivsoy
cpsV8TIYoXUvJ2qrITO/5k1vrhxWwDKbXB2urIZnANGCmWvjpZmn+komcb/Lh+5LoaOilk6Yras8
DY8uuMRKi6S511VCZAY9kDexCIKYIym9caf8TumH6tmfJmslf3ZBEu61oSt3eaOd0LcFx7ppafzn
ZXIuPtPBzNZRkEDSsyPySfumOeJdNnDDeJipduMMZbhqM1t6Jk9yIfSsuKpEOG7VriEXUG0fe57u
vWq0L7Ljl/RSZjdpPDGmMbOl4GA9xXN9WKl1fkttPHiRsIqV71r3aSU3lsyeRGNWO1OTT2ndabvR
mp7itDWOeptby7rDATEwXW3nTLG9q1sb2KWkO+qt8CZWnWSlDzBhjaZoPcvqwlMeh58VJicAaTHW
Ia2DRU8qyYiqsP9Vi8dfS6ZOhjt2oYLCxnluVVeDW+Q6TBfnvJash+URmA3Wk6G7730+S6XB/ZCp
czrfuVyrnFOVYkTFkOXgmLeBagSnODdI1FS00rONONw7Uzktld4PnuNQpVrLEctWAZhVP5FHH2JV
d6WXyiEL+/iWgsSDl1ZcTR0R6+myrKufEXvD3fnH1HYM+9ApJGZwM9EIH2uCljNNXSt1U27zwbE+
W6a+tbT0+xjGzlWtjt6vRWHWBPkp7LCczrh7O37mBUkQ7cIuGHYmLhmeWQ/llV7pYIDntzDMus4r
/Sk4nX+MxiQ8SufA831hLeIgzr7nWBOt4KvAYeqlepc7cp8kSX01SoAFDoxDNcn2aGblvWMTZ8ud
JZeN2PnBa5qMeNuobugr9OQQ6nq5rgrp1Yop5KJvouiREEQlJ4LYUvrsBLddPQy9pJLpqiVLVd/W
zHx4T5tw7yfzxta60VOVtc+KlWPCpiCrOM8Ozz84RMZTZlnpZ6lrJox467XvbHRzsqKqLUIsCdxO
A3BWUInrQb1XLN+hmmEf9pVOJXWd7+tNhWBs6FPxL6tBxsxyQ7IwNEimSlb1Xlob1a1R18TIt1a7
LWP7a6326V5Kg6x4JJRD2SheqWbZhlJN4CXGuyeS8g6P6uFki3Z5PnIzjZZrTAf5hGUju3cXHkKn
YFcEw2bfa8jeNFTPp245JGqLNajf7xORdcfcUGDgmVW/TNv6aQxicWWk6dUYDC/mPH4uOwLclVwa
+MQ1G2llVPNJMh40Gs0gzn9WYT/exEN01KC8Vlz4eqgZxZs5b9qQRJLaclzFfrZvBli9zSTM+3bA
Eqgvcd8NRHhISYU+T6+DAUZiGRgUW05oLvpQHVeUdXRLUSe3pcgZvRlxcazspt52vlvfqm5ymP+q
0tzzyzq8Z+syrTAigN40b5ta3DZaSVK3yty0VeppFSo/xr6sqf7D6RCK+sYCFZBeN9ThQul8yzNz
yAvnG/rroqfUVsRDYKTaN1sNSvQ3bnBK5x+BG5WLqjAxSz6vviCel3L3M8hJOZUTFb2mOtM6awz1
TjSOvVMFNod2pw/bTmduN6i4eA5d1m8HJS8XxIbcpcUU7FWf8B27nfvDqplfN8veK0OhUIeTqiHM
ROwibVJ3z5nKO2MP5rhoZcZW2ujodDIFlnThD7eBEuDIXznmY5lzC12G6LFdWscmhBhfz3PiWMdr
pW9M6+jMfWkSXafxKJd5bGYrfz40gzrfC6Wql05kdKtI4Tlj8z+/2o3R4S8ru2xdBGayaVOfmaPt
q3fnhiGfkYxiHjX50l3boFFPRTgl2I/19qIkU13jFd6argpVy6lxRrPVaZm60AWIfgPTEeEWM3Rc
/hN7LwqfaHZ3mFeJOGZDDsmR7oIbUjwpRYIN91zuq+Avh6DJr6QVUNBR/H4wmD8jxe+nWmgrHGae
lm4Lg+nc+yFjwTLSizpIdkamdDt9HFZ8XpeuIO12ZFZdOZNZ3lvpUzzU/m2dF9t6bkrsQRzO4E5V
ufAjhm7cVpO9sse+2QUdExk5je5pKFpI1H1x0qeYDsGCPzW1wdJIRHeXNyRfDrK+jTL3OU2n4DBm
Tr36b4x1rfeMhXniaBpCWI6uMU23HXDKd9P0zmihT0Ft3il9gJua0rXMmtEjdGWSbCI2jTuREk0+
44pNbbuLzNeLJTIejOLtkf9HVMfyV5MzVl8qDd5xq4nQIxg93tdZdIO9EXVEmBIVPw8qYW2/JrYZ
XU3DgBVdss0CxTjlTjAcTKW+7pWuPuqx3mxCOTSetHr9WBVTj6hDekHFcU1LYRwS4RtXfQPb0BXT
duxyzcvaot64oZ2QjPZHUerbMHY6DNqWiiblQe1LyTdpfS8KJg2oQJErrhWvIlv+Sor5Rwj8Q5Hx
v0tQ/R0Y/98D6TevxYxvN5f/qf8D8XnwoTej4xn/fwfQexxdURP+a5f/iL7m/7r+/srPh1fQI56O
fIvNn/9D/wbn9U+mywIFMta0Mzr/BzgvtE86ixeFlQ0g5OizDfUf4Lz1CWBeFbgY2cCONjP1/wLn
xScG1PyaozkWeJvr/BNs/kznfrNJ6JYuHN1w9fktUtktZpD4DR6VpL4cUj8hcIMMV3XRJziOx8/G
hAEo6ezzrFgNvxmYrjrp05ub9xeIujHTev7u0hcgiNWpil3oMQx+o0WYigplbBYqChhHIv7xq2PQ
5tvRSBZA7+uxzjlcXhxD2bohDiTwA5g8MbLBLFC1V0FdelKprlyzwut52kyFuQy0adFkkdfBgUsn
dy0V7dCoxg4H442PK5cZLV1HX09htIbCcBjHijEOJnVET4fRzd9/2QvKufPrPs8rAQqEBkpy8WU7
0fgpTXizdOA7Kj6on9qtBJPqKnwSxjcrrZjpw0kLsdE1105jnurI2SuCr9XtC44yRmlm3a0Z8XwA
Sf71ErAMlXpQWDZxHe+XQE9Lnxp52Sw73UFJIzeKQU5S/GPkM0klnWGP5aQpnp08O334ART2l1cH
QhY2cxq4KJeRaxkzDsOMqmZpqeiEwrsYqV+KHC+Tt7qheYbZeUqCl2aYeSkJ4R88Ft6j39Ygh4jO
OaKbQD8XjyWLkmIqu7ph1lmTzoqBXBltqIYfRKKiSUGmVEzryA5XTYljIpB2J51jHsA+4aihtv0A
i7L/4vO4JjQT9gSNE20m7Lx9HenROdAZ6i5VSyG/tFFMr7/GBoP80pYU1VYfvhpZuapMFVlfiSbQ
qkZPI7/ew2JkKSJ3OcnoZpjs16gaCk+Mmme7pECX3Y/U7KeFVfrQQnN1Sxr5tduVKQqsTifGRz6K
kD+FcrQWdbXLY/1rUgfEt447rTC9YCKvahiWnWptqs7PF5XUX4c0c71AkT9Tn4pC1keMmUihLnA4
HUyNUCk4kqEUn0XZPocT2kFG2aEXiO4K2AxXtoRAh3Z8VhozIJtXMkIYW8yVnG+prAdPmzRmrX03
Mk3q95GiK143Th8BwxckmPm9dC1Lc6A7AVmal/nOaVCWvh5LeEPBVx+p4tB+U4hYIvdPnKLy0Qof
qsjx6up78KCL71rzaDq30T12ex+sxAvv2/MG4Vrgg7pBMWPbl5oUhqaF02sqKzEPb5IS0iPA+3f2
tT1+0JPHCD5fgEVs6i4g16j0v6vwejNqisz+otfyx1hrX6Fi3EciogKOjmEMHSr6Pg7udZ42BK9D
RClrazsNzrGGhxsY14OmHgdA787O7gwIEmlfXonauUmN9gFum1e6Q7CoerMnQlZbOrX2rBjDS9EO
d6aj/zPX61/f3wYC1TRVU2FZXexCzK4kJZZBbHolvMF2t3Ujr8ygoX8KNuwfzHPlpu8i3K4c6PjX
OYleWoAhNv45f78pXMj6f30UMRPVHFN1bPVSLkBJa3T5CJcscv2FzCesxbpvvW1cZ20KUbyFy9B2
p0RtnkeCEtWeQWtGDkwmd1NgZou6YJ+aSgYtJL958VQu24o0ESO8a0J9FYBf/P3ntf7iIHXhJwnT
NQAiTXFx64gesLU4Zem0dv0FCIxJSO9epbq5UnGiVMjFZnpxb2biW68694k7LTKluHfAir3ax4zU
FbnXMIz3XGPymYuLEYadXCSN6RU5WKNqstxlTmHcTLcYhD/azgzsgGO6KHT0LFr2uXGgdNoUOk0r
W4WDV5hVlTdVoX8zMeOf6vLKzpyXVGfPapTmRXUMD1LOo2JGz6l0vwJj3hdpulJVglfyKrgZm3TT
ROHI/AFqBnq4VZhhZ5fSsCdFy8RShA9KdgyK/KOYxLPx8fu6ZOaJwMuYiS1UAPPtflMSMXbta7vu
IUGP2SoyU3gAMIDHrvLGgC00zQO6UWPauBKcM/9MJc45OY+QIlMrvFPl5nOTrG06ezj2VX3TGcmj
ZvD94uiHmpI5Iqk4klRFTWtU+6KXkJKil9Atv6utnnpCUw5Sly9xMWwinObzkha8z7daXV9Nlv1M
dfRjbMfPLfaSTB6+hHr70G+ESbRatif6D3VvuSwLLpHg2UQaUzv4T6VWPoBdgJkHzclGjTdSzzFj
oK6bTzkh0gNjjmsQwtTjjT/5jrMLpwED1/ImMZPHVtRfDCf9UUbqdXYX9+qdWRifcw1ekh16mmWi
HTCta7qXRRcod7SdS59jA8ToTmuGn0p5YzsMxnPj1Qxxxjaq4DFwreeWhG6317bCHa+bGIcDRofV
LkuMG0C1YxAry/mvMje/9nzbKMtOCuqJLrc/eOXP9hQXz1yDnWGoBoTX348BM4CdkjoWPpJdu8mm
PvfcMIDwmmQedj1MN/t76d47o/nDUpqHypZfYqUSjOeLfRkWPwMUIHY1MesIM4MwxWZPcX8Mg9rc
iRKR7QQQCYKT1+hdp6R6Hgy8tHwk75X/qIzlQ1vIz2qv4ed+Z3U2XsVq8Rxn7jemNsdIEMOniLtk
QBFuWkmxQsK1N2VVIZ1uORRK9coP02u9RyPQitjTq8xYZkV9y8LzZIv+Mre+DKbVfHBknQnx724a
/QcL17ENYQgNtvD7F8XvfE2tiqpdWq546iN0m2RFUegOXmXi89IhU03N+KX343AZzjVW9cOEq+Tm
O8uoN3oAu0PzT6YeIJtfuop+CkaM2Xr55KRN6OnoQvOpP4gwpggW3/tu+GkCVHhOlF6nrvioQr+Y
JejW+dtYdFRCYxu9ZOYZijHS6pFBKtEcZA6D30IuGLWy6cRr0CWpra147/it5xij50cGNDaM6Pth
+ffb+W+7OZ/DFA7jH5WFaF1+DtUey8IHqceogoEFXlzuSIGWJF7Zf6/rehGruEygFvv7q2rzw7p8
mAK5s27TWJo0g+8fZh5HQwuPG3OBtrxRrf5q4Nv1zosJA3lw3CUs7l2loH1QpvVQP3OUL9OsfIBZ
/CNTnvLc2XzwgX4rhbkPsGypyu2Zu3k5vrL8uNIgU+MZHh9VPP/xqNIzuQ6tejmMe1xR9vCOVmlT
L/2gYSheQWLhbFWOaVN+cMJeclzntUFRTv/uwnHVzMsclFitB6cH+MGmcFi0mrlyQ+iqGQLhfpXE
1X4oR6why31JYsI44fmh2Pd1FRyrMrh3s2CV5Q+dUn6wadl/8cjYsWxNsGAxa7l8ZInfTLUt3W6Z
NhVWJXbJ5ErUmmeOt1mT6p7hWCmODuvSxQF9dJyf0tWW1kCg5yDMyrN9iEuGubLhdDNe+9mP7T5T
1cojxXDZannkKX2fLiIt/IG9Uuqp9uNYGYHXa6nhKYVz1cbZLXazAerJ0a6X4QhBKrG+2VJ9DSZ9
UTk6eu7cX2anSUEwnuTkmuKDDlcr1+XSHJ1XIJxHX0wY9xYS/wYgE1fmBJ0wV60166SZYJNGb/20
dAzDjIBEB/cEMzf3LCdw+Se7UqmAWEJ546ZVutIt6M2I2UCeP0o++v1eYzKu22wPvJ3IJi4mjUZm
UJW0GoL/yFxkZbbrcIhTBUZTHoaEusGUtAw2hnGKMmeTOmJVaxhtJebtUA34sJi7D96OuRF897ra
qgunmTXJk9eZfb5/Xa2ozQUM1mnJWbXgNuEJS31CvK6ToCRcqWyukeKZGTq7bSoenEYy/ExxgHlp
2ietOhjBjw8+0W/75/kT0Uhp6EowQ7q8Q2EqR1uDxz2Kx9B/DClv+o0Z7f1g6xSnEIekJDjU7goI
JDjm+d0Hl//9HbVRscCrVplmaZp1yT7VUqywa82ZliqdolP3u1F3UTkajpf45cIM1MHzE/spGdUb
e5SPPjQFq1O29jTewfK5jRpeX7wOxyCc4fP9tQ5Um6bWNlKDjVSj59zKthzimyGCQGXKdZnH6NSn
5aygCHvCwxusZXK5jAGWc3tado179Id4kUQ6KVkQXfr6uk3FY5V1qC2VW/hEG6XNbsG4f2IhXwP/
RduqvaZii0v7h+o313bLpWGpBPm4SfLgqVK1x4jiMTfyFxnHh2l4gvl4Z8Dh6jWcghy5rMLus6Wv
bDFtBkU9YSe5qKoH/DYeqkGgqiu/ll1KT+tNanVd+0S7wKLqiwRjsmJpOm4HX6iq+Du+SRHr3w5J
cl+x50MXg+8VoZHXG/V7pKhflK7wqqHahyhfJj/CPalyVnqhxYuyNcPFjFrXuvZ5CLBSycJ42cYl
EQiyVBcGCcDCLnjRFeKC6767njAn0prurkhHmBZfc6C3WisX2Y0p4XIG1oeH3W+Hy7xYDNNlscLx
Z+Ly/vWx64RySgvxdTCQ+NUqgdhMc5CwRIsM9Z1XlzDqSYNczvXtqs2jnw470OCMOyC7atFZPehB
a2MIIjK8ExmfKOjilEpb4L92PxY9LbKylEUDfZhbVQaZ9+D3BCgxT7p2FLEPFWsrRP0t7raG1jx0
0l+Ok/bFSYJuEXf6PTncN07e3sDqDZe9Az7X6eYegt5VPIN1Jqx6xjBXhTtSbTl55RUtjldl6u4r
c8a/HahHUeilvnvf9Dwpw8eyKkqRb8rxiWHrEqLKgWx0YH9mvZ2WHi3dOGVdg7NSgnUOqRlqtB1M
CdzggnVH20nRNwgVksA+tAVEREfLrirIHW7r/nCgK3p+O17Juv8G5MLWjOtS8ZCo06KTCGRLC98n
109eIr0BrNl2Wb2q0uSYkKalEBeHfA1RJzHOtSIfYCe6XpuQoWNleOS5Gl4Izh1haChZnOoEn/K1
c3dzIRIOjKUMJP0+ATrEe/T3CmnSamDv3WS80xOxrNx0G9jAVgrlNkTDGwghq6k3t1U/HiIb8m/k
3ogOo5FQoz2KUAfAiwqx3OJPdoiZkONuca9kKNnIz+x7q65w4c0RctvzlTv18Ypgyy0M2ec+TqSn
5lHsRfIkxaBgeqUcIageLSPYyoKjbKlMOa4mBdQhZaW35Rau1iKK/WdjlFzOFa+xU5/83H3A32Yh
MswTne4pjMyn8275jxCe//fgm1lm8b/WV+6LEOJpkf/rP1smCe/gmvkXf8E1Ctq+T8CKSCVd4VLo
zYP8X2JKBSnlJ2ROqHYYVbvGjMn8G6/RxCeXCkxzwWUIfmdk9CdcowHlzMNFlxNJ15EQ/xO05uxR
/ebUN5lJIcy0abWoRDiFLk79QktHJSxH7SF0JIDgXrGnySCLGDJO1frfIj1LmObWJNAH4TUVVK8E
19IcDL18LZSsjhE6iSLLu65a/Qcqm0qfUasHDVOU764piVsPRkiI6zrI8IwbGfbG66EZa14HgVHv
Umf3zjyRyH7coxvto51bD621HZIOJpHIBQ4ySs3EbI14gDwIBmCdAW7gCLka+hGCemNOGiHog5pY
K5vxHRb+Wq8rK800ZPRRSXCxyXO3LCANm6Z+rkncc8vzZpBjYfEbFHZkPAzJ4K4GLMGY4q9cqIIc
yNHRr6A9Gv14zGubj6rs6TD3aVdpeIEUeIN1OLuNY/HB2XMxcP71oVDJ0eJphqFdGmXmjlCCwAiN
B0N9VUZQHxCq0i9W4yhmnc4HVzuPjd+vGO7Bm8tdVGV9ldRFlHG5ajU9UV9slFUYLqyNtgr39tX0
QRN9USX/9uXmJ/LmjudjF6cF2taHJG6XOZskxiuzLHYL8+ajnuyiAv7tWvNneXutKUdDO19L3I/h
CpEZFt3kvfNIr9RdskuvkBUssGxYVofp/s3GcfPr9r0VA1+Uur9den7Gby7dBmrZJVHK1+zJ3Ahp
iNP64e8v8Zdr981zu3jTw84qBVNw/WHK9LU/FvQ01VZk40d9BDvT2z7it69yUQiRWW/aWcj66NfD
2a2XiMsj0NYaPsIy+4W2/G84dv5vk/bTG755vr9RBw5RHmSwBe5eX3++O3nmX/vz5NE+Ab+C/5g6
UwYWxB/njm18YoLPRAXlMS2oze/8++ARn3TUt8bckwpDY1Ri/Hnw2J9U+nsHCgFnho3cUPyTk2e+
/Lt1gjpOgx1gz43dfDzO6+jNko9Z8Xkn4/K2HCbfWUc1TvU4RbUmis2FFlf2BBnV6ZMJ54goPtmj
Zt+OwsRq2ysz2yZNMgsQcC1s5O+ox0XejTZYVM3IteuNWVXEV5HWF0jfWbKTZt1K34Ma0yfOoSgg
TVuMMsuEDMU8MYtynTjTmH23YtigszxkZusu/6MtYPq6YZTeGgjHcSDubdPxnMplfy+6kAGSYwdA
y34KPzB2YxPBhWi7+e8E5Z3LMbamJUElhXTDXLtKWxz0BOGrN41hEFJnJ7QjuRo0gBhtV2eIMA2k
Xk4hA1yIo5D6TwsDXIIkv8+/Dw/uNCS9vlBj3eB33MH5atZj81OFskdWMp5Iy2FA80ctrCPVGDVL
a+ZCE89XqcUtN6oIZ75AmzmPqW3139IoDtdWlg2nPrZixRNyVmc0sV42wKQhM4CqHBEbRkKXP01b
IcJBSxgae12Tlo9vlvBf7ILnbKu3ZwtrwjRnGgoEFtVhgb5fE3rTKl2YR9kt0ofZSX5t/8CbOGLO
32yAD2frbX2Li2AIMXkp+yWN4N9/ggtnS8aUF5+A5f92VdIn6qPh8Ano4/EC3hDXsI1wHFTyZbsF
p9M2oBPm9bDMV3IbbpS1teufz5/h/+9p/4Py5M3j+Is9rY6+fW2j9/sZv/LHfja7j7gWYmvdxl6E
3eOPHQ2k5RPlq+3o0Jh0i0Lozw3N/DSjMPNQi1paIC7nH/3hSqJpMJ+ogIE4jbOQW/8nO9oFymuj
vJ4HVaxba0bcVXGxdmyzC3gVs+oeEGpBab8u3KpfyBK4v1ETQcgzLllVizA3z4xxGdfhlzro5h2s
fVU742syptdO6HjClQs9Daq1mkt9EzVDilkP2irZqqxC9B4rrQk/mv+dMej/evfmTw91gfLRteZ3
kAn5+5Uva99wm1SL72s1WTh5eSpcZ2ExL39pgvG5cGEcxpN6ZQMmET1z0xXmKqcG60fl58QTWPfw
DqHbjK6XRUxPOxN2vb12P9ojLmgN8+ekY9Gh9qhYMEAwu6gvEqxpGhor5c5JwOrHapugNiuntvEI
m/4R6uZzzoaNks3+HE6FjS4D2NCdASs1TdaWncorQy3uNSu6wk+jXRSR+pIr6n1sDe2VNDF6luib
Bl5z39VWvq3c6Qgg1j1k6ccobX62dlFu6kxFVGPL1xK901rqHcFwIvqGMNLwqjHZK6GWIV/d18V9
BC8ertGXrBi9N2/HX22X5zPy/TMzXJV7Md8I3ovLOPNBDsFku61zB9/6rpnCxJskqcUOT6IfxiNc
FAyKo21XJVDDqkRBrKwvpF4fEH4R6ekW0Y94sr/mxWe0N1BC6g4lKAEPeohdqB34667IN76Sw96J
ltE07Ui5TZZNhZzNz+7qGJmVCwkkah9kSaR2ujcG4jId0Gt1PWovdnjI0vSQonMcYt2LRoa297Gu
Lvv6S9cB7tvqLiTCQLjMWJUvrTjaEHhSge6kvCn6n7ouEdvG1058mlHHdgoWXaGfUvgqlvsYYqOe
Y6wN8Ue0MF6dh7CSazumI7G4EzENgzVqUGzFzrbLvZ9ldxr+l4ruf4bUffRdREApgsLF4IhtmkBI
SVG4yTqBMa5d10JflrAU5fQQoXmBLEiTD5ugvml6FUNP/zVLq5ekePQD9MtufdUI57aIqr3ZvOAN
sk+HYW9DjAgIc4tlceMmSOUwvYFMsXEKfN8NgWzaWNjo4NKE/9C91Hclq0ZpJyIvcw7plBP7aMfZ
By0VI31e5ffLBjoNriEwQjVDteyLVz0yctsfosq909HwihqhiFYlixHzQolfAY7p7jpIJYba+Sbs
eh9qWnqTOLOlNRK8hUBhvLZbbBMo9b8q1sjkmGVFGhYWu07GsEx9sUV9a+iY2SN5ckwjRIsBCSfK
xSKISJAsXoYR9SQxcxMqsEFJoFKai9aP1xlqRZOZYReNz4PD7VHKFz9ippvcWX0Ahv5F5U8GnoqJ
sE5p9mInFGFMIrOYisHZ9dHYem0mcOOQ4srO5fe61e4rBgLC+dIPsvfaVmxjbA1d5NaVlR5JmnpB
TmYuUrNbDbUhPUN7UQVZj1MODwGrNEbuQlR3amgus5ZhtH3V4PA6dcPKjmCJAjk/GFFzIxB1dXXE
hNdAoGVRaymw8lsnWtnItSHJ3PYzlyfLjvgbXbstbLqo4nJtiSzHUDMikUwGkwVkDZXIwSq6ySfj
R6w1h9gcni0kGoDIUGbS6EXM1oJmh6xKXfXNEGJAgyg+ifBdSLXme9xki9j5ZqrTaTLT9Rg0QHeo
ohBUHG03u40MonGqaLrVq5RkeHY7q7keDLlLzXDXkMRXGhZdx5+Tsb/aq9431/O2bUFGO3PqVUvw
p/fHS1Xg8MHER7+znfF/knZeu3Frabd9IgLM4bbISsqmJMvWDWFbW8w58+nPoHYfuEQViui/7xry
Rq8iufI355gua40Tij31XnQjEu/ZK1wWp42BjUmVUyqJo/azyMKDiHeScu6NWhBrlGD7Gma1erD9
H3/c4uRfywWSBCuV3aLEzuQXt2PyVuMxNTzhGvumbXhwNX0yvZvHXFT5TlQvehD6DaT65LrsvU0O
rppgjf3KD5s3vJ9HKnpttGgqZShl3lp8fmuZ1oaqUQSy65vaL8+86/XSrrEq0bNeUwOONhF7IF7e
ZFyQWiztSq21V37CvGv5/BNUU+Eq0tQBmnDjuPhwpjlJMh5G0+12uKPeuod5O/yHRKsfoO7D3WpW
yNdHViG7cRnKIRMJsbhY37WYPRSiVcOtt8GTeVXbuZ39RuW8aVyMuofLTzf/+OXDnTS2ZKMjfdO8
urYMN8/fqfFuNPlWqV4vt3FmX6ih159JdaKJPP8jk+XkpNtOeaV2Y6W4QDg3kf/G8XRXdgRRUhwM
Ru9QZNnRE4PXWLnz0QhqfgL/FSdhLECqf9BVY1/oBs5qLb5SI+o++GuvWkG7UpJwa3nJ2mD4+k4+
/9zFBV/LwTKKxFLhgyMycJUSWKRlE79rcPxKDskr2Wn/9N8uv6SFWuTf+YFbcJM7aBHQz4fc/eQl
JWmep73BS+pt0UbQFcwod/Go7aQDPpydOFzn8TP+TdU8yId2rRvMA/xzP+CZ/7a+FGimzLhk3haK
OymlnbKv0YRE3VGQ2Stt/TKVj1gDfoiw5jASk7XU/ELesa3gjMt+Bsq/jn8M6m2cdhvRTK6sQfyD
U/FRE71NUQrbgiO4r3dup6CxHR8LRdlYEYYblliN/Y6YJMgRs13cRxDxcUdp5ZOOXEmPwidoisfQ
/IlMFJZOeLBqUtbmZWkQ7sTMerXUaqchC8D/tc/jm3L6QMW8ILeFR9LX+ygovlmCutOLfk3mfLaX
nLyxxcwUF4EHTKFWXIy5dhpTsW0bCl3Gfdsj7kanrYjerh8p/ErXoaXt2oRS5QxEqMTrqFqLpZTW
fs7i5kCrmpqrnbn7oLDMrvFwkBsPV5TEav0gcZdyzLYFF5DC7nK/PddxUHUi79KkuX6ymK2iPNHk
kjs4VyzeSuWHJf2Ugh9EKF1u5dzTnbSynKZ6TU1Dg3qQK0QpTturoL4NxbWZ90P/tBwEp60sP2nY
yanOecPtNXGDvYjgEm1Tq4UthJ5vC31whSfUxriM+aVzUORyQRRt4SC7QePvvMbAXCw57VCxpSnf
lJrgFrXYxpKwR2Bz53cSugIUJMZMP9fpoCka/nGb9I9ihS/2UWx6J+gwZeASsToRWnX9B4kUvIDA
fIA19CqE+fbye12YaP6zK/n7+ZYa+VHPxHGoVdnVpLc0b+1AR5btI2FI3ExuNpnfNBzHcfHnxk2U
IBmPc1KLzbtYnpxKlp/TILTDBvhzGN57HPJWft7ad1/cKERV7JdqznePjtTkOs4rDzNdv9sEgBI2
+EuBodz7Trx2sPy65rNZQ1CqWyp8Q/z3n7cdljYKYSu2spugsY24rixqlBjttV+9SlN0rVvlVo3S
bS1/J4wQdXUOOSGU/y9LAvI4nGTKLJVaZv9VOHVSseJXeM+QY5JN79Z7f2s+6ffdNjp4j5hCnYDA
lpUdz9kh/bdZbaFb9JrKyBoUE26ePsCeVAXstomb68Xx8tf9sN58GW8nDS3Gm4bRWMgsGkrj4SFL
UM6E4W2uZXtDYpkdELl0BOvMolbZw9DZ7aHK2UL3iu2E6K6RIOvYbvrpd6GJu3YIbmqTo1pKNjxY
KSgwVvgGDcHJe+CqUQozqx/Xhs+Z/vlpe7qYdSdTy2q8z7JboSzvwZqpho1j9wHpFBIX8HUVbmQI
DFoNdt74xzPEo8cFS9KE940urLzPc4P5069ZjJYk07Vc9NgsKzi+eoUDWNvDHXtopT919RvoEfoX
FUBDtZUA7us5hezoNSt3ZX2DFWVfpMxcKHadVFtxAHyu7n3MMlTwVWO+muTuUltU95TQ78omNyQ3
bwjFEF/b4f1yV/rYQi660qcW5tPXye6pmcoEV4YuueJV+6t3CbDbYru8tfbDnUyuurkiXlx7oMWq
F6tSzB0cD1QaP5DSZ+xWVh5o7vsXHmjpovJ1bUr9VpPcyieoXR5sxUyxdsmPRikjRoI2FISHoTMA
e2m3ZJ+tNH9mDjh9n8sbEg9aUpGbnsQe2NxPzng3PIVb+Bb0j03vSNvUSR+D17UVeO0zLusfMG8t
aRp4r8JBfMfd5kwHEMrfeic6kDe6Gs20sEp+6Zj6YsQAFoNmVtJtgsb4k1TbeBZ0KreFIYJaFQ4q
4B7ZJKcwfhS4OVl5x2cnj7+jYimAbeEgGplI43OAR3CD9uqtdZOdYIe2PmuISS8TD9r/+mUXS9tU
TkIVVJbkjlfmvmakIPC2EViaxUbZwwDZZnvgM9Kc43H5ec9cgHzqUnOXOxmirYn7BTSb5OKAuVFa
8zh2h3R6seIfEvLSoUxWwhfW2ltMOnHBdJTGtFdorqX/sjR5A7TKU4kZGDnC+9XKsnm2PUXSZ43M
HPO56EvqMBmCMolMQcj8rCF5rIcUCOe4kduRO2cyoULrcPmVnp2GTppcnFQBIQQgyiTJ1UGictN8
1fXi/+WrnTSx6C6a5ZWglmSamHQXerNjxMRbR+l+K07Fo9R1Kzc+81f5PO/pmkoBSSQyWwekvtgT
YFvGM9SNdM+mvW9afZsXT5JEXqop7GOh311+gfLXeY7VCK0/dRSqrVRUPnfKbuoxDgPJdSfyPQmo
244Iq9QQz0GZ7PpCfqyz6TjfcCvjsB8AHw1ZftPLr01wT6HYNgrZHdP7oOKyWI+3UTw8DxZev4CE
mulPDkEp1ciZT6ty5bPMv2v5mk5+93KPFk4xVA2vZeLqlB+d5QTJdNUCG2r6FDQdh1Gp3Sqp/l8v
e5/elrb4OOCorQFAm+RSM7dj00IeHzqXv8i573/6YPLnDwJ9a+AStJdcTfxuyPk9TEJHNvIfOdSC
sFizyH4dszyQjBeGYiXL9VI6BjpbHsBJscx546YPXqy8w40RlLtC/F75WMQjbIoqaawNRzbtBaBB
uvGkZGN2hq0qRN0V3a06GE5Aau7l9/B1aH/+ZYuhjeY19sck4gNP2l3v4Y001nRzZ/vQycMvhnYg
+JTPpFBy1aj4LniImYHqe76/iRIovX6+NfS7hLuZyw92Zs3lyagUsw8E2q4stxYAYlqcrz47m556
Uu6T0yXDzoSwpjz7Hq4kYVsT4NRSEJmgMF9u/UyVl9Y1GReOJsoybrDP/Uvp2K+3APxcaSxtHUbu
2PApAQcVGqZYq7sV1NIOfXVTjqGtGN8C/RmYxyYGONz1zc4of4dgPMviPheT7z367Mu/7+w3Ofl5
i0WyMXtlyGJTdKOp+dFgkxuyuxShDO72jTaW73GngaaOvl1u9cwN7ee3slgrR6CARcgFrturBdGf
7LVSaGN6sA/IRYrKbV+Ae5IV0iQ6AhiyB0NK96n4MGXcjXrKAThsYCQ7SaObDgYfFGxT+z4Kgp0J
K0ve/H2+THyIsDCT4zWQl+tDh1W44XJEdM3hXtFVtyy1fRIkK+uCdHb4nTSzmIbw/nIuFSSRXKp+
50vPysT1GZDYPOMY3t6SAQGIHZZ01FIz8h29r52seGuLamW0rP2OxaaiqLgXGOUJplbZPWSq6OTy
WvHn7BKoywr2bGqurHafR4Qeq4MiBjTRtco/Tf+g1NFNFI33UeQ7l7vZ2bf6kYEOB4D1djn4hmHM
cvCMIqUNjpmyLW/Lved09sDy6eJFnwNBV3Zl5/rLaZOLASXliYj2Dne1Ib2LqXwN3mYLK2G78mRr
zSwGkEJBvZ3mZjxsi4S3kPeEfMuxQBtDb98km+KXQl7AZq1+c26+OH28eYE72VRjqk+zzqtFt2oI
eFbuifrZmAChu/RbjrYdO9FeSX5dfthzi+Zpm4sOk0RVimSQZ42iyM4l8yoywpdqAg8U1a7atQeV
29HLTZ6pjrBaKGyr/+05xuJOKgQUAz6CNidrI79XD8JvDHAcR+MbbmFJPv9H3slzpuj/2u5ix9M2
CfaFnnbrbXynWfvwOnKGDVoBW3KTjWQXtG7R8GpW8vxAy3nu9IEXE5AIlgx61CC6MixfdXpqBAEN
AVG+2S4Yld3k/ZBrYTvlo/t/edMIoChSA3D5sgEvKSQIdV4xHdTZi1rU16FacWd9V6QmM592zARt
P3T+rZokL1IO9drgkpzrgp3ycXUdw9xdu5A8P2+c/Kbly5CM3DRw5btRA3vyZzzgSaWfeWN0pNtQ
efnR+pQ92shBvLrzsuKQi9Ftl6wIR85NxmDFdHIRODGw/nwebGFAMJApp3RCKbiJpJE8vZWFeKWF
5bZeNmJZh9ksump/Hw3pRixeLn/es/PU30dY7uAhx3Ntxa2y2weZnYbFXdyMN2G5NuuenSJOmll8
sKyJPbnNYWHCwkUpwIWGTwU1IeoLmkLexHbbrG2YF9rZ+S6Hb33S5mKptGSUaN0U82i2L1/lIK/p
GiN2bRtt1F51hob0+piwSsd/IPLF9p21G45zZ5fTXzB/3ZPJGOBkImY6Ty2XIQXbQ045FTmgUev7
XlupiK31lPlDn7QlCZ0QpCYfspVauyge/GItUufMZdznF7pYOoka6Acqu/PcFz0Zu+EQ7tn8OEQM
2XO47Fpa4oed+MuUd/IBF2toWZlKE0mh6DYFSLq+e6jRgHekwFpQhxv5TVJvkmLYyMGIvUe5ymLL
AmCGvXL0M6dslY8ODeO43CihequN082Ydn8SWXNTr/2J2F4EBN1Oa1vFuS9//dnEMhmzcttcxk5T
yh8svZ5/NvqQ5ol56JvuGIZt7GVHPDSNc3kEn18Kcayps6ludmZ//vK6MsYTHPDJle5Fe3JA48yC
FKT5pDDZwIYIFFUeqDHvL7d7duY4aXYxpIkk6YK2Uic3he+fQ8RKkWWtMbsoGJ95m/jKyM/jcKZK
S1QQ7PJGGoiecMv4qJKEIwRwh1v8qBaVnIrDqZcMW4FiWOijBJKVA66GLbaAdCurwtZPk6sUNVkG
Q5jAjY0pRleBltu9cDcA6T0A8f4ez4geraYe2+yK4LfRPOsVssO8+R6kVG3L7Eb1pue+q44WUWIj
qbXIR3eQEUGb7+PyWq8hLhU+2nyB6BVRB6mFwBkA3WM4mY7clLhS9SHbtHF+PVltZ1fTo6o+dhI6
nqDh/gwMH/ESNS4PrSbFI/SGw6h0KP56djcEJasmYoHsTQwfa23cB4kPMOIftc8eWrhN8Eo28lQe
EvEhEH+oFSgtsmaskWJk+Mcw/hlz1KWleIilgSAY9WrOyWgFxSH4iR969DJvExEGm6DQy/Rx2oZF
d5VI4zE14C3k2nOr/s4749tA1HKYJiBmsWrkM514TvPK9mqFC7JJ9pYkiDYeRRKRRHHc5FRfkKTG
zU3C1TIan4nQofqHJ+DoULx0cMZyuOs6nWFN9lBH9SCAD6dhmpcmqd4JaY2IRBqeOq6eKZf5IPim
Hp1338VAGoXosejkF79rf5rCINrm4B9qwsccU+1emr6FizCBE6u0lbPD16E23wnhZQdRgSAHlsvn
odaTj0BCp1a5RlzbicFpvErww1kHkXpeTs5Dpr82vbaxtIOK+1p2Wb5tU41tJKBImMT/dgjOPwfb
q4jQ39KRbX3+OdOAaUcUxsqtpNIWw5hIIs3uijVwzZczxaKZxTKmRakeTuJUuVB4H32l3qZlzT2m
thES7VvX/Rzy4toitePy/LLwVbJ+L5pdrGikWShFoPQVy4237weIJhScOrt3RLiGzljb5vZyi19m
tEWDi/UNyaDq4cCq3MknbrKBkqbidsxW57S5l3xaIBbtLHoRbC0iEiulcgMNA1F3V4zJdqp+ApLH
gKXRh7BOVdqL73W3cuU5RCVssnGA06ltFTSyhRIexnKNi3lm/wDaA78PVyi6gfXhc19SEeqGBD5M
rt7iJ2YCgy9w+fWekSTpBmGoSP9UzCrGUkRRayEg/YlYXw34xSZ0/UP1k9wMcm6ugdRvuV1KH+TD
2on43GHhU7OLzxqhDLQCbuRdqEbb8FAgoMOzRSKsPdunrHITPirHy4/6EWf36RNDFAZnBBxcEqlf
LJ0veaKL0eDprRsGubYRldZuDP16IuZOncTH2oR3JnvOqN9gpEccBmoUPIJe6XdVHj1qPX9PvF1I
6qmo9s866avE+ELe9ZzC6w/wSkgOIPW1jwV+/0tMMA7JEoc+xGpBskEf7/3JcMzxIQVQQ3AWU1Rx
GPr4rvTrQ2I22zGUYL97T5IlPLK83KeCvrYrmcONP/fyj1eAVR+VLj7JpX0GG0WsTbEGcUS480G+
VRDvi0AMN2LYbYd2Yjdc45jpxK2eSfd4axjglt1G8FjVBv0M58puk+ILOpQjPKUgyNzayGAsVu+S
F4pbCsPflIrqjEC4oC1a5n2jhq7hd26g+LsxlX8q+pvmPcgV72C+stW04ii0wkZLa+nOMkbDYS8b
c0IcvZ3VBFeScvsB9ODoCAh5tNyxOqpy72Mh+T52RMB2k2arBB0gkjpGyh9Puu+naleBzTWaZjeR
Q6wb3HC20IisY+fJjhnF24K9qzr8GbVflfAni8mb8EDXWW91jgY9NMZHLASbpPe/i1PuJFH4MMb+
nZYgbySdvE1/xyHGAfWqtjhg/+4m8zBAdRFbYhuDbNx4g4VZZBt2kiN7WFVa5brTpKd4Uo8h61A+
EnQKpooDPJEg5q6Xfic6uELwg3KIajSLNqqeOdBvN1U0HCclZIdU/NGk5ldHGNBGKMzfE5CRLPOf
WnXaNmCS8yJ9zzVKIMO4tcQIhVh/jf/sqRyHVykxCjT8IgkyUHWhdpoT0XNQHJ2CxFLfr15MvbUV
NiitZByU0GpQzgWQEvOrUBfpz+ndkOTHtJkObSw9NQwKlZSPOn33kvYmMn+NmX4t4ckZRBP4FblH
xMluJYuQXrlsQjvWg2crriwCWEZrq5EGCFZu+qUSv7zpSjwZrN13ZRlZ9iBjggp95VoYFGCJZvmY
IiHLMkLjuuIaF8w2Ctaqs9raArO4nGtG0iinQqrcsZSdJJCeck3YyBQZySfY5WEo2B3uNzlo9vCQ
+d/hNueuBTqYkyWN00hUYPI/pi9sLJUMQr65Ifl2Nd7pEbzWQYXwfZS99wk4t0g0paTfBojRouq1
NMptSlxgBSGwaHlrnSuAX6CysdGIzwDGsQmE3B6bmOt681gSOQhZ/5iMxi6CESRq13nQ7Qks2UXM
Onr2lGQ7P/5dm9N1pHQr56d5Ov40dbI6MndiGkQbBDN6cZzpye8NgKlX7jCON6be2ZD7r4hcsWVt
ZUE6tw6biJxnKPEZsxggNEGoB/Y1ggnaUdp7XH9MWvdYtP6ulX9fXhI+fven57IknOQInmSK2TgI
Fps1Q4mrImlyMjisgANI1XyT8RTil7kSVem5TMxpM0ymuYm4K4iT/EopZ0aOJ5Ndg4Mm6TgQ+OWd
oJDfQYhb0UUvXeO7oToeS2A8l3/s4hsA0ednzuwzWdLwkH5g8U4uE9KUCmtcSNz5Nz+U/EdF3zJ6
ZVMQ1Hi5ocXW8ktDi62QpFD563JxvE+lwY4icIgANU1CCIekdUECImoKN6nurTR75jqKLvZ3bVqc
XRtRLEeR0jJyLY3wsPLJJ3ZJYkkKO1shNVydypVe/fXowHJoQF0GoCbPd6mLJ007c0r0UWrdRrGL
mwkFbbKp7WnjOepG/oHSt70h0O2q2q+d089s7EzsRehWZ7kd0MvPG7tCjapQDdQWITiw0P69b/W1
Y9GX18mQZUtnotDAL0sd93MToO3TMlbq2g2Tgaycmzj6Z4qeh/ZnLnyfL7xU/zHR35I5KXAc7qAi
H6wKUBm6fSWvjr5o3A5kElzuWQtY3b/Hh5kAQ19mwCnLMlacxTIXMUXtsh19HMNxV4/PKRh0MWwN
O2ihQhlaDSfnT4bSKRcgYgfgsDz/uTWGd49dSCm1z+Jo/Ncb7Xn3z+FG5IMYuK0XHUEVSLUSYyoj
pvWiWNST18r45w9OJy0slhmrlOOUwCxqL3uoXOj+uezMbyQ7OoibYLtWEvm4gfk0sc0PRIgGdltZ
Y45bTNiWMtRKJ/m1a03jgxgGds8VQyx7u4KbCqQUgUJtVL2DMGFbY3SLr2SD9utWBixWwaMM2vFn
If7yy2ZPws7Oz9tNx77Ai+4sTz96nbpLS8UBNvYtDfKr1n+rlV+Xu8q5deD0ARazARtAoRjJqnW1
gStDXdhGkfGIE8tJKv97A2XxcnNfBQ+LF7ZYCQKOlqidBM7TmXxFT7sCh/kohuDp4h9W+UZRxQnA
VpR++l0f6v1K618u1ObWGRbgteDQfjFoCLXFtY6gc6yWrGOlkPCJG0QmCKrtY7Bq0vfB68geEJ8j
4HYrbS/mIhAWGmwtKCoMSsgpS91vMZREiiGMemCbz03eUGwbNfle1OODZpKfCAEldHzlJhbE516Q
Xkpu6ka99r4l3Dgp3apae/EqPlYf2IRwyIj6g+G06LljjIUdoZRwn1dAWC14XKW6g09qN13hyFnO
diffdoXvWNpwuPwqlrqTf1e++WDE8gpCy1zMmXkSgaEJguk+83+NFqYFTftVZBUBBPle6v/0fujk
tehYQOuqTHqU2PxhfnQM5bXtycrqfltNc5M3c9Rs7WoEbq18q+Wn+tgCnPy+eYtwsgUYkZ30UeaN
96r3OEXSJs6slRaW8vT/vAKF+RfHPgvHYhyoPYh3ydNoQtFvO+PdChOnVXZG3XOj9z0EOAgEPK8e
xeJb39fkcZdwd+tNpxxzfesNb5MpAt5uVnaFZ7ckGDz//6+aX8zJgwNyM9OoVMf7AtKKmr3oiXXr
5eWmCbmDbH4ZXPY2luVc7g5rjS56Q5EEY2TF1njvw9+pJE6lVk/hlLsBqizjsMuryE7bfqUTLleK
L19g8ZEFtL9Ef9NsvR23gR1uDX9DJReujLSt9pyzLj/lsoL0pb3F2ke2s9mY0DzuiT3bBXbi6GTe
OIM9OvKm+cfbrjGFz3fiv99ysRJ2ZDBKWWuM9ySKHZPoPRrWNrDz/8PJ4vfliRa7K0IkjYo9/3iv
kH0uJrqTWm8+d/yI6WxCk6Lgv7UfL1tcGgGwdCRK2DJqhrrf+FFoJ9a9DkwlCnI8SOEmFzNiOoNv
ijLYBiJ1Vj5H7Fe7zjw4Lzz4UrXXTKaPBJf5obf/pZopxgY3AAUnohtuyQFf5eydm63lvwNz6QVo
ShSupLWP9yCJuNmQncaqN1qp3kweuofWtsTx4DNLiaT4rPRbeeVhFzNV5WVs3yWannU8yiHY6f2+
duZeK26Mh7RdOSysdKqlEYBrCyannuOXH74UCFElDQJBYm3gsNokAtqC/375AedxfuljLqYfSWyN
3qgVerEa7cJYuPY4holR6wh1uFKnXptzlmdLs5Wigu3+eK9hHfEifF5c+HHKE2WumWZTdeC0HuwP
7wok2GviVysvd3kf/GUALSYhMNWjIU58zFHdIQdQ7dlRL8xELe7UXGVL/g03eisTvLrYZP7b6t8j
9UfCzMmyUpZqnA7xOLLXaN/CNG5s1YjvCjDBwL9exWra6CWpaxiv7RmaFsKbkeTwqQ3zmZQrv7L5
vUsIR1WryPFYDbQaRkwbqLtGAs3fGVtZbLkFJvFTeO+aPyIh9C13lrEOhkEQthbcsjSrgZv807cP
uga7vHvztHsj0e99QBqBSUGfChIn46upeA+nP1bcbbNYh7Dbr72Lc73t76tYzmCGVGSl7st07+I7
Mc+2jNT4cn8+O++ftLDY2IFxy1Wp5WVDSLbj4huZ09vLLXzUQ74MmZMm5inj5HvmAKPzKGWbMDZ/
eiWCV4ywpbgTy8yJCSjvp/u0PwbGTShEjkl2gChE3DBQgR5evIhbOSrXUulBZgHo9p56/4TSnZ98
q0ioUYsVDfGHG/rSb11MX22ZTJoycMuiwJXhRi2QxxtCvbeTb+zj3LcxQ94O0JDzOl/ZYax9iPnf
T96SJyqRZ5jEZ04eJbXh0Y/XdpFn58qT77CYupqi8ySlozOFyXuQDDsFMLpJxJ/AqV7l1rAsmpVP
f34GO2ly/kknD6UnYWCINb2LhHB2Mdn9SGLFhrz3fbVXc8dc2TXNT3Dp6y22GJY6FZRReEJxePJk
gODvZblyKDy7/cSxz4FQmW02i5dYgkeIRYUn8obXPvoudJEjGNgKVRY4w7KzhCzvNbLg+a7xt815
TTp5i8okROz+O9YBEnvqutn1sMRXBulaG4up3qzlGskSbbCBB6H8UvGlTG8rRT9F67HxfgLIDMmb
arV8g8ByN41uGN9mITV9uQU5NTm1eR+TFkCQEMNZ2xQGDIC8gwa3cug4/43/voxFlyr8QguSYOBl
kCgNUqk2bi09WHkd54aKMt9AUo0Dw7ksStZqJSeBXrNla6UtjtFt/xDGryMfm9XGjvSVlX6RPooz
k+Q/6rzzmZ8bhy9HXMOXZdK6Jf3eSqKHRGq6jWVGB83IOrsRvYeR/IWDP1j3ppg8JMRwpWZwrcUB
dDjCsuxaLA4g2l9B9L9GLblPMLK1UIc6xQXSVOWHptMesTcR26C/EFAMSSYLy4MuFdVuGFSnrkSo
ax7Hxfaag/7VGPasnK32u/aK70YfjGA0cWyFLbv1ppqSlVH7ETf6adgymKgsAA+UZQXd0qLvlbXP
hWwY5o9GVNsxiQZmnd9ZlvCrQYRm9IlKsI4ib8aI6m/bph6h5rVFx4OOj+NUDLU7X2ohLlTgVbvK
HjVI4FcioS8kKSA1ShyxTObkrKNZ6puqE3dlGm3zlLobWQRWrx0677tgpocQ0wikLtuQ8p2YT99j
wHEzsAH7MHhy6BRIqArvm2e03yeZyvwU37VC65pF+gIRjtcXXksRBA9hshEvOaYfbytvsDl5bBUD
lJc1/pMV0jGPZbLZmysPdcIwvFiZtK/a7keoSXaoo8vTfa6BibfLwj1oQnLVLXLXR6rV/HHSYQNG
ky2p6VUvE3UTp1uK4HdeER/jyL8vs5BzqYZu3qz1XaWXzUYQg9gGk1BtTQhrl6eNL1s1Sh4yEEx8
AIQ1kbTyeWbyW8MPJs9SXMojN76F43mS93hHSYh8BEC7Ao5Rvmy+Pze31Pj6tSWI4PRV1/ImN8om
DW4jE1JVhynbsu7I9dUvP0ih/RFrl0obTJD7LpSvAwn4pZgcjGy67urpkLTTtSWZmyEOX2H1/tOU
fYEyrnvqdPN2lEQ4teWI6PYnhTc41zXiEuLDWqthH5Dx7pVH4pfITRBgffcC2lyCRtY0pF8WmvlZ
iRzCYUcImLW88qHgq/lZIADJMUg1Im4yrP5RVG87Ws2tZlyrzU+5F1bmoS9z66LNeZE4WWhapZxG
+NuqO9YkfPFC/ean33QrSIMPx8FivH96tMUaavpjYya9orhNHTlS+JYVr4MXPBdY9TqzciVskhst
IE0u971NBsxCL8koCcOnUWSwetJ734uHrjLsYeh+ZAMpUFI1vkiNdAtYhrE/7OAJHlRBsVvTANrw
ywTLzJ/sqBmdBr5jrvOfTfLd2E4/4+ixnJMCPB1twrWm/qMgLIoiYmqRDMoirgFO6GEOwpIsA73b
9FOAqwmGYMfJovndB+p1JP+sKFPju9qGMJvgEjqa7B+jwfVCN52BEmG9Rb50oyZuR0WzVB6D8k4T
QDtXCiDiZGX1+npduPiOiw2DlHl6KHqhCoLAPwgIEKYbis99cePJOyiWv5A6XCF/05ywfgRTp88g
mDVN8lpfWkzqYRR6ZTL/BkN5i/P6W8XClMTmw+UJ6OyMcDJKFrsBscCaFRF06oai6GQ+8SfekfrE
kav7/3FsLKY6weyKqUC36soynhVrPI6Cf+1l8UozS+kXAt5P43555MtaRYrggaJ/9ydwPQRF6XH7
JJj9dQdvhCyvobqrQh39W3kdWe0RQjiZ5HFrT4a0T7tV4ud8ALwwWJe3V+IkJIkIStAVSsUehJ/9
RKRM09rdKN6Onr7rpsK2fP5JK2zm08fL33elFy1vsro46AlhY0ZStfF2iK4iOd1RgVzZgZxdxsCu
qezB2PMthRRdKISm2LGMcefqVKa+kaPKbpTh6Lf1TjefLj/TEr37n0/8t7nFgdhITQFes6G4RUHC
cNOSTrknXeGKy5atmVXbClx728Rs8xWn49Cpse9SQ93RFVaCUkRo+YvMOsJKiLIQrW2rO4JEylqR
rmy1zw+uv79T+bwcCF2gVIizFDdjHouZN+OEcabamhceL7+SrwfFj17/t6nFylN6nlD3Kb1+rGFj
CvBPA+0QkyQeAIwNhG4Tx0CVo2jv6UBehX5vlNZ25Tec7+l/f8NiWWqSQazVXlVcI7tv8cbF5ZXi
v1eZdSdpCMyENxWjLqm7x7Ys9pfbXnvTiwnbL3MltTyanrXpk3VtYLiJfKJWo7XyydLr82/nI4eB
cw11xS/F/nyaKlVHgQaIgH1ORZI80X7Pg1GwyS7ap67ofueI3tsYXo6s3cvjNO2aoLgr9eYY+9ZT
4mWszkX8oBj9vdZFa2NxaWPgB5JsidhIJkTawim2WDhKkCY5GRLV/ZSMN/AjSqepdWRwWbA3Cbca
+ipC52I8q6WwzzPz2hDF6yAgY7oRCAsLtepWqqVj2qnP6EsoCaaIzz1LuOmK+k4ctXevNO4HXtA2
aRRifIX6XalDMiMFUJnREeQcalfudNGYOSIJZq3RmNuyr8H2JyDZfc7idh8017lSvHVWBGsOs8Ll
3vB162dx6OTR8RAy0yuLN9BloZwoSle4YmqQcmnsxjK/RmtP0iQ4j3RMyXJk89Cr/Uo3PNOwIhI2
zu2GgkvvQyhysv9LVT0fMklp3CnV9oGEXG5Q3lry6FGR4qR4SzO46Umzsh88M/hJDj1pdrGI0xti
9OuD57KFw7FS700cEgGBt5aeQDo1OAGpVy04OaDjuy7rHzprzcn98WiflzkMOuRsS2TxWZa5hDGS
WSrz1zR3pdaonMwq9uVYOZPZtxtZliMnYYICyE2anKi111HdH6oh/gVM+bmCU4SXV0cDalXJVkjC
+xia2uUuMX/yvz8P2IMmWrMyCeM3ZXCOBJ+nYq/OysaPhQKTdHidETovNQ+Ep27S/FWIq5VugG/x
U3MMQCRfGhoVBRmeSNzL/O8nHUFW/TgSwNZBsCv3pYdvRAivh0l7SUWdGLj/R9p57catLG37iggw
h1OSE6VRGAVbPiEkB+acefX/Q6/9YUkcQdwb/4Fhw4bVZLO7urrqDUneOHo3/ZYMgPil71lb5Jkf
+mb8hSbU0RCGOy/vLWJ4AVmdw0vWPK6uKIaDdG1SMlIoNHyC7ApjkFutt/ZcMstNMWi3fYz2WC9t
ahMEd4lFS1FnD4FofY/H6UobVVcqAc98h1Hr9A3W8pXqFtMjPa1bPx8edDN5EqKQTZzauv9tqkBn
TmC6DetWqA8mJHLZwG925OcbnT0z4qh41A3NuHLaIefLBTI6tpLm6BOwTVrtQ/jW57QYJgWnY1TG
lWHT9cI+oree43SdjJjvwrBC0/I6zofBLsX62BnYEKL33vfaBkvO5y4AIeuL9yoqfXKWbawx2JsI
JDiiDHGiql4TD90QlVnS5aOU5hvZwOA+7H4qsYCE/IgwurDX9Hw/E0cqD0uBrWK2x6aZrkPlDtOp
myiNnvUYJZAhxfCXrns45gDYINOHzU3uR6fMRBG+fzEwvi8l9KhjwNVDhOd76/XHQsRMHn8Xp2iL
bSJ6eISm2xHV19w7DOJLnnBP5sk8/S5QftdJuC1GjI+BI2VSRkWSq1OQnlqJvmpe0w9v4ruym2qM
qsunsYLkXWfcQILk9wTRn98xkNcq+Vk16t1czBAyfHrL4cRs7b2621UZLqZSdkSV9TQk8s6sgx0d
N0pYr0HZnxTFv0uM2cZC92/0Ea9lMZL0reklWNVwzdi0IgJCXWX20F4qiEVJ+YwZZuTqMTQrmAgr
+/KT4/TjTlnErqFsddEK2SniEXH56bvs8CBblfoZfDVoE9xKjvQkpyf1LTsFaxt1Tov+DQv/7FNd
xIwJbxLMrZeIRc1oag+ltfJcQJsAKLlj2W50VyFXtIcNwchV98ZKrnbZz5nxoP8Oas3d53fBQZiq
tjazoDwn18EdsPHr+Cy5xcN4Cm6RyLfjA3LHL8mt53pboMhbngITHmxpB8dauSxdpE2gNZH7xgFZ
AvBmLGskSZd1E+YaJeYMvV1YkV0Eo6NN7cYv19RELo7GxVCLBBXuaihSACxBCvp7BT7vP7ZkaxDU
BdiJQE/Cg5AI5uaIlvLnReQ1GtlqUanJz4bxS8SNry+sQ11Mm0ppr0E5OZU3vqXqtGvl+IcJyzBp
lRePyKIN3qOX/KG8YAvmU5FfdyTNerZm9aJ9rIxfPt9ivaPI2WeqyTkpJ8ZN2gR3WgOSIuwGCRPf
CYwmqKPGRN5rrLZRh1pdpWxMS3B6j7IyqH0MaSR1evI0/aBGsTtXeRLvpJTgaCTVyUwWiW4g5i84
OoUTyp9k/MRBrTLwRRChejSujApKrj8VveYkxXPru3JyPfX3pXGfNW+CERsoLbbkcCauOerZ66Ub
7nZ279+VFOmk4iy3/glU37FsnoswcjA7wZYQOJV3EkTrGMUr2dwitfi/s9ucEe2zTpq5uEbVhRLA
cmbpdFgvDMOfXB+J5cHT2Af7plbO6kCbBO+eVDJju5T960KFztrdzu5gsdfs/f5nNK3aA3zcO/NT
zb+gsVF8lzlaFhlFVg5KpCQj3Gsc4aH84p5wbG/6H/4x2wOeiKiYT3sm3P2fdfovxlYWESRoIzUV
oACcg1x97kgxgjbbGEZBGy3Z+vVNGp8Dz3LG8rZLI1fu1bW4efHy8y4Dty8jZIU36JJfp1l9EsJE
YhVTxk8dTODRgEnNO4qAfuf6Myl8M228DITBMWhXa2MLdBcTsBh/cd9LDRk8gsX4MySoveGGghz/
BrYZUkiOQSbprgHK1t54EVcQju+GKmzzsxame70SXV99HuarrL5SkftYsfm/V9PR/oP2i6H14hZd
g9RMrbQjgGXfh+zoJY9Y8HydDH8ag3B4+L8hFrPXyY1v5h7vUmARk6L1UaRPWoayeYR8QbPJ6zWB
jL8Hyb/n7H9eiispJEW0VC7kS0Rpdnuf10vf4SXzAuTmd1s5smDdJh14R6xQpBKjIvIUhBjAmgKN
GU8pgleDjy3AaxCiZT/SmEl3oSfasMMdn6RPTxW7H4xNBk/JzMZjKfoAxDrpQfKfUwj8Rod7H03Z
vRJrjlL1h7prWtuQU1htt4LwaOAVhsu9M6nYi1inwkr2E+6xtOhYQ28xZtwQaPQrX5Daa9HDQ1Mz
MBVqFdWRJuvX19/kYybyzwyh747eNh7mWCguglxRIT5XV1Z2npC6t1Xv2NVNv4JV+XTbIF+GsYdu
Iqm2JEpC7R9wqWUQMTG3hNs57bzLrVerlvZCaMHMq75biF4X5rkyDlWArE64ehW7jOdsXovuPzJc
eOZeUNu7Maq8Mjazs3qavmNv2D8XWzpxeGeXdvKtdocN1uqY8WBN46+ioxb14f9M9LvRFwfwIA41
piqM3sDRzc/IOSjugNtsNWtYGMfyLtowrLgCjDHnkLzYAUh0wHlm1+mXnT70JrQhHNT83LQKmnrB
Q5OiWmf8kpTfevccBI9BnNsD8gQxpPpAq9y8gaqtKaz51I1my7pwcPCdGLcjDS0naGjohkXzWERG
uut1n/ZqnctuJB17o+l3cR+LeytKpINgRLN3eQkJBBKnZB7CGvnBLpF+lGh52LIvTxtFqR3MUQSu
PoPkbyBlFptUQIQi3k7w/hpoeRr4LAHDzKJ5U9tTksCPjwTq5c0JNzG77EMwkgAZ/CeoGDdxFbS2
avYV8NAWkbwSEXVzFFJHk4JXmomnaEaRTyUPrJSsN4ReXaOaDhgzobiJN1gQAs+PpL6pbfB7zd5r
xMDJ9WGazbFnU4R4owFCRdrh+9fbcFFb/rs8sAWHNkPBmBrOxc1dU6YZQ87ywI7A8zHFYp5FdDgT
4G1iYzx4esa2EQubex+eEOaxCYWbUNb2fksqNqXbWpuOkh7dj4L42tWdZ/uArNl1mySI/nz9tH+j
wodVhZIkpUjYPQqiDJfM50aK5QaLoHMKZLxHXwgzVEwcHo1iOlTQW1RUP5Le3PQQnDPhOSweLEVw
KhJjp42Tez2P6itr9PqrFgNWgq3QglOU6608eir6GCgmhXJkG7SHG/VXO3m2WMXI4WM2pgW2OHS2
kb0YnUlr17DLXEcBBwGBUnel4s9stBaXJjq116FYXDd+8Tim3Q4IB8DSefWo5LUF1TBc+8zKLqfo
RvGiY1jI3FUx0ZMb/T6s23v6I89yzdWoB8E9UFTaQ5z825+mKokZgYH8fanRSiThapTnTGwhD76N
ifaEGewj9mguJwD6CuNKz+MiIfiY/ykL4F+cIpI1+OR/wHrsosp2YyjemYl3Jar6WoFvbaxFw0PR
gkDTevI95eEfZ+f0ONsxwC128kf/zncKFMrXGpAXWcL8gmjhYAJhcgdfikoHaqYgPcmgUbptNNkx
U6D7U3pfq96N55mYG1grU7ogrjLcPCRh0jLJpy/5XX3alEMp9OTUbovvJvFvQ4cHPqrsb429fyw2
4jYWtwIa+/VWDTZd6MzvLqzKaX28rV4+yGLCgUXr2mhyT8rMyI5RO8iVxw55DhlPd80cjxk5ZoJr
49fb+XLGZ3dVlZ6TDhTkgi+lF0qKk2qK4cUk2N74SK3vqHWyjVb7LkizPW2k569HXBDE5hf9MORf
POe7WkQ/xhK5IEPOibT83O66/ax7ojzL+9Wr+Txpy2CFRAN8a1qEMJEWmW0VNJ3YCQSrMlff2NL1
xkA20Zz21tgdBL0vbCF+jFNrrxA+3QC0UAYiIG2KZCOW3O+aPHSlMbyqCmknSuUJuDByvTFfwrRi
G1mLfIWbvKjU/DM71NWhmVIfmb3KPlZqaHYOoRYOyZnE0dbiyJHVfCfqL1LUbihaJ02EW/MxEZ5K
PJ57+Thk0Dzzbdh4N76BVA8MG838IWNePWr5bViiDlXDWxA1lx4NHaq2XaktXVwe+JzvH3iR3Gij
50li0idnC9x2KPxWdATTvJeVRfPZhzSwXSJtp6quiYsPiXaj4mvDxLRsatSw9tPefKzdyZk22UZc
XTcXmfH8TgQFTYc+z6G8yIwFI7XaEdrcWYtMJ4c2lKqvKy+0NsT87+93QZ6VvkW1m+KUsjX920Bw
Azd20mtSUYzLMd+h0bWqD3uZCC/ebDGPYiwLEOpL3symDYbrZQFWAUHfffrb2OCi6dKxMuSrgWYa
pbndmgjRbE+/3JBcybhtYJ8lIei2WN5qFKh9YRbxOZTHq6H93g/Un40E29bZiRQNCXtoa3+HWY5D
gxVbF4QBJIqRcfqieqDpWz97EfVvaBW7WJS2eLPXu1pR597EXRVYDqoL5BsVpqCSGB5DOXYnMVRs
CTvj1It3pvmra1XSCHmlYiTPS2IRaRSSNFXU0MTBwGhxNmfWzEcd2/hsTqdRiSBZdrfdhASFJL12
avdLn6iV1Hp67KKXrBpQ0eqLzLXUDhh964hpi7UWZnB9IbmNYCSulqrNRjQhDYpZsVNLA1P4OFiJ
xZepJ9KeM4EMAwd6aOiTf1yFaq9FJRJmf7fVs7prj8GucYtDigcgvrjnsrcnVBCHTe42T9Hmv9JB
nL/4YuI+PMJiI6iREKZeBMyq17+nGg7A+Xife4GDgfK9GoIiMAsApt/GEvu8EUKdGtuGP+BMAFpT
ah6msN+1BaxqAVvbFiUdoLLAGw9a0e1zpX3NS/VQpbqLY7EKJOzrXXyZJM3TR9eN5vdMd198dCOU
S7FN9eQcl9i4ti+RIbvxiBheWmy+HumyyMyXglPM1oFcT3BabFyrR/Vv8vT0TC3gjn6yrbNzGrE/
Sb21CawrPVfAFIVu375I022bHgTUcdI+gO4ju0I0bjqzvpvMu7Hz7Tw2n75+vMsr7uLx5pl6F87i
iZ8rJGZ6BuDYaQdz+Fkmh9ZA4qm88mV0J5AcQE4Wo3PSjPw2Cm8U4QFMyMpjfBJe5s8hgkXAlYTZ
+vgYnRRYqemr6bmw0GIaDQvkboWDpg/dOLopEPBL9WpTGBSVtfuRArg/rImpf7YmQCkoFiLjSK8s
2QaCZmiTnPOhJvGOPzq9H9l9h5Vm9z/XB5nz9yMt5txCOl9tQislubkCIMAFydg0QMuUfqV498kW
pZP9bzV8sUVr2tuTOtCzUdTzUM9ewpEtU4DtRsNG7cFe+Yhrwy2WepPHgyHPHTJ1V75y2hvf48rB
mHmDM+iddT9Qvnkcnspf/4UO9SdR3Pp7rQUhLckgpD+uH6X1hjix1OJvbgpBwibPOKj2uKWb4xS7
NdTIohX5N9tjPFPnHi1iGLvk6AeDgfaRDEZAN7qjVygv2SzRmWxjhQNiiBCIUcGdy3etF9oKl+rU
yo+63OBGIttSQO1ETdNvlLu25KTblc9weSERwfKoVO5M1HIMczEXmej14tTkBSmX9RNQ9nesYpzG
pBPtAlvDRQnNV4qmuJhWO6ok69ob87JanAwfHmCRWSIwrCDuwgPIQ+v0ou900toWWhtinoN3Yasp
NAwxlKQ4J7kISQa4SD2tnBErQyxbr2JrhlNnZLwF9RIT2n/QjytDfBZ9CTWz1oKuUuBcStQYhWfk
WWvOvYngcWDZ1o7SIAL4V7ndQYXtyt+uUUA+ualIJt4icx9KY8wl6EtLI38UUG06h1pxDI3HHqVX
4U6V9wBG7AwNRF0vN1NW7ZF0dJO4EcHzP011/hCl9VWr+idEIh11OlJo2ihC4Ap5/k31ZMpxUEgs
WX8Os5WrygK1NG+3+ZFJddTZ+FRd5vVxnGt+kxPIhsBzJgklEnH4EXS/2hZWVJ/9SFrRVqGktqJi
e32MVGywX9lVl8GNR+BUMDCHVk2qfR9XXBxCec4DZi33OrLv1C1VqipxPdg+ABQFaUDLfJFLFP1I
Y51MB/AX5NNJ5gKnKcUe2Mqu7pUn1Qj/90WEWAiZqy7L3HlMa7EXuO3nqGzzZMBtNnTYFBdv5N/W
a2c6imNeUTdzYuxRV/AAC+mof77Jv8Na4qKxaNS5WnoRITBKX/o8+hVDRVFlTFj8x3m3CDIYiZpi
kyV2hMBmJ0zHMPsdIRVa1YcgbFZOn/lw+Rh03s8Cy+Tj9xnlIdbjilmIJ1QHhMdIeUmFemWQBWf1
8qXnPOZd3MlyxTR6wSsQyQntpOP+bsCvzB4HWgJhGlzJFbCMst9GQrJSYLgMRx/fb5Hxa0MfVPXc
2a7rN0/6ocv/e078cYD5Ad69WlyC6Eo8Xk0vmr0KETi1QluQZTcfV5bO2qss8oRo6CxBzlg5wlie
siS56VTFWdmuFz0UIsb71bnIsQRBaKaiZ4xxyHeehM2qXnARK1xR+zkmV40F5KrdNX6+1rxZWYaL
w5c+pN5MgsWp4ZW2SeOyygQMYhOg7mC7hpfJL9b2/7zmLlY+jL7ZGge40DI4NhkWXPgZFWfNOlUq
etpJjf7qgwcujQehK1c6pS4958I9vg2PajOtXKE/OcWYa1q13G/I4MXl1lMEaerBzgNSsmzdcFk2
KnSiv/IFZoCpDFX8aVP/SrdrfvAL0YT/bMd3Iy+2o97Gox5ljNxKxyp1ymPpeOBc7Cw6BH/mqki5
rXb12p1u9YUXe3GuR2dpx+IKtOwxa2/Q6qPieIwD4bETVFdJ/K0STMdR9m257Gy5a50hRSc69fcR
Up8rS/3TyPduEhYbN+jL1PD7OTJsTBiMyXZOI0ASBu6sJdxAxSRUAU9jLayMfJl18+FRjZuhvHz+
ZVGoknIVexdCRgF46nkCU+QG2xA8hybuYXDhXbHWaPj0Xd+NuEgtzaj1pUZl5tXqp96frKy2zTVH
zk9qbR9fa3Ggxtww4qhiQ+HzPJjmthquNI9M1j+28VOeB24fhk4/9m45STtLj3fcem4Cyh1hKL70
6nTVimun7V/yzcUm//fF/yL530Xntm0Q4laIK6kAeoaWqjTexbn4zWoVxxgIMaiGCBntLAzAzGY/
WdpWiKcnLQqPMzfWD2nPx/2tMPmoliqbxBdhZpoHC2GNWLpF1NT2s2816H79FfEzMIRhhZwXRMyY
JdQjTViFjBG5vvx9AH5hDbsiFw4ZGp96eYAq6pS+sYWxaefBC0goO9b3EUmZPsY7QXkJQwXwqIcW
D+r3ZskAY/vsSTda/RqIGGXPDm6trffyXB05UCB4WlmpK+tmWfBJqwSKZ8u6ifCrlVzR0U1MKZCN
LZ+sjXESJ3heTmXLV+ba7vw0Or/7cIsQhQxhVSkNHy46CJWruP4xdMYtLPp/zF3WNsiCj/ifkPhu
vEVsiqcwFj2P8agrtAg+HaPq1NHsxS+3dmndu7qLRpC1Yy3ZXfmsOKkbPqxJHHyeHL57ikVMglUa
K+McIeUfvTO4FKwjmPBIT9v+dYd/MfrfNkVsCoT2Wql63p1f7ZR5KbzbKZB74gCVc3YvZuG+ZF3X
5Z9knJw6zLcGovUmQky+oL39f66wRcIBuLIz1fDvG4MOHjf1WdlbqZ1czcdQ96e4YZ7RzFk5/D9p
g36IVX8Fft69rdhYnhYYfO4AMGXcR4cUVyFtyLdN+8MyHmSA53JN28XPDoqfnCRq0oPxZxgKt+i9
a70BTCO8Isp9MxaDK/LAmndemZmVU0JdxmxUWsXC4INUbqttRfSwN7kz66u1+J4/I0i2X5uVS/DS
nP29W36LCN4kPZLVObPiq/WGPsJJMDoQ8ndx/DQKiTMB8vUCcdcloT0If5Iw2XPPX3ntzy6M755h
SaAfrb6K44bXHkfkGlUaz96NKM0ilqdWRtweSQXkHlzReBiD3yknaJf67pAep+bWFwCFBmtg8r/H
8XJnWMAEceUAknlhaeoPXlj5Ck8kDVchrMvOHxyh96GTlldNuzWCdiuI34LRuorgduehAR0n38nD
bViJ90mYPU4TzBsp8O4SoXO6TnUGhIEHbH3DEQl60NAY1KAncdRy9AkPQwnIMkezRb9pMu+Hr4Ba
Ekf1UYsmw7bK+q7R8pVJ/yzMv39D+ePeH3QxTuI57LSNvgvpNFix+BDru68/7SfdF+bw3UQuYiwV
Cpovc96THLzKFv+gYxE4gWTnZ7BMaFtsAhxBxi21P+I8FT/kEdI7c/9f1D0Xlg7/hHt0x4HJgQEF
LrK4bzRWPkXaRGUkLsxtWtCVGuOfuokkdtl5v6dCuQ3NED2DeBsWug0uA1EbbdtFyp9K9LZm+aOq
hW0jg87x1W2HliXYVYCxzzgNu6LwRzf5G+0ooFQf140TAKia1H2OZAHaBfYUog4ecIhO94LKasGf
NtHin9WA9AOQ13LYyub0ZuYGBK6An9zaYy6gFmTed0YIma/dh6nl1Ni11LmLJLTTTeldwM22UCDr
JG+a2rt+jAKtel3Isq003p1neVsxUn/llnobzwl22aXbRI23ap1uRTIMKenvxEg81V25m4YfArQ2
eXySUXUe870UF06lfkuklyB/E6MGfU/QGamf7Sq140Buf9MguJaLCE2XkQJufygiy1YyaxPHWCA8
iZa0pYzrBn50VSsxouAyXYIp0X4NoO2syLtKxxqL8/SkSYDgFN/He3HE+acXtUMOiUrBYsWpy/He
aqPXknTdjyVWyHUa3vZZLfAVoBVVxa3AVJr8ptZ25icHEdxYTqxMA1sQBjuPIIsVm7aoX1uhuQsG
6anTMoqU5jYHidrKBki7Y6xAi/HvI8QYR9E44PXeO53Y/K78X1/vhzmAf4wr9NJQdp4hcNxDzEXp
RbHCNvHUvDqPoC6EOnnKqv4qLjoUmp7FsTh5mrL5esTLfa6YOqw1CeDP/Pti1VtxTzaXtNVsv6Xn
8Tb33wxPWDlb1wZZnFuIdIpalzXVuS8bu6PzmxU9HCrZ+fpdPsnYPr7M4rCSqzztJoNx/OfsGuk/
DGjuyEyL29kwbYKtbhebbiNvoaRhkDLu028rDzDP1vL7IQMP/VUCIHjhATDgcZZqUl2dxft2M1wj
k6GfkgfTBXbpaHBRbXzh04fkVOzWDuq1kRdpYh93uQDn9a+rgiNKPTebGu4Kzm3IWsVkJitvOsf/
izfldo70E5qdF6LgfkbgrgrGqzf9RnFn71thU+yV47DLntYYY/PDLwcDoG1StDaoXC9prsaA/qlJ
m/5M29LxE5Dkq+iaOan8YoglJEsL4lApvIJ9sMkO/WvzIOfO3G5rt97D8Bxd6VfRkbC6eslYG3ex
48MpT4aw4dWMh4i+xXAobmfdXGikLmZp+WNw1ZzGqzXJuU/SOsqr/87o3zbBu2QXS++6Mcxq/nx4
td2Mvz14f96tApJIpVOyhkL7LAC8H25xzNelpNKbYXbb9jyEwBPE2yRc65quDbLYAvgRZZPHqjwP
1WMd4DRXgalfM7laWYp/C1rvJq4V6kIIZL6XlwscD3eY/qzsrPmLf7USF9efqSoRQBP/rgj9qOyj
W/hnjmlLgAPXrLM+gVTMywDfCvquFPqX4EDT1yKvljlvFO81SihSNCV2O4V5FSTqI4qSMFbFadPL
dIGrUULBtLrSREpwcQfAWf7Ww0XOev8mIwOXffFN773JwYqxPHw9J3+bzh/nZM7P/qV9LebEg1Bm
wvoSz3C+zB1uARA24zvrbDi6be1al4zZ35XX5hYylmtc53+C3bhXcUM41bexa7ma+/UDfdK1/vhA
y2OTlDYKZx6a/AODnf5PSHZxFzi0i3Y11pGAPBz9of7ZbZQN0KVq7aC7rMl/HH5xoOa6nsZKhYV7
lfwIu99CX1KIEDfp1DgoPGxM7SAhuqhxQ/z6vT/teGIsgMHJjPMCrs/ifbf8/UaLhzqM5wqpPu2l
rXLbm874KrHbIBDLmxDQlPZDwosXtdFHz0LRbHPzdCTZWuWGcdZc7BROH4qlFlofKibNi4/QKIXe
VA2rVyilt0GzjkIaPQI8CmyrFrJ9o0V206SSk0ho0HErv5d7L4BPxASFneC0A+xML/SQrgmVo9KP
rOv0vhByuy1pQpZVvB8qr9h1edIeNS58T0KDuwm2hsBndBVuZv5cR0WFaqRwH4TJS53GW6kNK1yr
rFeQQPGu73EzzDM3HW+oDJxLsdt6Jr1gJMA2eV8/s9mfOqvK9kILGD/LXEFJwJjXgrKh6zxfA8Wb
LEJEUKtuC79xkkz9E3nkxmaI3GrK5ahFx4hqSJF1+7BQgDkZFIPi/s7E97brelcYTsVgpKjQyPsk
KzEQDR5SySP57QTuEf2TFFonfQzPaH9J9mzUVQ/joRLrX1I4aBu5iyao/JpoZ4r+nFRB5JgKLqJQ
O3/2w13TZL9UKd/7avk7KyUMbrJsHxSq55hWEj+igpS7GcjDbVVOr/LY3ZWagSlz077Bc1Q2yEZ1
Gz/up51fcm0XwGLYfZKliCL2R0mFpaS23U70zF86ak52oyIkWtSPOUAv3eKYnJAWQFkarXLNNgCB
CUUYbr5e8Z/sdJw0AH/QltXBn/09Sd+t+EFtoniIcPrDZVrnnmbLr6UzQV1iFd1aO81Jt8UzHia3
6wbJf3XAP4a9j2MvTrSxogXGSmvPukm1A0GttNV/9H5zEyjKOcaOtNLSnVW2whbrnp9xP244WLum
vvPk+E3M4kOZw8VrJSgLCErIU8AMvfaNNEd0Z0rPkVIdugxiVHZKp8E2xnIv0HIt0JOqJ+EkBfFO
hgJUNYiYGPG+RVRimIYDds2/dG+662TvLYql11zGdTDvoYJY5VYW1M3otSd9ML55aX9daq0OAyq5
jUAF5l3twP3nlweWpTbvkAJ4gdHxIvrho6i2v3r0nCNxvDPNxsCzDEH/cC0XuTzBiZ3v6A6LXMTT
vZhqUYdVuf5zBDYrBp399ZpZG2Hx2ZgmvcwsCBVC8KYJ36dk9aJzmep8fIf5398tynBUrCGuBhH9
hplK5/vuhNBfuZtvGqZtHPO7PoajIeMUvvPWdsTa4IvDOCiVMFNaXk/daVvcqMXBkYQXNPPdEeJ1
BZzFum5+J7u1W8Bn2JUPW3Hx1mUe5oM8sBWz6/wm23qHn4OTnAFpO+t775MMWUICej7l0Ak1jb+H
z7spFpAkbVMJPy+8OTe6Ex4hQvlP2dW4lUiSzTPam1+vmvnoXG729wMuKm4BlxwJMmF7TutzXP3K
Igxzkka9Gj1tg0JPqL8V/v7rIT+BbH98ycVeoG5Tyq2uzcEtt3/AVtx5jmJPWyB3d1gyU9zc0XUe
v6vfp0137yHktkr6+fSrvn/v5W7x+8TwKp5B3WWPME92c9uzv56tF/6L0S4X78c3XqwhdFfSMusY
raF1heyJY0mOsFFtSkxOzqeFBnq/VhZY+7KLDdMn8eAPgYIbnSTYlXj0xoMRa3BNcemefuh1hB1k
vJKpfT6tiDxRjNBYxksrJiuqshgjVDZL/63GZEENf1T4qOoYDfty8KCMog1f1BHLfq9MN0G5pnJi
XlYImGlQXhLoem3+9TFGlUON0E1mtee2CO5E/ODypCAL9HIUPpocX2ktffULDNu8JnolIbPlIbnt
NbB7OTmCKaPWmGYQTyIjJw/R1WtDDK/FTD/2Y/raC1aPu1j8G6TSXmo4/jGz8bTImWSES5V025Ev
ZOL3trS2of5gobwcxb0bIHIaKjuvCfd5/twjacH5esxM8Snt00OgZNskPWSqvi0tIGA66hYaKawp
7uQUejKePXtzxGFYVNxU56fR0S1yZa/JMnq7dKfMfjvA4zRhadSa/INqs+TkOZjKpJ5sKf8tj8pe
znZ5/Nx2jd0GkDwNyAbDL3McvvuCf61Z5Ioa5tdIO9lFiUjlwN9AUN5YinL39ea/PKX4PjqiLXCs
kBBbNnLbRGs8AcUmTHspsWvUw5JVtOFnGfr7MRYxLYozII0RY6g781geUQZFamdy8rtmt9aT+Txg
v3ufRSxr+zYbE7yHaQ9jhGiONl30vbGZ7yKyqznRxnLXlIdXx1zELqv3EM3wGTMf7XZDfiW5KGYf
YjR83ZIylRsdhcevP9unAezday62Fe6pftyWQUctteaiQq08meU/2t3Xw3ya93K3QiIIZ0nqwovL
VZlpU2EUuC0bee1GFvmjX3sH+JHj5DsCzdCQZM+Un43wrpbuAn0AT5FsDIpWaSQfZPNFQ0CrU9bg
aJerlk1DGdBUgK+C/l9cQGPN4lbrQ9cR6Rm0TQfcwV8BGqwMsYQrG2VTydIoJsCV95TGkWvT1oKz
fnmB//AaS9S7l1dpj8xaApcFKY5AzH+0yES7YV6jnJYEsLPbMTsWVpjeJnFc3UuyVuCfDTlM9Csk
IzIPxSxkMDfTACIcDxnaN1XwGBZlBoo2ezCa9LWhveIrYBNCr9lI3phBATfRZL/NM2xJU/mx0uSr
aej3YX6bauJt6QvPI+6V2zz4Gfv5UyU+iSLEX25GN7mV3eeGSFPSSG9G2QA2rL6pieHSuHKj0neb
Lj5PmrENuzcPUL5vVacpPKs5wLHhJA8PSt1em9FgQx1zSgsFggH8BEiG1BLtaHgs4pnuBLsqMTYT
/uFFs6sp4I/NNzWF4B6Y7lx3kuDEIRvnqG1tN1m985TkKaWqnkSx04NK1Ovhh5gprmlm2zqSbvrC
PAXIy8v6bUDLTBxPcpoTuttz1I/hESALAg4VzuTt2EjOoKK8EYneqQy0U96bJ041mgfZ9FZo1Wij
0Rn8KAu5PoLdm25Sr5KdOKGNa4jwtKuujeC8l7tZnT+r1a0cFbN6P2zCt9C6y+YWcDfYXe+9ekXv
SjUaE1l1X/J3Ebh+zT/J43NAaTTpbzMvwZFw3BsAf/EFdDDRdcXpamxSPN+/6aMOhuhBQJgbGsT8
X+Au8GkTdPqgC5L3Z8gRmJUKSxbxlkK6Dw31SWzjfVBX+0j43hvhodSbTeddy7kJAL02zl8Hj7Ud
tAj73MLhcgesbgPryQDpZQiNK1voslP2cQMton0wtr4uZnJyrgpqEzSvEPdKaWJm/S3ykLsoWQP7
r73T/O/v7gNS7g9pGhAVGo6WXnowihXw52Vg//hGi8BuJEkr+xkDQENy0ur3WMhbLV4J63PU/njJ
+DjIIhU1gwid1plE7IfmRp4Our/vo+BqFF589tHXq+D/kXZlu5Ei2/aLkCCAAF4Zc3BmOtNTlV+Q
y+UK5iGAYPj6u6hzpU7jlLnn9kt3S6WunRHEtPdew80B6dClhrKABrWqxQ1CIe5Iax1HdaLUAK/r
dtPGAR3DfxlmUQslHFKcSGOySzTdVwDn8WJyiLGCGZ/n5cu8XY1lce0o0TTUhYYgkNP1DSXfZzh2
G+UtTFffTCuh/l4dVwsNGlucZZqaXQC6PlUooHFIQITZXSM/pt0vRjrUZjQ7hBxDrPbO1DzL8Ssk
ue0kGu4bHPD/6iMuhdSTDHx0o8eq7KX7Ak4yDKXmmGb/7hsuBdPrVjHrVp5JuKW2CdMcmt2wMoM8
/PeDIfJ8LCy+owmOMmSYDI1Y6BZ/3sVxZjJJimVIqEVgCTL0D/hvUT6iKQ8hBjq9aASsa5y5IEkC
hDwESvYmNQD8mrtO33UjzmWonHP5T5wYroBqIJScIJ+SkcHWiycJeuMUvCOUPVF4RiZjGg3eQKmS
2Vk01zdNsICmX8VI7bj8gFf4m6pEJ5iVO7xMDlQbKOR785PZooRLIYUpktca6vGsh3OKldghN+xG
+VUCPaukw2POoH5twddaF/xO6n+QuLLbhD/TMmfwCNE+CtSGDUj/FnP/hoVo5qhYMKVICjvvNABJ
IJWd3xu9YkPXIajmG0PvR7u0mksGbMVUlvh74MhgZwO7i5qXgQHTRp8l8taH8LugbobdluoAJBKY
39CHiL+H9WUEVpDyH1L6M5ULQDZ+mLoRzKiXCku6ZQ/jDNswig3tj5X+nrPy0RhkR6eDI+LSkSsA
M6aUAu4HXGkr1X6hpgFjL4JuGtSD4ym1m/Issx+1PPwgnfxIG5RGIe5N2uKQKXg8GDsNsEGdpj7M
x70O6oR5/KFAWtUc76L4xLQPE5QM4KqjonU6rfQJK/dNOpySMDvWQPY2yTuQGXdpRvypY3/gXPSK
ObvL2Rg0Fh4XseQBGggQYLqtAPcx5fic8Dp2YqS3eJzuByBkIWWGzhQV9oS7O0IRNszFsSP6E4Xq
l2002VFNqBtXBGYdgxtahT2UoU3jZwNQ0ypttikK+C4ty7uWtpeIyQ8M3i4CKn9S+tDlb4axjwvm
UJTfsvGpJ+gRaknljllyKbS+93KUxTuADZjx3tDwuVD6A9TEIdgWgVLJUTyE/M8jFHweVPKDdgVU
AdaAJV+Psc8lysXprykcaHeGEiUo6w5jQYFmC81/jcZqM2x+TXze03MkEPDQAwIRb9mTotCJ4krb
yhdDwr4LLxk4BPC5tAfa2iZARfCFNZtTQg5GaHnquEagJF9HSmYzYdhAUci8QVTv85kCCHsJuPpU
oicmnQjwa7C+AVWl7PCIO8T0Hp0m1EYbF00CAJsC62diayBTWNIFr9cG6k3BWomb3Hgd4SfNFtwU
iuxfcEQEqYGmT/hJilQDQmuizE17o/CybFMbreFA5TCDIww4mfYEToOIqTfm5ltjfXD6rEbHsont
uh12YQeH91GBVjP93UFHPo3JXZaqfg5hKS8JWWmnSv0ijVnpV2W6divcgOTNMwttAVA6bxg1aTUR
Si1igBDhltkPtVfDfZ6n6OuKcAcI5iYP0fsq0vIPG9FtivAGlilHTxp6igRVdwa8PAcSHg+qyYJW
U0OcMq69NDcfJXCW5PQIeyKYeLlT1np5fTbLH3FjeinqUCp7qErI1veSq0BxC0ZnnkxMJxIAhk0M
YH4OxUbAwfDvthx9JhuuOV2+v65uYL8xfnxBpOC4r+hSDIq13KjNdiwvgz+47WOunCo44RgOivzv
qqOYbsTtAaaEa+vnBhsIgY15R83VIW0pdVrqlNcNh1Zl4/Et7NgSN8l/RNNfGgz101OlvWgNJDtW
ngF/JUI+b2V0T9Flg0khRG6+2kflSpYnBtrL1gPbzLat8YF70UYE62JTNwqk6GPP6vkWWLCz1tDn
bQuFcaFWaVVfuD/5k5vuEzd3up/qrvajc7SiH3ALmmZAIQNAKQLpni91Cy0bCbqUiGbVoFV5au7k
OchFyQN10635DnMIv62xOm0orGO52eVDs5Jf3P4JgCsD7Df/juVq0mgMUEDM61n0e1OYtnxQ98zT
7lkAtHLQBv0LlOeQUW4SLwvWpBhvlMow3VfRF/nTUOqC4dFao/AuXA3I9dkZAfANKRi3qdvth58r
m+dr1R1tGxWnICQvIdS3RAfEcWcUqIsBqXMY3AjKe6482BCLh8oOjuYUeEBAAV00vSkqGDlEVxy8
3egaMf1rEqSC0QdtJlBtUEVbvp91WpeFkqfNRY8gmSZHfjG+Dkqy/X6wt8Z6HWW+Iq9yhhELvC7D
pLlYs6V8XzpRVTuNlD1o0WUISx+mCbCCISvn0034EDTTZiF3gktmqcZshHmYN0OMflVmp0fweKGg
idwAlY9ha+2njYSTiqgOeSc/WrCpkNlCUGkN+fj1rsMMQ1QXkwx2mEkXeTN40yLFC7WB1CYLwLp1
FLnfgEaN0tQHUVKnK87fT/bXSsDngIscAoJxqRhF1FwGyFFkCnGmdE2T7gYvEjEMivUCLWIc/ovD
qTNRy6ig0HiZtBbJnqAHpgv4LMDkbap9GXdb0UMot/gFbVKv5/GbyWU7jYHe6/h7X+ib/3rIkMlV
ZGPWV6D68kOPZW7oIAKDHQpGc0KLjbwm0X7rOJ6VeIHk0akGpbrFZwQJsOV9AzBP49XIMYBZtZMX
5Lp3cK1IfRMIFuf7Md3Ymejsojslo44HTaHFFIsCGU8RMX4hBDy7yS6lp54/fB/j69Nwdpn8J8bi
0GtI38RZihitAqx5pDhw5PEUyLYCHeB/H+rrEWDK85PPpAYK48bydEcZv2ZJ3k3oV/Pt/Ezo/Hq7
3mb5OqLPYRYj6ttQzy1oNV9YOTlmqWzVpt2RAi2C4b9ec58jLRaExaNwGDWBSHK0UYfXDoG+nzLj
a3vqc4jFTs6TSLACljCXapwqIIjK0IeN+5Pa96kHs1rwqtoJOmZln9x1uapswrFWXKlCFT4bAb6B
C8kUgQ1aVhdL5AcLchYTaLQGcg6jqh6noXu0smNngCxwT8JjBIyXOWUgYIiNBuHXpryDwkyAXLhj
3d5qtE2sDG+NxGNPVumDJDcoj6upIwk8PMUoTdsyV7hD8xilp9h6rQH5c6g8hIHIB/ze3I462UtS
6QU6xWeQ9HACjl4LiThqbhuKJ0Yqu0p/yTVih+ZFZ8MlGRnE1YBnIrFDwwoqfMqFlOKx0z4GrUYV
4ocFntXKrN9I164X6jIxjHvMatFOlxbp2kAkH04JTien2yLp/K5ea4R/3eafv/F8fVxdjRoxyhRZ
/XTRoFVb1h1sNN9V4AG/H9TXO+FzlHl3XkUZaioZjYTdp0CfKXzJirfv//4bTGqcU7ANgcEVxX8s
u7VDUpsKpHpGpALQ7UVt5C9F3IXlMSpMXtH4sguJdle/t/pVaiQUNm98Mx3pJJVVUI+gjPJ5eG1l
dfCvzsYLpdLjmGRnCFXiukl9SLXfw8HsMUKPLM+P2jjTmQqU4VkOvYSEXLIadJq6MfexovzRdjKq
fGg2Q9JlkMIXCgnqQG5UP5Rfqx76svmjFR1nK2EOstEUF/BBO3WgUlrRkzx+5I1uIP0jXtROI5I7
Hb3kAZLQBswx4DjW2Wx8yyLJ66GJzbL0KdMg8ZhuNRX8ck5gojqi6JPBV5gO9FSH9UbOQJ81mKvJ
zwDZiOKuYZcs1jcW+kIlTd4kqClz6SlWSz8vWsjRctsAcC3Ou3PT40A3NNSCkZUyuB4OndsTpEqq
nNlUR75tHiy5gN0yFMnAEdXK9FA36WZ2FgkZgXEHtLVgEDuxM+PdhlbokkAna8NgCTvgV1nQVm1f
Q6nwdBU6Ly0UYdJhU3Hk5kLdV9qO0mwXl91xMAWaRORQQ0PSbi1xSMQzLrwHCgFXM5U8yUI1BP7Q
LhH72oicdlDvKIqYZtqAhm45ShVDFvpDF2KvW2ZQDQDNs1NYna1aPXa83XKcDUXJXaFwv0M/L8d5
RlB3koTpQuwUxXe7r+mmM8Cgequh2pWQxssLDSKODAz6BsYB3NFh61QW6O11x2QAB2aSIZ+GKpz2
hiqCX3W909JHy7g0UeVOSI70/BkOdueJaCfwhrZT/GDCIME2WnrHs+FJtRJXD1MI1qeqB8NJzbGg
hvP9lrt1012Vlf76AV9t6caiU1mFXL5AdDJA+mazstwx6VyIlffkWqD5lroK1MW6BaJOI2Pw3I56
FH7HDl2MXTq+fz+iG+n1p0qZsUgTGjUhsLqp5QsjGcTqY79hZ7W7z+SzCjxB9cSEbldgFnew5vl/
hMYRiWKCBizdFwpPlchTytNEuahpvONoBKm9vg0rSOe11qMMcZPIaJ+qKZcdg75k2eqD+mvD3YSg
yowOwAMTaIbFraNETcvGqlQuYngxR7ha/C3L66oOHHWGdTqBtIgXbmozCuh6LvqVW+/WR0ZNA0UN
wOeJuVR2GYH4ttqhHy+lcmhM2MNErxI5jAX1Vib61k1ELWj2QsAKvKxloFyVeqJrAoGqfciB0paz
oEuiHdeVmcOLVneQmG819CBjjUDjlk1bZlpBMyB9+/6n3Lp5r3/JYrXhI4CP1mHIOSj7KGokmebI
5dr9Pn+4zyUjYJuvxjtfXVe7p1XTEC9fRLHYkfTnkr2lY+flsuaVrF0podyeW9SLdODa8AZbXoOq
Isqkn8ZLA67rmL9G1dP3U3ajRoMdqsl0BvjAXXKpcUph525lAthaoBCOpgaIHg5v2wdqDaUSWMQ1
trXLt9AcBJTNpZ66/T7+rVV6HX7+86vJRI7dTwNDeCoKl1Q/DXQwGvJWxf819mweJjTXIfAD6pG+
+GhDNDZ10uHImwBNgeaPK4sVEM+txWfM5mqmCVFf/Qt8t0GlwIB84yVCbpLhRR6jeWf0awT22xP2
T5jFGi9UrYLbPXoPOpwAeyL8nA4I9VKvLb218SxmTNchUw88N1DrUB0t9ccC1oF5s1KlvFHQmb/L
P8NZZHcRN1V9HICNh4xwM1OtDD/xLScFlfR36jSHNKAPxEdy7rITMP+9A0OK71fgvIWW2/n6F8zz
cLUCMz6lLJ5/QVq4EFWU+cxf92TxwnIZaquBKC7fB7xRavk85sWanyo4sUscK6WGjMSfiNiDK9n9
0yy/pGkeBHaA4YSd2Fr54S/+9buRLm4klksjaVWMtC9+w7MlNVzlPQyoUwYWHsJ7sp2pbfJ7496n
B1Tv/OgNUsaqw2G88P9goX6eg0WSZHElh1MxmnU1t/FoHkpb3Fl+5ltHFrzrQSPtGAIzv1v52jf0
Hz4HXpyoKmtUvW7mSXCEm++jrRYMLhadKzZzAdHwyu1LHADKRGzd4QHytrXy4Y3C06efsOx15HSS
KvgDgsoXtHeGP/td5FvT/r/Ze9yAVSLaFZNxsb5DTtO8Qsf7UpU2jJzBrmnMh+kHkgGQiliQZbaQ
d11yB+vZsbSJO27EmtjYraMETH+AHzSYFH8hfUKxxoRfgVAuhfHbBP7a+kujWmvL/tXRWq5veHMp
KlJG0KeWl6XeA9+ehaNy6aRx0zTtJs9a7oZzV1ZUk25r9XRH+ZGi/NCgaw4ZxqeKcbcf0XxT4aGo
nuU2eSDAaBiZvilH5g3F4LRIjOpEvNb0rlLboCsSV+75UavzZ3B+PtImG+xIi+DilMD9XJjO376z
AdFwYAYldMahm3LXkuwH76pnGCO7358mt46vq0Evk4a8H2G1IXrlUsZakCRyEAILW38oU3gKO4CD
KwMK5KsOY7cet9dRFxmE1lXZmJqYauFDdGCD8pJd2NIOrkgrNbkbSwcuzga6ZbPILqwIP5/OU8si
oQ0oc4y0/JmOLYg/tcsmafv9LN54Z12HWW7JRBcqagcoEVGmbKb6nlp5sBLhxof6FGIxZQWdZNLI
zYQivn5nZRUomaqjFhQokFoB41FlG60uyUGI+H5q5Pe6FRxFhVEB9nJ6ztBQ9CvNShzIjOCs4K/6
kBmOxZ+BrbABhsPSg33wpG+IPnp5eAjhndXD9JNPx06CLTScX5VYPss5OibWBE+bpIfISpn9iMLu
B2+g/gPrbHqXJWbiSbo0ehEf/T5T/Ii1sJsCSUYIzzLeRmptmUXgMU5XVvKtbwA/d5gCzWoWqPp8
/tS9pHd9O+njJW7ybaM1PrK3ldP/Rn8bTaOrGItrR4/aPBYmGbFu2aaDEXXqJg8zgxqsWVd/a8/Z
btxkaHWsJGM3mpEmzOgM4EVgM6N88VIptUEpGlizXVD8QbJAcO0WDzHuOR+4/cYtUvv/wCi7teSu
gy4eGnKU95Neh+OlQyFFOWO9gaPNJm8gUPkE93ZTeSGA0mhVNt4U3ss+erHeWmv/1me9/hGLzwoy
sVUXNUae6Y1v9LJroFb1/d66Ie37eXaXn3VKtS6BctLFCLdN6g0dpFSjmNzDQdcwfvbomglq7MPQ
WAMF3xzcbKoCBwTLQvf385otSwl0Hp3NzYnYtqYnttYHu3X+qVcB5h9w9TodRKeAVC2NkCuVDtMw
BgrkHkvQqb+fwbUw859fhUn0OjcTOZouRQL3jqexQS2VPP27GIvVqMmaXmdATF0SKG3R+jUxfyTa
w/cx5sW0eAIo19O1WGxqJht5FmMcuTTdZVDNkuTRnsrnChZOswDa99Fu72ooiquzc4FiLXM+ptS5
pkfJBDcIVBEnMLdqACkysssYDIVYyyCpIl4hJxDU2PKFZQ6uSlNAtNaExHGIfB65ps/y6kSBtRqB
sJK1bPuHJZT7ISjDTzCG+qUKC/hKArfgMQnvZEUKosY88Lw4K9AZdFq1j4OqEvBX1qAqBj7Ccybl
8IOOCbJ/qu9Ao/uQzCZxJM5RRinBvyckwf8MPKlapu9xjeq7JgHkxZn0PtAaNkqNtgcG/oOgmeBI
JRjgYdPjKgnzetMS8krBsIfzoOEWZuWPebOZVNxBPN3BDuel4yzaaKLzWvg5x3H6p4fUgRM1WmVb
ZY3ivgrsSmlYZxHB1JSpx6is9xODs600og0w6YpnTZBzT9oCRtWWgINbV3oSN34nMgrZpNNPs9ls
lY4PqiKdZV3aaRI9QHXhoEuAPrYJVE2VwbSzdDwn5TOZyFEIMNofYAgBUZ4ClPVBH7g9dZDBbCKi
4B1dWAA94KAxKoN50CWAeI4mBq9KOskd4ARAKTTTeJxiHNlHLBs7Ws0COyG8kPq20uB8luVAD5bw
nNIxH/JgPTch/RUKy2Vh8gqvldwWlF1MA8RYjU/KQzO0wu0L9BC6+BQVsgc06pAOEJEVQZYbZ8KI
Q9UWXoyWrajblgDVqvYfNc/wfxGvhc2oQnooZwOIJ6n7FHAzLqbJM8i4Hah0buAVyUXtD2p8lsP4
xKn23CvoTKbhoUnZXpZlFw1BF94afqcLGA0Qt6kqW6atO0BBPxeYpdibyvwwdpVXV2C6Vs3Okrkz
om2ppKUDhuafAV3BCg/loes209D4cB96SFJhj2GMVvVJ7uOL2ocQP7A8cIVtqXvtE6jTmvKvLBPg
J8KxKW7vrNG0Ucb26qxw05J6szcljAXdjrZOpVU/J202EC3R+D7kJrgnqbotAbWTld+sfQSq1006
zBKShKaHlSSHuQ9B9QseAGjYeFolQMNSwQcC6IJZPjVxQ4osoPLLOHHoRnA0X0EdrtpD2/5uNCNQ
yvinVEN5twcYtBHYR6UqO10Vb6cGUkcCyznbz0tIzX+1tebqkfBMfJjJDL0QunA6fOLBNALMXthg
UNrKmOx4ckCdCU1R+GSwO17VvlVoDlgbDtFSlw+Ko4/9L6sEYg6rlGTDHq/YwBqxrCTUXk09QJEI
snYJBBZ039T+4NEFrwWse2lyOoghl/KvKochM4oqzLKcWj9FZe8AER2E7GUgW/DsTAIvKvSYsZ4K
AaER6aPM8IlGJ8tTW0CnPJ3wFStpH8oPE3lsEqjSzrBf7G6z20nFDntMChUn7/akifCijA5lDDsp
M34YQzAKFHjJxf5E4Q6rbiBWuQkxR0rF9plG3F7J3AZN6ciMX/oQLcjGtM243xUtHLuUyckMX4F4
x4R+rsQvab6vReR200ttXXh3KnjmlFrpNupDUTaw6lEDsKEcy2oPEObDTXqstXFbFdUegEsYI5mn
PqtsmJluB2gQgfNwF1vJJg4vOAUdpZQc1CzOg37HZMDgOfrYarZTOxyZrXgWquFMQhxLrdii2O+2
MTJpFR0VeE1H2zICLUz72WVnbfg1dhc9/GjC3gEqBSAQDaMPfanTfnHaBlN6VpvH1up30GjudW1b
ZPGpAVt7bGbHQcuW86exG+D+EnoWsGQMgs2TCttCDjRhfxawUtRSK2jVYxjvlG4rD/CXi1HdyeAn
Vh90bfJoNoHFd9/OjAdLcopxk4yQ3JS4HYPRkdQPcpY447gLKfR/+59oXyuSZee5tKGRtIdzOQDO
AKcjganvWoBYEyu0x+51MHQ/qbSAq2UA8oGjQbBxMl6UFgU1LQnG6nXqQD8UD2lLn61cdcfoPpXM
bd4h95iIG2HlV/FvcA/h0uYMLESTFtiGFphF7Db9kCs7+Ezb+vgW6ti25ltnNXY9bll8HqLnUem3
eCrBR/kFNdcwk7wo0oI4lz0Oeeome9Xz7qUAJ6ieHWTFT9nIfK2sXWSediizB5JC5V4Uj9ZU7eO4
RzOUvxaA0XNzeui4l1hvYeLrzNiUOADLqtro7evY3Ucl8UMSu2WI22zirsQ4WsjSLjbFc6oOD+jT
2yTOvTijm6kDPE0G4Q5OaxxMxFJSL0lWebxOzhYOHg6/uSp968XPaFaci4BJGpQDyyCXU4uTjk6o
mYSnQcm2SX4pkxYszD6oIXiptWd5psG209EsZw2yMExsAbI1GBzQ/Ta6A5l1ADhWik7txHruqvk4
MqETW51HGMSg8FMawPrOfl1mFxhtuictfIVJ0W6ooG5ngmbIBdAT/bTVY4hQZ7/jCEqwrPM5Z36I
lQV8s8faEZtEw65WjrHC2UGk8PEoLA7s8AREOtVhDjweO6ad6kx6UXIY0+umUuJLKIaj6zlwKPWu
b7UQQkgqdLYKGV8zRN9a7KsId/swwjMors0JIPYEv+JkRe+CHyqsWROqWB0un650eyYcJpIAKup2
nJGzBZ8etxlU1Dd5gkFUWXcwOgsvm2L8DWTIC2WpBL9JvBVHUw037ViD4gd9PohOzzYQ8URtXUrH
DRf5OyQIZGwAelRgwp1wZNJswHpNo7zylRSYS6TZ+CmZFHsiieAXmoBen0Lw6b6kBoy42/wPTIVV
l5Au21RNp94rfTYzNh7xCJIDPYxN9/tn6pz9XD2K/z4NIcqA1gf6oABezsWcq8d9Yano9bdFd0Jb
69DR0U/jexG2PhuNXSq3+7BrXr+PuEg8v0Rc1Do4lFKjUg/bkxawTb4zt71v7eT9Wmq5rKT/Jw7A
xcb85idfJFMiylsIiiCO8I2TdZrcys9gJ++yLS5p4sNQFn4S6xKK5NaEXoWd//xqQpFVaywypPaU
bPlWspug3cMXELDxFGX71UEucswvg1zkmCbhVaGC236acczAhxCP7Vq7Ae7VKY44Nr3kY608v0gH
/zekjjxChtn4F+y4Uo4my0erPana75ZTJ1ULp13L1ZbZ0zLKkvY+WS3gqCO+Xtv2EOAqHEPlm1kE
zYQWhTZbvPABciFQaYbIG6lRpz6ZUriyOZbV+C+/YrFW8ayfFJQZuxPyKtdqBl/DoqnrIwtrl0OT
MD6XA25dBXwIHK0dVDq/3yu35hpnhgXX21n24O8sXS0m3YitdFDr7mTGSC34JoQTSrWSFq/FWFQR
wjqMQK6JupOI7xSo+FetY8IY8vuBLItrf2fyeiTzr7gaialFDR1CPLwSKBTqdeLoEvo6iO1OebMV
eF+0sGcPRevkmWYb+rA1J8AwMpD+yCHTHxhjK+3zm0sMBC2K2gwgbKjSLH6SrOZEqdrulOIJN4y1
L/jOhIo8h8wzT8HCKI1DJJ/kdoIO8SyV2+01iIF/PzG3TkMLaoEqcnOQXPT5z6/mpU8KyRLj2J0g
3B5E0q+q7Xcs/8HSV71+icN3cJ1Wqua3joyriEtGb9WYfAAdqztBEWfX8AiqDMPaoL6MClAVJHro
qQOOrxvGYlQjTBsTXrL03pCaHx0Yjq4WN8yDKzVzYN3wK9WEdmwNQ3cI0U9cUyPkzN07UeGhrUQo
QU6heCnD35oZ7lqkXrA5wfsWWpsjNj/e4Zx95EoByb1HXkDg0ZLBPZK3FdDvaV04EfhuBjDUSs6D
rN/TGMA46aVomMusDoJ/sfpctsVeK2QoUcgbdPxcAyaWqNE6JX0u5J+00IOpxsNVah0rV7w2REkY
zNRJUYKBMU+WfnVEtWfL8WjIncbCXzq9k7KwY6EGMRuPSXwS3YWN+ftIs9/JWO2pQjZkUh6FApnx
quqQ8YK4xbDIW5YfBw5RnRLJmcqxFcqqfUkzdjYoyF2ZhRxU79sDKfuNMMaTXqRBJovfyQTVHot4
PFSPg2za42BNm3pWG5eyRPVJFKcQRm/u0yR6SvF6Bx20WGnRfzk75u88m/hh9eIFoS2+c9LzDLrh
YXLf1udp+ijAV2bdCnZiSf8C5+tTkOUTpe5CXYyRlNxL0AYM6HNzgMnKr+iZvJt2spE33aZbo34Z
KwPTFwe/NIAnik2S3vck3ouhDfSydM0C2pfkBS9hVMlqLDdAX+V6k7ba/ZQ9KoTszKjaJYZyn3d4
VEY6NNNKqJRMlfWRVMpR6Ut/ghlvnqS2rM8qeSHygfAZoocfMVoTjpCGIy1BmmkN608BjXieFofe
KM9Wr52QRIT1LwruYZ1DroMru1Fo58k4K/KLCKGtHz+jiOTMogN6/3Pm6dE0ctvmSKxfNZwKJE1x
+7I550Px0bcnGYaPFao8bl6I9h4PKBz71PwIU3HXC/NHLCdHkuDvKcUWWiMnVNAuitGC/29MmVOr
GXqXZfZRaqbhKGvWIkvkx5dPvnhEKbGk5oaCdaWP8N9D4USPLFdEtQ9mpg5O+GbsIeNB0FPlswrJ
b9360EfkSTsrOnN53xaBpqSuQJ0mb8/fH9hrK2Px4tIVsKtD1ODuc+uoA5inJjBhDdckfY0vJdvF
ol/cyjlptEmBh/Y91dWtRFS3IbIvtVqQNS89DqtcNnwJLQtL59wm2ruegzcGzv3ICifWTRZM6sid
kgu2NTNq2FmHcow6KW91o2h3ppm8aMUjQVEikdNDo+YBfJK9qIYWTF7tpeSHCkxZG/4pUA4YYZ6d
s1+i3E01CoQZ8hQIxvJoCvo6+5Vi4czQ4pxUToLemXHIIcJbmfqh1Uy37I2DNCq63ZIONjbxfaKF
cFYrX4QReRXT7pVmfCv19CdAbt449puMRHueAJ08wG5gJJtENbfwhnCF2e6Z2YHKrLuFNh4zAIkb
c7L7AdDUDNWqwQq+/9BLNMiXRbh4H5A0piLRLRxuPg1kr9z1gwMeEOqjDpSUwbOypUMIcmQMHcJ+
V++1feGsQVJurDY4yILSZvy1SF0CRcfQaAGAw0UaKmc0Y+G6mzoML7SVoc6L9lMWCNeY6zCLHlk/
EJ3DugPHnaOAnmfPfvPWUTiTQx1Aro61qzihXexmsI8c9B4NQZ1b1S9bNGjmCf/0Kxa3iRVOVd9N
kNLunRriCpvMD3/WQ4BbzsVBacPxXrMhtxQk5zUkwRKLvAxtLtLgMG2UJiRJem/BFWHbBNEJtRc1
ALpsIyXeWgr15Qn2eaDm4naZrGYSnYVoSrgzx8ZNIQv9/Rf9mrn8DQHCHgAvBO/bxeIFzDEboLSX
3rduepyVJZvSyQ9ArwQg4nTuqt7dAvTxnwmE+i9a6HhL0+VLoOothpuBpvdEECdOUHwMR7bRJ9QL
S3cwcrc3Xqv6rNTDykhvzuU/gZevA83qUZDjZnpfdu8GfJ9SfQ07tGS7LMe2fAyM4TRFWoGxAezA
fcUv3BOztf5s4Z/uBDNeYuIhYLc4mVb5pF/LGPOHvBrf4iqUeUInoRiY2CB7BBAyDCp/eIESJeBZ
Nrs3aifbrZcxbp47V1HnA+MqLWHKMIZSPEeNBi8bUlep/ySZupInrEVZXHJSpjG0lOYodWKn3Zmy
fVT63++EGxfpp/lbbIRsGAaeRFgfmfqbN5jB+6L4k+tP30f5mkwuPtP8M64mLE21YswNDEULotCW
PVAJ0MlIARZUd5qAgB405/9bDv2XhbnoaI9ENXKAF9L7xkvf8L7PnfGpdLAs0bGKn2qsTVCEBjs8
jW7zADp9aK1svtXVubg4QlZ0DVTBMbvbdqshUfNiZ3AG/BMqQQ5Qi4H07xfn4p7QIYlKARRK7+P6
ORJHaOvI+ePK91w5VpZZcpPJKmRwsWxmrdBC9RpHbIYzhPeyI5aqiwZniq6j933U+Yd/uYYNC9VD
yJRBFGHxPUWmRcaAks99eGi3yoYdep/68K5cCbOExPzvuvknzuKrRQbEmJiBOAYUYtC+25D7WUg6
Pa3VJ9cGtPhSERLdsrYQaK71Kpt2owcIswoEXOJYlwP6m09c7b4MvdOcwCASG0Hx0VEutv/D3Xk1
N44tef6rdPQ7e+ABbsydiKGRykiiAQj3ggBAEKAH4YFPvz+o+97bpd4p3dl52o1SyRDmuDyZedL8
c4zaBUDjvjvOc/vCKdGYU1xmMstftf+L8ykc5h+z+THQ41wdxToVaFz4RiQJmAPf9O/ZU5Mvq1mx
nD6fvmMz/BT2/P9Mn/9s9INYoCLfuQN/gI13medfx9LwnPWaPeX7KPLRf3kE31vnsyDx/2K3/7PR
D1Khx88p6Ld3fnMP1ZcLcdHn+ckOnsDUJ0T55qdPqfPzLfEZrUofZEQKAZWCwuxe7RE44/jt5uBQ
X15Xn6kw8qh1/bj7FB1sgzFvXQUl82OUjKhfs665V81aNPAttnr+kjW5eTIer9PTI9bKAPwm6gFM
rl9z0lrl49E69s0LJbibmSC0AqDI+I9VdY1paC1PgE6l0NVtJj4uRKRM503XPklHcCBKAo1vVB3L
jPRNEaLiyCnmIt/h2OBXLHvl3P6+3f8t7v5XmtzXvw+h/I9/5+/4nhM1kmbVhz//4/UYF/fyfqj+
fXzsH7f9+NB/rPLkZlZFklSvYf7xzh8e5P1/tL8Iq/CHP5a36lj1mzop+m1S1pfqvRF6Ot75r178
JXl/i9Xnyd9+je81aZW8LT3eb7/+cenr/m+/YjX9EzWN7//j4lt45TmCX48l0LLlL1/LS3jb/+XR
JCwr3iKov+kisUdUSCPdSJIhsTb5+xWQvCRKEo3l0wCO/PUXkkur7G+/UuvkN0XkXkEkcB20E3h1
ea//fgkCAiGJFGVCOiVB//Xvc/DDav1z9X651df1/Xiryr/9qgjvEcb/pEzNmIIHxHuoLqMCWiMr
H+RCMUkr1FpJ/EJs7RATTBT4/ebmpo68F80qDsLyoPhpqPgXt3OFzYmyIK/dWt8Pa7IZCYFYd64I
6OtMXB3t+nA96KZqqtV82I93U9s8PtqqKRLpQm4vwU7bszO4aajzssadeNO9bgkbPc64XTfTUNh0
qwtO4ehqnx2ABFXz5nZrNR5MPSbI4D6r3H6Tu5k0m1qde3RSR9gqvrStD+1lLFnSxUAPTL1xBP1B
j+tQCtO3CniAme4C6Ode9tpBsakgDf6PWW6O4dn4rtmSXZl9CJhg7tXbbt9ZjQVwXu41FiVy+OZ2
/NcO5Dw30dSRdkJSmfV51u/UqExUR634lVo8cr4I7NIXncq8xEZI+crBKn1uLBOybNzrN/W7Ppk/
Nm1S+82qDzuw8MzWr30jlOxy2xxnxqGxyq1iXzz15eTdvMHq3yaRsGusi7wACFFbDFZ2fqq3wmtj
CXYb5vvMo6uabSSjS8MlEKEMp/cZlYRBYQSfd08YzWA1Jm1R/GzH0NbVnqrr6ff0+8krPMU27Gbd
mLgvGzOLeX0+U1/u/sQpN5Up7QrvFJM8OXWpvmEcMk/Tnrgj32MJ7MPT3pgstcPQPJfXbxdPCi/7
fD9YJ++Y0qhgp9MFhuiOQTSrgsHQjEdUnWhpeKYxcTBRDNtqw36nR+MMkwDeWJ0psSI8WK2YO+PA
2obZns6anEzKTX3Q3bPdY5my6ZVNQSbpIByMAy6fq6OazCJ0Q4nVqpnVdGjkoOENlztVou5QwRmd
5Iihf5wdJmpKZjUzUlPWCCvnTDkQw9dEY9idqdDyxB1vqFCB9ZjH1OMs209dUAnvM+B/xHhqYk3Q
LdUcYuP5ZF32l/09PIcaDxYmsVKGzWCxqN2WRGaJTh0qthqhREsrxQK4D0rYCLYQkgp92j9C0Din
Fobdo30mSm09xMEhoOjJcXa6AvFIZB93Mb7+cA3rEGhOYd5ZjEGMycTX41MsR8Ti8/ZOmBGZQzzY
NLr7d192COTD6RMsDE/eToGy9EllZ3Z93RF2hUnqJdSrR1e/fpAPpjsE50wc5l7YqU6ZCOclH0EP
7VbaUbzC7izdkSPD66ySALu3cavsH9vBknblptxWuC6hu/5NfRF2bJl+xxSyzOvSP8X9eST5B0tP
tYTNSHxjdVUsfH7pZ6xmtQd607hQcHbGa7ljd3JBR/tWJ2w2wjVBf55Vlu6qceeWh7Sk5Xoj2QYR
ktLYqM1OhxM8wiOQBqw/YWsZKzKJp+5pLx2m7tQl9IPpGimNwhsH6TCkz9TFwXczrOT4bPNLAwRA
fI40/2wXRKyDPAcNEGJ4Z2FUqzwcQ4qgtduxm+GAx5FXrTKv3OC52U2jLoIrbHraJOidlk5esw8A
Uj50I+2BGJV5TJAQitmS3Sq60CnUyrKeqqVwoKZQTiCeCRXwagiCjrKFGdPYfCi6wwpv8OS70M8p
S3/n43gizVUTkrFlc1hP9rKHu2h7Dnn5xGUnwQbpP3gRnmYXe81W7H46J/A2BhIRZNI9S7MaQ1Ly
mWJn+4AjSXDo8fYD7kC5EFaEELYyLAlJPPAeNgiryc4n/gRGwPiYMOXAIMjvmMQKxQjc4/VbHd5D
zed+6JcVHSxiACdLwTYOt31wkKnLO75Fd6cxQ6yxMzSzi7S4D0smvJDAL/x6DdVYIiKPSUBeCAcx
Jb5zltpAFOaspOjqFuKDGCSHYNOzPY0zj9XctpGyPSJGVLNw2c/StnJvsAuWzNZfuji17wfVlM3U
Lngxsdnxifzm7cSSXlVrYg0xn3GYzZPUlrZyXFmZdw4JnHTvjvQqxtdQjFU+1exqzQiONjjcbdTs
dE9cn51jSO0AzUbOKMvJ94eDrNRjSPMeQkMsB2bpScx0CUQWjLJscAngfUTBLnenkNXjgMiy+s0Q
K1thkzqGr3qkS96dzoW4m9XEUZ3CbJGyJ0od0RkinPYj6cQIZwSw2R7UmLbsmzeJWSWmTrJ7gIx3
Q3Q/z2RHjRQrPc8kC+sByDcH4Q0T2pvugbzMIOIp00r8VuFgGU1ut1nlcLMcqeks8K7d7JrwZ7qD
sYhv8BA5ambK1zzSvHMiO4Z3TIhQNrx7op1mQP6CCwvSnJ/uikgU+KCLLsEcPF6uUmKtc3i/4T3O
M83jEzFqE72CA/XrczIgU88+laIbk+Lr+Cg9srPZoFsYwjXszNK/RP1KWp3skd/AqfMn9csJWCZ1
QXYhCzY1dThJALonk2bY3b70m3Vgn/DqwMCmUWGWSfZYlJu73zk1kkeNYC9JtW5WVEeh1sKm2ddI
8cZUQp2daiyqDGBepuy2L0N2H7uObUuEwfhTJdbzgtJ0tQfjK7tW69nFbGF2DSLDHbxjWOzFSBpp
QBs5lrIzQqiKX+yzD9+tkwaGdvJObm/XoYEq0pnBoQ6px7TOPPiZwqDp/GAhvE3In6WtQ4RKuZXs
ifPwYTZvV53UZZhKYN2T3CRmpd4UZmUiZGHuMPFxIVtMs0x0m8CUrz5rcfavvjrKuqM/RCyu4fGN
hYEf80DrtzuuIclH6inRCJib0e4EkIVJChMeYu7lMxl/8luLHvR48CZSAB9LHpgMC75zB2Cm71Jg
XAVSHC9xYKMeiBbhy4iAmydNlypHSxPVqDOF3W0Pk9LmPHJBOVERYCX/amXRQGqPhDicfpfFOIp4
O0pLu0PZ8hDy1RohFY3zuaM+nogwQl74RILtxt8u1Vzmch9C4odqrSU4yy3hMIzyAFUA/mjjSkeW
CDsQ5g6UF+gsIktNqieh+r2rO42lhdUaOsjYJ+NDbrk9xaMEVezGYhkSMcpNtjwKIkpEZ1ZrBELC
FJYPNsB5l0nLJoKutZdgzwa6EC62m7BJduywdn1xcF4RNb47hblDJd6N7Aur6lBE8usxKd3JbuqL
Gwnis0RbWAXiQnC1l+FAHunjPhPW3aFdn+zWbQ7VoY5rdv8mC4V4eOtX3XY4DNuSnvm8lX+X8FjP
5W0Zn6AXemMN28Lu11VkmOLWiDNbiBWLnIelYHb9LAv7eLITXMXsXcEs7Bd1M2wp/ZA5mtnGgjts
J74UKzGxBYGVhfJr68obzUuTU7g1rIstWYopY82GsfqSKa3zyyx3Tra6PTmyf4qoePgC3ipj2RBA
H+w7llnetOv0pXdloLtmfOUOT3Ph5RQJnr4FTidNYC9DpDpM5Nfp9hLpO4PQDWeIIM/zTvEUS4LT
YK00A09aDwdmTnzTvOtjdk6EatG7N0bcuv26dsW3i12FQ9ibU/vqpfP662OvxXmYetSD4bnc1tzg
+4nqRG+VP7XVMA+nduC2lGPcpnvQv9HjrHKdb4/1kjBir7SmtrwjDDx8WIar7mqrR7OPA1dB5q1z
f3KaaVEGNrhVbWqzvZH8MRNysgDTfcG7mZ8jEn53s0u3OwSuHIqvw06L8nzehOW6pej7LIiCaiY5
D3PEEN9RR0OYV6Hhygf9oJPX7gYEjMwMdNSYoGNCCfJQPhgxZtNvzUGJCRM92ZUtmbDQWH4lM3Rz
befavl9La5mKJrsc7ZC6s9QKUwj9naW+tNY8RAO7H4IVnbM/NE+y8QS0G7Msb44w/SUVN02BadM8
qNGeFrN+bZiSa5jdtnebsAmPnuYAxy2GpVuFxLPI9nmv7nrTiC5+fZsNtsH5zR9eq02Lz8MZki6s
1+e48bt2eTcrQNpQaD1gkB9o57Bpi8IAV68IWSLZbvfDTkXZIjLbIp5NTqqkNZtNtelCjaV/BV9y
oMbVUkSPQY8/BHGxrZLML9cXW34VN/mB9TRibVykLgRFQ3wVX+v1AGVwf27fIXi7rJaKezmcwqvF
KknuhC0puHjMb6HgGi+lq7FiSsyGPIWsw7jsjDz1buF4A1th3JiX21JzuZoRDI/SeTDcS8hq1dly
uC7kQw2Dt9O9jiLVz64j6fAM3xX0/+u8ge2jGfazExU6rwuC/SWXtwN+dV1yH11RXADyiQN2ia2+
hZoJnhUEoLjFgVt4vLHfe21Kq+IgbhgW75Zc0RZt/XCzOz5jk7rDRnFvTKddu7R3n45bNqR4Wnh5
EwiahikwXTWA0/AQIZbZ+ubwxhDDk01C4i3stoJbMihOokDwUVWvXU98Xihv6djqQZ/lV6Yszu2x
ieHtEhom/YcpjaR/OfSrK3mNoAiaZ4ye4gIU6FfFJVfHcLMwcMWD5qZ7xZXco8qeIwb9waWYsjHU
XIO8hbg4dAfNvHzHAfpVRfKaDzbFsKFP3GzEE5/WxtRJn8jxwGTIZnXgSoW+Ydee5ArexVYszZzY
rQdL86Z+60lxG2vm1M/f72RDKeY4w9oLs2APG8nKw5MzNlu78E1xM9lJe2bE6d2UUdlQl8VSWzkj
voW6/3CZt+qQ2zr4vNOdeIDtmgIKx6qBkcuvPSvJIoJTCJvKDhnXDUvcTMPaa91bJI6DkZjyW5jb
3ZalF0zWVzMBC4PfjsvglOxJjQ0oQILaSJ9mA1fp4+4gIBaMvRRfCTZ46/J5Ht3djC723sgYFRDz
RxJao5BxoEoXVxfUsY4SdSHYoWtxQ7Ymx5GRVCe+4AorJT5FgWlYsF2zK2Zkdh+YEE4vG3EzyqDJ
DuyHTcOrh8PNGd5aV/FKOC8MZ0uFrRunycBS0SoRFB5sW6LWTzvyb9i8vk0TzF3t/IaaGViVI3mE
aEU3yvoNiy7qvnTf+zW3IiOkNbPlpS95GOzPCcx+oLRigqaS7pCuFaK3CoAcQVDp6az3gnxscHi7
Rbw2EmByUszGLhwE4Rt3CCvt5f0GRKln7Kc7ogbpgcZAuXp3051k5qf5MTnZmSPtZZ0GhHXBEfCR
VBFbBnHFOq5G8S2sbmwh4NjtkeEEVg/VM2DNPN0Xl0iIeRefiJs6zh1E2bAR1oi9PaHHFio0ArVf
BRUVOxaS1bB6vYfq/YJ67Vwiuo9IeTH2VYQyzfDk1zyig4WjefBx5qXhGJ87WAYCZYEQHHV0+HrR
PB2pU+V8RY+iSE41Wg8Cj9uDURGs0y/boprlo4LYr05E5oxN0sYNTeUBVK9VBAs+Ju2SEmiIBVbN
PDk583hjiY5J3XxtOEsoqKTGXtyeH/SxcyTznsAMWNnd0Z/upDUdQTKbx+R2ELxgz5/MsAc3ianf
Jc+PvmLxaO6kO5ERo7ZCQ2MPEsBJUS/FbREp7B8KWr1rowxZmAE8kQKOTwEThx62ymwYFmIEtA6g
jWewMUeVrMej6NOX85LjCqLOO/polRx07n4Tyc7FQD9Gx0SfoHBX6pPEotWLysTMhmEPa07FCclE
YQzRZisLYwDWjFB3HpsAkO+d7KCKQiz8q0Yl5ZwwiGtSOfKWEZKzOHaziZCoMqn5o9FGgHabyLA6
CCfwIO3xM2+yxceKV5C6GswTG5niZoPzvpYixUS2rCQwbxYkO87SLUoTtPidvGXgjvbSriXYU7rT
9vKmOqALwC0wJnAsdzubP6W4sEsJyMbZcS8ijovwXC5QZvbHPbwMCgLTcK8eSuvopp5+EG3qqZ3d
1gQG1i6t1MsAsbOLzdVTj3Nul23BEix0H4sc1RyVKhh1pEKYU1vPbhUqmn05er1ZWwOKjGBV1Kah
bPrs5vOQ3b21VuGTyu621h3ThDn4ud9sBdZvdfcqv/DF5OxqUbHpErGbybuHmWOwWlbJER0pjbUv
TEWSd6gO1U5ybsktERwpmuyB0uEX5w4SJIkanEk4OACtwgomKCS7wbubxniM75080a02wiJA8h5P
1Q7WgNbpVsZuWGMVUKJ7dEsa75ScsQZgZY4mzXJiXUcLhLA9JQ8a5TbSdKjHnqOBoJ1dfNQ0fnDS
JXeC/ODIvJuFr6G7DVwKnCCiS4wuCRwlKlcl5JUUUEXS7QpfTsRXgwP3YxbQU36rz/OHibLU0vtt
EMlJa7UmmYgPT94Nu6GbB067CtzCr1cXv+KYj/6TeuWeiGyzXA/hdQ8ULRFxtnioOT806EFobGaB
TmMQ8nq2EJIoAZpbjgw/DxubXFTBukzn41Tl6JhoUwMep7BFswvSxS1EiQnc457PO21Wj/rvOvXS
fbM5Y/HcXb1jNUfF6JEuCObcWIB7vW428q40BUsHTX2P/nb00vjmB05ja/HVa1cVnS62aVyvJqPm
rtpKpFtjwb89hU4xyUU4yOVdF1J8mU2CmHlXtgpUTMXBN1mx4AMaeL2uLdQEMtSo/GGjWaFd5Dby
CM3YzENOLDRzWxZhsR11ifFfT4ULNA5TfS3jdm1YuVOwJ9lT1Lzb6L4AwHvwroKQmkqxwl2zk0MQ
JaFpquIZXNN4yaicqNdFFYoh4dsirz+6zF/SmwyGqWELYor2C3TFUYBzIosqp3CuvoK4CKx3Vaiz
b2FgnhOVQxSi39N3ACW18eXAGQ9oAcw+rBmazc1Gk2FcyuWJtRhVas4QVfhYgyzJyFFo3cZm2dBM
39UnDbXQWAQxaxLEaBugq2lxETKJpL29TA/pHhVZQKvy2mYeuIhrtNGWqbOKEAWbjmfhCZ3jfYlo
CmaiHojkpLJD6AWrce06m/cp8y5sNjRw3DcHRlyE1LHnT9ku1/1xcXaVl9os2mX3VlpnFptTkqnb
4o5jTm32wohMIjgsc7WjzAmJ25SJi4ht7qOsXareQfbkdvaI2G5TbyI+Tfaid2ajnGYPpxxNdR75
etxxjIS3Y4QryZW2R3xFGvbAxiOmu92co4eDvRCHU+NencF8OMFO8bsVrq2VbB3tmyuSahoP8SSW
cMvIMfY4vFbY6MTF2b6G/Md+kEHa+A5mxu6BYVGMH/qiPMjxg0sFmhOeCWzELBCH3tFzZvgC7oty
G9j3EMsgduTBfYQFSmuPUac9jLeGGKYBN+C8zhlusryHZdhJC9wsEva8wcUEha6LVRfLMF8qtmkO
OHy5PCxmi05dGgcBsmPxMV1jnB6vPUI+yvZVtmQwqL44KbAP8ptwaMcuundMmw8GRYGDbjS8pmHg
p/Y54pYmDvya0WGu/XLGZCq93lxMk5sJiQZuwaZ2+62xwyHnDWvsXRHssFs/DsZuXIfBA+T4NJlV
XhkNpjLMutXUGuda2Mqc08zSGVaaf3N1r42GdeCLawUE4C3mdw6X22Cn73ke/2JDDzF7Qfdu4Atv
U+uOq3E0i0Nh4bAGYegNo67bbvqt6sHPRc6RE++S5Jf59F0EYF/0VLM+jAZYfUGeurS5Hwa8iu/r
J2213fUA+PJGEeagxDJIPU7twey30nb8TqEvsGpZaF+2at5l3R5YcStX8zX/cZBNZs5GZgweskPY
0OF+c7Xfjf5OGRUElyZXJ/AbzIGuar0P8RpQk4131IfUbjfVttlNLAzaw1rZPqIivtrSq7Tt1v22
FWaiN9nre5oXtlPr6KhY+ZmWe0SpLCagAg7hMLHYLRyRS7Nei8mIKJ10SUbG+z6NruNGuSS6N/Uy
LCAOXoyoSOguj+gEPp9n71urRMBEPd5Mp8UCwIZ7P24L0clH3ogh4oz7T0kdEaNAA+VYRoUvQmfP
5McjBJ064nyeJZP93bk6d0fzr05qX52HQ1tsztKRrSIWTYL7oxRMaxMjfobxtIsZmmyKe+kVsz1m
/rAi2tIeLf+pre6Ft3YjbdlaWFyht9GEfz+MVlizwTvMCqF6FnOcHo7k31mLke6uUJvxioINMgKO
PNHEJ2AxNqpbp06NM4Y1yHbIdtzdIwOQtvQvT0r8B5DcTocD9Buy9u+sNWgg8BmrW02sbp06+Ltd
VokTx/bEOm8Z+RWR8zb1ro5uyXSqiruV6k0sw69i7htbGVYiLAYgXHy4K+BAx/UbTsvWmXqqNXKf
0TWex0yCWUB8QchzWTJ4eALYiSIfM3gKwUWXJIOUGq/yzk5F3TnsAmG3riP0jEj2oA3WdjJuttOy
QxmBfO9OljBa1dItpuk8LpEUsSBUhKKP6vvGpPDtIdhdo2yXRq0je9/hoMH8NhJQgEcOzihsRZf9
Nom1g446hvLmZOxWsI+gqipRMO8nXSxs4Ky2sZPNOgqilNBEL0+0kfwYrxCp1kh/kAjZTT4aWe8w
eYxU9+qITVsfn1SvUxYnHxlgVluUwzxBMxt7G/SLiYenXwDc7veHpxYU2aBI1Ga3q3ZXjK7rR4S2
xRf2JZrRX9DE6FtUrzDcJaL0/eRzGzSQJ/ykA5dNPv9DzjRIHKvzAe1WIs05uo2PMslcgbM39W7g
ns3RR9lTaQxSwEqbLAzn4T3QYlHPaE60q2211aLBJsmGHTX1mqTYPNZGtrht8/C4v3rdm243G3Vn
OOKOodWr7k0MZcxytkTfk9Q9otzvsFv5iiNM5r3Z8vb7vl6j6yRGhMKboAQxOtSJqPB7p0kephQZ
qJH5purGQaFNjxow3S6S0cYGKFXC5kUnNzvOesby9+EL6J316uEFjhHJ3fyIxshdGq6swg/yBT3b
MR3YLs0zlXZXJamTMriUaogqudbwVY7aj+KgY/qifQq1WD3I9hRQDpwsKzWdw323Bhrh27lmNlHp
zXaV+6VZbdA/jqiI6AmbK4jUq2p7jA2n2aEhD5jsjAg9mXVRIkYKUwLYZ+ziLohYTiiESx29alC9
qk3JumvOeCBgTtDEzovAmYJOD5+KmbxVl9wNHIR1xCfVFiOhxeOnpEkUh7aHsNhokRExZ0OSNYvC
T90gahn9qGhITK5uPzy0c4VTML447usjSIefmX9L6M/dwZabjlTMZ9JA2u6MHePfozaqWPtmc4wz
HwoE5HgUZjCRx0jWPo+KnrHUF4Gvjyyf3I7v49lDiI7OPdI94Q1pgxqSYhUexd90j4/whhwbRaSo
LNjMo6/X2HVrYVvCYXuk3hG7sT0lFAHpNHj0U/TeA5z+iLX6IXroH0FcH2O9/pPaI0V4OYa3X2Z1
kYT1L/fDL2YFO6akbVz+vxDXNdbe+7e/x0z9Ja5rHV6ufRH+8p/V/XL5IahrfO73oK6JqAm/qTqA
y7JAji8g1kRI/h7VxSX5NwmwUYWCaxIJCwSR/RHVpf0GPhZ5ntwNbhvFibn0R1SX8htJFApg7QqA
AqC2y+J/J6jrr0mNuiCKBCmT4yqOgWUf4sWB9D73aTZJN/dsjkN+LEF23p3JdcPUVS6IuV+ScfxZ
OO5fs0I+tPohkKwsJSNVy2m6yYpF+uX2lD2BVbKZbrolgCFP+uJPq/IHLf45cu2vSd8fmvsQZ6w9
glJXrjQnp4uJSYnw5QinKJ7m6XMzN4gZlb7IYfH8aXwzq5T/M15uDMb7cXI/hB2DowIQ+zUjF3CR
vrV2Ic7E78ECPJc43aOgR9Uz5Rf/26HwPzb6MRHlqhDUWQ/XbEMZZHn+HtxEHFn6bTqvlgFOJXwK
HL7/hfKIf8lw+NDwh2yirNLkaVal2YbyiNmyJ1S9Pi+ZZMVsgJ0ozeMCziY/ZiDvf5K/8Zfw7g8t
fwhCPjVle1G6Y7YZa/gdv2lfx8hc4fN49U/WU/0Qd6we9UA+Ad230V7BHJ2Ls/szUFcLcOif1efJ
tyH5F0Cox77/hIZUOMufEzr0aT0RpImRspztsljXz2doVn+mVur8XwAr+Wwmxxn4UwD7NICFGTfY
AWv4lfjGl/s3CfAgcKhnBIkt9G/FVkTKYnZKELDqZxt1HMzPBvuBG12U07E+TiGh7ilb39bX5f35
OK8Xx3X2herP83TxWf168S/B1h9I5wMn6g3iWeULLep5sR7ujTG7XI2dWGlk7fqFNnmagtt1K6YL
o7ySVA6I3M9502eb5gNrkgrjMTkfL9lmxF3US3HWCsmlBc0offl5Q+I4kp/N7QdmdBQuFyUfibdc
4iMFCaqeNV/K1+Pz+SuK6fy2uVrkRJBDmgqfbM9PVvVjDgsZApeLlucZICX1HCyyuaytfz64z1r4
wHqIiReboKOFVMbIqwvzW/788xY+2fofa7EXp3Kg7iysXB4aEoStS67Pe075P2/lM3LUPnCYi3YH
lkimmTGPiThc0l/JYxLnzeZq1l9+3thIWj8hCG2c1D/t9a6syiC/nDN0636R3YKv7ePxFIjYzW75
Uy9f5kEefNLkJ+xF+8BezvfJrc/0e7Y5VV/V+8u9AYCPeMKue7yWj5e7fsVGeak+m9RPKF/7wFXO
yknughKJ2I1FAF/AN12IX7IFKsez+Cw8pfPzYvJV+PKplvNZu+P1P01w3ubnWh9pplwCuLckOeZ5
3HHXOdg9L9NvY8GI1mm/fEpEI5H8bGE/8BStSTMpP7HTVbz5pI/PgT7+IlNxTJnuBN0P+iu+gRQ3
3nFO6bsr9tM2+jlpfbYfP/CaUg1KYFmY8UcWLIFcmfeP1c9b+EyF/Igpn7fVfdLVo6gQJy5hZIh/
AGS10+IyJaIuEEU7qNW3+lYs1UcH9OopN3BCt58Aj3yyh/QPjKd76M1ZHZCXfd0/VZMWMDZhp9fX
11I8Wca1JQrufvuEk38yufoHHqE+jHNas8Yb/VQvOsptX29P/8PJ/cAaxGuZGwDmZpsRzitf3yic
2XwzZjIOpXTxaTrXJzJY/8AVTrdO0oc79NrO9dlYKv640Zf68+lL9u3TQlCftfWBF5wUvZHb67uC
Q3ztc/O9frpbxBGjW3yqiX/W1of9P20pj2cojOv09filfu1m5/n5a/Yl54jzGa/5hNXoH7Z8JR8v
yvXECWeQcP+etMm8lADmURYgh24K2f0f0seH/X2tldMgTN+VUmoBruUv0yXmjFn19q/kgH+iIn3E
RMhq+ZHKNcQoib5wPi2KwAaAjZqD9iej+mQSP8IhXAPtSEU+uFaqisGyI5QsUPRlEGr981ST5g+p
fyoF8JBrAffKVbiGxY1CqEB04a259tf5fQAkIhWa2U24iYtPOvfJrjekH4VJJ+eP+jGqxiM0RonL
nCg4hFjccYDFiCjlI6zf/JNGP5EkxgdWo2eTy0Ma3te5WRAWMVMBBwN35P612oIA0n+5Oj9v8bNR
fmA8QpZrF6NAJxny2/d2LP+oHeXtz9v4a448Or9EdqUOJIUmUgrrx6l8dPrpXD5opFrgHxycMtuM
Jgh9Ljyd8Q7rZBY8f7ZBMcv8VShTvFoXNVHXgL34MLJrK1fFWcm09aA3k9xYjT3gz9l02mW4pIxB
0/F8ijUpvuupMZUyfSYq90n29Xgx5Om3QJge2+ezdMagHTRiKj8dBWEolrLWXNTFsamLCYivYKov
btlV5bSvS8S5Az9eqM+CmJ7TL5e+b/J5PzUq4nRlzWgXl07Tu3lRCmL9fAN1dfJN0PRWuVsXoZwa
T/pJkvD81hxR8KlmJThfR/133ey/ZSf8/zQndDzm/Ne2w9ewLo7VsS5/sBuOz/xuN8Q0qJKAqUGq
GrB8JHD+3Wyoar+NNWenukiSqA4Fwy//lAxK7qgoACcIdY92xX/YDScSdkhptBxSqHYsng57+7tl
c/279vi7Afe/yAb9oPlIgEGKqojREhh/UQQb5MdNRHk6eazuwuGkfdjHql3Lur4FQI/Qv7J8Soej
vqQu9IOTGEbr5vj4Kt8eG+3xuDzfCzIGpMnpMAVFrZaVWS5FulF18ylnDzHLgLkbSFch8VC4NdjC
2SxpEIr940t67V616vitL+RFBuiUYVy3edkQs9xJ4JifiTbIBgrZkrFxfmREMDVjfBUYpCIFVRZ1
pZyf8gwvR6l9KTGKLuXHmTAUaVgGAXape/tZxYoxY/fPmvj7JGnCmEk7FbDXCiNazZ9OAJfJXe1O
2QnH61NfiGSnT0i+aUAMvD0IxMaskmkn6y7Ui1qtF9mQfq9FMHuHMzF9rfi1qE/f/zd1X7YcN46l
/Sr/C7CDBECCuE0uuWpXypZvGLIsc98XkHz6+ShXT2VS2cmuufsnpjpixtU+CRDLwTnfQofwZtBJ
fqub3o2aQROIFRuZlk/h2Bu2gXcuphqIpBhEkFwhYAp4uxC6NyuPZ4ciNNatF96aY/wOywl0NGr3
ZNH+tSzOSqvTtXPy1iAMXx72y8TQJ0MrLIbzEXp62JcUUoiwAzC/haK+5fgSamjYk9gXVWM7qVqX
NoAfZc26CNIn2b8v/ITZyTr9BB3VcG5Otom6Oi8vZIjcBz4v7BzK4IFINrVnbvTCePsgeW1JYm4o
gXlpXjnErBfy/09vp9n4MWgV1i4YPjU/9dNOvnCmlSQPqVnYkQe266hBB/ZGBVorMaya15YxHFOP
rYKstEVvOr5fWaNSriq1cuvERa7xnDa1ZerKinDi6qAVwyPd1eUjLwc4KwNZqeVPKjQkwYXMhZPn
wYLb+4zTbX7O3mcLApsZmkn69IFPBuAPRlSrNayd1fq90mBhEA/y1mchHBs6fbRiv9zoBADzalwP
A1+19Tu8MbwOqA8kt/samp0EXTjP6+0Mjckx93f+e66bL6p0pSJ3bT3eQ7YbOakGLsLgrdORPIW9
/lIK5c9dciYvcLYWp9109i04MUy0RPAxsNmIOTuSMk8v4GfZNjZEkm4IBy2iaQ9KqH9rfO1toJDQ
atW3lvu/a4NtFhbhl30AgStII8K+lQlw9PXZPiBjnWta57e2SGIdsD76GsSQ8aRQPq8yWAamWz9x
DzyAcF0mShCdlCUHefapbXU+foozX3CdYTtATnb23hgDpWc40XCahMAnRF32G4e0g7viXcRuzslr
ndJXpe3kqpPGvSgHNGDVEBgqBeh5MVBbeASeIB3ohqRIyUorA6dVDkrZu60OefQqBYGtoJVTjWgw
asb7SL3Qrpvop6953SquhhBuFvhbmzrdsBHq88B8BshbUEDFipYByv9JvNfq0pX9D8AhMhWoCzL9
zarxDt8wpCdmbSlkBEgiAYmvsOoBAFxD60erE26vxxAGaHVwwNhrA0E/v78ZUvrNl/Gz1oV7CGLu
0xxo2YFtako3as1+4uQMxtumM2+UQnutjfrA9OIuF2gld+IdytLfzAaQfBE++3q0G4BLr+m33uvA
IPRbq27LDarDwPN5b2XHf9fFWEMeHws+MzNYvK8N2E2IVL6U+IuLqgeAOqavHq8PlLSPJaFvXMZ7
xW+dKk8tWLK4o0fW9aQND4FBXEmZYTetZolBf/cLsYWiIOgYORzD4xFGE8mz1PAlWQXAj55tKW+c
QuLfSHXzqQSdH0Z9WZnbgx4/p2m4D1RxDFSwoWHdHFf6TaeC+pwb99M/dUReezgG+j59TTyAPbBf
M8CwUx9ctxp+nqmPifPLn934GFX4cyMOYb85zWZt9VT5LjuweDsDhuVqPvEyw9/mGJqQfBwcSePb
yuTHqNXBHlS3hEFjkQN8gzcSNEW69FcGGqwHdG+MvZGWDS5tH7ivkG5y2gKwB+qHrxfxJtS015Y7
LYzci7IftmVhrn2ju08CPARY6v/uIFOf9MCCean6mjPtVY9hNDcyNLkFZbfQ241SnDUdAf13DOgb
lPg/arAbIhlMrG9AiwEhMWrgkcIAQT/HqEeNXVFlbxZkrRvhPg2ABW/h+QBVm+ei179JCfET4xYL
/ptnRNu6UF0j1nZGq0KqtMGMNK3+HtXSilO09ksS7JMBGAPFw14nQBModfAbJ/tvswfCzVBBMNDR
XqUSxD+Zd7gjSPDb1HHch1KzU2ARE1Y9hQR/VzcCK5WV2V1epnsYCx5gjPTNh5xdW0B9VTW3gx8B
i5ABqeCNiaPQbrB0H2DyvM8P6OoCuC9g5MMOeq1tWIqNKDU4zjS8AGdLfesHsLKDEWLTd4nq2bQu
tl6JsK2SQLvXAB2bev2zCYIM96ETI/vQSiiQkyIAhLQgb2aLX18XyU5WLUSKzTawArr2E17afVd4
a6JCbs8HqjALdnDCAYQxD/aNiteq54sjDBBCa+Ab7OKHuDDee9Yc8jDHTSgh7diSN8NsbvJA2eCX
tLY2AFfqc9TTmNjRIIYhUAq4Pm3BZoWZQwRZYUNrfgQqWgxKyd68KiSrJlJvO/qqG/xYk/5D9Maa
pphSxuBmXsEggb52JSC8qdcnVh2T2xxWswmkQLgP7GDNj5U0ofKZ2b5eHbwoemjeiJYqq0znx75m
b3kbr8dOfQg99lom2GgBtzJ4TEGMeVyNSrjPqvemNx7LEZPVBy6EyZEPsfci8AFM1ttNEnIAjyRY
LV7bPOJ3PkHUsLNCO7yJQmjw1mLlq8Z9oIMGDfXqlUlSqJvCscGClZxTSg9Zq8m2HkQJYrV6ROvA
yeLmYLS490AshxKcbVTKTdmaVt574MUrVhOFKOGRpIYlSPSDArfqlym2QqFsW8JuqBnoqyQB5VAC
JJJ7upNp+J2mYqXA6ELxUyaTbpBp6Y2+6/HKQPbO3kWFhlKWlCD1aunPxMTwYe8B5GyoAQ9T4EqY
rp40Za9+R2GVkZS/mvRRb14l0bb4G+9M3gImKCUgjYr+DWL/NznEMNL2QHh2V8ZAr0AIGKoH5Jtu
gMKjBeuuF4/agK1KU2Bu6gpoUV0ODus0avvJCNB+7n0X053Dc3HMavwk2No/sShyMxoolqya3tUF
hIQnJXgN3k42H7tDPzaA9iXRS8jFE/pl97knbTMW9x7J7rS4sAkMi3j7tJA+zNpLBPnKlEYCDSKo
AZnpWf1OlLIVaQJJbhkkz5VoQ4sHsMtUiJsxsiadcTP6xn2kYqeL/i5i4y01jS06G88JjtOA07fr
P4h8zaWoQVT2+cb8rFqcp4VD3IZF6jWN3XrkFQ0ioPDohgukdre0Bo549GBtNJ2OY81ezQKUFiJW
qclrfPgMsIMR3xOGnneqBhpIZ2hANYM5lJY4GK//Us2Yle0IwwsUDxB49mqGSQwxy2AN3UQhpWXC
lgwd8rJ8SbTOITTaNQy/OzRdvLwAQJXhBkW6p1YZbnjsWzC7u0OZ+5vWZliBJjK06JZVYlw1IXX0
gq1yP7qL8sDhtMO527zoZucwX70J8mpHJGpEsWnLLrAEJLdKM7WqpvltRBoWZvU4SIBRjf5I6DMM
B4ZV1wYHnrc7AELwf9T66xjhVhNrpaMfeo/DKHhtM6mvdIrGN+1vWypWWiHguLprlJ8DePmj9+Ar
5l3lTbTFeu9BWTHAW9sr8GxuTSeHZGVF+t+daro+yQCyNYxXpQh/FCRNnakKjUPYYr3/1EHfPuky
VxWZjQ7QtmtghTMlbYPbYQ8I6W+VKARQBC5VvdD2ssQaq8qNaEA3xotGi407BtYqa8SxTgZX6U1L
tu/CSx6IoRxKLTgU8qgyemcUCe4TE3jX56YJXVFkv8I4e2jL7JHFutUydtNq0Gf1VZuOR5zJG095
qyswCXjvljlMOFPNRi98m26RyqoZcQMvOhjwmFTp8FtkHnSBKT20iWV4uIRNUBa8Sn/2K1z+UQdE
oVH3t5HUHmgJ7HuF74+SSWhz07+huGnLAa+rJt5l1eQTNlhM6FsTDBO/KFbpAMifGEp0z4A1pcWu
bMY1NNnuM9baKii1ioJ6fhkdRN/c1lJ/jUdQGMH07XFKafCys+QAGzNPdlu9lKH1ueT/UdHsOU/x
v3MM3Zmm2n9XV1t/5JNK2f8XcLypyfefS2q3H/L/WW/Jx688C3Hc/VFu+5Rnm/57f8pqGif/wu1h
4nEoNGDrBN6If2ms6ea/CIXxI4VqJ4y5pyP4f8tq5r9UAj9ck7PJ4NkUKEH8W2SNkH+Zpoaam6rj
JFKhxPZPymrnDXJUL6gm4GGgUg6fI/yV07F88hrXe0+wIWr5kePIWWWaQKloJOY6iTwAqcb0hftJ
vG40PJPQo/g4ma5LxRxUB08e0HAR01HE+KMUByk5TNN5dOjqFyNJx+FoHrvv/uOEbQIyby/Fqj6A
VbMO1tcDnpfHvsabFeLbxs+qPBDDManJJu3AOsGbx1y4IKaX99+v4r+CwFwas4nyDJCY54Oi6sAG
nkXDccieKvDkIUBSKrlVm4v6zNPfdC3SbDhlE6YNJT7Up1bSmbSu6c/U4lZ0R7b+1nhHbgZZZt/V
C2DPr0/kwhg/XedPlg331UxXWm84Qj/8hy8HlAC1/UDwxNbg6Hg91qzz/mVC2VSPOwlGYSOoqCGC
TZ0orBEXukHgxK5gLeXyV/7reriLa+Tvz8dmtzsyuYClDNF0xYXlmVsi8b0egZ4nEH8NSMeWM3V4
G8FM6nxASDFFbcYlxMdSgsMFrb5+aKir9/1eDFO5ta9/SmLsJNVv+sZ8wauqA70Hj3oKH742Tu2u
Bp4dJUqoiYn4oNTKW86je5Xq1O6y+lCaA3jTkO1Xu96HXA0FAKQ16CqvoL9Z9AwEh4LENh3AWzCN
9CMfJdtzT2z8rIB2R9uu8dRK1jEX6UL9ctYL+2vsBkfdb/I2pp9/fvIxc9TE41BR+mN06L9nKXT2
tY1p68ifrPx50k1eUow9z3T/BIS5OBJdwic9yVmRqpQVzIgbbBKIVK8qfqOHxioV7vVPemnRoLOH
TJpAN/OLk7nnS6MsCg5igh5YMWQHzH9kHvfvUfwdYFbuk0YbqDIW/TFk0h4bb992qZt34cYfm7tR
Zm7FxGh5g7YwsPn9MJ3QpwObzZ4RisQbPdYfJyHjCZZB18EmXRYynnbV/Cg7jTM7NJMw8qqywldK
DijZOv2+cDpHs/6AMBcBS5eOr9Nos4MzrjyU17PPgxNwk18oSUL0cYjvFadZQVnITiFmQABlXnet
XW+uL5VLsbmBew+LEiVVY7b5jahRuyDJ+2MvjPtQgZfp0B94Ahc7So/XQ83A9n9WDRd4mUG6GKnC
HLmDJlNumIWUx95Vf6tOYoPSn0NMJ3mZNMpbeAXbqr9w/V3abwLe70h2TAgGzw0RMgHRYAID5qMZ
QcNQqquIPHjasBBlBlz8MzQ0tTWCrAWV8Dk0mncB2mApnjwTTNnY5bt+AwkNCOww+CJdn8aLIzoJ
NW3+kyNr1GneGNMXi1LzV0LkAzVCdxj639fDXLznToc0/Y6TOFWdJ7Wn0P6o7gZHs9ubySJyOCQA
yS5ryc84Cl8ncFqnJ9Hitmck1MLh2NjmWvMg/RbZitW6fAfFXru8BzHCTtaLfniXNvrpIGcHCqFh
rPrJ53dD3+4FiKhNfOC7xqrW8Dq0r0/ppWMZ7lxo2OE/TaLPgulp0hR4P/ZHaBvbCXqvckkv/2IE
Oi30T936z3bdySyyeoQsNbwWjqX/wOWLSn/+H0bAcKEQpJJgy8zWhF74UjX0GrSy4CbpgKEEzf16
hEtJJBqp/xthtg5QdaQ0n2oHZY5uYMPRC+mjch2n8aPpAXUvsl2j18frQS9uKQ50gKoDW8DU2QFM
mho9lz7BtYJzdtQq4GB+jMHH9SCadun2AvDk32E+NdZPvo7s06Gg02Jro76yvMA7NAW9Y6MOcFUE
bykl5z/DSIVSRFZtxti7i0N5UEYONQqUG2zf0D8qvYXKA/kWm6hgdqZ5Z47djYhVUHyZU/aq4/fQ
ISqnFlYDyR4xdJ4beRS6sDHEnTJ6F3jEjrXKdIog3MFE72PwJLEUw/ecwih+cRPFrQ7p7X7wzXuR
G5Bdrao7jXh2nusleiseX/kecDHeCIhiOKJQKqDgZNR49CM1hmSdsfca75BD3DH2peK2pYoqO812
lMr7oi/7lUKjJy4NE6BUGm2LuE5XNQ8OQ1P+HFJ5n+lQyRmgZ6fydTPqDxVsqdrMvw+7YaeM2SbS
2l2upXCZqWBeDT/0mqJpAA4MBIAN2EAlurIp1aZFYbf9Ae8qsmkSsSlC/7HK4d3dsaeAdA9mWlWW
TiNU5f34vTLYR6iXN77WoPQj253MlJ9eRR9I3KD0CIYgb+gPXeHrNkRLo09A6lRE+UvTgb6IfGC3
ifcccX9nohFk5cVEKSQeiqZ4NMYAV8XDO5XIZWOCiaRhKvZ+5NV/6iL/sQH8dfMDYQGfR0CsKNLL
ef8zyjuW6Uklj35WgxlcbkC6W7h7LlzhiAE4BzztkbuiUnB+TDfm2DI18Xu88dR4h1bMPl33GOw6
Ka16262pUyw+k7/uzvOY05Fxsm14HPYaFwEuvKZ+Nj35CNzWPomzBSjA5bHhCjcwwumAm50ChdAB
YhHhdIeXEMkNN+MGvo9QfrGkTa3ISWGysL5+Jnw97TC0v0POUdwj0Xytl6YExRn5MvfUJ+ppLszj
HvQMXt9lum07tr0e82vGdx5zlvGZkpfwCkVMTezw2lsFFWj/aGXqFXeuR5r5gUyX+nmo6fY9+XKd
ZpZdUCjyWEGG3oY9HGS5J4plv0d7EUWB4DbIHBLAxS21/wvu2DSS8yz+PPxU7zkJ7w1qJqMSI80O
4aa24FC8rkDFm/zTFnP4pS85bc6TWJ0amIqZI1ZyANzJlrflC3fBO3Sqb4CvoMMUPOav0QYqBvti
aZ4vbhAGowOsXDHty/PYQtaAoxk6xplJiCMem+B7MfgLp8vlIMCWgLEL8Js6/fnJAPGo8xujn77l
EH5LdL7pffXAhkU74IvLEysHRUj8Y84fCUmQ0XI0ECcNLN6u5LCibm1BMMgeIdx7MNAZmAyNkA4u
wX2XIs8+Ia3aYch9nG1mej8MeHAFgJGFP1SI2Czsi6+FRixMvPjgIzHBtvjsgxlhGHoKMeRxYsaQ
z6IDv423veNbKhz96oWSFbm4EUxAH3GoYWrnr5Ok7oZRxDUWCMQV0Qva0GdoYaBb6ISOsR0ftBQW
Ofy220H8ibjt1rcCx3hcGPTFBWRO/T3YQuF+mp07RIbgOQB9c+zc3s1vGQqEmbmaWAFs1TvKDpoL
obuY4C9FnR1BBqsqYywRNTng8NFsA8eA4kAFDgyLehtt6ju5GRZO9Yme/vXgORnq7OBpYxWtJdZA
cBk62+2O302WOdVTtyHbtgKLNHNCd6mw9B8+8t/zO1u+bZxXHhF4XUtLnRSuRzuxqy2z6D7/gPnt
rXnXv+Swog9jK3MiJ7EWyaRf81ss65Nhz44IFo8SH//zFxgBTBkGGEBpduFK6WjgVlqQCHY9E0Ji
IBFMjBN1YYktTfvs7ZApSiVSH98avXo151MT0EmAm7i+kKd5/HKrnIxytnn1rIrqJMYoYUX3pAvp
hl70fxkIOBXA0QH+DHjn+VkbtbUeNC32a9EqNhXZXeuDNafTp+sjmf6a85EQoOSgpTChV4FPnoVR
9BxwsX7ojz4QySNcDTIprDCGKXz4nRVsfT3a5WzgZFSzPM4HGLgxs1welY3/Vr5kz+NWICV+SNfJ
Hoig4BacwAODGouFLblUB7qc3Z1En2V3aSq1IAoQvXNHlO1TZ1JkB73aWIX3FGx5/rpE7Lq4UP6O
OAfmEk+vM7xu5NHg481Awq2iwCni+qReXPInMWaHqkgkDYoeHedwAt6Z1DLC6qbC6/96mAt1cmzt
kzjkfEWCM5JmMN9E0ngnnenoHvfxepJUYG5/81+kbkvjmp2gad/VpdHia01NFm8Hd3WYIGwBwMJV
odpw2e5Xvr1Un7lQ8jof5ewIhSdYmhUtl5/lZfT6vykg/usPzG3W4l4s8BjJ0hinPz/JqADK9JQ2
xS3BHgZLwhYa3pR09UnKgU2D9hM6vZA6cEBjAU8V9ShHecges4dsvZT4LP2Q2bkZKnGkZ3Upj6NE
w5WV6UszAjYG5OP1VXQxwTpZRLPzZoiVeCQqNkSTTNDw1NKhImsUeLwr/cK+uFCQPf+Us8OmNKtm
DBVsDLaeVBx8p1vRdXpPNr67lPtfvPZOhjU7WXjXAg6qY61WWrwuWGMh8kp6wJVwWEo9Rjhc9aUU
Y+GTzR+OjMURI3WJ4qwe3tEyvZeN9g2Pg4XG6tK+nxN8vQbtemNop32Ini7qo1Ndu7WLW/TxkILz
7fUVsnRH8Nk502pe1hocn827CeEqPkxJqlXu4l18AzIn+gRTu4evQVVp1kutkMtzKgzIDQlADz73
68l+DADk12uewH/MM5wsyLZAcjpxKpbqDJfWiwaslq5NhBFzXkSNsyL3mYoxDrvuQJz+F5CmtVVa
/JH/ALzGjhxQIaBOm/0Ax9m+PsFftyAzP9t2jKOnBDjA+ZnD9L70Gw/neKBUGz0yb/0024i8cqug
W+gRfp1OhOIqFchgADSZF1W5IjqANXyEoo3VmTDfMCpHyZd234UwU38HacyETGHz7jVDaiQCk7RH
DyA0LzdWqgpFzoEunF2XwkztI3Nqk4E/Nv35yeLotLpPgOHtjq3wrIo2Npgldptvrn+ey1HQgkcV
z8SgZp8nUqPP1m139OSb7z0yiOqM36+HuPA4Yei/aej1oZQOGNAsRusVkalEZnvs3kcXwMXhRw3T
UpJZPepANuZOIAMTNmgS1wN/HRvqZ8ApgoAHOhjKFOczqJVgqfG6b48V+ehMsvIr4mhLSigXgxig
5aHKzimajedBGrP3+ppk7TFJIBKItlEo96yoF9QXvibOGIqJ4hZaOQyoqdmJ3+hpF6Zt0h7LbFj5
I4Wo8G0deZbq34pw4Qi+GEuAP4eGEQ7b+frWtaio1JK1wPDKVRW/+ZBiFgoD7Qg9uZ5Z1z/SpWgA
J0DmaMKUfmmXGpFaBYzH7XFAuzQLfSstt7yCcl/7IMIFx95L3wr9fHREVMK0Lz3TsoahJg8pjOBQ
ts8VClD9Ngnfrw/o64GHvQqOHgXtGE03OlsQBYCUguS0OSbyW1sqENbuDn7drzrorV+PNGUU568p
ROKmyify6SR3d770it6E8k4rG1zJKugYkJhUO7tP90XzDojJitcL5+uFjTzRWFWOM0lj0MubpVNh
VGeDUtIa5U1FQFefb1DhPIKIAV0Tlzod1EMbazk3v/TZsBbR/APZSzXV2ZOjzeIKGGCGGQWRs0nQ
3GHqbemnb9en89KHA/IasDX0MyEQOAvTmRw43LhqjsXkYaQpqwQmLopZPJOuW7gULy3601CzpAPS
VyFkKnLIZ4c/FANi5FqyIfCeTAJL18XCMrkYDDcJg2suJnHOvm9lrOP/GTfHAQQjWYFN0Xc200EJ
1j1HT2rnH08jJBQB9/wEHYF8f74qtaTqwUPEIql57KbEA1i5X/fQxxVj8c9HBkTp1DzBZfwV2tTG
pdbGSV4fO6ZYoQqSRv5cNjD8hjNQuwDcujCLZ7Fm6b2qAJ6f1ohV+52tADSZCEgCVPqK+5D9N/2F
Wbyw5hEOtEoNd+ZXQFXmkXpoRFpjzYMZY9xR2EAMw8s//1QaKO0T2x0YmXk5RqszFVKNEfazZlil
ljqCgRsbpm6vPF6P9DUDBduVoIuHPh5wb3NQjJ+FeRwERoXHUbNN3HgtXQjqLYo+XJo1jeAshGMy
IMLm9OcnOVMPCSQNzefqqCTJVoGSK+t08DfM9fXRXFoLALsh4cKV9TUDTOrY9/LMr4/exBlLCoeD
LxkNOHLhICeVaOGNcuGcny5iU1ORu+NOnt0oY11QJke1PCKJX4XqD51kO5GOViVq1FZRRIt+Xh/f
BWyMbgASjYQQhMzpkjmfx0GkvSz7ujwm1OLMoW7sTMJo40Os2QHeRJCuX+d37YYvVCguHMFIAfAF
gYswKZs/iOiIU9EgRXls/Dcq4Eeowg7ztYBbwvUBzmcUiQafgiAdneDn8/FlvIlBCQvki8yS+7KB
gQbbMUP9PTAwP2qT/q6hAnA95HxpzkPOzg/poSTaMwV2D+beKzdjsvGbhfTmE85xmhDMY8yyxBxt
kB6Y1u5l0j+CE6P9Lt1oAwbI5vpYviQCs0DzQmPQ+iUWEAIN1mApq8B6Bt7DSiGUObi57ajfltrW
ZF7anIjmXIPpuoYOHUEOfL4ifUPIwh+hfGGQdpVKz23AW6GBb/UxxPpUPNjTQ1jcxD0B5xsOSB8C
DBtFfe0NuJxxDu7875p/5EX7kBjppuOdU8YPOt0lkPVZmJyJMnD+Fc5/6my7qn5dG82AnzpJCk7z
0kD3Ltiom8XaBZsfRFRgBato6yF/1jifo69E2SQe/mmPpIXBklcEmStBOHY8qODZppLCVUJtExv0
u284nhXkvBLPrVozVnyIYEVRwX0LBMTQLjmIlyn+x8m7DFxzVXv3RGusDDWD+nUNgqmoPLkDAguI
C3wKVJoGoIVGDmVLH6bNSDC2dWr+jrmqux5H9hn6YE5FWkrtekBvKBgnp+JC29NG8Q6pMhFyAQFy
o552d76piftoYry3gZLfVKwzVqYp96XkcOVIocpRkjDfFBmFGxPrQY8YRXGjlXq3Vke9dmPegmRY
RqUbZtF7NooQIjv1E+h/m9g0qoMp0Yby+M4Iiw3zBZwsKYHQaZiCJukNvkMiLXFYhuYg+HRo8wpM
S5rQjyFWX0ajqR2PBJEd5IPlixiTq69xyGeOKip2Bwhmue2CsrW9Nlt3XnKjgE6N9UalRQWUglJQ
/PHvgM/bjooNvaLy1i8V/F5FomWlQxIdFJT8DhHw4FGOECWCc18Kl+sUxDCzdFPGHK8ogNgKuaug
zgDFCrZTk27dSHEAyWsEExA4feL5vZt04hnSboEVVVzA5lbde2b7GvDiEKd8FwYks41e6zZBnCSr
BiwAO2hjt0LCBpUUL7d4s6syK0TPsBtF7lAKlfMWDXEKFocHCnQrn8CQ/xiC6rkyq+dOjOkGZIHb
pizBFEZ/fYe6hdwCxvnm5RDrrwGEXY+sbdxxkGIhi/5MJU932rT8kf4hrTDBRkSx8fxQMGgfon6n
1Z8NyAneq0Zr7kS3Bdsq1qfqM0A0As+TztVVd2GbX9p7p8FnJxKrjNrPBwSfkOHaKnlq18ETPNpN
cDM6R0e1Mn1qDAsL27oeeX4UYtQo44F7SXBH4h02S3JyQw1klkbVsSAfxYDEo0iXjrBp4mYTyzgu
YiA7Jv2i+YuL+UPfRSDVH3uzBkGTJJWdm0brjor6zrP+uxRTV1V00o69CoKPVcNXgVbUC7/j60hR
8TCQ+/AJXPaltlIxU+t7RSmPxA9AwIZjxcP1qZznG9iAZwGmH3CSL4bRoHmj4pXHgZmrEhx/Tf5o
sOz7dmGpXgqE+o3GUALjWKyzmznqCtxpaV4ec/WuzUqn9bxV3vwOSbwwZV9XJRKa6YshCF5788Wh
x6SOtCbCiKjZrvSJ3J4P6UYfa7tW+UdYVwtTSKbr7Hyt6HifENR2kVQBRTsb2mjkAPsbovgs2LeP
/Fu5Th+qdlXesG26y2+EQx9UN9iIl2JyHWvBsvuAhsRSLZ1M++3K7/jU3Tn5lppPqB9pSnGsbIgK
vEQ2LxxcisUv80Pbx+jjNZPEZb1qn3E+3TWmI/HKhzPEUhJ26QuczMenLt3J7zAKP/a00C8BWDQf
eihdeitckNyNXHYPLVjofN+aLgyIH5Yx7ZdW2WnoaYpOQicjeEw+tJGOGoP81L6Sw5YZb0NcOde3
zZfW9nQEoY2AXB3YT7Awpzk4CQSFAoOBPF8co5FyR+Y8B6CXJ04L0YM7gpqoHdE0sUqoxK/qKP7u
x/kOJ/UmLHEO1/BhAE2Y0vXCr5pW2vkKmOikHD0ABqSoNn8n9Xk0hl3nF8e0kD+U8IccQzeA/gin
pQsNQMvMHgn9xQAqBg3MCfUX1slnnxmWWt+oheFUku2S6CaHf+TCL/u6Ryh+D9iQKN1id0IJ7my+
Qtb5qRYYOXAiCnDM5aaJYMpZGO0LzQ230j2rH/2tiQYUuKgPre67AlAw34Mr6vVfQr6uTsgMAHgB
1SIDFUo2uzxY6gEe3evZ0csqS+sCAM+7W/SOQGD3oR/RBZE7pJ4LLC/t1uOouZn2zHAPlGDQ9Spk
fp9yqAtzFWiaTrepb6x7Xg+WyLNXP2/XPk+sNmmcUWMfXtP/w+chjmvcSNCPZHDPENq84FnVQRv5
cdcclZ7+kOaeghAAhTuXpP0CgO3rNOGsnqrtkBjDA3F+jHpjEILRDNh/Uo/buvHdMd/GFG56RL+L
hba0n+ZPhmlgKJfhmwjwkL/sJ1ypqq8IpTqWUEzxfH4TjPpTlz0NgL37YbTphm7j8Z9oJC7cS1/a
n/PIs2cpRDJkkHuIHBwm1g1an+t04+8gYb2On2sXOjBW7ir3sIpamOELdzuODkwiyN0mwECzV1Lq
Vd6opqihFPojC78niVxIky5dCIiAyhZCELjCzDZdMIZBBCxkdeRK5cQaFD0gK7LqZWuVJdtBfDNW
iAU4hKOi4tU0pRP2AlZlsFtOC6cO3kz6U2mh7/s9K2766s2s9TthZAvXxaWFBoo7KnAQFUWzYPrz
k5NUC2QyqI1eHSPvWDX+XuEfQ+soCnfGkCyUIOZVj89vfRJr9q0zvYdUg0SsujVuQh0GT2Flh3g6
BF3uNGBG1IQunDdfKgXzmLPsoIpVvctCFP4KFh9yCv+OtvyR1szyW7rWdcRvoK+qCTcNle1YNlA3
Q/OHcMj7kHUQLSy66XQ7vyGwz/6egTltW+lEBgVh1AfD2nd0MqI2HTkq2MHXT9mLa/skzGzlNZDF
C7Rp0CbkSIAj4uVSAevCQFAIBAmBgtsz4U7Ol00XmXka6gyVWwb/MiLcoEBKoS6xLy6FwSaditBo
B35picSAemVxWSLMWLqjCVtGUazlsISZ/Xpx60AGTAwycDWnNur5aIBdHVLNn3bqXbMNd2wLnwAn
2i0VkaAPOM38bAGABSowaQzM3i/NOZRL+MA0rzrqatvBe6HeVZXpu0Nolo6MoFSVyhoE8HpYl9r/
cHRmzZHqSBT+RUSIRSBeCyhqX7zbL4TdvgYkkAAJsfz6OTWvc6PdPQakzJMnv1NWGbPBbh4RsDu5
4cvSaIQuj3RPBPtloLVvIusFG7+W/6zp653QzlfLxamNp9TMo07deXCSUC5wlVe3yo0O89Lsq9G5
N9x9YkG5H6L24qj6OxTOqyrmV2Q1fDLZAwPnlIhh0fY/rg3bVRZqoT+01dZWqk/ESABRJVWYjEXT
bvHrfJsXpQ8+qFsTI6cCZm9QYwB8E373Eev5w2E+RjGTh0DZEHFIY//qMH1sCjt+TaN70HV/Wv20
A4lmLZ3rAuiwt8bYsh4/Qx0i+nmeLs0CcWBA+PzkvUcdFqimoNpH6/QfNE0k6sW4rub22vlV7qwa
SRZx6W58q74A8zuHfrRzHbP3p0P8z/TT50DhV8LrgG3x6UyozkrXRbQ3jV4QWnLSbVfnE49+hO0P
gSxeJgU2J9hU3y1QWYDFzXtDZxDVWtCS1rXgW9+dnvkQuOnaxFlviN43cClBwmlOs+3/mywDZwcu
WvyQamv8ZQIYDBgZzf5j1l1yzx3nzLJ+yFxf8gstwyhtMQZPuZFiC5brhTP7Bl7+uYrkU4U1pDms
sWQR3qNKfBhsjtVz80/Hca4csR9L9yAmGu/rdt0LM/PE1R1M4Eb/+EVZbvq1+8CffbJ+Q5K4NG5a
uwgM1eUvti0uTeFA0G9kPvLiPVrcS0/6J9DN3Gzg866Lva+BYldonV+qln00GiguOYfrxqG9vPsx
b06DLu6S2hepF7mFjP/EI8fdDEFzrdr2WPsOxmRT8IQHgkheeGYA8nGOAS+jnRjXQxl5+GGVfQk7
5P82FtJdb12oKU2IOIcRAGwsv/3VIyACgnvjXk/YEl+mGUihYSQQ5x7qGm0RPt+O4q1qgBtsS9Tg
bhFCVmyGb6dq8H4L8edX3scko2sZjM/ezKeNiddjhB5mM4XxBaS1Pg2W+j/QfL2cV9F36CIxVi/3
lXP8C8fiFs3ybzHyUzRIDNSPETjEMFCG5vCLxR3fxXF5wlbej/acHVMuAtixqbqr17pLg1lveVTQ
DbSwfmPKB5nMHcJkDjk9eMBXZWthdniR7nHlZD5T+NSCU4+cG96AbqgLWFJ9+i6G0UsEjjQg19pP
OTe4tOOPItZmPy3tRzeReTN6/t5n4McTg7xi6e26FqNXwQCApX2578uo29RzBy2WkGRQtAQ8Dq+7
jJf3MhzgFfax4ji1N9zZKh+btYHaXeuMeQJIfK5iWDNkv5MzMk0pu5kxuBsAWF02IaXCALnHnDFF
VVkmZQ9VszLrjPVB+wOFsUm46ufMb8NTY70vMdSphw7qQAdQ83qv+fGC2cfrSv+gV9YXF68OkG9s
LRLIcmXacrubPCsy3/bvoqt/+ghxrBU83kk3VTr1o/GXNgRU9dk1G6dGuNUKC4QUDqib3VvcRgOS
Bcqr8elz6S8vKG5fy06cCeN5z0D2lIxeirI7YrXjKW6rBsforDeo9hClZAlYUp4EEX9mV+rVt6Fp
yyRgfYlgnQi7zsZDfwUG3gYrmkWKtuLVxmAM+u366w7Tf1YxLEj16nlUBNw0btxNHE0fJBQRsAfL
9bG0Cz4kQp4LKv9rJEfuLnMRiD4PZlcZ7zYAynJsZ4Jt1XWkG9v3yOpoxG83NHdX+V4iKX/rA/3t
Fs20kVEzJmjzLD69+lxL9+YLLzMU9PhqiE5F733XozqaWER4YvS1Uc2Hi+W8ROvyChvOhXXhp/cw
rVrjg3w2IMqTFVBRnG58D+tl3uiK5BbtHhBG9a2FU6yqghctqdnwyjsVkz6ss/dl8E1s5kXydHFh
gZfqWMTNeexXSJaLdwmwiDzI9gSXz4GWyJOtCXGxnuwc6ygUySgRQqvDKlW8W1E0uiBnmvaPhuq5
wYu3HSsKc1KpoDZFuS/WtO/L7cTN0fjWpDKW927G4k9fudj9w8R5gZEuFZM+IoMJzqLuT6AJWGgo
ztjwba7xrFWG9TAKAZK9hkvRwSCxYMwRaZXjSvMwescHr3DmdZT9jgPuRkfpHql38hthBCmSjw4r
Q8iiWwI95vjmFyCPCbaOJnoiUY8YLsNggsSab0IoL5OpjL5r7X6DzwhoaU1Ai6TbIEYqlMfnyyDL
11Zp5BdwgBEljMQMRzo16xPyHkGSthilLM5+9r2DIj02qRuzHzTQqbEr/2ZbQFinAKdH9mUWcs49
M+PxOfwt9uwL591r4yFUNZwRAVvN5uDPCEWuAIVmbXfwZQNEzGOTOUB2WaqhiSYIHdoOPh/FYzma
bh1rYKyjzT/I8giIDaPlJNxOpEE/HI3ABVA6wOEM+BrS0On8DRt7LLvDE5qES63SotDlpfBNlA/S
LjkFVTgLplIniKPg2bqsw70VKpMIrhp4l6/qsa1GAhDhI/znaTjiuH8R+OMeToWyqm3idHS/qBal
BODIqZidU+yZ48qiKeWyPTi4JX3MIIIZMl0txXPsT1M6hp3CsyhvHRC72RBh/OzRnr33xvU70Eix
QdEzsNaFL8/tUmnktutzWeHpWqPToQb1GS3ndbAzqmFR+ilqwVuje5BhyPjlxd6egqX6VTsxEO7U
s0HK4jBZ1Vim3mKWO626q68nkJhX0O4pIe2htxy80rEsk5AzTJ/AnsXT12VOZ/Lji0HtFfffDGt2
k0QU9gTJsQnqaRPUzROls86ErOrEGJD0vHC8L7HFDr65+KLptq0CW19a+OtgGgs2eI+eV68Mrkun
cF9o4ZwdXWzmAPPvVtgzBeIXlNB2TdcixDp4bZFoXz+vaK02ZoVLv8Sl2ETncF7Bp4VBFtD/kJ4m
Dt/PSNnR5dO+nJAK2fMKso1ISV07STcE22oKG4ihLmCXU4HDmvnhZu2GQ9cuQaZxtAGFuNU9MBWN
rpK2xf+ysGrL+HJaZASLBS8QrhV2dheIAnFCRu7xr2qSGaaIbKkIRkou3HYL8LXswY33bLQZvBF5
yHV9h+HrVNDqXw9cS+qpAhtr4qK9ib1NSxkfSd9+Fn351k1x0+M6wgvkdYYfYwDO86XjWYkFZoE+
ejNwB+XdOm+jgbg5kG1gcU8GkwrI5S7+9jjlLH6Oo+4dDqVXWShwYpeT4Y+KJ2TPgGvulxBpaFZj
/8mEfzE8qwlT8a4XKk69KYi28eDPIMp6buJP9sfvun+IjH1YTRj2KOhgN0HjkKScrL+x1nkaSKs3
cR35Z2dYrwvgxKk3Bu2tYsHwNjBjTkNJQK0NJudFDSW+72KQ2w4xN5mIkJ8FSoK3VQYr/7FsVD4h
P+GnQjbu1p+7kxGrOWC/yWBWimpbO4xk0pgA2Hjapp3Xjwn4mps1UgfGQUILQ5wVc/tVNHRreZFV
kb4WYS+3K5Ff5ehgJM47sNw90iSqXg66Ayu3b5ZXn9LXHnyuNdAxABzAxZbyE/QedXac7jZO4wTN
D1NLhVjHjPUKR0V8bpzu4Or1s0G1ZpHEjATUHknRWh39CehGFeCjaJEPEXn9S9jXv5Lhl11CPccC
XR1DMkf9p3zHnj0ERm6iB2xynXiXicrGJ0V5hBygzqblOGYgeKVTbFiqx5omJW3PFdPZUmC3tCj5
IQprL10Fwa9irm4K6/Gb0ADaOxH2rYGqLfHPTXVcnWKh9l3NDzWhl7gvDz3t9v3o4dfCd6aIAQIN
wJiopMOSJpafXmDnlDgw05UTB0DT9Z4C5ERQVl+dUH5UBbmtgLHjAPRu3uADkOBlknhg0WM13bp1
hqP6PxpCVfTVcBVd+zp6/K7KImcNvmjLnXdIQ85GyCWPfP5FF/wOltnfMorRBQiwaVXS3aDdMTMd
TrBo8t8ZNtABCF77DMtv1wmhH7m/eHvUIP/4ikp3WnZ+UH4Dbw1o/AIXWxe5ubeKm0alBfHLo6ku
IxDgowjhAbj+6qJ7R2WGxcq5OipJ9mz0UyTApdYAJwajAy4Q631ag4bMMfQVNBCwvpvm2KzxLaIK
20Q0RnaUwvfvk+7OqhY4+4czoWANVmKJm41V8Ds5BgBxKhcghrvzJMZnSoGOjf3nue6OFRf7IcSb
TbgawNgu9q51Nu38mOZ4Ld5JB0Hgvb/2h8YB0pdwcmoCHFoz5vA1/Jsa+w6V9D4ZQQltvWs3lBJ+
N7ptUCoapXc1kd8tH1USmOrZX528APebTn4CvXcbVvJQMfPU4jjaTAO9hJ787nzxUXemRmYj4A3u
era1B/EUPBTtYbUCrXTNXNgRmqSSBnMRc/Kb+MgVSZiLTRMFpr6rET5eOz9ER9vIrV6k655iG+6c
3kljBAiUEdwDfridpLevmj5za3PCS5EsAARXHib7NgLreeE/AeqFJXT/DUDwg6T9udr6O/D5eSyq
XRRoH/PvpsQNOF+gxb1OJX7Vg1oOYK4eKmLzGlAWUNRxw3VsmhCCMRVJX9YZInGw9GLor98Ud+ij
0YZ0OlNE3DvS55VFcFyLMXcx4ug3zpNj6h9/4Wc2Tjs+0yNr6v9C7ewpkfvSeF+MdCWan+lgOto+
JkV+4kbLv3Btnqe4/BbVnBWLufojDmwHZYA3Iv9qCuEBIyn1u2sXKygRzh6K/Z7NbRqO81dbRnCK
x4omNhrdDPl/hzaAvwJMG9wGMWDIE5JduFKbjqP3UP76CavIBKO03vEwfHbXMueOekN241lpHI1V
c7U1Wnex3oNpXhGtM6DBj09hU/04Zn3WHpqIGKCcyge2z3uw6Bkwy8i6dpDUgTMw0AVo8Fi3QYiC
++67/cfgiCEvbIGQpwBcQSbtIZz6m9cWuxLZFUmEtc1k4OxsELeyCUr1MRNWZy0S3/BO8xMPeZ+s
1RKkBudv2se0TGQZlfkQFBV0P+9jDBqMsRhYxDwbAngfVudDzO5XXQN84fpfQDWPG+bEmTMMyUza
MQGhe4/7ASsRAdgUY71zmCwRN+HvwnD+zzbNSzCSMgGHBkXTtGtmkZQtyWdRplPrbbUmf1aQG8eZ
G4D2CaOVBgw/Tge3TmQBRvgAE5HqnDFRhfeFvEYAF1FWls5y5cOEHwZ4i1uG13hxy0ThXR9IcBxg
rMXL8qYc+lTVsAutZPhvmJc1j1by0mjzX2in704Xh2UJz2Llb6ZZn8dgvCygoQHYXF1rCro69RG6
2eYwjac6pIcWkHUz0XMMrDxDhOWmqNw8UlD/PHhXmMhWFULyY+NViXlbj82ZR/Un7pOnKYwsUnvJ
ga3kLAy9G+zZJ20RH2pYklq6fPpc7ohbbPvxyfIroKC/AbMbrxd59chckpTsxXxhqP0izJFQiF0H
NT6juvp2mzYn3boLa7mt+y5RYXso5LoFmx1bikRj4NIGXRZ37s3o6Y7hQ70ZGrkthgoVY/Oy+jzB
qgHugKX7aEbMwirQqxYt84EHOBZxmJtjZUdolLDy4O7UcjN0/RlV139soRufrzmagSR24KxwNyty
n4RFbsMGPWHY3IlJIG5++TVKYtwETdS0Cdj5u0hU76OgOTBGTq4q1IHtOrxNLdk2Y4vgmhWqaFeW
Ne5jJC/WbL7h+vE2C2m2aHj4tqROiHtiZdkaTDTrVrpmxNV7Z2yOrR/MG1IN3QEKZpU2EbvXUzhv
pHSyuB6STpBnM/a50uYt4vrW9tUO+RhfnZpwulXiu4AYuHfb+qzR6x79Pl5vXWX6pBDup7/gxude
O+DQCsw2nsk/29dZVfO0dAGNLqudowoIgJAb/x/D0iHSaGy3YJvl0qKcq+367sX1s+/jwkep9TQF
kO4KWeZwxu3BIOhyyCkf3koAGMT3kAsqNQoaC90CRK3LKoLy1Cm8XiyeHmKDSSqlkPgQ9pC+RghJ
c6f7TUSQw933Nb5TIJ38UX+S2ubehAnVGNxiXs4JL6CRjQOWdRHDga1yXhxrrZtHW/VcaIuJLZ61
gFK/YVWPy2ksXqqCsXTRHUsc7t4LFR2A58BIZsrrQd4kLOyZNpiANwK9LYZEa9ZJOPZLd32jsih3
vBmHrVIRWt3wpVm8P0wLcMLW3VPD6wgFsXlvmv6g1PpWUPHbzE355BfwD9YY1qPkX149S/51tL4P
PZpSrF9816YQ0MRWNClDd25WDgJeg9Ma+5hqQ0f3FndIDXGk/NfN67BfPSdpeHmOaoK/og4zw6d2
RxxzR3gh35u2hMNtOXms/ogqGyQR99dTNXqXgunUVN0Jz+W09Pocji5SQd0AaXv+l/KWf7JFAtoq
m2eqQWFh3Yr2Beckg/qTjOMj66+O+gTDfcQWu6BVmuEcdKjEdIBuq3ODBPFiP6R69LKwQm74InAm
BGj1l9Ygn6k2aM786ERl9MKxOgsB5W5jhvOqIQquOn/HWf9V+eMB3PI/SrsTlNzf2h8Ohi8o9QCe
5o9UNrzE8NTQ/luUssgjBxFRJe9tqguRFwL59B7JPFvksKXlgSHw4SH5RTyMb8O+j0DBn53lNClI
dIvC1o4b33Ul4oxqdvWEhFC9/iFVAE0sTR/rk3Lyn12rnoYR4XJ6qV5FjXiKoAe8vuy1TMbS3w+c
t+jWg49O8/8cMm6dpXOhsxRn3xW/I+kviJ35wFl2btr41xqJAtSGfzIGWrsY20thJrDJOM6XFsWA
4vqMboadcG8gpXpm4UaRdU28CBNC1+NPrT8grV1h3FDSRxgNWkJHh1lUsOPoQItyIjtns4Y8MC+i
zlsZz1jid/Ywof5yI05+BMojH/SuIeE2GEQ+V1BuF+F+yzA8+hE9NvFjUFxevMUex17fehsjwqnl
6UQqqNcKRbN1q2fmlSdOaVY19afpu1sXl3+R8rc87v/cCtkpxRqgIlkCqGv6rgfMEGDp2MD2QjY9
XjQ4YF8qKBRl5CM7bwyrDW3asxur/WScc8HgQZ9WaPprxCEKBCA+I6luIyYJCxcCu91SOegRkeyj
Ohmnrkbnpivs2OD6MJE9TgODEK3de2T4W7Fi4WeUHTAGhbl6oX5SGutNrlZok3t9wqEe4XJAhM2s
RO7VKI6qAlEJUrYIwtFXKLhbJsKMoGE01juEntnxGJUzeiJl1i8bcywVVaVMCz2t8KfW6TLYvEQK
X+IFYcbA0guEfGWKYsa8QolAN7nsmRO52VK7z1Wx+DsI7n+SYcRotfgPF0m2WKQDQ1ruS29HJn+L
J4XeOHDObgUvl+tjtX7xg8xz5QnTvDmZZf0jRjdGPV2/IrfFJmWgh3xYxRNsR/BQ9O05mMHEqqdA
ZmOobdp3kE/HICo2q0/4draIrCi1PmvJuqQibjrx9SmYnS+K/nZD1mnMGhiss8ptoQyHDIOs7hlb
UDAXi28W6qMPsm0SNitY5Fxc8X8JPYfSCDKC0wfqE8diN7K5Pel/wmBzR1wHdsrdJ+Egw6sMBjdB
pt+tZOXNjddr3xU32GjuMOfsnBp87K5w/rq+2qrS/eGm+y9akf+2rPZuefjaLs4RiQyoUoGUzD34
sRM0wCfd1TdsXpMUWkqO5BK8GDXKLhciegURKWt7acG77Bw8//q6BuK5KRUGZXXfY9/Y/X9w3gXh
Qdc1ci/1tCJLSb7MPcsZoma2zM5ACrZ3pNXGyTx2NHGQjtWY6Wfs3Q9B0ZtLOxypQCBM2ZjjAqUu
JtFBDOV5scHFr8w/JEVl49KLA+J5oiTugvkxZzkTzzvC1J6WttQbv4MA3ET0TL1iO5Jpp6AU4oHi
TBbCfmFu9d8yBX9VC+OM1jLl0/B415t9N9g2FaG8CqI63ME1oI8hhElSyxpBlj1mYjL6DRuy09H0
Df0cp3Z7qwe2CRXSaoREATorJ6VdiCQAQZsfOsIF1VILF6G9DGilFj/MxGj/0cZ98nUbpK7D9rJD
3zeKz4GwPFTmXxFixWAMzSlel+PEKsAnvJAD5iiPpkVhAS/aPmSITQ8wx+F6/XFQGvoTx+cRJmqS
x0LoCn1/+EsHrKuC8sABUMaq0VegVobwXFqlCO5NoCV+TnOBr7q7wveyg7R2gmb9AUoj/rjFnhDC
FnLqmu8JBXDQdRjB+tEHn+u3cJ63szZZH4+Ik5xOsi7MFuCl84pdCceQccPpunzGVpIvXvVmhzyF
Gg2EmRB0VQ4ot7ldH3GeSyrM8uvWeLEQn7QgfkZ/GGe8+S2InZz4aeHiq5SLTsZoeIsEmGClUhMc
7UsamA7tZuNG6Rjzn8UCnRGSDzFCb6ix6LpZ+vEU+kublWtzAg8/w6w2q5spqwbsJgXRgaxmz6Li
tSjaiyUrskWWCy2KE1KmgZ4StYCM2x9iRNf7MAgmys5wo/ryySjlblx88UrUSKBrvfERQfO4Hucc
pdKTBmTjMYDtIFRerevlbRkfXAijhTfOu0WJA0osRJAhJCpcKwhPhJxhIMshmV3oGKwJlrc+w3LA
vCW66CXYYIz1ZZjKQj0dGJ2/RnqMK8y3anztvNKHyGGXaH6UGWGxsf7YbPAuX7qlxpQGXE8FZATe
h+6buvi21gkbnJWacevNy9aV8bOvkekVihDDpmF8neyABL1pfhqm/oys8gT4k9zo4bQW5UXaqN6u
nvobBCwqRLV7EtsjIvAAiw+hsC6pcaa3OoaeHI3k2AXqguLwuDD52XIE2s38GypiZqPySLU6UCgz
tXH+I5M6AAu8XbQ5TFiiRTzVP8w5y83ah7sKsX8T93a1s3DMlpBq3bHlR9r5NFY2jwo542GVfkIG
SNesUykYSigcVvPPY/zJxUEzlEFSYMUkbLpcLYNIS1JkciFHZD6/s6B5G0q9Z77+iJcYGhjJyIKh
DoE6u0bBnAXIG6rG+lgP6n1enCipNf/ESt/R6vpviKq30fO6DZViN3AcNV0fXlfKTrNfZA4i5hEd
oA/WCaDF6Qn55Bo3T7jHxZf3M0o0F+otcvjcX5wDp86prpotCGMb87rwfzoUoksUvXid+nXq4Lsj
8zEYMJGfCOKkqVMghxFyrQ/TxVzhKc7u+lWt6zeSNj86Il5EIREAJJ18xTJ+Yh0E7ZbBMZ6QpBRM
h6FbIB2GO8yQdkRXW4zQnxYyvc8KZr5IHtu1fdGgbGMzXO3UwLfrMJxCEXuYJfq/nQ39BASNI18r
PArRZLXr1ps4QGU7dIBpOrD+TM2P1JFBfg//DeAScMDK3cRq+Z3R4sQ9xE3Z20zOmLgot9o1Po7T
BmOJYETPLaFKFxoGBvIMZCBCkuptODdbYDtyNEDsQBzQt0MY8aZofiYigia0TOgFRLXFk3hFKCUq
Ai5A1qnZHovaR1Ky7bz6v4bAukGxu9IgdG52kPlBH6s9LULJlLD5SMOftsf3MFTVC4xSp7YGawBx
k6e4Ck6BBgAlKO8uqKiPbN+3eUDXrhxIrDRMTNmhRlpebDNCELUqDxfnVCJ7qWncX9iRL41lH91c
PIs+PK2x3rnayxZJbtYizWiEs7GP9G5W7dvIvOOqyQ6cl7uKEaAITOA1eghPhQbEGCV+C5EXa3DZ
vDZpp9z7wLpr0YfjplDI4SyEGRLl9YiQ689N7H34I84tY+eDsHbvTM3NFujkMcfNJQswrgdhLPR3
lWxywqZ3sMhyOsx3ZNocMDU7IAzwnazlTuDj2Eym3nGqAIOs0cDPRXnXnXwdZng+ZBwhwsVWRRJp
bLiQHiLmMKIfQhjWNExocWef5LSssW0wju3JL7AGQnsn8zqsQa3uqDd8DjEfjHXaS4KpBXKKKz29
REN8bn2MBpWLTgM60ITjY9PFNJd0vC0GL2DLMBorHsHpqHtg51naqyXeI/i0TqZePPtEnkv8iIC7
6YwZNo//ohW9b+juBWa/ksy3x677KMZLb9svJ1ZvsOWdS/UouYXYCtYe9aRxIaPpmdmJ0p5gU+3V
OM05aL4KMR2JxLhb9Og9sdJg3OWOdiU3TXswc4Ecx24PV8FeLJh5e39FwFMy+xfTLoegQ3So9bN2
ql6nqnjpYLekpNjHCBnp0VPAVyB2DrWnnnonVoZPjCGeskK8HwtxnbXd3+whk5vCgaFhtkY88GYt
abaMKPuiKkGw7gYfbL7Ck12G/GlRy0eDUFUkvPpRoglQz5Si6UNFtFuQh9XKOkUg9RG/sSzEPUHX
KSNdAWnIy7oIi29VVdzC0CTggsCbD/qYbe8yRLSYF+d8XDLTKzTX345+iX2gH/zlq+mba2fXvCpK
k+jKJhyJKRj2vmJHCGPvW4e/QuoReUqVt+1JeO7N/FkE4ntt2SXEJmBZ6+e1RIk3PuY4LchLY7vX
dr67ZV2ACgh+D0YpFfJNSTmUKWwmBnpCu0fceaYig3rYhTfEy6cQ8ZiRYkD4fYyaoFZ/pRi0IdE1
9VuZMNgoVC/evLj8DVpE3zqYegztrjfjVsEdl4qyyfrCvj78S9b3szC0rz5gyBqn47KabRTbNGSd
SBy4AXEubPVc5EqiqqmGZwx884jKbRgvKcImzq4RUAjr6xij8yX+w1SYOqZ6xS7iyaMmN1YhcqLE
Gx2eYkPRkPR5vJAcmO2th0JtwJU+xEUWY31PzuhVwLsvqbjDT5isI2IrNYoFCsu+5N+daRIoJVuq
nme3OYiGnmoLfRPKvOuN7xAi0jFq04G6b5iyxZs+gilmti6UoBhWAFRLgEVBC282jkJRW6/PtYtw
FYLZZc0eoaUwwHnbwX3mdH5pMcDxoMhMBD+1KyEryW1v5AleoGdvsX+FwqtL9TuMFTe/uZQy/lcE
3xTd+kTwKKuw/fJNfVK4s+kaZq10MPoDAgiT1XXQt3mJlq0Y23dMJOCZfNfzP59iUhwh9hozvEG4
02bFXQSzlovKkyRmgHw0hwnWqpNyqLGEUt7Gcb4IUe0d3JJymU5kKBIG5XKNmvd2oXvsRmWcD4kk
8X1s4sfJC70Q3+Fk0J5FMAs5GHnEmu8dd9oaPb4M4r84cs9L76a6m4+KoUJwYJWslsu6zt8YWEEW
bZPR/xoGmKMoLswC7z4z/hW/+qNc671Lq5PP+U08SvwK5nrfoFZDueUJe1ucIekXEPi43RLMGLBk
u5lQD22aMYRtC7pX9T/Szms5bmRL10+ECHhzWyhPb0BSukGIUgveezz9+aCJ2SqCOET0ntuWWlmZ
SLPMb5LX6S2vctf2VaAyvUzdoh5tKdQfNLE+5JL2FDTgl8bKeHa5WDdZWGxr3TpprrxzR+XV91Pw
YeFRjk0fOAnZ5dDdBeCFsLz/bankymH3j9j4V5VHo7If92MdI62vKoeSG5cEDC8lnh6tpTgn5XcD
sEazUYHUVe8c720DY1YlXdwYWo+sWC+9yLRy6fYCrBfIJ7rsWAnYPHnczH7n3o9Cea9QlCoN46po
pBNUnpcW69apKox3cfG7LPyD1lXvshYcs8q8TcTsOFT9FZiUvdVYz3HCVRRnR7PGuN1NDhKl5kYK
bV3KdrLQgasSednj/kRI/tK75H0BBAAlUKHeFKnTkiuFHjAT2o+wC0s7koNbfruBO9SABUc4XMkh
wDE1k/2jVNCUL40BWDq6ByLe0IM/koFJtFn7nsZmw+1JIpriLx1GpV3m4tlLIQqjoUMJw9f4a0H6
AEv5JtH1LZypc2Bo96jcHDDOuFZoeCpDecwL6wbCNJWUuvoO+AsjyvqmEPpTYjRXvHTHtvZ/Sy6M
aN+lwaZeS2FxTOTqhLzxdx7nV7/vXo1kAHGh+mBklPZp1MufGVoDnofaaS9tkYZ7Ir50fCu5TeWs
3qKe8YBctC3XgbgxEmyg27w9B3pzZQwl6Zhc/8PKOrHKu1SPxSt/j3coKX+mtOB3zQjtms6y1NPv
aofqpcyqH0EEKCsEMQ6Fojyonf6zkYxTkBOyySOYYTGBXpRL5k/LSEjXaNp6GfzSVrZOukVR29Tq
700JWnDiPNP/ojoepd80Q4K+BWa/cd9asX3Idd/YWMQGG2o4NM/z/sbUn03J7zdm0d0QlCGGmGdH
Sxj3ST+S2+FA1xlFYielTB6ZAYowalr8/fCAtcCz2NK1zf3It/WMJk4iXbkdz0UkPeV+f1VV41FQ
ca8I6aJIZnRo8+GX59Ob1QRsAuvhHEro51nSWUJBF6vmdhPn/bkOhN+a7N0XvvDOI33dN+FN3Cev
qSI6ErAusKgnQ093hgSQp7GuhKgdtl5tvipCJNth0+0F7Do4y95b4Kcifdh87yXFbZYS2jVdfkyV
gccEX9AqTH+Y8NoKo/2W+FMb3lcQsYiBm3vKWw51NxnCXaq65zYybqoiui5q2iB0uGk00W3FvMPc
RoJ20wLtVkswvNXUnqULL0ffCq7ntkLBWx/D5zTpnjsAvR58oQkccGp84IRs+zffN++VQvjVZKO3
U3VCw7iJIiBr2Uumhp0N5aIFw6F9s3JciMViW3TNVm0B9nriCV/m2wQVh1GJn4ch6beN516JIw7R
QQ8cM+/ycBPl0SN9JTqfHeUCwQ1OaWfcElT9jn31u0GTRi+IS/oqKYCgppktDRkqlf2bocTfLI9e
Rp2WezhdT32R/25jYaDjHR3SzhyOXVOfjCq0NkI51YNdg/UPx/uoNm8Hi1aK5oOwgOV2SzHtRonB
5OqKC1ohMo9y79u0wiqs6LRvgVKTYrjmXZf3x1agIpgBXOERE/zsxhuNbW6px1YNfpYZD3+iAyiW
3W+U63zK2wqYYBXXXnp14HmGhq5VphHb0de2Qdnybpd6sWk9fqEHbtjGc/VEEnBUMLGnFr8dcu0l
ywoyLo5BTkFQaruD5ifQCNrhm1tOFlspoVOxz7Vq2Cp05oyU6J3YtNzobmnXQ/+eFuOpt4JThc8a
yjB3FOmvsdDaotx0cgG+1iOZb9OcUyV+pRTz01Vop4pJcCxSTNh0Zap/cYNYR1qqN0LU3OSqwFa0
DIQjANZlip0HAtl6dxBM7d4SrHNPLEAOYz4maalujF5oT1WAkpkRgo7k3MobAUDowTDRLRim0gp4
OCuraKWOVB1dxbUz3/3Z06MFZkKi1I/fTDBhJF6IMonRJPgOeDWj/N10xl1Uuy8694BiNHtxcO9j
oQWW29Kn6lWVQ6CYFqYU4ngMGrhBaY7rtuxBzMTfPNxg3wLrIde/G53/FEk1GEpJ/dYENDQTkdAx
kIo9wqWO1YqCPVp+soNnwliW+xyhgiUZ9feo8m6yRtvxkDQ0WsV6Mw7CoQzCF4zsd0k78NdGDb6H
sAerSGda7G8SleiWMFe970ZQ14JVxTfYCka3hQWeq/L6e37mvZY3jx4oeVuJ0LtMC9c6RSmcdrfz
+pMlxgi0QUA/hCGt0rato73cuNf5FAsCmfpZVcZJkepk6wbaExhPb5un9KAa+q6x8gRG55yVIkpA
DVIQFHYl6mMcGYnMQOV6N7udxgM7BtKhJoIIkuoQhMDRRf2Q+/FNJRk9twVUZBAPfVP/FkQiS3qU
9z6hBXUWcdwrVOzTTDvFav1L6WMnkeprQe5aW5XN90YX92S2tLKrqaOKAzPQR//b6Ju3MTFWi4UX
bbsjlpXoPXkYUmhjeadHBFmG/62TsqPipj8iOfvFZgTzWqc3hZ8+ZhEdjnrgRVejYWvEdAmweafC
ZlqP/Owftd4/u65+Bf0q2wgxSvJix30ZXaVFc7KUyNESwnhCenUXW4ItC4pyjqh274BI3iUuTHfB
HKmGUeL0RyjH6EgZNHubqzJwd02tQHpsr8eWxqQvPfrZKCMqBk6lteR3MZR3qI0p/I8URShabFLd
04FntE9gJoHpeO42jdVHoycpcWvvNdHkK3rMmzyvT7VfvBUUhygMPRtSftZFgMEZguCwSuSrEOSO
JwtPahNcS436bqFz5EfdW5xWN6lAWhpGhJQi50rxsGH3s/TwNTVuiVFmGIYCH1o2kGudUeOCqslV
5DFLh9bpM9y/91xWCuLKak13dm0g+SOnzBUKr1To5Dqyyh1LlJ1+H6mofT0b6TOxG98ek97qpMIo
6XOxu8Ekugu7qET8ILitr+kaqRv1W43WgPtW3Q/HRFwZcYEvyoCGrsJgg/gwVzhr3Mg1tTguHa/U
fqhBcex85ZfRB0e9jl/aJFuhjC6toqlx2RjkLnDG5/RUqhMC+JzSiQ36qLc5mvVrInSLQyBngs7I
JJ86Z+17VZokCpV5ZywhyEUb3TyVSb9CBl6QioHudzHKRNm85NlWktuiZVRggFKehnHzXN1MjU9y
g5O8N15+kP89oQah4ru1QlpXF2i36MSpBlRkVUH+Y7aGNQo1gy9LpTNCgKTNqrdbPM+EXefnr5aW
FXsvEw9SHj/6wIYPXSI80jJ5ENW2Pgh1g76rxZ4a8x9ul0/AG40cBNMyf8JRFVl7sspYoBo6nLUo
fetUHXTUBNUrIpKTeHhX2pZeR0L5yRxHB03B2yQxjxh3ACqEVugn/oPXo5GjxqqjC2awzXwzBA2v
PKTQLmgE0t+N5LK/4s3CBc16qYArXeWtQCTt9+EaH32BOqtcSljMqKCZrjbEpKh4GHc8P8XtpBRs
7SgkwgD8md+CVtyvyWitDTnbGu4geGmReZAiCx6t91FcE+z5JA0P4RTVBUo8eGtoEtffx80H5bGL
USXMHfHsnqubxCaTOE/6h97+31pA/BkKQ3XgCiKqWfP7wRWksazzFDqJeK3DtM7SlZO0tFr6xQCT
BsnFQWoTYwxUGmiONxyrOtmXsnhcuVSXDowOulRFvwY9hLlYjtYaWAE2boaCSrsdt8Bpo6vB6d/j
q96WbPRbnnJUZmt057rdGkd4YXqqrHCZowsESmeuj+HpvVv0cp86hFBUT48lIeHK9BbEHlQZxhkq
QCICn9psi4tWoOF2Tfs4Pml77crfRrZ2yO79c7GykLK48FowBVGbvFYYcr4bQlQHeqUSE4enkCdd
KP/J1eBHEyTCLm2tF8g3z4kpEVWir3ZHFZ1Ip6bpIQ+aOTGdJ0JkoT14XgfvVnSP/Pe7oRnOkoSj
TqWaaMmZRbVXO3/cAFsA+K0CxR9VEH+5mI0bItOdHlvvbQHwOlEAFQKUgA5fQU0Yg8HfB2Z2jPps
tKMh7HdZapZ7MutjgzTELZgedVvCZN0nOlDBiljpvq16OMxDRwsgELjFKEhedX2KvEuDeJOaGTms
T2M8qkiRbXJJIno2ntF8bgm/dP9xkDVUfcPUSbskeTV8WTjJriBs5b6tkUkK8p0SK8PepxB2HhIM
zQIu712HogtKQtUj/Jh3CUSRHRZUmZJQKLbVAOhDmyoZVA5He4gl7VYbJPnWFxRgk7yoJxXaIgKx
8nsRULx3O1+0Cz0GUWNKr14H1C6UKGtqYlhdjyHMY3IqAuYytQoEX9sXzwJwm41WD4hIjI7oWFwV
Un9QWrTbIBu9eL30ZGQuTlOgj+RSRJrT1Z2hFPpj0+C+pYmSeV0bcU2kMOZ4qBGGDrF7B81c3cMN
EbZD0DxFY06LpHiH3gigDU6ibSWtdaxLs9lpgw8YQY44fGEkH6UUGJNrobEnpuNv3oF0n7nGr4i+
a294uOrAddi0EwPUszpzJ8fxcCfROduMjRXsgkTLNuib1XyHRLQDSKVg+JXvfdCRJRgNlXwtl7aQ
Winb6rF3bt38FpnrVyNP70g7UBIW3tSRh7vNqmbLGwWfIm7jG0kQ1S0QSswM1akqa6YQu+Logf//
7AWiAIdPxf/WgAVhJvqroAQ7s1POohXesBM7nr0aMJ20K37XHu1ui07rmaIosjehXO6TpvN2qdQK
ZyqMdCnNvD4kMExoonjqSxcl32VfHqAbjeohBdJ515SsSyHIzbY0h4imt+DZmNyx10Y5Po8GfR0r
GsA0agIafJbxrgmjftJLkxbYFK5a2C1TJDF3UjlEdgeoflP3U04Z6beAe6LD15fSQhCGhqQsy6JO
oPJJOomwTEcg0UdpDf9VleL0MPHYqGd9PcxSvAxKQlRkErdJ3nj6HRevh2YYgOX0KXvyts2Oux10
76a9CuwRaOoBg49Vl7KFmZlcs1SRxUlCTp4lHN5QaWom+gQUeWvHzW0ENiXNH7+e18KrYUoirQZJ
QyYDAZ+P00oxARu9IkB5ytXuxkL57QKXWFm7lTG06Vm5WLqRFLxJKl5FEMgbo8jo1T98PYuF1+Jy
FtpsqYQwNCWqeJkzTNQ8YDawid30DpzYvRmY33nS7r8ecHFKGKXLPPOIUs13AwLAldIGTCnzzKtY
yfdop/7+egh5QRMNd+q/Y8ziFYFmyZAmTEo9ZLcU1M84H+26wxRZejvjGO4F27rRDuoeHuu5OlHi
rjf9ob7pjv9FaGbK6JxYIuLyOknVxw8otXlRyF2UOZhlaep3aDcrO2RJzOlyhLkEXgznoJX6LHMM
eBpk/Y8xz1qxQb1B2NB9P4FZibbdsXwIr+Id1k+nr9d6IW6j0Aw6DyVAnex0FuZOSpxq5oaZEyc5
5UsTcKJ6pyDxUU6dS88Y92IarHkSLERTHwadftTFsTCVJqjGqR4zpDHUKYodvFcgpmR5m2sFLDea
FSaMQhuUJPKOVr39etLLi34x69lnhfIHRlJm1pS5n9PrYUdocKvb0Tm8owm9NQ7prfRCVzc/rJU4
lpLai7kjRvpx7kMuivTu/QzJQ2lPi2cj2+KPwcnsyG5teU+BC7rDEfbRbmXOMv/wTEbnw8Czm0JM
NbWXS7YybaR9nW/irXtv7awHfQ9KJnfMlfGW7om/G8sSp59z8Y1jJR4Dsa4jp6MEG41vxEkrX3Hp
lbgcYRaT4yNpaUOeZE6r/Czrk6BJuwzx1q+XbXkQzEgRbuUJ1GfnI85r0RrlIXLS2DH6d1DVYPBW
7oC1MWbHQfcEn34mV0DmdzeouB6gfR5FuVtJLaSlaxXRtv/MZbbr/U7L9Gy6zKIX09iK9X4PypWE
nf0eJtt0Yx0oRstkBMgkrOyG5ROHxqnxx9ECY/CP28FvEpkqCjlaldvF7/zkHZGWPngPKdHDvvkZ
vxTXkq3v43Mn2dH7199wQUAR1V1FZ2zsgpEInD7AxV4MPTPNzVIlQfS9flv2pjMUKSgmgKS0AmB0
5MMPr8T+HWarp5JBdoL2mmfFc27WqIKg7+f39JvLbMIp1e2uC2QEeaTwCt/eSVrrKmsQRxpKDW6m
cA/2+FUXIIqGY75iKbR0qJCc0zAWlTFkmD9HriilfuuSDBV1dVIbKAOltCK3Ji3dEyp5NLkuIrGf
bIAL1HBdwU9Cxz/lJLvFIfinROFkA3xhJx7HNVvqxfGoe0zyXqjEG/OPQ6cibZrRjR35IT/5OJxF
zk9oJM/ko/aa4OziNsTVwqIYC5dTnKuW5VLj9ZXOUdNvRFu2qw1iYOFWsH+OtnZWbuqdgu2t/+Da
47/1PaHIg5bw35GnT3uxB9F4yAIs3RgZIJwofVeqiVRHO0McYW/5K9fW0rN+Odpsxw9xBNfEjzPH
E7JTKDSb3NeY008I74cK8lqkrcQRS6KBzE/DCAIBzs/+Gl5bg+qLxcjp96CWNkp1KJ9cyiT1LgV/
vCm6/THYronQLVXpPow6e2VIW71W1wYY0kSIynVzUx8BL22H6/ShWDsYS9f05Qxn702cqk3SZgQN
6kO7HbhHTlS+/TsX7fBmK289ojVe1Yc1X+7VlZ3tnKSNDTeuGdf9jrTrL6Rt0LUP9oFTbMF0PA9P
yBJl4mY171t6Li7nO9tDZlybpRHyReMTsElQwrTHbHAeYD7uxp16pAi9NZ69J//f57Ufvuks+gfD
ExcJxEcnC+ujl4in2pVAMK297MsXD+mzCfsc6LU5+566rwWdR80Br9+Bu0DZFra/T68GXLGA4a6d
j6WrW1MsFRsMinqffLga09fzsNEyJ3hB6tquDlMWU2yFh+nOmRy45MevX73Fz0cxViS4R5HC/BS5
aI2WKwaQYHU8d2Z9KArtsQ6U18APnr8eanFuF0PNAhjYn0KRlsS0XhTAcgthzK3JV6/NZha7GKmH
cpPnw9/pQVH11lOmmA8UrO7S0fz29WyWN8bf6VizED1WNMRYei91GnQDQMWd0r23Q54RJtg+2eJn
ul0ZcGX95p4IQlxgOT3txMEGtnoefuT7/viztyN3I29LWzj9n0ec3ZtaYYlmVjNF78WXN+6hOUzU
9k2BdLC+R9RhIx/XqvTLy4qHOEVS1ZDINT++gHJnwHfzvMhR7kQbd+hDciPYkCVt/yrZr7700+md
pzsEL/872vwjNlo0GFGFaHa9RyhQ3mhH9761RxsOGope+Mqv3pfT7/80osFdogC4lnRrNr/MbEo9
Kix4OAldSauvWUtf8TbDWOWcisKRiuFZygNzE/WgvYCRihSfJ93ASD2mQGBOlLO5GWrtzoeVADBO
eS5L/xpAvbr5esd9Pk1k+4ppquqU95v67IqNfaEdtRyk4BgClxaByKDjBUgLLZCVvb04Ej5lKurl
1udrr5e1QYRnEk76xdJeD4J3ADY3gVUcW8Cku6+n9fkcMa2LwWb3UFnHkdCoKjmn2/9s8vA7hZXV
rvSUqfz/PzPWgx+3cdmMVohQWvonPobZdnaPxSkka1/fUp/nQ8xILPVHZVqyxNmOEuPeKIVWSBwV
crumP4NF/HrBpMU9+3cEaTaZVAzZj4JMWnaOTzcqrc7ue/QAwu1kfdcOlmkj0HgkRbMfYD2ujD39
2/OFROFbkbCHYg/OPUtNIHWSEhah42bWA+L6E+1XsVuLxpVshKhujWJB86m8FhSEP2AercTIS6tL
nmNMwvQ4p8xX18ICoUllVtdQyp1p1ZtS+/b1FJdWl+NFaGHIJFPzHjISLCVimjCpvfGoQDsx8lPu
YwhMb6aVXwNobGq6kuQvBamXQ86OgOSZY6v5ZQrylnBbeQqA/cfamkvv4tJJNCk13dBlLGc+noGs
gTctSEHmhJqFLMBJlVfLVYsTuRhi+gkX+VI6NpkuGHyd9Fqjvafa9PO27rbeqLzIqBffJvfJt/VX
am3Y6c8vhkV8q/ThSydOgeDUxipie4QjjFLoSnS2toKzGxhsQVH0Dekg3m/cu1KkbFJlzY768+WL
ydLFGs5CwIL2miKEcepoGt5dBvbatqE3PzgPv/IwHbZf73ZpcU6GTodcpn0Naubj2qFEb7h5Rue6
3St7az847n3xz/9YKxFUQBZ7V1dWcTE30ikbSFih6YC6ZmWl3ohRT9PjEJQG0lYUD9BaMU/eKb8q
tqM9BfLYYaz16BfneTGo/HGesAWlHNwPCRjGzn0Eerlbm9e0VJ/uRtQeTWANOInPQQB0QAY1H5QE
6FO/3QbZLjkrr/W7saMdulV2CIxYHjnDWrtjafdPN6EGnEfmZp6d60QPFS8L1MShMbZR6O6i2IEC
l7v5eqcsLaDB3uNFsyZz+9lXs4AbR9C5EodLMUBfsvPT3dcjLE5k2hOyNblvzzF+HkIMLUjjhA5D
8xhH+UGuxvvOMle2/MJELAUPM5mYj8LHvPuWeWIM2haCippKh6bvUdFbC9WWTtWHMWa7TU1Nl9Xi
VIHngKJPs97ubqJ/hBfzqdsKv7Nt9NSHKx9oYfk+jDnbB42B+ia0gMDRkKMOpGvoPwIc5H/9jT4M
Mi3uxVWre3mDFDi7QOqflPYX8Gc4GF8PsXABYtCBKfoU7IKHnM2jSso6AMIQO4Uu2rH0s9WkYx/+
jt21/bbUJLcYggmBGCP+n1b0YjKxCwu7RtKQ7goK0Lcpdrn1xnvONy6RobCV7r+e2OJ4NCVx9cbw
Ff3s2REaAQXrCjQ2B+CFechxqnJ/gTfoH7Qz6rNOelgroi9tCex7OEomxwqRlI8TTNGz1yp2u6Pr
8FRzYV+4/a4qs38fv1iWRLhEiVZUPl18qTx4CoJFaBdBpotkFdPr96yST18v39K5BX4/gX9BAX/y
yMgN3BmULEocU/Pv1TF9tvzu4eshlp4ma8LgMhE+0if7uLw3FEmIRv8/iDirhYW6SQ7FFow/ocUm
720r3Pgr8N+lPT9d4FTUwY/hnPLxQ41d0kiFkgLXiKKrOCn/Qa3baeIGbeQuWAviFxfS0hXJkAg1
xPmuKIdQMqIuixzK+ASCZPNGuv3XCzklq1TOZUXihZ83PdSwRBJF1UNqvNGP/FmiTodR3KPwQzr0
O/9KfcfpaSVw/7zZpyFpSXCi5c9eaVj+Di3lJtZQ/S0oP4bmzYpevp7W8hB/U/DZheElhmuVTe85
YfYtCuqNFtyUa9ff4hgX+fDszGJbEtRJbESOjzIPXXe8qeJd5eYrW33KKT4GK6wWLjBAV6dsan7L
FqObZGDtQ0ce7LByod10wANVwzrLQ3rgz/wNQFr76/WbfvtXg85ej17Kc0QTZQbFyjPft8fgJBzW
84HPp+nj3GafqU8Ft0H9IHTQ+X/qU+26BWC2CSt9O0mufj2lz4fp41jTb7l4Q9Qo+xNOhI5qDAd8
YjYFAv5fD7G4Iy4+1SxEjyIQ6nhRRI4qDVdpGdyzB18hkqzg55dWjQAPugiXH/3K2TCoQ9alF/iU
+qh2hfVrW8OxLp/1dq11vtDTnhws/440y3eB+qZRO22DKVCWrpPbfI+ptZ29uSeQntdYaPys3sXH
r1dxae8Z4I1BbIOJo7z+8UMZFeykIgtZxUNwRFbiOCHD0aRa6Th9TgKmuf0dZrYfkLyrFb+tuPig
/GPlyxK6G62qbYXmcoLzytezWog0P443+2q56HYD0EX2OlSvnbZHuXQLnPcdypvtopdri6tF4aX9
eDnF2ecbRskfRSmOnDIHHW48gl3YNVG38oQsXVCXo8zuwWQcwW2KY+TApN2I8k0e4oDePPpVtMtQ
4/aL3cpKfi5tfVjJOajLG8w4SmqOmZwIiMlHKJQOinKVB/KzjKcaKdheCPsXVUR5ovXl5/9ieJPi
N/DGqbY2f5VHdDj8rFGmFxNh+yvlOLmZIyZwXDOVXzrnIEIVhcquLgIm/HgQxCyTPdczQ6ctbrII
sj0o4vp7DqxkZUbywm2P3yJEDBNqkzJ/YiiwmT5Yn9CRngZ7asj4W+8GYvBugp+udUeWNiXRhoSz
H6db02extUrK0FWuKTxHADFsTa3e2jQ7QsFbQzAtXfiIgogiZTSoVHPw3YAZOjJ+UeiYsFObb0Ir
rlz3i0faMsGK4AZKIKrPbqo663K11Lge42v3kOzoQYS2/By/Tm0XwHaHEsPzNXTd4qa4GHN2bSGU
g0+Q0oSOVr01MJWRI33SyhTXnHIl1F38UBcjzS6sTAqqTq6o/pRoGGjDi+r2Gwme/Mrmm773PNSY
QDc8ZnjBivOI2pIHv2ksCtXtHg+pXbgvSEvo+U94mD5cuzsWtzqJg2ohkiBTTvt4pgqjUKXYY6t3
yWHK7PDNKe3qrd/J1xP9aK3Q+gd59Wl2Fv1vDdoJpdzZIo6qh26YqrKI226HdPu2xoEXdzHEIW8n
rt2N4VTX5nH8J8canqdAsxFd0XLu0ePX67z4NS9+yOwtCP0m1DNKUNQDfITuXzMBe65hZXkXN+fF
ILPVRdWkHWkGhI4iGKdI7G5HUUXWRQte+x6vva9ntBidWH9Hm3tXIiWjCiHWTaztsEvljbKPdv4e
gefwHSETLi/hVGBzfahW6h4LkYMkguflbtZ5Mudl0TgOilHJGNes3K2QUo8NJjk+FKpbZCx0bW2e
0z0/20OMR7pLK0kEPDZb1VYVUlNBv83Jf9Zv+SnZ9Uf/Xf+mbq2DeczuVsEUC2fkcrx528oPG6U2
ZebngUvbF4/NobDlb8PdYG2mMxKMKwHEgmG6DsEfDCEAp4ngNj8kriDGFfJ7Ttv1Z1Hu72vVuqr9
Tt5WLVU4WQG/awZoI2bINBX18E1t8rt6xHqjBek40GCXDaTBEYB35YLMP2yvBoBLu06wUBPNhn3s
MZV68hD5egvKC6GIJPFRLOjHgFjnVF1COqsK0i5wjCcEpq8xbT1XsCYPnOvdsHevcdQ6qdcIXnWb
pN0H/wWaB6DdxfjTG3iR1BSRa4lVWAjPqSrZgnpVI09UrBkTL5TDplEMMIuQkQFHzjZg11hNIgBb
JA0YdvoP46hdZQdsEnf+0RVsf7cWIiy83BJgNxklAZ5WWCSzWQ15rZiAwZw22Ebhu5iXK99t4TKU
RFmkZQLrHrmqWWSlQkrLVJMTZfb6SSoAC7UoB5X6SqK2dEMxjiFB7BGnLTJbOOypOLlSFDn5G9rU
P1Rb2gQPiS28TPAyOih2e4N6wdryLWBBOE9/h50TY5q2GQS1CacIFVE7feNjdraL7GrLpQgG+biG
P176XiLAXxVGOfXgeT8gSaUk90ozcBr31RV+9cmKJfTi57r492dvFzKvFCO8lrereMi9DPNAnDeV
H1+f5aVojhD67yw+fSy3MVKLyKr6LdsgRZz8PbB1ionpHwwZIlgr01q8PS5G/PPnF6c3GoXaLYaA
lPBtfKuv871/ZzjeP7JuCyCium133TxjabpLD8Nh0u47fT3jBSYQ+0QB/yDJGvXSeR/MU7Hc9fGr
c0Y0QVQF13okWARcq0K7RqU8l1XQkAriUWij37YJcjtyhVIx5ghvYiQ4ojmiADnduGqr0zhDCXgj
ms05SpH5z3ykUdIMtcM47DFp8QTcOUs060qZiMuTgpXFXN6DEwidQiZiqbMjrVkphNdGY8+710Hy
6Gtrz/DaANOfX3ws6r4RWoukEzrKkaUrHQtsLL/+IH8y108vPWWP/53E7OKDFYxB3pjzQfIWs0Wj
Rz4p6X8WjfBM1nkIGh+hIh/CcOoJ4VZRqlNmIXqF7oynhC8Dt9ima5vjmAjXeoY0TJV7t8Eo2YNc
PRaI/GLJ9DNR6D5CFcWvo2nvhVIS9nrpHpDsOHYhNWY/VNyVe1BeXLuJ4jE1XCVjnvMlnlqPsTsE
f+pIsA7TbXA274G8ArfFA2pLhQJBLW2bHQxAZApiQbb1TwE3tzvie7QWlC9EqdzIFvI+dEFk1Ac+
fsmqxIXNKrTAiStrgPua3PVigEBXgSlH3W+//qaLbwCBP+LgOnj/T0zIMFb6sLYIEUrkYXcgLZwE
YQXoSP0OB8UrHLlKHSeXjbfXVoZeWnXsR9QpNKHbPb+WeQCtSo2YZ5Aqp6EuTiml9pXZLV3Nl0/1
LB3NcB6Bp0v29j8QgXBrYg3wC8fFLfJvoP1xvkK1bM1OfoFpQERyESHMPmGSyNgE5EQI/mncu2fr
qnKsV29Xvmq3KGPYqHQ/YKc6YajXGJpLwf/lyLO3yMUPGPOUJnKCyTqtCScTN+W25+IZPGEXqcLa
s7QYYl5MdfYs6aJrACAkcYOHb+BUMKKOptbxrZa+SNwJ6RBv5PSbj4TZ15926ZRcTNSYftfFfdd7
g+XSdOcuQi1+U0kiYmujCzY+u6/UbuUpWlxVPim9fpS7qHd9HCwa+wgrLpdtlCvfkoK3Rw8eVAF3
BtySEK1drcZOn2l+09Kg/M+AUw50Mbsh8q3KlShujN623fZbAKzf8qfwDfD/dgQ1bpyxMhxO4dm1
1+rbi+HZ5dizpyoPWgNEMuFZtRv38i7aSZWtPLZ2daruSBSy168/5OI1cDHV6c8vplrKatVUFsGu
4IKxjqCD5uXKXln7fLN3q8AGrQKnHjmNkNRXieS+qFJk7kK3IFDzw1vsb/vd/21Ws4tHiSoXVRJi
wlFRf/PADNiZNv+eYc66XSzdNO+LpdO0NgkRDg6dcFLtDX75XrHy5C9wbD4OMbtP8MmrumEihCnR
Pj9hoXAabxXcz06o+h/WAvXprvhq18/uElHCzCNIuDYbtkCA9mXtgj5BVCb5VYnFyQ36YxCvlBFX
Ttq8muCFMP+jhiA3xa2B+GbTyac0KndFit3PAwTQ/9vG+LPgF99M7rk2eoE4bWjkc1+4R1fWV+7k
xcBdIs+Rof9Dkp1XZCSkP6oxY07Dg/mQPKY0zYVd+OrvUZ87Ct9He+RtRwBxi3/aaRU/9Ofh/vQZ
/w4/X1LRazrwFV3oFDuTHplxhdXZHUa/WMoS652sMw2srbAd778+cou752LY2SWtNqqYCIEQ0JjT
9tUB/ZS9Tj1ojaG0+PBcDDO7mnNLz11toO1hWWl4tApzV+ANshdRQRxi6/nrOS3GLxeDze7isRnQ
POrr0MmQkvTzU9RJm0x4+HqQ5XDFBMIB/Ry5nbmsA2De2MAGhOftIb0W7tprZau9T27Gu9Y2Dogc
1i/VRDWj2ZKvJRXL1RvIwRTXNWAE82JHkwcBJjqhR4F9Eo/SwXdM/R0VRrJ5pER6/Hqyi8/NxXCz
56ZHBt1UUCh3xMx/aCokdWiQfD3Enw0+PwCohyHBhyoVSJzZVxMbzNBaIjFeUPOcnSfBqG7fnOLz
GtFFnjbb55FoTQC9oBc9P+me66uj3BBDTx3wyQrQ2yQTVPpe5d3GlgChKoJNO7/pD+0P4oUddfxV
bs/S8zqVc3TkYQD/zhMWkyaM6ZdMVzzja/+KOQFMko7I86DY4US32btXEe6dx+G4Vkta+pqXQ8+e
pyR1iw5v+8CRvGajyrdBskK6XrzMLkeYvUm4KlreiBEi9uNkSCQUbxbNgr2FGunO9cFUNQOtAwpM
0CU69a2R8EdwMeqVI/0cpFphF74pHrMxHDEnFPZeu0pNXbqQLn6hOYuERUBoaCf5IEceKJFMj/QE
gkjwoUZfmau+PqT/j7MrWY4b15ZfxAjOBLccatIsUZLlDcOWbRKc5+nrX0L94t4qkFG47uhFL9TR
p0AAB2fIk+nGe+konL/dCv1x8HTbxlgjuBqZ8zp7ygbSNqAoYn5+QGCM+okGJYDKGbs7UMJC+O9O
Dz8gnysISTa3HGhLNJ5BEoN0/dJq3KPnYXeNFGQl0R2oEaKwkB4FN3jLCCY1dQzBo6q8GhVHN6BI
wwgj1KxEmUGbFTNr/W/7mRGF1kclhR6AELu3edRAjkAIeApUyARyD1giT3oty6BowEyqH7vg3jrU
7oDXM/SUex1jt+oB5dj2XZSIb3oRTMuh1KybrMvBbaQFUWEAnarqFeJns5u+2Qd1r590fzl0UNhw
Gj+7B/mB5OgPIBY+qrfdqy30y1unGGRGrAmJisCqyT/FQ21XORs4hlp0JTlaAbIp9bnuzJ1gb7d8
5rkl7gVAh9UAJ2KN6Qs2Hz/21smo5QcJJbNktE86dElaEAWTIkl9CQKpTHrxvisbAeBm64Sd/wru
m9dFC9lyBksZGuW2NJWfpM2D6yvdjAPPbbBvfnZB67Sbh0HB8DhrjIz7JQBvXbtXAu2g/4AUi9di
AnmibvuoQlgNKtiFI3qgtp6G81/AXVYg8SFHzHhnjMHwbNIeixKyDdCzhDJYY4v6JtvWMGfNqsUq
QByX682zAtL0mEJ5tSq0OdteP0l984IpyCCE1Eo1lIKIc3MPwbPLUBxQzOC7532BB1G2MQHALEG9
ZBFB8TdzcVQccDEtBUykfAkcRckMUDMMBxe3LcZXd8uBMQXpjQdCeSDLRcSnmycGzwWxdJmR3/L2
kjG2RnWZ2bwBecpu0x/pW5g6rKkLKn/JlV6z+9J2aJD/6lzGTPVv3nMGGUQbGS1Xhd9BzZhySy8L
DH4NplMkLWQJov31W8EuFh8ynZvg4ndIzHQ9WHchrGH+tiIDKk0PtBadxA1vhsqtAuEUvL6qzTde
LTtPOx2cla9aCVqI5VepqbtF/j5DCPb6ajbSV/htjIfCabLRK+7Il0qKxnSUYUq001+0LIcQrO6D
5hXiVXV/kwyA4FSA1Qusblw0wL50hbAGJUCe3LUmyqzWY2xmr2WjQetzeLcG+gzN1x3gP1AkT3RB
hrJ1LtEIAts0awUhVeCisJ5G1pQrOBfhd2joyeoJhKgdiA99sELfN37X7iwDaj4OyF8hdWH9Qcyz
jzzhQ7mxrQCG2+g246UiK3AYdCBNUk4MCbCLDuCGVA5QeAUNJvpfh/4uPWQeo/Iad+pDFDrsiqaQ
Ynmt0ptQcUFV3+xFGLzND4NpNExtgdQGGDku1bAhhBdLEGLDpDuiU0f2tcPRILv+d/gooaMq7SHi
mPjSL/sX9KWE13XjLoFbgoENTSRwK2KnMFz62JgAH4rHyavB7EnBMlqIycA3nmy0AYmNAwea4RWS
TVXrrEjoRF+Rbj8rdQXJoNl4UYcZso8q+WNE+qdF5gfLbGOIe42o6oX5TZ1of65ftg1/f/Ez2PE4
e0/n0qhmc8gBpzBAh5L/SVJBULDV5L2wwF0sU4aYaR4iuG28Cf2YNxW6tg49DT9ZFIbmWoSChih/
E62Ky6HkMmmGkrKAeoBOb/99qXX3+nfbOiZoaOHqWBobueEOKRjSo0oZAQPRoYaxr2uofEXt9AMM
SAJDW37p3BBb6tkG1Vq6ZFYPQ6EanaDFYIOkp55u7AwKv5nAJ229zSB7+O+quAjOADUPrUIYmz5H
H9mWX/8eDq0HZtoP8UUXfULu6KFuQpJkqvAJ7dFTRtB25BDQElUOt4oxF2vizh+YdIu5gAJ5MLrN
bXWEuAvKMc071Drd/pd4wGKrvHxhjzt7CYYAoejFTsY+Cx2gGu6GA0NXjoyEROQshTvGvSJSXs1J
mmF19A0Chod2D4IO3SmcxSfgORDFMqKPyQMAIdELFWXwswbA03/Ljs1RO6D9yNwyZO+BOxQC6oUW
uWgg6s081aFPC/dRBPRH/pyfkp1igUt08isZFXuR79j6pIYC0i9UGUxzPTSsQli9wAxdilpvEmje
cgB3NQ5LhOiwcEXWtgAILEFGjRLjw0DjcesjY1dNTY6JgQ6CB470LbqfbqHFd+j22V3lLTuKV7ja
pSfFAxuy5Pe71gsfokfQj1uICk7Sk+qlOzkXVCQ2KAbRO9cMVMAwcGqAKvbS7ZhzFi9WE1KEBT08
QX8vu3FgPETP3XHCDQJtrd/9+YQsmTudyC1En31G1/s5H+mDKOHaeEEQbxpAr6MuY62lCyK8T/YA
1Yig+GyoQ99Y7I4rjDnrCISymQ8m2SfRvqyDUPh1HfR9gOpgFoyvH8wSpoVzObKDSLU/EyM8yj1G
ArTupLTVr0JpbtJFFIFuTFgiyUPAC9gySC1tvmycg1FrnqTQwuWafSvfdS+QGXYG6A0UzxE6Gzex
H4knb9kBu0weLNRJwB2oGiC6W5F6TCqIQ4bFtAI11YE7mvPUGaC5Bbrvm1qDCI/cqvdWJVcukaIR
onr1c5N3liBKWL8Flz+Cc5ogG7TBn2KBfm3+TofvAzTkZSn3r7/ZG8AQWGEjEMA5YsSKr7OlEQ4X
kSE40Hjhk/kHB2gPWQLf3kvfK+cj89WfrKx43egG5OvSKLe0adJNS6kUK+jQ9k5cREFeegBI0Dde
zH32Uf9mpFHxQ3diPazlBMFB8I+8a37yJELhsLdgtdO408iCWYLPB9ZNlKtNGM1WQJtftvQ5Riel
/lhUzam0xY0Kw81R8RWsfh2+YPVnNrnwZRlao15mfPLW13YyjhYCC8UDWo0+SfeoRvnLftzVjwuw
OR3msTR3PDZ39hECUEgsRLWAzVOGCgBmHtgkMZ+KmySlkarhx3QajQCLi5/Slu4HaAt415e9eZXV
M0tcRm6F2ghhmtEKslsIWmhI6xjC0PToXetZp+ZZST3zf3ift3f4vwvkolKrUK28ygcoahQvzZJ4
rfUOVW+n1SOXKMWxtlRnNAXdZtFH5XYYGtk9iVostWnKXSRhRnuG1G42HASf9Mvlro4v5LpMFMrB
t8ZPKUZlBTGHsbGDpuqjnRqNiRdBFPeth8Cv22ZVdVdAmmOflPpyDHXoPGS13p0gDx66Ew3BwF21
aN6kw+KNMtQLy9IafWBbn029BboQAwUgNytdPZTuuqjVva7PM7fBPLqrQuLNm81JgexfhZkSGh20
0Tpmo+2V0fzZzfHP0qYna4YivInqatZmJnQ+S6iUq7shNrwwWrw4Vx+jlADqKR9Nq72F7skIjW1N
DnpbCj2tNY56s9zqSXGiadehNj0+1lieAzWQyje0DMP1eas63TgPXllC7MPMhzs1Gt77MKT3i9Is
+2WIyyeQQGrggUX7BKLhUogZF4h4SHhOStv2opIc7az81cuJ6agLaf02g36hxnRZqeSgxRd54RIf
VMs+Kla8p8R+WJQQBU5LIQyNdEe0HILiUJ6YQJzZmnIKIdopd5tM+0zH7GdUkF0LcSZc+Wc7NV7n
ZHmPsuIEPOJBXxpvsCBUqpGbfhp/KNn82Bn2Z6sXfhOCfCnuRseSilMH9c9mznd2Yd8ACP+gSxl8
h7TLVO1o1vV+TptH2sTNDaC+zW5SJugwVkayy61yup30BpTLGtQS5cEA8a6q5Pet1s+QJBx70L9n
DWTMpYwedZqaj6SptEdzIguU7IzxPYamfOdoUMy+MXNpZ5hNIE0ldcs++YBo9+sUN/FBWpLEbXNt
hDC4CNezeZsMVAtlxQaum8dtQrg2jKqpsoM0xxksCiiezD1GMuRlFD1M614XXLOFChRKbApYkLnE
KCnbTIVIuh3Uodnttd5aPDvM7+qyhWa7jK7qUiBTDzOrvofAPBjF2mjf5DXmxNJs/MiWUXcB6ppu
lLDeLxZEDAlFC8kwl8HHFPY3eRo7wWvCPyYoBzLiEzwoTCAEpbPLoLQciB1DgDF+hcjAsYcosL9o
2hH67YfILh8heS4a/dvaDVTmMLamaUgJeBYUZUyBZ6UzCYiVBjQpoImjhj/CuhQNNm4assDtYyA4
AXKUS+PosECfguYkSMzMMfvQTTuo8IrSN4EVHsWSN1JHp6XFcsYBhVTzV93Ht2oXirihmcvnPTXU
TohuggiP6Y1d7hMpcy1VStsK0mk6amFzEyWZqI+wrlta+FjICUAIBl4L3sYsVVDKZs/OohbPUNjE
xa7uomrsnJbqb9ffnq3vdm6Lq1RUkw6BEApb5Rh+U+buXk2k91Gej9fNbJQOLtfE3cih7YksQVQ4
qKDoiUb7bdbGXtgOJwPaohAgeAKH0R46ryN0V2RvMSxB82dznRAdA9AK2GX0Ky73LUupEQ60R3zU
GUepDw+aNGNwkuyur3Nz61h+rTM8ic1XvlNoysdTgTBML14kpqfcRc6ofMq5IgjDBIZ4QG1E4mmm
E8IhKe2dWkZaZSXeVGgfRi5iddmoWmPv/rsoi/t2pZaPs5lh71jyZt9A8X0AMer30LN8uHAPUAJP
3XWuKTuyl3o5BNIFKRTvHNFLYNVI5tCRta5a7X1mtCWeQ/yAQr4tIsPvSH8YB4T3XTHfjMQQ2Nv8
uEgm0MTQgdThXRamJOY87gocFnAmgh7Dh30HEl1OFAsAK9uWWM+VaQyvevlMy8ksdYqVtdrHHMfP
FtQS3RhjJ5XdfPyLs2n81xb7LWfl1oootYaWvRUU6a2ujpinMXczDmYEybXrlracJEbhkIYBGQHd
Vs7lx5D4M5OCmIHSj8dCW+6Trt5fN7F1JKD5iISXPWIrEq8yHswqQ7YQWBDlTWO86N09jZW7MHku
yNt1W1u+w4QEDSpmeCjxYF5+ODQOY22WsEkEkaWdQbhQgfQBJDOvm9n8amdm2N/P9kcpu8KQNZgZ
68jTyfMQ/5uHBVG9ieuEPuCKxlVf6gZ8aLAAnbDa1av+Pmy7yVFjyYFo9NP15WwcbR1D+OgAgoaM
YJ71cjnQ90soBbVWoMzkNjSM1zodDraSPgNV4l83tQGJxGN5Zos72ghj5DiLZyuQn3p/bBzGLZN4
uVsbLj3arvyQHkMH/BOxE7+KgKwb23Zhm3vZdKWealrIVmAW0jM4dt5rtREc9o1KMdanySDU+ioX
8qEzmXUiyUaHqztp3ysy7scW6pB6bQOL8kyhrQ2hW3TzOkhao2qtk2Akyj6tTcEJ3agc6ibqS1B7
Q/kUHczLLa0kRZJiDX5Rg0B5Ahm/sL+TIxAPJLOnd++9JThCGxcP9tCzhLwrsmO+E6WpbdrnRoKg
AQXioXsp7BbpTyZYFfNGXEgHVTmw/qJWbdgr9JjRxpOmwBnCLyIBaNEIlurntiidBAwcUqzvq+Jn
Ub5eP7JbnxKFcdwNxkO4ylCMTF6s2o6MAC9rBz5ZS3FSAh15q4pPY2V5iWE85URYJtxwm4aMc6To
oH4FRyC3g30Rd1I5UiPoG9RD/eh50v0p2y1e4WFwDtwV2vxglPezxyDfohqVyDh3SyNop8fgWzcC
2/xpAnNYxxCFB0VhaUZO/G8yAlZzhuNRbaB7+UeobQmUJfXcCBppduz4Iw8xfJsIh/ZZ8MOdHpZr
fr1CqNzwMEBlKkg0SuyLjh70QFMFjOluM7gQeWS9hMHpHBmj2W+l6uDVAHd77E/qfnmFIId3/Uht
AJmZ8jtatnhy0dfgw5a2MEliZaEe0OIFZ091+2yAFubLtPiYnT0m6lFe5mMkg3zyuuUNV48WD7is
QU+PpIgPrns62DISFj0AAY9jN4VbzVhuhDy7GiJFYGzjFKGEwPYU6RF8Avv72TM5VVne5l2lB+NU
eVb6ISmGC8pBp4tQovtb2h+WlkO0E8rSIJUhGCe7NNZFwDKoBQWGoL1T+sfYEo3s8J/uK+/Hl2PI
VQgt8EP9ak4hhKYCKxGBYNCNUHhzbALtVF3zSqr+ZRL0jzG0fnA+GIKU+3QzaQjq9SR+HfXsqHXj
oTXrnWp2ggld3rf9Y8YCjRewvdgjzslMuUzGdjBjcKmTG9WQ93kGJrQwo3u1StxpSimkiytRX49/
h7+sWgD7aJjDZbHn5VZFVTbnU4jFZamWOq0qf7TU+nb9oPMP0j82MFGIWQEZZ507DrQtKy0tYgow
qtmhMAgkpl1l72llishvVk/+l6mzghAXDUr6MjZ9XNqB/dIcQX5210LYPHWb2Zlvq++hv/z6+6Xh
/GEE4usq8yCxAeT38gIplVfg4j87av+RbVQT1QaY+OuGtk4HOhQGMhHUUVaoLHuRStqqCwAsNUQ+
st6RyE8LpByW+SNU9F1vKQKDWwcDjATwTWh7o/vIHUf8waZNNklB0mo31jTd5svfsneyzWLxA+Zx
UN0Ebuby7JlJEyXKMktBXfyKG/3Yh+A6KESyJVunD9UggFjgLiDcxS3E6CoUmxSM72fhj7E13Gj4
FqmiaGjz4OGTaGhLgmkEL+jlWsamMUAQigmfaZgTZ5msn6OcVm6jjqfemCFNDWI+s5x2ekt/55n9
OwnLe9wKv25aUZK35RzPfwp3B9JpyaqyHaNXpVCPpfGi5/0pMkDk8nn9SG6vmVGGKRYAiysWPoAl
cLMhPw1gS3QIJ3c6UvTvJjzXaB+OKWZiRODEzaVBE9rEky0Dm8m5YrUAvUIUjuDaQa8hpSdlgMRo
fTt0o399bRuGEGIiiAZnAJrDPPu0HVE97npZCuQp9RuIiep55/QpBrZqUZqybQrZHrtoWBTnHets
1uK6ws1eBlTX21iT3TBKwJdLlGDop0EQCGxcB6zsP+Z4YpoJoxmKYeMTkky9yfTG7XoI05bd/voH
XCWXuNwXdrjyl9GRLBkM2Fke9P3oR7JrlY5yO+7LvXJfvFl38q4CVcYvpXYiYcy8GjPhrauX17HN
0mIq5zTCVADkESLHpG5s4njSPT0y5M4IrgviRIbbPuQPohHfDV99sXTOF8R0Httch1+jtn1crN61
Ut1dtBetw3zU/KAugoso2lLuwudGkRbSjE+txSB9AQt3CDZkaPl517d0wwy4opF34YiAA5lvtlRZ
MapqCuDVEJ5wcJymzXDLBaU9kRFuLVPT9N1U2FJgAXtST4cyBeRX/3F9JatuPI4HloIk2YJ8CPJy
7nAmQ9ONBSCbX56rHDyIZIae7Q6+vjNO4631VjzJN1HrXje7cdNh1UZizhBUK57viALhraV4ibTa
OKC9eoCWvWsBzzU/Xze0Qqz9s77/WOLpWUFyO3Sgc5AAMQn3OigP4538qO3ZnJztCTWW+GSOt8Z9
zTi0I6mL4CzHCpIo0/BqWwl0ecxbQC0Tp2/at5jSe7mrd3051W5VKyJ4BTsV5+nk1y/QkMWx1xcP
EfcuRAaJhijDS9SN+7h/nSAyff2Lbh5LJrBrYAQVCRv7+1n61E9dnKS1JQW90aKObvuLctAmUZts
e9/OzLATdGamizPDKDsdZk7zqTmyAW/tjnULGAusiI17y0mifI7rjPfbBGcT56dKKvVLpMFJTjvJ
dpB9tw7FQG38ILnG9wkos/Czx5Al602IxbGYB15tGbIOIKzQRl1lv7kEjQLMdCK+POb3mjcdlr2x
ZwMFqYfBNMHN2wpVbORM0OSDiA5Wyh0QNSK9bI4lcMxUQnkhrO4nVaNOP3Y+mhanZDJObT0GcNx+
XyqtUynlc9NFiaNHorbMphc4+yns9bjYY2qryO+tYE7fu/pkQCLXqO9VTXRkN+8E3DSATZhYXskO
xylGrlLSIYTps9lZLElxeulv9WG+Lh7qRDbofTHAxddxGioZWplRMAlTdO4eqCT9m4sHDS4T86KM
t4rbOFC6Kmk/YBWq9Dgr3wzjW16IqglbXwrK5+hMg7IPjwJ3D3pgGaW4Qy267H4u4+9s+nndeWxe
NASTrLgEVMyqFQIZtkkJiyVEoT0JmtYr71kgFJ1Sd3KH2rUxx3c7Hxle1otfBba37hk8CoaKMPK2
ljVBeT8uQCYa4p6ZoDb4YOM7QMe4CnHNwUl3ouBny1My+jQoJQCbsSpj0NoY+5HZ65vSraPGTQb8
W8RosnWJgExFlQkz+cqqbFGYizZB49MICPlm0dFR7NEJi29tpHmC77e9nv9aYofn7Lqijl7ZGeBi
geGAsKVHC+tQT+ByNMAWNPyJJwgj9+n/oFS1uUICLA5h4iNgHLi0a5GwUbRwDANb2vV1juTxo8ew
gmheYPPsn5nhvBEwXpCAi9Uw0KfhpuiWV7DHBdc/4ZYJdE+AJcZgG0HJ93Il+VJD567O8cz06Q3R
0lsy6fvrJtabhP6KCugA7haAvKvQFNCoaelBQk/yfREujl1EziJUOF8vhHVxVDRX8IjIcJ+XC4kz
mqVDh2tMpHcZ/3cJNAjX17FlAavAPzjWgEOwdZ4dNqiixUvXEyPICttRUdqcF+tw3cTWp2LJugUq
C3ZDOWdXDEbX0iTWA314TuhHUd0owqLixnMLJMeZEbbOs3V0QxKG9pLByF7bgWnwqXuvMDbE4pj0
wcSD511f1LZBPA/gkwUWbFWKiLVeHwHpJAHkjCcwrEjvrenaPkBhg4OSD8hXhSx0mx8SLyveDIwh
rKYSySTXCA5qPQBPs6OGv2XtzVAiQeCyYQQtQwsdbNTIyIqULZJHUKyEpRZURHIjxv7efCaZJbDC
fMllLIZPBw5jiAEpNkZtuTORh2oVTZ2Ftlp9H6a6l4ISwc5PNSgRscTd9b3aOOMKe47A5wJxoNWg
XEWSZSFqawTJbHgR6gJ1IQAgr+ZDcABgApVS9gatm1iADxmg2pzsoAOffXdkhND0t+mRB8U1wPdL
d7KoSbd1APG6Q6oMLQImRMDlQHNjzSFVExNon8lrzR0ahAeKhNIsHQsA/gexlOGmSQUgDhB1AOSz
Qk3RNKvLOcaudd8mT/NSvEp3KFLhli2vdGcfRYXUjY0DT9p/7PHgqWJpi0SaQzkwpmm3lPkxy5+v
H40V3g0bh3ycwc0YonsNISoxlpxkthyU7a9sPGnT5A/qbTrrCJOe1NDeGXRydOM7/iPBFVg/txeW
eSRkseRmHremHIxoR87DT0sfHFoe6+bp+hK3PiLYFFBbRLiJUJN71sMW2hsRONGDUWnHAwm72EEB
shD0krasECikARwLodIV0cg4JkWt1e0SVOgNSJP9XrTm218vhI1eMfo1cKqsCt4RBRlYPEpakGgN
uhFy/Q1Ps0hBcdWcxYG4sMIWevaQKF0L8GZswP8ZSe9Gef1ujSXB5FEFmHk9fJYlJJzn2toZjQKi
XmqlAl+y4YAvfgD7+9kPAGnY0AIOPQcQetrXlKAoRaMPSVqO1z8nix04F4wDD1oWZAlo1PJV4DDN
oqmNO+2rItXuUwzBMKJ/0RTb1nIYWZ6Fx3+jjaQ2sywtizUDEqM4pv7STy+5tAiimI27hOY+FFYh
mIbt48/42Kl5Nqr5HIAd0lNjxSXpz7FIPAPqTte/2pYPRLcPXSS0FVXg2bjrpEdzmhKSy18gS0Yn
NMhOqDmm13uYrnXUd6jjCkyu7xb4ewCPUIDMJoCEcCdCDwuzJwMel+yW3pMThod35qP5i7ryLnKr
73RX/rxucb1nAFVaTOYTIAWySuRDqY5IuBAtyPvbOCu9WbkvC5Fu2gquCvQtgBgWGKKhrQiXwwW3
ajrEyO9nLQCER/kWPRs7HWPR4Dt7tJ8tH42PJ1lx5p18izlUlOxlp/v4+2We/QC+ZjkqlZoNJiFY
JlSwbeWx0lq/SXWBA96osWGhwHoAfmKhp8+DeRSln4xC6Qlm/hgXHw7NKd9Td96p3t9PjbKvajDa
EnDNAIrG10fqvFGNye7VQLH6Q7Qob4NZ7gHa9iwz8TKr3Y3yIgjwN4rbbHWYdIFygwpxRy4UsVVK
5a6FTfVJ/5PmANR01glM23/kXXcPCV+1dbGD+YMoldw0DP4KVNV1NFtXRH1V01OSmTWLgWYf+H71
h7m41UN4DA8YtiqdPsiyPRUieLYu5JlZ/um26ihPy6xTgsI65vpTjBDh+snc6GXhxTaRXDAhWnRA
uCs/j4tRpdL/B3esnE5/A/2LCW2wfS6+fmDqcd2+fYfSlCizWftSuDZ8U9QBWNuAN63LHZKpBEHX
pIV7swZFmbG4pgpIQy2K7zac6aUt9lvO3joyQOBGqxEDgY0WHPdQggI5Guj1aFAG2o/YF5WKVpz0
uB0Xi+O8ty2ndhN1CPfiowX6ufQA/w1QXeXYn/KeUUJLjnIwH6W38nbyE9nNP9uXyh1lR38W7DDL
cC6fX/ZL2FdG3QrtZS4Dgh5qE1oZlj4/dWBNKCC3aaMfhBq45s8HUPm/CgxuOPULg1xgU0Yaqi6V
ZuBbj77qgn1aP0g+9HK8MmieVYfuUroTZSkbNwWdc0SEgGOjcsZXYnq9rGivG0sA+bznNtVvrKLy
ri9MYIJPEsYlt8umaeVAT6t7DFHe6tB9vW5i65wir1MAqIAHl1faNEBvpEqnDnqg7pUdEF97NlNh
vowoxUHA0R0FL8bGVjGqMDRJdFCurRr0WWHCjZsmoHNj5uTAspVN0BRUkIBsrgpALKBbmSDIqiGC
SmBOBoqAetpRyqgY9yBT8Dsnmf3qrfCrvVQIQpmthQFkjlMPEeA1hfKiY+o5SRAMxvAnmo3L1vxS
GxFNmMAK756l0iio0iGCnrTfOu3dsDtFqUgZRGSEe/OGUSJ9Z6lzsMTNWzJUn5U0nPIwF0TpG6cb
yIn/fLGv2OLMQ5pjmAwzJlsDahk7G6xX2iQ4Bhv+HmNyKmIG6GOsUYDxrPRLGTVzUNfxM5mMmzSD
FqqsGoDJzoL93/K/SAIYhhvRwhqYR1I5DJMOB4DcoW7G+o0RRtKJ4oQBQzY3hx48I+Wd5JovOXXk
Xbkr9vS9iA6LSGZ7KypDOQhJiQEeAlxqbgNz2YjCcjKngPGCAiO/DDsCDULQELj1QylOhLbedKDI
ISFnMYnbFZQc0sCyFGYzSg3NTtK86nYAPARj1vlT+jt5t15BtJb9sP6UHlAyrhVcd2FfxALcewPA
j4EUAmok6L9y0XbY6DKipRQIHwNTzAnUHXJqOtZQ3A+gU6N96uvZDV1qN8xlT6qpW+sYR6eKJ+fD
KUp+SnXlNY3sDZg3lpXkXkvH+94Q7srGs3j+M3naXROAK0QgC6oi0FklmQOSc6+6sZ7iQ+M2r6Pz
Lx6oC3vcKehbalLkVnJQgyQhWd4WIpqrXVF+IOZACIeJEjT7UFXlA6qqK+uqpKmMg9YdM5D5DLFj
yE59x4jAmR5MkvlS4tiPoh70xs0moM0BJhrB6hrnReQujiSIJASNGjlG/2409E6mH5YhCZzUhi9k
xKBIOVCORELH/n7mpJpOTpJiLOegld6JeZ9rfwbj5fr53XqsGDIU8Sjw3RiL4s5vppn9XNIaiwHA
RIkd6ycjAM+Pio/BynQnDl029w2SoRi/QvSyHv0YhhQIk8rsv45i9ai+KpC9Q/HsVwW6lsLvOyfD
GP/0PxCGbi723DTXIxt0darn7ss04ypRnMLepXtGPAj0GLTSMeMuiKI2thAjNSiRg3oaLS0+GQch
d9HTAs4pTQ96F7qJCe2vH9f3cOMtg5w9Gk2sesKGpC6PCbjwh2rU4i6QOkBUFac1he5DXUfV5yb4
lN42EwxlZ/IYWA8sUItOnTPuyuM/GA+R79goHqOkhXFDk43NM+zT5YKQBUYh1UkfTHruVfptm+WO
stws1Vs8x04VvmbZk1L9wdSFIONef0nU3wFuB4kME0znE261Ucpq0mC4Ng23Atex02tQWbu+XRsP
FkOuMOAISwNXgGwzM0CnnEhdoIY+Bf2I3wXGIfao239rP+vSqYMQ9NmZz/Azwm+7PpB4nVFNAF4I
3D2A0Vx+27Gr06kxcAW+aLsLV7tRFBCww7gXH5bXEJlw50ieKCVd+8wLszZjrDhzZYB60SRjN68t
wSYRPRVQu6vaP432fv3jiuxw705LqGVNcjYEy6h5CigiJ7ve1+Yv8C/8C0PAgbDGK4q8fJtokQZV
mUytCeb4m5L+GconSXoMJ0H5f2u3bAiWo8IFxPuqKiq1EcKsQW8CuyhPXZXfk0W7WWby11hNNoeH
tjumlXHl+Ecg6itTlealDtQElKTheFrS4qWIiGD+ZqOdBzsEeR7jfkXZldudtMqSMayWBnRz1rfl
lo11qDgOt+Ak8/qj8tr/HEQzvxuhMa40PiDSPlw1xNeXJ89ScwXdPL1CLcuAcKh9G/+ufVYvtN9L
EDeNH0WJ8DQ/Fv8QD2o+qKofy59UBNLb8C0Xv4Od3LMbgF6BVg912AZQrMIdsx0rebt+JDfKdoyu
FEhYwNyBEOKx7gXUh6ywtyu8rEwcr3UXJJ0vTB7P3stO4iAgHd9FY3cb9WZYxbg72EAw1YJ36HJh
gyJlptVMDRoeRdDcxnumzi37EEu8Z0IEyk13szyBQKB6a9BEEPNkMtdxGYHDPiZXAYli7G88DoLW
VVJ1oLwPMnvfJ/OBLsnxYZnvTO0NfTVUm2QX4jeC7O7r2PBWoacL2gIMx9krFkGDzg0ZYhzlxXbk
k+wWv0AoLL+FlquD0BEcHrUbe6Y3+NmzUezBDT68RS6kGKQnRFY7UcV27fYIozRk6RaYroFi4PZA
mk0jja0m6BP1xqzANreEO7B5umWqCVa+dkkXpvixg3m0Mfw1Y7tnIwdV0mfXq265/LUeOWuRoNpu
M6JwDSUTzlVE9QKIkErhKlDCjG7quy/wM6Ddxl7z41PkdqDMFr2O7KiuNhV6DhgWYcN7/ONYz00F
r1VXgRH+6GbixiBzqwHgKathV6Si2dmtTQPjPrs2aF6gx3a5aZXZJvZAuiZQGswx5IY/G4kT6m9p
3e+ve4atdeFqYpoJwBpUwDgfGNVEsuzFrIM4HPd2qO36rN1Pc+UNRXNUIyry8yxA474jEiNkZUiS
4Nf49ySWSWJTaRjgc5UdaOM8E3Qb4OVtj1C4+h0Vjsi5bqThGHYBQwArAgBvZfFOSC6zUapxHfte
vi8xDKN10hNdwKisaz2UInTJI1IPjrVQnp1yKAGdRJ8BrFayo0bW45SQx2SxDyCB+5DTPHUB/5yc
Nh9NX06sH4O+iGAKG2nQ5S/mcpHZ0oGppwVzm6OfAuWmeb3tFshHtDsa0F86ANufM3HyF+Xj+mnY
OHcX34pzFgXGrkItR+iS2yBdJSPmspUh8mQ9D4GUMERXef3wXSyULz1Io0LJ0vRNMOi/o+nYpaK6
JPu9/GkD4ZAOQVjUklEPuLxHtll0ZWvkTQDVeLAW/9NxL07W8fpn23B8mOyyUT2Gj93oAM5L1o5N
3AcJfY3l9zrCZBdmya4b2XrDQQ0HiBhSA9ST+KZ0Gg+ZrrQzkoM9ynhufWe3X08JZFFBIppV+9Sz
PU0QzG4EZqjWnFllR+YsOJnlei7zeegwZlL+qHbIv5129zGAxL1x/pc05OtB4vcMkTNGd9Ckhmnu
vhZFKHdD3dfAtYzB2JZ3oYKrqI/TM6mTH/PYjE4Mvn631+PvYUF/atP8svQjQF+jbp5AItuDkChJ
9lB4Vt3J0O7C8DWpIPrdW6Mr2YvumGm/OGYT+2DyyxxCyu+6nH5OY/xNNat7S6G3oQ68sdz31CWk
89pRvh8Aq28M+wQyOo8xPNbL9K3JMttTSfyQ1m3jp+1ieaHyf8xdx3LkSJb8lbW+oxdarO3MATIF
dSbJYl1gJItEQAa0+vr1YE13ZwKYxHSd9jBtU0YyX4Z+wp97OpiJSMFYKIO9QhfjwQS9FpPSSnKr
qWrqrOyKhTOEghYiRuZfMVa/8/XRWkls9C4rvi5UYnXXKjhlbA0NmrxdfpefS8XmfqzYXPCrzmyy
nMDJntDGxk9I2xW4oOptd03s1qRXxq70lLXnYnF0SJOg3ZZF/NNMnjTmShcreXHkvdEVFEeF06je
hVb0ahRWdoOWGTt+uzw6drtO9h+e979MTja82hS6nIRtgRSDHtkgU7qP82on+Lpq8p3wxInlHuiu
X7gKAcwEPhNeI+iuvvJTJ1PaGENG0raA1ZRswB1lN2vqiAuX1JkFNtUnFlItrns+qIpjgkoQMURL
0PYBNLEvz96iFbR7M6wpiC+mp3dMRHbEfFgpykddyTcQA3NDvlvhIVvaFyjkghsM1y68JOZmnAxm
4BolgyQN3JbsMY2vVOnx8jAWEk3AGp0YmMwWrfWhT2Rs8c5qQd0smMQ1nHSrutFujSx6AQCH6oCO
khCcE5Seph5KFo6ykPd476OtvhPMwlK3ktfAIVojVV9YHAAuwdCIqJcljtnPT2bNz6OoqlqkA4uw
9PhU2yRFdV0na02kCz4lQEZI0TFE85xymmuHQK5LDfFsd0Wi8jXROBOXsEYga11qz5dXamknnBqb
LBQ6Dg3SDEN5jNXeSqJtNYorD++SB4kkAfgRGAUp6C0nXlFhFBU0e2h1jJ94hK2Vp6N24Eq+macW
oAwAnqPLp3TS44A7Kt2lLkjKHtagU0vB9Om3mObJVMNI23YUWAjf2tUNEpAQ7IGoioaGPs7KP+u9
htqG4IS1JRtu5GSPZKUov+BNnX2DyVMTJDLtRBaVFHWMtu4B4kCGSeJsSwT/Tc99Mx2i69wPV3PM
7IOnV/LJAhiT9ybreTGTY6wxA17LFt2NG3kr7KJN/rEGnlwoBKCw8tdiT3HyXJaRBsm9EniVzhmv
MpcpIQ23nct5qctt5ZvL23ch5Xtub7J/kzIf61JA0Fw5vgfRUcmWgrvGazcJCqPRaKLLJazsDP0u
T0x86WMNoPNvBsw0D8B7gxd24m9Vox4UZYP4aNj1NgjqN/2bcVO5o1Wa9f3wvAbDWQgxkLJkYAsR
NVn4d5M7CLTDWidp8B3ip748SHRf/Mgg8nl5WhduOsApBeBH4JHjgZi8D4D5VA3VSXWUo+dUaWwd
tN39sJYUWD6ToBtBhzlKVrOKdlZxA1+BQwWO0JCYLbJpe2BFD+0e+Q8wfwLu44Gj9irbRfvUXldm
Wbz7TsxPzkUtgaFNbaPyqPo+CCVCG3lc+/JEzjRBkG0R0ZOCMSLqmBNGB9FQFT0Y2fA41VtyB5ro
fCu5rIuY2FARHcz6ebxiUscoDxw0B7TCAqR6RRucp6Q3SWNzx5VvtOh9nnyjaXhs6Eao5PhG+bcB
9y+xhI38qAHRD5U9d8sKFpl54ydunznUjtFwuRqJLc376ZxMHoQwTAJJRr8blj3YFPfNIzgZ8j1T
epac/oN81+7W5PGWgr/TZZhq8IyU1KKRKsVxPNR2vm08/4XB9up9Yesm+N5vu82qzYVczZnNyVHV
kzSrYxXDFK9lT91lbur1xA0RWggOv6meh7/fzoy9xrqZgRGBRNr0ocUzHsRcg1xlmr3ndO93n5e3
zpKndWpg+oaG4KiGbyL/DFykfb3R7mWXKfzQX/BPT0ZiTKZOyDo1D3UYUgswBfEvabv2biy9iQCK
w1sEzyvChsm1TZpSpv0g4BQgcWXyEIqzKmLEFpS8FC8Mcs00muwNwjMHcB5CzBhaA6YA5tEVf3+h
7xlrxqB6LFWJvsmJTzmOAudzHTZJ+56hTfYJjthG2lNPc4LWhFYPwws0B0E2A1daiQ4Xj+GJ6Umk
lgxcWujsauJ0suVi9G6U4o/LO2bJ5TkNAyajC6uwz+UAcUZSALFq3EXdRyNFlp/1Vt68gvbAIqWw
u2xzaVgouaEehXQs47w/fyE5kkVqlnaIeYNvQpOaQbt2DJbeYDwbAMgwasJZL2DbRoVUGWp+TBPT
72x4zCoIGaHnkJqJbpVPsgAgGI+KjPYyGPbl0S06PKfG2fBPghB1DAdxLGEcIlNP7TFzyW26Cx7a
K+b0SJ5fOekPtMlH3wNbXDk0i6t5Mu7JasZaENRZoefHBG+ZtGk36B3dipu1MGspgQvtKtAMgKiE
AQkn70M5JGqJogtWcOfvght0J0K6qkU6yK4dEewz3E5+Cw9r5balVB3IH9EPJrOyF0g/zmeWV7Ko
JBXqma2LBKFZ4ulzYi+8Et3MMV5K5ErWQtdFB+jU5MQDEVISkpHDYtZAcvdbfwcB4Y3vIbI8yE4B
pd3GDVPGbVJa9NZYxQ4sPoun9id+HtwvIYlG2BcasyPWt/oKqvHenWGJADiC/n2rWOv0B4vH52Se
Jzt46IuIRg3m2RfAuls8yzzuBr01hXgt8lm0xPqsVKSWkRSabKQm7YWioiMq1H1vgatkU2S82Sd3
gXZ/+VQuhexQ94UCq4KzOatZVmkFMi8NUYiRoxAuha+6Uv3wRbItO9Wrs9C9bG5hXGhdYUzJcDBw
D013KoHnrhSYQUUUTakmll/IppInJud/Xra0dCjOTE12aAFtngC4aOaiJ3c9vFbBjFArZNFVUNkR
4EOy2e2NFbjQvzGLpCyucaCFplcAdkdE1AzROuuTyV+qeyAKEBO0Dm8PW/1tnUJ4IeL5okVAcRJi
ZzN6JFwIpTKUFFNaCCZXXRcBddDn+/fjqjMrE99b6TMAWY2kPOqZdORbaZONtUerZgXcsvRIIBRV
ULaG1sBcLSKNfb/uxw73CpQIeSd2fFu+8+8UumHsbspOtNMDhIiBWbjrtJUxLl3fYJnC9gSTBcKe
L5fn5IXS/Ezhukr6mWkBg5CEMku7gWgvwI+izUgP7c0aCmrRKPK/6LQF8YQuTsEoCfyMyk9ErB+a
RaI7AHERSdr+sXKhs2hFGwgkPQa/0C2is8ov7hcQCIFAc3J/dnyRd77f5sfcGJBKkqykitce/IVX
98zG5LoE3QYXNhQ2cEfnkDYMgYw18f+NWwZEIa66HW4F0OMAHAL7NyhbeL+S5Dj7DpOXnwNAW1RK
fAd+F27ie4DPIWZpqWb+qrrtB4rra+u5dBzR4M5y4Ch2z9CdNWS2jDYAXqA02vdIBBKkjNC2Kmjv
l+83NnmT1Bh4Fv60M4VfyogzAHOHHQOSXqJwFYlrQZmwuH4gcoBsCzh/IJFw7lYgqBCTUa8wFLzx
+meKwD987PfpJnKDD39jeNTGPSPuq0N4Gz9fHt6Sg4G+c4CWwLiAAu7Up+llkW/TImAORgVe9GRX
JCaYXfttdhteG5ZsSru0RvMMAaBlSzapLfPmWnl3cY4xclRBUZPEDJxPgBig1zkxEGfkkX+QcmRz
lNUk88IDLOH0/2Fj2lMlpWLMUOs4iH1hy913eDWmbgxWEbtp/QuBE+Nz/VIBw2UzxQT1nU/KQpPp
kUcdNUemhu/J2iXK3tXZxvzLxhQMxKtdqvYBR0Fzl23DTbhDjtohNxLE5H+lPRTXmA7idgl9VaCH
mfgTataB7rHv6TGTPxrwRoy0W4lzl9aHZfhgALQVaN453wPw9puykFGfM+hRaXeNBAhQ8d4Mocmt
1gKX7g70ajE2NIDIZm0r2mjUbVtFxVFH69Hov1D1PdborwxIxaHmkSOFocmA5JYKIDdssOEa6Tbg
5DeZ9KHb6BAPzICo8KocoqSXD/PSOcIWh2+C3gwZgInzOVTSRKWaUcIkHRoTXHx2rdMfl20szR06
kwEsAokTyGEmw+J6iHAOfJgfdaH2Ik2/yTJg941iLUhftANJGrh2jMRkiizpyrYgwxAhBqhDF2xL
PMIPEf1TYrEmMrWUoAexnISuThSG1RmCj/IyBc+Ngp5Re/hMb8IN+lkg901GS7IidK6upnSWx/an
wenRbWttzDgNBlFuCU3AwsDD7BBXs8T3oUWSEwRPduJJ28srt3TC0FYuQAyZwU2mXhfAlH6TyCoF
Sxkag+Iqe+fr+JYY4S0yYJu0WDvRi7sRnULgdWJk3tMDYERRXTYSRtkmLwN/x/svl8ez6NHJbJ+D
vY4pq00upQDNeL3aj/RYG6NVyIaDXtdwrxl4r3QYt5jmgKcN6ZUPfSOL6BQKAE3VuW1glCa4IJ6l
KNhFZaZDojdZXWTm2U3vZxB3IL8EIjI8AWw5TpzcUtSTgLZ4A1I0gGs7ufDtYkQ0FD9DJsOAMKrU
SGbb/5DH5zh7A8fkSgi4PD0a3nWGXgeBDfuCp1+AKkoYpAO2tWRx78Wmd3vk8sGV49vvcAez0cJN
a+W/QI8Cmyd22b44sZv2Od/mUoe3Asd2O0YGBJE68SkIkC9Y2QGLc8xq+6D0AL/+1HlBc1qpJUNF
UbLVTFapQBMaZzH+Jsnqr4e3X8kASezo/GGQPcqnYxOjRpDa+uvk2vJoQfBYcgHa2rRo4jDARPGD
OKtG+aVoHlkuiJwwKvUZeUkqEKES+5weQ/gabpLVn8YwUlMVw8iWlfhJVON9XxcZWpz6ezERr7tY
Ul5qLeM2aRlLntySR7GLoLdZNJYkJA4tdI+2lZP1xgOtB7TSRcX3MWtf8Ga+BFS+Qv/NR6BzxC5o
fCxBwg+15fqxzNU9NttOV6KDPCovcStteZm7T/nEanPBTSBDS4diS1IEdVEf7Nuq3oW+xJktrz5q
dbINOvWe6zIGVXAVvITS2HhFmwNHxhvPMqj2Y55+5GBENSsq3FSq7nSG8QKmVyCT1J6AmUa/V9XC
wzOKa7r178Oq2alCgvqt/j3uyaPcVochHQ+J0H8kMrmOoLnY+MSiPqT7MBUVJfdNEiBlNiCFFzee
pjeuLKQejXonr8m11mi7rlGtJM+uxoYH746vbaKB3mptbg1it6/T0lH82IWm+2MQAQ9R9/uMy19I
PTwPEY+2om4TVTm6b4FqCnl+m4ziWvS+5PvhRCN2By8t8pCTh77JoJ3JdWqGh96UAYBzKy/Ftg+g
a2m2N8RZK9ovPB1opYbaHBo+EchOATS4R8IsgzLosYeqHt8HnpCOts4/Ry3vavpql9bC8M7MTZIg
pFFlXwrFDO9j5/RHpHbfNEdDGAQlXCgprzhqS/ATGY2sePqBdZqLWzR4WWpImGdHobA5lJVvQJJ1
0zyJFrEKzz/Gj8E1QtkDzk6dOkxRPffWzjhbsMljAbZXQGhZew46siZPmQbMELqdMMEF/exTxUoy
6b7ov/E88MEJgHhhuq9lbe2FWLg+z6xObrOAROmoAtsIqIBxKAj3CvGkwJQTnL5OuxczApokwxwj
VDFiyl8DyGlFpWLWdWevXOQLvgK+CTg7WVuchnU4v1fzmDQ+VzXZsSGW9C3c5Le4mN5pgMCTv4oc
ZPM8ZZWVdnFX/2V0SqqQQ8u9rKWCbbPBiSQz4u1UdI0H1gwrqJAWDVVveIu8bjds1hb8y9uarbiB
UrqBvSfO8IiKRKKIR4vqsQLM97W/qm+TQ9Bb8gt9VzzRLc3+ug0sct9tjOPKZC+4n6B3/cv05IFG
JioL0cKdganSsLqw2LRCt6F9bLVyChULFnFta8WNpeGONA+yCp80rlBSIYKd0MPKl1laeUY5jzAJ
6z7r+8gKY6hS6LwyX9jWXGC9HCWylBG1d2WXOZnnr2Ouv5I2k8kHGAf5eDA+Mg2UyXarYpDdNyMm
X+bknYQEDNY+1tyha79rmaaYVK3fxOqzBY2sKZUeB0Z5UOLybkvra58MNwhHtoLYfMRBflX6+rMS
kbtYbm2tSY4pNRBHxAgeEgrehSi2uaEE+wOEx5M8B9KI1j84jVb25YmcN9uhqoBVxWiwpZmff36E
hLjIeT9twgOkKzwG4026j4x/U/x96LVmBRQDoplN7A77Zg8GKd8OBEsOTE1wh+GdPl/+NrMthi/D
pASAMUAAPCuxZjGK51AVxZdR+6tA5RyRSx+kLl25uuehG+ywG5s13rGHcOJkg3BI7zQQ8gCzwbrK
Q8cIzPKZddTKLr8R0fS9ZpFN42TroH9YRNpRg47HjF1TVEkASZaCHnuErSYijsjUgmQz9P17nXef
laxsEUrdFoH0nfjKM23GtXh1dmImY568jmgwRqOnTsNDiY5SS5Zim4jtKing7EWaWJkckbRVQkKE
AjPrZlctcGvpbqwsuTuWHYT2Kqvch9veKe70PXG6urcV6NP/+JubiAfJA8r0KMuhwWTWLx3KY5lV
VZIA9hk4Up3a6CU1lYFfeQZne/XczBSzQrq0rQMjTY6cn9qKz++SMHN9Pl0BUyybAZTEYPGwPoUB
+kWnp4pAkmNvdNYY11utbsAf7a8Uxma7A6NBxoTtT9ZOPM2bBCqN9RZBwVELbojwJqW/Ur05szDx
GpJcEjixgYVQqr0+F1Dg+y6OXq1/lDFvRXniBKAZlbTOzru3OlC9OOW9Qv4xSIalNp+X98gC5w3G
i4iMcZwquG7YtJ9EZBRXfBwUYnwkRnqTBt9SBcwI6mAl8Ov7PjJJLVshf6Nz1bav6k0ZDOblb6As
eKtAIKAI+QVShOjw+Tfgh05V/QBxUs03Xt4UgHFR4V6PSh0lF/FeCMarnMYjqPWF0mkEWXbU1rjL
SO/yYvJDDKv3LOZGFnzslARcmKBgAuyP082kUcGYL/hSZpZCnO2gzOYfg7YSXLT93ql+Ask62SgO
ZSM4fRMQi4T6k6FVxAka8CWPqfxGIqK50dAg3I9llBEMPTZLiTyVQgBudFHeoi0kswc8wYgmxWIT
onHcC8cSvL1Bg9i2Cg9Klfp2LjZvfWSwXHZmJmP2sjKH00v1/LL5KlKcLGKIRj9UBmDMTzZEyN9r
pbzx/b+tqAkroB1lbC4MbjldqDrEYTCA4jyIReikQX1Ez9H28kDY3Xv2OjATSJCj8xJV91m3Z06y
Uit1hRy4CnoKaZNbMXnKCPVGPbuXxbdQbVYepNm18mURlBJwZNDIOk2BxEFPa1CfkgNE8fzneCzQ
Vjgyb0WAPNflwS2ZgoY7utvx8DFp5PONnoh+wuWiGBx46V6pR7sbFFOGONFlK/MpBCYBVQBUw9B7
MkMWZ1QX+yEryUEc0DyKm1/IMnNIqVMbvCUUKQBMazKNC24EbOrQjsPuQDl8Wt4Y477lW56SA4sE
4j3dNcVXHmlwJYfP/wM94tktjYTcqUF2p5xseLkQGjQgwyDPUXfgy32i1B+X53HNxGS1/JijFZM9
PoSZsRmywRq01fzbog2sEVspiFlOizaSEYI/Wk8JfM4viYJdXJjqnWyPFuNdll4gKLLmgM39Eszc
iUmWKzuZOSHpAx9kpdjvaI0T0HEaA/8Y7VYL2kvbEE60gbiEqc1Mt0RTJqlUyQH58ixZA7wQyk6Y
jB/tRr3qLd0szSyxY7uMtJcWjTdytV+NEdkSnd8mCjD8TMOCkYPMDlzcwA/NIc77tS3xHdxR3Wnw
bdEaapHYbOmqnNV8QTXU95CxR0UYuYjpqLVAbXKlgN8+6CBorW6rVcHmOXAHbEmos4BUhYHoZl22
OeUV9G/K3INijlD/JhgWvQaslgXdDm/m3losMk+EM4sQ82TkHAg0p3WCKACzAPRhuAfh3ffc9g6U
b+CH0Bx0OT4VW/R/lJaIG9PT1tBl8z2ENj1UQBAwIHsz4/BGmbFrY7/3HyoVS5agEV9CM1H8fVSO
ojGao/Fw+cjPEhrA87D2KfUri4JG8/Oz0RpcFOuZ4j+g2MX6b02qFKZIW4vUPxSydlGzk3a+O2EN
j6mEUA+0ulMweaj5Per0qv8wNIFTQzDGrzlb8K+a7unysOahLXxaJB1xBAB/hv70ZFygr8+rKOzg
cWbNMQiNPUmJZnbircIXtqZBmIt+Q1ukS4EcJi2EKpPQDgawa3dQSq6ETcM3ECNvtqg2bglJ91IE
d0umN0qLNkC5dDi9sC9/5UW3FCwWmBfQrEkzbaWh7wq9qeP4mH2r7XKbu9wDNMpYz0ptZR9rN8Xs
ZUaRFFI06B4BGg61tskEEamO9CLWyVEzbluiWwb0F4KxXRvUbMVhRsRtaIC9E1zqUweg4zoJ+Fc1
BFaE9Ww2T1BfxFHKntkdXF2BeAWwH3utkPW1vGcbjZlFqyh6HRm98DT7HLdBUFG5DdFrNPhmnEbb
jrg6V9fW0IJEM8ojCs6Jyjc5TXZHQQrsPKyggszXoi2OrWCWPkCXtSa8xjlUwCUUxU3er+8DPd6V
RfTChcaBR8x0LQ71rs+im0qJnV7gakT26jfa55s05R/4qPgRCSUwRiow3FoIZOPlPbNw96IjFqlA
gCDQ1ztFNMY8YEAJR/2HQNtT8tlHa5CR2fXA5hGySPBwQIM/S7W1SZfUqTqER8F4NcLcxLW5U1AK
TSAGgdrP5dHM3mlmDHcuQDd4SGZCp30kjn7FUywayBR+MkNwnrhZq0zMJg1m4H6AAAl9GvALJlmv
TqmE0QhVcoyTH3J5PcqHy8NY+/yJo1aDAzI0Ony+EOmmoL8UavB3l529TTi+LA3MvN7J2c1EnnYJ
2v2PLYGAai3ZIbKwlwcxe4dwZSJEBhkuux3wvJ+/C0DQgUIKGiQHXQVtfYnIL4wdRSGemFUeIJE4
t9zbZZPz/m4Z6Uh4aswoXvppXJIJ/ZDycSQe8qzbgiTZrMJdlRaHVJEsCRV6P+AdvbjFX4Mcqzes
FfOzHjZmnik+6UgLzGs6gGKCIaoxhENCIgC7exdcxnapAZDI9ZZWUCuQOFejys6P11TmZ1vmyzQi
JPYUzy/jQckMkIGpwiHtYiccBasnK5ty7tHABLpXsGeA2cNHTVIOhd/LXNjx4oGxjdXbzA4c0Gio
6jambucmD80htBMr47xYXmlRnr00sIyMqyTiGUbWY3beIqXh0I0kHGgamIX43QBuPhXWcirzKQQR
FNr1URgBHnCW+VNrRQe0TeAPbVvc6H72HGji2g5hJ/fsVWGKEtBXQ8UN8Sxu3PNDEfB+RACJGQ9S
T2xD5neqH2UmnxjPpa7CvdavhqJ/4kLg2dNSTy1k880eqOWVszmfUNCxGnBv8D/Q803fVF8pKlS2
A/4QV7WZtTed9pgqj5dPw+z8syHyTHYK6J/5ouVFVop9HbUHJarsRnqJfboLNLrLKCoVYn7NC4F7
2eJsVHhhACzHRkFaDkT5k0tNGOVIUvGUHnqkBPXSuCql2AWQb8UznLtZzA7aD1AFRz8jNHnOF5Gq
QNH1JYn+lf9PQI/abvJN5zKVZm2NeW7m/zBrILvGG63A35p6vOMwxJA3UMODOl7L5L5X0XMADpwk
/NtkJeeGpilpXUqruG80ZKoGBCnFe0f/tlwrs8Ak8SQeOVOAZ84nTq9Y2r1RwkOm5txey3nDSdp+
/Li8DWbnmFnR2X+A7IQTP7mnSDYYHKd0KFWQfQgAmjkAJ7ZygOaX4ZcRHUKmwD0auNnPh9J1ehOT
GJMVbYsbID2+5+EL56CUD8AAmOpEB9yLKbKp92vMf8uj+8sw2y4nqQilJGIwxkJ44INnPkpMifL2
5fmbV4nZ2HDH4woE1+HsFR3CNJUMMoSH3g02sRPsCuhqSBtQ5Ar9lfalt5N7yosubUnbmqpz2bw4
uyMn5tnPT0bI602ijsIY4p1hgpCVRa81zeT69zzb5roL8VbG9e3Q0UbYfug2FXoPOsHxb9YCnIWs
AZuIP6ubU4h4FbR+NoR9eJCQ+Cm3mStzppZBHTDdMo0qHlpz9iqB6eIt9pfRKWa80fMxEoQ2PKT9
97JSTb3a/iHC+9/v/f8EH/Tu54tT/fN/8e93mg9lGJB68s9/3uYf2aEuPz7q69f8f9mf/vmr53/4
z+vwvaQV/aynv3X2R/j8f9m3X+vXs384WR3Ww33zUQ4PH1WT1F8G8E3Zb/6nP/yvj69POQ75xz9+
e6dNVrNPC0Ka/favH21//OM3OJwn2419/r9+ePOa4u9uwga3yc9P+vPXP16r+h+/cWgB+B0UFvDe
kCNifiuOXvfx548QBKIeiJ4MeP4SHju8UzVhf6b/jugGkn24BSTEBDz2a0Wbnz8zfkdGCx/JaOuR
XlaU3/4Y+tki/bVo/5U16R0NgVL8x2/wQ7D1T9wHiB4g5SlpjOwHKR5gAs+PhlajOx28O/ljmpC7
0khcAnl7W82R96+i8TqlnlyC4k8qe1eEbkeD/QpB3djicyW380oR0WWRHdRcGhyNNEDcaIPHjbIr
Brco+NiZnuRmlHS3pANTWqWooBEa70u09V2lvOqJKnUCI3+FrLLVoNUnjVWPC4utQarAaoZrANL2
sobzCYbdWrrSOM3SswZ5IGIOwbOmHXMtfs+FYVurT6UY7cNCvqd1Yyro3Oc+e/45QXV3SNxOQNIi
RzKBe6pId5128iYufLeUhm1otCYnB1c0H29y5XZMFMsXFbMwNDcLwI9DZTPPxLteg3xthmII952P
hc8olW6zpr/pxiNSn1djtZGhLquHoS1ExaNBY2pyUbdv1Bb9WURxkka0I80jCcDysvih981+jPMX
n7z044s2vvFc+mwE31ptx/GDG1Wflfag9aDPz27rASxCsm7W41tYg16+uKvyR5I8KwG1jeahQJ4/
fuz82org2RX545jvM/7R4LeAWm44/y4JoZb5yQevanCnR3e+5ptFlNgGf6/6XuUjA8Lh1gN3ZFS8
BVX5WIy5g/W3SimFzINu6u1NANa2/Kbx7zmgG5H/843EzFUv5a4j2W+tPI0hEXvXc4PdtpKb+Lyt
K1dKdvDDmzJ/SPQbY4SK56027pTue8FfgdkTNc4nJbpuxfRWVzgLxD0Opx67RP/W5C8ysNzSt6ER
HQGpsLaprxQpfPHr2DOi2ETrstUUrQQIyl7gwc2NJaq1KyKK1igd6u414tQbX90m1ZNGfkhd4JR8
cpflhwgOjt8rNrYjciZm3W+i7r0bfkC/wMpFzYQWtRPXAeqsusWTtzr+ZiTPmXash7Y3+Zjs+/zQ
Ed4SyV4YuUdJb6/1UQb6FJQ8HNWcKoBIrtSUMirH7eClcdKaPi1fSRZ/JkW75TWvGD4g3dL393pW
Qev9ppeg0Aq+XbE0hRZtb1n53ZevYjXeJtBKTILgmKndg2hwTySqPIMDy6fAN5/AvoYS940mJPSy
Wr0BePPnm/m37vN/e0uf3ewXb/3/l/c5buH//uPSnN3nT69Z81o351c6/uLnlY4C/e8oi37RISgy
YhDcpz9vdKRufof3DmI21nsBbnJc2n9e6NLvAA+BeUtBLM0wDXih/7jQRXwgUlkA0MGDRTsKXIY/
vtt/cKHPSoCIUVBnQSiBDAyyJVPffuDEGA1Ibf/YWUxmAZGEbL73FvK1HreNrtca+3XmYJ+8H8qX
PaRsYQ29OjN6kZxPhjhPq/4x44LUrGPxTZb6bVPhAtSM3kHWfssnZBtylcNB7h18+k+0C1Qrz8fP
oQK5b1rdcob+VMpcbhZt53VJ/BTnxfeEG3IQeHablhfvaZZ+k4jeWVSmlZs2HDFVoY+sutBDe4ia
V3QpeblatxYfdsitlvQmjJkwn9btCh64OE2vf+hCCFyglskeRMNqz2j5HGn2FKdoSNAOGBATSmKF
l3DywTfU97GIQOAhjIqlVABpRz21xKqGvPcgg9x0zCCeGPCNJYyAO9K4AqgghMiETtLM7eQeTJ5t
8zTE/p00+GhI1AWnVBo0JLYNEryUSrYI5xPn3uYT3VG0HtK1eWKYdcJBtTzuGgswjbsuHWOTarQ3
kTQErxexR6F/JxK9S6p8LZMwzTVhKbF90f4K2j91XrFuIkkk7aB0j6EhPgkpWg9Q96faYCO5sU96
DlPevhigxKiVFdPY/tNNhFYelOvATspcpUkUp2pRkQsJ1z42yYYGqPwLd33x/eQU/+uknLk606gX
8inAisLdYql/1JcmQZzsi6Ea6GH7WFVqaQmKTy2KllUTpyUxA0W8ksruRaz4D1q2G8UYPqUuPgS8
VpmprN1XQ/ZJDTwekKTWzb7OicXpfWvTSCYmyeW3SJKojTBedoshQO2G6+9ilVwrg/zt8kBmyQLQ
oiEXwViK0Ww7F/+IghAeZR4Wj/1750hXIUgFg+3gDleQnF1FdIvzafsq/qHwh9sJdJCT1ESGBFYe
xDp9HGKkV0BvShjjLQnRMyITh0vSbZGDzqMdHdDhYQJkIDL1yKs60SY0T22BBg9xU2w5ku56HdjT
1igwf8G9ARaCrc+R97rXiKP0ybeWk/X7Mpd4S+uQ4rw8bbiyJ3sM4wA8F4n8r0zVZI+B8WCM2nig
j7KwE7LELYLs55N5FgGd7jD44XMbWA+mJ8V4eVBRxM9P4kyD6qmQ5nXxmIYNJNNi9S4te/AIy9VG
qKK7OvAV9OxC22vID2JchpbRw82TjGNrNOl21NLO4eQoNMGj9uGLKW/xYyibYe0jqSFU5ljIjl8Y
d6IOdQRSPwSVcE/BM7uVCulbxmfNJhlVt6v9XZHr4HUJoWZW5Hv08H6KmOsqD+xMBtWSlKqVOejZ
myw36jWotFDuapW96IegTRjAU8llit34+YC7LrxXU8gCRclt1MRI7IuV4kEnznBqLSpNTpJLMyyL
6xH5/10NcVvX1yGVnsj5tu5kuOfZcD2KqWyWPbj+kZX0SFCgZ0e84kb+oc/bd1QeH5U+elBIElpJ
mx8kPyntkGB2RCQuZao91mmfWHLjl6BdVz9oN9YAcBcpOhtTlLFyfasEVWtmvX7Hyeq3uFJyswk7
ZVNGym7gVLhWEB6ycom+obHO3xCFQjJHjlyoVvUbLldkU+wMzUrq5LrxldYMeq6BDhxFfB5ZYlTu
lRRfAr0//8fZlS1HqmvZLyJCCCHgFcjR6Tk9vhDlqjIzCAQS6Ot7UTei2047nHH7vFadIgEh7b32
GqIhoM2d5egrCtvdWXRX0iMvxYxifEy7bYX3YifWCkkrdI2omvmCJ777t5PqLWP5Yxr4cZI2ceBM
f8oxf5zo/Is3BnM92V/10hzk5OEcsp4NGaobXRTbrh0e80L9tqq0X7ujw+POnusVQt4uXFh8xn03
HRMqyMbvmiFsJXmSaf1oIwAA5zKLejtzYTDNb/vKQm4H8j4xQlhysorqb0mtMtZ8gA4lD85Re0+a
ShQFAPMx4ob7OPyFvvhG5cS4pOSmfVi8AGtAmfVB7hDHeQbE/6bYWWoOijwY1DpfAxJdzQyG012D
Ysff1HcakYXDlh5x3O7qNZgl/O7nPeQLfLPc2McLnkBlGJYSxFjhgrBWP4BitbIRy0lvqpCHc9ys
csQSnNtUOOrG040LteMyRkCDDlbLSYeu89YO5MjLB1N75NJAzgYdTVu8qWHgOC3hH2+BnnHhgyQV
++m4a5LiOZFTsRJOaYUkbe14aBBWYKAWK2v/b1vUr9zQamX6NH8lDrucW/emr60phC5vWJdDYW2U
n+LcLyVzQjpZ/cHVUJbOCl+YZldp0z8re7gYWfVQy+rYZtm+cb04p/09qf0xmlIUOU2vyzXVrhc5
k+XFgd+lYRrIW7SMIvS03eyV8IcHo4qLKpVmXVI3eZV2dh/k8wuvyHh0BueundivimZXw4yCth0O
WAdoCqvHKcGS9hHCGY5ISVz1DjzYiYaEO6NDFbaDF8BAxPQYhBCybXJ6l6cJHFJZxrdBO7BNQLqn
ubVCWsIWsVAH8Fg3ZgrijtTjNVfdTjclnDpJcCMl5DxdjRjWroKNxFgcWg32qDX5973ixbWNnBRF
vIfKq2RIuvZgU4ERYb3WJSCPRIIBq9As93Iwa+35czQwecAOr7c9ozgkeerGonWQo6X1FNrFdNtQ
dsvamYZeld0Fg4FFXm1h4ggDgaCw7sC121opdSOpBLmxyNivwSgwYerN8IEgYBHQojkat5cxNt21
l/ZTFNTsKevydQ3hpRDIkKzcqtk2FZzcuIGFROc51tYtWB45dkPXZcaGZyOLNCxJLaLB9008ZF53
k7n+W0Hb98oXz+lyuHR1dVdUPb9FVOmwmx1qYsry+67ArlQk9qMSHuyHocMMvT6XIe2cdt9aGdrY
gXh1CId05FaMsxPBO/mKCumvf/5kvzmSIcfCjJFgfPM1Wqgq3Sq1xyB/GIr2UPgJ1JPDAQPVM5f5
MifGzgAJFPo7+AGh6zodRLTVSKpWe/nDvKcR0nNhHsV2es0h3zjHFfhiZoayD+L3hSWDzRVci5OS
TOk0LazSSh8WW1H9Oj7UD4iPvIFIeTVd8S0Cki7aNv75OX6z13666KmBTJ2kg+66JH1Y/IdrmKcB
jIFrm7vhawEDcnLGgu+LBScI7/+6aLTYqNm+CAAGPjSFO9fOUZL0NqVkW/UIRUJZo9gzn/8MvH2r
zcEa/lti5r/rgqaI4hr+518aaMuVU4nsUeeoafnUYJTq67uggWuMV4YGQ3eRiksanJuUfXm8y2Vx
tkDrAFYh5rnLOv5QOhqjtUVaZh9LH7bd/h5A7JrtkvWwsiO3Cs+H3oLjdnKw4JIuHDYWmjcoaf4p
nQKeLpUrkQd8bIEqdax8F3brQCfcZpgUW+tJuEkM6neysmds56Kc9y2USABF8lDI6VEB6fUtF9Sb
cW81dRbxyV6LEb6QjdeEbeUcHPTw0eCVLGpSgjq3Qo+ss32i860DIG9NKgGJV4buVo2yC8sqwEal
KqQZMoqgkna8gfXADuPWdVLCN7CuVuiHL8H2hIAah8TKtehzUVZtFbpN297WZbctW1VjhWRWzOog
XY1jOYSqy0voBhqgABV7mQYEMeXJhdUgttOhD2LOWMSbsblC6PsOTIGbwK63fpZd1imgYc7Se9ux
kP1u3MfKASGtH+utyxSHXzC7zzhCPwNYfaL8HK5SL+/Dvs1+dRWawbwpNmqA4IGXqAcHIO1LB31Z
aTvqhc82uUSXP8hguBBk3gokFWwzkarLjgoUc9SAJi5os+0lqlwCtCKE4+3vDCjIrhAApPsREUO5
XAXcwHGDtE91wfu1KTHaB+gO2oTNEKvlMPhySP/GgAQZmqGDsZzTR1Laocu6NPJJkj+lldeHMN/C
03emfpM7IAf19fgbogt5ByHI4zTBohm1MxaGm/jrnuWQ0ybkb22ATbdDfVl63VWNkyyk2QgD7TaZ
9yDgxmNdznEx168dG8HWGewjq8yaWIF7GJJkQzN+n6KhuOGpc9FwUqA9SVE9YGlYwwifyNHO46Rv
2q3wrOxP4hZqT4kcNkxDwstqzGDF2D7Qht9N/YCgCk3kA/aMeleWeCOF1gxCFnXAkn6zeWZWuQTC
ohuN4jDRz01akXAu+FXB+C8hmm7f5DzB39Yqau3m12j7x7nMvU0/Fb8YQCw9VBXEKekzRWB02HF9
mU9BEJWzPqCrvbPh93wfkLy9nqcEcw40cmkBz30mN55Z1rCNLBq/A0aPiJfJkeSq1MaF/WZygL8G
w56d7h3VPLsTtD9WgUMeAoPLmuF9d/zSZRZyWelS0hl8bGLMVTQQuZ1EvqFjLq7pGOzAbNwSAjwj
yDDIdV1gFh3/Zc31fS1yO+JgCQIbuZ6kixkagHyIoHZVgkaghEq0JiuQBcEpzJGeC/PjQyPFrkv2
hF1losACyW6LWoGeM8Kym3dAq6carBm/Fju389N4CCQJS+qnawJbw5CwzIB77bIzJ9G32xaHdaHH
kFMHsOrzTonMK0MJb7BtjV5YKVTDNFiDGfaQD0/jWc7ZF7Tl3y65BONCEQPvN+fkckGvGWqjlh6b
wwDT0GmbHsYYwOYSarQ+lwv9xUPtP1fzQTUE3/orCaC2scv1uqb/rFnLLeD9+bE10XhVOWGCqfGF
fyPX6U2SIZZj3fbwv1mfKy9OAZ/Tn3DS40iNJptKQY9Z5cWFGVaT9P7SqUDu6lnV9LlrnWByMKJ1
aDnhXQ6xvU7205/RjbN1CQOhBMIEhL03YToiS/YcbH0KBi33CPyUgGwDDxQSnFRQ4KiWlErfPhLL
RZtoW0CrUWKcKZm+vwqGAaCXL1TjpbP7cKbbyVCnSnMEu0NWom7kFeQ4NRQCyIA6QsQcdt3qnKXw
abmLGwO9AtKtRTcJgOqkjKgUinwuUUYkbbVt9Dsd6S5HaN3Pd3ZKxDq9yskSSdHKWSif7COdcQj1
+cZN/bUHy39XXbbDnWHnJFvfrBOQOynIXxytMNiYn5+k0qKwiGPsY9dQgR2zu9Cq8cPGtbd20Z+B
Fb59hh8udvLagILalp/Y9lE2DgD9Zt40OTmQwr/7+Sl+ex0wUxbsAhT705JP9UQHCry840xfpCPC
xMmiwjoXbfcPH/g4oVle1mJD4jHwi8FdOvnGxDgWpUQbfPQ1mCXD7L1xNOogAcOebi7h2WWAfXXz
hFBDL7kfZnaN+nddlDOLSI08PxBBL7A9xh18gmZnjrxsqsNOt/vEdGSFKcd4xhP/S3/z7xeD/Q8D
EVDvvjhuTXwsYcaLmTFSUVfQcJLV+NeP01ceuxtr76DHvyBb/0zDcYpZLRdFmwiSBuJAwMM7+XJS
z2lnr/XNsehBuk+rfogRC3uvXbcOkzJvYIogUH0Ul0Nbnllw31wahEbwTGDgDBuw00I8Z2pmVTuj
OgIlqN77u/aw6M7kuef6zX60KIjA5gWnEX6OJ7te0U+gaDuVfTRQEux9o9uFSlyHbjkeRNXW0dhU
SIYLSLaStB5iq3AfdDoDlMjYYeAj3oGv/v7XHwGYzXSZ/iDqBbqYz192SaoxoQQfQWkdbOt6DFDK
nXmzX6JJ8GpxDYCRQNHgl3HK4YYA320nWi77MOnDce/eVLvshUdmm27SMItA7bxErjDAvPRygpxr
P7wL+KbsSFys4FhqnbE9+ua7hzEkLKhA8MFiO+WAGUwpWt0ocxT9cwYzsRYxUcY6d/icTvOWm0ae
L8o5nDwQNp482LnwqUZXYI6p71xlTQ5Xj7ZfPmk/DXWf6LDMGifME/RG2qve/UD817LK5Scg1gsH
30Isgrr987v16tZNXePPR3Y7r5YkGCVhbq1vgksT8fW8dRd47MzR9AWIOb3oye5dZuh4eP/voj3i
T8rL7tlEqCaibHXWgeabYwnlA/jBuOg3BtDGJmWiodI/ZnndAdOs7mWANJm8sYAEel0TujZmMrAR
CJWdrcGxLUJbTmaVBckVpo3vWArJGmjko2uJM+POb6rkTz9tOcI/1B597w826FLzUc8TgNs+bvUT
FbtKeVFqbX7+hr+9lg3GKlATzI9PEeqgc4QPZe58HNrpwvfYNeZ4h2L0LrWdvKMdO6cD+eZ6QPyh
owK5ly+Kk8/3lrW24p1WM8oPG5xJzo9eNwOHF8MrNP0Ip5JnafbfvGl4pLDFmgVgCT1lAKeV3U+g
gc1HQ1I/1rJuIl5bcu0KZLqx8Vyu83d3iBPBxZYFPc0XxaUFtxWJadx8REt1UchiDaBmwCYxe3Ez
lW+6Yub48zv85gyCVBbfKIQ12CxP5TvQ5HdDmlkTziAIMdYDuOfLGXSOa/xlgoIv5dN1ljPqw7qs
grbxMswajog5VzEQ44ccgSJuD4fm5TNtXyrANLuf7+27PWEJ98LKhIaHw/jt80VLbbcetbwJ/ook
mhEO2v3NN0tII307V4B/d9jAhZrA1A4nOkC1k0M2mG2eD8KdjiOq5DjL4GFeTEUPB6UB211mbxqe
bYRNHoBOwN5jYpdFMrwnNWTZNvYFdPfFm6mrdJVW7YY7rIjSMQNlrByG2OR2uW7YeMxlUgBoMlOc
TOPVgAr/Qo1W+QQXDrb5+eF9t/Ihk4EvSQCDki/jJwlueGoXLkHKjL/C/Oux6snRM5DNFDx9+vla
374oVMOILkZYB3xPTx6ep8jYFR0lx6ZHWFGbVn+dJhUY20h378NdLkYI+R/0oeuGMwNcMuOoYNyH
M7/imwPaB5sJYnV0G0vz9nm5KKXsJhgkOc5+iw674Nd2KtOLwjaZD2QFMRTdGJB4BIAWEmXGtZwU
rPcxHwqnwFFh5jediOxCZLeCJv65k/2bMs6HKQemnmDpoB06eUg6dzLZlK6B1ZjzjFzJOH+tI/0C
07XnJWrZis05C9xvv9oPlzwVcvSIGUoVVNL/PqAW2Yors/0N1qUf2RF8amLyds64wDlzl6ctX9YS
vy0Tz8B21x9vUiyYsIDxb5wO6omJ8YlOGdxgwPla+5Wz7om0rjyB2KpOWH9HUtgXUk88AtXnBZD+
fhbzZdtrHfZUtTFXzg3E0jK2DNeRKMm9w9LXBksvxLjFgW8aeSi64TgXFpyNDYErVA2M1Wm8tZLV
becF5xrc7+8WlR/lKCa+2Ib3NEmZBQ3ocba3s3qaQMn4eVH/87A4aQPx/eKbWkZUi2fc50UNcjas
+WszHWtRevFYao2Y6dH7k05zG0mDiDN3HFd5D56X6Ua1ZqXzYAyoxfAgtjaZh9lk0/MgTKU1bkgR
HDoPXvpGaXLp8PFXy8Z1oxu5M1MGlfiMuFFsTSpyGnpuk1gquI93AkEkpzC6xEAcLHgISj7fCQxH
bK9suu7oSLjEB3rrSnLpDsVmTrAyEQml4Ac3AwlsB+vQTAtwlsX/5dP89xvgfgXqPkBI/7Rt4Z7u
VGMl4lgaRIOrXoFT6BzclFwrn8CzKNexBQadaLxbb9Y7bfVX4Le/VyBnz2qOxhSdbK+vZiT3YDOB
sjQt14KPu1y24Txb6zZn18jAXVVz8/jzT1/OutOnhx0WkkQomRaPhc9PT4ueUmUv2VbIXCRtECWk
2kyBOOA3Rml7ZrM6Xdds2cvBhFoyIYFHnb4r03spyETFhCThNkosL8zsszDb1/Xw+RonFX9dyLxt
p2o6pi5/MAyzHmPvLExphOxD1gJP7PCQ56cUqXedO1z1jT6TxPb1meIXQIgOZiFqjC+Sd1gn4E+U
pY+we702YJlCRxY7XMT+DFURkJWfXyGe25eXCOwb0eNwU8Z38IVg01I1MphR66P06eWgwH5yMisI
6xH0Bo1ueuUI701IJ8evwHiMeqW/z4zI47YhNbRk1N8nyQhv+Nl6mHrfvmJ9Al5FUINKULdrN+9u
XEVJ7NHUwWdl9P0EYXZk21OLKVRwVU2dHcE1sYp0l1w1OYJROkjxdyTpmsu+74sVrMT8KA8CzA1S
Wqw0RwkkgvE3QVZUMaqLUXP4olbXibJZRMc6WYnO8qDAGOwQNvZzCA4G/Dr9aodP5HEEUIawIv+h
cxRdBa7F8ZHXzbWX248DB3OYl/YAKm79hJbn0UG8WWhcC057Cl6NKh22FVUE4VHF+yDbGdKzxILw
q3xmBdzBkAx4LRzkoaTg30R+1/8iffoHruNrd1b3syt4DDN2uoc7xpsWUJG4fX1PjTHhXA04VhCm
uoJ3xrPJi0eiZvHcNkDzEJsnQ06qv4Vj7S3HfuEO/o8+kG+0AqdW9dVm0HkRJpbbhKXCUrUwBI1y
kFzWwVT6ce5N77oXLzXtVt6QQO6QzffKMYiXT/krPNTmyLEsSE9m1Bp8uJwI0HLj6xdHo4zsS3FI
WyIjIzIVaQcw+lCLGT5eQwyncSRZunTPSgMYyP3TBOTFzp18IeKILQ/qfE2a7AmGXFeVHPtdMUj4
MgfzJRvz5wS/CzkakL33xQSVC8Q3jbnyLFDUuDUPcFzz3F3RZmkTsgYewETJnYICD6zHqgtni73D
g/vvz1/EacWGbSYAQRUUj0XPjVPh86aWV5mBRZSvjunIU7Cx6SUkbHIZav/5+ULf7GeoTGHjAlUW
DutTqE4ORTbpwagjzfYKmbGEnMvb+KqVxL1AkoW9EqowwAon1acGZG/LwBmOQzeaiDKdRLrml1nC
8JE5HJNmy1Jv8/JaPZPkKw8zwxDcTB0O1G7XzEXQ1YQBdZjmpb6psEQjt52n658fxBfCwmJLAJ9p
OAAsOO0X498pnYKmUmr8VxI6a/RUUX3prXiISn2d7c9FMi54xcmxBTQY3mZAtSC/OMWS3MGVCYZz
8mhx56JG/EPkjepaObwMZW/dKg20JcvFmY3927tcxnBLR0eXcuPzwiq9cWxp6kukbfGNfZCbZTql
IhPhGNkE8Tl96NcYIzzVj9c7gW1kj20FrlPy2Pj8jYnypegqAKOpjOrMhunSJPil3WsVC9seVlAL
vw02RgZpIdRF4rU4X3097AWcwGOvgK5KTSx7aBVURl2hf+Wul0Vn1gE7BRqxEFCM4Qn5sJKFDPuk
sJy9zCUdnO6OQaHHzeSgKuyrDGxl1h7cDmFWMF7CgLadntnoFWvJ0bX63eBENUl2qO37sGB6Dpk/
PaA8hWFdN/3KoXS6Hjy6lq4G85WUiIABREpKdBwmG99bSKpCXSbQyKk5Tlz+6HbpZbPcp+h8N/ZK
LvZoHZOoS8x7m0zgfGQaMjN7dB9Ekxdb6TG1TUvxwEfthhWHdMOj+fvcVA2I7Hn/YE1pF7ZJuocM
iG/g3/ruJI2ISZI8y8WMR1n286j9F9VpdjnIeWc3fhK6wXTrzPOFBc7jyoxpjrIaKSVpwlVcLWTu
qbZROieJWJWGopGE0WI0FhMehHjq02aXUfQcxQC1Xm3dJGV53zfuha/Mu4uFGHYje4f7E4LmO/hg
8YJeelQ8gadxRQqhwekmRw6ueZJc4/tsYS2lnwIxgQaS6+sqHfywQ2hsxBJOQ9ZPPLRb+ewoaExI
kNQbeH3mKxqkczQhxWrFhBpXszXZK50IkCcc/qcU1lOewVqbQdCN7XXIw4r15aqmJEevRdGjiem6
cHAG4lyLGp40m3yci3UV1P6u8Od0DVsR8O+wUfi9heduOUiuR82Wd9C2F54ba5DBkDnQg1/TabPu
Gl6Ftll+MB44PGeLSKbJJi3LKRpxoO9HP/F/E4mAAkrRo5xZ3V8LLQzoMDTDPAhf5pfxhONMLDEO
0o8WY2YrRAQIYuhceLzBoORsLMfSuJ/scfgUILLAHIQCND8pzQtwQonAf4hQT/b2tt+6i5Xcef7g
dzeFzZtwyiDcck8HEGCnSD9hlfi3df8nHsBawSVqQ2PkQZybOi3f/+ldfbjaqfq8zKgWoEkJbKEq
Dp551GQh6Jj/LufAeSI+x+D7glZgR4JV3f/e36mFuFANEjGKRgDL1I8LRJJFBqYkMDdEruZ4rCGV
LcP66eel8t3L+3jR5aF/ADZp4deJteRqkn26dbbDxfLyYN6x+/kyXyCy05s72W6bMffp6OHm/MvF
P8BsF/WPt4e87+xp9GUQ+59rYU2CZwoPotPTz60nX8BBUhwDSKr72BzLfYND6AiaoFq5SGgbt3QI
q2h6OXOTwSnquFwZMkqwE6Er9KB2+vw0s0xkqWUQAZYTx4orp3gdbeVGmot7qEyei0nCbgmoYAzJ
IMiGNHu2Sd2HWY1wJJKTYFtzOiDnogTxfTS3qm/vHcuYVQBeHQBVC1xvWoZVovKop3qXJ/6mmtwN
MkF2U8OOlgfBRz/XaOQRm6LodM/t0toUQ/+bAX2DSAkiXe090DG5mq35b9VhGNFCh6xzRBpT5Lek
OCJoEdyIGXR0o7J3TsuHOTA3Q0OvINo5TFbxHJTqcZjYFc29OzCzrwN7ftYBuNYsSf7kc7v2LH7N
Cu6FImGXSV842yxrkISNxBjG+J0e6UFnM/juAXtOSrVtLLLv+n4IByJAZPMe02x6gd7tTthmB63E
O+fzo+gGCeguP7DGL1aAUjCVGlONezXvRZ5spgmFbQvmraPte8gxL0cjr+Y5jbScwQSofs0aCk/h
XigJgZMzveV9+3vi+bbIoY+TdbEJUjRShtI/vkj5yteTtR3s2g5bRMdFk0Ba3SCcmzareAjbX9hC
TxJiPIUyoQxw6sn2atRNEHnLr/YlGB+kcR6qgv7pExgmBpN1zYh492TKMcq0ris9lHiNkq8qG0J/
28M5a7UX2QBJTeH1q5miSJhB+gfChfLZrrwwBQ9gNdf8pZkbHQVS3/YT3SZ50oSqVq8Uf7QqWZBB
Ae8+FJN7h1/46Cj8w6g9YUQpzWXD2C1RHW6hmN+GQFhxC90pOI822PWIglz3iOOKu2CU98qzxlhK
sGerpKWXYMt0MPDyHu0pGOJgsrto6FOc7tpM4TRaj5MDyarfNmivnaQNAXFXq8LOmgf8dAE/7RnC
VN7OERSN2a4OShhb916wan1wOfOh/gvjvD5CJGa6anDerEUjmsjYlb9ltC/XHOKQ0Ot877fi00XQ
cORUqKrfs4mqM8yGr33Z4kj6f2DTyaaoRteu6jwQx9kKkKj8xJhZt+RMT/bNXgFIkxMHhyb6ptPj
rAX3D3qPAceZyEHGrNH/rSUBvEnP2bGdudLpUda1XQYrUlQDaV+EsvoTQOABJ4Kwc6tzZfU3pyac
o0HbWeyjbfAcP2+Ac2Bn9jCkeHI6h7rFimxYNvbU2/VWAi2NiNM2yEIQksNRUvgG7BtWxEa0v87s
xN/9DkiesP/DGxk50Mux9+FYyxB40dga4XT9DO1ixqAnE7Fq+1UyCdSFiI03PNKzBa/KHGyCbluU
RUjac9bW3zx5MAkwZYdt1dJmnJx6IBwnLpuCCvNXJL11MnLg2inNziVnztdvVixGhfBlAThKFiXn
5/uF3/iQDqStj60aDo0jV5Jnocbe9fNz/eZ+AGLjZEXz4MEY4OR+CiGzAtTn7siGLAhdYn6xoN7k
gb8pSHCWE/EVtUCVhzUEwiNW1JfCEnCv9uHx0h1NwrZtD9WO3RxysqHSA529ve9Ysk5UEoFgfudI
uJ92ZXmNRJ1Hx5V3/48b//BTTnaEBMYyBopSgPdleZGP1dNMAA1hsAaJKztTei5r86Ty/HTbJw/Z
TGJWudcjj3d+qjRS9UwXjWUTQ/QAPf1W92wNwtD65xv86uOF6fnHh728jA9fTNdYnZ0v44myFTed
KbH3jb/csdy57DXFBrhqSz1FOcoAg3wJPWB9EadasaF5Fcx+zW3vEXGvZzhH3663D4/9pJ5STlOM
PsGPCvQcpQJ+CQD+4eDinIGFvl1pgDDg0wdH5S8VYz7mme96TXeEE+52tryLzLi3Pz/gfzOD09eK
LQCsiIVBhXH+5wc8qJaUvi47zD/1ClJ7Ax/dbQ/O3i1a6dh+dPbjsY3nbXLVxhCWFyEbQvfMNvHd
0vr4G5bn/eElC4V6ubWL7ggdNtp0vksQZRNaZbDPAgJTLxdOFON4y0h3ZkP+OmpwIdqBeeVi8oG9
cPlhHy6c2chcwmAYIdskeEQU/Lr0ijcMe4C7Kg/VZh79/LS/2Q8/Xu/0yKvGwgfKjBNcS9CIUY3/
If2wC5zqHKcYOC1++sl7hc/0YvoNrSuYYydYG2s4ePEFQimJNjrU0qA5dOlrmswXlNQIm+nKSznP
99lUHQpbvcrS/qWneQ6tSv4avOChmsYSwS0YENT1veHBgIMoRbilpeuwztvbue2fm9HBgDDpeExt
eJSoerKBybQ3Sa8PIKPn126tihXk1L84SqqYlpgtq1aGY8IgE3fAf7ULvODCX8MSEIKk5akwN//9
TyKZ1LAGsXPo7JU73tAiuzU94jka652m+r5GVFdoD7q6qKSPVBmPyNAdh19m7i4cv882+Jc9GA/x
t86BuEO7Jg3HSd2VGEEeuEHRDmKZj+F1h6IR0TbwD6JpxCzrPVHIaYSJ8TU6/rCydRkBIt4NZc/3
Ss3w0e6KMYb/xT30S5hjJx1mMR0ENhheIo94Nm9ZUu+yhG8zt7nuNUK+U+rXW7inzCu7Es/aghl3
R2CTwgW7yPxim+i2XLXos0NZU7AgyGLG0mZ70kGcxaRODrDG/2VlrA+V01nrGda4BKyp9djOaC5S
6IYgd0UafJAmsDuAtF8kE7iYguUr0eq/3E0hvPWG1VCBFT2o4gp/Mw9H27lK6HjXSRBhyJC/eYXT
YvaVvDSlM4QB6WGeAv74WjuIiQER/u+gvNuuIk40mEpuaenWq7IOHhJuwJko7aeczAomhPjpjoMY
lSoV1/OY1Tul2hFGYPbRJSrfJDAUCf3eedXS46gxqxt3gk2aQvLciiM1DaHO1XUHAvdaz14aF0GW
rhaCUNi1WsGrrOjBtxQl3QLHRkxvzv5CobSq3axbjTmpLhptD/AFc1481WFIVGCgZ7zUhKpDKiUb
C3hTGe8qL8QYQ2J2Z/jcQEpH/QgGbEOkZLnlVbk1jbhJBwBHdfvEvBxqrL5/agbzwjlmBz44emAX
qQNJst9TPT60rIXcV8MVoOs0Rmid52+LoYIaWYg6crp8PztTEqLyQptlOsRl5RWYqhkpwqoJbooe
hmmNise2vgfVc8X6AoSJkkaeGqZoShAVVLji2rPcuFTAEC3LChNS7LKcd5HDFMzTJLpEUBTLrEui
AAfzRNn9nEER3FuNv+5cZkIIkTd96/9O5xS2jFmMaZINeXJ/BWfbK+aiICUNMObAwbdVs9rcKO0u
2Y9sD8rCdlK83XWun4WemaZwBCMHELZa433/NcA+a4loD78qkSpicRVODfldI7avE+p1wvmDmWNZ
JWvJBDosa7gJWI1MIwTVrPssn2Pt+vKy5U0aTYbcwEN25WbQnQ1cA/Dskguk15KwsKH7A1wBi6Ey
Z7vaS/4Eukojk+IxKFGyuE1AEJAyznSK/ERp9XslvVf0+AfHRWBYkh1AZnhx+x4xIWWNiKNgcqow
N4ut3DTvpskKLsvEYmDmzy+5Ne8qq7y1CL4px2QI/JhmdxvoegwDI+kGNhrWxivSLVTRQVQESM/N
9Q1M+FYA+f96aGpBdL8gyp1W1TJRrJzeBo9BFs9Y6ADUPGFF1axvedqDKj+AlVgXjwkcDMIaKOy2
H3rk8hIwbRAFWj3lPo9I76zNFOztEcR6SC4NTHMcZ13COiadsV857LUJmgcXd99K00eKWpvAYENp
LAcJZm1L31PHr+MScTMxEKML4QYvNbD1UBgrA0FH3Y6wGMScQZkN4+N1A4+GXy0451GDCVYM9NyL
q8RSK9C21C1DJnCdCRGyXN//D2nntRy5tWzbL0IEvHktoBw9WfQvCHazG967BXz9GdCNe0VWVRD7
7PsiRaglrQKwXGbOHJM74L5Ps8IzstCZfXEpfuPk6MIhSN0oDd7Ys4jCgSesSiVQPWY1ZXAn2Ic6
xW81Va5smgHBY+cvfYdpn1plhhe1c6W3Js9YOsymsVcPvlTeVBZbuJQxmNKUF4VmVS7sjYtKpI9a
TWtQ2YXsd3ODi2+Xd1oz/pIb/VNWMskds7j3dE5EGOPEfnkVPDlTGqx8yucejcoO35YaEbXjgn2e
JIYzGxplkfnLlrt1Nhr+2ncMmj7kSVtLVWiu1drW1hiYEEMOSuZlSX2RTojdLat7hVKIQ6rTRZ5U
V+8Z6NRN4yd3etL4MPciln5c37WmsQ2MbDcmzS2gynaVtAUAvrKN11lXU81WrRdfUXfBBGxFKa7H
oXnF2mnA3LldStOfOmtQh/x6dTgqmw0sWDnUMNDWQhqs/GaTlhT2EwQ0ItIvy9a6jsEgdlF2AIDi
9vU/qb+tUjELyDZtpgrRE0gjUWwz2+Tn/mavdpNoeshjwjNL02+p+S/crE46C8lx8qOp8CKORxR7
3HFSdRkViwoLRn0r/SaQV37pb44b0XPcr2qcm91h4eZ8LjFuzbYJdL3Rbn7i5U65PzR6g0xJ3GOu
HKPOCkjfas0Gc95t2gNHwAqvhg7BPCEnyDUg8+fEmkucvP35XkngeXLdo1NNp8pNwQMil34UnRV1
NgwFmwe7CI3DWqOkiCmLdSdfYJm8UWo4aHWQ/Wp6OnFSgypQVGhknaWsZptI/2ZYZa/aaniwspBp
O9n2Dt0IOQiJfvIxaxESW79FV/ib3J/0tyaKf+tZzFlk0rzcx7m97UOhuWPr3BmRUbpSwuHiKBdI
a24zrMJdKwltz46scFUCRNtEQ8PWpPfbXJpukhCBniZHT6L0rwN92kWSSsUzNg7JWAuQmWRbUY2h
fQChkVkYCw5Z4MkGEiszafuVIcAXCS5RK1ED0LTldjoYapLtSwmWZmtW0EKlFtoTRX83t7rgN025
FaQSUra3cxFuCgPHLbLhQZvkdK+0MapYfbglkWysRny1Ecp0F2pmXA2tSpq+nDaRQho8tK6ELl4U
xb/R+6pe16Zfk6JUS1eLe7bibDI2aiT/oRL1bDoTPd3BJmg1DRkCAhISNO9hKT8IbtXbNg0T1x58
SJ3+pWNexepVRd44aty+3SK+GXe43bzTyBVhayPuUQy9ZXrya2EWnYZDgMpnxTA5RjjgxxWKFOEH
GdwyJQ5ziQSyj/IR2YebXPfEDitM5BRjpV1o63Kbutrjz4OfShIYG6AYJqqzb9hxvFLQJl2HXPwe
B0VfOcGvQLPofL7XMxKC9kPgD0uZhXMr5uuAR7tcbktqQGNc+piI27H/5ZgtHO1gLXHQUH8FgsBZ
Hkz07I7rn5/0NAicn5R4e24lnBsJvwedvT8ldSI5yWOAFoneAeavcKe6WRjmjPTl+zhHUTUGTEkF
Xy1BLWiuzAj5rv4mJ3e+YWwwkVzbfUJhIPy0KmNcZyGzEpDVqELsyirnEgnCKhWw+eQlT+Kzk+zL
4x8FpkFsVZrT8fhOfT+XEgy5XdX9Bzg3Sjz1wks4964h86OsmWtg9JZ/f9dwBv2p4fb8SIsyzK7R
y8oCwkS/kIA8u/2iVNQMEF30WB4nmA2EcKmtGckjBovrdhr3WpdS6RCuhA4jvVcRBYzxi5z2nz/P
pTOSGpPEqqXoUAznsY/yY7JSJlpdKMljYw6wlU2ucZxEVQwwlyipFv1LnCXgVsK9qVT7JKJHT+1f
uAbufv4h55Yv7k+wVpDvOidJ0WGEtmKq+J2OllKupFJezyawHcp9DWRZGr53urp06J2mxxAwgSOC
jka14uQA5uaV9TrVzEdlrNdKC0inhxgdyF5Q9e+TlrwpMfQ9MVyJ1r+CWPkxOfl9MBmoQLqFeXam
kMxvIfKbJcz4DWjzRPySSTKVXnImZYgffb/YB0ZPHC2y62EY1kVtEB0UvxE7ctcNd1Khrazu7efX
f+YyYnL6mzamAPyEE+MSPxtayQpwQwv3vTeuMX+5cDLsKmdTQtijT+nTUk/BaYLp+4hHuec0kFuU
ZX3ChavdN1tz367D3X+gr7DPTC1dZaO0MfsiGXe8hvNAU+pkZG0ZY3CwM3Fv1clD1ls3Q2ntHQC9
KydNUV/qH3bko5ijNZjqa7U1O39dt85FigbIaEDIVuql0KJ3kZTpSvL93wDZ3HAoL0wj/4xQIKGC
BUuUWdkm7poQsXOxy3Va0/Tur5okf5NIC1wn9O8adbpCvrzPpGqdGtptq4BGo1fWuNT6oV+PZn1f
qcVbZk+wFmz7HaHYoZebrd6z+VRNsc0V4yXr7W3Ywgrq1eS2KPu/ydBc11O6663ovSJzs6KZJgSt
Aq8ow9dnUxfUhCQ4lxs4KIdm5N6v5/lOnRr+sYgegBROQLclAnkrvBOIlFadZN8Oejfzg/JfQiXY
gmtXroa4/uvkju+2MHe59emkI8GITgMMH/yD3SqrHiU1uy/j7tVIu3tHzV56kT0IDegdGJ9dloQ3
Sd185on9rkvZWxUpEmWswr630+wA8cfw+jzF8rkSlEpHkgkDkXARUcWvzPyTausjedBqZ6RGQUIw
vNFD571WmoNQ+r9OWNIe/yoi46M2E8MtCoSuU6ENbjU18iZzso1Rweaa0qtp1OpXXQX5aw4TtwY7
upRDad91YQrOEvZ8WdvNTpPGyySiqWBw1PGyQOC+8SWb4Dqp/bXkhDgtA7Or6UpZRVl2I0tkMqlC
09FmK6/RENWkAmIdvpwdu5aPnqDU079JLB2IfEaXKl4HPj++6XPlfZriq0GOJ15xdj2GNL/AHL0h
X/G7aZO9KcS11lrIuhwl3nOj/aAD3t7IMRDYMYTAZPhPul3vdG2gijEUf1Utek3DtmLfwDEgsqbL
QiGiClTtVTXJdfSGlGw0ybgNneAmHrlpDuZtrTq/c1tkm6i11RVB06dIdWfhwDu3+DUkT7T4z3iM
Y2haOsKXCNro38X/H4qr5gLh9yz23MFDezfifNT5x+Pg2KfoOTLdf8wF2z0tMjtnPWyUdXG71Ex5
7pFmmQwtAIAhT5TCHTbQkPTDmB10lgIhqt80+3a7BIQ5c2hxSmJgj/LWpjXp6PqTyg2zOnecA82/
K7Mm17TU/XRGaGTJ4HzQ2aLvPf04tYzEkwaS8LHdTBt1XW3rF7KAM9VY38w6o8iLr0EQLZxAp+/P
UjH+pNoLK4WK1fznX07ABNRhW7a+c8BWykAshLomHZuN2qjE3nl/0NOKKyUmBqFKe3cll7dxABDO
Eq29bhQCO7kkBNK5uaQRbjb63KxWwZDM5yXx8289/akzDIO6jzFzhU8uK0Zu9lFVTM5BMuFRJDE3
Fn0kRzForMQcjdGcgjwYAdIfubYXvYlOIw8oxCYt/CYdp6f+VMIom9FoK+sQ+v3bqJQbhX1EQM3R
qJDbWUaL5pwOa9qLXDz+/ORkGU9WFCKI/6OCAOBwsqKyRIMRl/rGQVfj2GP2PCcaApo8LUqgvsGt
YoVXRRpf5o3Y+UqU3kix3t9Ek96Qc58csKSW7uo1YUsmAoOsUD3zLdNV3LCFW3Pi3c9vBu7dXuD4
u3Ewn4tB2F6pypd5BGYunQbAWtklJccHe0pMVNgOrVJSsK+s4qqNFRDtuvbuaP5vUZXrUu1VCOaq
25pq5cls+C6JF8kbK7lflZqW7RwR96RdyL2hxPpsSSh4CtJTr6lH6vGy/x5lFEl6dXwQCSlPyTdv
Squ8yOZ8eWMHf3Qg0eTWAwyj5RJjk9j+UEgwrGhc0LA4wVmCPgltNZkWnu3jEyiIW4eIwovzpnXl
yn71MS5sJK5a3ELBY24Df25DM3rTDaJqM5Vq+iTS4F2xsxsNLrHRAEG3IpMiVP87j31t3dTxWzcA
Dx1D+WaGpuhl+ZI58raNHdiksgrEzXzEdPLDGrU7OhvRNSvMGM5TsrpG6I1yS90shxW7MFtOJ8tM
BZjFn5gs0fA4b89f1vRcYypGx/APcerCqqnumxvqCruWMnH5nK/EuvDUy89Fuc7prs+wQFWoSJPT
IhHxfdhGdEEIcQF+jsOCtHUKmDbOAF7pYBgH/Y6+YbX8QxcpHvCqvctyK6Y5yXlYePrzP8PiSOXy
ORtxfv8ZEx+ygwfoH/Kr+K7ciEvS8654RiDkLp0KZ1803aSEjpxAJ5kXu27HHPSbf0iGclOVv5x0
WmeavvA9l0aZb9pfP6eFf7msZv6hUbR9VymXU4QBWrvU4Hwa4fP5vjzM0UlgzCgjk1zegU73rWFF
D5ksI7qkNW41pMobO+3Cfn56pn4b8J+mii/PVZoVJQ8j9w9V8zmN74X29PNMWHhvx9E9LIuhqKlB
HagLeiqlIHM4AEFYOEGXRlG/fx1aLbiaxrV/SO1fJcJaGUL8BKjy52c5d/axYVFCouGWgPVoUleh
hQCt5f4hq/11YOiHyO4BO9vSHbXWX4lOo9lgtje2tYjhOBOj0mtkIJ9waGIlx3h09WnikoqbSbxu
Hcx7f5t7Ur6v/jhrbStviKySddcsLqxTqY419xtg3jKn6lFCfH+pWV3Q86xG8aOgvu7aRrhThLmn
Sbil+DIs2faefUQUb2wZMD5M+XjDrDsxRn0josdhGjeBEZN6MDxNlx97G8qkX5UrZRh2WZfT5ufc
CyXYawitKQjeBd2Syk+bJ8z3y7M9G5nOYEcutuQFvj87N4ysoZU4QOYnkYUP1lZR3JiKaB8yS6v2
VtDUm3CYHspG7i8D06IfS/IrQKJavmtrXaUPs8q3gsyNF0pm8zakffsBp54WbRtcwNgaxZVdRvGF
aMrCbbUyu7GmqlgXodS9ih5NQ6Lm3Q2Ckuq6i2fzGT+TX0ulMV4N5mG5MLNPP/X8uITZKCyVU+Wq
JLWlWqUhrs+W2HO5STzSX7+tIhfrnuvB/3ovZTRTYfZwTtEzfDSZFWH5uFfxclX0FCv6wHciVBEt
tYt53NPr4veRjnZtpKgjD2wHj/61fWG82Ptoj9TuJfCWEFOnG9A8kEG/MlJKmCvzn3/ZRrMsaoXJ
TexR4g6l9sZKbh/lfGGvXhrkKCutkaoQuE8Ej5UYvQKbIDOVPFP9+HmXO5MX/f4sR58nn/DgHMYg
fEz3NgKDO5DTrrWGfP9c4g7xH4A+zxQgv4949JlUPxZaVjIhZj6lZa8SUkluuxoJVqVkLXn+fzMB
0S6i/ZtbO44LJkovrHKkjP7YqndDcVUXhdvjiLLwHk+PVqJVzSJcJSw+xSpKDn7I05AHj8qkRQhu
Wl6lhXAYzwTPoIaNYKWv3dYWz5GUTxf9GJFG4xS5tCnG0vmWhZ5e1UvEiHNLHSdILDFAbRscJd9n
aqANhbDSOHgsTCzrqyZIVomP15zRiX2vLCIU543yeCOFYCPPKUjLOrkGm0HRx05tSTieji5tEG4M
Txyq9NXoEQJcVgtK2xNuLddAkvr/jnd0EzCGrrNz2hwO/WZ6pSswh1vuRWv0ArvOcy5oZ2jXI27G
8lV9Me6Whv8HwvvT4x6dG3UeJVxFbOkQs1KvpNQh06ShYNFbCulaAP5MKWILOVD/Utf+XdF1sCRt
bix2NxTXU6/9aa06d7NxwLtvxAgzROCvB462UXF32alMuIB8KQiEsemKdlUp2biP2+TabOwb0A/e
4PNsdZV5TgH5OzXr+jUoImlpbp+dRV9e8zz3v+x3oxz6IVUFXvNve6u7zuW0o9FByr3ezZ/LVXvD
D5BWmNYU659X1dLARxut1LdKS+cZ8wlKJd31CERIh2Tako34mXFIAKDtJdEw3/aOlsnoyHlUl750
CLLko+ma58iQM6gJ4a6Xmsefn+n00m8zFjQwrj0IaY8zdWYTZlVKQvIwFDG6UR2nuqJ6tMcW5mk2
HgrhLKySMweJwjUSy1UcYTX7uCzQjk6f9JaQDiHukzgq6eSaQ//556c6c6Ej8iOZqRPRWAZQ0e9z
pCumLo0dDEMGN/vQNog5Yy/jJGnXKJSRMDyhT1zY2M+dJNDOgFwwHkqWk90tHwx6uwPpYNyqLjwP
2qS20SzGdiFclFtp4cudmyUkcucCxfyXY0RCYzQYIk0msWdU3ig5qt+pCCPycdLViJBkYdXNi+po
c1G+jjb/mi+Ljg5kwDISsb2WhhCpx9dI+d/yqNk+GULXcMGz56929M2CRg8atdJ8+B7iSi+tTZGY
S9/o7EtDc4rLnoarj30UV4zRJOmDOvqH8b75G+yyC7IwQOTwwYa4tw0vx51zhdr6dunUP/v6/h33
mB3mg3UZeL3E1r3+aLbyTqUTc+EifW5lgYT6v892DAvLRs3PnIm8B9ocX9yP7ats3/8X6+rrGEdH
nDVMRhLkTANkFoiOVZdD1SNd4Jjg4JH5tLQyZ6gvlr7b/O1Ppt+XZzuaGzK6WdX3+W6zydXcgs4l
ZZVfTm65Eltc0/c/P+fSq5w/55fZ3pdznNIwnERBL0DtjYuz4j/8PMiZuYjlqWpTs6D6jtb/+yBN
2jmCMpF/oBlpo3WXk1aSIfRdgW3TfzOSOQOGZ3r/sXRlCqoi72pGEnmOchbIFUZEHOZ6KF8o4RKH
5kwhw0YOBKKAIpBMqv7o/CrHmG0LQ8SDfx1emVt53axod5cQVZCIC+6UdbLBv28BcHyaIEE+R8oT
h8a55nycpVDQgWnW2LOyq/B1EMUfBMABBWTzVpukeI2H5Z8upH4b0eT789s9M1kgahJKYlwLCOZ4
I64iPbCMNvIP5XQXiTcrR8KvLpya5w40pBIgKGHaoxo5Ztonkpr3BRqsg3JIQy/YOayAlr6Ft8aL
gSF5kCKXIQKcyqfrTgX1Ds5rFqmA5vs+RzOztKeJIt/BYa6uadzlVpsUf+GoWJ7kOC8koXUXvZ7i
Nm0XbqomFZdVruxTKCWrGXsGIKvLKX0nvWskMIBTJfCMMUGNrzzEk0HOPE62dm8Oa9iy9YaCfbUu
Mdu8FpnK2T1k4TpxxkvZlJ5q+ODoldt1riUPcZP/7TvNd8c8fOc0vmuC9NLUhld71D9LGqhFmN+O
QEjGuLpMrcQ1Ilo9mhFDhSJ87lv1KkOHmI32WvexLNPy5laPqBeAraqo/puXzShenalSMcKmn7Mp
QMOl94MWuVyWdJdZqAHuEOLClkrpWhvh3clCeW9lcRX41t9IyOHeANsJIVdNvEkPrq26770qpyAT
DL36Rt05+JWxy2yRlaP7gA3zUcYNhiWh/jFiAS76nO6MCsYphmDGk10gFApV8dEa4biqG/rzZadc
qS2UmVhIn1TvgnWaom829GIXFAYN2Hm4b6Nhbdbod3NYeNtC73Hj7htp3Qfhb7mWn6JYvyt9mvyz
wLrKWwmwT2oDrynNiyaP/7EsbhIoS03AIZk51IcmuboQShmsxGBt/bQkPDcBc40KWyV050+nqsKL
DmehaxUvun0ROtRkDTW7w1L2va6qC6kl5mDPw25CyxEgNNUbBQOaBMaG3jVDTK4SgRRTg67wbDy+
NlNtf0wtHkOKnZDI1UcML5UmXOdFOuwBXmnbThaf/ExMbJzrJiza+7SPbtAsvok6RTM72uTRsgtF
DretVdKg07UUkYhs3sai8uo+PfRF9IhMH4cnehFdOPDjCtG459T1LyGQaw/gy+zxKZmmYFNX04MG
xHAVCiQHTaX8pqEF2KJQbydTYCUavyk1bp+VyTfICgzoB/jfG7PA6s3WyKb3VZGt04aXnnY0/hvj
eGUh+8Jbj4JcXo1I4mtDWQVyjFh9Gv6ESa2vLN9QaLk2uxXO0dllmM9TGUbdJszKG5GyRhpSf2nT
kpWJqw3hX74RioEYNfYDdCWxttKi1sL3PpSzC+QPyfUg+k8fms4qt/NupSd9v81aBITOaIttZcTG
JmTVr9p+Cr0cFQ2M/GwbGon/EZhDfRfVjVg7KRSqsEqVTasxyZ14jHdo0M2VqlfOBXJcKsH0qa0y
BS2GLsZ4C06yXWU9lUjfx0WrFkazG0KF6LgQvu3C6hPbzEFUT6tDt2titXKpxw7rjlLnvnDyyTND
xpQGBtGq0HidZD/30hHPXZymm9tOjmIw4/KnLzlkcsj/w1urVd6kSuErwq4Yu87G80d+mjUEKvqU
ood2Cqyz0G1muia01SCbT86g/Inl6F2dgtzVg5FwBTSv6wuVviOlt/cTDQsb+qpk2j8aXBSnkCS8
rT51QRqtBuUZT8HnqAueUgX8hUAVsgHdgHlSZt/IfndIo+ij0NqN5CAFEo4detHQvvc+aCBE1Kt6
8D/sCgNXXosrOf4fkWPZXEN5GGvaz00/fGzCDjrHJHfIZsyWtrr4gl49lBbwOsasfqZJh9p8Qo+N
LZCvhVbRr1udIumoUbmvsYHVY4lKum+Mm4gNxFNRIFz3bYo78FD+keHEXidyN+1i26jeAqkdV2nU
2FsF1NFT6Dj7gJLEnZYJ58kcnAjaRXgXj3htKlKCO6SFn8RvxTE7uoyDYY/v9FM8t+A0DkoCk+61
VZzzatW4u8tDaVMb0a3cQWwK7OERmUQP3CortnKQVs8OgrH14MTAPeqLtpPMO2v0k5sxS+wHvVRB
cehFvUkbgXKqkhCw6+EFU7mgJoydeg0Yb21LwKNlaXSuwWpMPQ3AvdgNOa1NY1KkbtUH0YseW9m2
kjVst/QmWzeDTuubNa00TJxXI/pfZGYgMyq+55BiAu7HCA/C9rlLKt21TWTeYTLQDSKxnWIZIaRh
uKcdddPI0p1T2x1KbOakQn5mQ/HLpFIsX7aBnHhWXgPmysslfefZuxiE1lngQXcBt7LvB3ga2Bx6
qmQf0vkm5srP6rrZxhvaPMBuezO2+D+IhM8kFbjW/jvo0fW5csyiLUcG1e+TD/Oi2/pefZkf+h2G
4fi+rfrrfCtd6S9L3PEzbefzffrfgY+uK5gLGxOxln1o1smHPMsp12buCvBAfDCvXk1P4yXWD0vE
urO3M5urH5ErBlknklZKNpHVI/IiPBnWqAK2/Y4d+16s6xX9wp51t5TzP5NsgIiBshJGAzqrE9+c
UmpCv2kKkn12Z2zBFUieE9TiDbdjjmEgNEh5RhpBxIgpdNLSc0q76caYRpNLlfn58w34jI6agFpV
MdhA56mdmNUEtVPZEv2xBy4QV0k1Cdds7Tdb6kMabVPM7vKPxqqNlS4jpojGJUDh6Q2c4amJcgWn
SIlJ0vdJLo+4dZlRZx2a2bk+NF8VGpjdUR+e67L7LHv8fWLHd7aZMpZXUZhA3e+QnOYB3RKJmTsH
FRHZb5Sx2lLcehr3o2FXSPUjhQMLeJzTsDI7hAfSW4fhPt/nJCi94prWQTZg8ImFJ56YHN7PH2Np
yPnPv8SuFkwcLC1b6zBp4xVNe7tRjxZirXPv++tTHS0zXD3I8AWjhRiJVHppUnHsd+h1tz8/yZll
Nb895hSMd8jJx0qOAXOWoUUufOhCF4Fr6KLc5XLkFa8oddo1sCDJQxW69NFOK3ffhz1KcthR13WD
0liHVuPohFIyd0ECMBxLWMJNMN2lRGM40ouPUVfutNZ8+vm5T4MuxlexQaInge3kWGs46mVbE4ZY
B2NwuOOtMnCugznNrvILc+XshzSxQSIdiyz0OBkrV3pVqZwdh9b+lXKWNdaDmF5/fppzX1ElZIVS
wVORqTw6gkzJrs0mSa0D4cQu0DbFFq+0d/92uKJn+GncNS/Qp34e88xzwQ7kzaGTVchBHE3QtNLk
cao184DLENA2yW1oYx6XhVZn1tqcbiDVgSEKotqjFI6YtNCelFY9ZJwu/4DoJOyASzSo/VrD3ke9
/N+j70gTks8mxzFnA06EqBDpZVHlo3KYSYJz/q34Q/f0XltHm6UM8+khoyo8GpQR/m7TNHm0r9pR
oxeGMWmHUalLtxe4WtIkCf7InrjFSdKLMq5jSSfbjdTmUnTWuJebWPdkq737+YOeLAl+AQRazUEh
QIbluCSC9gr075TTQ+zbdziE3OqpSjeAY2y0CQXofzOYbbMe1DM1kYDCvS1Erh2q/iqmUJkmCC2D
DWSDhQ3u/FP9v4G0eSP6slWPVQEPu8+0g1+m10HfPiYxwGqpvxV2tiQKPMmPzW/QIm0JFANZyTEw
xq5FViPj1Q4zPQXLULFtsO3BXRof+kppvCBEaKNYNP+m/ePP7/NklTA0qnMm0lzzOUl06noC0EQb
1INu+tQSk13bL7nHaedeJYIcmDusDGbK0UoEMIB1hxSrB7Of4OnZrloO1FmxXt3JPpmJNrNacN9N
uzK1yAd5ollbEX70WTy6ZjN9ToZA8G/9kuR+XE+UxFZq1D1VqdhPWkxzaQ9iwvFDvIor/ddg+s9j
4ZueP2QffZfiQ5wRsNU5YAQViXaZ58a6kdtgZ2JWcy3p2drXSLoO9GP//GpPNrr51c4OSeBSwRI4
R48NRCFWsz5VDzAdD0Or/Y6UFgAj9Mafx2GuMBe/ZeAZSad1gp1AQeV5fFRMZSclVaWp7AWAa1u6
8l3EDZ/DoImNFQDpnqrKWNe9La2sZtj3c0EKHsOvGr+SVZ/m+27QTFwr+3vJLudWKo283xhiVJDj
guTkzaNSqOkuHNpLJRG7OlReQj9/GvLR9kRfT6uiCZ7QCyZuWYY+AtoAd+emurFCBQvfodNcWW42
g6ObLnIx/oXAvFP9EW5l8WRV0d7MExCRkslYpXOvkcOZ8tTek49pVvABMUGujN90pQHdD+WBFl7p
Mk/EezaBccsSkNGIpIXby9WVlegYAJjZm8Mj1mb/rKTR3RCX91XTXzSd+gKhG6ix2v2yisFwm0q+
KnVnm+jlQ94Nf6a+emgCxcZSVk829TBuiTpLN0y1x1AvN+pU/o3z9sq3pH1WFU9x2rwafvSb/Ik3
aWq5i3KFIn0+fgRy/2YHDoQp2QBzn23ayrkjPN+1U0aIrj1XVnc3OnMLOYZI8RDeDW2+H8xS2Uwp
9IMhIqVW19UhqI2Mlm8rIDyVdgpbBdd3yxN++eoQ30/EPF4nwSFpofjHOnTJSbduQhoCrhOlSKD3
V8VuTEv5bgK3uOqi2LgQMikvUscDLisVOVzsB8lE6L2XK7bbtupFN7X9emmSns5RuqtMPOvRzVEL
ODqv8D8v7GwsJsK/eu9cGr8Ey31fedI2BQK5EtVqMeI8syy+DXl0VxwrE9tvwZBY8GwVj6ZJIFRb
7V7f6LvxxfpceML5CY5W4bfhju5SdOHiFGkxHP/Rc1A/ydXvAdjj1N7lyOaz0HITQWCjjxsNIM/P
g5/Zxr+NPf/5l9PKrDDoDnzGDtTrWtyaw/PP//9TAYuK75oO2ouWIQLp47qRlCRRC7F4Ooydr7ka
OWW8M9xWCoIHP4o+m0bUYAGsKwVGqi1pkxv2TbkVJpLNQN6UmRateieA0yObhdfWaEXT4ULYurS3
o+g6F2Z/1bUO+ziGjNshn3BQbf3axSfe3Kqt/5f27+hZBlhzLRIS01pYLMRNZ94gllpcEzG1M7UT
fzkfn9ccP2TlILedW1r3abQEATkzwqy8n0Mm1Kwn8WYgG6U8pI58UDJ6FLVYDsDiwqH9+UudG4V7
tYY8xUJedrzOith2hOGb8iEpn2WDpOB/cWNAB/DvAEerqqJDxFJ6BignY6834cae/AVB49IzHK0k
cNyyX3KpP6QjjX+xTKtIruX/ny9q/hFflswEuMvqTV8+WNGHETku7iYLI5y5AHx7U0eRTjHELRQ+
3pQ5DFdNotLaI/LLKFjEy/wTyxxtPYyEo7ZD95Nz4tiq+kaIyaMhs7na2+kQ7tW/upt6oVe+gJZy
PiDDbYpNKFx/YVs/c7X7OvAxfS8qTFoPaI47jONaHrP3PkhfuAS68rTAhzxzRdYpChHLqeTVTtxi
q9huI/xpaCELn5pW22TRHzloV9wOc0qE43TZtpufF9KZl6oZKCJpxkT1Qkfb0f1tyodA0ZuiO5jl
cKXSP9RVVU9bk2gh72A932Otyg3CiumXouAzFgJDHhLeV35FzdUCQsJFt9hAMusuLCNuN3VQpN7P
P1I9/QC6DP7cUbCtJId8rBGj+aRPBjIxB8nq7gsLuklCszRcF+my650a4TgdX1Vfvst14dOA1W6d
qBIrNTf2YaDeK2n8q2jiXRF2V+OU/YLDF3BE+f6uTuMLu5yeELdfREF3V2HPhrAYzA3Fp8X+vdMV
r2MDTBoJgT+S2GN9VtsWtrCnrD1EkfGrlhsIOGWwrowKAhfcqDHGBTpSsnsKPAeqCQp1CmqjTYwf
UaddZb7x+fN7Pft7mGd0x7OTniiBixgIbIsj5sHPs7Wo7rohW/hyp4pUlUf+MsSRuNkPc7MriL5Y
syDNH+PX1Cu2zXuwdlx8L9zpI1/jIQLx7iLfLqXR/pHSf98wGBxBOtpbmmYxqvu++aVceKvekZtD
PGIXmzZWvMXc46WMqHlmihRsbXCTgVbiFBD1O8q3bq/G7VaeS7uK1MyOl8qzUbYamZvw2TCaay3d
lpm+I+kCQqis4eVx63FFpyouPomhl5TVjSjkP3pS3qpFixuxov/BwLygkzXYhmbZr5pSOjhjkrki
kGtPVX2xK8clN7bTTVmfoSJkZ3RiJvV4ppmZrFAFrppD5duXkJxhrjVbouyHnyfQaWaNz/t1nKNj
UgqSVJlyxpktXfNHxatc3EFdf6NcWBeYAu+cx59H/GepH3/TryMenZp2F8axHJYNE2pcJ7v09pYm
/43iJWuum6FHGyl1FmM913qm+2RrbDEnvCiTdfie0ZS7le7shfPvzA76/R3Mq+zLEZv1QS9nGe9g
NifRt+aF/JFzKOFy50n3/8PdeSxJbp5r+lYU3CcPbAKYONICNpG2vNsgysJ7l8DVz4MmRXVXd7BG
21EEFSxWZcL87jOvAbVhI0VwKryvquw/nxVcFsSigXoZjY/P4K1pDqKqnpP2OogTw5nn9f0qQrKM
Pi2wqnO2MqdRTjC1QbOmTHCV//tx+NY3+GkcqBEDEwbx9BPEqkTnbZpTvSF6iapDggwYLQ1c49op
jP1zHILywAzIomPpTEL1WAbADliO13pVbgck4eU03EdF5hpRkpmZLryyNZ44nu5Waas6wSDLnjqO
0k4NisaD2HkcmiY26c1jqkblRM2qo5J3md0LugsA4xIUQGyF7XglDPJ2KleHtOw3CJsd1D70jdnY
K2JyISbdnZJrL7zQyFSz6ZQ14tnNm+Z1HiH6VA17kZR380aZCtkX4n4jV0FE+VsLv3h/v1o5lIVR
gGP16YhmfdqbOr0QujoQGxhtGlZGZgpKP2ZPjK7SC2E/ACn8asL88pKoc7ElAH2miPspOVXQLhuI
/ZtrwWudbo938EJuMSzFRD239+kTun9e839ez/8nfC8v/pgQ7b/+l59fS8zc4jDqPv34r0P82pRt
+dH97/Kxv/7sxw/961S9F9dd8/7eHZ6rz3/5wwf5/j+vbz93zz/84BQdwJzL/r2Zrt7bPuu+XYQ7
Xf7y//WX/3j/9i03U/X+z99ey77olm8L47L47c9f+W///A2m3ncrZvn+P395fM753EXcvT7HTfEP
v82ei7f2p4++P7fdP39bARD/HWYIuDmYqDJ0HHby8f2PX8nC7zCZFaqzwJL570WJLCKfkeTfiYRg
kBEDUwvTl1IkEdofv1N/X7jPi0IYUgWLk+1v/34HP4zWf0bvH0UP8ikuuvafvxEHsHl9t8yBMaLq
RhNIAV0I3/HzEZpmRnDW40g6YgA2OvQP0W2ealN1x48pOlHYeTIuVm4kmeH1fEsNKXUo27jKVrJy
J34aTsV+2qydgd7E+JEZphhsUT7XborbyJss4SNEJK4xW+dsS06Ak070GjrsV4swULeXNHspsYOa
1zcqK0Ky+xmRHMSLnfIITq1auaty36tbjDjSBUDtTsVWuYJIRFNO3sA2cWU7v1Qf1vMEhuhS8tD8
Q+5Fz83OXXtnDIkKt0J8ULOJbCOMupzZTreaW3vaMX+ITrrkye4iZBe5yT17O8nGErhUvYvGaPRI
T7DwcX52w0sQGgjpAOz30bWvzfJYQfRpdukG4t3mfB++h3vw3fNVtzlv0Fz9qCc+qjilp16t9/Jl
sVHslYP01auyVV3olLaEfcOb9EgL209czW2XY9VpTuJLD3Yi8K9WVrFpXrQjLgXAx1nBNmfAC/Lr
1UVwibiOV/mynSARY5534j0jJjkpNxVecufQLDRL85Ag9cMbzDrgZQo9NVMzukMKUeD1Pa8SSo42
kkEFiimjWd039yFK36a4i66BHV0tqi3Jtj09Nh/NJsBNB3SRNdwUgUk76LJ6wxwHMChnIPUFfhme
YT7TxbAMh43Zis32eYFtd7vlxhkQuzil6AJ74eXoKSW6ga2Lwke2Sw+4e94mLqrVpxmsN1b1rn45
OoA4dvjGMRbFNeNzWXupNV4Yl9ij+UjtcmWgTBadBEvkhS9WgWdn9HM3M70V2x2lYgccsCe/0HEI
D6gobgDh7bADuIitwNc2vCan3g+myIDK9uwKTuaWt7SV3LUte2u6XaKneYoPPNsSvekR/e50F27h
07nGrbio/djakbjQoc7Pm1KAOXHR7K72Bj+/zB0Yd7sRTLI9bHpX94tN8Djv8W8rraVzp1nZB0A6
BlyDxQEMjyVhIOFw4LF4a4D45hfdr48ZpmGzTbkPBzdXsVQfsxUmUeaKyDvcj4i2xA/NZm6udRuP
YTdofHETHuc90YlLV1JbXNTsJX9eXJx2sbOyXmcYKkwlZgeK03coSCWAR0ZfZ5BSK/cqp9tpVnLS
7c45O9pV4KKEvT3f86gW3YXwSbdDv98L1wHMLxNDCSsww4P80uzyvfiR0K6gLYl3VULAtlyYcQ22
9UMSWDkuAvGiFDk79QkK+7W4XYPD2htP1NWOWIU5obs6KK6ED1vQW9I+2o6VI/GRh8kV7PqU+zGh
lmA3Xs+r0OwE62cWtWajFR3SFXmu0e/jwXBK50F7l/EHP0n5GcV0Z9ynPEHtB29rs94rFwaGXsJF
/wjYuDJDqwGRZRZ4T5qTXTjVu3rLhc8gS2UrAFFlyQ5CJPb6GDwE7lnD89YcqI9bzQdjvkmv61O2
gf9sxfpWRwJFNNXLxber1c0JrH1p8aDEZ+lFaK13pW5qhQX2MrpZXdPIWV+FFqkth7NyL9lnzfqG
I1pQU4V3Wb+Qx8KDQwWV2CgvHH2rkE7agTdt105+Bwp6HzxjY2cJHjbAz4u5rp3fz6fpSn2L3c4L
r1Ubs0NfOq6P2qPqGz519l3qatVtmLihfCvsEMarsLMPHMmL9jgWkaJi7pXsBwVtVKSz+836StpL
m9YXP4xt4bSTu1JNQ2QCSQyE4GM9y35cbkY25LUXPotwQyqreEXmpHuiq7J+oHMiWp2VsUHeVrdI
a6GTjf+kpd93t4VVv9RYOHqzPRa2ETlomcT2ukcGvXRhaos10ZmPMFFtGp5qRU5G3JR/DCtcrqwF
dATEZdy2HSoSJnC/BtTmDdKwauSnC1MkQ5fNLLz+urgtnaa3ZjvjaY8YACDNPSDhBnUAAdPyLZOt
9LliNvdmXtld6oW6KYq7L2kmS8L0d+ftp3yZxonRyF0sHRN/uiMp34je0sjvUF8KudvvQpI/j/vv
j3fxq9N9yTG+S13KQMoVPeN0T/zOH65DZ0lacn9ByDXeeP/l030qOPwZTRDRgJBbVMA+Pd0YBJJc
FYZ4bB1aQDecsy+IC7DbVMdv6yG0v2yP/PoR/3PJT484QSw+G+lKPKrXZxuu5v1yKhDGbMsLyYy2
X+mxfNZz/PyInzvq+lofu7BhABd0RLyJtwE5KVko2rdfeTp+A5H8PFn+erZv7Yzvhm9ehXIq9Tzb
kn3Xx2SPUeeVbC8v1YBo+Jrfru2lykICjI51uenu2gvl5UtAyK/n7H9uYxmC724jEVTqlrSBj5Kn
e2e01qjIOt1dw7ZRWF/NoW88k08PTT1jgfpRJ+Win7IYbaj0Qak76UATY4Ib4U+JhACWJT8UaUGX
3RIQT4aAK8FMIJTCbtJcweVwpFcBoSyirHQ/qAhbm+GbxtnNhrkvju1b7muH9U0kkhEBRV+g+iYI
euKvG+1JZkuhcOMbfJVIc9OcD42XedJVYZgEmqC1/35d/mpgf3jGT2WV1oDESTmSZ4SrwtEvYw1n
1k/nXXM/FoRHhW7OlX3exYcepUDMNhqzb2yN0JtoDk1gabcmbnvpHr+4r1+s3x/u69NI15ibz1XV
SoeAnqtqEp1rvO/OjTQvkSw64yuHtH0yZ+hdh/3wQSXZ+JAIJeQdgHHi7uR9+OqePlcilhX3w019
qr9USILkKHnTEqx9+Dk9xAneVo7x72rbpn5h+Knoy/Vj1l72VB0jfwY6d/aDtbXGvPa9TL15kMxZ
crCrj9BwRt34LJhrNvfB1Qsro/6+Mof2eFZcWbNC5SonjymB9bpDSKveTFfuoFlqdIruxacMea0G
OJJkqQ0aLeXrCmFxpLpySCTiVqckNNhCR3Pc63VPblxkDnqOHc0Op+twdlMwhiiK40LRHFeKOdzG
1/396gZ77QnQ8AXnIl7yHM15e19R6MLDYbZXbxCB/MFPbH20RJxGLEM3BUKrNVV5FCudqX09d84g
2WV0mDlLXmOIGwEq6nZ4X3+c241qmEATJtWsOo8khuhDOnDOY6FwV8OHYDmMe6V2kTBnwqvXLTef
bKh7RomT+ZWveBFmcGa7C1/Q2gLxMBYXROl3bnAw9upoQrQoVtTeZsMUVDPaFwWybfvwhUM6/lB9
vcIC0iQ5PFeHljeqeBTzgVQYNvcQXfaCGetucdBVj5M3ATVOLDO46XMSmMFl92DsDT9yBNuYQDqD
5vN1N7vqrGkjXWk+Uuj4qNF7RyawMofaml6Tj5Eq1Svimz251WxNNv5BGzSPJdb1Raj46ltBJBH7
Krz+LcCd1C8f2mQnH4dtvicDcCvByo7GZQ7Forfym0DC+9wJMWJGUZ6FuBedM4ZAJDs9IH5z8VvR
MIlGj9T+sg8qip8R58v0X9J90M8A7BF/+FRIwoYSbVGAB8ez5hEIwhsSPI38yyec0W+bxo6Lj8lR
7preq+yMIvu4HWcMTJ8n8jm6FHiwYb0ENuEGWxmD0PiMzvVuzXjeTrcYKekKKZhQuUv2Fz4l65m/
8HXtgkQT9YFbobTy5H30UFCl2u2mjrgPzoBSOmp1HnYKJTSt1uuzGFbuIz7xvJXrAQ19A7BH0pzO
hOWLgqAyILMSeJXw3tWbNvNW2pMRk37L8yP2cY4mn501gHbxqgHy0qeZ1Vyjk9K9DdfplbFrD23q
zABzYNkj+VbvY+e8Qx5xM9uyLZAuZu6SbPT2+6JMfp+xDDuT+NDHLQAp3pt8E2NhZsWOQBbQP7XW
t+zZzg/omd+2h5n0DpFVf2pv48ybd9VLdBpA3uRk8dOHxhR+1wY3PPtQ3VqcA6LiskrckvWK47rA
G9cu5HCfFZcZ+vCGRDXkfBHiHxTtyrzBKelqHF/yErnC2ZGaOzm9HfN7VTiqMPDMpPMLmB2aPe+H
wdL4o9ITFYx9cGMF7GTqlznNqlcKDxCRCQAyf/JGK8vd6qHw5T2iA+hl9XeG6szkD/we2filkrM/
22hybNJd9NhI5uCHG2E7flMLme34KiDjK5x4Q8Glcud7bVOSYSun2QPBdKM944+7z/ccmJU5b8eL
dg/XzFaP522/764Gdhmr+pBEc73HIMUKTsldu8cnRnAj/FuO2RFNYkc8Grfj49lSt8JrhECipYZm
6y7c3GxT+zilAFBnbtS617+GXJavPJLfva735ImvS2oMuYBTfCXedHdhbjWOcE0iZw/PvEiqz5Kx
JH+FdFMYR0ov+uvZEvGljz2MaNkgdBMeWz65E7XrgExv5bQunBooUPp1GTooZmNnDJLooRO38eSm
7Ay9Fam7VU3jzguIK/A1xrG13kHk05p9rN0pnVXUyIAkD6txT90kqRxN3ZL7l/HdLG3E6v48XUWq
F6FM0iF+chmV27G2h4azitc35x8jHDizWWoYhbdIQl02H/V+Nd7yeDL2ejdpYIoO29sWdFttjbb2
VPrJxLlqVeY0uepWtTIEg9ody8BkqnWCP1urp+ZZdzsO7F3/FlriRxCzURaXA2vMJtvWvPGtvODf
yYeBmoqOeECuerwZc7e+mMcrju8pIOLRN0Luhm/81RnxAN7xo9BeSsEpr04a/D/NXj+AACO9x13N
YqpZ9Wur0C53gejq6Dcjo+8md92Helh52HcIm+JMHQXiWfec3VGwoKKWm5A6Sd+T0qvwRr4aPO75
RttmsRVtgm+58V33VL8lhqXzdTe0VjyOOg7Y1xVb9uD1e9rUXvfM6AF+ZgL5QbfRPiqqjLAxqCdc
EI7skyvmVncn3kFFl58NJm2eW8XV0OIfZuo4b5iNsMmuFLxF7ubWlAazuxQGcziuPtab6ml+yk/D
E151O2k/7ast9Uv0fBqLPsGJ/H4RibLT62yrr3mK21Dz+EBvFueNFHPUyDivK5D9vOaS502vKdHw
aiUej0pc4UgvZKnLIAvI84y+wD9krhPBFWiA1+ZWpJB0G0DjvKd8IJiyg0j3PDoCdDzBXu+mnYIN
HBW2h4WOzXWY59o2zG+aFOaZldPl347rAy8fci0GKW6VmuMmcLQbg1BinxqIP1vEFofginNz5Rdb
jMhwu72iKxq7CjsnD9eehttKtbGIvooFM7st70N3WjrxbkG1z6tPvGKqJOt7RLoqq4m3YslxvHrk
BbnJU1Gb/YuigaOyqslbnI82iQOpFvbgO6z1xMt3/X13SBh5IJGb7DBfj7uVy/l8P77Qn2ne+518
9opDdQhH1sJw5Dv6i4FaBQoGJTRwM+ZLt4OH6El60hDXoNyX29UhejewBbtcjZvKY8/dCS+4+r3l
NoFad0st1G0OE+Lepni7ehyvFU6whA+/U3pxiXys7DCCeHNlvx6OY/IY2/UGZVFL2nSX8ztOLiS1
TWlGvmx+lPZsjQ+lv15qLCcNzzGzPWmP3WV501kcfnVHERYo4K3wQJxeb8NTc0tVgkOzIOiCkOtn
OpBNuOBmeCoua1fY3Wrb0o5PhFPdIaamYeJuTtH5el4RqjrJ2Vw95vfpB1ODrZ8VZK2AjZdu/SL7
ml8xhgQhZ8Ve115kSnbqlnZqE05qiZMopuwP7lJ3ye8zK9kGzsiomcWDCK3Tg+LvlydcqtgxIkfj
8bAGmhzK5bjRA1O9Xh/ReZIEa+VnEAi3Kz8hxMDPceIUVajGMCBQ8avO1irzbX5MPNz2cnMYnNYx
TuuD7tT3hIfc7hm1BBSm17ULaVgNNtVreD/DhOXQCG1l8rXeifaBo1tqZ80n46LciAl9h4RoEGox
lcr7/r5amR2UlU0kubqDvl74EfnVvn2mIG6r/pozZtM9Rgx/vVGeZEiXTnsvm4tKT3b2wjvd6jea
cuR7QaYatux3DwMmmOhcepjc30Odb7yVzxKF3Ikctn6l7Y2LRjaVK+Y6uweW1zvKWG5iAUNiAbiQ
Sm1aFVBfvcZC2t9OQqt4727XV2RJcK/kzlY2K1stLEICt3rq94jPW/FpvO93fASYMsPoJU9S7RUK
Nb+UgnO0jZ7E4gr+d+KNqkeRfpsRhd1He3hKpnzRhEvBaxKZsbwVpCdSwVSOgZO9l6cGnEW9m1/L
DRH4KapN3SkeSqfdhKf01Kg2Uga8mvMpfoluA57i3cCbS7Ci2/C6TK3igBLBElYG1iWdhWdpQ5A+
m0RjlO3E6hJZSFN5KBzW1hfAxW91k09pv4r+g4FAOQBN/vdjkaE3xF6PxmQ+NjZTDctQG42zx+k+
2YZ2CR4sl3qO/b1ypxobvXP/qC739hrURf2uRYdy8AblMtnNt1+rVIjiUrj6u7tbAEzflUDkUI37
qS3mo+DVoz3XdrHXFCfxhUvRJzGnjaCd0n5fSBfwubCLBZF+dqWnzo5yVwGOvMfItRQvo/qSJKgS
7xoqYWCBEjwR7lWC64Bk1gWy2WXuRPEi9IzeGymT3xVvoCzX1jSb2i4T8Ws4quF+Xj323dPIXqhe
a+Feup1aPOeIYTkHvW6rmGvdi28ILLrs/kxcH12dabjQ+mD7utLbTd0chsxMW4h7a4rn9hxZguZn
Zm+YirjvcmfkJ3hpTjj4sydPDh2s55AOFen/aHcfAcGgR7Z8Rox8n1+s3UDdoGyAUAeEtZvSJeZa
W2SFVDSXXTB8+Vam+LPp+2dd81OX+dOP/782nQ2m/f/8u6H7c9P5OXvuf+g0L3//R6eZLPF3bRFO
UhGkxrN4TSH0j0YzHd7fkb0ifdSA6xqUZf9qNeu/o7uiIKHCZ2AEQp75q9Ms/Y4TAEQMvOiFRbSZ
Bfnv+/phhH7daP5UNkVBDLFd+HlIsAJ/hKP3qapnyNgliv0w74I+vJcqw8N4mCaa/DyVlSmH9ArE
7laqehIiGWX4MviC3vWJabbcAM1vxMpRUAT6Taf7xxVcGxgwqedE2WnkkShPelUlQa3PRkeL5a1I
CaeT0BA3Qoguk78S5ggbuHD9ReXvF++B7r2gwC8zUI9jSH68jXZdCmHcY++77lJHyEYyvugW0RG3
nuUt3itU21pbiTlEptALqEZ+N19+0RFYnvI/+xhIArA8/D+0MwOp558AqGtdioCH9wjWVIGVNHCL
0L1o2i95fT8SXJfrKPA90WvEyUJXf6JrK+FKT0UjL1DzvxfzorXlnjQ9qrFIUS7mNDiMATrD4LzM
sv+v3/EisawwwnC1QVD9jJwa5rSP1W7eoSqJor6ConOQO9WufFiLUKOb8ZjJmY1ytxPgg/pfvmC0
DoH9LBhWjZXzGU9RhWqVKeuk2SMvaQ+SyLhSXBamL+bRT+P46TKfGi1xL2RRX3GZzniJz7kVVRR5
tC/Qyl9dhM3h+0PP6KQWh4a02Y/qrtFI0UVykfPh71/Ypx4VU2V5FIi0HPvSmr3qU825k8/lGdWY
aj/S/lcssqtLneY+Gj2Wvpk25RcrQFR/LHL/eUH4VkwSnN1/UhsvFmODNIBmVcfh7QzII9dI0ZvR
S/SVq3NytbkKDOY9p8rcZcPluXhAFdMSVlTGatWNK6R10M2e5OhYzpyADb2fHjoYQjbqylfx2zTH
iZBSqURPpZKv5vlsIW+Odt3cOHJx3slxdlLxzwxkSDwSgOSa5JgAcHGnreiOLr4TMfpbqbqdR81d
NYEXV+NTqw9mKlGSma/Kab3NxGmjTRz/Pdk3+bI+C9s5fdPJ4AfxII7ZpmxXdgOLpa+6jaRQ/xI+
VJyOjKjeTz2xifDcCKKXteJHHc4fAQSzQKyez414ENTZDJvgYc4FKx2BGcqayW7FavXl6FLOns80
SnHH9GRc1Qz+fUqojqh37eqxVpDf4CNAmqmeU83oE7wTR0cKyv25eOsWNA4VRg2gUSEhNJYmPj7F
OzYms2vJDuf6gJ/nBmmbe/C0liHeNrhy4PdQ0osZUyyt0rtC0HeZLDcmKPBN2talXQvpSchWzkqr
7qe+BrhOTeXcPGCVfcpKavwz0jJR2p9a42UatBtdz70wvm07MnvpMT6/lrFuleLH3DINe51KD7lD
/yCExnagWyB20B4oza/722DonHVC+W/1lKY93se35QjEYz05GG35f784lGXy/7BfszgQWUbZYdGo
/4moL2QiVo61XO2zlgQkX/eKk4rhNuzvFDqAxsrt82MpIUfXl481BW6h731ltQnV95Gi/0pM8Zd6
UEnJlVww64LOfzzRASmtWqCkBDChCuhkoF4RFaOXdpGjr+kCtGcYiRQaavrmOF8O4cwg65LdTlc5
hSp2U2pt8jGUkt16OqMtM/fXUru6+vuH/4Rn/GOhgn+TwL/CaaIE/uP+c25YDONarfYdiIc4AHEa
uqBYnMaR3CCgCoAIjr2yAS38/YV/sUFAlSBG4ZWjtfKZyBxJhjEprTjsCzjvGBKH/WD//RV+sbP+
cIVP6YTRNdWYAmDdi9SIdFBd7XQvYJn891dZvuXT5DFU4rflIGKf+6zM052VqRu1jKKZBpJOVzZr
6S0ZHjsk5/7+Qp80gL6N1A9X+tSim5Qw0KWQK6mmdgq84A5wkyX4q0vRq/0O1IZ2sfrvD6cfLrm8
4u8yMmMM4hY+HoQP2hqdUTD1MQL/6gj89StUkC3UFymEz1NwLeLlk4xFvzdG1lD5koq7Pn5ulfmr
N/hTwIQlF1jQvy4k/fg42rhuYT/m/R6OkNMbwY0gHTUBESWoY3H2WNAhRHHMmiiOfzF2S8T58yz5
z5WXLei7Fzm1hID4TvR7xTNeJaQW6SiojogJIKVqXFit1F35AsdYYpdfaU7+ah0s+QpymgjgEDL9
eO1mtVIhC/PU6jdsJtA+tlrQm3htOVj42B1d+IRa41cr/KdsgKDD+P7Cn+KnQgjQ00y58OA2vhBa
PVLKPLDm0UQd3dWXDgq/fMnfPeinUAo3al2ZyoTZun5Ylf4QN85AIRkLPzNJ7r4Y0eXLfhrRvy4m
C59EH4K0VsO55+HKjwL6EXDEuxlkYQZ6YnMGtGhcKo0DIXz9KlAoNOyvvAG+uv6nfTtGxSqqkm8v
F+bNJvVGN9qk7ldQnF9OHozNcWFS0J39DHePJO0s5jnvNGpDgJL7kQZNkn5Rl5J+uTC/u8qnhVm1
BgpHw6pjpiQAiwJTRoPgOrFXR4KKJUytbyY7UKwypkWQIuu8+Qot8qvjCGWUv57z0wIViroec4Wd
LgfgoqILVGaXX8yY5SF+mjHfXeLT/q12PbncmQLWoi6WPbZe7i2A1vyiPgG9+2Kv++We+t3FPu3c
hDrtkEQ8T1sAXsrB32b3cUYVU/0itSCf/eK5llv5bm/TEF6M5IhzaQQykYcQIMPOk/WXKHsR4+cQ
c5qK2CdLrgpZPKwGNIRHVmcu5HtphWYkYaypVokdNkACJQWZ0Irmy5vC7pxs46g6DtKrumBL2jUn
OH0i5bppQiupo03ex3akYMv5OE9vLH0nSa8KkLHd9DD15ctYFPsxHVE4nWw53ulGfRyFN4gpU1n4
cdp7ckpVntLrmOluENMA0JQb7GZMIz1b7Vqwcn2HSqndiRdGENsoBFF9a3brUbiWI8kr2+EJ1Y5D
IbWnUFs94rjndtgtzmfKkPRVz9IRv/f7os2uxbGztBEEGbjSTIIeswbiQZVdF9odxi+7MjD8IdQc
hSg4K9909UYCBT6ixF0Bj0m6m6h9mMljsuilpGM/nZ/j2q/ymt5o5Q2y5OXpvGvP6W15PohDZiN7
48jz7oz2aTs9xSQrSPoSmU+HVc0BnjxIq7uqp+PTv7XJY91cZbQucz3Zagiu5XRSVxn9gx5CQYzy
ZFE6nVrsIfDaa/ZTIxU24lRY+iRu6pGWdHduHGUM/VGd35ZhRV+U9hRCBoPyamhX5fphUdNMwZ0X
I71Eej5CdTE1sGaSytQLesP9iNwI/ZxRpMOYQ30t8wIpWnQYFTC9hmGGnXiCYroPz6krhfP7uQRt
k6zdbD3bqvxidEB4FeGiakB2R7F3Xt+eARghiOmsqCOHMmQDzLAbWTf1FXgM0Y2BAqm5cUBn7QkK
0Uc6zdYa4I1aiod0re/yMqSsPN5X9doazi2glArzhjChRSi3e3EI/LgqnaKW3C4p9xSx7CFlDtNM
O6P2JQrtCTnOQ1iuNxL9ASk6O+cBn0tltKN6sCSt85rp7CWr1jyvn2Y6gskI88rAfnNQaEaHgWNo
insOM5tjbFeW+bZI0PhZoQk7DAAE5GZLdbrHwdcIiidJPN8J4SWKyjyUGEDLXV2O1ZnmOq8u89NG
tVZ5YvaLesdAk1UF2KzSIcFMJOw106g2g/Fe127fZpbcnO/xxLUrPXameLMKNiIQonl90+FJLMP7
rHdFcyWuB0K1pzqKDhnW2jIdwr6hb8urxTzSmQZEj8sQdMsHlJ3LMBDsqAJG1qEdk2ZuJTdeVyH4
rqrbsZ1oLBe7MBfxWhbehfpGEl47QXXUc2vV6GB0Ewh3hp1oiQYXRfSzoNLOvghI3ctQtRdxRNR/
kZtFEUlXOXVXXt+jSCY/6+X9OjvpxeOsHAt6pLGfJNs6gPbSvBmz4CoJroqa4g+jvvBYMU0dNk2Q
naZ+vluJoLOj6ha9UrOsL+fzZkIQpqQblMCzyCg9nasPXZ7MoaF3zJQXM09ILtVUcpTsfqWSwYqX
xWLDlWzO41UXX8zsxTI2D9UcO6RybjgUp6GF/wOkLjGAW0yRLdfqhWLcrrDRVlfO+qraF6/1vE+U
0gsShI6PSfc6JcOxy+atJmSHZjU8KH0CJGYFO6Gf9lg75ybV2eusrfy8gnUz01xSAkuLybrTh4JO
bwqPcAWCb9HEw0TcilfjqTIqYH7F49AiodSEOyVrbg0RIhB9uwLATv0WaPW2LiHM9EiVtbo1oY06
r1ce8jZRnl4W7cfIfz1nZ1SOc7ek0FJXtGkJHNYVhJjK2KEwfm1kmt9HxSZDwjfs2Q/X3d0QoXc9
X541ulK4S0ssYbErLyrKs4mG0ucQ9DsJgJPa5k/n0LDCINyXXWlHYumxBVphdGwr6jYA8jotvZ+n
wm5qLw+rG8zDPKOkkdx7KiSpZLpJB+A8BijKIjlVaxBuUbQr6h60T7fJsLIs8vtcvMoowIRrdivY
+uDpZlmHltWBYBSsmFkwx9cp3Eb9Mht3OptPTw7Wfyjrg0q9e5RaWze2oWaYrXzVllclXd35oxwy
P+mDjTqd5BXI2Sm8SMebTnV79ZjQZ8IS1pYbzKq6wJeF50APzBIDwkXKOV2wqeWjoV0qAhWKXHB6
5aWg4649q1ns1iAUpEJxx6q2auk1bm/6/DJZ7dn/TWRT1OEqUBC+nQ5qkDhRk6OgzkaIiHRSN25f
gQMS2QyEztc6d1KesyGAcwA+b3gUgFIkrxqCNFqSOufyMLU6W6mvsfowYZHBCRmMvx9QgkOPwUxn
mJDTUz0h5Rs8VsU+XuMtNHhJ48+c90NspygCdOJbC3jByHJTqFNzXd31wcorOfj6ZFeDD0DvJFTv
VjFw0jLcFZotF4FT6OCzmwgkJtygaLTkmM2Tdxrr7ZOKs0ORj+4sqA9yV2HSjZQ9VAv6trmmbaQ8
tVLhJi6QuGhLt83qJxl2zbqQsYUXtsgoMaq7ZgwdMfJXaWfPU4WFbcDEhbIQvi919JbX1p19sQiP
WaverJaqt/EqM7s1qBuCuKnIXiUaiaJ4keNSmSmHQn6Wm9IWgUPSCddGNtR6EzfdDf5o9tjgqGsA
Y0r9odJYkq1bj2csj28QpYakUezXcDrK81Fb7UoYPplh1/q2AMfHBuV16XvDtJZwnV8VQDQKqkv5
ESa5PTTPqPFbZULOUeAXC6hu/L+kXddy5Diy/SJG0JtXurIq+ZLULwy1Wk0Dek9+/T3Qzk5xIE5h
78zLxsQqorMAJhKJzJPnqIo9gksIGjpATMjD6KJ+6M2IYFqImTrAV0Kc8gRE0oIJMHaDob74buwg
ltHhJzdQiovhLwp4wXMTzWB9PyMNQC5ty0K96XvTxvDyWH9EQ47hwcYdQvD2xpB4L7W9IJg7s4FY
O7ivZTABlS5mJew4BrkS4Bb5NCPneasVqB9jbAlTzE5RQSK7w/z/tB1TtKAH8tAaz2oAGGiEMaE0
3UvTgJMeoaGaPRoN8UtUyqquchUxcE1juu9RJdQia1fk4TYpk2cQGxwUU9hZcQx1AvkoSZ0bKRk6
MoGjqOe+wJjYGH2Yhn5MdNC6W69FQzZTNN+iaIg2lhS5WWds+kgFyZA+3UgTdtM0oG8DUKIGXNGM
ySQZD1oAEmMsO+yFHRgJ0HUZcpDqA0PVK24BhBiSHDkB/zbK2IPmY372qEwJ4l/ozKLhg/4WDeLm
PmgwZANqFEQac/4do2aQxi+BRhwRPp+b+wkPFCtGrTX/YVL4UfLYzSoiIrGtPLdVbI6cgnE/2hDA
GxWSOPXAIw5iiIL/KEUtXhdMSSHXpVge6q+nDII4kKP6Duz9u+yRO3nCe38yNQSlwbS0kuGZq27C
LRhLfoQAT3mhJ2JKEIiijVIA1fzHwPVf5q3/MtLDew0ylQRNKeIe9BLAGhzrpyq1wy0dloyBJUd6
ZJNfPVzX0e6uPxDpUq68D782ffGOMsveKjuVPoLzNwhFOaIMVBLyEQhG2nL5lsgBj3DZXH+Sopcm
Y3qakmT+9emWGBMkvCq9PYYh4L41WAGQI1h4oKSge+4a2QW/5AT2tRg+W2NmENLfvfTZk48yxMCc
8XOMG2hhnKvwdorugvC1Nnf1AKZq/TyZj53we4zMX8H4pGvnTDvNhu7N2qFs3mbyImonMUHMaqZ7
sUXTAdgLNT532u8pxBibJZ4mPNZqCzimB7xJ/EGeb8JS8tBVcRsNg7LRhO4RsKYFMohQAvC0xcsN
CbgEhH31HKC+VgOEBNA2UoJ0lvwCT48IMJwaZfluCDbN8BLFtx3EOLQBRP0FsMUVkJs3k1kj+y7w
ZsQhH/Ypznqv3RWgg+gHw8mk8Ab1bCeECrvejU8mgWR5NHhK/dj3im2amK/FzK1MzjHGaNL0pxWc
Ru1OQd5pzuomgJgGUPp6gJEZvcXjLQCX5bY3cAW2hyR+iCayhb4HBDI+gkK8KacdhgAyo38RyOTX
mLtORGD28mpXVbUb4Gmm5pjdzE7jAJaGIXQnDGTlFdaHB5yW7Mo4c4JscEZEMXG4N6ID9DyQwmRO
o+R+035m0inVQJzZAZ0KbWVNuFeM8aCZ4CieWrcbmt8kmzyd5DeZCdw9HjhpCOC4cSwAajMijI62
9SZqZRu1aafGQLYgA1UIArvgJVYkjETfpw0AkLmJd0HgxMDBz1ELLDzZVTk0NQYoFbSj2xZg+Ewx
BJACuqwMW6m+F5vfHaB2JuDF18/Yejj50+ENpmrXCyAsgvhVe9TH2BukX5r5qgZv122sBw/KIA/k
AYg2meA4h4OCroCJcyzimaBjmrx8uG6BchOshIqLCSYqlhqY+SV6bqFJBYo8lB2LH3jJqOJrI7xK
wm0SCPaAQbVU84oA+NBuh+l9YCYJJcR0hFbYSFW5iYxXCS9wDXj9SUfiW3zoeLYFOabJ+6coUhxZ
tPDswkGQX6P8IRMGD5nE8zwqblrgMBTiy/V1rbc4wO70361j4pEa6TO47qz2CFmyDsnXXXMie/PX
8DG4wEtXjUvV3/8HpQPOJ1MZtygHM7Cq0WhRIpfBuhA5XQh+8nw7A+E8UfwtzhbnG/JMMvVbkJqk
jSwh2gvAmMvKC0FWdn031339z81UafBf3CfDoIJyTwraYztMkDvBhMJbJEicA7WGLLDAB/7fT/bV
XF1YKeJ4qiQd6whuyp3kip+Y98AYOGYITuMnv8a/3lRY2KP7urCngoVYm2Ocrtb9QjJQqgEvxdwy
5pM21fbfbSFTRR0kkkS5iMVZKSYZ460OWFOXcSqo3C1kCqglBGdCXcOSaGE4DP0s9SJXv1M2RPMA
ABw8Ggo59WGeczBBSiCdPJQt/WzNuVIqDD/e6ZBRuL593I/FxCkU18qKNLDSBJSdxMn2oaeiFYSZ
Bdltb7jZIo0P31OoizMy8UOOR8HSS7i8dhtihjd9jDG2AzoGcGU4aAAjgaswU0FZSTEp41e1F+15
+r2c0KwxoaSTmrgIRxrCguZUya+gnH4gUJTJ8/frm7v6BSHSASpk9J41Vi8cZEFmkJfIUSM4ZV5U
diBDWSH6/e+sML5pBrpFmh5WuvlHWDykIHOQex4l7foJWKyF8cbJDIhuFbACVLyJLhrGgbelB9KJ
CWFEtOtnXltrDfZgQZv3z91jPJOEaiVJI/patVsfzT1l0gjv1R3Gfp3+VN6nG17mIdE1fPPNhUXG
N3NZbdWihEV6ysGicwTKBMehBcOHtqdDVzJoN/6HgEkvkit22WeFWHQkR9xC09tDHdWRXO1gPJDd
dMxuubtKr5RrtphLrc3lJE3ouxCuWPZO+hH+wFgV5ssAIkIfpgJYmReieV/yKwYtLoQwnAcQOKH9
pG66c3wywDqC0rTd/jYxc7Gg4/p/vg4vX/LLmxcWu1BX5EnHKhsvexfA+kIZwNKfZDefKc1Jg/kP
ziGk3cdr+8pcehFQ8RS5j7q/CjVFQfQkPENL5TMXZE/OD3oCAPtrHoBpLQaKiQhbgoLXUD3UqDO1
sZdhsFiSMUMX5JiAF9VXMPdvohF6iaOGOiB6CNI7BbjNteVMPQruqCyht+0GvYTe2IR/6YUgX24w
RlFaihNhrsVMFFcfQIGDSoQK9DvRxOdhPJXhSyKemuwmRBJa7kMqRK5jWgeothJQtYl7d/I8jrmh
ZaVurYnGp8ZrzqU/bsVdD8Ig9Koxw8fjwuT6GhMNVfDKF30La9rj7GNjMSYeA0iJqqL8OrkYc4ss
UOxoT9c///o1unA4JjymVSd1qfSF/Jl9cGW5oNwxQL4k+xgv9ZW36+Y4F8vXmMbCvfMa9J1FBmcb
FAzodyKm7aWNWvLUbCVeYGICIvRcoZE50BY1cgMBxFXpbbgxNqb/78P9FwBhsaYGxG1dONAPh5mX
5E72utGxHnRMmMk+hGxbJ3jgFpHoTX/l0MpMMEyDsq+67A+b0pHsyYbs6hNezLwEcv0QoEBJ2cJB
VEr/vlhdhW7snEj4Ysmuey/9bDOfKMtShRm24cA7BOvucTFGY9XCWESaSSUExnSUMkwVkiManvoR
F+62fl9e7DAxrw5kNJzpooIbSjInkoMCyShyguipQ54oeVP5HIsPGDJIf3DZWOg//v3bXYwzYaVN
NaOTFRjv/REsaFsJEouu6QoTANMw7WOas3B41ydvZ5no0mO6gmDGHzcZpoMKTJK3t804+tdP99/E
sMvSmGAygesgQx2rO44f3bu2BWnmJxqAx+ik+jp4tpCbcwBo9Bx/20uMCgDaB/FCYEz/6jBkLgUl
oIlPsqP8bP023gkb9cBN/ldPwcUOm+iATlgdB4gT44zrYLpC62NbHihpXe5NB2XH2ca1VRkY2sEA
hGkilWS20cpGWQWhcXPM9fAnSu0oO4LcpECZFOqz0M5MegzReW37jgTMbqT6piOYRaGt8qn1R4V4
w5zjv8EfaHSceLDmRwaIfSwFU0Df50+g1CsLWqrWQEuULyS8zUbzs+eBNplpvf/0AJZWGG9VZ30W
k06rkXeNYJxDs8nOaHW+LR3hWQcFXeYOh/YGs7Q9aMXc/OP6BwDV6opfGZIBuk9om1Eprb/6lS73
Ogn7sjmiXWNb46tENCcxM9vI0KW0QERzyAGvpn2UhkaOJADP2S9MjjhRcxYlvADjHN8H2rxQnZjT
zrRLsGm0FeVD6tE5h4S7hJdOgb6WiWHeGV8K7BalZaINiKZTDeKOvsH2/qom2RYa8dTiVhbIi9aB
EdcAvYEy7pVc3BFQxsUEaqJkJ43tpienPEZnPASr9E6UfocAJMygiB/wG+UCQItauoM+8QZojzuj
KN7k5Dy0BnrK4P0Dn0hLHts0PCYAUI49QCdS9qD00z7Qu6NRgaglamYfKPJNVN/rtflMxPdu6vza
Qq14Jg9q+FKjnR6Gr2WNmrCIPlGqQIzVdOtO8Lrww0qfxWECJw4oLFHzj1tM12Msvmj0TdQkd6as
OTJK4kKR37Qikuzmsy2lbSMZbqRlAGE81BFmq0s0gZvUU+cQIh5gEirfBNmgahzgCvwF3IFjDh85
ZpUCCTPIqCjr6klJzb2MfpkG5eVgr8SqJwFdhWFgoBJvDIyqTvEnjpdtErAkNRQbYYBlDtSIsYaJ
ytrLgWGZIDU+iOidot1JxkMKjqkhPlTQBgkh+E2E2QWxmCsprxa0xsTxMOoQL86RAEiDC6Zve1R+
a2rs69iaYqRS49khxJCYShXDh45uiEsEOp6BBp2RejJa1xn8Tekt20Ay3YnKLhdfk0lASftdTQbf
EOTXrjkrUXMoyeucPgXa06AQPwP/ckYKF2q3J7XWbRIq+z7MXCk9NyF4SkwQUDXhJoQ/dkmCjikY
MRWQRUi9JyDj15qeA8Ckr102RIMGjI4JyRCKt5gEYiDxbMoZghnEdEGyINlxcK4t8EAORz14igfO
2WXodv6IHQt7TA4xm7FsJkncYNZ68Mo7ys5p5scuwVsYhAxu4tUAkIk2EFdcVPLazb5cKptWII3G
LUUQNXCi8v6uxLm7HplWqxnLwMTUFsAyrALdhsAEHIGf3xkHyj360bnkV3E72Lx8bPVCX5pj7lcz
nWMd5fwGhQV5H+wbBw/gAwGPJwau3OQ+5OKsV98jhiyamHBUIBOmMtmRJQuDSUBhdhS2lCsVjLg/
lBOIFnZgk/yhcW7a1dtsYYy9Z2oMtIpT1RzF4FSFmSeh2ajwJgpXvWJhhLlLBkVQILaS4wBkiduA
1Syw7jlewVsH4xU9IS00orFp6iZ7h4S1Y/jxXr5DXHRAnQde3YE7hsdbFeMZaWLNLeqEzVEvD4Fx
24efnDWtJkGXbWOLnUGlttFg4NtQKsoOin3H9g53Zux1z/1P8S3bNU+gDt3UPxRy+B9YDNei1sI6
88AaVUEophw7Kg7PnXzIzNHTgoqTL1P3+hYaF0aY0JgIbSXg/kGeN586cGRnIxqs2k4RdIezmesO
YuA4gZVc/6abhZs7CfpOpqdqcnrIpm9wzYH2YwPYgQd66dpWPv+/OsN/hGJ0m/5rlVmfMRekVdu5
OUZCsjUUaB8gu+GsbH0PLzaYcB9EphCMhtSgLN+c5x7QN7CECaA+SE6BbR6qx7nCq6re8B5U6/5/
sUv/vniqyumkFoo5NUclAIUHwHAg9eAsbe3RYSy2j37UhQno26gyiErpCTDs4mG6obEe6chpeOTX
n1bXo4A4AwQECqTVmPOMbr8xa1ULpiR1L4bgDol4cXD97rqYYE90OYGrXsgaepmYGxXU7njcY/N6
G/WSTbvJyabbXt/CVedYWGROsZmU/dQpWFROQADWOyg+AcR5smJOjrOedCwMMZ7eiwSoFQ2GWp8A
cAn+bIzPoeREqXolrwUFTHQT3vIGMVaxUsbCLOP8+gzxDaPBjioShpEximABSZjVGSB8YIWRJUeX
I08phKeu45w7Rublj7O9MM34f6RD/qhPe/oxJb+E6LUzfCZ+vQ33emLnYMSft+DylOxj70Vbyj+d
3kwP+Q1mGA81cC7uP2k6LreCOSyWFMY1sXBd6NlGFM5J/xvoAl4Ypfv5LWAvFk39bXEioRURa3n3
tWjR0Xz08js3cHvHtIGL3+eY7OA48GpnZ7ksJnkQoWzSGeFAYwDYBn3RUdzyNv4BdQEwtqen0Gnv
UY1+43UaZU440JiMAkD/pM9HOLReH7X4XdOIqwgjuNpTsCV1flP+0tsfEypzotUfheps5LIjqILX
9mDEolX5ADME4IMU7gjkcxu8MrsaLkJAMmpEnE3i/VYmdGVFNfaxWtPf+quzzkL2Twa4Fh9BZ/qu
fSKW6dxjM+LiUY9AEcgLH5wV6EycioxAwrwyDNAxSqrYLVO/osNpGJQ+iC/CG6+CTP3miidTSpml
J9exFAmExmI1jJzGAp398KMc39P4HhK79vUovAq9We4fE6bEEqg03cTyQO3rZw/tXXmb3MY3+jF9
L0/1HtPFQCNy9nQ147kcVZ2JT11sGXEe4Kia2iEjaCppD312vr4w3mdjYk4d43kOtDNsdA8auZfN
H9f/fd4amHATtuoo1CENN9Foy+FjWNxavDXwbmWdiTAWgNxFpOPjJDvhtX6jyZNqS3tKmVjdls88
x+PtGRNYoOCKmT7S4coS3knxPI08vWueASYaTMnYgo4aH2UKQPeAKQ+lCniXH+f0sFC/LjHkkDRY
BFUUg1JH9wB+EQjogfpugOoZlAKhm/JZoAWPAtRtS1u3e8oreRKfwPnIn6Rd7XctTpjBBJAwa0Oj
A6gSD0B9P5z+8xHBwHJuuTnV+gv9crIMJnRICVGrIEfoKN3Oo+jleatDlkXZm1ua5vyrI8Bqirei
1JqhAmMYWAD285yDrljOX68boT73PRiqoGbGJDt0NpkjQJpZVOIR7xRFr0EN8ksOfmEU8n7oGlcP
5IM1Wd51g/TgXjPIHAJINHdJbY3NsSMvZv1bQvG3lVA+BFPwdUPrEeSyMuYw6HVrFrkMQ1PxWwCU
3yITSGt21438TRr6pxW2A5qKfZX3BvYPEJttDgmmejuBhhuaI5x2z9/cJBdLjJ/XumYRUG80x3TX
vGMQxtxjbAxqTIanbfLGzp6qN1CgcL4W3aQrX0tmHF7ThiQVJxjtfRBSb+g4PB0P4L0o/ybXuyyO
uSYrlK0x8oePBZbw8GUs0PiYd7NpJ66F5ZWo3+8BL4sOGUgg5Yfr33A9al5s078vMlslzgLBivGc
lYsBTYyPyfhnSdTFAnXVhYVEKTDMWeMy6wzZzVGRjiHNc30Rf3OXXWywF2bdy7keYwcpDooKLZmC
HW7Ax+ZTcC/VXeRsG+cgy0zk0ORuHMcJ25aMYEKGWFppAFbWlIfGfLq+tlUeA/QDQScE3jkMQDH7
l5l1H1ljRl8C7VH0yAzcIaYNHeXU+OIrMhyEe088VC8V6IJ52dS6e1yMsxurSUpHdFS2NUxpADmf
xB3vbbUeqi4mmK1UCm1uMYOJULWvd/3daD+BFe3cIwdWIC4V3aeO4F/f0r85cBeTTBhui6BIiyjF
qh4nB6NjGAl2QN3VO+ETuKxO4CbaQZaF91L9m8v6YpYJylNWSUHUY6XqRvNvaEDBqKD/1fm/vsCv
yPQ9cv1p6YteYXHmwqQKzQYll6N+AybEHlkwEOggaAONfAcpPd2BdJ0HDYUOA9WURPnU3NUbXvhc
T5YuP4KJ2Xk+FI2q4UcYxe0sHFrt1QJsLyt3Qa9ynGjVh1QMIFMWWgud87/GmHogspGKcNMoQA9T
vlXmCay3nKx89cwvjDChUq+Foq4h3XtMTMmJ+gEyFUchtaBKTNzr32/dUxammDMfZaKlCtRBjXYf
jdAkS8jOShSoczxk0AGJx9E15dsCxR5iybzy4+p3WxhnzrxaJGrVyCiBR0flI5zt8pd1qD6zT31X
/g6Q1BZ30jNKHtBV4wRV3ldkIkFo9L0WGjAsiaexRUMUVoffnK2V1y71xerYs98HmHCfsbVznvjt
hJG4BJpiwU9Lfsbj2ElGUOKlUAmobAzI7nQwUXN+APXFb2dz8QOYKFBDY74ToJOMd1f4IFFBDCj4
jQ4mMCn+KHR5D6/1GuXFIFvFaDs1tTq8+Y/qPUQTBUg6Fg7k69HPPrZnYQMJvueoPEIxe3t9pZzz
whY3oO+daOKEndb75wECE1P2nmHSXFRur9tZr1ktFkg/+SLaid0kVaqKBU776E75wNSq9BE+qE7p
k/vsudyC1OCmfQdNwkYGGLvZ1ZRiny/aRj3nyofVmSCUBDH4UWmLVoYuSKqm52DY6NAPbKA4KFpQ
wEw4C1/v0i4WzkSkIh4Ns6GuNL527xIUVccX051ukV/RPBUwAgHSgdc3m7dIJjLpCrH6hN7Wpv46
lLkfD29WcQ6S98yKnHDm8n1xTovOBCNQHTeNThOQad9Azhfs4VDhDJ/iX7JLRQh4h2U9BP0JWjCZ
wymJidkZLcxZJQTHMK0uQNyQ5BInCHyRFn/3lT/tsBc06DOmGv1umtRFd/WTcSCxY/7WPqj2y/RJ
J3UC39iA+PMV1N6zY4HUfkZVdbRRM+NdNpw1W8w9HUiRJEspPimlVNOO/U6CmqzxkEMD1oRax/hc
CFxY4t+47mUDGD+aFYykhzQ4yJuZyuhuSAdl1nEvOcI+/5E/q6eM94akp+HanjOuFBRVFxoV1kkb
y7IH3wUlJchATqCBhbrA/7Cz6857WSRzoc3EAm6eZkCN2B6n/FgmkVNraEVp4JLTnSHNvbCEbgCm
gI15Y2VvKfh1rp/X1UV/NX8hRYWBHuYniJowp2KIipUQP8jJLxPQuesGJHokvm3rwgJzoaahmTe5
iiBkocVsQiAabPfwIdqxD1yI//jWffog/Ia+AZgQXZVT7l2vQSzMMyc2Skgo1gWyMgp/oLQBMZ7p
ul/c8vC76w+xiyX2Hm1mAt5BpEZI3y0UTEF1g5pUAeg3SHvQ88JLHWo4IWRYMCcxEwjYSJAM8Xkv
z/W37uJnMMfVElNQeH8hgfxgY/jDj9hrX+YTeap8KKMkn9xmI8eF2JaB2MTtqFQ0741tHSmEdQjv
u2RjQYlt9Kq76hGw5fntulfxbNKTtbjSMWcK6UCKP5IsYqPEZKeiyHPc1fxksZH0NyxtqK2Y5DNs
9L71moMF8A1Cz5//oT3Ewn7pqgOs4PCTF3BX4+3CLhP6BJBO6QYODdpnuwbvdzEBGUKluNd3kGeF
iXZ1m4pNW6AcHkJcWOk/rZ7YOSxdt8I7fmwXYUImG0Xh1yYmd+Ad2OqPxh5sKy6PNpbnEUyY6XTR
CKMAXqh0UNuGbrzQaT5nMavxevFlmFgS1KNiTCNsQBBRApEEZOVbiA2d4t3gWvv4VeQCzDmrYhsK
lUSqRqxQ5p5DtEQOmIS/viSOF7D9AdCRDSh2wAtaA6IkMlRLwCYNVO11K+u3+WXj2NZAIstjnyVY
hmJ3XrCRPeMl8jEBAGG/7A50DZD+866b5G0cEyCAtR7aAbnhUdJ/kqhyWp3X7OEFWoP+hEV8UGaL
gCcD3lD9Lk7mWX6uHNqbNTZpiLJiDNWi60viGqQfc2EQGRE0QkoYpIT6dOgGZKVOu4/vZFfeQtOI
s4XrD8PFV2NChCFqWlfSI5Xs6ifoL89UyfZn8rP60O6psHlx237G9QaAd85COZGXRdnXkjlEc4vW
41A6wM17wG7lj0IGYLJt3YCNP7D7e0O1xUPoKnfXbSu8E8HEES1PgiSxYBuD3Z46gTLw3MgQyQVx
ZZE7LXm3Eg1C6oITyTqEirX3sMatCrkJCTyajflIqvJMuVEiaLxm0e8oPZRK9BqBoUD7bAESV8zG
m8uPNMAAA9IoT4khOgfWNj3XvYqyTCnnXk4311fFWxQTuOKAZKEpIAqb85aEulvoHhirOKkk/Ueu
JHomg4YAcKASBJoHTBlGp3LBgXaLPbaJW86CPWnn2JxAZmm515fG81JWgEYjaWektCrUoMOqQU/y
rX6M94JjoMMa30nv8016H4G7lbOlvNP4xXO0OI2D0NZqTvcUTEFnQE3R3oIGiQ2ABgbvoW3Fa2Ks
f0MNnEngfVfUryfjwl5sSbJWxohoXTJsJ0gWgEPSnyGo+o/282KHOfVamyakNXAA1A3IUGeXKrDO
GKgptiZ4DECUdCqhWZd4FdyeZ3s9al9sM6+Ruu5aMw9wHWnA6Au2mmNEHtghvHAxYiLb9c1w4Nrk
7Stz4C29jgwS0WDjQMYZPCJPMagwWhvCy6CbdIdH0TYxE8GLcfQC+n5aLktljuQc530B0h7UZj4w
kOFo2454qLuh0gcq1sCWRWjEcb4sZ3dZhXuQxsbmqMGDoGBGtvMHyM02godHCRqHVG1+eCr5zcv1
dZq6DtoDSLKwWgUNOnu9ECKbTXa9izaDR7zoVt/pt9NxfOZDH9fXeDFH/744JXUbg3YsAHRaTKZt
0EiuWr5wtpG3IupQCxNp1gfWSJsnwx5qcJUOFTcAHA9qZw9ufkoO6f0//HKXVTFnErytcRErWJW6
AQpLdoaNITn9T8MpMHKRvU2P4D9tebW19YNxMcocRgV1vE4p8OXCGaKnZWX3CmahRNm7vp/0fH0/
CBczzPmrJtJq0wAzQaDvBtyzmpT7M676Ii5BSKw5ERKP6yZ5TsKcvQCaZgGEVZojESw7kX7ow6/r
BtYSGFPUDUwJGgYcn3ERsWiMUM0qMN1IoPwq3mXtQZ0xkdibnJWsAh+WlhjPsDrZEqQ6R/loj4Qi
m+36LvPGLbQW6t+QA/CnR8iT5htelYG3QMY3wkm1erGF2biG0qoBZZnutU/QlTlf30ju+hjvKECC
3gsEhujA/nDqwyPofXUoswuYoQTofXALt4FEQPbKQxitPlqWW8t4SUMKpY40mKYXPJXcxrZCshSo
dNnH0BF0mTH36XLWK6+cBojzYfhDQ+b9TTRLNEqw3Q7wHAVk4ZF0FAmGRdGgleQziUAtem5BeD8O
9wme63HMaxjQ2hB7FpfWmegpqYlc60PTgug4eUsHxTGLbgt6FXsGb2It4UYGkV8KSeoJHKRS8MlZ
/FpkXZpnjg3AuhVoQLD4LgJMfkwgTVW+QX5wU86D2xT7QDwa2muV36RQ9c4Hu244G0ANXFs/c5p6
iA1qUlCAeyt86KE6qzxEBueBsVoRweiwTmXRNE1n89XGssYxLWMscgSPvdGUjwMktrT4KSHiUY8t
L4mMLdFUv9V5NxfNwL8v72KaOt/i5oqzVqwNNQUN0GY4d5txSzMr6GVvefMV6/t4MUQ/9MJQgclm
MzcJOD5lxPQCfODhazhxhILWD+hiJxlvDap87jMwJx816JwKwXtsPokAxEqh5oej5glqeVDCTwJ9
NjN4aOvmFIJhNC55/fB1rzVE6D9alor/+eti1YpUYh4jTqibyRN+pn4BsdYepQ3FCX7Gj9HmH52S
P+2x4zKakaUTFPva46xLx1Bttmr9rJN+G03PpO09aSbbpge2viudqX0VQCIx8IgE17/v5ScwNWYj
7ge1EzOcEwDfOujZ13dGGnJiIc8I462SUbYQR8NhFGLRmYO3AjPPra5xblD6db6fictSGFcFsXeu
QduxPUpjfsDgqSvFsx0FQIdljzVapMlEvGCc/esfcRWBY0oXs4zvVpAnEUQTR5E2m6A6Vd4pMXQU
HNo1eAbhn5+fqjvrDCLMKXMmf4IA/XDotrp3/Xfw9pj+fXFQx9ScjLzDzxB7UMnOiRMEgmMVvJNK
04Frm8zE1SkYLSWy6FU6VHYqDU6JCmovHiurtimzU0XAdyxlW1EDZb+0U9LUzpHPVs3vKkAJyFLs
ZuT9Js6xZTtfmopJ+MDAb8qDd0E8ZlDdrt0eTOy08VZ4lvRUZpiJNzrbsl4bk3B2nrclTGIjhxhC
iwUcIcCOHSNrb6LRtNP2PObwORi+/p1XEUNLf2OCVJFBuVYeYG7QNc+qB3D0D2dF2urZoTKphMWL
0oFf2PwYBe7Xp7585euzjTHDCsZxkGB7wrVejGDSVz5HXfLTHpLpaeCWAH4MkK0GTXIzFS9QhNxC
8nDTD8Xu+i6s/hAZTqSrgHN/EwjtR2LpTay2x7oqbEg9QguRO8zIs8F8VyVOLDkuZEStbX3sn0C4
5wWgp9jSB3b1azABLOHVEngmmW+rtIJUkAjLiqpbvX8Uo7fr27Z+0V72jcVx13GhR0IutUfg0DNo
j7ii12zM3lPfwJ58N0CCxUnuCS9b0ejv/uY3C7PsLdNZJCQlWuOgEnmMpxudgPSkJE6iCY4eATb4
bGnQBOj3xrSVtM+iB5TdcEQwdRgYu8jBK9zMoMcAalrEyzWvVG+AeFOrPCqy4IzKuQOpumZsoDZm
D6Zkj+Vkqyl4TYjpZn3pRqQCRcmzmCD6iI1r6alb1pUjpRBpUns/17ttin+7BBNMoO8FJOqNBRTl
GHphZu2iSEb9SvMTddzFEA8aFAi9qLZlADhaSc4oxIcsyj0ZgTDrWujD4/9D8lJBB0OdUxfSDCDE
gLJphrLicJyh5mnkwAB0BGzw6CuDH9M2pUcTD3+oIGnyvkg/Wv0zkENHnO6wmqAJAcBBKXI4JbO6
GyBWXzfEyQL8A43qzEJ+X+jnVHiBnrOdx8AQNgOQoNBpMe5HM3mZK19UFDCtnwqyNbvbYnJJDylY
5X6oUP+TRD/FcHMGjY+iqZyxgdgQ2HhEYCUgOWEN2JS2LJ5lI/MqIOTNSgCVVmOnyoznGlAOqHRH
ZQl1DzC3QwA17p+SZLLFotzk2k8BEC2jqWxNeyygJqtVL6X0A2qarS01j7LyVsaKDYkEkLxkN3lY
gx0UFEdF6SsiSneYUTZT1ems+8EMf4rqLmhMdxjljST9lGPQKieFyzkfq7fowlGZTKXUw7IsQpyP
2gW1+FPpp8Bfx5ihT07Rtt0AYX7ili1X74+FTSZvqWdZgeYQDgcEiTsvezA/Q1RnX4zCJQ5N6yEB
EW1qp70J8V4sOUkTJ+J8Ie4WaUOszw3o6bFguYKaOsr8eSlzNpW3p0xmkjaENIGmoIQCkY5aBmVp
PUGPTeWsZL3AsNhHJjVJ6gKw+hTBs/H6wgZlnlcVDgR1jAYV4PwE5TInAkOryo3a6wtUQGQNtWrR
YHH7IiGC1A7gUzeggWNIXqjiRINJ/7pvrrvJxQqzvF6oxKAtQD4PaWx4xC7NJ1tvSsdIP0Yufx5v
SfTHLNzC1JI0mlQsqRBz25igGWsankU4L2ieFeaGxbsgi7QGViz5jOCa5J9G+Hh91+g/8f3muewa
c6NOEFWYgwbc7EkDyWXFESagsGTAlKBOBEUgNYi96wbXD9SfBlm8XyyVoTFUMKiWd339klkcbPrq
cJ4pXwwwd+k0pWWKORHq5pNH2w3hHkxx0EXNPfEn7/m/2htbWmMCIgHnldYm+ESVR8l6KJSufQk3
xS50QCkF3+AEC972McEwbGe5lU26fRXYrNC1qnkQBp4F+veFa0+RaJoFtdBQrfbuVsdldt0FOG5t
0b8vLKBAjouwxJ5NxadCnoT8LBCDY+Nvot3FDZhwMJeQyuhFGIlFwU7M3Kus3NV1ZTcbyaFRP0aI
qbe64RPwRsTBQ4EHMERft3oY+Fn5j1iklm7CxIu0V8DoJCFXpk457qAjld60dgN5Irs8QWRnA/nC
KfL/3T4z4SPW1NAIZETEbPipqCn69s8GNCuvG+G5CxNA6tmorUqDERUZqa5ETs7T4+B8SvOLqnDh
L50k5l3b4VOKdevGaWRPENkrms7ukBN2mAps1GAziLWdQ8uHDJmTz1tMUvkWmrny8O+812Q1e5uy
1vU2x4Ih5HZQAVaSgYbJo3+0rZT9UoUOCAhp/npGKgkTA7U8oHY6v2XQEZzN/h95x8UCc87bPpSB
zICFsm5cIuKtKt5IWcxZx9f83/cL5mKGOezz2IFpZ+qhKOFPjorp2DGyk8juwcyS2Aqw1ZQoBjwP
e9VPvHRTHPqb5qneWO60Mdz/I+27luPWmW6fiFUkwQDeMk7UKMvyDcuSbOac+fRncf6vtkYQ98C1
j8t3dk0TQKPRcS0fPh6vUW/d+nx+EGMYmqaM1UIbcX709xABMbVLzHrk9aH8SyT5KYa58QVp/RSl
I4SqW3E32tF+6S5YxlsqIDTB1eKTEq+25VIiUlkhhqKDb/mrzoBnqZD1CI5kDYQSUzJM0Ypvx+0C
WUdfdad61++KH+HN7IyAVjwFbvCfGkkvv4B5DX1d1+e4xRcU+UuquML8MfeqKWLYRAAkDpAep+Cl
R2Wr0k9AjMY9BrdcGWwi/93otefrhmndbFxsB3OF5FIY1TjAxzRAK7Uj0cnABCW5ye8F3BuE18Bw
N8CjaQKT0uGIXnTom9JfiGbuVlGEGMOdIbp3CRrspdw0wK52FLetg9zIbWtRePnglLjnBUuryn0h
mLltVVzWab3kZJTqfUZTfdq2wMrdXl8eTwhzg9D3JQ+FASEB2KZD/VRmDagiOQWq1cGQS11iLtBY
RV2fDQj7qil9TKJd2J5IHlsxAVQ0ns2a1F5O37MBMBqJGZOPrJRBxY08wjy7QxiDOLBGkgMZi2K+
9Wl71P3fBGRzvdabwMsB4OhcWNf3Zd0ZvNh95sENwOYqJhU2xj826S7ZqHsBPJwW6EUH2cw+pCe0
FnA7Jni6xjzARkelISnPQicntB4rz1ii8mPpTG712HtPOcgged7VosBXFJxtsBlCaarLHEIntBJp
z8oC1qM6nS1iFik7DR/ThleHXzeon5tLGOumKXGSGxNElp1VbodjjZu7S0ACbSagr1dBgW2Bq3XD
OVLeQhmLVhFRm4BJ0GKwzJ6Boy9tpH1m6U62pe74xCcU4dwtwhitPJ9rrRixSh18nJH0w1dlE9CF
vPNbfuba+TEGKlV0kFcvYsjD9Act3ocW1RgPscTS9zYB02rD7bHl7SRjmtSe0ipaXqfKIe/EBf3p
XriRbqAz5yGV4MQLldYrAQo44oCjqskA6/76Hs6CiFwVQDTPGDXksEAFgG57R+Fu85pp17XzQhZ7
9dPJUIccsmR08Ib2BFJdF5S+e8UW5k09OZMNMguXu8RlCd/O8UIsc/m1KpI6pV6SHu/9AfcezYSa
leyKI3qXD8RJbMNGmUvgj9Iut+2KYNYAAG217bUY6w2QZdllztKgHSKt6bbLFL99/RaeGeKuSWPu
ftE2oUyXFFkuz3Yck53R0uMoR3d+Gr4MAMSuanSGd8GNAT65Wu0sPfmVBq0VRIc+xLig6KvPcl28
ALESGLTlYyj/EePQiYZ8k/ivvroZpD9+IDuDCC5Z9VZv38S5Nas2xQ8hhkC6XGrKGyo+yVXnga52
A6p6dEl/5FXOu5mrBuDzRAljcHxFRB8hWF3gtQT3kyOj/gDywLfUFO5AOIsTzT31lbO9vMNkjE6J
1psGdO8LRZpu+jt132+mY+Eh2brHV2w0z/+DgSBP38wbwQSVk7NkfMHZu/DQ3atWceoduLR3cKRQ
+qGb0sNE/Etu8ao/Zwf2mhowVivMc9rWMtSAPik76XE2s2NiAfvjPT4BYx3UnxCfO/kxBz8jblvz
wvuCVRumIAJVZI0YAPT+alFyVZF7gOHAOoP0rM//pFwcvNXGlQsJzPG3YjkqzYDoJN4CbNrrNyky
3N32L7B2Fov0fTM/18IcuobitF51kCTsQW99xtrpH9V9jRHXB9BKOdp7Ept6ZVE33Qk2z1H9F4P5
KZ45S73R+2gsIR5zv49015/KU+guFGHVQf1F3/5i+n/9Zn1KZB4gUSjFRhshUX8IIsu/U4ADEu0K
L7Hehw79XwjLlD13lIWnMoyzrORNUs89VAbs2+l2tjvMT6C/XAKit45HwupxbXj2cj30udAi5uUz
BoH0SXTe3GwGTOfS/Ww0pqyg23u0NHS44YX3JafjJQ9XndELwcwzCL6hSfYrCI7VD036k06RmZSP
o6Da103WKj8GvRDEPHxTL5Zdi8mnxQH9MWEu3FX3bvkwbsY7XQU7jxPvaWO1nrDlbe76k/uPGrGD
am2bktAXW/gxqArmQmdNxanzHwPjKUYq6voy1eW6f7ukqqQoIopcaLJllqnVqpbPMspPg5TblYFw
q3YMkM3q5IOOvjPNsylGj42WIq2A3Jc42TkAUnR1AmXZvi7Dlz6dJMRK/Y4qqPiApVFU440B0vk2
RA2oHux5/JVQNwFBMU1Lm4qFIwmyqReACs6kXVs+1iMSFuQoY5Y3mQCCX01mWU22ED6Vte7IilsK
j7F0MGYwgAh/cnCeVeljl+9r6V7HiKxUedf3ZHUMhn7uCet6dP7Q02RJjTUT6oGKlYE/CM7Hn3y/
2MoAL0DswOPhVQLXo7sLuYzxB8tFFtQD5KZb+Q+Mx138IFjnN7Axm1PA50NbddIvBDJvgU4Fye8L
HP60o964rSwMa+wKoFLKAD/AE+tc39jVu3shjnkQaqHPiQDNPqBpBZwVVp7Wjh8dpIEHpbVuni4k
MbZ/0kaojo7cWLebLOTGNjoi1thuN3jL3dLUn/kQTOvvzYVMxvrPBkrternY4QNW6A4B2gYhESiV
MMIo4vn7XjGzl+tbuvrkXAhljL80FmJXtzjBuJNMbZickhxTFF+vS1kPdFQFrFOyJIECijH3Uhho
WlpVi/824EI0lgGcN9vwClfY8g5vfUmfshgLXxsajf2uhCuuvDfdz8C470CxfH1Bq2/mxXoYq1fE
RMqlBuuZE8Ao9JITdjw/+7oIia0pqCSbIqE8i1AxJPhLRX/L9UWsbhQANUE1AGYuykbyJc2VQSlx
9qpx7NL3wngqEk6ObBW+jV7IYC6SpqfhWPrz4kThQF7VQ7QLfgN0HMFCvEnv9NccgB58aohl/7+9
ShdimbsUhMD6ywWIFXfE7eCk1o6+az0ezsS6xdVUCW8TIZLMllqUqKz8cECWYgC16kIcHu18G3C2
u9pEf9SWN1i/+rJfiGPsrZ8Z86D3CC/IGDri+ErK1pK0H2rgm1XdWtfVY/3sdFUx0JKhaIRlGI5L
tUgKMPwt6ektxpxemht9kz6E9nineqAFAEQk6Ce7DVoHr0uWV9+VC8mMVWqKJFVCNBacsbare5/a
eN9b7ZR+0OfqSO3GFrwZ7T2NqT4ZiQNeDMB/IeR1/yIMWH10Lr6FMV06RgQa2BRgpjyMspn2VvnR
4J0bdKex0YdVmnSDakWHvil+DmPVBlzIZkxZnC+5gVFe5iEHJwE7mWijoQvYz6OD0nfw3j5h1Jyz
+atW4UImY9qCUarjiGLvNfSNSf5rVJd4GH5fP+H1i/Mp5TyZcVExRc6rNwqVLCfcgxg8t5Hey7wI
hgHDdPflE2+CiLOT5wfqQp4/zWpN5kWjhhejh+pIJWffeBKYu1kOIUVToQ6UA8wiBTII16RfnE1b
fuKbVbvYtOXaXCyilIW2ySdcyEUdZEyNLFyY0k7wMDS6+2+NIxfSGNOd5V2mSCK2TL4bbcWqdrHt
byNvRE5FfVooMP8/V8fY7K6QO7lNsYHxtriJ9kAOOaPrJx8tsjW8PMm6h3exOsbEED3O9bLEtW7t
3gZNfLTHqDqmxhG9eDQyh0d/Xx595/oaV+03hhBljGZS8LYzByhN1RjMM8XUb//iV5I3FYotl90G
fLuOOPuc9/1fzOinOOYEY6GQ6mCCuGVgD0Afe7qLH/vH6XcRWMVPJMlQ1Eb8q1rKRvckJ3X0ZC/Y
PJ6Kdcf2YtXMwdZj3bbU8BeQSs2j6lJu3PiPTQzHVp3M8RlFwMLiBcHrtWZ0tGgKWDqJqDDBkKwE
UpqHsDCKF9+KoDkVLRD2dTfTU+yiCdU10MK4Czcp0BcsMFSWolWinn/9vNe17OIjGKMw6XqSRzUM
ePJcb7sb7fcyzw5yxxv6w9hldv3U7XmavezmNyNxIZLRMdGXOg0HD0tnjMeqLO20EA9qyUOMXPWw
qKobhqFr0rf+fRKKoFNebFFR4LYIpQWoBHfMc0sSHkQUE6nU7ZLm4fp+yquP8YVU5kHERGSRdzJu
bYrOtXZW4HcP+6AxLFn4IwbgI8bwSo/W7pGCLWt8qITc7lpxJwnkRh+BsTgc0+zVqEC5Vjz184uK
JHmDwfFQR1WpCOxQKa2x47kzvI9mXtS8IpFARny0rntEvs0VtD7E25yqnPu+ftE+d4edDYhbUa8b
7azyaFfXrOqnb4uvOpoKTPhLR2BFpB6XUHFd3/5RBLanY0xDIiaAMjiQmJr18IP0wKbReSD55NyD
e02vGWMm4x41JMBVygLfqQ0VeLpa7ero0cmq0EtFzUoTgMGW/r4QVKsl1EpIvGtDLxP3PvBgjEw0
tV4Ft2i0m1QNPKb+ptUHM+oiELkWpg5WHA0wcIVUeKL8Mw8V05/UO1hQyyhlV0aXPFi2XWoMuSXP
MJ2z5lbogU5yYE+NkEErE33xtmLE4PW9b9UPhAyWbjyJ3c8Sz3OSeZTuFUF0Rb0w1b6zjTZ0/Cn0
EhHQ+BKItOWjFt/EKlBTotJuU6cKnzTxMDSDBap0s0Xr+ERmK24Gt00qS+gnO0T3veED92oCO0F0
N1aDNcaFEwFTvatvskY21RCY437odD0mFXSBbtqpsP1mOhHyDFuBIQivowP2EOUCFZNfmZdLeAjo
sDHC2Bkk2Zrr3MrlAG2KwMJOQquIX4f5tvV/tELrZu0pie4S0ti0oZ4k/4hmXKmJouNNMOuqdvpG
AwtrjZa4aXKShdEzmawJ430qHArAFTVYHYqEZlKkaCtPTdVoN4mi3udh40UksMLypIiYOxNiTD5X
hlkqNeoawjbIpZ+AszhOYJBqun3TRtaAhkmlTewZE5dtC9yZ4gmUrhoBVnj/oxh2GJbY9lG+V+c3
MOCivGaqQ+/IEj4wu221dlMYb7Jh2KT8rYOji/h4NMJfUfWzNgbMqURWSY9iBPpWdTA1HZFeBM8k
77ZBoR1aNdnNumZSeqjH2NGk3iQDDkNuPV+iP8IC+Fplf4pSw6Wzv+3q+ZkIs0WT3IpK+BzFMYnz
rZxoTqSMzlzoAI9HKhSpUaMUvFIT7VKq3aSpbwPBzdDO3Yr7LqpNY3DGEh5LiPm9U5A/68LJ0NB6
ENY3nay7RZTaaiHbaVM4dMAUe40BoVlCvffY4CqME2DzAJ2kohWjybehYGwbPwa5ceJqwk5Gim1G
UFVW73SaLF8kCH/ua7yiaaiaguaVFeqYaFjSC+AaqJVbBejnQgdLk9zNqnqf0JsgL+yKymY1FmA+
xexoVBlu34GDpPQiA6BOwolC0ancAm0c1TMTSMRojacbDZSABixkQJ9iSfNisAOo2TMt8z0pfVMM
Cy+uiRkHJ0HGf0peWzlHGIZEcITbMNdPrXEvBJYq+m5F3oLyJCFrXAGBZKqsgf40AtVp6Fs8HMup
sJTpwcilnQjKYpRfdqhWWwXu1oxBpSahVjqfKgLyJXU7hxlAp28niKzE3UR/keQ9kZ7zUdnWuSt3
hRMCXLcQTFUEGlYNvB6EhbmPqKahZq/gSqkaeHsMYBUYaGIv/VNdIoAOahgSGX2jwKcyYgUDUKdE
C5dxdID9GDZI06xMAovwbA8lmtZ0149yxPs7dagsUfvlY6ExjZ2gj1yST7uFj1pWjpUfuKoR7Hq9
sWPlPegmG6TvuDZmMFaPKW5rFPi3GR2O+oxmP1E6Svm9IrxEhWEWMrIXEzhzWtkixvOUUuTaMxOY
WRu9rm21ye0plqx5Uu2gwMXsYyA365pbh+WxkxGEt/fTnG3kmHrXHYBVBFN64d0wvqSiTRrSsngF
9IcelhH2yhSPkUNvpRfDwdbZDZqYklN2m+HE+Pi7qxHYhXgmasjLNJ4DEc7VMlWh9oMVNJhoRy9X
Pi5TFr81zcl6JKXTY+j/ImrEi5EW5+3aI8gkI5RJrSRl+l9CYMk3SfsQTSOVfR4eeOG1xKy3uF2s
l/G3tDINhE6BvObP0roFTjDEgLOnv6Wnet9b+o0P+1VYBibsFTexlwm4N5m68lsDxGcuFt367v/j
aoiMI6X6bdQa8zkhBaOzSW1Y2PfOzu/rJULkFYCXtX3f63+ksSmKoQVK4hQgHh1xJw2d2HX+2AE1
ppZeBeVVnjLOLM16TuTTffuWo2imrtFCLI8ejXdcdi9ykqfu1T8Rp3/Kf/+3lv8LeUxwUkXzJAkJ
5Ik7GVQvATqeUH5DjG9pgqvuoNSz1/7m5RUIb1+ZAMVvmqwefexrmvhWavyMZNj3WXbgJltNUN0o
rWBGVDR7TB1GUbdte3JPckCmJz9j8Lc36XtKhi0hgqcXrZPqrTnB6wcqymaMgu2cYEgMbr0U4qRA
EoDmIy9SAZVWVY5MT3LwW5XuMjHDa6G6eVXa2iw5wJvm+OIcr/jsql+kavwiA4zSkkWb5MnLyFEE
aEtCcodjDpcg9pqOMuawB3JNgfkr6GgC9G8R2SC98zQJ887KGxXeO/oWtSXcrndkqTkrXAdPuVAf
xhbGaSZGTQv1GY2ToisoqqbmAFK1HJildYeC94BOSw2RYMQTzQsDz4gOF7trpATBPRZ+SFIwtxY/
RjQva8NjEr5M0mtBOlNFk5vQSQ4J0civPxH49Qn884r0bi+GLpC8zVnA/H1gVsF9Z8TwAJfZ32WO
18mU6pj4kss5Ko7an5M1F99cUlKL5YBvjg+zq7oABrFm1WtfdCdFOhdtFsf8p2pltqabwuN12Rxl
ZEdECZHrMJgRF5LRNYBEVR573pQeJx1wfkguVhelTRuQxXbF26WZ42/5t3grYXRubuZ8nMpF53LR
EQy3ngpHUTh51uVHrlwqtiszMxqtSjMYKCUzLCM9DcZzn3+MRcnJDq0vxpCBZAS0GjRP4Dsu9izE
bIeQCQEGMPxTTt7iYt74BuGQ860fzKcQ5gUHn3jlxxUgjhry6pedO3YIdwZAeyDczdH2TyKk4PSa
YxyWYPz7Fn5KZV7qORaEqcoEkDoj0ja6JwJp/0Wn/5HAIpymel3OJICENPlJlcGU/Z2v8CZx/uVJ
/pTCJBFz0cg1FSSVKFP8X30PA/FwMzXA3pa7eMerUqyPhiJh+z+VoPJXlWj0MsSsWoiGYP+oza3r
hy14ZgPP6AFMUv4JksTykT5Kq/cg+SXBh7++qf+SQfqUz7zNoTRkchVDfn4YnMGw6gf1bSloIllR
mypGAS0QBvNBhpdlXVEXyuR2Ij9O21zENjfOuT0YqHmGM+5kd0n986wh50aww97NoFR5My7paHFE
0EmdcvyYusouBaQUkUbQQewrIKFxfWs5l50ylisCNYyaS7jsfXUUhtsS2chA5VXbV3szL9SHsSiF
3AddMeD4YgrKb2M2O7RftfPvCtMkFdD5Y8zjxlPpChlvmnX55WsnyJiZViXhQGZcRxFJoai/U9Ds
miVvGa5/GfJG9laFGTLYl6CpFBv39ZZ0NI0EH8i4hxn4IkFwUsLAyQyAkcCdSygPoXJVXy6kMSdH
VYB9Tz2kha0MeKjkJqWvCUZ3iuS+izVHQ/pGA07VdXVZNaAXQpmTNBSpQltbjMnYGjQV3bFWAuu6
hFWFvJDAnBjRQ3GuIiwLqF6TinxOftMYXMbAVQf1QgrzENB2EIV6gkYqXrARMVwEYwIlBOH8Xtzk
MeeSre+aJgHCAVUJEB4yiuGDHVMa8XKX/U6WHmC9Ocey/iAYnxKWL7h4s0fV6LuhQEmNnJaiaGoX
XnCcQYWzEIIh586hTOEtiNH0NDCyScghriUgpiKtpQzP19WAuyJGvUlTxElcwhzmbWUOYgbIMdB4
qKfEeFCVjYGcETq+LSP/yLNmpxfgfRwHh/MNi4xv1uNiVxltJ1FjpIOCb5B1CxAPITh9fy8d80ut
mTwngHIBrt2ucDECz42C1zX080SZe1BriuD7QJg4F4JBhrNRtqoH0GdT3DSb6+vknSZ7GbIgVSew
ZIH2WjJVtFdMCTc0Wn0CPreSrQEZUzSEnQ8Z6aG3895CUv5BAWX9AlWcg08Oaflyg2YaB8EogLz9
/V+0raybln+2lC0J6WmnJZq8HKcHpDHJlWzyBsCgbEBrd/2suODGyneJy81WcfaXDQvnLJjKXMD1
V8V2qwx3dbcjwnuNwK8ZIrP032EeACj34Ws/+vYkA8quRIVBqmBhy9qU5+a20mUnHnRUL+qNXB+F
LANi2EM59Rw7cibiuaLxbDTYGTXJ4gpbNKOIKaAkItcfwojp60a1al81lVozO720Cj2yhKpwE7Xf
zBKYiureLij4D9vkofVzsw5KJxiCzdCIroo6aD+J1jgh0T0fZtDcZkHryfSXclh+s6ZuDA6kfHjI
ipekEtAtHexVlGawbaYy7UqjReXhXUYSqG0igFhrt1IXWERKzajOvRhZliyN3Tl/G6L7cQYuogR4
zfqetLLZVeC6TWezaNGVYoinZv7TIsgug8SaAKl1/R6tv8if+sUYYfSrxshdYfMUr97mLt0u3Kzy
hju4ytNjxvoOYSOTftGn8cdoF7XVPQk32jbdJ70pPY83KKqh8nZbcKzEv1hkQ1UI1cGTSpmgo+8K
bRA6+FIlWlMwv7bJdvT1PdnKbvTjLwbl1m6NIWoK+IolQ0LT5NcnbZAqGnZL1biC89321oJZPd4t
Y5bJKxre7vgtCqthzqVIxuYGGVgJewkiRzcVjkvjONjV/UeMwYV20zmJyz3K5eVn79ulRMb0jtEY
JXEPicCVtKt7vNtP7YaefIzUtE/pkZc7Xm14xmbqGIpQAD7OmkCtU2ie9uf2osGJAlPdJ17n9r/q
n7nFe8LWXs9LWUt0deGTyImvKGUBWUb/MBRvSlA4Adp7RINz7XhyGO/KBz6XGk9LH4Mo2bLcmWVz
SzTdoSMPwYQnibngShBPyhDi4hlAytIzDWOSpemraDThzWqsVjjO8S7gnylRWOjRNCiUPBNR4Wh1
fZsKrxKyMK1W7cLqZQ46M1R8UyfKVql0FCdhlEsUgk2lqk1ff/aDg9ojW04Ui4hkUwjljZhNVj2i
v334ZQx7KRO3UATO47HSVYR2cAKGcZFi4oZqjF2SKBkyX6u6QzHB6uq9Z2CgFHTHNiB5rRxF/7ao
bpI4shQdz+Bgpqr0FNWvIkkAoth8XDfGK+YKX6PpuF0q4PWN879fqB863dSpEab+IHpwNpbmfhSJ
HmsnvvcBZGD/RUPZ98v8VSKjHl2RZNFQzCgAouu6ugkhEDUop7KLrXIQttwR+1V5VAIno4KJrv9r
TblYoZ4EAE8zxh5+W78DOZCp6IeiK92qKNyMpLtGehtS38Lcpyliu2cKuNxytv/LPl98xXJpLr5i
EMGEHkl9B0eVess2F1b/0pupWWwLO77T7jnyvjvG2OULecy7IBd5OaPpYIDJnME87lSYQ+x31UE6
Ri7PXi4n9tU8f5XFPAhlXEk9HbC2uN2EfYhOD15b3Mqbs4hQRaopKtV0Fq9I9kGi0ec4xNo2TvV2
0dLg9zKPVd63R56n/91z+CqM0dAk8iV/SPrhUKoHIdsY0bHJtv/pfD4XxFiBsU1KYmRxj0fU97Jd
6JLmprdGZwHrSiNecXI57e8n9CmN0b4oDOioV9i+1pbcOkjPTCvkvrJlV0zuZ8vHxGZkdx/8WdG1
vcSABUYLNTQbfiNbCpAICRDqdweVPDfCvYAUWsHR9e/vDYAl4WhpKnpy9W/EOHMcdFFG1e4wiY9y
tZcagITlH2iD593htV28FMToRZf5YdKWEDRYSmhNjmZ1+q2hm0vdFZOv0WMIF9rOKGiODmjf4E4I
rt2zS/mMzgT9AB5NBfLzQ45R3wmEpKCtwyUottXjeMz5HbA8iYzeFLQjUhtB4jJEkv0KRbexULL1
t8V7J5ta5mauMFjhE+dyrCvN54kyxouOWTEWtbaILXswZ52FxjZI35bV5jfEAQDv35CGrK1XllRN
JQpoJaBNX620UAPdO5rwNtmjK6Zm6Y6bHo3OM+JvUwSp7geHKnlNdWWEqmhAUA0KJLav8voG7HVg
Ru0PQgOg1O5B9A30+4Gj8oOzo4sXyRqAC0FsO4SgxsQXJXk4GCEIR5qutcNQtwuxdkDhY9FM/p0v
rVjo/lQi2WvR0k0LXuC3ArMBPhawqykIi/Dn28iaX1apHLfdYdQHNEL2JhjSLBL+jMZbWQDCQiBs
kP9+FOXBVtAM1ozgD4DlmPDZat7ZdTvbPoncNt+10W/gfJnaVNlT+YQueZTQNYBJoxUyJ6csA6F2
QtERqHtiB4K1JNloAG2gRQwK6A5taoUZNwi1Af2cjXDpp33ViW+cLV/TJXSuG5TqANkjIqNLg0ij
PpXr7gzSFTW/VSDEUFuBAku/ouYV99XiPcTLQ8ueMljtRAQtItxLNvbMUnUIND+Bk5H/jONNUj/N
xWszAA4SyIbo4feuL3FthQo8WDhVWKDKPspVJQAVF2VJMD7ctunDqLxc//1lh9jlKIqsyPpi18Wz
93/hM9G+rCopgl9RoVEgNCI7MxRU0Ea7yWa756LrrzmK4JKhGtElICKyBGsTjTVjGOCYt3agAQDS
rHYSbJ3dWyIQvzwZ9TNeyfB7LkQSwRcg6ZJGFl1hdKTVUtrJJITntF045BKvdpq/AeNYPSmMrchE
QbFaZEdXKprXUxyMuHmn0YUnfCNt+jfxdfZElzh1Ajef57Gtnt2FxOWLLs6ujKSoEfIZt1fpTRUz
OSWSdL3x0MLjT4l5XVFW3UOgNfyzPuZlnKtYqYk4dQfUDODuSo/5Q/8i/ZQosE0yN0blwuJI5O0o
8zKWKSJPVcb65vfBkez+1IzmwlspYUvBAKyBRlbiwWqtjARBXcByj5aDJTXBTsVEkfA/B6T+ET/K
Vnc3J5aE7FZJzGLX79FEbReKJcCgo8Sd2VSy5H30LnC5Xf9lvz8/ZHluLk4XXfhE1lP4BfFB25Vu
dows4hnnKxJwwwuutOXiXkiT9UruMhHS/J+L01UdjXsEM/B6Rg/N3jbnZFfv5MUmM5qrj7GQRAmk
UfB4byXQdi7XJfMaNwLlvdZhGmMpbBsfObJB/0WvYA0IgD1FFaxlbH07GVSAF1TBcGh/zEhVONld
6OZo1qRm8oG5rwf+jOyKs/VFIqPJTTbSYG6n6VBLfyZBtMRgcjqRRxKz8jR9kcJYOilAz61a6JCS
ys5CYgPK33Kby5iLVRsF6HDgKZTIL6OKNg0JXRlDXVWrIX00/9bK+SRnNYhlhm2oD4ecS9W6cpkl
XRaRkwb0kmGw+T69jNsgFuCGqdPDjAA2zHi9KCsDbdIXEcyNofMw1LKQDgc9cZGo3VZ/zg3Am6I4
IIIwLJR0rNSZ9uOv4QMVO/7M5IpB/vIB7CUaQ5HU2jwd5lZ2lFjwJumnWk/PbQ4jCS4Qzi1ayT+A
dQ/Qwjrqx+q3t3uIa72rOsBnpttoMzwBWgTlIwyW3IqbguNEryrwhShGgUcU5qJGFKaDZnTOAKQp
X7kXg4BnF5YTYryRLytiNNhoillsYjIdFFCa9EV+lIZxT7NyHww5KnSpGadACwPWVWWgkzodm6Oe
/+Ls6so3YDclMPUZkqJrLEMaVRM5lJNz7qy3MZMIbITSEd0lfE9sXhpkBUJAupTG8qPNeaKnbQRp
rd2i9cTrXWUCflvuCg4F+/y2cyVLRcUZSXie7BVtJaqMWF4G2jDKKExglE9Un6taAvpqIZpJPBwm
UoNoCLP7xYTBW17H20ochnoNgRxkZFWJNQC9ApZ0Pa7rA40UWxd6s1I3ilxjLJIHprIqySD60uGA
0VbWpxUH2sdx3daHDtlfWuoO8GRNXSrNgTtwvmLVgNT8KYq5F+XcTGKfYFHKXfxBDgvQX7tZAIUA
0BVvYkAeVC/X9fO8T8wdAZbUMliu6nChWTyptPGNOO6H+tC0bz3o3fUcnCkq/eE3b5nwDHIuJ+6K
9sxC0gj+rSpCjRB36nPgxJgtLmnlJBSIPX4HgIoeXd6CB4ZH3lu0mLrvX4nxcUlVVKKxXjfysMSv
0glf6Sx5lM7zt5In7Rbgo8jmAx+tgIkBYUsCbo6uoucJmfav/otCx5qOZV7jHi2mv3Q1C5M6oI1Y
kDBaq4bLWJu7PDEbjmVcqzVAMv4SxUB8wUbcaA+ZglQs6zNsKDxDjD8AYLGwxmV0zxkd4LFjdsDN
Gm5Z69yW/G2TL0QzbpQExIaQTlh03NSHaJgd3ejvRV/boP3HKmNE48J8m5ahOZQY4Y6PSYgJ3zpy
Ex2AHKU4bJS8cNDjZNEOg2fBcwj4sE67D5r2GAnJhx5kznXlXWmJXz73c7OYY8r0cIzksqoPIwG6
DWibklJ5G+d6F+mj21BwRhEBnR/L2CUyfteFrzidS6SLUuPSSqiyiSfDUIW+Hzvc1f8VxQdX8PhF
8RUv7IsYJlPfZU0c1VJfH4Z58gTMJ87zbib3NAHoWqH9jDA0eX1d6xp4sTDGkIsqwPmCFhLr4AzE
mAPeE7BmAAjszg6Bhi5R43bkJbxXfILLhZ5TURchQxvqRhgE2E9M33ZoL3ZKXLtl2KpMkYJBx/T8
q3D5ThZnf9kArY9SPwoiiJVV8baXFJcu7Sl9jxQxguyhfZop54pzFEdZPIaLhfqaXvtdh/ekAfuj
EHc3qdAe6wG1wkR5m0Lf6pV9ywWfWpcK5KmFgIAY38CFlLlJywAWVDMmW8wfsrnBHG9gZdVjGdxl
qLZWNac9dlUkgSdpEKItDQ9fFwqiDKL7BrZWIG9V3T7SKPiJYXKTtqgf5vKtkgtvE57s6/q79oYq
F1KZ7R0qsSWIDupD0KG5rQgcZX67LmEtulUuRTCOOYqzgVDOEDHUkRVk6k6b47dAqwyLaqCwxKCM
C5S3Z2Mo7SnCDF9OtpPv87zbFX/9y1cw5jo29Bi5MZjqMgfnnSq02yy4SwT1SQ+VJ8yUt/SG1poz
Rc3/I+27tmNHrmR/RUvv0MCbu2b0kJkw5VhFVtG+YBUdvPf4+htgt3SKODWEpHmR1GKTmUizc5vY
EXYaqdGCmbh6b5BFROKdR35qngfn5SGPRk2H6eVcM/TKU4OQMFDRga+lrAvkXZvfLyz7NUcMPt8/
hpxnxI3aU8FUxZXbtBPtKpWd0g3vxNGldfYpoelJQgOxn7xHSW7zXU8M6Pv10LzzNDzUSAa2n//J
fGTBQBZeR/g/7ycJizTCGcd80NKBbnpjjx7ClMWsgP4dd68axHtXQB+Avtilnr6rZ/xi5Nmj0COn
nkmJB9DhxMbx7htL5EpX8DR4Vi9GmD0CyAUahcrh2/hwWAWiyMZqzyW3hepaXvTZ+IaZ6A8BX50b
cAQsrOt0Q3/zQxQDtXBBERHaz8I2btAybdRc+CEr+bN/FzaaRwLopIA6R7U8vIBLIM7rT97FiLP1
VMVyKMGYM709Y4WmdCJgEyOZtAS9J+VKJ90qNCt+MSd59c1DblCRkMeY/uu7hfQ8Tm7rcsQJMo7o
cC+hnjHkzsJyLg0ysxMuBMk914Dlb2jLIMwRJCS2oNGIHmJwuvYmhCjwri6mxa667BffNk3r4pnT
PFAP5AG+rbeKM3+OLRf0UiDYDHAjwFn+H+XhZNiGfy7mLHjiAq8SXRUDfkmsnOt9YCbUf5xK5dxU
DUzBTLJwVK/ew4shZye1Qt++LhQYMh9v9NADJ/z4n7xmiHDhfci6qM6janSzZiBegDNWGAUpobMq
Kv92wxpu+q8R5vJ7YiyLsTpghDhMIZXSs8EdWOMNrxnE1GMONBKpvvJkwzd/PpdXj+XFuDPvoI2U
YvBFBJ5Bduw0gcgoARqLbs/1UaD1gDqmiCB3tkODH8fiOOLwj73GgBCBNuoKtGcL5+C6AQHZ6j+G
mRmQGpGri/cQXuStcAxUMpjSFkEqgwRkzAQaOvpTbS+CLK8ayotRZ0aaqzOpbzWMqh2xjE5hc+C+
T88SNImXy0P/yzcCFAJYyFTOmF3oIAuSArRK5dafREmJAobeqCciByvpoeuYTMzlpY068VJ+/1om
Fkf018izm+2NnigXtQaPeaAVFAagugIzhtsN0vbnQGHI/2aUo94WcEGUNcZ1bv/7LI3TLfk1hdk5
8tq+7JII7o6WP8fyng/uNOPh5wtxpRnw+xizQ6TVPTw6BWOA9+dpZODIu/WZcYY6+AnKxsAyQKf9
5yGv345fXzU7QLGoSGOSYsQWZDa9kwX3hbpgXq7BFS9Xbk7O7ddGmSgZxhjfgIU/DLsYRIM8xDJY
+6Dc++vx+edvWlrGuSxQW0D/XESLLd6BTCVg+asAqadITdGs2EHqrCKh6ZpSZy+MO23Pb27LryMy
1+kQx7SIiwof2gsE6VeR8QrYyHlzBNy6RQtIw4BkjSN0Weob3/wPjcE/93KeOAI5MgR8JAw/SXb0
bKLGhf4RHVAuzm1/4WOvPnwX3zrzKZpIynveh8OUemDqjnWzRTi5sJ5X45uLMWb2JoqGRAAT8ORe
l1YN/ZwRdShoRBA1DTZ5csx7zZSrwsp79JXknvXz8AtXQ5rZnCyJdXD0GDi24HPjYrCSawmV637h
5Zj+zE+HZmZXIIDUxGqIYYLRWIVoOIlA0iFF4PHqlmjx5Olv/TTWzL7IlTy4QOThkUokS5pwylLC
GleiEu6Exxemr2k0G86CHq1TFeI254aPnKBej3VDhChjZSeyIqjWTdKTXn7OmlvwA9miu220znGn
H4JcbPR6W+05Bi1J4sYBLUB41aa7mMvMfOhpk/iOlylO075zg0757MYo7nhF3fNiiVwntOv7ZNt0
LVX1t7J1ft7UpWM7s3f5GAiqm8E0RJVPJOVFdkv28wgLRmCexeq4UEl7NMtv5XAdFo4fxqaMNM+I
3uBQSsw861c/D7hkX+dZliEBhxXIfRGpgVwMuIaYjeACkshgZadJHQigu0Vbs3A55iksCQTNhjbg
+nPOQD0g0CAS7ngmJAy/sFIq8DeOvihluLB78hRxXEQUbcgJuRhiVE33qaSE+1Jvnn5ezevlkF9G
R54ZtnwUe7WTsZrxqhvB9yRntAto/CyrXzJH8nsFAG5hAYbmkx7AxsThUYFYLD4vPWLzlmt59Jsk
mHwBFM7A38c7sOemG5p6CalKODk1lcARwEAx9/MCLO3szOwJI9+2kggb0cRrRQZ9BQjshGgpebS0
kzOr13ZDE4IRrYRGSEk87b6RzJ8/43qK7mIfZ7bO0DmvaQeMMPV09Uyl6THfgEXdlMG4uxTrLn3O
zKwo4EJqRwGXvkiOjWGQOI6XHsOFd+K3wm5ZK0k24lyKO+BczeEmtNRntzN9y7Ua5r13wCaYXs6W
GJSXfG9lHqb54pSNwUKGq4nZv0FJktc3BdiMW9JZxarzN7EZQMtu3e64/0TxBD6xLkGxD57N70jx
UomQRNAxvGxLVpBTrTAze6I/i29Ua1BtH3KeS2fn6h1Alw+ibRmKXnNNr0Bpa09wlcmT6sz8pDnJ
R/ra0vhGok4JMkZ70WVdGnEK9C4s2wAoRFtpGNHNqVLTdCWb4NZvrKIj7aPMRjqaXEEAqF361qvH
6uJTZya1bOASZCIGbnOP6uW5qXIysaAGS075VWfuYqCZXQV5lKRUrYz7uJ1QNNAfZm+KDdd0t9iV
fDUqvhhqWuyLxUSyGuQf3tf2CRYoA5CwNH3FVsR7rn+rCaT7BhRv3U1po8df5Kkrrfh6I2TgibX4
uwU7tPTdM3sayOUIyO3XZFo2btGWCPaCZpXeLifArrp3yMQDDwWNEWROv393qMbomUphulv51S2c
tNbNWOdNNTrGoIxc+K7pYPzmS/4abB7VVXXF6XKDwdwdTyfuPIEn8vMEVRhNsNEOzrhUH7xqZC9G
nBkikVMbXolgZCtTsFyVTEw9zzVEB6tT8RwwoyPL/PHXnauLQWcX0/AAPatBbg19QaF68hxlGzMQ
Ep1y8Xk0u71vLp3eq5bgYsDZhawB0pSyEF85ImepIbfhNyIdQs1e2L+lcWb3cWy8PvFL7F/JwpNr
a6E1dKjyds96AxcOshdPoFDNtPWS63htXOj4yIKKnKOqzcGSAV+0nT928C8adyugtBtB7qJshNv/
4Psux5ndOy0f4sQPMM50WkKJpAychD4Yp5n/0DGQyTTo0mQFT5ZQ1FehI5cjz3wbjx/lxA8xsrhL
tyOr32Mm8aTWyR9i78EpTEj0nK9xdjwiLUUDS+s783tKRQ8rTm0BvUzsgRZonXyITBcy8y1arM5F
yYA3BnxkKUV39aJcfvXM+ETgQxiAlcRF2XXmcE6R48FSg3Z/4mlZrtpfMwYKgn8FnSlA180LJyEH
CpNU63FNVAEydROj+CKB4NUxVEUx0E8s6Oo836k2YZ0UGUy3iD5bjhgbBRoZHHUtfR866qN3XFrE
pQFnZ3bsFQGpMryRkgx+6KYjSvr487W49tyrUBf6InISf+Prkfi45P10qLZcfkITMRGlgqj6HZQh
l/zVa+fwcqSZfRFUHbS9IUZqmxsuOvFpZ7Zuf1Dz19aN4WK8i9pDZLwIyUc11DfoBtyhEgaYm/nz
B3+hcObv1OU8pnleOAOjPoyab4xTr/6jIJ5TxHER4rYRfP1u+NmrCfEN9MmJounJDzzYZuvChYJD
cqOhg8wrChTubT6LaA6sl1Ju9AxKRIkdR8/CEKHpPGYupC5UtD0h6Df74RT0InNbkXhg7E7GlQ4C
dk29Bw886UDT+fPHXb10lx83OzBaoXBRVWORk465tzU0o0LWAnmepjYPj/xfcMen9+6n5ZwZtwTC
E+WY8GACueU/NauwE6D6NUTjuOX/ArHN0nAza5bGrtaPOYarLf/kbYI1UnBkIq1HhWNZXvH6mUWT
BnhAeEOcQ3UN+MKJIfY4KxmCnH4V1ahKGS8Lm3bNI4Ty+D9GmUdygPzJes1jlCm6GFluhcfSkda6
E+2XILlXSzaXY818pjQvlUKcxpJtiFS+Nff9hgN5dbad+LPaXV8Qz1p8gq65hpeDznwmr0H2PfKm
q2/57zJVnJCpz9qLgeAbmGefCEuxxcK+zR+DcVLhyCarJia2YIkPqZV5qz+kmsAsb5Xw1FIS3y/R
gHw9AL9fhl87ObNxYa0KhhdgdYUcta9kq6Z7ELvZmdyQKrlrCp5lBmvVvQfccKCXLOBXaTxRFmwj
sbD1FGRUueZZQf1cSApLeAhG1NkmjfhVrgeryFfXX0fvv976/+d9ZIc/plb9/b/xz29ZPpSB59ez
f/z7Pv9Ij3X58VHvzvl/T7/6z3/1+y/+fRe8lVmVfdbzf+vbL+Hv/zk+O9fnb/9gpqAHH26bj3K4
+4CqS/01AGY6/Zv/6g//8vH1V05D/vE/f33LmrSe/poXZOlf//zR6v1//ioY8Df+6/Lv//nDm3OC
39udy8o/x/FfVlV8Tt+r337141zV+Cua+DcBXCq6MF1PAS2Zf/1L9/H1E5X/G/DfaIRFby0SA9NR
SLOy9vFL8t9AN6OpoA8CPByNo5hJlTXTj+S/KahvX/7eX/8xxW+b9Wvz/gKNr0MWpHU1/eGZf8AD
jKxCwwT9qQCcGsiHfH/LCs9t1CLjvWNltlsVCcoIZPT5Bl6todoj6p/g0YR97FheEXWbfYTPcsKE
7FmyoNUOZQ+Ogrle8EgjszZ1ZMi4hwc5OvDKIweit254TuMzVEy0RzirQfQQl3CTIcQibnIEBsO6
TUtzUA/KpFoyrvkWxKQhKw3GdzTbAWkxmHVnRfD3bM6F6MM28I5jtlL0WyFbq1DwaOFsD+uw84kL
EVLN1CQHP0kG/Cl0FVGFJyCBTlqzFOjwIZ7RW6nS0GU9AHU71AZCFyVnJVuBUhr+bGYBFFQTVNoZ
1C4iqrtkjE0QYFfHieTND2UWRrbAgWcLXFzIm4IVBr3x1DGkY9d9KO0zoLurQF8r/a4G7yod1ccC
osnwU2SBFsmu75wuc/IWGIgGyjTdgzDaTbnOqQSabT7cx/m2am7qbqUBzMI/yWUDeMlr35rLgNzZ
K/jHvhvAmRk4nOJvDQih1iRNEgresUUfkgxWuZ4nng0C8JXsIP/17xrw38abuRVo4B6CLMF44DSd
EihsfAUDJwBYgPabrrtY35dmBvy3AWdeRZ73OoIHDAgdZSSH4mYjGLcSR3sHEihVAn8xQGNdvxsl
FpCT4LIETLXpk9iCDJRMOQeZvxGQDuSZ99aXHInGbQFWwWE9UaL73W1uPGhoEmEXNuTPC/rtQk7T
urD/f04bxANgsVAA35rF6kY1tDpfi96x7jajFUKSJ3KSnIK3pV/XpB3MFHohoI6xioIBSwyekG7B
zZamK//TFGZPUAP0kVYZWDkQe4kMkhEKWuRBYGcKEF8CK0600UXLMyM6YhfBg1iQ1t31gwXdGIlw
HBUz6pmdDGRWZOwn3kczhUcQOJEltZCooahzlComn6F+VY13mWz/H9dwOhoX/rkxGkpUDop3lG+z
h8FsTz6FqrVPDBNocz6mcNUfJqITtKC06cLqzcVNftvA2UE3eBwWGaJIx8JEco5plvghTe3j8avr
JFvfSaxJnIjw24ShIXnx/OhLB2h27iNkBitkvr3j1FAD1p/YCnOASBU0twzHQbQlFlrA12SyqQl2
4W14sO9GTJKdRGGVRDRkUCC6YKzGAElxvgXtjRWIm14+5/oahVTl7PUm/j8eCujFyV8pYBBbyRQs
zNLIhMAcHsr9JCF+GKAokxDjTlSBqxnJqYaMGSjYyYi+n5C6q6qHFBN0X/wMraYEHRUSmsOt8TFu
wOdAPNhmSBKxriQpeGZxoh7rN2EPRGy5ggW3UIvsIZ9E1MaB/JN3G74FAVWOAIFHRDtWm06g2sH/
kEBcHhL+1aXJpoFjHD4FHuXQQVIQQaBgsHw9SDiEb5lMapwPlxr74VZ7x0e5tmgqG3kN3N9bLEJa
gAw47W9iePLQ5lfYImzBc3qfQYMQChd71+wtwfJTCzpHCmSjdOJ1pibvcMRH4b5MNlC4gq3H+7EK
tNcEmBGEN1ywjhXAX1eNexsmB1EnQr9ShKeoP4TiCrQqnvzqa4/V8JDaRrAZQlqNFdH8j1E9qN1h
VB61YaFWOa8R/nZ8Z9FRwqWZPvDSdPnR0l0x/2lilwm28ltvDisBEdlynmf6mz8ZnJkPEucQwXKh
TnYsa7sRAKpm8UpG8zzt0CuKNx9POQx4tAafZSbhacYLGyLEWTAb6s83R+UnVtYLs+EDyKD1Am6u
bIP8RKSVjGolxUkMCssADwmsmtjbSn3IN9ydANuxkVfCrXHLrTXAKO8Nlpn9U7zKTO6gfPQyhAqJ
BP2VtwFOiEa0g7rpFNO/G01+C3kYyZTu6pOEKqIrg1G5JdoOlJQDQuxsLzo6Cu1w9Zl31O9Enky8
wasgN382lF/Z+/994UEW8v2L4zLiMz3HF4/7NqbiuoDSYuK04CJTH6cPhMQYbU3OnvJtvgKVFTZ6
aw3A9BO37vbArYwv5Tm/EQl4YO9+nts8zJwdRJWfRXyQh4oqMcHcxNvK5Pb5KYHOB+wGGH98Anq8
knTH8GXxEPx8FlV+9v5KVe0CNIph1RdwWOK2OUmBu9+aSkWLFE8aDif4siYamg2eFB9MRCdIAaaw
XMhOSqwCbEkwc9nqkNOxDACTkQRyBnEPf1Ju6OACqiWSFlQUNn8bjKtBXAfntCA9uFkDagjOlNkU
Ulqy4gGaOhFrHOhxek+wu4bTjSgyRSwc1r5g1QbRFBoi/LX+BXbP6Tt/OhozJyApw9ILp8tQM4jB
/YEDVczJhEnQN4lg8H7e73ng+7XfyCKi9QPJUeW3bsywLVoOVFDeMVw1pkg1K1+JTkp1WqPDeXIY
ORCj8cCHJlRDQIJM2lRvW05HXXV/Licys4BBAtqpdPpyfQfQbXqI1hLcU3AQRVS6i2z4yUO955/r
9WFoaGWQaFWIrFzHL54l3gRoMdtqT9xzbsdU5k3RLhzQvT5Hx/A+Eqix1MM6eRPzbbqc7Mx0ZlIl
17IOV6f4VHCDByJCU5KoEE+FuQrhzwujM0685vK9Z8kLxOZzQMRsz7S5xUy0XC2Hac/SLcTld+5K
Rhl06mKdOmiXaNSFOe/JH8MJOB4TRI9HG8x3cxVWDRcouY6dqbYuBymzqknRP/qp97ZfH3iJdcpN
zG9H3x5SqPjdNaOZov2+taHSQxDaIXJU4eHcq8Sw3YRyL+JgqXuVePg/e8dTaHRCMUPKNm3CQDXE
g7GZIk7YSoo1CVlzVPVYmTtZZCJ4hYx7mjsDotWMwYdqPwuAll+1hiSDCUJLtHu4RICk/BpilEqE
JscYSpESAdTGRHcRWMVcWwYQLrEb04CbBrMG2k+QF/gAsU7xZxiRbgvmUTA2ITIztYS8obfCBSER
U1JQrPQgmhHNdid7wEsOYA3be5A9RaR4J9UWfgilm1bWaZKvBW9VoEglQY/xlXM/OW9dd6emvnHB
scUvXON5+vhrj3ReQhmAR7oDfH/f94jzAjkQKndyfzuzuMnWma2zALlBAPEisly0uepvXww4LxrX
bhZ5WWzgnWhZ9zky1OWP+SNSCFCt1DLzcavZGavvb1WQfqHJOlz44KuH8nL82aEElydo/buvD8b1
K9DqUBEpJaiOo+ndPWkuVBbJsA/PYAUUGdxGjYkvInKl1e6r9/71Zzs6LxXON2COGK5yT/cVD/NB
Fk4i6khai5Ph+lYU9JLMB2iZ1uGKU9FzHpscW6KyuupT6Nh4mHDJUMT5JeVlACKB//aP/Lpp7tIK
GwJJ0KBhGjhljoi++ONoQ0i0F8w2pPkGkEIg/e45BkWaCDI11cbjaGoDOuIxDZH4In2icsVkXk5w
5lgYQp77WZL5R2BOTREFcSvoSf467IWBbCfNAI7lBRmWCivXDgoqACjDg2YXnfjzzr4MO8fpneYd
/fHQmAnE3AEk9xCP5SmBJKlgeoLVupuKYR4C/N2CSjHhwTuInmUKhRsuYPoSG/S16/ptUrPHTmiE
MU5bmFR+LVnIce9wWN0tng0KJ8Z2bxYFGa+9Gd9GnBkIAbwX6hhgxJqlK+5p4lYEZ+aqWLW3/4LW
55X05uVoc4WprnHjsRew6MN6SnMNO+XVuIMiLojRu6P6Cnj0Uvw/HZ/Zi/xtxJk9iJUsCYYBIwoN
lHsoGOen3oQRwqvQ+WV9ynJ78WW8Erl8G3N2pNOiFrmwxpjwCfnP4qay2430gp5zSF0z/Yhutafi
EJrh5E3+bG6kpaFn/vIwRlHCT58L2siRJjcC00amtqZ8KJ+TdevwR/XZf4IOsEZG0Ggp9oDcUUGS
J5AbPXdHiGcruwFxt+cIEYCoeGJJucZLUULHBPS+PdVWP8/4moH8tlgzz7bz9T/vYfI5oYzg1oO1
vnmIQTzl/EGMMtSm8gAUu9M/L4x9xV37NvZkmy5CTEhDx+gswGr1lhJb/nNqgSyIo8rLdOdaU3iI
nZK2orX40VPsOj+V6FYDGYIG8wMk1/eBuzCsG5Ce+0d3B0/tXoenNtLqkFiL5cFrB+JypFn+SxsA
vNHayD+WMa1KpFlYiEZfNB4lu9alVUy7Eh5p3DN+yl8ySO8urPG1K385gWmCF2sM3hX0VMX41A5q
GQG65qoRMGsUClyJRVvDDgnCdYSyi1fhysOiXQ48s6WAIKmq38T+sQVqvaGFjkx37xIX4hyAlrnV
m5t/phqCV8maMmQdZ6cQqM5pgoyS1MHpMyRLAG+VMqCzNLY4yaqYS84p8EwsqDfIEyUy9DEiceEO
z/uyJ5fh28RnJhnF/kirM2wZuGBYvYotvIZPslXaBltC3F19BS8WaV6pltokzbve9xFfg2RfpmIN
LfWTgIJOY/mf2coLQWLVAyDfTmcFL6QJ8oNQYb3nBN3BpejL+fm8LM5oZrBBA9p3cYQZcaB34RB6
uoAEQO+VCi/pJy9R0Sohm04M9K+SyiXSejKmoqM9D85S9vaqNUVDKSp+moyS4ddzfXF2R4nXG2My
5PxL9AAAjZ+T+hjv/WOKCIQzof5WhCaXgxDHLkGCJd4bFKXgtY4MklU+KmgHq1YeHXskZOL0rgOG
0rDEgUneOmoPMcUX/Lx4X31vv9uVXxOeGVOB671IzyaDZkCbSHwoxa/WBlbcy4JVaKaEshqUe9pb
XUEbacP6B9XxTaVd5evAyj1HRwsLLN+HirYyNggUKXkAaH+epHDN6l6u6sz4gZzN9bQWkyzRuGLq
CL0+kWl2BGRswIDU0mi0upUCiJnDWT8PPW/9+PNqGeAuAxGWKs+peOs4F4deRYSsgzfkpBDkVA9Q
cGp61gEn8eIycTWugeMB7h1qADmSO4F8drN1vqSqdq0ehkv+ayYzHwEsdXWgTjMBbGM17MBTmqIB
S96X2WrobuPmoMU7lDxbqtjNNjZ7fz2JnIDifDBx93yDdnsJxAWtlU9rRXtwLAvr7rU4+i8xLRbo
bK56iZeznbkVuSBLYeFjyybJuSGaDlGN1gDDzqwCsCqmmv/HjZod5CxCYkHTsTzt22h5YBuxUQ8B
zmx4Fl4Qyw/oRA7NFGXK/k1NsU14pH00XS4d1cnU/n6ffu3S7KiGdeRyXozvjkFfC80t9OdAF0pC
8RklbqlFoYTWYBICrysyBC9NLqBJ6iYt7oM/cR3fYB2Xhcg5S/dvJ3f2jlfKaGQCxJWPfGJWOhVp
fmjsUbstkQrjwxvX/ZRweTtVgO6Wx5IRyc5hy4FPww50ZFjEhLqejZQKikr3UYSK/zZFmwmS48Na
wiehvbpunw2gAvr2ZOgPIrr8kuKx7ZAk2RvB0vZeNQGAYCj81IChz2FYnTJ6RVpOQZ8Z++cgWst4
cM0uszvO5KOJ3lW8i1U7Lu1RdOSAleFjpt4lgTnRPaNmKelmCnyCDwFwazH1edVj+TW5+ZuoxXrE
Bw0m19Y21hTqRm9tv0E8JpFQIMg1A+UrswxtkHfch35sfDPwTQNpJjYcS7tEZXHpGC4slzJ7E8sq
5iU5w4z424FG2E0zMifZLIQxKglvmkP8ku6WRp23Bf1x5C7WYWaiQOoqNGmBUWsLbYeQKMkPlbpx
S7QCoghlttQYQRtD9Cdcx1DdCDSv4aQslQCuxsTCxTRmtidFS0kncdN2WFy5GrfgNkEkYrkn5Oc1
FtegKlsc86rXfDHmzPy0ZcaH+nQEBGQ9IqvuNwXyhHCdafGR0Ew8eu7aE1ni28j/xWZqe/HTzxbw
alwkoDFJxysANfE5Q04YxxwvgonvOCKHWVnCs7DCo64PWP0pSA84B4LFEJeLnPwOpUlLOy1MYNre
32zfxQRm/rPWG2mVq1gD2YbSoYzys8oUOzlNOFCPLXW/Xfe1Loabeb2K4XVN3lU4bazXHN+9V91j
VB40PiB6fKNVu+asVKvWWPk0C9adYcqRKWE+8NrpUOyS5kkTVqXgZAVD97HEXLc0BfnWj1duYxeT
iU7ASCPfDOkNJy1k3q9MHkTFxlQqAWs8qNBmF1Sos7DNRrDtV2agtiSoQSaJOFZAxrrgXuJYoHWy
cVEg19oPaWochrASiicmWpQ51klOpT/7IdiGBTM01WHrsZzl+UlsXJLioetozjmlsYUGTb4EVZ1u
z/ddBrshD7I4cG4aAKzOblepd2qQ+i10AqB4E2gkWHO06VCpQMmc6g7vCEuLdaWm/X3I2eXyXahC
1hGGbC3PCTvE+V+Qtgpdrx4t17wTUs9fMKFXd+jyO2cvueoGndroGLSjQWmJ6xB+ZgpWkRuwC5Nq
eE7Kmy5+ADhcEe76ZKfCzMFX1h4M/l4o4IE892Zcvaf5Z0mHaO+hbc81+fhJFu878V6Wz1y+bXnw
0Fk1IOOnpTcJZLe/7ROCQtEAX6gCLYTfSIJA/5VUTYnKkrjj1+5tfADEnq8tHjCLgABskXm7dKWv
+V20Rm4nPg47wV2Fb2FDMqR2UHEqiPvunsJPQSEK1L1umpUEyZGDKJJhOyEJCCQHboKE4r6lk0ps
cO+tsvA+hovjswakBbfto3poJKKABol0uwzSVdoud1qnPmY2SO6f3upX1HOg9iEjuMB/MsmuC/iv
+aZ2kPnKaHjERdC5lSStanXNgcKtZkF4SLQp9dwh1MyCQxcSlGUAc9Qza9DNggKalJFyk30I7aHr
HN+SVyMAAaQsCWCDBk+R7Cd6aNaCaaSOkNdwmk8oBaMm1DpucIO/JnZUDW8QnmUyMsnhJoTYVmHq
ICKS1HUIKrlBfswh7Rdl5z5+SrJt534WDY5C8YhKc8xjeMR5YIAnEroLXWhVrjjZjnQT8KuKIw3+
PABpdgLLBQIFyckLu9eIGth9STuO1DkVQM+RoJmApwMgC2YgUXcrhqaRmzpLN+CaQajRr6Nw0xd2
7kJvjkJsvHVSd6MeWpfpz+kGvA0APcrvEqjZ9RMfHCCh0g1PLRiBzuo7JuCtQmg+roDyAcDStao3
zqAwHyhZxYhibmQfeVaMt63xGS2LQHYWHLAZWYg1Nw2Q7RgkyHdSPJAmhoKrrDPefavaox9D0sXT
ycjbWlCz5i3M32I5xyTh/uTJStqV407X923+VqBhohAeuqcWkKHYCuS7ErQegGxoYWe3oO7zip2k
PCWAs/ZiBikZJKTKO0V9HvQPmHEFC6VRoJ701Mo1Mqj3ob+vahhGaV+Or2lzqPz3yfvmx5wozQEE
jUwNcxb3D2442IpxwtpogtlB7xj0+ZbX31bN3m13hv/so8t/QruORoOMToiy4LqIHtzexqEEGIAU
dlzRBj3klgYNgxExKXL+KHIHJrBUyXr4qO6hhWOiLT84QUM2d8rCHjhHaS3NnMTicjBhBJaar0N/
LUJZkUPBkDdO2ShTzQNxxkMGAo6024VrgHZ4Rwneex2xL0gdszutuK/AYVOOQBTJZ/FVEzeQRO+M
WwWSbV11jCDBvpf8o7gRh20Y3UQaCJH1W086Z6HPJOkoyY81d5cIZgU9TKx0D0BWQodkU9XntL9J
u5x48i4Y7rgqZsaJlzSgYbCb5qDRorTayhQzNMsIz1KrsQaAKSHkTK3s7SrPqCoj29KlFGh0Uspv
sQcPHHI9PdJkQbqpK58VOcrqhkQKB4gh/ga+eWhL70aG+DrZqIYHQhCz8GnS7wUREA51lcVMFVe5
8RG6GZPv1Js83EiHXKHBADtU5agLsg5o3rBdZSCDieB2BzUCZUwIRYp0m0W3eWiOHa1cBqZA1Y/s
2PiQ1XDb4JaJ7btfgU4WVVYPcU316t+Ow9rD/+JJDKhQvzbcjyq6bcT7RtWtNmhws3D+Ec4Vyq7M
wHc42rlyCANYMyA9C9O960M2uh9yj6x0R0QB/CkQgGh3MdWQv+TuWvlR4RBkkUp5adoHgElCAyXh
dVYea6CU0d6dk+xVQ6t3O6XXpeCmDB58FyIKxzY5lx1N48qslzp4v8Ko7487jjvedR26JIoC1ng8
Khf5q4HXS34I+ym7FwLlwnLDEQiUwoAjDeERjXu/NqEKBSrESGUdQHcBAcMIyBSwp6MpSFsRnPKA
xiVW3pjyudCoZ5iAAcaFrfV3MagjwC2YJjDcLJAOiWRmxZ4bAppXloRcr/DpdXYQb2GsAfNj3IKH
Kl59E5UpNTcRacNL/v55EINtuxY0GscE3NUxrKuF+ph7rj5haYwAOEcduCBI7ipUBDIHmC8cPmGd
IqlKR98xFgVYrqeXLiY082yGpI0MKRN8VF9aZqDMlO/aBjh5Gpx54OfkfpVRmSN+YYJvJAES6ZPL
bBG25GOpx/h6+KBCyhRtOmhZ+PKHLrae89qgaHNlirAFK2u32RS/uB41clYW64nZoTS5W0BglJPe
HBPAHBbS2Nd3B5pNKsQCkG6bsxErWRXJo25Mi9HVSPIhhiytAo3HPVMgxhfdJBApMBPhg1OfJ3cz
dDqOZqjPA3Ux+Oha+v+kvddu3Nq2rvtEBJjDLVNlpVL0DSHJNnMqZj79/ugJrCmVa7vW2QcYGB6w
PEyyk731Fv6g/fx3RXOxO4p5CyB7SYJacQ6GyNW51MtRWNak2kzcBtkOKAAYRZM/W3brz35P2y/z
9HBDu8lMvbpzC8bfOPYkniKvdajokqeTroLykDe59JAS5K5bK8tLbXW+cb/c6TmKYugarc70gJCv
7TpItiBejWXc3GWuqS9uyzojEyd4JrzlJ6dI/CJdXOhLOrwYZAlbSwfzQl74s+UJ9035+r+Y5f5d
OaAzvWAKVItvjAn6992XVsYoR1oeH+Nndas6dKPWZIQ/8g0y7R7oyys9SGXZPH+tyZfrndWj0lxr
Q9tzvcWhFjp7ucxzaSCz+Qdr16p2h6x2Z5v5SviEMDw6LSowbiV+mK3bkEwWNI62KoAiZ+R4ryi7
XCF7ITatUFVxr21A5eIr1Bc2B76oKkK335enA/ORKxGfPxJ1xSoY3HBdgPXu3oI3CSFuclYS+AU1
NTxhZhbapRDacv92GvxwOET1CvxUFR4k9Mi8RnFzxLwcUXgVeqdW1n30sxrWopXTDcuero095Evd
D0ym/+fWzxo/mpgV3VCF8fH50MO8Ji0HxDZRLXRu/KPtbpRyG8vHfj6InJzpk1HesEFcwMLrPN7M
1iFLORfGlXD3//vOziI+hm2Rmgcs6gA89jT7Bkq+zV4fvRFrCsMVWm8CDYzhy8pMdjqYo+d8Y0gH
TdlKxUoyXS10aJcXnrm7Dn26BJmEUybrOG0YBpCWsw0RZX044qO0hJfT5nRUn+LMi0ANrwawFWQv
8Yalwd4x8iSnYK6+mpQ1crXgyGeA6tT5MY0eZ+quDD2US93Dr/d1tnECPS7lueQoMGTHzH5BWKQj
vAq2Hf4/QewWlmtNh7h4wn7SqF7C3o1Ttx68ZtqaQNjczpWqOzGw6aEwb8vdnPEo8r6iXUYI6e+i
7iAX6zrype5al/jSFvp642ctIbGzOl2w/pxh2McByyMRge4WKPdqAibaLkNf0taRwrItAK8cpSTd
xUX3tX4r8q1UR3afbQXpIIPiWwSJrw3XLzblv9ygeQZRz8oyr2TMf0DXNc8tZap1UE4wO5/guUuJ
Z3Re22yDwOuejQxn2u5ej15HCgIySkYIILp1txR8fC1KRBsyp8/s/rmH6hR5GSOPyBOsG23mhxvr
fsJoC5Xxq2HqUlT9+ghnYeqkaUXRaqzx6Jv6rhF/TFAiENLC4GdB+eagHysOa7+nvY3yqyvsFiTk
rUwPIP4plJajSuAtfbV4CPaZDYxno8PQ0w/WW2tg/Xvlk/iT0p0fApgl4rIET/NvY3Q1sYAQTWS0
+GOk1c3kmeo9Ka1u4DgALZJ6ycogk6i3ZdLapjvVG4BtdUqi2mySrUieqm70YnOq/NC6T8EGMsa3
AHGjVSo4JimiUCMP/kOIr3QIL6aGX2/8LDUMSvoM7YkbPyGROiPdWQG2gMPJ51yumpXgLUTHUvOA
pWaFh4ixmtJnBXNzUt1/p0EXW0mQS/E/FVVAwued5d6Sauw/6LQ23mLcJ60Xos0f6p+6g2s4XytD
Lg58v17wLADhbG3WWtZFR6WzVcTgZk+LvBFgg+A1bq15ebsdYnvxhLRc6Zqm0KXDbHlMyJX6BRMp
Q2uL4qSz8GX9uWh8SDCYbiJ3GuzPBiM/hI2dhmla4dLYWw/X8GcX4QxfL392lpadHtWQH7k8+GhQ
Zzh9xycKQE8mwZ39CvICbCqT1y9nDgZLMzFX9IvpKaYhYJc+Bbh87US4mJp/vamzY5SzXVTLmBfC
kRO/R4Ed05vonSixrcRvj1bDkMmhixc9i36yVvVV/Er3om4P8m6gO/vv7/Fisour82IshoHmX65i
E5P6CjdhOv8MVWa+xoPkD9LaoFJJKjuLfc0AIWgVq1iFpUW6+4doyV2Jxa26GZ202ci3i81le6DI
Jxe8cn+XykxsTBXLonRAYvysii70WoxQPI2OcWYrt+rWzNZhtsoEZ34JZZ9m4GBsJlcSbgz9j8w+
HYkhWQe/oKgS068ZGfxBDP8VAr/cznLcf6nsZqkLY1HvF0Qvh6HsxV7kZpUXps8xPctCu9XnVzCs
J2TQaIDUdpkuPVn+ze90vwSvWGur2aOL6RYyqJ5QpdDX6Ac94vr8+O+lu9Dqpxr+cq9nKZEJ/lYI
q+XVuumN+YtmyqG1Gxcyzs92VTiZcxXhcfE8+3LFs1iTIcwSFyeumOHdG+g3uvJIk7D7EYSbCY1L
2qVa5fUTKPC9Cpmo9bBdY2SkdLdt8GykcGuMrQFpKL25VhBfwBKYOMpAZNMlXf9Lu63FODuupmJh
1Jw2hd+vO8yklqT532uuX1iBr9c5rx3pGcZWY+YLonehdjOqbW9G+Un6mEqnf4mfchoQDGxfBMtN
n2bUSRLHuLEA3swudqqGlz5F9Bt/BagELiWHfaKAQQH4jc580fJ9IXnP9xQ1YEPX8fZ0XKjHjdv1
drSGgwFkdF1sUx9DlNnN1BuzB6M10KCnHFtr2Wzn2WtPa6Q3/nx2V4PJhXD/7enP8hlptvKTGLPK
y9MvQ7jxhW5nGG7m7q7OPzSkXEsnOq3iJxXf+pcTkC7dnXzJS/08uxdRYzOEXxgwjMkO9uq/X82l
k/fbzZ0dBlFd5LmecXMLjAZvJio/1ns/Owu6D6zFvy93KczjpIOKBAQQLJrO/XumqBVac9CEB0V9
kLqViHjDKt1CkMnVT4COMG1OhzLzQdSB9RYN0ntPPPkhSmYaSj/XXg3Oqn9X8ObiB62bwF41FNq/
R656NsRQ67OQ6m1BfzPkgJSsrQRCOiiaJ8QrZMVeRkSP6HET0vL2FkElqtwg+wifko8cTaCT3dBx
14kdL3B4a30t3cS9V7dvkmFrdP+UJa/W+MxUvsXd0HlKtarEVbFjEoJ+WLha+oCeCGkxb3tbGB86
zVGtB717HDAlA9u4AICxCAtAFe1Rr0RcJjuIkW+9ZffxyYPh1B7El7q1+ToKMHWnnXQcP2fJhrsj
wI5QH2o40p9k/yLCMAqsZSN1wtINIFqPmgPBXYCwnHv6AahtCyUVENN+vsUcI3hq/fzFvO/IQP1m
a7mRVx5h/lbTqi39cRK82fr97y/kErbi2xs5TwTmRizFgDcSP3eeBuMgXc0PC6tQ9ZPtsM6vHKWX
N8CXL2CJXV/OLqabragkxCYQa2TBtPU5vII1CY8X+/8vqLVvT3d2cEtDYkrBzNOdXHOloxJK0FqA
1ogUrSz2/ZXixLqQKJjYh5pIH0qWhljM96dDv76b+yAQHmJhnzI16Y1VV32WfJbytixXar4y8zur
oOBzk8yJB3jvDsCyQgWR4OpMo9tVKXil8hjPiLE4Kubdza35Qz752qvsLSPX8KnV73UGl0u+ntXP
87QuzZUhelm6ZoCmCytwu4i1pKRugxvl8A0pZ/axQA51Uxu4asRrs95UxttJXTWWTd2ZRHRksVza
A1YF/s+Iq71pbRVMn5019qmB15sWdmcsFT8DFO1ngBzvveVjTlzcKfFqqjzAh8UJHfQVsw5mHNeA
SJeyiG/repZF6GYeaHLMukZwUSHqeOjGMJRbGX/8mdPP/HiNwnFJh4dLLmo88INI+c5aD02riD1V
pfBQIljhzqeDijvVXtjpKxl1Od0ensNdem88THfyfMcrSGXXfI1+nyQ6+yIrNbj144ILEvz4pu89
88N6q9fiNl4zfemPixAEHTWIzKMXqJuCYdWVo0Zbdu5Zlvj1AfSz1kShiNBQNJPYf8wepb10RD7I
NdYJwQ15ql/6PSdy/tE56kpk7Akq3lZcVKUkfM3koy74iXksN9KhN73mzjokLzTwb3WfOG2+YVzg
mTaUx4P4Qe8IkbMCyAtQeKNFxpR5vMsH8e9Adakl+e1xzo51XO0FUxstPoESrfRM2U9e2NiQRGra
kvfGq7VLMJI08Ilj7r4PmYpmdnvfwyRbBraK066i0RYl7yqB6hI/2cSwFqVKpKtV4BnfN/0snEqr
S2ThgX3RAkUbGYmuJddiSIBhDf6q3kxlEkEsi3zAE3b6LlgMQxato/RB9uZ1zlZOw1Wa+zqmO8zJ
DHjVefgR6D/bBRFTAcW+ehZfOoq/3vVZqFp8IqQxEIUHMd5Ema+pyD7tJi9Hk9pwEs035sNkoYoR
2IxiKvo+V97n3609Q1r64lR9MIdN6yxNFzCfKkUtzDk74+ci8uZxZ9nqu2SfTLuy/Bg/UBU11dmw
64LscjoheOUbhTfhkAP6xhQdii1jdIb1Lrzq9PT34oDmgitrEgDoMf3p5Xw5pVqx1U4Zwo/HWNsV
waFv1rInowkQ7pNldFbmtxC6lcfBXFMSJ162arT/yLj9X+G+F7bv91s4S5Xm2lLCUAWuJBtOFmyV
2p1018x3hbkyM09GSEcEA4rkVvmEKodKLVe7EsXvAeteq9qOrT0NDjxntaanu9Dig2P0xzkJ2YIR
KiOcxpW+D/zBegCe0odMygF0LkdjshV6pLvsLrlVm12aOoDKX/AguIat/sNx+h6hvmHmzqdxIcIO
/NMtmDlzwZTKv7JqLbB/+0MSr3po4i009uQzGIGb78X5qcdRpHpIx4M63pcRbLqAdlK5zyGFK/cL
XC33pxm9XxR09EWucpCgG7UvhX7UNJhtSQ95s1xToRTZDj48LSdxuvJdX0iovj3UX8UXdsFqLfHe
wAJ15DgR8jYg6tRNS/9UlB0VkMmVgk9WL+Yd9E1MziuMG4yzLK4Kq0DAYVB4qHPAW2WFck7rZtiB
mtKymyxnQlk+1V+lQHWG/r1VfimfWuco4p2kRraWmbaiOipYetQTwkMqrkdlDzjOROgbzs8TgvW6
ulTJP7MJkYvqPonfY+nwh8OMbw7LL0lbK3JC+bmZ/dHylrkVXWyUjoDcfEYau6WLnVP5u6kfy8mf
3GK224ZwKd17eX0vGpukQbjjjyDLSV7x94TBIYs32eQhhWdXfQJfn2rdNA+nhDxjbQbrUN4rRQK0
y66CnRh9DtqdAMZEFdZtQ4P9qCerXt/OMe7C5l5fcCSV00J3TFZh5RtgS+IwtDMdn0SqvnFrFg+Z
fsiUd8G4L+sfRv0iTB8CMFIzMkhuXnrxQ1I3orSTo59IzCvTPg1/F8OvKpCddp5sq9lFbBIhMKG2
LQ4/dmeCHEJda3geO9lWrMdhWlVMHVPUp2IeqPdP1pvW30Wjv2ieAjoqb+vWlfP3WLvT88KVUsuu
ksdMO9Q05iZ4V1GD6NDzkOxSDS6d8mPJZXW/WnVGB4n8LtV/mBDMpeDhJO3U4M203kzzrZKP4vyR
MvgsKHokOhyACM1WtvXujq5n7ueVq5v3vXJM83uhfC+b40grHb1kwHUIrxXrPl1V5l4JfyXQSoWH
RHw1A8HOx99pta2BIcEdao5JtZcawEyOkOy64acV/DRlvCDb32P8qSePJfjDIb4N9R+ngdf3KIiv
0FgM9SaUPkzrUVVvW1RU8o85+8hkPwO3kd7o2aGAnXorJZ+L+t5sITBxN2irAtehUHpKgisbyViO
6u8RCWglxzixX0Fj/xxPMqlW0htDKTwM29mHpL9Wrd+V6cvxjaFtawyNS7817uW3nmS4XfomzeCE
ylEsHKt7VqT3Ucr4pLbAkRYkI2fX8FYrBFI7ZbonKAeh2AqoknQbrfmjKrGYvFvpB/hfJISRtSmh
4CkMgoEgbhtIR9ixovqVLD3EiS/6FDkG1eJj1j3K4lOh3Oj5hk8lcZjVaPENBanVrZk5IVeTrKre
g2lmFU+SvtcejStCJ+qSb/21VCQ9GD+rMkf4WT52mistSLulg2xsRGdkuJLmdrg+IT3maWuDFD18
YcJRGVsNhJfmhPp+Un6mkSdHT5b0iHKHasHhwbHzKezuJCG2B1qrwa6DflyvoDdpE2DzRXhDS59r
YPcF0J2r/J5LUxnAtKCjQDlZJjPb78mbHpVap1X5MgpJqY92EmNsJgKAQha4+x31/vQyM2TiVjk2
art6yCiLr0EbLpwaC6b3v7dxlg1JQSd0SQJVNXw/bRAGedM1fA6tw9IfNDaKnTZXxlGX5Jy+XfGs
vjH0sZxNgQcf0IyXXaFzRMNtbpS1RT9qoRVYN5In/YqvupFcYpV8vfKfn39JriazmQahSP6DkVqk
IAPtZgT9Y9yiVAfFAMUat402QwDrwoZ52qM7dn3mcIGA/e0uzr7fYTzFfTGz4uI2pdNJMQYmxHBj
nY5phXoQHJ8YlA9FcI15wcwM2VbTN76A4P3fmfAloNa3OznL9No2sBBSZj30++adBOHJeAne9J/C
gWlHv/2P+Om0BqSeY4RxZRtf+wz+TK++vAyUzM1BGrn4Uppq8769m9c6E//2uboJdhkqSnr8/8RJ
N+kB0vzHptESzwcqCNRrqS5H0bHTbLQzF0UGv0ld68HyJl/F7M+u+YUB81Vtu0uIyG+XPqt76iKx
ergAzI+ZtkkrKYPV9TwHB63E/us1gJMQPwgmvdidFt1Ew65fmN87KfkhNWvQcyGbHwGdKt+NY+PR
Rs9UX1YfTPl5LH5l4IrS05rfSsYf9WljqP4MvPaQNgcJBLG6l2O3uY3dzlbs4EB6ph1pH/77c9Iu
5YJf1/YsoilCJveWydr2n9r4Is7r4rE91k+z5Z9uLeAb9wnYO/Dhla3c5K8cu+DKjvLxVKGO607G
Ux16BZp/t8ZTdbK7VxKNHM5d7eSI774rjP7xYQWcB4B7IAWxzdqPX4pXOlKz9Fy9FksnVAGu9GEV
+2tGO5dDB3EaD14TgwP9bNNa3VjKgWKFx7zZK4gcC3Bn6AfFE3Qw042afdS/d1iNAJXvEcoDc/qf
6tnA5+Tfy3wJU2OiqEONqGsIK50XL601BrG0jLQXeGXX70X5Xky3PV4CJP2KK61zwpa5B4xO1uIm
0kFKKRY3g7yP9XWK3O0Ufzb1E5OTkHNO8TLLE8q9Ju4i9QUV2cjcJ/06la8EG3npr/51bP/3ts/L
k7AR4sAsmR2WWM6ZTlB4We9UP3tA27p9ElylR6vqF5LNosJWTPtVp5zsyCCn3WDLjl+V21RegO8B
8K5/r+jlUPTl1s5erqylZaMarGjrBpotmZteBpe8aIAw/sUVS9lj0P6/CAl/qqPzNfkDgxBRNRR5
n99zgCDNRlUrT4x36YGPmWrHp59wz/LgRpH3tbgpxTXYVfq01sZ80eRDHLoNYrKJd1K9U17aMT6I
WEKne1M6WJon5U6h/46r37m0QSOx3Cbu4ooONwNdusSkpFonrb8QhcAA5nQQzY+ow4HUPeG2DI45
t5G048zpql1deJq54ni2ms1U75rp0DKZWwmjbRQ7oX3QwoMF02d6UZRHk+aRMMpO0p3Qe7GlEmS6
l12bYMlLfPzXYp3Fz2DMoZJlkAKRE4kLnG/L5r1GIKOwODMZDNK5AilPfowawjYJ76duC5QJKFRi
t7JfQE+JtmqJ3rYbRVf1Gi5+Q0yWVE2VcMgytbPgF4jTlPU59Q2T+oITG2E2L3Pb9fA50RxEOfRx
xp9AuAr2vDjZ+nrhswROkMzMUKCcHNNkQzMdTWivv81HxNjljeVETCFrp4U/Al4zvN7Mu9Tr/Xr1
s2SuyftaGGu44foSfRisgX605bcFnD//yLAhu2aA9OeE/usz+O9Cn3eXJ21usu7E8+pPCNW7owxM
w22F21uUdvlGW9NH0UzKaWo6WMYirxyu8goMXvbDAonvxL9nWBGlfyWEXDr7vqzD+fmgSpk5gWxC
/cIPY2fprRqedj+4p/9Iol4Z91zeC18W4Sxzq0uhHOqRZV/Q/mrjswqN5iMlCKw/Qk7bkZ9iz0qc
z+j36MzYe4pewGRlF7y2JA40RBat0KuAvktF7NdFOGsG1YIZdJqGZEHjBatAtZsCDZUhdIKaDn/Z
YqvmLL3pwcs4ddiygb6PnTx6iFHDi7zCK7XNsKDbVxHeQS5MJ92B15IJQOPh3/n/CweYS8AIiAp0
rsSFo3KusR7Pitb1OgLnUuidrKdYuOOL6leL/+stDsaxCorSn6xV3Duy4NbWRt0vUkVXq7BLh+PX
+1h+/iUZLpJO1EsZ3eMGxcgKrBHw8fzXCTMF1zIdhQklUexa/q8uoeGvrfTl6c+On1EqZX1SpvBo
YbS5wBOKhq6ttFJ1VOiSpxj6t6B/VOLNkicjxEMbAgqr6ZXI/aLUBgDJSVS/bfcT3+Cj3KyKpWm8
EuRNH8CoFQw3MDatigWJF7aPzKmU6HZUb/NhZyUbbcnlnLhGDH6otmV+X2eHa7OGP1H3ryeEbQFP
x8Jw81zD1yrnOJzk9o8oTWNW+DEiE3r6CArGHfWmdUWn594Ktsp+SGV7xhgzd4D0jpU9gkjTvWhY
zNxbh+BqRTuwm6Z3eh34Uz9aCiY0YBFXxWre7roN+C0wT6/xjCIGjIitqn9kE2rKiyHF/VzejF7d
3Ofa81zR/fO602pQoKYhAgqFnsT8SkC6uBe/PPnZFxVnTaoISoNox1bzh1+9uKixCV5HXcD051VE
BBIbvuM1tvDFgakBXE1SgJso2l/UjKEs66qrwA5IbutGd7IjfER+75DK4xG3iFqL1w/f5XD9+zX/
96JnZ2AmVHVuljXqs2hmpb60qFzmxZZ64MVERIH08i7E38MBx5zAtLu9Kqp2Mfx/eeqzY1A1Cqy/
hJI48okvg4uUGypGf8A1M7a1DPz//XYvziS/rPIfdPiXeFFZhWqMOquMxGwSruLIXzy6NLujAmBb
MTbGjwTUOVqRznxjPGXiZvSGn/O7iH0w4BtizE5Do/TxumjGJbIMrjT/8zL+9O++3Fvf1fo4RieE
FvNV3j3EuTtM3iRtlZw9Bufwti9u9UXsdqI0wYDSLvEZdutxO6avwAlMFfbwMVMeU3MjW/bMxOiH
kKxT4WDKrppwCrBbrqlXXezGfb3pswN1mkNRilTgURK6iel6fE2DY8scx4NDfdcQBEpf3pT7YDoK
OeZ526igP5iyca+FLLDkFz5mSxaXKSBYJQgd388CsyzMfhwSSLXJdkqOdeCVhg2qXz5k1iE9+RFm
Jb0bIO2rP+Uoh+cbDGDteEztfFicuDbSugt/FUHlB6TrEqTj+bQw08n8x8dFwjxUdoW2IUbPLP1i
eCbdKOzNahnlVYqrjfT/strPCwjIerNOB+ytaJoOt4pxW8f3RrtuVu2aAaiLF73d1LeKtNHDmxMD
ci/If0SnuyLbROXRYP4NaS30W9jENpEXIK+i+5lmW4WXA8Vs3Dj2wL9rrY9r5azbUD1iRBnmGFhy
ZOu0uQNUhCpEdGOVymN8MvJjmO2n2S8avt52Iwcfdb/VpFtDPiTKSqde0XyKHUPzy2iF804krsz0
3cJZAmBEAOVh12JMBMH7ZcSsIbLNh7lwosGJ9LXBhjBRX0wOEjn8bDwnDIT/vW8vJutodKBebsoU
8Iub09dzXstVbF3mBtYu+hPaXoO1ZnG0+5hOg2yYXMXyhsoV+W1qQffa6Nu8lGZ8ubx1hswQoqmI
JYPLL3bXEapeoUPnbcTVQXoVo3W1kHR2+gm7we7Y9G5r3FZvUexmb/kDc9Jx34hectpOeHeMffTc
Rj8auKUYOymeRlKUYQvjdof5RYBW1Pvgc3xcc1ICvpnzNFm8TYGaDf7JuIkzVCOeW3F70u6FeWWN
a2N+7+LEldDxUbeWcCNbG+QgBLTwS0+lnrJWqNjdzqgDZHcVdGJ8laqHdrFedqvyHX07oNl95etQ
myxfGNaxtlaoV/8/W4YvwBzz6xqeNQskscgNRESEB82Wt9Zr1QEkszhX1VfUaT6T+6uCQJdKrK8X
PA9NYZMLasGIFTKrt8gA/gRX6zC0RDY16AlC1/L4izOBr1c8y+NPrYQ4acNnsgBZ+7ukhjyoo8sx
gRSzLb7Mq83R/8sl0YoGic/eOC+fh3iKZVMZli9TN51F8Qfo4qZz0VZbJ7vrKJCrFzxLGbAZqbWq
GYWHEbcWgXwXnUTfghQi4MPlEbpkUEVXdv/FyK789yHPdn9ojPDKAh4SKxk/eG7ulTUt3hsmTrTh
2idmTaiDOFcueonjwAf7P1c9L5ibupHGTOFJF+RvV33MAuBQN/vsb6mjbUX6JLTOj4nuiU84W8wN
aGnIvndkEMgcifj9dajNj0D4j2i5qL1XEJ1wbu5207ydok1kAHplq7YFUh56Zud5AMTwLW5+t8Wj
rB+RgemSX3US2anyWi1/eMQTDmeCeC0E9xMUGLzj9BUxBQGGU73OOW7yCX37vVBjQ/LZHZhoE06G
pzJbldlOnLdJdstZZbygqB4Celu0i4r7FlkmEGanp1T56NvROQm9bwaNLVSZnRaPQkFnyOh8KyuZ
GUJwSTkT2w0GvDZaC+M7TWZxP95YM8ITtkqzkVUiV2yGV2lgFhraRnYXNisj2pb1tmgKwh2TZOYz
1V4YNtF4ENJdEW/beXAbjrRYeGwBQdReO6+MeatlNwAcvSuv9hKm1Vown0D7cQmD4/X9OBGKrrPM
mMH4wkteBlpy5beJP6CSpezqpzDFsAZBnpxf78278ld4z8s7oTIsA56IfVl3YLq0gDZDi3HIiBOT
Zyp+bvgmjG7Z8kSkKUTPmH1BuLWku258T2TOAf2hEA55dVeZa8Ofd5hOjmsJoFJ+I2ROinlM7ilQ
DfR7xB4UkPA4RBl+CiXuvbzRVxVkxY2KpVLzCzXTwAX8XMzuiNQM7cqfonSMnjXVzxVHvTVW+bQz
RJDiDegRBHTarTnuqvpGbxFHf44KHT2ZvSk/nNIJivBROD3lkOsLoNIFOjxD7Wm4cKtPpvggxD/7
6r2FupySTEK06L1rx+slstlC8DfhAktIC55nbuIkx90YRAvGng5yN9mIl4Vk22tlF2wmzRFv6T2S
huVgAq8RQs0Lx8S3i58FtCxJKnMW46WF0EcIqpv3+kE0HNDdOfiY8bb/zGLbGHaorTTbE4bTa0t2
GP4b++AwUTwgDuJFG2mjKfzoFD9V4PKStXQUb2IKR9+8D1bhDuaY+iQRAJAzMRfaRvoLUaAEi67f
xemDAY5yoz2EsBygcY2rGQ0iJk7jbWLdqMd2i9LP+CDfVuUdWi9B43Uo6z63Nyo5l88w52dbrMrH
aV940tNThjjstQB8qWxijVDUZcOgTvIH+valNImHQEpaCyjnuCTFm2bJ8Ue7k7e42pnvguTomosa
LIQRewqRYqDFjAvXqm63zNKq2dEcvfYqQHDsNQ+I2rUv6JJMxLcbPKvap06tCoxX//QrDNULzQpf
vE2iAqjwasZljY2oR3En9LZl+ZByRcYjD1LghIaHEhLmYqOzdObTDbVu50XyGthVJ7rz6Gb318Bf
aAESXr6X3YzDsEdXRQ07UeS0v4efINRSWU6D9BjUfoO/Xvlc1Ycw3RTdVpZXJ+mmMOCzvOk14icU
3aqj/wIlyN5M/PwgMJxCmwPujov0WXJrbqBCbQ2Cte6h2zM9Ks/028TeLlhppz6iFZPfVgd1Hezi
eaeLN/Xsm+ZGEu6s4EVARqmQ3iz1NS0fB/E5zMCf62+JTpPReGZy52YiNcDUO/oJrZn2Ri7eI8Sz
LOkJ5I0XWIBb9MEfc9rn/QbRLmn4eRI4lLu7EpSNsReR5tFlH2muVaEd+hPOpzSIRvNxihgRIVHT
mtrdJPyKOzBDg50h81QHEbls5kTQSRTQf31zlMPfTfo5BcTQ00vW7mL00aKtoG7MYVNpt1lzFJFM
s7IDXi+ysAnLJyW5T5UXRVumYmAqi98zUhelHf1Wim0+2FbvYowaoeSg2CLvHGVGYV1az8yVHAOx
XEH7EYuvPVpPkhbuzZO+noGKtRiijPmrnuzEcI2AtKxiXbNG0Sr4qcYrfcEN7Sxlw99WgZ2S+8du
3DbFO89kvaeqJ/KnYCg54/3JPIpHK3ktX1XBZ2h7mlzm6wvsCHgS0JtmsJu34RNMtGUs+lolGkw1
tPTprppYNTtOPFlf64/aQf6cPgGM0p1uUb/Tn/hvUGB0Zu3QfKrHI+I51gwma6uPL4F1K6sLW1kz
HRxDFNx0Wk9hIoSeXGmLleKYFsNiTzLcanAVcTXVr2H+1vW7RNsO0GDSpLSVlMPd2hbFz2G60+uN
pu2GZF8a6xq8lHmM4yetz8FaMeDt33N50SFzradeXhPGfsCXFQxnCt1WXpcSTaXiJkN3zAw+Q9WN
xn3+mk43NXr3zBsGpxNAQ1IctLdD/UOK/EQ7CHw8er+WxmFdQQbT0Y0IqLBEMIVh9VTGkz+KM6BB
AzbEr0D4nQPdqzrctkZE5zJj8UuURvCTY7kOJHrETet0yU880pxTC62Oav6U3mYU+CiaO1YOMCyD
3iQiWCxzAh2t6WdRb6cJY0IjW1cZWF4B6hCU14q3P9Odob9b6sA0l5HKhPxxRVazK/RVV1I0rgXa
W0ghOwRtdnPIjbp6CRd126S3Mv8n6gdPVb2La3fWXPm06gSMj3Yo7QenFzBPbE1HhT3K0FfetafC
VedPzmpD9vNudyo+Iv2lTW/C4tWKAuq6XaMulhBRTFRBa+81BxfeBI9Y8T5WlWN+LE0GAzLEPp5N
L8YjxbibjB968Jimt7Hfi68a3OH8IMM1mPq7Ivpt9vMqNQ5IuUvTo1hvuYsqK70me6zLDR4oIB43
KsrDapOTBN6ofNnZ/BprK5S3ZPVQJo+DcV+jWi77FnJjQeRBMDRhtXR3/XAfjHvJelaMfegPvQ/j
f6hfauPeEncjYIA2vlMJy8XWCp/z7mnsd2XzWzLGVYaFZP0xnAxUEzGd7N6r8F1Cra5PE6fun6x2
FZjHKPlxCmnZoI8+9a48I1TnyjGB4nmGQDabh1yBsqZuh3w3WXeT9SIWO5Hmp7Itgo//w9l57Tau
Zev6iQgwh1sxKMtBzjeEXS4z5yCST38+1sbZbauEUmMDjYVeQK0iRU7OOcY//hCHy1NwVzfrFrbt
CMPZf1eqO8t6N4HDo/5RqNZT4I74nAb5bU2kcz7equq2OO3K7KZVfkXKujwtKvOQRGtdf/Up4pX8
EVGR1O3rfoVRaFVupo6xdHzT0eqHE6Pk7UQwlUb01ipPDmW4ibD/0HD7fFNHdPf9IQMbUAIsqVa8
VeKRh05d5G/AH0p98CucD9m1jtHwpJBvW3iSj9kbvQGmTXJJKOS9qOwtE2uTdWMeiuQoxhsDR4P0
PmgPecAGraFlSu4sjomVIOD46RoncIF2IckeXONwThJoh9ek21r4wA+rVIH4B2wROOwItt9uJ6pX
gZzoHRBSC5MZ+2NhW8AHnRCKk18KKoVKnuhpBue46OAPHaP8VPjY/N+F+ibJz0L7inXEopY17A0c
Ga9+DiBovvhPCrgIu1PxmPcPExYeRSI5DSVVjloEqR6+rWBs2lsAPHOaxfgmAmJkiQAB8WHqRSip
+kIwdo2wzai9Nd7agvEzpxq2fBJG7pB1y2f83prhV2fc+cQsG92iKhjaINaWq2ejX6OgCqVtLXyO
pgfPC7YzQUzCGppnZryKbQNXmmo9upVPjOWOKb/SipaGchvjR24eTX59d5dqthW+GcVdTSaaMqsK
ZfFaE/t35zxXGirp6LAlZQYLPyuNRlYBnfowPUrHjgkZwl6MddmKHJwD3o3JjplusxVdq8cuTPV/
XvesHpM7tRUhR6ZHdS9zyLrpJ/TZYYEmk8w4zhf6G2DEq027cu33nlVWkxgiDVMjrrscXQuu0aFB
y4XJy1J4oVal/sNkMX1VREeHYp/dwvvOj77hVntta66VZfAqpIsYpUq/kwlUwHvI+q3jo8NAj410
c/U5zRjU35Xgf97PGTcjJAPdbOf3gxKpc4NVeQOiwicxglIxGVuh4bvS+/7NBvn5Zs5QcjEeT7Kl
BTS3IxRopuCyDQ3YkuA98H1JywBRoYjWHx3cw5VL/z02/Xnps05LnfQozRV+rKw7KmQmjLQMbe2b
7hQBbi9RNaJVIPENxjtstZcYr+XI+z8oE3/exVnvHyiGnqQid9FSkSHjJmKbY4h+D9rXyRObVTyS
FiOOu2t1/4WcPa6Mi4BJzW8h+zj7/UonnkJfj//4GR/IfX5o3HytedoqeSz2sun66znasBK96va/
GC/94Xf/tda+Xf7sh7fpiVTyMmEv+BU9U51sgvv4s2Qj0N1avsUHcZEU8LfEYy09RyWlvD8z3Km3
OFDq2677FciKq9KTDPWrpj1FoBINCpMQwSnMr9jf4FpLytpKnVa+5inhyWmJCjphl9pT6Y1g1hjk
Fv6xFDYjA/PCP/jJhP0pBtanR9E6jL1h57UTAIBgdkzikWIr8pOvYQUZ7FHmiMEefVc7HMf23sS4
9yS/jgMAeXevTAdzGXZIR1A6HFpaznrfQBuKT44ZYO5sKBvf2MrVoVV32gzENHehrtvJ+NhUv5ty
iyWrDRNsfIoNpq2cI71f38sd9TyKl1T93ZWfLWP9hBzpN7WEFhX6tiTvtBPJDku9uY+NjzreieZR
GW8VfSVKxUKOnrX+GOWHIrQWlrarwpsTxrhQH6luZ1HzSdrS1pfatkIpYHBeU1JyoAMJ2vUzVlMk
6kW/K4iGYHTZQlgOG3mNGTlcu2360b1Od1ity06xI9d5ZCGDSXrizTSt5WMDLEf5/7v2nXKVP8V4
ZwIyLOIPmoL6I/w4/UJh0351o9cyXxS8xCDX3FbUfiHLTzF0BnNkvKihtPeffe7IGhfZZ/UaYmDf
LagNeHd4cEATsmpPNZdWshHNtaEtyq9557AGh160Rp5a3KjxYzNykNd25T+m8LS7DfKc4nZYqpTv
uKmlq9OOGNrYBzlIN7246id3gNryKj2ayFa3yashuIzShsntaFjeQ8yHnzADJV4siZzeIlQW+b9l
i6Ejw+RpUFPsuhDf5pVAzeovLP5r9csqb5ndysGSPxNi3qwv+neZoGiZyIolWcxJuMxbT8scczoU
0X2U7CQkVeh73gkfrg9psbWKW4PCEm6gX6/KYhvkMWnaq166E1UXqhiwn42DMFHbj5H5URfbPNw3
1qNYMaNDaET0Sbymo0VjVggb3VghEpUjSJrbHoEf5a7MEllQLcfP8ivmfNgp3A739RfyvylzakTH
YrEAjoUOl3yK7dzcn5pVnm7G4RiKeH/1NLGfgn9ohaNSP6GfLZO1T9BGuy6JyWnWUuPBodAaD1iw
7lAz1Y6kbKbcheI0pRuYQ8Gc0xGCag0LGUT5QZ2OGubTppPItw2VSmB8CaRwKQSI+9ZKAZWO2Roq
8Slj4NiVGX7BO91f1vwZBpsaTrKyv5iVEP8+Q/6QdH9uYoCECLx1xQI6Icf2Z0FjDUGnhVWbHREU
yZkjuozbao1EeFuLPLO/6/NNPq06zS36pQhTXPcwvbvBVdJuQjsaHMAgUiAVvAhDL03trEZbdlUw
cQHQ/HmXZ6OnSSpEqROb7NiMpPMtFC/RwKOWzMNRwNf2lLmlDq0CkEnP9hoKfOffj+nqDZzVfUqR
1eMp7rNjN9oTVilehTEBBawHYjybgo/4GUqmQ3+JOBe8/0rdKc+v4V+v6az+O41NJZ6KLjsCkU92
vTbDdYPcnKCyl7nOQJ8j1k6reb6x6k0YASXjbjrBTU339/zvZ3H1Xs5qwkisVH0cWDIKuG28Qpfb
uSlnno5tgq1IRKU5IlbJqEYcvsDRQaUsGFvOPZxzID7++24uTLJRUWNOoOKBbGCNevZm4qwqcznM
s6OwynfCr4hPbiVtSbH6FG9kLLHGdeFN1cK6zT7+feUL/JKfVz57J0U4IqJoMq68DZ6Iujb3oeAh
59AGr3+J3oP78LNdB9sWSQ+hk+sUqA4APPXAk+ThIB5Lg61hF6xJpz7IK+GWbkq/xxTj37d5oXX4
eZtnr2saI7VvNR7QTNPvP8ffRPfY1j5/t8hCmoX1GG5eY33hC3ZhwX5/LWeF+OQX6RSkRTbrxyfx
KbT2qtU5wf+EEKaURfIOB5g6WE7ACqW5PolLCglR7dyCuICT+kL9I4g7jG3NcR3SURaNF2Gr2Pvv
VngvnpiuzZCECqft1sRJVPJ9BkcZ3kww6pRd2uOGvkyThlSwZ+S6VUZojNrNUMAqHcWlOMAqiH5N
6K2mlRA8aiI6Nw5eadPlh85NUNmHTE4QT0BJLHCAqhrs10YvtVZPFebvcIwNT2Kzm2789r5Ljgre
cR1Dhk4jXBjlaoFyVbfyhd8eh1H0EDbgiZ71AbO/B4T8sImaWd2P5EBlONObq1aTbK24KTgMy9kg
nsm6uR7ISaDRK9DQZCo2iJ8n4VYcYQXCZc0/57wLyVG5yV75MiSMHoQb3vUiUxJ3MDD/TrGund7k
pHeC7j7uNkqyi6N7n8cl9+99+C4Xh5Bix1B+19lbXDZ2RKJ8FD7AyNDwDyXdsSSovBge2v4QBaQo
MCfJumXRqwiSmUS28kLET4pESX32iUc5MWFWFBU7FKO+70G8DQh0K28N67koFmYACGp3nw3i9HKV
YXrkPwn9Hi/6E5RP0WE2GXnho7FTSOSEuCu+VyTVzqb720C8icXbTFqKvqvjBiCsI9PTQT+N0z4f
bDNfJVg2FqffDXme8JRKt4vwEKaU1u1Odq0WukD6ZFp3VvgV9o5CeltNyJa5bFJ8XZJdpsxlTgGd
Sl7G6aYV15OxDWnnu/tpemMcZEyrenDqr0g8jObKmlbDCLGUH81WW+4C/T6gErZrbBCkbqWmeFfA
78GmhZpFedLEfcayzHSsnuRX/YRfLA6tgeub67iIFkW3NA2E3ctqN8EBBXtcyv6+xQn1ROnctC9B
fN/jokFdIS0L9TdFaZgvJ3x9mauO8jEBkhLxVGY2LQh8EMkMPP0OmpeE8EPqJA0UPFhiH6HIG4OW
wmycbKhgp888dRIaFEw3LZBSV8mconbHSGTlskRQhEvbVmCa/CqcnvTTXkxu+/QBl9t8hRMMGUQw
2rX7k7WRrGKRJZ+CvmmxwZWOFh/CqMKagZRLcGi1VzEXd2NtEVfbWFqVTKTFdllbx3i6OSlfEY4H
QgzUfY9sbJzpdXGDL5yggcc6ATKmcHZnaP/HcIUgycxmGoCRH1GkGrp+7IJtNXQU84gexC/3Uku9
RhZXsM/8vYEjbrZU85tWfpihdj9/EM3la5baAzfXyfZECLiONOHkZVa6GLAsGkfdNmv+wvGDzwGT
TOo2wplxyX4EUxuwGMfdbTxKyVImS8S4xuCfj43zo/77znkGKAgBLLkaqTv7NTuD+ZR7ATQbWsVo
RxzvDJow7Dfcf58SfxhXf11VkU2JEIE/iXQ/68Aeiy4pCiPMSKqXE1tgky460FgtMilhFacqPrtp
zcRcOh0DogVawZNjysIX9tKwcVU2RGLUcSyZ9pyE4peKIcIOA89NufXhYjmwXmlUiVUJHOlufOH/
qdZGeFSK246UTn5gsggZ5Gyo44vF8KWejnH8TNs0v5nSwLxwkX6hR4LqmNnl07TMPwj92QwHYXPa
EZ4HZpl68dNk2BG20zqUUsyfhuojUhBVV04eeqPAPMnB4dkiIRC7t9lnVehWjbwKfPlatfg3MMOR
q+gyg10Fv0zt7BWawmRZWcvhN7DK52NX4yyp7WjCOYUsHqNwMbsZXFFl2PLHaI6j7PfV0n6+yt+v
9D93cQaPlEZcNJJUZeAPjtYtEXAlpQt23EFIWJH2QhBMQdS8yswk3PQl/tUrJP05fgr4UgYY34zj
9oTeYCYA9q6Yr/695C5Xbt+e0hl+cmprS8jmEqFxkaoMAHUn1ocdMC9jrsjojJJaX9iPgIYFXMT6
SmF0wZb2x1vSz0iIXcPZJ+lcP+/sDqL2aSJUTwaWZMIJ09QxhUVf20jS6H40YmDJbsAEKIOqpNkk
NqyvNRkXCLc/b+isFxOsqJsMuc7+iGkI5xpbLwjXcrhhMi3hrOe1TJFG8qldAIHcLc1tnG4Fww0A
++lnazRI3jy74hy/hvJdIG/9vLezDqyIqqqTKhbTvJzJSEvDnVbhlNQz2A1/NTkC0Oc6X6oUdMLt
5Kol7omprWU7vBiw3UDpyQTcrq17aMRa7Yb9tUZ2voF/rPY/HIFvlAqtGGQrLGgRAwxhCxeGgnpy
JMyEHUqIisEOot2TW6hOidpf9XLIfalHthx4x+x0KlxvGi/21lA8SD+QkVSSifdzT1WK0chlgQYB
gwGdExuUCIyouFHgMqYOHDdVxQuFlVbESygTZXkcUoSDDglkEgZUwEeuFP7OCgemdZCv+W7nvvvK
V3ixUP92k2ddDIBUp6NOmTvLZHZdHKQDZdccBUw205wdgc8eTjYSUx4sRJ2OzVN2NYzOrmyaF9vK
70/rrE9Jp0SLVSXMEHNSX1cHTmCcNPZGg32QW2FkSsAmUVnsCqgGlsz8eiQwzAavt5R/Q/qs9W+P
5Kx3OYlKCFcx4U4QK65LrBFKDkAi4CCYhTCy8VXKXuU/U0KzuIo1XJB4/7z82ekxnfQsQ1iRkZoB
8KnJs7gbU7CEiYL+WbCibWYqjMmzV3FVfSgFTZxP5M+/18Xl1/HNnezsLixhynxZFNKjFqAwL3S2
FearOBWIe2kBQgelvzc8/EeLtY8cDavQX2O7xSfHMNxr7eQFgRhxifT3SJc0idHb2doY5THS/GlK
j9MvyWs/mTJJ28w2u7XlYyrnjwB3EGdvJtkV9GWt3dTasv9IqnVG42+3utM4umJrcwa5weC4RKrr
ipVbpG8pdU5Sr7XNnI1gUVfvKoSy8kpP9np7WDXdITZcP3cShZntlU/vghL95686W2dmIaRqGw3M
b/YKsr9fYfxYIHHLkSqhql6Mv8ArA1DELzKCEmqxzbimnyIS/JMMwM01trV6YQf98ZDP3vgo5VNn
iWN6jAG2qfMIoxtgquyaaN9OW7V9EsPatuSVJEd7SYC5MtEzmMGyqd32bdyakIsW6VqP1pK5M+FM
DPsAM9jKuOm6DdusJK3j3AFIzTWaAaohUDLDWJ4oCmsv7vrFvxfwBU4qT9fUCXEh6ujv4K/SEE6T
jNcTYnqm+Q+neUo7Nw2T27/V1eIqp+/S48MGyJi1Mrikq2dr1KibKornNdpSwXAMOpZKspTb2Clb
JlWFdzotpmjNHFv0GGhb0waxgCABKdjiotxfu58LpiqYdn67n7PVpVVTamapOE/HMlADDsLwhEBd
IU5hjuheUiP3CdEQa8YJrH1HWo/Kzb/fwQVjyJ/3cLakKkFPs0qZl9Q6WvEQKpwg+6WhriYtXCDI
GocdDtTkfqyiass5TSE6aXszt2kPpcxhEoFAB/u9ccekQhX2inFiREPLAGfL2McHGFZbsBdh1cQP
7UADoV35Rs0LZwFP0dAsi7QIlJtnNVmeSVJsmH9+wWAtUWTVjHUY8Tv6U/fWvIUtDjm2tlUcNpEb
Tq7WvClxdeqPwuAp+Su9UYPFQefluP0Sz6Itinhl3EQH/AIUKmvR1kJnqB5ktiEmQzS0sAsVT+oP
VvRqFU7+3LycOptBxSS4gw4Ngr3LNr7Sg3kzd4P9nckAoXb80DmZWEN0m3iyG/JXGFwp9/BhG08b
XOEx66jmQe8XwpcVeELiwByRmZJsSviRtFJYO+FzdOXhXarwZVkhchaxtUTSxlmFr6tM4vk4sTfM
tyDCttRvgJPsujsINvQ75X82Ao1zXDuky2tA9YX5MKtPMbDY0ST+YZ6tvjqfFNMM5DlkV7Q5SsEA
589gljnJ5G4sccADgkOpaGet7QuYIkTNtUdwoZv/cQ9nTZhiGFU/hMr8FRbI+TKPUawnS96ofWhL
3ARdCDK+rV4LiblURJA5J+EuqiK+JQDxZ+0ZYoEj5K2aHoHnaxOccg0qmmtP1bSp5g3gBHISuB2s
xHXaf+QiHN0lCbnOf2FdfKEb/nErZxVm3/mS1Yh6ijXDvnGVmsN0I3e7hm7Lgm47LAdt0+P3agJQ
pkzkZuu7q7vhxe/42/M4250rmCGWVnITBL4wTJ88MVudFM8yNsUyHXa+eVOsdawqFj5ExahcGbn3
773w0gjpx2M424/z3vAT3dfSI+bncIfCfaZucnQjorKYbaspK2F1a6sW4dny2tl+8TCcIwix59V1
Q/vTC3/rjk5ZGabFzFXQ91CE1yCEtuYK+9HJGFhd/e4vLnqM8chchCUFAvFz8cWTbNWlns1HL+w0
nADfptVsJgak4MBzB8+9+b/9wm/XPHu8Up81iahwTZYYCOUC1cnSWOIIQwHlWrfWNduwefM46zfx
xP7PbzzbXAqjlPK8gnySrsu1sEAb8lsllXct3+LAjOujMz2pz2oGKr6CfvjvtXRBP8DO9u3i57uK
phEAZcG5sVo7XRekhzfFrmjACovflq3TLcgbU/iFIagM2N67QrSmCItoiuWFjAGnsemHtUh1zO6T
nTxI51e6uYtb/4x9WcDHhmkZZ4/HMJtJzwMTIlaKBc8OWhTnl7/MnRa6LKHUjYOzaWSuBUwelln6
IBerqwDYhaGp/P0ezp5SksnTaEQGXcPN5GVQDzIvhr1oN671i9ZudGtcunCmJVZXSTawY7JZTn19
yH6xFPt+I2fnYB9IoR833AisNEvHt3UzOE22gYNuZ8sh9H7pi0j71FV3Vm7CErr2Ni52Gt9u4Dyk
rVWixKwyrN0K4FUdX1qdSdhWyO8SsiE2mXooIcxjTpPY5jpBx9Y+oZRCYKlJK3VXIC4nzNLq/g+Q
zff3c15bxWmlM1a35rOxk5YaNXO/yQMnS5eDukIIYGmbhA8J2kGXPGZo5ICM8Qn3QJB8PFw2mXVt
1V7auL4/p7nG/7ZNtq04KXLIqk3X0FNeUzxFIBHjRt452UO9OMHILt3p899f8wVDPuPHczg7q/NE
lYqw5Kpwh+uZIPSnzQ5ulNWpX0XhqgUIINyodVpSxA/GdtqhmAoNl6DY2JaITQhtyatvE6gRjKC8
mQcIfjNle99R1LcT1Y4jw1nIt5BSmk8QHEPxogY3+JUIeyHw0BLBhr6+CciXDl3FQkurK/Nw/rwl
alLGXr0PtqRD5Znd9aWH8PYEUbSg995aPp6HVo31u05aZEAtVjHZYVIFq4lKRCYk9LS4g6WcDNc2
b+3ii/52Z2enRajLRq2FoBvlrwT9IHM2PVkF/a4xt2W37ZDDDDZM9MlLwrtCnMgEex/JgeihmMnK
RsznTqCoDr7yGk/HEYO07DntXggR752iuu2ZKOpMPwlJmPjkxeqpwzw6JeYjvyXyvXry822Eorx9
UXl1oDk6TKikva/CvRjZSboxdBfpXvpGLFmwmi1vQnGhpHftH29/lK2eGkMqosxH67HA9Ka3lWRl
SZtTcWPEK3SJuXnoN3L6lhjuiVoTIdMdya+6tX+dyoNZr2VoyxlqyyVSM8hP1jIbtiJxUFjvPlII
o8qMV9g+FpqDDdvsBCrMQGX3Fek709i11oM5bHRh3WMgiT00EOsyTNaSK67KeGlqjygRYDMlYK24
zyzTeocIwyIyDON12FKiE0gMkG9IIYa0rqrrSDoOwUOeAO7VTyokCGMLQ+10xDiEuAlW53Ab+i9a
+ZW71bTLH2PkOtXx31/h5RPr25I4O7HMIaL6jFis7QsxOcSXMi6iazfuM2LMbdlrEfGTCcTuc+XC
8+d9Xkl8/0rOjikzOQVdmQJ8yksZVNrmO7613tVf+D7zGeC3Gi6vXPHa6j87j6Y6SiTpxE+t4EW/
+OTCxN5YeML77MnT4vy74NUKV4qWC0p3trn/PGDtbN6SdielwjBsrtBm1mbqCDBVl+hnAXTbx/jx
WvbNJYIOF9SIZlbQWBp/+sNvu7mcDnpEEFp2ZGF1wOqFU9dOGi5ja9UJh4AI4W3IqQIfoN8QdI0T
MhCRgJ6BuSOLFIomIc4Jse5QIt2QYPjYfEHPB4lRSZeWeAMY918A8pdfzv/e9Z/O7ttdj8Mp0CVx
Hh5KszMsDgR4bSsIuCLgNsklLDNbdChUrr2ea9c9Qzoa6G1pGczjOPRz8mJ4GB+LZbSsGe2y+hW3
/28CsS72qd/e0XkeVtD6jZgp5TxXgtjCnJQQSlgzazzlY4ZtAgP7xZ8yXl2ZkHC/6l8SUtRnGND/
p2/CUixTBrz7y81bSeq8a3pYbcweIOQ8gNgdM7uYkzfAfXB1XFgOcpp/X/XSyI8l+p+ryj8LDmrk
Sj2F//+qPp6oT4ipNF40SkmvYCIJ2k+j7K+npYj/HF505bLH1LC8R2qHdfrr1Vrx8qH9n1s6q0b6
sJRTxWSQhvpLaFwc7Ju3QVtaVIGaO6H2IAsXMb8DN0JKUc/2Nsm86Q4zv+SlwLgFUTnkqNITkLPa
/35cF3toVcSAg4hphX72bOOq2+CUZCGTGW1G2cr1nNWi304HBK6r2eZqeqq8cRt9XLns3K+e79Df
Lnu+c2mpJuZFwmXT9UBD6SJlHxgHEQbtWKhEiSiFta+9XpvN/QnL+vu61CIiMBZL8uxIAj/LssD/
83Fg8Uvau1TcyJMrDytUk3V6E5OjVTsEvpO04eSfBGdDdFIHuwLOybCkj4SFhmjMsfqndq6voDZB
GQ+VZTPi4h3d6/Kt1u0GeZnVmyxcwmjRKnY5ouS2EUSf8S5KbvT0AUL1VdmM8dd2Y6qwXEyC+WTG
Xbp19tuSrrFMP6qS/z0NouizAB9LTu6k3RQIr1lkso1lRCm73WmtGLD2fbv73epLOPUGqGrsqjEz
SfgNhAKsdMmTg03dfxFyBKsMMVTpSKcv8siWeRavBMSlVfVO17xMGnBIVT+QCW63LSbF42uavsrB
TTcxizgEpbE6ZRvEGJmySXColSk73rWb4Mk69pTXX6m/OE122L9U6gNCjju5c1AXsEWnz2PJ2MbH
fAL3PvKL43do9Zn6RJyxVLGDO7qKHMmddG8qt7qGTk//zAcMQcJlyhXxXZ8W0QuqOLtSV6hXuxtY
3xB6R/7oMDzG6muPlCkf3g0+s07TXa0BTo1sv3nAxG9ATWoZ6EuWCee5eE+Mp1xuauCAnAlyhaFC
Et/U6mEKVla87ceN1L92zTa1nlSU5VPRLU79b5965zU5PcWqtsjTDyeoXPP0OzUJCXVwVMmELaBG
9jF7dsGd+dAP3UeZHBrtpj25uJb3rE00YDCoCkd4nbCtBx6Pl6RjhG8DQ7o3qJyU9bpoW5/hb4JA
r2wR2l9N/7yu8MVWRf4HHfhsXUm93iRJoCLB3EBXtNIbI+SDsF4U4V0LPmq0cvXETl6v/J50xDUZ
7yIS3YMwEEsFQuEItt6tg/LupEiLoT3E/lZrbhPtV+0/U3I7fvooGg1ucB7cxPJ+ZB6MtEr2Y8JO
7nElygavxdQCfl2kPE7pUxe/isUa6wNs0cKrTh9Xf+1Z7ZgjVLTCRExooXuyC4zgNreiRZpjjMUt
ZT0ZfHdTu4oCr0GlQbmv3yM4krMNG3nzHj4M7OoQZnfBKvfQFOOIvs/HhTGtk9Y9sehE2hefWU0w
PVcqG4qNFqLqNqLmsiprcztIq4mPhilIiWLE7dCChwpb//yO/70Jy5dfrDV7nksqoP4ZqNgX5unk
+/28YRgvYurG/rqyxAVi4j9p8ma8JYZHXWLPKpBUR8w0BCtYiaNdHK+74/0BTH9szX+W2X/u5qyB
jLDG6wgOSI6kUbHTOqWP8kSZ7+ojKFxl7tnzcqMienWUYO9jaA3JyP8wNXyHynfJ30FdoLW9ekJe
2lYVSbEUzdSoes8n5XlFtkt6EnhKsC1Bs5eCucBPpP7o7Yh50+TB9kzd00qfrryfv89mnsj3K589
EUWRGIG2ZsIhye5oIirKsX1Yp5Vb56s52b0LwbfK6U6UPiD4Xj1R5qV+/ka+X//sw6+GNJUUwUiO
hTt5mie/d3dgHMcEecTJMSB4OoEdu9GxW2nOv5fm343G2U8/+wr1uLSq3Oenk8w3tZvAQEt3J9A5
56DdfQq7TGLDEHEDRzdrPVZzZDXko/XY36HawtE1WYn4iLQvUoSYTr6ru48MJZK0T6L7bHrW7IlY
lDnw7d/3feGT0kBnRRUjGk0Cgjr7pMRBsPqhGeEdIVzFz8VaQu3sECQyoRjYRRbRo/6gvEEGZuZ4
N/aLzFpl/lpe5cvk2sr9O6mXBfv9Zs7WT2yZydTJUzkbl/uUl5kt/IK4uFWewQhexc/wqwCvRtmB
Jw4Egia9gbwMA/zKy/wbrD27j7N1JBmJOqTxUB61bgHnQ97MeFqyie5glCyBA9fENuEFysT0v2j+
/l7E80OgS6bCJXvzfGzXVJmRtrVWcnrV6zm4GmcWyd8idJpVG7jG/BK+anvcliRMpfurQ5S5fv75
Df28/Ly7fOs90zGJQzVRyiPmTBhGibkbEGY9ugypJy4Oiw6/jdfIHvHJ3CiMl6vWpWW7I5PpytL8
K5zmz1v4z4M4W5qtPBBjrkols9v4YULb1y+q9zB06t20w/fsSPehO9laHI/1weB7Qnd/bWb4Z/n/
62mcrciwP4VxwtTwKFj7k2hjwyp5orIxgMrwwhY9FZHVMlR3IsbGKF4LE+74ZKcPoAzadBAxHxP2
yf1YbM3gbpavIABi5er3Uuvm0bJKt0H9mFNqY+pW9wehuxVqWz6GJqqqnQH/9GFUDgR+7ILutQKE
GKnfOrsXb0DutNSxghsNTMIKHyyJEBKRzAHxPSLJ3hYE3DH/TPTz+JYgFOY9KF/U5yneaqB5jKbw
txS+Iv81op7t5AHlLbLFZDGcbvqCuM6XaXoXpgcBMtctSVr/frXK3wc5i8xUAWUUVeeEOvvAqMeI
vjT1ch5eDV69zl9L7beYbU6H8ffw0c18eySgY4oLkqtbC+Gtl5bKARwASPZWcQviY5rnlgR30uUI
a4qd5PnKHV76CqF8YI1KEBrMD+XnZ6D6aRTGJXco4w7cvPfxPdMSlYHNvUIu06LTbTLj0+Ez7j31
VrmHkAtBHbEDeV7IU0MyYt9Fyem/CA6hP2TfhKTB/r+yOtfwgUgPU4OvSL+W4mV17d4vfcLf7/3s
E04YIMhiz72HOL15kkKIig0/mLp2durUa1xFKv6lW5J3OB6QS+/NV+3QeHW9QIIC10S5wzlJWp4c
PFNXiMWn10CyC0JxTZhzDpPbK+uBnu+vXYfBNCiIhRDVtOTzNpfla2ldm8bH8U5ZnGzNWA7BvR6G
L5YP8r3Hd+UTD5+QHCEiLWppkXxRs5ajZ76hZsEDhuZmbHb9r1za4Uys6biyNhtTvBtOW1F6za0b
UHZRqr26euiIfqwQtTYgy7dZu0NhQWEs6oustkPhzihXAIFDfyue9tiU5/SM+mmdpLdwa1pjUVNT
xdzfbGnNnyNOYFYwV2ROQyfEDu106FK3RJ7hKC+yTWO5F7D22SaP7YnswAWGKc/ZivqciDj+Scbd
+5zJDcrspB/47UxYMj0bB5jKeFVa8qKSl4o8l1E6UfEs9g4Ri6vQGJbeQINmeVCIU0zVTO4HNp4T
DA/anGMsfFUdKRQTqdq4MmH+46Jx6RRmjDYEf0yxdJK0qkVBYRSsSIuPNGdMXEl2g+mu5S8LbDMi
PGPc+JhwhvgzaZh7ffXlWkRqBaMSKzQSnO5u4nLdE00rh/jI60xE8EfCfx6f8wej96rivgp+d/Gy
izH1cjQMGuttHWMCteYO4HkoOAY98FCJA2Tt+QNq4207Z4XaZWX7v/RwbjEQ0Uuo4b6EDdpec1vd
FDe4Bdv63iSo9wnNCWWuQnl1i+EUVGDfnuOF5c4LvhR9V+q7Di9Pf3SGfkUUTKijJVuG8naQt5gA
WcpRCFbJEbrFPUIjWbL7OXNxHpC3zKIIihSwJ1qXB7BPBiKOft8ZG50PgYO4WujquhF/NbJb09Va
OwOY1IWvhX7BMW2hw2nLTu1qyyDEwQq0dOJhxV9PHxYDkSElamCRSYv20brVCCfZIt+HC4gL/+/0
bcQWKHahi7WvkbZGUwstRQpX46p7FnYVOKmtrPM9HEaUajaoCe5fW47AmerA1kgWuWeOsyGTeQie
6mCT25kDwQ5zmPFO8GjjwwQzugVXrMyFKv4ak5vmpl52q8o9bbG4KyFj4V2R7/9Yyhjro+Li40ky
QP8SU26NK/XZ3JIa0C7avULAyu+EUGDKxbdB2TIhLUEC1RYUSd32d9YXArcRLHNJSO1DdSuvmtXg
Cb+0o7A7rapjuSS7sVwW3mktTl5Pa+ola+wamXfhZIxKJ10NrccUhFcLgwrRw07wwt/p73Ije+XX
iMI43Ci3/n1yQ9D18IZTqpaszZ67KTw/3VErzcTT2dZAHLciARrq/yPtvHYcV7Yt+0UE6M2rSIqy
KaU3L0SaSore26+/g9nd92Qps0sX3cDBwcZG1WYoGIxYsdZcY9o53f3RjgIXdBZwi0hw8o3/gMuk
LR59EMNX9TpzY3x1GTnZMD4o9FNrUGPXfOa0z+0s/mMltfvQoxJwsk8r2hcd+SbxCm/w6jVnVhSv
JlxhpWtI3y8FPpqzXJYHkbXKDtixIhDhbMhem1eJdtJF5Z1emms+dUd+Or3CEb8aViU3h62EFuAe
QNgt3TDxWndKz3feiQht3jsltE3nVm6wDrzujbEEc6dbTNssKTNtMSf8jmq5wsfQtQZbyR5if5eA
TzY5orrybaZ8T0BRd75T39Myvo4+68YbUo92f8zDiO0ClIXSzJ+kvUoHQ8ClHhBduTDvDJ4wLuRq
hSpZhJufY4yeHvHuWFqZU76fsi3lXJgefeAUD+0dAIRKd4L3wks84YLZ209pA3cvw5RkGTM9+AXn
+Z6Blsc8l5qIQBEeSbcR7xWsXahoHbi2qKTNhT1nsHpyq5v2A7nkm+g7FPH5Cvd4wF44y36Jbf4e
zdlNsJqSIZuCOrrlZJqw7sKGB+7dHQam5j1KZwrCQ+OSnFD/qCVokgUbpXIi0KG9Dd/iE6CL8it3
mCzDuwQHtcBBcr1urQuz9nWk/h3a/j3Os0Q6d3WoZDmzpgR0xzk44uqbTFmUk9fLyxmRjP3d4CZc
Olk/iic+Xgquv2r//xjBuXMETJc2kAdmqsJZxoOOcwvA3MFukSUSvxbvSeMoz8Zds+wNZ3K6D3VY
U5ZP+ciBv9oQoFEJ6zuYjpGbP8E5qkpbgoyQuXR/ymSEoJ444xvHMRuy5tAkfuFV/1+m0JToSZir
EfrZFEal78ttlUfko2C7fWJsBJbtusOP4HRF2d7uXthh7GhzaeZ+NvR/rfj/frBxVkcVkjDoUy2N
SLRAQDQX7V7aCq7qKNfUikDAVLY/OWN6Kb/zMyiel8x/HntWH0w7pSz8OpujtPh1Rhtou3wjrUoP
kvdVvlM+xx1RQ7MXnuWbf8fjv+Qp/n60/Hc8HqrSkMkyU53t8tfsqO34eGLgkwf/uVhp19FNe2f9
idz2MbpWt+H7/4Ar9muI+u3Hn98ITpOUFBNzDn8DR7VrPuSJ8s8CoWEAXvs43bBbEp4C38FTwioX
RCN74YJsRZ9/589v5j+v4Cy2xxBSzBXcKFhy07LMiMq21KP6ZKOgGOqdFCqptBHHlf8afJEA2eqs
Y/tGwp5GjOGorYd3LOG4rirKjBGBwxxX2/zTOgzrzHwhmowHeKWr+Rf1CzYl4157IbCRaIOidT+h
gg5fGS/1gktN4zVkzAl7y+GxNtmptnx4YbZkpwf0lry020sZol/TbN9X4FlOQAzGfKoyVuDsl1R8
zErqAGbEeNe/jPftn3Ivk4WPFliS1rWbKzuBbmLARk/d/vSirfV9j+XIYXhmOgAzyIWX7QxHvMhO
Vue38K+3dJY2aA3zNE5Q6L/aOMUHo7WLI11LFLiv5dEOHsTOsXZRie1ztFeO2c7Ed3Z+LV9V58RV
cwBUs3t6yQmB8TUNioii80VHHorcbYgHsy2zaX7qjVvqLgAodfU/8G36ba2Z3M8lybAM7EbPJnsI
RiMYtSL8+hWzz730OCeg4JK62b6+cB797D1iT5t7dSxgRCQk9bOnpbVk4mrKFTBaU+acGpYn+R7/
Mzdstc6wTQ8X7Uh1Ejz/KhF28JW5awvVUnSgSWDhPgf/JnZus0+4hJzQd7TIIV+C8fy89hvNhgqk
TrucxCsk4cKFDJLlNkH+pe35183q+085e/168X9+yvSVVKU1HuzKXXPwHyySqzfG24mS7ON4GD6J
2LXcm9pdROAtBosLu+avb/DbnJ7lWfLe7OKwZk7JUkCIpE7oqvQaxU4EI0nzdGE1hg/Ixbp66Xce
XFEtX2rhsa+3KQzdmRTYPf97SD8lQGev+Sw8yoryZCoZQ8qekIV1du/hp2on24l8mi3tT+6ljOav
dZrvb+PslPYDuVeElicOywH9HUEskCKc/7gUgzqB0VK55MzmsN7BvsHGrAfGAE4uttKhxTsI/UUf
lZ9NUX9Pwvn5TYN3bcgjQ5prdnIHqdQhZA3ciDAH9qwJyTc66ME654o6fOjds6pe5aMX5oSNREg1
cOi3CaPUWU2fQnyijf9OEtbV+BQK2zBfK8HG6O+0QlgU3Mzb4c+kQXO+6Oz2U7pz9jvOAgIlLaty
lPgdkwXBz2F6Y9ra8IiF70nCCdCBegcnL84PeFpgy7eYb91YkrmX8nW/f3KGqLHYKQ3K56XBKM9A
6eZfM9rjtOCmI+fZBp5B2K9NCONbQfRK5MWulLiVhzxf9dJsXQpbHDNyc3lhkc8f+Pn+b34bzdkG
QCq4tuKE0STriv6/18nBd0LJHXjCdIJtOEw3/uN8ox4v1sB+C1NouiCVppmmpp3HpFooyoMmxfPS
6l0JUE3jRhKOnHhcDqMjxZs+8OjAnG1K5pooocypPRSq8+8ZkOed5ecM/Pcwzle4ccoGswm+3ocI
9YLr8DLGPWmikJKZsIuXRuHKcIcpJdszrYO43bLjD40eNODmvdeQNZKgPnuQui/uz78dz9/myDhb
tjBOar2VmaPabXaky1TzCT1yr111XKuRWQ+L9vkkP5uz0dO8FySA19dG5JBuzv07sj3/T2Ufjr//
vDdj3sq/1V2aMFYqUWBMJ3gJEb0R9FwHa0tyg2ATC0tECzF4qYwkVJ5v0DFCYM6hL3j/fm/K7yv3
P+/tLMpt6yDNKjjfTI0R7QJzawK+WaTFzSl7KrObtr8boWyqL/5wTMabogP7vRSFwwkUVrifO4ki
kjR6jHx5VZWOiY9PuE184snrKCQ4LMFCuCfCyOWlot1PHd28F9HbhAcEVW/jvN2klru2iDUhhMus
vGvL9LoTNpLswO2yAQjg6ocBgEMCGwzNuAy8ln/Gg3rR5PZEVeEyVeHXmfw2nrODLgUrotXJaZ5J
hO9c+KEYzFn4Slz4+MTbtDv7qQ2X7qt337p0N/11jX97/NmpF0RZ1tALFs4EAyKpDDc062auwQP2
RONBPq9+vNSk/7PdkndgobphIRvIfL8O/2+LOJEKv7UyI7wFRkLCmrs69Zlt1i9L4Q8tdu9C4hjk
dz+TDYYUfr1tUZsnwfqSAc1P58+zccyT820cWTWwHPACh1ldv2Zk1/hubHGtkhf+shwl54iw5erf
386vp+H3X38WwYbdOM2y0pDLSfqq18vTsJx183VzAG6lLuHko6gJyQbDK5vdqEvyf71Nkv7COH47
Ar6P4+z06fQgqKWGcczRBQ6+JxsJYN+7TQ9bvzmI8m1uPgTo1ErT67Rlxn3C1Rki30AsenVH2rt8
aWIvira0ZjderW0SYXW65KL+y1tCm4WIU0N8oJrK15n+7S3pSas1iakWX+PsUNrCbnIJwrjQkSu1
QVZDIYE1euGm8UsIynMNUVJEnUX6g83UG3hUSAol7gDarobItvrQHjkeuSNjPpQsOy9gy//3S/kl
V/T3Q8+2A1mqirGu+bHwMrM1esLYck7vX7HvosLwXnBDLqqWN7s6I2kQlxeePy++vw/kv59/th9E
mXA61ZL8JfTIoYTiX+YFlBG6JeR6gz6Q+wCxF9l2L0ZBJa///x6vn2Ws8P6oxDHn59MNry0FSG4o
CRwF4X/rFDKGL+u+eJadzAvUg5S+Xnj6zy/irx+vnx34JvDU0cx448OyLckcLiEfm/T7uHCUwLRz
MrQgrZ3QWimfwFYIQTRhrV/kuv36DmhD53JLPzwuAn9vS00QWKNeo2+J8ZaRHZ0rrpd7Rcm1uuX6
MV0Nr8MLqSvB8+vjv6dA+e3ZliLp8D101NPnBe2yA2MwjHXOVbB3x4fcWGaGN07eUKwqJkDExB5J
AAn74/gEe2+QNw0zhcSU3qDOK0NH+wP/ipJWEx99ZVVyvT5WS4PiwyNKTtmf1Z5V5/571NYvo6Zj
mxZSWg2RDPyQCE91PShFU9yaewAMen60+m0Y7FutADVOAnBRbwHdu5ln2tzunOoOGdVpVcYOpUxj
q2ZOiOGn044LAdkFsiwKIU8KWOtFc0gOKXJo7JwMN7xX1MSWzNBp0j1lUR87IO7C6loFbalA2kmf
hjfzWWmuptzx76AOQxIgK45D0y539LeGhgQcXJQ/6s58Q7Mrh0tl3DSxoz5W11O90FfNvRouqYZh
NJg+zL6yHdXgg3QPpjPZ1Ie6dWVcsQdqcY/pe/BECRIvpov3NWWO3s42gb+m82wTig0/L82kK2aG
sVgttHf1c0AFSrsBcq+XksDWXEZwDp/z9/apBiQMfbC6btibUAos0cfO4KOZ2+LbMoyOq4oIPlym
9KQ9//vF/yIl1BVNFE3RRIShyF+/5NvZkPuTXvthhUfbfjZI3wHEWSjbYdu8wYXcsyiJYJb99pJ2
+GeXvKmrqmxqMrwE9FfWWeQgirnFB8RzQS+6XWdzd5qFE/hxuUPOzfFSwP37A/kcLQWXPkv5Ioh9
+6GZ3+o+RfYB80+Udydtl8GlKJ3BDeMbIHz2pV/4y82MX/ifBypnO7He9rLWGTwQKIz+dGqeekR0
Pd7H20Jfh7nXsjTTuw6xjZzvDMqNp11vUNJQWTAqpua6v9biR8SsC0zqx2tCqfbTksoLQcwvmd6/
h3m2ZXeV2FWlxYsQyY32++GtwoGNEcxprHph6nbuzTngHp4JgTy325ImHbTzdGfN1xDIqY5Ghp7i
8ORmuQcVtSDouqhS+6WIxThRvZoWPosSccXfe3o4FJMZCExnrpGZXViH0RXoGS1fRzbycaeSPNfp
molgucTXbXuIA1QgrbxIkOWDqO5WQU+3EQ1WUU4vgO9xGyjowfbp6OAoXkK4x0TngwyR4gzKVRX8
EWg8kWesMB5oKLqizq3ztaYuEu3iRfmXeJ4fZylzVUHBpPBcHdqnfqRkdTHclOpyrJYNgozOq0kg
urT4LICyTjZ60NjCTHLeF2ASX16w0u+fyLdRnMWz6tDmcZs08zcJTxefTWM/BrcGVivS8IDOPajg
0klP3ci2Xm5S/QpeYo4+yPQBSIa0kdDsEUD5H1NbpE8WBgKKd2sZJOMqQlDaZm/6kC+Ccpdmhi13
h05EnZKDqsJQ4ya29h0E2yJeYRWndXDN2QITF3kItuid9VAnpd0V96n01pduXXLZxPxs/DN2y4TU
WxOuJg6HqrrHXs18zHSnz56GYT2TdsBI4kw194jsDPg3SACFYFPnDqaD1OcVd/pK3X0KxU1Mq18K
w3RYYxWm6ocw6GxNf1QT1TW7qx7FfX/nv4VLLXJ5BeQnFOQDgFzMxYlWGr7ufJ2gFnDDfu4USkvg
1uuG8g4FCHpUlheTcT/TzjpqYvZRDGFFigdnSQTckwTFT7HEKqd91GwgrcjemLilrVl36gmPg/4u
kLaZAScdT3tpX7dPGi6WlpNYf1J1D24J4c2FCFSeN4y/z76/B3W2sxtZHSWCziqadzv2ELscPTRL
2V3vUXBHe4ObHcjY1lGhr2B0Jcy6pYNyIQ6T/peW7e+BqNzOaOUyTYNw7PySPIWZEA1DQlml21bG
WhmWpzUQb+sWh4f6s5CcQNu26EGRN+5MYNcwizIMjEr6D0WEYQn5BCpCZriuAnc4GsfqtDrtw08/
XCvyHxoXM4JrpKjiftQWOJCZ+/y1aVhf6JWWbX4VmnbKJhrNzisVqdpVLi7UF61aqQaytRMiWuSB
+JNI133ymfPAk/Dij+D9jhPVNBN6RGzdasY6whBughcdpKebPvkTt/fxBG2P9lpjJeYP0al1pMl8
saQHIb/TpF1QoJARn6VynZzug+SPwZcLFYsugAR+afNHPz2q8Wcl/SkSu5E/IIt7lb8xU09OT2AB
3ORJOQZwPHCRje6C13Q8MDn5p1/YEhU9YZvsosppP2ldJTKcbhs8K4FGm4cRyHO5nrOdaMXhO4OW
dNtrUwcTrpoLzd+EjUKDy1MsYcy8oKkpZWtwWvs0HXmqf024GADhGw+8o0DQFkL55JfAao21GD22
tBSkNRu/usgVFa96wP4UJJvsWYM73NY7swY9KNBVjzv6p5LvTyZ0xHtx2nf4QppXrXSnmYeBMtB0
lKstlUlkZi1WZnZJqpr9juZjTPVEK10qElkjY21uCnxsKbba1W1ccIeaT77kCrfKtthbqI/ade34
q9Qb78Vh4Qd2Se4LpTRal/X0GcD2QBRTbAUaUlAblS49KFcUrhPLaTPbslzdoTJGpkRfw9wkc07T
RHtE4n0rvIzHHOu8FRwJYq/gVl689kssibg9xli4SLTP3Sjk/8lWTtVN6QTVKtMW5U7SHXEZYQeb
U45wATiPT5wcSJSyCA8hT+cXwNjGcxdMwUG+q8Vtt8HBktIQvnOInFmbS/0WTxSMOMGv34VH67O7
YnPUPouH5KF8oqKT5LwboPg2YDglf9B38hFeCJCQxbRS1xpevkN5ldKNca2+UeIirE2Wcb2uhEfk
ruN7/T4MtHe/Ugpi5ZEmr+z62cTmKLsKoNaHIDIIA1tvnklq3mgUowiP2OlG1VeIdjLL0Rs7hYWA
DirxjwRL/dZq781Demdcd4thYXFarpir4rNzZQfLhVuU4MnimYxMjiMpHx1Uu+y5qm8GnzyNgyeM
lHrdtOIGRmUMBR2Fd/l5eNOP5G2IvazmVat3vbU4SddWUa4sAVVWX+CTHOEViDUAdf0VY09OB6t7
meul92K5joenWrOzN+lqIgcbR04+HuuSLl2yvAa6eoom4WOMiR4NINe+tCsNjKMWDWK3Z81cTpHN
FVUe1lp7n7zmjZsizbSu+moNhj+MXoTwEQ08rXE83ZQWPWDQ2qUUz6ribSfasob9Xz3FaOEe0LpK
uaOgwqrn+nYxIitd95IjonKTwVvYeBtR6B7GBQakafSC9deilsQ7nZk8Fe+naQVwwoCoK7jk9ESy
CthHtq8JjSPImSp6WZb5U/FJIknkuDac5iGundMN0VidPSea4cYmVu7X+g5ZoLkTD9WnBBBr2OqO
4WFUtQzuSENZqTsywzhSlKglQNQP2bZAdVo9ge6XRE+pd3w6I5YPNYC9+t2w7HY8sla4QCo3szSJ
z5K6Pe9rMMCj03O4bCXMnHCnf8YpNx+WerPvCs8M3gPlCqgkEHPDFQdxdeIEGBA0CCeMFR6y+LrI
1qJyG2Ljdh3shdeUll52ba6SYnqD4gG1HQ63ZeRkIO0EfIk7d4KtAKJDo0t6eO+YSaFG4w/SGjA5
JH5klxA63ATtGf9rrrSo2Qc+iir07ETLsKNC5dFSDuLgCRlGlfvOfA5CHFXpQ6i4Fpl+bJdC4moW
/uzKo05Ksb82ewiMhDbduow8i5Moxk42Y+vuHuT0RtGvBZHQaW/o1ywxsd9gYhti14nfQel3R6Nj
I5rekKbhJElvee6MkaOB2+Fnmj4Z25bj41bN6FeG07rCs8iekFWa4ZUeHmv1SqLJISQkLh5xJOD+
aMvK/L5xlvfawWMGle6j79bhSQbu0jp6jRH0/oTMUpreYEcuaqy4CuDQReGKz1b7x8wILOk4apf8
XbNFfebJzDDnJe60kS3SENPRkFJ2eGBrm3zYZAhi+e+MwJIQ7Z2WLZNtbSNzyZw06gFxipGuuWAX
9XZqSYqvkvg6eRTXyrXQEfw4ufXJi6sNN2qP+off2SWqhcrOe0C7C5johPx5uG0bx6i27I5FeMCd
mWSupOJZseen9cpthcNpMrt3PjFd5vjkh1tTWJfhO/Ua319Fww4H+4G5QJ/ZPWCsrFsEXu2x7PZ8
4BF8VADZsMYLL0Uy7SagCYtFHzmwNQNpmaoOf1xol0p4aLtVKSyEjJjcNeWrVt9pxl0Zv035pmJS
Uwrn5nWTZXagXfHT+S6ScVaKDgGdD7TFIqlH0f7sU+rCxq4ENt3bNG+P0YMcHZvooKVPkngzNFtp
csyP5NH/MFUHpBFv0Oevo2bV1qV6ZUR3fv7az+i1rNsYVWPXHAR9jRufdmvpFR5h8lFFTWPRCt4d
le4KxsUihOdRe/20OYk7HLbiE05c2VPADSCfvAkry4RioNmQETQOenU01F138lL12Sy2NfYUQud1
0lXTrBQcEeJgWS6GkzcorkDgaC3j1hnpG4APnXD/tLmHmMKmFjiN0OeRVNGz2k7Z5LTTPqixrjaR
059sPDNsAcmIpJNz07nkKg+xdOyCJ1m8igs6WZv1KNyfREjADioz9lf+f6KESj+E4Bit0wwr47Sa
TquhXwf6HvYm1CJH9Z0Q8TnZRh3QU3SnDruSDiHK8+kiZ7eQ/JsyvqYgU2JYE1jPEr7RLZZudjN6
prlshJtJuNFZekl8JQrbady0yOOxmpXY7iDjFC9qcMXxM6OxUEt3JzKH7Xo2z+3ju4xbKS1O5OQw
/h76BHPmVQWsGdC/4N9IQDYY5Cn4Y7aftCRpxf08XDJnWMPW2MMIs0w+4w/Yw/RUdKTdooPMMGv4
zyWFtHgil4z2uPuwiIuDYmMNnhFt8/E9z9b1eKNotloipljUdB40EUkMu5Cx4+nsqbtOGkLIbdWm
y6K/LsW3wnTrN6m7RtZuZDcTpZmKeIJeUlIyGbrmnc7GIuNuTudsHGQuInTCI4SW+oY/LDWOzkE5
5//Gt1luoe25cmVEMFW/UGnqF+8jAdEc0RfcLkgB8mOcrdR0PQYaO9ufRhttQVLodum5u2XR9hTN
LrhwBXaU54tgNeabsfsYjBETeNoSVzxj6heNXnus8XBsnDKDENJ9dHgj+oV3KsnpsTu2uYPYib+i
sN2qRyO9ifNNFHmJsYtawke4qERctKHG16my0vRd2XwKu4SesaDejsZ1ZeVkpBf4CaYkf8NjEtB9
4srdQ5ng5v6WTo7FfgqIzC9c5EMKe4QiuZX5UHXYJr0hrjDVftmojm4sKOkP/UIWXa29E3b0Z6Ts
lifrwbzJpxtdPQAOV7uHqS3sOsRV6SqUZ+ZAgY4fsVwjLZXG0bp1pzqyweWjx2uRjQpLczbHyI0Z
K8GRRUkR8BaWP5hIheneKO4xSFAGr8qXJEvEq6g+WMZD0a3SfIVIkpUx4iNSH5SIb6pAFMRJ62/z
0gtLT0Qwjqnc6PThoSxcH4WeaDy3ynoavMh00RHm7ZLu2US5AlGW8PjUNB1NRPmoCXSKTcTfJTp7
5aCyaETafpvoCgIhg/bThabZfffRpGyiOOmm0P3l+ClIcANHl7GiMDjwe9l8ES1WW7n+lKP9v9Os
ys+bOndRgxhApGiu/lAwN03DXih+FUqx3sHFek190q58jK52Ssa1od2TnXXpACinJcbu8A+gU5Ff
U6gRskhdfA1ag0yCU6uerBwa8+FU3NOaKlLwv1BCU3+pqFsi4BdgTjPQ+1zjI5VVHVamFN521LTT
4qiPB6YGbrpUb7gLI6Na4QA+K3t817RctcGc1MlP9hC/WGRX/fdhOWEnY2vTLBq1cJqi2ifSmkTf
m3I0xQfttPQiohf1Rrc2zbQ2rKvUwFQMQ5mWy6tDf0lULNkT6+7j3y/iN5Ha/JMsTZR0y/zBSc7U
FC0PT7lVDq0L8F+QIMK5Ao5NwPtsAQ+ShdzTTI4T6pbwQnWmeAWpUl8SI4XPwQQF7sJ0/1bOtoCH
o6VQFbBd2lm1KhAFsR7kLLzFGQpIRJHhfkLqJEXyAZUsdkmYlDgk0fRUmU5851OtzQ+XK6e/JG7g
F9OGaeBNBPz/vHgnSKGsRHka3sYGZTmMsrCoSJJd3iz9kNSbk0SHsPFiYS8U9CQZx0xZ0itDFsce
L/Ys/FKX+Hsw8wf1LV1PWpxso85g5tNhNvXhUMduuUPcYTcWPuobCPfqiWRzQL/MBKnrQh7rSzl1
nj5SDMqHIkQzOvbPEs5pWHTACnktjCDbdtZ6KrhhBsdAeaKt1jb6AP1gs1CIwBBYdQX/qn2ICbJH
zDHRgnkEuHQeAfJQq4Oh33GERfd8BV6GWXWwmtoDke1LgK42ckFfbXGbeKpX8rVm7E7ZDSg+nx3d
7vSV2T1Ah1Fw2P7qwgXoR4OchdJtoerXEmaiqubFpSNSTq/2AcIXFwMyBEMV5zH3PEcLnX9/RL+k
q+dkNTQtWRIhXn+tpG8vJ82FvkssXg72m+Ke/lwAhG5WsEidsHIo12EJOzpBzxCIfTjQiLkIyS8M
Q/5tn/o+jLM1MjDCrJ4XbATsop0FHmSkQBbNdUeOylPgwGiKHFCdIzKQd0WD4CiTZYICTekHiw+a
pZCYGR/IvP49Q78QFmiQmns4yOXL5o/M7FCJEtq3ILwVyF7gXLpMza1BS32w7amrkarFacQR9WOe
3RTSRh0e4/F2RLD5iachLWSB/0yC+t9j0uei4/mC/j4m9e9PKm/q3sJ5DCzH6DbxssvsyskfiNVx
7vThaTxr/qv0URkrXK7z0z6fDgINtg2mz9gG2GWw17PPQKRH2BYHN1NR+B7Tasnc9WwUBECdCDgL
o2SkOJ2yirkkRUc9W+r9JgQYZrKtrGThWiVzpJdrQzhm5nZmNPX3Ss2VeRdXBGTb6hWpguZC1yTi
0JyhOmLSrJCipK2WGy69if+elV/eFAVItl7NEA1F+aHjjLSTNZmWld9mNGx6QkBnLgZVKBZesKCh
qc9MbP9jwNHZEdRtuk4/VPo7MVPghp5cKsP/suv9NZhzNedpyvK80hhM7R9pH4YJoTsTrs0zgSGm
KDs4+IiC711ZqGm1i8ZA5lww+HuJ/P38s2KgFk5peToZ+S1BB7ntxLjpg4NfY6bO9xUU+V7Jh1vZ
FFykZhONpyUf231nXAv0s17FLkUe0Fw+nZncJbi71uQSTpRLXowbzW33/nrxTsclbZwPyhUNjvja
nF4t8p7xfTFbOnvpR49Edr4UlNuxc2LfMYKN2H0SZBYlKEZr2d+Gz8BteoCqKhD34qW9009O9jnb
d4NqTfcK1yGVq3wmyGiT/2Qp+8CI2iLFpJzyVUmr7bCeuUmOMEvD/r2YflVaqXNnvSKqQDDPOyTF
YMKDisvArREUwDzoTpcWYj7D+9oZv2nhFE8wt79c3v5lL+TNfXvymeIgLRD8x8O8clwr4po7PEbW
IcbWrVygAb2j+KTcje5Q7y3ruqqxm3HHpKOx6nPQ9wLg2rK6ThKOkh5rU+8Sd1Wft5Yf6+rb6Gbd
0LcDY0og4ovBqbgFhNaS6PH3hJXlKy72UueN0ko/XffhE7gsjSTeQ5+sT9gHrUyi5HDTlhNlg6v0
xV/TvL8lLRz3C0W0O94qSpobGunpaT8tfMVt2GAWgVe5xQPtypg1WcfspYq3AWwkPGAQPysa6fKN
nF0nJFt82sHDDKs+Ovrt8eSgdmjXOcdxQAP3v1fGb4oQBa8anVqUNgMfz4K8qBFSTY6i4hZlLiHm
tG7pbfsEiBA9cy0NjKXxSC8YVEC3LZ0xcAwLE0pA82QocMOsv/i0uInsuAnDPokMks+L/tHCPfbj
3yP9fSV9G+lZFbjImjAp5K+RYiHcNZta3tCdf/qIV7C2thaFkxdldKMUScqilxbTRtoYG+1PubQ2
3FNWp10oXviufuk8ZnV/G9NZLFaF9XAyB8bUPYmI+oFtgeeuHGAQ87YDlsSbvBOJ5Wgjvk+f/hMX
jRUTdHohdyEdjQvNgT8d+iDmfB/O2cdG0RGBRsFwuB0L1Zxk0O+J2ct4lQoun32z7r36Xn82blCd
kVU5NFt911WLHHvWYUs9BEsx2SH54KkXtLFfkvrzL00TucOInGc4JJ2ts7qe/D6eZ2qWESyt3QhH
4O5auy3I+Hass239mupLHTuY3bjPomV1W24UemiNRX9vdUsEvBQAyK8VtFXf1YPNv8v5QpZWR1oY
t2H1kL1lW9nay+JDJ26U+irs7XjXq656O34M6n6WPuM5BdCCq5Pb0iAu2WX4rOICPfTXsvxaYl1M
U2mNZXDTk+IA87Iipo3foW3C7bvUlqT9jBIRAbIlgzwxEbh9IVG+7T251RpC2qUIQhE4Yas2VXcq
ZR8yjlmz90PeVrHWSlRkdDRDoN9qnEKmF71G9P0Q29wr8CztEfpIB85wmVEVXUKczHYylAG8k7Xb
7gNsOOgSSlm45uFosiAADXbauEmnh4mFSWZqo5EpJIdcEz2NXQM7fmuRo7D9tx6i5oVI71eu1ref
bJ1Jj1K/N2Qr5idzO+faPjgx7k4cfiQcHH83fpSBW9PGuvS3VD1rmxLtpf3u4hDOIolBjaymjpNZ
cxwLIOixYaBGmjjDmxQhaQl9KKhgEWQyMTadgjmZ50tb7k8hwl8v3jq7Hhi1aRRhG7OSqbO/0NvO
/S0PUTItoczroxcXu9jcIcaFjIItjJS7eNdxb6Fwhzf0Pr1NjU3Q3PpbyR1lRwLsbsvbSxJ65WdU
zigJFejEpLudf/j7aES2IExdmcMBc6EYjNTMEVmy9D5G2jI3xaHe1zioqfdZfCC0nh65YD6a2XK6
0V5MkgXkLsCy2JjeEpW+WfFVrq3Z+ap9ToK831u6jdIgXArLf58S2m8nOqq9L6isPnOcz4atqXpi
jEUBUwDdBOcDOltjXBbJUlPdGOjqyTNfx/vk0HvBjfSO81PtCOPniao5SWXSCatWxrj8JtCOp9vc
MxuHS3QjLuK9uB6X7Y5ENL58RvAIHjvxtOl16DFf9QQyYxx+UDDNJRUMvqCCKFhYX7oW/Hpez4pI
RRZFUcdS9O/fZ5V9YuURCs4naMwkZkZx7uGeOBCpCTl9dxNyDcqgmMKvluuFspMWeI7cWcMif6KI
2VbkJElqr8OUVB5Gyov8Tl5q97Oi899vQvltmdOMQ/ewSUZLPZfuonbsq6rt58gPNiZUGrA6fyrF
Ve+tN4XWW+XeaFkewmeDCwTVknmDFjzI6thqygVVqeUI8Du5rvp1Wj3m1KVGkDbKKtc3qur9e7Bc
N5m3v88nOgfBkWHwJqr/W7TzbTc+FVWu98HY3VRAdbLAfTqZ60I6lk3EIgKqQ4k1ll7UlP4ZKX7o
8RsXqdiM0l5PnRROsEraXxzB9BafuXpttjHfhuU07WPhv4vEdDl+Jlmq2YH8Mljvhl+51VGp/Dsl
exGRlCUqWuJiG45YHb9ZtOiEFi5wPE2DA5WYkpN3zUrjb9UYuOngl1IhtU+mjG177eo6btzqwFI/
ttqzzKXwVCqbAS5tZlBciW8keVjWNWG/DKqpJjmvSTZ1WHIwBhv9iPkfGKXQ2qbNh5xTfdef9ek1
1O+m4B7j0Vy/E8EbTNuxOia08g2nN6F7EvQ/KYIpC/HvRL69s1ZAb1eS0HrkaPHYHLxuyGxY8jEc
CryAlpM1A6zpuDMxnlIfJAGtpnIck63hP2eik2ivRX1a0xnoK9SyluRhjcLWxv8i7cx2G8eCLftF
BDiTehVFUpMtW579QthOm/M88+t70Q3ccioF66L7oVCFSiDF8TBOxN5r2+gMtOkKZy6BkUydhOEF
Etli3Mo4F2wkXMU+FVfFYBn0evlmTZYKVChx2RdSna706aOpl9VWf4pK9horvdumdL/U6Nh7Bw8V
jLmR6zWJeY3vLMgF8pZImqLH8spw6IRTsqfa50DZRhhA+EF/C3oPMk18C2Xyype2RHVxIyLIuU43
EF5d9X2AyWA+jY3JWO4mZFYsxZmj1rZGulBjG/TRQJAuViXXYdOQ9Il+4Cu4Qu0NvGR4qEsUQA9K
BtRHpLWbH7rj8CYTuGyhrr/y3gkKQdKgvU3KlraRhrxm0/GWJ9fTsPT/zEfvWwt9mck0RZZT7RS0
B0ZU7qgIaqjMzRYyXTU8FIT6dMsOsrZEnH1CbW8DgjLI+n2gC+VHzuIT6rTROFIClZpJi63Ju+ZW
eJVRRs1Sz624zNz8Kb2D+lTcDl/iavQgoF+3YoCoa903CBGRuFoFIfCWYe5aeWX33lJdt4AKzKfm
bbCRYuSBXQnXo26LHQJ9lEaAnvKbzFgNj9CzGwYN5TsDurdhtBO6zneYiNNPiZ8+dIfkz5yc1i31
g2IAhkz2TbpOsNNisGLn3eK3S0giXWPf5D/b6Oh7H5N628Lozdv17EHeBfEOCjR6sAEnxviQLRxt
v6hsZmoZMbHc02LHqQjlV5SQ1UYJRvLPynjLHpsZutQdkw55tBUlqw7BMSY7dI0e8LNvCFjzIAkF
+8liHgLrPP9W+ac8MHF4QNofBhgBLHwB3Zu47B64UhrhjjZ9Sd2EwLc0sOfAKxCW+bQLkLIAdicn
Kr/i19gX27HnsLvE+W3i/9QZSqwk6UpEM4ySZqJzgecOkHuyFuuVmFpK4xDwx0QZDUVDyizAO8Lf
OpeZMmI10VtSPqTA4BhzQKmV+WbHzwOhoK/+DSiFh/YuSKFUhTUlERs8DsS/5+GngQbyGaWCG1WW
Yu6kcO0JlhcdRVYG44nG2KStuOH6Yl12W95A39tExCqg4kobnKFO5c+Z6lXi4rkxBaq9FdgSougQ
OaLOwvqlwdQztxx9yluGDp/O3pLHRFTBX9oVfZjyAPSTpJLJ2MXNOm5RGlkCSUkAH765yjrpwPPA
fRvxGEKq5v2OV2iL1A/+OgNuX7zHbVyuyLhJETVrf5LgWWcXV6qPDBmKFyG4mgr2AsJ1bs5/Pb9M
ik6OTe2GKTcg9zh1soG3RbiSED769vixUJ2+3zE+mooGgchz0X76MSnVxJ8PgNGTVIfLH246/lsg
6lRRjGWnHmaJzLCAZcOI3bsJGCK3ixntF2mHLLmSkfAgNvawpo1InzEuQUuQSdDxN13nyNJGH5ah
HWOfE/IVpPoIo2P7UjFgDNgDN+xnbjvxXYwee+AYESMv7ejfajPkfA7j4wItLD56jEoYayGKlhln
w/EGQw/pbNyhpdA2Haz34GUQPpmmJjBnRNrnAOtLW1GfEuTsHmtTgMyifAggDggE/IaIDD+DfhP5
dzOfExW18haIz22+Hhf3ybjNoghlwnXI8zYPewXvs+8coyQgVGL2Hj6a5Z2JVax9LFpwhLHFfB48
HwJLuHVjfFszCdf4S9y22CbRztD3DfPT30uCMz0zSGK0yamyFFpEpw6UoewCPQr1Dp/E5PTEKS2j
u9BFyDYvgLBantgbXIwUnGv/0zLk54/O5e2PMqSoKs3rTK07zonFupWQPeStO1t35siz4ZIW+d9i
mVOcYwRFQOGqcjpQDdUhqyop7I8am8gOrG7rDnC6EX/MKYGzX+Li/mveNvxzgj9+8qSLUxZqG8pZ
3B+DTfuo7GdxqmEZbvOGbBfE38XfO1fX/TzFk3o5MYfUVFNOccYhUOWoW1Nnw0lPa7hjsUQ729mB
dED3ZV0KH5Tm7exv53rSjjG1CcmJz7mK2+xG2TXr2ZQi7y93Wc8Mvv6+kSe7nlyMmy6Sg/44zrGC
y3gbs2LoS1SdtKKCbls43Zoa7Zvnz9oZ2C37Wvv3F+Z7HvzP6WLXWiD8p8A+dcJk9WRWRtt1xwxd
CEUhn3eAyFz2NsTLi7zhkEWHRF132gGCaRU5s/m1CJzc33YF4/aVuqqV5Sw4TlhjyEizkZ1oN4YG
1e2ZAq8iKTe0cohPtCvADbj1XCqgZcSxiaDPmW7yr26F110lvuAlvmGZn1mTv5/lGfSajh9G15kw
Ykf8p2EapLmeligpMaMk91jLhwbGa+maBMxT0zzGHwIpOM4lm5h67r0xAc0hfkCm8Y99sy7HROtk
af7Z0Z6aTZus4Un3hEnnaxRjB6auAVHYFFEopqWVoFgIF8Ju5eEBR/qDB9EHxb/sshl0g5Z4sobH
AB0gHwx1IzJyswmOZjcbb9KP5hMqQflO3d7AwL0wv54fxdOn5OeJnKxwdVQoeeiN/VF18+sMAr7i
FtczevT3+6Sccw0pP3/opOMYamkqhkQrHXPPJvBWvOloz06Hmn1oImJFoSRPYDJqz3n7Zk5XHiaf
3LurhSdJxquvfg70kL3ixi8+Q+UFNb5CNmDeE6Md2jCx3IZ5oZyg7KxufYHWERd6wFDThUSoxBuv
PeYNWl3zuV3A264yV8CZk+JIQJblNiW14fC08LYj9Z2GirvX52Ew5J/ZClY3m7hND32dILnrlqNA
vlJtsNtvIdRmvB1MbHLSz4Es+MPoSkTgtPQBBeUzLT61GpW7dLN4FuVs2ZFqCJ/Q6mXX85/LHEk5
xzmyYanQYcok/Ui0Qc36EaYasH80eX6MLRY/snaFCn3KbAx0MgHFRCNTSa9EdVMVR1P8EKoJZay5
rIaNyT5z4d8TLxhWLwQVCck2C55xMOUxvUgKW4qobHxIIxR17EjT7SJ39eaZbaZiB/wFq0S5HVFM
1LOvACSuWTJkWAEiNVx0lvmeh5MpCqL0OHbbB/lLucNmQOk/Q6M6kkqmZm8Ie8G0DBYD+rTjTfHI
OtK9KzucGVBAi9XCJsRrmqXd/gss3k8VsbS4LFDN8QPNNsLUK65i872XH8vYSYF2GispR9DK1ymc
Bf9lsNJbhIWz6Dwp+XaIt2L4uqiPc8i6sSmB4VdOxx+UDdw/tJD8f0EAJZwjL/CeBgF/Zf7SIODP
r1MmFRIenBfq/pjmVGa3Jk4XK4E9ED7gw2/xKTfPvsls6LUM3vzxKSM6MqbIk5ZIPRkzJt61UjuS
5I7x0Rx2UUjhO4tMZWi3wp1AO0CWV7ODe7Rh7Yy7RLSj4lpXuBH1exwRE4wi0dyY/jHD82Pkn510
25F4yuPPvqvWbKYBiJ4kdinBgHjzKuMHJVcGdZ9uVd/1on1MQmfNllcA0Bwc+S0m46K3rcDUCE7R
HIPugbxEtqbdA4w2/vLRJNLVKcL7Cq1pdpTUQ2vs8b6FD7nyFax13Q259P7epx2/FAu2idR3MsUs
bottMGy9/ML3Sjq7pMok06sSjDsG7X/XWoHsVVESmf1RQi1dO2rlAIx6lVkwtbkE4nmGHndxJT9b
V5o0xmYJBr0xYz6sHyVekElSomttd4wfq/t0Dd3HYoO4nZO46RpaWEkunOj3dPefJffHL54suYpZ
hlmU8mFmJqRXzogdidbosram9cK4rxQYWWjJllqzG9FMd/dBxDClhVcS7MCCFNvyLnKlO8R+EbpK
sMMt66L9B+MWGnpDdkoOu9+U778v4Oq5ys3UNVGWTApUWtB/X6dKGPxM7bhOHnquElrMPsYMt61e
RkbusVuTS4itMbkFllYz0EHyXQbbVr3T453JvDLirWUnTNyZRaIFDuHYeyzAnPO8Llml2FsOw5WM
XCC5iYWXgXlLMb7k6lvQv/j106hddZGraWgdnpP4Q1KfLg5D5u/Pv3flv/M7GQMgAzfGRcxdmSkt
DWGDPrID5KHWDAmboMQgNVyshsPvl/V8/fLjsp48ftMYwUmaHz+kpR+ytis2mYPunscetgFqLWeE
3cacjfb177+snyuHTQOj9LznoHY6ed8MbWyrIOGXI329GK7VbNeTyr0C6o/ictnG1yUodu2aL1Ew
7YvKTsg8u/Gm53h4IesprR0kE5aGfOJbAIPbEP13+NlOt4HgwiAdXaKDicmxUC6b7VKk57+pm/Xg
OyrYb+IbaXrXLyrJZ7QQGwy/GdkW4Z8I9AuiDbc2HO9YBVcNr//KWKmXCChnBD0Ujj9O/2Q3MKZh
oycd9zudwJtvupVqIRoMnQyZ8CHkc5YKG0G9Qlhj0eOV/R16Kzj0IV8ix7y0+J0ZFf99NCc7himp
o6DJOJqYBaF28C3DH1UcvjAWXQk2u17sKv5uttmPKnk78DHKDa2iYmFJDxLif6wF4obuJOGoF9lZ
5xgFP6+VeTIoFPWkz/qQozNfYzpddnOTE+mH+vbPHIgz5/9Mlv8nE9cREosDaMFDu4MA8gGu43HG
U5QXqsnzizZhILM6d7Y1nyxGUullje9xQAAQSHWpiJ30oRhi24eM0XdLpgPffPzfX5kzM2Lu0o+f
PVkjlMjzF+HAVIdJTzjaWHzxw4aP0p/W7h/LxinSfaXbvYQA9o+YXhdAMXYFLSnDkc2VQc8cg9Qc
+bXsburb/LV7L568tXFbvAX1MqKjShEGwphRGYME0qg+tK9EobG3WagvyFh1DKLqvs2K7+b4I72y
ReHkOAsZO0UMkS4sENr8BvyzIpogHI15JA544O8VXxmUyUiToTsatH7zaz5ZWBofRmMnkdZL1t6K
gkwftrJMJ119ja1Ank0oCOdpzSYk2Yx0gzNLJD+gOJI55sXXWXdjTB8KMIW+EFyixi2fFiJR6rsE
29VKyROSLx4I5lr4mySl74g53eu+iqTF6bDGXevCIJe8x2DsgeZD1TbIciREcZKe+RDSIDHtVXYx
JfncFmkhwttlACuJ/8z4wqRaTNrELApLi5RYojWtiPJUSWG1ACmat+aqdzTNMWRXY1oG15MV4lLj
5IwzQFfYyaNE53oSP3qyfUraVuuTepo/T4uD4ij7RrbUN+HdvJ2X4dqtmE/pVt3b5oZkMDf/4w+O
ke9kejnEDWC1zYmywMmNlEnCWrvKLw4Yz/XKFsD+iHWGwIGG4u/HJcJ6V0l48PiSAVHl4uTFvo7c
TNh5+X6hvA3Cru2vEjVZqhiP1wypbTHED2AHw4opTeVOnZ0zPQlR1/tbshpFZjSzJW+lSY705/dX
mRv379OtsnCoIMQN3VDlkwsKDdP0Y3Majt4DkUsorPjwhes23Q7NPe5wSd3ruGdH2EXsW22RIl5U
c1csvnrigNWOBDSTXQD/jNJr0eCZdFRLVJc4ZRumFQc9vvbJAOlvlXw70YkIDyaAJvM2N/cxtkX8
uji1NIbTUnpHXW98zghGKirsfbj+dLQ064QiCDaGLi7RpoX+KhBQQiQ2SSDEv1qYLGjBe4RVFRsp
ZSKl2Ox3BfQRChE847Jf3OaMy9zMs+LN/03aI9jDtKTFcqSV2a/jp0WPr8fHIIeyLN2XOLYD/14p
v9itaM1HPUgYK4u1qn8xY/Oql0C7XdD5JDeF4OVGvICBO9evUsUFeApdJOdJOyXvtOaQe56gzCCc
Odj7hbjnYlU9+a8GET3Sftam3AOfecpxmVjtIbCFG8/yXqdhN7FHuUZfb44u0RgKmxVSGpLkuWCL
OlaH2NzkvptCH/8Ckd6txw3cFFznrLiG+UinOxncfvwQu8+F5ITt9aK7rYSvjEwDGusXiv8z3Dld
pVcliaooEQV62saWinGoF8F8loalu0N1XygrfI+4qmthU+eHiWYF5i5HI/mcYgwjXPdY9NsLT/+Z
Yv6vozjZgqR9P8lNI88IF0bAA/kzToL6ZYtTLAg3NKZQwC8RhRTWoNz17fX/92U4efvk1sMI1XEA
4nZMtimvv05Ep5hNTM4PI3DaxMGIrzIitlm2uJ1+els+XbgKZxb2v67CafNbVrVFpnAQ6pyyWFHL
DAwPLUlbR9o6tKPyrou3grw1PVczV8F28L4qDSfAJT3wufoKkQOpy2gXZcM83VtJWUHMoiDNjz7R
H328Hjo3U6i4uSUeBmpftTNti5SS+RAD05fwpdPxJKB0z6lZo2uP9lBBja1iMwWmrNfL36/UuWL5
rwM8KXzULmumYT7AwWlkZroW2HKfw7MWFKJ1dJ1UwzJrHZRGfmfhRloRTablb2pgMPp9WayqyJ7u
LhzTuQX850U72Tm1hVJrecbdI2aGWAF66xbCz4DJ9R7zFvrE+7JxZQlM0y1EunjZdWtles6bayV6
NIMLQqdvENlJsfTXFTp5oyopaQmu4wpNB3Ic/BA3ugVCKIUQ7ltiCfmFSlmIDhP8OmITliblTT6H
eekU9ATUzSkvVXcTcA8NbLOoHnsxoW8Zr8P4BjuT3hMeC7WCRBW9v5dbqP+aCx8QizvIBDqnvDbP
+jPT52SB+9MVCCa4rT7xNi4wjQd/0gb1CS5ybN9rxnQEREd8ifpPObrH0kkEdOaiOqg+keJ3nV3u
xGtts7gZn7iRPmFI8U1KBFvEK+nJVigeFXlncjTzeb02tb5uyWUz501JfaeIz4L3mCMP9e+8lmfT
BRNz8/9y8xWFpHJeF2KGTtYPz8/B0ITfr26HagGv9+QE7Xqc+Sppfx/mxy55NpRXGWpM4Ib6BhpU
Aqkr6WjSdjeXlOvnNiSMWf7j1J08jEPX+oIQgR2rbQ+JxkNXu4xOF0gFVYdBeHuTVMf/xaDpTM2l
/iQ7nVyGUVz0ZWcCUZrnk6olLcPbakd72k1s/G6XWgZnlwG8qSLJtKIKz/ykxCtGpVa7tKVmirY0
SVIr0+BhLwtAK4ktkwbBlxgoCTsD05WfJxvVPGN/Gf3YyvduoV0oFxamM04YKFL/HdGphJV0J0MP
ZopUtAnXNJVYe9RrIbpfZGvMiIiUGNTCadCuBgxwl9bts3f956+fbEPTatIVQePXzdc0uBLBDgCU
RkjVoKVRrBC1h40KJKEPdmkDfGZv9td5nyzInpqWtRpyJ9RXHUAG6hx6FsFK/pONq9aZY9Hzl+kx
sQVIYzhFL7x9/2oJ56uuQAmev1byaavWLxRDTEd+nUZVtdSNVaPZnH29AFmzl1H3z9glWzEt3dHK
WawNRU2ArET12q7FixzXc92Tv45nvlo/eriVpvRtGXTD0bhbPIfpHeY5jYA+uHL+KkSgtAC67Dk5
MvUPUFE9mQixhd9GNCw2QuXNZGrroMPDrNRrr4qdMPyU1LVcvI0LiuU524p/pyxrVvoc3jMQMQGN
zPJkOEDY0CwZ9yJUE4kfdTQayOx1MdcnVvrOAHIVxwdEt8EWBdB9xCfAnmRwccN9Hzl8wBFgCN2h
7q6Vh/YeL8onS7T5PmCxQVlDoY2lzWKDr8SstA6SnRnLppJshdRoKd7NaW8fM+qPoQJjkOvoCOEm
OarslfHCe0cNMwbvXwg3zcDZ/4qWR2Yu4YSitEQU1KM6JRBrsV9AUHoL1kW4zVDQkSwDxSJF8IZG
amVcemm/K/nTb6WhStJCm6me/3RvysbvYkMYuV2CQ/RRYbq95CKc7Fq6wwnplvqNqT0V8kMrEnyy
XLwm0Jk4DYoMoXAKf4NsxemwlVTFjgHcbM4ML9SGZ9zWuvrzGE9esFzIqypbcIw4v3FEZCxjgk0x
Ia46zBzZRrA7YjOZGCJXuqcPZ6ndTdvsIASEl/b+F4/l5OMiqpFpBiVbVS5RteL7gu5ldsvn7Qsq
gpG9n8fTns5CQKsqHN8pEDW2q1a+sOp8b05+u3EnRc6kdlJS5VwUqHgadD5kSfcq1v27apPXD1op
8WZQzAhYZi1ko2lt92QRYjVzUWsZMNkYaaAYzjd6fDBxjCjUZfPHOfJ51vo1sCLKiN/Xqu/a+d9j
VhETS7JBRX/Su6w7I4l8b95wbdlWKuZmClbCcyFd9wsr6OmzkUNC0KylZsQPAUdZVjQCQJioNr2p
cq86CY6WlbEtjszq18J9uuuxvgF4iT/ocyFhna7KA1vRdAk8MRjc3w//XJee5/C/wz/5xCSLLoHh
T6FTastqsSSJnSZZ+aibloZSA26ybMvEU9OVHValaLHgSethTqmchRuQ25fopytrskGsMTutV+We
CDFXscUdKzGgL9dbjh/lx8JtcC2k79jcnI6wPInu5geT1llj3yTrfpNs5/ZRcOn05gLln7vDMiAq
YLgXjN9OVu4yGdNFKw5HP76jM9FDJtvTLoV7GyebVHvxj+S6Jch8E0ari+dM29ckkzgxnUeEHrSQ
jG26KtzmU3kTHYbgCYGf2dOgvlSwZZY9urz76i3elzRbUKG4wzUi+/xAcarfoYVVLAUtzG1w1Czz
SfuM94CkqXdnLaiq2TJtgiPrNzIA+/e7erZwMDTc8YA+cPqd0r9zLW48wVMHZp1LDcfN4xznFR0M
gLJLuizVUrLV9SWpx7lZk2rooC5J0NapVk/KNyls0iKReBVUVxt2C/EOQxLRB5419rvR3Pg3iKpl
q5y/SOtLtePZxsePHz+t1ORkGkQz4pR70kgAGAMmcGbJ8Bi5g7jVEycILR383gqakXcNVubSEZyb
YP48/cXJq+TJWjHFNUfQ8lAsDri04NuV+5YkWbA8FXFqg2Tp0NTyFXi4CnTsI/bS3JHQYX9iMk9o
0iPrKG5mRqFCxhlUO5Siy/BNBnP3Rbg8JLIXzAV8s/g6w7mDP5Q4mezO3wc6hkTIBP8P88O/Turk
OzUEvFbIk4ZjtaKtR3a2ehsXbh+7fgdn+VqaXmNWKWjBA55r2D4XltdLz9SpLwlKfGOMNb9Pj56i
X9qMiTsL+VpYOiXi9GyyUcAQXewDprz0Gs2rwz+rhzmHfZpzc/zU0yKzME51wR1NsN4BZnRDY5cm
9NPMVdtvTQXstE4jdNNQQ2FuuygekM8VwgbKARD+kgLA4eSRKkJ/qvROm9+oXFy3PNkgu9Z0a+Ek
OR/1zJFejDYqDHb9+g4ISbaktLuMJzinOKTn/t+BnDwGuWC0qWJwJVR9BYg56FwDOpmCgmPjARjF
SSev2sSBtkE6dEpC6bg3x0c+FtGFe3IWFP7zSE6KlSLN1T5VuSTCGpyFjwhmyRYxSnkBmPo8YimV
ViUtXUCUcvDJdLkAyIH738CLb4/mw6S63l5loMhUCcHAEi2EuVfNW0H4MsOS1u0lA+A5Zdpf1+6k
quky2dBLhWvnXRX3fPxdbwO+G9U52gocD78v/Wf30D+vz/xF/LlXkaawgDTB0p+Rh0y3AKxYpj7U
8U5Un0Z/W+p74CjFdGDpKI4iHf0g2hWgDsT3yd9EJHWtfj+ii8/OSRu0zXO/LXKOaJYdYxjqy2tt
ejTT97gHDljeGQwtbyUiacANtbuhOwirCrhjBMHtwqGcr3R/PMYn5UDYD1DEtPniGBupWgfCFZ1Q
GH6hPXZrHUo3xTgzttbl4+2/GP2K8p9WWQCVeVleym7T5pfmdHkBDqPPcBY+1t+KpR+3qkviDLac
PncY6cl6yVa3hKZ1R0x+aorivn5Q8/doVeZ74VNmkYN6Ol4X1fch4q0JBnIcLCCwuvheJR8CsSYZ
dQjrsd88RbIrr/wB91hByPicSyTOON5yQ8MkpRYu1zCHa0dcs/0CR9ywx/HYs154W89e8J+nePLs
+0Qm551ushWTlo13RTac4k6Rg+NbA9qjroBPwgVXMOTCqHY85GsIVMZtP/6Z0+p+fxDP7gt/HszJ
q9H2KvJw2SBkot4DzlYWW66oT/wJzGXcduEqnPiOprd5e1C0bRvtI6LiSazZESIIuAFHNQNFzYej
cdMrK5m+X/0kCi/zlfv9SM+Eo+okJCl4xRl10g87eU4TvUK/1XjDcbw1X40DAULWgMLQ8jhqbDgs
aB/KE3DYqt4FYML/ZAhNjVXyGHbLylYJH19692id7GQbIVQQV8MVe324jFfmMYEQCUWtR4dqobVO
3y/1Ts+kXf598CfdEtU3klErOfjBGe2Fo76NuWs8c8H9tYOxiTqoxTcSTfsghh68I5tU7S1Ow6ei
kdws35XyqrzJ0Xi0oAgNe+iuBPKodFZ4B8gfPYX4kHMzqvyihv/sDvTnhT8pYeupUpJAX/B1gX5H
mES9ngA0MZcVAd0aV16wBS9U6OxUjK1BpllHRA75GXaPF9cl5eF2XGfdOvK3sukItOAV0E8JzdLK
FYJbleydiS3RpRX2/Fv23+Py/ec/FhK1nspSjzlqOk4+ocH4leStiMLY7rAcOiQbALkO0fVueuMd
AbC5ntW9vnyRcnC2Cv9x/b4Lmp9HEgap3wADo2AxEPkCX9jA46Q9Z43Vs0LtwJrlUuXOPZWsep3a
CwvOuRtIpAvJgIYqav/akMcAuNJiFlPUkOusfK3OLZ+VB8+2vYn6R5KSlsxwRxcUdcPUYxU8TlZ9
3xx1efmgLKzUcw34ADFz8jw48DVkqrNoEYOjEX78/SX/VgCcLP8mlm4ReZzBBvVbx/njWhWLOhuz
Af1LSPsJNiG95YGI0iOqTK0ENb/pqju138a9RXF3UJ2UmBE7DzFp2p7/Gvp7obs3mqtJdPTsQifG
mJfC347t5B2usbxWQocSKazp/TO2xIoJ9x7c3YR8cAWT1mb1FoXPHlpNqNx5M0o5PGTmfRsalgKe
o7tptEMrPitosYWqAgwwLiuWUvhcOEHikmbNCkv6oRa/KpTwGGijfDdpO9/cZ8oGLLKgvhX9owS1
xJbzgzZ/vghZedcI/yYEXt7F4nuUH6Xopo3Z1IVsdKfOafs/FH39tk93GYWO/CZQZkW7iN7DuG+j
+y66ARPb86lPhV2qX5p7n5n4EjEH1ZFuA1kY4km9HjFISpXCn90OLbo+4ZYuMDlbgHN9m2qCdQNj
weeA/JFvINQVM5tBvRcrzvmrenL3/jqMk2o9EGKjTgMBZRWvoCParUuug/cHmb+bHOfxafB6ybFy
Tl7912+e1OWRN+Z9zjNzLNHokRaf2fNEkvablU7XM1wwwCPvXniFzuyP/vrRk/JCMWuUvM2io4Jq
aZ+S7Z3xxs5c04Em+SomhN2WNEdM6Ztb4lrCE0uN1a5q5qHri26+s5d9xnmaJJor/wBLy0KURnO2
ZRG3VUC1ouwa1nyRUTmQFkCFS/vrUqlw9rozLZN0k063TuX/d72fF00ZpFo7O4Vm5Vht1TM/tFn6
N6gDEfddzsya7+Tp0/XzF0/q+ajWc7FuuvkXwyM9SStyzI26oXO4Ga5Znl5+v8nnmlkzl+R/zvCk
GIr8KTby4fsMtWfk3XaHafUGB7FV41IpLOqAS/Ktc6XiAu48UEl+GQrpyW+WrTFliwo3EaR1DL+r
+rV4qYQtMo7aWFJaY3pBV0OEtybZEMsDh8n87AhjLK7pHNEe/3FURstZw+WvyoZu6O9X5Tu36/Qu
qICV5r4z+snTErGWfTX0ymSeTPKAh1vTx9Jr92DPRdojH/rB+OrvTcD1QTFD7cF5tardlRZ+JpLN
FHhsq0l5Uuubwd8KvRsMV3Mg6O8HKc+Pwj8HyYVU9QUKcPH0EycwW+7Lqp7nx1G9JgjyCQcoPIh8
xcacpRFFReCgTnOJ5rWzK0jmCS1v9i+ojhFg/Smi5e9HdG4zvqBj9T9HdPJhK/MqiPKcI8KjjSS7
wJEWuupy4TIguCj6Vy+d/0k5aWqBLqlz2hsypMcxeyJIi3wq2NhgRprriqSVZau9E45BlQms1TFX
YFsb8DOsGIY7z1sSGipkE+ZW5rKRA+XaWFNGM8rXly1RKpCqTWcUl1/AOIQII82qS1yv+1/A8861
N39eOfVk0OGlppwoWjUcMR5CwaTxNTcyyOMAfJbI9qRvezjulvmHMBf1HlJGd4+fub0hYyLF+z1Y
zDwNY6m9ty5DbIvKGS0DMjAdfgm0fkj8Qj6fa69dJd0VqhLhW+hDDox6gLEnXno2z307fjwJp6Ko
URuSRTxwbzrHX2sEwzNd9wOoGbcq49AtPMjNrPlt31vGRgk3Yo1FNaSUXv3+SJ5hQesLjdDLuc0o
gec++XJOnRm2mt/wSC6WXbGcHZ/qY3/Nnt0Z0uVI1oi8ToQdlsEk5GUZnRkpEiEBNR3/W1z4+/Gc
a7n+dTwnH1W2pOyUEy6M6ppbHW9/5IRrtNc+Anjxg9XEkph5OBeHFmdqTn7XQDOry6TZnwp81Tqr
ml5jF9OTIG9Jc2ApU2RyEFyS7KcZPI0pLm1Ii3Ik5cJNOCf0+Pnj33LeH8V42pKCnlZsXMStWDvx
YE+gt7nagfacNu4MVJP34rqIroXwGjvo75f87GIOOkmbO0EosE/9Bl4mt42oE7w3hxrcyJh9zRUp
ghPfVTZ0Vj26coPIbU2cim9+zV08Y488IHH02FHvR/ghEQ5TC71+212riNSi+EavdgWt2d+P9FxH
evHzSE9KS1/LjKrPy/k6BeJ1px/jGJQWNCK5upbYWkGepnGi1W8QLgxXnZ6qHC8PwZai/JaG978f
jTqv1qffl59Hc/LqJFFcDbnPmoRG720ufqTOUaUdEGwAokNshfqq6V16aCR0pInbNcPyPmcko98Z
hOBKnqPMiAzIIbo9MYmd1llma+LabJA37SNEfSFjT4yrpRoTp7b2nabbxNHWx7sJubTasf5i22HI
CfHk/fdzO0NkY1mgLTgPHkiOO7VHyGYdZHmN6CSL9gvAQiWQKX14M2Y3q3orrQMwvCOBLEGOLMt/
oqXmEbXmIOh+5is6I1n6dwELLmr61TBnZtU3kV2WdsADvqvLO+EetnOtbxHeGeK6hsrIandxJjgX
Sv/eIRPaBMWKjiaZP//xXmnmQvCNBU92v9Xu9NQlm6VwJu2ANdki0QTNaRsex9WwQEklUhZcTB0/
ewAEMGMplJHznY5Cs4EBsB4hbpi7z3yuCtVaTLwmKy2exVQ44WUnirbwoCplq14ECJzT3i60H79/
spoWvjeUcEPnRxT8YAfnr4xIGgNAjCuzEh0OA1VZx1yW8j1b16vibcjuND6llau1h2nY+NmD3z8r
yOLzDMq9jxPY+f1Z+y5n/75L5KPL7FhliaX3n51LO2BVM4q+OoolWcZ8h/3F3QjbyICQ2+zb1Db5
EOq7ikgzgnrxOF+l0+tkEClL8V3A/fli1wVrWJCsiVFL/6gr117v4moPsl063ZBsVpkQHbZqtdHy
6324oLgB0O4vIB8Z/i2pMMAgQCcRJ+hf1SpVge8anh3oy0JySUTzlZW5cOgkUPuYs6B+it5N9cL2
/YzOi44R90ohBYFv8feu4MfDKpddGCfs7Y7DMw0Z8yt/ozVTP2r1ZmArpWc2bqnZj6ZcBavxAV/7
Kt8YutMj5KhujfboN5tQn1FYl3t8Z0iHfx3b9yfkx7FFho/EofHEo3YwJ0S7YM0JHjTwYt90oV0e
a/wLyZ7XKyRoviRkHWMkCPV5Raw/ZSB34IFYEIc1UddMoOW78Tk4Bs2jL97N4K/JjRAeGTis9uPz
ALs2fK6uUL5S0D31ig2nT/iCeuWR5behxyK/6rvLQnWUtf8sF5wlH0C+gipNsdNayJPSxivVQDz6
0XpBqFfq+tfAHKf8MMT7Rfygt3u9+ZBZ4NQE9u4iWmYQ7I0yQiSHYhhp3ToSVmNudXPIOqQnMooc
eHrIBQmj8kdnEW0wwzXX3lNcrFJ1gyMCiyOObPFQ0qfUhKdOvJJqBu5JZw36fYdZQRs30bRZvKLM
U9Kdpu58wy6FcMma4uY3A7G9gauiZXED9lClU+91eW74jCAl09uRuLEnNmC9MDdhs/hKAwQ2boR6
2ZLoIDmJuJxEGjPAal0myS7Myi+UQcZrP4/62cCJN8xYCToLCb1dKcqhf4GqlX0F/4e08+ptnMu6
9C8iwBxuRVI5y6l8Q7hcNrOYg/jr56FnMG2rhFLPN0D3RYcXohnO2WfvtZ5V2IM2UUNHOShLcW3N
CqdeqU68KAJXxenPKuKWtM/IdEGOOOkt59z4k4a/QfKIiXBkENS5DU8LWy1UtMhtwX2B65pZNA+U
GbylY8OfSA+cZYozLzv4Qn6XSDaAseu7GV1U2ycDyZt3JBYfixflwHlXeOvCbRegi4H1ETyppbFs
QKvpThG9tshBdCRDEA7pTiAVLN+IgVwXHeiqNxZA+VQQw0kUqcChCFzrzA+34o4mLnd/EpH2ZmuG
XehzNCy9Mf1Ch48ghO7F013p4kScoshkfkNGkT9ddhOFoJ+c0JCpcfAE8IhjuGTu2aVJgMxWATub
TcuPYheszJdxIKpNouiQwVVpCe8BwpQzMAHaZfp/kGIG2dK6zNtokRsQtlgWbVOYexIJh8+etEqU
x0tEx0UEuSscK6aoBbtK7OrSi5k89dqjPGg4Kd6ydO9bbkskJ++Nb1fqhFNS+HGeS4fzk/nSz4ID
SF6Z8NIO2gV68onwOQQLi2ORv7jgEn9t/Wk/kz46zscklolA0pZIjk7iWhMIj8Ebm295nQssuli4
oiPvdYh1FOuYv+0evGclX7cEO0RPKRHSzU5GjkIAPDLSDmfyO77oZGOp+7hmRdnn/VI1H3rV8ett
Wu+HbBOBv4nFX3qFnZTBbbj1RFeyjhHArjQCA7freD4deNIgXMfRnLhT4FnnrSKS8ESTxGmCHSGM
PdDf7Cm3Nqr4UFR7SVrX0qcQPMrklRgU/huzfoykJ60gYIodYyprk5SXRgkdMX4hEwqYvBnZ58f+
sWgmoPpiupr0ns9vZ7hCAsnVi7LeWd1SBpiHjo5GrO74xkNWbZvLXE5X/MdamKXRvKjWbcij2XTZ
k5x86CXhatbyLH4K2jrt3tXwoae3PcaNtTFVFA3uqjxdLBnPHuIHpyZNjOwqby4fDXlr1uThVHeB
43/3DwCSIWHVgJIBrrhWVJWt6RVKV4lHkcDMma5P1I8GPCAZUnbDEUVbyN1GJJbPdwUmPwggHI3h
LvI6qhlbM10BZ2QLJ/HBc0lP+HfR8NVh+lk0cFoZHUXQkczRUveztFPUpC412F9HP3W0F9G9GHvt
uVzVbvagDtO+sIXl6BZXRnQN6Sv//nXt79Piz18fb923/VBTh8wb0kE+Vtr4TukgTRAusx3LkzN+
AbyViLJfav7jMJxkTFaoGdVqmpyZEbgXPI4gXk1lha0vm5GtGL7SlnJ7G1VEXPwKtY8ArdNadoYM
V3C6Ag9tldsB4F6W0LkqfkG4RBmLBL2k/GH2ZxEkkk6kD0twgWmSzXG3TWDeehm+3++rnuTgZWEY
F4pMJYkk04c3VMQLXVz4ArrMPzpwTu3jQnJBpGBFGLvhTpC+libZwdQmAx7Fg57vYxDIDeDTp+FF
e6lgBiE7aJSDFYv2Gd2OX/6RxdeL+CpowaQ1MIxLi7jC/sRAbSuqh1q2HFl+NRKy0shEEMWJibp8
WIrg67rNGRPdB5KgMH4agl8+6iykw39Efc3q2HifEUHOpNQV4ZPl9XYlTQWEcYIMUfJy1IjHvcS/
O0QOGsHIjFbZKlqiujplkhlPlryTmwc2Ju0gNgumYqL1ERJ1CtrGKXmaPXl//DOhQ5/Two7FjtVe
bJ5QSR4tgcS0K1AtsWN5s+yyMs0Fn3ZM4AJsng+rm0fdTpGnCrKg16ybAQM1Zbdtd/mA0s0WYRSu
C7ZSN7AWsTgvJDq68bzK/ngEj5Vk6tiI04Zw3bM/cwYmh7hctr6TmqcIRTf7cjMvAGiyHPUeWdnP
OooNV4Bg6c/rfoZjLO3XXvNEX68pV4nqkNbnk94uPfrFjBUvTDbGQ8r8OZqoyoJ0vJ5kPAaprffZ
URu1dK/aRRVS2qwSBuuVuhiTE81idmHENbyLjMpredWwExN43QGzjMKPKvpl6jvIRd0DRCLpTTSP
F0BXttfOMpiXYq3YVeBCwozMlWrNhEO21lxzH4+Ges/Jfw9znaxo7/18xNyFrpP0+bm8zZcBXwgY
IOFV2vY0bMYO3i9Cf3eCy5F6327H/x+dSkJSUm/hCcBcVyBqzVScGBtKgOwRcucnXmP+ORaNfJYN
z347Qx80SDoMrqOaQVnyDGrsQ3DmMxZtZXjN+0eClTklRNK884BVvsM1I95gcJs9kuo/JAQuLsdg
eW8NunVe0Mg4UGRV1254vAXPbDSJ0eOIiYDO3xMcwMgLZjBLC+zP4SB0+/7yVMWz3JpaW17fg2zM
G6zegQurtfZ3EmJgnRqC5TyA6rVpMJPcaZLcaG2ZXCVmYFGH+fhXCJQRFK2vJIVEc0kGAaSsdZZm
UnOmumMyjlUeFBLnjxx0cFHd957+3aL5+etX5185Y2fzlFI6tihZn+phW5XoRGu+oo2kguhx8Hni
SIxeAOuiJv9N2e5IROQmpyFZQnpt36zkuYmPcGTpI0F3Ke/sJNINHRaXiIAfuQ0YCkm/mtoG3DrL
w7KCtxL9OyZEP99K7+FT0HKhrkDUEEacHg2vNMMfIeFKlOrlmEsUv5In31+AZMwALSXG7wD1lkb3
nbDd2sTmCP4LVFZESaJNDG6AMQFMF7MTeSIApvi1qkd7Jfs2BJpAmjJ2IvEU6+3YCQlcblZqgRzE
aySLGwUbnHQhvfnNFOCwriC/N6YD8UgmMkDwZxGx1cuCTOvzs7oTFVv1dhd/VouYFmeowUp5hreT
0x2qVfVXY/FRLTskGl39IkaPTTMTUAPl8nKwwQbk8sMoyGps+mFC6qbZL4+j1Hngfd102jt2nqpa
jP374Kjyd1olS6TGP859MvK9RLYYGyIQ6YMC/xgc1SSL1h6EwkBeFtkv2ZzlnovfCSlbYSfYuKxN
Is+D6NC96y+dapuE7EqkH7SzkAkBASvFBoaAdMhXBrABJvpb5mqsTxDMYnT0BI97G/MkucRbz0qq
6jvogBsKxp8vyFXTs7UyOT7HgzSq2IYXHqGUTdA+O6MlriYekUHrjrxzi8PbZU5CKkzpe1SvG61O
roEXcUR08EJ+CV++1zt6JA1tF8vH+l2kwkcKhiXT8EcfgxG+FeLOsBZZHjsmdt3AB5/Zvci9E7WS
Y1XOUBUM481oohDHC+tLmBW/BjhbMAvieY20wjp4zKT8y0otN0NzBKBs4ZnRF4X03ihEx1tTZWCn
2qT6Y2VsOt2NDvf6/zf0MPyFJkNC9DsgeK/FE1kcC5YVFjL9fwJNxLkVzOJ0FSTHQYM2fUrzmWjs
qXSRw3jCFBjhJCqPXrFsz7AYi5VXuBpc9f29wusLVHVd5+LCZMCu0Bv7qznGCk+2uFdy5x0SI9Jp
wnEZ99Mx0V3CMVLLtjDEOOIH7n79TRmmF8ul34I4rV+nj+WOcw3HRVt5IMaI4kv7VAEX0q1p2WdV
uYEdeIJHjLGdLyVF4M3hIp9o/j6q4L1MVdPVR5jrxZpE4iKjXZHCTpR11xBnRJi1kOyzWWKt/OEz
KddJeFCMZ9Nfd/46fm9Y0S4H31p++ZOlCT1ehBjhUuAtIVlNstw6fdIR49yf5fw9XONZWjjWRUU3
aeVc1apxbNSdUfQyXVdrB95gFezIYLb9X/c7rDcUED9/62qk20haSpnPb9E8xL5I6g2KBLoY7qWa
i0D2/ou59t9N5Z8/edXVLlOpEb38Ih/HihiijNsS97X26QjyYZouCW+kLF5eSbpoV/vWFqdGMtFG
S8pvD6x/Oq2f1KnIBF6551sfBx7X7+rowDHA6PEtXQ8NQm0YTNVklTi/87aOJi6AN3wy2plTr0MM
DrgZJrMI9luKMyas5lzN56haod3fS3q8IdyA7iRLvL2ShiHo6wD5bclKmktlpXU6ftDeTGcBaouZ
z9TfuUzH0XZNajrEmOHOuVS+dU76/rNX70MbFmLLxyUfY2nWuAKdCueMEMdcy7RFMyeNnZ58B90W
+4d0BlSCwYemwsBx886textEqwXrK7a77F5/edwn/no60A0pMhQFkeLVidkMsjztS0861rD33UZc
aNW8K4DeoZVSfpOXV08KR30XS8cCNIpt1aFKlKuZWK/uV2ZfA/u/r4bXQZRotGKV/XmCRpqqyJ2Z
yEevZT2YgRimgCXssaLBap70WWHZRGmMgfFOxItMuhhLiDLBkt/YaX9CTamj8OVR9jNxTizIacgf
5W5deYu4wxRIrANcuwl3VHAGfNAiCQt3HrVya5nBG/N//4Sr4nIIBWGQjK83rHdkgCaWcYgRW52f
sx5p90ReZuk8Om/4EKHJ6nMJN7kwdoUblTBbGny4qOojqd04q8/6Xk8Xfv9EqqZxV5d6a8X4fqVX
jz7RhDZuq4hF6n1MoIh+ld20esUaKm78lbk0XsrycBmYh9ns2i25kuZ+hKXH2j5NbPi0pHx0JgOg
SfOeoPFCIxOChnVkiG8FitDt5fzSiceynf+7zXJjMs03bIkKHhU41H9Rvhs5OhdM1qSjBVKRbG3I
cRQYYf4ZD2Cqhl0P5lyapEsEKnTOl103wwLeEHIV0HAdXoNiWw6Ibadh7SZu/UiRSGe/b1yUj83F
uXOxN18HC8wN8gGaZl87xbcFpyz64hy0LRdL6gi6NBhDPrkNLo3FwNp0Y5x1tu1P7UJbKb8tZT4g
3qKZImBNsEPNxro+EElBtd1CPX2RkfBtQmZ1/0Vm8K1TERJRQ7EkiwXyupoTSr8z/EiUj4NARpWj
x0ukioTBkD+kqkzvmY2OT5gEOMjKbB75mdWJBjfKgGk4hbU+h6oOOHdOfsiIIqzvUem0W/eScpMc
cBqQUMjH//3bvfQvgtHncIOOdDxrx1cOdTVPAH/Qwh2Up0LYd58SE7uUhBvlT3peMaUmux4DCre5
dfRPKAiIW5kNJM22xqPiTTVrr2JQg/u8TLa69TtSl9awNNWnVD/29RE7rOEaB8KQrHyPSXqwOSWH
mJfeRpkfW9SdvfLrWHe1/o1GKRUuksyDuF6NDd54yxdD9Rh/pvxBxFsQuwMascx3erJkREWFFE3k
y+Ogrss/ZwXpHxlFTpi4kJ9hvdSwkZTdJRpbVHJt+xtJWcCFFyZkgBjtGEupjYSlKWexnq5sirHY
rgmBm4r5oj305LiYjka0CtNDRDUIOAqcRgigLiZdeBbiiT44GB9iwfaLMf7o3ODAnrRUx/daucrf
WyZKRzD3mkGZC6f4aisQ4kaXsjxBbx6TJO6k5JIUhxb6BB2NF0thnANfwnitn8UFT6bCiNnwqawG
MmxEvvjLJNim+3p2mVNHkBIsy64OgU+adPDIP2TJ9ZRdIK38eq/cE+4Y4xL/8yn+vPSrLeBSB1Wk
C+fyNBCQZu5KYPglqHdSiGZFQogW72vHWiTo77RKTQAqmO8vLD4HDZO2hAVAgllUPVv901l9S+jC
+AdBotWlHGF8w3m6KLa0lNiJrYlAyX0Aw60tk2PgTybyC1i1cbZ2zJ/HbhdJNZ51qIYnLwdFMxN4
nmm7bHT3LC3O/aNcbmRrwcnVqte5tCmAgaguw8IpUc4nrzzJkAyBa6GflrEB/7+fYcf7BAEPJQZC
M/Pqe5biaJACoyhPerWuCiK38b0/NAMfKXujff5dOGH9IqWfhvRrsNM/2ZRMrXuOtxtHvJ8XcXWQ
zj25GIqmLE/ikiOs8R4PC0ncF4S3F8R393RY7epVcGnNIx8aGNUW7z0BOggK0cU5tIhR2+hICt1/
bxw3JHjjdRmMMyC+jhKsn4vdJU3VKE/D8lRYBF4jX8c243TQsVM8CxMqCmBYreecW8auqOCI2Rln
LUL7u7SNeFZiuKnap39f043qGUcg+l4Z4YxJUObVEUph1FSnGJJOTDfINrM4OORTBf2Oo+rrbgq7
riYvDb0sUTH//ukbvYafP31dQVuepheGWJ7odwi+o0bPZTgxy4mAApqgtWFiaa4nz3qCC1b6R/Z6
PpEW99G8VhwpCHmM7CxbRxJ2lmVsuFFkK68eBhpMI2vjcH5rFsW0/zDVhUrBsmFKJeUMUn9H53c/
nsqrM2N0+U4e7Vcte71KYJBidWMrw3FzdTOjpD6necZH1k8T7U8+gmB8y+HAlgczg84WshyjP6Xy
LCG1zN8V2akr/lTK0iPezWPQRzSD9lRfVtHZTqpFjY131A4ZLu1o9Ym5tk2tnNgRdVrfkFn3mOUV
kUrbylqI+S/dnIdmOBGWOTh9Or8RbjFmMJI7nk3vtStueAetL3UzIfJMi/4SPNWRCKtIBJSmsjA/
p+eZdZkOBIdiZUMoiErQ62W7I2uAQ49RtCTbzTOSzOpiR12ZbGkHMOln4GkXPjkRbqwUtkd/u1Qf
1Pji5srBKzZS9xiWB2IDqmoe1nPV2zT6UcFYev+sfYNQwt9jIG4Z6yS26quFS7USIwJ8V51GAVdA
joWO051wOHlGymAVIYLx90Xv8FdWGaO4eAGyi5JpPYjbUNwBPyEXhS5rsWNQN/DJ4N4P7R5fSDC7
5B9N+tzmTLEoxIMDD3sqbZmN96FtkiPnMfYzYlDU/vZSPeSI6M7VEyRFJ5D4BrxtqUF94wrC6BgA
MRmmefmUer+jfCXSlsTkdt/Eirr/xoanGqNvTDOMv2fCdSoSU9Up1alZnhc0jnqqE1LnSgZ2l54S
EUqrpj6Bqe7nA62idg1DuhlRLv2qzXc5JJYRJTtob52w9fKtwHFCRmnlHRNy9oLjxdsWDcEd9TJO
F3nlnmH/6UTT9gYte7iQbPBn0kbpJXZg1waxIgAQYlG7z+L3pE4d6LMNgJEOsiijc+MRNOwvdBll
PEYyD/uEBOhS3HXKU1q9qOWLgZAkQO0L5ipDGHJ5oC2pEZLyZVKWj0WiOaH6G+XYSA49aea+1w7M
eLrFmRZa5q+0jmd7fi7lg0F8ZiIBGpRnF2+GnAG2Fge9PwVOQ4bjw4oymjwctCR+uzwni7J/89uX
XEftLc3bw/8o+oE310RINqo4RYBmV7tK5ktFHsbjm9uBSF4B6R5F3RYbHaIW019JsP9pDf579b4x
7/n5s1cVUcluwvvBz45JA0X+mdCSZBQ2g3lj88cajhHzYKe6v5Lndx1Zt95OXB0KJ0Y8mMi5f/7N
tahiXo6s6hR/DlOg1c8ibply0jvaut5Fow391NvDhezEXcNBi2+E3jLc6HtGjxscBItJjySxqQOm
oMD/eSGyVGeUhVwIBJXRGIV0T+E8Msn3qMNEnMS2fMIzDV+LHF9nNKhdMAJMB6wK3p1z6Q1/7ngt
qs7HzL/ohP28FsOrpF7wuBaCLRhaty9+NeF8BML61Toqx9ifZRgMnqRl9YAybx6bUCnuDStv1hPf
L+Kq9kqDoKP+4SIM8OiubKdzTEMOAXcEBBONGLnm8R7A8IaG+ecffvUQuqIy1EHlN6k3jRxsF8sl
a+2ii40Juq9LMS8v7+d228ROCQReXnBLbPMXyq0/dLsreW3gbrJJC8vsVLKZbsSDw7BbydZpCzB+
XGHRNXrJgXOlJszv7aVf557rsgGE3HhIpwNiXGNAY9m8CInA9WN1S5Y0U2cCyM0I4SrRq+Rz39++
b7S0uGXffnI8qn07dw9RGHdl6o3bt2AAhXC6wcYdNEBtNl0P6xB9TLgJDVoAF8WPdnHUBuKeuB7P
yEU2b1uHAEx5xcLpY74ng/sj29EOuVMj3jAC/LzOqw+9otOSaSXXWTuW6oZvlkSqvY1UpHvF5UQ3
CLFFSzOAYeo4eKD/A/qMDfGeAdIc36G/nhEDbu4ZOyImjp83LNMsWVX4xE7Y7eGU5c3MohbpV/Xw
rNVLkHHFxMqculiKBKyUpNzEO8z7uTaTDVfV9jlhbgY3dqvr6zPqx2GBdMiEpYHrithkRHXRvNFW
4ihzlh5Q3s5QKOv5NnWTXUrZx3GS/5u4TVHjsd1PLRfN8lMk24JbONrSSJeSOE+otb7a7WKxyYpD
8on80wfrl4lTRXPOM5gBmkckNGc/nxGCFM1qge6l/Kg+A6qvQJBcINeRm3rXz3Fzvf529642C8My
zN6zuHs5GQhw2eGYTbO3fg13jqyifFQ4gfap+Whd3jNOwoDDAtzx3se/d60byl/ep28Xov18jNpQ
CWWhciESH/SwGfwZYWwGKSDMoCdqN6mRVB2DHTqsN07ldTFmN2tP4KCjz5Hlk7jWokJkoTrpLnpU
/ty5upu3CVDLSDWjFtWu3vYuT/HYiuMKTiAHacu2os/G3PXSGQhWJlMn/UCbGk6o+VF4lAN9ublm
G43D7Jvd7X9ApuJufbueqxNaI6s+6cdcD8bKh0aftAQibIz5OB3NGbnRtoBcojLmQP39+95WcvO4
bNAlMik/cadc6+RFLarr0PDgl5dzAwkA4icnIFLQNZUTU1T8/itkWFTmyHi6Zt/J9YRA6diYtdlK
sQv8KnflcdrfynHY/hoqRENVmDnpV++PWVRtdTHNYtRc8S7ngaOUjvh02XYfknnIKXGH8JdW0pxU
JKTJNNVbeXJRTzWBEdVMwQ3aXCbhtlx7s/4hO2SP+j7IHLW2+wu5H2M+LpxCzLOwXC+Co/iAd2jg
uUQnlAEHqGWXPBj5W5zC9n9qgSNC4iqgCjoNmrh2byJuKlC5dIekdevg3b83bLtZY1hIMcms0Whi
XLcLxETQ/JZFhKpv3N0rRjT1dOg7Wws41dKlVOIN6cfehmET1uUArCxFYGcePHxElqLcd6bf+mYI
7GC4hGgBKMd11SMaF6E6K+UpWeszY1rMyvmwHJMiRvjH3XdyXKiutgFZ1On6WxIz57+GjZ0XJb5g
0MIhdAIUzjAtslVZvZSXkzbtlGnxGuHzqulXr4fzsh83cI4BcjrtxYWajJvn1K/sf68at0ouWQTL
PrIApL8nbKHXRb03tpWG9Nd5YUyV/iNwCvIWjcW4ZlnBQoVejqHjzuZ894evVvW6KFu2RL9keThj
dKZjkew4xjuZ5E9GL2Oqu+m0QG6mLP4nfzI+YVMeDz60rX4u49FFj6tC5jVEZw3yB90W9mAt/1Jt
JIhSbevp/sev33r4ksjIW+WwZaLG+/mrSSVkVZjzq+rMn7M0qyAefHIkl5V6cUM4+XWzOse/xIvG
wXce1Zmj94sUnQZ8W8GWPywyTmip8d8lbkBMuMgW/IalCTWHMVew93Nms9ExfzLS5PTpoRSma4Ib
NV0jTfPyiAnyQ0H65UW1MWkRbdiJ615ZeelhCD+6unbPHRqt0LW0bpK8KgSJ5A5MMbJytH2yuVd3
31qgiQD5z/24KiKjVjDyi2CxGLIGMgdjdaP1TdMKAtHvrnXFEmk4DjRMI4k+ET7IwlDs7k8qOh7u
KhL2cD/8+8W4dRSQZXbPceJCes91/9mvNEUoBWOsa40XQXMTctcDfApIZziHKBOLNBJa97b2OgxO
LpBq64qMxT1aweOWFmY7tMQoPKKFjB61nA7YIMlO6x4AU4vm9JxNuxxvcISi986gSL71dn2/9HGh
+1aSy3IuBGVqUmFWazLLExwq5HvOYuRovmu9A8apiAVA7ozNB9QL0VFoOZHWyeyEoBk5WuVQr+98
47cKcKK8aSxYOpQK5bq70NatKpc9N3Rc8M+qTZjpISLvkIxUJkqPMTKpMfAd5rCrhtP+8b6CwBg/
q+s19/slXC0zl1To+0biEsbWXL1QiTmdn3eILUho6ulsvHp4Br+oGb03MZ/gFJFEzVx+2g0kiU66
VwHzk8y0Br1ct0g7F45ApG/8eFvXzI7e+FxDHB9jBtL4Z6XBET+TSElPaqj1jNhw+IRoQWt+WUb2
GO2db70VdB3//fzaqai6ecsmHBmzZJMlL6qiTAqaDtFlmTcOLCUF8GE3L7hTUL91574M6tZh7scz
ulqXcqP5P8+ocHHqLLIDL/mD0EwAOcR05T6DffDLfMODUGyMLZoLaxI/cFgitEp8MeuZT3bGpJhC
dV8gn1DvNMVvlQyEwhgiAi2WTd6hn+91nfdJllk67/UnugMvPQ3ergo5QY0mxwjrgwPitBNwHW1S
GHkoLidatG/jPcyJu/v3jWPcj4u5fpfCvuzCgHep+sQYMCkBBYNQidcbGkhckZzZwVQXV+QPYB3w
dmo/DfcwYLNFHiakqFr3Bos37BZEoZniiGbkcIl1+efd0ap6dGBzQcE63FovpJrnZPakUwvv0x/J
XArFkuy9sUucjeAuxV+fT2CWzHytEwtF15kaESWWneuvKAykLVPS4ZhGK0y+Cs46cadl+9CYY4Lu
P/GsXR7UHIUFB1D88g/0ksVqob9cpvIC1Gv5W18cGyJaiPDO5gYTFZqyOUOyiYG4THRgVG8qZa7B
qCifgw9fBDBl1/gLUV0/yTRvBSDzbq08J0xxjMtL3j0o2v6SWBML0TXxARa+Nc/R771hN+bKP+7h
1crp5U0SNSn3sJ0iZsaNETq5uCZChaCzCULdbDcqjp+jP/lUQB6vT+onBU8aUJ823o6BOlgB72xE
tw6aGNEVTdShVGNIv3rrpTYOeqLPqhOmAiJxbFMkot4NyCaGzfqJj2UYbcy+y1Tf0Cb0ed6APRYM
vN71YuGBXCD7a6zeakLMpWJh3mOvyeNZ8npV/X6BV1+C4ptS2Itc4DmcJLIjU7gRAZg+n6fZYztn
bIoXu5mN+QnF7vLou/VEltYGTG9CpgPXdxQyDZ3q4sT38GY3ywpKawUfvUhM5V8VfRVaZpgwipET
h/Mv0B4qZ3mp0N7pXfSq5KF5Tt/jD4XM3MlO6u8bI2S1OyKvImiLiOfA+vh3YXHDhMGx59tFXb1j
kp9LkmJwUZWrMyi229o+x49JTS3Hhjxtmp3QcTCvVpfwCd2UFZ9Q2IuOvgKtIwbNREhPmk3EKXPO
ECommLKy+dWGd+bvNxfb75d59drFl4vcyQFPtZ0yX05JUhie8RB3x3RJT/EXrtqUbhWnzBJ1aAJO
h0OS1C/vppncwHOO94vanDIZ/ML1KFTs5ULszbY6+fTLYHqrJMMRsjsRX/OF6gY0tYajeZKVSboZ
B5vemkx1ZjATNVqJLf72PXPxGiF+gzvu/EoehBr8uuTzVJk0iI5fQse6K8G+oUL7ec1X7Q7JrDx1
GK95jD+S6oNFpyrZQeKOn2qMXR3hO5X6XGTTlu65t8ytkyA9oNlwkFY4IUuiPE30NXIfwiM+Ms2Y
RHSU0Fs0z3f3sXFbuP56DUYOeEnQsiOs/LltkPUit+m5HC8Vlu84gmHaCrPBXPqxI2DpJSQh1Nzm
svVTVm5YXOJcM9y0mSr3cMfS3yozi0yK/1zL1Uoy5O1FxEE61meZSZWI8ScgscYNg/lAbOM49yid
rsQH544isrKmP7D+9+cp3VrNvl/DVQnUV4Mkipd6fO8V9vNppM17YiJm/MnrzolDRy43zOmir+aw
Wpz+/fM3PzsaduTqsmiB5rs6j1pVEEZB8nULGjepXZp2KPY5lkHXqFYpdM/z3r+cOpSva1LHJThb
YgInQbDvFey378R/LuUaMVTIfZHz77Fgl6ZD7aosibaqrFAGuBCOethe67hyfI0QHj9bBPeahje/
IgM3MWhUzobS9ZfvSWKrpklenb7itSiwAjwJhDRohFNmjyGBAwlczpQVMFBnaj0zzqscmEUTP14a
eB348WxvmzcLoKNWsCrUYZy5FPJjHf0Okv+BjJuXV5NQwMC954KvWq5B7xlKfInYBhsyT2dafrjY
6daYSr+9tYEObqSkpSqWXQqmaKJ9WoTmcObx8U2NmT2I65Gd23dep/GL+evr/nZRVwuRFkO5PGdc
lPdREXPLTJozahPMa/n3yNgG8sBUIbbzcYV3QJ6YO7OxyfSBrkfeCAEB+vneyfr2K/7tmq5e8Vge
UtMSEwpVHL9gb6HJYk+aMOFzBW3WtRucF2hgJynfGnN4ToR69V8cdm42nRAk4PegKWzSHP658sl+
YmaNx3VU6ACZ+MpuLhI26YY1OQm41UMAJf/FxOzmQfj77143O6wkq8pzygqT5xMPNfSO5t9WdbOZ
RjriLw8ZF8jDJXUbVrbBNaFjWq5I7Te7O/0eb/Xfr4fJS2tKwDivZ1HKhSbUJQ2q0xgXV82A+u7j
5XlKS6mgI41odNL+Vjm1nNdkDuwoS+LywdyNqbvdXBXfaqKNDVdCCkrb1vn3q3tD7sr3pDM1AGsp
87pcnWdyq8u9evDHawPEyPl6Biw1Nze5BM/nIYxhVZJwQ8LSRtOXBgyxBFcqSxVxb4Zsa9oSgDRW
tzScFMB6GjY1t7N2teFo2ipGLcLBmsmX+Iq6HmbKOftMGPqLOzLH+Aw5KFknOX9X45MmfUbISiBt
XEQ3LFfglSVhoUQ4ZIjzMyZWtcsvcCvVbRftCMe5+5Bu7NBfKyBVEDYZ6/pGFHJY6FWDEnJsnJjI
iMBO6rOqeMzaX6G8ggmdMsMbByhps9KI/bWA1buiR5RE++DXd84jt+QaPy7nqn41Mg6JvDLlqSmn
PjzV6TgD76KZcp7nLjVMTauWAaCx0O55Cr8O+FevKxlkoqrgbCNS70uu+a2xBZc/zXKxBGthh8lJ
Dne5Q3SOMvXNZ7377flTJXc0VKtuMtXw8yuY0+emwxRhWiszZiFZvbDKae9m8t70956IEfycrkT0
83uM7f9+f2995gzggVPJIknpf+3k5QUXosz59XT23RazNeqSccklz9RyDNz87jgn/NPbDL0Iyaas
Yh5O2N298+OtZe77dVxv475yztO618tTlji1NfkabdjZRzgbC1FWGlR99zvct45eP3716ust6Cbk
qHrp6Fu7gjbDeYE2Fa5z/4Q8XHXMMcj3i6rJlznYpbC1pEXYLM3EBnbiWIuwunO2v/3e/ud5fOnU
vr08YWtIJWi1ksLOn7cw8nhtyZbgG6bv6NtkCY7jfqWbDH/+/96Ea7V6kyeyEcoaanW+2qc+OcZ4
LIOdmMNI+d+mXEUkF8fR6DL2E1+gtiPJy/Nm91d8SbxRY/NgTKoUCkzGTldlCsD7IZSjvjxVvI3g
auqjFK8FsAxYg9mMA9vbxFtz8JwkdJLGRZhoXVZpPrhdh1MmSJHQbcmwoReugoerFmdhIyJUF/Yl
lkIYFnngpgX60vMujZ6zz4Ct3ZjIB+EkXwh4dwmumKeHHGVXPOsge5WzMt0QXyYpJSToKXGpgj+F
iFEYCxawuIbfhn4OQcKyhtNgWS5EK7hN8vkxDx8o+zwPh/lI5jtDwUTxMLhB+VEmC84pFfN/9vB6
Skg7clZR96FHhFE786vNRSByuANSU1bORXhrhudEml/quanaSr/o9JlEQ0D6XZh0YFf1I9MQ7ZcK
qEyip4cig0AL9LTKvfSoL7XZXwucThD6WPGOjbyfJUma1JEspSq6bkWE3/aEX20MscpCO5ynzKvj
jZEtxUXxbgyTbh88GQdrVkGy+xNtmym3hb3vCf95MwWDhGFyAdFky6Bhrj+a96JS/u4VWyJ9KSTK
NB1NJiRXZVzdthH8eKPg4Jhi45eB7BMbejL3bMLZm/KQv4wgfqlFxlaaSD1nHs2xcG8QU4fExjrP
DNjyw2HcbROBIGdHuhvr/lf1+/MSr5c+o7pojZVziWbLWKlc5NMMBSMOeM7W9AoWzUMKgW1a3vvh
rxDFH8/x6oevVj+B+UtQnBV+mMSNoD9VoUp7eBPE7aTPOwRg1Fb0+NMVPSAe2+igjv8XZ2e23Dh2
bdsvQgT65pUAwV4NqTZfEEplCn3f4+vvgM6NY4niTTpu2FEuu1xFEAT2XnutOcdMYcSYi1B3AUxA
+oyaNWwU2wrdyJGHlSXyKgJyQEO2NNEE3CfJc5MtMdA6AiMmZR8KB1P+aLKPHtFNKt6F5u8kVe0W
AU/9Qubk6ChvdOidQr1SqP0UnZ192bOCYMySPiPquzzph/DYzXPbjffAF3iia6wsRyC0y38vqJym
zuvW+SMlfA88ePzJ+SIGFFtQ+2ooT3SEkxxP+w3MRw4SBCSVyVYUnsNUXStwJPJuYY7pAv6U9xEe
XwLZUT8MTKya584u+NautGVjrnXpAKdK2mv7snOIvstwV2IdI7C6d6kqNyr2CYxRrZ3LjveCxgh6
go/1cTxZ0mownFxelEbq+NgDUKIfEFOQBg6eaNwg4h3pngAxabZj4LzBfhnNtWTaceUg55TCTd5u
uvw5F3cR6cyw5KR8WyUsULTKW0d3s1/NfTA6jbxp0z3oMtG71zPemuAXxUIDuc73dp03R0nnzyUR
2w/GlY7Iz3HifLP5FzYcw8AXffaiJ7lSFX2NKsB8tDBvqK6m2MUcAeu2qwx/h7rOTjH5GhB/efKA
Bpi2kaxVDpujIyMw28QfAMGuecB+2qa/X9bnO/hlPx/GkcWyF8qTVL0M+rr0ONiq7uBMmJAdcuYD
WDGC09EOH7YVvEJ/wWaQOtExY7wureUaBfY2QDk/U7P1478f0Z9N8bOrO1sBIhlRgUIv62Th7qL5
Xm/o1tvCUXF4Fgs3MBequIvNJTt/R3zWwlrhTZOgCBlOdiSAZ1Z3NMLaxy55Tebxc6Jwdm1nL6xV
dwXgatQWOds1uDhjIxJ7IyzFPFhIQFu82yjkLHwqsVTRA8w2mbKmv0qkF/3ocK9KTk+A38B2/uq1
L2P70iFOXjCjvHb0keb97sc6+p9H7/x8Gtea0YwSvzFQS28rzpIAitjnZhH3uzix1ffZlw/Uy/DW
//79frYiP++RRUCFrkk4zs/KpCKv8skz49mmd5S6Xbss0MOE2zq6CaqViKngvfvQPoynJrQrkZDY
q923z9fq53f/zxWctW6qaUizWsTjGHoQ1VFUdu/jxMLiH5pBWujeqQdM5MuvSvLL44ebQlz6LWsK
qZzpr44X1DR2JR6RDrXmShhPinA74vDx78Xm3SO5TC0/fPzygDuaw9BupWYjaq+StvZ1V2Cka9he
vCwf/fthRkaWmLlLPIPZQfJ/FflLY93nBzhR9bBFa3mKftdwHu/pSjbyLZWsxd9rwo2acwHgPDvS
r8EuyWSmXAO3/UT4oe0/AMSCCAL2U+6fNe+ZnZKYwTfeFTu412DK49x68Alfi57blb+c4vt349c8
yNJ3wbKkmBjCP0HcLKiWMvFlaG/1Z0RvolOtDKdcQmANYseTH6dir4kvpA9l2e8xf4nu1ZtWADjJ
2F3FelHjVM4di7p3wiPTwp3EsVOZDok0i1w/ggYyJ9cyIJuyoPzyKBvD4nYmBENUBSDJ3xtsrysV
fh7a5sdPsaAVaoaioJf4XggmlTrUhcRJVz40TpHasemMhzlvQZvJQkSfw8O+zr760Q46+9S5nvqy
pGaNIBZVxKcW75/hwwZA3Rn8/DGoaCQP1HLVp2oiQEG5mXbdAqZt7R2sreXfh4TVlsOJYRry22EN
P66SXv4L3dyPEe3ZNZ6VyFng+0Y8cY3zqIL2z2o+Vg9rL3bKLc8tkqWlumjIhIZJYLNFYbdZMm7m
RLLlP3g2riwU80Lw4zX98kuddfNqHEW1Ov9SzE/2+NaK8K0u77ANzOdLqDlbwG4a0L16U5vHz0if
f1/Az/nY2Q05W6lqQVHleOQC1NUgbDEVifS55rlBDD3SXJfpWnvuzHupvUuk3zmBET1P9tStxGFV
oXOr7CEkk3dp2RXOVRMuxrKeoYCHgH1Jjh+MbiMm96K6EaTdnN0YeHey54Q0eK7dyfmZ/tedPFvw
uljzdAGrL3cSGAJpHA4cfFs7ZCUv/ZwBdXWN/XEWnm8dDeA5xoDi+lwlHWpiGesZsjNs5MatCpBH
X9EHfqRoyYAHOFh4bau0AemDwqFyX/z7p/vZJJk/Hw2oQlyv+FMDqwt9k1pofLEX99kSCXmTuDjk
ismtB6fGqYZ5NupIdejZcrFue0tDWEbFXYvUIlsAxpeWWffw74v62WQ7u6izn6GoqzKo+SN9V0qV
XN0awpZum0ccWLPnjDdPEDAbWGSmNTuBpJe0J5IGneGwi0S6s3TyhV8UrLYPXDqVFsVwr+oHwj+9
CF8ZNB+CHK9OMS+uXF/u5FmNKsKvkTVi23gJ5A82uHG0CUDW/kyOH6EtDvQKbcvK36JJmdtemDIH
l9RJiSj4CDX0A5GiZMDTOMSoN8C5QvhKJpJy7Qe/uHj972Uan+eaLwtsO6hBFqhc5mdkSCxuYp2V
weUQwkw7BM51Iyw+ZRPoYTjotfUaEp4QrWsSq2Ge28DbYw4m/4X97OLL9+XKzurVZpi8vov41em4
GOuGQHJhOzmV4qT4c/z9RPMk0lfpKvJQ5x0Hfdeky6x4Kjc5TniTUymhxol9dfp/ucr/cl1ntWo6
RERazKsbPGa0iQjN8HGbj6J3QiUc2AZZGbNMuqtcwz+U1saKtlX7SClK+rSdBJusZJS88K4mbqkX
fkoeKdS7FkAUStSzfUjvzUpoO27YDEx1NOUpoZlGOZO4vrwKGUOi7mRoay19wTXEQ1ltCBVoK8d7
n2oXFWD6Nw1pgm36DG6BU9TrsXY5tXD2fwa/SWBH8VD59yq4FUSReryf3Ug1Vcyq0e9Uz7HgeV85
Vn9e8tkC/O0rnW1lyrxG6symTinvjrWo9Z3WrmTqTR23zxbDweAkFjc90NaJ51QQyduVrh1TFikg
b57KYHgFVLiy+7n/f217UH9uD9+u7myf8zK/G616vuGuuvUxPD/NOyzJiCQ1YW9ZpE7odtewMj+7
+DNLaJZoMx9j6HDO2kxELRArmU/NpLk/WlTII1iZUcJgpImX0cl/tGxoAUO6LNH1gYmEm2JHs2JT
vrrKXag1vl3M2csAhbhrR42LmSdBeMeQfklodn2HrYP3wpwImwP0IuhbOkbJrhntGKtbj2XeHU16
706zymS3lmZoymNC6MDrv/eOn6Pds7t1XrZGudeZIhdIEMKgLas7ao0gdOqF8hy4K/kP3bd4zU5G
PwW2PPpoAKlZd+U5/tlFPbuK+Un6ssqiGfBlDHYVhYRh/G7qexrU5OKQYBBsvYh5Q+FAs9LFYhGR
qKNu0IAF7pix1Z+g5vexq5Mu4M0KemHpy8hM9qob8XfOGcT3AOplbI7xxlcauI4AqZdif6Xlcqn8
V+hroXYyZ4bVuSthVLu0quLmf35o3JSse/QuH6FS46fc6AT3MoC9luBzaa39+qmfeowv9200JisL
fT7Vaj5lQEyp8uaRNGQrca12VT3QxLSDEwlbv1AJKHjXBX2nkHeiI2yHReQ2wbZRHbm5Jmi/uNb+
53Z8tqK/XJga6b5aqPygCT1lqbo3jGPeHtUK4fFBgxYB7MbWfhNZuozhu8mvVXxiHCrd1JAfCChY
GfC8gCM9XbOuX6qVvt2xsxfSDKxYkgLumLYoTTBp2rjrYhokhzY8ZLgCpkXeHVTCgkTGxZ3tNeWC
MQVzae0YrAnxiW4mzaHsCNil6jkYMjD3Wi46wWhL/WZkAsL/fG0Z+YmHnd+PL7fz7C01SzXNY4Hb
2QBXhNG7K+VD4O/UZXwfOCGvBzj6vYJcnRAxVvOhfKzG7dXezoXtRgI3wIjfgropMtr+/ppO7Oud
OuniSRwPjXUw1HepeGiarYi/lHNLsWuaTeO9R/1NnBIeVlIecewQxqc+ChdyNC6E6W+HElF78KOD
+iZnJ2R2pUy4lWtUTlna/FFW7mv0+wWHU0l/h/8GLiKJjqNwYpA+STdysOnaU2VuJ+nd52TNf2/A
Gs48qAwr0jMrQZMuxJIglHXuvc3A4ISG/QjsWwsxv2IT8LYyuw8pQaXwy6j3dIYDGMbaEkm0MFGC
PBf0ZuMBb9tBKPaVue8ip4e2gpozJpbDbvTnsd2FwmogBAGrZnXA4gV4GB5XMuLSmIdbHWq4fJGg
pZ1Yz1dlv+qSXWbQrPg1mLsqexaS50zZyujFgpUYv6XYUHThEcNWVbqWv4HMlacvbXWqlFOob5W6
sJFvkFaZDVslBKH+/O+N4Oew1ZJMw4DmQi4R8I/z9lkVlUomjGp2auaiqOH3ogEPa734Mz6m7Jjx
JsVj1O1T92qC18/F4vtHn51f2n6Ux3hSMvpjuDzk9igES41GBA0c1CqLcCP6K0u5J+eNPj8jyyu7
z8WvbkJlwkFHiOgPY2eT+FZZjVZ2UolowWxbr2XbcudCVTIW1Yj9w4QcR9vQJiGrXv/7xl84Ukqw
sv7z6Wc1nJ6ksjiNRnbyiVzw7+X6XSpvNW0jha6crKb4FjHCoqc1vhRWkWEPDJQYwgXpmufdTO3h
F9d2pXL7aaXiYSAXxJIkSSGs6nyqqYeNRaJMhd1AQ55eYQuYbkoePkCChquJC8wz2IAz/jfL7ZoP
IrTr8K4Fc0ZjMRPwDui2Xt8mxDt6jR01d+V83Jw+iIiHwBKv8HhYzgg5MSNQWY3JxmjuRuFF6Qw3
pm397xus/ixD5y/Ds62I/PuHL0xV8O7pVp6dxJX0Eq+nnYil+bnCLMm4S5dOfvgUhu+6d5TlnsFt
vFAdazUvo2YOYNRWyoWSORanYMSs4ry8T69TlTjivQnHbRE1q348qOk6/l2KPB0Y73onEHfk/QkL
wf33dzHm7el7wf/9u5xtX5rYWY2iZRmFkuSCNXGrkDZEcpDkN3PTMOUn+LbySDKTl7EaOUqxhVN7
EIJXT/g7UA6ZgkZeBIX3/yWS6NFtaC4M5r/0TV5V4A5TucJ3PD2OpxzV7mN52xYO+UAQQ5J76RH9
enGf/WKUkLUa0UXMF9Zacyv86SFqHKuX+sO6FeM1NKNVnE383B+Bv9Xg7sjd37XlrwPgG4x1QsUR
Hq7pzy6MNeWZsUZfhvYQ57uz80YvJUGuJll+8pDG0Y+i8KfqzzDQuz3IQV5r77/ITbuwOfOxePZl
FWKS9OPAEdH6HZW8zukJCRRZ4o1qp+E6U9e6sCYyhBRCYauNtyjvlSVtfzI4hn2Rv5Eg9O+H4ydU
DaUZbSlxjjZldz43aDd920txWZWnUHUzjqEGFBRo+FgWYEFDu0NdodjjU/QiksqhYktYeMViId9N
N37iCrQJ3q2DTCexcrptntlMj8zSGaVF0LoSGgpqWYy2qD6ENzoIrsgENXT6P+yJY74RuuUUPVXR
KlNBha7+/c0unFJkabZ5S5IOaUMTz47uSVr4EdIsvtmHvCUH6MCRm8JMuWmjpfwnmVOJbKbI6/55
6m054+Y745VruPgzf72Gs3XaFPPWSrW0PPnCvlD+ZsYap5NKq8q/Nx3F2/fd8yjcW+KqW+JLYUS5
igAOmk//X7cCDoGCD10FPHJWgyVGrvRxhIhD6LEl3HWEpWFe5cTzoS4JqEo5AZAp48Y9y7EM170s
7yf5IK5FaLTXhm6ffpzv69H8w/znas4ObhU1ZzsUQXmqQhLC3NQCfr3NaeG3wP0HZjJOqe88DPCQ
ck2D7r+frtuVYbpUUXMLiLwI5lzAOER+xPElE1fQ41gsiKe5S9p0ARdBgwjKYlzKv2OOwWW1Shkb
XJ2kXBDH8E3w0fN00SIioPH7fdViaRy0xihO4VPykNxN/t1II5VqZ9yJ0sFMFgYRzvljG61KhDEz
Z8BaheTYJOinbOGAfHNvKr+NHP4653by5Zg52uHzv399/WfT7/tVnpVKppXo2FG04pS9iNpC6J/F
aZ2LhzFdxmS0m3bTLawXxdGe69bJdZxKC8GarTVavpaAQ2ibDjM6nfmXnFCBHZ2vX+khxKMdygsg
sr33ZuU3JnEkiQtkI9xY0wKD0Eu7z3Q3/AM4V0kWy2Cn7qjq77roToh2anIweQ3tFB6EsKt/W3/C
39fOuZ/F54/H7MuPc9YsLttsio2MH4dtj/L6bUbOM0+UIousU4cBOA+NROPC4K0jrUhugitFxOUV
6D9X8Ik6/3KgzQoliPSJK+jRrIG/gMxCCuLcqHbLbjnr3YZbkLqEt3ACC/VbCaehTaTn1UPY/Av/
41acO+RIe5+zvq3iRAAeYm4cXXxm4EjOLOr9ZLMk4kHU18OH7g6Qf646FD630Z9XQCQbzUWG3eeL
sdor0Sg0fXEipt1qgNVsCaWJAoTOD57M4Q2dd/M70UiB8ldh9a4GByO1JZnkvVWE/R/JYL1D4dEh
7mtZAzgfYlW24wnPtlvdGAMRgHR1FmQG9Si9ffFOFlR7rDZRgq1GXkDd04JDY+z6vbRMOOVKt9q7
T7wFGaPQqk76MQywfjY3VeSMx3+/fxdEIjLwE1HkJusYPM+9V0EAK3Jo5eKkqru8d4pNEzpNt6pJ
21LfiuaGZYLZv2X36k01PiniuKjDJ9O4ZR3L5NdpqXob3TjEBGZ5fU91QKpNtIyvPKwXXxcN9ynt
KCr4H0K/RBRSq5ra4pR/IJgkmGWRYPWDsA/+P9J39LLn8RxBt6zBpGlfQz5dOFDNd+l/P/9cxZd2
VdJ4ajW/riOHmvU03LF22uMrxnnrkcSfeebfk+TbYZ+/cna50Injw/FjWiJTQngdZ7WCFs7m2zou
OE/d+MKdD0R+6S/NjcXHpQtDp7hHAsBDeu0Y+XOiNX8wcYS6SbMGntv3HaQy2yAotZFn4967L29q
4igwZ9jVTtyEGxV/yhwImmz7db32r+wLFw6REIkkVPZUKOhQz0/vXYF9MYh7jrCrmEh5GylVVT2X
+p0/3JvRnRQ/5Pkx7A6gcqncnJIkJ4BC4asUPanT+/zCNOKuDa4cVy6ogbgsiNBkhfBz/Mi9yrR2
yhmezaWx/iGXO5xg8htvBxQC6Dg8g+PE4rVVBDaxKy/BxdIEMs7siMUng6D/+8/Rt4XRKGaTnXJv
GdPqq5d1vE6P0gMemVr4a0YrsXzUvNcMT2l3qwfb0YdPZhfKUviNV+2RaCyZyGymi58GxkBC9PdB
Ut3oLcIX87c5OZ25RKUgdOuheBzlx8Jfx9k6H669zhf3HgCBssIhds45Odv9Ek2M2jDrIQbbok2E
Q2kRW30Q4wbVxCEdXxBMIPbASE6iUrWacup6b1fJO0iTxABeWQEvVCCknLO0QO6nFj9/vTKlo9dN
Lucp2KCFB1/v+YchXGYM0XZxuGvhLs4O7VuvWUFdrZ5mGFNmG5IrW245oqdH7bO5ck3yzz2RhiRM
IJXQHJN85+8/tSjngqWEXFMxIAN9t9SPTt3X2Xaa9rMUd4sY26QuIHUZlDo6mGyXb/TURWhEfGmm
njxbvSa2vnRc+HpN2iyI/VIwTEZltVnGNUXkYr7ocHPzkj7jUVhO4zocdhRTcvY6RymHCwvV97jt
uw8BVfiiu6ZauPQqfLuWs76tbAxZ1M1jAnU15ruezqO/i5XtgDMTk6Pc2zz66L80ch3vMiddVdiX
Eeowk50R1HOO9K71UI0tGvJWHLx35B1i1bF5As3KDshZi24Ka8n+rOHAe7rOrLy0o337BvMT8OVu
dmWjiGHEN6iX1bAblz0jDfI+fCCJEdjVIxtZ8WTkf+nYqGytT1fLLvFnF0mW2fYVXTdBO2jm2flA
zhUpMLvik1iuSthe+KQZ2SlibTdeiOiL+fP+sSzuiNrg3D2yNCjNKlGXJBTTJKqwE0nPQ7/Vq900
vljwUMdVUf9CIh75J188Fnaylp6mQwGsSVlMLskIZWXP0pbut7QTl/J24KyxH5gz36CX9YyXmo2U
Y1O8McVfyStDMw57saOYrnFj3OCl8/7QDUpAw0GPL0fs2OZyjFbqqxS42XTEUDIVS7G+zWhyep8u
DWuhMkSmyqdNge2HMiFblnCYy3gfhkdTR6VLGEEZ4X3x8IIS6Bg/EvIXtKyg2/4P2D2hcP3ba3rm
y+8S9Zaq6wYWmPPJfYGVjxghE/E4ENtq3SGgx4RAf42J6sgmUjzq3l9dX87sueFNbbd189AYNuQA
OHpX9pX/x8Xo8McQIv0Mu2y0TkmrGpVnOhI5yyjkNguOoDvNv8ifjG2ib9t8b9R3WbOXXYM5DZZU
CFI9KYlXLuUngRh+jKj/51LOTt9CHk1xLCN5JaNW/DBVdyo3FYnCczAY5jQ8Okxh4mVCpLgDJyoS
lomyzYNV+4euspNfG1NdmA/JlB4zJpXuBAKtswooy6Uw7cVihqTVHvOah0Q7tgVUFrIfrQe/INwa
J98mcvTeTv1tWa0bwgGLu2k5SLeBvM5MBludk/y69vpeEAUAE6HHznRj7iGds8F0n+bYVNI1maSn
orFYeutFU9zCYS3nIcNCPxkE5OQ3QSqtGm0hbvRFuWkbu9U2Htup/e8N60J/ncsx0OdTmFjAJM8W
kyYr/Ayk3Fwg1ymem6ZHlnESnj1rr1Y3sn9KZ/M5eQZY9st3D7EyYXq9Eyr7iQ2VpThb0W6mLdLa
pbeLvIzJVLlo8iMYsEg7JczpCRVaKZz0kdQus+zKF7hU4X/7Amd9CEqVIfdMvkD85BHE6Sj6rfGM
ddc2RMScGqM3/yZH3pEGr9q1pKsLavj57mnIOzSUtvR6v28GrWalyEq8YravMN4mOVVy1Hvije4a
cBcn+S/NTXJ+7/wVup1xgSAro/adS6QE6Q4k6jk921t2tMOzK6ePn5xAXkmVopMQ3HmIds7+mTR5
TIaOPkEJJFVajPW+RwJex0hOhltDB3xQHDg7eiSfqize0bDdcf5K9uFbTCpryiEZ9lPwnom0FJ1U
dnUWOX8tsharEZ2vxyZfW8O+9IhzJS6IgnCTw034aF+LtZrtMaP0rrENdlV4GOCRW+SkMvxMx2eA
QiDtRry3hlNX9+ioSanulIdxE95KEXkodvg7uKrFuXAkIoyOYHng1tj1f6giZLFUYlEtTgINI2kv
3otHYw/5YettQ8OVH/tD+2gQ/uZOv1VYUnvOSe+cTid+1XSLDADE4aGmiXK4epC/tJ1/ubJz5UTS
h8akRlwZjw+4cn9cWmy7ra1/eB8G9hxA7i6A5GqtHZQUmiHCSFv40PiNtiFDn222uga2vODageTG
mfWzg/NTuBR1vSI1RVcw5NfMlZhSKrvtMizvFNzGtRPgoMZQSEZMZCO7z3dT9yZDu6+xznCezxRi
u64NAi/WXV+v6azuKku1jDyDa0K/1LOxWCSWRW5GjvOyjJakXOQ3dbz34YkYqhN0m/waq0qf2+pn
3aZvd+VsT5EMqfNLmV6GsDZXqq2t88kOczCXj7QwZc0pwfr5H033VLdA+GPF6dhnq/S+ISVKBDgy
A0mV7AYDYV/9ChtCQv1mO8TPzTICnpEgnvYTe5T3nOxKhf/PPUc+yFc6iyxVEaM83Z2ZEpEd7M1j
mC5zmtZV6VR1ufBiIjfJ5piI3TaeFFjSdfTAsD4L/gjdQyP8FSI8Xiy+UUjomnF/db+d7/75vSFz
mywEzMEWKXrfF8I04azHOXf+dQQigpXChrJUbHR71JxifPIyRtiF9YqdvnjQtt0Aimmf6I7nPWIS
ctpr29rFXUFHuCvKhFLoXNX36ykiMa57MS9OA6jmGidsSGYXEb+rkBnqAXaDd4NZpD8q4CT/XntW
Pzv0P+7Gl08/G9AoSRJFUpSyLRiIOJxyeFQNjFoJUVdZwYTkzQj3Y7QBUgTvr9uFxZGOmEEyzypS
SB5x6Izp1Tarb8IIb+bW7He6gvrDSY0Vk3ATNfeUEktCs7mxvdn7f1WcNJ/D/vUNzsqCIBSUPrOi
eQXIiz8Fqt5N8I6HeCUN9Pdt1YcaQY2rDbe0TQHDYRtGdrqYOXEKmAAPnXHIrkvjdGSVWOZXCGOf
VdLZ9c3gXQvaMpXUj4wjLfDmKBKNLhMwdOstDu6NYSd3vw3tVu3XUmqTEI4Fabh3a+2mYKfSVrn2
PIGEtShNaZHeGoFrSm5uLCGATOPe79a1zKhqo2RIYciRXoiR4xMtra1SJOsPUbmSlaVRuVCLqpSQ
hptK3/nhUS1ncGRWPifGPc9Wp6FFuoVwhITzxXQH9KWMPcylLGBoEnRHUEd7wAyQVrs4YvVmbqj9
yrwnuk+55TbjvUXhWR/qP2NGagbkea9h0RD+Wv7Vp5QC/eePbBkgpDGpMW36AXrX29rQPXFAjlAw
YrXrFGAyHD7FXLXjkngcIUV2duCKK1Tjgjur1MwVrXbDd7Tw0YxPZrRO/De53nviyhoIKFpDgxWM
lSoRt9Q9I5e0WPYMDP8LhpSMfy3+ss7ChYvZgdLlISWqjzGUmCp/kHju1SWKn/Yte43v1X5Rkf4o
LojYmm5iMrk8V6bQIBUi3PV41JGggi6kqUOiUWZnM/AZHfdCzec/yqx7TuK/ZoAC1UVauAaNRSm+
N0kf7Dior/N3saVqOcHXJ/XOWlGRdU7cuyXwgmFLEn3qza3ZWWnQHPPQyYXHabLVF5WKVlrklVPE
z5I2z6YkrEEwf5h7KfYU4DnxiBDoXQqmW6xgNuK9oXKZLwzHDLc6QxprYd6Gm/Rl2sIq4PXBdQMi
G1krTuBpOzyF1UE3kaGrNYUhxReJaDMzK0+PJhH2L/VrNzqRuBghutK0VzZaeMuXjtR1GmzLeKeN
e2mAtoNeLL0PB5v6i8CvR5yWnMqOqbXI9zO3Q14nj0RqrlHCH4sbee89S/FSFpGoAT5d8I989l+g
PmtvkY77mzhH/Mixs63vtEclubP6gwrcL3dKQkrA5zFy87BLgOs4qNKyaG7HHGGGRszJNZHShUIO
tBliIAvk0Nxq/r6ypxQBuRx1s+6Eh/SPmdv1XyM5xIfiuQFNjT8XoSsrEUUtGhjzQDSIk56Uv7iP
b6S7nrSqlfF6bf+7YPkkf+zLVZ1VJ1PcBUlQc1W9jcd6qz+Nh3Fc5b/MV3RSvYOZGcuNjMzPkTHd
P/z7EHdJbvLt088qk8wLQn2I6uzEi4qJQLZVe7YS8EIuR3emVXQLJIPatW7epcPjt889O/V75WjE
ZttmJ+NELdTQXlwEnFQhkIRu8xvVhjItmmwdPrINut3MUYRN0qysTbttYij0iS2v+H3ckkfXFlzv
SO4foRe53YKkYz5wrU1xqSz4dsFnZQHh6RMeQC44fpqZXRYxvgvjKG48uky29z4nA0XMTmkcv135
ieZ/8vmG9fUBOSsJMqOPq0rjk/2n6K67pVXo/SFpjN0meCJpdg1/YGu86sqvK597oWj99o3PNvK2
VKw4M/lcRGIJU0Kk4MxmOxpEnq0t1Vtt9T9ELqm98qKSRHDlK5+dzI1WMfxYZOxhzU+H+avxMaLZ
8rSQK1sCT02QTrSnnt2WaxmyUrgI1+TTOJyYN8GbuCGEWzm0L5iZ6BIGv5vCzlq3da37Vl0aj8rN
/KqLC5yae2lrbOVb5QgiGI4Xqx1Le9I7NaFLxrIVKHwFUMWLUdjIr6ZmI7qT/bV+VzCdR1E5L4bM
KhjRIvLwtz0yT2AKjCcPlrlnbj7lBGU5hHZp5m32YrTz0OykvQb3liOukgfws0sBJtAie7cekkf1
6CVLEMTTH1qcu2uTvUt9Ntp9QF7o1uhog8/qbL0P9aSa5ZCdS/Dwk7TQIJIUj1NA0O7CUlctmY0f
Boo320QO5GjCiqMBiIcw21i4oK60/S4QgQhEIf4Ana4GV4tS4vtqnE2GJKh6SijmeGca9qx160+i
d2dqL525qrwtc89YFxfEnrbiwZvWrI22TJTISYsxnMxdfY5udsorQMKUNhvsGtWtxqX84nGSfBIe
1T8dcbM+a8kW5gWMI9aUeN9yAsO6YiPVZ+5zq99i9dw1vwkdXpov4zsCb9XBvNKrd1XutMopIAwl
6gAN9B/0tCbLNceVQetxa0WwQenIrMxdv4k4YRU3hr7LbtoHJSbFsmVQfVO3ywZmzr54K/ezIRgl
uborpvuYfZLpZncbF46HWFFZS+EOzI/gv6fiWz4ygTteeZ0vnLO+3e+zZcQPcYPKHvebMtKlC14B
f+E6l+FeWPnhfwN9uriAfPmFzxaQyRSDUJs/kUZptirFdW3OMVM1yd0MbHil5xDxlnab6Vjmkm7W
lQafcukCLFFVOVfO4+xzNrmgBVhLRCuly32LxFS915FtEl3sqGhsKAvH5fjWIdF/Z7o68l+WioPr
xA4qN4GLa66GZNE+MIWwxxeJdoX8nqtLLYVdxux9ee3oZ86L2vk6//VqzwoBK1HlIFbhy9PHyT8s
E7k4IQCwrRcS3cF98eL9zbzt1J+maVgM+QOVszmSG24LLeGc90a3k8dDGj7z5dRkhcaMg3zv7aTm
MKKETzWQHnsmOSCEF4Z1CKON38bLkcAAgxcwWvfejYYEDOCqnZT0+fnLMKpWDfUpuiThOSHuEkgB
VoQ03mf5nVKRBOKCMKBz+SArx8E/7AP1JQgfDPHNZHaR7qSeQ0y2reutHrth9dJlf2ojXshgJTyL
wK+tlP3xgr2AcMtadRwAS9XtPqOxzauc1EtbiiXiDWDAisThfPmzqiINItFIT4Z/VLLbotk6Y3Ps
4+fI2khO+avbKSvw5VGyNpU/Vn5XjYuELuPwPC/y15tSF5fjL9djnI1W4wk2G8cXqNqzhwc3rmzH
a4j5gp0XbsIokNTiZWiuLWnbO+Wd9yxsmlcxcPGkZP2VxVi7VGKQYa/oBEDKP4PNO9WaQKO26Qk9
Xj/PJU3TRog3azEFW+86txh/y+lb1u9zIGRe/zI0N13gVix2LZ3gO23YC/p9zRutw2EkEgGurJW1
8KMdFcMuqMvQEc1sIbd/oU+F2S5lOR/Y7DZ1eIv9PbCzA6sp5aa60vF+ITch4dFySmk7dEtTv24D
+uTu/XjbvnzlswI0icRRGU2+sqX+DvYNRvuW0WNhPFrpbVK+yM2b2Dx2+h4ZcpMcK+WYSae44OGF
tdmpEYcdbDviNqlv6/aPEt5FA2Sa8Sbj+RaqdS08y5S0eTkybkagX/6J8eaO5OHRl9X+6BBD2qOl
/hWLvwaEwqF4rcXboN9KshPuZm+xeMLsrNbrWtkb5VNCFrEWsA/J9wKhadpS72zrI0x/JdMt40uf
8SZxL4HyaiqgahCvgmF5z/IVcTAas07/OPW/jOkxlJ5GY2VVxzR8lMZDyGpWv+XKu27iKdQ3tXRS
CsJXh2Nab1tlISrLdOR0y4wwSjeGvC4wNBcrXIt6eCMdYS6V6KTRbUDuXYkTWSGOIu8Imcge/713
XZjJKWjAmFxrBo6OH7VLGwySWCZVysktKR9EYY/6X3GxuvUfybhv2rvSevIll1N6BFWlQL++hoD1
fzh7s922lS1c94kIsG9uRVJUL9tymxvCcRz2FPvu6ffHnIO1bEU72liYN5mYmWCpWKwa9Y+/wdW8
W+qUaf5z0xzN4ZcOAHqzPfA3CP9tbJcfcja2WZOcy4xTTlp2qq3DHngsexd8wcckNt1XyaOYPcjh
oXE7iN9cere6iuskemq7iu8Mok4rzdba9b8nzfj7o55BTCLF8BU3IdJfHL/DKKEby8T2ZJl7nBQ6
82eGrbFMW7xX1cVr1b+YXrBtveFnj0XUQnwa8EyzS+OgE5eeB8gwXgcnbhcUCvFjsEodmhzgVOI7
7FWFcBYgC8B0ojZWGvTc5ohVjhY++tGzHntxd+hWAAYZsRxoTYrPsP6gRouUZ0XaWPUu6V9aFl1m
uA1ew9hQLy3lRcN4vh93FQkw5aqdKfs0f57b/jVot2dRxTFkS1zOv2fpivr0D9Q7J/FCOftLJRQb
hDVUod6eGhDInKbJJhh/NKaX9U8YaLEV0rAYgNPATRSYVI+EsdaEpEUeeEu4T8vfUbtKZk1NuDGT
/b8Hd6VN/31wFzUbHPlJrEqlPY0AwKm8k9TfeDOXrtmtjXqri0uuISKhMwYMknpBoTDYo+JWXmK+
ZfH9vwfzp5v0fcf8PpiL9US399wOpdaepminl0tgPZr1OU6Qk5vXtHCIy2abShHrL9tuBaXZmmVW
G01C5biRbJ0chNlxnHicXjgybjJdVulthecVGuH3cV5cHvNAC5SiYtKC+qHMPoPcpYcpCzsg2wc8
O/ky3bC9izoXszs1eO7VB/gEiEAEZ+icsfJwabqxyJQre8TcT/jPIru4e7VNOgaEm7LInPlrlxfq
hJfBZhheQDm10vmTyMGCP4q5PcwiyS1uve2wxG8TsHICibSJJsTnjusp8ZkSBQMD7jw0SQw4lpcT
rm63yIfXPw1lzmOmIaGTYPn9hhaZk1IoktWeuvxNqFdZs0tHsto8JCONdKjKlfGTIzNeWnZtbQZ8
UhH8w4uNI7sUNjgWYhIoPXRk8EbLCLn7jUn9O9GEuEXxv8PTLiooITD7s9oa7Qm6QzwHrrfv0xLb
Uvzc8zXusqodlitS0kwAC3cafk71A45IEoYSlYsTX6EtR5aj/oJGu3H6dB8U7r+/mOuf75cRXgCO
vZ+c9Vplb5n6bUlfKwFlwyowrPcDKTAuDYK43p6Hg8S22i8rSE06/lo1CriqvzFbVzTj32fr4nYh
6kUxxIrZniRZXsg1d3+cmp4VtCHBnQqOjLg5B6OQnkJ/q1YuN50JCljjhMePwUYmVbFJK45a3SML
fuAc6ScHeW9peOWkL7A7mfp7vGv+PYFXGC/fB618X4Gh2WeyJPCKa7cHDEdnbdC3vacjgMoZm9KM
MzZYodUcXL87+eGDDg/GC4tdYN3/DwTNeTCmqJKzYMC+udj/AjNPBjEUWg76kWxj6bHg+oqBTvGW
Ov56pEFRGzvJurOeZh//pH5MgkOAlsNUjxPn+43j/Uqn/ftwLrY5BKGhYI0+yRTrUJptkHkbHBJ0
AOBsyzEp9v14h9OQ3Hj6uMR4r17Lsh1u2CfQ7pElV0o3Nf7X9152CsmiuUYX7eKFidUgNmeFORLz
O5G6ETGDXi9b09Z7hIy5ssAdPXSy2BOkp4GGtnkkpy7Ac7Z80DAZcgqVXW51C2y6OayLYr+PgiBv
pbA7CaKT1A8Nu4Xivw+O6iIlKjFs88Z2bbYrIzpy9zmp5R47uYRwdXqktERmZoBzY2nPm+dfp+mX
mZqrty9k0MbQi9EYg+7E9t8UjxPrelG/oxufQm+q7iXVtrolIUMWEo0FYWiDueSNLgeiu/vZFuCP
NufcbId43wXsYehSbxHOru9fX8Z4UX74md6e1ZFpGz6sagVPi0Rpi978rEXoFuMvNXJ0DlOa5M64
TsDkk583ZulqDWvKhoSa3/g7Xc7I2iHttajj4OzdktZ1ihxncP50wGcPczIQMbvDbVo5+Pjokqfh
irpLTJWBHw3XFrJYyu7uXLzcGNf8rf/19r6M62I3HfCATSo56U7SEXue8+hK0jPcIL/emeMCywix
prSw/dHrsFyAiEx0GpsqN2DzNMDdW0avwH++xF3NydIZlrpFN73iz8f28GWEF1+iICiCPDZpdwJ2
cV5hZLXPk/KcYTvJ7vShj+uYUGp91T4jjtfpc+4pb4mHLFCXGLYmn/9cCGFixZ4fe8ZBPVbvzX2r
kb8BKuQEZEZ1S+NNucOs8sbOpsyT96/Jvfxaq6lIzJrJzdGDAu6HGtMLQdbO+V7L+4iYaRg8ayxK
TumLBXSMOWe5DsPjOZld2fPnrNqLzcZvbdwI6eEpd2K8UmRbbpf/XgbqrWVw8REnZynBjyfuTsoi
fJRCV0mXEVZ5EK2GH91M8R46uL4utEhyv/3JM4VDR7UuOz3IE+6QK9VA+tsVNr+i0LbYANXVq3qC
ZnJENTaGZH5iILLAo7c/6T99UpBx97J2QVG4KNor6r7EDT/Pq3//rCsCse9r5+K7j3NwkzFh7cQ7
RCdR+TF1FtLEzfk9qRfDKfwonyClRDCtk2UwLlsLG+ulWQGeYW23aC2vV23xEc5bWCDgdrMbX98V
ddQ8PkJaOIcl6S8tSTv6qYHPK7uC8sA1dD73SrvTPLk+Akfo21m+2KBvvCkFmn/43yvzPw++vOsn
QjmaVph1tOJg2hXrDICMQzabkfRmRYAQHLYuWUDJuLUX/1+W2n8ffVFLylkVhn3Go+Pi8Zx/+tPa
nI5z26vnIpP8TArkgvqK3E/gOLr8E869T/GrETybSAytjYERQhbu6+fJ4RTWJFsawIyK92DYx44Z
bXVtl4ROGz2A9J6Jbm7upQHnl81ZWrSg4pSrzqiulW5fD7tMfLqx4P6mk3x7oX8cI74chnIvt4Ku
8eNQRlBTSZ42nJRqHeiL5EF25WTbS0uWfPzkt16U7Mj8DFl/juXc5OXeWluX4kg10YQ6C1lbsFWU
FEhHfSY6AhMxiGlputBfq03hSfHi3zNw/aiFcgshGBD2L01mpraC4fdVdyrHdbfE8k4d+OJWykhq
SO0JrpztzucdsWfI8jty134WXogQzr0xjHkV/bXAvwzjYuttLGEworrsTjqJ3GQfDdv+Tn/V7PPx
tqeucuthF7tn3Jhni62sg2kfrBBylG4ROaq4UhBkhXB9MFNXaNIsaKCq9+YGWPwYHmkdcXeRiFHg
3tGWq0g6+NPJStZi5IwJjV4oUzcm5Wqp9mVSLrbDPiybSdCb7mSap4k8HXFY4zInOXTC1VWRvtKO
rF+t9gH2CsXZvoldjKuS/w1EwJvZUhHwaKp6sQNkgmUkTTLNS2The4qj/Gwxz5G8MxkE2HuxFxHy
TARRaxt8Q2BU8lvBzeT842zhefMiPOVQtdsH3DMyKu1z4Sjdmqzb0QeaX9x+vdfv51/Ge1EjKbTf
OmvsuZdVD4mAGZInSTuF2MlhCcyue9FqguVN7K90MvJNla9oDKJB1mRX6pYDbzlbn4lFRUidgNpm
Tu5lN+f0754bG8+XMV5USb0aZWkqdd0pghAld0+IvknqthlGbSM66irQ7m3b/0SXDqZJgrn43LIi
a27HtkCDhERG/MEIl0W/JVFquv0bEA2NM0dSlr30ocsxhpbvXbO0QujWOebkUfP57/X5f/mO/rsw
Lj7aNA182dcHfoS2lMniRaKH45uOBuR5DiVVCXuXq09f3PcTsqP+HcIMtRMF1Y+m/QziQwNNawam
E99YJOe9piwz8VRPv/qV9vjvoV69iAGykjGD6tL6K11tmpQoBckHhTgqHxEsLMcojjEYMBsbZtoe
mc21tNSMhUpbQbEzpwlXuvGAQbreeQC0NyqdK273OPTC659jHq+oMDqzDJRyKmeAwfdaTFnUnCyC
TV4dE2sbygfBWiXqpkcM/dyd4KVhS1ToGzHa1m/niNSOF5Pl4a8QRlrJfeVTii4GbVHXbozurHdI
QqEQBNzx3/R6WwGREGBUcU3ps1clGBcYEkmqA1uz69fteZ3T3CN4xb4x6deqVLQmiIg1iQBz/WKf
DeUibkRJ6hAwZ5NbdEA2diB56r6ObXgoa+FotBC9/j+Kzz6BhfB5Nr1IXxW/KasVT0jWxm91dWvy
ryIYX8d1sa+2XVqUysSGVgWOTCJJspmqlTrtcVgEJLNLT7BHcRmHS6X0IGkKOWX1UquID/PqiDDv
BsnhTaz2Wq8JF6T/ztY8m19qkUJXhmmK5e40YrHZ7DS9XvS0AcTq2Q9RXv2Uy3zRyeLCrx0omT6x
hLGx7LnwydoKGoNR7AwMYRYtR4N6isfNLeTgCquBNftlgBfAjx6NwnkMlPl1Tmz0uQtPfByPxvm+
kw+q6IUAGoO8yJR7WsqIu9e++dwMO0KsQlr4af2QWgfyq3Kf/7YpnbJyrPvhPXPOR1l2feuxao8x
DsZ2dgtQvmJi9n3k80H7ZWpVXa3rtBTnMi865OpO1rdk6OTVigQVKL7YPMDzpbYz5cXQbTrFhe6j
GIuejwpFVuThGj++yY8qiHJF0tQCbTa+h+oxPuBV7S+zGGvg2fNQTo96sa7L1Zm05XW9m50abhXk
V3ibs7k3UCBYIJ3zP4Drlx+T9lmoJ4PaEdVBKMMLDJc+fjE3DbQat1sVljMNNMDlTZItFTukeLyP
nPDpxqd97fz6OoiLrb8JtVIMdAbROA2JLXq0NsZlNq2pA6AsjeVdnHNhvB8gE89N5TvhM5itTO0k
fJayT8B6dFfYfpQ7UXgrip+3A0WuXua/jvBi82mGKIhUhdWKjbDL0W+RuPURwrI9L2AVpkjHs1Ph
e4D2dIOaA/2E8QfflVJtm3yjcgd2igcOXoYKYfr8CwcDaj15ISTbisPN+/d8Xu2Zfh3txZbUh6aS
T6U+I17Rg8VXnDtSuzH8hQobGttNjQpcnAXLowYo99Sya+VcTu79810xbAlOzpvVGVl0qTz6xZ2g
/1KqxyTnmkIMohsNqwZ2Kslo0hZ6oSGvc2trYakR/8DBeQAtFddIcVSJjNE9OazFc3QnPVvA77qr
RHZxgH7D6RI/sweS6xR0ttxtWrwJIwKQiteSNm/kqXDHYWmG6xg6RYxf+kr0PeHsYfl1e6+cy6PL
68LX6brYK9vYajND0LpTfw8zMuXgW4pIvOKXvNl08PFodOEuRCfQVstV2a6z8AHNF0als21GKbu3
3t/VLsfXAV3sjdGU+93QstridfEILIDUqxi3krmKUgwujnp2anA+Km1sWmNyiN36QNfNifb9B1YP
U+ro1arHT9XjLwXPQ7nUTQxXTzqfz00KytX2Gn64SApVUTcN5WLygrYqhPNgcfx9NE6dnQQ4zfi8
zEQ5UV+GeGsDbUisfJiq8DOQgGGKVphoYtfqMvnIU0+1lrdf6p8+xl8v9cu4LuZwMFvZmkLGpS2I
GjSLXx2JKxgzruekXmyqtAXagjY/isIxaP8fLg5X78JfJ+bimJAIZNezeWLycc6H7Dm1RjcHrjAx
hUlJo5lt/353wt0QrxV7ONTYOoKM3bqSXwN7vgxDvewv6lWTxeY8D+oDQX5uVR3Jrlye/Yc5oKNv
VtqworYrfgTOzd7mNQj067Mv7npDECRpM9LTCp5VELgAIrNH7VY+czHxinHngwjiZHo/B/AWD724
K4u19Jm83U6aUa9Pgwp1mN4Xra+LDTyPySEoMmE+tM+Ca4kAfGxW/amH666Yqwz/X3aXchuYvAss
eob7ZsJ5ffqlD4++6U6Nnev7JFyTpeRzZ5o1aPBv/fEuUD4t+T4saZLFbjZRf8rr2Z323ppiOy4f
zqdaP+r53i+QsR0KPfh/oeFdQ55gvHEdkWWFK8DFBXBM/EJKpKA/JbDtcMGgt2LhCLOoaliBOIus
hM9mPBbVg9pANpbwBkmKdane7LVo18CQrwO5OMmrItZGYWAguP3LjmXt9e7HID2XwmlA5ansQhJR
m1XJHhXHb+3wdiYwzZ5lf+J9PP6kgWwOG7l8D0bq5u4FDXVGsFvqJOG7kX2OOEk/W3DFqhWdyUcF
oEJ4a0uvQkSW7nthqzehHShPIR4PPv6fln5olG2/6m7Rba4oYRXKpvkf+IZ/64OjvI1JoOJnKoqr
WPugeWiZ8tZufw9wSycbzk1HlGtxp9KelzepQvjgCjcozFBtaRV8mri84v762JNFhYEe1DnC49L7
QqUAarZhRjrYocDTFkld/1hK26r71SlroaZb1UrOrKcJid06xYrqiJqbWD8LHb+1VF/41b1w3s5k
8af8PnRrDB9tEW/dCvltma9H7UerHlXcZ6XBK2Ln33XHNayES7Fogf8Z+Ej/aYR/LSaNcRqGWMWC
UgF38NTq11TvzWBpSA+p6CBBzPS7BiGiekjQJ+u7IV5lAO8BmwKKTrfQHZy5u/RwFh9a5UnAGeqM
f8hBvRlnPC/Di8NBR0JAM44cTPUvY7JAPltt17Uih0NL6ANOytNKnVVsM/lTs6dPLPRu3F/NW8+8
KMpCM6qrYH6mv2dt5HAR5IUSLTRIjvpCeI19NIELznWDtpYdPhJDoWxQwU8ffNPdGbDQO7+XeKXP
WBKe2Oq0SWn1rvqn9um8h9+6g+iLZwwCgqjVFqF/Gl9jJKmK25DeWrzIFmBUvurIPkJAt/EDV8oP
Er2dZ5RZrukivhce5RcyEzXMiru1rHp4wp076FHrds5Jddp62xg7uK3Z5BjEOby1NfbSC+ONuI5z
vhi3EwkVT7d8lq8d5N/e1UWB0QZDK+o984bFohMRNCyu5jRIzDJnaWEWeOgk4Ix90qjB3OrWp34N
68EGACcVSIiE9V5ekKxOROClxTx+mbJmF8NS9PL1xK5a7rOnXFyoxaKjc2NtgnXnsrE6PVZMMIl/
ieOt7+uKYFX5Nph5jX35wPImVQZVSUXIG1WEgZ8NxxFjw5iPnwI6dLAlUqTFWUPmseja/dQvKChi
ok74N1IPXSm1M26iuAxhcf+kSLvSPOD0XqMZCGaFT7grX4Y3QXDMlDhVtyBQvFxL5TqhdUC2q7al
a8niMn+MoS0Ss9DsScHscT+luuNERXbqzayWeoNUoUXBq+guf22yoOq/l/FaANoOlPNsglz6KNJJ
nLAreqKGvbWinTi4SrUxs5XS2GW8Ah/G5tzgd2GfpD9q4VZHoIoEt4Kiy4s+TuV+so4FHWlpfNHh
KXfKjnPcF1yVwG3oXPcKSHqDEOhHNm6k8UNQ1iEcyJ3wKR6LcYEfCTG02vk3f+iHJcBM139ExDVi
DZjuS+FBwsUMYJelLtoQicPypw9g09v6Xc89FLPICF83G52u/sgzgfpCevpENptOXSyM4F57pl3V
PYTYsRie9hxv4+rgg3UoKHgXuKCwTaMbmd65DVbG1ie5rV5F2bLLAYYWASkJlfxo+XdSvRukTcyM
+vsaXWy1hq4AtJWi4TCptx1wXBUPBNUA41qUkIunNYpZDgpJ21YSycjsMKsSeWHONcIpKmMx6I6O
BfXoljsTO3tFRKq6GCmDh2M67XG45+Q1CAelZYGhM5jqUlAWY/JIKk9wvrWqr5RmSNWRMyBogJZ0
qWmYknOjBhPtj3A8wKEfHN02XkbdGZo9HD0NAbWtAy/y+dvxu1whXPEpp0njIUj9M0U3uFJfhPgm
t0W/gkrgk6hqMg7eEmHJF0VVnQmln1TKdJJ/tBXGcH++tMxmXUrLYdeRGjobTsOq1c2dEi17lcCL
O4TI6K3TnI8hXDQcYog8OdxlEr6iAtjvFLaHQVlZD1m8DSQ08E6IR0Nhx9WCN1HAMpIgegAKpWup
Wdb6HKeOBs+Kt2W2z/H1oyrwH/p8reD5UbIMFgSfFPugdBVCPd/ObhE4dX3IUxtFXtLWCziVproZ
gltWiH8udhdnqInBJo6Ougip3brYl5uk6Ic6bUf2ZXxn+X7nRElNehi6gxa6RAbpoI1PhoE+WVon
4rFX6NH61Q8+rHPFQrdxHE1X/iKJvLAqHFkhs6VZd91DY/db5ZeM6Yryo+XGGjvG2N04jaW53v9r
9DjIoSOUZY1f8H0n7VSpKs7FiOM1DBa+l7M3p+Nm/b0ierN8GvCOvOhRwDBxuCVUueKaBJX9y8Mv
ekpnXY64nHY8nDwsN8CLdvpRFD9GOjbraKWUikOaQHuXwCvPV3qw0TWbzjYMCgXlupg/Fl4CoWTU
nkJa5P0aXKTy/pd+oSmrIOp4cZPedflZBoOfa1UkjacCw4MPTo6GwO91dUdPPsO4I3bNXx+YJYZ7
BVHHOlpqPRl2/y4o/xiD/vWWDBWuoqzMWPHFHTpIsmEImnjiOkFjo7LBBJMBg+V4Kbh6LR8SKPt4
coT0Wxx1aYqO8DyHKWWgTpgt60/8AdMtG4+c9CSWyzxhl2gI3VOV1S1A++rZTAcGJ06JeQMP+b6i
4lDUhzKNplMQrw3kiTSD3/SnDkuxOUUREw26bCiLICsxVCX18B5wb0zXlWsgsieTGpzgK3pBF5+k
GUll0ZTBeIrgHFjyTpY2AURnumUYlgHtu/l5PZJ9FWwG8W3ituULH5b5iLhmeIA8i57SznQiXnbF
D0snK8HGzKS9R4ue37oqXAPRMaHChmoOa/hbqzUJoVh2kjCg48Uop1qizcfxyTOW0lY4cJ8DdH4R
2rvKejPbN4MbRWyxCd4n5vO5Uhfi+al0xKUGpZHY5ggjdd/RAm6OLw0nl8yhrxEHGKp30XP/29z7
TxjAx9DpYqT3NxtTV+68WEUphmiac9jD5YcSTooiWD1byXAmb7hHflkY+8yz8AVZpNDWRtfoKFhJ
2LL+XL5HjUrcuxVec0UKppi6qM5NFZlu8OXLD/x6kEp5GE+SudcJ9h0JSqeW2Mxt3KJA4X0LprzW
O/j2xAuILTCLQBk1tjHWGbVfWCJpxyzTqe9V7cApaLi1U+8wKu1K8uoK+xaX+eom/vUnX2wPQq3n
Jh3j8VS66aP6LsTL8Qm/MmxHKlfZBLRNtFXzFN7Ss1y5yX393eYFpFbyugNl/t3CFjkqoS+OtpPg
b4sk7tCKaLh439pdrt2Cvj3z4ryiH5p1qcJpq3q4ixkLqnwbv2HvA4MUm9cb06FTIZYmwFI3IMRr
rbpvz744ruqal+yzwk+azx1IdA1/PZCgyXYyp6niy+Lg7WSzF8cOFpej8TKj0QQ8ksoFlwy9Hx5t
o0PIrYPD/IyZW2v9yUQ9c/sjmGuyywPjy4owL2q2blL//6LEJPcBKXTO1uf66/5uDgKNR3jsN9/M
tUri6yMv7mSh2IxneNnjyYLOjxNuBCN7epzjNdXHdJFoLsdSctMO7upxo3M4E5IF0Yqwm+/HzdQb
Z1US6vGEyNFVlslWWulvo3kHV2aOFBoPhPctfG0Vuz6M3U3zefPzv1a3fx3BxQ8fAs0SooYRdEtl
yeGcuIIbmsuQ/Dcn17YzztgR2l2nr5l64xP8gyT99Z6//PqLwzbTcMJTqmb+HAhVT36F+CiAc5Bc
vpbTHY2136mLEwQnf4PE0n+uhIdbL/4qMvD1918AOq1ehLou8vuxjFIz3FSoSmwVZj7xKjYRyiw+
nAuHVX/XsCtUuTO+4khjeLfX4LWGEUTS/y6Gi4O/aVOFYDOmg8t8IrFDZCmFEQ00Agjxduqpjhwx
e573KxPOldYdIKlYuNFIsKz2Pg2KlG7kvG0lzwFyuNv9/utvDBUnZ6RFjSJe7NVJKRa6ej6zWoQl
bgWyHYA7JHf++dlSn1W7grrlVNg50dTlpPDyatd1R3J1Ih/n4JudiWuVkolt8HxkKiZy3O9fT8ge
nsuxnpOHm2azDRfISYlh32N7CO25BNGhl/q2vNY8rbTFZp38av4Xs3QsQwxqRkxaFZP+8fdRaAXJ
E4KuztYSlAnmq5Au+/OdH6+1Ze1FngLGhASRY8zBMFWMf2CS1UEhAwXC8u5WHXOtgPg2movv2SoC
mSaCNs+JCqlnG2xwCdtJdrvOSfm5FZj8pyy6+IS/Pe7iFQx9rWp9yOOq1xqXApkcWfLRwT0WkWH3
D8SFxb/0ZBUTAHfezmLdj+K8CN6L0G2fY8JIVhK+SgV7T7b4xMUOM/efAAVzXtYaeCXXF2Sr0oj5
7bcLPAgUFE4Psu/hlgILCD2P6mL1QDo4NAzq3+7sIMsQj8JeuMdRDecY047vxXKD0Ub9MzKXRrQl
qTYV1v8u2a/xdL7NwsUmAm+oyaOaWcDvggYCcXiwRlo7zuzi0cTPW0UAODdwFK+QPavn9nLnWiXG
CunCXI4rBP+4iTdv/x6VdmVr/zaqy/0kUgYrV1iYyW/alpK6K5V7Wjdn6AvTEVdwovZcWK0K5jWJ
o+FFSmgMu52MadUC7UVbu0ngzdZ1GNYXCGUXw4vxkJBiryy6hbaXDrG2HPRuIVrHOl8SPhWnG6yx
BxzVKN3G194RylkTKsNFM+97861v7+r03h9+lbzOfFhYjnBDpfenEfrXegSImj1WDJzlLyosghRq
qfN5E4iDWld0uUCovTue3VqjefXY6kup3dblcvCfBlg7mfDcKlsyPUhKbz6HAgfWAkdLqrEpdUvl
qUg8EBsSatE8qyDChZPLoILjBgdMxxr2kgnjaR0PN9kf179jHIlArHGI0y4ZtqYBxi9UJrZTqN7X
9Y/kswHqs1HczpYvwtpQnH8vl2ut7jml8j9PvCgQ87iJotQkNxPVPLYXP2cPdNdYxafIkz/0Y3BH
t702nsIDhIDNLbNe88r969vTL3ZRM87VMFd5es8i9BS4D2zhOAlixeuj8wdMYzy9mxwGhz4cl8fw
9znd6okzYOfxWT7o781JCOBzOOL5ITXvq8JtoBTSqY/Jol9mmlMjghIWLXZK7SpOwSkxLCcXGWXU
ISb0K7UD8kk9HVo9d44Ko5NuUaWrmC0oc+kS59Wi2I7LeIXuGOevfGlarlYdJ8HT8l1FZkm87ZPH
rL2ztDvrvJvkpZAckvol/pGnH2JyBP+7FTZuXv3CATVRgOIqBKny+9ET1UFXlz4HIGEXlI/tAyYg
u+hQPfrpatI/O6y79G2BEIgyZsSXc4mzFVAZ3XIpt4EaLWF2ScRBchMikfHSX+r7+X7E2ur8ANQ4
+Vs/dhUfEs2hHDBy3WqSK2KRndudaJ/5f6V3Y3QQhpcfovahVuv4Ae8e0cmzBYUSFqN1Z+cid0bs
su/VVeCEHi2mUlvDbLUmG7pyPDg5ne7zcaDpUsCpHWuSvbv9SKCdsA5CYphtXCtu42JX6n2Eof+d
uYvFHjTJkHcty23EOltMYOot8hTzRcULVw0CExW7z/NSU28e0NcY0sT30G5WSVj5O1sl6MI6z0Pe
WW+jv7cqgF5IggtNds6/g3qBsXmLn+ZsBDTB+Nb3fnxXdM8hJTK4k/XU1+umWgahW4g/2l/iqjWX
OMNoONbj17u4VR7/Ecle7qdfRnspbA+lvkr9gf00RUgmezOFSpJ+DnCkXZzT/W5VZa/yuMGfiRwo
VGOetMeVShbuORFC+Z2Gi5zvsKqrLMdvkZ0TV7qOyVOVlh9pNSv08bwjAEVM9k36s+n2vblUFnG9
UfxVD/MeHKjtlpN86PNn7fyUGrsU6+fEf7t1D5Lnw/CvHyoTv8aXJCnWH1uiL0051e801Y/kfHZW
5wYYuuJ7+x6twF/OkD3ao99vEO9DUY4pxv1qlXSeFdlS+aftKo/r3Hy28/wBR5ObAMlcsv1raBfV
RVg0nWwmDA22k6P/Vu3z5AXcCzTPf82DJemUL7dqB+naziJ/mY6L2kE1emFMe57ZLa0PkAqCpian
7agIXA3K+AxXUOQ7EdSbpVh4N46iWy/jApPiFA+s2Ofp6p7jb7bY9VDcJHYjzSzsRnwrZ7PbeAtw
aJuK12TvNwZwa8ov7jliOOW1WM0D8BIonxgh0at+SgCotU2FfnW24brFLbh2/yPs4D9LUL9ApGqR
YNAhpF6b8cfedFrCDYY7nBEEYx2OW9i8ExULihCvgIGurKPyh48nUmKuzPhJIUj9KWpf9fIeP2Eg
VQu+jR0LKxyQ6vazMVwxu1H2KvMmebkwFRHUSgEox4zgYpYES2672hDnWRI+jHjZlndh5LKHKcsh
WlY0uexMsy2S/bjFK8ckfh5SZICoAx28oUQnehVXSYGE4ai2d52AplwouECs0pYIBe/WdfGaaYz1
ZbiXe1k28kpVc5qvRr4Xxftjso1cVK9B4vbyMrXeiIy3kO86suAtUjrBcrIzG5xeE7jotvJLWpN3
rxLsQBRp9yne5LNcaVUSAWYRiimqcwF7UQKNmuwblYWRdQhRxJ5Q/Qec0/gueyFfITWrLRur4Nd8
xU+IBCOvOt7eutBdn6Qvg7i4PyoVulKF5c87rXXuBpv8V76ssAbpkLK74XMWH7rSDYaVwDKDozY3
nENxnZBIQ5t3ptL+bLn51XaePWAKHhUJPRxr9T98n1+n6uLaaQRNk8QyUzV/Ku1DFWL9kuwtOx0X
+gd9v1W4QeP174deAz++vZ+LfdjM8FuTpjE/yZ4JM9ZOq01Ye0CTUXKYuFzmqzFfZkitq3vRqU+A
Zjh1G9SJAsSN461WwdUTi34FIU60LAw2h+/FX15qZzkz+xx+ceco6JbIBxgwHMCRlqAxydXIkAXN
w8h4Ub6qEOlCshkG4rDyTyxwJlJMJmfgbyaH8uV/mSlThMtoSiIBuxevx1SFMY8khhauIZFRDbJm
38pNSH64usa7niTdscGnfDGYc0jXU9BTxNxV4abY3zo9r7VpLdii/xnLxVtD1SMM55Gx6E84yHQY
Cdb9m1G/BJzsxQ4zo3YdPuPAJLVLdZaMi6h5AkA30n64OZyoSazzu9Ht9cLNE8hJtxCbKwikyh6K
9+zMUOB9zofhl8pjmJJK7dNmdl+cE9Ypz8OTmVnrakTjN9xneKjEnol5q/SGyH7Wl9feWDiSPLpm
ihY+fpawBCbsqXP//RqNv+9kjAwNsI7V3RVb3CwN8iSpmbraDckiWIsepCOauPdSvY4VNP/47S+l
csPWn4VrMoLTY3RvYA8v2ICARXcoP8mFWYzWc9I6ipFxo3hcmmHIhsEvLQbc4h/E6JdS203pku/e
kMWCk3W4NPbgRfhltJIt/tQ61wJVlHHux7UQmQZNKoWUhIMfkaYOCIqkZh/gAdgdzvlrZvyYZuVT
tlASQqdPbcslon5JuyNr68aV+coBOE+QZYiSQXoD/LLvr04Rpz7tfbahmI4/UXFqt68wcUkWFuSy
nyHEqKSHIE4NQ3Bc2zgox6D4WId2iRcwXqmIdvHtXyUUFup6VLDTRLypYxiuDfdF8qHfjji5UmQw
ZIM3+mfrkC8R3JADZhITNrF4PT7neKz3a6PZxpTh/covdn2/PtNrQSWyJJkOwVN45PX4d3PTkzPS
zYFEtqIJuOxl4sNE1KOy6sJNL/8MnJtK9D/z973AQI5AzhiCSNafol9scdH/Ie29dhzXkmjbLyJA
b15FI+/SZ74QaSrpPUX39WewGveiSlnYOsABGt27txNFkWutiJhzzA45QaPDMxTHdWoux2/jE+UA
CV/mJnMrxNlwK9bi5ahX1AnCU58kbOZYF9KDZOwj3Cw5kZ4AZKGVXWAdfw1Ux9vmLdqQRMRmwTlW
eh9hYHlxecgbT/EPKRbkUrgHZ6lSsGf0DPTofaq+gvguH97DwoU5Mul2aJx68S6yPElYBflvkG/v
Nfm+pKlFfQLSrV2Id3LBHI3MibfesH1YvuIW3ZWknm6G+vyjd8ON4k4ZnG8QL1z/qkGjJ5HW9BmK
hZEv5VFe6tJaqV57HELUZj0WZkZ38kJWny7GnVm9KsM+XRa3zlj/8FHOF6JZoiXiffkhXvBzubcs
X4FAGW/0pQX8U2Ow63domp8qa5e2drD5bD7z8lBPKyHZmLym69Zu020rIW6ctsX4K7hpO/1HOcNl
GTpBCzjW2S+vHiQ6hYZSSmZ2X8XPlbE1W68GZzL70NoNalDU6MIxZ/jlk7Cxuu0//0fEgCoSTwf3
eT4ni9dHu8yPtSYI5vNK4nFkyV1CSko0e5ZnlU4POMVLC/ClAj5I4Rm6Q6ufWfSRVCQrBMGIGlXF
MbF3Fl549gFBuRA/AodSNVIpQ5ck5Zb4doqNTwjYreTVf+ygf1/81ZEwlPxRl3OWDAI8nGHNUKp/
jaydgiKuCu670q26sy+sgGdn6wql1Tl9p0+00qInKVgV3ekCWHAIyCX0ZNOL+7UoP95aif+5iSIx
mtsqiIzk68NQEyamcJkjEYpvyRtzx6g2BKPjbKN4dnQJIdqxUr5qTG25K8O+z9DWIFUNBQqQe81C
xt+TBGTfon2pP0sk7t0f13XVZ0rHRojGjkyLeeIvM5S476uFF4XrS4Lic2EVjnGnPqDyHL+q9lWR
18g2RaZYcHrbzfgSEKmCFgHdh3DSTuIhlRwjIqbVNS3bUpyodA3wt8MS54QBIOlmsOI/zrxc/zzp
Qxoz59NfvTgRb3pd+8XcBxizbcc4qwHK3VCGnsTkYDrCI5eqvBMgz+JibfKI2nPmHN26kf+Qqfx9
IVc3UpRLeYikOset33MForroRAjpQ7WckLvGz71jCW51b6Da8o0DbLXb9dnPpsDfl3C12ydVIVp5
Vs1Fh79UZ62hPDMNCl5oB1z3BWCIZJPVq984h/3jpP/3B1+9gP0l0Au/40fQ443QLsFY4wdxUw9C
AUTR2UHfLGKkV2frY5DdwrY4/Fy8yFaNNcmRIZRsTCTFPq44pi1uds5+TmH/vrqrw75uiUo9GuXc
ngLLBi3GViPGfg6cHCN64BmfqeGBwnhpA7fRIRmxDk9hvNRvZUX+8xkBM6ZY5EFpAJmufqAiVwvT
MnIKtDPt7kJc6YoXaCBKF9MzozhX9mIULIypaeZY6/7rNub/H4IOdSad/f+XcPVTmdbl0o8yOQOs
lcUipEmo2E3DcNK+kKgkvTWf4mfIr8UvhLRkp2KEXvXbW9vwP8hBf1/G1W9SF0JHrix3AlilG8Ij
zRa/lQQ2xhga79s5ru6momq+vdentT+/+1WlpWSXWqBzMHe2yaN7tcxFtUTA7wxulNvl2+3S6R/S
sb+/5lXpZME0DQOfT6wRaJYnjDgWQ2NKhEXHqZQvW2NGXt+2Af3zYPrnV71qUCb9yEEn54NBUzNb
zSkrbZGYNemukbdNgWXQnauA1u06O3whnUOOP9rSxWUSPuPTXsuZ19IludjNo1otZIuUNwTSBnwr
pk1Lk7QOUswvJ2F+tR0YWGI5x+rlMoEATqot1XW3mQFsriw7Zrwj4Kp8miM9GJwt4l1LZIwsLgXf
I7hP93fBtPf7o+QTaLrCAVQX3sD5V+tXcmPTm7i1F//zsGWyCVPNzjJa6WrPGCurlC5DzM0xYPDv
zIl20KJ4C1zLzXZAoyj6Gw1/w4J0KxzZN9o0/9xy//z4q53CEpDwXio+3iDgZKR1LDWOz1xXtVkj
WbMLZlL3pIxPyZvf3sGK1rol63jsSSZr5hx/RoylFys4Es/lnGvWVXZK1TFsfXM/I8OnFQm4orVS
0Ga6Q0wzbOe3hzhxo1uUin9MRXnA/7iVVytaN5R+Jl9C3uONcV/vDD4vQg8GWA4uPpJ3e+L1UohN
d0RMZfIiMnEPvVE08biw1OM19w+Cv9eLrSBsyuAATMgv7P6R3x+a4qU/x9ZDzK9DVcFTqJyUivG+
fzcqz7Lkyb60z01ig+yEeebMc+Uwb19CV1d2QnafCvezAwbrb2C30yaIAruj+FC5y4X8UWXn8K2H
MWBcjslRorJst414Z0ofpgBGlPpLO5EVOOiMexf9c9ZsVfWY58wStSX80MvHrT6LdPPBuFqbC1GU
876J5tI3k5fj9BZIaEd2cGHDel+0O184Ve1Olc6SkEL14P2V6C7KuYuVRV8S9bfUmzchfsgrd6y8
y6+oe60weIDAc/x8OQn70lpdllmwFuze/FaWkrgS0q8qOAx4zozVBUUCr/FWKNzBOGv+/L7HL4oy
+02xxK0l2DeZbV7u2mbltQpCNFlA/mJRRS1Hn73kLk/WHcqNzK3fJx7odEPcKmPs4cPg7PVpBvvG
2PJri08C/r/GUcrXyWF5mcscA3EnHW2mh3m2qcCRksNpDU5vfArBvtcfe2NtRasOC2XhaMnZQglB
yIywYNGK+Kc2YMDj6SO9eAnnD26LuYZ8Y1V49jK4QfN2IscPIq+LCjPXYBKZKO+TVi1q8UUZsEfh
o4ksShfdci1/NQ2bTny5LPxbR4Af5lXwJ8RYY1tl3cEXei0J88M6TiG1iveGsSZDbgLHSZLHN443
7GYtcdDkND1Qb1H024lAcNkWYqtMF60C0EmaW/aVvEJNNNs5seH2iOe6HLi+vKstssvVRFFNLk9d
ivkSEqrkL4Z8IeKgnpGHuslGsRTJ0X6Iv/VjtU5XxbF+JJUJQLJUPRbSRxLsevUxOvarZiu9xo/d
QIbQzfPDfB1/buW/r1ND028gfqT3crXuxGM7huowijP2IIJ8qCy1eo82yBPsQNzOsxFN2ku5E1pE
+d7UKv/QU9GsFXWi5VHkzq6t366lP1qiYkxqWKbK5r0E0ncHruPZdPEaNpBraLQ1TD/r9qAz8i5d
ZF8Gq90TUjHdiz7Vj5HkxO0t/+oPG9n/roi2BmJDMuKuyQOBlQdjFHXmvXLMd9LRyIkYrw79U05y
1leprTlyBMMcY4adjKqe4cg4ABtYo6gts4e6P9U1yDm0LHbd2JcKX96zEXmTBiHJRUqUk3ZJapyG
03FBHHXWzFPW9BBuNeh4LZna30WwqyDDLYbH+E1/9lkP3i6sM/So7knw6InPvb+IC029t7o1zE9J
WIxcnY8hbbrrMAbf0u5eF0O/bwgdFf6j/aPFH5R03Mcqse7zl3G0rfEQoUXgscClfgzOI3bLQ7q1
SuzHToKMmYXhpfIXcgbknkBSVCdWtO1uoSuNW1d19X71XelXQxdayDrSdULHC0zHOmUZPVY9ooMl
Z3KVSJaUAyoBU4m89EOyYaPvgKbKBA7Pzgn/Imf3ApoY+ywnSafEkMsckGzr4bGCpOalRPktSqKm
WhZZ29ScSbBDEOYbbUtmtJ1upfNwR55Da8wqur5y4ORExCdflgXKmQlVqM9I4TT672LxKod3bbJq
Uac6l/uqnMFXiV3cJ/cslTfKyN+DhL9f6v81wf6/n+zqtNzodTIWcmDdX4RdpJwNGgvmCt3JwGr4
BetSlpblOtnqtKUJTMDLBzPXFX7JghdjAFlVJhr8cqvBplmo/j6sbMAQDP/8E7G2Uu9wTNIEN3nN
vEtLUt5C+BJ2ZIZp5UI/NB/BPcmhW0jTwjp7vjDJtIkznDh9DkvlhvDxR/Uzy4FFjWYFHhooc79F
LX8sH4mfSGbZiQBAXGJlsNfTFlrWq/HY7OIV3C4S3+7+e1QCbuB6xbz6zOvDRdnLihAZ5Ossjfuk
QdtZkLnIdGaH4hM60uBa5I5Zh5QFfbg3hzf9DDlczJwmsoXP5B0+ABy8iMCqYdswekbdWl+WZBRf
MKHxd9HztiDZL3nBAEGF+SyOE6H6fQ9HrV+IyByTRUkqbrwOp0PQ7rraoRqPyJi3QH4vJpPQpG+y
1wC5koFllA95fsT/nSWrrHuU6lV3WSr9tgFkIFv3ynSazKUWUGs0i9Bco9ktCWiCdOVdilNbr5UU
8W1xCpLVmGwkf2OkdiFvII0ai+wb5jSas14++/izhfAubBEOftcv8TpGiCYXp4Jzg2nn4/NlOkIB
1+O1RPCUrm+nYBmeBGvWzgbBS3TZ6coDVBQQhY4G0aVel81KCpZ9uIf2EkeOH+6HcZsJGavq2YCD
2mHjxoRd2fp3qNplsFQNBxD2wLcH1mOiWzto1hqkkeSv02ZpcmbH6335Vd+nA+0UT2v2feU17+nX
ZcmkptjA3dK2JJ2RwygslhQHQblX2q9OZENcwAdZZsfwMaFxuEKktkJRGlyW/xuHKwaW63pD8ghA
xZRjruAkwllK15W1Mrq7GHWHb35Y8qYM93X9KeHJB66SL2f1RuF1j1nvtbyJm+bYd3Yn70GEBNZS
50avw5X1VDFtS2DJiY5UPXGAkRsM9DO1q0LX+x4/GY/jS7Me9lRY3dJ8YcZBSqqrdivtrnlV8Inv
ujOiVryn3bTAMhj5S61hhr3sRO6MF8Eb+4SG4o5O5WiHOY34Ei0mF0VmRZQKk354AqEbraF8vQbq
wn/gYMV82c+8lHLCWnRP8arg8tOVQE0QEmuNjR/VO3ktvZNOfItppDh/EL3qK3lAz6adjeXwZBGh
GtomIJWSyBQSNZzGWgh7pojEr93RTFoSCeIVa0RmYuCiBSLJatj4q9iAqkLjNHqYnqZ3GbyGRqaJ
BwyE5UuWoCnYoifugLy+hyCcum3zUn9HD7m4SlOm+PzAbslWcFnw3l18/AqLhF8+IsJVjR+bYqG8
9QhEL8u0f8yBwmlexus9rpSz+llDdg+WBnkEmatzDCCUkCbE+/QenEYWus8ASMgTPR8hOKeHUfDK
p+yhOSWnjNpd3nGr2B8yfZWsyydrL70l65GrfzWHZ7WikqrOcsoc1NH2/MhCTSA3lye/wBaQvon4
5Imz4mdrWse8a7J1BPJnjcdd920kz8WwFYBs7EanPU+PBlXaUvdiFw7IbAUIf91aBK1rAcv1unvV
dVJlQZ8qfugHhoNPabLjnW1rqCJLY2D1qNecxs1mN3fe0eVH7xGgZAi1UwilFmVNyP9SlwHeYXNq
LNHW4YJKyzZ5ixlFas0LDu/4smRXp89TflUbadUmZzna8pbjGNJX83MhfkI7RQNVUrM/YVf3mrUJ
tV9epu8prz9SkXSjjh7Gv0WreTVWmdAN33kqiRVvv/N3vPvdU5W9lbA1QiZSBRL5ySW05CKAbfig
+CVd9YK6/1v/7LtFETpJcfQJfDfX9L5l0vA845snnlENpmW93BTMUr/+e7ORf1QR7DUSJ3MGSaqk
M29jL/pjf1PMQjHTuksfWq96smZ44SL8pJsRL0wn2Iff6vwoxt+EmiBeZnpA8MTzmOyNWyrBH9i4
+QeXTEUjp8e04KpcdXo6TQj8ULykD3ryXXss/upbuqt3/ibZlve4CBJ7uBOlxWTYFJcJS1J2TNaT
m7rWumPVWBr9crpxc35U+b+vCcUHoBeAmGS//H1zxsCQ2tjgmji+QG7XyefbVtpC3efWEd9DUcBQ
GxZF81nq6xgPAyHn0X0uvMIEw/6qKG8WuIUMBUOwn0kweed0MCqqtGQLPCfNXrPc0tr16U5DE4nF
Adx1t+xrF8+m9ZoJ21t9C/O6rXr9ha5+7TLLowwkU/rQi5vBOk7dsyR6whb5sHhqemh8oW5bsuAo
iuaUkWv2kRP0H0n1Kyh4bYC6hDyvlnHOWPt1J0WbcOis59p/zomSF6HWCY3sNO0ZAFps3ZsLn9Tp
whYX92wdY7oX+k1u3ckfDM6y4G6Ud7+7qk4HNcAk1sDV5kgaMmsvXwL+HW0rNxvWS2EJAkXeqpT9
8SJ2U5pu5ePwngN+dnARI+2gM5TOrTWrfmrqM6gpF4NFzkv//t9vyw/T7f/unwEfAlP9nCr69wOh
aKmh1b3E/bOHeEcDAEnSBcLGNlK8mMAwfY7PLrplwuFh1iJzZv3vK/ihubi+gquzoaRZkXaxpvRh
zA+9S58ntZaQoFSmMfXkmTgPozayM3nDoa3M7GKeoQDHMVGP4cLM5h7GoZhwpKPZoCRBYvPMj9WK
e6Y7GgRS+f/CEftDCHh90VfvEZZQowxq8fdt4xo2SbEMwoeAhqjmRWgl+GkF65GpsKLs5Mqm9lO5
n04ckQ1U0a6UH8RgWeqe0nyJxDamHaEOWJubX3GyrYwbt/i3EuSv2oaViHXINDRUVDIt079/5EYY
yiTJMWBAGvXzg8ppAf+V+queDpaxqsWTqb+MtgZjpzyhZSKFbxo9UThJ0HiYFtXO1Pbwi5fmRtmN
FTHCdr0SMjDZTvRwQcSwNPY9rJ1v2DX+Jq1INbYt68C+G0HzQEhSkOY9st+aJS2vFS/UUB7Kya7Y
L/LlgM8r4xSAbHqT38G8ebxln/ltFP7r++P0MlSd/xbVf8VLS8KkKYoU3en7fF0cZtApsZBkENkS
GYyBcyvTR/+xKs0fqEEqhCtimT8aIlGshmXYGtFdurZeItHtHi7v2RPmN0oBaTqgHQVULciLQloh
YzWkz3Y4Nf4uYk2aBOFoqfUiyDcT8xNyaUJM9yy78QzdSegRr2VppfheAa3qMXirn8utfK8ezSPn
yIEiXQ2XGs3oIQUUCIaB5mja34nBKfE/x2lbRi8aQCGjPqkTpQD/CNxZ+RRhY9Mbp5SOw6G+SW//
MSg3r+7H1Sod6n6nTCX3QzmaZ9xBUK9ULH+cTb5VN0JRpeceQN0aHhcRgU8EUbrm9naW84/hy/V1
XBX5/ZSXohZyHTIOYB5DBI4d9ul63R1xoeY7oKni3lyQApB4t0YvP5fa+SbMBxLogTMZ52qpJVpy
CqU4jKFlrax2kwALuqBCcnPLyzBGejKhSKTjLRLYYBe3Kz8IboJ38N/L7Y8x8O9b8MdVXK0Fg5ZN
SdBG8V1XrUW4lK7Ghzvo21BbSAfoWqNKdC/TQahiFFAJM3vlFnHux2jy+iKuls/gkha1oHMrQKNx
7sW/pj/97jvTGWQShoV7wcG0hTZm3xrAIStitfuxGhg0K01T/4cKKymtbCqbNLrj4BMl9y29j2RT
TZhW3jMY64M5rVppckJZsCc928cSMQz6mmkhAKh49Pz4WZc22MXknGExVoI6ZAq0a8rSa4ovDXkx
fLiKx5gANIHEnw2hemGzggfVyBvS9bIqZhEmDI1+V+YfisudMJHs8KnlomtSYL1csI1l4jpMzUUe
3ZlD6ej+s1lwePBbDxJFzTWonsrGCPKnpoT2KRoUadEGhKLa9WeMFnBat8VRpGdQPUTSfuqqRQEQ
bfSRv/HHmvrLNDN7sDjPS6eg+5CHxzRcArRqI6cQbaT/I34dZPaMrRjVkqeQa8fyeThrxakXNlKD
OnhBOHwmLSKdT3PQok6FV0KRTZZC71rpmgqB6njaauVWUTYhFrIIZFgw3XfKaweQLtyb4qmnTqge
Uv9w0e4m2j/pfVx8kTa4nvbNgzAC3N5lFdjUBQF25kP0CPXByQ/Kkr5hB/T4HIv78l1NdlSkQvnk
+xuV2xEwoIqLrahDIKVlUn4l/IlL6qnyLgKQnC9D2gr5N+c+n1+bv9Ru4oP2PVhYSFCUDdncLoDd
LA/PF2PFv5jEqhdDe0G/RR0VnmlfmeKi3FThUmEYQkPPjSIHUzWplwPyz6VAUjwtm7B/z0zklYg6
Hik1/U+SvynVUa1Rl85kN2bcDse8MfUwfNQjeVyLiF4SpSoGYBLMWxYpJAm+SyMRByY2SyN1hu/y
0L0R3E7sk0BnlGpPcH1zXCjZd6N9ZusgfizknY/HuEK8+lhmSwYqX+1WyOg6Rza4ctGbZUjRfW2b
Hn7Eg3+kqwDN17I5TaEGHTajR1Sw7lSkUXY4fW3+P23NF/04pI6qr38n1FT+XjnX2izIir+NcS8o
LzQPEpJlv+lQGPvyKaFV8FDXi2hNRhqDw8JNdnC7E2qyYwSHSeZYoKWuvzLOBeLLwGVClmGGKRxV
WObdlyngQH2+FI9D4eCvTPZ94dGj6egXK9WSgXRX0bPe1Ahu070CrS5NzxLz2sF3EprLSb9S0v0c
qlKh8jSQlITKY691nsj4D3CzjX7VT9zsTUKOfS+7RkEiLQHbNsyv9NDvlKcUrKhlF6+sRYMLAZTR
Htw06bGudknt1uFa772ZLY2IjiYiLnLrAMbQlBzzBQiiqtpjdczKhRDZobodql3TEqa9UOmw+k6l
vHdMAnu+V30vmE9ivpIMN1QXyb1Swa5dzPHLz8JXz4BZWY9zf6l9Hf2BxfJBB7lXE0Xu55ibbPYI
okLHC8Fu26510vGF5nHPaTI6/Pfe8fOoPu9gpsRYwyD96odQNIxCS7nUrJxZ+RQz2BIG1ZtV+TXb
VbUJkG2rHRZaSG4ngz4K/f9T6fJWDi53o1wVrKIK7+qyp/EMhJ8prXK21AfRPxNalu4txgDe/+Ml
z5vBH92Aoo+mJFKz6K52wuqhXLf9Mgmec93t8yXQ2chJBQfv2PCQCvua55XuMXBsm15+bPuS4yNY
/k2lyFi4oM9HrgLvWgELZD1QXVL+/ff1/nt7tkwsToz4fvKFu7qGOazG8R2EUpUYQhcfQVlCxT8k
8bJlRUavv+5Tj1wGG69wi/fS9uUb3rUfotbf+/MfV3F118ZhGgxV4yo6Us0CdDLZRzG5beoJ5hJH
7pgw0ls2hk1vWS+9ocCMvDKdMFtjMeJ4r2kPvfYV5huxcgXxpbHOZr4WSWa/oWb5590ycYPpQM8R
YBpX57ksGrVAhUh3x4Kt2JF0tEKnFQ+lZwlbbl3AqJqWsUHfTNvF9a4EepHeCmzW5sPr9Xniz4u4
kjuZsa8CVkjYqi1X51TrFNWpYK3LnkUKwpruLpWpeRiTFe+Ek59UYn/xHpnAPnnCLsOhv+zTLljI
xU7tzxnIUlW9D+lzkjzZVhss/A3yoMwWHufFM7prBbe52OwzqfCcVoexeWAnS46FdR7Bn5p6Rg5b
TC2JWUJ+L7gRIDXTfXjze88nxf/63lcGx7pTdS3MeLXKF9q7skPsPfMMysRefVBxOlvrRlpx4gho
I4PDGhxZ9rLso2+P1ujggOZR1lzF7qnzB2DtTmHsO/DKhR0ITtauJ7R/xatiPUMngL0RnXJtr5Vr
SreLM5G4YOcHtmYLqcCDNazr34j/psPNP6K5Wak3IyXnM+mPr4sD2sABLevitdh3UlMjl3WeNbA5
TBTQl/ROgQlpTs1wJ+hz5UHhHJYsxJvgxX/WLdjxqV5FE0Tz79Lij1Us6HJ9NCNutXLk6xmf3VrC
06ewUZ7miIPLWntq3+LzrffrZ5uDBf/Pz716tKfRlFrD4DvzBH/rWJvzbau68W7yJofwnGc4CAHe
nmrxK//QEeF/6a+qE2qezkiFov4ED3iGZhsuFPdbDXW8cv/6Rf64K1cPYOiHgp8n3JXs+0KYL0Po
fa7Z6oYYzF+h70zpvsOQ33md/5olJ1ysAzY2udyRs4McMU+Pnbauhn11eUsM5jbRStumxC0pH4DH
FXMz8L0A0q0G2VY+IDbeKXuTJvzwTNOC81ytL2jg5LzGxrbIKMcX01y1HxkfqdZcRRmb6V2Ql1rm
cNhhAsJIBxl4p89TlJ5eFm54kZBIOleQkSrXbO6T44W471znaPSoMObi6DIWq9GsHbMjKBXCs154
Vb1M90NvM3kh+k69LwRyAZm293sOpsNr/SKHdvIkHZMPIBE+8ByIU6dbybPK3Lz+8TbMiUoYpoh2
vZYSCRcxNuNLGbFDhCdAQ6tAdTKJzVPE/AqxV3zuw1XuRy5Za7ilcA1C6/X6eplD2jwMxY5coLR+
5IWF7YNzQziZrqrc2B9+tuB5fi2Ra+TUAgHkGuDbl4k8KzSiu95muttl3oCAYBQLV2QMF26E+l4+
9d22qFdT74TGVuJXsiNQYgwDg1OoH6TgXqPkwKRpp4/F9r83+9++i+ub+OflXb1eWTfGKXDH+fUa
4LsHIlAzspdosWXZ82B9aP4xrdfZ5f0iLttZxNs4U7VBZ6S+EeXbjTtjIGJ4LzFlttNym43bgPx6
5IzYjot67+u/hOYpBs7nx3dBBTA2oNUwfXbaQYvd8VZrQfkpLbBkBGYzcUzVpLnPwUPzxzJlxaXS
XUIzuatgg1agONaBvIFuNQkbpCSsmmW/7S6s5fYwebGmQew+hMxj/Q/dGFeB5XtvoSHZptgfxEFZ
ZAxZlWp1oYWrBvzp6WKHUujE+hwX1OO/w1wB/7zzOfyyEFnxhyAe6ubBiu+kdCe67YP8jcal2w0P
1rPSEploR0vzS/xSztM3NV7yoH3LdP9hODZeo+HCX/Wvan3UjIPcbePLY97oTkPkWYScIDLWIw1L
ipceiAC7Gq4tTEZUg64xLljuyrv2nHEWxjkWKceqoaZdIA0w27vpkz/MENeKOP4XOePfT9S3Oe5w
TJ8xGekM/hbSvXGBB7XQ33rQH/6+NJf1pwpcinOo5QjMWswdh1G+u5zBml5o3TobdwKRDpojWoTv
McQ/lPjgGRUw8RePuuywH/2eh2KbATIw2BXjW9q171q0IcKlwQ5NfB+EfdmRrccoXIa1LTeOpWxa
TNy8NNOzzgiPZGxG4TD1KXmUPbRrvpZrZZ9Vv0QkOXR3/OXCWFa5F0XLy7S9GF+xetYY+DHfqFYi
/3y3Szn50APQEGJDQV8ZGI1yHMUoNWuUT772XYoAb6i2mm5Z0xuAAB/eKaSbT8Xn1D727DR9RDt0
dHAj47/0v5jYDNJjFx3HeDlcTrlkR9OLbuw01INEqhZeotsVS2m1QBNOJEdw0RCUN2fMZX2ykD5I
5mGB9+EVPsJeR2mW9XvtWYk9JIcKqYHdHgZ0WzKhPyWlPfUH41IvcnMvacTXr0aF8fmxN08CmpB3
ufEE5CwkX95zoTKboLCnYiOxpCu3NbYG8dDAyTDvEKPH9S9JOEzSm0Gvb1xH0YcI0E3bWb6JcGpy
kL43sj0xOFK2UTnL0A3V4TGppjvVVzwRvhVZ5OQbCItS5F9+FNtfmlnZCTmsxN7k9lgS2PKtZO8q
EjIxfgk+xu4zLNm9R6Rwtm541mUd3Kq0jOv5toWVC5S2Zkgoi+Y4ib9f/tFvUzOYhOSufqm+mS/U
yLFbVpmNn23U6VEslipsNW6h4LWMwHgLGAsQ7CAs0uCOcaclY3S0L5ukdMtP476SN8Kn+E6OCyns
wzp8SWUb/y1R7DFHoPrSg7XDLANnsZpgD0/hKko+ioGorW/VX4HLpkdkQiIB3X0ePTQeq/E+PafJ
stNtoV/78kdmIqvB5Z8sM7hLkYEnB3zyVur2vuSmBIXXATs29mQzHG2lPQYRBwieDjt4/u99QLmu
IK5v3VVP1pKCVI7lKL1T7rXPBvWcWs1RUpdz1Dl1Dt9+gShy4iLt0CvxQpAmtildekmVU9jFJnQ+
k7VJKs+p0nZt+6QFzHIWHCaei4/s1p7149TFhqVZzLNBcaoSeWhXi7yWSmEoauJ0J3XbVvCMdpnS
81G/CAAjAajnXI6gi9K+Rdfj0kyUEc3rhK3b1a9oYxlY95zWt8ev2mXiM/ehHMNBMQoGE7ZAvHqf
7FnysdOSTUDpVO2L9QUPLEXQyjomT8YOvPWZ4FzGViuTjNZ3hDGjXaTeSDDIm0I6QHPCEiqMH1Ox
GQXN8VHgayzI/ndaPXc8O33sCs0BBFpBo0VR1qajtd+G9N5giYThoy4YtLTPfD9CmaI5vmAwFiKU
io9Z0Lielmp55hP7wCkusLq8CfHahGmf0Z8tv4prK3XDD/l+qL3xBNs+kryJRlu+EOJ75LiIVdBr
qF2JzOOX0X5ZFTpQn2CSzcXaLMJo7TM5PAvfbYp50RY7JGIwYmCMkGOyTFpCCNY5VWUUulPmpjyX
+UZS92X8IAy7SdjK8rZNjnG1SZJlMS6hUBnUg0G4MUoXSXDDgoBHpsDndSr1TVqgp4o/BR9bd/aC
SzUlC7UgoIDpNH3JPHA6+bEV6eR+0meTooexYznfSxJ6419C6FGJjcmhjTx9np5vpgri6gzXUBnv
sGaF5SIWwZ9FF1vKFoLkJqWnF3dV+3ZRF0Fwr/f8FrTpZoYinxL1gEA7ezIjJ3orESMBRxz4cbHJ
2PRBQcy1wQIEwqV7ZZAoP1To4DIPtX58MO8bT/QKL4ftU9zR41z49BKbdB/opmeUi+Cjqj3l3nhQ
fbvgsjTWiXwdJvjN5zY225je2bw2crhFYzo5hXpsxEVKWSrQjqSGcOuOJq8Xs6Wg9lL3AS1vfTOw
BBMNAYuvJGl6LWDkYudBt45sCTy0xxOa2DpqCTQIraPKK2S9ZnIOQYLp+0l1gnydElLVrWewV7zo
DNfE9zOQCrGi7Qfdre1tkyaG/GgWqwjj0/SiCCs+ySC3lE5i0H33AOYEYVEcL6eWyXjotvLeMmlV
LnR61KZbJLaYnaXE1WnlkCSuOjouFjjmveTySe34ol32gr7L0fBBVW63PoviIXo2MXiEj0yqAlxA
Yu1dOFW4OqgD9TOF+cUos8PpzyElyX5ZDQ1LadfKX8gvhOFUyatWfAr8bRq7CC8v2deFIkTK3hWB
4AvhpWsbJgsHVAc8FNrCepCLGhmM25WP9DLNO4nNLn8xQePH2+Ly3XRPIq2QPqbqVv8PZ+fV47h2
betfRIA5vIoiqZwq1wtRoYtJpJjTr78f27jndKsKrQPbgOG9e9ukJHKtueYc4xvby2RNoEUwEfoK
nzd7booPN6Gl307crHK6KBM0pwEd0cVv4p2mM4fKVMfTgKq+XsrNvBQnxQ6allXo3JmOAiSUlevf
O4F0faT9fVlF1EUgFDA6r7X950yIikvFZektT+dYDxiUJ2EkQTF8k7b3rX12fbWr84dlDga+Ya6m
EPLdw4M9b8ig8DDfOFNKWGQPPMhO5kzhWTc+6Pctj+93kkYBKtJlcMl/VwuJpJ/NtBjHE9yPxhsl
+OqDUxGgapN+nC47l9nUlH3Qjbe7hteNq+ljSyouVNUwgQxed3ISReFgWFNPTZEbhkkVstLSJbI6
qnXmOX7FzFNXvUa70dxFX311ar6+8lVfVe0CAbVAPnIexXkHiblgNICaxVz2J4X4nGIG/EdTlxnd
vzbd0mDZqvcDyrUDcXrn8ePSoKizgUtmHErgI1YHVtd74ib3YT9jUIFiiPYD6yWkWVb50olWMicH
bQucTg8+LzEDgoPVfor870ZoGPvhpQG8G98H6o69j1torWm7C5bT4gqfGejrAJGsnuv3ASef5+xN
MO3OpaFDsz7eEXMHH4z/3igM01Zj7on6ZqwPfbLV6PFhczacGLJSdvAVkKHORDkcJafq7PCJzgWZ
XlvxAPoGIJpxEg/M9Kyj8iUcY7LDKfxYxl8uUFQ0u2Q5tIctQ/r5+FWSCIbc8yF758tQYns0ZsmD
oHkR0ziiMYRZ4I2A6Gx+zxiShtNBd+7Yn1FaRJ71aTHCtNUJlsdQwok4FzJi+UKUfXGybVHb4wPb
5SH40k/sAcWCTEzcgx/DSt4m75YyO6sI/OEL3FVPUrZRGze2wOQum4RR07HoN+wOrHuCm1xW53aR
GZskOTb1IYt2ee9GrKQ6eLp5PjwzrE3aZgapQGgWYAJF0QGFInDYzW39lZIIoyL7yUWbQs7Yugh3
gSo6D5JjRtRheHFlb0L8Nf1GarYJS+plE5T9XKC6KuNdXQEBuDW4V66boNcP8FWRn5iZFMkjrw7K
OTrd41wxZ/eSYAM8UlER2Fbgmb8wbIXuxzIiPFxYpQBWtZ3+0k5qG9TbwTMtGMTpvl2QYNFtCTdh
J1VF+79YYP58ya9q6koXMr1tudMJ3d8vhXcKeiCJSE3IEjjS0znhzmN3pj7Ibg2dbn1L05//0QfR
2lYNLqxuyH8iZLj28Ct89lcoqxBQ8fKIsxQcrTo9rMbOd9FoO/muux9gaxazal8cooP1epmW3gn7
OsWSMXGO3EZ8v7nf3FoKp2X6jztNFS0rLYs77Wy4OAwmggEvSGvrs/SAOcu2lpfiRlPum/jj+hm6
GtoI9SjJiTn9Mh+jm91Hi4kTYc7TZ4I03gTvjGmuunFq+SYK/n1N+uYoXgk5tJSr57a3rF4K02Q8
AbySMV4Xu2mscoTuXahw1tyRTsxO3UcBOEPkye2ufJWHTUaykrYP7orFjYdzutyfjb/r27l6OAVB
yvxzfp4eTuZrsS3NAqeKdqzdHCYecxK5muT539f8Zv68vubVQ3kp5IuMwGw8iUda4BBAZn3nihSC
u+4NnKKiOXVrW+/wMF7iJ/POVJ1B4vR5MIu5gv6cDNePSevr48sVFmH0eOP2fnoSVQN1ItFOgICu
R3mdNaRZocfTkxgCd+zn5Wf1ylG45Y0lrpSEx8/amqt3PJn3ga04OJBD5kmgFBtcaAtjKS3/fUc/
1mIMXAy00rJmkvj697tRy/7Q4Zgd6c5qrkEQnY1VdzcpAEqUG+vs49/X+4ZBmn6gP6939S6OlVbI
Tcr1JhoOeUpnZGE+DUvtUOpv6sj0sP80H85L1cY3WXk8uqC1HT9Gc4xml70+JH2XuZjuFqSEXdzR
eEpci/L4TaCxTMuqnnXNjZ/t24To+qavXuYSbJQYxtx0O+xGV3SClAkdpDp1O3RH/EzmPHorl9qm
4H6HPbrHkNdLjl3Mqna4aO6o8HCiiRukoDfWGfmnYuvP7/OquhVFBpRDwa1piat7PPFnZ0pZG3Cs
T1lliU0b2AZ0lgEul5yuc4f/bn398x6umiVZYaX+5cw9THxFqV+rHFl3/SJrfrVYbjSiQt9JPLzF
KYUx+8MCgz9Zs2SM3gzIr8rrWta05hJx3fp5Or5UnnWCH6iNJ6tat9Z9QlbjUOGJ6Ehi3OTiqWJi
nIaLwsuSvZg8MiaZqwMTsFWuckgeN+l5XfUL1Tj4HcEpsOwUgZ5HV9Pd2Wri3MxdP3lMq4cEV19t
rsRgKQdLP3fzcqVebOYTlptgbBg36nDMZVJJ27nUIWOji3mP1cyPvkSR0lB39PRDHS6zKFoEU2+1
csNiYYF8VZp1ni+NcTNKpxE6Gc3XQKfB5/afeecxceKvztgri42lLQ2ka3V6Lw1fI8fZ+qLSLzFO
VWXBroDEiDomouVOVOW29j3UtHlr09XuiGdGvuKW1lIGu5452uB2+S8SIc4aURA9ibKnuPX4i5qu
eIp0zJUIN0acv5Rx/+1JxQl1Bx4yoWhEe9Cvu2zNDKm0TzQqfybd07+QxXWGEy11fGt7KZd+MT9/
tWh1ZvQfPGRStIzLyL4ABIJvRtIrCjVEXsij+ZtIgWUv+Iyz6e8hPjRJbaefnx6ilj+cGb4jHOs3
6CkPjfGhpOTjifuxhyQKfZZmtI8LkrPDHFHGwIQ93ajywSRH/azCGuh2wnAUEke9PHeVV7yoT/An
msKRjANYyYvu9fFnkxD88Dgq6zr6CukAiJiz7rC7KR09Gtp6OZtEN45eFxTb4LxnFUphQedx8lWF
m4DpD8xBZHn7FEnpL7leMHSNtLchdkWiWWMDyCBgGARtVULjKHiSdIZDVP24yFXcD4X4kQgvffGW
McgINnLpaYk3Zu9R5Un6k17ZZDQTLdCtRQ5MkbFq/ccQMT0W60pKIFZ4inDSL3OZ/rLKP9HHj6m6
vDzdGup983lNKyLZGiJIPSaPWH/+3jZkKzknxbkVT+qWeUQ6JzUkSjFAT1utZ/Bf0x0mebcMPXps
AEsa2BooCcSlGmJle8l4+PGlbzEKeaBTVuFnuoto/Pq4VBdy5hEOg8dgCtCJsbEuW2sW7IhIhpZQ
HpqtKa81JhmONMfKUd+399ri4ik74TGtPdTVqXqyys05v1PUZ6N5SJXPVDz4xb2YumW6aEWHKQVy
RkQMdNIaHCf9isHb+VXq7TTcZK/0/mitYlAV9iaZE0tGMcSLS3P9g+ewItibk9JD/0BdTWdRvDVi
+DZfvPpqrSsGOImU1aXJAaWQnIpmGPA0BBJAppB6kBv0TxM39NzDL3Ea4/jv3fmbJOo/1waFiGhY
R4twVQ0Ug9zIo3Fm9ZFQS8+J7TUSxG+TpGccPlEW9im/EgMYbTWxREYfSNFcw1PYiAxeDY0m4jEr
ZqLuRSRkNTNZ8+ga/vsmfxdJ13XlhBSTsPKAyr4mU+TR6Oc5jZcTmdIhXVfBxYQcfWU4c9+UD1Vc
ZvqpxJHSzcnDTt5EyEqBE0GMUB/z+zOjy030JG+br+xeHB3s19mhO1X9zHwLrGeo/+GL+gZzG2SX
lTKZKmjrIkDF2D6vtphk7QnKIfDE144GmsVsF2b1XFUpOXqbITSgBt2j+YuGtaTcSxT7O2nb3J0X
5a46mOvzq/g+lq9glwt6DtZ8uHkiFKcN//u3o+CCwQ+DFP9qUwzrTCqjSyiduhWNTf+Vaash4Tsm
e3ttoEeslgbG1URcSo2HULuQUIsNT1qEqOqy6+SXul9LxiIMvCLYDtJqSL0wPLFtEeYde+RzPzVr
BrZ5B1hp4kgFJCRDoPigN7uONwweSPa2zjDgtGhGlHesPbRAwFhy4w9JX2UJ3IRhIwc0we/85D3B
JMsI0bo4+p11FGglEw01qUzn9MdDZRlE69K4C4i8btdh5unG4ix7IIdi1KAfKYligyfxuPlLIzxG
9ZYI4sT60IN1n83pcZi0PzgMr3vtXkT4HaxLvEigH2a149/7rrwXjvmO/ytxUdw4in2DhUwvkoFY
TxFJ8bS+xRKb0liHTSWJJyLJuhVj8f5Z/FK/RvKAKw7Lmz5gADwXQ1rC5rJAK8NqO3XU649sg4TA
R//kFqus3aHvpklUfNTjFjNnSis6nHcDcyCXxUhh+/6yMmQeWL8tlHh0HNzwEcEdc5ThWaxXwqv2
qngkmi+SZ5UNlqaEOVCjrUpOo2Qjoe4k8rfYR3ua/ZQRxfutE4Z8DQf8z1dhIOlSZZGcgKviOWlN
sdHLQeSEUd7L6aMBjxy+sECjubWb58uyW0oP2WtOy69ZB6XTPkS3z6I/HbxQtf3PTVyVyaYUBHkm
chM0Dr0zx72Z39+HrmEzWPN8dEncxvpW40GbPtr1u0gw9cShUHCkXeuHUsk/p2JWc1XDE8/zHNdH
+hL1bOu27I2u/gXtiVERblPEjd65WamPMic+aO25G4P8jF1QXfld8SBGtEe7C4p7O/nVvEgoLolP
NjlBupo+Q7lDWyXdD+/xCoHHCdVHnCwMsFTd0/ktXCgPWbRSTeZ7Nu9qIM5hEaCt6l/+vTD/eBbB
dEuvWWeiwOLD1/FHn2WIjCAVZKDQwWRdXIoxmEy2dJnuL4h8uO+NgMEOiUYsbTEtnElcdcqeTgjr
4S3P7DdV1PTYweebkrPwAhJ+/ffNBIweGp90YroPJkc0PN920yJogWzSal5ycaEyjLBWSdTxkuY5
9tG+K8wg6JhI5BXUYPTAhTdHqLD//pp+6o9jzJGnsEDk5ZBh/76zXlFFMQyYLZdTnnODlzLcgvVo
sCeip0U64wHBIASI+fLEAm8dkYEtIz9k91tUdEbgQjZgZfydT6HaZucqwTF2yI9vFv++1Z9+0T9v
VbuqRUrVt3AVDtMQAbZXOPnxa9ivOoSYDUNweloQs23IC2coQDNdWOkcOutl6qLVu4nx/2EhmfLD
J8Q1//q2s6kXZTS1CzAjZU/QQb4WMdIkm9JfTupUBrXBxa0IWHQx/YwFNp25UrmNBsPrFhvrh6/F
mjQgyFR1vALGdQXimz45aS3P1nDUPoqeNpNbmfMzc2xwbukqcHSG6jNIAaM+A0TRlPeKM1Gbb5Xh
P3QZ/76Rq4e8MNJyrMRAPCHJhppwrheD5pIqKS1kuum2Im5H2cO2bYGgn9/8Gr7/IH9f/apaTDj1
a20uTL2c7vIVVlulWir+g5bviS2N50zHVdg2nAPvZJMFrlqm5X188TKMBYACbjyqP97MNG0DPS7p
/Pvvt6rLY7WUtEiktQbshvMsvBzACKrNVDVw2CtpBdqsgaE3PmrDrH+bOr/C5427mK7y94rPV/LH
XVzNvgqtStGncxeTfDhD8rTDzQ2tsXnrP897TtQ0nUN9xumWZRrPwJIKIHy9tfH8MPP8+zauOsFp
H6djkMccz7woeK6SZQQsunYszi92OFc/4bpYybKhuKX5botPt27gh47Z3zdw9WAKfdpYtX6efg34
H5JbR+dJLNld1oxPzpuKcaA/7w5yuEJgYY8qeamwzSvfI8M2nBodtQPbuV3TJYaLajmTfubfP9Vv
Wey/fqqrp1dRkyYW2kxkOOsf4yVOnzKzUd/l8HXIMSX6D+tU9SjRHwGuMbqkosseL3vGcD7K6X4Y
H5wMAI3T2u4sZ9B33ZkM3LeUE0+tPAzgXVKyjMYNCTFas07MQ1CcTKITUpJRtbuk2cfZLPlFPiFM
xRJqEqawGQLdtb+P8LuZtrCKPuggDl47rMp+GXMMJPHrvNM5sm6niV44S8ZHpV+Czq/MFXa9QnZa
4neE+4FinMbDoC3LaJWOqNoXUXY/nr0iXGeKZ2V3YrAjLQpgtYGzuuGfcTUK91VAv+P2DF6efu5/
fddXXd9UTNJzISbTdx0DsVj4wfMZOgQf8z6UdoTvRStkB2g0Ebna45cUbmtzbqqPqe+ZRHz5zq2q
9IdT9vSAGsQpawo6r2vR9FAESRYX9ArjJWtFXjtZNOU8zwXGvK6lP4/6lKqGuvzGY/f7CP39q/jf
C19VomnWDhcpVmiWbuUS+ZE3dG8tvUs8PTgG4X9t1CVmQWTM9/5lH7/xLIjutGRq96bq3RrSKNOC
9K/buSpGujodyjjSx5Ov0zVifFfZqr7mEN1ObKJjAICLjgotZEx8M2XhK8RIFDJpwiLLCV8T6KR6
k3wmnxa2wmbVA5DTOM24GPsCdzz8+52Vfxhx8bOx8cporxVJ1q9e2qGesJXnhvlO9tjrUHjJxyLL
y3LqzCVRRuVDTOoypCR4VciwfcaB38Clse4umeQI6MkJ1hKe6C/xRnNEBYydIh3L7ep0fhGeeyx8
SA95zV6Z2wfZi6gvdH8lJXcguqBWKcdgky8symsclCR66AvMElgeGuqRmXk32ZnuaZ46cg31wE7u
ek/70jiADzYOUUkH37HCPpovwr2xANTS9fN0VS/ww5qXe30fLvqt+HTuFinMovrLvENTJisOEj0I
OgPqAhJLig+AkQvRLR0UdsJbfJlXCgN0VIHoCsS71pihGx4iz8BoMEM2AIIHdeGq21XoCs5Pw6Fz
Edol83jNzWpgL6CzOOkzAqsM0SWGF5LQUG6phEu8iIR5hUSgt0sD8QRDU63fJPWev32+LELqvcMl
ngyQLbXXNn1QCAjA7Cle3mBnoLAbCXoqHO2yEDuqE0S5VkpC9KoznZIF/jj1UlonTnF7EWdw3x5R
Azd3KW3NDzJ0CiBh+J2W5ji3Yk9VFsjL4Ahn5J0HWC56lIUu2iTzN/gybV26TnpsDxc4z4A9YseM
0GJ0nzJAH3C0g54v8Z4KEWTVDwWeWr8xw33Wex3d6tF8zDUbFv2nOs7yao98/cZjOy1v314y4pSB
mZo6/NCr7Zggdb8yISOcrHDmb43n/CBuL0d028OFbZC+vO+0qZOdChKV2I9Ztef5UtrgUZ+dMbIz
iLjVRNN+fO//uKWrDdoSNGQ6KrckkZch3NWXF00hlYkG0YibFTu8gGvPifBp59HM5HQ+i/KDPi5L
5SvKYJqjByeHCqdusrJO+gbkmZ/tYUPrtddWZ44CboqhZ09qJQIeZWZcdqL50KqJm/LcyiVsjllv
zCdieeDqI5MWjluufzKWt9aMn1d6GmGWrmJo+yZyU7pKhPDHscFanJfCVAzJKIbMeUUW0y6wu/3/
AcExrZrff/D/veZVGcjDF7dVZE1HFeoHINLQGJfGupo2unJRPRPk0t8h/bdxqNBNPYQ3xoK/gyK/
3QBQFs5LIiCs37CYP47iSXfJx0EoyGfat8/ah0H2G6MMzFwvBCc3jJR59ujgAj9i19HRJHlpMotZ
swdPWYsPxZbl7RR4wgNdziPj+pXxWCDNto7ZylgVGxJcFpBydtZSXTRL2Da0pJ141a1LZWaSOyk+
NUSuS7QZ500+R5uc7HWGcbewSj8IGC1JJnpLnU76JFpddRzEboyDIabBotIbnEJ1sjkfC0kV0mR0
rvNItRlpTWkkU//vxmt98+pXW7khZ4omGCUthg+AmibwgIfmIURXGD72X5Ido3V7jubZzdCxb5Yq
IMR/feyrTbuKwiaqzowIKpSwE0C6Qyyg7c1k3rA34e7zj379CiOvA4gsTmnC2uT1jp2k6Cebcxcr
zJ/WeEfkeAK6//ZbF8KeHqRszpr+sdZEJ9K3gfHqYxMo9R0GjRZIcdu/NONntxBP/14hfzyw/PFD
mtPp7o/ntb/4Yhb3fJX6VkDizv6N4hfK2cyfKzt1KosXLOb+jO2huAtudot+w6Gu3xeqDbKD+GIx
/l/VFa3fXKzM5xtlbPjF8NPX3MRk3jf5ZC5evYAdoaHqD34VvDs4qX4Zp/PTuMu+UK6/MKklkc5f
V3sOMZVdIrc2VjFLS/erNje3Rv7fkr5+//qKrKPZUGXi2q9+fb+rqjKIGnrLDC0GmyGzuagP9V1h
40q0G0BbyHlD4IeIW/m6dFglE4L337+Y+lNJTzPm/9/F9ZhqVMLaDCpevcrJl9mn6fWutSDzTvsy
2ln4nON/3tR44sNVK530YCmVHlXT6NsZosqP5gMZkAwPkiaWg4bbboA9FDM1ZbjHQiKiTje2OrwV
/zEINonuaYzZH26/Sj+2cv78GFdtAxq30hhOP3y4DHbqMNPoyjPsWQdHOA5zfQ8ckm4rcR2u7uJx
xfS5heGw+feX+eP5iPY4oTVUBzpDrb8ffz0L0r7zGaeG5Vwns9fWH5jL+L9UKK0MOosHiIPVSccF
NhM/fVc6lo/GI4maDnDgWw7HHxr2rC5/3MxVaZA3oSJGBc/XZVy01UI9P20Rzc3SFZqXT55tlebj
DGBLi13Bgi3J3Nyi23TjoPTjvv3nbVy9kl1nVkmvcBvya08tPoUtcQvTSdkybLYc0LpHkzTFGz3P
HxRRf3/8q7OqIkhSJo1c97wZBIcxjDfVCprG6KhEM32rUf1jD+/Pz3m1h3XnQC7OCr99n+07Y664
KVlwFPC9E0pMbop7jaFNhBj/38/czete7V5FEolFWXLdAl1CuWR0J8259J4pM/2EM30bKMLNfftQ
PN248k/lsIIdTCbheGrSXy32nZJb4TBNhDhzWj05DScMrp2GEaCNCWlxNfket2lgm+ZK6pa4p2/m
bP/UpvvzDq7e+iBhaqCN/VQ3MAaV1VVQHiTjQ80JH9wa4mbU95J1bBAQadjQum3Eo6+ezGolDEsZ
lBahkQqQmt72cyfV9mW7j8E7BH06FykzMLHeWvSNn9qbRF2SxDohLCl5/l4hBJl9Ky8qdF5ExBY7
DJndg0w07PGsONZTcvRbx4T6I6XWTHsnQ7uh5koHV6nXudvs8NlVx9a/Fzgo6R5cAG1TnVJpIcze
aQhCwJSlufAqHOkEJaObDHfpJ0zoS8DPQ9XoVdLJVB+khlwQVO8HVV2KRkmL2y0ILcBQJbu57A7a
FtxPyemORs6TvsPJErxnXo2PhnnKvx+hH8yEljSdpZjs0IOXfi/rf9QLqWzWoFvq8RTEZHnH9+M8
tdZ16IhT+UPOlXEvqQ8jf6S4jMGcAeEvkxL1DpyUrVziGVGfNB1bpBSCtaE+RGreLiqLVQ5VXzG7
9cCp08t0XV+oaBamhF8sGdcLfG5KWVR0Pe0mkv1ADX9ozGidnqRf9Pp3/TMdlmhnHuGSBjvjGdez
E9+V72G1Jt9CDX6N56OFRQqED8dVj15C/tU0qKMW1WZgFtRiNXe6ewuUA54zrF6SK0Ch7GbWIf9l
vSSSc3PH+ukDYYtEJqIROmr+1tD/8QO0SeCrw8A7TDL9uTyWrSeiguzQ1e2a+NBHL2ZIm1J7ra1D
lSGJRA9Jro6tGFAjztKs6D+TdBuok3esXCV4I+0GD/CtPWR6K66/9j/v8motby6Jkccmd6l6PByo
kRJCduZnV4wRqIH8W3fjhAlzjWAlIeWzR+VGmfRju+/PO7h6bxW5qLJLPLK6u62wgoMpi2hUN+dx
zYOKdaRdEAM6zplY6AtNdQNjUSzbjDaA0swxbhTQ3qOPwFX/m4L7z/u6Wv3BRRTZGHFf/hlnBmo2
Fzr+stsFq7bEnMNxBvAHazCdol8kTRp4CW9qVaYd/PrXMTDXUnUrkBSMq6qnuli5oHfcQzARttQv
DP5uWhN/sRMcLJI2hMBgHpzvb00StZ82IMPCecaJ0QBAdXVhMa/GvkoJjE5SLzvbpmEXph3JHvrI
huIv2F3SmUSeEZPqzk3xcwoLRVngytTz2fDS0aL9xEVEzLUE1yfpHIUfEDhJbIsv0mv3gYJF32uv
+DU3HYx98Mi07FuAyuryTAsL7Pq7tcSwCSDNNOl+YCJdaeHXuXMwL57tW8k1v/eG6++ZOCSDVCQ+
LaPTv/cO+WLEmW+w2xktLcWT7HQPoUspmatLuV0mxNN46rjzAw+oFVopVwz3/16uf7oDbIa6SdNW
hrh13QBra+SCylBIvIcCYEfKfRNz5Iymqzv1vXHeTmKzJeJNQsZXtzbPn0rJvy5/VdGe/dwcJIto
vjCaBjtCM8PtxDowT73uoKR4D5H1nVe3xuc/nWphhcAyIpRZQS55VWaMyqVsMMlInJHIjUGkOzee
ZTtdSOt2xnB/Vn8pGnDC0qtuxhX91CP469ry3z/6Rc772JykfBVMBDCS1kzqnsphh7IrQAxBZSuD
ybSbV7IK+dKh7AD2QbRBIw8oKSo/ev45xty5SXrCs+LBGuxXOdY7ykJzKg51BcUEdl2WT9O3kXCI
oas1N6pU+YcV/K+PcfWqRn3RtFkXSycfQucXmTHtRwskhqViLpwmz7p1El/GRfraLvC0L4VX3IFA
3OiiBvNEsmn03jwgST+4TJBv8EahPOeJ1q5fKE03BDmOB+lEWxQIhGjMU5HEIBu2nqVN4mgT/hEW
TyJBSpaUwm3Hx5TQIDFcxoLHvDBHnIZc47w2eCYZO6r1a56ojlXdNRCDhk8FiENYzCMZkcN7i0e4
OYTMswnsk0iIREXjLzAL5pf5oG+myYP4OCgHXbbNdB+nv6JymRnEGc/lBlTGhONUyV+xVvoi3ZMR
tTBtmMsxcj5lJq+KN9JlHnvFRiRtoIY6jBBCrVnhGI1TSq60vAx2AVVT2VnYluKdUbxir8mID4yG
TXI+dgRSLvL0vU0+FHNDsp8InkzfhiSGIOyC8wbeo9Xu4mIjXp6proqNEiyb4VNK1pbpCMGy7heW
/tTT0QcXQ7de8c4cuiIHSVMWLiPDwy927mfGS/R0Y1X6Yf+BiwTaCZiPASn36vWU00IOhShF7cqi
W6+Iksf4CGwCegzIM8DJd3wr7iDS0vz3ldUfqnlOPxRO2LRQB15PHw05VLS8USc5WjsPX6B+AN+y
iRGGM1qz84IFKtxLP9N/hS+IbIoJ0eLjklbqWVzcGXC2z7YxOGO0LUb3kmzOgYtLIf+NmSg0UtT1
o6/DIt1IkESbhZwj0LhRW/1uM13tKgZbKMqqSeP4rQIkZEFk1tLRsjuKZ+i5pd3775b/EBNnHZcz
y+VkoW8tWOQdM+WBzF2mYrVkq5nmBpOeLSZqs9s21WsYhowYsbhabt5BiJ6LI3I154IEnriX83NI
bkw2A32KjZn07PDXJSFKmBEfXYGZL80k1JIr5S2MFh1dZ1qa8HEZhV/qdRC7RecWzbpo+5nS7nVa
daJG1+lRF3364O9tvim1J/gBzM2n1udn/9Y1Hsk4Xvek3fvSSvSKp1h2x5a0qwdLfUopvodGd1V9
xaoXWffSBTbvffx6q0gxfihSLEja2FukyUN+PepUxPrSdee2P5GdrgUO64zwwcSSMhuxcWytEowl
flcvxNqVmSIeGshjAN8yxCUzDgtBvTc/c4M+r2u9aTrBwwb2jC9IjHQWVNmu4FLgWzZfCKNMJBcc
CqoF4jAehk9fccRmsjQXPI1kJz6LG3g9QkR4FKk850ObMJE6fwT63mw4ifIbnxrJyfxfZqTDNl8r
CcyDZYsG3LdDjsIFtl1hobGYXNwyWCnZSVFmwc23+duRhKUY3boFmMekl3sN5srCi1QJ/kWGzqg4
WvBYmm+tclKsrcyJ2T/k1ioatwFkpBLQjEk8W9QocMjfff2ZLoTqYY4ugY+JEJf9KW6L0OLqYPhH
TezWI3yk9KCx4logPgKJwSpVaoHJt31VRShZTOhwz5m9V7KYpOQNkI9gG1NZMZJQvjZoqZA/nc4l
p9+mS9gibKJ+F9rVhI+QVRsOtLGFJkaHKRvvQzAUBGgovybtw4gEf3hRguekXyN9t3XFDgeHXKOp
W78YCWXQ7JZus/pIM1osl125jVCvsF2Eb+Ppdx0/ZC95N87U8rlUYZAoZE+xKcjwFfn/CBj3ztvU
6/01bxrIYHTbDCZDVwpmHCeFVfBKmp1Jceq2/SZXF3EXrvp4LxRPob+2/I05kG/KjNIWjkxgHpCC
3+nqW14zjJGd+nJSYU1FCywsmozW5FALv7rmgCx+vNOAgx8F6pClKjtwtkOHsXmpYw1RGQHPFSKj
630scZ/t8t9L8Pfhze+nxSJcVwJ9oRlXXfSLriZiYNY8LU4/r6v7Fg4uXr4p4ZKXJTsYYEMepslR
q91oXshTzfLXyjld2rAMhGIcP77vO/6lzom/lE9G+BBU7vkeKFQ0n2Y4QBl2+TvgT5YpJJeAx4he
vfNBCDzKi9hrHzr27RtfxLdd8OpurgrF0pcbTYhH+dTjBCDca4OiyRGyBXoAjGIrUZ7pHBHseMsE
/9+Xln8PCb59E0wpJzMs+8g1IONilbnoZ4o8acPzPba6dIfPjJxhW/mwnid56djSLDGxDlHWoSFE
PAH6LEDbxCCZPDgI3OHmrL5PfxHEcMfZFxLMUIwSdEbrY8rGREyHe16Kdn3A6hfzlp13Wj0LoTRp
dLLUaTEbfvVt7STKs9QQNRc8NebmgsVGyl2FdK3zaxy8j+mG+Zpu2T5ZvNGdnjkC2LT3/KBG2wEc
nbIqwYzrjz5PTVsvzslboB6VfKoltrHhJd2eXV0BiSeiGkuBs+UlmNM3s9k0lgjqQpmLzaady5RA
YeoSfur0gzRjISr5T3Ve6l6IR96gS9G8S4T6BdAAL+q9CGYWd54sq/C1PdqC+P1k/HXUpPmnNVkv
sPTJ8+YtWDckyAVu41kM1FqnCdbG+NoNCNHsfCT1jMGGzute7DV/h2cSBB0Bd58KrKdwKzf9okwx
LYO2zspDnue7JIBCke+L2nnTEvzm1nvJHzY1gWlKM6sT9C4K00/mPdN6+EskF60AE962zPtbLysR
vRdwtT4kMkJgvZ1xA5Po1g2/SiQvekl/s2PLzu5QDGiUsMtBwPuWzfPOeruUz1NDySrfOv0kzldJ
Mc/sonWxyjWwOM8LMZonbvcOfYGnoXQvyD5n9QMtqNkUhCLTH3XD0cM/Iorz+CR5hMhRALBn0YoA
PDkcddmxLrZaOFW2TUIv+hTv611PeHLgEDxn4+azeqd1JKeVn3NPm8vkayWr4TwfnjpjhbrfFT/Q
uNjZK3LydEbFW6D+mwvL0N9Y4gLfEk7gwRbuyJv+HTDQngRv4n91s/al2pOYgZ9t0qNTMHu9MDlU
EBcx27ZjC8nmsG47m1Lf+/f7+H30MS0Ff7yOV0uBcOmlUml4HSdQAmXpS/fQLkrIDSNzHu/WpOX7
0FWi80OWLiWkZYksxH8fUYW+0RtLKxS6AlF6V6K4UkBCaoRcP5yHdW0uk+aUEKRgPfTigaDSio1J
YkqN/NKuCwe2V1csoZTJgEtCp/L3ipnbcnnsyPIQhbczwab+f8xCuXertWj+UG3AWjUliw/Bf153
oKtLOFhpJip8V50jiq8l6yQzAQjiIsKYcMBs9Ksrdvg5VBbxJjgq9SprVnhrCRwyu4dCdwvMwtmz
T4EE1DLbquClE+2IPVerj93wlmjYaWeXxIv15Wi9UtYZwN5izMzDqs5Xg+TCm4GkJrvA2IA9kgF6
gjjSdeFyJParO50Lt04oHxChrsY2g6S4yggQq34FmRv+P8bOa7dxLduiX0SAObyKQdFJzn4h7HIV
c878+jtY56FtWShd4KBx0NVdkhj2XnutOccMyBZ3qs8O13RlT/WOcYdG8AQm+/AQxi+jUayrxdKp
HqL2rqQzZjBzVHYZbXTpmrd1sZvSrJqjCw/hz7qXC6qzL6tEOeGPOD0bdWKpd1EQq2zM4W0crmuf
nU/hnDQ7+rvwAdW+bTmZ3mrUVt2zQrkfw7eF5BHug+PfM1woDmAyd5Z6U+LIpo+Kuqt2sSLiOsIE
sq5t9YPeajyD9iRhAm/wTsfW/2KS88H/LLnCm0esNpC/peceb9q7CcVDYTjyXVFuFj1MQEPUNm8W
JlGAhgfdVsG5uj22T5otjPY4XXxZVONn0YDXFuEHch7A+T9aaN2oFmE1qEhoCZNpvcl3iz3j35UY
beVjCInNwR6rUfiFriVj2FxkjPNaWbcfnCjrV9Lmu7vKeKbpZWuuQc8r6HdB9phlnvYYH0VcjSLa
R9Mx7qA/IB2RbcItb/+9wvw0mHJzyaeCh2XQB/whxtKGQpVSJV9+RUKDSdgp2ZuBASi6YnOt9Gew
jyzZdgy3NIzBqT8Xk2fMmyJ7k0GsO5zEUAk0NzVkeVw6cJc5KfdYTVf//p4/50vL99QsRaa5Yxk/
NBaS2tKzZvrE9xTtfhtJACkE9dFnEh1qW2TrJYiBiMFZ5wW3DIbfxP52nHaUsE1yg5lMQti2uKwe
SaaabX9VOCTrYn90qpvLI2T9x1FRYrBEJ2pZuhf3w0ktqwxS00RzLh+FCsjiqiPLYK15LB5huR3i
pwIqEOwvQblRuyu/ONA6UpV74YNhevygmA+9+SA8F+vElu9hTZFSRYnld5k3Jw+m+cTPJOpi5vjN
80Q+ULFbdJu6Z7YrtbcJhTEgDzhpfDvLXg9jdryb2ltRKuxUfPFVqsaPMP6VmQ+z+myhvm04+6mI
B4lDqe+fOhUegOeLFxos1pmiltJaM2jwWzLz0pMrYgpTrhdCIh9LY8vuQFlPh9C8Q8qaLVwXMoI7
N1dNT+7ckNQaA0E96RwYLdX7gGHhxnAnry/WA2Kaj6l6JPg6AyumrTksWXYkeL3ybgAmtqmkEL8p
e0VlYhO9znQH5hmA8bDpykMq0JMBV0XgzRrDR7iMDyqQsBSeDdM5J/BXebd0uW4WhRNOjDvUYnZk
PKSL5+EAE4vuiq++19Zkl+laDrMlnzzQ1mK7QYviKOAaUSWV2i2tuSGCiBvJTk9bZWb2puEKDIe7
AoGrpVlO2FECLa0l9doIb8f8goJFO3OmQYFH5BZoXIWjzfLnX+aBQukrRelzwUXzWlVfcAAuCJKK
mTgMEqJ+CgQ0KK1FJivwLnXxxVIeqxayhXlXQohL9kUFdl5s7Gxt1LY+XNHmeNVX/q/wSWSN47D+
u+VNkuz+miE7uYi9lwb3EvDalP5hAbsDEDX5CoohcaI99MUxrh6H/mkeX/RLySF/h5snx5ZvP/Zk
ntCPldxkcvzf2dEUb9ilJnWnNZssYZ3Q8lVLBB6GeQ3yQZxvSd7JUOClTi6vVX+l/ZYGV6/cDkoF
EFLunnqrttc1P8IAjnqlIHPhJJyuuwur2t+W0Y/vvYT1LVBAGFHLW/PlJmlSWsdTnXKTdppXKV4z
72CQsLhNb9M7lx4JBo4tBKLGraysTRAljXEb3oOPeaoaV0yPAtg3ASRl2bhm9tFVB7mhDi9d8mVM
HtI6h3uScMoB3XNVNY9W5AHwAbII26jiHHU90KJk7iPOB4Yic+JKmrO0BfLhrteefSjjSVyyCa9z
Wg3mwciPPsTiPn5KEKsrZH3EKDLykHrg38v9z4Y+CyhaFJmAFaju6t9hypcLk8V1WRdytRS+yOkO
ZXdfKOsAZrekkgqd35ngUzgvaW5q3ADgo6lKqhXua8N6SbVXpbXs0LrVeMxTzDWmMxQvgmNdaLha
S/V9evdM0n6XN4wve7qmCbnaTF0wLE/d5Goqmo1tRiPSZtKQ5QmgK8QNxUsbPLXBvio+UmuXZodK
vpLhQtNr2rbqQba4vLADVRveCOrKZI3QR6GjI11jUS9JB8Bz7mEmFDmdoPAqadzs9Qzlm6lfNRV4
8T1pafCioS8d0MURoDcjmUD00TIiXRHyDjtrLZdHASBcRaMK7YxZHQroPw65PgH5RE4puVJzy6li
dnuFI2a0Gud3vVK9MP6DoI2JUnyVidc+tOGHcmQurcysYEh5N77wKobXbULZc6kjf64nwyshIWgQ
sWtTZX1/NaQ+buRJkZeLC7mHYBafFPM1VO823I89kV078JX4B9vqdmQqIayL7CAUdv27gIuQ76YN
V/bCQ3luSf36lU5WGSHsgqZPpeUrpTLxjWxMCMgpzUG0L8UdhrFlCPSsH0Twfi4dbngmLKlRzZ62
M2KXG/bvr6T8mFss74kBJUxm+dDMv4b3L++JmeErHJNEPZL+VyJnaD+C4V0tbsH9Pxk3IJGuUgdj
yAoKJmWDqR1kY9uQy1Y/YfmullG36a9Mic4l0U5r6za5RE9Rz1w0NP6wQZZIDEYQJ0uckcTpHOeh
ciwFb2mZG2tDfhKaHX4Kh5y+ZaWaP4iyuYPSZT12PKFutGFzxhMQbmmhQ3F6SM1dZECmhxLjxfMT
2q8cou+647DJbFFrPYkN2ngXif6uSw9U5iW50E9tHm84bB2G9aYpaz8w84FeJIXc06ddvJP06u0s
va7uFl4BWyL0GRbQwAuv/n13/8oeThYYZtSoQiRTpBl3qqYvhyBIMj1dPlUE5EFxS669vM6bjcCL
aawUbdsXWyCtZX/dwkVqnpMc5vRjFt4ruIGWIeIUcaCCOfl7gTtooU31gUGomte+xqs/FyQp3Ert
Skw4xDj1A4EZg4vkFuLKis2iAc5luRqiIgINBIaOxx52hqOZ9lg/KZzwPbN8QY/mp0RDqu/pvNOn
T+hKPslwi1AGpI/Y0EZp7yXzELFWhTsoPUCn/32htDPVpclasMjPKDKRNHxfLPzS0oZcS5Qjfp9V
x4H/s8p2BL7KrvSRE1iivhGBbQnPQ7cdjXugUTlHKfU3NhBto6IQV6O9hrWLUNgl3YiUvN8q1BVS
eidjBYV2csOYbuC172KcMbYDVYRo/NIPQER9Csidoe8KooodGYsic9bAUyRxEwBasso3Tsv//rHn
igYUOoaCzE5ZUnBOVsaytcpSEWOFWeXgzogmFP2tZkqg6rfxzPTZI7BAha/G2mjsaGXO+3bJG8CD
ehMnN3XBAnAP31CO9xzVG8Ot+nvr0bzRX2RM2bNNQwE7djs8+i/Va3OPi5WggsTiDHKdatJqZNAc
qqSIACt/BtOZdLcVIwLCY2hZPosf2BMWorhdH6oGrTQjmGybETwYl/yX/74SP7UIy7775UqcLMiV
1AxyLnMlpl1BpMehcQ0+Mid4ZiWDU0Frb/49EowunekEhjaDyQDRcAAljHuzMpmZM8S8UBf8FNec
fK2TJS+QoFxMOl8Lw9Wdv5u3HPx4SS0XeeoKcR0vIjKudI3DWbhQ9utnahLWKI7IOqdkVTntgplY
NtI64bPDgMCVw6DtC0BvFnFvbli9yvoyruQCETPCUYnppHTltzvut062NoRj4y3XZuYLH2ZEQuud
Gn/GwQH/YZ3d9fJHlZIlHb22dev23QhwEfUjOF3DEaR10Ju2Kuxw0CcimZBrM7uaSZEo3O5P0uwr
mCPu1P+ZohutfNTGzqnEDyXYkDc1jYQhm4fM35fRBerPue6GqVgmeE/TQuV5Wl8LYxj0Rhwsr4ov
vUpL26pzF/wJ+3bgmv6GgWM0eeqDGTsllkuogYFbGSQy0yMoVsBHSpD3PikntILnfnNx1rM8oacr
/NcveKKH7H0j0mvfX+pc0Z4dmHPDZtHaDU7ymbvxnWms1OO/35plLfzXRy59rS8lQwoIoJ4DYRnx
BBvMgu5fA+r6Ugn/k7WzvAVfrv2JoHEamzbSMjb+RAIisJIW38Zdj4ACDdA2TR/q+9AjoPWNJGFS
Zr3Ms2Ksh7hKIaEzi60nV1RAd1+BfKwC0o1XUnudqc7oE8TTINWjcMWy6CrvOYjE7YynmMSiLnbq
+8A1mApgl7Y8YAWS8lwbhzjeKwoW/hhxFJm+NE96ZVgVl2DrP5Vt/GrKAzqliqwq2un7Z/kZIyFh
uaE7hCQQBaXVQ/c7WQ9Ltq07Yc64uaRqk890m3jAac8yl2bgfvqU563Qi1ZiyscaeYBTmtgqicdb
L4ogksUekK0o6joRVrPvDgfwJyEUh8BRVsxROEdMT1jD/x+Wy3Mr0ddvdfJoK0NtNJJv0QPbJE8m
u7GhbKebztE9eQN++xLs6Ke2b7nyX67CyXNdNoastBlXHosnUogVzE151bwv6mLf8TdKskGYhfd7
dlNKy9Wl5/38nf/y+SfPe5HX+SSEvFeMQzcNTWumxtIbvWeXomAhpou2//7vV/nsTqMuchRdspC9
nTJWzKrIMjXizvee/Ic0Aze0aSjjaQblgdbIjnIblreFlvtCxXW2rP/6ycvd/7KKmFEzy0pmyH/7
sUtBTF0h1ff+8KAW74yQkUtftxQl6HrZhaGKk0VD5Rc957IKP4EOre6olqcaV4F8awwbqIXdth52
fnVfyLioivY6IfqaIgPOEeFTSOz6JxQjurwpopsIyf6ltfhsXaUtDAoZbaimnTZt8x5dul5pzN0B
Y5e/oD0OAPiwe2m4c1f+rtoxqOEXEQoAM0veEo4dYshCkASaqmUK9Ka2r8m4s5SbGMj/Q+VYkAGi
2/qJfHtkOwSJur7oRSQFHGa7XOUuvk0I4LdxvJavw0Pzh3EJAAf0xsQIPVYkST1PHPYXHH8F0iTm
0AMagWpdKlehcOGOnt0rv/x8Yzlqfrmjs6pFfdeoyx1doOxEG/UoUzAvNAgQTcPt+qvCrFedtRt3
9FpcBEWvoOuafNOQrdCuAvgGcbCN1G1sC6KDE8Vv9pJ6YWBx9iTGsro48zRwT6dnoiqN06pKFnXE
TY1zm9qm2uY4yFHLOyKyy3q7DGmh6l0oNpVl+Hm6b3794JP3W0pGAXQcp/+EjdN3l89kjY1uegic
LdlpShohYFpXBJrL5dVyg5dB4V35x1wttvJ0XeaHIsP5ArHGVmDEvYrkcJiBeSEv+yeSYxEAonDm
CUZS/2P4IPhDogSlqFJ+jkCoVjEIMOuA+9Mctin1eAx8idoPzD8RboO9SNzjT1K2OcZe3gbOPFbk
YFrMQeDTqoxlT4rhekykvgaxdhTfJjvnJNoQBrnS0d7jsIA0ztSSqK54JWg7kbhWfzMi/HeWHADu
Yd87GjOAYqMVNtAsBvlgMS+t3GcvGHJTzVp0p4jDT06PmVwbQpCry4DTUEg83BCwC0J3ID+Q/utq
eCX3RFr08I7iIwledY6EyzIRljj3FczQ6cIBQlm2qu+PmgqCAhOVwqREN0+BdCJXTNcTQz3KqSPJ
B33azu1aMbdwrYXgoJDhyD3Nizuj2Iryfs5euK2Stu5U5DD4H8qHEfbrWkVEUf+eTZd4uVl8GRjQ
sxyhbZ4Q0w7eGP2Z289S8QLvEm3zb5Xzjx+gnawlsdabalbrKnthCcUaUQh9eNphFXSpIlrX4Cyq
geMHxFK8Rla8F8tdUO3akcspH/+9SZ59Ai00xarFmJM3+KQwmNqoMOTBVI+jxVHWhZlh6vtG5+BB
104VNnK/mVCa9LTnVtkiwww6QlzgyaB1XRdOEntd8zyUG/WjTt1J3fDOXNp7/g6Lf16w/33Hk8Ul
8QOYnIW1jDeDfB2XN1DbxWwnAafBHxhhujTcpL9X4p0gEXm/UvO16hZAZaJ2h+ZWhuoFzdt8UexC
tiNEoLFsa+ahREs1MvEiyfHCdnGm3OIZNTRksDKDvR9HKwbifpIKfGNh06GF3SmpnW+ZYNjBbmCg
2NrIIQx7Maz6qL3IFI8vvCXn76vJTFGRUKtof//8y4ZVFLOQ+zI2UH2yafsrB2UkJzpcpe02xFO4
HaxDtzBF2/6zx+DC/Q85D9jy7VKAYJRGnj1ByFGh0PyOB4B81aosPSjz/37+zggFuFL/+55/e7hf
vmcXTJoyWoL6d5ZRHJPhEXWXnP+ZXOyNCsZ23B7kEnUv6KexMOXkY2gOeTbE0z2opi3TpUc0ZQ9H
HtjxQ8O1Et6gikunG1Fy4usJACXnRaj++ZUZ2ynkMxBmfvO8jLPiG237759zZgP+/nNOREK+2edN
nvFz0GkGzugV+qplr3MFV8t3ndfQPrLxVsW/L70kFz9Z/l6hlEohlXIbaLwkg4sUhnOiNzEnhiVt
XC27bHdPI+GSKgp4ybnl2EQQRa6z/FMAI0ZCmPVjqB3hxQ4EHt1EaGUBBlVPDSLD1pVkR2Wnlba5
Q76OipWj2STzauZRTOy02mXyS6fd18nNEDJy7q9EYRPjyWASI2z0fjuKyHwGGbmyHc+2At2L4Wru
qAxrQ0ffLqPoNt3kySaftxbHXMSIyM5hRivASgNn6F51f9MWEHQmVBgwqYB1AMfCL2Ey7QTC7Dbh
TuGYTdzidu68FDy07aOO8Rl6vgTCEZGx+oC1lb2OMD4OTOp60mymPEF0O3I4TJ+kN9MA6WwPv6IZ
WeDLLLgDfz/Q3mCV7fPws34rbcTkfeISCaUWG6TotHX6/mCkm2DYKWWwGn0e72TL4JAYrfkPav/b
xIHoikKhcNVuL270YIUMPd4yIxBnWkOrBtpRNQskEXGgibYmyML8QG6TiZMBvj3Ia8yqIp0lIlp4
W4bnUjoM+U7YSyHY8UdK07HbFMkLbF0CrhrDI1KR+BbRehCYU4PeZWCfkmKtPyQpS9W4G136Ufsq
3/z7nTlzQl/emf89QSfLe0Pc0aTXkcYSIKluJdwKnQ10esKzeKN4i76X6fqx1ha0xFW7iZ86zTXb
nV5xyRAV0S3ML+85Pwva71/qpOyxCCIt54zHmusdyTtzvqmSbXnb2KCgjXbVHEM7NFFOAJ5x5GkX
qUz6roz8mtm//ABtHaVJa2uaIyw50RJj/nrkbt4HnnQpAOyMNvw/W7kOYZ6a6LSINKEYV0qKSgkW
JJIVCTmtK/AElR58JC4dA15GWL25V/TFtnxp5Tm31WBrpxhjFgk+/NQt3tZiHGZmrR6N4qoNS7sf
94r2S7VSx5g8YOJ4NWiH7hYwSJlvBXlbTcS9jNhkoGP0xU5MPJLhFNvPmavfUzgS2MnRqbu9+E2X
J+mkkOCbmssJlkjkHx2Bgc26LiJ5KSSqFGeaW2ceU6NFkUz0yOyFxMzbakeL3JE/5WFvEOthx+kz
olomCHvSejKMSw1+51a9x4l74RT1E6wicSdNqjBdVUUFwtD3NbzC4szRGzEhUZ6wgR1lvJ/VBfov
yCtcIlGwjdOrmZP/5L0eQqzYYAMfi5Bn6zXTeSdWl18EYgp+XDSNuyoj2aL6Z456UiHKpSHMSKhp
oPk7c7KzeBuqn1ZKTnBxzXlcjTdhAenuTUXNp5B9IRqI0nn+rwT/SqaVXAJrqx7U9pjGpT2O+3y8
x8vA8QXcqJMH+6H96GNyvXDtbPJhHz0NLvwvhgIT0qecbGpGd24M7k0CihthuX3JDKfNejveGtUm
IY98NEgZfDMp+pZBs9V6BJRnxmMsuCVkiGhLyi5hirRUjI3WHGjFS/kfyyDEXToI043J/7urnThQ
bR8RLzhI7rLLPGzKQPQJZMsG7pzTBVTsod31xR+g/lr/3vlXenTM4kdcAV4n7GJpHSIYKaqtQgFP
FEyfOYaAHJUsrGyBCMKG0pacXuDYT2Eh2D2yMqxHXf7eVwQKg2Sa1ggEO694MCBkNwyh12RfFqvU
Jdlhirx22NDCVJgyLfkl4LBi4VhxYjafarzY3lzTjFl35C6vIn9fj6RN2jQfdHTHlxq5Zw6F35+J
kyVb64y+N0TMS51KDO3s1ChyMYb0RNF7AXG4hEISk4uyyPU5LEJb07OrbviDhM3wISh65En8exPR
f54KKXXZRpZhBkJc62S99hu/hD6AQTXm7DTL6PVJ67GIk0ChXVo3ph/YYXScvUh9LbAxTtdS9MgD
Z62aa91ezgrCZHM2tMIBfsjTIP/WrtL0TxK8TwpB7fcliMzY6YYFWKVmx0zYCr/78WbqVlLtCb2j
o23OvZaJH7HL11WwU2Nnvi6243V/JTja64gGEYCsMSBtvorqfe9vPmVtR5iwxnKDpz7YmPHdv6+J
9rM0W8p/hYVkcf/+8OSpg15kUhwt85M45GXLzP04bImDRvVLdyF+Vggg0qt9a4Ds3+b5jVDH+E2g
PsyNWzSHTLhl+qTaqXyNoUNp9nO7N/lZnb8zFuZivl/OF4QhztWvAu6oeKcO+8F8n6SnLukpy8ls
nTyhIelr6IiGe5C9wokEZ9iUyNDtQL6rzLuLA8af4+7vv/qktT6H6hiPIc9m49JREelsuwK/EswI
FhuDPXmljI9YrtfGRXzGz/3l+0efLJVFUWZjnmeLYi2aZ3h2e1x6FFqkRQT032x1PdcIw9NhHSSf
iIddZjfqCqQiqwXVXEJItyLQ/lQ1Vy43jfJ+MS30TCOer8jOsqTFW/IPSTNxd6Oaif5i8ocEgX2M
VvzkVBLjegAWlCvaZy7d//tBPKNP/v6hJ2cTM+mHLjT40Cpb15o9Ss6kwX8WnkVylabqFhPjKFzx
oHlsybBu32J4MX69SegNplCe8d8OTGyLp2a8bv+QZsWcZNr48yoSVzRXa0a1NoTVWL1wij5zqPr+
xZXvG3LWEcfezsHyLIEhyMmZ/gxJ5FxkghFBDNFxuWZEMV8oBM44zfhcS2NIzZxM/+G4FgisEmRB
ZTXbLnPPCmqZPXLFioOK5FZYYW5K4XtgHKhWhogI+iCXCH2Q56ZoTku3CD9bMt8H8m3chMP78KSP
jd2GhhN1NylyGY1Mn4WoeTM0b4sEWEOuOpBMBIYfawUuNvgS5U0bXi3zaxRTFa4re2o2EJTN0GkA
i5irBg3FtPPTK7yyBbvMeOj9P0NBo2pXcF+s16HcddjRacsjqGj/qDFWGIdDEe5uo4VsDI8VCUnf
b+fX8TZCL1TveEmqzqs4xTAHs36bOqgj86nlBT7++5k8/yJ8ucQnW1ivmVNUtfoC+QhICAIoEzph
6KFC+JW74h4q6Fs5XOh2/IQhksOAVRIKEU4cXOgnz5McTW03JBofSs+F7Pb7Kbvv9S0jlXDDCu0j
Q5rt5NaiRGHjp+wcTGq6SzwqbdkMv9fB37/GsnF8aboofRJabS9LxxG5K1JGYzOjg5vnW5+qSFNd
fVrln4ARhzfKtY0q/8mJXsofiUNNqrcJxCWBPUmXOo1xIOjZJN1YFD4lYqxr24z2Bg0XqkMn/d1L
3hCsyLSv2xtL2otIYR6BTTbDH+u1Sl/KYEOmd+CVV+3v6Kas3yBBacEm7m5o1Qwg3roOqeCle7As
Nj9+PCTIha5rMg04qRS6Uve7BZvHO+2vl71/aFmE/1tS4nVz6dBxdhdW//d50km7dwqDIiThSjpO
1Go1MAlHklb/DUis6yF8qoY7WTg2GLTr+07nZR9KW0UQVhwHnRy1cTVpjgUNJ3odZsjh2o2MdV24
a5y4/hXLVyG4I/UOG5TZ3s+6nUEMwy1hPo2kWTMN0+GcMYnhZmXzMTFxTxaexhn1o53WRenAdUA1
fN0J+0saVW15ln9cZwVoEbMojQt9MtswlFiOrYhsSLruRv0iA4ConVxzZwVI5qqjJXGPbzu7qp+V
K2xMrWtOHlUDnoQEXyGO71Ggi6OuLQ6M/f1ENGeLLoGD4avGyUDbLxv5n8LLbePVl/gPBoG0V5J8
EwFuyI/JR9V9yvRpeIsVZnTXibCvPtgwrO7h30vJGaUV6kPswoQILTrE0wNw0oZ6ZFYjcJR2p9K4
zF7LLVsr1qVy+mjzjdhdDXQNEH39UrdR78L8XT9iXMciJ6wKxhSlu8SN+/u8vbCBnemtcCZnbKuI
7CK6dNoGVksr4jxZK8eU3Dle7rS6U2JQ3cEGxy7cc3S5vxmM0B6MXgTNm+mm9inF83W7gQuz6rZk
pjkXCyXpzLPx9Wuddn3jWA7NWmkUDuLCzfTercc9z+26gqmU/BIupmdc/LzTgzUtilQdW3S2v6Lr
aDOWG+Zq2rVEe6tvPQJvG/vS8/9XhX/y/H/7jcs69GWRVRNNSPVowC+aX/v8tmytoNH9UxR/wOcF
7KztCwFFffSu8fObjazchf26Q1oFbOohexNc6RqVaIOJfJxAIC6On8/RQpzJAdXv6JfMb4JEI3At
Vfux/sS2OWIep7l9oRg5t1MilxMV4DOmrnC++v5DmrKd8wgzwlLVbrp1wUnKUR+g/S9KhYW4xvTi
Eu3mb9Pq9OqZ0rJsYL1DtXqyPftaVpnRsGiKUV4Hx94ZKpte57WMfTncUsuTTkYeW19ei47eOAg4
81eh9XqmZjkUB+rtcHr593v+M30ChBICZ3CWBm02aDLfL4QpDqNPcpq8oIwt1ZW8nsRg3JgTA2uv
LncDa1G2jzPkfd1qORSurl8H7AikQS/CSk4cJa6flZKs8Sf0hGSS3Rk+me31pfrx7GtPH4luDboX
3L4nB5HMt5S4zlFrxMqyn0v+LtZ1KsVbQbwl+8lDAM2GYLriuOuJs6+8CezMy0j86lOhHMTmrkb5
Znmozzn0XtiAf+KEIEkAikGAiT6V8+nJl6sUieZf0UuM4CeXot/R0bbtSiCM8TrWbqLClv0/VvA6
qM7EVieiPvYkAuDFtcVjINHTt+kXyk4LotnRVAd4JBWlz24hqmsO1SlcVnS1IK42nK8Lg1iQ2+SS
ueBM1/X7rzh5QCVjiFtpGFj09U2HJPiAKgTTodvBLmtQNuNDX5DHAtROJ6/LCy/lGVPX948/eSlL
S50zy+AiLlWM+R65/m2UfdTxzdRfkVnJSRKZDWqLGQt1BhSBN2PhhyI9/wjZ+XvGtns935DWEF6V
wopKLf2dasvlVDBW63fFJQLTGc+KLsoU3OoSd2XSovn+9ogYVqK8gCOyCPC0/toc7sT2hiQ0hQMM
DyM6+XchdXq38oaNtI2rt8x6HV8l6wikJ552lxZoZalyvy8xZI5SoCzWbWQYp8+hknaSHEbtoklr
t2wJPTSGZp065H+WpqeK3tA9BIybigTzObF37gSZQjmE0msKYCGDdkzONI23HEUQ15e+HI4q9Tbq
/qjF86DhRmJoJVoXtnTjZ/1KMIeiSJhtJI30vZPrCNgiHLKBwzTGGhL5IG1ox1D5w4g5ELn1XtCC
/tgpvCRElaZkf9dOJbhyvBWta1BpqnkvvSTJVhShC91LHv9qkfS1wWR/E4qr+hknA6dKxq3iPQtD
LO1Mi3i87PeYhaBHbFNBQARAyryW6JiBogVpkNXbCA5KomLEtt6NeTt1tCVtkJyyU92nCWd8d3hm
m0imBD2qMyorv6TPRu7JjS9vVKAUuhtdeuLO3WCwu4hWMNcoIPBOKtBeSKZ2mnTx2BZ3VvUyqrQ8
LM9MbvP7KtyJpTcN2xxX69IFsRvHxxCCKl5YA1telSOtZ/ExwHKDNXVxBS5A7Sm7akQKbqReyxFX
fp9Zay7sMst54OSxhDABflcSaWj+gAUXc7bItRNwnzOlbEqDEfcE42wqMzpai5CAPjc5tox6uuEh
nQ/NcmrZ0/yvPZSjjOzgb9SvormF/bwbhWt6bk4Xvl5stC3b3c8vuhA6RZhq6B358y8FDkS4LglH
Y0lNq/Q9OTecoOHPvM3SesRQfrktckYIokt/t1/Y8+ZPQ1cf5FrNQ7ac2Uvhqq03o7mVzMesfAob
V5F+y6nL1tziPtMIZk9e8+ShVG/QRYukY43eGD6U5G44SYtxJ0b3v7ElCbzaxkeLiP8YysmFe3nu
EnEiABzCqZ9z0PLnXy5RGDdtV1fCQp0rney59qrhrQwclJDdk1p5c4UamQhEBx3GdGSA2Co3nBem
z+4XCm9lx/tUHZKDz0tWr4gH37UAYS7ux8t9Or2PX7/ksk5++ZIjHdwcYR40mekmkV79+ldom/qA
ibAWCR7ivU43s+wIqxQ8moOVSiHWU/NqwqWnvaFA4jji1O6PcMHIvKisx4p5GvNbyHRMyv5i1bYQ
U3rTtYbtyIzAAXGWXCpTzz4crIzL+MwCcnJK4li0CYXYT+KR2REzUOEX0Z9EX8SZPcybjs5XZXPR
3WR8DZ1Bu51ixpMTK9MmZ5C0G3RXiD8Dj6lQtseTkaibUL2rPjkbPIuXgA0/AdtL5uOX73pSPFR1
UI/YAcli8ar3FP2qFiFO2Fv6lek/xc1zNT7oPMlTBJpAQ48otUe5tUdbTSndHC1bVwM+fYskFPxY
xBPT1+4nDOdgJyquLmc2phIsFabBHPVaTW/QHuTIKV+NmRcDybNEG7aPXVp1LUTGzRBdYOiesf8u
2zySEJWZJmXeyZM/NrNiCvUoHnMwWUTQe/292UFpuiErGEwyW/64amhshB7yRhbRYrjXJBdzr4R9
EKKGaxQu5hPdcBvhMwi2DbuGtsboANEt9J3cnJHyMZztrusaHKc7jPcW9ZfZrttib7ZutjgdOe3H
e7W6M7L14tqCsNVyzhQxRkp2AfthE2RXbJtqtur1jSU/NwWDxBF6/HtTu0jvHCHHonc7KNsufqEP
2YQ3Qe8NutP+ximgPIp4XiZrX8yOEK+m55HUJISbMBIgpP3qANTtLi266pnd/9t1PXlZ9aIMulrg
ujZuku4UgU18JR0ajJ5/Y8w9mYcFDz/GNnX9i6SuRRQ3bQboO4QzrBQQW3Z4v6QXgoVRVqRJ+wQd
PRYZZNSSuEPFE7b+Y1PZNG30zsMVa/97Sfwbl3C62nB4Wsbb+oIaPqn+m7nTzNECrpzzLPMPsu5F
H4B8Zt4tmh5Fev+LTsiABa3JP60yT938P+baS5n0r+9x+gqKXWqkfUcBPTGLSimjOdzCUAQFSjHt
QDhT5qv4KSPPQkYPjMp+C/r23xfj7znsx5egObj4fzU4BycVyhBpBEukOY1YbyLyHjYQlwIJAibd
eB2tdXQbSMYagGyg/ZSL86rlWp9+PNwYlaWGFhFH7e8rP6lbaRAMPEzqku8+uV33a8h2KnT/ws3k
19la9+ZGiI8NjKdV6FX4Z9oVcOV0V5svg7Crlateo9L4NTTr8vHiin6mEoK0pxKFBqsDV+jJ1akz
OS+GohMZtx7MbJ1OtxjTik1CB2RNzRqiak9/C/fjA2U2I6Kx4cE2tDuYKQkYj1kTQUSDncPZiOHF
NZMHiRyxi7npZ5pL+reveTJw1IBIdJZENMlyFJOg9u8XGQIpB24Wud0ni8SFsuLc4vrtE0/uWzpp
rTRbpBnJCNXJY0gqW70WVzRFQB9GjuCJd8UTxub2IdpnbnQX3pfP451xF8LSE5Z37EP4mFtbgoOR
3jbKPpl3qUbNtAStVSPTn+wq44ICoxrU64RkQxwExEC2dlZQIt/GpWM0tlW51n58kDaqDyGVVBHy
UftPYTwO/qZoJ2p7qEfNyq/deb5C+0+Gejk62ujE06Zq1nV6K2nXabip5f0U37ASa/GeIYFp3FFX
g45YqUrgRbl6iLFaxNzvXJVWgBsKZRMah3Sw9eZCZ8I488AtqEsWJ+RM+o8jqmQoc9BFcNxowQfv
/P3KfQzZoXGsX+pu/D/Ozmu3dSzruk9EgDncMio5ydk3hH0CM8Ugxqf/B90XdSwL1oe/UUAXCt11
KJJ7c+215hzzRdg1V+UbC9EmxBNlwRq3+QM1xLF0EK22k90eXBKRmgX8yH5W25whdHRPy+vAsM0R
XRn82Xgt+wkHJUoUFPQwRR/b14EcFN09IHWBxneEWu60lm3ta3zlXu2OnukfH+VVS+7Mg+YMsNGy
AN/l84Xd6AxYBBP/f7//NCWrLbNWK9uC35+uBmBsOmN7uXsU+vswWQNqJv3H7of7fNhqnInHm0zb
Ft1sy9NVXQUpMmvBljpPgWfLFBfoCv8WYOOzZ4R2mvoFdkPTb4VVtTpot7rqomfqi+NWrB+HZfna
zSralQe3/2AZoxsq6Ag4Yhdo1GcTC3vh0hDeHpEvH22wMGfM9PEivCZ3YMCcmvYPw1gSKIcHi4Nn
yXzy4AyNJzT8WY6CuLJdi+NWl+Btgtrc9iwSMxiGrRxuqsnLpY08+pCE4zFll/EP0jajlYLPfSGI
cPL1zGY1RG5luVbtt+EGexPeJnp+iI61D0m05Vsw/c4BvrzLQGJIqEBIFQ9q05+nl5rRIu7K+VUq
dkq3mjuotyw36j0gGNi7vJ+fpXLm8wYcUafPxv6ufFOgT3OYG4cw6vaanVzDA9tXL6FmS5atv+UB
XiQwEzezW1Y2+aOrBdSQ7ufYgbTMTBKovmSLN92vhVZH6sPvOegXQ8zVxABmz+RyeylR71xz6Mvl
nuyhU9EYsURpsw+v/if5PN5HdExv6Cz/yUmwpuH6jBtmfA5XVgCaI/EjEs9EeyB07dJX+YygkWXw
z7072V6nzMhKmN/dfiIK3YT5EDtQWsffDMkKe7gzgxROJoVU6kebbNr8GnU3eQxfjUfE3rCkywCs
46aPYSpc2PjPGAuXK8P9AgXYlL5PmpJF/9TV3b75ZRFf6Zc7qfUEZYnLPBaOPDuYaovGKX+rj1Tb
oA4SerxU+5gtZ7vLGQ+soiv91XCi4rMErgJz9oeb8uAcKoD7wzPoeol8G2iipZ28LlKgZ/WCBevM
POHrjzgpYSMzigd8ah1eVHZXMtuQgy8AwOhKfqDLFtIzIg7oIpPw01dzUu18uXkn5QSRiUUmG8vN
g5JXzj6xygbI2gB0p2IFpEtUcFWhxiEoAXGMuBgLREbSqBf3PpPt43P1ykndVfa4sRTJQ+x14AQF
5iZHds7wxTWjIK/ZokWAMeW6hjlZ4/scwYo4RAQqxHms4ABWf0AbkG4pXzpVnut3ffmBJ4soHuYu
i2p+YPVi3QgJfCU71bwhuutjr9vD1/NRA3cr8lO82ulX2TFgYBTQ19qosl0TzUnYvV38kp+7D96D
lDMCJh9yhn7emuRl+fz0HE6WVz6PU4z2gq8MVArhBSl72qOPt4vEqVBN37SPoSux0G5J9Eip3J5I
i1qXozclnrxahoPt5rIV74zU5+tbeXIeUFNZP8ZZ3n06/+sNuk/RQyzNp7t+Wdi52oAj9XCBwaCd
6b18eWQnzdw5Lyq1FivIsRDNVS9+mGBL08tql9BiUlhqcQUnE7OTZtrZW/0WvfEyVqZdKNsw86zQ
zf5weFb2pvxstEuXiA2o+4WHAPV1yd9i8v5NvYDhBeuTBRE6tNvEq5lMg+oGk7MIm1Oo7UfNaSJ3
Sh8S0//5cV9Y7oguvh4yjmqRHZqKx3102UwLDhPQR9w5OHrVe76X7cy/VB+f38AtmYMN3iuONied
yWQiyE/q+SOX5JAgs2OY5dM1vhAr93MSzJkRtgE9VHg25HtCeGoMN4QRddi2MqNwBoiPGbqIYR2x
JPgGpkF4qdY845jlffvnGpeD/j9dN6lPEnVerpF2Fa0a4x7Y9hSj+2Yvn0amMJ7CpsJldnbioQ5W
YbW+Q7/WI09tvQLYG+xeCGXbhuR2dNKa6eWwoR4vdRzOzBK/XuhJJ0el/51YOhdaKVxdpToWUN3J
USZfbP14SUN3RSDH1F34U3AaSNATbRL6Es0T8o0GVXr+k0VYZ+xR9qP5wjjk84j8bTexFrQxk+nv
bT/x0Mb9XJS8XtYmHL1Q9Y10105eqnpIbehpxCBEF0EJojm3y0HgSNpuBnh3tKEGdkRByx61KOB1
KDQGbGfJt5K7TAiMfUdnasFCafo2NbZp6Sqm24xenqFFfzdf+Ia2DynjPSCmP6+Zc9M9Xo7/ftTJ
ZjRY8wCEmm1hcORNfqvtyt5pKvvQu+bg8Y3ifRheTVqXzwYuAMMeQbhgeSwc4iPui4dhTSFsegDW
qI8ASvVU1+iRU3JpbcRHybN8CY5/7hD85YpPNrJi5OykZFwxN/zhuG5uok3hTL9zW9vgXgWvt/r5
Fp2RF+FJpseIkIv5HU3fr+unb42jmA/hca+KDyljrkPji7n7cnzp3RBOoL3oJueVfMvfMSfz28GG
7tWCI2Z2oG/A6Y+4zBDqG5spuz7k0OrZL63xKT2sezsn3iVddezCFeEGAg0Hxqc505dbEWqU6WmZ
O2SIFzfxpjM2OpYpnMPW69w/XITDyuL376UBxknEYSfKyAtOW6lVLkGZjqro3kxWhYivmank33a+
UjLR7sNNi1hOJZC4PfyOihbSVEf/yLSnjPxp7aUa7pUjGYwrUXfL4bm0rpT4sZiRebtHnSO94h6T
t7q9jrAqgDGe8r9a6EeqaGsJtD5ybdr2uhWAB9ZAC1YZnQYSJ+lAv5fS1sKwhfYvO6zi+q0Sgt4I
UsrRzA/LrdIsQX0hqhRF/52kvUd0kU1nSVQ2Or5A4UaguNfJh+Qf98YelyDxtVV7R3UIdPM9zLcE
G8u1I+uYM5wqJuJP3irTDqlcxfD6iANkibBLBQfHnu4uuGwNaLgEqV/dqSxrOdtn8a3KCTH7ZfUf
krYoQvhXGjOitwSLwKYl6x7Luk7cyjJla8gMR3SWp69lsh7TVZ7eJ1QoILMmN3pk5qSvxmI7W4jS
iFUtdqF83ZMkAO4V2ni6OcrAia9biSiG68naj2KQd09z8mDSGlbjbdhu+JNUgksLLy+CqvOVZ8H5
VfT2LF7N5XaGRWU8At3PA6PBrkzs9MyhB59ZAauGUQDUhJBoKd7s4hiowpsh3RFS0Lmir98fBGbV
TkZISvUg6rtM+K33DyZt/onZZSjg8PVk8K5ek74cp5WkvpANWyyw1wSNqdvQdoU4rNgEqM1uPKxC
7U1MbmYsytlHhLFoXBgpeJe7W1S5Py/jMzsdL7eqsIDh+CFTOynKh7Cro240onvlRg8mr18TFAGR
3jp68B8maMXb9NdRdCXLX5DOcBg5gt5PT7oDuO3ZQjMm+tmv4ne6xX4OzMomI4Eyp9KJVLhYVnzv
vX+91pP6egqLuY2HMLon4zeYZS7ncX4QH/Xc1t9LkQ+e2xFVSPsMASwNDRUMgXYXy6vLl3LGYP71
Uk5qaE2vjKGUreg+XWNgG7EvvVqgFiEKY2Vluo6OuYfrdqx9EL5KHoAcu9BhOCPj4RI0FWEhaPTv
OlpxzEZrEKL4HkMslqP4bgH/baIBdDQDWGwj5t+O6L76VuFvTVeYfaHwS8BpbpJsQN0nsm+01+oD
XZeUcTr8Fl8Ikl8CM+yEUATaatPVUvUTcWHeShbBfZce6JkD05efcCrNrZhRHQQljbmLU+1oL6gi
C7u7y3/VzKc4K3Fs3rXker31N+VrhofLHq5Kxa7zIL+PagSEn9sOp6TCvIqwJtCFql1u+P/hUr8f
FJZLZcrOuR9itXFSEai5EfIw8vieuY9OozU4XJMe/FLSwq13VoVP2lctB0FagQEzQ9U5vJKBSO7n
pwOcQZofFQ+sDOPw0RIXHbe2YLJGLr0V2tk18s91ntQBZTcqSluUMWuEeB5OdUxUGFHJf5SPVoWG
bBNbk9H3pB8/XE3XNwTXlK3b/1YEJ9EjxI9eAjscoPKW0aSdXSlkIiw8eBIoJ192jcpXUz+sPRUl
hh40in8snkD62U5GuM64ipnUCHdRvUrqFWmn/4dzorjUu18LTsPAkUFRLKMpkU9fGmVSlGk6mHjv
xAAESYlyXsbfPWzxWAnYFA855biXDO95BMvj4SDc6mzvkkvDJp+vtWbd5D7pDJFul0fv0O1CweMG
8caVR6fG63Jn7fPnOZjnFQVJjo5Ct5NbGqBxddv/LYjBxIXMl5VjAJDd+bqgm4Fwha4mzXqvw4qJ
xIGhZsfHYsLR5YOGjjycH5W1lanBwSqKBM4tmhGXj6N8T++TfwgbjsZq17PybDV5imqMF+02Ef6M
2V38rNwRhOjkG/idZk20TbWL9VvF8IZydUyvqbCLcZfom/SwmxNCs/7M6XYkMqZc0QJtLo6tlm/C
6ROgFy8vkyFT/vbNmOKkqHJLFxhb0WyX/5pv0XuzU0F8PClb7r5q4/hMnz97CAeUshvdh++ihm7L
YR4L9qWOxuec7NsFkSkIwR+y5DdJVtHPzSJiFfY9WFeEu1HQFm5fP+TVTXh3XFvbAXTGTJNQXC88
klt916t+ptGz9se9/mtRFg0rVHkfzdW0joBfXeektt/iiMExATzqcQ4grDAMVDywAvNVE2Ros8k1
Z075sSKMcrgZYS1v6PTd/vx9PqPDNQzpv592+rZXc6r3dc1PazfELARkHmGZyLbJFKiDo1wvylvo
fdcJcV989Rq4XZZqg1UgP6l1Rsj++SUW15kROJdkcYRnNCjJBEl8rfyNglrOOnJJ5HTmfjExMqXT
VVP6MkatXgjucxMPu5Oh5LYaAYOI2A7JwMsNFCxOarhSY7OoDFxQ2QaoxAL9Y67xdrwSP2DvheVq
q2ZX0u/Dx1zuNWKwygstkfM39Z9fcNIBzeJOGA4RL3CLiBgvL0d9WyOsrw5U7KMk9v2Bag9FLH9r
t9NKeMAdOj1Lgh0ay10F1Pnw81MmwujMkkLCDSZv8QV+mwS3rZUVXS/yBh+DKSWpwBvNAHQMlbxk
QAP2DLiRna1JwA+cQ0z/2IVpoJBbxdZ3b74d0jVHA8GyB1IPrLVFbtC8bYnUMvxQWpMNNMxBO66K
caUiu0eIoazY05FzzBshIHXkEF0P87YAlZGIbk5bcqCF4CHrxb0R3RxugJcrCPUt4gR3MzbFxu8Z
yHDCYxrhxqvxD2KLVb2bJ++gOgfK+M2hca15ncoPOSJjABZPkrSZXtSGLEPQHbBfnVZ1WagunpPB
196i2JVvhltjJGLTRmfPvDSnlIQvh1hCQlkTe0RBHoi4MGzOLWm0OlTgkuxp9ITD24XnsXzNTzeU
fx/Hyde+Nunzx+0scJom2gqJdHut8N8p7WfGUYvwdHwTV5htEaBc+KMvvQknH/CjYkQMXPmjkbmY
wYJxyxNod565ix4WSXOXOR1b0vFCy0NbiueTn2zpIqBGDRf3dxCVpsdDZKjyvDhVJLz8+T3MjWJ6
jPUjp4G10tOnx0CNHiNHWqobiHXoYidLYEeGb7Gu35hyxOVq6AEm7GJiNyL+p6q4xpVrT41xb6Zv
pm3N9JAVpJNkOnYK1oubqXyR1PtCeVShC6EFWjXkjB5vCnk1JhBV/OhwPcU3iTg7xvxChXFAaNOJ
H0fSZz5+vvVnWlmgiSFTiAD8cFuoJy0NaUgHSU+MeW8swDx/IDOJX0gCnRNmQUOSVC0xJibGdCca
W8taVQygIPTiHnHi4VY73mN7N9vHDPlKGK7q6ZpXfaxo8rPbyX6orUdrJ06YHYGNJSC498SKrrpu
O0U7QJTkTGlBDqT/wpM9o5T/+rOWkvGfTmfRKeMktNq872JnjAJVdxuBM61bPhg+vh95JSXP0vC4
YJ9Jfgl+vqln2pcL73n5KDM345xycsDs8nSiz2DNTH0Sca1W1zGDMkBB74tgleGPnYWbnhAdlnGJ
E8HGMge0nkpU9ipnCF0BvEzQX3KCniEofL2sk7MkdNCi07NwZoVjx43DZeOkCdWHfjasLOhCB4fu
Qy259bq/6x9pyCipW6KZAwsqe6142eZzbgH+e6NOjpSpEB+nyuRGLQApQXblbIMeYZ0AQU5zZvz+
IKOBBl4fEZP480P6bGGdLn6D/0iGSWIIhd3XV0Sv5aNWmp93Y8ASMl211/FtJd7KptNezw9St+Xs
JbVLMdT+omVBOSzwEj9zl1Drm+ueORZadWQV0FI7XmeKlCa4rBo79+Ve0OG0Oo0F2HgqKR8TIt71
ozjz5V4U9usWMR2p0NI2qt4L4a8a/plohRlkluAoVRJgm7r+JuqbEpr38abXrhMLBMbeKvYC1pqf
7+L5V92iQQjfBqbfZ5n6z0LLm07o4ipaBNkodJHjtO4cI6KwWycHeTu8gnAgNYd8TtPNwUOTOAmF
9eCncue2847SctTcOXziKHPhAUOxObO9E9cAeR0tKMemk2WYKiWE5jxGi8/bdbzNOMjWj8Qcey1O
JJQccAYjiHg60dq9LaZ/OhqpNZg0+UPPvLzbttOrWNHeKO+kMOjXphwMJZH1Hm9ISJkSxKUjE3VK
JpBxLXe/SBizSxnmhXSonCVZkQY59ivXLEY7ktcGPLzoSUr2FWgL8VoJN1m3Y5ZxpHJwSURa5rz9
wUX1hhW6RlkLMz9QNV+RbYvJuS2kN6GriQ4QFhPz8OiRy6fNb9OAWFchS7R47pvbonzL0fMI0G2N
5IUD/Ls413YvesrS46zXclbZ3fRU6vdz/Z5UFhRwYdMNt6p5NyvPB8jIdXGVWXdTRszyxSdy/oFo
6MgQiSyS6a9LbizmOI8l3uS8cavlDC60jphdJ9GKwh6M7yL0Q6wUAByeCSYFOvz8/6O0wN23HKNJ
DdFBHp28FWo7moLcIWRrvRbzGZtOh/tLXKFqMPF6VaQZOcu03NFumv8B5IR9Pu5U2skgTRyAPm1D
x3PJw7UVqbNJArzc00AKee7lVZYEDVovpO2cbI0DihChK9FJJqHXecIvc/YkuydvNfIJ+6U3LToc
zn3RQct/o+3Gm9EXXg5Iua7IoVLgFLo5abvtq2n0TktoMCHANA0Ppex0Cp3fx5b0xrS5OUQWUdJ3
06TSyeOojli5XJughIFbBHW2a8SVzBMKsIAukTQH6qAjAjuMFrk/6ltF9SOoEEX6lmq+SlkbdkQ+
uSCj+nlfFlc9wp7W3MrxXdM+TOINwiyrdiEUwu8B/h27ar5WOFqSF7F4lMkj4OajKvaqyI8eikcB
Xh/rAl2o9Cq115boobuuYpiMrpq9IcRpro1iI0ZBJt5KQD5uSDkAYbKHblKyhtoChaJ1z/E2+02k
LvQsnchQy+44VyTEgShMapUVvFiGBfK4K8N9ehXPLwnsCUPfJSYxvYed3N3G3U2kPCqwl4WC2Uz7
loUPRwK/+LsYe7igQoTL/JrowtEhhOtY24TWCiBwIqfj/H+7QE6U29CCy7kSL83Bzn4gIPtrOtYs
bO/fPKJN2xTVxDEBAOSCHn0X5WDcxQSDUnN69R4x4RCkPryht34GUOrhulZ9K98cuhec71h1Lq30
M2aDJb2SAZKkcLRDkP91pcNmzs1Sr0TKPWduV0C7F303iiHZ1l7IajI6p+wDvf4TRnehBkBuvgZR
zbxoedV5o30Fef7Bm0pPFjzYqpYFIAinK/sgHgov/dthyfWybjPKm3KgGZ4+yqWIaMHkXH2nd2S0
FqRmvZnWeokFv/DRO7uPaQpWKZkaj4ibr7/OUuMxlkNEwhZ9ZGs9oBmVVtOBBerD2ZQcU0a8ZSs4
vTvFa+5Ysc7kqPCZUOxwAN1iU/lMPblY1JxRui/W5f+u7OQQl5DclvUGV9Z62gt3bMI4N9vE5rbE
HSIfi13NoH3h955BE4Is601LMuXdJUSnstTXp8XVv9dxUlzFk9THFWe6fbNMDgP8d2pmy5vjA4n3
8WpKt220Vod1Ot7yOCs6l4DR3AOye0zppBSLGwWVpb46Nn6VbTQi19ylUE+Rp9KxBB/18wM9o4nn
tukMdSVpEeGZJ69rJnaYR0a+CQMHXqSIQUWZzqBbdFLId8qeD6K72C6r1Otoml6kOXx/oeiA4Bvk
KMqi+XZgkNSxycx8FLC7s4lH/HQnT31qD8MADWo442a6oUA/pHa+PXrLtZjP2p/xMROWaXt3cOf7
NOCIXFxknH1/kFyZzCcbSB+s5tMqOUGTbZh1t1DfMDfbueZJnRNd62g+pD/5HbqtrbLuX3AKDp7k
atvkDaTqIaMTuRF60Eqhj1OdtGFDu0JFNOBslXEJ3andjaA8auVLZNwSaDNV78xZOQktlc3SaiCI
OWs8kvyG40OkfuTFdT9vtHjD+LscPPPgRvOeA9LwEdf2xEofNgfrQml7Zt715ad/avv+LW2rukzr
kJ+e79CZZ61tyPZ0FY53EXxb/SbepxxrsZR4hNE0f/KrS4voTP4BF2AaeLYAXH7f18chNFOpjcJ9
Ld0pzbpvgNy+maXHX9MbkBbGLh8q+has57iSjk43bbTEzyKnnjY503hpS0+pSxhtANewrmg/bswV
QT8vOkOvo9trtmX4NRNbYx3XTvMu97ZGkmUVzCNeOfvoiHYejHiKjyiVfO0VuU85rmfGJSa+Yzr+
d6EJGjmojQ3v3qF1FCLZaXhe6r6eUVF+vRFL/+ifJ2Fkxzksa8Hai72LvIrRH/GMqDezq/ijuILs
qYxPHMuk3pdCJDVEUtvKVf6UPTSTTdDkVbtLnOyq6Nzoj564keTiTm8YUWJoXcRraRl8Zsv7nT0R
g17eIXrvBW7OU0SyRbONw1UlP/+85Zzhk339TSdlaJYtCz4NrT39zWq3mJEOG5QF+Gx/07/fqc4Q
TKYXVT5N2gbaLiEVx2Ap/+nWtnba+PKLHLtkIi22YDdGNUxEKiWzMaFDKNYRqN1LPeQzXXCu2VIw
K1iqJNM5O3kOkyqazWRa+2b04YM6xdOIc4jJ2hWkh+o+PCJU7Q2mUUgUHopoQ6ruiPreeiIa2GCW
hjboHnXA/I5MlaBx8Tl1SMgRts2fapP5KhAuwo6LtaysRfa4S2CaM6PXL5f/ba4w1mk5D7q1H6CK
iK/SrXnFTN1VH5ONtj889uy7v4FP3bd7bRve6g/HBoafqxRg/qHnRE4fJLcKmVpOi9apCQb8LJf2
nOUOfv1ufr3Ekw+R1B6asG+5xPl+ycVSvegu86ItGRqrflVVCBgxrwQQE+RnOt4PP7+T53e8pQ+o
W3iemfh+fb5yp5VyU2QhKhZHARMY7pZwjIRbAtuB2VGETDDycH0ubmss3r5x4fd/Ahm+//7/ruCk
fhETMx17elSM2RRY2wipFLdS3D4Mor12I70wcMuXBuMK5UHODJfSkm0NgembxHfwT3unll4tenoW
HO6yhP4HlaFdbQ/IZXq3tTZpuNXJa+3X1TNcVU9zQv4MsVrXqV8+1s9QXm6S9+QvRA9k1DnJVxDD
XY1ONPLgzJ6fSJJfcwiEUr3PV8MLZpH6BaiIFz2o/vgWoXcG2ps6RNnpRyZkFiHPa6REf46qHUP/
OTjQ6/K7JW7kwqNbtsCfbtzJ0uwEUauHKQ33ouEk77gs3MMjwwb5N7s8tp+l0UlwR3aJd3B+a/7v
lTFPlLZjX5QU3Um4R+w4Yp3Bg/R+xJJmrXN09j1xhs4wkM7qmeOmgUReMQixOVqygZH+1F6Fm/KB
VpGL97tTbIGLhwOlwYHQAv7/1xDp1BfVJz72A9DWoF21ykqO/RZZHQf1bFsMJAi47TMuoJ9v6JlD
lSmjf8OZxOCDGv9kf+61IZ6rhhPh4GTvasa5BR5jGYjpGmU7ShNwNuKB5j/1Wbk9JusBgHB9OydX
sraAfJW/izPoctvyjGb863WdNHGp/ZtZ7opwb15VnZPSz54/5tDRCU53Fy/QeK3pjrC+VCKfqei/
/rkne8PUD1Uvx9yPGq+ZGDCMU9/06/hR9wZKMvz6tnWzAGlauFrspOlTv5FWxy0cAdF4HMDibDQC
UNAzOuUfijbjQs7ip/byZAHIokqqiKjB3/hGHRvqOJNH7EefTosIWUrrtm/1I6mKt+DdkDX0OUMI
V8bo7S1uJEaJ+P26j0tHX/N744buEr5aCmZGxfJpR7Tr9XqeIfLsrfz1gOKN7xjzyx57vHnTKL84
EMXVg0L0dOYfw1VU/oYgIXJE2tFid3BsqVfWu0iyTufH8U36VxRBhiD/o/X3GB+vU4aYyhrBRJsE
fJaa8Hl4ZVHBi9Z1Lw8XE1sLWqfZj6wpmf6IY/Z3TSUtASpkbXCe4N+mPyh3001T2BkkCpsaInrN
Sxeyd1i5c+7J2io1HKhRIo33zIGkSYkdEo8525pA1BLC64+0WVnY3dSr4+vPC+/sCw46DgsZXUKO
1ycvWjlJjSHEo7Wf7qL3ZN9eY3XJXI4QDGJ5v/vEAWJBxy66sOIl+cweithVgbSlAg2yTltunWhO
LSgUa98ZNHaf5nbTdu+WAPGg+CtVD9J8i/ZGOUJnCeTQixVH6GymZRWJojRp+6NkFxNaeVt61TNb
+oVm6gCA8JXW3K/ZJ04+s4tV1VzVn/Tn8qONVv1xm/3JP+pfLWhS4P2C20oYXlcwS+lZYX3DMb9G
GKzUgb7u/Oav9d7wTB6PIs2URy330pRJ5KYeQKCYN59eGvElLzxB2E3wY6zFYYPjM6SUX6TpMP/M
a1SfKOURoorNGgDwwEg9vhmkbWPcVeUq7J182xSerHhls82Tm0G5Nqn/HxCdalQDNa4uyLDeQbLb
G5RRNVcKW+d56nydmmCyCwJ6sfCAVArBoj/g/niJD48/vyOfa+h0sSsyLWReEIUT88nmPLaJoXVF
b+3j6ZYEgM7w+ewdX6q14ctPCMAQN5X30OsWrtfjAXnuRg4o1oD1dhvagjLmL4g246pNPZW/ei9F
4oAAqkKUx3cMdANDdmT27FPe8EsixA+VP/DUxF24kZITr3LSTiCkQ0l5H6/mztVAL9aBWAU//9Iz
JkXURv/80pPtXp9ySR+OHeLeTzMB/b1wo63yhsn0MpwCKB77S2CqviIsFlPekwGM5mqJ62Ow4uCP
7S+lW0pnWgJfLulkgbbVdByPx8HaH/3/IUWxAEDWpD8cr6pguGQx+ywhvj1soFPcCEyI30bUtTEv
J+Ha2qvg7czrTgzQ38wvZeQBWc/CW541SLFoaY4sc1Ywt1NKO+BaM9boCeKDPfvUzzttFa2Y4BR2
84Kged4BW/hQVTcncV2w09rrsPbuKyg9NyVti2iPdmNONzKv+sG2HpvGT9qNyMmG2BW/R0C+mQhP
17bm6PccFyKWl2/Wbo9uonQy5T7+MMLbfJ9uOTOA6U+fqRVpZG0Ibka8rkh+SzX0HN1E4oV97MxI
zlzakuj3yYFCqnTyfOqDKU+aSq8s3cGiB6qxmCNK+qUrqXLxDENdIG+bY9oLIN3jBh/SYj+q5kDq
3AwCVe/Nv5MPubhwXWcGrlwXo1aGhDIosdM29bFsZiGck6WH94Sxm6P8KkL+/cRsbceRfHMAhu+z
10xD0BlPI7nkmfJcNejQ8QjcNH9hlBMVa6c59uiIGJp93f2h3NaQgam3xfDr55X3WeCdvnb/Xu7y
tfin6VCIeaWlo2DuD2QLmjd9slN0z+pKpylu+vi2FwKz2daWy0EJsDRWkNkXvZzkGPbSI9nav+vR
L5Tn7uArGPLT25y5Y7fuapcRRyeshvSJr3I4BACgJd3lUEXXOoyCQxyoMbsPIbp/elCz/x8qgK+P
4WTv7DHzykYfW3thizv0sB3ucKesj7+tj0yD9LmLHvkkHODikvgn2sYYWIND5pC4En7/fIeN5U/6
docVAhFxFoOzOO265l3IeXcwzL1BFa0xbl1F2otWr2JhPR2IonjSRMT1VGw4/a3Qp9nOZ5e1G5aB
Pnu96Of1okextCCWPfG22M1/K2lN/X0U13jnx8ITjaApr1Uspll1laNt5AQ9ERfv98B+2tskIm26
L6iSnlPrblZXR/x5oPGFbV9tsDGb8WLkmXKMZ8vcrxQJ0/wLf1TBsZp6Se3V+VUs+5MWmIcVhmbO
5Ub/YBzZpnwJJLDOmOkSOkv/DowAYUm3mIG7Thjh6TKSNTVqpVEx9/p0pfX3gr4mF6XOVvHt0idI
HzJ72FabtLDzjbA2vSVgW/FpEC7Gdj5kbD9vWmGnB7cY7BJSByYtw26hClh2aAY5keNkk1SUy6Qu
GHSRtCvhQDY9HTW+//yPppdlo+8RSAMw/0O502AIMQl1A/kJldItLznQz4h5vv7ik5U46HUoyJls
7sPHhbPWBnyXj1t9LTLKX2yy4ioESHTpSK2d+c4pUIPYrTQFFNm3GVYkD8djJZl76aaWgq7gUDPf
Qk/4zHxBTHhA0lVU7/PwV4/AvWwkZV0L+xH6OPSA3k7/8tYcSVmZlvxMY2PkmzrdCY/ZOvzVy0Fu
OeTbFQmnxGzAF76xCOmwHhh1Cauw8yOA+txLhqIW8jtXPXgtpiGeyYVFeO7cpPAeQS+jy4+G4qRx
0KaZoFi9aS4dF7+3Vi3dE6aWoyNwqGTcIaGt9qTclX8d8UUz6erYmMSZxz/cTXUA7urnXeFcFf7v
BZ0CQeo5n4u+44JMkR3Wjl9Q2gmTi3tOqTaoIyo6dr+Fx3Eena5ZLcMCc8VnK/4DbzXsf3Xphq7N
dGnI+n0ez7cLqDiANEXnjTjtjcVTOqlZlzR7q/EqY30ojm5e8pTVv1ou0HBaS+0DShELtHYMAXEr
jxutClQjMCbktRuZubZyj0Z8+GVGsBSD1zLfTM2qyt1RXmnhdtQTpxTgf3jh0AcqzZGIFJ+Da+7o
7V8rSy/+LkYaik7K9OZhdRxxaU/OgXAyROfSeIVoLCrv5u4Gyegc/pWYuVaHPXLtg/w4F++KdP/z
g/q+LGVVXprAIuwavuannO8Zd1Wsh1q9dARI3ZLnFVPc0dU5OTowDCQM9Z5MepruJ0cIQZcO2t9n
nZ9/voqyR0SSjQj+6wcaN7+pDlPX0KFJrnO8aJpvtd7k6YeA7ld2XTha97sHRAYJ2ah3Re1Cpy0Z
8fk/34jPGdiX79jnhSAlUxgiYk46+aKKRV/W6jA0dCgb5YmUr/mXWW4PrHdsUv/zLtdEEAZ0I438
zjL90PBwyTSHTXvwjTpILb+xHphbSHvtqsRG+3TclNM+/N36ViDuEEvRLAADS+8TTT+1T6IHgryN
mcUY8NX+NFfCrTUiNbI19+ef9v34sfw08m415DJQXU4PWsNBOphpKTb7LPSWXrB2RH/sxfH1pDCk
17IHjS5AEnSuaa4TYTMSUeWH6joL/Sa/VbeMI5Knny/pe8eRS2LyTvIb6xBX6UmLfEjExOpzuYFj
OHkGyqe8e7b6a0MHDbYyupepuT6GH/i/suscQUt4p6v3mrERRcE7IHHqH3IatIX6O8KqXPTeAn5b
jt4IVUR3MJlDYHI4dNch8pAy/RBD9Lk3jUo6G7oY+TFq7yFK5v+PtPPabRxKs/UTEWAOt2JQsixL
cr4h7Koyk5gzn34+1gDTVZJPCXPmohud0NomN3f4/7W+RX2ZpV0rnygMRwEdlxIG4I15da3XlKHo
EMUiUouHynop/BNzS9b9hg8sjV9adwwOEjp1Tyvc1CTQa/os/XChikxudkGze6V+U0zEOz0CrFLj
3aTfjcMRlPG/n/91r/xiVBc30njsc3XI1fKYSMsptVu4kKtM2QfjZjaJu4CrljxNbV0JqxQEQuRN
sXtjCPOGf/HB/fVgLr78wZT8IEgYAkW88KFdwkU+ynBRFjpVFHB2um05weeNH73q0TPZOKYChjM0
vvFLwANBzorYyXzlgngXkioxejPdE/wNjyBfJur92CDKqvY1hzB6tF4z2IFnjZ3973FcF6ZlpKAM
BRg8rHVJm+uPf9xLxBGhaJxU1ZFIukjnHuQG+bKrnDZZIwwjRhk/obQie7Rf/ki0ow+CIvQBJ69G
T3uGcFguy+AtVBG4/Xtg+vziL94KXBEQuSqTlszAi5OEbjQdUXl1dcy/OKQPTv+hpYQOHNjYpEdo
Iqup5Huli5Lsy/Zd1u8z9Nhw1I8h0cjNIhpoGXhgcAKA3K0bh9v8IL1MfMMGvYCxvpORXqXB6awC
5tzK5TupFgmlToAt2VYHMhU6pe6K2FDzT1WEYlus1WQ/iiDx6hcd1NBIkUAzFn28L/WdpT+ImEbD
iYgiiipYz+LgZSg89lfoGzctTTeejXHRJplESRxN/N7sVYA36JxCOfq9P5yFHep4kmljL56OUvgy
J//Z/qISMWihvRbyj1FfSpjIMRYq/c23dh0PxIUBVjW1tN+xzZfVAtka/QibJxLsgOI4NMHQlqiC
BKyfLN5e1mwhPgeAx7EsVdUdBkh5gNNZuLcE2d/sNYxEZpMBUwvF9fKEpZKipvTndJbrkn6qR2uJ
yXFAkQNjIXygpYULiMvWsCGEgbsKOyj5eVlkR4+yE2/S2zn05vVbm0eEAhOHxDc6/kHPR0uaEBDL
S2Of114u7svgEIr3xXiqp70ovOAtUNChCffY7vLyp+Q0p3SC8bLg5MoG4m+CYhm5VKo4yEUPlm/X
+kMVeWK3QqNQwRgUbI0Y4PNjkMACxyZpawDyEbS8GFtut02xCiDwCoYzr/N9POP6WorOkuOfgp8F
yq7qIYMbSJ44/qVglkPygWFc6vT7KjwNqD1rMFIkKwgaCVqvLfnMhROpkPYWI97JcVOh+Q/uyv24
DZ8QLMrc+PtV5Nzy6H6za/AoKWTS2qU9c2Wga9qg1c0kEUEd+Rs4vImFd30xISRBYb+a0bDlA9G1
Fa4alKrvN3//upyjSxhnQTUTToio5nIzFWIl6gy/HA8dXP10mUubGOUrMoqgokOF1WHYmtQuUaGd
iTJb0SbK1kVECv1B7w7kS6JJa4G8FG9G/0QScF1jT5tvxKLiiKhHXDJByx+UBmlPIBbq1rDRn8c9
r6z3UtotGYQv8E7SgrsLdGu7f4geiy+qi23+FHClrgiYn8PTNCwxaBxDe6TvGLuKYavRfUWvXT5N
+UwRHPtNeN6pvyEKVPajJWUNBNQNNRSFTE8ppBeg7M/5phOfsC1SC72fkl1hesjC6QWr9V5XMJtl
9yMQJ9LgONc86ZgqCWGAYuL/TONl2SyzLTlpyMwQgdM/bk/heYvWR20e4Ajq4+cI16TrVrrEtkNc
WmkoaDFDZMB8l7W8UBlMaETLPraNHt8vh1Rq0QG7sk7Gklz1K5mKEkHFY+4l511zPhrhQ6/uKjX0
1OIlMh6B0fD/hp2Y3KIbZ9rrBtPvmWDOIGCKo1cbaDVKVhI27XiYS6PVSvJ3cM8dTArNqjLvKf5D
DSV39TSulGj57z3y2vN48dvzyeaPzbvX00BskQwfBnMv+BsRkNtaSQ+xV4VeCmgp/IhzN0btKAPI
uvHbV6vZxW9fXFOESOh9q+S3axc5bVetJU8GOGA36pp2aYgUZ6N8nM/IOthnbpWtrveZ+df5+HWs
vbRHL7X/6CzKpPOrkWrjNKdFt+8gN7DZh2iGCjIrSax1RS8zHajH3HsJRb8TvH8/gevSwsUYLp5+
rCdWNRnN/ARy+a0e3mNSyQDr1Rtf2yKtQnM+HdJhp/hOJ862dTPx8pa2GNCT0aALSvZG0pziXzf3
vqtaEyNDLT2fLM3f6UN/zwuVza9Rk2QemUoPCvcJMNMlpiNlbSCjVFeD5ZnUyztUbLuS0MCdkG6C
divjEvH7Z1/6SKpbothbY5rn0x9zVetjI1QzxuS/j1/NWloJdrYCeTq5FBtuSpevd4iLR3BxqK9z
QTLS4vcjiI6khu8M387jn6xdxNrkTqKtMR7QKi+XcGFuLgrz4fSvw+v863SXNOS/gI8uy2BnPWsa
qWd6dp4KzMB0QmsNDahS3Bbpzgz/qUh7WNbdMm1d6smUwXSa6tP/R1nj75Fc1r+UqFbTTGGjolGJ
cAB/swQcChHtxLG+2Ip7FIvZV/yJE3gheqK/1MoF0Pef//5Wvl2p/nggl0kbKTHaQ9HwQBon/RDp
TBCfbhcvPxpXDF1cTjnVwf/za7DmOfnHnIu01AyLM7/Kzc48hBpFdjuqF9lDtOLu/W7c+yv9BNjZ
QltD6RTB5urWUeGaFXnxAi4vWG3Uj6HACyjGe9E2XgkCHdCc26PuzTCgfXIAVfpG+wl3BWdiXL+E
qdEaaLFspw+5138m0sIneHS4oXG51uddjOxi/VLyUmzMmJERTt5xw2p+Gug/f+LiWeoO7Y4zRnjc
JpbOzTNf6ccbU+LGN2JdbCBD0eppP/88Dhq04Gwi+lfLn+8Goz1+JJvgifB6miRivYLCl3qBJy5v
9q++Xyf+86VaF8tS3o66YDSMQl32581AloC6UEGHOs1nOyxQx4LsBRdBNqWLtdA3DjfjBOYK0/Va
AQlX1DjUXvkK87NYJalZjAeZVG8EFvW6BHSGxqK44zxvuYH0FScrUnzsRMTm5AEWIKU9A+bD7Y9Q
7urGzfv/MS/+M6CLR5Iptal0BgOioZetIQU33KKxqAa/UsGjKAIhGq3kPb5A3CAOMRw3Jsb8/3/1
QCA56Pho0V5d7u1BTohdoPP7MQLREXkfrIZFty8P/02RdGKierolGkQPQuDNpXuedv/69YuvItTb
tq/H+atAtVq7k8Z3ALhAz+1pBTANPBrFaSKXyjszW6Pr/vcff029nj9KdU704p91zKZ/L1lZ2ZZd
GmALwGUqLc/dssLGYsOsy9dw70WKtv1znX0MvhOAyxTuxP6xb/ZnXN7WY+jg2UAXMLoY1uDh4nY7
wK3ULe+MTlS3jfBHpZyi7lmP55DWH/VWiF0i1P79J3y/1v/nT7isTkhGJqViIAwHvC/ql+SIv5R8
NSzoVc8Xs+qIllXXN+oNKPM1MpUnR0oR8Y6iDjf18krGUYiugmAOB/MMHVm2i9JBh1HT+iBOJOKo
w203Eta1sQqEXZvvCEsCgOX41IcczctoRKHuQwvfOiTQFtTFNQDERbRt1BtEmm8Pr7qGmg9D2xxr
f1FzlixestXpw6EAxAC3NVlVwDHJUlV3aK/g61D0097/J878bSJxRvaym27reSpfTvX5AI0bhBoJ
+a9/z7VxNLNUbaXhEOX3iO2HrfxFNeJcH+RqYRJlonz2uIazo9B9FdOPZAlQUqk/pYKH1N9J/U4E
KjLe1VzVbsygq+KoztWeOjXrsmFIuIX+HphopCrSdfZtNKm9axR79ensVJ8sh4KN+kxaBqGLWzNZ
V8sItwiqtZcbI7h+NHNxAYMSBi4c/b/v/3+cHMS0lBTZ/318xKGkSBRbFjJYirU0Ow/86VQreMio
Rt9c/a7Xn79/+WL1lc56nCkivyyddJQrW44Kge7Uv4oXnLetHbWv8qLA+bi95UP8ZiuUyUidLw50
qLlUXRyZ/cAi3bAJ5/PAuVukEtEQkzPuWlSv8nouI2Rum9oYRCjv3LqyXC8agKdoDPENqxjnrnJk
ilZt+kaSzyd5ySKnJU+aDFIdRJjTIZmaJefzfnPrHnmdF3HxsxdP2wyCTM9z5XzSD+p78AxWk+2G
qpx09kB9dj9JtAE0jup4152qyM1wD+sOLDrxPoOfjyvUgMIZbJM3dXXTsHW1D/4eG12yGS45Vxf+
/grUVLKEpgbGBjVVA/bbUgfPNR6ExSZg5+3TWVgq0VPdHIlNVLlN0CdINjQTqsAdp9W5Xfb5vUTj
dDiV4i5U7joNkjYhPdtWXwwUmp6FH3OI/ZdROTPXNEHxtjAffE981aTl2LxK/VNf7sIMdLPxqSOR
7T0zhInLvyqVn0gmF8H0UFGMKYB7RMML8RLj8BJCQm0f6z2e5fEz/1QK/HS3Ch9XZ0ceDQvobL0H
NnO11o/DpIblAGFH3ECJIJUbVWb/PI4uC/9z+Dr+ClzNzT7SycuEUwhf+iZ58fpr+T0EXSaZQoXi
ddk48fNSGnslSU+9rVWryLRz4Ao8SLclD9ywRYR/hkOuUGo3h+h2HvT3T+A/P39xTOlyze8EUTif
6s1vsXx6LxGz9D69BE/UDO/4YlCoT8/SLj+JL/79rfaMcev3L07vbdl2VqkSigcl19+YGMBLmFno
FNzOXLYY5VCgpSspfCIbi4QCpeHUKu5q+TB5SrMpaOR3iGzsiSvPA353vfD6Y3WKZjFR+qSIiwJl
IcBWdSact71tip5xdlXAvNYHmWB4wqxhYRwjnRw4nDCUFamDdtuJnINgMT5Qf9SGu7o/WK03HWls
+vvzcfoIUX2Ud3F6bxKLdj4/C7AYhwcJLxYN8X2BP7f4hNOp1zulXGQE1Px7V7l26V3MmYvVZjyX
ejfW5/SUfvWpO26SZEM4dLrQm6ez4U70pjgQPA+PxV56GajPCvTauLBuiHCtcbMi4qtm4G9BrOYj
FWIj21pLeD926CIqW5uWe8un8f0sl1FZynCqifm62InzoK+jXGKWF6/qUrRF11SB25KuxZagHUAy
AfJ/460ctbV460B3tRPOT+uP3764vU8Wu+B45mk1XA2fkhd517rilxXBN8X1ndNdk58kTBcIFcCW
9mAkFvkdpOOZ8COZdyoLWiIubh0N1HnZ/evUdDGsi2W5LWohLUUeibqEoJbioVgA+iUR3fwis3P2
7au2LpzEL7GC7Oh/lcYMvyoZrro31YcG72thC9JGhG4FUNNyuu5nByxP9VKP+1RUw/naa+fcRfWe
kemR5OveOgy/brt/rsUP859CdppGpoFFE/jiI6YbWsdyH7KG4SaIoye1Po7jPqg8TLcV0iEKyvgP
fgxOCbLajuMFj7R9hyvrK8Dk+YPjt/K9JJMhAFm0ErD/+itD3QiztswTQrtYmGRXwrSG8YGOsthK
GbaP++BBIvQceXkPuHpRYJREyqI64S9p/e8P7tvtHaYlfxnXa04X8yr2xzFu1OJiSBL/fGq1hUxr
nUbyXfYmB7aQr4wGks0ioQvGpyVwkkMyuwgwohj2ZLd3Z5yRQenm3IADqkKZ4baW43/8e4DXqkDa
/wQ8WPTfCczFGvb3AHtF6btBis+n7K5/FpDDxL/CwRuaxxJpdWHgKQ72Y76sLZCFry1omQQ8xVjc
S+GH3tD8Bnn6WVcPfn5qzm+t/8pumLjdqsX+arfmSkdsrovrpHosxXsoctm4joyvRDgwL1yd3Mqa
VyQ6bUXnTuE1vFTZppReJOQ46bNaOOF7uPv3X3xdNTcMLhuzAsjgRka6+99/cZwn8jRWYXzKONtr
kIjn5mYSvlqJrT9Pr/om3yTUSCdHEF3pnTwiAFSUpapfsHW0p/RUf5KIcGNM80ry9yc9j8mkowef
TyNt/u8xTaFhjn6RxWxms4U3c6RteMpMyj/Bkroc0Nn0rr2bAYrti7IeD9qj8ZNEghujuD7v/T2K
i/UuraezZVVA2/FDQ94lUqZHe/bIEyqfuY6qv2gcQAs03NGLV/kjX48V7ugimK/ia8ox4wMKyPLW
rUCZ//Z/PZuL9xWI3LanvohPJRuUQ/L5h3HiICp50ao7ZZ6/FklnALZ/H2IsOvTmEu35Od9OG+tp
omYVu5twp5ceRh7soji/bjy063OIoUu8NElnDUP8ffEBiec002G1xCcRZrKdfkXqUojIXXWDZDVh
1Bg9lCwUWgnfomNIHxOHI0pQ+atJNioJKdViUcEWVO1Kd+RP6628UQ1R51vT5fOjYAU1TNfR/V7a
xK2oVQ0tg0hqYoIzVn6w87EVN44wbI3xBJ3WVanuTCcyBehiUxUnU5bezMBRBdHGuA5NRH1bDj8y
tr9p3QFVrr0i3QgDupY7rZijYuVy35b7KThU6ckA998ck4fAhjnqdMLPKFsLA/uPy6NBU/3v5/9b
tvyvP+/i0wnT1IpKv+f5R+uyd1LMkYhlTFtNVkxg/QMYfpu4IjRldV3h2XTzj2hrvEBOcwp3HL3x
B96RcfBM40k9KVBY3W7T5gv9Fe4S61tuiwLsBBKp/BmiEOLbuyWBUq4k8KxIELO40OvctLC5/P31
V7FfWMYowYw9NcY61TyqDtSQhle+vIx0ny8jcKw9J1WkBgBMKUI8g+BFhduQJ18hxv3ZbSbb2gz3
6H7Me9399yO+VqZejG+ulvyxiWlxr43lIMen+ZDr5r0jQlOM18Jrv/Mf5IeHBzJ1WriGFmIxyLMO
mWe3vfTKVU3mYhSXH5olBEps8pTO6/BBIZprDw9KG04cWacf8sGi7rgIPJykmADAaXFQ3Zf32ip5
AuFZhk994JI4aIgUbFYaPDYcTdZughAXzNTrwiWuy4QhfqPr+O1u88e7vTSUn4U2qPSUZ9dIzgBw
Bo9zueu/AmUTIKxx2Cu38lo21k267Ji6bKy6Q4rvur8rNtXyvIMcceNtfree/jmiiw8mbsc5EYYR
xevy2d/h6ZDKg2SuOZh46S5YplDKuUlSfUmd5ll6RpT5OzLs/ziMi83G0HvLAKQcn/wdLJhHkoMj
W/0any0SASOIxJDZgnYDlt3BzLXTj8L6Vv/8m5IP352hqCraW1hAl9JbnVKUnmk8CVovmpdMLpgi
8t3URUFiIROsWtSP6spY//svx+J3vSJT9GS/py9LsuSlClmphBg4khSdhsodpDu5OhbmB0bcKHek
WeXqAnf1p4WPeIiCy1F/7gDRPZ/3zRYXNLqXwrfD8iXqDizQGZMG/QtZPMWSiY6STCcJCyXx+yjR
V7UaDyHOkJKDvkQgQyTyGWniHf5cjpv8B8qxFBYwH0AU/OR/WCPafmcxjKxFBXm+uTdNAlhgG62D
YdnlG91AsWM9x9yNP3N/g3YrvYs/JEIv4acsVdFREgdFVpg4Aomc/ZJczmLYFIabio9G69bWtsnu
Wm3TFi+mwYbt4Coi+tXnQtwDz3Q49lvVXs+cQVhajFhYTsqN1ey788RfT//iDqzIXZPUtRadGo8F
BNVvpZHkMN3XyoYLRiiRYESui7Hxn7kcSzbZj8iXAFCiztNSJyY0Dpgeolxi4SrRDUuPGz23UB/G
8sOtKse1OnYmuv4xVS62htEUmzxujehUm4Sz2wMZPs8Nea7RkcpoezeES7CIPhk7GSrShfAO27su
39rJk8V7f/QmwxGWnHpWon9jYdO+OSz+NbKLTcHPhtGIZCU69QWTEOAFnNCFKrhoqAPcPc2PVLQD
BFpwtF4oiUj1qc2PYb62JBwhdvBLfujfkl2+Iy++/KUSmvwkr7MvEOLdFxijKgI3Duco88TJ07vl
GG5D8nELO90XNE24qyWLBg5p4CQwEhciMI3+WSywUq4stA3/+67Y/B4wTQHPmGlBl6ggq0ukKa3N
6EQsb6vPMJ+KZCuHbG/LerLE+16470wumXSs0b7SL+9XCc0mAq4+zg6Ov5ZoZhz/KhIHmIWK+YoN
H0HsezzaSb0LknnDeowtO94iU327Vff55p5tGLJIBLipcwK8wp6Zo9qJcV1Fpw7Fng6+1jPH1fns
xcpdcfaqZkOqrak7lrXzuTobTgmvmRi/Dt+mIz2CNelcEhOjXyrbK+XF7J50W6lCTLQk8E+u1mfC
OB4lAJXK3CKIYdjgOWa6at5EmSk4Gr+7pfHOUk7Cz3DYYFv+96J6bVrhBf3xF/5+An+cUbIibspY
aKMTKrhCwZF656tbFcWfvuJvy1Wv115HOm3dloLXICGJsUlODTInYW3M5zpfE9udRX6jq98VvtsX
uyJeaeflGPzQso0gv0fmPsj2Q+tp7iwmxOeGW15d+C9kgVSI/4QV/27M14awmIWXt2hV353CUDXT
kUK2rxDbdrEUTL6WqFWfRURqIWx8gBpGUc4eVibb9rCsxS2VhB+tM7mp1yVuXHgCmkNxYU43HrV0
XX/iUf8xkMsvvzb0/JwVrEm4k1Sbyw64bbt2ZtsJqFC+v1sShZs/eXH2KxQ9kMz5JwkXhFLn5Ut4
AJvocaaME3d7s7p8bTqfp9N//sbfL+OP6dQQ4x0WWh6deKt0WzY9wMmX4N10hI9pNTkwwugEZl++
4sZzNJ5iE3HJMYUkFyPGCWXrN2qRyo2HflkhUCdfnPI4jU4xtQh6Q6wbKsjc1p6PvxWqVxdNlfWp
kV0Fe5hQzuY+bfYKKNjhCJudiBswmRQoyx8iRGJmqvJkyZ4MMFNfBjGCsNt5BNfK1IuHeHHEE60M
51PEW+vtbF09hD9A3NmdPXypHmvfEp/XTbnZ9zOF2g4oU8SZV7aWczOFZmLmiMU9xVMiZ3yaVrOL
B8flL2NumN7Sa1zrq+a/8o9fvPgrq1QTlTAuQmo3/lK1UcwH3rmzm5/AuCt2AnFP69YyF/rzuJNe
oLpi3KA85nU7AqITrcI0i9Z6H9zsLaL2++agib1MxPI2u94u++uRIGTQzNs5nCvRvbBx8diQOoOy
IOSwUq60Pag+Sr9SROZHRlA3ddVDEbma+DLA5cQfx7mOJodllxw7S2CKcNNkAnjcCNB/6vQhCVKL
hDbp9FRYq1xZGqnXI+JqdYT522D+71zS/ib17ux/lkfzFx2WBHr4dkK3o678ceO/qetgTY1L5A6p
uZX4rkEiax6nyD6L7mgch3RT6R77yXDeTMkqQ1LPIReVSdM+KSQwos95LdfT87Ark71BCk2MtluD
glh6o/RDJdTBeCDvKjWWZea107YaP3oGGTycm+fG3OblXjdXZr0yQxJhl7fputekqXl+wLzEaTtf
8y9r3GLjZ02RGeHpbC4VdhXuoV+xzCOzS6T6lR3fiZsM0ouGXJu/y0WHMb1A3W3EhfpYvwqHflYA
udbUcvvekZQ4Zx0BrLb/vYP+BoVfFFIwAsuQ7wnOYLAXdbZibGGNTCLz+HUI3AYt4mZ6xd1T1KtY
feZtW6GbCU/RttpPn7n4CuJMflDejYNGJDGBkckd5sWQqLK3iSV6mulURYEsnuqh16+Eu6T1/j3i
bw/HMtV1Pj8+QFW8+PL0tBoFmbywk77jJG8AMCIaY3LLzXlPf4iDO2Rt+Ud8lOVF9WzuddpbB22T
O6x+8WCnWBo4iH7+e1DftNgYj0mpDe6uiR7/4jFaoyyViR5FJ+VEpUSnSEMxSVqm8mH8ip6h43OZ
yxtg4y6nQ7CmHQiQvXE/7jk4QSvAUKCdN4D2yMCLOju31l29qDmIBcvQdIqP/474+N8bY5mkTE9R
IYUQ2tjlVdjstFr2LTWCow9xYqH8sH6UOAMXaeJUxMDCy1qFH8pX2bjTR75O+VyhXxa2uApOkXTj
hnbN5WQwKgVVrLoKsILLoD4xjQYjNMToNG7MTfWWoQlHpE0xz7JHDB7tZyuuROyBz+pTu0ufKroN
BTZjfGcf2b0S2pO0qShMv47jfYx45WfzJQM2XGMpHtYVNvuaRGrXRIr+IGGYnY0pt76lb2qu5AzK
eAc1fK4oGf+umJnaoNdNMkYn/T1/Tu9LQmV+sa5m0XJE9oy/K9jyNYlPwaHZyo8ZCZTWIozXXMt9
WkDoTYmEoh10ttVXa2N6+kuWLAlBHfCgpq/nXyX+nswebsjCrqV/83O3KLvoszOUONG/Ry11Xaqr
cc+hZyCAIXBiAsvQZBBHjEDXWkR0R4zX/Njt6/fzHoNyZnl9wnl6G5GtU2wU0wvb+ybe6w/mo/gz
Jvzko/WiakeM9UhCgr5QJVbjl+GcLDr1JY0PNz69byqEBtkChIvMnmrz8pImyFIqqKoQnoDqWieZ
6Kp2VgIohJPD+9hnISzNdfbAkYCog2YRYowmvCfzwAqX0YOs2dLxYVryBmBPJem72C0EfRFwvnpK
CgdgDBRMeXXOQQMs/j3y30/2cu01LA1BHm1umkAXZ/sOd3bbVE10orVRMzK2Xc54OneyxXifbJKn
8QGvFTymeZEg0ffsGYbT4lV+Ne9mhioJRdKWM9xvZZRb3Vhov2shoEGDwiSKTGmUehcTo9CGQpCs
8PQ7aUcw1jHIdYkocCdkcsROl92lW3mZ3SX31E4mB4F5VqwRMk+AcAdmthf1rh+7VogYIvsKfVek
csRF8cMaORrZlem0P9uT/EJYkPbLKO3cX0yU/UhUogjar26d2a7Rucx0i9AMJDyU/a6+z77Me9GX
yvAkLhPDIWVTOwG/owAFa6PeRM+79iv9aPNl33iCvm97V1H3grZpNuEzATnnZFXW66hZl5Erw2Wk
OwcyG822O1+8drc6ON+e/f8c7YXUxh/ExNBKRhswmdu5jzz2TgamjCix9wKPPzkDSA3eR+VUUV0h
ztdaCKqHaJvlj4lCNIIZcSOdl8jhI96KWz2grXnURE8mlIDEqFvKTv276hDnTR4xlBGyyC6WEhzd
dSEaZJgS95GmbkWCTpKserg85/iur48Dopx3FfmIv8lNmwQF0QUMTJtmke8q/Lhk/yheWtmzUKze
iYNTmw5cXE0AxeyE6irUlj0Udv6eQ/5Ke7TgcyDoiaOmvp3I5QHuAByIhoDs9JTLSICnBhqgo+aI
y4WRNBsE3OU9ehzcpYG2UpC1k616tFh1vdgV1vmNc8E1XuT3lPufJ/K7CfTHjbKeptEs2nROn/WX
VbA1VvMV8ry1dvld8qA9G78In1xqt4rN807z98oCHguNGEJuMqKvKGXJWEVBpwlQ39c6IVk/jRXH
JcfcGynOtGpp3RaGiVc/ac5CaHYQE0MBRMOLBkOaFMJQTpV+TGdRh/Ilo8RCwhfKRG/VXiw9nNtN
Lpwk/Sj7J1wXqk6RzxVrj3QgGSCmoxdHoZpTvS3UEesAWG21tjgMFYnqThkvW3ibcLNJOM17EFc5
/xBRAgXrUHgTCqc0SZ/jkySWcBc9sSt1C4MvhCugjJjFQVMRwVnD1JLUS/8lEe8g2jhAxyF1Yype
G9opZBoo0eswrJNoGff7BjSgSU36XtXuKorTCjqTuU9iLTnHi9SESTg8v8yXzD7fneHEWq9htJv6
J0VeoqZdyBH+04EaWfcaSA+VuTWijdg/lP76DHM2fYijn9ktkfe1TGh+DQbdcQ7Gpnkl5A+GsuxM
cdKPMMnb8ylcsniTLGJL28TlOhptAU6P9+lB7uEVl/ZwZ0rLzlqe3yghHwLFi96bT0leGQeSdQI+
V8ip/SJMV+Op9Gp/WXZ2d/A/+3CJd+y2vvC6vjwPHzkwZVcu0FcTN43Cwuh9Jklviwh96E4DwiGL
K+xsf3dWXSu6m7BnEPkGHV90ho4IV7JrSv1FSncTNeFhuvPDtVZusD8m8TPw9jOuyNfsHvzXluP5
U7NTJ9YBb0iWAF66wouyXW1uun4fT4+V/Er4DWwirdsb01L3l2d14+vLtFiHbHuwZm8GP6tX1/Xf
fzIHF/YmODWXhC4jNQJD8nX+5I2BNoUPorSpJBRr/SBHazO0U27kLILZosgWam6nZwdpTkGMEaxM
agjBgvsWCBNaxBN5QB4rZOUKS3Urti9yR0ofXAj4L3bxPp664+j4nDC96igCSVzeDA28anJd/DEX
l7PoHKU95lD9WLt0d6CEkSCscxZzpnxP9zbLPEPHZ4YVcNUS53NvfeXNYcRAXm362AsNtAYLHBLL
f5+0MPFcLogm9wosGlT34NBclcJHExHTOc+135+FWwvAZT1J8DTOVujA7tsXELDxLhAXjQG50AvY
RgKn7j5i7WjCk1A9hcDo4h6x7dnfxVlntxGVcoidVJqnvbY23qxH/wn9h+g/xGxFKXh1f5eO7yqV
C1HfZiH4C8dsnU52jWTOuZjgJpxAt3Yq15hF+PFWJCuxWnHZD4WXBjztg4+IDQc/RK1xUWgLcw+o
CKt+S4MPqUL5A37ndF+uRac5ECA1ulbl3bF4guqiQ0c0xgRf3EvW6g+hx6Tu0mQRA1yfBCNyIoA1
Ej+DKTfNWTA8SGSBiKckX2TJCnIzMZMk7LyaujsdNNo5P9q1NixwjFLtZ3+FuBuaJ3Rr42xfWUgA
IhbASrolz2wlb/PEtlDCvsk3yqHa1VH/77d4We6vsijuJuGsHdEej9F6eKWbznYAeKSObGr7RUuw
uV2CDg4XyiPA36XiTHf5xxzvgDrtTZRfxPRjVO4RtVAlACc80OGD4dk4P4rQK+CybYHkOcW9ugXf
MIs8XU1xkH9k6gyjHcEW/2h/JqjXVujkWicPZ7R+ItnFLVmW8c1+CpjM1BXkO8p1sLA0+kYNqk07
gmGeZSG80g8ypgSawsyy7gnVuWI80ZUacbAiJYR5yUzIPQgo1If9eMMmSrqFH8NnXg4GHeBlI/9s
advxoigdm7bYeGp2wgPUv8cnAr563qszof75mhAp4eEOHKX0SC9S/LtBJOZ1JTyHX61mj3tmeMgT
R6USLCMCjud8oVMewqbBiw6w2cQ7+TJpj4W5JbwKgBm2J/946+oqXVua5gmBmo+WOpTTK8+eVU+i
UQm6egy+KLsEEpLlkuDh9zp+6VQgDdKbxaT1kTOF0Ag24ALyZFOCzTxV5U6FX1PQBa7lNyX86FR7
amztk618a1HfytewYvI7io3gIuVT+8aZk2hZFM8sutzdpXTZEhUgOUQDJWD0kHnyyNCmHIT5gAIk
Av4upFrb1Mg+QoO7QHSaTfY02XW9iqgDRA8BOSLK8IPTNKypzpu2pnovG3dN643csKpToNuyQqwY
HTbyFaMXUL4SSklr48OkYi6MC5ZL0rlynf3g2YgfmpAFZGNoL0VDFaoiAQeWt7Zo3mRjYdT7MFzh
9xbUBdJGbpPt6/mZOhTFO1t6yn41JC0Uy+STSCKu/kJ766J+VR7hZfGW0FeYukmZ5OKEmJldnrR0
W4/YbuHNJs/BMdjGj8xHrdroh56oENnF9qPbmrbjSdTJQxKcqvEOfCMoa11xAyBV2MiTVad5Hclv
4ZJVaULDbHoW9Dz1PpEwteub4hZv9lowezH2i31Nt7Ikr0gHP7JjsJtR0AtYlycvVTdGTYANIdtb
VMrw8bLmRHBHOcARjBGleTWRix/hc/N1PvK2rS/JdKavoXfqtf5C8lVeurwxFZDpCSN4D5vb2CYk
bj5P/8XcefY2jq15/qs0+vWyhzkM5g6wkqgs2ZZzvSFcLps5Z376/VHV95aLrinNYLHAAvcWmlbg
EXl4zhP+IZ9J9yEINXlWbrItNbeFsC9x0mLfyDflpVbqZ+Gi8RfKVDBJjEVyhjFM+ZCpWE7R6ToE
F4SLPGsVSusA7gMSQA/DYzwHZeCri97fNyjHFvNRXGPuF6sU3dqHhOMr9cJSL51bWz+lMON4KKSO
EvoUKKcIyzzRdZguln7CPwwB2ohsIE52WJZa+cEYjj1eQT0R/xPBXLxtkD5B5yBBgnSllWtF3gvp
lYEN7twKT8Qg5OraQsZvdI1S3haKSlIiL7kotdtC3DcizfvsyZNZaheRFMwoiAPNLmYqWl0DvXqR
DFzt4mWcGzauK1o2+t/BikD5WFx6w6bCcb0Ln9zW5kqp15L04lrxOvb3sNnzXFkrCeD6W2muoHkH
nU2YZYTVY5MW0e+VOTeu211Plwa75GBOvV+jqdt4o2ljnj9qwVHs90JyyoGPiT3iX/Gsyu7RjpvF
Mj59+b0GXzow7SawkamrBCTrvpVkVqoCIkjAOgsSLGFEh7WU2T2kTcSMBPQW3anOnUZw6+5aXbWl
B5bLyzDez4258S5iTaxTZ0Yy5bzLfZxVZpVZg2CO8aCzAsa4lFUQ1iAiAI7YLDbNUrkkeSuPz+Kn
mfPhnJPCieDqriLnzJx+NaoGQ55DVSjZ9FKL0cEMEyDNFl+tU0iY3Nl44doh6unGnURQAXLpQuT5
q0WPZoWM8xloezbznx+reNzbc5EL0M6lpbQIkFQG6TSGfN0okIZ5eHToGJKyqLptfAGuM32oJVRN
RysRy7IoBgAGnpTwyKcVPw+H6ARAVsvugu42EIsZfSjfn6NUtwhuUYMpZtW70X+pkrc2uQK5oWPR
PNfXCcJF2B/Pf39BptyIT0Oa4gis1jTbUoxOfrwYlD0Bttp/CSuCq9qg4r8Z3cVHRjmFHSzrHec1
hw9tJQuLvgNzF0ET3faiFVwBp7IRjtWQFHsU7n4/ynNt88Mc+jTKyW0rVFdxdEWOEBR212GzkIf7
QcAedeYgM1SjDhn7doYf+7AV+u1lWVh8yH4xiWkekiqxHluflr9IyatcC0WdCg5lMHLdmaktSP0U
6VXsZtK5EPJN84lgy1spuArqYwR9JwEXgsEi/phzQtxBesFvMXAWtffNdL+Z6X1sPaTatYiwV/Ne
thuKs6G6CA07Cu7Q1HLFXQsMFHfVBtI+EvErs3weUMmKyTfw1JDvimBDxxZv0GV1n3p2r3zr0zu1
ufWSoygf1eyLDnYvW5nmSqLylkG7C2+x0JxJUDzVIrBjKihwkHLspM7ksVlEQUzRlqb4POCAlwPO
6fFgSrIbOf+aB+GiIkNyyhefFxILMeEl3i06qv6BT/KbPznDTYAjhmGLLXBfH9O8Vp0L/ZOB8bqk
PAq0Lbutrg+zaMhmFvYg/RZ+aHldAldTZl6zSAfAJNZSl+ykXpTGVnUWRvs8IP/rrtvcTtq1dqHf
8lnngiWR6AftT8sQdWnaKpSCsg50I6ZQFpMT7o277/4TWDiAw2RdQMSKjpD55GCFMmZUl8jHv1yT
Pw5gsj4aUqqHpsQA5Jtm4a/zFYZ9CLyZtJgDnI0uwdDONc4Pz5KInrAMDUECvoRoFmH6z0ug1w2N
mApUBqtoHgrXg/YaCfHB17O5B9O7nFPSmBfFTiBBDVVzbt65SLAv/WtTc2cupWHjynoYXlDGzFxs
U4Vtfo03yFK6cF8+O3SQawGWQ6XWVFEJnmpICmUY+V2oaydFp0O0D1CQr4QlpQl7QHJeWsvBShgW
eWsTChDUY1u+r0Rs1aipz41iHd3V4doPihFdluSLPN/X2bJvDomzQCURgM6tbq4cQM8vuNur8owf
4smrXiWLm/PQktaTjqbGOkeaHeD/vXWTHanfk1a7DlTmRUlaJazwT3KWyk0HeN0nol8aCKcCVSXE
P8m7ECaiNzNQ1j50lFbpvc8QLi2PnXzr1N8Mg4Ues+r/2Uo53t1RK4Fm/KjjygX8+e7W7P/JUPcq
rq9way3yIVt8Ad6JJS7alg8u2NUx88H/Hd+4t4u8rnHyTCYXQeIoHYB/Gz2qyQ5ntbmmCE6nnrp8
7VPF0HemcCQqL1E6mtfIWtBjBdjXzHPVxiSkexmShS8ugI5ilb2w6guV989dm/FyKIZKrsrea02f
bjAWSiINjEdc9Vv3paP6eyquK6qlpbShVIHhzTpD+suubNCu0CawXFMhy4OXeG66efFWfgvvIPkr
iNxKkErraxBm+Sy95In7q9T5p4FOVoGmF9o8khmo/AXBFPpg9YM3x8qkdze+9kjSOqojaqRmS4mh
yPD1CDhttTpa5dXvp9DnvhzXzKDYi2YZhN9PigOy0ZeaqtQaqQeeek99aBv1NjafTHHjqOqsFq4l
DxzKImN+3dbz5tw2yt+aR+4vFbAnA/FQZLspZ/LIoaiV+rY02Glha/LOxE3swpSfsjvG4IDMBDKh
gp2w8anjzHR3BiOTopMyklEIyqvXbBM4G0q0hmynK/UufQUUuvB2gbnQ5kibxdFe3gOS32mb9AJu
Yrqc/z2aMbojayNamDwBcqUXlRUIuPRs4hPVYNovbjfTn425sUI6Y6DRcWlJ/y/OCfgGxaARcjdJ
Fgu90lJXdyIeei9e1kcxnzXOApywcJ9uErvQbpPDJUkzaYr8+f5L0Y1GgnWErExZq4VaJngGZvFJ
vJG3lL/2GuqCuPbBjUDI5puPvwMiBNhfWssgh106T6o1NSmw2b4d31MOZUkfizl3mnflUgREWJ0N
6TCArypuvBf1TnB2+Dtnsk36RXchA1IPoIgcbp44s3CYie7SU+zB3ZtvbrfWtUWfL91mgb5e0M7U
B4o0POqQ6HGpqyD9LCmPxjKxB3q3FFSEvRLblHMpzbhglbHGFVaesyvJDPD1Te89rPzomHuEI8CR
r/PG5m0unmy2f4c/yC5mq6Szrq4Lb52oGOaCZMJKYZ4Ja6nZlMVtkpzQ8sOSqVAYTn1NYBPcIK5f
Uuqfw3TORrEC4U0Chl/uXFphQvHFUh5rcDK4dreUZYb2pmo26SWDTX1SuP1+56i+0xJWJTA+k3Ba
d6u8GpIoQlUboptRrhOwiLJ0GKrtgA5euI/yZ1/ZDnRYKu3NLF8z/U0GCFCXD9KQL0KmtaDjk3Qt
+BS9mxnqNCF5SwNZNi/mZXyUy5kMVbZbsDEbw0IMXv36SscYK1krsFzAoSj4FMzwmohg+VB7qecd
7GdQmlTy5irQERm/B/lVa05GtRy+GN7TAPjRwDCu5hlP4nyrsuPGujdr4pbNJIQw+YZa2tq/5B2i
/upijVBW2mCEiPoUkqfAyHWHWItOuW2uYBnoeAEAxjd3ubGEmivHWwUsUTMW6YABC8oe+boYrUcR
gSDEpRaQWWL9Gt91AMFuwqTboA8ed6h5aV/RBGXSy4CB+9vQ3MralY9sa/gtVL+GVjkL2bNj412S
v/TNfwMVOW2Hn+cB0SCEWVZ5PAEmZTQqg0lWBXp0kugdBGtQ++X7sMyura/d1zEfV+J364ae7PIi
/WpSFPh+ZiKEsS0+GrBNViw/qjNLjQ3Sznf3JdvwIF5Fjx66Zkd9HS4viehMd9dPp5tERYYkeKWR
mxF1D+96pFSP1xbohp3LO0mcCXPy3aViS/rcxDcjX4ba+jJIWRv38A/B0d+jANfFjkWFfFp9qR23
EcvOinCZkJ5C9EiHtdhC6HBvyvv0i/W1tmyEo2kpBN8wuh0xXlG+GNAowY4VLKp5LT8jTPCCBSf6
PODxcHHBF2FFZaB8dJk2M1IkFhfh2fdmrYm0ybFBcj1b1BaO7LPwilWq0ueX9d6nJZ7vP8xUFEX+
7ro1WU+aSgxquWL/UVfmNsa5YQQKgjSQcoxT5siQxwi0zMN9g6aCMgfy0BGi8yhrm353KRyYAhen
g5lSrWUnbaymajBTdu1C3qOx65nrSHuTmWDUJUW7FOeNvkoRjG7sjuYI6nkHD4RsK1PpQKqahQaK
XwTxkvCdwM+o9q71VXiP1BuWqka8Ur1ZuEDVXK/fFXURG9himbZTzJ2XOn8MLtKeJszk8w9CjQCh
Iwr1KENOIgoh160ub8voFL7TM9mgAdV9rSCGN4uY9FBa5u1GdDdldBxwPceKa9UunVmwljC0qmm3
H/kVjrl147vgflDQjpqpyiG7pFg2rZCMo9T4PwwtHmd6upM5YCIsZ1iCGRINYFQzOjUo3jgBNGqr
X5oddvcRqT0p15qKQ2HO4ZcJ78QEc4CWNH/Z/HEbxgDrQs2Nk39+6j4ObIr50fJOqLTSizHxxdqI
srS1DqUrNLJHKZtwDYuE0v4p3CNFUi4xRKd7f2izmfMtB8CSdN+6+CBJXxGmsKq1oMyV7rGnVIYG
JxobpQp6aetGdpNh0bjCNKO6Du3wQDlvbtSn+tXStqq0OxXmje6Ogs/OfBjJiuWtSplY5iF1PQBu
b6TWaajMTJka/0KLnzKgISnPyLwglUQ6mPbUVVddu9VV3BzMRMMejjN078Iq2Bb46uoox0bcb8da
mOoVjj4DeXHylCvNRgI7WZaPaqbPGxFGbyTPffVeErNZ3L4P1RecnV2H8fbbrke3O8U/g2XCfU+8
dS+HM9mcXSaITOH458lCqQXRE7xW6apOln8dBlVdJX586nAZWMp2z8OoLYjxZHcJblGtgV7eYH+i
JmODnX2B66AKSNybEawvvVwbqJDO0SPCg1lob8x0kZpL4VuOfQ+guktAuikm5PtwFUIlYFz6mBf9
nFRbVZHJekxM39f3Q4EzmA+IChM8vKiGQ+weBOvFC/dILoxzyYMYtsy9MZ+kfuAhPU5Ah6lIkT1W
5U6tN20yEtrsQLAb+SaKKL7p4oxI0fKvU5EaeSccgmieWHtTW4VsSiAWZmMDP91fWiulMwxssiVh
XvDjl03STkuQVMevuRFIeqwNY5s4N6K3cYrrVD60FpN1B0pu0B7Md4nKnLh1omOu7tg7DXGBvNEo
/9OxeM6xpMJ5pW2u2kM8rAbrxoIAYI73bHSX6Fb4qljOnswwbmYKcKFoK8vgfWdATwtt6fZLjA0I
lcnRCucIYVYXlnF2E+V4KZZ2K816CqFgKDsgw+/0xFs87Aic9GV6a7xFxjzGiFXbWB12QWvEyLbB
DU4wT3BB8Zns2nU+LKpgJWsrX9gJzbqBoBdQz/pCl16PIIUec300o0bcELeEoLtR2ucGOGC6hEDd
VQvpkvvgr1Knny77ZP6Lpe4KFco7J5FcGdkowLaxnW2ypbcEPFqoVwHyx84dLave7iNQ/sgePhcq
+cgyNGeo/8mYNdNAvuSCNM39P830SaCUOKlalYoZEKKMrZpg2YAl0UHqoy2bC+Fc9F/F8iqiNZCg
kWwzux1hljyG++BkQDRCZnZYDJi90g9z8lsVPIfbfx1b3hjZ9rZDpysrQBW/0B77fdXi4jM62SVr
UcJ00HPDEy7yWYxGmfWVjjWCW8mZOtEwaYKVISGkRfNtlgPONShTzCQNo+0NjycevAZUXHz17OgR
bkX10DazHFDyzSgm5i9hqrDC6intRYoacPWuUQrwlatause3D2fDdWldqGxMS7Xf74YqiVTSxmrC
FEtPg7MNQk0PTkTmeLnPjWV6E6UbxXr22ocqBVS3q6pjzUCVU6yCELENMLfRTLxznIWDe2R94IHI
gp1qPgdgUbRr2VpIpEnyhTrbryLAETgv4mmDgdinxqLS1p2u4Gg2drYSmkaKidP41iHdD9n3QthJ
gbpS6f/iNjlqFGnzoVsb7abOtjH9ZC6o5I0L6qVxTWA75yv4cVyT9c3UmjDJ8Nw9DVfDEzCBkbKf
LY2vgrCjrNbpIEBHjpKECO+seEEzpUeAilAbeqCebIBgXPLG/FUriyqNNQpeGKTeUxi/G1ZG4Zc8
Yc6X1s6Pyppnv7HBfyrHygYvvgVARF+6fySXXP7+GfnltgsjSgHJhN0rnJif97GglUwvktP4JCCw
8NqQ3vftiyyiOqKpc2XRVOvo1cP7VV9hHKiYd2X9rPur3F07ALcQwoYkMIs0gqK1Z0qzqEO3hOlU
I0y/NHEtyEeKx4UhjyvhdIP6OORJf1Ivx4wjyOOT/wCLhDZTeCy+QYjXE+Qf1wKQJ+Dn1OVh8sMD
sGwpW2PS5xUrZ1HIayE55t1tEW6HYROK15m8CviowHY1S+orLz1HTagXNy0utBee3l+1VrWPQ59E
xG7QJoJsRfHp7HcgHSwVl70UaTaNrjO88f7YHrB3h/3Uh7MkOqRP/ZOizxA8YqU3xX1d3oTaGy6d
zsbPNjgTXCpt4IH1q6sLb89QVU0BZjIJbKpc7sXAaQna1WXHbmNtZfVpwJuemvlMTK/14aC5L2ps
E/UOegCOsoXVf62MgDNhxG8JiEVTrMvvQueo0DzRToj3asUmjm81AJfgq6gTy9BBU4wVoUwA+7DN
rZU+54Dn2g7ERS3uZAlx/foEkTUrDpH1NYUL0kRwUL9I6kM62ICLOxz4ygVoXHxkYyAEJW4NcwNM
OXgdezjVSK6Wm2M0zFxloXt2q+4N40lDS+/kzrtV9lCc0PgSrxqbQvqNMvfpY22id/RlkmyngW2P
vUX7pMtAIsS1AT0sqb8qJQxy8Ogjoz4qXqviNZEOrfci1itZIJeRpDlsMffaO4HyFG4GGbAZUt4N
mqficO22O9PYeD3Zu7EwipOab9xqW+3UKyzeIUHCDgnJgBwboUF4E1Bp+2dTsUsacXN/JaRHsiSE
9tFvqLZQkGbaXLhpaLtjOFmhZe4DtPbtQL1LaL+VDzLz59rHP6VvL/hD/AqzoNFa/9cUmaygRWc1
g6TxADpfmoUAFCDGTw82C6BZ23vW9sjR4VVJv3fk5Ly0whVg2QrhkGyuo0Z3by0urWK/Kub8NKJJ
8NSaihO0JatYsCk27UrZdV+NYO5uk1sByfsZBtujNB5WEVgx1YsiWMEn+v2q9MtFXEcem4bDr/Tm
KkXv69phCBpEYhCNq+K6uSV5neubCkAH0hvvOnNrO3bVLyqB/aIgye//18mN8aH+AOKprFzzwpB1
RT2QRMYv7TGoAZHM/XARqBuZ0Ctyn9sc4bt55MzFW+VGuNGX6qNH44PKtrMT/ausOeDuOhATBKv4
8fdXR/31qvJjgJMOs1p2si/FcXwCqLXwj8NCWWgAJtK9rNx6w6ubnQrSZdOu4S83tocGHLZgKIob
Y2kAC2PwqvBtfX9BUSZ9HkAn8ZS3EC9nPdXlgLTqRsu+NM7J8O1Km3vNmorG73/Dr7fKDxd5Uhp1
YmtwvS4hQyX/tK5azIpKCra4civNUmw3ubeVva2rPbbmvkch0jkJzlPZLYmeiRrRaXxVEDBHKQei
f6BfB8G1CmcQG2W9OjbxqSa5+v2IfzknCSsMuD6j49M0sIi8qjor0p6yV6aFge4awHXs5Mnmd9a9
Xywg5ba48kFhJa0hyvj9+eUxeJju1CM4EFg/qh2f5DN7r7Ucxwrik0khEvCoNw+3mQBfZRPKu1o9
ihoqfhsXUcNirgF7T2fH6sGdJzf88TZzCVafe+C1fb1s+0tb8bjVfhqbNvaAiaQpN0wCH6H0Ss2r
SHMrbB7Md6qssrfu8m2j3g+yrcUHI7MlfOkD0Cl21s8BTdfqyE4q3HnkbgzEcsgcnwPtMQW/ly67
blWQGl7ovP76FhJBg80bDcGn23FhxBFmlsSGFrJhd9KCbivUaYp4+UpTNtT95nQUbCddDOFOkZYX
BXymYiHncNn6MIDJYq8FRmAaAXmpQoBImwpFBNwdCeeh6L3kmxxk0Ax1GXdxialy8cyTRV0y8xAL
HM7c3gD8i4/dpnxztDmGnBTlbJjnX/Lb7HCJEDjFB4w/GEQeMSSyjxSkplXLVlHTWgiK6IQuZ51e
1xpCSnMjvWuDR4X2ZIgZbkgQAywmWOpjiNAtS22eC4DQbCWyq2Gd5wcc3ap+QYkj6ueCNivEjZe9
V+4S+XB3cYlM+KtU6wOIEG7Zz8t/HtReXlVg4UCUIkzZk+7Z+ZceqaHRXwUXyOUohAP0vKNwBFr5
iaLfi4r/JlDa3z/yUxW371ePRIKarznKZk7CR7Po8trpa3rdybPCohc4V2Z7X9b7MILSt67TnVjt
xZf64C20Yw6RXrXRbxqOyF3L8rGuVvpwHQf3iHsn/gFqbFhsMab1F+5Fp+VfXjWwyypIAbLTT70X
NaQOiUJ0cMq1WZk9JN0O71WoA/AtgifgcNBZxQBu7g6chQvIBxWUDstA5Eg2UY+XAo292d99+397
7f7dfUuvvy9A5X/+B8evaTaSPL1qcvifB/+1SMv0vfqP8WP/etvPH/rPq+wtua2Kt7fq8JJN3/nT
B/n+v8+/eKlefjpA8dXHh7B+K/rTW1lH1fkkjHR853/3xT/ezt9y12dv//jzNa0T7NpOb66fJn/+
/dLm2z/+pFvxYSqN3//3i8eXmM/dvvhJ9cf6LXpLXv7XH/+7fH1LEJBP/nhJvv1xR/ZbvSR/fHv5
Y14n3sunr317Kat//Cmof5nS2SqLHQcSA8vln3+0b+eXJPUvIL6QLSUdrLol6ryUpEXl8THjL0I2
PEYg+mvkwSDs//yjTOvza6r4Fx44SKFj6KqhvfDnPy/QT7fyx639A3zDdcpPKf/x5xmg/2PLQcoS
wjUoEJ4Mix0H3fGfH9Ohizs/TokS5LEIKsIn0LMaup/syAdz/KerZRrFyNsvzofnF4wwMHraALxc
yP5d2foopxlVVawyrXH3WEJ9fxEYO+9L6Oh+/y49BGoTVskwQy//NTV8vBLctro2WFbtoSGMUXrk
E/xK9++0VENtY4hQknACE7OBJHxqxCyfCQpRVZEPX7287b/mrnDdFrrzLZFBrOQaxLw0xA3eLQEA
wzaSI5mgP0nfI03F+6eNBVuWXeFNFINDn5rda1PXj0ZeJS96C8g7wlPmOSsiERABxaEw0V+60CeQ
kxPSwqxGaF3TUH+LfOlkGF22D9XKuPHHf4ZqodZZeXN+f6kZwUHt28P56PwmJXL1NVUCanWFZnx/
W1xKtY1/rbD4/rWihH5kO57m/JEI5t6HCfz3/f94v+l2/RRjYE7OPMS7xkJQFHU/MKU/33BZyZVE
0P0toMv0qDvpg5qG7oPrmC3dmjDbVlEYXENUyOZ+XIbfnJuwUs3XQOtBBjexepUVWCeHYZ6js6SU
D0Ye3J3fmIfibdLHzUOLwNUyspRhqxSRfCWkVY3Ko6W99u9SbYTfNCVK51ZskgkKOHkqfdEvIzGz
7rtYezi/I3L8GzRPhYc48L2l6bTOtmy97Eq2zAGdxDZ5NQdcQc3gm54UAUA4ub9WzNDaCGGpLy3T
ral1Ks/nYVWddsz0tnmMNdzRFKdBasrXjGPX0psqMLL5WuT//AG9MzOCyr0Re7hfzCV/1XWhcxeF
xtfz2ZwGW5qsEx7VoOjtvPZFlmG5OWYRAeQQR+HXwApn558wGFSTA8+pbsICGrAVj97z5tDcqRVQ
mvEyNJKyTSqleVJ9MGe6GAi7yK+DY9vkEVmH296DCcxWFQYGkLaHvVsGw75wq2EPoPXj4fmF81ti
601XwppeyD/f8OOTQRdSATsfK3J3HWVSvv77b5oyvnL+9/zJcsB1c6TD2j+++sfZJ38Lu8ZbJFKm
zn+88PF7z381Wytk38+zv0/z/Q2T39H3gobCioUXxuef++Mnnf/LyEp3XzvrH3/2PPXZkyiYmGqq
b5Ww3Wth7hyN8R+zF6zj+VDy4itHC9CwzCKNRub4QiHgY11ZWrKYvJlgLNlpCey585u//zs4lO6N
xN3++NLzx/Bgw8hIoLVwPtH51fMLqlzBopewZfjXKH6cJyu7e0xWhs2PP50/nnhiaouho87PL/z4
yipQgr1RhcvJB85fnkj+86Ahod7CyLpQlGVp+Hnh0CU08mRt3I5QsEd6ZhL6Uk7vQ9MaIWqeQQAn
08lFXwm0PZxT3Hz8hp5ZECraXhINLLnO/5lWFcdOARdaKLcpT0x6DDQqi53nUG83XH1fyoNsoj/C
B8/vdnxCm8gUzOX3U5z/GAcO4h4i9yJ2kVhQqv6qa8XoHpl9SpStYO59PYnufblCdl2J2u351SiQ
w0XHVrAexjcLgg9JQUxb2s4cyuHIOXAra3E+LMwIgI+Oj+j5sFfMdue61BfP3+ywjh/TXnw+H/Eo
GYDKqHaOZ9XF0kJz9z4aEurjuTnyK6349vyaHKZ71GDj6/OR2bbf8pDe+Pmo6TI0Xt3G3Z0P1doh
uM9KfX0+bN1wlM5rUXQKWg8jcyHdFxibyUlo3RkDZe+GeoRZpt7p/CfLUb9YRiJDc+M10a1DGugR
tM7xUPGiAFkmUEPn9wZNLkPDK1u0IPk28OvWNnPYmcTxUPBE7VjXxun80SJRs9sGanSTDCIMD4kw
XrbEm/OLeiy+ds1QHM7fgxxpys4o0KM6j8Fo0PHHyg+8+TjcIaIAJYhghYzWurPqAkmXDDYqhRjV
/v02N9XNZhcdJQwRtEDfacylp1hTqHSRZTQo4EhGpgNWytNFHrD+NmYTHyohgifCkekq4R0F+/NB
Ov4lVZTHvsowNzy/20iFeeM2yfr8olfS67b+9V2lG8eHLi6+akPc3FliHt558PsTA9u/f32PEyS3
slR+ddS42SCFOprKCO1dGmfvQ9sk34ZO2qiyYDyJuQmRojPKfS0P7cFIQM4EVdF8cV2Co/GtugmG
KkZf+DbJI38t5nK37rquOOlmDKN1fIuWoAYnDeULe2hEFNcCrspcfVfqtDvbViu3eegGkIFR9en7
1HqVjH6ngiB6qlxaioJa5Lu49/2rpKcV2RRN+wql0So08zVtPCrMqT5cdY1qbMVIpo4ZaMVjpJbH
dvyuMi5eiXukO1NVwNj2cMkl13FutHRAumn8jgBSVG/K9RelRW1HluC2Vrpw7bv8alFD/dEooSlm
iVMcCSqfzkdeX7XXPt4Rcqhn92Y7QG6HDi2OR5I1pPc3NdLXs/ME+n+Q83Cn+N802fkpSfovk6f/
H1Oisbv7b//MKD6lRHdp+Ba91D9lO+Mn/s52cAj9SzIpC5msJUDATPKrf2Y7hvyXRjiqYeBpjnQH
Mo1/ZjvmX+wqsBx14J1UBmHT/Mh2rL+wSTVEmDVj0RDGr/Q/yXcmBGFyLZAxEIsMkeYmR9qkFqDB
MQ8Dre5ue23XoOEzQ6BFXScyXhkK/PGF8kW7Qa3aG12VqnmiH1NnUaFk/VVKLoXiPxfIPw9lUsUy
aqtX+7jtkLzVgJuV20B7G0OTJb5adjsiJMHkDgV1JQ/EjrWObB+oOr4aWIJ7WPogjws7GMxFXqzU
6Em81FOZcM4+D3Cy4weDlRp12J0HiIIbwBZvIaFtrEU4Bwgn+pMsEXMBqcTZKKbqsiik6/YibWA8
zYcU9dMtm4A9RFMIe1FhGAFmHgM2GOC3veDKmrdIWOd3MuLuYCXWrXjpBv1cjv38+yflWEsSksSJ
zr+/tm4RfkF/CkrXmdie+AskydqzDcSQbDyAjOLXbqcvKhI46BtdtmzSpeheK83VZcWjSe/i89Am
/WZHjEy5VxlaGS2M7CbW6Wyv0TVB8kfGc2WYgxU9g7bLaJkhOy5sFSzbtIWaz1Io4xb6Bysap+ha
IJ1mh/jW2ll4G2aHswB7TY8aW5YcoB1MP+wHL5uZSuJ42353WyeVB0FryzYLeBJBTtlhfrRcewAz
DyIX7XuE1cTbvCNX/yKFJyj6g/6iYn2E7oa/VtHiS7+mAeWwYUC1EWeGG63c+QYPcXxQ4ZPoW1Oh
KA7JYx05GEfPnb2eHoRwm0Lh1OZQphp5aZ7c5AiYELxpel/cQ3mo7nvjC9Ismf5Ya6M69jVKDDs4
OHfpNRYcGpiclHBgngCLv3J2cbONgIoFCKIAFlqIkLO2YLN12XZ2GtIL86zbuGP5uztU+TwwFsGp
miuhDQ5H3VX3zs6/E6tD1kM6WkhoLcVL78bwr71wBV+1pY+DEuXmw2r9i/x/otv5aeKcW+0funJJ
pOiOrA4dPoUHMXj0ijvJ3Wmxv21AtVW3snadNJDOWH92OBUjWg+bADjysM0A+OneVkBbiOIyAobQ
JVbWvAjWkXgoXOWgxXYLjcA7dOnKcK+afGd1m8R9VLsH37z7/c+Qf+7dff4Zk95dqat9ZCqsnTig
aPRx8M0iB0HZahPAun4i3AQVi4e3DWk9vBLwGMGiA7Gm1f/lOCbVlM4UUkskBkPt0k93GHMpGLIJ
7XtNww9XUA3nZ0g73ozIuff2wrMp7Or2nYq4cSniHTeuT4+TAsEJOiOQnXOD/MONNYKhbKWw6W6t
W9hAykz5inw4KtwvwBsRAVuZwfxSL20iA/33XfhwzskOBhkoNouGc0JGCvZFsaZMNPMDildLQaBM
jjnVSlHsalGbSwUgc7WR0GwcDdiGmYr6WLLrG0LTfmanCln6tUVdJn3ADt5j/RF3l+gc+qVrNNnQ
OtF0C1PJuluEJWNnHsbQTj0YLlQwHttkGfqw7tYadnGCvKjalSXN84F+7qgzmOibHB4DlVF4j5Z8
6vMdlRmFxqEdzh0FdDAekjewar18b20cBU2RRZQdcHrRzGMa7CN9BhsLdVI/vAXFKRaHJN3xbdGV
GD/J8bwbNuO2YaI2267NFJXWtnu9MFl/bn1+vl2TjbQqcteSKpBGNZbpKDb0lPjeuD9nvQtvl0c7
7RHe8QJogoL3FaRc1AChPIXI2G3ArkCFMmAcHCM7WYX+pa7ipL7wfZv/MJkmu60nBF4txEV36+1L
GzO8tXCUjjFapPaoMGJcAIxMOuefL8ZkBxW6oWgGnbnbi6vCXyn5ohXAPa2icp1bxzKhZgMzdOWe
HGS0iBPxNfforZHnwx9VZ477kmNy77k3EeAYRIEXbLuLxF8nCLd/T0Z+6r/8VLT95Vb54dJMtkqx
CAPRUVntxr6wK20K/yQG64RyxTIU7QRXBtua0w9OS/SDNtisZHC8efZno3qMA1wa1PMaWeh6fWFG
XXigzsjQj4tO7pWROg4MN7pF458gPBrKHKvkNn7PNvXK34JvA4x35SyC927edt5CkFaQhkYb3gsr
4AQC9OmOntuAHwbjuR5uZT2DMYonL/oS3GHUpZW0+LXKzsRFPrpwQOqxs4foxUrfjHBTBI/DHDAj
8mb14tJ4pHH1+82KfJ6BH8aj95Vr5VJJ3ArUIC8eQnemrM0Fdg/hOgwpC30ZhVwu0xZ+vTn+mC7T
fieCd0npGVyIPNzKgPazcgPHkV79bbj6P6Rd13LjSJb9IkTAm1d40IlOoqQXhCy89/j6PantGXFQ
LObG7FtPV08BTGTevOYYtQUm3kjGFdqVmNPLawgIioEDEbj0I3e6hAJQWaAL//woiytCVlIY0ZBT
jSwS7m0B9HUN+TBZAJYM5TqEI0zvNtlbtMnkDcj2ar+GBiFUC6ZnGZIhkFxCrMnzzTT4IKHqvGLf
38ELccA/329xJbRCVo2yiCyUESwZjpzcGW61kMmExTco40m5jqVPpT7AP3TYdxjp5I7Mebgx8mf0
6tELfYLvsTXFL7MAtdH3kjklzNvkP5SY1cJZeIZaTwOVQ8T9poSqVK+X4hF1QyPALRmUZxhnyB8j
t5qnbcfZab6PJwtWxj9CgbkxVE5H8+KifpDFJZArnZqmPC6BWHZhxCXYaIlPGWDzDrPjZXwX2LZC
7vVdhSQiTnOlV+16Ys2pMVkVpFdcVRM6tzBs02OoxYBXewpaWryjnZzFVVA0aG2mWktKAzhKQKsr
sBXhSZaeY4CDasQV34wgf/GQxAjGTgs64hbCGAKUdmx53mFtHZGKpSMZ5b3TvLgvuIKL0HHCoRrt
cK+tA6vXe0jSNCf6Af4Jm/eetYj3nSZgUFXjWfDdM/vyQesMJjzmH5MxWfyTAPNFFWI8oodtA5nj
FvwefsPbyce4KyFrBHlgeKFVn6AynoBY97/uH5nbO4h0ZNDI4f/0qZbaEA5DXT7CYEmwMR8NwCUL
7RYb/dCXhgpdowTCxgYxguDg/SATKVmiGgv4KfSaRccvUPDoCQxeFYvuobIgrfxzon9fb4k7FGMJ
0rgNFq/GvQ3cRIeEa4L0ClDZq1CEyRqmkyYpjjGBkNo9LLE4JELMVsgdZDqZzYknjQrsWHCY/3yr
RcHC18HMxDHSDSicQ4IuySylNtvPxGJ2UJIXLbl2I9VJ36Bv7Wbv978YdzO1uloS8udXN9GYCpFQ
+Bk5T74DoSy7hoCACaQu9ktgphGFzLgcFf1vKnf1PJI2XD1PjpIwU0bsEMaN3pTKRSIsjtYAowib
RHwwyrR1ltjZsAJRTjzBftlpj7Wj7GuaBOPtpODqVRb3z8g3SpFp+OnkKOU9fv0IN0RpL4t7afgs
AHQE0qYuPwGegYQwfCyMrCtNedqGcLFuxUs1bUrRpHyPm/Ht6qUWlw4TJL0UxT9bNITcYApvthR5
NzIDxZw5hxjGkSvj/lN/QGJ/RJWrpy4ifzjLQxgquIqJqBxhlEbFkZ2ffb7Sof7MKYfYP4e2Eh/m
ATqbcAuDEEhkg8JVRF7Bg0vxJMfnEZOgJPdS6JuVLQgKpkZJzG+nTVevuQj+c9Kk2aihSGvNVvUw
Z2fRTDNHkFptDTQzkJlMDmxtuxEdygLdzGavnrwI8VLAZ41CGrLAx4ZvRbjtQ0xErBYAeHyh6NU3
0zVKotYCShVWCUOCkteuGYsD2jFXN7TmwgJs+GfMWFwDrCLOkZLifSAnN+s9mLjW7DIQPAAwH3YM
Jn/BrNCkmTtJN2+632X4kby6Or1VJ7RSVWKfCKfSKzRDQjcwsNVk1Wc2zMlVddMrq2iOkU8PjFN1
Z67di/MzPLoSJ2A8sdoytZ1Ne6J1C71GGYNIE5wSDoQmOCeYJWcL/ToHdw1ekgJEx2Ey122V4Zxz
6zzZQdOgdZAfiekmQgk+uAH0cShHYYHN/2NlyZjiOkCJU5Px2oAEA62s3GlAtu9NIdtWUDZLdM2S
IGSNugXCZqVq5cTN3CvR9aM2UKjvsQjMRZxEowh71J+rtNGstENCCCEFoF5USNVBGkgVP+AXq/eH
yQ39Y4xmXPIe+YV+f+vTDp26iNhNO0ZC2JLOiOym3mxioq+RVgDXmxiFIImNTACCcp22x2nJhEpC
5dVmG0WtwAokZAX4b7gMELVPMTuW9amTjVxylM4eAVPPbXCN9B0pmHwYZkrAG9gxDBSZTyDuy1Hn
fWNYp8b9VVlgxf/cJos4XbOlP84tPk/ynZOTAMaN/wo+Jb/tQa1vjo3DWAmoE0hy0LoBM60EScqI
c0uBErtZw54VrA6jV5yao9QttwcAV4d0EcyVolfnCHRGXOnFbITyUx+9qTB1DoTDDOGHmA3NZn4V
wxH8t1MA2X4mekQOybKrAkZ44k6IHOJBCNXk5hKaHxH0LiC0iPFBJEFZWQKzL/KR7IOwkpVGX85G
BHrzWEd62zyJLvpCtB1Igtmd20ldhP2WnUch4lCX8DDBxU+aANWwBBf6AjgWmQVx8bHeDJ0lA0/o
oTAZTb525mitUIkrtPi3uAZChWGChlQfUqcnjAU/gip1595pNaeLXdlhrdQElwgqzB8IcVy5k8sX
Xz5CTg9OexZlC5Itdm9ZFneANIsYfpFstjUVOGrYMLFAvzQ49tA8g/PTAwzpYRiG3AV25DC88eDl
0wkbJbkAxDxb/avGUKPn7f7C797TFtDudpgnTih+7qUZ5jxMshENFi4S1vgOim9qZd7wAR4bSjFF
OEAz34iUFUz0aLHj9nzy6j0WUVxS81nsZMQODZNamIZ2INJfoLpV4JJUIlgYVF645h5h5XWBNiI1
yyVH7M6nWSIp5UGe5bQvyCXiO8UBcQuuVfAmQn876Q7cCE2o/Rg/DOVjBF0ZIohX2ABOzDHwPiuM
p8qtGrnBuOmm46ColCtOpL3dMqL3gZQrPXZxaxZPUbYqGuBhlWM5nTiINk8FOOf7OrEhIeyPm6pZ
9902atZ156aKNYIFyX8FK7/z/Owt4dZ+9cpMm5x/b1LHF1F8d8/kVhj7zQhion9iEGAydLna+mma
Tw23g2dmxWGESB0Gk8N3b9EX94VfyEWmTohp4Wa2JTs7hBvZ4YmkhQHFWuAYBYiSCgaY7gMGgO79
07gQ2frjQtAWF0KXJ1XizwhSpJDqIBCL9OHYsu+ssO77HcdeuPocgDsr1M8JeA1Mf6hyt4bHeKur
Ti7xelACCYP4LNnk7kANBqiBvwtBxiza1VSDFvfmh+shO3LKS1+eWliclPhrHqXgOWnPgWwxyt6v
HcbT5E0H6d7g8/4vpOWc2uJekeKAjTQZ9RJGkjZsCCF5ZSsp8jp7BNqAdONmdg0sETX+k1Tn3odd
xP+s9mep4X8C3WDV+2glekQ3iuh9d9SbXaHEeG0R4wdWHlOp/QlhrTfaDDG1tRvVGKxZ86ZvTILK
z8bovsjoWIAOa2fyEGFo4P8BG7UoMARcmgm0babktdugh8zpjROtYZllB8I6cjIF05zoEzNAI3U0
F7rFLruGxhwsfq3RyXcwcgB3C64E3dl/rzFNyBCl54fpHT0bQeddcGCSp3oLgn3BwdaHdqncXmvA
akCulxWI6+FbXCVdXNFxQ6FB11ve4kJNcXlUDqw78xMIVLAJPCcodcAcgoimKWBoJXLwUNhPPbVl
/5fd9vsi5EWvXkRLUj5oquCfRteGzOKgZSgjAh2AenHT1zyxxNgYX/6rXf773EVw7Du27JUYNweG
eTAJ4J/giccP2OoohFsiX6pzRgTTDtWCBcYQUHKdv/RHfh+/CGJFIbNMOuNnDwakb1mD0VkAG5y2
/2I03qh9CJFBu2SA8XNsSag9cbWkcP58Ail2yD3aGFe5nXr9vs4iqmVSUijKhN4UrDvbVW+W5yRz
2YLYsO2U9qAEm6reKN2o+4UDwR2UBoBF8LaYrAfNqnxVH5PHUkbx4kmaJ0bbqdxxkGcAAR0dZPlb
BRk83LKRQdhpGIq3OpwqA2cGl0IByVeveohrwBnMqbW1IjkBZmgzeiG9xcIxDd58p6lbs9IGpDuN
e4iZHczRZvmZR/sIwr0P8+BFcIJ8qSaozU5fAuAvfv+cZxfJ38GDzYJ7m0mv3P5SJP+u2SJOxuEM
NgiDmwCSDBYMsHkYdLDmDF/mM8Rcih8Oegitc4iOv8IRRyftJ9ZiLjHcQUUQCMAgHbZgDk57+I86
cq9HzEvFG4OAqfE+g8NJZfiazprimjHB1ucgAAc7ISvHjd1ZUGEaJC8ZvwUoAaLNSql7JNqGWMTi
JJTycIgwuaq+faetXOGZCcwqNNSD70yvMxBQUKKJi1UEhx7V5gGdQ73QQOPSnrNNrh7r1pg6M0/I
YF0zwb8BWI0/108xEDmczrJ68Q55d8CLtHCl9qs2cznZbjOYhNoKEe+A57brZ16zqqHbW4DGo4sa
ApIt93YanaAmR8IlJSTQYuLiRohLpe3KirSdyMiQJVX4iBdldIygJzNnDTjRSpTbdmGW+q984ncX
LbL7KWZFkVNCVGgQCFOdjncIxK71hO7Eqns223Hqh1x/xI3XaLsCdy9axo1TY+FQjPpuPjyx/Dod
P/3mdZY9nvO4GYlF4sAvFWCnsNrxkP82q+YkiyhTxwamYk4onxU4swhSAeHMPd8eVnO24l2amOWP
8vmfF/q/f9vSdkstJClII2Ie4Ul28SbDb88iihlnWMBDEdpkBC+NDRihEEoBlCHwL4F/tzoGMx+0
AYav2G4Yj5EVI0V2hKo0EFFUT24FwdtZ3Km5m4V2nx+n0KZsBRL977354nqcA6UVuRa3A5xciJnN
F4e6ZoTD/EeF+gaaurEIYz3KU6nrtbgLM4hXhBWPcoJElHpfanYBBBvLvapwnlHS14E/lNUZ6m3w
U6zs2KwQAcFQxxR3bDcC3O4httGCOJYcmXLNai5XrjPNa5OVygEHFa5x1GpDE3a+eg5m2umhRIwl
rLbnc1WtgWtHLQRJvxHS91Byz7D59FZw5xDdm9kg+BewaHtLYVyWw6v8P6/VH2HTq2xCmCQ/ilus
IGST+Y1arCVI1LWuzztSbLPgokNIJdjCnceIPpNxJ3CeOn8zmPmYPdQFTVpK+5eG++8JWNyrLRMU
sjgjyexQ7nXfHUjyM247GLd/5wV8LtBjMZjLCKek0oUtXgN9l96AvH+NBlJmhW9zrcNCIz/WK37N
XjRK8PlLGf/7eosrTB1BhisLZCGN1UINkHNgj4UyzlFgOz4nOiSnv0cLkjCgHlvZtKnSLS3zWCgJ
/BH/loIHcR5qNUhTSEQnbHoBAMoOs0xbq5xZBcUJGnwu2zuA77FghUIgFZglU6VJUtDSsR+MwNW+
iXxGzv0oIqVytCNYn9TkJKhuEnEIjPrrU9ntiH8LkdhpCVEVSIFnRbFo9+5f2sG/X2RxHXStP4Mi
i+Ug2ULiCuP3xD9n/RFMCxHJKWNwkSexluIUwKPtejQbIlv779BGMAD+pzpYQkSZueGFqPwJ3MR8
qHKAeuu+QnMcPzTBrQEUYC3Vgzox8GrIrQYvLTZivRa6Le5lRHSrg18i7Wzfrvt/X2oRk4kSeKBN
eClg1wTGVjC1k50ph4jTWZ1fBfFzNCNYcU4eMSZBvRZvIOWosbqgNDC1epKKDxRrcMczBl4v7IGa
M9FOEyFzX5cyqVqIYdKhcFZHfbTnwCl7J2acrNrMsjOLHizBo9hqKk8c7REG50e5uaTJOqtPIzyB
GUqn4i/z5t/1+qPC4dk6l7Be84PYbDTVSzNbxOw1c2B9PD8I+Ncfvp6ZdPTCX1r6v48W/3Ml/DSU
i0pAi6aY3VK0ehOwz27d5Ccx//KhpZVxW94gGpJqBynr13AIdXwc0VaHXamcKumpzaDiJcL8A7gs
qrHMX7qGv6+3iMqc2MuaNCPn+pe5WE2gP6b002qAdmJSuFz6DrCwbPFIoXTatcBR0gt5EXcDtOmr
JMenaazJas8ApfdeBMnpGWZuGHYBskGNs2Tz3clo5EVC30IcK/V5PJJgpdN9Zo1ufBFRePSOBsos
pb/wl2nS7xIvcumkDTq2I9MkhHXOlo1CszrVgi+lAilOoF5BBA54NE2siqZm95cO3e+jFyE0CGd/
hggumSe1HoxJivqtlB6CeJfwp5pBMidc0uxBYB5j9sJAz1gceCPREOjRv3Ek7dJbah4bc47B0zsj
HNLk2+IlC7AsoDPGBuJvR94u7BLbEopLMKDKxgctMn1hywknib/0HXwUxJMYbHKHpij2FyzDv3/b
EtlSp10VMqw/nJhTb8IYJkNJeK520zZCPIE5oVGHBhx6e8aqWuAcZ4vHRKICArm34mRNbb+TTXNn
U/302K6uTSFWS6DRcW2SfRy+cG5YwSznMKQZ8LEQqiQ2eYObQSiJRckvOjCsu5+oC+Sk3HuDRcyV
xYj1mQpHGfK5JoaGsPfchtBExQcCULZ5Q8tOhzAQWCHfsNWs8e+IKVMMW1zOi+D8XphoNZHmXufV
zlSuJBSbXTgZHUcSHuqxUEhoufe+i6AMs3tWTGR8wEolwRE6s+g1yR/wuB+FzVQQz8b4keh/xw1g
DoeuO4oapMguotGDDJpEXyxTwadmpaSHVHmtYigdQlU4DzYtHNvyfjc2l5F7Z8QHdjzMOrQN5H7b
QbisH77F6hFQVGh81QY/bAsQ5ev5QylcMXsHWwZL1EOBGIKFev8OipkUOikLkFQSO6Gqy2hoDB6k
qGL4XrsF0BEgdqpGFTihsApRGVuTeijryQTVo4e7ZLoXlcAOMBAbpGzdTCjfVbuZN3BVh1AZbAt5
uDUQdFo/OgmDwTLoAUwIQzw4r2mzkwAkoJZO0B5lTJF4E/BvZJ5dvi4/MgAmQ0cc9iWmScoGKL8G
oB0kZT/q32ivwrlWQ2mJYZMFbu7EHicJyMo9acRCaFYurRjLBbsL3W+fFSgao6VZYK4GqDtngSER
cm4HZC4KlWjaYCMM8yZtJvIf911kDIAs6KViqDhpx0GADfADAx/Gdz78CJEpjusKmH/hALFPM8HD
h29AHWoIyN/f9bcpjL/5mbK4X7ualZuWgK7ZQ/LEBY7mb6Xn+rM5DF/ZY7RFjH3Sik/SPephQaKP
CLv7Zs1SvFapm3lxj4K3m1YiCPKnmLSlgIZsgWJr30LBEEvE9tWEbnrsCQ+l/zoKurztnyPJ5ido
ZEJ+HJrG1hwRUxbxEdKM1WO7HmHV2DqYn/O5LQ8rHp6A0N0UXMjW8cGqSSBBqUfbGKb0gQW19TE0
yvwL0L0ee+QZ2piw5i7XAOVOe/6lJ+rIjGbB/nGGR5bvYJeG4SFOPAkd5hdVc4Q3Hq65sNwZjQrG
tAgRaPcD0gKoChU6SimOl2ZnUS8LacugOJ4xWEOkEnCMjBpodIw4BK+xofb8SdKPxNT2MFZhof1L
owfR7sWl3xOnlaIYqsgAAMQLWMCqYtlqAMG2+/oSzKsue5q4bT2dCmUd4Zxngyt27syt4nYzmM25
MEXtoML6pV7lMMmK9bgxwm7nx/sYXmQmweO23Au8h0BHRaMsnVZt/erDveizHM99/xBaEA8NKZQR
WoGtLPKMfIxm6CX89NHh3dZgjgGlxcgWx9WMuXc9brLhIMSAe87vWaXHF8nxI13+KHdsYuQgHRbQ
G3E7cduLOwmegQJzpLUVqXf2Ih/hKiFkxAbfHvTGqHA6gBAZw883fmRq0MoToVgX6IBWDHb/5Osa
+hDytmaO6nTE0jFfNZrH1DLzZgKqggitKYoKPd1FLVXw7D8zVBHazuke2s6izli1xX2DTXxg9rRF
uJ1yXz1wcU+ztZLLWYa6trFG0wdcxcgyHswpHoqU04EpADSChKBXdJYi7wL+WMDxBoD/+3HzdnV9
9RaL23eGOkyac9rwU10rkJwTXrJyD/stCMibsveRck7MerP6zL3FP6UHLQ2/Ddq5eoNF5GayKqir
DJthgrwjLOIt0ZBcIBsBJx89NnJBxcyjt3i8wMoUuQqaonaMLpqCnCayQnCMNCcCoqE/+tU2ASaN
85LiodA8iTlN0zoXzkGGKqJ2UicGen88FtLq/hrevnuufsEy6FcQe0/RaTzJzSZXPnqQRef5pDUm
V60qZ/TXiTGDT1XsAwBDYrhnpZtUXbcaqOvCCCF4t6CJZt7uIV290qKcQr7fFBHp3jQTxF+UBuqr
uFCUXQ3zHAyr0Vh/GgBNSKERkfeCztU7ftiTeMRUKmWLUZdnUWfFZdLnQ40o29vxPmUxtrswpTek
TsS7SmandkFOGvGxHrsNw6E03/LdKYCzrUPLNn9YPn8km1frsgiOmPG2bZL9BEfQ9Bso/p4LZo+y
gdOBVUjZY5LuSvaLW4veULsqJA6bQzy5dbG+CJkTZ04ITI3VeFro8lBI6OGwwuhB4UWa3ZVWTzOb
+Mt3VOGQCPYqCodFpBR7P2gCqHyfADfO+BVvCDD06gGMriaHLx5ZIF45uK6DbozkDm04aAM38fn+
/qa9xI9Lz1VNk3P1VMJzcgBny5sE3HiGiBZgEbpof2EgZfL+VtacwGhQNZrlQDe9uz17U/+9DESh
8LqPFAFW1Cc+3qCxIE0OgQjiHwhyeYLhIKhSvM3VJ0mD/A4Ut8rc7CHMJxabMD3kHUQAnwpxF+Eq
KzmrC/cj6JsSALuPTPkFwNqMFHsEIjHeKhrGvLApZCQwp12xsEpN96HDWVxktOvRiY33fmT3MZg/
FgZxJQuEcwURF1VRdH4+ltxzMH6lYMe+d0DCxU5VGv/Fh1CJ2DtRJxT+8LKBJl0Ul3zInlq7s+Le
6QAwg3hBcJhhc29BpFP4Do8wOuQu0PePTlTyHjkdy9Nz/fxFqG40pebKHpp24K1NBrwcIRIfwRiT
KXUBfiMCytnUnB4kR2TAi2dQjuv/B0rjLZr79Vsswq02TqGmZHgLAtmvQDyDMbdsaY07oS9tSOvR
FTQTlvCItcmoaw1aE/WAvnQmUSLbzcvz+k0WUTbkiiQdswjfw5Q+eNWIMJ92BJdHo8GHEXRjina+
ArAs3UlGvFIGg+rZe/OLwGZZUGFLJ0EI5j8PBsYVEKCa5BnTlHaDZH0L4ErfGhKnt2CxFbXBee0G
tY5mE6+C4KXPPjFHrCEHcMKfDa5mStEurV4Fzqa29EgC88duuXo38udXYQPyUimTjsqM1IIYEw5f
hRMZykEGPOz/oEJ8s8OqXj1ukckMQz+kbFSwJyV6ZQ0xMyFLohNBzIsADKQC+Q8ZCKYWF/IBHkKW
uM4x+VPWKg/mAIhahPPKAOnkQ9nJHMStEgnO/eN7k2l//YaL4xOpQiKPLd4QtKtd46YbjCg3w2xo
tSuBvxCfBUw4yHxFTPY9Gg5QXW+rVWgnIJtsCpD/C527YPbKW8oP0ooNAMU3CBscOhmgk3XwoYL5
WWS3r6HVE8cHGJkRnhmrOqw9nAHX7wDheS+4Vbpqv9WNcuCM7gw8k9E66ZZe493Kqa9/8OKk9mwn
BmOuzTgfrBEBGWhKjdH0L3D8NBkHAj0oQGj065t59fVDF4cymtg+KRNmRniAN1OI4aHBIxyjsnCn
wSuJAoY2GQpcIIyGNWNhHcsQ7LDuf+ub3d7rt1gkPWxQF3zPYvOTPiAH7aLe9V+kDAPEEeIX0FR9
RT/t/jPVW52/62cukpuyr7mmZCTyzCjczsS2F9dZl0DebIvXKHdR8zGnuV5nr6UMMH4SWFK/K+pi
JxQlVEy6at8IwV6EUUUTDZtihgOBpNhwjz002iYVmmcZ/xd0OMyegaqOgm6VM+b7BE5p/SNrC/We
ST5LqXyIZ4dpX5V0NwgdVPWh/R+8hsHFl3xr6FtrCECHDzwV0Iw8OLUxxKR4YOpDoJke5PlJgVRH
auHK11X/BQxs+AthvdI9UxhlBveq7KAo+4w5Z6EKwYralGF1pw0voQTpJyRRMLKJrDoh/TVZ90tQ
GqHhB4F9XbTT2ckdNZFp9zLZx/ci3SJL6+psSobCnzHoDyUAZaC6osEb4UU1u2cFdGW91iBcaaQS
lPPN+x+dtt2XagNMl8dzHiOoiIneACUEEbinzCLaB9p202yIIP7zbKlATNEqt5szm6v9ttQWCECK
ktrq53j3MPEzpZ4IhxHSK6SwAie1EthFU41vSJS8s9hLBQEm82VgKnD9jw9lpJdnAYcL5SLmKXri
zZa8Dl9ptfrNhsX1L13cLUGiJRLMdnBpmrlHhjdjYohf5YloW0126EorCRxsi3+WVkB5udrn+IIf
Tusu0oLKjwPc1Y3aFnOsVhm+dWvmyL0/MIBZN45f6toIxEtQ6qA2eNGFssMou/tH8ObqqSHPtUKV
qAioKeSNPNaC4BTzHvJWA/OyxJhwyxph6kqtHQ8vLI2bT/3Ri3g+tMI0q9A0PInA5U5PBH0QS3Dp
7JBd1U6OQRryHkpmt/Cl/18MxvUHX4Tvke3hBV9mOFWTl3qt6iqS1QT2iAbJDqxHyNtEmxwc2RmK
WxaX6RxYfbhMgNWK3wpownjQzqZ8Btq+X0R3pVX8SW7wGeRt6YlvhF4OsDUm/mDCwfXYhoDO//uE
LwIb12p5wDVYe7U0BLt9EDijIJ5rmOwZ2R55HA/zZepTKRvup2N0teGUJJGSaMIJV0FRd/raIn2e
Vm8tNdJj3FtQt0OrgmgtUJaY/Jw7oWXZA5RHlhfqLEUK2a97U+scrYMkCArNGsedcUDsFE/kOwu5
2YRO11lgQ0omDSRIi6viInEWZj4VIwWrDq/S3lRsYY2uA+MbyF4hncXrYPoOLWVyQX3oIsSxEGGf
QgaVBIHZwE+0t0cQzZCtkAl8naw1U6ZpCVKfuUiIc1hQBBNJ2bkHrtCnJ2ChTemYfhO1j+kUr/7L
lRV5aGaqvCAuSVqBoGncXEFFL/WYj8xtHIz4dGVbnCcvtlCvupQNdTsj+33eojzzYepTKtCtPg2x
C2aaYCeZXj9UJG9SDIyHMF2E3BV2tS5euBfKw8lf/udu/n34YhvB6XaIKx7HSHSKXbHqXc6B8YmR
rwKT1lf7S5D+fdZi99QSfie2LanJo131JhDlFCT5xSbYY1YJPR/qlUwi8L1ft9w7uI3LScvZE5t/
itvcG73CkYC+Tj4K6SKLJwghFhi6jCpseACmDTANhyGeb6UysBaYxyh7BVWyD+s+IIAFjBQKSluY
uiaLi4sduA74rADRpELWgA5/n6C9X8TOAJUhCx5jIFNgAgsHcmr1cTuC/n6OxfXVN1PAdTU+vaRX
qa5+p0BCQG5qPKIvI0yAbs+v8Jn3Larn401VDVX7ffLilvKHJmpDH59FPKSS1QJ55mOMMXSGWOiC
QVc2uYnpun7g4oqC6GeWZAUe2KJbd1BXsH6yYjPaphfuEkEGh/tW3rAP4HBz/3j95Jl/34DS0ssn
iXJFk0mKgJ2Fnlu6ktE9rJygtvNpXwYOVCJBJUxTm4UHkYpJm8kYKpRXysOkeGJ4LCGoMqLxXQ3r
rF11Je632SIi8nRG0f0wBEd1nKWrCxUSd13FQpYckYCpveYNfHJMl1riYqj40FsiWg0plEaoXPGb
rbp/7wYYuvzngwN/GvI5QxUsOjE8qEF4KG1VwDy0garWUy+v2uhc5uu83Yg279tjcUxarEm0h277
kByoZblAW4lF1JBDRgrVADcO1PRqUxLAXTNBM5CP6Kg+pS+JVT2qmHkGoEnqwkFEb2SCpIWNzduA
Ga4T3m4KfFj6mKJtrFr+lnFlF2oxlEyE+p7kgF99MXCEuEAhVR3Q9vIOjCh4TFrpS5N4ndsZkIRl
j6we4bnAUOM8A43hgJRIaDSmbAYwxAwcZoTPp1WvRT3OiF5B6AbPoaWh0Uc7CpRDDwe7/3zbOW7T
QBNwBvnDbEMc14GHsyc4sk0Ec2mRX7udCP8rxEjsIrjJE4fcnET+KMYUKdD5ySBHbHiUn7IAtTep
QTUDXJWdD/jTbNa5HtozB1vp1EwSPcT/fAA91nhtjGrLDro6QIrAGuAYtsalAeNLUP31bot/VgEY
SyBB+zbU+gRV42SVl/grrMgR0XMTzbhZg8g8qnYG7/FqYEGMWGXTCp45Zt1BfDn8gj1JNxowAmkM
2D8nErxDNwUcUwPD92I45jDQbqmrRs8+QgsCBFOfmW31qMzPfA0cFPOVM/ibizLbtTPKjopAvam1
zv2bVGIXIbvmR4lnErLXWGe0a2Qlpwa0Sww2VEPqHbCsDHCbDG4Vrn3NgXl4oTqZ6rFwEX4Du+u1
/8Ickw4epu6qRWRP+VwSRRJg02eAmDCzbE/ZlkELE7rAOZbMpqZrt/P/f++s5aArZPkirUOsBEBo
ICZ077I1Czh4xExdM4oU2XBidCBFoLmE2jPd0lAINwHTGitK6H2xggrTs/88SUqdzp0gI0FF2wau
mm/xftpFKyCo3ls3bPXeYGEoHx+Yl3IH5nyO2HD/Vru56NcvsAg8Yp0okl8gc0CUsSGjaWZf9Rry
0xiiJCdhT3narXB8/bRF4JDUUpQnBj833sgrv9JxSoNHziE0ehgPW3gqYTgUhnq8/2CB7Onl5X39
4EUMiX027MIZDybYX553FA3nN0L4lKxix1efkWyH4ZqQsqb8CGTPSGRhIcLtNNLnOBz7nQjEHUb9
Glq5UwnHESOpIXYKHZDw2MI64yyj6+6OipVuM4qQ2E2B4et3X5zXwK/mplcQ/5STvIIg9qVfc5vm
KahgfY7BAmsRidHEiCedSCJ9AjAWwFXZZDeVl1rSGymuatxjUo7/3mM3uEeoMfoH2H9vfRdnN+KF
XspF8o4P9bPyMAJjWrxBUQg0PMBgn/Ja9wY4Kem9DQ06EbQS6I9tUY7ZoMU6CNKTqGOua0KmGa5L
oZU89hmSdF14VTuoPIk2aASHwO5UvVkDq92seMcnvYLmu4S8JDjCz2QDQVzSZA/gVzn3d89Nhvbv
F5CXqV/YSZKSCWjFoIIQVz2EV5DZr9AhMv3OYVaIDQYuZWQV95/L/0DS/76sMruoJ0um/ueiFSFU
Bpvpn1/eAsDtBDuSJgS70mTOMJbbBu+yo/z4dvuq1TzWp/hBsZVL5tYP3DpO7GQlP83m7AngWcGB
+KWVLdaaveqYY1QnooDrturT8MjZk2ZA7KY54oFujsu9fWjP2gUFBaeH5rRLoEoMkFm/R6yA2jhI
om+N00MzGRhEMwLQEu+g2dNW2AB5jnnEoT8rF5AH3R+1StTgldHi3jQmO/JiJMOm/5A28O40hRWY
X3ZrqMh1zijOvXidgPmc6+1qXGF4BP0saG1AbJLV5YvIwYIbSnHWSIhsMwIIKFEukHebGrpVoCg5
MJQmyVtcGAJOrG/4u+S9eY9OraL3a9kD6H2GvARkrjKIRmZmuX2ENQAwt8JewiUwYGDJVWh16eN7
+S6goH2d7NkhOubatrSU7Yx/yldk07EXxUndeFXY8YF3WcibTCb7jNJHH7/ktfI2ggmzk98Luzmh
PZ4/qoE+PgBOKzvjg7zjjNL6QYn3LlzTJpugbouLoBdPJVTzCyuw661/RHDJML8Fk9qDczlGHRi5
2P5mdEtLRev9ubY0ktUbkKFXDLlFJI1sCOsarYzfzdgDVPwpCetNjAiGrywHB2G4N8qLnQm7MLnh
E/Ss6meC5qyOKLxLnvTtBOCxgCZHCv0/pF3XkuTIdf0Vxb6DgjcKkQ/wpny1f0G0hfcmAXy9DopL
TRem2NiQIhjkLrtnACQSN685JgG+GjM5AyVHtHZu3T5Jfl1/UeIElNBIhOfn2RfXYRtOvVYMiCEJ
2oQSciqcKFmHiIDD24cgvfrzl/lvYvKvyy8KnVgAEiBOGESEVqsHaN6H2GZ9U6qDIwemwH+MtFOC
Mx56RWQXIjjgMMeAY7ZMuRTTwdREqzKtrswMXXVfnwaAsOGaxtPnqTF5Churn2ltMExaeW8XmO3v
EeXXjS8TjoQMgy920xlMdgI79D7FuT/pNET9MC2+H7eFy4S7SpvssFOJJYsmFZvRZEHuA9kw7hy7
a0+dJrvbtrUBAKGQadDDg3eM0qrFEbqWu2ALCEantbk7HYdaFVzAcPaFaDX77gCNplN2YO6xMyHo
kGFfm/BUlB4qJ7ZBt4SnJT/L7Uq8GgqqAlu1ziOtRrpHNG18L3WTvbwT9J9f5k1Y8Pe9vMiBSq5q
2jEnGHjQVmcIUJRSnEatEjVoP7pacSB7n5p9bxJQKV66p+xlAOqnRtu0eWAxn+ju8QabXQc9tnE3
ZLpowtsihButDnl9yqsrtcSc7mnQaJ3qIcHdVBrxzYJFT8osg8fITADJXXnP/yav+/WeF5lWx/o+
GQJMsBR7BEglM/xnAMNNBVM65fn/fbVFejVRST6kNaJB8oD0CgKN8t2gyVBuyMx89dnk+dv+aQ8v
EqKiLAqZH9FlbQwG0O3SDmII5xVQLQFaNMoTVcqO49CqYQE0fXSkshcJJ5MwPsD0i0FrP6o34mTF
UQ8DABezHWI3gUvSFILWQGoYsDrA8STeob3z2h7Sc7CVjwQzfc6TXdoCA6rFQMjXJa+wck/aJRvU
CF+hM5mJV2JD42RCN8pj9zNDVpuQ5E5qslea+7ijD0UBXgsAmoXD4SNUI4hE+cc+hnGZjzOLeR9Y
rxyxYsnjz3v85tj4+x5fJGjFICVZ2w/ozOQfDZ7JpgNlX+8xU+rtGM7YDqJlmlgtDCCb9xbUVT6X
9NDFJH7lRn5vVUo0K8C3d0YwsRy9+NgotkItn7XT2X9hTN5gvEyDXFXcmdNx1ngszNQipQX9rZ+v
e2PCd33dxQfRUCnN19LcmtqKVryBEtWdZHb3M0ufsUWddigU+ALugTf5DWUVz7O19epEd+3pFx9K
G48Qgo/w9BzUKEzA2U6dJcJzGA0EwFbe5wQDCUOF/3V+fv4b2LXr5198NImMIm9KaxyYIdonA8Q8
zrBYTfSC+moACIYmvgWpvF2H0wDlr5ESe2x2q5TcGwfn9W0s9iHAhInQchg7cWfIeJqDk52QW8Ie
ypgblEilzjyKMAVU8xFuIvxmhirNeT3lyFrsNLagFQ54GGa/XQc43FCfuLq5ZT+AhZRkyEkA1EAR
6YJLT/ZBxKrSdJgLmjp9RmMnYpxU+KggZVfvgblDtmokUOfQGyhmCy9xs+NFOLICHQCYtVztxzO6
/ll8ihkHjaUOABUXdpHKalfnRo1yfe+LhCyl06IWkuqfAKT4KUZQgk30qX7kWBsS5JgEGfGLMlhV
/7Cys37vz11feZGK9VmRSWU14sq8qVCmDKhwoFINmkgQvYGUPoTpq0YvE3VdgYj9feZ1fe1FHlYH
WVwQGrtavocWZOvMnRtx1iqjtg1AaPBcRfYAf7QchvfHXAsih+qMaL82D2NXvuvLbOhb/xaC0lKZ
yuW8+ohqnDuxkn4HlhUPeYtdNZiZA9kfGvgBS4S8z6Cn7HbOEQQg/gbwuwETyj+5NXO9G0H/enUW
sbavyqYMkmYCRBJA+4vPT3Fk3tpJj98a2OfWqFXkHjkY5UiA9JJVbd8b/a3rO1hEXaVSujJicQcz
IlDO9DjbAMCiy53dC3ObIkJGWJ2hBZg/IOY9sDakxjp2jSL1+1ji+i4WUZfK+bgXa9xFbwLV4Deg
lGBKVaoAj0EtUUJl9SWB/OwUkhWnlgghco0OwNDU+DWrDfb33OX6VhZhOAqycaBGHABj5ETFDnKq
BDxLESZ6caRDWg9noF7i/K+h/2UrMBmKHV+GWQwPhz9JY4hDS2sn8mUqc51PXd/TIianYlg30YSj
cdaYcmdzwcDoUPrC/YOHSwnkoV/l1pyAiTCg2blJdbjIEbM4tozKvLEDRo2KGe/zs+TNrdPpjTED
j3+VbBAW0QkoLPHDNxEAXnMDwl0aUn1U8L1FHiW30NGp8uZuFdxyQjU48y8fgP9BngZKYhbcorR+
x3qAWG1ij7XnlqSiFzgLEh0i9hZt59DHS9A07JxqD8bsZ3YYtqHHesFZcVP8zWvf+Y3p49VSXfb7
t+88HmAaG3NYKvYI3pxBa2hO52rkcrvhSEw8xmsKaST+tBJiV8LLJQx+u6wYK7HM9wjus9tEbqJL
2W2L/FWCNmQKlywoK4OqS0SQMdY2x7wff9gbl/387cp1TVMdn2C/Alw8F/oiVLfMyebgeUJrwHWG
RC+c8lSZAw97i+QxWuM33gCNXC/5IsRnqVBOtICPl5RavYEEDIQB0ZFJwZ9DJgBF8O3qVHstbF2S
yW9PDeKD3/IUSF0lhWL+RLcbudvkNFwiy8JpqA9hhLGb3dAHUm2JeIJwLcTvgQyaTiMcPbiVAvVC
d/n9JcgsO8NYaFFaLIHs+zFJ6wLlVXqZS0VupqFBOnsT1J+r3c7bIerX1RYtgromlVwmOMtYAVeb
T1QgDqejAn8kCI+vK+1dIKs/Pd7imALbZ5IHJZ+hSHSGtmThAneHQSiwYE5nTeg7sg73FpoZjlKi
NZLRQ51Al74q0590ADpaNcKBb8PLHu+gXBMK/Tcb8Nd6LM6woqfbhlaw+rOGW6MxjzzRapuYc/cP
uz7QW2rtq7udUv265OLAkuS2TmoGl2zgPMlDJ8YnKCwblO+FGewzDEmElfrgBpN9/sx+XXJxMA1R
T1h2xEtganvQFRZwOAoAJgR+gd6NCYJdxLqCAnUWgnYo9cZ1Xpa+B8kOAkxIeRnw3dn6KY/gM557
Gbfpgk4FSjSHAFuMhnPljZGOvgjeEBZMMsQOcr6GVNwl8q6Fyq6EMvC+llUU6lkD1/scEjRWL2gX
W+CwcZK36SWBqBGlKg9ChVl9G0HwXfWd0oC0Qpv6UHuHMxPyKmo8Jo1OIC4GZWZccSwcP1C7NTGm
1W2xODVLIuWJDD94+Lt0RmDPfgUYpV64Jq2l6MzKC7pBZZQYTpAkOA7R8HK//PxbTBplhvg8NuO5
Fd7qJwEHHLzBTCCvNOoUIL3Ktea1j19GGPzA/slMjKE5D4+gIPhgT/MGne8hXky7oppB0J7RSA00
YwneHDTGVuLVrSTn6lYXESRP5ZaLOgKc38xLikMrR0uTNoDYGXTIz3RWg9m6lcITrzgoudvokiXC
jCg1YDWCPrr18+l5gyl0vXKL+CL0PNOwSnMBVyCpa75Ed9pMDlOCQQYyXe/VdsVBBEdt0atGFVo4
qQ3QCnjoLJi8FQx3UYSK3rqQ962C82qhFqFFVsKsFfwS01d3zIyeUQuPtpJd+VycMIQZQpUAeACq
PPr4jF0D9/7BURpuurhnUTSjsmlPnezGdrXp/bMESRR1sArfFBR4CdsQdgj0cGUxb6DcrhdzEZoa
Ie+EpMZizgMfSoVG5aDO7INZGdv3ajRN17n6N06kq2VaxCY6y7uy5Ku54QdUDFTj97PwNDEV10c3
b3X/Xs7TxYF0db3Fp91O1NBXMnABhZGiUwRRaDT/AOagPwcHfCzfrZ9l1HDvGFw2W8mOSzWzBVll
7kQ3duEMF0oqur7Nm2iPaC9CeRdfgFMAVvzMowkwqDyYLUCbiOoAMxHAxID5UakvxhWBpsRC8iYd
qsoXcTLsShuyh2BYgEInaNkeSTKGTQGqSp04wj0cog0OKoWrSyCsLPkSk+03gljFbD0vebYrNxMw
T09CYga7ApolentATMe8JdyPxYaBXWuiCTTGBfB03M0ipchNPMBwuEkfPAmKc5BGkjUofbMmQA6w
dQItbbAUWHO+Di94NMiCY1G86KkG4OIJj1eZESCk/OpOuiGWcbV7l4hvqgl9IZhDwWxsGNmCJxM7
NOlD4CYusvhEoxhNhpnKI2yTH/IAzLrYVQ6sJ3zi1oJzFWsSIJ3yOovtxon/fcstMeBTGdVBn7Uz
ZC+wOZ3FDpmnaRcFaCDStPA4S9isnCnijbri6qqLxJKqCnqiIixH7Mw8RECXqN7Mc7PZJqkRHAGm
ymGaAkRK7/EH4PVcyZJcSlAbSDUTFYUydNwxDD6BXihqHRwIMLoBnE4dXVis6RTvjIKe2a3Zo/cA
yzdipgMa9Gq6nadlMIzIjLa2hFZlaDVzFbPeUCYO+XrbULAeNuANgU7FSgC7lW1ePfPicOqR48Rw
jsE5ajbYl5AH6lVSm+0GE20TbTNSbkJMsyKzeAn1z1n+HTQEzJmlDG9FLQD1VJFVVD6ovuWWeGvw
LOaGO/n1Hl0cV4SNgEvicXoGvBmwdwAt+ltaBpN1C+ruaEqMDoWu0a3RIG1wq5hD+Rbr4lG0EWCz
1Gp2MVH7DfBEw4YC6hhO8lBsgoSB3s90lhDQhdaTADBKHDBMoXYFeuiu2uSpCm0nNtTx/XHQCwKR
jtHzXQ2aDxSmNv1rbJMNUMyzYP/gAVicVsitUKLHtYZKftO8U/U8Oem0DgLB+D96EKSd1pu8fB8M
wKaY4b7b4kwLiVtu0qcRg3D40IKJakMG4mu8m2HjghNvWvijXpwhJivbyV+Tk7h8rLKfAqUzNk5D
9DUxa4RT677Ytp5vJpuAKHpDuWX12Vtc+ZqZsFgsdBvW8fBJSnKARjgHIoYV5a0Ssi9Yxx/OiosF
ybe0rG3aqccBhbc1ovcBQKLAIB/V+/AVb4Q2feEu5d5ABdZ8YBEIWCy1NBkNujgkf6RLEJqw0I2C
m0s9CZNVGkhG1F1swZ3zfDIVX3CDvvZmbmFlyT08snEEYGJVMgzqIVGXwUEKkRenR0pDJt5rEvuc
t2YODWQOT89BE4wZrE6e1D4x+t5IYdHk8OOGSixkNrkmwgQRqpOsTcQtlwETSXYhfqmBYwcTAMi4
i7UW+wu2Zb1ZjFaumDLkKGGxdCSn9BBD5osyBn8f1A/oeIIW/9A0RxGwU0mvAA1NzK6CK5whdDrE
IiA+osRWWWgR3P6YwuTIMRk+w+HYjpYo3/k0XGvMHKlPZFZQVKfvioe6cbJX5QzTepd8DK/1Kzbd
ZEzQcQDDYFaqBf9d7l7FbbHvNgVv8IHBufSm2YdITvQJ9JLQxhSuOMOQU6v1qNzxsyKyScCr2dEu
+1CHBhNZKQO/ehXgCZCnheArzGD0p0KWSy1qXaEOOaQnMOmGw1Zo1DVku+5bi0UXM3nqUzsVClWJ
tj3njfJHXn0SesMEZxpxFHVKMT4w8AKq7IC776R32B1CvhYDWb3PHJ75VCTodwGflUHMv1J7FEm+
yXR6alHUGml1LSnnF4lbQA9iPnBIaliLR44Jd4FD4SLig3ieuZNNTrEJSqfVwC5IuMd0mnBGvY1X
rJBvzNqvg9silYu7thglgrsQRd2H2Y4KbHPOqZBhCY4tVP6JSXOYtWvtB8zXd/0msqG0sp2QAX3O
zk44QSYjcKLtLMrCGXhdyiF0c5c4iqs8sD1oRB3yCXwiT8SpRZ0nZla5wLqvGDTe6hBdnSKLFJGq
qJZu4HKElnLVmPDGmgUx6FYvYZQOfLIzHiZ5hwg46sClvUSmmGypRsf84efa5gaw8Wo9lwLzY0Er
bDFTROUtaiuMqjZYzfCdnrGVj1hH4bFwAw7t2d7D+ZHoTXVBPGcOUA7CI9aqf5k+hxfMqGfBlEAV
ZRU5fE+MeRnvwtQqrbXy8Nao6vvaXWwlvoVMUqVVIQSX3BLze07nbPiaeXMJAaIKAtVroIXuqjL6
rd7t1WXnlPfbZf34XyntJcVKtPq52SoeixIQ5UtrwPqmscQKtLBVeMSNJurVlRdpVtckfN1VSO4I
Rq+BR0OPAo0tMrs19dC8pfX+NKIScIGHgfbu2nrfmrleXX6R8RS0lPgUjSyvhdpWfwCwZVarY03f
hdMkjF/cYSPYSqCCNoVZiNgZaasO0OPDC2FNCJnCYEMBrM2L3dyCcn3nVYrp4ziACcUaJfOSgP9w
nAqL5GdkQ79D7wDDaUXNN+GBgH472QIED4GPp2HGovHE4aHFuaWfqy1T6mO5KbRJUqHGZEyvZFNt
UGB4kDMMXUE2kGyyHstCOFMd7WCfoEM0Wb2oYZnT1V75XK3/dO+Lal6IG2q8UPPLp8HEOIdIjy0N
vSsFYlcDXN2BQwTX5QkFYrTOj5sDzk8XX4R3JLR9DXUE+hw6IyDsAJhZMBRtVUSCfD/eD96s6S5D
mNSUDKBPjOAdoBSwXSqTt4G18t8ySltFl69UNUtR+aqJUr9JsPNmkinMIjV6LrdmCbfCBJodjZW/
sIVWSteLuNS37zyK2Qy1FJoq0pl1WxgMjFoO6RXFzNy61P1Yx2miYMNkR+qtwly4VOeS1Wvlbfg0
wnBjVivBukCeGVh0L6AspFiyDba94iIrqYyCUQUo9bGnfCsc/NefA/raByDOs8xvd5+zcRcVPD6A
3kQiSdwR+t8dSJYFHBMEc3ofoZcHXzA8hYfaiVQqNDRBBGpiq4eoDSzWeL3Ff0NMex6fQVV9gu6n
xXxmEU6iiJk1p3MQ9BBpXL9Y3YZrsWaJC2WyLh8ZBaEuhmsNzH4Q3SnMSpDmmBUQ4DLEoyBMR6mQ
gW+jfRtr1cyuAM38mQpFoCDh+w0t2gJel8FJsVtB4yjwFtvn6VncpZ9r4YZd+WQvuPZvq91WceeX
M25dAEjvokWodOe2dpV8W4v7iHN5SWfq53HYwoYVCBWjzi1AdNqPCJgZ1qI4r0MlVPAA4hdOsmrC
cgPe8D1yXxSGvt3eiCGU1MbzajpAYqN00mdcjGgOn+vfzVphLC6OCSHlhSlq0GVjIN1fG3NTm0DU
zKRLM1MMLnjgfAcNK+w7FF2TOzQmqkHyUaMRD4EIt+U9yLhUszuEGsPhGMQ5ai3rWluPxekgiyM/
9AB8nCNqAx+YNjxhUtR3mgLGAWvErIZeJNwP1Q629qTFKADAtjLeTiEAKat6KKuf6iLeh3HTlhP3
z2PdzRUVcmC4ncTOXB/w86HbkdiKSm0UtcrlcIbp+Cd46YmOb2eO5HaOaPN2CZlml/sU34I9VKE7
jyIaZPcRHGswxhuL+2wDh3peG2SvVQMX5sG3nSWyzMROOe4daTbqdJQD8A2FPriEng6qLcziQR5n
9anfB8Qs73lbtqODbJbbtTNCmJOfHw4ucVERJD2byP7c3JXvU8eH2TXi9ARqDobrtIdiN+o9mGJ5
4r1iD4BvQOoPjhbx07QhFjRt1WorIj0xLz1YBquezw3zHDqN0HIddUXWyQZQ9BbRcyOhpSraKB7R
chxehM8OT1np2X61KbByAomL4kDikqAmGBqe0w26N7xGTujZo006AtFWmow3oZtrQDsEqAe00TIT
oGd4TwUvsBa1fz5ObuCAr+oDaXGcZG0GF5Mct/Jnw/MiJDaHkOr8F8x+5iTjh3e5VMPvfDpLpBHh
lLdqJ+wc+HfXm7JQsx2NCOLjzQIzQn8mruJrYBRCBd0gjN4B23JSQidpz2kUwBr0L3imsmu3tsj+
OSqNgP1FfnShIM3hYlDg3qc32/lteCC/bKstTk7hzdffZxpwyNqpi6araLOC01F/wRuJX9n6y7l+
RCfUwFMo3ngL4f0MdUdJxDGugZs6Y2rYLxivGZDz2mLHoyGJPho6d8F2cAN0I9xxM+Q6g/JhM71A
bSrSu0bj7aEweKhXOiJEag7NrC9OmZG8am9xC3nHcKJMw4mBwxl1GW19CyCJJEcRHWBjQQYf3AUV
aTqtNvcJykzIib3HO9meKSkXNYhD5XVwMdd/3ts3VJqwt7/dwiJyDH4sc1OHVzpnl1ACro3wnXtE
H+HgfyklmEZQYNv1LqhGh9CO3km6D/AfE038lRu5+b1/u5HF9z4FtZ+KHEIYsgj0iqFEmCbPFAvv
nSOpvGF6wLRnFA6Kln/R5gCds8qFvoCZAE8ubteZtBchrt8+w1/3sxzexI1SK0KD4N6Wx7BCY6B3
crN/BGltA9QbRNZirfgsN5F0yXgkGpR4q0gPiaAnVo5u4PtkdKKlcOZInsrwPPfafl6x2y2Ab3c4
H/Tfdk8kNR1bS3h1UBYF2BZQYKh6yR84bdzsSVQlFyM0zFuNlcverEe+XXYRBJhAzLtYxmVB7j/O
bNeEV+W7eZA6ayrR6vi26rJ6e2AqMTyExmmBUZaSvqmY9xQ765dR0OvvCPKSU5Y4RNaQt4AHJoU6
b6C5ig7uIOzbEmJLWW2zdKk2kKZkCFoG6IjixMInqLbCduJfoKrJPEPNluU+cv/MBdueehyHx6E8
9MAjZxNYZXmF+WK+jXQGyg8awoD4nk+7vj7So4OWMjIkIwRuqbUq3kKhAe3/08jsI3+XD1Y8D3ar
o88/dfAAc6oOh1O/k99QNvCPBMMa2NGC8Zicg3Ozn/F5lE5tICMtHfpThbC67aF+p6L5XhhxClac
/zSyQC7aFfb6qAvAQI8a5j81hVkg+g683vM6kslMMEQzbV9K1suyIwE9Blr2EGaw1iZA8s12zK83
soR50xKrjJM4F4j5fjIHZueDY43mZ+wfq8QrWAQrorLlZkQrzUeDtNrACVjLCoCoWVgga7Wk148K
oAHhJlXcDiY3AygbcNwgseErgFWAzUjUHK8a3irkA24b5TaAaBnEzqN9EmoDGJnDURA3CW+F0G6U
PGZEy593ShZgJwNmptA6F6EdUD8kyhM8Y6kE1bzQaDLr31FiCXobzNRjV8gPUfRCMc/DuGeCbdbY
QXDI2T0FBtWA0Uyc7pjkIeBTtYA1ysjbY7BJg3MXm+Hg+AaqNPX/8n19W9nFZ02PpOZDFgcaccED
0ugt2RZapvmbBjTd7Fl8U+5+vuLtPPbbFRdfdCfSDV9IECKCwAf3NRo+TIz71qkrG7IQusRCgRO6
8UAHgYqItwoz45zq0ePXIjgXATX2LyD+f74P/xV8Fod/htnmH/+Nf38vyrGOgrBd/Os/ttF7XTTF
V/vf8x/731+7/kP/2JefOWrJz892+1ouf/PqD+Lv//P6+mv7evUvRt5G7XjsPuvx9Nl0aXu5CO50
/s2/+sP/+Lz8LXdj+fn3P96LLm/nvy2IivyPP3/kfPz9D3Y+Z/7z+9//5w93rxn+3F2RB6+//f7n
a9P+/Q+Kkbi/SZxESwAvQVmMn8do5PPPH4l/Y2d5LoalGQZ+e/hc86Juw/mPCX/DbzOKwtEgR3Oz
AGJTdJcfsezfOIGhRRnS2BLsG2j2j3/d2tVL+vXS/iPvMqh/522DZ1mmh7QgzJfnFEme3WYvwIFv
B1KbjQwVpUn7qMzGnUOp8qlwTBhxK5epTYmYPYBfH0IkY4pfIxhSJoMXsqEVjtK2osE9JRhs5lRr
QjkR8yGnSjH1QVsVwNkUIZNLI02WS3NqASAJxbXTdJlHLm7+Utl/u3m/jAQZzmbtY+zwX+N2bmFh
YKKXO85orXUntWWr8Z+X42WOk0H/pZVFq7Hqwk6kYDL6mG6AVbBrb1b3Td21OD0X89+zmOVlFuld
EKNuqUtcpp9qTN+3lbxnsodvW/TPffD9vf+WiCwvskjdqIAJekEI28eLhfVdvW+2IdSkcgzHMe1n
QWBU9GpNufc3Mtb1VZmloIAUdUPEFng0olUPBUbyIwRI7hskI7rvzELikkVvQIxtIXtAHttVEt4y
D1pefxGn5YphJT+J2sfZ/i+FrbUlOnO2Xp9kO3dDN1h137uxZwSJVxADOEkW4W9wnfCxdR8VEicq
DxE9WgolWU3J6gI7uZIErmQGO4NmdDPgulfe729oCjwqvBQ4BCBOYHleXjwqgLSlEkHT8mEi4abI
kAsL2T0c0yxIvKoZmvIDICBtiNlcV8NtJDXS6WsEq76Spi1T+Ae6+ZShNNyCkzdgVpuhsxOw3HMy
dIYS1LsKZmQjvECjTLK5HvLWEMMTP6TqyGMAUFWjLYep1saA8YXxrp4Go0qRQVAy6sqJhhC1nz+J
Pcy3oMfQ8pVWsb0mCvF9FErOVCEXDN6QKHtxDxxsE2xHCczkJPImCWTs+K5RehCyS6sEcCnK2O0w
PqYVksf6JW+2cld+jWn7QSBdSQkRkBfKRgxhA5YCucug9QQ6ASeyaqpcnltL5OzQ5/mZKUoHvSGi
KlwmojVePWZd7SY+mrhpg4RMQktQJhkF3EwAzfIJUjnyhoohCKuMLgsSdya/KPPotRoAWYQVV9C9
yRnGvJwPpMOUGyO4NrzcFPi7wfhR4l3bjKaSi598HcLbIYCQLjiKZc3ejWi116ysw8sQyRALQvgh
hndmCfhICVGTKPLiIDKadngRq86qqfdOaPWiRTu/iYBoSPeT1J2FtP+igGJpMwWELCKqTazIMBmm
zDhv92NAIxcQoAyepSAihn649rGJOIl+C2Qiz7CyTHOswjCXPuK38CxXdAtgL6080H4MHrIYvOVh
+FkpTW8PWUy0rp4gU5GlBYoBuCgkwD/EUwg7qkivibABZ/S+lxOnJIeJTxy/buBRRdREeKpEgJwT
qAJnO592ccg4IanfCKAusbxPlBSzPQBIa+ktDYC9y2EdHrVaPBBnbMQXkREdSQYBdOJ2DO1bYoYM
lsUyBs19XpEPuia+FpaYFsZxg85EQk4Rx8GzKbIDCOqqbDSCLXUW65dWmmA4UzCniEHaK7Mwnqrs
kUUFoAyQuBNmohUk+YQ+s+gyOKUMBNZAbcKrhPxGHVhszVppzFi+VANCU0ABBOwDCPCEUqPyifzR
EjhlZwGgaN0AkfcBtVqUWCR+TJjMUMJB60faFbrpgUtLNeTh46JArXXKn4IgNMe0PuY9sYKiv2sj
0PFFgGL5SiUE+TmTAKaCLU0BaJ6iY9BXVu0PcPkDiI3DXIhvDIjLI20vNRHTIDI+sMgbsWUDv0Bj
hUWbMf+isteWEJ3KSr3r0/MIoGZZyMBnQYUQKv4Ck1mRzx6mEd8VVCCSGEZPEXrWTbARmyeGCYwp
L2Djwtz5AmuVlWywyvQkALIToY3N0YURcr4m0tAd6RO7Kp/z8LmMbMhbjmVrstFHU94pPGNFcHGa
CtR+ACKJBDZu9V1W+7smbw9ScBD93Ooa8pTK4qGKeLtrByD3ptQJ8sbkAtqgWhiqx/5XX9X3o4Cp
xpi/jySBSU7vMAkxw6D0CoU3WB9Ashkm0FJQvEg1oeSMKcyNMlEeKIp/jKTJiUlokcyHQ3HoZj2E
V2tESblDE5bKdglAaVwtQsA4eoa7+0vBAlJacuoEsxY+rbyI7ey0aU9Sh3l0UD3UPeCkJUQ7k3Dr
1wGCV+MEVWBk+cxXh3/hSO6ouHTYWPrIgH0ahfBcKacadY+C/D+DCDzsxkIIqnAffAn91eSeF7hj
2Z18Gu5vCNpF+iaGkOxvDon8FCXbbjaOwFhqqHYhMxkxp4DqBDYtthec4kR8X75kTpjjMiG7a+hs
P1Cwxi5hKREdo3rEBsGEbvSf+lZI9UxBm0EArf8ubJ9kCXY0+Lyj11pyYxjdRsomKD4qfB5BuA24
V4Z2BGWAZD9iZQpJtlF+COfBWCXvRK7GB7rJB2MaJAhyxABk4Y1Te6I85lFv85EAvYxHWn5uQ9Gi
/coa/eIIym9TfJLhQWEeYuqZJpJWlI9pKGjtnOlGok2Ge0W857I3ntvUjEe1LiU/iKkDHhMDgE4x
fFR04CrhgSPPU5NgegcYZIcPHPZDQ4/OX1x61KSYuQwpHpF/nhFqhAD8xLbpMyIMLOZkLZnY94z9
jBSIZgN/9sxxT8EIGuEmYjNTyA5QY4DH0Ufjv0YF5DMlTJbGejdw21EBdA+yIRD05KC8RNr3FnVr
SYg9leiPAGWcQvGqzj4KipfVJJBh0U3pdQuSTCNrXNlqWYJGaeAx4hRqftNkRiYCt1yjpVE1RlA0
MG6UPtmaMlOEr5E81hTsZMBVmBhHbL4GdlvmG1F+CZQcTpLwRWe9JnvxwYBjJl/P/S+Cvi2ffaTB
QervRPaECKJyBQ+4m0lKt6h8r2vrLUqgtxa7nmkjb4hBkaRzJ0+gYTqOB1HMcYZjloGQmsPIQ+kB
A4MXaA7nCAkwNKb1ROi38tx7WltTd8/0m6bacBBqi8F6MgscxklEa1QIT3Da7slz2Xd6Wx7C7GFI
tjTnceOJ4VxfgZND7lGVVbBbUarBKH2SRUBgAVEagLuRzboCdrFATx7uCdnRh2M15p3i1EAMCeA3
fkPCs1g8T/hxkw5u3UKoEg1FBrYeGbsRhFpvhqc4d6vI46o7IX4W6GMaleqYgdcaotMDTVI1409I
fBhokVaVyfXyQ5MNNMbWEKHJDsL0FnP8I8c/1XhlUl5afQoFD0bxZLk6d3gZPDSUW7o6SGQqVdLs
gqzvVC6P4M6EAIYYcwAKwxaRlkGe1FIm+VEeo5l9xMDRqQK6eOIy2DgliLQJVxpVAh8hgr3VVEZa
fKU8OLgCg9OsNAIoMknIsEqafwrrfuv3zFkOaC+OE6PhJ62igi+K8IrK+PWzlPaULTHQB+G2bHLi
osgo/aHRAjj+aR6soSS6QK/IDx7knnFwLD9LWe0AOwpV1oHehQC1dlx77EdkpCSHEHhHhPcOapd9
gd09YjKXxJw+hO3eV1hQdKXnieoY+H2eaEikFc0skgP1cIDihudRhMx0wR6zUDRquGjSGZI5RjAE
cM0LH9hm5kEQoENSsHoJ3VMkWl0Vm0xKeWJM/Q9pV7bcuK4kv4gRXAAQeJVEbba8m15eGN1um/tO
gsvXT9Izd1qGdMW7xHl0nIYAFqoKVVmZq0Bixs3a9EG15gk4ay3P6f1DAvvzo3LVgSSkqkLwyAJT
DCKwyNPu2oI7RQ1WfF14v3WjxYTCyPolCwhUTlv2OpfSn0mnMAcF4ikoYpncUtquRpTXYa8Xwp2e
bPEVQNvrdCmWyS/wj4IwKZ8pGqvVQjwg2PFyymvXsoKoIzwUbp65tLhP0cEVgA95FvhmMHlqIoxe
3uD0+5V3748FlXdvJbpyTFJfuIFXLdfSXmqgaYI2y+VVzryuUVmhyFZtTgn/ngc8Skp7vMeQFQfY
VvuQotocD5jOin5fXuRkSG46vONVlG8VeYPOsgypL72dXhXgIQYT1hfQZwsDrG/r7DBHMXnmZftj
QeXwUq0PsnbEtiJMJvsMJWbWzHyfczWDH2soNYNILzve14ZwyaZ1B2cAXVaw0m8ZqOhMIOYntQLr
7fJBnnk+Hy/JlTaur/EhzRjlWJIDSwDw9sQ6uJkbCDmZNFa+l/pall5tV7UphVv3wMtR67EHOnoI
AXfG4LOhH4ZcPDWy2FHU8BOUvS/v8qSaqy4/vaSOjDJtqpqYHNucaDTsdQx2QmT9GD25aze+g4mF
5wJcAdUCz0toIB5ANVcv2cx9P29BAnSsNhV4sCkWxEOapGMAC7LRW5XsyUjo+vI2T5Co/7vNv0so
BmSBAzWW0uMu7xdptdYg5lEtyDJb5ZMh4Q0TP2YYrlhB1G8etXLGu6Ci+n/bs9TSE9eyapDc5G6W
3Ar+2AOONbM7lW3j5+4sXam4JD1NepCAc5diskbDLPOChxgcn0DZffMqUrRoodIluwz1BH/Ggk7w
DuriigUNpj4khZkhOEAgr4X46cTvzBbxHcBvs7NEs6tNhdkje81bDz5UpMItMadtrfLNkAE0O7mB
YE9uxrvLJ3sCOlc3N5nu0XJ4AvfSojDNCcgLsfMKQntkOYkvIAsDcd7GhNrlhCfWMT79CIKX3eUf
cD5m/LWd6e9H63dlkwkddQ7XJK8pSPA6jG+X9Uxg+ifu9e8qSswotNhPrBYBN9q1zgTUABEKiELZ
YtIcjZzH+zkw1LmAe3wllAhf67qph5RxV8eYVw1uXw8zJAnmUwCDunyAl32LpVJv20Vkm7IX3E3T
m0EcKj+cWeAEE6GaiOJagtrnmOKH/XvgUQOCb4RK5NSCCzF+tc4hLkhW475xxAaVvPoWlDNblEEW
9p/L+5wxFLXDCpnKpi5DGArhr8S+brRHXj1eXmLOTL5D2ZExSuZ5bVrhLEHqg6FDcfs9NIbbLvOb
qZf82v4Zrjwn386sO/MNv33C0bocAhQFBr6m9FNfTvy5eHkj8iM1ngITAM3azGF+J7RqQnhkn99J
1tGKPt7sQ0/hUJtVcNci6dUdIN28e/Ll7Yun5Cl6A4m7OSzMQ/ore8PT3+meTUzWbJH6vxrgTQNr
dbjsgEOrd0jJg2oJiPy/AIic7snJ7zSFRRggFsjLFccPGdvO1mvco6SjT4HogCCRIHT6ioXcJWSG
AfasiR0tpjh6wcaGt0gW0N/2VwUG3RqGUU69W8187ulHX9qU4uLNytCkqXW2awRg98RQHIbARqDD
qRMX1S5PxLNteg9eZr8ys33j/jDjDk8gyt83+mijkz0efX2YW0Ntv0E+UmEatqKLvo5WPmYhWglZ
ZpMuRwQdWvpbwsDobOBK+znoSeVUTt3y7qsZzJU9POvZdYZZ3Y65JHibHi4ptEIrLlc6FH0FE3Pn
dtapHv1sJVZUMUgumxaZPx7a1yNa7tv8IG5sB9Vax0BhGgxOgcMe5rK38xns0bpK9DAiFIE9itfh
BJnObkGUswDzKoiVg305w8w+Z4JK3AiDMBBSWvBAmB4KvbWuPVVmNHOQJ0A79fsr+WgaJ3VlDp1w
LQjv8Q2mGfxfw322w8DZyrszbowNNHZRqwbDe+pkv6ZMJ17PhcjJyC7dAiWsoP6gW57do4UBohbf
uunY58w9m+7RhRVUoGodiigwAjyqJrc68Uqkn9MAZgfp3szptnMDfOdfpn/tRIWq6pGwA5JZk50E
1zjTLVj0D/wavEJ7usTLauYzns/5j9ZT/FVqaHquM9wHftBBFu/gdeOMVxq0ReJryEl+oQa3/A+U
LBXrUSGmXRDIIuBofwY7795clguoJcUgX8EAy3sEVFMB1n17T7bJs3bdLVHSTjE3O9fJP58nH21+
Mq9jH6YnZMh7bJ5s6l8p5DsxnXIrNtOeu6s5OObMtTypbJAoJ9QjHJUNgKv6TYGKTZ7MOpq5ZRRH
E5txVUVcCFdA2RnD2MCbBusCGlQlGNHaO5DXr/7LmGcrDqczjTz1whLPDXFjJph2ACQQfd+5DGdu
Z4rH0XTdo5GHqygx/bekYOn1hsU3s+a1sa9wHx9AV7mZ86YzAcNWXEwhbK1Cj5K7vVZdczzsjdQE
fai90OcFjM6uZaHyZTKKbEUoQb3Py6Ys80q4xUf/YU8ML9Yq3US/mys9Xk/c/vVjfqdvZ/GnZ5OJ
o3WVe0A7GA107BDLxYGQR1kAr9mYAEVKfZOn94Jc6wK4NM73g/U842AnB3PiYI/Wnr760R0UJWHE
0w0bL4NgwVoL5EuYBGfst5Y+EvM5SN+k/9mX10ny6PnGjPubNnZpceWyGDzmNq+w8b7aEvT7PH9W
A+9s2eFof8rlYCXNrDjDEvqe7ye9CYCgQA8Z7WcVx+dOUrkfeePHsuhgPfCpm3Hn7YzN8M0GFzjz
MxWnpsqg+8EgUmTqJiDESlIdJCbJBnTB3agkTgf2gToERsc/ROHMtT+99T8XUgKUSUpCiZGgIMz0
RUPIEjTdG82fWeXUEH6uoty8VuPt0MQVd73yMyrc2H6/bObT2f80tJ//vnLDNCuO/IrYtptl9KaH
WoEJ2kidxldm106DHFB8XVxe8fTV83NF5V41vZ4WIcu4W0F5RYbmriLSLQNjL4vipSjnYukJ1fCE
nzw2COUqdVCaGFuG7wThMbwErS3D2Ji2KADb1tHv3Bj3/pM5aZkAabgoySF3MFc2tUqMN+N2frh9
7oMq1842YxqEFj4oWufc/NOTl8vHe6Ym/HO/ym2jhudBWhPgArrAYOgDiKVQSHyGqlt8KK5Ag1Y4
EMm7zhxEpK38TJYg2taW4VxVau4aKtGJeAGvDLNHN77uAX+Csk0cXoPuxdHpjAXP2JNaOylaO0is
brDdDgBET0IUowD4vH1CHge4qZx5Xs58PrWKQoM+tsseuLyMmZvRAtpfrmc+4Kljnj6g4AwgPBQG
vkmojgJPDHQLtyvU86aqpUYd41r/BDYmgD4PpPnAt2eBeT6NFuVdAm0oCLs/5sFirnR55hn981co
18a3NL9uCXKnaOdvY4BzF+N1gdZh8Yje9HAAEUqwnkbyDCjpDCv8nPF5AOoXo+IYQL4BncDm8rGc
/8x/T2X6+9GpRHpkJ6DTtN0G4CWz9hbcbFfShpAPqW+G3n64vNyZ987P/SvXCKz7nVZr6Cr6MTS2
4i7deSYw80awKvVkwwPtypNQMm+yjZBgqhvKx9GaOst6OeMvz8YZdAXQDBfcMtThSMvPug6Db8hD
IHsRY6ydcHBNo0Iws+GzkcCy2NQmNo2TAbW0i7sgyTQGP0lfMUov8oX2Er/rzxOBcOUAjckWEFbC
tLK8+U8ezEgrGXTqDQH8KVPZOiPL7GWX18z16Zugr+FsOnf6Xv65gBLoRKkBaVs3WACcwMvwATIW
oA5nKxPKoSv6L7AinrWg4y0pgY5qNPf6ASuOHxN33qT4bI+L/NW+Hx2QbW95tpr5hGdMxQZUWFic
W7pNqHJHYsDmYp9K5hqWcR2CkpxFICztLXAhgvarjO9KBv5Le8G9vU9/jaAKqALzKikDYDtmyo1n
/CR+irBsgpFH0OQqm4emt1/mecrcGBAgG5iybvZFecZgbcPECSPVQyFAHUEYbJIWeLIabtmCowFI
u4a/mxg/WYIvZ51KSI/RcHf5hM8uCeSpgZkH07CIsitmmGygcW64IfFAuNUufZC55Vq+1yKQM/Xe
fZ/WzuUlz9QC2DTkoUMmmOO7cWVNWx+H2gK3mWtp7Vr3iztmRZ9anYN9sVn3IHiKX0yN9I5Fw1sA
rYpsnPEMU6hWUkRBLVgUeqDo6qgNXrPz5FD3dMCm6W3eRNcesNu51K4iUoNZ00y3hp3uDXjBmZ2f
OW0BqAVDbRwuSVdT+TLMONHw/nNt+lGnYGIj7VcTVC85A+mt/MoNzJTo1Zr6T9jOXWH1Szt0qTYu
ax46rR4eQt3Y5U02I49wJhLBR5k6mT4IdNuU1CaN4zQd7UB3U4DA0mQTYp4lSL50/zmz+Ey6cfbs
/66lVvlkGsZDToGjJRXY20x93aYmRGexrRLUdUF3bWrmlcT4zeWjn9miWuwjkQClu4llMRa3LbUv
CTYhLf5D9NHh+OaXFzvRxkOGLijsyhIYXAJnu+K2qG0SKUWpu0msL3IDMNm8fgCmbq354KTThgcv
0Hch8/Ytu674q4dCPPU8kM35/bok1cKEHAgEemc82NkzOPpVk3UeJRxtofu9V4+jO+R/esxdAkad
t/fWhDcr0zlTn1tMsanMItKLy3B0GYZazTRdQSJmDTjqFQUdY6yje1291LF2WzUWqGDqVcT1JbgO
F7EBEb/oK26DpVbMJNaTYzm5938P4Lu7fnQAdZo3eVUko+v79zWkJjQwXmhzdd4zcUJMsBFgRxgS
D9W7IesQWVQWOsLyS9PdJSC5vmxdJwx639Z1tIKSyMpYMgyihLpLivoALlOnIOYCIwQ3OcgDbNEt
89Z32hJS5SK8sVnzOnQBKIIBSAysft2CMzLXxg2PAYTW222Up7dlkC5MTCdHBAS/6AQF0CbswSE6
GJD+k+GuHxi49ABHj+im0ZI7E3rpZHgovNfYN55GSAhqpeeMJthjBwDJeLIdaxMyKsABAyudLdHR
f0+bAkquureg5Z9M214+k7Nf9uhIlAtXW9QzkgzWZpNP4n2KZJ/FH//+EkwH9zpyEQCQuGLQTed5
WanniFoRqFkAfPX9OwNA0curnLs2iIw2wTQkt9F1+3lHqZVEJSaKBtfL/2jR2wC0ehK+EIgv+rN3
9NyhTQEYRVBhIkFVDo1ADs0AzAlhMPoS5D3KXgIMoF3ez5lXs8BkJ2KeibEXJBk/99NrsdcIUvUu
epNrTHotapBQLqzgE6/np8tLnd2OyYQJILUtcIg/l2JealkyEb0r42cvvMn02yqa8aBnHTtKxv9Y
Q32ac98Pg1g3gaWXkVNHJeD5xarAAEpDs3fdlGvCzXsGSL05RE7pP2thfB+GxJWJW0sMJfXtohxn
OJHOmszRb1KOuOhYXwUN710DQypj/m4Fb3Z24+FKy+4/+5x/928qZ9z7ZRl6McKoHUM78aXzxIrG
3dICL+3lr3m6q2mmlxC8YQwCmK9inBjSjUWUs95t5TMBIUyK2e0ID7ZOwNkEsXN5tVPb+bmaEhoh
GUkCb9Ck24Stk8FtxQ105xJvphJy5gX1cx3FRjGE7fv+dH6RgckSigmkYsz2BpHmgqFi5YNQgArt
uRvBxxek96FGr8SobzxqzxzvmSR8+iU22CgYbouhTydyFAuTPAMJuvQHdFvHtbFKVs0L6L1BrQs6
5o0xg1s7/zH/LqZELCuUgmcFtk1TsEsNX9z4ZAQs2mLf8WzG45z/lH/XUgxHhJpRl8yGGyAPbX9I
/Qdfm/E0p2k8zs7kJqpZ0yPmG5h0dHZ+MQraUANeoMjudXt4Gu0/IWFXQU4w6NTeo1k/s6lTN4oV
USqhU/wxAUb/+bUaUUkSaVy6oSffKWerRA5XWgKRHH0O3Dy3lHIVtKK1isrWpUt7cPrHIeRMdego
R/vI1pq5LPE0Wfq5L+U+CM+OWdRmPRop+l5fhqjLTT1p8LHkCwgloIM6h3o/b/h/j1IFUldGy4I+
QpgwJiXjIF378r0nzVdYQd1IG5yxQTMnDx5B2LJEirzM03Lu7p02AX/sWsVYUzw90zbCRBYDgf4Y
epig4wvWxGDlwCT28CjMaFOhdW0DzDFjSGdvx9HuFQfe2oDMSdJJVxfJqkxfKrCI8Oj+sjedPWPr
p7mGusbzMGHShYyGG5ngkx99/+AzkLCD/YXXwZpiGg+vzVsvt9CjmCYS2zmAx1mnc7TVyfaObmmB
MWDNpwNuaSXWmt5velQdF5jqXiW94URl/nB51zMXR038W1lhElUvejeOydL2dphCWDT+ax6+XV7n
DO7xp/ko3jT2jKxirOxdEx8vyYGl8jVQb+lWvrN9/Sn0oS2NYCLrFBOqk4Ptab7xdQnNuPQFZDDb
Jp6tbJw9bCYIQdUKDXW1dMUKTKliwB15HkCnBiSJbGPpxw6AF6aGkbrpRq+0ffcoATsJ12k8Z3GT
Rf182uFM/q6vEmAAeZJYnGH9/qPYseVAoMvCMdy0KMAljeEyw/n333lY0QbWmU65lxCKedVpMWBg
A5/bH5+sdFh0Wj/jJ840+n4uocRomUsv5Y3XusLkMfSYe2PBSigFIA3VVoM/7ArSr0MdMhZhcKDF
S2Q360Bawa4M4luSa2/aWO20IcRYGjpJQ8deRhsvt5imLsZrt37vQndtbQzBNgmS18tWOnnukw/C
GSwBrWv8p3j2lhJg+5mB397chwbUD7qAXafVAK1nuUqa8hHsC07kF3OqXGcN8e+6an2JxkWM7CmQ
rgdKug7SjCbmO6sampo1np8wiMvbPAPOs3VmgQMPb0PBTPVZaHpJopl+37qNaW5jA3AcE1PYkaZd
53Xlryio2Rd1isp4jcFL5GMjatXmq2f0B6ORr3YElTvkhJuEh7eMpzdmmz1naIlUTftl6f3H5V97
zkUd/VgxNeqOXGJAWBVbZiJd1harJEDXQGbLKr3J8ba/vBKdAon6/RmYPiZOH+CB1co9CHGB4snt
xs0Nuc81/z0UEjOE1c1ImlUWdr9yrkNjwQC5bFkC4YMplMGrV6ZO7wkqK0uvKG4K3kF7Wc9+lUG1
asFmplfgIq96QCB49Ykp6Ssy2oeqkCtIpjyNhf9sGzRxiqTbVxhRrjETmejvTYAI09ertOVbjYrb
VvD3pi9BRdxchQzTryWmzodqXBjQKcs98aR7uaPHwIuW/KGIilsf08cRx6hlXNrQpRieLx/VKTAQ
VXbdQi8MiujUQvHo51fxQQ7HPHuIXSPlO2pADoJhlMOH3yq9De0xTQ6WhzGGjprxOsbvkz4GzUGp
HC2yEHGzmXE7J0by8+eo/NP+oFVtX/exqw2VQzS2M4txV3g2CJn3Mzs/l40cG4mSa6JzpnkYfAVa
wpSvVuYvbUQmoM820i/e/QGk0bJfeRX/MIvOqW3IN9dFhBFje8chU1MlYkac4jtMnVgtKGImwilw
1aid6rLsLatsqw7T73vZoIAAckLrgYfasgSbCzH6D63pthWea2k7OELXV6N3Uww7Duk6u/zFJ+9a
PyYN2DLQqC/km0evrDB9LMs/RfZ74AiD/n0pUHT9mjnKs8GCUQNkN0LnuHaKFdE6zkYQcg6uBUWT
CroYYH9IoLHSMX5n+VAVs8a12RJU6gJHetAMlGBGNqOt8DoEjmRNO7A8thO/QbRiSA4bCwPf9biv
OoAaubGqGbTXmHcdczClCCB0w+olENF6GOhSg9KcPkBp225bHcQZJYh8QLUGItNYW9csWhFon8WV
fC8te8368TrlG5/SRZsUe6FZ61YcUojNlOIwNLsUPqkg9I6Zrg9CZzMH77opNj36YF2oo2FcPmry
Jqcf3Ks+QnlbjelmkA9xefDITcOLZdvdNuyqSu5bGa3aqbYcNlsdJc+w21jJIWbBhJLJxuc2/NDE
dRsQsDngyQ8elVEDPq25M8J4CYaWe7v4TYeHOI/A6KXdZ/qAVlxvf9Sl+DSk5ST1HwkZhBJKPE1D
12EFTmG7gdJRVTn58GBjzLv5zHkCqjm2CDS+6MLhLvIJFGUwDZ9aj20NXvo4X8YmCrXdrQlFgkC+
hP2wE3l0gx7CqqkhoEizGTs/FySPbEXNlqoksbTBYq3bgylH6iGEFX4z/UuOT6wcZ95431yjJ3eK
C3C1oQaIrv/0Y46CjjcO0jJI1rhlGrN1pjfQQEhJuNTBMwA/vutyQFtYA5dHEx3N3e5G5J636Jv+
kUGyysvqux7xKbHEuo9uI9amS1OAbK3WXQNkq0IrQGMQbKUfL+2M/upotfU4FsqDZdCI36L1HD8F
uw0xt7oRXMNhvoJq7pdZ1RPBP6Qg9KB7yzSyrJM4nwuDJ6UCxZkqxbmQ6CDw1LUIhenwFS/dNZN8
AcEgsGp43TOgfRseNUvDgBRT5OtgwYQoJ5GPJEcZX5j+zjCM26iRkz2AE5K9l8l434/mwacv3P7F
OuC1c83eigGP5q56jgr2AtKNRW+JBQFFD2vL256LvdWa171pbygEKCgykhb/n4SOU+tfGx1UOMHV
Ab7YjcitXZEMK90qX+pvPrthU4M5qKzuJbkpSvCpZAEezTudeauJcqDQ6CqPIdwi5sZHzoaGI6tR
QgNsP2kjEnVu2L+T9tprd103B0T5LtdeMk3FZ0YtmMGKvJZubIidFenbpkeVEWQWYUYfisLY8kFb
yYrcR7rmXHbYJ1EWfE9oPf/jVqhlCBYSw+ql3botBnmaekNDBFtvE7B/v+GKLtSUXlBcQIsRZY8l
qbO+H/vabXSyTnhw3dftXR1Yd21iYwLQdPR8WDSpPbM/cs7HYIsgXiMYCcW9/3ntrVb3MoaOtmuP
ZA0uI4hOdC9xgoJmVe07vFQimj34NsRbKMhME71chfI57d+q8ikXmHGywd7uT1z++rrqAVKqoYUZ
c7KIRvaHoCbaNO06t801WkqPoJLbJZQsJFRefMSyGDJdvKc3KaNb0tr3NQGbcB54m9CGetwAGEnr
f8ugWWwdR/1vAzRAFbTzok4ugrbdiXpuiuxEFkPH9z4+DsWe7bwOujisazcn9X3qYxgTeM2iKj+6
ol0PcehYdv/exuMNHYx15Q02+KY8eRVi11oUfOXcXEuw1BamdlPH/QF8YhAmTMeHCjpxnmToZErM
yrYG+LRugeHd+KJaWlDPKAK5j3gPjB2E0MBicTPk5Y2dg3m9BVDosk2ffHIAG0y8hFCth7kxtQIC
fSOwxiVhg0m5h7QZQI1VQpnkLgwwa+h/Xl7rpHI4rUXRU8LDC56MWj/NqwDjFyb3ZeMm4n3sPyJW
z8St7yD4wzkoKygP/CEgZOzsrnFHbXzo8/yamma8qMZ4aZFrBOymgBqRhCPH0yBiV1nQXInuwDPT
kQLsKQNm8Dhmadh9On6K8GVk8OpvgweSH+ieWgnY8SE6U2VOnUC+twCPSFDM3MHTdsP3FghH2dgG
mcH34/Uo9IY1mg2gkGlcPS6uWAUxD2DgzAAF6wCcQx5bDPE7G5O9Sdot3h2k7/cUmcxMEDxjFsLg
glgchSEMhSqewA7jotFKXrpgQVomfoSIYS7TGrlOfWelxUw7jOLDK5/teDW1yU88XrNsoLVbe4+j
9tZgXG0M58qoxmlcR+VfR6qNxwLRwUTz0/xIxqKiNK0EYNJJOCPJFsUjFB0gM94tjHdjb6HoFLwT
lAMwpvliP102/tMTNQysC4NDf4zZakpV+SLVhxRPtDY2IdL5PuhykchPEnSOVzdzVnQSqsDWyU2w
vaLCQdFbVfbqt0GV01HGrvVofFRPzR/6MsmDPDMwjItFvTMO8qD/9h7mmNPP7vJoXcVlJlAdqKoC
72IWvNpVsSljCKdkv0DuspNJN1NBPL9J9HYRIxGvVCAcokcHYeAkdsHEBpn6aIGJx3UU3PO5UiU/
9VzTcf5dafolR5cSnbBR90w7d0Hw5Izkxur0Kw4/Br5HZMQQhFhWFhDIfnoVjaijNvk1SAxB4gOS
w2ZXB/Gege/bpKsmD/dVn21oDv6ZoVg2AaSgibk309IhIHrKMnCvp+AHM560cVj4cl9HyDDBpFkP
N9gqTBYykOUVF3+iwdsCC4CY2i8SH/90emWgXBMH3hLR/ZGCgi3XPAeX2wGCejlIG2/hcjE0jZOb
d2BGvQ/Mat32FBxf4KEo9k3rr4VJHRE+1gL8ipLcZX2KwXjvvljZULEtfreT8AmIQFlEXFYwR8OT
VcbdddUJp7M1dAmya+SAi6rPdymvr8IRDZG5ebq5b6GYtixzxCmRxqiw3mnBy3+A5/i+O38/tmLD
eGuGQxJYIGHHTI1ANSOj4LVHyhcPNQjw5/hzTt3ST9tSkr0kCtHrHezY9TQg7fPXvkOMgZKpHUFq
PG3wztVmnPu5e4NCCYp84NbVT7D9PYNRRbyJ3cqCduqjhVoZPPCi9x4uu7zTXB0nebyQcm2saNC1
uuKokqFAAVzMhqbJelNQTHcb7w10BYL8VxbF65llzZNw8nNZ1UIwc98b9uQXTHbdhXjAcSj4at3a
tCFWCmnlxhS7xkBHFuKJFWhFReivZn7DOUd4vHXFiAbPNwOt6nLMT/BN+9VB2699nyin6rXxFeC1
59BlAEnhWeHI01j6c/OKOcnG9DvUhBLXTtuVhrno5jPsZgsEl09YrdgLPymQb9MI80NAQNavdjnX
E/gntvPdnQLaiahYfJDmAU9YhLFbN1BRpv6qmWQIO7A0ojDj+fqy68ddVscoZmUzBnT+CP8uPXmg
I2/fFUMxDZ7Ebo45gxSMhTVkNI05eOt3VvMz65m+1N9lpp9xtAyNCPpfHokBzdduLX8DwalnEGc1
L+J5XNJ9sU93o0Ou5C/Q0UKDbJZU6pzjEVzYFII8eNSqcJ1cDEZZMvi5tga1w8T2glQoaiB/TJwk
gKuzHi9finOe+3hB5U6keCPyMrcjUP4mKwsy1Hb4+d+toBh/NNZZ7Xt95I7I2ZviQ6KGeXmFs77z
76F9V86OPpod1Z0Ho49c3IFV4n9oJZ6B2YcfvF1eZ+asVBCeF7cVfMgQASH24JFHy5zB1Z42wSbf
fLSRyYkebaQptSHvDB65U5tdgL41JdpCs4xVBKEhq24PA5n0VOTGt6Edm76h9044X5o15qwbzfGJ
WI6Jd2PT+GAWdOOZYqnNVpROieCVX6k8GW0wX/qDjnzSKpEAMVCsYcTCaIdDp9H3WHInTR5jFM16
FAkI5rI7/SHInwzjpoQcblRG4Ln9yM0WEDQwfkpIl2EWFwCWZZiFb9qQLFPWr+LkV4eaCheHMIK8
Hx45ugXO+C4DOnangZ831JmTRcEyyWJgdHFSVbe9/LVP0RfKPhWXI6kpqczxuVGwd5q7/D4ApIbe
B9ueQO99jmzhbHA6+vaK54G0cFGGZjUlAH/yBsNzGjppE0+vUR54RzaXNzd3Zaa/H1laoOVBJAuB
YAFlV4huVuCu6Vi5NLRg5nKeeTz/NGol8gOdp9u1ifvfLftVdSdefCcGaQVf5Csw2vmzLvSUuEb5
bopLq0c7a2EW8OE2KFZtaBT70RIUM05QGY991jzr5CtHs7SXEfhD6nAG3Dp3tKq/M2jbFFURYxC0
X9kxVMlya5miBEVnug9nY4WwMEsFuRUQESrfsOF6OlZxjljRald5BYVX7y4Cls0IQ5T6oFgOkMhl
qznXYp1aev+/pPItI5rUUu+6yB3A0LWrH4LX+F1zJtau8I/hDDso/W2LzVzp9fvReBKVj5ZVvqjG
hB0HHKlNl3xVUBu0m/bQIU9E33uXhnrvsByMLIOE/kSbb7O4w3OnqL981CtyJuoFzfBQ0z7iOtml
GRgTPfRHiv616gy374ZD6Yu9DkL5ltDHFKz7PnnngMfWnVjhHbAovOQGhX4HXboVJ2hwoe5EwKjf
Z+Gt1ol7Gg3rqM+vfCAApDX8yqT33NXjijZ87vwn13rpIBTb0sAJzGsPWXTHIX7p39T8qtTjgxDp
roYmapSSZQ9O4TEDNUzeOh39pcPBXjaC0w7pdL/+fg0VvO2VRt5YUKN2bdt7qcJx5yf+VROBNIx+
ViBUt3h3yMDqTeJhzUGNPkgQ5pvDMq5ah5j5jvjNss+H5ehby7aHwDdLNhbmHnhV/WnEXZdD5LuY
M92z+ePRj1YaSGlj44FR+bGbYpAkzaEghzyyzNjy8uHMLaNGcDPDRTUC+J623QJmsbeD5o6m6UzH
/6yPOdqNEoInmddwRAHe7YtiovNfdeKzgOpG1c0pkc1tSAmCZBwrHR2k2CUC1Nt4bGcgvou6mczq
VDVKsSkl+hUedHw0A0GCPgZ3xod9R1fVqrqeNLpRFV5D8RfY2SuU3/kKHc+1fSOXyQ2DeB4xlvbd
rNjrZA3KPfsBJVHOF5QkwVj1LAL6qbnO+3aJyUInQX8a0vBXQ6xtLaiN6PaXAHdQaukzEeTMmf9Y
XTlzK4ltIJ3gZYX9u2uyRV28ddHMic+toRw4L8vCArEk8v6s3nSjvbTRPSJo3V2+D5NDunSQSozy
qe5XskIsjsDwYm01p11rG4gxzaQzpzpQP/vDKkyKNYEmtQi11SBqV6Be3qUj0qc4c3o9WKWQGPJZ
e7C7T9IbGz9MVjHKbkjvVjr33iDqu4J8+TWalk6UfRDWznjMM7f1x/dUwlfXtJ3JMy10mwRiIqmx
8gLMlGWLgQ+7y8dtTKZx4bxVGfYU07KsD9AnhxiDBMlHsKwgr4iSmUMP0qmfAkCwoKYyl7zOfGam
3Bc9Diwmk8maAsiV+/GDDHyQuxvLYNAWVIM4SK0dunxcX97uuef68cmqSuvW2A2DpXsh6G9eK3kX
mK4nUcOJniX/o0PZpLTlIgUwwIa+R9PurPJt0COAinOH9YnDR0iSSXnngaMH+kczie/sj1Ou2JDo
oM3xm8ht1iCQhXD6a7FudpAo+5Tbj27t30Em6sF/K9fVIdnMsWKcopt/3gim3Dw6og8W5nDc9mPn
0HXpL8oNJCze2CLfZQ/yplhmz+LP5e8x41SYkh6S1IBvzFEfatPHpP+jQTgjnFli1sKVy9RK3ggZ
wjmOlKy99hlKYwsbIhIh7Zf8f0j7ju7IkXPLv/JOrwcamAiYOU9awKdPMjPpNjg0SXgfsL9+Lqie
LhZIEU+jhdRdzWJGIhDmM9c0kF4BHLNNRjcjzKnTcyQqpwF4EaXj//2r/re1N+2JTykUx2eZj65C
fMcjpSUQG2dYbGV3/XlKF86OeVWPUxWvC7o2uqviS1vlppKumM9NeZr180AL7+4rsxvCCGPcRJA1
SZ2cnuO2d1RxgcD0cQ7/cD4ps/go6UT4hBHEjhIczduw2ckw9dE8GSVRf48O3V1YpU91i4JGOzRu
lWBKiTztnSJZMUgolK1gN7A/yoLoKPXKQal8oycwJJGCG6aIa+pxZ56KN6KK1LkhhQ8cMYOek3Sn
1Sg8QCghlso9ZcBxJ3xdmWqRGoQb1iod7qsqtVPGGTJifVY9g4Cs82isjFB56WLoXymOV+emWKXu
0GdbgJBMIl+rkmJguFolwJlWuw5toYACLa3JC1fcd8Whz+ttLkBJUdkhQZ0hREI7HPWXdRqoKH1w
oH3kusZq2/dVS4NVj0eech59q+iuEUFsKB54PlnJAA9kTaWiowBcdRnSR4DD0MKKqoUbX502+U+v
eLqiPu2LMC2VYETB6g7aDSYjlSWTaNXV6k0IFFrXoaUPQy6OoVkfHmsKtE6bWaUXIA3IkLg8yMUR
Eq1RC1Np9aXwUR7ikYKNsqXIoj3A1Z4f4O0ocI7a1VbiA8wiSwZpGn3UfDuPfRNZH3yPCcAp3lsi
Q8ZKFuCJWMFtLEZMwKkwoB8lJ8/HbUvCY4sYQanYJvWZHsrRUzjmQF4qni3FnVOMoQFPXGNg4wow
PwvmoM8j4t82VNdxQEwlCJ3RV9YhPabtuOpQg4MN2wbl1BM/tBYfCNucr5w4S3dA6vR2mkHDV2h0
roS3HDw8WmStMPUaObKp8srO0fgTZP/Kk9AS6haagmKla2lmwtBG58JgXwlLGeX0Mr68LPTeZRWk
DwoX0t9fFouZTGjKh3dD/9x0p94//XyqfHd8yUBNQHIPkYfykUt+WgxFnA+53zThXVpuKgKh0srl
/LPU8wu7YykAnGuVSqJE+WGopyoTMLUP7Tl48MCSNqKTvAIc3m53giUGOtv3+2Uj7O+ekpcIAYxA
00Rpjg+pidKzLpGwNYXSEIveENt7grZ+yXnmvz+fn0eanZ9RIBZBMiIx8XEIJgns1hMP7izqNk2W
iDn/IoL49VSzoG5MiNQxNoWteGsSuQYcvNDeQZqxtaJwM+Wph9WYKDOjanIHohirIBU3nNc7fLKk
mvyVMP4Rzfz6LrNDJe/rRK6SEmnoTjuR935LjOqQ3kCBymHr4i6Bu4FenrLLEs3xXwRxvwaers1P
C7juUjnvKDLtyhyMAR3DECwYmCRxl8EGaG5bGL45OJgHQzE7V1sA4Sw+9yyKG0MAWD0xjSB2XIk6
W2n2CGjeDQ5zdduvg9txl5cWSAw2CI8LB/m/iLR+PfosmhuaXiRdgmtE3UVHsIASm7MmYbfBLO1w
Esc26wUd8O9K7rjjfg05O448SeR7P8KS+yccKFz3L+gh6OO7bA/uuCQ4OX3al8Pv02izCK7Fsdiq
ENK587sUCgT0dqLhS2KmgyuOImFpwkpyYf9+H2X99YBzxDhsDIUEOWd4p6opYPjXPFF1bbFR++2p
/uvBJrvxz4tW6YqwDFmORVsemvYxbvqFjJZ8tVL4fUNKs4MozwKvI16CGsWgmXEj6CEMBCTFgOIi
/hcZqEvDbk3JVpVQP8iSv2oVeqrE+hyP6qFndFsCUMZnlekDnR/hdi4SektzYU3hp5ExHnCvxDO0
FKaobe0qam/XIpSToa0YCYgFEOQHYCcp/msDjZVQAZkPqW0DilJRoCEmPPC5pw/0BKUaPZMCkwJP
wXX7QamNLH0K4sZIi9QRAqaX7DXvDwn1dw3baSigQvVF1wLVBPtdFzKEIcUDzLN1TrgArKmzBFY8
A280Y7vpS87mksQWwb6j/ZEx5SWEpUGDyLCQBSu7z7BVpDu/GCyZvkKy6Rjy1JDBsfB8XdaqHUey
Ve/l2zwkliqWBVRegAgCtrAPVfR9seM7tIFHlqzrFEF5++oNj6Q7w5fRluXUqEEo5+H+3Mal6Slw
PkzHY0ZCPQ1Tk3FbloGem8XboKhNjchGAKfgSIIefMqsJIytIIWFpizqEkBPvYy2VqZYoGrFzeiI
CsPsFbpavTLulijRhrI3zjv1iqDnOTQ43sXxvZJ4V4Vo3NiLRtE/qtDQhtANMEqvNJr4e6lLvRrV
4ET3pouiUvQO3MrmlU/ht4tSvcC5dQvoNF4k7Mn3TN6RpNdrJbZFFS5+WQYcMyw2lOZWa66sLg0g
j00lwhBSw72NgQxxGtmCZ7QjQLxHENJMpwPMRbXQKEFW1LBUysBAAGLWomSIKmAtmG61sckI49Ba
dcvuhZWgBASu6q89Vp6HGE6tTAJbRLbrsbOrglnykJieFGyUHD6IGAGCll5R6oEQ2qowGBUK/SUH
c1RQ3AfIA/UiQkOlt4oMFpEJMUDNMYMYrib5KVIAV0Jc6qE2wsPms2wyg2kQsUq9fc5avSlal0aR
lfH30JlDXPvG6j0hULfKBnuQjkWUv45NtGrHdF3VueH52EEibU34LG48vt+E0V6cdgIrnSZ84bgc
qRBkT7VSNMEAtHK/2tHe2/oIU4E3WsuxBFvsRyk/lQFQnhehQkjBOlBLKlNKYYlUCI7acNBgySzq
qXrZcqYk5Q5hmRWR1BAUpKSwiNLr6TzryFoGhbbhMGLuk5u8biwFtKj8BNqX1Wt4/U2yLbEa+qYC
DwjzGCfcqunfkmnBd/yxTx81omwaol66rDZqGa6tsPdukV1FyV3Bx04tOwkf3XiQVyvGFmTPyEwQ
Tuc9jMBxnBSolbagBLUZJNEoTAxToNGiEr2dszDkq1Bu13Lnm/1EsyJD5go0xGHV1s88r4V6VULh
Hp1sGZJmRXZWhm7dRbj1wYcpquwogYae81CDwcMhk4KIU9bakDl0fbDahEpc1YCWN+SsgXwUJ+Ia
OoFGXCTQIwi3bDyFqmeMXmfITDRYH7iZBLSrrDhKU+54ntoVl12i2NsHimooiMXpCzR4dJYNehxs
NK5xU6Ss0qiYChfc8RVdS1xvKdxrHT9KXrEuNbZpoM0Jx0tDCJ5iuX1Qpbi0MImbLk/2HejjiQfF
eS9biRpInKCrWKla2uXIn8WcaSZX7QsZ6P42cKBEcwj6DsQweToO241YJXbIdejoZOB1xGOg99rW
8yb3WvlGgO6V3z4y/LPhekAWpPe4AFQFFjaCroy5xRLfrciwRpJgqg1difELElkDgjs7wRt3Bfx1
IVFoF2mPUX1DgC5wLCS3ghAYoqeaPpC43ZjckDheMQqCOJKhMAqeY6pNEH67i7yzL9TI6IJDLHO7
PBoP4AstRGJLF/csGIaRdSNl4BrcpaNkhfDwLDrkhrK2UFRaCrqkWaAb5bFHmhDjNOti6zmKG/a6
ctuueVs02SVb+zCa+o9Sig/GxacItyslGVZDAB4EYZPqKKOvq7w1VXi21tUSJ/a7BvLnAO8jrPg0
WA7GQ1eHCKc7IFN0yQZczPbXoqRDL9iQ3cBNTdC/D0uixd/gzCdu8K+4axbLAt4QDsKI/hJx4Lca
bqi2KlVTNijTe1eBqAJ6uhCAUN6bGpZABnEXv8G0QH4INqVZaDsWZCBVjMpXZfLQPNPbA4y3DXIK
bn0DrIfrUvr2fRnm1xPPgtswlmtBzvHEkfYyob5BlNJhHK+HOCWqdEk8a2F7zCFYXEGkUPACZMDj
nqU7v4Rp8d3P6/S7HuHndziHX2kS9GZiH5XfbJAttQkNSc3WFdgfrItkowfQI5UAZ9XgJ41X2Eq3
nCyYDMcqJJKkatjxhWd6k0MrxwrczXIFB+MaHXv0yjXxXvZTN9aePOLbDS5oSbpf+PpTRPzDAiCz
iJnKYZci4IvuwrvRlu/ES9wD7Gondu+ONy20h81J+3cyeT5HbnETjbqoL5cqvqrA/x64k9lBJnSQ
96gz6KG24pYlByFCVU0FdgxqvD3ksnyVc8RAsrygsLPyVJXABVehxYmSxQpkLWBwo2JW02HLi5KJ
0qwRCP8DgbiFDIbMjsEMMDi/HP3oLoDoTIpWfT+kZhWeGcAemVrvgjw2yKSNmEdmBG/6Wn7yxXYd
1LCU//m9/YvK0l8b6QOc8unI0kgUoIwFPM8k/c9biAbX4lqya6PckSPYtjfJrXSXWIGlHJdS8G9n
YdJumzwroGU428NenAxJ2GmonqmburiwfpFX+92a/DXAPB1NJaYoqTel+NMUC0xXJsV43l+61b4t
kH0aZ5aQIriJ+oGXw7sSoVvUeIYPNEEyRC4gOXsPsaUWQO8y1B6yqrNZcGIN3LxLIPzAyxl86mRh
ai281m/P409fabYdS0UEGn/A3E6vtcU1BFc1q4Xpp4DTP3haqmAtvMo5dLoVpDGKJRLd8Rw1FDoA
4agtrNRvT/xPTzTbM03G4iBlmGSx53SkwKL3Fke1oXB3Cbdkj7k01nQffNoUNSFRAWNxHGZxhYWD
ahw7hnXoICrV27Yx/8OXNSuDKb5YJM2EIaanAh3U0lCP/ArFz48jchmLOe2rL0f1p5mcnv7T02Ez
4Arw8HST9V29UyzqqDZwbUtr8NsC1KdxZjEBuphEIa06rcH4ud36m+6ibcIb5TbR4c4Mn0lx2159
U9KX+vXf13Y/jTw7WUR4xMVpI4Z3Nc59b7hNxdrti8dJTLvvS7sLJZugzhKjDBGko4GKAhoR/o00
VVXCJWLjt8HDry8zDx5ab4AagYyFC4yRTsIQSLEdhffiwiL6/hD6q9fBz24+mQ1jzxWoinXwNUot
hH7RCdYn7mQ3LljefXTTvKA3Y/887Pcb/9eos12peHInlh5m2i+PJXBnwTIq8/tl9GuI2WYE0yzl
+QhD8M5gMCwjactfSqd1wY8FE15Xdcmq1vHJN8Xb/+zhZvsSCpwBTSTcH1nxGMKDN5SThUNtafrm
WzFjA9f7CFdUNDxA5BY19+dH+H7x/Zq82R5sxIZrPAkdsLBFTi80ZgnirpQvCTl9X9r+1Wmby+oK
RVvkSi+gm/JQbdmq2eW75L5BDwEaLCe60GdfWBFziGYndnmhoEQFk4Vix3XoaXu3QnQvdnvIdaCs
3Z/+o0mcm980E8U7EtDm61BRUdXSTKLU6RR14R5YWAwfc/zpXC67gURDh24IWJRG1I263C1M3MJq
+ACzfxohVfohauQIFw2ATCK5GRpND7L7n2fr+yT/11r4+PmnUSQhLFkAEwqgtEJYqgu40oQN8Mz8
AZs1MIVaF66hvWSa9x1xA+YEfy31j0vh07ANGQGcGcYQtsIQzO33kRTpEZWmalfTQIe4K6BkHoLm
/ZSlik5DRZfgmcDRzOHj2JSnip0KN/i22uRcv2L5eCnL21E4NwFItXJuMDBl69J7qmR6pWzYZD1w
VV67j8Le8sDyV73C9kvJFKPC0cZcpz4FLg+ZT8n+fxCUn550di4BJF31HIf1r3DrInhUh82ihvX3
McKvyZwdTI3nMdiS4zZRUYoVSpeRPRic+qqG+A0HEf7Of/x51XzbivzcS589VAaRmEJtapwgZmv2
5+ocHcl6NFGkiUzOGB3y2gQm50hWeSD3QPktyfV+24z8/AVmj1w3ghZpCQNYYO3dlPviKG28lXom
OgfcgoG1ZHn7+ODbS03Y6cHm4djncWdHdKsmlZQnePC6860a9DFYORtjuaXe9ecp/m73fx5oFhUx
oUSls8MDZv4LJwErJEcWU6KF7f/tKNDalokgTH5esziEAO7UsirD49TXEXmsDGUrpVzgkn1dniJo
5LDOIALsWeDO+XsI2zZV3PUR5yNA923WcgcoXq64HsbnASDjmkbBlxB1sU8XWrgfwdrvL0sU4c1C
IeopaSp0mX4fWIasAGsHP7jr1Z0sn0dYHYRDuxI9em2G3ErT5EZWI0ceZFPgwK0sQdEIoCs7BZmV
gfzeLNTKBKHPiOSHpEMlEvrJfJzojYbAZhJ8qZ+burTViHf8AALOo8HSF0JvJbGButx45Jjy2HPo
3amZI+D4FhIC3bRjyknWz6vlI/P/7VGR4cCEBuYkosKDtD17VJHnsgL23O0lQ+sgZYBhMSZa8Oq+
pWkvQZO3WEUef86S+sqgmKWl3LGq6tsxqLZChJ5RLuU29FfMlvRGLl1UeheHfquPSnuK82DDJ3TL
+f5Gjbpz3lZ70mWqTobx0Jd5rxP4GOGcQxm12FawzyPBaxAH6EuBrVrXxwyEC7VB+wrdLRgiXaBU
6UCZXUVBTHIoLZbs774s6o+5IESi4K9PK+/3154mXKb2nd9eehSOuaAFeRVaeMHbz1P+5ST4fZQ5
GlKgaRMydBsu+D+jrtOJT8p1WBv99eeBvkQas4FmrzYvaQK0JQYiZW7g3jLqIlzgcHyNAmZjzCoQ
YgAzenGaMokXn0WJARiH2gMEIIIeSpzaLfxsbbXLjGGEKzp8BQk0Hb3SKmj279OeZ19ldiQhikfH
jXDNJdkqDzxIlqviAIFnbp+5PVzQcjsu9GLd30UbcVNcvf0SQv7LaTUbf3odnyKTAbEGIQN2UuH1
p74CpQwdFii32L3cQe0v1WEM5wB4+fNLXlpNszNS80jbNC1GjRV+VdYBUJseesuF2dAlhfbpavx6
VPy1PZTZ3V20Qq/WKYaifY5+LUyT8iO8j8yAV9CyXMjKvt2LCkoHEpTu8c/Z22yEMVAUMGwv/aDp
WXLTVYU+Bgs75NvlC8FIWJBhCOHLjlcGLZYhGsYuHsQHYRaQ6aFXncIR8DBNkgwvUYBoZL3jqZHb
8oWtQuZZT1NBg1Bvc1Oo1Pz5bQof5PjZJAsKgfe7CsChLM5TrGiIkwza4fTSt4B2xLqM9IArTJE8
1aVm+APEWxDmoo3gCvLwXmehyWI4qDfKni8KsIp5vYRrc+NFOhRzgKxwRiqgQ1QCXx7ZQn0f+OAV
kre0ei7b0AhwdSU4hjxgVSB074zchi+mzug5L6Dk5wNG6ndAj5BDK0kPYd0bNVTMfZTZqQQcbHwc
wodOcdpcgFUa3UGgzR0VxUXTPRxMORmhNGZzJQRGVd8qxNiMRpQphjdo205OvAF6dWm0y5PeQJcH
D+fv0+weWEtj0BwuhT2RhFQCUjH9W8lXaFp7NoPSrRjwpqD2PhSzBL3KoWkQntso2rbyDUrueh/L
BrTehlwFc7uyUPm3S6UzKnh98XYkO6X84ifCLubklwa6pmWpolaDjpkc6xmPvkvCwKSBBxJRt2ME
Cnf0FCOaEjIoZnXOoDgCmDj92BgTIw7Ss9ZQoATciHqekEyHo3bjQXo9c+VGMMAIMwdxJTT1K1NL
Iy7LC0wTVz4poXAsd6dyqFdwMtyIzbaPj50wmJ0PVey2cn5eVt8cTVhUMPGBaTOwsMos6G1KvoZO
z0gv0YqtJJe51Ancv/oy//u1/z/+NT/+c5nW//hv/Pk1L4YKdoNs9sd/7MLXKq/zd/bf06/99dd+
/6V/HIprdmLV9cp2z8X8b/72i/j8P8c3n9nzb3+wYJHChpvmWg2317pJ2Mcg+KbT3/yf/vC/rh+f
ch6K69//eM1RYJ4+zQ/z7I8/f7R6+/sfCAY+zfj0+X/+cP+c4vfOTfucNF9+4fpcs7//IUx6jt31
418V+W8QChOEKbqE7tOU/Gd5xYK//8HRv8lEhGa4DB9CASLuE3mhzpuPnwn836DVI0NNQ1R5aNlJ
f/y/R/3tpfx6Sf+VNekxDzNW//2POX+B4iqmPJI+jYczCg6/2WrgCoS8/tgOFwZNcmGbpa2BvcIP
llfZaGjzybrkD2K8IqkJpAugHsfoNfDshpojuIsw+CmsCQIGKHni1MilC2T+t/lrkDqNb/KyW/UH
T3GizqQcFJxMuVoN3JpAg/usyXp1k9v9Jblh3S4A4pesSHT2QzAa3HRETrRThWfhCBy7v5SAzS4U
PLUkI4WACRt06PH4vz/1p7f755R+nsK5HsD0YQpeJIGQJgT1vhiAkjZumBzT6iIdqlbH3Y4z2VsR
k9vVD2w0xl1gSUue9h/d9U9Xw5dBZ/evGA8e6QmpLmFnSo3RCU7JWXHujBrQyi68M/jcoFDMrRxo
SgFzsi0gGdZeNGjsE2ecoF8Wf8gSPSB2XFsBhINATED9aVJu83QPsim4DMLQbDk3msB9JNWHYuEk
mpcQvzzE76/hf9WjlqMZKVYXERVKuwANfh8b8LZcU6PCFWCir/bzuxJnYfCXEWeZt9gLWs7xfHXp
jOisvYLfXq/UeI1ExuvMZg9A5kkmZoyvYpVQyDLSV49cx/INtIypYbJUgRA/VFZ/eo+zNMNPlbHm
KBYPzHohWhwRI0zX/ajpMvpQOPH06JGreasc4GVLzqy+icpD5K0mQ9RBtFDeNdIB6rtlDpAkMAOx
byR9YPCglYxeaITDIxYjrhoIWD+mJTwG/JWHqc3ywmKxsKU0N3IwbppQNYcyPwI6PCbxKk5fxsKS
QxMBDpyeu2grVHoQGgCUaHepiVA2fJGkIy5HFZgDiBAfvRHlWAeIKmRstFshkoA5NgdgI/+gRcfK
D/QEDj79OeTMCnvdKq4tgI20BNd7g0ALXxBdhDyycyR7JdTI9AxoHWCSJBsf2MQHANxGCJc94ucx
6kGqrr6gc589iS9KfCSFyRE4YEBc3GK74AkaYJ5gsPgo3sMvNz3Fqs6JNj53vCBnTPVih8fur+yS
PA1Mz55kdspP0GKfgGx6WKyEzsI4MPvCp1bAzj3JntMkhzbdy7WDRLztXY8zJMHt98J1ODVs1R2A
pEygVy5ZiBaU7ERroFZ9s6I3g3gUejP3943nRBA/EpDIS+t8JR+KvWQhfjbic4u9uR4AYnvjbWZ5
OoSX190KCNJRB140ua2M6pJYTIZ0u56f62NhdBv0tOzeGp+EO4R29YpbIww3ip2AeNAY172FjPkW
qrejNRrBnjo4o11gRiuodaFMcUQoG7Ftk+Q6afRkw92Om9SYqMzNqb8qyR5rK6EoWpgxDDKETfoy
VJt6k+zqF6nQlwx55mCm+a6cd+3B3Y4EXsVhNgL9ZgE9GQCxRHShtJJTfm11TFtCIFaHp2hOMSgi
D7lw+flkmKMi/vkdcBtIUMrXxC9FrFiLuSBRx+oCq9HUpKvaktfsENmqsoXmO3pqgxm5/kO9RZn5
qVMWukJzLNDH8ChsoUkvwtcO1rC/J4y9oOaiRurpYJIrtGsAGzYSs3X5U4ykyqyA43cpdomr7ICb
9KZ9iC6qJcClLTMkCk8dAyoUy53jeWP1zy+G3ih0/OBoM89BkKtGlQhFows07uGdIaMObHSq5Zkd
cjAD8MU4M+rY0CALY4T3P7+Uue3Cx+BwNiOwv4AVtTqfFcoL8ZBqQ3VRZJcgsrBZbXKTTLl41jg7
dzuDPkzd89QBQFvjHjweXV49rV1fXdW4P3wrr4DDk0aDlFao3aAPsth5ngOQ/vklNU2Gt68G5dWP
EOtTru8LOSiUXl5daqtTjbKG3r8B2WjxJdPsorMBEHTr4jn0cntMzkEN8avmXlWPgbqrQZML9nLx
8lEJcQQ5NmJ5sDgUJwYcsrQ9KjGMVoP3ptWsrEpNL3qRhlute23JjjawZS7cmsa6ArUDak/tdcji
4xKhOKJWnKkBek3M5CLukOjsWQilrdcgevLEFvCUvQKwD/SpyDFGZa+6BXSW9k6tnPvoKAwPZbIr
FAu+dTgv+doc0p2qPQ7xedS24+goiBxqhpvTQH9RwTLAQd6YBMJy6miHbMUys4LyIFgSQvgwaewj
3RSdNr0DIA1qKjpPDzJgbZnBC1byFMhmBp8IXqeijbJhFTtigUzWAaoY6jQQp8J/keAVoehy+hAk
yAj5V27RAO4j1J1fxUi2KeJumPghp/99C/IqlEi1PMQp9MqkbaeYcW2LoyU+c+kZivtF5fjrgXNb
1e6AxttUhQniKjQZDC45sHRLupcgfpbGE4lXI7VA7ODJY8sfg7f6JrTSHYIuttYu9EZ5grKz0cAS
pBfXHbjy6T0Kqpjksjb7PQpi7bUA90wsdF6zvZf2mhamltvYZDEzStBPpS2xkQ3DEJkr9ZRt1FsR
dMoCumR6U0OY1cQFCO8ATKQOdgRnLskXzUGvHyueoEwsQ2Abot7y7LCqBhwTnuCVF3oajPJ5BKSO
tzVeT4Ahy+GsBSx9guPrqT4Uu3zhTPgg4nx5TeB3SqB4Io3VZkGjwCBcL0haiZMyfh6oDVJulh9q
BCgIvlWTQEHNyFCDhms7JiHTJ4YMcQleGTCqhqCdBAPFDgk9SmlHcfW1VozoeB3DU3AJD/PBS/rp
u87CTS+haQcRu3I6PAEDGQPLG12YxPQnwcX75xQsAavxtmVsInrrBkeJQMULG6MqDZBLEUEMEIeK
zEq0wQtPKMg9UxwUvw4vi83UaXn/9F1nkShRu86LErxU8cnbQXULAXFRnLNVcaydlOjhzmNm/aRW
ENPH4aaHI8ioXuy0J+k+MPnj0G1aq3+miZmzdWf25UbBugjtJRjwt8ECrqM/3z/uzN+3acRFVTZ4
mFNmwoERATOqx3UPVjXKcAZnVZayjiMd5aZ2tIZTbDf3KBP9fC8RZXpxv08W/pskiIpE4VNE5y6p
mTSEdZt6/qV66JELp3VjZMK1yyIdjm+euqcV1WXhUahWlfQ+eatVgdmA9yGhsqi8iOB2lHeqvwNK
Xdekdx/nvwcDjYG7HzlwVjwo9dstW6dZrZfFm9qqCLRjHAcnXnBy8SZlLwpwomFtc96u9Z1BOufN
NkoujWwTWS8B/E2PItzC5MBH0Ww90tUQm8rwpilPLV0F41uOi6HsH+vhHCJIVNp9SFuDx98myA7y
flc7XvYSKcgh4wP2UCyfRHB85D3KdlXt8MONjwBdoc9kjN1ieO85BJVmE67V6TeMIbE81Pd6W2hO
SX5TotHet7jTCIjl6Aa9Q2AerBHIOwlbBpkJz06HHY3sirpxuC6DVShM5+OGy0ENgg3PgDKEApq8
w6k3EK62C8CZM6CdhmuirsucmH50bVCH5CA7HYBNRQo7jDxQxBI9FSQ3D69FiVuXZocYNwo0z5gp
I2i6lRxuXRcuMg+KRIc1pszfqlNGRJEXt2Z1TdoD4fW8cCcYdgp7HnXLuLtYdnroNYpG1uNnZvaE
HckjGbkJ0MQDWy422I3oVrEJ7odyrZ5i3hzwbUvPbuGcFNr4zcnRBSI2fY+LeN1AMx1IJmBVodLu
mS3M0uWjHz0KgxMjsOJ0sLMK3xCHrfgSn5IGLuw6XTUQbR7N4ppECZwrAHKlSFtXtDEz0A8Ti/a7
KliNeF3hGhkT7tG8QgJmdScxsuViVR8GuLSo9/lBBPDZSG7gFP8WPhZPos69K6FRqffCM0I7P8h1
1YWjS5PvWLJBwbjQrCJ0RfirKfeCtu2bpyS9S7lzKTsUNNMksWrRAPRIdlPOLCF5ed9f6reJqu7g
CkNSp3VW0bvItvKDhlUJop0NrPGqDU5tbKL0PFxZ7/ZYixLReagqdjZFsX1SM4Cu01Yrn2Huofmn
VDQoJjh54yZddqRuK6SUomAgOcQv9nvecyrNoL3Jp3bV3uLC9JG6gIJ10G6IWb2Q1XCMV9D+WvMe
YpV0Yky0Dl0zUDcko1rT8cDFboMoxhhOBCE4pDvoO4A6Ov7Qg9G0rbcNOqR3qFJvVWlbUgvtSeGu
0Vb+WynqtanqghXbbWckTmr2obEWRiu5RYyWJ9uOXut6NTCrfBMBM8PlvY32hbKpqxsZ8zLAgMWM
pa2gGilqMWu+AaIPZomcw40uRg2StXoabFSaLQ3/QdSJDUpgy6+g3AdYGbzsHHxG2TjyQ4pH5KxE
OleqkbdIn7c0tYYSEo71wyS0Zo7+rs82/bpyQ1HPXG7nO/kDq5BuxVvfASXPyszSAaLeKU3+dZD0
7F0ERy3XhdviXbjpHhB7q4fyId1WgYH6/1q5gXFWow8PdF2Cx29n7xLVk/cRyetD8j48xNsOne0p
LrcGF6nUotzY1yrPdDqTyWwEh7M67xdJJFfDINX8S/agCDoM2QgoEdG2h50sV5yhP0rLXS8C995h
dUBN0SbY9A6UWcwGF5cxPgu79KgMT3xwGwNc0OSPorfLiqPgdKayVvIQvg6OfIhGQ7G4C55aWmPW
SYIP4W5Bk7RgAbamky6sIcDu7Pzz7TPXK0T4hcdTZRSTYPWAUGcWqPaQ9mBFAVfD3p6UY87lXW8G
kPVHGQVmZTp4k9gRBs5Hm5bQeBbNygmo+X8pO68dt7EtDT+RAOZwy6wcSqp0Q1RkFCWSYhCffj56
gDm2XLDONBrublfDosjNvdf61x+AWa5P6Sy5609q/HgY/nY94+P4rQGqzkl9ORun6JAuOqg0V9YL
wyWupMwADRfx9avnzY+NmVrbx56ZjM3P1PfLvHJZjbKdB+W0+u63xQN0n0chdfN148ee6SbTo+hR
GMnzdk77pDjirHRYy168H8M1kq3J8YZfoH99Jp/cpkSiIzHeU7+bFYc89YWnyMkEKzyMTQxBuLXN
1qlPAnZT3MqBnGPXdE4uT0rEIz77iMJ9fF7ozfo6savVxS/8ewII6ZZO8uvhYYdNU8v0BYT/pnbO
9EJoYjOJD4QZkq+Gu+m+iBdksarvPL4uTdjuZ9wiQqhbsruUQD4F6JonCQbzbn9c5sKHqfpCxKGo
rtry7B/pFIVuGSWzgoPluIlKYnT5k9vZ9Rg0+ZRMNbxWrLRe1v1bqkZgjI99shMrZ5AX2nlVTdbR
cYZKsjFJyKNlONO+7bHJQAiDpPOa+YTtlcvE7zxz1ohPpF/ptXfpduLpIco8Bo+C8VrXvmZ68XV6
2Z1zv10dP2s2jsXoqRA5gI35tt0e9+fOSVeNYht1oD3HKwxlWqtuLcHrcysFEoyXQnZoJkvj/MK+
nbyMu65BdY+NfR2CB/rdvn0TFs2GOHWUsTtOmXrfPl7eNGJOXJBCZT7xq7eLjTY5uLydNsMXQKCO
j9YTxkln3a43nA6hOuVkUhnEgyrWZ+aQfvXFTdQoVr8M05PtC01TaGucsHiraK0XPgmL3C3scFdR
fDdIYK1zHAC55EHqptvE6+Ygby45cvX8tAb2LCjdrCMWD5wenR0Pfn4YHS24CzXAvMVrOaJ9hSeh
gRSCCDjHnJ/nOfJT21QtvsGqsouDwhJHPPt8WUw8pr+T/TWyrjsCUcNkSi5hWNnpkpVdB8LJFTdd
UGyvDB0P6uzsFu9jHVy4hB4mnoT0Hg+C1MUq7s5WdDNM/Gs1M8P6/dWHxKYTE5jGh/YDm1bJrlf6
c7IrFr1DmrZTHrD7LrpPfccF+yEQeualB7wpJN3KV/o37SsynbN/vYfzM0T7oUAfaUyaIstjDs/N
a3bSiTkuhZgLM61o1avmXhYrVzp+t9xVurEGSYmsBZfzFsMMK9yGMwpZry9n7ZwXz73wa/FYT7Pp
ec4mU/b2AOI7sbPcZ0Kex2wYhCwcp6JuU6uWTjkdwTdCNDLQgQuljsGzhW3qJoPHfNm4zC6nL/UK
2L6Ud5dvfA7Ch3Ivz2rs647Ts1svRHfYXj3BEdbZVJ2NeDsvGV1j5dSXWT5xT/E4kThNpQ9dc8pF
HAz+cSrb4rJ6IwKw+Ri+C4Y3lWNur2vlo0hs44PKQfsocFxyAXAc3Fa+ogfxHr/477bxl0fQ/93o
mxUwySIJPX4Ug34RShta7UN38kXGyrVpXxn2PwOl+OzYXulIHzIE/h3WvolzdDgSOkdyVD9l6JOd
sbxyKM2d1gbsWVaB6Ic4o9bO+c2cERfqdWBavqIuBcmNZyi0H7r5PRxa/Xss+Od3uTlYm0l4EVGI
xIfKk/yTWyQLXDYuiiulT0yIdOm779SVctmVOu261byZdMKbajy1mFqRY26TNOdeVvJ3ir3WdS1I
C63cKnpwkV6qy47Es66aohPDtkLPZlnjK+PfVl063ctxob+eg9NHj1yr2B1H+5v3OHX+/br+gEeM
XxAmCbl/4xD5psfX4lavi9qIDuHy+HYcrCq04FL0jjFTvtop4ZMcSYNz+QR8J+wVngSxtTia7ClD
qV3rT+1dm8CCpq4tF8gqg3vS7R8A3z8u8JYPJ6PBghvLBVYspy17SYCgVHKvb5OnIzfudazSGk/w
hjfJMx6Sr/QpWsSPlN7qY/Lcg4YZOFJMS/POjftl9Hjb70OLJAOKQb1OVfnnPjcIMJAGjX6/m6VH
mwlFtzuz1vent7i1Qeshpgi1Z0hLvM3iQJMtwCZe+PqhfO33eNcxK9rL8yOtWQuns8LS3Co2aOEZ
MVCAnjnMCOLDTRYnhscksSZUb8a60rAFXA7ZtDAcFb8PSyix/HJBNxQvwi1CXAPzntlAD3RVauSd
S68ulpNsQyurFkBxd+7CD0MKBcoBSweUmynJLeqBdLVqxDN1tTCLr3N5rIktYQkIw0Bwef0E1dRf
j/t21S55OTfX+ZBZyYvqjqln0oJrvF97SuM+fvNgYE5oY7Yg/ClRvXllh2NdnNSLFrH9sHbzab7v
j3a6Qee2E53cAw+0xO/Wvhi2adiTb2o6+95h8xMY9Mc13NS/SWSEQ6ZzDdoy3reL8pu3vHZFzEga
WznNAWgEDnVSeR6JdXCjGdjOtJpK40jVuk7LPa2p5NF/E7xl10FOcJziJpQkFw9nQzn22wVrxHxP
sauScWvf6q7uR4g6q53SzPK57kuO8lRgBYiNogHXyDee6QhD02qvrx0mV4o32VHrPsYlme44+TA+
KvGPozun2ybJi4PrjrmE9MOpYIhwS2Bqky/4V8CgNoTYT/U6G80hWWE6EhEzxURNnIW+4rZz9kZa
7CFglFN9lwt9Rrs42JFd/Sq8/r3p/YpJ/2uJ/HYtNyfUxcyEI0HLEVxQY8b4cvikFTwvtSMMNy8m
qK45KOEi1G2p3pWMUTonWumRE25BbJl4lb3Tomc5+ZoTrnMsFZaCwnl9LJfSgyqMrbLuYQrZz9jW
aYrJRyi+Kfg6J//GuSkhks6JMPUft/yJ6Is2oNT0yvmHZY/9729q/nB+/XHXb16GplTPSS9z12s3
W0WB8lg4kcvkmcY7SGf6VH4AJjcbS1/zW2FmNeLWoAaL0A42SMV8/O+tMn+Q+weiwhuU0ypj5ZWK
IVNrs5SAneYnezzlQDYI3wNZsaVn6AKNPVkWBpgRZfrM4AEf3U7G48a6QpvkT+ZQaYkbyj4Jwz4u
MOH5jKb9XHdZiR/i9bW6WuKs1W0rmiKPPkszkIIjfkrZDHsY0AnBY5pvn+1rUM9F2ckX4ORrc92j
JL3H2/154Y6MKJPlC+vy5oQU03N/NhshOhyvdsfE8wOn4ZkaLZRDvUvc2MFew86AgD7k71b1Yl66
GWn0qmM697ObfnyJVIafqghb769JR35VxLxUGg4d2/AVjP7dEpIVRkrqqschJ90M85Euw3q1yW4y
2o0C4nnJ3LNm6y/Hp6v/7+X1w6BTMSChSjIBxapuGuPy+63PvzZthC2tPtmrUm1Bx28dfMA0C4y6
c8Wz20MP6SubYCe5GjEm2SZclxaOleAqol0ry4t0RxYl/QA9GBL7P3+pnM63239Khqgi9+oEyZad
De4xWdZ5UJ8iq8MfWhWckImi6QqGm3Vup2ya3r90n6FMpDBn6ICFZ/5ZRdOT+pbmm2GYpVdWLUns
9j0/95/vHeIRFdolm+Lt1KovJK2NxCI6XJ5Pj9lqWKhBeWjX6RkXwtHyUd1mXBJt+6E9GF4+I4I7
OAX/foC/qpTbnZD6RTY06M2cljf7g1xqcqaUGo7COFDRKuAl29i4dpSRp1NosR/7emWLVjZYnQsF
NuGBik73fd43q9IfBoccU/qJy/eR8BDV04ZVmwW67lQAhCItEbiOPUEhY9257r/3NUNVROQ3XDa3
73bCrk+ic9KFeXSIp+dFR6iPtqt3lTieiQ7I0Ge0PD0nUWDGHro9V3JO02wj5F4YGOtkfEEWzVoI
Ys0+88PQJiMDCnB5sY73siW0v5cjLwZ5ayqJzpKo3PIVBFXqCUnhBp+fCygcOZkyxYZpR3S02o1w
iF/STbvWelt+r0ur7rbtXN5FEwsXn8ZK31CZQrFsQBNBeCe+WjEtsKhtj5EvTbzmQ4twXgvCnH6T
SHvw8V0/UzwliApLSW3AARHk43sSOUVNyrUlilb03lxtmbZ8Vjmqc/5Invh93GPOZEQLVrqc3Dv3
f3pSUNXh0WAxRqV8Uyc3VSEJ7cD7WDwr/tXt/HHwcaiH5/NTW9ua7govw4q2ivnhZzcFriDcs3nn
9ZWDPuVkbuL1v9fODwUij0TREfEYTPbh0/65aXVHExPfXGJZdvOBfjl2BowGLRwXMN+ykun5UXvA
Toywl9VpOrlakiWQ4XQvAft/P+fPd4/Vi3ZNhHALbmvcHCw4nunVSeql/TGdNbCIzLVU8Db1Mbxa
J74+JfKsPVnUSerRq6NtHobMyJxrplmmQIEmnbDInqonCxtw/YSPtyPqU7F2IYHUFpB+UB8ShrR+
i8fYg+LETmpYMBYKijzTNcWVYrqTaBHK85q5Wl5aRMlaJwiBE/sjMtfQVFLHpKtD8t7j4yFE8pSj
ZdZTNqv8ORiNW5e57IcNz/AjwifHCYOTZB3xGmmDIvGKyRy5gAj7QLcYBwjdgyz6VAha+ZIxWCSi
CAOEAKeQ8OS03RJWHehZF0K29youOpnrUJhChEIjDzDUfBGznmiqRrM4DlQYfuJOuwTAhlW0zRjy
DXZF5VydaViB/sriRWifhnjd0nX11rE6lK+aYtVwZoqtaHrJSDO0o7qxZPiKCtN4ENHQAqw4vXKc
FhgcvkrpHM/Ea2cfv2AD2pe5+m5E6NEclTH8xGUYnk9mSJmEbRk0QfoKptc84ZC4qzxI+t+Temn0
RLMPdgjNEHkTyIdV+5Gb2GM+gXy0UuD3r+61D0ANrZHC5Z3fK9VHBXDcDtOelZfDt8wYziIIpPMd
/YBN0T6/iPhzvkdMGDGYtE+ZRW8QYCZJZWe6Few8IL/rYiQ5ZIBahOvZwF2O6Z1e6VPtbDHMsr3J
QF5jjgE4ofrHq582mzRdS33kR6psdyVTjEnkXuNArvy6dWJ9iRRdIpcG7uiM79DZpNVcQS2YejCp
VNwCboBuXY5udZp3Vy9KdkyWmJrCG07nmTOZ4g3YWI1K1KMtEXh9XFVgmUzX0mkhLIdvCsfUdMKJ
r58CtV+IrWcc37Eb5MO1X+zlK25ieK4a80J25GFVyi+56gLGhKEbfTcmpKbsQ4kJBIQoZQmkn/BP
j98+b3VjHaker05zmjdvxac5Z+RwPIDSKaDgYfh5IkK491ClNKd1Vm1x0s9x6TAAUI3PczOxSN4y
8aLn/ZD0WVwqmdWqndWnhtNfW0trorkuPLcMpE+jd3G/vsTfenp0FTgIk+5lSLWp2QUhnp2XYWZc
Ho4MUA9FHzA7FnIGh10gAgU0jgCph8g2GjuIvxioEeDEZLdzc3tk8jDX6C29chGMNNny0tlm4lRa
AF+Tn5bK9HKPUP4Dp2fcn/iLKHaJ2u5m5x6S66AYEfvT8KE/g2POxbnxgnbTj8GzCEebZZ656e+g
hz/AtH9+6nig/lZSRtdiOBopnyr48SYLSLmYJ1PJi+xxbnAPXbr7aTd78MQ4aVnUdtK+mTH4Y8w0
FgyKxcvhMSK7k2b3Q7X1x3fTbogqSnudiEPTSntYipguEHr90G2zlWKXs8vFGvajMwFvzZwtbXy/
StNKJxtQxBlEM2+yz7yJE70jnHSlbfIZErLzfIEJnHHY7/59Rt76KIDic6VMEsmONyDA/eorf3sK
11rCJa6qpX34ivsuciZ5yrw98oiunGs+jeTJR0MpfeWyJcizTIAKbecfw4gVYhc6y9/Tb/ix7GkI
EcxpKKziizc5zROG0J1z+sxn4Tx+1e7U/j8/zd+u+kYCcVR6jlqMSveyBSNjMTqZH30A1OHx4jd3
Sucf6ndukYFah18kiGc38wRR6WNBCTNprz6Mj7DdNF/Ja7wu3jHNnF5WEF6sMTVQAGYffWmQS7Qv
/35KUJxusS5R0HWmGYqoyHBxxZtXVLpcKryVUmUvvZbf4dUWvo+Ut/38WLjN0YEvhNrOCHNnQLEc
Tp6E7pAlqPk49lRolHI5FZVvsx6mqbYLuVsYTunQK2rPzF4vjAoKX++QV05VY5pzWsUSpCr58YhF
VT41ZsULSRzKTMitUnidmIcuehYrpuhWXXu9sOke02guGXaruufBuwwecGj6GW9OnEUf8HKK48hr
1nSnwRmwZVz3ETHimjZu6V638LynoY4y5TuBOPoZcQ5h3wpe1i9GAJjOZJ74V29w496pekeRbe25
VEbOa2IEcAmwTMyvjA6anYhV6iYtV7K87c0jDtHU075wepG/JRF9qq9kC6Oxh28jXSQbLbGM5/Sq
24M25w8qxKWI5/3JWlxxTo78QfSvjZ/rc5C0CTwM1E5991Y2Ha+qH0Muk6FjMqHEPNi04WZEn9HL
ZGYyNbo85iOQgde02biE+wSCcrHNYa1PnhIoR4uIqOeETnOEvZQP0T37wLXy9N/r5e8le7NcbvbW
q6lFGu5Qyh46sCNk06aI/ew0h/sgFSS/eLXdHMKz1VYYim8jqgxALg0YErLhCXSKvMg7AnEI6z+u
YMpxVK0GxO6bYvyoXSdVfq2UPePLJpsl0lYN17qJ1a3P4awwnK+Xibg+CXaoebIWWZd1XzugUj1h
a2iqyl3TCE6SfsfNU9a+aoiWanV7Gt4KWGdN8aBwOk6qPc7qVCOvaj+/nj8rnfEYHLZ09NTey2y/
RH0PVv/ZTt5l+POMzI+a08uk/DotVtnaY1x4qRmc9d2xeOi1T/X8ciHm/JTlQcYITtEdONpU4iWD
xLCeGSwgjBuH/JVlroaHHuVHsxDE6SVEebMShDWM7sjPmYidfLl5Fin15GYmuOC7jQa7ijliPo3K
uVm+dLWFjbmj21evmwL/ayrCccg+AbExmApim3CZ1jrYLiboTG8YakvVUic+wbSPi/Ho6CBqJY4+
1lAMDnhxzl8iyX5RjLG6/NioX1F4ZC3kjtbP+S7x8aGC5EwPwt9zObE7PrCxQ25cd4VYOQ8lp0us
7KUWGGsGQvR+jjzo5TDbutCHN4ZtfUFtO6AgcioB/3v40LylboduoXaUDxjNpKim2+GgQUMpeINj
DHELes/a6yS88jl843n9MNnEy1MQb9XHC6CgaV1Ro0hj+9vswe1jOmIWJoQq2S6gayEc7IXgUm5g
sleDZRYuqhxDojK1RUzJEujScCLd/uJdVgPUApoL4XSaMQ9Vz/isQJGB3STOegbr3xxbp0WPC7On
TCvB+hIhSDwlC90nhJXe+viQogBC6rxm/jpX18XHsKaBnkxQBtlDb8FcIzXHyt6Tp+hiKaENS/1y
wsnVrdfNFMPTL24Iw0qnslTT7b+0eb5Nc+e8o92/wN1ao6CoBvv0GT5BTUhfxwBf+5jZMiqop2P6
Emn+sX46G650dmVG/3nrnlM3uTfDkMZi5I/2dNwsNAUVA1Go4BQ3pZHZHTuo74myF9cTFEH7ftGt
9ECFPLMZ8ykFp3oVnOF73FAtKfgvdCZ/F6B/XsGtCEgdtC6uc64gnWa7AU/7Je6gsIyzua4sxHob
8q5cE7t5vMLnupJI4yjbZEXysQt15eyeD6XswoCYp744HdZFwqYnOlJpJcGQ7JYT8gOnfenEdAwi
Hv7Talj1xns1Wbbw46K5wBz+5IZiYOib9Po1dEzvxaul6kdrAFWV5UMXJ3OYN8QyYHLvHb8k1G2v
Xc1weKE8t2+lFxub5IOH2DG7Q8p6GQVsXecJe3xpDNXNg6MnBBD0OxSuiVvAJzEdfSHmNpEO3Szc
nWE/Sm45cUb+5Pm9T2awNkv05UxpzfY9ORMESd8fjvmPsVcYz3iD8x/iETuLiuXi3qPaqz8WHNro
eSPqkkGW95/VeWuq58vo97OvXf1D+8bkGXtrLoYub3P+HPbjKHQxfOCn2LiIPuhsJzYwDy4B4Uvy
Rbb4sv1mWAU/fITNk330GTIgeea1gQBarAyvace9A/b++9UJvRHKPjmwitapi3bOO77RFWhOdbjH
y/97kPlrrf3ni90cjQQ9NKJ6CscvFvri4iKCiNntw/CUHbDixaHDZ/z9Am37+Bw+qDNM8huN6ihI
CsYQxGdtld3dduGvSebNNd28gXmL3KJKDZl2oXMH6E4GOiubUgmo8wUYLVcClDPELdQv8bfxoH3w
Lorf58dih4w6xu1/1EyGO4HN6bOXvC64N176m3c4XqFuQKsUTOYRt5yaQtXVMM10yOa51b1JhCDs
23XuwOqTtVleBNV1pKiOxec6np8ewnStvJvT3K48xmlXDDfJNnu6U+T8WFH8dk03wz2tORpDTWLa
nr2RTsnmUZYroIuK4Ojp9SA+TWzhQVmzu+PBxGkxkx/bLS5DV9HmJLszgPtbmzDeIQNyHwMbDI5/
tYS/NVIdgWy5USnyfmRN+7Jz6rdgTTns5HUyo6K0mXoKtnyA01wdQihmdzq5v1WMNxdws7DrKFKq
M50MC1v0JCZ8q+Ytmh/RDVZus8hiN9o002I2TtK6p3tT37tf/2YJd3pUq/mErw+MVto53jML5CC+
9omJLjF5LqcIpQjnR0OLdO/m/z2647vTvoqmZuDWRfrbn7tVrJpArJNGBnseX+sze7Q2Fd+zZUFi
3VeynUCDGtzyMk3ZcZJ16o8JN87dOHH1p6P09+u46UvTdkiPecZ1aMvyjfmJYNMI2SO5VZoWLxIZ
NUgs7LLDWY9oHQeTGau8klEQxKpfJx+NjChAtAjKUK5eAh3qpVpqK7y4X2D2w/ZoJJdyIErXesc3
wVnJmCdeD0RH2gQTD3mJVPwIAzB/Nz///bL9rQUd77AiqCoAvwxQdHOHtVqc6K0us7yJX4QXjuA8
SN/bIGRfcsbFTf0XnZ3/v+Tn5nNv7miZD4IeaYK8V9e4LA4LxU29+EFfMTpJDh19oRH0S/Jf/T51
9P2dL/3j4/ztS98cgidDK/Ji4MNJWpjVfuaDGFvNFKQ0uPNJPx23v9/em5e3THGJ7xjd7bGBv7qQ
y8RFbatP/dOktvRDthA8lVyiX8J08nooPO98/vh63taAv3/+zesrK5cqzuD/7PPFWADqc4JjKsLD
oI/21jAf+XhQdkd1CTUxontzo7n/vgRl3K7/cQm3RWCUXnL9yuLb01eRQaqicFzWb90OcLVGo3NW
gjNIPl7OV79ZnfdneIXYEozsDLgaS6CFCVKLapkGsuT3q2ILZDpYtBSyZiWlIyMqmby0NPDI7D4T
xvt35l/qT8fRb7fwFwHvtwNAbaB9K63KHvSB8gAsRgqfmMbl4ewU28rZLmF/dDB/fUEDne4fhncF
8g8TOxwAKgzjrW5zDu3wE/+9MVATaxXMtOVdMtmd39MUNonkFW6ejXpZsYNLuAh/4e7VW4MtgAA3
jmkIxvMf8Vbu+MZ+e/Ez8c5D+tWl/+sh3Zy5RqslFz1jnVbPxzcN9HRprgdHcgWk+epTGvXe6Yps
CtpHdHqfPOlBumb6tDq6qRM6wlTDGeW6zobVifqRcWfzcTZXok1fqASAn+IS8mrKMBPflPgwiB4j
I5F3bqYwkSED1aHHv+iuqfswWZiXsX0ODm09+mYGaMPD6SlcnWfVlz4V/ORimeI8KSy8nJhNjxqr
BKsFJlKpZTI8mg02upzzjB8Yp5ly3cXtFOz934taFP4icvy5f9165UepYprKuIWUzIquIxoMqSgX
VhcWsIwCgEzvyja+xACQzMGdY6W+RRiHO31sFZIb0mvyDfpp0XnhRnjhWpkqOHTEBJjlPAA7Q+j9
IJ8d5esoTfsYjZB3fcUtDY44JJEnYcknRLtWREeKXMSM3LLwkdPrz9qj6aXe5Sl+r54kgkXPeMXs
U4FBMmzEmCcaBRGkSkZZjCbr6ZgWRlCJjzo1LjeNsDq1ftGjSt91+k4ibFgepyctgm2FjoXY0hRQ
ZTkwPemJlZ3prVtFgRh+TejbKls63VmYP9YfhiLD+1aZ6v6l4FYm2EQTXSrvL56+VmZRkMwLr/Rj
p5hjgEzPP8uDeJb7k+BeOvmP/TO+caMxkyYa8i018nQ0wlSSOg79a4C7oiLNTue5Yjg65hHoJ+3L
jF2qUonwwkkSV+GRDA9//3WYALze2ch/7TJ/vaC/XczNeammat+J6SAzZ7KOsGIEmDfjSwLNNPVq
yErabFCm0iQQzgdm8kNk6a+IEPBFfIGPLx/YMwGcGAEMmTu6BwKDMBufBEjLRfVezfzjqYNcS5Vk
mcLiVqx1jZoongjVeOqEW0JRIiK3anwmIhdpTxt7sHJWx416QN0jH8r1feH/L9z879v1nysYN/Xf
Nm1TytNTpHMFnV1IVsSBsSg+KVxtRn5gH/q2bK32TVlUdwMT9L+bPuQJJBXDb9El2Ks3xcVFLrMs
z4/Z/tI+CH43gZEwYCNxwbbhBOTZPUwuft74p/AhQ9qsB1B25Gdk5J2GHMhJ9Afz9Kx8NaME6LxD
9xr15ClOT5CjT16OhxY2s0Srpu+n50HwGVAPdLWN5GjJu9Rsx6ghLX5Uupl8at0x7xIziPZBvE6P
0U42YLqXCDAPdeP3pzkZi5XkR5pblgG04xPDqc4ricvpgQWSdlUnSBDJjxTPYNoy+VclDfNMbKbq
PdKXPHqm3VQJCPtE4tYUlUHIX3etFuS8OGmg9CrcuON8KKdaMjUvfqp8YoSVAxn66Kiy0mbZg1cw
JSkmM2YS3bduTMdGHzd8lXncXHjsxijYefoSPpY7em0AYOghKmMHAN5i024KYgAs/p1h1/UNhdNe
++5yXgSbk8e48lKlH9evZBY6+dOT9iDu2vcMbsN8RHFNiP5YJE7RVCmHzISSbQFHoeXSXtQVAM6T
8NwtcNqYxsEFbuPJNeaxCxhvmUviFacUWi6cbgsjJmuUl2D6E+DK7Sm+OWWLB1gt3GzdPeGaC7nU
wPMAtwz3/Hik7ZohHJcoEQE3xUfgp9NmcpxdYY6MiWDXaT4TntrXZlPTLG8wJk6cZl5hz55vjeDK
4JHwvLn4kqwVT4V+MhM4WWfZcjyaDCtCXFV6p+fTtPfzbfLAn+VcCPmcJnjC4CA2wmK6BRMEu1XO
EAdWGxhvDq65Zh4OHTt/Y+xPK6Z/1zlORel7t9RS2LEWaY3xE6RtZCAmHAk4HjvTL+aN94tBrviV
aAM5EZA87K7e2QWZ04ORTgEuTJqpfXrWt5M3OH5fOoj70cULbWdwgD4aG0gyO0SawWTVHE4r0amX
448ZHgjPwxPO+2C+8VNL8jHg4LpDKzNZjkYCPUHEaCh3WNZyJuryVC19g3BTEEn8Nib29euYz5PB
Fz3FHqpZTEJ7bqkVuOSJxzgl0/mLg/sMJla6ceUns3rbMOJ4ou8rfRyfw5OdP7B6tsJ5wYs0saVP
eSvHjKcgwCZ7BsLX5yS0NHMK8YDStd1WkVe+HLMdxBeeMOPWMnaT2CXN3cD98ptfAPUjxQ5jl8ZQ
yPflOjadCsC7tJTFZKRpetIinYmjonzamXuhmArCOz5PkmjDCFNpI7NtuDOBJDFfK0NYPQBPDjmK
tQzpwDlB7NioL7r0kCHqS902R+BFLM/k+d81k/F3ycQrjr2CJCmqJqDi+nNPVpRaOLdDU+47yuLe
yVbtokKtaKuf2kGfnp0a2NwbHanUPZOOh9JNycsO0iVnHq7+7wMzy5ZR7GAnQc6SuUZOsjxREbzG
/rbbLinC071ix3Y/PwfVvMlgTCW+WnoVHBMvXeNJOmUlm0vhE04e5i/BGTUgcCwEjC0jBQPjLNDp
lzcsEBhSjFJwj1pycEfmwn+Bjt+7HTdHVJXEykklWnNPbSHYo/g1fZBexomzOat2qOr8f9//X/69
f56Jf97/m1Zfka7CsU16tlgKqX6BowItX24Jot+bmPzghj2XdRfCIa0NpPmImdpj+UhjxmtGiuqc
yRmCXGM3eYbjkKlWDXDR0zd6HZABBqsBK9jBtRVxWqS4OeYdvaVFo8a1mtj1CL9OM6ATTAmvHxWE
eeZfgToDMX64tE49zC8nn/lJjT4MTU36HAuzDswRrnnsg9Zejdkkm5Puupnobt/dKeilsX761825
qa9qUY36s8jNaY01xTypuPn+tV6dtp65K5pHqQwqNhUwmLm+RQMYmQg7Ct9YCTsJOJvNjwnAPSD0
b/CAB4Y0Z3TLYoLzl09XeFVitajLfTPuPdkuRii0SpnqesLs+o1LCmZikJbMJRrqD3QX8muCLoV/
IroAk6sDGKZzYffvZfRDWfzHVd3mtkykSw/jmHVb4V3wcHrjumx9fjwUT9riCM9kKTxPZsKcSKgp
bYPp3AMU9L8b8j8v4Ia3ocdNkTDFKPfDL7IzJ3m3usiW/CKtULJVDk7BTr4pZ80h2l4CTCb2iC7V
VbYVlud1Nj8+Clu0s8p2spa9/lP74gSY0tmUjZ1i9PIgb4Wpsjluje/Tm7zGoZ4cpj4QPsPPC17u
s/htsj2/qWSOZEHywuBUjGxqtesCzQD7xBeEyNQ2ljgs8wTIavr33TfufXnpz01UD6UuS8OqBK8r
piU05KeMgGfyOumuH86Ik66WxgXXX+GmWIez4+oITBK0n/0n8+JiTT8v1/5Ys2QWvwGfUu5WQr6q
kSBgzdFB8LPNN3OVrrPSOqlU7haLvpqjxrvacGoXkxlO2TgguhXZCF8j6KxPO6T4QTXr9uWCTGqs
TzxKF7cL8EF0sBG/MM7j8CsDQ9oZ7wJ1rWFJc1TcODJKJf/fPUW++uPW+p8X55YUbwrHLDMMVki8
yN6ix/pR+T7XQbfl/sgPp0dDWEaP5kPoG18d9c/mioAIvy77eKBtfqhYI/lD+xShCjkU8zNui/mq
2qmGfdnBN73sxEcCAps9MewdI/Zncdkf2t3lILwz5nJOd7Iqfl3rXxvTb9/l5pgwUQB1esF3aWYX
UFJktzDFa0d7ho3y35gD/liI//Z5N6eEHDaFmItsOlRn04aArl/mFzbC0DvfTBLGtfqvr3az52ap
VEdCVHICvnZufLaqFwFpH9xS3HmIHkcbQxF3/h/23mPJcWzbsv2VY6ePLGhR9m6ZFQlq0uladWAu
obXG17+BiMhMD7in8x6rXll1IjMkCHBji7XmHHPmIQotGJhLNudsYlTdJqwbCy/dNGWZ2HFoX+Nj
6rRN0J0BNFZ6wHTYnOzKX5hv9GoYw5RNkGDQ+yPUgyKafh4xBNuNBDodhoS3tjIqGediPgtwUjUs
Vo60hLGA4JpokBz5cgv5mySnmQemNJt1lJ5gm6oztZ0hwm0f0HtCzysOHgm9j1nz0gYzZNdsLrzn
pqcLDeF+1i3qa3ye/VXzyMAHD8QEgcw/lhcBIt4nlCU4ovklNJJwbZ5Y4jx3xaslqDZUoPoVDbsw
twp2681h5JoRcRNDdliqfDCE3/KPJYjz/VX4rFy7wp1KEc1dYLqN34eroLK7hwEQKJaU5AwzzEIA
NnUfx6OZyzkKq9TGHrYT1sWbGy8V9rwJfkQB1cONL838YsH2sgHvmi5BIYiU4DgSVPR7nEc8jxmZ
itFY6fQJSUfNS8kTaBZPJ5hRwh3LEPjYrXc0HZAhpCftpnpk8xreB41dPWo35ZHiSrnLkSdyUCL4
BRcZdND78Pn7ufOzE1n6feGYnMyjVB6apmJoY+So9pm7so5CPu4pcaBc9HP3Eq0JUcsaxr98Txi5
u+q22pYKT3TGF+tTR2hWzPL4Yb7/YF80YX7/YJMuQdzXhRT3vAgCu33KJWALYJ3tUPqxinrz+Jz9
L3a0U/JD86tND9wZ7DfwZ0xzWsSMjMqMzSwZd+TL8KnbgynGfiZe5XzTbARn5HvM2pfkmXfSDxeS
tGil5QD23p1nNELTlWnO3ewMzXmaQ19ZDBwl830uLobkUA83jf6uo9RA3QqJxFdWuDaBViz5yeA9
1fqMLRZbdLU8BnD9yFmH/dluYp1C7mpolrK591HXXHfKvgbKI9vmLe/zeafborSEouLN23ieoXQU
V4gopPTYltSiSa8386PWrfvEuUsbYSmUxiJaVcEsl7a6tWjlG6O/D1T7xDf41Vbt45OczNKRWRea
4qf5dWWLPVWGYTk6fuOtx7GDyN+zsRPwqu/6Z0yFm++vbX26NlUm9D2kW6D2Qeo7OVeZftFKqiM6
V3So9QFJ2nul3kbmS1Y1EAoPTeuvSqe3jXrFQy/1peldDBIOk6ZYNG0Aae0eIKGzqeMzyX30/XWV
bnzNZvGnQ5NSuNctDqL4eSgAkLprVLs8fi7Vq2G4rLIFrU1ZonBtlw3owHkoz/2jcF29iGfOwVz5
l85WnPdz0hRey128BLe7Ny5G/ZjDOccB5ojwDIMOAK9k1wc3LhN55ZEG+ES7cuakwiLjdFSY/m4Y
FoEC4M63I2sO/ssDYeUedaoBZC1F7l3VX9cp2xqNzmGDoMoLtjpnmiC/8cb5KLoX021Rnfja5c/M
dpnKMBt0BVS8gth6sloWWpQrQ1trV+ZB3Tb7Yc+7gflE7S5YNXiQsnulOMbe7x4Ck6kcnVvAfpL9
Yh4hDkRyiDOPpSNHAllGjl2miPUS/8qs+62KbrsOmG+qaq5QnfIXI9rbc7W1ApC2DgHWZLYJSQnY
3zN5IM71i35lDGtR2ZfRDaoceU+VgFpv4K+D4drQrthsOena0Q9G+Wg+s9bkDxZ9tEXsbJRsx6Ui
zNqADTAdBcs8X1iQUd31gA0dBgOb2yJcNCnMzTnWzyZ90tUNLlkF440Kn3fFHi+ltEUkoTmLuhm3
ixnPooN1Dm3PfC7NS05xOSVpTMaAzCBpyNE8ixfSWUmlkv0nS1p7KNtDEl+ozq0ANAPVms2+rAEo
Il56kL+YkpYhawObIJT2c+ldWsHpeI7djQri/dEQAZQ/WOKsZe0G43el7cynfGUZF8YcRAkoEg9s
+nNyBa8R7Vi/KHmq1R3xZpSNkJBdmiAW3pQ7lGDGuWLORnwSlZwl5X6Pp9XOMZpwtFVlTPcz5bK6
c4IVG4g+umU7ze5ixYL9Yjw6pb0qjBktXu1xHO63LJn4AYQEb9g8wQ+CXsBagg0Mwp2XNusgfElM
SHM7N1jGlD3a9ZDdGNZtp5Z2EJ5HRrrUW+OQB4z2qKoXQ5guIii9IdbvvgEUNsTL0Bq2JBZy7NPY
lJTOQ6Sf5/qjqKyN7Ib2mvRwKjRW+1TlH8c+CiYN7oiufGaWpa5l9K2vXamPLKT39Vl7Qxms7Q6e
Dk5yVbZrBBCltBOddwKFBO3A0pEnc9/Fg3ZtOpedf+TFBi9R2CFdQ8n2bpXIhn1HM8V9bc68ywAW
U782FxKSa4HDdhGsQm01qGdFuzEpWwV2JBGydp/Vh0hYK80hIWtFnJu9rTnvQPoSbBqncqg+ixq5
bZjCvPSGhHTCmuwiBLcJ6tD0tCt2VvoseDVvsyWB6wzI2uatU2h6zkbU03+O6B0vTIkcYzQPW59q
tTpfzEJLcNSrdg7caMW7cuZyrloIi2TNYHCoXZnPsCVPCUmlcfH6bZ8+ufDkzJmZgkntjgsrxXqs
FjVzMLwhYkCO92zM9VeFgx50hfn3C9uXA4ycNgvnJQo1RZk8ab1VMtRBinql50v4TsBAWMDoU2yx
xtUX2MjCxO4f+/yyv6EyHQJYBq5cPMoN3Zajawpr3E4G/hVgHHn0XCXD2tJrCBqXGWrc1nspxV3W
voiVbdVLBfIS5dtqZYkHQzqo1tpJ2M6f6xok7WImNGsdR5qVYGYIaMHTSjINrI7ORlLwuDm7FhdF
qD6q3rIQXnX9Qqovvn8a004oBlOdFR4/F0mJ+EX0ybdQGmpWaZnGQbPVzjtNi7dDU1Bj//njj1/4
+4e89AGW5TqO7y9/n0NOKFcavLEfn/JXRM/5z1ExyQSa/PT/1oigcXj+jz9zeT5FBF09xenTbwlB
45//mRAkSIb0B0GTmN0NGZc+fv0/E4P4LfkPk2DGEXWDvJD//h0ZJCl/0PnGfA7cCSOfbPAC/BUZ
pP4hst3jX8UKbcqW9J9EBv2o2X14w8ekIA38JACgcSfDZ/m9qiSGftoLuo74Ux3BvmW6qAvWpVw6
OGobkNxSPZT6bduaFild5s2HB/VryPyWtjOZXz5dfbJ57pRGygdJ666tch0YD2LAJqhwoW3eGODR
uxRNvwq+wKkI8AKcrdb3hR/gmw1XJz4Iz/rjRPfpg0x2c7WTybLfqpg5jwhPqbXQI2q2UPBReSPB
O3G18aH+9tA5cDGfGyB1IIJgrf/9ofuFmOQoC3vU8eZWsiXq/xWoVsBKcAazw0kt2qfHPLnedALJ
vFqWZa6ncXeSbe2kGZ6KB/WFLu9M3Dln+YkKz/i4vrvByahSvCDR2Y0M14NLTA27uUC40iBP/h8+
x8nwkUW3jUKn6en1D0sBMzXYbcT6M23V2yXd1FMHrmlJjnSp37+4yTAhXCyLfQK2UIM2++aK/uW8
muHyf6c9Mj+tgp3uOD5db1Iny0WrRm3kjQMFr9ACQstYoUJ0NWKBR+Suum53p1ZfyOcnvr7J8tub
XQxzkdcy7syXopAN2wqpNxWNtU8pRbkq8a8NReRGFCocLN2VIhHu5WjSTC7wRojWuVR2O1EuzvKC
00BepcQqenTgi2rRh8lbn+DhacwLz0jWoixTYipxXqoCDQ63JEbXOGou8qM8iC4RbOJwr0H2lTe9
rsE6qE1vrnsiegorWiV98dIkxa1I3pg+Cuxq8zHJi3UhDU++NdBsz7PnzCn3qUGXW67EhVzqCzo+
48GlfHXiACFvGFzGenbvCTHt6dLI1mIvhIe4s9y51fVnjuS9GDiMYgX5Yq3epIqzTRL9XI6zMyvX
QOIC/oyGQypY9+RP3ytWTAMgpnJYejQUSunONOJXy3VejI7jUSeUT0HpvOuSEy91nVjAGpu555IV
02vyjCI/MBavExemV561mQwvQoULYKbRxhcUZ14mGWEbvrepdYPH0cFUdUssM5L1kreFtypcAM1K
mK7pIQEcrT00fRKeUbGWW/iWI8fcjS8qfeTqtNG+dOQ7iUZb7xrSnNyavavTkCujjSUjH+prcSUZ
3aOWsSeHU7zOyua6MtHuJUXLrizznmGf90ulKW2LLM1ZrXgPnYU6I7Be6zi7CprqEBntC3cOHizN
t9Z4lonL7Ojlyt53xWjeqR01tkpZ5yn5S3KzzxSO70761vuPgwOxc155LgA14VhULE0DKZR4+lVd
mMcR5C2BJIUW+JfSO5usU6/ctj94Pj1dbZCPodQyq/pJbUdOduYlQGbzgVqohC/EyXV3ldfaexub
tGAFJASG54k3Vs9p0+iN5k4o8PY7WoTkJMRdGw2Vraki+FM31TeaIYSrVmpL2+moheTgBpaFSNdS
I5VxNpSQQMygT/EjjZkGYhct81hHxNeJyba1CLmxwgslQWAm5g9CG4wqPPmYFtZOV2hUSMY+MnQM
SmCPB5QelkiNp02s+eAIJHIhCB2a9m4omcsT1OURDV7Ggr9xVONQ5rWxcTNO46qM1MXQ4POHirBv
NJSJqeER7VDkq1gxrzQ92Ch4+1yBk3oCb14LHbb2qEQcf5gHvvwsiOrR8Sy8ca1AVllZ7gdZv9H4
ahdeYOW247rH3Ixua9fV532sv+qptKhFsPJd+2wxyAj/BO5T1t7GNIY9KWELRQzWpdEgfxYBy0eo
KKRERUqiSW+yOOy9ol0rmTyQTWQsMsHUkNS6wlJXEcprWpnajjIAqxLyp6wntsxQXnMFjLCucRIp
0hhrrzX30vi+F9u3xnKzWSpE5Jbl2vh13AZVg6YYZ/Yi1qrbUpRVu6qVN61iF59Y6JFNyTm27nDr
V/61hTh2XTSwNXsCZalPi+FjKdRPQj7clQ7hDmGrIa7pmrO8DAkABfdhuOQnUEjPNY/QCM5Otlj4
ydkge+nSb7v2GIkchxWNxlkcVlcnFsRTC/2knJxakRmRXMp6QSdUmFl3kEs4q5lXMLk5qY1ao++v
+OVCL49GenFkUaljpeCD2i6MK3+o27a7zlTafwA3D21k7suwPqHF/rxPHVdeil3qmM1I5WGyo/B7
wxCGoOiupcrdde1ObJ8VBlfXIHd045Uu7h0YgD2Cne9v8OSFJ3uMsJHFTqokkSWYqtFMWhdkrEoL
cXdSsT/ewqdN04dbnGwuJLMvDV+KRXYzCs6rpX/RzF5oH0nwcZxdtjpZVvi06Z0808nuwsx8sa2H
bLxgu1CJuep2zhqV1iJZnSoZfb2l+HBzky1FHYaBoBBifN1vpWVL+BL9haW1GluZ/436wVdPEnIV
JlhFI1lo8iTLUvKNImZU6tFdrZ+XbFUk5/LEwPjy6wIeMSo9UYmrk028I2qxWHZ9R7t09KplS2dD
WX0hsYkfayKn+v9fPkE4b1QAlBHXp0xuqgq8wmlzsftBAEA0hKYW+4qN397u18rmxN2NL+50MH68
2mRskNU2KKxjXO0IxmcbPKi3BuKrZi1dImUbA/TSZXtHh7BYRatTr8JUafJj3/vx6pPRogtB2puR
1SEj1rfAhhbGWfRQXNMjm4OhujYuhnzuzAhq3LVkZs3kE7SXSV/l5+XBe3E4H5sr0uSrbVqnd4w8
kq7VvMzmVZZsFDe+k+R6EzX0KdyqOfZ6dvH9I/9q7gZF8tdFp4c0y48qsQmk65C4yYpUq7I/MWS/
mqw/XmEyh9adrAlxkffXhlw9DoNME4i2Y80W+Ps7mXY1Pz2/yZyZuV7TJwG3QmjQUl2wC7TDg8HL
MeqT0Oyvhc2po9mXXxn8GCoihobgYDJiWtdMhFigF2QQhiLCxtf781wjuglHdnVT1NGpe/xq8tQ/
XHCy1HpK5hahH0oMUSjBtE+zBclyNv3Sk5a5L9/FD5eaLLJOLZvukPjSdSwPyIRd0uW0ZgTGNfRe
ZAhXLfLZtEMrWQlyvfz+y5zq435+mX9fferi8iJHLDKvF8fe+SiGhHNsodnUL3Duz9MtrVlUvp6N
Mt3d4AkhnnRYkdy4rMjhOTUx/HjzPk1LHz7M5M3s+0QvyLKDt7RVljjF3vwV1iGorf1aPYUkOjGk
lMkLqWapqg2RwmE/suEwQm1FDTbE3GayG7XPrZ0zE1Eh4itPn79/6tPK+6enPnlXPUvNDGwfEg1V
Doi3+nyYOeBzZ+KR9vlyOACVOrXFGl+R757t5K0tqraqjIFhRjLdLXtefZvYPrGPs2KRb5J3CR4S
o++Kssr59zc7lWf8ulm66CoxOEyAkyvrXW8GVcoeq1zA2LSDZXPOxTf6k3sGlQSxQHqgGYjvhg/S
b+gPF5ckujwhzwWtX2/ju/zuxCf6h1H/90earLZN05tDpwzStWeRieKR/JMMlUvSx0y1bN5DEzif
hJXK9UHxdfpBN1p9FTWk/XmCdqUN4BdJoAQfkaHgkIWepD8DUrKg7LvOf6y1+NB73tYzi7WpCes2
Vzaih3BW1+tdLztPppJdx1m7LbKIRbcJ+1Xi1VixnOCqy0DieZbTogovtI0px+I882V4eVXsrTJJ
oG06aIhxmgxjaSK8oMyGYV5Jpk0mnEpwG2aTWHKVd78WFbuIirMyTXdhpBI5GiZlZ9cVatLESSzE
L9JFEqd7LdJvS1m4183YrpLoLGod5p/aUheh1MOciVIwYn6V4E2LeEGiBmirhzxT4Thdi8F5V2Aa
F/RAx4OAJF3paJ2mdCwd03gW+wFtb4NAO+yN0Kb08Wb0lB7irsEcZ4B7GYyysj2/u+9rYsurOgdT
0EuhHVqlunHxRy0KXwzp36ivNMmoSnQEyvSaIy16Q4hneiPdpWn0IKXF3k1QRgXqCJctA3A4SaXN
EheCY9CX2xDCdRoMqPyTaG5GMYBw4ImOXqAiKJEn6FE+7xy93TZlrWzVqrXoQw1QhnxMnIGG4Mp0
JWCIKUnfcm1dVyWRML2oAUYsiFUd+AOhQmW9cvTbLM7erV64lXIZgZgm1a9JTSGD031g91VWL1yN
slOr6cna76pgLjRWSZocCCWjvRPU7tVx4PYmmvPaNNK27JVDVUkkTLvQEBLMmn3o3WVFstZqiBiU
6WZtja4zl0L62N5QnTXIPQQ3dWaRLEuItR1MidZ51g2wwzBxzXIFFYhkUKppKCE4BNPaXocBQUsg
0ss9CXtyQh3OgS9a1WW7aHIO6k3u6GdD2CN860Javp6IdKGiLGdInUR8LWk7CVaAGQf3Yu15WXKW
FajdUHskS12kvZ1X9dxXAvcqc2rKCW1NHkNTePgzqMFIOdWzrAU32ijUEB2B5L/KPzMiucfPAe3M
qOnKywr704GHQ04Sp+1q9Fm0L6GZ0+wTE8kW6hBDipKeh5q49wvnPGQNl3tY08bwkOs+1pU4lWzf
bIhyGrXxQ8YtKSIiPf/cSqh85WmRz76fb74sLFMR/2sGnGy35aFoK6FjkY320hLb0hqWCnmi5IeM
u/t87Tx9f8FxRp3O9fSTFXQtmq6ZU0hg4caa1RD1cl3IqIQF4kqlUyvYuDxOLkFvgyQHiTOYJpmT
HZkpDY6c6tpwXdj9HM4byc7DWt+0S0hMSIe/v5+vTkejf4yWMYB1+ROMzNSzVkxGtyhpfAt1MYxW
Is6X5FzOhD/pFP+v1/lv8Oujjf+fu50HUM5P/b/+d5VG0W9Nz59/8a+2p/GHIkHvkHVZRx81fl3t
W1n9179pexp/qPKPXHQF6QgW+r/anrL5B2d2C60mWwCwVQabnl9dT37rxy+LDFhRMSQcEX82ZM9/
DrqfvWj3Lf3189/6jr+PTaQbiqiYqgF+Ycw8RsfF2P1Qtsp1gmmyqHcfykUHWMpfUBrX7XYpLYoV
C86ps7v++9bq8/UmO/gqFxw3LrgeIqQliDy0+m4O434+RvOSEI9vnnSJak/yDLIFcys/wWvYdgCQ
gcdlC3NjzFEjb8r77jJ6ZjIPlhoH42ZZPmt2tfTO1cfkwJK1UK7GfbEBPzqem+0KVT8sUgRJZX0Y
BTY9YMtaX9Tyc4EbQJ+r+05fkodI0fS8Wp16J2X991nm022ro+L8w2OW2kixQG64D3WxL17MQ3tB
NIX7lKiXxpHEihjrVUcrY1aydLy0xbze8lSq5WDNHHhfV5gbcIYFgDqQbAUb+cBfaLVZBVtVtqWX
0RV6JuLJWWb30SZ3FgSzBHv3rGztVxJ899U9/7/tXjQyVbHRRMvQwCECXfQe+4gi8eCwo9Vb/ri1
V4ig0NmkHbVj4V36t8LOOBov9Xtzn+u7QV1oL/gGjsrRXCGJ7PVd0pC7MRIh8I/NU3M+vHh7+lmQ
wGcKUGVCvdbI9MiS9fEy5ouKx+3P46VUPqKiBpXdzo2jdD9KV3gKNrvJKFiqhEUby1BZjnVNQicf
2vcih40nzTv2bylJdnJEwkDS71kpqf/0YxzunCVxkRJhG8hrSaw3oclm6ll4kSv0tjHosWY5VDw9
XCLGJnnhQG4eumVwLoPUHkU8V2h7heBQJ0sMnOVSLBaZf4e7neZO8h5g2M6uymBRa+ehMJwraweU
BRs1miu0t8A1AKe5SNutr1x66YtXUJePj9kIr9hl0bvp2kJkt+bGR3gNFi/I5mjiC2mFoQrdOnlb
MXRD27mqbo1Vew33YCW9Dda8bc8KdevNBmXZk5Onb9Jhx06A6PkuPzeMXZ8AyMaTplxYGM1Yn1v/
slRu2ebMQum85Tuw3EMZ7vtyY6DpyV71coE5qsUb8A5hGg46ttramWXDbBgI9IO2v/KSRSOuk8t2
0x3Y+I05Ou2Fe1sobEGXSrvyEdz9ksy8dP/zH6YhZVzW/14jP78gk+Ns4RXsf/rGfdAMRNKzVLpw
4l3Zb8xoIVRz5wlye0JWmgTO8/EV3hP2Gm8/HsBJ3UlvE+sotbsCZrY3nsrlR0UHJrjozgM4bRuC
MAkg9PeFNWNS2MArSYc1tZ5CXThvPbHOs/rdZ6ZorlyE1PkucG2GIg7YTl2z5SqO5IL0mq3tg5qm
pF0B+dSvIHNCXIzTZ7G4CY3zpjkbG7yReFlFYINgeRBHQG96hm29mRsg90z4EwX6ETyqBjiTcB8K
hHNuSoh8hp3rly4AeJKvWwNi/IFf1S6lC58hn8pvCRYIrbyM6qdKHEWCNXbN9LWTtrS5dPk1D5cy
rVzlsbTlJUlIZCqSUr3yeZfmOROiDPS0FucFsMf6oakPYQqqZa2nCzWk4UQ/6QAcRFPs5FQw26RI
8etbBQIgWgSMWUh0fp/22k5CqJV37kOzbIhOTJajlaa1gQqvT1k75d/LUJ+uNa3OFJ7QDEafeA8t
VlLxySeRKr6IzhUO0RZpGelmzGMea9LNiq/ir63QP4/hL5fSv29WmQzhphLbsA652RHTFdyPsTrW
aC0pN82NZfsnDuaTfd7n+x0/zoclxevYJ2tyyxuDe2U1Gsy9Y45HZ+vgkQdxoJ3aWP5e5v98wUkh
puwtzUoq7q8lIgeTUbKkCHRhMsZlO7sgetT+sJ36Ym8yDo5PU4JpmqNTmpbaj3zeDzcopEUjC6ro
PgQbbamsMS5QSytWpwbOpEb75339fZ3JIM0GxGWsLT/va1xOpLVzDjNh3HDgNCrm7d1JR9vvDrNP
17Qm+4Eob6vGUGX3QYVD3h5GnkC4UZdAVFffP8R/eAX/ujtEcr8NE7gVQhj0PEVSCxbNJj849ou2
ku0YUtz3lzrxfVmTAdnQj8ylgiupq2qjrMdkXW8tnnzR/2Hg/31Hk3HoGkYUNwnPbhyH8pwTmzo6
28joNpeEOJ7avJ18guPe7sM4DJzOiAtzgIK91gk2xAe7wbcxKxjyp2B/px7hpNYmlYXhGB5DMdiA
SSG3CG3/Ktqe+qZO3tLkkJ2oQW/lJrtw82Buy3mwLEjpRWcA/u3ktU4N9fFE8OHxsQI0XVFxT+Ow
qA8d1KBwQ6rwyZPvqYc36UPQBRXLOuSmRi0hFO6VQnc6Xp4cD1/u5f+el6zJfFFrvlHTfHEfxuO8
PKf0j48YFCwRcPNg1hDfdrI//f0zRAr7+zPMG3Fg4uXWxrXN3YE636A0WpD+dKLfN2nyTycmeSqw
zyq9L1Gaug/ittrEW3MTk8lbzP3lSSnmqXuaTBfM7K2VV1wp2DRcCQUR03tCQtipl2qiHfx8T5MJ
Q0i6oRTkH09P3lJWX+IJX/hjzxhGtkPqazfumE6JByeNi8+XncwbkV/7phRxg+Yh28TQ4rKFtmK1
5Hub9bP1yY7QqQc6mTxM1xcTK2H+FQGC/FxTfCA86fHUG/D9iyaLk9nD1LxQcdofs5S7JvF35bN0
AY48IZ09ORYnM0dgGH1nlYr7kOzH5oe/VTe4oNbECmy+X7lOflWTqSNSDKWLQ3W80jgf+heM/PNo
p2JYrsDczKK3U/58afzw/7y7kadgiyrsLFRo3By5DRglE1u6A+rG6mzMrZW+DGbynTs+1PX3t3ri
u/vxzD/Mxo2W9Z7m/njryKA4Vuuet646LbT+cjNsWShCNBm3xnSDgxKqKWPNGWcsgi9tvr3HbPeS
bjh6eLNT4OuvR8qHq002OUnU9oqWcbWKXJn6MrgyId3D3E4AgHz//L7efXy41GTaEruEzmBluQ8y
bABjNwqf/U1yRkbtf+dM8eWh5sPVJlOXitirEFyuFmyGfbkiKZeO8ljK9e1TAravX4IP15rMV1pc
07PJBOaPVbKh/LIdtJX6MIbApzaORvz30KLsE49zvIFPr8GHi04mrVKmhRBZ3CDIYuqPkZ2/WZdj
/Gd4XV7RYvgPo5l+zcofLjiZvPqq8tHEGuPqba6IEJwTFwHBON7Ay9/+eqb/UXn8mL0lV1Xx9lYd
nrL/b/yrL2nWF77rVf/r959SuP31L4/Wmt9+skgqv+ov6reiv3wr64i/+vNgOv7J/+5v/uvtx79y
3Wdv//Xvl7ROqvFfQ6qffKxfa2NggiaKKm4Y2iEqsp8P3+kn089N4ldvr/+6qp6qt/JfBz9Ji38d
6yrq/cT916aMyCIrT/7zfxbLNesP6uA6gQ2EuFvyyAH/WSyXdP0PDf6POuao4xUaPxNXqrz/+vc3
tXJB/IMiOb4AyzQNazSNEXL955P7dQL9rlr+Q8n292jloVCJ13TaRRLxAJAdJ69IpsZt5TRKfEGa
INxGrTW3XZMH1CSTVet7pZ32AQVt13yuxCqn3Tj+ENPdrmNv8+NnZd8+JC5ylTz2cS8bab3wk76Z
Sx2ofrNJ0dbqUi5uHCJcCrnDsD3+IAXViydnCNZr5jQI7Tq1bIq8qpaou0pqj04SiFuHG9habvnr
B1iCQF0cF8/CX7/248/lHTX2D9/5ryf1sY8w8Sn+eDIa1inaHCIndf0HsOjDuuIQGRf0fhFckB66
FVRhryajTp5acPwmVNUVngibVNszRZAOsjZclb5JUO2mca3FUObMLttAfHU9ZZ+o7bURJE9pal3k
hr+VQmtXx9VdnXZzp2wpOzz7avtQVvE6JWVS64ulX9RnVqqvfAm1+IBVVrHOVVNa5TRxZ87grXTF
t52623cVSDHVX7QqqRLeUQvJd8C/7+BnTg19XumwpBxyJUXRVtVqF2j+UYm8Ge3WS4Uya1ul2xbK
x/ePTprmUeCIQ6cl8a4hZxyRupM50PAi2bMEczjW/iYlUjtNQKTI+rrT5n555g8VBde9FC79O9IA
0h6JAEAYCjApNfNSPsYGnZO5K17I5l0+Rt2uNXeFv4SsAMFcw4SsXnkGkrcj7rpTbIdeA0YC0baK
VZVtApLj85l82656f+t3ByzfoTjX3+DuWhmp6qu+26gUP0nc9ElqwO9rZ75dXhCLUWtngQbcgU5x
oB30Bx0nuXuQ9b1Jp79DiZTsJeFedl5bMrNNxW7PgXH69QHw2eDdlc2d1T5WZGGcheVWJNys2MTA
f8O7IEMPQabpe0ddnWhO/0mst3m/a9TrlIi7Jx/QcnFRyvpczi+K/Ba7tKFRel0LkGGGZfAU91dk
coT7tJkRs0N9u4Vkl51lT2RLUOqu0E6KhBtRmSPC5K6Wz4f3CrhyBNOjm1kPHu9ZcNalS+m1WZqW
nbI4UHfFEGjMhuiSArMuLhR088Z1ZjCYVmm9FHiP1VX38P3YQNL9+/ooMeVoTHoiowOKLMvX7yc/
TyqD1Gg1cVSfLktY+GhqYbRoa3zfETkphW2odCwGxMP1o1aG81hvzoKoWzktW8qB+DIRPwGaC4wc
erPJ1MquyKhsdWOZJgoDhzekq2aVD3M+vRuU5zR8rbtrg7OKt/R8RJFpTjhZR+zjwYr7mSXs9Xbn
ClsfHBbggnhBhm8TwBUlVJM8IbYozVyL7+M5zbb6Au4QzR9IswuwBdCz0E6hfCzhz7bv7cx6rZb6
hXb+8yAt39DwUYlx8K8qvqTOBr0sdfg45kr3ABM8zOywPkt3EKwsbxZY0KVnylEs6IEhSwEitC2u
idXyKL6eJxuPitptF80jECRsZep5x6jpZ/6t/ghqhcaZdgn0dW3550gXZ1mzoTklvfn1JuDJZIg9
5hrITFKs84OVnkvpjvHFu+9ArfRtVdxHW23Tjl3LcIZu4zkla2oxmt4dWOyYw1dACObNbbVqK4xa
xwjNOuT3+N1cRG9RuMqBjWLMIRLKcBbtXl+r2rEDRQhT2TY2nbHSH9WVSCNSejPXY86pmRzLvbXV
CfwipmRAS7Tk/01eUp14swP/2n0ERqxfOXNho4ULTdp5IGvNYCm69DrduQyNDslisZYOtbNVsrOa
hhJSMv02tsNjQmbjugcABNymWiAjKY2duFUf64zQxha0m3fWojYz/Uv/EQqOLRKWhwTZ2ZTGJnpq
itchvurk7Xk5K2FTmubMsABnpcSDzZLdWBgRm1m6zEE7zbGKtzsdxuc5j2slwp6y4+v2nlxgSChn
Y6EhgwxuA7oEUFUvXoVzB3XUamywwQk5WvLGq3YyzJZVSStBnV3SounWxgiita1DCR9wb0AOUjZ6
DvdKuIxgsAerVEM/Y1f9JgnWhXKsnXYzVO+Nfx1DctP3hvRkDWSggbTfOVDYi6uQrK4QcuM8Wvpv
eLTgOEGCdcnrU+bmknifcF8+dNve9lCcblIQy4g6JNjX70hQtXI2bOsX84gWR3kvXx+6ggXb1ha6
clbDnUrtMITE0YwPo56RrneTzok1pARCaw4LEage1RbSLRggMDR+f5HRAW+ZugRxxloWgnmt1mO9
BB4933y8T+741MIl8ii54eHiZ2PzvFCvgjuAXcr/z96ZLcdtZVn7iVCBebhNIOeBmZzJG4REkZjn
GU/fH+hulwy5lNWW+6L/vx0VjpJsC0wkzsE+e6/1LXBF51Qr7aI9Jt57Ur2CrhmMQzQJi3AtrrKe
dshvTLXQZ5Wsyo+cbJVo2Z2kfQfyAz8Y0sOqW8jusU/XIG11jlhNeA6R6KgffX/n6Xuh2/PguB8V
yrhDfk7LZVgura/Ze8WaADNbSHsdVaAIuuGs4Byp9+kUJ6uvm/fpboROju9ChLCMm5JY5vQJ1mCu
Lbx75YMqaqIegyDJP1TxhPmrV7C4bDuGmJX+qvSVnXeXIn72ukfVDZZVhoPPvFc5x4RnI9FWqa3q
uy7dlrD0U5iGMJHN6GimkF/hWN7pyQfaICySNtbBEyigfcHEKNykLKFgJZICUNEHYHDb2DG5mPT5
LKIUd+59dGgIr7W4QZX5MGhvxJvjLkqP8FzJ8ci2hXXfezvVeon9TStsgvGQC6gNTy7cacN6Vwd2
j/GrpXpHxTh0+S5J8bgAeEvhpkXeywBmTJHxfWW1TZT8AvjOFj5pJSirgLx3Tc5WOacyEwapH56H
bOcSl2w1xxjGm7wJwzWuO6XJ7ar7pp7UU3U1A0CbHVB/ez9hL4G9ZFn8fdY5SYuxajlRTILV6rFE
PqIvmjXU3wAf4SHfVov6TntSsk2vAjtdZuZBCXi76jed8KgMbwEupvY9UpEN4AWjUm2bsxbe+8GK
RZTkqdOyZZv9buTFewsxJoDvqbtgSPdRdKqlr7f+8GYqBa+W25TQVqoguKDN0rhA5FqTldAucSEi
CRi7Y38M2DE3BSZcJiGfSUkyb/fMKaAbAjsDhodD0Y4+pDvc/pVgp/wJw6SBwTKJ1pJttgYtlNs9
MVXjLcdhfPlhtGDKGrC+iMfLbzMksGV+CKSv/AMeetifverAflOKJ8smTZmUQEvbV2rF+2XrB+B4
BmdSh1v9zmw+xmhVptN11QEy/c6AOoiPGEnfjXJP0kNYTvnI7VseLAxhl1mnqjqrMaa9RZQsARZb
mW2xp4zLciFRikFDv5f65842hBVoUJ/XjjMKV4rXTwPRP09EzOZUYzqXoZzVFSRJc/1QWQht0SeK
cquaTz2E75rh6k7Lj031VaiegTQNBF4YsIXGpdve5uOjnn4Ncc7kXxRhH+UHFTlsi/DTat4Ft9gI
+qVpjoZytFx28aPrLVt5V6kEQk7B8UAmCSGstogW9OwGEl2dOERztcmdMlKgLAzg2uJNpS3TW2LU
XyEzNQBazIX17j6Flza9DRuncR2frwXXaHpQT4KODTvbNHF4pXn5OQWY3RgLFZ7JARSfHni5PxZu
nK6HsnI785bvMIh2aHs8kLn5WVDfe2sK0aydYdlJ246giXxf60vSLQgILV3Cyy9JcBn1pUpB0Ns+
P6rgtOTIUZwhKxl3fnfCx2sngbKsoM1iulTc+1r9Ij01/cWI7gNqJf08tEdf3dbacdAB9QY3VrYc
eKJILQPzx7ut2mLOpLAee6elQuju4VP5IEqdSNsY0jNZXkkNZeyCK13AsdyExUrpbZVgW6KJNDLd
c6zKtuI9ZdrDcIdMuQ/ucoUwF7T5A4tcVDe1djeQJo5BQAbYhDDYybtlNzrJ10S56SFC3ZoPwt57
+nnR/ENrVQOhj8oSmh8HUW79rBuYd3nUGBiYL5NaalgqYMnbDXB0pDYFNdTkSuueus01bZs0o/Ky
GGYXnvUG+8JoI20UvMt4N2gLs3WicpVak7SC3ZgchovyNpi2RfadjQ9oipSjPoa4KbSr4iF4cA/R
QX9T7HjJyG+vrtzn6g0HOwCOBgzPAUB/jq/cM54VYk+p81Lbf9XO6IQLUO9Oku0R0NFFUB9ZdtEm
W/tfg/d+yrNfGCEcfSdRVg1oOxTVoh2TImzRwawoJKD+wkbbVDjKlNLuB+KQwluKCMTTJDicUC+Q
xLgObponde9vSITcmbfyZnxoT9rA+YBEl3rTQn4anMnECPw33o2v2pf61toR+IBwGtDlunDU5/Lk
7tWnmFBHOP+gy4gM8pZQ9ilNyOsAKTZVLvTj9llkTwmJqPZ5P94pO+lCUktD/Zmyvy4F/yUnyBcA
EuA90NvP5nN3D/upa1Gmr5JDv5QdATKYDUuzfs3O8sZy2AEpFzbyHm4QJvTB1uM1x2jD3SDX+fnz
N0ts+/ExmDVtk6iPYz3P/Qs+IXobTbQx3hQ+lgIbXNoLNig4JGOUrsF9RRmAqJ4vAGfrs/ccsnHX
V36e6Yj4h51o9lTOmlZhS9dE7QP/Iu6CTbDTt8ana/dqE37a0X52nfmOJ3a1EiUsu9LxTt0jXneJ
cK3C0d+8b/JC/lqvg6sD8x9me/MlN2vn6oULFCqxvAtiQ+GuhQ6crKuVFNreuiXWAW3KRvlyPeHk
hwn6/Lqz2RTBsmltqtzUcBts/muq7W9yJqVXJ+jXbuysxmLe7CphzLUAhGL1kkDWTNxQcGtrbS3s
xvfrQoTPTubPvsx536FRCk9p+DKJh1unLwkEyrMJcS11Jq4o6kVcC3afLEBYAK4g9hsZ23vJhsa9
X0jfJDRJ+EnAQ8cLwKO6R59Fe5efjPPVMesP2trZVzEfaQ2mVspK7LHcDqhDiTDxVvVZgL7S7DQa
e6SnNfKuJlQDRadiD/Vh4OfUPgNoAGsSYMY+8FlVsUbDc/CFU4BWLTOcK/1N8ChJC+PQvpnrdus2
TrIp7OTIYax6A6huVGQargIAcGJHygTTCm+hwOngcGhhiALhCyH2pf+ovxgMuOEYLkiQ4bww2MWX
8b4Qlqq4rTgrwQNplykQSYSfr8MdOAUZc5uxA5RAN8Asbeo24wVNl/KgHsh8f2ues+fwkfwAqseI
w01oq69Duk9Bs5eb6FE+VnvqXc580Bfjp3Kp7bSH4F54BeErvk3eHmLdFVu7jHZ6Sy1QPXfsPAsk
qm3n5PLFY98SFuIZNMwWnJ/e73ttVZhbtl9K8L5cKbzFtIX1ED+WX7RHdU971QNeuchgZL6i7SB8
+lsOi9Fz4ueOge3VsdH0Jv3J4/m5PL9rN1cVRlCtYtnTAPM2KXl5+Ua7WGBVa1bgtct9emZ/drnZ
i73S3MrUpcS/SDe0jl2Sz4dTiHIgBhdA4f3VXxVO4zshYXg3HEmLlfUqvU5PCe/EKKAmt5Fl2lfH
1tPm9rMfa/ai8WsgiX7Nk49bkFQcUJ4NzRkehrt26W+qO74WGJ2Mr9dXa51ZX3Je6nwOE7/7Anol
J/4A1OYFks6qsmy4PCOxOG9Tls70/OYOG+GVIcOnguxnn3f2humrunLzOPIvEIZJC8EEL68y3H8o
ivplD6DfO0YP5SbpFl5jq99K4pkBaj/I34hHWkgDjrpToU3cUgOuerWblgdGMeGQf5RfOO3ZYgBz
TD5EDiUK9CVKdGmieaMaBqL8rViq8HUuOi1I3bBzR17TiVN3SNDZkffCFmYv0S3uaXwBXpsQU2Su
OKSs4rX0TX/FqSdWp/AdANgBzil/uHfSnFaYKhyNCj+8jkmYHc1/+Ipmr8ZYz6q8VNjCY5BZPbj1
5aSDBVt7Se6aK2PxH8+BfywyPmvy754H0c91IoL5ajzhoOhbOg39SqF7lt90p94p4LB3u/hZ23pI
fIIbd6ks8oOyGsm0Z8u4o9dEGBPBVXf06bJoNZa2cevtMoOJAmllOxk6W7gjprpdWrmxUCs6Rbug
2jW0Xlf18nPVOzxz7D9keHp35gkuPEGYOhs0jNoX5iM6vCM091dKvU+w9M8eydm7uUSGK2hEvbEO
JqDc1EbrhEX4FbdlBAD4PXtteaiW2TZ5yTHMHayj/FKKi8SzwSYvctLUKcCnAN+qXGK32IZfvQfl
q0ni4bNOmi4lubuSdp+As5sY6f04NYOOvgiLGMbrPbDZhJHFbU4CMr/CJPilfw2/SLf+zdAv4hug
O+fhnX93IiSTmJZ/ctqMtXzQYDNf2hOYoJpuxNu400A1fcUnI516Ms0ni8DJv2nvqgfSE61qAXS8
eWNLI3J4z+xJaW1yc8gDWxk24UzasXsjBuILm59xxCg9cKhJpteh9QWyWdOvm884LFIbVvmHchvf
kbuFsh4/DjsV3eZgkZtO7p4GTJQGlK5JQR8dxqV6wOevN2v9Ddj2ibfUrRQ7pOYEnIsp8WnKMCYl
gTBxisrBcCtNrE9HfXE3Kkg/UPXLmEYwQShEA9I29VfuSsvt4SViU+SO3Bqi3XYHiIo0mciklO5J
KA/EJZBnTjTsKf4zjThtH9+sqWAOZblivDt8E8/1npMN5Ln0trpJH4qv4euAsfSuvG0OHuJ+YSG/
EJPQZLaw9D+mejt/7YNvBg4Gg8Vvfp0qYdT30QcG07qz1SNNOtLEq2EpJ0vNOtacizgLcbsx5rCX
vNMyv6W/uqlusrO+8S/GeTJAUEsowE/UFZmhgcGgysGhn/h2Y5BZv4o+MA2l+aULMXaoHO+yhci+
KVwM8wP0lZQelGTA+bup+/UQHVtxT0+kMu5lfyUb6UIob7L6bNIU+Pmi+UFCMy/YZrVl0qjhKFqm
x5rpnRIvjbWcwofrU/xvqP/kK6WCPNNOlmE11uXUDZjkwtGm0k+B8aR0K2wcyoZFQk8FNyaJaPmt
HDhpvGwEJ+6PogaKbXW1Wp3Lvmaf/dPF8N0+GYhxrOZTLU8c4pLZLJaSqTcRrKMt4Hw7vST30nKi
5jC3u3Lbp2rgJ1vV54367tKGL8QFdv3ptk9mDIlMt/W0fGlo305s7k1ypREjT5vfz644q0+0woy8
pmVzxL5GTXDsn5nWka17qb4MhqPcTelDmKjP0m31At6JbkL7OG0mUIUZhNvyIb1417+Caw/E7Dxs
WI0gysLnfeiW5bkh+xqHzhoJoy3uf/XwJs9qlkRNe60ZKR0hcyo2HZq6tYuLt7NgOLiL6hynS8bc
/4bu+tqTNnv9R2qo9G7FhftVuc0PvaM4EhUadTKq8klEFjnC9t+Q518pOz5r6e8eszDtZWPMeMLp
PC8+dZsXTFjoNv3dtRisSQ/00wds9vbVK1dq3Z5OS/JIQwuXZJeucx/rHWIFpF3QSuj5Nea6ildt
fg6+ealdrq/VPuq1hTXbz+TSLIQoiCm0DvKHu+vvwhc43Rj7G4AGz8KnLVK54xjcbJgHb4Q9x0vv
C7k9q2TyEBZOfJLA5kdH5TZ1l5yzOJKJIFbAVTa2C9d8cvQk3eq6RvkT1P6TFTo3TeksTjkP+bJI
VCXEeyBs4lwT/tQfsMEQlG6n5N5XDIdX4V0wrPmNnMeHeuYzQZmZhmPCHrgvN+oU0dipTrvTTrx8
b4o3XjqxvohIEvpWvyrRsnrCgLtqliXnJgb+j9Y+PQe3U9j1o3I/ppMztdple2bwjvBi9GvrJQfT
cKd8EZ1J7hgfZVqZyDtpfawgky/Dd+tb+ODzik0ZCdScNY18cVc+Zvf6G9Ptm6kWXIA7daKr58Fr
3Z+51StUjVbpEhq91VJ4IyCKNM/sfpr+/xvk2yvP+By+Y7nI5UA6TdcijOq2P2Q7WV4R8kK3E/KO
QVAiuMin/r18N7HxOVfeGlcOej/k46ghOvbpoNfjrk7PU8LoRPkPzv7mN2RdfOWU94MOdfaKnIvs
NFnDxOHzgads+YGInGgZPZDmGizGU0U+bLykMXxtn77Wu/8BKqcEMdxvOgpTIV/ft+iIrI3uHwma
zghuD5wuwjt8YpzVxDsZhVJqbljHZX9n8SNKG9Mp8W4n68RaeNybcN/K96LjPdPeRdWkbyknbb6t
x+TQHBTaPNV9d0d0rYCggBrsW3WfP6b74uB904PFRPw9K+tkPQXGTtDDYpVbtlfdW96K/NzTcMhu
CpI0rloljLmHYH7v5y8N+CODb2TTmVFZFTvliY7xl25nbau76SyrnuRLdOqR1pDwcGT0qbwweeU5
2KKTcKDOrpKT+8D82uRnPqnL0GHy0AIgeTa9oyBSrotHuT6oHyIqg7X+It+wRfT05lPxqL2GX8PE
kez4dnynFBiKi0rz+EZiGBLvhvDgf1UhPYuHFqdzdIJ6uf35ow53/Oevk/kwM3H1QAumd7VgfonQ
NLkr1bwz3F32wWz78yMWx2STb2N/WVHGSw/ha/JE9sdOXpKq+ArmR3rGJr0c9urXbo/T+OJexGWy
RNKgbPxz8ZE9+gwhqhv5qdr7W3AyHnGKJKen76L2HB4qRFoOAq2DcRDucnLtaRV+tNs6Xbg796J9
87fAw7XeCfRFvC1XForlcE8j83V6M0hTu8eWbuAg+LuU3iGdBXNFyPFvy1RBumZHXwpOBFsZeM/i
hqEeGIHQQyu0YMy+Mu6nwpDDz64fSQlPv44uR1ILbBA8CFIPj+neXwHjXPKm3fjpougXGowWLV+o
VHbmK9KK+Izm8An2uPVm3UzhnMIb/bLOcHr9a01W+xvN4bGzp1wdDo+OtwL3gEF7JE7uTI+gJcEH
yovlcPrg6ELvOPuYBt/prXBOb4Nnnxir6G7Afy0tRBbUw+eWZ9r6xXgu73N/mXHeXw3HgeMEEqS9
9yod0puy2mfCux6ymnp7XAdkBi+I/Dm1TzrKxHXfH6Js5YVnMTijcElqpxD3/I6Ur1196UG2AiFs
bFX/IU2W5ZPKKJ3h2iF/qp71LcdBiaYQx9fP3GKt5K5vJOvcuudEcsbbClRkQvA7O8mSVb+WN5zV
HhoCKFc84mO4yep1373K3Vppvo3RsZjkY6fhPbwZyXbZQJUiPmtaWwTaEL+D3b8ihUOgp26PtxHH
ye4V9relrhikeURjP9VLGFUGks6t1ZMEZecIj/gGv/lfLWspK44p6GijXumx1AgbnyPf6Rm+P5YX
ifPgOqw4FjuavqIkHbaV4ojYlPDtoY1nj4N+FEGcXrPglRsovsOtANzhi/ugnP1L9kQbO4TaUTxn
0KAQ02wGO91abz0Uwtfmg+nkybT7FW57H7srP+5AztvCAvJomyQZ7I1713VMYyFShk/ht0sxhy3b
fuFBXvKW91xncG1W1zG4hYT5SLKJTXdzcEgHn1LEg5beOwVC8Yhe9QJ6Oct3IbFb6X3DlaOVvy9t
zX8v1C3GDQSDOwqKQ3XTgKSIHw0UZ9fGgNeOuZ+5Wd8VwhJob1MvOHhO1gb0UJjf2x1bpl3cXQe9
zrhJvw0dZVmT+X8mCfLG7JxR9EYYVcVnb7RbalCZmYfQFjdsEZBGiTQCoMu1l6b8J7W+itWRaBr+
Un8gv6ZuIveKGSQXrLHLCPjwmvfFUqAkYyTM3Fla0+VRyR5PyTAi3X2lbduXn+/as0yYzw/+h59h
Ou59d5tRZgmNn/IztDQcJ2Se/q1kKIPKrFoTxshaI7gTlRc9essZWsfvrhQs6p/M59DBAFu0FCwG
2hwhJXXYg+W6yS7xRFfvOndJxvd25QRGnhAJxmuhkT11m0RjdSL3DHGpkT4MadzsvXSqmovGOhgg
KbwSZWOrSs/mkHaXupPLdVlOy2P6pZ6R20WSBE/0YATrWhweGi+JT4om3piFGl6MOncf1Po0Jt1w
CDlggje/yyQfzmiOzCBUBxFwmYa2qUvb3ZgiCBjTqr41PPck6i05t4Py8PPvRv7kFX5/vsBJwrNo
fJJ6J/7VvANQyT6E+ADtQwJmfK8MJ3Ek9764wOoADs7BRrTsbFmB+YKLFXhEwZ1CynabxDII4mu6
YbyLPf7rdFiZt8neP2SPJW7vm5Cc8i/pfbAhmVijGgHvI6B2MxBqgm/h0UOcOBXkPq9UcW1p52yZ
TK7qsL4QWSU8JxuNQxWQCBBZ8llhQil/mB+au/DP9Vkf7erWYpS5Sm9COmHwItozQslYcCoUEAS1
PUS78CZYWyTeh2cJ1SHzAacrLq38Eoxn2opF4wiP2TbecMw+w7MryzcSyJYDU7WVF7+qnHK45rQp
6Pf6oaEDrHbP4zoOt8lRzmwXfYhwRM2A2NmW7/qlRjtS2KEjRSVZbgaP9wRK6w64yMS0EJ8amqRg
E/v0A0BIqULga1A9IJ6tlsrwmntHc9T5oWwlWbPphyaVpUU3luloYmwy60bcgotF2Dlp5mGiFK95
cK/0S8qzpXxIvtXiTbr08UC4i/6k2CqeqUNGAoeW3hQHdvhJcobzBSyLaOwSp9n2a+xUD8mq+2bx
62j6GlBtE696n779/Cn7YaP9fMgIrjENHSoAqJE/7gBtEZVZkPjKPUyp52BToEFnOD2xyWk5nMbz
zy+nTc/sD8/0d5ebPdN+owEk1S35flRvtQIV1CO9rKmC8kgLgmNkm04DAjvrt6V7P8KglGydcc8h
/MKrtiL9dc05gNkEbrcC+MyKLUC9A8zyyQRmWPjgfmVIZdfd0VyG22oTPxh05EHWl+HSJ+T3SGEX
2/Ltzz/WD/vo/C7O2mLpmHpK2HvKvXHX+yT/SIDj1Gneq5zEbbSNTyAPGDYLTrEf735+bVxYP7+l
s5dX2jdhnE3Xljg94dHAhYtW91m9hIfmyX0SAAnTPjNoY5lLdT0gdqVu3UtOsYtf9I9wi2odudxj
Im3HbXxn3E4n1O5gfQThQuMZjD1058UBDRFC3Unn3H7Ag7xVHfmN2b20Ni7Wg/yC0Dmyx12xpTRk
seW38Hu6nAid6dXZjFNtwqHLRKFOUyK42lSYcG8/fa5mZ6/aE/OGNpJy7z5gFVA4THDOSncmeLRN
8VrmaAAJBl2E/plBhpMJm6JDQE75n9JIlI2PcEkeYJHb7lNyk671DQwpcZUCsddvxmUnrnKbsQH1
N09s50QDM8sMzOo1VvC8uzp/jKYz1nevY2MoVR0RkHLfrn4biEVr81AvJ4M4uNgrKssftB/zq80a
gKlpCJ6ncDV32MaxPdwGtM6FDaxtukQCaYxBQhDLPQePs7AhQdGRx0V6zJb9qj3IO2EBTRiCMewG
JpYOs2tH4zWBrg7ZtbJ9yz86R+bwvmiXKCkZqYubdilyQFkQGj2sVIdjhF3b1q5FXAzLrGKwR3T3
+uer41/S42R2N2UyMs7u6f/R4/6PHvf/Ez3uX0Elf18fs13g/w2opPSvmHm/f+zZ3OH/mHn/K5h5
8xfofxJZ/+tb1Wbz6l8lsv4wy/i8nqmJ5OpqnGHnNJdfYfT9UKnPrzV7kf0PIfJ+/2izfeF/DJH3
+wVnK/KXEXk/NGBmN3Suff37oYfzgcFvP4A5Gdhl1SSg9Y/l3i8weq5daXbs+vsZWL9/ptlJ6K/D
+abH4fuT5PzmzY49f5mYNz9ZzK8zO1n8HcSyeU9sfsnZSv87oIrX7uZstf9VeN61y8zW+F/FUl65
zPw18JdBTVeWlTYzS/3t1LD/WlXabKf4y3i+ax9otk/8Aldu3v2ePePabJ/4BbTmDzaX+aVmO8Xf
hbC7di9nG8cv0ACv3cvZfvFLRMrpz/rJtjv3LP9d6LV/UWn9/q78ZOh81xr5FZDoDyKK2QOjT9/s
d9f6Vfjgld1Kn+8ifxUJ+KfFsfn7LZy3en+Z/XplAeizzUT6y/DSq1/YbDP5OxCEf3ozQWPJJkAt
EihmH+4XUXZ/WoR8d7XZB/yfxMv98yPO9s1fx8v96QPz3aec7Zh/P4nwn59ttmX+ImLx2sMyq67+
LW7ev2ap/+nr4LvbOCuy/g3u4X+L0XefJfzvjzS+T07cP1F9/9swfhMu/V+H16zfs9ILvnwP5pv+
g984fKr+DzB3FnE1jPRRhE3yxt8wfKr4D1E0MNejNBAtQ9d4vP8Tw6cq/yBryJJIriPjSNENHqD/
jKxRpX+ImgZ877eYGwVtwn8Dwmd9Vor/fH9D3xMNTYW+p4gGKDZrrr40uy4y3Koul64qjsJGDgL3
WXJ11LZCrCJhsUZUq6mkt8dxzAY7F0TvVlaicl1YimH3lSKtBLNWnEYbukVjFWSF6AOGpLRymY64
2iqJpA+opvpWH/tqrQVW6BQymK3QV+qd2Sm4YQpt3LexZi3kMPHWXtViclctDxxHmkcPY1QhkhoF
PDNF3G6r0asI1gniXe+KuTOUfrFrlTa3zXEw1omLJErNPX3VAYy4Tw21/egGwbfdyC1s7nRBqtsg
rIo2KPZ924VO31mKI/eB5Yga8iMjq40Pq62IdkHeg/EpYJTbl4O+MsT2jRxDxFqhZhR2bPj4hVwL
jJw5pmQSdESza30GSFA26hUBbPE2qltc9YNV3paKhSmFQArGbbFFSnoYrZqU6JzW8ot1IcI1KVWS
ZLKgT1ZmaHSrTJGFpa4n2AuE+hluGfkTcuee+ZiWY+Zjv9IxY6xaWc2XCkKIdR5y27Ra1Y6hCIlM
9YrhptEbnMOZQFh3KWhI1OJ03Zp6f85axqj5aBlO4KlvVhi7+Gfj9iQRebrwxJTIDmFArkyUHh4e
7y1vIXVVZfgUZ8mNKglQigu/IbiwjG23NQtklmb81iZGvmqVulpKLibGQIN0B8kxX8mjrmwambi2
0AXDUQDo7JCkdRiMo4H5W+aWDgH37TJWR4i9ciCuFRNkn6kVreP53fgChQhmlRoUKs6sqj/WQ2qe
tUpFpeblvXhMKn1Ayeeq5SoRAhw9mSZG+1Qgxg+ci+v7UO+4yl5wm4hcFKvbRJ5k7KzOVF/6MPWO
jdyK6yrX8BjLBcK0KkxaY5H5YbCW0hp5VmTxm2XvPjdDmRbIu308QK1uSHyH5OxUiia9ZmUVX7Io
IO9HbrA+6gVDz0FqEwncQqbuOrdDihHE3U7pZO+U5REsOaiM5lHshWQzNA1osdwXb7uk8I8i0b0k
EKG2H4o0XHVZ4n2MSsv8P6jd8hRlUXwvumJ6LydQwsKwy14K12Q4PijdXoCtu7bcIfEd4uW8k5iN
/U3aJKTsEHXRoD2rMxaThPdKVJAwqHGC7jKVta2mFMPRJIjwUJi6stP1wb0D6oK5LpTSXSd0wV2r
6MJaGkssaoLmg1G03DSDaVfoN1EtMmKPY788pGLbAS3qlO5diURCD1M1BXcXF+e8NdP1kCtysCjD
unk23Ci+CLofP7ljFgqLFKzssR+8fptJQb8a3aIl+8M1gg+z8vqL0I3C2aw1cx3qnyiu0l8bXty8
5ygXAGIo8BnGUEZ4AnSKXOC+kneN0cZgLapQOOZW471JQhI+mG1Xr8y2CtFLygmiPElrBwBb3GUo
bnGOzTDStOY1N3zvYuk+YEdDS0XSpYz0YIVJfyv3JG2iSi6xX/ZR5J+7MNPPEQvNFlxduRhxhZM1
DY1LGPoJ0tTaNezBr7mi2w6Y8BLLWtedOjzjMdURU4amVOxUr6u+Capev7VdAOrKj6TXyOt5mJQi
wKeoRybikTDREewoTYfnnW0ayXTZlSs9EDHhe2rQfsmVGDiOMZrll0BvzHEpV3Cx/ETsF8XQ5a9y
IsdLM1aLbxEhdwuvDDLG+nmVbC0LsJAXl+23ODS1s+5a7qpDpx8ie5FbiCJZlohod13gn2PWgBvW
fbNzGk/Ol4EF8SkWQh/mk5gd9UgonLRt+5PFytkXhVZsC0HJj6ShlvCrahkBrcsdvUk839hYahtA
hTOT5CEYNP/SSON4GcYe+VnA3nFIR4KzjWQYzG3kZQVLI0fTq9daAKOkjrfSIJErm3gttDh0djI7
uqDfcSkslmGq5wpwl85/7EswdY3mgklsRWFj5WqQQt3B8p+0MTzAFspAnplkVhlF1zMPT7OdT9f/
OCRmtYzHWFxHkQnp0YiQui+EhjQhQZwkTylapGVZpR4wA7A1Va2ypQZKWwEHNa06teuetM4ig0JU
6IN0qJVSvB0TKD9tXgY3WZ+6D72kwFWQCs1/rlS13Y9tpX/k8QiJKRuHJ7kzs33o6wNvDkE6+3FL
/GVhpv1XIs7bO9eKRgK84iZDxFtERIPVIvmjsaCGu5E9/5U1VL7wT+JvVT6ysLzBOheeDNxJImBo
EQXg8kKzlc5Fl8KiNDK3I2msilXbqi3ylwh7Dbax5Gkpct1eeAq1UNtEQu4fGqnBsdJnwZ2U6ERC
gXV6qwXPeGp0uYyXADitgxWZ4TEoYuO5AHKyl1KXFNWiBL0X4i6EmmSEqNoU2DiJX90Wnhm/12Bu
16wJbZOaNdpoN2+QLWNhR9Ih19iS4qK1Y/Bxm0AxkSWrAJrGsK7Bqoau43aeZNo53hzwl0mob4Qk
NgBqVNqtSLHymGuBvAoqnVuhakWxEk3XPeWCnnZ2XslqabdlmyDJ8rwAal8ECEPjKVuJ9RieYqv0
0NhJkncjIgh8DEja+QZMIJdtrc28SVUMVidNGuGjjsz2XJemcfDCxA+drhSlY2cGEY8ASDhUhaow
vXEGdOZCTuzkwoVefKyJ7VmpcW+u8kq3zpE14hzyiyHX7aqUOlgZVpocBtlUDmpdEhxryV5SbyOR
1/u6kZIExqGXRfg1jZySJJWLdB3xeGKGVQbr6yiVAS5bTc/R72b+LgPK3PLwxJK6kUJZwf5V5yqA
ZtlqilVNhm4HktE164VQCE1wo6c9bhIxbvRvFEzeK+uXl2nlRaFjVVGU7EfuVbVMmpH7JA3ZcBK0
rHvqQt8b7MoXkdC4pa6BwhIzEShj6aM8NTsjtSWzjrLTlPmIcKoxpW7tKp5FtiyQVWXpxnGoOqMY
A9IYBc27G/OvqfvBGjmOiKq7ulrImvdlbDNbDeMWS68GziIq3ppeXWll4bgk+EkYU8UxO1VYK7rq
rswfQ/Oh9e6MNlmUwR7ctJ3yUOWwKY33yr+VcLU2HklUWexEClly7bENMcFC0M3vMkvfWHoJXLqx
O1oEvPm2AgwdEyE4f0gn3g1tuY4bbDhCcWZNbYciflKa4iHRmr1RSzstzO+LXHswyng9pBP/FC/7
+FaY6yhFHN+FKLqF9DUTq+cSP4fW1Pdl1JXrKYJmKyRq/wJhVyDoMJalhZi4d2IQKXvwSUFm10rg
Hmq5uYsjdxOWxVIXADJKYU/2tNS9y31XOi5y2IeoLor3OgYKxb5tunL/hYcHvJpv3Mi+kC6svIp2
dTWIB7cg163zTbYMdEPY2rRaXyQpXkknkKNsqeXxfaCHMZDpBvFioP0Hd1fS3DiSnf8KYy4zE2Fw
sC+HmQiJWktLqbVUdfdFAYooEiKApLCQIh2O8MVX3332aQ6++ehb/RP/En8PIFRIkKUt012YZkdU
lIrqROLley/f+j0NY5bnGEccA9Igjm5/dW+LCAjIzsiIFxczXIBotr7PB4t8dpBZj59do7jI4zwa
rJaRd1lM7Vm8e5vHq4GTAldz9eDueeHYOouYM/4pV8eYvbhAXeZkBeRei0XefjRf6bvLmWMeZM7s
0/gBkHCL2Rz6TMHAOScsJke3S/MBWITK/HKc3eYXcxswYlMVV42DWXl2noHesxzD5xJ0WQDiNx4U
5nKYu4DITOwsw/M88IKa3Y8htg83t5F99shQMD959D54RnI5Mxf2ADjkj3vJAm3/xWL+M4zVX/OV
p+1N2fhQuV+dzz0FgymBuWer7HE3XKH28YEBqLRIcdtPQ3OozGE2RAbaEWbQAamHGz0MI0iEYqu7
5iRB4eujA01vFJ9XY0i1xZTsICxQFPzg3U/2bx8T9AqaC2OgGPMc+DOYUblaTKO91NMAlBHPfi40
4H0x22DXjjtGa0VOQB8OHIdZ7AxXuIh3p7PH9Mi5vVf35h6aSmaJpWMKqKEMQk/1Hw2G0cIPAGcs
8ikA2iLATE+VaHb8EE+zXUu9BQDAQ2797KFgGri8DxhFejt9zL64SuH8ZE2WkxPFnRtntn5rfQ6Z
scr3FJhbp0sY3JeP43Q6VBM0O41XC9PPzHh2YkUobIQxN7YHip3GKM+eRTdTxdTOvXSCzuciwZTn
w8xW0QBjKwB5UxXYkSi7B27yStU+GrkyPWEoc4fiwczsmwVDibCTxvaRbYZENR1jzos5an0jT7u9
HaRo2SPg//vLmY43XRi30+OYee6weLBvz2apnV8vIqDbuvEs+jxNwiWAAQr9VF0awClcRMt0D9x/
D3tTQw/IQl/O0NeRO8XHCaZGfZ6zbHWlWJl+gLnuqXNsmCvzhnm6d51pkXoSQ3nEcDLuPYCyQr4P
xnPGsnMvMhY/pys9X+57iYIa5fgxuV8d6rg0af86qq3DW4AEKot4cazq41zdn6BPO9vVMivV9jP1
fjE7hjGm/xzajo6C79vFKtkzVzH6p3NdGaSWo/w6x/isQM3ZHG04MVyd1FZXx+4sh0nvOCy5Wile
jKYWZ5F8Vmea9UEDOtTx7fQed9FMCY8wwd3GBKfiIcPAR4850e48A4DiI0qn2UDX74G9vzDZw4Gj
uIuDe8UMB57uzo8MFaDz9hIzuQEEcnuQTJbjU02DHCdGqA+8laHs37ssOzaWs5tMRRdLfJsWX1ym
rQ5vtdXjQMEYpEDVJzM4iys9PomyVD1NLdUBFPxkPDtJYa+faSZqP2N3DsA4cnt2l4vc2dV0d/pR
j6fGL/f2KtuLi2X0Bd5UeAqiWYcTKLuPGk2dn8WFdxIvkykwJRYFMFMB1n+KXgLMOp/gct3L9Dg6
WTFv8TErACT8sDAfr8JpZgJ4FTAWpqM/fFgtrQcAGt0u559gPoUnGcvTvXtjsvwYK4CqMECiU9st
2N5k5k0Gy/v72cGD8oA+c9WcLY5vnXv0iVlLJ/s4zhZTF0N1YpRmjt1CuQnZ0r6eT+FI7oVGMgGc
qRnPv8wLTz2fuVl2cxs/GvN94I+OgWJ4++AcjDNmHI/NKQ5ikaXJnv6wWmDAzHKKHjn4CYC7fXyM
D0NMmT/SH1iR71vjMdC4xvPUA886SxeGVlFMrrXpI/oY2cM9EBbHTozZ33lyyy5zBi2m6jrgtxcP
82gQMhNojdH8Zha7QK3UxwPTWsEwZwBOuF9ibHGiwQ+xHgG+oStokJ7OlMGjrdrwlvR0DDATtLDB
Xp+ds2Ty8HkyL4wLlUGyTgxjgsJYi6Vn0QLtVKxwVqfkbP1SsAjtDWPnwb0ug3yyY52IDp77cZC1
A6Lc8JK3TStpDDbZb88yeRrBQcNFLliY5Nfsfb9UhxW3L/S6+SfUOcUFTssdlaNXnlsg8hEAKkaY
rGJ6CJ96GM+NP8sPAqsRS8brrzWrbxiag+hp8+y273hz1sv3yCPjzTUP2QyhV9e9Pr0zoFcxo44+
iBw3Xt12+65mGYarGU9f43kN3njf672GTM+dXVBy5PEIw2QIrkKIBDheDcfrYnrN0zs2SKCpCIZr
mLNefw8KdYwE1BYtRAJkCQxP1VRbq/jf4wVAQaYAmQXbUZ2KQsQlHaMBNWcI0cDw+pZqIHlCKZLG
+SueV56/qanAzaZPRe0OyQDNIBF6dwss7mke2rGoJ7J6xQYJtHIqk6sic1l9jeRet47fFaUAMmg2
yiFVj9RJ49X1PrpzDcdUa8no3KtTbb3Q4esY1AXjyKTTLz/8FYAbAsjcyCC6a9lHmrBbh0/tvUIU
MEABC5lEDbjv1YfjAU01+g4uQZPqLbr16jqV7wq9u2X0MWfNNfS16dNW/TpIA5VoqpgYVn46d/x2
O2/+VvPP0vsuMuBoQ10bOXjFhgpQnL6HFi4L9t+aBJ27/bS1afptwuA7aKBjbLuhky3ReHkLatHG
vDO3Zo/O6T+N4IaERADiDwnQdQACVwcMMW+QQNOdPuTDRU98xWkduvl1Qj0Se3kXAxw91GQ4mNNI
H/78DQu0gXKwtLXp1zkVSEWbQhRQDLPveZhg6WpbrR/FxveIULmWtlYA3aMBQUMKEQEyYFvILFrO
NxOvKQMGKUFUDxEaIh7UIRGAZSL47lQIpWMWJpqAKvnnDSBN75cHj+khlYR0TgXSnS12+m5fg/GL
KMeaArwG1GEjEE6NSdW73Tp9ozqM9198NgwcJOg1TdsaAFE8CAaq1hAF6KzwC3sABl4Rtz8kf23g
8AaQppl9XH4mhoZhxi99usYFGlXmi0mA1teg4hECqg0dzgaADWgY5CDW33YvCCBsCZg6vBxE+3AV
VmzAc4Fu9WEGUC3p2lDonDFEnVBCTGAiCoJB4zb5eY3LT3H0vofgByzNtQ/cuUCwrlY2iYAe1Po2
AnwoBeaPnaJfngsHEL3G5ad7zg+ha4idO+L/QCLSzdr/B2s3zt8GBeAe4wpYq8fukaC6l99/+gqk
G+oPHo5RB7o4EoD1+yYixCgIr5RD90hASGZCXKAj1gc7wNUxF7Hm9AYX0C2IofbQEFb3bGC90kjv
ZwAD9x/Jv0nWdOOt4Rd4pmbrTh3+6ZzvQ/DKQueuUHi7/Ki86lMQG6uMwjryUz2qQ86PToi3Qm+v
Q2wa560RYAEW7NA7UuOd0CuaDhpdKHdFF0XzXSHQAIF0XZg1tcB369UJ7Vno1S23b7uGDct1a2gD
Wh/JDWS2a+eme4evilr2OH0NRs23i41XcJrXN8H0LjC6Stemg84NIccKcQFuNgMRDtWlkc/lh5MD
BzUAtmHDyFsbON2739aZF4H7zYMg6JrnWLwOoOA+vgBGW02aSqF2Sv8JawG771pIYWr4o/zw95yO
+KaOJj2M3n1ij27pQY0meAiJgOkihOEA2BYJ/i0kIC3gwrtDkVf5oC4d/zrU8H7eh5aHeWN7sGyf
zrdxDSL5j2JNy0D4ryJN50w8JKcFjx8sjnfToePXNRy4VZokQIDT80xXq52fzsU21mbZ+5nAUvuI
63iWDVVXfng9aML7R+2p9ZTl7xwTaMJlfrgCwASGBTen+uCeazABbgJ8HMwhX39dMV2HVIFOg6vF
1CBuAlVDMKOOZWDBBglchPhUD2meOtLRPYdHXBDABsjkOEDerwShZQ+aSAbBUnKdb5qiY5ehV1np
AroAGS0d4XztyejhuIAuQ1UFKoDbvcvQFZUAtGig3ElVEclfJ3x4YwhZAPhEJgqeupfswp4E5d/Q
cQs44PyauVv3IJjfNuEOd7bc16nM8/fzvo2YTpnJwtCN8sMfP2wl8IWnWd2t9dFFPWKtD/aG10OR
s4byN1yUemgG0j/fLISOaT7hQmdDRT07iuZwvNuUP6LcQEQxnbrUcZ1V6ZAJYIpqAAWRXsfGXA9H
r909jgsUR+sbsIGcEr24W+cPwRTUf4qOcicPZW4qod00mB9yr7po8tXXtdQdOnJdq+Ix79d5OFEL
ITB4eBXTU4yr8e5U34ribqqA7Vzkh3DphCxeCwodVY30btXL834PVb8hsVWntYCVVD6vQ8evCV95
ltf3IPDw7td6DTTljh/dTy7Ao7rn9Jqip4/OLvJ0wNrQm413hhLERedR3XPXzltXRcUdwQ5NR8rO
c7cmMk0YeQh1INzhPt2BXdPzohFPkxIbKFh0ULZdfnipp4gn5pDZltO9MAchggtpPCpXBTQ8YN34
l1Y0VPlBFJDFr8NcneN9wp8Xenn08SCIZ6K3eP2OPA2Qw0ehNxTCumuwQ3peOLaDKk006iB+sz3L
46l9mL06+hy7KvYoQBA8fSpUNQCEiHbNJ9XW0PrI9KPaEwEu+q9zvE/VB0K8D/lG+4bhoki7cm35
e16xbeT5dB3Nrt/uhW4pflfUvnf7Kt4Nyd7a0uWrGxT0OcIGQrKrYg/82Tk2cIRtHpOiuKjo1dd3
Hx/g1NV+meyE1fvEJd3iAk24kBMJb82gug4U7ZUfXhIw1hJF33BwLTILO/bywhXtBpSgDjFXbd7N
QyuPi7sBuK5dvf7Fq7jJ9CE/117Hdvn0BiijYbyp8VTLX4lah4wATa2csPf7+rB8UdSEZjYouW2s
j143nSqZG9HvjgmAsNMHlx/pbnQr6WsV1wr1QD5U9PICl/GJQt0iAaq1RE2BPvqVIepGI4zdMISQ
BtBhbWHw8dpS6J4bRIMjcSrvFwQddz0+37o6+TvAcvA1ip5Q1t+5K0C8pVHtQ8cDvvvJzGmH/OAI
AYgbfc3da+gTzm+gbBetjAD9bPWyIvYLucfghA46fxLi+shbOuhihHXPhboUC/0LGPaFAp91/+Ib
4nyvuBqfsKAGkzAalShQYZCV6EsVys+Lv1BL+eYCawggwvmBSw+x4H71ejkLqsUrOCD6+W93rEjy
dHlJYHlJWcbc+LIuay6ftP7f16+4+XDuWfV71f94FAapD5TNZfnFcr1RwuD66x92/QmgjpMmVD8l
rr7t469/4HbZUHTPLTtYztIiq9chmpC9JLrqob/ye1d5Gs7qtWhlOMr1j0Sm9234OPV5IlD6WnS/
x1nqB1G9TrlXGcTFXh+4RanORHSvH1g6apGAGjVElz0pFn6Y1+uUJCA/RnTZ02DoJ4w/MXJGRNf9
GLdoQFe76KI/AXgurZcpSUDKXnTVK78Yhb2d1B/ykzbKmLzw4su0tSp17YuuepOEeTAq99zbj8PU
zwNOR5S1k6IP+RxkeW/XT6b1foniaJmvf3y/jvgliAOO5XTK+Inu95z1wHR/zHqRn4zq5WjPADqq
f3z/ng8Zlu1dFcNRiJkl4R0niiZ4RYLQXBfJsHec0f654ySMNjTgSqDRzrDoASLbr+lRClG1ugQa
/fPl/tX+5af9vX/pEfMEKQjW5n+U4KkmXBTUnaIyGfAC5ouE23ZZPzUrbV7hPMzg279fM2LJ7QZ6
o4XtD7gz33ibt1Uq7M7Gt7+NsTLwE3/EMYEMnX+YBkHSFj5q4vj2fu+zKc6Cx/CO1euUPEtZA9Fl
r2Cv5b0LGHVp0IPM9TAaoAjgMddLlyxAzQGiT1rr66t8Q1ETgqHo6gMskPpRbycOoJi4Y0U8yH1O
sKFmnvztZ81QPw2Hw6B1p8OXRiMdwhbffYNq/R8nwKh5Rjtdbb83PYC2UAJbNMFrbDgP/O+xO9Dg
hd/hzPwfJOA7X9qcALiT9jmtX/mVLLCTwPi6y1sMBtyEDf39xnWzloGkUSyA56i3rbhfpGwW1GtU
VxxiA/U/1DbA2xY9Z2k+2Spi5R0htOGdAiaFH7XoANEVJMQVULO37rms+BSjx0eSBH7HNrIvgBRG
jYVpOGg7tDet87fR/AL2/pi1n2KiVBPT7jCpDvX6nv68AfFaBQee8VuMiFpZlFMAIZhaRTXMo6Ia
HZ4vi29Rh9c+6CzI2IzlfszTDmYRArMu1aii9guVexShFH+YP56kwbBeiUQBYA4O/QfgTwQCHQAg
yXjQoL4feudBPgnSDRPWNXFVGADbILBBFckoy6h3VcvjBjF/3LWBihnoi9dcG41N/yNcCxG8fZ7x
JFg3O8mIpSlndyDa+F3mfe19Q0qR3yuBAoguuxtE47CI64VKE+85CXjlbndZBsKWVuRRkK6CMZuH
CUcSirlL2LzfCgduXpYNlnzt5otoDAHmtkvIUqLb3QuS2E+5+IEMR/84DdpeBsHBiu52P8vbdw1B
MYguO1gFdxOetlRxLbrsQbjhalHNsPCyfsqCbTGIZ++jV/LZAWLDd0G9SRI9gvAW3fJhOITx1IoM
0owE4YULRDCyYFmvRBv2Nqzo4psN8EoyHAYpAlX8sjLoAPebpy4Vd4sSYZAyjMzgVENZryC67lGR
QOdwRAASq/h+j+82lING1bWi+z3O/YjfLYEmia76IUhbDIY+XQnLIlR55i/5IKsm4wY69fN5ixuo
bkGUDqdhPinapom26bMVbxa2q4jN/Wl7yxJofBpCr+dBgjhnK+1H0PTCBCkeg3jIinRcr0XaRyMw
I9Glz1g0Ak3qhcp1Cf9PfN3Eb0XpLAkicka6vd5duVlbwul9x00pMdVFCYFQwcLndYWMq/mCMhAj
jhIyUgIXCGwUY5/PrsqI2l4y3HK84KFAr97/Fq/vldcnSXTQXph6CETP7arUmmmYcKFmXYbXcTVr
1QaUkPvCG577cOhSjifQ6CCBEotgxF8eKC2VsWyIEXllcKBejAS6RLgQpcXNlMovOOMSgZv6Me/n
tnXo/iRMxiPGu42bEdXizdfTJxhXd+C7QZhzGkN/Nj7ySkk5YwkuqGCc8gwtw6u5CtJ2upxq2EVP
EcnPoMe+wHjhkjAoDpdRQ1HFcM/8u2DU9vTQGi/DnjthGZtz1Aa0sGlvBnLfzilf/43U/zbXDP0/
Ze8LKnxd5LoBWPyiHf3jQmv2lvCtaKCt+TYk6agPa/7TPqLOeV2e9sxXEhPHlG0RfSs+89SJrFI0
RoaRM8Yk+K07yRiWTa076EJ4kX1BmnGAievPlOOxPFsgy91cVpOxLiwPTjXpEkzc3SItklHY3Ksh
YdnBxOdMAxnX4WUwK4ZReEdKGoH+3gATMzl9R6B9orfAXhCzOxQ14TEvP08CBw5QwZkyPu//clnK
y0w4YDFLWVYThFjbkmCdPeX7yyRv8kQj7jkSfNCBPwt6n4J0xFlVhKUpfMD3IXzbnON4Ql4SXXd/
vJzl9TJEbpqSIbzoQ+HnDHov6h0WMDE5nULtVsIPSMM85ZeVYUvt55OQzXh1Ta3votu9htgf+nHL
/CPYMNGVD/0hL4SuhOM7nLSugZeto5cle5MR0HMoToDB1//Og97oj8dzFqac1KG/XXz5kyBZcty7
pdSieLMLcxoO21YBIHXEd3uKTHk+4S4XmNIS1g2HLSrQiDdR3j1DQd3Yz+5aBcoyrhFEclme8+wg
xT30I3/B6WAgoMmgRNRaVIIUn+EivWtHFyWIxJlfQPu241SajMvojK1IS6KksKYp3UiajFTleQhD
nFtVhmIvV+XvixJ/VVQ0KmWp7IZZ5hfcrgmQQXT1S5j5fC2rTlNBRJe9CpZ3kyCKWoX11KorvHRV
lrVRolcinQkvTgEfPpqLrnAJm6YyWb93GrBWkI06z4Q3jVBxu/xNRt/QVdFqxUHhkfhurxnv8uiE
JyVMgq//yXrXLP7697KI5CL9+l/JXciXMeqGBFqjySBsVbohZCT+Atd+smrrUWAOiy98M94QcBkp
RzjdU5To9A78jLMxMBNPfM/oCQxbBrJuSSDyPoIaKFTm7lfdliDev24Y9JiIJE6HX8N46A8X3A2o
y2gFq0pbN+WbZiKLiuJumPauYRlxKbESNUR05Z3hMuDOzgFmA6ApAMvmIAANRf2yc7ItsvnbBDWr
ZgLRsGZz/y8HaytXjGviqTfwbPgviMIVz3USpG/AstzvXbZK4KXIddS78qO5j0LKmn/JWCS8UlGe
O0T0IsD1yjl+m0X7xZv9viOWjKhqut5iad3K6JY5B4FTf1xwO8aItvpB70/mXSAUEPPLvlzQ1WTY
/XUq4bcRuLK5omb355pXGof3j1CFvLWTxHqZdX7cSegUKfkdnsSXMaJjaGjl060SLv4d5PmHfnjP
LyzBstpJ0TvMO6kSwgtocx5H/ijIJrWSIW0moxTvbOlTETS3rIwNT4r2oUm44HaRh+INFBo1KHoD
Ib0yZCP+zGRY8Fdp2DtFfzqn0GVEHqFq+cyhDJcA1+W4d0J/XO1c1kSt7kwJJ3eMHowkaPl1mG9e
P+j9dyZW5o8OQHriq37wZ7xq0GTgIpws0/Fy1VZnMLDFN1zVjpywVqIGuJria1fOzJa1JTDGCaBe
ppNNkkiQ61Ofz22i/EScFqjO8dmGiBA4pKgaQjUUCg1avCzDeEeF6iic84FCTJ+UsGNY7cu2TMtI
aZ4HMz5EqDkSju4CVjuq77eVKGmulPWnG6aKJqPR4wIgVuFshtwu58w83xr5yhq8KxQO+jOojZod
SsOCpjuI8vP1xA/bFcE6oZwJL+zfh5uURqRCxtIhwvX1OpWNJWPHiOWRWdhWc7oMjXSzGgZbyCGj
FP9TGOTwSDl6yFB1H9E6yea94xyFRbPeX3r7qF9gebGWzObjNMw9k3AA6weeFImfTRA++0uv/mu4
7aEO8PjqXbzfMrmaoUYoWm7TN4ZGwHHCknAWjkYoSN33s7xejHi2gqX7/urQIq9C1VhT7WoSTtER
noBqT3+tUICaDwXQAhrDJcTTcV35Sx8HlIbR//7rf2RT+ukwXSKBjR0coQYj9utT4/QhAAlsQ0YG
/jpEXZSC/D6f1HYwmw8wvvVLCzBGAKdgWrN79pe90GdL+Eth7yfU2flcuJ+GA+sysqd7bDpiIOC1
P4UbGfJhJkylMNHgL/5qJ34RpiHXUqth2Amm+EqwFS98JQqVO3SrKllW1JutfJTyGRKC62iyGG9Z
WYIOOvVn+aRl1lSkefHi+nGBJZQNVRg6osGl5iuQ5DxfA/3OsPpOWgx97vTqH94vrMCVCRHrLbOe
u346RMq2XrS0D+ofRJ4wLsKID4DLMMBot4jYczpSRhMBFdgBThSRam5pGQ7ywF+iKWvbjSnDnBm0
uENGNdEei5Hv5FGtZBgP9brby2dleG+AQ2ujrMno10M+ZwSQsoIvDZBRSXMEgFEuO4kZceLS9wF8
3Do/DGMUX/fMTykT3i6vklFgTX1TGZW7cFafJgP68gKYAjmjHCJnhegyICorPLuTMM+zUpueB/OQ
1yAyTP3qKafFHR9J0aVoPjRfhiN/VG7/mg2B/lQzSnkXyOhgv4avWNFnAL5k2TZlqMtAVakI9SkE
5AVgBql3ixomKq2wEWqQUYK6i0rGMJv0PoXpONyq5IG9WdPz/dfpzdWzT5CQpt1lid+qf9ZlpMIH
SFcjuliToGQpGab/lc9bRbojQb8hcJT39gGChIKfghdjGfgxFXfChMknX/8eBfGySRVLTsUgXuDM
xxP4VmIaNi/B3K9eoLoFen+qoGX+3HwJA0BjEhyWr/+OCMAoAKpw79yf+1kWwMmr/uavdUfvT3th
NisIktlHfqB3c7WjHO0cXx9z+wHWrY1BBB4GbQPL16N5VfV2vyeMTaN+/zctPaBan99lxptQxdq1
pjLAA5Af+sKi6Zoj6oMlFWOjeRkwqZ5toxWY5lO93NXy4869QoYUdUbhXn4LQncC8XgnHdOO+LSu
jBDhLlJKLUQcGa3qu6m/4gsQZRQZD5Do4BIRMqJ5AxaxdjeYjCD2/h08Hb4eTgbq8wHcsrsJtfK1
+sJklI4e+NH0u236Xq0VvqfuX9N3hnISLj6C6J/4sleIBSMPwbGGJgPxjVKCCO5wxoXmSkh+XQQp
H6B8Wam+TN2btGhvVpchIZ/Qk7ECsjh3cMBCfengftw1sA3K93d4KVSA6ZhS4MeMOxwZ9u8uYP7a
wUwJ7tcVqVu21b2TUeeyy4p5kG8xY2RMmxkwcrj/dBKgPDsZ/3mb6y3DES5rdWj6BLwD0vLbniMD
8WzAWG3wcQ6aDNizD36K6M2Wc5DRPXEQ3oe18iETVUb1xwEgo2gQzQiDpWjMQQnjE96lm2Vpz04M
eGXqdH2LAxNtuVH2JqNSfBdZvHQL9d0XfbaXr5n13suqL+JSCg09oetTReOI4yYZ1yWCxlyVwSYy
e/H2+v8A0GNrEpXvcHa3h8BNVP8b9xJA1K4Z7v3WzxFbNIyrej1iYE1GZLOOn5UVj0mvRLjvXSMO
HKJ8gjdhZGDCfWATgEdCk+/kLOJ6jTQZVTyEWEa5nssg+MKRSoYjcYIk9BCBKX5hCbIxmKSo4kHm
a4vsaTIwqS/8KF6ikXWT6DJGsVTt5K14nSajQe88WPQGfrQFuUwGnNt52OpSlwFA8slP0HvEm+ky
IqPn6NnnV5VxoxCBfw1QG9PC2JSh8S/C/A4R7a1GGyZL1FL0fs144c+QQqdX2IJMIqc0JGr37ktQ
6LDPMpRsbC8ZldGjVgWJj4IIqdh/6u1kSMVkGBFa5ZdI00BBouxpUCQTzv7HwA/xQ7lmU/h8HKdi
TLmMdVFSWi9TJjFkFKFfF0ATbW1WAmd+xvHCjiUb56DIUR/IbVxGhcBnmGpbbgtdhhW+4RjqMoq4
UFYIgODNKwhdZlLaV6iYmdLMtb5pktxCVsRxMIvFAjKliqo0GdDEN9U8yrXhfwYE3bT3sUBtJmyQ
9dFw1iAeiierGASIUdwexgW9DKP1A2MhW+YAicZCmm9DWv//pVrrMGBIBHMCJ6MM/7LIWj0Juow6
keuv/wNAhmXQZFb9ZYuvScnfNkW2bWTTb8sX2969MYOb20xNm1d9vy5tLkMDW+ZFcQuv2feZlM9G
S3Jz3y9zf/O33/QWL+G5Nt5y23iqjr3lC2RYa5C7CF753/4PAAD//w==</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'[EDA solution.xlsx]Q-11'!$L$7:$L$80</cx:f>
        <cx:nf>'[EDA solution.xlsx]Q-11'!$L$6</cx:nf>
        <cx:lvl ptCount="74" name="Country_name">
          <cx:pt idx="0">United States of America</cx:pt>
          <cx:pt idx="1">China</cx:pt>
          <cx:pt idx="2">United Kingdom</cx:pt>
          <cx:pt idx="3">Japan</cx:pt>
          <cx:pt idx="4">Germany</cx:pt>
          <cx:pt idx="5">France</cx:pt>
          <cx:pt idx="6">Italy</cx:pt>
          <cx:pt idx="7">Spain</cx:pt>
          <cx:pt idx="8">South Korea</cx:pt>
          <cx:pt idx="9">Canada</cx:pt>
          <cx:pt idx="10">Australia</cx:pt>
          <cx:pt idx="11">Taiwan</cx:pt>
          <cx:pt idx="12">Brazil</cx:pt>
          <cx:pt idx="13">India</cx:pt>
          <cx:pt idx="14">Turkey</cx:pt>
          <cx:pt idx="15">Netherlands</cx:pt>
          <cx:pt idx="16">Russia</cx:pt>
          <cx:pt idx="17">Switzerland</cx:pt>
          <cx:pt idx="18">Austria</cx:pt>
          <cx:pt idx="19">Poland</cx:pt>
          <cx:pt idx="20">Sweden</cx:pt>
          <cx:pt idx="21">Belgium</cx:pt>
          <cx:pt idx="22">Iran</cx:pt>
          <cx:pt idx="23">Czech Republic</cx:pt>
          <cx:pt idx="24">Ireland</cx:pt>
          <cx:pt idx="25">Finland</cx:pt>
          <cx:pt idx="26">Portugal</cx:pt>
          <cx:pt idx="27">Greece</cx:pt>
          <cx:pt idx="28">Malaysia</cx:pt>
          <cx:pt idx="29">Israel</cx:pt>
          <cx:pt idx="30">New Zealand</cx:pt>
          <cx:pt idx="31">Thailand</cx:pt>
          <cx:pt idx="32">Chile</cx:pt>
          <cx:pt idx="33">South Africa</cx:pt>
          <cx:pt idx="34">Denmark</cx:pt>
          <cx:pt idx="35">Hong Kong</cx:pt>
          <cx:pt idx="36">Hungary</cx:pt>
          <cx:pt idx="37">Norway</cx:pt>
          <cx:pt idx="38">Egypt</cx:pt>
          <cx:pt idx="39">Romania</cx:pt>
          <cx:pt idx="40">Argentina</cx:pt>
          <cx:pt idx="41">Saudi Arabia</cx:pt>
          <cx:pt idx="42">Colombia</cx:pt>
          <cx:pt idx="43">Mexico</cx:pt>
          <cx:pt idx="44">Pakistan</cx:pt>
          <cx:pt idx="45">Jordan</cx:pt>
          <cx:pt idx="46">Singapore</cx:pt>
          <cx:pt idx="47">Slovakia</cx:pt>
          <cx:pt idx="48">Slovenia</cx:pt>
          <cx:pt idx="49">Estonia</cx:pt>
          <cx:pt idx="50">Ukraine</cx:pt>
          <cx:pt idx="51">United Arab Emirates</cx:pt>
          <cx:pt idx="52">Puerto Rico</cx:pt>
          <cx:pt idx="53">Qatar</cx:pt>
          <cx:pt idx="54">Iceland</cx:pt>
          <cx:pt idx="55">Ghana</cx:pt>
          <cx:pt idx="56">Serbia</cx:pt>
          <cx:pt idx="57">Bangladesh</cx:pt>
          <cx:pt idx="58">Macau</cx:pt>
          <cx:pt idx="59">Lebanon</cx:pt>
          <cx:pt idx="60">Luxembourg</cx:pt>
          <cx:pt idx="61">Morocco</cx:pt>
          <cx:pt idx="62">Latvia</cx:pt>
          <cx:pt idx="63">Kenya</cx:pt>
          <cx:pt idx="64">Nigeria</cx:pt>
          <cx:pt idx="65">Cyprus</cx:pt>
          <cx:pt idx="66">Croatia</cx:pt>
          <cx:pt idx="67">Lithuania</cx:pt>
          <cx:pt idx="68">Uganda</cx:pt>
          <cx:pt idx="69">Oman</cx:pt>
          <cx:pt idx="70">Indonesia</cx:pt>
          <cx:pt idx="71">Bulgaria</cx:pt>
          <cx:pt idx="72">Belarus</cx:pt>
          <cx:pt idx="73">Uruguay</cx:pt>
        </cx:lvl>
      </cx:strDim>
      <cx:numDim type="colorVal">
        <cx:f>'[EDA solution.xlsx]Q-11'!$M$7:$M$80</cx:f>
        <cx:nf>'[EDA solution.xlsx]Q-11'!$M$6</cx:nf>
        <cx:lvl ptCount="74" formatCode="0.00%" name="Distribution of Universities">
          <cx:pt idx="0">0.21892542101042503</cx:pt>
          <cx:pt idx="1">0.076984763432237369</cx:pt>
          <cx:pt idx="2">0.071371291098636727</cx:pt>
          <cx:pt idx="3">0.06495589414595028</cx:pt>
          <cx:pt idx="4">0.054530874097834803</cx:pt>
          <cx:pt idx="5">0.054530874097834803</cx:pt>
          <cx:pt idx="6">0.04330392943063352</cx:pt>
          <cx:pt idx="7">0.034482758620689655</cx:pt>
          <cx:pt idx="8">0.029671210906174819</cx:pt>
          <cx:pt idx="9">0.029671210906174819</cx:pt>
          <cx:pt idx="10">0.028067361668003207</cx:pt>
          <cx:pt idx="11">0.023255813953488372</cx:pt>
          <cx:pt idx="12">0.02165196471531676</cx:pt>
          <cx:pt idx="13">0.01764234161988773</cx:pt>
          <cx:pt idx="14">0.012028869286287089</cx:pt>
          <cx:pt idx="15">0.011226944667201283</cx:pt>
          <cx:pt idx="16">0.010425020048115477</cx:pt>
          <cx:pt idx="17">0.0096230954290296711</cx:pt>
          <cx:pt idx="18">0.0096230954290296711</cx:pt>
          <cx:pt idx="19">0.0096230954290296711</cx:pt>
          <cx:pt idx="20">0.0096230954290296711</cx:pt>
          <cx:pt idx="21">0.0088211708099438652</cx:pt>
          <cx:pt idx="22">0.0088211708099438652</cx:pt>
          <cx:pt idx="23">0.0080192461908580592</cx:pt>
          <cx:pt idx="24">0.0080192461908580592</cx:pt>
          <cx:pt idx="25">0.0080192461908580592</cx:pt>
          <cx:pt idx="26">0.0072173215717722533</cx:pt>
          <cx:pt idx="27">0.0064153969526864474</cx:pt>
          <cx:pt idx="28">0.0064153969526864474</cx:pt>
          <cx:pt idx="29">0.0064153969526864474</cx:pt>
          <cx:pt idx="30">0.0056134723336006415</cx:pt>
          <cx:pt idx="31">0.0056134723336006415</cx:pt>
          <cx:pt idx="32">0.0056134723336006415</cx:pt>
          <cx:pt idx="33">0.0048115477145148355</cx:pt>
          <cx:pt idx="34">0.0048115477145148355</cx:pt>
          <cx:pt idx="35">0.0048115477145148355</cx:pt>
          <cx:pt idx="36">0.0048115477145148355</cx:pt>
          <cx:pt idx="37">0.0048115477145148355</cx:pt>
          <cx:pt idx="38">0.0040096230954290296</cx:pt>
          <cx:pt idx="39">0.0032076984763432237</cx:pt>
          <cx:pt idx="40">0.0032076984763432237</cx:pt>
          <cx:pt idx="41">0.0032076984763432237</cx:pt>
          <cx:pt idx="42">0.0032076984763432237</cx:pt>
          <cx:pt idx="43">0.0024057738572574178</cx:pt>
          <cx:pt idx="44">0.0016038492381716118</cx:pt>
          <cx:pt idx="45">0.0016038492381716118</cx:pt>
          <cx:pt idx="46">0.0016038492381716118</cx:pt>
          <cx:pt idx="47">0.0016038492381716118</cx:pt>
          <cx:pt idx="48">0.0016038492381716118</cx:pt>
          <cx:pt idx="49">0.0016038492381716118</cx:pt>
          <cx:pt idx="50">0.0016038492381716118</cx:pt>
          <cx:pt idx="51">0.0016038492381716118</cx:pt>
          <cx:pt idx="52">0.00080192461908580592</cx:pt>
          <cx:pt idx="53">0.00080192461908580592</cx:pt>
          <cx:pt idx="54">0.00080192461908580592</cx:pt>
          <cx:pt idx="55">0.00080192461908580592</cx:pt>
          <cx:pt idx="56">0.00080192461908580592</cx:pt>
          <cx:pt idx="57">0.00080192461908580592</cx:pt>
          <cx:pt idx="58">0.00080192461908580592</cx:pt>
          <cx:pt idx="59">0.00080192461908580592</cx:pt>
          <cx:pt idx="60">0.00080192461908580592</cx:pt>
          <cx:pt idx="61">0.00080192461908580592</cx:pt>
          <cx:pt idx="62">0.00080192461908580592</cx:pt>
          <cx:pt idx="63">0.00080192461908580592</cx:pt>
          <cx:pt idx="64">0.00080192461908580592</cx:pt>
          <cx:pt idx="65">0.00080192461908580592</cx:pt>
          <cx:pt idx="66">0.00080192461908580592</cx:pt>
          <cx:pt idx="67">0.00080192461908580592</cx:pt>
          <cx:pt idx="68">0.00080192461908580592</cx:pt>
          <cx:pt idx="69">0.00080192461908580592</cx:pt>
          <cx:pt idx="70">0.00080192461908580592</cx:pt>
          <cx:pt idx="71">0.00080192461908580592</cx:pt>
          <cx:pt idx="72">0.00080192461908580592</cx:pt>
          <cx:pt idx="73">0.00080192461908580592</cx:pt>
        </cx:lvl>
      </cx:numDim>
    </cx:data>
  </cx:chartData>
  <cx:chart>
    <cx:title pos="t" align="ctr" overlay="0">
      <cx:tx>
        <cx:txData>
          <cx:v>Distribution of Universities across Countries</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tx1"/>
              </a:solidFill>
              <a:highlight>
                <a:srgbClr val="FFFF00"/>
              </a:highlight>
              <a:latin typeface="Times New Roman" panose="02020603050405020304" pitchFamily="18" charset="0"/>
              <a:cs typeface="Times New Roman" panose="02020603050405020304" pitchFamily="18" charset="0"/>
            </a:rPr>
            <a:t>Distribution of Universities across Countries</a:t>
          </a:r>
        </a:p>
      </cx:txPr>
    </cx:title>
    <cx:plotArea>
      <cx:plotAreaRegion>
        <cx:series layoutId="regionMap" uniqueId="{E598E3DE-C6E5-4A9A-B096-B6A73573DD84}">
          <cx:tx>
            <cx:txData>
              <cx:f>'[EDA solution.xlsx]Q-11'!$M$6</cx:f>
              <cx:v>Distribution of Universities</cx:v>
            </cx:txData>
          </cx:tx>
          <cx:dataId val="0"/>
          <cx:layoutPr>
            <cx:geography cultureLanguage="en-US" cultureRegion="IN" attribution="Powered by Bing">
              <cx:geoCache provider="{E9337A44-BEBE-4D9F-B70C-5C5E7DAFC167}">
                <cx:binary>7H3Zctw4s+arOHw9VBMgAZAnTp8IszZJJcqy5P2GUZbK3PedzzZ382KTVC1iwWRRra4JKWL+6gg7
GjQI4MvEh0RmAvzv++q/7r31KnlX+V6Q/td99fd7K8ui//rrr/TeWvur9My375MwDX9nZ/eh/1f4
+7d9v/7rIVmVdmD+hUUk/3VvrZJsXb3/n/+Gt5nr8Cq8X2V2GHzK10l9u05zL0uPPOt99O4+zIOs
rW7Cm/5+/yWws/XDu7tsla3Td+Hvdx/8dWLfr96/WweZndWf62j99/uDSu/f/cW/+o9uvPOgp1n+
AHUl9YyIEmEioe/feWFgbssFVT0TkSLJSCTq44/tGr1e+VDxoGu7R339eezN6uEhWafpu+3ff1Q/
GMIfT+00nGyAmYRtp7/cPY7yr0Pg/+e/uQIYN1fSkQ0P0tgjXjSXq2gVHBv3P5QDPaNERoQwvIFb
PRAHktiZyiihmOza3IhhtBv98G+rcbBvS3m4L29eH24tWTW2txt7n579M7wFJJ5Jjz8RHyAtEOkM
i+2P0ce/2ueb2bZBfLwn/ZDv6nGY74p50LXb1wd9YtnBKbmGnhGiSgypcq+Oi9IZI5Ikq9Ih4qPd
6Ad8W43De1vKwz25fn2453bgrYKH3eD/vZJTUGWZMuANZa/KHY7H5EzFoorIVtFFtGt6o+nP6E8/
8vuKHPb7ch79+cXro79d0JawwD+E/g6Jfy8E4BNVlhQJS1ulVw75BsOkgNVXFslGRjzfPL9f/cLg
63My4R/zollory+a6TrwV4l7QpmA5ksYARc9GTediaGcqYqsikBFW5Fwts8z+tMvi31FTgj7ch79
6fL10V+sE38V1CdEH50B66gKLLCbKQHwdtBvV2ZFhP+UJ1OouwA/oz/96O8rcujvy/9Af/b66N9F
K/uEdqYM4KoiEinqZyMJ2EiWKBPZVvW5NWG0O/3Qb6txwG9Ledhnb8C8nyer4H59Op2Xwb7HsiKq
+FDZ8ZlMFInJ4k4eYPd3lX28H/2A7+pxiO+Kecjnb8DavMhW3glZRgZVxgTWVmXL4qDJXZbBZ6i1
exB7Mka7wI/2ph/3bTUO9m0pj/rF5zfAL2GeWe+WYbI+raUPJg/GCkUbGgGL/gB7dgYGkcJEGYyh
Lup3z+tNP/YHlTkJHDzj5bB8A9o/WQWrhxOKgIJdyWSMENrsZlvjviMCQQVCEpmKxMdZAFLiN12j
/ekXwm4cHP67Yh76yYfXnwIf8jRLVp59QvQF2FsxrIB+SztiP4AfSfIZWJiI7WxMkE53HjyrS/0C
6FTlZNB5wovhw5fXF8PnlV2e0qWG5UPIMYfxeHv9AO/qcejuinloP397fWhnZh1lOw3791taDI4c
EYM5s3ORAbIdbsHqmcJkhJSt14Hf0Y72ph/3bTUO9m0pj/ps8fqoXwQPp+QUjM8ksGhEhew8CQeo
M/VMohJVyG7N5TzFo73pR31bjUN9W8qjfvEGvGif88Rdn9COlFpvgCqCr4D17VYlciZL4NwhaLtj
4tbRz//nfyeuXR/dSvQj/1STA//pAY//5zdgyFyvM2udtI7M9HSMQzB4MgkFn83h9onAroqqiCm7
KcFtn57ZmX4BHFTmZHDwjBfD9dXrk885xPLArA/M0wkBCKg1KBVMpY1Vf0j7CMmwpWp9OoSjnn1f
3t19AA3dGDp9y1C/HLjqnCS4p7wszt+AB+02T9NTrgQUnVFw0WBK8MES0MZsVVgAII64F1DXqhzv
R78AdvU45HfFPOS3b8CYvCvtrNnQ0DGF+2dBQ3DiKCICRz440B5/h9ta5QxLogpB2u1T3u55Zp/6
ZXBQmRPEwTNeGpPz1yejx53HKWeAzM4IuA/AgXC4HrQUJMMcUKT+GfCMjvTDv6/IQb8v52H/8AZ8
O1d2ZuWr4JTAEwJhcwoRRaxupsAhA2EIdokQwGXg0Xz8cXuuZ/WoXwKdqpwMOk94KVy9ASnchKeN
6oIthNqwLoSvtj78g0UAqWeAvYypAhk9XfYf70c/8Lt6HOq7Yh7ymzdg/GyDmh+S1a93M99O2vSp
HRh9dsc/WwawfAa6jWWmbqOHYHR2tr9twFdVZQXtPD+cj/Ofdq5fKv1v4WTU/494iX2Yvf4KsUjW
61PGW2DXhiDcIkmwHDz+DpfqlqcIVmSZAn91J8l4P/rFsavHCWBXzEO+ADMY8vS49LQ/Cv6fZrDd
leuH9QlDi0Q9oxBMYRjWhsffYaIDLM0Eg/NC2cXcua3aeHf6kd/V45DfFfPI370BZdfWnmnnp8wx
Ec8ggUQlVOn1UciwXUAYoN855GAydJX+Gf3px35fkQN/X86jr70B9D+tslWyA+AEq0FrEUlUhW1x
33JM0BnGKpGAivZE1MV+tDf9yG+rcbhvS3nUP314fbY5zwNzlZzQLwdbAARm6FOAhaMbMIMQRooK
y/TmtxP5JrntGf3pR35fkcN+X86jf/4GtsMXkM6wG/+/V3kJA90woPmd/cMZQMD0VIYdGHryE3VV
fqwz/bhvanGgbwp5xC/ewOo6adb31rvbdZT/8uz702Evq2dMUrGkwJ+PP07tWzZCDHLFd01u1P2x
O8c3gv2w7ytyyO/LefAnP1+fbPQwCe/vwx0EJ9B4dIYgnouR2LvnEli7K4aA2O6pCm6Jrso/o0P9
8O8rcvDvy3n49TfA9R8Ssx38KXPHBQiYqyqVVQX1Jg0KFJ5TEBEZyGd4Vp/6ZdCpykmh84SXQ+vo
fm0L/yJZn9z1oFCCVAqOzscfPtj5wjRQmSoTYJ/NYz6j/Bkd6hfBviIngH05D//FGzA0b8Iky83V
CU+twGktCiSkMnLo9myBhwdg/e8IiOOf53SlH/mnmhz0Tw947G/egNNNX3mr+qRBFwnypSAGCXvb
rW4f6n4b/QJ39ONxiz578zkd6pfAU01OAk8PeAnoP16ffL64CWQur3fr4L9fg8HyaeMucILo8Kii
hCClmartEYtdYxub5xk96Ed8X5EDfF/O4/3lDSy6F2myWp+Sa8QzBfzMGE4H9RmasB4rBDZXO5cC
nz843p1+7Hf1OOh3xTzyF2/B22xCssNqp3v/XtHRGZyCkwiROqtox78Muy8McXYCYfYNE3HenC+j
3elHflePQ35XzCP/ZfH6HHO9Lt/9XAPVn/LUnCCDAABZMOa3qbMc0zMM2csyJLjxzuNndqcf/oPK
nAwOnvGCuH4DG66rVVYc313+sxALgUg7gUMRCP54/B2KACIwcJBChCSIDTWpnC95vDv9MtjV4+Df
FfPIX319/Snw2VrZp9V/RM4QuBAUFXa7jz90YORDxvjjzQBs9xwed7e6z+lQP/pPNTn8nx7wEvh8
/voSgBPF3gnNHAHsGUaRJDG80+4D/AUG9g5SGEOtHdRFfrQj/bBvq3GYb0t5wCdvYL29ezwk8uH3
aW/CEDAkeqqQYigyjmzImagwJGNVPsT7uf3oh/2wNof+4UNeCD/fgLl5HSbl6oTufIgeqqD04FfY
WpQ864DbUwEzH9ydXZ0f70Y/+rt6HO67Yh7x64+vzzO3IRzDPeUiKxOwY8BXw8Bj8/g7dCq0i6wC
SbeEcQbmMzrSD/q+Iof6vpyH/fYNwH63yh/sd20qySmxB3ARpsDwylOMpGPjyxBCgQwSyCJR9puv
rto/t1P9cjiszQnj8CEvkbs3QD2T0Av9k0oDEnoAZgROBG6pxZDOpihwWmtLSvyK+4ye9IvgaQwc
/E8PeOgnb2Ay6OvKPmVcpc3Dga2uCjdN7fW8Mw3glh44xgg5te1/h8Q/3pN+4Hf1ONh3xTzo+vfX
J/6blWun2SkDuHBCq8WbyUrv4VCqgOsHfBCg+PsdQJd9ntOhfvSfanL4Pz3gJXDzBhL4L8Pk4ZT4
g4kPHhxwF6PD6K1E4a4YcCuwrWeHd6qN96Mf9l09DvRdMQ/55Rtgmju4h2cVwbH03bQ/hV9NAmsG
Qle7IMlh2gLEdiG9H5yacCvMrtGNI/lZfelHvlOVA7/zhMf/7g241u68sADeWe2Q+PfwywoESJjM
IHi1YZXDbVabt6zAOktFjumf05MB8Pdj4LHfP/gD+jfANu2A16e19OkZZCPLjO5Oox9a+hC6gssa
ILTSXk7SJfrn9GQY+s0YeqDfPPgD+ovXX2rv1slpDUu5PRMEgUO83WId8j0Wzx5DtnAVQO9CO96d
AfS3w+Cx3xbzyN/evT7yszQLT6rzRIFYuUQhK6c3YQQuaIB7dyBRapcvAv6Gruo/oz/92O8rcuDv
y3n0Z7PXR/8GLq3Nwne3JzXuERyIgxsuFLi0dK/dXeOeUjixjjE4mwfMzOd1ql8MByPiRHHwjBfH
ze3ri+Pi/sSJO212lALWpsxdPyWAjNobfuEmkt1plcNp8Iye9OO/r8hhvy/ncb94AyS0sODWmx0A
/97iUc5E0GxIUd4ZnOBA7k4ACKSAXwECWZu9L/y5a3tjd452px/6bTUO+G0pD/vi/PXV/Wr9axWE
p0xQBrcCBmYR6aGJD5c1KJCLTwjkUG1+h4A/oyP9kO8rcqDvy3nYr7TXh11bBaa3elin1g6Ff6/y
4NCBu1/gGHT/JSWqeAYJJRiCi/1+zed1qV8G3bqcGLqPeElo09eXhL66X+UnFAKcEJXaM9Bwvdfj
D2ybDu8gBFfjteFDyDDZNbohnLYf4csuaehU5cDvPOGx19+Ao+Eqr9b+rzBPzB0W/34WtEn6DBIy
5d1N14dmPwV3M9wiAJH0jXj4NNnndal/FnTrcoLoPuIlcfXl9WfBch3UJ1x90Rnk6EBabJsW2NF+
OBkqg8UJueRPZ+W6hv9oL/px31bjIN+W8mgv34DJf22b8C2JE+INucmgzuBi210dSw5whxRl+DHI
XNgqPRdNf0Z/+pHfV+Sw35fz6F+/AffapI6SPD0d47THI5TWtUm3Hv3DSJYkwXFoAvusgd3ueHf6
sd/V46DfFfPIT368PstMkhC+fnJCvYcwOhwyh8tOwZB//HGrLYVbk9oQYiebsMs3z+jPAPa7gfDg
78p59M/fwM72I+QwnE7rMeyg4Pd0z+wh9ITBY7gSDyK4uzY3ds5YL/oB39Ti0N4U8lB/1F9f0eGO
vjBYn/QMhCCewcaJ7o4ePm6hDki+PQUhwnYWkgOB/btq/qze9OPeqcqB33nCS+DiDZj1Wu7BmeeT
cg2GT6RAbBaslw3XHNo24NSEmwhFhuAE6OMP7M6uEJ7ToX4ZPNXkRPD0gJeA9gaWWbiIYHXSdRYu
d4HPNKnA5hAq6ViVkDwI9x7JkD4I5QeQj/dgAPFdRR7wXfkfeL+BxfVLkpv5KdMCBTjtADeGwGEI
dGjRCJAiLsKH2OBmhe0F7pyuP6Mr/cDvK3LA78t54L+8BeC7X4rbaeC/38j+5/Nwf37V71Fr+A/+
8Z+He7qjdUMGJxDFf+6h3X1X8VkS2F9QcCoB/OfmhcPvLT5+MZHXe+421lNh/5+rZ1/IQx3n6wll
8f+Td5m7o63zndD9d1WncKPU7PGDrM9+uqMwrurWdOxdLTbyu3j4+70Me6v9V17bNxxYnHBy5ymI
ufvn61Wa/f2+/ewEBHop3N4PF8UTuQ2Plev2CXsMCchq+yk6BDlyMnjnAri/wPr7fWvywnkkGW6w
wqKE2o1d2p7AgddB8BhiDAycrJAytxsSXAxZm2GwR2f7/++C3L8J7SBL/34Pplq0+Vdt/wSMZDiD
AB8qhN1MdL+6hdQ/+Efof0kRwU4sJYKeMXeRi2huFsnPwJEmjh2aWlInqYZNH3w5ezT+QWPgE+g2
5roBDqhcCbrnBdHEjrDmoPQukStfU4T4KqrVj3lebLaVGybsaQxg6x2ZeNhYE5QkdWMZGiP0zlQA
GTXeuGcGXw2xmr5XtzLsjkNJcrifw6SCLpjKdz+1Iq2i4Y2VC1+DSPn0IqxoK7COYJS0jAXmGYJe
y0G8qNzUngYSieeEqv4tU0g2tdVA0ZpGtrSXtQjbqG6LrDFqIaob85rk8lyqlXpCLTSRsCVrcuqv
Y6eeCM33420NIdiWd0YXVZ6feTayrjPfbaZplrEJzStTswUznhguKTdJgv9YUjBzuu1IBiWNJVHr
upHKSQm7Sc32yKKsSk3OhReOpVXAzlhEgkpGDMG+Vux8XkXFTHKkHwFoBzXQZoP+j4cBG7FuEyZT
WGZmzNBdM7oRgnwpEHsmU9PRCtGcHBdJq7w9TNCerO62YTHRrZI6EHRTSvN5auBAK2JMZh7wySzO
LpVUKrXKN8S5hfJqROdaOfQ1yjGCk8RIdAoHGnVtMoXmbyI3qqd5LY5M1QEWoBwLyE3iRdiDUSlN
bX9zs8KfwjWCxuVxzNqp0dN9whGB1VSWqVqWoOfI/VaZ1pVSRudhFMzkTLkVomTjoxwU/wBKhOMC
31aK0rVqVRcbMpd8ydUix0qnhe+ZI3IYmI/t5TZd4eMc1Y7hYVW3aK0FuIyntckKDVuiMoVDUiMq
NgQXN+shEw2Do1hQdNmRJz52qZbJeCHVwdwyrBtaecnIcIYa4qc9yhOUs0LRDWxROi3ErLzKFSv7
kXmBNI/lMJonhueOtDYkHo4AskCwBJ86qk5LFyWa4zVSOolVy7a0vJDkh5fpGscBbiNRN7YS65pY
yWUiVfPcDRe+LNxVKvqa42p+vJkBGmi/b9DVhNCPG19E0IxS1XPmkvMw9W4lV7hvEvq9jNWvVhos
ae1fH29uSFIcAVR5g2lVhNa1QPF5JHnf5LRemoFfaYFlpFNLsb8eb2hISBwRUEjEKU1BNq9dz9LC
4jaS84nc2CMqMDB/ZI4Iahqgqk6peU095bIIsnxqVVhHTrg0lWz6ohG0H+7rSsYMVT+WPU/QUyNw
FjKK/KVqWuqVXSjxxfEm0ABdtnf7d9vIS2q5spKb16aaeJpYJtfIjudC7c5jVixqA5NJLHpTVyqy
aSL5M7OMTE2pxVpLHOtSrM0RaQ31o8W5s6a6LvVMDPeZXmPBo5oQpc0kz/ALLZ3WmO++PSwqC0ei
IuiF3/wOhPBGctCDR8jcb8qPFko+SU35QqG1A+wMhGW2HEd1LuhYSWeKy74Zijd3xMYZUbwBtZY5
VvC9UAXSwWC/J0mkFa45j+pwWVnViCDaY1F9S5zM8YFiZq4ieqqgW1Y+9aoLW0BLM0VLizU3kujX
Wpje1LGj1egqps2Fb9t3QZ5eGgXQKxz0n6pB4k1YEy3sgN4c19KhycZxhiuZkRM2IpjfSfW9Mo34
0vErQROoF00zVsojtuMQtBxjkCSXDAKqci0FeO7HRaGlSvG5icvZ8WGgFsIe60HiSEP2Y8kscGld
w17vo++H382MzE27+GmY0qLAUTjJ8nyWeAmdOmauETG/gTuJ7l7YOkcnmWRKllWbYIK71VIMgsua
sa+B435pArrMTP8mcctrz6qmgReubdfT81x5GelLHMuokg9Xz5SRfW3GvzLyUNu/MNJRpkwz4/fI
6AYIpE2z6847JTKdILShCaSav1TDnmC1vIBjrqJm2O5NLHhL0cTBlJL8tiisSlPz9FzK6582o7OS
eOfHuzEweSSOaASU21aCTPtaMqvzItTlSDpvvMsYe1pW/XTd+fFmUKv5fZrEsUxUMB9RJFjXsWKw
Gca2OkOiXcx9M7AuXSHJNFMV45vEU4uJxAJnRlkSTfMiThbHezAwJSWOhgQE4oxlBawG0Y4mViXH
mppUsywKXA1JzsjyNAQnx0ViHOaq4CLzuiLOeUnKHxGY2lFuh5rDyq8ZEZZMyYLJ8SENaRDHMmpe
sqpE0Bg4e3zNzPA3yYo3d7MMGvQDVo/EUYtT+kLlygkssxT9xoF/g6tsQWyMJogIP6llTY+PYYDC
MMcwSMBR4lewnGdZ8Fms828Y9iWFTL6/7PWtnDqLm4KCpPTFwrwOVHXSSPZ1YWdXChZuj78eDWhV
G9jtvp+YQUzNzDSvi1DRpdxdiKFzVRTVsg69iVIaF05SfEyYMguFbIJS9jtNq8+CI+mu21xUjrJ0
opppxzszoHuYJxQhVGnmeea1RKqpI8oXRlM4Ggz6jsXBuRsHC7O0RraVQ2LjaCMM4kx14AytbkTs
CjnpHJfGIg6aLy8bCscWqlo6iQX5+Xop2XNJjbXYRYGWhtG5nBmXruEvgkYOR6bR0Fg4ZkCJnFph
CXtX1zWTiZGYxnnjx2QuotQbWagHZirmaKFpDBxKUajqjZX4kyTyTD2CTLxN5vPgXB1SQo4HyqZw
a6eJVD2P7HODyb9CxbhoxPS6zscEMoQRRweCE/oG+F1V3Q6CuYTiVAtcSysLOrZDRe2behYIxBGB
o0YCDY0KBiGo9xIyzrGZ3oeGqTNSXwWpP6vq2tDsmCUTu2RjzQ7Q3KNN2eEHDHsgO8moqkeeeq2a
9syLg0CLZeOmnTN2Kn06rtADCtB+obLLEwwbuSdbgqqbeXWbCOL3WiYvm4qP1NQZQiV4kWTmCuzt
3eimVWVN8NFN7DUjHDfUdW6qK6aq+EIEnr2a+smF5IT2rAgEaWTyDeju4zav0/uyqk1BtRpDt2CH
4IJpbtiWryEcXhoVHSHGoTa4Cd44XmBXeW3oLI/ngelMw7j5rtiKHoD+vnAc3AyvQSeVBgmGHqpm
MxHFRpypSh5OxTquJ2XozI7r0dBQuKkOHqk6EaMSPLeiHM/FREELm7JgaoOX/UagqVC/EDNuwtfE
burCyw29cOFGaS2LfSPXjEA261kUCuUPVaFlMD8+qAFyEbmpL3ll4BaOAzogMtfVRLEIHc2z/cbV
JBan5YiIhprhbAGDIpbTSAIXteS40rKIRYVOFRIZ1qXsMkRG2HiAUkRuqsN0EeCCA6BKcOu6GtzU
N0F2AR4C05wnFZmymo7sUYbG0+pIZ+pYPhKTxktV3cfFHYMNRJxXetwII3ANmBNi22zn9QWksSVy
mKl65SvnkV1oVWifR0I1Nb1iYqfKeaHiEat5CDJuuacOTqUUQVMpri+dotIKS9SzKJ34grHIBeHh
uJ4NrTHtzSndISmJjXIriRU9dRSIG9mRO41rT5rYqh2fszhmM9GnxtRU5Wphuhb9IlkC+3y88SE4
OYKIxdRJ0lpSYOZG5gRMwssYgok0wLWWonxuW+KiEcdYdWi71R4e6o7UcPxG9BJf0XFlf4zBDVZk
0UyIrGmN5C8oyaaN4+uO401sECYR7MXxQQ7Qk8ixRlo1DVFTFwZZhL8cA1ONWLCm1sm8EoWb4230
AwnfUzocmmXHaVh4iqIrKKKTRmYXqlQDdviynWKNmp7TfAzHfsV8vFiwC6MsGX4VQmwLKMOfOBX7
jhvzrp1yjVNeW3769WVD4ijDl13PpiXoRiF6D0ZCJ62XU1OQd+XG5S8SOos4CkZEhPvX88c7s7pj
yhtm2l4Oq61Z0GRSOWI9g491Rhd+6EJ7VtncMmp/K4za+iwWVjwNGrWaywljsyoSwqklYGFCCyec
mkbpTlRWqlMhgDCs4SfCwjKSZl4qFYR+ApJMw9qItSwJsqUlS/IIMQ0JhSOmxo1z31AcqquwXEyJ
hRYODh/8IJuXOJilhX97XCpDQLXlHQJ08zRu5JwS3ZVBNKqbObdiHIQvipg93irXfbuTZjRCSoP1
wAIuRVEtPJTMS79VflH8Oj6A/gWCqhzlMOzaGTYw1ussWmNZ/mgU4ccqTn+87PUcx5gNAUskIFi3
KktYCELoX3hKQbTYT6sXmc1U5fgkawwriCwb61Ugo4llWfYyUANpdnwAA+5NqnBUgquAkNg2kA6Z
EsVUCekU2e40xd6FnEnTKsYT16Dzpgi/1QWb15V3SX0v0I633jby54YHDqAcqleUu4QUsgUxGFkt
NWqIH+OoWVFi21qdqBCiyR9wVU2jQjw/3mA/OUM6zmGDnmGVzJEjrEeZ8cOVo6mbyJkWp8okdq3f
x9sYULn287JdrU7sUFHB2kF6KfrlDxFn2QwzW/kZyEoxYvYMTEuFm/4JHPRJYHHGui2KUxq44sQD
vRjhlqH+c3PeLNIQgQsUQRxbvoF1cmmJwpdGHVtPhvrOGSBBrNpqLSdIV0TYp/lVsHKcaMTuHHo3
N9tDCE67sDNHQFdkDWG3Wz+U58elOvRqbqbjonQMMy7BAw5ZPrMsD8qFmWfexfG3D05DbpbniphW
ZSMRPTbTaAKm4ET27UUCJidzlXnKws9had1FgjNpyd0gztyr3GxkGg5InHEcAFkrqC6ajOhFkFz6
FZnANvqjmcufjw9uYNIxbpaDmy/LRacmOv1i1nY6KQULMnsU/xMBb//xJobwY9zEDg1XdDzqE70s
FIiJxrKczR24P2wSNe7acML0zlIdotVqmmg4zzItUotyDsEjS9LcXFVGkBxYl9uvy3Xnvgf+OlKJ
HogRcqVCmuhiIARaJuV6a5BBFtiIM23A6Urbm/i6DdVBkYTIDaAhSZwgy3PPmzT4YpqWqZmB81kw
vYUd1ZMkz6km03RBIGML0hDmiBXLIoGJkapaIAsjwx6YHKwt75gJkIrCIsh6wGDz1jbs9QT43N/L
sqrgTN3hu8OstEXDDCQ9aYKLgOaaA9zhOAr4eETvZbzxR35l0ii+WMayLtllpqk1vqRBM2KrD2k/
RxxFgRtI2Qpl8Ox4nxJYDFRsw4FEWVMhsjeC/0BGAJwsPwSJKFlUEqGQ9ZqFkdZmhgZOeIciu9QQ
gwW0rmbBORbdekbKZArfCr2pcfG1bGII5pGvx+fgwGLO51vCLiVLI0VhuhqzuUghFOlDXqrlNQu5
CL83ZmNqNA8WjRN7I8MegJbPvlRLs5TEOoKtSUxvmxzfRVXuaYim8TQh8t3xYQ2QI+WYRWFBgi0h
YXrg+JFWSvFNbeKr2I0Wx98/BBtHGYUK1w3KZsT00ApniYSmhiDPGLCFgZtpEHwNVBHcTeEIUQ5B
xvEGbO/EzFcQ00uLXGIXLwXYOAYhu1X9dMQZO7A5pRwZwEVzalO50IStpp9cUV1EvvEb4uS37V5b
DMm1XVYjTQ3wDuW4oXEg/m4Y0BS1wVFmWP7SdHw0OS6YAQcC3JB3OKlKCSxTy6FMF7MoMzVRhght
6JXoc2GWxsSwanFaET+dBmblzNNEdWcqU6Q5pR4b0Y0haXHcIRdg/fom7LyYapF55oSlJtV2Na8S
Gy/SQMQjkc7BoXL84Udwbj+Vc0U3rTJdCIrhLTLV8u7yTCkuSWEEWpRhYQG9kWZUKv2FiuQaLE85
HJnKA5LkczQpszJIlMWKnldB/lMKc3Rjw/Z7flyUA3OMT830bPBD10bO9CbIxXmVoq+eaKVaYyA0
wXnyyfHLhaW4N4ERoZEBDTXJ0UZCsA9b8ZLpNRYtzTWcCzuoNAUvwYVyRajtTJIgn9gQ+T8+xAGa
IhyNOKGVJJRFFMxq09Q8mk08sQw1FUI4xxtoO96zVyMccxDbKlyL+dCAI96xLCg0VzF/1bU1KZm0
CEnTvBA5jj/yIsRm3TCiR7Eazo08lDXLTvNpw+RmEolIXiK3hORdU/ZmgVdaI+Mb0kCOSzzRNmOU
YaKLaZ3PCK6li5SU0fQ4ekPi4bjEEo0GE0UkeiA1+a0Fk+mXSiwXjDVFGsFtaBITji3MJIiSAm4x
1KXEnUTIEMHSlS+xjJaxS+cYvgI+b3znUkblPE5tyE0sR6bX0OA49igEicauLxPdY3amEYWl86aO
0cRVXqrefOqmXdgyFhwVHFGC8NkIsW7WeBEa4sjsGXCLUz5tk8RVWNu0gv0DTidRKi1Nk8z8Ilqy
ovlcE9HUKot9syDSL1tjWbVDVhufx5nEmRUVYUN0MxXEKUHFVGXeIg/sjwls8pCvzgsaLzIvmdaZ
8CBDQNiu8EMcO7PUV0cUc2CJkTneyNXGa938RE+pK2qR5cVaYvk/W/s3AyfQce1/jPH2kAefywlJ
cRhnbgg2gS/TC7WOg4lX+tUVzqm9TB3sTF0HwioVE7Op17ByJgplOlGr9Eeaq/UFHNLKIOcOzjko
sux/EquGnAdslKsHLJb2TFd3+2KbSPQdR6Y6ZGVmM9jfn6uZ/7GW2VyKWTiRjezC89iIWTHUGM8z
2EpE2WDguq0cdpcnUj116ybNtErJxQvRcB+iFFWzBhKPxtxsg9rNsY9rZFallDHTC5MtZdv5beXK
BDvlpxDRW1ZJeuNKX2hePMRV9DAi8pZ1+kTOsVESuWUMN6DIkC4h30ly+VBmxlxqhIUT0EtLsPQY
NiUNs+/ivL4W1HgE3oFlSua4SBZduAvBF2SdZk2mwfmC2yy01kriB5ohJvesHjuJ0ypHz/j4vFAB
Q9xRIBbRM8G35k5JvXM1cYuXUarUak9nR21YJpISD96OlfALrr1rBRWZVqCxcMsAZfPJnZDwaCDi
wPsDkJBXQK6MW/7Og+DncekPvZ5jlSZmZpKqpQwnVdCDZHtXAmvuIcp8e/z1Q9i3zXbQyQmByAEN
iW6IwjpxnB8uJnfHXz3Uc44LctmIFbt2myWNCrqQAlPUYV/tzU0cujcva4JjgEgKvMQJ1GoJaZDs
YyNWgjhJHAy+PpXUsjcyEYYGws15imqEEibDDo/EP1ynurVI9kVQ8AsVlJve4Mv2aB1EkJRcQrAa
ppxLNFcSo98JaNLIEFpt6Zti3FwWqGHDeVtPWsKnKD4VkrpIGuM73Jt6bvjxp+OyGKJGPvlS9AKT
2gbY5S5yV5kSQ+A9Lj7buXAem2xS0ejcTpSLQpLOkYrvjzc6MC7MTe64IbRW6wIv0zqs5uDECK+t
zGdTnFbWRKxggMfbGVABPjMzrFylUmyDLpuUfYwyG7JXQjKVA/OF7+dmuRNhSQrCCi/jJLgrU/Gn
SMgP5rEfx7s/BBM3yx3VQBY1XQYaXHxmgfFJDdl1ghIdPAzRiNHcQt6jYo8R4g6TiH6mKJFPyLKo
ki+ihxauGn/0FGsFhzl/qi6YGB5kAU2PD2hQ2biZzyCiElnEpEvk1ddSWetg107FPP6Zyt4dyuRf
aujOyrJeekwccSEM6QBHAwkRHC+FS26XJWE/IoomoVFfkSB7GZdhjgYy3xaTmOb1MpHKeJ6XoTxL
Q3peGtGIp3tgPcccB6DGVCgNYH7CWSc46s4UV6NqfY2qWJjWTbPwcf0yJ/D/5ezKmuPUmegvUhWL
WPTKbJ4ZsJ04+wuV5N7LJhAgFsGv/87kydFnDVV+S7lSaCT1pu7Tp3X0pT+nJGTpsFy9rKXXmVdZ
tOTOuPHCMAizjrK0hKLpstTrdVqds70odKPzmZ+CqmiiuUvHjUjbcFw6yHJyJbdXJLCvSMAnXt79
6guyW8R0kKP1Bf2Iv+5LssEB64DL0hrbvPGAICPEP1BlPflTsdXlapBYW1f7xk8bV/jOtWjTZd+3
8zWgyOiW7rghUqYfr7l4h6xznfMenpHMv6qMX6S7frl/LqZb1hQ8nN0KeI9BXbNZ7dIl/O2s6p+R
9CeQc40bJutG7PWWzfpTA3tls9i0UJA5us419LJLaFEED+ll7Q9kWrvIsVFg4/RCfeuJuTzp2/DQ
EHvahb7cgG2YNqnpPF5v0MLO9698ZJ9uUb2FbivKyizqwnF3/yBNQqCpfT1i+NSaMqi9og/W5CXF
UifZutUJYxABHW451W1QZcjOXe3cfe799cVbgg1FN/xyS3PuTbH665gFznVI58tYd4mc7R0aDL/d
PxjTL78p/qvLzwNBWipWxCvCdiKw+/+Xc7rhK0zfvl34q29n3F1DIkfnOqrpag/zw83A3v/ZplPR
ldoPa64Q7Vw9xy+OVBDrAgCTPBRKje+LRixNrWu6qs4u2XKt6gvv3I+9Wg/uJN7Xre7rwEmGsHYa
7XK9DtaxWngMCMBxWEi0WL/sjP57/5gM5tvSvHXq1Nkyo2cqFrI7NIKeq7T5wqy0AHZWiF0wBu/j
dPB1dKTFuqK3BVZCbL0fQgnn3fr/dKhgb2iwSZg0DV4Ln4NGZ1HxUrIXtZBT5w8b8Je3hQkTo/6W
0yFY1gowFXx6rOeIDOyJtctT09gf79+C6fuaCq98rHqwA6i4aAHGyCxRxWPVovUwd7Z6Dm8/9f/j
Tu/Gkvla1dK86pAOlnM8MCLPXeYU0eSgv36sdlXH9wux6gPN/WcwPWwc2ttWG8yof69ILMKddrHm
eM3oel39eY7CGW24GMAoP/gEAM/7h3c7pLd2pmk6cVPAKZpcxXY3UNASDU/V2j6V6fKrIO2xWC3U
6LbcremiNJWnvcTgWQ9ruUQUEfrQdmKxf7nBVqTwtjpi4uHfZzZ1LkvbepzicfWeysZ6EnNDIlZl
n8JAPMlmONw/M9M+NLWvLQx+batwiv2w2fdF/9RU6X5Gzej+503b0Bx24YaTm1Zkuco+vFS0Fodi
zPyTz+3PnuUGu6bL7Q0pM92+pvUo/zORdxKxyYC0gCiKhDD35JLupyOdh1LwpMy2qBYMzylPxy5m
cy/KlRPnihnsfSR9d1dNw0sx8HTns/allwUa2MoDcce9JHxDvg16pGMWV6QUUxQT1ZWXwfA1AGDz
WaJO+zVXrV3v5FL3zun+tb1tQVE2+Vv6StSHAMVTTUwXV8atXcmrZdfe8/u+rtmDKq+8rlO0ibml
qsOYr/QEMplqI69iOiXNCgQpYw24fETMgixGC3U/qoOv0geYoQ2dMZ2Opvsc3WNdi8avuLQ9/uK0
BX9oM7WVejLY51DTfGqh24+LrI0lb44OSX9gRMlnt58+zsz9QCaZzI3No1qkG7dhsAChZgHaea1G
2s5tnOMNGgXtgi488sOdlu/3b9v0fc0EOF69lq4f8Djoye+uCerIx8W0KPq8y93Dd/0trH5mrV0x
iBqZ3tF9GKW35+nKjvd/vcGA6QBFX/CwFWOJj4/1v65dPi8E3BxsKa7cB88SsiXv3IaOVWwm6pS+
lzdxUedVf0C/n/QfPNvP2g2xNSiGDlT0loI56TDUsZXTLBqFfy7n4Mfip99Dq9qC8JrOS9PtdFmR
BSCsjju7P4ouPVKijo7Xne1VoNPH/nb/WgxCpYMQcycoFxvQy1gSckhL9s0r+/205r/vf969Cecb
oYQOKwwqUOzn9oDLyJ2Ih1nkpceF57th+TYxN6LVxSNfLAl5dnZp2Z9sAIpFcWoLb2dVYCu0mgOX
NxKHc5/PO1gh17WAQct2+E+0zveD+ol/kay8hPXHtTvSauNgDPBMTwctWiOKK10BMVr9Irp9mZ/K
ADCQrtq5XbjzanR1f3Hc8jRRdC+iulwuZdRjG1wskbV8uX+ABlSsp+MaJ9XmtR/IJibqEWNtLwHI
HNX8Z/+194UydZibD64vjk42Rb6/hQcwBAGBZmxU24esVFUTN6NA5aTlX5hdZv4RQOBy+FfMPa1+
VK5Y98CJLRv2x6RXuv0Bnc1AW6uPlSfBfWcloL+LS7E85Xm3UdQybEsHOK4dbRblZH2c1qjUq/Zh
9Oje6uTJxVKuxROvbzd2Y3BuOrJRVaIffaCxY2nJZ5/av+1w2vDMpk9rUUXTlaCMGeo+doI8IeX0
1FXqfaGRr5mdsRvxMgvxaasv4ybzjqPd7tDE8R2l5q8bIm2wCf7NFr3KUUwdHZSzEJwMCZ85dS69
L48dkUA00wfpgv9nsC1QP5DH1QvULiimd+V1PB3WyKsWD7O8lHFTsXiGduPhueIF2myxkxlCDh3M
yOnSTU2aSXBnBNaOliDblPSjnbLnwhIxDeojIsIp4uR9DfkYN/j3URI2WTTzhIy7ZvopnKGOSL51
WiZd0UxAF9AaODF8mzXe2ZZVDMd3lbX8jGfImc3+xZdb7KEGL6STRzpgzJ34qmRcjkO2U631kAWF
E2WpvYGONGiMjk1cVFNn/YSbZ4ArHG23Jg995gwbjzMDbMvTwYmjl+YtMOF9LKZ235ekiGjNP9jT
PEZiDeE6qqs98nnXE1pFAetmdJdVXXRfnwyHp1NKrmvbVSX3EOf2+Q8QruWRbalPeMO9z9rosERV
InbzMtLG42J/zBr1MKBx/v5PN1h8HZCYgih2ypTTxXM7RIXb7D0vDiBlcLf3FzDd++3vr0yNQLuG
O7J0SajdoxF7sLqCn8DoDOqV+wuYduD+vcA81cKRHOaXOCPATys/5gG4+0YxAju91T9h2oWm5Rbp
wQarONriHZF0ahB7ReWw4acMNkuHHC5uXtQir1USCg+FOVV+8TjpDqndoeY8JxWIgaJiLqvI67aQ
K6ZXv6d5eu6ALUOu4ZwMfv057MWhccd46NznupnQFKKKE0iKv3pApu6Br9simjLsVAcgoopKRWN3
UwK8g9iHRXZe1u5ApXV0fQB8LWpbu4rJb2W4lbAzmFAdkiiAGLUKqXjiWrmzE01tfRUqpPsg6Bs0
OYAMCOi08Qtf7HJ/Xx4NzwYdj8jUSC3uoHPDz8AzQ2ZE3Y7sL23nfJ7J+N3yyw2LalpICxSc0gHt
aojqVMb8MspCkCkM+bem92w0gaYvlV2871mt4w6z1FGl5AtPSFfFlkBfSJCdXTvbCHgM1lMHDtZO
J8F9imieMQJY+bonI/9YW9nGMRlUV6eNDFwuUMtN26QJq9/A9gLOHbRbL12D8dEpI615LEHuNLTA
xLe4a/8YLO0/bsrjzEk3jsf0+7UgIBCe0zH0CGAJenBU95jW+UYcaPq0ZgQcLuoyDdYmKf3wB8gD
UHuci4/31cCgeDqyLw9Rwm0c1iRtOjxkrvoYrOt3j2SfFrCsDl2xpzP/fH8pgwDpML9FoTAC4FEL
qxK+AOL8EYzyv0DwtFHpNn3+pn+vPFjlifSP4UpW4lvHWvLnqgauWXXvTCvpBI6AlfGRE1skE3fz
iMn2YAtYw7BrDu87oNvOXu2gb4NwKfncJnPWfgeYqYvqNHhQzrwB+jCd0E2+Xn2/dSVhnq9aUG7N
ziFvKwUv1tCjEKvYv28Lmpdv2yV0vMIVifAK9pB2GY/6ORXPmRd+ur+CQZVvg3xfb6Ly6xTI0AXM
laHzyeP+taDFdXSWAVmR6nR/DYPC/cnRvDqobMilUDIbE1E67bPwVI4+P7rFsmq6Bk2dF19khVjr
Pqny6d85tRKeuZHwt2Jsg7/RQX6cDa1aBxfIMVGGDyD29SIO431aXL9HDm5MGix3/5wMd6Fj+24Y
jIE5g0ysdrqKYHksnHLXDv656jZ5rA2xiI7rA5iaAxrZDUk4i+wIhotgNxbeE5Ky52BV55qnH3zX
fnHD/H1aotMqzq29oP0HAJLOd89Vs8aY1LEH3/SGnzCdmabk0sWBrYLKRFbpP3PRfvIaenapfGTN
FkOyaQlNz2mtgin1ApmMJZp7c/ph7hd0iZPjMFv/ve/mNT3nk11keY6bB4rCjqq2DD64ORqIOj6E
h6on9YaEGdyTTqS4NH3pOaONrUx8Ocquag6OnzvnyQ5pDGCOF1llYX8vrXqLbf4P2O6NRKyO8ktD
d24nWoxJStuoVA08yFEuTZSpn2Dq5+klF9/D/APJ5l0QJF35g6sjB30ddT8I68skHjOKxDB4zd53
0pq1cJvKliKgXbIo+pKmTgZ6awlebVb9EMGW5zHYDB0O6BI7S32n6JI6qD4soL8AT9+P1lp2nswf
FQR2YzMGZdaBgQtbKZJmrE1ESJdTvzBrF4CsZl+QoUmqtWdHh4fr3soCidYUFr7PK+lAwTF1RRW2
iC0VkoH7paL/KdC/uXTaeBmaju+miK/8hWozWnRlB/hTNXb7oGrETll2GPkyIDGCqSIOKtr9vC8Q
pkS3jhkMJNKlEs1SCeX9SWblsRumNQKh3eexp/uSdjZm8CAwqYP8d+pVJ1l5Xzl5H8bW0wkcl1xh
GO2susSVDsYM5ZmPWoPDwopHblim68aRGpzkHzzgqyMVHrAVhEzwYmw8kCG78mwNI6aKLcJDkyg6
f9+ZKyuismHuE3Q9fa74fBVN+QQ6QvArlkfk6o+jEFdPDRu5IdN+tOfBUE1sshuY/apu28hToXXs
y4Lvb8bmcF8wDFHLnxzCqyOz3YUHYY0lAidsH12GfDTLoGb3v27YgI4iTNnglvVUsnhl/lH56VM9
l49ruWxE7wYV0pGENpkaVgQF1CULeNS6tX/IrJl8mMIxcr0s/WaP2af7OzG4R52wEVgtEGVNfRj7
6/LJZVkfKQJvT+ev5bJsmW2D47I0k5BODqOcyTAeqh7MPBNaoeVTho7bqXS9KHfdgxrDX/c3ZBBl
nbnRy+u661fFYtaCpfGWpJ94/2lV40WlrI8wYOYLKArmqLDmh/srGkRNhx+6rAWibm5YHKbL1yFP
n13X3yg8mW5HiyzmFXpSET+MRTie5zC/dkWNGQToo5sx0mpDVUzCrCl/KAJh2WRkcVqm6ZlW8/qg
smo4zEiybuQzTAKgKfxarmHaj8jGKEDQdkGq1kTK2jmCpxmMxn7eRKHv+Y9p35zfdydaoEAC1ymV
vyKFVrb5MR+G8LS2RbBxYm/fOKYr/20ue9BBTUvbcAzKs07BML20U/r5/g9/+zIou53gK7s1OIEr
C9KBQyXz6zFitaXyA79BRI4Y59FthZKmHdwsz6tlcmGtiH+rOlFOXSRoE0gPpXLfBzGlOuIwLNyA
LKDEQwhQiMsySPZrAtP4kwQx2kbw9LaJBJ707w2IebJkK5BI9JvS+jkgH3FQflAdGZ/JSwfe5ltq
qxw2rOTb8osx5n+vVo+8AmME8qPuMIKhLmgvY7XIXenKy0zs3xiXcQjUsiFdhjw3+Cf/Xs32FjTz
Lw4Qc634xvzl3Mv+uZ6zkzdYn+c2GHZi5O3tEaPAL8G/vk/yNDMwsHkpCDJFyeRn/9bjsrfX6UGS
bsOnGSI1yjQb0E3I/Y5LC8kO5meHhHU0yuWfYvVOKgMnRruzuyOyqYfAYwc2Iv9mDS/v25lmDEBr
O9qZnTWAbqFWIdPyEtTdZbUx/OL+AgZt0uGIbTatcziUTVKv00s22F8GIo73P20SBh11OBTW1LHZ
rROi3B+3kyq7/OKO3snLs6+hN31AmulBreWH2t3qBnjbhVIdfjiDxRuNFyk4ctOgO6M53Xph/oSj
U3Sxdw1JizPs+LzjyuM7Oq/idH+vpmPUwgSUpG2OfvU6sQX/hTwGiRwvc955R5rBwNisxU1TgUoY
JZ/6wCkjl5ENhIDph2vmoQzLNUvDQiQu64u9ZKN7LpS1bmjO20EA1RGJswwdYGbmBgyBZYOZr94j
91YWpVX+NIRb5MUm9dRxiLQgHqsH2SS9X4TnqsW73eFSHREXOk/rpHao54tj3nTTPvMIueaoEmFe
RME+FK7nf7ovAYaSOA01I+FJYYGbbGoSFg7gqQv6kwj5lfXozu0c+wIc0S4bmrMQEyZbCbRO8uLf
+0ub7lAzEgNtQACSQviaRZCzt3jVntpD+a48GtVxjPaQ+Vmm2hpcdqjHduyBVd4V0ws2Pm8QER28
WLPArWdp14nXDmc0d0BT019SsT1m925dzc0P/H8qiOr4xRFQmxU9KnVi9TI7FBOTu7FS6XEtw+IT
CH2dqPCtHp3saXdQMyYTglqyx1g43z+1/ehsOEfTTjUbMYXN6iOji0iylP8WDgg7evtHWHY7NtUb
seOf3MFbO9VMhWo4unMrrMHxeNzbTF7dqvkJT/UxtcoyCqziRVD7oWurqwVLZfmYVCWH8uiAgXlp
7LMot/qGbyu+9Us0wzIWDH05bATATJWP7qQOlZP/ZP3w877MG4IoHawoy1b2HYZTJSkZ0W9ZxcKX
O8sb93jP/E4H/8P9ZUy70CKLZpZMDVbbJKpo2gOKsfyE4YF9nKXNFgjQoL068HCqp7QHPqDBdNzW
u45c5CeW0nwj/2I6J802FM1qBSJtq0QUdEdyd5+XwTGfsgebI01Cw41lDJvQYYbjMpZhgL6FBG0Z
MuKdAL2CHI73L8GgODqwkOAJPlbBXCYC+QSkMruYc7X3FvI5s9f3+UGdMZEMKfqmgrlI6iIY2wgN
fxPflyFttho/DJKk4wyDdVbDuNpFgvj3jPHtJ0yrPQ3+slGOMNyzDjH00nLJCjUUSTD7uw5nE9GG
PGFghoik1V17ZNY3Qh3TbWiKzTAxvkmXsUgyXu+bunejRljFbp1os1+XYKuj2rQh7SWRy4z7XrWi
FwfUZifQMK0He3TXfaCs/JMYSXVhHsjp7kuYSXw1NR9SHmLeWFYkjbeca3TSHawq2IpJTXGwr0UG
WdblAxp3eSLqa7EUx3nEXEk2fanW6TSo4IschyM4Gs+jet8YRLRN//0MswD1A5dNKJJZhNWOFPlL
VveXwqkwPtqO+dRtmReDMOgwQ8IZX5waC00KnMEB74+L5ezBAvRlVJiicv92DKqjgw29IUd5mwjU
029tf0RKNB+mlhf7svQ37JcpetMxhWU1qDZVsk2Kkn8t7DUeJbLuq3iiTfWzohRD5Omh7MThFv0Q
b/5yf2sGwdOhhrCZGHXnMZH0RUoiVHaR85Nb7Iemy7md56tMSdVPrXRQmkyqJe0BMfaWKK9RDGua
sd3LcfI2UmSm+9EsQhVMfjOBpCpJXX5SxAbUAaDQIH+5f0Ym/fE0U2D7akjBqJMlIAV5GvnwsSLV
h17wLz0RnyfePTr9guou+06nTYyp6WI0i7DIWbWy9rPES6en1hsfUgmigvsbMn1bswfByMfAaSvs
p/I+p7J/rN3m2/1PG6ymjjPMGpkJ4EtJTDw727WhZMe6Kj95BINIMadU7rMx3QiNTLHm/6ELyTSK
wmEkbmYvktlFUbKznWfkFUt3ifhURwX5vHQvqLsW2a8QrFH17y7YKkEahE5HGrau6tpUEBJj+MZ+
ruXZ9dD2vDQbL1fT528H/Ep3UrAb44WKeX98Dh/6hZ4Dd7o4nPy+f08mmdYpDEHfkE4y67Jkspcf
VQNeVx+tQvJnu3wmnRsBTLAb83a34K/3VzRkRnRUYVe26+SXRZagbZfsYO0eOk/6B+mEu7wuu2ie
eRpNrdNiWthW4sx0iJphcMhsqSnEHQnVlpHM0Qkgs+AF7mHj8WhIbupgw0ouU2iPM4lL111+tjZ3
/iG0h53L+rC8WtJt9/gRCxgYh2BjSdOeNMNgq8nOlBxJXJXZ8SZ3Ms+eg3GLC8dgG6hmG5xxzuqh
zbOkplb6NAS1uABn32z8eNN5aXFBXkCoaxdf562f/1be0sBWh/RFYSrkDExrrR4oK8anbG3d4325
M2xIByb66KxvhkHCSihbRmEpkfht1/39jxsuQ4ci5pRNBck7Eq9VfnXX4cIrpF2sbuNRYHCgOuHg
QoLZXoSXJahodpHdqG+0Df4pkUeyx61pcAaLraMRc7CboZKMNaQQY4TO9iZihH8b1/RgBSme7OAl
2DABptO6/f2VTRsp+K480ICjt7k+V2im9/L1uGBYyv3LMJ2Wru2OkoXf5SRelmZP7OpS2BgWQLvh
OoTNhtMxbUELBegwFKmyvDQuczGgA5INGP2TDw9Dk289ZU3b0BTcrycJBpw8jVeMgeyaDPa4Qmet
+y1VauOkTLvQlLylubQ7101jrpozmcl5LWUSqi3Yo+nzmpbzOvTXIl3TGHOKPk5l+NgMVoza6O7+
PRs8iQ5MbIMmr8bbr298zKcq62J8GGGJo2X22DEAGPKAUky5q5vQ2iGm3sptGQyJDlLMp7kgGCKV
JV3PvMgl9SUtWLmhGqaPa+7emheF1kWEZNRaLm7g/1ezfmtOsUHDdSCizAN3mDIXXnAd82ik5NzM
BFOqMMCQjtaJuGA6u38zhot3bn9/peBZ56blWjOIbsCPMscka6/+jmaa/+5/3tAhTHXiQd55FNyG
MLdtll4CXg9OJHqVZ+emD4PuuNBBTong7ozUY89a/9KRWpCntUudfMcAOwGXSquyFZ1P4M4/AGHv
eceaozyzLu775rpQRzMREp28Xkf9FFwu1ikN+cuMUHFDTEylBh3HSF3pD3iLZokIbEy+mGW2qwOv
2SO5Sk9ugIUYd34P4Eo+1dMCWFALx9GmaO6e+rLdyPX8gdm9kVvVoY2Uw+U5GHgNYCjmLKXN3p+q
AwdOe7SiXnTRlH6wwTm4tGvEph+hO14YzfZp8OSEH5bqp58eCxCd3BcKk8xpxiYHPrV1Gm4lY49U
gyKqj0hhPfYlfZ+P1zGNmcwAUbVbK/GaMKGFe6R4icMEbfh4gzXToYxz74BRxEtX8Gij7zyyqmzc
NU43HTtblMcG/Sy7wi78CB5geHS8fGsOjMEq6FhGv2iGnlm2nbhAbO77BZOWqvDrSLvfIysflnCL
i9K0v5ube2UT8raog8Ee7ASjzNHPT2NVIQFMvIsq1NeUWRLj2QFtYGXz/b5AGPynDmucBlb7a+lY
GOvThefBFT9AgjMemqUrdugN25AK0wNKxy/W0LGQzpaVSMbG6+AocSgb/mtxMKLoxqLQXGb8ny9W
Lc4TWfjPXBbT8/0dGkRexzRywSberCBZzmTO5L6wfOUf3ZAtale0SFZsbNG0jBaIdIMNxi3F1qRs
Gn5wUKbauWvHH/JmHTeWMNAy0j/psFfS0UyMLYGy16Tw6JwAXwCuVYHwTc2+fAgtS+1WHw1uPQk7
cDu14KXoK/86jg54TcFyu+xHD8+JDVNiyij8uetXvwYv1K4Iy2JNmMvA/llO6b9hRZ2z46z1HlzT
5RpVSziNEca55oc+9LyIWYXCrKZuOFQlLXbTFIpTzUHiNYE75viu+9Yhk2xZh7xgYkW+Zv2v9h0Q
ANL/ZPg+UiOqQyYb6odzZjdrMnn8N4a7/exUcH7fL9fCGm6tvPWcfE1IxrqjckR/BGf3+uIMrNyI
Bg12TAdINug3a6WE/Vzz8pM1Lk+lk/3I1fDZQuMZ8auNkJnCXL3h8nRspFVnFLMUgjUBPqovo2FG
139Z11ugO4Ou6UDIQbC5D1e5JrXs3MvMxgK4EQzFi0biqg1lM21BC0yAtgraYHLXBPnsadq3LFPW
Y+m3zlb4Z4pOdCbGzEanNPKKFurcmGTCM5UUNDjcRkVbYKDJLSqjVlaXOUhfsgqDhEsgi8n7uBOp
Ts6YOX0uJw4/zb3u2Dn0R9eG84ZlMF2PFmSQnDC8MCBkeFbGQ1o+cFqIyKm3GqXf9lmujooEx2fY
s5A7iRdm9ee2zoLDQrwxpp7THzHW/r/76mi4IFeHSHoU/PxeuDjoaefdzmvGRzkNn3Jw+qAt+lPZ
1KcKc0WVzc9NPTwXeVdFwiYf76/+dvLH1ekbW7fHtNxhdhKBBu0oo54VCYtcGpH5B8vhh5ushBhH
f3+1t6Xd1YGUcFTBUorRgVMBF30jXTtqQ2uzXnO7+f+3B64OoqTu4t46NRxUuNZ/aoBtuhQN2Qq5
jakHWeN4ZCNeG2s77at8qzHbtKXb31+5p8XqQd5gYU0k2YH9puN5Ulu0R2+bUVcHTmI6EHpPRswI
ajs7aez0sMj8OVy8/6YuPHZNGmxokmkPzt97IDXLyq7KXLjY5rns/B9TOXy9f+N/Qte37kRLa4zp
1LTozlkTuo5jlKOHcLDIeejUA6GXtAmPYZb901XzhdvqM8kpJpk3p1AM39KKHSxrvMy2e25D+9P9
3/O20XD1IdRWXbXo9qxXoDYJBquynka0b6Yd6rtbT3uDSunoyWoAP0WH8c9JjZlEGHMXJByDPj1m
X/Jy+eBw6wDG5q30neHqdDglaSwMl8MACyRAFPm1uk361Zdy69lsCAVdHTopvJDWwLYuSbiKX4Th
aY888dTyQ9+l/+FGv5Fi/OQs7UvB/M/9PF1c5R2W1Nlw8G+/U1x9AjUGtoONTyiVLNJ9DOd+F7rk
EX08+c7pSbnvCOmjhs2xzZaX+/Jh3PFNcF7pM/D8rtPA+CbBJL016tee/+4XP/gAbkz3Yi8YWI6R
ySwC0eEStQ2Zvhcu966wyOqfsCsQ83v9FomyQVhDzbakspsswlIn5q2I12J6snl9yrzuXSVaVwdi
Wr5fWGPjOnFbjBjZMR7SlR5pX+/vH6XBf+oIzKH1Wum1ixNPq3+o6xX9lkdh+VGOucz3VzC5Th1e
KWmBOgLL3dhr0f+M4W0xXl2JVYIkvs9+9L76uIzTzsZ0o9v06ee+EjzKPfLj/vIm6dQCkA4lGDwq
iBMX7MVChvO2rocuUhQ5m/bjKsOo2mpcNUiCjrcU5QyszkCd2E6HKzo1PjJnjeicn+7vxOBodLyl
vdQ+U9Nix3JZvlRefm0oPXC7e5jD7EA43eDUNSmXjrmUYYkBz0Xmg+oUT0UwjwWYRNstwKGdMHQj
V0+YpuW7x65+QvFpHy5bjGSm47uJ6CulVnnhC5Bh+rEa2hlNKMGjPcoEjZaH++dnMPk6f2QtMcAv
KAsfzFf9LvemvRPmj7Ipdx7qz67lgfzf3/DVpqvSbEJr57Za19KPifyqgtMKRrJqtCNK88sablHE
m/ajvUpUateNhZk1sTewHxbo8PZ+GDxyzhPLctLIB+0ZmJ7eN7rG1ckda7Y6dri0fuwOJxUGkZ8H
OwhFl/7o3AllfHJ83y1poQivq3zpIepx0OFaGkzjjqy03E0EzRpOx2OvdH9Xw7yRkDV4Zn2SdQGq
Y4Xe1gA8suKBtRXaa8J864IMAq1DK6scg+BtTHaMu4m+8LB5sSRyTsTb8LuG366DKxlDs1YoCy8u
Jv/fKWRZRN2tiRWGJB24ev9Wxkawzrcd5sV5b38t+Jw00jrdhikIB2iDTLr/hDQ4+yC6iDw33NiR
6cB0C8BskVe+gx3VbEfI8GCn9MLU+u2+aBm0UkdakhEgR49QLw4XTCgRoo0zkp7zYIYrGOYP1jhs
ZKYNTlUnb5zbBtNW7cWP7Xb+rVIMk1ftVzdb96i+vE9NdPrGlVd2t0wAghW0JZGgg4j6sD75+XRu
p7yIysm7AJEcbIQJppvRHh8uJk37M+NerGwgNKK1j8L3zWJ2dYyln43CKzk+jVBnjqxpQDcw6i/3
r9x0E5r3544LtNkEMS5I1slzZi9hti97ewF9EECoj3Nrbc64MAU6OqTSmdJ2DKo1RMU2+B9nV7Lk
Nq4Ev4gRBMD1ykVSS+rdvdgXRHsjSIA7uIBf/1JzmuEzWxE+TYw9Q5FAoVBLVmbKbAZCOLePW56B
JBBAl0l/9f0wHZ3htx3Ot272xaLZlUt7wxesgZZZnWtLLE14Hm1UHoouzMFD7D59vogbm79GWIKO
g7YeUrLzWIEQbgpseqSLJw6gi9dXLsyNKG2Nphwg19IwUBSdMVnZPIGR0nkBmWN2U0NUKEwXMWor
Bnvbgukf05s8yWU3XOPI3vJ1/0ftSPsSzSTmn+ll4ohMX4COe6tL9rIM6qDLsIpUKE/CoYeahFc+
eGvDLn/+r2AHoo+DVzUBO9tj5UZWVWHKs/CuWP3Whq0igzynte7M4Jz7wUtMODyXSE0Iv8ZDt7lg
K29gu3nTNISYc0DMPqigNbWQ5isl4lQvM6KQfi959juswIHQhuNfrtgqMOi6rsqzoF3OghT5l6Dw
DI04DOXviLPYGoDZty1TzrAsWLRxOVlL2abN0GVJ41nXsAobWGW2Bl66al7E0NDlTIyJc0GSQPg3
zTyAo0vL2LOqB8D4njqu957Dn13Lf/j8BG/cfGvIpcUaajmesM+G148VZm64KW6FxRN3GW6qekg/
/5kNu1szOraqLuYyU/PZy8J7Q6wH3S9xqedrHeuNQ7OGXhZ0aLt2gJDzONJLJxz6t8ZDvPv52/+D
R/lDFWwNtHTL2UPHFSwOGkkB87toWuaYglfU3mcOdPN8mYbiFvE8MkZkk4x9t7SJORvjprx3WoE6
RBgDRxXR1j7m8460PMnKNlHs0ZruOxYkdfW1J9fypX9gKH9635UP8a2uGpzpwjqRfR8FTTKw0Uzj
CWxIBkmubHXiXDIbP0udsTlU9qupv0AUF6je0L8nY42eW5liyFeZl6V5880j8FMpCZ/w6tTpr8R0
/wAs/vSWK2c0iLmTpsRbgvkXXEN3QBmTpU1k5kR4U1+QSIOKth14tORpmDEAUGTsBN6ur2/zdr7L
KzcuwQqCfw2NlUryZF8lzt8yqJUjuyh4EGshYNhWz8bUMelA0Nbkcb0sifLqyAWRvtxB6mnP2bRD
2aDtdGTCx88NbqvsuoaMBpIsIEhfQsxDfNTmQ9gkhiws7/dIrzVYktvmqRqB7a1+6eBWCZk0BsCR
CtXyXVZemzjZ8uZrDWt30TWRtubnILPfibCrMzzDbwkxh9huQpiwJ9tDDjr6W+U43VFn4TUkxdYC
rCGmfeMPYsLs/Xmpv5h29w91VxWNnkqHFjRbkzoQ1wP8+M2Y/snvvD3mCQBCze4KWM/lhIVPV7bi
suN/sNI1HjUrSG4Mt8IzC+QNXsXndeIsjwrYO8d5AwMYiHdvCUJ4t/Qj3+qvXGobohNsDVS1SJsx
XjkXHhcMldkkwu6HqEhX0wV2/VaT/OjLu7K0YZs6LTGKjEPTue+hzC/WafgZOCEcDSLfQQsVLfzn
BbSPo7+Mwf6CHLycsWqJFBYM/9n1N9+oPqzRrwoTFrPf2Pw80vEFwwPu9Dzh5Nh59WD1JG07+8oS
/YNR+9PWXG6bf4VKo+v0QeX2/Dw7eVS2T5155xCyvZxIa7SSZrJQzRG7fG6SGaD7UvkxVgY+Gpoq
mFy/tcU37N2YLaeMD7tFP/XB7TCIZHLGK/HW5i6uPDEwM04ncgArcREUAGhlzp1A8awNxmhYsqQK
D8S/K6bpHr95r+tbREgFa1Lm3thqiIldR/DOF+snAEe475fZAdhB5vs3HZ8PNhyiYkAXj98csDpC
9+AM2//c8DeubLbyzoi2c3fgfX9yzY6D2sNXqv/oFLd/fP78DQ+7Jgv1RShGtFi6U2nVb5UX3rY5
sB9/9+xVRMgwGl7SwNSnITcAQ2XuTSvplYRqIyFhq8RR6Es1t3Vr2AzRMRMnal9YnRoJrkV3um9o
7oCrxKtwCK8prW7kqmt0bmYGgTZzV54aOb3ovnjLM0wAUo8g/+mvkW5vHNs1FhfIAse2SmIfPbX3
uJ2SrD355V1d5ODC3s3NcC1W2zCsNWtoaDXSDr2hPlE3RH83tGSq2wndQotc611s2Nb/wXNl7xUg
OSBHTrwvmqnTAAKmv7OtNSC3Mss41j4dT+Ey5TpiIEY7tdK/xk21lQmsAblex7yGkZEcG0A7kExH
c+nu82n4x2cwpc/tpWx4ENl409c3n5+Xrb1fnXWT517mO157Agi1Ovg0V0dMrOT3jde0J+0rdj+C
QCRidl1fmVrZ2iH6X9ftS1UOE1byBHL3+0LpV49fI2HcSGnWSNqyEhyKad148ij/2Qh9m6s2Ie58
k83lqVB5+vmabR3KlR9YMr9gpM7lCYQ0KVDsSW+Hv5bcfggov4ae2/A1a5xsXntTVWlo1OZFw+8E
qzxA8NuPqsrbxLRlnkyqmnchLfy9GoZrhP8be7OGz3LCZlUZnB50WqAt17uHxSuvNC23nr2qHrPB
thruh/YR5EvPoWO9+IO84pi3Hn3ZqH9FA0zbVb343D6qvjhAgzMBnvrl873eioTXAFgIKizC4ViS
gqsZeHDxZYJShm5YFAIQNUDg0bKauO/mnVTZlfxow8DWaFiPdAZtyexiYMD2WBwSFqwQWTx0bgap
dvn182/bOPv/NPv+tWxKTdWgAwF4g7lzfGhyXWYGNSIVPgNC9BAuav/5D219z+rIj4RmnouJ29NY
2fsepDP9/GgbefKIc8WNbdwsa+Rr0YL8pXD0eAomkrqmOZduGI+OulK83zKw1YmfXNSZqrAdT65r
Pep8flRz93d7vYajSjrPujL9eLLIfCvneomrpXtn2XziMnv+fP03VmeNSS2s2bgearRHVszfPR2e
67K6NR2vrlyMG4b0f9ydE0XBsnPsY4MmbdOWyRQucVCAIxQQMSUFanLXGrYbO7EGqIZchWUgXfvo
FE4H/T0C6kNzJS7dWqbLn//rPNQdSiJOj88A2uB2cdkTza03DwTFn+/CxilYo1JBZdmHbi/rU1E0
38AK+cIK9wEq8HezPx8+/4mtjVjd5nZZ0VERZh+ROkCpcBAgpzIvRV1EvBFQdrqyUFubsDrPHejL
ipZjEzAk/iG02Q8mvOIqtoKgNfAUDmmoKgpb1aCIWezygTdAp1t2uF+Yt3cq921S/oNTylgs856i
4fj50m3EDvbqiBc59biVlQSEiktsje2DF9jv6KB+SN0cwuCaouSff4ausam5HjFSkQGowYB27vxd
V+286d1T1q3Ifn7+JRs9J7A8/9eOpW+hHxtQcVJExL3UmE6rk3FW9/4yHOsR7f+CQ0JwpnfQwx2i
PMckAOvmKxWsP58iugamVnVH5AQ+8SOZutdmcd96suANUNP7/PP+bHx0DUUNhOogjc69o+5tttdq
gYQ0aihXotOtt1/5AJ1N9lL6uO7d7lZ4zW0IQ8Psxsfn7/7n8wmmo//uDO9zWbQ9dt8rf4boN8IA
RntXz0Wc9WME1NyVNdr6ipUf8NH1G6qmr09+CFFioKFFIrhrvhZU/10yRMOVD4CgFysV1OhOspl+
T8L9shDnypW4tcOrHL4ZwW5g5Xl+giE/+JYNzblyvhZY/9kL0zWOtCzy2kFPNj8RM/8C6ucmoMMe
Tbe7BiKsn+/yxuqvcaSZLi2TLdo6Ni7g51WX+mxIHTVccfIbLmSNHBVOQXyrnCxcgdY3MfaJO+Qk
aaV6rtCfhPj3FZTcxkqtIaS5EhA1gtbKUdAsux+bYpe7PNKNFmdmmt3na7Wx12ugaI9hLk8Eozhl
I3sdqpZGXaf/rhhEg9VhHvjsOr7TZKeKijmxKnFLs3a5csa23Owa5BmEGghvBIMnN8+RkWehvwOt
+H0WfDdgf9KeTLquPTLPbRIIt1mP7jguB9qH17jf/5wi0jUKFKBC2izAe5wcNdqxa6YO87uYF20l
6MJ4+yOQInUxwA3N3z7+fLe2LHt16GvpEsNdC3SDVX6ggoAym74v4bVJ+q0vWh18VHDRECOdOgXE
+mINfVJn1t4OVBbNY/g17FwdFVmVRfjwK7f+1getbn27D4IaTA30iNau/71yZA/HX/gUAiYju7Jo
Gya+hoAqCx3pcq6Wo2rRuDB0tCNUCtPPd2Tr4au7PoDncgKgx081dX6C3epAc/vKVbhx/v2L//lX
OCwt2thzyaAhVGaoNHg/B5tG0FM7qKq+Eits4Eqpf/ntf/2GKDvIL2R9d7L8CmQ1jlVad70vvtUt
4OqGA5DrgCQgCXxlbmxa8zuXlP4xE9q9VWWtIfEY9lfC862VXDkLDNtbrfAoMotOvlok+N1O05Vr
f8PK1iri1KCZ0+VILERZpW3mY3irjyfpXbGBjRoFmNn/u4qL43vTIOGpywYKI34WChCctTvPA1tt
MaOIT6sftDC/fB6mvrim37K1YCtnEKK3sRhwm5+8qXlwXfEYWO61LuDWiq08gWG5wQgrAqVgQN9L
Y461sCOJf35+ajbisDXE09duMc+ooJ2qua+/ERXymLoQnpF97Tb3dQj+WEzge1aJwDjEOMvnv7qx
YGvsJxODpUOc1iOaK4mq5zwCM+i1u24jKlgjPwto+GhgJdH4cBTGSICwcAoVkRbNmzyajMvZLpdZ
z/dd0FTX8Dcb27RGhLLAdkMuwvxECwDZ0Jr1NUh2l2vXzYYHWrNslnT2q0Y16qSKHNJc86gTD6rU
kecuv3ueXxvl3LCGNQa0G5kFRiAcz3ARScneWqhyGPV1RLt5Eiyur9LQbdxvawzoELTTzEak52j3
ocEy6mcLGDbB38DuIvIfjvT3n1vaxuw1XUNBZygLdSTzq1NX1uem6b6IzkqUCmLidm+Yu/g+1z0Y
00UQZax6qkX/gwbDnQn0aWinU1n275+/yJaBrHxEVcw8D0arONE+IpCL6aO5//r5o7e83hokOkGY
HlJjIfSA0Abf+eiO3ajKVk9S1OIL9OLKuFnyLDYtABw2eESgJHtNs3FrI1dhg8UbD3EICs6lJo91
19wDoX5nl2OMGnEiSz+Vct5n4i+htuiO/dfBC0EnZnc5PYYD/+pR+cRmva/9+e8SljVSFKQZNifz
UJ2mpZmgjaOmPSUYF+A1uTZYvuH71nhRy7Yo+Po99+hM/L216mfop11JFzdsbI0TNZAlI75ngmMv
QVcyuJaBDKjsEAeTv+ov0DUYdNFNsMzISY+dzut7+FJyQJp1bWm23v+yZP+KgSo2ebUFgzotc45q
PyYbopryALQI6vnzo7LhR9eUm6UwTlsAhHzsnBkg98JlUdGATgZnBmgI1aef/8zWHq8Ou6mDSQ2C
oPLDNTQbFj4cLKBOk8+fvnHm3FVI0HdGUJD1BUdbYfZ0rOvY0O5dMWuJZ26+gDACw6AetofX18i8
t3ZmdcyrIJx9H3wyR4iEqNT4IeaahjGrXqecXoVaXVbn/6EsdI3/ZBW4ELyBkUv3PcOkJKFeahbQ
KkGAILK134PCMY+rjMSShxj9L8Bgo67s2MYHrjGggSaqDWzjH6nT3bS0f8EwRJlA1eFauX7rB1Y5
RNsQS87C9o4FsEco1xu5Q/Shvoylqt8+t4uN23sNAGXL0kKeXPnH2nUz95VbmHyPVe2SGnGC35jI
7hxQI8ilhM8Me8tu/3LxLt/8r3NLLN9hlwjoOGdBdqC62y9BO8eZF14jMthavZVn0BDtBa/P4B5B
ZC2PAIejcGh1wcFwyf/Oea45N10xEvCtSPfY9ix4pL1WD3mtXbDvdN21JO9yQv9k4Su/YJNF6mKC
VhgLptF/9uceQnUuxIt6wJvt41IbonfCpZ1/FM7U5TdCaWvIooohcHE559fUkzb84Bpb2UvAuOul
dUEJEoRJ14/t/cxL3KqqCu7tiV/rJWxQetE1fBINeZLlA3GOkhRh1LV5uHcoODoGawQJicPyE8d4
C1CL5V3fdT/A5DkBERwOiQrzIGGZuQtm76VxQhovmZ5SVlskZd3kXMl/NgxrjbGsbUA7K4zvHVuy
WE6sOsF/aKAKWNzZVXOtCr0BnqZrACXrxi7vPYmNLyzQ/DTBMajy71x2x5EBJgXOJx1X5iNTSwaq
Lv6SW10b23XxUSlyZ6aMRwHrU6fU0YyHZF4PBrjixdf6VXvhm8j4B5+UjLKS1UdfdPowtwPYZPK6
QhjAr33GxrW2hmN6IPadFumjJZA1dR9V7jDsigC8OJ/7r629WJdATF+01YVer4ctTjdEgOAryhtM
TqRO5/vXRhk28kO28laVllATafly9C7EMbTPXkBTOkGfpTPJWBg7dS/qd3/3SSu/RURrxKJLBxTL
nMTZmGEeuQR+3pppeyUkI2G40Sqka5zi0vSNylHvOtogq9kvQrrAYDg/eFmC8N8JdljO37Y9YmDI
R0jVQ7POk9mrqtn7QsrHUMr33ne/C8K/Wt1cJJ6AFlfl3eQ8VGBz8e/DUdt3UMY7d3ah43C4cHAz
4AvqRjw4dv51Dqc6BuDgV+F72cGUsNMME4Qgl6tSUsy/OuImsm+A8K/e69k8ewQxV2s7r35TA23B
51uoaMelY4EqI3gdBH+sugbVTd68VH2471SdVqp/IaJ+tLMgTy/P8Zm/b7id5ItMBBkeG9N8WLjm
4tL1P0poA0u7OQZoyzic7HXlHNoeyZ92joPvgs7QHnZdrg9dzdNWiES6zd73RIy0KXZcdnIcO4xK
L2fR5b2Fuyw7NoGfc+iIH2VQToHW23Kech/8XcCKUHk/DN4RKrs3khdnSd173honssJqn0t2HpQb
gcPyOHpByt0lBTPWjfC6o+jMsab2zSKmV4API9UNd5fmV2FhxGv0Pkre3w1Ofjc5zQPSWA4nuDyA
y++QV9B6CvPyB3A4u8vyFhViIacNXjD4UEQLlUXqunnUl/N9KFsnBsvUV6foEtMvu1k6p2B0vja2
jCGW+1TS8R3wvVsduH40ZTag7XwZk7psPi4rPRbTQ8565BEKskJO/WyrLrXc9uBAUALEmWC/nuRh
cAO+q+v2vrRB/9SZn2EQ3ArpDOnY0Z8g3ACT+RQpP3wd2/YkSb5rZZtCMzMG0P9nkGc71LhZ3OAP
S26dyNIgT75M0w6jAI+mnJM6754Z2Fd3y0LurIK8IL7wIrCS/GzFBF6PgH4dfVHe274+E9KPZ4/R
FzssrJT4CB6zAeohhfC83Zizx7bKH6CkDv41qJ4eRlCEpGICfVXRkByJK20egNFyIlbbLI+6xs/2
cKt57DeT/sIKdVN2Vfck+jqL0Hq4x6DJAwhT1FHpSu4DJOSpBlMt9rj6GuS+t7cWD6GrY0Ue+jyR
XRbfXEiR71SgkmrWu3mgiUfK5wxFyqhoGxpDE+ZnWBZpaOyHwuNPite/HGso44BOfWQAuZfwiEDI
7C1Z6D03FouGrDrYy1RHRtpj3NX2iY3jgYkyRgUvj53Qqr4hl3oRnSMjEvI9mKBftdZvFGqWe78o
99OEaCP05YttDa+9avdTAFg5NcVT0WVdAgVsHcNuzwOl38BYB1ykPLO8iKHIlEq12GlugVuvDe0D
N3yOGpnvW6D1EuX0F9J3eS61W8Z2ZrkRJQRiN0Ej7ntBnpqSf89weqPB08eqmWWcFVkZEe0d8W7v
aI2VbUQnG68JAtI4t7OoKKoHW4O8EqyMCdD2PxuoQBXLxKO8YFPU9fk9+HzrKNeTxGMXL/IN5ce2
mKGA09s6Chq5t4GL1rr9btrFoPIZmNhgnBG1GUNvSnhK5J7T74vhjcH8LMbxiWfTsR4y+LPC+yJB
cpwsAz9Yrf+74kIDWWJHVe86kRvQY9f7727LT3MZvvqFlxa8frFqUJr6VgLXgbAHYgyJ5PVt41Zn
0OU9aR+y3CDz+Yn//FfuTkhz2qzZZVOLYhUBsQASPMxj+yACVBAqxyzw8KhscWr0HKRuDYWvqUfz
YAQ20inKbx5A/omWzb7GbCC4hb1dZ7HdhEF75nN4CxKxqTxg+PcGShrgzurrebeYbogaAEBiI1BD
R99THrrFvQVlOI0sryiOgjEaax/sqzqMqzbY2w6BWiTI/gunSayleqyW+ptfmmeadwebdcjgMUpU
Ackb0LjNahBZam84uZofqqB8H7g4+L5+QiaOUb+FxczBFLWEutchpO0vu4e+Owi+5jS7uHx/Oo4Y
csvK4cJiPUdBNupbkFScAyjh3S95eGKYS/Tc8QJI9WMagiJ0ZmEC6rYhqqT9QdnybQwweqcmTIlU
YYkTTDA0Uc57RGfyUJYzBaRROJjVxDyC19jwDOGjP+fg5GyP4DY+zIW6QLmGNFPtU67kY62KcF/2
fhB7YlFxmQd75atDZ6md8qbUI2MEQsp7yB0Wkad6kLsE8gO6sjUE2xSNFNQjE6tZfhIJo9dmPgb1
cuMWHs5/BYA1VG+GuKssmgye0DfSdNlTyUE54pa4ExAzp1nLUzKamyC3uwevZ0nvGefJkaD/IbNK
s2Us3gYucXJIhTEabJzts7ss9F8UIkxWBhkId0mRskwvcaFaSKZx98dk2UUkejCrjtodo8DVr7lZ
wDnRQsiuYX4Z1V6ZQxNjeLfbgUZCwI8Z2XQxmy+zGI78RS2JvrxNzMFxnOxGsdmLSdGj+RPIAwPa
PtXWRJIeI8aJsXi9N4vJY9Sh7wPd0RMCBBy9JaaUgUEpQ4e/92IDgEURti2of8PvKDLe4OQdoYcQ
ydH3ftjD7KRTufCHUo9iT5qxPtCJqLtqZO3b6I3tOaugeBN0Day1sK1Idnbzwm2vSQLPzyMwnl4Y
OSsAFiJrdBbU2jHfHU82OOwZ5Vbi1QVKxCVi9VE68Fmlm7tJj8fLlDZTX2J0sMjuO2C7d43W8w2B
Km0F+F85vk44TwmY44iCmyjRo67cQqRTWLQvIvARJ2ISNWE51bHOdZ0OVlEeXadd3iajIGeHsDUW
orcOGSAPXiRZCbcGbsS6jKbZcX4VPPOixa/cpKl9c1NAUPiRF/3wWIaUVOnAsurZWRx7VzWhfmig
mIRPJK3+6fSkePMaTxqg+dFiNPkw0cQGtyJPQlHZUFEY8vxxrue9Zr4+OJWpYpdM0xwXjkQzlzhz
qozoXrOqqE6uKqYDbyj/ZbGx/pXzxmSYnhH13dLOQx0JlCYSUCAvLOnyFlN8sm49c2nS6P3ksvYc
BlaR9mGhox7kfinYb9ydaCqy04hYj6GhReovnN/KgrgQ0CIOGAbn6sMZHet+Cp3+LmxUcWcLl6Wh
ZS+p8MkTuKGCqMkE++qogD4gO3JjG7QEUY7T9gjBJ3BiTa2tvkyIT2PCB3EqvYm+qg7BR1ej5+YG
bEk9vgSRhWv4bNoi/z6Eoo/VmH+QsXnssvrDyQn2XeToZywaEdtsvgNePO2U8hjqWvI5ANNNhBKt
egvorHb2khtI2nQyAZM4SGe9qSP3UxNUe+eC+IH7Q8XNMR6QUTx7Zn47xWBmEfKkaMVQ1Z99O1pG
24A8JbwvQHaQMGUQE8+DtwOVg3NjEVFGozD0NVfaO1dLD7fYtb/YQm8GysVDBz5IOH//GWLA38Fa
Ep7Qn6ExgnmDKH32fpsBVMoZwjFInE4iakcG/MHEYXQVu8C/LfuWQaMTiFeQo2req1dG5u7Y1WF1
akJGkfG29xZ1NLg4zHBTloJGLZ/CCRk+d3F8IQcC6Ib6LfjSRkYYsQOT5AS8Rn6D9+IYVBvLV8ZN
+KBAsxDDMTpgv8lA6eEzduu1cnxTRBOIYPqYpYmGS7EVU9D+zofdx0sAomsUFwso0VS4YsAGmYC+
MYvbIMQhUv0QYxQfbpYO+lvfNUUcLnKOSluUSebX5TcZ+j+C3p/jqTYj/i8G218c58Yz870xxv3i
wL5ugqAvdg6UcvcoZD82Un+xIXMe2QvNXv1+xKWUye+wyOkUUFcdUQa5w/AhT/Xod4mTyQbrJEpn
P0vtHCTryYE5vYkVJF2PfeXSJKxdFrd4yViR3o49e65Oyh1Bq10C26ja1k+MVl3igkkvUQTVP5l3
JOpzp4gpQ5w+z4F3oOX43aG23hPePZi+FYjcapo29vAFgdf4ZorCjVTgA8Tjq7vBRWzf5F2B2U5V
pWM7ZjeBR1+kYCfEpQ38TsPjyp/aj7Jyv9tFL2Npod2eNcFXfKJ1N3ad2bf9/FQtcx8JG+yzIKJ7
rFEHunNQXNtriLT80sNope3gfBsXXPfZaE9fAkghJV4TlDthenDOi3l6IgtnCfWJE5UX45dM+NHS
aIYRDW+M+4rOMThPUVLBvV+fg8bAf5V2Ht5xW897W/TfeKXaSPWOjHXZOEjtSNNGbjE6MQLDOrZg
+UC+UJEMvHUAFOia/ZIjpp4LhGZtV+pdZU35gVi82JX1TJO+DN2dMxcBHCWFmNqg0c429Lvl1VPs
15M+qxwaxLPwXKyM/DWglwvp3PYsF5xcnw7PBRBmyDF0dpikVDdTOU6J07jvLmQIcdqIDen0Filh
leBv+jPBAMaBZuolg1AU9K/I6Pt7d1zc74BaZefGjPXj4AEnSELp7ahgEM/NKwexnxAporhfdnlp
D4WY1x1qR9yYifworIakpeXppLyQ49Rz/14BdoB2NrkbYQunEh2TqC5ruXNoW8CSfDAAuMtHYwKS
8BxOSfE833lIoBNvwvwBRcH7UbmdH3s9d1PcN9AU4DbkkqfR2neDvFBzUYgmL9byUOFKTCQtxt+F
lO19AZO96y2FefKGt+QsGwJX7bpvoCmrDxZArlFWzWxP5uZ90L0+YeJEnBXphm8lmzrUwerwydJ4
pva6795Ut/FQ+0Fkww9HVTDNXwOP83cPGqJxi+m+dGICvV9aJsj4X+tmbqK5RmWglsaoh6FXGUa/
A4ftoN6I9h2yDQ5VxUi7eiQfomJ5C7VIBM9WBz7zEQ6jDefS+22FS1ei5hBM1g/8XZE/1g3IVHoU
4ntvODhtGdrnxRg4fXeExjpYdL1IZ2x4N1bT3Q6Y5bltFx8RalVIELAUy3BPuAEbigISCZLsXnMk
Te/d+16VeTsVol6GliVebGnreAmJF49+26bMHq3fDXRA7gakX88Q7LS7Q2jNku8XuzBDNJHJiWaW
I36d9IJk3XW6Xd4N/H7qaseJAl8gV8ANa6Gh2I12WnMafHWhK9ydQ1vRX4DwTDsMic/fVTjjWVMh
oGtp87GJWFkDZ710TO8GOU2Ibgd1o/GpPO7pYO8kqUtUEQMvyecJRQtAUuLeguaCRu8yFWapE+TM
Ffw3qnU1N6jNQ/wvLlC63c8iaA6LKfjR6rryyfNI2MJLCmZHLSiZyojnXvciQs98G3C5ZnAVNuoK
ILrrAA7yofsMZrMYI2xe3EB6001sDd0lIDsLeYezTPwY1EFiP9d8+WUjLzyAsKz8CswS5gj8wFnA
AKu0TmQV6NRB6KiSsbGKEYnJrO7KMWyOGS1skCh6jqVP4CpHHuIKp/tl5/UPm/XZzgnNb+OiUpBb
tXkKROONu87vrZ+D31EEXab4H0dnshwnsoXhJyKCIZm2QM0lqTTa0oaw3DJjMicJPP396m560eF2
S1WQec4/ZuDFxbb8FZYXPPWEjpEu1RPBs62BwD+t6o+SLfyhKYe0inTBlbVsYX6a0qyIRz27qNot
TSOLw2u6ZtODP+r2wLslo6HyM4xiJjKSRaYPi9cuTjTYKryuGaNvBnhDEAUrRGau7E++oex44cOM
8R6IZLL8MU88vqTzNhvjbbYcL2b0zJPGbsA6G60OjHMjP4TTHvQEplh2ONMpZCsZtMNeDUc2wPoK
zA4kYlTtHE9ZZX2FQ16fShPVvvRI140N5uSXlkT/l8C1mkNt63bvCxuzbBF2B9F6VmQGzXoXjVQX
4VvFV1UNYTwNA4u8Tuv5Za3XIJrSqriwxTNVQGOT5OHLc712y389U91LWKXzAwVPxmMIcPDAQeGA
Gq3dhVLYNu6Kbj4qzsNIFWX7nBtjfe7NwNirNa+aRA9Z5Tx1oX2Zmkw+OmO+/mfaRrObssA+yN5a
nkNTBMegtX93Y05EhS7ng7cU47lyZtCGDIxqoNLivNiFvuo2rc9MQuPzOLBYeLaRRUM+t+92O9cv
tOE0p3HDbFnTBHEYQsN5YiPQiekP7ZfsGIK6UW0ne1A3itBo+KgEpd+jtP5KAlRja+N6JySoiVos
Jo+eREaaDsLYNRsnQSHzMJq4jPf9tun97A5cGVIC3NUgdYVXGIllzVtcMGmD+mwDOIRfkDvi611Z
qF8UxVdPzjaMBzsbjaTxnP/GOeTmMDQUR27U7n4qcvtKOajXR8Cx90djsq+5XfyjSdiM8DThOlmM
/NTZSwDyx2jzWKZeS2BBpneNm36a0ipvYjasyPPW8skSur1slf7LxtqSoJr7O/Pu98Fi/TF0bfVl
CdnCFGbtK+fF+FwUeX6bJ7s7p/5m/Kq9SfwElm/dssXoYWY5+uxx1L/rgnCtjhlnD/cg2e/S8BEn
YJtUS88iGhptbG7Y3lUt9KtbBu7O0ZOKRLYMX+aW578yvRrXenXXix2AT+YrWVZ9OHDGDe0WSSV+
2qFvDqZi6RFjX+xFIO3jwnp26DfDjruw1d+sfYDM/ZQSNE43T37spwGoshDpEaG4cRjNdk5SBs19
waMPcml9eMUSPqzKeZZdvjHzkgf0pGz4X/yT5IdUdR0zwpiRabsbp+wiqPlJlxi9xXxiA+/pibF+
j5M0IwbrX9VWskQPMv9kwJxi2an+0pemfxlau93xbOL9nAjEyUi+3o3k1PKiiI3ZQJu3LvSs/VbZ
at9kOfEXbttz/wPIEya2qR3XvPu+GmXIXb/Yp2zls260OfNH2Lc3W745YukPmdWXiSiMMSaDwbya
bVMVcZiby+NIVjN3JZ08i5i8+1PoAokykHSWw8qj2jAys56siwXo2Zt6dQ39VO/stCxuRtXMTVRu
Rv45z4rLyFP5bnOyEKyp6YDua0/s7SrUsdfeU5Rbf0ysTHoSLNHOv7quyv+ygpTstXOYxWyLekeT
hxfZTs4t11SaRE7ijJayyP8bqHO/OQW8yLguao+oM39yZhSjjEveC0RM8GNmPN4d31hUF257TonH
+MMA4B0av17Ohe9QBI+XZfm2Tdm9rtOgP3rtZHnkdNI8+WUD66FBvjtSDN46GNIEr6a/D3tZvdhq
q/ac4gy9LQP6kd8o36WgUQ9d1rQ/5urN0cpM86sRqn8vAyu4abLm+FEW6sLTmQCRLi/ro0o389Mv
NL/WXK0WbEI463znhUVz9jviPRzF0RGRBKPfjbSu/s0lCksijqfXKqNAPSUIJJnA+aLJ9O23eaTY
27Hc+teQZ+NuDJb/X9Fjme7vvqa30J3qK4VC1bHJQpuZbzC8XbCRQ8p+9rj0Bg1V3aSzKiG4Mjzr
iatg8qX/ay6r9ZA5Xn8w+9S5ddLxTroMqjJazSC/EA8DepErK23QHZZzkxSOa73xNmvSWx2jSXqv
VOte+AE3/EpL7v0vhJaQPCbpNLxYVc5JQbvJAZqhuEk3b8+DkjJREzrt0qpORehMF+1tyx41qvtT
jr352Fkt68G66H9SoHIpWmPWyFNhHU6FZYCjqdQT17Ad5tjvG30S9VCz54z14MVO0Povrf93tRZC
olI3iIOKQ7Yf1fJaVE2Z+NLG4T+Ki+zDJ0eOI+QYuRjNVgNhL0QDictYOZfaqF8LlU8UztgngOBH
R6RvMq32U+uffSVaAMzhrQ/XNgIZ41ISQMNcUapastjNsi+bgZwhc4utwP2sfHOf++Ktcte4mY1f
KNTZV5zipD1MOUxhYPwo9eCyRp8mIeu8dcq8b4axDNm5OT8yGo2iaU6TulDXYUwfPK5bYp+mpCeU
Z1dDB8QiRW2vLN7DIcn67qPuSXyRJus0i0hZzn8Hx/k91N7Z6+tImGa8VtOvqexPbT88+FYV67nc
87wlol5OKjBei9bitbGqw0adU1Nau7VkXy3mc0ghkfCC0x0qXqr+2+gaHTnV8EmE+XFsKjLjl7Pf
yBtJdftm7k+pLp9GYXix3YzkcBm/sVRdZ987p7J7KcPyydZVD3yIOWwxfwGI/UsL+RQI4182rAxW
OaPQMALDI/+IG2sKTsrXDz4W7ovX2s6u99UfCa1AdeNEPff2FLTpicH4JDj6lZYv4UZJaJhRTSg/
eic4q9B/lcoLeZbqP6UBPRo4KIGIz3Prxzn1soQeqe0AgI2w120QA7k+HfcBoeKcsJHlGQ8tDtnI
kt7B5HIdXPGu0+w06uyfIOatGQgJdyHCHAMixx2WQxG6Bz3417rq8kOri2sQBH/sYvr2eROPDOhD
tKqBrMM8YpaPZT+dem9bQZo95leSA6wlKJlvHJ2orN8NG/6KrLcb2Fc2ziXNS2iS7b3bsu7ISJcm
tKOT1tQZ18lrnvMu34dD8K2mTP4Mm/zj84+DsbTffjAms+t8De1wvT8EI9LYAKfhtA3xSJoQdcRt
FBbtv8YRR06tv8Zy16Fny0cb0m+wbLuJlyjNmaCQkCMPboN9C3Wfh8uxKXVi5SXR7OFO282OJLlE
WSaZNzy8nhXblZUgs9qXFjMTVJXT6xpiVQje0wy22ZjSi6PHr9wpMXlkzk1WuoGiZfYzOTkRwCTU
y4KnEqiji+DvOFhH0hHfi4pFdstPiqLzntD+SJZOu7MCM9xPQbBiS+s7tIzyo/Wym0dsGQCdHbCa
6vTQTu3nQhwEH93yxrWGR4q8NmgAV8Xm2Lx23WgcXFt3iRmsE2e4NeLdqk3o8PrFbvFo8HKfrFql
e0+MhNE53FyZ270CRBdx5XvzuVOuDYbDc8QH1px5w1Tk960Tp8SHJWo2b3y8d89H8Gedl2d/XPZL
a1+zwmRc9wzo+z5eyLgzBQdjO+tTmQtzN7ppDCv02gbiRxrzAykTBc9hl9DDg+MrPfqpn5/4wkxo
PeDDjFbbKLPTlsp5Ey68bd3D5Ga3tgzOtiNex2y6Ba59cbPll7lZV4HQaGSoBdLLKbJccOqTH+f+
wSnXJxu3wTe/0bWwl4eFymXb7w7jNj2u6QgmlNlGbAzFj/DZbrzmxxr7PwUfHyC9JQ+otsa4BYeL
urw9hHCFhdd9z036YqaBBwlmPzTz+EQWcn6Uuv/XraGdlEsL4ypNDtPhxQyGE3XtV17aKe7AvTKA
j7B78CqVX4OlfS4rBVCgmulkzURHbdgaQGP7gzIU2mseYgCHj80ZL7O0LkRpOREVFWs0QZmujPFD
P/009L8iPPtTO/bOlAGXoZU18TxC2HUB8QVWYV7ypt3JarxSEl296QWrpeac0neJpN+/ejzGaVZ/
T4EpUOzaD1XjMQvpF5Qoe8s2noWoL2HTf6qufggaejWl6x1s/BdRkVZdIsGKYuyJ51w1V4Jr5NPm
5/HkBHFG0VcyG7YZzaV5Iiz6UnDlFICIOkrhIiOX4HPHleMu6xiqAH6bFWdEDeUqET/7GaW906FS
ze/CTr+9FkhwqP5Mbk+aEMAwRpEsUo1wkkKuHzkUBjjUzl0sBWPEUkrwbQNaYFWXVHXv1bYxybdm
EjR1GelA37rGZrNaHqSZnrQzEvMGViO2gGOVDwzpZRq1i553kL1PNDC9Tl1969v6NddbjoFs8qLF
JoZNl/Knnea7/Gi7+OModl4hrWjp5etWSSPSlb8dGED9W+0LyLyx2S0l55Ko4YBKlF+opPIh5mS7
pFOxg3qzl8iz588Ba80RMjiuRL6TM7ILtu5ITy7lj9SlWcUGpZE9j731qc3ViPsi3wfSeshCfSKq
84j2MaHU95Dff9Q6tL6YaBglite1YBwYPCC9xRDXMrT3bjX3Z71miBsKqL/K5eYsN/c56PpkSLtP
Kfzq/99WjwYpztyyioc6u0lfTKchHHDkDw/sIxvZK95dMW1GzszJye9y/6jHi0MCZ5/Vv3wBPU3u
13tNyRMvawoJa/QBaftSxED88mTPVRCnVeA9+HkzHc3Q2aIltLMor0mHDDKifFbnsXTDn9lI9zgm
3B0F0h+Fmt+Mrt036YbqzJgZLer5PyP3f/shcOnQFkDC0gVfcly1U2INGfz7vyaZFTHfxkftLQHw
CASvXrz/UlJksmraOzU8jQh3bFkPWT88GwUtIhj23tKQ28byq7++jx44DEUbbcpg3S2uIS2AEaNx
HVey+UsxzEufcUA063cXimdlGV/VjI7BCV6ClRhOUa6PuSwGSAHSwSvi3hjb22O9rocpy5YEY6e3
6+vtX5hPd3juhBjx4M3qMZ9XPw5tdfJ5J9yalLjOLMlEzPV/Rk3YVlM5X4Iuutgnte/mLf0/TIkZ
MXJteNTOYEQzIyDlXs8gPAOxruXZT7d3b+4eBQ9+Gup+VwYm0WnG9GtZoYzE5Lyrilek5hmK0tky
jyGXfGKZ/vNmGjDv5iuk+CHsyo+qxHJW5fmj7ZuszZ77x2Uwqwb7pVvs77Cy3mvOLWcO3r1lfq3N
4cxRyuUXgMfNotun0/rfVJgPeTu/OKkLkoaMaNB0xVI1aVtCsAm1DLkEwV6Mzmje19q0//STG95H
Y3sXDv27F1r3pdnyXydJbbJr9nYcrDK7mSpbk22Et67xunyvJutwZWYIxRpqVgdA4tcNTdhuCQPz
JPOgPLuLuw8I4SPM2kHZbtCNqvPKiuepTndj798cx0AJZ3TwbL34JVvPeXDAHiMPuJjtoAInZ4IK
mMUVCRb8RbLyyo4hzrQIxRIdpL6T5hF10v6LQDlfcBfYJABBlbxVAcq1zfeGZzYohKauGyZV3zif
dBt6u7DQ3eeCIvkNXUvlgNcZC/RpgyMi77buP4Rl8hfAVrrzyRTbZV77VqXB58ZPF2+m0E9AFFWy
jH13rmxO6rGgb9btVROtbYZMYDWRkmgu4sJaXmg1t2+NwS/RpuW7K+dHisCMmzcwuRHLzU+JIRRn
QbofAWuO8z3z0fXSOkFc5J8rbhyxn8XcYuHashhpi/FiZsCN44peb5zClox83e3BVbq4BpxA/24P
RyZY75Ww4eGsSIU5eIO/nodG6pdy5Uhg8Flj38/1W1aE29Uv2+2DEfepywAMHKnu1lsIebFVxqFl
y3vzDJHd+qa6hbX50fZ9du0bM4NnmqonsoQC/CTKh3zTs3eQWceyNYhvPS0vrRTlYfaZ6qxeqBjL
aEW2ZZonsFX/nGJoYCNmEBOzKyOZMwf4rom+Y66/Td1Tn7RpdrAZfKs2ulPLxP7gppm6lOzlx8bz
QW76ekKBU6FKm3CMWyJPOZOMl7SH+ALbuPapeMau/t+wrMvzUIRU1syT+Wxuiv0DocGucdxmX5pw
VdJlJurqMbsN6GVPRd6kX4EumzfLbFCUuW12qJuxP7ZTLQ7mRKwJY5PaFSOyaRka4hBsHtk0paWQ
ccEPNWXbH2os+pHrQ7YWY4mSx5rml6YRG+TPOEGMCLe8ZY1nV5HUm9oTrWMCSoY9X25pLr9TZ5v4
ZGD/CRDpd4Xpzl9cI4JrrP5wpZNGNYnu/E+719Qfejy/ZY8XRpZXKKnHvrHNS0+a1LUZR74kesUX
SJfCeDBkmp7rVOiEMA8Ad4KX95YmLHZsVudYhfl7W0//ZVNvJUWHEKDf7BkVTTrsAWurqJ6qiV2G
NqBcMHxOIYqz2WddSkf7b+BXTmS7zpswJ1AH1y6PY9C7REMF6SkdsxF4GVQxDO06WRqrS5CvVS8V
nS5R02x9bK2K5BUFSwlRvT5U/ihvnQNpVa4oI+qcytMu5GMZnbmIVwk/2C71S5tmqLyWbqUmxC7P
wlaCiwgYL6Lnm9rysZhQUpEbb+AOSQfUNxP/4mSPTfhMLM+TTlM6T+/P8tbLRzZ0xIaLBbUt9Ieh
h/fQKohw3YR38vLwQr3jqWy2Rp54VJbvwC756btGbV9t1rtfZjF1YeL7i1jj3oUKj+Dy3XHX9nB2
9zRfVA9EvkaNJ8wybm3f9RM0MKgEjPXu85Hd2vLjNx6idhSWXplI8siDM7I4ZLA6TKf6AGrmujHv
Vuk+GcSCoCPAWYGCM0j9Z9Fw/yOamP5WHqokPrAG0yx3xDjFdruNY1QLSy1x2qgsS6yu8IJoq+s8
j7vB4zNYh6H46l3VjxC21eScYDbss8Oks+xCYaohyTvZA1zbJdR7KRbfuXcmG5I1MRR5Qvyi9dvZ
5vpL1c6o0FLkkw8XO4rlWLTh8rEs4/3SbzpZHkE/beMauAK9H/9JbfD7t+xrVp3531Cb99J1Nxyj
QPCx7EL8ztmzbS3MfFVRITiYVJczXRmOEke/8sEyOCWgJvnKWA9d4VXOCagpe14t07h1AVkZOzkM
Xrcb67k+e06FcXCGWHj3+TCXa0sQRRAFAc9vpFi+ZWTkjTIT5ThW/oD6KHh0mwE5o1Jm9jLkoXXR
bgX675IaXsRp6da/s7puPkwUNl5kdRMdZmrpuu5mE4n07WJxIec31wGQVCpXwVqCYiyuGlXal9YO
jJBLMUAK4fTGeDYUuHFsZPkQAiKsfX0gsgL/rvC113FlVWsfO51GcgfdwZYpvBlOiijpJ1NMA+pI
7cn32rfGG1F5KDV1UQ6/ygWs+5wbBnq60UwrEtWbLXfAYvmQEnfU7s9aZVuXhIO9/te0kFBRk1v9
67gOPnI+0eBimRs2MtZvLmqLlHwz7nIHyLdY5iAn696SgkEGo1DsgYZwuJu2X14ZvkGihKfHz8yv
OebhhkjW1yuv8T63DW7Z0nFz1mlCNT/kZg1gVWW5GvRX2YiEnC43SDkgakrGrRKeBA/xatJq5Yxo
QoQo4hwB3P8weLnDy9KbQNgInK0xUcLm80CoznwrpjUYj6RllRkJ2o3uI+0pQUJz7d+tHgOpK3EQ
GiwD5Vy6VhJK/ElJq/3IdPVehxY9FyqFJ9upgC7jKHVZHmK38jHtDH42UiRW6vmzn6XzRdPtFp7v
bqg+Fjzf3ys8bc5MWprhi3Cl/dGouvwP5BNxXbGGcBUF+maGuuCuS21NzXbkNLoBKqlLcWzSWsiE
HRbljigm+bZ6vefA/c2WYvUZ6KtEFAgf4rUb/Vyr444RQwVxfEW+bX9lv5bOzlee/xuI1512vZPz
9AhdegcfOuce8GLmOgFO0Nuep7R4l0HgYIQIyvk1bDFHoggF4IY8DYxDBX331LpNWcaEytIlXnPz
/dmsUtBV3PMV7YLaqEKOvc597IZFrSeWWj6+pr6LxNNFleeR3510hHJQNXSwhYIDycz2NtoA9MSa
G3du1+wXGZfheHQbpFNHy+9t6Ftr42Ai97n5pA/VyxMLCrY/5hPxpZEntCL+2+msV2mndo6Oc4bS
57SmfUFhRkOeI0ZcA6ALkE6VmAGKQ7WSmUEEEtp1p3UYTLRTfQPX5n8qcF8UYqD/diIlekq0nM6Q
ndNRaZfoOD3gqKI2pIjtdJjUFaUQ/c3Nqtw3NTatiML76rYfUPYMT3CQHRJTn/mDLO8uoAMd734D
0SNCydKBQUO0Bme3lY/gvC6CAmCnxZTDrpgcu0JCajpWPBn5cpfvOiawFn/DSxuowKY9QXG8M8Kk
T+ncc7jYnuzeUs8ZT1bQwohpPts/4dCsj6QGdX+20C2HeF3FYse1qlyyv7MZcClYoWCAJVIktkYr
rC1qK6dvEqejvoS0dRNp3+x0TXZLpWl5pLQMNtKV2jOy57SZELSQIyUOYIEoWjLT6cILpYXIHPsO
A//NnWUalc6EDlQpPgCM6GJ4aFz/PK0SqeYdwAwRL93Hqhx4cbjkm/7jb/V/leK2wCz4MRKyAzPr
eDd07Sgeyvpva6yvRslMNRccaQGtj8QIbV9sxjeu+ZhIoasqmiaBOdvX9grSJ5H50BrOInqFeTpt
ln2Bmj8I0/PAysr//MZ80JN1kpk+Ygk6pNC/KA8p57aq78AgtyqsxXEZbV6X6Q9CevQSEuUF5YU7
3141FOiEDMwcL25ZPHTF/NYTcqid5pPx9haE2t6HtJVHVSX8/Yj8CMUnYufqEVL5zRydnQEYYrnT
Y6ucR8JdvqHwejYeRHYLz1KGJ8d0iJwCMYghxcb9rL2LybEZQzI+DkWKXiefkClLoj+7on1F4fE4
TNabztWhzPWUQKix05IDccTStEb2uJ2dPP+cSv/TbOrHoG+OgdE+NsbqRXz3n6BEx9Sq2ShS4LVU
vXOjlAmagCUOFAFYnUpY6lBTL0PPOCBvdiEZcpQ+W+M6nyhYQsE6HqcAsXLQnXQVvoHvg16G4V5M
5TEf2herW5fYN63L/TzCqpS9bLPfRllYUdlos2lXJVhrr4yd42ySwa1gpODScdzp2Unn85j5zo5q
qB/pWCee8J/MnX/NXo8CukAo0tspZHR2ZSD4sPls1WT9s11IDokwratODUpQsZof98cR7cu047N8
1T4/ZE8KQ0xFU59kA4qgDNX4UFmvd4fKUIW/HfbK/VS23wWPB/KLar8q/uym+lONEDsbYOs0NSea
pnUkPsV/uVgPYpMPeBdRcBnvebH+Jc3zHPANsvKGnLTMYlHuexccGI8zK6nbNfJY+uY/GrAkBW/W
YWGlI/PCGBJt3HVh5puLqi1zTPjuST1uSFW7OnCiTYxfpQ/zpNp6TzPvGrE1ncWiGYl5QD3AhE45
39qid0B18h1hyy9kx+2B7t7XacQ3cfdNxWPJugBzjlRvmq9pgTrRbg0Ve4X+pcryVtQBuC7tu5E9
zMdeE2jeAlgE/l2Em+0cdJt3SGexbBc+3/Xk0cQHFKDfs0Biy2qufpivEUcg+R4/B1czgdioYJbV
PRaD+7It9TkN/Fvjux8h8SUD9w0Uf/dUG3nPMLpRsiifA8e9iBkNT0qTIHpyfeZb+8gnSHdrLS+j
RJ2OA2Atps9MuWvk+3efmdu93B8IZsS3yWI/yhQtLJWh4DuJzTQ6NSKUr97aJmv3qRgvk+IFrGfK
4wBld4ypeSQt55BOy6sH33DipHhbXPFUV0QkrLgtK2P+d/9YkJqD6XK971igL42e9zDVj6BYr8LM
X2w9//bJu2whftq1/RxU/yCC+ox7Jg6RGiTGvP2DszhVjnjW3aR2dLWetdLmoWhmbI0gUrRHcIJV
X81k/0xGyQ+ObTKvs6OlnFslwm9iMxIoVxRKxaezWR9K6OsARp503fxApudvx0Wx7Jb7qR7/5ig4
7x9rWmSnpQ6MGC0XDUfd9Dk78oW6OzdCjB9BvCN5C1hdR/mvdqErbJ29m3cQ1MrnR7LpiKhaLp5i
xkqbvV/Mf+nLYygzsmzXS0DomXS2CCvIqZy8k1rWO9fyuN4BDuaPN9UUT0U5JiaL9s65Zw9vW/ag
lqbY2WJ7zABSxxEPZTZ8NhgCm3X5Vczbc+WW8h4oByqAhriyj0ZRvkzGWt4VZju15Mdc+hdG5XuO
iNlFmQ7/U6VxCQ35gGRs2AExnTAHwO3iqf0O65QldV3Gn0w33dEqs/oU5otMzDl0dsLhAmPwfUfW
G4uuvLTB8h7cmYOWUBzCa3J7/OPn5b8+t3eit3f3HygEqa1d44hcl7Jgu2XCdSlx9YmAl8elDx8M
+DJ3RaJo1c0nPSP7Tuevcvbom/d2g5u9tpZ8SxeEeEFxEpbeE4p+DakgJNcuvBEyvS9KF+N0XR0X
3E5zS8ndgsEhsr3+s6xK5Dbl1b5niXWszpwbH0FrgwQSuYw/6by21o9IeZHcbj9W5tVtyJdtcxRD
0wlojmkuY0/vxz9FPWMSILRcrt1h4Dd0V8Bzm5ldpbwP0K34MNqjcubrGobPXY9sMwzLr2Ea/kGC
vXRcA23RvdcDdOs4eQLg1k38lseSnYhtjV6i3Je7GmAgQn4o4jEDAvPC9Bf2rmTBUTlLcIh6SvHR
8D5MwxkPUrEPtoZUUbs/E5gGolu7JP5lIWYd67KO7S1ld8qN4jf+iytSIYi3Jbh562olALZk9kJU
ywxPhD+fynDZGZW+ZdVyKzoXjdF0LkPvii4RrCTL/nUSCoBv/N1ew7+Za+8JIIhCHBBt5z4Qvcvx
jYuyEyh/gBIb/ARr0D5TBvGhVveH5LjXMmCsv1fY3N8/LZ2D4M3xZ32WfXshBIVqG+KDje5AL+El
1SOWv4nGx9yr6x1/j4zkjIjUzt2nwuK3dVstE7w/w3Gqyt/UYyyRm8OVZaPQu3FpDxapE7ShC3xR
c//KMnu0qBWLKr8BOkU3n+rnOpUHa1bH0UIYVKjHYW0ecdR81io4LW3/Gq7cxMoBXw7V79EL/xnU
MOwwrb7UIj0FbvNgBZwSaQgkaqz5M0NZzJi1q7v5lSU9EcJokwIFw+vQw5K0eC3vCv/7idFlh9Gu
D35f3dMt90QxUZEj068899pjxgPneQH5usWBI4hq0g5mpH0vNdMnn1TgwrXnw1PbmiflBK/CFmdQ
i8NKdYsTrLfaVU9ux5kDiqbL6ZnV53c4ye+RdodCjA/9gHPVJxN4mYZ9q9eXksfM4GkJSduEj6qP
jFz/LVV+HA2cSKKSZNV45XJGnPgzI6PAjHboNJUkQd+XX5a9vHfAlUmPXQJ5MZNS62dPxpK+dQwr
Xe2FxI81BaVWMgE+rj8blFmOS5SfSR2uX+Q/bU5BZpheFRjIY9aI4LIKu/xaFDioP79Mw3wjoQ3H
stl99HX3sZRGumtyPM4zcahMzzJcL+CvYGXdtfI6XJBBdUWrsSsn7CkTsGZeYrFHu2AETFaBT7CW
kuRySnmQGHKlKgGxm8TQHYvZHIIJ0ZDXykPeoOPmm6qV3C8iu5puxRtCiNJYPLfMRZjA8kM4C7zT
i3/uRL/GxkRN5KJ3gjLJiJXuUZnkyXmECWXzP5MJjOVT55Fh1Ki+KqwXy6eQHYV1vT/uJnIH8N34
f5HkPcg6+K5T/5CH2/FeHje3/d6GJ4vYeziLF8ToUzLdVd4bO43Mza/NHf7H0Xksx40sUfSLEFEw
BbNttDdk01PcICiKA4+CLZivfwdvM5oJjiixG12VefPek/M+MZnJl/bdpgeJfPPP0ouz7ox9afTP
S2ZvsyGjKhHOqYrMp8zlQCqi7F+6rncqjaegXOhRVPLICPao++Fs1fKPx3sbdrYMWbGwN1J3t/7f
dcyUV2UPCRYybIgZg95oO/YlHot555b5btQl1PPY2yXkGMey3aLh4EykQiz0dBtw6Q9OCbVUvzVO
myEARvcZWavqP/24+Irm/k4Rz7qwejpIxh04qZAYV8xcNv767PUYOdxBxl4FdiLsr311ziY/wLsn
D8IQzw2XKQb/x3kBI+mz6116ZOSr6rkz4w+B3YrIcCtxQvMseiF7rg7rJ29pjb2heLiJD2+zOD8E
JvJm39UHsh5PUdCEckrZVAfQpPexRPtPCNtfS2q8eHRoml6Xv8nOmSNC7wgNSud7HH2AT4ASiPcl
scKUISbyhTiozMDYXR3Hte4NOHftvsB2EzwTxQi9CWej1Lazk2l+m4saT0SDoxBp2sr5D7V8ZhHr
Bv3mMMOHWBrSTQvsyrbm40l+5F/Ac1hQAZeDWeBxRHmucP8THsuT9oMBohHSsWPsrOmwsMjpZHVO
BcY9mNhxoapwlDQoylveS4PcV+U8+FTmbtodyM+/TCKGyNnwPi/Bb2QYr5mFaQILklMh87nTS5+r
gy2nLar01iis3WiKQ+v5u0Zk244FEdOAq5UKfBvr9Ahp49pZImzi6Gpk6qGtWRIWocym6kyF/dDY
JWad4Lw+tDhxEOH1k0M1Wbf9wU7hUDbTruutmal/fNDd+MaeyCNO/wbn1xCydflCJnj1EpB1HjGJ
2rspSY+trF8DMt3z4p65vbcQMznScOxlKjlNlkNY1Wc75sQnXk7PjWmFMe+R7BWnQLLzMJLXyI+j
N8Cm5GhIudWbGvlRqs4Nx4LMcWY8rleanHyxmex6u94402Bvi657acVy8CPrVS7ZKypQtrdZXLPN
NE1pa6XnWYotBnPAO9xKQaFhC3TWxxp+jSbvNaa8gXp0aBfmmilnJBeYucPpBfDAplVYA1b9aIao
NtkmGCfQVTObMaNL2o6vUR/fEA/GUCT5H7fI/nTMwT23vivpvqu8mwj4aTPk0dYbaxxOlhdfPAaJ
kruIed41j4dH7qWPuggestbdjUm1D0zvE4n6urBDGRn1ryjz4yjbZXXTHhYK2ai1f/0sQsUcusc0
0fsI92k3+N0OG0ITtiWBcrThgQevWv3p6+HZdDySoyY2hgxaEWSO2Iwbowus33CyAGLJtZRFknuj
olh9R304VuU1Yjdv3wfoCcCIKmebUWWG9ZSdrL5AfXTw3ArvIV3qXdVIvJF8ni0+nhYNj+kWuKlf
W07YDQXVEAbTfRUMvIA4eLk8x6Nit+3T+lKQrB0xJhiPlo73pEIGDCPkDWT/pSIgZIQLpOCctzz1
r5PqlDbdZWzcvWe7lMLLxjf1a+Qz9rBrBhkmcWunP3ZoOkAXcLzFOzJD7xx2Xma+zj0ZJ6s/+Y24
BMolkGa7W2FFR/TwlY9KtrBL3J4akOtwjva+seCPcq8zPTuYTubgOaCi8cqM4Qi3YsCmNf5x7eit
CdSB3ANYh+xgpfp73fE3UWIYeXwoc7UxU/evslZ80c9aTchMkj3xk7PPUceDeZflHXmeQXHfYlLp
j4yN0TQ5vPj6ut6gXH8T/01pb2wMUo0Sg8n6wkfzcq8d39+M+DnrVaAU47T18vK/2mt3U7dgACzc
rWW8pzjnr6kuf3QJcWUKvJ3REXntP2aU1NLR2TmWdk7J6h5pn+LQXp5Ys80a96TddfmI/0eNBF2R
BDMHk70KQrMzxKbN8rdmJtBuvCtsROg+HgZDxB/Mhc+4mfd5PX2XgIb3FvaSTSwDRIvMuyU2j2Sl
zr3dXIj8bRonflqXF/LAn6sWC5cOWpSiYpfzFOMP/GU50VmiXDmYVXTrfLYDH6tK1DsZV5eFo4nX
+lEUCeJu8U1x/M7iiQBvrPXNDsqhLXYG2ZU6NkgFiwvX7yHho1wHeC7rsg9Ne0Qmx4fFm+UoNsYB
5c7N4Z602b5b5M43nN36abNFDz+mvVZu9RjE1ZdoSU+tvzHrDUCxzj9emL+R9K4LH3gj6B6hezD1
s3YxDIlYttSH9Y68RWhp/2LgU4lH61JXxTldvnkQ1h7rz3r3VYl7bCvxLAr14lnsMmUOv8IvBPzz
obFgZult2iwQG9uMR2PK3qdan5rVsJ5g+cUqcCbC3YdZPXPio42tmfvCx6vm/v8KXU/QYqqb0ENY
K0uuTWDXEz1r2I5puUlF/T0VzaUobfBHDF1BHzfgZaq/eeX9V/oEkzMGQJib3Y2OEobJuHXx+ywi
Unu7nuTFxu98qNSMedjFlTeRjeBetV+Emm9t0eFG8Ut7VzSiejfc8ZkiptuSR9qPEn2L1UQZU9Kl
O3SYYYi9zkdrMfqt6mvaaSBlszbp6w2BU3PBQsIUEpHKdU5mHHyvhm2QzvWxqKfqgEr03mbdHxxs
B5zBFEBi4w9xKFKanHIhrUOqxC4xnJXMPcIqmFd4CM6yDltVmja3ThYybGxwJeMEH6UYHh0KmnHU
L33aIepMlBtL8DpXzVtuoXl36kgI8ceOxn0p5Z4ZNgAnWLd6SP6WybJvC0rMQlw12caQzRmENNLx
JnHA+pbxXBJ6CqfKeZ04+GeaeXZm070x5CFIVPF8q6MvUJpLU26ymU41MJr2h+8PzoaDg4KdCEWQ
T6eAlNBE/7DJKGzIlzxDwvyeCFhR2NgPDNCNTaoBE83JP22jO5vpX11UH7PXA3OwumNqtk8lixIA
uLyaNmTqMY6PuJYpCyt0GMsqrmruMFm3y6PEcbgs7ovlyKeJjMlG1D42ip66kPgX/l0eQIKmfMr6
4pL59UeuDHmqjOGzKUm29yOtDkGHq8k5QaApu7bUMP4yHCZD7Y3ef52K4bnJygdrsD4rL36LiJcx
wHPB8eTEaRud/Wbu9GXxNAYy+TW0u1v7FK5v1IBkS6/+qLqFoo+kteXdkYdTYhA9NiUqMgTjvOq8
Tef49LOD9bckt1BY9WW0Uxzu3KE23qMqGa44Cw+l7/7p3IKcpMLUOjjE9C1amqzmV/7SY31s6hXR
OWRQiaz15F9eUEr1FtHwQwRzt/c6ZuesiNONZd7UQmLYbgnnuXHEbHPGKqO66jrobDhFqgg268lU
V/iS7e7VdZFl8rjyNpLM9ha3Y8QfGT3Se+AuzSm1DMou6LRYgITYoqBku8UzbhE3L5v8tu6S1LtM
LnjOeFl6t3Ow0EzZxTFwq4kce5gTLNmlGTCoze5ITFQ4f+gQEJ6M9J8oigvZ80ucpV9i8veM2q8m
bGWuRvY/+w7WyvjDGXDdBoZP0jm3HolBH4iJBYy5vM8oCE52seCWSSca/Pmx6tC4CZwEvfvqTCWc
NOOHfbePjGmPttZvkhNl4qiPJ5uAnrnsSpXuhlY02NHrk2eV53ok957AF0KRPLAo6u716gXH9nvt
oMmTTrmxL+/XT/PzPCGr8n+82YV9tWC9VNQx9EFskcbjdiqj6eKgB8zegnwLv0eDGMiSAsk08LZL
bzvhGPfbVWWUs3+PWlbyYidvd1jD/rmtpmStMKHie757S/Wa9f23XKTGqEOSQLcIPGr4pec8QJTY
9Zl5XMuQ3ov+8rTsEikvk2GE1jTCPlyfq0AG35nP/VTGLyV6hhUUp8LNT4GKzqNF1g7aGk7jszm4
p7ywH+aGpC/xd8gnTClmOwaBW4TZUL+2ywiCy7sCLYtDN/cHKsmxCw2vvJdJg8c361/JLyOCjtUh
rjMDs2yPtwivI+199rM2f27tPfdILkkxvboj35/zCYfAr5dhkXQxZTLcp1OG0sMH/Aw7CCdO4L7G
NRPJxb5JZ7xUs/M41d6TaRWPnT+8jnHwGQFxpxlrr2lD6bS+vNbqZdHU24lfPkD8PK1/e3gV8Sa1
AFytYCh0Q3toth1TNIuiN8HVZfKOqml56ZP6wRwgy4FqiuhHJj/dM2sqd8sYnKj0nlSq/ojAv8Um
HkOjFf8vLkFAhGnfPFZ+c1z7o5kq3WH2LaP6VdTrjnfAnJE9HyF/nUdPXZ0GoZNqvAusK5/56sGy
EezaekkOosU73pl8miNobjvHGWqmOk2+Ndu2evTxRh/bVAPtkX2/w5ppPU7xEB+UyJLrFGXeswVR
CW+uubxnLRUygTFx0hOZ7r1vGvEPBAKCdUr6+baZRv8jIXnCwxIP1UM1cdhMc32Sg4KmpGcBqilY
ux31IDE569r8dDnhN66WD4NtQVZbHZXW9JsoLD01l8IqA4CKx4FIbbLASOFTz/Tb4gQT8fQb+DMy
cvfP7aNzFBjejfA+EzEMM9ssIqw0TMMLfNq10LO/nSh6GUvgYSzv4KAqZudcpH36XxOMeD8oGcJ1
nOYKEWFlZzayjHQP7Ep2x+OE64OpTfIXA66+2Na67Jzmf3HKSxPAIEq7+GDMELUGmuz1K3HXf/ID
MxAv/HORRz+IHZ/B6BwVSiu4u9pgUzyFURnFt0DAPFDFn2xMCcr5dbSx4Czpof4OPOeSdjzD5EIw
pSbzezP1ej8b81c/FUdIeBeGEo8eXvbE8X+1X/8p1PgIse93lbpZYvxOXp5KsQZToLs3/B3xkeqO
orNnHppMyQeh/HeMg5DtnBKvcg7wbOx+Ii46u2PkEsvuh0Akk0Hkusp8IYd/Glv3gZgQzrR2T+j+
ikNo+P+VDpfoNUmj26iAnrbpOF0Dpz56I6w63DNPcTBdBZpsXg9fYpi+Oar8vduld0wH1wgnVGKv
4YB5q5r5xmCwCvEh/bV09ix7DwPHbHWweLwdtoKnyBDDASH1z7jYFzgkhBhJAG07e0y38Ix2/cJF
T6LxS5bZrcdWEWo7ZdA3BHec9E9xJpnYj3kFI1Gf3WTGlQBpYJsZ+g8r58ww84N/1RSNzPab1QJO
0RZ47UvRBxWfhcLEEkhjXXsdMMG+IUPLsb1x8aDvHJWWmENqFA+3GZ4pzMyD4fdPjqQSiEw4lSAP
eEdtoB7akfdZCwYCVLwYTc91UXxMRgxJcImDU+YV7VUpgjv2bK3xdDYZCsP8L6q7r26x/KcxK2+k
XP2zO68NHd7fsGs6Fs5LxQiTkfKGTdAT5c3Y0X6ymL11gGrU5UuZt381tjUcrQ84FW9I+wUpVyx1
zsL8MMEqvY2Xsj4ZYz78WGIRB3eJ/cNQCfPfELdlsEkiHJ3CmpAy/JZRQ4ElVjVBeU/dUhyCSn0q
Bd0OwZeql3UDGwV1dVPaebnhNoLPE8VbnUvz4OXWu0n3+y5mHkODCErimq+D2f+WiLqceVX8oDoC
IOyoerO1Lf7z4rn8sXES4DSBrw4vbVZhS2V69MREAeS7z8nEcTkODgiPxJxPGgjRhq+R5DI62D95
9GSXGWCfKX+1mIVRMlbjVjLqSmbNzGa2kYcN3qthKYdrikbzOrj+tPcr17+KguBzbM8N5a88L05B
9zT0YEV9pre3vPGfGm2CdchwcVuqILQs0wg0ZWVGmKmaW5pTKC+DAylvYWMQH5ac4fP8Us3U6nE7
/UPmYXYyquCFfDizqTYg9pCPyv1lm+B7r9s7gcd7jfkBvlOBH0JDkhITo46gT9+iJoYS0lNrdL1T
7gJ438COUBAgPo+HPq08OsrgJRWY0TtPxzel1VfR2f/Zvg+mdaix2gvWYZRe3bzY2fBnwqThOvFx
MJeS04OCnq78kuvF2owqfRwVkXs9Ei4nM1vueyeGp+V2zDJytw3HaWJvEgF0+6LMDjdZLE+owvcx
lg4W6urVLqwlDEpae+JHNXb+JL8xhrcv3WjZn4GH+yix6j/YU5xdPE3/3Bx+W0r9kc9M56a5yv/M
w/xmWcPd88BIuW1ef7Zlpq6NjV9bBTEjtoo5Zt5cLKzyJ5S0u9X72SGq7YtOVBdxlpPTaAZ8OWYl
c1ysmDakNRcwcJfmLKoeg7fRXAcvk0yZ5PdEV/UgRfZg+Nitjbg41NjZNkQ4/+uH5tfU3QG6Rw3a
rLhbRUr7Z8KRnf4tHA30IlCNicz43EsbyVQuHrKXuOgeu9a6TwWXiBxQNYg4qjBwqy87oc11+v4p
aXowbtVvH4tfzJv+DgUHLpw0/pXt8mQU2a0uoIas/1KmFbUg5RwkoSfqHjzBnk1cgoPalSvDAL4y
Xrtq9QFBV6Pe+ArKHnEx4s3win7ZQrppLnaSyq1PzqrJ5mMf4+aCsEgWJeop/o4qVgcxtV6JtSJ4
TtkgdUJjSlZNtgi9wDe/A38xnjocbGdv9hNvC6Fy6cNm4qSin8ZyB2Wm3Qqc4JfSIMgzs6on9HFW
XKqqYDowOW5PxFSzOCElX9S5hn21Y7i4h2WM66exyYqvohUmEzcMnEyDhSdyvt9M5CowDfLwTLyq
T2G4xTmz1PQLbou0bo+i79H8wkp7doy6ebXZjOIvDWboNjDz+9jVuuHkD8DIWr0g2RYNTNPc1D23
tifetZ41pniS9LzN03DG7F0d+jkSl9z200cdx/BQerk89+m/iJ+mwPNTWN9SG/2PnFrmOb4VV/gC
BtF05BMsTMDSFRbtqck//Lx4xkWYYi3WeoTkB5Dno1iDoOSVQAs+oITQM5mjlidUgXwXWw2Pbwm2
h3tdpdUDGfY3qTvi2rku8J9VRrzXSaSWHT748UMhvVU48kNdBJwvsKfc/6Za+A/J1BNoxPPl/ydA
TKkQfmWxyThGoACnIyuOin6AFBKJGOYNoohRYph126D+1g36nBnTVXvAmu49DgMcYlJ8qNmYYnQ9
R1y6SBdvImsZ1SRyjpiZjrjeSF9G4BRSt/uo51Sckok4pFr0UpMOF8ExKzLrBD1BHyXEdSRdy8Sc
ZEbBlnCjfwYEPQFtacU11jNZtz7xfoexs1Y79Ox43HuG9Z/bNRzPaa5Ito00dT0Q6txKp2fmroQL
asK/80zgy8ABxViLAMNzUiBHzEaATCCl94THkdrUNxMHYCdxtrZLFkp5U2FM91RgYYwSv1AUyWAw
8ZNoVjU3k00W4OKgAGY064Q7x87rH3OG7krpel+VmEPqcZnPGhTqhlc1eF6WCGMr5/KRcLv3NdZT
9DgEozqVaF9hFHVc7/ZQT2drXOKzIFX31xljlAK7mo6LKL3QWzRx6NSPnufMTW8kXpezRR7sYldz
Cmyun5MwtxJUamyVn8R2wW6b1r++xqe5bdlweWTd2EBAwYOnnBkGhrE5j1Y0WvdJThE90KaLDHvP
yfZBPea3hKfoRmAwosXylbP3SjyXmlg6inlQzjdpu8CJPAr3s+0QJn9aihkCflIPDVRe2/mrl844
qbkJnotC6z0vBttl8t6VJ3+YMcmw5ic9S8k8kv1FogUJXo4FvtO8yL61wXJy5r0476axTnaz1IIh
lIEEEFjLgC8BS9o+wfv2IL2S+yFFkHxL6SWhYwqQm76T93993dDOl8KjxplmD51UV0b5XkeJ4W8o
tSZ/O2eWfvQHnUanocSNhLMMf1ML04hIPFbZU1+lxfQwNGkkoVS6U0JulOWAa9Zbhqnhrw4kuVr9
2zlC00R1yIhhLYbJYhBORxr6zEcVY+GWduuM6f9kEzsuSJAyDddXuTgIZTnww9BYAncXNcEyPSxo
G88Rtt3QErPAUhGnaj+k3lQfBEfmto47BOeIo6nWtX6WUrvvpW9Uz5Vv5K+BjSyDkaI6VJN2vkRT
2Js6yzJ2sPG9JajnXazRpCrJbJeV79QtPJTu5whq77VcYNnpJYIVoxvvW2F/ZiXG0NUSJMdi94ee
ixGYguln28xu2p306VCjms3cj57syqsWCZyRjo1zodt4c4jnYV1cEGRkVkjW91jHONCmBd1G+bL+
sGy3fC1ofAjbV0TPNNuja6IB18kIBC5FuDFtM1c7ayBtQYLPBZGi+/OAjR0WmBh+INb4v0o41RMw
W2getnZudkCar2iGfMO4y97Vni9Cnapm4zZmc7CTSLwTSpkPvJgr/4MCvy0xyIQRdPcNuVLkhMzr
OJSC3zYKAJmip24Go81vfUve81HRvd6V6+p5lwWgwTQE9b0dS/du1SzWpgYpngITajoJZv2icPgx
D/bIuiYKG8eezEqR7jxslAeYWeZXzNlziyvSia5U7B3PoBd9OXiItjZj/PPoQE3vBBp+gj5LEV37
d8PT2c3qfIMovFleTJm6T22uoSYRjTzYIyYN9CaIFxQF7SlPDeclmVjYKTpR7B3mS+91kae43tOh
PKgUZccxjPZqEKnLN0FFam4kG//rekbw3zAoyCakp4KrkgoCPwHorfZYgcT6Ss5d2Gp3E/4NOuCU
sMB0Bs/Z5cW2dwr7nzcI45ksAzj3zB22qUAqdVE6vKMf1ySlpSwbnkcicc5CayMHio09jmtrC0QP
A3PT2MdkwrzZCDgpTkNE00JQ2Fuke7fJYsIrELU+jF5c/KRcSns2qaLiwLkKXU+BK/MIPhgESQGN
Vq0RbDuLyRbxFXvb+LjIoiRnhmI5CBvrCMad1ADWZZQtWb6k+2Q9iroLloMOR9+t5/uczPUx1zgz
jn4GUQ8oPWNEU8NNWMaIGKc7qu4ARm3cqTROH6O0tX5BcBAkzVLn2RdL/AQaoCGSWRcHOXoGyvEw
9Uc9t8DrIrpnXB29Ntid4C79X9vu83Lf0BQ7uBsH74wPsbouXofqW7tQ0bOGKVwz9+deprRuNsO4
VDp/53zsT1C5KMclw0a3JYrtOD3z4Rqgap4txcEYoZ66DDHvxUzuLeRiX/OKU/DSqOArw5O7ek7E
S4amAgqjWpgx6Elu085wH5qMID9vMqCXYbG2dhZ5+GT1rzMExVkbprjixxWf2eyBgqQFpe6rMrqC
TUqYe8/m+WZryTLYpvE67x9j922O3OHVGZc3uxT5rTXGnimXV+w6mfkoRcBHt0nrd69B5jPv8dWQ
bKEEjo/VZBDdMS9rrYIsOn72AUNaa8TCYNKNZC2gOvYIzMYKwCGeNYnnKn23hb9rId8HVQ0NPALx
5/w0qqXj8nHulZFPJb1OuLPk3TEyBEkbk3vGs8bFFSuxd5eB+L430M5WW/RHoj2x02x5rvZYJRn9
BTZ/FJqx0w2fFsN9HlX4jF3+ncXT18C2h1mO5kYuYmNQJaRkIH0QSoB5ZbjY4LcGV2x10t6TOL1K
Jk/Yo7ljXsiPgE0zQz5voeV5xyBvzp7RPfVtxMsFg2Q26Abbfd41f+sgvrMzmyxeR5bMD4te/aQ2
aas6+Yocn6ULetkm5DM4qmieItYYuMBQyGhuO3rTUsGRLibrZe4YjUeTSUQtfmHSdlzyoOJmZBdF
M50UeyMGM8HwvuwEiytiHspCXsj57nWcXsQ0X5aCKwDQOjnEe+vfppTVCfpvBd96mZK7aTa4cNqr
GD6G8oMW5VKkwTZLmYGydXexMRVmJVI8kD4suwjBzTCvVuLx1ZhmGg3VWPs560iyQG3dLK1sT630
nUeaggIQcjz44azs+jotLAbJmbZpikg8sUOc+I9L1SDMxKVT7GPLMPedKZYtWhSwts4z/0npqHtm
UtUKtZalBEc3OoaD0Vd9dim6gr0O8FuJAcOzAH9FTrpNm/kOui47+tLviPdk0XPtioauLMXalNdg
LOxhxirKJ3tTd3X3WUo2NvRUuyer7OdbMar+23WQiws7X54W11BQp6XDEgCBtDIbonmIZVlfNRuL
nibQVbjaepSavsKgbbsqf8P6DkjLXZa3xFEDvqupeYy1mx0I1kV7wzCaYw8EY1NUEAnblQBRS9vC
Dltlv2lZ9Ht01zn0O3YzZT1M98geucJskqcLzgcHUuzgbZipfQlPc8gC7M73Rrfg9NBRJ845yz52
gN5sdpNX6+4AW538eugJRLbmATysgWhHGilxYOklYN8vrg9cyPVKeW7jKhZEycGVZ9ILjklRlPvK
RvQexqB+lqM78enIYvkF2YB9IVZZOF/o7OYWHFnMQBbE3eI4v/Uo9RFQiR+ifxP2KF38NkE1cm/3
ajvCoIR64rmIKhORQLyq2DC9ZN9lMYNJxSTuIMGvbiirIJU4Vb8xvOGPttCdDBJvOz9VJL/BmVDi
82TB6TTMkNlvsh/KDJBkSa4zq9BAC2MYYU6QaVNRm598u4WRUbgxhU2aTgum9YkwQx8vy84WXnci
KO3dWM7kfmZDWXxXPP/7smcKmmLofh99xC1+4uUzgvhNBlqNQK3Tud7pxfir2iLn5Oh+TGgD24yc
Nux3CzdU0d3Lyjd3dYshNlBms6sNZsr2YP5FJexCXMLdbrG98uQXLgaVtnZZf93kD8Bws6MzCdaK
iFQQdy6rDyJX9lNfj2ijnLKnvrDBRBtMr8ogiS6Ca/F7yEQTFjOWBZzJQNL9TNZ4gYEEx3huNp3s
xCVyKPWMtMA+Ndf1k9KF9d72XBdWhN3OTsU/UdfVs4S7xmqYwmOlh05C5ToCqV3oV6YI3UkwKGZ9
AM2nlrnaW8Ix6BsAK3lxjQEykMN+mEe9FcTsrjY5xm08EDLU3CQXsv7Y8XqilaYJqqVJnPHG01ww
nclZaUEEaTx3dlL+QMwr76O2m9CaYpfCRUaHPBmm5yXNAaGMcbKdVIWV0sY/Vfp1FU4OlZmdtNUu
Uh6hWdGKFzXVGfH8odEXEpYYzSqi4TDz9GHoWBbUD4690zEzW2swZ77AfH2Z3eVu5bnxL+iK7jCm
TX/t2AuzZ0YpHtjmhn+b7uAC4ACHjmR6EAzB8EA/57xaGIB3SdLiaCx4M1pTx19GWVXvUx/rB0CO
5rOquRU82yZOaxGfeOhn7WzJ2xrPVdT4W8dOcO0FIPLImJD6kC3lTW3MJxstd2s2y3Sei1SBcsWe
o+P+Mw/6RkL0ZfKS+hgOeScjZ2fmuSZSZ2i1yWc7f7D6vrwVUVetp6Q6tHW6ulDMNgzYohiW/kid
R6xJPdu8rbdxTobfVkiedWzg5TuLxGIgdj2AGGwXIUkSC8Tm0rZwq4T1xoTb3seD/W1TxJ17wL4X
Yv4kgwzgBEYF+RAEWrGrjJowkiSJk6Y+pUN5VE1Em4Lfl7KSlMQu0u0eRYlA8WvcT3s3ti65P3/P
Lj+W7VPIVs5P5g/vDi9UpIbQAVQDSXC3MNtmsdehiUq4P/Kw/nvgp3wY3WPqfqnWY9Nl/QfhBYkX
u8nciDf8HtuSNZuduk1K72rAA9j4vTwFi9OQKtMofvPNWNgtzM1I2AYRxr5M6ENgAjYzV5/ro9MX
7F1P9OP6qz3jCU7xSWeWPRwAleJMtcuziNM33RS3IsZwZVniT8yaoCFyrik3jIIMtLRopBJnryF2
RcdWYTi3LGturzVH9hDoF0geezuocDrHxyUpXmZ+Q54PZ9OhelVdMG46AudNmuIOkAgERnvHz7ZM
sKlGiSkousAoCRFYQsrph9Sw/giLMx+vr5u1RFHIxlLpcnCyiKz5yRv2hwOUYSCxy8xiH4G43BpC
vTBWYWQNzWFwoBHdGnsIrfTW9P4BNCKqX/AS2QP25vxkpTDyO3w0YMO7jnV6ijTf+gilBFvNMv1r
QKjcBrjF42j5STXM/sAJJ2jHKAaYN4acmNiyNSWUrQV0Yt+9j8vdhdHEfPPDKLkcyofMHHemE71b
mknMkh8NRxwbEZ+NNDg2EzmKHpgPgvQLS3r0iV+lN3wWvMclf9tIY7XPU0B463MXU/tlUsA6CkgF
eRdnnveUARhWf/rob219qGXagsfFT7X6o7P/3OiOZemKp5DFHgJ4JJ4Uz7I2PEWFBOrbjs1lEehq
K3gV0CGxJlhgUDE2gcMPEWdEJ/RuIaC5Poap8F6mbNrn9nMBtzPlCffN7uTP2bdfClja1KwjB+LH
rL6NuN1M5meOQil4c9kyc3VZNACuEPNsjNjD2SON+NIz7p11CQWWkxt3mp3eNc/GVNlX/iSPr/bG
sgka3MyjJr9rsUoBX+iIKdsLdqCkdy64BzfJbj55ctQSSMgyEiiHwxpLrPfBgEkiU92bPxQvXHE7
NehdQ0JnidVDoBs8Fg0Px5q89/MHElUU63nI5L/P/kSGuZ2bWfyPpfNYblzZlugXIQIo+Cm9JyVK
ItUThEw3bMH7r3+rzn2jG7dPqwWChcKuvTNXgvDkKDHAG2tvwxB/RENHMoP5i1FxD9Xj4ZWJYJ/R
Wf3uSkdDVCAB54EdPHPnZt2L0r9FAwJVcuiLrNgk2rg1QhONAOkzo6mQSdpyiLzPdKj+FJX2ZhpT
ux4650OtSBqPODz5q5NpXE1guDDWt76THPTOs/cVYqg6m+6de2+ihw5FYhHhWzaq9mGoWMsRrluI
cuzaVwrB0sh3cq4JCYjJsgwVcxATor+aHWR2gwtbfirZa7HKjDrSVBwc7mbkMcYWPx3jAQ8rySoU
aH7wAtVUO1qNIKHH9K8NFCHPSlhSSbIaK+u9ScPL1KPe4S2wyROJ6FZeSrU+Ky04cQ4zVrnFHjua
I6YxTEh1Yu/9jjTopkK+anNeUQtBzM41m8cnEYA7Swl6MhMQg9ZWSiqUKaAHyh9sm2o1JMmwtXuo
SKA+s7k7V7aLlmZkMlqieF8VRYT+spaMjWRX/OlqX7xQPk+7SDg59sK4OelhL6neOJoZPqeK0IEa
7gf3ljqJ5HZC24GXwtnAAYPY3BxK3rCW8RERPUPIZ6dN60yEQPOAmxMMiHy/cLp3MDwnaN4HMYew
ROttNwEj6U3ClTH4R15Lxy0bSfrDRU1DmLYjpxwWfH+VcfaAngZmPm7yjUzYB2WkUT9XL/6E514C
gViZmGWWDnPjbRna57pRdXuENoE7/hZ2+AWI6KJuaZdxUfxExkh+BA1A1l4/+BvuDcbkvtu6LdpA
IZ0XAtE510HIJkIGkX0UJgesP3diDBYE/t2LkCwq0gBQY/w1NPTzcZWeea9gWBSn2gG6DShEMKBw
UFdyUib8gN6z1yLBmx0mBhxQOzvRlg7OcqJ1xk8m8t+OS2xiAAKD5LuiXXrq7VigWlwQUfO34+k3
bdp0vqbsUgYKbH+tjRUbRb8ZwwE5Ue/QP4k+IBBoy1EmLOj6M6DnDwLoUEyIMzsgejX7QZe6RwIP
tqkVnUI9uNLZeeWgSevME8WqS8NzODobr2oec8Id66cWKcxQrCt2jELPkzWW5h8YIifmFauZr7Am
6oT+ziEbG3qf4mhQSkMfepopZYfUj4NPCB/pYfTCsBKRA4HSNo/PztA//FknTak1WUIEBiYS1bpG
azHpmB4o1Is9wh9gVxsNggjGpgmXjeffBTDkOiFH0/ebcF2wa8Dx8HmjlyMpTgaN6Sm8qw8Bkl8p
moafydSPHM1ZihlEA0rbcc9pERxA4W1F370E/XiSXH5eE5iEWnoVesM9brVX0DLxygomuA0DdawW
ioW0AONp+Dr9An1+btNfYc8LgTpzSMZxn9NB8wNSJ2oEGSQUgZtPsNEum9nCEd+/dS5d1JzNp++B
aPnO1U6ZMwEd5MkueiBzIaeOsn4rS7Ctc6i9eRWCMhulRB8OxLGk/U/sMOnXDX9Njh7RKQ7E2kBW
ZzqjoEUnBLVVEG8tzXghIvA9UtwrXnfbqEQcLI1qCcWyZRLVnU1k7I7Ogaiqh80I6svUtKfVTUjP
W3eb8QqNONvUPX0MYaKprkJMHE160+nFSHa4hHRv0je3dFAJHi3eGR3trC7/8bzu6HIO7w1flXps
AZzfzaXduCm6R+vIqpVk/eU3iZpjOcxDdfbqQaz7Cpd7I4yazqA5rT2lNfT88Nlr02XKPcZS899S
cCAc51leKlSDFvVhiiuS1MNbirnVy2rMXbw+Sif5Ilmh+dOh9j6GxfRZE656o8Pu4po0LsJpb4ms
nYNF1tKnjIfgTeQWmCY/RLoZotsBFM4nCiiQLBFBAwhQ53Zei9YxugUT2O6OyZxnYXzRkAYxXDa6
GIGq771OIZFcM0aetet1xqIifAx6MifyCAp4fbalU22YuBQA3PkJQlkPmZWAcrIInzQrHsz5mBmA
qCuUags/wtUkLcahOWYbz1PEO8o3mseVQBcIIlG9PZjmIYgBvNOLdhnMA2hkTwLX0MWlZ0y2DvhG
yOxcIqhZcyCMFiShMtpwcnNjpf4/JJfuMrTMnJHAdKI/8R7OOnlGc84nsvGEQI54FrgH6tb8qEEg
xGHToTCXv0E8fLMhRTc7Eq9O5X8QBftKH3rnOMLczD5w7D4y71FggAYwVpVvvmSQWRhp7KzKB1eK
endCVNiGgbbICDXagoDXzrnoRnxYaK4NTAGszr6Kb3Q3ulU95ugkGDYIkPjEsNAi9sPtzG03fTT0
CWqtpW17f9DPv3l28yIn56GavyEJjRJKPNZsGJ6JTM+S5nkVz4eYa7PN4a2Pe30BCYQwFj1W/Anj
NlkK/eW3jzz1Q5ptSKnagRdeQl/UTJMt2CG68DmchB4vjYcQPi/igxmY1OLROz0FB18sGc6t7rkw
lPJXMdnAKDT4FK3eMeAAvMQXK+9wx3OYViOj6YKntY52wWjtyybm2OBNa7218jU975fYqF7QI3t7
vx+AvVRgS4Cg8B3FP/Ec/Ml9+0/loRavqvNQ5jdr7E+hg8LP6rNdOBt31xPdlxlbb5D01kpHantl
u6dTyKnAu/Ryeh1q0mwN4u3MSfuug6Z/8U0vXA1aeinT+sXNXJD7Gqcm0lcS7SXJ9GERM4P104zz
J2mW2xnsv6UNl9TWy10jGHPF//2licROO0zqPVs3R4J45/Qx0uQOgZY5N8VKVl6yGzsF486Yk5bh
uCbKgeZR1zAgHbE/kRXcdR9uFDcAEl2w6/mHMfgPhFjrqQjeiwrJIPv6h2PKGzKAQxOF+y4Zz+jW
j9PsX5gUfJkFD0fXW5tZTg+ELd867Y0N0/kLTb0V1m6bWVUCDQdRnpca6xTE7WzZh4hTbYO2Ns4p
YuiIM9ZdWr4JdY1TaUy2i61aG4ZpvNUN9VZFOKo/r/LU9lXe9RYbfr6anIT8M3KOhB2iH9OZxYSz
+4aJ8Z9rUsubwZIVd3AzRPhQ6G5a4nAU1qAFjoyz6MJHIAd0ZqtOkzKJt56kPB30ken27KUbP+Is
7XdnenRnP432npg53iMADrsJ+phFGlTY/9KVgbQQ3y0rPSIs+RNhXVoVdf6sRvhPnAKkLGChiIpp
ngmullcEGIx/ekH+1cLPnGk56mj3SxusvCNdfRdOLQEJc2vvWkvFxDsG1BsCpBBfZTkNhZ7efeYz
ayoKbSPwX2wYRyIsooS9FFquAzgJINM5gepLmfqE+oFZcDzoFZjYXHBUrrjtObKhvfPfMTVxPQZw
jK+eIgWAG4KcQ5HhD90LMjB5YcoeYpmqZb1xnbDZ9amb4IWCwbccglj/ru0C61gXac6Nt3v+zPPU
RXyBKq4jlBwxjQI0FQUxyIllN8sx9a0N5khAqsS4jHwvvBbK2YI5HwTdEk02qkkzpb9lw+V2DLfL
lhEql3Xq69ElakaDzl8rXqu41rZRF8MUd0Z3b/cA5OVEfRj1nnsYghbFUKFnJx3+z47txlwHjo/W
qZ+LLdoOuUbIap/mXINRYpkUS4OaRGiA+kl7dTdzHgFgt+q6WfHPl8T3ejgYbREficoZVmR40J5o
RhvTR1Q8y7Zi7wO5TS3daQc7mQhbbknTUFHNW7sOwT27HqAhp5MOM8u532oO414A5igOmUxvojya
b0XLk9dpIYpQ39ZeWpM9idZNzXoy2rUPS20tKyZjvUEPnSlEtBZmTzCnyUZtDqBFjCRzsJdZFaiX
OrkOVf8rwBawuhJn54RaYK0aCJd3RxEUKqgHC43O3bqbsv5YWsI7SW1AeJF5+XWcc7WNWzQ1otkr
gZyDWl1wTEmeo9N4W/aadjsl/rzukGzCzmfSZyS8S906yLah7v+1eR8px27OY+nC5kAPPsEPib4s
ZhOLsjZPemACQGOWxdNUMIQYg3Wqxl2tzwHY3ks6ZhrbHQTJs/San5YTEZoA/58ZlvBXnXrn+M5n
OySHdkgPsUmyOU3RjUkfzZc1VM6ouaGaWNsDKl34FcQ9GlhqAhE/Zd1aizxo1h6IxlQTN6urfmdR
43HG0bAYlDmxDJRJBuIeyxjPCGA/XbePKdgc5LsxWe3dp4lWWBm6VnU8Wwe9d6npuu596roRBTJp
NVp0KlyVcVMy6uJeIFldZROufmXIKOD2or4/wBdf1bb1GKtkORjzPRYFxIFoKwi0qDqmtXb9Bt35
b2ejjYoqjqCtqkpkeHIm/5SSFWqU2nlIVBtRnkwj2Ddl8R01Q4V2Uh6mOLmNCV3R2nmF1XQdOuOz
mcfXrnew93MoTQlWamNnWNiN9qWMKe4U3wXdoMgsrulsXd3SRiuTfrY481rN21pNdRH07CqwM2RF
RacJ4hLvRuyCcbmsourFdsxL2Rt410X6bFIGRwCgYBie6AW+6XCB3UG4C5FF29keDkMKQ0CfC4aL
Wr0Pa/NV5GLjzulZ/X875jwpQN+nQ0gnaTqHHsEpqKu/s67ZhO5w9XX97JQ1y6D8rBTjpJXjhyf7
U+E3voo/0oGs5/6WaQg9sRaPZDcf0LkdEJUwbO7/4BTZ5JncI7G5VI6+NZEbb3xTMn6WV2TdV0F7
y0FUhFYMfk4RJi9W7Nyaar4Z/xlfhgvhnfWxSTqfg652ohzFW1zRh/uP5RFXyIhqZPxW5rzNNrkf
PHjMnsghZOaEni6o2ns4pe4fmi/MoqI0Ow/otLwOrFtQOZ9GYexFPoGHMqhWFjikvDcHWw4XB2F7
ls6lYTxH4kgI5y3hvWfkxX+3tkMwaIkM2AjMqIEgyiimxpHDxGTMnYEUtHDbTMpuSuuWuSstcyNj
FBta/ougg0ZQKznjbkJmOAxYW8uxkGKqdeSI3EWjRAlJ7UFw2R3RHdAAaoc/kEzuoDJJ9XYCtmMl
ZCl1c2NQf0CJXw0x0WB+Jp994S6F128ziCKKnuXhvbXL7wG9HMxniLlhu1Sd5rTxxKkXOlR/snJV
Y6EO9XRpW9O4bUfQFJhgYzqbvTWtc6iUNXUN5k0iNWjlAiGH+npgxPDpjxqcKpzIZbrmBbNJTODX
AXKawDwYZLYzVz+0GuEjk2UuOpo8GaOvYxUa67qPHsRJLycwB7wTeCV0nPoMlSr+3pWzh2mb2axh
p39HVnPARtwaYMgySWumMN+kAZ5WTvlO2SHk6CDdj1TuSRXDaRhIBpI95QNVFAcBTVWbev4pZHKz
GRVjwGR6ZSMsrFPGZIErz0WEN2huDz18G6rqGWhuBlHDtDAZBeWpxjYzj/GPXcij6pHMkzhjFnn5
b5AMLndtNu5V98njDrGl+H0dbxFdb+aAd2dFV7MW80oP0Hq3MSd/WkN2CeIAYMwyMDAnWCK4+9m0
tsv5WsseDmc2QkNUIuX5UpjhClXhnxnti5nhVZcYBnoKhUx+5H12UNcVBRH4nw+a12deISsvS98D
xPrhCLnL8qjiQPnz54lNbaBbt1SqwF86/Z6/9WR7Sfv8EgqPMy/gCC3Z64U6rU5r3mjrysLOSsPq
Py6Nka5a3aVSJzsXgU+gn1Kjhb6jhSmBHfUqwQpRmT45ucx+kyheiTlAGOntwtTd2RyVQqTg5Lsq
Pbrz4vX6oUq9l9I2NhiKULsKE1uE1b6Uguj6xDg2BIjObbTPAsHMjSxDwMvDFU0LrIjMW1qSU2Lk
T48kGWnz2t7RRQG2mErrI8f3s5gktklzWhrYt9UKxW+w7Lj+AWShXuC0YWUHw7zOwo+CF10v7LXg
seWgiyBYfmQWdtIUNYxRZxDjva1jeNbOayMwgFaNKAHjS0T5pZfmHijULQIEOzTeZ48aiPPtGwFR
KvKeLZkQ+dF5gDC+OrL8hYKHsZjlrh4VKRyc6yRkB/hsSGHqZTFf9VjtY968kbUmf3G1afxdfGBJ
jA62pDHvjCRLwu1MqR5Ma1W1tP3IL6E1I/3fWm+Yssd/cxIl6eI5S/z4e6mD+mW2HyyMEoRtadOb
9cyXzmpejdo81ngOaZugba9TJvjzya9LaxOzKOq2eKNltrF8KqW5wNxhIRcCiLYc2vjhWbix3N4+
oJgCw42SgoNGySlieA8szqrUixZbDzCWtt4zidvoQ/5ABAHAKyEEeQiSr9GNWU4tOWcMJNncUepX
WXyHkbCTRLsCF/Peg6g6GYSJpK50oMS3X27XY2aG6r42jZBPOeZ/G3+yyd8ZolVuprjDMaZvBn94
qXI6LJRH6hXLU1x9Qd87CTm9p7pz82zatvSDM5jn3HPbKN79NjgNs/zsbH1cKA/wGEakhFhXnwZV
6xmvTeOQKe87+7LNFZVpJLcdOZnW3wDZvBZ181vQGNV4ey4Iq74XKnhS8y4ycbfFzJu0zMSLXbVX
v4yeIz3YnYNs/kaHwkbjC13TN7GQu7Q9R3Y8WTFwkNNFG2a0GoFr0k1GCZYXX6GbbLOKQSP0W8Tg
+CfpCBe5sfcrYOpe7r+3iLYXjquykRq9fBFeHFxCDY8kp/7x3JccoFpprwQCogHZCysup6x0gxVF
xJKB9a6wQpQoSDp6WhjAMOLR2rmqDBzqPERt6TJjI43pRG9cbLMhil6Z/cyU+56dXkFV2XSTAS/l
rjk9OdiS2BG14XAXg6AN20toJ2WZQO+Aw8vMVRtIErSbs17Pn5WDYnUcUxPKAO8wIqn2LAogRuWT
Il8w/RDaZhzowWpM2Dw/3Ubu9NlVJTLYYXhjvvGuuVEI+gUaas9xrxxcjouhhg7IuWQkpi60Nv8W
lrvqdZMmRHPt/ZhJKh4Lk2M1bZxLXFbnsiEpwekuPs2VBWXgTnT9CwrcYtlhYXDrIV/VSCooSX7T
Bs8qFR5KqNdWyoMG6h97UeTcW0vjVksxma8zmoIj0q1J0aas9zKEEF7Tf9l1fNa/VmEz1uoSn1E7
akr0/jaiK86ZCfRoaW9xq+d/PCIRHo6kYqE1j3vrUcgeI00T0cjMiDrFeOP8VmH4msMaADn57UAC
kw6T3ni8ITBSRKnxTD7oB/beV0JHX2sIAWFA2qBReFenMQwyATqO9cBcr/QmjVs3kUQUF0rdhga3
GnqPJ2tCtsE/hjZ/383ajohOWnjkbFdJszFqaP8mqhq0Gky5/IL+RLPz5uFcUYBrnLI4BvacWRnu
kkvOKyjvoVWY7d6iVGlE/YMtg1Cbchdq6WnguM8B/+QpgkiBJkq21DdhB1VmQIR1Gqq0YdpCrYRH
aNzZgRG8BpiZOFuQ7eMUx0LM7nYqk43XI8jLfDNZCbIHo9I+tLKJfqyZPHkxVXdB4nRcq3YI/eSW
w8uqYMaKoN4rfthDPph4IC4yzPk41Uh9pjzrN0CDA4NKqTzEzQR0KQeQWGf7wvZ9jAx5iWa21tIP
BZ5gDoZismdd6EkMJwXzGlxiVNMWUG4Kvbgne4b6H57i2pymT8suTmxvO5/8b5hce3dObn0Wb5Ku
u+KcWrmR6A9gsyvorvCD4sxeJ+TNr6CiaAtaEhGve+YlnOoFRw6qiJ0xMu61x+nWhPSckgyBNuMV
ZjCNFeLq7tFhnOPxPFhF+hblCbMrp/+ZEfns6EepjnFx1YN2L9r6N2ziu1dRlSCL2WSI/FN+s2/V
+96VLwx095NETTD0afPHI0eP2hEq3cBotxcrHA3XxlLRcDFdOe9UWMmz04qzPcTcT2cTZObTls19
UvyfgK0e5MEqHcarFWo7cA5HsHRbt+mPzZjuaPa+tSFKPWhOGWw1RcgeGiUajSmYC/Zp1aYrkndO
53i9vOUswXO0pN8ZFOWyVLkDzNL6DlhQe5qLYl07NOjS+p1UlZWRuP8M00b6PZ+0Bq9VnDJNS9Ic
LQZBFrgZiRkhLUNGBGM0vO1NnUVgrXpk54Wp+Du5hd8VKycKWftvZbSDSp8lcAmZ0wLj3sCB1VMO
x9IlpKq6xVyhcND3umh1x5Gmal4PCxcQ8SzA0saAVX0fRnzQDT9VVV7RSTmrGQNy3Qxboh4oiVRr
q0zCteNRww4Dd0UbtuCVH0onM07NpbRauaycdj1aaIIiHOILcxS7mriNVEt3+kwrs1IShnnXCxyM
tmKYhBW+iRzgXMk4t4k1ZhymdapYlIqZvfJ0aGA+Pgkm+8sJ5rdknGcO4ZFJ2tZQOPgMt9QWBwfZ
DSWACyDKBLCoHcKpEatSeaKCaa7QsclEc0dvnRBEiMNyYXY9OUWx9w9pDzX6FOGsreZTb9KCrc2K
uXZm3EbOTMncDNhkQYqktraP3FrdePNZtVBYDD5e1K0HC5IR0PjEhlogZoql4DmJ4WLaeIzUNTl8
1LnElx9p8JPEjVXcLRBpATOSPsZN2YBDoHuuBfXbTCjnVoQBLJywYU4luW3h+K/C01jX9rbuSKjD
ogeJeoeueB3p/jceogcbNzq6nrdliSCq9AB8hP276RpXtx7fSyZX9jg+i5RXV+4/PIxnsOLvWc0Z
crCoYUWFZapJqvk1GkHZTEOLrGeuuh8dCPanlKZ/yHoRbozJ/3Lz5qdA+ceBiC2t79L9bBVHMny4
GckGNy0+WPdq8MlSMd8m0HmJptOT7X/Up0mYhubNjJc8P2dVtC/clFfRHN5ivR5h1HdH9VVOqLXy
+b9wcFavOJdy3vo8jL7uYhNqXgEHMuPSNqmuhmVmQGpduJ8DFY2k6RbI1fYBsf4JUOxEG4hcCjnu
ws4+1sQxCRmvbUv7CM1kqx6IwUeQw66HGuHs5PMTyi9PUSe2/uijdzEuk1pbrLoMFZxHnSGb4jGq
00VVeLwzSP7U4nnHIA5lrbeqWziq9woEbCwRbZ49jP9DQaBDbv4BqHYUvXXLu33HoyP36DkRohAR
W8dLDPrLyriPA5ca79UitgzE2fp0KRhhWP+S8t4k8TGlA5pwDk1BsnhByYpC0cXvDkzwGbag+EBs
i4uRX8415Jjg+ksc7JSw3aMiw1/JyNy9oNtf5qjIUtouMQ+N07LDMYO1ESxQSrPNpS9cZp0zpMWG
124MTe6tZlqX1WeKcHxAYOAaH4PzaKwffp9RlptpoDXMtfLY0q2G+IASht6LcyKFYG0lhAejheAn
bJDabgJNhu60a8bL3tbRQPTLWJfw7e5csBNcGkATeFlKOpE2CYLEozjhko/DheLI6zi5tf1vWDxS
MHz8TwHHhx+cRwMRJL44B6Ku+zrlv1x6hlCL2TUUG09pcJa2MS5mPuzEwdijI1rlm85t/oKNF/gf
872BAUot8I4oQDMMz5E69bn7PE+2JuDkuCI/075FPq37+MfCOYaDjM266PY5+5j6FzUNk1btfIXB
zsf+Oop9HLqcmCJEUBxsjTt3YcRxHpGE1adnlyKRnw5ZtZIdmv/AHYWiibv9OeTjqu5Kkkn/zoxL
POkuJlBrzvDpM+MdJzak/31hLBpdWlv1pXS8sliSSG5fZ6qSyvkiptPjRsi92oT4gYraX4MGpr76
MHnPxfyXPxWVuJhMAzor3c1o1oTybRGf7p2G5ldRpxxANjbve4cz2gRr2DMJklSt2Omg7oxaTH75
MBCQAfBUv4engdUrQWijP1j0rliMKZyFidkaUwzuAplhW6+YcDrch/EnyiHi5s6KNaj1r7WkdaIW
IHk6+iYpMIi0mwoLBlkjKz5uICxUj5IW8rtpv9vo0pz6y4O0ZlB+9NozCRkSil01vw+wKVHR7SNI
Im0BXEacXPDFVkZ5RSje/19oP26S6JtVP7FBw7/QfF9RWmgIcGJywEfArDOdD8bA6ieszmRGgbqT
IBQIlQeueXaTN8sLdjiugFfsbS0+zmSqUxCo91EVmVsD+S+/VMlWsfiQkUG8Uhjd+WV169F6ArrG
KJafbRu0pNTfIsJZYBQrq/5KmBWxprk+9a3T1sKtK/cGGwWz91ON+4TksZ3mjoe8ImSx4UihdDkd
ABwxffsOUOEQE7z/yzPV5tOfhkZ4mjy4tenc7CojWRndpK4wHPV9arxGrA3XK9cMRdbqUW17/2Bl
j6S5sDq5CuhmZy5APW5q8Q6vpDwd+QPG7cuSx2tkO/D0iDbeWwEilp+IoSb1w4Nql9Oot446Z8HC
4sYJ6t0cFEBBCMd8I6wFH3Q5LWbnDQ1OPxNE7AJmQ5U9Wxue8oztkr2hsn7UL++V+EgxNfi9Y/7b
QOhBJQBgVz9mUC1r0Vwzbgjj4gffBhqatYnxjEUef7WoUQoXxJdx9eWda4+w5BBgup6dYO/GeXOB
I7NlTl0tuC8c1Wnutc61SNIvcvUYK4WcMMnx+ECntp/Q0KndGEffgfMn7+P5czKdHbcyNfVTrs6X
ksZ0AJPcDIMnA5M67i4lGt5Im1e2tPd8F9ytKTYOIXLHgP067rIVLWDs8B0H5w8+/MStHbwnuTSL
kcMpY6wN0urVFLzUZLD2fbQLeZPoNBUHuLbTSA3II5eXPyD3FuQHr33BG4TvDfuwBViz5V516bkz
P9W30Lfy4Alininc4ia6RQU5c7nGrIYPp5dHtbm3NQIK9NBtpUPZNbeaLfbWmF/DyVQbo9a1H4z+
kdDFNKwxS4XpurOLFYsEbMVa2HtiH0nikF988/+hzbr9ELcuCmMYhzxFPRt+9CZ0+83hT7hUt1SJ
evLJh4i5Hv6OX4MzRcXqOg2UI+c4cj6KkO8OnIkKAjfddpPCKY7HdB37jzAmfLojiGimu4GSYEsn
mmZZAOsS0GoIXlGVsup5KIAJsVArUdx6D2goYir1WsGJu7TaDW+c1Eel6CABFExv203J5Krk9TH2
d8YBp7jJFlrzIJJI7RNy73j22qWMMKNLD0GjRqGam76KLjryX9WCIV9+Ad+IJ3RlOR8ZBXyr5MWY
OrOk+NGY89Q0oF2j27I2kO948j5hFGEjiyJjC7VvFQQupW+1IpJrZWr+zxxa5FfRsMmpDuJM7oyq
fFF/oeiqBTuuo6fbFBl3cE1xsnmYXDk+7pkk77oaUKdRnC1OBrw5R+zL6j3BlRocHjx4Hb0SXJMj
NXRMFlJn/geX6RhnORhCR9uwV8vYeBdB+7AL/Qiu/K0Q6WMyp1dulREYy7EOPtWj0U0U0zxqI1Ou
MK+uneG8wV5atuW1q3ikmNaqOoY7K3W0I/w0GBamWNSuekKV397ho194tc8uFhSNMSRQ1ErsaThC
nZXLbFYZ1H+JsiIij1mrdiIOYRfzgh4d7H+X3pvXfXLqp0PVg46rjU3V7fXSeFGLpINuhZoShB5v
7WZBjMuOW6De0QMnLa18UU/OXD1pPIEPgJ/co0FIUntnkFxU0FPMUrHXgnklcF9YHfnTHvvLNE2H
bq7/WWihl1Fd/xDqtasz79Vo7YtopmPoayv46YStQkFxh+aLMdQlHcvvMgCIXJBsWgn9BlKv5zSB
U4mqdCRP3UpwZgfTwF+B+NXHEyor+yQEQaQkMB20KX3qfrjXA/tQ9OI9dcQ1Clx7YaYgViy5H5zp
CO97P7fF3pfxg8zELRk+Oxz/txhMR+6nP3Rs+a4M8ynz5gggfFsHwd5kB6Bnto2AfSxwPS1HL70a
luRD0Qq2fdAvuVLbsTgaC7yfPY3fg86TY1mbsJ/J1Ii2rjWzlgOxgZK3qo3u4FbhCA8JwgWvw2ys
DE5PhFcOvjYu3Kj8la482lr9NkqigTyr+h64FUmsr82WbO24uVaVpN3Qn/Ux6ZeaaLc0Mvc6qelO
ZWxD5ZbE7fOa5ugS88nbzdK4Z1CaVXE5oIFj0LPDwrw1Wb+yw1HLAdnJh4tdf2mkRMfixrOti3Og
v9fsmzyyajuO2LQwlbcBU/MPo3rqPDWFTp94Y7bV2UVERAoTGk121bNRoCc7Uyqrmqbpf/V0XvMS
7FlaHvs8Aw92n3dkNFudsALrhx7OIkfwmNPkqNqzF/xG7YM3H+8/9cRMDJJ0MPBt+kI0KWM4lUCH
OcT/YzKxV1l/7hi9snFKSlN2YDpzzAYu0vwqocZkdYRj69qkL+odw4JXrw6t6P7M0VvKL+ZfZSdW
Sy2ie4pCaTP3zzCd1SlHdQcbXpXj8Il1hqEXQ8mkW4aGsx2IAzDGJxeq7g5boetC0IeapyprLlxr
3xo6PBUqneJpYclOUINnIHqRXy/nhjm+2FNjkFJAZa/r2dGuKSXlxwhQxrSoHaP57FBZjHQV2J0L
gc2tapjA6Du12xI0tjLajxyFzGT/smlXLpfJQ6ruTEwSM43Sk8bQge+NjhQdJd6zFHT8yz1vVDX1
mFH+azMKXh1XCrIACgdLHNTvHzAu9iM7q//IOSYJE5UE/waXETD8Ec2Ln7bgHT54WFd+OG+5fzlR
G+0/oqUQganjVe89bYr7QMJ4IexHlZlZA9KbjVU63+q1xoGBxcNfRWq8yGWIDYibUgWrUNz4TniF
opnG6sGb/+py3oiTCJLPz//+bVW3qZ+bkUwXI3p4jkbC+eBu8rf97KeLECdRenV8S0B0l0n3w8Iw
EyaSYi9TgmodZowXlgBGdvVsqd1fiB3t/SNfTGs81DCp4gBZxby1+CQeiLxOe6Z2uvHkzZD/fCpz
/s0ous/M5JEELOiSketq7ASrUkK2ZRV4/cxmcup5bwUU4ZjPt11y5pHg1Fzp8IUEjcTojcckacD6
QwVGS7tjfrXyoJ4OhIENKT7lHAsF7Iweo0py0+hic42qLKTduYuz9qCqUpknl3FI1m7wW+hA0EiO
QOoUDuW5I06WNbAjvfJStQrhTxYrOgNeFcX8miYsNuch9BBX3TSu1DZh4lVR47JVFNk7PqThMAPl
Aeji5qBy4BE2HznzBulFnV9AIC5hTa1T++o6/qc6HI4SfoEWqWRwTARvg/tg9gRcQT6Ikcy2sjCX
rfff+089VzoMXt3TFpGL4jefUFdzbcmUfKgdA/X/MnG/rc67cMhlfI13pbwmbAJSLXU2hDH7CqHY
16E8pOqlWMsHsB/0eMziWInJmaOH34qz74hNwqfVqgDPDCXTECxZ8X7rI+sDTWEMeE7SxRjs4uh7
UN+196EinYHks3ZCd6mOhJGXr/O4W/ipg2dL3g26bHBpbozXEXOxOaXrqvrvHvwfS+e13bbObeEn
4hgEG8hb9WZbstxvOBLbm703kE9/PuT8V05iR5ZIEFhrrlkCLn+ISaLwqUKOLZOAlW74LZoZtBhL
4dyGwbvpY0L06kHm8QESwSnmkwAw6HrWlRKjEQbW1I46sNtVZwdLThh5jyqFMZ9YOyCwjeRdpc2R
O8pzyKalm2p2Fr29h2O41n+dqGkyGopgOClsV3kX/DS+Zhv92zLlrek9+IwIr/+tQ6zxNn1QbxPK
lwTsQW/8etcdsu74z0zY3FXOtyi79cIxFpMlwC5TmP9byXrpsaBY5EFrbtmWudP6gVbhpqHNdfjK
cxpj72tBhOiYgoy2+xj0GjIKuAr6h2qQ64VNgn/i2Vgo2DjLcUKAGkv12oEEell/CMdn3QP4PIlY
cFyplfg93O8qgUdY3PXmW7JGWvGe8XQlPD56sWfmE3sPF0ovVH7asy1oEloS8tkPvy6oin54TYuA
I6I6qkRbH+xqIC7dcupKHXBUX0K2Qy/8YS3O47s9vuqTrcUsPKaIZmML0cPzhpKOuTOF+j9YJP+c
J4oM7QAv7hopJJwWN4+3KpqQi+Chl7evC7OsHogdBrKGAgS9sT4DfXwzeMt6+aZ6zA3pibfOZsa7
5s4RncBdUtu2heGdJA/6LrW5POiveZltMhflxodACKjBFX1/OfHp0IA52j/YNq+DGtdBAA8PiuRw
1CBHzk5nkhagN0HbPdqVvYMlv43Hr8WTGK6h96KJ4FhIhhfckGGCyIOaSOfGcDYFwNNnXs2hDoOV
TiHHouDm+f0+507oC8IHaZzPwUIuwR4dZI9x9qH/pDsU/MkpcR/1JQm9Z8UhrQ8MPqw+umdKXNbE
v8Fd6a5ZeV55p8e3vQcl+dbwy5RoL6ruUVAJGVmslyVnrF4N+u221ObKSpiDplvuEzupMQGm8bCO
FMZpzwvh2YXdrd44QNsiiP72g8PTxEMFQClx/wznW4dRPZ+D9VDFfxa8dCbH3AhOSkoBZijQwHc0
6lm202+fFVjG+aPjvhYyWHEfS2C6JoU4rM++NttqhEbfP71G9UmgQTaAQH5Sg3h6EbOyEZlsARv/
nUiarsu98mifh9g4a6yQt2LTko5VvgGPYiJBTWqvLcPGG5/nhbMgsYh5eA/iN176fwXYEJQaierI
GHK5YRTocL0OCYxJCRmb6kbXE3TxDi8T4jDTpe/6MGDaADfn2lbYPLFTWXmJmOrbJ9Us45jmTPVx
w9RFBtFWB66bS3NH79Lz2Gi0qQYyG47OyL4d7bWpAjb/18DyGPqhYaO0ZmmROKoBKn2wss9eOG4A
SbOO7JViW3vwr3h1fa6iU1kxWEfagTUy11+fT3Yo5he9N3ID0RCLDQnTZPfk9qefU+l4YUPeeZE/
2JZaYPaX5UuH5wT2LgHE03Fr2tY6iIarPVlPfoeaX/OsXZ9TI+gqH+MW6nFEIBWxD6t0SFCRwrry
a/hRvcRKwked4uY4OoVJ/DLSUsi8vE5BNkKm9NP77Hnzm2+NJeGIsnokTbQ7eG3zRHEICJT0t6GI
2HoTyoVm3uFAvU2z4mFugVW0WAJ7PaZS7r3Ik+MEY2c1lkxmdAGnF5Ryu9OCxSM7ibcYnx5dcGf1
r1ktuRA6NM7a16BDY1tQ+UCCS6YZAANzy9CaNtIha42UqSoCGIyX59ws0Szg/+NG/VUD8xPzA6GM
PZvbdcCGzBu7B/206cYR/v1/giZEDxn//+fnk0izJ9OYXhAwYWA0tG9BEHyOPoomD5Q/br91o2WI
8OylyQliPkCCvVd9doka+Vrii7E23UezExec8o8KVFN5BDCo5ugCOsA9fIxk9Vk703vQxacoHTe6
9NdNS06h5cvu2s74IfTKOGE0sdf/ONeCtCBP3OMEMKj1umvM7EXvRpTDZ4/t2SNu+5nh880wwVjY
FqDiYawaVw3UFZWuhIl9RZa1xXrOMYlHDoMUME4wJ6az4Td4mKYtsGtJ69krnzFgOSm84iP3ZWqa
pz4gvHbJb9iunfRtraYFbqmjXQbHh1oUj4xtHsnkJkZoPNqjSvZhZKKCaChmXUerId3UeeAIUpve
a61bVhRPY9VhSFHQNM/Z6N8yQ9TfER7YqOwNUE4wOawPMxrZGLQ9x8oNh29cpXJhbKcYEysjrxAP
Om9dkt4nag8TAhVSGfSbiSJkE5ACMcNj0VG4adBRtSWkB8CWmQau961DnZPOmXEn9VlZSQueUlg/
/2vThNJrZR12WDtRYz3rQ28YA0CykQ4HbgZy6mnGuNUpI8Eym7ttlSFraWgmLc9ctiQY3WxjfCcn
Ff50jmOcoBDDTwlJe1tceHPjYeodEI8IPsfQkCqc55jQROjWDRh7Ig+2WFVjJkV3ms5/HYj7jMoI
4sIq49Y7UXKfEcXMtXHpCliFAuD2agfhNjCq/TzE3rVmXLk2i8aFhe4FBAv5DBkJaRwnMteryVsY
wpiPpj8+j9Pwqsf5Y+nehg5BtcITmKKWGR5xM1jm3ltr0OKTYSG6yMIZM/RZHhQrk93/BIlVIEWA
326/49DGJkqGNT6Xes8cfIyQu2ITwF0LkQXpQ0nDjVN5m+iyk3kigVYL5YeXiqobL17kMtAxR3gU
NqWwNXyAVHPuc6HHPwlEWObZSFGZYZQosO13fkBY7Z6eLnHJYsPcnFVjAOLCEt1Sv7HXC4HvqA5k
szHsqrb6jKa+oRjZxpSGI2oZCiIn1QMfVK6wgZaO6Ag25LZU8M6tjeXWrzT1ZYMblDKNN3NQmyr4
1m/MjN5qqj5O0il+0WgARiKEUXS/I31cWbqIzmLi+OAyzV3KCrGPFQco2c8wTTpSGhFgwhztyb6j
BM796wDtB8NaGrhqZcYeq2jHqBn+ExadOEFmS/Fcaiv5kjNEv7TPsuwJxeFj6hEQEqBTwzwq7N4l
jiMODbIGGjUmxk/oOslhVqB/ASHjF8XNqDFO0N+mDqHG7ofXimso8WrKxxjxTUw0RrduyhkkgdsQ
ks8GHlfxkWPQty6lIi1/pvBmYRPQMNVdt3TznIGZFp7BDNKzYo9qtc2MZwoBzzRwvLvNSHnbtCbG
sCURLVi5wD8UKKP3rl+Z2mGEPEqYFqcrsS4VRDBaKf1Vo/M1mYp6uEsJGxOXoOIXAEmDMkt/Mxpe
9IGil57ZkwP3QvWgz+1Un8mo/UYT/VuZHYoQHr4UBwCDk4t7jPT6M9zYNw531UQPvGjPLE6vjcyf
d3gUMqMnyT2d3zAa3vAL9YfyCmxVqER1+xQPBRW+xiPuWrOtwuvkqj+RCxkW86iEhda5856pY+aY
V8fknJTNzoGbjV/SfuCAzsEoeA0FgmH3qBcKwLdAO3OrXxKMP/NaPAxt9moE4xudkMrJyiEYj7XM
awZoQwc8M0DSwTuHLZ+C2w1fcY3T4ZvF0tZtgn7LZjru4Z/AHOTIHWVPBDk9WP8ucdWPOFFrnCsQ
l7yHDDQo3vUjq4HnMlf/FgDgSACZgEsLaO6M1asudwr5oczwAaHLJa/qI54gG339XaPbFhnm9FxI
kJStvlJBXR4jNJq6L+sQSRZIttwRP3oDvfYdwe0qqP7zcANc9W7+tFCce0xMXSBMLCgEhvTZAiE4
fkFFBC/FH78o2PTvSjDqW1eEGTj8EokRge4MeGQjFmnTyAM6yoOeQEQccy1q3XCA7YjQU5cAFVYi
qK7WJjsvEYXeRnvHl4GBaqC8tMVpDKoLFOtHFWf/+klIE9uOJdoCdkbyAleA0laBi7XwXmdun37M
9HrTI7aE81lPQvUG1ODXPAwdkfMAf27j7H0L/Ws+fGdS3fUV0VuW3ulM6DWCOhmYLBNyTzmv//tY
d6cu7C8AS/qZ9OqMB9rZ6WF3Xb8zpghk+dqOODel8V2WCyQRMsTbsdOvoxdKl/xtlfHAjrnUM0/K
LZMd6DKIbL6VFdeNSS93NgInqMErIhYo3zWs9IkZdeAV0JSwZZaENAOC8LGX8gfPBM6vt5H1GwKW
6eFcJjATIOMYbUu5M/mmrqtzf8JXBUQttZEe4HXCuCJg12HTbEMMgGNk5l0hn2YO56TBLqBsTjmO
gJ7IgbTQHVMd6YeBB4+2iU2XNCYqPuCgWHZ3mMnaDBxviHkF+w1k+Wchu9yrTlhLwO9HB8T2VJnh
kQdDX2A8i4gnxtG4rpNDiuFdwU5d2fIwCfdvmWOX27A7obRm+0xbuFuL99M0hAKM8R4Qa+fzhM9V
hZlfe08tb4vPO8SeoHG3ZIQzvre/mtgli8I41H77ZXjtXUxYdcFxqmf3zbCW/7QNTyzGNznFW8He
ldbWrSH4HQcKkjXiOcNE1x6ObkiedLPRcGrpDbs5N6Hu1ijXclQ2otqZmXkTzkKj4V4YtJCCXh9z
NmiLUquzkw/aJRmaW8MUh7TpsTnTG80c7fWZi1Zm32CDx4Z+kKPzHZt0GqzCit2B8dy/400TtFRn
ODufa7yt4+Do8yQHaaLguWHuxRmc6LxL39tNTnMyPNyRdRujN0o9ldZHs34UGsqqrpoIYrEPzQxX
f+KFS+9LausvFaQ/euVUI24yU9VIIiynlT+5d2gGiZHaty76ArHddnigACscbAz/Lkk4fQ5+eQkj
mOUNrjVdOzwUnb/WN6kr0wMbiq5GNChDuNuOdUPQpd4UaAojRFZe7pzJydjr87UirBTyuvFH1CWY
bFkDDwcw3gSIngES3AXZq1eiDebQ0R0r6whODQbh8Ixsf2NGMEf5c+s0u45HDFQToVyy1mcmfmqf
eqauS0w9sNDP7ggcgfPEruTPdfCdOhaGSOQsjjcN43HTXRkSz8cElcWauPaT/hB9+iBxOK0b+9Go
H52Ml4dpALaQxla/UZ57S4wS+9DqJphaeGJUm0kD5XAPgQxD6GD6kwprPBcz2jfLPpqSStHBCjP1
GcjbHIgTUkOuBBRinkcn+kpGkiJn296x8SdzCa3iQ7+tOUPFQoOQ9SbUl1pTmkr6tB4PMUyKVy24
tt49gBN1Da23s5A7EXoNOR3si+5yYewyAz7rWsUdmAoDyOhwCT/5M444LJZhhvOKGbx4FkyDqPR3
9TD8R/AqxrotSb7Cg29MPEGBXBdPpxoklmH+djTltmYtZlVCO4048EtVqfM8wG7pwZSQ+0KlXoh7
wjWQm5enTO9JlIyj+eSkvF/sVxxzeJgtDqCaPJR9qdmr1SC04jgieS7sPrKaAGhXin2cdY8SIo+C
sSG7+ZKT6rhQkXOCnyY3R0LjMf30EgeJGlxGdkMyBHYcdd7JTvKf0g+GLQ76PdYRqC07iCDB4Oy9
ISnusSlxvoULnjMPPluzIWCAwD80hjvWRmtzRHrSDxict0n/03DscD48m07+22QKXjBJCJ2NpNau
763tvBtF/hiaLhcKqjmZz2LYoT/NuD1lcnO67jB0RCMF7budEA7StjYBbou58fB/xGqYIJzQiWBg
iODJxhZdH6ktDce+KYf+6rDfzaGbrRfsoVeNIpoRNV8VjeSXBk+C3sXkEHc0N8OqggeLde2xj7vO
eEoCBEO+9eKW9QXUihMkBKo000mwLS/eKq+DcVPZ0IaNpTuWovvA+PyoT3LbHJ8oUs6Rp/ZgSOvO
KW7/yL3Y2y6Rd2bkjcnYQok9DBv2PfK3BjjaMykfjr0f7YIdFu8VFuMwPhti+CxRNroTaHOR7Hzq
ZgKmzqzWnZDMLjF3CoPy4A7DJ3xC1CbLefST/5wYuBBNE08PmDPvonJ0VsScUob11hcUZ+gIMPnd
CdqBXi+V6YOFNJ+kMCAwLGHvpb9VNd1tyhp0LBt9B2Lcnm0V/WkKCLhuc0tjB4bV9D7OgYQNh8rU
4i35LosgFggGmaeNdbQg4yEwFuUw4vTL0sk/s7TOQ5ZfM4urB9axoo74GQIEWHl9x5b4U7cAbSro
oBacFHn2E50/I+VJP5wB+ZhOWL5RMWH2RN+fErowEiNQZ+rf0he5c2fZbSsjvEd2fLXJJ2paXM/1
ZKsnq5scmmPB746oGKLR/s4UFOWiZYvE1JjZXbsZXBLXGl0w59YhcCpMYdplbTbTbqHaDfNpq8x6
D/MfuzEGGQvcFHTb77pliVNaUTc5RAitPBaSz2PVGrR65fLqN3KDn2a4Svz8O4VPE9bhT4lNWIWV
raCiVWP70jTR1cCyGzCdeoe9p/9XzCyUFG785iZQf0x1lXVClb/rugnouN+iQ78VQP4WYfctCe1h
twHkQ0cOwtJuLQ/ldP6LNznhP+YmCzCRyUpQg25chVAacSHjjmKEY8C31gQI9DWY7aVrS3yUY3Nx
GOXI3oSPHMwPkyqRU4ljn0hMIeIKk8fKfrSa6ZfFx53HNE3OiPvANaJtnMVXyZByaBqmLJAL6Gbw
fw9XnjEy7KH3wed8a3KLndH+Dwo2T7CD4mVm/Fd59r7yyLxMuDPRpAVXPlYuAQYacxJ+isxAGmF9
ymY6YLe8xmXh2qDj8EYcMYKQynKAvNpR1rb+AO4auzQA88dCmNMoh2Df6KkXIAF+/b+0uAnGxM07
YPEmJGiIyx6O86ZTwEmU/x5HpgVtw5MH7XjNSAyPNQ+SSXcOMaxoPX/V0G2F7n5illLAI9a/l89L
cvRGmN5KDV86wWztmO175BGNGMA+0j8rw8eEx8g2+ydqAETDZ8W/Nhxj+KRuhjbGmabBq9kvUPFD
Ec79g3LCbSRfhVKAg8NPQYseNuZznnrPYwRcSepo3NjbprVwq4v+BLjBENkQruoB2AQYHcg3HbGo
wWd/PRNdKCVeMJGzchB3JBxmCSrLzHZJLqE9rjx8hGeCVbJsG894nVcg66xJmrMWFCCcMsKKgabp
glo62La9ZEO/Hwz3gxhKiBonrqShnP/QMcM5Hi9pNOw7oz1NEvxfz4A4dCBR8EU3I3wZgeupgXzb
xxHCX+O9gmVghG/Usl00SdhNN1jBYW2UbQLM43Sdwv7YABRgN0pVxUnGheSowQaHiCiKqrguB1A5
LBVoTizmQPoxHQmz18VB1SX4kOWDfMjqEaDcxwvJLS8ILbiQ4qXucVmklXAs6tzwR2AcbKTuR00B
bkJKKp2pZzOfd9aszsDbO89LSeXs8HKg9lbTNai7q98yuG5DfyM4f3uM87E+EU9C25AMqgOJzrc2
E7saKCQv+kuP7Wdv0NK2c3Nsgu4w+XjRTQLoD1Iqk3nes/+TQO8SZnLjUumJQlHPn8toHDp8RDl2
53VAKmyatlcf2fqKC0fkwefCZKH55OpEKV7VNtovSJ9UeExqdw5nHZeOIvalotFVCqeK0mzydSMJ
OmiKV2tOLnqLQqf7nLDHham3ypboog8DXzkXJ49PqWOf4I/t89bO9iMRC4Pho1bkQetVcJiBz7Ds
PNhDDgeLIzXVPDnTV5yRNCStvPWQArDzugpYZK6hnlMm69kgvt1u2Qbd9Cg5nHuf0jBpjiGoQtSm
zNVppPzhMnNhvKjF9QKxcZr0l9CDFwF/VmBKk1L9qKHaGmoqeODhiDZHfPYRsGAQMxylmjAso3It
h7PrhpsxJxRviIiUEafGsd44TT8CTlzf9y7dII+NvMcWNkM5MAVMpZOfcorWMeVmaH7YFqqsIL9w
k/eeRXIA2rBNM7cPJn1tL1zmZhNZWdD+AZm4nOydKdwQHuqkDL4UoA7LdBLiYnLR+wKjMCoCHO/W
wAJ/irpZ6XJbFxHmII42oi1sqDhhjL9qgKaCeIdoD1hnsVrBPTiRs7CftWVu9NapeT8uiCtqHlRz
LN47PHfRT2xy1tUIY6wXaAKYag59tyuIPpNN91lXeCxZkHMgknPXCrHFp18Dc98FZrHdOP5Z8i8b
vazeBdxw/MwW+xb59kfUpy88OIKWoXQJfJ3r/BXtaLrx6nfHo9OzHOsFzd3aEcluouLgPgAFYMgC
tAnyJqPsPM7YSuFShoRBhuqdm8Zyx3tja/IpdF8Q0D6gzT3zAwB3LltzCCJaht7WbG38CZyHMppv
AtzkWvHB5tmHhyU/smo+V0M9fMcNlANS1/YOaKWGWAzbTSiLMYnnKNwsXlxdAlr7dTGh/PDe8G+h
rIKVa4qP2jRaNCzYzjAl0A2P4VZ3g+qa2X1U/x37udx5tovViSyJwzTmOwoeTjb1VwyiImcx+2qg
gMaQAwaaw3b80Y8Vlv27jP0Oav/sBJ52zPpssubQsH8MjsYXrEI9E6pH1HPda89bVpizDL/GJDa+
LfdOI88tW0jBA74qoDgQ6sGeZ/VV/6+wJRkPtb/ynrLG+CUm568tyz/plH8r2j6rddYZ/JnFBiEJ
chwUuYVywPchMrAQAfSjmVKhBLPLHWq0eD4WVHLPtd3Nz+1obeUknN0cpU8GTlQ4LysUx9Y2GO2L
DkjP5F+yD/9YGGFucrrvDbHg5oGUvf4w+ohELNj+X2Miki/LGdLjsqQGHpEeowZJ5DfrbTKWp8zh
xO3/kXWhMPiopPwJLmG0EJQY4UQGlWzCsWKYtNdXSvKyy96t176ZRUcsK8GFCWm15EPkob4Lr6GB
vSU2KlXQftYKZ/XGK8etCm849kHVZtiBR+Y7ptjfZtecS1mfm2a6KZ+CRtClb5Fqfzs4freK2Ziw
Jz4KdgCGAenUd9xpRz7T3wQ6Nc7El3gM4ieqrj26qm+3ddP9MJTYDIBch3Io13hYnxEWHTGaA2Ng
KXSQVHeRUW7ZdhQYWXskg4Ykqd5nzWKfsOohO1pwmiKVc8aJyzTnRwLJbtbE8eROraR+cbRpKo+w
rnik4+MiZ5SP6TiQSpHnX43E1NtcnoceJ4VSgjAMZVoThqceVe2f6sUaGVSZ9jp3y5cswA/RQ076
3BScyGbnvSiEKLnV30vX/ZuM9bgLw5BZQoJvdf+srznKD5152Q7EQBkfpO1R/ISYwZMgQ/yMWUII
t6ibka9HUSs2RtfJjZeXnNW45uL0Ae+aDay1+y/l1VAS2HO9Cdqxz5QhR/Tbl82uQIsGRQTTC7P+
23oN9tY8qarJ4ffXeJ8Dln2Vjrpm2NPGE+O/buRBD3t9cCTGfgGuenTxwIcFjtSX589SCpL8PIGq
Ba+hH6h1GPtY3LRGcIywTt8245RgkgN8NAfD1XL905JnD8IZACDx1UwYFSOqCraTj6E0Zhb1fKkH
tk9s0F+NmIfVJG9X9Ygkepe8DN//qPPlluTJRg3Zp6zSZ2uCRVw2v5Hfb+qiupQOnnez8g7cgxRI
H/tTnOHPeGduMqXrLwuPTTReTPnilZBj/BbMKW8xYtbB3asausRq5+EeD+MIxkqIiRVdePRmymHP
OQD1O724jbdLEeK5AOmDmk9+FoBuLCevLfamnX3lE7b7ppsfELdu8YjYVan7jls7E/Ulf8nKkmS1
8oa3/n5J/D+h2R+Wav6ODHEq3GxbK4EGCrKe478mM/IdyqWmNqv15EfdLpzL+yKB0twm+s0TiXej
ISBOVN1baCFQrLwzsx7r4LgDYv7K48Dvqa2XxKISnrr2gcHcPXcV8it3uM5kEkAMZnEKov0af2KT
r7Nd1S4/gdIcMkYx+GY66Ybe95waHXNhPDOtzmb3mnEM7ICLM1c9DdbwHoc1iqX8JW+q8gRgSQML
ZDOZSPngXI8bO1RId5pd6BLXBuCItBDEeB31znHQP8SweVM7tAeqBsHKRIbPVVV9DiotseU1Dzou
62TCyP2SXJJAdqjeyP8gNYyHD8NepxvvBqEIEn+tlcS31jPnV7T1T5Zwr2Rz075xQXaRPTBQjqZf
OWO/aLdcHESEezukAeps7ytfnIclZY22GSNSrJ7OEYl5jyMsJNjO7NBSLZdkZldLhHFuJ/s+y+xb
lgLSdwS5TLWY0Y6I1rBkRg45ZuMhDT2xCxBqfEddD//eER3x6gv4q6/kf0zYXiySbo+01zWNJxvz
GAbY+FSAWQTRbMg9NFd9KadNPGJv7aqPuS/Fvq0chtQ8sWjwIXH7dt2zNP1jh7NaktRX6I7pzi1n
HafuELCMfFQsM3IsEtuIUqskUkuDaSGeag/9SMxmS4xO1svfPA3/k4N19J3ux8wZYXLqyTABv8ii
8TZi6miQKbMyUXom0RhvyYB87ktz78K93/QFbMsMzieaeU5FlD0DMOFUBemJ3I3kUpsUyxHhhJtY
Bv9lGHi5DRXojJYebxW0pATiXkXdPHqme3e6hAtXIWLMPQ9wvHLiQzfzwNQ2CcA0heygYWAe+rhi
ZBGSg90rfN9qnmWyWWHyR2F4ln7xJiNszloXA93Jf64b68fyveC6BIn92OWDnnn0j01tX121VDuw
q2uFB/MqCkDf2X1CG1hykJFH7JcPsxtfMpT+NRlC8kfF04smICBVKddj5FCtzzh3L0r+U0p6tcBF
fDHfwnJBS0JxTu/NJIdaN+rqUpv+rrt+DlaLgVNyblrXutLVSlJMK0c6V2XHn6ka9mHQzeuu7J9r
QmXObj5ycPv1tOqDGUfIzkfT0TwbgfNryPZme/ZT5dJ2VRj7rOxedSvqhIs9eYclhYin6miv6gqy
uD3j1+8H+KxId99zWNSYTP5jRWFCavTGvunnCw5zF6/HKKnsURU705qIk+MCEdLxcWtr2ZqRnK67
LsGwpsJZiDA9BvTt9Hf2x10cRow/k1OJINtx8WwTqbMh6vApiM3dOOafespoUPPmrtMBf6mNX3lX
adI6Cdm53zI2XrLC5HjAgMtk0OIEAesH598yJEvc/TVT9ZsZIG8JYVGxvOPj8gykUm8NmaaPkMHw
RW3oNh1khV1GZEixh29ztF02p7AnZLtaz0GSn1Tl8qQgjD/6I8W+XbGlsTTiD2JIKjokZtuBPYoD
hWNIb599Jg6Qn5TpkdH4StrjPSjqc7igaM9skj2L/mMKPYBLi5D5vI/+5GSTDoVNIlv1zBHB2xqL
88QUYVV22RP+iHR7uTgHBlm5QfBdJthfJyBAhi5tOqzpisIAcA+WT9PGOhIthOZKMlNttR0FpBTP
ei/8itTkcQMhjJOvPouiPPdVeW0tF8Gjb/SYYgfilNflg2B07ZCBu/UJu6EM7S6tzcDHY45st+l1
sYjKZokiIW7+Kyb1QLLii8CiMk8NprgRxZ+fG+mLSCwAioKntDoDnPg9IINNGEUHwwN+E2Vpfw4z
LQqtbkwiMVJT9MTTpa3d/2Q0Sk6W5p7Y5ULSD5vugN/63LpnCheON2i+FRGfK+kjjMyIuaplts0F
PYIwyVVo2gwzK4feAtMQE6YmftJ9jzGemUdfYA9nDqr/KrunSS5OsdHc9KvnJFp4k/cYOd0piSm/
bFAmR5kQP4pjhmF1uMzoQRhFl0Z7c+r53ujPo/9rb2dGr92jCXmwYMUaHBmN5b6oBEcPJi43dp43
RGXweiYUp+qQV+7GjYKTlbE/9RCP6pTZUdf9p1MgtxbpOm30XUPyyTiDVko2V5R6cLmmfJ9EZI3p
XYSE2FVVxK9TVzyV0vpTZS1p5u1WIccnqSdH5TV+41AAryJYjmM2X7S0RH/6zvNPsjDeXcIw/93W
lHO1iuSwRjrLgSEo091yY1gzaFL30Bvuxa78h2XCwKv0po1du/UP807r1Ut6DDdy5e4xT6tPQFew
FNMeXUCTjrt0tP3LkI44dM0FM8ywU2YOzEz83CYJe2ufeVhZY5eAHZ+QtFgC57cORJ1gV58o4jT7
r0S/T05b41yGkgxw4bR4Jinjy1zAsTIROJtAtLhMpCNjQWuBeB07hAbYGOAOcf8ajUGIxyMoZGtO
v8XkZyeVOCgnyt7YWmU2rsUi2g1WSOPfKCt9/JPyyTj5EJn8VY6wYl+ME8mdllMBP8DyMkk1vgWp
TJ8TmeBSghXweJJTKV/rDoB0Clvk2XEdznD3hzo6YFVZ7WyPKUPuxMmJpgxh9DSKqzEzlMZekf67
9eZXq3CtQ5ewj0IE6F8sRjJVS6VqFj2QHXHucf3khr8YJCGkak/ETQwOzyqm+bZYGZhaqu5hso5K
xVsjTQmm0Rw/FBruqjKMl8r57FX1URaf+hu4lx71d/I4xpjI8F6rAMs6CEVMKbWdQl4WWgWJPfWf
mgl/gkFwxl+r6a1xPtya1Lcx/Ovr2X8JidPZKHgs5SlI29+IgHHB3UNKrneR2D4F7VlraPTfatgY
Npw7DzZYEEKZ9HZF+drj1tEZwQ46lIHWrqwf0MxMVMJLfMxwaSlDsUM1NU+vChslr/+PoFh6k48B
uxsJb3wCMHDEs7AgEHt3NRj7PP7PEyQR218urAFLdCjMjn7TbL0uBA2B29RaaFYaMAvw/km+6DfI
hxN5+zcu2zOkk54MkBSSb5xjP+aHq8r5gNMuePMFYJhPuDjslKTHraWjAq5Il+C3kGi2Jk/yPuUk
7nZI2M3804Rbx93JOEuKOH4pBpBoH75AeJv5iHihseR5xtEY2tgUFV8BzrGIh7Ary+DBagoWovJP
W5AkWJ4sLiIXTvrOM69ptRjGzljK+niM2c2eHxgnsc/mQHPg9Jviy+Dgzjyc2JRQax6tzNMvYNZa
V+YyDmlPsquuFpVlm0E0xG542zX8w/hXEaOjL19JwkFT/MIct2bwS0Zg5E5xNuKQUYN6azLC9O5r
plWsMWRuKLeIvyNAozSkcF7+ook80FystR5Ga62oyx/j8jn1yme6tSMeoZw09Wls+uPcjwcEB39V
Eh9U6ey4q51xsYKXSmEmUJ6qrkQXxNjVe+ljrLwelwlhutzxDvmw+sQh1GsnbKY9mFhZ4BXY6UC9
7uUaL991zUVGADfbxVo/KK7140/OnStScugCFK1jc3ia7B+/NODJNNvJxGm5PJnTtWDwwc9xWhOn
UNMhDogQAdydzIIdGlT7UQYm0/GjDYRW8WuqpKdjvwUG5lBU7yS6pXfHwN+9Shi4PHWcVBawJMuI
hy5poeGHGEjR/5qfJWInQ/wW/tXNinUIcjMKgblK2RzGvi9QG6F9Lb1mWvsRwGdQJ2j1viw+o364
zcHZCKKPSVddYcK0botf/ekEUXINRPIcS89T3xW7Pvgainpjoch3CGWoimxfk7k1kA/AYuH++K3x
GJmv+jX1FxwTnM7bk7GM7TDsW8YE8cBNFPrp6kr8FMRvQ0ml34feXLD0+2R/6PU7bmrrdYnxO23k
zVRM3Jc7QlbhgPvCEPDr+djxP7O22utfw33Wmws/BKqdzO0e4JRM11Yva+4GYZB4j5mH1MZDpucM
1J+4qzDArd/HOtxLO77wEksZohkkSqV9G+oQ0GenF6wvFoiBJ2RGYO+/+nlIRKz+j6PzWo4UiYLo
FxEBFPa1vZO6ZVpmXghJM8Kboijc1+9hn3ZjzYymG8rkzTwJ+Cp6XurxDjPMfpUTBICbWRvbNHe4
ozXxx2I8S3Jzb8LUM8eapA7Pluib/Tg3/6xsfktT/T0lWIEF/TJQlN0/Bi2d4EwPSs9boyqu6eSH
e5LDDj2VdkiehCxN4oHzpj3SlOG5aqR3Yii2XRA0LvUZZj2/cfTgrdb8snhSKOvFnx8hbmp5T0sT
HxDtGYFghlDZHyoi05Uj+kUmblIx4BHvzik7Pd4K+APi7zTiM2yCY5Lx2k/2dyb0LQd6XeYZCQim
j5a+UpixErZG5obzNVlwMZvf3sXvYgwtcDWCxaPvccMso3NrdRuK3ncDHhLP11/YXJKz9jI2ntwj
qsDHT/EpV4j9KDJmZW5954TMtF3O6B70eXWy5MKrL67iPpLO2dZKfIhosnP3cx8wYC42gnBrKU3r
ZNRQKozx2wETz9b0llDdGHUVtibYSiEdT9QZJGtrJNIMtfJEo/fJpHRyRis1BZSkCVqZARy54WVq
5ovujFf2Y1gvHDOH/thM8WFo461uyETK8WIZDOoNdWh6+pVDf9w7c+OfB84xKnXMp4rRyZQZ7E84
8SL5pIzkr+44+iwbaY3gjAntVCQsR7lmRsLoIvPm81yn+3ksTn43v4gZqJQb3ZbS9Qq8rzRSSCII
eQEec2MGv8vq7vDBDGhLB0tZ0LQA/JFZrT5dfugZrknohut00ud5zreTCQcx6NoX4bjIJ3r6IlPy
YycB459uDRH4OLrttXXzRz+27k3fbk0mxYwSbCJM7BRB9RqE/atT9ucMC7tpMKog1LRSkfkUW8Ox
56sESbiuUsp/TTBPpsr+Cas6+7GkwBLXYx1Vw04anx1EUXxO7ruUrAJmYWryPZq/nRvOZIjaDt27
gMjRhcHT5ruB669HgXQ40UapmTP0EVsg6L7XDPjvGLpPXLB+Bz9bUnphy/UrO8vk3YsibK1t8Rzp
9tjl+lFZ6aFt7Y2pxZGvnTgOaaUxOht9e+l8jHVEPw9RjmIwEIzgW9vFzWInz958KznPRhwQG06r
S6ibAkQcDVnt8iwbZSkPoe1+d07wEMfUaKQKm2TGhFBMnAy7jpiP4XJ3KfkabXd4qjsceW594Ou6
w60HeTu2G+U3eyIDq55Tq4xxXsmhPVc5a3hcoQ6TJDdxr1hbDh5bR2RcNzoXtEj3ag0jtT7DbyPM
VwNKljNbe3ws3TqhdaeFjLourIk49FSe53G4koWGTmcUyUc41UAcun00LeYNCeWOAMiAvU1Q0eu+
+UI9CWphTw2MWb/35CGnroj4P0QUGxY9Y70Atp4oPxCsd13a/DhDBNaUlz5iMACysqV3pHQx/JS4
fOkOdlMbI27yEDD0yjO7IX5Mwk5i2aPsB1WA6EYW0VEipuDZTVW7x2rGs+vRPo89LCdbOSdXK+Dk
OLnQm/qtDMdnr2luBU+Kpd+1qj/ycTrELrBIzmmwaYJjNgyvPlZZMhPXPnO5oqBszd5GNyPccsDH
sIVG/nkn3FNoD6c2Ty+9Xuz6Ad32WFO9ITi4br/RFtKsSI1TZDm0cxr1qQzt/eSJn8nVICqz7Ju7
MW5O3V+n2P0belQw9QOAu8AWPCZ2dPNK5113DO6BC24ZYRxU7T7n9rhPk+DFSYbzGDEeM83XpI12
NGs/gB1EOUBLbHD99TZD/eUZikv5b7CojJbFxuxgHdsRLlRYdC3u1Hgi4VIfu1ZehDc9hZ7/MDv6
qUvCtxCJuKjDU8+qPaTZ3cBcYnLaoeyXc5OFKzYhfjcDNvSkfsN5dpKo256O1xRyMHsT55klcu3k
Itjx/Rgri44OcisUSLkaj/uY/5Zlg2JhJN+MGf74ja0PDdfUXgCV4JcKKMhk4cQ+bWyy2LpQ8cug
JEf70c0PaZvu0U+Y61DMdQ8X1z/4xfo1BWC/Mk2QNSJ3AAg1XBCjZji2hjrXLY7DKZVMKlxfkT5f
GqC66MedIo6BzNZJ6JBBlktzyewX/cM0Zs0mastfSw5/x7S5EB2lYWXsYet6wcQh7P8Oha1ji+Gv
4zruhi87JpQ6uy+Vb+BydVrmz6JTtG22yHxymneInR5gx15ue4n3WA4+Q5yMjlbT8LutpmB9C5dg
vsaFwURRNwknfN2/F0VjnOOGPUSp8Ng10VkpuQ8aReOZu6siFleskB9VB2amQyUTvOh0SxwohjmR
BTs3hYfhYMj2mcOaYDtS7kOYfaBxDMo7Shc/Z+q9FkwYOr/6jFvilJVjPc1NTlrRhljsOHBpEGgt
AW7OrmANTwHX/CQPn9u8xlVU13BHVX1N7crBfDeTrCr+zJPmzQoie2+pWm7j3HumKA1wh9mujDr7
sqEhgHDSUI6mViGNtMyyAaILu4MsvMjvY3cuS+dqK/NvCTMgDsqHOIN2zJBgWDcdHUEt4wqz5fBR
TmcZtWcCj9jf8K21+4Ee923bacKvkXfhzcZLR+lR3X2EfvhcY6no8vKKf+BhrnKm40omGKsC4++s
xg+fl5C47tYrampINSEXSeWpXy48cvXhNIHLcFzduIcv/IcHlIIno6XQmyWRjMetMwjGz/Mn4vej
MiEW1bQZrefBJgqZqJ3NT9xNIF5paDgZmnCpgCTmxz6dvWQf8ID8lD57RYCdiof9q0mcr6Rnols0
+qmlAy/th3/KMh7rTmoeXydGiAetGDCsZERQFaQgqUbyAPzlXfsYShQeASFFmxvy39sF1+7N5Tom
dxp1/h+awk/SZuCVRAGPIiR20Kx7quPPE5S35frjBM1bVij4JBQK9T3acpHvEIrUfhwaA+cDlEbP
EEdDSUohOHxwmODwQVqtcYJtyQAozUvGXoiZVn4XHDNpH3vkwDu/0/z8Oajo0/fK8qDnmuHqyES7
QA7z/ICNJXyLxuonw1gZVj0KR/Y6Goo7tH8oOmjhtUHdEOpGI1wah+moYeLjP7cLvUoXziUadLEX
rNXwOYw/IKX1TqToDpONxAvQ+FXmYud7yMJumVPO2+71QOWqCI+5OW2CSb+2/sj4oHpOLGocSkV3
+9xm98JguRygaoD956X26QhVNbZ4D2CKg2mxD2i7FLbn7BkdPRtmt3OzPt5HnPnwbU2bzjCflWwX
PaA/xGJ+SJP6RpPBK/0St7RQVz/Kn22KbHVN0GRGBDUmze9vQhYK+O7okYQrOJyES1pxqRwA3L4F
2M05uJxJWWq8ungEUcr6bLyA7/wT8hkop/isZ3W1zeLHhAIN0hi+npWwM0MjNRiXDQwYmXIY5L1c
vz2a1A1/+0R6eREHHPNW+2jzQ5oJvbKLh8RPnmNed8WrIlhxGlcdcs6okWkR3UjJADp5fVgqSNPQ
evad8ZTG4c5gwno0uaeTH713LE4e5Tp9Ts/Z6FKiaIVYn52DdudfB/Mxjy66tONh+1sQE6I4V2ny
13XJM9RuPmEPEwh65K46m1Wz71Gz3YAMDXUWGEIxD/HzmFP8UHr50UyQ/EElWTzm1gFlGr1+ZDpE
n8dKqYiI0EAuxY/AhxZUcBJ+eBsNQj/1sJ9qXglesCltiaDZL4XBEWjWAJ+s2V+XZYbIJ3r6oeqB
+ScGAGmv2Rs2pQV8N4i7g29oZ+t4WLnxhFG4o7wlHOm/c1lgqDN4p4E0YzUUjHwK8pQceQ9GP34G
Zsfo1TcxmA8PXdJtGf/vLIcG8V4xhsXslJtvusRmky79c7P72eVdhVcOy5RBP/CU3WLY3/Fyjgwz
Y9w4QfqalMGVeMZT6dT8iQIHyufIzXiqUNbBFnbrkJOXM8t0PcUme6MhzY0vAcDX4LYPSbmAfAW2
EXZDz6U21pBedDCtsfjmukR+jBZOVl3HANwRk5g0raNSYlfyvoI0pHYaJJsmqp2k08UQ7bWszBc5
IZTM0XFM/EPiFwecAi94PLlxCJqBaWbdKW5VWOjV1gV0HNTBrpO4MtVAI2/SP+Tx/JrwBxU6OTft
4kMhjJY4SBwT3tLZuvM0rtO23Gih6Egch/dy5iWhBSJT4hAKvbU4Ueg5vgIOly89bgaiQjCQFy5X
HJNGUcAIMlmfmyWdJaJiO7VMyNxc3ArDOqZuhM3IP45ZtBLhtGtM02BS6BAGJaPCsZ9RVpam+2ki
3J/VYiTRkz0uD2ede7T+IEVNODazApPi8jcTZnGTLxFz2FkMjF7KONiJVgUb1c8HqadHXLgdrV9O
j22kPTOT+Bv46WdRYr2pRuOQcYojYStQ4pH04jRXlNwGkD9aI93GMX7SOFMM7KGbbq2hyLjkNy8m
K6JDW0KWyxF9f8EvN51wtmHsM6+oUE7Mcp74PMeXLJ1ewjRmBD3c2yp4FXN/HuFOskmJs805WBrO
P482euBMnPUyS65Ux31MJaxLoftVWBhXtG0+Fo619ZHxIa+vQrxbqiT/2rGdNf0zE3PYr+ElCAN8
QNYu7a39GNGL5tUSBqdnDFjO4+LsDwZDrJbJSTl7XBpL9aYqE4BsgCV8jOo/GXV4w5g99Vxolm6e
q3DoDaY/BNi/TPx/CHm/ySL0BPyueRX/NTShRSWuIe9iFsx3M6jtxypD4WewUS3WCxqdCxyAOaPG
JvF/0wlNtV6iq279xtAB+KPfoQABYINXvZvNcucX7a32XCZQkCS4HuG78fpn+NjvkP2prjHfHMX7
K0EclyMnvTl+Fs14curM3uRR7n42HueyuJ0fbAcfY20n57Er3joa29ZxzxIgA1LxlqzCY+Q3zXnO
Q+Q1piAr5VM3Zo1LmYWxQlYAVG77xFbr8pej8LPgdEdWgD9cWDGoJZu2tJGRya9itzw3VPPweo6A
KixiVdSy9vSJZ8oF72ayMMyMxbRm0qBtalATyOMGJxYQyKwMXA6uhdF7J65gfzwxWIAvLFTmUbJo
dg0uW5hI3izuknuKF497r3P2MY5h0lKsm3NYc9sXx6xBmejc/JzzPRYy/mAsiXrYzCi3g4IdxG4g
WDK3Kms/nJFqXdahAhppme69dmrpwu2IWFs+kNuZME0RHgYvOzSZ/9bBCY8K1HkbLP+mX1DTdjze
bXumg8WK2+G5YLXkpt9vIyzCbt9TzmhB967Tf3wVz8SAxNl0zCPGGiwPAKKfm7rgZNLGx9iKIrBv
NK42MjcPQx7806HlMzqb0cKpDMZt6x3jyrq2gTp1DQ7TqKFkNezbc9jj4M3yYqZ/BqOqPRwtBLBI
pqi70fBbBkO4z3nP5zCH8uc9RzajEuwJTFcU/hnfWOK+XJAB+p/pKDq6pk+pCH4cHEhQpyi1jHT3
EnCppJFU43Q1T2zvOx3jdjOSaZ0nMKJ7J/3xceStFMnicSFWtHmI5mmA4gGTU9BRtSo8dfMKc4/i
QjLPNX9b+jntzCXx593xeB2ZkQc8XVzw81QwAJqLkxHSDBTN6dUCtcF/ixeNmliXpRWJojrqnsSW
XfLmdMF7lJS3KSp2+H/Odpzs0ry+zD4ezXJ24Ay3WDC16F/dBBt71Frehsl1AcSK5cLnM/ktjalh
m+LGnC5x6bbsjtqloL0X9D/X1mNcpFTRm+w+2GcLThF7j5nosTUbAtTt+GA6MQys5dqYJe4rpbr7
2g6vMi4eNX0AMEcQAHoPtFjFYGxv8KJsZNkHdFIpOgM9uqFV6h6LVN5G7fyWmM8T+SioZMQWg6jh
cPdnOwyxM/c62lDksV6autKmeWnqkF1zSW4GKa3FVvjp6o+uZC7rDsxBiYbHd4MzSdsCFxj9PWVB
53QW6zIbkZTjO67JzRC072NWnssxyPZDS3mj/lf2bBzLMm7/mzjJeTGDjcbmdanqi0Yv9RlYzGW2
SlM4FDJsv9zIPLRmvg3D8kA/OzAQS9PjVAqoBVSEVz4Kr4E1y8D2BrqKMzIlPmBHrAfCQXJV1Pzj
uloaF7zpV9a47VWZPc6oVGFu/AlcCKcL7punY2uXy6AtusZxfOOk/lIZ6A3IxuRxreJuMdCkdemp
XZ4jQRiaTsI8r9c0mn5LouZvSKV3K+GF9z2YLLb1Q9TqrImDze4i3XNgiQNAIlj8jA7zMe4WD0sC
lSQerK52Qv4XuLFh6QMO1GCGHUYNwaw2IFSepKP2jV9evHj+LYiWMdU0GEQEnKepOQty940V3Jf5
dmAiHE7J4/JZJk14GZN4O3V3GdO5hbcSyNhTMdPTopNbNU/gVizoe8v5pCgtIAEDUwO8pIQn+1s4
NeNOJfVvHpW8hdTuaqaiFEPp7MdZDJqsklELBCb7xJp6rmNn63PQXy71VmJshMWYisoVmsX35uL9
J6EZFwjaePZkd9aT8Y5LZOu3hI4ltiJBw6Uxo9r06kTF6Y6g4RtckYNlRjgTyDaS0qw7QJ94XqGp
O4/LAzlVBMU5k5WGuR+G8F/eKObAKAqJeC5DXA8pKH4+miQJ96qz8ROTKMqJCw6Tfx6zcccb9rfq
Y7Z/bjYl5cGeb1Keh+FuBeoB3xIPSl9aRMKWhDZqpTIUc4TJeUmM5NkIJHgeGfbc2C2GrLUP9Cgy
kUxCpg3JJPGoAo/CZbbRRNB4ufeTqP5UJmuX1xhX3C1vGu7Cppza9AKxOyWgL/ezH+LQCeZ5E5fW
89RUjwN414FuExf4pU3mcI0wCq3AhueDAcsqUoC6vsGCiANv7dCbvqGy1T30Dm3vrYWDEOfkH2uK
HjozQfquK/MpAayCtYrOkAr4Pyf3K+hauiTMKto4fnuvwGKZMIW7e48I7fPTEskivTQ8qDxcR/WQ
fmJhwLKKUyHBHbFybY+7Pwu2uywNHai6xnkZK2zPow8VuHr3KGugbpn7DXAN7EAMzTco8IzDBMOU
Or7m5usY0UsxDls6324ZuhOvCXGN/JrEWLlqxEO7+G4Ufe8F2XqzyA5ZVn8Vk/Uc44DAMs8cfBHB
W3+RLYaXuGRwx+J4d1oN3dO/NN6E1oaRgbUom8IdH9g+t/+1HOU7UX2QTkBnpmmYX/4gQ/syjz+Q
AVeV+RoaHWCk3zlVm8mJ7pIiFy7aj1YacThpESjjNxaRPVkG4vvugwggyKJCMf5IVvXU0kLvb0tG
sjlPZCu4ykcXQZB/uXoFDZBB/CJOMCxhhrdhdM91BbUx7oddpF6gRUHpjZPHKpE3HJHM/WtcyQRB
xl68hm3I9N45LJ8IzrlTwVvmQv1053mn2PoYP3Cp5OscUnw3I1idBBvX2saPvc4ab6GEoxqgZuwK
33gjpXnV+KC4n5Nrdi9RZizsBFYmw+dHRVJAkPL5uIXCIVH9Uan6awVEPBsDJCKY51MI5eMcBDXz
y9jby4i+dptGXMzoZWDs0MYfZGKeIkVdQk+pct3eidQiIAQHwEhQid0nf/QubgXasZzTci/m9k9u
evI+S9q+PZPMGSfoAjgLWrOdgnORyt6w6B0qm/l92/r9mt38B4jxn5aJNYlYcc1dm9oUGvRUFp8x
oV+dqniTnadWdjahtndabhvXeMiILUrgUKi5iNejH62NTqD/RSyTscr27Kebumh2neeZeztikSUl
J3Tb7Nyo4dDKF+bVogFb3n4GsfUFJnU7xiFFR+FTFg0BkfRppYp+71bDHof4Gs4NAzsSdXZ/F2Ra
UiB6KmtuQmMMMbgmR5eAblo/sU5VNR4VvEMeBSZVA5fZfH5gqr6WtNwqfo0Cp6my+w9U4n3T0Ixj
+/FrUowPLreAQNGLs6Tdo0sVRQe9bFQGzj9pnBN/OEoCjDySGdw3J8y/7PndlFjcepubVb3DSbSK
KbdIJGJj/Cd28r/VmP0SeFhR9kzBbJ0vC2HzHhTL20dHJ8mo7NpihvVSBUvGPOUlA4be+fLSBRaZ
SDJpBTFDyKjltm4iQtiKkAJb7nYuiqsyJ8b1lJAr1HydQ6GAjmMdKW4c6frpfQx2QGzM7EvZoCQN
zvxTlZzJHpyVG//ErrHTEhd5TgCrG6ikrjqO1dOla8ZrE5lHlxyshECwLpjDs/heuGPRNdC525zz
71gWN4sFKNH528DbsQr87DHu7S/KsaJVx3JYtvDKsgkPPe1COR9N+60BbS35Ci46XHoLxyyXapRX
1nu+5FAmsELAFWq2baxthx4Qjctv1/bubXn0kWSfCNXQA44ng0KzddVYd0G5zjzF6LTgB5iFW6k5
bIWfUlvSqq0W9t0qxWGeNWsWFSJmRftGJaevxp5p8+ufXLx6iw6M9Detex6ElbcMKxFDn7Mu+234
0jbEh61VEBSvsSKPB9gDDYCfxXcVtWnMf1aaybJsxe9Q8gDVFWZRRN3XzMXS3i/0vl5ydcWp6FEJ
kvhn/OXk2hHCOe8EUuNKINvBwKZYG0xDp976ygnBLnzSuJC/XUBJKwMstxMArClO8TUJ3mA3zuEp
Zeo8MlmOvJRpStjcLfKRUCAd3/zoDG+rY/tXOMmvS73hESrlxR9JrtcSRXZZ4AHMEy8fNjLQDxk1
KEY7Hgjz0vwzqH1VtCdK7O0tiDptLn1e7nfpk9Ko8D37iYMmz/tkaY7IgwT1gnF5+TIm64l5H3MP
0PcZuKdw5uDC6DejISCY3b9pAalwuU5wU9sDuDrSd8fbav/4xvAZNsG+XWrvyxYoHQc7mX32WbfN
Gc90cbS1I+dxLKY3yw03WLdPi2oakioydceVIuID7kx6prj7V07IfplzAlC8IsY+zEJYLxWLcOzg
Y5du+CDL+Gm2vTuotn3SoeyNTvVOLIUvzZ0LbqHV+0T+D/n3wlT8HHF0DOAdk2EGoUJLuFliRx00
B5u0+/AHp9jZusK5xi41DAUum8w0Nnbifk1yAgYVDTCZ82swVdeIee/Q0fJp8q4Epale66Dg4GJ7
h0wPe+aWLkNRfFqC/hs5ma+S2t2CL3TnO8Tv8LZuaRAMgfDx32n4JjBj0dKi9p7ym3cQl0u/G/aJ
que9g6RBQkTxZQ4DRyEYfpO8ZI6NucSdf5ZjI3LXY8DGFY4NYGf1hJXjRk3ij2uE6yAtf2xDXrks
ClX8UNTx7rjBtk7Ku5Q62slxUEcj0bdMJrdpYsIiB/oXKwjoRngKFC3JagQqzi39o3dJNWUgo4Z2
cXOOVxIVB5+Y28rVxjflQFy2XDSRWeIG7Jn0Q+boKmdjd+oF0g9tK/Z4kEX8OXjgMtOGmhbjnx3K
g9DN0WpLF/zjHMEhTHfRQp9QTb/Un9PpCvsKZg5FnV3VfKUyL1bdNLFr6m8rCp4U85BVVNFDm8Mv
xfFEe5TE/OwX8SsdAd16JDJpdAjQVt9hRo2MZ4+hzXJ8REx1PokWbyNLspgFsIkrHOrVEH+6CwEq
D0bS6An4T+NsmeoxFuPL8tonTvYpI/cWBc528FJ2EdJ0bggoJZchstK3kQM9TEn0tlH1aXrT15By
RxDpk0W2CocSw2SLeumDbwFYnNAr7FD8gc3+s7TBLq9Xm9AbNnB5sPL9cpFaLjA1V+KditxPg46Z
WpDMTAJeUe5T+yHktWwjOjQwDDxGgw9Cj70DMvZ0jxXLDmWyAZYZaLFtcxYYs0l0pTdCNueQfVeU
HXIhDxgGtgBUPVWcFnZ/fHUrp8eEyV9zE8HN7XMuJc0x6ILfaELN0TwcLi112rUeorR6Hc320yi9
vaNLHmuXHTMY92Y0Uh3XvRWiODKsbteeqMRlxP4HRZgc+QThgKs9+n5bghZsNO7IIDc2uaeerUrf
uR89t5D4zBKQSboY8HlNPCYZ+f+icbrtqxLkjWOMcP8YsLU8wtRPBxilJLXsrXEy3OBMZZ0+mLK9
FV5cXD2E/0RglaSkcm3HBCcgARKItdtVDltrqRtOenAeKhEX8sc+MCJN2Ji+1vWyTJYE03y6qdO8
f0SGfq0Lii/DinfBCsI91tc9ENdzY1lf5ug/mmaNWteho7SCDPAoXzw+1Zi09WLccSi86t659LNI
awv+WoanFH3vZlPag4sFRG1Sf0V+dfa6hPt7XT93SITBHMOg79g68U4l9j/t2/+Wo2frRI+2gRsw
aiG7WfHJrPu/lgLlXyPWD05MkZk82GXtH4285ekp/vod9dRJQeSytHll2g1MqB8hxWeYmj6MjuEG
Wuav7ZRfVgSun7cRgw3qvCEYCHKrHAYPC0a46nw2mmVRx2P1C5mQRDDEUWgZ9n05Wo2l9+AuFiLQ
XiRl3G0tvY0fcZWvSVhokT2UYbiLp+aImD+sKMOhqTEH2ZtNFlN12z6hEwJHXurFKPLGnrfyBNbL
UXKS7zomhHbevfYu5kWnv5uRutLLe1geYB3aSKMcJd2BRYoSUmG7cpOFvCaqn8BHmMEmUOpj0O1P
LIq/gyaIYHpQqkx9CRcfkDGm6aUQ3QUAI8kyemMQSDHAce9Nes7rte3+tUzOx5lMvwFR8aO1wXvp
MdQ2J4lbJQAHzgfXo6Mw4I8BGqKM1Cyla0HH7MqZZqYq4YvllS++DrA1x96TNrHj9mqEnYTJM8QC
v3ZYiKuBNuR6uvnADxO3wMyXnMRUnFmPYX+L6NmBf7d2na5mBQtfNIpYSQHJJjKyvadmHCfZY1gP
tznhKh3Z8bt2BipVmCmBMGnfcNS+EmG6ls14znq8NJ4zIV3jRW4dFrhoOhqtjPHgYhErEs4rTmK8
KahBq9Tr/uDLB4M/OBhIh729NKx0waXhlBFBRVjOjQbD3TojB1t0nzwruHAoCGQWMOfwYCpTE0kT
N/Tz9zwkBji5LXXRUX4de596d+yGhfGSY4R1KhMghEWZqV5PpXjqsUDFiTVuK+VD9TD53+qedBOt
6Iz4Gtx5AxOCJR4ptjk3+k3q23dsIBH0NU60UR/qM8WT+hDY09kK3e8JXubgIfFqQlctL+eocS5m
3d3NGWgOXQ4INR6fEMff654qDavAJTYWigG/7eyrqP6QgJ0SD2kjgPMPzWcNznw9DQljCuZ0KBoP
YvC/wrm+YukCXOSL1+VPpXCYrnJX4n+OaLMQDNWyhy4IUQ+Lxddx8vkcVgP2z5UzTIcpsY5YXJpV
KsFpzM0V23tAg1q4Sef8pqzkcbHG2X7yqBRKNAcFYjbn2LQornKn4tACmcBBwKm9WnzB/Ehn2bav
JoAhlk7qE6hzqPj+LNP+4b06FqNxW0YUCk6GxEgQTowuDYihbcbBuMuCm73sA/2fsBqfTT1fvWkK
IflBQciqN5OQMTSLq9WED+OUUEHB4lDZ+UKNJb3N+YExVPjCHn8gGk5De/HHx/plpsMO4fVGBBXz
T3oxxwAeDAVdDE5Geg0WWW652CKGnLUqbxViY8UavazVUUt4zx6+hz4+OXjOiFdtp8XZOBU/Isi2
fThvkry6GT75vRIKP1LinzApMBzE/j3PkMDl8pWQ4HuRM5EfP0egiCDQhNI4xHNzFK7a+RwpSt88
Dl0JNK8kPMlSabNzNbbL6tfcqsZ9dbvgQzfyd1kjNZLgorIy4r10mJhE29FMwcjNFyBaEm7EYWw/
BmHyNEr3MDSY8uMRb5TtP5tu9B0N9Uur4m/TFkzfeZ5EHR5KZ3DWfljmwCNAO/RtTz9WHzA+gB+U
yRJskv3I44vgRDpe9HRsdQQtSGPcPGR+ZrJgFZdTwtBIxWS607u6LI+NyeEp08AApIoelmunk0b1
NpbmxdSMwJcOKtsKcCmRlyXXzC6TU+KUwhmAIPBk+vKpKLgoxtaZd40FJY03qYDRqYS9I8ZIjAWd
IKm8f84IJXT5N0GW7yIj+DenXKPdeDiGMrgmfMP1yF6BXebF64JTGSVvDeH6SgtcX9BCRvMBSeM0
OfnRLpjKkSAwmXChZRyWf+cwseonbCNevA8HosdqPlb4h32h74ETvo0sGJyxX/uag3DBkTCS3FdD
461fNIm+/o7nL6Mi8uPHDGHktdHZNWO6MefeD73Y/H8Pdh1GtN4QC4/N58mbdikSGbAO/jSY70Nz
pOyMvCVOEELTCVs7ULuKuVs89JeZg1KeMHLADKN4PGbkSKsi8YaEZYYep+r2rNL6Sbb+o+vNgHvF
cemHXV5HhJB9rsVjoU1gmcum6PLHyh/xBoExLa0L1NxLTo0XWPJs2/BC4R0neKcz8dgPxUtN8nAF
eJS6z06+VHb0sNyEgrHfSY+CAtPdMNL5U4ELG1kZ2KLeqshfmQ0TzSGXt4Cm3SSN3mGH0OYRPXd+
/xTwC4AkfxnbJekGy3MllwcpSWKSpLQERGH6mIBkWW4jVTv+zNX43XHu9ZfHvNV3BGlaFADENF3N
wTq7NJycECF+nMwiceWXe88rPtKGuUwizmoY6AZzb32HVU7qWwslBufu1qA8oSfbWBd6G2TybPj8
GZOw3kmKavBaeVumQQQizeAUTW2IEbd9zgV7ocm1wbMgBbjUT8OW7zHRzy2l4AhTX6oTb4hoyOws
9tPQvVjEVkFxpM81UhVrKg9FBfCiaZ7x7YGKNUBnI9eY/nk5QFeteZq68dIqWhJsCayEeOxqgq5f
qPE1LYYvlWEb91yrOrlp8P+x4t9EUtEXdIvkvC2uPVw0CUjOCXwWtfVgNtzEBy2nU1NY3Gz5uUK2
3tgBGmfZl8kYzman30I57IMUmik7AF0pfNdu7h4rfujlQRZd/FzMGXvl/LcXxS60Y+w8Ur8vP2zK
6+dqs0TFZVRAQpfUgDgETfQlJdGqCHthUJXcNaAlrsh97f7PXcZdQRzaiT9EGj+OsfzRltgWzn8c
ncdypEgURb+ICExCwlblq1TytjeETHfiSSCxXz+HWc0sulsqKJJn7j23e3cdcqyttquvqcoTmpNq
PJVR8D13DWOBkcBiv7+MSNQaa7hSb567lgLGX+o3BBWHbsWpVeaeMw5XxIhbnRkvlOVBXyM/vfOt
BslNB3zWwrS0A00xUaiZkXon/UH2xevL3EW+/FhSC0xOW28Wqf72uWS7ZoA8yfloXNqptftNK2tT
eeHZFe7RTdiKNvXebabnLo04pCd6ynlVTThWdNs14c7r8Z8t2qXhJXqbvVv7UJWYBiv0Nr6qn5cp
OXd9/VE3/UfVdtbNlPRA/hzPZRltqjuzJDmIbcF6sVePqVM/s4BjhjB+BL79kIeoACHTX5OpvE+N
fOkBsNCkuygveJYGv3nuKrUmnXX/ikgcshB/XIx6MxJSHirAuBm5mVsbb+w+NvajTSCtu6A4RnDD
GN+qHzqf+gbgHHLyuoRub44k66TbRQg64tIPt27AUFQX2YR7FIScE6f4kCcyDWC3jYt36LvqSG1K
4CDFTKvvB7RSRLh01zknS2+ytxiZAPl5f9y5uE08EC1CozOYDJMjyXRjCccXtI7+o6c9l9WPpv41
yzlFkYz1TV3cgAVpY7n3MarQAv5mH7EuVijiFyctNmCBvyXSzb6PP7CHohthI1OL6jrY/q3Pq2di
URtGOfdyufc71oa6JnhyoBZDMwdvP3lqORC6Rb4QZnqSLeL9mZOW/SEhjOI82O6B7fOfGN0Y8RkH
e+Q1mo+UqQTrIb/yzJacyds+N7thQc0ccYb0QLOgEYATArJWoVexQa7b4AOEwEo72qbce5pzqVra
e7PQyYRT+q9prBcd5reNZ1dMtxACsHuI7YlEyQLgoAtzCmfYWAmYRpToE88MsrvWuclkAr/Fcg82
M4uxZAehCE0g7zBBpZgbkqQTLAIcmpzF5YJ7b/6qBNo5K1vFHPxKN44DkQnOl9W5DyNPMzELr6GT
qGtqtfJGuv2dgu+Ehcnv9xJakJ+5UI/JAWcRUAjx5PNWUn6Mz6F4k4H8rSLaY0raIc80bA/ujp4k
YPvxoc76e9+vEAm088Vzm33fz4Qro/Xzk11mFFltNcwOb+hwbXrsO60lSW5xeN8V8wrG6lldpg2a
t+j/KmT0OLC0cJ/rNn+W48is32fCJhocIX25kFoJHfX/A9Qr7dvRs9+bEYWemDi3hs6vLszqrlau
flxDU5wqhneuDbA9ZcZWRM6+c4nqaUfspDnArU2QYNRSczOtGoHkgcNg3AZeR4uVvNtpdR+I5NyW
3jdaBoQUPQZhYSt1HpvWHLCSbu1IMjOHnnqXEVBOfrQBqgQpEfdxaYKDqojNZOJe7ypQYQ+T7YV3
AvMAAzBUWIe66FYgRlLuh4r2AhPOs8ex1/nuqzD2F4sTjCS5o3eex6HBHvU5LdwQF6fDkn6Cl4qQ
6WhqePMLGIaI2VuNw72NdolLdC20/12T6Ne0De6Lun3AC+nz/KETnTNzFmXw1PEJBltzhs7HgEcl
Jxyil2iPSCIKZxgbyt15k7sdo4KhoX1aN4dGuAcUB9cI57Uap3vodY/AhFdFa409AZtISWi5wnqc
OUBICSGqUeaiqfAUJiTkhPgj4CEhjCPyvHrreeVuawYLgSX3duRvrbR5plr5YSj4zWCRJ79abXIF
A+95it5tTLSbAIA00H5wkG0f7ksr/VZ2tQZH1Cyn1Rei/0sCiAWzZXAdM7HTeHJLw2wjMd7FQ85e
xtmtyAtMftNb2NQnn44YCyvxIDa7hJZ0HY8HYrDlz+LokrVF9B019XvsuddgXD5KfkApnHxHzirR
cyE4X6q1ZIqugrnhxNqpy8UDFLGDjgWYawt10nyLUo3dPOLP2sDYlm7TYj+nHoU2UvPo6SKk7Beu
z8ZnurAk26RF/8LnuZRL8TQU3Rs5rmfZzgTfcBZHTvkDxZs3cXD2WnXRQ/sATQSQbVieMjYuj1Kg
lmnnyKdEh3vn8rntTkdM/lkXYswqeQ7yAxLzYxtUl7lfaGE7zZCakScDQrHnnf3hIazMS+ttWYCP
TtOaGFWl0yVa8g/XxGbnDclzEqanLpge40A89t58iXscWFbEJLRuiECcLKIuIhvBSTjeVX5+0v1A
mOhI7PVU43WzXVfB145QC60qwRnMEkZriwBH1EjrTa+2hWiSU5YFt57o9zqtHrsQP7o72L/xMh0j
7f/xIrbR2tDHI3h4Tqfs3SUyt3VZoOnRvPhjxBi0FF+jbZ8sotG9Sf516v7OMvJntMtD7re3c22I
fmGbz4LgoQEXtRFg3q6hDm3KsfbeZ93PF5dEoDJPsBAr+zR1cu9Wrbuvh5kteTkVtyN66KEJnlXW
3y4NXehcl9eVn6l8fVrq8hjkKZRZL9uu6FIrc58DizALZwgIF+f8VrHP8BeRNOq/F7c0P/iJ9CZx
gp86QshQAxUB3LMPYv9ek6wVSaZPiRfA7ol/RDH+rV26ji4aX0tKrqi05QHGTLYrIvrgNEt/tRw5
4oenQBPLkqNg7CERobgOj2YQt1VCtVyJFUOovsY6wXnMcqkeHhnt/WovtjZ5o7+qCbmlQ46QClT+
2o6aDo0NIbGYXClfMVPT7m4sZQ47haG6P6xzz7B+T0Vw8n2WT6FQRyTl8bqhfBq5iI07HIXXn9so
trZELSEd8QBN6vYDb9jrgCsF1J+GaGcvRxfSwuqa3DY2nsJNBOCiMrw2I5O9V4W4Fl3qgUjQUIWs
6uJzuTFCXoI2wJM2h9/RYg6ehuikZhrVBNBm67SPPsUqmpwcKXnHYaai9zoN1XPq6t8+9q9yNH+M
FvduycSpBNC0r/v5/wvjK5QlZk4/FtP8GHxNlhxOYzT8Iezw5HTzHS+CLcfJIecKmrIA0IDO/a6G
miQAPn94lXwoxwI/YtkDBnN/4pSsuXC81CkrprK5FyWUVO3fLb74dSwYu3FqLsEaE1vWv8j/cTnp
+tiXlNAkel0cR7I9q9s35ZGJTdDT3sU4MlXyJ3AXAEqN/yeyGVrDRNqPNcEdwEgfvPWPRCgt5/xv
h3kHPyzwwmZMxl3Rjm9LtCr/2+mMnnTjTMNrJs1pQZSelDV6kmnTZkScIOmgAio5Sge5jDt3zp5B
Gno3LZNWZqaMShPU5TKSawh4uJlbEEw2D/fAuFzXj9PYP61/ANjWC1ouYghQXLKO3FYcrnHY7Pos
OCZD/7xE6iyjZMdOJt4mBnJpljjUUCkZfsiuWNo01ruXz6BeIUwjGRDJuvDEV4Fu7qBQbomqg8bk
IwDHYMnMbFAvvCvAJAol0WulKK2RFXrOXgRVLXZNaNk5gXizjneWP8Pozxxi0/zCSQ8KJ5T1TmJC
5n8iQSpLhLp5mYOjgZttiR2HZ1q/OEaa+B6rIH3rECeyIjyuyJRmFGRH2X0v7XVugA49TS4gHde2
lwhb9ZsjnfG4nnHmWzDkxkA/d3UqyluJhAWVpEqXxuYBI+8NZ36ryR5jpS6xc4u8ixJebEKy4Rhy
M23x7jDG4uBvcjQ0i5tvbVLjCrzhqtbXeHSjett2NLJbyyrRnzQSn+42HqasPzdpYKdfjasLuWI5
fBYHuZpN9BQXXMTfXgVQlHF3rLblOK4sIuNzrVbxUFQxtNkWxZiZOzWH6FdFSr/G6l1k8jYOp+YV
1q4QPyJxcv/LtxM9X9zYj/Hu66GSpAApGH/ErHmrlLHp8mnjINVEzjtObg7aJB9x0YzsL1+I9vJ5
dzgDAiY1RlKeAeBLi2C8wA6PmasGhwl+W6p5Bk7b8+my1J4QD8APn46VU/ONph0Pu8c4brz4M6xa
aF9Mg3oEtZoldUuWLtI39DxsIvmGEBVTMH5oNSdTlVd4UytraHifgt7Jb2BUkMqeVxZcqp0MGAz+
rZMqmrZB4AlnPyhNhR1heRTPBsNyxXC7izD7tQWY08PspCF5xrWqGFIicch/BmWVaBoit0eACFRC
NtFdnltcoqBIbIspMmwxGGSdHzL6LIx5lXbnj3ettqbolg1pyld7aHJn2fghn3JF4xor/uxUxzfj
aw5ZnjabpiG5/ielALkZeRKTVskm25nUdLBpQu7FoHFZdBZHSF4Ua9ZumVt4n2cfxMKDLnCR/Wgo
9KyT1eysWqjItxcH81ygKt4IE3oYk68wwdL+68YxMo6Nytcv20GGgMrgIrGmxI0wdZMCXWH5/MgU
/HpLpsBmthgxsnYrx8D6cb3B8W9bRCB6fIZ3KWe9bpY9TLLCJdj9dekr38UUMUt7+Bh6zvd304kA
Y1SXW4SsdooLhNVtskfL3RaOIIZn03TUdhhY3Hqx+agZvniLb02t3Zdgdkz3tIRD1E5ICoOpu8ML
a6lXuwZyc+QZnoAhK4g0MYpJNo6Tvy09LjU4rtKhgKeESuQib7yxXVBp4tGqOKDDGijKSBZMo6M/
KUbkBZN1Msb3OMSr9s2UtYPmwDjt3DxJFbnhlzB9a6gkCYND5rPYTrbS3RK77v5kLWOH72npO6IW
XN6c4953q96dWS0jP/tRWNrCNyfRZfZBQe+MD0jXmzg+U6jjKVWJ7FiOjcYtLP7KhIC1u+n9WEXQ
4oxgvzmleVtFe5lG9vA8+55L68xpNYt2F4dxOaHTYF6eEPmAOiNn8JuSNH7qR8ilPS1Lg3WeCTJ/
vQeeaHc5XLVWxTV7/qmKhtc+noR5zCtmZx7VFjmIJPmZyRURzppakLSYWgPetZssWUrm7WZgLJaT
+mjnLplrngtUZItyI1mdmJw1CsKwj/5v2BYIlsGcNXlSYgfs2PC+IXX0xsfRnf2Vq4yYLmRi7lge
s2HoWpX1EU5OHx9iUuzXOz5W3pSfM4vPQvqJrgdIVRwhK5MGxFZn+Q9GRkqjh0NdC6nO7bruPbHB
ueHcBYspf0oV2CNGBeV75GcpO+vSPT0dJz/puNUI1MVu5pjxRVSC80AUMjjtSAxN5qWOdeoKB5vI
LuwbGOWQ9JgaHZlXJF23brNNw7AxCyVya3/GEGsSIbofk49x9WDsQaIoc20xIaEtfVzT0YZDx1Qv
OvPn6om4q3xuTnWnG4bP80qZmoXdMYZRUVXdV0xwAAtOTS+Di8FEi8k3DJ0Q01McCZarN04XLEFL
2EIoDFzP2oYaiX4vYxBiiR7+6b4VebL2pU665lLTI2p8Dl7rBnGJlRqkJWEyLOJnZycchu2S8yAD
FQ/kcDAHVnjs3gNviGP2wRaT4nUSnU3yEb+VDVVlKhJFmmBj8nk4dLSnvB4XuxbGv4EX7lHjNrxW
1s1jJnGT3zita/kgL3XSheXWKMe2UXo1M3yXoyYa15/3+RxLX9+NUhU010Pp+0pvpt6edbNtUDaM
88FKx6j/O2FpkMzrsZdl87M9TShxLt4QAKN+sJK6LZpL7ElVt/uuYAB0zVsbe86hI5nK/wdbzPad
CxqyMQU0HVq+KK+N44c+wTATwKK9ccs0dHaLE1QV4/kE4syajOuqQjUPTRPPcMD3EfayakC3FsDz
RyE59szkKA4Ww+9MCajppfrQgykE4TSzvy2AxvIOY/oUPk2WRukKPocSgs2JNfaxd3B8kdBRu8hr
h/RxIC2HZ25Z7aODg320HFTsoa7LZGfl/cHlbFcMAaMspHiHcIW09oaVd5JhIEC4PNfbwe3a5F8i
RpUwAOlSzTirVJiuGKNVTenKDQZWZfVMYIa0YwPX1h5LobabAPPt2H7m6qHriwqlZ+3aeiy2QWPV
lY/eseArnlukr0C2H0bSV1FRlLBtIwoCcShrQn1SIkQbW98BnUrTHdzyjiaBrFmg4VnkeNPXZJK2
/87hiK5pKQH1FzyAdDEg8uWcZN1HKWu1/MUNFa+5S10yWeEBYQBrdaBRmCQ1q2j8kf9sN+yqkxxn
rMpbL4D6UXOCVdp6n+qKBBmmJUUNgz7S2K4iC2y1sy86fNjnQS1+i/nCguu8NEr5P05ESM4OjEMI
sEuQFzIFoYLiwPdbV+lDavul/Y5bYcYEycZ+cZ8St/JmeeriDGIGRjWnb4kWnjBeTwcLv6I+tL2p
iZen4DMcxf5Qy/oeWWUS/+EgAeFDkGLRRd8e+0FMQ3JO/7bGGgwGTx5xf7kEbD/a8BcbQsxKDCIr
WTMojYsYxlUhI528pbrvgSlVQRCOZCkGyh7RY1gi6xLsunOHca3pizZ9bOIkXb5N0IhwOWA6coTE
5OXgJt/CWE5YU7ix9sQ9OvW0GHZUcDWSVJDmLrGzSTL2TAg6QI3Eg+sYK0PvdwijW4Zc5mgrtl/W
KZ7KGjlHMjQm/pciGJDuzcBhCPyNCZmXMBMP43Gvm9546Um12pfDkXrAs+yNgFxurlXKFmVrGhhI
xQlzbCcfXGi8w2djN5I82zxV45tlw6QjSdgdh6TceZ2UKOajZghf4wqI6Z8sFYo3Eu45RfyvLiVo
Icbidc2LG2xPH/5Eo6NyhIYRI1VqL2io7IxxB3GSkY7aCMbLZfy/FSioM1ne+9gs6/esdYwjmF+s
c99NOjuS0DVJeZGAx1ry3qL0wBWiog3/YfmMpHAOOSBQjFnEhEUja0J6m962p+cJXiinv46rOHsm
6GmSmqX13Hcs2Kepswtyozwv9yHaM6WZt0uclEi7yMAhLMdyOr5/ANOKBCtWyFTkbSikGqE0adF7
j8RdsLe0aLx/E2QSwCFNDFDa2fTFzA04AGFrB5KUOJ2JDZunWvS3tELucJcaAroTjLxx03+Ggb9g
OyLxGDj6TVvjxHdvwqQsbBCz09BA3JzjCfEuRRg3J+Z3ZKLjmrBgZFOMxdwNu8jLW2F4GYaxj9yM
yan96TG7Jt5y6KnWwTwqO8YO12OMZNHJotcgABu5x7l3oIAVw9+MPzkODMm58p+L13R7DxEqKHVi
I51Pnx1IS4/XRBFbmQkHvHizHEkHuXFiP0eQnYBggSHUY1kMOQ2jXGN9LeA8QJbta13Gd3x3mqLY
kBges/wKprms/mZML4FZUJowcxpc20NKvKSTqxnSzJFDrzoh8+Qpm7NqZf7gMA5TcoNbdynPc7mE
5hx6QL4eBNwUfE2qRFR0l1gzmJrRW2ws7hld/2zoFmvtNycHpT48SeFS7OGjtdzBPfdBo1fP+yQY
tIOXKSvIPYmpytWbFMzYLtzC8DXcciXG4Iv3lSKk2J5L0V+LJRDYl+Iqn5GBZiKe0wEgVAZtDRUE
3U0Hrq4Aq5fGSv8NOivmHvbOmuInyqpWbNzw3OFvSsN5tTSmaVQ3NzrtqsKhwKMsCi4TqJ4mu7g5
33C+ZR6bVfzcFWqsbxXCEiJbSSRB883lHQe8Ecxk83Oi1AIiR+DThLPAJt7E/bZzXDqNPZ+Gx4oj
hFDdYMevZud3RZNrLzzWA47V1xAbO4bQxoSO92fOA5sar5OZAxF0ytyEOU418rJwNDbcTdbF872C
0ZN0oNhaBOI3DQMM+swiIWIuDCMGKceytZj634QoK9Z8dBcE8+tI47owB4CMF9UwrGZl+aREEJLG
OKdDgDzfVjVZXzAnuhiRJWryqjKPgEdCcicc9gYV4uilUtFFBFmWHOZOhPNfHcqVHqHI04iOeaqz
EDWzmrK8PgexHdjXoGuBRm2YVY4Z0DI2xWV8U3blYP1i4bZ5AOskE4Tx0P3UoFxiIidwgGcZmueb
oU5GD9m2x4/HNAHN8Q6UOiVlkNDzPmRqiKvHhMHX9IXTfm2V4jGwiV6Uab3MtAokmIbfBFQM5pF9
im6Iby3nstiqNkXreMONyLOJ3VdRRb+DW/ZYr1jSuCUc5IGx0YPm1eTJdVrTq796bFLxMQ2gLGas
7sM4f6JjjcPX3F+MROGg7aAMuOyqCe5JEJ7k51yl3QwUhq6hFZ+cwDHcAno8L+gZZpWqiwBCRixZ
fG8AdXsjCYCcfvIgp929EvCzaOTBs4zGv35VEroGlTBTP8UYpxRooR/nUj8THpGI3yEWTUEihzXQ
4IcqtO37qJPhYEGaDBX57xyburXZEiDph6eU+8OqcQEls9rBiRFgbLSgMpIUZT3IA2N7S0fxYnW8
jFGekax9I/3CzhgQ+sFUJhvjzCU1QCLtBuFbYXNcP2f0wDmXc8++jVyRMCJaPUasrDwG6K+t26cj
MHYf6P6HJRAMjJjLC9OoQ205RX0v4izTj21bzM0hsZMOuks9wLei4hM1aO0ZLcG11G2HNWVCTo07
MMfr2Pw0vLyzO+zd2qaqrBtnfhBukLGMYErYtaR3kt6B4qZABUN4rKuFemQTE/j/LGX6VJILFdKn
oRerxrHZ1Y4IJr1VBkcJg7LOKskeZ/3N+nxra1ev7MyxQBxe9oWdXIxK3ARDcIL7kwzB8SXI6ZA3
aDLz6gCpkTyXZZF9tJnSmrqVCZZOb71Iet7JrxL8rgQUWf0mI22DYoOxDIkBE6MffAVF+lu0UC41
YQ8e8cxVcXXc0jvPrJmvGOvhawc59b2XB8Ut1WXw0KSwABxeeutt9Wump6YNrlIYMNeLJK72xpva
6qEvYbpqRcuB9waXXxMWOFJwzQHQMKKY9qkz8UZt/PleiMpbB4wMGzsBBcYO4u7UrXXCNmFwct/o
hMQL6U7cBnM2Mb4EOrBlm9c1kbpaGI9UZg6Vkyrc4l/ip8nei2DPtrExd8EY87TRVjQ/HTuAw8Cg
4KvoWJLDppWsnFws7cXObsLorvjfElaVweMQONO5bMrguxvpo2vFloJ2J9kCyUGv3qf2bQuA9Bo6
dfvlYlRgklQMQ8zD4OIOZLfMDHpkChIlNWDVNu0+R6ZlLwvTwR0YouJEk9tAiO8zs0WqWDwKxHAw
OvEDHcqseK3bOd77/mROHths2E0lqlgW9/dJRyNLxFByRF7EFtnGLkfutn0rOFwYkBXenkJ92qXZ
Yq466zDwziF7sqTp3oBkeQ+iQQ0UD062QZCF02mwNIm2ooWBBTtmnTH/tZayPMzLMCE6LYldkJOy
nvhrgvnDGqqQX5McEYMtPtISFYwc4Q+h2jt1EVhN3OYh4RTukN02psYnHrG44uAgInZZEz4V0imQ
/ayisZN6/zs4e6ra2ne3IFl3opb0qjU2tk/UyZdkSbBnyelP4odPQ0vrkgj6YtDDMr2kXnmMwSuy
qMW5V7/UgBRW+fZgt1dMyJ91QTBYEVandb/aNwXBxD58Q8hxEyV9TBxoGufHmDFkn4EywdMBBIPb
y9olr/S9JFK6dwJ609AwIJhvU8XC0xrgk7ckKwIdiOfH1MdhBto1TPgMujuIYUF7yM+b4gWIoBP8
Os2CP5BlM+DCXgRY6qxt2c9XgeVlSck95h2MRPhAy/Nkz7Aj2sg6+LMAFDRus7j511aYDWNSPIgQ
wa2XLy8ijQ5rErybETwmSNjzmQCZZER0TGeT5LcmcXcm10dO9WeHfQ18EWKZDNvycSctd0fBu0Zn
j1fHrh/ydtrmPCSz/TddvpISwRoYEfKqt4lT7dwmf63Yp6GKnslOduFkekc/qg4xd5aB3752f1WM
vtOxt27NFr8ARanRRi6fnMfbMm3vZI/SogESXpPAshrGbCc80uTSRst+xhGPL0+/jyM1M8HumGgQ
FEztg7DxQSHt20pTHGcQ98CkVuic6z1DpSJOccneLcKIaeg2vHwPJCUcWgcJQLOKjfR37f4ZE3+X
teEpJ/PJdomVmhabhzKafgcpy43p/CtfxmsajASsureOTZTRshw4B2+9Kbq4lnO3aj5VwZsE2sxF
Gvw4LknqJsR3VS3BOxm6n21HUjOYiniGBOC913N6FJM5GDjUZZ8dUM9SafgvHlj/enTfHFW9cv6C
Jm4Icpk/MI6f4sjeDZ5ESclXmREbqjXk0hZMKdgFIxwtR42bhVlaL9yPus9fyih8Wf/gKvcNSwkd
yMNYn9MMiSMTaiZJX8R5bHX5Rdbn0QKmXEItUewq8QXcrM9x4Nk3OkIAIfunJf/KLPcM5/Kgy+mX
AeURIuBjX78uob0z5XhJqvQUs8ImrDsO/W0Qz5eJ7dYUeB/Rqv50KnkzKAKyooAKf7BYBbSf9hxd
scpeUkf/tHpENOivYRm3gebDBPzhKXFJykvYdC3HaiH1k9zqwi7JDYKZN3LPnPE3wEmgiTEqSopH
VLBejjXbkJfhkyCK4RqnfHos/RIR5fRVzwUH3rBpm+mAguwhxcPqAXng26jJ9nHaj2G96hxAIOdA
8dfMHxxWzHl8NinRinn2ViFj8LvpnqHhk237d1EZ7rrG2vkzEd8IIpnhbEymD6uIwAP8YQf9PbK0
L8JmSAKUB82zNiEXTJjSFRUnWilvUx6qFekA+xx9bHQNmToL73sFDQkv2qKl3kZtxja0vVOYeVOv
hvSPZLL6telbo9x/dKDLB2mIjNZsB65aVn8TE39RPX4NNhdMCm+Dtti0sIkaOZ9Vlh4SEjJW6SeU
xytzzZs+sA6eD0KvhouOFk6n4WE9MCaO7yb/53UdDmXBoYLWne8Kgw42HE3+0rrN1SeTx7L9I4Ox
7Xo0NyR0My+dTX8/w2H10mBvDw4A6mrLk3qum/r/71cKc4Tt2Mf62XvkdSsgBaAlWdWcjZwObhxs
2jp9cUCf2xPnJGZFZ3XS8pSu1zybmltqcfiw0Umm/hPzopPHsUC/gORyvlZOsBIet+j26ZWcHTKZ
Lf6hE3PjY6usP6OKtpnG/MTZBy79JfYzrCz2piff13H12aFbilhggcjqv1EhXsLUeV+wn/JLruQn
bvZ8Q5Vz4rzcFeQRYfU7c7330soJ+AXNHvoH9oLI9SV4uIk9Bivbkt6IWwV++CmYPHQLzlFJBSoX
jwT/nuGQIwPw4tsu4ETCS9lFrvdkBkGx3t6Gha67IpEzdh3ihy3xKQi/FywxDdYZzQqBf+ElSIdH
0SfPjR3eVgpmPit+yoebIRxZVceHxeK0mdjiAnXByXSyx2i7/n84ZGebg6QL9B43eycJJEy8TS5o
/1FnhBNcI7xwCFHQOlQbz3qDd3Anm/CwnmnrmZXrEHIWylhe4RQD/PToXcpx19Jt5OGyEmU+y9hs
C+SHBc+n24Ox5PhY31ZW/b3WD7mB5jVW7Vk53rHBu7lea88DDZlBQhzd+smRLYaWzD44zEpveoGz
uuGlphrEN26qUX+O/guTlf3QB9ehm/dygUDdZD1zEkdshzTm7Tfr5NiY/jXjw4TFvPNL7pZlPYVk
si9eeRCRey3BbfvA8l15x9BpW1FbpNC1/RDdLFrgHlyHlZUHh5Dhte4oy3TDOBQwqHsY5+pSdf5m
feBma8YumTDzyxJFQzIHkol9dCe0d1gVCVXeXcMxxq2Fj5y38jTMp3Goz+g63yz3O6Zu7lqHFypW
p5pBDvbDYJjPK9ygHvEPNwWLU05rjy9NO5VkvCPN4mdTIXMIIzQdi+jLJ1DhZuDGkjdzZYXEquca
ULBGybDXgbisbxeT9qtcAP8UawODzh19YWUFj/Ms0DelJzGLj7pVjwX+1IVuIh3K8yKpUTAeXGyk
81mLeH390SpWHyxPj06SlIyjss/Cjg7rW2XCfOBm3a2p15O82fnJH6vIri4P+Ur3Zgq7Xf1L62db
v/dk7x3C7JmN0T7gy1n5/ct6hdndXD2x3FPvH7rK+pMZMnFLmPtdWD8lKnpaTcjrV5eV1E1HroIT
kfMn9X49TWtOeFjXdxIIx/rJkiVMN03BQqtxTgUBHiKf/iA34nExvNSYxYwAuEpQqQ5HUmW/YUq7
J0V4n3cYJdHE21AjrQqCtDc/GzPjQKqujYa4GOfOPsf+YvdYFrDssTbpdwWwIK8jl5zItdXHN/kI
T6kifXA8oxx2HZIuWUSnOhwegQTtR0W0Rwj/U/vbBlXjWtHGIjjaCT05ZihnabarH8lPcETa+nbJ
CF2ui/PM5bcCJsyUCyOTOAQWpBtjnCLjIEyTCH6cuQ1HBs/rfUnMQHfIVV//OQelzjxgFvaT6Fzq
4bkLifqgjLJ8wJdx/a0pdNtOPqZp+ryeDutL0/eih5arphGRMIV56AZva8bhHFFxDKxRmAEiCAnP
RDlTQOWvwLpPRDBDZ1+2fu/tJzcGEQhTilCEaXIv5cpJQZKPnGA/47P3aeiQvHL0tbuU+63j4sxd
eMhWSL/7u76CQUscV0cj8Zr/19pzU902A1wGTlw2YzfFBMNxLbcx0cW81pfSfApeT22fXvsSuRNf
KaiFsCpX8kR+kGUPOj87ZWV+sZDzN1RsvvdNvjuE0OCuRRSVFfVVV5+9iTFpSPpeEnuIWd+XyfLZ
hPF+5tyMym5nM8pZy5313NTZivEGbsBrnfw6iBvo5ofwbsgpkyNv0yzzIUqs5zbPrsGSEnBEMlcr
M6B7BIZjqSo4l+LJu8y8wiZ8hqsxQ6rsTELU2QvHczqugxzFPpTxLyqGu2Kt74g6XMsfEZnLepNX
A2SaTweIaxvFLHc9KIuyeWzT8SNeoh3K/zOvHLIs3a8BIkIfDnd17J3W97IpinfEBitFgq3L81qX
QBH51zJD7UcKzbmDFlm92tT9wnorwv84O48dx7FsXb9Ko8eXuPTm4PQdSAp5hcKbnBCRkZH03vPp
77fzTLJ4khKQg0Y1AlWkSO699jK/4Z34KLgbOtrC7YsIZDmSMG3NLIMrInslPrBZO0cRWRi97mnN
fMlg48AyrMVZCv0I+xScsalwgHweE7/9aE2121jIqjRx/C4JBRpWKbPanSgx7CRb91ENbNkCfIh4
spb2TIOB2VBwVmzeMoL4gkAUVpEYrKDxlnnI6OUMV5AXok633XSfZ/BpZe1UkxIwnkTrO/ihtwoZ
VEUnctwQCzySSHSg1laj7ctGoO2BjiPHdy+Cf5Ph1so/RWnZeOMhA5uJovCv7RJgHo0E60Fsa6bN
O2akYJBUiI6l/uhyvJf1gDmPcyMy9gGxJYUoI/Y7Xak7BVbxonI41bQEMpFbrb2iXrcwKuldrprK
Prb2qaSaErxLr6SljV+bWQDRj6LvNqqdupVtFNRDFQtHiv42No3HfjR3Bfs3kTEjGZO13Wo3vmms
RcGnD/2SOQPTl+hQMpWyqe0YQe4YXBwkSIB6Cog6Tuk/e2snKM4SYgfiRKsRQ254YCu5FWlgyDoN
QQCaZIxxQ9WK+euKY3mZE/KVKPjJcHQtDl6xWqwQZUS+ag1OUqzRoHoxkvomMSgxfQvdc20lrqdS
R5hUSUUB25M9CrL9GPXuCfA3+zvdOlZLk0zfmtARGegdLTyWnPipQEVKLAUGHa8iXETsfku+z0Sz
za3XKLmL7Kct27WkKLCmsXIBPIZpTW2fcpxesqL6xOqUpMbYBIji+M14YMdsKvqhBUBxy6V1Qvgg
J1infn8rxBRSUq5YireyYYBR127Ev4eZ78qDHyCboBGTs9gS3ESu1b2aFKTiiC2wueBinyNfQu08
XJoMsVOotsJ4FskWHMgyiYVjcpaNz+TfStzdoaxMiZeutDxkLumvTIzk6J1hUyyEaYS+lS+AIXpv
PYu4lgTOlrXMQrBd5VuVdndJbZyMEARNdhJprjhGGbRC70UOU7xpssMRjTlIVDRgDlk08BSWxpp0
h+/QY/a2Dycq4V2yOMTjco7vjM6+pVWHAKeKYaL40vFXR+MlVojY5UOWdjfSqBxl515Jgw0ZIcsP
EyNkIX8lKVVv4nv7qZHyS+WtiJ1NbT6MSngjsn6JkJizAvOyeympIjAe2+LiufFV5wnzGH61yt7k
KOQli7isUnhgiCGKGrMa3kWRKSXDo7iU2HQiM3JJWVJ6ayKdIgOMAkTTCktlIFHdUqSsy7BjWOsy
2Ii9fULLp7STM+NXSFjWSo4+ANLvOZgCil7J0g8ARk6iPHJUbHvNZKUJ8ViAyeOofOlU8SFtSF2q
lrwVJ063IrwqY3nCv4fQ6JQ7Duh9wFmLij5D3XJj4zWUVPKbDsXaIQo6yL/4zKwXBu00AwGrPHWY
H43qp+mMDyG4Hqtk8JGdfFW689FbDIziIeGwZTi0E9+B8eq3yDVw6vH3vRq+W2hyxEAOGUhvXLJE
wTRn1ZknotDN4CVvoudA8ewrzkEO3aMICCIEy5ZB7zG/M9wQjxVCXiGyDndc00mI0SsUDQaGERuY
M1ukonahN7xpmL4xMjojP/YgCrA8pmblu5AkrFW1oDEVnXUnBS5lUyv0iy4ZXmsVfDktjT4Zz37S
fsf5d1N3gP58KznoTkYeZuxTTToUnLdOUaz8MXgV2RQAGKR86uRXdQzOVlTuJvSHRRa0myZL7rEX
fuDvJu+LbrTTtseO39RwP7BAD5pTrG06IqwJpAq3UYxKInQDhPcQZxjdz1BQy9mgVUlSSsJdJlHE
PNpI7i3mI4WhyEffcLZAdxh0+Sc58E5NnX6nH7U1i/9pU7gESUEGEz3BarS/TCqKXK7JouMzifqX
2rt7xWbAHpDiO1V1l+eFsgQesI/K8S5RW2Ul4m1mN5+KF5xAuuw1dA9cx3o0s2ZfueCfkGPdhPQg
6C2utEQ6i9aiSADjNtkytUGao6et5rroSauFd4up96ftAgUA0ktQrV4Kn1lOXTGWlHvtLDo1SmWs
RDoFqRaHFY2jMNmOSgaOD2Kx5miQEwrkzcODSy+TUXhyMxA8hkxl+h59YwC0t+3mgdHSwpa1+8KR
ONWrXwlbg1pxaXkvIhaqcvnqZPC86Tx1FIE+ejYiAfE149y4+Q9Rhnecl4xq7tS6uUU1D+c29nkS
ZzcYv6zAm+6rCBCBLaUao6T6VaTHWqyemb0fCR6nvgt/pJJ/RmHjyO02dIreGV6uTFoIiBT9sKi+
dLX7lho+Jrqy/nMIq3ubfZxqar2FTIr3IRa08GWOtZy8ph28T8PaFtFwNoqB0wQXb8dgHbrxr5cG
2O+g5MbOwfdUDg6GZd1XoXmQovYZcOeJiexHh/Tur5q7g4CGqRnHhUgGfh3U6IJiT38n1/kBQaZh
jWPUM8qELyb4w2Wjjg90GVeRpEGliw5KicUmnXmVGroGqijaH5rm4+gZb1sKWiEFG5FyNzUi8ZJo
QnFS+WH3qdT4z4l+HvEf2YTIoZeXGyDRB/ngeDB1LOA1C80wYPK6D0EOP7Ym/wkLQLMSYriJsVYU
76bKgcDY/DdAeu+qanjCEI1VQ6Jq9Vl4LznweVDQOJWNkD8x9M9A0rdV48LDdKQFFMRjlqZHtw/f
uhYFpJqZgm5z2czHK0o7kOLvoAz9CiYmtHuxCc0ieBYVVdypDx6rJSnwt2BOfVc33RPiwCZkgepW
9JSgY9EjoDQVtRHQWOYq8gPycuyWZKS/zhFgmCj+2ZzLeZN+UUB8l0osl7L0WzuEW5T2UOEtGF46
CPRBbT90pnYsCWaNWlmLHBopopz5xqvbL8msngOnPrqmdmvQCupsZz1Q01mxdg8zbwOe9EasnMxC
9FmvrJMmD9ZNlyk/MjMCllKuaidRcU4dzxptxM73mMwVa1HboOz+HhgtduIUrroefaR9s7JodXat
Q02o730tB0yZIIqioJNNNqKDXlSEibmiwqBEZQTNK+zOh+C1N1UFX+70tQiBHgFA+A4W7FBVfF47
CvEbapM3O5YOcHReOg/nMFNC6cmouo0wZkDRSHtwwRwpZfDcgw1ceB1dElxJYPU0dbgsfLiVSVa5
1IoOVsNK+DU68Wucdu+JYYqeBiK1FdNlxJQDqiP9y9YxAZR6jHiC7EdqgJMH0fBs4rHi9i0cJ/Ad
iwDIAIw5aBZpdawGhm3g5ZByLLL3wayAXicvmVkCTOoYYqayCvS0wNdt9GNsNm2m8yLGW6bzbBpl
uC2CEfI1aCNGHqYsKmfD+bJymCa+DVGnGj40airAzgbTDfnGase1OugPllK9iX6YSIp1QLlk9O1R
RzJWStsV8Ln9gOOZ5USbnsOMkTPNIsph0WLui5TQxrKwsKhW9B0K2ehG11zVAmwTqwispd4r2r8b
z5CHVWAkb2UTv5gtbru4HUCrB7hiliitED8xu9jwv7fQdzZliRBmxJEoMVPwEA+zochAqWGWHoFl
ZBhsV4iE0yCiDuO34+iZPGWKthks+8lp6Tw7cGaVBJ0WS73X0DkH47nFc4fOZcJrr6hbUh+aXIyy
oIVpXTzWcKyaPRgRd6WmBQC6qKZk8DdYo+M7hGMOE/7kCfDMRuGooJnAff2VzfCtSUmjsvA4WPmd
in9PjSFB1BqoK8GWHmmwU8NkGqM9l7NYjY/iuA+67oy1ibUA0b5r+Q8cTUtvpAx8Ou3iBCraWpyr
nosmUlg73VqkWaIjBjdjB37h6EnSps/oKPZOglSsv+vsll0RbeW432qk1uKOrD6ssozoriKdzqQB
aqCzb+hxuF76GWvmydP7rW60LwDIPvoEZX4nAXBMCtI43smDGS34sf7CG+F+JzI1tmkR4cXQCVkw
nMW3CU5obgd0Tug6tdBllpXBtFUQ31k9rzjR3A1h668yM9+I/1BJ1PcQ+a1dKtt7ByULOvHh2SPj
dm3SVttE1YDmVGhS2tDKxluxWLa5oC0SjVDLKZZ2pZRHlJFfmtJpNinCZ7DH/QP2FvECj6S3QHET
DkAmsxWcQHoJCJAX67BqUsBgYX5UhtLbAsosHigMwk0S+GRpjX9qtHxfycFP4pIpOsjVgx2YN1Wr
tFs/Tqy9olcvNeLRqJFIeyvG2E21gtvUC76U1nwcZQkZCbjiQpkR+5z31M1jFBCLYyupyMlXFu6N
7OQT3ce1bxW3UuXfC8mR0o7f8Q3YBkX3ECPBgcngudDdj0ylIsbkCgS1K79EtvY0xBgJNr1FGabg
KiL2YahmiM+MW+w2AeVYqBAhBrDsZRRTyWeesGfHVIHyVq7H+85w7kgk6Ajr+o+xEMoBTfpQBs1X
5XebZkTcODBsbRU7Y3cnZsmlRz/boIvQ8EkQAShb84Pv+R43iNdGCIVR8OL5Ln1QGK9ts8JlkdR/
rQ/uXTH6xzAo7glKOyWv7homXaJ/azEP8uU43WBBcCupIyNBNcaoPDxzpiJM26NaW9NBVNT7oa4/
YT4gfKJ9yYV/rEJkGbVAY8qrxStQeiBubEKNP6pbLNQ5Phjd4NTxSNsNcUZ8lSKoy72NLCYNiq2E
nfVQDXvoIEtRkomV0rbD2vVK0hcccJUYBvxAoTD48mMuIVtgUO2JsQj4nnSBAdJ9wmgctsbz4EH4
5rAPO2aJSRQX20oI4Tcp+Dy189ZJ658iNbpJyuY9TeNPftljaZKG4Glyqxoy0sH1qqqLn2GIsxKd
A6WPduhnn6NWw8EqJ8+IFKB6Q2ppm0IC4yxlO3noH9AFAP/Poxr4ALvF3uCfvXA/KtUNtBtK0Xbb
j7TZ2MR6h/ybP0jIlUZHK/VJT+rPvGOcWwW+IrAzgAhQjGOYl9b2nZvKp1Krn5OGsQTw/zfJIBfu
GZMrnNmwMzZtCjNSr7epA6xqaOBHAAzTzoqp+AjTezubpKVTkWCrbAeL1WYXihxD/DS/8uifCb8F
NN+2Lg5Ky8KLRIPPecAocu1niHxYVBdJiBlYlCAU04XEPRgdN6mv3xNbGUVawt4LwgH6SFWAa0Il
U8Sm1gewSHg6zveIVtDgm+6iT8Vq6BB+Ndseew49zncmz6wuZTspdi6grRfgERjXd/5e1SP43/Jb
MIQ/pEinqREpX20YAz2TDHxSikFdBDkdZinhNBM7PFL9O03VtmpOm0KxezpxcoQZBjKyPo1yRXvI
Q/Oj7ovvDGDfgpYuOLjLc+BZ5gI6sHFslZQOo+gsYViIh07xkpUwURS7IRjo4AlqxMrMov42qpq/
ABq0l7BITFX/HmffB5oULkSZwEDURSoowsMvcYBiXpcwDonpouV5sqmHeG1URstMtXs2UU1ZRkZY
LF0TfWHFggoOGuhHqttvFZm02yQnBpzvwOag7pvFLSnwfYlmIt0EqRYaR4DDRA47lsM3TzFH0ae+
b6k0/ZZk0zC7btU2zW2tNmc1a1GYg8UKy+2Jt7xTg+K5jy06Oi2mZ45Mt5gGYywrr3qlkhYzznAs
NEXBGFqkQ+lraJWPVOobE0ZtS6/bDVzmAlL8UqrBgy+FuyZwHgamWoMv3VQS9V8p6cR2NFGZ6qE6
k8MqC3Vjp+PJ7BEh0kJ+jGuwZm5r3ceNcUIy9y51yr0k+TuGqacR2yYB/bhF+fkFJhQCQm52cpHp
xIvMXKq/XNeCG7WhEwX47i2sjC047ts0tdAeyz5G4n9jyu+dYdP5k48cpF+G2TwFTBUWAYSFVjUH
5hXmrRsHmz5kzGwVKHowLgtjBMiy6rks9Z+/1podFze1mlnIjMt3vabtnZbRAijYdmm2FSaJoQuR
MP0WNuE+iaVjZinAEEZ4Ik2c0IHwsxt029MFpe05wXYE5HP/pODCvpA770fRYxWr1fESChuPLEsv
ZpSGq3jQPgKsoU82jUK0JLYeUgB9moEXgeC+Ka2mXbfQxTMPxKypqtg1pumhyuyfaUrjLolama6v
DAMMvc0MBIsTdk9drvWbRtFekjj+katIRNeGlbKwbaZfwM3hlZm8dQuscW9jEdA2b4wCjpGl7oYh
vCPp8e+A9TawjZt3xe1/1H2+VioZL+l0R1jdSx0yTsBVEGjLew6otML/qbNAbGJw2r80KG4s/ETR
v+dWH59T34OM3Y3sbFtCSdEGBXCH7YC99w1kE0chHG9GMS1Iu4uwQ4pLTL/Gwljj9lB+dPmg/QzR
ojmUQRE/xShVHAv4YdFKR/IOZLJLmK6Uhk9qREw9sLcJx6cU77qbuvEwN0G56LMMhDtlHhjDux1l
OVAY8DcGhh4o53v46dgGMDDLdR+J+51wlpDOBMTuHaseBtjs5jdd07P9UIzek2QhR6AWEpL9WFfh
sKWFjEIL5K5B6jrZS52V9UJpWultqExjgyOhtzH4JQvfMXd8jNvKSdBANcGaIJwLbxENCWbZZHj6
OHz6Tsc8X0HT9ZVO6sZwgm9y4X71do8EFCUZxOwbHw6nojQHjygNXfIlY7gQdtUZBdOCaB4OnJ4l
uhoB48duW8PtRT1hbRbROdVleeuZ1QfU+M+QFjkE1zuchV/o/X2zpf6eNGHbKtKH5KhPTQI9L69s
46COdfKQQPC75dcFj23VPmAKhtxjjBVCjACZY8KDz5X2mQ2SbEsyBugDpKY0jLDac1V8MZwAyUw6
sQ75+ULW0Y5FtfLe0eCmZ7mmbfg/DPIi56PG9ngVd80ryDMAUeZ4a+vle8hKqdvodaBbBp/uRW3h
DqvJprDTTWyY32ybmGgKqSva8QgjgfGMGTQwsW5HUNwcCHj+mirWA0ybbWM4WiGVpmbKN30e3vYq
+lt5Bx8pbO1zbWC1jAtR5FPOFkZi7lNVpsI2UxRqzPToBWWBO6sl+ndagQYsrVkPaesAR2bgPT+U
xuFEt+66uMAIQT/JrgdtD1wKCivKwqzkB9YJJP3IuLFGij6UqeiAhtRdlmZtAiYSbjjuy8p8DPL0
2MrFykYazLcJR3LZPiLduCEq7WIjf0rM9NvQ1w+Or77X8KrQQVH2dlWd6FXeYxe+c3lXnY1ASpvE
/Z2BlxRZdKovenrmW7tTVgYTL3omxgYhE2aVpS/sSaVT7WRvKaiNGgKBi9vwWACfyg1+Dtz7WrKx
ZuNfR59/aSEMqsXa0crcF2Rzt3kQEFPi4RxH5rPl+eeGl7RA4GNE3QZDMwjiwJOlJ7kxnkwfIVXK
nGejle21KRUYZPMf5M5TVjSI0OQFU/JhbdcagyFaHFF8gqxzhhi+UTL7yECT7r8t/wxNaduDDAMk
yRIGeUfzl5yYNmTeGAcndh3IEv4N1MOzLWVfqaSPx9BIm1VU0w6x6x3CBRvDahGHg+XNLKSA0+eW
b5akv+lD9+nUDNuVFCHuUujI17TobXkVomIKUVs4uGVPcupv1WHcoix0rwAEX2KvdDfWqKQwckoX
IKDJDu0iRz/SgLaYBPeDDnLR9yp6r8NJKuD8hFL5IzaBM3bJNjYhJdJ5A+Eku+962W3o2b4RSs++
1AJcc3lxkvooIbw94JaX4bqIQP1h0BnBiymzroQyxWC4Y90wHaldxkIgD9MOfQ+NVipyjzHzDqBk
Jl2oVGXCiOF26D0HPZNepCGPSIufGnuEvF1Dr60yxjBB+Q1VqHGZ9va7qpqPOVaZC8gDd0IuKB9k
uL3JTWfDIrBymryDiZ2Is6FT8Bwk6IoB6MaKQGKeZfNigwjl1Mz+BrMaj428ekeA5BBF7VMaBCBL
/YNdqN/tvnpLZeuJJfzaJoyxdNcCOSsRGQbr/D8vVOUTpGMqtFCeyqGztpD/rJWloCPb6+U3t0qB
AoSdDGAvZ6AC9ZLAKL0OpSbhQYB8j+0i7vnvf/3f//ffn/1/eV/ZXRYPSCv/K22SuyxI6+o//9b/
/S/s3cRfdz/+829Jhc6nG6aqqfz98+MBTij/kvJ/sAulB2eQPaQjDBVYXKOzpMZWny9f3pi5vPLP
y5dyO5htVOj7PmHOl7VVegjpXd0Yuux/v3yLuSeQ/3mLoNKRWYmxoHSgxGz9TEu3GvT0m8tXV8Rl
/vCCVOefl9ckLwrNOFT3fRzvA45S0c9BXehslMmpV/GnNI3um9fb6GDJzri8fNuZh1Ltf96VVr5J
d6JQ9xUceDz6yFNhUC7+7uLWPy8+OjRXuyFXmb2F77lZP6Aafvi7S5v/vLRXaHTOrGjYM5E/IyOM
Bm5ePV6+tvh5f/oSYo39tlRZSj5ELG/YW7mKvnFRAm+y3LdUUV/Hmqoz7O4u32hm0ario/x2I60u
LErrpts3PmVvjWqzM6jPsOqiKx9g7gbaP29gwbws1Erq95Y3BJva0IJlq43abnDqZvV3zzDZ10Gr
IAygF+0+rTGot2ojWweDX2zKihPh8i3m1uhkb9uaG1W1UrXYM4F6650e16wRG4fLV597R5NtHeqF
EnnU4uyA8YePzjilDUPONs8+/+oGymRjS0U2wIMs2dgF8ohjsw9MdACz+Hj58jNvR5nsYHRMG7XP
WUB6TG1VudJOivExu3xxsZ3+sBWUyQ420UkLVdVW9lnifmc33Pg01mhLbi2oUlfuMbPdlMlWlpQE
H4CoROEfri5WqgIAUN30pglvwAX1AA3z8sPMvSmxAn7bbp7kym5YRureq5pz0umnsMyuhCPxsv/0
nsQtf7t0qWSyL4dWvk8HGf2KrG9gnGdZ+hyj7bYuKWnwM6rNEm07s/3LDz/Z3LplMOLLynxvKtHP
OEWPEa/MvwuBymRXO1GdmboWDECaUU8p01VZQ0CLo5sC60HjSvj7dbU/vbXJxu6jxqYjh/G5EfYH
O6nBJ1aYRHTHtIiXhRqCU2w3ZEH7WAKL7jJZSyJSosurYWbf/zqHf/tkmoawlQrlUBhufGH3pK3G
IcZTgqzwStwSG/wPjydPNn4rM/FNm0zZx7590pRxl+vdUbNcBpEZfX1/KzJGqNy7yw80s4/kSSBg
MktfMTDEyABrjgG1bFqgpVTA8UmwkPOvLI25REWexIRIInd0NKvZu9pak4sTGGMBDtIyZad1pxwo
BK3uFBjg5cea+U7yJDxw0I8FCQ8HjFrTDcc0t0JS3apv/+7yk6CgdojPhAAVDkmHNCOdTSatdxoU
1MuXn4k58iQwhAgF2ThrNgfDdKNDbrrvjdz195cvPvdqJhEAsBWGx3LQYnPaH3VQjF3i3WI/vb18
+bkFNQ0CspPEkTE0B6XG99aPdXuTDhGMvqSUt5YtJQ+9bPVXtuPcZpnEAvpQCJuofnsIcFW8Ja8G
FZQ3OqrPYbT1MEa8SewGO1o6xAt0l4Yrt50J3PLk9IdOnqty3XNbc9TWbdK+hpr+AUcpXkSlBLYd
BbUFNmdfl1/pn5+SbtU/z4ks1NvOr/lifpVL9zQVAB3rqJUVw5Pc7fpCfQlVzBV1BHaaK0/45yNc
cSZhoZd1Wm4OXbHEtbqjNLawILWg+d4hyrCXLD96u/xof16MijMJC07dV72kZP0hH3ocFHGC2puJ
qqxthF2vLMi5W0xCAbNfBhy92x3CMTH2AE/8VaUFzt7Sgen+3VOIW/92KjiljJiqKXUHGi/O3vEH
GHsGsCulAtl6+RZ/DgmKMwkJiVjgFeI9hwBC0Im+O/0PND6vXH3uc09iglYYzEx03pHctNmqskpB
SWjKg5OhQphhkHAlLP85OCjOJDhYrGOUm4yOz+3V69hE7SQKkq/YMZNHA+mhpQzR/8oSnts1k9jA
K8x1BKy0gwkLEaFqJCpuEAoDu/8ZOdLSwi03uvL6/hwPFGcSD6rOCvSgSoaDJFubUtZfRi+Tl/HI
nRgYS42K1HEYXlnPv3L0/50hKPYkHKReKvcFBJZDm5Q/9FF+TBXgMm6bQDgMzmh/FHCHom3AiCyO
+3crHJ85e3+m8DtpgdGVi5gj66O1agwPMOC14nrmJdji779vAseXDeAE3YGm0Y/IstauPtzmQ/Ei
5/jwIhkhgFH+lY87sx3sSdyIpRaxklRXDthmY9WHtMlSNwN9c3mzKTMxwxb75LdnwdjJL7WAy7sa
/lafyHEsNP0h8YB8ov1s+6fSWgtugaBxCLvywViD882N7uXyD5h7l5OAEjqdXuhIGh5sJ7szZIg5
dWPejLJ6dm31o0G1EP2b4HT5ZorYEX9aUJPY0ldxDoU67hATl5JbpbfaI240qH4qDBtzRzWfcwSG
hHlDuET5g07qqOC/JJmms7/8E+be9yT+VIMMxSc12wN6bsi0AZ9lNp7tlCK+8kVnAo89CTypwiSw
iLiB0uHpBEaa2Yv2onrdg9rhy1qbV5KruQ83CTpAY9HvK8ncGDHqKzMvf3J9oIWyhIVrrGWooo/j
qVYKWGCXX91MmLMnsUcGLJYoHdvOCXX1RiqjzyJIX6EYr8Kq/dCS/iNUA2mBM9DD5RvOPKI1CT82
lk8mbNmOk6hejZiqLlIw7UPXPTN0ORZ+uTdc4+fle4n99oeVaU1iSkMLJM7kUWD9SvShLaQHEhus
D8hhI99evsdMKLEmocR3HUeSe6M6QKctF6HaMxIYrlx7LpBYk0DiFOoIiN9SDmp6mwBqo4hD9OpV
MC3jsl56iXpD/BA0eMGhKBi42gwOkF9ZRFa9uvyAM5vLmgSTwvQ7Aw3A/gBGHglrfTOm7YEsIr6y
AucWxCR8aLQ5NVDXrEA/3jT6esysA/9g2rJAkgVUen8lKs59qUmUqBPmLmjBAWfUh+xWxUdlGzGL
v/Kt5tbaJETkmREDoOxI6ulYYRpylqWAmayx75v+fPlLzN1iEh2E0i7MONoWcQzawUI89YQvs3Wq
EWtc9X1tX7nP3IuaxARUHVQJxEN3ANuS7hwpAT9cdPL68lPMXN2cBICh1jAYLXWyXaN9kELpw8Li
+fKlZ5aSKf7+27kr12WMOx8ip6WV2mdFyTtAOKq7KvvsOTZiH3tmSMm4QfdXCvmZbpJiTnZ/2Xd9
EYdZc3CR1kPvIbQ3cYFzQzYADNQQcl+OJbJQdqaCEmBezLkRvPsYeyJf0QXfLj/2zLowxd9/e2xr
aGQL/bgOQZt8eMxDoVOmI36GUH/p9Saa5n7ycvlWM8HAnASDklaPU9YdYj7ADx+wfIdTFgUYEVia
q1wJCHP3mAQE5rV548JePWC2AMvJ9L93ZbqpbO35755hEgfIMoVybtEeMEkFf26Y4IAlRxLHbXGl
UJlbiJNg0DWaYlVt1JEArqM+xISgGc5+hEMSXlug+ozn3rautIHnXtckKiDI6XOUwgAPNYypQ2wg
bpCMfQNFcC1HmHuaSTzI2DR1XTftAarpbW6hjydnh0QLXmpJuw0DZ+dgFXHlzc1kWsYkOhChkRUI
yUdqLUbsEwBCpbY63tzoQOjR1u/Ka+faTOZjTIOFLSd1bGFea+HCl0Gdh6/rGQ5Qf7seDmWDBGPq
h9JycH30hturA8qZ3WpMQgYCl7ZklzlnqBIsw7z8jrLxI7jLbyVKg1e20Ey/VDEmIWFsNWKhJTzA
8MgAPRuHALYD+Dp+qUgbM1Dh9wOCPjaW1JYQ7XBKKzvtWu089xEnUQJoFErjtibvMbxdl315Rl5i
i9fGJgNQaMMjuryR524zCRTolTnQWlR5bxbmLoegxYhx36CdIcvKo23HV24zt1Am8SLGq6mL5Co+
2FDGlmYPjh2lz0Nadkc2Bpx7616N4+/NOFwZssw91yR61DoKwIEbAi1E/vABSFR+W3gNXJQuwecI
8MpO7nP9yoabCR/GJHzwTEGYQc84IOdnL8rUfrfbagv8anf5I80t90nwYNyROG4vhYcup++I/4sh
t0ukvzd5sLl8h5nvo4u//3b89ZIKC1ZxUANqQqCbyr2nImBjQQSH6GlJ5wyQFPzwyzebyV70SdQY
i6xVQysZ9xYUxgJcly0jfXz52jPfXRd//+1BCjuRS/qA6cFWXPIV+ZDUQO4H1b4tfeNJjpMrC3rm
k+uT4ICrgG+qgtEg2OuuFX2DO5sZ9s/LTzH3OSab37DNBDnUZty3Rqst8qE50jQFKoShzFKq0f0M
C3pIbYPrwiA/Xr6nIvbiHyo9fRIK8LLIewly8iERlV6s1jsUTdcYZS3iylqCDFriq7zvekxwMd4p
BgNKhwOb01Xya6mgWNB/+gmTMEFnG41rrcBQqXCPfad9JKX9LiUNUhRW+ayi84Oe9lLNHeQO+muz
8rnlOAkVSLgPrmGSqkuNDecBOyFEba4hOebW4yQ0tORgSdQVzcHSFc7iPtoqbvqaZKg4yMjUbrBF
frj8/eZW5CRIJE0WJ3LbdAfQZe2awgalvUqJUYhETOOvbqFNokSDsnDXeh51OkkLvN+feTRsE8V5
vXz5mQ+hTeJCYjSR1KVOc9D7XDlkJkolkpt128tXn/kS2iQyiPLbdOuwxY8r+54kPWojpkI1E25N
V/nhadHn5fvMPcUkMuhpkEDR1uqDZQtYRIsghDcYV77AXLGkTSJDCBSRsRCY2DwMV5JXPuc6/HKw
koUeYu7r/tQNZtQotFkxRPzqiNTKlVuL3/+HvalNwoNpIvUZZWN5UB1nMBdSFpaHCP/AjWb7zCpM
3Xy//ALnPpT2zxAuZVLajLbXHZQgghrI8L3boOetLUeny1aSk42vhV1cm1/Ofa7J7tcN/AmTRK4O
LUZnCEGiMam6Q3rlpc09y2T7l22rFv3IMYFwwuDA07G0s4keJ4Yj37DeWf/dG5ts/UhQknLcg3B7
0WFcK4OxMGKsN6pYRYlOHwRH8e8qpf+FdhxgxCo4hByGSnHPMR61W7XWUWPGFunKET6XeE+xjW5q
ykak+4SZ2NpaziBIHvm6Lhrk7mIoXBKqFZX1iZGbvbQV9UrjYyZ+qpP4YMG9z01dqQ9qWG9LDaux
MjsPln9/+RvNbB91EhYKQJVVZKb9wQUDj2RAKK1w7rQRKs2zVVohknn5PjPrWZ0ECKUKEoYGxXCo
fUWnXvE6yN7o91+++txLmgQBdL3hifo0MhOzCw+kQCVY2qwBxN79ZTKtTrZ/rSNv24HSPWDyc4sW
5T5HAM5xzYfLTzD3HdR/RpfQ6ZOyKxXo2RqdiybKns02xt7DtMHLG1eqj7nXNNn2kR3WhaFVzZ7a
FJ+zVtmajYOqXHRlrc49xGTDS15lR61XFnspF3SsCDoEzAN9ldf5US1s6++i1xQBGbjaqBpRk++Z
KWIm6DFiM5xkKZkI6jTWexq519KkX8DEP5wuUzRkWultyLwbCdK6oPP3YaPx1dAFBrO/s/17tarP
rn/KhnFVBDiuWLtECVfE7WXl5dtK03c6BPPLK2Tm402xkw2epEnTgs8Lx+IU2fGudZWHXFgbX77+
7LNOQkEpwQtIoCDt/QSJCnctUFhhgoZjt8rS8QbteFS8EJ+K1rkVku+PS6BU6IzjTh4gWqiuGNWt
Lv+WmWjxa2jyW7lkowsfgZJJ8N+UHzR8WUo9+7h86ZkaRpmECmzqjf/P2ZUsx40rwS9iBAhwvfam
1kbJkizLvjDkjSRIgOAGLl//suddNBihGdEnzzgcRAOoKhQKWZmpDiBMgfcCsEEWoErIMshCgsAc
Sm/gP6vHHw6jGdg7onhlaW1bZ8SOyA3B/BeeUHqj97sEv6zXg2dMSBGveMQ/F+LP7NQIHxElhM0c
OVYIlncC5WA5zP0WmqBt9BDPeOTZLh7uEgf0oWZlvGmgqIFL1FJBNeMa0lgQvZe6ZM2mVtkfCnUp
8NI2fwNwHaHzL84qX6aHMkoZKt/FEPOXfgEW/Hoel6n76nsQH16Acs7ECCU3cAuAmwB3IYwySx1n
0ItY+HQFzQOvuQJLpQ/Cton9hK5bETzWSoE5YlK1uoKIaIG+6RG63hpkroSG5YkFN3egjZtPp+bF
KgOfdLnxHNANfkNhoCjADTiWoFvZLyVopbPtQgbZ/5gk5WDBW5bRS0GEn0PXj9/0KAu/iwYqNPfz
IEFWdN6cbE/k//z9B1NVM7TZwEYrHqOB7atFfVcl/VmXEIvOvQhUj53/rGM8G0Cj7EpqCRXlteqw
De5hQk551YZhi5p3UgM9seRkD4npbeE+yeApp8sW3OocFKpQT7idGPjRhpeFe9s+/6bq8iigGsAb
aIR6Ky8VlpTSRKcWCzjbnWCqkpMqDVQn5orQAhydQeROYLuluj9A+meZsUash+ruyvJbruYmSjVf
0GwlwFOc9OFVFb4r9RRH6LPr0LML2Jhb5DsODmPU6VcSzdOl7xNHM9Gqox92gQPipgQEk+W2jQoQ
QTMeQXkH0ilxD6bPsc0RRQYWr1iYJXiYgFVUv/pMCTxrtsJ/hTYNgAIgZUB2u5IU2GZ0GveDAUMT
q2o0moJOhchXtNs5W00pB61QBVUGuWgM1Yzo/RzjlRuvLZE2Qay6jpagLQaREEK/1rErN11OwK0B
IgQI4j1G6XCEYP2N08n9Esif5y3FZp9mDGbORDs+iQSEK1A5kwXOtwYI8Na/C4p2X9Hs8fxAtv0y
QrEPhVfIvyqRKNq+5qT9m80iGf21aoRtHkYOBy5Tr/XaQiRQB/riLuq5qaGPJ6ajaopnEVcr9wLL
CWwCWUk2g/lr8gD6ido/gqfDwyj5Gq7o848TE7Y6g0GmmkF6lVCvvmULhCSWDvi78+v/+QIBFP9v
ewYrkswdcFonslL6vtdCfc0JGHE2c6/696gIUTlEgxF5uWy408/44D4k1Tjs0NeS+JDd3bTMvcab
3e1Qgtqd1fdD2K5Eus/zFhIb2ZnSfYBZdXWCQ/2h97r3UHpg8ENcp161A/PZLRHBgWXZSp70uRmT
2AgLRKsWCbWskwK6OfuBui0uCiDpawdyWScTMZGrHotY7/O8Rqc+ecyz6iGAZNYG2jgrS/Z5ZCOx
4fLARrtAxwNfwxmrBzDoVcGvASrKzj4kAyhKqIpqsSN5xqAz6s3h2iu3bVwjAqDTpe0rUBwm0NZ7
GoARkSyDHIH8BcHQ5zruD+AQvdDYjWgQgfAA6ZdUiVL+HSiiH6B/DJJjHPeouz5DL3Hl2LM5lXGz
i1WBF8ygVgl3HIjlTdUOIMSD9NNf0IC9m3tnf96bLEtnIlg1lCuhg11CMVeO9aaI9RPerr7SoX7O
Y3alwW6p+mClrP/5bZWYsNSugETOhEZvSFOAWwq9D++to66rFFQ4kuqVtMjiRiYcdYAItR6CQSUQ
DtmDgOB74IHU1HVWDm/b542oUPSae4CbqGSu0jcnb76Gaf1FUbZiXpZAHRlBgGl4aN1i2weVP3Fn
udUdJEXOb7XFpKLTmB8CJ1PlWAolYFJCL1CsYwpcqsz5Oqpc7xoQdmxiVQ4rx5ltnYxQ0JU0DH1w
iifQN3uFxu17xgQIDb0V97B93vB4Xy+igMweTElOMyoDNdhcDuhCA5daUPJu7XXPtmSGt7uzA+F1
namkkhGaWNzXQjhHQAGeUFvdqzj/c35nbE5oOHvuT33rZFmbkGFwr2PhBEfwcokdHUS5k3gKeW7a
hf3qoQP5cn5Ei52ZyFHGwOkJebU28fx4PwTlbVXL35d9+jTJD2YWhCDEYXHZJWxOQYCddWDF5PVl
/mEiRMspAOxhiMF1JzVD3wiAUk4IMb3zP91y5JsQUXBGMyh60SYhVXZXg69kS/roB7RGv+ImDklF
SLrC2yFb+3p+PIt5mXDQrIZxdYHbJPH0WI53eeeBXb4+pAWIRzy54vYW4woNt6/asphGpz4NUh1O
BB7AtRbPI8Flo0IHguvK68gZ387PyGZXhtsHoAiEnOjSJDNZ7gsd3zlDd9FzEAkNlwcsxCN0IU1C
AxRYgEOMinvorSsN0SDWjXsoZ3agkgKv5IohW2JMaDg/hISFTnXaJKik0B00qEHcwfm4m1O6Vsyw
GZzh+NA+TGdSZk2STfkPsG4mIvTvBXTtGghF5WH9J9aQl44gSXN+eyxTMvGi4J9LU7+DLfhzHt11
3TLeuCl6KBgD68r5If6p6/33wk5M4Kjwua6ACcQR1kKrwmWg0wVaKQMNGG31sVfV/QIwH7iLIDow
7JZieYam+RPLXUiTkLU4YZvoyeM+BCERxg4fw75JSkESWdfPceCBgnG8Pj9Ji+OaKFH04M0L+Fub
xB0CdDoTsNmFROJGzckL3OzOU9FKOmNxKBMkSgJ/yBs5NUnA/W5DM/8ayg3fzs/CtkinMT8s0hhB
06MfEH40r2/IRJ9AUouajrPy0y3GHRixoGoaDiJLyhOwqOGljja/M1n8rIqTUIT/bVwCiL+QH3NV
rURTS2WQBEaE4EsA5lscNomKXei1+cRNOgjB/Q7TQO/VAJr9OMzabZtCVXcbMJBw9bTB2T6DUOz8
itqmbIQMwMg9cMv0PIkbwg+6LF6iGTJ2TvwOxtZvmQOWa0nTjWThWhe8zRLNCEJR9HCGmUPmpgaL
oNi3TnToU3CSASIdQJM3WAkdFsQBMdGkkkHuMwgYTzLIfnlQyx7n8UA951pCCkrU3o2fkxfIcR7F
vNyqKnhDarFyLluOMBNe6g+FBhwElgQ2TShSFfm3krlP9dQUu6qDMi9wQMUQrfj2KZP/JH6ZmFIo
eYCEu23KhDl+9O6WMq12UeGzB1B/RN9TaAjwC0c6/YIP/kd66LkoScuk7ILsNUqbGYol0ufpoUMH
n7ujHVgbLt2+UxD4MBhlXTuVBa+SmPXXlZclyJt3J4usGwcKzUUP1Zh55+dVUlbkLiqdh2mJ0pWZ
WqKYb0QaCNMHhDMMLtK6Bdd30BAfDyQtW0tyLKA14hvBpsjHEQjkokygMb/1/GkEn1C6bzqdLHH6
w/eb/eBUoA13dvMS3ikwt4LL86+g1dfznm+boRF7RuDfM9gHTxbaDpBvg55ToPpwpYvEEqlNYGk2
4XqzoDE4mbr+uQaj7Vz6SVGxCz9vBBECdH3p+2WJQwYPQtAz0NsU75LXsc68l/PrY/EqE1gKTmaU
N0VdJjzIjsvQ3tRBAY09fs/BnHZ+CEuUMOGkvhOGnIFdL3Gd7Oh65XfmpSflVHCc04cJ+S6BNsL5
oWyzOUXjD840g2FKdSSAtUH8pPTj64hOt37ZH0ld784PYTEoE1gKQYmljQgaYTrY9U1chNUDFJG7
w/mv26K5Z4QD0Nr1aHDBYqGn5tBw/tpRsg0nyLwoKg5ZEL8sA7uCst8T79p9300/U3eNn8s2tdPf
f1g9CAJB+ZGrMlFjB0SEn8m9p+vi8cKpGaEg1ExP2RAXic66d79qriHnkG0zIq81ccEM3D9hzvdx
C5JXNIQe2mp8ETnfnx/d4qmeEQeAi5zB8AvmTVAapGw3KaY5iFaFF+wb3Y3B62XDGInGMHoLRO3T
IqkL/wb1/j/15Bx9POBe9nkjILgpm4bId/B5sJ1viGwPQZQ99IR8Of99iwWYAFI6aEArVMETPCd+
c2j61NJq5aixbIAJHsWNDc9OIKJNBmBVoGrKFpRRUiiI6m6NY8A2hOH9VOF9HrorPBnn8jCBNxTP
nR4Egtrj+dWJ4QefZCDsFHU++EcMHi0QzKc8AdofN6RmeQC+EsS6izhKMF7VZbABfeV2EGjpOj+i
7fg04aT5jMp8VOP45PV4vQi8CixQgRlqBbACu8/Bww5JTb2ZNX8SLK43HNyGkp9k7dfQMJbobcJK
NRejE+d+gcrBSYdDkL+FThd09y/Q0JFlfWqvaX8s1QyF9vOTtm2jESfkQErCwfqdpH29gNO9gHhE
+beQaw2NltTcZMyMmBiDzi95EuWnnoD80enEnaLVFR/AuT+upT42XzJCAVja0QWEl9Zk7sS1iGMX
AIQ2XFkj264YgSBrNVdMIZylbN7RjF8hC+mxVsMuHZvvecmgyX1hsdWElLYB6NAkH6ukjZG5hWrn
svZOop0G+knxPmzqyyKECSsFYe/YCLSaJjrsIfPuz+9gG4XeEhveLjIsE0HqzyOo1Jmukrn1ssdl
KIsvaslKKPh0l5FqERNFCrLq2gkg1pT0Kv6jwWxSePFNRVaxaZYEx0SPsp76cA2gPBq3AIVTAHZx
56GQwA/50G65bJmMNKD25qL1OPbBrWpogU3tsO0Aj0RwoSHUHS4bxHDyRkfUcfEmnbAx3+UxtKvA
UYeAHYC/+LIR6L+jNQjFXRZybIXTu9NjD7q7PW6/+mmY3HFlCMuBQA0XbyCfyAaQLSezq09NTP6T
CIfrJfaOAKvwHcmCGxLom1b3K+ezJXRRw+3xhlZrqPMCojKQN1DAv7Gou/fweuM6bXRy/6/n184S
XkxgaUyzQugGTCd9BWJ/mr5pBZglLqYDQg7HY6oqGm9lEW2FSRNa2pMl8CDiIACYan/zMPoLkZoX
ZLuPJd9XCkoaYkRoY9CHicMvIlJPoWIgZ8iveZatpN22+RqZQyXwKiZbWOMM3uGu7K7GhjymEA7L
oSIG+bg9xTqfX1rL6WaycgYhRC/CCniSKhCPRV7TU9ktWOaXuojm9Nv5QWzzOQ3+IVMZ8YYEMugR
tj/Xb9kirrssRG4g7gJ3evY6CZGN+ur8UBYfMGGkMs0HaFsB9tGi3xZiGtvY1S/d3B2gPLsBIvBq
KrM7wtSKB9iWz4gbQdb6PgS/q4RGChCzakC/eRYX/h85C77WoG2Jsv9czj4sXzjoahzRcYQ5Zf5T
FM+AxUIS82rMc/9pjiHrc9naGfFjqhcVV5VfJtpLg51iDuS2+9u8H941pKXcGX/G6W/StX/Pj2db
PCN8DMgkVbGQMqFT6+49l7F9SWt0nUtvXjEHy9KZ6McQYrp9o3A9Bql3BEnUEVoZEbv3ZnVX+t4K
YMGSWplYR7fynKkbQlQUSJzgZf6+Gca1089izyauEaTFTdiEpz3h4Q2u43vhNhA7yV/Bz5l03gBd
0PA5zNiF63Vaxw+m5kgIUuSFhqktwd5rh18IDrsxjb8uEE64aNeJEQxEE1di9qcy6aPl0KULBLon
8tg15LKIZqIYeRUNWP+2TCBGthxTMpCbHlKre1S+6YqjWJCSwHD/e5n0CNRN0XZlkvcQcKnavW7D
n7qtIM2Bax5Ov1uRTz/DLIbKR7hGi2izZSODGPWiaCEwMeiv7TPa3Z7q+A7wkY1cjuf3xjaEEQHa
YJFVJVCebJsQaPH83sfbW8edx77UK0OEWKJPbq0mgDGcc68A3xWKiG0HgQc1/3UgLuFk5D3OoNQM
SesLpuLHJpYxoyGkJQZcVcHyHr3gCu5fVZ4CHj7T+RPoINZ4cj8NYhjndOZ98JhUdGFONarzAGC9
Rq18Dsv0ravCx/PT+NT/8fnTMn74/FznPOLLgiJYqZ7zkhw96t1wTu4VtLKLyL2n03TofdA2nx/P
Nh0jAGB3qpkqr0wK1u1PY6Us+44Xqu+Xfd5wfjz7y2DmY5mMlPXPPgkc4CTSe5eO1SXujwUzrgsy
KilU0zDCKSfN6uA6kGjk78mKWdn2w/B838eTbpz12G4efglDd1v54on5+Z2L7Boad4lOuYKWZa62
l62Y4fWTHIqZlV6VeKE4nDpplxSCNbL13s9//1OXx3oZLg8lgqauF3w/oPpZSe+Oqum16el1AW24
C43KOOgdwgkfgwhX9qb51UTQ1IxSSPyV/OtFczDRiUEagLKtj6ukAtttdnB1DNWzEf+9CSZ0fGz6
sIByxPmxPs1l/dhEJzq0K4JyQm6u+qjbOw4of+pKTvcZtFc3eAiJ0A7jIO1EUrAyosUlTaiiSGMK
gCJWbxHtL87L6yxtnzhuAucn9Gn2ggmZHq9aZJBYwaTM0rc4iyESC5m2y75tuHtRMOipQyA3gVir
/33MvfkmAzXx9fmv27bCcPVSZi2UYfHLc17dtHg575FEEAIlZTbdopPq63q9/vPKJ1bJ8HutIRnh
g68+yXKGlzvAeqet10/eUenifl6KL53WGyceJN55vB4i4EG4RU9VtU1bsHYJ6bQr1mDxV5MX06dx
i7atqkjSEDeOxu9+A2n6ENX5zywIV9CrtjGMmBC5rSobryySDhVCd2i/kBb0hlH8lFZoHzu/eTaz
M2KCyBA0BWR7k2mJv6punje+T9ec1DIBE7coA1VPPaX/n8DcOrfgG3gUHFL2Xn44//ttQxjnfoDH
D+0VeFoRjpPJbVe2w72uSTjuwOPX9xuiTgKD58eyRAATzpirCcS/ITR/87TfUVb/hiY3CjzCW5mL
ZS9MQOOMov1IQ8ITBsGs267w1HYm+bTyddtKGUGAtaPvVCMQIVC8QXIMxdkQwlLQ/nRfAp+9XLZE
RizQS+nkwejj/KXluOO+J65BUARNRaXk7vwQtnkYIUCKuYqjdOGnLvNnPBqjLR80obUUzYapca1l
3jYK/XfCR5oeikcBsEF5FvbbYiQMkl/pa54WgBa7bCVLsu244eEyjxVQ3rhL5ADNHNI0p9sA7YEr
K2WzV8O3gbmEHjNtgUMQExQGix4l4WulvTy6xbjjsOIWn14l/NiEKbIwzBYd4nEaDdL3ARk3PBPb
Rla3/lQ9+ZqvZEiW2ZhIRTW5J2EfZJScddOeQrIAt6+xuwaKb820bEMYWb7W9aiqZj5l+W5+KLwS
XfNo4t3pma5Rdll23MQi0kWOFCIsuA8htOttRRUKIhD2TtcECGwDGG7u53kzBhMuXDGJPGhF1m9d
5q9UWGw7fRrzwy2oiuu8Qf8RvHv0l13oBfN+8qX/ZRrHeOfTttvKCrnFeT+3bYbh54PL8xId57gC
xRFUIfm9J8HFVAerPPefoypguIaPNy5e5fMCSyUhdr9NUTdG4/ch89vbxqluIba5CcJsW4ETkUG0
nhH1jtbcL+dnZ9smw/MrmerZq4FJEaATgd6PuNFzceFBFRiOP7o0h1wbnrwbWYrNCRIyBPl7UK4d
upatMcGF0QwILTi+eNLl7g8UjQ94z4DSd6FWEp/PCzt+bEII5zkM+lT48nSNi/ZhuOzGPrpi+Xis
loCAhDD/UqPs36vsenbdx/NbYh3VcP8OOhfQT85k0ntD90RKCiYzv6sOULafQAqeBxtIA0Q30AUd
7qJudO+BJ14jC7Qt6ekc+uBaQx4KyFZLmUCr80ajRxIqp+EN8rwV17WcZ74RFlzloBQeUpHEc3zI
Y7grCHt5i+KFu1a1spi0CRsswnKYvcoViTcWzxlSJMhyrh3H1r0xokE9t0REKUWbd5nd+1Q3uy5n
h6ni120jniGzdzVNwbGp2SHu9cqa2fbEiA9otRumZkzrxBkLCLUCFInmVcjwFj7v/5y3Odu2GGGg
7bMY7evoXvfnjoOyJB+2adjm1x4pn6Fnnq5k+bZhjIBQDktQjrTHY5qa973kj3O8PMZTkG/ILJ4u
moqJGaygVE1BqYhnzyH4ms7h4QTjRKFph7tndlmqYYIGQ+6OQ53hUTBzm7dcuveaLAk4eLdTMD3l
zVr8sZxzJh1lAGrYsarwSAwuXPeqHLzyChgEflWGnrMjCxqZw4CJ/fl1s5m2iR3UBByec48u+BRF
ZLdRz2UFeqCyy6+iiH4Bc8R+6oftEC/30NJdQfvbZmiEgzZf5ExJWeOtRO37rH6UvD+ETv+dxeom
zuju/NwsZTqTnDLqaUkzGchkrHh+rOBOW5A2u4d86OtHloLoHnpM+REUKkivwzZeMUVLRcIzgkUJ
B9Wu1CopvP6KqOolBjkP+F3KTQGGMBEMV74MV7bvtGL/KaT7oCr5d+Du8hYSxzFaTDmDjOX0o/Rf
Wzyrnl8/20SM8MBwkUXsaRXeGppyT8I8gfzkIcwA8IqF2geI4WxVE8w2EyNIZJlXtrWPwZqmYFsv
BHWoT5c5EdNqHLIcESaSsAnB9dNOSuEd0LnpgCJo0XV0fqksIc5EEuK1bAEkSdTJ0IWvWqPyNHtf
1ege1eoQtuqTSUaJ4maTDqWChEJX7NKGJBBk+wUu169ew3+ERAMgQJ8zb3liys32vLhpUI0CeGkl
I7ZFChNqSHnsNLQcwAhQFUepvJeczfUm08O+DPIDeOnrrVulDxxtaV3bXljqMtGGS1773IvQr191
9QEdVD94QR6qKHK3Ay8vwbT7sYknzFQ6jR05jYFmwc6r7pRff3HkGruJxbSZERC8Ooo60OnXCdHy
V9vXV7KdniLmHc/bnu3zRgxYiKiGsUM0Zem0Ry/bUUn+s6v0hYtjRIEhH7wiT2Habhv+9jLonSy1
s+z8YE160OY7hueDfDRHXbWok0yxbJOia7afR3+T1XyHOsj+/CJZfN8EDGbcRbW2RE4PTe2/w0SP
sllTILGsv4kRLJwxgCAemCy8AfLzVdZspKfuCoCDzv90yzFmQgS7Fk/vghGZnJZGLvSPI529K0W2
gdbEbuLxtmvCL0URrcQyS9g38YIsF1LFBOY6LUO1c91R7UcBalgf4h47SiGTzVPEZHSdr4GYbZtz
WtkP148uKyfWaYxYpu3BDbIfda5/XrZ4pyE/fDodclLzEsY1tM5NELWPp3glWwBTxRyDtWxUD+CF
2i1lsOKNtrkYzt6OMC42griiYFOxQREYPH11+O38bD5vW/Rjavi6U8sy12iaTwoZlo9eoNK7oprl
nuHNaTcMLNsCFRZufTm2hxBVyR0NxHCX1/Ol0zOiwcLxujam0KM4Xb4zR/yUIj2sTO60RJ8kMyaS
cPZoAxD7BLqwvn4TY/s2iujGl/GmTcv7vmp3pzMbSJjrMpqOmagPVIfHXrCVlyRLHDIBhnWtw5gW
GJ5G9LUeWzwe6ptJhEmwrEp6WGKFiStcloqmBPWRZHYWsGOyYZPl/btHwi/n19D2faOIoBj4jvEc
XoFfqbtyvPR6HPK7GHfV85+3JO4mUDCeQuKfoIIJOgDwfsuHn07EH1LZ/YkblvRYr8vGMQLC3JR4
KoBkXYKC233r5klM5WFm47aqXQgzrJHMWHzVxAkqXw5dNOkCyGX1gh352/buygxsnzbCwJyiWbOd
0YbqERDjp6n4Cf3MFUO17YIRBFI1ZlIVBQDXEMl1aHhsAenfxAX/pRi7Y8MaWZflIDDZE1O0fIN4
B9h0iLF2d/mwvFdj9xDm7l1YN0j2agHhc7ZmWzbTNdKAIOxFSViIPjkGqpZA3FZRNW9aR6+VISxb
YsIAi7B3wQcWZklZ0xpcsLF/AGfm2tctP9/E/+F4KTOnLPJkDOdvnc+vKtk993g+Pe8RluBkQgDR
K+iqDiSgCE7dvprElduRFOyf4EMKxRowx7LhJpth41AxADoDJoSh8HfNFE5bXki9n735dZhqD26f
QwtoAE/L+VlZLNmEAdLARQtzCeqFXMr7cW68q0mG3lVdsu6q62R9TxcdbM6PZdugk1l8yAR4JMe0
jUA3wnnmxvsmAp3h1cCcMtjqAX3Mu/PD2KZkOH7LdUS8tGsTKiaoHJCcjeVW90AlyPsqp6P7Wtct
dar97LOwdlYCs822jZAQga9vQAG5S/Di9RLr9srHO8L5Cdkszzjx/apeQDQLjh7JnXCrJ/2WOZC9
S0dYnipXsibb5hjOXw/QZoPiLX4/5Ye5675mjTpCi2clpf3885GJA4zQ9sRyR4GDY5GTuu51MUtU
f2iou1e0SRRrMgS2cU6O9cHGmirTMYHwZSJBkemjK3aXBWOz7Yrq+/nNsA1wsroPA3A8CYEzL+2T
yinDXzyopse5dZPYq1/OD/B5CEC3zr8HWBpIc82KD0kz/xh995XHj7oE1cDyJQJzPpjct+fHsU3k
9PcfJrJ0fupUJcaZmuPUdYcizDdyJiu+/rk7RCb+b5JkQOdWMSSatKfrGNny7LI+Nz8ymQuXbmrS
ohENCHiabEeciW3L2EejAVPFG963hz8ZSnI3fCT5GmmhpfYTxYZ/g6W5pxG6sBMfnf3AHDj8pSqj
EXQyUQhRYUjqJE7HaLFZMoXIzVV6jMGjvfdd199AEMXZIsKKtfcQ2+YZIWGgYT2DYV8lKdrZeV8d
fOEe22mN6sr2eSMY5LzXjaQFiKFacgeg3RPEHpEFRmslJUslKzKhgsuQLbnDQKXUd1m3KVGF3tTp
+Dp29VZm7jteepatNzV/fDwdgK56rTXLMi8TNTgz8BOPGYq1S5A9QI4uA9qp+z6JVVaDz0N1ZIIE
U6EZeECWNpnylG1iPkQb0tecb3BRdPYt1O/WOhIsDmbiBXHPiMrCG9sklAsPNzUYAYf7YHSC6O2i
+GCSG87E6ceKQiXqRNnnxPEABUdabfqluuxIMBkOnZHPLZjZQc6ZUvmdLsMIkowW0rF+If+en8M/
F9f/XmgjEy8IdQXdosfPuQf66apvo3of+BA1RIIgNiwri005g920leV05WlAlGJdtNuwgvaSA7LN
QxQq0m+4z1LIanfz1snz9iC7IGlaZ9rNQnebYda/z/9Ym3EaESboT9KBqScB94OMsTN2GvoWxL2W
OQlX7kS2IYywAe2azKcENbgiomIDrdvd4Dr3uF2v3ItsRmnEDXcZUhalI54zK12/OioNNtoRdCUP
svx6E07Io7xvfReVpKKmOzW8h4G7mcO1zmzLufsfyexYCL/v8fXYrd5TASBuGD66tL9NnbLeimxS
uyxcu2rFOGQ/sUsTSgj9omUQGa9xyB/TYt7MqPPFMEecxcy9x/1r084rGDNLSDJRhSACKLkIT099
UOzeTArsXuCqzTciJpDokXKlSG1bvtOmfUgn0O7faT+Aack88h7ILMHyLtBVNE3LgijbusfB0yBd
IwXpv513GIu1mVyJS9SRmTUMeI0uhwQi8uOIrMzGtmjGHYJOGascvxGJViWUG3G1XPLN0McNyG+R
kDQbXCPW3mJtK2f4PRMNCKTcDBTZGQXojBxmHLZZDJWkll7lqb+Jov6ykPsfksQYbwl6ORXKx4gG
e5LVvYJySdjXUGLwpjX9LNuMjDAQ+9Rrej5J9GUx/7fXVcNvGo3zPYDGyy83lOKYM0e9dc0y9Sv5
pqUuG5koRF4Ai0PqqAMQWBwWVr2PrdqNSl+DiezYQDSUZt029KHFQiBZT1appCyebMISy7FtFUg0
Ma50p4NXlvWmmeYYTahpsB+RinpSpbdTEPpb6dblykbaRjVuIcvodqMu/C5pw2m3uO0ua5ZtG/jL
BjXnuxjAG1ypu33j+PvzvmaJvSZuMXbZsJRZ2CU9874OdXtNqnwbavHj/OctFmMSJxYdBDnTMO7Q
6jo+aV79pkF1iKFTmKvqSKkPrus1nIptJqdo8iFQ5Szypjau+iST8hCI+G2oxZegWGOC+rz6EJk8
ir7TZGqSU5/MNRRf+/iHV09XPKKHinqPKndezi+YbRgjaDQcvEmEuX0yiv7IR+cbaA1eZ8Z38Rzd
QkT86fwwtkQ9MDKGuYmiuky9PtGs3EIt96Dm9AoULNc5pN9FOt6Wk3rucwnY0vh8fkzbBhnRA+ci
qZaG9UgiouNQFeA7Xf7EM1nJCS2h3QQvNmXaRyV0UpOqyI8dr5sNZz4YBDjkSvTh/BRcyxxMAKMQ
qmoXHRUP/RxsRQz7DY7UQ604KsDax3eLgttWbB/Xr70INtBHPYrmenLfSFDsV36DxURMakSwKgmH
oEP9wcvbqzQaNyLsdhWYYbzlG+h3QXv37uR0w6cDftxSoRozQ0XR/TWii7EGHplla8H5n8exT9Id
U5RbdCzno875QzQMf0ACfhwCceDhUxf7t1l6wEVTFfEOKNIdy/xdNR3AGnxz+o0BO2S8uyqBD3L5
sgUOYdfoVx7KHePzytHxDwrgs1932sQPEYFXusvmWPGHcOm3ucBFob4XXbYHnn3juK9pDJUmLuMd
lqkCQS7+wJoFfryZ3bdw/pln8YPvlNsU+ZvUz6VbHUbv1wJJc/CjnPK4vLg+5XbQ6N6Qprjx+8cQ
/4t/U671dtjMzYhpE8Stur6V/cMSRHcuaBU83e20215U+o5MusZe0FjrMR0fuDc8AiW2V9Cmonn0
FnTlys3BNgMjnrmuQ3s6N/NDs5QvrVd+GRq+hTLA7/POYHN6I4zVyq1A7yOnBxVBKlR4SLnj0PnT
LepOtmtNu7ZBjMC1ABIccDWkD36gfLWLRCqCvSpZoDcd7nbPZV21awUgC3g9MuGWXYUgxnDZeoid
4bFj3d3AyV2AC25X1d6mkcNbhl6Jvmmvhh7a6RAaBh9xd1mXQWQCMUnudZzVTvgAZRrxffHrEo1j
C3g9V4KXJXaZCMxRudqbwjB6COZmvCONN21RW3c2eNuvtpPvAmbT+fLPeeOw2J4JwBwyPKmC9Th6
IGMfgLDNn6ECjNwfC7jGAGXJb0wCR5IHhDYpiR5aDQrqII78/YwOnKu6ouMxckp+yKBidczByHI8
P6mT638S1EzopQslpDKv2vgBmjvOD1n07l8p2EVSln5kIiz1yP7H2bc2R4pr2f6VifNdZxAIBBNz
5gOQbztJv8pV/YVwV7lAvMVT8OvvSve5d6poY244osPVmU6j1Gtra++118riiEgnKPT261iPL45N
julQAeDxuWyRPQdW5pBBihNVOgEiyHsIn+wFCx8IW5OHW5r0mUXIEIwtwOvjBJ2GUEh5jUA2yNSr
Ua24TksNzKyBzWhvglfaCVhTPScG9zWRnni/VmC/sEPmUMo6M8dKZ4kdwCxDksJ3kvolqewTkHov
tVzb5wsmbY6qTOOqswtUPQegbAGcOzaa8M7p7FA7gPqNGX4X0exzu3AOrjTGOmdZlGOL1GN0YyuI
htZ50j9TCrzQx3tiyZudAygtYlehUTcYNCmSEzEINTblVFSRS0uh6E5MgxrBxS1rkAhk5Ik4Mhxd
jRZsDdq1sC3nYEojlH0cjrA1NkpHimhAqNt+XOnd9ax8Z8vPQZQFZCB5T0MrMKt4kzDmQWMw0LHq
ervYgogD2qwADnoNK7ZVBievbZMnO0w+V3Vkz0GWSQScPGhUrcAI+3sr14GOm+ie1vXnAllzhsaw
s5GAiUwecJ4BeptHxRGypIMDHNxo7NOmXpMjWMr1GDPbAAX4TNaS8gB8kH5dbOvxYLfboaXIVBxs
RjZ2DoWn9Cu0XqPwwSpWOri0NmYWI9chdA/mbx7YqTxKvfyjgojFx2tjYR/PwZdG6+BalVY8SJD2
O5mVwIWNDY5nWkJcoCna7D5uZ8HozZGYIROF1LKRBxKTtcmjWH2JEwQhUrh1Pz5uYuluNUdjyj4k
lpROHZQqOYyEPPAG7vgUeqrIg5FmBzk6r1kqNoUGnYzKrvYdsgoQBz5lOTslReWvfJHrvLyz3+Yw
zSLqdVUYpAxUVxzqCmTMXL9YkTpUibNBqPCCSrHXtrNue3NNcWrB6s+ZHsumd0wQ6fRBBYCDa2hQ
UnQF0IgbPcxtN0zK1pNDz54/7uFSa9eF+svFSLeiEExKUx+0ke2CICZAHHTXdAUCDfzWrNd4Q5bM
8lw83HSUaYUjKQJo1T6nInuuEu7XEhxOIFyLvX5Mn7ouyVyhrMntQAD4cfeWFuvszmEwc6ATuJZg
sOSls4ovzmQcUCN/9/Hjl1z0ORFkKUAmShNZwK+0XiOzvCgN8hJFdKlAgpclTLnlpG3BU3eBXnDv
j4m+azn55NzNjElBraG90hIHVtG3+3BooPUYf4UWrNqgen7LnDW58YVQ5By0ORQtCrDzugkyJb8x
y9g7bXYvO7ACl9MmFGQPetLblq7tgAUjOcdvtrU+oNoibwIt6r4DyXmhWbYShFx69HUb/LLcu66K
ZA+kTQB5AHEHgr9xA5IfvmIuFkzwHLkZGSTLDT1pgkYXJ1Cp35NpgPZxemossdKBhVvGm8X8pQN9
bzKnhEgkqjOcynShBchrl7QAqrh6A8yim0NsWIckEheVayB+PK5gSZYanhmKwmC2EUL6N+hB7kYm
9TxKddAILoWJ1NJtA/5rJB5XzrKlaZrlZkANG9aVZFbQWU68MxvH2UF0c03mY8EozFkejUH1EwTW
eRCVOff46Bgu7rXNCRLAa7wMSx2YuRemZpA8qjQzUAZk1SHAnLpxvwYPX5qK2b5Hgac5TJTSoDLj
DmwPUbhBKKrbjEk+bdExhDn1UPlRV2or87GwsOeoTj71GeRqIz3AgSjcXkqvoqL3Kqv3ys5eAxQt
zMsc3ekQc2Sy0aZgKuKTblVfqS6h3f7JENff0J0mw4UmyfRAVu3FKO1zWcY32mh7kGH9HP+WPQd3
Gj2qsPVQ6IE11DgAeItBMrgO8NBq5m1plK7v/2IBWIpwk2g1GjR2PLlxPDRenjvFG4vY5uNjbamJ
2V4fStFXUp/0oI75FqCuQz8MN2mvr5yaS4+f7e5yNHRpUIWJ4PqtFWY3tBy/oLJ45dsvbA9tduZP
dIjHQetp0CZAbIuKKneok+RItOZr4YjKk5HZekUTiZX+LO2O2WbPoToaIVs3BRAKvoPM+6UTuuek
03NUyZXY6VITsy1P6ySNo0lTwVSNX6NoCF2zcnbScTaGah8/nvX3T3k+x28icTWJkEQqyJPJwI2r
fCzjbCN4vAcpVeMWjnXTtR3Qbx3ufR83+b6Z5HNKR2Cf+0pdY7ZUmwqIfyD+kINsa//x09/O3b97
73xO6ZhPed60fJwCx7jXjHRjN9ONyl8R2u8IJBsS8PFY0amIv2YxEBO2dKmdbEhnHbOx97psZVzf
d7H5HO3JO4uOVIgpyDmEFGyrKry6d/5w4qn2uqoWm9JW5sqAvr/2+VyzGhMIlKoi4ZmALtyL8ul7
CsrSnoJj1O6ORcP+jFoRrrgE7+9jPgeAag1lwPZOUdCzKHHTXjzYKoqR6XK+fDyBSyM3MxSNUeFE
NrQYdkghidRvaaJg8mzjJkz4LY2MFYvxBgB6b6HMTIaeUp7WvBfBCMZECNRghRjhBTw+by/6cyEP
o9wa4oK00RgNqG0e9gXO9J5MbhE6CFx/76bJ08UtaUePpp3b8YeofSjaeKtLDt4U3FZ7F8GErm53
bfJtYl+H4Vsd3qn8mygebJ76eDRaRr5pyqmH1ojVeDGdwAxgeUNpeA7Se2P6OOrxBitnW9fhvZFK
Lzba4wRFNNPYJpkEumjbqtSNmipAJ675KFs/huSn6oNRv2mNzpN67PdsuAnj+oDsVDfigl3dRim/
JbVCXow+CSTn8KVrTOrH87hwTeJz6kveiJQYohSBmZPAShR2eXunWeQg+TS4TI92TCX7a+asBFUl
vsvXjLVPK42/f4fnzsx2VqZpU4AQBdylwmvVKxJ4GF6e1Cjx2GJ3HhpGXgQT/sftLeyKOe41L0s7
LspW4PYiA9JW+6nvb21tWjkJFvbEHN8atkxPClNC/IfZt4KYfq/Jwo+ETHwFZRYoLn9Kc8jkc6Br
Z7XcAg4qCtIRmKjWyGrX5OpQ82pNK/H9U43PAa4kaqYMcufO2Qo1FLtDJIz3xziHXkPf3H88Gwuh
JD7HuILuqSMTDsyzBKuQIOVh6stt3fUH2icnhoQa0s6niEWeE+UHULJ/EXr0p9SkdE1CVuZsAbnE
5zjYvrfGvmqEjbolFblI1OxKJl8ri9wa8Skd1HdRy21Y5t01SL0hob4mMb40wjMLynNSjiRvnHMM
iAp0T85gCLzJ0uGWW/qa8Xw3RMbnNJkVwE/w2lMLtLnK/qNindhVPbVOXOTwGgwsIT9XEERZmc+F
3WzPnK2y0mg1xAlD3tMBnV75kkr7BCKnn/lUHgrbhJxoH4J2HoRYqfPz40aXRnFmQcIYxNxDq4xz
kg5PQpADb4nX2+O+qdin0F58DnzVp0lLrMHSz3rmQPnGemmTya2m8SCjYtuQCXw03H62AUVbGcgF
MzXHwjIm8pSOJQpvGU6lZrjT0/GhGD6l6WPyOfq16ppYguyGQ+93uMLlelDgXY++ci0mtbSn5qBX
iRIN1kd0AK+S5gQ2hTCvW7RafaoqgDmUKXuvTbh8Hh1bQ4apDk9DOkD84Kry8fGyWBrC6/u/3MTA
FR4Cjnh1Bwb7VKswCC3rQSvIinu1sOrm2Neu0RJYgnQ4D43zXXPGnW2VsTva9Z2QxtruXfDA+cxA
5FVKoskyq6DJB9VsBKkTxIEN7qyxai94pHOVcOSnjGHKY1zk2xK4n2H0KmJnAQoS8z+iHqK8WWWn
rwi9yKePZ2WpwZmBCPtsAnndWAUGBOP3Wdppfhiq7jYxcuD5E6vdmm0FZoKpXoOVLxzJfGYeAJ4L
VaqjRceMSn+y8ydqjYMXZUO5jfr8tdOsNc2chabmENiq5KpiTFYBOEKKr/V4rjO4hsNgsiMBfdSN
ZVmfk7Qycdb/vrwFT+QADdwioGZpHsE4Q29qw9EOLZKKa47hwvKzrv38ZQuZUsYW7UUcgNPGcTIv
i8kmDr+L/JAUBggjqEcEAObkq2gNLywGv02BGMusz22xOeQ1bpuhRdlXHdAGTndixKOvuqTxI2Qe
b9v226dW5Bz5CtHgxqlUXgcxt04osHltECpnrXbMVbOzW3EPqdzNx00t3OGt6zj/Mp5x1DeEa7IJ
KNIqz7YaklPUiWjj9FOzj6qaHqsuBlh1dJK92RRrol4LpupviFiBLEsveBWkKbtERXbn5PYZpOEZ
eE+HlRjkwr6eU3maFS0pRY1VMBTkLHrdt1DHk1XGTdS0qMMDbxZbq8Zd2mUzEyIj5E3LPJGBUTSP
ZdF/pZ3xxLgde/XIfCcuV2ZrqUszw2EkljXFmoJtLKqNpqrXtA+PV2HClPeab+PNVsu/f7wyFjJw
fA6KtRBdCdu6rIOQInxUT0O/GWypbVPRtXuiOJBKVSv3rcPVn3GhF5kbkmKNa2Khp3OwrJNZnc24
bIOyo83GqIjlO5HVbYc+obt86OU2MQvd1ZKyXDkGFuZwDo3VQSXba1XfBjaLgQmUKA3AzaW5h8vo
Z2FRnnuUX62YsQUrNse+1qrUIbTDmyCG0NJeRI26oWSIV1zDpZ6Yv+9pJTvwvCrinKU+bgewWiUD
9N5Fcmwz5CzsgvqfXCEz49EimSm6KnfOhjU8ooTikaTFhYST35l17KaG8+SE9WNvNvvEXLsaLQ3d
zP+oKuhcIwMXBWKiDrayPdxPgAGvwC3e8vTvBHZM/fex4/iikI8PYTCcZ1XcOam+Hzu14Ur5ufVn
Zz1L+iCLbUTMg5XLP9q89PVcbDr2YKahy/qXZsw91aCIUKOebh5wPj1aY+xyjWjg8baORbdyR1ww
oXNFcRI7tTm0MJtlkexA03G6fg/Qe9/SGMzLH8/w0kqa2RvozPUo4iLkDI3Sm0JECBHZXp9Pt+A3
eXRQNruyH64r851RnwNXu0lQk+SqCjQra65icPW3fsDBnV5pKFbaeINTvdfIzD2RoBVxTKDwoYK8
ZUUNJJlz1pyycnmhbWpIBLDxjyL/ZlLAtpPUL0EFpNSrlfRuGA9uquKtlncY7a2yHg2yo+xoVCN0
KB+7Lt6y3vCxLvLiibdbOwlP+GcAwTIpaqDpHy1+P+grE790kZkDYR0prKpTYRkMMr7XkMFHgnoj
J7ITSpv8sDaPrHP8KGoQ5ilB1FQVYs2dXNh9c1gsFM0cHRfPMrB4XFN3grTLcx1WcvfxeltaBzPL
pfE+qiUJi6AFyaSXp3rrZ7IvthAMWiszf0NavLcMZkYrdMKYEBti7HI8VIZZuJhg2zA3lAnQ1CeD
j4mycqSA9INmnsvu0BfaWeGFGm9aAgVlRfxBy/cIALuREIe8WdMuW+r9zLRpKDhw8jLLg4wbp8RQ
Oaqrbc/pu5+fG92ZbbO6hloFoGrnq42KukfafgG/4opnvLQyZi5Qj0DKOIUGOestu+try7c5xJA+
/uJLrgib2aG+d0QE7k5yxtZFEf224YOLmSGaALTpS5WUrtluIRy20t6C2ZvjaDNUt4NTaSJnhCnu
p246ZqF9kADpwP3fRRAd/mQ7M4ukT5AsMp2BnK/rbSx+ZMjEl/Shyo+Tma1sqaW+XN//xcHvaeeY
iDyRs3KyLXh1UPEDlsB2i+GrmrUBWzJJcxAt1bq065trK9G1TjV26/b2unWS2yQSIDr4Am5kQNM0
77PH3xw0C3mSKLU0Rc41CMgwTTVyL1MrXEhyrazohQN2Dp2FVjb4+GOsAokKCo3hwJ+ESw19m8u1
otilyZnt+Ew3hFWnJnakmG71pNwjqucnAiKiQ/RNdGrFIVwwLHOUrOjCSJVAmLytM1yK4JqNLpSa
V5bx0uNnW58VYWaC44yciRl7JcIJkPdzw89h5rkx2/vE1vnQ1ZiGvBEblMJtS0RIcLfbfmxbFuzW
HAWLICooLmONnGMCRGYcc+LCqVtzOt5I6945bebg18JwFBk0nZyjLncleZjKlzF+zPlWI4YPo5VA
DCe/TkjjYrPABlwX2ed6Ntv5EWT8xtJpydms7MizJ3JTZ8mXj5+9MOVzmGuaG1J2ApZLlWpfQeA9
Rvesjq5svaVJuTb7i9FC3DXq6rAn5zEpTfe6pJitf0ru2+T6zAEwHQmSjgLjUjLThgujLsW1AY2v
+GcLduNvyNXOsRhvOnKmlY4MbN1uFSc7HaUlrr4aiFqI28wpR6FpZQjCtPCM8KSoHjSUqdLwghdX
40tKSJWs3TOWDt85ZJWlQL/0A3ewAdVdqKhPQhdJ5E2X93vTVHcR786j2aVuPXyKkoTPKUetsK5T
EFs7ZwWVHdc2Ew0VbPSbNKVY2fULczQHqFolEvKRZPZ5SrrOm8KLU7U+tA+QEVgbtwXbPgelIvNj
Q/SI2meHPInpYJrZBmc76e8HoXaf2oV0tsMdxwA6dWzssy7NrRnV7tV4EBH5Hz9+IQYzR6eKwkYU
MC7weC2/4Zl+Z6I3YJhFbrd0Dj3E1V0VshV2jYUFPcepauY0dEY4poHeDfq5Qtz41Om09ctSFD7h
uIwlY2NtiizapsVYr6y0BUPzZrZ/MTSE2unAjC4NRkCv4ETGI1gBTbX/eACXVtnseE8l0sKaatMg
sjO/4tltTHL0wHCrWl852pc8rzk2tZqyVEbgBA06exI3utkNd2Ymyz+7nuYbaZruWA3nMLZ2WtLs
a6O8pYKsLL+lFT479+0IAOKxtgCCqRIXZ5w7gJMON6XKku40rmFtluzP2/u/zBE8MMVo3iQoof2C
SxmZksuEvqgQ0sfV7Thqp6z7vnq7XlgRc+RqHSKDFkK+IcjhTNpdujecz+FJ+d/gqqMMkYvRk6Dt
iPCRBN8W6fA1irvYY9EaoGthH81Bq2IClyKQz0nACsO8ODSd3IlA9SsFeA1CCw9Qkba2fS1DtwUq
eOW8XnAH5ihWgtpmDqBJFpS5m5b8SBvXoubKHl3YRXM60tSuEw2kvVkA4J+ByhYNECc1bpWqN4O0
f368VRfW8lyanCa0sSIDPUgNzQubdJNqAfhHobgUekgQbj5uZcGizsXJqUxt6jArC+q2c7w440cQ
AILhyR5xXeY3ZtSkXp2vlTYutab/7kUBw5TnkUmzgLfyRHFwm/3dYD3HabS1SHgw9ZUJWpr9uR1I
O6WM3MyCJqq7k9kMOmCSRXERPbPWzNz1O7/jR2uzW0AMMth0GsI0qJJ4g8LTpzaTP0g4bGFvEJWt
u9e6nMptIg9lSDeye/14wt63BtYc4urYJckgI52iptkZQdnYPl7N6MfPfn/Job779+kxjczSWlSA
XEhm4kzNtdqPs15dpA0cWK5ZoQ8hyLXLwPtzZM2RraQLC3CEZ9GlAO0G3wyTldFNU9mZ5uVM1mtF
H+9bH2sOXTUNqJvwvo4vIukCs48fwIWPagbtOTanG3uYvlbMuhe2WPPll8bw2t1fzoZIj6YyaSs7
EMV0dFLIYtfGiLp54wgE1VbFdCWXuDR81/XxSzuUm2GtWhJdQmcsvawAhyyvEeGvkzrbfrwclpba
zFlopz63gX2KLrJuiN/WjGzLoV0jNFl6+swWpL2p8rCndpDWU+rxLlFuF7JqZSm/VcH+fXtac7ym
lhJSWeZgBJYyNx0OMyAl0+61RwY0T44pbzZIIm6EZrt2c69bB8hDu5OVuFZsAINzV0kw4iTHzBYu
z34aQvl2fazGW3yyToY9/sH0girutuUJAqKF3yeXj0f9/cPFmmM947xrKq4pMzDL9mdoNU8oJN1A
IfXLlI3Pn2rib/jO0KmaUOks4KV6rml7HEpyHYcMSgnJive8sD7nIE8I4FlUmhwke6ivMooROYvE
BJBU//5xHxaWzxzaOZSWk/CeMJQnVQA+FK2toLuJC4L0P25gYR7myM6I6ylARQ5DESt13JaI29JI
9nFo/YwYPXzcxvvnoTVHdtqQNhSSYSJIh+RCkbhFcgTm+cpYlVxL4z7HrmjNwZsTIpKpmRhoR9Me
zTCEc9xXD1FcPNMwXDlzlyZkbi0g+8N5WOgBxNRrT8TyazXoa4mIpYGaGQvN6rKIoe48cAZ9X6pv
ZTwdsEVSvfDGdJ/Va9mkpXZmjgMn+mgrigIrc7S+x+BIAp3LweiKI08yv1XOoWqH3cdzv7RBZv5D
2U3RKKClHJSkBTQyjJkHncDyOCmQUn7cxMISniMyC5TWyhKl5UHFrQttC2x4wzY9qMPonlBp+PS5
Zq6D+ctRBGa6SYKwVgZNV75APm8rUn2L+4Pmlk66dhgt9eV63v7SCKdwhRVpJbAfCYj/o6MtcdAB
eWLunDRf2fMLczIHZOooHdAHIwwRX2A/QLsCm6gzt5Tmv3N9//ld/Vf0Wl7+OoCa//lvvP5e4sop
IM8ye/k/j2WO//77+jf/7zO//8X/7F7L80v+2sw/9Nvf4Ln/btd/aV9+e7EpWtGOd3A1x/vXpsva
t+fjG14/+f/7y/94fXvK41i9/usf38sOywZPi0RZ/OPfvzr8+Nc/9Gus5z9/ff6/f3ntwL/+8VC9
iL9//vWlaf/1D/ZPQ6fghrJ13QGSlV0hgcPr9TeIdvyTcu36pmkwh+rXIENR1m2MvzL+CYOiAdXH
rv9oV/hvU3bXX+n8nxY44yybmxbVDBNxov/7xX6bmv+dqv+AiPwFcZu2wYP1NwLm/3UiTIsbzKCc
MU51ndvAe/6++CCeh/KPrP8pZIE7qx6HOzEApt1rWXtfOC8d2LofhLkd26J40kevLlh914jW9EvU
OW4qoqZzarKJ+pPIvzdgETiOXV4cOlBEefEIQatY0wKAgZOt0w3GNmYPhk2No9RuewvlaoC/tW5X
K9AZ9EI+UVp4ZkaM545QWA5DpX5qKdsHJ4H2glPLhRRY8S3rCdk2ZehGrTQ2tWbrT4ya1aZPzHQH
vmn5JgyMSlieuZFiKMshjG4m9l3VcryEjUlRXHzucqIufZt/SSFOd2ynyQlkpIX+kFWDrye6OGay
uK8NLb0ZszC9yas6vbG1o1220aYZID411baxgZeU+4rxPIST1xrHtvvGQzO961Njug0VfNlNGYU/
+uvzLQq+o1gM37WOD4cGdaduIfr2lMtB7DWGyygAXsmh4EPr941W+aSk/T5O+mTHULXsvf29XZQ/
QvACHd6+cpWggD2u1Z5Ax3qvGXl16Ko2PQN0X24igrqaiYznOIn0vTOGIVJ2nXOIhCrTbYJyABdH
GznmzkiOb/9XXV/CfwrBsN+0oVtAZdqfCNFd2RBtU9nFeLaqcQQNqT2etdYyTwpq86whEEWT3SVt
ra3oxPh1mES2Q8mzseuGQrtn0a3R5lrvaghWXaLQMR9GQNs81cl2bxpd/JCTQd3mpnPJElRgNF2F
NcVoVO/JxMLT248WtTUonmdHUERoBcKvpkjZs50M7a5EPnSj248Jya0b3dbZTlTm10F8Y6Gvg9no
e0uV7f71NQ3IR0ubFR7RrPJGY1dB5hSVfmYIObTCkdZupElzpwsr9EyhO5sI4IiNRQTgONdZNJzC
Dv7qje3k8SGjTXFpQQS7seTUeFYjtA6nHvQHZEf2KZTiTm8/qsSk27++AkNpDTQKCINPNEb+KPvu
fmCHwiq3JIogPi1ItS0YoX8qPT2UZtQGoFK/TRNGjiGD7mBq0tiNdIgRiesPzhxX76Bi79pMUk+J
ZDxiOSW+7phX33GgF1PeZmPMftQNB6+5OoWDTJ4sOcS7vGkMf+gzN4Z+yndW7KoyZ65W8/g0pQgt
OJwWftszggFnKHCz4wYdpD9MlITdREaXezXym8e/RoQU3aYPnfpuKiXf1hZqN0cj/TaAS/QLQTG8
S3r7e5FXNoogr69YQve4q4YeoSXxGUo+b4uyQ+G/oE+pWQPRE0tqnhoIJm+iPmk3XK+Fjwi29jAM
A4dM6l8vnOvbvUaFT/KO3ghwzEuHPtLSfOwo/PRSb+ILTHX1ze6sP1RblHe2yH5C+ypx++srM7XT
DUEmYf9XV+0s+tKoDnQR1x9OxS+8Hh+owbVjkRTWXQhSZeeqB5OjyGbvCF7fZYBoupNPUE63B6t0
cSmbhG2mHoc4qZ1kp6ay994+SUho+iKKRl9PJdCOoCq2MuaNnLevUGeMI7OJ3JTF51j2wx/jMCVe
Y9HwXhTYt5A8MW4GWj1jirId9OJCMHdW5Z8wLWbR/5nFgPJzCdAVLhKTq9eF8URa/iNOdLkR0Lr2
aG/pT10W/rByBP0rNqoLZ/KkE+achaTlacw0cwPW1OG5axHQHuKLJWh5q6gyH9Jo+DlegQaD3ven
MkudTU8nUDXZjr0BnNlHAXK1USDDutUg/+r+NZotUCU3Dc4HjyvIaw+15UZaXFw4BBQwatMJhvIL
SaLkgUTWgZSKHutGK/0wm6631tp6KMPsq0rTdFPHI0Hy1gZvfheHk6tVdu5HJkhBHcC/CtYhhjiM
X7sJ93khEmdvxnqD0uxpPE2FdqraqD5maftTu27y2gRv3l/WeyiiZs/UuGdDDuogGRePkJs33ToN
8lEXu7EbxRaVOdWz05fSo4bW7HWT+VTa9c3bD90K7Z2jPRea3zHrPDbREHuGGSbHsjd2MCAHllVN
kDhTE9QKNpVD7ncLkk11m1ahcGVqomoV8IHz0IGpXY2h7g1NZD3kdfVk5m1/rFRGASgZpff27aNW
i13ZjsxjcSooSkMGeeBqugMRu+bZpdEAp1zHt62jg26ElcHb4rOLzVTCJNOo+TPtuudI6tWRgeDB
mwZW3xRT3WBbx8JzWAQ1T9LeG4N2spEFhWWEaUTUucz/SLLi1mIl+9m1te9Y33OIdntKF7ZfNXzc
As2eYQXzdmNAZmorh8p4qkCo7g22Bt1aUV9ag8K+2iiZL9n4GIoJ8s2Qcb2NkbPbp7QvfQObl3Gd
HxuEaQLTSMcDodE3Vd2VGu3OxnVeIc5GXJCe1bsi5BiBUqm7hGXgued1eR6vP8yJZDejMe7aqTW+
qFi80GqSXzXWnyqODK5BFMImFafgUjZq11YgHYsmOT4MsXZOnXHqXZDd1j80/QhNUICi9FzfNYDG
nvMpOTbjZuBG/GzaZQJC5lh5BJRyMHNNf2NnVejzwTH2ILkr9iFQrN9U1+s30WB/L0WVv/z2P1EU
KcyuXu8ckxShO7a+jsz8Fpj23Euudh7qWU3QY4ncUB25uXEE0B739h2KI7qbWiUGbnL68BJbf3Rl
eYoQSvgKTIRye70x7vUEnxTZkByMumd+AS5ED45rDAdOGVjmtfxmAlnvkREc7UaI+l+RGE80qysA
L6+FyKDD1zU7uX/7cX0rGW15IFV959QFKI0i66vdlZcKiI7YEP0jktb9Y22DkM4JHWi3prpXQ1zp
WGgJIJukfWDZ1AYqNyCoK0ARxmM5eFpcTZdRTrDKor3XC/aCveVYRwQfm0OpF3QP/9SBz8O0PetA
n5/Cpdg24aADLBsyPx44v3UQDj8NZvUY6WXsv9m7uEb5D8LxuzfLTK/muT1MDUqPoPb6TLQUqelR
n+4cfRS7tneZnaaH2NH5k2ibEyNh/RJ2BRIUhqbfTOGEGm292aiobPZwmmrU9xrTRWjkj6mPc7cn
ofWjRpWbZtig+hlUfgvpXeu2bPUrz2VVPds0+dYzbAhE8uhWJaP8lijtJOzKPFl5CrGLvHqVvDee
RZebO5QF0I1uSQaicUpQ1z5kp8Y0N5CHtKEjEIPOyAanUdUm/mDY6cUQUb8T3Rj7ahzgLUs4HNA2
iB+Q+qXIjaaHLqnOPE3ML3bJMhc49sQ16rC9twokRliqpy8hMw5VrO2HhjcvCsXr0FiNIxj+esvA
qavajP7o8XbZ9fHdEEKVKfw/TF1Zc5yw1vxFVCEQIF5ZZ7XHdpzYeaGcxBYg9kVC+vVfM7713ftC
eZxkMsMindPdp9tM4iQ7aLDF1s5PVTEW+cI3DDP0Z7cK7TrCD3ZV6istBpbhhXf/rbRO9+0kWJ02
hY2An7ZrQGPS1VWEwRjvguRydcGNX2KFn020tZ28bnAcPIl+dvOtxylEnN17E5B9R/BFdep4f7lv
FZb0/UvrTH5eOBYqp3WRj9gWxmSWTpf49egcmzCUMWwo9aGlocm7MNxuWzgGqYUC84HqlT4EPnTJ
UkHCKlriHTC3uF4XT+HLz6Z+CrAjwDZ77V/XBVvGuHMzS2k78UKodyqNf7oXzfeDXmAHFdylKp5M
4QPZR6vyKDaD0Mb0W0cfQs8dsoUwLDw9X4aMq/lisBv823/YR6DefM96maj7syhr/0gLWGa5dd3H
1WTPSdB0C4qOWlxg+nUSZKn/mXn5gpXo8sPH3hbRcoYvVLv5V+YMbd78/0/7hVWGlef77//7N8h2
phNjRzjZrs8l3UpUlNvwgKIPCQ92DwfPUfPI1m0qSGli17XXw31/chzZIYQJJy0AFZL0QwmGYtVD
j5JB8oQgGI4j1+filf3pu04YJe9/o86IhDXqv3NYx99lpWdCL6nr6dWqJXbtvQtFvsUXMQyuUHCh
6JNgDrOxNvIHehn5w7F1Dn27c6M1jRffsS73S9mxmqWqYyLGuq+qpbzcD8Cgy8u0H/7nd4uP/D3R
vpUDmWKKW/GkrOkY+GN/NXsfWYFwkzMRl0aHPPY2aI98ByHh9wPjoM5stUZlM7ZIp8b+9b2J7XtW
1XI3sWpsYgkWwFjTjSMrrXCvxWy719H09Hp/WeIBS8d+Bt8fOnk4UNQnZch/wEfkb1dWwdHH/5pV
U/m7J+hyJ/iNoQgSVd7YU/srpGiz+Uj+2MhDRl5K8TGIsnqUIeIzZ9ChKWgqmC00tXn0nOmAMnRd
KvLDgpfUMybssu/CcX+F8JqMzWWwzyB5sbeuMNHZeHWZWn2ZIBQZ06Z3Ul0Ox6mRw7mWFpgDOR16
ufVPopDVoWBQK67w1nwQ4Cy+K6/9GnaYvrv/6o4mtG3R55Yv/PPCG5K4CHN+5rz9LbflNy6culhL
Nb0Ubrgc/MBZEFC2Ti+G+NMLWxDJvVZoYRB0/WzbAwG+NVrZFoowZhQfYwka9F4B+TEEK0FLYGPu
Xa4X6eMf+Zua87Gx2ueybnmsUYLGJtyG96ARMESfjZ8p2Mfla2CdG9kVwOaq8b113WNhOT485Fps
1p7o+Q1isCatAw5zDtvI6aFxSWwvjve3aJCTFIpgee06GGBy6wuSK/0mR5OvTghcpCq3Iyu6n3Ak
5OeVrLit5wUmJqGEl2xZtd0btXpE6TpJ58LLmHY6iO8VtNtUCDobCNjZveYuR59HHOPJ2CLkmBvL
t0/asT41501ue9D3azKjaV6nRAeqfqzlwk4Yj0aujnF0Mrtmy/i2zbFbKzR8cxkup1GNTb6645ot
Jdz3+fxEhCUfrRoChNYfktYSyaCfO19++E79hEmlNW6hfIXnTxHbQ9PFjLwwq3+ZOXm1MYsbLSij
I+8r4FtSw3KypPVLW9evEAD84cxJXX9uEmPGyxiaJq5atPt0fuY08mZHxA48qOuSweDdFti9p+e5
rDF3qnQqh7S2YLpewSKJSbtM6ZqWw3iaFzvXsMskRLEEsfT+oTXsdy0NFif2avfeM5tsK65QkhcY
oupl5ZwxWnUpApi2TAoMRjA6UT+EEwAgPSd2OE/ooevcIhv2YpyZcygFqKy+eG98bCqd+UInQRNI
QjGWSPQfONE7CaYXoA2pwuBqFLrZxQ0igH5O7MK3DfYyf0nVtld7YlgR9O/AUu7Ft40dq/qCDHdw
eANCoMsw7RhiJLTn5AUxcwTDMRqpzXlyt+Ch8h0XS06hEc+VdS3gqA4MkuVuCh0sRmcx1lcnzK+6
Q4/IWb/2xshnjB6cUTcHjJf5UV2QZ8AquDsKqBeaEj0/mZdj0CnrZabid2VgY1xq85OzCqtKJ7Ii
sPhpZRY/2F08toX9GPKBPErL/pi9Vh3Dwc9WIfmx0JhhglxmvTJu5VBS5WKGyVuIDeUyAm7bkEF9
VHgAh26aE0QhRyXAsZT+bayeZfVc4cNit1v0jBm4H/PEuvPqOGkf2N3r5s+pWUOMts7hv7l/bIwV
Bav2H7sWD5GH1NuL5XgxddZ8s2p6bDoAKRNf4pqsDLPF21NTuzyplw1CAGJH8x4VYpxnRkqkcspe
x+uwHamH7hJFYJu4TJ1kOHZp0YdeJJAOG1WSPTVV00esE91Bt1AJVua5F8ApW/BSyTgdPQzyJEi+
NfBccH7tgWc/BDNeRiEWiEaYQ8VT2XQRNLPhdYk82KGd4CYJ4mRwSRpuTYtvQsoDsCuUIW73ZOnt
Cz3GV11vVWrCaYidQdfAgBS8aLEGEbVmoTUO55Lz81jTaKiK1OXuGLmEkigcB3QiukeEoXeSA0nr
pkBPOxQ5yuHqqRGnuYN3nW1DbzwDeohLQCAQnrkMTaei+TRIVDi9DdslckGaY3ce28GcGMEZMSuJ
it5pDk2gkM4NbRyUK1U8h5aKda37oyym3GbBl8uBHFY1qI+A2DR1tvJtYMuX81qY/jZVdv/MdB1D
F5LXEHlGvQDcUQPoC9yfq5p4Oky9iLGUnzZvSjGy26UzrE4ix3YPM6HnRi1n6LKTxh517Bao8rEu
AE/uyMtWWUkRVvMLkjZ/92XZHGE72QF56sivaeKHcBYnh/fOdZUYluP2LQicf/bgZRayCbReVOwK
q4lgZP8sq2qFbdnYnQyfeNxac5kAdAOEHADKclt5CgL1wJfmItzCQ5ojy13fUaeQlzlUsSiDmPyL
LWqONgWGbptfmKrIuauHlJbBcuiC33AVRAdpehI/V70+2aS0fkObg/ML76qtnBCJNttAK7QfnKSt
3oDYN0nDunfLDsYzKFci96EUYotopCNFUdkLvPlpNs5DP5k3JDK9IkHlaz8HSRiIX9rRX6PtltlY
BiLXzfLItfXlIqjn2rmqhv+JFFfJoVRF6wEcxIKFVEqaLnyAbGi6CNElADubI9DYo9uPE649dXLj
KmzqiFp8pjc9g1moqqHMhyVgUag9OG/LGoZazMrpgLFWRvoh9o324s08grEKT1s5v8Dq2WRl+LMk
zsNk0Ce0QRlvJPgh1vZfLWnk9jUs8RzcBtOMbK5maCI8sF0OcCCIWINbE6ZXKBf7fUzU+VUa/Wta
kAwUdOGZuyCrp7r9Mitl8dQDlUaIB/pBxyi41qwG2JqEZ6RmBXDoxjr1Ci5SbbGmQumvHpZ1wAOr
FLmItwZjGrUuSL7to/4MExUoXE8V1izLyDExoxkyhfxamEcPv92JzuhU2+emngHmFg7DsoLuVLEe
4aKjfoOQPiop8tPc0FTHLeRr1JbTrW1qnZuOXqSCI6ttrSfiHZ0pwD65khFlMZw0FuR3RNYk/gGv
n7HnuSIbDEPJ5PrDDfHmD6h1/7RGxqjQaDSHj0g/h9uz1ZB4nCU/257aMlPIIXNNl2Bb7yNjN8C7
pzByy55edCV2WASm0UTJKFxH61EGP5QZmtRtnFe83a+u6aYjQZmD1nAj6WAjXagafGD+qJxjB1mn
kfYahPwE3R8sKR+jHnNUXX3CNHzRkP+3xguTnwbWTCrAze72ZSzgIYN7eMmdGW7towkvBZo2JwjF
42MzCaD5IGmh2ZWRxZcn04BqgFEybn32Gyxbj5FC+sm3zo/LirQJRDU3zvot1pXz7mMTA7YzO/in
rIuslv2CF5abj8PrOPTeT3tYPhFRuGRTMeYundbHfuhohnP2iVQ9NHPFm61ICEMr8Qq5SH8aTIVm
xh/nGIU1iwvwW8Jvi9PYt5m7Ih8vcDHD53WeSBAetMQe/DWycIG6z9RRQIRIXMf7x0aA5K7z6Xvk
7+rAE2YDlJMKXb0WvntaJsOiGcY3YGvkewk7pgSu823sqOmq0f6N4/YYtu6SjUWjE72K31ia/rGA
k2j1xfPcQ+ZpIGIeEaTEgw2++9BekWo1rzNf8m3wn1QXoOFBxB9ivZc+KiSvsjYuaxL1i4KrE2vY
yWPbGGHPAIK5DtXR4n1khb18rsrPekjQObBD6W9LWk0tpgHYO3KpumjYAPhhWW5QxMGL24xFUnR+
eTSTZR87bP1ykU2OHu2RCBUeWeVkbCrXHKgCjzBh4qMG1irDpypumAjJKRz6cpBdMITwUdkVtnhV
7m2AVO7UwWruUJIZBFpdZHOJsNkgWGPtu/Q33acDK+7+rQMBP3lhP1RthqD3EdxRXaQtOEXEUyxN
tGIg3UfhGcPRtE6CCl958GwVeWy2smHbaIZQ5Zyu/bEqAwRnrQC9qb1h3qmDj6G24lYumH4K+zUF
zwu8yA0vewfh9WMZzQWzjmb9FAFmO/uy71K5epdSY+P14fYaV2K4+MMIu8wGg3JAdtBNX2u/+OPW
ADAbvrRPdtWcSm+C/N3ReI4wPuLPgGXAngzXwgO/Uw3q3ZhlH5SA4Q6nuoerKP8I6gBLCSI3CzI3
F0lcxDU2JZbQtkybKQCCN5jlNNQUoeJT+L71hXzE1byE0xiHWA/BmHk5M+148jdEZ859ewxtER51
UGPUu78VXDaZtPtH19tGuJLZiVU0Lh7tUMfNCkuerv7H6nm8VduQDUIzQAXThB0VEdHa05h5w9ZR
WOyvw22Rrh0gtgYlT1CMawwRxZMFA8poav0+rudJYEA7dPDvvC1yYDYAthMxygMcNsBr6Le9Vmrn
cojhHzagTRxvHeP9OQj1EhmH9PjqJPZxLfORI1DAASg3QD2MOpUeA/TUk9TswMWf0oflI9gDILai
SNrKfbApKCxr82BA2UkbD1f97ppARGLBE4sWsXU5FBjoKWHjYU8n6iAYVkOU55QcnYuDaEcPVv/4
EHadm1aAIfR/Tbb71dQ8FhO9yQbi77qoH8rKAocOfGKA798iCehHb3ypC5SKCPE7kmn4ZaFAityi
psnRJ9ZXqbcOpQI86T1Wlonjzf+IHmEu1RbVyZ5oimkQfQGPDNBmK5zz5srtohxrjax9YzSeiz0X
hw5Wm2ce8oOhoj/2Vvvr/uutFvQojHytZOje3EnD0alg6EE68L733/Us9we/wVyTt9vp2Yt3rkJ/
i20NZ00H1qHg+lGvmBJ9K14NdikSvKlILCRrXe8HI9Z3u6cst7kz5D0bcQOv1H5ufTqf/LEbvl8G
zmZuyGhM+krdTMOcX74JuhT4BRAsu0DmKgtkKljpR42DCdqlq8A+t+ipUGWeCoY+u4VJSYapwvBI
a8gPml61Z2MUiNbSZvzc7gyPHDZxMV2BIV+CeZOSmukyeDXBS5atNe0SgszrWC3NEBnTu2mxM9pT
Lwu4ofH0++3CBaoCsVVTqs0mfwU6WngNwpmUFLoG1t6o6NootFwnZopx+KvKIJ6qDdt08dnuDHS5
82mUmt+wOwmiMPR0Cv7Py7ZiHN4Bd1toelx1dWeMxcBS8b1T1bNoQ3kelQ8TuNCrnwFvPvnT5F4C
TLo8M7NgvQoUFVcqa31rpvV92CbvJTTl+OwUn7s8Az6U0BgoPT1x6+DXPsmwpxdZoIbxfdL66PXw
ruHlnfhZze6VimkS7fAbiuq0JAN8ALQVnn0K5/IB/dr9UK7szHsezztGxBGDcbLdYIl7vbxxm7d/
FC1jG3mer8WypsPGil3DgXSKjh6/YdNu3bcrRAiieA6u9X5glmzOyAY9jNsQnGGsgIkT4dEXa9dq
qKo4SGudLnpnwEKO6B6C/LtaVWNyvwvvb+E03M6IRA/EcUM+qJ6vuHpsi5VETeeFUwAmyvPOGBBs
J1QzTMXIupRF5oQjOfUzH8/3g+BmGCKgV00yj6UDYBpQQEIBUV82F4qIhAgMKhBIGYC6gECH7Wp3
aKEweeiQ0vqgR8dHNzlg5du1BRqjLmcLSX0YUlQZAzyxdE5zaYLCfSC+oQ8YgWs9jUUcMVVoJWZd
JXUwwPhxf8f7wQLsmQzFtBvQkqYAaRjal9BqBW6Z+rzppG4d70oXZ816v3VTDi17UjIyvdTVYuLv
d19CdK7eTDJYrpEXXhTABuzA0ASVxxb5Q1ic7583tIsq/UaXGtq08f282/t5n+F365q4pMO5t2fU
5rsuxAB39KEaPnUBRCRodLB1NUWmdDc+DnPtQwHQ7dC0wPd2hiotvUOltYJxDOy0QgVVXUhkVAtO
s0V32xzNshVJq9TfsAbLrW0fTyufwzPdgAmvbJQnyO/+YiZ2OHg7nru1O1w8aj/rvHl6wnz3oVg6
7zo3hRt9f/WmGoq4RN9/Hmwf4lA8DWLxqnQBmx7zcCVnV1AYme4/DSXmadZw5ZE1B+VV0L/3/wWB
zerKg2O3q4zGXXSEpkZcejk9f6+Wi21fWt0KfFj1nwN3SFT3BEFa2uAPhUCpwpcJZRfvr/MEoPr7
pxoS/TVo0vs1uN8u9wvRQzMRYyZbk8QW6ONGAHOd2G9HH8hUKBEa4XcVy+5P4eJ5yJ4Fm7D7zrdf
PhKdH9h+kCOKKJ/VCxgz98mCxcKh9cV6BjsGdNtxYYtJl2hzV4pMT/rp2N6WgyGoDitS0UHoCeuK
er2MqAtgyVS+lQPI1W/d1F0YBjZe5Mz8BK4TPnQPAUZTbfBnUM7k95sDaB7Y/VON9mVtEH/RLAAC
FzA6OEd2Ui62fyDDuGVd3eZYqbqPbnf53iDcghoe8KVutMggbetPzLIO38AtytHLosDR3JddNHQC
9no7osum7VNYZZt7LYdXytJAw0TnqAx7epux0Xj1/CSlGeDXZUI8m8iARobFehmI70ZQ29gH0nYO
0l9CQC9B66Nqw+2LmDP3KJ2qPI4L6x7Wnf6vOkwszZ4VL8s85Bat2CtkF8+QR7R/B9On34ucLMY3
RSjaMNfejvNdoPO9mcx05CcyhlssIcHGVrM6UYiUn2iCRO1fXbyUc7EcFBFzRmzSH+0eHTbiaTiK
rR151jv4vXkDJqWoXz71R9jzrldLa6yNY6W/dWx3LdQgN5pgwi2RCmoxvwSZcxcRQOdfxEpgeQYb
+cndzfr1/cizrUvLuv6n4DHy20Y2DloAtCnfLE/ocBnfVU3uzmlJ172JUiJ+0jnWjbB+OXcJmV92
/6xgyLzAbp6dkEPegldcoTSvkfR0QKgH0CM+ZaUf9qjWzQYofbt6vuVniB1EPLNHEkml86r84PG+
W0LGkt3/2dDWW25vAAb1jqbfd0y1/zS2QGKF5SxRt6kqoZvr/A79IDXMzb9PunJR6d2XiPsDQxRU
R8xCEmCDtE4U+Nhd7geIo9tErtg2/EqaNRrtITekJK+b0z4jI0z+RVTRM9+AxDmmAzdG45UsImsX
+IXf39+ErYWesyQRUshFXtAeNk57TaZngOCL8HWOk/iHzmA1bEirSFN7x3Wi008VlHklQBbu2L4z
1Tff49jH5wlXYSIvgC+/v3LJfXVwVv3xvZYRDwFs4K+j76WggSfdSkHF0gK+j2xo3pFJ8WT0qv6i
bc5cum6vd1XRli5sOC1g0f5OFVQFTAA0whWR+oilLDyqGXlSqi++CG+Wn15goVBpQTrD3gbSQ4ku
AFPRM7ZhWabQp0DDuVgo4MO51VhypD4RF83xNlrVj8pV+YLGOSXs1IGwRhpCZ6KimV4sB44pkbZx
uiqJtXehXZkrc62xKdVWmQWLO50sUqPl3tCyYfHHAuwpCJ34mJH99qo2SInqIDyS1mXxWrrIRqaq
zwsBRczIjZVy14OKEnZvj0JZJu5bJDzBvs/OZ/sIpL3/c6eTVlXIxONWulU9equ58LCBsHo4MCmC
l8mt/8zWNL6IZoDv1eRmatdbeWr4EJXvXlwiX5ymAkdsS+wvumwQx2xNWWstb+PSwPMe2DWYqbcW
bsgorRZx6PaXTaleNNCX6/0zCN9/E9oX547573eimxI2XF2pwa/31UdPqX6z125LRV183Jk6HzV6
ImEEG7nAkW7ITgkg+AHIUI3B+NCxYkrAVYBv4MR7kJAagOxkwMwjEkAJAXvS/2joCIhIQFnOwWr1
H3TiLjRo63J04SnD+2m7MmkkVIR2mBnPV7g+6x8f/rcHC8G2x2l0WTpAKY8DxxJVcN2n95KgYph/
QnqMiJcROUHo5xSYp4fvxbKExFc1P4BIAEXb9+W+g9fmfX1jqi0zNcj+ofiDT01Oei7l413xWNcU
KicwPXkNxOoa1i2EerTYUiso+SMMDf4SIB+/gJnQ46SYhb0/PCG1wj1Wjv1TUfZMzFr/Q8rQ61D4
zc+269YsYE2DKMugubhOeLBrGEh+P4fUWaabrX8Vqq7ePPBEZNcEOmQf8tbOMZB0B8AUze60N1aT
MAmCdkiVIhbEFM3Dnfi7H6r9POLtT1NRFQnpm5uPUJATXQqs+ZV+LU1rPmxob6LVsinstcIxA/jY
Pfur+jEbe3gnQ/Mw1yjsmQIaT3bx4LYKcObCi1hZVS+0MOAvywWpAG6FYGOGJATM0w63Sb3fWw2I
n9db51D7xrhpoxLalIsgI7kgDf2vugul4byVL5qzK+RwwRXB08F1DFBI+qsTxHpd5WkL1iZdt8du
Qi/sFiDYUSljjA6x4JHg9R7oTB6LoEVAVPGFEUSoGmBec1uRtQC/MB5NmDADFjVEhd06URmUP2dK
nAPaa2DC4frk7nRVAI5+nqwV2kv5CZrdgln/g+QDWpHCs1NrPLo8aG4ef/ZJCGAW3A5i3G/EX83L
1mSwoIdKepmTPrCCx7nB0goRDZzoTJ22cw8sA/ALDIbmfNYY1megMhX10GSDLYfUs6mSxh+rRBXh
B5TRW7SF/rltG3bwQYlaw7UrAQsswVFjMgh4lrh2lR15/vaG+gPOoCy84k5zcx4sMEyGRBhRi5jJ
3Pz+QDvgL2F5a6rajjcGARd61I+FY8y1pA7GKaavsV9D2BQUF77xxILSLi4L6IrAHPzxjZVjsjQ4
1LMERluy9xXl63FDkKnjyqiDXjSCWHY4dK5MSx4AkVwGHi+wFcecIXQeIM6SqqhexqY8oXp+1IFz
ktAi2qbaAOh9zG1FT5BO56Rhc17YDQTJQJ4jItpLg9IM4r9PWowMCnnjx2M4yHRM8d0+GXHWiBNy
W0L9ECj0/h61ZK6qsIo5tHJ0vM4v1HG2I64VLEzI7hI51Uc2qOMqPet5sPiuz/7VerV1gWntIewW
JKQ0kVVPJgancwyK9aPdALVLn2DcYFTTcYLaHlA325dpoCCD+eQNhngRW+xGgKsO4F5gcDgCux7K
KtPCJscmGOO6dV/0AQu6jLtmLo6WO/+dZM0PGGOtMDII/EES8dAr1UIygwZwgHRLuXYGtSeqAowp
7F42NIWOCNNAY4Xn2keKG54CrZxklbaXUwhM5O7eIdftw4x2jKCJcscH5rjA3R3ZTJ+nidC0ZrjA
9QDYD+so0EYommuc92iz1zUt3OEmzdTg0mAYwt5vWoNTVI597NTjRZchIlbpCDsxK0VXBM1SaX4v
fnvdFFljmEm+OJafuyh8t2C8aTsHjqXtAvF3IBp5Ay1mCBbjAT1HeWjb0QPY+Kow/BC3M/6vnk1Q
KrugFNjiX98GiRuoFutviFaKeMZQQgTvzcS2fHbsivKkYsLG4oAEVTBotH1Cm57SzoFcEE4laRkC
klZNJpAcDhkYtO+m8n5WGiM8xa5WAM26zPO/hvsXEBUFlOcCUPUyqlPVtLdwCdOt5m8CsFsMmfwX
FNFPSwfikPMVZDfGx7HFY+3p6j/wx3k7G+m/1/iTklV95AZIHXW6Sp/X+Yl66TL7+jAgvbZ2vVxL
HyriAryRWl+lscfEhhSDGKx34QjbCPhj6mil3qdCxYSBmObZCzyeq8AZY9WuvxaPvq71iKds3zZE
C6kt98cDVKZxM6J3W+E6NbqrB4AJdmOV53+wekwA74BtISoi7owwGsX9XPYfajK5aIDsspHBDUs0
NOqYTvEEiENBdILrP8DhGEgwQAzWTDnnVkw7ki/TZJ10730aYzKnB6+MRceUEzh6ozU6jAppzlAn
gCJvfoTABlM6iJ8rbqQUo+rnwGswyW3Rn3TA8iT2eL+1s/E80CCHcOxBLGJMLa9A7ksJIf1ke8n9
FeTYjyNCLCKnn6GTEhQEpgPM3VsPKDWOnZ4/bBtcX2cKFNNI2hkipJj9MPMPn4PA6kaWAZledmVt
H2vjHzefhtnUxOKP4su1gIjhTPzlGqrpuZd2d3paGlPdQGO/DCWMAeyxvKCcmSJqij8w30tqEk6x
VpOMIWtYI7UAnJwYvWAWeAD53m6p8p2fpfaS1WwKOjQGbmCV2DUfrVn8BjWNm71VYzJZWxa2zW8I
X7F0IpQBvjvrS2WmKRJOeKMT+RwmLrIwrG64v0UaDP1bWULtB6nWiQWgFTp0d+9qC+Oxar9w7+h4
mYAz1pie8dZ1S0zXnPC83nrS+pkZH/tmlmmFhiwCK2rAMi1naxAwfrJAQYHKwi/pxUwaLmMF8Y9s
tS5wM4ZgAe1NjAQpE1XA8nRfwAregYHrKls4NoPJ6cPuRSNyASI4L55VGKRt7WwRwHvr7Hc/IdEM
0rHFY+nUsMQYLZN09RKkCBOUeJ95hYDTEqkrxfM2VFbsOgByZgdJ2YUNvJoGmGkowG4tDzXUs5EP
YWw0wsMIB+8wtPAKRafoxzXWzWgsh70pXgC8T80rlAg1SiH+3GBfwh4J29YeS4SPAdt+nBUQL2PF
AUD1YINAIgRcBxHYGg8GOhSYA7QIEo5BZD4FvPnYpP3hqokkBb0g5sdKbEiOj0FonRY77b1wSS1m
A0wlICEsRESgRO6XqIC9DZjkCso4/Q5mMCIQBeazxC7MqmzYRnmemAJL+rV44EI3Auq/lhhb3zDS
j/SCE5pMxLlW5h/i18Tj3E/YSmHfTnQ1npewwgRd8dA7/IfwRgFCnT3YzmGxva9ZlSrVVKVhb1po
wZyXWQaXXdB2aNFW1i50JB1nUzQgkgE6IzdxJzAdrEe/44otDhh0I4NBKURvCErq0qUG61r0Je6X
BSMNhWVFqFVd3CbrrsuiWMhcMiO3CSgNuZWiWzDmY2fdPB07unXHWcm/lBdwyKYpbZ0MeayfgjkV
Bqsgrcba/xDgFHVMRmYL20RbENh2VafiaamPaAMsFE9OnyzPuiQ/Clv9WlpMB9p4ghMKvUK0KPwN
agBb1D86d1bHNpghPHFewPeQZJ5RD0KHFvlqhRyoryNLt28YhvvXTuUSBxCHrRYEW4CTMEmALiWe
ixqai18N6dEh71qv9v+oO6/lyJHtiv6KfgA3ACQyAbyWt/Su+YJgO3jv8fVaAEd3pjukmVCEXvRS
wyo2u4dVQObJc/ZeWzDTMWxnn7beqSlie6eFE2U9OUVVjwwlPTXoMpo2qDdMNbkZXZo9fjWFG9M0
PnKZvlQZmvURkVcVuXtHDvYxbREjE9q71vNgXCGirsV4RNsc7MbyCuPhwOeMgKTwLmiFJ2pY426q
HeZYYbfp62z67mHSQgH6HCvBIl1f8kh2a5GrHp0dl4kqDW+nzfru7KXGlr2O4le/sm4dLyXzw7QO
SshnbaTdhCvuvXOLTa0FXwxH3tuB0NaFLNZQlzekjBJuTbIo+zD/G46N7dHRwkPiIrKbfCTblE9B
pH+wsFd0gZ5d4WIOGPoHklFSxED8cirGENgzelwZaSoeGKPEo3ZvDB7jZO/etrdB3KUro2zSrTAS
Jj7Dc61q/85R4ratD80ggxdsNetEmM5aDx10PUz9d6PPNKzOv7fmpY9IZWtCvh2Wbb/JumRcW5N2
xQxHHnokdyxK4Vn3p0uNhT/VdX9bRsOHbeYMBx3FT2nIzPL41h2/JCASEpOcpJ6AsnWKLHBvh+U7
qx1TUa1PTlWsvzO5aDd5RUCFX9INGcNpNycz1ln5nGKEdWTXXJKWFY3OLvEEnJd4N2nKOKm6Tzr3
MjCjxpP9ReiFs/enifmVRHSH5J5FKWi2lVurVWiqbZHXV89Bn6G0/sNMgzMtaWNlFo4zC0G3Aj/L
EUPjrfC18RSP3X2vM11FX00pSntj5c1LUWpp5bZkCq+Xd0Vi8g/Fxpzt2DG68Ke1MZTmNYw5O46G
ra9zzbopsrS/AAiJ2JSmAFb3YOffNYfPO0tkvYt9ms5xrU5p10ZbFILDxqjtfC2K/MOSHvGn6CLQ
8IuHQQ++eZ5VrfS4mQ4AFVNaP8fCQlI3yZDPFLvtqtcEs7kuf3eNssWiEsu1jg+eJQvPrYXL0Eq1
g2OC3wutgin/rIsGV5pxpDmMJepP83UoBi7tnuS62g05kolxk6ShuQ1Dj7mpC+eiu4RT+erFkbG1
O3vX+hY19dzjYXJ3J0bnbAHyRf4ibp2hiHaqGxGh2j8HtytRD7FaTb0KyfajvIwCY9dNyJ0zvaTW
cnNcqBKKintflwViR34yjwQ3SLpqkyFmpIGqycSBvisZd/oBt7/Fgc0dVHDW5oeeOqmhUpXxMfwe
Tg3jSmOoNrWuzshFLEIDR9bsFJk9shnkgFG/VygX1kHqoSpyNtSWlJ7EP28aVr6yxfloIfgIm5Id
OqEQaTdwDJ4RDR05r0EwZGRct1a2GqZTrzvV0TVblkR2h5QFJ8j6b4YbzYvOKWoyg2AeJuU4QS8O
Jj/FWaAzCNDtjCHZCFvbeqXl42t0fw6DuyWyCBQqWTvKFc+6MIfN2IRPcsyfvNra02I8JDUeyowa
MvOPZeueh15GiFWmfqcx/RcoIcLeu/VVuhoq/33ixNwW6bUM+ANhPhtdSpRL3hsbQUzYCJibQCtO
Rm6tB+V1d2NTUAkPNcIetkCu5z2tq2STm446VC9w8F+dTCP/mYSgTZJ1iFeRJW8zz2A1YvDI2LdV
mET6r1HLsB9IulqJwtuas4Dey0TDv/ZoG/iIxyGItoN2p3HGXE2Gr59UQ2Xd1JWP7ICLXRnUs/aH
wfFshSldndv25IicxT5Sb5Vr0HqEEcf/64rpzEqMbrEbBVZ4Tg7+NspYCf0wOaaKIYTpNO9Z0zzb
qT339/pq14nuzSuaNztUzQpbyoTVz2O69NGZqkUZxsDMXpcjc8FoNFnBO1zfBb3JXda1CELgsu48
gZbarBn4Oz9NCodVnljpeV6Lz0MaUGIWj8F8OG8wopdgoO4MMSSXXtcO5tjCjkTE+vlQDOYZwRGy
itQ011764dV4Ozk9njPVy5WHkX7bQbk8xJO6w+vx1SeCbp341W3VBxIsV6K2ATtATNhlV9G3M5wH
15qutFuDo2z8eGMkFg5dZ4zXY5eOV2qabbbuAnbJrotdIqQoYvKMeAg78HZkTKUrLaDBmAwd5Wfl
UCLUaLqquqbbWX9zY7QCpNlDaDa7A1Oeb91cS1da8ea5hXYO7Ryjqkt3yWrF2pRZw7zG33QlPU/m
nWujrlvaU6O3bUyNArCerp3DKFdwKpV5/RJ6E9mF4jEarfs6Iq9gdOxVCinBjk25m8bhuYswfnaN
Pm4smdbrgmOJ0ZC9YlbBD5GF6ZaWWH+DWuGeUVVCN9WlT2qLK4OXkUbAxD+RtU+1528TP6tvM3f4
GneJvXfyetjkZfeNuejgONmubUN9axmSHoKRo/AhxcnHsUSq7lQeg/C7oQWbJgj1fZrm9lZlh5id
YZvX6GogmcfXINqEI62N0U3uww4BmG4Rbamqp7opHTJ8B3YhTjRu1W1xdj4YDNARFexSBrrx2NAj
5D6jJYBovDGHs/R8rk3uCmz/IUqDEMmjYXFeLp7ioWLeSiYNH5X1g8CbeOWpwb9NUFFSwlWYcOPk
R2tO9R704nTsZLdTjXVxi/CxKoZwUxbGU9Dssqa/1yJyWVRJoVo+AGx5juq7AjPlXdHymXKVbDUj
i9+kRmvJsqmuU5wY7hius8CvEAUm5Tb3WFvYug2m5/mwssb+VRvraSfThM8A2xMTHlJvw0xsw0D6
u2BUP2Xw2IRXXUt/WKbcIEot8VE4kr5e9Tz5iT7fpWzBkUqAOxU7qu3m6NXOG5ZsdhSkoSvl7Vqj
r06RTh6tVuMENVqURtmHmDoq69Ftr4WZ72vEPisfxrzvTe0955SwVBOaAv6azKD882T2c0pwcEeh
czG7/A30BQJUHyRWzR+eaIa6rXUg/A3XXO8bLwUH1503ymndWPmxSr13Elq4QWN6lxm9c++x6zPz
BEhGrMS6lON4GIJArVXJeum25Pd4076SWbY1opIYVw2RX/AjVNupMjBia/w/AfUwt62F3KvDa98H
Q75tj8lpLNRdWCQvtpDlIXaz96QlQF0T+D1jP2y3duuzYHVnveX0QHv+axi0B9TwGdkhjF09RnFj
WuJ0Zb3b5nFgIRmJv0+Vjwi0x7lrttwPTESrB3yg/poz7QEc0fic5gP+O334qULNuMaO1e00z/EZ
0+QW9Q5HuCEi4kXGk3EwYvdjYDZHaUJHVffiVTKGWH3NSr9NTl7e2ffdANQgQQUUtXQg2+GHVhin
oOd0pWt1u/HtL+HQfqvFe87otwv7zZDS5mcT3feF+6VxC8wVz73hjKcZZUt0/O3AxrgKawvhwkvU
9oy3jcPA8M1g/7Kn8WbKxEcCxaSZymQNMJh8DbEn3gVb3uDegae5MgpdKSS/rRtzVJ7oDowpqkSQ
qxUNIcSQX4fs0ahN7w7t4dzwRepREPAWhro8z9NphtjBbWE6Z09aP7key6cgb5q9FJy9IjFdGavm
br8JbPlRkdEakfLZT8NWZCI59FFCkm/BmXhss0PRNzYCIbOis0rvUK84U/LWvnB4M7BaV6uyRAds
1QjjYovahenyXWPiFTKFOIG5nI7t4K6UxO7nFIAaOv4ie09iydM0JA+swSVOHRXsXOHrZ8aMJCub
t6aNXKBiBK6ZrLXBRK+uryHPRSLk9Jz5l9ZCC5x684Y+dfsONX5JLWu0xNWkskE75wcnq9MuHH73
pjJXBjLrQ15Ocl2Efr9xpd3sg5Ffh6L22FjUMImrb1Nz2NaeaT/jBfAQUW4CD6d1yzc87tpZDHpj
4p7b+XeB5rpHs1BiN5K4uyur6RgNtYOPZUWr6WtdcwqGb436zhOHrMzZW1Kbi6Izd6WF3a+qV60c
nXUtsULIpE4Ouh+NB1uNRAOE3ki7ho9TK5NXJJt7ji/aKozQtVougdq+1ueMkoKN7tIIdEWz1zV6
jNpY3IeZe00Caok2edaBgxvd9FhG3d6adho2ujWZjc/mmCczswArP2iUHsQqnXOuRMS7GHLaV1T8
s3K5fA8ZfeD9tK2jVOVjqT3BZnjTLO8FNAROEMk6mMePSVkaLKk+PRMXszAuR3gAkyKwo7y3PO0j
E1oNUca5MUVqIOuYkk1Wxs0aZxtm9tJh3y/Fvi7Cj473SrNrVNDJXZB5W6MMbpwmQ6HrTe/2seid
2yKpetxS3MxO7tPUUta+F0m91kwnWtOf3ZcUUmu76T5av5nYe3ssNSLP170IyMEe33tExlyjvNJw
FKs152fzo0o52w/CfWMO+gWXdCqo/bNJvaMR3jouLYiK3faQxTeaz7uCOG+lh+V3ReoK/0LxhJn2
hWkQrQtatlyUw5rDzN6rR4tzm8MnVyCXWOyhNk2oLHKt4+IYZRvS6Ia1Q3CII/ulplVAG5BwpUPQ
q5PR2PXZr7z09Ikk0tiD0zyItyluYZwZIxO45aFiGuFiazuwJXA670d1LmWrvdA+v7LKR/fI4jgZ
oBhHS6JjFw4RjM+UBRG48jTiQ9A4NT5KGbFdDPGNkEKyafT6tlOe4EKjf5r3lBd+YMXHpiudtTnr
NZanFgMh+iKx9uhHctWaGpaJWkuvRq4P5zolC9eWps+azaVUofc+MpHk1kNVnorCes8n0W5C0+iu
zID9feRhy5vM+mFqWMtVVtBCcjxzI3GE03mx0Vt6VjQPmXZZ1Y73JIl9RVYX3rVRU63dLLUvg6cz
sXfWGuCwkwPS4fZzdGwV0Y1HDXUOBdtKNPXje2s2N7XIdjEB6w+BhdtkXrfKZVjdSP7FuAjR8lQj
zsZZXuOH3QtYJmTeU3ArAmwqrEfFlrUMHoxfrsJM7mp0fGXSje+5VVgbEUbM4cMI5MeU8lTEP+nt
pU9LbZoXtQnEKnA4SsjuoI9ZtFHpZCEIpG2k0m+mxzhA9xnzudm1bB15nN8kru7quACSgpMRpfFq
nO3lmVeSZmXhtp+/0vLpYg81zd40/IJjtT8xckIwHE+3nuON7x4Cr43qf0qVyotEhXoM2iE9loNv
X23bwulY06kitH5cTQ5g+VVu1O3xE7pCPatvlGAYZARueFvOBqwu4mQ7aV7+MHbcFBVCtI8ETuLK
ipzxbvJP3Txpp1kuu6i9Go7GlG+Wm7YGl7JdIH79/Ls1TpP0Ei+hYb633ajuXL1TJy9oDDq7/AJ/
gb79wVb7K0vN/BXf90lSk5aUUlm6adi/p6WWuQWDQrg/DNdihRzVKQ8MxraZPPeRpY7dlHyJgHUV
ZiCeIiQ7W4mcCriIT1nyqbpZ1EYpXnish8Mlchif2bWIjiU56ffc6asRUsrG8e7xO/RbR2X2Jmxl
+g/Ezt/CuuZfRDmuKZR0DaXbZDP/ioRzVMfmnE9o5UoFkKDS92ZaPgSNtoU8rra0sMrjLNfXc//J
KVt/xoD9HCRl8xgCfaEg5JCJ4CGTlMdeR5EPoYBtTZm3Wqidh8DXVn//3i9py79Q7JRtCak7umuh
NbB/Z3332Jn9oAyzlUxm6a2VWuk+LtNsXyf082MsQF+qxjwSzSRwlMc+iFsjvuZ9TZ90Kkw8trRr
9rkqBiSTiXfybfodmTQeazs6pbMkBskfakjHPLuz+np5KIpgozy/3KQOqFG2vu4G1wBdUcOhFWTT
E4AtUW2gxM8BXfFjoE/m1rVUjAMBJYoVMXvRXVBDjaVf6vlh+Uo14p1o0wn2jkXTCXTYlVZ0u64b
UuJHD7gVJPvDRH/6jokqrgjHtva+nNAvWLbzlrUkZ2pacFvaWvU6r0FBXeSPTa2dvSREr6kiTEV6
4tKpqK2bOOiHwzBQyxYFejA0ttyJ5gtdbe2MYCd66JTZ3OWUQbEQ/xRvviCqf/ncHNsRXGyW4D8W
uMNfLzUqxoCulwZThC0+zMtjU0z+49io6hoW4y1Gi5UZaCrdm1oRrkXFEafQGbItADkwEfLRdzz6
2VaN72Qq9oT0ZU+NzNACMRI8Lk9bVeAOLGaYg948lG0SH7VAwxhDP/ShDEkgjGzT2VtOxdZgQU7u
XPq+ZY29rhyCx7qaHtVox9cqlChbycYAaJLfpANmZeEyxAvdTBLtnDG8Qxy0LNejPXQbNRnJ2QKB
s2JSGZ6lZfnb0XPp+Dp1ekaUcYgT3X5xIOcdKifhsk07fEFBotHVTWAgwTjpgs/nshSXqCT6cMT2
9jijdeENO69D6t4vOtTlAXnxPfg1VDuWZ2+9lFLTG4P2OSe6bSWUPjw3lXHnlYJj+5Ci2rBMejKj
F2OQzhh2xLgpLn40yU2QyeKdac6myFz5zZlVel0Lg0x12NA6pbEl4EzHNJG41ynMvlJSx4c/Xst9
9Q/5oGpG0/5ylbgzCVO6jkMpLeFW/HqVaIHiQGQAqcGb6u5qNNYQGVW90yRd3s4K9EMzIdrxbZ02
Q1+7V1fE7aMYWYxGrjCxQuIGorErcN86CP7s0NgYmnju2rC5b7UxuJ3km61k/VBGNOV8L6T6qjj2
RMa9Xjcp4Bwt+Vn0yU+3mK4oM7WzbDnKDhUTkWLqtWMRiXpbBGisFxjLVKPk7A2xj8Iu2fZ+Mt46
WInCyskfl4e8bUGGoH56MgtqlnEYHFSkulwL0GXbZl4LBlGhm5rIrOql8SNMwvqLlgcotPPm1Qfw
B4MhlTQQ9eQFLCTB7aNu/QO/1/o1AICdwGX5d3UpXJctjff+1zdeiLEla6JMVrbj4jZRBMKCJcrJ
YxRbPe3fIz2eYOkF+jrKcnXxCg+ERlZ/VFZc3VQ6iq4IgR0CrpyxDVoLepy2f62lfefHEVG5kRGz
VnOutSrMnjM1kMXVPtne8GURXy8PXktTPTT8rw65FGiMO9d8hgS0YwCvr/W6HdYedEgaGWmFGgmx
WW/108XglEsdTD8myG98of8TR9cQ89r016sSsRGXomSjNKVumfpvlGNojlPiBmW8woNm7RdAZTl7
elDdTeuwqB1mAnZ/zmVLY9rKm+wj7qxvfh68d1JW9zTsPbz0DYyqdHI3okHtxq0/7KtKb89D09mn
CXzioWiQjBvkPPaqiVd5VfqXoBQpPfRZD9sSl1dbX5ZXbO7Ts0zhCS1PxzCqbrXc07+6cbvp46jY
1VbRX8LBME6ODI29GGU97z500g1ssY5SLib75tgGQfat7tWDVdg3rLnTeWHBdLrNyhS5cPTKfjq4
Xgd8VYOlF+fEYNXtiTFC8TW0aFUE9EFe8LLmq1CfblHKexerc58+nQwaqrMW2wAoAQMRlIutHIxa
Fo+bniblSc/K7FFXxtegtYOvE9yVcBz2jHzGN5rt2VaQrHlgSrNJapvZWaD35jbhG+ugbUjY1EcQ
eUMdAegosRwmcKkY7GjOzecaG+bo8UrbmGO9b5brq0fTsx5LgBkLXW25gfu6rc+UvDN4Y7ij01yv
p6S1dsvTbgbHMmq/F056WbSaYhZs6sQnTdlVZIXLOwjuvwzd5ha45rjBlJi/uBKT7MxaxAvKyUzV
2nY5ONTw+MdEGwEXJZuOLOlTYmpMjlmoXyPakhuUZd4e3iEXfxvp9Z4JyrSe6n76kiTDrRK99RNq
0tpglfqHusrQf18BYPFKhmiO5Gq3iM2Ykeh/YVPX4BcLryQZA69KsNdGXz9AW+JMGRSHBavmYIpV
9JXoZ9trmenimQWsjimsPovwwiiJeGmtx1SEPTocWZ0n8nQvwu5fpfKZIMI5M84LBrNt1A+6BAZo
3vpkpkb9rGV6cxpw4oHz849R7Y1bI84FxJQ+3eXodRmRhG/Y+wJwZma7oY+eXs3eYUhk5emVMEaa
+RNDH3d0g2MdZD6THifdahThLxyu3Q1Yrc2gx/21S0RD48dV9wzXkYyxbFAqmBen7FefV+vUkbYt
EUlvlguFIBG6cI2JNyGDvRUXBu39ztDXcyUsYNSRmg29IE7KfmfMT5fXHIabB60M4ZjiLfLLCOCx
VNO2bVxuh8H6CkR6S0sm91eDIbeMV31kOYMxnkulYSd1gv40RvQ+ZKOsp0pUNyw1oGJb+x3B1c/M
i4p7XePonsfo3RcSrwblAckGsx413WEXjh+K2eyHwPc7BNLwvDzzizb8h+3DWKJif10iLZu92dJd
m1pVyd/Ku8kfjNQuDU4BURzDGiyTTcS/9jIA8lx59uh/B1qDwbm1/ZUNKpJZeo1X2yzvTWXcDqYR
PbfjbQPE77bQo0NGQBpxnTD/16WvxD7O0Wk0sBeAQQMhYaCLOFJCZ2ViMQVbO9HNcxNF63LSsQfa
dgdFJgypNBlWRGYt7zppt89Fnq/qmciXGK68Nj2LlkAdFGVPBaPZB3swPtfTJhiau8/TQuVqaz/s
cUzrwjq1pQgelYH0c8iqk9E3XbNSYZResi92EwTX5WHhcMqGKokFWadrhpdBd1dB1havIz31XWqz
Alm2X7zGjXpSLnawwILX1yHMIGdOBTN9DoHbbBLi/6vYSKFhP5mV8stD70ubEigWn6/5xhAjlUd6
J+HXnZjaJBu9FO61RrKKSseJT3QhgtViJnCTGmVV1cHhkcxcZwyw3eAzH7POvtHCkXkR+DDmsfef
7Qlj7K6p9jFYcjxIPXZQ9JvebZUqe504ZQABAz0E2afJ3gFRCecgmoGniE7t7DFsex38ksj3PdU2
tSwDjXoeeXOtVieKdesBSMkGYZr5bArbv6kUAri4+nR+Ip17c4YhOXsebDR91L+EoORuCDCvQVsb
c+ht77YHJ405mxGZc4+emtmeLPetZ07G3qR536FwR2N3gyBcO/z9QXSJGP3zirdNXZnMJJU1Fwa6
BbDm1/Uy6I1xtGJSKMBH7RJTHuwY1UE+PQTcjgWo1kNBb5juJhbZwTkaVh4dGv9OCKafXvASoJyO
4KmNRna2+1Y8eUl24/rO9nMVMdBbGTV0hgGLKZgC8Hgk3W1berhH1WS7v/9l3Lmu/uWX4a5VkupG
uEryZv2WfjAxVaWNVEcrN9SQjKI9ebUKBmOLDcQs2Gz9GQYWinKCVNHurb7E0DIfmvSiRNRY9yeD
kS8OA07YfuqiSVighvh0w+ME3BaJ4fja2bATkgDTtVDfcSswfY7K988/qbpGY8CnFYAU211ieBUE
ktKEbNgRTDYbm0cyReyWQiSc5U5haFxEmSAJW2yNNmrHcyWNvdTd6FKHEHgLDxWXGcKQ9Jl2PtFR
sbfNEFsXZ3hMRoY5UcaVozXyETtLfzUWqHaZ/MS1iZ+rT3MwAyUODG51VtVxOqGiyW+0ft8FDXDb
HHaF4W9q042vY402gPNms816aW4Di7Z4430PYo/BcNF3B82Vxwn093qICvHqgqJbo+bOTn2arZel
O3r2pdcfBofJ6gJJLxP9G9g194x5KIRyGt8tRrnKpGMeVb48LE8L+Gn/cGE7v3a3bDxSQhiOYzAg
Fuigfo81loGCja+a7/nMxhyn2QFvLu9NIWbSNMvLqtB97S6a6VCeY15tbNYPFjLjddR11A/z7a+N
dHFn6lpmD8jAW4wag9C8Na7P+CoCYNp92+xL+oG7KKMQxaTgrZOo6tDEW+MKZkd3N7azSJWplEFp
fmQnBK/jteKUx2gKl0sC8difNryKEMt9N+JbMB2r+DIL9SRrnNnr/ZYbbDqZbkpHmxch+QN01W2F
UMI0y9mEdEFMnXHUF5usGOp9MqT1fTQBU46nEs7xYphWxa1itAy/tAQKHfaAdiKvJkXg3hvHde4J
fbX0atDqj5fQTJ963C8nrcuZec5f+b2yNqpt84fJYcvJLqaqHfBOPuQXfzo33rR2QlgfifEzqGXL
oSCiGY/Ky/U+wqR6+vt7folb/+s9z+fs6BxpbMDKhnSc3041oNbsRObJ98F86YXdfRZ5HL6LDXtq
dwiToLpNJ2quNg5ebDM4gHwc340OrkIT3X1eEn2ItyRqOk4eI20pS/E+dKL8Unq0CdKkwiMz2sUX
pJGw5e+r1E4+0N98m5QTP2pJF5+KQYotjIy1z4r71ff7YR0LikZOdsWaRCptEv51eXDmDRbo+N+/
C9Smvy19tLZA4xsCYbEBM8/+rQdKyy/kaEz/sq9SVHMG546oM6cPmUBj9/z3LNOnXRolr2PFZ4MZ
zNrZJg5YONHFAbVkDruA0kUXqMJCZuEfZbYHxXcVTl19kQG7U5JYQEmD4q0I2JDHNBzvlgcHJejJ
CibAXN6bkeaYAvlCrzm9Ncp/m59M//UqZ4Uay/Rrn1UxuhowV7gny/VSkIRzfaIs7YnhXH4DqiRl
Qjch2qJfuJt8f88d5TDCg4NMSqqJ2geYVhC1KBahCpOcnSIwwQNZXX3lrqx5jNN04Vs7yBjjR/Gt
L7P21hbaA8P6+JIN3ls3EQuS8PlerVBr90nDzo5ptF4t3akwdfNzHYvvwpyAnCiM26gp6cWTxI79
1notPQEpT+FYqogk3imvlc9dYAH+i6Ci4zA9mOqVhsP3aqZCFKIp2EMIqezDCqYS6sJTJzCHcJO7
xXrpk3WNsPbLbW+NjXlI5pYdg//PPyTxg5/8djaFRdkd6d2feGTiJRAuwe08GAPikaH3fgxNeqgT
HKlVBW4DV3R9FvMDB5f6jANH9np8pvVqHj7Pt6aX2/s0U+NzqNKNRxbop8/Pr+L+YfF0TgQ8uYO4
8cI4u3aV781Za/QhE4bUn39HPNi3ehpVMPFfC7Tur+hlrsgFtR0C02ILRSP4CvGicGuazGOJIsrP
KMDaJ5N+7XNKtPoxb51DYeFVdkXW3RW5GoG4JdapUKo9mlbPnAWsSK5PyT5rA3+tVfZTlo/5vRBJ
s8uZzx/S3HxMx1y7l42N2KhsrvOMCvpv7J40oTO5GURzk9tIEqepbbagSK2NHOGzQvkhVapqbbTf
YX4iWIaCUNk+jE0MvJrU9GuRlfoLeIr+IDs7+aYyJOTLZMzTv7XANWEkxs0hLaeDKeR49abRu/F7
+J+W9MU+qy1S6nRtNfld/q1h2cKYML5Y1Mc3NWyzA3KXfeaPmI9KV7wmsMy3ZV0y11QQM0ZOFcbw
Oo5eBWGR+kN0WgSSkA5UKaqfmcnboWXAQXxhwXPMd+hLv/pTdAMGt7nUUm/2MZ7dndf6/aGWUXPo
Rh3dT1kffRUP1z6ETdMYyYOA8Aeey36oLLvfLMDWSKbj6ZN2bDk6C4PTXzNPf/Cj0P2DdmzKZI2d
NH/KPXiTcZ9s/d6dXmo6+7Sj4RoaHJhwtHjJADMMAOGj3lnN/bII/l8HOV3Db1Ve5z+b/w9JThb1
+P+c5PSchc2P7//x2Hw0P+pfEqDmn/tMdNKU+pfLsW4+0bpkO8090X5JdELo+i+LYy6ufwmP2Z2z
nrJ8CXSyjX/RRmGuhizdMPmJP9KcyIByhSkNdjrTNlyiDP43aU4wOn/ZtSxQrYapu4pty0ZT6yyn
k790axIjqjK4A/JHSfb00owZysTElji5+6Vb01slGNoJFcjyXd3RjM/vLg2+5bsJiR6f3/3vfnb5
q5Y//N/9rOF+hDQ4N35XlOflAc8zAoc/n7vDWJ7t+eG316KFifP5olZfFKSbg89R//LnQzLzd/98
GiIFP1NQLPe3XyTpRUAfWGvz7V6OmT6LWmz0OiDzTbv5jhelv/UH3BtBADOWIiSex/aywNjYGO4r
2+ROulHDJr5Qa/5k6yxfqZlfk3m+gq82U3eW54BuCD8lQSYe8RFYNnakBhu/j3l6Ms5kddgQBCzH
OC/PA9V+9mOLGPXZCBjqEk1BfqHHll8Cb+DwrGPC+u0by9PlQYVVfomLGD3g8mVxcGcUzPI9xJFQ
CEDZbWnpdLsB1d5NVFM4+4Xn3ATzV9MwAABx0U4VBnlJon5x9VK7a5I83oM1yVfD7IXv5gdPi3mw
y5HdDsVM0/Q+IhkrZTsrQKHtRdPcGEhibvwCrYeRh/XWRCqzq2Y6VOAXkGyK+rmE573RA112D3Ec
1aA718uQpZ2zxfg9ukMWhuHna8s35nuFsyaiiOWpmkz/4e9+aPmLEtQOosrzYz8IgickmQfn3on/
+rC8Vpj28JdvLK91VvH8x2fuQM+IugPzPwKjRRg8ep4m91gOyJ2FgfI41KNBB2ZWe5jkTaE5EmcD
O/KpsDnJOUYZ3sghwhThTPkD5FGxllocvMYz9xtJcXeetzu05wPUhr6OXpavkn9/VQPk+Hztz69s
YZqHKAkUVNUqXBtQevdu4JFgvjzvs07uOVX7h86gD94B5aIL3wePKGazw1R15cGnT/BQYDQDP5JG
34Oh38JISN8bD+ZPgIz/KhsTCzj27o3XjAimsaCuPuU9bO/EdLpevltOuMscRZ+FPovap7QZHQ4Q
hz8HLAirUR4u39aCBlJAWXyzW6gpXvJuRimQtMIttdP8FCAeE6HcnrSTaPN3bk9+oX8/XWq7GnCd
mACtyQYJhBWDTor+k7LzWo4bWcL0EyEC3ty2ZTs22RSNeIMYShp47/H0+6GaQ1Cc2aPdGwQqKwFS
ajZQlfmbNEYFr44y/GS6kQ7/FLzOh5XyZiJPeGMlSC5ltIuXDW9ze2tIPyT4YadoUsJKgHXboRWP
T7gDQdgqgknW00aSlw1hTtPPiIY75NL66yHVV1wRfI54UEyRsR3RWyG1j3sq3GgrxpYX3GdIHS8E
jCbovJs+bPpntKLQVS62s/8XTz33YEzPERFLxMNkHvMBnt0R4S+rVFAgapXkhNiVteJ1M754rnw0
K9X86Qfjgw5f5jmxnW4tYy50zOBtnwLHeU9t0/EY6kn2/OlVeHfdAn7GtyjK7+Ugqv8yjXoHeItD
5YwXzfT2+fR2sZQkaHzTt39FVCp2gROF8UJ10KjGjhj/hkhlLE6/jr+mfhr/6/TrtdWAhbJU9/AF
tVF+bArvAuy4PyfABx8zBNYSkMxuBgJfCJ7Nqmcu8mXHlOKLCCX4wGgLcWpPV/RSCSRwUkebL/u4
Yo4bYq8irvjzz8By61SkHTRYu4yQGcu6+0Aty6Nrgp1nu5H/5UXt3us17ylxJjMoCHhoRNj5X+2h
DrwIXYSs2tRBhgJEHFVPkpTsEvY+3Vg/QLxN7ySzNi6Jz0ZgsJoXVC39m9E06fdbdfOStgW+5mXl
nxPMw25Kz1KWSonXuVMOtBwBEC5hu/XHFq73QxIVd9YUr+wen4pkdDH7MdLnsZFhnRFvsCDG9DFE
ZJ5S6qtSn7uht17cIZVuWqSEgBcQ9lrwrmEePHqOXR9qfURws/OCV2idqz/89dm/d6L467MsjSfe
hBRhhcOf4u9/fWPI1tmUzeAnTWMtCpa8ukT7WZfRiEAnhTVD7mqXZrR5lU/aUrFjLiUPOuRYDdoF
0NHzwBd2o3Qwh4Sho7B2TCa9tdnkUWJLFKWjd/MlLjL6xkQ/bjaDFEHKtXe0YfgfF6Jtv99OxOQq
3OZ+c28Zerbum6Y7yjVIuQhrxXWSjd5LbYZna/pyox54VwAvexapKijCa2o7qp9SqdBYPzNJu0PQ
QXnGcjNbK7nir2ALegDDJV0a8/TObrodX8kN4LMQzRTO5FiPJm8I//3s99mveVIfbPoIO1px7Tyb
YTO0V8tGXwqVQCE9Nx+cXNmFmlnu5pA4m3MjN5ePYgiM+1j3iQswZ2CfNqfM14qYkaVntYsxBZsu
nW/39bLEkS9SpIKpxyTPxVP8Gy/PabevlC8m1LNFUNvdm5fXpzHy8DEKoxqDOAkX0oRNbW045QUH
hnIpGemjEvbhWQBTP0ajkIIKike1TcKzEIaa5sRI5U31+JH5/3TdOP2Ej7vMP8/jJ4jRx9z886a5
efTx84w0tnbASxvg4sgV2Tn6lb0BTzqZJBNFTJzNh0hMeFgOmkr/nvdfyX6PjeX//iZbv5fWUPTV
NE232Z+YCr63bHp+/yLjv0b3tdSkn0EoP9RI8d3bVhiekK2mmzsBSlgS/GhSDTcF3wxOxUfcJl59
xEHfdsusUAeR31sBUKiPfBFHvOdHTJG0dC7U1EbKDnaiHN1J21L8EV3Pppg8VnBHAxMUifC2nKdF
jvgrFGcikbcjcGJN544ieL25rbhU+2GMAI5iUVzEEVid1sETYVoUJ5kmb31Zg500DeXUju9rdAnE
CNlt4wGWAXTFPskOgfGKLjOw7wH6RVFX506l7ClU1GjPLXFx618TlsnrOcM0frrGvmptc2eBC17U
iskiax7TXvjfn6Lxez9AfIrTZlelOwThUfv6KebNkFk8g+yfkhcjAbMwlEJdi41hpmypY0nfxCCK
bjojl77lgQn0afirTayDW4XeyTRh/OHY9j5E5YFfGFj7dVb4FAIMWcm8b4yRjg/KX94N0C/1aExn
ogskzkRsns1yVwL//0+eOOuC7qLgF3vsLBxeLV3tN/UkUhaN3vtBTKCI1LMp/CcmUkZesksxkRsx
PYtyum7qIFxvI7JFohMNzuJ//x8LxHAWD16WTrbT0/+xxeZQpxINCRN75i9FaA9LZEnufe0nvEME
sKbmVvNxQMYIWTsxFngxEylhrQ6q/RwqUj6YOACmgwqOTiMX0dqoihe4BVYn4WoGffM9HmCauHYo
9C+/TIireidmZ6uiaNo4Ur3LxsCKb+WshROoJi9FHyi7WecNManJljbB1xEFnGsuzrXRWW+ig9Bd
HNXMwU0jOJRdrj1qqHzfTXNYIaiPH3OV8HXWu28Z/2frDG4P8hF5eBBnYTe8nwGYez+bZ+czr7PC
Q6RW5fZ/fzaK9u8vANhVk/4ooGPKQQL78Gk17MMvhUQtlz8jhAYrHWkWNGUma1I64Hf4Yrc7MbqG
hC1dSUdghQAZ2qDX8ZQt5sMoGPadVe6GydZUS3yj3Q5O9uk2YkLkYvGjr+psqv4B2KV6PkrfDTW9
ZHAUAcsfvaGmOFh62l2vpsVr5yLNFdep/CD7cLLSTHJPBWCKnRqkwLhNXztFvDTXSheWD1qShktk
8LzX6Y5+ZMnTHXXXiy625peg2XMNjY0Cl2AZpcQeDfWghXg+Shat3thEen/KiEuzu43DMLw2ZAWq
udcb+WiJv9luEpo1NC/ezDOicyuGGT2kFY5IKZ18rbp3oOfFU0tZLxz/Qe0apMUgYG9E7COj7guo
wb17KabeANrh2Je5brCqpqGIBbGVbAqHtZ8ldpzex3juFYqY5IQ4Xk/esGJivtcVjouwHS14qd7r
hb8WYAyh2CrOBKQHPp1xUAqPrjx9lzkuzsTkdKVInSeFBDC8SePwcVuRIeIiTQ36621F6Mvlv9+2
crI/vLPtf/2xG6qp0/ixwQHwyP/a/a3NQA6HKHV/RANq5pAf4EyOBTt0mW06CKDkIIaF4SqTJgEK
OyN7QkxCmP6SGNo+njjXdJHUT0kic04XtxRDcUs7NxDi0JINDJjhNtC1XF3UGDDf5gcRGTttuI1E
2MqRI/Y6nBZiXuoqYBauEPNUbbHlxtINtdVguL1Ov99FoYpEeyeh8zU5CtlNfRVsVcKsQKz1Q7sV
PxsX0fe1iMgdmtWfkuc0oSLuy7ZzkGIsl3NuJ0LXU7cJeAFZmrtxJ0X7Kk2xy2XNvrCoveEBSEwc
YCgFPWowjO3OOgJ8L3emDwzpGpsT8Wh7v4OIObnh7P/wuBMY69/eRYYj62y/2P/zhKJH/PuqzXPG
0HDyWnqLKozOqF0gcFTaSJVniEyJd8T8LrFbp7+1X0UgSHNSxTtlSDQkyUbkeEW+iIkzOGT9bfuD
J8l01+ktdb3X7/e//tAgtP62+EiFvyhCfXB/rYsPF/3uumYILEDEKVyLfyIeWKC7PDzqjbrs+cTu
o0m42ZHg3VR6BnNi8qKHnxcezEItcGhgVjALpgt0l+eACFFx5YIO0HtVQe2adDGlCVfLdya7EUMv
QbFERSroBpsf7dHHa+o6Kyrv86yovItZeUr+cq0S4WaWJV2yG/P+b3dQk6uwv1D3l7z254gI906M
xCSOK+0uVMu/gUumdyDexlUPuYd/SZLBwQkxNWsn/d2wxdUViSTjXAzgi63KyNcGsgGvlSUtUTjU
XsYR3QuvQNa2R+2HlwvYswnZpkT92vFq6SxCfdBnLGShvsCu4h3XgL4F+5NufClol4aSOedCd+yz
NZ3lhuctqKbEu3mijxz9hPzXUqTNcXETRHvbTxPUClGzkCUWG4Grj4e2LKhu0EVVwjy7kyXzRw3V
4mVos3RjIVKMsUQ+vAAYP5uN3V0i3//Dg9Cih/MJEgUYQEFHR5d1Q7Fo26Aw+PvXAAVfu5Qx+HlD
fYXNPWLQaICaem+gTK/do+/k5kur1v/WWt85jKHcPlC2rW4iK+mWYigObf4Ni8DiIgYqQkUr3bLc
jRj6Ctry0B/vxUh4dLaB+zcAsOagtlJ+VV0XVathQHOi6zClnCqc11pVbDv+xm9j4JaTOruYuXbc
ncZd4/KwkuK9WIQlDivlKI/llVh3Zb8PAcwmqxpdbdpexkmLswdR3BeHPEruvLbMb8XI5SNYx0Ao
sAWYugFhac75mTJoy5YF6l4PgdGIs8Ts7W8F5DehAS7i+hDpe6d27W9I2H2Na53McgjL8CXOfJ77
p5WcYf/rM4U9hkb6BG/WdOqbv3+mdqFWeAqa2Vs1oACW4gC5q5PmNhSILyGrK+SJxVkWpdXOLKtb
9nOVsRfJ0zARMHNHu8RybJ0chEducsfx97XUJScrxNDYSpP+gTeLsyiDIPnLSvpD1GBRsShBKFpt
pP60BvxoUtmAFo4iM0X8lAoXwow62+PVFcNqxgNwDYxkHAvj0AQ9Sb9Vo+AXspP1CttllOqml9J8
EIrssGTfZdnFRIvmiaz0QG5VB1tBlnf1JWtNZL3KG0jrGkrtfoZrg27sDIBWz7Vp43Xt5JcmHhCh
r90Dj8DoKbfOljVGR36V6CjOxMEeIbUjxF7jdRErNyJWouK9VnHsQbV/2jbTePoG+QWfwWGU33fk
0z58HoqNtdh3f+SKkMgwpXztGm29q3IPRNnHYcQ85JDECSqjwD00zcsR3viYvY4tnz9R0x13qDTp
59HsVg1iuScQGvpZhGreOgd50oufQjxj3uNtJoPwDWUcyj9iIoUezqvSoBXdUeMt30JNTtcocJs7
LTXZfuWD9z1BCmFJ7XI4ZANm4woyvSKeuW62G5DDX1OZ879rGYJMCVrDZx34yL2i14/mFDcokGwi
p4cFIGHOl6kDCkjoeU2ocJji5kOqZcFjnW1E4UmvFDEQ9SPdt/1pRgziKc1rP6Xh3lWEjv8HKqwm
T8Sgz6sFZXo2WqoJ6MWSDfMrcrTXOlgQ6ai9oR5U7Sxdto/iALEVIihegos5pvv1ADqPQvg1J41j
+QjW0vi4SuR+GYp8A5rzIk74J1lF/YB6w7APW4fC6HQYDHmp66xE5pAZVPJiKNT0plAxbRATvga+
2JSh64iY1kUoZxboYssOEv3A/pIdqmjON+D38trUcjq60zAf9fImqm2fbQfDcEjpB2Z5vRBD6NU4
oMr6SYwif8y+ecb1QhFJzPbGDUN4UE7wI5ST9ACz0ENUvwdlNO1ZhmkD8iUmxNij3/PmmGTQub72
2r5c12jIABsgZyBVe9+bKImeqraV1oByeKUMoI/MEZp7bETyd3n0drLSmD9/T40s3j76lGoUbbsK
kOLZYr9m0Xlp/Vs4Df5tIVPOlWUIi2AEbxGmSYA5TxNi3Nn9Law2fSeVKgI4Iua0hn+LzVW91PwB
V4j5ukJSrW1sgwMosOU8a2P9OlqO/BSaLNP0hOKYGJZ5p2+tyE/XYghbHmMZu3O31+TY9Zdq3EI4
ma71pOIFMmBzNr1SefIjqIKa8atxG5qJE7htMIrglJvKi3iLiRC9uQP72+CMNbt19CL9gksafU6x
IVOSUV7kCrWkeac2b8vErIrezObLfk1CInWHwqe9d0aXp0/dDOG+CPSd32PxG6r2V4CZwJuN2Mjy
tHNg34E5EyFxJnBo81DE5BqpBxf7ti1d92AReo29VV0Ye1kWBC9mBsMxGIfxFHWe++QMZ98C1ie7
hnsATgeLahoCitVXliknOzGEvHZoU8W9hGX43a3MvyJlsCbJxn7vIKf0WPvxQeBARTyY4qou/2fc
Quxhj7TeuBDt0B7s7FoMRU9UdEPFxNw2nWPNWN+gRrqTKlk7ubKfbXj5yZPQqoYv2D8H5+MM1RX8
Bwo92IpZj9rHcM0uCzWEubpz80I7hU5YrL1eh1o2avapZxu+8LoOvGqqw+TzTffQUpl8zHGeVSbn
bz2S9G2ogpITkvmFqp9gdTYPtu4718vHKe3L5UkjrUScpZK+NoLwGBRYBwiogzhoWR4uMMXR9mLI
SkA5V+j4itGQYoBljKwS7QYNWHgrQe9imsquHOsvmo2rPpDKq1WYiBmmQgfDenSa7Le01HiJOnY+
Cz+XnHt9uKC0GsMec1JpFalasBFAc9kp3GmymLAPLuLVf9hPGl/aebwbYMHDKZAhmKE0IOrLn8pn
ViJBm0zb/DV39XaZsP5CrydIy4UWKByv5+bkptVauYxGiKlD8Z6mrgli6noojRzaIoalND+LbZvg
ISk2Vfk0BCAcr8WWy4Xev83wj1uLDZnZZu+zYZtk98DaNwK/MAMdmqp5LK0m2M3xGQoBQ/A6KfIF
JmJOc+TuMRyrS6YCjEyj4BG2K1KTyfiiKjHfqQD2teZBaHTQSWI11CN+7XTXNGm0INf0EijUqVPB
6kLeuIaCeco0FLF5JfSlozEni4l5OfVlON+Z9xRa9B93FleofXustRBRt76+FX3JJOjuFSnqnvXS
KNZ6GNe4g0XOUfIGfy1BSHipNIhoFQX+RhSIU6/GpZF36ULJ6+KMtF3/gIjqnrf28KJVBoDaoaRf
MA1FGjY+HUZJbbrIXCQQqZAkdwKfKv6Wccx5bPNe3l//mHGt7W+0hD2uSBGHegKz+mb22HSZvJ/j
c6645/VLIxnZ9X5hBlevQsJ8KXhxVKKVVV8Zzlpw4sRBTYJX5FaGK03ORZvrzo1exJS4xrdc/I1r
VGLn2Jf79Gkk/2GJBQvnyxJLBUwINdsBZKRNZbkvu5aoj6rE9bP8FQf5BL3X1D/FuoNDWgXSO2Lz
sTIqwNcrEfyvaTFR58b3ClrwQWw0a+fcmF57EYOoxIVddW0f6lTaPkh9o5xkt79cN7lRJP8qMss7
tiXKdoNiBChV90a3CrE2W2l45K46vKhvirB5Dtj6rLPAB8AzIhJl6J1iUT/U0N/UQ0RriEFhd87h
INGLQ4RcjMYBoUqwdmCbujavLgPMXZTqXUe/t30Ik9MvlahUHuTI9Ndit+xmjX9Pq3ppZl73IDJK
HQORLI2znRgWlmnvu6nQI4aKhuYV9NZuG+t4LeU6FCVWS7dmPlA1LGrqjAoE47WHLjQmL01qrsRU
JcmvTm7rOMmgmut5nn+TQZZbeVgbX3yrwsCW4g5uTkMLu5SzcIplEy9GEst2K1Ic3pEBrfTYv8PD
DE336YBoVHUWcTZ9d2I0ottIH9s52GZk3Y1S+108OqrMGzdtLuGiUXbeoalDc4fOFdr1fXUSkLUa
Weyd75Rw5icjPXGQEvc+iqzqJEZzhoC8ias+7iEyAg8WgMY3fjE/F8XDTlUq/zSxmSairHjyibAY
Wq3qnyhVicH8yBRZYs5tfs4PS3FW6Ke2sksTMDkatWhFQhBm+8y+ETBMaHQnbMoAy9hxT73PD/hP
NUKcBXT0tbBX+qtI6jvky9y/zfqtTQfIkpICSh4E4c+qVl5T00m/e5HpLbEU1va5yoZalTTrNHs7
BkaV7VIlurejVBvRsqutq29kaj+YPmvAVpYgkZq9h9Zvq3rbuTTXp/Emc9oTfwX3NjpWPz5OYi+8
RhBvm6dqxTpLfhsdTDm2T5JfISCJMu2IiBt2TiLoKCA4V0Xt5pu0s4L7IDSMfY6b08JvJpJ7BQZ+
JeGruxGLA54+5X04oB9gbwtAbMf5+Wfxv7FhvYfco1gvtNWl9m1pbSnALLsgwqgB8QvF1Zu3BrrC
olVo9kAJr/aWnGvroqSHZCV4s0wZWaMEoPrLCDntxro1XR1+c2GpO8nOeOki33HI2bkeyukghvOh
LNDf1WJ/N4fwT+q22lAG45NSVs12kuSi+ObfqnQj73o62Xe2FJpsqUZr21o6Qk+ZDZ3CL0xsbaZp
2Bw6TsE49iHkTYOzCLd2gLSN1mowkOJy3GO5lx7jqFYQ1Cz549F1fVkZrvVcWMaPfjTSX3mk4RcF
jA8qAX4tRYmCqgSWAsVIZLApii9szB8eMslfOKqKaHdlFw8ZJoVrvCCijZjUgto6u5KzEZMi5Ckp
/s4UJHdiKMlxdzA8hMuSSfSBOk2MCLMWn8YiT1e5AR53U1Rygg8v7RAfg4ADTHB6KOJUBMUhmqav
Z7IKVTmHzn5NF0Ex5HGLwJkOOyhC7n2SwyqDvY/cXo8k5NktUJVsp7NCRZZcjvJhLSa6KOtv3BJ1
JnYv1jJyAx4rdj+8IJTOTsZ6zlvVPXh9Xi3x3FgUCQpGT2MqY7NgqOFFHDzpsXEL906i6HxBiKc/
KEP5Os9rpW6vO2SCVyKmytVfdtZj6rGwAJht0dOkU+Llf9UG/oiOqWbHABnzW0VBRpq/lOTHf2Tk
nqxsulx/0dieXTzqnxqbjEcxCpFknUfTnDAMFHOZglj3BOr5uG4wzehXQhH3EGdNeNeAmbt+34qY
on9PJfS6XBfA47RqD64OYM/Nk9uhVqQnA+uTshzbb65UtRdZSXfYEElPemr0WHoiS9FNWWHeWdsQ
j4q1mI3DySugykEX50AIxK3VLI7vlLr5tDloO/gspRu+/wZYeiZb9JBD7N5t7diP6qVJcO3lkwmw
UDdp9SrYAF3EgX7pLRKcMBzd6myIClxZ0SFDPI/i/bT4uwbjwci2rUor1cViazXCylwHapTe5Vqb
AoWVunPoY3FGZA7Pqb5iJNeJOFH6KVW2JGfb5nAjboJMVtfUyKsF6NL4VwW4TMncX1Zi43Rr1vWj
MWlmdkozHvtcUQ6WhI3pkkWihIoxIB8tDvaOObaPsmeV+9ZD+v8jjhljeMrG7C3xMBXg5YM5sOZ8
E5WWDH0oJ+jyixiFrvWitK57rcuoFEGXbVPAT5pqOK2HHgSNuHgrhoFm1gj4WOpK3M0ckAC0VAmh
fNutNq2CDKeqOvSK3dI4yjqdlRIu4aJza/+N79495k7eo67xAstVdIVl5K1Ow9ThYje9xXYs+GnF
+JbxCG4ekImWto2PnC4opPYSQ2CC6UNKGFFtAQXyGncSnwgk49OoJu0fauD6fywmLdmysCWZZBq0
r5JvKFjDdnby+DUIooXZFs2dgtDmJapVyJgVHknglOqLiOVWpfDQj5utGIqJEb/YL1f1knIzZE4t
PRiIYKaQWDH0QO2nmU/AViT3GqJTa6pRQAIsra4O4oAxRbHJDPmvUZKqQ+rBJV6osHMP8nQQKWKo
pzXXidP54k/XiPv0Q/n9D7vXL8IWwJ4s3kOwf8BBg0z91/9XVcqV3yVa911t02STeNgraNN6AlUp
6yTOcnRF8cqR60sZWOFOxIJpUdEhpzku6ANUW0vScIiZgk0U2KcEHuoxwokBNLnHZhQJjC9nrRqr
11j/cfb/n9ep5abG7WEr+pQGgGA8yymsiW2xGHqYnV81f8Qw0vvw01DMzsnztXWGac2X5HnoVSU/
KIbuLfeKdbSzLDuj4w7DD3SHOFCv15aJg34xBVj/IR6d9Ixa4RLxpeKtxCkEify0voenod7kEZtI
39Yj9gU4moV9a/5EX6ri0/5pRg1OLXEf7nFgr5Zmjuiq3cfpizfwyJf8XtmKYdpb3yAOpvf4hyFw
KGu3mqMlL0GcVTe+BJ/xOgzHcWF27nDq8O950tJfYTKmLx1WsgdNxyRZ3AumQbDKbBmHqml20KWl
46flIyLKPdsJfgNxMzkJvI34Da5D3fmW2W163zhpcala4zbxfGONemqwawDWrcreMmhp5O5dgDUU
BqpF8MaX43tgZ9qDJofazgwUfwMFsXy1rTepRjLpy4UoBv4B/KeaU7c/+4RMo0QFRRwsCCoXKiaD
X5Bpo8ZTU3LM5MnsWXY8oa+mbyofzYWNF6+atpkMyTX34LfFve95qGNNIxGns2aVi3kMm4bKOzCw
m67Tk91ghuzxfMR7lpbaKAs8n6qd1hr9pSjM/C4zm6VXxsNFhNKsbzetlNYrMRQTuuo8mCVGMCJk
Qc45Vv74KEbi0LtKjmMVVZUWyO86VOEtWSMq0mgNoCkRApVkkekvkS+LjwZghOc+AJVgJ9B5Ww2f
ihC3D79tjXqCQ41LFebvSnyJr1958VUO6myr6+XBa2R1gV0jkuXOWJ11ml7XQx7p6kKPjfjThD+l
iCus6QqRnObmm6K52EQ7ObZX2I3RnHIibJ8+zhDCZUaMafTiBmPb1o8+dwB8T4lSL9/Wsnn3pQ4g
hnMsQJsVFNtRRJD+9U5zyaBWMa6vqNPhc5f6exgg0pMXuq86z/6zGDX1OdYz+xEVmORetvwzbSfp
SW38/iDLOt5Xk4IwJKVga1JqrTrQqSgveumFZ3V4X/GB+JFsPEghh8KHt+7kYQEjnWGSO9usToYt
wkbtQXKl5iBlQ3twYtXOUVn5ZyzO5hx7yhZDtn23PkVmtVX6m+smzqd4sffd/FHAKARwQpzpflMs
+swBaT5gq4PxQ/Upz8hggFVSOLI8UPSzEhjG0kRVdK1NQ3GQa884p3p+PyF690NpTG4HbeSeytZd
fEkLCwxnruw4PJr1Q1SV/lkcUgwQblG6FQOqgZSdqSw/YeI9olvaYeIoZqxgaj7pCmXb6VKkteKD
XYcnnjjhpcexJMbm7E6MchPzDo86pBiJQxLT4hrhV7G8IF8c9NxnLZ/byyRq/VNaDj8rt9Wwlcpt
MRKevSEuM/OIntt1VCWq+hhF7qe5FlLUitJrsvJyc9wbfijvxVndYTYzx+Bhou/VYYoZNHGxtww7
32uZ4tJus5o0XlzPkcqJtigupDh7tEi54miy65MmPqq2Cx9Pgh3edMmIo4PjXbIkx6M79evH1MAW
3O3oW/Rt8CtkP/nDSBX+nCfmdBiEGIROztRVWS6sSWwLekdzTArJfjP96m8UT1BUdTIEEHIlecxg
ia1cGzLS/15Q/Iu5iya/LbN55KHKw5TpL/CqyHSx2kH9+NGvMVYW5esubwrk68J4L8rXvQRTNZfl
eC9evWI2Car3WRlLuevsfK2YVY1+16hZfv9f14vbiQt8FYSxUZbqcEiLHlxL7aeLL4wAbG+Djs1w
i5K+KGLZodMddcR0luyXu8e8dMul55jdo86mvQHsKknqGSWN/Hm0g3GPcdTUkWVIpVBe25428JBk
aHoWUPqiLk5jrWTPhpEt0TSIt42BIScyPcj92VWxNTC0eWxG4yI2ggNi17jQBdVD2BlYBXpysfXq
0HqUWu0SQJW68Qxfv9H6Yi9XWfrdkIDmByxzT7qWInfhqAa2eGb7lFTmk6hyf6QmVfqearWuck21
nf4563JpBWPSOuk2POSVEsOdCrMGFwGfNV0zORqrtGBPWt3Zb2oyXky+lG+IgPyy/N78ruUJ2Ae8
wZ9hrUGJNM32sbcgYSSO2jzE+MWtioYihSzV7RodLf2cplK7ARjs37plLm/7Rq+PJh7KN6rUO3vH
tpK9JmX9zkJg/WCjE30zmJABnSALtk2PeiMqldLatIfxTgUWTAuway6o1aHDFtj1t6pU2curaffE
g0tbNIjavgSWFIOa6KRXaxxf+JeUP1gAnKyxsH4ZqO7pTebvPZo2NwXGpMivpvF5yIbiPs2Ltz7U
lO+Kp8urylPw+ESd81mJUUqd4klfW9sSbNsGZXD5u49ckR/b/reuOfd8uXejM4Q3OVRpmFIV/lpV
G/3Qiwb1taj5NRQ2PgRmkz8GbuxtVEPSDnWReifbM5J1LBfec9SZT8gkNL+kKNw0jaFvzCxUbwb2
NMsMRdhLghrPRmtkLLZAs/JA9PJNU/r5Q5WEPC59LXkzkLJS8rI+RBlqTFaU25PunnU9iKGJTixr
EMNfiQnFwqdlIU7R6+BUJF1PnelyrR7TQxR8uo1ItoO6W1pyFu9UycGip5PLW1cOVBTQEIPzQC1+
A/CY8sLR01+a/70b/fFHOtkJ9WUq36vFmN5IoW7f6JKn3iEwyVevsIq3Cn0ucU1q2383qpw95pNu
fsOf3sHQYGbjeGMB4fVxB3JLmddimOx5Gj4EYvUxHbRplSLiJUbXID/fQ3OcruSDGHWuCikCbdrr
Pf6vMXET8RP6Nn5JNGACZmBj6Slr3jfUFavbOrHvVCn0v4mQadT7imYy+BtCtlMmECjxJhKToWEn
wMloBoihow7U48ytbskhXmZ9u4Zed6vFY302a6l+QObr4MURZSyljW8KBWmhdqpqQZ0OF63qVGcs
kZsHtfE+pTUDSMvEedYiC8k2ynSJgzTVQi3s8ogq2vtBDJMIa63eMNIV5SPtzsVq9C4M9lBzqVeK
EEL0r5rs1O+x0eSLDgwAmbfpAlYZ+eF/v0+oM/y+QLchjNigPGmt8uVUFHnCvH1qrxZaig5smKqP
9D9pxmx41ub7brS3JnW3e8RQtMfRcbbQNt9H09w8muZEZj291vvfMv99ncispnt+/ISP64JIKrdd
mY4owbu0U9ymo73iHOWqBTNpm8OtiIjDAChqK4XYrH+ZqMyYXYAoFNt2Iq+cMt37kQGTYRKy5Aue
3RqleyNG4qBXgbHlQVFiT+1j4NTWdrNsHXvY+qmyHMEtwQFsnLM1BO4+0EKsTkLnLELiTApo1zTe
KPHG+GeC6la5SRNvuA1R3dGTUUXFmBUqtkP5yoykAthJamCUFsoH1g9YKSTq2yQ++i1Q7F/IGfqP
pdJ2mwGHOXTxIuMWFUEfxLBX7fKsc9ZUo2Bv1cbFypP8IcrTbZSY2bOZduHRaKgNimEPXpGnllFv
yj5FO3LEj1BS9ihCNrdSnCYralIq+HvUdlZKZ6AxWq7HSek9riRpx1KiXrcJJNjtMCJnpWbdYoja
ek1l2n5scvWi0Wz9kbS0UPoMSgjQIHz6NDrp/5FBdRMzVldRtxB5lM2Y1zQ11CQ5sQfO10kuJ0+8
y34KFSVV/d7UTXUXwyzWb1yr9Ng65QbVm9i46+JM2YdUStaQLowXOZc2iA8mPxQpfs/gt5f3E+ls
bZm0r6ocyXc/wR5SQH4pqTfLuGSvrOaAXMCcBpLdHa4QOddvvCMawsde9tDJq+ii1FIFH7TCZCTC
TP1vT0GGSLaitzJGCL8FCvts50W6ZFEafcOEAr9f/jF3MYK+mxTo+MnwE5yvaqAsWLP6BzxVELGy
M/tEuTHeoMQX3POJIcqACPkKd1LEylmDjyetGOBGqDjmerI0vEQ974C8d6iZu+Wph3+wEHHdrcaV
5vekTQ+uvsCK9yNNjrBQr6cnmDSk3K023tOiCIp35PzNqz1CqFHaIKJQfveQO1jHpu0f67Aob2Ml
cpceBL03XOBiTzZ/BLKcLcc6ognrOeq+qnFYy021eMah+xZtX/NHEse/Uqkrv1lFkf9p6Wt8kRX4
P7Sd13LcSLaunwgR8Oa2vCWLThT7BiG1JHhvEsDTnw9ZbBU3e3r2TOw4NwikRbFYADLX+g2PKk8z
TF0jnKai+Gl+elQhvqg5aVeML6B1PHSSvrhGx4MXuYyD1eOMK90bsijG9Flpu/sekckHpGGR1sDV
IZkQPhvxnoKHgefokOzlRkQWowYTzVtRttpFe6yi8sGb3PTkI9e3CeuhfEzrpF4ORDvejGx6iCQu
13P3+F1Uvxq7/GaMqfuqQPFcZkLL9iR/frVtox4VtSF505XjH6GTPzYoBj3Vcz1KhfkqMI3xj/5U
xX5xL1RC73JHXyTTbJuDB5nc78u4AAmu4RzppbW3U8dst1aB53VlGfHWSRHeBwpZkKtEQvY9mO5g
Zgxauj85cR6wQFIHcZJlPyjEKRisjqwEClqfGmQXu7QZIju2Xj2sM3d4aU37IpGEEnsIyz09zVUK
pIGHEIVRJCZcgRG6rp5dp63WjjpvhlS1RAIE9+Q2grmqB9Yvx60eYxyWvyIoYC2TGLuBCbI6z3+N
WNzv4ZEPZkwO55u7DretwPxVR/3jZIzBfYeVyg6/pPy+gVawwFIg/1rXUbtxHbwglLrJv4aO/db5
prhE1RQ9IaR4lNWjh7kk4glI/MyD8pHdn6nXyI+HavsaFTvT8LOvXlGiAoYd31IWB2V8gn9zL+W4
89q/c2Kreg5Emx6FZvRXf58gD+4B1VXPRjuucm/SFmpabsy2ZQnOSv4EePzj4VanOpi1mEVtLGSX
W4MsghQVazhLzioXKIUPepY+eFWOeyqJXl6UUb9FSrg6BdVY7BOWhQecpwk8coPujLjr0AhBDFoN
ehf48pStxyweHlMUw5elmzcvCdZ+CElr3Vc1bJJFFo/GN92fc8Bl8bNGOXrE/TRcTBaGSGBR8R5F
ZBzDvWChFiRhfKf9swuiJwN/7vhXD5hiLzNmQ0NewO+SB3XOnxVudPB5vj3INjI61zZjJsX/bpNZ
uL+PQ9kXa2kEkK/sAc+MbEClXriTCEy4sSh7liHkrJkj3QaOsjFFWgJ15RfZPXlqsGcZH/yCqbgP
/SJ6Ixai8aDAeSr1UuOACaCJTqPuPLk1WewIaZafOO9x9zs/aq1Cm1PPlUdXm4pty2LggH2fiyo3
681KT8e3ogqOkZe250ZNjK1DJG9B4DP4BeQ0y03jl1K2bwXJ5VenS8pVhfnqveGU424ydNxBfBTj
EyUNjyilRJs0bLSjUWs4Q7ZVugb0lbwaIv2CDkD3E5TLpkvM8NuYoNtR2mN4gRjBk6bKw11Q9wZe
3Am+OqNufXfEH1dBcukXFEmagj2U4jjnJ7FMG65uQiCC3s9MbRzQNyimhTpa9qUX7VtdesPXHnXm
jZPjlWPOQKxWM1dqp3jPYyqqE7ymaKm2ZvS1K2Lgavw8drLoTfW5awLxWPtt+yAwbdPnXl6B21/W
jojSzEWCd0Q+lfDP3BLdHfkEvooSMtINJDVFODWhKUMsf17FycPY9SsFyal7WXJyJ0JfNMTMtDCO
aTJAuAgcb2uWDU8GNVVWjdZ1z4k92AusBMUfbVA+xPw6gkWprJNk9iXI4/I4GjjNtpOGAkAQmS/q
dHddGCjJnzyov/itabyWrTbtuiwP17LoecjyKgp32rWVP0vkgX3379fp9t/efbZhECDWQfDjs/E3
hrcmJijSdqUgCou5cu4bBk4EU3+viiw5NKL2N9Al8UsuWJaYeub8KMEFBi038a3vCK9xPyZ3LAvo
HpWIyFYharyznPLv7pmKIpWcOoXgerj2nae2ZjZJ46NdfCVq51MHpD5Njy0R3591qx2Grkj+aJve
XEYtSplYe+iIKJLSDQotvgSwRpe2UgR/ZPCwAxblclAvnIQoKDiNCdyEPj8JSuzDnp3ZwnjOzocI
Xj0nguTv/ASRbb9LYzJ9bpvHgXJx/hdZGSBznzdKME4MNAxU4HQq0iqfYHSEb3wTOKHzbJDaxat1
TBCCR2cdiFmCnRDpRlcVcDPlad2Rjmznw7UlN0f8BWQ5bchETiiqBpkFktSezhLnIuEw8uwTJuZT
UQhrRD2itc0dZCm0gTp8gwbyaThM6yw63b47akrlnNrE7tcN0hovSJUEi3kX9DMrT4gxWD/koEyJ
GOTE3UY12PPLQU0ScFuGrvHipCVL/fRe18vwRydwEdMb7pIK/wh7BAwDu++b09rTV0ypG8wVVOtR
HRNosUlkn9vYVHbwD9V9oibh2QIusDGxvzl4ofkl9AmopYBsToTovCP40HijZJN4zuHE8a4U409k
0ePW5AcCHg+8Rx+/iMSz1pFXvw8iEB5dB7FtrX4PGiVSoEaqq8Z9/Toonq80b5uuV/J1RTwjUE2K
BADQtjc9RKABdkZfpjb4htAxtjBGEh+mMvZY7BJlbHzWss0wBDtzjkFWhlosrGrE0GhuRV5qMe83
X8rUWqHvqgJz1eyvZf+rmfWOWwRKNzXxlJ1rxc5cXRlxcQnM5GvmZP4dXnc1xoL6KzKG/p2skgdZ
9LJ0Q+A9Pn2qNxs8s7tM1Ot8fEw6YzyGswAiGZD6JM9uB1mXBD0eUvmJJ5Tbs29Tn/JkBhynvnXS
ZgqqY4On1d3cxvvX1l9kK37d1qn2noJ6aPZ6lhivyeRtSNLZT+rghA91KJ7SmQRWmI2307LERm1Z
N9ZKhx5QUdb5ThB/X8m7FlemfOeNbnctytbMLveoum+tsv1llbAxsVBEcAgYF1UUlVg7V+A/H/3i
hzE6ykl6T8oFbqhtIketztc1Ly7teG6avd5jt9GynElQdxNqjHpaE4KuRruRXWawQq4gPJVxmD1Z
U/yxfmLXN+RW9jT3t7rMezP1UzqC8M9aOLZJF65N+YmirNyz9HdXwujVnT1Z/AMyzIeztnXPbRIW
L0obrOU+c8SuYZ8RH16KRO+eMH4vt6VrxBuZKPSTDP37xPTwbdKN1zy+lKo2fgF99nwFwYD1MlaT
oagb1sbOIfM7BTfvlu1l3FZfrTa5BHOss4/Lg53l1ptIhhiguBfdV/i47j2labao/puPaZ7qCxes
yo9Wxw67wfdDtd7y4pFgcAGJ8K8TRflc87EpB72AU8GHPnnVOm8q5D6ZcgD7MueIHMKt888pb0gZ
6TgxbWRrD02yKsbvOJrnI3t1n38nvt1Fe5dGTnLqrCJCe61x3mZjpiZttT8Rz8f7Wkumh5RFEkBA
292kkfBesrZ/lj1qHCaDNEpf2jLFssHNo72WdtVjNwffZA8H4YnS6sdzyTNt1c6q8tJZQqiQadQw
01auFo7s6+24uReObSzTzolfsiG6M/S0usiXT0GJAeVF/ozntlupNYIPpd/jfJ8f4r9/+3uq8/f3
/wy3IfOjkaj7uxaSYSmNEqjD+Dx5h1rRRLePMjBJGND1qx6L6KMkRsizoPPZAJlwnFb44ChgyXA2
7HJkfyCnwMMnNnGsTDQK81B9TpzEW9s8qraj2cZoaedEhWdosQQZx7PGTYu7cV5BWMOhqTnaPFm/
OKb3JXcT/V6W1GBYGHn8nEREbTQ79w88t+tVkDvWG4zrHw5AuQcEqJW7ZOqHRQbD7G70cGDOkuEh
bPsG8l/3A8dI760msgZ2oR9fY6OL8EFLL8kYYGsfw0KPXLe4qz3H38WaaPY1u9OMPeQaof/+adDV
6ZRG3R/apPdPY5XrS4Tlg43tkVUoedf98OxmYfDd7RItVnaV334fsUl+xAGy5PsIjJXQvPqbxt2e
66Xzao6mv4UOnG/tquweQrs8p0B539LMWMm8ktqiSzSKIrw4cfUglDDeD0NkH/0cLoo88PoEoYhX
NutMeEIzr6r/JXTet2Roosr7GmIav24NtT66ztjekxLjVYq9ydqwhmpT4zp7X/N0Wgq/cjeuAFGw
gLWNalOXOI+ur94bwOC+aQBmFkVZ5DjllCUbnnFTqO5raOX9d9fFxLoSNerfUxdv7VrVljwBxKtn
21jjmmH/ZwAdvg4qES6wEelz0/tl9coDm+JdS3Z+NTowFsZEX7at1i5EFrrbxGy9YzE0w852lYM/
Fbi4j7DY06ZfqKCrX6e8GzY9uLgNutTswPP2Xi/B7zWADr8jU31xSbb+JOVEzMbxloEfuhvkgtpD
CixGsv3o8BctMMf6FNpCehqCMH6Qh6pStaOSAOGbqxJFqZdR5lrr0iq0s3BG+Aei/Dq45aWy8/IZ
VO6zVnvpPSJKKi6H2pci0Jw7PS6b82jVF4gAQPqzOGYL9zNWu/ykRsGjB697HzhZZELELsyTQgDa
W0+hnb0Jm6hx2an1RhaV0b53S7aHtt6Lu85uB8yy8/zNVOJoVatdeNQ9/GfbzgX/DHtZ0mhCjzNs
1H8kZRhss1G818vGhCAm4Zq5iyyjNvaH4hT5qvfHFzIjOfaR8Qvrj+ZuHGLupEloByGa/ovq8qQG
Gp5tCZL84L0rHjK3N87D4Oys1AyjJYJaBPRMIOhzozr64qEfHOdQTsl3coz0ECgk7PEMAWknyxGK
uIsR1uTCH/J+XRJZ/sIyplsDvee1Nhdtw/aWqqd1+xx95k3kleNSYCWK/Itt5MfrqWN2bJNYcblL
MdcmAS8oV8fKUtyVIvQOeTNeqjG27t2s3bL7XJue8aMQGiu8uP0uTKu/TG1WLvXCrTd19DbVAH1j
djojZsS/hPkkXEe8NEnonSp/gjuMyeZqSDpIJDGPdCT8/J0qomxRcjtfMqUrL/l85pjaJeOhf5RV
srEvmmwrBNYSsgi4KbtTtPp7Qkq4aBzruU7Ufi8au17KohMFE5G35Fus5PYz2sLiMeuKZTqXygLG
ZhT03XpQB+U0zQfQZO9naWLgJR/a325Vt263vh6MYlIbXP33SMdujqB4f1V+6R6Gqon3Lj5mR+KX
2S4ytQB1+ajZhrWR3JFKHDcGNk/3k1s7ay9D2kOI4OLxZt4VODUe0SNuDyG3/66LCvdkoJS60UdM
+YaqLdY+uI/HbkqQnjaF+lymD3VtgTpwp+wBXet415t1vY8DjOxGHGmIe6X1m+7nZ7XiTk9SsAVa
3vwR152xBKmXXQzSrjuAVOquL9Hzrwoduh1R1L1mM5uwlPmVIaql6xjaN3zj1rpa2z/dMnvSWEMs
8fFSL8JQ1oiLlL9MSGUhz8K3AK39pQiT4mLlEW6pY4sQv6JuE90V28ECK6M6LrEFO9RfVav5rttZ
/Cu3z6A0EVjgZr7Y5J7fnNAosSbWcAS32R9VaVtg+1MfvZicoB8ozQWGUbfMGzIBVTEsw6JOf6oh
2ywvZ01iu2a+gV5YHKfJsM46OJJV6AntqynGMzEQl0Slp/HI3jSqXX2LQmtaC1etDoQpnce8ET/h
VvCgJGvPjrjBm6rp4qMRBSj5Yf16l3nz9sWyvsdaGUDLwCxKC7FVshH/f0Gy6KEDpfunB0xuoeXZ
+DhmpgBhXqubOu+7V8ITJEjoEc0LZ7cqsgddNAU4gGaHe166dybP3mtTXJz4XybbUW3te8+svFUk
ZrmqIfZ2ox6Np7wEjj9Env9s4eV4cerhkMBMFYZYGBXp3mBo03OEKN+WDHK7luCugO8SD/Co2kvo
V4ewOUgRt72TrU3nLjo0TZ9Vtc8fVb8gZNpaR6vu06Vh9mLfdVqwnlwtf4OI8ZOsy3CpPKgdhRH+
iOZnrpV4i7LHByrSicOOnoqhdtSP26FP8sdAFx7xyq750/Zw0Y067adCyqJSI+elUjEg17TkzR3r
clXkhnfJ5gMEe7HQY36ovq3oyuwtpK2m2inXoV97F9nR82xz68YmNm2/61B2g99i8WCZZ5HdUmuw
L+517utkqa1tA1ANvZheRwUHCLco87MSEACEM8j6uTfSkxd7f2DX5p0jg/112DxNhhEt9UlHsNaD
5V77B8dztTOmq8ZyQl8b6Ami+Hi16fu8x1K2nA/RLh+zfMPmONqV7BRWpt3pr8idfjPqYfhFfm4C
qcxChd12raTZomm9Yi2IffO4TIPpoKQ8qE3Fehh4juxUvDhXaWVrL3YcODs/UfBjx46K+FX6FcwM
5vVuw4JLLccTDl7NMjMsZxPbxoAeUFJsXHV0TkXVdT1KSt2TVTjZTtbdDlrj/tWlcXXiag7wL1Yj
KBI2zas7m1zkjhl96RF1X/WZZVwSL2SLChYCPPc2NiYoAhASwPcgBIntklhMUXsWtcEWkAjVU0ae
aQEpG//nuU7LDHvRTy2kYsW9YGDi/CQXhQsCZlyB+xgYrJIjXf2mKsp4AHmKrYgC02Tho52MJR2h
iUoRLASTr0oTpW9CDQGsAweagcsuAfDwACq9R+bMsJfJ4NZrGwy9FUYkJIMsOqnlkO+jKed+KFVl
VTlYvBmh5z+OjnjEP+0MNzoIEQdSCLAk3dbX6uKBeBqUZKXK4bG10MZtVk1QausXuxjj80Bcg1BI
W78kZeHeeYn5zO/Hfp7wZJ/p4H8xxJ1ZLeZGBavYxa2qngSwJNXKhrhq/Lu2/FMW7DBU14UjkpXj
1NMlQRprYWjtADPBmC7XOtQ+tnrqgr2Yu8gGdgtopChowFBTCoxsVCtnATyrpg2eU526Ln0/S40y
WSMbaSHzJZqWPCx9rqc8ifhdpWq/QTIfXUQLyUlFhdqdaZ5/lgd+Bt6+g2mFSdp0tmqbF0AWP7SV
knD781hkBes8aNOAOArfzN6qLedB1rVucdCTZtoVsasjMAWzq0ttsvADanBqjqZKNd6RdTIu6jji
wuyHwUPIp96OzpjuFLaWlR5MsNHGOYRwD4J11WMKzGsa5KZX6nBxYvOth9R3DvsfmA+RaO3GcuO5
s7F6lDiHxm9Yi81nWoJ8zrVSluWhde7I8o6b2ZJ6TdiUFEUJE1Io6ZufhMkfmAnMiihK+4XnvbZs
Yz94AosSrc249u9tlR9FlHxjc0UCvqsB73cWr5a5KA/C00HVWh7RAXhtNOmDYx9ysVJEql+M5jEy
G4iNqo30is8XjCQCysmqV6d739YF/A1NibC6Jh5gJlaKp71iPMhDFUIJZLXVbbRAfa+r264jYaNX
+yGtzWs/oWl3JPTsU1JY3qaMZ5y4o5mHNiLS4qFh/ayFdvMoGrFQEcF9Np1+7SWq8jAv1P2u0V4N
EKsnAgT+tWiVWbaMRxFvMr3E7TfvccAokf/fIsGUkost/nT9uMA5QOCY6hBpFq05PFgoaSxxw5y2
lue7x6RWvoRxkTwKGJJmVzfPwTjWzwVoJBymtLsyUOpnzxDWskejmicsRVxY/K3WE5rxW//OKgBV
Qd3y7/LY/qFNU/waYNy0j9SQjJAXJK82bJm1KZpoJ1thRKDdGZol6BVasZlA5TZRnlTXVB95fwBj
oXpweniLYWEvbDaaRwdD02XZW8bOMpp0hYqIDWMqaRBsAj0GD9x+yQgl4F/hqivi+rSOqrYtC17v
SuJYhFhC9DuBia7lWN3rg22pld36OrYDdMbbnjjf3JkVXrMpJpDxsjXpif2Z41Rdi8C0eGGNg7qR
nXORkt8cTOQM5+uqQZKv647A2HXsMPgrh4T2VnY2+lZf1aHrX1txce/Qt8iq3XVsJEi89aSE5J+Q
TKGyJMOabDHj2VmO19/3SN9vMiywTm5yBH0SPSvNstdU8axoTv+c1cMXWFTeuTDzYYcvN8h9YxD3
XYsEXdR7cIewUr3Wtdq3akJP7VrVI1ZwZ5Js9tUSnduYHTNA8/DgClfcyznyOkrRPMmjrZsPy8zJ
BUu8yFkBn06PAVa3j7De/swJTn0ry1BfgPKw7jPfinfR4B7adsounZW8dGoSvMJH1g9YWKB47Q3B
a5207YZY+7iRrYAHmiU5Qu8gWwuzfsqaor8EkWt86b41VRbs9LBQV6WwahRD7HrVwFvdNjFJTjwt
kEHyStxB1rHl/HWazqemllX68kOHD6dmppWbZCR8EFiPPiTMLzZ/3pNnAuMdvOCLwa/twU+xLpxL
iiXM+zgYH2UpnnKkTnPxpyzV/NHQt6OKdGsVfplqtIPcgRydnDVuJ2Pjg0xZxbZi3I+++n4wlb2j
iOD+Vs2CvzykfvAiO93qU7PT1uFIpvhTQxHE6qLyYQvcOssuxCPY66BjJn5fzu/ZMFq1pr3Ah99E
oh3f3Mn2V1MLqBn/VfWs6oS7wE6vXLRe4L/X4TKa2e7yUM22n/IsNSyX2zvnHe5gjyLrtN9naZF5
66GHUPKpQXaWraJT8EWbZ5bDIPsEpLBFQ1SC2Ot11gaD3rSZAO51kIoJsIxTfkAu7P0Qs1Q4pPNB
nt0abv1uDZ/6/QddbtNPAOJxoZ8vfBsni7c+tyv9B10+TXUb+4+f8h+vdvsEty6fpm+CGZj3qfnT
lW7T3D7Mp2luXf677+Mfp/n3V5LD5KfU+rHChD56vP0Jsv5W/MdL/GOXW8OnL+K/n+r2Z3ya6vaF
/VdX+/QJ/qux//57+cep/v0nRd4B+2PfKJYIhLC0i+bbUB7+TflDE6koRuWp+z7qWu7MpLjOci1f
B3wY9i+vICvlVB9H/fMnul311kcl7zytby0fZ/q/Xp/NDFtvYcaszm9XvM56vc7tuh9r/6/XvV7x
418ir97CgbAq0W9uV719qk91t+LnD/qPQ2TDh49+m0K2pPO//FOdbPgP6v6DLv/9VGDqu9WIw8/C
jMfmrhtCZ12DiF/KYtjPkgFm3oDcoRWMlrVUK9dfKW5T6Nu0wdSvqT1WlHOz7DiMAZg4wCsnSOr1
QS/wbFrJ5qBfm2bqncH8wqCTVf3kpcfKYxVY6qW+1UfDWZkklZbw/pakGYBeznZtVzM36esmLd3g
7CHpKU+tYUqU5c3oTXfeB96qblZwvm/EqBw36Tc/apS9ieTzMs+yZEtOiniUmhWPoDJ3ZpW3d4gt
5Y8K0ZeT5bUX2SZ7Vdy5G8+uhxW08PxRdtOx5lyEBFsOsovuqyyRcpamzCo7pGUBhsuMAQvOF5EN
/+HVdbe/OJbuE0T9F1f2RpSXdP97kBtE4GYL0Qkk1riw0f44yzIc9nA5pN57863B/N0Fd2C6FANd
CvE+TI6VB9nP+z2LVSXhpjAh72oljBajjskCyFN5IEqISOmt/KFT4rpn0Jfj9sMYkKd/df9Qi7hi
6i4HQxXI9KHhj8ubfddrkXMnz1K8K/o+786f6lkQRSvWp/yGPg0Y2vDUJwFqDX/NIXvIQ8n2FhUo
u9/e6uRZmOJ7DQ3y56d6OUnZuMe6nOyDbJRVTio2mTqKfQXeHswkeUKMnCy+ImeZ27V3rZeNsl6e
3Q7A6+yjLE5SAE+euiRT/Dp+HyuHNWbkryKjbvE8y4YNEIB+GcWT7i3Q12sui0ojSIKpkcKvFgg1
YTt72MRe0V5EoLaXWiudg9O7z7LqVo/81rOVtS57DbrKQwYceWObQb8c55Gy7noNOdOtUl7HdYLx
eh3ZoJbT16yom62k6cozdKAe3vm6n6i7iPB55eLadj2XnF3J3kUWFrRDu/LQ5QzJ4R7UFmdidM2r
rDkolWJz7itq/T/OW82o1aXs7rd1PxxbTbcXQdNnqyY23rnTidJ5LtEN2NG3g1E2iHUSzZdVH7p8
Zl7L9iB2IV1/6IqNvZDDJREb+YJFhM4/xmnErE0DonSTuvYxnEEROESqf2QF6kCzk8atR2hrGqLB
Ilvq+0+gnyQDfL6Rlc7sFgr/1SIAsip+Y4PQNDrmdkDmaI4Acqc8RmRREa5EFk8eEGTP8JVr+6to
XjmpMJznfi3ZsGs/oBZijepJg3Rc2TzMCgWbqK3jVYjUe7gEKZgDB8nilZiNkksx1g+yTpvrOkjd
WA4Ro93Ismz+NM+gxvdN5wf73m7EqVet/uQJMsQLWY5RoT+6+l3RFUO+ujYQfAIPMDjd9xBzGxL3
eo/+clCubjN0efw+16e6cJ7P1+8+VdtqpGwVfXjofruEfnivvLuI1v60JIagfXjDXF87pACP1z6y
/GHk9SUj/EhdBoCeljD80MdVyJhmafQq4IVt89kdTh7S32ejNJW7lWVzL5LriE/1ssgOut+C/P/a
iM6dFgQ+YU15kJgzfNfPt0PuN+9FM2gXHTCRk2yU9dexPWycZTDV0/o2jKi6v+rLSlte1W5NCIfQ
oARigKYRRYCAtWqtOM2bMXZZcGhzR5zyOGdjGjXVPp7Sap8Yqas+CovYgTq4+VL2qeeOiaQqjB7I
6I6sG3HIO1nlhnqxZDEqkAdpNDVberqNXvHgTDtec9o9ZFb9Xp5l+IDqU9Sdb/U61m2nTLfQLqKr
pwKqXWhDaeEvj3utrLwdCOvxl4D6XmFFPmcG5jGR6SFV+ftqsq6ZLzkUCikZrnb7AGGdN6e+Ma9X
+1CfpxXoGHzxxKTvpzSqtsSp1SevyxCqVHz7h46dR9hl4rvb5mJZQ+q/+L/7RoYzfeornK81l0kr
9JQDjRRA1yCOlnoN4aQ82BnoNYlrc2VHRCRBOrzXFRCriqHCYWcecR0s5xHhHNSrQnfRzC01Omba
Ss5oD+FOdvk8ZJ4bam2E6jsjZGthVatUd5zBvgeznq/dBqFh/nX2DzuEJ6Il1bfQjtH1sJr0vqoT
vH8xM9xY8FyeZV8p1/I/+6r9ZJGmAfqg6LWycDReSZIz0OB6ABkmoTjDiFUDXTXZKtkGstVxATrI
Vjm26MhDqp5hevXSZ56lSZ58Uc9+UsTricBX4KduRdlazU5UsjUrcJWpTQBNjYbKr9ctTD9t7hEq
gcEzn90abnXh3AqCQ9vaMWwF2U8eBGrM1wa4Gz8mMnyTECRRbwPkJT7NJC8xonaCIjQTy863a6fz
hwJ91ZwrYE2GY5ZrewSOF9lD/AYPCjsY9S3gCyBZGCE1LDrtrbI0QFbl+DQWAn6ekqRkwgPtzclV
h+Sn6p+DdFIxQOQHOw+Xs+ZtXu8H4r3/2az+oKONoSj4+7B43FvCtbaa38PMBp+1QD+sP0V6FLyG
5bQPKqL9rRtPz0VVLIdZGA3+XHGnd9hGBXMvSIusnW08ZmSrl+gVfwpTylY5Jaw8cZKtkal+mDIf
cxLFzOG2xQ9SCikZBq8AQe90jyqC4/vODe0NZlf2F2WK7uR7+NYjBfi5LyPH2oSNheiyiTqVWNST
VW3lOnmKI+NoOvny01oZUiUr8ElVjaMVv7e+18mWqKk/tIwDr5/FdalOwmdnFM1TMts3GmmKio7Z
HFpVKOLud5GkaHCWhyl39pCjy7Ot4GfHRMWu0dzoUR48AB5lAhZPltC20M+V2R6N3sQAJhuzYZt1
ouchy4CJ+//RydJ2OftvbQuk6DCJadVD2XbOWXYZdV/c2e60vQ3Q7SnZ8QSFVS8HQGW2li3y6dc+
1+tOyX1ZFOF1EgN5x/twJPEpP4UDDB/bdt9ayL7yAGo6XYFtEhtznn5S3HI54IrwpKQrNcZHpega
8TQGtb6MBMa3sm4AcXsCFfXDm/VeZVVVmEgFZerZmasE6PRNUtusIudiyabv0bC+yjbZ3YzhkXoZ
lJ1W9c3DmPlvaIeIoxcE4jj6Ayh0eSoPPN4VBV+L3x0+96p+t8g+sugXbVAtZBmps2itW1N/nfPW
Jyvi0V/eRst5rXp8/xzXKWS5zJxnVdTB9lMXu1F5owbeS2jVOKl0nnlweyUCOzipnMrDrSzbZU/Z
7CCV9d5Tlu1bz2uT7EpCYlxqATojspOcQ57dLok3gWIs/+XVZE/2qCGqgyATVb0Z7h0EBlfxoCVr
Wey9kLreGO57d3IWAg2KzacGX6Q/QvIt+8/1xXAIy0w71nmd2tipMMngPuljKe4CPWgBJ2XOxmNn
+YCofb3w60nsZVEeks59VM0+PslSFcfaQ2cNqxwDoftiLnlmEDxAzLwNqVDhOHedtfPHZoqWXtei
MuBl3zTo39ESjZeJW0RH7E8Ony88mKHYNFEGTqmql8B7xEPtqOETRABwlf6TPBix3YIgsvxDOte5
DUDVaVIwd5mLZOu7+zzQD5XpvQ/QeyAMFkaCsgoqWrZ2ph7Z2Lk/2Nv81BfOr1t/qIHAu2zc7eYO
VV+Ny6APx50sTm3ZAUazo6UsKm5qPObllyxJ36+GKlJF+NJ29kbaJqBuCoOgjTv7lqElGvOXxcEK
iXUcy+a6qLAAEd/K5t6AKIdWPx38uYPsJYvyYER2DI6mCFafGm5FvFvMTWjZYAS/GJqLT85oBFil
uCSbBnTsLYCPq1Y004YsPNL1bhQ+qJG7iMcy+1urHGtiySP7poYbPMnxkPs/j5c9QsRprz1uV/h9
fdl4mwNQMFq+gNA9pP43VoiGV1JjobewIe+cXaVdw8wIEBKwxJ91GweHeMZYL2Tvzo6c5Rgaw0Ue
WlRTz6XfIGvfjpfchuSRxX62lZ8JiWksGaz6dC25pNEaxRoWifw6frfKT5f9i9aUkNiHsd08Vsxf
Xa4m1o5cdQDDKYV6k5T1Abgg2lIAYB+HcJlGc8J/rinU2DvYQ/5LNl071X63Tis3Wt/GBKJIF2Mf
vM8jGxAz/v84z+3aw//+ebp+UpeGhUJZlVrGqWj0bR/r1r71DdZbad8bp7FiGpZeqXFKbSM+DFCA
87lBVgnZeu0ju1eQctZa68ElmYfInnJuWVSGSQUiECD41CbVuJaVsvl6Rdl9gIS0hnxVLyL3/7H2
Zctt68C2X8QqEuD4KpGaZVmWYyd+YWXanOcR/Pq70HRMx8ne556q88Iiuhug4kgk0b16rSh5vUuX
AjifValzsYMmhgetu0hfI6mhH6IqMwDdxj2/DfDIg8QExg7d38mPXI6wvbJq293re40/Rntk+ZQ7
/ECCi92l9mYsWg6u4182VTqgf4fOnJrN9hzMOxBLliFQMP/cM6Pc03wy0QQNXx8X3xTQosj55Bj6
zD6ZTCibOBvRzzGUJ2AlqtOkGeXpb0NyUIgAq7VZT2it/Z9jaaU0Cr5aJhjRavNWKlxZ05kO0Mp8
lktbmSoQ/3vz/ncc9GAVoIKRzLRT7wM3Fg0ZYLxKHgEwK9/jyESHOuyDdzLcKaAFqc9B25YFZ80K
0HyG+rKuZ8A4jzoHgDm+cWn2sy45COyl1zQ0KrTegyNJAYB5Kp6ZhiQ8skAgHJXBeKOf15jwTnMf
W+EtQLPSMw4JfrY63mOgcGFm0HvbFqX10Pgm1CSXIZpD9n0AQpOt0jizNwBZ2TU2deMEivDxfgJN
iiF4dwQJmrj3dRyaSAELdhUx1+pL3LzG2ExOk/06gWbRwebpPJVGNH80ktizAKVxS7tKkevsxLbQ
In4t0WjldSXyZLphQFJP2nxFb9dlYTZzCDkEFliBmS0/lEz87AJDOyA1zK8gNT2ocaieta61o3Xx
LNArdm2lS3StctbMcddyy4kgpJ2JQ6Kwf+ZIHc1aQKfrxZquuXyYNADXdwxYTAkM+5Hsaeu06woS
H9t5qeXDkJs+YGyl8wdZliueNSex9nnMAhAmYGPH5X7SjpR+B6g/+rYUbOlXi1ETE3C3tF+kcGC+
EQnS+jlmWWJxLLZlGaj9xKsJv1No3Y9PSKE9o6FSeWwLYWyLTi93bVanj2Dy+8YAfPz+e8AYQfCi
DpCWISogoaJPhoPIi8gA1dDkrlll74e6HFIweSl4GZL3w9zCBDy9BcZ6PXQGP2cJ8ECjb38GvlXz
D4EGunQ08YDlqy4VgTRNrJ+R2+Vnim7G1k1qPhyL9p+0MPRDCIqnIzpJ8V9VKdCpRGdoUYNEDFbo
mI9HpITIK2QIndGhbtAkNXs+js2o5Qez/w5JMxN90TKOlqMxkkgdWqGrQywC0LUHSZ+hDRoHPmmh
shsrJOwnPEfWvVHl9j9pqmdHoIFLpD6jLDs2QEStE8vX1jSpsVPHi7ouwrtVbin6GVrN6FofBDoA
pUK6HII1Slyc0O8gQu68eg21r68TpAHOaMB7xq6z+Nxl8bTSish/7jrAkbS+EM9+FRkrp23yZ9+C
7GBRBA5UFBplpRjo2e04OppQNnAOGtRp5z5tPY79eagR1QNoaN4NFy/11f3/zk3TIFpbA7bkrSNw
/+oAj+F1pOFdwbHOpmQ7QfkMKHaBmuFxCCqPbCMgl5M7u+WUrC80r5Yr6Gjo8hyN1Z5dK+UO9Cm2
l6Bt9wtL4qcGLQZXta/YZciqdEX2POt1N1MBI3ckqBftz3g10z77U9Ue8AdooFSSJV/Q3dasmsDx
74AFnB5Kpb2SPWBZtUl93UBiDBeJmnbT6YATteDZfI5eeBiPP4YpgFwBbmvXvmynHdRPqp2qZ8ED
toPA0Ju5+SN6YS34TygS9GbiasaghXl9swbfJDqfoOnogsIiRQ/Um/w8GdFqkHpCWOkZaDzrkleK
slYCA0+zt7MgR6qUbNHb2eKdz+KxOHc5yLGiwLyGeHvd47vI7+iAJnb9zoh9qDZCOXD1wUFDEfvX
sszsPcUuEeB5RybMAOa0T4MHkPvlN61OY89XAfsvGjSOxUpZro3eSr+3Y7yedDG+BFAX86Y6eR/R
yBLJf0YQT1QaR+ssCsWLHiho+MhBtbkFu02GX5Gihhdfbjia0LFcQwUn2CyiHNLmxJLbEPL7Afob
lMg4OuAM7VxHOsjrpDZ+NGl9FkpZoylE7mneTZNrowY8Hpv63EqpXdYj4csrp3wQACbuB1thm3Eq
lSdksOYIjqafVSZAPGTGaInKUR/WJN86y4qvKD1rRzDrtg/gURR34D7f8Rwfe60WotgYgg0uxdKB
q+lXUNhpRxpVXTShp7Lfgc+9ucfmct1PNcqSPsTcSCi3bZCHKziyI1PTik8Wy11qgQY9KrbDkFNx
qcvZZpa2sk1TPaNBcZ2GWq/cIl8ID6z7hYlOGdDi0iE0VfWgGPIArHmGuwhOga3VGVoKum8Z7o2o
FEgPhcue9n87zQOIQNZoh0XfayXGayTv1yD7MlDDSQ1s69G4kP+c/DbfLJKeE3C3UPeroBUorB3Z
P6p+Ukge8/GYilBfTWDhcCmQHMtSdBYkzTZ+W+pDWGJfFEfLmmgLyhUWu21muG1r5vdGmWKjqSfx
tmZt6jYswk5TTdE436nQGdXrb0OZORvWqxOkCKBPTdrVZGudflqPythcyfGvNlXORYcfWlOXGJqS
1s2w7sSouVR4XAii57LluzpmCPWijT8Mn6hqObtn7ug/z+fyps4hSTdzTndFZ276ovtkRy7IL1cG
G9PzIPo+9BIFrZ5W/scwkV3G+YAMXdq3Wxq9hbayF7mWhzc7rUgjslPEWzzZdSmQ9BZPl6RQ58Ws
QMBUStZqOhSlb3pNX0+rxUZnkj/zzAoHNLYUY9jgJUS//uu81h7QFESRQ1JBSmtILK+okvcxy4ot
iNe2qEb9gPKBeagq427+e9AQrFdoi8YfYPkXoco2h5HJzi1UAd6mzkPyfLAh4/vVD+pqpbFB9ZoW
dzZiFygb/gOA+v4SAFoMDKu2Ig6CJqiyk66DJ5SiaJIV9GBfkFTmf05qm+T8WirRIg1K33qOdrcy
EdCQCiAVmZTmeKZxAHmcTS9QSiSbImPeB6Lr2sPdyppnkxs5YQ2VReTfgL3mIB6Kf+qovO2VXPB7
Okxtb7nW0ATeYqvRXocSohqsslzVsS2GVPsgRcLogGw1+FZr5Lzz0QeDoxQOC82EQ4z6hQLembte
24DONluTbVkDOTngnhrLmtcgh5lrzpkFeNWUl+rergcUULqZJn346MA7x3eUXvv9snjl4GdQ6h2+
fA7bgUEJlDBSyBWkhvWVswJ91pZ+aXIIvEIcsr7KADJRAB1i672JQuVEgJWNeeLvay3L/76WKNrP
ThRrB5uFK8s0mgc6xFoBxXvN7151bdoCpEhscvR9p6btQ99nzn2fhTJHBS2ZIYC+qq8ieh4jcYVa
fK69Rltox7kvsJX5GL1cj2aocn2yCX107kesT6Ou1J6jLHwek8i6jgNe96qEh3saUuuOM1lHdKE1
Z+rhyWInuMbakQYUFIKZHr2M+mMk+37Ijmh/m/RATdUGmsHWHaTzXK3BL4dmUAw6kF8vtSwlL2Uh
iQvZbXwYrS3Cq1+jz0+uoaLz6jTgMpkjK1uqn28CNQTIAjj9+zDr7+opFUcy0aEEq9MWotgMZI4I
Q+YRSIsYcaoB8ECiWNWhGvXYgpIwZLd3tJVI6BFHp3QAh6PvtpqmrWibQjbaltDZYltmfLDRAjqq
fivVLjovRAMoIEN8mLnBZtIwNIta+1pNocxQxWKFdtdXwrBC1J5hMFBk9hAX3Cjon9zUskA6JWW2
QZtBsqlkNXXxioB9HzUgaFDSi9boU7I8QrQvMHkakrdEyXH2LjB5ikOVNpznfnDMS0lvMuGbDG1D
ZLfQRQRNo6epBFOXr4HR3+4148nv2AsEmfILObuWrUCSxx6rrHYeBAu3ZA4zCPHxAX24I4vMp7FQ
m32ulolLXiNoFC9wYtTR5AV8aB/PF5iXHK0PF0Ax8d0FIruxN6AyBeoVbS7tyQiTNYZIu9AwMwDo
Expbp0l/AIGnfep8EbmNEUXfKjRyTAz8pxCC0zcDK0yQWhTJp1GprxQAAKUFsouAX5aZkAcMv1Ua
NsGOr39Op8zYQNwFXysDrPXpmIEfRmJWegl2WQ5kyyG8AnrbfLvYnageNhWAkshzQRzsw1QaKgSm
lHPRpwu9qLeFxUMc4ctkdEFdrjqpT0EHs+iQqKLTOgYEq5WHxU02MQWhOw1IBJHj4xLzOmWNQjGy
0C5ntXlaDkPXN4e+BHTpzR4AjXTiI4j23F+naDnsp+ZdTNFG4zZpnW99MBZ34Epm51rZ0ADU0JB5
NvE6PturbEt2stBZK+cMScPOeLdZzAEEJcFphyLrb4u+W2+x/7ZoAEGsPm8i21ozdE7JPQVtQAzf
NrfjmLzMWxQqnMjDh/0HGoU/Q/QLeFrpBL6MbaJ4RLb491hLrlaF0cu8AyLvvJ/pq8EFoMk+xjyr
kNLJ61uTooFPVSY0o2SVBR7hynoUJjrTQVjzDyTs7E8a7p/I4Wn+aYrr+sg4gJDQL+I3/M2HVai0
6g+lvZDOl5xjVOx1jq8p/qkJIkhzJ4XwtEGsRVZgV4yM9kuL+/OqB4nLpW560HmoAXZfYTa9NBa4
H8AXKdZpAy5HaxCFi4pKfAH0eNybtlC2zGqKq605FXY+6MPiDuiWJXmYiIb7sW/Y5w+TtLZWwLaq
F9e2Bu+BLZi11wdHZFCdwAsk+oNqa5MYOX9K6vEuFXb6PeEJOinx9vYAfs0aPaaICBWVP9VDf0f5
s79FvK3xrxFoYrPXObqAXbtLPoGXIrsnoEPnqahuPRmiqdEAFj4SoKIIVfMwgmNrhjlkJQfUE2oY
Gz6CvaoD3+625Hm/LgodatsSCRHn0bwozW9dWlQALUmLEoYCjZ3WvGinic6LIVoCaDFeU1RruA/U
Kj9B2wA7EIiTzUMSqSfeWA0m5E7AsCJfd8guTXWs5ida4m0dMkHQc23FioY/M+j7TYAe0XgFko/g
NJksuTRSSK8Lw/x7FwIx1TrOi5hU302x0ZojjFbtVyFAOg6QdhuzidFA9ZZPBR1AcynKVIMDMnKC
8qeL0QAPNmQuFWxdaDaKNtWKgfNBPpAD0y3GCek1kWWXrASXKOmad1U8AlD1p6M2FewlpCNARm2e
kfQOvsXSEcSlfmIcPMTnEamqrGjU5vaa3xm4lW1GFKhJ7871e6F+bZNnKIVm35HpU9eRI6Y7Dfim
ExrYQRH2GpD3kVenCvB8SmxvRdttDLW1jqbwDctFuiTZ5CBSBMoIGvPkjhRmHSP8e0A/BL3KFK13
+5ShiZ3+ZYBZexzo/+duBNPHYgc3jqenSfj8l3hT2lnkFEA2NuAiK0DvkSY1fqUyJ0lj1Q7qFcrG
BgTtkLtwSm1c6WbWQjK24s8NKi91iyQkkgN3Yd2VK2LZBM8KKK0U8B3SUDf1/55UaTrAebk4I0lV
gP5WHhTwVAJeCP2Mdvplk44YMmVQhBkAe1JNT4DduNTs6hQ3QlxDechHw2vKAuzuckQHAP71qMFL
p7Q4WadeOtSKaQRKR/BxANkHSeTguJjisc6OQ69+IRMdzM4p9rbK2nlmE9XhPq+Nn5Do6Y7g/oSM
UTcmPcRBi24NInQDNaahRL5dGslDkXQ2h9NYD7KfeaqqwMsk4wlbJs2rpn5YEdZSG9B9g/dyeGhM
MXRGB7CkgbcgOS1m0PcCwFl23euEuoHEdjWpl4RZkDJSWsfCPVlh+Mt1te+JKrDdOOHiselD5FEN
58pUYLnCsQR7qKkpR3JOg6qioRJC6+S1Qf+0g2i1vyavjUfN2RTWV3QWi0cDXNA3yAEUdV1366JW
LtUAbjGKLAx0Z1ciV/e0Dqvx02mMQXjkZU03HDT0u4INE58IOI74PmblgZalCCAhQdinVA80inIQ
UWLLWZ1oNeSsOpDYVwI0Wib0RnXo4Rlaj23YFLJPPppZUfCIQBMFJdLdgC/ynoNG94yubNya66B8
rECOsVIHKLMV+KP5SPgEkAtqXDWIx10X5ABcyJwqttPaOorCCqx4GGasCPkKaIbkjIcS+FpKHc02
im65cRtr69TPfgsMLYgA+FW2UfMKKsCyBKfIEpwvS3MpckBOP7Z3ZCKn2YDARnX0YUMR5DA7EDnR
fLIti2hGB4xu1t2RXW2UAZI00MxCv752qrsq35Whf/UnRQf1F1FaBRkDkZUGjtTJj79neJaDXEV6
wsbBKbRgko0J7eAVGcHdjHA6nUNBXZl7XYeyFOSpXcd5DotWXJYUgFB0tAX4kbKjxAE5okYfIYTd
1C5usPyeHClrUPMutGcQZKQHqyhy3PgcttWzzrkrW+gaZEYEQQV/mtZqbcXP7WAXK2vK/K+VXd0N
AxLyq3F6KbHhw1+1aNFB0lc/Ez17MoYkf+kU/Neif1l8wn4gc8M8ba5dXyAhoBva2Q7HaScCqztU
qjNAlZf9ceVi1N9f2ZBXVsLyrhQF8ixF+oKi/fsr913yFJeZuo5zvb9MUb4BiRnYuCdd2eqFUL7y
Ad9zp0sYyLBr2wPFv3NCz39/QB1d2/IhVu8TEJqtraYqPxtN9yxB25j/D6iNUOmckq+KpqjPQW8l
LsOP/j5IfWWL/u34ECVxcx7bePIMZyoerdAHYXSoa98gpPH6MTR8DMUPgm8dRxLww8cQk/PHx4h0
u/jtY9R4sTlzvCevuxG/52qAfAWKENkjqGCLK29xW5Ej3VFxAJYvt0R+Rya8bTWu0/BuS0OaHk7A
KtGw5eM8HX3dVrOWU9EYgB5zkCJbkx65PQ+Nm19o2RVbLQATWuMGPQHj1gcyCQMRpCPZ6iCQqF/J
dQWS4xsQRtnV9F+nQxIM9cTIQDZB79RT1+qvh0aeJYC/m0oPdKkcmVE/IbeSciROpQfkPFDt0dS9
CpZKl3QddA3ZBZRAphPYYKGpp34nM9RFIRUjo0inhqLySYhTWalXvLf466gswYcpBr0+9ZJBhQ6s
7Xu8H4MMOgL9435xQBoB0epbtBhrr2j9HeQ6uzVH/mxPxbs0AfcVGCZskKECZ01ecF47eyr8ZWyC
HK8NelnT970ZODANYbjy/cHeFpFWc5f03jVphKaCvSVhd1KFpzPyMrC4rVrprVpgZ7qhheo6SMIu
U8gfGbHUypEw1UeisCWfHC0+Gam+Rf4+DwLDc2TJa45GMsDC/MEQXtKCQ4leAee3QTKOUQmdEPmy
SKVyOszResvR5YvS/HJwhCI8UeLtdwjNXawrHCCFSLwA2OWWqZM8i6gu0eoHO3HTJpEDJosqne22
kAxjti9epH2J15j+E69vA+5hyL2MkrGdDm3C0C0ydBHSbbAt3kDGZVY7AexAu8U8zcK7QMODq20H
dFoIa/zsOH7gjjxjB6ruWMX9NInm+UPUYMWytnhIsYO/KvhP67iJwoUdWbpr5yEKnFKYdeDNeK0E
/kuprNEz7NmovDZyxbqmuspvYNnxFDxvoJlidCclxX6NlGpYquF1joVoIpI6NpB9yQFND5sjedvU
OAjQVjwEQajTGmTuIS16CjOsQUty5MGAR0qyVRYWCRSsuvBWiqoC/Q6AShWPwlsB4n6QtdjraQT7
7LriPTQNfd/aVLr56k2wraapZPrbfBlBTgsNdp4BTRr0DtRWW8p/SjMTmFuFXp3wT2lmznLVCOsT
eSdZGScvquMIDsFvvnjp10TD0GLv5/4tmH5ruKslp+GYR9a4zk1HeVQC8ceZGNmrbXg7+xCnxNBy
H5t63DZ5wo/haIN0R35pgYN4EOUobkbf8mPZiRSqhvhy1qD75ti9vLPTl9n/FT/E4AKd+mIwVa80
LSSIQGJynJqQHQVrTReS8HxFtsXxtyFyCaxa0bzFzfPJdNsQCtkfHJpcP8UT121tDokvRQsvdMiK
9BH9qxYQj79MdAZeN2cNTvnUK0gvk4xl3IA2xbRBgfZ7dBQC7J6a3xYzF0G0XCGzitcrWAawW5I1
zlmzIEw9mrEEm0p2C4Zsryhg2UT3UryqsjHetFD5hJaczfbtpFZ3qqz0KmHmHNUOEANZ6cWTtnlo
kHOCzEIF3VYZQY6s0fcaesjmSWgv7twG4mZCm/w7yJG2KyV1yi9tiXKkwbLwmPl9+Qw9stleC6gU
QZBI96qkrr6UeFfVtKJ44LkPtqJMAGks7b2cjg6oYJleQXL1FpjdE0QuChfae8ltUJFuoTOyDdIm
pI3O/m/ilALphVwF1/Q4htra4RPo9uUdzdhOvWg/6ywUR6ECs0zWJM209TjgjlKGHPoVXjeBBNuB
CI8CgrxN3cTaloQuJovfGVqhPiTZmNxHDftBZoqyI1vd5rouPsso1bG2PAMeplD0G94186Nm4CaA
erxxI1sRhu6IJscrN7hxiyHU7FpAXW8pgiboAulOKQB7I5uc0Jtgb53zADYLIoD4Eg+s3eEz4NL1
3u9r5oUy9WXBbrTGe3uBbdGLjP+bfZhSqM9W/iocw+4uyQd7k7C+8Io8zD6BspDvoEvprEO/zT4N
YY2mZSuwVoqDYTz5SEqUoMekYI2Dz6fPhjtyJmU8PSQgIQvw6jRAZ8vNgoI9sm6IroPVDrs+MW0V
aTizPZR4WKarQQv8vc63mtE0/Q9yKAXoro4ZG9vDHA7ZPujNQIQK6KkKLCxTOd7pUdE9t6456sOz
qjQtBKfGdEXDoOwkw6QCGVjphSppCXEFtLLQMBuhYBYYww2Vaedqd+aZzPjrgqEoAMi9TGosaUMF
LYMQzI68liZefF20myTF/m553CI7kopVhAwJtADePYbpabs8fP3Rk0297wLIF5ICC5wTZF7mZzVN
ZMhBRyBDOulgd8ceUhs2vayyZd3YPkSTv2m7MLiQqVNt6B2H9Q/ykWmZtNh+n9SOU3XUuuEHxf9v
J0Ud0GJge8BH6xobeVJrvDhxAKhH2Qy8+ibq4KjEeNu85X5bPOaJ/48m37oqq45WNl4mz6AT5PPQ
/H1I3iUYGavmvAyHBB1nWhpUrqPsfV12Fo/cnu4xCqjPuP/riFt5vhpSs3oAJIStjSxkV5tpYgNZ
6foEIrj+MDQQy3Esu7kgv8xdBYCJT1MFIQ1RVPU3uwr3jQa87aoAnBv8BBAKzfg3KO+En01msXWC
ctu8ZK9I2kcrf11ymABY6gbjdUm0lJ8CfHejthk+KwXrQc2IM4EevBV0DobPeYNr0tkgbX+NK/gE
mlgHhKXrsc3CDWmD+UirnE0LFBcViJM9GtZdDaFwKHKSUhhphpUZs85vdpIWM5HAwMM4ifEueLZz
yAavcKL7eP6sINUxn7x3/UeMCsDPoZ8ivgk63rnhZPn7yHHEZwty1t1QlE+NVsTnFAzRqxG6Hp8p
LIoSZQ+OYOhs6taqZL2zixPmb0M0K7poTNa9aCjxf12mU+fyIoXuB41Fq3egFdF1b4SoEHRBzcnj
qrUFlumHb4hgT7z1AF21Fzp7sy8msk+GNscTxT2ZDAkYGWHHUzXYk51M5Pwf7R/Wx3f83ef5fX36
nA4hOt7WHpixcdDVttEUU8cX8tehB5GtYN2lyxPwvleDjdJFHn+rueUnHrDtyP/UHUhG5IQ5hk8x
hF5iC6owMe7Sfy61WN6Wm6fHoPQ1xwwK4VINQS8M+S1qyrWj2emGbKSd0IH59G5I1RXvGXix8Sjl
eqDtURpVZ9zYYKf6ymjs7myBZf5TVPHXB3BcvobNMDIZ5rRFdwZriPkp+RU2teMfq/0eRtMLP8B/
sYlvP5+wMYYC06UtDWjS88q6Rk2kX4H2HNA/jC96oZ7SFswWFNnovN2ZJrfBlciwKZHx9RSB6jCs
wXVLMUIxzFXdAE3HUGOZY+QVwL5svLuC6s7h6eBPJ9BG3FM0LTs6uG/xuTikNuNhtIBa0X0l26XQ
wXxSS5QkfMsPzjQE1d+2ztropkCR7pYJ7grZ45qknKHrqSlWNJwmje9AxqzO3nQMAYQZ83xHXloy
hODGmYZySZGCk4+WzEGvk3ZBezYCH7QoioNkRbhmlDeRh6bOABOHHNyJcildUE7QxIuCDQ21JByO
TIVmUV+F+WOAutFNT+dUCgXUFSifl+lNU6lrx+o8reVQKQxi5zpWaFVjUi20HHrQTlgtgMZdD/aH
PyMGuz3WIx71HyKAnEJaXJY8/rKGhf27O0Yc+vB4Z8mYByQOUiom13GcJO1+HysbItKfbbMfpPog
2a9qsMAauaJtjUpHVYKB1RR1sOpk0RAlk3lICBvC1ISDMZsWTM3bJELrUNSbiUYU+jaRoR3hFAZo
pY5ZcenS5Aj5QesGaLB1sxh7QhtXfQZJrAXJ8sr2kN8ePXK2luKcBVJWrXSSKc/Tu8JKGVhpMTuJ
jNhDS329oem22mjYidbf5tlyEqQ0toD3R/dkUu0eL1Ugft7SJxh7uzuG0ANekZfWYKjB5Srrr2Qa
SgUdRIOV7OgjQF27OhjMVAEA+fWJQPoD1S/lgSytmkH1afrmx1G/pwRcA4Lc7VR15ZzAGyLe3uFB
eyUnfclQjYXoexxe6QsWJi3aPn6f3mRl6YYmA31zntj7CM8BYHftfetU2aPB4vwxw3sSH5PxElQc
33GD6WuDhc2OnEBITzsOooQ1TXibjvtVBhJXYXm2WcR3nN8INMHwEHIB6Z3AvgO++6RCUbkexugb
aHC/mh30fUA04uyzEGqMVppqL5hIfpooSsV2jRigmdxV1JjtDQnB15RK7FAW1yT0ormiLmys/LJO
NzZYCwbIIH3ukoiD7TRFBSOVSlJSykXagaxl7+y/x6NmeGZOHXZ7tC6PgLAmQCrIzN+HHGBpReWa
RyhoLI53ycKaMoHWAFbNPMI9vO8LcGkM/hUqXv7V1FBlweuxs+0hY3sFRwBy/iZavwbbOVEE82Pt
fuy+TsIw4nXqhKakD//pW4MZrw3JDlzLJSmW1qAljaqGZp+8QtUzJG87qHf7PZre5M4O9yUTMn5B
u6dhzVQ3BCvspwg7D7y2/BlGj4regIK2k7V/DavkagRkfguT+5h5NbLTRZVOb5aL0mpdD0blPhkA
nIAw2badkuQIXbD0mGmKvhVAIVzCoQCMvdDsW+cjdV0xo/jCovBLFA7lzyqG3l1ijeGKj4BA12Hx
s3OqL0IJ8y9ZlceQxkmsm2D4MZdKmF4gUPF6lUob31/F1KPYQx2sBv3xS8XVV9YYKE0PR2C2iCPm
nRnakDOtzN9sNElScNiBBokNx/ZS5N5uEIkpDgZKNhDmMfQb2YLmczvo/cOg4XHgGJAdridwYS3x
kL4CpLFR8ZZaa/V1Pjz37QTR0kK/N8RoHrh8WTWB3dhoiYhRxp6aC4rtI9Cuvxtn8XgychkZe/ph
bGz7R5GoJxUsJ8uJZWqzxfl18ltMETviKWqrF3pHprdlelEWPcTmG1/dk31w7EvIbWAf0ulLF0B2
YEnvUhpY2nUGsXPdDDbUeSCGpzKAUgWkIjQ3Qp0RknPxdMf9Rl1TgOE8JW2lr8Mczep1E6TrZlKD
zRQZ+p0CxO180BwWnpxG9/rMR3qLHBQyQG5pneNHtiFbj/4/VzWiAMJ0XXPpB9CFtEYyboq8wd+v
KhQkIBtxwEuj+Az2XAsSlYZy6OSQsU3ljNZzCfKao2FDvS+U2tFaNlnrrgGF/2QpOZiwyp+l4MqL
PLGT8vVEAz9u0kAQxNBQXcy1VHuq7LZ1w67RL4MGbYGkjrIDCgZgdPAnxysZVBFizc/XaQnynUAK
1eXyrLOB9gaQB2NVQ9EvHlXN+/cYCqRDHIPtJJTRy2J0FmZf87x1sN3iJ9py9kU43TNlOpEMWRIz
cS99tMMkX83wbZGb0zfff80DHwpY7kf9pYYswwrER+Et5L69ETYwNgNoDM8sdiKvqxrtqVC6r1kx
+j9ZBB48vNV9B90zX41yksJ+TQL4djyjoScGs6aiPk3jOE+CrOo8qS6Q0ALcRPH75BhVhrJOpyFe
I+eUHAN/BEk7eVo/Fq+n5JoSFQkUI5sOfEQBLZdtlYWCRvBIg/A6tMCik+ODQUPJmvpB0eNyXZRN
+CKy4WIZ6PVa9cPXvrHbn2iZ+ie0DfvJSjl4mO1RvySWmkD3qQkP+MuW50Rw5jW6bd1Y3DxHfrCd
ZP2IDkMhHGBrQvSN0zjlKBcnxnjQqAL1LubNHdqhONCoVaE43wpn2hIkqBihU97XyOjNCCEJHwIl
y99tjQkGChKlpmCKG9/mEuqI1qO4f13PqPGObiftCfwbaE9RLcVdMiy9rj6CJR2YG5mkyXWAAgvD
BFWZREfLA03yoe3kLbYpdu405aXCtvsQ2U6JXbKqjPgbBu48HIfMvIghi9G5GzlIF4A4KZIHcoDJ
zl9xIw+376LxtuzWIu3PS7BhSWLvpLy9C4OQe+SNRlaDC/wZBDHOuSlKg69a5AP2DvefS8b8O9Fg
3+ICfr8xORjI5hD0XE2rOPIV3F1E5gJPBFGD5f40srQEmbVHN6aW7Lro9Ls8bTN3kMHk8VNU4FZq
A4Bg3MzBH25+tHrGuAayRbSlS7ZDU9IjBixHXyadqkR8uLjIOGixDlQfsBlyCmngvYsLe60IXQo0
Ig3tQby0+J7pw2ybV+Ci3NWQadPDVVZmkJvQNP0+SqZqZ0Rtus+5IS4ThCChERdXX0bIPVpKoPy0
h2pnFsx6aa1sXNOkzIyr3ZBqYB5xOnHhWHKelKnmme4Iet7ukCMy50k+cG33Tiw8BoW+VSY7FUzZ
qUCHcqzWSFo5Z64PGnA1cmsPro0Q9FdoPQAh42scdk1gLmnKCnhzpHxWb5PVIhq20EeDvDHKORdg
hsdLlgzVmZlQqG9YZkJ8BxQoalSLQ+GoVxqZ0kRn4C1Jd50p2xPkVFqEHLkSJBu1BPzO8uv8dRUn
TVuXdcikRprtR16uY6M5JgyEhMulUFvCpwGCZkerjSLe+XHc3DUgVfBse4g8+kUV8melRvkNSm7s
RKPad9pzXnXg/YOPDk6lDp4JxIUXF86rDZ2rV79Q7Pm3iK7a/FxO/ELx9FMEeXzjBeFQectCg9/c
c8gWn2kdJIdBvyGsGEkmUKqUkv/q/7H2Zc2V8sqWf+XEeW6imQU3+t6HPc/enst+IcrlKmYxCgG/
vpcSf8ZfnTr3Rkf0C4FSKbG3vQEpc+VaRhr/amTCrk4H8e4mAGs92RvXYUujNsxjHfL+0UyibTt4
xksmDShZ83rYkluKFHpmYGNfj515+HfTjqZWLlwJGi6aNg8kP1gEC6w1Ye1QNRisc2dsN8RCRs0E
sfUvzUg1ibJMr6tgPfcGEkEJnf8K8Vp47KApdGhSfEtq2hGi5YXroRBB9SaO4oiMSuASVVNPgD1s
FE0/NZEyiM9p2aZTMxykfg5L7ec0EzIelyTk36kVNo5z6Vr9iY3j+Njypr3RoCNGfZFhRdc68y/U
1wO5eK0HC5wBuCIYNapbLLB2AQhWHmNt1IApGjbUl3emceeCMJDGCUfU90MbL6mvHMP4wc1/lfjl
bWUCrLsIeHcvc56Clivrjq4idwJs2Nolpl1CSwd8UZMLqmkqy3FuqZXwzAQGMDY21OwMYLh56l+o
RYM4FugLBAi6IzVpSuaJW5YmD4OiPcm6Or3TVNSWl5G9xQKjg9xNVO571O5fyAVJmegCDYr9PKDN
G32LQgAgKNQkdBB53EyThHnV7S1AlxdgmPCRyi7dRVL5QDOXtq0tTM2JILLV+CtbjMG1zIrgimrJ
bBdD3mihk09losyOl+JCvXQg5+HA/dC9Tk5pjYdLjd/ANG/qgylJd9JwNw+ar8XVZYwEFLZ+yp0V
Cq6AIfFD3Tw6+ON8rgVyGQOtTe0vb/8+HrK1YAiCl62+TUTW7VxUC92HkfMeJWP+g+s+MgeseMxB
l/Ynh7Rmj/5QlJMDXrzdrhyw6VIzZNgs3THwyCxiF5r23AjLM8s069lsNmOQx89l1VeXPg6B01Zm
wWW0TQEc3yAZZT3Pgz6aWK0niGSNY3Gc3oy96eMeiaMC5X2QR/pyEAEAb1E3QOUXHbV6t9IZZN7Z
BRue2Or9FVl808Q6Jy2KbZBxqOE5tg9Z16xZO42ZPDY5loJxG7bvBWJVmmnbvxqksUo2JC9Oi6BG
Bnw2dtoC20Msvw9GWaPYTg0PIHYzDR89vX5EyqNbJxlW+7XCQrgKH9HUNl6XTFyoxXSwKYxt2iyN
wQC+Q/UKT370hiHK5SunAGJKDf0c73s93+g+GExjUFgjFoBC+E7VqGQWaFVwg9wjb++BKwp7gY6Z
+quQD9QfgNttZVr+eKSBmRrYUnHL2D9UWTwcmCqrqFqPXxx1Rs3QDXCfBt3JGKG1DRYO8DNWhTyR
G3mMWlhsWwGy2D3AR2LpOXmFjOegTbUBQZYUi9jQ5dXovPIC7IsGNCtSp64sC/w+SyVO+tcIK0z9
WxACgsM8s3+wxmuO9HISdexfIIO2bSO86Ze1GXYbMOnVq3mppwa4MmuPZJKg6dvongWQNMKjTeL2
r0FW7kG8o/00HOME4dLxpQGzwJKh3v8GvFnazhF6t0N5KVCbahBzULeY6NV+7KPiZgxsvkgHHp0z
VZWaxoBHS0gCTa1Pu9M4vFnlMj9wC1yKM8kMYKHQ9dEEA7uqzg/UkeHntS4yGzl+M4CSq9CHcwWG
tGfxq5SGeA7NPgRHLljR/Mq3nhvwf20SQ/YbcgJr68cY063sZ+OHHWY7WfH4VlRWdG/mFoDxmQ76
qjqJ77OmqE944rxQ5xhF5RkU1Wfeu9nJGtJsBWVcCCyqpi/wBlzQKR0CLcEjTPUMfYoeBuFOJdTj
rsnYOW+AxGW39sCqSwb86KLtfP1bVPfaqqhMvqdmiowF1DHlY2qoLRhwtosIzDDfgqTqga3QvT2L
vOSIqlN3ieXQQqRN8zTmYXTWtcEHgS5gABCSbVda4YWHQjWVW6Pc9LCKzohXQhMtrJEMAwprBSqb
6EDNTzdDzQawGLjRCFQw1m+o7ADDVll8913E1FXEPNFrCaSV8C69z4sTKuLc1acHUhIoAUikXLrK
I2hBKU8e0CQqvofVxxzkoUFxDlxE4EjGA0m/a5FMW48VakD6ojLuUEpv3GWNv6kRpbwhjzxOLCAO
/H6B6BR4dlnijgs8bYY9OdsWarKboQbmCkNpRK3mRDiyXtuFHPNl6WqbvnNeTGhq7VPQMS1axQzj
jEF5pCZEaqxHRzQfzbAf4k2MUuVVXzXuruQQDKO9uotvvWsKGa9oI0+91KTd+uxstzI4IqiTLCir
1dotqIIT3m3i2tMAUs7FobEt76gDtTVlx9IAlFw9Mqw0gOyUOquHPt4OwABNM80Dfp8TkSKoEq7S
CMseMwPQLcq79OqneKP1I7utAg4TMATH3vReZ1OXuJBEsHO5DNtMJEsW5c0q0dp0M7XLcFSc5bG1
n9pGgJdvVfALTVHkbnodeoH9oRoMvN00f4YSW5DU9YcsPuahTE9Y7XwcRi8B2Of3dlSU3TGvj2Sn
EW3gW6BR1YlqxrowBTYfuwCCwQy1lFagmQuyOaoD//5iyQGKWs80IHSGMDrSqEDaRXF+PzqD89A3
gMkM8Y1oNOeBLJY27kEfIa6NMnWWXi2SUrAjeXBkJFZ1AyW0WqtdrKhQKtlU4JCioRGkZA8oxvIX
1ERJrHH5H67ErEpcY0BcamThfZE5qJQeq/zYqkPcW2iLIcqBGRrzI51Rd2GLHuTEVg/exs8xIblT
P3mWYwk+n99PqV+ru2oNKa14a2dhuiLd8H2uqsNK/E5WZq3LswAA/+xkWbrKdNM69m7xswlScTKk
+DiEiS1OZHM98Os5dnakzlF5CLA1II726UI9PSroQOkMXrVcu53TVGPHoqM+VC/NZ2W5jTQDmShN
RQetBUWl8qIWudLAMWqngVNG66+55un/PhfZP684z2X+dUWa2eTcOqIWG49PPIyqFJW3hOD1PpvY
7piPSYvHytyL5cTXJvUiIR5lZn22HU2ee7MJ9ni1HVozAWKHbNOpB4DKPjGMA9nowN0S9czqgDID
kJQ+Ry12EODtatjwqAF+7yXac9lWxRu3vGcPP4Q3UEFPJ8CTTid/69KDnj1BKuOgurka+T9M8f/d
BxJgqPICf/faEY5zqnrXXhDRQx5l0aaGTu3EDmExKLuUpe5cWnzlJ9N7iEfTev7ToMAz64kd4l8H
9UlpPYeWHZ8kR/GlyLX+Soc2Zhm0MpezZUQg7urGakGeRkr0VVdslrw0tkaMPaorjeHL0EwstaAq
gmnKzgBXh96roIS6gorpXasgMrZpACJYstnIUC7qlnFQg/Jy3aGmfh+wJnsatHHLKxOgVmXXrdSf
7TIsPuwMjG37Cvi6J6fAHvLTPvv/3V5UqF+j7NWU+FLZK1BeQpN5mJJlFWhrT8KvH+b8WdaZ1bZz
vH45588kUpiIwsbeZk6KCTt8yUK7P5JpskfLIkBFGeXcRi1IT5FVPsyXFnjgbKsqGpbzNHXQfZ2a
OgYjm6amiXRQOV+Fay5HAxWCjTsiMJgBknLJStddanWTow6gDy5TD55Qwx51LY+5spFfbQZQUASC
ZEszTGNpgs9ZJNh9UNCkJv08YHk6zTSb5jmrON3ifcOO1Akc2F3iZOLUoYx/1ecMK261kJlWHnjx
lYON1KwyeeCZ3hXZAKou1aTlisND5NpkkB7J5nogOAAo/IY6Jzc1r4tU+Ga2cfPXPK02eF+npUG+
hmBWIpsU+ygsg2jaDozW1EmH9nPaoMFWYSixqupbzdmXLVZ2tJ7xQuAgqEnrGWq6XidRiITUxNyk
XtSy4X5JT16IXU+HCuJt0I/f/RZbopDp3QmE4ljjUZspI53RIQ44JGLTektDA7Cs47WhhlB7niEo
QPBvdfXdb/Zp5i8XGTI/XjCPyw1CHN2+Z+G9aXf6K4MQqx848Y9cJN2y7hPvAsHf9gQaD5QTDoX/
3ajO5OBAlXhZMHDKV31Znjl0RFbU4W4taEy9Qdm5WrmVjM9+FOaXaAT2AKmt+IdrPnSlMX63UJS+
go4tV8vmYIsUMWIPDYQ78c4dXnPdbhZxaoVXzl37Qh3YAqC2QnVoKLGbOkoN/MuBiTqKvjowIwK1
oqMgUH0j78gmWwcou6Eb7ipEBjdWqMmbIIvMG6PWbxu1qE2QSqKWbLVoo4ExH4rAEHkMGTMPiKrs
qahlLnShJtSdnQPIz6dO8ic7HQaklg5O7O5+t6tpwQ6tHQqj3X3xV3a6QDpq0REFOVPnb8NRvYv8
sS6njzfX25AbIJH8OJbZdp7WBKb+nHhyWWlNf3ZdJHR6YPJvugCvaxSaxXdN6gP2W0Cxoa99vjRs
o3xmTY0yPllnr54HFICU/IefgjyJu+KXsPkqTXMG/dA7JIMS7FKyZln6VvALqTPAuLP0rY/fUaNX
PdpCDOsIj8ZTpfPiaCC7uhk9G4tKkA8swtxrf1hmuNTGLP8FDu4n4Qz2s6/1CO4j8n5xNV3fFzZK
9xn2ZLcJ97qlbHXjdbC7vXSN7JfOxoMY/OoVoE0IdIH9kIlmEcluvNdNnmwDu0oPFWvSG9uLwpXh
d/IVSPrtUKbZT32IvoksGZ462Q/YfRr85BvCPuHOLtasY8UzEwgHKlerHfcx86JjVcfOsgwTAQps
pznGnjHet41xD54O5xUazVBzCuz2BP2w8g40bW9kx5dBVKar5JmDtu62biIAqWNvpfkorgMBZnjR
ch6fKyPCZt+yurfaWbtJzH8AXAOZLOVgNu6wRQ1ltE7MlF9R/MKvRYACLwQcSsTrnfxqQHvNW5Q5
PvGY3ZAJNVwaMtPSt6JFrxW7UGuTjVSgD/yrtVvTy+IFwsbyYKn33tQRoFpgDIortSI3KM65GZ3n
QVmBt/4QxSDx/JyII2G8ws2UbDSCiGBB/TEx+bDIaBa5V/8gsrdR8XGWqRiObb7gjqJ8m4jfpiP5
0OFLu+zD8dgA6yoM7wAJm4XjgsWjyKzLhFkYIY2B4ECyIYxDyM3mjAKNJ+okkxsZZ9PqPvwbINyR
Jgudo1Z7zpLoKOyi/lbEtnFnImh2+oO9q/hXe2K235ys+fCvAABaEnsFfjff/CAx7/oQ1VRTJIsH
XfPB74okyIm54AYlTAKVquXgX2jrFtwTgX3FH6Z47CDJtGtRwr1pB8v4NuLBGwoWveEVBvqUJtVO
g3DGG6hUeyDKQEGyGomcbvHYq5FNgcBQ6JbTSHJwAhSB0UgLiIobkUB0nP01kq6pM0AUaaQTefq3
BuAjcsBKD7UX4ToPa/sOCPFkg3+Gf5JpDL5hiFfvrMYqkReILKiFCx161BboVS0z/QHpos1QsjFE
TWK0BkeX8SOxUVkIxGzy5Iy6XPmmNG8KGWrbbuzag1u1wwl5doiPs6K6q/CYR3lex1+wjHgIUoB7
F9HdKGowhpWsVKoi9kuj6Xz5p882CutfPltY6l8+W6xpENlVtV9UuhX1Tb5srKg9TMVZqgnUfHug
sq/G1O5QR9LsS5mmcoHIKijkKFzn1axaWzEYAyaji7Tt2usjbYE0NseutWWbHmJmy6gP8FcnY1PE
eEeHzmlUKl69OnChs00TQuyclf3W6hk/aICEnKUr+jOd0UEkBRjKAtddzR1VFbzFjR4s8pr1GysJ
rb3HyujOG1RJ2wCqXyBPTijxLJ/JY7AtE/lN6xHVP3IJPfbw0ONRYs1p/S8x/umUnEY4UQqAJbGz
kX2EbT/Y6AYEdx3moQYlyNaVghU3VtMujBbIwA6woAfXAUTaTsdv5BbooDl1yhIRuA57jThu20ur
3LoQtXxq+J/cetz5Ww4oImSsmHis83yLUm7k9XDnbUwnGre5asqsXCbQDXlOeaUfUtOF7Lg26i+6
0/8cEt+7ItHc34BNGxXryt8yfHfZCIbMlZo2F3xL/kPCPqYtEDfejTkq20GtDYbdjQfM2BLZxXhP
W1tqlnqS7KeNr+pFxUb8pYlYZrxPKh2Z6ArVpR4BV8PY6RaG0Tlrn/v6ySG0K14SnbtBecb144pQ
pzmGLeI02Wi2JxSZgF4iB1H1CQKdgbkJSxSVF6yXG+qng8bi74lbmtuemwI1LDjEPOzORVMVKOXP
HDDIeG6/IGNcNB8+livEsmwaZH+VN3UIFvbgv4TSQloieQutdXEWMgCYEPpSy7aARKNMgeZH6h6n
WHm1GzC+tQsPocl+QcZa9dCZB6TMvqjYzWwvDRPUH1OvsFZGCaBhj5WBg9f4saEbDbdQdG5TG/cc
nUbefWllCRTOEDenA3JUmURI9692C34hDl5/snwZSe0xjQ1oli9prnkMhIQQilcHM2fW2u4zN7uA
Hqzd6OACv5RGYJ118WgouBcdyExnYyStpZsMfB1jpcKwBwm80xjmS3JJyTb4vIZ+T2Sv5xnqWH/E
7iQCTZ8n+EKDKtnBVwc6C1On5WBScGHEfs5fk7UdaxvwXeXlMBtK582wIx8y2U7x12iacm6TDzWL
Infs5dzjGqxYGS4EJWuJhJHk8cchQTSyRr082lnvVSAcCn9Otox6yN2pWbHpcu0XRSC/BCnTOIbK
TwTy9BZo9hP2jl+jmb8FN2mw54SPWqw9AQVtnU0N/IDSigYoxQ/JuRoyDu4lod2iCM1cVm1kIsaT
hQswRvL3PkzXAClyYD9iCNc4QfRTJNVbEbrtt3pA3l5zI/0OCx4P3JONjv9jke7x0urAglOjmp+l
axcvV9wPDsffIpHDaTrVLKEdjBprKp5WqCRSPXRwJZBZA2jxeuwG29hE0R7oMF4AvLyFWGd9742l
f0KxYL0kuyZAvljUUXWTBtZ49Z0e6xc1IAJXADJGhXO0UV/84BWQ05U6fwyLsV70YOQ70WGQWn7S
1WG2UVNI0SydzNwUIwDhkjfnxg2LRx8o2LvGC5a6WUfAtaxql2ePTt8Wj4i8At5YijtyDIvsApSU
d0OtOqnfe14N0yTQqwOtahbhPlRzFmpDiweR3FMzG51xBSyQvaVm65VIDyLAvaHmEAcNdmO1t7LU
RcEVGu+R3bCW1ItMvHaoCtBbUK/ndvG5bbFCpV69N+sbhAxuqRNL13hROoO+yzXNGsG2nNYoyKgP
LRYHCCXlaXDGbys405kmy2/gy5Y70yiccWFWQYcA/AAmeCPHxjCHMrM6o0MIVYBDEOMwN//kNw+j
EeRCw+bm//tU8yV/m+q3TzBf4zc/6mCNFPvOuA8iiCxrUAkpFnQ6H0D84awKq+wXEErIjnMHi0FJ
XxX5X0OoPXd7asa5SWe/XyBrkZE0GFgO//tpourzg9FV6JNMxvmqZHTryi4Wrm3cjiLG3k19iHkI
NScXOqUhZZk8Q3mz2mtWXFxbSEM6SAWduGLspEM5OECBaEG5HEzrwybpLEk3GkSNzoO6A4CNFs2m
FilqJT7H0ogiAVquZ+Z5to86arfHDE8iuurcMYBeR7oyvXAvwspcRJ27TsvYX05X/JwYUSoUboPD
W9K1M8GxS66MZDVNRYMj8ZIxGd1MU2XCKNdRrFWTi6/5FwskRFswTIiDK3RxmM5Y1n2c/cFGLr1n
sww3NsbRgX+ezTZXTTPPSh2zrQJL6DKxcceD3s2/KzsGbqoITOrUDJzUvxMmJLRlat5EyqOCvNou
ap1uSZ2V7fl3BeIteSX18zRICigFoogHkS9ARLlo+I1nWRfQpFTv5ehcNFcv323BLhHDCYfFC5Lm
xOIM3Ey+HuxZ3T8SIJ1g6KHCoiMSMNlnE3mQPa/GG1SZL/QBG4LMSa4g0LNvkzhhFzyQ1tSigzaC
zTmz2vduCFNk+log8kq/apaeG4DFgOXhsc5stZ+v3Jf28yxNjA8bnXWZ7b5E0ZAt9CJnL1NvuNUN
/z4VIr11HCe9Be+1e2ra8UgmiEOkty2A+DcBnmVQzevDJbl13W0EMqYredGhrZtdahXyTK0+TtLb
mhfPBeNg0lAzk6lvwFnhama4n21dYdVLL9HTLblQRyZyFF0UKOIhG80ZVZATDVs7Xc1XDZmwtmkP
Bup5vtDKzD0zeuC1DA8fOClG72i77S0No68EXEQFpdLyy+xGBRreZPoI81dIsaOUYP+6zCYe1Nfe
Z9Fp/mSCBfHCAE0ialLxByPfxq2Dhaa57Mu3qswAMFITdFXkQgd/BAdIYzTG9K1oUtb5EN3Lc7Gc
L6u33NtpFXDr8zft6k476J78Nv/hECAF77/I9vOn67nj3xThC801/Q/9vlRR1+Fmao6lfQDDhlTF
NHLPTIgkaEXef0+a9sHM8vQhgWTjgek6ELrKDj07Syvay4h1OMCfXrNpQWW09/LSfhQguiMn3TWN
Zevq9Tm2HG2lOUW+EBDgu+9640m2Az9L1XJLf9wAKwLm5Mo37mu3r68eSK9aLzXuydQZoPYK8zA+
kq3vwnKXx4W+nAY4ZnjfG5tACANMnIDoYV3dJXuaHJy46QFREWNBTRrg48eiuUZ/S6ZuRCgx67t6
S5Oj2iQ/JRb/SZ30cbXYOCKFG95MV28tCbRZ7K5pMo+l8qLb5YX86eAnyfciZcaJWj2Wh9uAmR3o
RPCFRq0Pb4FUWVEnmQpIZC7sOugP1EzH0tqxGME6cqGPIFEZp4/3ZNAYNF78atR39AFA66EfQtFj
K4k9lYyf9djqbkebiWs5yvdA+v43SLsPaygCDruwRzMS2gqkW8BoJr5/KuscCnyooP4GnkIblLh5
eyy7GNA183Yyd1DgE1UFvhDEaJYfO25QqO0mnN6MzU+R+jh2vFx8AepZSQMxccO60/CxyzB4pvx1
qPM30YjioUSSbScaSPwgSus/KAdKbWMN+GY3rxqCnG+JAwBkKu1fqZXdtNlgvoikHaAHavJb14q7
rVeZ/SGo3BRxilQHa6DdP6QDlHE5BDp/qOHQKLV/xRjOcgSD8RMNNoGV4aeR6ShJUHXksaeB2cJI
UXyWRf0TNCrA5Qz77CZV9XnmM6QREVCb3FzU3pMbqiM+ZhuU2zxbnPwIiOgAkscDaL5R3qEt8uE9
ZxHQpb75DNnhCqBEI981fZs+VZ19YqURvaGeJ1uWgEdfBDP1c2EMSK1ZQ/z2OVJmEKOgkYUbArZt
WfpKSxIkiEKePdEZD910OpN/sP3JL9QNHc/NMvuSZ9NcaziCGWz3Jas35dic4V5zRndP6bWplyFL
tna0CmUmnzk6cqZZsqrZkb1PsgUfkdi9lF1Zbl3QDzybeTnxWbmZZ6xTy6v3QCFBnDcrJj4rrKVh
T1oQaJu+9qT8PcTJUKUGmIIzFOBRNktprhV2fhm5Pniwqyj9N225TMQiiEVw9FPIjgAqkxaXfHSQ
cDHkijqQJywuMTQErVUy9itgqILj7BYMTrQZwowtexvVnBJAjaPIu+4hkiZfg6Ws30zNEURstlvj
I5msexDSGEHgmp2okw6SgTAMRV231KLZ+tT4mM025MdsoaWFm07wFhEvz0wXxJkF+aGT9Iz6Qq1G
z5pd4uf1kpp0QJAXxJxhc7ErH4BN5dGAQGxpKykRsv1hjslDDfj7HH+6ilVB+7XswD0ZDXZ5r6XG
kbgZAqiT7lLUWq17dVNAoy9WsWh5U0G0+96W41GH+OsaD0d2jJowWrbeaJ+atLCedNClT7R1ghcH
sFCWqxCouW/kFmSVfTL0cOuZRYeieveN7pimgXBFhZjFbavr7bENO2+lh2n8JvJzUVn+a5eCdnVs
x/ig5xm/VwOpv04LaOiYgAtZceru0wzzuI3pvocI+ERRK9+QLZXLzvaja+oZBsRcR7CMWsUIEeX0
w9eBIouAHCNfGUiedmDoBfeHra96OrOwVZVceAgX4GzqVWdW9N1pe6i4eygTUgeQYopw2wDQu3Va
G0lZgSdRi2UE+P3ZuPXxnLmtGFLrii9t+mdE7bBqXARd6X+ZRV1yC2U5pcF1dXzdec3AtQsxRflq
jr2+FGkioaUXyl3rdtpOR6bzRqIkfIm83PhS9f2JOLR9DvbOuJCvepVBDhL1F5pM8geO0nuUbuMs
rEvIhuKR/KAl4sM299IZ1/VmLXkNZiAbD0qUaOQH+siBm2Unt6q/T59YfRW3BNkXeeSR2EGxIHn0
8/JUFJr/kIDw6YAniroL5fCq7JmOt4UZRfbBZaBK+bt9RCJjURhNtcPjrz9jwd+fR8eV0Ie2i21q
lvGi0nuIEFAPi+Jx0VZOtC3kAF0zDToInq+CWqo521iaDTtg2+rbTh0aEOsjewEbNaljthUNazZV
YHZLQrkR3g174Ftmu8Ge8G2zXWPJuNWBHV5kRNM6K1v5Vn2L3Fqz5gJPj1AzzBueOto6VmehO3yc
ke1PvQCWgj4HWMltgl/PwUPqYNOMrHysa/5uIcr4HlfNBoE4+WrkQboCfmq4CM9DZM8omg3PmLs0
+agtAi83Th4xIlCgmNoOInJY54QHMtGBqSgynSFNAS3XcoQQLcCrm4QJVCurgjsCcZENBADQv7Hc
MwI5xcVXj18uzBdzbPVdYjt4JJdan+5tXcNbokqhgd41oQ0xHSN5D3BXeKbrfC/9KFkZjpNf/FT3
jtFYNOtecIFab9SLQ83z3W7yX0PRtQ9eFLfbICjyfZg7UEpTk5HHaEFxPW6c7wjtJ6uAjXzFdG/Y
gUKQMOp08Dmv1gFzzDU1JYr37twPB9tytm6eAy4+tPcjD1Dan8b5HjkNFBhC4eEWyiAftoqdtSDZ
88hd/0mzIrDwqlWdo0rFMx7pK0AWpXaP6Br+CjIOyxXV/qdIXe2Q6zXxCoPKE4gU69sIwZjJRk3q
ALq93VlLjYEAobM78xFl4N3BNkvFTe0hfFhDGmJuuiBQxN/VOidWCIS05/rLVDGMQ6r1yW3q8J45
bXbqhjRYEqO3+5ddFFZ2Kiwlz4QI/BpcvhlECcsFblvjDXwbAph/M7sy4Q7gesE/InPi7l73ahAO
qUftEH34dhEYjS1TRHeRAfJqESCRhb3h+GrrUObpxfAMuZgPOwExwJE52cl/5EmwDrURNQZtm+5s
GUcbJDmQ1/NGPBeRKwe7DYpC0izbGWnefiOPqI3tbQJxvgUWW/lyop5vNb3f/rFNxPPIl6FKxvH8
nemCGi5yG6if0Z9U1F+b1IuIv9zT37+K5b/0/jZ2du7UVJWnie0Yjgc5IOkKKfTq2CMCsOG1Yd1z
QMIgc8zH9yK4KXsZ/LTG6pfleN6jyAzsLMM+OAEFXk9jRF5qaz6gUonuN32w622iRQViT2oNJNSC
R6pD5o/WUte/zzXTc111CTKJfV5B3MdG5bV08wYCxYP4qMSe/aDJgLV5lz/aeqPjdyprcNPk1iZz
AC6O06o8owierwF7qp5qZvyg0kbN/YHHVvo+j9HjMVppgfMiXPwzqWoNCONqMzf9pq82kEeONhkL
w5MzoPTK6Z8J/V4UHaTpomC4eLYnT6bARiauAuN7k04OVn+v98YC2YIKCBHcEgVWmAgL2+WJZGhy
1XRUk3qtDrWd1Iu9ovlIvX8am7oRMhc5B4Gqxi9YJmBdCQFas+q9YyV0LDWVXdYuCAOG9qUSXmH9
Einz7qBHuwLDbZjfRqEqYBDxCUzdjv2Do4Z4BVoN+0Yrofo3aCx9DLOiXkNJajyj5Cs7uGXqbsey
sK5WUjrLznGjl87kd3lW2L9Q2A98oy/eo+qv4SwSgG90qQkif7wrwI/gIxTj5yen7QKgB/onuv3J
btrc3bKyntSH/MHMr6jtPnIOYaRZkCgvo3briAhkuCMEieYOo7Qh+KFdwWADJqoSqH0EVxaVE8sj
Nduh+GhS6SHeDl97h783qTfRUR72b8cWIzA6Fc9XoLY9OQ3je18tsIBGhCKbV+XRmdp0UC5BMfJ9
krL4ZGDxSXwGiZA/A6eIrq7s7Tt9TC9EhmBxaW0BG0025DXk409U6YVXrG0nLzKbgwWvPoOXWrl+
zgX+ismLN6W7EV5jrRGhBEC4r/Xn2AI3HO7r4JZHDfi48fA/o0YGOaigixB0kdZ5BFQc4oiNddcW
TbssDN5/S3zre+ez9KdZtRiu8lBOVmGrpKfvrg+h1T50dAiyhbinwwbcKHJAmqQz4nNgaN8zLbCn
BWWXGvmpSKLvtEyjDYKHKteFZ3XpgRZrvo3fIIrhyzWxeRGvl+iD7KzVeFUo5i+yt71AaYey29Jb
zq5kh0xnhheDXy1A2DtuUTSTPzPIi3PDi97yAGXQDFxslySL5MVDATWgBm30lkAawNHBvWGyONj+
fWRqxOOV59Yzx8rmDAomfsaql5+xA0l2Tq89eVYcH60k3oRmXt1nWdJd3ZQB0CKhDNoj5rKsA13f
Ua/WOe0pDL3XqVcf3PcGxR9HLI6wa3FtDZKXiJCRLx1AXLdxJNduqBVXvrv65z/+93/9nx/9f4Q/
iytgpGHB/8FFfi1i3jb/+U9X/+c/ysm8f//Pf9q+Z3mOY4PDwvHBPuK6Hvp/fL9DEhzexv+KWvCN
QY3IvLeborlvzRUECPL3hAchatPCCqFb395ZvmJVQCX9XZsOKMP9v4x915LcNtftE7EKABN4283O
YbJGoxuWJFtMYM58+n9hc+weST76jsvFIiKpnm4S2HuFrnP/Quoc6fP8e2/4yz42HKL0BMbKLqUV
1mDb/R5QM1tdnTnKdpJ05WCXaq2iqYp3i8tgGrc/lcEjvkYAwtyWGUlqJz6yMRkMQqBMRIcwDT7W
UecqUz7Dd/wIe2KgZ/XBzrPxYurDmLT1tsBDD4pM/7SquvsMMf1sb/cMK3Y7c2rgkWS/dKGx1Jkm
gJsCW/35o7fE7x+941gOvlm2jRy0Y/380UMerzCGxnWe2iGe9kgCh0BN8XmTWUb1VqdImujlxDCD
B11Jq76nHg44T6BqM8DE/rtXnQfGMYvkh3kGpmU2zLGDWbFxtO0melNxLfzETIeLC0vMU1VCJ2NC
burTDNFnfLzOX7or9KeB8dZdWQCnkVBNZ/qZ8Xq666LEPFqWwDMXlAb3f3wvPfPXD8diiPri07EA
DXFsx/75wxlkWklA5/OnZZHulDZ4+YX1CRmK4gGOsv0DqPov9DiMm9zY0iOPiroX4Fr5w1TCq1hE
3lfEgLuNY2c5VNPwYIryBmYNtt1+Fl19cfUaES/FxzxhxattlLAMKgd0nQrr1Lj3kVHU9wDab5Gw
t58KraZfQdsWcgdpcKI6SIalu7aE/iO10oA6Hre21uVH1AyutXVsgbdnZmsEp5LD7OZQ7Q9yUB7H
AJoZ5pDW6yYAizBqn+Bdbz/90tfi940jDhLOHb8s7clhTnS2d9SNZD839yHYSQOCHlj+sjO34r/r
wcueW31ApLCs7QQCYChksdOvelAPj5lX5s+i4/XW4HOxoVYaPQxqGV1AvPduiTdapWAbYbXpB3H5
vnX1U5m3W2qoBIv+xzfC8n76RtiMSY7/bThmu6Ahu6b+OX14UuHJIiZIyYRPNl5RsI9j43XgkFcm
nmFcfeJeI77SIswy+vEc2sF4NSIPSzSjhhVkkl7IVXZxiSXz2MUelk5rryzLVavd3mKAAOG9UyUw
l0mrEw2iBir+P+uWyUKWBrumkUDZTKZUe3eY+YlZkp/ozBpTs1rl8QS0FRJFbG/J5HBr/q3PUmHV
3e5/PHt+fuzrDxMCUI7FHOkJCNF5zs8fZhrVjKuMBY/u2ExIxWbeioO/cC9iwwPoO+ObXnn5W8Hs
Da11qUddR2DpDdYAhVsIzyKNWEpwj/ty3yDPoJ+ztX66fjiAZHTpO3i5oQNVw+MDQSceIZwWzvm6
TjnkXQXLHriXxisKtlADy4z3BmRnYkQJIOtuWF2+TsoSWjaBpx4c4Fz+/Kl47m9fMdNyme1yAcld
Zpm/fCpYUVlh3irnkcEu92JqwwxIm6SAsGmXW9JEDZ0k8cfyIXZm5X+QXi5gaEByyVQH/TwQYyWk
5ElaOXAn4OBGp/WbOjGgxZ01a4ICFjbkOWCFHJ5sjRhMwp3ble7rrVfjAJ3mMlg3Djo0VAYJRDFi
I9xTsdN1gwRDKZrM3+qoX6lDTUtn3Y/qpkZiqW0Zb7WW91654Ww94TEMXxERJlDqcqoDtcQVPLaC
GjZc1Pqht2c1DQxyLe8cdUJ/BaYv+DqV20Q08z63AVTR9awYHTwjEFSEagp2/BDslwDj23LVN974
JDSBpAQRGalb7JR0SbcNExyUVIuwHCzCojCHvPPAgwPMvctr18aQmZ/b4CQz97PKu/aRqgq8unyF
HMaWitTAFShUjH/983dE2L/9dDz4bXgc5gKebWEXrts/PIcmj+F1N5nVYxRxHXXOX5Omjr/lA0CH
weiwe2R+YsDzAACGvl70rYQiBvL7wVuJtNIWvqlQyXCd+PnnkV7dM2xgprOXGTE4rtBicYakRkwK
crVUlPG8icpufuojF6oiYb6NtSNeWRjFBTKxgJrqInYY7V66WuVGF7Ma4qOVtMc9FUE0ep+SirBC
3sSAmm2kiW85MYLiQDSbeHbaD9RrsMWxMqrrhTiEQNV8UBaobgv12s4gJAEnML5Qr+E2V9wFpv2B
el2GY7PphqxbLkHXmUDMAe5bpO6bEG734AgvvEt78F9HkHjezE7AKZyx7AyEgvvMw+oQRCV/g6pI
u8UzNdhRtySB/nmJXNfQSuCdeuwgqN6x2q+3ac1wRgRYD6dpy64IEYovz01nzcCNwrpxqvroGZrr
FvA5iNbVbnOYGmQEQCtw11C/iP/C8ilfZXMVvKT9LPzAGNVdDmzovit6caCZ7BYZwNtMA8vCR68c
QU6GT1YfjGsB0zgEp8FNlvpA9XbdTpvGNrs1d+b3OmqgfiNGmYyZyxwy3sHEqrmTISIoudVlXyAA
fyRnyDZpT/Y4e28AMTrrxJ0i8Cdgn+q2Nd+PMQL2XJgm7kBmX2TcHJsgfwGZIb1jeBw+TNgYwfMC
Btd20T8jzxXCzi4snotsbmATUPY7KjqV6g5ND+A4FWHCbN43DdsmnVk8IMLO/YIp91FUhbpjlbvj
0+g+UtUYB60fiGDemrpOWFUD546lezCo/CrK/EDBWpgGQd1QOQcKGEWUIdN17egCG90zEMKxWJKQ
bnszcv4Q1zaCekVzMIO6+tGL9KuZzBKc1yZYY5tu3VfcbHaWagzggWbINYDFuS3jrnj8r3lUehiz
stohYNFvqh6WeHlcPpaajQIYJFySNRElNwqYNjYqx08KdXSwYRxAfZ0ZTykZV8jJj9NnWRT+PBXT
S5KCoCErhyPXgh07VrcWCBoFXqRa3NBWpQ9i0Xgc6rZGBm7oh/TSJEW1bjjzHqBPGu1MWcZwnCmm
cyoQnQck0X1yBBIFThHJb+BUbVQWWj/Czjv1LTIyNBxwAO/BCqN4B0DTvP3zk9D89W2JVYPFTIYX
g8M5xzPl5wchwlBVK0ajh2E8R4h1CJBeIsoA5Kbuvajje0iFISJCdT28o6K2f55bp4LhDVTyHbfk
D0mfYz0wVNn3At9KgMus11sPYPhDJKqDeO9qiRXSWekgsor9T+9tSFSl0wa2dAYLRxjjrsOmyZZ1
hAn08bqzpvTaRa24pwaGDMj9nz8G/uu6VH8MNsO6Qf/nOLTD/vA+cMcROG/Juus7pt31NJMUP3kG
52OIeCEMYIoZepm3H70KTd8azerXhwGNKBVA/vTrj0ro2SFTlqz/fMsW/2Wd43LJpcRfTuLhYf22
8wTTlMNoME6uy4J+DtwaSuhh/AUxYaWD8lDbSXeVF7DdP9X0jq85oFS/V4fQbVyqmdnFX2C1cevd
JK3r23GVQ6NpQ2HOzPXiF2FDy6VQmylqIByMlIefpzx6NMLq/QxGCJY/dKB55CG3/Emf3frlsMj7
H9tx2j/cIiE23unYBlvYWJiOZzGUf/46D9M8xvVsp/spANXLXpswZelnWG27WGgigOQ+DvMAQ11N
OBm69B6gt/rTrUdgWDPyQ2JcDWEA10YBKkM8jrByiiAwrfDOAQu0iJ5sllXHQbdSkQ4hEsGTM4bn
yGLwqvp3fD7YKXjCnH9jw+nP3wGhows//3Px45UuVEIs4brgZP38zwXVIpuQyQr3C4fLLNdLRAax
fe8iwhyJS2io1PqQzmEDHXDU91MOThsEqlepAxXHsOshzMdchK1DYe4maDlH2C+AuvuhfGsnTpis
/8e3GX8kU0cDPvxjbCbwL/E8UyDCY0n5axSLwdW3cOOo2akutY4d7MLXQAoBwTbY4ec48yCBB+C5
dGswJa0xXlE9EEDuFlqMSEDHefTZY4WC2ZHtXDlyDi8Z8qLULS/s/BRGCLtQsbAhS90kA4OoY4zV
8tiWR2TMvgFslfzIyisWjXgj5aGJjFQg37TU8BqRwe7RClS7zVhVnVvVu0ckkYddW1vzPbjZoY9H
uXjV8/RtEP+Y5/d5hAGlRwfJxLK88jDCCwQKkv0VQPuLDNPiKPDr5jo81EGBKuwus/FSQ3fjSr2o
mopTV817sJ+/Uj1VUSMdpr4KfI5l/3q5AlU2esqGj/2qy/NwR3UfLibddtdNSXP6UJf1eXZuWeXb
QwW/SRpCl7JB/toJVWcf66iPYdeF9kDrEbD4/a5hRY09oWTeDiut6hAyqCAqMMfg4sjBz5Qq98H2
E/Y5KQXC9SkPIJPXGf2JyoUswnUb8hir22mjgsaBq9qcTmsIKOON4rTZk9tF7mW2gjvHilDSVZ0K
+KppmQ2vEDtD/ia0ToaV/bj1GGz2AyLYLh7tVor1IkYiEeceWhc2yzSHpyeCcDpECzr7Qj0sVaV7
xMYRgNaNVGem1gahq+h+uVLmTdtsmmZ/mSPGijeZkzu33sVNCqU4PU40Mt9wj7ubZYYiqB5M+Fve
JnX5HPsgepY7mtWay+Aaq/AobWYXa9AB4UhRBtNeseU6bRhYZ1i3vFJ3mmdEWn/VQkjzSMUgkpZm
7QDXqW+BDlUIPQ3liDONCmVo7OsSfxO6K6ozBegIyHVfqX9sxRDnCHjk02czjcEXs2jis4Q2HJ4x
/VZElvUIoUfr0ZwhhQU/CW/TOnaUr0cjXcGxJXugLsAYmKCwwY00FqLYiMRqd14PNeFGfVWDUttx
tuKDZYjyk5oDLEBc9RUIyMZ32kKc4Do6Php9/41XQfoVuCgsJfKWX2XopXdYnTorasid8UdfucZD
HBTpeW5a5dMFEBk/SQ1nLPrpCqk+yNiP+FPQRVTwXJSeCfXVUe1UOXi7xjLKz7DeXk+sDrZCNaCW
ekjjGO1pSCrkHjoEA9d4uiQHnroMHGt8ZIg8slU5xqxaB3iIBTzMH6iVO3HvO9j576gYGR7wTDBe
Xaaq8R2uEKO5Sq9jTzDEiLeBQCCPilVesztQGvdL33YEPxtWAcU2aMzvNJtbusYOJrv2Grtw/iSM
0XrMzBO1LTU5mBAZEG/LrUqjzY/Ys8BqRd+5qbC/gogIaEMNXpqIx77fs46JJkjW7eg+uoJZZ9PK
3+95cOQd4MT5cs/667CFtkGxoasqGwj22XWRSdcX0Ae6b8Sbh+W+/nTPNGhsjN/uOUxrCPYj73bX
5uN2MFJ719XeoURuDhy0rgSww+ixtKDTSXU1YKvIiZSxa+89apFGAbZirmDrtvRsQepIbBnCtU3j
QvQcAxDV2yCWr6kZwUia6hjkRaMznS61ZS/YClC7IDdSP4rxAjDTp6SpwOeoofKGJYh6Au9SPVUZ
HCkH74E6ADRgbhioVBsqliwVjxhMHWkIHMCkP0RDvqW6RiJZ3MVrWKFOh6JX6/dhmLeJWuByugq6
26JXTyy027uJO7tbj6yaOvwzu2JPc3Vz613wieT9uirLE/WjoXU4wo6Njc2B6vKRDefJSt7mau4O
0qyUj8husrPa0T6yNM8u4VhjpT76QV4eZFrA3orl2UpF5fR3NG9V7jY/JjV/xw5afJIFkgtJHeTA
hEP4bm4sbCxFGz6MAXRk8l5kXwSXyBVjEACz2Om04mtimxDib+fska48ToV9TJLROUAacFdKB/JC
YnZPbRL9bQ6iQprUgLilI+1LjLfG1ipDDjYdLLOntPLWLADmwWg2lQVhDgWUxVcZsisktHX6E1Eb
OeJDTgAUiGJR/GV04fcKzq6fnZGla2uYgqcG+pQ+bBgYaB/z+7XB4i+Pv1w37kL5AD4EaHNRNHwC
ShgEZw5EwU/Xg0U3+HxFU269qYSCOdTPtzU0QPxAwUIn7zkW3FPPv4KYtwp60bx5Daj2EVTj9gyx
jE+e5RyrTM9ae3wtZxgdmWPP7/I4RS6HRiIWGUTV9BR4vDy6MJPe0IAs380ikV9ALVEwyBmaA2D6
8nn2nHtqn50EMV1eDdeoRHge7Eb4nesrZV4IoS/LfcbPrj2MLEq3laiDL0G9XQaast+Ibi6OnCHC
BZO/z8uNADW7MnJ8cCk2BBeB/M260BMCuHQs4i7/NMto2gtQwbdZ23VvaTmtqINhgp8H777sBPGl
6tGTMJ+iSzU2yNsNVg33ITAQZwcKmD41GHaz9fDUfO2kae0kpEp3UToar4WFv7y+JiTuKn+OpEIK
F4gfeCRXy8dVwFh9BbxL+OgYcKgJtIkwjagTIH4QSHprZyfcjXNZ7+FCMn2aC/is6A86zaCrAAHM
7OLMhgcIXiJWM15JL0hWvVQTHDxi4An2RZjCNmxJfCP7bUM7AfEsB6lLLQRDDTx0n4wR5pz6bVob
if1Y6oNUWNtVZmJs6PUZez0a5PfIGZvlhVpm8bwroPuzpkHUqwd6d8Jy8kIlZ+w8uG4MeA0Xhdhh
mcuPYFCtXKBiXpRlGA9pWJ540Ievo1vgwwHZc4lF1jUHzIll44ZanSxUvoHU3YGCj0CS/lClZFcq
6RkFUBQvuZ4R8nQQVkf80q5w3X/I4iqC3yRIIWdgT+W5s3usTvtqFPvB7e6EbgDXDSSyD83GWO7x
0HcOc5nAww64LHkObPHP6RQ5cNmZx79C/mWwQoh9d32GIJhnpuvIjdq1xDtyV5nMStewY9yJXprX
BnyTx7lm0cXM2N1759xAwm/sMn8pC8QLwdCsWjjd6MmaHD6kLHlQsacekRpHwD/y/u4chTbRyWwj
2gZfM7pQYxXfu7LlGyDR2QZ4ZxNKXE7yqkLD2WSGV8DYBsVqgCR7EKXlmYqjKfbAoGEVVQT2Uz6X
m2LK09cwqpHJ0KZeWEinr3BLkLuaBe+tiRpTH4pN04Fae+Z+tYqovqOhRriZTQbGgqrKewRfXug6
WW5VR7qpTM8Pyvh/3xS1Zog+0k0ZUPjEYiGtdsE0szOhPBe8py7mSICvAuxkFrEA6rLICHxAhoZG
gAC77uSSmMBtoqUTzRnrTnaWzX7Vhhts6deAJSVPwIHMLybQ7mkLdjCV2FBgiQY1dipJbh7MmaVL
SZXT2QyL4Z7agta7g16XvKOSCNlTBWnJpQRU5Ws3uvxKbXmYfeORHS+q4QwO88iNWMNluQSr1Qq/
jeBM2uAQWK1XuTcBEKJvLugKaBZwJU/UmuM9v+KZhTwNtcL/Hb8pBaRtF7IXx/XUOmOX1qnTA1Jj
xfPsuMkuNRj3qRgq1l5kHXx2mRPjWwyf0nCC2hg1shaXKszGO+aNUTyPaV9s8wQhemodAjM7NxOe
aMvYFjopUj1T1yyHVDkC9Vi464tG3dBv4PigkH3HRB4UGI5A/6t6aK7KhLWASjPuI7/eXO0KPr8A
5eA0iYCxmODYsF0qq8hDU9Xw+yTrrQNCDxMs4fQcDECQzMw+10N0GGdg1CGOmD9xb8iuVRxdmcGN
AmDRGRs2bsJOSLfacdOeggmIsyCriieqg9HVFzsTAGLpqtgbYBqvN0ITTTBxsBZE0eDpi/EjB3Qq
iGDuSEUaIcptlPbskWp4hLXeZKt0S23RlA73CIMs3anHMMLwuisRSaKiRNgTwv394+yOXyCV056p
ujUAa8QXtD9SMWwqC0wj0AWoSIehFs9mq9SFruTNoFfEeHuBsoQbpQOzfXhv+PiiqPvBGtnGZF2/
wZOm2uZt4fo0sC+48Tj8vfxrm8qb/Qlkc8DyMMucmOIuVclORFP+RN3tHIlZwWbxfvsytLAHsl+9
FH5Ta/BFwccP13B2grK3a5r3qauR2YY83qroLB3dLZB844VKSxUMN5A2HMcdCLXvw6HzbwI6PvVr
KB0conJ0N8oCz2ECCva+T2S2HIJGasOF4Oh1BWRmsgZyd+OYv/czvW7Ydi6M/byojP0hDfkF+ez2
AiRg5qejir4HBwoz39qZ1f+xncbj1Zxh86eKLbJcrl8hRXTqWnDzyR39ViQRnVsR1CHIz+jOoCmi
M5bfL7dWGtsAlunXHhsPEhmsu8bkPygl7MgIEm117ewoJYxV22WCEcFji1Uo9QoS92UaoFccZoO3
XTyUBH/pu7h98CyvelCm+kRImDIJ5dYtS2/b4dWJlOxqckCrBMm42N10tpRRZ+cI25Y0jaMSKKB/
upDGVjpGlQ8pnHEzDUU6rVwvv4fuYXIggNRSRzApZ2wbfzF3g+c3ACLlCAV0h0l8aBBSjmYLkN0c
xBno/pkv1AqLMRgcw9dBpUO4HUPE6UpjgJomFwW7RKm34ciO3Zv6MEH94j7Mym+TqNMjlaheduJ9
KNXRgTnG6E/YtN3ZJrSOY4hTnya36Z/ttGs2bRU120EXLYO7BycJ4zW1Flbi3VW1daRGqir73vdM
xh+oBL8cyPNOWXGCB/vH2RjfxmHtPMApu3000ksn8uGBa/vzIUMK3QtatqI2qnNCAzZW8YCAkO5P
dV56aetOnPsku94GOtPIVlT8ZaCZ20iLYxD4YAPCFPP7lWhAkuXBvhBSqmuOdQJEFzhCWKG7N4xc
nPJgcH47wwp/y90A6K8W0SNE0hCl0CwEwAOGqrfPVOpGwz7BGOMrlegAyP+0TuB0vjOzAULdvQwf
e8RT9WCaJohbQ/+6Y79vUqhu6xnbyLbPw2BEj04EkJTK4QE5fxL0T0oga+1bkSMhgYqPjw5JXZ+U
aRoXKk0DeLTjwD9RqXaH/lwXct4pZM7OcRjBUVIf0n/P7Njrdm1avVEPxav3HlSclFrbVpnAltBq
IUELEtAMy9qVB7Xs61Ap747phkw3FBbArBCEBU2/GLw7kI3fR4Dt+mMuBeg6tjr0GqJg8tl6sKB+
OYvmMdMwBReP9n1TIoxCHahu0GJABrCwy6CmMKwH19vm7sWxx7WTihhg6dy60mHwRtiwwUN328NQ
CRt6NERSA50n3WKBvziaCKlRP2oFuPC5hyvbnpS1cs+BJYojTySs5XFo7K+ogcq61QjC78B8gn8f
wUso9wbxdDsLjSnyS11nhGi1Uu9j663fWNhnmN18i4ahekNwFukQ/PmvyLuKxwrZSKqv4UGPsFlT
7tkYV28RtknZWDqf+g4LHkhwYsut62/Dc7jUnGpAs+9bAcWaGT5Or9hIQABdn9W6js6ojlqp39DX
0a+t0hvexxZ1UK+9IRI7YzZBkmsjiCRBif8IAMqGqm71dFY4bXjppNXsPDudny0VXAyYdPylTwCZ
HOgEpvBLjVvDyXexIg/wl+iSLjoaNb9XAfYQMf3l6LTxZpj1yGlAgAR/U0cfqMGcRXT0/hkh8S+9
LlQgF8YtwHiYsy+Ksd0NsuLP+FMau0GFuU9F1QBpbCNss6JiM6bYpmGlENax6NamIbbDkCTADmGo
B4TjqsIv72S0Jn+mieukQmBVFyMHE3s5Yu0BIrzQCZ7kPQTGNmUkxqunyUHpCItQZod+D9YTUtlB
a5mvUAyDpGGalWvuKevVcHJEa428As+tMl/rsnmbbFPdh4h/Pv/HIINPzM8L4Vxy2GobRpJireSH
IVCX+MX4MZ0Ms483lrN3TMfeZobIdxMw3oiP4+VLRbOxsLPSL18qtvBTXc9ZVD1Mk7KOQnnGGjJQ
02cG0aR139nZGSGX/hWYtNyCZwL1ikrLAN3MGz97EqK9EHzKzmZvUC8a/F+9TANckJw7EaIhaf9q
GReaoWy798tS8ZfLolejhmJbGQP3kT/MrrdDYkIPrmSXW03G8R5fAZO1rmu7PFMD3EXyK8jv3ZlB
2PdznuG3jPfMC1zCnH02VfY2Rebzc183vtKYpcSFiUFYtvKcQAn2buxheb6AmTAyqJP0RVXt+0ge
ZMtI6qD+HVmJzFxGEtoJFpMPU9HuY3hVfG3y3QjBqh81nChXVdk7LzZUOjZFP8SXujLSU22MYuvZ
TvGESAtyW25vfe/mbkWj0mJ666I5fm0RjPeBKouukYXUKrcRvwMJNn1MmiBah5mqvsWDhMoDMmdp
gDeqUTaf59iroNnSRHeQi+wPsi7esOjP/Gq0EIuC8RL0nib5BQtOYGq7+Ic2OknBenvLM+6ug8KO
73kbiL2UqbMvTI4kEfD3sOkdxjfLKWBjg3crN4K3Di+EjtveNah48dyDQrAu4RGy515RPDOkqkD3
9OZ1aUXl8zAN7K6FWyJ+d8Uz9bBHuQ/nSd1TlVN7zTqRMjpQ/zns7V2VceVTK4L47RXyaA90KaqS
0ejDaqd7oFIbmR74RvAxobnjuDa2DjyVIQ2Lm3FCswAItvxCfcciq69ZbIPxHRsmzHTi7Bmhq2uv
8uKLGQMjbUHS51hLCWztDFJHw4svUzBBzbOz8KWAl8fnkn2j7gYHNmmUWNhTEboMbtEOb4XZVXs4
6zVbqoaPqd9aSQYuRSYOhYiqDU3aG/axwI/x2clbUPJM6wAMWfqYFhZ8eyyAuxu3hz9V0Qd4FVZ4
VyOa/Fi2QBlFUw+SVz6kayesuz1UvAwkSHX5/3PwMpW+2n9OwEO4gCZtAfUVrdjQgtkPPYuXhEOM
rOOlvaL6nI+zX4aDuXSr8/FDt1aqj90cLJYODOvkyxSTJTiSiH/FaeutGpfDL6GdrVcG590cetCf
GPOiO8epotWsH6JYH/Q7D9yMDRWdykYeHoGCMxUD86UPnfZTZNbWdczCFGlMTNY7NsjEHSQOk37l
IOf/HWx2n4kcwQkAm04J97wvlgk3OVgnskeItfTbMW2NU+BV3Qnkbrk149J4SCYIvkXgeH+x++4q
aPycQgZqiOu/yhwWFaPbDlBohfdwGXj51S2n7gAZ62mfBE17l00GVIVhRfIJCaK/s6SPfoRsbwsT
91Fx8SKVHOFGg9+eoUlmSVLxHZgB3bGNZri19rm9iaH9+cz0gwK79/Gb4TTQskZMDH6R/T41WbCf
jDr020aYL3ncyn1ZIQhBxQmQsn1qpMlShMmpuRdeky7FIcSvNIP1mc+KxHpRbES23MxzvF9RbO1k
RNEpls4u0tX7CkaKS6tTh+3eRURoGRsVLtZ5KoLVoB5bOsieNBOH/aO+K9B7MtjGGf3SmtkgknaS
QYVSt3peGe9DbkxLq/ICYxf2nC2ts0qCHVLsIGPomWsXiRBYgptLq83h9GwLCI7TVFHMzB1roaNK
Rbzb+G7uGsgW6LH5OMw7YQcwTdHX5b0Yd7BvA1Vrag6NLNt9MOUv8B4axxVYls2FDvjzvp8l5p3b
zOP51x7ULQLldYVEntpRsSlhMpxHNkyTtH1kZgl58eYWOKMyuMPL13QhjuLE2yqE+ClVUj86hEXy
zY2BLKUSNToG9Ce7bNgmevyta6IQi1IJcmG3OjprBXsWOSxNb3M3cGY9ycg+NnGANx51CxJwbito
5fg0Mc/w8FnFYI9nYFmfbhcLCtiPVEZxn2JD/uH6oHA0EDnKkw31vV3MFenBlk15vtV3oZEdoV39
ia58mzvOhVwjMMaXOdynwOWgimq7FToYMZxWIg8u2ZNmlf1TrVRktysqC1hl/HtqI5UG/RZIDphG
5jMALM7LKXVtS2WsohZ+fNTyh+laFe9EECK1oC856XmcsMOuiMrWZEhIjHhiwxOJtRl0cL2Be4cq
xLecio6dutg3RcWF2V74qYaHG9XzUZqHqmZYxgJ89Zk3oII5DeDOQDlbLxmiAVSfZt54mKMR5ECa
HLY8yJEAV4gYCBa0HKkAOpRt4p1rfaBi29rVlgUgilPdUFVIUiPHX66YYBYiU4l7SdzWvaSq8TvP
nE94CVuIjekGJ3D7DQJfeK+kOdbZ1JFaeAzbRt070mNv9XTmBfx9GBWXsXVoH60CmqvfKtXspkkY
Z0AalLSyCx0mK4ZglT7QGdXFSBj5wEHX618aIDUOAqIeS50To99NrCyOv9RTDxqKNHmwrbFcXq74
Xxejsbz2viGAqCNzCP2qIZi2TNsjTvoAXNf7oSQDRQVaycEJ2aam4q3PYIZszTxj2InGTVY2t2MY
StfhwS0ztRuiUH2Kg/SBKCVzEyT4WrQfe3gAo/+5R2BUrT/NLeRhPSiIel2L4FUb5mfB3I1lwmv3
VuWqBOIIt/JtRC3Sbm8W1QX0mOxM9Utnd2Ku32dwtLO7rr2H1jyYLRYcO0bETjyk+2p3D1uqYlVN
dnu/VJZ5swOgTwu5oq7Qh6ZW8QZ7bObTNEsDd+Efk0JNe2baxkl7O43GxNZKBd36VpfIyHWXckHe
TbcmziGnuqKRVPmhncpNAy2MX6b7z46jvgNqoQPN6HD5Xncr4leHFzv1kXkFR5htCgKa7yHjMq7K
cCovI9wYkdkpKnaqwE1hZoQitXRBIzo/bGtwK/FX3lKlUzvaFGQyEz+toX1qDs1jFTM8S0TsHqSX
Ilwy1OmDkJ+pjWqAOE32LiKP61udY8PHI87BpuOpXT9GwAo8Fo/UnQ7K9LBsZ9JdrkF1VsQSiIZE
zV4UctjzjAEDk2XqgmCcujSIfewjqEBUQcEHfHcljtRCfYDlbIHH7qHjrHtTA7iTfFv0JiTDMiWO
hZ32zXOQwfDXrmCF58nwKbPj8Y1nwKzXdtYiD13BlE6FAEjkzXScKpDqsXAM7yGkCYNGAwzMFFvn
1ZBZ018g2q9BQhnCleoGYI1MD5glC4ICKu6ejQBJvN6sId3hQnqbqTQ5GHrdBe5SsTHHaXwuG4DJ
YwfK+lymh2UmGJ0iuBJA8LHDz09l+TWYM4iotuXJtAXyuO6kSmSH/inTGR2auCn2VmNC7CkML86/
B4TWwH0f8VjLYil2TP4fZeex3DqureEnYhVzmJKioi05b3tPWDs1wZwTnv5+pPscd3WdyZ2wCICi
ZUkEFtb6Q/exDX71/+taOTdixbb9z3t8vVRk7njGky/c7v3Vv5199cnaTe4SZLPXd/Cvv/TVt72Z
TCK97OJC+N9L3dJMDo1dIrQVW909wrAY1TuxsZ/dogvbVILfLx49ByKnUvXuS13qDzX2SzeVQupL
N2jSl06fX8ap8F5kNHQ78i4OnwGjZjfZe4PwP9TXprd66UoFCM52p3RsNXxjxI9t0EIq6CnicSHm
vmszq8aGLeZRx3udY7TK2VKBAsuwtbdTZNKnM4jWlfcxe69FhM93Pk/XrQWV87ko1en22RImiS13
fvhs2c6xkJX6uLW8jAyJjW5AaTjfwJ9DG556edsOOkDYsIwMFYgCfWVj/j3QgqjEcsV1w161BhuG
/zqCqIofM0Mdv+7QoBNwS2NxKPMEM/r/3hlyvBeWBuhLDxNO6E6FGaI9Zj/0gG4ezMpJj4vpwCwb
a6Al68EgK3JfYD2vR+xGiErpG4z4YLRyJjyltV2bJqbut3YCXR17n4cB06RUme/UZJl2BZmtn6jw
NJr9s0Vpb6dmhX5nKLVzXUbKattAA9sc3071Y5wsOJyy/wMhyz0sXV+dC8waEAH8Ok2BZ58p63Yy
SGO9OveajXfXrEQnLB3IOUOotK22fhEjMHBW+PZEcq9+KQhwDi1W2LtttIBceN9OxRvJ6LwPhkn6
7pB0T/VaVEVlRvqWg4vjGHuYAsCQwlZkKNVzp0Xy85CV0z+bPxVpFwj9KvGFrBC8lPUskpX4R3Mb
+Fdfvl5XuyUWtNtLNNmHzC3WsQUONAtBxWMpROgItYUVm6SPmtXChGm65mc32i/erBov2TCbx8wx
o31ej9E3BRrBDJTmZyORHC3Hpb+mamHcz1Q7g6ady9ucCLU7xDFMtBKUF3oYU3TSugyvyE6PHvT1
wK6puU4rkS0l3R+CgSVI7yZcYxjcLmOJ/kP6Oj1v99gOwk4Agcd7aKng0oQp8TZHytA0lu9GXaO0
SSEdV6ghPSQjiPBotMQ1RcfhWjUCzdcusslE0PwaEGuzMHugTwYmTF8Dim019wrATacpUc4tO+fd
iCO0lkXrXGyIxd+m4ae9dkd4QJ2GNTlIlaDxQTDHRw2uKwpYk4I7qq3cQR42wykuKPysA1vfNmpp
bHMRa+ca4LBNgAahrxTSuXk9CHHXMZOf6pI/dU2jvNRAu46dNPV93pTKe2kpwXbBgsP2bmgy8257
ZVQC1dmsV7AZeSo0lfru31YQvZWz2mXGLbUt/UZGctrHhYKDyH/7trM2FU2wpjP2i7eMcAjZGY3L
7PLD5LXbwWpz/epVL1vDqJgg/ALQ32munN9OuwxZSNydhyYMvt3Xq5r19bFRj363RM5hG9jeSgT2
AQufGJH51RXbgYqvDJ14W/B8v421FvsU9Ek4t3I5OE3nhNtlbkSJwDY91t119P/9KmtMmtcB8yXF
0McHxInGB9gISH0Y+CRTSbr76h+SkkKxlC7bQS7bBrJcVe9IsZ62F239/L+IPvTTmuJyjBvVbjLs
k2t/Uy31fRPVSb0DugPOHyXukO/X3PrN6RR7N3rg64xY9KcOx6gjyCzjZtXd36/mE30HPfyXEQ9/
uF18/6nztykAOqs0jbBwcUoiDD2/pAG3gX6cb2WeqTs91wADd+79oqGqtilSpaN+iNXEvd9aW//a
tV3lSREdPgu/elkB+DNt8VwvevSoFE+AhKG8rAeJJdMubeZkvzWBi642ys1yaFKJsKU73HVav9ws
WSBkSdU9gFIlT9tg4szLHhfmMtxG8budL0WJD8822hYoei3guLbBrQumBVBbc7ltLSsixxB1dxHb
m1LfrX7T+WqnMQIo3eUA0oOt+eVX/Wl0s7Xn9ZquUfpg87RWHXeGG60tz66LbKeuYGRKyCufFVg9
bCbm12VtbV2qrr8hE5vfb9d3/GQP2MSz6qxXuMCIHkdhksDnZh5kCkQ2QIrp2OjoyRV7LELAmdmn
zh8X1SZ6NJN76lLqjjc0PSJrpxPY+sybj3M71oAr9SxYigW/PWXEJWB4j3vLe8jONpPNowO3O18W
qq154RxMsut71/HsvVnl73VaK4D0bSUQlCePlGNPCAEnj17E5K7BUfzukug2exSaNd000Lgw5+t2
pljAjZoaAUfd5mtNlanAvr1eRY+9gPwTqzSpWDJnLMmTGuF23EXmzq10srjZiiQ/OvPj4q0RkYe0
b8zfRwJjqc6G3srgVU9geSOfceb5n31gbL8qJPaeatWIT7FbfHhj/EOksXeIEs07ZpFCbovtMKtk
wq9IvlrJkh/sFc3gdvMpbWv+V/Rz3ASbYtPyF+SkHmqYiHuB7EEWgT5vtJfB0L57mu76KoiwnTlE
ZDsVx28NCkTqAvBniodgnHh6yBKUeE712HahGaI+eJ6K/Dl1Ql+XAgIQhYgQ0LMD8bSeux2VjnCa
BtZlNU8vM7BFX1T9/UA6PiZj/zuzSiRmG6MP40pr9nWvFP5kAjDV8zFAVxKgU/Kh2YP80TfDAf/C
Uyetm1G36sXrwLayOI2hl7SlryXLX9Hwoy1RX2bv+wcpbD6L7gOVwUPqld/GAjCJXg9QcasnHbSa
P7WYy+vKt7jMAqttWFaaHvsxYf7Iy3d0v/YGn0zpYZo3O90flTBhZ5lvsAGaM5BjdieYvfhmOpIy
UJQp0GWZA7CyvuuJLgF8E1N6SSUCLviATBrWJQvsUmA21dTZNbFBVsuYup2V4VEwV8MBtOgPZSrL
lyH6q0FC9wAJ7VUhO0qcIK/1TAKpSFbBqTln8ZDOTtX0K3hM/hPZoMpEegGI5PQnT+P2qi0GZmj5
yzCO2qvhnEcQlIESiRcNXsiuQtlgNzMHkPE0T9iLX005nyuh4sSVFdepx/NJgyITyowvg0LveEjA
k56T+OQ1fejomCdGVYtFjjk9DlrSEnz2zSGxER0cx+EB6MfObJcJFLJ51ipX8dUkKUDaDc+OrChY
LpXcDVHZnkU6ndoBbC5SS5Rmga8rg3qcJjhmlVkCfAXXhWw91f7EwUKlpkzUD7jFjbgyJJF9dR1g
zrjmiKGxD/2QoJ2ZqIENAlIgvXCUEh6DiQWQr0WldmZb7gbToBC6R+2JHLZvNv0CikM9p56AH940
iR42S9Odhwzh9Nt22sB7y/1/jEldpaOs7PHQqcOpqkl0gY7kVdtdtG348wYxHkFppPvFLKcDZI8S
trPZ+li9z+hoyO4svETfW4N6U/W6OQMklzxhiYtdCvvjXbcAMhn05Q9rlQ1NRnqPnVjV5IkMfFa/
+GzriCuUcRDVDh5Uufv7CT+nj9RlA7c4TeKX+k/ddp5FNPg6Nb1TDFc1dNLxV93x9QhPPtSmjYBv
jXYzFfiqXEWyR+/W5lmCfjDGq7Z4KRPZhPkAELkd/hQOmiUAdR1kU+s6lEri3sY2OhXSVZ4jBH6j
JbloxvBaWn21R7nkoy9zJXSiji8PYUfUf8Z71RYjJXwK1VpXPXfJ+D1uzR4lw8Q+ZDYFlXoa9tHY
lgHvN7sUxXzwEj6QokazRS+s8b6p+LC0XLwUE3V9vWHrEolDlhZ7SUL5aIvurigqpH2y6nWq1UCs
3jD4VGIThWcaFc1s31fRXVujKpHxMKra+FBH2nuiO6Rquvaist8IBjmOIcxF66zoiiBnn5mnXCBy
0fbNX0KrKh9PakNt/0KlJ/VnM8WavMsxTI0f+9LQjij0tvFg7VBArpzuWc3FW2Oqie8ZM1tft7gm
jh3vW2NCXzgGm9p6xUnXCBIyN3vvW0/6Q+YugdPd1X3uu/Zi+8IrMXwvandfUe65DkAW27jrr6U1
kM1FjgQxNXhYvVDRpOyGV3L6qS9G692oYhhZpJxuQvWOU47midudK2X54znoX1nehzUV2H8a06mk
8uQngnIxi/McLBZwvkr33IA09Hxk55VTXUPNJi+aSzr1zMHubO4xz9D9YXX6NHLtDUL3DHa1vTMX
19ul9Yh3RgY5VUzpZTuMwkovVEcvedHaUIftAhjv+OxmECzILPmFrfhD3/6VGtabNS2/Wr2nBpaY
d4CxLzUsRGchj2jabrNDB+Fbh9lo6JT5C7Li1nVmuff7Nm+PddwVD8UCDk9JhkcxSN8cijwsCOp2
OsQsRLFSHL60CSxtYQeDhrNyowsDQSA3O7aFG99hSxOh9mMkF+kV1ikiUjuLJNPO6WTA0ExKeanS
bDqWiCDfAQ03DpoQy/2YFDHBLLRW4DHNfpwwRqTWpIV1mjkPRR8nYdzeNwO0HlPYFFMxgEQ7g5C4
bPA5TBD/DVYUZNBnKnVzE0i8JYT1YhsedoFSNK9ddxwVG7+BMnVfe4r2QetYA2r7CRrDAzAgY8GS
CYl89Zts2DlpzVi9Kw01US/r51NtmdYOymvn90yX77MF0yeB1/IOrbgHnAz2AZwqrn+DMN5ZwHBW
hKr1PtvDgIevUPHWtPDPIC/yHiOI4jOtT+/k09mwZc34rnnR6BegpN49CykkS7rte1wxRaBj2LxD
IZsR1UbiLVaMM4aD+hX9SY+EhBPttmYqpH4tFVhEc/Iu+6wO4CWZYLrjft+YM4usaZ4Tmz1xFJvj
tUfE9drxv15mt90DOGOvzAK0q70CqmXuWPfE2mSUvAdFtspLn/GRTWYw2rxLJIYypLznCY1kRGGG
2FizoKj5AI0C9hvjoGfPphbYQMb3qqp0GKd0P9wxp8SMNggc/+qZms6yH9ET2YEUsgPcsAx/1Iz8
1liT4y8iM8KMFLBvWONBrzIPT/J02sv6OmbNchy6NLpK/hclte/ALL7mSSQeSKQOPppULFmtot6Q
QkfRr5QPtrmwYFftEpBIAF2HcjeFKXay6pgOAWSGfm+sJqhDmQYw4rObPQ3VyZM4rSLtiAdLLb9X
Q4XPSCUPDa584VJ7b4CDd0M7pRBfeP4jCeJ3aVzBv2KDDcFwuJegtR07jLIk9qOcRGvXooMjON2n
KZQhEaHxpU35g61kV32duuOcxJVdDO1uQDtUQYeNhVtAfCAhgBZrZAWDVzi+WlQUIlke+jSyn6ba
I6luFftuMGp/qkhqVF7s7jIM4PyOynLYJbW9W9x2PCPUYd+nQkv50UlwCx3pMs1kQi0JoW9Old6V
RgNI17hbkKYLR2tJL3A7mgOBv8U7u6Gb1hw1FDOE0kWXnkcVcaj6l+nIASM2YR1HpGiSJCWFvDha
2PdRdahikQdm+trZWvMQL7Puk1H7zuxNhXkSy7m0/HEZaz/pYuVm191wne1Z8UvK9fedmESAZjP/
uOqdE6w3yoo0T9a3D2S7ATcMAH+qFgXK0sJA29E0lOnRvPQRpXVVLbtCb9zzk5ivfUe1ERtF7xxH
Lo6phXuPkPthjJXcH131ZpLQCQ17WXytV869V70KYTt3Za/8aWe+qNnSjHuzbsqwW7LfnQF+p0VU
HOech2po07t8nGZfSRfHn3EZ6Fn3UYVgWVHt4oyRdxQuEe5BYoQpPUQRpmtIdwhH+WPO5nQxI+Bb
c50EyTBbQSf4nQy1XpwVMUIBNUiMLnN1cpcRZxC3au7QHLuqLVsqA6iIgSWijuUGYFkiMlHYl3b2
cHSZCZ60duwOkGzDZFagrDVCHgsr74BW1i99Vz0qKoA3BLa7g9N1H5rI9cBoNZMnLOfh88ybHGZY
cjI+uTGuRWtOdBiTLEQOmgg+1padyu6j9hJxhqOkUr2S37vOACtHWLDjoYBDgc96IOcZ96HB+8ij
0vR7ZyTXgUzTnKMN3dk3SqXzdQZkiGZRt8/d+M1BrCacPR03U5GHco5tNsMjH9A4ir0dR2oonPwN
Q6B515AyC5FcVcM8AU1YKTFCK3p9V87oYXURS1Rhm4bvIAm3V9LRCfoi7QMRJQdycPk5Q3rXVnX7
Qox/h9llj4x5+mBomnKoeZD8aHnIAXBMRSoeO/azsUWh2XCpmwh4JX3TsWNVW51In51dbcTzoaht
bZcCsPGFi5xseovFbBHedGNQgJDcWU72mHjiYltuG/ZI5FK3LtT9CB3vKB3Vg/GLyAlzOFSaMSv2
A8LvcrAr5LxSvBjQU99Hixp2jtv60JXzfeRZzCSRiENUnj40dHfCZuimZ60gLVTAvml0Hasvz8Oz
1ED4q4nSeYf54zNflUuOxf1B+jPfCwWni8XYOTkYmZikHGh9p8XRpEXQTo8KYD6zeEvIz8BzDRSw
gYDa+zYYCSn2jYWCeYMSBOjwqn9qcihcBoVAj5p/O4Ogz2dz8VUiaXPAGoz55ycyC9NFpPmjEjUy
GFUtuhed8WGb1OHlWJ/TIROncmG6NhXgXBXVjNq5OOwyoZ5e8N7dabjQBU2joYhURVDnInBKWXfu
9RKQ15yj6Rg3foTA6kFV2LOMjdV+HiwJCsKsCqyRbOsx8jK5h6OJGUYGIXWQCjv1uUgBAnjNCcvL
4TxPYjxvZ1+H2DaHc5ECnYJTw0rtkG4H335Yytw98OXWZyNX67NNvmvfy+q6IPZ7RhJJntOCTZsH
LynY7ub2FAOGfD40FBiRobmQvXB9Uv1XoXntOWvKt9YtSKCU5tQeZVKwRfZgNbv5gizxsJwnY0DL
3OnwwrW1ovAtC3UWvTRPo7Ia4tWHeZHlmVWkZBM0R6E1VG92AiqgH+OK+5Nq6fDZLcwqUJIqYS/l
RuftQPhKHJpkV4u0+z5S1PYshxa9rMk6tEyH51bNwC4mhKV+01Yvadb/6vpy+PystrPtY0qkhfb5
EkkX5ZdBHKLVjXLbZ2xn7tpcrfn4vndtXc68aQ72HE1nO36F1FQz0YUaUv/sLqjKek76ZpRxqQWd
2mSnvpcU3OVOm7JHTfFS3Oz5xyi+WchQogRBBN91URQwSa1voLmNVXfNFKYLJHSDJFuiwk/UKDrI
vDlOXYOwQokrYpqcph5eokKwBgx2Ns7bO0DMg7qwI18p29X4VRiuDLbTTktqtr+R4Sc9IEqkQqB/
v1Slx9ZqMsnXYEh1BuignwUc86B24LE1P12Z/yTv4vLJRmjIjbrlsjumjQcWNqiJOG3fVa3P1bld
D1tzO5iIefAzX7/K/zUcYUT/j6snx+v2yyRILpYHrZ4CzJY/2JwMQWeiChfaionASJkdx6bwKOpw
QVzj/125KWLpi996LfhM4TRA7jiMIP72y2+BpwQVwFlT+rsoH5JTrhTIud8GbAL3QzI+llF9lzEP
nFHJxiGtLn4gJxeTKO+gaQ14zEr91qENTzpccUMnaxUfYDTlhDiVT1FTlMzdsthrU/zoUBWLimd8
119b1TUO45omUC2rOM8xMpFtq18WDWubA0QE53loeYa90QUvWVQv3kaDxH6gjCFSjtNJqeyMR8dd
rmJBkM1ylI6oiTyjh3hDM+bnSBXocvcKYRVkrAsfzQktGMXyJVVnX5kBabmG7mdebD6jeFTWdXb2
KvmbLxt/GkCrJ3Mq8dbU036XUCLTp967TkIaB5LKNayxIGULsbParrqpBaTGkW1UIPI69Yc8rm5W
SsUZIStE+8sDRHu5owrjcRWCz8aMsi0eN7ors3dQ/+0lKlMzwBK53HWKbO4yhDMMrVLeaqbZvTO3
7inHl+gR70xq0pbsf82ZODiyx3u+N58dR1QHHoHyGJFHf6vKCMWEVPkxRGYdIE87ghgV+VVR2fd0
3hjWeSJ+xHXySiYpwIHb/Bhj8YggqvOnEOTTWBf0UrFveUT4UsZp47cqtm1mZ/8kM++SC2COctR+
OJIseaI0CMdlaCBakS3ZVXGXnXQU53dOYcojKqbyICkd7EBpGjup9F1I+Lir6ik9qM2a7/DISJVk
Wnsx2FeA/tgVivGphE9ipFXyESm1DROcYoL+nNVqtZJXklA1bPnUTepH32nv5dQ3qJNDmKTaTx0G
r5bUTT10gKZyh+Zy9ijSrIDcmi1MUmG/FPmlKerpYq3ZuwWo72S0zdEbW+UV6+tQeAYpVRh7u2jI
wzlO41eQgj8FRlP3ZqsrL4ZqKdhnqFPoDgXIRqtK9nk7ux8t+evWc8HWd9FyIfEZ73ITOaWRCvIR
Rf6di5L7j86bjMDJHO3GDsA4tXXSHTq4Z8+J2cN6pxL+p0U+2PLS3y2GxMTTmvHoVXm9eo+YR88Y
xaPRRKQ2FFH+yus/yAok1EiT2pet7T2DNo72ceJAGG4kHlsykzdSDL8XvT/JRfTPU9e7jwPCFkkJ
nhmj6faAEjjT0Vb/znmz563mnVFLy/2v9ufwduXWubW3w3b516u/+v7nLbZhW0bbPI9YmXKKyXzC
/lhNjT9Pqwm74629nW3rzZioXLS1/3H6Nf51+da3Hf7Vt91n61u0vtwZaj377O1ytN/KsmZRXU9V
hxCGdOp/eo3RJCBYx3MFyG6IH9vf7c+Xfh7FQhlQsZR9nInmvB3qdZmdzArxsa1tdst/2qhXE0WO
6V216PGTpak8Dm5hBICI4qetry5sZvfUnA5b33ZQ4aaryRTdfXYVdvYQM419vajHufFkoub/2bcN
lJ1sqe+sWsfrzT/7UqXzNW1UT1997DgDxOyNW2XmWpi4dXywaqTGK6Wxrmptqteo8BKWvrn/0bra
WwEQ+VlXlfksI1GENgZEj9Ui2T7Fi4/EW/WRgLg4pBhAHimMwFqGnYjJ3k7TvXE3tjm5lKi8t6ux
uzPT/OCyxl5w8iREkll+gjl2yNjyX0okWw+Iu7yWbe5coR+qocK2i2kltu+nfk6J8NX7bO7PiKEU
F9x7BZY6ALlBUcnQ8DQb05MC/bhK/hAOspN80N4zCf37sm/VD/TWyp2Y7DJUpfZAuXlgizkg01hl
c9Chbngw24pKj4ogk6ZDlCP03mXjqL42zgRgtM9WNgWZpBx/KCyoYuM9rX8b3dCxUwbQOMTWm5zM
elfAnXvKE0QK6rn6SS5/uWxdbawPVy8vTltrO0AUjvcd1O/ddv3W1w/6q2eN7d3WGpNKUmGa7/t+
8cCp9WJXFdn0VIqohAabTKEST9PT1pdUBLuAo65by8OV85I0xR9kaP6+QM5IVZOVBIOy3mM7FPpf
yWSJx+02Xi2Tk4p1of91wThg92AqbX7a+hqe27teia5eRw1/qXboJcYPmixUTDyzZe+48ZqeYNre
+mIreSxKKqhbl1WNoG7z6tc2r29dySSXQK01/bA106Wrnhay4p93KLHA1gEqbZjXDeQKHPQhrVPn
mHbMr0i2/Ad0+3lJJ4nPtejbV/+/ryPFXwKHNPT9dr+vC0cteZ6pxrGzKaYABafqHslA82TMq35O
k8z+1rcdxkqt7vv1EKcKcE59kavmE9Sc/w58Xaxl0jnWuvrw1bWdLXlU3X/1uWnxR/Vaop828Xy3
7dL7SqdkLDDr/Tz76rOVHhBB6523KxQqTJ+XlXGTHxUdMEyvozqe1iZmKGrRv8YkgsKImGG/NTVR
FbghDPCuHat7FVG0gnzWXOF6cTKJ4pgKAah6bU5iqHEMBmeCVBN7L2G/Gl4Ovq0yyTCvTZOi+lHv
QO7302C/zmU7HYVCxLaN5nOXHfu2XnaxCVd+7G3nHLUEJXZGdk5VNIFIWm6/OGPJFswTb1vLKrTs
ea0TbK3EjewXw7RQSeqLx62rGmKiiaKWd1sTxJQZ4OH40aDzsNPnxnuxklFBEixRQsvz3BeN0Oio
lgR1W7NC6gX9NYKc7WKD6eIBBsNlG4xAdLx80/lZj8G0GDxXdf2grjfNesLd3vPKu+1CbImJ6ZYB
ZySMC/2tb2LlCUWHCpXH/t5L6hESDUvevC1s29rk6k5EunMt4/QjdJHAsHV5dPJuL5wxB/sZJ4cS
tZCXeHqs67bYewrG0Pm06l5O9jNJAovirzaEFaisVyUbyU7l6rchzljdl7J4tbR5Ic5nlsM0JicW
N5yLTKA7oyOav47KTLHFi96Qg8aCY0b82RvMw9Zq6ql9cYwTs2MS2nhZOqCCzo6ue9C3MqSoy0i8
djOZrLyhJAWNRj9qZewEgprAmuVzghGkS5jk5rAnjbXmxlzC+eJ5GYwyMPUiPnr6DvFR98Fe/WC2
g54fDVO5GWX7bdAVrHjcZrnxppHhqGby1Tl7F8WAFplSPA5iu4ZqqKMhiGpW9aMvx4coatQXnAw3
xI3fml70XJDXyhpidVVp+HwWDXTRetjOxBpj2JV5H5dx/tmlzVFyVozxKe3yX7XtGscOG4ursNCH
WwhxL0VTvBN7d79cU1zHudD+YLOxz7zOYrN06xbpE5CX1LD7HriElfke4srf4hV/LcrWj/HGeDXT
7pQA5P2lFQjDKQ85NiZPul1dUOYt95VGnrZU0jJ0p7Sm6J18I+hrDqMLkUH0nkCfPusfzLFqSQTY
ya9W/FBjaR+8TlvR+aW7W1RyhGUqKoyzXZK2KshYW+qPMp3Kl2lIV3ZhLs5bM2/QGwU0cQfz3n6I
hoU61DA1cDWM+SFpzZVflnZ7UMHpsWvQCLGU8ojdEyYOud0eSfq1obnSytmZG0+E/vx5SQ2SAsUO
EFSYKhT6KWrlfqr3Cckb2zf1R1wHn2LJDGQw1e7jSK9w+y5BfSla/ao7PZq1RflosVt7HaWrPfad
vt/GkD71LgMe2v5s/x6YnF9N4XjPRY08PxYZr6NlLLhoY8K8js0IwZFrxtV0banoLT41I5n7tTVS
LH4qceLdWugB10+dl+1FVFuvfdVgtlsWh21s8Cz10Yna42erNpvHfpInU81UZC30Y9bk8lqsh16d
LjLtddI1tOqhG/ejq9hoGen2ddY1hz3vUvhkdNAM2DqNdSS1WGOWpbgUemtf1UljNFp6GZpJMiJY
u7a3oe1AARObp/G6NT5vVTSdRVG1Io1aTOI4jQVpyU5gmOZarYAwhHLY1qzWP0ARwObVK+yZqgVw
Ippzr3O1dFV5GsTy8tncRrS2Hs+JlV2LfHw3q7Q6FWS8ruPY/H1AAdMJ8ZVrgn8NTKo33+u8la9r
e8PRDL+btcYHQI60yHqXpCcZNOspggFmFN+MzJ33YoRMqeVqfONJgiRgj3K5Wz2Mtr7tOhdroNvW
dBvzAcYdWYb19V/9sumQL2ptBV3GuCWUi7SdWCIB45RDmfYlAGMollNeU0Re+xKT2RMhoBg4h92/
FFb5WkeNuG4tz1uiFVqJI/k6OPWpclAmO2UjXQ4vql3q9za+HyBGekAvXNEAS2Vz/Lw1REuNCb16
ebc1tR4oB2S8/LA166VMT9HkgRxeX4mMZ3GTU/L5h7cu21qCpM3jp61lFRMp1glNlK2Z4P0e2uaa
iF5fLmyrPsPFsP2tmeuO9dBCwd1a2/vrY/2Y20X7sL33YsV5zVaq4Ke5vu8VWLToWh1uzRpzeX6a
JW4323uzC2SQUoSg1tZ2tyQaH/KaFC+FZUprllaqgdJ07dmmWEAieWmYq82qO6o2laEY889XZ64W
P41j5wcA4kvLGZ50PE+dJf8ib/G2kAn9qAfoIhTlxTM+3yz1hIY+Hp31FQRHfqwrOzr3hhSXKFKS
I3XI8lgh4nnTi/QtR57td784T+aCX7vj1r/LorKxXM7ms1ZjauymoG/I/SS/TxTiOzL4bAy02E2v
+VymIHHi+EKJ9JDO8sWWpeEjxwl8o87t+14OlfSLRuPnzZM65sVtOyi2nd/IhiKRHf1wUHgMxgwG
ujs11NPiZgRwBfQcDp2KxuYAi8Xr5wtgeXlqu+YntpnKydKK5cUaGn5284OGH/wbvmu/SukGFOhR
7q6jvbDFn2YosluSJujW5o6yh6avvtVWqhG09nvN1e1XYR8oieXfDCmnvaEkaegq+SVWvF+E6+rZ
bJM/ZlL9HGZhUt5pnKMGYpQqm4txFkJjc5vmKDBBfvCEkX2fKBLli+UCRWooVjo82FkzeztdUF5q
AAI8VdWBjHxKyQ/T875MMX9BnZgqgfatkbF3tDwqnwDf87ARyGOaDmClCSx8143RnfXdhfV9nUrt
yVC7M0T0xqcKFe/VioyYhdwliZeZfK9KbN46xm2ev+s4nhiPVW+7x6UYkD+cASi3AXlG5agp1NXg
NDV7uPM68iCRcf4F1EO95mTAdugr2bv/Y+y8liPHtXT9RIygN7fpM5XyKpW5YVSXofeeTz8fV/be
rNHpPjE3CMKQKZEgCGD9JrfzxUd2PvN5RGLTDr5WmVu/zjofbYr0R4fAPeBuJ2THlEQxx/A6evGP
Kcd0cRzQzsVq8fcMDaZsdQ83wKDZWn3YPhO81Y5WZYWXwMrZlY9KdxfkqvEO8vOvwYrL3yYqmMSC
fkVdV0H+DtmsL0rEIYa226iI1J1x7hte1EKLnipQKpKTpLJa7QBxns2xpYUkfqmDdBm9Ox+yygsy
Khqwv/gENmIf48Xw2Gum+joRWt17OrFuyVoIKT5kMVrwS2UPuvB1MCBjj3Z/lSID9sHRiexq17iJ
9ur1RgvKEwDRkpMizbAQfGvT5CInLF+fs8GXmblLdCo0f1H7LLvXyQfSakbls+TwpAr2qetjobNU
jqxsiFe3F8l5uta9RkoKQsBBkl7KdDxCzr2X27BoOEESJiUHXg3sRZcTAleZ9kmVqKARaMGsOn7q
dKIPS6WyJOPAxp8CaeAsLdjqHi5+gQrUesnATS+Irya3vzmLhmIbedPrFLPdMVma/tr4WKPldXhJ
s5AvXdHGv+3WRleaudOLE9ov6fCzxBP3jT3N7WRYI9YkufFWjuWPMEFoQurYolW3iFN6JxCj5put
4Weo9N6wl7a5oQeXCpuardQOKpEe7Neto28+8b0vAcPUU3bxQmYQUNGiF0kQRyn2VeIX++S/ZfoU
ZZug8hDvtvXoZQpGUF6+h/a3eUzDyHh1i854TWaFQR9My1myseJ1Z20GHiJNtME2XvmATU4W3drn
DWHkEZXWk72cXgX1Abi7jyA63LZK6ZwXSZK4YbRrhvHsBLHz0qKN/jDGCjRzHQBaYQawo3GkOUpj
dgTDZ7TkWNP4bb4F9dvsuUHjHmDz39eru99Fpvh7mP0Ao7BNeYFLp2Nx13S3rJS1Zr2rNb5nksPE
tDjOFQC7W1b3OWvOjj7AjUcpGo2ZcF4Xq9h6VMGrlE2zf9FyXgzJ1a3Sn1qrLmjBj0rS29NjCTjk
/lYECxJHq8HbGE4ePTkur3mLdpY96eaG2C6RYmMIXiTx1PCoFsb8ILnRd5uHqHaPhZ5GyXZull3g
unI2UltEfOVTS2frrEniw1pmeMkvT1X56PVl86xFsMp+OXiLjo36Ign9CAWPnmj1Wuabw6c6Uscr
ij7qSx/48bXW7C9rg4R1CsobTXNcy1zsytrxdtGmHxCsQEZoa432dNWj+KkdveyBb2D2QAj90kOC
uEgOo0xb3cihl4YvWmu25z/K5DSrKf6qWz/YaWWVAfLJnWdJ3JpdQgdCAAx1ykpVAaRLLKYedgkc
1dc69stXPynZXvPi6ChlWZSzVxkDMQ/zotxOla9u6Pv+WRqbBh6tBSrFhgn8p1Sxw0oZZvdBF9Wv
9Vy+tGwU3qP3Wr8WCSK3Zqj4WxU6KF4Pw53TmT03gMoQ+NSOQCpIKc2uX9Wpjh+b2D1LpRThM6ax
ed94Z20ayofJHO/sOux5noPxqTGH8uKNdQcqaAqy+zoo93m5V9Sh3DWNU+80K5gBHvnNwVQM575P
oGjEvZ8s9mN7fNw+N4ZfwIfvr37Z31t9gGJ7SEwKXsJffhcfrBDBg8RipVMwA/BKrTqNkf1zdnMQ
bPVZ7QOYE0oIplvt9V3LHGTbMPvIPfyF9GwzgxLejpECkdTnay7RPvAxsOtNMOiqMlxATHzSaic6
BnwQ2OBWgaQDUu57/U6d0ZprNcUguAA7yVWO6ai/s+5isAG9sCsN9SHr0jNm1Mq16krosf3gnrMe
ApxhfIqbIWb557JOBu2Z9aH7OmeWdpmIaLPf0bKZaBSbLJ9aOFMbdcRJF3ViwrcTbgBe2SebduYb
yWL4Xu2ftbDxnhYRvgkSgz1VJrzHwLiaTaweFIxRNkX0Ps/zGxGhXdRq5aGwW/euz3CDYSOAwzWZ
BhTgbaO6Q7TsMwiLERe6tj+UToiPq677D33+k8uEF+RWjA26z8PWMQ0it4WiXTPmqpk1qs9GypWH
KpvvLARngxCQSKZguZjocPKm5NRoQ32pO7/eYx857BrHCa6pW887tdU/ByP+ASCmun0wQ9FQ5/LZ
Av7xXOnmJyWOqlOGWuMVmURwJXxT9mnjtNeyKNgl0Qf4W7O/DaqpvwIkOHU1goxtnWzzujx62eid
c2OqdinzBpZWZrgxcNPa1n13sqoFERh02t4c7OQAQPgvpJq+L2aiJ5Mo+Za71W+Bw3Vb1NnYwaPf
2I0CXC9p2zuNFJ0E4FpoSbBi7wy+9oYN20b9q0r0CV6dWd8NAA3OyrLhYTTPMqPWlmk1UxS6UUcc
JA0RZskTJCOioVU/6dn33lYe0hSeL+Io2zR+Br38e3aN6kL8TeVLmNRorqmXqai0FxOGh0m3J9xr
10MC/saptkYeRtcur4JLMDLDyDTe3ynElyftSuT2hqX3lhlbVk6PJoUTfcKolwlmwh6qXdX1MbSn
v1xTda+jm7RbtgLbkK3QG9gBbzViS7ZzDvoQR4gAMo2WY1pW1MtOyWeIAPl2iKOfTVbikh2ZJ77l
fQJiBXmr+sAN/V2nWMSMbMMTfcCUo62sJzZG9E0Mumznx82r5zZwzNwG9zfVKM5hzTgYK+Z2Hvpm
W3bsCdT5E5qm6rWPIu3aLoljYljpQMJM802oB/7e7EDqhZrOCkVxOsZeq9kHSeJuAWUdoiL4qRB5
QIkhQlGIrYwfvTWU7y2y5ny0T12OjZ3jwmnSA2Ig6gg91WN6fB80AHnmZ1Yk7Za4Z1WaD9iaZxvc
AD6lsRry8461QKh3E+Tix9Fjg73Wu4mocPCCsAqfz7YCoeSrHTh8M76OIC832GYxq2BR2CUqHB6z
ZfN6ToOD7S3qs1X/M3D9DIEyA3ijq6eAGMwc4KF/DGesGnUI85tOg8rU/hogDUbAfveNB5yvth12
nZ2NmbfqFqHpYq8WHQjlTsGARVMV5CPRiwkCn8BC6b5O1fQyhnZzZasx287dhCha1j7CXn5hp7nZ
WOjJn71JBwWq+9bZsd2L4vfeRUl892ItOJ0q7r43rnctI4ZZs1EYxtKqOs0oLGGh+m0AiHqsuu4b
3gcGnGA72CtlMt0PeBVdHTaPi4VAHKT6a+q4d+AfJmbZo88dHL6NrNrZ3QiAL8XxXjc6f9MUkCiy
uGKjog1Mom6ldarcqthYid0ega4XgOI8C9ANH4MDZOaLkxOU0gs0t5COfS2tzmWXp9B2SRwfy6k1
j31deV9S7w0uU6e2/o/Zrndw3vmWegtERvkRGf02t7Lgoo8B/oiV2uxYqXunHuDZ0QIHCu6EkJTi
s3jrINw7VsGmh2rumDPee6M1PKUDGkUOOcRkkn1rBm95pth3a1INhXPL2sz8z3YNRQybrwfLZ+7o
DRY4RjcD6Fl53sEPfG8beqivaQx9W5bMG10NeBV907ib65iwKbOPn2mu7/MgmS7qjHwTQlHPWhz8
shaHKKg6V3SLpTOyOuNDvCSLeI6Zj9pVNev2eejb6aGNl5GbnFcG7XMdMdWt6vRYBo4ablOHxwgm
7Ky0rD+6PmXmYUXvSaqjc2gWT5Yx2ocxj1h/L4nv3s9eBw+t1eJ90z2nTpNcQpYHl9R3op1RQACA
jR3dWbb5rAcG7A1vpEdh9ziAuGJ/L94PSv08Y1DJxh6Ls24RONOyk2DA7CUiDVUYWKJpLV5XIDD/
mygd8aIebdPCwy7DCJHU8kuQGmPmtWyz4NfgIHu+BAKUWd/rPrauGG7BkcAM1INjHfSgsaZgmFhx
+pzL1sgVQekzHbW4a8zpSQ3nEWqHb+9GVGm205JFpmDa9iYPy0xdgGZOmMIr6ZCenDXQRZ5Z3IHI
OA0TjBTgSg+d2T0rLf5PuRknOx0TzXkrmLlwIfBb4M/2zjDlcApm92FMNY2pYJc9eoTmLnFTvc/A
jT7htQHasPgeDlH6Sc1xifHan27h07lll8BZtgrqWWelk9KhHM/V7iWZ+IQBsPKUnS+t0QDHXq2U
VAHs6YMUmOrcvMhlcK18i+ogP2dxyZA9ds4Ow27gIYQUAMEV87ZAMS1yCpv3wt6aDHn3gwaltwYo
gP/acEgafg/JEf8+ZoP1lMzhe4gUHOKjhwlruZ3jjBDcF7wRAO1dovF00f9NlW3a179Z17R37ZAd
67HmMwkqMHGwtFYTSEItPM66Pjvh1yIvjc9IyKPIOb7oSWCd0kF5mdkEWOit6rEyF+OB+JvaGafY
G0Oi9Tsvnr1zGFkPMaG0baojq9SqOcJ/Bohx+8419emqpfHbqLJKDasAGcUQyvBi0lT56NokDb8H
FOj9pgARZHV3sAl4g+Uq7ZtwRDr97gZHewW26yKNrUwsBEzGaW3B1edp3+yK1PaeYAE4j+r0NoPg
ezIAI9h50ByqOPlcMjFAvjICWlkSTJXsnOoZc74yA6CpKMekc0PmT0YK/MXa5UFnbKuy6E+wI4q3
zqyb0whbZCtZPXEa8Ma1hV+o0twzXeb/aTt7p5fBz8lWpmMRp/Mdwh9P/QzY23Tt5DFAyuUxaLSa
yDBSmE7vpHurtqtjCQ3cCGBnKAkScxl/3sLUcAekgp2QIGMRbJx5zPasoh8N9jkYxXdZ9tiFgMW+
5/YbpmXtOVswM+WCqwtBWJxN5zFacKO1MalngBHhgiSVZNKjd0Ux/H383yIpl+bZ8trVlzLgvnot
dLpNVqSkAvRsdJDTWl0FO/8w4Qh5ssK3uAEp4L+OTZAeAui8dmvALRrGV4TKUTfE8+6mqyEYIcEN
ZSYLBjd2UPJeBDekovNTSJLjX5PbBBdwWda8Z7LKXyKH8kZbFVyykxwmMztIsLD494a6AO3rtjoK
QqVynBZIIXPZ7FL0wK2DBq8Hf5Mo2rKPQGkAFmtPVOWro+S7RA1wyP1p9gMo5uXGNcsV5WjFJ9pa
os57gSpK4ThnU3aSlpHTcmeQRQz+Pr9dLiKttFCdNraTpTv5KxO0pgnAIny2uPodg0Y9isKI420h
uQ9nMJw/uuX5jWbknHLUqCUGLEki918OY5bIhLQwvpNsllXHsFR0/GeWvykH9xngnXGSn5Q/A+fl
MKoGxEn6au+V5U85Lx0DOObLY7w9YSkUvFTuE3WxFtLoWjaWendEagVPJkAfN+yv9AZot0Soxykd
96pefxc8sCQDMOquhl/HfiqSI1k12JgRVU7KGO82ewl633BeoRp862Eu7r0m5InaSIge2qR5lWdv
J+7jwL7PYa4NhnVriNDbY+pOeKu4pA7LvzZEs219aGCHdSDUTbCTxyVPQ45KPD6TjRxKL7BC3Seu
3G28os8v+Dp6oM/kcEkgItA3lGOF1ztjy5DMABGAOWM1jBHoH4dytoMjBUhk18gvt8M57UFD2dFJ
fm9sGvaom13cJp/nUb/InbvdJailm8JKp53ca7krSVuw/m81xFcWDIA8EzlDjqTs1h0kL4mR4hjS
dCEQTUQfh+5FHvyta8qtWXuD1NTsfG4qMOw7uRXyR+p9zf1pg0LfsoPOLNeq/moX2xDkLm/318yd
fgZ4ZRwyZgP0uletyluYtuEhnyE6t/r0oi9Dh3y2s9h2jnMwgwTGjm+jQudECbdBT8hK8uL/+eE/
/gY5xPYKsrse6reWt6eHmgwOpb2h72QIkO97h9z4yQaQNb6kcHlvN/cGp/jjrfkDVPHxDhqE8YoI
1uTcHIww1+Z97IbflC5T9+sdZhC86I4LpXsdXNT+KcPE8iB/S+9Xj6k9qwc0Gvt522ThtR10BZjH
Mg4tr7WcKUf/WuZ15YxwQJjspCf0cXpgCsPSZekI+oi0kwnHeu0+SwO7mmlg6tsBCbaT9OCxs4bT
lFssS6p97gwYH7kLuPJff9cu0rMfghX2cgO4wgJIWfveHN+7+gJgNAq7XuRtGN6WYVl6kmTXsoLd
n2VEsvTZ2ftONYBZSZ+cQGGMlPaSrG/rH130dij1c+UNJ68xt9ITbqdgK3BU3tuGAIGMhSzYmyMK
3ef1DV/7spRJNlh6odr3hwaQ3jF0ooPUmdLZpcV6/scuKHl5anJ0O0fyt8MP9ZL9UHbrtmVl238P
PdjKEeBPzXMAV26TAo8pUkBuvQ3Ceflw6B5E00BnoTrpB3woiNMzL5AnPtg6xqDOYz63zw5zA9aH
V50di1kt8NhOnnNAKUPd3VkLVnUey+d8cLuDac5MJRpd3alBwd5Nj8DMhgDvQXgHU77YRZrzUO+C
qHx0MC9eH7z8qmRvr9Oal8K1m3w4pRjS9tRjPyidUZJ6Ga7lSE+gL5kxnCe5+3KRAjzjBGaFbtf7
0Oq38pbAaqdUDv8oHVzjS24hoiTrlgnX4D2kuq+2cClCblgXK+mZfXCoIfGCbxgT/VPUA3dHxmQv
91gSeezxMj1BKJc18pT+lU/6xYuN7KDO411ilgiUed1JBhmNUbuFs1uinrsLi+D2BTDan5Dys7Nc
UJ68HDHStwsbxo6Gn/PgPWEW594wy35iv/p4nh1y6RHrYKBqqnPmvPXv09tR2/UTxPv1LpaZw0ia
LJ+ZzM2snW9BFxJSCbyAL+CSDWbiHvKj0oTYGpQTA12UUbP2Nx0zmWyB162Ok+ucJ4A5xHOP0CPR
KI7sbYZj2G12dVtFRVpQEHPTtdsgDJf6oTYS4yDXl7/Lt6Px3OqPs5G3B9U0nuWpro9WjvKu+xEb
U7QZiwKlfyjkfy/Q1oFDkW+/5G8TO5anJY40LB/A+O+1zM5h57f5cI8gu3kCmlZdhLUzRF11oS/8
LsMsuz1feRLrGLM+GD7Qv1Lomebk1TsLgjSyGI6Bw0nBS+Aygu9QCNyX3DJ5MtKtA5W9Rwt4sF/g
G/LfwVwarCP6+iRvHXoZ79ebsNbKkTT5/1+KudoIe+l+Herlj5HsbS6+5uXoVjhH2H4woUWYQSa6
SmefVDwWpYn87G3KJYc4bPKq3Q6Ja/8Nq799KOXv/GOWcTu3zN0tsIArAUHsMfjQy/yV4Ahb1/Ka
zAVyMNtgMr+htcJ+ctgnp6IJQ3UvzW+H/vIFjQCDdEF6m8dJT5UZ3ZqsZdOcEXLQUIrUgIktkzD5
d9bkhpKU/B9z2dtfX84jTJz7sUDXree4AZ5+sIlSzVv0eguCUH+58oeY9UV3dfUs0zKZ1MmRJLdL
L9NCyRIIQvM6gACyNpYma1aO1mR9jGvZ+hsfzo3yTx1CHYxhjJkycHYAAfKT5OXN444nLOOX+tsf
P5dasYmUQf1jGimP8Nbz5u8BRPuzdNcIJV1A08szCLsOyQ3pKf98KGffhipAOc3JLdPdRypIAFNk
XcJ94IQIwUNq14p1DSgVkqztJDv4Pwatzs+3v37pyTeyx/rO3OYzt84spZ6ed8RP/vveydGtlRx+
zMtJt6v+0erjD3w8S9EIbLT2mzYjNSvjyjp7kHP/qWxtIrW3ebYcrok8jzUrR3Lev171j+WMtJaG
H37qn8o+XPXDLwXLgI/RXN2FMPqWVxwPZ2IV1Xxbq8oLLwlbKZAzoRGxeF+22dZkLZszPEGh39Gm
ag0Ob41kuJWLr03/qJFD3wxACBGCv/VoeVnkPVlflvWl+tey9TR576TdP5X9Xy/lz/lC7i9i0H7j
zsWhjWntMheWD9ea3Faya/6PvYp/av6h7LaeWC57+wW5zoc2t18YEu+qKcNvtfPCrQwNsgaVo/Ub
LWPImpWjdUK2Nv5Q9iEr7fwewYD+h1YjiZAUNkQ+Xk5i70xvpQvfDqVU8jNb2Syrsyo76F7xug7v
gKmgja95ZV5o5JKXkZ+5UMCOkpVZ7m3ryA+sdt7K8MDuP5KsDcrAf9PVboOGrbKHIKNLUc6QMBF/
2/3TcLt2BUcW/WubtRusZR+6i2SldgyalC0LF6bXoM7mrnP0dN7K+jcBYMB2UTK+Be0QHW5vvNyU
NbkNq2tebte/ZqVifXUlG7CR8vfwLfkPV5CyOUvATmgJr9E62N8m1rd6eT7rmQ1eJSzesrPFxoix
7JD8sXJcm8m5ksjEYM3K0Yd2MoiuZX/841Lz4ZTBq5T9bNyDCnyqoVLgGiAt2Ck3NJAcy4erxBGv
fZWhy8+SLDvJnSmTPs9Os+psmsyxTvKyr0/09u7/sZn5x1RhbSpH8nijomdH79botsmVO4ieGHGE
TIqOVvYweyXhGNRctOlBXtHbPqX0gHHW4+aLvMh/72rVarDHOpvQSUNwMM+zc4JEMCxxSGuS1A3R
ys2a961AQf8stDblojvszBYGZAzI686HpWvB0dT9O+FsWwQAIhXtGrmr8lzqDCqTXhVvZQzPRPjk
+vKA5xbRnfa2n/nh9stN/eMR3Zaut7suaxY5vL3mEcHJ2TOnvdxl+dk1kT9gzcqN/VB2W9VJzUcy
59pSqtd/SQ9DfWtjrbfBxhCruCD337siHo8GQoB7HcYsWahnCJAWZ3wmqbV0YmeGg0zPUut5wDz1
JMG7qQ5eIy07ass11KTO7sugbjfSau6y8aTMpblT+wyQ3jAUmybiVZfEy1xza3sAPDUwRdc0cQ9q
FFr5HskgDJdZ2e/ZlQQ1PDnnRg+aRzhZxJoRjYV4njm4F8XqNfXHtwXR/hIgA/sC/6beoRo3ospB
VsoyBI+yhPBEPaICEdtV+hJ7DsqCZnc/xWghOMAWDjqx/aNn+fNTWjU/4DueelMr38fcxFUr9b/l
JVPyGh/4ix+oIMWz5q33Zuu7x249kV0/IOCgtajjDMMmaOr6cz2D6WVJXn7S1dTeoqgDvCpCtkst
FlsAk63kObcq9JtUdVchEYwyVAmOGyPG6mFcathKwkxgwFEgTLRjU9jlwzwl1YMcSZIVhYPuWZ4j
LMwmvFXEwa6skB/yp+GrSfDs2KqLlF+mVgZ2JChx7JYN4I3rs3KLixjVaxXCp+FjJKqiYLhrswJM
kNcOrIebwr2A1CC85rHZ3qL6NfVT9DQsCUSX6MlXk2/IaipnKSozTLrRXUSVq0D4zLCI1jjBU4Ma
9pNKJPQpVTRtO41jwAqCitj2gFalNvcyx1IUD9nNNAzdg5Z03uO8JHUGbM+mb8GupsVaEepZutVK
B1e0geiMOWE2N446ujD+rymJ5odbDjQHyr8OfW49v4os7xGVmWhbhe0G3VNj72iWuZumJkfjDTB9
YWjmxXaAOgNr1Xa6rSftBit4ZDBwAC+9sLxWUO2uzZKsWfrnMSnYQx2QNrLhppX6JZ/N1NhqpqFd
JCmm4D+FRV8p28mD5e6FKZvNiBq89T6AUdce+6/JkH8xCKWDC4fuz7tlwmcGmQhaoahQiennX4Q7
P4d5on+dmgS0AoI4b8GYAbtGB+tx1oglW1Ni3VVu3l/0Pm5PaRoXDzwCDcp/q740o0LnylLzXjX6
txrVoHs3Sh4Hu2qgvir1S9wTOHIQe9xLVioIhX5Cfj3f1+Omx7hjMy3NYy3FlC8Gy7WcRwSbIkeB
dsuYsfvjZCv/5qSzeSeXqhtTe3C88AQ5DKfODFm0Ax+carf+BW2Q/A7DObldtzbm9rHp2n2uImuz
9bFY7oPsFaPCmU37omGtbJt3EC2aF7jn/QNbx2fJYbTbvmBaBxkqGxFrWlpImWOUH09K3DfVRY8L
10CA2tB+2LFYDhUYdFf00/prPbCtXKaonUiFg5LFGRnMBDQbt0I3lfaI2Ka2lazcnixVl0+VAyZs
uT/2OAJ0qZaJXny0x9+3fydNcv9oFzWcs+X+oToNIi+bPPzp6TPjYKKcIoeSVMEMw33NS28bWyQk
/yiUaqnpIHfshkeAMyDwgmEDrgtLhbJiUNLrL3UdhKfeHgI03sPqW1kepD4ewvqQ6qg2VbPisGGt
uLiFsx94boIouHZLMiTonriGf/yjou9T7GTeA9+O91AY4rtyzPAwXBI5kjKTVTaWDTaKarEWNfgN
/ktDOeXWej27GzEH/L+ckroD+ApVO368TNsViNw+jw+lym7g9sNfJ63lR6ai1Jtr2i48CsKOptXC
gEWR8j5akhyBiXvJTr6PYmHkD5DX1ZjN9aW6VFEu36yN5AgHvTs+fB1xZE6OXXZVwrLy8MSYFOXi
vFtA8VGWktoPp0pWfrhFdfTkIAR+O1V+7Y8zMt3cdyUAjY8Vy181lTFkx+e5sL+k2JOCXJrd9K6d
qvTOHSMAJxrKm11GnFElWrFPilB7VctwuLp6/VceaurrYBfqqx7WDx0D7AOxaZguiA7y9esN9L+c
utXvbKAl727GpQjmlPcpagbvUaV8ho8cPEqlWQb3fhHbT1IHUnifQqh7yZeWY/2eDJr5pvlR8UlL
ztKEb072qjYN9MuHsE6nax9o6f24JIj76cPGTGoO7WbeMGaDxluy0gaiKYEc3/2lJgPupS57lzCX
0vfMq9HR1ox2K1mjb4aTgWvqrjQtFPE3ttX1L9hYIV1kjfo+glD53vTYIqjw9Y4Lv/IdKFi5szPf
PI1YZj6V9vgGhKb7apXfZ7dxP1uK216yMkI6yda7r80MkEJ1rPwJER20dMP+d+DY7VcgW/pujnER
txv/TQN8hoZtO4D35CgO2/2MNSx84f8UQYv8u/JDmW45oGKz+VoOXr3Hr61EYc4p3jLFsi9N2k1o
bvfFmw5j+gXr941UKsDY3kBgfIbJq95Lke03xBfcoTxKdkRN4qx5U7KVbB275tNMlE5ycsVuUO9V
tN50GNF3wTSDSyis0Lir0YqBFl37qLDZ+T2b7nG3A4uHrCfSsvvKH5yL1PSt7+1NbbDod7idzD4j
D4Ix0XuvVv0Wjk90kawTqTYwhai/k6yNERE+kLp/leysTN9dvvkPkpv67InxOn8yYvA9/hicwmhQ
ntOsVe8jHxpx6GNXNeTVE0CfPbIT/XPptZ+SuFXvACsMz7re8qrEqMpXiXuVBlKOLuKhVOrsQYok
MVE5imwIDHWnY7ha4B6b2cGzNI+hoz3l5nPTFAe3cysMC+s9MublnT05xV3UQZZbxILLO0UlabrK
RWZWnXax1yM6bkfNY6g5WIFP1hsKYelX1aq8PbqZ5UmycHSA1OvFe2mOSFIaPViCpZnWT/4GTT9Q
NfmIu7LaAhSv0q+gqLMjdHznoBP7+Gpbxl3uKtarGWbOfZlYACyWZu2k/ppAS575tGn3TOs03Ig4
cpdk1lJ/yw5eA373P2VrEzmylPZX1eva8Z/O11sAMJ0dP9bj3DyMSgVcunCRvgPVZfIl+pWr/idz
HOz3xhnRB8r14pqFho2ycZWCiBvmz33lPkvT0UivdWR4X+omV3duHVv3aelhwFLXqKWgC/sJOtIP
BfGrfVxsXWBDV7XkpXLH+HunARCzDLd59MwuuCi2kxyjNFRfUVWpN3J5Z/6ill7zoyNuBIzIjNFh
nIwTe7Ylqrul9ezZaI7zujsIW2r5JsnqAmVcNKquJWPq1S7DXe/r8aVGnPzvilsbqS7XUngkgJ+R
8d+pc6DGO6kPwT1e5Wqx41JoV9AJK8c837JSrXtaMh54taNby0DTny0zsY6qPcDdXi9hOeadDbz8
4oSWsk+1QseWanBOFnjfM143zVUzTOdgJ9n0NOHjsutbtfnE26gC/XGdb8ydn9HmUX433ps7JExJ
x8I6PL/abWH+gJOIWKTJOE/v46XNEgeSSjDv66qqH2K9rU+mUQ2XyG0t3H39EluCzkEfC7AqAx/M
TL1EFsvv/a9xMH5KIlP5pYC0vP1QlmtIxRXWzykdvoeK4nzR7CZD7VibX0MbbXCmKMEjFGr3mC2i
4qrip3d9GltHtgPSRxcqEBjnxmL/jIHM9ufwKwPwN8iHyk89wAcZdBIzbCbhSeCavzKUkfWufwuw
5mjal74Ds4xOcfPmtawJu77SHsFtdMBzcFiCd+Xs2Fzz/ZOuG3hQjc4iaaCmuMVpXXYnR45TEwJE
AuG+S5B1wb/mRXMG7y1PvS/aFCv3Zu953APke+swrS+S7QyU53In7s563CNMpTEvO3clULeicb1P
AYT0TTWE6n1flf6nqJ6/6lagP0huXhDgjm49SlNPc+4izfKfJBf2wbFNy/TFLHT/kz8TSyys5rU0
HOeTfxz9zPka86k8tqPaHp12CL4V+rEeavtbCSILy5yqPg3BUHzB5m7bW5H7wjryislD8VD7CuL5
AeSNrg+1za1sqYgKIs446y5MlvGI2NHES4TwmhEZv8Tu0EJMLXSC7tPaoDFqY1fZnXUYsBR86JaE
jjHtGryRd5KVCgK2xUMz47aFZfUdYCd+Oegq0A0Yjm7YuysejCWxkeK9cxXjPneq+YVdgC9dGU3f
pmgBerTwOdCBQnIv1b/E8zB9G+vI2o5LebSU/+/2LpJLa3vf9bkO8LRtE7gIvv3n+mv5v13/f7eX
39WrAea2Z+7N3Iq3Awv253KY6mfdMfWjvZQhl1E/S0XO4vdWJk0Qimyey6Xsw7l8OZGzUrxjrPNN
lMRa2JZe1agHekb2d5mKfbSXm4e1mVSOsedt6hq+QVA+KllrQZiE8zVq9RDsHd71XY+OzS4bteJR
ktHkeRX9u77Rmmqvh4l6DSqIeAxSkkGhXb22SyJZ21Ag3d/yWbXrWa6h9fifWilfs3KGlKFtd5dH
ANrWotuV1nzKoDeP7mPJ7freY/+BIpn3NYHPRKcq87PnwyXVR+dlsnvvu4EAHbuF3vBouS6Gowl6
K0WqRkRfYRNDPD43pXIwdG/+jCLDcOy4qgievkPLOstvhBlwvr5qrXucsL0Hv9MIdC3XxrziUeeu
fQI3YuE6YBgHvWnHi16HaHYvhjviqHMz17HCAnIuiy+pkKRHq3vvArKCid47ZzM1S8R1Wv85cxLl
GYHobqefPGzEknlG08VAOwYRcsfcMAWBFxOP9VGpsv7I4g9ZfON3ZbbfkBgZPkcxTvBJ1/aPUdNr
JzVus7M/puZDGOh4Yijl/J6G6W9Ah9lvTg6xg78opok6Fta/z/jJHI2xCx6qommeiyUxVKaH4f8w
dh7LsULblv0iIjAb1wXSG0lHXh1C5gjvPV9fA3Tr6tSL16hORiaQRgiz91pzjlmAS1w20NTFitQg
2dDb8qqk+OJBJsubwS6667r9uhkBTxtCIycC0IDTJEsmO5J5smT75C4A1kGuWpPeAh0iIEInGE3r
5HFLDlp91YMu2VVYay5JhqlCG8V8Ni2UxbjjjZOZDdGhAGV8skWkHyh7FEd7modjVo3jQZKj8pRp
BcE+fh+dk8YH8TSY1jkpJ7Jea4okUZf427htZRIY5Hpr2cWI0RXoMgCo/pb+RLlJY7O786E9wQ1G
O8gVBzVQ1ff3c0fUD+HO40Okg0fuhNN3IUWpoJAfG3rQbjjK2tNoWbC84Z4+kz3TO1U0jRefHCoQ
1HnqVVMYQcKCH8e9CcOHn84fSWNtfPLIXuheN3BtosVrP0f3aEm/I0OeP6RE+6Dwi71cDyiUB5a6
zVpuzv4gdv3yCVZMfgc6sJKIh5EJlTEB6URi8lGgS1Q78W6jNWAKmA0n2KjjbU2Q+kLjn4Gu1Rdb
nzpQyJwBzIzKfdYogGSA943XGFoLg/JxnwspevAl27yaCm7aNQg+FD2WO90f9n06TC/CYO6kKMGD
VXCmKFNegA2Qx5cIAeAmKId+v75LjZNDrQ3KMTeVwaOWWBxxBMVMVRdlsG4TyOG3zs8iMQFEXDdZ
n/2z0FjWrAv/55rfzcds5RPyBb+fsy6rKgsfGg08NyMx8KqXLVGOrdQ9dQRYHkdfzsBXsEsyeNvU
LQecHstLiHb2ZmoLci6Xl6qYMC0JvTisL/20VhzcibFDyAMmOcNkUrA8qHlI3lMppvI02klFggXP
1offbdZn6zKSxtm6UZEoDTlqrP+P980Ao0oM6v/PZ68v//lqkxyBAyMh559lv29Zv3+MyvmYpS/N
FIYPXHN9p4hN/aD6eCv6XLuXbdPfaUMouXPOv9m0i/jWqIr9+mp9k9Ds+7bL7IuuS3vQRfPV7hos
hW3ePvejWTnaYAbvbSA9YCiyv4SibHOLywEccDdQcjViA6C8XRZ/U8y4gQ4Sf1RRHXPbadqXJe7e
TfSuvFDnPslA3C8YBapLrlThFpzp7CRCri6/K9a1DLD+s50gkqdoTVfunpDIkNy8fML6lnXD35e9
MZqOOdT0LP/7Jf/jo6UxwS+k+k8pGlWAmcuX/H7A+jId5D3Nr/joWYNknrsxIICI6FASX6Q+xEKi
mrcCkuNtaixXX6VAYSBC62cZTl8ilVJrb1IquJgywSWxDOr/5+WyjKTu4RItD+syJJjKhlw0uiDL
2t8V63brsqqWs60YSAVYX7aGlm8isDBeF0+U96v6I8K4YBdy/aoEE/a3vpyezJJJez01/n0+572H
VKy/U7sYGqY5ZjeWBlQlBuJ2mfR+2BeoaiE4Rmj2ia066KkNE2S5ig+mHF3zVK62GXPdWxnWLhUD
qtepXksU1ovskV8XutS8refEgICiz0K8kSn64jep8Vnq/lGmkBlAwsHXlNQJQ+nHomwN8H0UGWho
dN/jZJ/9PC8+tSZ+lwRVaq6WCOhRDel6TxqWALWgg/TM5mx49OuhgWnOBGJdO5pheQozrIDr2pwI
z7Pfz42zro3TMCPzEqbcunZqjfRaS+ItWT6Jjkd+k9bV/bouFhY1J0BLjMmjm7KVpWtMkhDPA32O
btZn64OcBa+zKleH30XrM9JQQy8mx+fnXb9rZTMzdzGNKGddZjYhuEmrwXcKHNT93e73e+QhuzSi
MI7+rLLtHJNKhRPpfkzskhaRT/NESZWTbXXKScZHhWc9UnbpDCpmXbE+jBbUIFdatqklaaq2v+9R
fOmznEvIdv/9mH820c0YD9n64b+f1hPT4fbmVHo/n7uu9tOYr/hny9mQJJc4LOFpho0RbPl4aaix
COJg/eeN64qfr1x/YJjJ/tYW4ulnmbb+gt8vn+yEQ9A3O/nQhK33v/5Nv1v/53OVryyA2/DzG5a9
sD7758cuP+7nN61rfr60K7ObGLArVvGd3lryqVg2WzfwRU2ZZ326rlkfpnX3r0+F1YFuGD5sOkIX
qRu2jDaIUxubS5NElVsTYBFEWM2CJn/Xi2aCoYemsZcPRujPO9Pu/iLLnbwUsKIcffZqQnSkMMij
sOGD2UN3CNP2q858e8uY6WSBMI0qNfIUY1pQtvanIRGRHXeOVHMhBzQrwOFbNjXGhnQrq06emGfu
MeE9iqa3nZ7TDq7H9FD7FeLi7lEJRj4Mmx9E7OTay83ZjPFfVqieKOhsUqpbhVDfw2I4S3Q9p4JI
xAkEQ7k0/AqJpkOC33ePj5hpqp2cIkm5q9tEupVjprwleUa3lX8SjEWIl1sWDWOPTSpNLj/LFEJc
nLkYssPvuwIqeV5Wg1wiN1W6XVfgQXtvZxxXVdtj5Zzvm+q+ScVwOzAQas0aFnrOlHyYkYwAL4v5
IcGjVBKyQkIOsQdVZ0J2aEdnxGoqbPSGenrtlZEEsOVhSv27esDHnxUnMxh0VP88FFSLXTxm41Yt
YI2ty3IIDLuZlDUKpv93WTczkABpqu4qUvQKS/dvsuUBHIVdmtVta4BrSlu4OCNjmNt5eYhSrdxb
kzk560uuINptDI0Cw1Dzs+h3eWOI50hvteO6yJIqFS7ZOBMX2hSbddn6oKm+SpsIZuO6yT8rIOZp
U/PzxetiXS3o705Ffli/eF3mh4Nj2K3mtVNNx3r5kevKKJHzk24AIFwW6ZTVr6YpeUMQxndFuSkw
BN+2ihLd0TP/HqPKPwyKdgFEnp5Hwqpu1wdrhvUP1krf/i5Lpz4nxA0yfyJLsYSl0dfIvO6OiZ7o
txT79Z/3dpGxmQuf9KOwbUjRspi0+SkZQ7NeWruf1yQkVdu6SIWLzpf1Yamrp2XwHDfWzWwzOujn
il5R1Ylb206kGz06BcsLLYr/8zDq9WtH1fI4iXSZFuL3If0PYcbvdmMC5SidufSuH2TKhUF2RXRL
4F13LYvJ+zmi5jIK0Bq3DlTk5qaos+BOUCS7U+PivvSD8bRutj4wJFMdYoHK/fpy3VaBsu7pFcrx
9V3rMhwVKZaE5MIcbnRtObBv01yzb+Fyz0dN694Cv4YSsixXzawnSSp2/NjC+b9uBgHzQOc+vKxb
MPK7lSNFO0Uzx18xRe1eCmzjFrOoeUuCWLVRQossg3E2b9cVSgvcUy5pzqwv1xUAU8S1Shkwkrwh
QY4NW1rJmub2EdffpNfPv9uG1E4JM2vMXapW8daaUEyAswzvStwQHvEsyUYzIaO5Zlv5W83WIIfD
b7kD9RzdibbBG6ol1A9G6qGWlhIqtGSZrA+MXWbSskjzVOeR0UYZEIcnERbiL6Q+H/Dwf54tL+Hr
PectWX5ka9jo75ZoFZ9w6OP6jLjmjP71sV1cQt0iYVyfrQ/DKpRcHpjUIpxcF4Ku7Xa2Ssd7jAG+
FNND+CO8WnTeMsPu+kVWZ8osLbPYxfjw+8AYGavD+jpbXQ+9yJ7FYjzqFidNvfwEsolwHhmr/0iv
ALtBg6QoAHf3uD6oVTvOBBzVC3/jv0/V1P6MEhUGRpODfVxX9/2MQ3R9GoOdAfmfxLQ5AOfTtIOy
97PHrIkIkgTOSGwZtBDXvfizGtjLaanK7GCfEHeAwwz7gthIkyZhsev+Tp348qFFpEW1G4n/8nTl
PiDX8Vh0/YvJbj1FxIFtW0W8hZOwN+Oiqk34mMI+ccXJNuvf+7u312frf4AeVrgRAftKIiXtJHeq
VyeB2LcEtR0NrSgPBpOEpIprR5K73SCMx5S/WtdHHPqYOmT+wxwCSs2Y3AJIP0u6F9eYmBdTWr4o
rs3ln7U+y4A2bCqwINx3e+XYQLYIKoNGl1ZC4kvS8fzPjsGizH4z7AaEoqm4kpT51PspuFWh/imy
UNpo+rkY6vHYhMbw86CJaDz66rLnsuktU9TqiOW3Otp5BXR8fZpbdq9s1qdr9Or6bH1ITL9C7WRD
w1i088USx1JqFQYdBh3/64FV2mZ+iDJAAItHdPkz14f1D/592WUaZBmF3Ex/8TDNi0Zx3R3F6jld
n7YzBa88Myfv9z+zHqe/L9dntjIQb4WBl4t3ASeQB22R/f0+6J0Id53QT8mivV+Pg/UhWl4OtDi2
c9Sc10WlrxPuEFiMRtZYg35NNDCknv9vXxR/UqWpSR/Vcjxgi2vs56nZqcMhAfKFSZ59uvAhKkGM
wfqwvowjKMRKJH3XDCmHE8GQrTM3Zk8qihSPJ9MqPI2YrrYYJyfIiNYNyaf2ZKtiFqPK/o7az5ed
jg9KuYB1GY+QG1sQOIeVfqJ1vlGzHt9ocsmKKnRglNEoncvwbKCFuQR+59Jvb5xhyq6Zwi0ityvd
s6GsnuSqdblklLTQqSyWVXcAN7BMbWf5Dve9up8HEoQMi0xa87mt23wraMKgYu96sliaYBu1BFGK
3JH6jP4IMkGPGy4XjfhGqIrhTsokbXypJRamV7ew/8HTzY+aSA95WVK/I5IoasRrNVRkFk7pFvxS
tNEx+hVtdw6DWna4OeJMDovCazBkhN0Z8Ct6kpiWriTTeg1iiip4qVygbNF2qJaM6FZDhUuJgua0
O5fqQL6x1XgliIrGotbYj9+NyY6xepuoFN4/9/Y5mJLYjQjY8vNYhmtKRGmkUK7uZcC3Wgwdn9DM
qv+OfRzZMkoqd5x1a+fDupHKdt+qITsBDl0kDPa0CPGKN4NAFzM82dZSuiQIkvFY82Vy616uLYoC
O8Y0Dnmy06QJI7CE3r8bpB0jitml//jG4DncWBP+/VIyEthEyHSsmbGnwJtjgUdDvskfHuT2tE+s
uxEE0p6Op3xGTEt6hkUCg5zzjy5x6eKZ7wKAwVZgyWRtdQLmFK6nUPpufbJl6vGyHEFqbLSXNJz/
6qx084YbZcUkWzL9a6F2n1UGHUnlFHWVoSesaRroN4YmiTlyLDwKouciaUjANfCJ4eD2UsoJmsAU
Pidy6hrtghSBteyMavvsc7/woLw65DKTD5rRwrH4LqOyI5gQc++iypkgeumXrpK2WdD4dxPE9bmy
PsqUVL1ADt6nXtq2FhPBQem9ZQDYG1p4Qiu31e3wS4LD6hQj2cTKOL/YFQULCpCK9NckIhGukRYd
NIVKnh3LdxAXLFebUs8P+4dJsbYE4SIfCZFiSUKm28oMSUo+k0rptnM1dt4UpuVWsp5CKc8dPc78
TZ3m1Gf6fKsbUnGeQz5waKkMRopyE4xxC5pyOnTyOzP/0LUns9909X2TENVak9dFPX9j2OWr0vbg
WQAkWRqhx23/hCJXA3YUhy4pnpnDaFBxZ/irjk1gqtNOY+bEZrjXhSQ7PcguIxZPgMQqgUgSzFfK
+KiSvTwmfcWCGCor3V7RAp1103Ng9+9+UNVAnYqveH6Z1QT4Whp+Is7NvEZ9JELxsUcvSdcFWupw
skGmLr2Nduwsj1rbOHUmJTNEwIavflO+AWFivMaDfi1GmvapfRYqm2XKcNFkRv9c0+NNT+pwWzZn
f+4IkM2nHfG8BumyebifPkjOpl79kOTdm9IRKC+3062IGfl384LrLSgEEo1Oo09whc6BTHZohgEb
BhwTbl10AMHi956d5NQlocCSJh3KkUFWKJTKbXfse9lLTQr+RAqctHJbZ7p/R7Zhu6G1E7tjZT4a
Y+ZpeceFQAJDm6YvZNynnmLT8G7qNnKaJntGL4rJsWUOPSYReUmoN42aIOElJxZl9LhppPQJmP8d
6DTLaZ57AwJdFSX47oeDFalfhZR8ZZH62VQaYYE1ZH6ZORQV7l0+dNPWymgWRApaditFRxROwYtC
FXTMgP0NU3Evx9W1WgpV+bQ0Yv9qjUn0wsAPDpHKNr1w4N7Vm1EyFrtzedOHsRMVBtWSRahbBeOh
ULgpZGiEDOB9sF64ahqBGyuHOotuTIQYTpkW1ywpvjPNPFSV8d5ETLxGcRtaaeYJOd0jVKEe5Lfk
tQw+vnprOLakmQWgqr0KBfqm02KIPEOfeIZEGr0qtZMj6fno+Zr0aUE2Cv0eIXqkbQShUmprGrtp
rB+IeaMNnYkdVYCdPlPJDPPHfJS3glTvrRUa6IfRrEQ6h5lUvNhyER97NwithSH2p9dCaOPp0zS3
qQd/5iGs589iNJ7VYrrrDVfNjGprBONlBs2ZGJDnGvInFcO4FGCsraKBM1iodNREc0h8H5m2sRsi
ybMisu5fp6h8s4P0wSi782igaZSHp7BN9w0anGTkmIjbZguSDTRNfw4BByJoA4xWp7qXlMzApdrT
as5PqPJ6uq+aYqCIO8GMgw8NNIDsikB/m9rxjWzqzDFT6bGxANm0kfraZMnnAE5Pq8ZX/GV/ke2i
i9V2cx8dOpE9TNjI3VQu/pQd8PIIDlOfoKhmf9wLQsR2BW0ANH8ataNm3tGABKbWHIKuuyPTiAxB
i/r40Jp/G9GApuAOS8Y2Ue+5APkLQNmRxEDkpZyDbUrPapvfJaB5HGUe9I2w7d1o2IfXrAHQB23o
UIx6C28/QSw/IY8IydEkjf1EKEZxxTeMhM8Em65yRpY+lR2qwq3+KWftOZGHl44fxdTvOUKEAekz
fbJr6cSV7x5xWel0ncmuD64KyfSFru7aeNiPhb9t9s2Qbxt2CxcJZv70DkeH3l7E+H8ABWyW14gq
1b4lT01uCBYb7XNSwPrstIR+Sr4dIs7ewfL/pikRygn6tHysn42uPat2e9tZqUuew13ZBm96xrwR
CxnRDUP6auKph09a9C6tGVIeBNGfM8cGHQGw8TnDhloZGNGMG0uTERh3O8E842AzWy6yK9GjNeOA
SKZWxenSPRstReU5tUYHDs9NGo+NU5kQAWWB4EjLgofCSP+W7Vg7WZsOXmV3JEZiOqxD+dDL9h9T
YxA5hZCz86A/aQ2j7LLz37qW827u1K0BzNts+otG9Q5ySuKBuDOklG5o5YMSRTsFcvcZBiFCp4AS
mkbtsO41drLJbiTyZOaCrmRep5o2hn/Lcvp4yLzsvslgRPWJJG9VDWZDU0d/CIBvfdj23OAYSd7Z
X/LYdWcFEBmzMX1v+e2DJCawm3b3JlpI45MUoXvp3urG3gY9SNEmIqPYTmwvpURQ0+BIEcZ7uSxx
8jAIq0TsVgEVgU6WMyrWyT6be+tAyOSzGQHv4Q7e9eWX0jI2ngZOzwK+ThydhVSQMDfAUIw5XKro
j8Llx8OdhKqJ/J45qs5BVHwTMho6QuloK2mPfmMRVJJ/KJDrrLnGJaGQCOZHFvmc+aULqpPBYDFo
82tv0zQkXwTU1QUD0RNj7SeLpoWrB0tWhDp+TjozgMTqx6tlc6sxJi+xuiVhkLu5QYBU3MBRrZ4T
teLsGFyjnuUbvc9GBuNp4giLMZiRotsIou+eenZ70ouFkKWP8N7G4VEvho2i6iMDK0IzIhO2g9Hd
SsNYHiIpudUCBuRk0uaqnu80KlNVNQ8MaMN+h0lba4zMoyD0aITBB3wr2KkJmr1QqTgDOGikb4p+
71GRHHxDG0kGbulWXrMSjBmIe+GkqG33sx7UXgMR0x5iN571S93ZaFO7v7p0JGr5HBHMmlOEBviI
9i4pN1gZb+NeiK2cV69AFo5dPkN8LhZE81slCK4ebQWzfhE+lsJkJIQGyqJI4FRywLiziMBMIkHP
rR2iJZ1oSHNwYwNzjzHhCtHf4w4EZD9MZLYb6lZo04MqG+cq5gwM2cOJIFSCruRf3fR7L20hDmeb
UDF2kTG+zeMR5cxjiiLVIRek2mQK+4ko8StODGQjM/N1A69SOy0leP1Zgsy3aNtc6CEvanOSlK1B
4JFj69K9KMS2B3C7XKQKBw4qVqgJAfVuocuR/pFwYZO0E+jA1z7UPlRDmra+2gNLxkIK0ZDpaZqC
t2NEqNsc/YWEd4CBCbGJIf4VxvhtFMJISrRvzWhzxxgp9+tQk7huUkLUwQuq8l1kySpUOdNLSDl1
JJujxNTVdwouf8lQLk99QtdapXE/EVWUqMofgH2Zh1QGA6WmeHJS6MsbNhE1Yk9VaexbyU7ocGmV
cdybSm8xDohLF9RcAz2lfYmVChx1e5IijraiFk6Tlo9xmmNHMo6AMb25YPw8tDapvhQpHCMNdwOJ
41A756uBhL0UX5Nif5bZHHsI2UoO0+7OzIdXsxk+IYnu52lyDVV5K8ZIh5Y8gOjFfOGPtQ6fZMhd
+iByKe77xLzrGgtbRpxdequjgVLJNLLt11hvSbTPtAe//dMJGVQ3DFESxEjckU3fG8P8kuriLBSD
UzdoyXOij1HL5k3JrKMv8sELI/mWwJFHtScV0+7ybRBOf0Jf79ECmnc0VAhwiX2YzfOLZf+xDAmR
iLqw+LJ2dNs2ZoDNABN8XeDFauFNUGyJOXf6uqPfEO6kMr/k6SPYPJtmp7/nmHTrMtQ2Y6wwE+sV
NlWjfCOphuZaxyYA2EnRD+0C2eB2h+YkNzdDJb9IaUqrpVN3/ghzb/QJw0vBoFVm5wZ9+xlWSO91
7cD4oslTBhiD6eiMKpl9DTdycmAkrUMdTkmpimxXKXqDryEPIbUl10ebm1ea4lpW/DWZ4UtIn3Ka
usyVetiAsa1OB3N6LkSUbnx1lwoa0jk+VDyowcYgB6YQ3UuSB0uFmpm/H/Nfs43a5YZAr6RWqLSS
VyftYkykk5E8jiN3b51U7205MOTojZY2YUN7OCQk2jZtGMpfpU9GRhKW1zYItxpBIlt7Gk9lon6k
EobdMIb8vvCGqvYTRdIjDfFiK6FRcSrO+I0tmcwNbU6lYWiu+bS1oQBPE+V29FyV5ycBdLYCW2CF
EyGlqxU3eP9Sn1pIFH0VfnqWTQmoeVySLOTrtJ6iZh8C2HAQLZlOXahfgwZ2Kn1UDDPfBYXyZirS
3pxH6ic2ah6t/CoKUKfwur/gzbwzoh62lRpeZ5DDkH2TxCUNFgrBfFOHRLjejtxNORUxHObvSGKQ
fvff5FtefZuI5YhrlELQedabT7YynqYaGAmcObLktfqmr8V7zj8LJMpdlNjqTloil8NyOqe6DPU9
yrttFDFPkxn7l+XwxDmKDARR/XI5NDZ1MO14H13wLgB8Gx6IFXpMFFXySMDaPWEk9Z2h8lEPfdnj
c2Vpz9S2H8ysY7SJMFWfUZwRXY114pQmNtNULlG+xoCXcxORLbXeqkZe8yob6luloKXK0ExQsP1T
sPOcfNDupDShZCi0l56+pRIMvUf6z8JTsYNzqIuHYDb2SsoAXQSE8nF1YgQAaY85rKXCbq06DaEx
JGEKVrd2GNyVf7nw+nR+BpyVY9jfpYKZmlHjp4kHYlGE/BLWBDVMakEe1PAAgDTdouG6jc3+TFsB
o5+UXkUatB6TwPOwkFsn7V55D3Lr3eyap0bmwEz0J7Iv7lUj90RATiERwFDACZKdjk3N2YKtC4X4
vtHkl67VPySzp66M0q3RyK6LZYoxMfd/c440HBP9oequSQUHnAsAMrgF3qy8+svk1ZKC8wypEKT2
OVGNmcJd81lW47YypaeUSGLHDLXBHQoG3rKOmsHnaGEU0+WFjVVcyI4u0mPhtx+5wEIRdjNQSuRP
dXdvpuKkZUbjqlLHmCpHfi8DqB5jSfLEks/b2coGKzhR9HHxGWbhHnDFsY7CrZzoX6FVU6eq6QKS
pEqUYrRTp/KaGASK1lV6KHsiUzu53KAKf0+UBrmoSkK3Hm3ihMZz3KJ/83PAwfqGn3DqwhszyhEJ
D+dcUuA7GUroYHr0B+2P32Kh8P3vOZceVKKERqMIH6TkDWZirs+qKwUyaqxBvU6wxzytVT7Nrj2o
dnRfDHTWcQB+tf6ys8P0bVL65yTHV03aAvSrgr85Gq5TMlyKGHmeH7wzhHgnWDV0zKLf6uX01pWL
L0/mRi5lNorAuYA9rqK2Y2y+VCrHHV280NMmSrNypBIAr1JNCN9snUSKpMnPWUqcUqH/yaxB0EGX
XudgOMsVCGk7v6hcwoVp7dqisNxsAHKXt5toiF6itBbud6WXn7qWfvhlidZSLe4yaI2tmXFxMWrS
lvQWPN5pzoeNT348Kie82kp5wmd0r0o94nScv7gs9tMAljAkGzSOZYp6Xd5zNKI5n4XmyfRUYXAF
eEHywZXddh5jkhKjZDsH5gkH5bshqrd0nm96OF+01YwLZ8izkUBrkzrPzgs0mFawU+vYNYcOwbFE
WlQ8XzEvHaHWzrtK1zY6eAPuPwp5lKlrqZxd/Sz3ezIdoOgjAx+tDsg6f1Sp2X9Gk+KNST3F0RjR
cRTnFy196kTiEaB6W4ftS9jTAl8OwXkiYgphibwNDA4U/BPXOfV3VMRffLO9Urm98QHlM0vAh5ZW
yoYUolMqsvs2VF+z0RBM9EKGtfipLBvKk2i5MebR/SoVCGSKMhSPyz2zsXtCtV/KNv5k9vuAC7Q9
gM0nU3n2PXwvL3p5rkv/leEBeoyQIYpPof4s0cipFcJWuklPNlam7lEZUdaLJ40hQxWQDymdC7OU
rsw1n8eM2u7cmVvysnOv0I2BOf1ob7MZFM0s0mSf15e8kGgQ8AEbK5E+mfc6E14IEfnWfpwlfJMZ
yEpCsoLRCo59NDBphJxAb19yy1gntnjSd1OTKUcppYNV4USgE2EyUbNCGXuGspsmuzpgj4uceiKD
aVS07I80NUDjzaTZrS9/loGhjzkvm9T3TCwcgPhLlXtVS9i4mRVkGSzpT+OLJSJg3ARYGOY4uZU9
HQoTSzompzeDOrIi0J+aWift+Xu2s8JAtRM+lT4g9kxtnua0bnY9I/R64B7W1xQgo/aefOH3rk0X
Zxd3n1kaDkLp7Z3pf5tkdrpTqryjI+Ne0yB3i2URkHOcvkodQNVCY2hvDMpfP7c4aRhhZ77/ocWi
cykRWR7YAGFrQJzlnL/J4LJkVcdoWIZsoXQKTTR8vvkZ2upn3yDfnrgI+51/gMQMIJ2KVWurz3YC
9FvflpN0qZavi5YOjGYgnxog39vWE/w8sIc5yRJz7vZTfJ5l409W3pSx6J04He7zgO5zalmHuhSU
NM2bRMVNblpf9agD8Q+q20lP7+KldWBLGWXDsT4JORjcptY4I2xS4HGVHcnHyL0qqEZ6+K3H4Hrg
tNYOeS8I1NGZve21IBTAJlB2yAZEAsUsYaImmgmhMag3sV7e1HH/MmZL0OIY9ztfy76HaG4uLaSN
gPK2rDNT1gKbG+yk0R/QtI0dyi/RZF7s4FttNHqyNXloFhPOMrJyLo/xfTY8+VoEXchijhYGWuBg
sXbGFpbDWIyuZcfMnU19cOip7uJIVp4Tm6s17Fhmt5RYxox8KCU6iY7qi9GLK3PsB0POnpvMSjdS
LSKEFsELjBEs7Ja6w80kuwg9uAwuokOT2CEqhxSpOncpe256FbO6yv9YXbqts0QwpJ4kO4JMeZd6
0uiFbWXLeJ9x8mcDpUq/p7kCQgWLOx33oR2Zw0nkLll5armJYSg4mvoHJQUIKGsgX/qiRFZFwUov
v5K4gv2SD/t0os6spLp9UMWhzdrOmQIaU81M8ck0k/eOIh93m0JyckQPTVqEhyDulwG0+qpjcXGo
VgbgTsb6Vs4yGiuq/lEsrSf/raLC4iqJxNi1PTfULJHJ1scAa2DHYOTONzgq84JiZyfjO+mvPf46
F41KubFzHUr6RNvDWBJruoqKXzR3A/0yDhjICMmuDqFUMLxzxjrp7ioy072GeKMFyH+iLn8J9MpN
O+o2I0QNZaCsyViqPMR9BfGDO0JYCd+tuki+tIO8zRhTOpOJczqaSSwX8o1dCm0n5K7aQog8zFVs
OkaSb0KVwJY54OYQBKI5DdTbEwuBe5yMT0aOyFRuH+ma8f/PZ6Q/VGT9qImPaUFZnXkrnNrYIHql
38JigCJR5dG5NemfVjVF+1IbJUyx8CBTO9vMrcbNeGheQPRscn0ZfxZY4+b+oCdcSdOoeMqNWdub
aoGaWRTTUTRLT6hGTkP8Bho+M6kZ16bkiePd2IiQw0IaBAbshkIgJxrTLEN/ytI6c00l912QKzla
TlyvZewS2ZYDgFpOyZt05CuSiVNYS2vdFUIseQrVWRfxc2uwb32lNfZxlCBg4rTH5vNUG/zFlc5X
4ieiEhMYXNZoyRhW/6zbOsLiJDuD+hxPQXEnU0LhiModn//KJkwacN9NzXSP71bKaUvQSE/XmVGW
Sa9nY1hl4cZBvxdM3IkXzohY7US+o1mswYjZ2v2lCAlvwSv7Lhui/ZOp/qaPp2dtwHXZm/1j4+P1
RAZU73KCaLhEtzdjNLOR9C1ICaKsE3yUmtF5ptUdA3qoFA5tFTBKMFE2N8ov+M3soim+7eVOInza
wgHTW8Ru5BgTqhI9rUqFTiVspCNhM+dI1n1wa5xIuP7L/8PYeS3HrWTp+lU69vWgB95MTPdF+WJZ
ekk3CEqk4E3CA09/PiS1RW11n46JYCCQBlmGqETmWr85mWPDdDPk+h6hkmJiWWFxz5ml9joE1ouq
f++G6RXpGcwtEAq3xHWqbRVlHJ84tP+C+BZXm7q9UVMYFKQMUa+pIZkQ91D67tyTY7Zx8YnDbl2H
ymevMt11q1UYrkVJcSLz56zTycUdzySnQ9prqWqsdNjnQO5lxcq+douwj7lEEyNZ8djex4Y/3ti+
Sm6DrY+ZA8lxgmLYKGjBg0O+b5RU3VTuFY0LFobq+NQN2m6qVaLCQ/XYdGRE7L5Z6kFeL4fe01go
phPvPjiFdfM5tUmRGd/1Lrq67PbZBPNU7LoBqBHbgXYgAR16Cmv2XQVv/BLgR6IUmFlj7rTqa+W1
KrrPRoCvV+qfkhZspdm+9i4B/TImBA+68qEhKIDfm4fub24T/DAeO5/tYYx6wxqCzosys9dCZzwM
DtYFWRzfKmaJer41cstNZbEogKKstI49nzNr4tdl/qYa/demU1mx2P1OY+7ZzqLbfZF+BbuBeyXq
p+R72RnrTnXHJ4q5q8KY8IuVbkMkcAEbrhIl3mUqhs6Vb1xF7cU3Rc29bYhVwJe8GEsPeCBJcE14
1jps+v5cumsD9OzKHUzcNtqXcSwuPGFjVsHGwiyhz1VFDg6k3IzxTNht2Hdg2gZAfipfY0hWbBXi
e131/GUoCL2GhRVxRuAkDYr2ktswc5VvxNr7L0qwI/uqIu1knruaNNs05N8cZ9ZmMdkaVTXAuo7/
iqZO28Cb6ks0HyyibxlI2htZZacCKyMiD2Vi82nr2YLGH3YZ8EcwuTpzKcbqruKh4l9146oUzMN+
qT3EbRRzH6jPNfISK03XnWVg7Fzbtlbm5D0HUWjCciOmXdRZv658NjJZDw8iXlRDIfZiqB86p5y2
emxE665KzwOQMXLHZOeMKhVbfjwYG7ttgo7wQK6WTBxLOOZYWPrIVBAdXhtV3Z670r1Lc77QfEoX
WalV58ZrSjy8Ny4PfbdEk6UhvYHq2KXyR4L8hBmbcPjatxoq4g5p+bjVngwbZGFZfykFSi4wulgK
ZWuvci4ZGbFVOZn1kkXr2oc62JFiRTNnNtro3+JqXPl212BfeJNU7bBB+Bvkon/2puAU2OxV2JZt
Er0Ml72SEI/R+hsN/wEWOcMbUy7iUY571YzqVrQJYRg7eEpH8p8mz6UABelKGb8P+AfHvqGdI8vo
Vk2eBRslxRlBaO53xwKjmTVPQ9P5CxMZ5KUzqkunHpmfjenVHNxdZWCTHX93bG7QKUu/iQFureo0
rP0UTIzyMTj0RvlYJYApGm4uvX6Ax3HwKhA+gR+u/ahCxaPVF45nfpsZJyzEUSepPd1Y+rpz1EFe
p+Rf1l1g7z0gPzcQFR+12WY8KBWy7QVfgGO+1ilkS3hEBcHXzeC7iNrE6YNnk6fWHTyK0AK5sYvx
0hlkDyzT/xxeQaAwqyz9flq3OtD9rjqNbZJugWXsx86/YBcC9YVYRKINQHUcxgzG8TnLrbdqGk6m
2V5YpSJbHB4Snx7cnQqAoHqTmC1397w6I49ysePQZDlbZ0ROjJ2wmr024IOeDffKOGmnFiyQDg54
U0S7rGKJ23jGm54Y7SK362elaCbiXAkPA743HWamAPRUueGhIZdGzO1FN5vmqGEWG4fuuFGaxlvV
U7H0zJC7JbpNUWZYBsz1RbVFVmkPZpJHeaLq8PvLL6mNnZg/GDhOK2+B1b4kZvK1qcKJu1/f9oL/
ixlhXojf+sae6i+BQRAyjmc6fUwGzcDjSS/cYGkiUUaEgYytxdfcVd0G4BMz7E3cxI/8/++cr1VZ
eauAeAFhWoL+taculJ5tlRW8DfVwV+vOW5k2z+5Y35OF8Jd6rKCT72Cc5aEoJXy2A6Y2o3fIoyq4
BtsmkGwsD9xFm02CLb9K1tnxjQNCaV81v3eXIgcnNmez8gZ6Pju1dIXtzr4bbMQfbkZj3Dr8gvKg
2GZM3L6tfDLa6DviZjmRZzFsCxVYG/T3sHrLnfoZnymi0XlxEeZG83lyMqejruztMrND/Tj/qicu
2PRh3boRkDrVLPFlgHdazvYzygjAztdeHf2NhKa7DifvNABJW+Ua0ghAryOhgun1wpvBmrRFHIWn
slBwrTSyow1bLclFtm1GS10Dm7NYXfTLNre3Wj8EqI2VAgsWcaczMApr/PwT86ZiUxrA6MTdMYR4
7YmGGX47lvFbWIhZdKrZG7nC58aV07SJ4rC8ZRM2e6CN/ZM2hd6ByMZyqPEed61IWw9O/hCW1dVo
MYJAppq3Ea36DKyrS7Qcvrd1shO2QoJ0+TIaVYyrjOSIpt4t8G9E/4aSjNVAEmPA3Ank1FY0Srnu
y0szqdohz7pNnyvBSiQsysp6V+Qa61ZiwlEe8d8b8rUbTqcoYwLyQ5Gv1bK5CVyM2wMV2wUQR5qn
1GsvVaArd5/SoVpXXc0SoAmuisaiv8+L14CEnogxo/QCJVopo/5iN+Jiqs0u89Jx3Wisd9MmsYkH
GZCFUhRZ/P7aBMbX0jwEBrMmPoEO6bDvHhiHwrSguXfeGx4pLwS/TOE+kUHZDtjAwWk5GGxKw4Bl
xBDoFwgrl7BXL1HfgvbQ9mWQZhuN8ICd2ddB92YoD8vRUmCkOIJ1LSv9uR6iBxCWLEfRobKaDqJG
bp/zybj3jfjOZE7ZuE67Tapp65Xajc+THLLosi1IkGFNuY5jopE4dsZRtdDFYKyAUVJyAxY7JbiY
OiNqDpc7KsLt2Gkbp2lYlRBs9PAsWJRKejSH6tWPu9ekJlcRTwtN3KWibfnRQPnzi096aL9Gg/XW
dgV6/frKUNNyi/g9+bIRYQXBrt0OvxKSJWFf5hXBM+ViFNNDaDlPsTPsVN3Yi5ClqtLoR+R3oHuY
YHRaHohW7baL43fNVNZCLXlgIA3ReebGEjxh1f5rlSMbmHw1DRMftmRPUPfWdojEpU3xPPneqhon
cxs22qOHD6sQ3uewnRHxUXhUeoAUAO1wgciGo5Xhe1roBLgz91FFxa31iwuCRx3Iq+5edMRimgAy
bOHYJ4hjGNr55V0GkWHhTeMxb71VNFm4KNGFjMnRQCeFNKu7sdzqzrCyl6rGq0xRHbT2AaSp3YNn
El42PGgFlnvfNxoLNmvFlEsGGo0EYLjmY4JBJ3QT5MUso3rJ1XalgFIVuIYOkX6xNQfPUHQDY2Lu
benv5kceeYHnKU+shRnmcNOh+vjCuhVGfbaqwV2Sa2TbjWndQhHGNW3tep2D6eldkI9Dc9BbssEB
6ZRK+YaSA1aPxFYXfYWCJLhU3eFf25MvT1ONfamzJwTP3BhpJc+1adtq7VOmEgJDFWlmpG8ViN21
Z7MoYaHYw1aZ04DoSUXITqjBSHCA1a9ffxGutmkr89g6DnooJc6QCXM2ghZOQUCzbU59aTYnrYja
EwGIibRer+yAj/SLWimHfVab5V1sKskd2+r5XFYUNfxHdIp4bNo+WpB+GGjLylLr7Y9mOipDt8bW
UFxkFXAA8hCW+fljkLgPYuZxd1hbU13eEYcRd8DF7ksV8Q5ZZWDvehaeunvvMPdKMTDd8G7D1cdA
BNJh6fe6spf9AFsPt4PAvn4eVR7gluxCCJWkrXlnsq6262YJws5CxuXPujRylxqiPhfZA+2uEbRL
TEDbSvqLOXQ/Duztbl0z729+qzdZGyCl05PQ+rO/JmxULMwjeVL9/FGdYq12DkAYyUFlfVqMWE+F
1pW9yKbUhX+N8fR8ED7AqaLsmxtZtL0imT3gpnU0xO2DVwXpQRfEEvOgb3lyNO4tHgjLFPpNs8yd
4dSrTL7y0rHy6mUAWG8vi3HqxVuIDebqfeDA7494FRI0m1+2SlGdS7T3rvKlXK98JutinuQr9RGW
jZPvBgQk6N63ItuxnVaWshjBPD31nv6YCYX3oaoXQ2j1vRxH40pCGZU4yoGsHFCfyD1/I1ub2FqO
YHph1aTFrTxYqag2ScVPC6msMFy2doHWRZ/VS9kMorm45QWjXYUHM7P43CeLphDUFUmtj3GSehzY
D+RbghT6pmmM6EKIPdwU/ZBeScHPyIGyvEWizlkVQdTdJUhqrmpUFe7HSthLH/bNA2uvahn0dvrU
EH3jd2f1z+GEnp2TWs6nfLDyRaq0xRezKt8wlYUuWeXPbhdn34YyhzYYG6/5BJA9dYvvzcCKIiOn
QoajWHZqycQxqVd/YEWzqI5Eq4DkZqjQmHYM/ABrYpY7Hb2nYhuSC3kjEXEwmkm8ppVz64Dw/xr1
8Wc3D6sXlT0Bq7fa+6yTu10kcTpuojLAGsXTxC1m8uhqpg5T0Gy4LOuCpIRSOSksfjohbmWDFmgO
k4RfrmVRNlQRwaE4SBWWOwz13q8MhrUNxGwli808QOHo7robXBT1fr4GXs8F8GnyaFYvinA5VY66
UQwNFeK5jxzfIye4HYTVvb9V2ZDXfrvNa3Jasoscf1BUcP5dSL6/EODZYKTvpi7BLpIU6AW3oGzX
CivGErQMT/zMlHWjDPE9IgbRstKs5kuWKmfdKvuAHPHt5Prhd5FZLwC8vefe1l0skBtos72TElXx
xEHJC+Pg6L27YfPa8fvPdPLiRvep97tPVoGUS2itYQ/wD5qS6TZ3SvvzYOvFMgj66c7TomLj2Rly
O1nd3YDud7e4NvsXbE3rlSES9QlEYYxgUngVanKXT7p+NsoMoQXD7klNkAtsk1CcuXFIFAVFck7Y
Om0NtBZOSWKm21agkpLmJLiypB9PiWU0WyMHVZCbJP9bU8tOWjvqW5RtgpPm6faWH4pzTBKIAAUT
Lr+ymxzQybaE2r8zrDi8ZTXCkk5z7G9BeoOuhP3asA9f1E0w3smukTUpRGX+7Dp09W9dDWjOdyoe
39uusZh92+Qe9FR8xPts2/tom6K2TDhD1hHw3Hai7MN1j13oqqxUsn5+f5vpNc7KsT+t9Wjqb+UB
e1lnaSAnsZFFbe6ndTBxA6O0tiVTG8bdMbFsVH2CvR6J4f26MCao7Op+dUMS/HXCzQ+hKiL9YP2v
TekhewNPid2guytwUQFj2UMGhpdwa6AqvAK0M6xlXV+4/i2rezD6KG6SE6KfrHN6Y9WPyDPJUh/6
2RmJsp0syYHgp3m7GPc84MyMIQ+WafkYN/Mb+qgDz1mRyrX1ffuzH/mPlY603UVWlZ6bI+lW7YoK
C/UhTZuVqvegKwigNBslNvnfYQcZrmEjwsdUpoRYll5fHB4LAAHmSmKTyfK9XIsKAT7iuO89ZRHh
fEJN8+FjCNlQWEFzsUmpozntIgPT1xfNH9WdDNznSsqb4Mb8/1QGlq3uFI0Qv7xQdpQH2QAPlXTw
fPE0lcDHE8/eB/MGVISVce6I/1yCTABrQTXwC1HDmiSPVVz1EqEKa4KPU7QkHA0nf8v1wruNAog3
niCeLuszx7tH7kO99+blrhDQYpSwpX9eHIoSVShrxG3aH3OxlvVtyI6ob8tnsjgO4kQD9qoxqcvM
wnJWC3vlUDvcTQt52ow4l+ZDh5S5pRxkVRUntMry+6ms/WjvPIhraaZ8/61eFn+rs3RX22ciWfcu
MVR8r8ZDqI8/Dqpa30Ytn3UywYtnoWN90mLIB2qZlF9I2r1aZmm/KE7+1Ghaszdtw9y6WhyuvcxA
9QMN+Cez0EifwfDIdZf5NNDQZarS6BnHS0yNmTBBZSjr2hgPLipb/hgbK1DhzH/5cB6FyN7GElHP
ttY/BVatgiAtXHbsvXLTP+90rUNWVCV1v1B7I9j5Wc7WuoHa5erZS+lpn/EnV+4QzC4OuY7MYORM
ABKGdiOyMn3uVJJoo5JqGwUK1xfbXzJAtm6fuyoobzRRpRsVgti+aIPsyR3HPcHI/EXrjQLWk+8f
srCL73wz+C5fbtJd/oNiKC5OkXVnPyDLMMwXzO8DBCU5rRhsYG4H5hY5ya8xkqQneTDyoT0JswVe
a7lIHCjs0gUAyZOhR+awkH3gcs6nwLThwJmHH8WfQ8juWVk+Z1la7D6GTg1gwabSNetWQA0YhmmP
bot3lqU8gYDmdMjey2JcgWIBnrrv3frskBBs9jURENBharQshFI9jx151Tg3xWdnIm8dDWn9UqTZ
MzCP/hsWzaeW9ehb3dlQsvIAB/tiWhQuNIGFwkZ+Dkd7AfyWbAAh4wbmTLfP4Ik38JRncbnCESjM
6Vq5iLCW3sriR0OSKhk+yOAsO8Ldl+hJ6bARNxCkPrp2KLxNXQLx7Qe73odGeyNL8iC7WHM/WRQz
u8jsA+JljXMbDaqyz114XRksdXbpHSIKOuSrVTQ3yz6V4qvLNCUmWlkWfXisfmNLr9y8X6Jr6bLS
A+vy3pn/01nDWcKqLOcWwhCD/HyN9+t7P6u4s3iNGkjBYSibfrNswGHfBUmW3/nzliNSK7A6P+vc
um1WCSEwoDtIwsFc0a+V6rpHocfVES7LM3ti60GFVoXemH0tawdJ2Rg8ucONeJSNFqr2K3Ag5U4t
wQk2nVFucwe8a9oYwWPkF8667BBH0OMBHhX0TsxzOqhuQ2Y/TCkoG68IlLcN+TX/Le9YkhpVYz1k
jLUGIJscB8sIV2WcQiACKXBPNHM9MNbVsAzrfqp8AqeOzg4Tkh17c0TdDbOJF7LVMch0jo3jH0nP
IzAaRem5rO3q7IBYI4VeRV+Fk91UeWw9VUbpwKkIkAOZsui5VAggzB2cv15JLrUmqO6GX8GLvF9p
M2Mty7HWr+SWiLg7In3oUxhKCHhGt7HvoxulNQUpktTZ9qOtH2KeEcBhspaMdlwcmd+a7Zipztnk
+1k7SWLcFin2d5GqOA/DLFmEHu9CCNPd1q0/jYts9mBonVE7kepMCVyiujVX5SD4T+V8eO/XVGaB
t4Xy4wrZ0owjDsm96WNBCLmdHPcaRGJ7ZxtteF/aaFZECL2tZVEe6GA6dnvHyn5mASE89NFB1tFB
MwkHEgHp977XmjjTdsHBztPq1Id9tk6ytHnSo/ib/FdrxvfI6sPXmHuVYPqI0cV8jYtU0cGcr0kd
YgpVbNZPkzGnD3r/zczfr8m9VFvobvbjGmGDS0nS/AClyjtozegdSHmS3+p1EhIizoNNwrOhwg2b
plw2/X7KIthYKW20SQeRtZgUmPD4cNVd1Hx6VJ7xUR8DRBgWlupyzOeKj0OTRhgAg3p9mCDSrtsB
x/U6GoxjkevJOrJi5RmS/KXnLny1ou5q1r3xDG8hJy1e/0tXP2svculqhsO19KIfXX8b1ZxUPNYL
kRBGfNGr3HhU/ap8CLpfClH3onW2/t6ieb+0/H5N6ZX9tq58QCiT6HAWr9WBZyyMfxKiqrmWp4mG
IEA0H0ovRmHSvajodh2qZN6vydMcDVoFT9W/1soyyvDVzWQQsvZG5Sa3ggOUEXObkiq+ISuv3Mh6
iO8ET2Wllg0uushzb5J+Xr6QvVpba62d7FDLWnkqD8K1yJU5bbwoUc740V+2jFrwpfWq8DAyz18D
fhq7dCAwp2Uiv/q5ll/lGavQp4Zk6s1H/eAH2s41SNzLS//aF7Tpj74N2r0LNA5aZIfd4CQPFkKf
3EeZuXZEhnZJ08L9lqcffeqRdMfvfWSzrVqItXQYy0TADIMHBfH3Q543KvHp+VRXQHzJM3moA55d
wJPCxUddp7ujOH2UE3tKNnGGjpm8GIojSk2/jUO4kiRNXdtMVy45sl/GYOHkLPNxUMHXlHC1kOvr
vOiKkEF+DdQwv4p0dOCI+8bKG/Xs14Zd0yHg91FbGoazItNqrOSF8oC0cn6td9XcU1bUPfgwmyXH
Fp5GhtPM80S68YQZgljIIlSmYlsbKC3Jom5CGVXgah5lMbKjFQ9I/aH0dP2aZOaDrO4jtFsbEw+5
eMzH51oj1csWwtnLVsVSLzhpTrcYZZv3dT69D+2lZnvo47ZET4mLyHiMa3SF2I/Ob0tLURMsLMU4
9/gqPes+ziT/+m7N+d2yDAs3ZJKG5493K4dMeLdZjUCzgKW/lUroGY+LTVME4KJnsfR3dfRZT/2j
KOoQJpoHhEa2yoZpSJnZZTlV88+pluY7WRozcWCqhOKTamsvZq0LLTCKrmi7DauaePZ6qJ0RKFOY
LX2ECs4FSyGsk3yL9EOFfJbs/X6hY4Rgp4U7+3pEV0upoyt4s4CtRX+b4H9xRED+0CqD+6zqvPzo
DbCOPO8quuSxnqtzD55NlZBOb9rEfR4aI14SiI+OsrWxYzwxxuQp0EBPNyYWO0OvuM8VpLFNXsXD
Rl6l6z3hyDaOz56Sek9TfJQv6SqdekTplQzg/FJ+HJPIrXJlK4tjMn6e8J1Fw6ouH+rAX8uX9Bpy
Y9qE83XbpfqTCWssidxTkxpkPFQVcjFGViecsp1TLyxyL7Fm++BCzftxTE3khn42DwoYho9Lpmka
mUSR2Ld4tBoWrJOwuw/CtrvHaInQYQo41A8oInmDgUw/vnz00Fr/sY+N9CT743pSb40OoqUsVvOA
cxZ3Hkte01eZtURTxNt6hrVt2rG6DDl8exYAQO0rhV+rikhma9jBa3jbhl3xiodTBk4wmL0GTNi2
U+NC9O/jR8uuv3qGkr8mvg78xRafDN0S6wZlwiPRSPtUTprAA8lzvsSKWMmuwiXPp/eqezeleMON
asSTxKr6u6n0uoV8PRuSYtrZ4sUvgSoqYmAxpiTWoYZUuS4i230GOHCSXZtY/9y5KhxE3dZ4U0R0
5Gco/F4sHfZRf36GhD3U+2coMtZU8jNUsIYeo1x8Bb7bbXyRmJtUTaYd4IBspSPs8SiLXZXkKz1U
9UezqX+0Tl5g/FJUE13sSBplG9jO5EkMJX5S8UlfqaNanQHD93uhJfUO2WR0RJUoXTno5n0ax+4Z
CLT53a0PdapMb41gmkCEPIZQztWT51fnmnhm0SK40Bv5S5+JcIteVob8XdqXRyJzWEbNZ78VW0Se
sRk2myX7AHoL0Y+wI7CB9pvMPqeasfYHJTqSNnKXKXHXtawXrg4WCKJzfjSsYl00PZYRQcsVhhdh
/OIN7vsA/d5wTFy1tNlez3HUo2mCBZ1LIg5A8RTV+N7YVaG2rqoORYK5QXaRrV6nFwcSCKjoxySo
UALbpFVgnUzimyd7PshimPb2YcJcUpZkveyhZeSPSPo4KFPnMdT3+dq+wOMotLJNiOvNUgqww3R9
LBH6v48CAJO1Bs5CCqE7U/1oe25yTzo9fK8vU2fZanr9BbUN2ObdK2rjPMOAv9wGpenvAqSDtm6Y
5vdJT5KjUdTu1ejVJQLQ7YuKatMKGUftjHQqDmhtGm0GodRPlao9BlXSI6mDUdaYe89WjIdKrDnJ
sS1FjweIMaLaPwZX9hiQsfPgFlp5fzT0xr615oOpg1u0itsxjuxZUaw9AcE8wP8Da1mZSbXXJ5YV
H/3buo42asOWTdbJy7oQFP4YtdlWFmWDGlVvyNZbNx/dHJBUTl1kF8ib9m0q/PridsryowPKMizN
4vHbxzC14YhtM0HqkxfJhraNhlWShj6UCwaSdVqTD5hdR9leFrvCtzd5VIKGUPHG8QLr2WVLd+g9
QACyWI9juEapRt3JopMUjw3pritkKv8ehvqmblrruRwDCGzenTbE5onUBRL8gfodGJa6jauSLY2s
k4coyusjnCtoy/RVp8LY+FNV7psu/wwWGOq55+srTXXju37Mraupf22JLUCcwa5ij4wZlNe5saiK
5E41I3Wlkh1ay7r3Br/8bIy6dpAlpBStq5d/ld1lTWRp6p5F66/jxGmhgopolHXldB1E0qb+HMCh
eh+DzQVwbTF9hvziLiuPzHRM6l+bJ6AIvdf7j5Lvv5fkXDWgcvHR1v2l9PM6Ocn97CmvI+fU3+s9
uep5AvzZ8/315rZZcOffXOcNAejHoN8H/ZicYDYmJyvx79ps7HbIsSSnj3p59l4nBhJmPcgGun9U
5xUz/UKW66n7lgYA8/FnOPmZVZzkmTzUYkRTRU9bDMT+bPA1NRp+KZtOtCvUILuJe3wo34f5GKGr
lXGtxbN23zy+PMixWBR0iz/+9t///N9vw/8Eb8W1SMegyP8GW/FaoKdV/+MPW/vjb+V79f71H384
oBs92zNd3VBVSKSWZtP+7eUuygN6a/+Vq03ox0PpfVNj3bK/DP4AX2HeenWrSjTqowWu+3GEgMa5
3KwRF/OGi24nMMWBXnz25yVzOC+js3lBDc3swSP0d5PItXaudx0PGOC1sos8uJlwl3kF3lcslKj3
WKhgEpBugjgxz9VkGe+HbNLOJlPrDblhvmvUkswzqPxyq2hBu/joJxvIuWGgWURIJpcRQVEr34nc
7U9Wng0neWb8PJt7oJySs4wDdxqyNTn5urZvora4LSOgtL45/lLycnVvhd64+c/fvOX9/s07pmHb
putZhuvohuv+9ZuPrBEcXxA5rxU2ridbz4pz36rpGXeL+Rz2dk1+Y64Ra2vEmQzYxoB0yHz4UR1X
HrKBovZPCsnNVWaqFoI3Q33rRU6FhAJ1g29bwEnVLoTV92e5bKtvIq1a3GfCJwFc/xKRDX9S9ac0
adpHA9LUXQKWW9a6bROfNB+KoSymGkmVwVAQz5+vseAerIO0riDvt9YTWIt0OTl5epCteZH8Mv5Q
/jK+Yqj7vq0gWvoarqe+3yDWUXcnos//+Yv2jH/5om1N5T53TFeD8mWaf/2iWzd3WbAG+RsRkR69
GL4/+Q0HmceXaiFlAbEPtTz5HX809wWyqHWe37z3C+sWpjA6ojehOVVHwjrwYRNuuMweW0wz58rO
nfHD8tT3zfnU0X/0Ki37rROsu0RQens0q4x15zbTS9Msxpp4+IRBzEbN9HbfZqb7YPnaVbZn7HKI
mOslTE7fPlfIGy/rzp1e/Dp5GIgxPzAH/DZgCvzgTvUMgIbLIUW3dLKGa+c44bHty5MsIRI4Xn/U
d1d8nlHg68rcX3QGyo/AXIyVb3504dLGzN8v1RWzWk2sT3ZFDMojRDoECftouFN98TAOmobBW0cs
yW3mzxIonxxnPbaW+llF/X8HWMh+L9pjdM7hsN4bLiZBUWFlGKZy9b8bdb68MtBCkLfGf/9l+qvl
dPitKMcqCsLmt+I/H4qMv/+dr/nZ569X/PMUfauKGpDAf+y1fSvOL9lb/Xunv4zMq/94d6uX5uUv
hXXeRM14275V491b3abNn9P43PP/2vi3NznKw1i+/eOPb0VLWpTR0GnJ//jRNE/74Jt++Q3N4/9o
nD/AP/64f0PG/uVfLnh7qRuuNf6uqo7qeRoPC42YPfNW/za3aO7f+YFpc4vjaKY7/9BylM/Cf/xh
2n/XPJIxHhw8U9M1lcmwhqQzN+l/1w0bfL4L2Ixm2/7jzw/+4/n1/h/7988zw/PmJ9YvTzTE91i0
kJ/TdExieS+/PdHaBtWU0keyxfFOrak3S7PVh4XrIs3uopvTpOGhdUq0wrKkXIG5NODi7ZAz2nZT
C6IBMZGNMhGPyvQ5ijNUiNtWrwGUxKUaGdDxUfRcdCDvpqJGpDKyQfiSup/iIN/ZrnZJ+hozgOgO
iIa+9o6uZ2+F3g37qNwB20V1zzPQG6rALSqVfe8BDVrCb9vlmd8v2VEoyAJVzOREEMME1ZW0wHcu
KJcIUDKB+2+kWh4tFVMR0t27bNZ9c7WhWOW+e8pidwK9pW7VdDj7A8JRlTa+9q1TLUXZTagjVHce
xLBl2yCwjYDNCjUcFxB38pDm6rQmB2dRVZYrbAyWQ4ystQvvw7ZhTbpWiX5D5ByI9rO32CkVoGFH
NWdyIwqGGLrCXPZJdZC2XaRJ0JLTHXbcP+tk8rZRrXhrK9Mq1NreilJcKsVxdqMe1cvJriL87sIv
PhKC66i1o+WE1vKqLVNtiZjBLEsDIhjkG2oqQE175JGgAYo3APjKFtGkXdR06VbNb+y6v4Fd9OwN
T0qknesALZGxf8UHYUTFInnxscZgxra/pAKtjcIcwDon6c0kFLh4pv49Q5RrYWZ4PDUz3db0z27V
o8nIPyizq3KZTsaXXrnvLWCc4DkjyCmwPOdgik0QeoFSWLbwOtwbjOKrgJoMrCgMUP4xxdBB96k1
BofN4UBCBw4ODBiIqZ75L761EU2OJ8gsoVOjZ4sDYoLpzantta2btpvAGk8l6HNNJa4aPrWdmS74
ttjrwqqtkxXaIdAtepEREJpeVEYYYdISS072kd/dj/qMHQDqO19H/nU7WfO6nadTr6HB0+XauY++
15F9VHFrUBoFLY5w1wTYofbEXIKiLxA4BU+aKsbTHumQEbZIgKNRRjxT1IFJturkK4ScOnx7/ZUd
eHx9bSuIGZMGL6YntIexFauBcMYs4Rvv/5F0HsuNI1sQ/SJEwKOwJUArUoYS5TYIuYb3rgpf/w7m
LadHrZZIouqazJM4s9P57NJSohUkLEe8s1Dh/TVp8EoCxWb7OenW6sQicQ8W0bGtpn+VkRzlyJKv
WfwVl9IHdslWh/VpbUz7zhjuXct77gzvOJj/ELgi0lUPVeHcYklS29Q/WNqX66r9TAUfWE7y5ibz
k5InZ8T66PRXz2h+iCzcx9VwGLOCcHNa5eRmr6ijkky7qr0OLZi56UwA6pqAAXcp4v4Ke929dKnx
ErsutLyRuKgYZk5Dplrbxdf/lP8fntt8mxne9kLAWLIG7ccSlKn9GnqjbzpoDTGQRH2KPoWN5lQb
+iQgzQEuaMh0J6xHBFwWIWl1bx0HNT6mUAqtrpw2eAQGt/vSJuPHsaePeeATG3lB1HAk+Q4rz9o8
+tpyoG6xNsZwgvo3bSwdsmypPXXzBGY19+5MPX/NDExbcDtX7i4JOEmpAmDHH2WLIiEmKrDAkRgI
mX8fYAu4fFKH9zQr3nwu7yDPTXwCTVhP9nNauLCSxwnaYpLDgX3qDEsxBpgwVPjmsXNMzJp8DAmC
km+drUg/YM886vEriH+sMan1LRO0nX2GvybJX1qXytOts98lCU1QAWPZHDXbvvhlfu9NS8ZLIB5T
4qcwRPOFSXIdl5nv0zsHPwfkPXLwAzZ7qerqjWbD3UiJtBTkYTgYQHIaF/Wb44lPa5nwSfWo/ypB
bIRBm571AGfiS2qXp95M72adX6pwsN9Gg3VhMkcUpnHsx/HX6mprE082sQzKYqRe8ikg6DLQ6AU3
va7dxUyft5YxvRqi+E5drL7GHKdbsuc2A3pCKb7j9Q8L33zv/fY9Mq03JfuBaXh80S2X3MnBOUPZ
3Y/rzyBSrMwaj+3Q+oEajKdJtHe0Eg6qrd5aFQjXFmu2O7khSM1PI8sVxzEmMANvflF4OL0tEc42
mST9j1qgvSDOIuR8NmNkdm9T46Dz19Zddq4lAcrMN7UA1cDVwm86gVIyb0zGPrvlzdcukAJ/YcNc
7NzaaiAxtMU4emid0dy7X2npg4fr2z1Ev/cabX9YLDWcXdJexjRI6/QmcvU128oI7cR+SjmYTamR
COkKDp0amJe0/LckL5udJLEgtKLQ6eO7xqNCVjBo6owxb5L4SPfZnnkQKecZyALEiQNDOHMTywrA
tsUKdcSzqwmQyYs+m+D6/HBc/PdpsP6VSbzt59oNqoj9A5YvzJHYy+j1G9d6nRz1MES9AxgFHyZ0
oqco015hLGHw80m3mGPxqBDSBUNq7pcFPu/g4I9J4/SjHZD6964YkLj+Cu0IISjeJGYKLFTBaSmn
bbbCbtiYwryAXlg4fR/kIxwggwPCLOXNWyKCMNGr9RjUJxvnTzlBLSXpG1HWeMz4yO80Qz6SWcNR
MDCU7+Y89Kb2NLqZCkTWvqd9I4OCWbdptM/GVNxI5DwsvqyCmhUZatiTrFj7j1ncBxhA62Au0gAk
PdgKbkEbNAkimazcILC9042520trYfqVErOUrms2nZ2zMa3hlMVeNLgRI25OAHPoVfzljAnK4njT
QPpsczqtnZqwEqGw3g7EJ5emez+t+JVcmnAGcU94zZvEgm+u5IOocM+a6V0rzUGKl/4UooNNRnij
ZBG+iwc6KF+LvnUN6Rrf2g8dKgOvqgWx1hEqI4aPAK3hPXcgSghBDq28u/bswoNFjUgKsulOryMZ
JL7xVUt/28bqwDiSqiDODSaC640ZvSD2aHAKDm+aZLqq6hRHXibhYlnFXtMrTPQJxj4L3+Mmq+EP
VzjIFqb52CT1axYjudWtd+ohEgVaZs7VVJwMqBrQlqQXCDwSq/UHoxsTjW4cAws7NUz2drP43ON4
dMG4WPYFNzL2BJJpiqrb1PHwU8UVqCgIYYYmQ2JUfuw++uPaP0oBdBaJyiZfVhnyhKd1KU98ijeJ
G+Mv11MwIJgdOqAhOD88f2t0oEUzzOlmq1sHHfyQp5d5GA0cYgwvVkPQPdGx+15X34nDm1/MlB3R
3yDnY0OqLQXBdBSRcVVMqIWF88EB8hLEOHCpIe+6pSDyfqkxEBbd87Cg7ZyK7mOIkHEn//I4fUAF
8yrj8idOHFxFGFN8+eKsHy4YbX2gnAQY2KOcPGunSeiQXt09UVUfmwpytZLOb5b67ASaR0Ik3MBi
mIDSSwvWm7DKeFsMPSsOpeUeVa7LoGLYvXHwuQF7tcPKQpAxVe4Pk4DXJC2wHTk3PvmwyZ3ODFw0
6q0oXprSyXB7pDUm0o7VWonmG+d07THzFCPW7tqkWFWcWWQyvoAje6SB4uPXksmQi9dWuj8dIyQK
+A6Zdkwwjm1sCXlaLkk6fzU6P3M3D/d+31qHEmBHaObai2yXK0A/0P4LOpe0nexN5ZTQ15vL4BXF
jqWWYpm3IWuhO2QUhkiOGajlw6cXcVxy+YZ2BVfXX22uxSDlBrFNFpQxBJAlMxnSK8PeYKHgzLXZ
vFSxtwP2HyEni6Cd9HjRk0a3QVX1m35evQKeAHWX6EGSLxKiIc4o/AA/2RJRv2DE7H5xkgu2SxQA
A7YCV60asMYrYdJX1YEw+QnqdcHunFQZBspWFOizne3rmHw15TdPPsNk7pB1sZV11UHFH1lDQpOw
YrjTGgdHj5f/0GOoHyi0QZVELxF1/I7BI9qNKr2DI1FeWgfJITNDasK6OPqS/BFFgqxrpOsxS8mc
2KGSKZ+meMWKGtWfxH/UzNaFZW690RJ0bLJib1QOPYezd6UHheBfnvV60XbkNvxWTX3wZ6w+rnbQ
Mh/sg2fTK+a4QBcroYd0xn8G8z0AICYJRbBXXNZ4by6zrn4uuNxAILHbhw5P8nxg4So8wnBqJsZ8
/LdWr7/gBociogz0dpvM4oWrakwZkI4z3w2IMvwbnJ4R66TtiWf7iFLTDgpL208Ky1PVLDoSwHmv
Os85GBW++8yuAWtundnHeYp4f14oBZqs8gIfFZ+v0R2iRLwnWgms3Cy2TlU9a3ny2XQsqlWRUIDM
2bPqjZdFh4rs9gq7JEsMy3tHYwqBzOzUVoy4X00jOZn9wUu7fGtmSw1adEasds1nUnjqwXpy7bw/
eYhMA0xo4EB869hVxGOZ3bxxtPpRb7CkeXL47ckDVlWCY2XostA09QfJHRs2zDwCRAB8vjLT2MgC
GDozMpDMCP88j/AHPtLuyS7kh86cPnAVCd9lPK6JCXQfxLFtkoqzneJb7MhmPbSELBwWlPJUmcZd
VkIQr2vdO83CJt6+fgbqD6Goro+xqZ4BtBTgljEzK7hbIEHqOxNwxMZuU2Dzsv0C3OzukUFeGUNk
F6+lf11avJxOdm4Tn1Yv+uebnneq8aQmokDwQCbvRvf4YM7TCPkXqP3eJldxU9p83wSON00DZ7LW
e0cAu1tTUkq0do0rmXgrPIg193YIpw2ghwMRbk5jnvvVh2mmwLBzOJS64wBt7W+J/ykSeHgUESTP
DjRK+DYchR1x1mABwLGZhiVs5WKGLakQcCjRQYKLf1RTTki0s6PGh2vOWr5NYcyW0GGkhmwKjbJA
BDFftEyYxNjQx7MfOnWY7qc5hrlssyhupHUR1XjwWMsTLNy/VKWBy6Zzm0AY9T812mkwmQDotU7b
2SlLOfw+/UY3rEO9bgkNf3JJedFeY3PXpM66UKBuUalAEVpwPI/t3YzkNRiLHBad8IFReh3gZJof
elq2MWviROQpPEEez4LW04YpLSymFOqZ3vkBImVIT6IBZVPW76VHZykMU5G0Rfqfmm6FBj66LQsq
TzidXpLZQc7PBaiSG8+07nJa6sBxDTPY1ZZNWMdsaxvHc987ae8r/q6Z4Nr2kdaDVzFQO/DKEHw/
BQWhUbbXWJtZm+D1rLBgX4Gv9+uTNqzwD1khmTX+ZvyeISG9UCfTXR4VVaBc4okKMry5hbq7HuSG
GR+mznsvZfNPb3k8MIKrbQMMwE6BfDBN2i1uZmD3cT+gQASlck5l++r607s7ReVdV8w5s576Pmtk
cagniw9fg6+m0QjAKRIicjd1FUkwqgwY8ib6yRwTCwhJkbZFjV2YpJHgqrF17+W/ocQwE7XRwmNt
XZqYAbNLNTbPcrR0RkbbMvNuokQYT5oiKvECAsiM6HWTGgK7LG+E25inZciezK7+84g41usDRy2c
EKftAmea4u0Y5XfTCOaKIZePS3xTzILxgAeCYOhfrVSZAcFVKKUwEPr5X4KNgLYDml6HgZW8X4YU
yQJCAxS8Ls4Tq7CgeRv8DD1D7MNxGH4UJBk2GjV3fzztuqT/7LGRhf4MDzMJW40hDGh4IO+4OhnL
aKHjFi7/XpUE8om7l0ceSOBoljSoxg8o929RaHogdf03J9zEhjYObcyQnGnzviVqKuhGuKldfXAx
uwUL+FmsxjBqNP6W5zhcBRlnFRvgj9F39lPp5GEJoTeIlujTbwG2uOZV1MWn1dofVv40LPYbRboX
zHH3O2fAKQoFWdtMb3296SyWeAw5/6AHv3vUhJucEB7iQp+T0X0o9ezfYOrfM4xVZ/2X06T6MVVy
qKpiZ1ko800zLrFgzVjjiF+K0ayV+suirOuYxtu0ppTPquhQE9nU1C5JNo4Gr7G1937dPwsre9M7
HHn/fZ0qq+/ONt51zveNJ8TKk+JEw0G1ycb4IGeKGKiaHc2PfRDEnEJ9Rh5dFHgTrAxBfmEfGXdu
htUNYCV5HaRTNgRdxsdBqmXb2yGoTvMsGKYg9FtSjvko5mL15l2VgUAbZgQ+VRNOdfvapmtWwNAS
FgvpOeUDT21IkFa8fKRK0C1Mztar39AhABmyJw5P1GNwXQNPx0WxtM9Yn771wf1sHOthRuna9COE
gnruQ53zTqPbQ/bS1OjlINAxlbor+x8dE82GIDOTgIj8J6W1IIXpeZmNZ3THHm48+l0IgmG0KqHk
CALEnIpQ1xdxJ7KtiFZ2HhbknHu0W7x8A3SZw2FMT4ZiuAYWijLOiU8mSPNQjd94cvNQms2wtduG
4YB17piwxD06hI6rn0wGZ9PO3bEp43tQQMgSNqSZhYz5d+ieEu5q/TuKsAWo8aUZmgNov71oYXiM
UmcqPOL1nbKeIfwSUgWl1Nz2P8AkPZo6gr4GXmszmxki3pLevpUDriFQs/xB2r9rDPY3TY1RvZvr
j05kH576WgZSEZwtphmeJDbrJLYkDK+ZQM+J+1LrmR5OwjiR98FE0ARjTYwEt5e+S3PcnFbd8ZQn
/r+iLr9aXIEx4wqc7dxQCW+GIhLClNY3xqcVWccRPJmH2Vgsgo80CfMNfWg8HtBv0ZwOIHGcrnpC
JP8OqRbBH0fBKPQH2ODD0bMGEyyHOjm5j2y4p03zZ6BqUfkx2JC3InpsC59zb1Er46IlP4R0EoKl
LkaJxYVkh3yA6Vpxva9JxsGUQ2bQLNIP8vSMY1Lt3DH5VX76OkIU48YWXtBxt60tfHJ0CMthMD3L
rQFzfcT6FxWCMfLIiYOOGSc7D9wg7UeUhDFiRGRh6+CimdgWtMPwpRXoa7xkOBmRtZ2XhRK0IHNB
VeNvJhkaNa7ZBEPHErJu9E9kLzcPpgWmvn7LI8IRb+b02RIyniNSAn8HKrz8QoCPvU0nAcIil/eg
tyIIx8ZLKdZSr46e9Im3H7XQvZI57jFc+2n/5urxVebMWczW0ANec54AY1O3UHVrFq+US6SnC2oo
ugWggl2ys8GiI7E6CGSBVEb3uhe3UPCzdscHKpSLQK9lqDc3BfAGxZkYjxwBIOqjneZwB/ee/dCM
EH9bctnBqyVvRVNCsba/Cr9jqMSBBesr+xiM/Cu2FACRRbsNDvuQxhrA7ghwrDVEYhxqeO1l9VGX
+pPsO+pliJhbiOtASqr8yMn5yriiFfYI0NdJgjizm4CEl03j6fg8iH3cjzWZCoaTPleN/Y1O0w+c
diKmZhpn5jsah9IC79rtHAKsLP8wuM4fjh4iPfsiCcySXlEkXmCaqjpgXFk2zUTp3LdooC0keMqj
k6mQeSCqw2Y3xe2r3uldmPe89hG6njtX+03bGBUcaR7zwBTAzKrQEtjTfIF90x++UzZrLUutpGB+
qJIKwioKOlAIbgniWL2p3MVuN0D4dOYZ9jT0k5gkNOyiTuAYzcksSzPM248UGEI+z/Y+wqdLVQ4I
h9lOyJxVDya3/o20ry5/TOHv4ESs7bw4G0g0Cs8MxziCM1rZkv1MCgpZLOnOuvTI6kJ/iX6Xxbtv
NeiCSf42tC1JOKlk0u3TWlmdxZGdnCum9GsiSYqaPCbzTRHB6VpoAsZWcn4Yn6RW79XIVLJKkxrp
Xv6Saf4jhLrbPLuv+aCvO7ayWGczQVq55ADkaHydEp4qVj/OFUnOh2/jUTHHYQs/hYqwzX4i4pj0
6KNnR6B3yc0CrxGUnQW6aoD0Q1BYtKbh1UCEk5gTH+cG8U2uQxx76+O3YU0vEWmiLgYUo9lPc8sv
pa0fb6djCdVHA3UJzRVZx2Pg94xKMnTiTYto3mFGiCJIBi1KQIP4AGGxyYoU9sUWuxyozn5LFmdF
KEjQGzQQoK3djYpOVWoA1OhAt3eyOpmatkP17EMi+/Eb9SFkk4Va48FxzpjGZiZBUDYEy9qZj1Pt
AsvxynuO5n9mk2uhHn2iOAQfazJrXUY24rg6m8EJuaRQBcf9F3ZUeotyfMnb5C9f5oPMqw8fSDOo
yinZNjbTFSmQUJRldEYJqcb5A9QaVOZOeSe5TIc0hoLcJAb0Jv/LA/kpEnu6y2bvTGDIJ+FaMW1L
zgvlDtreKSiyhJ+eUo+n0PBKk76hlDsaxW1tE97Ui5NhDeex9J6T4q7i0O50Xq0Kpw1yqLwNG4op
lZeEGaiUkZ366DwicFSVA36tfO5b07yzo/klX5I/H9EqjQtsz6bhoetwTIBSEN+Zzd6jn/U3bsR5
m7v840ulk3LbHbRlsQ+Lln1F3Gq7aCz/LRaTbXOBoV1CYGVkF8PJAYoK/7G791TyM/a0wvXEvzI5
/pPn1lgec0JPNFNh1o+1PV0yQSzzQxP556ZK2UTQCTOtwDs0ZebVz1lnSGSS4ZiDK+x/XM1/6UYC
cCdk+2jnziZrLjePCZG5aDr6+5Fd7jYppotc3Ne41QxQJdybgLG2YK/HjeeAAyYcIWPJQGxN30fb
MYdXZroDM8DFDQ1TfEZm/tYSgXjfNN1rlugH5LCw6VNhbag0PnLH+LNr7hBqL25i7jePEXYxl3Oo
uH7pyFYWSfIweqV74m7cVwld2FjqkALYcJjY33K9JG+sWsed9nawujTw8+xOIGEiMjGnqbOaeBsj
CN+WbfFbCvE5hnpTMTo0Y5bYC6ogixfKycdymxXTZ91u+4kpHSLQP6OEfCpjBsvtprCePA/cNMPY
7kyfuhlGNGpZJK9jjP/OgknPCoLgHPsnqaxjIlAZ+7vI6qfQ1Ayq03TdMAZ93r9nK3u39oqbVTHJ
6tsp+yQziZJfd9qdHKHt61n84MJuM+1IAw2YbiVl4rZZZ16mVOXWBeMSCpvsm9RX19bw98nQLKca
phfiqepO9+ywHHh8Af7tWtNmJJg/1VHlPWVHpfJiV+sOnBh19aCj7ulXC+LnHMf8djjwd1nCjCtW
DS8e0iMU7dQts5sVu3EYflO/4ulxZnFShXtxUnSNaTGJgDT3s53a1mbS3PaUTPFA7l19L6PlPtZH
n35wGkI/cphPSi9aTnYff4tKzmHpaR/QMEO8V8AtnB7qpJd9umwAW9cKUqkl21Jm7GkmUipSNZMi
Shu8zRbWn0N/jomuJnZt3CBnHva0DkekEDV2R88Ni9mctjp24ibm7XZvBsApQE3ptdFcNwD5U9TP
JfyxcG5YLXZy3sU+NKQxjgUD8wviMZyOIoEjBLSDcYpjk4/VWQ3svvFQxLj6zMixDiS5CdpQprHj
6Gl3tTSf8nQCUzUWkh0ejGx+rXnrD34cJpKCfjYAfVXmJW1m/XFCNczZmS+8xuONNp80qh5lPLnn
dc1pvjTOXvdb3kOeMHZYZHIJc2ey2QpH1PqFZve7kiiGyE63y+gCLbBeC+EeC7sb7zxtzvdZZm6I
YxtCsdLTXXc55nX2Wpm9G8QjbZHtdflmLrw5NH3x2RB7d+aCxzK7CkQwbzCRab1LPqSfrukASdCb
1fYAL9NvP6sy63gGKXQcJ98XpXMEFVVtiP7JTnHm3EEORJNTuG+YfXexZ+3JZPKOUwH/oQZMuhW2
woMwIvs3HbVfKankNVpgxvt8D9+COoCBWAypZGinfbIstFN2/494Qm6aut+PKRXqYJQ3Y01zUS2Y
KHJN+PKSEKDE500gvYeTtZURVt7xvYGVWSX68kxALcFDWf7qt2BMTBIrpqh65Nx7RybFDSlYCLoE
krY6qbeG89wgdwdq0f7zTLMMnMo7zPr8NVTqQCZPssaaQCCp1Z/D9wwjWu0QygJzVk/HimwVr+XI
nrJ3jR+zZeTutvqD3bWvOfUvCDT4COOiM9ARZzPl41g5xKiMC79Rz/htV4ru0AE232AJzbYa0GKG
qFxn5J1UghNXi7RbreMpngzN2Mz4k/P+LPMOnqDwi2M0nPphpavVUfZcesZZd0ksKvw/oUr8/v6S
IqDoyFOYf4AMBg6UmlOjH6aStiXSgdQzbO3lfIrc4Smp+xOEJdI5DAP/2oz1zFP1RhdGGqqOJXDb
tsesHheEq9ycnlaQztRUT5MkXYZqEPl+DZECn8qHJ3rkurWZhYpzZCiaC2XXr/MKG3E4RbZ3FE0H
vZndjsNdD9DVJx6Hw8C3Haopr75kQ/RluoKDAuzW6M9jWMn0uxn831yUOHQ1Go92eYY5visc+TaW
khU4TxVMTlbSHDfhrOe/MfsvLV3+oj5djiPHdjjZExtA+xFMnX2XW/PjLFl/joPDqLVYvhP6VIHN
jtqlfwSsyj2EITXU8FVulOjWhzbioYWoYgr+KAe3tyuouza6Df9+ssqfqB20sDOmmIhNcdcxgsDP
+VV2GFAgVsLofkPJRQwBdiyQ4KhFMygSzOPi/MDzvC4zk1PUsUQnzJgMCqwd3KgIQ7M5v5L9d0j7
AjYJfppS5+IxqyHa+/puaok79BJUK8IwviiNWL4voL3VAZswy1fFbh9R6UfHCYjDuGBtm02sbb0q
zBMIFBFZqJ3/btRNONRmUE0ZA02oocWCmyOfDj3ZHmEOI4iRgTDOiyUB/ibdS1s7ItDZkQcmhohN
08z2wUG0j6gu7mQoRyDpsTsuMNTqUApJdBVc29hGwuM+e7V+mLv5vZ5hUQrTh9eUH7imD0u0INBz
UhTR6nmsjH86VSIQYwCqLH8RsT4VXX1r0wgkSkdXn+bjZZ6M4cDBdNGzM7fkxGBXOmS6EOeIPOjV
SaA5Q9rdsstnx3+fxeOvytDPKZ+vaPxIhmVmkXms9fOG8QyObr58Ii9uVCAjLILItVcdwPsRoNQp
W3O7J6dUu4EGMeuMP68nuVeZ7ZPbeBrVEYrjZpLbTA6ncl5HudpgEbSAJRV4EEXW4p0t16Jb9yte
P7pjv41aVEVVvytiDX7OUuZbz6atWFVJiRqbS5twKlvy2V6jiuIfcuc/G13FDE2rCLhpD42SQdRE
KPopzekS5dhvwVq3VyerDnpV/IHHK7/hoFy9atR/nRooQFER1OlpTwW1JJXzXJ19Da+31LdDHz+y
R6gPKV0HH11vhcQ1zeuQWkdbF69mycdXaa7c6XN16mKVfbVa8SQrGna3Ibytdvp618JUQOsfsNNf
HofisfL1+G5s22+kaqFZCOfEGoL7TSV/oByPKVFP96u8LLI+o5zQhHqhnZLj9CUa+VZ5Rn7kkRab
nNN037u5HtaDfYtxyfBQMtnpF57ftBH6kRP5zZlgGvvg4IwcjgcpE0QA8gRK5NgPKRv6bGC81qmO
wcsSKUxsPCJEy8d+bjI7LEJmeeMXeeW7ll2v8OVeH9tLVSb9nWdrA88chL9yHLVT1Pft1p0T6ILs
aY9wgK3pXkzVY+G6dci4Sd0tkNcYruVfvTdxednRbxpZ/0azfV1Psqw+wEowdoaVmshUim8kACPY
+dmj+GKgvYNNmLAJVFAje2uLFGEGEAgkqsAGzgibHIUvr2YDlOpCQapeYHcB5mxXqHo8jR99TlKk
IiT13pzsFQKyZyTxQ1b7ts5dVnJiDFhhwC5owUAxVAgSK7rzSZ4lMegLsdK602WLN6LaIfms2ZYG
iSlIdXghIInOC8dVbKX3/UQukBbBaINvxZ6r27LV55zISDZwxa6sBRKlqrwvmhbMl0usjTPf1mxe
dIh8yGOLeo6KbiauemN0N5tLYIOTh4xAJ77WcfuhnIdqnuxAr1HbUW/if6vOLTXY0lgHs2EA7Ddy
CcuZoWeDOu88Ou25VRzZSefthIt5e4ZBHBATeRYD4rBOYOfmagPGxhiWlIERtj+8U4+dlSZT6AT+
rq1a8yTS5TB066IgXTcCqz4wNgLfAKddtA4dRAfsrtK6a5sjeBkZ7xCaBFg6Ib4vHg6F5l3sWT+i
3YKi7116Kzpyu6i7HuJV1yJZihALYZvZmW4jaK49yjeF3CSrk19QCd34VGT5pWTkqOlogSQJ6ljt
2XMwGSFOYGzZbeBjoI+OYTXvSRxmdAtqMwDJITausL8QgmKcsX+yZuiQi5Ifn6kYxQmLnHm8mVn5
6Jvyd/0hI7ckrCZ/LBrjzbKjZyXiF4I51gv32CTLUx0nL8ng3yZbnF1FxpTO3VAlL4X9z1fjwV6S
q52qmzSSV6uIbkSnPBP06dnyLW7FfZHKW1G552h4ZtxwlEv+GBniHksjSVTW3dIbpEn6Ry1mK+HR
T3TuIRnzR329Ukx+0BnsmQXaNLp2TX8WTBa0rnnQYv+QRPm75ppbgwmecln7lhsHzCTd/2kqmKs1
t8jLv80SIDAqwIlJrcWmhecvbWlZk4Rqxh6vtXVwMraZPtgMCPVrjnaiXSizXywZ74eOyXOhgik5
RF7B70q9ayJ/ZAB0pPN/Jy35Sdrj88K1tB4ILCTbFUY87RrY/EX0yZ3yz825dGd7fHXT+AGBCEsH
r0I4VN/ZTLDzmIfV4glp9eUkG3XplXZtcghQ7bxt1dHxgQ8BqR1RyEn/QhXndt+zc6fF1rvWjPd2
G2+nBt+jvaBTW/ZSDkGCYdBP+7PJcZzUTGQxcF9ErJ3p2HLbeIQ98Jn5xcntkjcSHl79bDlPBMfn
rSRRyPzuXEAvxEY4qfVMad0td40lD7HO34xr+LhAKGv7z1mVmppzliJjMi3fZqFdNajp/G526JIQ
1mgViaPDXdyEhf4+kT/Z9jmIDNv9iPLkDU7nVz7cW/Z8RTDzVdLv5Rmq4ya/Lh/LArusbh5AU8p4
TSGftxYvCo/gVsTZzhnoN+JqW/vxq1rRTNl0BdVyKpv0yRP6Hm7Qvl2VMzGo4ahBdttfayPdp9Gx
HcbL0nhndyDzzFeH2AQuQzo2wi0ChNtt1D95FFED+A1rhCOcL/iKmDGU3T5d19Jfeu3fcxNucaG2
BQaGxky+FMOAFVQHFHtk9Ga8seJ/JImOSfryjM1smxfGAY7rc2aYj32r3TSXsRubD/7/G9kPb4Im
TONtlHK6+RiAVHtfK+vN4IFcH0C0ag+j2W9dMweuOl1NT71VefUo3f//fx+xVHQah/IszfbDeRjt
+MmvqsdKZVcSkF8xJ92vsammPz7TjQSziQBHeOcOICl6vGtSLbdiiJ4U64rexnfMBgrhLzzgm5br
b0RwY/i76LH+qFcI5It1TeOeC5leVcIPD6AWHdd9yibLGvvd1GnPo5Vck86/1wvxsR4jYnJZZhib
9aeXGPab9JbOCWa25MUXMiSy3vZC4b7PzSP259fZKU9xv8Nt3svh1v9bfEQmKoh5NKiDC3Ls6sfe
mC5o60X/6FQ3mpjLnII6Y+oEK2NBssPIoSOsT531hs1pnj3KMbu2mjr9J+rL0tc6Nh4TY7xvR/HR
MTMTTX80sKnbrCCTR+2B4BDPsEIxqut6zK1fym7rhQ3QzZqmW4s0pJidC+6Ra9uXjyxurq6eXskf
uY+n+LXp3mfwgIbLyTikb2yQH8fJuy+KFDeefbFBlo7jfYJBc/LUYwUHfP3FyES9Wpp9M2r2v9r9
+vP46+s5MaekKqvmZ1xpJ2tizQSvcSYjPErOVvaVqO40KP8+6dNXK4vv8ae9rP+Uw2+Que62bu6X
JbsQi/zmyPF+SLTn9Q1Yv39p9Rdt2rtWfEVJdIcO7TZbJGCm6Vly0UVD9m6p+FW6aI259T5T1/1w
nJm42vp/zJ3XcuTIlmW/CNcgHcBrCCAkQ1DzBcZMZkJrwCG+fhZY17qr6o5VW7+MzUtUkUySwQjA
/fg5e6+91ySAO/vnVGVXDs33Ljcv5hTeHRT2bp5TBco7h38OH6iOuPgwoa8S+tREc9wMp7+rDr+r
Fw/L1zJM83Xz2fQF2uX4ZYpnUG3zbfmjZjO+cnxr9do3pvnGyPEp6ftHFLrv35uOar/r+kAJy2A4
ArUWPMa2/V7H0d1qtpbRX6e+/FGAGQJU+NgMuh9B99PoXNP9m9xhqyr1RzT3aJO/jER6MNqp3KOn
5SnkabZzupPUgvfljuK1etB67VXK4Snr/UQmD7o2EQVwaw35ODTmD8Idr1RSj8wGgCwnux5A54R+
6vuyUeXz8iaH1rgvdOQLdHAdUzm6VfeIpudtnuU9UdRXJDXvJXGso50DwTHfkWv4Y2J5XJlsEADo
puBZL/Nrzg267JODmfuLPyHljqyS4RZ08qnv4juRB3KJazLCF1Ox4H1iL+LbGHx+b69FGj4RnPYw
NHBRS1J44hDqbArqPP1oXp25uQVekATPTf57CuSFQvfRHJVbFLQP8cBvt/pnhocPi7iPwVZbTciz
i7PtyEdVT956bjnFFKdmuvSufFaa8c5xl4zKfTR+lyHL0/p+G13UoC2WJMK3tyhr+f18wQ1evp+n
IGdSEo2qfkV1eKeBQJ33sfwVoiveWIFvpji4TvjAEP8RavATzE9o8eor4LP3ZhSovfvnDuqJOczH
AckMce1t+2za+qVZwNrLgDGd3Eeyf0Akegjcd07Dd9jUWIZANVJ4gGY4vj7DEXheNi9dX05ZW6Mp
fnRV+1PLww2sm6vgRMXwKHwxFkwtK2hoKPd2LLwWrRmwG14t6tvWz8v5bLsExSrqglHcWi78aPIz
E2pSmxN7YvWn1FaeEFbsc7s8Mv44WdrsQaRZx1FOVZnelp29cfOdm7Q/IyBCZQwCToQvmoJoCqzo
BcTOOqzyMwxQrBRdeR2KtyHRvnpwVYiiWBarp9EsfljN+JIb9q92kJc8u4yKexdB5KsCX7cpnxKd
1TZ1TpXh+KAxYerRmQrv1qSCYsaJKuydXWdv/VTu5nrcT84ACBVeM8B7BOf4z8iI2Tnqxh5pefUz
dJsCUUjnB515kjnfgNQJ9NGmJpgQWCaBTKQ/2QHpYG5/mrPiaoRL60uc7EQ7h2V3mpJ9Y/c++uwL
gRWHMfOiK5tE/EADdZcF/Qmzz2m0QXfSqO7UY6ySAhJZCFS/KnC4KkTrzHrlro8vdeyZ1MMt2hRH
hCdSBo9dCEJnJuWHWCqVMOgIsYxKW3IiTzqfXsIwPg1lvqZT97DI/4gXYTYfPGkBA2Q9Ry2FdzHD
nv+LGSrlpbUZgOD2aD1VYnXqWD2M6C0qFJ5lOnrL67xUlMgS1SX/N4Etj2sGBBbLwXSwZPoQUnM4
1o/Ebe+ij+99Mt0wGyB5rXzXYk1jEC6rS1akVwcRIv4whjkzqs6IZxIySkAnsTYFQiL5M+Qq0hNW
pF4+l518NMCEZ0m7qdx2ETTrdD2SG0kR15pfl74R1QlTksoAxI9fjdNZRgUZTSjELvZ7HNqop0HH
0toahfvLbIuDRW8CioE/0UArMSS57pd9WgrXMAkZQDs+lGlMCb+IJTwt6srO9hP3rFtIc0S078Z0
nTGkRKdBKyFYu9yJeltuleVZ8vm6z4nQykHv1UxCx42Ut55Yzc4m4AmKqkbEz/JkQnwiqf5cOBOq
IQehJtNXzvp2TmcsHDx+6lp4xOV4RiD28RTTwnYOhlLsIm0+S5q3QevsMUmNpMZM+la3Ta+bsASl
dGYCENXQIzbtpUrk1omnDRjejcmIJiCmyw5JHB2dQ2gFzdoEmpzKfZmrFwxih3nI9wYgnpZUBc2a
dkOU7Tut3JqT16PeQ2G6TWuduSKyw3ZrzolHIo6gg1RRkg7ql8MZ3OIGIqCQvZid+8tA4opSgOsU
qatrbJ3p7pjn5RXg/5Z6eXkX8tCk+U8u3zRvGOndHXt8UQg1tV317LrBttyOqnuISe6kqxDTEI3v
gJJ3ilH4nPrfi2g5qkW3PDXfk+AOu41YR/Ng9/rreAns8Yqy/z2gYc4pq5IqOhvPVo/Wks5ZTuem
HZ/Qkp2cML9K1AUVkXBp9ZoRl5wkrb9cBZmqnFlviI8ofw6CVo2lo8sxpxsCeYbUHHmWyahYrCPT
Zrm+XUrOtHQPy4bXocEMCb8ORzIiUhr2g+INQeM3XIVRc3fSiolOkp9DjZ1v0C9qGz/YDvmW9fgT
lB+D5emg8axL3Irk/ThkmaOk3zRYWzSOq65MSQ4jNqi61MHwyMDkqoEIN0v1bFUDIlVzjQaXvAGc
Tzh2ltK0DmlwzB5u4/NgWd7yZXb0jZU4ezJetxr2l9xmNSX1asKBMQ0mDkIOCnwc55ofNLyNxeDJ
ztyKZFeZClwaNgNCubf5FNLliB5GMfvoqLdNNXrB5O7YgbYGOGJ8UotLCPfwNmtBYOXTZvn0zItN
TpHPrfnALF2yGCySczH9WDQVE0JGfMH+shGOcXqbZH6dWvO0hCuNbnRU6PdFNzoCh8m8hBKxYImE
v3UecpOQe626AOS46E7jq4HrJ9FjxQTXCD0r9HDQbTsaVkp7H4LLPHEatCp/UmZfzPV7ZYS3im0v
bvZpZJFCHtJBmzgHO3tCefyGL7XVWedVFTaZ04KlNcZzKZsNzqmNRBhqJA0o2sYPyNYwcnESDMYH
oIiwsbY6fFVHRcE6RqeEl8Ad8ExPO7EkF7bdC4mzuISkFyORX05znFg2iWs/MtJ/jef00JsoRX4s
F5VDaHWNIFq39s6YnwlN903kKMkkfiXZflAZzo36Vi2qnUao1ffp0OweQ44yaWa81ZV6JADGV4g2
D6K9ORTbyqKPp58mLhWQTMSZZCzxn7mlwFRlAtRk50zARtmrqXG1dBzIprUzFFaYXnp8Y74bQP60
LDt2kC9qpr2duz7Alv3yMnW/k4dM2So2L55ORpGx+n7J+V0tJLmAoRy9xU2fUCnom+VJTgoC4sT1
6TisuFY+4ExsjJTMASyVNKi9oNGxRFEE8N+EMEh9GD2nfM+MwBOlsx+V8KabxqVVAaySOx8r/anG
c0iHbM3aygTBJH3eZI97Vogt70mdHqNyh0pm1S+WvF6llQAdmIVZ9nIXxTvOkLwm9fF7rVZ5013i
DunukSbh0Zrf9qSM1wSw82pMSb9EeHqDiE5WxRUsY1+xxb4LB3DCKJTi3jOlesw6+4FE0EOqy+eK
MVw6F4Rg9vuUozImfbZr/RgFRLMN4PK0JY+jxS4weqCcHjJG42gVYa5KL2rnr65p+Hc5HZn4dbmS
UyCaeGwuc5Wdh0q5CZdaiwT6BOVK20Qn0jB2ogC6a4sdirGVFlZHvX3TB0ZVsvULjaCs6IfNuQ7y
QKYGm8Q5FlXhoZ/26SRtlje6tpFuxEDvrOKQ3WZqkjR7CiuNoaJ5URUDWgcHqcbxq1I+FHZ2gDWw
aybVD2K8aoGzgQ0A3r25IO2+BNm5KUEUxsUepNYhD8fHKuXQU4EfiN19Y2Z79LKnnLSqxOA3IbKB
krvJkFYAreLmSTc6iQBTwciUktuZTx1ptdOM8bvNUG2ZtfmV6YnhozAqk4rwavpkMLGapJBo+YNn
Q1fQ7VdG6x2D0YmIECA90M45CQRo6v/f4kP+PySDaAs9578AUv9BBrmC8+jDz+zPbJDvb/mDDaKA
+XCYoLpCCGg7qingfPwBByFZ5F86bYxv3pFu2qr933AQ/V+aaX2TkAR6Adgd/wUHMdR/qYbq6ljV
LVOHB+r8b+AgGr/jT2gQC+keTw84iO66Bt5sVeXrf4JdDWWBbEVNoLe7CVb+6mvEtTAQV3tpdULq
kVk+OVFL0dO3D25eVjdsxdaeEtCXbfVEfLh70ES5F047epWwpz9wNH+h0fwZxmVaf39+puY4QEuE
pdo8S20hGf35+VX4aiNDE2tlFCkd/6TxwBkHK44MPZoczKOORz4DFo+8Zr8qk1sTauYW4+utqjr9
YJPEI/KYMSZq+YYUSnQDvVg6Ik8pDMW1CnrrYhX7ORwjmuL5pXaK6UG4zScMaEEvAgVx3kCQliGJ
FWqJQ1ItagKD6/hTnbTxAb9k+FJnlPCQOMn4SstNaWifoajNvWvMIdoUA3xXYW9lMNwNTu//00v0
V5gTbyEQJ9PQuMQ09GLa33lltZgwqenltE54s7ETp87x+yETnXOsB+aPCIZIPW0bDXJIkL2qIhRb
Sx/woE/NiGw5drDqJH5I6MIxwsVF3Q0Alnngxo1j5VaNyltL3XYkwzO42Up/memAPZVCewgpyFiO
qWqApATnqCCueuUk2CjcaDppGLsdPfLtvHEAzw/IuyBSHJNssF9nasC5j2JY54j1QsNQN3TWq/tk
KWL9pxvy+p9EN/uv/JvvVwjyjWsI09XxHVnLTfCni6ieJoijEeCUloHfOLIRZa26woY33BM21gc8
7+hnrOQI76RjTD1Hw6rGrABFvEiQ7wxwU4wOmof1UI1m6ml9k2yDdAxBX4rLhDDsjIwqO0e5/pEl
JKB9f6qLMa24coy2SIrVm754lTJTqVAbuKigl4fcsuyVNqi47Vz2A3gVEBQmjqJJKH5P2dJfldWt
mdUTNs/qiGGs/OPB0qp/fyiIRyoqoh6+oW/fDDg1KWOKlmaXRlV5TpHpnBXI31R6hsskPVwnTpl+
WERGeSYu7TWvmLYbCYBCk0dulRO3hFfx0fen4igcTxXU7kOEiR8EWw+EY+qOHUG3RzKcrQBb/ZSG
5kNlM5IMlpHkP799+l+xcLx9QrcNXdh4yyyXfftv+CIldduM2xeFrkPGEyP0jN6tfeVlmVZuT6Ji
qJYQBVQosQOum1Xr1NlTji0emVC7DayRc/CSNJAhiim6zrnXMwwhZmcUG6QBVUaVPrTpxIX7kElZ
v1STCqy8FOWZTqGzMsI597+BeZU5JP4//3EOBKi/LsDC0KENqobJgs+f+LcFDlwHfMAO38c4DD9M
Nxq2ABrGM8C9eB+G3FKMPqU2Wo/RELybU/FCuy6+KSL4GWH0O6hKEN2+PzVLmyBQ0Rv+9+e+H3JK
1I2QeK7Jx/Gh1cQvQdtHOwlXkEjPNHlR2lJ4ihtvCbQlZVFa4/37Ab7ovlIkQeMEhN/7UooDqjpU
jsu/oGae7oYd9Wt0Yi6KM3RebnvNaRVeRRMomJGRxX9/+P1gN4ntlbYTHmU9KQ/BgNSBdrj4JFH4
mk5O9KyblfQLg4N+xmRRcZ343ZnSd3RM9U3V+pKA42o3BiSW0VVJtiNhcjBThcsvYUw+F+VzhnZw
24aGvi80Vew1cgwBW8z5cUajj2O/rTzVJhSh0PGwxrQ5Q9qbvRWWtz6pGRlEJdrQwroPZvX1z2+x
9X95i1mkhc7ly/tri+Xrf1p+aCOKWA3mfi0dyCoL3STMzfSpnDhmz+0bchLrPZzXShsl+ItK+/DH
Aw4KRGHhQ6pb2WEk0u0oCTzA8T9z9J+jm+VI5/T9oKe5czIys9zljXuPOyesIQroH3JyO99NbPOU
y6Y4THZ3jJux3WqxUe9Fa2hv0Yy/w9VPvRAcqGEbHFWzg6Br9y9hNsq3aHJ+5KVlfjFwYCa766qy
OIcW3noAWtsoadVDpOyVRGP2k7kmQht1psZHi/zvB4BHm39+OUEj/8ctY+vCsi0HAYzDPfM3TOSo
4EFtShrKTPkjgWUkyclJWw1DJA+5tTQ/lUl2pLsIvHaWRbg3D4721IL8BNlrhw+9U+96fvLxvx9I
r9xUBGVDniLgR1DUPNfpQEUttFerLqig82Ha4y1G/BFZCHdLCTI+PMicLEhj2pJEkBBtX873XEPj
rRgBXaJxts+aWZ0Ae5o3wLU1J1CoZZlhvroat4jiQl4Kklo91cbXJDiyUELhRy/M5tYuD5aOjrpv
3YpGrbOtOzK3YDeH+2VCoLqc2vqes4+KQwLZhc3wXancTTnmL3o0HpFMiyu+wO7C/OgQI8E8fj8A
VrSOmRJ9WOgu/CpolXOfGhyHZ4PUUn2ndFlwnSYzvhGwSl8RGqhF09VpJ2CFSq1f7eWhbkc0+52R
PowYA71RFtYlj+gMJG7V31RVqqhElPzBbBSJZioRHD6b7LPTMkK90NZX6BVP4JGG4wLH3DBbKz+I
D33rq7GhlVYV58hVazxQZvFBavRTrpfDqY2m5Pb9UM6Tr8ZIRvJmxhkd2NZxmMBuDYny00GL8POf
rzrjP25iW7Ntl/0HLqlu6+rfbmJ7zvRi6u1sDZRoRPJ0h/JZ7chA5OjJG362er04YuUZ1/hDsRrm
vaSoTPdyaqujMWbtLu+K342VI86LSrfbEWjwGiDUOg1N9JXGruJHGFeK6VamoYvQo029ttKUO0Tg
Yde1uh/Hk3v6fgAuPngQDmCcRYxEKwQWzcDE7J//ZK7+v58OYHIIKi9WL4seIIXmX1cuTDQIoEzG
XjRbnWAqn74fFo5+EuGpHaBknMPRwbZjtSRRRwJelpPv0dhHK9rozEAHtTgpgTvguxjjF2hD4jBI
GwHp8lVB8D0aaxvt9mBEL2MQBb7W44UgrRDvQvbsJNgK7BZPMwMoqWbdHUYqyLauJMxk+bCtc33d
gTtik1St3yNRwaR+sd9NnXNtKmRHbdESzV5MfhF0iAkwimpywbTM9UsiUVYmITyUuP5KgrqiJKw/
yDbct1H85aQwsxQ4UXPqguLDRYTbqrW698lw31oq2nX/q1Oc38WixkI3ssbMgxQhnT5Ggw3NKFE5
LmOFHI8o/crpsx5op6lG6dsihGZnQHJBOIbxN9SJlO8rkHzo2uvBudBaCuYPRNgDfpn4QatJj8yL
K4HF70lj7VI7/XRqw3drB3qDJTNStzBDlsnMGm4Q2ki/+qFx8s63sIrNRX2LhxnKVxHFZyWn75sw
YYuUTsNRmj5qVuX10qWKsoKXJE7Q1jwJUT/KyTb3iYn5rym6j64BgCPF8KoUnB2UPqOh26HdHJVL
4jBX6VXUriaAJsJ6+/UgvLgdfF3OjwKFRKIAWiDnKyrQ0UzVLbW7ajuG0le1ivTgNt6wGUOxjwdk
s2OJWrsh1LzRAr/Ri1cCjnFxqDHKXtz0wM3qaUdMQ7ZTXaiAPfv72pDQh5oYs7hBz0pxEaItKu8a
4FkSJog13drDw/JTbVYMNpyvWqhMIfqE/MbI9LQuD/bhPXBxAZiZMj5YMmzAmvUqzWPUHwGrU75x
7MR5LvRxm+Pe6U1cJ05fWHsUabzzce9rTTZsGkgra71XlZ1OD0/SH7Po7ZhBiIHMwvO1SJOHCFUH
A30ts6XfA5eGOQQvoSLmXanSI3+Zve1MfGCBTr573eu0eBrFzyb1olba70ihxSn1MPaiKG3Wylzc
m17Fhef3UjZQPasdjlRg+xySRznv9crC6J8t039xdSpCvXk9lVVVw11BDbYCuqw9YJ14mRsYta1p
9RC3+Dwbou0JVr0dfLpyNSbZ1uSwS86uNRLSukab/uJ2zmde0uqNd0FpnIUxOpuuUzvEUE3zxBz4
d9YEx8Eyowv27D1OGFZpk7cT+AE5GBnmMD1Srtr8WFvFjzYU9LM77BosIW1cAahwTeIaEm9BJ5o6
SVije+31pNy2ve53oIp7Wu3IBNMXRVU/FXNgLwrRLkTwHlHfEyaVPsUR3cUMLhyAAPvSjfGFtIDp
0L320BHWY+W+z43wXeZu2Pbh2y8blfGRjP3PyH7XlLbfQD2v1mGtHeT4K+2z8j3niQ8j6AqllPYN
vYzRqBdC3pzVoDKS0mtu5skq73rqfop01nYNfkQ8EwtQJcRgTZRvuMG1Lz07VrSzVMffBJpiARiL
6RnO065Fm7ZuAPXcUfWMm3JQ9YPaoA3UjPSrSiPzMBSNuSVBdFxBXYa5NtU3F4H3hkDzXWwmP6Dq
FJhWxqMxkQIfFP12Jv6dYRwDyswtPuBA1Lukyl7mSlzzQwDbhTuwGRjr1dxphWMg8KNjsZK16+5q
onrj9JejbIfMqD05d8U2KHLVt8R9crC8d1Ym1tMkph1oRonot6kH/QA9+bFkjjVnJD/PKIry4KM3
y32fQVstoTJ4FH8vlB7KGXgQQykGtkJi0mDfj93YBRQYmIfAAf9Ht/VEC+aBN/w3+r4BzUOsrGpd
gZNUr0twJrcB9WMnEImqKMaqqZBnWwAbDPWKNwEqqtXH3UraRNVazUFkvrSBQ5EMA6vADt5C4iH3
yQSstEJVWkUqzFcVfFlco4IKEuh5Or3VUAcgaFS/+vjsavd4Er+TiMELzV1jGzZEyWi1xn4S5Oem
mokPDKZXlAqU+fqgbaqAhIJWgM/ELNSskSXBd4k7A4dj8KUZ+S8HC8JbnjJMmphAZYjTESddrbZ4
VpT63uhkCoUpwOv+FndePRgQHHXoB1X8aDPWHyzUjwTkoJScW99Ks19d28RePmIQQzYXLrNDxMWt
+QuOHC72FkGv6zzCk0DLrDNJh3cT30kOZumzOr/Xx2PdwfBxSRFdZVPXrgsDEbXr6ZnGC2dod8Wh
3CtHCiLmtmqtOZfafNJM/DiJZIo9u9ktQW+9j3GhK2l6rlqEv1kK28sudiBlbIYLseqTW7WJ4y/d
met9lLEgDjPZE2ZdnwBTkBk9lirJ2UnpcStUtSR0jv8hT8tmPq7+iCqngUfIJI6r/InN9qWWzGNd
6GhASJWzxdQXv1Vwk7o9PJhFTHJnkv6qokh6Lo5DIkJgMpjWRBI5BzB1GiEwwigBWvsTOBYmxaR4
Ngb9FqDJDGbGnGX7Yhl1siUJdVNZ7XzudWXLWx1sI6Xocb8yPK6JMayzcGNYsJlweZLi7jJJt8GD
K5TFR9Lt34ZhdKlI3B9qjfQ4yRF8pYhGCEf5KeP+JOl0gMBzAPOBetuGMQ2sKobT5ESBVxW8KXNC
CuogU3czRKO1w+UFYHmW+XTuOT0jajOHnYDdt+nNARDCSLogrpF5LJ5SdfI1rrFANCCEBnQaadhc
SvKOsOEmP5JZMD9Q7J0LSA+cO7QGAt6O0Njmo5t/ZrkOzS6pwEqM+rFLnfmPB23q2ZrY/Krczk6C
7JxrZOBBS/r8VFePdCGLY5jK/FhkZn7kXGGtxOj8tlW2ddcgu8tilN3gNesikrkFcEy03gI9Kw28
DR4S1rxVr4vex7QkA2SywL1oASNd6A35RuDBG763xnNyO92BKHnuu+EDsfbStcgX0zXlERyEbQzI
EzNAWnsxlqAYnkIWUSi6GnCU0XlrK9qEuXFo7EwcaRJSP+AiGBh/Wt28k/ikV66JHVD2lXpoytnC
VHITZcGYnkxkzvdsfN/+7rjbNowOc57ySlaDjRNt/kG3T2xMkzUTX3awqdMAXj7wXoixQYA3JCYO
MUhfjTdzTu2d2WrAHGzVrwUGaKFAExIKHMmgGq5VAiBENoeqRaPRWyoWyTJ6Dyf4hgstJ5qZaSNE
UrPFVhZ+RILrj7FwQsKxrVMPDfyDaaCOmSz76KrRPrI7LB/9VxyKndKadIfLp2FOn1JIeRvbNdDH
DutgHMJ11jvbQSi/9Y6BOi6LLY6+bDNoNlJ8oG1pTD4DoUXF3EFx6OAcxFBWEDszsu1+MoQ6RdRd
60Dv37B9NgyzDl1P8yDkRJO1kujXad5bmXyeZ2QymYOFBHqsaXReVsOpBLtD24OnxIgEi4+70Som
sAETZrNJBl8LAMThxoXFoBd4VTrTSyuO+rbOLdnNJGH+xsS5Z4VameYxQRl0jJaHMK93+EjtPcmf
63wosdWoPey0SkMig5YLxNmWDnjGzKBaRU86LtRdWizj/hHJU0OWFFN+3XM1pCVyhgGslqC73Wyu
VzGc7VrjW9tAJt7kWBeOr1SpBcXR1F1nZAwr7Fow2aXtKWmiYc2tX0FVn4aMvO44uOY5lpWkNyZo
ry5TV9cAWZjPF5Dqr3O9Ldu+2VkyupTkMGI+RcehJA2yHFoFfSIPgl1q26qL1RCcSJ1rPSty/bHg
wVbkymLqs3LwYCZ29LHcJwrYakhPcMICE9qdGv2MKuOelXDZhk6g3KjKT86mLDhkm290rJpbPdTE
QU0LhpdK680JxwRCF75ga6QbjWe3So+dkMMpSIyHWYPFm6RxsNHHWj/PgmqgaACHsjVwCiJbS6o1
x7dNwZOkjC9xEiymC5Mwx/UQRdoG3OItsYr5YJDfPjrE2ZQqEHRICzAcMZ/CLDnW0/yZawNA8pDY
ZMvetoAfViBTu61oEYTYNWcb7LAHoVaw21TzfZrgtkj35ObiJvuZnOcEp31ZNTjBezCnriUhHjCw
nWT7XEXZVkGn6qVhjWKowX5gxv2mTdUPTRmyg9LAPnDi+qMt9JgW9RCvcx2vQ+4iEpze7TK9JDWk
VwUzL6isaiW0+TNT1XDb6Lo3h/Mp1seY+FO2Ir3ifuuihyasp7WY5wGTn3DABdrzNkf+EjdfMTYM
EnhdT8WKv61G2yHIK1ozdIlfcnVHXX9JLSO8ht34bLKoVCMwBTCDbCc2XbTgNo4KidrRHRSAlcCr
kjirV/hvTT+HG45qhROwnaJftQplL11a7ThkiRz41EO516xcsPsh7e2KZKfCfrRZX3aNFkvOsqBg
+jreaGO9loENmNKxbo0SQesibsAxPwKGPmvLsJ5T3dylsoW5X5sXOaJv53g/vwW9TTR0miiMGEET
zebST5hcuY70U5oqmk9C1XOfI2C39PkrC5GeCPh2HbrvqONpFFF4Bp4gDxMKiUk9qzruhlxXpj0C
JGI/QCbma32OUbcUAqcJZk+RwyaNZ1zrSfXSViaccexL8D0Q0quoZiw1B4U5R58YMyjNCSpAshGD
ym2r1PayPjhYWUCp6bJBaRqAxbBrUGO8pVW2qwZ+gNJz/u4UqExgLDe6kXXr0Jq/krB6C40ScvPQ
n4hDxMkacBASmrZpUQHmUKQbRR2gy2ZPKTMzfKxHMxXoz3SEApGl47oP59epNJ5G0phx8etsyAdF
QL5n3rWelaEmzCHmDcLYXSjqu1ZbD0x3AxB830kD+a+QkpRMcysMcr8b5E+AosW+bBsio77ZUd2D
fgWfBMfb0FqPwcbMGAY5QsbIdK/AqnYXCoVSRvqqx1i1ViUHy9C61kA4HScMecIksJSseU0iHJQW
EBQlR6wydFgmDNjneo6FQGJJ6qQNg19/DEpmMBMkghav3ran1aPprIsMbKw69YYheISRQJgc7YEp
ro/VQJhE2tQbJqLJBf7XlxwwXyhjeiAZL1qnkj3FbbQjtXXHbvYbBfFzPdaSQIzY62TzOyrG3C8A
0clAfW/L+AjAIabnwVIUdnAQGw0vU+jiu60sl4AEsUXCd+R6pSMAABI68zkJqPmBt38aU/GpYOBm
Ic6JjOQ+c421nJlFM+wIPGcETdSYVzGaytoEDbSGobnmTyAxVOCyc9CI6mV4V3vSXoiWf4anBa2Y
qE/UizA/skgKqod8wKBr76YqnrG1cjkq6gJzx+JgMMMybQuCJXOtTi88U4+s5R/y68BYwjZDtKt5
SJ3eG3SGdk46TWChXlJIhXNCajN0WVshnq0lqLaf6FCrpWHzNXIb+r70Krd4zHFT85FEvMrPmUva
32IAtKlQvzYD4DrOtct1opziQBN77iHynNEenJTadxU4GWENMj8LWyxPDENqOY+rgmJgOzBlthXL
i+LxSjTgwex7ZKjQq6yUFkHFKAo2Vv57pJaWAmNaht98nQRpfOjS+mKg7R/SIqUeCa8dGRGehY04
091rMsPYSaf+UV2Yh05U45XIs49WGZGrDlw6tOp4r9OPKLp0QyU3akoKKZJyHxTlhlvhhRiOEY4L
XB6ZGaexM9ONGlOManMs16lG1NCSSGvNwQ+mN9iiiyiCeBpsXFgIfTbH1zvyzeJQ9dUdxttZ0Yv0
OIbdOfuBATILRhdQmwXnYQKiLEDfC9B9nshVHFNPwNueUJLFve7laGS/ExDjvviM3Xpf9B0yRhzv
8ZCy+y24AfxfK8hAlzkFDlxoJucSTrPfH6UjE+TWRvWIHlo3WnDCkh1pQEB+KDT9pWhCAzxWdyQd
hh5dGGOvMcBMRslTaBskACIw4XCCXUWNmm67uP7Kmpb3gmWT+i8ItcphCGZ/AAY4mUHtK8CmVtKp
8MKvdGNEVIUfvXSmbZZmJjR4SmsBa2E1Yq0dys8YrOTyvOp1NmrDKstxXCb1BgjTpxExAa6M3lrp
WQixP9Rv4dBSgdPbYCYmccEyHUyobIAlPpuieS1HugWaO4V+XiX3MEcaHRXqrzYH/T2aITLyWbfp
EKNxQ/a1of39XEyIEWcpLqlh+a4sPYuD+Q5/W9feGhXPcZPWLvD2HFByQutCinfSXcq3VA1/CKcg
W0LJrr2Nq63OcCrmgX5To+53pqsLPCN8CzoXaE5+1bp6OLhDis6a7OFdHopT37ZfqfYb0yl0tpBF
xNBfHFsLINBh+FIkS0SC8iIlwthUOQpVdbxt+i6//R/2zmM5cmXrzu+iOW5kJvxAk/KWRVbRdU8Q
bAfvE/bp9aH/wa97pTgRmmtSETx9SBYLQGbuvdf61qKAJOY7OOC+7sKTGCfvaMN7FD2SW9DycFjm
5ns2TtHmIoRFDx93Ps8/2mVJrujYtv46st6KvLaxhbvRoZKO92SNZQeA3aESmmDqpaea6aJXPlsM
QkyDi2QbDxnjMRvj7FoN1F7kCG3JRN1O/kxHx3MegS4vCPhLcF7+Oxspq1SUvrsDyk7DrGgECs7Y
4L5W7ljfDIIYVvAoLPZ+Tq1m1ltbUY7nXHIWFClC5WQ54shhXjtV+5UMQpwJpWTT0fbeGeUmpOOC
2dxeu10EgolAvdnyLLLflvCCBpP1OJioBOhOmBADeMd0A2T6ZCRBuQb9EVNn1eHBjeufZdbSIgYz
tOZMHMqHOTfr2GnksckSbCaZT4gSim81pgfJ5rUqVY9nrp5/C28R/lpIhm3uxXSwmmNCQNMqh9HP
3zZ+xVF/TGiUg8jHRmuGt0ypQzdp1kkr/ciwKnV9Fj6ENR6HcU6OsQVDIxL1t8EIxqN+mI1VXwkS
oV+2dizMZN6gCMXwp6dIymdfqm7Fnfi73jg+FyMVeJXZdd1FsfWbIcaK5+TS8XixXWSQHDOv3fs+
+34eW5xrvljL+MUM5mdXnabcu00yPiVBTFix5BDKDWQHrJyD5gHMGqRDjURiW/jYUop+XOXAemUf
n1XjmUcoBd+M5ZrPzEWJZTL2XkvsFsB+UAaLsFsS9YQ+vSk7f8+w8I8mareiB4gwEkIA1IxVHieC
QfnzhF7m1Kb5IfM5K5FAvwTLMS8fQRIyFvSu2YAkPNP9p6txZJTJFUEy5rP5OCcUXkl4RXf3Tuua
Fkdpn1VCj25o3K/RpVqO/ZDDagagY2T8cfJpX2pyE4i4Ctt9CFBaeVFJNiMjBgIMEsDDxq4MhHtT
4NGVXBij6O4ZWDwCv3uuQPnUZEDdM/mShDgH3RgnDUchN85B94MKQUW1or32O20XeXJGK4sPct97
7YtOZigMvlYUzsYbElH4N4FVrcyu/sMEAi96lG2wtKnnwZuXOCP3T57m64bQLTv1CGVqKvxdDsdl
RpvofuoIQzQtrXAEW8eZ74MDf7ANOK90gZ1d3Sr+6aWTte9gKV+QdHCbttOOv4JkpAYNnjblK5wp
+SqTcq84Ma8KMTJe8qjRQ8PC2FCI6dnt8CKTZXRn+9BHpvXcA1bkY/AdIWMrETzZHFye8MSRk1jM
wxruK2XM5J8RkOBLDjxqs7C8/MVUGN4Q7dOBCst4L4bqD66W+F2Wtr6wcHerEi/IHgA0rXTL/21H
yVnVXnNJ8nHVACd8AjsTPVc1cLNyrDi201QH7tT/MAaM3s5UHFVEcMcAfeYJ+ra9BrqnfyagSMra
XAmzEPuQ2ehOE9J3bWx6AjF5E5vGEwPZ4V1+90G7gAnUd9C1ua7bO4PCbT+XAz0wMoECNykhtfPf
C3lzGh2jlXb6W2ynw83TTnPQHmfWLvnqcm0/JwTs3GNzts+zHX3C7Izvf1+S3sNuZVG0A94/Rk6c
PQUcmLElJcgerKA/kdHLRDq2gUSXRUFabzSirMYWOCD8fe4ySgn5rUfVcIrKIH5J5yohDJNj5EhC
8WH5xyHLrZNhtExj+h7mb50wNq0s45le17C1u5TQozrSpKG1ZAD5aXv3l5emtXgGo+FJpHZz98sp
OPPHf+Y6B26ZCvMU58p7BO7PsKJmZkheYUAK84u08ao3plVfHLk1nKFj9hAUV+WOxP2q/pFnb5NX
1Xdq6uERCbMBZjfH+79fihnWrbLifEdi+a+y48FfC0BlHsmPttW8Wmn5J/ULcfFg8Lx6hXLRMeY+
BCP+MdQ1q3Y4v05mchcA6D8GJTUN6RpT39ybr/bAPBXP/C7wOIKKxBz3remMAI6s4qFCLiG1CKty
2BYPRO1kLk+GhTeD2yUFMPlZjl75R8UYKxE25tfI7hnszAYA7CQcn/zF2Ra10fMcJrg0lPtl9pbz
naATgrcbVOSp5b0UFkOOsXcgfVLxsOlYPDRfYxZ9DxN8rI0ZE6lcuS+JB/ZUlrpGPwUFtWvaYr/0
Ty8RSM2TtWj18lpdqiSvEMiq7k/TqFfXcMTdM84Y5bdGHw7fKhIxTKbEF8ukU24Zw2lOvFcwIdhw
CJq55B2P9QhCMWGsrBm6rnnH057EGjpAzVujw/qRUilJee0IPvkgU6lESQlrFhRrI/PhRBxnuJa1
CvH5MUkqRHiJUY5BNH314P4abkmBbLbJwTHcu2+k5ZNtBC0DsyHapkaqrkbWQ6Tho+dDCWBM5vo9
tyU4+9nm3iI2qncYS1klEc9BFXzYHLdOwi6xJ9p/cJ6Avk1K454mzes0GOpkNl5K060YgR1W0YX2
ysuQQF4KxKjAQI3qitxWbpoESRxjcvJ966xEglXAdEkWQmxT74fasF+wJxY3GtAkiGv/AT/3XqSV
e+4tH4sJRHCPJtLKX0QeqguXQGuS0yZ9b6a/gxQigmLyFy/mnNsnPO3bJrIzBKT5OhSWd8595h6F
6vudGRM6pUyrQKk8f2f9DcgMcI1jF0OXcrSzDw0/v8tJl4dmmWGWzqfZDs7RrpBIV7CNeRLAR0rr
M+G48FQ2RCkCKfL2MzX/HqrOc6oRqIRN9Afsh/f096UYHSymuXGYkAhuA+838DY2UwB9c+3+SGkj
2FmFd6zwGMWOyrrE7EU+PPKn1PdgNPnhaXII4Gp85+Cz4W3TdsA/6nCjVmQdbiROQGJMhjXVNPIX
5zk1ivHIXrew7IxLFaGCITE8PwSaPugMC2ZjWHG1nvtqOruGm66lE1MLkH+E52JsdwXP8THO3X1Y
1ebPHJdsNfWrXLbiA8bxdGE+iAgiGdOHXULWNDF+/H0pY3TSRvjR9Hnx4mLeu4O1NIAPfIYIWXaC
MQreWhkdVNl+F6Wr1ipPflmKc4QXTs6Lh6KShJ6lsTPTqG1dfSlg249zi9QRUiopKOLJ92nF1JUR
bOYUM7sj0HW5to42ImPAT7HVfClf//Jvkqi2e8qubA0ZJy6gmLQ9nY7hqpuhYWm8TTTlLm63Dglf
0Tzy/Dd2tcOUztNNpQ7wlcH4ZdRo1Y1keopHigovTY8V4cOXzE7XobKTqwB9VfWm/T7pwr7UHuay
BECLrKfqOkfxm6mZ8A1pKF9S7TCKmyXRQ6YXcmIN5b7IK/8KuyxnxevoRXcmDRCkuygjqhekMPNL
GKfWvffGc1Ma6qiWAiWVcXQtXCu8uigTCXHcOqq3tymMZlirqqCHp4g7icSwSVmh9r45TS/zaB0j
mCFP4dgOu7LN9CXBLDh62bBLlv8+mkWDDmJF6KP1DJMuAq5qzvTmdU8khMsSlXRqi/8zWkmKyrew
WnrriTVcpsJyz2Oj4HdU0DHi1oKSPQXze2aJvUEm2dda23Ig5hkXZxzWai2FmzAqMngoMZkfhzIr
zn9fsiCh2VAQOQGq9tnxO5T/XvLDC9466KdESriMy1nPrW1Wm8G9iAOfEweNJumnuz4P/VfI8/5r
WX9TTNlu1uzdZ8kSX8xdtutHAkYUXgTAeAKOlxk+Uc1TG9bw2drDvBiOM1O+0BdbXGDDruukeTLK
wGSk37zPTLlhLnDNTZcUkjzu6DqR9nnxRH6IkPespzl/zUNZnAtaZJsAmNHBsazyFqSYlyBoVrdQ
5gfVvkYkv57bNEA/K8KPQdsTIVjhS48Z5I9HIVq34aYo2pHa0rY3/33OKQeIY+jqlz3B9yr1XXQd
jqmEHTHI7Y3DAetUeSECY9Ht+Wn2qnEMqrjGq97cQfTb2fBJ7QYnuK5VljD1RO9niUo8sw9p1rcC
x+vIIaVxE9ithnNyNd1GniuwljW2slh0wT7PXIJLrKnd8Q3hGf+hu060dl+dPtgjagAsy5PxHs47
4bTOySyd35k/4YSLyruMtEKKSxTCABeCGsUoN1knMCK7MJz6Kuuvwbh1eo/wWqqR0rEfpk8/Cmje
VxZldAHDAlpXgOilEzerkuFhasQjl7jfBw5I6+azcWN7V7mdfIVjyIIYQFxs5tg/MfRca1wTq7h3
6dwJetnrNADPF9I6QlXRXNwMImkQJMl6xn2yo5fPpEGiiPPrhLmIF9REQcyVuvkjKOdZR+bBysP+
EFQjhPveSJ+RvTHrb/TT369UUMNH9IW3b4siOZVx8GXZfYf8bHToTUTdYYjmco84kJQ3Kat77VfV
3ep/oQ0tbj7nhmsWUd60s30JVcULY6b1LGEIw2vsnxVCo2cv9fTZM+3nEBaUcBv55AfZ8DokrxAk
1NvfLwrzQWyZumWherU5H18re8GSJrP/bXKrI0UMbMWciLLWroMXYhTyl39WQDLj+Q+psWubrqVM
egSerbBqLdaE/026XadR3/aLPTFG+IJ6phUvTuL4ZEMQOGnB+Dr7ixkilkDhRRfmIMVGHqJoOuJL
9AhnJP2CLaVcQZaz6arOA200NCuR+Z4nYUZTQrpwnhTKwrKy6byUcCZB5Z1pSC+CjR26exfX/t1N
9ZX6pHyuxuSGZ6m//n0xRoZhBYDg9d8vRfKjihnU58rtzwEE3rZvW0JrPOeMKCc6NnEUn8Erm/Af
kvqUt9/tnu2qqx2khqIrlsAA/Znj5dJAU5/75SVqubdnkziWmKETUpYI9rFp0tk0FUg51ynewBLb
Zy8iUikue4StgfM+dg2MJXiAtK/Tw8yRYzU76FcpmgGfFpzn+Tmksbj+wXCrZQQnzkj45Kr0Em+f
9aX+KMaeUOI0K56qYe5pykFUNtKgvHd0iDdeNrq7v3eeGT97rjaudTh+qmBM3hnJ4N8Ys/CkzY8R
Yc3974u3YB5x1qhdeS6jLHsCE1VfyMrcaNcoH5UGw/zP98//IRp2HVTXlus6ylO2oxwyxv/t9iEe
uhT90h+B17wOmrhkKG2W2x99OhvfOkfb6x4ZzqYT/D9JoodT7rO4KUWXCojXxAVLdm46VvgiEvsa
edA1WVTi58ltIANGPc0dqwluhmn9KCElU5ognIgCBHCV/PTJG98UfykEeXvvs7TaBbKkNV0zIZfS
fCZF1Dv+859sLX/Sf2eN21xvz/M9KdFqSN+2/vNPFrU36KrWoIm7sqeLCpkx9RdbfKm2gbStXTEi
coQnRPhuoMTFLeyNaIP4ptmbb7FA+FaKRp9i9HCV77QfY1wap7IWYF04X3wj4oCRB9irLkUQDxGV
IzTfF0bOU9R89YD056LST1I1zCHrFhlpOd5MDo4fkdWJU1DnH14qTtCjjTMelOAscxScTK2SMz2B
Dyqi/PHPH8l/2pfAninlemQa8Klg0/sPh09YKRUlPfeyYZJZSiPpN3ipP7HknF8bS4Neog7o7ZB+
vIkZ+p9/+V//0L9dD3676XEhkHeb0hT/cQtahd8OcSzY3iZSO4z4++hYxz4n7bUmmGCVSuOkGKlm
zZYhLO5la/yyMo+QFd21h39+L/+3D4IGhRKOXFLvXfXvTwPLoJGUIRPnQBW/xgUuT0WX9pHNoK07
OxFEeteCBVXW6v/bkqWPVfcfbMmAJlv9Vfy7LZlv+S9bsmv/CxvD4v1VtvBdx8ZT91+uZEf8y/Po
J7BwoVTxleQqFnico//5P0znX75wlefiguA7FL4cVpDlX5T5L1csfisfU47vCN/6fzElm46z2I7/
+641lLRQ3JnWf7rhQt+bRYhSa2tYBGvzbFsVbh7TkZu6o7ufNvT79UBEhBGFxXGKvJI0Nms6JmNd
7VSHMlzaoXfKGB28xRYyMDqK7Tr33PlZEfLKQd5lWOX0zltZtd8wKzWUv5rA1WkElziYmAfjvj9r
Wjc04v3yJU0ioF+hR1Q9LqebzayQsQDTlpObetkVI0j+aTV5spdeFAKd6VHKER+01l4+7qUOFutl
NkNWgoHsjAkjozGFm1MkUba2Cn2e6RVWWxQmCRRV3jUJDgx/vQx7fumkxYdsZ/rDriBHu/UZj/Wu
pbFajAOhNl6oDHg3IvosSuw8QLPylNlN5lIychnRUZvBVxATyJjaNFBdt4WsZ8XGlm5FfxgCXK8e
TueTnTAdjFXzRwrG5tQ2P9H2wuwkJmczttQ76IfTPZWTTRO2/uksAM45GzDMVS0Zc9HcHE2beEZf
clLfRHWVUUkONy2r/Gj4hbwkeJZ2jR7klgUPoAsymK1fgBVWg4XmznSRzs02kHWAKEpM2wgvLj04
lHcj6grfLqAbQdvdibQnYWmour1ZOyVT1yrBgUhp1MAopsnmEIiZxPN2asU5WRAeCms0m2vxrBLj
YY+E1Ft9+CNyqx+ga8rLSIA1bO8euItPWgdaxPBg2x4ACGZ+dFbpYlLdjj6NIZt0DM8Fk1fL/kkp
kmRVS2a3h958kSFWdIFnNBNZMv2RDCeeVe6Ck8l502bpq8NUm9VFEJB+ywfqwM5AJ9C4FJXCFrx9
N4bL1E4Axn0kqKakIR9FEF7QOkLeKDlGERVNQ5FhyNrqOLEwCXqfLdoT3+u4L28Fm+omGswXKEea
EMSEiBzkRIR8ZeMeIXJHNxz6/3nuigCVaYwKNSJXbd1TwLP7xtmumsqGGln0+a7qgb0WboylZTmH
eVhFYnJ1XdNK35mHz+FlthdrOf2aKMS+ibwCLj5E5I03xQ4KwAHl2ClxC7/foGie9BsCcE3Y7mDG
2DbnXAhxqWwZc/2jSO9FpJQAgYrrjM946jigVK4iZ4zBZr7LpPbGHQCw+qfXskeSlBgQfDKwjxdC
Ey2U8WC/houFdtdbWQJ0dxqK/DSk8/ydz9C7UkZ7aKPKSSHcnIW6tlFm4fVupKD4V179PIEy/IBS
Ntx4vJCqkTrTEg03lTkcvyF5s+ZFZWiJRYY0ccqTW40B6Jsc/OSDmTxa5qSBo9lLala8QN2A33ZQ
Cpt5NCEMSZtx2jFA6MQhDCrFosTQahnipTXIZ0davQdeIBiiZ8O2kcGFiH5NcpyNId8FWWRGV9Zx
JO2mKhbRJL2C7aT9+FZAcH0WY0N5knfOGO1c7bbVUyzaMiUuC2EzkqKA5oYBypNIWG8uZ6QntZk+
xgRVN3zzoUx3ndWF1TWzKt/cxUC7FQasiqI19vzmTSVagSmeaYVssJkU7TEXFhMkRNleC5I9m+Zd
OBS2/2SVflB+2HPrxlu7CbJ2K2gzMZ1LGwZIJ3j2TFsEp6HvZWB7w6vlmIrPGmJ5FbxmudOkVwwt
LX8+wrKhRLU3tb/w41vDa4ga0r1A9YNSmPm9B4FxCNxr7QdxuLbKumZ4m9lDcTNT+lzomc0+fGoV
JpGVNRtRdUYI7FwSr0/JOJkMs+yvTlF51cfUDOgq0sCZUG4l6ZT5i4WgK8aPyaXeP/qTYwc8gfUw
jwwfYYfpi44HTWnkdfAJuxZAWXRIQdlVcKvzhHGJHEoiblTM5UuZmqKZVFtdF2b5vR7wFXmM/EzZ
sxKlE4SzOg4z+QpJ1AQPFHcMAI05p9tm2hbqaD8mCpnbMYP7FhPs/FGj3H1yIjpquA6F81NNrWkC
8o/shuGipcW2DcJmXlu1kbDBjJ2Dv2rJhdAux/UNw1s06eTskQjRZg79Hri+4kYNzKIUuTWKP2YI
wHc94mqjTaYli5CJ0TPc1vQtSTmlo4V/WPZIRoUqmWGLPuOHjXkAaLHKW+45uncDab7V3MS4IAbz
k9Eh5HjU3si8J9aMRdxADtV+dAxm70kXjc3PJG6r7lAl4IdXlKq9dXGivhRfaP+rZl0E2IRWQ5iL
8ZlnNWWC2pq2filGFbfrhumsvbFz23MJinS6zyh1GvGki9YN4Zkx6G0TITwe4BHjUzouZnqQwOYh
Yf5SEs86ifPkhm5Fk8kdmp2RFxOnCeEjg7EM5TI2dJUOj3NGMsR91prhYogglFz2LuiGoxPOTGjN
OSj4aPACt1daKwWB6XNYlnvCJekPh06VIb0wUrgNY2A74Z5MphTcGClP7T5CEvCSJ7Y094OoOnZW
xkDxn9Btp0c+xCI516EHpFg7UXKNzYj8TGTY6lvt6KQ9ImypjbOMuNWvkeMTXTl3efhw6E63d752
YE+klJpEDGXzQQGgBgxF4A7lNGrMdm8Egha6Eb2FQdLUqK4U4Qz4EDHpsfvXbIRj6gSboZ7ajFwG
Ied3By1C+6Mf3FLtDV2LH/AopHxpWYdjWENtHP3wuK4Llg/D1GE5ehA/gpG/4JRGMtpa5OwITxjo
Qv/ody6obM0oGnZ/raSz70OREskb5VO5H+DjmCxkyJDQcsicrLxuwITrBkqCkWtyLBfcC3W9mbze
R98+2knz7tEI8JHmBk1/haePujJriGy4VBY0so3L+mF/sGaIeSvm2pr25kSJubUa4efcwLXTX5AE
1fo36dDIxnVUECVXVQ4qAGBTGP1syaFpk1pGViH4MyiYiiIiigP9gDXsgElLVCuJIH8RfqvDWQwd
3fSDEx3yCLdvUSkRBRsM9K6rpgOwR3TWOtR0lPYBzsER1JrVM5+L6uhWjG4njm1FTvwnxxs0Rm1t
tvKkyWSFCTX1jmB4Wnr1XuX2VCGcz1OwY4EU/s7sBm6+wcbreGj5VfmzCCQM21VZVSEy+iwuile0
OBp7d9iU/jlypGjx9NNvAvOWt6z9Zh0WO9ifTEem2ZFwG7UyizWN6RYydcAgakXeMQiYiixqZxei
xmt3anC7gCBcZnvNvRfoO1cFOm+Oup6j6yeTjFHoETo3w0M5p1gaELBE7km7LOOruq56hpVMGU3E
mTF4xh683rBpgwGwX43OS6zrRclKQqUpLeuE9SjoyBtB9MO7GNtXkUK1oR9KNFnotdrc5xQ6+Wro
vAJcoQkFdVVqa8qJWFEzE7yKkbd0pPoVI5wrd2gcSm8nqnggTj1VzCJLpYZFeKcnlFqO3dNsZbtr
d6Ntts414ptiWI9qdPemMboSziUb/nFUIdIg0yN96V7poQ4ZS2H7wg/YjMPeVgZ/7CKIyDm8DUwF
wHWgTs0IVnBpcsTcLtgfEdkefDvOTWS64PN2vLexPzshh6etDUDUIaM3I1Ap7m20twUBeET4KsxY
yTgJjebLtd1TgtM72pr4t+mpqaKIj4YyKoh1sWmwjuDmQp1XugWbTti0CBMcrmVKjqor/fBHl2tX
7+YYP//Kqgxz2jdjP0LlCwvhLVlNkZ1eEivh4bHCQtV8FB5dFSYOjAVDGnnHCqQ9zau+dN15k7jV
+OWrYpQREmBAKwcZlgqReqZJJaNhqJdoU1ja+NkMABLCDJrxQGDUovpQfTo+kiaIo02vcVOu54kD
6qpJAe4eRObCnca5wywiGOUMeo++ZMdEkbPCA7ZTBcpe60kfyk6SzBviQq4fUYPh60yEV978Jt2q
V/uSSLPwS4sMf0sa2Hb0nAX5lN0h9nXRttMJkLciETwddH0+SyaPT4z5vO7XXOPgAZtVBxy1irJj
T2tHXFqelSCb9yOa8S+mn5skgXh23BD2PVfVlTaz7SOUKsZLWVu5cyzoFKNIrEuzeuOypN1TZBlT
8h7gMAu/Da0H4VRmaRKcmOKZmGzirLqVfWPHB0Qmkb0xHTwzW9Gqhnk1byPEhIeK4a0a7Hox084m
J3prYtBquAj0TxZrtrfmniCNYKidHFvAaOTuc9cmXDAOjj2GCVUss4rAISPXN0uZPhtlnbmw8JeQ
sCQwuN1XdQUaINsWPpeFY7vHLjOryEEYigqYKQsMycr6CEbSna6tH+Ry22WGHfzUaSDnX34/5rr9
oxQPlGDoPLvmM/mAg6TycDxBZKWT12/l4LQzZVIEQ3EodBFtvBmfCYq83PqqSWV6bShnSGWeG2Wj
K8scEGI/Ap12w3gOrKEuJ1Qu2kCO6fcAY0ljShNHyM1sUIBsYyREZB4DN0k2oabkuUn89WQPW32l
N03MkfyO6Y5Ii1XbW0HuYkYk75aCNKrdSmLiySbrk/NaSJMzDu1FfmeOlIiDz83AxC9DVYhVCMxS
kkZYUiaqpG82dl//mx81qr1jiyzce1Gyca2tYaJKTQ1XfkPNhQlhMEz7042S5lFa/vxesEod54L7
AtGSJX5UukcKMqrkWDPFdNZp4eR7u62miAiWrNiEhMXewsqJh13FgJyfz4lzHWCHuhWkK3EO5kL5
jIEN/6ETlrqVbCd2JNmbPZpMFly1Meu099dwzjB8lWU9PLA8J9/wJKC/b0sADW1KTFUZF5yEDMrD
vncQT0xNk90qpfGQZ3RqdFsxMTBNaWBSpunvp2X8UzlaPI9VbR8Xz/rZbDKWIlniycGv+gt0GxlM
KHSeKILSXSl7eYu18u/Lye4PdBzzYPsxjkbsX6SSUczCHVf3JpPVsZfGuPVYBrEeQQk1mMYDIMnB
D3XgJ0gFBg+V/OrFoA+FUcsnDjvGZjLd9ubQXCH/KeJoKFDzfTdbHlYHedfeSbv0Lh22Grhn3gcP
nfdeDXAXmdVJ5IDNwB/YTjbOJB3BanLlg5b1dBQTIx0aTZhbE2wphh7lo2xntW8SiyQmWVDFBOx/
55qd6RcBg1XB+aUsfo8xzOYI6MeW2OT0XiCuyBnocLAhKnjaTBzAl7DyHgc+yzherIDLp6uJcxh7
8CrpyxTRnmzHFNdExkB73drwYh2HaN4mQHE/13wXWSFFVvRM9bugyjYJHDu0/cvaSkRlCUDIBF6S
XRFp93hA07or8QZNOufKW7Kk6rJtMqoSL2DF59T/B1IJIQ+d4hy5VjbsmMaq3HHbjTEhs2jgCZed
ujpl6wHVwyZhLJqIqGnZ5mkYU5YqRsPh1rFiM+YUT9cOUzlJWYRBskMpC/litKieDKHQPeL6Z/Gz
PoxYNxjuR6umKIf666x7BDPb2Gb+uhJVhe5kBILGcCBxOEfB28FklFfksNvV5NH8sJkX9MKf3zqr
IoybxySDHmykB3oSWbirKeagyuK1Y1kfMVvrL5qP8cHqS4Shrqi42/SbX9s32HABA/K2JDO4zT+S
LJHUDuXoQziIGe+OzuSinieVavGZuTez0FwlX2OHO1LjQ9ZgyXHa29wjIyLxPkUzGKVkb1dDQBNn
rD8pq55H9uKjUqoD2T9ODzlnj8iZNB0LK3p2mN6vUwUH7xsjbH2inbZEfCByZmuK27sZ2/lblZJA
vW0Tq0OT6NvGD4EmBtdS+oQyatoxQhd72VaEa/IA9djvNeFMkz+poztWIaJtGjD3cZIlireiczdl
It0vP0uHjR+mNtJIp3lCmUAcdFuaj67oo1+hi5myKTCdEezFdISe3kMSuYObKvW+LWfbFUL+/Nbn
CtuqXpAjUY9dgwmGonPUkbvLsXbj+VH5BMqP6nAEXTXmhJTCOkTF7c39CauR/ojBWMEddpFf4BDI
kzXWVneDa6Ph9qJ96Nfy6nTDNgizh8Gc8dAD4F7pmU845y7ccor5w/lp0bH3JxQVL2M54KCKBEVn
2b6Sp3oWWX4WzoyBCypFpUyC6dr45NC0Y2P5PSLZQXJAMJgbPrQ/MvaObjx0J8tmZcGxopcZ5yOp
s6tfmW8Yym9hEX0LkGaxnfN7ORyi/C2JCxz0oxttwpnGEyMVPNuFf++Rob+wY5xcm8SiWQ2fJDZC
GSETfgPnMVr3GYRbkmTWZa0vNSY729AJGU85dn04Qifaa9M59oR7HBPS1b3Etr+ZXk5PvLH1uDGC
ap+WhJRE3TsWQwTgi+KlMN45WuIOs3+VXiX3BD6Vm5bNfy0qyv2CoLfCtAm702j+QGXijyPK3EMf
m2qetIqkrXiar5TZLwGRgZxoorUVmUcfUxzr7soIp21v4pHWUv5yp/idKvtnPMaXoW8hp3CIoK38
GXjGaZZcXhAif3Rposs24akTEhpn32nHnullvwtpno2JKNICLUvohWsjJ8Nmjl/owG0TxzkEqfhT
RRUcTWLSmsZ4Fu0UrZlEPIXCP4zt/Kha70p75zNw/B/QJL6bIn9LbPFGF4mBv/ehY9rgqKQPqV1u
caw+l3316rfEipoOFuIRjMWDh59RsJVvC4/+zRjFwH+ocrXxPQ0dE29LJTlVqvAwUjJbZny2sPli
5uWw6jubCjAUkW/YduPIABaNUXdOxBsR1cdY1k+UuseSMKcVVdPz7GnQ3NaOqf9rmfnnLo+2wNwI
k0iMI13vrT0mhxzmUtWRaUf/pWPRRchZksCJDhU1AskTuxH72SINYvVovuURn0jm1CewYjD764c9
5we0GWQqax913QTWvXXb0wwUg+SXbS/1VzXVhCkPLB9IUih2xQhOAPvbq5VZD0lCKqvINTTktqJN
GHTVB2OT765ZUq5o8RVbCne7KQ9hUb+j63JW9dTtSn6WQKEsMa8a9Yybp9ssn7tttOdi7h8Gtt+w
Gl5zt4ZjGu/+F2dn0tu2tm7bv3Lx2pfAYk02Xke1ZEmW5Ep2h7Bjh/ViXf76N5gDnJPtF8fAaWUD
O5FEcnEV3zfnmBFNlgg12cypjVu4DWs6ztHGDJK7sorv2cBiziwpqmlJ8qq647qxgD1ZubXuleJo
a+juExLfQwRxVdU8U5B4woS5kw5SOYR/iCkjuHz22rC6DZzGvV+EIMCc9CZGEuLb6Trr/FUXhD/y
AfOxrk6u9RvXrbE02yFTHzt405OblCRstpoOeQ4esa7OQsuBUplQdbtQfQlFQXEmxcZPogwGWLMC
LpV6+BLCLluIvHpQyQFkuk6CRTmaVxaBi0kiGsVpUvQa09j2w3jr++Y7myUCucYtBZqjOzQ/XfTf
ZRju+rDC5NPf2tk4kqk3rL2Ukz8bEke0dy2+BjsgpqDrifUU+8bOaOIGi6HGaMMixZmifcISh5+T
bZfv3/pJcKdYco1i/jEfrR1okgWAtJVT2pfW7JRZFLAQm6X1CL5zo1juHnQvmVSA4QEbSox8iBU2
Qm9HVhPrZ6GSb6gAVkr8DXXlPWI/mHDNDl7qAnrU3ahbq6Qr5s3Eh6zscx4OP2y35s0LCLgk62LW
C/2ksjYCB+JoQjVsXivFz8wdt0U+nrFRakANxYVSzFHxi6MYyg28jmXejDEyFmWrldQpmMwuFiY6
p+4PoeVE6O/Fc6x2pybOr17r36EyWXJQ3oRRes2KcWErqFRHVgaEfPeeVRxsvwRQELUfJePd6ZR5
aPR3fZA/ycHfoV1ZUQ7bJhHEDyffaePIi1dvO8I2C1cHNcLsEWggBqI4XWngX0wtW4+xvxBKdwo8
+UhwMb0NFMcIruYWZH/eZ33FIpRgz8RXouX1Ge8QScwd1WZd5wRNCeA8PTWTiRcE4tIbS/K9KOuS
iHOtRQ9TWX/tcraFA+i0gG2RqJ0lLq81iQOL1IwRYiQX6bfXjAmyd+ttq5QLhCm8//Jk1wxUW6Jh
CtobM8YnJ8YgYvZ1Nknv3SACWdBR2Ejfvht8e21X3kvRdLeKlpLdXBYYRNuDXyY7YahI2NwjR+jj
OBBXxYitJGrcsg2WckwoRJqLHCKgU+sPMqI2VinqNsmiu7KNDsOEgTGllgFi4GQJsoX/ABbqyke9
15/xYRDiJMxTkAUsv+Gja/uP5kgEGKtST/JzpLVHT/PvC3xWstaWZl4tnRa1ExsxIHOkSYZsREA3
ItL2iXh36heeyB0bnWVY1zBzovcum+w3aXubi4YEiOTcESQwNsZmhGZVUfgZMrl3pPzRF868hyaO
zbbGn2TcaINPdFyDqsZyvXuzI0eYk/VtW9uvVNC2JZGMS9UX6PoG4hmd58zi0TuKMUOW0hNAllck
J/K0ZPk2aDBC+LcD3AClHW402/jZxzTdpluJkOkEDmyDZ/JEMWiDE/pSDeU8qKHqZGAi84juoki3
aUVItgnibCjDfGEKZ0lW271mR9RPmGl1coN8OpmakT+SuHQTUZafuQqmOTI7rz1KVXPKpbKGh8qW
sK8IyHSUZ8OlTcYCkSbRmynlpnT6Y1zmuIKKnaWVK9R/qJiyj0HvLlWQvgVZf29TLCHC+OnXQE/D
fD161q5VrSPO8du4Y7Cphn/q0GatG4UABC0dH2nzkx+X+WsK2u2CngKLH081mGR3uZgzXteQ5Y74
Fbam6YFRE9qLPTCBC8+C2eEerBLQWjaoa9Ol3xETb4vw8okJ4KCY2lsn7ZtaUd8k1fJpBmv66MX1
XFg3ZXUrGucxxd47erT0Le6bqyubqgbfCkdGYow0G/LuArbY7jTHN3HMF1E8AXWbs1JbtroOqZHZ
hJ6KIc5mDOtHN4B3FAp/Uw/tg5VM7LZYxciVkIZDUaOwqVoXWWcj/KKbFCnlOew5N3WE7XE6u0h2
rkNRcBa18iU3QzAtui9Khb0sS9SjysJSN8JeUPA+KZJSoj9gA8353yEHUWZV8yZgS1xb1g+6DHsl
MuttimEhcfQdzdtlVYLRGg0NXsWougenHO9pt/8E+HIz3S5ZmTj24lel09xZzHpd1Z2z6lXvtauJ
f4SX89oo/IWZbIz0iSSy9K3JxgdfVwm8kQUbQ5tNrPLqxoX+yna8X7qN0LjbnKLprsZhuGoztdoh
hE3XcT45O/Vwl7Y8NdW172OqQBu9w99KAbWSb0qYt8GspQY2r+F9LJw8W8naCGaySl98eN1oxfK9
1RikAdsLgqjcpaJjpcDS8TxNQFY6fBS2woqRR891Ouz0yMV1n1t3MrAeSp+KDtATGvoS/4AduNca
aUaby2k5HAkEloch6g+GZMZivSBas1ragZos+9jY6l0YT4dRQD4Q0jSRKivYPd2PEay4M28VV3yE
XUXAmSXlGuJzujdaMID2wNvnOeymB8KnNuzuGQ5KT/E8i7WlLhoYjkgJXzqng3wbMbbrEMKdkVst
G5SI0+tMa5rh6ts2AAJpO6taoxyomkRv4IcoOV1nKoX3CPQ3RhRA8pBmli1grru8iUF39elCKZow
I+tURqByeBExmGXeA9wwG3N5GlrY5AGGgKYLOWorTuqQTzwSphjD4eFEI6K1IQflqQqzDjNelG/1
xEaXEdGI2imG7a9iNKgHslaKpTuOlMKGEV5LokcvDg3ve/bbFixFYu9pOAYZFVBYUmm3NJJCdPNQ
DQraSr0oUagYRpE94J1oxlUb9ThlQh9kOBIYLGCYYeVCy9pxx+/Kkd2Qmoxtq7f2g4e0H1GFjntM
jS0BZMfwtZdxUEB4JKSFviSMuD1nquqGUo25rayeUo1njYCo1XaXVI25QD2+KH2tPgyiFOegjX3t
EHXSx2GpS5ycuVmVzwF+JonBEW3jMq1rfxeiBViaPhuGtmiZQAzpHdUgLJtZist+BRHAc67o8okz
sBELhYukB0B4NOI2xQqhGyf2RXoCcGCwtjHP+dZwjXLZVUIDTlNkzSUedH2HQc26V5w8OvR01g8e
ZPql17nKDgBHsGLkx4ti0ozrSRjO7Ig3ItIw9+ixaaE5ACmBclzbuSrnh9Cl7OhbBEFSko1XRYEo
B7c/LBF1IJqrUHLlOWs167muhDybiRrtKNSUGFE18MsjTgogVg3Bvb5ZN9D6I9wxie4/YRuywel7
k3u4zvNNWk2RRhFyKyDmzlIbo3pb62nUQWZrtK2OxoVeC4cqR9r3TVJhzqfg+itCBst4ScSdiyYS
FRW6d4M3fmY1ETXymPc0x7aOKcjB8IfsZ+NgKKIjDHHBLjaiJFqw6LadQT7V1CRxRTmFCxYoYWOA
A02qPXJYKADb4aiJHfUmbJSNYbtLvbfPlHSnAD/niZbAgy3ipzSjv6kUhLN65cxWrROby6OJfGOW
VC45TA2FHcfBZ5XTFU5K+4ea2++DUbXzvMas0EHJVeLuEcSBCtYRSFWP7EhxxMFKtXWeurC/w2gO
XeO2IbSbU1X/U7fHQ2qW4UwUIB4LHPGqyA+0XPYRc2gfeweKvGt1yqz1GaOLhg7uSssRvUv9OYm0
RR0R4ZyTvmnpe61A6KnmRyrAb6GSbfvUWHkZtrkSsZif2Gcl6PdWXUIaCPxo4xlkeoNamNmjuu50
mr5ItctVrFAktDXggBQbbU4LOQe9SRCnmg2biUqSyYPXCg0Eu8tiIXWZQStiaZC+/ph548d01W0n
1nnZvQkpFnnDqsw4XbiER3I8WVa1XI9VA/lMXXYaphkV21eMfqKoQW50qA/HQmCBH38CaSLrUkaE
K/c3SFNSiBJE7jT9j05xitlQNY8xQ8ZXRXaq0fllKZnMmN9WvUVbT23zbNb4LNDduBxrJtJBYhDA
cnZoCZiwhn5lK9o6ieXRUR2mSPs2h6VhSvPeU+WLCKwXCMQhRxpBRYUiYwFAkt/uKv1a0riGEahv
E00/KjanhCGY4qvJBaLXr+11BlmFLGzyA+HdidaKg6lEc8SExaHYOsnE3fF2JO68SpKzF3FizgzV
mnVkUR54zPch9sAyzfsZbAoeD7DZsfWqdVK7p45/aSYumdzmPXkepL6JiycjkCf1wiD/mXUwRsnR
r6n5nbB1E6wwOUyJbq7w3yFfQgHwijviFIQeUIZ+N11Ra4cPaupeiSe4rQr1WdeUVSPcB+SKlI4D
1EtJS6o8XgMeUkLw6cKm2gJeb+0lOEX7/okqlz8fePp1TlSJRGLIHdXq/ORY8Sb3iqMRxtCf4Z9A
m1PL6lxbI6F6eYxdI34vgJ+Ubvhkty0s+BC0FXq9tvFXUkS7OIBjRBR7Az3L8J8yHwmJUMQPW3Uu
BjFzAuqLDPPH6VHFdtQQcxIvDIdWc/oDT+dR8+WNqmknw/YEJyT1h6G2i+l/SOqqvUux1YlntZJv
EKuuzDRnwwXjncVhDxRvUXv9hjYji7MNFQwc+DJFQZ1PSBbvhZ94Tsm8UpVHxQ62jUCC0lNADlea
/oaAaaFLRBXMAEJhmMv2PP0OaZUH1Ef06JNbTkqnQjDulHoVwxsEfU0zAyPd2+A5y9rB1Q78KOnN
edQ0N35PvKOrzP2qugOw7LFtqohExwrFNqXfMdyXmtZCWibF0hTzsuVwjyc4pfTGBl0Bgv0GiIvP
p4o5S/EEly62D7A+eq9d1KSZG24P6woECgJgBdW/RYF8BJ1RaN6PrI4OVl/spPZSK9HJKIkTFmIT
j6+GjQEqs7mPU9xFOC/Nq4LQwq7VlVCdjWdxYnMgU7pOuhEkHBXCoglhJvPpLkzjI+x6jCo6bctY
fSnluM47a2Y2sCfBVL+3TfKgFOlt42VsNtRsw5H149clBAGearNbWaLhtOfvyi4mxNx5ZvK6gTb9
5vgNBwelYaAlhKrV+PgdJ8ZU6uY3ptpH6zGyNgTcX9G8NfuwUoZ3RQv8dkdVhqCjvA7xSXiGTg61
i0ajsdRhJ8gTv6IvMFAOMMXgznh3LAWdVt6aq6pMkWkgcVwZQCVu2Py4tzhT0ken962tkw/hh4ey
dGFWrXrSWqYRYdOWmjVtQAABc1en5i4z9OCeDF1ghLZRzaoWmoJRqP2T8DknxX582yRgvcYhh7HV
0aGJSE5YDxz3MZTF3jgzShyKlsZWFNGSdRi9PjggmhxXsnL0Lfltcp738KrUqio58JbhutOITtID
gFVRF6H04ND3PKgWbKVxbLdD40VL0kKqrRMGBbj0rnk1c7si97WE0pOlnn8JvPZeOvTjGz+GKGrq
ChW7dFBfTCr5ePHRUw9YfGssf9tojPGv4yKaeWP2GFBVHTWCRIhifnLK/EFkAGxlG680FaHiYJBi
HjUxOJ4IJx3snjmuFGOjBgT29q5PVK9T42kIC3rwyGc2Cd+4l4aAJ4VBrq6Je3N7wiE1Hamzb2of
RVQD12kpfDCRm1s56grDr49PrhwFhVU1XfpNnx5q6dxHurpvTES0YFLXVARodWKfgr0E1ibKbipd
+ahN4BqWiYe7z5SMRTaWd7iRAnjvbLxRHFfWm8XuDzNVfbb0sn4um8ido7ycZLXkaJDX/JNK8gvg
sCNcoamURN9XDMaTbYsXd1LNkDhDBTvPy7XM6OBZWnHtKlpT009kfOKxBZy2M0Lz1A/dRpUgW8wO
UGS3dux2ayoCopEP5xVd6k1lULm2q4Zo4sa6qSLzzrfSZDM0bF0z18qZtNpkIToW5bDgr4qUJHcx
GTnTsSaiB7itb5tXuneIGCqsokqq6FuwVeM6YAqaWdb4qqstdV59iDvGF9pOjsnhTdqxxkns07Pe
8nc9+pFZ3sBZGkaKOwW16fnYCwlQt+eiObz5A8y7ljQm+OGDeDCs5JbDcw8w1H+Fx5vMGzoyyxLl
1Kytc3eJXvxc9X20qjEyL9UqQ/RmA7ujL3XJbTNhAUeXY9vGfhw0OAJ2MbO84sWH5tcj3SKJ1zVX
oYmvNwifEUqftdR6C2oJM89S52ZhTLUjzpwjsYAzwManQRZvYaD9QLZ1J5MaFxTKnumVgT3rkjQl
O+ca6MUxDgfgNobLA5B5B2G3U/cJii7AntodniqKyzbtNqtIG7QX6RsBDtgVWW6QQsd7Ap8yGpHt
VeVAZk+jPrfTY+u1Jzau9xHtXkSi1TV1WsqT1XjSlfHolv6z3yKNrXTnqvrUZkf2Dlo07FTiuVEq
oxOMy3s0sDHFLvqcvgDT7Us/eBZY/q6a7OQuGihDpA6e6D7ZJUN4IyTplEGxdbP+Ehfj2VSIS+y7
0kDQSqosbN+PRvfLmVfp7hK+oz5LKBAu7Gm/VOseVc9+UwaDtuwNmmiB5/LcGkqzKt1Fgu1En44n
0w5HZwYnBdlUV479hUp0cIUlHxxysNwdk2Smg/1wfuFyxgx0RH8Ta8ExozVMfrCF2U/4B3Osn+xk
3FaIEmZ5mvww9WgtXe5kFDONWJ24GgPggkAh5BrjypPno8nJAPitBOfLWZS2hw5sxozS7VYjblgx
lJ1l6A7Vv3yj1XLr9cO+wv6WG85eC+L1KJBJj5WP/39i8lhvalusEwdoLbgVgg5sm0lceWRGP0gH
HQa7m4pYXmzOC7Q656AigrRXVHhVHUWDtiT+o/CSTW3T4EOQQscncBeab+MnFA/c0hctZMLPc9iF
KYGBRUMEq4H2XkU+0uncrKkj2bS7XrHsBUIrCNNuePS94XFE0DDrFfbufQS4KgvNi+/gaAxdHbtL
KCkhweBPfeWt0KIjopfHNPDRVibsvyuKm5PlaSYjyhZIAd9tqyJdLt9HUr1RSuQy8NIqOgQx6lul
7Q/16G6aRH+zPLGcJqSOwzub0u4ZFv+Tm2VHpxHsD0TyGOdTHActC3oa1cy2zH3e1yezTxheQHQy
KdgG2/OePE0xXMrChpg/LOXw2rKwM+OwgBhYX72jQZCEO5zTQqBo3afVE4Q0CHThqk8/6tg4on+c
O3w8YVl4J3k2uNdztqkQnnXcs2zhfPCYCnBjhM/4VqlasLUxrYjAc28eFtrKSNYGWmn+SOB9uWXh
z5FgolCi9tqi1WeyKd1y5VvR3k+7ldKYcwwTi4DE2haRKHGpBBzWN7qmnoVBJdK594cjSWFM8vxM
9GEgZcScVwU8ZAlZ4UqgeqL1tHoZzq15SfJiOWqS8k8yn+7NqIME1pxlAujf6LYqgpHG9d+r8olL
dtj9qzCDOygJ4BW3XV29+T3UmNQ54u9krJdzfoWQ0EmLcqaH5Q4S6MYwDU7Vwxk0HXKAF/5LI2xX
VSs6HPRadJvNy9GCQOxm8dKOwoNOLR253BvNaapAan8XswmDUwe6/Fair7jPK8sC/WLSg6fF+Fw3
5qXBVhJxZ8qa+jstIRXyTAsFBJ8P81xK+DtpKTSNtbcw+Ul16Vpg6IzJ6Zu5kMNq+sgVVZW+JvQh
LOlSkmrdG+OqlCtVxkdzhJdos/kdU2/WgH3pRfpuNtpesErygUaGjJGx6vFZlXlNBfEcHutcOffy
AOApDHXKctNbgM/lwkq+tip6XYGADwtWl9kjndVmPXfG7oyaehX3pN0GFdX4fMPYEEa6QUC7yCCh
K3QfExndotk6QFS4CL6IskyfQProxj2eu4Vri5MmlY0ftesI+/do08E1Kyqf8QnQ5MXuO2qSnrph
xWedIgMC8g3OPJL3PBTSi0hRYDk3J8tInpDcb82y3HMjTC94aDxSedoCkwV8hiZj9agWsVg7DQEY
wxUjKZVUxBiCAxv1JIT31nDDAx8sefGTbtl14GLU/GQmMO/AszCIFJU0O+rFvk6NtryGnbhEoGiJ
s/wIXW8vsLq3o6C1V9/zGCMULp7Yozdf2F247+3yHBeZucy7nKAABQUg5RaXljDFNab26hxWj0J3
Tm1VHq1W4h4x9sLSbrrUCWZuB8mI26sazhs4+ftpBCR92qytvsUak79MVFct0BaWDS5PUy4S6JE6
XBA/rm0jJwiYHaFBIZ90ApI3hlcjasE2N5tkeCK1Y651B25KESG85RRFT+2Q8rqBrKas4NY7TQSE
pz9aCo6JbLw12GFoZb2IuXoOMfOE8mKfVUsDGgrZDDNVI0OaiE4zzdDpDds+TzdZzORuYmnM55Mf
N/UOsjvCCZ0FkyOQY+A0kDA3XmI93PKhuw7dYBzbD8jbN+w6ZqL2ZsBY+FHpLrOIA+iNW9tS+rnh
VPdT9U+1SUNdRZp5gnKzUCYL+1Bt0oYtgqZCO95Tjnqt23Gf8nMp8LOl9baV3c2MYFxKkLZZNtx7
09G6Fur9rxcu4reVZny1eeVT4yz6mCzRdOUwSQUMgmlpcijDQqJDgHxJ4KC2bs4L0++ZvJqw/4ko
iKKTAHmDsA9lCNvlTUEpjziQ6R9FNXG3jnuTDfoSeuaBS8jZd/HgmhIQFs9pai0h5TipoMgc991z
W04HwOy7bjttNsKISqhKCaTWb1DQTaL9FdzPOYa+q9flq0JLd7USr6cJXQQvhW+sNe99ek7MjIfp
mfiEv9iUxq0+5CwM2ii9naaP6RGbWb8Jx1eVyvr0vbbFiWT6J0biHnrTW1YBRFvWlL5YTTMKdxh5
4SIGE5w1/VKm8R46yzIfMFzIx4Bptgsp6TNtwyc8olt84HLtStARdo5aCRQxDG99eMHMEWmK4BMn
qskCgRqPRqh5dVwPfRfpHwFA1JrMVcfd+q49dwt7NVoo1HpgMaW9QPTEiUxfIAPacjUNurD5tFxG
Y/RgdjYhB3BbSwV/pUW0UEJ5nNPUpretu2l+BQFxJLjxvRjVm9JGTkUr0ruIgP5/dowYWMyhFCvW
E2aYNzaW3i388HkPO3i68Rl9IOKMl9MPiI0pXe+qNeqcV9fkj7G8WnK86Hm4JZVjmi+nx83iq0qk
5Lw5JcrEaR4bs2w5BB2lGH2G/eiGv4kpgXJNNi/V8gAr6mJwSKwJvi8iuR+5cyODPEh+oACkvZDM
2COAFnMGZcVPaECIUkLkyFgKqk/wUdgquieT03xmFjwy69ZFUzonV2fX5RBeAq5rm9I2nKm5CSKx
hiSQy+Q1TLrXshwenMoloEZDo6kY8TwaazwBJa0J11tKy+JlNrxo7jUWzSfVc6gGmuushQpQcSpe
/Bo/sf1KANYVT/99ASyNWbRf0LlZJF4rNpJGWjJ9YBBwxOWYdV+SLzAj7+1s6ONRSyivjJziTAP/
zUiC+5zzgzefZuDp/9swLUUrP0qvkz9EIk521tPhMV5Su+ScUN616uSgay9ZN9yaljwRo/jDatWd
pVSMCp3ULPJWbpKme8vM/n0aJvRvf8bm+FrHlLJl4Ly1UpxbMhGyiARDYWd3Ah3tSoURMdN0TkyR
q5yn0Ugj9wzzdA8D7DmOxufQIL29g31EhZWiwoqbuPUVQIipu7U79dkqtKNZe/vSje6EGR9sq75X
aH0b9EUQkCn3MQxBWmjhWfXc4Sa3fWOFjXYHG+PqR/pjF2svvqFfzISNQGi6azBjwFIMNVhoRseU
Q6aI1xantDOOOMT2NlsDzhNnvS40vqR9lbzhEYCrOMV/46QVO/xk4Niqpe+y8V4Q0+05rkSofyGi
WaU5KUanPKyEg9H03sMWx2WEa6C32vWIyjmnMADbXjsjzkOA5n5Q+VhWFgXtgI4jRhCXWiT6elWE
FVCNgboOnA3EWHDQjeyFqf1es4Rc8jiuFdFK9Bi0a6XpD2zgT5ZpXjone/OzoaTkJYFW20sueSko
ymqWfR8F+q2F54YAlGWL10rrtJdCEH1ARQV3YUMtN0/ey9FEKYT3b6Fq+trrYOrTunsZ++RnKxBq
FJXnkvtQTj8wwVti4WmWYT1ir6VVYwLVWaocGvqacDh4Vfukl685NyOu6ksGiKjuUP6h0zxNb7Bt
0bbpWrjThf7UsWMgeIujOBPRNAHTtAM+xJvTmV021w3lh55zMCppO8ZF8pojKCi7+iU0+2weAtrp
zfCNyg4hJ6ZJA4KgiMr8gWcsYTU1illpqOvK8h5cu3yk87/KDDrbglnV7OU1IzKqjGCZqEO2y0r3
zBR/6fyK+VZxLzD5DmzOHq3ce8VwgUtOGXeO0yJENu+ordz0SXKtUAWh6d7oNfnbYvrp/BSPurkY
wp0jnhv6VsFjHLgrT8QPWYKeC6kohGr2DYaSbEOidFGVscEgse2iTiy4gKkY4b6cjzX6AxJxCNxt
46Wo5bWuNXqF0d2QjB9O2K6saBw2StDidyNkaSlRF0I7cXJY1zErfBRw1FUqx9vW+Bp4vxobBIJ/
axHAtR6xlsPaJtvQUwnXI5svnCNjTmnwN5cCITsZQ9RZlJbzR+TLbuNS4dlgMQ4vmPGQghUfGsYe
YK5t+8Q/JgrE8t/10k53FfIH2tgEdfUFUjQrF7eWkTb72COD2xp0dGO+CRS5g+GcOBxy3UiNsY/j
DlWzOFyLyProSaVpzeKtyJ0L8OttEZkXL2jMdURRF9NLBeRXi5h9fQtwttGTk+aZtbhxCkes0ton
+MJsw5/YUV3EwSBQ/9eyGkzUnjGhEwm59fP1j3zsqBVZBLoUyh766Bl/9bpPwPoV9ALTo2aUH7/R
Qk7/Qm38j2yQ8YSyrv7v//knq0X5N4DjE6OlUx14VqSRLAcq4NN2omGRytl9cdJjN8R+etor/f27
phTRP8E+PqFptMQjuDblu8we67025D8l0v55o45nh+NorNloRkt3//dv+2d68H+ubEKO/IbyYp3q
mljtc1Cv8T4v9CW7fgSX579/uvpPYti/P15MN/S3jydcA6NQzcdjXvyIq4TGYIWFXl1Mpy+bhuYS
JfkiLEgWUDsYfDYl3zarzjh4T7mSxN9wf764SvEpsTWwa4EaHZ+lZ0PMN1B9zJymKlH3JtE3j039
J+rpP5c6pcb+dqmMzSLDx0z+c0nXNlU6FVfHZBnWBT3mDgDx2nQkJ8iSWJUs1zNUHFAkCdBDEf/3
2/3PgNr//IRPkfDe4IYShlS+VIX8mdbWXV/Qx/egyxEsBTFk8Bd//6KvHut0n3+71mEcTFWL+aJW
B11VJo9w017+/tHTb/3D8P/Fnvvto8e2Y74oqnw57SiTXKzj6L3PP/Ky2v79C9QvaDriE3kqc6PK
AMvMj8+LuTNBawUaP4xgHYXdZlBoPGTzdAQqgU3kv/zOzxMIurvYn+h4bbXrxmJj1MF68nlp/uNo
IkkBmk7ZfgEuZ/X3b/xqKHyaRaSTW4XfVv0vTZxUyJMYgA2jDc9REKOX+2bUf/VifZo+MM0ByIDk
QXELpkdIm36uO07ylPSJ882V/HnuhZT1z7FmlYOi8V71uBeUXc/eN8dxgYmancJeqdqZi0Klp6z2
9/v25+Gnu59mihbEKJXJjBMgRc4RRXStWUQMMNPL/puX588TvO5+migSA7prE7K/yoTciJAAYF7S
Qq4mh4ZEokp/65uLUb/6qukqf3uZsBfl1H3SnvwL9BPtHd/iU6nIy2Hf++JiEzFmcMAfC/Yi0Yk/
RElh5REt8fSDFIjVI7rJv9/ZL9473f00adB+s0FP8GNCTUHD89M0907LQdN81LIXjs0Ju0vD/GZd
+2rUTDPXb1duwGmm/Jf0S43ChYeTLcveWsRuKPyWHu/6qKMtqL8ZoupXo+bTlIINzRGAVfslYjxX
KNsam3dJoXrArDI4NYIx6gfRwaHFVydLuoGLnrJNkmy5y5qafHOH//zO6+6nSUaHr+xQpeNljJXl
pIeVNPZTYE0+db4x++Zita9u7aepJVLL1gtKMOFtCikfr4Oqa9jQYQtbQ05t/+LqyXMrVnz7NLqn
65dBjQW+3MGDXpMiNJ+SP1P229MIy7AjTn+n6Mxjg6NWCcydQ/CMjoq/R6XF4T1KyptvBuH0RP7/
5UWfcHG/j4uEBKei9AvGhabcY26hsbrWODpQcNPjYK+r47EuBwSyYsZY7EuL0DT/m9dR++IBOZ+m
Mt9x/cSZprJybB94+ZajTi/GAVBp0A1VPZR+pL5MbKuXAD1KtRM0sXvr2ez1FbMeP8jG1mGQvBhR
5sbhuC6xf6juh2G+RZ09Y+9W2c/f3Kk/T+3M2v+8U8iF9SRwon+NaSaE2nvjXskh/DWqp/HL+5Mx
V9V4ZYfhsQ9rWEBnRb375gf8eZ3WnU/zZKAVQQfgkuFcHZKCUGqbUBHOHExTgf6CE+CX18lW5PKb
L/zzDg6Y3T+vOCnGoAR3wBfiHRMRjjAue9Q4pHgfeb1VDA7QclV5kqJT9/73L/3iZXI+TYpRbMpC
0et+iUH0WFFJFhZKUb08BCmVR9ag6focGjB//7qvVgTn07zI3lPLQ5U5Ar36csguBpVurIazvPCe
4TVtSus1I56dohQWDDo3/7rmyZAoynrbFKR/GZaLLeK71XD64j+8kM70ov42UdsCOzIadEovgYDf
3DW4iRUZnv7L6/00JxKmFBZy5OMtRSWR/C3zEKyW9nGIUGsy36QHvTt03dqqV3p019HNmt6ysd3U
2TsrEyiszd9/yVfX+WnWtIaI7rAAGmyQHRm5zqrRjW/Wuq8++tOcRhWSQmPY90thUCMyUesg8Rh3
f//dvyCTf3hA9qdJC/+XIkXBdoWxz6rd2hTtM3iDh2nSrhmxHXQUi2woblzn9jjiv3kfv9i82J8m
oCAeJFZdhqkiPfwFqfGitxFAZfGQYztJE+cNM3H1zdr5xQpuf5psNCttBk+Ew7LwKWuaU6wXpSBk
vys7+W6b8MW7bn+aXyI4PKlTmf3S5ByfDsAIBRLa8qpwDHbMYs70+u2W5Iulxv40rwx5Ju3aYf9P
UM0p6dJdWkf7aS+LIHjVDOH1m9HxxSRtf5pPqsjRh2Tgeww7O5YD9eOaAKldlKBDKm+ZqnGLvf7X
V/VpsqgFwqeiY7a0p6YVu/JIdVYemysv/knOzzeT5Ff37tOcQdReYjsm11Q5LeXA+Cd0Ah+ZkpOU
72zY/n7nvhpwn+YDJBNmIiWXUljR25SONc1D5RW/zjcv7vSk//TefpoVqkqts9biCzoxbJyoXPw/
zs5jOW6k2cIvdBEBb7bdDTabVqQkSpoNQm7gvcfT3w/6N1QNC4hgaCUuUF0ms7IyT55jl9BkUhLf
/v0Sp2OLbgGiniaZFpxOXn5bVhFrAOjbn5b8clsw/EFtDRuwDw8kmlWzavlWZs5X6MF+bX9esvK2
YOqBk8GWtNIQAGz5Zc8h8gv1pQHpstT1jkeWzUCwdDs25smBocu36CFde+9AkK296ebn7SlIPIm9
jvvq0gQcMgPgHYkaBjBZcJuHvNRaOPAo0BIREoale89v2WoJBh4tRoKwIO4/Se0bzcT5coOaCGW5
tfrlfbMRrDpF+lwBnTFDZaICu1kOEzeLAXBgNYuWJ0FOpXDXh6yn6A27sAXrrg0DFkFa0HxwetcO
uKEamg0sz7Jq/89jeDeXIDMRwcTJv5iu5aUAOBoH5aoOkeQODc3tRZPti2DeA9yancUd6ZOaflYD
9RN4fARemwtkro/bQ0hOsSWYeL7YvZLFIyo1vMzrirJL0CUP2ejtGKLEz1qCnTdUbwGc9rOv27OC
O9eukLw7Wqb55OBtx0b9tD0PyVJZgsHnJpRnXsI8kN166Mv+ITUz35zs57ruP2wPITlUK3H4a4Ns
YRqsym6Y/TW5N9OorMfxySv769prvhHEwAEZnbaHks1GsP3ArYI2ICuG9DBahrzGof42Vn6DZW2f
f1cW1rDWI/3KwSS0VdkWaSI/DlGwjgDR6TpsTvQnwEyxPQ/ZkglWHyrpYCoau78+O5Cru0Fr7A7x
qn+UAEWeCHSukaU72yPxl5Zg8xGsEE5ktojpmt7nqKdp0ADJoXkjkFgon1znpHeDT7vAjv+X7ZFg
+Z5nx5BJEbo2Qf9Es18G4VJ9pWnRNxfOt+31k1mn4AAmE81s+t5h7wppzbVyAAoJm7WfPVz3+g1H
Kaq8oLTVglkgXwbatwb5X3ym9Hm//eMlm28Kpj/Csjv2XoRrzD7SQzvRUzEp1WnNhSeT9rmuztvj
SBbJFEy/QH1FW1BX8CfKd4c6yaJ7N0HtqA00Y2evZVMRTZ/mGrUkUvHd7sqBUwIJKSC65wBMFoRr
wMvanQ2XHCpzneMrm+xSY5zgKP5fMleFOT8c8xcNgbKIVN/2cknsxBTMvpwVB2A+5Ai5pZxJsmjh
C6QHf5CAAD/KH7Cd7by3ZCMJ1m+3MPHTgksernsJjX/oHr6mS259Q7J2y5oUp7d/e1KSa8YUjD+E
f9GplhLGpMx8TkrrGgF1cGAplCfegKrUMoY7p01SAzT+yMC82iIwKoUKPgrfrM0INLddX0P/bsaQ
JIIQGmFwO4RRNj0WsavQJAsLGk0inv2kRa2y83iRWa3gFvqysbN4TpALKNOPjdk9w6G5V0aVfNsQ
AoJeDUw69QmdwMz+LqMQ7pRu1nZOhOR4G4JLgNwHiL1Sz36oV/C/NsFDFVo3sMYfx91MicRWDcEd
KHpCDUBlDLWP/WoA4N6NP+YaxBTv1ZVvSOPa3j51sukIbgEeTSWwAKtS+dZvViPi5WiAIVrpqrZH
WLVH3nLQhuAQHCSQUBBGRXClTjOM/BfCm5chbj+bCml12zwpY3IDI9idoo1+VZZH4KFXtTH+gLj5
Tle7M2rVd/DJXq/kOAtyidu/S3ZK1r+/MoKQJga0kAjnEU69yzztQ1bUX7c/LVtUwWuYuTVWsBPN
vlXS7OQCy7FbPw/qn6Dxfm4PsS7eG7eeIXgLI9MDOyoYYsyCO5j2QFzCvdRZe+9m2RSE0ADNeUtz
gAVT6qPZGUqnxY2PHbgtc7C/b09Bdi4EFwDLL5TmDsGbgxbCkdZOiLxN0A6gHNv7ygURb1ujd5z0
8R8tq62d4yhZuD/lolfbDjFqN0QpzkGvY1QHxwYdPBIcNHqgr7c9MdkQgovQmzlTWmCPvjLkL2Zm
n2Z9uYKF930Zkz9lm1czmBRacGabrTfS6XejjVcgI7+B0dhD9kguIl1wCdHSaV5joeRCjWyN21fy
oaY6U0+7sTtzx//Lyqy64BVsNy2Wyl7wcQldPPEQHItGu3ZWtb3gHkInumcUsFGWTVsfKj/+9tZI
jF4XjB4qyNqsJn2tKcT3rqZfo6P9vP1p2a4LRo+oSlxChjoDUtS/rqxgbTR8GnJvx11JrEUXDD4x
Y2RNYtaLWsHBmrPv9KQce+ydapqtdddmvaBaXl62JyNbJ8H8HbWlx9RktDDqntOJPpPS23GOsnUS
zH5UkxoNXI6vrlaAmfsbB6Caasw72QDJ6f1zC72yDmSIUqTp2QaVBEnVuR/H5XnM85OuXtzZ24mg
JN7xT9nq1SBOVLuDUykzsLDuRNrVLOyPrnmhN3nHS0l2WxMigBmeFLhrg1VNSb2x7BeS1E3+ZYU9
QLmCJkm07FV7ZYb4Byzwai5z3FSxCj+5nxvQXSIcMkTRJ60bHtdMtaKaR61io6BmhT5Lc75sny/J
IdDWv78a1LYHyqSFxvVCV9VKwFhZwZH25avtz8sOgWDmMAx6qPFZvKfQX59oDlNi94YN4o119oJi
x4dJjORPKerVJKYIMEXdGDypjKn7w47pQVD5vhkI5g7rF51dSb34jTuSYRzAI9Ix5X4Y41r9loVV
f4T7Utk5zrLlEqwdIuFabRYGMyYLSmflQBPtqQN1AFEzlBbWzq6s998bMcufE/hqvRbosQPHCKEu
nfNf0AFHp2SiKJ9BBHQMI3P53KJqcKXAWbOzQRIzFWGdDYpKkKInix8n1XRKsnm69HTdX81abVys
MdkryUtOs4jbrNyp7ShjLP4YRZCemOeVQrKhC2P7LMimsW7bq3UrM9UdPcjL/Qomx5Zyr5IoPyIE
2UyTlqftMSRnWV3HfjUGsAzo9Kx1b1wIX93+KTX24hXJtquCrdPtvMoZYIwBDUcrqWcC/hza5GMG
xy81gGrZuVkkx1jEZJJnUurIQQNgAJPp2skZ6qbbCXoR0gG7eXnZZgjXfFTBaq+0wEoSGMHRwnxR
GuUhCq1zrQ7v3G/B9ru+L2FxQAqvztMX1QtvkhQ5asgN6zY3d/ZbtlaCybMVFElQHfLLLodTBfrs
CFMB4g4PVjXP0fXK6bt9tGTWIVz4dQVXehMxndGcqofaiocLfULXMcy3O5N5e0/0/2Avs4E89oCd
L0oXoUA736POgUhPGJ5gIbzensbbx1gXIZep2sx2WjYLKfngxIGmcftlxWCtxYAe3ZIqedgeSJKe
0UXkpbEY2ZyMuGPYzo7a9GBS8qHyQ/737CSQ2l/VKHysJMn7KKr1aP3XNeueYP5l0Ma9OxeLPykz
zf/Qg70s2e9konOng3ks/Lbmuij8a+TzBifbecm8fQh1EWqZqZpZ6DRJ+8BakgJ+6gvERceOzn/E
2K62V1N2NlaH98qxhdw6aapWup+SKxxmuH9c9WmmHQQRq51rRhJC6Z7gE+LIM9GgaXQ/bmiCijIk
pBTw7I8oOR5oEXiYrekqJZpyYfDcnpUEIKWLIErYImjuUtch02DVm7squbaniSaVYASJlt003YoX
gv4AfKNZJsecDDmqGDeJhyJhhaVbdygj7qyAbCMFb+LoTV+7XWDC5+lpNyUgbtiGkDGE3kvVUcuk
Lwdmoe2pv31T6SI0EvixmaJVZPnU/NA9DyGd8JLFPm9/XWLlIvZxQAXGCrPQ8iP8E5u32Mjx1UBh
Eghx7fQrrEn9cTSNz9vDyY6OCF9EHxJl2jm2uLPSU8PTji5xs7nPIjhW5vuy+BYrn8M9FJ9k6USo
4mI23jKqkeV7TndfZcOXKux21u1tJ6+LoMQFvtFWVxPL/0Ne6Az9fLaCBm0bLQx3QLGyX78O/cqS
A6r7QRPQ3R9qxa8kq+/ivP7wzm0QvESGtk626K3l13p27kzlMgEBNgv1qjfTayBWH1Fdv7as5tI0
3e/tMWUnTXAaaabwRlnPcWcQm6o/awgT4Evoyvse+gmo/07b48iuE3f1+a/WjZKuPbhTb/nQyiC7
W0PcfaWmOkD++6F8aBkvcaGYuFqJC3eGXOfwxnXiCv6ghP2khdXf8m1oQ1dyzMCAnh+aD4BqjfWV
kSeafMbuIWlf1h61lf9ve2jZqgrBhq1P2ug2igUXkH1UM4W2+PHrAMEUMm7IJOoo2Q3ZTklNcrWI
kMMZWWM3GkLbt5rryQs+6GiVBfVMR76zc3lJrOo/2MIR2uagZzaNihQCTVvZlH5v6WjeXiyJ2xbR
hEaFOsGAoKtfBPZtmtZfYN64hYYSyLRxV6baXkZRYrkionA2cg850NH0IXVGjwA2Rsvov2/PQZOE
LiKEUEFupwbHZPrOyI4rXxQEfALjaWVdLayXpoWFqwaQ3Z4cVaFxM94545KDJiIKl3G0IHjnyluJ
MFMDKtuYF42enmYeH/BGnlz9x/YMZYdAcBRagtaovcCOMRDjHqk+HVGo6A6l3b0r2ac7goOw7ayH
FpYBNCV/6VO6lJc9zK/MRARHEJpKbS5Tbq9czVBQtatwiw7xErzjTyNal4f3LZFg9cbQEg7rzCCo
uuwYQu5Q68NniH3r9w0gwgiRt0Omo0dPwrWnx8r0bmP411x92TlMkmUSoYSwHseqDoGD348ahH4u
vFIh4q7/VoiWEhFkxg6e4e20Iq35f18FpqUPapUwjq3T8ZMoD0b1saXoVwzBYQLBBp/OwbZMf3tX
ZLNa//7q4ukgeU8mOuZ9ExrSMYKwvkI3CShNg7z7zsbIAigRY6gHg90Aaxr8MPuXrgDklm9jzTrP
IA5n+Ovp8wDdW7nL+2zFFgKFOUIiITPygb7PH1VtP3VI4Wyvlrke1jcuTVuw81wJY/RjYIVG9epa
h/5mUn7RfJa6H9duAC9OAM5YZxe2UgozSx1dBRFMwqGhnhLDuyHTBa1p8dzw6A2d/mLl93bYXLru
Po60z97KcUp7RqY1NLwbnzwo8CEk94vyhnxSHWi/Voi8FSv/qHTSAXZAyYJ+puUWFJIfeXthluTC
+RvUqP9fBVmQ2XQr4NR5jIMKSj3L/78lZTKFDuA86LvncGnhLe68AFYWBFItWEw9XYGC1NTH27oP
oZjt3TDpkapV+uxck3ZrVu6v8KEhYs933uASn2sLfgt9uXZSTFK7Q6RAkhXcZuq10g87X5f0m8Os
8bdl0DBU1UhqkzkuB+eUQrztFpqF/h5NXKkVoj49TxDExGP9wapt9yarCpoePb0+jl6h3Mb22uiU
2++LY0QApeeMUORFpC/RCj6Og3vKLPj9ii/JbqZcclmKEEpliAs7ILVAUUZ5MSFoTS3teVypAsbh
RMIhzT9uG5Fk30QMZdBYqJq2lembWjjRGBt8GKlg8fjVjavtEWQOR8RQovlus/QEM2pQnx1aGGFW
8CDRnq4S174mjq7x3gbyHNvjyWa0/v2VE8U4wAGBKIDlsbkDgvzdoDtiMMt/tz8v8dEignIOK7r9
3ZQbIbe9A1wcDxYct8fcLa+gh96BacrmIHi20DGnATlhHrn5/NDrpOdQ9XJid2fTJeGlCJs01bSe
u6bgzW7ROtvFy31j7RVCZesjOILaRC01dRfLhyfoQ6RPn8oJJbk8AY9Nt+jOJSabgOAO0EMuNbdB
aRShTKToqmvbsHZcjcTyRHSkkxtZE7f8/sxZScXODtTbtpNCY3HvVDSQwlazfZAkeyxCJUskySBJ
Zw4eDLZD36HBMEC9mO5ESLLPC5FLhKYjAuTdKsaqWIeWZx6qo9FdqDa5vz0BySaY6wl4ZWiwRtp5
iAy3r4zlXbAofurEz9uflv349e+vPu0gaZOOSJz4LrIwT+Bg4RGc4/lmiPLq6/YQsle+iIm0q36e
TVTBfPjjW1p1i+4aBuAr/b5TjlF105QBcoLKhfTPzqGVnSzBqJ04zE0kVSw/KR6X9Hu/smvi+SC7
7OHZBiW34wBl4+h/L14XZuAgTcZpbzL4srurILE+6NRDy/wZbqCn7fWTRCYiJBKGPnTB1/M1m90V
YjIZtdDkW1/YPww7eCjSKdxZNtlZEGw9GFs3yhyOGRIldJGr2acwNOCn7HbCSMn3RfCjqynFgCQY
x7h2760svUkXCNI4ztvrJOmz1EX8IxSwPD6zhiycCRn/0kIopAzWUz6ld0tgXWZD/1oayi+I5R9U
mGQb00Q+I4GFNSt2bhOJSxbRkU2gtamBMLYPU/mPevk8AUsFM50fIyd3T9vTlDgDQ3AGEMQ7kxnw
3ou8fqWx9n4HDpxK2x+XTWDdulfuAG2YGVyTbvmOE3zrF/0Exy/8kDP8Y97OcZYNsc7r1RAD3LJw
oPL00jP9PodtDt63E+4feZ6r7UnIHI4h2H+YTlk/lMzCjtr70Qpv0/EeAb9DACkx4GgCIXMOfMOC
pm/ceb5KjFQEPVoLgjV24HDRVxaAPYitoemEEhP+2FUcYXtisqUTb3wdhjUTJnofMcUXZVEvdqBc
Q6eHvsTeAZC4NEPwAeaCVF/e8gynuGvBmmpdUH1FehPRGMwJtaj7noLDjv+UbZSIeFRiEl88uHFt
aXXxGqU56DMSK/Ri/16FFBZnfMi46lLU5izN9uDBLKOdAp/EGenrArw6humiT8CkEtImlvaYFt61
hZrtWHjv/LwQFMDgU8Handn+4sK3k6GHglptVjs7dipdufWIvPr55Ky6Ph8q2w+HtD0s8eeYuFVH
iy/ThpX7+EFrzB8O/3UgHkQb8V0HUERGxrE9qEa8apdCjYUg179GGZ8MRqWwXe3cQpJEkIiDxPmQ
gVOod4zlc5L0BCb6CSp+MnTZIUABfFaVqyl43p6Q7LmrC67Ccjt19NY7CXEN65QPxj3UZp9a04Ah
KXqAJvYD0Mn+qkjRM8ySe7SpymMbTt9LK9dPAxJZ279DNmkhkoAFHxX3GUMwlZcSDvAJIsDgEnVf
puWbobxoXbEXG0muD13wIaqdDbG7cEn2+VJeL5plHqtM2fu6xH3ogvsYSrhX9Yqvz3F3p2XaN0tT
ESiPzj1NQyiI1SniRVDsbq+aZC4ioHKc3SRpk9H2e0cL/aFJn7oMtsjtj8uy9yKScuQ1TUcrCl6Y
8KWdbchwIdk9QlB906UoedgjpO+O0UDCg4IswFHECBf9YIVuuoO0k/goEWoZqRb8Sz3z063wFPC8
O6aO/Rib701OiwBLFaGtMs8H2K378jzpJhIG7rW6pDtOUHJfiVBKa3bnYGhim9NABscZziu3e9zR
EVA3Zb5jOrJBhHiinPROb5eIEsGCFj2vu2jKn8vYPadzdr19FGT7IDgJap9QExc4czsMP0+0JCNi
X3xp5niPBE6WuflzBl+5c22il4/42/ZH9wHO7ZXlv4YcE86po+IYa9Ciej+m8Mv2fGRLJviAtlZL
AtSeJaNuB3vrcdBDf+Un75c9vypbMsERTKbiqA10pX4P774JLX9vhlSIJn05ugEvpa46uPqEFmqH
SL2rp9cOijppnTrPnjkYT/aqdxCt/BTbM5Z4ChFuOU5h03oVaR571fgxMVPS/8HOxyWsVLoIsrSU
Gb10O+JhY0wQ6Y8fS1Mh2FTP8CM+8SSBBsl9Cuannh8wQ1UeA5o9aGiYNSBveNXdj4P6O4VxP3XU
S6XnH4oiOHeNcnFLE8GTYIoPnHDnYGVdhQai+QE11r0CqGSjVCFQiUrKkBHC76DtquGErmh+b3Zt
cOQKVE/biy+5FEQAp9IUuhMrRPwKpGSNbaLfcYlz9VSoaDT1Z8XodwaS3KIinBNu5qGbStvyjT9C
MXN3s17m64ovJGQse37+I9rA6vrbM5MtnuB7KnhlaUlhwL5U7yJ3fqwD9SaH6mH785JHhcizGfSD
OZK8sP0sDc+EfEh75HetnR6r2UPMZ4/PU2Yc+t+xZFVqKGSquGktma0r9A3VR0qt1o/tScjWSHA2
wTxFU9szibQMfprO8jjF0U0+7uG7ZJGwKniaSkdnOg4J5AGmAwB0fhArdYfICG/ViZVDtCNDlAaS
S80PF1RMobjentjbx1r7D7QzSXOyDUysHlbxGfBKTRveu3rzjBS1fqiHKQdHHL0rFkCf5O9N0vWS
s1axSTWgmWORmP2pburmukRNcucmfXunEKn+e4i6MmuWMkXexnHOVYioBzh7LTfP2+v1tnVqIpAz
G2NUmjKMhWDtR4YMndfFV6vXW2g9RKHy0FtohTr90O+Yj2w+699fXaqJkpE2KwDB2KbyKemapyzW
pwOqB8mO43/bcDRPMH9nWun3DU4AIqrTEdHhHgbc5dv2cr19SWsicjPNQ2duLD6eGFH9aCeZc8lm
NzpHbbmcHMvcSyrIJiFYf0IDr5el2A9C2T/XPKybGe+CxYGv/HsDzGwJ0iJcE++hGZ7qNPxtecrH
7eWRba5g9slkR4s9keOxUIaYBt3XgFYEc7ETuko+L4ItM2QWEbbl883Q3WtKZYLfqX/bTaDvnB3Z
AII9R4rV/++u6r0cnljn2e31c24ET9vLIzk9Ip7S9SY7LtDm81PUwUh8K1ADADaauAu3B5AcGxFV
iX4t8p8ZvGtWt1y8OJrQW92r/L1978G+//e5mfQ6tF3K7n5rFhZU/k53YzfLC4zndymtDL097PX6
SwJv9Fr/HiqqUx31QNbJVZ21XIomDY9vE07WNXBtEeNALCdGr/N9qya8JFSzgn/ToeaFwEF6x6M4
OFppsUcII/GwIpxSc2g1iB3WbR4QNEC5CqEFOE4+1KgUwg9iptrR0KNf21ORnTDBuCNIN6FdZuX+
PI/dgpYQ75oD8TtBrHzHSCRXrCsY+TwFdaC3nukD2eaBv0AMsgrqhZ51iR34hxW9udda+ve3pyRZ
PxE1WcV9GOo2w+lZbNgHZda0z4sbaMgj2NGpnNTw0sT5/KHvOSO9HfZ7OS+JMxDBlBMqgvRVKqY/
jPPHJqKJcohPPAn/3Z6XJEbSRDRlE2owsWtAx73ho7ZcxWiTufV8FRGEE/HVPRrUSncz2yjFBO9K
iGsisFLVzUHhGWTigEZYLZ2LqalXq07l+j5adRm3pyZxQyLE0jCDIhwc2/RRri+OM4KADu//neMn
+7jgHDTNBCM2ch6cQl97hJYrBUKvnWhL4uQcwRXQ5BQN6BwA1ii17Jij7HwB27rcBAmE0/BcTFAp
t8PObkhqY5oIpOxqglSkQmmDyCbz1OdxABUZbDF51aKQAsBqcrxLAbSiQ7mqipcT/EKoC7dagbB4
d729WbIpCy4DLXZTTz2mbNfplxV5l1fVxzob7pYCsUlN2RlGZk2C1+A4qLbjGDD1e/YPa0ZPmjpC
7+wx4ko+LwIuBy0zxwbafp6zHVKnQK+smBh8aONv28skG0AIDTLXQFO2NE1/DJ1nMkNXBvrMSxb+
s/15ieMWkZb9MNhR2eocPE9JT3kV+L1qId1LWd5FHnl7EInnttfBX8XezRD2uUbZH3NMymeVdsGb
yUZULIuq4DQPU4BaTRM86n2LDPH2kDIvJ+ItW0+B+9hUTR/MU6POh8wojgW9W8WLGf6aEzi20z/y
VpU+7NiwdEjBQyhDqoFO1Ex/lQpc9RNpW5jAMSAWZ9n3pvdsRA01LRcY4I4lS3ySCMXs9LgJ9ZkR
VTXNDks/P7ZT976g928MpPZ/RWjlFrwXxHSl058iy0xPk0d5CVaPcCcAkrgAEb1YlklTJzoBUJc3
v2xlfDRr5NYSM0NFzR5/h7r1Yfs0yE654AQmFW46Y1wDeJNAKzS+hOnY+IbSFydUxXcsVbIZIjxx
NCO3jDsGiVxIwBFhdNPy4/bvlyyUiEusS0jE5gJsiaIUKN7a9qNFwschLuiGxjppiDC+b6D1B7yy
VMtUqhqVBUpP2dmuY6C12h1RcOnVN/Fed5fEo4nARF0L3dZENgzamel+SpyPsec8/VEg356D7Pvr
31/NITGsvJpsEEYeSsVWu5iHPkbpFJzJTvZFttGCnZtmoOSoi1OUHNIRyeTxoS617+/78UIgkDkV
Vf0Ak9D6zCfSvNhVfeH47pxR2drof6/NkrWL2ql8vorr29TOb3rw127Bq3n758uWRrjUE63uurHk
+0th3JaB8sFeVbO3vy0zAsGISa+apdVgBHNoQvZmX1rLHU6hF39GQP0aqcKdKFLiLEQoouoaikP7
pOnDN3ga2vrEndEo3eMS7OCYZReFiEGMvGGYbAjr/RCB3Q75Xt6avC5XNYQZfU40nJ/t8A7xwNP2
ynns7n8R+5pI27hYXjPVBtdEbtXXTdjeGG30fYaexe3jn8WqpqnSF3tKOyV+316JIEXT7dOii9fg
Lq0b9CSH4aPda0i7wgV+dmmEOgZNW+9smOTQiUyOahQ1hmsQIuVFcvZiJjEbuxVFyakT8YpWFuhq
0wOjHpD7XAXg6Szv6g50fxRY5zHptZNrNPWP7Z2SnT3B/Et3hpOtb+hAG6BQ6JLm65waP2bPulac
Xfk22SD6306gU+y0GysGsUL0yg/o4sU3imYlN23Vp7+9Lor87dnI1k7wBhGCMKkatqYfmzFS5nUP
ZiP1ezqshswID0uh7liU7IALrsGKwwYhA+D0ZeudvYXOcXdpD7QR07LpTldK3sQ3lRJVP0wz3AND
y7JFIoIxb9shr/XapDmCzg7jKUQNnZLTwYs0Ir97K/2S6KjVJ83V9mpKfLeIaHRUL6+XMjNBp3jK
9WzNzhcnnps7xZ68z9tDSDZMhCzWQxt2AbqZPvKkJzPNPi+W/cFUga3ZNRq+HZzY2wNJjqCIW0yR
1GxQXeec5+3JU02I2/rPE0LHgdk9bQ8hORPGuoyvwgBFHXP6NSLT7/v+0ZtJd7UBuN+qMg5L616m
MftNi3l5plD4zhZmzRAig3LOvRYuUmQfqWboWnscYTNIyubLCnNGjRxdVRXhj/6cB/q1287ljoOX
HQ3BbXR5MCT1EPLycMPHzGug3IjKTwPF4e21lJ0LwWOUbd7XS91xYc3zbRHc99PFc8xTBO3nOL+8
bwzBWRh9A5t0GBh+3QwJgOPwBWGsL9HkHUereQkrCOy3B5K8RkVUI/GVEsMcw3WhGneQST9qXnGB
sRRmVFSKB6P2STLuPXEkOyOCGqFDmgIP5W4fweALGseIEM3HONB2shuSq08ELhqxGqZKzOcdOwKK
5i5ocGruzkJJjFQkcFSHHN6+mNNsJwM5IaP/CQfK0cq1p6qs/e3NkE1gHfuVlepVp49hyBio2Ccn
hIBvqjAadiYgc9EiRHGaCrNQVpnGLoOvenXOTh+4J7MbOsZa7tTevoJO7kVP+k/ugnbT+ya1TvbV
pGxb8TLU1g1f8xL64ZT8e7fMewATCaUKGtR/f703LKUZFL7e4M6CbjmGy/LIJfCk5uqT05IqjMPf
SlDf1Fn21AGkNuIYRSqF5symUw+Wg+I9onFppPzsi73Hr8SoRNpH+gLqKiIw98u+ufqDUAPXkQS1
ejXmc3ucquGigdzdeaZKN1ZwFqFnxnXWUnCKa/urmnDuzWlO/Tn66ST2KXQPlGO/1kXmUbI2nJ1L
S+IFRTxjmuaA7Ok2Aw9vfVQc+ABJh/5omvQqb5Ydg5bcWiKKEaHxyQ0KHlA8BvLWuAYCChGFWw2H
OqyOSIifFXuPGkAyHxHTqBTtWKcBD3EDsNwSkv6HG+WQAfHOdf26BwayY4cSIxehiwqK7am6Llye
1s9tGt4rbrWzXrJPC/7DCynZxSNwIshI7qHuf1iQan+XFYuAxdRWhyVZC49qmV8M1BqI5TCk7Y/L
3oB/MMivfERhDlmjNXx9WIUt8y+xp17/rx2htrsT207Jzky/5dqe35CtlOA2hlpTPXVqWCnbeUA3
9DYpp8v2ZCQXxX8Ai425pDyCSIh06kc9yh/cMb6rl/TRMaydFLLsrAoGbyslNWY+5zd6cB7s/CHv
Gvtgjs7dENT/JNb8e3sqsnGEl0SWBMTZBtsy8eRalEtYfzVD9Tbofjs7iyWJCET0oT2p0zCivO4v
NIGuV5KNhIpj7ym1SiYgwg9rKzISIyehbzc/ofq7ou3E9IwTyQteDR+3F0k2hXXsV2d3Du3am1yH
7mW1eyRKOPeFdQ7zYI+YWnJURYygCpAq9zKMem7t0wj4/RBp8Z5wruSwirhArSZPm6YaRf66O3Ve
eGe1+Ump4kPtAjPdXiAJXFwTKR47Xtip1pNxQTH4EdTALVh45P3U4NZ1ontvqp+bgAxrmYEjV+Pb
MJy/5RaFt53hZXMUbD2o3CKjJM87bijuBuTqdDW/ynk7HhRv+JJXxlWQewjG24esML8navHZnOCf
iZSzMyRnu3H9JlennV8j203979NSln3q2T25oKpTb6PZ+OJVe13PkqhDFbxCGLaejVgaNfrR6K+U
WFHOS9eGZ8vqw291H8W3sROtBVQj+bS9tDLzEvxDkdeWERSUlZZ4NL9lWqjmBDclaEwv0507L8m7
6FCnebvz8np78VQRVwhJ1ORZa6lWC4IP6+I57h5R5NuHRBVBhF7oFWpXY8UJ+olcOG6V3MNB4oZ7
vdBvr5UqQgipuNmKNbrURsvlus3ohB2rr4wwN1/Dit7b7R15+wyoIpKwsQ3I8GIcHoQK6qepi0b1
1FROnB+9ZvZivx4nSzkUzdKWx7QolPcJR6kiKaQaQ3aAZDPHWre/TENH1rbMn4y2p36fJV+2Jyfb
o/VYvPK0bVpFqaoQVsMf+M8QBPeRrZ/ayn3UCu15ewhJJMLt9vcYaksb0DzwHnbC7msOqLhRkhxo
NkWsob6H2udpoUG2gj50bWtJE3MP0CObnOAYbDX3yomeW79XkpObaB+0Zfg4VWl3avQ82Xlgvn1X
qSLsUO+icubfGmdpHYAh95KFwXPs7SXz3w7YCaH+Xr3KhuOxCGruKiiiveEqjObDQt7Rcs2TSgTd
Oucx+7q9VRJnIOIQ5zJQFWVK4EFTjdu8hy44LrKX7W9LjFUkeGxHqEDiMKMqpzuPQR1fEzjobeLb
VXOzdoRsjyKbwTr6q/PcTKFSmDXNM1U96Dd2H6hHzcznHVcg2WsRhrjYkJDkER2JU+ByJXhf22a4
Csb3kYShyPn3j281O4njFkh0ZjY/DHjI/xynokyvkyLaC9Nl+yBYvBrNC+U4mn/UrDbvkThKzmPo
aZcuncaj2saJX8xjtLNgknc0pa2/p5TmWajlOrjivOh+aZn6rSWxcNC15OzW1TEoputaN353ZXm1
8IjbCQhk2yTYfTVoygjdOVBscm5NpL2EcV4egnnZeStI/IrI6pjXY5qGI10seeJBNBt78IfmL2mq
3yuDukfAKtsnwe6XYkoq9CdpZwu75qQNMDZmgVEdWvigpsF1Dp1e7CUeZC5axCIWWerMoaayYqOj
HuZR+T6m+WMyzf8gdX8G6HbTDSoN7HRXHJyMoqIV7AnsSCxWRCNqekvCadJsv9C7hvb84aGsm52r
R7KGIhKxngo7rGtaGt1s+O4QIp6Uebj2xvynPcXHQHH/3fY6kgMnwg+9SsnTBjSLP67ixoZR3juj
fhPF1Q5URrZGgmOYSm3OUiIEvyyDbPJDXEd80sxK+/a+3y/4BHqVQssO6BfvLQqcWv+PTlXr5MBW
vGOREosR4YeL13aqE2SOb1S5/olmwPICL4P1UE9OeGg0l/za+2YimL7allOQucwEYjcLAVdT8e7i
NmnKg6uN2qftQSRXsiO8CmzPcr0qaV30LkKC5s527VMRL7VFzxxp5oNjJ0p9iD1F605hl9ofpj53
m51itGxwwS/QI9y1lRWD16udhz7SL2BtP2teOh2LWb+QcTsqik3vlu6N/vZ0JZsnQhApfg/6aFJL
c5fu0TD0sx6kd2prnJTePW8PITFUkfcxjIGLDAmR2oIcsma3t4FuP6wR4ZpMXhPJ28PIZrIO/yo6
cDRSYjzVGGZR40Nu9u6Bxsz+kC3m7//n7MuWI0eSJH9lpN7R4xeulel+ABB38GaeLxBmJgsOwN1x
OBzX169Gdu92Z/QwuTsiVRQyyQggAIe5mZqaKhS7X39/lLei6TUdURHoorHaIKkG6YFiCmjOH0By
qiCOmnN6U3duE0O/no6pAJb1+4O+ESKu6Ygauqh95/SlWQw7lHrGVFow0Pe0M94IcNdqj6UtlV/N
eHfpma+g6EKRsD30xXv2tW+d/FWW0Jm5LDFAgvZfkX9rJ/2F9tF7PdM3yrdrmqEzIbZNiffGpDNE
HlYMOQdwiLPRmpZRm9kpeCf0vPUhrqLCuEAXwKEhtCEtlbcUgAiwg/Z/lnJcCyVC3ZN7EaR4NrBd
TrUrspHWWRUue7t+/P0CeiOuXLMLl6XCsIME1NEKmyzqQmQFQly034j8cXkKledlvz/SGxfqmmw4
CNuEjQJAqTAElkRgGNDlvUGAt9776glvVoImVQUSvTfYZ5iW3jXhu5yjN6LHNa+wG0XZWLiBbeaZ
MOgUwUvBE/lLICsoViLevrOO3jrM1WYPD9IqbmAHudHRk7nYEBOZ2Zg8Q5nj99f/jSfiWurQzSvJ
ywBklktokgIKOCbIEJ+moEg6P0z4XL5Dm3kjrPtXzzU8Ytyk6warNoC8JerXi8yAV8k0Jn1mlpff
f563jnK150dD07UeYNcN0UrfVH3ZJL4b55Q2EE31gtAk0IQz7+Blb128q6fcwTVPcx9UcwuGeabt
KFM0Cl4kbzcuaj+rEeR825rgf5b5+Ve7/bJS1DIdcN4q9L7Bq2bIaKHE/vcX7o2ofk1EpLxZZB5e
NC+7Xg8bUufLUzmxGXU5dsnt7w/yxgW75iLC+gPW2hailAudMnhrgxAtsksUpqGfqJDdKhpvfn+o
N56caxqiu6g2rVJCiS+6pEOGfpk67wB7nzLVk3hno33r81wO/i85hJ7LcBQhRo1okMPGG/YRJr2o
VVlLMY9bJHru3rn3b92eq0AwBmuXhxHmqCJabgnUf3QtHr3KvpMMvfX2lxD6Lx9kLOY8XMHCR04e
f/QuD2Sx3kgMu/3+Zrx1na6e/R6Dz4F/kanop+IV0n43xi4xMqJlx7w4bYbgFEWT/07MfCPsX3tG
RwsF6zuH4EXlYguTchTM0NJ5ZwW/0Wwh15qI4G0MVTkKjLfqPtL7uGdtcevGsOgSufid2ZC1N588
odmYqZhNOpmGddIYHb00joGBaLad2pz12e8v7Vuf9ioo8Jgs3HnoIcrLEHismjUZkcr+/s3fyl6v
aYf+RICBkxaApvRTCbNlR+I7SFrAV6CAx6NIDJicrrnJIcnOIVH9+8O+EcSvyYe+HwfQngDMqSbX
tFDzzv382BNA3glvTRycclHV7V4HdC7+fhn/8/v8v4rX5v7vBGX7t//Cz9+bdunhrTBc/fi350bj
v/+6vOb//s2vr/jb7rW5fdGv9vqPfnkN3vcfx81ehpdfftiAkDxAduW1Xx5fgdIPP98fZ3j5y//X
X/7H6893eV7a17/+8b1xBs5aj69F2Zg//vGrw4+//nHRBvjPf337f/zucv5//WP32usXs1y/4PXF
Dn/9g/p/ITyOwjiMoyiKLyJN0+vlF/5fIjyvcMTCqCseAf/ScjRNP0j8Cq8JBI3imBK8KLjM+9nG
XX4lwr+w0A9h6ORzn17EHP/4P+f1y4355436D+P0fVOawf71j5+Wu/8kmIeEEhZEVAicV+hH/jX/
cQ1z9BaHtUwd1EnjXDG5HYMQXcfWjZld4WOd8spmyi3tzRq7dVepSCQr2jL3gLcOXHOoUjNbbmMV
3PAuL/eCVvJMkT4kJEZC9/PHEBN2O9dPP+q1sHcrnHKzYQqGjbfyd4LjT6XGqw+Efj+LiO/DwZdf
B65wsjC4LGSZmjZ88VaRn+LLF7+Nsyh2nyPWjMm6hPVpYR6IrEM+nvOimaDLW5NkDCuI5KtyXw7x
uYKN9DNpmgXguj3DMlwhi8/FrqXAioZ1DFPWyOjMwWQ+B4JE5+67bvedDJot1NanG102XZozvZOj
Wd9Jln7SBH/9mFDjFj7nMQuDmFxTIpHytxadjCad+aC3PSf1WbVqhR3pqPaRtydOAQjSFbvpg1BB
GqZaT8QTQ1KXFd/LZX7RCwkh4tQ0t93iim00LuQRwuP8ZrTBDXwgbRIBUDqhQxunhWpKOKiBPLpE
iF/IQOgphI/jNlTRe8a0PyXsrj4aLpdgsYAhBA+uiWlQF53W0bNVqgjv94Kj85jM4I9MZZjvZEf9
Uzj34W4Woc6TKF+irNAa+gWSB0fPDm3atvmaCvDN4k0TN9nMcA+CiH3WSM5uyeTz88ysOsfe8k5W
fhXhL08TDxmNAkZwa4LoOuaOpFEdprGqtI3BUOjmi556pT5OTcMTM0WndljgKebTEkVaW5z8uUhb
Ld8TgPlJkry6giHELUTMkIpx/9pBxs7TPEA8oE6nvot3gxqjRCxqONFJfKiGwpzzmOmzvHy3ENPt
MCLxCdhqiFsePsX+g/TG+NhEIj7+/G72Zf7374oAg4V0DKJk9ByqzL7sMjjEY7TCTusOHYk+/Zc4
+o949Ut8umT/1x9FBAGurB/EMb/mhFsThAtraZ06r102w1yPp4E/WlXS488fHBvwL5d/Xpum3/eo
J/flZY3888sK9eDTUsWQ8i1L+FFdQpDqC6hx9ycj2gjSlPU7j+d/txAQ1xFOaShw3tcVeesGHmEO
BP6XI8+MV9hE+8AXxmquIflJSaaK6ofuaXzQuSd2gfiTePU7ofCqRfRzNWLTYTSApF0oRHiV1aAq
dYHi3YXukPvbtSu++1FNM7jZ+IkbBDnHBesSWzKZoH14D+/pdwdrf81VL6cgCPE5PC0jRCnxbw/E
UkJOq+5VWivlnyQdgHFa1dyUsOZC8wrkmsZ+Cype75bYK06l7ZKRTw9QMkJPpmyfZiPnmwAOztAU
GU9kauolAaez/v9jpf79PEMeEj8MsKMG1wC04UA2WDurVHoOK9zj4U1P2Xpk9rJGXHeG/GEMFrIT
Z6mf+oa+p2P780r8utCxTnBo3xckoNF1QA89WpsOMlHp2u+pKMqnGSKCUpCPtaq7LwFojantpi5p
nP2wwPxsEyweO4A2k3iRpufQ1mYLOwF05UxMzkNk8cxDLQReEnOziRFlk9X3bVINwSOxfbiBd5o4
MN9Ck9zfBm3cfA7HAHDq0s4gQRf8gx4XSGLWzSdWC/RNg1Xcsj70knK29eZnGJ6Dwb6Dxv1k5P56
GULCsHszilgasWuSZQ0zNXhfLQ0kGo+yCyHEReKJ3EobklsOb8F4kePBd+roRmuhxkeeaW/4B0qX
0wqvvWM40iZhGPbcYhMobsjAj3U5hwcIFZK0hJ/m7vcBKv63+BQSTrELE+RQobg+33UhQs7YHtP4
slkOHSl3wcSKc89Bl4mq+PM0BCkG9Ztb1Y9//v7Yv2b2l0WLY+OQJEKcF/waYAw0MngIiTXpVLp4
x6sJwNzKvSK13OlnnDIeJkCQ74Tkn4Tmq1tEkXgEMaVYqOQa7RpyOiPbLC6H9XhqX8zF5a9oyxDT
5qWDe1hPzj1oV5lAeaocX7JCBNWpVCSJetmlXFsNbyCIVMygS1/S3Cd7Are2f2c3/m8SiZDikRZI
UrEbC/+q3B8MZqPmFtdHhox8m6DyVmCcv2Mu+ABRLr1tfPlYz9o+VB58widObNp7486NXYV2T9/4
KRxGh60q128tJC9uZtdrSOtZDy3jfHgi67zCjFS9c33/m7saMiFYiA0k+vdQ1NGogNJCoHGdiNrC
N6JKglLdWBhdX1g2cr/Crf3vBdsv9dov2+yvkAWWUkAEShTkXAjXDN/+Cl24sAIpD5cwqTuomdT0
i+vccKzZ/BDLIisjSFHrsKFJkEMLQRV1JkoNdUbSJjwK4XwYqfuBVE+LLb5BcWDA9iKzVeefeY3p
vaHzdi4v076q+wS6zBD+8f13nsOf0NovqxL7SxhGAb9EUXyCKxSpwZ3z+Dg7aOuV43Nswt0i4vVl
aVybgKJxauCKcEsqqJB7mvdQmw1eVr8Y90sXuIeJhE9DS5vPgzezXc0il2FgIxn0Sk5iiMiJweLq
6A06qb2WnFAvPfm9Rx673gsyFvXNDUeFt+k6ecd0Z+69WAeJWWpxbwpdJwZ4Qt1y9dGveJMV8xSd
L7ZIiTTznSecgf427fbjENq7NoS/5CWxReW7JAVDwYjcrX6Ychbtu3gJb3Iyr5vfB5KfU4K/XDw8
JkEcBhi6ZeLfiybe1PGwjN6SFqILELa8cJM3DtZfkYmzdjUw+ACRJVn7bGltnfotj7dGiC950CzH
vs4LKDOoRLmy2NaeXLIFEQlbdrnHqEW0EcWURmDfoUOtQ1AeMM/D7S0iAXCJNusmOLX7rhNoKM+7
WAtx4o1CBTNBpHnURfyMwRzgmzJ66BzQe8irvDdO8XfxwqsLEEWEcAZ9qBiF1dXqGedyhZu8RgdL
eTTxmoDeN7k8VYMnP0FxEIZhdUGftPZN2gKJ+twr+TrZmYFUWsOJWJUdS5iJbOohQwEDa1luwehd
bmsRm01FC7nhzm/uXe8dHfyS79e+W+4dPcJU3u49v7APMsAXBjHXRDQtwzprxDnsmhfem2+2nz7b
2dm7WlqYt2EWaOf5LDGOVR+mmBqQ0iMMvQ8BBjOt261LQ58HjwZbh1uCFiCURgTUiA68Zc2Tqoqn
Sec0C3jlnbkkzYnGqkzKsC2O3bKqNFfgb3v9MtwGaL13mBKglxe6Ka+TtlLkABgO+FhLj9BDswkw
YrPXQ9kmSz6Qu0C79TCPfpB0jZnSDtJ1l7py3ExhF0PxpICca6vCrYaNZWmq+A6yuJsYY+Y3uVyO
ug/yfUexl/p8jreDKECYkX+ycYy2c9SuqVWxzYqq6lLDUNP/zCZVDamTFXE7GzwP7iATpbc9QeTp
R51JVS+fZ7H/uUl2GBRIlnAt9rlz5e3kRfdzvoDOEkfNrfQ7kgb19G0Z6mbZBvB1dZK7U7NM9Pzz
C+gv9Kxj8rjA9OgLTu4oAxcXCZ8+5CjHswl2aslP0KFrxvzUDC9BzW4ZjFD342KRGnh+/NLSKk7q
hUdJ2/M+W+2WtXg4N8Vll3JO+/CFDm84csxbtIlTLpm9gxZKlE3SP/bI4k60hbiTDKy5l2Ax3SsH
r4AGMv4RcIftMglMGJfND1iX0h1YRnM2Cq4e1v77QluYry4aXjdmvWGsaKG4AZ08HgEYqJpOPuiR
fCohIrrxqphk0sJQs5/qMAkLzDGVre5uIjSeOoICOrG8f4bBXgTV4fbimSNU2tR994UghNTVDCpK
7z+tyzCltYcdoIcLGJOEfQjsHG6XyO+yVaoi8flqDwoycPcW0k+b1tIq68OKbAmDDN7YyA4jxhNJ
m2Kqz6Xp6u3vg1+ITO3XJE5g8UcR3EmDCMbIoHlefv8vwH2FjX2IexlByAaIwxKJh36u211Uelu3
VqgUIwnBIyl3ipfsZoTs0iK86nHcQmAMi3HtWIZJW8K12Qh/VVng2TpZ8xiad62Msm7BKIf0g1RS
DfU2o+7bgVepD5/1bIpGs6VF/7CuwNX8Md7ixsc3QGQOIzVqa4X36rfZaCCE6wWeSNemPiFaP2LM
KXq0IsIGzKKkj/wxM4em8o4w1/UPNpcuGRY2QAsvH9J1hB6G3nRmHU7OZxC/J1buUHIk3KtudV7a
E3WfxwCBfGwErN/HGMutXSGKxKtkEsOaQPkpsfH0wfSCAUCWrxYzCY2daGKA1oA4G3abwXN/BhPq
2RDOTVC5FzZeNnHsnabWO5vuQ5Rb+/TQMtpuQCw3G+SLQzpZFWRRQTPsa5jaYmZJIkCFwP1fCgLp
bBSqQQYWoH8keb2XYuJZY7w6Ac/gM0O43tgBeUsVbjStzEHhsH1dzCex0nsYLbZPJlU3E+fVQ5hX
YVpwbjOP2U+cjBBMx/zcpu69LUTntq4p75sqZGlJ4VNBwRCGM4BX7ixtj2ODblHlHmwwuRSCUW2i
+tztckNZMjHiNqZCvlC0rUPxpPcuHEboi82fKr18A8VvTCbt8swz1YRbi/w8fOkXjIPOim3m2jeQ
1FqPkTRlgpk7vrXHNa67E2Pe7axqlhYjZo54lCeLadhmMd73Gvpy+dDMd9CDWG6ihqbYUL5Zw8rM
o1MqlcIzC2kuhyFjDVwQqUxdZq7y2nQwL0OOkn/x1jxrtdvMLJcHO5d3LiJBEtXAdIAmAP1FQZxY
6IsfW3dYeyK2dWewrqU8lWVdwYbtcy35vLVe/MMFnb6bWyRIHDP8O6x/l1WRaVPHjpAvPLq8jhIZ
81eM2T7qi5Gxqs3JnSJE2mSql4emH+lNEeMNBjM/sMFvkmLsvl3sePw5n44reQ38BeJPrFapqmW9
LWYsca3EJ3hL+knvcpkKE6cMa++ALlFa62ye1ZAR49utv+o+QZv5AnNaeMWUyHRGxFBu4Bpi2u9F
hWsf40lOmFJjaqIgSCoS11uKq30sfZ4Orug3MKbqk1K5OF1mb0qL2XzXS7ePi2pIWtByd75zRyjA
r1uG6m3rwWMx8dS47jD0K9LOIJx3F7GGYdDTvkTe2ZcnaxFP4gUacW7jW8n2HUJtt9J114b1E2w+
yAbigjxTB8yItajI22DnZn3o6xkj0Swa9+UcNBlppyZTkmO/n2JkBHBQggh8k6x0+qHDiiYuKSrZ
bCj2qWRZw81YY6XNTH5UGLAGw67BVuT7+ogyYckUQadfV62AxZJ1KZLhTR/QIlli8sShS3vJEWm6
UtZkWiq68/T0LMV36E10mEP4geYFTeOIPHeISKnykdXUug72UY3EoqR5Oircmbzpn2oEmF1VQzg/
Wr8QOgdbXplvAT4aa0UBWUgxI7FhKZwMlzQSNt8ApniWZpGnuhqyoKQg7Pe03uTLgTcyP4MoCJoQ
PGZnzpftRKxKmahaCJp0HSzkcpnldPgRA7tutUb7zUQmCcx9H9dHV6pn1hxKWXyBku8EP/ewwTLz
ksgQTKh4GEiP20zCwCOrAJZuqnjqsrLHsPQg1Me8xh4KgsbnnuMbDwsX3uRnDPGU+6YZvg+XSAG7
HW8thkM992XizVMN63A0NMulfVlazIaX7eTOYgi++tbprZzWr1L+Kasas991uaSdDVCB6LG8X6x3
r/sJ/A/SmbSLKw/z096XKO72UdOK+6B1XVopbCAMvc0zNElhTLBWR8DCczL4lbtopD5aSs65iWJM
Hvqfh2oJ73B/EQfXGZNl6JOEfv2ZTIZuq+mLGmzw0KpGZVyW8RbpadLPJYdlbgStU6QNK1tC8NAV
cKdxhTygNyZKPXqBzHeVREGzevUTGfoRpYD6qkuzYG5pfEbFJJ+BY7xqZMIPs/XPkDPZW7+k2xBe
YxvmIC3X9CuWk8KcVqEhE9SYvodcMVDMEjrPiWpClgVrwZJiFlBGHdiaWaE+wTuOx/NO+0TDoEwc
JhnaQ9+4S+oKqZlYzllZI2Xv/fppblSQhl05JlVeM/ipFN8l70GtGTEr2YRffQ+cBGnHzA/OyG+9
RDLWH23j55uiuiO+uRPI9DLh1A8Rt/wBrtv7aUZxuCzlS3tZGp1jCXb0C5OG+F9kwRPkouUB3OCz
q6A4w/3iFlvlocfQf4vMMvWn4rOkfZWphk8bI+SdL8wN/GH9cxxGLwC6/My5us+6eTqq3gZn65Nb
hCn9aKc8gU/bHelbk1LWn1vtfZJR/gyY9tCiSYc/C7ccQ6ZDHQs4y9J9XfZr2ospHerJyzifA9jO
Ay1pRrGHgFJ5QK/phipfb0H/MVntBWdIUzc72gcuW5twxwvy3fSo72JU+jMHW1JD4zeRTfVpWDov
7SP8O2LFC23IHaPxDJFcu5M+RIV682LEMh6GxnOp6laTgPjRt0NWmXZTWzttcgqNAq0pasm1rDJG
wi0NZ3tXyEZimS9sJzpv3IiAfV9cvybTHLNUL2G4ZwHCnRnZB1+P4x4d7+5cqiZOwssaJQvbw3v9
hXl/YjAgSiEQhI1pGflmgroICi1lNyOLHgFt3Kw0x746DKmYVwlHEJylcr5+8NDH5/zclox/wY6n
oANVIY3oxmwKoVkpAsBfSAWzodFe4gxeix7RpuXTsVCe3gK3Ck/PU6XNt35sngxwsIREDk7JLvQz
xKxiUxybVn02nD5Bm2lKmmZXFFukI8XK9/0YHHxWvZaC7X3lvRT2A+y3iq3k+6VdEN6WiGYa7D2M
jUSpj6idQKKxLPNskKjrxlr7WYcG40YWCPOkPgWEEbiANwh3c+oXYf5ICbQ44WOyLMGwxwAALLxM
LO9ZVz+bCuu/o2bcGH/aDTaKoZw538WyblJH2bJnveiR9RbfBx7QjFd6XxTdnVEEA/RRfkae9rWa
NORKbHvDi+nL2DuKroQ6FKDeZmOD3LT3i3QecU/tMG3hcoG8c8ggq/TJiWU/tQFJ6Dz86cT6La7g
sQIV0ZM/cZlML7mu691cTzUQlWGDbQxGU3y6N54nzl4rN5D/v4s7TIP6k3zqHdlHrUqDiuSZ9lsP
6oMx/wR88ZktXlK7mZ9aHhTZgnmUaQV7DITOWCK7Mhwl31TdcCBHmoTuJrT5F//ySMDM6hbB1Ozq
0oOch18wIGoDLGx1sbF98GjiInqso+aDKFl3MMg7GCP3U7VGGbwUsh6U3RMB+nJyMFxCoj21Jdzb
Qw9oDF8eKQPIvZRkypbmXkc2PlSMA3UToHmAUunFjdxVlGd64cOTN5sUwjB2j3kxhl5/FW9Q/X+p
65ncNXQfOE2QZa7qHKD+TjDMdNboX6UV0X86IL2z0ng65L7pbiurRmiLjksC8LV5Qt22g/XMtr9H
u5DBItkrwEsbthP+n0mvs9Bbnychvs3Uu+NVmwS0P8H87pDzLkrtpJHfIcxTO/xZdGlAqlfMdgti
YYwKdmOPfJA5sVO9ThoG+Xg67VGV3IuoTdru2a8KmQRiShRqa0PyJKiW06TpV3RTLhnaS0yFS+qP
fAwflhq5z2gOABpI6oYWGTz3HpdS3vAAfXDSK4hpAF9o6Hrb+gyiZGYcobleH3KDeUrKyocOeZUj
hh5tPnxCUVKPTQ1JaWITVTgkHFN+HHm8nkZNjyauUK/F9SWhb3aTtF/7quNYR0u4rTm4eshiJv+o
oMG/gauGBiJWec/WTKfc+lhVecQAp6w8uZxp06zFIcYzPTKZTa4m0KPNcb5586ns822wsEfJ6Bla
esSU90owmrRLC0oY+SEb/gAZ6CKro6hOBQXyYSjNHHo92KO/gP0B1zAHvGf05QdYprMAOI4ooPLr
oOyaeuKV1P43AhmKRBIMStGKz2njzUkemxtUPiaJuri7kHEetF+eK4wbbVYRAR0wn1Sdf8CToRIT
kC9lGH0Tzs9qxj4LXFmNTExqmJnXefUhKHJgMUO5IeW9ReqPzmmzB8V82gXAJItPqC2Xvvvq1uUL
1F8fhgHSHq7vgWOI7lhHxZChMCoPtdbwUlw/qlh80hge69oQKBnrSwRSv9gIfgz7jt4sedglq6AH
igksDgW9VBPUxIZai93yrixDbH4w1UNbrOx3a1fTpDcthOmYw8SwIkePwUfCo5hOdd5Hix6+vy3X
vji4kTznRhwbOsVpUGiYozL5pynzJcNA9ceFxWMSaUzqsfix5Xq30EInkWzPGtXdEXvuVjALvMgA
sAu84jIDs6RBs6ZkjGN0mNRLZ70vdM2rjR7EawVFIc2xdhDn8kZ8qmOI6Xi4rtivb5ewQ+LrVIL2
FEqPHKWAV8epmsEFc56H3llcwrDiCbCIxah38MTr6uC0BplfXoCvi898WJRzSlTbpmZFoqMtOciy
fFzs8FKON9i6g3FqUpHnxaFt5q+somggXKA52cRH03vnujfZ6smvnqe7vWRBtRl57qHgGxwoA/2h
EcFjpxnKOKT67T4WIaZAWwiIAYXbh8UplxZ0jkJum2UI0zWkNFWmfIRML0T9Wfi0KFHvA0y6pEuo
ECVtCXAaQUYvdZnkmNn4JEQvd7pTxfYCxWyC3PSYKVpvIvCO026pvQxRk6BS8le8fwJsOdotkHDP
YC2BBy8fH+qATXtW12E6mdIg8VuxF0VrnSw+alploAHR5pduqzfei3EvfUmyWZfrKYfJgYByJ+RO
EjtuQo7tUcYRSz02Huwojh4ak1tflV87NrzmPbIlcfFumgSWqfzUzz2yOAu3PfTW2ySGVH7mq/C1
qbuN97iiH7gDA7KCP3GYusgnSQxZnSSIxmSI2yGJJggzw0j3oW7GIyZs3a4bmsO0uKz2lwapElUn
6Hr3ad1iGXnw2QGPnOd7tzZ/KtrPQDYvskwoFxYr0ZSQ4ouoABOuFNdZ5R87NG/h9oOdZqrhyCPV
jYAdHVa9MBlyuP0AglviRuW2kRnCY77Ybain+AAC+03t7Pd54mnVVgGqCApJXseCXVfae5HPSQE1
122Om5OUHvtU1hPZeW3FMzd5wNZ/RH2nkg7izVu4NXuoNqrh0Gtvu3ihPIOM8tmb+zgjomyzyC8e
o05Ez11rstwHHUP330CbR1QoG8gjVqXeWGuyeAyxuc0zypmelQDfD3C7mU9mmG6k1sAzoI6a+EBZ
pj5CgTqeVVltR+E9WkOyDpH9qCbAn+pSdsb9D3jvBqkL86+cy92omEW9G/yAA2qeTOgKJa4qHrqq
+KjmqEyJuASzGRsVZF0JWPDuq5c7BCJ6WIJlt84ewkD+Ua7DjWvULhrDEzDcb8hpirRs64+t6U6D
Vrg7DreQy08RBacFWPZ5+goqEspf3zQ76TWbtoddswwgcqi6lqUzglQYNyazYXSoovYbMINDAfut
FA2oOQPxDZuoF1MkH1696bsoT7mPC5JD0r700VtWoMi6BkFxYVUFoVA0WNscoubgDmpkp+D3qfqD
XfWG16iE/dYclu5SO/SASFnZbqn2wrScVkjL+zZdJ4ru4GrZFnMhezT7doYiYMm59TaQ4UPim69R
QvtMc6B/yvf0HqzdPmmRkY45ps/WAmu/9nvgym5OCPfg+0CfVEyLY8kCA96N61OCcRbkk+vHKZR/
QqXjE/CR3eCzrzGbHIrCYEj4iMcHE88paDVoWJT6hyrGXRQAuAunZUqnThqgj4BDmQShVLwipqKX
teCmgT7I7ggqVrWQOOE+Q8nTfXRT82AMmD5YHnFMqkSvTiBx9B9ZiU8irT2YfNx1UjyWJn/1lqlJ
emVgGMiKbY+ZwFSy4WiWCIlOgSyHALdQXKuk17MAEBkW4C0D7brcjw7GYp4Fjj7P7n9zdR7bjTLd
Gr4i1iKHKUigbFnOPWE5dJNjAQVc/f/I3xmdiZblbicoqvZ+075JrUtxn3Y4XbL6QKuXHKel3Pat
dedhh5jhheNxgoTZAGEXgVYaQBCZ8mDP50zH5TGVVbXNYyIjiZ1DOqKsW2uhgJGL47HUWJiDFPuG
VHBfigq6BZhH8W5zvW66pbnhr2r3c/bR12l6SmqxtYcu0ucqZoOQKTsJdE+hvHnFm909jwvyS2yD
j44mAVlUf22sZl/J+S1e45rw4aXZN52y6WdjnxlYBOKkf6enzAN7gkoduv6l6w0/kynVejqc11j5
MkRSw1/k25UxwYEq897PRdz4WeL0YT03u9IxGoI3d2DiHf348NLRjbWWFAengToi9Tl0ahThnX4f
7NjpAVk8numph56JdEnSbFoH5C8f1X01eDSVXhyVqt1y8KKEc+P8DJFfBE3KM3U3Zgzt8Gb06Q8E
9hTYhmKxOgx7jxVwY80EcBnLyFVJL0olnprYDqCR92W+vhhWc/Z0uBiMd+tlbUQXJM2chlJqIcns
F+Fo89ao4hW0DpbFctC6NXb7XROauXP9InRiC02iXcJ9+drEFF9L7QafuIL6NM6UeqS9Uf5MSC4t
yIJ6ysJSXUWkTePJ1j9mE15s0dbBr7lBYVmvD0N9RyQ95XugVugqFMJr1bh+NZYyaJmq4Pdd7fml
V3IWd9O7emYsIQdvAo1SFaACqsdSaWHrqWWOSl88DAzICFLJRkRTjjSMDHJspapPW3pTCqAeqyu3
7C603lWtID9AVVMIHnMqBT9Nyxln8vQCliX9uLeWSFU1x5/W6ltJ+VFdPTwqJsKNRm/pJKpS+HZh
qoHywKNInbQAr7N+XTm4kW3n1dYUmhdkX0u1/jTcgaBjGAZxUyC1BCN7vmnNe32VUSPXZ6dRgIOm
YW/GcIvlxKrQkzjZrDo8Vk9fMAxxHjXqp05KIJigFvM45UdgTGqkmgMYPhAXfQ0bYYC3krt4S9ol
VEnR2k3F7G6XxmtBYLUeCkryyIoyKkrQREeu95jfIQ0UtFpIN8UZ2KKJHFV+KR6ZSlm6HgydNYXF
rgtmxvlgsXF/aKzYrU3j3Je5EuXe/IPAqXrCsb5J4BoxW+EnQz5bQKRY+isOnGXSAzmUQ5AU8bwF
zXX3UIm3sRv4P2V56D37yRqcbw4RkIQJtYWjJz+e7F8m12XWk64ceigVsLQKVumv7TrAks2b6VIX
p/Gr6PMfUiz+kMsPgR7HTYhfeZmZLZrwZ3Ah0cuag7WGqYuQknOuY2um9W5rgL/GIpc61gC6koUS
rg3zCXnKmNRF2BC3Yk1mdbyPFp4ZV7tFOvhZd3QJenKebVacHEktyBrz2Vhint+luowaAlK3DTjQ
bza9SNCyUqfhec2nME0L78CuFilZ+i+R6a3s7uor8kRCN9Y1GA/xt1e0s4iTLpSK8ZJ1w6Fb1VNb
c4NKvUMHgYA2Ttefcrk4fdWx0keOvkqb/ESttondvvEgUQ+Uf5N7wzbrRHBXCQdfqqb1RnPvas6w
tNohmBwoi95bcBr25sswj1SZNTsSR/Uwxefaq/+uIh+CeLR/FtCIuM3vYKhxXsfi2ho9KaOkh9Wr
ixIzB3Ts77NOhsY6tfMcqn3incwJ9YfW8avX89s0dBCIQ5oE+oiyuOJRCYxRhOrkbJEK/JRK+1rF
7a7w8uTZnpOD8aDq+9n7cbqWvyN+Btp5QirWEO+i3eLRfB9jdmYoZeId5sPCurW4X/nCXLC8xg66
SOOizn8cpzECW1NMX3rxZpq2xMzxm8+fNRIjrVcDw1NU0FXoaW35NpeBfhjsvnXN10G3Lnq82geI
jH3M0xDkDRL5It/NTp6csr7Cl3svVfuVi2wPbBjVXWMh/7kGm1SjaGITy+FmkXWr1DF8yPQ29Dzf
NpJKmabPqTvycPAa1Npw58E1QBqXlsnJRZCt7IrVXBQILSpvA1XaB03VJxtPqNvZBup00wcPg07A
Xc1hJWSomaXiq5YwN13uPrV2D9BC6EDq9GOQa2W5yWIkFFPqqBuZGDd1GfST5DxrU87LTtbq1qrE
WxzpIv0jsDlGJtOLA72YZJhn6UKcdvXUzcbKROdRDSS9njYXcWBb7atROMRv2RVHQKMw4FvBV1p8
6b1HUdSy2SgLep1ynCNaxcXPuqrbdzkyMDSzrE97DC1v1rYx2BUFTX+tdVFvB0ONGX1CUmbZmJHu
JICjjHvcYk52grj5IVFe3QlAY1/SoPl624brAMmijL6eAYnnDUtvUKYHx1aczeIAXla4MGgbVJZ/
rX86lHQbs+o5cD3KFTa3DjBkemfoV4qXQ7E2qpL/2CvsgdVK6Yu2OoIF3YVMLgcyzfGawJZCy+3t
QT+2FTxVOWT8KnIKGIHUHU0EmNCNTK+bPTfdauQzBqglDtz070WUe6wljV/ntEJjvkmT/C5nGLaM
IMj9ZgUsHiSivbK+wkZ3gVtZsE/C/CdNXd+WZcdX2Tu98fbjzHCbPgW1IlFZ0M6O9LS+fqikZCra
JPkyWUJi4I9kMrffNgICRyxhVyiHJO7BLpZ0s5T5AQUIxK9RPLAdbJjV5QRqs1ZcO1alQBrgjEj4
zGaXm+DAiRf1lvJmiuHbAm0GJPBWKE7lPaEtqVz3dVTiB7eOR9SzKmGEotkioKei0j20bnNiB2U7
whd5qB0aZzilHLeZ0jY7+spjVpsXwERS9qjwA67parf5JlvG7xk2mXTZQC4/2sAugvkv9+fZgnCj
te0N485ln/Uykb5Uyyogx/y9WcfXODeObp/9yz39zVkWsDi9ebW9Tu67hqx4pas3ctaqTbdaTzLu
m8BJESxZmRN0TbpXJ8XzYSOpUZw9Cd/n2UTMpdvqgYcuC4Yp53FpShEmuXgDgn40ev1hBhv3Vfka
m8m8idmMA7VHgd7N1AlV7G2BQb3IFRKWsPm2cfEhCOBRd5xTji4U4GmJRnd4YqIApROn+DoV3hbg
4+NTdZVgoeuL3IIkJbWdMBep+XPWxI+L3X1mfU1dGdeTb2MsQ7c6ovM29UeoO8a6pS59Uz3PfFSQ
6Z6u79ZS0So17vdU04yja0SB5f10hGZbmnjrRaxty8x8b9lFtvrAnsRkRqZd65ucNjrRHsuyd0lA
kH6uNbSH0466OMnKt1hU7cFt/vX0/sHaPavViug8r1/UqUMK7lonpKXPmqe8I7A+tBOe/d5iY64F
ADsjUyg/q/lxacRZ71V7VzBmeTOV87liyUzd81RSncDx2iEi92/S+ZagAU4vzEdALvsQJxWTQRKR
+O7Ub2J9SYFskFK6499hkUgZcu+m56BmRlnttXEqkFkM0ZrwhEulesr1/q+bkJIMQ7DtHTNKa0AH
IdQurAqWWwPci1J65wm7j5LZsgEkc45offW9dX10luk+8YL0MF1+WoVebVUFrRxSJd8rqE+bJf9o
iuFxiptmI7hXzIFFZta4ZSCW39Ym2RhNvLDtmIFj9OadikM0sPRPGtLRovxj1f1uEPWLqIoNXYfB
dhwfFzw3BCFy/dyM2qNvQHXunJQ/asz4a6vp1YETACqqZg5KyXZIOzAjdvdzd9pjzMueG1WN1GpB
QF8/xoye9zWt+7RbgMSmRtpsWX1gZYhga2KQfKmv30wVnaA6dgU0Z1KZQTq2T7k9bdscmUdFI0As
eKBoRKA6JKcNzLMnXPnQk2+GOPY00eZZC6fGqGQ/Ra1PPqgCx0KRAQ4u5XUVj+1MB2Q7Z6uuriio
UfUwYdvsF58eIEpHJ/JStduOg71bVbiShYKrjrP3vBV0jOBWnlmCvzlOvS2Nfd05f0aN/qzX1k8L
JWHcf7seSFWrDflGFMsJecy8oetMAi0Hzy6V5SXpFzUsIA67yTuN8dByUuOWMJXqUszOkYl9TzlZ
PxsP0MEf4uJsAZfsTDs7VGZGu4B8NyTR2M+NFjFUH+UGv1ozTUMgCpQ9/Ly2To7mlESFCb5mie51
yuyefBeOMzUoVg4Iy8n9KZkcxrb8ZOayaaiw4C6sV6rCdFs7DBrA/ryf7wOFRKu6CLH5nQst9a24
rnyNnYaExwklh+hRKVtm2MT9o23Oqg8iHSoYuLjID6LpgWZHUDvRfC5DrsH6sI+Vefpyn7174Awu
Nr25tzWAtAnkuxeVcV4UnjMLZKQtXRxh7rOefYtCu2myGdhaSMs0deDPZjYi2OO/aRrngWLL96Hm
Xk+c7YJ+MrTr/PNWVS6lmmPc2kUJ7NjoQcbE+6SOL6vMkUG8qh1NmEcTMV2IYQjVtcwYBFPX27Gl
HR7JMYzBzAzYo941d6W3UOMYSpB1wvFTF71mhjpxrcY/jAKoUbNQoHTD8JVI5EjIwliuP84EJNQP
jnlB2euTWHWyU3mgEFc5vwac3mX2WuTqZ+IVlW8p2l9ZqJDzhDUEq5v8I4V/xTWJIA4FL5sYx2m+
LHHozM37ouV/1RFVjDOYzJatUbeX/T+wHnsqb52aH4qZ+s90Occ91Q4bF5HC6tUALLCfvjrWH6NT
P5raFNrkkzNdB/qgKHkcLTPeTveZte7G7hCe2m0ZWROKCi3xoGt0JHgjnbpeyRLvnf5XZSzse7EG
9rIVMSEziWI+ZQv7T9aQZ2ONr2NevneE0GzgDZ7bYlXQIOGtmfHlgseA2FJepLZD/G7+YThLGbp2
8ceZkZRkIHpgDK+qy/QV9i11oztsm1WvBCKvm6C2tJ7vAazQwMRTbJVF0Orlrjeyb6u+/m1Q3455
hyLXQgo3GvnbZJRInrfYYGbCubX71B0n30xe94amFYFyXJcbxa7QEyIk0CvjLj9ililt1P0R+ddm
7btWoIxe8/GaTKD0TrFGRTc9zZ3UNjOZsht0RMKvFcF9FI/q3IZLdd/AlKLcuM34N/Yc+EcEPXvh
GpGaCXZIpGQbfVk+PJT+aumcXH6Z85xVOhpj52M09DYa2+VAPlykzT9uY1pHVEZf3WqOUe013UZd
DbLZDXcrJ8dlFit1/dRXN33pqf6Wbw+jKJg6N24ClJxd8gY5lUOHGj6Y084MZBv3m8b2hmAe0dAD
uH9paXxnPJZPqdp2sCKvREHrhZybS8CAomaHURKBrpiuy/TYqP2wNWIn9vHvfWtD96qWX5k9i8Cw
p5Edb0HCIAfwG3ipqkFjlyMZaJB/Z+PKaGwYPIC47KiRJhfh5cTA0xnRYnFTc6up7wS6vfWMdp94
+hf5a8VBqO56re1avU5G+tho2quruulpKWX9NFvrMwrmEgpMNVFtykMlemWvebjaUpkzuMUSIMEo
dJIcmqeqxKHrQWzn2HgYU/lUqHlk1KvyoabDY1Om0Wqt7cZYC5gufLKxlXaXtehPmc75PVnehxsz
2lnNWmR5NDVhr1Hp9V0KMm6EJD+Pe/wY0LjE5QGLgZG61ggzNXVRotY1EHhlP8ym4fiZ9qgpYKNm
siQQ7Z14bbixbquL05ovF5wuxaNokhDC+khkrXlMPdEHGYMsgn59UzogM1wmCbcciVZsg8vG8/rX
oSyfc+UpbYrTNKTU68RMWm5mHFQrR9TjOOd6lUrQZEgwCsu6lXNOlAc2mWUEzZ+WpN+vjmgRza1V
AHBjc3hPAFXm/DA7y59y1M6zbht0H+ubkF53cqHyA5nk+yHTv3pn3bTMvN/ZrnIk8fqOqZVGgPn1
01IxWDsI24JOJjcmF/a9IrcsfOSANZMAmixgA02PZvE9TWzwnVM+ODg82YNz1acUI/IXwFe/ovyM
twCE+9Uo0qB/mCmJD5qbDQernaYA2vkBk9odc82MTW6BcVr8hTk7qYwfNCXHQdQRf6aVTOhey/Fc
z8MZjxB6F7Pya8eLmnRpwsaqMYGbO1FMZ9Wti4dx7XaWdB6HsaXqK4zioPZ9qA3rQ6/06jFbSFp0
QOSpK+MD0yWdTZzBq7fd1gD2AlCw2SSsynvK4z/MIRkO1a7q+72aJc/d4N0MjiS/GTzwVWiPflx3
3ZqgFlisa21Ux1Yf9hr6qyVfHlyTxNpYLBFu7m7vKeBmQ2G9VYD/fmE3aO6UssC6c6cdOPsqd9xW
bWa8aDqj6aVTp/+KNjTt8R3YsvJLnAhHOVOqTbL6J70s2ag5lnsd3YlvVkrq10N37edO32lKFhI8
Sw6b7NClUFptKpOOj8ixsMVTAl+GMNmz4u95XQ/jUqXXJp0ZfUJEwW5cIocr+9fttZvL9KksXsVN
g/S9jcaQs8B04/D71uCMD+YKqbgVN8pRT1TE3k3CrS7IFWirWL2aji3OrZpGUrTadby//Pd5w7m2
zrgcGfaHofM+QHTx2vGUN/kuWZsaaHhOn6zOS5+8QSGtwNazqHMca0cFxUg2R6+aS9vQ+mjp4oXW
/a0zq0moTKB/bECKzqO2sKt6xZl927j8vgxkCfEHJMDeEEGndnypZUzZm6TigVi8Ga2g0d7QoLem
xGU3u8lRid31FRPzZ6PX8eX3XYl4b4qr5FEO94mPGCqLWD5wgJuXDKzk2ZVtwb492tHvP2ZmUu9z
66zXpkdR21tPg73imTEhLHiTtBzNVVdcijzb1CQS3Awj1m5qWx7NxGouqpaW+5iszSCthBnV6DMQ
q1rztX+qethQmS1+OjhU1ktafwCDP0+yczZjG3vhqMBbwramgc72v+fcB97+jd1ArpaHq7Vkft21
85E5Lv/3UsgFdrNrrX0u9ODXy6/ebSO/3pHft78v1WieVWeF8lJHsEEmtNuV5R28oQQw+7Udd50C
De3E361c+kf9w7at4nGMvf6RRE8vyiWGYf1j0dWHdQBKRc//Premwn7VjQcihbP3TKVydIcJnYZI
rwuV45a/W4S2JcujZcAXGkwBlLVZXDrV1V+E1n+N93fOsnqb2fbIfFwlXbOTvlbwCsepcWPk5K79
iF77/i+/L50Q5rEsxzfUuT8qKrbnZQSk0TAUvnZlVjNXwh6uZStFZAv1JU7wQU0ucjt8qU1oAgrc
QYvXxk3QmGG/DuZ5YoRAv5Xr6j3UAAoPoAfmg/ngaI33gM162NIE1WAZJH/jCzaOdtobx9kef9zU
AEK2AC4cvXvOlrS5aE7fXMSYB7U3eseq3zMTAXXmkqYhg0bE7fdFFM2hnlswarUcbrOI8YO62baK
Bwv3r8JwgzrCQ778wV6uhDUpCP99uqC+c1CMWYr62Gulfs0WwChvXuuAOPx4s3o8U+izhsDoTBYM
RoxAAXR8cRunDpTCGl7bIkW8UCCXWYsA9Xhy6uqqePfig4sHea82Xfmat3W/nzDO3JQ1O2IvlwDb
CoQKk532pS3DzrPym+LETpiOxgxF2FI9QpJyJiClQROKUygVb5pVe//AaXuJ9VUSOR9RYk7He1lA
NHTFqPPClg9FZ/8FrDA3nimEL7VaQUnAk0a9ZT0BnpSmNj45edU+NO0cUj9rRwU5UOf/fvj7YhQm
MSZLiekhL7xojt+U1NWf6PLTF312CQhR44em0ZjrNMhpW7rkXkjZG3uzfkhT+WN2enJ08ZxuHTFU
h7YZvlUVrqdggjGcYWPop2V8rhilcfeoUMo7QxfqPZZJU1r5SZ+HqHLMq+BEvRazbUR8P7EzRzk+
oQz0lVQPS9NLzr8vxVKn/31UN/KnUbEd2FilfKfosi9cvehK2VtvlZFrB2bUCIpzI7mWIIiw458S
/cyP6tVspcA6TzayxMjW1CkiSyHf/e7DuuNWhwS/sd+rpRnWxIZslSy5JP1k3SwxJFcU/H9nxCsX
mQ7eNvHSUEHAd3QEO7TqTTb9hBNRqVaRstC/ZfOE4rVR4+h3c5D3XWGV3ESo91BDkWOpAOy4M/pH
x+qLYJo9cSBoBn1p3r/qtYWIyaOgb5ose4/VNAu7tJNM05qydydzP6yyqUJL6LRv7SKOSdWKo3H/
KO2yMMYTcE1o9+Gq2w/HSYcIub0Zeg7aQ3LT6K1deMRxkCp6RaO6/b4YjvmmoI49/r7DR8TjnKSb
nK3vv/+Ai2GNXOWbzHCYVE7ti9JG8m7cNeNSPNiZ4u7iwvzbdvVBqZrvqk1HaOssexnS+Z6eM916
JZl9nS85KoS3bNw+J7LdAxiSrWp8qSaMglNqP1aCgL7OCkTsnTlfzaJdL9MCM6N6zR8rXfqNV87T
tsvNf6XulZt0glAMyP0WTP0sqXSdHhuehr6xb2MQdki7UHC+g+Ual1ad1HN9f9ELsCr/970p6zTE
3G3899arxjqE17QRZSTiYVrbFEq7Lg+TdTddOe0NU1qOBqeLI8Wgu617F8WOqaZPM06MJx0htO8a
HvTbPc5iWvTs+PtfptEpT5mNSoXl0NhvYKdvjauLr8ZtnhvtmEMCnG1jTJ8Ms9N2hqOUgefEtm8g
NNquFqjO7y6HZgI9RR96LTrmNr3pQ13u8GHbu6z37kE/RuE74irTcjkClMsB2ESK038fynkKC202
cNOn6M/GQnutnEXbramYN1pDTa7FmrJlOIFDhHrl3aq0G096Q1/F0Hia1Nl9Q2ZxHeLKuwrPgSIq
qWs5gYDWUqjXGJeXkE9ysuwQ8Q0kopcirIKKSMYGN83qMQFv2gNZzVSO+cFW7RpVOv4nx95pVfLJ
drLN0w9dHVmN8SG3/9z2eKD7L5n75bEyAlTsGoLN7+Jqbtrd/CasTdluerCgn+pc7NYj7jGywN8G
Mnnd7XjxQJyFn37HONyRw5F3PpRbQwStFnSP4q8yvXdShaU8JDpXmM/HuPoQqT1YM/lWGxJcwCG/
zVh+CvJ4yvHmyQ3DAuNPF2rfq9+79zWq+1BBpFWJdJuum3xeom7Jm+11cAdrgyB921Dwe+1rC84q
6LQ89gnVexFf3AD/HvMOZgIuXgfkDZyz9rFVcxSmbf+VDzpkZdN+m4h/Ev06IbR2L8YH/IHrtlHB
llKt8LkF9TKU2kB6gaa3R+umKh17DHqON6I51twOwIrxqbj/yDghyUrUrzoMSYDdNVxO7Zdnbxxv
fjW8rt61Vv1pU851+RbBpv2cRDigbNXyVY3Tys8YhOuiP7HGT7GZApT6mbNvt06QZ7HPV6vPjjtF
6LZVTsUHoY+ngmI1WYiqcoLvEwbmqbrayJ2AT/TCN+UZX2NUg9Z6w05z1kNXXHVUPuZsHuTcRZZO
o7Wl3z/mm1EoUVUSp+aPWxu0v9cZiAU1xV/dNAermMJ+PiINOXI6IfMEadgaNckuSgM7s297B23J
+OzdD9icAo3xmlGJti/xyy9FLHsVzIXu7q34mzBp3NPD+Ope9Q/9IxuQ2hQL9F2LTRkYyh2Xbeoy
raceAkszfOaPFFhWQIPcZ6OCHE3eAT4Xi1X2Wbmv6RcPhpW/szAbCDMz22AU6VHi8XP43jftMun7
8riiMYUViZeT+uOenJf5UfujGrguK6ld6iXwMKdJP7NPnV4euhwaHAwgQuLWLRPgLqJ3xdeQ3KOe
NZz3tcy/7AEdqYZB+7Y+mk8pkmCgPdWw8XluLTVCPojSwJ0CqeRXLZtrutJ5u1yTk5njBZ252u/e
Zzqn0fjhfRq6djSZqyp41Drp368bK4OiI7XGm0BpRD3e+kPCVPj5scBmkC7TWXldL8uVdHnDt3+Q
hafF9m9s3PcodAvKbT5mhzGa9u5hSR5TBoFeJmWu/HzVMKdm76NqBFULWFOiH5wnLeyP9t4fdsp9
j2ic9KlAyFfIxyIaUImDZ+T2LpbG51Sc0crfJVyoWRW2ywDJ6ETvg+9p8P1GPsZWYJd2dmQIsjhM
i88B3Er0eS/ZXoRxmEQ3o9onURLFO8bqKZ/+nZ52tshu0NhW6WZ8X/KNtm76N/1HLQNNPXv4Pdmy
A+V1yIM9hhaj+tub8P6+8qYUp4F9LXT3WaTuezxtG+OPvC5X65K8LPTOKgxdgOdRo/Ff373L4JTX
RqhRJg/xFPwdxirSRLLX1WYDiDXURuj0Nys+1fqObKsCXLDfZsaFNVDzRMb4XMNYCU3vrC8XscnV
fY5lxEkDmA9RsTyC6lT7WY9Ux0caBN8b6BCBJdrtGsEuFBPkJE2udqzbjpGb2gVffiCnXe/ttVo8
oelnpbpqF3TeuWA4XG65PmhAMHjHbCXFoj4ZJKqwSjKoJ1fzixfIXMO0MQP6Te0Gq3dNmnDE1TRr
0wE4YwOBB3rSkmDYtWGGjGfF7VZFPdM4cU3lQ3pJtNcJBd91HcKmOztDFqzFAc88sMZ9Y4qJJyRn
w+1IrfhJ+kMgyNkIYGiBUMrpy3E2usbFoBFNSCokAMy3JeVqfivvpg6+TFfq8HtGVszGQfRefJYj
wnUrOWfAkAoTR53skwKLK+bqR4R7KE8kOPAU5F28N3tO5bV7s82WOiXEz72Zi3d9VnfeNi819MYW
VBJKRWWPCHg9fA7iIspPqTyKpfxBcnTscwXAR7ylNpGUBq4KOWr5S18MO4md6aNMLBkoqsPRhDyH
CHf7JrMh3hL61J7xdqn7Zm6tnbu24tJNsoWOX4rnVN4pkFKzLsRmEPGhzG81kPZXber/fXD/jNJA
XmUJFjsM2Vq4ot3eocr1nst0vo3YhjEZoXEfVlkSh4ij2pnchHWk6y8kvMozw1mfMDeFy3tvte17
m9XaUYCCBnbb3kMoOAmw+adcrhUzvivPfe68jQmQLujNfAaXmKM160c/7wpvX2n34msoradZm+ls
yNuwhHIrhPNqYvcF+XOeDDurANrhkCuta6/Yqz9EDmeVTcnzYOvDQzvgX+bwfPp9wWX4KAvFPBL8
6aILT9gc/l/T/9v5/34OqbuDUOxvN2ntIy58XORZUX0Xk7uzi6wIh14OoTGDN9pW9preHSGexlWm
+I9P2aA5RpjqxMzZd+Bmosy7FOrwpWsNbcc9pOz3hSFC6mnx5sCYDPkwL70d5ibglbd01lVxZbX1
Gv2oaU567Bdn2iV23gc1fAy6gGrYLfdSU1Pq8UzdamE8O6TqcGK9gh+hf7ikSaqdPbSVMUmRf/JV
7NKe27KFKxe7UrA4M4xDfzpN29tl4b1UIl/39Zh91VZz1nO6J3WatAfdVRAdpQDPjN67kF3ADJ95
RbZQ6+q2tMcliN2MzsXpkv0vItAq6fyQE3PGDi75wQy7xamkiiuxbgPTVkXsJxodfIVcdD+oUGT6
SOBKv2LOXPqW1jlT06+C9TdpqbmrFGpO0ajNeei75mx1DKk2u+Xw+04rxoOnlsV56Z6A1p1rPurx
o+IoTzOmGz3zOO21FQGIxcS2vkqTrVeM9qa7v/39nDdR6svpHiax3INby7bTjmM+8CEw02erL3Vk
IkQ4/b40tt0cJL9BmrrdSQwPSspgLQT15nEZBw21qqXhQXDno9cinOnIQ9m48Wjs0Xqy9tt4Fr/5
8W9cHnRMzfIny0m1ZtJLvY8niYiF2bEkf99dvXZjYV4YnOfclieinLiSQtfRwU1g4iUSTxJk2ZbU
ImfuwZCmZ4co20rI7KPuccWpWo3IXq2iQZPurtdt8dSqOk9sMeobq0XYqTTu/xg7s+XGkWzL/kpZ
vqMuJsdgdrMeSIIzRc1S6AWmEfPscAxf3wtRdbuGNutus8yIYFJSMkjA/fg5e69dnJPaPo54pdGS
eGdJKBk1/2zFW0DrmCDLobjOBKjgeH+2GpAcuZreOgtTblQ70yEWo33n1P5TAm4A1tjsA6HonZuX
wvcRuxkCwcgsnOHCrO9mkgmYEfg5+T4L3W+U5OW2tyLzhBH5FQEpUrtcpVvEx7QZVcLQopuJj7LD
5tD1ID5aL4dAYFgmKejixu+j+dvOBaqlMUpueFcksqZG34MuuC1dO7oYTVhu59CA4ISebhs7uXtq
cAbSYuf8gVZ1erMkm74P//qaoSS4Eid6bw99/17V4Y0xZSzihmI39zz7frRzIIP5NJ3LkJZy6Alz
F00ID2NZ6zswQ2guB7+//v4TPE51jf35EfvwcCSCSgbE+EABW9a9bjaHc9G+hklm3zSMbvbCUT9R
yqPfPdzf/10NutjFscMePpXUCRUyVL1CT8Q1BNsPdWbZYbD+n6e0QYFDB5IIkcQ1jzYC6nBZZrRl
hfn9Jyux1A722nNXR9Ppn7/Mqv7Xh10maP718Dr//iUJqtbab7rVP1/a71cK5klbxzEiyd9P9AmH
eMOY0tPQhKemmtWbYbFOZRhjGdJnyS5y5vgUtnI69w4lOLEaOJvr6W7Ow/GumJtNRQLqNZSKzX9+
rxrZ3EUmz4+W4K3UqIuWLxTxILiCTciNrpkdPWjGQIJuwbND91l+SUoXMfM/Hxcot30nv2pATN4N
z8Vz1rTdnfSZSo2qq3FUoJyd4zmA6/ylG/ZjnIBNUGyj28QcDgBzfqFvBLJioykEo8URxwZpQqIB
lzOrtC+yVWMmyZam70FzrIeUVxlFd70Zq8dOG98SRsuyDVF3N9uIDe3iCv8VmZS2i8dA1q598Z00
2oEx9da2uemRGa1rO9P2RT4aj5Op8Csj/GkKG0XzmDvA36szfan0OOgp7bSsnA/GwDvv2dXbUI6Q
YukX7SMpORg4rUEokfwg6Wu4L9NerPEkHnQz94J1oWGEQXGZ4L/U+pNeaV7ge5hY9IT8ZQuS8Nkf
W9qkRQZCmkcIYPeAEp5DF4kgxECxGRIaDsNQH7M2uq07EB+1EWsbk3kNLYP5VGOILvRk2zeI4fUR
ek7rxl0AePbaODN8y6Usd+cXTyDjEBa6jrQ9Mh75sXSESHZO3rSQ0XNd5AZr/riZZI/23ZXZxorG
BsFWO9IKckBljWClLNfaAE1dS+Yoa4AF5pqiTi6n8hELUQwTREOIlObHPE4qRheYcOMSMJlRnOKO
6VJhFl1Qm82+jLIPt+9uC+gWwKCukdW8JJAd7vSuuEhfXTzRuGvlMGtgC8PHplWHhqYxxT4a0z5c
tROkFexECrWtPjz1y+jb7pBvmtRRG8hS9TmdxRHVy7yKEHYvTdY1aQbDIw2/22hK5mXqwSRUHx7s
isKzNRJMmJqvy/1I9RGNZxKUkD7ak0epzY4lNEYgLTSxubWRZfe5dcmSl7YqnpuZcKJWR1Xc6CLo
Ev1Mjl103zQIckqm7owBTswPr32Iz6syvOHoFWznuBtPk0k0CUv3cnVaqzCWahM6stjTfdKDpjK+
G7FzBBLgsZPWuSrKw0z6EvCENA9cvb7tCqwsWiQvYdd+Vl3yTrIdNONoKPciFjan68jDaEJ6Xtc6
H2OaYDJTbRuoaWh3Q5yamyzZ4txoaEgVn9Hsn/o6wYmFnh0Ve4gdLUbOVWRcjTOIQM/7cdT0zQZP
q9cU3/V7U3ivI9MNPKzMTNvJueT6kGyyEPkr0AJ2I3vGZNuktDIdXqX+K4qgHuHwuu0ZdON5Kt5M
x5tQ5g/BaMwzMpZ2JOqpDA8IDQOt6b+aXq/vEL3wA6fphGJvTZnkYeJqmO83c3dcrqBSS49a07qH
hUpH84NCn9sfl0Qk6GMMU6FWlRdzSOwZcxsNSPbMmPD6IOZbCBNP3mDejZle7qak+aXKKV1bBrAo
W4b9Bm9FtQn7bWl63g20dPoXvYMX1/SBq+mfvqQVjaQHo9SQg2fPyCxMoS/MURb0rQGLsDICrYjT
tQcMCpccHJxedO9ZA4Ac+xFaxfmlNasdR0Za3s+qFPkefbiPOJTYH78vH8QgukORRjeZaiBhqXrc
dDbSJjdDwsEcbFPnNuuiejDM0Fprg7OpwvHVlv3JV8VuaKuD6gq2f1kYaPc43o0pQIEQ7Vfqo9rV
vWGCI6Npd9HBlnGxS7SURVeNM3jk+CfE5npE6lrSGQL04A0lYRO6dch0ZHmcYwMGK9Y2GiQcIAmO
Ibce43HW0LU4W7NqUT7GJp2kkTaQqdOcTcS25syslLZzRg75uhwSGvrhbVMb4eLWJIUk5rSuDdrN
5D1qIVXxA4QkSCN+h2Pbf56GvlhFJR5db3DWjt+/+TrHs84/2Y4t91EHuKFCu8SdzSaeaBJ9v7Ou
82g+gks85AOSMMOAFzS6lB9jW9KarGKUpRPOHOGLk0cjErEjoV2efVdb9ToaIh+NAO1O7HLxFjdg
uAqlB+tbS4K86DjMY+fqkc1Oo4m81WrSfW5aOf0oFkTUuQi34U2kyL1YxlgxqC6dhOyDggvC5UzC
TTLh+yI+9CSluEykAVzMXm3TyQgis39WvsUcR+Nva9fgfZrqJswGe2O4YuQYbJYQXROc6ssoVlXM
9PPOgtAx0NRxctkEAsHFmuWCkz31BJp4PM49ylInyo6xqpszootXMJ2nqaSjocn63WOG3pSsdcue
uMkYTWpQAtAftaSL1cPOt34VWXqXxfiH+5kuXTN/SJs+c1F71cat+49wwDFTTOUJtdNuGroHy0uO
thYVGyVscr/lEUIAnZ6JiSFsJ//kt/1jVrivBB0RHqAe666JkSgKFKCEUU6+rO+8eYaLqaEiUEX9
k4d5kKZaGGQkrrLQbRptwiXeYpCjlb8vShqAiHyo6aZlqM0xp0rcqxxcheu90bdetujfUgcYj2kY
twJbw8rGYEiaO2KXdNy6wsR9ZhOzSQeChQCBn4a/fcVv6O04DJRNYDZhfjKSr4mW/EbDiadKzbs3
XBPlFHa9atZ55NwWrLybZDCsE2GXjAsaelf46beTmBAwUzCXPmecFjNCIZHC2DihsFW1VlA70Use
432IvKdEoyodmXlwm4TjoYz4UCjHuhGVSxVrb21OOZn6EB3szPpOyGfJb+p4DC/piVLXWetxjGkH
ZCTb333XtJxoE7xuRPGAC0a8SzqDPmHV83x8QonXNBg54j5IjOaQVUPEvUhPx8tBr2nDSyWa9qUz
y0cYkQ9xT/eNWxqloWbh9Y+ucWHM7GTTqS9xnoiUjrw3yUtpF/WFelTgP/e7A9BK3J5ih8diEbl8
WENKyQEZDeBSH1LyVx+1Ptd3jeFBAEkVrKYoobNcMoDKyyJQy/nYCiVcHMcLpIGvSZjjh58Y95mU
N0p0xiGyxreW0Iw+8629GxtvzoPpRc6tO/qo1RwYdJxJ2XmMuxmb0MZtxJ2WmauxmAkNrkELJWez
pgvWRFxTXZsEv1nAeSgWEgq2+LjXbzu03vW7dFrtymZMe0vAcInnFUoMjgV165DDSXAEQM0GoiN2
E1aK8LmWw2lqXPtI4EizLozuk1vpS2WvmSfbINdM5LUD4BvCU25yendYnNdpqHpuhg5yg8mQrqiI
SxVZMPtuvjHwpGxsr9e5C0eB27hkqOz/mKX2UnQwW1qb7uFo08TrU8b4SjBaw6Pub3qzxwbZdeek
T+ATO/TkdEv9KFaDU44GtbYU4Bcd1dQQ4UPSOpSxvXWspLmbS/1hECxTThh6C8TNDRJgJnBYlnBd
r8UzaaytDDkwjhprp4Xtp++MOEkgQ6IkLrcV4Zun2k7fDY3tE9zaPHFEsfVXaYInSu1rmMbPkCzS
rVigarrdAQ/N9iz9CIAdhvk2JmNNYNCdtnbhA5CvvKPW0SgwODTZedRuk8lJULDGx8lnX5UY2miw
z5/17CGZa1EGJZ75jszbWKmyv+pT7GKczWitESWTD4GXoiHRdDwdo7ofcu5Mp5iYKcX0Yx0j8Z98
sWanqimOEXPH72oJXR5S9TyE+b4sqvGQV+rN6+S6Jb8jYhRPVCpyASnxCoWFfUCyWZBFBg4be8+v
uv/l6bTSa2x16IxCOiLKPJUdXDn8LAiKEeWDu5xZhytrV6g5PKhkfkC3iFg68V9TT/sBwlpt08QD
G1aLXZgi1KtT79fkZBy5insnjBf3Q4JpN8sPrZVfld/9VIP5FLN6YiIPw21zIhZMOzcOyKC8/pVV
9IvEvPcVjX6GESRb1lQe+nivaprFXVEd84Tw9n5KdqTHGFusWwW2awR+GTpON3beE9ThmzyMaXyo
p34mkKCOoNT21E1UrbE4z5gPorrFutjmpJpM1XtuYbwfwLQMsKvqOF/VTzN2qnJCUD5pR688aI1n
7Gy3MvH3VS+Ta9w1eP0UmnhY2tkrzFSDkwcCFH+i2W02go/SqPA243kO6TVszLcZ4ip7IWYSL+Mz
ir1Lp8prozlYEJ36iRqGPr9EMeF63LZ8ckE5PkE8HBbO6jv6LvPeTtRHpEFe0F3k7/TjbcEKeciV
0wK6gYOrLzWxKWrrzi29X15XoCjvrkkhx3VTyHBXacR2Qq96c8Yvnb5yajgvqUEfnPynj7aqNwRt
/GYSPg5Nn+BxiB49Y5AHXOLryByw8s7Ocit0Qac4ogIiP3j69AD4ZkW8xW3IXrtOF7X4IK114kQP
AvIDEwUAsEaG+YWTSi2Rlk9hkW4GaxDbiqI5d2uEMRH+hFa1uz7nBpwnfGpYBvCCpzgAJYZTFcVY
bqT7Y8yMmPr8oa9NLIiduOlRhRl0FUFXMIVDass+p5yzc+L92vaoBFYpmxzoIk6HGjOvxMehYVY9
yJPK3iqDQ0yfVU0QiTqAAfKgeTijsQWjmmI00tKbpXLT4coYSE9NC9pUlSCdpXfopGrYeAVWLUAN
hQ8tSgtBEAzjCcvhhk//V+LDDRv79F3rm10YQYV1MRKnIntCzBG4BQc6leB8qecPTrhyFYYz39/m
R4dGbw9qvQ7XHpNEDWqCSN4HiV8wS45x177JhvOKq3WYCfLsEzIbPGZIoXUT3/jyzM29c/vql9nj
uEX9cpt4+bufG5wVJS6Hft7OLeak1Og+lnzCKOvPnd3L1dipC/QiamSzeZgJNbS1Cs+PoV4iXISr
KQ1/knncZzFrk2dyscCHIE9o5br1y+Dbl9CkYI8Nm4VyPPfKjrb20C1r86cbJ4Gqz7P2oLe0ikyz
pKjHDDRm9/Xgn3MrPM4KPL/oq8dOuM9Fh0hzZoCDmgT9bi6fHEA2Be2k5JP2uIOklDmhr1XP9cix
prGftF7iFa9ol5j6sDN81THpUDuQT8whI1khXFzJkfmHZ5b38TQNG/aHI1lBQWMffOqkiE93oyM+
209yfjaKttzq7JN4rq3ibkJnwZ0f1A0ih2lZQCB6pZQK9spq9RLmKtqzGiLKysXuT/YBluhSPGkx
YzlaaCtfmiT4sGKfe3DEVgmP1tWp0qaGzmSxeHlzLPkXW5NyRWnbrmVELiYIitvRx0PQNP17HWsv
dAWabViN6DRG68txH3FaAYrp+ZQwzBnBslqUMCMJC4paJmABJx5wMbgrYrvb0069ogP9WsSSESSg
bWkJkKYa0nRXRQH1honoDQN6OzrPc98/ossDdOmWj65RnPM4vEYN+5Grf1jxD1BtJvktzfO4iG8y
5DvAo15RHQ3rIr0ZEAzAH3qymIjOw+isTZfbCaPo0p/xP7UW833a4lNuoUKQVGHa68iDGsqY0iVJ
Exh4cmfh3aS3MOy8Sf+wHfk44lKbOZuk9Iw1u7qPI5hXWRzjtighI+lt8eFpnb8fSgHQXhgfWsJo
JkMptBETf1N/sL9owzBRtnB/hmm76gsOji5zGi4ln7ehGthvqEBL7T4u2QTRVlaBxXFgZRgz4T0J
JnK1LqSWbOohfDV1nGVRi9GxdkUQYpO5Ujce81JdVGPvtYL4tNw/eC6983r4VbT61UTevkHmfgOG
6Nbqpw2dpUfbx9EMLp33BOJ+LRQWdWjrQKHht5oeIQwK5NO6cwzsMiUSW2mZ2y8Thi6Z89C8mhzH
ST+JZkeZac7IBl2jvUkcUJBu1O+nnOqdGnKCQVH7DI/fFjSY5dCbdkYU6BSPj3NUfmEwpDmaKkzD
uUGBgy5LAla0YTRSjOXfYhbvRi4fOdTB0BlSEqfNc9h2gCE0HJgOhz8YCy1kJ656jTbtqii4zXQw
eVMXipucQ1HF/AIwZm1YvPuuRs/M3eGq9vHk3ea69jOX9xnk4d1gYwrxhoR+quSUV2vpXYr0a/Ik
TQJHrRox2ZuutG7duvxkWFBvhIofImTnEVFELEJJIOcYjY4XWYcOPlbauS9tn73V6K4nBpqbwjUv
xmR+2z3qyOGSgFoYBgBwcPH8oK1AlnnIS/URH0cCRgO1DyTfqSb/wY4fO1/Ya73kRqyUSzXj3Jum
iIO2h64Te8lzEpbZSVai3voJXGd9cOkmNtfED9XKioopyGYuyNx2TkOIE28CHFU22icT0Jofv9di
sS99GV8aUfCRhOzHSThsoKAysZlyxCthMM7ccxQMh9mPmCdpy3g+61/0oorOqGBBD1K9QIg1Fk6b
GE171TjGrnW1WwfF2BF7zIIU7ljF+8RfW/5zQkcqAENVrqqFs9b4v+I2pasrGlrZo/jGfTWvXHbX
DXf7FmXoWp/1eqvVyDGcmWbn7AMEUUyTAAUhYHFb/93WUbUl1e3oML9nOSMPBLr/Cp1wF7DGwznD
LJCHRQK/kr0e/+zeNNS+wT26ztwQOIZ+nj3zvgR2s4ocfxejheNluwOiFUstAWSrEqoO5B+KZkSa
LH2OZ19EN7wUFoV8X+BVwsQHTCOjFzAltLYaz/9CrArOq2lPnEbLY1FNjzT+anqi5rkz6l91OTHe
blG4Teq2IvhiMC4N907eeeizZh0m6XK7dr0/HvXeCoTRs9/08XOkH0NbPiF5alnbmuXqvYnN4lnE
4C1l57bYSHSYw1niXfBmqpWBozSg+HquJAI2CVlYOPNrZJt0Fpxwq3px7xoRmmzy7lQBwtnT1XHW
ELN47U2pKbHydebH6cSRS6dLnQxY6SZK7MkVOkmP8W3h6B+h4kzNcnXkFkA6YfcXo6/uTd2szoWK
9pzNixUtgKvRpO/CapiMaXLBmd1hK6uXVytpdB4zpAqB9COdi9XdVAzkbuDWx0AptI+2pLbxvQAR
qc+Gm6zG1gBoCINaTE+D60mCM6DacahIoXhtOpMir88jFmontTeiFxcHVxhQ5Io+svPYPmlpufgw
vZHQgeKs9yg4tV5xqUVj0PqC6e5YiXXkouwrsnyf5nK7/Nt22U3aeOYlA66ymbMMzwh6OKAk5h2i
Xg+D0vhGMJpg/rgF3RiUsT1SSnJvm4JB5UjTkpYJ62km8mCQLS0XDeJi03E4CbMtZ7cdPohbMWs/
JerAygTFzGaTIgl0lyFCfCq8X7LUkkPbgWoEwYYkJYLq7OKMsmL/gospZrDMJ01LdGs6+NuQT2LV
L3TeOU8v72abHHGyVWcqWDgcdUwzwo0aDt09PiSMcNZWEdQZzvJmwt8qSgRbs929VKRJBWGySEK1
o5TuyRzHIGr5S+o61rHU0NDldRa+AHPnuTK68zyOi01CiZWy17/bwrqOUc8hV90hxWsPseWdtKXq
JQpp3irQICtNDrf+mOTB3Nl7PKT9TcKllTZ01pUkgSHS44NhGz/TDG/AEGo9arpkV63PkS5pEjlQ
4H06DaZcZ1X05XROCLsU1JXN/b6pZPuBHITmXMoAaz7ZtieOPbpTLypvDd96WYIAquLLNth1LNsd
1/ImJqt0LfhlN0tjr7rsufMi/ZUKMMI7F962jtnfcIwfzqVPZZ632TNDXf2SeaN39Bfwmz08WKJ+
LwZs+2P7BWFMIA0gaFHQ7WGex8AgilHT9a9mbmhnO24ugP6dXdrFTBXqmsXbzAhMZwn2J9xz7ty5
CMyQzqTkZUyvlWJ4E6MQWqU4MjZGzZS9RC9a3utSZoeSFB7JTIeTLbg43A7zbpzMKtBJfGVdWccR
UZvdCEwH+vKpyttvq1QldsAhXhh4ON0hsQae7j8mMKq6pmAPsrV2r3s43lCVBP5AZads+6FO7F1i
uz6yzWTn03asp0pccwhLD9xbAL+711bDgZLTMDUCE4W7X32PLPumTutCGCSP98Tv4JXvEbSXI+tr
yBi5iQSTUBAxoNI/sr55rpV/sRBr1fpNB6Qimpri1QG5yXFs4PxqV4o5dzO/WxGdBTvZgsKb1qZU
I+0QdTRhv58y8RxLJz2KqHKQp2VM8vAFj4tCDSx3jrMfANME22/C0ihpNXm1ESRdG4wTy4g+Re7G
iOM7kaYPxEc4S4JLdxwxsuWShqYbwcRo2vbFGbp4w9tJ3ZnVJw055vJ7l8b2wxDBs1kckbaOhraK
fwgDOjgc6gJzPndMh3aV6V6r1r8ZIhrChpqsU6Ls+QCIiv4wSDJoORGISdk+jtKm/pRZuhuu/myV
B1VVv4YcpaAxmDegJ8yN/htRLKjtFFgtDKYblisQ3nhRd3WHIzAqmtvM76tn6MJv0cawAB5zDMK4
QJM5qmd2hv4pdn3s4VxRnLM/nAheoFwO1zFLZWygMXTM+GLEqNikO6zNIwm4HC4m0I4O5jvJjB83
SnJNBIWDaI1ozeb9nTnuW9ikt5lRlduJYQT86+bRoPOGyCFfw6s5RDozNmoAjj2WCZbLDzQqdvoy
45EBidM+uuECg5mwl0FugQrWYaWaNkJONrQRgESamW1Hu3108m+vGewrfbUeeXwyL8rePKwug+7d
Yng4Cytptl35Veu+2Hb9IqVhKSko8zBgs5qJqmKaktf0gcPbdJBvY2Q8lcKhBcnRN8/cs4aPOAJE
3XTMS8eIVjX1EGhfZhSsjRvRvSFZgeyBi2ozDOqrB8IWoGV+xiAxgmvj9jJV9jQ73BIe7bUcd/5Y
5/umGhQMAirmaMr3ss+vqePpQVsvUitkJaD5+4wFxep4hxJ0K1TH9VYv08MAFrAQXYir0Xmsh37D
fP+Ng8hn1FPCzh1SQt2cdm3XgCwb4QRZzC1cKW7GLgEDNL7YOTLkrvE/yTT7thexhWtDHW/pgeit
rmjtwBSi/vmp5vZBEYnWurRX6pzcADhmCWTXH/xVWLx7b14Z7I6ujoqRiaNj27eEJFd6k+yETYnu
1W8F2qo1BL6am2Yq6nf8TZ9YDbbtBEJa5y+rtygkzXKY2Pi8x9E2fhVK+zIa+5j4Ql7UuCvr6N51
xz1ffdU4dWzKMIVdaSZjgL/igsB+uWqEBu+HwUVkaI+gwvz1rI1br8VcOCjSm2t9i7XyjAYFQAUD
LrxJBa0wSPoKJYIly59iWNo+EqmAZ/2EyvpS+lMLJ1Qx/Ng6LZEMcefbm3IA0tFqxpefiTTQPTxV
jTWPm3zWh0OKGMD/Tot7/GRvmZV3tHdO1cCQ1sundN9g8KaLBMJx5HBgU+ONunMBWK7y6LZp5yME
Ip0xD/lJZfYa5g6tJpbsFWCzn1ED22YVQ7bGivToJvqrzegFwYN9dfKUzZspeRqDoMZOGJP7M407
UF6rKlqjn7nGVrZu6p/K3ZNnkGyNNvsk+JuRctMjpZjdNvClaBgAcsD2UHjTHI/xUFiEWWScgXsA
T5pjo68opyc9008K78lMY34X+1iJTWBaEbYcRHXJF0OvE7Z+0Caarq3JHftsbPK3C5hNMpL8F0pN
cF0PhldiH5W44vulpWu72xSlu6/HL63j3RPrs50nLz6Ysr6WKEwUX7d2Q6akEaAZp2q4A9P4jX0f
l0E3Iw/hjA7FdWAxSAFaev4z8PfuHMas4EZrhNvQt2+NhiLDbNXJ9AnP8ZLmOmPx2yZL8pcPEsXR
6o2uYpZfMiit3H3XxR2q1mPhji9TgpyvWgwuCaMV5uZNS7QB2o9d7DabKEqBxToWBmYmMWjeIbQu
g7CeaLtlCTibXnoCFSHL9IflVDEODoTkGkj7wdrFNoiAMgGK2OUc7C2oFT22EjGQOBByECJFZdHB
qY8O4HiJs5FtPHzLSrxxLhphk/DTo4o2HP/9QEpeoqOwMIbWT65HZLg007PW8yY2WH4Awz35xgiX
oGpLZkAVP9Cb9nLIbt2cslGhOBmHCUlixNBWm4n9wk54nsZ87/b72vAzZgNowesMLF7W6wEnvQg5
hPELDSnW70RKHDRkpMaEb56q0L51UAolA25OaVlfYU2HCw7DxTJCbT/M+IYtt9A37lQOd7SxZFud
PDSETmp+Zcxx+yja07UZVy4dSCwFWHOY7xz9yBBry40F5wL08bnxEKb5TV+jmK157aWB+UT01ptl
N3dTP5hBCQvgdiboG9bRIS6t+ZjPQg/sCVoo1Axp6I91GPWU6/GwncbmvYm6Yp8gL3TIzdxRVn9Y
uDRwDOKx6sorI9vmOCfVuw+AHqpIufNi/xvcyesMpjpNrc9Jt6a9O8HAM7gOBpV5jADmjeFMd62p
QD7SIqgakZ06URzCm07PvTtzmE9Di/5cYMkNABTkm7bO+1Ndi3u4/t29vcDZJrdlO5wVbfLBWY7M
iAsoOs+V8GG0Gba99YzSDHRDL09tRbqyhuG7LFlJ8IwVu0rYYjdSptSFhtAfDcsMxnNbxwvjhOJp
NzaQOnxvmDdDp3AzmZrPebo7CZOwUQV9ItC43FeWtlRM9nFBkZLHY54AsAMJwqS+lgl4TKnXO8JQ
/BXC4/Jm6PBvd0feN/wSmsnz9MLWFHW4Diy1J3HygVWfCTwzDmG3+qFEvbzyHAPqKRjGLGROVZXJ
sbE4gukIvoAEjJs+Nt9aXmSgdJq4mpEYJ0NDZ2XOmbip0TKHSa02M3Ujn8lNnHXhyUmy57Qbj2mR
0XAqFsNAVxKJlDzmHoPDMS0+IFBuR6V2JAjeJ0jWvVjbkxxZrXoxVlevgYrn441wuLVhA0LA8Idp
CxwTnPtID7u04XI540+X25e0JR9BIRtswzLZhWF+N1SgR3Xug42ReN9GVJ8HO7bIEsgPwqreK2Id
1h6dalzVDL9d1A+mND7d0BxAHWa0Q+Q2MWoXabgyg7F3we7W0Y+XlQ/5zJSsXYbqFqWOGP1nP04+
QkGEmYX7buWP3BWlnpLL1icoXVhviN0BNJnyaZKUwUycpTHTDIzvnFU09DUYwPcEzQAJVKlgodAv
ncXSRrENiqvVaUo7hPHhnD8P0fQw2Anuzvjdj9DszlkBCxl7HMaInUsBTy6yswlR3UoskShdPec4
ZDjSOmO86FVzgnCLOgd9as/I+P8Rffh/Bh+axAzruueiAXJ97z8Skquql7YCzUq2AImbTd2gDRg5
G3LtpLskoVELYH/dRp12SugF7QSe7fXvdPA+dNurVPnZWowLcoz3HMmmm9/2z6gvzqmYr9BTjP3v
uNPULdqNA4A4XMVjCdQYpvNJhKG/bpr20HshTIlF784YtIRLZYbRVRVC2zPPFCd/ahEiVPp3rSLj
l0wJHLJqVe6HkVEsSV83HRApjDxk50xAZMgGTzhQBlYSDxvV15dEpnRMOQ/VA0QvLmJydXrahnj2
E7IAoui1Uw4Euo556O+HY8kxE9Yw7oGk9E70tqFszwTaWrV2yCznhXQnQESmDK0DIc43GlrFtSZz
bR1OdnbGffePXxKj+3vM8X/9W1Jz97f/5vFnVU8t65P8j4d/e6wK/vnv5Xv+99f8+3f87ZJ8tuAY
f+T/9at239XNe/Hd/ecX/dtP5v/+j1e3eZfv//ZgSfWQ013/3U73312fy9+vIvqulq/8/33yL9+/
f8rjVH//+cdn1Zdy+WlRUpV//OOpw9eff7hcmf/1rz/+H88tr//PP9bz92ecvP/nN3y/d/LPPwzv
rx6XuM/1bdoeSzkR7sP372fMv+rMD32fsscyELB7f/yFPGUZ//mHMP6qC8/zXBtiprdAmv74S8fd
wFO291dhQ7j0DdTMeBls94//eWG3f48U/vsHxvvwj8f/mrxt6eI/A79Nw/d4ES4RpL5F/qz57+mj
czXy0oiOWjexqoCeICKHqXYaOoTHsvYOQ5fWW6fgDKLpKWEuyEQg7RC0Mgc1eRX4kWf6lWQCrCGT
HqLCxn2BbsU0iuyAADqo4+JBagLOA8FtyIfvU30hKenla3YPXhb2Z2UcGZPc8Q0nvUgPtLWQXDQc
BTL8XUh4m31DugFgDbFylvO9pZuPLZvtos8jMRmhUwq9x9Pf+wi2jmVvtCRnrEpgDNBC2g7s51AF
7BKtqZVcVRuL+1LHCG0Cb4uZcjD2zalSR6wKM4Orugb5OlcDEsjkWAqd+u9/cXQeS5YiWRD9Iswg
EAHbp0VqWZUbLEVloAl0wNf3oRfTNtM23ZWCF8T16348z5+WQaUI2uW1yFucKQEFpkE3TLDN+whi
U3cnNYd5kV5LD9+0P9B06q62aIqvcLzADrY5ZDdMcSwKI+5QvXH/qDxElJWXIPR/RbMMl0HDvHTq
nyBiobV0yW/XlX96LcRxYndPdvI05VhxlCjv5cgLvvGj24hRJRtDrqQ9MdxKbApb1vvCx4LRuHIf
zVN0bJzlKyusd7dEdKMn+uBkjPWskyIBxXlWE43S/immYrP6l2STd8RaoLczEznjlYW/gC1QyI4C
pX2X1s4ZdDKTIMUlZTW8wnVhcjYfnn+eo+CTR80HEpwf5rYlKA5mCygfMtTcTijPyWZQ6KYUDP2F
yAM1IqeXEYHjEdLxYWpLBjSCofVjkTvP1HxyscwF7NOi+hpYwlGV6DxlxKswAHSU4ZSa0S7j9blA
To1ioIsBt/QAtDtDVEaRZt3dl6vTth9TaH4p37SJHv1lNVcXa623m53i6C7N5te2EyerKtU2crCF
EvW/9NzH15/wSNqdV21J+xZHcXQkXrFRPpAvVrR6X9Q8lbTk1kHGyHxp++ldicDdEG7mjF4+gnS5
2B0ljTGmdd2rr6pK2KLjShkm0jsxvZIEmMiEGvWXS2VAtgG6jdD8tPPR3Hlpc/Ybc6tEfRepugdT
vaIaNMKFO95SwvxLAukOn9lpCqGtoca5YluBID3NZt3UZcQAl2C13APa7/mU8x7dzrYF0rzF2hM5
Npr0Em5tq8BJFai943ofM2SFzRBbzdZlS7vpaFJv+I+dj/pQqOHcQD69GRpGF+weRNIt1E4HE0gm
3hRlw6Py8Q6wUzSQ1hmx9wOdBSSAOBnyJTAHvNdAtmfsXksu3y2JT0j0wf2i26ua9G0D/lw19LzL
HMZoV/nWlrBECtiAA6Bsej7wrC7RNgFA+Qm2HALgJyMSAS/kaqk4PcA395P27HbkvlMepzbPEYwy
kDghU1E3BwedLs4ta55HOsPpA7iMLZQj8tUwcnV0UyHOkqbX3tZCGCqtO8z+ytbObZYNl04M3YmB
8BKQPdxbNn0STs22tHOf48lzT1xZe868PelufW6c/O9EeZGnBnJUhnqDeQifqVMajrbEm0mbFptw
t4LiISp9ydrhwvpnPPnU+GBQiigbBKrDdfzqVOyP0QR44uHb2fOEAN/SEhjL+b4sWao3BcF0uzyM
HitnR7CGw28RG+RQz/2sUjgoQ632mVnu+RQveCfCs2skI5zlRoSqEXwKlaS7tCSNS8kog2o3vC1R
zS7Zf6lk26+C7fdos4Ozov45tpd0H42nHmSfWn8pMmQzGnrFd+bOr3Tm4m/FvZer2rkRFsZGwnnm
Qr4K2lfsOQ/aj+5c13y7KWLvKOCgJA4VZLbykaVe2ll29w6wUphISGc9A5k/ijuTtPXRc4efkslk
P45RfsUGnW4GmtHhd7WUL7OGJp/POTWO0yvJiF2mYG2xuUEudEOcJAUSo4d4tpMvdQf/gY8AgEM8
ZpD1h/usDu5gtt+QvxpObTI+ioQ1YEXWXLTeTZ4N4V76Cf4/kMNLgXdk4uQdK1RXGjJ+BmSt88Le
RGG5OUSZR6lOaa5BJ3jr9VzhPN2Di+bilwAI2jqTnHcefz1gPM82PXbFU7SE/7JBg1/ORoxnJQ1k
y1+ei4oaM1nejyI5KZY6J6vT961hJCzd5ikccaV3UECywCMGnS/ZTt4bn6xe3Hn5HgjfK2tTFmIh
bahT1pyRqAE+OhdjsXdI0vgkp+kjpfzGt3ysswBZV+I/e7RUwy3OUCPNMFEiiTeUFio+x21NQ3EK
qUnG5iij5dfuJlxSLfkaTDYARJ5aNGAgXR5o9vAc97Rf6UZ+lhEm4nDktzgX+kpA7YaCqPwEdQrW
3HK0xmvGxRfcHwNAOFAqlZxLb/zIrF+Dvb3wsHSYlHhBVzvPQdBTWwgiPutYMaXsp5UXviEGEaLB
0YdaFp+cIHmSeiLmiFrEKHqqEsEFvBYow5RMsFPO8pt0mU+BUNOz1P5L3eKCpvIRhzq9BKfWcI53
i6TQeSaNMbdbt3ewX4Uj1pe4966czEcHAXIXNl15zZd+uo99PgqMIGQDcv8zlXIfZIP8nAPrGDoZ
qItqYHy0EDsQAEUevmRzZ4hkZXQHIXZtPA2LtnIbrDujX1PgCVqfbfWuNKU4TS5fg5myah/z113U
fJie/O6QehTicC3hJU08XNvpuZ6q7mYosErWFDEMXp4dpgXmRFXHd7HN22e0iSyRD+2ajkpIMznn
Jak+S9+pzxZFjRjsutsxpaBKaUy4bmpOzJTjzexIuliylNN1QqdIdHs7GJCKOvYR3cfwU7tpcXJy
VthLzrg0FS7mVwrIc7YO14WPgK2i6AyC+LJQD3zuBHVw7Dw9dBde7FQD2uxDab7AR50m9bBNeT3s
/LwmYNARokBBtOmto07bJPYTxby/nlG42CP3IwS5dxyNRC1ry2Z9qdonQSDbUrCXXFpZsyzvDm0y
W7da+Uckyuy9HSsKxGqPXrOFuBmpMGy33A9H4H73VWUfae5ybpWM7rnhY/vADTs5UEZCAEgbO5En
JyEHoHtYUSx3MhxAHmmx9Y8o0dFwncIWMcF08nrHe6qXBlGhSU60RFAqKAsuHWuJDwtbqjJfwfNB
ZrMvRYkdSoxT8eStPj8mdpa/8xhtTYgNDGFj6+QuvvyRhHhMr9mBloHngOT7BqhyftIWn1arjK9A
t2myCxt1yZsf9FkU+ECri1/N6FI14242namcHC+2GwLo9+o7byDp3PbVbVcH+QNRjK2sBnmz4Cy2
G97/KLrDyrdZYTeNYexeixkW88l0sZB0x2SR0PW0eNWpbhkg5Iwr07Xh3+snmxZ2OB/tuaDk5gqm
td4BLm+GK3XLpJ2lVqxiyACD/bol6Q9doki7K/5tdWpZjvMEm3bNnZcbonT+IR8VP5N2P4862tFC
8MkXap0GEl4+qQsq28W/wskIVFbz+pGCzEX+m2iXSxmX9lOLdNPwTVabJnCHZh1Axyd45kgBOR6s
ZbXY9dq+iBpbcW1XFCQ01n3W9tndMteEH6k/nuQlz+t/NtvepcQ/WZtNWPU39PjCXnHgKNjoAmbm
nlVn1hsrwH7fLesYYcLjmDRU/BYZK2EXLwNJbiPiU0X1+Haa7I8aXsImG/3xQC3N1uDewatZ1/te
maPXRu5WWRzDY8BtCaeB0umNA7uM4BcqeYEllcTMfKBLxvfYwcUsD+RKKgMLsWmxKqdLiDet9ga0
+frSF2Y5uO2xh1W2E91KdLC6+2xhjqnXmBcHw78BA4Y1Nv+4jxZoFWqTjCn8UI/IAys5ALrNacRY
ACkWc20Wg5agduiSFm+1JrkMxPordaKEhS0YYoySPfG1IcbSRXCKdTPVoK3t7gQl4J8s3Wj8bfAk
MTJVdIVyOm3YAChHWLsQM/luVnzwsgoXRDXhSezi8KvwcPEiQT/G4G40uZA1fvJGrKDZzP38GnXE
5OJyDndAbeh2D8OMFtvg7M3WQ4StNLdYBgmsKFj/ZwzMY9tzEOj2WVYPM3OZa+GV6vRAYcyE6yVd
lntq/Joj/EfO6Sm/kSNGKJmMzwvMRbeJENrbAJtgb75lUyXnXkCDbunmHIbTGIbO1Z7jF2j/ah0i
r0PsoPHO7i7Sv54lTrXPLbl1cD2vxd8aGIzqRmeHk4mBxKk/tJB7hnbURJ+e2zwGGEeVZj+Y/M4q
AF2K7Nd79bgj7ggq01wzQclMdHCwgRXEeQYRxe4g3JQZVHeSEa9DYnDCJhKDWcvds2MFsX4FZvFD
iN2weKnjSrYuZROmIEMBOcvsZVNsBxgYPMzBp8UJpsbQ2kqcGvx53r/475ptMOxNuonvYchXHzO+
RALQbFniuTl7C5n9Rv6N4Eu7dPHxyyTtYudfhc+9CcvYVSX/0oL/rqZpX7vjIwxPcEWq1ddkqu6V
R3OJNIjXvFldf9lYIH63IsDqG3AUw92vqT84tH3z6Vseuaf84MOKw560dwEhRsIZSM+z9J7H+bub
3V9rqK864Z+bDY5AC1kUYAP1lx7lGFScAYiFp4utii/qC5mFmoV+jS8P4o2qJOxFiiuYWh7HLPe3
mGjv6Y9GoKsYQ1N7jHEo6p2WVMjVMrrAP9Dn0Eg8nPUDSDgM23COQSW639rRGbUdOUo2i9JM5tR7
DHj/ipAob85lapv7OxnStOViANxHcXZvMBjkKQWQlJCcRuiIKzPuRS36Xuc+r5boM2qsv63MDadR
/jP6hATLJr1NwnWKEOzjcv0Sww50qXDvej2eaI/08Ab0e8dqj046HP1OfWIyaYmG5H/MEg0HFP+/
TYyTjN6Hq7Xoz44Ggu0ocF/VwsquLe+9sqhf+8T5URHXeVeB2UwTsKXsrvj2/Pol0SQsaYfDDWqh
jqTUSTiCibOYsRFnmv4Q0w71wSp9uiVpp6QCAG4jlYWbFGb5ZsC5ik1DvBsWrn6W2PsQCA2YFgaK
9rNK1pBgWVOuVFARSBsCN1hSgU74mQeFOIUusbWFuKs/BJsYe+ze9WDY1ThwZP/AwoSW6F4RgOCA
7bMMT4aSW68bS/ZmdDUF5VudlvYRDEC8C2Tzy26v7RCg8jKzD61+rirh8sEkcjHRdZhBON843KyP
EqHJUhHUIn/8MY7uLh131q2fJx949DMwnIBIulBSi10kW7xc8TLtSSZQTlJxC1iIW8TNerVPq7/C
gYvtd/REYlOx0O22FlHjlUpcuhXJYNKEEOsDYlgsGqsYObsfx3PlUftHRmNdJ5KrkSIdt4lXlixA
aJCvh0toPep1RYM75RkxnjLmA40y+PkL82zy4Ku1B6zqWb1wauIALrq/alE7elCuY6V+3JRigipF
5lhYuKPSIMP9CtsnAezbhB4mLNIRsGH4Te117Oo3v6E4F6D4igh+mgjQcCjBgvL5hXldRuwpkpoH
lpicXrDokkna////EB0tqpkimqkcUPhkz6wgIFcHv8KNY8LWbX8oaGPYsIj3kNSD13BAYRlXE6Sn
O33h0n8LbHw+z173tHTL8FoMVnzIa/Kw5UCGsZb9i+vsFwGrxe0a9rn1cE2jlvcvZvXNYHd4kUV4
H/TsuVtPfbQebpSsfaPj4jtfxF0HcE6Pn0VBUngocsCwLA/AFd5xo+AECUazr9DQegoN1kZfZhXv
I8kJ601Vdhd6PYjRmBoW2ii/Gkt84VBfq6OmXcff2RbO3675yJv6PKqMpSSL5AB8BF55vFFV4S/H
slQP8TDLO9+UFJom+FOIl/pB80InR3oKGvXQexns2pbWwUVgFsgmSP9txzu+Mjj9+yOTdR+U+Zua
yJfMY/oEoCClPCwxN4mHV6T1ErmjtWofLGN6nMOaXyVA8JG/D+Zt3vW5ik+Bc9eFvMdCGrpZS0PH
t7zsnYN2l2csVhfHeqAWN7lOQxceSAkQ0VjMr0mt62yp6VzmtM5RfrsXI2cb9FNysWQvmmXt8Swo
KOK5eDArFxDFDzsNsaU8088BqchNypBz5t6BnGJ/540LNc+hdUg2GiHCpVpsDJOdF6DPeNy05p6z
XHSht1ua4Agzo7x0Fp4ESeljxHrRSVCvW875Q9H0QA9dahb8eefO3QSfJTVHTFW7nvqFjbaK98FJ
TrzBAOJ43KzMOyDyZCfVZG8zOilgB9fXHudr0nCrC3zXORT+6rkqGaxG4qqZ4WDlX8yfzAui7YuD
XMObAwSX0Q/fvUVi36PfCqAm96AhQNbkPRokCdWPNomSAEdplrflbUWOjg5OfZRtBVEkyAGpr4t9
C/flUn1UzZzcOLZ6m8b+H2aJ3ql5yxTJbSz76s6KILBlDGBFfoMGT/eWkFg/Qout6NpuNHARywh+
UAm0L5rufcjH3w4fzFb1GHlRfQ591H74NTGzpeOKSyZwn5vVco6UjO+jPHA5z7dBP0W4fSk0ayTf
d0ylYtGhK4UICoDyqOUiM4FsaH4nKzcPIrfPnFsXXhI0lnsTO+Vu10RkAxILDunkIG9JAoc29lAI
CNkhsf12N6aGl/OiH9C3n53B8BrToCNz3xIYMQ1YRuDcJ1HUF8oYx1emkZNyw2WXCpVhksElwrOv
8vlpgOW62gp/eUTwZXct7tl4OnD+UKLDwMIKJIXLB7Pccm2yG2AYel5vp3BuEH+QyHa6Kig5iJt6
Nxgi1mnkPNA5NKNl8b/ou/4ABH2ThPoxHzDJhulA9Ulu/SxB9VBCScJThfIRLiOaaXkwQt+GI5OK
rH1gbtWLKXAwevgw9zh/6qaL7wqyc0VNi1/1TCYOgZ0+3/Xl6I7pGzynKEf8swnGUE41E3mSqj/S
KrlTyZQCoRD5TiExgIuhVb6di1s1fsomzCmHNmDWsiufPvyukpocltckbCj+JihpNeZTDFzbokYd
KUSwTwawFXQba2MM/UcrbI4QaHHJMyTzVPsrVZo/nceDiYUYDKl/nseqvMXPlN9mA7k1fO/tEb/R
Nrai6DCjD9Zr8tCB+YEIB7FUDbk+WjVkhSV3Dk7a32oX8lJrxH3qxC8+Z9S2snh0PfXtJhn6iA3V
daxjMndW8VJhUkRA5cpgG9biMdVPWB81/ImOvAV/6MkK2nFDQ92wa3qPfLyNL5DCUydEUOor/G5N
UhPLSoIflHIygvTudQFctzGlIrejwsxlsA/WFE9HNyJlg+AViRK71nTDfYDybQcNdqhntcuc+Imf
cHsoXQFGLZO3vAGcfe3UT1MzFesU9qFEWh1CiLZpjvs2xigg/Tdmi1s/Cu554XFHbIOrUnO4CVXk
gLQy/saExXsVqr2Y3HLf07VUeBPGg3yKyYS49zF1ITu643hCR0R12Al3BfkZtBjsE0AC+/KKLjGz
Rclr6gnM8igK97lw+1NZ42scoH43ujzn0QS8Rb1HGpxp0r7jU8KmUCjSfx3/tNCPswre0wGJrdBO
vxYFAobkHhrgzuu4y29HfNipx/aQWutoi03puegiHDGCi0DTu8tWJEO6t6foyRfyVBSsTbCauGtx
2jaJgWfLkM9AbphWyN5QcBhmEjYHU1pltfh++uYp+bI9hSqzkOXoCI1Ch4vIovkzSxHxBdgnmyoJ
45lnZMXOhWuutckSfWJ7eaiX6tWbxxz5bDxoUbw76dhcz8S7iaziX1NgrGl8aOUhxOdo/3Q4+jgG
WVIGAw/XSoqIqnhPVmzeLRNFluOg9gO/e15zZM4rVh5GuG9lf+/6rD5jvSEo8j7WWBkW1j0kWuXT
1GP85jggc7ZwgpVZ9NCj5tvlS9SzwrInvEqO8sq11B72S1p92BRAU2feX8A20CTXYcRm+1LuXBvq
vulfSFVh2YbJuUl0p7gWWlTlQlvjINlYLc2oy4gqyCQOP2sm+eYiz4DzZOFUMmygU9GG2b5rPySh
XZ5DrmgXzQ3dkMC2w3GGig7KPig/s9T7boKmQnbn45bI4AMPONY3qwvh/HJTa3hUsN+G2z6o3B0u
xZAZKa93tCkO+4xFEhd3/SwT0+yNmh7Q52+kIhXmcJf08V3UcYwOmvhwDSK1x7z0kViaYMnXgqms
GUHrt/IdM+KdvQwtbLb8Y0ncX75z/LFGPCtMHVwSxqeZpeZpVBQDADYWMZJVJf+47C9jGtAKM9xE
LgpfPkD4mrMby8FbgzPSL4b2muPFKWNwARXGwe0QgUFWnftux0xmPt2h9fq6WnXbqrZJesoGPLRn
QAc3pA/KRNwlzuxs08Fh1e4FGvwsxs2Vp5haS7BLc8W81SZ7a4J5QaorqytxDeApzNoh3DyMxyp0
yu3gjjTBWubW0+wqdBfh+rbjd0LDTFC2+57iovY0ZnO8zveEeZm3gCff8S/AD6r7a8l9BAbaT00P
wNYVLM1YFL7PdgPie3ChzDX+SsouvntwSxNoml1nht+it1oEAC4lkcxfbdkIquafq9RyeeX+o8yj
vngifafsphzh59bddsJZRj4uRLl4zLmmUR+0syiLdNfWyCajP7KkSHKsPWASDtWSjIg8bj/9OJ0p
QgZNPvvfbd9GxCaWP3rtp8zWpkqdhCtwg/bKxbUflU0SQ0qaLfO14zJrYScv1F5m/9dfFi/rCw5R
XPN+wj595FDYNZtB9n8rr4n2ckDyzATZyITUSUvJZk7bpqZ1E0kOh4NOLxww3x1ZVydpo6OAOhJk
Ja12geLMwx6Kx5kLujO9tdS8IDgF9zgZH71hePcCrt5aNGsZKN1hQ4fBX9E/X3jWLdU853bi09iv
jmY6RYNUcg+nZJQ1UE0PlP9sDAWkxFl37VpJCndiOouufKPPhVbLSLwDUf+16DHVy/CWlvWfaUio
oFmrTjs6T4FKkq2iAzXBWiBs7hhYkUIkgx8K2qlgH84Z/al0/mS75sefuPL4LZNm0Io7pymv2dq9
SlHUt5b9Tb+2ss5SgTX36XYlWUG2I/LYYq09rkNvHzj2hvNIxWsVAubmWuUP1p8Wtzgdi8JfQ+94
0tM/7toTi5sPQQJ2OLk3eOZBs7oN1zrvkLF62xss3DIlMhtIEMPZpRUKPwh8Gk1BrUNRba9LqohC
KXF8km2kzNaMGLJjPIbb8kw+aMTjC/s93TVrC25v6MOlR+U8pGfVk10Cmyf2ZSV/5dqh6y606Vpl
8aCNt5tKDTeikDx6rDHYMqsNLZDl2slLCIHENDW9Jgm/5UAyyWc7N61mUUJtau/a7OKHtefXwXqc
r82/9doBPPv2leTkeVa0A0OYBVUxyW1ruF10glBqwEgQWGzN6a/6mSQ9w85CEpiMPZEMQceHx8/Z
i6A5uJ4eiO8un7m2+221thcva49xsDYaBzRGoJOsN04CCYAvqgpWAafrYWzoQ+5yBncdectJ+N/a
J1zCyZrvSxSpPUkg72gN+Xu3diznaVLR3aUfhmrkvcPhsxfM0gevWhlvkFfSItZn7j0zgQXC4JbH
V7bG2t2137n4gmiE2WZlARMNYaCPBUsHX7+JtR16gsbvcTLx/dMcnQf5M90HZltO9cRGisRpUhEw
F2H8d4Vv6Pe5RwaKei5hhp++M/fixij3acF3i9pRRVgtMV+r9XhWvMD3NTXXYE+ec0hWO4OfgCUh
d7L/O7GDxkcWvSf0Sf0hluG2A79SQ2/YBhTSwCPgTMrWnm1HgsVYvyx77eCunbWNOwHKF6k1wSbj
54CVpabOZocc+F6ubd6OQWFonyaPoMT/Cfiu6n+lbu6roJcoW8uApLicspUsQPe0urHlsRJq2eKq
mLelU50d9tSXwHLuHCPegH/SS1DGh9kav/nNHr21l1y0689N7dpx+MRQCGR3P0TWbsw9KqpkDRI8
W9nDMO0hNVqUEG5YyVMFzOuyBJrKBq1fW9LBUf1htfOEZ6A6NINDv/ELShtVPNGPI87yNkissz27
1jO/aMIM+q3S089CNbugon0QTJOiWXOKPWYi7F/lXmbvcAOJOuDPRssQXI7a6WCMe9O5LNzF2ghf
r93wRGGOjUtbvE1tfOW7txbBqiM8Ph6/4IcWuR7lvMJvR+d8k+97OHxMddRctt5rs7bTY/4mydoV
zOl70uGId1gwdwLH1MbRsEFqF4tp7PzQ0lhgx6jeqYHbVx4bhsXg2ilD9rE+Q/D/DBP6jIn8cD/n
S2/BumZNzwrdfe1jRaTJckgkdv8aTuHd0ktGzrSp6duwHml//82W4Eh4KSRPQs517F+YpPwOhLiP
OyDI4L+xrqE88k7aSJtiku7L5KI8BhSOxOKmbIihxk336YxtsPdDtQ1GAu8akI0pg+xQjNRZEuZO
Vpw/39kWzw3heY+8pCcjBQMASTUy3Gxrd2aXJ5w1NETrwGLkcGQflxAwPkh2V9uwjz5yR/1krnyb
MFU5Uf3uY+VRwQ/BE9hsaxGrsC6ZLgLoWPoVv/g3RhG4cgtM2cj1vi3Xe8YueIk1gacUJEAx+vLs
pR6XnxUwxkPHccIZ44s33yOH3WtSyFAAV9s7+3kqcZ7zyPygp1pHy3NvCXIiVQfhz1x71n5Bisap
QxXtPOIZV6U6Wmr4MhaqOFLzbbv+gjj8CByPXXEMByM2gVsUR1FjCstxNqbrIdSGTUhaqK9PVs2l
VI9Pg4Wng3274ivMdnVFHD6k2OZiQAUJ+Cas4YFFaqyGrLeO3WrLAMPEcQ8yPOn4fBPk8Am2d+cQ
WOJGT8uLC45GtdM55dPDJxk79ZyN60mIpOh4/c/0FwBZtJ0TSHWWE8sj5WTEG7leaOBq2R2gbxAV
IZp3JaAyOD7AVq6Mj5AdWcDxunVshysj9bDEy5gbKWh8jabEcKOhJCHMO4M704chRd9QAep6U/A5
aVvBUlJ3TyLz7E0SKJD00QA+TdEhAnVhy0Lrntrxa0FD8jYS/FHlpFxmNyghMmCxf1s04x8jWJdU
uME2mDgcoJfFxJ09DzdtyakIfnsDnvjbhw60g5F7XxZ0A856IvtTlPY2qP/aIwYQe+mOrqzTgyap
YBOY3vZcOBBto13ZeNVNYPMDEfx7d0zWQQEABi1rWxxsKOVUfOtAf0MHZzLpiTVkAc6pXnK8Rp13
x+qS5KRBcqhxjhCkIsu/EgWlaW7zbHmVgC8bWlnisnvGTH+XcRMIDLx2XCi7MhqoA1ZcX2gJo+et
TX4w5ryDnbib0jZhjRXkW1sUgNqxZKwodah48bHqI94ykXMGyQJBOwqqXcfkxufxYtJ3J1mpQQCD
K8Aem3gcDyG47V3tTx0zkiR/2r6CRWw2bXLKJWJcaepTwvvqYOYEmGZMQYLF3p8nO93LOiL130Rf
xQz/wqASNkIAfyWsMSaEsAHkQBOp/yTuupZU/rmmlEJUCMaEIeptMRGgwgdA+HNDpEOjUC/eY09R
Z+O+6Pk9npI/GCDwDqCzOganm983RwtELzvN5AbMeQwR4kwE+WnCUpZZ0VPDrjJZ/QwDzx1Nvd1Z
1UinNh4zb57lIe2tZT8OFZgDWkGwD5ZEEWRFLuIWM/qDtiGDzHhi8LNwcTDecM1iticNiW5+aUS0
41FdBTPsJXQocHea5OgOHe4q6qa1t3pNBqK0fbnDpcsNK8a9Cw8JpyFb3VzhCGYJvL4pibgBekUh
U4emqOgZmCnESKr4X5AHT4wM3Om77uxwMhUVvagkorYYkLjkxRX8yurcT/VjGb0i5LHOn20WMLw+
LPg79yiFXOZMTcHO4P1rRfLdTjhnsUVsggmFOe/pbjYuwnqX/agV4ip91kP4HTakSClXFdPAakh8
zM7EyOC9e3b+WxTmjbI20pEDaKFEYGHII0dd8MM+L67FEL725dJkaxnQ2C34YkRcBjLqeuAXeOUp
BnvIiwI0yRRuoppQX1FlFkh0ixVmGxyD1OVxK8TBnhzIE4HP/pt2DN0Hcgtx55C1ZGnTmqZCzEln
kUfjjU1freElZds0AMtheeLyuzxFHapUm2UbdiaEiOQ8AG7gd5Kge6h4Gg7Cn27N4MbbICv4F1gR
bVY1Ey5qrdlBDWTlRcAzDfVX2cZ8SrDyTVOEz4xkFnoGdu4Wz6SibYcu0/poLKLk6Z9o6G4knV5M
68n7pPGmdmXx1wnaKzvGt8LDW1Ll85ccJVCX4qiW/rbl9ebiip2NOfI6PMf0tbZm+Cgkm8Y4hnqb
ywgynWE2oSD3lRzHI9xftpod6stQBD8QKTpiGQl77PCjmUach6VmpYeAOeFY120GrqOyd4NHbUZK
tWHf3wBJOHjIC3FIdlkB9j4Cnr7lqDQMUGcs3Pix2dFwoHbJCTfjLsrScp9ZTINp5iMQLPWX5Zfk
QDE0N174In31tHip3sWGHiLe8n8MCJibCmR1I9r+DKNpfRGtK48Wy63/009UZMU6w9ydT/YxscR7
1PBtWTEeWBeOjU67BzGI4OgmM9EvzdRcCKxTQ/cthuk2wG+EKQ/jQS7kRaTdcOjsgM8Z11XmAhoz
HSRxVdxOBdCdYJDevg0Zh5pJvVvE3dyM1c2UeH9Nx4fWkqSWVQCSBpL4pQc8HmdufIorlJ9MW0Sw
2HVu3cAprplPs/04DztN2heowHBENrrwiX8UDUvjhlgzvpERzcpCZQx9e6NJ/SHrAj/yAIgipTLd
eoX8F1L3jTIIl1Z3/KUxbcwYm7z3k3fhzLgfbJcaOtHTbpB+xKmRsO28SyzGs4rwiSSBh2WWKQf5
HtXK6y7ReSrT5aqw7ZImxtxlHqKEpzGvUOzmtU7RlhNnCZ8p+JFE6BzEwW0WYNGF5P2omlwTNyjL
nRjSkG5xtmoQj0Yd8pYs8Qx0HqZoJ7Zv/RhjGCSVkFULHYYuL6VjlJvknZIZPN3Z+h39v0wtsOKl
jLSGCNXJcuQzKWVno3X+NEsuX9Xc86NRyYFAAhrUeEn9ATMXbv3QkyHb0VVL3c/GYcnhPfVdS8oT
p2/oCqILMTiF2Cqb02wlH6gnO3rZb1QdXbKMBJqzdtTUBALYwaqzP071FhptMt6CKP9UafpkFZ19
hh+5X9bdSZ2A8+a07rYy4caKXo2WMcOgbMJnXdOxotpnE6XHVSvdJ95qgGZDP+fMqsooD8cHE4uR
zbbW6V0AL3eXRcm3CB1WX8fCDcodctO+6L1/ggaQfRMmiIzFp22T7iXDv0XG3vqWCnZORdzAFZ24
Ewaao1DRBR/ZDZ2kJXfm8lgu8gngwNGIiPR3vbzJPgPZMOa/KZUWRDw5paLV4iPES7MA2C3UERJy
b73FDs6HWMT0L9cFeKGUrUvBS2lu+JWwrW6PdWEljAvs1WxxD+S1w3IjgEHqgRuGjZLiOWcTA6MJ
2gYv4kjB+aL2C0TnndYS9TwHlxMhyKXLm4CXJ+HMnIl8Gmdt/+TaDVhX3sjUL4HEen+4nXFGcQm8
cFuaHpMckzzFKCfWjuNmCMfiyMy8xyT90+nCofMyv6qFS3iSvuKYXBlTPoNvxToICymD0tIcORkv
ifSPo6DgRK9oD56XX1txMISN+5ThRmE6/vmPufPYkVxLu+sTsUF3DslpBMnwEeki3YRIc5Peez69
Fq9+DSQBAjQR1IMGuu+tqqwI8pzP7L12NHL1ENcoiNKgxc2I1GsVlSvNCDJ3CeQ5WrQ13JeJNSBW
TPawZhdIyhtLg6yMfpv8yF+lMA6NY3kYxAU+uGJXdhMrOlnvrEHBoket3C9kYbOia9cxCV6lPRTi
BfJdVmyCZIo8GWlYqOP23E2Kp+tokNQimralupMaaMeSEDaOYKQqnXiHBS6B5/5NZUvCMhpXtUHL
kUIv3lWSSIbXPo+ONfduONm52yvLt7SK50hGv9U6Xs/7jGk7dJEARGLdvuLvYEpa+o5wPivbzo//
es/+n3n0/j+038Gb/D/5755B436l/7MB799f8t8deLr+HyEFwgepGxJoro4D7r8cePI/nGaWSYNk
GEBSTQyq/+XAM53/sGPSTBpkU5U6/r//4b+z/mNxeKgQ13UEw8Ky/6/8d6b2v/nvTGmoUsPkh+NP
0/X/xX9XLaG1DE0FASHFj9YETXEIA6SFSSKvlaa+EFfu7PpUH481Rnorz/QrFg03HAjYSDtMFNqo
+Jk9xNulTPO9zMyXOE3kGkL13rBtZsK1Lgumxd73Cu8AFvru2hK8EE1zdyqUCvNPAaWPfOHypvP7
b5ZBc7wFCOXRXowdgKP4BU/UtMlrR/cyEx1QNcWs11HOcNcO5QExxWIf6mk8Zxk/QTOPJ6GwBO47
wtsLSBzgCEgaHCeFXy97ABnkye9xej9b6nXJa+L1TJwM1WAQfAhQsQ+O+ez806F6papAHdppT1k7
ys3UIKyIbVwfCxcUggXm949mlryGhGrs4swMcBKJbVPT0KwF9TJpttvo2rqoVENPpLQSHSKvsqNN
wgWfEfJZn8MQygZO6WibzxMsC0V7Frzgc9p9hEn/m6nzH2GdPz2bUu7pS+BEe1YNQGfKi04Sdp9j
CoymE8FGd2tgZpYx0A6T8l611oHwhB+jYzcyR6g7so4MegZy2yqFxTU/6HPIhDRgdpdMhBHFTw12
F74hurqw/pk6+wnjXWVq16bG5xhPCBwxiDM8DLD7saIGleTLiNiBIn2yzf6mm/O9RyI3Vq/0WRQK
WXAb7PKlkYzxQ+sjAe68FTVenpL8SUtgc4LUwGykUD5Txol7kPkgpuJjbDArL5nrMmUx/xGlhtBY
YZYOoZFlh+O38xTjXF/I8mEC6du5kqE/mU3EvKRKC91084DkF5YT6+BB7pp6IgSI73WsJYp8Qgg2
4WpYiHoH1Vwf5L7FaJWW7EUsc/dqNt0HWykXCdhjHGrPrHWR9SgAGxFNWQOo7UwH408rxxXR5qsa
bLNYC/aLYlI25D8QqD4whZtRjG+AILHIccR6Vbb3rIbmmIgu9odw/AlimFJhja42i8xNhCrPVfrq
vUwtdwaYrNsdpEYmZaGWs2OII9xu7IqcOmIdgrw9EPFptrHzlAHLorwlAIvrOYYAQYGX1X4/5Wcz
y1SYWSvDpaD6M0r7kx00xi0WbC6Fpk92Kfr9kokjV9gTmmVPI6uIgBkU4Ngj7/kcVrs4p5SY7PBW
dD0/P7BjKJQx6rC8Uhg9HCRR80wWs39YosLZRN0etdGvXZbhHjnarchp6gl2RlZFw5k0RrUzUvO9
rYjwUUa+1zp2J2eDFYISKxsuJAH6icndiQJ2AmPGqDKm6hES9FOiMtkyu+qjTnTGMNBOMtAHjBfo
A0IsCgpEAZ6dipjL6T4u6E0dxvfCAask7Jk3wR4f+Bf5TtLgiyk0XKPAmZDRyX/mFo3ZqCPdxJXL
q6Bz0mQ3VScd01AQjpTrjj9s9B1HebpN8rem7EAPMuzT8/dpYu7b9wy2MLNynCotHpR52ocWpArZ
fveW2gO1Z7Dt6NYXUkxEzBHonjiOdotOcFFn8ffBS/w0ZzICg4jmeWhrJF0V5MfUYOZS6MwQoSlV
sU+iOn7WKD0bOly7heJkUIabsUw2K5tujZ2HexUzy7adTiJsNPeQ7NKLZUmaZgZ7TnOp4TjzhZTr
ZIQ+KmLiNBfPSegxOybAPaRnQiLFPqnnka21pt5JQl3J7oPObeZ0uHaUukSVuUyQMq8BN8qutr46
6JuIs4A+pq1bCa3LN7XDQh1XNFrdwr6SClko43yOguKajp/qSIxUbSCQ7BwikKz0MddinZ01X1FA
Ru6mMuyndI6jW93aeEtsZzgy6+/JESVerFPVY1mk1XHgD6vDJmaFiyOQBbCpxh9JDRLEch4XRJb8
n/uxTZ19JdIfFAPnHBcGZVsEvyltX5i38EyXq2siL6CRPzoh08kk2C8qpzk6Hbe2hiPMzLcWAl9i
aucJ5oHb9kXshqAiN2NMbGE2X+GiQrkqyI4lwQCSH3xcKCCBb+wNbTGxvDI/rHchX5VrwEffcn5m
Qq23TYNcjdBaKjv9NrfJWZ+CM8NX2leTCZ2EvHWt4C4l3KoYEchnG5T6WPOf82iX8DbK2kf7e4tU
+5KY4y+I4TyJMzdII9hy/O7IFG2u3TC62WWOTRDgaBXmiI4CLCsqFBcxaSzYZ4GeBbWvlvEsFUxx
XdWKOPijWvfbHn2wCt4NoqxX2QBg6T+4hU2CZHsV5RAkcK45GpnGnr7RmVFQWIuLNsLg0Bj8OMdK
Nor4p8t6lnSY6Bu5htpkJsJr1Zs6pjcFOYeMGUgzJ0fmpdUXT3Nmps8x40ctY/zdSYKwsIj+U0RI
rRMiXba8ddvKar6WJVuQdsYoEuVX2GmSjQJbRNiIxMITpI63fjcYbKaCTGXyIVnXNF2Ft58CXDTh
hIki4CiZw6ts8Yo145upt+bjYt85ap1NVfNnZYOTUYbwrpoSYi+6xQ5XUwGVkcdXppzGLeioXVRw
HEDmcXXotB4mNfaQORJRh+kq3ii65VQ3GTsMdONTt/zpiNroMLlodc9m8rMRHYdQQtzuFLPEALAj
vVSyMOngVtFIh/NpqAMCcmIFr5pjIuCmw7e1OWTeHmVktNhHMO6E3qraS5O0v7GO2xQ9EI4twDdD
FjRXa5heAoIQSJgI2b3bIZh66Wa1wKDv/LKXBXqeD/QOTfzdAf6nI8HEk1btQ7zUx4iU4bQlMENt
q58+FmLLONtiHj9+FyPrNmWu2UHx5jcqgQE42fc9wphbLgSPbjdA8g0t3KVRgL++Av+V5WiL8ZCI
crmGaFw5yfV8v6Ql9im7tN2+r8ZL0uEHETHyrCK8KlikjUqHGIHioClOUShulZhInOQxUXKG0kxg
3jK8/4dFZXOeIdCE2CZeZqNwFa1/iIrkK1X4UF9nh1AB4BzuoktviEEdIAj7tJzmd0BrxNKBIK4B
wC+c4BLMUot9JU5IF4WwNsJZJuFIWY1cvNR4Ci0gXW2Pro2RnmKQBFWjT2d3QMhMNP6oGcRQ7gAQ
LOKPEAgvjZUrJvn7FEKiV3IUNfGae1nDF6TS2TpOWuOv4I4ynC993eJC0ig9aT2yck+2EfeNQzph
kaICW/VKRky4lGM9mpJKz26/W16/T04gIoWi18B5mnHfa8bnZL9lDJ9MG6cuW1Fzo0efdf/SmZdo
/qnyixC3Mnv4TkzQDV929D42DwtbE8bdxGvvIPgV3EgdW1gBBMisv4jTRAmEwlD/qcLXag2Zlt6Y
/SK6GbWbarPPIALK1xiuswAmK2hdd/Oin7H2nqAEY+lk0NHEG5r27dRYD6ywdwq4+jIEBJA+NUCh
OnU5lBWTgKxB0A1JaxQHqGq70XknAJ5S65pIT+X3SJn6qCz6hhKUEJubbJVx9mRYnVoQFcMMCGuw
fYFaoauRKCRf3YwuDvnMoCdeLNmkhww7tE90mxNUxfA7AWo2ap8KEAinfXSIyCTxkTHTt61eanzo
tXarn0aD/OpuAjOJz6PGpU3epyxdM1glIGx98nsxsArNm01Ge+KQwKa+DVjdm5wUciV64pvyO0y1
pA9eeoA6KRJWf3GIbr2OTbtJUMCk3Mzr9cBSOb9brBA0zfRs673AicnWjffVh+mnLgvluv4UO6lv
SEB+RbS3uOgpb7KCLUXTnnJlwOiVHLMWUVS3HOKFooIiL5IMlQAbroiSJEBeozzEgO6N+bl+0pdt
92DCgCR6jbw5N/mpmPihyuhGcroRvuJb32aRt85SQhc3iJxdHXe55XVACIW79IcqwCFMwKB6DxwP
1wRVn6GdMTs1KOuly9UFHXcbfEr2tk8EilOqZP2uTY+xZLTorQSsqtwmZ/uxeNdnD/nUqGBCuoXa
RaZ7cHwb0nrLxUtVDIFfWuNG6lUlEk4/Jua2bn1YmRI0LGF7yYG4K6317Nz2FeswwM8oXwcCbkMA
kwTTZJtO2dF+MLBhCDY9ldFthFBHVleMdT855uO55nMyi+NQuw3jHNQVmMyUCwVBi2mBSHt5Gqa3
/IuHpcFKfRfVC0drA0w184N8V6d7o9lXkTtwM7jyMUiJpWQv0X6HHZ2sjxyqSM8oGMbcLRbfXm5q
dlzCHavNUN81XNOtX9e/GDotE74ksjguQ4+vrNLdiJAni14CsfghflrJ4TnqTGQQ25CcU0ws8mlh
Uye8ySYiJj035/pLP9oEfj1nD8ON6W3zwcGKdRRiC6BHXERkaXBIhGvW8wnUsBD7usGy6Cs0JCQI
qIQJb0AFc/I6i89xHUkPt7/Op+Waj5hZRrao/bxlBT85F6vet7CHLTb/e1mcWnK4qHGFPyeHcvZm
6PLBMUErxZM0ajhlcdlxVNG/MOTP65+x/E0+qlsZ74m/VSF5P8zmxrwDKTaKF94RD3gx6Fugi0Vw
yXCi6mdrPOXOs8oCmT8sVFnH6Uceq7r9TrXdOLpz+VtxY3N22I9x9kxgF9PzP0Jmmnn9qZb2PSO+
OdePPHUpexR1QsK6T7NnXSM1cMOD2D0wbGTA13+2WLFreiOf549XNOreec5WzXZymHw2HGzr0U4E
KOlX/I2JHYv99GlcDpa9Q1UGTytm9T4959cWvQRdU/rMsLINHshvs8WJIKxQg0PnEQOQFzvYEc5N
/MRsAok+O66wfgqceiN8etoOw1+4wT5sge4lQdkA1sB/c8B/rFRvltkCAMi2/ArCi1gVm16pHuzu
SflJAWbmHyDHKf7QObHcA4AwXcNXglUIyHKOuA/xYoeWayH+Crwy2raBF5K1jGHT3k/KEfEeOk/Z
f/GeY1Sx0WC3R6O4aYyOmz0Lrjk+sLSWeJAQZC4XJNmWfRtSP2bZCkbmpwOaKo4NsJXo1mik0rt1
8dCEboVNFigadc87o5P4j7OjfM2p8PFnU7hqNDJemBzqEZAmrwV0VFcxXEK/GUm3aOrasyyuXezO
X7O+Y86dwQdC3wExBKnOo0Dwx3YJAqhDeOnqLNk6wgM1VV75q/HdErpEtgbKlpoo3om65Cz781ju
yuokJwJweeyVu+HsGKpRuA7NsUMiDrNYPMaWD5mozmA0P+T8tUM3L46OTY3m5198cZCjQatZPgHg
XvqESJP3iASVYtgR3R5QHi2+VEhbxAb6XPETzwGZ2ngHlIsVeUhxdJZyRP9wWBQ7qR9T47g4u7l5
RbrJ6y67s67h09inu5LEjBKwHo6o06g8aZzVUfzE84MaAfv1Q5ZQlU7PjvHKNsG23CmevSi0D+1r
x2epu0Z6NvWdyn0Q7drCy0hURR7Un7kh1hUTlhaUX902cUgndpsPVV7Tz9qAxvOa4vCj/sOAyX4P
lTk4Lchez/kaS7PruVZm9gqoehnosR8mDucNQB9S+VZyluH4hvTrir3RnvhfGdJrcDJbWfhM1lru
mBgxDLlemLGxIY7YOjwkuFHprgk73H3mnldj1k+AXJGkcmZgx+s43TEpf+p/kuIJNHPnlsMFxXt0
c7Rtw1CLkhet45ZXikqiUslVQjmFYZBcgN9udrPkucG/zG6wIakQM/cGA0D3lqKhMfF1rxacvbZA
P9rMFzyPVnpWFy+GIoBkRLkRwUJVRAYgN/cMGUv+CuElw64l2WtV27mQcXxu3egxiR4aFSXJLjd2
I6AHE7ER9r/s0D2kOm7eLcsyeZ2FixLfwECIQH1bODt8T6XyVoNLC266usfctCjHKIRG8De0ByLy
8mw/C98hUkF7BM1Yao9U6BS7bhX+gHvnNVMmCMPFjS86yEEmPHP3IGchaphBMD04s5vIxV1vdUdV
3avlictX4fqzTqt1a/iqWz76A5A0JTmvjjByuvnn/tAcHPuWvgXqo9uxi2k9tibFwTG8sryubaVc
LkLunW5HHTBMYLB2inJRtYPSH5uZ43NnJPeZw3umZd5OP7yK1TBuCF7Jcl8maOZwV3nTm7RPyLW0
Fz6LqUEHurWSu0Z2QuvryvoX0jovHL5Rm8KY4BFA8Nine05rNCOh8VKmh4D5VuNz5OqBx43N7T0O
d03x4/BiAlpq/AHW9QL6wQesQEEDepWYjsbkDfAiMgEDDtJLSYraTla+vuw6cSDTjDDayboADm8Z
5Jh3rd1+M/IzFvr+LTp2pEggU7H/ItrnQOV0Yv4FSvecvTCF4XTiveGi5Q2hQtC0H0M622K8hvOl
0p+oYje5fFbC8xq9wyyiz3aF2GuJP/VvMjx8NzbN5pZY9XHyakZ/HVPuKL1lWDnFTdrnytzXn2r4
jIoG8ZCs72bla+1zxB+e3hbjrosrksOUw4vJqTcbRyKkGcdQrv1o9WXCPOxcKa+oTdbYb0rpcc+L
Ew831Mr2P2w77fofnRNVO/SXyjc/KU9IkdJQOfVnvt7g2IQnMhSS5YSnJzQuBc2jfjCVa05XzlCz
OpU4n0zTo6usGGmF5zUnlU+ZuFXteQU2G35dejwjArsKtVF3nBUvlz4DdlTB2AbYlhKeySdqOfuJ
NhJDy78lVANingMvx/WquSYTuH2+eFH+GXXIMul+tsYKcXa5OWP8Ixtw2gqeMO0VFJ5RuwMhbyD3
QckB6+fiP/bFLk/35ryJX03W5ybNBae0Z7XvVLb8W/ww+RM3NDRVFMJECtLEM+hw1kyE9fuGtKbz
K+rNeNVfTWawZzyro8vj1vxQdE7a/FfHfUUFaX4XvDOjdqR0dBibZczEl1a9qUbTu7nua+ZNNd2A
gdPoC2xm/1YkdvsUf82wE6EX1U/BoX9CQIHKZnyN3vnNkNh3Ho+H/ALNQSWopi5ZUuC+Xxk8H+2S
JF9GrfQJt/pq/UABy58C3INMP4WLUCJz5zv00I6j9krJSJNR7qqKKEwdoDxBeCdSnzhHJzrBJ40z
ZBW2F6njh0O2qtc2JRiZnGw9cu0PIIC3eCwPxkZYHQp+zIBZox8mIuv5xCIBvtZ5BPwD5nnNrmmz
S5HhkVIf9AQRWB7giGW3jMcPY99yqIT0FMW8U3+hadYIeIKbs5EXBOHVuzE+B8sBDB9fnmN6T9Pk
a7/ZO+Jt5GL6BZVA/DprxyX1KZ4Ke6dT1VZb+jhOjFzxKPBpwzFoDO9J/JQgUiPhGZf7hh9uLNYn
E7w+FTafSOQKCaEqyg4GCqqedxFyU4lBr3XxNhoOZ80W41FbwxO6DfXFeV7s9Uey4TnoWD0eRhQI
iQ52B21YMjxbw1vJvFEs+t7S/0iTxVMUnyZBVEV/14bEfzWMH2fqeNY49K5xsexHoFRzIwm8OsHK
AZplz09LjCwneFzaj4b1hErgDDoNICs34DnLwNAvIsbxzybHY8Ux16CkSjvYFvRsqPM3vWCXEWb5
gewr1FdNsmmV4VyTNhREvLO4bUKCJIlERP3aTx+J6lLMgQGYte+eKIzRQr4wnMCRkt1EGXlrsjPh
MJ30ZgrV2NAe1SF6NCSvDzlIz/E1wLKIbfoIDuRlCjTX0qDrLgC9eo/J9KHHEUW++01rMG+J/iym
5onY67pPDoLDegLiOASY/KFJMrqk8ffLaxhuNL6fiXiV1DogBHUsqzt0MzTSwmDdtSDkoKIUBWMd
6H7gdiEQop3o/wKtbfxseuocFfN/HTzFef4660zChFDeneijQ8JHkeMoZzWk2KbsbiT7BbYdMNcC
MrATDPkIXQdxnDp50CV72FDJL9UC56UGouWNOsQ4mehA++LkDzO75TuV8iV/Hc7aKtFJWx4IiNKA
KIKc/K3s/DQ0/UMJN1BJonsHnXk7awADivkzNLnU00I9IbamLwRa0oecOPVn1rGa4SykitXhCDK/
ZMy/lj8yP4FO0FCdJ3Gl75cIL63hEKfA2sljwCdOi2RUacwApsu5YscT/wPqmkNTJHfAF8Izkoi7
RI9dU8+fQSA8hMofUrU7MaFVZJyKqr90/bsw8oe+JxOhXMCqMJkEEq7vesd60MpWu5q6uqNOlMg9
C8XvU/Q70AAMWh62rZhgj9W/6Dp0h1tV9rggAtrP2OKYh6VMLmNBJPEgM6+OHjCb4qoa4p5zrE22
uUMtTOxfba9W7PRnzImXlXwSLMn6v6j8hQsmHlsC4oh9IWmwsxmPtOk9g4xfdchau3pEYCXS/VJb
/6RRZRBbgg6HrCr2pSOqV5KlBw2fTwrCb1tmKGWXzL4nmFxQ5tpolSiRTIsKVnMaEz5IvAtNV22c
J9AVB5YIM711TgaFJam6ojckVDmlxCozI6mcTgsnZZoPCIGSN83C/EzoAuBBdMdkGbA20HMDMZ+p
vojWpPzuhcl2qbkuzkdliB+yvQFgkC609Zo0wVjI3FthMbdxwKoxoyNKITA+NfxzWYFKumHsztKm
+lxikyvECVe8Dt7nWu/3iOEeDTNCURmAssxYuirCAItBvWbo3yLErZuYkD5n6rtUk9iCBNbChHl2
ESWAYvuEPBBm1Xab+1mUvmpGeY9xs422SULVbKEqmiBAhFhw3TlgwIoceduW7audotkrS24MhqVV
t8pjVoejhmF7N9qvo0234DS8ZnUvPkYCJQJD/VZjqomZdAEihQ8pHuxegeqzsODxiQdfwHwmYFKl
dg8fpALfD/sNtQa+UaRaEd8ZuCo1UU+2UMgUjokcDLrpRaQEg+r5/Js1oFlElx4T29L9VIO8GFr5
b5pphY8anIivNvKHYa78BpM8oh1mBIWtANkgujSAPUG9GNDJaO/koNuuygLG1yxv7qZz3ne6C6qg
8Mdxgr/N392ams8lDzwLM/xWL1uaD665dMhfrR6bXg4KxeGyL8mc1kegb31HpGqEsDyw57++pnt3
0oybma0y1iGT429ircCHFaBUwCWwmTlQZNRFeNzzz1a562W655D7k3Fz0CJU2GoJcQkHDG6EgQ4s
zAy2DVgW5vBlaiiTm+Rm5jqapVAeNFbnntmWPGMTyUtMpaFtDA/Eo9wmIj62qcWgl4s7Jqxwbzxq
YL2UQt5wZEc7hNPCD2Z+pKGZPMNJDjIs8xNmlu85iXejyCP+ZupVDCGjlDm9Wu30Z1rcHJ0JdBDt
tliABVmgLGaNYKBCIWgqZlDASj+Y5Wune2aMSiKdKPWrlJMkYqG/SUdGTbyFZGpkuRvpTIsty/aN
/iHIIPlF0ToHsuKTuW4x8xktu6k8KIRYof5q3QYWNRcglbVzKQM1oB5rgUNMPEISBS5T8/hc2Jjd
ZrS8XVr326FpS9KsKSwiyDtunfrsPH1ZsBnCXfwurPXU1gAEqFVzBxC361Q0n1P6rBhzSWvPYNcg
J3BjCEKQkNmTt8YdqMvxhuiNcexYvC6dqIguKV5bOG+TzZimNwnojrjcTMC8eKYHrlb1aksWGoZG
jhwpXHzABN7UhGLj5OvcONKfFUf57ChedbpuHAobEudQ8NstrEvzFbTfbTS0j6jrv4SVHxO13YuJ
eig3vQFMIwzv5IypCMzkWyOYADekICi1gMMx2ckuLz4Mq+EWmorPPmUoiWTjOCbtQ4O1sElBoiRV
dQdg8/tFDN4nNhy2VNpHEcWAlVPMR0mVvk0pLX9RwY4YTBxeFGpZyHgKXxj8mrLeqfMg9tNjMBuO
q9W4/VFBxWqRYTjo3rlCFk8xyu98cO4htrJj31wiKA18nzqD61zwyqhsm02B6tYm2UqzJZL3HIem
MxTn0ohXKPZnr8OrEAZDXCGaPZloeLvs/NYvimuUWnqYpPNddFCxWd6WKzQMDuDPDKWak3ugh06e
2UM+jnP4Y6Uh0MCM+V6tM9gdEbvi/gK3ZCw/eYTPjKW2m0dZT6pe+NpoqXZAC8g0yMSRk6TTtUoW
7CPDLeXCwAvITRqu8Z+zLc6OqH6mMTiQjIQrrmaOlYfDFZdWvyt4fUwTzDEQeaamTf2gFd3DQg4Z
ckYbK6Wu7MKSbqcnLIHnF4bcDMO31PYxfVLe2NB6F4EighSnIYhw0ucRrvwAtQvv12w+1Hqg0snL
z6BQHgfD2HVN9RaGyz9IKiD1YetaARB2hj+xTmtg4+h4F9Y8SLXnTdax9aizZ9QzjEhSBE2DA/11
MqGzw7/ZLLPfiBJFZ0e7wdL9DLX8dxTY/ir+JvV2sFgHwgnBtK6JEUPPiEEuAtedCxzh0p5enJC1
VFfp32MEcszqi68acRFgWAbV7Tx6YOlpmVpmuS3GFZjoDNQChJwEg4IbG4rXzFINvK3Ni1kPoT8p
5ZXkGO7J+gf30eBxzZPJbOO/aMxTlEhWJVoSI0Xr+hOUg3PNlQZqpVE241jA5EYyuNZr7G3A3CeL
NW4Dor9qJbj39qkM7b8gzJ6WejpbDXC32Ir07dQRpRi1J80yoUUsABG1pkP2HVk7k0lzxuIF+/Nn
VvzmANuyKT+E9T1qsX4rNUANPatQBiqwpphZquhbuWq5thuxYqbxyu3SnPsraXdJz+gvnPalgw1o
jAAFlOOIrqRgOTdj899l32aPUHqMiz0CbbSw5AbqqgHUE3YW+S1E1fLukjGCTiq0R1YoQOlWJooT
vTtarZA3G/5WhsaXHxoqC0SzJ9vH3CsKTc1ZEF4F2YdqyeicB4wPDxgSIf/U7+acaR6LUTpLM3iz
K3mtO5Iw1QQIgnO3C8atTdd9i0en7+lk4vZ1iYTC+vBmWzMzUiIWl0lnZ64mfrKArwMuPEzdR2oW
/BSBtTcS1n9trQ0kMtXeGs5Ikux9mNpzUxYfaWzdRhmdkSb91gr+0IBhf3ECo0YagsmkJBTDa9fj
TEN9gEO5fjdsqsmF8K5tJt+JeUbPw9K0ZnyL/owM2CiwPMKfM1AtoQ/Tlu7WxOdoRTX5n3xcLa9e
0pDI1OFpBOeGK0tlVCAGIPazoh+qCFz4u5YMldeSQsIh+RoVp1LPH8OZAB28aOz/O5UoRds41GK9
4ks185UU9gd6ShhDUoVvprA6waWMhJ0R57K8LM10TieHcJuK5hnqxuckMZHGOqjdqDoVSOc3g6GB
Aknnndobz/08oHfHTg+DB85eXD/PU3uvcusY6bRsHRFZaa63volZH5efDbvCM5XqzZ7yrY60igci
J4cuBMgZqvJQgcoRKsuVprZPNcHZLFpmTykZBlWrhn/Eh7I48R4tv7EjxNgdcBJch9bhrooaL1dY
wwhjPg4Qps/2mGEetRQSJQg8yzUEMt1KcW2b6aerrWCHDBh8cuCwpcmr9iTCgbasQy+uWMs/cmXD
BpY4EMak7BWwscsAP9YYay9VggP+M+GrGmDMIG8atHl81nUTKDszEs1pnpQWp3wA3j6qbyuZdtsZ
fcQYIupPGzCrJf3ZlJzUqT6kqmWd0q54MsvlIMB1eybkB1UZi70cs7UPv7TawoQVkhLCQxwzLYDl
qMepZIwKkU2yrHzaWr9A5n4OATUoKAwezD4pLiNTOtvJrySU4j0pwGDNcmSmAtEXdsFZqaPwCJsf
M4f8If8kPAJPG/fJbJ80jS4kEk6yFystWIANJtzB8QmJGtH0LGxPDKBg+dTuBzim23Ayu2PZM2gD
jpI9RQ69VgLx6Igkrc/uIXyB0Jww3sRiyfZyhaGXSbQPGWWUY2U+SaBqII4XXFOD4RZWoVyMcHZ8
22EskcX0P6LlQLFVsVcNdJ2gI2NOTxjL8Fe80rFugcGGn0U4IePjfKvW57vmWGrKuN1yXtdeu/Kb
1SCh2dKN3b9/RIHP2Rcx60iaRwOi1RlD8sL4FdhTkmqp30K322Wt9jlWenqt2vqvC6YnBJqCc41r
KRE59I4KgE+claSqLuyxICvHvJUcVrqEHWryK9nooCZTG4KuWiCC+XRcvYCY1poDZ2V9AkAHNmsW
WzKasC1ZhMaRoZfuJZDseqVlDys3O67QAq4k7XJlai8rXdteOduWPuxDEoZ8S8lXE1x9QZmtM5TB
/gTO5Qu2pXZIYa17KtDVleWtrFTvErx3KBZWkWmT+PrK/h6AgJsRp56VR4dx5YOX/5LCVwnu3EEP
D+pPZUL4MK9c8WkljOd6oO1zIBnlCFAhbdXSjVtn8sXKJldmGwEvZn8YCKzRJIm0L4LxQQ7aVFhm
99X28a4eg53sFfklDcYRhW5+GcgR8gbNWCvjkXymBP962BBMzZxvwHZxGrIWxZrRs79mvJStxPXB
oSi1GPEO/A77rM1Ld4RevDVi42We1OE5LqY9On2q1gzJC+/x3+o5bFqLSJVppW7v1XwkFibpvqXi
vDk5c8JMx59SmcbLUBs/QAH8dCx2lalaJzGFR85Igkaj+MiHiL6gLu1NbY8vDWSGHQIsQp6AZIUJ
epJufG/qufB0K+42uWkR8oVHKqVWQWsEmbhJz+CKZryzrPNMY/mTdrFmsE0p80YKp7Iv/6KAFnHm
0PNxjZux8ma2ZkItnScefhJv6fh569X6Gejo/wen33dQYA5xdTSo/XHGlUdHUhM3QIwJnGXSgAep
qljmZWNY72NK90haENn4gYNlGW+JiT7JspqfNuKfDQ72QOJgKPAjvJcQlNZGRsWzXJi+lbLTBi6r
hoBoHIVJczgqzg6n4IkGGRe4cbLMePadPJ/2ncOGJIF7zUEYsdtpa3NrLWx5dTAdmxmpcJci32Br
LZ1yuNnhxAqFxWpj8mg54PKKgiCuWWRvbZDtcdYnap+QfjmWboatFdh59rAoKM/iRrxJZhWUWhKg
XkpMMDe3ZC8WdAAGY/kl1PVDKzGsQXM9/zfyzmtJbiTN0i+0GHMIdwC3oXVmRComb2BMFgktHfrp
5wN7x7Z6Znba9nrNqrPJKopIBMLxi3O+Aynml4pFdtTbocZwaQQTzUqgn/whmJ6yfZ7rXSDyveMy
NyVOwtgqhocIV0CuldRpDPs9xC9B2l0yAGB1Zz98H8WkMUC9ro3qGHot9CTD5e5DepYWaLq1AvrM
aM9lPTh7XX2A6s6kVmTzVuWetZoDj6BB2hMSj+edDBs0KIOzwLpg+rY1hqoWAUygRvJHw1+dDvN3
HmZ7sx69lVuoRXsoioOkTwVWKA9ZxD7SLehKE8U96w733hxfi3gO777X3/mjUQmbFpgEQ3/w3A9f
O6bkgUuT0W0KPwz2+AWKtchYVmYju1EvghxGTVuchQiyfaU5JFoyBZqpL17GcocNoXh2QdEy6gG7
6nbf/IWwHIGj2vYOW7w6wIRpOvpjiJiXp4gcaeOIkpyTttkmA/OCoHFQ+FdI4DAOUBtaiHxwI8NG
YpyOhKS3o08ccSi6GuNH1HGbApEPAKg6bxwHUzW3tBrC3tYWxaRX+igJzD3od4VchKdEEFM4yMXY
GeMh693hkUQhXFpXPECSQzaJoUxWeo9sHHFrNmqCQqtVhl3ooGFztSWUDKvMH3i9gLVNiFflNH64
OWwvVgfizeiFujoRFwzk+bxXdj5ByceHEOfYPQzEwFk+62MGfGIbQVBBixoEu//vvV4eHqz/e9Ta
Dmzzz19/T1pbfv2vH0uemk8wmk+2gnKkT6qgb5On9g+flyH/zbRdEghc6ghsvaaNn+xvUWueENIX
0pSmrVz8V/9h9TL/jXGMqzwcWqbNNFf9v1i9zCXN8B+JbEuEHEFtRN3TUipLOYKfeby86uePR1yE
mpi4/5XWMmigmooVR9pEdTWiz4K0yubRWlgKbXQBGmjvys7tX0pvOw7FdzsZ0IpyuhTo2OfpNgLP
YHlfhf8iifG/vjbp2JZpS8xxCuOrv5jU/vbaRG6AVix1D66vshk0Ai2UQftcR5O4l2Q8lTErlFUy
2AkQotm9+HVvHIqmMdb+coL0AuJR26FjCxPb3PztHf7vMuqWC/NPF47oU8/EH+f4yz8ub97fXxzx
bTFDupQ0mCVX2NGMqQSWuVsAHXE7fQ6tiG6J7edbcr+Y6laG85ICxSrkW4877dY1P6psROTl5eal
kadAKvutDJARu2ZdY2PDCR9oHR7HqjHXeog6jMmDt4knofcZK1/XGNTJHqNmb3jGkfBteG59TpVo
khWF/S56+vPF90N/FwP1AlWOvuV/vgj/ySbI/SJ90/SFsKTj2C7GhH++CHbZKWjkdsPAc/mr8UQc
7XIzDnP5Ebmle2sGTm68f5Yf2m9g0c5mXntH2I8EEi3fTa5FfAWQ0tzThJG4jMzH//wK5WJU/Ke3
SVlweRzTsfgw+a7ig/n3tynulJtEDWUP4zt45kPc+fswJKq9otUprcZBh+ptang7XNqovOUZNL9e
mqgtkM7vxowNXp2Rc5bMdb6ZtQ39feymM9wG+RLF+RcY0yfoo88klzX4fyf3Ko3s2WaE/yAnaB8O
+cSghkornUP9BLkIepckaFlnAmRGEV40jcWtihP7jQ7vNFOPr2Zm98fQmZuLiVg7tDPzq47mNx0V
/VMbs/kWNt2/bTFb8WXyYIYZHZwwY5mdMPNHWv5KtTo//YtL+V/ueBynPldSORxanFbLpf7bx9EZ
HQgdqsTYEaF/56n80BJmuV4IcTOb76mSz2RjoMVjPLty0jKE9K9/izoYnjrGUoDGS1i1xGnvA9ZW
lSiba6787/xete+mqbmmbvQFu1RfzVHDWFim/OGA/Kz0HOOKa4xokv94OwabS+QnGSqzeoxeRqtl
8N10F8cxnrJguNhRLJ/DZgv5qLzJEVSfF7wWdI+fswtvtNOMLucxSHElWu3O8+oY3cpR2IZ+uKq5
9/1YPDV5/hLPYFTQ71W3SBfsUse3zBvNUyi78PIvri9Qhn+6WV2L5BVLWMJVrulJ/Lfin69w7kH0
GCXTcXPAxD+Nir4DM+04Wvc6xQtlmKRa5tPCPPX0JrAin3SgW5DirUccTN+J3NZU9gXK5nfyvdck
PrEihj1JPXwl3txaOyUWymmYt0nsu1dU3ojdTIQXfWV+NSGjanwSFBaR9TtaPsizFXyOQ7Z13bk7
z6aJT0Km+7RAouKKCbpq5TcXVQPNi2YkwEm1yOVNxtmNdQaw8grGA2gUi2nA8A8v8d56tmVWanyv
Bb7OqrSQ+zfJG8OjfVjVJ7IP0hyXm8TlvCrAAnTVVg4T7Ec8Q9jWHq5IrzH46Y0JlMiBO4iKbjU7
+hHlw73yWZxOc32xlM6Q19tbO/W+siThLctwiIYfxsINgzAGqYohvLlAG8w3nTYvLsCaijGk8t0A
gL25imZ4ONJK7rnqf5TTg5ScfTdz7OrUHJ/y6De4fufdZFNA7bUSPCfOIJCfPcNIjj6z1nXVgwMY
4hldeynBuhQQxyPGUusEvOO9KK6W8JKHTJ9Gz2hnts2LusiUfsVIQlVbs+BFcAqYG8MAqIlVNiC/
E4OCySTg2RLhvgJ1PuQC12szPaXpZD0lVfG/v0gLwk4h3aeyssqD2+fzN8uvTm7doddwLOfkzOAG
/dAJH5pkzW0HFuTJncJkb9emvLBK95FQF89Smt5+6Fg1y64Knj0PkDYBhxpe1Pw7wlH817AsQjJE
zYpUAcOMnv588dvAIX2Rq0xa+NpmsXDp8yC08ak6assfwGaHCHUu83LkltHAwC11fjnpRwX9I0IK
VR3TcWJ6G2Sfid+V32MJXhKQmvMe5DHgcUcOL14fEEQYq0vnFPomBKvJwsxfdUMhHlY+4u7gZGYM
ASLRfzpdNd7MXllvuQQHufSI/tg/t0bbvcaQkuE0OB9pXSHfa+ddzTZiXxuhfjNc/53BPbPvZm62
VR1FzzPPe99v5b2RLbmFrQ+gbCxvdYcSrJWsh1STbjk+vSMCCA9Yn5zWJIKzh/Bwi3ZTZb00Lb7u
iHvozQnCH6Nrld+D2rpDHEqebRsZaWj0Pg5GAi2ctvn952c68Sr5j//AYjgooMLMIkJpVmobqc2f
L5Zxq+2Q5eYE1XNDtK17rWPQr5lb3JkYP1tpXjyFVlejGREsHIqI2QMU9jH1t6JqEWr786mUfgte
ktAKdvYs9uGt7mwNZsYXYwhxHKI73gLhXf7xRWLjRgxe41LtSxedQ9de/88XbQXpoQdPiT+ZN6fX
wR5g5/ANcqU6JLyUdUz43YkUp+CSOpG9o4ftz65lXuBPiju2XpaIDPSOVtYxoPWd99i8G3H7y83R
dY9xei+GqXly81qdWSUa+JXMi1mb1g/V72Cs9V9x7QXId2fJYJgPwL6xRXqpKkeeHEIe//yMILOA
ycuER4f8NiPp9d2zY/NC1NW15I+/t7Vz1nHbHuNURGCxpnCXyhmDR1daB9NPfuvcspYCp1x7tfzA
o/5STXgBCseZiDrFNGMFDNyyQC1Vkuj0PmeFcGK81J5M2NNMg3BzGEusiJyHh05GMnhbR+zHbmNk
fvUp2uGX2eiv2Br0E0mLDM0loxDDwvxRe9x4QZVb95ApcjU2LVwnsCOq2fujpR8pi0Dd+g/86o/C
ZjYJGaZ97kPRPjcTADAQMMEh8VHHLKng8O5Ik3QS82SSR72ep/xnyUP4wkzQOloD7gDiC9hAk4/e
4Xjv4/iblEuiAFSFkQhLonOGMPrGHnL6vmvstniVfStQb5fGtl1+muaIwhleuA9/QgTU8e7l87w3
8zE8epHzQj89nf986VzX2ptlnb2zopnx0XTlZWyAZjZdg9vF9WuAohNz+dGmsBgcBOZJHPl7xwt+
CM8ur7PRUukxCOQUJXgG0YJAdElJNWGefVjuVJ4aPOMrZ877B8sRUuj97KOXqnuQBNY9gH9NGzQx
YKh6A/OWE9XHORDyPKXEpNYJWApB8Xkemn7cTxGPax9Q4BmMI8kXxvLDPz//8yNvEXB5ZkqWfBc+
Z0Mck9DKtxboNLs0zkdj1/0PvNEtIVrDjjnXeggb6yIrJ8fZTdQIo+p6EzAvOdiQhp/5dPj7KDWL
dUNO9a7CgrQbeRjtcvRKOGSm4dJMKZkECrXFn9pzhp/rgShY8Tne9tZsXal0mv3c5e91ULh3Y5zd
u595cnnS/fXn+xRhdewSL2eoQliHqyG3+rHb3OceH4gD5s4EdLOth8p+i8qKJrLowNuB8PWHk2XK
ehdnUAdq1ysuPXvevCLUD71DebFEwQE7DTn0+qh4DWq0fBBxEuI5IjzSbohjP8I6yKC8fsHxMFm2
+TBkgWhyy/IHT5PGfRrXEVukEtMBb2cyz1AeGOETUurdqxFLWcLg6hjVZNLVs93tB3++NZWo7uhe
zlrh0IhzGDpJWH3mPeaifmtb/dtUVN7JGb1mB60r35VlzZPYs7ObOwP2qYyq2EXt9OLTLlz5NJaP
sPjVVqb6SJ0ZE+Y4Zs+NVVUbbJH6xZAEWBTsIYUcmt2fX56j5TiFaqk+9PDVmXPM1taqX+LU/F5O
cX/x27h56XK03J4vN7Q35a7zSvSNY7HphuSXN6OS7JynJJnHp7pV8MBpkXmqVFOuf86J9Zc9lNGr
LQHrIoYmtriTJz31NwIpEKTAo7u6JCRcGkAtKxoQEnZrFgzuZ5y0mPUttMYtXveCaQa5mIKsprKA
WdU8HB6kJ0oURMese1dtj2fBr/AJ4zmJqtgikhxRXvyCpy4hKoQNTHgcLI+/M6ZEZDQG3sJ7sgdY
EfjSb/lIajh4sfgqfErTrLkOaNzepra/6r68a/IPmTegL0brh0KbWT9Sw/fEDOVF010zK2PJB6f2
RSX2u81df+ba9XO2U1hoyZZuz7UzxaeKpXKyc3vMxMGEVQ+v8JbAGMRxc//l8+eEYb/1c3LYQwzS
c27k27Ezdi2Ysh42VhUYVzJSt76gJ3S7vL+oxsUN2o5YUqoJWTwFs4NAoxCJOjids+vIpzlozBIp
ody7kRhY2zcijgZ/vHXhA2h+sLN81OgmaQ8rFn5nWAbjvixx8qE9qHR4z1yAvrKWBOLRw9jdywia
gnvrt5EgFO6zUyDIxrFxB4DppFNIF9U/k+0gJWhLTNN3kYrkAR7MwDrvlA+GAEDxBNNMq+SldNFw
r2e9Gyu7Iuun2uFJ9k4qXmo2sfejzl1FhNnRivA0bIg6b851LPptLDcN7Tx57n0BvAeCNEC/gzGb
u7AqW2Keuu+y8N21zLNfHXZ5R5XxbaQwg2BY7CwCLciV2LBZkusY0+5hzP6afdQGYSQuCFNecWqX
pLYjKRp7zrB2HA/xlF06gng0pLiVO3G3MwQmGS0ZXs0OaLv0P12eLWhNMCZCvfOASpYfSRbBfPUN
FgURZUzawFhvvjc2aO1YBmg49CedNackS2myZLHcZtMvfyKKjqUv5BKE+zlaiSSJm/OSzdAJ726x
zNpYNizpLMmvYepfoaK8uS0Cz6GUwb7WyRPgd7mNLfUblqgHQxRW19BQrU2ojWwkuDzhv8WTwdi1
lB3Q2flke0R7OcGIQt2ZESS2w9KbEmebDc8amalqbrGf5U9T+gW6GCOJdMYXeAnfxVvHfX/wiTNc
R0zJC9b4O4G4A87kfLkGeIrIv/RQ0uAKdhDGdSRdXLwJnJOTzF8ePmmtMOiZ8DM2iqSF02gWiBEW
mUxGC4XJOIOJsWOnzKi4tR/mRIOWRsRtZfZSvxdodq32iNBl0U01kNizQtyS1GODXL2SUF/vVG3f
JP7JU8bAsOu5ne0GVmbVT9uswAceFBMRMIgVXY56oZB1OMTHDNP0K4nTvRXK8ei04JNEhZwB1/0Z
pYJNjg2mZ9soj0z53nA4PE9jNRNRgvWlKP1fCXjIbsJSKzQE5uLVJQQGz4X1PSxRcdR1pDZBwnFK
7AGwC2Bsk+mdKgDVad+7BzEPcK4VXhQ0Eudsrl5Dkq/gBoFHsrV38XNEyzM66U0vsdyq5pTnfbfP
q+StMAL/xSdzU6FfexikLa4nhYjYy7+GBUunQ89eq4ixHXmHK+GnRPnREyUG8iRWNLz5CR+SFKGL
xEaEAJX8RlZL8LE7xNQmzEaTh7cKg0eCkvSs6jqA0zdiSuL8jzosYK5v/ChCRG+Fi98WIcaZ1SXx
Jz6WDaanv2NmC1jVJAFfI7GYqXch52PmaWCfg9AJ7kWl7hRVwjLKH57j3Uc6OKvMPiCb3xOtwpU9
IkCV5HXtJ49qxAOYMCdOcdUZg1gIpBg1BpqpmZA3VmoMA1vzEvX1z9LH4oAsjgkOTmSTKJl1EQBN
dEey8mK3S6+Q0gaQJh92iSCEgI+KYjlDeUBWaS1YxIw94gU31ETC5M5GezeZ4CEJ++IvYcpHCDAY
aAAltrJRRUMyYS7EK19L3G+U3xvoNhNxI4tGBTMedAnwEGV5KTXagrRYcpMTtNPLPCJAS7lJ2Q3G
JQwYT7mkABT11USFD3UiPadgCo7TwHsG4cc82ELiqZXkRDdhcbJb+clQoFxZ83dtjqAejazbtaFx
JBIHWYz0sZkG+ZqlGlqkOT9UMkgfRYkArPtIVRiuWSxqTN3y7gWUySF13Hq0CrnxLMSEo4xplWvC
aAKTxLAhxCwbaVSFyyDCGuEdFYJrkOt8EQbHOGRz9AxAW1dFRMgD4XrbhbGzJs3wYPZxto9yWnTa
503jsV3vRMN7MMXfGujbfV99tQFOmM6wdgqmMcrW0t9VVOiEZOVHw9awHIfP3gBhLH9NcV6vZYda
IFopj1U+C9R1oF7cOaKFGRJ8iL15dNhHIUbxdnU0WMdOfmQWy1xZQjpIPSRhgvq1i3CL1jFCwMkP
cOw5e4vBAhmE0z1MMLl5SCU2ueJIsIoEekDAWTbEW3aN19CpRwxrmLS9gRG7rHkUeaLE9UsmfFti
nQ81z25ltMdU07OQQ8tzzFnspiOWOxPPGAmIrIKnIDpYAXIcpoCsLplAsm6IvXqxnwOSxJrzNpjw
VzUaSY/wxD0cnHQzEAu+YQFoiqG6NprNn7nY9LnqY+5vaAr0mdGQujIWbnoO0tiyyp1MmQY7ojq1
XhTjxwZ+zU75VBVcu66JVjYbcO5FtOyViwJZzDxSLHWZnWTYCLtrt41JZZR2GNAlZe1gLhCNytuZ
WQOG0gGT0sd9v4GQhw6uQBfhkVxv5f3ZsbLvRawJKisMXoFccmpqMB8svvOenYOnXtrJdHbOohLR
Hm7bIFoTobGN5HKgMTR3LL0ZbK9fN/mSTPwB+OZLsHXdxHH7ihKf8N8apVgX4IMvKqzu40ZOvMNy
ds0D3g3DsBABGcHV4fmw80B9eu3gHpw/SYuyKLeJFF9IBlE2o67earWUdYIxd+ikL2Qr7ChO4fEq
37imLb3DTB3E0pR8pwqZdDOgWpQxitIxnjYOpwOHf0ivNY6MTr15pYnP3bQj6Nq8qC9eYr0ZKOVW
WYV3JR3c4poLTBpdYW1Mo4M5gbrr1EeccZ5j8hmaurMeIyBe4R+jv4sV2OaZmhM66SU6XXOfil0q
+D1G/4YEvcVey+dKzibIEI3BM6fVrVlHhxIZXu8aB40uNkb0wRucAFMNiOmYKasvyEtuWkCV8KUN
Lcnmb59LiOVynLe5CG9U+owDWaZXA4TAbmHh5Bx8A1rRVSsPlc0Ap6rIo1ERCIq4VbSypEtW0ycK
kmdRMV0JmekyicHBMo1PEbapWCLfqQyr3lJvTkjNMpwARNc4V0XQFEsCyZGW6r0XV6ilHAgbis0U
RuXZuTHG39LOvvqmhwEo5FnCrVTXxp5lWrOpXaYk9Hv6hGCa5qJJKo6fUJ2KTGGTSVHe6cYrzmY1
F2eQhzjgQg7AZvAP4ew0h6HDyeck3YZYAloxKxi3Sel5mxQvzC7DhS2aJDs5bf1Z8/5cR7s7phIz
h1GU+9iIrOuIhw/FDIk8aHFDs/5sITiezJYoNXxMfOhFHq4IrKONnN5tmMfoAUwbT0O7h/xKKlEf
Gs+0l/EhlWW0czQmU1JFXCM0CX1Mj4RmA51RM+ZlM3se1TOYSokft/0dKqxvrYpukiygTg4ws5sb
zcFGVFvK3psPlm0T9eUPLcxu23j2jUJjNU5gWdtr1IHGq6sfbhpNq3GnBvQAs94mkftznPhXwHsP
npqOXjfgbuOkVuVrV8ufVGOPlN6TB3ufqV8BJAA2A58VN7i2MQ2G/buWgQA/4V7qvG6pFPgm67F4
ZcVjrlyy7kDE1+tRkDmUBS68xhRRsUl/LJNfXZ48QONfTPz2kNuqQG77KWOs7CdsMsk8rphNqp/V
4Hzp3mRtCYMSUmTJvLZ4TD/dkc8TIuIPM58Id/PEa6tpW+R0tFDhAtoLYMUgAk6oy1Yq59uEMP9X
5IzME81XRmDcd5zjAC634UAk1WBEYLUULzIBZDhoHkJtjVRughrYuxWSax/CinhrSxIkwJvxwYif
nOe+LKpTQPISSE68lnaCo9ltn4z8npDdvnYHvHitn8gdsdLyGNTiJUsXrbbBKHmsbk0KRKvxgN2o
hLaiMxp7JVBMbcKg/Yn/4N2Nc8a/eb88/BzOlf4lKNLmKhF7RmandrYrITFmgJ8D0yacBsbVupfl
aSDbhxbP/O3HCt8xS8AVWh530DugXwfdjIL1F6Fa2iEMaKT0Ww19uG19ZEjx6HxR64y7JvpinbS1
8Uc9uT+1XCYtqnWOEWN5LKjpFvcFWR4NdanhLs/X5NZRxR6TgR1cwdNlRYQDp31GaZ75Y3Ajo+tX
OwdHNeqrIYDiDPK9ZX7O61mkhPagCBkES5GIAIQysu8xL0NcnuiiBQfYvUJkuImeJ1F21wz70L7m
97aTteO7zS9FaSKxr78Pi+xq8PST0LCbRyf7NQjGCSL9EdCeUpyP37DrQirRBNMU7Om3gSZSYGBW
vvFJ1EmQ0lwbZuHrELjrrrTxdU/WdM51YHwEdrpzbWBciLtQ1CmIbkN/9t0JM1oZxSiGGAHXdvuY
yBLZGWYbQufsiC9gBXvR/RvP8vCgS2+H0CZ1269Wx29qdNKHKOivwjB9r/UwAHB8L/CHPYlowt7a
NzwkNdcELishKcBKd67wGJqZ3XtU074GSMiZZsf7OfrhNMxTO1ykZLAgcmcL4WLrgTUw/FGicpMh
ZbvYyt7kMt+icFVxO3wJgj1tRiAI4n21KZroJbD44OgqIcBClN6L62Z/aQ8tQZ3N35IsOKt0Rrs1
nL3yBK+ew7N1L6OVfBtx78dt84LZRGwsxKllXBvPDmaEle4ow50peGir689I1h94XGxk5EAtAMM0
fEqJr4doGY3j3jEXSowmRTgsy3xHGttEoT7QCabdCfUIAEXJjWUvWkIuParBnKmfOdx6V5xU9+aW
RGoB+gUmpjwOz9BnsuBRLJGxB5jKhf/bJruakYrXobpgZbypOX6doPqx7BkD55sdVmi4SetcTSE6
aQfqhYvEO7VAYXqDtUG387uN/PKQTzjWCveWdaR5sHQf0P7RIhSZ/dQgEO461MsCFzrCy2oUKLsJ
9wCJWuTFqmLnt1IurUfuhq9BF3xD9rlUzMHvkLHMYPGc79EyN+RCvEoqVWHe815+K52ZZ1FKcJxu
G8BMEjtbivIS7ut3pOK7CcYe5KEAHRmuQg4h3tzHVDJ8po79VC61P6/YJ7GX/I/6UaY2FAMZfHM0
c0t1NWNCDVRNMkVrM8WaiwMBWcOGwA8wtUugWOt9pKL9mdXNe+pVyAm0hqolEqCulsZIXD0XGYEn
MdElcZDQWfRUJ+OQnomleVWBflCTroMR2FMtZADOLMh2uASKpX+yiQLa4fqhirPZ9A2DtS1wMVOO
AExHlycIqXB7Qq+IXcmdDi8TRpCVbB0U8hVioi61h6ewKpiO4R9JLRxrM1iqpODQxeAJ41Qnt7Ko
8cwBUBzdHgv2WEFoJaArZbS6CkaYYODNBhh3oQvDKxP1ZvI/osi9u4FvHkpGEowlOvTIQ0mRmRBU
hPry3JjWCwKI8ITEP187WfgKJDXfSKnQDExw05zFA9bilYnhhcWZvUDWcWQFPWQIoV3SHYuM2GLR
X00Ge0bEGBetMp95rxyfq0LvwzF4YM3gItX5DvcZKhnG1b4Zzx9EHWuUJsz8TB25a9qRhzbc78pq
f3M0uGsOyQyAHR80Pze/ZcyV17ItMJ0mOHbYKxOOYMcWoyTxOrnk6mIvoDRzoBJk3Wc29xeJ/xxm
Gdipyb8wCCUsypmDTcnjCn1qHATzKf6yFsI+0v3faoGGdIYItvUY3juORJ2xX/VdIqnadmldlDiS
Y2lAZMHVuSyMVRpzbuYn05gPmYx/hzZPYREzggsAmw7weLKYVmyMWnWYK1giFi7KdZ33GZGtVUfX
wS4leB6s4Ktv2Je5C/K+UEgCsnCe9qEevicCRvTAts+ThJ1lc3rWU5ZvFbcDqVjjqZydBe0Ww1wi
ibKc1N4lJ/BiTgRQRdaPDpzyCu3te6BI32XiN+CRUHBviNvDfNT+RAFH7qIL4MkX3VvEJ0OaVHmu
NVlXy84uCNBT+T1jM/0e5TjDdI7W3USTnDC43NYJbIDOBvyDzWSfjjErQpeDJsVKG5bmUht/Stso
jgBl2zTZT8y4sK80r1T8Dg9qiFylVuT5OeipiF+yWTCN/GGFcQuF/5TKkWiqmeAEX23DHPN3Gf3G
HbjVFo62EEmqblrnhVjQs4u/8M//E4ZAFaOjTdM0H0ad0Yk5QL2J41kbfd6eJLCHvV9kLzJK7mma
Q5qe2I6yZcFXXQF/9sngnmEEpYyzkKlz46O1SFild8hyGj8lOJ3wE9A0cXrS+QcVVHHuhv6Ug0TD
P8nQYfbImhmMY1nPP2QJkieE/ggXjiUOlhgn/5Yi5zZS60ZHX/f+NaN5NFX4MyKUfYqMcRso5Acx
z71N15jxji12sPLJ6NwFwMj5NFCoOL9ouTeEoFDdFaI07rX6loQmMfEBKo+2m+XTGGZ75XDRRRzs
/EYyNFMvUc5ASLlVuV10fH5b6IPoeJJPyEG0Z7y2ATloHgLxLZzoBXPR4yDPml9VVjNKI7c1Dtkq
+kyk+eXfzNYrt2ZqzHtSKwwiFhFBJDGQNva9x+a1wv1/tSr/mGYwg7POzHA44QqJf/RZ8eyNDkhn
sjXxHNLLp4pPGyPMrS/5pKQ6Qq1RjGovo/qKLsyA8vsN4XB4sVKcjoRLZ2ucwU/ZgI7DV3/hK3JP
bqN/hP5LtFiLkZV6p6xRUGdE/j433Jex9Ab0GVF/c/zwHjVMOLToxLfEyt8NaR3IQ4Ep1bLxrZ4d
6q71UELzolr+Ky02eMg+tIEkBSy27cBls6r5LKA6XDr69Kj7CiVG1ClAABdH/EgH8V/5BAIMp02o
0FFzLc88fy4ZRoaNWHikMSYxOTm/mwgPfpQRKcLWA9c4xCkZ97cCxuBYg/QJuwH0FfxPV+UgjyDk
H/wmOFfd0BydYmSViQLAlsDJJ+PHlDIi80LqqTSX4X3097HHcc+CmCSxBq9SRIALwI5x27Xu2cIy
kncmYRsWwgj04qpgdjyXZMfP7Q0R3K7KSwT1uJg3XlhDZY2ACWP5IXXTo+kVTo9rAbPx3USiszJV
oVa2wqYLRWDXGLQdaWZHWyfyr63LUW4b4QysJ19p7YILL4z4WHifNSvGczu5R1vSXlUWIM8yAfE6
G7+zJH42ScTEnJruRK0PycyerRxqPhtERTI+AzY2YkGdLVmTgmmu54HAhdonomcu4Yk25yodv3Nc
efhwrHvh1zwHCIDdIdwH4Ft71lXr9JZmMO/4XyeTwyAR/zeKMsBeCMIK3H+SUNPqlvCFaUwvSW6N
OyYJxCy/oXZ/nfzsazIRzqtOXm0meRtkTqilmBGv+2Uqa6Rwt7iwo+u1x0hOb6LcTQ2ruTSMmYt7
kB69rS6QHJK4+FWYpDFWkWITS0sX1aSpppNH/A6rixSrnZlhdpTBeI+M9pm9MdL7OvkRz96Tz9iJ
GVTItNZi99yVj9LprsTmAOsQNeKTjMmpEl/jmDxPpSE2Ax0fwmLaQWFXUBwmEsxFd50d6tDQb27C
EGeRdCe8GayvfCu/GDK4oZQCqhmC0VOUXWr+1vFGl5EQK/+bu/SyzbbDmr5yDNu9FgocC6INaKNL
q9rq9L1t51ud1ZuyZCZlDc2bMZ90F71zTOiV11hbKPvjqSBKiTKpc7aj4LCKQUkOzdVx/FM2srbV
ScNjbLq2ZvVJxtAlzvJqy8Lvde6T4uTUzRn0jX9UqfsXIULo4UwK3ZxZ+arPXbFGIAL2MIQHZk10
qhg5cWZC9imbEUlegL4mtPtjIRiLx6mBO0/5e6SVyIsN5yHlJSMjGHx8wPC36g6lzg8irTiTkG0d
6H+xIvlgMUYb14tC2iMmsLdsSXCCxeWzxOLvNf4PijN8HqoC/uov3AqKLqIneA6YM2GiWJpY6xkQ
vRdAbDHNq86xfmUqNg5xg76w8T+HetGeLZNTlN/F1qF76hDl4ZtkS0mRgGqv4znlGs+NMvdqRAYZ
zT51I88xJAQnmzES40bjrJ0Gdzl0duGHlKmud5xmkGoSHUxMIjhSoIAwxgE2L1u2KaQ+y+E+o7WU
Bzs6eP/O1HktR6q0UfaJiCBJSOBW5a2qSq7VN0SrDd4kHp5+Fjox888NISn6HJkqks/svXaGVDHX
xu8ycknugc0zJs6J4Q5R2QZPNI2qHqN2+SwYewbx4l4sHWLtGA6cYi9+58UHGBGa0cbq7cfgqCdR
jOaKKTlgb6QPtB/rYImgS8oFBTdm0Y7laLBmGQ4olFRwQiO5SaGK5sPF6ZADqPlvHosL5/G01ogz
uQd+po370RLsFXihPEQdS/VWYPNqNDFiQ04FGL14dlitvar47eXOLa7wy/cNSyc9IURK5ZUY3Xvf
AjfxBzJbUAFhiDHmdMeIJzeNf0FTqBsTWaFdKIUhxikK6ZaJsOhhnOWrGWvL1TNz5ymHoVaTQPzU
RgQEGElQ76aioUBED2UFGL0poc6JgyewVeGWDu5V5N6vucv+soIBBG0UoEdbMOeZgPJIOV4O0sUW
V/zRtXp1RyhYruQNyNJzF0W/fBspQtyZbPIzr+UYCrt9ouTGE4zl5rwCL8qk0NG7OsvR9kj4CDIF
zfi3k9bWLRp71yrBtsLriMz2EtJBmSKy+2EY4ZvgIVO/2CTL7WprSLgmIzUVVMRxowUcAKgv0Q68
75s3FRLtTeyDZsqCVmkI7iR1o7ZailPb+6rleI6WdtVHQb0h1HBfmvUpnbN/sQbz1AwtIX6nJgqu
UYVkGonLn4IQQvaZnxRmSJQA2fY29vGwwEGv9J0Yn69wmRXwOMIEh6JpHdQEg0T+lcQH/MC0zPRf
8Ff8kezreq4+IED8NgO72Do14/Ew7Dad9CfwmTYaBRxJe7v/COo42KDXXoi/A88gv9hnsjyNMWVp
zgKpdU1IniHIpbyzzqkaHqXpkhjQ1hOmQ/0JbX3JiDAWpHl7NvBONAZzT0NS+PTqXbMkZ0X2I43+
We1IhMjAI72PvqZmLqHBYK6QbvCbG5FQPRJUnvwMDEKF0uXJmNJ/unJJdinVLrf759Iz1shuT6SC
5NvR6R48Mjjo0uXlskHiVvL35EaoWjxu6B4F+gigeK4ORr/snrv5LW+jjoxTEkidKPox2ZDeqrql
KhMbtvT31or+dpFxmvGwoERx/xXuk1PzRuhaeAqZXaJVsGjnRx4Oa9a+Pmwlhshm8dsu7vV7bv9F
zPRWD+ZZDcw4xgJPpOuFv1jpDX6Ejjbpfk4tJlR/BA5o6zRG/O43637Ado5S7ynyJSngUqGpTU+M
oDZh4C0ke+eXH1FqYkfCeK2ilWfEl3wZiLdFIrZDS45n647/0j5CFRekP7wsVPutO/MDQ0jzaZTg
Yfv6y7PNz6YOjV0hR8qLigCWEclaqdRXyvJo26v5Y9boBEamXEaOArYek5IKSfzqxvY5QIooareG
eInqijEQHjcBhh5YpkD5tDa4P5uA9Us3je9dzxoNa0mzeSBx/lEIAnUzx4WYC6qCFTJj18m0j8zi
42ucGA9rjGHx8/ecyfb5+N6HN8b0ItrxZ9blC0vKzTAn1xgYm3f+atm6RX9DSEMNwQyLP6DkMsDW
kIvVanyvpP/sJ+IauWRkFj7ju6JyDqXE81yyVIOjYma7WdHQsuKt1hy7RyNkyUXdalHMEMGByesp
n/uIgNLkvQB/AUiswllJNtKTSWWya/h5KA4jYmvUDz8DeTly+pW9+VrU5Z+eB/g6DL17TVTguvOH
9+WohRrrSaKUm97hqchuR7rth0W49EZ47c2ErueVD6tlvtaBxzFK6DxB3/2Za5quGXfmDuCBfSl1
eZpnF1qIYcNJhWOZRiCBgxLuYN9dEy/8p8L6i2nhY+gW1MOiLa7lHDwZuTT2+mLKZBkNB+RHO/Dx
iY3YuCOypLQF6dCW9pcjXgds3cjGmzsbrW5F1MSDNEkHetDZ84g0pCdHik17lxYRdN7izXXHm9U4
0W4BctV1fBo6FNdFSoqlMrN15sJxNz7yonjxSuEydZ7pewDcykCfknlCIyM3tstvoHOOVa3PRRgu
YsuMTJ+m3ddhevJriuJKWnurAgddanrKxtc+yHIgeKVzMyekNayfjyZ/+zlXR1MB4YdpwJRdMPOV
Wr81tfxCBcbRGpHuMdUF+9ecrZFiFxH4nGtxAit7AlxdGuRBjE1pEOuozz1quRau3MHwh2VFxAqm
FvcxhVbr51GCrRlRThJ3u5Dyf9WF6hEVI3OLgB6iVO6tQHtvEzSyJruZrsLXbwzgmZnO3Na9+tKt
pp8Ya2R5WrziFKDKSJI11LYHlqxHzLuI+r1miji/Bpbc9JUDlWlkeoJL6TKwQwZ8SH0xl4wadBr+
0HO0AK3na1wl7xCi2Y9mB/w85N173okQ1aMpGLkpfArUKjxcFRkpeYtt35gBzMGnWQxUILK7uYL7
n9WnskAe2xlgX5H1bxGNc/wZx0ZTPTnm9GrxupguOEruJUEcKJEeix66dFG+1tp/nj2DIobnYE8H
NUUI+nlsN7bsMOiyDrJoKP2i+xKSbPvBS4vVOCGL76lCebRnJrrrKTRX+CJ/6hCIbmIUjL3J6lkZ
LnKARHQHsGjTUTnmxQbeVxJaZGgfEE0SfSkQB5tqaaxqq721gqbLYz2Jh90icLRha9VWZ1eOn5aL
zR+k1oG47elQOPqHDvKrynwo511B3byl2ANueansvtt6RoKRMBGbZMrSFVKREZNK/RODM1Bm9jvd
YhIm/rjaljAfIg+Iqj9trDmfjnPxbsti2PYJf2isBjdVq36Xun2zlsWfBncP9qX8zfHml2bQCACh
nXcz4ZYVTRyCRjIOgGHQQb+2tvUyzzDB5pRCp2zbj3YCjhzXz7HGz8EjYRMM4j1y+o9ew6mltAM/
g9NcK/ZLPWhoN3LfXSv/B0bkkxl5tIrTlmhPqArBwjrwQN8LI1h5vCGfjJEXQaN8dwh+DSjaVib0
tETXx6DuPhwXjA2qCHC8LXMPD1SAsMt9mc9yY/n2gDKqiVdREz9Iu+U1cKeNl5nUqXhEPUoIUFHd
WnHSP1VUB5Rk4weVFIYxHmRVuBAGTMTbCca5XTFOyCTFPxZvHFMxISSN/bEAAwwFERG+xwO0HKGi
cVCcc+nvB/9q1Oy4FOwM3/yC6XZXKXgte2DKSB48vKV6woZf15ugLA1yWIwPhbtpa7vll48XHUlH
cok8fdCltM8+wxRgZ6z+Z5IEAFegdYSisnL1kt5jX4YAmX1bd4gE4S0pX1FpKN5AC4nYTSBQNLSq
ncMN1pd2zJxUEdDlYg1skRJRrpJJWCAkCMkdZSe2dHJS/patd0063tLKXqaMJ0aLEVQd/oMB6SkR
zhTKJbExu2x5auMqhAPdLSRODwCUMSCBkCkz97nxF/Hxje1N/BQwu1t5ADF9wyJMReTMXrvfIx7W
bWFUXzIHeJP9Uy4ZaWZDgFFNjBfmWcAGiRtB2SwonZbyOTfolYyRTQaAl6NXkZ/UZRNzX/s3Nhbj
kjfjZaJ/36PXf2Nxw2LJ3bQwFPFc3qKhuUatQxVorqp8vGJOye7pHN+nIrGPskpeeuM6+uPD7aaS
Dig+RemUr6ci2NEzuIeqjH8MiFsOY4pRv04vUzrzNq0jc4vewj2ZZRLsJrsBLrVIegz5kVpRsaPc
3FUFLOge8x075ayh5a2ca4awEXxs9NYTAcW5ykzGeXdwhe2yjPPaB0DnhUOIc258jpF2chhVX1A1
7TbkdiRzheRNDkXiMOJQ9Gsbm+KTnWtu9Dh/5JHDLpioFS9yfyaZ3NtpPjEIQu41efNlHCRhl+P4
5Va7AAbOKczC48AwfXnvP8AXxncmQdx/3qEYz7Hqdpmb1NvAZ2DTJe/jHDcbUukTy/ZWYeed5Yi4
KiNTrO+R2bC0hGfYd2cvb3ZGkic7FycbQlMXMGfMByILX0L05BN4FZP8Y49RP8P3KD9O8DrnzmDV
B/C7iPR5QgQoukiujQVo2ZHWFIhiZ0O3slsYtIouSqmkZc6XAqYIqEBnxrFjlR8iu4ClQqmRJ7Dk
Slcyp1nUxXrU9jYTPOwTz7toqvVFFgOBZFkLVH13TwmRLFimLttS/QStBUSXgVFCgu+Z8OIgroCE
Ngq5gOp+Fuh/VrahPjG9+IjGR/+f6+TyvWW9JhN3rYfJ2WUd8oF4ni5GF99yAFrrqoZpwm34PHbO
0yjzZNV7rbn13fAlz1J1kBX1TSlJkfUYNwjT2AobJv1ESnKOV3ST6I01tuV6V2Mz2MDgAJ0kO7IR
6TFSc5uHydFo41sGpIqnY7LsK3nBCBCH4cLG9VpWv8zB+ZNJTMsJI1IjsLMTPxPaSscC+MQEnyYf
Qwroj2Y0SSOu+hPKk13hF781bvXDWMtNaBPOyATzN86JR0uFt214tELlAOdndL8qdz33y269dhtk
zaPY9D6gqGykQBbMSJ6m/JU9Gj79ZZepp/qrzsslrAptidRUJzLPNm2ckCQ+fXkWTVeMNwpOCkER
bTB9OhXpC0VWawZ46THoKoQmjgnjjoFKi7OjZAi+aRy/XiUze8akpDyDQBKAw+sIDiQZp4hIOxEt
HZjPBBYxITymQWwBDoSkNlVIB4Vtbo1y3s4NT4aq1diVmgy++RJMWrp8M0lJZaE3tczyF9/NDqEY
h2AAg3Dcmz6h9xWMoqeI7/YkZHzB25JVaBqt1PpjhESHN8RgcujwXpt3pryVTPuYLwGoRUMxbKsu
eutq9S9K9Q0BhgmXZx0bPfDdCHoAp4IxIDD1CXMd6CFiEOIg7qOGtYaKSNRwh/ZiNtZn1fPmMfln
cKHOgtgN2G31c2aQYyEUpVja1j9E6clN7ccXRsouuqlu4pmOsnF8FdR6K+T8ETnX+mGxbtgFCyUO
Y+Yr7ry/Cczeg41vil7Y2k0Ww3WGqbgPh8F7TlJ58hn/73E8fBpIx5ATeVZyTRmDrLxJ6I2ZRuk1
FKxsxzS6CSN0APEVWFvqxTU627BsAAbBwG3q6LlQPGrS0N85fcnr6qfFfejxirS9+QWUrmB4FB1R
m4BX7yDLp7a+D4HnUT2l99JuL8E46VMVtA3I/Gp67WxtsN1nPsKq9sgjVu+NwMBTgk5oEu0pA7YM
sMxggxRac4FDr/VDGtbc2RRt8jdP3fjg+DOQm9knnclBXlC0/YOup0YWMBQrXPPxT50OZPsO9vis
MKdf01b+tFmLQwjlvZwd4F79RhcYHiYHHG/gGzd2GF+VGrHULJ/1pINOjuWfyrQyL03sh9ueyXbA
YmXfYmgHG4Vo0iEwTNeMcSIEtxsmICgU02Ta9LNRHNuybCyUnCHRHWPlb9likHuT6vIql8v3R70w
w2PdB5f/fb02bHLklZ/tkwtdVvOiFRafGQX/qkP4IhDhPOwRJVFqjrumt9Hyt0B7mCc3oAAgBmdt
He20T/WACh2LKkiIdS6s7oag0MP6yr/DecTGJU1+Nb5jbSj5xcZY8J7YbUDXj3GwN1tq7tEbDxAS
1tzP+Reqf846BHApXN/XKZ/Ry8ul/25c59Uq/J91HC/1jzW/y4yFgSnS+GoX1fxecLoB0Gof8eCq
N8vbfUv5WG/GdwmW4/s/KT3hnYeJeFIoENMDpsHOqpzi6DqoEEVdyLf/71Mee1dDu+91Z/X3vD7I
UBQPZ7kg6CgPiH2+TIQScursa2CSgCCnYdeHIzI14Z/AjYXXLm/day8lUIwx2BaoMMkq8e1Dapmv
eTpLWPu5dxyiAi3+7GYXv7XJewKcLubAOXHH84cdOXfBHbun/13GPvVOpJQh6nLjeYNnghmlZ7fE
HFX2o0g7dRUucSk6Jzoph7cXqyJ7q3C3p8EoH+NgZm8AVa52Oshn38uiq7L6dz3xwiuzE/u6NcaH
A4nlXgQf6TSPjwYY1srOQRNNVuJeDKvE0ouZo+m9R+XkS1JmEvwR3L2eneVHG7wMqQmp8+RqL9uC
b2w3yvGCvbNImVx0I5uW6mSfZKn+rBIehF6df2AwO5ZQ1nYpRg84tbH4jDGLP5VFzimFzfRp8snl
C4OG3VXc3DPp/f5maCDQW2y+b3FaYlQFUuBiJGb0P/lILlPLKfY6Esm+a23z/H1peRP999H3p4IV
AOykai8Yhu2NwfeRQqFE9vP+zYdKevF8tl0O0od1ZzeAeIUJuE+FJmIaNbxbugayz0P6oGxiXrqq
I6DG0Zf/XdyAN3Whl9+3OAhPCjQi//cSLvLUwTcvNbrhQ/FtkUcZ29AaQTNQtiTQZtkp2YvFMhva
9oxmadMhLQG62C2/bkUIGyvHJ7PESOT4KMaRRmXRGcDkHkt6uLeldo4GnHpv8/0hQaOrHD/tqvEB
RogB1iaHIA8IBxxLUzX3KUN+V1RTfhwWTouhgi8oQkC/bE+cvGEWp8T4YVWQEzZ+PwRvPNiNJ+7l
9k7Dho4lWWBBSKqqszOdpqAg6sJgOGuOlrkqnSJ9diWzM+LkhOBp871J0HFL/FBYbcnEPCOs7/5a
0rm4ua3upTn/KK0JLmUYmw+P8w15urfJx9nYWc7VxT/0zi/XYckAOekwywUm/wG4y8SzSrrGZHTo
jjWTU5h3v0awsycH2zjLhYlVYWBt+yKeDj0WAsqGiDYmr8AatoK0nxS53UhcSlUV3t7KqcRzbH2w
5In/+P47fF9CEwlOp8dtY5uUH4tZuLfUBUW9dSDxcTkdmdHGMfY8IeZmRT6AvU3bz/8Oiwz3wDwS
s2QnGfHxmjnBQoHRKArW5kxy2Pcrb4Kff+oTsMG2lAj8sRLpE7urutlbtXhPcSax/JL5jUUjWXfc
klREoILTUeIRT4tLQuLDxhuj8WTiuwFHycS1YT2L1MQ/ofUNTsLC9TonxbhOLCioXdo9EJCTdKed
8IFi7jBCSN0b/ky4TkRogW+ANTdQVQzwzUlc20HNVbWo7/9dhrJ6jt0S+XAxIAHQt4EZyC2pZ+Iz
/djfNfP8qSol961DOI9F6cekzL3ljYuk1+wGFMNzdZ6HpOQkGw9JJbN3XqjoGFrkOeEJyPeZFsdB
SvOdEL3WOYWxnp+8MkjOY0lInT3Zn2k1MCBUcmDvpF5rFfZvlUsAr5qpK0HffogYqnbKI9UunH4H
UqB8EQ5rIzYLcWt0II0Z9w59juYly3/IUao18dDZwWmT91jOICAm66UWQ3zNeBOF8F6+5sy+JYxr
D6FguwOEMf2wqbFgVTYECOCxCwknPsnZy2hEPWy9EHZQmvOppz29n4d2b48E8QFbOQxQ6jDrL6d2
iUemK3pMVJO1Tl3XuZWggQG7NHAOS13vOpTg1wyR5xUTCT9LZ/4BYTVvsCEgdKFFWLMyz891RCqk
4zag/xYcU5p54Y2xHo5SBl272Zmc1zoe1crzsG3lE8hSbeT+ro5dSqV8PNkAuDbcjiy1kna6pt47
5sXhUpiOsQL02JALZIgzd2HjR++tWRoXCtH+lZxumurq3k+etWFgRG2ilqBxNQ3pHvKdWH2/7UU2
dyzX2l+O0TovdvJn6Ch+HQbTFaIL6D545SyEkJwTkPOJ6qXRLZOLXgAP+FCt03+HTwp+oVtwRQwO
Xxm6MkoMhgY1TlQ+2wLVeQkdGgXY9FMh+bAkQc710kqMHZyomdLuyFszC/gnnWAfMxyiPDVvJPv+
ERmyrCqU4lzHJdF2Y+28WDq9RDivEWaBbbCxrrqaaOPGH9Mj2IDiNidRtjFQ2KD0x2jgiPafW0m0
WPyWl8ks8ksHMWJf55LALmxHTV3gFyr74BQN8hCr7NuGzCCvB2aiPBM6TOlQxhc+JlpFTECM9b9E
Y/KEhcxaf7+wgdc/pDngg9f5fArUJHeYJ3OqNFduOLADDEQ+LXDUGedIwg7lcGAMCj/2PNpUYIkK
kEwQ6NxYPORDmoDvE6rjLNxSAf+zBHjxKPHAlcwuXoPWCwh8KAikKSAuz8OAAWJqMGJH8ScU2OGl
DBlgU/y5B5f+ZGX2UsB84GLkybIS5oROHj2ipGev8Wm4OPoMX2Y4xYWzFllmHkc45N9UtTECXCEY
CX4f/lM0kz3ccB94GVKL0O/E6fsyWsA+ez8vGML4lMmpiNnT14azi+zhBxoOzGF1xBniO9CRohYt
s2cJggJiMhohXp6H5TK2XnNsGXU6AXQG+mh3OibLSC+VyVUxu1MGNVHIZuiZB33zNJqqPoKU/QEg
kixaIIzHAq3PUyOVyU0KP1m5uuchi4LCwe0H/reZr1O5lNFDeAP24+/KUNj/9T4NN+lbAfxiMTW+
AzdwLr1QzZ3AplpR/X0fOWPUHJ2u1ZtCZM/BFLQHRw4MBqN6vJrEegChGAB5th45yuheSbFnesw4
jFVMkKfrLhXTvgurs0YP8EACbqwq/hXR9OjQ66JQu0Krpyyi+Gj6pD37oxroxbKXnINnjaFpeKeg
gTNJnAXTKQVLp5/OmF2MXRU0zhYDiPvoyUNhzLz09MQ5WD5x70pZ8c7K1LoN+r1d99GjCKgfGtzF
ZeKuZh3X56a2Se9b6Bf//eRjPPwclxMQ+e5tdixqzIkGB3REBGhnKfEM5ME6weRW1BXxbMstIzBy
7LPlU5n10Y7ca71CahKc+ID48pFkSl0kYC9QNQun6aj4SthlDfziEkpoHpsWMo0QuGaF6BvnM8mF
jKeg4Bcfpc2gcow8eUxylZz5P9L+6sq+mm4WrF3ikzAD5e8eTrk9bsGM1v+bFotyvgrm8JJA8PJV
du4HiOud+0zoebgzmVSGGPWev+8516rEOnFb9xIMpAxHpvVWJ9ZxMEbzY0BQtW07+wUTbf1sM6m2
lALzRVX6xI823lSWZ2uty0XFi1ckR4EMqflnPk8wnPxs3nsmMUQTNywDwWQ8f3/UROdRfS1eoFmF
8TOuL3UTlKU3laLq08VpzKAym//vy8jjADOBXSMbgDZ+JLgyrfNjl/UkdUqnXE+msTNjJa+qZTFG
pyD3CcTfmyDRbKI5uzBF2zU6qUj6g5mHBSE4uXW3t92akge2xbro6xS8XpheDDSCHGfrWU7q1Sx7
74TpR61i5tifU++uedZtyG5Sd4+p9K5rMQvUqiLmY4qD8+R0+mTNdX/zkjI/eNTyBNOE/e37ooW8
hGb+Fzzu3c5ddt4Ul74Yb1kwB6d+auBQOSht/Kk6xao9lYlTnOqEwDlHkUawPAyGWWty7Za7rCvt
H7DNni2Dt4No0/RVOy4vRmh5a7TA9g7+JwBm33HWIwAodM0TdKK6W3nV4JysLoOsM3JXz3ifTmUl
WJn7DcUf9DzkklbxSMrZ+GT6yc7CUeFOEUdG8AhmKl2DuQULFF6/L0qK8NqG9nSs0/rA0tVcl1UN
3QX+bfkUyxGxhpUYd+48aok0ePggcvFso/Ut3VmzMMQznWiyS43QNzZGH6cPab9mAONQeCueh9CC
CKTgbi49himVTimhU1ucOsHKJxE8q2uGTlMSlcE2mgxFWCQo9mh5T+OBBdwAAmOjKDvqkKS5OR6z
87hcVJd9cihAaO7i9FS5pd761Yy5Gx3G60TV0AEvL9XoNdtq6Pw9tpu7ash96yw6QBvp9bHBe/oU
L99JLiI87eqfBaC5kyO76CXGbb7SVh7t+74HZIN4aodkCGWu6eJjZ9S0dUEAIX2V2W1Q9rUPCS5z
Ip/YkKDJbr5Q128QVNqP3TbuzekUd4i2SkjkuzZlJ6CyBsZaXbzrDrb6wXEqD11FT4hPm5UnRGLh
uvfnYWXQOz1VXdtvKyanBVEL1zx3+ju2p2q3oGGQDlmXgMQxRjzNi5yZZcRJ9pfSd/hM8SYNRpYB
xPN5skJTMsRE72Vl+igG/18yyfrcRtrFccHeiv0uAasBSrO8FtFaTJ6+2Y3p7kz8mcdaRcAuplAy
eTcIkCjy5yIgaspILIBdtec9ff/oHQNtxpRZtP7+FIMNJ1oRMedtlwjagZ7HKWgMO4WtiZ/pgueY
cbvlQ3J37FO6JJLRNyOFBVG+EYGEm+oG8sqxC/pBA1vsc2y2CVEHt76FKCZDnB5V679Lm7Kipdtb
i9lDnbAo6lfSqtWZck2dHRnEhzEiUk6X+zTw49tciPBVDhEPoCYxdiJDMliKuT6ZUau3ZEayj/fU
ujOt+AcqUsAUCDSvhCz8SlRDWqjjFLfBjXbfB6oBdpKQsoEBxL0KQ/Ok3Bmuf6QuSN2XeeryW8aY
ThyeKWtDIAyZO9m8ftOVdHYY/NG+Qkqy4eoT1p67NumxSwieT5ACq76i1dPNVql8Tr3PwDGoXuqB
1EhD7bO4uwpBUrTb8j0wELJ0oXthpCLlcWpOVZ4o0JFmh8nibnYkTlnLVIuu5YmJiXEVXfviww/n
wHR+NGoiDyLCdcz/sWdRfqCvDdb/NVpWUa9mBgW4X/xwV3vZotkkoGEv2FueRsvjocY5zTAZXKOc
f04zWI1vDFRn+bdKmuEpD5zoqDJK9bAhvjDM/uquX4dOgk4ahCyh7Fnas7At/WcriJOLHxOovLS+
tdUDZiAmofFR5SCMh7RP63L85rYp6X7quWZTiBt702ivPUMcfY8wQF6T5aIa9TzadXHU8ERkOOyk
mznP3AADiKFlkImPLz/qRjFy1OpPY5XgFtIhepm+OuwcWwLvBjyO3XwSqtu4Pc+YCg7n1ArjXUtm
ZDCfSF+dxXvQ5uENSFL8QaQWzgtdW9nWQnSwzQmEWX1bkYupiC4d51pW/HKhe7QCbeWqEbH3/L9P
c233xGO3/n/ks9TsCVtkjYuTJwt2kVoVXVu9CQvtrWMY06YD0sILapN0aLakjvo8fJsUWXK5FBR9
qomSbBJcr3H1Zobz0YgSVGHZy6JYvWLwj2/fl3SiIFBpJU94ko03xEFkX96M1o2+ALaygg2bv1aK
N7E3UiKDy5Exm72LhpD5EYwrKALY/tZBgTeTQAO9KY0+4HWpGLjPU9cfg796KPtjrdv2Bxtq7lXv
h9tgPK2yIH/xveqszIg+vC7mbZD6NspvXe8ds6/vWbEeXbH0KZP5WZqS18uPH17Okt9t+tc07ffF
bACz00gCvMhpjp1H0lilnelC2xVuQxs8XKC64IgoHDOOC9VQGvWPOuz6Q4C+6jmmOSZTz4eeNtrz
KY2Df0yq0Iz7PqQ1Dk0OY/Rnoo88tENdcTXGozOYGiwLoGXDyNgNUQ0bT4ZtnW0DpgcJML8KV88P
J5ZXMKv2s0DZL6Di/vdZhkFWigxmPXSCH3PxYITqfhaOyTB1JMhIjo372TEbgj3pvDFPw6Zqf4DB
6zfl5MqXPIFqaLA+P0ExAAPLzrOLs09pTPpQY+JZF5zvBZSfFwMfFKGBfBQnLAq/PxoY+eHPHTZ2
i0w5gb1//77YcY1i0EXFtHypG73suuxla+WxpNTtiWIxf7T5bN4IwWJL3AA05QlOtVxPAAd6E53Y
cpl9AAPMotsVNcV9ULm5tVP2/3DsSiQ6WPI9NANnJEYuGacgGhRA/kMezQInDR1BO0j2v8ZwKb3x
LGYEnbZFOTR2B5rT5GQv1QR5mjOGj/RVQTz6hEHygc/YoBgAURGLrL2kE9X3wH5+n4Gd3joaBbuE
koIVwv2rsdjcekrpKvzD6DG+f19Y29r7aPmB3EL6N/Pf6GL5jI2wvzsST2LExP6OapnucqnK0hG+
SinGpyRM8t8pWlhm7E36rDETEF9v/x5Im3wlH2iDWg74dBb40MOUIplU3hyUZ27Wd4iay/Vs+n/H
Ji/O0g2rj7XdUUwhWPUequWPWI0gHcrlJilTfae9Cr/6nnqshgOFPqHZuU6Vv+mEzT2KA4GMOkZU
CK7CnAlqHg1MC43rCeaMNgSYmbAqkFsxnmvkH1kPbrBHObiBvOqcxwr9eerqHynutpWM/taomU81
FYLT1HdixEosRNTBfdlcoSHTABidbyPeqhQPShou0/uFbRnZrovqlNlbsOlHMznp0U9Q07sIjQdO
6b7KT9QcJ1ZCWxix/oGYSfNLzFG5/35wNDESl2AJpsiM8thnw/TDNgvyh3KfdQfFRWpAam5mk1hX
B53ebPsIzzGWH7FgWXz/v6YGFDKMfv3qoJaEbJKfLJEbsLg3SofDU2aiB5imUry6mJM2SduI7fen
vVXAUKvFCxgueIge23QnGr0vXfXPsezL96Gp6l1jeMiw6zZ5jbzpl2yEc21SJ3/Cf2ZfiYjBd4em
Zl/OSPbWXTlmG0J4LuyCcYYsc1FdNs19AcnQN/I1wwmb+2ip7AibCDBZ7PJPwtbY9zkvZ250Z8sf
J8CCzELzrHV+mcn0RX2qHy2qZn9unjnuqj0AzxwpcdU8Ny4HjDHH1S63mI0ziMKxvEDG7YaGDBgy
LsSJyfMwe++JIS/drPLfDdSs0La2IIGWPIpUPBBTIPM3UV7bPhsFF8bAnZAjZJDaT3+Jstv1mqLR
lGwfvDqdz73tYjpa/qy5O556D8iQREKHHLaztpXUX9hCcAaW4YGjxztGrHnX4ez2LyZzG1J45AdL
XAQsAot82CTWiRFLvplx497G6q/HCmwFJ2T4oAiATe262t55Iy9wXJbdtrPK+ALgKL54Qcmm9H+f
yy55qRla7L+/9L+vf39URi07FQOskp8HwxaYjYO7yZyv/7u4DaBtVwV/EoOA2u+vR6ofWRKIv6bV
psZ+Ygh9+j+MndeS41iWZX+lrJ8HNcCFHuupB5KgcgonXfsLLFxBAxdafP0seOZ0ZURWZ7VVGdM8
XJAEgYtzz9l77QH18s1o1WLnt4Z2hUHaPbQ/KoFCEAcBTs2qGW850kzrHJUkFWImz34OMslt3Oi5
A4+0CkIj2WkzL79q6i2mr606UFpARDGvvu8fuTmMzx2DUOoMDfhY4d6R0HSZhP5R6PgqArU1HkTM
DT7q662lgf763q8iyTd27WCvC+a2XG6o5mqXluF3U6JU4X6MeGKupa40l8TfaI/wqdt3OWpExZKO
ctasIr1BSsHpYMGF7OjVfT/06gBnA4EtB/yBtsDOLVr3aM8PhJFIdTXU4ovz0gC7Lwp19dt3cEhv
6p5YoH/+NLivCVzARBnS1fJ2sKcPGh5i9/3V90MJMnrL7VBypyk0iR0KLVdlDTeWVhUrQ8d12eH8
RT5Q6Xva5pc68Y3z9z99P6RFqHHxg9v55Ru23zxoVnmuJOhtpwnDo0KKNMSV9MmZynbfqZ3hcXRJ
H47EVx+P5QvuJbr/Ezm1pZllLyO5iMwvC8PSdnYlbylW6QzbwrjWesfue9KMRxQznGGKKh8iO79O
lbMuWjm+9pZbe1i1GWzD69vBpluPOHrvpr7gHk3e6Pq7uo7zG1TSpH4G+r5JS/SOTaos0rHyNZyi
LOn0qj4MJ2QHJvKGrDNkEnDkvuBYzca7isRnqVdPqqrulAB4Vq0VdxBZ6qUu+QrkKENvQE2M0Ccs
Y4u4Mm6TOFiWqv41WE+0/tmaCjveEMaDTwqh+bI1Yh3BfBfvdeL3eGPV3p7dx4y0XHSE6bymolEl
+92vwhe2FSqW/Dk82WhtVAE6ShB/lcFDwwg6VWslftOZBG/1yAF0x2Qc0coqtCGpWjHuc5dy00Ez
x3AbQ4cEpgiapbhR9fqW/FMkTXUol8WItrrhAinIXoIYiCTYVHSiQN1hwRBZX6KWTOAszPY0unTI
3puL5ZcMw+dfzEF+0qJIPFdx3oncvkZGiyifEf+y1Sq4HWwMvbKmZgtD9sh98DHQ/zapM5f4g5nS
ACmuurw84biCaUx7z3fPo64Q8Zw5Dil+yS4yQJYwAJX71NQ3DkyVpVOVIEqGAz3M7pxhXiviOTNb
Tg3GVFugI8xCbzLZWrfI0VytBoiJ4cWKKaC4k/0IfNo2Af1YpBCz9dMYX3zkb+RQafI4SqTKgdF0
2wY7MvnJOizgbD/URnaZGpaLiHmuNGiFzRZ414h3pN4fSLc+lEFNciN1OnlaOhSMiHsk/bfV2H5W
Pokj1NQAdovgtlV096ASMCKdFqBKxy4/kji1qWboWBIZG7XYeEMb2Xlb7GJN3RQDwSeGUyvrwlTB
+kRDyYKPqcuERr9ssvJVVQFIpB2Bm4GQvucbkp+gtalop4hg0WUYoGG1UEkPlm68Kmq39F1C2uuJ
4DpERrsMJce2iHBodvptyOz2wQktfBdjS68N6bpuI1o0G/8WrTDN75koOvnKLL3ijsYmiCj43t2V
nTjTgyGLK2JmD5J/5xdRtOtKZVWxp1k55Axg9AK/NqVAQEbfeQmr7xRNUjsnw95GchWGnz6+8asP
4bJvZbSbWlgBhsNbbrAH7vMGj0IQawtyl+0Mr4zZYJ8CQrvqcjs59BAZq6ChXYrpqBxbcC+BPQBu
Zfw8LqpiqFBPJFfoBkyusu4DjN0rEI4RhKLerGU5nAeJSQ6DaDpzLDWUWSsi0l8cI4SMmNjOrHLe
O2bygGDP8CCesRZ1FK69+ckmyhPC/LDQRKxci0z1fFgbU6Kt9a5u5iEpObhsgheilQZWsmyt6p2/
90tEkynAOCZ94BZBEDLqmyji9OwhIWt9l+vBCw5VWo3FJ3ksBLr1oj3r6EhtA1riJJtPHOfmo2Sh
LFx9M03+U5xhFq1GBpUmRsz9EIkXxcZGV1jmbRBpGaY5DNhKaHxGts2RDpVXl0bpOh/arR12FwlV
mLI4XScVPou9ZrvJ2WWHJCf3oLHtf9XDZhM3se0RJx+CiuJ8M8rP2uk+fTJwl2SGELcdkIkhx3ID
WuBHaOdvg5nOIJAZjAR1fRmi5joW86XgqLrmmfBkEb101Q4Y8NPEbbkjZMJr7XtJ/+CsxxD4AwFq
AYr9WoSFcYgiAss1EsvzhMQabgAsVUJCttHhfZXotK0RR4TaEQVfF2RG9AZJBt2ytuQb0TCnSLfk
LWR1esYxgCO6GoAiq+SjnsE+FnNEurhaudIqGwm2uWtUYrLb3jqPuXGQGjJ4ZkS3joBTbrhTtGsE
QfDIu2e/MiUHUFCUBt2xJZtqkcRIv9Uuu5Kgg+fdl69EvzneWM4J91NXrkIhvKki9A/6IaLn+CYH
PT6reU6Dnd+6LaHR0gpuklL7Umj9eHkvt0mfKvtqdPy9xaVHU2eaVhj4ezo7FWVH0SP8blEjA17/
UoA/gv5yb8rGidCkq0+cSU9lBLcQ7dzaseCgGLVmc6mRojgPOupaq1aFQMVnFCjSFBOeSJt9wFyD
VRgt8zLATK0JcLuPtQQom2btXVIq7r7xz2WF0xqfiFyiKkWFZDLBcBOQg0Nvn9MSIs0Y9GjgWHfW
+q1Sc++gxxRcKxetpGAgT70ndnqtpDtMhrj4w+qgprl7IvAp8nyHsAbj2gYkQEBWP06Ca02rxvio
DMrXkDZniftsI1XiI8Ze+yLs8onOC7ooP/mSbfeQV9NzNYmTHuJlx6IjDeTPVIQz6VSHe+OyyU4g
GVfly9CApmnV/rkcLXuv1XjTev4dYy1c25SKcdK4dsJi3F/cqWAQ35Dol9lcH3azZcLu2X2k3XBp
3QH0YZdBXmQ/jBgKIMQhnt/Eo9LvYyRhTpxbO/DTB8vuTxbq/z06BbjgfrTP3IGEigCnSaOU+b4l
Cm+d5ZxLCW7UYWSf4ZfEyPbWGiPDxxSot00nz+TYiqNTJ/uyCrZWlGtPziwPQaaTIpeOXl034kVF
pJfzvbveD3KaVizraOYELdxFoUTxetB99STGh1EbEZeGB9NWESeSou4JHYuSIGd+gJ+uqFd8eHjX
cUNvhyh/c+H4xEpLjnKTLVVV0G0WRbNxBJVHqfQE+40B+rLG9FrczUdDsn/PwUFZlUAugmSkK7JP
WoTdqWvQthpkKNDAWrqzHR+R5Qo+64VcT3092fGlwwTmD4epecslIRKZZazrTN3INHj1VfmRmwNq
JrAItN7hQmjxKSdZcstAYZEoZCm2NHiVIPUE/osNk5ZLp4hHKHWxU7yJWL5GQ/cuBxNlDZacNc3a
HjHzeOwrELF2Kr9w5H3Fen7BDYUTgZnA1hmoCDuiNHHSE/GpDZXcUzMxQj6W+F8W0oXwo1fkCyBE
NNcOs4p7OYgnDbowVu68Iqt2l/qAt/Ok8LE8T1fEtTiok3ybkGULbda5xCmiaLdwQTIBo/CE0yMC
M1GQmUa7bOSwyzq6s7ZGPoxPIXitDGYHmgrPclglMbZyRleXSAOH0NI+XZpmcNNUtbHrlW5j1fbS
qpzpUGUJ6qrKtc4mkcbJdA4RyX6QTX3BAO71xNE8NKxc1QygFNY9p3V9KpHZT2TVmlbnrPuvJtAa
TxhAHRpUJAVK4aZz5U4KzCrGEB7iuuChDDY29tgJv9bRpbhaNElHvoW01pWZAWhU1B9OILWzzHz1
DL67cZRg68KQ3GsEZqKmovQZp8dwgjBaGckrlh/lztDqZhcgdiE03npqGNutEl+70kCwEKOZ6Ral
ibkdawecApE4NlfJlkEtdGMJmcTXh/6c4WrNskYnPnn9v8KewZCRzAiVJl+Dtex3JV7UOCDVZ1Tp
gsGYI2NZU2iImD1CdWJiskCesPrp9yRB33Q2NKxBX6HuETpy3kE7D3kYb/PI3rGXXhepy3CFUeY2
SEhRKKarlfhs5A16juNvsZPvw/8JPot/kcinWaRjFekYFPkcZUh/yNGFBUnJ1WxhQr6bv/+HfDKE
Vzb4PQza1UTSjNMCzgkTw/YcEnWYfqErsbkjIhoMcq/mUKNuRiGQt86dGM03ko4dEekMzVCeJNFw
+ut0L/GnbC9HJ0zcMjUdO6TFCPbnVwcqhr3P2PDqAu4bSUx2LLAe/9Kaa8yFHMrajtZmpnpZYoxX
TW9QNkRPphYeue0o61pC1aP7dsA6oIFmYSXJBZ3lTNkS/6E+Tfh48CLLfxNKZmhzQN5PR9V1VMsR
tm3pqmrTRvv5dVe1BfonbUHvfQ9M4NAmJ/ze6M/c0Tqg08quLE4/sJLm24kK6zdNDLwc+GCKQXIQ
7jkG12ZPH64a18pYWfvecet9NXQeaqTk3hDJfeCO2TpAN8zQql2zirfoHTP1isVRvbYYu5QaBt2E
WZsUC8gIaukAaaQNqZrdoc3jHi9xLWA/mOHKbECCYlYCBmkQZ1AU4AV8Jzog+M5ugmIaViUuCgol
3Wv9srhtWq2+4wAYgLtIgFAkoK86lszCNTqUqZpHN0SQMyAHIYl1so9YsgeYNE0csSpCa9vWYLlg
yOF9KqXj8OmaUNlKbOjstZqbLodMlETaPOCFu1m4rQeCjbVBJO4+wBAIcRakLX9D4HMSyiYu9Po4
WUVIvvsYLMPUaNbo6cu9KRUY/PPD95dg1B9jdIzrf/5TSlzymt7ZI6wG5mJNQhuNmwR5VPNvff/+
96/aoUWOAbkxhj+FZ2t+KHMswEK0h6mSWDAKtqYamO6VM+aMNxkzsQaI97KvnVsE/4tybiZWQe/c
0R0i3EMDdi7Y/SRdMwJJ5yGt4U60Jsp8DGyn79aX1PRxp3VISQIaGd6g5CkleEsUSSToKhR4c78f
LM16QI9sbPBKxR5ungLSSmlv3Vp5r+Muw4cM6YPQy2L//aWRROeRcYxTq8N+yrJr25jlll4tfVTl
NDXkYk26OHYuUlAIYs8ateBuDHWI7ZqMSTQAsz/Uo3URlUS64ZD0AHbCP3w/5GUKpMKuwZoaoXLI
1IKaWG1IjqHOulS91B8igIquEk93U54LBIWTWAXUUloY2K+BK3p8WyBQ9ICMHjEwamrKfmlFJNek
dLyZcaLwH/ks3Mm4FfKYOK5zbkRh3NbjyU4MZW22jbt3BgQFfdUArtWtgS21qe9Jo4HyLqvxcDtw
Vh7wKFeonM0AfkBdNWtGIIR/T3ZkHBr2Zco8LMXqle6/dZjcbOnATDeDEuQnAsVKxofVJ9BRskzt
jIxyqhtR9tp+0F28pGJUrnRLGIvSDV3SooxpVBOnkJfaQCI310kzXx255wZWuiXJr3jqZJ4sAsZb
epXJqwFWEE7GRJTCDBJgouQeTAwQXs9yTqJWCRmfjDHAuuqzowG+MDqBPQuO9W0a4BYo8sJehda8
h4lSaH21jZBtyuqlbQ/VXmC3XZC8UGc1dNnKwUgdo69gHBvtRyf4qLlDoE4hEHkyUPLCqheiJCjD
KnaNE1c74UpKc7pfW2WM6lPk13hJC5RkfukyMZn/LWa9Ib8M60lVO2xVKKFRgDplyeeq6De24p4I
mkt4tTI8oKF4981kYJh9pGgwDr5BOrmZ5i/M4c0b2+8DaEcVhsCkzrzKwBI5svf050RYXRpsT9S8
9iJSuDZDliPAULRP1BTjczjj0t0iM2AL9gxwYATX5oDVGDV4hpQKnScZ3l+4dsWWuaXcZVAkVz3L
zbIeFZievSpvY30Ktlhmb+zUrc96VJkUqzJ5aEMuEaXZF0aWHhAXxuuudtSTYtPmcCo33es2Kl6j
6I86LnAsqTqhLkUM2WbcJ04cv7QzwHlMWpsYA42uBnoH7OhoOYTfvn37gAh8nRax8kTcwACjau+M
iILgx5rtI2rfGxpu7tbNBnsTqc1XF3bZJUqH8pRrqr1odL09oWA0vLHRo4PZJ+O2E91L0dH56HrM
woM9rDKMmaNv1U91/hwZSHYDnT1G1acF9QkEzLQ7NWY7T1eUYoNdozs7lrv3Q+0YEaFy9n1D2Y25
UxEoEi5UX6d2gJp1opZiIjex69D6XMH/VnXrrGjnAzqPKnWMaQphCvT/rQ8JW+gQ91CjmiDo99X8
YNBBW7adMD1oJtxB7VLbMmzL7ifo3FubDQfZQJSKug+aKRUwhkBj7iLyMVYK7YI3pduC2Mlv6NWU
m8z0p2Uwolaix4/SOsuOBkfhKet9gKa+P+wZ1IrfEn//909VVv2P/+Tr90KOVUTj8Jcv/3FfZPz/
P+ff+a+f+fk3/nGM3quiLr6av/ypzWdx+pF91r/+0E9/mWf//dWtfjQ/fvoC913UjBcajuP1s27T
5vtVUC3OP/k//ebfPr//yv0oP//vf7wXbQ5t6PoZcFX9MdBbGNQ9/30C+AN+rc+Pv90Qm/1RZH/6
xd+iwLW/2zYVoOuauk05IeYS8fcocOfvluG4mCr5n2ELa64Of48Ct9S/O5ZGyeg6GvtUatv/+K8o
cJdv6ZZDE0FY1Gb8wf9/BH6vl3/76P51/SzmdNk/VHoGThmXTr0LSVW1qFR/SbSutaah1rO0hbpJ
d8MKgCHSs1RusAVtpqWzjtbZk3kriOMRP5L+EbcjtpH1Hw7b7y/qb3mb3RZR3swJ47+Um7+9CN6T
bog5U9r9Ja85jUjl1BJeROt1K5bjzdgFXKELusfLaA0gYFFSKWjxSvy7An3Oqv7T2//DM89J6X/Y
PhhBbxQMgLRFtUJGs4SWINItHUKv8cYVRo2Vcj9THsgNizeGfRH2hakei6b310fgXx4AQxW2KgRl
t/lL6LkTGfQvFBNjY7hSTGPL8rn962fQfs58R7VuGqpDdhxCAbBo5veJ8Id3GkjSSvDo4RcXudYe
lcKW92z+KRRiOZrNTjVQ6DErVOnQ5z1tXAQXyugsKXNHGk1ap2ZbSreg3CicSMURGiKoGy1NYJj/
9UudN0X//Ex4pZyF7OhsYsYdLhD7l3xx+sJdopU2E662OiSY24cu29PyXw/c3f/6qX4+7r89lQDF
pKuG7YDO+eXjV9hbh+o32jhUH1BepDfsb6J/c+j/dOR5P8LVIRsYptD5dH8+x6Y0t7I575RKckRC
SYpIpD0YTvv+1+/l56Tu+b2wA55XEuLGTFaTX65kt+sqqagjmXs2fJ0pB3Qe1+cpylYW17OTTMeu
TXd//Zx//qhs8t9tdX5ghdN/eU5dycqOThl5Vji1HSxnE03WAph7Ho+Lv34q7edL9fv98d5U3dV0
m/9+dwL+cAJnKWQXawAfkvs4O0uI7bcaYgNAuiMUOv+BoDOmWLNs+d88MX/c/dMpaTu8QdsyhMVZ
8qdT0pAVUPJKX1SidjJPs207XEGppNjWVDw4MCsMVBdBIpVkjS2mRgENuv+dPAbfIgy77177SI3e
jKqBDdJ10JmWMdZO8quIcH/r0Mr+aKyhz7YJcL93ByM3Nh36kF5cDT2gPsoVomYART7OMctQ9XRj
fBtLAHteMOCjAnCb9VA4NFhSXZWLag15SSSILSOMXWqP9GZLCFrSf1vi78yJGn5ht3lwq/ZQymER
D6T5lAjoaSC1yp1Sat0J7G247M0evZYTmcx1aJ2X7H47R0HgnqbZnaONRG+q2uA6m0zzAaQqgO3u
2fOwo3XitIS8qQrypExybtGPyigAqd5LoJhFVg1vXer41YpyOAKFSdgNqnSok2IdtY1AIlsQjXll
YRzkOcS59CIBo+zHSQZ0T9SPHnnYMh9h62llTF4ATc2VaInL7jOMW4VSv2R1W3mQFQKMJgPuyQrg
3jLIZjRWE5X5uSzdDsxIgN1pgQVohnpYBn37KCv9VUev4tYnfowZr2m7vpcxkKBDmRjbgE9CbEO/
Hl/DPkMGWKoRxolUwcKy0/watWdTU69uCj4LOHAwrAUzSC06qS7YpAWWcevd1NO70Kn0S2fU7p2C
TduzAFdtDEBNz8CzApLZ0KJrgc9UAii82gJ1ShPQfH2O6Ihqu8YSO5lBfyQqNu/3qm5Ht65U670l
2Dn24dRtB4uudaAzucO0QL5JYOpeWEzwjjK2LIwTk4h4RDZLNjOUNjd3ozCqI+dn+APnXtptw7og
UU3C1/cG368RTMZpJJdEZGAnnPzBZnPDtPTiTJ31HJXS/5BjOxFGn9uYcbrJq0lHR/WKSHbXmSpg
3YbMTB1nUT/xAyNoV9Qb1bFWZHeqwsDB1MTocUkkxWeT+k/I+bkUbMM6t4ROsOdTq22JDlLdtoCz
k41R0NlepVVuU0frSaZ+BBkluYIBvYa8RRTrhiwqFYgKlzVCWKcuPa5VJnIimG4knH8vs1RmIUQp
BdOc3Rfe8GmeM5LUtlZLwLWK8gnmsDHNqQtiAULqlGj9MdUhwgbRQzZRvCM+IXY8GW1ydglq3hnt
7LDEWKoaH0Jtr4y2bkRRP8vZjumU4ZNw87uWsEkuqCVhwJ7IiZHNgoTQagFDJIgb66vvIWHhIbqV
cNoaqyaEoSW9BaFXSFvA7tZCk2DCQ4JUusIy7rLZ3sRBUndxxH2+z6wd3So2y4IJhSTvxXMmosC0
YRCPGvRJp8T9Bbp+M0mX4TGbggW3j+zZj2OMdzEcgHaI8GLTPGZPmtEOIuo8r6xF1U3jsnCQDUi6
yHIi2Z4xoegcCZqyhD6BdcAD0o3lSd5z7lvrqHAvaoJwBO8wt/OABjO2quDKyJgYKKf2JGldY1Fj
fXb9FhcpGWh0MrIHoVfuTjbtOmGf79lJiVqxqIfqArW1ZyybueQyTsOe7Eaw5DWuQi3K9Msw2oiJ
9WrYYgrsdshBzC+NsMhnPdHiB6wm2Y6LvtkpCpib1P/M2PGhvzkNtWWcDfHDNj+iQCRX9u74Vsrw
0OOWzOeAmQkOYD16UXFH63RRoDuq8czT7Wz1F7aw7EAdce/oPU0s0ptlukm09kZnXOKWpHTokUsX
H7a3nd6BJVt1NqIr8VXgckj1Fv2A4nFO7ekAclPbSOrOAAlKaDALvPY5LPOQgNGwfhoC8SGdx1zT
yAxlvx0DCaiG4CVNDzQsemeLLmfL0noT4rXNMt4cY7icNGtsu7t06L0+RfjkfqnOcx0ay8oiiO25
GlPPJO7NIUEDWdarLkJ8RM6TUH9Y2b5Gwyt0GuusX5rILmh8vLGOdyHMOUh/lxTl2QrDlsd24haB
hYNCgHlJYg5PbfVY2c+6Xi2TZBe6BlKbYGUAn678aTf6ZJOo6scUvbQGkkOATITpWGR1WmCQ8/AK
PRulifkZ5jTN2+6UZF8thFYB38gfye4FoKZLBt/ZiHv7RZH6hjn4qhiUmyLLHvoSbpXPBU2vetfn
xdsMnbPiaQtVjHg3QEDjPHuhoLqLBYA/UwPtiBrNjmnYTLvJXWsBKLvxWkx7G7ARfr9qcq5B9BEw
Hao4HWIXz7/RHQur+OB8NO/LsTYZs43qjgZ0AA8w9z1sduMOOCgSVAXRUBmbbxpZcbiKUnedBN0s
KFj2CDQ78QjgeaNH5sGYNgLZW2znmDSaH5iQinPfxtq925QINBWFLX8sVW1j9+HLNOTZfeTMVDJl
DeTIk5Lrl0iDIgNXhYOr4pz0zYazAdSnhCg+xmel5LRGEALIkRZwPQbI/nKMCzXFPosb/eyBxMhV
BZLxRnZ9tYXvwngIOUmg2CtITDfG2KDkav1uE9cJjCxAxtawMFrOR9udDljekFUIY6OrMZ7MsR/u
ccKv1AYcDG6e+fgDTIRmmDqEC9dDdMjMyMfswWKXoU4ziKpoEeKsK91eodx/Un17U4AiIMUVkBMm
GLJRGytjoAkKbHDr9ziComK/OqIi41sumFI82I26At/gIfFL0R2jWSZ+/J2o33XK+KRv9B9W2daI
NloNGQyda9qRBliXgjaiKT6qqGkRodXHGuDtSCrR0RHKHe3JGBm7y3CctSdIV0MGgGAMWkaGebSd
E+mBUFwIb7mAggPCHWPV7SetWxRVxVTTXWRBSJwUvHRTpe6BqIbUaSC9UJghaoWmL98Z43IJDC7G
bowoRaFVT2mJoG6qzGZbdoztJ5xKWqtcJm1oFi0RUPjJl2F/K/EYz50sJzA8EwSHM4YVzgPnNSsy
LgfXRR43yE3dAKjznXFf0EavsvpNtc092A/899HdJB98nVtL2Wyijty3WuB80EsGy7TtSBoZ28Ws
6ycKDmrlJQQqleIyKrBJh6n9XqXq0Yq+NGR2doh4LiHfG7UjOTZblSpCOPf0+FhAGg8/q67pcOw5
uj5ZH2QptT2WNLd8zboSR8eVxvebNhocFcnmHDuDlesvKT1NKfKTHYU3QfLiMk61YFJp7wgnoUdd
2QotStrHgx+sqnh6yNX7AbUxLF+0D+5egSe+5Bb9DPsDvkK1VMvPtKg9A3tv5D+lsNc0IilCJz+Z
anVxYZaqch+N+arjZCc0GGlaCZ9+3eRgjMyr3SnPpj/yFjiC+FbUttiaWn2FEaDRtRpPGnVkYIl1
kWRHN43WdTNsmZ6HS2UMz6kxXnSFiYGEp4mWXMbJLg9GBBLDQdWMS0/YUTVVIM5HsAx3lhNxj0wv
esnfNDkohgvDL3lu62BFNbEYyuZoMVOQSCeVzoBB6KP7BRvaU1QEKwbcGACdvePKLeCDSxUrBzcn
hQ23GvjUkBIzHItraDp4CNJPlMwwoEWHaRI3hJ2GL7YErz8eY8b2Qz29mzmpo71PHBiJLQBeYu2H
DQhdIsecTHkZAgs54pQfwwxoSA7rAiVVY/XXQXHQTwXOgwU2fDE70ka7WA/TXE3qjzbhpo75GUHs
jgJOrKaYFmyUVn1kbNpJLitX4H7KL2GZHbKGWrZotE+t1w5Fbx+Qo34fcSv016g0P8y6sJcuwCS2
FSADknVcFT/mKgPjCCt0ey+1yNNpDEPczg+uY9w6nDeB8oJ04EpKMqPWEPFBROKaCyBGHR9HIpC6
hFoFg4Sp4uXSHlRiFrM5Oq7GusxgntyyrVJy3FhIfbXnwPL3FaXapsZEwB9ht7VJjPtbndMOb52H
cYqPTC/6lQtWCVVu2e8Dp70tlemBFtU2KJ2NE7Lwu66HENmnZdNWmwTLPYYbxGDEgUn3SuTCQHJC
WozHBHupBfwynQhQZ0jR914cCU+oyt5WM89v+YyG5ETXw5fvtogeeymfsjB15nvCyenLJzze3Xy3
OLAD2udTw/5Fv51s/RF64E6fnZtQ8B+6pnyaSNUwFVzErrnLkASBAaZjV6HYrSVwoSI/Az/ZD0G7
YwSyRlUBxsZYRYnpGQq3uqF/YItLIQ1VbClLOcd6TSR+Sue+9Ztb29cekQFwWzQ8Usp2tp2f6WS/
TOqsYMepLeIbWONf5qieNRMFcaSuTcyHvqVCSes25uifaNCuZcHAvyHHBiohRnLKINTPmcNEYzAY
3rbWuEAWepOAClJTg1gH+6WC+U6MDEHpLKv8TU8GxNpr5JSs6gbZZpzKls+KcZ+tuvsWtIbq36p8
IyLTFCrqndI825MGhSFbOkN0HtR83bc916uCJzrMEWMONdkrxpvKs0KBPeCh29i6FQGDUF+gk4Dd
EWdYOy27cMS7gkSEctpLy9/UBGQvSiPEMwbpa7Lay4z1WMZN9uYnPSaVVvEaJ992vXPDnYZ4a6Qy
jPSSs0qmCcTAVSARZ5gXTF3GKtTJ0TGvTY5IyAIRnqoPg9t5fkAwKoZr5MwUs1iB1FLiOh2N1eDy
lwMaiBrhzAPlmhrueuZzaPDYmJCdwp0mXGG/W5uGfgkxuWGyMWG/duyoWh/JZhZKhiQqlBmhgmka
1mjxKYUJ6w2qaN0r+tKuW/bq5iFxfW6DQbqYoIy4FlFWYfVDGvLGmHpCJLFAL2NDZsQ4+R57Pt82
sZBNr5l9O0LqQGqBC3cvGJNC+YALSpIJsCNP53Lq23LDrOdGzYotlOtzmujrLMkPOCQXetasaWAc
pVaQT+lv8TdBP44WLii9yT6acbsBlfUDgtlrht4FcsLG8fOX0OZIdiqCD0h63CZS9EkqOIZuKEFu
oUUCw90ATWT4BaVxvNVt9aMt5qvWDx+htW5yXz425XCPoRCSgHWKBvUEXkdbVaH1QhcHT7Xjfipt
D0dMgVAZKXLh94AUGJaZbMyKNIgX2Mvi+14USKyR1y/zXA229oC8ubHh7EYqo1YfstrKzXt4Bt0s
CSZAlVORpEErdfDTFRcfedBGDS2u7q4UyHvyTTlMFnPzdmuZr3kQ5l7UpEdJUG9YVMFKjJxhPWUj
BhQH3qVDUBwOKfonS+RUDNiwtOyC0GpvSF2rATXPfK62ew3T5E5GFBFDPbzyWrDXSQAkhARM0Cpq
6WX+ybKao5t8+kA8lFvFAXcAK5idL6zvxlwayXADF8gbMHLiMVeCnYJOZNXmfnwP2LfcGpKVoCim
jRPUR6Uxj5VBT63Kbmzjs2BOHoL/SZKHif1ZCu2ce8rCYHOkccPqcsQAI5083npDBebO3OvqK6zZ
f1dAulO2NXAJJt8jWvNRiZkQ5vZhasuj5n+VqbPWaTnBtkrBfKFdvWn1jrAHolfvlYSw2vitEp96
0XiBru/QOi+weSwq9yDwfgS6zTbTRD2QEqoRAm0B4qZCZQmDdWSPq3B4tm15SwbLokPkHg8fEi9F
W7xIYM0G5AGZT2SItASVExDisK2eZ8zcLbsLTdMcXjf9nBU+UuJsOi8iOFDOS1gPTh7YOGJ6y87x
dcMENioAJ6yffX1wBbZwQihm76arvJXty9A9CV+nBLMOSf6Wqdkzbr51YyKJrAGvzpLM2z5xgIMz
5FCxLNKm0HPCJaeecsjZ+DVE+kInCzUPVkM4m0AmcgkA8QF0rjpuYB2NXtIXmZZ7hRUc4VMzNf9Q
2zehHvD5+fSTevBAALNvNb0Fj4hLfQhe+yxuF4owvyoiQpycgjeRDrlkZZmcs3FoHuzYVTZjAe4e
JYEZF3uNebym47km2hPocpZZX/+Po/PYrhTZgugXsRYecqrrvZOfsKSSBIl3ifv63vTovUF1lXQv
pIkTsSOc0CIyPtiXICvoghMW6O60RFdn36BPXCsfuLdnDqzg/fRpYhC6cdJC9pNJEIixBf9kVvuK
yL72VUcp6t2scVWfhdu++jyZS9cf14CtR/5u8aRhFQk77ZfQKtA6QyD9pNGbMLJvj0iO4cLndgtj
M/qA3L32HvUmL5GxGEff/XPZfBZ1Tg9n4MnvyLJrWtkY6pBYW0vL2xWSJbU02ZmRWhcGR9IB5+PW
xKL2DBBor/UuTP/5tKhN7/aUDk8ASu9JXgAfKXPIFmFSOcdYHwfai9pyZdsFbQNArcAn3crMa9mI
Svuua1Eowf30AJK1Sk/MA0QF6V444op+3du+/Krp8njFuU+hqc1gvl9RKa6bnG9IyBOtssNgk7vV
a8o0a6l1tL1KuA4X4KDVp/D8Tj/g8tIogWv1Ml5Tpq64BFENWmjQMvjylrVmRYiAAUHtj1EJf+0Z
EuPvSBK8pc+IgUWkf5BGBqVumnCYY4fcOIfdF0UqfZWWEnqeYVJzhoP/DLKOuxswh+hMth13Wevh
uGxmzGSeGgJOp4ddPYJHAJHN64ARQj7Aio8XKj2WZURBo6m/+a1qbs1Uw1anE7NZUV7jYaJt4Fx7
BQmgTFIZ3/Si/PJrIz+HeKWI+KAZPGMJib8oxvA2UeZrX9M4JSt4tgVsCg7CoaF19N4ksbexUNnp
gWgN+y61CT+s7/mfjC+mRy4KlvwpNl61MigxUVHqY7ouyYoiy88Td3nUDCtpzjV7IpLIOLzE+H92
BtyPbMW9z3uMnp+cu3yMdrrCAtr1pKJZ+op1PMYvkTlQMVpB0IfRq8NVzBy8eE90iAyrCAH1klAg
smHPDTcDx6qDLyYI9JAESbxbI/OlFdQr+iAqHQ/xvGkhETkp770XelAxhrA8cILmlKjy+bKkuPB+
+y289qgK0WAQWDMu2iVEnxU4plrnMhNr9qm2Wms18beRnR/ScNzEEi8/NT8ur3cTg2lt2B/uPv+v
Qn7tuj0zahq4waJqll7QQzltSVltOF9UZwuF8MBwBIty5NwaSNpYkThpg2PQZjqd25wG0WOqlsLK
LHJewUuZ0MgKerNPbW9tONmzkVPnbMy+I6tfOgQWUOgdSEet7TxaoUOooAuMU1tDYKCqXe9Hb4Pi
lNpl8JmMiAt5zlylMmpna+I5WLi6mzEFcmhMkAY8dRXbzKil0ayCuo1uQVpSn5Vm7c2Ht/5jFE4I
Bg89UI0w5b1OuJua5Q0tw6D+gH3QTzkFZ+ZpxKyHwWmtcOBuTL/pl5ahR99dGDcdZ74hvtj56BL8
8ktnldrxO4Hdk5O2GaSIKOOzgGjcyJkFLpCdwGd8uyPT5IXlhom+obZDA9dsXXLRmj95qUzO2yrC
XOPEui//YaKZbcgxDcM+zrGj7els1yZr2pwUAI+Hk4bad5EH5n4Y5xlV24KVWHK4IfvPaRuKjuZe
vMZTL/EsOEub1t0pVO9OLbgej+Ozm0bBXe/YAiG+RC8EQF46Lzvwjj7ADB1E1n2PdnclpcPnpNXr
NKEPESSV9J2NE5r7Im+f86k4GW2xbSPnQEovfR1ZdBas8KQK9ZGBBQSJSRTOeUZjvMaRFn/5Fcb1
J09iSupshKAuIIkGFWE3xk2wGfo6PfRhPosyBCkKTOycQlethYnYsHcavtKFSJxzXhbgjgX0mGYZ
V85DVdOubSt4kJn16FPzUytT7tD+rhq6cK7XBN0wC5XKOvQuZD23jglY0W0/XvzhYUNStZN7bC0r
/xn0WS3uOui3rux4rhV6z0ZYVGC76mGZ+o818vMPMGTzrYXGa2efhfDokPpSIdKI/uT72qrob3mL
Knu25bWy9r286oIzFFfLS4hcXsYXbM4LJ3mmtUAjIEowIrfXkXPpzL0Tvw/GjZGDh8VXXsEM6gBY
Wh47iox80CAp0/RyripCa/p1Mro0dC5yKXtBepeS7vHWZVfbZHg24YChu6xL8aEzlss4FYZfsf8I
s39x+ZPxLhfZk9T07eAb6Mk+1BG16VGtBOBwyX5S6gcmLuBeOPAOahVkw67ox1XVBh96u/WLk4UW
m8h3cGNr9tplolOFZkFL7piUwGxdDvlW+d/FMN8IT3FLzQVJwoadl7xP1cVIzveJ2ajRm3QxpHQs
ITzffLyKmbUf+n8KY1uxDuU9m292zqbn5psegF3a2Veb/ZmjRLnbYDplFDoRDnyLy2jn1M+yL8FG
r2Pq96R75LDgWF9dlJHm+nIUGlj8LMpbnL3WDMgAr/lbH9758KfCk1Yza1ja/Ztu8Ki/mvEjidXa
bd5tGmK0/BmQHcQV5JTxkeo3xqRPZKZX2KIzCkGSiLW+2JrOQfRHDmfF+Bbnt8b7CpwH8kY6HjKC
+4E4DxGxhH/4rhcFlXNueSMIdu4x8vd0U7jE1sKSs3BR8UXslFVjsTx6vrXtjK/5fJoP+9T/iOea
R/dadS+CQVQXvwQR+EVZEb2pi1NkynOZmZ92WC9I3G2nOXNb/07hANFroF2U6mrf/GTdjjmbkfe1
RuchvfgvEDn5jqY9sWOYVXi33TdJ+m40N4JcFGMR5tn04rASmdxcT4WH6m68qvYbBMvCav5QZtP4
bUheZHvJkofvLOv/dfyDbm410B+MUFaGMtHUDgNZ4dB5Lqku6CcX2jNbDS5HeZhHSZbDRD909q7x
U6q/KkeY59If6806zOmkVy9D8qlJrkbGq2DQyv18GFgQCsVqUVBDvSmiNZiYTJJxXzL7OKjuebL2
rsKKMtXnyt0mzoWaeqal1E74K9TIpTG8YE/aNfLd6Xaz0YAIZp5TXEZMtQLxNvwF9mtNiXL+R15K
188ieLapMISzqVOt60z2ytOOUrxPY7wFjPNk6TcNNDEJd9Ckb36eH6KxOkQto/XgKevsNVrMMrOi
XT4HydR28KptVvl71g/k3pMRvweK5kkC+SYngRrA9mDnK6MflmMqMCp/NkFBkBJrRniSpBhTRraS
ao2eyBBXJBpSCMM16iMOv/rug6LSBdZSKo7gvSyF98M/g1LNNUlrbp11yYZ0IfSXAian9Tzm0M6D
xUhqxDBW3qSeanKAs/e1qr80Ana2AaS4/02BSPgaub16E6NQ9M1nYr7paKIZR8twNHCff+Ydrfc9
2GbmU50XrhAlaRfCpmGFm0r7bWSxcZC+3BHbBf7tBXP+Qy8I88Wp/q9GW5nis2i/WMzXZfymwTXr
xNEbtwZFSSEBb2GqDYFaAfvpaU7fWvA66T1kcHDBRvDE6rTqCEYGZB2K8tPK3nX7HtFI7rmbzv2E
cLM0nMsUADjmkLtN+Traa8Oll1xpnyQrOKyLNqXbZdnJZlnlOvcwb+A+UPL5MsNaDZU5LDVBT6ZW
wwyrpds8NdhvkyGdYQmrpoV7WPbW2erqbM3F/ZHAiMvS95JfgEvhwYFRYPg/Wow4HQTVUWTa0fDS
Y0oz2qA/DC9DHLOQvKmR0vMAVlusyPcpWnfLontuLO/NIidGYpRJnqafe1tuKM2+2qNLy5aHWmVR
f0RudDGkrF9mui/qnt4muFQVRMWIOjGZabug0pn4lQdcdMAZi7UgSZjFtI97A0Jq+dSBcG5oPkmN
+AH5+VgypsDFwKuJn/8++SRQUy+59dZ7j9ERNKlcR8G/qGq5LHeQnNPk3g8WpmXvU84cvWbEYTcn
1A2D8Etxr6BvCy29RTHvJN63KLPXFTzhtmvPmLkXES1tklaO+eB67qaWHgWTApr8NebIgsrrY9Uu
eSQQRpHLlpNi9E/0qEmaYx3AGcULU0n6qoiD8VlR7MwR37AvqoOlO9aR+anc6J83ip55mFMtw9EF
EtpjSykC+Fz8Gj9qUJwT6rvRO9fEZQMgjLnw+o7bNlj6NmK6m54av7bhn2XT0jGn6QDznX6FBsIq
syJaI9JP6kXPjcXD6E3B0QlrbVNj8dnEMNA4FPhnI61e2ynMyF+Hy8bkgsSV5aCP/oGNmgsyZzQH
vo7TVg+XwE5tiHOV0MbM76hRVD6JDLJU8OTN1VADaWivPWAXoka9Pg3jC+VlgpUablmndHkS0Thd
TTet7y6EBkiYeEACml505E1sBIOzmXorfa7C+BJ2REJoEz3b0QSIXByVN+KdEG1xS8is2gF+nyY2
7k4zPUdtvbV97SFqC3hiXGr2Bv28h3TYUPpkINnCi6NkJlGHyQYE2E1cBZJEwKzV55ytCqN145WA
l6E4l0sd+98R2Pl3VnQn07kSKrgWcyQRuhxFXKy1xWQcKShJF3gnvgyv31T651T5IB6chTcvXfY/
YWp31RUrn9u8B1Q8ObVUXLpBxkr0GZgbX+IQzWZsQXsW9nfdnPSSCLlLJdx1mNYtb1hbVQgpd0lw
xiX6kzElTmtWZJquBst5IVv43oI0fHIUfsD+F35ASWVqSUFpzP/q+jUIkoWM/yoEE56XJzG8dQZt
xxE3dnOhI4Pqjnhi3HmAiouM6EEpPVbmL1ZdjmPuE4U6C48PpaVLVXh/Mn6rSJqj0k3iEjpLz+NA
q6384VIl16G6Dca4D4t7qrYiQBsWcj3xUw/RRgbVmkeFIO8KG52cTjI9lwVTwmwz+S+RBYGc8tKi
w5IBbT6H94AwsNG4f/bFX0RYsALZloEhcCKcHD3zGHVotaNWQP/uDxmJ3Lhq1klx9XGizSd+Kqhd
XHZGwA8O1HzBljPp94mysOKjqI4x57eqvzBBXKrpFoYnC69oWB34AHsnxJx3872DljOv+TcxeIWQ
QOaHzh2N+qyt57CBXrvwrLs3z6CPZN/Zx3H47qmOTzdF9Tem3xYlJxnds/70BSuuLbeZsZry94YL
NHH45OH0Zwt3xxAS6ibDEVAHZ+L28V0uHLAeYCwTY0JkW2vDP8m0kfb4ul22ucXoR20QthnRX00q
UeD1ocZvAQ/wsn03TPvr6bWIMQbQGemln9a48mbO8I4iS+rCLaJ3i0R+yrZHG0wXE3PaHMO39P9i
6MCq1Z/MZE/bWFm/E6nErLgzWjoa+bk4mTfuVSeUVBPpcu1r7296pFh4UksbWNymSkA9dv3Kyz89
fWtGP23wiOAM1MZVNGpDLM/Q0FawuCW7BsWUQH1t0/ushozimYom0ZpZxNqjzGyW7FJiyWnEoYUr
YWN0WxUnxzRtD0hJawUjGpb1dqBsk0NMiGoXRM+MKMpeQlncE8haBQ6cZ33TAX2fyeRAkkxqL0nh
Zk+9WRLnXsdhQnlJuQDZn7rfWX9rfQZ6F8FRPpVbgkYMKGpcdHZ8CRxxB7CwVB290MwEsZN6pLg4
3H6icz7HbnUS4oDccurLr7YS50IeUvOMyHILJDSzdMfgdZE1vwV7bCJRgPNwO4a7WjCGdz2UJR5N
ZBsRHTKn2bmtPARUbA0vGPhIGerLVJ+WTfdMkwzsHBNGPSeQ3CSIFBtPhv2P7vlVyhs58jer9UiR
gTPugH+si5AZ+UbLtwSwQNKeMq4+rfso5um3n3wrkZNCjvzh1BmCQehQbWTKzK2V7zM2GrkYQxCI
YpxGK4pxIDrHu4qaIdjtW/pjuCjrHsABzRl2Y6ffzM69SZHupFncG5uLUKfBBKCAMnReqBD7wUeJ
+wMTBt+u3LlxuZt09dHSM8LG2t4DG7Nbbu/cUd9SSakA3VSPkd7nPNXf3DLBM8WMAr7JhU1ua7r2
E13JW1weh4IaWy1jXCW/IF9yHB2C70mGPxaFUJxgDhq5uQyG7TS/h0FDmyvFvXoJCFB3FsEAirzm
v24jb1U50S4gmxdP6p5RrlyjbD85ODYObUHx0xAld3eMugWWT2QHPoDYXVkWq0dgZAuz1QgPdoQ6
sT/RcP475mKjEn0nugHtMnp03fDbG+ru0QFA3cB8bN8M/HlTpy0MNPVcK1C5TMYs86ySeG+Esy/U
3XIA3w2xe1RhiNNwWEBZAQYSL3tAO/VAckzNOuC4LOjTtbNkm+bRzSHkZAaQXXOYCowXLkFLbYLm
rxwtuDn+8Ic3C6WUXdvxsLoNi6nGlthaH7WbfNZuuwioae9jctS9eA/6YO8FXIWMYBE2eIbCsj+m
bXBXdX/OiH1W3LWnOjoyH95EDE4CGN2ZyiivCkk5QFosKPJxQtT21KIEOAZ26VZrGWqrXrqIvxZ9
9DK4GkDfJhqau9z4SZSz96L0isrfLpICT52hQdEYKo/5BVvHkIqz01hnQMi4GmkynHfaMAU/VBUf
CU3QC7vEsmXCa+mzSwvesKetlWMIR8vew9szrAicwUcSTCYwOxXsW85AyovRY+elYB5wE4hEfNDi
nWK4mOjjwsoiVXD2mNCNgUdfnriFY44thYueF8wgAIr2OnyqtmNcbGm8hU5487pyL8L6n06Ik2qB
YD0BYe4pv0278qS58laNJe4xZ2X4KRdLaOs4b7TIQtnW4+csLj5MHCoOh+kurAZ24uQCHWqF+rjs
6/IRCrUeAu1YVdbBl82euuK/NHKcbZjj0waPNDCxs9addB6D53W3qgnvWc2BMSa/1op/mglQZoQi
XkaFt7Xog1zSCsx4suw8CEU0Agq44/wh5CaXCTLPJlr5Kumd7ZBY3RoY2z7U7FXr4Fwd7GcLwHI9
+Meq1fBt6bgssL9jkM+T1wlnWzKZB4f2eTb8ebAG/HsFYf7b0nkVpuFvUPPXQITZdXQa9KhUSprL
6MhNLQjmtwoYQrmhwHNdNPqhFHjB6+jOoOLuY9fxYFNCq5H/sqhho+psboUaQw9lM1p3RvdBeeLr
4ARwAPt9FyuacE3RP9LmpdTCVQLl9KIcvbnFWt4cbcVYBYEVr0d7Bd6NcAuGqs+apYijl9YGpxsw
xlAgia4g6cH6aA4+HJp0eENunt9fIsBNqS32lZu/hpAf7E6uC8lXASqDc/FNz70vRhArtxYX0qHH
RG83VhsTwZFLhNS3UAartjKWhRs8ubDQYjddGj4jfSCDNFHG2b5mfBC4RYjo0Fy1HLCENjKYRbQw
TTpVA7qT0gv7frEMJvdVZfGZBIC+tLJwa7Ym+0V/82o2Ob/23kato7scJ2xkaYehdMk4R90W4Ops
WmyfM6C8FbFgp6y3NKitW+quLGxzjSe2hKqip9zgp8bECL96FVnOuutbtKoXhj3YWDF6Zv6l17GY
c2S0x+Yq9eoWJUCAgxaJMf6CeoaHynzqOedF3QDwK2pe6szkAUBRQpkgpAv5SZ1I6zKomdaSkQi/
rgJ+idzUA5P3QqSRQmDUsG28kmybfnOQPe/lMPwb2U7x0Kz6gZORCN/0McAQXhG2FUAbrX3ZciIz
pjcvp32zzdZBZ5x9t1hrU/HS2N3Rp+Iy91psJdlzE1oPXbwXbrQTg/+XJ8aKKNXKNYgV9xnT2FT/
QeVd9WBWFiA7D5mYNjhunjoZMWnvvmqFQ8qJs88qw0RTdkWxcxOIs3W5pdP8C04/e1T7lATBJvFp
WK7s+stx6o2n1K8mUR5cOhy7ebruuet8SN4iHKWYoJmS+7MdKPEOmVaty3qucsbC0kkMJ+gU0r6H
iuyOdA8Z+6Q7s/VM88odeOun3S6xaI8zeBxEfSE2NaJ+N2RAbNan2H3h31jOr1Sk5HshwDyShrEd
aiLrOtwF6f+ACrlwW/N5SLXLOAWvcSa/Yl08Bktt9d4+gTplrB2hu+FjNnjWFlZhkmDPasLI2q7p
alRi8yuO3FXuauApaAK1zf5IAgMOqbWRVbpRjnMSeNI5OGILpLb+Cc8IBlz5Nwpt6XIJI12cAJQI
BoqRIqx92rg3JvuJjXHZISaEeb41lXjuUQliv3yxbByxFPQtEs9ejOFvl1D3NmuCqC8swfVP0/bL
OWnSmdPejDlY800cfTcCQJf+6D4laaWD96LkkcZ/4VtMSIsN1v0DZhAW/F776MYOSC76Lh2B2Yl4
059qYAlVZG4oucNxuSJcsSs65y/vxmylZWkKuVpcGjJMwo8Woa02EUXKU3+Z9Gkxw+4Dmwud5Od0
uC3gs2d4ytu0KHoLQnZxpAP6VJc9wP/UBn8kaNqmihGCuR8Zb0wZUeyzrZ272Le9NWPV34n2poDj
RD8/AkW1cUc0QMLtqHvQPsZdgLnM13KwYniRppAiUKjduEhHle/yGI2wqE5JTrWZ7J4zPd/5oVyn
pvbM7AhMasvg2gexxDqQTsZaItJ4js6VLduNuLBpqyiuPPh/fiDthTd13daM430bsZIo60wi/2zJ
6gUSOFHz8Y9J3mzc5djY+DZkquTid9UBBYV8ld+E7lWrFRHxeAj2DkNK/kLujF5EG7kPkeq1SzNA
pCywYKumKq3OMnPU0s0ibGJ5N890I99/qVubebotg31heu7R9LpxGzThPIVrCNjLjIEujDZfnoMJ
mnJnFxQoOK62phKqOAKRsy41x5MXd0yQM3usc5rO4WksP0EvOIuR8Q0Qbkp8WutBcRXAQiLYqzGj
wsSs5U2G7auDae0UOEUKKaOjpCieCoIhhQNAnFEuozKFyNSa3IbYGMGVVmVs32kMQljvfeSokv4w
RDI4Ai1VJT+5nGnNEMxbrWVAqhE9I5Izl4PoE0RJq+7r59ZSzdHpQoaDSVvDRu3Eb5SRqBhaQTc1
+Z6LYdDeVGuswlPfqOeEAhOsDJ6Gc4DehLgSxaEv62FX2Xr7rzUZEgZ6lh0Bdco3R0pWMysm4CJo
XcNJI0JRYqj2WQ87jKkpTt9yH7vkLJYBGupTZ+rtrrcdG/d3CkIxLcJj7o8J9vqKfdDHFUf1q81l
NgI5ZXKxDZlg5XiFBPawcZOUbVquyt77bjoCZZ3nsqE2VVRexABAJfOq9EfGTr8Ok+w5cv1iM+mx
tjPHQKeqJ4oMUPdyHGDKeL4O5IkzgUUY4YyhmrRHZcBXpb0sYlhgBcsqystjHknvWYj8xTE4T/me
rT8IPGIsEf1XPKZg4dwaAEqlEoYpzBSTzB9WTYl11zRodZERRJHR7z5GWgp3CmD5xpofK8b8Q72s
CEmd2yx7riPYoVmOVbd0bbUrmpKm2KYElNI3LTkR+wJh+KbFgBCiBgDlVExIR4QcF/groJSEqltD
pWuIjcHabHXdppYqrC59lRqLuI+nJfXluMe5aMx9Q0FxtPgSgwAWimcX05ZOSH0hJ8A/LZUmB4pS
uTxp3o2kUrqMkg70U9qoS5i75s7HcrE3kR7h9DT2IdDfc5lCG1fNPdFTa9n7g9j4bXSN8eQePLNd
IBuyehbuh6o9zNgKi7BqxKvuJVuB3i4MORdt6cPWV8Gf21NFxuyiXGNt4UDB50HwQLO4PYP54shq
yhLDSMUz7LZLVB+1NvCkrqFRowNZ7m60w/yZY7XARxislObcCYixk+c+S6WzkZpGKVGEER8knRgw
VU/RPp78beyHL+SU3p1x/Gr7/BU4JDZvb5fXctw303TVxmNrAa+hMfkrjvkXMcT0OaEOwZmksFcY
fp+6jIdZ2ATydY2EBg9xoIPOHGGB4NTYeA4aiGfsUt4j1qqFVvnHsAVKZm2lETL19ndGVumLvHQA
JGICmWrj5I/VyAI7PCVQTyoFLMrK9ENiv9U+z2CAg82PzVOkM33VIxavzAUr3oBEwiao9g0I9LVS
6mtOFdJHtBEZpKFRMJJt0GcYlY94ZYZA7FNW3SqIga9PHPUNY9fi7goNdXQdJMTSMDYNk/7AO/Em
7IAkHvok2+Ukaxim98OczoRkXOQ3zEVbsjZfMaqaAwO7NgIHyQr/RNLS5DdE54ACnB5MKKk/rDW2
R6q3hDU/spKGGac9DWAL1pfq7PZ+sBgEOzFA4h1JjEVHqqxW9W/ROlQ5jdlXV36MjU67VM9eY4uS
6G+3oe0J44180oJrNFXvvXHuXLEMFCR1cfMwS3OlO+TKvGRIOB46KC60Ta1dOprhFh0nCBkw0Imn
xRSg+WbRxqL5aNlXvbp4amR04Gt6tE2sQT8NHpEAD9fKMraZW1lm/5YFLab44th3zZH8ORJoVLub
htnlk8Vsihkp55xMWVt/Ci08oAzXkkpZDBn5bomcBEuh4k+/Hl6hxAM9bnm9smrSyKbSj57TskDz
E9YnB+RumR3boHqO7PxuWqhlierNBXw0SAXIsLaVSrz6yI39HC1IEAOdqvLov1KYDjVHLKJu+siK
CWtb6nGv7zmX5Mo5ljpOPpYn/DkRdJ42Mw4G8bCkhVWnhUcMZc//hxKRr29tVjwmHlvyUsZ3h7ca
E2GYgEQs4lsv6e0x/AqKfr5hX7/4stw7XkQPC7kkBpF2TzN7m1K1jDeyDUHyqOGr8OoNtKxD3Mm/
sHDSQ2s2izK2rjm3h85EHa4E57WY+ViNX3jgQj1k5ndgTA+RA3Qx5cPonIdgZo6GRysek3giZD12
31GfjiHlvHwqHlfpnOGGkzf+K9Hrg9QZ5BnObhiDnYwQMfCarCcr7e9ROqBGGMpdktdDekfqe6KQ
Zwey8K6j1VJh/QJB6NB6Pa3RZrdXCU4KUGTC716ESl+nqbuzhGJDLzLiw+FwTwtsVK6P/BGkI8gu
HXU1LmFo+wVI8MIqXs0Csu7k1L/0j90ckN7C9FG6WnufBnrEM8D658bNq28W17L2szVN6ylLDWmu
HqeqaXHo49lu9oHOocQJn1MzwAiTolPrEOXz7lCE2sGyYUravXm362pfD81XYEeHtrPqNVT+7VAG
H3GB91qv2DbDCGSrF+CRNR5O4kI5V+O1MuDsUizzEPhLOdjjGbKVg19h6F8hF2JuAPUU7mShqw39
NR29HL17mKI0vKW9wI6qGru92G6cLCwq6mnkVp27ZDWetm1h2Mj5pcZpvpPb2GzxA2E7jc34ajBU
AE+P4TaE7lr1Ok6c4N0x6FVy0+JWjMlLMATJSRXqFwu1+zkG6ieS42MacDEMIyeuvG8efgc1buyI
HsWK+AR9b1uN13aGevSSKyk4q28D3WjXj1w1Ux+ofjT989PwmoDXCGV4baLprRwa4rYkOS3Iv4u8
BVzeVTk/RPBSz1+aOyALKyYEPlhbhEo0JU8BQGfrd0q5t0x7m+vJRtDWebaHkYtZVuIiLvSVEjU3
W43uow4tu07Um+XOKWWSEPaEb1mKT+aC5C7GnAgCZVN1kt70mmRdbRvXvpu+WwtjemiF99GZ/vom
/3GYD2F+cD7pX64w9hN6mxISC5GHmUgDrE1I2Ri2bukjXKs82wpM+FuQZ6dwblIisgMq1maQt5BD
Bpe8ku6pBo3OpnkqtFakqNE+7S5l7FDX1dnvLPfAgGvPW2msV9jD/bqFGV07NODoJBTpGOqgZXcE
FU26hjDT4A9k3x/XLmV7R7qykOBgHTz13Ie/pgRkoT3QiawgdG1kMY6we7Uh/ypG3C6s5Aw+iFEn
J4s6qY3RFePWhSZ5qFmTuTtSlGk7YbFL3Ub7pXyt3UxcXqmgiQhNkt48Jg6JjSrDgU831BKP4/Cl
3ICorGKsQIWA2pMW6YC7cyUdHTvGL9iVWwUElDfQbZ413fN3gOEe6RxmiH0JZ73osqMZZKOPnb5u
HFqBpzHdlSD7ICiEo1gUTZjtGmbDQc7TO2gaDsDMMEKCc2Pkn1RlRVevygLeJt5afo3cgBwYB88g
KUcM+BFMeML6qBJpExBQ0ciLNlrM9mUyhvcDJ+fOafpPcQuR3czzPfSEZdCFvzkVWlqL5whULM6y
YTDeS9WvRNVtGulHREBJltdtcamz4p21HwN7cirzAW2c6BvY6QXBHsJRNGXn8Zk1nd37r8FuyUDT
Q18UlxStxdOak0F8gkbQA613K8LijB4WKI4UEUiOwlK5H07HWQ5QfUVmZ8LXLFHIPK9aZqiOBeEA
e/6ckpmm9+5Og7meGvKAVoCQmYHdjT+F5T1XAYVZbvWu0qBZ09lH2ZblM9RO/Xc3GO6tX4GUKGik
Nm2Ua93l8Gwb76mhPRosQ6AzJpxU+lIXP4B6+BOKNUA2MK+rqdpl3sjZ0X+Iylo7ubrIIP12aq2Z
FR0O/JG5A0Dw7lX5O9PnvYUXKXX0XcuYLabQZJ7P+63cxYrGg5aEgB4c0tqC6s96zoGgwjNkYkW4
+/mIkXacij9qmZK1h7S6JTIbXNwQEjAvk8a6zsGcIX4axQCrwV4tPJm8JNRycdzX5Voz6f1RcCOp
dYvbZc4NYTn5Bqu13U6XSavGje5Gcg2Hn+FYWx4t6XXb1Cn3EXsB4wfL+J5EQJxZgsStwsQ+TZN+
rJnjhNx0CrnNAvOXCGwWHSZr1+i7IoGz0YNRcVdEAdHW1lmW7kN3Ar7YQwyHHRfHfyozv2qeh6gj
cUeTNCNLS6/XPV1UjVqEyXeFRyQ+TMWbZFY5co1q3aKeY6crtAsHJjYdPumA86SRc4mf3a1q8z+O
zmM5cmsJol+ECODCb7th2jt6bhB0A+89vl4H2r2nGFGcbpi6WZknR69mrkIhLjyzrX57I/nJc2es
PhNF8tSWVbAhOSxviNdvczATes9zcmi1c07tYJCtZMaXUicX+FOr872P8AXJgFl4MQjeEoISzWYt
d8+YfzLA38PsyUhxU/dvrt+D6s4M0LD9GilTQ3OyZIZvLfyrcW6l5uRXOqsLGyZWRHpCYv8RPndW
uZNrKvzYHpCt2k5R76C4HfKeu5UNaZDgmpOEn6zJPpKu2S1rvGL4pdvD61GslhkhyniIedhOxmez
jqo57p9ybSrddKiuzULGALQp+43V8FlugJdiE+Q2w3u7HXMOYbmy7XQ8KuveRGeV1u0ni3U9G1zE
fzurrgYEjGQfExcaJ8mP2v6YML9S/dg2r820PFNPxfjqrSjSTqO7mQT9PhWcjkinGAocdXsbpPV2
0X6oLMTUVK4RuDWXK1evs8azblK4ef16BVZVr4b8uhj3cNzDJdgWqth3vDkNy00qSABp8llE44UA
/borIhYnGT4OWy03fPu7wXmbZeY+UoxTbeRfSkgACXw2vUmMe1024fhMHpX4ygx82UPul/2XZRYf
qiT9kDOpBEcX6ME/AQWelF3zyUMa1cnZY7YY65NlOt1wK9fGkllymUX8GD3eDAhhzu1DXVA22Cxt
mBKvgym74cL2U/CmIi3ZlHu5bnegF31DAvwI9MBeHo30UDlw6RiL2VJmFnUR6d2S71Oh+khjm8Li
iLGV0oL/oI8wvlhfOn62aeZ4I+Ev7SmRZ70xi0dk7MpkDb9JHEUnOt093C14jNmMKT7Gls3CcBsk
n6nqWuQUOzxw4ApIK7VRf8iQKtOYMDM7xeAVxw1Szos0Ax/pQtCa1ZstaESIeBLreNnauHUNW6Gi
nLM3aweN/0YCgiT25bZ+mJ3tZvT6SH7RvKOVfNkFBKS1d3gTE3RTsF7P6i7lSyqzd5mrTw/VX3Pi
QV/3771ZxWwKDFye431iBiFBJe9yLXCY03ZDw8IhmHLMtumJNgRG18YRJlNSHB61LvCK7qCVwW4q
k7e1ao9bnM4RdatJ9i6XcS2rzY5wzbcOCDoyiOnFeAC/TTTD53Jg1ZWzZFo7RNoI3Wouwh9Dq3pu
vIlbK5EVQZyN9T1m9+A5akLutAF7joPIzKzIsXh8lWLonuXCuT7Wan0bQaoh+tDkf2GTgg+SaKlF
UcRxAV7jGVVcqn4VKqGUxsvpfCuWGX8tWf863q2TY1ulR4m+Ty4ee3Sa7E9u3yUW/+ZyVdVhV7G0
VkK2b90+6nDI9adRN25tPX7LMxFXbCKqw0Big1wnA7JUMa+t1L405CKwy0E9qhWwNlcNt1ewZA/Z
Hh4tpQ0Nq0P0mZ+ZvSTJkthww/K2cBlwf8ThKYhOcv0RlT+KxlmGrIsBkQafBYR3OZ0fWv4YO+aO
sbzPFZrDglUO+ywtIn48Wbsg/Z14vGtIbfpSe6wr+wCpA8cYpcwjmkfZHsfySUO9Wf/RTHtvNv7r
m+w26DiCmGVo+huNQ6lCYFie2sUe8UsAqJKkX4srzNCvcjsdg/K7Nn5y8yJGojNWfiJFtFeEekqk
8p4XKWE46zzIvJLTavzUmulWYyfux+ZFB3OuI7dGi70Jk8Kzs+R57qW/agYaENQ/YUyZOXepZR/k
WfqL24gkQc5dtmirr8RJGDSspHoxwnHctlJ5VLt6b3Rrs2i7D0Jk647E+QYLJWOpYXuYBzetjqtY
0GQCKwGK0PfEy7MQUNblL1GedFrhEt43X/FEaXrwYqW8L+QSNRFr0ZifaJ13MmQXSIMAYWxo/sHA
dKp6nETrqrvnknUzSaOZuIY7qreok3LCIL0pE9sFPZ8ODNSvsaJcdca5rHvWeexo1nvQWk+KLVFT
YPIb8n3VmmAzoQhH75b0XCtBupOV4rOLFgoIAMax7pJ4x1F+5xgxGiFSi5+WkenTqmXupobggVYO
0y3WeJfnLY73pTJep4m3b0Iv5LayyCdZQqQy9lNOSMoy56UjErN9YS6yuQdCQT35rETdyWDK5EFd
FjjkqQndN8iB6Ngx6A+eUuHwV7OG5BIDjfQ0GWF5tsxyEJCp++kIBt502yW4SsvUbuTMogJvwN4K
UuvY4DjZmMImPDSmNDUCAgH9f7HQ2256J1Gio0JV2PRKPHn9FBCEN+Slf0PgeM2zAl16iMPXShh/
ZUUEfRnRl2kVaxM37DA+U0/MEiPIfztbguOmaPHWxnmwYHSIajoUw+ih42qZuubSKf1esOyaUIMH
QOGt/CFliVtUFVdgbLohDh3KEVdSU3YYDWPmyiai3QibNxI/koziNpl4xuomo19RxP4Yt/l21sio
UCzKk4szlwzlxiwTWDsY6xpm0LTAqkiLCajQWb7FWfpR1Tr0EKmw2ADYfhDx6MWgXViTz8C2VUGm
G7VBlhJ3PqsIOGckXKmvCcVW784V8w7DLdIJQBjeEegzR1YNNA0z1N+BsxFWeYuOUwiktN9jG8pz
YiHo6nLDILbmyZ0oZLuMMhTU5qaiEqP8CpOdxjkmKqheg/U5lhQGen2wL5O9hOGHXC4YKWhR9U1W
6DbaiDsQiWSkJekAap6LUNgfqnGK1IdleqHul9QwJV1AV8hqmUEkS8OjOLQSrhaWpa9Z9llxohzn
98X05f63sTRXpnU1dEpFoenol99DowKtsF97/OQKN89CA9DQG4wbiiMsD0h3RQ6cXSYe42ln80wp
z7Huafajnnza6spNqbwT8DQjwNpPKv1QrNoKL24cu3QTTJhHpDNIKJV2E6+lOKjpjlYhcZCHXRid
VTYg5rcp+eze+SQoed+YmK1WHnat/YTpZzwiL7DRjcrfmk4WBqHfin64hsOOEfOxm19yu5s6nFOt
hpLw6Cs6hZS9QTo7lm0/bVPqHoRbtCaufu5aEKbkYcjuUONl4QmEKEZjLX/RkFXGuskRNyMiakyY
AiVWa4k9ZNcuZTu9+DKIHFhN6xdsJphuqSxsee1ONrqmFfwRrbGJhFY6UhLTHTCuJ8g9+76PbgPU
uL54rsCnI117ZKk91pybYGCbXtws8TUSNFXz2yi/DXaP+7j1Fo2U/zmQlmuxjthJqDqmIZ2nBUpD
SEuugJ2QVeUn8miK8dAuFR48qmfk/4pQcSK9Z2j5l6Qfung2ovcgvpQ4v1rFN4pTBXsExMBuFRui
nP0UASOp/83HL0rGUCeIrC4m12PFgcP0K6lycgwzgXVdsnOUPbSS1nPPZvOUjjx88G0m16R/LBSP
1ZHsRpPJTv5jUA7UFinSoSu4LGaCRT3SzLnRx93YTjtOOSeaqh11ad+tZdmnA988Q3nNFhBD2naZ
8CzrfLV8/5JCQWRisrH4pxCqy+JpO9Us4on9ZV3M9ZEAK+cfhknjQ/knIhXRiIO0OViXKWCTEtWc
HzU0btNdZh2TvcER70g/ya7JCAlOppNgg1glsh50TjcIPFeqO7KqkDHBQCGbvHrUvaDPPVBgTrUC
ApHCw3F2+krZCpG5mW4cNHv4lw0Bxv3VylWGl4GdRVgXR5waTlXtm+jKPiZATxK4I62IdtyYhr21
k+pgNu+1Kh1Wc1jbYJTowuZiNjReSKR0Ix3WgX2I1eoUrBgO0bkNC/dVRJuJfOJPzcgVBTkl8W3/
pEkWnlenT2n0lVNaMTO37DEf1OOuart/aY/19zhD5B916hMRwJu9otLOUjSnBTrFxGQHk9cta1Yv
GL/wjKdwwzCTYX90hvB34Hk52ByE1+CTjWYKx+QGfo2YBD1kueYv5l2KXuf+RVKvaiPj+ic9k4Ef
sPDOn/rIK1QykvtM+8mK7VT+QLTfthoEwBYLuIg56BE1+LOs+n2K2flUng11JqKe+IVxZghvJaZH
GSyDEACGXGntLDcL5i2ZRiCRjx5NLy+LqLeUlWMKiu8mZrVGX/Nw2qHtYe3Ni3wAYEr4RBBzy/C/
3Gg2+JsGFedJNGHlpDIS9DGFVtLVDpMXFjRQOPlMo5Q1Xf8TzykurlF15J74YBx9sphyJyxP7C4u
keDEHBBXiIDvdsX4oC46BJma+XUX7k1pfrSlfow0uspDO90lGccyVn+buJjWemyK1G31TapWgKKe
7Ijyf+dKNEHrKnmOWocZqxPCH2d5c6tPVGJk5naWLLJ3agvhZlE2TDgobcpWD/BOsgknpMSeMSdl
EzAAEUKlodP6U+v6Dq37BPajgdFHEN2KWKitniPlc+jCb52uwGwjWFnUxIAXge9ea7D7WjnIJgnH
YjNlH+nAtm3KZzRHJdgErbni+vFtU7oFrhQsTsNnqtgcq9myfkYyNA6BnXooSConHyjxjl1j72fk
2tqxhC+bIFWG3GwY4wBrjKoDAxe0GFXUju7Bz7bxzPI3KVjpO9TibeMo2JWobZtoVj/1yKAWr85K
xEwqYAT6Ll2f5SsQAFeVavKkcAvKZlGgI8gKERLCqjR18NJA6ftsYJzRhctO3j4GGums2YqeKECs
cJU/t/zagY1hgY3awplCZ6IfEGBGjj/F2gbV6PJzvNrHmX/VHCMCnju9nN1hYv5VYMfayrspwIV0
FBXQcUqTCqf7IuTzaVJKrM21S8l+G4Pgj/8mwLXMsQdej2RtcbcIGnNwXXI3NhTAt2Qvlx7unpIk
EwEl9ua4TzdYWSD02uvSu3u3SJZnyx+kHqcN5HtVmfdYxZxUNNscdw7FeyHJvMLpYQ6JBSRIxwot
w+8Fe97PVlQZsXB1bVblLlU0EqFLCeoMM3ZlPJndvG/6otoy7pHC6J4yXRwK/J4NokE+6Ndcsa9L
pLHyMi9VeLUb+aXA6GMOPH7j4yJe5alzKGXckOwV0t2oSWhV3EZOin+MB8zUAUa2sKagR1jPgfKh
M59O3swMR8I/Gb4i49HFn7QzC9N2EXAStnTje7/4jO87SpZSPmE1+1izUuuGQpkcwuZzdGXwU7Tc
qexDL20n9ScWzz2S4cg7Ez/4sjyqxmt4gUQKRy3qP1C8MPiaxL0LzNXghulOTtlE5tRkZfJ3zSer
7Wb7KZpfg4FVHYV8lreAQKWHYpcSqscTRAxvO4ERNQVDVOVV1TOsRgc22CUND2b8qdGgAnlk/XBs
dBGzEz4M6m1VCbdnvJQVAxkju+jmcx/ifHkn7MWpCpd5/ZlRQc1cQOzmt9BiR6DMJdMpTPdpe5CN
96UAVzD5ffIa8+tY+oUGukJ51QbrKHPWH74mtjE6K1MpICyF7suLgrsekeVGW5pXpM9WgOSKUDmG
+7a85eYbtCtXZwUZxCA2eSmjgNqBtlMhs8+Jva11J+/8WsEm2Yfu6j4dtK+42DUhJnEyqNPiqvSa
Sn/2crcXNkTwqcJH2BRXCJW5fG8xyJTqQeN8mIe+3RAS/FKIyBvh3zQewcAS5tt3+VmZfJKG0cLA
mR4T8S9MDub4NGGj1wjEVB+jzT0BthZv+FINxxFz3waEE52zbgUD07Q2tB018ac63nNlx1wfzldw
YGucBkJFBOA4GV4lucajfWis/VS9JQg9i6MA09iNIRgMz5QOS1Vv4cWYLG3t54JtzGBhDLonxc2o
vvIcwzJBu7F60dpbYr+YawOYSVAISe5YV5f6Qyt+J9gdi/Q7LKeOWQo5rGGTx8kwZPNQoyhDYiqu
9gyhQDokYeSErPJF/sB9M4DujOd5M/xf4WgQOtNxvu3s0HRygEvzQqrC9Bp+KtazjQDNtnKbQ3Ft
jPvYvSyJN04eORNtPI/SScXJiM2gK3/DcSfzrJ7eqCTdSOjAhXzH3DHXsCp/sJVJfH+Jn6bv/GRT
4Hdhk1NijO6IyML1ckyWBwKDl6xFrhmQwmFub0wQrZzMcFp0ZCLL/SpLZYlHcD8UR4nXSqZ+KRW4
l/LHCM8aEQALU3o/+lJsX9BTF/0alr8i+qks4EjB24hhiLQEKcZ/1fxqhL9SwyHMJ6GybVFG0BY4
R+L+JwtbegDdMnjlQEYV7gCITF9DwrVJ9yEWAXyuXChCf+C174OdXl77iUdiuOvgQjZ4+Yr5VEmH
KDyL6NxmDyENRIXegcMFC5/jd93fuRKm5aMP4cpCqBVvEovxqnuXQRGQyevyZ5v3+xAurpy5skxT
qpc1EDnfsgnv4vwjYatW41218gNfqcAGDENa6Tom/Ox520GEmL+L7gQQYiAKoc/fIVNg1fhL+kT1
57qWVumCpih55iIXg5tWsY8yxJE5klgvXsjdKTW2ApfqzQlXbHtMxyOAHbnelwv5HtyZJB0XBmQe
VbxrkPMTF9F0axlud21j5FfD0UuHVkZrOOvNZbLuHX7sQvkwv3sLfodfz5egh4d+hRkIp/JicN2q
0UPGwztb+543ByjH6WYlMBlh35LKd5ZwPzJ6sOYZ+90iuQV4jXU83VLVSoCRrtB6PEJNrzM8ogyI
7hLjz2Tv7hXo9YrH2C6rl5QWc/WrxOqjP4Tw9QhzJzlJPtpfMsEEYtAcZXFhOQPMSo3dMbmkAw3u
l7A+Lfx9JjiF+7B+1Gxo41dlgnkJPFtln8jeJiG1lTBehei8zVlVfpKcgUKQn8e64YamG5ThBpV4
MxWF25GdhwMLjwLxLd7RE4CiTD5uApEp0QmXf1v6TJXZk2jtbTORHQ+3uv4J1IiorLfyILJW3tED
cpj7BhMF6sDFKrfy6IA2Ax/dlR8UApWMp6x5ysQnK4Xj2SdBW79AYe5sJ5ETTwViGLw14ia6jUGo
Ucm9In6JoU/PrPcdo9kO/Ggs5rCkZ7Q0gqAS30Kb7hhne6Rrey9qSBH/RHzC6MvD1Yg+EumMR7nD
trGuW/hQ2DXFtLRuUQVUeWsw30bBk6i2Em8iHVm12+O7mvInPTxFfMLkUpN9YHtTu6uGHei+wXoh
EtDpP3x7Rk1gCVXmUFt+hlEa4plMeSbiBGXziwwrsz0K+VkW5ZnYSFbwht6RlQ+aQ4nuME+fK3AC
xGlTfPR0h5aAsSw4MueJrVWf7mdMe6q8p3O+DMOXqDnG6VNik2kvjmbzqZbPYXstDUce+ayI486X
mabWlGaudEYcGY6GuZpj95FMc2CHreNfyZuHTUTxNUVuFIP5RLXnY7FuhfmyyM+5/VTZtywimcGX
N2D8f8/IIWnGSWMjQylG88Gbmrciqb9nq+b3IHbxNdnfYRu7zezUEIbyY6dRi+uUQATnS5zA9mqv
5CLWpxK5V9c2YVWliB7AAVXpuW0wAH/P0QtvOjYxB1Q1RT/2/Nkk2uULal39C9tEHbbqgHn1ifuv
Ly6NdB7mgxWhx5SOZr2W5XGCGGYgeyhHYR7teGfbX5H+GcUvjEFq8ZVZCKovJFsJ+bXatVWPIY2e
Dfi/m12fZXAN1lmp7iZERx77LfdGxu/QXerulOM5aL4XFforF0wvPqrhRzHvI89ns93FDYVzBQEr
4uridYSMjfhE6Rxjrk7ivrZehuYMfEAwViyKO+qY3PZx/dcrr9Sm0bL3q+IUsZ/M4hIrPhEZgjSC
7eLAEGjOe7Hs2+i1LemTnYhiPkuj8FOpOZrqb7x4GmR+Q3fVZvJrnEeyFb4VSXILBA3PB4GXQGEW
1f5H4O1VLh/GveLBc0lTsT6wCCUOVZH0tXvbG6YTy8EtDvOx7nAhe8TpN0THPNX6mLN/3eLhH3Vr
2JwcV7vG6YPHQq/z+NsW2lauvuK23EYyDtXmPQl/05lUWHqWy2M2Dly9rOD5ARpLJBT5SNM8wR+Q
q3sjc+k9B726qbgRE+XWJrdQAxseP1IzcdQ2+uABRpHhtgh9dThnsmeVBxrfdctjiZgVZ9C8G8AM
YXXLjM9J3FKMiwo4zYpdrhsUXomgOWPVq89t6rftIUNdE/dU/YzSk4h9Myk2K8aTcBGoy7j+Zawx
2LGgJs3FGlHOtz21kgYyosp8lUK3nPFOApmYXg0WOGn0J4M81ML02KAqllbicmTFmNjAzzC5Ytd2
ePNiUDUfLQ/cIxQBLBirjR4IMlh089seDvX41EZnNPUhuNrIcoAGIk9uT6EKuSCEfU9NsZg2rQKU
g4OKmvpNdykrxwjYFBELvsmgRtJ7WyPC3BUIn3n8Ss8AES3eT/u6uzOD+bV0bM1XJbiJ/owgO8l0
GFcnmmnReQ9Fabl24i8aUwgGUJ9nZ4ZaPOIIG55oQWe7RPc8Y8k2bT4D+2zly4YMGca7TUrYIVRA
sZ0UyRXFCT9rVbw2bO4qNhAdYB8eCbqXAj6CfOHHwoMQ37afApVe5oDaW7uK8A2JSvgL8kbiJaff
Klam2XdgvIzLQ4cfgvHAEk+leUgqnoB3KT9IFBtXtCq23wMcTH7jDsn21ES7Fsk9/O4wHhM60Omy
xvgz17yXBcv0uxK9IYXRqgn9449uSVQ3rn3mRIooO/Tiu8oMnugtrxqFqRSJWFfOtfQlh65eu9mg
facBIR8VU4rWDeAnPqEu1RC0mwFBsDos9veAvrPyxatg3hiN5mYRVF8XAuGmJi0IAN/AWvIx6byK
vzNU5RFMI+/TMKcpZZ9ECn+uDu9dwrN8xPQQawXrPKM7SX3qmy1IwHK44UoFl6qpx8zi0dB2iN5t
MrvJOPvdAt6um2RnzOlGLnCVZcU1rRu6AvN+q4Wg58LyoPcc4A3xz0xnn523247RaQBDm1FPnU5A
F5XxJaRfum15DKod5jOez/M8eGrPw1vVCeqVrU/1H0gVLiRSl7RmT56E0qHL/QNIDNzhYo8B52vo
k782GE8gr89jS7d3luKPWNNDdmIgMnRsOo1ouCerJhu31wywH2ZVIJTLl8bMoyUzA7At701F+03T
/t/csFws5OY9RWQJ7Vb3+oHNw1KSj8fPycND+9NZdTcreQaq2mcPRoptGhcFbdByq5PD7CCMBAjX
qcqgTCwrSjGUVloHQgyqw7aXMBFH4XgpKGowe4CJ9iA+BVLfJjTVr5TXTqxBapPofoE0LANDTA1a
IsSI3wgr0RLrBwVSxqZR07clVRybNH622G/9mL9oKlJAHI7s8udTb0dfM7aZrk6/IWFM8VOEpIJl
igQU7w9pHg9mUuNfrHht0sMuYERp+QwMuiYeWM53dUaqBN3LJOMlZg9uim5N4qIKKr1A9FMmxjGB
l0qST4OdXM0peZ8NSsZlY2dPyWWKE1eKw2HT4yxTO+vVLhG/bEv8szPFkzLcRXqCz46dT6ELXOfF
eyEvs5OMyzN5nR8s5UebYqU+mU8j5gNj5BFTf5GdwTaisnsMIPh0tPL27ACWSnmqi5F7dsLqzJUO
Lo46kfvMXzXngkqoHcKtsTXAbHKKHS9ymjPU8zAJqxe2d7t2aJ/FoP1NE1tSsz1bg0D2nv7yoL+z
HTn3EvCXGhhViyfVoEssiUNvrdNknHeJkmwYQwBkuslKu6fhIEI/7T4bLdxXSnWajVLeyMx8y9Cd
QmulCdkB2c35h1yFM+EPCXmYsQ6oMdXh61sVdzTeYWBCXHy2pbi5yU+WFSxM1rN5HPsaXaiwF1hF
JxdiChOKIjvpvvE1Rtoo68+dlZyohyFUEZ4pd6LKHCTGoPyDXerwyr3KOVrVoFWHqs6+xNIyCKhw
U8ne0fTAJikloIwJhNUGPTff7ZhBZxfjBx5C/GkBWLCahysEjIk2LSIKzSGdmAo7lCGNpLYtJ4dC
my2keMKOBfL7LD8GPX4ajEhnNVv/2DWAuo4IMNUYo4ACrLwXSb2le8npQwaotH0tpWIfZ/FW2NPB
rnWONxmtpCjaq3UoSjw0U3cC8JOt3FkbA184vQQd6CJT+6QB6hBI1q6sYIOo5drdbmKpINRRqY3h
KqnKcr0J2TTYILd6pT1HPSxVM7+qmX20i/nSsfAo2tYBOEWBEHupiYbUZBr3uEBICGbdUzX/RXrJ
2puDFCaVZXSDqXfiKnwyeJs3ZuhXNBvF7CiDsOcrXLwZldeEDwNFcos9BqZZgPsGRVU5JqTwJ2t2
VtBubsJPleo3RQ55QsEjbeC49Br8AI4uKzsCdjCEXnRGwvl2ktOT3fs9Cn0uN24zhA9LYi82WX4j
C3Zkuh/UFKrwHVN/tsnTBv4TbcfoElPSbYc4ewZ77Upy57TMdYo0gzauTqLgAo5iuF46psUGVUwL
8XjidXwqkmAHSHzblKMPQnynzNPFFMuzWRjXXsv2wmKRrYSPlvouSbduo8CDknbI13N0s0GjpCPe
5EaK95R0H8BzMB6lrDrXD4/sjyl/stfmXKetHR0uz1Ls12jNeGB70R2WQNuk2GAmDsNDo+zyhGBC
kXngmjloW5rTW3waJBVFueytSDpUknTU8/rQifisKcW+hrQXmN0hASNZtWhAlrqhwffPsmXXtqNP
FvjebCeuOlXuxPmOePBWpRml5P+PKXeM0rK0NQ80MCAv9mcwkmf6gbhAlF2XFh6S8U4fxHOqNIz8
wpWX7MWoWF0PIDHxlllSh/XadqWZ45ht7TO4B1KOqRySWCNx1FrOeMIEM8x4Wy20uhXsFlhHtVI/
9GS6h635VLb7WfpRBOwvP8mfehl89ocCP1L+ksp1Q0MrsMnuh2ap7McsgjvK08IdAKom+azSzwol
p6o/khTyN7uv8KcT/1rCuKXb0S3RFH7a35XsN2LID+ZXCaWnA6lySKmvyGhMCY6QjpP4p1qg8cG3
HRiINPFdoKUEeeoPyQETjNcOCBtuBb9wSYsnBbyg5A/wpegBv83EZKsdlJJtGTaHXHm1YYwFbzZb
3V5Fox2YOis6UfiXAxSQku1lMb2lwEOGy8iHWdcvffESp3uoEd4QAekLObMzM9vypQpC18xeI8Em
d41BvevCPFXFkXK37RCwx1R/KWjK5XTLLnFJED4z0HzYQsReieH+fDT9SUNGDNcNOiKhkCi150HN
9aUXNhPorgTONrEDHPZms5dM5T7UmTeOPmSAFk4ibE0TpnqiHMZu167WmDWCa7JdE5usZ8EEFVuj
MRGyTf+VW44enDCrsnHW5vxl6T1+WDqfWF+RqgF6TZAjryBnBKe6J8H+W0PPTE8F6W+zPRlIalFO
icUz84i7tFi8iLpDbK1eamsfKuqWQOBKa4VAZtWw+Qg/alAKBEpRw8qKXFucvpb5o2V3BITWSfK/
Wv/Vaz6ZmuP16HY8BJTuB6oA060jyhdVsICcd6smtBrqF4AXB6KwGFUHKsB9Mfo5eh6cgWZ6YITb
WijPAUo3REyxkGAcF1cjNCCGfpcB0rKUfwmtbv/TEKtryWsIQaXjJDPaO2XkMLuwLAgrgicP23pa
eEIU41M4UDtLECIfzliyqPO8jfhcZv1NYT03Cb7yEf0DcFP6bVWfWXBhb+4qwG8at4eRJpZ/jfRe
VceWx2rwxhqSogqj2wNxQ0vm5T90+RFYwFnFJkfnMVpTQsUh9L+JFsdpkj6HyTratIk3abWPGgLA
nGvBVmF4AfkRbgGQ4T6P00tG4quzDAwIj1adrgpqv2Qg0uCLyqHJLvNZTs2XtNiXGKuQZ5DHQ7O+
NWO7SdkgtEIn6B0chgndgh5sG+TRAUoJVL3tYIzbId2okdvYZ861GtDGLAB3Ak7yDtd4kzQFaggH
1iEjBUr75AqwYTmeEgCxS4ID8WrRJaNfespirfq+kfRutlqQ8FCnEs5ccdCWGJpZy5ZAxqVvcOhl
4C8WkWzwXxEUwPkr0tOg4FjZdbgs5qljiU72hLdrVVHfMcunPn1Piu+uCn+BZmwTMnHqYPi1epVL
0I6QBonvYybVSyZZyLHJSUSvEU+KKt9LuZP2nq2/KxHbBGJqCIqkG2Lk9V56kbon7Jpbcz4WkCJr
OXMKTcNak21lCdlFdshPH/se8SM3PUTHazJ/WuqbZl2BHHxEku5kvGCz6DDIL3pT+w3ZtVS75uKf
ML5igHj18hjsq45hLUzCt5IhyZg+wjy7WcZylVgQGbhBxEChvELQEtuNoZ1BEPOa34UTDZrjcpyt
B9lljgHiaOZ7m2xsx2+sj+81d5TQKJiW52eLhWwdN26oPENl0IzIlYqfoKp94m8MgxWqBHbdZtau
lghPYBL/kJasEsjO9JysEND0p8YvzZ0zYqTN5Gmb9XhbZ9MpFuiQAZCVOV32OqpDj9lGXlgDcChv
guUkjGIvKrEvI+lO8KI00/0kYg8Ag182uPcmbaPX006Pc6/L4wOxGT19KzmYEmEtud8JQW7Lanlb
SrYcRscejXQKo0w3slcvcd1mFe6qC33WLOEpKJBV/KPCF+pymfrAH/JqMwkOlMy95TTzxaH88EfY
zMj1b1FwIg9bji0x9kOf6JaTthWLYGsHnoCXUcppkOMT2qmCR6hT3uJWOmjZh5jf0xhG51sc3wKz
p7Lxr2gchQ9RQKasKX5hyexZxU/I/wzC65yibJAfmVkz01HC3AebD0KoOUJU4FFLcgfMqclma6Vd
MeoSwB7ra4zvAaCU22OeELGA7kKxasZrFOhpjHG/ZzhlM9axaePA66Kc7S37qW5vTRn8ixpWIi1m
qahn7hz3ErmAZiCcCe2I9UL+apjPY8jGdFX1iapwR5TDtzn9poHmpiRtjMRXzRV2BJ93DTATp/rt
8wnHDLJps2fQRlWieE+8BNLzDAwA8XhIMNVhJK/HjmKIZx1U8xw3ux7tJLHcKp1dw2i8WLK2SiT8
YdS5Gp9slvJ5gELP3fcfR+ex5LqxBNEvQgS6G3ZL78344QYxdwy89/h6HWj1VtLTkESjOivzJPbV
ip+ObczaW7Qs0w9Df60ZYgIKjy0CI03NY1gTNXUXGPGpUXkh0Gab5Fx1Cy8GI+DrEL1inhPjeRJv
dTUB1zs0FjM2D5HCja2/dv7dq68GDgX5HuA/q6tPrflE56x/Mt70ZvXTklQzgBPwp8ii3XlKrZrA
IW82rVrBjaC8iuZiYIXs+3U190HCrIpfAzvZWdG/yXjRctDuw1n3fs38jQcOG/f8SZt8zOvUd1eC
XYc9BLvKOXl8JTWzuq7f1W9YFAtRmIf5jhN4IY45OidZrWY/qfsmSthnCV3CCi9FSqCUS+f0KOrn
eCCQjv/B+BD6taFrNYHLlhw7+t+AfvnhKXHF1qC70ah+io7WGvVAwOhHGGbn2D0awcXsNrVVH0zq
RmavcMQGT/sAm7gsg3esSvC03kAscJWHJwkIqLJ/wHaI5iPU8id9qJY9lj4kym7Og7O6wGDLMHlx
KKQJADvVw3OFxB9CpA2nbRxe3Lhe6fZJGR8pm0OKthdZDXUZiH/w3RJnjG19JcXPrI2iKyvitk6z
8GfPI2MlVtig/QeMYlMoEEBBsI3HW+NpC04OUd96QxKpCzYdLa9hQOlGNQuTBQm7dNXAumzL6gz7
Ct1n0/RHl+1g21yD8MvXuK+k59jbASCjsRiD3N/I0Qwem5fBszL2BYOo5+BoqIiVxvuJLWOqX2r3
EHB34VMGR7FMYasY8hIgIdOcw05UivfM2tqJt2uQ02subBQp7fiONKzdc1oZh+6kRXuL5dVYJZjC
Px0WpKZnARzQUZcsMJe4Evgvn8u9HP1RpOdUvSPe+Q5JLZSKYj685Q8Yb9H9DPFB7z87oHPNo0UO
GNnwCdLAxZcekaqPF666myBVczbCMgm3kP5z70Htl+18lVT7aEATreFeY8tljtXAyKZsT8k9oMyw
MDIWrH+aVmGRccBCsEDK/2aHvo027/skAW2wyyAzppG9knHM653EneHPw3FyisyzkL8mRN9AHbSM
/oq7230i+O0E3awiuQ7DtIyyz169F9NlpBZoBjm6V1AgA2tg5X9AiO4h8XGEa+ld0691dMIIL+Co
NfAfr6KlwBUXsooOLbug9s/tHtzquupo6NxjALXkBARJwZZxsRLoyG4PJcmFFD9gO5r2bbmvrXEp
zW/RXpL0z+833OkURmr7aZDzgPecgIhCTmwMsQZVVnQ/IxqmebXDOz3FOfdQzEA6YM7i3RL3zPt0
q3gdayzphocmjg11jLQ34B8iIKH4BO0vIvoTOduEITRpQE/Re5ySC0YvVOxpzPElJ4aZ9kOwMH3E
LRPqcs1piDL4bYHxFzMr/WHKPyE2Bfj9zuHFNV17sA35tkOsBkK40H1uwmwNQyClSGs1Sqd3Niru
ZhhYslfLeDKmz8EFHwu3ZDiZ+INQiXCOK67tPNw0RdCA0gEzAEaxc9vXvvjIg5sDoqUC4x40qBT5
XgSkjaIAQVAuB+QTGDbeHRsRoKpX38cgVHQHSS8H6xCH6os2Hpcds4QefPIv5Vgnmab6e9BszM5n
Xi6xge4Sa4P45OvHkHWzW7Hmdt4qOo1bTqJa0ZuBgA2ICiILIWioOeWU7mbTP/0tw7DJ5XfSpbBv
wUDAkK6t4aJlf1lebRSBkwFvScKivPmHoXjpFc6ROTdvw7Vf/6bZVTPPOfSAjuVmPN1pVXCTXwuf
mm/+y4LPkIy8Mb8esJEDS60isUXKhGTg7lhIiekc59EyAVjbVs6y0l+8Yp1TSml9ym7fcS8fuPyS
d+qhvbcH/JkN2c4WA4yofKLbLQUCQJu40vXWT4hJuWkcHJ3/NBBLbtGZrKL7C+VwC2Xzlc+xiBjP
Cb95B4gM15Y6Ppjk73GxdfEpxJLhF7RQQAyALibCP6O5OG67InaBuefLlcXOsps/S6v3vcqA/fdc
D0D0sUiNOHNoWECT8o91XuLk8i6d4JcVOp/a9E80r7kzrIwMhtyloIqlry/c6qL8B1+WUX5kxtUl
O1wR15CDRnZnfgOALwgofO0Lsg7kHXr7zU09ZNFgZ8d44AEKQlqy8CMC8dHfRFDvM/siAnW2HG+t
WzwJRZOeLO78sfvdSVrtmgQcETfk2CJSXa6qaXwX3N/M1NwOJhw2o2HVHG2yyV0Kld3T4rux5MII
fg3obFb61Gny1k6ITW2wbiK0YEDJDgsNNliOSo5V4nAAc4FKehqIUhY3R6VuLQMGxh+XFufEY3/C
9+07N5P9o2Tcs1nEmLxcCLrvQoAIBHRPbcObEq2jftJCdu6cvnOyWJX1VrP/bO/Hif9CK7/EDQS9
jPoQfEQlmqXZwjAuzUWV/Bt1tSc8c09T1LEAcBbeBqg/QLm8/EU1f4b6mYKXHH2ngSbsdM2rz9wv
nW87MRG65HocPmKBoxQzeiP+BSlZ6CLftK06uZG96Zl+M0y2E3f4qfn023LnWW+qcUkYvIrGsKBa
HwYL8N1M3n/T5XOY/wnvxaYjHq04BRcGte1Tix9UUiR8M4b201Nc6A6/TX2bMAs0xl/rnjQPBsEL
/ZXL0aEFFWgGUpkzXtvoOxmiQ8RyTQ4Pp+P6gJUreBRJNBfHYejBbeLER19OLAeuE/TKuRbExQw3
9yCUvJYmfUeLIbde1l2t+9UY58iHZh1o2+b/lFV3S+p+F0XX3E8BxAx41RFgxg8LO2y2n9POBQPS
cLCGdyS4kA+iDPBKfFXu1pw+7aTeeIlDiSqdGuJE2emc9w13bbmqM+BP2zw8e/ofWqrqTyB8S6k4
4zz8yFCq4pmJwjzWcllgd4CxClUBZ5niCxnlxpCfgJDZ/Ed41jZB91PUkFlKklCkZaZNGn7r09rP
oGyTeP0ovSd8wC5POGoaTYMrw/hVePNgnU40bpf5HasCKuQ/SDlsF270BuSYkMrgI53LNuxdHV1C
5o2C7NP8WPWHAMFBpXG6gA6wRApnHtSsu+4/z8zUNIgOMdj8WO+2jfFjWi1YbY8H8MY2rvPOShEs
ZA9yqtgfcLMaLwlKQQ1T/VwaH4WpFsaAT6zUIPe8jCyDLF7LlHPW5waXtKEOatp7/dmTfD1PXCJm
Wcdqron9SU0kRvun2R8JbgrPW/4O7ccit0JNta99d82eSaHXbgrLLRCemI9cEVhhuwvkQM2cVdz0
VDHqhGvCNQc7XSIYOtd41l0WmZW9zpuHZrA9B0enW++utWuwHztMXa7TLAuze4Nhxs9gBw/C41wi
UKtY4ZfVpzMhW7GKbac1HWTPOM03UqOGHDZQZ/D2CBZt9XB6gzfPboIq2MdM4ztWaaJDtG9PrYLX
r44ttCdiNkC1lmn3oRM4CWajIX6iiYpr9hg63rmzhcYisVtw6eiuDdkdzXgWhNj+n6oQE+s7jOS8
fe68HG7QygPC1b4WPrycbKt1n4YCeW095ndK5f+IAUOtOEnz6uB8rl+puVoI80WpddK+d5JADeKZ
i7NBQX7Q/hqkssL89N1pg+Tf2/zqdCaZqdkZTvkiKesy4KkFZFu9DICHn9yb9mbrdxteU1RvauZw
vcrW3qzcsKUkMSzDq5n+1fHLZBcba9K49G7aENb6rDqcGv0THSrq43UtucYdjO7BRrIy33rcj753
GZnXuBCPQBdSCvCc7gEVju6yL1ooI9d+SZoHTMjfmtc79MCtXWAfsndac2nzbEPIvORmEiv34CfB
MZxvKc1f5AXL2I3/2uGcFq/hlL7mUw/RxyTPizsWOwLLsi/pdwghNJ1pzj43cSc9pbFa4a8rQIs2
gKF9VHOWbfXLgBgl+G/0gsfI/1gwQdtebByjWFpy61v/JJfjPMB1OJanERM9LJN1BfCoteJ9AFq8
qhD5olsXQftgWnKBSg7RfjDMDZyOTcK9e9L3FZ+ANb0Fol3UXnhvjQulHY82TJfW7ImoGTVnT2Xl
UurKNstr2CBAqSO0InRzHYlpoSMY2xYaQ7DQmK/MWSmJTwGikvCdQ+pk+4T0CZd+fvTWMkJ+NAvi
6kAM9Ua/CNp1AxbYufRQltM9Vc+zmPWaTi+zmTPFANxIbTeh0DqAkGZ/rrBf8oxkRHswqmg/4oLs
/G1P/quY+0mrlKXQcs5W+hqvSfIwSDg1lhfc/IwK8LcCmLUfYc9exWhwWmoYhD4FOoN5LLilAF8j
55lsLGtTJX8lVTnEw5bJrJaw0pMSK6d5xO6JtyjCR+ERjm6j/hgjbvmOvrDty6DvScEILlxhxzSb
V0+ue3VZTRPTWEzZFk4/sZ34U1GQLuHDzTW6Q2/QlgTU3WKSbviHy4Mm+MKz7MnA9Kg8ON88SEDF
+vQYFANGj4uyqdnCq66Vl9zFeXadbxtwEBLeS8AKeAG764knqo7irUD8q7vxi9TSs9V6qLNiU3GH
r9wQJxgW7JGxIiPMM8y9cjkHYHWazUDYq5YR2keptat2IMYA3kvuwJIRUWsxZsedAlRJntDuviQX
J5gzZEzfpenuMve9Gbl0aDe2mwYlIXjvwVA5U3/yxDFPnxukVVxR2jNN75BuabDY2O1FDgzfXGeM
64xJHqF34r2k9CaNHpN2FcNlaJ6pPFnFCvSz+eQw9ycQFL3mmHNIBNxeC/Y/MDHB9IbrLpJog8TZ
eNX07SoxT615EybW8PbsmBvf+xnVkZL2lQ1hnqx6B1Ib+qToKAgKgWvE21TLGNamTZ28+QjBnOrM
U/2OtMSSmmM6peYP2t+b9YBTnhye805RIr943GzrUH039jVW1JaRRjA2ORVfvv9UjW+EqwoSvtRg
CuMYY18quP82Ngck4kl9ZKeFiToUewOvhkuCccJjHLEN8fVdrT0sfqd+hXodHES4n+rnLL+WxnvZ
vhRMnFHy65Andcc9HAcuJ4n+mfBvN/IXsCs4Rz33B1/k6LNaso9ZvR1beO4DIoKxaDGE1fRZ5fwf
ZA47YN+CxhStm59U/krX3bQOB3HAJqGerQYnK613YM+S8rnm3lDBlcP8npwrFlsWJvRhLURwH0IN
aR4h51zg4iFv08IJXDfkEBHt/qCFrxFpNjVeCD4cbxMMEdxnAMDpe1VNBHw7hSX6H3jxhTloKwer
SAe4QMHy97KLh3uysrRljjMeFP/S5cDQiv3YVyzI0W6dGAsEtJlQ8FG5gPQQRfVV7DjroHEoBSIW
PeoXGRY7h9qMLsxAQQM/ZE5oEzLAtVEQEybYAZ/EsKEu5vlzUDPndHTtogQ69cACHtGh4/mY8GEa
S06zXc9NLg9hCAFCgfCztwLt1ujcB2mmCVtzR0Pjvvr/cOBx7qB3lEW609P63VNYF1yAN1uAzkhP
+WZiKhY2Q33mclFTy7aqnpSkXiTm9jrXc3hd9TrRkGLhHVn5htMfQ59LncwheVJBtoljuYvJnQj/
25zzOdpPOETnyO2WXQBV0Sr4kTFrlIDpGC4BPlCCIZm+km1AxdgEJGHgfVXhWagztSxg2BtaDIbz
kWDcr8GEQ6BdSs14jSpiiBDO5P/rRgyRc4/3FKAwswMHuMBSndA+t9mSbYgsmTiYYvWi2YNiTTE2
mxWB2CDeoXjphMzqITxWTObAMW5F3myq/rXhrKdZYTGTXNySZB4RxKyqQDBQy6dAcdYhBgRut749
vefa8Bw0yQqoMZ6iZPrIdbEhFLyMlEbz87CkHHMdklWxtZcS/xL5gXU10JxlDxDZwhOxrn09PRd9
9hqFvAJNB3cVCdCREFZM9KcImNHxZseScNjgHgQzRg5CXeOGVmbeH7TXdyncl8GAwKlPCAfs58Zq
l/LXslDt5sIUhy2i5HcT9XJX0fudRzkaX2sv6Z1+MrRp0UKU5T2Ps878A/H3BgbFxMnufSsCDc6Q
vRm0Kztj+mLU6W509EsyYgCrK/ss86SAeQE1n0pcbqFQ3Yok37p2ua5j7VoUJYYgXPrlj8ZoYiKB
OtnUP4OOutU9ZiNJPdgo3F+ygbfCxykmp/ReVfEXTIClpuP1zK1LoP/EMtnkZvDlDPIkilnipu90
4qmp6m0Q629NxMsf09yi0MPvFCB6z9LS9mcR0CJWMmyyIH4zO6AmxA0hoVhXL7GeNOg3LDzQaTC3
VCxmkhaVhTG3wEJZ0ePSF8ZBMS9ogqAdZWGWV22lMzFTtffGs3kvP+IWdyuQqhZ7ZG005wY/wODW
O3v0oKpibNf1t0gEu4zNRcja16/du2R1rIjudFXED1Irl8WIU5YBwByI7GbmVot0ttTcPpgkSpiw
A4TZEGddhD6tKLWrGX0ntjQ9JUYhjl4lj6XUQ8zSNXldKI6msXOoM/Gke9BS6Gc98RTjLWK+aCjz
hCjMlsNiNME9jp9B0R/hRvW6AumQobiOaY8/Du2hIhktCGpFQbwJZg1tosaqzJZKVbeuobShyK7B
RMX0ABMkR9lu8bv4nTm3ca3DErN7OZh8EeTBckXdLY7m0Jpfb88zikGONi3GhfUEROOfEaCQ2lBS
xgzmUGTV61CQMI+L5BDrdKJrHZ8f2h+9FCvbT2AK4goivC1LaxNncyEm3AI7xkSj6LGZ+l3XGq/Q
Qpdsq8+JSrFdm3t7lN9m2BNloMiXQKUDu4zfDfcrnTTv2PtfSZV/NTJHPXW+wYCtzSk8Vy2l7WX6
V6VvacOyD29iyvEtqaZkdCD8GISYNaudTIfd2Fu3zJle3Li8Rmo8pnH7NA7tsWXG0PAYjYoRYkiX
GUpc2Q9raVa7oeu5/rf3vLpUIeq048dborWHqIsgMpMinUoe02JNJORdNfnBG+nzKv1NnyNaC2M4
txnGClPyUsAeR7Q7Sf+pOHmDFvypEsUieES2byETdliPbXsuspBPQ/ZRzks+oz1qtnopY41BvF66
WPs6/ljh1nTO87HpBajkn2qItrPr068ghvHx+1q27BHiqXR/otsHywUA5oxRJYy5yOPUMnttTo9C
95+2JlMNBQGD1PdzCXpRQhtrBJWZ2jNq7FsHZSGDnm4rfd0RiUQ3gd80rEOCbz7bK51CHN0WTN7c
+pEGy5I3cfqVCW2RmmKdOWo9FDed/xK/Ko8j6ju6/vOIXJknVBLgehQtF1FZ8eoX1ZMxyPVAx01b
YXKgL3tV5t62zao1YtROd1n4mfzMamffxfFbUZtLzeWRM0nSp1CrMqm4INIAhsm1Mv0dZXSrKjJ+
Ay4pLXzGcki2Tcez2oXTUwRbbMEpsB2ESWoh3ERS7WO/egSSgCorQc3XtpC5LkrG717jLOmXWGm2
ueG6+O77wCLUyM+/pCMSsQ9NccOosNETKP5xcs5bDbMsaQbaWbyo445dAHHoAGpjvOjxFqemrVbS
nVZub10M6NgqFQjVakVvC7UonHd0FLPAhppDaYIdZJuYOKZKWMeOxcnW0OYEB3XK5Kj37YMbE5xy
yEtJ0p2wr15MPXgr9eoQlAURRyfCx+Vicaryf5akU5asI8+6j76QgjuqyIIlevOKcvpnlPlVGvon
y41jmqul1pTsToJz5w9Xt03f+KVv6brd0fu9SOfgI3tZ1ovd2Ww4yXxWjmY3/kUNUj6qJ1f1ge4c
tMeYfIyW1OexUzuT3MSoeTxORPJqJ/gS3MnGkHK8ir3jWP7GONtIgji/PELLIhu/woRrKu0PvI3M
I00/PXXZigh8SadT9mG6NXmQ6UOLw9cEWb1w025lusMebONNRdPF9ZsrUMi5GRnZxE0/rHhOgnXD
2cyYHmKgkxYhtSLcqEjdG5ywSOftW4nKBVH1xbIKa2l1mIoTp/0aPLElr/9ua8aptLk26fGvRbFs
IdSVKfinLRkzyaXrtSXWZk0su/QovpxGhq/UIR5ms5bzEia4qMKI4bT4psM2N57sDFpKBFmD05eI
UEQrGi4NBKLSr59VVWVHU41zdTrT6LQWnABBTjoCv0ylSYbeAqdBAjhPsIBFE92EXP4hb/Lr9LJX
oP3bgbSAX7M5mgwlVoPpc+W3iJQy5zO3doX4nb2aodO4hAi8nd9ruClM500nZl4S/NMc9a1RVaoX
kHaruHnGuL+38PP3SQhROGSgCSL9Vwuie0UPMLt+XntYgTI1fdhR/DUJ2ldc/2xJ/1NURDz5TV7o
o/iQvpUzLAx/pWYM3FXjhNAl/5zPdswuaJvk1uE47qYU5d1QWEb56P301dfm0kIKJ1rTvlHzhxFK
Gbe2Cw6VRD8c219L44obwEA06XiObEYlX/8cw3AP2Y/ltTxNNlvUwneJQGnnBvIF3yKXsaZJoOxE
P3D8SQUZ3rmlEGRp46frLCQH3q9uAxxG67ZWLk6O5++GedINJKKXWTrfcT+gn6TBOtHmtG3AIWRo
TyKjCDMIMcMNBcAW92ZlKZ8b5W2GBp2nmGVe8RHrLCh8ugGzBkIixd8D8p3MxU3jpxQ59ilokX55
sRAjjTfTEJ5H8l4B0mBsuQudHo04zw9W5e1q0yPpj/+GDelZt8e/Lje3Eb2ksR/f8BzPd9szMZ2d
MQC+RB8a6HqxWZRavtyO9KYXPdnFDuUUw/xC1RzOVfpScJLbJHFl7J9i21yFFYgi4ew9Ql6e17Ho
IhrGJKJjFCjd+KVusyV/9L0ZrXMLmicdeJFaZQFQj24Ji7pjFj5jROeOW9x8NP9u4E6b1rcO44nP
SBrp9rWmPkqykeNXxsNf1pgDJzNkgaPZ26EIVxOh+MofAUP4wUHn7NKsYY8j7nkaJ9YqCsEzLfZI
2T8uuS360jFJ4sgsb3KkngGWME8y1SeETjWvOORDRb8N17cMnpqWPNMXAySnXefMJIqGA6hsG2es
L8C7DuByyS7L6XmMtfVkkTHBS3QGZfEyFumBktmngkwSHwybWaBqUZSddBggrh5c8PLy17YNjUPV
ykrlnp0gRUApAQms6pXu7HSZYZQ0/hmKsuDx1RTNW5k5T5il0P/jb7Dr77Fi90fURKexzItGaFux
4MIYUufdbrSKV2IEg37GQNUlWx18mFgB/aum+k+6h3G0KLAORQ3CEyMesnlNqoHMHkaKsbDQk7yT
4aLtWkN5wk/1GF3+eRbuKvef6CTcacDSYYlsbRhpiUaLPP9+CAVrU8TMuylI1fKZ/kI2hw2590kL
DyncPwPQyLIb6qcCg3tUj2xH+lU/pce26Z7boroq+k3jGAN5KZ8aOV5pWyrAfWK3I5YdKXPtpu1H
EE9rJJo1XOrlgOnVUvCPZCRBm8qlVQaQISjUIe7gtsWiA5Y6JRMBlIE7f1f++aJ/8ySaDw1PWxus
sskMEWuUtKvIWVKagckguVoiOQaIlJgih2CZi+Ipxf1rmvgs7XTnW+m2ghtDs5w5Bm8xZY78Jj5z
gx1QlQz7SUPelBmYAdfQdj28vg6CnGGom5MMu5kl4LBajgt9U3HvNzPwbyJg4hEnrIErc4amEOSG
fbxWghCmtFYVwLYk+1eV4brMp01XMSGPlXuKeFimbEaac1PoyvElI7vQWcMNde4oZQfTw77wjiYb
4z1bZHnMHmRrOkNYA1I5o0Hebczo0gDMMLYPTgDSHtL9zYcBKGPxQfPfQU/bvejd7wJaMqVs7E2n
9Ckc1ZK4H98ekStBoU8cUeUGXWhqk6eJth5D+OfeIXxKOWokq3WR0UabkoTya5p5ojvd7at89P+E
HM+ahvWWmsZLalTUtyIApiCf/AA9w+U1FRPPT+V096jcFIbxQIswRfdVU7Oc9fn7pDLaLa1rXolV
T/ZO2WxdsuzHnfCqlqiBwCIf0FQ4EJW9L+e0t6ITYEy+OPS2kgR4aKboixbYrRziXXdP/fzSDw2p
4vCYeSRNCTv5gt9MzhKylz0It0A7OoN/cek4NQzjFZwOxUnYYHyWQcLGFhNiRo0DYOJ9/Ws09jrs
nZ9Qcp55JvEcPIZVgKacZSjZ/afI1WNiGNfD9DAMHPEjNnHDfYeVTWFfxmXZOaDDsQ12EYubb1P6
b45ip9/zJmVJPrb1v8amwbazdrVebBPx7ATVHsbyawomIe8zwlIdIT1m0bBUB2A6NHXZz/Na3hjS
nVmobYbTQSO3Tzx5PXhQpKU4VsU/5evLhpaqUTbPPll8U3JtjcIrnxsDDzorDZLrohm3PbupVBp7
JpR3TTNAFuTuqvT+9QhSQgPhZ2jqrMyA5R3kkGB4bmufLYu9K6fwPgFgjwLnk3aRg2HnryaGwQgI
hD/gTGvTj3KC2EX2Ge2IzVfMkDNB1Zgzl4nAYGD8DCODAvoRV4t8+LWArC6p/SVNp4b3qaGyPOpv
g1kMKy4Z5EoQ/gNHjRs3t2DRkigw+ObJQlozVZoqLPbJOP2bvl5nZJzwAP7vrnjCqXZgIlPsmmbK
n3HvdV70U2Z8hAIeWAipeXIRjCaAyoHDQqLT+7ewrT/oq1/XLJJLS9wU9jPHRdUt6VR0iXYLl/4P
CS7O+xwt/YGYjt4AJrvvz2GZnpweE8yYPyJTsvEy2cg8akyGhR89Nxx/OrHSRM7bHf8Vy83dxt5F
PGSlpbSi59kraHRsXuyejf5f2+RHH3Onq2M3IVucNwHt0XimNHkQEcAvPlGJYgBhcwHj5zjY/UlC
MDKbhxKTTp6CzFnrgxPpqWWRfX+g4HXRwzv3u+puNQHFk+5nxKZSUVag8ZBaJoyJUVUY/LplY2Ey
cp2z4VgfsHJe/TY7cIdZTkJ89hnHcGQtmch6DB8+/z8G/qayL43lZHVbw/XXMzHT1R3SKmqdB/LX
w0JZ6QkltoP/yeD30ZvpvjN4mRmuhmutjZdOqAgB+OVfoBGu772REyjMPguXVFGiP3IAR37W3erO
JwRY33VimKu0ZHfM9OzjsB+PYYjWhJgJfSdb90B0SDGtap1kU3CDOftbduM5024wog7ISbiAvV1B
syOWNv/cDTEAFEzdcb3BxLIUxHHiggbQjuKnPumXdhUf8iwDOKvs97RjKsI8H6bNNYdtr2k51lTk
SDUcrcypgV6GDyhh697nD4PBldMNKOmAqhP3NEwYVjBheeSgO40iKyMfzgOnn+zGlSpidqHFjuGf
sRpeZf6ZwMCeEsBS48WOn6TevxrBuBAj9oz2O53aDxaC89uUyCtvi8xTb1QKHskSrVMCNGVydB31
4iQEe6D9lX2OruAdO6qPBYL61Kp9GsVHj8dQM3mL0vbAXwlHIcbLy01oEzc75gMYjTZkqGTCqFBD
kN36MJPJYsNw7Ps0gE5Jri1MNFSrcesaGLTT/GwKbFc23CIqXnaZpGZMl79Tjkic4J5oAf5nMrxE
pbEfJsQKOOjxWvhzd9zY4q4jXVFk7VNBObZZEZPUov6umTC7GhoVoLK6Q/KwO/7uXMlnvbF/Yc0R
vvV8deoMhwSrD9CTmunS9cAPoafGifNqFu234tDiLABA2mt//jRsvf6jkObH6DoXPRLDQfm0WpDm
7pJ2ywHYrQbE0aXZPRqHuHLzEnLb1br+FBnDnb+LjIZVglLIjReSP/HabrqENQXEsNaiXA2hS9j4
7QgjZHNvjCMtXqJGg2umZbUtXAKKGhfFqP929PBFZNmzlVg1h5SzcwneT6X+aznlb5KZfA3Vb2wk
9ylCljFjzrSWml+OsSWZlWvS159hZC+qvkv/X+1kEq6M1YOQg5HIAmDapiJc1/TF7x1NnDuoByak
H38cjJPHOqhRrAyYT5ndgQyFC/SpdVSxJ6gFcZi+FRqE5eLuW8VHD7gHD4I40266U25+sYzgajbt
xSTTUI9qk+LRyQ2AsC7pJHRuyyFe1MbDyiZkm1WQrytIda6xqJN4F9oukBYX07KJdGlTgBV5Dr/E
bu1JcYgjZy91+zj26VsIZ3IgJualzs7ilWmW4WboskOgJVur0leB5b+0eBjipkJWSqe97YRXg/dh
TZb3yZfg/AjuaVheXMO69aVgCeblZPG98ovCufkgg8NLkJ7Sn+FVxgZLU1KSZUgVmSymv7TgmK07
dqZVpR3chEidLvbERuk9cDDINAe/QSLQtRfd0d8qlVAfG+262vxAK6RP0O+2I4/DmLc16HYH4CIG
o1xQulW+RCl3ftH2DIBglLycBjurvCmN1dlQP/cJP5mI90LKFszrnDdFxHmQ42Eua8HnTKQp3TdJ
f2va2aQZOWszUoe+yp8cQK9LTQS0VsBoxD3FeOFsu5Jm3AMeULSguMh1G2vSyAk3SiYWpJQwP47U
RQJ0rQoQOokcUF2rEZz0wrED3pkIyGh9BYS7ns/owD/kwvQHkMIr0UserpYcbFHdpd48VWrYAdF9
TxHfur5luGrDs8WYGNTaCA3xlxdHrPdb5py9zMCg28Dg86oD1TI/WmbqfrSWc4i96MpXuC+tAsgw
MQdWgCE7tlCvbqEP3MD0IOjTZPSq0p4Um730Zx2zKJ9DyzpG87rYpbm5SjZdYNLXW+wmBL8hIQwP
4lxi/KFxZduMPgTO2Xk8UuLFo4vi3JuCWcLFlF+QBBu/m2w8dmWzoVEPZBE9f1R6i2LuzirwXcb6
d0W6QZKKs/GnRtyES0D2SZieR4CDRhAtSps0ZCbvIgQR0bt7n/ov6pzY5oNgD7C9ENIO4+Ba6sUj
o0qmrFCoO/MSxwjS9akIgYZo7ZOvtW82cloT0UHhae+ZZuCjcTR0LpOkMGyhnhSFX4zGk9MNuH94
5f2UnsIEBSodwH5JF8i4M1vMuwu/o2CRg5X0AR8KMZBqSLJfNZU9nK/QLdllWlb4L2Kx2NSEZuJo
Vf/H0Xkst45DQfSLWMUApq2VJUuWLecNy/azSTCCCQxfP4eznKkJzzJFXPTtPk152xjb8GXaRwX8
Q2X5iUNt6+MptbLyMrFW7nLjZCd0EzN5zPNmyM3jPF6spV8Hk+potCCdvVsfgZ5q+LhHTz0HVO42
2DEsDu0D5Eyu20d3lzzmjy55QSFYP8VFujWsFsko/JTGnHBk4bkN6NpgQ74sdMo3nw4TM4NBYFKV
MEHUlJqW0IFBJw48ojTksoz8PWhfQD29exXt044WZOTaX3jAeBYmuefi+VSakJyHHjBxr7r91OUf
eh43PmWJK7LF15qA8izAM7OcQP1lBevyHUoPtaK+boyJd6Gk7Jp6RqwlbaeqL0fzR0DjRKSYr0IK
PNmYJUBLhmCknBkuUuRhP5ULeG5FmRPfxqK32Zqee/0YlAar7OI1GarrcghlJIaI1CEYDzMSb+rU
lHtMeHNMCaGkmmduUfwwpRuzVfNOBlwlI+qoiZc7nJP4aozibS6gIkhD+Xc6lZ89fqQVou3ZnbXN
x+r/+LW48VDtagNJeg7mi1lmesO+ct+N9YEY/53bPPesp/0c/pJUu5ECiYFn5NyRRNogvaQoVgUS
+J3b2ta0nyijFA3lzqN1MBOFJ2rYtBOX/IFOlvp+bB9Gtzi3iBZCbLD3Re6pmfEkjKtItIcxdR8i
q1q5sJOxwXo8W7N6Yddl8uflbRzl1sY3l8wVQXOn/8nc81BwGD+69qtUb2Di8TMVmLiwLDnTlRUp
3kCOUkLPSyl9dGhmsa0Bm1mF+WKnoHF4Q/R1f1Qhe6hyetdgzMBeWgQvtOBiGcZvsRi2nZvRZdM/
E6TluBs2o4EnHw2paKMNcy5aBSk/9O/4VjHlDJQOWrTLUDT7Udf10cp+2tlZc/wvFR15Om3F4h9l
dTPHV8P6KuN70ueknUYWDdCBtUdt/VvnXobpLL1dBydyofJv8ThrYii86HT418KnMbZxfK9xRMxm
dnCMr4mMuh2llJt9Z7iWYHnsbFQ7H2cfHLp1YELUQJuvdqNZ/hUkLMP0KNndlqN18buUXIS7NS1F
yjMx9xjVnzW35IxjXg6A2YyrcF4NatQN/zqJbYiZjIzoHQnaMP1aoH61ER0VxWQxSGJw85vAsV/r
lEKfevDePRMiER7diqYtanwQxu58qluq6D40hj+dFe+Wk4DGdTFVNfrHIB7jFJJNOELy4NzP+BFZ
S6/7gUWPme4bFhQjP2NIiEMG2yW2PZbsHJP4xbT+QLESZwlJ+oud1T6REwoGDw4hvoiBBweztILg
aSRvLnb2toqOvkPyfqTUs3aeWtltNDVY0RB+4C8/FNAjpsAgweM9oMlu1AA9Ntasr/Od3dD+LfL+
zsMJVlj+3nIsBMTuS5NGyYhgTM1IdwfW/unPtJsVIoWVeNCs4Qa8V+nWw2Ewgq22dx1Sieb4KDpx
CagAqsa/JOD6bvPnlRcgsoeoKqk6o+iL8vc+QZJVkKX1MG14eH8i/uPV8GdlFJDAhQK+sM3c7LF1
kBUYOR3eIiK5973DbD+XYiMKeoD2Sr3Y0zaot122q+Yzs96sP1L1G0D8MYdgP4LyKEJOtmQteQPJ
1jxK0kOa6BiSnfDsqwjgPPLxE+40st+2XBbQNvN4yt7xTF+pEgz9sG9RnKvOxLn+3AF4m6+6uIRE
kV3LPCxlTHTMBO7BKp0nod2V6BdLEa5SGv6ibAbEzpc/AggK98xN4IilvIjsQu8tQVQgVC9W2TwU
rrkxHPo5YNDS2cfCkTRa2+5H3EYlXpspljwp2c6GEmjO8coaiDXmcHD79p9Jyikof6dk2rWaq9em
9A1+LYxDEYhdBskajpOb2e+QL16D+qkjrpBG2HfwR7aS1g8otXaFa90lLXQfclOaCajOkHwalhp1
d3E4+xkwdpW9o3J28sNLrJEjqLqgn3PtVME2wJxUxMam97EHD6A8RsP5TrTLFjs1Ty1SHlv+jZ8G
ELklmCl9X4h259nRrbGoQwcENxF1DGkpY2v9aE8seibrXXfEkHt2JhWCc8aJ9TcbfnetXCKM5Fss
R6xSTNYvTdFjwOdekPBctxQDTDOTcXtDTHuQ88HDVZUl5Dzd1yA6DP21plGviECNJDufObrHVN2S
9qkoD63xHIEwlGRiq8+qBF1yXkqOS15cHSXVNcvZRrh87AA/XR+unr8WsP1m3qZifhrB2o5Ovfax
9pbiO5/TPa0DjA8U5GZyZ1rhrmGL0RvWNrW6bdQhLQi6YnLa00GA5gDKMy6zWDk0Yfb6bbAjJATj
4pMfNWz7rWKJoNjdksPfU1uIe94/mDlFCcHwMTEcJQxvFrode62ErT1whVzyK/AokOe3GZCdHMx6
00BoKzDs84Y1T3BN1qZCDunCQz4daFBd1+Z0Z7c8Hwy1GRGGbp0m5eM4mh8iS08Om8G8B0GJ92mS
tFmQcpaMuh6oKDEd+4EgM2mGntS8ql8mqkFl992BxjaxZ4INWYVJBBnGfpRBdaqyfhdx/0qLz4Hb
Z81KxujWdPv+TRQMubZ1lw4EmBC9QK4C5r7ryHhJ5zssn4Py3Z9aSIIYe+TL4D/22Bvmq8sX+P8D
rdpY+UyGcSZoNXEly0CR6j1ymk6e+fy537ByA28JAK2C9kPAvIDjuAC/Fhdm0fvHdvkJMaeWbDqk
mC4MietAYPwaOc9cZmsTJZqsqgfQRdjRWynFTeDWEjW07laeoXfsLC6pMWWtNh4cenXGhwSSEMPq
XVlLwMrfrfWquFIgTRJbrLlavJf9tvgUVD7gvVzskm6gV5l6NqtHLyR7BgEFZxm/lxHKaMcufMai
55ODZlEzrdRAPiK7URwL1gIsPp/VXVs+FEO5ogVmG6WQWCj+bQfFVRDSe07UUjuHEZui2bOtfEE6
IfOzNSQGQqQQ/26mD6pzGfnoTBwn4DAhdhHpn8b2e8jogb7ncQUimoVbrPq2/0KMjmXMHUuPmp0e
9arukYGd+SQMNpW9TivIGd66YxzDHSVdQnW4X6I7FdTrXN1X3bdl/QbzpxSHLqZi7GQ6V+nv0d/5
UcdvhbFPZZslQjPda/rRRnddZS909wUuUKWlN3cVG1vlHmzn1pGJEeBeVqwvRbxJqY4lH4xoQNVy
T3j216SjL9ozyRvQ3Z3PYmkBp/2ZngOWJ0yYeC/Ki1V8BeopUugcTEzuEe2lNEkx9Rp31bmhqZG6
OmqldpXz4XrYPdt+n/00el+0xz4gXH5IrXPe7K1i7bvvJmgempRg7BbBA+3SOKeCh9pmZRCEd2mN
yhbcN4G5VcvBG40k0cY9nbNMet+Uyh/69rcCjFJm19y4YUzBx3ZMoY1Ws7WdOri/mNVrG5Nd8DVE
WEPr8p8cmrWGdNR1+jAHH27iXY3OI1g5AQ0XO10lB6eVpHpdILBmSwFw805AOhRQd5z6uZvUd8GJ
Vgt5tLNAn9rQhXffk73wj7xzarUg0bIl4+yMNsz6PATXaCIXJy4+4H7n867IyJCoiJSoH85Yz8gC
gh42YUd2JbIBPKlRYrYnzTDN7AHUG7Lxami+nXpYu96FvXtW0wT34gGFJw5/J3AgDSA18blwYZ1x
mS475PmraM+6eGh68q3kXesU/qH97UDoT2icSwXpOBovMPGMCqaB99Rbf3XJftXBGP5YsQz0qt8c
fgItS0iIcDbNU2ID94Y4pnpJIwwnD3Y64bAuofeTbh3MIrtFfGIiK2aKUN2PnkwVZoFNkrmIBdR/
AvPmDAzOI46AjtqK3o9Pk0H5WmU8JuRSZrt78hZPtanYGTOSlMnSZX3wyGfbUUIO2D9kvoVyfp/Y
xmWcER6/p767FckPVqFthVMOfZHkDWdLuGm67mVIAJ15MOP2XtmyP6kLqQ9qHEL4cCVu31VrBgFY
/NlClJg9CxNKQwAAq2YyNfVTmmGNxVjLgOx6sYQOmvUB6Oxyjg69oL4U81Vpm+dm9NKvQrFtwRJT
vVqBs8TneiN9tJwW53uU+jin6J4nUtVNlc8ilngJdedCqUerQ3z86U3aXYgmAJA0x6pHIZjx3Rwd
eBEEAWgQ/WMlyGZ+pB202/WzsSRNB6pTmACXlTn9enQ1dDzdFEkD3aOpIcn5whUcsihZL6PETxfy
Ks/wcWGV21MtmeIqgFFb50DVouFNNY6FxRU2TMrE+SIUYCaauAayKoQVyb3Z8TPfMHmTHBHeiUuA
+KeUWayd5H9aLElOPDfo1etygonRj4b5ZwXkwQqst641DTQj0mEPPmX8dRt6G3f8IsRz1MXWizJg
Bi9MmaDZNCInyxEFFnzlYLINcjWiH19NKwDHkyo2xeyYJdJuCXu/iYN3pJPP1LAf2yEG5OCJx5ri
4HXnYJrs4pZNYiuP9XKP7az4ZLMK80bjVCYp39EmJ3QWFP5y5RHHLneYgyJ8DNBLKrr1uhvOpYWE
B9SQq+0lYk1yB5DoKLVxyRLjM2ozKjf7EX98MO0VKjjhjeWVNs4w3bvo0iX296i9YzNAZHCw8a4G
RY4noOAWKyR2wwQ90xJvZmOZGPyNc2BnE4FCvBZ1YBbbduQGbDTeLSdAlrUhoRPFKASRiwsnjOrQ
pnk24XUjucGaE/5PoIbACKhf2LSstzO+5z66iM9Nv+WIvtOtOHWWuTVKjiMKffAJA9rgOzpJx9jZ
KsEJjMN16wy0O6VggzxFgVe4gIAKnTxps8W7xTPCGv0f+I+Z7A9Ws3bCjeVWlN7kcxs/pk1bolsV
DNzRAIwcdiV00+LVCYOjW/s0NTj3RmHUKAvd0WPq3M1zRPHGoJ/VVL55k3UYREheUK9CZ5YvyaRK
qmnneza6lF6aHlO8Zv/kR6Gz8tmehIHlrI12WDELrscaRNHAXaNMxppAC+ymPmlcVAgn23dFEe0T
F5KFKJJ/WDdwDUz5K3Mmcx3b8SAV7XpKjeZDklIYq+BhcdZX1H249FJJJ/v1U3dXm4JAWNEQrC4F
+zXFhjqEwJsP361DGWvOOCniF5kk74EFhcKwDo1v/3Dp3bU1BhBly8OUZiAPlgS52a5j+1vQPint
CaYVkeKYaIIkjQU/BscnGaSu4ysF7/COtOyj5zwsmi3p8cc8dQA3DPlhxC2hlte5HewrI/+Jhr8J
Q5en9HZy9cFJvzUwWwhLPjTjSvL9vc204JQ4YAjqnVQwMqLGF7sl8jePPTQ51rP3AddZaoP7c+QP
3+wyX7yBS2jMI4x4T/EUNmyuZQtuGUbIHGaPTVGH8Ovp+9BUxvDothidi+mSmhGZAeeeJx67i7um
nonfNeN2XrW0PjqQnvqb1+CREKeGPdfo8ndrJOvFqam5oWCf8wp/Z0v2EZH88CkXCJvXzJiPEhgs
S1HjWbGixZs5IhumNE7gMVnzokFusREkB4zXw0M9xV+cg3zKY/UZM/BYdb11TQWEopcVLCruTorr
oOuaeLCif4mLxcrGTMT6+CnryBXyzSwJQNdsdKIpPCDxr2xFuROkCOyjOrFXYUfbn/CAZuRrq4Oj
j9vHFu6G/cpK+c5jbnqnWlSr3E83jV0h02voi+xqbIJ4Hf2gYcziCy+oYrfD2yIwxxU1idsU1n3a
N7x4xHcVkzA3auhWoaWvmH2u9BofE0BevC2n40iCtYLglhfDt9sVSIdu40NI6fAi9Qc3tQ91VR55
x9LxNKmLX0JObctXn8t5ThmbLLuNgwNHxGQS2xJXNzs8cBQ5F9s6c3FqEoHNdubSYTk1pEaBtcxR
tQ9IA/X+8BjYXJO53jqISXEMGyTB86jlOch/Q6hYwEv9qD3xgt96E1dnQplErHeTDrcKIZc5kD3Y
GCSfNsbrig4/EZdvZi5OEc3Mm5TGHL8C9lD8C12+9PCkABGYToZmhxUtRw6TCU/QXHlbWxcvxtBC
K612FnEOfE28kjokZkaCKKruooJ3D1YOYKEmc1cFFDMi6lt/hHTzrZ1Q3xx3oJjhjx4QM30pzYIc
FqzhbI5/HRdXkWuyJ0aWzLB8zOZlMU35ucdmW7/zHO1c1osRlD7QWit/pAN9+h2pNBx70FHBNyV+
+DfSXc/hPKvxD61gAyyT5RYuV/rp1+5sjaBGMrQwC64sYqN/DsvX3qDEvaA7MTU1xyHm/WohZkTf
7Ado+rXEHwe0V38ORv9ojU636pGS/DT63wXfk83sRrR8jdNMSFxOo0bvij8A0my5/+BxgAkGoAsU
SiR/jJGSDattyy8D8Sd0vXbtdXhT8vEaJcNnxD68Tr4B5zzZUX7mnHmJAtxGfWfXD3E/7/MwOUc5
NM+0DeyrJRtj3fs8/Hl9n4TKP3gufdYak2tTlYdgtAD2dPPOz+RTp819NeOXIf5W9NZHGyfbofRr
+g7A6nci38S182gTfHcq8zIsrCUNIlLmbbRq3ADkGHhJgffHrvS8KulRoWXv5INWISyimY0K7DcV
Yql3065zMwsMjVG7n3OXgPK8d+Lxw7OWHA5qZ5mYK9pSuR6b4V2F3GQH1XBf2/lw50iuQ7oh5zxD
SGUE01BqCrQ/9RW4+itoOMZL/pHUiW5J4rzPWbSbU5T4GBoJMzxr3VUGz2fIjyaOUqL1ESgzxJud
B250KpyPBANo417i+NdjO2L2NwyR2yKhY4uUX9yAYp6w2oD5C1om0HB6sK3f1mVeCLmMJM0uEZRP
Bj/C8TadG6zjRP4VejfwEIb8C7nxB5O0TGrE0vnJg1BbNi8djdJtvil71tTLSGBHH3wO+4ITxwOU
XCzkkIEdv9C0CruR3a/TtufCjA05F+0pbxEQXfpoAYkOQ30gzrcNG4/W9tdsoKSgmHpQlKgOfPnH
s5Pj2a4iAxOq292pivyZHWfPjMDGyq9ZNU99QEeLojrQbiVHCAvHfIz3sbYhDbUkr8sKi6yy/oI4
bqGnQEdxyNSCZzG20rO+FQiTdSg7Ru4uYH81s+rpDbSatgA2vIyNvbK3Pdcujw0QUaQg22e8f1q2
rfumM/em6I69T3gnqZzXsVh4LkZN+UuHmASQvGfvRlM2XcVccVjg7lJM1vRbY1e12RrWfki6xHaK
w6iDXwmskEsXiAW2s2zzeXsSsxk2ScwI1Of6bSjys8l1kuwldDeupy9t+y+tcROP9Q5kx43RlYaF
5ANz+5HO6LWo4CcKjFgFOGoh62uPqXSt0dlaGbA6ix88+8tlWAljSM4ywXWx+J97YhBgFXAxbcX0
WhD0anm3E+E30xAYgAC7RLUbgEkYAvtBvxI81AzWRQ0muu6ION2b1Io2bbhF1V5xvdmW3pMMqcVs
EmJaxOJhd2h1Y+5i1TDBbIug35LkL/XJGss/OtS2RfFvsj4XtFzSdp/mSCMJAz4VvXfewj2AcgrI
Xtqake2HyZLuLvgHPf5CLgcSQIxdvHa5t8niBysCnuaSo6L2rO/uIjGtS+OraL7tYbobKO8a1DUI
pi0cVi76FXq5P1yihQcz4K8Y8ceLnrgn7TzDx+LHsQVfqWaDs2xNMY1lPYX4HWwWp27c7nvuoTWD
kuCPgRSwKsB7w3urgSpqc2FObIX75mPRrYdDbO0m+RFPT66bUCMDXJ1NGpo5u5hV5jowS4j22YeF
wRcMrwkmWMVv+1M2V3glxOdoJ1uaBiUOmYeIvvfh0YfzO1DAY0PriyNsZk8jWRd/0Iwu6C3Jpujz
6wifMaSHtWDjYRlbHW1j+UZz0cxM76TYlZZSN2JGJZQE0I59+edoCJIj0FK2wnH/FeafbWU/sQ7d
TrPccx6tCyuAwJl+qvTLUc0xDYDPx330Ts2vw/1OjXB0OlhUAVdcxwOL36rfwozWZkFsrpxBG2ho
V6jTnQPfEWgmG9akeAb1cCe52NMp7D1N/i3nH5kLEHyYdSn6bv/ZzW3CR1cjXpS1t1vgdZgxUIVe
3LnbNctjh40PuP3KQ/tNZYVtqngYzPLJs9z9rC0iKdG2WU6ijmomf1q7OP6XcXT048dyYlcYDieA
QzfSuVvXN2FOkc3mWuVK/17iOeHTZOXU3HdRu3KN3zJkbvqLyMVmEY1etbGZ+Dx8/zYZX441nWwv
efWH6H6K5Lok3sRAwprlpRbj70Bx0UTqexw/zBZGj49JdcGTQdeF7I6/LQaLizUV20JvncoSICMP
EO4rRz+H9kdWBSs3NcjZ/y2CpDdGuw4VdizT+6b/csNNyg4mc3lTSqAueMkKiO7Y7FzHQe3gDmq9
uqm7NbQiHPWczTdnxGARl+m5pK6n5pFtpvjYRebnPHk7G0+8xp4vuAmP4+/s4aOlhXm+xV705k7+
s5McWPbYDq3j4eMU41hi+Wal2AGUjuBnl1dwdg+DZiij11CT9a/lxbfaQ0c7x5gfgQ3deUI/1Ril
SmO4+gv9E23do8bKrfttWs24vGl0S655cYrr98Y+Ad4HmkNxC+0fiQXOMWv2FcJJ7P2M060Lbg4a
mpHUeGb26fQu9MnxjpSdzfpNRSQJmxU5+yJmROVSQC5l7XjUDJYPwrc3TuGhWPE2wjmOX4WnnQk4
5Dzt65ZAO5wLvjZJZlwq9kRz3a3n6KmacizqD5bAk5vvzTk6RrHPpriGsa3/JTgoOtXvIJwdZMh2
ImqebRYpbB7dOxN0QO4NNx2Y2VZgQDFd9Q5xfF1xZSrISOZuiXYIFaQcCDRKemtTi8PHIYQMgPwj
WOSaUcpw1ZXqzYimH1+g1Td2+JNVtA+n1cGHUy5rJmWnaHFIe99z4zw1QXQt+fLKpnx1DTBFOFIb
j+oJ02A4JEjDh4AJrGgIdY3zGsvKwzBFNzOiGRDPhPC5Zs0wodVkIBTqfTYCARGSJT4yhuMERFYt
PBPYrxMu2KlFRzs3IlqvpLEyTf+fnulCGOGgqAI8iYkAMxnBU6CYkrmXakIuCf5aFQ6PcYIEgfRb
N+JpbkHYZazaAygHfieuuoFu6IEVSzCqFqHDQ1ZEeOSMj9Rt3uqQ3LbQ1b92JJzp8H8sFfR85VwA
/r8HxvTBQWWtYoCxtp28t9HsMeBUq3Y2ftq2ql+pFIYqjdVuvXSXwoN29DYx5B5Pyr3nF9c8JIVk
TiGndvzkpjU7dyqAim42zplCPw+w8VI+4x1CF6oEi+CB9FzXV7Srux9NhpDayQ1o4KfczynZjNy9
AOJmCP1BWOplaofu2qQmN7tSwEypvso8WNDj41fR4aTnL/aWTCDmDvo9QRhc4csJQUGYt4EqSSK8
2yh2BSlFFw1Zs9JjS7vDTf8QO16wlTjqh4o0v4CPJjSvYHaGEGgKcmN2gm/sziutiR6SppRXs4hr
oJ1mKe6Fh5R17xPaBcCFb+TXjHprXidR2w47x5wnuQ39GMIcgMDkr3MKjEwNltKzoU0WNBG79SnI
2PtQeVx540l3/W8a/mPBknvp2CJ8DkZ0VyhEN/r4Wic8VJqmgmMqc9b+MIIU/RFVyaWkTZFqQXKH
LyqMH3SSPzdS5gVuds2kCFZYQcGi8C9Au/7mqUPO8H2nME/KD+x0X8sqq/e4vtpgr20CNZTDUdNN
krHiqEpnnXoXZGNPbisHPXpPGtRkp5RnWf5glpBqFJUWQIPCYsaCENrkycy4NJ4NFfnuXWXO7gd1
JwW3klYXxYOWIb524XrNL1pI+2NV4chcRHqRgnRepQwWEDok9z9NKM+PVRMec26jTxzYRCXYmw/P
QzS2z43oErzAIvqa+qi01r5YVMzR77ovy56S5kjnp8zPtdQMxV7E1LwtVW8esRTKZDMBIEoqdEhv
GcXafB7YJvVfRm08mm78OPOguksptVHYvFiJmKfmXSZYKFwA39TVJe22IAfG7KLjJ6XPlQQRxEl5
GqjoUo9AZEL3MQi2ZnqDXkHsmsVFzQqMep0NkYZt7mLJIoEkO5tFjCTanNvbhtp5AN/XVNzcJHky
FCYQjSuVAx+rdp6nJ2WEX/XANtruTrA6/wKK1SwP9cJRAdb6sN0h8mNGs2DiySlZi5lZTcNLnaLc
+Ek1UJ2F7W/nSfYQK270ajC6LctpknkxCmvfMdsHKXiNXrbHZObXVcOdtp24ZUBqqXTDbyRBvJYy
frPGF+bfgybl4c0lLvD4hRfRi0gn1izuk1RwrEq6B7xgfogog6X2YiNaC9+DerMtYxmNKAdvpuzY
ujnJckh9/HaJ1ALqHpLpZEEwRJ9CXOkc80YswN6P5fjQ4dGidJGZMLflrbQ4Xiv30tqD3uZZTJxw
MflDBdnMOMpogSYu/5F7cLWp++myZ4cz2fCNdZFGl6To7xYitkNll5GCbUJutH2aY8kLBdD9metW
QR5silnumDS54HNbi1jk4WmMbDh/ITJZFvWX2FIksIzO3KBTLyUR1rWc2/vaYa3KNndAs0jIy4yb
qaG7sJrp1ZnZBAA+C26Fmh+rJNgbUhhgMUEn1pQqeLyzY1NvBou4Z0h+v63+mUO0ksZ0p0YobV2w
t+lqM3I0LMNiRg7ux2H4ZOV26WLnl+ppNvEMBQseoVMXob2ziso3p8eHnvv22TNZ99v2wY7cVRLq
lpZcnxbOkYfA5/+dG94Kr+VHkdkHo/AflGtsXFCde7JUVMwlw9lMMweaBfalmmMrNXZVrc6pb+/9
tsF3Qw6qYpdWOM2OXqlNbTnnFISt4ScPPBD3nhG/EHl4i30ouyRkV2WB28Q0WUlBJoEdZv8VkR72
Bd0ppkzvSxFfBjqEDG4dDvXv6dz+Du38O6TpazKH/Pq0SQSy3GhKikxGFiBIBYhUjlHctd6KRuuR
RSJ9p4q4s2V/1iUZRIJDUFvsqwNVUmTtIfWQc9uaiLliwMHnDWVxapLPWkD810dwJBuFm3OA3NWW
044cLxJYGR+9GvMsf5zL1Iff6CCbwZy2CSQy3U/rKnGvCQ6LPpNfIH9PMjFhnzT3lpzgStn5wZzV
ues4Y5jPlFmhB3O5B8inGpy3jB5FAh9O0A0SJwyYItI7PwxBD4HvTWP6diEw+17y0OcWZEUXLoBB
j4xlXVvps7SS3quHFIA54U9U1h6x+ZMtA8xDDb0hXRyg7WWS/WviA4lGFzm3XvWEO8bfTbl0VyE0
nnWB0gnOyvzuSoN7gdxCRoErUnj7PBh+y5ysg+8h2boC5E0z/xkZNB9PIEsT3GcbkiI0MDjBSWju
olRtmH+OAEALPR67qnsbyoQUfPaUwF9D4hBIMzivw0mgvmvrwyzJ7tBvc61wVxZeiGwgllw1bTED
MD47/LbILGz9ptsHCXyyeJavOiW/gIXHSBbnkq8bbvKwGHGMyvXyg7qts56nBmdJsTEa/R4MzFXU
4SS5SzIDlH817lU4HhOWN5Zh4KCDH6zkcD/mkSReFJKYDtDnGCUEmN8BIxWgh0OTOzvO/r0dVh8u
4GDCGbwxgKo3/oxwnT6mlEgVU/AwmtP76MDLDbJ62sd9/II78GhZ9dUvzSfWlCc1Ny8SiKbJuLXB
frgLbc9Zpal+1COO0Twvdx3vRjvEXyI1hqRmw351POoQambuEJyeU+VAF3evnRu+YZ5+j4OlxmFo
/4WW8zSazX3pfSlXvi6TwV3U8OhAWaTEyytutZpP2QyIqsfARg8Btey9wzcsYLGfke2LMgJJy53Y
dh3M625NN2vyOaTlj144hJkc9uAMJ7L7vP3oI4Wq6nrn2J2WrR5oz6nLkoMwzcMU9ukSTn3E9X1F
0Hsd3JQUq5fSbVo9dzbolwS9UXQmPYiVehRB+egJyU0noRelCkBmC4HYFVc2bSwwTPuahCEIE89H
VYoCiqsCLzxFMbclv2lSymhqvt6aeq/ZU9THRu5D5k393jKI9ue4YukzpApd1tF0bMMkXjGHxes8
5D85NzRhRQ6In7mrsejL6KCqfHiqRm+Cb07KgXg2MVpKnThHxsfc6S6llMDmrLXIs4Xk8W7L9F9h
MYTHAnto6ljAtPJ/RAI2dj1/xJa9s8iSRgUOSmneq4ncPMTfjZ8YGDG7ShCs4cKU9XNOrUwHyV1L
0V8KM+BHCeGgdElNeB3RdmfkyAyWFOFPlJfdU1aIAE1j+jdEZncXNsF41yl1sRy+G5Gi04ggCvGM
uOFOMeuL15ILwN1GVm6iTaiPw2qnxhkCW0zAv7CBA4ogYyhqAywXI6Z8v1TYn6FFz0Z000N1Y2pI
VpYOYFLK+TUuxpc6YwJJPXUbPICQROaO2qS6DZV7sSVFsiWxOEGsA/04VB1vQLJCvpd9Tnm+wVyl
oDdZUPYQRdpiqh/6FuISES0o6GZKGDAeAAgVOFVVW7yWOHJZvbJm8cHshtXfgM6+GzpU7LB99kw4
RRPUcjv4yhisWWjRsCwAN4yTvY7xYgVsQZ0ZT4BFu0armyX8pDE/Bi/w/c6ei4ewVJrn2uvO3hxt
An+2Hg0Lq66hrNeMeXHA6lSY3Y5J+p4gz6mkDUYFbrlPTIBUJt6EFngL9u1n7ou3uSmeG2rrKel6
qVB/ejF9WtQkVZovmVouI/15jonQpfhygGFde5tBxw1hzvuzA6HKFOV92dUw/auyIKoLKo0MX/0u
IooKar842yW3+knm+pR19sX2g09+XdUDj024SmpMQ0lViEPQ9JxVGiKhSbaZWL0FTohPMj9WCXSt
QkXP2eBiu0D/HlnJjMkDJXCOPEjIlGJEaGAnDJZkLcBOQcb8CvrpUIlkB0/kVdECzPSD8Wnalw1l
3qVCFbBPOU5EO2Wi6uxjOYTnhc/djMifwX8cnVdztEgWRH8REUBhX9XeqVvevBD6ZPCeogp+/Rzm
cWN3ZiU1XdzKm3mya/aiii6lQwZVTQ+1z23dheoMNr8mOpeqNTm6k9nFOFSMc1mrOysb94aRXHkN
bnwP1c5+KIJbRAqnYxHsMO5POdSlDPIBv5jG2B0lZ0R+xv5u+Jha89oUwUOaP0ufMCgekZoZamS1
pyOcRpyrUZiitIZrrtF36fyHl2hdMyVrJa+uAZeNGHZKTTLCQdh9pjI6LeA0kXgPVkivIT3fvBGd
iLQHKkDc6FONoly23bVI0o3VJ7uZlFVRk75ZwhEl9jo5viULct8AB4YBsNdHSwJYHmiZYWeEwoxV
8tOV3OcZbrXc5j6la+VsFHf5NINC4OFgj+o5wUbhblWEfRwWgra0aCW9lfaK8IYW3xi/GPuHPdcJ
YkpMgJhQl/50m44GOgbyfsVVzAHK2N5EvfEqE5cTvRwYfw3rmhDaSFh94S9ExnV2eqBnoue5mfFL
NgvGiUyWFyDKyB/cToc6Mk9lCYYNkjf+4kFuErnVnNh0vtfgyGvw9E8tMSIc+2F5HgiKpS0nFi4D
vN6ldzSGx6E5Fz6rqL7eArThMrZurQQ34Cli2kqxQhb8UzPKSrt4bA6ERZuIxl9m0oModz00/+hS
YbVI9plPFJalRZR9UtuECNvBGh/WJYQO/g/S8iHmMuBeRpvczSWN/s31L645HjqiRbhX+qOl1LpL
X2cAmzU4KMqW4Nk2tPKck/GSmJto/nDpKk/1WQw72zhFPXjgMt/3ARX1M5lc0hScX+GlJ2hnrmtK
3Za9jBwqUhET5JZdxhGFt15uQOO17Y7BtC0uBpl2Yhc2wxkyn3WMOtz7VOIab5hue16hyZGOece5
xfoz1ic+nozNdb2PloUFDD+LIqLuKWB9ljX9d9pfaGtw8vgUBc/2sIGfyaIwns8wL2vnEKvVVO/j
fu0k1EekaJGShwQ/OCZ8cuk9Fvtb1fFqGS9VCSD21iDYFwt65lKRfojqN5MvivVM/LrxQYWggrBB
tsNDt/Rwhjst4VMxn7+1Pbh/tBQHkGHavMbsqftjk+1641x3oEJRJe8owCEEfkHAT6GlOX+lREVy
EW4JYlP7SY3yPxszvT4DVaRBuORZJmIYPdf1egSUZR/IPloBHGLsCas0+tQdizFiTHsAKUWJubza
GPZ3yx2Rt0lzcZeFqn5A+Q5SA/gZEnF8i/hP8yPhUAHEzHmpjAOxUp729Bv1vMlugfc9OAZJUXLo
0UcuAJo0J+E/q+kU6feK13+RbUrn2BoI7+nK0eckIWJGs3zvXS1wgfhy0wCzKnqP8TmM1JiR+euR
MjlsbFL+y6rLxrnFhO/pXT/X62X7ufjexQjSOac6af5n6pOPT6F3f8g5pOmbTY1tRLZnUVCsu9BF
OCUi6WKymO0fJj+DmGIZuVuXb6cPYTjnl+35Rpe+ek8i9yVauEbecxPvl/a6nGgI2faK8cOsu1W1
xPydi0+EJ7h01oPJxVL5vPCWGMDEZUgnHz20IY/6+Cnr4u1o6Tcuel8F+4Zm63N0q/5P+AFtN1/a
k2cs/QHXFMu7kPEBxAuSswjuWxDC29bl7FCEMESBslNG60hjxg8mKwMrScKyZBRXx5rUQ1njxfuL
NK5ir4X8w6Yhs98z8ejNt8602EfwGNTGvybWl1Qa58R9Ju6PEDdtKj6iBZJjtfrDgKFYiIs34rY4
O8Gri0XBTH7GGJSDS8GrYFwDvisfIjpN0kM/pA8Zoko2YJUZiaN0zncSqBvD0DZzWQSimG308Ldo
jrV5ytLfiGxRXWEy8eLSW/OWwl9GXmSo7WwdEMASjgW/gtdZ4r85dolTLmGbrzv2Iy7XFQlBvTBn
8HIRpoVxmOHxoWDQDX00PEhwefGeGy2+AWf4tF14mONMVfgwrRLD/JSDf8AG9iCr5b+giDZ0Ktpz
nHbnD8V9EiWEAS6O0357Trj1cb0ULmtp2RYJCfJo4srms68cHkpb3BLizXmLsR/LeJCPEJlSPOas
bElLc/qkAPlsiuUQ9Iihpv0zpCHvLm+x1oZtztrOCekBjZMnfxLshNh2TvV3qAZe3jQiqb5/jIL4
Q3cUHFoz94W8Y+CL6QrnOu2yvEz1aqA/ZtQst9y6Jag3o2/3ZrVnW70O/J+Ee1MHCr2by89Ist6q
eh9VKA8oGZMQvm2Y3lnJz9QMCjCBemZqNlDpyMEWtxHnBW0H2yhZ1vPpce7ZTbXJI27slTKTi1/2
G6sZIauImCuU/rILXuEl7ClHDpuiwtdV5m9Z4+xN/GgV6yE3rpGpQVxTjXM09QTEJJMvOYUhiOXj
lUTPFzjM29R3R7uYfueBghaC4iCRALSFCpWsAIdq0c+mGXFZSodvuTBfQ7fk3tD0F0qjEe1MtCDR
v4aDXk1T6j7m2r6FJI1g0zrUuibJWwt5p+rsx9ZVp0QW9/nIj5L3Y7tzSb8LJbCz+Pi8ZrY0G+nw
mxl6Y7DVzmswZRSL3iaLqZo2MLy7WN6WMKyXnAIq93Z2JYC2kOc5du040BdcrYivXspoST703fsg
eJLZKub0O2ePOOpwY3qes44K/wrR5MOOeIMNLFdTgtA7FPlHxym5RJX6xx+qXy9k6HRiDOVdJg+2
7e9c5Vzp6ytBfFQnCOaXvK0usA6+5smnFsZ5pxy23PQl3hog0Gllb3yf0dCKfJ/TyQow6ILQZTh/
pNHnbCb+JtYWcgeh567YQf2yTlPCtwsJHuBCerGnkK5GxctnYlVvtrhP/BIvbDHfJqJiq5Ag4WxO
xmpggZTYMWCOnECHS6/WnenLd3929h5V5OMcP8TQNdY2VjcqJ05T13uEQ2iZILun8vAtcdPFseId
S1m2W7gfJzcKb6mhya/wtSbJI2jqmXcTYWLKsa8WYdI8lCQ8Z7UNhNeyW6J0SMbus+fj7+SPZWXl
rTdewIiRSME7EwQkVAlB0eqgmJDlBhPrcv2VB9UGxCu7rVX4O9mgT8+E8p1GnFPbuRAzO5Z9DTUh
HY5+/lsNBP7bsDuHNo7rygTYXlEmGUQ2r6QINAWJgChL9lFgfKmSjgyZ70XaPjaD9KGeFvgmbfaX
4eRRNOV4r0UzmesoEvHOI75Rs5ryas5YLLKpFZEbCDbCdt6nrNlKFO0YX8gdKI1NSekaMfm7EThh
6laUJKYfAodF6uj+ECTQ3hHhi4hxJjOK+K+0p2xP4eu0Q26Ob4MTD3sYEeZP2JnVjp1j8F7RFfGa
RYb32swCljbsxOrfpNOe6WyW+2k2PsnaJ/DL2+qQQICgw0DKFHZ8oLhdJTqmqrapbFLWZjJieZ3g
rWVUT6uVVYKaTSr31MoxuIU6uBkhjVpR7sldxs3bdZYbJiYcpg6iFqEvxNEaQrqyhKASIZbBBFi4
A7PAeEddlFGHgOV1bTyC1A7u4ZlaF+2lQOc72EJSudG/yB7j5khYiWeEsDiBbM6eu5Qs9SVg3fLR
hq351wdpvIo8n4tf4w8b+hRyYHRkf+2+j9cWyQWsXQQAHlLVi38yN6YrZTD/hMj5NtBpqaj1W17k
93jcTmXwYdlnu5T6rtTOfesY2VpxkSxbyjar+lB0JUYBeEIgLItw3anuZBfxec6creG3r3kJTKCp
4+atkbk6exmNZ11TWIcq6UuuR+Z6crBbjnbOlAhNytoZHh2fg8uKwdMFRCdFOVkYZRVbI6rGPXuE
aGumzOxBmm7LBiervSiDdFzwEwrvZ04pKWCyi7Kb6LDs177wHuDZZDtCJDRFzNDvYJpndYeDNmgj
6Dqhe+5a4f25IqTMMAvGcTNHkbrRoADvU8AXaoPxT/K3BtLtRUeJGY70sQMrYXY91PqGUHkJUbDG
3pR2UClXxtzGNP65dgFSJI3sswgzMOd8zb7YQrwOUtYYchMyKby0nBfZNEutGhCYZy/K1DP+jOiG
iB/iwWiMJyJoNqig3P7HoME+qAJjXruz/9EFPQDIVvGNwMsM9WnVt020SqbSOvk5CFJXMeGEIS48
K1a4EtJ6GplT81k8VqMoCVbgL77LOlj0sbuUVCSoxqH5E4lloPEFVVyUzYUZIA5ABxQchpizrRCx
P7hPF/adW0NG8tr41AlqsSKxDwHrs6FYEo3NuLeDyuWuh9uaCTEP5zfZBycM+LyPuRl0/tHWlCU7
ZXUa5GKAVc8U+XLlJuGRsPRbQtnvoeKeKNGlIcFuRotGboIG98kYTGS80E4TqzjPDhvG2INTLA2T
EJfq7a/Q6w6KnoCc1JmS72bPrEjSwHdTa+s1MWFcrLTmMF9hZQPQqyqM09r6DJa+RlHIgmzxvJ7r
mAWnd6K6AdQt2nTsvZW+JBkZus/K1ayihglPXGTxk7QTeU5Nzi1KA7VkEnFr4LJRVXF1lu7D2L8V
JrhLYyaxowhm1tZwtCuquP6fuFq9/GHq8HFWze/sUlMxeGSGpRowvUziTLof+JFBbasu6E9vWGj6
83LrFZGmJQ/pnb5ddhDtixHYZ3ZDW8sQB7c0N3lDFw/NTb2eX32JazlPoRLQKYCZ1XH3XZID4TPs
7M+sJladpNaOVDgGp7Gbf3tv/BBV/RC6TGQleQOyddHYfGRm/93jLRHddxC9S1Wdx0hkNPdxyPd2
e24IIhpdzqPyqW06EJjWWCVz132xilscwzyZv2zf2I/1/OX4PjNzis9XjPS3pEH5KxH47OJxTJAN
uCibrkPFFpNXVackrrph61TRgkDy7E3U9GjFOHoJoVlgTYkLOCZrBzb8u2K+DCmWuSaonljnxoTP
cbXh/UnwUbbTuPU93F5ezbPEPViTfi2815htDFM/iLLThP5H3Sq7ELqvLMq5IXOY0DO8Cf4jDBbD
hbeCQMEJg12/2btd+lZn6jqPBo1MBpY3Ivt0MnN9q/uVoIdtDGlvxZCEjmMuhNmQDiyodo5r3le0
nU40ALM5nDteA+wvJCTxiBVVNL6nnTqLtj1XcbJnhXMGHYckEe7goBzS1v0WVbAeVH0g0sQ5VRIx
ReMBwKCZ8Y3lq2ZC7HHSdSHMdVn2O833mRQJPRpnB4tMiQVem82xreHjAppcD8C9qjlAS6brPC2u
vcYPNLWvna/XabX00kaUhEd3HW6CCM6HCUpnlfsE2Fm25Zsudn8JMqkjUWputbXn1ZehDkDDIUhj
T1h1To9zJ8Im262wdF1qM3hNQxjZFQ6cajDukkrvReKKbepyuYaOzHFoEYel9QjohxGRc7gM1t+E
dt3UUE9ktEYfwJ19slQN5wj3xcRwnAzti7I4+YNXD1NiEnerkvuw8Pw9q4YD3pjd0ASHPGx3M79a
gVc2bN0z89NRhsGuyMV95wTgZvo3o89+7Jix1KuSxzoG5jdinEZk2PSCHGFuH3u6/rqg5I9GZoaE
+Vz2j54OuWq/DR7AXoEq2DRcXwpzUY3K5CFt+1PXky0hhW2O0aNg35EX9B5MnUfCgL9POW7bwUKb
c25QysB/j9knC95db5kmRk52x1nPceqx713H89L6l6WnQohv+l2+yQscAliWAfCmdsbo77TiUkUq
pk4ngM5m5enBj8AD5vKqi5avt4GcSYX9pByyvo3ErXkcBrnHljwdA7DQQ/TTJ5TWBFX7kQfDn4Xt
kOgWOUBcaYbdnrBtxrP1VTT1TeU1xNXmJhWKaKuI2VrY/bHLQwP+bJTXASvrdrFFKtcwjkxc23gO
D6bRjhtjMfEGM69REYR4GcLsBPoSM5yD07Yn36hwoBt1ebEq75uZjWKGBERJ58FRm7fgcLEsg8RQ
YLBXQZfZGHyjz2aI8e1Hy8kr7bNhws+Yynk+YqFv4GUBSxqtYaM0BsugxUbWUSBTpOK3lH8yQqCi
kol0UY2vwfHVzS7Eb9X/eICF3TqZb0bTgbyk1yjxlXOo0mLfe2orqqRaO7FUG1/8ZODtwH8/gMch
dJQjcRnrHnOlqTTmGe8y5NNr5hbvNBtRJ4I4M6SoWp+ufqYmgSJam0RmQhRHw6uP6THEYDCVDpWS
Pio5KzHCfgl0+T4/KWFQU9Ee2YDuTQIWbfM+humOR38rsbFX4YLWSE/QhJLz5JsfcYcnNF2K85Jn
j38ZzalczbKLAoXGhSTcuAq/rs7QmNVrNWXXQOdnWJvmEyM92PMZ27tMRh5RusAnv1w26uFWyvtq
iI6hBz6tn09O7z8Ulk7WncCvFcQsz1xYiqEVY9nArlxM0WfsMCwHLA+s7hLwp7F7774U1W1OkL0N
j2RA7tzkZD/39o8Armgo8147cYxfkOgjpuIlUhBjAh84+Bw2ifhL+L9EISm/kEMghep1bUYbSceN
qeqjpfWV+PZ25JWRGpiaBapw3Q50eTMB3DVBCH22opKgUfCexl7760ZAjykV/dSTQUwmQsPDsfKa
+tVROcvKF5GzWvRkcpEbBfN/org3gunbm3A84+phsuK90O0Wl95q5u3tdTcgMme/DbJ1yOIh70mC
CcqKUz6ulO37fVMjOcna/tFwxzZ6Dr9mx2cUlC1ImHQXwk/pCn1soETgYXloCoW+x5KA45lyOVFx
2Ld0g3TkidjHPvhjGy6n/0ECFeqlJJqYWtW9qcIJG6JA1YYNSF/PGECiMp0DxeBnP+OeF9qKq4/K
z0XzN07yx0hJDmdc55u2vukmLFfEA74c0/t2NfvGwpy+K1LYKe6UqRmotgsmfFXdObdxFHfD2adE
9Tq7pNfTMEfyJ+D+UiQMUj7p3M5f9nEFkSrITBOyvGydjypN/HMVmtY1zbC9pbl3iETzqhaHwWS2
HcuOmOLe0X/C1Y17x7X2Yc7XNoEQxDtliHFCQ4Kb6QBR5o+27V1RjT56Zzpv/AgnXQL4TBQkiGfO
BoT84OhZMRktuCZ3/xfO4EqjGuDeC2wkvWYVUZkVGv6aOwQlAvRw4QcDLbP88QMw/VjAHpGJCDqO
sbfNlEVZ5zj2mKadb3tqfoo5xMmXU6WiakzhJtsA8imv0JoBG7rMP7IGsIdY469TK+bjTm3+JzxB
WtNFrNH+4FtzI+7gwJqv9fRNoYw1TBfSPyCgybjhZPPJ2Sou1qH7iW+N6m3Aa0DP8FSj60DBCe9m
2ARRaWnwNdUngLB/dTFtMUPdheYFayMzK6xOsuPUzZiHcMbwrnli7yT2IB4qrEsoZQbbsbqocHPT
i2j8RVQpFdnWd1A6kCGFLu7NGRE62S+Fdynr0Iz+QrPnY/XuZfbgDHgbMHtJyGvSuJgjLoMvK7HX
SflLfvjOsKbtgG5blsUuF+5e1S8ZGLsYMIPfPNSIcI1+xECz7RnBNVqR4VqvlC2DMS3i57bFFp4H
8oz/jF1dcQwNqDpUW1EeEBn5k1ZMfNYxjrctmGgDkPK8Nc3+vBAjJgxq+ElRD97o5wasWqEWN3hp
Am9ZmtFXdlcRTLHsa4S4Opj0xJQLsnvIj57wt05vX0iWgZHy8P4bT75/lHG5gfi2vGjHgeIMbqNL
1ypVSmR5N0N9ASA6sKb1Qr434R9v502ShDujjABt1Fe3hy2qjRcWwi/FSFwJa61G8DMps0viah/g
RpDZu24XiZDW92gVxi8189mICbahjzWbbvbcl6tIsVVtvEGsCRA8mhGtdaZEN3b9kUHLMuZPl6UU
1DoDUMRd5VEqa+Mnt8FxjFLiLBiCcw9kaCc6kmVGzxLBUT3+FgR+yGdyJM+GejmjenMbZ+fmr6QJ
HSLhXGWkpTGxJ6RH3CjbsMrsrqldVUeJGzaTFcqtggWYWYJFyrgPCYHKZD+NvDS8BRvK/q/o7k2W
CnCAwYE4Z1ljZ9ZMoFEWbJU7P9oldiYeF5KubF5Y+/V6emhyJlZU9KceixWUd4EtO2VhqN5wJNAF
bJ+rKIJXssdRfhyTL7C+dyGCK9UUxpsPpMzI2J/TuePmwXWaiQUY5tPcuwY5rIJlLQvGTlABIQ/S
ICdkzeqSozyMjFuaa6RtJBvNb9gIuYo1dvioHDBiTxwL3MpIA9KHNOUOwEDjJvPvLH2pa3fbLSz6
enimHmS3eJU6OFieN278mD+ny2tEteN9E287uJzV3G3npYwOWzXEZMoW8rz7reXSCi9mDMhEPjOe
zooexhz3OArNS6g+gchu1AhvzezvJqIpAH9PevCfu44CiufW1esRn30Wj/QrB7QQOzu+u/ejjY+R
7x7FXksVwK4tHnXn/fT+U6OoYYEe5pa4Zhy61uUbWd19G5BxU3j5YbqvZpH/FRNR4qa7r8v51dZA
dkymawcqLBmHGCtdtxLObz29WnAaW90SQA3BUbM9yW21nUmemo3/64SeczewPOl4jZetdRxMpMg+
PDeo/oxjaz9sfmTnrKk9xxGBX63iJKGK8E43Tk4ZhP1QOwZYNqIqZXupFLBoNUNcMEAKNby1dvM0
oH3QOzNysW39cR+xVHjmfZUfIV/4eyPs9CEb8hA4VbwJeifYWd6Af5VeiQ/lmGvbkoBt6KGeCG0S
ydiaqCmSRICcQ7wCIevlRokd84heV7V6qMXEFoa1ny8xEI4GGwO7zngUSKzlXvTssipX9LbuIhiU
vED61TxSW1A1xpGCDO5UnPSpzxKxdZ/G9K+mkB2nCxXIXgRwNqEr5A5Ry7/oGatmKaD+S4fvGy1h
5trFB7+bek4gvtyArabGujNqZHfdSsg/rUkOrRpzG0aHIEvpxXh+A3yc675v/4pkRLbGZRr+kwHt
X2ZYY0yKRnhfhDvwaNhBiz5SISsu1Xw+YkhcjNuQBeaqLq3shf4VfcuF1O8tLYLc0Zt45NoDCcQe
cfiOIrO+y146O8ME0jNlUYbL1yy2oMPhNmh8TNFij898I2lI6eTFY7PciYIwxnrW4+m1+i4gapNU
u2nC5B5PFflWHRTGb23mFG9zTLDeL215MOpg3CRcKbBawM/zOl9tAGV1WFOc+dzLedqaqatASKMK
09uABSGyk7Be+z6GIkTtHKxDxr8tExSkxfmAm2t0LfBAjW3Pl1kp/dPn7tvc2tQL1McKCMaqjDFP
TUVCWbV+DIDIblUR21erhOtee3a4KsaUfPjAirPr2c4Z+5JbLz6h8JwWEitXi99rLIKC4dIGrRSS
An0G2+ZezZzCpVBMyRWaG+YUBhWQL4cwLa8RHMDE73d9aN7goZwnFjh3dd8emuVFn2ch+c+ig7bJ
2s2Wv4IDGoYEH57TNEemLCwGWbrxrYofdvygKQ//DQ0gewlJ7w7gw0IpLr/RBj6bWQEH8smJV+tq
yOkdio23Ms4IgUEj/m2bCitEASmqgJeBF0RPnL7KuVkCa9CAd4akk94Fhop2FmY/1igfSqJEeABr
vugl8ImRYmE3CV74ZgYAqWOh0bbzwWarldjJqSTwsYOIDKldU3YflfI84XCNJ97RYrnMI/w1dLi3
Cbvd4BIP1Xtd+KckZqbgTTuaNJNWkUfF1njJUoku3xgbUi/D3gniDWZy1ARi0TKf2nsLb7YOHNxT
UWtsfVsmeKkUr4JSOAQ+2f9WTspiYuIFIAs+yRAibxq8j7mvSJohaVopQpMfASsuJ9fiChzVvLTj
hK6mOayhooZVfyzsBJyaB8bTXuPNCjBjUhSsbd4tBHBCvdZTpC99wRkaGF5xk2WKS83PKRYqqoaa
noyt7eiW6hICE7UmZzhow21eeClPz3PHQxmFvv6yCEbPJGVmhxbjAr3XrcmOGkVOzbTs6ydbRGTY
UnaFeswgqjJFM0VcfRNlsvES3nGlCIDfTQ9dQ4uQQbEUR8zEjJ+Fzj///62YKmgdCFjrKwzerHuU
3HUhTRO5MZaHnp6rdTdWT3gOnHUqCQiL2P5FGhC3oeOACswZ8wouBrvhVWhVFMFkvSnXNYGLjVvC
MrQUQ1ABFQvSN9TbbHCzFZ6+98LHdNvpqFgbLbv2LvZBq9U0sABVoSXCosGkCAIOaKt49D1NuS95
k3VlwjF3JtzY/pDCIqu/4mZgQOCC/ZS3PKuBxbTjYObd8BkxWQI2MatS3CC3F/9EY+ePs44erEig
MXW6B23bLEm9xON2mk/raeI4Rkwdd10y24dgDmgtsmgu7FjCEinqm+chrs1jA7WYNqkS21idw2xj
Jb8elqhvEjje1nGiaGvb7T8VuoyRrMSplW+fWaCUu8HyIQmoqWdNKxq3fAOOzhrHdP5ct06PHQgQ
VEEzOOigGraKtrA14rXcOrJmleTq+BmntfEyW9hKeOFTOzoAFOFnxEvb2r9BM6cI8IOx8xV/qsDF
TFGbFhg7u//A2N+uoSiRFwwmEAOsTu8SWGbE5obgiC5GaSJEqKTtvGuLDWWd02azzSfXvZ+DcryX
IODP6Yy5voKaslJO8ud5UN2iGZi7Tohkc7krOlDlJOu9klhg7o88VOHQ7hN7gC4H32UdVFX6EC4F
A1ELa3UIE4/9emQepwq2mKpKF3IegOIDwyeYtcigc9aHCWtR87b1ec9hbwcORAzQw7ZGWCbk573N
pHg2vkbVNgWEZVj7mvx+/RBhhmYDHJvVQXgNSbTJVZTFSXUofH7Xie4pTtlufEGfAbOfJNh6VNXv
iezTzRhw6zR6WI+WT+xztlP91VFAiBVkIApVYTC8U6aP1dTB1O2XNo0P2WC8yxqTA7gnH47f+OlV
FFq3Few4lkfM6DWXMm3l7MwmZW4L3YMSgbe95iYHkV4w3lkYjDeT9v7iYgJ4OFrggQNOnLSm/G6A
OM0JJkZSLsg52TDGJ1ZzNIUlZGfiIU1XtdBTAWAUW487meOTCMaW3C2J4CLlhLFkYp7FxAbLdemK
qQmGPbqeafyB2Mq/REPtHHg1AdVKm/nZ9XtrmZgqEwXFDVcVJ96OK8sunbjcsXz56EvQ9GWCUFiG
3HB9Cpk0RMgshukD2Ec4ZokAbRIfmHPijVIE+9QW3+ysPGxQwb9BZXpfV4M44AmxaZ2klAgFeHwC
tRI+xebwkQ+AwwgiIGU4ZnDf5xSGbEZIeveuaN9FmFMc0bnJo26b5MkUrrjmS2HM1OQ/EgXfMXFq
QG3jb2Qjxs6KYU3gZ7/LXGs8MBk1r0kMUdoOm+pegPILsLcLSqKdFmmVxO2lBMBy9gHIvbiYWE6Z
29jehgu6AV6R6tWQ+8jQZ1+BETwMjfvYcmrp0P3XLHUmBLFWrOEYtypEDWu0zlOrWjZc89kai6sA
L2Rgy3AF+WdyjU+syBH96w5SJb2PI8yTtIqLa+rT7JAJZCGqk1jkicVhPgwNl+p6L3NuzNQikiNw
i0vhNepkC4atvMR82dr40HPtn7PReLCkkR9wkyCPQ9rUpvUdy/HgJtNGxzNSZ7XpyeM6yl63I43K
VgBFojU0il1M1AR+AaWXWQjhjk8a8MXKGAEbRRH9WmPG9N81GVeXijronmylMVyHLrwmtNCS36YX
CaGbuPv8MJXpQxKKh5imsl0HoQTxsMT87jXNTg4eVn7DfEkrv1kXOSAaYbYPXaI7Qif58MnpdfGG
lN+fnCM1b9xmOgMTWkqlMpwtyApbr+N8xU4DwAI29Wdngx1s8h1e9WEVK8WyE4zKrivZdvXOMq9U
RztF9NMpQcDIiaxLIBpNxM3lausYtGDUUCY8rIWsLBDtJVZE0ue3qVHUC1qstGSfP3khsHIe650K
McUnI4VkSScSbEbIIVnQX+G57v2Crm7CF8m2H4yXovAoJIkYhiLu7OsEnrnK0mcfG7kxDb++otYy
d/Qh9s2neArcp8bpHi3CSNdC2L+V3VeAs11e666PMD55FGkEPMidY9Mv0H62DdYXJH9SUl3G2iIM
3uAR3jqPy3jmRM+FDC68G9HS0hzvOJQNJx/mcyYAZDniFjn+RwJWLkzkTuBb9csMYjaXin4qPlpn
4MGf1N7Q019diZ0kN6bGnHOKvgk+9zPWIfSgmHelwfl1iOEqsIR2wPbrFYlbphoVnZbkVmpUm7BR
S4sURoFhleDfzIAaGREIwqTvvxq7a67UmWyRdk59CHRY00FyTca5PaE+efwT4lSC8EfrSDqb3EJC
zNLqq+fYqcq1cm1/zyqrXc/ktmp84I4q9qV06S1rztqCs6anJT/igsmraSEKdxMvgSCN3hw+CX/M
TsrE3kEij+AWbiTiUeCgLVAoYRdeWDXeSyHeACaLbeyU8i1x+obmdjLjfRHec1IeQiv41pQ/5hzK
8RgjGfGVGQJuU47gyO6T+Y3CAv9eFGrjjnh30nrDNnUXsv3pO+xlKOr4Ddcm/cEYKtd98xdmVAck
8XNK+U3jjK9ZTdMj95qVlT607ZJsbPjIfb7g9qoput0g8KqR0jxxwp/MJKeXtH2x6whnuLFNqPYt
wkjt5ri+9axF1ikr5DuyPWLTkfiDAuE/ZPMH/VLR3dTn/i5sJaBfGb5Fs3zu8/oUsbVajoLXqZo2
nUvPc0CaKbGstRcOz4lp6BfHZsyzCZZBjrTFxPsRU/GwYBws+uHcBLpyZtAhPEy8l72WeEE1oedZ
/KnccYu7vsN0UGLKVdxzppgvcjoAB7PdGUFCYUKeza6Ebhio6iNOSNnT1sWm2rcXkTjzsBOV9uB/
MIUmlIe4hCr5/rcINzYOrbWIChtOa1+onRtAy6jzeOKaVEJKWFWV4Z197HznwWkc0I2R/leMVfHU
CkEiw6A87Nsbcv+ZGkXCijJwc9AEI7YjyXaUm98wZNGptiFn/kfamTW3kSTZ+q+09fOk3dyXsTv3
IRMLSZAUN5GSXtK0Ivd9//X3C5Z1C0hgkKZqlUSpi9VyRIRHhIf78XM21h5ZtSkmT+fAmldsHLr3
3shj02AbyDJ600VFHLI345Jri36BL31TF1d1VRbf1bJpb0peEPldWlT6B7ltmx9OohtfaysnR4ga
VPQr1FoqEpPUQVtegZy67YIa6jRT9pN1HhXDs2kUo+3mjuzTeVFXH+qc93JqAEgaest5CKYh3lo1
UX6sC8b/KqUinZUSbQw01gZhoX0ZM+sNJapcsFNZD3Kslm9d3q84ztaGUTS7chDlXx+AjmvB2vzQ
yiYpVwOdSR3RQGl64vkj3Y9oMiIqoEEwF7Qt8CqNwshDlcLNY9hDfmv0KRz/IdgXYIbVph7wuEyX
Pgd9FFyntZJs68oSGlyNHGgo/tH+25p6tasQ2iTXV1O2rMq+uM8TAHZFEjYrILDKPTis7K2PYgAW
ED1cZUMP8EECVZJApqyRf+IyUMyV5fv6RgZHRMdTKU4Ey9w0de/QyqZo35qRKIBCfAdCP28TeNJb
pURGRpbH/qcG3Qz1TQeCELJFUyHfSGVRamh06z6NgSMxEM9TMM+kfDQ1uy6SjsOoALnDAP34a2Fk
n3QgE89OlOmFy0OuJyJE8IOeYjlDrwXv0siU0I+/R/lwNbSjTs4yrsyGzdm0NJfh1jGYhNy24Emn
UkZf29hA6SnVWs9u73LINQvFrLd2WqlQqGtavv2vBnkzFMHB6dZhDHckTaEV0UG/3xvuP//xf/7f
//0+/Pf+Z/5AwWKfZ/+AAewhhw+w/p9/6v/8B11/4t9e//iff9qqYlq2bemWo5imhaqrwve/f30i
lOE/Vv6LwN3WbciQ4dSddo1jbCbduL5swjo14egKOk0au9XWdfnYRDbJPGpJFUG6Ybm29izVP4f+
Y8GrW72/bOnMYBxdtZBi0w1DVu3ZYCYYz3o2CawT4NFsbbxHRvrpz03wClAFdNGwZds4HkzXA1Iq
Y0wE8sNQPRnS1eW/3zyZLFums1QzddmgLVLVjv/+JPXHRA44cFogKyKn7oO6bhEtol/tzy0ZuqIC
JbBsclWzkVhmZ+d2mPPAB0ghF18TEKBttw0sY3vZ0On6M0+qCi4XDRLLdGar0lqOz007Em9AzQm3
tysrN0GzG+BZGccfl22JD33szo5sWLpqq4atmLI1G5REBUJmk8BDPz4b2hW8LltUTRfWSBOLMLdi
yrbJ8iiOY+nO8SJRbcn7MiRXRY+3V6/NLdp2K8mFw8sN18QCK38FESq/qHR58IyuEKT16Kd14SPx
pFXv+mtrZaxa788HD1eWoeiqadEwNxv8AAkFpC18rK5ELYp+THJfd5dNaOq5oTO5qqrYjkID5/HQ
gSDLvWSTuy/XYujdqltR3vFgaHAn9/fQ0aRj4ID5N7RAvg88XmUexBQeZEVesbr8qRQx4UcLYimy
JvSqTBpTDUMXLnhwipHdSnybSi4NNtfkDxQ6KKCXRd/0ud4o9/6VlO5Mt2URPgbu84+leVdPNu3M
vH1svqO/l0Ij5qkd+2ThHm3Ly66/fMg9yEA1j0xaeI2o19X3zoMZwC3c+9H91buRFy14wMlWYydz
LhmaoiOQw6F+/EFqQiSLSpQJ13O+RUNlq9sB0PJ+/9GESD2MrAV3EAM7nneOKANv01T4POlcOLan
5KlD4n+yUDas73MfwjW5eaobwDpjZd+rZUScnC4c8sqZQbLBZahjZMNml892n5k4qD0HCkxRsnkj
MpRSEcPlZHyLKCX2XXI90i9hatW9JcNLnqHgu+KF/JBWsUcl4kNWTleVNN2O0bRwNyhiek+mw9YM
x5KZEOP93Dhww6qmsqJWYjq6b73fXxNi38DdSv4B7q8whV6638RK9kEDHlAzsoXVPzn8LFbDofxj
O1y2qj1bDUtt5BEFYSCi4lnfQHLQqo8oQi8cf2cX/cDMzNvtJqGNJcOM4W/BZdDV9dJb3wb9WaGz
tUzj/3BUs+WWoSHthg5zugmhQAoyS0JdRKI18/IhchI8MHtsHQt/4J5i+Y59Oe4nyLoS+iBbAIg1
FDEBDOx/asLRYK+yKPTwxAeCfmxib/GmkhqNQmSQfzK0Pv6QkLZ8vWzk1AsQuyDc4l43dZNI6NhI
kWql1BhI60ihvFUIf6usfQN7sbANT888zDggX4hITUuxxPcPfB12UpUmPodkhPKa9Q9yCS6TRqHC
WFj+c3YUReNdrlgEXfNLDToFoko6C5Bva1A9qKicJT5v+gCkmfrh8tSdniwEqqrO4isyv883UBja
fko7PKUYQ7/bF89m84Hq5q0mh+s2sLaXjZ2sE8E3TsCYHGbPMWfbSNKofmWRabll56i3pRmDXQDQ
5QWNvHA9ngyL21rVLBFTapqj27MdJIV+q5MHIpdTAdjRQHSVt+Cy1p3+Wael+4+Hpao64sWKwywZ
823Ulmka72WM5RENTXawnti1PfDmPzbDS8LAwdmvjjm/BGy6uXRQsFA+ZPdh9TqhvTV2CzvpxPXg
jyWPzRrpBK+yrh27eJelE5AzKmLVeN+FnwtnZyVv0/Dp8khOjlNiVWgVNZk4UgU8NXsedY022koC
ky0dYNVtPqQjgALaYQFyG7Tfwm2qWsjFpz2d2Zctn/ELLhldJ5KT8XpTnIgHW5hXWeIMlgJRk6r3
29IcocyaVO1Hb5XVdQQHpmtorbxglG3EX3t0S9oMkwjdgnxHxh9n01qmU90hr2m6q9Vqt1rdrXZ3
/Gkjfm427ub62nX57W6z2fAn99rdNu71dus+bfnyrx9UfLJv11t3y7ev3Sf+ef9v1+L7fPHET48f
K/HF89yV9/h4tXpcXe2usLUSX/jl8fOK7/JfiD+vfuxeH193P3YoFvK/djt+/tiJ/wcfc7ewKU+d
i4KLxQPSor/Qto3ZLOgthOFDQxtvRHedBhvGnrqaXD1O1h97sQZpOPuEp75lG/LsPoi1zo9g8qNf
GBoQaz/RbzfuTMiuE4QqLjvU6ZHGdSP2jKlbOlZnY1L3dhKnDh3spa8/VPBqWhLgR11auKnFeXXs
QJrOganKDMlUbE349YHf+g09kCN5UNA5EQKN37ogpoUFtAws6qBaR/u7ri6YPDMyw2StTAMAPVeR
WM0Dk4ESa4UWBQiMdeS10sR0vIrS2i1d3N3CAXq6KzXDdBxDhnDUNIjnjk2FtbnXDRK7EMDEJpip
+I1W2mHthyX0BW1X0O1jkVn+45UzcA5x2lnIXMydJC1tc2j9lvxMB+g09kYQj3G28Fo4N7JDI7NJ
LBS7BQvVwQlBw+pj0RKjWCihsoSiUyzOg42NxMbL5ZGd2Wdii/FgQNCCJ8rMaJr4fqB3GFWCFOJ3
yn4SEKwwqV4FGcGf27KR2TFJ4Bi8hmbxnZ1rVbCfCFVDSuiKdFOrt5N2VYJSu2zn3EQe2hGP9ANv
dLK2GVoFOwgvrYzwKdp/dlKa4qA0rJceNeISmG02XvkqjaCE/CKNd2yrNuk3SxQyd3VUPE61/ykc
/AWPP2PClAkaHIU3KwpRYvMdDAcBsMwPEx50Ni0qbkb7Jf0ixcLZdPo4o3v80MrMEeADbDXo6yxa
tSB9a392zrOpkcdAXUExUk+iySZsv9b1ygBUfHm9lPMjNDjpybAi7DsbYdTuRzLWVNPK+LlRH1Rd
FtVg+ocfYv8awQDT2UJVrJXIlNyM/rbsXy9/gDMnJmP/bX82dlSuQj8UDoP9fULb4X0U0+lQw9L8
JOUWxduPlw2eHbBmqhqxGb4zv92UztRys2LARQWVZ9qXnykXbS7bEJM280xT4dFnQzdKxmOefMjV
Pe2Ae5rO/Np6pZ3nisrF52K/Xzj6xdzMzCCTaWqcISpRuj7bbHEBA5Ec0eeQ9taLbu3vgwRdsSz5
Hu/1YcFJT4dETEsPBVlyg1zpPBsv9WoJ6oh1apGlKUv7u0Z/HWJSny/P3OmQMMObDTwTh5SizIY0
dsFUALFiKzTdbTCkK1034Wse1zyOF56J76twPH3i0ICsWjbISDi68JSDze3oEv3ZHeBpO0ny5tWC
aCd7K4MphxenNgvtEYBnU3yAjgkxEW2qlHujyKxf0GQmX0Bk5911Upd5QfdDko2e3pvtta00/lOd
RwirUtJTtiANof0p1RISKCB9gmNqAu20kYqENsRO36vfOj1Rh3XcFPJjCCXmB6lOzWp9eVbPLJ7I
pqsO4CCFO3S2yVok94Y4LG3g7GAqA7qwBWQcGa3LZk63lnij2iS3VQuHVGbxQeT4cInSg0AdERyw
ln1DJer1sokz/qFYskoq2VZ4EduzNdt3iDeUtWO7Aa13SgPXaLihS8JOy4WD8dxYbA34Hd3OqniF
HDsHlbC41CLg4055ndDdUr1cHsjpRakrPLBJyOG5hFOzgNSOQJdaWSQQcZrXWRIqj5WrDN+cotjI
+pIDLFmbTdtkFsbkJFijFLdq4GxpfiAbuyoLGr6XQu33IHe2r1RZ5Hl4ZWsik3A8dZ0RZPKQpIDq
3Nz98lf2XfvQrIiu1oQC224Dp8oq9X72m5Ja2Np/nm6Sbb+D4859LVay++uH7YEzX4030uryrJ9Z
VQojZCA1cZlrqtgoB1t+CiXS0HWO+wzAYhSSwfz5sonTN6Sovfw2MdtrzdT1PTLB7K80dwA6wXMD
WVjv+SngbBnwi4eaAhDsCWjjZcvvh+Ns4kl6KcTo+KxFke54dLRqgmm1aR/rAplsv/oxBePYldJ1
6cOiOenfE4ATmlzT7xTQcNx4alMsBNKn+9OkwKmTEbNlkmLGLM50qilCKRsG/jzNP2P6jlziKpLN
J9g2Fp7rp2vJOHVT1NR4r3OIz0YbF/SttzIUibTl36YhCpnFMLQLt8Tp0SkqKDxOSbKIzL7YWQce
09Evm3PqQF7XW+vWRnucdjpJy18ur93pBsWMaZDM4T3AxTc7DuIi09DuhTU3abJfqtSvUrn8xNtg
7ylB6dNLXF1dNni6UJaicdGSQmKvEqgcj2tqsxHNqRgmSfWVu80D0bQKQgta/GzhJH1/gR67JWlE
XeRxyFSR65stFNdblSIpGXi7T/T8uXtSItvvb97ae1zwiDPBLGTOlk4Cx6Sii63jQQXEYj5E/YGn
bqsVaZrt9pYigEsKZWHyxOzMhnRkSPjmgVf0mjrEYwhRP3JU76XWinIr4tJrxI5XEHu54hd0v+7u
06fVnbO++7Bxrwcx8O3Dd929BeKyguBkbay/uw8Ak1xq3e7bdv3sXT3++LGLF86kU+86npfZChiE
op0SMy898NfVGMrQERPLoZlHa7mVg+BBi6JYL0zS2TmyudpMk5LsPBeS+JLVQOnDYkwm7eY0HpXN
NktCUIihvrps6/wAf9uanXzTXkH3QhG2aK2ZmmY9AWHR7RDhJv2msMLtZXOnhwKBAVebRlKCtIs6
M1dAIZyFLVyePHbRmYozF9zqztaUhz+2QxRFfO8YFkgYbbZJw0jS90MFbgdtEzKeFUXMW1h8Lxs5
rVqKes+BlVmoA0psHJPSpFGJPIdJe0Sc/BzKD035RYPH2VcHmGULGqRvneHeRCSnqS3BpIXSbALP
8LAFpbGwv04fhQ7IH4519rKunLzRTHmsMwj3oF/ujA+BpH2ANeU7OWqakgFeO8qniVYCUrh/eibS
pq7KqqPoXFwq0d/xrm5bJ0m6gE4UJS9wITvrn9W6KlYw/AKWJYXyennmT9xI2APZxPtXBIP27Lga
er1tIqjYvEzW23UcGPZWi2Nzpeiw01w2dXLcY4rAH2O2yW2pzU4AImm77mv0VYcSkLEUPBbjtJk0
gNxSTl7tsrFTjxLWaGShyidDUDW/zaZqpKyim3QY14pCNSdMCqAfue7TjT7moemZZgX7pDG1ezjr
SzP5MviEDttE64b6Ls6cuvmQUgGY1oa036MsWbRB6cV1GAXrVomiBu3zMmoXDpEzc6SxpXlRy1RC
T4rUCXxu9A5XkRfuE7jUfOmxQgDlcR+Bv4eZr184RM6aI63JziOfSqnt2NuqGHHt1igxZ5lXRZTR
HZV7ZkFd7/vl5RCX0dFl5cigLqh78ZjBuefZCG2iKq0FNbK36H8hHQjU38o+XbZxxpU5BgVkj2QE
KJfZ1pG1pi1zyBQ8a4ShEi4YeqvqYCEWOzdjqm0o+BZZD3teP7Y06AL3oRp5avHNhOGq+7gfHoo/
rxUwXzrvPmrIRH2cvccLEyUNVxdk5YLkSN2OFVAJvyvhBMjwzIV4WRFXxXxxxCOQi4RH7cnGjEaj
zMGvMqagl19luqOEBLNd/dTTyvnZqBICfJE56V9RL6O5H8WBZxhWpw+8KmvrvqeMBc2cLmf+xqjQ
D6UZKZYciDDk8QVRO2gOCsjd+oWdcs6jSDvJHJayQulh9tDvQqrHDf0zHJSSIPDfyv5+fdmhzq31
oYnZ7pByiMgHCxMBotHIwEqoH0cVLTJwx1y2dM51wctREFYszuH3w+wglgOBqxaTDnMMxWHD5O0U
hb9ixUbB0Aw4wi4bOwlUSFVz5IkKETA4HO3Yt2rI+yqk1qF+GCALm3xL2k3B/ptuDpGr0ZVDp6Cz
VNw4M8C/khi8DHkYvqefDwaoTbSSdLqN4LglPLm6G60EJmVjwZXPrNiRmVkYwcNXzqyIBoimfy5s
WN0gB+vMZyu7vTyFZ5zvyM5sChU/tmgnw04VlVBnoJMEIe2fmwBczEPCQZzx5CYoBnky9woEHdwW
az3obgDOL5xl5xbFgevRBHdMc5klHOVwUTpi74iWIK8OrxGlRdaFAO/5j4chanU2gSN5TupbxzYM
VS6RXm9Rge2b52CED6YlA3nZxplxCIwAkFPOLp78832q6fu6MgGSoyC3yzvbLUdrmzbB9WUzZ5zL
EFUYRZYFQeZ832QFUlsQ38TwddDCIhSq7AGanq+RuRByn/EuDOmklQkCdH1eKGtocpbJo8ReBE9Y
DvETYheby2M5faaCBDaIijhE2I0kbI7XxZl8pJk4rWmNi9aj8+TYHw2H7mkEDUL05Wmh3gbFK/RW
lbwtUzqKFHlh1c6NEow4NXECT0BSsz1kwqpghD08xE6wNaYGQoClgPM92Tu72EjS/jYhPsKBg7fQ
aStqjYniO3AbZEhgMwtvs9f+2/B5Cft7zjvwQRxDpbBDDuXYljNBRJLk2LJbmH6TWzWJkLRdTe2C
F56bNsjVZYWDW9zXsygnaSyr120YfJOm+riPjesU+ZzLznFuPwl4nHAQlVLt7FyAZW6Pa2OiaOEb
6Wi9pkC8r/7GycDRxj1ETwIPj9lABmWQIMQa0AxJUZUwbNT4Fpz8zFRRAiOKVqgq6ifR7ZgpE0LQ
gMZS+DgRcaZ1Vl14rp2ZKj6/ySOc7JzJAXS86vXYT3RHMQgnDhG+lje1CaK6HhaySufMCIwKCw8C
wZynNOWa7mMyTrGXtRbsgDdm9I2EyuqPl/0dCPMvI3MP1mX44iOMjABwaXT1FOVFhtvub1jhPYbW
APNF4fx4xgo5VUYbjWoPcahrCRoKfYo2frOUHjkT5AB7E1gDHhz6SZCjVaqvN02ACpAvI69VyB6Q
hJvQISluQLiDjuyfbxoMEuvSwkE65uTQ9it/3FsYdMJxXVpvaoDIDufNn88eORzeayAcRPH4ePaG
qqvob0BXNlbCXRCaN5UhbYux3F42c27nkLwkB0GPL4qEsxsVksWUKxDllTaR72Vogcw0Xdic51xa
JFZ0QPkirzQbSWpVpdFIGY17dKGkU/BURO2LZVQLZs6O5MCMOLYProASYZ7UMDHTtfuI6g74Ewjw
8+rj35gw5osQBwE+oPfHZjINrgxFwQxp4Wvq+3ehVi042PmR/DYxG8loILGIDGhC42zYwaGFVEam
BPnCQMTfMrsyqeL/tjI7+6kahWHjYAXuAJoz7xCNDeIXeOIXRnNuf4rglpwTxxmAteMJU7XBMa2h
SNAfLGDVBXMC60SUp1eVPX1WbOQ/Li+QWIDTcf3bnjV7Lo62BuWfnwt2vwiiDyG7qBjNj8zXf142
dOYxzbmmkBwwTfI487AGPp66NwMUVCBi2jn111j/4as0Oj4kxeQ1Sw1x50KcI3PCaw7820xtubVL
zMFLDtdGAec5AlrkTNPi8zjepvTD53CkLBxDp3AhR9x2v0c583ddKfYyjXgJ/IIyxEJXlfNsROhg
3u4hMsnrEaW4bFP/MSh8ZnW2BUwfcNo+xaoUo6NUw0tLHH2XDggFXV7Es3vtYHizXaBCFmIZmZjV
VvPKOthAo7hg4qxDHpgQfnSwcEbXo5cDsYvXlXUBjxYMP6rxU95b68tDERvpxPHJYtPtRywMqPbY
jtoXfo54DPStZvSpSSQZcgj1icLRC8qdV93+E9JSiCxdNnp2cJAwC6QHgND5q69TgcS1RQOHU91/
H8bxWhGyJbquLbz3l+zMHMJwyJWXDoOjpL6ZIBpFl3xj1n8MxBB+Ry8CBReiLxAsx3OYlk5kRwNc
dBSxbMG181NBU/3Pp4wwhb4A4LunmLCwQnemCXrEziB4VgJz1yG1nMjD298wQ1cYBR2RcJ930FpF
JwVK2xFARGb24tMcj142aKhXiLD+jimeQkCoCFaM+UslTIxY94ORWSsQr/EzrwXHHZFkuDyicw7O
e8gkLGJ1aD0+XhxJS1JZk6YEWiuEJLMmWe+VuPTk3KgfYvl+Gh6HNkdhCCrzy4bfSwjHWwvYrEIy
QCX/SEw2s1w6EEDCYmBAHQbnyogSyS2K9c4K4YwvgzqpH6uyja6ACkFJLXRKrc6C/Dlwxu1egjvV
rJE9ufyRTs8tPg9TofMgocdx/nLrNaKqkfQfeISnvv2sNAt1utPo4Pjvnx1aHeJZ0T5QdHdqHvvh
rYEEOfJvE1VZmNrTfX1sZxYdpFFmIwTJOKThp9T50IjeyNJSp94pVsXBNzmfeIRAlKHPcRVq3XRU
4lQK4YJkYfg0Vt9H/9UY6JO0nkrnc+zf9LCUh09p6CwM8JxtUegBxSj6hMnwH3ttZsFIVGrIHspC
9+VJMb8NxlYGSWJbwVqP65XTf7S1/abJ7yNjKb90ZnoxDvRCtO9YPByPjaOWbNpDh+OmzX6NdBuI
ebdoXhTlcW+/ttpdZYcbmadMkm/sYhciERAijfqajkhXGJCK5ptkhBq4XQ1W6wVoKvc26RUkNRP9
Sa4RBfnV6CDKwjvduB8h8ZGSGzV4UXKYBeHs9+8UbVsbd0FQrKzOVdNrX/3aW89l8CXLlvKPp+GY
OBd+D3XmsXQ+64gpMtRKg+RdSAdpCfj2W8vZe5P07MC9fXkLntkiRwbnC5umoNp6DPYhGhc6XeaK
w9WOWp66VOMUyzQ7fw5NabOYNuZ47Ys9pgaAiA3y3GpyMyGJE0B2BXH/wsAWnGYOBNBgl6MvBgFr
OdC9Era+UhXsnOHCzlDVs6OyeBOQThENLMfO6Y+jb0ITDYl5UHg9dM7qrvKfdfkVvk9He1ClK5U7
S2rgF5BH9Eu2XRW7DS+InspJuv8CLbwH3z3a8ZRREJFYwpSoZw5Zpv33BxTfP4jc/JQOFKD4Bqwm
FBiTnY4gnXkNGc7aMCXXyV8LuLNqOLxbdGwDZG11uL+ct0i/pVdXFJ9hYUb/gQEM5kMBicVU3Vep
6sXq/utlXzwTpuP9oJnBTGsW+bzZRoeMVh7qmrlM2eUhdHsdVC+mnAqSVURREXqavnfZVuopzEC/
etn6WYc5MD7bemprhonvYFyNVBcN8pWl7gbn12UjYjud7IEDI7PtJtuQWEMIKmixMpsCw6R+0Ee1
XJFfB1TdJI6bw1wlSJKybaaiAXbZ/PkZNhUQpmC46euazfBgU28wZEiBJmQoU6hLG+NXYXwV0hww
jidAVPboKjhdus6apYbp92DtZPAHxmcz3CXZhPA6xkdEVbQblWVEKmdnqzdBKK3kul9N+pMt7xIf
Yg3oQyPtTbOktdLDWhvA0Zl6joNQGR0lafkG0bpbIqRbtwtL9L/Mkei2RjyKBjGx4w82zNQgq2L1
UJexddzJuLbT20CnTMxuiUrUqgvHa+3Bq5PbAMqxywt01glZGsFKA4/L/Krb252Zd+FkQD4BxXVj
ITWUSt0PvYFg9j+zNFsM6NpHXamwVDYwftBNVUbhTdIvYXuXBjRzeMj2Y4T5MNM6vpflpadSnUEN
cWHe3jOJp77174mbXy6O3arErDJighBSTZ1n2BViKA+mioTnHnGM4ntmP6jlo6xc7cNd0d3b3Y40
3qpwJg+G5Nx6LBydYogNY/k6V1+b4sY0r5T49fKsnw+kRN6N/jxKmfPeQzMX5G+UuhGDcH5N5lcF
wjYrlp6TIkWBveuvh6F4C+P8K+opW6tpoHfXlu78M1kYztmDDzE7BYyhhT6UiptrNlDqJK1ntb/K
YJflsPDnrdC5ruWHlMjj8uDP+AI1GtEMw/gVesqPN1ZVoTWAjKpwOTh1IunOR9E9ztqFave5DYwd
i4S9KKWcIIPBcwCBtjjJ96HkrGBJR9qK5gTXRBkPqjv/c6El8s5qe8TI4YR3i7KtXTOelm6UM1VL
AP0C1kU2gwN33kKbaP4YBXBeu1lVfzVqyMdrFA8SFCeb2kToTr7291BtK85NBtm/H3cvkp/eS1q4
Mbp4oXp+btGPPswsDmhyJW4aQ8y+Jrtm96T0j1OHmEZ/S2UX1lYZ4ZsXqfx4ec3PRB9HVoVPHBym
WdQ2qRQyBdNgXNnouZe6vr1s4qxbqWKeOTipzc69uU3gPNYZGNTLpnGzj5FUrpZCExGczs4Xg66T
fxuZHZcZTWv1kDGOanyrIXpGhy6vHuvpNqhXfv8jaZ8gzLk8rjOxwpHJ2XbJzTiCBJpx1VLNkSlv
YbzT0FUNfw0taF145JYqqWcXi9NH5faxRCnleLEqK05tHb5ud7CtKyWNUX/rri4P6sx7A8zWbxOz
eQQdOCajMGGUhqu333Q0zFGjzBc7O84u2IGh2expeVw2TsHFE9ci3t5lFhKO35MApFf5dZ/+7Es6
9ZO/44r/NmrJsydOgjys0iQcrIkDXhycQmE6V5lULYRxZz3+wMys3jWRJB31hLFVxhO4z/3wBlPp
5XW67Ar0jx27QlGjJJUJ/lagLDxTCuTk3i5bWBrE7OGU944eMQ4eTnm4LWizsePqhjzz+rIZ4VDz
jQswBZwDPYsCH308kH1JV78tsyR1pa3lHBrm/C4PPiK2gXSaZC7VVc8FItztokhIpoQGQjHsgwPP
8KtSQ9fLcBvzh54oOzQVem5wefgcOB84BN2Rp3wKPjaIbmXUKlrjyelvkBh26xYtoB+9/b2jXkZ7
pKy0m25/J8k/Y7pcrOnPa1r20ScVW/Xgk4J1zBJEwzk3+2Ta+TLSZ/XQfJNsHTlwv4m+DVMMXv3y
cpzZ/0dGZ8tBFsnq5ByjQYkSlmo23EXavrgCtjmu9g0KP5ftnTlEj+zNzhtTGpACRq/WhdQ5C0iV
wSYKX+xVrPxsYbG0/FdpEQ177qrl+BScZiSsVKiOjmdWzwctMwd8zui58m+ixPbsZmPfozDP6448
y6A9VeYSk8a5BO+hWXt2+phxk5lGh9lpeG77z3sKDQpiC030MmW7Pa0eyoSi05VWoPgJk3+1gPo4
O9VQ3rxnQoBrzZbWanPFh5kYD0+RRtvvrXyVB6Zxq1X7EQo/YNuDPRSeVSi8r2GAX/CsM+cJo/9t
frbSna9abdQyetEiOo4ousj06Hy/7E7v8fnsODmyMltaBQYKpHWxAi3XlYQEkx1+hirfteXPI7Cj
jGysJF+HJvlEtCJq+xsNdp6vlXBas+XzhbBETOnppxGFadGU7cyTXEaU781gZMqD6EuqfgKbsirR
8xl/JN0S/u1/GflvW7Mbod2rJp1iKsFB9GW0PoewO0BUfWcrNszS5qpM0JyiGS5L4ZDe1v7OajYd
xCP+uIMl//IqnB02bUREKbI42+eeFhe1spcYNrynxPchqhQtct8vuvNNrZb86lwUL7Dm/7Y2c6zJ
8NNRqhh4N1VXloSUSEuebDNVn1sN5RT9Xm6uwwZBHShdWAEXxdwcWa7LQz5/phx8ipnjNQVvtibi
U1jVJ98fru0BXT64uofpzorXsvU8QqIcoSn+n9mdIxHgVzMGhbZgUpPI0hu3YVRtxuqRICrVN1H+
K4i/Ucz8W0YdmTSVgPO8v/AOrqa+MtOpbTTxmn8Lhbx4QQPMgGDsi2lfG2a4Gux7NMIXzM7diu40
OHqAtXN1q4QLs4ikk3u7LyUbdpnqOh9kWm5q1wg+Tt1Tnt8sjHAeX4EkoeNbwJnpZeKhOgsTBLS+
m2C49T5tvm2ufz58X98/I+y5tHrz6EeYscVVBLIDSpA5Em8vIdIXTGnovRou3Z2ue0s/peutr5bO
/vm9LgwBJeJhbXDhmY4Y78GKqb6awOGBahsUYHebT3d//djA/HUHAZj4+ReZlyD0EqxeW8Hxdc2/
F7/ef6zX7jpzb2+91RX0Xr9g+No9vj6+/ni9Wpj6+T3FRwWPCoJX/LTpWTn+qGnZGDogg9CD89aD
mCx8ZxXzrpYqver8CfJuCJI+mhc4pvCqY0No86ZxiiqHJyjH4ENj0Gv3b6ww1WSy5iBGaeQ9ebNp
TpqWIYLIsbvbve5Wd1822zcaZt/WC0t8klZ5H86Bpdk5CABb8Z0AS7u7O5aNbuS/sTAUGQXvBkBy
yvjH8xXmTh7V4SQMrFaf7jY/3S3u4F0thITvTU+Ht6YYyKGd2UCULs2DOMfO3Zcv315eXsjyui+0
GsOmBuux+PqC6fXt2rt6/lV4z7+eqdbwz6/RHd1A/PZ4eeTv5dPTTwRhqWODLeRIPR55BcwiC0Sv
4Upsl+sP0OZBZAff3RWMdgvDP3mh/DX838bEVj7Yqj28SYNRCmNQ9EHO9wQTH0O9EiR6l8f13hJ/
Mi5YAGiieW8vnz1UqebAleSgWiCYAf9iBBT7XhwAgqjvnbNvyej5yTwwOgtU9k6MklsJLGWFhIvL
l5gO89R9ZbiQ93s/t2/bh9uH29v1wiq+NyFcGu3s/mjLDhRtjGGOwNzdbF62n737pVPlpP3tffkO
hjc7aa29ohZVKIa3urNch+PzYYurflzyk5NU9dzQzCkph1WK/G7o02oDPeP9koX3/OfJhMFZSfAK
6OaE6VuLcrQtBYCI5dnBkefW63a92tDwX6y/45XCR67ENli4fc+fAAeGZydArPlpOikYFh4Su59a
79NrDQd6741esxJM6FCvbJ5cLktBNdBANeBu3xJ38Jr1AO23CfF3xgZdLdxN73yAl2ZkdmXYGfAE
Vf9rccVNurr795cNf76747IU21V84Ss/bvn9fTe9U2QyWWzkhV0sNsyFDzUnNZVKv2zlow/1/tE2
q7/ub/EpxGcRVJ3r97t06RNowqfnn0CVSajQiqsQycymJc+dxNArFUdhOt7ZRAWhqOAKfWP0996N
OChXj5ulsObELolKQbRGRxjR2kmraRmXgV052JWVTHFLK7yTjXGBg+Ydan80uJmR2XncRJmEHrHG
tZe7H9ALdqn5eZ37kz+h3s7XvYjZ1ozTZbjb2wfv6fppe712b268X78efxDXXW/EDnp93F09rh5f
X3ePV637a7/q3R9LUNqTGJm4WEwGIRStSiesykYMGIDSDs1eU1rWHpXSgoYvYszONfO9s7J9fcrW
EwJjC0/d+fOegNyE1wA2NbqY4d2enUa2L5XjpNMdo6iTTHMUxjXfV3fJNJkLb62zpuAkhbcNyL+u
zm6tQs4TJUKuB0nPr5n100HOc28vQEFPkjXv40GkBRYeKC2p9R7fwoEOQEUXRjrrW5jcNeWdYvy0
7efU+VTT8TFkb4PiSdMHW7sflAWXOw3lxGQeGD9xOSoyuY/xMPbRBEUovr/KsocR3gogiPUuKW5T
FBqT/YLhszN7YHcW4b2H4zlEMB56jz7InHBTOs0dPPdvC0fW/LyYjW92vjthDV0B/cIQ9SNZkd9W
Q+qiRizbS83JZwdE3UkVHH+8gmerWI5JI/k22yEYSs8Prk2tdrvq9fJozhqhdRyAPscfzDDHrqIU
k5WYJTLIQ1W4VflsVRt1/PF3bNANxHsUTKY8s5FCl4TcwYRH2KDmtJWB1vZYfP7PjMwis6AK/Kky
Rzr1KMXG62BCPhjVZapO23HQk6Vc80nm5n2P0VX1r0HNArIyUKci1JGIt+mpCnTXt1eGv0NdLWru
nPBaS66l5qsk35nWXWh4lbLwYjq/bpBGqaCZ6Biczalp7C0YeDE/hYU3oT5GQ+5G7hYKu8KXZ9cH
uPzfVuaTqvapLhW4oJqszPBhsL+25qbM9p7sXOXOfzik2YyS8R7bomRIPdns+MkYJdda4kwWh8+l
AYlL+eB9ojUIUu4rbMTIdveq5Nb5C7DdkWzMZXc8c7sfzdxs80Z54Vd2xsyZ+/YpSJR1oy5xMpy5
Lo9MzA5aFSHGMm7F4kgsSH89AfPa/3/SrmtJclvJfhEj6M0rXdmu9j3d88IY1yRBC3ri6/ewN+5V
FYpbCM1KE5JCGnUygUQikeYctJY5p74Pb2sjsjbOt85a3IC2E8tWA1xpkI5W8RwJE3MifTjHSiXT
IL0EIYDMY+/RJ4Ztt+xn/jPeVTvyBO+0yV5mf/z5b3Eyl5MMaBHMfoM4e+Gq4GyisiLKKicD6bPp
pjSsBlGic235ziR85V/PrE4as2pqgZWJQU8gWScFmqozd47+LVEXp8jXzXwmhpaJU3d0UcS0nzVQ
Ek8I9kG7+p7Mj7ftYc0voEaMdmlASmL2kjuq1CImyjEL/Hf9uytfHPRE26B+rL3eOKQiZJ7V1TsT
xp1ZBpoSPEwhLEbzJE0Tj+joa2r/4iI8V4k7sNFUqkU9QUoPCGtrfkvBWCL3Ahd3/e5dbA19fwDR
MhY4A87WkrQs5LHDdQsAKG8aQD+WYiDC8pgN4CU1sJNn4gzbvgk67ZR3v27v2upC/iP8K6d4Zh8o
T1amDE51rywGt1EDZ/GB5ua2kDXHh9wnAnhA8iHrzZmG3mLhANGO8c/p1bFPKRPUZ9aUQES7lGbQ
Qmk43ArWcgQS3QLlR7MCRkv7nIMwNxfBTjhr9wSwH4GchIcBlOCsYQZ2EmrWkNLKGuiSdWd6702S
7OvWZlt4kaJ2tR70tkSvIwB34QHXJkMSZGndBo5aS54p9dTPuoYGqRN3d+gCi0IAAlWKZ4Htyh1y
ACozcImApRLNIkgagFR8jBTVm3Q0MZI8OY1qAUjA2SSQb0VgTwVpOT3IdhRvhtyhqPqr0REET05Y
6NO8qRUCRNfexO6W4AQATvpPS8GcliwjsLOmvNxoY/5m6tTcwy7B8t1l7abKRgUslDM7xSpGxhxr
UAPwTtmZO6gxyJipMSqHqQNTKLizentTO63m64kx+S2SfChJgTrsrgWIVWC1Y3/KmFR7RmbZADKY
shNoSlqA6KsW2tGUehcrysEwWe2CGU4GlTCt0SMI2NMRcwIP2ohOYTWvD1DV9GwTYyhSrscuiKKV
l4mmiD9UWh2ysTIDB+hfj0MP7pGmGtiB1NbCma1kR7B4qoB2NZ3pucxl8zg0cr9xqm7cNUVqVG6h
ON0uUvS0caleGgcZ1L+iYtqqfWpAQgD+Ct6TPH5R79h527aY9ytps7fKBW6tPqiyCAp/1UDPxHCX
ZQQ0mbnG2JRnT3btVtnkKVrjToN9GAtLkNISqcQdORutjbo9QJYGfkkG7tUBza/Rx22/sa6QA9BV
VJzRQcoJiYt0bgGGi3NtkD894NGA+geS+uZhZLrAhay5KMANLyRHyB0D3OPywp8Hqpl1ii1yYjDg
2iP6RQVNVOsS0JW5IHwbMm8Eda0slxaUoU3chzWxPvPa0AUh5lq8BA8BdkUFkjCQealGT3FhAQkI
r3w8rTp0c/fzi9HZvjZ07jC9/MX2gC1ugd8FLhffDQAy4J4yQK17zjhoSyl6lxR956VzEpAi9m8L
W1s+5wsjCcgOqJVy4SaxS4OMM+7iAqOypX2KCkH8sioAaWFFB24ocL+411NWAyQeMCXoYSlkUNfv
lPn1tgZre4OUogrAJ1BV4GV9uTcgE3bAnIy5scI46E72zcllL47Tt8gwg77a3Ra2Fo2B9gxDQjAH
EGlxhkBrNUkSQjBiPHY7DLO5s/YOhg5/Uo5M7t1cDW/LWzuq5/KW1T2LI4Y6HuYGxFNe5tQ/zD4Y
ESrpkYleJEG4JBLEHdS2NJuBJVCMAXC1lEGmDh4fpQE1uAjlY3W/QBEBBGsLqEW8QSDXwuJ8BsqH
BCIBb8wtzynnkzPFplcBqWDuR4Fqaz4VbGF41ML/ABWMM5Bh6NnYDRBYDYC4LFvsVsF+om4psPTF
bfIPXhwibBeaTFAo5o6So+dNqlSYrVfZ5JnRkUQELVyYzcp3vfyms1Mkaj9Y3bQFfgy9DiCC4cdM
dNBDIPyFZnFkP1joWxnjfdpvAK8mMMPVQwwyangIJFLRnn1phpU+JBZ8IPA5FB0J2yrdRjGCpdu2
vrpPZ0K4DAiRrVKtFsOgIPOo2h+yVr5YhUjKqirweMCqX+Jzno9aAtz3xCT4o1nq/2RS/5jMs/8X
ipyJ4BTR5IqiaQBnqVcYnh2k36pOW7pGW2xuC1rdf0BoYk/Q2oTGkMttMSxNKlIJgqwiUr0kYd8q
O9+VJoh6spj+vi1sdXvOhHFhEC20Xo9Bsw3XZ/hlvdXxN5b9+6WzMOqBjD38A5IEnKG1jcpoEcEG
rNlATI9Jx0bzUnUWmNrKwl2I4XYoX275uQDeDEPTOukHD9wIXu2AiVF+/9erBhAMdHSgU8XCjcHF
WmYKNKZhxONAa+2tkSAOV99oxP5m2ZbyK8JUdB7I3LUET1PZVQF8BeQGPBt0rBXAaDsmCrhXXDeC
EvSKLWProFnglLGLXgaEHzxcab2abbFTg53lBKacCKLGVTkwAg3cosBq+yq6nN16smQ2sbwAeWi9
BlDuUnvLTcnNAYDspuB9NHVR/l+/dt2gHli4TDXkp/CQuzxIsWVRy46WEL+qH+Sm3ypO+xdbdCaC
p5BrWrUG8hRE4OXpm/q+7OqwqLe3re2qvRB5KZBDoicNDbRA877KSzlG39VswfMgjBwoGEleu1Kl
hznXH9Usbh8lMoy/JFyUfpvMeOo2yJE93f6I1d1DLQx5JHRN45K/XMzBJiUtRhXGaBawlLuc4RjT
MK0rd4gF7yWRLO4gg/uMphWmAwF/H4eUvbbVUdM2Um4iShINdYpkcYes1S1cG6AF9bQs8kYDA3Ya
ObEyrOiDPn3eXsMVZ4sK+T9ruBjs2QmYrG40HSQKvHZEXF5U9DnJtLsR2JUCT7huMWeSli85k2RE
6KxvS22B3vpT0aNe7oicYsj8I6/+UAM4993eELW4r7lfBNEmmhoBggEwtkuZsl23GS2xklL5IrXb
kkhhEyduan3cXsW1AikSf+BuBLTYQgvDmWIWT9EgpVjGGVGbB2LDIZBAYBVEpVW4Q538bjHVH+hG
KYN0Lk4+5y4qg8rUms3tD1kzHXQegPMTFW+8hTj/YrX6NMSVvtydU2gZ9UEnG9KGtpRt7EkUFXw9
eblAFDRi/5XGJx9BwhV3dWrgyVXe92D6tSl6rBeP1mlZqGvTkSZhrfjzxkxfanKMtBC0Y+Sh9hUi
0HvNr8IjoTy+EKhhYuxyo8sUzBSzCb0Nqw1Jne2NvBV4gDVbWrA80e+rAvDX5OzXyaKkkTrYkinn
jurlkwrYndka0V8sSRg+z7X8219s5pnE5YvOTgyoCzIVER48OZpPaf5r6F/18a5AVkBFS/NtWasL
iAOC0icsR+cR2ZspzZYmP+QWWY8f74ROJ5r3WHM14C7DCwJ1ewCwLrZ7pk6XEFY1FkQY8zeHvGAE
sjK/39Zi1fyBUGmg6K2AEofbo4WDk5qL+Rea/oC5kwMohR4s8FCDtek06yLKz9VFA62dCQRGDc8V
TpzcxWNXOLB/NrL+oCiSE5aV9Hpbp1W7OxPCWcHwRZnUQ0hetr6m/iiXrgtnN+qCtVuVAzhu1PLB
LgczuNye2p7iQSYmwMZq6V6yHIT52bPSscy15OTXbZ1W9wnYPPAesDWNB0EhskycLnVww+km8sdm
EDfhULZeXHbvw6Rsbktb02wBFcX4GtA+QWh6qRk4smbdLiO899RMO/XqjMkmp3YONHV0P4q7v6gT
o+fMQicYWo8AC8E5I3NMbFJRKfdGFLVKvfA6Eb712vqdS1gM8+wo6RNr5TGBhJiYSVBmTphM5qYC
6Y+dtPdmGosC8tXb+1wiZ+o2iAHqKYdEOy6AM/Cmynf6uCurMWxsnyWvGfL6pSkIz79YfvgL5lwq
Z/sU99Yoqdg5O/ctcyvFvvFrCM2gC/VH9qsFDpDtJV7lyQ+V4pvPEiZMTCBHuPGL9V3bW4/Fi3RH
3ERgT6urDyw2+EkMFOGRcrn6UuT0NUAgEVUAf1+2gmp6ztnvBhX7AmyGt213WVd+BZB0McHWg4QP
siKXslqZDExLFqdp4E3SEbdGrcjIaHBbzJonOxfDhbdtbZRxa+GqwQT3IyoqT1rJ/kYTMPxiHA53
9BVksS4lY60PCJGs6kNJQkAAViK+utXFOhPBHQvJAZtovDwItMTwYiDLp6WX9X/+YqnOhCwfcXb2
8ngARZKDHVFYHiR4Y3W1wOxFanBWn2LO2UkzqJFqlVv190n0TUjHvbbhoMQBSCJmnK9xM7UZdi1H
dg62ovSbpORB29adYMfXZJjo/MR8zzLjw78RI8CrMLxlsB1aHe+7nhVe3Cnk9fZ+rLomZNm++GqA
t87XdTHlZpX9iBwL0DE/ujHeDo3lylPvtVG1wFXfR04RFoPjK0ByuS17TUOQMIFeCMQ8hsz3TGDM
bETxq8CdyTodDEbD5Fp5JDC4NXdzLoSzaiNOxlEroZ+kSUBID6N8N8LNxYUc0FiUtVy7K8+Fcdbd
5a09ZzFK/Y3ahmn3U4+2eeagtWoQGMfiJHnHdi6IM3KmTSW4z6AVQCQSAJvOO2IsqFJ5H9j9O03t
UJuqQIpFONOrT7Vzwctyn51fW5c6MENAcIGS8dh5cZ+7mHJm9nNVftr2D1ofCpTXSxEkyEpFxwKX
NKp6yG6jSsmtLPKASaZrkJsoZBtbQM2qoqNKnlHdI+ZPMvi3TXN9I/8Rx60vMZW4VnWIG/vsFUP0
PmiX91HRvEp9L9jK1VOwUFbjkKMNmX986WQ0B70F2DWgtvwh2tRNHd5WZvUI4M2lofCqglCDi6iS
lFW9nkICLZ4bTE9X+pNKSkzV3k2imGNVFKB9F1oN9I/xF65MIn0AhjbWLYo9E687EtZ92NG3xHi8
rdSaQSw1HIC2mEjd8hVRZtcoh6Po5rWlXzhhzk5Ddh8zisrR3uoF5rC2R+fClo85s3o0dtRxYkFY
OWeAz0DN8s7SwVR8W6XFhvlDfS6Fi4yyjFG9UCCFGa+S/WKSV8n8i8Y7PMKX0EsF+wW6MThNWhut
5iCM84wWQ8YxQ7w3BIQ+/YUmZ1LUSymx3gHYpoIUAl8gaWgHl+/18fdtIWu2dq4KZ9aNOYAstIQQ
pv2ptKcOmUSQUjhAqgPS7V8cUnRCAncS72O0Y3Bur7DKGIS0SHUXwLSM7W2eiDJ8q9qcSeBMbMYV
C0oaSGg6yQY6iXWgU3NM+9ZPFfU+T/6iNXJh98EDC+rA9XAONVnY8oiNFHThsB+ggGSu0cjHuB92
VSNCM1gxbMgCSBjgyFBJ5s8qneQMNPaQJUeyaw+grRrQwpU3wW2DWHHaS3UNowHIYoFshzs/KTFm
RmwZBT0NPH8V3VhZprj2bB/nmooCckzKXh/XZeUwIQOKYtCBcvaXlZOqMw07Bug4MIcjmJADILhg
/Pju0PiHw0HdkF2zjAoV+JfvB/zy3/3D3QGMu5i5Xf46+PXRr9yvqTNwD+M34rf6GB73lxHO5U/M
cd69+9+XybRlonOZIF3mu7/GuZeR7n/GwYIPD0ODmOI74o8c82HLn94yrBZsgs0G82IPXyNsAYbY
MMambNzjr2AZbMNv+/rbMt0WYA7Xxa//HTD7mn3DT/36Ie5x4+E3esv/sTm6NUhfT85r72uBdv/5
KroV10wG3YbICSPBgSwHd+BQtiddATNBsuablB/nCQCDlmAqSCSDO3KKKY2tVkNG0ypoGENWUtK2
EtW2t81y5fJYGif/qwpnlmXRlrlWwfqZ5HiT/Fo4ojGx24qAbOjS3aZ6rSklgyIp7qRqKsGjts9F
SeK1dIKNfmBk6fGXazZYFSVHqjV4uEdqJGmuOvYpYHZ1k2lHBago36g2Aw2yorTSNyUDEFggJ5Fp
P0n4V3GQklay933rwHPOOZob3brQYhudnEWCxN9k1rrH0PkxA09SylWvGSvZ2oFLCy8ghda5tQGd
b+wc+1ZyaGjTpJZ3ZpcW412PNhWQr6KGUAUa0pe64FpecytoIUJ/HJ7e6I/irsx2npIM/M1wK2rs
F/GuGUGprW9zQwQRtbaN54K4W7NUKOgWF0EVytym9mhXr2g7E2gjEsJ5LdsYK6cHnpmnlkATwQb2
mdt0gsmz5eRwkQzAgUCuhYQ40G/5QS0lMzAUliAbWk2qZ1tHq1bByvw2O88msqPdx+0DtvaGvRDH
Ret1lBtTZyHJG6F/20HbrmoGrf6niw4J4OhUfSdn+2kUBKBrM4UAm0BFw4Hvh2ksK30WFFrKWKGj
vSs8Kld38jwc+u+sfOjLcgs02aM8N24HlJ54fiJ1c2cAwAhTrZvbmq+Y5sUncIp3jZ2jqIJPYHnT
Y2J2AOoe2+nx3Lt6w95uC1v8FLepUBbX3dJdKVt8P2pkYnX1YizQi02eaFYEoJtCG4MknxIp+wPE
qV1kgVlTtwVx3tqb81wwj7RlFArymMCRAAgwApktummGx6ScKrKfkzK7H9BeTe7leKCyr3YVQ42p
UADPMyLZ+oaEh2hianUdDIzdojEJACz8LCmJWdslwwR8ZGvsd9KsfjckDfN1bfaSV+mDkW8YBSqm
MomwkleOLtos0EW2NMWg/YE7uuVIS2NO5cIDj+lbW0ugrehPTSVKPK1EokCXWXIyADhBwMv5u17r
GhXoCgXSMg1glvaVVGFMJ1SjQBZSuy+fzNsUiguKik4VeelaujxD3Tga5WAD4dNgDwkJKwAQjfej
dqrNk4EpgDyeXFm7z9Pd0H5XbIFBX6/nkhLGwxuYqXDvJnf/yzkB87Sc412cYMxp2o0DxqxErVLX
ACC4GBceK1S4gc6F0tClilLuFLhBYJVAG7kH/snLyxPiKgzRP88uUHC2oin6Fa0wLQ4GSDRZ43nE
o5tMNqYRJ7QEeHgcuX3UuBb5VtIft33B8tGX+wZIlzMhnOMxZVy6TgkhMdJPc33UBxGByvITriUg
ljcB7AhkPy4AZGY6ojEeEhRwZXZx5pbWox23QZMLJjrXVNFAtgFQHxACYnjrcn8SNhu9JveAAZik
+rGmhrVLSsxu3V6wlTknVDk1CyV2Gb4TM0+XYqwYtfXJgRhzfjVqORzN+JG0k++Yw8eE+96aIxAm
1KcsNieXsm+pUexuf8K131qGrEzw4IDyEAQ/3H3VVLM6FzJFs09LTrNqh1LzAVc/e/WIgYm0Ya9T
pwcmMNVuy732J5dyOVshsWQMZtfgkgJzSa1XvjYpaOEr6z9lO/9wiChQXTsAqPngjsJNBf/MbeiY
pZFJyxZ1/vxzjN5qdfblrPRuKyUQwjdvpCOGkJMUQqoK3pH54ErydFFBfs000Y2BFBeGGXSAHl/a
DJFyCc0RuN4lzDNUFsoxs6jauhI7YXfOZHDuKe9GzM0sMhyN+bJylOsjo0C6QTdYZOA9quxhrKZI
sxWbwCsCjVM43wBg4qsOqmMDNECvSow6fYIhe5icjWF6fXsE9H5we6dWHMnSRIzGIvhDgNtxV0wN
/ppa6+rSM+TYtZzH0gSbBmtdQv5KEGrXCAvQesnHg20pTYM+0RK9+dshPzoEI3CT4o7S+22F1rYM
Gv0jiDtQCe2HJkIw4FXpLkvuqmFbk++W5KsF9guBj5SfWC94K684D1ClouCF2xp41XwKR45SSu2p
Lb0mHzzZnv2isL0xLV3Fei7b2quN93QQzAyt7tyZTO5+noCUa4KdrvRs4LdTbaMU0dbS9qBYExxm
kXKcxzDyoSm0sQEdvPETQN1oZX0o5VNLX006+llC/HkWPdkFuunck70a5xrNl9BtZFutU10rq8N0
/G3TSWCV108x5HmBe6I5CHAwzs3do/MkD81AFCxilQbajIdyc5TQe5XRKaQ9aGZqUepm7WyfS+S2
zTD6FNikculJSr1ppx9SsQAYmGGKMW8pnwR7typNxfMPhY0FA5g73ug1I0nWQL9uqvy5tNyFZycF
j44av5WSiOcIa3cVlyB1biP4RwYE9GD8QWBZlzClB3FP1pBWRnuPMdvguJrzdnBlaFxsNLWOX0ug
A2vepM5N69K6TOjBbGuz8iJaoXilA4ZjD2h20M2iW0z9XhpqhRpGpIKFZ+6qvPRRXtZfx5lWCV6R
EdX9zkLh3B+NJgdSTGKWJloS1YFisl0zSZDq0eTcZ06JcaAMwSbbWxTr/hyzPC98ILgWRWC2RGl9
kky99anakRL5MlGto9LaVunXWlz1m7yoZnJED5ACShqNgs4D/yhFW9lMnfnQzJVEgloerSkw59xg
G6elmraTdJpv7M6p6jvkfoi5MZyB0Z1ajzLm7hJrbp9ig44sZG2av+IyqCSftCUSQVbPqo+MNg5G
cKwGY655wSorAI7H3HlZRZ0Z48a9PnpGXalVqEsaUX3MIymWZ1STpYddR0j7IPdG0+1mInej3/dz
9Uttooy4Vm2qktdiuviOycgsualCNCVUqSNh2rtxxo/CVoGwOJZ9OzzJRWXbj2aksCYs0lpRTwWN
GuXUmS3YmkHenIwglIqSaJMCVwBwuwptW3/GE1zzUIRtqn2adGr5K0Kl4K1vFaThFIahOrRSjN07
LazxMdVnUMvOaUN/tUWa/7HZQkZIgVxyMDFuL7lZNmmWj26h5Ic86PI9KM9KpDGUogw6WM6fKnKs
+EDRqPFWVgk1ti04S1KXVXn6M8UQcbcheaaVQYopEBnD+mmfBWam59pdgS2p/bjozNLVtb5haCTW
5MGNvqL4mqixmybKRpm0Bqxts6F+wDAxB+rITRM4vZ3VB0RsuuNX6hgnXqmOMzqXTAm8ObM2gapO
rQiK+B3OATqEK6plriPZdexLlj52bt+yydoYc6ykfgKQ+MGznKT/TAam/MmKQakFXuGK/UhFs+n5
MeWcECuiSrfTovBC8lzc1ciMbw+PB//T8bejIL69CgWBNaMZSI2ay2MZT8nLKE0uVWtyAKPixmXk
9tUrCpNuVSsCja5iwUUK2JDRFYfH6lUsKM9q2ccRpMjmew/S7ST+fTus+ApZL15cnAQuEowSvaMV
AQKMuWG/0m2+C9kWg/g7aV+/pd5PsJN5piv78LRhIoguri4piMYEApCQZKRZ0TxzuYQK8p6sSi3A
27SHtnoj2YuUdV7NAjIObpKK2jSu7ntOHLdjTddWyEjinjD0J10Oc+OXHYd1e0zBwQEiZikRBDJr
FnKuHreyuBy6eiaLenTXST46+d2mFaRcRTKW/36WjSR1UaDTFDLMDrW1OCQA/O+lj9s2smaEyAoh
3YkKAMyQCyasKZqtdtmnsXrINbxl28/bAq6LDF9b848E7txGAGgAzvqixsY6NtKeuVIAe3QxxB2O
mzGYttRXAuPR8MqD5GO4I3Un0Ka6nSdvAU8CeMnbHyTSmAsNSRKpidPie+YO3IkNqHtS9f8ngh85
6uuhteJlUWf8aGq+jt32tg7rpoHRCnVJb2Cg99I0okk1B0Bjgz6UtG5WBdn0rppPt2VcZ8OXjQOe
LoCRbUzw8q8f0JqbkjksG/eqbt4HP3tDo9W4UTbZrty0WyrQ6QogX+XkcUohFdrLag15Q6g8K+/D
u+o9ZV7U+urDcTyqR8tHWdYXKLn4Id5FnivJ2X9O0Rw3m1jJBlj0rXPSJua1hU+MvVn4I+A/GvI+
to1bNU90FByNVUvE+Cg6WVFWAMjv5S5SS5eiqYHCiBaS5mDOgr5J0c/nTl6LbgCrLvDzU6J7jjEG
sqj3c9mS69X7RwPuLPV1ZtY0g4QmfR2UcIoPmCQG0n0g2CWBHB5Ev9F7iYwx5CC1a8X+9/SRHYct
Gp695LM8AE82LML6lQq6Gf8Pi/yvenwuO42clE0jxGK+ZX56LD5lLwW6aCofxo9veDDvXh2/MATO
4yubdbWoOHrLOCFiED690csACGOLssxx6d74pW7mjX1HPzv/5QGz3/N9gpMQ+41LXuWDKVrq5Zl6
S/pyYM5uHdCro2cpwoEAsxBLguoN8L0AXYkCaaN+E3WOX09MLWfeMb4Sz2gu45sAqwKD+yyHruRI
P+mb6hVefjB3ymZ6qt6nPdgiPXrIZNcQnPurNx/kLgMJ1oIYgOkb7m5VIqNRmglaVhjeNw1/AEkT
eUOxGhQNgjBvVUeAksOTAvwd2VpOVptFQ19L0BEvtj6QgxJ1vU15MJ5ydzzOoR06j+N22pCACCSv
nf9zwZxDLdTBAM88BFs1WvdI5apUMAMmksB5MFnRywgLjehhes3zxJUHEVz3agx7rgTnxCQLILUR
uqZd1Fuoq+7rUH/oXDc+trFvurb7ijHGzaO2Mx5ER2HZF+4kYDALPRA6KqNoEOOUU6c6MVgDhEba
voKQx5b9yXm77dhW1g8i4PuXHidgfXGpDgBF0U6nDDskgROlQUlE/recdLhVkVg0wUmHugu6wzgX
rZqj4jQl0DDq6E6OnzvjRaDC8o0Xy4QqC9gZMWJmgK8J00uXDgOPZqNNKhCgHibf9uKtc6+59ob4
UUjdLkwPWdAdikfdi4H83Xns7WHcGCcTT4/SLR7aeziWQxTopxPbIP25A7WR/yoizrxaZu4Tl/9+
5tN6ZFiyuswTT7UeSu0xjQQXxdrPx+4t0IrAwgHkyeXPB6ki+uSGEhmkNpTzp1LE4H51/eH7gbAD
7BbUNEEOwi2x3nRIlA4gO+nVj6n5Nnb7MQkLJtDiyt45KdwqxU6EsxCjC0wFp+cY7YG6htY7we12
/RyAlK94B8QeFppWuVOVs7ZF71QPWi3ffMN4QFAfs0A7fQc5PK7WeNMd0/3gFTv0wJ/0e/ri7Aof
1/xGeqkCY3fbdq+vWjCLAhUTbdTobkamkfsY9GVWTlGOidcg1R4YbdB+OvfpUwrk8AN9N++Hz/FY
fSAifJ/DqPfM8Lb8lRW/EM/5tpxg2EROIF6ft4Zxr+vAKswED/EV20FzAWwSvDLLSCZnm1rXS4bW
QUZlxn6bhRm9H6XXhgiMZ+UInIsxuew38CnUKp8gJka3bt/uB10gYG2tkC7RUK9YkDb4G1vP2nKs
Oy3BgA6grL45BWblHcGFeX3ZwB7OhSyLee4oynagowkh0rZ4M6xtPbhT5UYb+vTyMPt/qPsgzR46
rRoj1BB1bkWISdc1Ze4DOIN0SlAtVgDV8jCtrrpp66pB5NdBG29mgAXCv7Lft03w+pXHSeRsMHam
VsknSGykMH2TkMn20HF/iI8U8Zf+y7C92heIXLOV81XmTLKT2EIUC5H9vpTuarRbeX/QR+nJ7yna
RmZXKXwJQ/K3pWpXLz0daGtAuAFeJ1woSpSXe5tHTU361ki85MXYachGIKb/jDb22/ijeXhC/OfR
Tbcv3dTTNqkHCrwj3fXb2Iu81Jdml7jNG3ElwRPtmmzl66sw/wf08wXpk/sqTTLZgFbJxMNAygnV
TNfeW/fF04TPGEPyafpgO/Q6NzuWp08tGN0TmpNd+1S4P0Y3/nl7idbcIZbon4/hzN9uitboKisB
iwfxQCya+Prsgg78qHvJzy4AuifIX73KjzwwBeNcCPo2VlzVhXjO+DUL88daDPFDs7PSkwXwzLg2
XDsWyPnaai5kuRDE2TzJKpW2DIs+B9rCmnICIHyQv1Re8dRtlS3bvA6eHuauFqBKc3I2zr7flp4j
2PuVYwBKayDzLZnShU7g0iDbNoowx+PgJmw3jvQwpAKLv4Zvh22hroXMjQJOKMznXgpwZgoQEwas
BPuu2cl342mofWa7zEtat9e9NEbm962NBTf89XuHE7vofeZEmxgQGWkHsd0vTKSgAyvfpYc4sHfJ
T3aS740N5oKTIHB2iug6X7kjLhS+OkwpVekAyW1QAS3+Xf/sN+y+xVyUZ9xJ3+mxTRFLiN4Ja/t4
vszcqWGarFexAqlpE1bFg2n+vn0sr38++hJR78WyIpN+FV2myehobRMjCELRek9ipz7kgFUIb0tZ
ufuW9seFug93DDwkt3hodzWJBJR9jxw1n+yKYAycAOcf6SlX25BPzJDfDbY3u5Y//eq9XtSkuOIK
Lz+AW8fUMQstQlVuIRUKMYCYusrR/uyO77/tcN5PfnyYDvqnGugoybjlIXvRVZd48v7UMY9GyBeL
yt6rC3+2Ipw/Gq0kjjUCxDoNWGiKvotAcnB70a89HlrIAC6B7UVEg+rW5VExgIUGJN0IGOOdBYbo
1O0xZVqy7zF9vi1o8WiXHg+CHKQ60G2Kxne+Vy2jBtETHYLsqnceY60kB8OIyaNWGjpQfLMh6BmL
XDpQUTprbRGXkB8YbOAwA/btpYqSU9mDZGER+yb1IqsMHEk0aLUqAm8TvEMxkYSevEsRMaFmXgJD
2kMT0kNWp98A3Ck4HesiNIxVG7imoculiGJy9LHvkX0s2N3k7Bq0193eoNXjt9QB/yOBs/48Z3XW
D5CQaN4YYMAOUxKdP/5YCiVdEQBaJyTuW/aCDGDs/ZbR5SH4giXq4k0EHVy4L3RgOYCP5VJF3Z6k
DB33uTekuPOXoEO/jx9GIVrEyrWkABzmH0GcplQnea6mEGQ850cLQzQuzd36kO4K75v6Sw1tx40E
5+yrE/KWctxBy4qSGa257J9bv8h7ECB99FjPP/Z96mHq2S1+itoJl5/IS8STEmhw6NlFFZRbzkKv
Geq+mDeOQRFUq0BYeYgs0Kc8dMr2tuksP+laEkJahBALhSWXRFKLmHQj5mm8Idoz5qvl/SRqkF+J
DJeOT2QhgN/yNQZ8aRxWR6V6+EKu/j7dI5NIN0OI/M6wjTdAxml9FgSjjyDZK3yRF16XjSwZ4AgX
y+QzWLbZTEpqd4Di3ZLeBex5CCwenJHWSzpP8qjv/EGfCbuLw4m57aH/G9tBp9V/5PPFB5mg21Cf
IL/3okdrZzZ4IqFTwqs2LHxi3pj4iidw1ysxFNb7TCa3p+k0kD7Rl/pG5ZJd6mZ7612q3J+ZR39N
UN5PgimIvtV3opzxtRdAIwIiUuDD6RY8NndQurJgBp3jDA2qEwD2NwPaOG28QRCf9hmIyvDq+NdD
e0sf7JlILhqvuwlMghpEZqa869Xf6MxwW0tQTF95515K4R+dqapEJYOU+qj9bkL2Xuz1nXYHYGIj
0EO0PfaCY7ni0S8k8nZDuhaeToZEGTmD79V28sn9fBc/DdvcLe4AZu+h5P0oh+mrgqBqX29uu4UV
G7qUz9lQSZRITk3IT3bSvfMco3xL39BMdrRf5jhgW/CzlB59UU/IP98Wfe2RLiWrl94iZzYgn+QE
rD3lW6n/GUcSyolgQ0UyuEu/idKRtCO0S4cEjG/xT0n/sIkpOvzXEdqlKktgcPaYmZQky6LFOOXN
cJTJVvaIn/6ZHRcnQb0f/WmvHlDB8bWXv1jCJW0HuEbMIvNvN5mlA2t0LGGrvEjVtqnehvnfFm+W
c4fuAQe/0PzB+1WV/g9p19UjOc4kf5EAUaLcq2ypXJdp/yJUOzlKFCVR7tdf1B5wO9PTN4XvDtin
wc6wSJFpIjMj0kEZrktUJOWRWpdPaT1NNxb58TP9u8j3RzCj0laikwCXsHxtEz9XJ7e5xTrzZ/v0
7zv5Xqe1MgNlPh2LUGWbUL+b3igq3sKRoSp2HQmW5l271bN9a2Pf7jjI+xxsDmsKQ5lDY5gpSOiF
HRA53aIu+TP4/O1DfQcKKsjBTBYvsD2xH4aLvMVmfuvf/3bH54JpkELJcRH6ElMc8Da3iKj+DIaw
g6swHubBrlPF18P85RWBfyCl3MAOrKX2CpCb6tmdBX4wB20elNywPn/mOr8v9i2+5BrJ7HrEYh10
lLQ2SMhrUcc1K/3EjER1K9D78SL8srdvHtOUdto4LZbLlx3rdlDM853q8ndr8NOWsISDuZFrT/T3
6dtukYVRJ1hDoTJHZuAE6qhY7mQVvlCJr3T6Gioif1/zp1txRXIwTWfbCAe+OUyRJ8ZMNKw58Xo/
TvorT+UNBOzHh/vvGvT7mHsKGkqMnZXXLp/Gt/MRqSjQKhpkPKzmNhibBiMrnfef03bDYPy67jfX
CGmj3M5TrGvl7aPRKOHA2b6yb3Er/RRMUYKQVYfqJDC+b1djVDPk/AWWWYQCTTkd0uiAw7IFlWs9
9VJu3bWZEqmz7v/90/18rr8s/C2kEjoEeciIhXNUv+61XuXbfB7RYbBA+aFWwUGrQUA0GnPZrzGF
xHaTUig3Cjb/y48A3cN/t7l+B9xJxirU3fAjhInPOHmDXBXWu9KHcx0oTetb9deU3gi6fry0KCwa
kJu4zuZ9+7Aa9PvKTuWI8ip7hwgI48P1jbjqp4gAVEiQ7wVDyFWM5HdbZuRaxSEnitZZ/miXUal/
OEpQ/cfCD9cbirPDoCRKFcZ3KpIsV5KxbloANmazlqkRKW39f7klIG+BSbEw/vOHZqnFmpzYBWIb
ysExaiTIT9Ol0faOLj61dNS9pDWQnFuK7cGkCqTphNwwMj+9EBN6hJg9xY9Ap8LvhzkwBQ6jxThJ
2VUBa62jjo53te5dK2/ibEx80hWBwumNsO7nZdH2ioo9Jj7+/IZJ0hc2g6SQjQ5NVC43kNk4Ykoq
qKEzEzLHxhRIupLSDv7+Mn+6PDhpG30SJv5zvt3PZubgUJpxP2dtimdND5Jk2vN6CAd6ixfq1lLf
ApRmcNg8L9enUCzC5d3o87R9nKY0MG4O0fzkA3/d1rdgXPbUyPoRa/X2xYF4ltU88lv25HoVfoc5
NABv/x7d9en/EkM0DgQlWwdrYJTCQdXCWOLE8dFxMY03SuY/Wq5fl/r2xBslI9acNiUotYQ/TdAf
u1sANKSFK6q7AUUELXMtcv771fj5DKE1CYZImBX9m78txiYvBxP7MxcNKFUyetJ09uDUvbGO/keH
H0wLJimAO1vXuPj71DBLpKloDKaFRvkT0F/vsd7ynY5Wu40SzF4SO9vJpwAfMWXhL25y/yw8Gk/r
/D55Fh/0hsX+cdv0H9I3kGFDeuL3zzozadSzCnNaJxZ6vMo1Jm5cakzHv5/uDwggdg0UGpVf6AmD
mOD3dfgV2AAJOkKNIz2RkK/TABSYk6eFKEiFpd+Mrner7+invV2/JChTrjWV73MkvEH+zbu+hAjb
UKC/g0Gbd6OB1wdN26psb1XeflwO8DTWwqQP+u5+36IkztxxdcByzi6dYtu5lEb092P8yb9CNwCu
z6EUTWXfLmk2FkSoVxV5DtCAFImbGzfy+p/MFooh129EbLSef7OQ+myySb1KqyOoupul7aKYeCza
zKX0FoviT14AGKyFN4Rb8QdVRVZNdt1OM8Kz5jiKy5xFlbYx7Sgf9pq5neTL38/ux8/zy3LfDHI2
EYlen+Uq3l6HFVfDrgQjh5rH/79lvj2oIs2XtBpxgDwd+bOhJAK8EZUeThivu/F2fzLJeLLIS8Bh
DD/67TbofYdQssOOIP12V0lnaw3OkYN6OidlCG3RG4ndzwf4P8t9n7BFIbQYsxriyQtm2+xm29aZ
a2Q39nRrkW/3L4GQujBTLKIwHkL6o0soKFmnG1v56eT+4fO4VlvArfnt5MRSqXpZGLBGff/QVqOP
ja3oxF8ri6DpYryBwvz0qH5Z7vvJmcNU2OWA5SZnRnYPGUVtq7DN2P9fTNCvC307vUzC5CGehY5x
uUJUpShAycjl7xf8xtnRb+/IUfPsygCDs6s+8zYyaOYOZod2hpVZ3YgEfroMv27n21uypkkf5HUp
DL/S8ZKT1FWbG+/1n37+b4ENNM7hiXGzMcrzvTarl2kvOjh/kKIxCVc06PyFUqX7VHSjO4FrTt9B
mIn0UOnL+GkiC0aVE17Mb6ZWSt37++H+YOCvSlYa1E4hZYQywO8+ZF7UBtPQyAnaJDQLFB8t68YK
Nv6F79u9Zt9Ih0H06vxT7vkljmvZ0nJ9AHCG1KyLpcV1H6Xx9Ix0vPa0Ed4yc/huqaZbbCk/bQ2d
niCeAhGmheHy37dmsdwhuYVcw4H2L5ikvK6/kc388MzglZxrtzUCmj8c8JiAtopliBvnBPQv4snq
80A49+Ut7PuHEuoVU/h3oesZ/3qGmWGSwalLTz87xJ0jqMy49IVHzn5BEe6x2zo+vdE09cNTMNFD
BEGUqwrZH9oeYBXhIIC9hqfKlplRTj8qO/z73bu1xPV4f9mVAQ15Jeuxq75fL9UuyR/0+vT3JchP
tw+gN2Y+CBw+8s7f1yiSzCLdhHBTouNOfZgg9OtSf0C/HwoxW/tORRVT2fQhi/7joWKKbwbpQ3DY
AJ34Y9JytPPBbnWE3eqy6+ytPr3m9Ebs9FOR67c1vt0LXpdUQrjgWq2w3HyVBtpLspWhE8FRHkD4
fuO+//jBMMKM/B02A9xivx9mJWgO7cMrSEHiJH0324inL3//YJiCu9rz7wbjmhFdVeIQu38nOO6L
qQVHs4JC3Whish8meJoBpn1w7VyIXZLeNXzN7CjBuNAU9kWkpwEfdpmMlN5Vxshk7qI/AHBy7cWF
gACdfdvcTMZh5JFG96LbOHKN1kO3cg6OEqsEiuFBou7KHsGtO9arHjNfU2xYtSschIpgufSs4k4K
TKJ9ALacKxQcvIXu+nmbJi4nYW9m64yGGIX3exuUHG7ZbG0l1pC0Jm1otFE5XnSxkl2oKVHdrLss
JmbcSz9Rnq0ssFF1hUhUGlbd2ih3VX6uytg0tpbwTSBNyzOgkqLfTTM4EHy72uroVZ2iFv+D/cYh
GM+1aHQ2DgeM4eq44DzL/BnyhLoTFXi/QxXPVaCPW4O4UwdRZRwouqdAINLU+4wlrj5DIwsjxwAR
vZQV6PTCIMd8UtqokBdb3aRj4VGom0/qu6qv0TRflIMrxTtUGnw5PCyFilzuPh+gVwp1M10N5nQ9
D1tK9xr/QA7mYgLAT3m2zaGpMV1Pb58rK969tuO7pj4mDATJbKdTEMK/O2BTaKqd0O8H8Sy1VZGe
G/ycKtXcuQUpKUgoxfq6fpec4U+gp7WyoDKv77Nmq5n3CVkXWu52yuhDC9tlmYwX/eCA05elQWWo
7lhtmsFLjcpLpsKbis0kA9m5rAl66TnKRi+2M3vLhoDWG10+ShxvnXWeXW9khmaHq8q9htb9yLQ/
h7ts+Fjyh15Es/KUokmixG1TQVGk0ALCLEAsinPL7xrrJbGC3n5wqg0ZP9Bx3aWxbsXk1UbLpLlW
1DVp/caOJuqbaEx95JiUwCkUW2ltJfNon0N6fj2PZ+TT7lBB8t3YLNbo5eUOlA1ui265bOcsbt0r
a1sJWgyyYjRllC+29I05TFGyVA5jv9Nbf6S+wo+Z6g9qtBjBP7QegN6g1eYzCFmildK1MtVNqsik
WeBYvdvYD52gbkLXQ/ss7TBN8U8bx9o+cnty5x2tDuPoD6nrOMfBsMAp68/FHcOUvOUz6hpg/V0Y
1CfwbsN0eU5zD/QE3aD77Oygn34K1UsnHxgJRHKmeeF1SlRWnTvVH6bS4XF5Xboi4vo5IHfvgiKT
5huFl25vRkOzq2cIi+JWBLm5nslLW68UtHQXoMqRe60+kSqehM+KY+7s7WQ1lKlLgP2ra6110zkk
LGz5no8BS4IENEHg3pARVA1ZBsDnFYoPOjim6MqBfSl989qY7JPKAxv+3IZ9c55nV6sh4+UpDR7z
ly0vFOwKZFu3PoSIahYO2V2Byah2M2RoKy+iqo9avhL91p6f5eym+QcQia45COWdOrtaxTcI25fe
2Qx0paJbfjox45GJ01zCA6+mfp0vPvpcjWSjmk2YjRvgpQtOqTd8CstFAnRyWc4JiylvRAYMbWWQ
NX8U6JysV8Yz0M65XsnG6078PLXrfAhpBf0nt2tDhterar7e47R8onuz6oGIvYMB8Zw2rJW4Ussw
SYJRP9njBFYcd5nCDH3M6nrIH8CTBUTHTXiY9C9tO3uzXLUW8ptIknVmh0w9Gdn1kqX22TLvFXas
wXuDijpZQquN8TZHCnJo1NqrY7GEmXU/m16lbpQ2yCCWXt3Z7MvQVhx0Nc5uyu4wr9PqbgnJ4mEI
8BVRMJ+VaADvSuPnDSygfCmmzai7ib62sz0Txy7f2IbbY5MV97p5q/EAUTWx7yaIK4HaFp2eurPL
bR+1cXds0YCfugWsuFV4yvDekbWpBnrvGjzIIW9IPMYrF3LGieGyPOyMsJ9Buh5iF6TaaGTdLc/Z
GAo00zP8RnNr02d02rk1PRRZoEmfGR3UUmILj73B9em9YQZpBb4E80WxqUhkK89O8qmJsGWhpj4P
cG1m9ri02OF6bl6HIazbjcbvTeFmVizrUJMWbubn4kR1NoRgoff7Qbhz9zKDqQXQIJTGTjN9ykH0
pY7nkj7JRbp8PFpQIWdQAGuM3LPMk4O3UsZqt7fQHJpHc/NBtIdBuSP2PR/q0JzxTuEZYrWwXDMX
0JXc2dWhXrZJi02+VnYwKujx2zXk0apOED8FVXDKAoUeHHM9gNFGgmVsPnXO1kQDVxvR1KNZWFPc
r9SthgeSvTTWI7T3XG4cLGUHEYqdle0BplnWqpvRv78ogdM/2RZ+vXaP9mG/s+UO81Rj9kUyKyqE
Bnx/YzZnHeaxWCW9TxYNif2a110AsMwv4Wkmk65S45iNHTqP9pOGASAryNlq7vdyifn41dAODieH
b/wApdDUvCrJriIbaKpjbjjI4UkUFaDOXPpWWbtqIQKmPJeg66QGuIxAl4CbvZh6ILUjXkXPn5rZ
8dp8m6CVuZqR34Wd8tXUH5YFE9O8d92r6Zhbc4p71bOX1xHTrexlKOeg0I5pNa+HNCI6WtE2JbZv
H616ryZnsrwPziaFMPCsBhKMU+AX1PUHs3tPFpAs1bqnV7V/1XeryXN/HSVfVvMYduJNae8Xk7iO
+uWkx+v/QOh5yTl4QH3BGmiERhVCBVZ7rNiUdcCWRyfbaDDLQ1BWa8musdApzXNf2jyQHCXVuOVb
MV60BkRWAybZQZ1EKoQiodlH0vEVejRnjNPUU5g2+97e0kJ4BgsMEi4acRWEVcWazyfD9ql675RP
pn5X92jAOebGSuYP6nSo+8xNwUUtYp5UgY121X7XIUZRKpBtHlQQVS3qPUewg0ojKo9VxMftIB6E
uGMadccxHOBXWL1l+ZWdk3vz9Dqh4Y7Br3djRNsNk66W3StFbI5ia1hvhr3Db82rJETjNIZBPUXZ
IcJxs36n1WE53o/FTpEsGDlkTldT95wjhDSSO9Lv2zJ0yGlG+5AVFB0Ka/NON3ZCPKJuHFVE2TTy
XklqL8PNM+SqM6yTBkyy4r5q7zr2bAuIOT3r5gqKu645jW6vGUHNuwA0gQKXboQSXGeDcFG4tgQP
Owkp2SrW80L3+UBcBqM+NrZHrSPiimFa5eRRWmFhETcd7if7LAcNUdmLSPxJ88XwVZJXbVkVwypZ
3pwp0Nn7XC9I06Fe4RLtbMM5Gqsme2S55bUzQXwBrt83CtJTxh6a+UOC4KeikGBfXoAku1N2SQE1
1RR2mt8LEg9k47SruSn3dvZkKD7rJz9JVrPYTcbFRIHFsCFdDCU/c0GAtTVBIDbHjgaF9TcLTi1X
rnOGA36KN/Uvpnxvm8nV0jpshzWuGLqsQ7sMmvqhVHez8yzpStaFWxgHbobdRL2Kn5j2VC3HhT6Z
MuqHVW2t7CFMKyQJCIatFKRziAlIsurHcFzirNoV/CCGO9pCp4h8WqjQLJntCnhbeyhBywNbne7r
attBURfzzg526+zK5CQy/OXMTZYVUYMeE96yWokSLGebYY6nPKBz4S8TzsW6krcOrR1YVSz7sB0f
6zSAZOyo7MUIlpw2hqIhylGtjHJ7C7qQttwS9X0iu6U8SXrIoUwhokwJ5zJq1dqt61BCl0OIz749
Sc2E396m+l4lsaZ92MkXZo2jBhHZnK7sZKuD3I8sdiBhBdjwWfXrcoL12y1JZDXvpQ7fdefgSdns
BSqiiKGFgmaCEv0MT7A3dnPk7QeRH2nzPvJtyhvXwutUpnAqaIj77Va1A/cfOpj7NfDPt/scg3gq
WrOgORCkQ7fRNK/X5VbwGBdDtpoLFnqoB6zBhe7psglKcbaFEho1pmRXwuDITvbcfAblp27ZrkmC
ib/gLyP4aMCoKg0LAW/vzmXnKsO61J9IE+eKgF9FL2t3NxmLB9FIl9gXVkHbKkPWdP1Kk+4qpRYs
yZuDxKdj4F0zTc+uMJC8FH5rILNhrWc2T6p01jrm0+iywycr6ONYrB16SK9Rx8q0wxK3B88XWher
xCi8pPmQ831ZOR5MelPfcUw7j0+ziKZpI41Ic9BKXRwUh7nWgmAKJH/SBQTNbFCPDucKsutz9ek0
h6bRvSpFyslXNYJRpAU2tX3Sxml532SXmiqQtYrybp/phc/7VasWaKuJFra+CodRERLiUaRUPQ1F
ZoCAOW7EU5891NOjxO2pMa0v9k42o/jSIJF4GaFcRes1FR8c6k92UYDnENEe31Aq8PrwFbpnVQ1b
qketZnhFht7oJo3UJW547o+DP3Ujhj42hKvAPMBxAdX6orNgCdBRcJcrgaK/kjwYk3ezuVSJu4wf
qnWgLKwTeLYlHtT3ZsJIKm5lyhAn2yArRXsagf1utvi1lr1yhiczfxOg0zMHZCjgCMwcV132PXo0
c+VrgrRDUT8j5fQIxC1GY0ByB9dAJjctjwk5Fva5JdCsiCfMgpaTVxlgcJYbc0GAV8FDybNCti1S
d7v+zCV1bf6WgiOohZsfy3BuHhKERtTYE0DQxACngdO6Kpj0KgzSF+1xKMDGTHR3HgOp1isVNWTO
zt0Ylw6Y9ilyzuHTHlKkm49VcrG10cUQZGCUS2CA2omovS9nEKaN+PO+DEpNBkuN9HtuUJQ+T/ll
wZBGi0+Lzj1u3yF1d1MaKfLZhPfKEKCREQZqQZYU8vqzpDHXYSNOpFTx+oCbyz3rZ08r8JvTD2va
g2bZbc2oXw5Fe1bZEpgwhY3FvYXcm8pXStAF0oERBpTS0n5s6q+59sH6x9SdkrhF5WtFZBfbHjwP
xa7mqBt3sVYGCw0nzC9rLaRAsruxPKg0SJsHMLOn3XoBsWBpnYR8ae0THSBPmm1RKQPj54bluIXi
yGEx+DnLe4Ql70uLCBngLS1OUl1L7gAfuJh2oMMygxwRSiRHgenZ+dTLqDRerfxBTjtbu8ywvZa6
t7TYhHWE/cx1ZVOMa6YEGegoQfaMXAZqn8CHINUxIdE4j/NpAR/kfBrZuhme6kLzlHZNpo1lWZhM
PRTaBb/O7PczT91mWrPpg2MVQt7K5MAXfxSnFOiKMX4tYA2e9BXNdtocq9V2FI+UPvVob2P0QQUp
I1KXTosIXusUY5CpgrPV7yG8BuKdFWTubTjwtA8XjAD07GF2Po1x186rTPiN1YRl2qyJFkJgLM9O
XRnV6DS3bJ+ZmIgAG4fF3LzeiGVwLftBqPBc2mdK70GXGTaqb5IH1djw6YsJAwf7aZOjnN/1/G1U
gV4hhobG8ujywb+S9sl8XZELuM1crq7k+IHjmaCy06rtnvShtF8M+47r6CkbNaAnJ6OMHXJu9QgH
yLIPx9m3MlY1xLLnAtyZy+ucApbC3owyAS61TYZ7ah6XNGrJRlV3dXLCH3bmc02y2HDG87jcG7T1
Okz7peWG1g6mxWfkXve1EZNsdPFFBRJiAmodO0w6ZDLkU9OkmwyfSrPu0wuAWWBetqvYd4JepvpF
a9cGdrNcg7WPvnjVDAQ4oHTPRpjiIe6bXU/PKO4jTvowkzWpTx26+RPgG4PlCdm6iGRAEDuCwrUz
TzpcscmBP5xBn1oBUhRinaovhvYmAAXNdI2S4iwxw1K8jYi9rOwDCpZ9ulamjbE8IzcMuC38zF5d
44lUjY0+iasE840FmHWATAvFL2F4EVcr7Jn2lqskkWruC/S0qgxI3IbLk47xurrfLM4Fci0IjXlc
FKpforeymExgAJZvKSCWBqOlmD6Ec2Z48VLxF+HXI0hRzU1rxZ2JIXgaDMkUlWkkEOO2za7J7kfr
aFuHSf80p2jI2w+H4/MtJHQWcI0mp8I5CinPUj8X/FiPJzvpPdbjjtquBJWvBu4ENTko7VZ0iGTZ
XoC8a/goFO3edDxF/SoRxHdguhYwMOmjDvtkWBugg/Ow73oOAwwq/Tu7x1wq2KLSBqlntdKSJAPW
9KTLA01PFNAkR/OWtHG60GcR3fuQeGrReGYrwmxBgXpjaEFVnWyxz50nTTu22cEsHLfVHiigrAFs
CyWMMnJtvcEtOACOsbTRm5uDAwtmtiMaRRx4oCoe22qrZchSkTEh/TL8yoqpGfIJjoMdS6NezRXw
iS+bvwPvqwEgcPDNor0tm8LEmVyD2sHiAK2hJ2MqfB02rcga1yY7FQjd+A5qhMoswMvqyeFJpGub
Va5TxpaRXOG/FAkpg3AhvPiSgxPjbbRXJQK75s6wGmQ+QGVZXCeBLvBrEJyCS7G+G8wLkjRv5Puk
V4CjxMIJrlS1NcL/zOhBgILUENlFqrxOKlCzfjpwAHb2fMn1zBX2M3cuDrSulGWniT3hX3oxRhrw
XpPvCLhlBc+jjK95znya4xiytXB28zXq11YsbY6MGKE039kVa6b4oHBOFjmqHVjj5qjXU7/RVkp1
npyDzuIkWQDbWb6WF4dqeTI4eXVGvB2dRDkkren8VLdVKMydyKw3vb9k6uRlU7HWS9NdFOGCpHjv
yA9MwQepdp7lPhleDeHqph7KkUJJtQbGLmG0ZEztpwb9cd0wbJb00daLNcX7p3WRQUzpGX0UMGbZ
ZcyPNnkp5NmaMcQAtKorSpA4RwP/LPEWm/nJZhepaf44xwOLGaK5IbkSCEZDcSdaASjqNNj4Do/w
p+DONfFdJr0IC9AfzXf28syaA5J6gueiSgntd1+jhxZDzirwcwjcqhiNTpEcSxQXOcIaljwOoKjQ
gkGg6/zFwf3o4cnQjsHmQ7v4jXNnFzsASmBYQ1SBl9FaoAEb99NAIKgYLi2Er94VtXXbeje0eVgo
OwfatgsSpPa5cB7QgZ2job3agA4bPBVb9FC5uQpgmQSZeK9YXNYnWEijXzV4zzxUrrF6HYopjcf0
PJqbpTwqFSxh+1aO6J2bUHaQPqIMzfCN7J4iEGTLU0+vXTAzYOHMLYtl3aU7ufh5GgqAbZiyCG0k
mERIr9LQhzo9mtlmrJa403qvL3cGhprqGg6jj3oRNv1FFYHCPqfldbo+mcGTufbBaRllOSLWZl2i
dUTPYoBiPlEeVSTFctTgf0aPM1j1AqFdMX7NyauNe67nT12zpogNy3AEFykwGw3wcmdjEwmgvacZ
QXgtmrBSm8iCEHxbxwgpxXUN49ihMEOAESg2gBIEpoMAoxHvtxUAYbEEQ/bCitEnpfQF5NxFvq6Z
6rLiPh3h4lrnqBWY/zWN0LJykIjOQIYdBH3rDkTadDrqCz76U4mZcQJToIIcOzNPwFYdMHMi+yy1
eEaco7TocWuN1XCVoZVHNGWqItnOy1rFL8cg8wylgcxEqg34rr4W0pou9QzAStWq4vddcsqnVdud
JHx0CXaiydg2cxqrKJIASMofFKj5sHHVA2Dr+7jpTV912k8HQnH2BBBTsR4SzH4VqrpPNBR6GFIX
wRCcSLQ1mwjEjuoE14Z++Bzg+XXEs3CqCKUhN0XLuJmHZTGGRIwfaQ7S7QnufqrjBkS7ImcHIlIv
s1g4mfgJZ8UyD7p8bmzEaPyO6jH4m11m5mBIBYUsfSJZDzhW2xIEhwXfk2W4oEc+UAwayHGEC1ys
dZpBMBDREh8u6SgCrqlx1X8t0N9KgYaOC426pDtLNNVZFaSx2jpi6EDVWBEaOsSpUPcXRI9UZHmQ
yHBTI1k3+T2uhlsbpjtb95SUroFCYK6kz1oVM3aQ1EDBYkcBoZuosNmeajBfGVZF90bGTZuc0JmG
AmXRHDMiIJSMWovC/BIk9QlvvV5BytqsHKvZpq0Ro4IaZaX+Us6HBN3EjNxbyNb1L5RlR/We9qNn
UhTFAL6IwMw730LsPKBiWfR3ZqW6OQhQk7pd9fWFsjsyVg8pWsHti0LOQ3OYqrsMyMWYolYChd45
osDVey1IS9TwVN9wLnJepzo9cGtttpqX896zrDh18tXi9DvOihjG3G2Rp3anhD1Oeh8MY6zocDqe
sPe8f8O1a1KALvSxIe2Kqisnny4OUgWIHQSJghbNol+hfL/pVSiGqccBGJFi75vxUZjFeiJb3sR1
GQLi7FFsS8ssKueHRT+1vI5UFjH1gWH6qAUuQmoXpqNGaERfC4xMM2NbkRf1epxwPfLQIk1OlFMO
0dklCZ1G2/Yd4mALWjcAiIdDaadenqDGFzZtsUv6Q84qVMESr1723bIftbsk2VPEyyP6Fx3rYc79
pdZiZzgXCkXb0rkhwcjwavtPNt+jgl0oTz05d0C72vzY0MNAPwsWoAKh8wcl2ZMC6CbwCZHeVfW+
A4GDUgVQF1IwA2SB0Ls8I/0bB9h/LUQH9oIoqd3CYA0cOFCWbKYFJWT8cjvxHG2FCMNEU3MLkzTz
rUwHXxOIyu/1gXqKOCoCSmfsgVSI2ZF2W4/oW4Cro95U3RvNbuFr0sdpil+kbFMrEICaaftUI6BU
xku2VEiFrCOFkYL/ZuVKpXscHBN8paGxdyaPlQFL9m7nQTpfUN622qPQTzkPBqq7Oh4rBQlnQhlM
ghNbzoPZolhbq65pnotyBFr8SVIKPThc4bcBbpIqqwk+skSA2EzyYjavBBUOmQC+oMEkHuZM4lCp
J9FarOdbdHiOJFpS5JfwgqxDLa9KIp4ArxyVQGu++qrzFeeeZ7sawQQI0wBxzrkRN4AVhP2gDx9K
Qd1r/buEhVFQd5iRO2pijJFTTuhO0CsWjvpuOmgvKqp0iL/g54Y0HOA921lAZTKP7fHcwJGm81eH
K2k56JIzHRj7POAwfJa5hliqqyFGm/vc7zMg8yh7sv/i6DyWGzeCMPxEqEIOVxIAcxBJUeGCUlrk
PIhP7w++uNautcSA6en+U3fD1jCx7PJdFMYhqF7jtKRSqv6oinvSUeVpAYBxBIxvGj/DSXcdAZtC
jyj9qdJwUJsXx3gDC3UbhpNSek4LII8kOflsS2Ndj9kuMn5m+ajaG2X6FnQvdmcfIHdDq2IvBSGc
fQEoaXrVcNYTZaOb1I1pmzL1albrUzz9VIYdRjlgleF6SRNBkAFQCOIN2ECww7xKnLU1rKTkM6f7
U10ZzAg4CJZZlrdNAQvKCUN8wI4Cy+vCk9yuVfscy2ejBcqIGENXqnRWU79pd0AXzMEUdWebDa4x
vgGvT90rA7wm1lN6L4WHWimEhWNxh3Dh6YyHuAqaVKLdOsJWcLi7iuXCmufiFjve6FBl4BCAdiOD
/UmujTObfdepL/VQV5u6XBsaMx+w/DqqHo0FMnNflAVyz3W4psBlmqs4IB3UD0bEVyN29UPfLUbo
qTjwZTTtXqZ6pJQaTkxR+aX2L5IvmeKCZ1IS7NazxElnK5pBFvuRCyzQ3q3GH/tDTMKN+Tp161ic
0ddqPU+cseL1TLM30UTFssvJYFVr82lpriRBOHGV75J0RVsPK6Aqvjx50zeZFANXFwKhfGsxFbFj
kRNRuuN0nv+pmWt9xd8MJehRamB2eL+FaHqzUaLU+0hcwvwkupUJQgEUHrtmvUE2Bi64d1LfegSN
G5Cu4bCObF07Zx23F7QLFCJXl+JVN6jjaNql7c5u15OFu3kdf0wh03PfrXrjZ8hg6Cw+ro35gYKi
qS5BdXKsrYoahvxqaMDEm+w145NJcCg/onSR5wQ0pLpXZ29MYTEBOurVKnYDwu6y9q3MEzzwWnrk
09eOCXl2kEvSJ7xuEi3ffFP9xuU6gl//G58zSFC3Cv8kQo6+LRQG7J1Ord2QbBxmKYvdSFtQoIo7
qfOltzyEs2RogahfT9kewUAbnTLwNxpdxesi8PHYDzLgkGPSbypQUdVthoM+M5HwvboxqzZeEXCY
9hrV29ysgmvQeurvHB57ZcPjChKKBYmtq2Z/monOVzyWrKyglUvg+JBufLjFwEEnJxArzp3CenHG
4SChcterrjrLqZuEm5EyJN+D307ZsLzd1hBNgyoCWrh6rq3mehs1X8gWHERE7+0fS5NYIo92iILR
AHwjlcvdaImkkVcsJEakwo5Q5AR6e5yCQ5tureYUqy9c45Pp5gX4H9UOj9GezROr2b5hIUO9X8kb
03llCJHlXd+ByXKbFRs2w2jOOXqj9Yck1YeDNr11rD/pQtgOt6Edlv1OfU7ZBqZdUta5tNWm3Qyj
iA7JRj/lLGPp6KaIfBwrc+WGDThulP/rUIUkEIUIjZytpfp58mkkp7h5lyTAkP/3rm3ihqIOLav7
shH5UVGT0eJL7XtifbXpbhYb00RXpPnl/O7Q0kGF9pZfadvQufS0PFH+lw3/llkI4IlDV7HW4sEx
qqbPMvlYlr7Ehzk5wzBrygHHLpJrc37LiSazf4JmF5SnofhIlaXXPcrsB2qHh8FDoqxBUtk4q8HF
NYcQ5tX2Uu6tWF0n6CqK7iquWn4Yeq+mRmbWIad5satN60COeGm508lglsxjZhwy5B5tes2ig5Kh
j56YYGO/MlkpZpJfoN8HTsd0jPR5ryUXs39QVKm5dbephmOhXQLq6CTtnFHzimT5TgpXMQ7GwP49
9G3S2uS125CWOtK8OLoLoL34GtR81zVZvkxV8sjTlpXkdI6Yp7JjKDPeT8k6nCoPyAOUNUKKx1aQ
OPBKKu/EzJPSjaUb2Y5W9KTe0AwgBYnbVY9g8gaVi52pZCbmpX+k5V8U/pvlP71lXrLOYXplDzdI
zVcneo6UG8/ZZegmN8EusDbj3HN0DLH1fA/g13oz/cMjY05bU09e8mxLVB5bcf4q4LMqknbz2PuT
gqJDt9Zlmu8Kh9g82aCO/tb2vRC7eDxWySu7cb3QUjayHno160774mKZJNLI5qpRPq30O2yPVrTX
i41hfCvOrsMy0xMxnjhfc/RUeAW6ZKwCu3KT8mPiK7dTl+taOPtWfWE72y62h2ufPC2OvaPfNdaa
s/EpLIlajm9zSiR1diiTeypOfVuwyWLRMqbD08z/5eJeV2cpMNxlbMiFrxtbqalBfU4GJSfR3rT0
PLU3NrWmdC1jcLDTbU7nnqcPOXm3Kq+oE1Jx2bY8arvAKFl8zP3PvDZJXhZpqwpS0D6bANZt3bhR
s00GvpqLk1zJUy+IIqomd6RNhAWcjeOidSjf5/gnqNC95Jci+GcXp0A6atJtNJIVlAuZtIVxC7uz
ZvzKYlcPRyFrrsGg2gxbVi756DlYU5KsRiDUoAWULBFy8AJ7BSkDOFXWHqZcXTX6xYr6FbuyZuWG
42pl8xmox1jCPc/oXPMxvZGBt1IzKqEt73PjnMyXMNwjINEHlJaIwZRdR22bdzNTanxVK6BkfVo5
IJMtWqIQFvkRCICy+hhyzdDkGflWzoyrDiBIihaUT3FzWn5QyYBs/3CGXKt9OMEhnz5nSmqv35zg
OGfHWny0xUblUmDErpYQQeGnKD+qj4lDWqpHVUURQSp+9l7pfjlsUshVJjGtKgEqQNY6sBlYH03+
inDuWQ/DuajR1aaeIzS0DV9p/8r4txp+zPRq0vYkPjINvduWMjT4axTB9chujPCR1ETpdwSnNrKT
Eu8qY6tFLylNPHSuOzSgjq3NOz0MFmpR8BJd/TfK6pr9BesR6M6SX4yM1yQbntpuLBqcVnuOzW2M
R29CGouvwBXKaZT3hvbCCqpVO7QblqT4EkDNqAKJjI+EC7e02UKduDngWFq99YCtM59joDxraZsh
/mgpR2NXIRUbVxoYTWYO6ybp6MQfU6t7yvhT1j9FmK3U4N+EXGEyQRZCtojJNRuBEZUyS9QZbFkI
jNz5Ria2NjNUg4RNS24V6cJ2RWJk0D8HSM0Eq4wlbVhhXGB6c0pwpyHexmG0GdT8YtAkVvPfmByx
Jvl4rtwG0K/puOs0+6oa+koFT1Oa1qV0wfBqqFXB3nUXVmqUFnLtFHcf2vhWT4+ls5dyFpC0BKsm
iofv+6Fp/xTTzQbfHnniR5hejb5h6NfIumrEFiK5iR7862/ESaYYM8V9N7Ud+N+B7QZon0ZW9LEY
cGZnmAR6vZB334ry1tbnNMXfCQiFnsTuYHCy4wJC1D3QkcG0k0dCbCB4XzKAhQB5WVqgOkWgpXGS
CstCs5BfRR+d56B85vQS47iSW7+v3uKlc/yOlvlCPcSWzoZT3XeaayCBui0hZf2+H/ZKcArTXyNR
1lr7PaClzqm7WvPtDIJVR9WW1QyvSkP+aud4g3yoxT5nb9Q8ARHn90E190M8r+TBhIMdPN3gN7fl
pmzjTauh1m4fUr6dDXtlQx7PEiiFyU5jfWQXlMaAca7HV9ExUEAwqPu2Bm1UCds1flJYlQqQ+wP6
bOWIiyGSlZD7vdP+0yIoWr8Mvkr5YFUIXE+x8R0p2Q3+AcUeD9DwV08n1qH5U9gfRoYME358RmWF
NLotSm8YKr6jbj1p2logJtf5WmlfIjx6Zuz2ZPxB2m+yyfYLS+PWf0g1ID737JxCNQYdX361V4GB
7CrybS6BQT8VOn2D/irabGOCB7Sm7g1545oAzE5yVmqWazq0w0ezx9WwqKRD9ANRtRIRkhf1vaV2
JcF7qeVfjoQKLn00NjH94lXp/YQra4iPGel1FtrNGRh9qHRkIfxoVWcMKjkkNoiY5RYgHzO5Dsbk
RmKZ8DhmVWV5ihofoNliR/0bo9ytAezKCCnPMi8bN3t2+6p2k5ws728YBVv5mg3uwdjaxna1XfQY
PYWtCbm8FU7k8vLZLJwzHNaLzpIiIRHKmZUw3W17ScOXUf8KIpZLobZFpcVA3/hy+c+mI5asLYC3
Gf0ZiBYj69Mx6nMB77wEL4+TfKJVbpp7lMETIbsdR/Gbx0GyUgYWZ0TdQPiimRgrK5g0v6Wrr8gm
zaLZo0i53byfwW1N/SUNI+ofBjvMXAMPI6S6kXTuwLRbC9kXtLON8hVMHwXhN9lL0MuLeMpBDCcb
f2MO2u2ojykyjmVi75YCmlWYeaD9GdSMRy+Nl5QppswsL9dJ3INcNbWPelDHVRcFiPLk8Duuk93I
I5eM10SBnJQJi0FormifxO4367nUb1HNcziaFYHXXY7+wromoLY57EDV7GEXb2ZSrQYkIEXIw29G
nj7PII020GrtZ+y0VCYA+ND05vpdgld1NuN87eqQQGikANp1BtLRxWpEbIETCmnLuGp1e0cOPz/x
W1P/2TaKCj+sn7X6GhTXVL8n1Vut3ZHBFgY237BEFxEcSic82FHo5umnk996ZolehDu9eKQ8RgF6
4L5aE2mydvSdSZ5Bnu6x1dL9CS8ur0nyyBPDS3pnkRSn4fRMWiZR8y81X7A3I9ZcW4GXgWOBzobJ
P1JYT30S/iqRfGjC2mNXBEpbtAAjE738qyYd9MBGWe5g+Opx3RqkYwP9FHq3bux9E1arTqaF3vY0
NM1Brs4J4XL6gQTtSOl2rMJjnQHY5jSTs14980j1e3EepM8k82dmwUmLN7r0KzBHBOWvlilvig3N
RoNd9Vybk/It1NmtmUc6dL0qene1TVeR/ZSAEwo2Mj7G33kYN/j5QGO53PTHLMXeZNyjpKYhAZGw
WfTYKDGHqreAN3q7tNdJmNxmJwkubasxjUooTCIrRBDeBiMXetXdR01FVBpbvMeKmad2AEAly34P
9OWxy2Bm2tFG38TuCBIDoVvKoXq1CZlYlYXOdNtqkydq1lCisOQ4NPq4rqBiNwMiVz6Uyh1Zu31S
4+BbkqFlDK0PjoGG96XoHdYu5f1NKjvdlcsR+NIEuJYL8lHlqBa3dFlqUJui3HezrG+ngkNiJHHA
qxeJOxbjvMVDGPpW2mecVIWxKbS6H1UE9HtjT9NRNeImOeCR6dgRqm7ERJAm6rOXVMVld7YOHaXV
vj4W/XkKwUvGpMldG6RiS7yUBD5n/M1dWrjY2AllLdVs20fBlzpVnE6s854kZughJAorIVl/BR4q
lwjn8oZKWeArMIGC6wCU2Iw18yxTxCG0IqKyS/pEzYbtaZj4IKG7EXVa/denvXprqjjeB1Y2r1Pb
lNe13JYnwQ5RX8nl31wX/6LM6PygnwI8COXw5aQtfzUJxxe7QsYra3L40Tsmi9obEJeqrWtl32SV
+lkG8gSPJ9uEbOajW80YH6QiMTEcaZ91wAwcDubLqBbRXsqq3rWFzhVvZPmFlKbII4/P2QzTcGtN
adhrbR35fTdDWAm5ejFj1fSjmPE1MRMcKPzzLaqsaNU0o3hJJxwCQcSKE7SeI76dWJl+5RhtStQt
eH4cchV0ity+5K0G4tSEVolzShn3wlY0b1Cq2nOCOPJZwfJnsmzwoAo6ZN6hvAsy9t5K01T4ml4h
dox6ByZvcTPkunmHznjagzL4gVR8Srh5AKtIochah22ciXWxSzbNY5dlAUNSVtt+UMDEMw3YiJ1n
B30YEI7NQe3VqtKdU2zbcE99u7Ht8atVz3olP8tEH+96Nc7IeynaS/TSIvhu0nticNAMqHL6RUAG
XQa71RbdopJmL4Nct7iZmca0xG4xqugA03FabXPDmle80NAXfTVTb+uetzL+BDFa2G4U6lFPbekk
sOjE1mHx7kyy7M6O5SoV1z56jVDZD9JIK1seyr5eheGnhspCiyA/DDbEDzFgkTavlWI8W1GBxoKR
Gkk16bmI2Hs0z/RHXkkz3Pa7Crejr0hJzBa0ajdIhje3nyK0UEjCeyPOrrQCPSd6m+oFDiJhjUIP
HlCNdGb1G1E7F9iisl+UHOY6UJ+6dMgYKyPMN1oprYfEWovps0I6oWLyLoxq3cxgFONNdl7Skq1J
2mVYDE2eFqOvCmJ7VYDC5qWySu0Pq35NkWandrIbYsMVTnoQY+eW3UERCVgCmp6QHJcyY113M3kt
ti85vbIjwo0VKKmZblg6R/I1QJ/QQpUmfeLNlrjHrBoOhOZJo3IezZuKn3C0/1paUz1H72IR1cRM
LdW/Q8fo2SKFm5r1EI48gW+O/mMl/GDl2mQC8hv70rjPl9rbQUCbLS3wX829A9OBQYg+0ba8dq42
Nguhaxvaw1KvcsEarPGN544vpUN+krpG2CMqniHdcpf1u0EAx4/LR23is10uGUosjKtjn83UpDkt
g695CsFfJVl4c/zdlDgi+8afLHsT4Z1SFF9zSqgGZ9EqinUNvjxyU8/9+JgJ8o4olhWzRDnnG/LT
1jDCfsK3keU6y5OPY2puZ0DluLuy1dadFCjm3BWFhGT3zchvTT94EWsdWp5kJ+u8mF5jHPOVOpke
2pzQSI9GIa3H7lWPbFcegN/VdrfoMeMMdAtLTLQY0Wbb9qFaqnU+IFlNqh1Lu18TnG851iUFfJJe
n5lLC59SGL1JXemZMBS0Wau0jd7qstxW9jGdHL9LJE8fate2WQWqaVtDz70+n+8Ona3guaxVEIb4
0BcbIrlWat1vLLtaOcbZpsMyGFMz5LlVem8QpitV9FZGDR4hABy53bJRycNl76nxdCT36UPrgBxC
bkMLFbfU3NSOoRSAwyq0TRpHXiTX2xgEso2PHfsv00eAuIaAsFU1pBAnZxtwVUJPnKvjobfvvfaR
C4veqt7a6bvR06KI8RJO+TYcBPegsipBhpCevAzGp0AoJmz0qReHNzWlK31xXeyN2jm28+RHYQvh
AbligOePrkLHMsXKpuO91lXgar3qLnSbprdXtr5tpynxdZUZKod0+GlQ9xv9Thk/S+Mpj78kJq8n
pfQNcdPVN+qLbX7o5j7qKn+qceOhHg+dT9X+TtJ/AyaSWWBhLH9LpduYqNWa8RpCP4ik9fUKlDvN
LzyzG50JeObsaqSjV2hEBFJ+IauHNEk9XGAo0rbT+CHZ3wyGO33+1Atxwx/pjnILiICApnB1FNWh
fhvo5nqKzXwf5WZd/0q8ftBnpWAeTf+FJSw1qVKK2BvdX5yTU0mqaK38S4J8rYpTAutlZkfuSiwu
m3lCT/ZlsbFWjl5yHU8db8DZxlXqq1AhnfXWa8x3VEQqfCR/FxU7fUzkvF9zqtA1PxztSO/XYjKT
slsnnbvOWOtATzSVDVaJHMxu3jlcfJW41hCVhYDX61ld+8PG9HXSH+c0dUuxyRNrJRYaBUSIP5bZ
p4jxSzL2RuELCIzAIYgELmHBd1TzbcrQ/+VPK1+k6m4gljfqe2/e0vhXDD8lkFyQeoZ2mpq9Lq7K
/CVXDSuq9VXRT245Vas0O8sc86DDqGowXRPH3bsNFpIJRIhAB979T2OBZk3PAKX8LJDbQxHFyWeV
9x6Md5fe+uJGvqM/1vkqbEYC4IBOw3ErbJ61D0v+a7oAHcOzyc4lmu9FL6luTFazJnsJO2ZasItW
b1ygzmEAodcDtMDIZTFqL5zfMOHH/EhQdJpF6WuqfCwxoZrgLMJZuv5NA4Oi9tUqjslu7QI/gO0r
00sEkZbz4dThOcdnpzX5qrNyPzDkY9bWO5OHhDvPl4bH0D2tdiPVp74mTYIuBdfQ5HBIxldZPavt
vQC2jSBm+H5xI1rarja+M3SplXMwwa6c9ktlqVNj0VUC1fffBbVoTh6diRQ+eO1ptmvwSicKeTQH
f6QJ7hcsvfbnOX0rxcck577Eh1s1xT5Ppy3/2TUyvB7GLdF+snorS2IdobiZLrG5CWqcuQtr8Uy6
eQWoOEcoLekze9PVw3+DzeA4vI7deCS8A154XOUZrHAkn0rlOzZTL672RYC29TLGCQyAuctzhUdO
rJLuQgOzLm0VFU+w0QZvmMS2hcGqB6DTUkIOj7uJrsQqhKsx9mP3tqsfa3ga4sXqULyDr0/Yteuo
8+HEEYz+hLhh7eZuUh+n6TuzXuuOhY9IoDvT2cug7Ir800j9pkHWkNR3NP+VfuoxiDp5B4h1t/qP
kQMoGRXKrRwC5647r2oP58lYDV3FQlwVXT8O9Ir1kobzNhN9q+L0oc+YUOxo+bng+SxL1+hfm35n
W5za6IJVqTCPmtVsFfWgzj4G9356MQzGsOZmyNtMPxmQ+J39j5UbKABxgjmQgPC60y/SJAPEbSjv
GSNDR3B18FQT9gZygnSNqopk3pwpUw7O6OcAJNvWeL4+0+rVQsABeuIH1t2iejIaRmHgqeNLjoVQ
tr9M9e6IEK1o6AUgABUA+vyOUB6MYzNlt1D9RJ2nQzRKYE1Mo3xzeviekYHI0F7DqOUSvA9nYsJI
vlOKR1P2xFqiNFI+jBDvmL0EV9muhupmEgQ0lkxVQv5HygvD/s0xPg31DziqCmtm23YB9Ifqd6pf
RfnI6Qr49Ft9lWALBqRusaXyfnQMAZrpxoWnQ0JCTAyfg+NpZnkQy7bPyt7OIkcQJB1mFAVDtFda
AHhjYpAMvQLRnGQe8va7sl30ElS6u8SjIA1+V3R7uVzL7Dty+A5gezNt60Dfo0dIqtdEQ2ViMKLa
H6b6q4D1EavLmIp4Lt5n8ka0rtl+mONLVf7G+S0xdmP1L88/rPy9EH8pnVsr7Yzib+4vsSot6bSV
CNwBX7Npr2KGGbqHOkF4v5EGUEp1bYLzNeZBVL7ZfundZpgnkiAuLanzCv5Ux/B1sguUWHWt8JV1
VxaKOEV/U2UPeMXpt3r5YzI8hDA8PRrUvYqFp5yoa/D9snZSzHXSuiL7chQIKtDyOvm0sg8ruY5W
7bX939hTDlHLN8XZaQ+5jB8LNX4xrqT4sqyo6NMKlcqfxrQn0DRk/aUqnkp9pZMyqmfGbuXMhYYl
q1ZS9g6NMiwmAsDYSDxleKboLozmJRXERDRrgwTfSmAfvCq4L9qvwCBRYvYq5WDlG1EQUPMT6cDw
hDPYDeXgo55ew+QpoNSXXQf2PkvxXRPx0F6I4dppLY8SNvfJ7zB91cFe7rcpc5eu302D9Ifiq0s+
zfAHD8zAHwrsK/jcbHINQtRYMSzSQaQwqUw60z0vdmLEotO+h23pSkgRy5oH0OJ2jvyU3G7at1RG
3oXRebvcFd8EPCyW98w1BPavlQnrCeqDGm8znxzIGLTkmBUpwDhghxXWn+anVV4LfQVHKQ+HDpVB
3RfrIT60+jkfdrhpJjjsZp0j40g2ZnWKcS05K1hQTKmEefSKx6dDQEP7Wva70TjJ+Tdo4/wdTAgz
S5dIAXpUCGHGOc1Q15axU7RnY+1BOZ3WrS0PxehQ75DeNvorq0EoYxWUD1vOxMYysRTKqNi4ooJL
TLc3Q5dN27LwlsZT/rSHB75TxfpW542k+XL1tCVcUfcxfSnal978RFk8qYqHkaRNfgBHMvksUU34
AbWC/vfFgAAo9kjgsWZHxkmzN8WS/oD4VxwsdFADFJ4xRkcDusWmhhXiW56ucK2zc7d75BxEpIiT
IxAQdt8VwA0kQsWDCjbkzD9wTatyfCjJacBWMAZIHn3bfs3ojTQL4MR+mk3iSTHpKbYn25tS42sn
z2GcjknH/KMz2xJwYk6q34FimrgsZPVIBuE2qd/aMV/LyFgk9I1ZyMeMtHZkrBHaQwHs1kCTu6lC
NyOd5aGmLVn1xGdg4fIskjRyu+fNRQyq6PKZA8Mc0Rwsl2a8N8EhLl/M4lWW+aQYOVvlkKuUGJmC
Kj81YqF1WvWo/gbZtGfBG0bbC95fzOs27fY1+dAFLFZnfy6JuLb50ibtV174MQOmLPEXYTosPCH8
K9vI2WW8qs3v/yNDtoyfi0jMQfG1+NMGSC9eJGL3lR5tSgRdlfEWY/qoFiza2QektoF+ti/Tci9g
cStLJMtu0DT7oEsg5J5d71eScoiDcqUoSEMWASsfo7kwATjC3R5E3VBriI+jk+37lNXdAfpqk7At
gWT2LWEUjR5R+EXfqcpfVrDpI0Z2KnJa9Z5w4g3yaC9GapObX30Khs2N3YaHHPVc2nhq8m0iwW7i
bU/DsPgNx2E/mKdc+0tQt0NiptbgywpkVTOuKoQ9WSS2g3buhnsXeUm9azRfcZBvgumg0yMYRdLu
eRTvMpUFK795bjNm6DA/xx58CJNJHnt5MyCw+lKNg2acJ8GEjqpxOVDA3OIkiluT/Fr1Zx+hd8k4
cKxnJFZgPgPEldp+nnaBTEeMfa1RGP/QM/YYXR0/w/SPnEiPXbuwEWzDb1Bzgvghit+mP3XUJUs+
xTUnBjuDM+G+HZ4BuQh1yzk7atF5arq1AOPW+HUcGQejVlEeMjbUaFzEqNALeuuxAfxdGQKqMb/U
ZKwl2NKnCmuwloFXPZF8OM51Yj+J8mEpzA0mNAB8S3tWLZedbDjhqK3dNoO5jF6VcK+jJxidRwzx
GhEUi/5TPcq8OsHvpDvtg2vUoxjbDsR6WPozcDDdDfQICEKKUx51HM6HVVwjhibn6bS+rb1P2TvA
JgIw/C4xfMdA/dfdIXmdo25X6rNfJo1n08vCEzkD9epXRNsSyipi/jYSByFRwijohRrGLM7xsgDM
iq59t7HxR4anoP8ACPcKybcDzoxxKud9oO5qzJCl35aHmkuTDH9P1rbVjFVFMAfscuk4QjaN5jUM
Uc9pYA7qsekukobivJGgVbfa8LAkpihjzYYDdK8/E9SHHdDnKB/sOAZEfKuh+tLMD9DcD+VPHugU
eg5+vVHpa6P4M4PITxloJ8AFgod9p3jgarV5v0a4k5zTHAH4y/tMpRk91jJuWp89GhoWFICfCn6m
k2AHSzcLkXd2iMhOXfnDHB1K7wV3RFYeU5xB3bP7lfsSu/VPCHEGH652B8HV30aohofttOTLsAgn
Ri7IB84HhrbhxZhpdTRWOsFJT/ZXF9+EtAlyX+tYCsgWXNQDcQcZ2f0pXFoWybM8dyHJMvIZBAl8
4Njite26M2uymLSYZoajlG9s4kcS2gR9PAhGg7q4TObDMA5pue1AsZJyE4qvNCPKxOTzwMwxvef8
nynv2aDDsZk6gYPOAzFOs4Z/w36GzhMBZ5W9OPp7LP2lWGanhs+qD91I6ki2MRHKo5nBHqObx075
lmNQ2m1mvkyxNyu/qvHu4C6pFOIZHFe0CLqPLY26hoxuyGF7dXdE9pBAosTiz5Rfhv4y8X4c49te
rBPOuar2Wb9wWG2W+TEoZTQeu3RLZkGX0vminlB2MyovtDG1TEVivsJdXOQd7J+9VkNkIsYq1NhG
hkvd1mAxzPfIRBFNBQVDJ1+Is4sMnpaLO3Rdjtsc4GYxyGaSuJrBTw9Rm2egXPOwKaTal/CCO84l
H/J1b9telPfk3jAo2c2+Hj9NJbmHxgcJTAn2bZ4TuvmEUTph9NJpJSZhrDv5QEfRm8VGm4Ei8gsm
Qhxw2iqG7qbT1WGOccTY449gOWq4D4kNWkjfgxmokNWIaU9F51bFMVW3JCTNnTf2lD+P7BHw/P6F
kI9CJjJG/U3LA0FKJHmxExi4oqUVQie7UGDpoU42CDYNGhh93jQshrU2tCfR2ioe9IxM7ImgmTqq
7S2Rz4qxtnCBMX6mLzgsOO+dQ7+7Ct6dYafZ5HYhBb7YzobOmy3wGllSJ0tchouO0p2m0jjpJWaI
td1cRLwLQeJCX5dAIeGmC593U5KI5bQXDUW2cA0WKHm0zl1zi4utmuwHNLUFP/scceciUDW/nBlH
/KdFqgn5RKDeiMvUw6zuowT/8VGpkA0Sy07D9KVMKFZRxaBwmLEngeKdx3Ff3LraJZIjOEA7w+bq
octdaou9TCoQ3qbHUL6NaDam9DHJxxzk1SvkgxkST/aV8atRbJFCoDsXQfNdbkBuJ3hAazOZe3IP
NFKOOG/mIfuMhddgE2y3WAi62MuQ8TvRdkZqK20Zaoe3hi6F8lm5NFLpsBm6XfgI3mwy2IQrt296
+RGg+G12WkZWxeE/0s5rN3YkabdPRIDe3JZjeSuptHVDyNJ7z6c/i33xt7paUOH0DDCYi41RFpPJ
zIyI71uRvLKliYBO8KTHM5+6HYHzK+Y18324RGuxmxvhvNYwNnXPYvASNdwToAt01keWqDNVam0B
Sz1yQu4XTmdMIyul1pcQNmxKB0LbTG0pwKWHInnElps17UxAClxrl4ToRAH05/fPGh9hs++ibEnp
O/MXykOCDKRuZ+4nddkO+ZZGe1iJnYPmGBOOYEognTSFB4dVxn21PuJwaSJumwK69FvOYl7OGrUx
k4oYsR6AGuH9nRRTqZqFb3CgmOJqVsJzO/gk2ZElf9Z7Wm1U0qLslwHyIXlK1oqUUI2PtjyytrU1
DJqKliDkpGQiteWwxXNDlZdsL1kVsr1cjGqMjQH5ZGvvoNamxPoJV6efuubMw6qaKGcqvpj2WsRZ
s5q+vl5zFWJS+uZVazc+FlJkRgnae0veZu6r3tYI/p4K8c1lA3J725MCLh5bP3/v/XXbv0gxGC9z
xQ6DZ5e0Wh5euKdZaz+1IdtIAQctnzfGEm5dhBeSMy9AT7WbHJYhH+7AWaXuWJLkOANtga4a1Cs8
hJLuylQMs/qYuisNX1S70rxDhNgxIneDSlfu157SA1yk4bS/leeeviYRQH0MaWdFBLpIMTS9I04Y
op1PwSxcmRU3p4X7EhQ76ajOyyX6cE0/k/u30kn62ddzlpVz8lO4I7ZSbsx06hcvnrnSHyVWHj1P
32nelU0wZWTWxPwiLhZIagRzOBM1IoHujDcPTZGk7shcxSSo3GVO/Vuc4/2CfWQb3Om7F8N40lWo
LzO1mRn5uwnm6IjWPEjmHP3Wu/fZE9vuRkW2W81JWdL/Sr+kl7o54sUXSrRi0/ia7JOredD3jbow
lElC8R+/92d5FefWh3Vqiw0bv9nMyDJL9YMiXzTrXHAWe1edfStEgjzQVk7AFbtCYKsgxJqwuHzq
69CpSHaqfPp2qa2jk4GnN12iHKyIkgxqcQvz2Yrs6rUadmRORYCHbPZrTURt/9x/VNYF6TUJaGZR
DbYDNggMweYBnKVFzpZE0YwPXLIuQjejUJ8q0+TUnesrlYX4jfoh2kGoihKX9AFLgl2ae0dbW+1D
THqPG8Oype9PP6PaO2kM9OSTMjxV4bFDbij8MZS54VJIVAkQly2rNWxnFWdYiLAqxddY2SEV0qEE
Rem/ODnaV07iGZgmP7fD15wsnkEMtqXGoc9V0hp8FD0lacV5aSieBWJra+HVCUm1Rxa6SySaSrMs
FG4EYmr7GbA5CnSp7J8l+cGogm0SPtUcM2hpYz1/VsIeFf2bViobo+Aa1gejTFJ9c9Wdb5DcLMgI
sFvqEht8Nm00bSEX+apLx0COYgBIh6Wvys9RTyPCwtx11WvH+REP+bRDRJpYAttqxbRpCLhIuiot
ShHivCGbRzrGgtylTCJjvAPTSM5GpWRthGT46OUQKyDpsoUhUyvP4ocGuyUZUyftdyHumphfkIfz
AFezSVoE4urCU7V1J2gvmSCslcKEvWBOPUT7rvoqJPzegQpIeGy8bkItaaG45l5mrUXR0g23eXB0
yHLUMeEo+X/XPPYWKm8mTth42d5AaFRYVwIyGZo0QVxEG+Dafw2MbKL1uIdyfYJlOoLPRMFQF7kc
nqXsRfUe+y4kBrQrZx6z8asAAiWSJgN31oJCg+V8qNVrrK7aCu+HXVM0jTx4ndrJUbYK+U6KwZWy
rkm1qNKxRPalSeB6tHUQr4XcBN8Bwu8trNaWtW2ad52bARJnNAXesO+lORXIiY9xPRuLP94sCDHk
NISYsz5JpqWEX0TAIG4CMRT4/Vz0hPRPIzYLnVSHnJNvOVnuUh3+0H6dFBp8TdAGhelRJ7Q9HQ/D
1QWelCLRbwxkNIxTLjKSNjSI8h69bBGgVZCMnen/qeVl4uzS5kVO1uJYR4sXgagu4KZp0VOV7mtk
eaMybkwwPA1IWSh66sqKB4NTZ7UvfvMh6fiiD9lQEsQejeItLa8OOR8CUIAHZXfUE+Kq8qv2ZmoI
8Okitwk+yIVPtIL9JoZbi4AF2T18IcxXQ0U+rKsWcnaJm2vLBawcqWKHjmjYt84NdzyzkDANUbT3
H0jC4P6dw54HPlICIqomFtoBHBkkZGy1wGg0E403vW1hdbSUa5/Qhknik2Bswp6bWMXsPRv9czbY
CrrAcj9UqxDhFW9J0oFTgrIvBhVHgQ567toVR7OAb3lKsoMGUkXLNiZTkEE/qx4bnXyW3TWPQXgM
8h2cN37Km4bkeqwwuN1+rNemu0ycS9lja+4MSmCFTsSxLfLjCJJSnKsuL3OZg+XoUk7v+ZH8a4Ks
V8k9KLe0l1+VzVdJztrolmX+rvqHgDx/ZVFYgYYWk+uNw26uYZXQxI0Kp1e3pfpZK/8Y8hfGrdZH
0rh1tRe1xxmRrTJnmaGTK/dZtW29B4ed1vCWifUKv7pQP7pyESMEGtw1VwSCx2jaZWetDqZBtNbD
Z6H3F1720iVHBFwTixyurKGiQoAyOCLxgUPFD3chTd65hlKYHspXV7SWlmDNcY4NLCQTG6VSn7t6
1bMNKNIlqo+NoKD0LWZhdNaMJbqbiaEOs3AUMFH3Jpdh1nN07BSP6elEKrilzu5MZPo7w9YRlG2Y
bmVp7QtcrF5N9zkcQcPxiwS0S+1fcmPrmBuv2huj7meNPjs0LmMJOqJyHSo4s+rHEPJeYtmhsbX8
1ahu9BeIwCYK6Q5TfPb8vYuwmsy1KQH/5B86/oe9rk1foVSl8jP1nLjZSmhEpROoSFCwirURw1Xu
vWfSMXb42rU5KTpiGZgGaCNUg2zN1UlIeNOYikoOGFq2/nSVlXMhxubX4d4fobwtaoqXAFU79L/g
D28197/GRpQJeWHqELjVXyJgnIKxi5A/p3jRLfyC2dyxtj6MpkZbCkRiroyrUGsWVR5igqaMj9LZ
MetjQAnERMEhdA8GMWdtgnw8JfpzV71XnF8a/BrlghM2C3eIguJuP5izXlu7Jfcsyg+E8Gg9RfJ5
2jFqiJxElBDuNsTkUaSPhn8NrXWrnaPupHnnlDpmtNXaK2oAhySbqoEsOkruEn5rDFoXW6Ia2+Ql
EUNx0TuHGCSk2pwQWWjcFXLvxBV3wMDXl1y+r1KyyZynoH/ROtuobJnsbnYs9IUm77NBnqb+oiux
Jb9KzhqYpY5F0wC5QXFSU6XpiLS2EOOKaQmd7CUCPAhtoj5YJGEt/49kDMQL6zEhWUIV5ubckExN
imnBqSQ4D6jPjQb72cbk7OtFonzA+RDQlBaTUgfKFnAqvtVk6QW1YPcSjNLWz9JZ3goYggZHnzcK
cUqgm/5CHLJ6KWE/sXVXa2al2beXOLJWYvTpVp8B1z2TiKlqP3Tyxp2lzE2oa3hitMKfNxxBqZ4/
GkO56lRpjlWpJYwMZaectNZedp49UZ96ZjD3pGPer6Xa5XryYaLJNFVKSJyONIhfiQ0ZzpmOhWTQ
3BkBgdyyebXm3KR0LHHyS8WLr2QLfuSzI7UnF9FDOaLTYBobxAlIorai+KiAXqboORDYO5iJBr88
Vijwc26CXRwA5KSARhQUmojJB9LKzjzsF0Yd2Xjw7ZxMLk5fEdlfYElHqUOOI0FAqREMNSm6ieJQ
A7cwQzI6AXyJ9jjE5DmzqxyLyHYh/RXDRUb+EyEVa8f8bmUsY1IgPXWbOsRdq4d4oEJvb8lQpWRC
1ITMuCOTISm8BzhqJIv9ZR0rD5rRzFUr2jhu/AJfA2IFxkROGTzDDRIa7DQtiDsauTANuvxHaq5d
ABYAW8hwUBtqCtK0iYRlEHEb9QUcpqKwznqWB/XftjyODMGqefIi6p+lZHsN2v8tJ4aZwG58hA93
kCWqkQEu5MpB4MUOh9+OSFEP3gZ6ciYbyTHmTnccSyAGt75UYH0iiqhShWLSi9CYa98a5mFFZZ9w
yylPHswN3CuKAPovzbjTXivE1Wx1sUudKoymGtuhV7zJQjdJ4fVVLUjzaNfCU2wQEVTxsO4LatVP
7bCt+mOkxHO/uip8Y44RLJMIJpHORpUCQKRBT0z4JhNby+5AKBDP6/ENIQcI8mEaI1CNFDicJDPq
IjnmA1qdeCk5x64btma9MrivOE5hS+noQUrnCsbmqDzCup2aFFBkwm61f02pqlf6h4RFNaJw13DY
0p8BlSepWsQBMg5akTK95iYnCUt4Acs+brGHOha4PIdXGZH7qToEybW8ijvS91Ixb6B514mw7zVO
FOEoZM8FVTS18yHCgaKBs2FULNnw1YSAw8dombRvdxpCdhTx6LYC95Uvaxa0kW0VFlyzbhbJFAca
YVnwqG1sbJuM5qqGs+gAoSM2JZ/sLXGlNFyGTXNV9A4l8ffIe2y4+ZGBDjiTcrnn1mgtSoJGof2j
pigFxQys+p+k0k5SwpdO+QcqzcknYijM55GBO8gDIgyi46hBHEMdxAAkD8SMYNtT1g2GwUgK7CTa
SywvM10YMfpyBBI5bHgPh6YZIcs3F5qXwaHawRBqcyJN0VqgF+s4gNSPBAYAaxa5HTEagrl41zdr
2XhTDap/ztEvYPwcI2oSxlLyFpnzbFTKxARh0mgnuVh2HZQF/PVdRsHlWUladNV7r3NA1pDjwWlX
B1s3PnTZx9A9mSMg9NHP//i0jJN3oY4tfOMo3CeMeWt+FOolMp5C/eDjoBx1tHRaQGW3N9xLJ81o
s4Bx0KlFfK3YEvUng5AcmlDBrmtuoO5mmkRnvHVBHifIUy7j5AfmSYc5HXzEF31ch+DJEhchNtV8
pzioWW1nWMHAQXyuqzO2JHI4KBo9dJrB+a9Uw7DpuJgo6iro9uQqaT0SOYsy/jKGDxXIQrjSKL2l
Dk5Ws7ehPKgZKTb1XeKmk+7JklrcviOT+wXU+oYb+0oJH/0IDPEaM3rpXDvjJBUAF3d5u7Oggka5
PrdiB8vbaC4fiTdUMDCNxN0DTHTMvtxziX6reKu5jz0qBTWyBYMctIllNyNJarLzQyUQ9GnBy1RL
O8VfJqAei1B6UweZUOEKxzKDtuwqznc7r58tIOIELA11DDhySmx7HaalFzdgHWXrFMsYVeumIw91
EPxjz36hqjinBcxb9b6WSD04oY0YfdG5LCF6yKZ9PumEY2/EmNXg4nXZgj1RGuK5ZG6FRCe2wU70
GXALTGsLudIJEgIl0lzdDQPmT5PgQLQhKIFJrPBLFvpVBAudpQ+Fh7u9pesCJXbvRaRirRVwIUhW
Fiu0utM8eh5nRey/PHYNV0Um3Ez1cRVQNVen1hCvW3SmGvmbFsQD+GsQtnx5uv4WIQLNsV1zFXO9
PWjqTFxVDu73adK9ygi0KmLemPREfxQrf+kOO41UOEXb0QMcLBw8+gKSH0wARf4ccatVCvKI7OL1
VYnPAixgr4Xm4T0NyZ9GeBVfYchq7r4NnkOfww21teU9VBVHLvAz+oBOqRhgPiuLvaksFeQTLoU6
zPbEXwNZnxZTyw6YSBSfCZKBUcQaypGLoM1Q8mTag1vvGvm1Ct7ljv8rktkhaYDLcOlz5/G5hJNp
lSucyEwuKb+wWiZ1/JbwCQQkB9TYQGU0RniisfaMdNKM4Jby3Qq+AmrBepbYdNmlKM1+mbhwOm1w
sp1zNYr3pvowtbOaX3HlKSaijARgpkzAKOxq0zx7aMINT9lprrKImeqOBH0GX1+UWKIDOXByL7VA
AoKCsuFl9gCEPKaa6j9G0LNIzAvBSaQS3sZb3TFnLrxFi5I+GJMlVxbccOPpqEZnI/nUco5wV9yn
hD++o68Nmq80EPYa0uQmmfcB/WMwgigka8bBTQq/Ca7I2xJOaFynBoqSsLxge891cpQcRugPIKSZ
dmQqqy5+MzwJYN9WQJFA/kI7aSKRZ7gp65VOXxUXiItPlpcNwECvLZG/rD81/YrSw4AE4mpLU39Q
PNqD1HOle9D7C6R+nUxXBunf2xW8TaanGDEgdCFxMLRIkwLjHUXvWr7q+nnA8K2sXBwZwFCidY+R
RHGOprTBho/enCPgMuT7WHsZ9IwM+VWtVhb5cg2cig69r4At4a1L7dzg/8G4VEYPlMdqknwuOyza
GqT2Rnyouy9YRhWGKmPpmAvDPEBeVshhI1CsKgP5+iPiLSwDvnUI0Z6bORkGrtgNR3PmQ06xVvQH
ydQH8FZb0++mEsxfWlwCYxBnLSb+IHTnOhQSAwh9CqVJWYrdhXZ3SrZpk63vPsqA+sKrQV6zftOZ
BLf5M+gPvnkW5c+2wQBqot8199Anc2Pl1M8C1cRqVLiSVBHMTY2mF048dhfiyx1q7Zq4NHkt2Qq9
oaKgGiOgPdbCq4oXCjdFLbyEDbnlp1r7DATaoCI0YANpGzRrydJA+BwrZ7xC5BjhO7HFJsCE0CW0
ryES71GJJgr8SPYp0fCniXoWhVlRrTNzDqVMSK61+VCFX0aPoRL5qudBW1qziRTeumEby5J5DYou
wLiAZCWUr3R+I95bi/2Wc4rLBR99TZlKBhR0bPUHtwAFsfTDRVo/adIuo3iv4S+ldY6Y0cDVQ9xY
nuBgrBRpV/afKFBL4ZQgybC6N1VdMffu8CYiwiLj5SALlbVFOJYGcfDlIdIC4536k4ffq0mvRIcB
VWtdveT1hg8yCU5d9DxUSzd4y42poz+VIYRsf4l03I9fS5WTtp82g7RqE5ra+GupfRFRpsuXBMA0
Oq7uCz262G0BZ8gyISdZZ2CV6H4k95RTBRzEncZ5g3JDbi/jpZoLc/DUNwox6Qbe0N5DQAfgyw0P
PuC96BS759B6KKxLGuJpy/EGQL/HSQPF6SVR0qnj7pt82YbbhNSJhTxy74MByzBeLCpjK5g7yIZ1
2FJtp/GACqB5Q1f7SY4Foe0OnhFuekoYNTlGKd+Z5PC9k+SRGXQvkutgGUR7ge67eKvFs46zW/NO
mfHKWpP9awI8XbR9kSwLG0rr53xYnj2AI5HpHwPZnuOkkU86+mJnYoaPur+qMQ6IwzErdBSmL11m
J8Ym8x8tmvuUABOW7EoTn1DbMp6henXmNsGOKHowfC9diVIM0dwkcfapck7CDDoabFsFAABA3grM
KdonMt0l7piKv4NjbRrW5GKFqyasEkKoSqSmgEPhUbL2Ur3s3H6i+ucWsGl7yakGVgekYIY+7RK6
Y23wUvnGyfHnobGWkdOogFh37IUppkMqWllyTKjgy4W2c7C5je38jBWqMHyNGnAmZZXWtleRP9Y+
gmQXWrbZ2r5hw5p1yeaJ0iUUpiJkgy6+0JjHacgyUGFJ7WLElhmXSj+aJGnz59BcdNKqp3GLizIZ
BzZEafotmYee1Kdll/m1dc+6NK10EnACamXqO0teNhdi+LOnFjSoZFfhA6yL3vwaCdB1NhvpKxqX
XMrspIbnlDlq2nAJkMbzXFmmJJY6bvJQCydxnSPioUpLIl/+Y0mbAXQTG0AA1PoKLsXQUKW76cQv
e07oo1o9S8IZvlvS2+lA8FVPDcqXCek4USBISk6pd4zMrQanrcPN19ETXNeOlkzC3oFloDaLKADt
0h3Rlcw9BENJeI2xuySfY04pE3dx/6Ti5IH/M5M7QAe07In4Xcsh3VEJRCqmpseSLKYnIER5daIH
/OkaOIx6UXinwkL4soQEBGpbCg+1zvJwOHzqXdAvY7+fu8k5gbOB08ssn9XkKcyvDrJu59iDP3I0
suE+8CzaiwXag8qltCHFXg8tgk0k+O28GJCb8ZVXFU+4LgUMbuLB8ZEaU0RgBToAbE3KhIkCcqtU
HsJ81TOJUUpLDH5KGz2OQmJAr3glZ5aHicLx5h06oVB8c6Wj17VzvQWTl0GFTWHt2JF2JhE+Ot2y
YFMHhy4EV/2WCOscAXMsvtMQF8lXhVBQmfe+jjyTyw31jfgcxqeYGq04xX82Rx4GeR97O8TQ5o/K
VZeMHtxIo3look3ItZMCAzPXJMtU/xD0Y42yUSSCpn9KDrG49NaadB6UPT0UmubUC8coYiybQrCl
wt/QKLBQ01dJ+cls38LW8dZouXXrj+bPtezF6V8cWoKYK9A+sngorWPUX3UP9h/ENereDdXfaKwR
SQ/JqIFeCcmewDy2/uTJhwimU0CABz/JqGdNeRhwChv1Kgs/KYz24Qqj7TQnGM98u9IeUuFZ7hcd
KWC61VDB2yXFqWQFx86lc5dV+0rcJnE17Sr6naCoch9FZZWU4FfnHdBDjqxGHY36dKBsvyQf6w3a
c5eAoXv1IvqUWO86x6eOgDm95MmXI3o7z9CuuhP1xLVcMfK8mFQYil+IbpGiaelHktqMZCGxZOnQ
Fkuc1SDEYiBEdkbRFzpzZkO97QGxYWLiaiCtSnUZdu/RcEira1t/6l+NYTtPSOkEoC8uZoQZXWxg
U3nKO0Q9m6zmIICoetLcHPwoXomZlp6JHiRh1QLrQMHtPLbX8Yo8NnpHumQX1g6Nb0uZAacO9dmn
qqACSKKffoMivt+ZWW5alcLPwnIQA8lYonsyDYuEE66dVtmH0glkfzAQgHiYD0DalZNVPToYq52p
mR4Gl634DO5f+fTo4uXMg/QMbE0jVWWSR62rlUDfLeRZ0bVFpIAQugzQt1ILW/cjPasEErnmVxsU
Rdo19Pde2/ELnOYDu3ttrDwkQN6UI83RNy2qLu+tNvgkDho16BrO6WVQH/R0jiy3EQkkDtA6wPAM
ZFr6Px0ss4+cRJfvX5SWzxZBPzfi2dDDPbLlbtk6tHMAszatEWpmczIHVK/zYYGlijSkGj0IxD6x
sZbykxnjeh2rKPTbWYy4XAdiG9ebc1Ei8DTYqbgbCWsnONNJRSNrFrE9SQudSzJy6OFo8cHn+UcV
PwTWrjeh0ZxydZkMCxiwUb1J2g/Mo2ziIKU0n6vHTjQfGpAlNAqqaWKyk6Gts/OM1qZrDtBU3w0N
4Jg3PaPht42YN2B7ojKKGAynGD26emsLdUH3lth26jGPv4ThnOC2SunwhZkhZgRbAyWnpvumtaNg
j8UhdKBYTZNgbxGZpNg4UEcpZPAWbXf2+R6dbonUK3kzXDuNjwCLNIVuCHSXOcKSSTA1GvTvluCO
yyG9PDNjZdBZROqwWHlfTbSq+gTxC014il0v8LPyaaHtNW/EjVk09NIdLBrInLKpjBG/QXvgTeWr
/8kZi89N8j/NGJ/rRoOwJi9SzBOAl0h/tpTEn/WMX+vQxm8aaNdBmhntQ16vOxXN6oS3Y6Xz8gOD
EZ0xgahlyqZBRIvYxZzmb4TM6CeN7A/X9ah8UnXJbk1Q1jbmCu0v0Zxru30/kbJLi+oPci6HaTBv
0tcMcqZ2ZS/Mi11njLEa90GyWh+O8onVXGDlpvWjoorcfu70nJV/7NlrUu2wDIVat3nTTZpIsivo
O0ukPkFTuyieq9WhnXNe6DYkq5mBfWrSPldrnt3OvnjmqfWoSpMlDTmk+e+9Tn9obA0X6O+fctOb
1vO5zCqmA9OiApAtPEfBC24HqQcObC1/H+rnPriWammSboqiKN2MpaqF7Ab62IUZDsIEPwnlUp+c
N5mljXdklexp7cAN4Nh8+cB3HnDo/f4Lfuwd++0HjN2avzX7bUqpsBSFH+Ca0UuE3NZokcqb0p1h
JJG/c9s9VhU1WbN0UdIkaZz0b+MglVdKKfjr/UJ3RoDIubk06wkS/YP/9vsz/dRc+PtYN+13c0LO
uhMYy4qDmZ4vqeLVIK1cdROGIgyH7E4rbWlcnL893E0D3rSg9WkaMyCFeWVZfMRrautT9V2cBfPO
Th5/f7wfF40qmrqlaYamqObNXKoiCB9HoDm4fCq2FP9WB7DcO7xgeHSn8pG86SqB3rJ3D8Kdz3R8
kH8/6N8j38ysVQy43cblSv/DbBV9uVu8f0+BbWx/f0R5bAL+20A3M5pYoe+gayYrAOHlkj4tBhvJ
zIQ07ET/wKF29t5o/rN3k4m+l6/1vRf60xagypppaKqqanSLvlmthlCAm+CF7tJzdTApnE2kRY5k
acpMT4OX9NhvQNRZs/j6+4P//G6/jTwutW/fiWZ5qeWNS6l6NrXJQcCta+vYaibpu4keeFFM/Fm5
8d/oZkCrsNWd0X9cyN9Gv9mOfIF6l5cwev4EbcldHjAiRE/tLFsDX1vcm+af9h5VkQ0V/JUs04z7
n8/q5EaYyw4v2XSf6eSR5oc8t39/op+azX8f4mZ7i2vdTEvXJ2NMSa95xOnw+9+X7z3D+O/f3lef
SnLpyOMXscDDgSz4ndcWp5tm67+6FiJQXAewzqaUHAj7W9qXoJK5kiNLydjq7yAZzOfXez3Of35q
S6c1vWKZhnnz9RReKQSDP95ZhCMK70T/D03oNdFUOCUlXZf0m79vSuIwVA1SWrFwtm2GXNKlwygN
eX+f3J/m9tswxnimfJvbIOoaJeQ/U9IEenlIzaXk33mSvw7Y243m+xg3XzrJXi2WPMZAoT/qVWgQ
oIB+pQ+lABNDLfY17FOXR40HaZe7ml143SxW5fX/9qg3n32Q654pJqM4WXmiFV+dP8TKnY/7p0Wh
Saau6oZiSrJ2s1L90vO9CpAoRUQEx8FZK19+f4afrnAalzdqGYpC0fLmWCo1sYRVSxv6GC0T/l9u
v+A8KIj8PsyPq4INQ2efkiRNvNk1CsuvwcDR5QHICJ2qAIF07el/G+Jm12gSNe7ksZGEF0Kq/jPI
Nqzv34f48W18e4qbt2HkQ2m0Jn3gPeEtTA9+f2djujdL48v69u0UklmX2fgIBZ2EgQyb6YtvGJPf
H0Ie5/pfX8+3p7h55dCOPFfXGAUvvzQTzu2cvjOo7GbVUtlg690by/yx/HQW+bE4t1sEoxEm0mn0
P76vm2tJXapSJanjZHq2i8Kv1J7i4e33Z703oTd7HkULUzBSHrUUrqF2EfPTINx5Z3fWxF936G/v
LE3Dtg8KhhD6o4fvqsnO/+EZCDYMURNlXTNuXlcv1iGoClSLsTQ2Fs3iL9HZ/D7EzxvqtzFu3kWj
0NtMRDQ31U/xa75398MSt/asXlDYAYb7Ki7vDPjjrH0b8ObFhJFmuvL4UNT+rAl8pOWx2QCNOyr2
ozUTt/cO13GS/rXmNUUUddXQVUu92X/EqI6qhBayFL2fi/bY9TsNQUv9GCt3nuzHFfdtoJtdqDZj
OS1cBpIj26P03KESK8s7+9CPgZmm6aoqq+ylingzfUEUa3oTM4pzCg4GkmtSFWvsyvJc+XDurL8f
X9XfY90ucN0M0ev4jFWbdCbbG8F/+YAMuvrIikRIrd48S1uV7VA7pHzkZNO2eBn8998X24+v5O8B
tJsbiabUvRV7nKGCePSFc54dZOPOXvbjHJmKpYiyKvHf8Sd82wQiK3dkqxo1Dt5rLn9hxvz/fwRd
t0zZ0ojjCG7++ffFLgoLsYE4OxqT627p4nbrxTsvepzo22/k+yA3S1cUggIKG4N4ZZVtGxmZUVgl
gA774p2NKcG/Xo/9UQtzrL51k//wiKSRdNa1aJh/BZffplCUCiesZXaEsvaXBfAJrIeF9fz7ID9m
rLhK/d8o8j8nchh81Rh0RnG513uwUJGnTbTZJZ6Yp/BVWwwLJH/7eo+uaJ48JV/eKGcEwTwRUXxM
wlVw5wr508LRDd0gvaKQ1LvNCihRBLtWGbcL0Jb9QmnuLMyf1v73v2/+83mtxIK01vH3yxhbILnd
hDqBgrfpzrxKP60dk1SYwb1c1YybBaqaUgK7jXESWbqKRreQh8ei8ueyKgNdQJCMGLaDPGyA2PFC
2nIqwl6LOvqMx0sLlrxMy2NVJ32KrARSON2Z8HwMD7//yh8n49uPvFngVZPWQz1OhuW8ZngLBsph
KY3rfh9lnNJ/fUbfRrnZC+LKIx9AonrqKSVZf5TiykdaIxNeyenSxW32+3A/rqBvw93cGY3KjRJr
fKhCOrfZIbx3N/h50hReqQosj8D0nysIcwHkObFi66GvkbKkKQLUPX/6+0NI46/896T9PcrNOu31
VO3kgElDbUWzNsjxe9yJczpqzPQDEOBZ8uU/1Bfz3kH68+z9Pe7N4dMMhidk48tCaOvvq6OMZnId
TD5o4zQTZhhap+Gd93XnSa2b08iSWqfOUkasaF+Jt1DKr6D/qN/fm9Kf1+H/PZo1frLfNlSndVCB
WyyMaDVslY0yQ/K/t6bZHKPNu/guT/AMLjW0mefh+PvbvDOp1s0m61i0es1lloznZ0sqlpsmFOzf
h7izKm+zUFECkC+1mEWdDpJpTy0ulSdtUS/+t2FudgyjEn2lcpjDsbGS2Z49WAd0Tvp9kHvTdbNh
DEJr1bnOdA1lNDeGgjZUdzKz0r3putkkgrJVS1HnOcIna6ue6NK+cFbKrv1TbZwFqJlzP7m3CO4N
ebNvEHYVilryhgS+5kH8oM/gpFWKO1/Tj3cW0xBFLkW6JP9rd6p1v9Oimrl7bvf5NNyGRzryTP3r
769o/LH/2p5ol6hqqmxZXFH++S2ByA3iTmWYfHC5mdDSd9HTC8d70XrzzhP9OG/WmKRTRcUUb6+S
Mi6H0KEZ+9QVdwFWDhFjCNjG35/nr8rNvx/o71FuFkQTGKGGaYd7wRza64VGyAt/nV2TjHYPUwxM
q/wSPAqQjs730tU/rvZvz3ezLhy9i2FIj5uDec6wYxTNw+/Pdm+Am6OkrbNAHNTxwEITJeDUqtQ7
p8a9EW4ODbkdLJK14wjUxGp6Tzvy8vdn+DFHo1NVlQzFIGD964P+tnnHjiUPSdWRrJ0i9jrDUKOS
MSz1pwUO0mmz05/xJ3JQmYty+4iNdHlnT/r5QP72A24WiONodae5/IB+vnNm1jsqtlU3sXb6Ktgj
Y5whMVvr89+f+ud5/fuhb5ZGqpmqnsZYXNHZ1nMhNNRtiMr5ztu7+2g3C0SR/a7Sc4bRd2T6DXdm
HYKFbvun5KrtDKBWNld9ae4vjNnvzzfO2e1HBwWK/D6FE12zbtZNrypeKo8v1TK6i5YnKyNzNzUy
oNzH9Pn7WD/NpUFFXpUkVZaM24RrK8StXEjjXHa+li/ENskxjPsGRr7/MJAi6YYhSTr78M3WmLJM
a/n/kXaePXLjShf+RQKUw9cO09OToz32F8FhrZyzfv37yHjvupsjSPAssHexFwP0UZHFIlmsOqfB
KNsqNrF8W5lrCcvZYTtBEFzRyNokhQqeYVN+WtXnmDNLU7401pdlQ+YCL773ryGC9/XjaGbddP0N
kGJ202qvI7InQYf632AE75NDU6+CBJgkexgRLcs+ae1xGUKZu41ZGg/2mmw7KCgIjqbTYVkhL812
hdjQjb5HW/BG+se46l6aa/+wDDb91jun1mxDn14QTHIg51tjZ2t2Z7cjb+f6TytALHDbhhB+pF/Q
WIHJQ09XHizmp+lfPF04PytaqBcSVPbbuk73Zi9vJOqhFKjJl82aLQ/gzeV/dunC8TnqA9oTC3DU
q7LdvlTUIv8saYA98LJEyyadvxfLiGuGqecDSVGr0mQpjmFBu6lf+tGVN66cA9cgtHMIzsc62XAg
VEgXkqM3XHtrNUGzcedk2Ka/n2xcVmCOvZfInJgh3qFiqgvXqlKmBfLO4aaDmCLj4IaYzjNL1CUI
RhhB+bFScWapNxCJTnVdMW2xtHcvz8ts+NFt2yD/ZiiOmJgyrCrOqxQ8He45+BWVtt8OxUvYfFnG
mZ2cExxh/utoCNKxnEYuoaMNlgydQsvPyxjzXn0CInhAGoaS0kycR5F2KIxrp74LrFdtuNEd9Nqu
FO8CWW10cXx7xfNmDzQWpS9o5VAo9u4E7XaJqTQurtcounKbcqmC3DCXdiGqjZADpoaHdAaqyHlW
l1e9QYeO1CNX0Hlw5aNPiKZbTSmF3Znh9RirU+8kLDuupuZb1AylnYd29i2SOj2N4Q4NmkpIWWWU
JCvBbta7LdWRqTRTZQjzzr276tW81x0N1cLhLrW/0NG2PD+zPnDy++JWl4ea1kU6p65ePmYJnVlZ
eBeP8opLr8EIW53Wma0djMAotVdeSQ3V6DI3gn1sJ8lu2aLZ05Z1YpKw33VlrgyqxZA9IYtr3MPf
/wXaLtqTr7VHmgH36hMh9fIjt89TVGFXyno/p70OCxP0OWX1AtGYyrpdNm3FGVRhJ2pjP5LVAowU
tveSAkvDW7mmrcyTGHp8n69PJisi6mL7/FKFj3Qw7pfNWAMR4o4ZUzc52kyQaT9b9oXLGX9ccYLZ
EGprKocrlYgtnhE9TzYKOadQok/vjfaX5D7QX9StXZrmNgZuzdybCXCy8zv2nWw9StQjvUb/+lam
zt2I8z1byESgZSWowyL09Gl53Gbv0LxTyIqqk2UzxZNPqkf+GGS8JXSPzoV+yJ7GS5rn9WO9vxl2
9H/mm5ty2yAVsxJL5/yOg72u27pMYaYsrF7XRFpKcnlxRsLiWzAUP8zau1y2bfoJcY+1Vcvm7Iik
G0n98zhXFjBN5SP5In/iqx2vE3rYQhmKi+8+h58PYOm2Qd+GauqGLWBJuZGqObnKrd4TFUJp6zfD
5dBScgUXdURT6TLc7OgZOAiuYjmmWGaVtW2JGgV0qxa0fqV8EdAfvowwt6DY4abaYId3099b4Ykf
QpxdjXVJ5suGDaiihx4ViEM8ZhfLMHMHb2odHUxRLJ6PxANqbiW+a3DDy3Tv0S+rO80094pB1bqf
N/uu8mCzq5AM11bma9Y8W7W5v5o8CZjCfPGaFFauzeVi1H707kYaH2N1ZZudh5iyD6xiNH4EiN4f
tTTQOCzIqX2hahPnro481rAyUXNhybb/wEx/P5koWYvtzJpOXLINP6WmTkRsofdkjCsut4YjLFit
CdygsLlK6AVMpsg1VfnXgj701viPBgl7bRv4dt4PjJvt10gSPo/yk1Kahzb6tOx6swY5010ZYSca
yITdtUuzNpVyIp8Pk0176wXXtGp72cruN7dSHUWmKo2Do6GKu9+gt3nsSeQokyJGgeSQ0vm/bMca
grD1tdoYIksEgmQmj7Lrwkm9Ft3WIIQDd1fVKJUlU7iB7U3p74th5cg4t+tRNmFYjk6akNqWcyeO
5AGGrpLlmNFy5yevyfBWDvdfjOSuX1mVc7N+giRevNQw8cx8ysP0Yw05LeTndwbcVYG+cq6aW/2n
OEJgC7NmkI0RHNkqgoMsDbSPWPTDRWgEfmD+/4ydIcx/3+qO4kxXbgUGWLOa+nYelxHWbBGmH4bv
MHMlbEHcLeDKBa9WOfzHeZlc8CSMSVLTm+HU9MTdHkIJOm3N79CSJ+aKLSueJj6CtGbmWGUHDk85
224Mdhb9GW6AWqK2y2Ab7KDLWB69KTAKxxCedjRF4enFIZEpjJ6a5HZVWmxxvmteSDm04beSCrUc
fJ2utpJXmrFuekZyHP43xTUhSLtG1vWOC5YOv0SHQHoFyZJVQrIEZXgxhtAFrh3kZhYUhR8mbECs
XZ3S2POJM9tGSQKVfUHm9dnGQvuzL381ghX/mPHBM5jpM078wx90VpQJjCuHV5Ue3dV68WvI6v3y
ZK1ZIwxghhKr6zfABJl5kKFqDBEusJzbEsL7ZaRZt1BRgbUdhZIocaqkwMTjp307NY3POvQofvPL
gRPCbx6H1Pj038CEPVXSpc4oapUVTO+hUzxvNhplI2H997cwS+Y8z6HUVDj3CKMXhJZdxxUwYSLt
O9j9LUrb4zxaefyY9YUTGMEag+ZzqZCByS0qSVE/uoY+Z3nAZv3ANgyuKGjKcLo6d7coMZG6siCF
SRrImANo7p57LuFDtbLxzeysloxcuqGTdrZ5fTjHUVI3jh0bnHqEFsS8DCGnWrZk1s+ouHM4g6iW
LFbeemx2A4WqbA+lAVMjnJz3fv000Mu4lrGfGzNFpvWD8zSjZgtj5nm9KnkQ+0CEk/7qLMjx5bG8
9AIz2TjBWjHh3MApNtJc3H6IPeKFK+xM7q05GhRmQ7eumgw9qiK+8YFwcIoymXwSdWrPi9GWxKTp
SSVv9BtUqY9e6u/KIPuAJ6gUKNFZwIvHu9tqFfdxnUdkaM2yfLYsmJsH82nZFebWjYooJS9ptsmt
S5iggstinAVkYrweJiZpH4ZXJCb/G4awj/tSMrpDjxlIL4w0kw8mxIbeP8sgc5N/ashk6Om0BLAR
0ilKSmlAGDTt9rq5tmvPj5XF1Zp1Y7zrdMwkRSpKjYRSnH3pwoc6+6RIv5atWIMQwpik4QRU46KZ
ot0EiN3AEGOu3D7mSkUtTeb7dYvuG0MTRirv2ySSQ4M4Rgl8/DO/CZ6GqxdpG1/3l8ZFeQ0R1RWk
TffqJr3zLqTrR0jnN2uthXPTdfoRwiqKC2c0qukjbOULtHZwua7EOHUaKvGMdYogbDzd4FRWEYFg
bFBq2tOdeoSrat/eGBdQX+GG1WHYb8ojlF9b2v2OZXqADIC6hxtvV3/zo425sponk959kKY6lmpo
lq6Luac+VqOe+mCOsyqiHagIQawfNNdwJ+9QPatWzhLzaDySkk4zFFU8gxm0AXe1h/m5OkLweB1y
0cghTYDwa9ll5zaTqbHvf0DCTELdGnu5TASJsxSJRoku/eSHzAup39QXrZV8YBc+hROmVS8pK3ZN
RtHNbaS1VKSKsg7eJBMae/S9onBl1uZW5CmeuCLpUkEthHEcLaU/dPJoX7SKLB98fVB3yyM5C0V/
6FQcZbM9Cxt/ZQWVhagwJ7LmZqRwIrV3ElzVyyBzb+iUvJqWYk6tqJSXnQfKVpXGqMwwyJKbOw3G
SD9G0ktFfLNFmx2J3gIuvdhTLxvdv8qKwl/5gFkrp9wXklYmSRZhx6mbOIhjczpG9TY8oDC6oD6Y
+sOKn6zBTAHoZD/QDDlwq8pim27DW33U0BVFJrhdK+2ZXWYn1gijqWtt2o0l1pjy8AJH2UuIfBsU
BndSoa9Un841M1H88GfkhJWWqByyxwCTJk6BTaZZX40cwnADVeWBygTDvSZHBt26dmtq/U4N5cvS
7p/6wnpedqHZ2G3Kuinjq3BfCzYHPQQmaYMHVXALG6iHtB94mqav5Q+CYKlHKraOERem2eiXBwsR
gqqWvQ2CldA16yMnMEIs0eREDvrJkLJRIA99c1V1U0Dy9N+GS4ggCSr3foU8B1q1lwZ9qBDGr+x1
a3YIqbLc7mMrHbAjSrzPbu7c9PYk/VCuXOVmI/2f4TKFd0EEsrXB6YGhbonr6XCrxNLdWLhPbatd
+DYEUcsDt2KWKcTDJITLMUvAk7qJdAm2HiiUvVZfGb15d9a4NWgy1zqxntyKq9xwIm5DjVxe1GqM
kKq6X7ZkNkpA4/I/CPU8GOV90Bmyy8p1uSuErX+teM1FXPT7itaJ/wYlhNdMqxm1AWv0wTs61XBM
bXmrpDZ1K+bK/EyO++5AY+mqrNPiRpmUMD880fjW4Dv4AxLUavKlgFdTJhE8scXtw7Us7az3naAJ
Y2i0dc3rHYYVFup31OQNCFcY7ZEzFDR8H5mwEzBhFOW00VJ3Urc2a+2i6B+9oNl5yWsbrqQtZt66
KIT9M4TCLuWnvd/ZEUPYwMoMDbKLiE9Q7t3gSZOeYhWC55VNZNbZp8rbydW1d333BZt/p2cAcoO+
LIrmaLvaygVjFoJeKUVVdJ28o+AW4xBmsalyQTYa91qis85qqw9YMTXuOLIlmzL9lefrCUZe3ZD0
LEZRF80nt461XR4X5W55Kc1NjkH1Hw3KlqHKYsLHyxy7kg1QrL4oX+oBWWWrK4ZDUtfwWiH61dtN
tksz/DAxc+OwjD43jARbnv11PoBk0LmNuYOskl5XMRIi2TEwIZkqopdliPcLmDeo6TY7vfLT4ins
G7SXuFqkt3hf8clOv+XtI7IPvlpugxaRpGwlzr4P56CR16JSWLMoZ5j+fnIiG9OyjmIXtG6Ax7dE
U/YoQ7q+bNL7UTsHEU4Orex7apWS7c5MVD5+tvH35d9/H8nPf184Mkh6T0ZpEjU1Rnjf2ItQT1by
mxBu3WWg+dHC/Sj5kx1LdL5Bl92+qTGkyB/8/Ep36c04LkPM2/IHYhrLkwmpx85LhwnC6D/DzGoj
iV5/L7WVEDc3IxSVWdQk0ONriFUdHOSMpGh7DEGMoe6cy8LJ/zoc0MNnc6EgScYyFQtWxmokXrvk
zfP8Pgu/RmsZ2bm5sAmIloMmLXwFwqQ3fhEFv1PlivW9wnMV+CiT8QMTfgoiHBONtunVbMqSyfFV
Hb/F8iO7w8rqUN6HtClocpubsj8GT0/nU94Pdu0mJvml8sL9qrxl9rZDLmNjPhaQaO7yfd3toGxV
70euhMM2e8mvHpd97nd26fzQwBWGdAE9wVBZUTR5/gWmZOVy33IaZtFcmMev9H1bu2IPKTHpGMof
N59u1SvtwtjTxzVuPidUJ7dXZGQ2SHHSaBVuvrl7b+vfDod4JeDOREODSC/rikW6hJvW+ZeVNCSl
PLOQe6vtpzZKHrKguPQlfTeU9lOjajs5k9aaGSfPeTcaVFgpGrsMoVEYjbKJ3QruGhZHgEJv4N1r
vn3h/KPcar63EuxnChapnOdBzmZHY2MRr21ZFkdRN9UXm7UbfrH4FwQVlgeVvmdodbfJ+jKvqN0Y
+lu3z3uU/moYoNX8wtX9HnHf0HF+KW4O6V9g9ognRKkbfaeJAXGkZR+ZiUsGLyymSZKS8gixqi6K
0rwlhUaGIIHtMRoOmhnSTI1MgG9VK1hzk867BExBOquCJ9nzSbcUN0UIjYOe5ZJxscd86+XxoZQp
hc6Cm3qEGbzKV+oAZjGZcx3OKoMNUcDsx6iSmpEDkuW0SGMkl3Eqo6iV3UiN9mr0UBrn3t9HSINF
r8CHxO5L7dG5mSnBbaT3ilDvfe98hDaqtcvATJinVOv3MwWsTnTfnyPYVpRXeeviyemzE77YKJ4u
e8UMN4h2hqCeIzhmI8lSybDJn3J1771q3+Uvw041b3Ue4VZiwZo1wrqsLC0rew+sZLzkPzba+Lpi
zfS14srXeBTVHBYjWTBhRqpyDMay4rEqNSAV6GtkShvFvDE5oKMIglpg5rcQ/El1sU3jOqQorc+2
neJZL209Dvvlr5nA3n0MdJiaAVOWQWnk+dCWZdWaXo7wTOYMO00xHvJJzDFtV2Dmp9BwdHm68qh4
4zmO1lYxSX9Wm+YgSZWlCdQTveY8uHkzbv0shKM7jqMrO4B3Pg1ahMJH+deyqb+rq97ZShKetc6i
p9Tr/Btcw/Z7OMPj7ZD7kNcOQY6CYuVk5qfScE2Uhy3Jka7KorDdfVHITbpNE5ecXhcbXwovcFAE
L7sWnYeq8V4hv0AcMTbQiXGlMIStRmn08piMiVPvrRImdq8f8u9hlnFhXTZkLkrCyeJwO+BwZWqC
HQMlCYk0qRIkYfxQGcNdxzv+kBjH3F/r4JkLWBPz5LRxTI/4AlTYmnrXWFyEasffptaL334zx0+Z
fikniBN9+YBdxH+Lp2/6hMVtyvbLotJihHDy0rkwmho+RnlbeO1l2pYrgXh2CDn/GiSiWYpiyWxX
RNQhd2W8JQsIlfSDLH9Sy5chWTlnzwUTqmB0m3Q3EUzMY8m57cU2yYutZaL1jJhUH8krEHML+BRC
iI1QLvA8UQBRptXOaBCPM++74Wl5ZubtcDRKmafqFHFfhley9ywniHl60X+MaVo+dGEzrlwXZufE
dhxeyHjOpQj9fHk6/eB2FETGW52yv6DoETG/8lGbRKBi2ZrJacU4QEsLS0hzeL0Saz2bzqb3MmbI
0Je1o0kh8gY+eBn1q7Becem59QMBFCxnlI5Mz+znNoV6kFmeh5/lwY3mPeiofME9TlOQYt6l1UqW
dm6WTsGmjzm51akKBEOWhV29Ml4oNfyQ6tqD/twcTbctBo9HpHcZUzdMEk1LmKN2uMuh00N6YIzu
EC5bCXFzXn2KI3h1aVR0CnBuJfNPqZyhXdQBchaI1Py9J5zCCLtSD4Gj7HjATLJtef8wyd14Ciq/
4c/IXLvmzfrCRHYFMyVks2KV+aA5Y191dby1Q5Tjbjy12/jmo+PcoQvQwPy5bNrchQ/aKW6uPPRD
timGbqWAZb/UOGYUUP7n0LlLxaNcIsTtP8X6bYVIXPajlO41+coMb5AUHIviMsmf4/EyKdA8Q0ZV
9i6Wv2luVk8/SXDQrCo0KfPYgMPy0a7uUYANvZ/LEPNmc6mCU8zW2UaEKIJeeaX4BmaXaCumAaKu
d2mD8kT06CBMjPRBjmqTUdg7BYm4zHqq7Me4+OHGN1b5FZ4u6Jy2SfvP8kfNBRx2z3+/SfDm3MlS
LZ/sjs1L6Hk2QXg5IH1dBz1q3R8IAiaUuzzQGRDQief9ogh9156EQUdf3pIt5XXwctma2Vk8QZhi
xEmYiarcSb0IBIj8YLS6QYbCtVamcQ1DiJsFevAOHfjxNmrHTWncyxCm68GKO85NC1ds2TBNcrw8
r54bMjQtumgZ8XJEOFMOjxr0BTrlQ8o3P1gZsxkotrTfBb+UqFniBur3Q8WVECiFHcCTHrpor4Vv
UDiy0e2Xp2cmzJxBCdPThaoXSz1QUXgsasSSC3NjR+FWzZ8jtLBoYF7Gm9l1zvCEqeJiaEhlC141
IJRdxLuQKuNliBlvOIMQ4oYZOLLrTGecWq2RvNzHMfc+43UZZKafl4dnFgxJKhJ97+pVPRrTVHUA
pTDfHPO2ko4y9PWKvFPC5wDd7rD5NMmTm+VVFF+Wnr/TApNWgQOq6KN5GckXkMBcqRUMafK+RbWq
PCx/4KwPnXyfMAqyBbNeGXCWKMpg65RIIvpXhfQ1Q9rWXtOemOmqPh8M53xthOgxx1RR4UUeNQXp
RnPqTW+UsNo9GMatDv9doT6F3niF6K+BmPiyqdOvCye0k6lQZVlAdwelzWXQx5YmCaSg0ZwyEN/p
7c9NiZLBJCzVfMjLEIag/4crDwmzc1BjyMayTgFNC9TokFQZU9gUvy9bNuvKf0DEDltLLQs5CADp
4ucoSXfteBibdmX41kCEwDbVZOXlFALa8LVIX5tgb1p/HzunzkaaSWSedmyxkLhQihwxVtJKioEo
DynD0op3fYSU1Uu2RsU4F2HostWn9yrKlsWJ6dU2w90HTmnKw+DcB9ZfP1uSg/3z++Kc2NCE5kHB
77vuQ+x9cc2Vy+bcdFiq6dD3J5NkEXMso5OVRid1HPySQxN/t8IjMnvLbjU7RLyBmDL5N3o0hSBc
1nE8pBYmKMN11MPrvzJEc/kbSEb/AAjB5zdhIjJ2jBEcXujFGhdIs6n1D5ckfX8Te0QGBOKXjZod
N+peHRRGuK+JiTJuVJ0jUS25daPLcfhRKwhCPv03CGGzLOU6VKsMCMu6TdO70dkbzct/gxCmpg4S
K1AaIMLga1I8uPKntlmxYn72/wyUMDlVVfR9pgARVcTI/POgRrtlI9YQhNjoKX4XStM4dTEC5NWv
xDwuA8wUJ7IIJ747apM5uIq3IzOSaoXyFY4RGsqkrrlrzeoi8lGYrPqDCbt1YVqHOEeyyw+uJLVd
8bVposUd5xRecARNrqIudoB3gtd2+CeO3woDCeniednMmT2clixDhaaOJmfquc/3mMDN5bJUDJo/
uWUm/U2BXqcDnQOSnEm9NqTTpAg2UduPPgYJT5rrxa4IK5GG0s1M8oSb6lPzLdlr37Wd/5Nkcr4J
jqiVeT/9Tfa5vrWvh5UdaMZfgLZIUE6pnHeNrq7T+K3JlrCtIOhsL5w1j588WjSN1gh0cWQLEhuR
LZzUTlmGvsTv55Rr94fQvR9QkrSbuzC7y9Y4M2ecg2acf9F+B8eTG4/D9mO0nRtvGwMVrpxCnePY
3MjJ27JzzA3aKYywbbey59l64rBPSN4WbXkTPehlhJmIemaIeu5+oauNtl1gSNePm4I7iPM56/4+
jUfvPlnCqbSE+RfiXRMYXtlEeJ3jpjdqZm3rinyCad4k5t9zy1BOcgIlxL1BiYqpLIDojYZw6H0n
bGzq5McHxuwERAh9vg2VaZcC0islr0GoYEfmBtqflRUz07Wg84pm2RrHTy4g4uuE4xeZXdbe7+fx
A0qvL9lhuCqP1d4+oiP9Gmz1e++GFOWd9JUKmn1+CG92eOSm2nu7v658P/8UYVxb+kmV1EJ+KUPu
Nc93boGW0FpT3XtfBISHb5mM8pTuF7w9pb9J8nvsVWz0iFGrDdsnL3xZnrz3cQIQjZI0Xno544k9
iFVTVyg7TYOq/UwHOl/TcNOiCEHZi/mkt5+W0bRp/ZyHpXM4YeCUKg0V1wVOu/8abLW3av8cHoND
s3/54WzGt+DpR1LtoQTfkoOC40vfBTf5Jr7Knr2Lca/trYf0YO+Xv+l97Dr/JMF96TyRvTbhk9pq
X6aXrXNV1V+qNeWTZRRNvLBRPpOjpAsKGako2dqlVqEbm1JcRgBHIFX37ZWddKao4dQwCnjPY5k8
KF7XmUB22zKj0cffOvv6eyxvHoYdTeM7ikOra+lyjfFy1m11he0bbkjjHetXJTuubyFqRc3w0TWB
kW7rrtktT9r7nRvbTkCm4T7ZcAajS1TLBKSGUyND8pIcjkwlhp1dasmXVn+s1hbK+73nHFGI2lah
9LxigBgjzxrSsIci7rJNM1eICWKqt1C4YHP4OTdK70N7bGMgBufO+lZlPzr7xs/LjYtidvDSIzuu
rwzj/Fz9iygSK/pVFZK7mOaqg70o2Ib5XZustW6vgQh+WA2jAX0RIJ29MzV0d3kD/r48dPPu8McO
YdtWJCm3mkmFMB3ujP5ayfZJAuPYWO0dN9iMXL6a6K/vrGeTJdagyoGFOIeCVS1NZFLnbvr+qzuu
Ma2ujd3klSd+HhZNIpWTS9AQlGv3kbrrP1BdhyXEf9J3NmleXfDsssn7sHHAGPVv01m7TncSArXL
MzRryAmIEPjTVlLzwQKkSPxNZG7dEo3stcvqTJA1FWhjNEtVqAoWS8ZcRMiUghdl6Fy/06Hl+OpG
Nw+puULGNWMLWnrUHRs8WfCKIgwY9W6toUdBvDUsZO0f2ujZTv/eu84ghOGSLL+QioEHES1B6+fO
TL1tLz0tT4k6E9LOQIR40xdkSrLp0bp8i77pvI9v4k37ibTphXej3aFIv9U3/rerhs26utLCza9f
8td4xS+U2cG0CHmcc3imF3MYA5xTdt9QX6MoG63Z6Af7Sv6GNFn0KTvYN9R4j1f9r766UDfL1q/h
CjtIYES9OrbgJtKDabzoGsWW8coxceZwxbPiH9sER9FbCjlykwFO8h+m88tir1KyK1P7pYS3nvv3
LMPTI+YfNMFnYn3o+zrEIq3/R5cuGiZRXjFodoGdQAgek8d5ZuQ2BsXB18p8M/Vnl4u5Mrx+YG7g
opvygdNDnXYe9dKh0G3IuuOtpP0a6i/N+PwBoikG6wRCCKyRUzaNWU2vgONzGz9L0uWyCXNri6kg
QKBRQCmjMPVWHTAV0JT+JqM0ol/BWs50HgC+OVj0SPuKF3yNxracJwhmW5V2Ths/jcZaTnMWgmzs
VMlAvalYANpIuRLGGRBu9sPtXxqud8uDNLcGp3Tv/wCEbTtWB8k202SahGsnKIg4D1X3YxljzQjB
l1rbrvssxAinfBvTT2W0X/79uSVxasOEf7JD23FW2GWEDWX+4undxkbFKOLyW30kYJH142CtTVJZ
pmCISl1JXo2UYpT1fuCQliSP5d/rKBCCTzAEY5oGRhpJAyO2D4PHbXCtrWZ2xk8Apr+fjFZtW53e
OVTmhflLoL/kPdo7/koqfhaDOqyp9446SjFR2kSSkdgNVXK6uzeqa1X72civy5O+BiFsHnHpVZGe
A1GVwa6QLpu82KVQJyyjTDFCuCxD1UIVNA/jNIeIW2OhVYnRTm/iUXKJtM/WDL/C1mz6X0IIv5ah
5g36AyUYVI1S1rgjUEx8p1zq9ZdBXlmIaxBCRPTtoKzd6c3NCm/gedxQFxp1Hzgvw6xlKlOD3VRC
JGxQduEktA3xBKzlL5HqbY3yZxiuFIzPGvIHQ1Q7rgvTUYyc0O70Fz0F0FX95mjPH5iPEwzhzlSk
uRsMDRghLaNBdqj0fmf/Pekeq93h6QgSHRqQRP+SoacIAwgXyf1sdA7+JaQK8Vpt+mz8PQERPMuU
s6TKJUKKxNVMfu3XWMZnrn4TUwKzOvH2cyI/jyhWZfU0tVE05nQFZB7KtR1Gu7CQLoxeuw0kmjFq
E6YIagxX6ohmOAd0ilaVKYvPTk+j4DlymGp0R9QjleF3ynVyoGpxJ0ubemMctH7j7sdw069A/n5o
FSPCKaRwxKP8uCnCCkj1kB6Dp5f06FUb5TPqMNso2JDWOfh3yqPyFWXsXSltpJ9/75Uax5mJ4nb6
RxjrRk1iM0hZXV58FTi/gmbvrI3q3HZKNd50JqAhxxapLTM5V6TYxvENfd+E17r3GvpXH6A1ZOr+
oIi0lhW1E7xHT0t41LeqfZtFb3pxdLsHLb3XPrKpnoIJa7l082TUJjCrOqr5105ey4zPBSTIj6Z5
geaN6slzRyzVdszHnCWgFLVT7ySnGPNdZqmolhmN7KxxHc+t6BM4MWnEPaOK7AnOLfWNrR+rtd11
bt87BRAGzBqN1Ip6AAIz34SOtTXNWzd4QCqNNE66XfbpWWvIe0A1SacPZejng9dro8ILGmCtZiOO
7SlZRkOXPiQvyzizRhGiJmYp7jViT4JWoS1QxuB4XrdN7Ssv/eY68SY1n6M1Gqt5KBKwvJPwViJP
/nJyyJITrWkdp6EOyo53Y95AyANvDef7bQw7T1gN35ZNmx/CP3hCiM+NUe3qgrdvN7mqu9cmXblL
zfq3M0kF82zJA5Dg32ZkoS8Sd2yGSXbRtPm2juvL+iN5StoN/4VxhJoqV+m4x5mYofXOS+zkr4gy
HFtpPC6P1nwQP8ER3LtM7UKPR8wZ72V/6z2l7XbKd9w5+/Eu2AZH78U5wKTU7bqdv+f5+7h22Jud
r5MPEK5drpMEZSnzAZH2guDGZl1qbnZTPkEQFpUlyYnUhwxlf6FcGM/+i+/v2p1+VRzy6yLcjP7W
utp6X+Q3GsVXRXXmzYOXgG4tjs5iD2GSoKhh+oDr4a9Gq7ep82t5BmfXFyVE/wMQxo8rZav5k7+X
7iYL37TiS2TfezD3ZWvkKPOeTw3ZdLyYLvrnK1mRg3LUjJ6VDA92YjgbWbuRtLV2qTmU3x0Y9IdD
TSuyr5mRPQRaMjmk0e6jvNsXlA6q6qflUZupmNTh1qDR4/9hhDAR+FKYqSUw0qV7m32TIIl40st9
dENj9YPdb5CRWkacmyeItNCoIn0xZYXPRw/VLRt5mIG4ZH8OKY6Uw2wTWTclrAHtSr52OniJBzNa
SGkAokcQSk9hTdOao7mob7GLFMdQ3Y7Sm5Lf6s2xc47xWpZ77p0IecA/YIL/yYmRNX4NWKqUl60v
3Zp6HGySSt5lo1nt4FbfZJW7l7JyV5Tjl+VBnVtdOhZyQCL3RHX4+aAOaW+p6VQHhH7DxvcMrgzW
ymV0DUI45fqW6ql5JBPvrad8PIbjSoJgRsUDTzyxQVhWiTKMXaVwjJYfzUfliCKg+lj9kxSb+jL8
ZCs76dX1NuM2QA547bV5LjKeQGvCJmOPherJU6kmU5cO7S7Xv8bug5deyKa704Z7yf+xPF+zi4DS
QC4qjskjv+CZ0POlSekymJ372YoeJe2rqgWorO+lam29zcYRXkTQZp1quAwBym7ipDJoHNu2ZArj
8N5OZYpOViZvFmTKhmAOx10xuseNV2VeqFLqPkr3plt8D2XqLMu/lyzFRU5ghDXWUmWkQItHsEqT
rdqbdAeskWfPB8QTDGGXpHybUntX4TZXGteNxTuLWW77RHs2suBVS3khk5T2ijPlTQjBrVkkl3rr
H5fdY204p7V4clbMDNMdsoJvyP1DE97V2bU1vH0AwqSXkBMiqRExjezlZVo0LSV9avjZrvSNN16P
azmZ2WckMvr/ggjz5Sfsa0woGbl9+sbt+N5vL6qtvfPqHecppK620Khm35uVLWY2VNFCRhYA3ltb
fHFsy7qCWBeXr4eHTLnvm7VYOG2K7zaWEwBhfpIYqjczB2BwWwpknwqNao70H+fvCePx9xOcyU9O
/KDSk8aMGnD06Fmn3j6Mn3VprWthzRjhBNDw5KI208bVS1/D6K3PPQjD47281ic969S0SOvo8dg6
JVTnxqR10pTeOBlD6zw41UbzPy079awpJxDCHlXA3eP1MnE86JKN3z7U5pufXlby92WYWf86gRF2
qqY0zAYmf8rYnHaDwZug+2cZYWWsxFSIV8Ru2A0gRMNIafTBLR4T87CMMb/hcoz9/biA7IFghp4P
2uhr04abXFsX7Zu8p6QXns5wMzykm+rBOJjPze4bHawr63PWuj/AYq52iPW4slOA+0g6Nkp+GUrx
IU6GlU1pdppOYISdL69zikHCCUZDsDD4Oqw2q07ngndx4ARBiG8FTcWR3oBgp79CJd4kSB9EL372
wMNiW9qbVD7a2X552maPDieYwv7U+61s6hGYtTUmG1smxVio5j4LJl45hSN197oMOLuoTgCFYEcb
W5cZHoCRvQuNrx0sMw4ikGuPBHOzRcsvxbcTKwvsNufhYYj7yo9qk73C2kqKtRm6Nd7M2a39BEJc
VakReHbmW2R77qJ9v6G4wL0IXkdotKOfbUrn4YqfrwIKHmhmnCrlqQg3vGl+pUf3qr2mkbEvN+Mv
eQORlHSxPFVzC+vUQMEfDdVz09q3uZm2r/nwQ7He4vZyGWLOG04hBPdzKhW1xRyTVOUqCukLMTkP
XZf2P8swv28s4tLiddugFJt+LXppzt2Bna9TKlJlW/847I2LFGaATXAIny3Sp8kmifg/2Zs2bIJd
c61pG97Ioo31JX6lavNWv0Bie+1QMWv4nw8Sg5Y6xo0BnSfLoP/aN9ehNW6qLNy1tbviNWtAgtPo
g6JkigJQFh0z6ZB0Mtzru7JJVnBmneXEIMFZNL8xxrQD5/9I+7Idt2Fl2y8SoFniKyVZdtvuyT3m
RUinE83zrK+/iznn7thsXfMmG0GAAAFcKrJYLNawVq7c6KnXJdtadq/vItukL5tIWMcpCqZo4eeM
peskvZl7pFeB2xgDJagpbuR8nl0CLtJjN/XyXdXWXqL1931iiCrOa+uIShqSTQAPA4oUt44y2MOj
nA3/ECkHKygqCiAH1WQqI66+rubaSp5L4lbSSBq7bxtI6sHDlBsAl2h+1Nb7dSEidfi1HMulD9lA
Vj4P1CpHVwrz21xKaW8qoshgzRejFIOcEDI0DG/m8vBpGlq/QLeDO+aguE2wBwx/9oIsVEEx2Foa
FHAEznJCbu0fVDwTy5bgLNzNlSoCg8iE67R/JiUY7abNnCk0+pe3DwCdGLcUUD3RZnkpZwKby0BG
Hama5Jtcbqp8n0wCN7m2guciOFX0JrTSgWh4wSWJI8mRn02ywOrWDOJcBBdPN3ajR1ECLcp0W86+
1AMCYHCapBHIWbNugHHgZc8uZ9SyLlfLbiZjitg81mB3tG43Wh9sLFPUdbS6YH+k8MNKhREMaitD
Sh/FjjoA60IXWNe6BBP9yDBtlIc5PSSid/oY4+bSFw+tfqn6fN16Bb9vc0kkEvQtCFShgaxtcuVX
8y9MCHgMMrZPgFFi1N/gNKi6NkGzBiRM2ueY+ZX2PdNuMG5K4+W2HT/7eaPpt118f12v9f3/j1Qe
Rb0P7XCM2SNe60C+FD6X5XtuP12Xsb52f2RwvtoepcruWmgmZe+t9MsKH67//qoOhFFVMDhRcGJd
2rChZdqMIRckndNT0p4UEK7Xgu1fPY5nIrgTP/epkWshclOAozTTV3XYIvVBx0nQ5qyyy4S/U8GC
8R9VuGMPLOy+ITVLtfV02VgnQtFjkFAzovcH+vq6ONQ7eJ5Jt1r1LwfoTDL3um5kwFJiBhYOZ/qm
AlGYTG/Xd2m19/lcN87Ak3xMCBi4YGp3XeRO4PiRbiWn9sOj5dVujVvHo5MXnka3eNZBeyN6mK4+
ic8+gLf1wm5AySXBTuxvyim8BWGSi4Gn5PRT+tbeKw83vdvQ5vj3eE4syfOfLeXx1tS5TKTOhtSy
+GnVXlXdD8FuKT8bkY2uHQMQBoNtDEUCJFK5GKLsggD4OjhmgAa/I0b4PNsm8Dhqgcdg28SbKCMZ
Z4QpGI3mkQMaaRgTK0NkOWFGLjcLqisFDS1Uh49y/EGaxs1Emq29is9FMgdzFjroSVxKQQ+RajlT
XCHo9DzYykZdbgtb1AG4WuphGSxWUwIjDZ9fTPJCTZSO4CbJXUuLnb45tONzNh0sLXcCUMXVoB+v
REWKNRV/o2ujNcwAVhJ38DPbLvLChFRSaNJnNHegSwEOwKkLQCLkSJOl+amS6yKujjW/BuhXpFGB
n4YJT+5Mkj4NcnQiMvhJ9NDWSEa/qj3IDETPnjXbPJPDBwC1JdVFRDDkC5gmR1c+E3LbKJvrDkZh
Loq3TFBVyoDNYKUy/k1QhmMQFgGUgYUAFzj/Jd3F+2lfbQp0pDrxwfJGHPPFM2+jG2MnEM4usS/C
gapIGGwpBvG4lVTGsrXrNsydMnIGQuFcDumxHk/pDr1xvhAYZtVeUPoE6Q1GmgmfUDFSoOGFwHFw
5gyQYvlnjoGrqvxRVPd1I5hAWN27P6L4xEogN8B+j6AZSlBOnCyHHFzuC17J11dQJIaLEkxpnitJ
gZimuGuU56zRqDrMgltOJITdv2eeBPNqCbDZo9wxgmNIDu18q8bv1/VYi3ZYUfp/d4bv2CvJNOIh
Cj3UHPMttUbL4L9cKc4d1n0ydypbKWLeWNIGB4JOfSt4GKwaGHBxwTXBPD0fjqa2XNZVk+SOFDYv
Wi8tVOoxvZrUjm32fqt2//CmIn/k8ZczyFQmVSYw6GbSPT0cbsuoF0RXq5vPUJQYXyrwDjkLS61O
XbQMIpbkW9zJNI08dfi8vvtrrUYWoxpWUPlVcTg5R56bWTPIdZ1jBHjZkIPuhDfhz2YbvYYP1Qfy
g9qjXVH1U0V1DAXvAlHBLn29/g0rel58AhfKYcgmNGqpysHoPgc6UghDqaIlN4hVYCwY4+ReF7d2
Y9qKgcYfhPgASOfrw01Vm+asQeVEeQltqGTkwBL56GfJCySLqtJTginKuR0Eglcurwu53GFuQXAG
rJwmdyztJ3L1jibfydK+kPzr+jHPzXn2CzFcXNXGkkLqCGKq4EYvJPQPetr0oVtPWfVCygPYa//e
SV0I5M73YsPjBgBORQF8L2FGRxp3QsyvFeBp9KCfbRozojNPGJZgJU0zaJU0W9LtmmRysuQ5MF+0
bAMudTdG6jMqNoG5Gw0PADmgIvMjpXQ6/RSNz3L4PtdPxTBQOVIE6q+ut2mAzO03STjf5K3FaV7H
E76sr1468hmD1TgAiRjmMMrgIxg1N1RF3DprtWxQRlqoTrCSNWAPL1dDi0GsE9lY8vlG/qm/1zUd
trVrOOmT4fR7ZVd7SNQG3nXDWnuQAAYCxHIgVEHIyWfiIjwMCgzp5ujZAyXo9+Cb6i0AZUDLZfiz
uDU3+R2pHW2XPIhqF8yCeJNGLzmG2CwA4Rh8pJRhNgG9b23upNIpBdJqJHDmK5HYb8wkDNEgx2jx
kEKRBbBxkPnCA3Wl36dupx/VbKMGGgW0bKf8/X14IY07L7I8VMNSQtqs+H18Twp//HvQbEZRgunj
/1WIOy22NBZa1kKEZt0sybED7cp1W1jdkTMBXIKhnkGDIcUQYKmutDx0muBOWPGVaFVH+w7mNjDx
yw9H6mZtRCC7RAGujb0ZOx+giAJQSAx9CgIHkSTu9rEHMiW4ZpHrS1/l5ANAwoCWlkUx0JoUDJ6j
tRENLshectdsXFZ92g4oPkR56zTjDxNI40ne0070MFu5TDEU9EcQp86MOZpOKiFomU6d/T6SuyX4
dX3vV07LhQju6dAE4aLVrPk+tB15BmohNXfhwaazLTCyteDkXBJf5upbE30HMiTFnfVUauqmjRYU
n1S3kh5M5SSXtAYm0hR5oZ3dmHKyMVoDnM/PaiDjdgBLD1420WLet8FwlwFD5fo6CPaU90p6b8qF
0uLr+hTv3s2ovJDYBcLedSmrqw1EVXTMgU0NPXOXrj7Uo6BqZ8yGzOaiv2AAT3/TCzN7q4DftVcr
tUWze2ECvkVOI5IIVPx6zEHqgxEmhIdgvvmC5xl0M/gWwxg1XPlutHbGuL2u3Fdr/R/SICbCwDA3
p1w+VHETJPj9FsWqBHislZyCBvHtuhRlVQ30oyJNjfF3yLpcwzEEEHptYJS70V6I5OjTZmxelOVH
G9wZiwveCet2mDwH75Lw7zsJwI8AMH4G8okwm2+u1FF8kTMVGjaJclDI7GXy9EOgHnMel9cj42Aw
QYIE3FUF0+SX6nVZodQZo0hAusl4kv3BlV/ym+BgHY3G6ah1zD8LJ99nNyIgnxWkcEi2QDRgAnOL
oKx6KXmRZYyAy3CeZVYFBTWA0fwzA99RRZuuXgbHBtjXIxCkpJ9yYbaEZugfv1HiuLxPJDN4rOtS
xTxDlg+6Zy9FCnKkUg9NOtgl4GkTbdSeiVUpj+o05ZbA7389V/h0dCcD0wqJQYv3yIBNyUw9aRiq
BEijQZhr+CWy8rRK8AFKYEi0njFIMsuLqPazEstCNN4djNFNW+nZDzKCWjSOdLJTvwXfNVodJOR1
iaPvArd8G5DW3Y4jLehNfqffRj9FnRlfHdeFfD67ZcZDkYHgHTaphDQ090HsD8GrbPvX7XLt1J2p
ydOlLWWwGD1Ia8B4ca80GQ2U79cFrHkP4LigKxH06Wxu6tL6TLwcM0MdUORKpntST4dwKvZmkAje
4Wt6MKAJGzOcNtDwuWDbToZUq9mkbTUrQB1DjSN5/AdFkMBFuMN4u3g3qFV9VpchbpKgzb3QtFwM
IAREEHaueQmwV/1HCLOKsxdUPkTNqKEp0ZnIzRDsl/EkJ3uStrSKPv9BHcLw6JBeRHcI5257K8tH
U0HFPo/eimLb29vZfrguYu30Ik7/vyL4SSyrjqrKZgNKtXxsioch2c+zl5JDppZ0yTvBNbgCLIgm
7DNxnIcNpBy0XToTd9s+yBOVnokze6P/mR0N99hFNHIt/1XZ0nBXUUWnGRwHLRwQBIKVL/r7ac7L
r1Evd3LqyoCUoFRy5tztBq8Y74dBYJGrxnKmMGfznSr108Qm0FoQ3A13Y+fItlcbXqkLwpuVtjSm
DG5l5IBgLnw2popnq5Zi9Fm0SD0bR3l5U5NtG2vIEntqsZOs90pCUVktnckURXBrJxs+GKEHWrMR
l3PhB9IxqCWwhVQAih+A7EI4JLDmotBWDsQMFdiJGHm43Cor14csM9GvWAJvX8qPvR5jBkxwla0A
/8I7YREBE8sYefgDp8WBpCdsHKbuD0Q5oRwvpcew80rTBb44+iQcs3Yi83T9DK7ZyJlU/gymYPux
xwFS5xBtTb6ifQDGulC+xSJQ1/VF/I96PCeynqtzShImqNS8JCpBZ9T5WT+7/50+3LEarUK3BiZG
aU1qLnc1EFHj9mmyM2qJBgRXLe/PjvEZB8wua5O1QJZsvRrLbh4Fb7S1Kx5z3jKDgrGApsK54Koy
mqbGA9pJMzQVxYMq0bmRWg9IC7Hb6pH0D2uHdCojAgJ9EuhkL+1cl8HKKLe4iqPlXtMPU3RXKijQ
7Zrx/fomrSycwqh/fiNSAPWEUyywq6g12AiuateDm3Rdv7FnZPuvS1mxOAV4RqiLMAZr5Uu5KkEi
KAV+khNXyUzbVPbmSd0sMkYErwtaO7rnkvhqlTL1iDkMOIg6T3bL1KEbqPCtzvCbWbsZotYlOmBd
OjVypkh9DAtRkUFbsRR8AMwEsEFsIovbuSZMhtIqYIljKKuFrwKmPqRj2cefoKcfjzl4ro+RlYY/
UMUEhKGNqV1Mfs6M36FOaldVZUDLN2paFDTNGDigKU3qW6PoNfDFyunD6jqMKand1BW4QzLigkpo
QlLKSDf4R9ZSabGyd2kph5sy76UbDKKnIzXCaHiR9Dp/nruqfg/aGgw5cKY+ZqMBFTok+fRQD2F0
nzXgnxFtyur2Y4qc4XZgrJavvFQ62F31El1GSY8bHAXZbXnQEqfaB9tQpcQ3Klr46Ml4vW4Mq7Z9
JpZzQDC4crGZ2DDIXNs+giZIpBkLVLinIpBvUDhn48IqSAIvzymSDENXRzpiWaNOO8dq0mxClaUk
v4bOIh9lMnXA8UvQXDfLczPQujH6X5ZWFE8dXtHZ5rrCa+sMGEYD01GMAYO3vbCX9SFnnVZ2OEfb
QY2tj3jOe4ALEREwyu8ondccfYOslIYH3xdSqziv4LwsdCyoD/0LktaepiJqk3dg0tyUqAs8tYLc
xtpungvkdjPuhqEA3wBLYR7C4qYVmqlIAB+jmVOntDYTQGQ6VoNjxIInw6oEPEkYDrmCyW/O2eql
LIEZHJVbex43jVXt8lp/uW4CKyJQxICnZZUM+HMWZJy9Sop8qJMxHVmFe3DrGJGKqO97RQIe2sCu
xoy3DsJYzsEFVQRHX0MJcxxdDVw7pSLqSl0VYYEqDpRH4F7ka+imGipSxTo5xvpXWh07tP9fX6WV
0ouBppc/EtgXnC3TMI71lMxoSJl9cgJUh+qUj9Y+uwvuY6f7hZITJm/UTUIltxbYwEqPHxON9BW2
iLFXci5D19IuSFMop5yMk36je5KXfOgPH8btgMyZA+rzgvbbOacAptCceZv4o4hWaH19/3wCd5TK
GffEMOMTLOujLu5I/A8B9IWO3FFK5HgwYgIBxg/MBnQB2hgHBi2uol7o9R+mAN9/pfXnck257Yzi
LBoS1qMS7fpjadLCDQ6Lr6OJ8qagyoPkz689TZwX7UnEprmWC71QlTsOEh48ma5C1eYt2QEiynaH
Vx1NYlRhhuR0j+nm7x3hhUQWgZzZbhjHmFxnynZhgejAW4y/nx65XE7OiSRyYnY506lQ010hz+5g
n8pKoMbKZXWhBktJnKmRTwueeTPU0Em3sUnqauGxrARjgivRmIHoGfBwwKf7ynM0L1UNglAISabT
qORUG7912m04GQKHsqrMmRzOAAHnHOKko7EoK+/0ABOJuteq3687LXY7cDfuhS6cpRno6yjaATLq
4L5Sajyw991yVJuHuNjJ5Hs4CaIJ0dpxdmaCJEGKbVjBaGykLHT6Wnaqcq+JGvdWvdHZ2nHWVg7q
qKs99MJwMW2DjCa1QBORBM7UpgSMA1UHCeNy1Eu/tER1nbVo6PcYFIAYkHUBz+WlMfe2God6i7Vq
+4X2xMlNhF+OkRCqNY92+b3JTpp9sItdU1aUpKKE2upWsfciwUAUaOo4fyuPDYZJSpi5aSLPjVaJ
Qg8dmYwgjPu4boQrrRKGQVT2ZMSWAVeL263OiMxmjhElNe7kBrvqA4OqaU2Jk9HwznCqo/wIiFER
39rqAp+L5bYwkbQEqqMH2PQxzrydNiGlzX5y+rf6VO+tv09RXyjJBWpDGOppoVh4OVR+pR9D4Q28
5i/O1OHb3TTwf6sxE4BBPdpGL3F5N0+f17dqNdI4F8JFGopUTwA/gZCWhv6EuhxxkjvrFpFNQnM/
QB/aW+hWbvR40m4aFHjdsQE9n8Azrt7N51/BBxtTX3VBBINZQEBC0+OybZ3oRLyf6q7dBLTxq5r2
+/30fl37tTPP5hIZIgFjWeHs1JA7u8ZbGqMUCwBcP3VdxAf9/zDJPxI4kxwXsMQ0MxTrNoNrbPtb
NEt+z4GtFNDBH7fCnt+13Aas8o9Azir7RiFqq0Cg6ivZJvCnp/ChfJsWRzFpBFiv6wu4aqJIQiiI
k3WWLLx0aZklp4AXgUsz9M8iPDTKjSk9/YsIBPg63s7YJk6hpYwTaR7hthTre8TeXY+mvb0uYtUM
tP+I4Ae3Qgw6Bt0CEVL8nOnIgjd/D7cKh3gmgVunEe+wOclxuUR4kabxQW4EMczqRuiYIEFF+nfb
wOVGWKmcR+C6Q7zXv+XoGm2QlO7/JUdjEABVsdw6epd/v5jOwrFeS6xwDnBeemf60cEt5NTawLFT
9QRqMad6mJxW8BRajZ3PZXInyC7UbjBDmNi00X+l+9Gz3cUvD9ltveuccGPsRO8+ZlB8CHUukDO4
zOga0xogUPbDx/w5PqS7yasc+fG60bHvviLmdx/O2VoaVRyZY8OiAS/e9gltNwbUGd7/Oymc4SVF
NCtazVbvB5ouHgIwm+G9qu2uSxEs2e9L5kwXO1SDLhshJTkEfulEr607ePFGdOOudBHjGP2xPz6E
6RW9C5MJcvQHBRd8t2+8gM5vmT8+XFdo1SOcCWL/f6ZQOxh2NGtMocCfp5u8O13//ZUFY3CjmI3C
LY5+Qfb/Z7+P5tW5ITPrZNceK+kmby1v6B8D40h0zHbLG117vi5wxT9AoAZ4YHZsQenKCZTjZUAz
Dt44ZkCBXuN0VUT1SBBDs/uSs2kW7cmyrAKM+Au3lQJi8FbNGZFW3vikxvRjEm/SOUKRb+kO4ZIK
As2VbbqQx4UNehlK7YheYAecEXSxN1P34x+WDegBmElHV4XJdxI1fVBlBKV1J+xzDLFpoCW5W8a/
9934+T9COC2kTrINiUCIYfu2cZ/24CIRHNDV7T8TwcX+GIRPJSXJcf9YCMjLp167LWLBmRHJ4M7M
oPVL39lQIx81kI98kEGjk6iGtxZQAZYAqVEkR1FG5tPXAea3A12BFB07YsQVDeSfSbXNJT/utkb1
bTLcudi3MUC/nqVSYN+rKp4JZ0+ss2ObStqQSDLsbcoLH6Nyn5lm3IFPRnA1rLzULnTkwlJSNQ2I
eaCj2gPtdp8Zx0l5XypRUPJVDFK0FrA/dZ2oaOjhnJAWDaHUL1biIAUc0tguDoBZdsah2qaBwDa+
+jvWaAD0fzBrIlXLD4R24HPtlsUEYdZ0S7RfRbAv+8d+6ZxR28mdn8xP18/tV8fAWn4hSsaplTFx
d7lRYzimrVJamPdIntLoUV9Egf1XS7gQwNfhR3mKLZCEgj1tTHzUrt2xfUt1/7oWK7HP785lTQXf
BNizeK8dKARuerDBAaZgVNGunPwXodW+1WjXUOsbIEZPqVv+dTR8KZQz8lABg2aLwV2nnWovnxQM
IQn0Wnl0QgRQ5GEPgL7EjXS5PXXXhVFcB6Ad84oncIY6+SYBdD5aiXZoAyidYqsVL5ZfOQ8jJYfE
JwfRLOaa7Z9/Aedzl2ro5jHGFzQDuB+3SuOrLZ6Y4fv1HVwRg/YvVsbBbDI705yipNXI0MWIJZet
QfYD+J/m+0hEGbbSEgqMQ1gIwUihDpgdLkaWW5XUwCTEM4zmj+mLMtDQS9A3R4FMdxP7gZsB68pJ
joMXbvKTsGN5Jd9zKZ87bnW2qC2wTvAuuFk2iptt9Hfldt6oNHu2j5+W//3z+rKu3AIXAvnguZeX
Jk9sCAy+GQodZSd9GfYKBQ36sQe49a+EjlQgkm3VZWzDIEN+c7HAaRr8+E8iz1JjTMxiXOmU3Ne3
wymxXPMAMPyBLj75pjipWweOZgifCiveDJRkjH0BrVqoqTFndHbtGNJsKmkQohBlVT9ru7B8wBpn
u+sKrpnquRDu2BvarEaqJqUOCtk3VV3eNJl+KjE7mur/cPGAKgnTTLgSwNf3ZSmTKgrqGrunzxIt
i+fSfu7ajd4KUAhWlg1TWnAwwJoG8yBfhJwUNO1ZDHCf9En6sSyF+h1oBbFoFu3rQ87+TZEHvnKA
OHyJ5UezB84UGzNpOr9d3iaguyXxDvDxc1g5UyxK46LP+6slwneisooGcEyT8/0EwKfISRSCrakf
pHqhC4qUe6sgfUztqZE/iiUf/aVJzRA8yLK21YOQgLN36VACGhujfKm0QNuVuj4/W1aZTrQIp34b
xUtegL3KbmOqWzOxwbo7N7NrgfhDonpugbMJtdDuriCJedOSZtmM8ZzeWOHQuinoqU5AsbD3U2y3
u7nIpifAFIbPUp1OEe0brXprUfr4npRlrgIxM4w/pmqYNqDP6j+spgSuUJTLt6Q08wctG+NH9C0U
rhbbNlrV+9yenaroy49AS+ya2hgt8WMl6zZACwwOLWBpnqeWkNbt1Wq4b9tACehoSsahAeftN13O
08WZkqbcN/JklDQzc+uuVS3Qm5Vt0zX3WEfjYUpGYLmmyQDuKNtOrOMizep2Kivllw5atwlFciyL
I0mltFsqqb81jdp8qeIxOk3haDwqehyNnokWe1q0WeLFNWYjaDhm00PXTM27Nluh39SgDHKywEbT
+6CY7bRNZ1L8LLsODD9DphZPAd5p9w2aNL4rWh9vwtFcPjK0jssbkDRprbN0wegN1Wy82baqPfZ1
2L8Faaj9IEOvvqZFFh1yzKsA3Uhrt1asa7XTdWTAnAC6diSBU1wzfZABgvzBQlcwuqgvHVOM8CuS
6hLJxnzBhEdF57D3ST9trVTxE6W9TSRRWXoFIga1Olx1aEfDlNoXIuMhr+soZF120mlAS9DhrXSs
heZH/ekpvB32sWOeDKA7gnXoPv+IPBuxBYAWNYHma74FxRz03WGiGYASnOYZpkRHk/GGTIaXaYCX
K0V0ECtE0VD0TATnkLUxmEobhgFC+o3RU/U4Ox9IGGBYGuOLrvZQ7+IDiBp2osSUSDUuZhmMFuy8
jLqp7jIKq6Lh/NeVk0vNuHAFbQXN/wzmWSh0qeNN1D9ev8tWGpwBag14C1sBXBacMheQdBgHLItu
RkBUqtI3a7CADBllauPEmt7kGyXV0AAVT6GquXphDJ/zZBd4QMbtfiGz+ar0rfrz+ietraqp4d2K
OV7Qv/B3XqQ09v/0j+uAnpIAbS9iVFy7Fc4FsA84CxLiMNL7ukb7pLqUL4Aud8qudrXgozFbQb5C
pApn+7GNJvWJgQOO4PSq5AerFA1wreliIYeEBBlOOHpgOF1ILOUq660e68Zt9KPWHhLpvtW3f78n
IGiS8UCENHS3XopR5aUIY4LePwAoytYhq//Bzs9/X738fZIXQFRIYGlhVG7RT+CSJd/8dypwiR2i
G1VWSlAhUQ+kxr38cf33V3fCxFgzGuoR2vCNSPEwqwO8PF5oabEBw8WmfQ/GxJsSEYKCSBC3VlUE
9KFaQh2SFIU/GLs5a908/m4lgnqCSA63YJOCgCUNUCMup8DtzNhtpo84R9NCbnn/sHS4qpBZwYwg
YCYvd39IiF0WBEtnlDJFXm8yK7TDoe2jFXQ2rap0Jog7+a2S6nOBBCJGU9BENbhEeyvQYZS9XNdn
pUiLWh4qP6joI6ti8NN7AzGaCC2PiDu93rO25PQTbSY/cPmiXIZWOM2Xt+OebKu3kbiioszvqUbu
+YW+eoYdr+rq17bIZkAPdGxAeLchSMOeMAadUZncAh39sXR06V62nV2MPjIv30XbeIek+hNw5MhD
uluAR2NtAWpOry8I83NXPol/hMomUhgInYE8PJ3SYYcrY4yfrotYc7VnWvOJknxpljqdoXWLKZQD
mrrRq25qs+BuWnnanq8tX77pqiqM04xtrPw+1p9Bid402SXqK9BLruuzlim4EMUdiqTObUVib7L4
O3mSb3OTLgfTxZxfCOgttB0M1L61N7HAi60qiCgNUSN6UTHXfXkUF02y8rIHvh7B8GVuOHp9D+Ql
pzR3k4iLe10UyuEsSQCkG05BEinRGJY6wtMhsKkV9A9BpJ10vZddBb1lMR4W15d0TSABuSr0komF
R8ilbmqtjpo1wtRtDbmsZSxvJO0ehIMgjF9afddHlYDuclXgbwBBDFkThFmXAvHc1ds6xZWDS6Md
aAv+g11vWtXbMMht5GRL0wyYfhnJ9+uKrpwFDIZopmUjnwtSRS6mSzF5E8gjis9GuqDh8BmuQuCx
Vw70/1CGmJg+QfMSp5mEEqat96wqF3XETQgjUQelsKujOCPwHWvKoPoHpAWklOBOOWXMLLPJxHx2
nY5+bwG4rxIo8zs5zLknlg9kmL0Av8Bbid+nKYxyxu5gD+7s6cfIVXemExzmDQYd3AUsLEDYdJB/
ccbSLXz3+41je4JQcS0zefERbB3Oo1ILQ1E6I+SYfcx1IDX3QfaB2x7jXbkjR5vWn+nPg0rTu8q1
H//eXs71Z7t9JrobtViya+i/IP2RGLgoJkHK7PcSXltidjOfidDqxh5sRmWG11IKLsdv35KN+f7D
uLHv0MFEzYfuEH/LH8qn7nb5MGMa6o7iBf9wLs715BzAHNiK3Wlsicns5Pn/T9/HmrWei+AebGEm
F6iQQoRFs/c6peZEq4/8+YBxoV/2Vn/sUs/6++QdG0xlGN1AB1J+XyRnS2vMPXzajCdAaLxZaJbU
OxHY+FpIcSGC3z30SBcSmwcsM1e5q2kibVpPotbdU2LRHzKNfplPrw2ViNN4uV+7Y0VtJLNwO5m3
wP8XJVPWFtnESC740dlQDD+Um5NADetKg8bqjrTf+3oS+Jzfz6ZLc2WtnxgpAa2qhT+c0zGyvJ9j
FsyXgMZxs16Ki02Ip6oXkqgv3S6uxl9KocZHMGDFqY+6hmk5RtGNPyOjUIL3OdOqgFbgP7dBZwdS
O3ByxnV0Mxtxp1JMqXUixo6vCSZ8KwaFQWyHai8SWpcHLJjTMGgafLGWGpgHHIvA0dtW2ulF0GC4
ktEiSGhxjpYqevhb7wHJgKoAKxz629AbeClZr+a5xPMQCGMLwO8X5IFO7QBCyetSvt44kMLGHTHr
gVls/i6dSILRwwR9YVkPHEtLKeJdVKHDuRkmUQHjq3lhlgNIW+gaJRr4xbnNTypNKseM4XlZlfUQ
64y3lwwq5h+uq/Q1PGCoKwiyDBtDqWCGvVy4zBiI2Q5AqarSQyQ/SsHeDp/rajcAmuS6pFWNLMwZ
aRYyKkB+vJQUqmZtFemAanyneq1WPMT5IrhDVtopoc0fGTxsR1BhHmvpIEOeShpFszPgIlmq21H6
uUwVppa9MWs8OQ1pHW/+QT3AC6Npx9bIlxChb8GMElYQPcboFQ+0e2kRoYWs5MmgHgInNLhgDhWa
Xi5hj/mbMczm3InrTVM82uk+SV/gfwzdJcqHGt3PMuY+7zBRINi7FTwWwLBr2DV0QRmsCepSstkZ
VhoFOsDMTlJPSzod7J2X+qnfgu6BzhvyICFEGOnS02fJF2ENr5kOwChBIU0QHqE4dCkdnQpTOyUo
iICNhEaKRUcRxsK6BAxm4wmAWT4+QZxGMSmn3yiX9ZOtfeqiwfmV3gAsIJo2EAyjRPQlM6MjNWPm
ioknuLFPR5fQYjPQ6SE+6ieUcGpp813d1oKEmcquRP4GAXgOkAhR80INlDvcS2WUnVFj3XLa0v7m
rQVrDAXLKYaoeprTu8FVfXJbbbXbYNvMnr2Du3Esg4ZobRR9zEo+giH5//kY9XIT0yVvqqzFxyA7
rhCaDDRwQmQeuvtkg+tafrMeY4z1ohrn3H5eP5srHQyXsrmLqbeLWEkLyB7e0l/zjauEXk31+/79
h/25+BPa17vteDAtmjxYfskGvYTTDmt3x7n6zALPIqS+1pOqYXtReuSkvWFu2NGOho+z7EyedHxQ
HyrBU3Ol/xKzvLiMMUSCzOyXXuwe2Adj2KDeo3T+HAGNpT0W+/mubb30fhIIW1GPRUHIOLFGEYtv
GSqAP1WUDYAvjc6LstqRgCs6/D3IJV4nuDmY/9MRcnHbaBtlHVe2AiGAGeokB+GGwNGtZDwA961g
1B8HFUk6HmcoCIoIY8hW7rS3rR+96iNFE25P5dN9+gYQvWSLMrgotF07GhdCudBWlaK8sIHBDYTh
1g+3CgXkbrNt36tX66hu1Tsjoc0mOuZ7hYGUXT8bK28+aAzHjoAN8Gsy33xlEdyMQW6jF90N/PqY
7OybUKfTh3ofOtND8RK7xi5+T1/jU+J379eFrzgoAGKgYmCh3wyi5ctDYeSBUQO8uwDX86YojrNy
qu1dlYuwKla8OwONAl0xcMwAb8f5wdwC24CBlLgzpM9x81aKoJZWjB/BoIYMASYCv8aFfZ7GCHuK
wkns56bYqMVdGuyur9RKaG2iGxiWzypSuAgvV0pFG6U5DjVWyvyZ236A3KnVdLQZ7+b+NhZVp9Yc
pmnCWTNyamBf8Kh16IPox7aCuNEpnshduZ1cQ3H7DFO/bULTQ+cFm/QQ+raLgqqHZ+UrOiwFoenq
rp19A/eMLZAHjFSmMjLmVMUE5gjAlOurKhLBrWpStqEGkODCidWHZPgVzC//1e/zRNVGhDZbdcHv
h6GyabtuE/ey9/ciAMICd4i/wIlitvl/SLuyHbl1XftFBmx5frVdY89zd16MTrLjeR7lr79Lwd07
VSrBQucc4CAPvWEWJYqiyMXFk3vFnoyyMUKIUFJ725XOg2UVz+siBPgtZKROZHD+aezbvOwx7wEA
wDzepPfFi3OtHki00Y7uLva02lv+4v1zJpILdbvEjlHfgkgkKL1yeEkSybqJntdnEjjzivAsgleA
hPbafooxPtozfPPRCCyv2E4BWiJ8584+gpFFUv8RefszwZzRYdR74s6Yrec7D/n9GLDpNR/mFQFN
gXOwN5hKunVftdfxxkXHzvpGipwIGPlBV4HuL1zSnK2YPRK/WQfJVvymh5+N/riALNZ878ZdJUPD
Ch6WiNZB58lmdyBtysmCZ3HzoQWjDSY6U7CKRxjnGpWfk30zuLLYUnSMYaEY4g2+FkANubiA6vk4
KCVGgqbuj8FB6UiTGIsgO4vvn0hgv+DklMEhN1FiQ0L/3twiQdl7s4cxboanPObbfm+BjjL3mkPu
aZ1X3Cm4r1EZaW+Wp24jDVHYpchF9TZq4JhIwgaLET4K6szeIZgQX/rhi3qsnxZt84NsG8dDSlES
G7A9WpPEad103WLb4VSCWBdviPgppbNfubLbWRSnoscakSomUwBkzOOmkwLEFdZIsbj9bsJQY+XT
HYM3AnZAU3IAROHdmSjOkylLlpK4hagSkx9vixvnZ7y1gmFLtuTOB0fhjfpd/bZ+6ERPvzOZnCvT
qoaSSYPMahODerbCWywOMsT9+k1823tHRwa6kmrJuTZF1eYxHTCKwsZL74f6mkU+2IoOoOkK3E34
pPn5cTjImG4FsdyZmpxbA+F1M7sz1FSWe9d9qNGkAJokr5M1x4huo1NB/KVaFaNp9b8FYer1BvTa
nW/7xlN5lQb39kP3FEmMRngKMJIHFoowVeMzvWHUEMznUhE92pM/trGv6R8VkZXM2Vk6O2uM5hn3
AkCiyB8hIsbfTzwMopB2GtQEVV0bcwmix2mUFHcu1OAEcEZRD1GR1TMETHXqJcOHSl5dGSe9SIbD
ZnTCCQPwx2cTrRgP7WIGi3RZ1l6sB6V7P+dP6+fpws6gBxIaLJYHLBkx/flCgTIYRFUEcOR61oKy
CRwX8NNXQt/WxQhUwSMTjLYmOvBYb8q5mD5NM21sauCEaetFCRz+8q0eD18XYmB2DRgp4fgAzTwX
YoSVUzuMqi9zp/sek8gw3fU4LTIKPZEup2K41EuttmlIXIix3GzvDM5OUcLbLGr369oITJg1LILH
E3c+MvGcB7DDnMzTAkybZuOFMOs3bimr4Yk0MfEyIaw7idEPni+YFfYWRSUfNZH6h9Yd2DAmXca4
fhG5gPoZQwhwp6OmjO4M7o7QWqUdUbpH5bqLt8h7XqV65oeu9QYUXTDQRZJyuAjKOHHcwSeznZZ1
ByiVtiCmaB6X9Nl2Rt92X8Povuh/re+R4PSAwe53TR4Ye1Brny9gbLd1vzCY6qAOfjrVm5m4O2DE
HvtWl5gD2wvOo4FuHYgqDRNcURvkjBthXmIXBYCHSttsG31XW8chCXLnyR1+hRhGXFaPX9cNFI2G
gcw4HuI8yfuSaX2f1Yinh+LJpLFXa1FQjbdU1qkgWkOQROO9z1jrkV47X0NSZvnSVJBTp8rBqaLr
rh06L82qXTiW23WdBGcKBIu6pqLxCvcCn/I3yqqbzBHWUdhajJ61xbhXEkNm8iKNCKoWjgrsG6tv
nWs0EafTQjYLFw0Fvqrd2DpmiRj/qLI4WmQSaKRmzBB4qV5kCV03ozAXFAjBNKhjVlZ0swBD4jW5
ez8Z7utAAUXJoxtalu/ryyhUEDh0KMlucL5ylxd0WsIaOELNaX5qab5DD0DjaQbdDo0lSSrIZLEt
PbnJ67AvKLIKgBkQ+zOxwJGWOAfNbvw5Mn+uqyVwh6Bd/6MWd5qVziCFm2I9F5pu+/BB05CW+XL8
g6wCGp7x3AZwCc827nVVVX1iuQzJk+j2BjAerx/NTew4kmUTuN0zMdyyJdE4VVYIXUw7/lW6c9BT
/VYDTU/UzVsH5FhfXzoUVlmTFuIJ1FnPd4kudOnbjMI76RtKbrRp8ZdR9lYT+HYUO4GHwP9QE+fv
d9D1qPagAO3VqxZILlOvr57NvPTKsHtokk+zkbw1RKaH8qrLmpvQ2K9zSmm0H+KxxvUIZMIW5B8b
Kx2OauMA0vyxvnwivwTeZNzyCF2whJxzL+0y6RQ23r5yq+8YdOqPw/K2LkJk3AjAdDzqEYhhMMn5
DlV2rBqkg5ulg/YwTPTb1Ge+6sgoS4RikBVG4oDV9flExUL1vk9s4EqsYoc2Li9zDxMIfNd1ERk3
IrD/hLCNO/EJlpEUpdtAF1Wx0HgGOGKBMZLAZKBjtqk1tMGAyn2ShZcyqZw5dKziZJtMtT49qPQY
mZgsGgZmuQCVJ0EACZcRxRmkv1H9Jr9L8yca5uGAdjAdeJiZWBiDmAzXZodRMVkpG80hVOpEEOGW
EqPIXJOdqbBIPc0J0a/2K1wyvMpGL28f1/dNZOas8RHVEcySuyDiUNNIbRSw+vpOmD0UdbEfStms
E9GZBSU4jiwjS0H/xLk+JDJLl7YQoYUNpiOlLUVDMLXsOdzOutbEXpUV9T/raon8Et5nJuvKArqI
cGF0q8+KWobwE6WxbNGg+BK32j5WtW2e9Xu0r/pdInscCO2DFUkwHwRjy3iHETfLDO48BDJ20WyN
2tw7BK13jilp4hBFGNgp5pYgC//nVtNOM7Nig6VBcePV9R5XlxeWz9pSebpyaMInJ5WAgoQmAouH
zRusuYxfS+T4HcoM31gUT2uN62pxJXk4oYn8EXEBXXe0xElMiFBHI9CwW+awybKXMpWcYZEcTGnE
5iC7CGJ3TpXIBOsIyXEFo9sCUOHQ+ek2k+2PCqpNydztvm6EbLQyXiGo5+KFcL5Vi+qO8dIirtDj
6hiis7Vy7MqrLGBPQ31DlvyDZNmXWT1ZieREKOc9wl7Xw86EfeSGC5hD1KO0RDLf0mUDKEX2jnw0
pmYgzEW+ijNENVJS02RRoIMik4f4CnRufXGsOyB419dRZIBAisFz2KjUaXyjR2e0rjEzmqU5LT7C
gr4bGZE85YTKgFoZbx1ckVi/860iPXrgCOPCNMqfzZT46KPdde3Tuh4ip4R3N1ItcEig2OGEOJVC
F+Q+gDFStNA4drGiNjdDvtQYldVqhO6XfonHAE/25CpJEkVGcSxaR3Tr45ZGq+8l5A7sNIPjohSP
U5ZPgBjlAFipVrCupMg/IUHBclcM0MSX61K0VedOAzfYWN194faPc51vVSN8H8Fn6i9hivGHaJhJ
VYmXujzaeELC72J1kZ254JE39cmcagQhfq1ZnhuXGAhfBVFvemUpuTIv72dIcoCeAHsMzhoftiFx
o42zi7paQo6l9c3WPnLzmMfHapalTC+t8lwS0/kk5Iizxa5KA5IW6NO5GxdQl6X6XN8wmRAuhqqX
aJhzps6gvNUgpgmrQx5++Xhp6EtGNovBw8CEw/mKxBnR6h6hzpLVbWDl476w862uFF8XA2Q27ntQ
U8Ax8RgC1cxipdCQyNYL8gmk4c4O4XAHVQYpuTxIeO78kcPPpCxQgOxr/Xf5IcK0k24ztplEFaEI
TGhgNy4CCr4X1CTo/1dqC/gEBcemUiJAEtNYFppdVqbgDYBMQcaRMbUA7X1uYURTzNnOXNTvMZto
GNFgMjxXKB2ZylUT3zOW7lDvQTIg0U5whIBSwcsRmWG0gjicWCvp4jRMILbJ0u/L0N2FdbRtVWVX
NdPPLrYllQGBb2C0GxYbMYVJBrxdjHqU5sBNV34ILrtR/17W4X6eki01p+36YRIpdiKJt4xZ6Z2l
mSGp6R/RTI84YxPp3W6gW4yf99ZlXXpaGPofrS54N6g2R0ULWSn6rLQne9oa9m06bS3yltjORnVk
HQECT6Gh2o0pWSBLuYyeDD1JzbzLMIVL7zwaP8yEBnkneeELV/A/IZbKIabANa3WocW00vTALRgt
ObpI+3dXfXUUGYOo4JRBG1CtwwqhEo8fzQZkQa0GDiNXjknKGkn+Wd8jwZKBMJ6NqMOtzeKk8/MV
UlRZuh7HWA1RqsQ8lm+6hWZYd7GHzbokkSpI2VpoumPHiq8xo2KVKzmxUcqmNUoGB7OXACBFvgK9
tijMw2Og+4EPX4ZWzbI2xKGNw3Y8TvbybqTOeOyqCaN8BtAQ5dOxamey0xVj8iNVHyWHS6gimiZZ
nRK3PA+wTwvDikkWV76lkBtrmh+RhpQdKoEMMPmB4Ay5JSSY+BR7g1xa3lMF2ANEYmX00oI5cn2j
BCYBCWD3Jzry3qBwOjcJ8GI1RU0j0JIS97g41q7tvg/lYV3I7xrxeW0C5QEgDYBXhde7jJlzY0mJ
i2M0b8GEf/t9DorPzmsDx286b0d/tG+PDP9TXl1nd62Xvz4pz/Gx/mYHVKKuwEvhh4Df3UDb1GVk
PaRNqekZ1NWr1MdEpcmz+3m/MCKFdgho2D72GIXu5YqM/FO4k0CNMdGIOngymKrry3I0ILhv09nr
yHytL5EE6iSTwQVoUa45uYoRV35ba15n0FtSGR/rOylaP0bLio4ShLYX3PVZ2oE6KcRGWjOmNNyO
5XuCkfQT2uo+Nfs+kQ0pd2B9vN2cimN/Pwk50xTDnoYkrTDN75OMW1Sgx/rQ1j9G/WGOJNfyJXAE
NSxk3HW8SWCjGJtzLiwba+QG2xzC9pjm5zyom8onH4jZrcAIisO4y378XF9N0eE7lcipB3ZE2k8K
1GuW6ZYQ9HQk8TUJZ8mLVSQGJS10QaCbBKk87uUfou3NQXsbtHG6DQ2nQ9N2wayNklzQZb8MFhB0
hTjm6OpAzYr9jpPd6t0pmzExrAJPfXw9b9H0j/4G7Vt1bfxIPSmuj6UOeNs4lcZZO0ZAh0D5QBqY
rgJlb+2SnXbVXi23SETN6LlY3yrR2dJdrJOK+wy1cG4NXaoYs6E12CrAgF10NEnBsb9fahcKnYhg
Cp8sn41uYDwOIELXvPzQvxN/8VQF2DdLC7Lr8bj4nygKfRnkj00zcL0QtCwgsOczeGrahG1ldYhG
28cq/THIcDCX+EsmAC8gMMng0YU3+LlaodmSsJ0n8FYe0jvn5tn6iQ7O2+Wogp3Tx7iSwMfTRUmC
9f0S2Tzw24xeBABF+CtOqmbGpNGHys86gnKM7iV26OWd5Jl/SUP1W7k/YpjZnOwZLSM7busRPuMO
o86nTfmz8p1ndDBkO/umum5frX1z5R4WieP4nTHmbeVUPe6omZhAW9YF1CO7b7M3BstdeT3BZ231
J1Do/1NfNwC9jZHXo50h9Zo35bgZBj//pAEGsh9kgNDLpgZuGbizaCmpFakWfk7fbcy9/dT545UV
1BvyVFdBt503bmDsm+vkLnvzpaNbhFsNFBRKfjAyPELO9yBR7b5zSxiY2XzoJsEb8aUCg9y6PTEN
uAUHxoox1aCxF3UpbsE7y04xuLav/ZjGATqFg766R5bYc2dV4q1FkgwwyUAdgMDxHD5Xh81DjCM0
VII4JX3Xh/KqSfrW00xsXSernQu8GsMFAHXFQnVk089llbpWh3GiVn49VOYRh7jxAfeT3T8i8wD3
BnqrUf7F24anjkhjO7KKiSJqeHG+2dd9YANEGN67iQc0KCbQBMuRaF51ne4xj2t930Re9Uw2d0Ib
FHiaoYFs4ne/itf2Or/XrwrwJMIuXaQAfb3x6hf1bV2saGFPNebMpW0A+ilySE3T6wTsj18e/YUY
BSzfYO6Ee0OyhNu4NLb0cIrxfRuzv0nyWoTHUAbiEAVEZ0K4C6nOMjAs1xCiXFm7/lq7tq+WK3ej
/NMFNABTqHolm1DJ7gL+lKFhGXkRZGJYo/+5PdpptegdhT3maro3yn6b1o7n1uOmaNSNk89fD5jZ
jEfMwUZEjtcVt0tgx5/Ah4lB3lYR72K1ummmcLNuCIKAmY1sBRkAYHp4eXAblaQzaEErs/IBzsJ8
Ez9PDkZ3De7oxqG4j1JPtyRhGPvR/BqeSuR2LTPncW5KAwYfLsoRc3HH42jar5lev6yrJhPEXbFa
1Vp9x1TrxmIT970/olzWJrKbXOQPGVYAHdjA0SGIOLcJ6qo0mV3YBAb2YjCD42tzFmjJXVN9mcAe
h+pE0u+Uw8llvqT5VBcZWN7NzNl3qhGk5bJVY0VS9hOtG2htwGSBejAKPNy6FVM1Nw3qAb5Jojtr
Tr+nNhi7GvN1fXsElgcgByh3gRtBBwq/bmoaarUSuvDtk3YThXh5l+QqVMimNa2jnmc+7fR/4qiS
eL5LUgB2Ef+Ry6/iPI9WUQxQL620t0lNNiCn2DcFwJV2dAVvtgFjrV/39RZsUI9WQnbragvMBVOj
LSQbQE+hY4rvubnELSpBYQdy4SxsvMp9X0LTI9H3SdZiLthFB1ca8hkAHKHplzvYlgZKSadKkA3H
xGhMx6b5p5o/r+siuEXOZHBHOdfiJpnDGON1UAScEwNwHNm75rLVhm3XiR6cNYJUZVa1DnooT23p
kfvqm/6YHYub9o2mngFSlx/LXbortu1WubInz7jDeGayrXcY+Zq/yMgzZYvKXdZt04KtC6Rc/uwc
c/0wIedKntbXVCwCz1NQDzIgGudOikkrJ9eBvi69d9pvs/meL+//kwh+gnqXOVZdtRBh5UcnfByj
h4I+rosQWjlSq+ClAAMLQJbnVj4AFz4nJhYKDdSPeT54zaA2QFDTK0rSv1gxlpFGvy2CRLQMncuy
Z0AVjaKs/Uirg7DLHqMOHYi99rKuksjYEdSgLRrtHUiTcWL6qZ1dp2xqf1Kn65kqu2j5tS5BsGjI
6iC2cJGjAKMp7xqmbiDA4uCpq9V5sNAMRLMtQZvQPDj3M8r6D+vyLk2NqBCkaqjMAnHB1xn1kHRh
bCJ+WsqbiTwp2s0IFuh1Gew3n9/2kIGsKmtUhtvjvXwSavrQVQhh6uFdK/cJ2jej4TVGtDYc1iUJ
tfkjiffrdu9WozridqzSveJ4mfmdZpIFu7yyCNIrwMIgxYI5bXzVwCYqvF1vIXTJ9nTa1UjExW9t
tG+mqzLe293HukaitTsVx+zl5L5v+8lY0OGA2Gyafaoe9AIzNwAc7qJ7kjaSjRItHxJIyLKDzAjE
y5x5dxOJYfkOEhJKfhU3xSOduh2QCJK6yOUpYqR2DDaM8QH4l7PxznAGQOjhGKI68WjfePq4X181
kSKsNx69pvjH4JkGO01p52TKan9of5j00ao+pvR5XYRQCRtJGwbgRM2LW6t2sd3RsiCidg+69aFg
ZN+6ANHO47jgy4zzCTHf+c7nRhpGU5PWvu7urPrFcX8OAzhSD3o/SiRd+hyinkriUrygalacOmd3
gaJ5sXvo+jvTrL1u2q1rJNoV4LkBeQU+GFk27lqLa6UjaowlC+m3rr6mWQXws4yXUSiEDa3HncNG
R3DLZpctZmQsOe7O+dYY0TqtXpWaLCKRCeFWrA17NSoNCEF9JNfAG6g8D7EkbycyMHQbocL5e7QT
z5xW1ugAyhLI6FoyHLoyeVVUqv3FQUF2BSkpkP8Dts1tSeWm4dCFuDdVRG6LCWQ9NgWlSf8vdv4/
MUA5ndvymDWWjjw4dLHeVeVHFl2ZX39SwohPRHDn0QJtyDBMEKE5h5C8aea2Tl7XtRCeE0vH9YyM
hn0BkdXo2DlxWSC/Fr9M8XtvHovqjsiS0ULbQp+ZisYKHH2+yzA2wnrSCygydZgeUSSbJS+fCvPr
YESs14kY7mJx6FRVbgYx5fRWjvc5KorD8Gt9wYQmfCKDO4uV3qcK8iU1eK2TPTGn13iWZWNkIriT
OJv6mA0DRKjVfZF+d80vP4TPl4k7IK2ZRUi64Pth6wTh+D3No63bSnI8YsP6b8v5YBz0iFPXGBCi
DdZTNGFw+ZSF9aYbnY02DRLksGTF+EueUoWYi4Ijbw4usPjX9fT5P+26Sc4Pu+oUFHSObMnGalPp
c+AOwboEyRHh8fFpNhpWQyBhbG9GZ2uSI5HBAYQi0KsIXCayEw6PoMUoFDXLMTvGz8rYMzEh1wHj
UiJn9JTJ4ew31qZktkfIwbTn7XBMbqvb6gXViD1Y2UG5lHnZ/bC3n/9i/UBTCnJHdM0i3DvfobDN
mky1a4QW8YsOApfin0E2g05o0icimBWexK12vNjqEkKvrnod4icyql6VvuSmLrlZBKkcHNATQWyB
TwShKND1RQNdQN+rYej5R3mFyXo3mCYZuLvo+/rCsd3gXzKnwjin2ekWSnQ63n+RE2jhDz0ZAgWY
8Y4eLevQzLJ4/JJjES+zU3mcA836uUPHMeSpdF9sVD95NfwILOvjsd1nB/dFwcC0cdMflZ2+ax+T
AG386wozAWsKc+apDN1swYHDUtp0Y8avE8a0mnj2tC0o+weJGxSfhT9myfnaya5jZdYhbNGRDKuH
X51b76a6lIEoWLSxotRvJNCJySimPWoNcBQ+jZ8wpKrOMXQvCor6ZkCxzBz3Bqa7LLJHsEQ5Hji3
aHNs1haE2nl5XxMXTPbID/fL/n/aMJ1zvjru3NJMIUaLlUOnxH6r3pDuYyoqr3RlTxThVfLn7F3U
5Zd//ciiU0+p88dcsR/W9ZEtG+dHyJBocVXAJjDZoMj3CLy9Ovly8ujslPF10ymfqA1iZMhIDnZ/
W1XPhfPxv6nBOY7E6pdhYiKq8so0b0LMJJedHolv4oGTsxNGVjpChDP3rwtVHjEIzVNsTG3O6WbW
4wOIb9/XtZKJZH8/OUjRAqCmE0PkqBsvcdo+19OysW16zI3kGJvJlVNH+3WR4nsF0TdmVKOjle8p
LMOhGPSe3ctK/TwQdZOo89am1U3SG3/jjhAAoHEBj9WLZqQYGLm6SXCUipEEVjNtOot6mpTBUmjh
J2K4E2sMTuumFIs4G3MQoQYwKtmt3kWP6wsngIHAytFlj3QyYHF4w5xvFtx4lRgF0AHhNyX2GKs9
rqybdh8hw3jABXIE5k/7SA+yCF24YydyOf0wIYyoTQy5qKN4PdJXaMtYIAv4RW9dRaE7OpHEhTVd
NaI5JOzgYmGJw0uqSsxdeBmefJ/zRfaghdnY4Psu+QesemOnYzqgN2RPoSaJasQ28Wev2N9PDlY2
pUpVMCQHHT6V8Rca+7rqsL5Y7DK9uARPlOE8UliWs5aUEFFEN2qE4Y4Yx3NdldczOfZRYE4SjURW
gJoX65nAmFvT4FyFq4IpOmvw6tBJ/jM1tC1AhZmXL4WXlrKyl2ifWH4eHeIYqoI5IOerRw13UYwR
sharvko0Z+sMAHM4CVKZ+Xe3tmTZIJk8TjdNKctKZdmNmWS7OAqAFg1A7IPxLY+JLCskk8XFSEXT
lgWJoZuD+9C5UoZfkfsI5EpArWizbiHsZ/MWwjIQGOEASCYqiOfL2E3tmKkAV/hWdTWVryXxe3Sr
O5jZCPKW0W6CdXECtDxaxU/kcY5imM1Ic1vIi0AoYRsHN5w83X2mzt1c3871S12Ao902JGJFR+1U
Kuc0jDjv7Vpnm6fcOPNurDLPjgeJ9cuEcJ5jcsLFAv9V7aMdM1P9SL9V6r+4rVhRgjjg7Wess+e7
hblkGaJa3FZxkhxpU3hGbt4asyZxG+yXXhjFiRjObZhmGMOZt9Akm/dVgrEhTi2Jz4WugnUKglme
MYxwJq6NVThhCC000UAk6niz9pJTTIne/o29/Sfnom+mDDWUWGd4QCNqvy39c8Ry7VPiqXrrLegy
rjG9NUkxD9qVEY0IFxGATJR32UArvi+EIpEbax3bq/SlBR8akagmXsE/32d/P7k+mtG1ooq97zWt
3aNJ+NbNQLtnlUCnV7J7RCzLZYM2ANDTdW63cHyiMVWhi4pcpWea+XvbJUFMlP1gEskFLzxGqCT/
vyyDSyMDNaS3jgFZ46AHWQbocfUcEclZlSjEw9ZUvRjsJIcQM8css09GNBtLUnACsCFcHdj3kV8C
wAbcBOcbhDnBxBkByvXpA/g3wodg/lEdrdQLt8WhfIt287Hc0SA7AA58lAFhhfqdyObcbKl0PXVY
DoPWLQ5XDPR2aGSeoph3k/RqFOwYuOzQv4pZIoCk8zgiOg8x/mSj9GttjPFhVDZu+M/XzzGQ26CF
ARCVUTxwni8DNZRVWAARGeBAMGix0616a4agbmntPS3Igx4CGti1/lDFElclUg8oKYBtGUEC/j3f
R2tRp3JKgSPC5NYhqNIow2jYJNmrsTRTKPAZ6LICCh7gA3TG8ThAUg4lDTW4KCuqX3oTHMUUeWLJ
Uor0gVWi8vB7nA1fexgXs7OKARW6xiA3OZIizjzeGHVztDU9vo4cdTiAND0MDDqNOxADlAEA1QD+
Dpq6IRECuiQyEdHJ2l6EuqOcZ4AMBf3qfM09a2MQ8ujQPe/nbd87m4w023XVxZr/EcFOzYnLHCq9
VWsLIsrYSXe5mn2klRMHE+vw/RtJqBrjTYlnH38k0qJ167ZDBJckk70rjByTqWiClrMhkSVhxUr9
EcXW9UQpYiWp0vYoIdYYZt/oWwND8QYZp58gIkVHxh8h7EecCFkIGDPiGlWxabRuiJ4gEXR0bOpV
OQZZKBLPKYhJESGCcxVvfzS48Gc97peW5DM0GuKq3FC9G5+NKtk50VKBJi6ju6od0xe1HQpJeCXS
Etw4Drqv0PQKWuJzLfs5S8phxgiLSLcrL2kxSL7DjMZtjCYHUJ334MxZZllKR+Cq0ZOIHlXEQRjW
wXdhJy2mwbcZtLUp5rXNj0MOvqYfYy2xfVEO/VQO34O9VIVhJgY79qmD8q9jBvUy4iUz3lt5EmQk
fNMssAUDnzkqyrOtj5JdlejJvzTaWh37IYKemDpVesU8eyljROsLAppV2UQooTAAQ8A5pCG5wwsr
TDdSTQYQiHEoVOddS7JgKr7FabB+zkWmysjO/5XD3bOoR3djqkOOE07BTRlUZeS7zb2SbR2yWRcl
VAmjmIDVBdclkNznxrm4c1slJlwKkPDXZfdQqu6hL4/z3xwCRnrFCJtw4nkgV2jWhamxopihjnBd
Yb/Dfw3C87lTvLHqMC4sT2UIBaFuSFeBMBTpgws8x9B1rZ3NCFfKfgcngyeH57gHp5fUeWViuDd8
mpU6ZpNCzOxg2LPbdVv01VdeWy0bzJ79C9OwQYPPpqODvpcH3TVGDoQfg5CW7p2i+CT5kXX7bnp2
7MILZRkDFoNwLzbtVBh3CaiVQdwqBbonzRxvpN8NPAUc7S1LP7LhV9lfExkPoOjWQaoH1xvrdkJH
zbk11nEyqikTqGjwirl1lVJzA6qs7deN3iGs+UjFKoL8+VxMCCKoWDFZUAA25nIsAnBxB3r9SYHH
WZckWkFwcDPkImze5JFYlUU6ZJyZe8IRVpxkM9K7cfg5WMfIfixx45XRz3WJwiVkfBFoRGIzlLi4
sq/6KF9CLGGjZw+0re9A+X9M9U5ih6KUC87yf3J44IEzx6NRZlhDO5o2at9eUZN81/P+pY6iTVJW
h8TJUi/KjSdHjV7XdRT5R0ZfC5AeCJUvitDVpChzprJLJ7K8YXpWi4O93GcY6mKDcTYc/uKAn4rj
jkGU6AlAvRCnWy9EPdCoDqLuPdRlUCf2Hf64ncrhAoVFb/NRZ7jAbLlrjffq69yUBC8NwJxRliCs
NePc7GM0BA3UwfdLhzxMSfE0T0ZgJrLkn1ANjF/AswpxFjg9z8VAcpGioocUgnFQ3dhDo5Pknf2b
ou5ipf6I4Cnsylot1BxEhr59V4E/7Ho+ZDt637wbW+vJ8j7rX5i0u6k23Qbk5MgEHtbNT6ggWHzY
gFobBB2c+yBzFWmEheFopvR7nQauLgkZhQZ+IoELANox150WLbBIIL009qHIA7I4yH/rft6+Z3qw
ro/QZZxI4/KYpAfrFfgb8KxHmaXM/xnsfSMDxQjXzAYDB5jYgFDnUfbNUNpOxDK05ZhjwjwIiXxj
lE2JESqCfjSYOPIjSDWeW14xdctoMkTXPA/LzkZaKSCgfd0oJJVNFBIF9Y4L6nM4WYRpfHyNpoGJ
xuwK0Wm9sax7vMXASfFDxXwr+r6+PaKlYyRAwNiDyeCCw2TJoj7FGCbcISBpLH/WqcSbrn8fLWjn
q0abxSlyB9/Xks+2SoFfeFlXQLQtfxQAP8+5gNgyqq5MIYBaWzd9KPPAMr6OCwe71b9rhNjhXISR
NWpCO4hoo9vFDWZLciBlKnBHpB7HPgkJvl9n1daqsy3tXa+o078ITMAmhHgcwF08VtnPOHkQJx1m
1/wuP7VG7EXRoTCKoFCuxvxxfUcsfIf3n6dy2N9P5OSJjnyTgROv4oR0v6L8WISWP2QSHLKAMgNM
Iyf6sFN0IqchNKP1hGWbBveuaLtNGWtB2OrPVLGvppH6fT9u7Lzogb+qt3me3rbNLPsRoqN6+iO4
+DxX8640WJlmOCp37hN9wJQsD0PgNNtzd+oh3NOg3KQvzpsjuaZkgrmLkBpmRyjGMfjxpL3hhN0q
YXqg1N3UVXoYxvJhfVMl4hzuHMdOPQ0GgzZGyc08f18eo/yagjtBe1qXI/QXfzaVb85aii63QKmE
4xwbe62YroxCVtCTieCOs6WVdKlsrFxV7ww1QpZQ9daVuBzYBnLTE6vgR4wumbtEEbMK8664ze/6
bePlwX25nXtviTyboSe77+NN23imbBSh5PQ5TPuzU2FgMAITjdudjA+Lbnhxe1DH13UVhT7rZJ84
Z9Is5lQVHcTYk36Fce9XyCs+FK79V77EQWINTKAY1cNZedv0FW0YXNMmRXjondD1jTYnoE1qmusu
HHNJ4lxgG3j94vmLwAuQAD6TMDphrFctQx8sVjBVjl/mtsQ4BOEXRBgWIADImKM6cL5BeTOlLrju
YeG5tuucfmeA4C3pE9BAT5tZU17QmiTL7YrV+iOTd8l9kiCqhVqTjjxajZjlY90cBO4BSgG3q/+e
zs4n6EurDpNZQW00bR7SIRg8UIIrBaC1Mk4Kgd2haQ9jm9hQEySxuLsSOExrQTkIoV63IfQYV6+L
8nNdF8EJOhPBnSBrNjpTSyDCcv3cuqadgbj1kOQSjyrThLMD2hs0nSrsiZofaP1N1x+GUVY4YceD
u4oxLhePIjxmMVmZT3nkhTJ2JFuw7wAhj57rl5/oIb8mmGe9vmaiyxjsVUivgHsUja48TXuWWFZe
xRpScDcg73+ktwmo6ZQDogxIk7UKCNg1yKk0HilrV24NbgEVOZbreJde19fxNrnBoM9ttFt25q6V
Tv8VHSAsHyjoGWXhZe3fmJQKBDc4tOFTlWCzvn7tIVXy7/cvav4ZwZxNVKtgDMr9OF9XrcSviffn
RAAXJjvKYk/hyBR4WAJ6izS29bPd0G34Fn9Ttkqwbg4i22ZzD+CqkMtGA/S5jwNHHBkxZQ/JBrSR
+XEDgnurcjJEnYaM+FMiiq8RzHmsxwqDlzYYszXel+mbkknKACKPfaINn5knuZbYlKHdF9vylAxU
sFd5uh2yb9V8XVOJJxVZGiO4QH2FEdvzBwmQsBaANJTgjb6LAlpo/cZeHFNyCYl8HG5UQFkgBJBV
zhzogDjLZffcYNBgxrmJs21uGN7STZuvmwLufmSFbDAgw8LPTaGwWvCkhkjYNFF/tNm49Vz/sBcZ
dEF0AeHxx7pi0GYP1vBzMUkY6YrC4pHYfulHMHj9H2nftSM3z0T5RAKUJd5S6jg5eNKN4ChREpXz
0++hd/dzN0dowv7hOw/QR0UWi8UKp5pX20aPrUad6MdliVRQ5jnUkNo5OBDhP0L7wc1/bZcPvdbR
PH5otN1lqDXNO5VKuu1cVzBHE0Bl5f3QJ+C+LCkoDhsT3gJGj3ZcYcbXDtMpnlDOE+exGbNhHjo8
qVA5eBw98rNJu71lJ6qK2PUlFLkazONBsbSkFK1BSm2KcGh9EICY2Utl3yTFL4PtSaLwUxVIcjCv
xICr0jOBNHfasY+zQz/yjd3bD24HOhVf01Wxm7WTBXX//6LJVAxZVYKJWzQ6dLlOF+vriOJsjd1k
2L3LurGWHcWF+wdJ0kPMu0jzxYBoZOzeEsNuqI5q2TKbr71q2qBmA1UC8TEzliCp+lvPxnyqy1+w
qi2CudpCxhJ0POLvJ9ripxX8aNEeOM56yHgUtnP+I9FV3JjrMAgsi5kA0BXpaPdRpM2jBotY+hjr
+9SnuwWFmP8givApDEGH/alrHjmWmWQL7KGZgilmrCjx0uAfJhoiegjnwfAMwb0su2NdQmYzsYGS
Oc7PPifXpt+EbcqOvEoUJ3lV70+gJOVYymUp+x5ObIc+UVpjALpjDMfeL25Tz7jzDRVX16ran+BJ
lirBFenYGvC8vr4BBcEthlLQ3ORhn6r2au2GPF1FyUglSWPPvS9WcT50Ax65CpOx+vtENFKDSgUs
85JxqqZxsNtiwFumMgLW7rRERU29fnT/QMhOC2KuuTnmWC02b4xtvAGXGfui3zvRJt9o15Vq7Mrq
CTqBk04QSUA7XOeQiDtvvXVslwmlIZt/OEEnGJLCZZEz2EMtRFoOY3LM20ddlSpTbIwn6Rh3dDd2
GMTwUCFhxjYdVTWWawiYJiGG9mJMMmhAzi0amm1mBIaAYBEMtthEk0K11k4lcqewZYJTGJQm578f
x+00m2J6iscWGicexaCpoDa6EMRDXMmAbq6KcwInPufEQPdLZyGdD7h5N4XW63BlP3t6QMrQuPLv
+Rh4j8Pmy6hT7b7taLvXroL4rhg29Tfr+a+VAwIjfgNyAsyOlsujalSHZPEAE15EzWublAM1kuV7
unSq18CKxChCtFFYAFsuOHnPJdaSfC7AMgwgXu1T5JqStlS8BlYO0xmEpOjR2HmFNgLCKt4158Fb
DnWpeK2tGNMzCEnRTY2whPeIpjCRMTG/FBlirhoq57O/vyXOgMRynijI4tdl7C0Ayq3m2Wi1rV9y
NOdZw0M5pIgSqZhgVWsn/n6CxyMr7QoRh8qtH2P0I9bv2aSgcFRpgHTEvKpLHV80Q1WLuec+JqcS
U5EPUkkhHytml1MeQ4p0sq6KPgm0tL0C+5Nic1RaIKUWrHEh/7cPoMo+/G47NSZlVkwdQ1URtr5k
oCsFnR1eT/KFNxc6i5YWphszSMJyCtylDC+f/9+d+1IgCor2H4R84eWg2Ckm4R44W2s/BvPGDiZa
XGlfbvW78T2+tgLzuaHWTbWLNllDs2/8V6aKUSnElJ/xC/EHg4nAazaiCyViKOZTJPLWd+yPlLJp
yKwuKUogIO5LW+shJiTQm4ciery8nL/t5aXllAzEUHnwGD0A1Tl1wmbLb/uYWnfzptjqOyfsA/fB
u5r2/sNCMbP4fv4e38eBtyvDd4Ya/jSs6bydS9oy6h1ZqCphWD8ff5ZBbMTJKY+cGQOgCb7OGgjV
G+TDhp1yvIEKRDIlcZU4pOQAicsY87kbEGIELsbXXV5plc5I1sRpR9fOF6AY7iMGT9Pa+HoZYMUj
ODsYki2pigW188KnMf3QZa9N8dEZNuX9W5d+v4ykEkUyJ4gZDLFuQ5SGfK26r0W2ufz7qg2RfCej
Bu2YM+H3O5J8xYttr/Pitauc7WWYlZDI6YLJiciMkzrvheq3jUU1f2vrN6OhBXa9K8xjrSr6WIs0
n8FJDgVr3In3Lmz9FG/8A9voFTX2xRVDHIHaZlDfac+TgxrQ8LKUq5sFgmoU+Tgo6pZ7zfSFVV1t
CiejqUO36g+pzRT7dRniU8jZtePUY72QzPrlNiV1QXl/WYhVjfhPCISCz+3AVPq1DuJhaAT7UvZ3
bLzyB0X13OrxOYGQLG7uNqMWmdCGaXg1ooiiAsRHepWQJ09VybIuDSqZ0VOCGIGctyvdDOMQmhGu
JRqiBoxdNnEZT9br5TVb35U/KLLBiQQDrwV7UPgH4j10tcI9Wnt6gov+D4BkcKIBQyX4CDH0ad7P
Obi0Y+oipt2MVE82pvcM2sjODycVBaZKMMn8MEQ+vKSDYFX0dZruiOr9uWoXTuSSzU/ep60m5Iq6
L0311mr3vnttLts+b9EtZP+Lb/YHjUjlEJqPwVUJ5pcHY90EpvZUGk8akhy+p3A1Vz2KExzpCPkN
yxC9F0pngANvCJvpg5gcAzlUveIK7SbSQSI1fBUE/5H0bDzq1rT1EoCpnmerxxWE7qgtByUuor+S
RdAj5sQi7pFWNxPbkuk7M65t8rD0D5eP0ao4J0DSMdJtzbfmGaYnL5+ZvhnGa79RbM2qQp9ASAdJ
S+u4qsQ70F9ukg5lTv+jCNKBaUaCCIXwokz0r+pZHC76ng0/L6/Tqn6dCCGdmm5oiwLzFuDfjE5Y
WDwgaTjOm35RmDUFjnxrG3Olzb7YjyR5rKJtAR0u2JExRTmWYk/k5/+Yul1fiKjnPHxhLjrme8Wm
m+IcfPK8/yyYL50TkODX+e9AsWdQssdDwrn7MO8xnOfeuK3D9FU/tGHeUTtsr7/EHS1qWl/9/Vh5
MRThv1MkVxeNPSrgF+HJpXoHw0BbJ9005XXlXKntwlop/hmYWPITZ76eMea4FHE9f/Tpshihbiyh
OZSHFuVfWZxtXcI2dc23HCzul5VTudiSuUiisjDS30HsrXFtbKOMLltzM/7iQTqG7mHZldfRVbMp
XvTtQ/ytPb5cxlcYEV8yIl1nuPnvd7FX9LetU+V0SRxUVIHO7X8DkkyJacd1XosNxcyEMvqFwfaj
/fG/QUjWZLIZSTvxxgcD9VAfi+4x8TeXIVSHT7IlRoS6nbHCGW/cXdneoR9YsUy/CVIuHD751p0t
ryqJeI2l121Q7oxHhrFR0z0KC5oljG/mre8E1au5jR7TV/dVp+PevO0DEn6xdih1VcUTFOoh56Ws
1p8yV4O8S3lXGV+i6Lj07/+ypOi0EXltvAYkxfDSweBI4yBeHKMDy9slqcKere/ZHwBJLfpsjMfB
B0A/jB9RZo208AuFXoiP/LRrqAIBpyMo6hFkkixIgylm3IJr0bZIW9sPM6ZHW9MhSdHAEV5er3Xv
FjUNNmrZ0d8vN19xt2j5xGeEsh7blzanBTI412huBJPevX37b+GBEzjpNph14ueGB9E0/Zc9Hytd
Ve62xo6FwU9/BJIiPSBrKPyxhEAaojnzRr9hR6sM89fqA+3th3SXHrN7J1Bl81ZV+wRVMvqT0xU1
q4Dap8elPSz8yiU7xVYJF/mTWrhgRkaUHtzun95Tdj4lnYbatK5+NrKN6b+23lUb7/rhOS7u5vat
//s5oqKu8w+iZM+b3tQyS4NUec2t68Ty6usir1RE36tH6gRFOrNF29R9ukCubPBuuavdgFNeYQhX
t+cEQjq1Wd3nsd8Cgpk3o32/1Pexqu90rWDsbLEka64XqVMWBBh5Oe3d5HYot5m2A+2zz6768YlH
VwNSfCw0m3/Jr3ii/RQsWcgaSeuXu/ZUOA6SVjWmnM0Y9XqzqOgxVi3SCYS0fhx0Ft2EiRyBXsSU
829+Z9CJPEbzdkgV0qw6vidQ0jI2CYucLII0k/FSsPdh/ij5Iebby4dpVecwqg1sWDbSXzIr8NRG
KFwWm8XiMTCdb5n2L/fECYC0Yr2fsjHxAND53zL/y1gpDLdYBtkYIIwDQmNxF6EI4/yOANeAlvgx
DGm28HQHiq85rBczw3iRsT0mdsuuuJY0m8Gb37vJrBS2aO08ofzSR90d2mMcmcOkMpMm4+WE2IH7
5nkPWvralApfdg0Cw+ZASIHxSugslfSgc/PZ92ILLp69hH3THOrRCyNESf9aEVA4iHZ05FoQopJT
5C1I+zWGgbVBp3FE/EeNB6izyhS7tSLMGYpQx5M3waLzKS9coExRfd+m5U2qjQ+aq/+DMNgWUBGh
GxKDJiSlcIelTc3JywPO+q3uTa954yjc4rX71TUtWwfDCirXPw0DIvPicDb5ECW/dj3wyYRMNx5y
8rRMP6vlI4o/KnPjWO+IhaDW76lv3/NkU7uKhO/agmJiHzo+oX1QQvH3kwX1mMsdO9HyYABp1a5o
4wajaGZ9/pW1jqMIXa1ioZRK1Eli9JbM8zIMZt0OdYKnPpjD0TdZhCgQtzep2ypO1Yrpc3+zvoET
Bav721c7ESoCvWau6ZwHWf1jNNnRKL+aXURt1cSTFdtxhiM5YbnlYH6HDRzPjShP9lYrWrVpOniU
lbeVdZt1m8unbF1rBKHd/xNN1swoTst2ApHMyDPBxhUNBNy5fPo6ES2+S5hX1GiUIqa+dYaRINtY
2THSYGnlIso6MA9fRkrmB95gxc693pSNE0ZT1pQbw0hUOr6WLUTLKk4RCmPBeyDnd5c5HRyrj3lg
bTU7iA5GCGIoOm2+G2GM8qP+Id5YRzDjaDk1sW7H9ICxtxu+HzBKebpCUnHX037zZF7XT0WgCjyu
7d7Jx8mZ4QpTgGNEH3mwoCuxtp56csBH6toW0ytH7yb/B/bc08WQs8BjjIOhicVIk8YwaVIN7ovW
gNa2N3POFGdtLX10hibpZsVRMs6FdO5Dk2yMK3PjhwP4nGm5nbfFbbTRw1+XdXPFFThDlFTTa303
ZZlAbB8XZ2f0j5d/f609/gxAMv62U7pVOwLAe3rDEJADokAfZpDcXRvB/bK/F0eQ2tdsa21ihZej
XE3JTDoLaVqUMvKg/+U9L2/D3TdQA+986hzv+W4KMlXAYX0tRSU++j5sT7ZgZmtHWdTDVFp+Sp3i
3qgUiyncJsntQRWoi8I13wQXyu8+whMTmXYJ17IGdr8VMx2dg6390O3vlf6hO1/cXEXbvxbLAxwh
oGkQzVqfAodTm7eJ0A19NMPUYq9erIWFX+86FK8Mdc0QZxhATZdui4EdLuvN2tNcsGlYYkyo4zry
HZflemc0FsDxPoq3Vuo+GRZyAGOEnoClIt0mybx6SzJ3emvq4Ylj5sjGmEFDc/k71q6/088Qt9bJ
kg9aPk+puP704euYpFSPvnbJj3/AsFDsJthpdcyxO8coQDKTtFnKAzTNGjdJ4/lbrXRiLYharVMV
k64fSHD8EUzIxUAQmZjAdJgDXjigmXloOzT7Gm+iXcMoYtLuc3elfbCBevoNBiQ8VU0IEqEkUMi7
ek5OvkCyckm0NH1RiS9IXdq2NdWil8srunpLYIgtSghcOBNEehT2Y56xts54EGceWm/8aq/X9SGa
+QtW/znh422RLwfHfLsMa6we0BNc8fcTbTGMNIm5DVwvDpNnv6JpQvNf86be3JkafR3D+MmYaXsg
h2GkquCcUMVP1gHdEYI+yxO1yOfgQ9zywXbg2HT2D99/wQGCtj7ESh4hFY7Y3hMhiynjBbGEA0Wy
0GsNsBVFh8Wpjg5R5etXT5+ofscTG3zbskhaPA+YIgnHCY+kiXYYJRWAGC+lVTS1ioO+ppSgkMI0
P8QBHSIfCxaDAbDTC44JSRkd/a/O/A/+rW3rou8VrX+63P6AtJln11oFS4JJK+XRmX/5GChuaT8V
Oih0W1aDUxzJYvFac8hCgDNnx96+saqQaLuo+hrnmKCxtZbvLDo42lttBvnYU7MNI7arncOgnMdn
CIX7/CWeIIgUzIryKcwwW86cPXxJjuoXfXmu6icvu3ebO7c6og4Wcf++3xjTczLsjH952aJp4v8O
nsNoYmEhTpTUiLjWWEaLu3+YBorZvmgDgbOteIitHQUb1d8uxrKixkPuY/ZZkZAx6+E9ebdR8XMZ
STD1WFhrVmnnKhI6QWy0xFkuaGjP5fFIFCeNC6R2k4fl3t7Bl9oaYX49mHTYO9u3kRpb745RcqvR
FlFRWtAyeE82VsAD8ONeGZvsUNz66FKn++5thsc1vCy7iD5g0OxNsnm5rIVrp8mBrtvERgQf0fXz
z+2ztp0ce8TC6AeSJXTsFWq+DgDuKDHuHURS0nq0zC97DLVAvCLTObosnSPqehS7u4qBzsrf/HaC
Au5ciDHLyzgXXXNjWxBGGZQfFF9z73mby6u1ZubQog79QZWDhX/nQBzka4vbA6hKrxf7rtZuJhXE
mv6cQkg3k1U4aF5zAJGav7TommhHlD4Hw6LKcq3igAwNISUsG/6di+KNSQ0yMuC0ExSLxDcxS4NM
HzGgWTUjSAUluRFlbYE9FRSpQZP0tC1DD1GQxrFpUymCcauOsHMilKQITe0lWj8CaSHvS+zROXkY
/I+kfsIfYGapXh+yUlVsvxo1OEUV6nliwvSljZpyFlqR7Fo0YlmbUT+OWchrTAQPwW2xLfm1W6GP
r3mbx8MQv2n13si/XdbN36FG2YqffoZQ3pPPyNKYxekE4bOXViROm291CBc8+NnvMpNqh+TauU82
/qbfu7ezIhy+egIRn8aYHM8BwYakTQzZuQGD2HnAfQSg+EOHsdiXxVs7evCDwcXuoGsPjLjn0o14
3I9FyfDrbb11NLaPibb1ElMBs+aQYlYwSELQkiiymucwseMOiFLDXA3u1LebhU/aL21oenjZdja7
oe7WvAvscfqR4xHgBbGmeZ7CnK2qMWZXw1yiWwnGRvoIKwONMgf5KZKDGJ4D0o1vkxs6mDa/1Qpq
KUot1xYWc4Ux3khwRyFWfi4xQatIb2UDvER7T6yP2qA+KLb/fvNOMaRzmfgcffhoTgejJc3MfYqj
6KvChWtVJUiT/BFEOobIURdJGkMQ1iDM5dGho5wO72/ljlPUQv4od56HwvogD7TrJTg6P+a9alrF
6lqCNdZDIkuoqbRxYKgr4engE2xv+oEyRV5teM8UORsViDC3J+c85tqE5wNA6hHjsisQUx84qBgo
HjT69vK+rbmo3ok80qGLyszT4gLeQf7clrdudzctN3p6pxqItnZBnMJId1415ZbtL1APjdxloGUh
KPVg4ND5l5gkOAswNsLEnA9bbtOzh6kw42HCRfTGy8BPML0xPUaPc0z/IdEOqkwdBtGEK/hpBH01
mMZs6kDKsr3gdzdRvqzYm1U1+APx24icqIE3GsvS1tibGRMvh/d2ua1Uvvlae8+pGHKgzIh6rYGt
E4ao3bQUMQ48lfuegnS/TDfDFSZr7ew7FrYe9W/HhyggB2+HYhNtQLORwoasXTGgQwf3iCvmLshT
lir0lw3MNXhQWD+dqaDGpDC7azGB3yk2HbcYIuqSkRpmo3cq08Weme+zs1tAl8DhsJhVjID1F9DE
KARaO1yneJK9GpMCM14d4GmjA77T6y5uaDdcxcYTV7U7rED5YO9Bj6alY/C2fD0PIBGIFk54UGKm
0aDnlPCfHclpR54GpmiW+h0Fk/wQgCGaAx/ZsfHcOrdPoMWPe9ZEUMzADoanEW0vnM41HV/YVXew
tvy4BMUj0Kec1vfkQHZ9QUno0nRjt4Eq2LIWXD79HFcq6XbLKCsaDbIX1/7ODYrneJPdRHuq3SRX
1pE96Y+XbaYSUPKFMFKvBlcf5GcuRWsJ9cP4odujIetpeomC/FDtfigQhWZeWHHXPF/xZUQD5pAB
cURLBtVoFqAZbHsPKvFjgUG/qjTxWmTybEmlk5L04+jzGnhd2F1b18sQYLIzxcTPO2R4vpa3MX11
m/AWW4xWaGTtVPOGlEssHZ0iaUq3LX9/QHvTmlvomLv9Hh9fkeeKPIqAWk9VoyB+v4jOVxkkWIhS
go+ewATJXpkocC+8AQwgMBPY2yjMShPDC+K9wx59xLpG561C0JDESYB5c9nMaT3sK718IHEdYPym
q7/EdUnjvthoTR5OluJC+HyLiu9D9bgL++WYsoG0ar+KCowmDhz0YUc65ksFfHZBHPLX6ROMEnEx
7Qkejg66OzkC1xJtcdvEzQOjztptOXoDZht4qhzbJ3svUIgj0pu4RT/ZLDAoVW7BRAa/9rNDOmU/
MjCX7y8fnU/uPkA80zUx/AuMVQh/nZ+cweoicDriVeEWdtD31k2uIe5XH0YkhgorDyt9j3BjcBn0
00YBVBANI3WOWg5Drv4sOs3KEf7FK9X9mRrPbVXQJIlpUqj8nU8uAoBAV4mwFzqATU/mnHJSd3YZ
2oKCpXOfvDi+a6zqmbWqZpaVnUIUQRDFCDiM4TlfxKKrZ8vWEJE13Pg99+2HfNEVS7YGYToGOBzE
zf8pTGW0+uKZOFIBSzsnyPWiCfRe9UpZ2ReECJHBQm7BgusmGe6GYXYoaKggByh+PPQWufnXJd+7
ebP5awVADQ8o/g1Bq4cM5PmCNahLAb+/zQOnenD544Qi++W+498uo6zsPuLXIs+AojsbR+kcZXbw
PGClg0dXNN/PSRm0EbnKxlHx9F+FQekTQnw4pIjjnsNomo9qHhcwDCUtnt7C6tmbEjOu/14awUNP
wBGJVnb5pEYa76N84EXA04j69U8tBu04+FUuo6zpGYaUQsHQnIVBGZIKLJOTpfMMlMqugzntb1E7
/fgvEHghokbHxHAHab3MUm8S2ymKoJ7jAzLuoIgZqu+XMdY0WbRiIRaDVz3YW873xPG4ry8R+Gbc
8rs/PVTee4kqDBtYl3HWlgsbokO7oM2I/pzjxHazGKbTFOAe6a9HA9OeclVNzpp6nUJIb0N0/oDw
iAGi8rXtwprr1LF/xMT52ygIAi1wxvFmEyk55NLPJSFzBBaBHjBu98iKbwuJMEfnr9vkzkBw6ZyD
5Elr184AEA2DParqUBnONkc708geJ1VH0+q6/ScQklnnWJhqFidVBKykTbborjhkdomcAg8va8CK
pmEeiuGAwQvkjyDYPYcppoihFRg9+jBBQYzGQtaNNLJeIhX/x4o8Z0BCFU+euy7TEsOaATSUSfno
9CI5VvHpys7NeXtZpk8PQTi3SO+jbNDxQBokV9LNnpYPgwUjYLvV8xCZAcmbmTpgVbBJdB3pEXqq
VaQga+Jh0hhCRnAL/E8B1LwA63KV9EWQNR1FaorOeYqhJD8vS7aGArUT82vEtSAnSpg1jAjgwi6Y
2oBeIf8Xy90jKVUjuFfMAqhi4VjpKF1GIFVSCrSbREWTQZipngPLeARZ0eayICoESRtSPyuJmwwQ
pJ13+YiaJOIrtGDFNTwTQqzlicL5naNHBocQ5mSGeZIGLYbcjslmAqdb4V9NzSNGf/+9PSXoZcBx
wsw5XA6SFep0FuuTAbFAfPFsEW/jxOPfG7pTCLljc9IipzdyQOSOS5fI+VYa6TPpI0UwRVj+s8cS
ztDvK1QkA1DiIEnSakMSN/5SII2VbFJe0zK5X+aPUfMoJvH+izbYyF27CDfYtqxvtVXaCxsgE6ho
HqK2uS4XFSvj6sk5gZAUbmAkcnsfEK4fB0UMoivwomvetLus12umx3QcUFxhxid8amnZOIkYeP3Q
SJW7+RYNAWjhvy/bdFNrQ8jdTaMK1qwqOcGEWxcvRoJRg+dKXjL8Ny8x3TOaosecfPf4ElrdD55e
gbhcFxPDeKcQcU0zMPMTI0mEf2LKrVwsH8aim+ciYNF9694n7N2wPvT5pTdUFVSrSGI4NaTzMcVI
OsGIUc19yQzUtg7RreNXodVkqDFytxbKdW3eKQJfa3uHaamgmcRSephqer6W+TIWxWjbUBF9iBpK
rMo5ZENkHCsyNHuMx64Dp7ENpCCqt8ta8zlhhNOGAjw4rCIzjQFK59DIf/tjbWEbTVT3oJwChWFT
fEc0+yrOyqsing9T1N/Vlb5bqlhhUNZWGRXIeF06OHlQ3nNsDKJtqiSBP2vrRWjECy0a69oY3ll7
bVvBZUHXTqHnoHMAtzKx4dyeY1We1qE8J8cw2maMdt6SlmDc08fb0srd8DLU2g2DXAGBS0NAdi2f
REJ4XGQEYmWE3Y1V+jr06ZfLEJ9LJ/H7HhDQP4Jk46fSSU4qZ7aFP6hnxZYt3nHqyStp8qPjZPvc
rQ4Nf6mq5g7PrjCfU/dwGX/Nd8MUIiwj6m8cpI7PVxP6qmt8FoFK88GIwEg3gz28e+sW1bW2tm2Y
rmR54lYDVapQoZOrtCiGyNObGEe++JkWHx4DUf2guHBWhTnBEKfzBKNNeyeZSkRv+uUubnvaeBH4
lHekmBWKsSoMzDPBtSYiYOLvJ0CYDdnHPoL3Aesxjgr5Fw3Twlz9r5lIoBvg8P4PRsh7ApO0VlZF
HtbM8FAxkNNMd4Nm2lvjv6wbXj0uHoomPANpb2J3FLSrrECR4DFKbjxGqGbsMtzYl5VtddlOcKT9
cbWW5FGWQp4EU3SWK83aLlqqsA9rtghW8D9hJBPMM7SM+B2EiZotMcvAQSoYjYxN8pgk+/9JHnk2
vN62Wd9oUIMW1PdF9jxi+nyU/W2qVyjBH3nku7JzC8SiHcjjkqeiv8+q91JF6rZm58DhjgYlB08e
pG3O9cyO8yFlHO8qFumHdHAP/lz/g4oJdlSCYZZ4dshWG3XSXda72PrWQf6jQSXO0gVitLHx5fKe
/I40yl7nKZIQ9uTQdEad9hoBkofBWxnNjcVZkEcem2yjo0YH5CRxQYqNO80uEhOR1rGtQbjx7nTj
WAeo/DbmII5QJ/jsxXX7viAjyA5R07XdFo135ZWJOPddrQ/TvuY6rFjvTCLw1YORldYJqopp5Pvp
e5n4c34zT/acBLFj1Mk9iqzIcEPsLuchntPJwcZ4dRJ6bl3HG2JW/GoqJwPT4MphQbUC2lUtLQ55
3Gkgh7fLIqczx/QhqrtTM4W6lpAXr2f+K2/8goS5tXRPrEb33q7xa3/ZdXATRsrGHiOiTcKWaetU
Ph9Dv431aFOXThXRsvfcn54+EffH6Hv1r3xiS70fOvgxW+70GXJ3SzQ/RVMXVTSySXXD2qJ8ylo3
BilfhxD2xqra6S2xUI5ATZb6KnrjNZN+upuSpe1RAY+fFU9+E8Gr6nZk9wPqHJrk52W1WTNNSJuI
wQx4E2PWybnWkLEyvEpE5DTrh9kV1AfxxDj9jyCSPZ/NojH8CEEFN4toZdYJHZLqoSEqQpDVRUOi
F7UHKOnEkTsXhmVD4xAUfqO4fNlj08MJNcSjbrzqka+4CdesLfkDJVcg+DH4tEsRLCXMpk73lOdu
4Cw3PNr207S5vEefa5QxhAjBBNEpIJxMua7WjwnMbVNjk7KS9vXXOPvmdjW1MTh5fmyWAjn6I8pu
qeeFSbezCu2v769zfPN8XWsXdnKMgT8keZjoXZi2TWhXqjaWz+YYMGgWRW+AGKEgiwmysWp24g62
EtwJGCV0tA0VVdxndQcE3HXkMV3k1uSsUDQObpUvZYFORsN64GY2BlrF3CNCYap5MSsersByIYmB
Vwkawc9XLTLQE2Bk8HB5/cLIzyxBU0U2UEenPP6o43fNftTLu8b4e2/jHFe6CFw8omfXwm55XrxP
DfetS/otVvuvnQDAiMg3Arvo8pWfz1PNiqawWhzqgtE+bsKpXAIfkxkuK//qjqEFCGuIhA4CROer
yOush/YLpeA/mzYLUOURFqp+hFXNOwGRFLxJsrYhLmThy0EbwMCjKoxQAUi6wKolSmYOKSzj3uFo
vDNVMzpU6yTtekPiHoWMECEGDX47Fy/F7ASps3xc3g5hQs+9DLHrf7ZDfMaJl2GypkcDCgTpxqtu
eEvRFLxMB81lQZ4/VWZF0dqh0IDPVh1V2ninoekFo+UwrOoc0tFqk3EfwciWdSHn3/3WC0vtJlV1
0a7t0QmO3LWbZA0jiQhDGzEKVmzrjjPV4GAVhKzMUz7YvQ6Imo87q8qOrakqw1yJh2C5QDGC/gtM
28XVfr5cYz1WTBfRugHCfDFs7vyA1N6Mdq9Rn3csqUtrk2MehEardLI/es8ertIljeZ/uDVOP0Q6
VGNfLTmyCcjC5MWDq/Gv4GEPe4QPL2ukUmDpbBkFWGPmCItawHcx2mcDswfy7lr3HpIuw3V5LIrr
adlcRl3dSfCfI8AvSstk4x5XLKsSE8FKxvxom9a6c8TbWEUMvI6C5ylCaqYPF+18LwdovM4MoOij
dvTL9DbtVRyjnx0ZkFhhWBZ0hmAgpRwIyeqCm1xHsJqjZMv0djxPUd94PaDq2zW/XF60NRuFBUNV
N0J2cGOkndI0os/VhKAkOoS3CW+3djpu2NRvL8OsioTgqij4A5JcDDQRO2pqZiL+nn6w+QY13oHG
n4rxmHQKa7gq0AmS9LAnadnrVg6kzvw5sYq6Sx0UKsI08SOyycW9BweQwGVBK/+5EmhLg3m8Qhxt
xM3Rojaj79ojscpd3KIU1NXvOy/eXV7CNcEAiSAPanWEapxjMub4Y4uOoqDpyBbB/x1HYVDMqs1l
mDXTLhhkkCrz0dsg79TiZ6RiIlFbNL6Jq33xdlqJuEU0ocAl8fDkuoy3Jhbqw8BOhQIupGjE309u
rx79Crq15GWQDrAVvLYZXFkTDBWl9usfkFC6BZYXMbxdZoXVCsxKIng2g8QZo9s305wNEy0xw3Y6
onOusRULuXYte6DB0HVQTGHGq2T0/T7OqyLzkDsZDboYzW7ENERQBlv+fWXfue4udlQ5wrVTBjYr
bB7IzsAZIq2l21UGqt/cIvC9t2S897keNu3t6KCsS5VQWzXxcDPxQHXAn4XmwvN9i8HJaS6cIahl
/UjiQzNe9cNDh16j9tas7xtHDyo8Kv9+B30kpG3oC6qiZGPlDVOkkUSDbi63vmYeeu2h4q1i39YW
EUkacOHZuIQh3rlglp90XZZDMJu8Ls2DU782E6i+8ydBkvvX8uBA41klTAmSbNKRNuuy4nNXl8Hc
O+lX1xtRfV3GhXnXoXdJ9QZZ0UeYDRsjHwmo3lGGcy6XN3Zaq+UA80Aoi1QI8TRaVogu/EzMIRgb
M2gy1ZRosVaSnTTgmiLphd5ycezOMUu/t6OiG8rARN9B9KskXyxNxWq6Ktd/GMjWnmP4E8LRbQ2M
3tLvTbOn+f/h7Mp649aZ5S8iIFL7q5ZZ7XiLYzsvgmPnaN8lavn1t2Tgfp6hiREc4OC8GEgPqWaz
2V1dRagbDMZ1ErDDNJOXTO/ek4F/m4APmIXPteFeO7fb1JmudibspiaY+UPjYClrBHKy9yo6MR9S
UYtWsAhnqTM17Wdo30GTjqW5P1ntFLp45cWIJEloPFM+hfdgAlOLTWtYY++TlNJhA56sfM/AuEGe
vu+wqopOP4aJNHT4hENvjLwcS1VDZzspN3YzOtBi9kqzWTkXkjsI47l4v7KFsueL4h838nQyIZHl
oqq3HdizWavOOJvQ3ni+vB6pIeDEFl4UeKn4YI7VyLKLXkf2YyobA6VOnRzTRncarq5EFZkl1L8W
ulCc9S94QaNMspSFCM1xMoBWOPRK+1BZNyBFubwiSXoK0CNGRmACPX9xLrHO4rTrFNQ+C4jLOeAH
gXiAtjbr85W1Eb6vocGKBpeKq01MggtuaGQ00tKt7Nep2ywDdDS7K2vNsZo9KR+N/qj2d01wrXxb
2kywLKR36YJVmWqkC3E5OZW+hZe7VXejWCj37S5vpeyKAxp6AV6ay4SWCCxPNJByTEqJ0ayxPWAS
unJG3nllXTudxY6U1D5pG7eZ4v2g1y+XjUsyTNgGfhnXOUqnH1/gJC2CYobe12NRQkYleCAYKGjm
CMCvwU+p8cbTdk+ywrtsUnLxgQJ2mYtH0RmTTcLhJuOkRkGI5Rpq/DCDr7JveehiKHXPg8w36mAF
qSsL3MvoG64+pCsAYJwH0LhH7chucSTS8HmKKi+jBaYzbmq+NdV3vdgmyQoiQvpBDcjTLww2yDbF
uSMVhIJ2qOC4F+0uRE2pTvZZfJ/H7wFjjmocWFk6Hd1c3lbZHQgoJ+hBPhrbIroaGNGwjizcE6Ma
R3dJWiU/YrWrQG9A2UpnS2oKGBbNBGwc5WnhSqJqU2Qx60o3VzQ0c6abeASBBg1XxD0kZgDgRI8O
3PBAqIpDyQsF3FiVClJ2xfIpyf0syr0BwIDLGye7/ZCtA/AAGyhnfgy6n5wBK+4T9K+QsE9274VD
7NPuLTQSN1KIh9K8n0KxuAW3UtRC1Cj5PkpgeSt8Wl+Oy4n1sG/0sVqeCwTqmTGv3ZpHXh/k378Y
YAZ3zyJbDb9cNvvEDAEzJHp+OOiThdcqGmK3QJX+0HTzKmLGyuUguYQAimeIKCjc4eAJJ3yG+gKl
OZZkmo8tv+4myDFG92T+Pi5mmZBBjR0MpFCBEV9avZUHLY4ZgpdVdU5sFCqYcYbrLFjDp8kuogWc
hrwWxEUorAkrssYcM7QElsw0cZtsR+MrPjJHGY6qvoVU9sCgFLxl0c96+P6xXjJ2cPLgFaRBdPz8
u/WqPUZkgmXdap2RhZs0OtrZWrVJetQ+rehCcmvUaYwZryUmWwFovX41aFlroCq9fNJkVvDaxzai
2LQw056vJQBmeUDTuHQ7FYwUbayC1dK+Nuz652U70hONqMEwO4OZI5Sszw1NAa6YSaMlBrS4g8lM
x5x3aa84anrQ26OZPxD+lGtoXq+ST0nyIhRsPi0LlU9uT0nSpcBgKO0E8qJwSxu6En1lpwsvUxs8
UPDHLzpUZlCBoDOwsIuE+0ifXcvgnhESh83NykGW3WTA+ixILYz+LUiG843Uew06uN0Ev2iUZBso
ZuGQKaX32sCJFzWj8YtnAIhH4ZQC3d+CPrHM15BHkvsb3xH/QTsMg1BinzqfqMmTHh8TgE3dybJ+
O4C3G2J5nqUVWxvzJE5p17uw71bcVepGuq6aoFZBMw/Pm/PVm9pYWXhzIjRPkzskhz59xhSOqXo1
V39OpnKjzfYjp9P1HK/ZlvkRPi2Y/5HHI0MTwnUL743TGXefEap49hltv42taQ1PLjuQiGcLaf0y
mPWxASeXAjVbqM8t775EYzuLRrsEcvIqt1bcSGYGvUK0d3UUMjFlfr6Po6KSBPN4EF2JML0Uvv0l
1hp/kGy/FgwqsmiQaX0puhVTrCfdolPflmGr+noSR4kPvJq11hCXeaO9vMgBHcQYm1hHHBLeB9ZS
oiHNoSx9BLJqftMjA329bV1s23wFC/V16ngpaJwYXMLByTeCxGfJzRQGJ5d6zVPokPs/ae2kV5bT
HyPQaN0eor/ktndNL1/JnGXf7dS0kJpYGvSglASyYDr7DyBqJ7N/sIyuFNuWf0So3ZytT3hpccRh
HbS1EIYqejejhlNm3aYHf29BIg9PBO/y3bBmTvDFSht5qnBsp0Ue9LpxFgwSqA7s8DEJ/142BfYc
2dpQSEf3euEZE9OGOckTs1BxreaTNtV7LYXYzlU2zjZO3Gzq0C1NdX10GGljkHGQsZu3tZIn2sYo
+XDk6QyexnQcrNvMyLMSYJMmIfdTw7jiQOqhJRCMD/LE43pYE8fqkvJ1sknT72g0VOD11glXNsRs
J8yit0M6AQg1VIObRnXxPo4sqK7GqbSfOfDwijtGuQKCqraf5iNjhWE4Y9Q3v5uSxcpOrVWQ5CdT
NvpT1im/K3M0Zycx6PDQ6LnaXOtRzQ4BAnQGTgeQkt3GvTUxnxVBPzqG1mBsMUUc4B5K8B33ajXM
Ap+GefZMTCCbPaPt+p05THZ1CG027dsgGEHbXBaaCdUT+OFRj1jTAQtqQ+d2MEbauV2X8dYNq0TT
3VGJ9d99S4uHMi7nwJkrrNTh+lSY91bfMxRD+JQgP9Tmq35urcd8UGr4G1ePRqTk71BQsF5BoYzL
LLG1ONtARaaKjzSoWvVKydTCD0yGGdzY6rrukLd98DQVdPk8TCHXljWNvzQrmv6yZgoKJwC+S3NV
Pco0yMSoHbmBfPN4Xwxd1zoBNUsIXY11DaGfIkn7I9Fn+qA1QKI5db0g4ZhaMno74DVAXkbWRpZT
kjE3nTwdwARy2UulBwJwGDRjENNUcZixabquGvIKqS2Zd2r8wpRjb+ZeoW0Va224XWILeToKDZgx
W3QRlr+fxDJUiIKBJLhQMTB5BWQWnGU0nJTYmzoLEAD42+W1SYI15GbQBwPeB6T4Yi3ajjKrSlmP
urC71a+UgvoxVNsB7EOR2mMYjbhsTpKZIfPDqDb+h7xTPO44kVo+mUsZ1Q5bArqYxrznoan024BW
CfA/JEjWbEpiNMZKbExOYXxG/zLKT3Sa1VVHkKNkN2UE5urmXtH7FR+RxDHU3yx0ixmUbRDKzr9b
AOIDJaxC6Fk0WodbSOfJ5KNdnPwDcACdLCRVyyAydAwEQ1CbJohuiyFDd/ugcMsg2Cc2XblUZR/K
VDFfqyG7RVdaMDNZTRnZ0DuEuO8CXLqhLXMJ+xmstaO/MnbACSwNKRw2Dbec6IATChhqheapWzWY
2PQBPs3+Kl0cdODHC1O6y8E/3jrUVLPnlOlz6MytrhyrqNFbZ5gVDbwaidKH/jShGAFMN4/WaPxk
RxK/D4wTC24S4MnzT6vyaWANZlncSG2diDwmCdvC0TyjQC+2af/hhJxaEzZej6dUqZYzWNS2VwFv
zHV/VHbJGqmRxGFBmaAZAMEsAAcxS5trUDpWCtJBasVAF2tHqIisDADJXgdnNoTEjNldOqshbJj6
DnNYzqzWVxgDBnnGXQXuqJA12z4ofV7e99XT5UCzbJOQMy29SXQTQO26VDXPP1pTKybeXYs2XaLc
ayR6Af7/YAfTSiFT4htnZoTHbAgFgTy0FjPdNZA8rpZeReOdyp+saaXUJzmQsITFYDrOALmx4Bd5
jYpVrrcQoAWZm5IaP3LWb7q43JjBGouO1BRm3ZfxuKUZI5gyJxDvZhT5phFAnWuKfbVPvUobnIra
+8ufSVJcB5XhpynBQ1pI5IzltOTP81NgYTYO/JiR16bXVbYbV2GAsq8FKlsMNuEYg9RFcAotjdkc
DRA14tFvHY2EOPJwG3l1/z5qa01e2cowJQ5Eig2SdnSwzx2QKEVcRmFag/lCw1xB/RAoreJOceCS
hUbRxuRAXqzRO8i8Hk1KEEig5ox8RfhyOQad7HIZ4w5YgdkTchWGaMwMoO+9/NnkdkD0A2J28PyI
DCKZHWdW0sHOmP+eddNptJcp+7boGYbPDAygYD0ArX+BNqoByh1zBvyL2Ty3henUwGHF0Fe9vBRJ
AnRqRQQ20jZtK1UBIJgVTy2+UAWGcsjKEJDElsV7N/pxuVKdkobFk4WJtbe4L+yBjzBJe9UdrGoT
GtMWZ+zGVAHsqeMez4bstx234Ds0b6thrVwkO99AwUCsYJnERo/i3DUDK1LpPGFjy4E81nnqA3V5
xRoQwfbfp+dBCntiSni6hhC9QfF8wTCpbFtNxp7Ga6QMskMNADRQ65AVhLMIPj81lp4qi8RkZWu9
U7XsPdXSh45NfhR3V4TSu8sOI7s4T+0JIQtsakWD1vEyF1U5c6M6xpp+j+x0mRhLXnSw0HMXMb3d
BHLZdFrQypDmxlsR78LG4fF/l9chC1AnVkTHByVqz+cByNCoZXtqDQ/EMK7iwnCJmW3MUNvykGwv
m5R+qs+FiY4/58xMoxSgV539LePUJ8q2Nm4iwA/tNcom6Vc6MSVczEkXMwUjL1hdcD1mP8Pm5fJS
1v59ofAZJXUTtsvu9RrtHU1rIqcLh5U7f22/lh9x8hgs+TjRwYYRrevgAJUTWttGu9PjN0P3L69H
6nML7xQwUJj6E6f9wBmqmVOJ/SJJ4mrF6EYVZsCeLxuRFcs1dPD/Z0VYkFkqo9VTLIhNyGqbdkO6
9FBVqR9MkZcw+kKidtOrhqvma+rt0r08MS2ECb3UO5rNMF0PzM3ZJrf+M6tfSYbbP1y5UuR7iVEk
EJKCT0UUtJzC1sqYiQgxGyjBICscrHs9Zd9/cWp40YJwDyUJAMmEBEON5kLtc1ghFiqCKPawVQJz
6UVxYkI4RKB5wICJChOcUk8npZ+qVyFqE8XauIz0NJ0YEk6TmcyoGTQwVHfhpjHo0ZrM3YrvrdkQ
fG8oOJtmUIVjRDHZz/zWqvfNvAmsbd3fzJanjZPDjeOo/k61mwncS3X3tPILlu0S3ySnX0x0wZrk
eOR+fDEni39QYMd6XXeGpnaqwrdBDQH9uCI5Bq2PZsNl41L3N1VIXmLYHvNdgrcQ9C+hIAtyDcMi
v0oUd1GAuwrjzI0zE3RzXbmS2MuPOuohC/E8YCwiKpUbDCqLAVI2Ro29qnIHzWO3bUwvbN8UK3qt
k2proWNksLVX59KJFbcZ2CT6MXsF6ilhqaXacyOzsFQaGH5EVG+p1EYFGitjgdqpnj4PA4qVRnfV
5OWafrPs7J8aF45MppQ12JexbCMMfcX+a2lXBA3wyx9TmkGeWhHOSwc8cRUPSz7coCpZvhr0uk3e
ovY+CzRvRPEYlWGT3AJhsBLaZNnykpZ/DJyhw7q42cmN1KIuU6KUi9DG/huCZ3u8sawN46rXRQeu
3s/hSq4s385Pe0sSc2Jv1nBc+hr20PesK9+A5nzkASiW3XFOq/vL27pmbFn8iTFwpRg5iFqXuP1G
8HJLe+gxaCs7eNkIMOnnRoDiD9q8wqfro3avDpoLRU50T9cI2tfMCIfAbnhQYKAEh2Ak3jwq0AU0
rydl+JdjDmE5DPmgmGSBOv18ObaZl5grV5bKx+wmU+uE9t/K2KSQGjXKXd/el8ENi1bwSLJ76cSo
iMXAmZ5AFASjWYMBdgWT3zaoxbv7jL9c9ghZ1ERhaoG0oAf8pfI/R92Uon2BTDx9MLQfLLxmCnom
6mFQ0hW/kK7pxJTg6WFE6MgKmALwIjU3Xcd9i4xehHH9y2uSIXUgx/W5KOGTxdwifUZhqcg5QI37
pvuhG7va9vN6X5RbwJudHIrP81sV/7psWnYFg7pkAbaoeNd/6JaeHDDaAp5q5wAtz2XzGM7TrQaF
q8smpH5/YmLZ5hMTLS3NDrQDGG+itRvNNpBxDeZ71yiVZWZQpcU2gjEPYm3CHposnzF1hGGt2Egz
F7QRqdMpxuDnKtp7l1ckcwzMNqHoD9koRRO7TyDiy5FPY9SiIwOQb6h3d5Hb8vLGSErvsinZ9zk1
JfigWrEsVEOYigimEVO10x2eUr5iReqAp2aEzUP7MSnSHGY4+O2ZBso08pIET7HyFPCHWt0z+jex
j61+1LqVcu3KXn4gCU68IyTLLpuwTIzEUau9DtwO0V4q/V9qVydLFPGfY2xpbR+GaGLrwUuQpxuO
LJNWtX/5g0nXgzofYG9A/XwhJtbwbLJzRHp30JV9F5peq85bpYo82qwpzq+ZYucHa+BWU1sqTCmE
HoYu3RBGfWqM+7npvh/eMTMKJhID8vCYERPuLgKXbzsLX0np6s7jPJt8PTCcAhSVEFDO+O/Lmyjx
epA1YXjKwiMDtcDlrJ84RVH1RpTnoEHWy5jcNxV4U2qIW24uW5FcJeiloQu5COlZ0M48t1KZEDws
NICPOwsAqfoIJFpkP1n2BL2KNR7xr8JTmM0CUzVq3VDPhP6qsCReGsWU18BGtVEHXkWNbuFATtnZ
ft8Mm0LTdqiFHyjNvDlR/HAsntJ0cu1B22R2ulHC1CuttXFGScjEbwL2+oO/AjWA8w0wlHJA+wIg
ta5tAWb4nUavxjysPIqlRjDqpy9jwYA5Cfkpppv7yOzRX0aK5bZZ5yTzCOKvtRAm+5gw8T8zYqAc
FWLZM8wExVNpRwCmvJaVryo/inINTSU5dyB/BSIMSrqA8IqThHqljAUovuCd4TYED1uSUm9OnyyA
Sy47qMzQwmoL+AHCyZeOWRW0nUGrYYE/c5f5qh57dnNfTD8vm5F9oVMzQhyJFNCx4U6BmXJLzMcC
tGJNtbYW2etzCYcLKbzK8HwQnG0Kx6bRYlip5ocKxUU6NY4WgvC8hODIfQMIb59fRcX95bVJtxAg
yGWwb2nUCd5XoIJK5nEsXZ6+YKIRilZ/QoheqK+XzUi38MSM4H0YYww7puNL8cxCOzz/2cylM5ft
SvVx+WeEdzTO0OdqhIg12V2rKD3MaL3uTwU7kLDeJJHhGzWeFEn9M0bmeHllsnN1YtIWHkcsmBJt
7LCBCG5vbVb91wOkVan9AwmtDcQ91jKR5Sa5sERbvGmyCsmIjSWGbKsVO2KBfCT4OeHZ3EaPyEE0
42dEf/O1C07unp9bawuHoE1ZRwMTdis6eqGdbXNMGwzQYli4mNQUdaFmAN/YvDGZsru8xSs+KtZl
UtWYyqHCFrfDq9k99DUkjcPfZp+t7K3USUH/CWZ+IJKpeN+FWdZxqsIOaVFnSx0WbGn65x/W8mlD
pNrTIXs/mDps2GbjZQ3efzsA26j68G0zi/AfhiAxegZVBuEglAkkKjMFwaTJgPxg7b3dkmOXWg5R
zO/jSU9NiS/b0GzqUF3GdO3xSYcvFMUBBLzO5fVIPs2C9wJiHLwCSLMEr9cBO8zzBtlBOt+UZe9E
2WEK/2Fo58yI4OKGGWlsVGHEKh+K/J1F2yBck36QZG5nNoQyWKJVShQvaY5RhI6VjksB4vsJBabF
FHt5433Mjp1nLUU92VlqImtR6h+qNTtR9Z5Ua/N+0g+CgQ/cuygyfJmmTzCWlsYKjNDkXkn+xPWN
Mrxd/uaSY491fJpYtvIkye2NTudGABNG+R7T34X1M2pmdwxXoovkzgD5KUY/ASzCFIt4VFAwLKuU
wMwQ3Pb8XuHcGdgvQ78rAEgY+Yo12b6hv2xilBfPNhQVzhc1t0ajWhPSsCbTvThEHWhWnGHqVkLZ
cr6FW8JYNDcBx0RaBJzauRmrjUoWWDAT96+aese166h8LulDYOz07i0FOcflbyVbFvwAjDbIXAAf
EeJNlkXhQkGEJDYbnQZuHXPtYMbV5rKZD7Dll3V92hFfw6ifp3oN9QdXR2UhwKfK2gOYHTxtvlei
a87/FlXsqCxw1XCfKtuiXk3TliDw9RfgfWJDHR6NLCFhakMgrMdQRzLYNdl7Fs+sdqg9FHeoxZLb
gNDK8M2EjsNRG4MpdnKepdqm0+eO/wIFC4I93ltrXUpJEoK2OwN/KrCi6JUI2291fEyqyQQkdtHE
a7ZxcteMtQP1Oqcv+xXfkhoDBQSmAJFza2ImkLZoV+QtjGXa21QdCXvFjAZi2e9yXlNnk4UAdAsZ
lIUWJkHxbUS0puzVZV2YsjaeAxCSe3qUHKss4jcYtV9jg5AhO00KLWyk4HiKfTmdUabWcZIAqVqO
Bc19hZJuQtZBbNTKcgZ30+awUJD9U4B7rF7tCchKwgaEMyYdUx9E5dAGhOAt/U9TE/V3Y1NA5C8f
AclJgwgBqqHoiOF1LsrhhD2YvRp8bTc0h6sWc1nKWG8Az16JU5KdB7UBYHtoRoFgREQ9VyS0x2xO
IRCXvMOFoJW5i/gdpIIvr0biS4iECLvmMiLPxGGsyqQEaHkMEYVm5ST6zRDdxoaftvW252vUvbIW
FIxhjggzwaqJ5855UAwUEs6YvqrcOXrU7c1UP4DZpiKjm7a6R6PEycLXUP01mr8uL1LuVp+GRdxK
H4LAsgVXkBvp3ZF0vm3fTtU7LROg0A56/FOfd2i5z8l1otzE4Qvt71d+gKS/eLpysfEeGrU2BTp+
QFXZmwoFWdJ4uvKamK2rNrsUHEbkh1WtiYLKXBW5J4gewPWIIpVwCY3oRLW1CiztYNt+p9/Exp+I
myvnQXLT4aLDicA438KQJ3xUzJKX+CuM6Pauj3/M1t5K/6hDs2E9CF2ASdbWZpskCcNC3wYhMgri
KcnoYhDrRQoAbWY/JvwuCTHKB/Qnu2Ns9DptLWOUncRTc8vfT9Ig1eBqNltA0eqguKoN87bWO6fL
JmdKrJW3rPSEnNoSLje8ktHS0WDL1DCUs83nLcFsSwnhQN46Sfdml/ekvNPmP5f9U+YoSFiXQLPc
qGIKhkSvSaoMHf4cQpMjGsF9/ROTMyueInvC4sP9z4z4UqnBeDJ3FB/OJqpTqfshe+DoxKGOD5pt
Jy0e9cxwzFXqZ7m/fJoVjgFpgYGmIVanjkejPmbt1lDfNb5XtPvS+odm/tka2bm3sBnpQbdsZQDp
gPLVZD9jttbekQXt030Uctgg4EPVKtjHtnpDMHGpduTzDaIIr/+77BgS37eAiEeugVFWcAEIW5c2
DckaFejnPt5Plqdwy+F5AGLyfyhZWijxgb8E4FIV0MzzbeuNMhoCAlA37etNw2+D7MUce7fkm8sL
kmwdBnM/iHaRJH+pWM5VoGM2a8QoDMSn6+Y9hxgGQRtzAKzs5bIpiduBxxelBgQpPALERIFyxQh4
RhF9o5IYbp0kmFVBrTsIHSU2x4PeaXbomSG3Om+kZr7SEVleZ0KefGZ++XknYaueVVqB/xU3e2y9
BGGzz7s1qSRZzwBvXAwxgYRJU4AMPbdh6WrYYIgccUOftrlB/LbmfjzEu5wNmcPt8XYY0e8k8WZI
xy03K6/LBldhsxeY7UMYVvvUHraXt10Sy5DPgJ0AQ1WgHhGJcGpaZqzOE4Doke8cAwU58Wzz4LHh
Vb7SOJZsMdDQJga4EDgXZfvz5Q/x8hawgPqIxtGAN83pMr61NiYmOYPYYuACoaqA1El88MRZyO1I
aYAtiaJt2ep+bSV+WNk/un6tfCtbkKoDZ44XMubfxMYBjQd9iluYitp8hy74tuCKd/nzyExgBABd
OsAj6BcSiSAiSm2oYDnuq0pziMlat+iUxL9sRXaRYiYeAngIKsCSi1mJUZVRYtfQYUgw5hkO2R49
wA26gXtdaXZqMmyiWXO1WD2gZ7jRSLMSN2VXHdDlQBWB1wTfTkSYV1qlG+PCXhqrvW9MjZfE3XUJ
llZM8/6gaeBDGtbvknybWFBxuLx42RbjC6IqBOQgKL6EWDpptVkSpsBhoH4EMhDT8BidjJWyo8wt
T6yIlzmkr5p24EBM5OFDTZpbDj6aGBAXk6zx1kktYRlsoSLA/IgQyXpznkwasBqwQNAtW+xtSOJ9
PhU7Oq4RsMlMWaDlwIQbXrx4qZyf6LixM23W1drNIvN2qpkHrgK3KkdAx/6BERY6EZ+mhFWB/EYN
Q2TnbtuPph8UVfOgTGW1m7WQrTiE9DRgZhJiYpBlQ7FYiNPBVJK+59AMS612F7PfWo2cpDDK41xE
j0FjHnraXPVpemVH418OZbOVzE8WkwERX5gdgPvCXOT5thZWg+FQ24T9kDyXabIdI3YHWEXw/SoY
7vT/2fk4lSd33jRVVgqZ79rVuqr3yqnIb9rarj2TWGsDMbJDZqFfh/409hWESedLYlNnqQBt1y6q
jH5pNC8Rt94un2PZ9YqmIDIv0G8uCo7CZwtJ0EZ9ijdUruxYo3h9uits26HWY9QZx6LYm/oxsBs/
sTF3N0ROPu8GfqjCbTn8vfxTltWcJxOQZMXrDhUJC0S/IttbpXOQi/SYuC0NkKwN27DcWA2G+9rX
2FxJm74eQZiCfhnEmRd6OVGfYLS5yhsgfd0yw0hVQ9wxC51MPWgYM7m8qK9eCUtYFQL1h9Dj8vcT
b8HOQhAmzjDaB2RPOfxkU+1a/VpN66ujYKTkowy8dMiZCGCzR10brACFHIWBabqaLepOdbjGNyDb
NXg+Ks4fFJVistn2RG+bCE+CfhyKY0AVcquNjAHPMDzVeb3GnyJbFI4ZQAYfZGSiZyJ3UHgX4NFP
ettp8/bQh+328teRmkDDCTmUCl4HcaI0y+I6gP4CxmRbL9J+k3TtFSU3sOgzf/BZiZ0A9IAqdcjx
5MiN22LuHAVylf+yhE8Lyy84cbCU8b5WF6YXjK/4RqcdJoz5Xzbx9ZGBojPIA2yI7qHbIB5MPQ8U
IBfxngEB9xUSOq9OG8doBp/N820MNielBK3NZZuyYPBp8wscucus2oDIFWIO2aHHPoSYcrc2MSQr
6ub71VbUJNGpUQ0IZqEGLdwcIOxI+3JQsYXmIwE3bgoKT/J8eT0fyA4hugFkBPS/oS04dbGlPykJ
yBA65KRJmXgTFKnmIPeAXHbYlDzNQfFA6j9G1ntpcBcP/ctYaAelv6V15intWs1uWdCl3yLUD2wj
hUDYkh9n0ByzNZQJ+2Mfzz+UsX3Xyt9R393gmf59xWgweQBea+MqwziX2OFnI+hSk3LEDijNI2pc
k6drvHJ0G0wClzdbcurAcLs0LUFyCypd4U4rKxrHRMMe92SgBzXQQQxcp2s9cbZsk7CNSDZAtAgi
cDSKxOhB7aawBrNr3OKK/Z4dy4v9t5fEQ4rqp260aXxQZvn97nFwdOdubdSZSk4lTuTC/YAXDv4n
JAeaRSII0vSNC7q6tnHCH8XtDLOe7ofX3FV/qZkzbqMf+c9d6pDN5Q2WQGXxCVHQRjcVqEFDvEBD
0PgQtQS3LbuurlTHOlj71H1C93GP18fK15QbQ7sGs+PLW0vsH4xq0Gtxh30mD61bbi0v345uvp99
TArvkhWCkVVrQkCNMjOcDRtLq33jEB6IE91APytzyPWLdiySldgqecRhJ08WJyQIpp3VlHIsbrpr
vIo7tTM6ZuaZW0jzreQiksbqua3lgj+5Kwya4Hj2sDUcev/PeEy3/XP9bDgKHGS8WRNqlIW8s6UJ
Hkq1HnXgZWndc+9Pr+aRO/wAGS/NwcToQ7dtHu/WeM8knGvnSxRePAWQBgMtYdO6y3dgbHAab3Kj
K9vZqLlTe52vbcbtS+RjoG37a+VQqF/jgb7QHKJGhScQuAfPt3fIbNJODWzTN/s9fd0E18ztnH6D
m3M+lPvVzym5I8/sCZ6qx72SVsvn1K5J7twMbuYm2OvaDbfgo2E3s1t62XXiDrvLC5VcH2d2BZft
hsnOSQ27vVttAE37c69vFWXdXeXrW8pboNFBi1Lwn4yyKqKQonbbA9v2f/Nr1Ys84uSu7TY+f433
r9GhP6KbcHl5kk4efAgkEv9vV/Ahu1DVBCI3IO5+Tl8xcQmCt6vmT+NTd/TLGM77vlZ+W3ZMuEkA
9QbxB96jaIOLjVij7BNaLJ6jRB2EtzunmJR9S9ciqSq5sc7sCB7DZ6h1FKDVBiOh5tpXrX9D95N7
c/8ceMEGiD/H/MH21/HjX8OZXgYvcsLNNjrGnvbD/vlorYQj6aJtTKlg8hNZpVg+m0e76ZCPQZsz
uA0GV+MPNNle/pQyE9DBUZBy4K7CqTw/kXMOhaki1XFCzMGjLHe14HpYA4dKntALyylD2QjPZ7xX
hPNAyoSWaaE1bg6l2EO8mx32An3JOyPCi89pvfpKcUxvvl1lsZBeHsgm8WhWMb8E2+fri7S6r9tJ
adxxw61ddRsi8fCNG7KN1+b2JG8/vC8/LQlXR6zkMc1HWKp9rrlAzznFWn4oNQEw2AL0BmmteAjo
2Mysy/CxOuuRc1x/6q6O98n3CZM/sggDyJaF11TMJjRtHCoywO0SfsvqnVH7lX1/2e2ktxCKUDjL
lIF+lwm7lVq51gamgaW8jd7gmk66Nf3QMfbWFTKJ2e8OkfNjcMpdcN3ulJUGr9TpkRmC4B01HbB4
nzsFSuuNFhlwR6Wcr4Ox2mlo/xfR2oyPfJGfdlQBFJ3PNK/7EXamA8s9rroVc4hLtyAGuR+2GOmw
HUPzsUofI86Ja08+8/BZV7Z6yeXF0EntD7JdcPeBXOh8tX0RRzQt4TXGdftq3Ye5B7YQ3/KmN3PT
7KJXdXaA0fHDn8ouc6u3eGPzlTgm9Vs8MhZ0PbgVTOEXDKAObOmIXxBom2G8C3AXY1xxCNcGJJfg
/HWln3aE4I3BGWsqI9hpyg6ysdb03lorjit3nU8TQjyJUcxPrB4mCEkgJTdh3jPuf9rm0+WPJo9b
J1smnI+2QrvcWI66GbzS7lEpX1vidR1zLbafLbcbDUhMrGQtH41CYf8AXEQ7EvRXC0JIeBUmaj0R
1DIQpsFQa+37CcxNbg735F65rY71lfq7vuo3euSyzB02nV8YTrxZy4olWwyiAxNoK9QB6Bf58saI
ExoRgl+Rtc5sviTZQ0ZWlipL9FHVQkax3AvLyNr5oahYCBhGH7cw4tBNdaPtg41+rbx3PvcBULpm
tvf9L3pmUfiiJpt6G4J3rdv6mQeI4u1wa7dOD/mAXfN9zagFJP65OiEv7MswqrsctjLjT2q6FRTN
Ic5zeUGSw3ZmQ8gBGW/nLg9ho7L3SfU25isnTdIuOV+EEKXzajT6xo5aN9rrN5CN8BOPZP7gPUxb
8/3yWmTHzcT8FLQVF0lCNBPO3WHO20xpyqTFwwTfhDjgqcVFBAzv1rieX1aMsa9hCvncMuoMBAQq
PoLvjTFwWqGetS7b2jeKPx+Dje1WjZO8Jk6yRQZx2Z70Q52Y+z/SrmtHbh3IfpEABSq9UrFzmDwv
gmfGlkTlHL5+j4zd6x5ZaOHefTMwRpdYLBaLFc6ZGR4ZtTGuk7Qyoqw0JYyIdauc0NNezx3H7Ypm
9hZ5JB0lMakMtTC7C3GCjDIbEFgCUhG45GpLukwvkpxm+/CX/Hh/fUuvkW/6nFli73eFMqaQjk6V
KbN0/Ght3vDO6JR5yL5K49+Ty8MwbxQ6M0wfuPKamkGhkr7tEzsuQ2NYQ8GcNmWu0Yk4RSQypuCQ
PPtukLWiZsjuZyjL64c6dwvxKwvNtltpnfjdEX1PzMwURU4sRk6EGFC9cbTbKo5snc4nPqe521Pf
iekWTCAN9axVrKXF8327xJldjmWpirUO2dkFg+RUN7xT5LTWrwaAgSvufsk+b0XN7BMIOmLcBXll
kPd0H5xqlztwl2pFyNK9dStkZoZ1kwQAdcF61KqgUmFWtdmNa917i3c0+FJRPybTy3Deh1KrtRgK
UTEtZbQro0YbEyU0svpN6b4FdvaqH8TH4DrsGJIC0QeGg1dO2+QK/zaZPx8wW2aZpb7fd/iAKv2K
0yOL9kP22YHZvvsk5HOsjsQzJbmklfgcrUbUyxv5R/js6JXJ2PQ6P63+wDbDRXEAOOWgn3DDfyWb
lpZWYLe0tzxb2JYITVQHiAhOf9Lps7pRrPuaWPKrNzuhzKL7rCQoag/4lqAuAEB1WQU++52++UvV
U1O4gpQHZlNnZgvm7mIM+bIyWqQeEKo4CW2OAWIVH1A6DnFDs3HHM6D4Vix5KcMLILk/gmd7nHJg
7aiA8maMsTFueDxpeWOkoaEa8OZAswuc+6pcPDo38mbbqsoMM5Ux5KU6cvIigk7OAwflyrIWjeeP
lHn/uczxdcqr2LBQNcJq56emp1mBvJWlDKj0/yVJdqvEeXW29SvG2gyLeve38Ag/UyripI5GQDGt
QDFLsOYbJnO4Yy7qFHfcJK+TPKlRaMf6gAaQ5mZJzrK3CWOegpLh/7Vf8wddOQyigsGfyuB8RyxP
omgq4krj5GJIdmOD6uwGlPsiaWQBMtieN5qf3mO8496BTXSU0pXVLB7kG7uYXYJBjExtJkBvOfdY
+UcxXbG7pfTXN0uY3XSxQmof/BY4TnawweNpm6JAo/u0hiVEm8ouaeeKL2QlgP6dp/nbHqZhZQwf
gJZw8uQ39iAXcYQ4AuvSH5StupNedGSGK3pukWghlLdz4wXO0oiRtuVd3gSGo33fTJYV++cDZluY
iyqnywHWrSnHWLqA3/U//D4Ke0hFo5UREAvfFyh1TEv7GgvkRKwIjAsJt9Jet/hOhPedcDVBDYCX
wXcRAcZ/+EbDEhQH1S6DfQUBFY7hmTNjK3a6jW/eX9JyVHQjcKazhmnMC3QIlCmG2YeOvryJtHoY
3MxdS5csG8iNrJnhVwUydCWA8I3M4j1LsRoroiBLoWRTvww4ajQJ6Nk7f+ZX36qR1Y/2ksH79P6K
F7wy4MoBtonkPiagfifRbqw0ikovLqamn2F0ORK7qc9sJa8sZURemAwtraQ19IAFR4lOcECfAXsY
mYZ5RixuSD5yGikMoAiZnOJI9blJ7BH0xqnycn91S24MHUHoGIZE/u9BtSImylgG6FATlPwgVMBj
79L+xDcqqGPqAiDOcWvoWv/hDZwDdrUVH7BwsX6TPin/RrltGHsacCILQw/xoh3xkCh0ilLAitUu
KHSaAAJcOmp7KPDN7u+CeQJL2wCJt0QMbJUUvIVpHZmmeetfuUJKHlgmd5v7qp1O98y9oTENURF6
GNDIIM+st24Dr9EAd2VEktPoZ0l/y4cGiFQ/74tZXNuNmJmTIT6WrBKI8eXOlIVzxOUWBrrA9XUR
sK33hS3sFxgsgfyjYDYavTazNXlaO8iFhoIeBuHUqR5bG+Eqj9+S4m6FzFakxrGcB3WP3coFWnTM
kKQLoRK31ju2pLlbOdPfb4xvTHJxUEPIKbxzODoRa91G3gtZQku/XvEia7Jmhp4r5dBnPCqSeSmp
hxLQFSJgm9BTmNb7LCtQwU/rtYbeyRXPDRB1V6QCwOU93UHf10f6oAaHIGSqnjOGjxhIXVnUkjUg
Hwu3AbxgdF3NFMgS1RtqcYSFq6/l+MHlR9Y93je4pdhkqg38I2OmuN4LAK6cQ8bgeE7ya7Tr3ceI
KoVqyVfy4J9zh/hIg92XurawmebSMhUxDw6hSf6zDU9S94ORlRrP0ub8WRcSbd83p5QCIezTSYR3
DAqH9+z7S1jq3UAn9xQTTBhuGBD+LsBP1dETIgltaqdMM3grOXROj5gOXg+0T/sOMb5uIsYvVkKS
Jd3dyhW/yx0aMlZ8A7mFj5Sh/p7kzOSbFe0tuQg0/wLwDKw5GD2fbZCsgs0N12dphP5FZMQcyWuH
SfpGXeN0X17NP4Lmb7JRGlsxnFYjleiPiIUrC3FZKexyf7fWxMw2S+WUuAe4JEqaABAXG2wO4zYk
16z7Ypa8ENDopmZxtIqjf/r73qQtq3pfxGr6/kFtA0BAgOroVPEfRbWyQYsLupE08+FiQIQ6CiEp
bjXtjct1dTuWqtAgK6MO/6H5AgNP6LOf+j8nztnvy5JrsW5LTJoYRAGyY0Z7fc817n3VLSU7vgmZ
OSKpiPqqTSFEFY1+V2yFK2eElrLpGB0vzabdItPq9G/Cl/dfVAmYa1CRyqgFz1fHEzZkCoMqB3Ew
QV8XorW+sRJhbSRuKbTHHAHGECfmJsD7zYwwzCRg+2EKyWj76AQ0YTNgw7s3CsdAq3kKPhPbTzzX
15Nd4XXHQVll7Fo61bcfMHMdfZlN4/H4ALYnTniVXd+N8RIlteG55CHZpNsAk0pOs5YKWTLWW7mz
RxRa/BH3o6fVyPyDwO1Etk/WUMvXljZdBzexRpkQRatkuHvdJ7T3dhqXmSR3vWItybK2ltkRL6Ja
DfJJUMmewMSCxNGz2H3dPwtLd9etvmaHW8fYU+fn0FeMCyXnT6X0cl/A0iLAcCSgtIAxQ5QyvmsL
NNUkKmMsoik+xyJzwXqJlmTr/ydktiWF0IlBL8Pamvih4nwqkLeIrAQSi7cwbl8ZLEPoR0Pv/feV
EPTchMMoYDtMVaejeaqcULWwK1Z+8CzAPgFfmlz/Q31VV/HymBjE0N47v/vL0sdwnwr9tfkAjJ3Y
ksv86q0CViwZ9a2Y2XmNMRjBDZMdeHVohGNOSfVWt08Rk8z7W7V0b90KmtkDGVMlqCZBQxYbfaTT
oZeevQk3rc1jM5SKtaaURQO8UeDMNgZAA7GEhwI93RIbs0yfSfFwf01ryptZBieq2chHsIywj69+
1WxiPnrB5LkVKKu8UEsH9lZ/swOrKT2wYWPIkh5MsgUJz6ukm95DZY/GsEHN066GlR1bVCCuLPSX
A2n3rxnhPihDD1zRsPuiBvtT5ZQx+6jK2rqvxMVbGUgK/8iZrSwbBT7SOVgG71RXzeisdieg3JJS
4nr71sBki8nv1I14vS93UaESUgnA2wUO4bx7nklhgggH8VpVqY9tnP8o4nzFdUzxxPz1hif2PyJm
h0uQM60oY4hoRvm17FWnlPJDP3JO0Yv7tE5ea1Y/3l/VUjIIaGd/ZM7OmeQL2piCL8WQFP+UorgS
kspKucgK2sH1U8+QSWzLHTHzdA2xa9lg/oieNH5zQVZZ2sVjAdGcgmmIWqJplVgBW8nILh66mwXO
Dl3HYQwKmO1wjOKnELzUGRpkJwbHt/uKXFvMzCoTmUVFrUx65M2y23sSyI8+7otYtEAgS8H40B6k
zDtCJJbmejwlSRrxwAs7Nf68//vLN9eNgNmGDCPmPJNJADmMr2pDpQ+GKYNjuK1flE19ya8Krsyf
q60af2MgYSgFTbhT6zZQieYjiqGvVirKy+gG1Dqrfwm35a8q/tFm00hF3/4YspW4fvFquZE3C+v5
jjQtyyGviFwmfPZyA5y/lzI6l6AVva/SJeNDSylwIIDHhmm86VNuTHwokjziS5zoUXEH+Y2kV31s
kGtaGyxasr5bObMl5bI0DFEGOTX57KQdycC5vDbauSZj9gBPfDLGUgAZyHDagVhss6FxE92376ts
RcwcPiDzsxTMvBCT9E8gTgEd+QHjmP9lX9C4jyFfEFv+VcbuyjrlwAiPDGoaUC0+Kt2WAySCB2zZ
/7CaG0GzjVGLrvMCBYIy2dblhJLB1rq1SeJFld0Ime3MmAiS38uTkAqAfOSgg+q8z//Lk2kadvhf
nc3zInpFosSbLkASNsQS4ko1qrAcrqSr1gawpw+eX4RTOzkSz6osI2f2/dgUbOy6TMHDWwmiZz1X
r0PPPyZBi9nLbqcWvtnpyUMlrGFzLp7WCRUEIczv6t13saI+Jj7QhuDD68CMot3gAdm4diN5ZVxt
cb/wNgDoOyqhf004+JlQEgDVIIkq8BvWjYC98o18WIkmFleDnlWMAADh4a85g1BFeJ6PUGKDsRvR
RSaIShlqvP/J+m7kTN9x4+PisVb5oZ82q9n79ZsqHFA7un+KlprCMGuCzD3S2ugGnrcYlWLYqUMO
jXUH/QjSM+ElcnM3PJTb+EkwQP7ub/yzZ3k/9caNPtaKxotpklvxs1MsVUHFwwwRQ9jZsYkpHh/p
B4r/TmhWbrDWyvD3xiH3IAC6F5DKGLOZEy6ICSfEdYjOz0xwKtVSgqPPmYO4ua/Tv40QUgDYKk7M
gkihzVI/YoxbkAxo+ZTZj1Y8VZrLpWsuY6Gci5FeFMORp+MnwKvZQR5ABdknrVRh3IBDHyRg32mF
BinpKG51G41imVNJKPsDpTTYqhvMLFUGJpfW8tN/B074ChQCgUWKngoMpH63UBRCqyFv8NvJ8Bjn
58Z/u6/Ktd+fnYAelLFFImOVafYoKYdOWzH/3x/43R9+X8AsjFBaXqu5CAvgL/W+MDCSYksOytBO
aNRuY/tOYORW5KQoiHMms+QN72gWOaw9gRYCRDTii+B1AHQRlDkPZ8gweh1YNyvDfy4/FQtkpeNJ
cXzK/VSt1GUv8kHYrnGVL/Q7fBc6O3yhrPehOAmtPwcjN1U6uuU+REcAGD/fy+Pg3t/MpXNxu8aZ
ycZcFxK+g7hRtCrhl5Y+K4J1X8SaHucxTpOLYlEBOtJ4zjfaQaXJhaMCig37F30bPtQH4fCviw3f
dDgH/JT4UEq6SWDBXCZvJN4BLtv9RU16mdvojd5k8fshG5JM9bwYItQH6aWmipnT8DF11BUiiYUJ
pu9LmT1Ye36sWTNADtuUGRX2bWQIdmyTR5wFK9sMNob3NSv93SnshfbaAKQ4mdu9dc4eSb7ie6Sa
zLGzPAwpk2Nts7fEwiNp119bd2pKUXEW+U24Of4arsJFNEcr/PBgqGtFkFVdzBxbxqdM8mp8i//c
WBi0xRBV9Su1dSvaI/Xymj+jgeP4EBw6gzlrr6iFPMz3jZh5PV0eZDmaNmLYKpbnoNdJ3w2W4Ar0
516k2qfwwztp7lpfx5KvBSzPdKGAP0GePxbFUAbFkaAhEa2rTiFpm7Co/3V4Nt0Sf0TMHA7xG5HT
e4jQss5JpWrTxIg1unGlarp0zeM+4lF7AUA75jy+HxhVius6qxFt9l73IdWdTxFid+cO7x9DQ7+r
cf98TnfE3G4x3g6oIbQ2EVzG38X5XY0hSuCGGIx7H8JD3ZUOESyx22n+GjvT4sr+iJoPGXqFzA9A
FYMCo8Ft5fwoI7Ezci2at5Jq5YG1dBwx+jAhvqMa+NeVVBaY1gInK/LEcgsmxcrtA3jSIW8f+867
Nnxrskx8ua/KRf99K3RmIRVfFGXCIx6MG9FSFW4fK81n03im4AO1xA9tEMnHNBu4i5JVR/DMO6Na
bbyh3ANswMwj/3r/g5burNvvme1tUYNVQErwPXXD2V5THjGqR4Vmbd2LJoQwCkVeCU+keRQ+gJEI
HUc4GBl/AGoRFfLAaLSvSuVovAbUuGhDmMSdEL8Q+POz8NTrpYAhVYQ0AF+a/sBe6yalGgPPLsvN
+9pburmQf/pH1Ozm6gJN7bwGopoytBKGmmf1msRm1bgK2efc5zi+3he46MNuBM5OPhhgBl0voMdQ
D1w5rs2E6f866wkfdiNidksJoq9roYdjAT4AWsVAyedeWSMByf3fp7i+S5rdQYMvVo1SQnuMGygi
NXMM0MILVm+xXit0rtnE9Pebl6bC+gxTXViUXlwk4oLUmHrkWS61FZ+yvD/THDiG73R9jgmi9ugz
AQgkEtMhis+cdwD89EoYs3hi4a3+T8Rsf4B0iodfDuef1xFvRnImWDrPNBBDENW8b21romYbhERn
0DcNVtOhsRvskSx4JVxi3ReyrDKwOWtAiUJ+enZcZfQ16R4Hkx4q3eW6HH2yazAxi94HlCkAbtKA
Rj5vihDzKGnQfjYlhX6WylUqXtQewCK4N8t6DTVv6VZBPhWoMMDMwmDTTGepNKKhJsATPMC4VNps
gbHocSEd0/PQvpZrjWFLO4ShfwkImADqQ+34u12nBPEsS/EUz3xBdtvSF096SPxd7K/We5b2aWoF
UmUdNMuA1/guapTjYlRLH4OCTWDGYnjo4YLum8LCatA5jYUAskEjf+VWfaXj9ZBhCpdoRxFF9qxA
A3cU2felLOzQNBXLo2AAXhB1XmXvgjTMugY71JDYjFX+baxqO9R5U5UygQa6bBQkfrovc8IkhX5m
URRQSgFuCFQ0UDbOy+ws05JBjqLKKMlnUZ9DIC2HdW+JALVJv2Q03JUyeqeBzJ+pll7UFlNTWvSe
kQibURWsIgppRo5aiaxztucKkTaxVXOOWDzxzE2nloT4UwNWdlF9Zblo1vpXWUluAmLDOB3sSkh2
FapL0vhSis+CwEyNALikxYLTH6XqCmzXF29K8VANvcGlox0iszLGHkqyT6QCD/Sb1z/Wum7y6blR
d0Hy5nUVJepbKziBVxvZuMWtgW5BRnkd8OQAmkMUV4LeeRSeJR0X4zGtcorWZo495pU5jIeiQ1XD
GjzVlDDWhlbDjDhCs/VDgdbkedCfU+A2RYd6sBVwhwyJVaIBURQOQz9YEgBJ+shk3g+9zWmlCBTl
BFpnLjAMlOKril67sKSBvykGS28dtB8Zg0doJbhy8aKTfdtlFEAOtE1PPf/ASa5WCPj4g6ef/M4D
pOa5rXPLC5kbpU4ABF1hL2Vu5l/k9szxZy2BQKCjRs2vRLqk3bZuQVbsyrJVe5g4+Fn1e8YB8u9n
q115aQOQzh7zD7J+CPg94X4GcW23PogZ6z2gnKGAHFjuoyv1r6DzYElGC7JpgtOY2Jpqi9KuG0eM
83zmzVbJejCMb1SkYqGQMLsqwUsgO21wBatZNWw6fiP4IFu3JTg3VhHaCj+lyhW9veK/aOlZFylm
qlzig8NZloxC2BYT+iqzA6JSXXNS/kfk/RI1V2zcFiMTNUA9gnOejLRIT3p97BJb1UMrlRqjFqlS
/Rh1uyx5I45aKmt4RwOdGuQcuCQ8HcBm6SdpLa7mzKg5K+El4vG47p/jwFHUB1m4Ns0hLj/66jjA
Q/bteRBMOTOjNx9oFKiaG3mBj5LcDOSAlfAQfg052ZbduWIbX3tnGfraNEPHvsf5JQ3PnmaMnaOC
Nrcw6i61K+DGtZcCsIvCD5UZY2kqvAUj8LSSlgImyjT0aTYPRX1N8j2soI73Xf7cQhcR+tWJdChq
cY+z5Q9Om3BGnlqRbovEkls7QEd7pJ+8yATwcDQeSkjt+k08XjvvvX2vFNfjJmQLBuyJCW+Uq8Es
hKFxcc/aRy87e+JG0k7aczRcw85Nq23fAiztKawdTXKJ8IR6GQX/pKnlDVqmjlxpRU1gyOGxQIAE
olchNvzuwpGPsbMU9N7F3abin2JMNYIMOdmL3JXTD2m3CaUTCWnXv5IKczfqodMVcBMklH3W0Yeo
PLLKrNhLpGwxumwyTjJVcq0g208tLUQhI5MMrT9XcUxLuIOMvJDg2NYNsJAzGqtbzIIhsB5pnz0n
yB8IH6p4LLzHEH1qWkv13srLwfTRGcCqBL3sF1KAmWM0+8aKwQTS9JYfbYh61NtTHme4s3Kzaz8l
taRedAGKGgdYKuHHWG3jCnypicMPW3Q+mkP50SZXgYBfKKVCC+YDgpkpqwHGD6aJrdQ7KZP6wFqv
jlfWGhHnaspOUBIq+YiX8XZ1gtSNQ0PyMGk82EIIZ+f2aElvHqq+2dWIqrJtGcPtnLzkZ5wLqI0a
emDrgimggTNVt3gpwrk4IDFWAka5vKNKvi/YS+b/ygRT1eyIMSpEZg/7jfZCcpF4oNHwNo/SGifh
ZJKadqPLFAlccXbD8HllYqSAPy6EpyA75XLpcJyj5z8U0S1jo/FtL/7Zi0aeXJXSboM3vt1V0fMQ
X2XRSbxrUJlcCQ1exEAEgC7DtmC0cM/H1jBcR85g3lYjpt7bWivYWWVr1XkYLhk55ZCbB27foMHb
+/TYJunek+jspzutfVa4J9L8UqDe9onPXXB2GshXb0dJeQPejZFKD0nz1dYdDaIAAFFXJXFQ0OOS
UxxdAv+aD8RCettWONlUo6eAnSpRM8roIQt/cEq5CThDYy8cOFq4g9IgnvABCmNUIFLSTFn/wsdk
0a8odwL0IEVmwY8W4yuT5TnlCzD2dlSdyKtxOK9ieW2h9PGkphupelN8kEjvs9zmOMmIsLR6sPj2
UcAs1jhYqWzHsmSV0Y7BfkOhd4XwLVN2QYuyHW9n/WfbHUioGxGanltv28HJ6xdl8kedYCaRKXAB
jp9n1HVnJp41SL0RpBgl9rSNlI+OmEsOqzqK8obF9XBKmmYngWro4omNz8AjijKrFgxFdaLeFdOH
ovoATToDhl/nhZZXKNT3mSkU72PkxKOlZDDErRAGlMUfXH3oY8NjZiPiq00x2/Yqg+PGQ9czu8wa
yK5sjaTTaMht+rw2GtUssyc/NOJwJ4H+NPfMKu6NUnG6BNh2jUyV7rMicFYabXBnaMMHrzlCl9La
lzZp5uGOAzqPmu/U3FH0hhbBAYNhNJMv5XBOxEOBQTOx2PFSBefxQxRBgxCquxBbQT5EKGnQOcvj
VYNpm0A+Ir6nUnRVxlddTh2POZx2YOn7oPn2iOS17gx1Y+losGDiVqg5gy/QpOX7Rlc0OKpWF8CR
ctc0fRell6jbZZ3FYpdFGFNon8sOl9r4JtaJncGTci0gmZSYN0XcEL5syQPaT1UXVWMqB3C3QSKa
DW7NBsOBTb0lvr7tAC4Y62+aYiZK4MbRR62cPO2YNbvEM8BTJ2VXlj160XPkW3LwJCSvQ7pT8YSY
Nk8Ta9By6u6YVhZ4MyOCIzGcMQhjgFmKVr4ORDrA34bHjtvKUb/RvEOqnZVMsXVYpKhYcrHH/BJF
fAR/n3qymekjzcNj3icGEE9svvKsuNawpmcuPaGjjBaqRAFnbOWIuAYdEc6bimiIBwuprOyFypFK
YiFmJCkoC/18K6vvdfcQB7imhT2yShHcINMcUT6w7sXz0fgRbgH9LoaF2dTgVekdn2eUBIkRhOBL
D55E75iqAlSkm00KSk1lP3ZvY4Nyknip8yd0RonjlxfxRu4Tc0iAgJ6+ysLL0GPUf9h3gy3j6vXV
2s6iw9gINFQB1sn2OSqxPVCZspLW3kWW3xXFFSo3J06tBRskBHFPHCTQQmCkOWh+5d05aTf96PZk
h2nhI8BatmUqmG2YW7KGbk8rKbZN/bOHgnuna6+KjLEP3uj8Zj8KAVWb1yzbe8NlUMyMHbv82JOY
SoMOIl1igInRTopnbfSBGHdUcblGClgX5ZEC/3bDTZxuteE3T16yJfEvWY7pFH6HX6OAvJn/ROCW
JPKFtNPkOoKUGCL8Vjw8CkNraNW19s9aupOg2ubigURSrpiR1DtMFsqc53RZBM4quFBi1OwzKA+K
/hbx7NRAUXG7Szm7wUnh4oR6VQhHy9O2equa0JX8wEazCu3LCxN8GoKst6o0g+s4UObsO/krEp+E
6knXXwTtHHm9ySs97adPTh2M1nflRum/MHVGvQJ3bgb07Z3gpVYLfwSWsJI/llI98QptO+4s1b8G
+I5y2HWJbDXoSck4iwG9MpFxTYefuQp40EcRYU+dUyCVuAN+ZpQGA9iMVJUrE3QpUfRYsNaRwjNp
tmELlunaozmuSkjjFfSPsX0obfhwi//RCRuwuRpDJBgp7FETTyI6/nw/wBW5ZeKT7B0k1c5UA1zk
pgg3jSIkWGDw+hg2kztJi0PaNvYgAGoToHz6q15IhiK8FmGGOCQ12iJ9jwVK9JcmjDByWVO/PrOi
gea+ImXHRLD9iM9MF7c54vAWBSNEKInSWhiT8zS7yd/akjyAWbgB7ct4CYQfnLwLEx/eBUnOFD0h
EKLqu+mxBdK8nkSmXrzwwbtUPYSJk2KGoLAlDr15vKWQBJw8bp66OYhH8ZbQ8NjmMObaKcz8/cQp
4XpgrhGiQOU3Nv97UGuHvHtjnuvFj4R/AzCXkTUfAoK4rn4bOp72ibZp5X3GfQnj4MjVr4EhEOsw
khz8DCO8FdHKlAfTNc4bFeEtriy2Pd8d8ijdK/GHgOOQgsqxe1Yinmp42w26VaHBTxsZegzAYCeF
tOrcDGgtnNn6jIbKz9xP3TCA//FLW2G4O+OAegIOhxoa4oCmlWAXtQd0jJLwHIuPVX3Qg9JBB5Gd
eIEbxnIAzIytFqCt1Oto5BVGGjoJiDe8ElXjod2IIzB+/F+quokQnuFulBvZjEonEkBpiauN7SXB
1vIRABmaEVfcifcEW+xHQ85/5O0LKR/0MbMbtEggxNCFY048mqSCoYVAyhJtrbyqcQaen1OG10+o
5xR8KuaoXvwB2gdBrF4SsyMywFJGe5RwmfkgkgnNsIi2GHs38uhTFhB9sOuAh/LgeTQItiWiLQ/u
RC3xtjzXLKNjbTXxpchbS/APceoOo6mxinrY7kIBjiia/jX0FqriW8396uHIgbdFw7DGs2IPIiU9
fVbRUqJ1lzYhlBBmYngZDDNgneBf0UJmxHB6fhpaQphRDy9UsBLzenMIdXWkUXCoFfGjB7l9NX7o
qDukHbABSIJnpLTJWWJ0uM7LYjBb+aqE2xDbpGANrl6+yJVqBuW74FdWENVUZT4disAIWU5TNgEY
gIsTpwBceBWCWy602sqVyejEg51EOwxSYOw4s3kZUXgaIiWCh0gy2pqOsuvYb7zxoxNCDATKmzAN
tjHmvX2mGNJgq9VJETkngOuqxdZhCAqaFA8MQXgcstHggnM2bdVY/c4WsOTDQyV3yCs7lnCIuMZE
QekpStPXnGOW6D32uYzL1YwQ7hXRCOIBcImBvy1H/OM9JpErhbxJSryIYlACw7+0cbnJA17GtL3w
KXGanbaiI5P6mJfVe9C1XzHj3Jpjx1Rknt3pL23cOPl4SGviKMILvt3iinE3yAOC+ks9xdb1TugQ
OJflLmHloWy6rdYMP+RKsXsVaMShjwAaloKrxhbkX0QE5hnBw178ArEjDjqITK6JaoCgwSBorANB
g1NliPixnSxoNqX0KcnnWFaoJz7Ig0KrNHgBmLwZdXiQCl9BpB+8FC+GHJMEuhIXZphNgRFz1Mqq
h9dxOI/+h1pNq9Mew3zvc0Dy1x895VKWB158ULmT1zwqAPGpU/hu0dLQVDXKeIjlidmoP3L1lxIB
M75loN4zWtXuff+EVJuR1Q0FqY6h8IXL2vRdmlIYWeu0ZflA9MYJwmQT9+FDmURGKgvbRGoOg6q9
9thvsUkMzoswXEmMtHsR9EfVR8rhJ0mdRO2fW0/AnLate+kx5H/0uQbqRLA7d4WV4or3MOmuDMAv
2Mn+E14JKQiE2icvxfsMz0EVd0EanIFP7URo2NL50fQ1gouswr9fWlzs42DrgewKrU+j/kn2hb2I
7klfe1HVBvVX2cqFDpce3CTCnRwXp8wCi7XeqWfKh6gHX+Bqsfpa2GDQEXaGuYccDYmD/hGN/0PZ
eSw5ziTL+olgBi22IACqIqtYunuTVi0qoRNaPf35eDZ3zthvM3a3bdUkQaaIcPdwf+3m37n7RxNj
MgC78XVG1WBw6043NX9ZFoJ668+qXSt3jny1hlvLUTDYQjsPfSOeJSUj2WdTaM3zH32jCW2mUgtH
TM9MFbW1K3ZL73500k56HtwR9aMGvbtbHLGT7OVwHbxYp1MsJn2nGwzyTa7Ov1J6/ujzoDxswYqX
dL98S4SW7PjcCP2eL6zIVj4kYJZBEWbkHHytqz2l3nbNB/mnGCwV1WuZhW5uh92dW7KavaZ/ZAGI
ijf1kTkgEFc9sNqkrV8untgR2lcAxtYuSO0B2WiyGuVXgDzZGkW5a/suHvUgUWADuzzjesB9jnOz
8KkS59s4q6TSnRdZaV40dGCnlV0nDotg0KtwqDOapvaOZOL37ZpE57itFLFsu0d/ZPm6+uq9ji10
8NKbD3aHSzcJ3IVu/x2LdD/U9hoano/3kZf9dbb+D0q8qMzFsanZGzRFrioswJ/irLpiNwVbYtA6
d7MXZeYaV0Fehv2Uv/SFdlaCFDCm1kgsLWO/8ZN8zWhWC1U8FNuWhoGWnoq1st5VbxyHRavDDIRh
JEUkNFL95qv0UMHO7WS6fvPJK2Y+7V1PcAuF1++RaC6hZ699oF2x5k+k2nhGLusFWyDCHJ+dXJ2U
OV/8IUs0YIGWknjusyTNt0QZelTPy/2crT+CdTPDwHXOjaZHmdfcGBvEMFU7lFMdb6r/NtoFz98l
jbtl2M2THw/KjAtLxprT0o7IMpLW+ohT60dK9SRTue1E10VmWo3oWK3Pyh+P8yR6miSghzoFxKAY
Wb30tgntZG/2tW7zJyHNT07sS5fLk97pSdukybyKWBlaFKzWI8HPC4OoAM1T3aHNF+urSSyZY+Sk
3W7RQBwzqUZfI2B4qdPFs31OXS6updN/6O7wXBveo28RwOIMeSwkKG7QJKmRgcmgywH4Mgr7b1Ba
n/VYE7zct0+bEzy1U/5ryoK/y7ISUlGoB9C2KGuWB+iY/Yqfwro0xy13v6bJAZ/vimezqICysybC
Xvycmvy55k2njLJZTDodkthbbvtZNeClw5zRqzrABwO+Sgovz7JTUR8EP7uJEtieu6v05M4VuQfm
bNlgutkjCmLcZqvylEmfPo5LpvEPdqD2qd6ehn6yw7HPt93g3Lc7i05XMk7BqOgfsj72c5b3oGgw
tjVM+7aNal18zKUDxouRI19r04eeVxPaagOH3+cS1DAdBRzDzsrHKCvtS5fxIr0ab2WtnnSXdJK5
LuLJLZNpNN6VrTMVBGeRe0NMfPDJl6CSkqkNvZ8+eqPRwsWr/3K6P+jzWifVZubhTHFg2b/7lLye
ouDe1OM8c8+unT5jK5FUXBWBKfBqMV6zVOGSgBmI8vRj0bbPhd18DHpxNJvsPI7lteqWx5EhDk/r
tp0/9L+2NahjnTlbc8Lls5X7wZiBigd/n3NJuBRAJO8hWhzbvzrhW6HRKv9n2zaK24RT3767+Jtg
7LYI/mAT8mICFyyFEQVFfmv8FIDC3l5cAo5sMaZx4bOtsvVq9vmbXLu/1jScPNN/IJLwMetorrR1
uXoDUFOVZVRk3YOUJHx7Gtbai94nal2P27AkZeV9KQjgsczJ3DPPc+0hxxUv2ph9poriifoUWc+h
XTTS3GTkePO+mUmpUdVLQ0VXGdp+2MYbrsK7OeOGM7w+WcbqtZHlzRi642qbh3KtP72i+ZwdrkPP
m/6S0tiGrk8X5w+HIdBeifTdjco54SYNvQWo3W9TJKmeJsfaLzplmuhem2E9rXn3ovV/0m2Lu9Q+
GK13GDbv3TO3vTWv53osv1LTf7drzsNOHXRLS6YtvbaeQLitOcx5pc2RRNGPXBrX0g4Ofs/23tRg
giW1OlCwQw1CekxYFPa3aUIBNfKs9QAkw1B/9o1Lb5N9zoF5W4Iyj5oSWNtb+0NfdKQwFJyfi259
VFnlJbWXvczgGEJb13OhmQ4rV79bfueJSr1Lv9jzLuuGk+WvNy/o58vI7t8GixaxRc+zONk+a9w3
P50ObelT3gd/JhlcpnT9XFJ4tIrN3ZjBtxDjH9ee6lCj/pw63BFb8UandJAFSgg9i5Xuv+rl9NGk
Wjw1nCiSe1jLATa7pGWm+n8H8O0unNbxLCx5U6UT2WV/mWo9ag2R8wLOlyvsp3WrmCfOHpUQ4JbZ
WbnrhwEoWNEUBUW1K73svet6EuXS9tbkzXEp872VG5wD9XVri1+11uw7b3jatJXDvlFJWhd7VReH
oJdxO6fxUFOXA3KDBdj9x9j9qZsszi1rl47mzir6WMucs5llUb2oR4PrZN2yZHSKT8RNr6WmTTvT
wLh9GY5ZbkapX8aiqsO6BjuB5w7nMbvom/m9mimsxrQ2CVbsdNP5/KQW4YJf0W/IqY+VcM2dmLw3
2p/IdzHHIgIQNn777OoW3FhsPCwQvDfVO1PKk9GI73RKj9K9c8/ji6uXv5oZUJsT/DSl7m1b1C3w
lIgm2zlrTpZjitE+20P53I7yl7aR1TsK583snIhW8YDBShN7RXHVViPdN2X35IqV3k0JJ2SlnYZC
3mehXszJu1Yj83KkIXDa6HwhTv9HbuZH3qYP+P08rov5keX289Kdgjaldp4Odganwzi3ueNwiDIq
gUoNt4J2rXF4qHUcTwvnusi2W0O8mFE3e6OdOCuqJ2cRe93QjpM+AubJveUXRFab415VVriaDV9E
G1IAnAc5x7LHzhmYHgOsj3Va+aZScRu3KbRx721pXcBRn/D0BCx1D7ILdqlJjqrpXN3UOqWFe9U4
DUaGbpGzUWb5QlwHoMxOjNGSq1iY5blLNW4wYth80vi4xsLA44nmYd/P3mFZjL0wmvNgQF83WJ5a
dWRPDJCtxB1qbdKs9dGABO7L9LmUBj9Jo2HzXh8Kz4uNYYZaHndu7+7tIXuYiGFzp+os8urYLPWe
sRfOeYYKw61bfmyM8GWD/5IO+rU3ta+tlDs795Iq8/UwJxY9bOaSamggzdS+DRsdaz+e01ZrIKT5
L3iXhJbInzyness0GRWNEdtuT58i50vWVxRaXjLWxVOeo9Jw/XiazaO/0JObds6NPUSCWd01K3aI
R78Goz0rFfyy2dyl5v6SxZ9+ml7aro1JOIuLKj0JHUZizPcpcNpkuOhNzbDS89uS60nna4gF/X3F
ANKsoGuktx+z9WzqGjyFF/WDea1mN1rqLrbk9GAWeR3mavqVdtZu89p3NTFO0eEy1QtUX9OjnVux
gRjMgCHKtyXJRAr+Oyemo2JTGx6VrJ5SmH4JcA6DcugG94W4errwdCfkfHJANUGdj5tb7lebQaI+
39e5nWxCXcZJi8cMyXfAWWQPa2iRSheSxxpVZfBuGf2pptnu8m3fehUMp3zoHbDYRl9fnWqK+yGP
zLH56ZY9SLXeXpY2PwUOLmD1QpT9HGlBTZpX+kmH9rxszHEs5h4fh0tVjBdLMIITFIldZB+5yyKb
/b+l7H+6ZJ202nLVa+NtMKuHzPci3bDOpZsdxkW10VZpALfz1Qcc0AymJixIkeJPXXf7aqNra7JT
s2q0loUZFiq9KZHddMtaw2IqkqLKHqRqvvvKua6eWZxSjxBz8Fi6l2wD584+2jJ7dBaLmbX6pVlR
2xgBmbDl2RhnTlJ4f7hBVwXPVZfRD/TN2fYJth+W+tkbQT4MFxEDTNqIM/vOUh3jlu610WjvlsAK
tyl4CTTqB+KIc9tfd/zVc6Pbezl0EYPVSetwwhfIEzb3j5Uh/Gu1W2BPN7tsv/G5ptcjPswNOD6V
dvZ8Grl24gxudrgfnoWgIwTTF9YCyl3+mNYKkErD9Gu++Sa81SZvje7HGsCFyzXZG7B6mYAHneqn
TAqmQVR2kjVUYGcGJE2j9FCt+Cxk/VmONIl8snzHTX1UufMy1iv9mwcB57XlaW6c13zSjMfWobLU
cur7obnjOfd6N9WuW99HY7kcMaQJN/8H2EO0yCo0nJXwpTpadTcC3IxIq01892U1zfderW+lWZ39
RiYok3Y2ehy5VHHVNR+Z4WGWvO6QfYZeu+5WF+xztqJaVkkHZbXi0kX0TFgT09epLcrs6rQuYKNB
H+e1fykrdlsK7Tot4EQy2sYTHhlhE/zkKsMvLz+MhQHtfZqQoExe9UzY8hXlSFSLY6pbYTDO4Ti9
CJKVqaBDbdZPQ9XulpWwzuKvW2yha8/Ar6+CmzHvXvtMJUPwWnAU98sEeOxRT0LdcFS5I2EthQiz
+TUr8ieHTgNhWeR0/SN9X+JxLthGcUzlGvtoRcapDIm0TFqqUcYeYVeHZx1uY+sk+I53b3gBLMHI
wQPSMdv7d0TYAxi8C+6MH7ZxRPgMnGxQ5Hs7XinUzJ+9XKJxBHCFLGJgOJpoaudmQEWgReTP8vVe
+/ITmVHl/1AZaNby2kBkQgAxDfa3W73INbKd42ShSH9PEsQOLROX/tLWJ6pdM/8lF1CyVuzmnCIa
WZQFUOjW5R69a1i2Mu6c76CnsenWXQH+hwdkyKkWTQEajgGtVUCw4vSzE78D+WZQZ6blqxqzJOcK
CtyJE84JGwjEbUpPRue/UB9ROJlANDyAif88eCAujw+dX0VCfUg2SuW0UZPeFrQGmdEdXJyoFF4v
5a0UdBMecAGyYj9vY8P6bpzyvGlkBq7jm6//dQdrH0zA6+hV2uI81ChherHzjDqmF+FOMCI1legp
9BP3DJi3jGXAcppeUI0CpY+4oGVR14yHWqEQA7r1OEKkQUCKOT6s+nnufm3O+Fj7p7Q0Y1vn+kyh
M/r2GCj4+PWp0L8FLrJE0aKu3a0jT24ae8tZgFmrMM1mfj4RDqwRkf027U+P764EmXL781yAaTr+
YWu8qG4jIw/OA8oW2bSRAxsi7FMe/KZqDVPvza6RiLclaNRxXUDmU6If/CURGupK+TpsKFk+oHvD
xX6XiL9WIaGd5oPbf/jI0rr1MkLagpcCbcM8p3uHiset8sihbuo6uCv8zs3194ZCyJVDCNIAfiUT
uX0I9Swh/Afvp69+9tPnWGih7/zsvBdDvTmKmVjNRvS9wRHQDo3zRQbFE14bu6ZhESKPWufuwWte
AjioZiSqjytKqmHX6gtIRPq5DWVoQ+XZtR7WA3IKSNYKpQvFNaVuyl9XyOPdngPVe/YA5Xzgq65Y
ohJNlLftg7WNRbHsFm/imHhWAdqSrXy2ZhubzQ8mQXfEye4msg4GlqJtPFfGTVDGaf1MGQPzthQ7
Jzjk2yP2pknJkqS1cVObRqgtr8VgKC46+2WU1iHXQaqk+VBSpuedjJSJ+fP0ycGLXjGff/mzHS/Q
FJlXvDR1Tm7GgKRONocSMpM2bAkL24y3Wf3KgPXd1Jv2mvmpK/UTbx4YWTF8yLL7U62cvkCf6YqX
J/Xpu84ZaYt+H4xNQvDSgg5Ax54I0DcfkUBpRkQmCXUctTRKtx4oVKSXzWgONaKsSdd5ae3YbtS0
hv1zYCZPAkQGBV0xjlVoYdqrIehYsxXFg//SFNzDnnFtG2QF6/pD3qmsOvVARa07uHOuIOpMdC4g
06fcwEeeLnSVelJoxalY3CZcSu1vlevv7vCh93M8SBZeRmu2IPRstfZpVXc1mv9g1RD4/H07iZip
nediK+MROJsI7AgEJgk2UKCyOsyaEVPZJjbKsVKNH74d/C1ytvXgnYmaVmEjfPwZ6zZeqL+DZQMp
q5KVc1rY2VfdpSOTQfPf1uiiUpZlUs5b3E4L0P4aCbO6kaSHMlNFsvPKndtMt8Vr94uV/V0AFTps
oKq8SkhjPXlsZ9m1e1V8MU39sKyw0HN/UBWvExRHbQR3GQRKzMI5zsAjDiHO62Qe09m+Nir/3S7N
QUNBnuku+wBtmAqwO/HYTyQW+X5EKn0yd9oc+gUnr64zXbQqrkaK+EpH+/TaYfM7pDQF3t1acUCY
owcHMY7ROlmQIP0LbnS7uhnerc1IgEhObvFec03IYtxNYFb63D01Lsd6rfyzaIxnbxLRBkXq1iQC
sPDXPvshAuyHmhkKQYsqH9FCNp2EyMO+U0fdX+Ilp4mEwtVSEY29GWv+UIACEkXW6M9r3527DWeD
cYqmBuQWsynF+LXX0LLkKLMWopCz4LR6XHLKvwhA7aEcDllA2INeHwYJPAeBgy7xPLjM/Nh5DGMR
mbZ2MFbuywr5l8Dh3OZAHOVx4gsaliGyuSDr2k2qfOImVHyo8tHtBSK/BlvmdvRfNM6ntUYa51GC
1ja1aIsGTau0sOXGzqrq2Mv+VS/834M27ZVRf9hVcZnL8ZRWXVxq2cOa129VZ5y8TcU5uj1/SOMK
rrBjPGSmoRbmvUVSEKJi2tljvYeLpV5ZDp7v7IQgcGXQ8IXvh7iiJMVV6Gm1sls6FofF4Un6OVpz
muB6ZEUNZ2lqXFTynFLahpjBHyrT3PecdG37zWhfmFn1VW3DcfQoFXwaHXoNnbUzbOIkx/zQc5/K
xiewJE2EO+/hbGKdSxFhyxuwZqgjcijQ+/YQTJ6LR5gXvGtpa0eWBM4wqcoHOFPzVuXDUS01h3f9
y+2qbw3YGRA8v3VpR+m1hrJChQWRO4vhYjvw74HzVqZ9QrFDv1ugmCvGd7+0z44adzlyFdktDyLt
HsYpSzjwyGtYEd8Wx4zf3UY1oDdKhtXEbHtWx8Hg7DO5xONI4W6775mPOi/ovvJ63KV2fVhci+IT
FDcH6zAtwNnUOgxVsV/c5ZI2+s1s4YsNJCgAYHzBPpJfYjGJqRxtnfBvJzaXYC+qMtbXeV84TtKY
KXey5LivTnSXB99WSXaH1Bz3guz3cc4UCj11RUXzeIfnfYu0ve7vVAB7907UmE2UCTuipPw1rnoi
28YPdV2/aJ2TdBCtiA/Blpq98otjDba8dMtpGEea8/Q4L4HAYbb/Yw4UJvC7j1rHoqYYa4R1daQb
lnfIYQBBnAv3wUXaVA3dZez7V7STd83Yg/C8REjjMqHw7DTt2a6Dz/sVTzRjggCIhlTlz5k7sKGZ
mPC29su5D97ZJWDgL91hSYt8hxvivvaZia3HtzUbw3xoLl5VJ7LbDpNvvqey/+wCeZgQm4vC+bEM
dPn+ggTM3Hl0Dhrcv9X3V80tkrJ1k8LPD7rvneueoGCvjbsx/1oMXs8xw1IN574v92qo98syRzPC
40Y10dg5L1U3PXoz+FtLQd8iHbG96VZO1cUwt1eV1Zclzc6kb+2EhmWLv+wLvswUiUKP8Mbyn9aO
bLvK+TnOBB5pnKqlLHbC4MYzrIuTVonD3VMH2r6nwBBDccg0EtZA4APCWQfDPPhe/6y4Ve5VHZdg
kqv2cXKx2erbYucblOad5dxqvL1MltUdfW0pDO26YUsouDyU5s363LLvoWGbcCjWoxZUVuxtwbNc
SY0sM/gtodWoMREGaQa/T5sh/zS5adD6bCVqAXuNsyb3IOTqMcJZ4JMiFJlgF+s4u563bNqnC1um
dOEwTONxNGqP6QUaK2A3qPsfNGP4jgfwEm4TpXN3orc5Z155muoGpUWP/wGCHqXpCNH9GIL0hDsN
RBFwJcTpn3VK6eaDr3XSvpXH/yy113FBlY5Bym509Uta9z/7oD/MC1COGmLNWx9wqsxDRzDD1uER
led36Rk3UcOZumnmLVvkGo3VjCb0lROaH6Zqdg68eEn8aTOKw4iyptmKPxNtakBB7rF7dYNGNc/u
Ixuz9l0q+eha215OQ9IaVQSrEwbMO5Rj9pQrnXazxDKo2FX0eobNVzkM1w1+cyz5GJgipqCTdaBi
Izh4TfDUS3H1eCirw8xcqNhpvhsKkNadvuRU/aVwee4tt4hKRQE+aDYqEiox5Go2KHRv870FrHus
jhuKeD9AHqfa2NesfQMlvYDle9SxpnNIyT4oZZ1s6FLtTTIDIuGXUO5ber53twYMNUPL7g0vpqDl
aLvI8CnhoaU8q72khfazt5u4MvS4lw0Fp685O0ubONu8FflktqB69fzy2C7+pxGM1rHtQI9FtQUc
tAYT/ylzNJqBDpQJce0sXI6ndGuWgy5NyOFVEQO1SuTmzTSdx6KnMKi7PJ5r34qCoNFjpWnj3gjA
KZdx5veQK64B3cTg7pIxxzHRP8wOiH2nZe59/2wP/gbUb9llQGQ3bWfToVzTgsH46nw2TdrSMFdj
jG9byvxDyYDC3au3Ojd1V34b0jB2WamCx1ZDJO+XyCXy7inIvUtnqPv1ADruBtFCL3TxcjP4FAUi
xh4wc6d1AZP7uTaGzho0EcNj+W4qGBqa5zJ/KKrmd6eV3e9lrRnD6V8Mh64bXt1/aHyjvKUzCZm+
e+z6+lFW6jOX5qG1NlqU1nzzbF4vJ/+uyYCiqzBbh3Pb8tJlMF/nFWqoK5mum+v+MVfCPBvLEsQd
OBpSa7F++fpQ3ky9oTaUGdxb249RgA/UYWV0ftdZ9X3mwrag8eCr1orP7ctgeLHc7VbBwfvFzRNX
Of/ezP0230pgKLn8lnCedeYlcrAecp0BmI25KeK87Hdr9Pe2fmp6CymUDEd3OniIP9VNyxFdTrEP
oWS1DZ/53r++Vy4Hrx3OubfThZUI6nU0JB1qXe/aIgzLizSqrMsi/CgfIVO83SAuGl8gRJYP+F6W
f/3gTResECCgArm7X1CmNhel79XKp/+b02ORp7baV6NWp7qmN5y+mm4L74IdDMrTfNxlVF5MCxRY
FJCkI6+wPbEtHow2j/Li6rhHB6mNa/ahprGPvahVLvhiFs1OUg/rZRP0Pfaum2Bhf7I4dov2c0Tf
vU3rJV1vbUpZXN4kyMfwRROKbpKxprNqp13X6BBgtEtzfhJgIbMM8BFCIcUaYspCOEgwzHNO1ama
H4JZJBONkH8nuEFb7ceZQrtLI10c+t7c2eXJmKzI9x9gafVJMMrzHHTy2Uj9qIcabe+nvV7DqBVM
gOW0YeJsW5+kpETb8O6xwWbXe9AZtWjqH9vyg+PWHIxkIlXLH+xfjG8ecxdxqvHQiF8dFugCbUUO
0SZ20AdAOweZbqGDKoQqtxoSX0Ru/0xdaQ/HoCGdks5/WK3EXAcghbeSEQPaSKCXZEEe0F2BQG8Q
30nRIANB9tz2ctelVQwOkHTModSgnEg+de3JV96zC9MlanmotKh1TJDBU4uOIF3OG2eg/7X0gExI
wpfxliNHcjNj7/o/hrlJdPvRWrjzvZvVwTGIoyaCpKi9YxBse2WLhMHWROhqN7v7tdQSQtRurmcc
FuD8daRf6PNXX8/OPiW4ObnJ0L8JG9nEMEbTiu5ytT66bT0YS01rqdCHoEipu5C5xwHZGU4ZF0bK
kwJWWFuOIyL2Ja+jknGDplbnAjy2fHLX+TQbtPrDvi7OwZjUG9T6ctc1J9zmRkecqbD41R5nmM5B
fento6F/tyOrvYhrIzuqbHqdkURKHRXtvRRrmfkrpvZZ2orL+tH03ng7KigdRRE84P8K98fWtkLH
dKDkgHMfwCA8dGqqxzowjwPxVM8XpR3p+0qRnm1EXCvyIVjV0gDatLnMAjiydRnp5ZY9oyNxacmT
W8ndhlmfQO6ZU4NKcWi85oJ/6VtHjVAgmQvM5dkfX4fiLrR85FlMn2KnvMCrehwIwPXnVB8Oizbs
WQ9XZ0HE6sHPdR4jPBb6PnNHAkQm9u30gVoPVSal0MvoHO8Nad9Dbr0o71Qtp7o42R6IgH4uS4O5
siK+T8xl1J3o0cFuBNeC2TBwgJpRIwBUu5jqoqZIc0AIXwvv3UxfMtwuTfc41hdDoYmBIWMUIYh9
BK3za+qMzHEsAGh4R9Rxlr3ny8/WCnZu9ai299YhZFRP4xltTEaWgOjmiSQGj5EoEQeZBb1MGKD2
u2oPm3ov/bM01hAtx1da5qeSwUwL/qGaql9eUR5sTz4O+luF8oQRXh06qmDjoz2wnX2F3gFzi0fD
AhYrdSd2c+A2rijF4gQD9J9q++qZv3O6dQM7OznRrGglKncOlOJDMD7WaQ/19pXOCAQQKOuXCaKj
1CEJUS+eawat0nwPTR3oyLuTbDjq2s2hDLF6cBxv3Eu1MmDwCOAJFGDsivbRqtG8v6ji3GxHv30o
l4etPJcmE23lg7M8A/sYQWL0T+byvQTfpXxFs54Z78GWPm9L+ex7E6X2gfjK0DNOffrbZnpLyhUY
47PkN2A+IVd3JCJeHStjADxNkapKkqCNYaXGsLrpqbDK5i1bteB3q9vaqR9GnLE09EzzfDdhNCdL
vDBLHjrL18bcYP1doBf07msd2f3vEX5xM4wkpfR2+KE7ChuB+jNghk833muvDEcTGbwvcbwpT4u1
PdnSidr1vLW/UPc+mRDA5NfI9nXhWqhUR8f9XbkHzpwhf+/9t7l4FO5had8059P2b437mTavrdBC
Bz2PlTKqP2aAk1xY9EMbKwVnNnVFu7YDne7qcwqaSXD5dQGgL/dBBqALeLDRqm7D3Sp77zNoPFXR
mgUXRHIL5C8PAXC9UPjepc6wHC5DmWc9TQYfuoPpDVldEOyFFkKo6T5756toHptII6dXntuGKxoB
QemxXzc4pXY/kzjUyb1bYGLQM/AEeFYj4cySmkhPZPCdGfX6d1d/Tsa3nXWHEbKyYiIyWLGDNh8a
hhIZaqmUHxflz9RkHTf3nguILjsGfRTYLYfCOyutXvR9DptmvDEA1HsP/fhn3khN5WZT/cUFlVUY
QqY51zrjUwMUGDJAkKxdbT+iujFAiKflrwEFkjGA08pnk5Eed/mw3Id2C86tqT/4EwL79PU/j6Yb
/zR1bxgGrjsB1my6/m+eInPgVY7fkzi8jihGZhO1xsZEL6OiObRXarWv/bZEeRWgehtfxrA4/XJn
99i07n/5JP9g0sHn+H8f5O5A8C8mHcowkBrm99a80W4cWSAaFo3EYtGA/zfnlv/2Xvcv5V/eqzS0
krg93ktnvnSeumhsRsqBsXj3reC/mf780+g/z4VZEzeObzn/5tKgaW1uegGj/+1KiPTWPzfGHyzj
n+xivSz1dAI6Z5we0CoT/8W97R9MGwwDxyYPTxDscP7XHvBfHlO6VUUhT6jg3JVPykt/kNT94z+v
n3/wwPk/b/Fv1iprOo3Ya5C7t2aImNN1vyClypm09l7pqpb0BC76//+Opn63ETIt18Zm5f/+doHZ
zq7Z9ayTOU2cWrz1d6y4b//Oa0tHAG8ojFtb/pfn/KdtQoC1jWEUjpCW/W/+FykzipY18K56Z4Wz
3YbSRKXKxNB/frh/+sUsvFBM3cDJxfLvXib/8ovRlqklNde7f8jTEqiQ6db//Ab/9Bz/+gZ3e4x/
eQP6LxPtIm9grpSHQTuSrOpp+v+Q9mW7lePKsl8kgBI1vkpa8/Ls8vQiuOwqzfOsr7+huue0tWge
EV29sdENtIEVIplMJpOZEds2JaNgLFwoTYagBYg2UAPNLJQux2ktQeEJYdELwlDVvx9jgYELIHRG
GavswgyMv4AYQhSmKkfFtNDzKqBEEoEwSz/VBolbBSBo2i9y5J1/WLLApjkUNTJU/ygqw+Ap0Fxw
uSp0krQxjmVAhEFqD1p3UEdykyloKw/GB0/FW/W6GfAcIDRGQOJKYGyqyaxN2LSyYkwKcn4T4sNB
t6Vg2tQJCigEKyQr+HSW+ARni6picKais9sVT5TgLEY3g1O8ZO4c/91Uz4hON+kh/wQhgHRYHxhv
sVQCql/ZkE1QuDEzOVTtBJ4aHGdK9UHKN4Vco//l30NohMrUtOAJoCl2uVgZybqhorCHsPoY0aRX
0jNkIgULxBvHEoTZpyiDAT0Wbi0oEqmuk6i5KnV1O6iqQJqY5290jZimZs67lCXMbmOLmq0PO0jN
fFdSZW9k7V+siA6+RahugRgJ3EGX0zV2RC1qHwYgtUidKT3IMgawjDmZAk7R9ZX5w6LDGps+byKQ
2hmqbDGzNuJwkLTUmlVghxcDPZLp5tRA7VZ1plOxRbfZXbY3NsYP8AjbODWqYyaggOTO5+IDmH3V
W1WM8BMf0KGGQ+9fEpFYyh9X8H8PUWHFAK2+pEM8AUHaI4tRbq7STfOzdrwdGCsO+Yf3WN/2z9Vb
JGCBlOc48DuuBicF8iJF05hl1Ay1rbK5prOu7Ldpj8e38C2QHf/wgAuIskeXlpA9e/7JNUhmNak/
TX3sYajE6Q7yHsW8+m2HmiCIPEuv+p7ekpNyLd2SvUj7Tua5Rx3E4RA4szRIMjFBsYK3iwAv2igH
3g1n5Qf6QiM33Hl71GzvFJTE2ehL2/Wnp3Xz5e35JepsXMuzWfMz1ZwfYkp165ubSSvQXiXSKJ4t
8Pukfg1t/ogFyGR2wxj5AKnO6PvtTtHv7Cnc4oCRP9dHw/X8y+EwoSFepes4RP2Gk6Jq8Lp5ycAy
K23yYavtrGOzi5/X8URrxhiojOSTHoyAyyvQPemo9/7Vo8C71t7WcWT+Hv+aQcYsK9MrDBnNSg74
F69R8O6UmxfQYJCD90C270gKCAbGkdqBHvjCGhmnoupD2HUGAOkHLvrpFe5nCq7DL/WjP7n0UTA8
3nUFVHK4NajgzQfV+6WBqFouR0YJAxkTt3mpd8orWLqvzBvtqIkshLdkUJfE4OZIHleUS6g6qstZ
OqFxUHt/Tx86N0HH0zl6AVnIvapu2pO5bd6jnSU4Jrjbe4nLWGaY6TT2Y+DKH9Arespc5PZDlAXe
G7qrOcq1+hZJNtkFVyIqwtk02M1nUEpVS8E/dPYs1HG3Ry8Z2gwS38pCt6nD4QbtctDLqfqwsJFg
SAo3VQ36qObpoG7Wl5ZnuEt0xnDLNk0ThBC4DuoFyvWT/diLPCfPhRlUR2EHrmgKbPZyRUsShbTH
25cTT+rM7ADmmd6L7U4Lfv7NWP4BspjIf9TrKOgGzCRKZbd5aqAq2tqtQ/DN5GswFhP4B7rSmmOC
wfTH4ix/1sh94PAjaOqx/V9n6Wp6T34T1AEKQj++kXwNbY6oFx66mXK80KL9FT02qKSn3h751C1o
jB0Ig8wu7U7yVIFPEywbqyI/SsQMvAmzSYrrpnwupWM6fqzPJhdCJQqCM/CrUjYwz8pxMA0Pk1mA
3dt6SlAlRF7WIbj2vYBg7FtPPamLxtn48NZnFodS2a8DcIMgkK8SXC8UdMWx4TJqG3uCpkp44pth
G6AiyTauyW3p6h/l1jq0+0F0T+MOCfdCxOjIeGDiLm0BUbtmDjlcv1U8jtEukf61YCwuSjqBaDFR
VFlTGWffVmmi4J0S8WNrgGEKFCXFZ6WJVJO4aw+tEGJauJUh2XU5imFKSK/1GEVi3VDQCFRo4RVs
Vi4E2Dxxx0DGgbDmFaANQFI6nFq+DqIoq96VyPkiCyyg3+WuxwKGMTEFj0N5MR/FTSCB3+hsGiIR
F9FAmLnCK4AflMl8JqKmIDgRPMmK9IkFECrjO9W+bsdUwlwVw4lUb2ryRmqBXXGDJIjDII0FUj5K
zfkbFk5MQruw2pcB2lDeUU4FYtLhiO48ukNTsosGKJCWoE4yc+jr3+zQBS5ztMso2ZD1asY9gg3y
Bmxh7nBC/V1z1Wwap3kVzSXfJUCjDf+DYI1MmfUiWeVJeRU2Tljeyh3y+SXCiuqM9oAxfZRQTwt2
r/IBLJkobv9lhiKPxI3WvuDZtdTxYO2DF6lxDONDK55b7wHsVjGqbkh+aKK7FH0XTeIKJpkbty1A
Ga9EK7k3SIsxWx+jalvPwQPKy69i30ZZItr/nRitZlfklKOeWnA2zkH8twBqgcycjX5dem2cxeCs
UBtQET8NLZosb/I8d4ULy90l1uwd0SOtmxpjwSQK6r4CwYYDrpv6ihzRhDwcp814a+yKvfmQXNHC
Tm+Ue8HcznP3bYQW0qa6oStIcTP2RPOsjLUJBty46IV3Ott78A/X9QnUcrcCqNlZrUCxthP1puV7
E0ZYvLQbfVdeaz/jX/nVeDNU9rgFO9ltvCVv/mtgC6/287myBs1a0NjTvJ1H2bk4c+x0l5yM62z/
+sNz8pPQaviR3NekqozZyB0KXao/k7q1bHl/2znhVWcbDr1Hp5BjnJOr9KdIZIVvP/8sJHu0KqHe
DzTDEEf/SqtP0vg2iJKd3NNoTkJC5VLHwxJjomiWtxCjYAEHVUIFjgxCc1ESXwTB+NM8BLkVjeBf
usBEl9k5Vj/XrZDnS1DDYsqKTjQN9dywlMVBERddmpo+djQBRVvuqQeZ4KUcz+sZiirWoXgrsoRi
rAAter0fFIDy8YaTqP42rF7BFb0Owk3QLVGYkArtLpEfKpgx0DAfwNxU7jV7wCGEhrfqhAd5FOWe
pH1vZ3eDaEPzvOMSel7MxVwWYDXI2hLQ6k77UNBLCRXxeGNtVFQ+ONadukXR12HaoPJXdGcRrSJr
iT3tSJxiakGDiwblxHjs/V1Nfq7PrWgBGWNEz6OGzlag5MMm819JsEs7gTnO7pV1TGj+hmifqUCH
nZUJGobJT6Q5uWNpG19Cr0aGLkfQhceoOER9dhodDZFoJW/ulpBMTBnJMTIuc7JxROHZ+EBA59WC
mTVsK3t9+nh72VKgHGnM7zEmm9UEj3dN2gGhZZ+dFOnTGu7+2+8z5idVdadI8++j9erWrEo3Cfrt
OgTvyFoOgbEzdJxoyJwAQvGvrOQdVDl+/nsojo3Vu1orMDfOwsAGqEIUQ5ENHB+X2wmNgCQFEyiK
kMM3Wf7Zpc1mAlPC3H+0PioRkHIJNEiaRiaCgDwujGsT5Z40DfcdyhKkrnXXoTg2cDEmxjshaSJb
oQ4o0Dij65fufLUVrJFoNIwZxKjwi7IGEJ56ysAogZqi0doRMGD8zVB0nZo63pghuHI5a1UxJqo3
4oBVvFtF2frej/Xf59gapuqf32fVqEAF6mVNgdN1NNEXAV4H0rYHs/OvGyPapbF5NNpYdG2aTYpx
PxeYjMn1UzriQRuYUviG+mQ/uAqlzClDFDAetAm9qyinGm9NZbM+VP6SfQ2VMcApSYPABL2yEyLt
FGqKK0/6eUAZreGXAqh5h66NkDFAQpL/uS+l6Goz/MKOaQDK6s/1AfFy5shAEmKoUANWkXu4NA4a
FaBy8jAibSzxfqpeNZ52nNBrkUj+C22bOwtmOcT5oQof1qG5A1wgM+48T03JkmMsYQcuwY2qVeF9
ZKC2t5ijqP8GxeyAzkBqyEoxSIpuPVyMHikqsjXDE8RNXJ9hUE3GgUghKMosGfpywoEQjKgZH9AC
OCSC3A3X+ha/zzgMZej6dBjw+4MG4sakc6bsHHe7chAZhWgg89It4iNZCXplwFkL5UG8SXlX8ra+
ggzZTrlFQ5J2VPfJnSgvpfAxZxvUUZKgUmZHW+CokbsQmM0j6qRddG3uISkA8rPQwSvqhu5AOrVJ
t0j+H/Vr/OEc2P2JoitH4C05Usg4yWYBmv/5EGaPl7HZ440MH6LdJM5TfAIjb4r27MZF24ddOOP+
PXbhraXH7Ac9BAIT4kSmF+CMCcm9pJcmmLmcmNx09UMwunJ8N+lgjm1E4+Tvv69xMtaUD1Vs9fk8
4Vsw9rrj7qUenG4fuShVv282aI4Yd55gI3KPCpNQSBdZUPlhXwrmtGeTkKRxTCW+LQp6DkGWRr3q
ygMlfZCj76oRbUruMBeQzHLGvjYQEMrgpKC/QhR4pyib1XrBsvGNZoHCrFtooiteHjEw9Zidr/D6
0d1Gt81ef8RVBswjNnXA4PUpuXcRtDz/wrktoJl1BBmMD84rQE+ov9fA7BkkE8QaLcHScQJ+hSxg
GJ9QVo2K9nTApNmDZ2ROZexTNPCArQbEKneVem8NAnfH9QgmNWVTm1P6rAIVfh0UiSUQcQ3dZWiV
L6v2dX3uuB51ATH/feHoSk0PlQk6oaC4xEWi2E4TKIPRBydv13H4QzEUTdUQhWlsCBaadRNrJEW2
VUOLUFnvolQTQPDt/B8INgrrwQuOgQIiGW+jcC7yl5P9+ihEEIyL9odSS9IkQw41vNfAdpj+ykFT
vo7BX5GvYTDb1SyMbJQhzw5eWCM5tFH86oGQ4Hns0YaUh5rkrsOJhsTsWyMLNMRFmDW/f0OrtxU+
9s3LOgR37ef8EtFkVBCyavOaUZtWMMLPJn5AodEw98aBrmezjsIdyAKFseQQekddkcDNhZCFSdHO
p4CyXxHVFPNRVOSg5uJeqANf7he98gujnJ1p3eFYBmuJb3z0lShc48/YFwoTGU5qG4DIBTZAyx5p
GSSYt1FtTYKl555F1hcKExQqoOUELyTGUhn3E4oKJrIBG4KmgsLFDQJVgMabORkyJpaJ0BA6uszM
ocCXGkmIvZNZ5pnEaLmJjPNUx3+xRWWCIlIUYBsmkp2XC5ROKG8HfX7jeNZzFkhuUIx2B1K+dWPj
nQVLlHkBF24zCouiMdsZpVdcEKSPHVqy0HNG9h691fofU/y0Dsifva9hzX9fAHYFOG6TZN6mTe4k
Grq9veeGdgLfw70MyZg3AxGKrMMJXcIM4I/ACx3Ih9T6XkH9I1gdQW8OoZhQvkpBQkGmmfZNFIjN
a8Le9JaozNbNNKlH/wFQfXCItBq4sgKIrYMPGkTMILyn+7oHKX/s36TduO1A79MmIIZSROk1/hx/
DZ6xUK/VB7mVYKFx8ZGAaC18jtvNXywjihqQLEKBJALAy/nV+nqo1REQnuxDvcQblV1fQ/hFMUdP
lCHgHSQoEv8Hi3EiXWpMZPDRQ+9LymPWprtUH3dlXW7T3nByC1pA5kuBhlDc2tDNmh9w8LgU6XSi
gtigk8+Vl+3WR883r8UnMR4HT++NDHE/vHsqkyuXIOwBa/BHFR/L7jSZDz268xtBnS13UWXU+CKb
acEpMDMOYtySjgSz0Nf5TunpPgQJ8KAVArcz/8w3E0a9ClwOCr6/ZUzBbZ2isQf7k/rZe1FA/0sO
7yTIkHVGfDdOgWAm+aP6gmP8D3icJ71DmtEJ8nDXgP/TR2ObVGYCNyeCmf++8DqSp3QxOH3mPG3m
SnW3UTvN1bVKAMO9PMzVPv87e4wD6EGupEQjhlNC2smN9/Wu/R3uJSc9V/tsD866W+XBtK3ehsTd
frxft0rRIBkLKTKQ2CZI4DkhONNqtAyDIXwnoTv0v8Ew2zEEv8//P//y4leAxs+ZuA3dmusg87qv
mSGzwfD0VunSgIlUQXWDMgod4qPrCILZYhtpctoQD6m5BspId3q066zrMRTMFHcQioYOAPwDz+mM
1dFaRcQ4YRBJdkP6Q5U+rA+B6xjBmI+aVTQtGGwk0lS0lKYKLiFvlR9Ujh4yI9gZITnXufq6DsWd
rQUUs+j9ZHQt+JKxgRCGlNDVyT97TdCZIcJg1hwUJXWsD7Oft671qQP7wkEX7ZH5O7/ZFdoCISA9
F3+x51bcg1pCpShYgepua9d1i3pz41gNwXUwgMLMp1f6kAp8HNcMTBS/QiMZhWesQrbagn88TxFb
R9ZBz969/vf62vBPIxRsIBY1LLyrMRNXdBF6R/V5cSrTtfx3zz/W4ZOE6pQIBBkj2LFBOucLEiVc
4/sCZctRJ001AwLCUsecbkzluqrAg/ArMf/iBU+RFzDMTTUoOs83EaQ6HWihevx8oN2tTx/lRW1o
b9T+1H5r6Fm9PBxSY0Qbe9CgvwQcpw456kcdL9n6aIf70O7s+KBd9dvr6Ph667lotnt5qE+tm5y0
XbnN7N6G9JUjqppW5ssxa6eLb2ILVQrQ91VgDsWj1c2LtMF67uKr/C55plfFCRozzyCX3kBe2NZu
6UFy0Qg/aKIQmme20O3WdFR5WbjqMDMfV0VGU6vFI22AXBh0DdzA7SE04kCq245vqa2gXHx9KRRO
bRdaXL8w52lZnNNj4nWVDkUa5yf0UuTz8Exux1vyUrqvUJRzRwcFBW5wVE+Y9b12WAfnlcxcgM92
sgDvLRpZVtZhwMd8r+7A2A5i3J3k9Nv+VtuB7POcXINEUzTPs3l9W+rFmOd1WMD6uGl6RQxYaT+5
4HZy8mMMNXGn/jiXj+oNalBcsNG50PXclYJgj5uqX843c0I1I6p7R4r5pjfydrKfDBT5/rwHL9VW
d+UjuSU3oK3cQdvSjp8f2m1vgxNaMOs8j7z8hNnPLIbfZU3V6x4+QQEVOEys2dxDYHkrOX+2HqRQ
XoqdcaQbyxUAc+fdUHC9RsG7TNjagKFTx9rvMO8oA8asQ9fNhgTiC91C+BGNc8UJgi7g5iyddAuC
HdHjBHd3LdCZVe969FnK5mxs+ZPm7aRhEsQ3PACUZ8KiiWFRBAiX8+qnhZV22YAC9wYUXNDlVgvB
CcCNdlUZs6dg9mSVbWaRs6SPQtDXzw1yoDfaw0M3P2E4p4/sqbB/+Qf/EU87x9ZJnkzR/PGChSU2
Yza1p+hpZgEb2Qs7ggivBhq4UFRexLMRFY9YOLXRyGv+OToWxql3VRWXE1AopHA+wDWGp6T0HTJo
DhhpbK1yQqdz8lfo5UEcbCf0SPxBfsEzRtLjGTLVh3mCR1v7GF7iqwi6C4XjQwTcNp34HUVdTnrz
ub4zeCc7elcxYJXqaGBm7hFR00Ve2VMUBMlP4FQBh5c/v8ijQGcdh3vILYGYoNJA40zQRQACZ2V8
1+0h+3iTudmpOMT7HpTF1JavNbTSOKBTfxieoo2PA/oH+JrXv4MzXg0XXYLnCXRPm98OOhroXlbi
oTwGlzZEeMEp25LfZi8wJs5iImWMAivL0DTz24uZooxmpstl5WTRWEOYG6yHo9wSpJCreLs+Is7e
Nw2d4v0a+S/0rzIrmOWg/QkICDhVKYEKo/lOY1UQNYkgmLXLwg6xtDZzfIIArwHdf4Pu4vVR8CbM
nF9wcaMGq/W3J0a/bnoNIsSOBqa4Ugo2pfpE+l/rIJzFN8FQgmYTXAfmLt9LN5l2bSrVbQMBbulq
GH/Jxl1JroEsOOZ404VHG+wosAygSZ8JpgKv7nq5bQHjg8LOKw61EQkWnXOQYiRfEMrlSAyPgA0x
AkQOj+hDxwFao8N40wxnn9R2YAj6Qrirg2QUDJmgVIw9X6zY9CTN7DGi8qqXwNsV3I/t3ywOOlxk
LA/qndgceAYi4zxHVRjoV+9AsOsYSQ2RhZ9y/HPdCLirs8CZ/75w82Ce7nsoulVgznbD7OwJG2jn
5WViPBAOKDry0WiDRHv1JYBkhMngEVgZiCHO4ejH+9FsFds0x8ppO6vaU7RH7oKcFEdlRDuB72Xp
Bl5JdKD9eTv8/iFgZAWLDGoz2BmV1Yx6MggqHDCApp8aZLufs6aubpQ41D9AhaxDUrY0rbcO1Qs/
wRqaI8zXuwCaB9nY3BjlgGpAM4llyLBM061vQWPF90oVHI1Er6AZWkB9WSszFQIVPZpswI7b23IE
+jwX8Q54M3OQBsYpOVQgToCS0UTC36Ev159tCJXzQdfD2l1fWq6Zok5cw+2YfD/BvZFUWmliafu0
OSdytesS4zqpdUGSmguDCEHHLVxRrW8eVxtUKw4nWFCUn41+cCcNHXmjQgU3JE5AYoHrAe91BCTK
uJVdGtJUyj2kUTCcxgIFrNVCbLcmZvirSUF3TfR+ciB0Bsq3ycAh5sX9w/pszgcHYz4Wnj7RCoj6
wzkwuoQPPNQNRATmA9VSlOuCtze/hm5dWD0qQybwZxzPfIHF+DPVCxChj8ACTXDUnnJLQ/s+Ii4p
3awPirN2loyMOoId5E8UdlBRh6qFycecooHLvNeCQkZjz0R/4AUu+7EOxXE0FthuEGugbkYnf6jJ
Fo5mMkK1gHoIfDRoSDvJO5eVIbAQEcQ8rQuIDsUd1mjBr0AKfKNN/rbUy3/v+jEKPEUglsGJxh7M
Vak3chTB2EEgq0CJFicmCIoFpz8vq3WBwqz/MJUpCef1z8YHjYDzO37JyEGWf9BkhxZRe1BAHipK
N3GNDiUqJjEMVI2zpFdTICVZnMxD06GMo+57MDH2PqQXqSAg4G5khB0aKq1BsMU2iKZdKTVjhdFJ
RX/wffAJDu2r1JTnkJYnSksw4UNb1kwEG5jXvGeh9wTdewjv0bQ+f9fCPOSpAY1XBfOQa+2cDyno
WPFi3qbRuwfVo2hq7ocYYsEl6jOgzLXt++4QBaAhrpt/7zHBGjPLldD5TPxWTBGNkhdqmAAjaw6a
7Nl5PhzlXHCyc4KiCxRmN4STmbXa7LCsuuivpzQMAntS9ay2oYDVQtPH2kF9FhI2gyjc5+1DBW7l
D82DDFd9OdGRERigeYYlySAezvz+uglqwY1CBDH/fbGWSaIFE3SpMYVdfNORFDK7rYCmi+cbsRtm
SjOECxphHD5SJPFktBk24awIVZubvGyPFlRQ1v0i5eJQ3FTQEIU3ZXa2IHjaVYqa45iOhwJs+mar
P3TDNB6yFMmjjTqYxTOU7RvdkVSwhoGbuKRg38uxke3C0KsNCGya4iQn1gA+/tIDeaZWQOESQmK1
KZ9preS/IKgTts40wKfYUQT9KRSOBO8TOtFRpkqU5k0faY3mY6gIJehDkOoE0p70bRo0JDZKPOsh
w0ESNBJNhQWhmWoctF9F2WQVhG/TNj1AyTkwBfuVt8SmiiMfflZD+MLMv2JJdZYYBbx5leGEAjnO
YEFjKvRDwQqIgBhvmyA/XvQagHK1ONO0fiDVJHgH4bk8U1dwyUYymSpsg3Q/KKgZQEYFjXUEMrfK
hwpJmsCELLtqvddoNZIUclBBt79uWzyXjq5AXIYR9aLnn7kMB9T0k7zGvVubbnNUISvIIkTJHn3N
ghOLa8MLIOZKnLbRkBodphCVVS3EnaVua4SpdStHXSHY+aIxMV48JEEttTmgKJSIoCIg5U6R1v4W
xAbhWVKs8C/SbRa4UnUU+8IQkVm4dDU5ZFlRMQrANCszW9ab3q6NMndLVKEILJE3Ngv3PVyTEP99
YwZUhxKlzCrWS0kCFNzmI/JDWYK0otxBhSYMhv+IxyybVVQybee8jE4JZMIzMFD6dm4d0uywboi8
LbYcGLNoWR91LfEwhwq0e8q0taXiLwKzBcKf55XFgUB8aayUFDssza91kOJL5rXaRwIzFwzjDyPd
AqRIRgVhAuZrQscCKHsgBlX9+5dgWNs/JvAncbiAIGpaePk8U40WgfVYdnu6UYQpeF5ssERhTmhQ
OORWkWIgsl8gwf9i1bcNVqbOf4TGzvB+r68+zzss0eZpXYxJz3s058RYm0r/KYO2Oa6ugkYwb9yt
IxMw48z0KSobvaKrD3UIFUZkYUTQtEvBOj5Am9j/C5cKnoA524R0FghuLseS0G6QIEIO9xNDB5K4
tLOclEBk72l9zvjj+cJhDqU6QlxVGZizUoW4SkXvtTY9SXp+6iUIka1j8a62yzEx1hAPbWtEBrKN
TRZ/6L5q2VqXQ7VpgLIVRBTMu3U40dAYc5CbELYwH4YxOrOhUoeY3bW0l8oXNeWLgBjP3RCaSzoF
kKppiIlGp+n8c+5PqAjoBGbBO+CXUzh/ysLEJ1BLp72KKZxVG1CHFEOXvT9r5GfV/PKGzwyW8t8m
kTna/XG0Kq0FYI8grMhliH/lD6EenAOiCYIX0TQyp0SS4SQfLUB5eYN6x4Pe3ZX16Kjl8/qQuGYI
ukljvqEhGGaGJEG01bIGZHGzNjj3KXHDznAlyKvpWYnwT+DLRWjMqIZC18exw0bWVVeVSpsoaHKJ
HZSk2qlFt+tDm3+MTR4hOTY/Z+kE3LjM+ZfkRI6DHN6pTKFG28cfKHU/6GHWOYXpb9Kw2PthvFvH
5GYRFqBsM4UcUWXopzlwCZs9KdQjUozgJOhPRZzvhyY9jNCO6vW55+YvCuWQFsedyTRwgUKS/HI7
DEnZRGGJpUxBrR+VFKpmaMWCkMr6ELkHywKGWUNjsMw2mvP+SVy6NJcPiOMdWRoEr718GBOE4Lij
ITHC+BET9+fKB++504aQYQgz6JQeamE9KHebof4D92akUfH/yzkzoVorGR1eFQpP3yYj+MCjKbdH
zbSNKRGcllx39YWlkUustNQyq8O908m11JG7j87b1vJDHx3GskTZ620CjbK/WKoFIntulhA1NigQ
48SzFVCpayYYdVpBZoW7qRcozKkJ/rRMofPLTDE9+NK9bl0F6kOtbojx+N+GwxyZltIlAQhrAdRC
DEdySVAdKXS411FEw2FOyriQ5oJboAw1OU1RdpBq6Z6mwb2cRU/QK3pah5t/7puXWsweY+e10ieg
pwBc18zyHTGkGYXdCfMKfMPAXUpFG9ncYMxMXKwWOdpukISLo71cPPfBo1dsZeMxMndWHUCg/bYx
HpMGarTy3ziLBTIzmbQcC4qyDTgL/zqHElsRn/IoF4Bwp3ABwkwhVN0jrYeMoxPHR1oNm3JsBAhc
N2EoaCVU0feDa+nl1oUGWChH7Zz5Cu4bHCa++S750MrNBEHh/DvfFmqBM3/HIqIprHzsqgI4lfyL
aMDx3mMRfc732VIhQkKQBVWQloVqI4MhDyPSVnAKlhHfDFDbjVJRcuf7MC4hGI+A50efxhSrPikm
GnxiCM+NA5TkDM8SlbN9362XUIxpK73fSOn8lCpF0KGKnuQaieXD2B0t79f6Rv1uAzOSgSsAOiLw
GMEgFYlvRBpF7NJoE6QuoXo/VK9EriAdHom6nbkTqCDzMRPewbKZNVLMGLKJKtLILWRAIyjKNlBp
K6no9UEEw6zTUGeSIUcEsbqRXycQZO6N4cGTRQUv3DX6IxWgE0T9FmPVM4mCgewl1ogmP6WGWPZQ
pd0ZrY0RNMqyB9VoRM+wPEhsVjDuo6cEDw/z3xcbKSmkaZBHFWHtBL1i9agN+VWqopr8IST363bB
qeNU8bKGLhUNpKv6t9tpW+dI7KY68iwoGH3ZkgfI9t0hQXbSIYVuQ6v9xXda3MHtddw/dcKXzuIS
l1k9uQ5jc0RTCQoKH81jcp5u6810023vZCfBf2vtbNfiP0MSwLIftQ1a9J/rnbRBp+IGxdN77BVH
twlKjPMzZIc3/TP9XP9CTsHV5RcyW8bMQRRe0PkLb4Id1FifjU3g4N65wRecik3vNvZ0NG3lPrOP
0JMFibHAn/L27HJpZl+4MIPQrHopGfABSbVv6LsOnVzLO2T5+/pAv980Lsc577MFjFwodedNgIEy
laxe0ZnYCjLY5rYetwXkLtfRRINithPqNaIsDGFvVVHYcykMUi6xddWNL+s4vD1EdfQXgp3f0HWW
nIkqVRhTycCxOkLhElJhKRS0Sn1nFo+x6HVOhMXYcoUO8ZIawDLUWQZxa+ivg1/Zk/c5ie6g38Nw
VOBaJmrjEO7jVZJxDUMxSAHiYbzsDzcjOWT9B95dW+szKbfEeDXVw/os8nwsGJPp/BpAUVrG3DBI
UyZxXgLO69ywgDr5m6aIpEx4Q1pgsHnYHif4kFWz9F0S3bbQsS9D/SkqX7OyuDKV4uTnymYaICix
PjQRLHNK5eXQmX0zD63RtrWqbEmebvUGiRgabw3f3yTtZEMETHCP4tnKcrSMrfiqWVpxjtG207jx
ld9N/RYZezq9+IEASbB2LFF/b/i00SoMEGwnNp6y3QJCgXgkWJ9G0XgYJ6V6w4QSgHkapWwXqqOj
KAFeO/xNRZyIdNt1NF74t5w9xlclvRqokEBEbDZe1xBN7ZVEMB6eN1wiMP5pAGdYmxRAiLomtPUU
wrhec6ahBDVK7VaLC6dXLcEDlWilmE0dJWojo3QQiaXBd+VesY0GQuXCM5cPg3SEARVqSJUxB5ru
62HQTTC9KLgvla0ceRD0FnUK8vy7Sr5AGHuoC+p5Uzbv5jpwPTK3rPfXVhA4bd8IkiwiKMYYtLBB
rSYFFKnvMwlSutEhKxwj0vfrRsf3FF9DYkyirmMNqQ/gUDxtW54t5YNrRQ+59isMbqpZ2TYVnPx8
M0dLwyxThe47xjeZQy3nk+pD6aULUStkxFM9zJKpRSewdq5JgNZCRvGQhgdfxiQ8Oe9bLQJQbl7r
xXueokBAxEIrwmAsQg5AIozWfRDHQdU98V79EpqyliKYMu4iLUbCGENAk7pIiwAtIoZLNcPurV+o
h7NT1PVawwtYe9pWsGu5nm+ByJhFLpfQH9dhFpX6JEWQ/azcsb7NIRJKDcEycbRyVLRgfq0T4yHM
tOs1T8ccehpkjvFWmd1U0wepss0o4yE7IXZdPNTKprKO0SSYWe42W2DPHnMRH9JEb0OjwsymneoG
A1rN6nu9AxmOIBPHvYosBzkv8QLIg65dGNfzILvxdSDGcxtYdhEmrkzS01R7u0FXn/W+tGPkbMuh
/6RS99Sa053eW9usmK67SRglcIjq55mfuYcR/RC0Plx+1BhV1hQ1IbpKyFXczcLFUIUFJVwdOHV6
2yk/UGGpyRsKmug+tCOL2F0ouoIqfFP7+gjG1KAE2ha9go8wbm7019EJdpUbHSBdTmzVaU6FZvcu
OeTOB2ji7N8VxGm2sSttE/SBTa/rzlD0KYwlduWEpsMWnzK2Leqa+/iNZqObpeo+T6hLW2y9dUDu
PWy5Aoz9Jb5vBbUMxMo17GyLmrRfb9Z1aHuf6H9D0xm6pvBvfdZx97faQfoblY1LG2AMk9ZVFMo+
vqCzHs3qJsxEz6lUgRWxt+HFGNn+4FzvyggtCOg/29XQkN8rO8Qeh5+Vm/7UbPo5Ov4GJV2Sbbrh
ITt2G+iwO/0rvf+QQbCWHxKnd2O3Fcw8Eg18r/qP4bGpnLZuqNnN35WWT7lyipvfunzSYjw0jKex
A9VFgLLtXZ0/D1C6RibLLmrXS3Onke1cD+CI97WG3A85FNZ9pu1qb9N2TyUuSZAeiDeT/FnV3oEq
OLVVp9aPefXT94+WfzNGt5F5H6vnUTpA29yPItDy3dbFvRLdofqxJO+9D8V1VKyNeOwLfFuCeL0a
Qhx6Q/PAGaNNMe5TqM0a21baxxsvcWPoHgR70LTS04R6NGSl2oMMIj437p0Kz1o0PavVVsclP3xM
ohtw1DpDsgWd0PCRIKrNnLBNnTq5T4wJ/VdxhQFC1NpXHCu4tnp0mkmHcjx0n954VMNPXdq35RYa
4TEUpKb7XN5ayS4ZUVvnhPdldBPk27J3q+pBhio9ROm732NpZ9N99TqLcA9HHcve20WGqlM7zg7/
j6Pr2o0cB4JfRECkEvWqPDnZM7ZfhLHXlkgFKqevv5oDDthdLM6rGbGb1dXdVZCQcbvJw/0/ZB7L
L80Uaus37GSwhCUw15uUvllv6RzhucjgDnVotzcd0CFvvPnR2xe7CFa4aSpoPW3KHGtOD5H1mByE
1/aJtuG0RMtPBze0OdLlNqs2Gp6mdk1rDx8F812z3sYxTie/rEOHuhwPBfMcwTB72P29ZHxtOL+3
Lq/21vBG9QP5XqWnl78DO5ri1C9w9jjmdVi0oQ1lRxpgVhbegPj9DFwozivBP7PVxwA3G4Ps8IzP
dMzlZqr3LToxlstK1yLeUsVFHpm6z/szjFybMezHeNXPTeuKHf3UFs+Ux0oGjjr0/TbNQlBaxhp1
+qc+hXoaGJiD7orvAjGWbCsSJAxUuAtesoZi8zrekxH63VGK7CmDRof7aFRnvjI/+NaoQlN63RMH
lU6Dny5Xq4w5i51+29906eUCk4CuPFdpzDDjYfw0aivlz5h7pXkYxXEmoba4bRMMkPSyNoKF+eoZ
cmcXUZcxyNtiSlS6M+wx0E9uYB10bE1/pTfF9tWCysq1hevM+0JD0wMS6lARceW3LmMHNuiws1lg
+rbMYWJcNX0Pa1B3ySLmPEd+nOuA6JEGLRXNDhTZ4FPQ1bXLTTm5zI5nzRu6ACsQYgzVcG+cg1a7
JD9AnLl1Iut95ZuJgipG720MWtisyzgfwsWIJAY+el/Xg1yHQot9z6pTQrfmEKWNa4i9nhhACbGT
h9hMHyxIDMpgyrSgwHvXT5oKHRW3/XOub+V8ZH00GpU/fKxsdlNquQiWofRrHmr6TaOPPklhPeox
4VZQKbQD02CBrk1uHvI+6kvhsiIky1X1vkrjqvtT6t0aBp/L1U1zf7X8NQuXLpi741J+VlS5lB8T
+AtC2EpQLGlPQWF80eHcL9cOSjPO05mDAtRnvxFNRGHg3t2NwmOPqXTL0WVYMVfnIvHSbtsrH7xw
qT5rVNjY7JNllIJpMj1Qt/XVsQJ0z2H50uaHV2oqwTRgGXWfii39oTC3UUugmRgp31Gywe+NxNON
gN3x3WRrmHziQbrN3O2SadOY13EBFYvSGj1QnC3ukQucebNn8k/VXo31CLaHqRHXDomMLY69Frwu
v25jA+6NvZtNG0MLkNHM/KSR3z55qPGW2Z895k6Uc2gg8rphl1L5pPEhOEfNYMh37WciT5WACLPH
YSJqQO5Mc2HZ49qjcDvyq7e7Wf+iqe5rqT/A7uhQdwHhb+38l/J9RY/CQmN6V3G3S/1Fxni7FObF
2hbJNh03uvLNZT+y55TcSbkx5HEQu0nca3CPBpqwbgcjWOfe5Bcz3UKLrFhCrm2Rwqv+mBWXofE0
I1zYplm/E3lIy8CW7lJ6GfQI8ljqmCud3XaOMuFlYoM9NX2J27/m/MpjP5q6mPQtP+U4Y5pLUk/T
N0g/bDqmLEi6G2+iDH4uBRLGimX7pjis7YS8tDeGczrdtfkPEwNDu7OMwWVt2LUJhKb+LP0DHqSd
6aX42nmQbfstc35JH/b6rRGfdL0UaTz9pWaUwCK01n/05Yy13cXE+MjgG6CbUrVtKJavgnLbGlF2
K2yXPriIuidW0rOC4ISl3kL25qbMAjM7Njn2LrRdLorjkIUk3ZLlQ7PDZj2szZu1xBnZ6NW+nrYt
3Y/i3WBbZO9S7WA70bFYG8+dHqt5vzrbroAqxl3IL4pcZO7tNiYKOR/mrU8DlMd4sIF7e+Nk8XtD
/iojsqAuUmjvth43V0Cy2fYSLLcQCfHsISyzn3qwN9OJqbjEf+WhS/ckfyXWGrdzcpqRcfMp0I13
LBGW+tYkYZXE8DXFBpwt/UnessFvhpB9gw2pDbdeY7yoHLDHxiH3GL4XFjrLh6z2MyiMTBxzY9PQ
99fryw+W5rY0RI7qIevECs+yw8I6cy0g4wZ/XU+XpT8v4qSsytW0bc1co9zYo+UV2m6BzrPtSYjl
4uvtcHmbP1J8IVpF4VbMH7+5FbQdLJzAwKLj7VEZ4G9acVwLT2/tbWXcBm3dFjzq1QRriCKuDRWO
r/aUsLEBZrx4q11fXgsFsL4k2BOA6Li5sc3SHXrg+aYPy6QJCZaRNDa5uhY4PZT4Zi1Y6i/bdrnt
OUZAd+voZ7ZfZvfaidTVOpuV3zG/+JbcHe5YCM8yLAJEKSYMNFzmr/b89E6cYJC7MvmVkKEzNjnB
23d1Gohpazbf1j+uQhuXoNhVUwQMZcaVFVuwN1p8OcWTFlH+pxc7rQ6sGi9rI4pDQrzU2IwJ7mEv
gUD0cB43Kb30dD+tcaX5Y35IDXhMxQ6k9SY8VEyQzlZ/EhSuwAVQ1Nvaf+JyR48JCX116wlg0yEu
KPUIhVnUjo2XAHAPUxuW9mHoLbcbfhtdeQuG4FfztOSIxMfMYy7PqnQA006LTmLoBZIKwIhtJ6CH
2vlzrI9p9a0isokHALHwY/ki9nBL5M4K04a/rr3J2S8G7goNe5vTpSCZ92r8Fs61r5D8xUORU7aM
7oIXQsqTaEAKIm7qFhRNuZ/IlukrXqDHi2tmeKb4zhCFWJrphiemI5XE21zIeWoMyFzDJ6Kz3JVs
nC6AEYoDrEB4RLRnR/ZF27pt27gmu1f0NzETv9ejxGliBm0izUY1wI+4tniaeSa+dDnuHJzhDiBZ
6yToiNLl6TMf0CDvvldbbohzhNkueOD92F6hvOUlGc4eeTTkXgA3q/afrbf+ysASy4uG8S+nv1EG
rMrxA81f6cyhWk8tz70uuwhDehUXLp0eJfktlwNzrtL60snqWvheKvlZa+dkaOBPfGLTvoWvTQKM
AzoL4a/5xgrrqPQDKX5FWWG1twRvCdsnodF/5QhcpqLeWLe00IJOxHZm3jX2yKzIUnpI80PH/Vzs
K3an5aXoIz70bjq9SYzg9ViM0mN96d2pyV1BUBDiRpjse9c/2+4wqPcBbSBu4Wt4K8qwVGPU9lAu
0sLVjs3pXsF0TgzC64nXOOcii9bOce0KBczOUM8SzHbepkHFiTfCm25KblVSucT6zKaHY0Itc9+v
OM1l5U/aRTX3ca58Mx98ff2c19DAUtCcJFjDOyWp8uDQic8M4FnjNBexPt47LXUb/IByraN0Cpb+
SrpjIh9Ljf09HW2ysgVUWUlgzVbApwdlJrwYi6AGZEmSAhsvmkdaOMN0X/P6Vbe3MbnVdVizz8r4
aJAKWflJi2+MMMYj7Xy7OjWcvO4gOaCA0mAmBgGsdLlPyUnRe46S3spiqJLDYxCaEkWNOgbp2/jA
HvTCfrvhZMgHdEO9pCwiI/W6ZfYMsRPlv1wW7uoYwJw7JiPMatiwhWoCKw80WDsv2BA0m38J54eB
f+ZkOyNiFm31Z/3ZQjFcymtimQAuZ7Ge7QHwdjzRJvNECy7DOTv0DSA2K4P5T6DAEh4U6kf0GZzH
mpxzXDjFhxBvfA4SByVomEAjo3taHCyZ9st1dEHsT4WCK3G2vItWxwcSWW1PS4OpCge6Lx5VONsx
1qFecmCsfNZIHZpxNjIsOs1fhsQ2+llX5yYNRhZjb9wtiYuQTNs4A5g0/JZtq9md5nCMgZGSal+U
GyW+YHejxgtElz0s7vh6/w/9Ljf9MpdQYLakDtm0NcY4J25Jd4nj8mZjkuCV3M9ov1p4zMWTS/iq
j7ir6kMGr4/qrC+wz9tPae5CBJL1hwr0RI6w3TRQT8WI9K7oj7D2U+tRYFURxeEST5M3MdyUrvbs
s1CQcILkYZ5hf9ErQbtN5adpvcF9oMjC2XkYxLezEFtsjB+YBDhCSRPrmucssaC/IvnrNBaWuJwF
AkUaaJZVOwGM0svtgEl3472EEtd6rtvdWp2JFqHYUYav+MnQQg7zn9VTwAdvVthprvNq0roNYgxX
6xCbGRo8fiHjXrxpemBByQKh6A8ISHkw9c28xKirnWo72zjKPvmZSLhItyz/lHgTZQT9BpOCo7+g
DiynXS8hhuADBlbf8tMY3oz0vfnKHVePzR/b2cJ3jZdHXINFEjrAuOk8YOC28jRMOnJOfJk8G44a
CS8tI3hqyAfikXO1uLBLcFMAVkvU/lCd6RQMOLNNeXZgP58afsouHLUWxUYcMIEgY6RgB27u1PiP
o55J9Tgz+4MDtbtGFfjBG2J81QkQsRHh/uoNdNFq4rVLWFLlaVi30Ia/sc98ZmDhpsCheEhzdTN1
MlHcO/mJI+uNTUARCRIBCXkBo3wq62ccD2Nju8K5kLYEWbe4vA9seBaSOcJmlDuiwEnXNq7TKy9R
H6L0mVLf4v4oL4qcKRbB5mQOWjjMNP2ZEK+yHZ9iJsM50BQNU+u3rbRdkr31yz5jbWw5ex2t8KyJ
5ylxrRXKO0mOFSWUcD13R4SgXemRw2GUzB03yzH6ARHOnGLkasVsMdJsyeJ22NVWrJQNDKTCpP9J
1V1L3lVVhzLflcNmHq6Dw/zF+FqcSw3/uUJFnbGRwvDq7GYOT4wH+a0FSPfUZhWWRgZ0cekA1ASw
gGpc7Aq6TbFbkpjnocN23VR5UwIp9Hc98a3hfc5wAL9s8Y9WumeNUZ+AqkhR/1gbxwDWdTy73Ukx
+2NdQRpxv9T7RjB3BZisPtG8D4h8NCVqasNtLFixL8rTkz8F2gapcWzj1iJ4a/sJ7tT1ZSmVm8Bh
tydN3BvguDiyTRsq8CoDW91SHjmSUqN/9qwH74RBnfqGGjsdTpUFDWqx7RBBqUDnvIkTQFKBaEEZ
TFV7sx08dHIfJA3IhBJzRYqeAlUNSC6nsXik2nOgxKPwNdBTBkmKzJOmCHQeaNMPRodcQrM4XQ90
+erWfeNYvrYcx86IGvM0aNs1mze1Vkek+stTO5r03s2NPmysnZFupuE5YaKxdQJs4PlJa2GV4ulw
+1LVOiZ7v9p5a8ppM9NzbqFUA9SA9eWFdcJDmc9e8FRU7gAwJHiAwbKgSXZ6sy/pEFDrm+uXJfnH
yNEQP3NSgA3rUU34RvLF84utxZJuuwqFdme72hIBynfloYSg7Jq8YV0HB6/y7RWijMUHVPcjKNxS
ttNwW02w51gQCLMDmjKctE3Sv4DfpqmCxsCtSnd60vvZoKAkGCzsZk8fLeqMHLLgjL8lxZMVJ6F+
SAIoOkXt/AkdEX+A2DIuRzliE/dHoo9YEeq38rwUWwLKjOc+NweXLlE6f2EmwUWRaqmYrLsaGoJW
4y/9+9KE4+uiF6Pb4GrgADu2/qha7nVAZWZi+GbzQcAuMuGJfnlbyKVCXTGb+9a+wFEUwuXNS8K1
QvlVtndL04KGp5D9XuCXt3gEM64FnmN07sw+ttlvoiNI6JYhIsduBOXDXfTUEHAjshdGsbXCn5c9
I/tqTtypFv6Cjk1b4spHZaSnia+agzm/jXApXpafVaaIlIOgcQZlPIqafqo3sv1axodj7Vu5sVC4
sL9OXoDm7Q4mymawDnG3RFPzUSUIP4iOAiMRrBvlkJ7K0XBJQNr1CfhSBo2vHAnNBCQivjDga6Gb
eLOWJ/M9SAq0ZgyvaL5Q/drpHQ7RW/jDyQLj8vOIavF/jylN5D6qGUdtzGKOOZrWRttEltyl+cYZ
sp+e/llcHZ3x3uJQ8hwVWx5Y9uRzLdYIKOYJHOMxA4drgG+aQTF3DU7J5KbYJlrVSc8+u+Ga8Qx2
XZaXgTHSEx5UgvgmfTcb6o+vxO8ci/K5UBQG01ueWX4Cflhaucv67/pF1ZnHsp4iZjyS4YEJzqDA
P2ThvHRFMJVXiCq7y3jrSivSUEzn/Ucygh0B1TonYSIM1+CGN9LNyHRIRYGiBp1oVslJrqDsTLB/
GX72CyIo3Vds2NtJBUGJ25iC9u3w3nmog/TgwGq8AxYAoZjJQ+3g2nZ2OdpvVqvcSkSzs6PTEjc6
xbLg1Vk/TO0EmFvU9xaMvQYq3SxwC5FHhqVFo/nngP62e+ZqVhZaFZZ58N6k5uo87uQaTywPsXeI
2yOotSdlEMNniy9QkMDlZiNH4N71IRJ20zlo2qEOYBQadMa6oahILAUrQ/SG9GVLcA0MpvrV2uIq
mj2R8L+c3uxEBVPt+DlqDdXFWnqUzpGMJhakiKclSaBKn1l7h9961E3ypx8vlZIHgYu/Br0k8Rg1
mMFu/ulgp+CcuTgNXf1PB2OiSzCGa9TgfqjGY2bpgUJkSLBHXY1WhRGIGXUK1Kd7pOpq3YsXesb7
0f4webRfkJDLWgSk+xic7s0hoCebCfy/7TagyhuYQ5Vq02FF21B783Xvyl1WnY32vavTQCOzK0CP
wuHMI8ovce2AgVBmEY5z7XNMzgwDi0y8jhxCeeW0IQXsenRwdfCDsPINazjG+U/LuLiUnIzkn7Aw
F4U+gnaeOCj6YvbspvaqNphAjb4Gy/UZlEi3bJbX1UMsIBbwppp0E8WDciIBQzQNoOXSdAwz3C/I
Qlz9dJgoK3EYJuefU3506m1yKo/N6CMd0Y7I0WwaVNB0kzvPPxqN6pcjjkQz7JpBwEdLnw2QXL9e
bAVBShA6rPpUeoURJH6o55vC63W2GaYA7A4j1ugZd5cMzRB9yb2smiOrPzKktALR0GSjr0DCLslt
tSNroiH8qLTxMZNYBxZO21vj8KiozyTfMRiZ2L2MTIK//rPUm12HqY7Iqx8CssIEvWhT7cmMf6S8
mginFvVdiSyiC29QOSgtr01BjWVusV4H/ms391SgZE5J3GQShdiXpMc513GeVncF97Pmcanph3F4
ciTiCmyCUWyLdkbP6DDhHjLrZjuKK60VbpczxKGREq5tUXkZmjQC1GvF9jWoAgp4fO3mr7nciMUf
Myuw4AE+ZSh5LE84J4egsSGfoizRrgCmTJyLkHer2AjJfN16c+iFIA3Xc9CXeHh8nCI/56gR2XSr
TVSRf5oDhRSELunPGpbkZmOTJGcLza5ezODd30dydSrsXNXvq+n4E/exEebNqLCkdsSECoDOW/9q
LJnRTFhU4wGHz3naVdnnhE/k/Em66Yrca5NDbR5lHwA3eRkAJuQeuw+LX0aAOgzto5j4VGwL7Qcc
NwPk26VoB8/R2ihBhqLrsXqhMvbSbPHYkPjYmoegy+zlkDY0qrfMeCKS0ha3C1apUxqjM2Qhn3a0
QfjiSDYHgQYZXYN8OJdg1muorRUjBXqBAmPhF9R2W3x81RU+wx5pOR/yDJ/TBIDBfBz4PUQtFUFR
VZHOw5XBzFF/mySEc4cIPinYCr1h0wHdqQ9mgxVhkA6zfExv4Q4DqG3ehXZQ9QMV2Ei+bMAk0l7n
Ebf1q1fYBHkTMv2jby4OfRbO+4A+Rza+l6p0cUGWzRwYVI/o+iiWKqxAnnTDJy+2LMPXAj7fnB61
fKPgqERyyHEUMFdqjLmv5Jdmg1NE6baWubeumzw/8uJ3FdTXG6C35ks4BxPkdpedtfnar4cF1Hgt
yk2HNMrzGxpAnJ1MbFqjw2Pbm7r45hizs9FoTTGBfoJ4TsKOKfEd4zSIvUPDlFde9YKgJFQUWqJj
jOJWVmeJKztdQbI+agOCopgAoyYKgNSbnHXTd6DVjZPCVafIH2ewMcm2lnxozZcFOltkGxQaPkoz
zjeVxTZTWgXEcsKZ/jHMk2ufilzz/ldLftemcEv0L1WGMgQ1LsfdVEDAMc/tL/DPSm1SC9chmJd8
TOAlEDvVcwJuMREStZ17UEp1q8XxGP2b8gFUCbLk+CC6hdj54YafDNItspOUIHsfExVew7Y6CuAV
O0f4Q7Ji/zMH4bui8H/TqqBod5iWVgSx+svGbYF2DDSncNQCA1NpKAhTHRwEym/W/cGVyWXmEZ5o
rzZw65wHcBWz9tStMdD0zl8HGkI8zZtMerCfJuIohbpRnijPdEJLXUpyhkGvqWOqAr4gehURnbqw
Eb/0xuSp6T700wGYfRw32bwT6BoykJp40ldXDXyosXyQhYU9oOFQhTmGhpxr58BZOJhR0wAoTfjm
hJmAYQHLol8nY9P9D0D84cXL1/+sftPm3+3y3ZgRGj1jcxmbKZB80+pHi3lU7dE6zGCBC8moDaax
sJSru5bZ+DR7MPy/pohq0oTYhUTswE/pZJFQwqS3ShGBaSTYs0quqbpq2GYsMbpyUKjHsBvjFSuu
vMYG03ha1p2Q5358tzBnZc6hM2wzddRRvjgQe3W22Mddl2vdIznt+0aPoURIeAC1rGBtM9CbvzT9
nAy0W7JY79jeAj8r0u8RJB+oK3vamfRBJqCZN9ArVhulqCJWudHLdW8lLFqyHR0+6+LWWPvGfIe0
oEuHf7KJ2+IvQ58F68G6PbiQqNpM0xxg8ugkijYwgNKUafu1vtOnbTc9YDDpUuOrL7dWAgJ0BUk5
fDrjLu3xZOjQEuDtPnFr88tJjqXDNhASzV9JUmPjLwd7W+SrXxVhYwdow6U8MAc7zsYWfB6KX9QV
NQ/g/GmIk8FBAfeBjog3AyLerJa6RN9SVC0zEhCK2hzoHf4R1osYALRY6xAtZnB+OqjTAtqlPN1K
NHdWYAk7RWGbQiwYKL51xqjItjXPAo5n4y9ukKOh+A/VfvlKyO233V25loYENA1SYGHEddejNzC5
CUiUSosKpAKwIJXzV62nbvqpsLe90iC3D5qeudIOOAXYvpjdPoG+PVKJTOMFXAlpJ6/U//WwvzAx
DbDADlNuHZArBM2VaYEcJFIUusmthZmEx9T/TZjhwQpFXvsZfhnpvU6g0e00UbFGM7aAm/o5ocGm
hd3gadU7X/evr8C65CNw9inln2N9nIdDx6IBLpwjogXAI8UkAaSjVwRX3W7GqUYr+PQKtwTog+4c
BpNr00/m2wwzdzr7FKZKRA+BoqgJN02xrxe5NbApw28Uz62mZ5NMrjNEKvu0q90wn+fcDHvSg3MF
Ue08BflwHAy7OTNQFs6TlzvH1oHmer1r9COh+xXUYSEOHZ5Psn9DHiVg3miwoLIG6WdzyDA/baAV
cGbCeabodTs8fNlK1ajsQYiju5asSMP6UaVPc/S65qPvdnAXroEbRZ77Dc6kbg2eDfdXFJ/33Dq+
6lwMkBSyclN0y6T+b8XKih1rsP5rY8rDoe9w1MOKhiOqWkxH0Hq7ortRDpVn5XFN3yGg684y3aVQ
bTPMkNBnAnDWd7cJJBpfD3ZThsYYoIWutNGj+uQvIAcgGGaoHdVPWXeo0A1aQMZg92ST4w05+l9h
PkfwMuBkMvQVIIoCMLi2EseyD9LpvUQrswEDhpYPxmUaNLEIriubwoOpc3t98SC2CKQht2J96KCY
+BpKkG1LkuxxFShxcpIA0x+J+GmHe50fidz0uMwN/UPOwSqEZyGfjX8QMXdr+i2A3FrkXDsloEq/
kaMICMseBgGvAoBQbzYwqgjTkJ4cLDC2KeAdsAq+hrDV77a5nxYcBN1N5Qtgdbk3zpZX1nQDdagd
tYJZQF+/AOq2EL+sebluujxDs60O2zYLUpwYyGa06NNwGQxrEqbYB7ARMI7dgPcyAYGdd5W8NwyE
E7rvet0C/vOYab8WRqyHAl8vZ54xov22dcRBgMOwy3ZnrN2mmnctvy/5V9M4fuNES+rARx6i++gq
r0lM+xflNQSVsTNR9Ai9eMd+eqO9FehOt9W2xVQ6Xquf8JtNfoRzqwWIZAet3/kmSwPHANkJxT8j
cQrPkwK9zRKAbrjnkJwV68dQ7wYU/Fb2kdVxUu4X9V3gWlFJ55vjC7whebcyGNMfDnwsErJr6hUL
kOhZr58wHMLs6IGpAkFjYPSK+BVqg9dYeWsFOdBnWsYCN3PmfNtgaopSgaJ/1LSGCvIcWN29KuHA
a8YL04Icsxprh+44CSZ2M6qTfHFrw1YWa7h2+JqJR4o9E68VTMy7mYlnvlIEpCDtxp1Ie1IqzMmD
6SZqiCJW4t3if+hRo4WEgTYwPk39ha6MVibv3fzIcL1KE6O5wEIcwxYCMFeJn//pfxNkODbn1bFE
sE8VGom/q4aRFBMjW89Omuo8pv2xbrClba67oe2OZMVUoDEivEWHOb58BexX7am2JUqUZQZYlWkP
grIyUc71zMs5+ufJJLfFzL7kggoJOrixaawfS0LBMMx3Y/jH0hR6dS86mqOqgp8vau+pvbTGOdUo
NAuXwNL2KTGfA06ENmlBqqptxsuQVnkMdLuCy7AdFQg0dWr+5OMFg66nOrmPKLJlqnwMKJbVia6v
1nNEzDxI08gawtbZjYCdKGYHhaSy6RorrCRBp3alQFRoahmHKb+Z4MmiAc4g+sEoI8lQ1Y84MwwQ
EBDqDhpyRij0w685vhtJ3M7+3AYkD2ixVZi1I+/peF5ndhwx/4njioq0acyYZU8lwjJloCi3vQWr
D51E03jmKE76bN/baO5TeKLgj7PJ3HlAF5afW3VkRuMuonUhB+it2vsMuq2jmt92Ox3Vmaw5FL5A
XOWz5s60C3Ss8OrYSqnkR4uizxrzwIZ1H8n/Fk1HJXCrkGFG7ZsC/HOyt9R+7d/RTn81RA3E88wR
YfcJma6yooX+1tkPelyQdwDRZHrZFNfjtMcUTIZrvPEqlIuivS1yb6Zg7bTriAwtcaYwXsrIjzmG
NUou1txq+aEQ5suAoR/Ur7WrmRhDBCS0rCbEK4cS+hd0l10LQuKJ3cFM7FzhhkMq7WtglWNpks2A
WR0I1ngQmYYZZuTk3zldfJ0XwQAyP0eJiGsNa/+8gbgpAzgFmmTBYhXtRtr2M8/QUKggrhOlCWaG
LCsvg7FfUZegVoyH0QQ6mhY0FpoaLYua/ZTMtjBUlswxNoxep2QWP/aMM2g7Xf5TKMhtQuFx9VWF
hDIlEqyQqXd/BcSEP9duMreD48i9hZh4G0s+xGOdZ9sW6pnoSGBoDoJj7XXICrQDeQmKfcBDjbZT
7e280672PMzRlCuM0Yw5BTs/xdnwDn+nG8GpamGXMKxhidyhMKAxidpLDCfSl69+fgMidh0wvqWR
R4v5pRe3IsVoJjWg3rdb5N3gfbhw6af/kXYeS3IjSxb9IphBi23qrKwsrTewUoTWGl8/B7T3hkkQ
k7AhrRe9yO5yRIRHhIf7vdcbgaTxR1Y/ynKySYt8rVtxzMkaXKBc2Gx00sC9rGf72BL7WzJ1/tIC
5XHpdKZ5YQSA0fyujjiszWglmvRLC0JEVMJcCDaq5As4ViWiQFJ/SaXvrnme1ltbK8tj5VDwtuoQ
/EbY0mUt51QxAqu9aCu3XmpGRlzB6Wk92b68yMnui2W0dqmj52pwmXcCOMy02kqUNQTQt1Em+QSA
9THBR2En3mg+qj/W0VGEdddQ1zFBRUqSsPAymwnwb03/Dmc9BkNtwa836NheoIG0ttUwX9Iv6S3K
KRuXCu/vHDGynWGnGVQO89NNnqtYWorRdeMLGwkxQt27jUJiP6AdheLeewRSavkSuk9APxZJXfBo
ejKaeuE6N3V32/D4t6Ifre2xydKFqt24lIv6vF7FyaXFs1pTrzr1JqleQpLIonPI1X0IxLZHmrAW
Y1BgxULmBhJSZ5UQqjXJu5s/Cd0gjr23eOX1hyJ5131UX0Ru78i7lK1oVfgvKEeZkgJoCfwrMEkX
sAPLtajb7hBooHjJZcRWuXFz9oOpPIU0TA1IBtbKm6Je5P5H2x8ris2B+QMOx6IgG27gd03wWKU4
f3mbdOJWANrY9nd2vyl0a6HieYZ0V/F6zvXPzPpRhl89p2gXkgGNr2Qt3Ub2kAtW9rlprUo6jRhx
uzQdRGqIIuX4GPjIxSdw30zCjPwhtH4YFWKJlQ0MOVkEOsK68S24oFXcriWgnkMRyJBqrurgImwE
YsyYIEZbcXBt5Lz5tBNnawTx2nCjpeFo1ASaJTgFQ72UWguYUbYQUbc0uPKC8DYE0OIkvGBVsuVD
LMrsS2KxDPRmqSkyzW1oaeS9DI8F9Pv2TvhsmT+oOVrKveAJ64J6aMFjqOwPedBfqUDSMx7RLsso
3EmUcZr2pi7EbQMSAE7mQhDfRJZfdYXLtlTBv5MwGdjshbKRgWNonrz3wGHmJErrVL/KKir9hgIO
ItracJkjrdj0/lcleyu/zEDWq2xT8y7JQC3pZGwzdT105JGlgCwK6ylT3y2Ort7uCmoylkemCwRs
1vorrV/T/XNTB8+NAdS9SFeZ/OECAensfpsThYdKS+LfX3Z4XGiZ+zbk5eSjUREKO6uvLxSSTlJG
gyFWLa85MslZe1bySEWcEkpX8riNbuyyenQ96s/ExRHBNT3OL4y+W5a8QNXqDbQVpZgS/Ju99gUu
2865l8zqQgFum3nGLivCu770aY3z4IIb5ykVl92u77rv1NN5igbWo9Z4e0MnhC4oknJgWLskC6Eu
eHiuQKqnfSkk44BO0jEoyyvoH3DBoQdkL92Bu4KsUlP1F+kxjC8DmqRJQCF4P19H1iLh2CG/Qdhq
xvtKhUfGWlmANB3+BpHfhl0AaZ1VX+S82G2lWjYUF+L0raOk7jVAc3kO690xkV5L4133ylXZ0abJ
hdNM51PStd6jyWZwyzUYPL3jytuCtovhQYTkiLz6OTsU4ErQ94reufCpaAffGZG0qPoLX1j37kOm
gGuo75EVLwQ+lnwrgOCwIWrC97ydFQ6Z3gjss7I2dO2CLIUXPxYcKw2Yr9Z6TWn3OvS/jDh1bPaX
RWtRO6PuQUQQdsBp9s5Q2AxReY/FXl43WpzBdWDmXR+SSTIssiMmxBiofSxa3X8V1YxUGGoVYQpc
m0wCBC6gZzZ3eNBv+6YBdutufPNTFikQ9HRolqx8I7iGuI0DuUPZVtkGrr3WOB+TKruWAtrTlwn5
RwNGRvXgNv57wn2Y1doqJ99tmgCi/J4jtEhp/yXkj9pAagw9oC2qRWI117dofilrqaaQaRxVWb/m
8rHzA3pPTm8dwiBcdk25VtWYrI25tN4idWWI101brDz5g5sO8GWyae2XVssIAXjKPfoi7wlP2lBd
2XaXVfSjlIyHVgZmf6GkV83AfGi/04i09c/cZLZTK6LlmATVY1LwCNS+amlpUroJKMpx3Ddcw/UC
LfVvkVL5cIVFwJd5x3fRN5SE3lzERMzarsmuapWaKIUhI44gKCggfYbXrH2ZOsZGaTl7hhS/fUnU
wJgqCouKchH6K5kpMa9t6vcRQF3Vo9u3mD/6nEluyvNBeMYDc0CY8XVpgPEwF2pzyG4zLVkMNbQG
j0Ah2l+qHXkrkGmg07LeXHU/tK+CB5WqffckMcMjSVQlqanPfnoOsESSCnp6CMHnsi8s6mKwIWiT
m1+LFri8O9W7seWlqy/w57C88KujId+5xpsofCXigUxyH+6px/GuCWRgTLvWW1KiU3nPaTdGeZHW
h1iRNjGVkkDfVe6aKEaKL7TvXICgdMlpBJeIs6N211Z7Vbjfukrf7OdQyXkmHACEZ9ajypMbYXNO
lZVg7BUAN5371DkXcrV2KhNgubJqQ6Aib0kZ7Nou4NSkMJp/ae6Lnz+qdbv2E2ULus0X7hyD9KBu
0x/lGKTgWwdCiU4jJi16sa121wuHMqXF8l1bXUFkD/Ktr8B9uPVtc+82nB+mvVLT5qB3dK7rLg3q
9dysC615LTgrYqpJ0HMhcyzE7+JHDgvFJjtEYRgWysoArtECad5pBTnbpWUv82ypcNVdgm51wl1J
fTja+Z6+yG5c68lxXrNoGxSESt3WdDcpmE813aZcT5awYZHtHj4OBSPXugjM14hKt3ZLxiWkka2x
S4VbQ3mjXT3APWonwGc041YpIZ1c1dKrWmcs9zVKMpQ3t214X1chRTxCzMukiFaO+aDj2JL/pnhX
qnpw7ItCvUE1VBVBGVzK5o69qtqvnbHsDi5fqBgvsKwxHhw0xELI76RSB9Lmw7AAMkgbtz86Uslx
P2Q7bWvbuxQuAnfpaveiCmJ832ngsPYaUNTkYPsPnrqRUWmEBlY7/domY1UeG2tlFZc8vXAqssKe
VO6FJt0AJE7BXVjfkkiyrYl5QGy9pvxURHDoyqUS0m1jEQnPCsXySj+Y4q0ru0DPF/UT4q48Eg4y
r0L/pg3trS6uTULqgIeYwqHtRxeavdPpO0GcbtJ/ZCMPrFpSguDqADgox4hScs1/KVcbkZeOczEA
UwtqeNcGYbsExIPMqbtQ0GBODWvT2OTjOHFXkBPyKyV+z4VNkH0b6YOjvuhcMlBDeSnpkOW0gwSO
CpTyUGAOQ2oKny7MJHtdA7esN0631mrSmNGhIwvGqz9/7/hfdaz6wUctXwG+ImoE80GE2990tIgJ
tEvTAJ9APkjjoEvbbdlisouoq0vHXNrFPPb8vPmyK1JY9SECK2i/1Q5pr0tLvZDjHe2RAWO0oPyl
RfWQENGiWOcPsbCw5c044LkV/SO1O+C1r0l643QCOYgb0qh5dWtVt3UDJ+LWrnmoXRrhjeR8x+/U
kgqJ58SVnDH3JOLWWXP02c3hlShthGzb8Qjmmg8W1JkIR0pwf8peBpBaNffAEoH6AvOH//BRdnu/
uCuVZKHbR0994j8hzUOJxLp2sy+/Qwa74jGN7J1lbHLtzfMNqllf0GwMLoC8hyEHshV5/GXRfAlU
QR3FWHTCwYhB2G0Lg6cdm11/dYCnkr1bOsGRKDsFQGabV3GmAR3xF3BElB+uvpTuSeZDuEBb0l8F
4beCxlFO+uBYio9VfCmVV0L5JYsuz2IbvUEH6CHMlq1pPnn1zm1gpVHjFLMdRW1oDwaIFxeOwJ6r
UKieNGVLKg5GYN7vnIso+0wsggXVOGQWibpoy4M1Du9tOToanXyIACZ6An8RgHBBj+hMgDaarj1R
XxcynMpQkq7FFoywom37iNgXshqJawq8V0Uo30fGa2A+ejyzYIssi04lL5Nt9OxWiGDuObxgiJA3
Umnc1+bg86Q5DRiMUgTbTiPYMqQLWl6tnPipTC9jgQJAy1OA4gs3guFZV41FkviWcNG60rKd+eXg
/YrxzhD6Vc6rof/qCDa6m0oDI7MQcwBFFnyCRXUjkYok427v5I8UNO+P9jpN3gsSl2Ab/K/a22rS
91A8Mf0AZQvO7v5deODa1jnQvzLlfXiBZe0ntEE+SfNXVbfqpHXpPkbP7mP7pBA4X0lkula6X67a
ehlaexr3Mi5D3CjDgtSgjr1npqHoKAzRmGwHpUdVnjmIQmsbqKvoO6dnJFGiKu8tcVumazu/NCqq
g0T4SG89egTlx+EqUW750Xc3yaN2E4OUSIAsP0MA9NT7DmgAz87qB5strg7E+oZzH+kXZQzMVHq0
3Jugfiq5nR1pT/uyzL9oqo3p3OnaJfxM2V6E7w5bDLBrTLbL/UzQy+GaEmAkX9j2hvRxlq/T9LsA
sJNc1GSfHK77Jc0xqHXXzTHJ1x6PEhVaLGQdmhTzLAbVF69KjoG2auAOB/BiC+DfWweU5AAX++bc
bLMXK7h1H7xHyLFkUzQ6uH+m5aK6q18Ag4rL8EYODhIc18Zepy7wKe71/JIAsazX0sAesihKL2Cz
Gfd05j2knxnUk/baiXjiFoeE1QudvcrbmgM540AjIL7rwFQ9WxfiW3nJET8QocyFed1e85q03ith
qd87H2XbPgTAtnKLGqLwVaSfNiys2H9U0bTlQZrSA0h+S+/Vag1ZNKeiADYQacEr7zF50kkGbTyT
99aCwgo05uSHTEmF7BrgqR0w7qK9AnuQg5z8IV/aLBbd1i4Isan2qVzz0qq85FRXVobHX38h3tRz
3oob1YdXCtwZPOOyUmkPQI5bPPAAiPUbntiFvw8BfsDofWvfegEdvUW8bhRIHsuyW5EmcFvIlBfk
IXx4VZcDAe+mA2esQ9paFLeGtAjuW3vnXEE2jKHT7NCx7gjQbxQQYgWE0TUZQhQN7V0obAWP2YSm
sQxe0h+9uK/dXQ+iC+q8t2xIIKTirhAOvlDtlIx8c3JlN09lJV+7yjHLPkLhxvSrV7F4zHLg+dGh
Ls1tLFEjMfeikUmckybETKhQ+HPZrFM4rDWIen07I34wKL2cEwYYhANONDFUEuVKIBI1yUfvDmL3
m7+6Aea4+kR7YStfJ3tv9dwcjH23ccngzAgA/JTeOmd9JA8TuUVi1YP0grn9qDj9d+495fH+FpTV
a7821/4txDjj0ri2r3jZQ+mb+YBJMSZL0lVdUxX6743sk9exVNWBEyCXiboIBeG60BDrT+ixw54S
Dq6lD1X0OpmRPJm2iySiOXSTUcyR6Edo+hG96yIimZQNEum8wAIXdmKukOl3dHhhfhXKoE5255d7
UmrF+mV3pPPh9H6htg52mzy6HMD5LjvYeZf1fx3gSMWDRn9tGRB1LeNIu5KV9MLKs++OggFYlW3V
W/dDL8P//9jo4KUMPVFME2XQ3z1ZCANLa1UfVG9z6DvadaXriKdkRT79bwyZpqyrqNaoxshQmdKe
UmoxpKa88iPegyl4UR9qyIzA2pSXaAjj6QhE68Bmx96p2mBlMiZRqOHqhcdWgHXOy8ZQNx4Jszaf
OQymhJQ0lJpo+KSokmaMFq2tlNyVCl7SDhlJ3bY2jg8h3mpmhjVpRqHrqiqLGJJHw3JqzWpo7jsg
evcBCIw4Awo+t7PnjIxEoeLUUCxFxkhnQ5D2Tc0EAYYr0NM+Wv2FP5yMZ7SZRRX9dbPHVK3cSS6Z
fR4EyZfIhXjezjD948MS96ZrCK9RmryO7Hjoc/qCgJ240oG2B8VNIUXvrkeBPhJIppOZ+DeDo9NC
lsrIaWveW72rLAG0grFWHq0+fajFeivTZeS8ucklU/VBIxbkGI74+wY2AmJNaqSIEHXPXfKORh2c
S3NmTMO6/zGJmk4PdpHzXpdHPi5HTtZW6P2QpaeeEfyQhf93jzbU6XRR0XVR5h9x5N0dikW6kTAK
WawvMpl5SuGnv52fKmnq2j61MnJvvyTdWjZY8eB1SR0JzCS46xKazBCRuLaZkjVAwBYwE6qb14Jt
CTPOOLlYJ8McOaOdSrqURNzcls4jo4tWtu89C6E80z9zzszIBVWTHJJsD+NULsiVqfoHbeZnXEKS
p3xCH2TwaKApIoT4u+PZkQv9rSIK6KvgywWJJWjqUkFRwKJPYEFKBLqOBtO7hm+fiJ9tolBA9n+c
X9JhJH845q+PMEf9D5IQ4o9gDRMaIVB6MOWLQgGKbwbr83amZ9QYWkXrtAPTR/4J0VVruJs5fW2D
d1oMzhpGlmLuz5uZvLv0X2ZGDlpInW+T9ENwqnykFB4DaqidrRmay7IFC5LPjGpyW5+YG0Z9EsY2
smvK5rCEngY2aOA16C7k//Njmpu6kTMKYeY6ApIYFKKuWmCDavRSkg46b2RKEWvo6DH0W6M0oI+c
0QRjIbQFIVoBCjpvv5T+aILFq4I3J97HoGPStPmbvWzSj1miGyAQ+FFAE7sZSXs5KZYpYjR+sXHL
z8T0NufHNTl59F7BlSSR9s+jFQrKTu6TACMIUCyacC8M6hu2t/43K6MlikwVUn7P7EkqMh9doqMk
VkIYiEMn+6tZ+zWg0U2SKBwIbUq0FAT2pWh5W8BxByd1ZzbSpD+czNuw0U482689oVQHM3aEvNF1
ot0nXnqNXMzKIvvlWNDLy+/zkzgZaJyYHLmgYA/tyjNMglvbeLl+5SbQrcGrOAAZJICOMy4/efT9
sjc++sxSDg3DwzVq0t85FNUcIFZ2FSOSdH5gM3Npjhy9NG3PT2MMWUFtAT9OzYPnys7S9ox4Y3bU
kyqPPFgmxQ9G7fr/5jCm/PtKhtSj2mQYZmdfOaDiFAoLJoJy58c4OZk0gmOLmaqhSKPzXQrzNKk6
Fi+0yXpuKuHL6ONFD73gvJ1hv/5xX53YGU7kE7901MahdzZ2Og8VVGDI1BKWjiHMmBn+zJ9m1KHH
OtqYhjR8xokZNFdDoauYNLntNmGUvnbKXBf36Rn7ZWJ0Zsh1GPbCcPxVUvIY1+ZDlsD7E9t9BDT4
/KTNjWZ0ZhS+EMdyyaTB07gto7hcZEE0I3M6uXtp6vDfGRsdGI6ViMAySLXVwaMm/lAUWi+QZ0+c
JwcA2vnxzE3d6KQIDLetkpypyxT0tBpO2xb5mhhibCR03owxadqaSWQJv4Eoe2TNdyKBFqVYa4zk
WyWk1SSd2pWwK5rmMdaoW+nFobWrj0L+iHLlQqjJ0akD0s+nENdchYGwPT/+ySiHe/M/X6SPgja6
wGViUzLXTgrqi4xjRbY3KNeyeJlRVfSFz/P2pjadLkqaZRiiLqvKyH8qHb1wWhyzuQ1IZm6srxUd
Nj/NJc/bmZrpUzsjH0oA9jlFmxERUwapDy35YZhhFTIu5+1Mht6nhkZLquWm61cihuJi51dXLTQU
qFWVf9XKD4UHZCk/FghcqN8KFLzztmfmUh2tXVN2QdtEmI4si8oX2DXwcetGLPbn7UzteQROSXXo
piia2ugEk1InUbwEO6lRbRU9fpVQFD5vYsoNT02MTjDLUXS7kjFB+gsC1cHj2Swj4IeyRvBki+/n
rU0dMKfWRk6IY8RyLOH0Sgc6Rr3vUTYpuvsOoFHh/kWu6NTWyBERIfEV02BkIYx+sV05gkz58K9W
yCTW1smvSPpoQFnshlYosKtKeva1NDSt6+Tu/JxNb6hfJkbjcMu6qWQVDLSmm+s2f4gyESyrQOGr
VecU8qe94Zet0Z7qFTUW/RJbvactair1GqraKxPoG+WkwFifH9nkNpI1XbU0WZHIv/5+QSt942hq
w+QFyCv6wL9LDe248vW8FWlyF52YGX4/iQPaNFAiw2FQngaMCzMCgEZ23dJvNgFULrPe6NG1ldxl
+U6snnqEQdyHmW+QJ2IR/eQbRjvZ8Zso7IthqC6lrJUcP+ngI++6DjAuBXF5rYMkM9Vrc24XTK7o
ieHR/tZAbJbFMMcOkNGg8ZcRwlyIkAkA33vq9b33dH6oc4s62hFoUZiO1GGwpBwFPR0RhDAL/2bb
yRZHomqRkBtH47Vb5a3iIH/pIN9RDM2lBT2a85vhFB/Hj/qJkWFNT/ymQfvIsJi9Za88NTCx+nWq
wAalVGehK11eoQ9QziUyJw/IE5ujLZEJmVmXw8AEENY0Z0dpF+FTcvi6hcJeMdeyZ9I7FFkDCW+I
Bnnt34cYubCLjY4hRvKtGQClAqRNR1Uy62K5owx/3jVmrI2vTVD9pezHWJPQE9JNdh7IshiasELN
bEBOBOGMxUlnVDSLrMjQs2z8BHBE3QkkDYuBed9bUIMQbKYl+e78uIZZ+sNRTqyM9lgtKnFRVwCO
PRE1ykKn/geqE+kAzYig27yUaGX6yLyctzo3ttFGU3ipJYqL1VqD8gQEwMv3nuU8/o0Vi4qHSsXx
j5xS1ZmAG1qw2VByPeuyQ8c5nemVMnk+Y+A/JoxRNOVUcZZUFSayuEO1BNFHwAr/NIpx3U0bdPqF
BhNRC98sSBBCvGq6mQh70r3hL8sMZWgBOdq7oiMBuDUxounaa+mLj7lW7fIu3PVqcOtlIWrpSBie
H9jk3J3YHN1tfR5FvQcLF4KWuW68am92xsxZO3jvH959YmLww5Nj0PbDlJcQw3LRwxKg75lm0C5Q
qtj2tjSzTnO2RjvJ1qzWNwdXKDX3SZHQqwK66sGrLLVqpjwwHRbQnZjATedosEbLVblqZJU9Uxcm
7S6WqxsriI4qgoWaCCkulDYKaPe4DW6bQIIIGxUfakMsRK+PRG82f7OMliHS6NCyNGt0Dqut11W+
ZkJ3y9qtKIh3QTO3jNOe8l8TyGf9vozIwGlh72Iiyy7t+jmEr/AvY+Bl9rsBMVYEO21hZyQa6i1Q
lZooXf+bCfl3E45bh2o8LJnp3KMSARBqrtuFNHnpq7+maeQVsV72YlcyCgM56xoMVAN4MAgvCuDg
yGuWxjoHHMcNPTN7k3fIid3RRm7M0BUyEbtmDhkke5ZhujS3GsAmV75VsqvS+To/l5PXx4nB0bYu
BdsvjYFMIwUPtEWoHFpAOMu/sKGRSBySiVSdRzaCJOFaHNYrsnmjS8XeREzXTv+mis4u/l8zo1Oj
DmO5c/XBDJyipod6TzuGKD7G8MfPD2jyfDqxNLpzVbknBddhKZV+KOleht8Z1u9RKK3+zc5w1Zyc
uciFNYWHeMFSjQ5+s5WA58LK8LLn82YmfeBkOONjR6yt3qKB0rJOEZEMsrVcKtdZ0D+dNzM9a7pG
6m2oGiqjk0FzzcAXOo4ePf1Ep0kMVipsNhsi0Xk708P5ZWd0PJSZiKqxgZ04aHeRrdyKmb0Nsnjm
zp2857nD/zuc0RFh2r0uuSYt8QK6iGRXqh1DWNuVaG9kNBGbK7pOntsn1kYHQ+bmUpABQF7CfoEV
vgi0uW6Tk2+OEwujXUriCaxay7TRX9B59fronZoG2Ezw5vQ7iI17hZrvjEtM2uQSEi1Z5+0xBmyo
leCWTQMDRFDfExXhYgToLhqrWmgkJ897xeQE/jL1E0h4spfSCLaaHzC8GpRu2Pis0gxuY2Yw48bf
llPHmQttc2noSKvTDkftdwWSyEm18ykn/9twRk6u54LZGxX+ULoaiQrpUdSl7XkTk/voZMZGDl4L
sS0VBYsj9sfWgZ3ffpRgZM8bmZu0kV9HcNdoLT/sIlq3CSijCBAKheoWNqszB6yZvtVPRjRycd82
fEmFY4e67rMCic7s9mnUbyTQ6m11HXWbGMJBEMw5xuTBd2J2+P3E9TqxyjTB4Hy1EY+K82NsJ9tK
P+qYPT+Z0z6uqDRKVDRFHMeyvu6iyzy0m1SN5kaKfFTPDbLS541Mj+aXkdGK5dBQS93CLSLtUMrr
VspXbnqpwb05b2faM37ZGS1WEWqmGg9tTiWlugxla+kIDtT9GiWdRFzrMoSY8wan/f2XwdEySYLg
G6LP7Fki7TZQg66rDFXabqYyMjeu4fcTbygUxVWLoWGxhTKKcldQlhAKFXYKPUKCzfkhza3VKIBw
Q7ky3YghSe5KRxKoMegCVrxlCOufNzTneaMQQkuCzpCHHruy9NY7LtwM7eO8hf9j8/53eaTxy0XL
HTWKjWHejH0WfEb+R9DUtBW7bmCHteKD7+489OtmrMqsxh/PXv2X1VHQ0gp6qPcRVjXawDQxnQac
kB7vUJBlossyT7d61B7S2t6UlvDaqtlNF4nWzOxOvgpOPmL4yBOXcU1fhC7PMsbdM5Qxzbx1dXvV
2T/a/FEEhEhDlvPDnvZRHRA0IhASiLbfDSpSl6Y5b0NiGzrhtWt0QhAr5nDuLzS0ZM8bm3RSQ1Ro
JEvS5A9UamUatWFnnMoW7JoEKhenpAm1Mrk8b2cS8qifGBo+5GQarbRPAD0MF7QJv/OhMK/rfN+7
12UPLkBaZ+FtavWIwN2etzs3vtGGD+tebr2a8fWBubCDp6JJUCf/cmEsnjc0eYCdjG+026l5F7JR
YCj139TksbWu+np/3sTkPj8xMdrnheXrYapgog7gkWrVl1TJM8t0fhQUPH9fpUIoBCHwBndAmrpw
LnL5utG/zw9j0oZJAVyTUDKx5OH3E08wLZTQaFRFwruMrsUuuctL7VrvzIfzZiZX/sTMyOFERU4a
ReHwiJIb3d3nKJ64Ic0A5/gEc8MZeZjcCUWBiBlts239uojdz17ujuiU/Tg/nMnFPxnOyL+iTqpb
p+QYsmErpSh056K9Om9i8uA5MTHyr8jS0sb82RE+hVCFDi3tMxLo3gYiS5ph7s5bmxmQMnK1KGtU
rx2ecI6+MQcJKKTIzlsYpuSP68NUCb5Fwxzevb87GqmPuKS+CfbOuVCLb04dO6QhW7rSkBl25ZnZ
m7wnTqyNFqg01JABsUCieS/nj3p9kK0nnVYDypUUPXva3Ath2r9/jW60WkFhC2qSMLoshpPbHTwV
xVR08tAFOD+N0wv1v4bGzWeFNOscTQZzr4cuNVv70ArC/XkT0sxSWaOb3i7koopbBiOG4i1bVVgg
x1UtYtHOVo1TohaF1C0c5sfC7vedCJTbMZtrbxDmz/OQtnFh3CzoRPsZ19R9mg6RF1ooCH9zWf5a
YmsUCqBp0xVdylfmiOw4CHG1Qn/0AxS8eun1/IzMTfooCDBM0U99A28KEGxLDRl5onTGYae3uzHk
Hyk+0mjs9+2Rhq1gdRKjKaUnC5EKHcAyMm6adt/wFDw/nMn1tXgUKaJMan38OELzro0qFR9Cs2Xh
QMmMpGXtP4va0aI3ppGrM/YmN8eJvWF6T+6YDJ3yWFEHZiINvATVW2fIODpH9FPOj2vOzugucyO3
QzBz8AjtQyt2ZommqL6WqnpmPJOXDLx83WTyTN6Xv48nrKQyNmvcQQ6fdTJQabINkCr4m8H8MjKa
NLuVEfyKMRIjDD6ko/cF2tF1MPcwmvTtk8GMJi2kkYCdB9hBk0XXAkRmxZmRTE8XmwTnVvQ/YKei
W+voH7MsrnfpooqrIX8V2HMbaBLRSL0IMCOATah+f+ygOogCYC3LkpzgUbujX+dDcSXf2BtxJb7k
CzR/aXf4o/+bsvOJ3fHVWda+ByqNCUyii8C/Cbz3Xn4+7ws/E2bjy/PUxuhE9mI9qEuNsSF5uECe
1Vk4NJOnid9NdBFt0wNNEZ/FBfKpG2dF400aIwgzsejU3jr9Avl3n6eVSyCLKqNE27Rr9mL1ULZI
Ts1wsaZc5dTKaGdpkRXLjYOVADEDNHeM+jql1cL52Zy8306tjLaWadaOXA/kP150xx6R6Xuk7loU
S2i0+Fw+2neHEqr/0lu92wj9789bV6ZO31Prow0n94En1j6nL820NvaDfuM/0+Nv7a1RBts6LN6t
vzJX9JzYa3fZSngrF/p+W7wgMLxIl8UO+oC1Mpf+fqe85hvxVjh4cxt26kgwoPQZuiVDYFVHoRpN
wQKlDyGKBYjQojQvI1dyfhKmLZjSAK2HuG2O1lkXCqkJO26ErH7NaNNX+cvzBn5C8//cMb8sjNYY
ZpYHHx8LIuJ8/kdndssOXWbbo316uaqMJb3yWvcJDdHG2midOOdj0/vll/3RKocwZcXIGChoRr02
EKXVUbEnzIYXRHvcFsE01f8hit03QoM0sUPaz2m2AQUuxwlXii4e/ZiVPj8pg81zczJ888k9DEyB
hp6DPoGQHBshW/YlgT5SVOetTKanDPHX0EfuUzVRoUmDgzfOJhQ2ffOkD/1KwpfCf0TjTsv2hfx+
3ubcyEbhvpC2UakPDEo1Ey40Q7yk+92t0czxCufMjK6YrNIsxTYYWdcf6QJF6yYZ6Y1/Gso4wFdi
Oet57uG4/rMMattW+k3sKtvzVoYvPeMK4xDfikq6YjWDK0hXgUs/tme92RrFKqRrqHYlmfaMvZmZ
GwfrTaD6ouNiL06uaY1cS7cpNJfzY5o5VMZhbSDpSmImzFyU1jsj019UH83bf7MxOlZ89CN9faA8
S4K9svT0sezYyn9hA2ieatJ2EB7t6HCMC5PTcTi6Ut27c0U7fLLUpPo8b2TYhH84gKRaJloIsonf
/n4WICrbq/2gFoJOwcoRr80sRPYqXEvuD1i9MyOaMzaaNXqOUtqsuVAkn55c2oVWH30E5Gy6Av/V
GXcyrsERT844yfUFlh5TLVJNnXxftm9KfHd+7iYd7cTG6BwNQp+mfjk2LHrWiygoBqU6EyVMXh8n
JoYZPRlGFPpprqIwgqDuvZIizHRlBYjYzTjB5EBkydR0wxK1P5LbYqXbCf0mWZeG5hslVD59d36q
piPXExOjpY9VmQYRARvGPLrX+a7fJctyHx3psQZ0mEcHunorZR8vhWOEoh1ikQjbzpSZfopg/OHr
J98w8omyAsSWB/h6/XmtEDo/0QHh6+WBbjrmClnCpbY1lv2yezbXNEK86LVluVFnvuEnsPbcN4x8
pm+DNioc5qFCJZbeZkvtrj2g/L/zP7JP91ZZIydFlzhpfX7+p2Pdk7GPHGlAAulFhl30yKh1QSo7
lDv5y/5CIojqjLWl/P8R7pVrFEMVYx3NIAGmX2Un9kc388BbDywP+9r9EeFV99m+RDdUBk+9oaXg
XXWw7+Qru184H+cHPnnhnNgdXdVSrfayErPmUnuQ1CM9l+ge908mfsZBJ3vUD8TYN4dUXFXc0bPZ
qhGPxq/PG5k8On+N42cl58SIrBW24g8XjuZENHXh5Wfr33JWr7LSXftKOAM9njMnj86dTsvLrMOc
oX9qaYvmYbaMojtPvMv8fnN+aPLwx87siTG91gGJIlTDBHbLbGmgdbg0XviXm66MKyRLy/Wr+EEb
n4fsEG/LR3Qyw1sEXLfnv2LGUX6iYk8m2I16V4RyywTDIFJleWO6bE97ZhnnrAy/n1iheed/0rZW
2Sy7whqaQ5eeszo/lpnz/OdmPLFSOmWpxC0TGscvmfuJMNWMgcm364k3jk4TTWhpGDucpKHj04RN
QDZu9T+kfVmP3TjS7C8SIIkiJb1qOVutrr38IrTLtvZ916+/IeN+XTo0cYiuQWMwg2mg4iSZTCWT
mREQ/06nxafmYxx+pb/V3OBx0SNStXqcwGzm5vX1lP1iEDu6vGIyf+fCRNfphT2s4XGKQHz/FCYH
TH3g7cWDvK7kky5ZO77tis5N3A/r5uSWr/R+amPk9nqZskMOqXdUBCSWyb68fBNWZSHDjpt1r44B
ZgtPYNqsrrsr24fc9E27S5yWuA/z7jnbD6fRgcCRxFdkn54/x3/jjSC/mmpr/fQjMLL4Sn1PIEIN
EW3b66kLCkAn8VnuaPdx4GrxPencEqo5klUQ5lEY57Gh04FaKs/QMvQKBWsW8iirfOmjo2lfdfWL
Te8ve5EMZT2XG0tZnS9muDLrQLkkmn4a020CATrUci7DiIPIpzFcEIHQSFdXKyvbMDxCJ4qWndNS
yRSAOIRYJh7oiKVjBOrclGAypihi4GWZ8HyVo8Oh7CQpgXixPhG4M22Vil2ODH45V6tqV3zSwN6a
hRS86umPywv2p5H27y/MJxZ3vC0aRXa9Vjy0WgXvPXmryhkVPxP0hBhdCAMoGHvampjtrDx+a0yk
p313QqpcXyfxUtUYUMmVH1lrleAw7Ku58CEIjRQRg683S5wmfrIsza/e7qZnZWyUNz2fGHRoIU51
l3TZdDTnxDJ39hzQeWe3ynKtj7r+TMGl1h00KCfIrsDiGPOvvTz7BwQa+6BGozQyBRXU/ZNjhC+B
eSzpd6M9xHEkOeJih/yE48rSVdI0dFr5uTJwjq/itQk0qufBvbyLMhT93CUnEgWxnsAlGZhAkcMG
+jPpny5jrI7wl6MQsICpDPR1IKI5x8Aor5qHMzCW6Fkzf6cadBgW30z2SvsjGkFt7F/GE27UBm89
JJuIEY5aCB5i4DX5nWn+UNFjpxdPCh4opkdwjkgCh/BQb9C4Q52ZMSg7CdAU5T0mH5DkkDiCbPm4
Mz0tWURqGwAjvYqG24k+VGrmBBSaNB+zfZdHRAIo/G6DnhIhHQQOIHc6Xz9sIbgNVmYnJQedPhTv
zCC+KaL8Nlfj+6q3JB3uQhfcwHHb1RRLMic6uEbG4R8FvPsEiu+yoUmxS3yaxG1SVJTxyBSYpEIS
Z9Z/6tC6j+O1u+4xgJJFJitRi+IwCj/6n1lQVdW5PUMINoZ0dQo9L7+p6Dab2/JoQeZOnwrJs44Q
CvyAa2MbmHT4JrpiGEzMTYJ8s1WHGzoWzwkLfoxkelQ1WU+uaKesDdR6FDYHC0IYYFoeAEUgBEDT
R4x7O6vc0uXjKzOIcz+zseylXFHC8he0FKL8TQ9sCCBG/mUcIacHRkTwoMk0jPfxft5lthpHNvgh
ivi7zt5y3U8z0AJAR8AIfg35zwTUR5jgHPB96qQUT8K1tEArCnRMlvM1wjDvCqiCYVi4gPZjCorn
mEImcZIUoURHGS9A/6JwO0bHci7IOpCvQcA0XvY2tJHNAtrOr5P9cnk5hdtmgaoPb/aY3OXJCUMb
zYfaH8klzCSrkelDxI9lv2pIvV4GEq/cv0D8dxh6RWUWrPRUlRX8INlw0rXKyYviC4+yKBL/nz38
1L9mV1Wb2AhLGkjQI3wa67lDDnoVB7KZEaFB6PbWbApPILwfQg/UBvMKNknV052GkeQqqCFF2X8h
rFsbmHUDN6fXSuthNhPA6MWtMT3RMN0zyINQ89hqz/99ixBsbTQTq+A45mewgh60toEGYgGiQ+AZ
3eAJ9N4LWQYq8rgtCpe7QBKIlrTFESrt2wAv85l20mLITfy4bMx6Rvj0ZQvDVfP7cVpmYwEM2JQP
6Lq6NcJodxlC5AFbCO6Y9km0mHkPiCp5tvvfeneKWslnQgax/vvN7kPDPlJjFRDTNP9WUwQdDFV/
Dyci2Xrhaq3TlwaILMEtwX1pSbQYRm2AKCCBpplSQJKwiiUPksJ9BynonzAD6jgOourKZEbjEbzL
QFNlqyTflFXthIQl5I4mSbQRZA6ggdRXT0YaB9mM83WzSnzj7QwSF5l2Ta3DXY+OJ8YwavWFieYz
IO542mRh4MFpMQKge0r6S0tkj5+CZQMAU00VvMw64RMF0mWs6m0ABC3kS0dzT0L2fWpCr6gNyTV0
3QHuyIAXVLcx5QS+HZUnKuoKzODNdYf54rjYZdC7TA0Fj+7X3fU0yRiLBI59hsWlWlCYa6ZBAVY8
3IWB7Y32rygsJeVooRdsDOLuugUGfrM2AohWHyvjGFlHBTpm9rgjheGClFTidBKbeJKKjupxVWmA
K6F2Pc9O2h1T9u1yzBFcK7brxrNU2KSYg6oBRtRmfjDl4OSCREc/3CnZgkfLX+rYP8YakT3yil0D
VHQgsNIperDPz1OWjiBy0PsG4pSDAyFOP0s/wuFnbh0Ls5BcbgWxaKWn/Rdr/S2bmJd2ULvF2AcG
1bQDEsqdxbrD5UUUb9QnAud8FZRaKmOBNXN+qgpwD93TVnI9Eu0TGoUwVsEouu/+ahhqsqgLgxGB
rkBtpe7b6UYzoxmadcz0pzbIvEoDhYmdaSMuhZqs+VpkIaYVVYNS22JIUc7XsM/L3jCHBUcZdLhB
CHHL5ZYGvy8vo2ijtiCcU7Qo97TTMOMMQ4gnC9872Yu8iH9D2yJwrhBnHcSDMpjRF79WZjMkcZOF
dPgU2zd2B94xqO5+KGRHGDRCd6P5ftlAkddv4Tk/CSAMhVs14FuoBKvpaz4vXp18h0i3iZmny1ii
OK9BDQWZJCiSwQ9zvmNz32SjVukNpMcSDNCALZQ5q6iycryMI6pBo5PiE4jLWmzcZ0HsBaAKypAY
3xqjl1i9mWrIK15F9b5LrrP0Jop1xyL3o3Ucx+vE9Cby2uU/m6+MQJz9GM5PW7APK02vYcabHq3s
oYMoBCawGxAMQmS6B6v3ZeOFx4Jp4HIxDPS+WOup3YQWZplBppiAa5O2gYhnq+wqWqGnvKOyBg8i
PB0onRECHPJX822W1FFaoXHQpQ68xp886rQOJoid9Baa6sfFqf3Rj089JB1/N4d5F18nr78gKnKn
38aetrcc9TVzo2v1IGsLlvwwvjuXpZ3aVwN+mMp2zMocsExLfFm0zJgNhFKqaq43I25XFzLOWVaA
GTZvXsKGulV+r+myAyMyYwvCRZ/R0MKgJ6sZkIuGhu0qfHrZW2QIXPRR7IVC3xUIJYMylvI2RJKX
BdGZ35rAxZcS473ptO6E0h4N88Wo7qoAtXjJlVhoBqQiTPBqMyi9cGa0I1prexUoSXuw60eSSp56
RDJLkJEhuAZjVMPEAMX5qQqMiKpRgu2GXNmp3UHAz/baj3j/Onv9Dpd8L3BB5QEaZ0gPH0pf1oct
9LYNPOcIGjjjiLLap0MckNCbXtOd1n667AtCEGTf4LHXLAKvPrdRN8dohE4JKBXU+3h4XwroVUnJ
+WUg605uwhNlQx9jodHx2kDBbXlQMOemKJLkR9SMijQOFAAmxFCowfcYjHrWQ6gXlbrB7NB05qGs
lC53DQJulIJqVb/LE9DjZP7lBRQN2IKnEoUZA+zCKsg8z41D4+GI4dYZ9/7qhbLGqaGHy4ZvqyCk
nv2Y9Ltm8obSS1DjvYwsSMXWIo2FvmqUxiE8dA7cmkXaaLaBi2fO3Ey9jZoIJa50N2QdulZ3ow19
Xo29XQYVHDp9JZGmJgSWCK5U56BxMrTdbLOVUDTsoR5Ld1MsYwxdwwN3X9P1tdKFbAG1SJszTB01
ljZDhH6QCDrEZGdB2A1Ff6eP/RbidLG1u2yTwD3P8Lhw1SyEVMsEPLVqvNCcUffIbmOrlVxD/3yA
eLvQzw3eazC+MpQjztcusoyhCWzszngCC/VudKFf66DOmnr9qdyDchaKf/4PNKo59GFwoevrQnjR
+8i99Jq4qmNiCOCy4etCXvhB/BczSUIFdwb8oGFpHZoULhu9EPRE8/zBylB2PkWuQ5iBJ3oQBEKn
iAs1Q0hLwyyApmmO7UB6yfBg80f7Fh3s1Hkfc6c0nXSWpEZ/xOj+NvITlgs+ejOgMgj6Dvcl98Fg
EEK/fF9iIiM4Gvfx9XKwd8MVkgXH9u3vEagVnH/s4z/tAeQ1xAl37Y/bcvG63ewGssAh+ErqGJIC
4QBunoTyJd2wi8E3HOCHBc9I165Dr/voa8fyguvQ16D1u44xuflR1i0i3oZPWP3cC6uKoERBADvr
BmpHz6OMuVvUhHlmGLfRRB3pUJtAmD4GjxwMP74tb5O39jl2g0eK8qsTPhpvqCM41g/DO0V+6vy+
7NjSn8Btel6lNMzwquEO3o/ej3+1t4ZXPt/nNx/v1Q3dj6+Bi41WPMuh3nxlSXxO1JBztgJrxNl8
8Gw9DPHGghVQDjfTXf7bcjEMwQ7W8eOt3GMCKSgc5bvxaD3ae/Pb7Py8bL0mPtefW7x63gZ+atAH
Y8Swnt7dWS7bDz80b0JDaPjtQ3Mrt/OJ20yOJLyJojZUsTCVpxN8l/joZqdVDF6htHOZekghuGPm
NeglX0bjSILHSVZtF352iWnguUpX8R++EsBoYrTDiCVeysifaygwRypmaE3Q+boTOTSp4Uba9WTd
RtS7vLyizwVolw1YSQmGp7hPYNbZLJp7IGNHSbQvMHlQW+//GwZ3SEdGVL1VsYNaah3wInMHBbsF
pT0Z74QudBVMBjCwnpjoC+eMiUBBrNHVVey7wEXlYR98s/zsOD1ZT9qeHCBi8KDcFL8f6c/aC3e9
q+9ab3Ymt32VHRpR/zAUGz9/CmczuuxNDARiXdMZp3LwshaXy2QHXS+M7LkT8mBn2Ku75SSjBxUl
UshlNIIJDA3ydtxpnWZNjTQj6ZBEGTtqtvs47Dw0I2LocqK3rG8fCzXe6e0oCROiSIyCNHQ3cWow
MMvlOVOaz40F3YtV/dnSXlHy+e9OxOiabOCE4H7E/X11hmJkuH75utHCg9Rcporm922pJm4LQT/J
90z0OduicVlUzlDxsNcD2TaBp6wN4GN10tcXXiK7hwsXDnaha00FwQT/qhMsZqdqQ4kTWEMdeSgO
SmJLrrBCn8CFCHJAqCmh3nkeQpF+ppqiVwgvDOG6rH1oil5VS3YowGJfg5TDnjTfHDLJnfYP+R+f
raAdD3zkiC/mX88i+pCHZOgbHIIxv6sbTEpMzU01Z8cEQs5NxPywiN1cJfusn48Q9fNxCzjNBBUV
pTzmquEaETtA+MoNDXaVY2RJ4rOi4AfqAiSxhBoI9dxZ0aIck4ULft9YvpDRcO3uocMb1GXHFX1K
tiDc96toCxK3LUAIjR1wdDqLbaAYeyqj7NTE1wENd5cBRQ61BeR2W1UDIxmnFTCOn3Uzv4fKsMQm
0ZiqvsXgzkc7N2ln/TGqfgsxf5w0OWZi3MB6TY2rrvsVltAwRkFb+6nbR7bIOkpF/SVn+Nztow9Z
OPerjZltY9z3qu9ip2APgWV7HXuz0ieDYFTDem7RatI9XF5f0WkyUTZjiK8GXi3J+WlSorBITA1j
R5HxooeVp4Vgd0VG5IzxvrP9HiwYlwHXDfvrGG0A1w3fZEAkaygpjQEJWP1NhQK7XUxOGF1Bec6h
veRJRHAkbMvEZRWvOxoaeLgjMa8cH4OK7qq2TL3QMK8mmpyMsZJEJIFJZzD8oTDTpZ0iNI1VkYH5
HeNQBs/G/JDqtxaRWCQI5YBCsyfkktZGSc4ilkZGkbarYlRW+hCCQFdG9q1dbC8tZX0toqcQGzcg
3InRoWH81TBWxVRfBorGloYedPBNK/Nri8Ih+5Ynx0p7DspvhgJGrH9KPXNK+6hOkogrOPpn+Jyn
RPNIlNDGshaa8toUTbmzO72RzNoIXWRjJLeghOZLMfUwMqHLLs3Jvh8iP0a7y2WvF+4bOsdszJLi
62FwR9wEq3U+Ldg3O1b9pcYDalo+ppF+HWvV8TKUeNn+haIci1Sl9pC8XgXm4rn0pyrbQYRC8qkR
fAWwM2hEwegq7hX8J9hSoiwKEzTEjeF0p5vRLqmvRzW/Ckboh+tXST5JAMXL9wnIRWiCvpfeXrU2
i9zcQ7MAT1Z+Xmmusij+F1bP1iE8YoP/BxGRC09TrEPUE/pMgaZAmOM2UmUtn0KP2yBwbj0UNnRo
RiDMHQP12qJAbcowKwPKJqsEzmVzRKVX29qgcf5tD9U42DHQtEgBXUmS3udqdWuX1q2NtGQIIl8J
4kOKpJA22hfuY2fgXGBslmmEiD38BH0Qs9KchjHf6aMkTAh9A701KiR3DNPip0sSqK/r2QoyD76N
Z62mPRj0btJkxEaizzSs+QTiNi5AV5w19lhKYn2ATGfP5g7vQCx+sSLLY1aHB6GyfQv1ydEKezfR
3i9BLn95P2XGcttZtPMATn78hjC7WlBGDhR8qYm9B/+hxHPEbvppLb93jU3iYBVFKzGVa9begopb
VkvOtRgE+7aKC0H/j8vuyKgXAYvRbEbBH97l2a5vfL2IvhLjwbD1fyhc9AgsLR2jBFJbJX0LQBpe
pakTRbMERRh3NyhciE/p0A24kaI7swi9IDf9KBwl717CROMTgg/tmATSCraqJc5gbozfWww3KbO2
M9HXikY7iauJwNAFapoWkgDIFHF7kwbok+sVfBnzcnnt5viuJhO+/tUuZcm9DVmfy54tcoUtHLdJ
C9XrtMgR4he7LSBl2/b7FtVqTKhr8f4ylOgQbaG4naorK5ojA1BRVewnOMMyQFqegpPYMPzLUCKn
2EDx84ZzX036tEqxkobeTkRDeiGtzqyFIC6jRlrx70b9NWOoozKTI/S4YR+hcEtmn+TFbogiP2DM
x9yOl7fRzowXL18mlzaqd9lG8XIyqHWBwwDlPq5QZaEBTKkpvLKJzF2t4/FkVncWGR7GYpH1JorX
E7KGqC6ssjQcFh6LGB7hEf8AOOLNtai9CA1iX9q1TxT9PAkIqiAJgwwoRUWJa1CS7MamlM0viLIo
zKjh0cXEIVP5D5c2x7meEqwbqzH3r6v93oxNL8rH/TIFblyCFXg0JUFKeMpQoWQMbbFrkfTcMrYo
MTXXCBJXBgY+xyuL/qp1mQCxDIU7y4am9P00IxQq0BCsCyiAIbUIEDouO54wubE31nAHmRShsmRr
yE2y66YB1UzvdvWvbPg5B6ehfs4CJ09kYlBi21Bd1hmmF5DOn69gDcljw4a+vEvM8WAFNl5zO49W
sSSrETo6+YThXLCnbJ5DY4WxilMz2HdQ0JV8TcSWmBrBlxedy/y4nQ7J8Hk2sHq99lahqhFkT0or
ozETBgc8PvwfyPrvN9f9qlDhBynsYLYfaDeELc4AIoHxC7MR+DB+4nCODekz1cxWl5vDfD8NxjHv
+hOCiH/Z5dY/81es3cBwnl1GZa1n6zROx3wV0jRpbDpL+VKFvzs2SZ5tZPvDebdexF2qxxiOGObY
9gats+/TBWSzGUsMmX6HMBaheQDPNraxjvOdbxOYetFInAMrKhNPLbBJwT7Lf5ftY1b9VmXEOkLL
PtF4lempXaohR4eqW2rHPPplp6/BIBs6F9VrbXsDwh1UPPPVgdqO2CpPydzQjw+B1zMX47gO3f+j
3Mxee7f4uRc+KtdM4iYyA7nTG4V5E1YlsKNB39Ms2QV6cmiyWJI+iwhtzmzkbqsL1Ya86IGT/mP4
7KT7huVj7NOHdMhDDSJFDATv1SvZtU70HnQGuwavzaEOR1yTrGqFfSn9LPKUQ+BDne7F+JXvi8Oc
uXPvNr8TdC58JWQh7iL2oonzr46emSxtRQIA9yYmeTJnbv3FaCX5zOrrf53xDQi3eSAw7Yx+dRyl
OPbGTRwxT9Njb8r8Sbdcxdp1inRF1795CZPbyGSoZ6qshtXpiU4FptWvy+Gx7iEMahd7JXkzR7yw
9YHTL0emyirQwo/NxmJuPw3khlmJI+guVhc6UzlCj6D4cTlyyjDWI7PxmakKqh6U1OuE4XulfdMg
tPq/AXBfGpqhroKaIZIB9psZH/r46/LfF55p9D5BbgAtQox/sysHy2xJqqLolZ6a+VppH7IvubdF
8XiDLjn8w33E5iSYQl1HdtYtP6faPJl6Vu2msZAJuQm/Yhsc7isWt0VaYCIOWSDZqVV6iLrAGdFW
w5LKTxj9SiqzQeO+LTm14plZQFPUijqaVe7CmX7Fuz4x+C9KVOApYUjwXR4K5ttd/zLMyxcG+DEj
8u/uMO6Dkhb1/y8jzPGIMWO0vtU0l+VLkq1ha6DYHJM56yiCDxYL0p5eMDe3fdp+VDQ9ZKz1aIL2
vsteLQx2f8ZX0fuFXknuWCr9MmfTqrVcjbaTBO9Be22ETx3BR9IsnT65B0+GBFKYa2wguYOqTlaC
8V9A6kHlMOORJgeyeI01OCq9M3OJ9wkTUFDoaoau6sgCOQOtuTRiLQJaabPnKdL2rNCu1HE6Qb/u
cHkthYZtoDjDkri2VHNVkja0AC+/04Gx0EE1w4/G3A2rxzxOj5cRhbu3QeQCxtJoat+vS2mgXzyj
N0t0b5LfcW65I0iG7NdqfLoMKAyCG0AucjRVx+JyAKAKXpWgul+/UInSS26psj3jIkZYkTCExgFO
czVBzzf0mjH0tPHQSr98Ent4+rilXnsJ1msWnQPLAc/Va6XGbtjau8vrJnENnkFOQR97TyvgBMV9
w/wgPOLy7QR4PKf5j0rOvLyGib/yCdT8KEY4GahyuFhFwqbvVejBujPUq9EW5qZT6MWV9jBhyAeU
yMdgQUnXDvds6E7VFHuNbUl8U7yJnz+Bi2RZQNOmapBUaPZdFJ7K5EaFUkVpy0brxIn+xlYud2qz
yqCFBVtplTwYLX1Q0+I4FerH1IZ+pwZoMM921FIe2WTvZtpf1Wb+kdbtrq6U31NmeBBb6Bwtan/G
UelWRfhwee9lC8FlV1pUZ3lB17sV7Ryz/93grt3OP7vZlDiZOBp8rjgX6pQBXWS4DiA7Do968q2F
JB1FyqhW3+zyIUZn/5fmbiC/8Am52r75XNULXeJwxCYHZuZp83zsApxaInszk1nGxbko6OOaItK5
enJiqWemN7b9remv86X1mva7oUj5s9cDcn6AKHRAKXiIMFWEsia3lmOkqIqyrAl5eduVyi5NTuOg
QgTqt537TZj7cwQlzdZpYlkXsOCdCdDaOjOGrjfV5B9F6iKOpmW9XdUTeJbGN4J2KlYH0BTI0Xc/
oSJeuF36yjo04kV3WSNTW/s7Uz/H52L8gCp4pa74LYviU0Oi760V9xJf/TvwAgRitShbqRg25WXp
IYvSVPh/kedMV5lxCOunYpC0ZQgh0LVoUQPXUdXinKZuKyRpIF51VbOFYmP8M0ggStEww7l8vkU4
aBOEnLRuoTDNd5mwYYyibDXF0k4p3CE2D1Ela1ISbcoWhDtoE7NDtC4b69kGdeW70soKaDIAbrXQ
dkimjMKKzDrF8204/PrfVonzqqVp+3xS1lVKTzGYtlTrpPYvlzHWReAP7XaRuLwhSEA1pw/AGIvH
THsmBcZLr6U0ZWIUvKmjAIH2Q8ahVFoc10uOrQCvfj8ewuAhjvZ5/XjZFrFX/YvCj/YHMdQS1BQo
ufo9gL6NXj81jcx1/46rSBCgdbxqHYLYiKd6CM0YXbDrggVDSEoHPcADnrSrgP5kSV+8xtpYfehd
GP4eM/yX00fQwblsptDt/syegFkEIzjcYuYThNsiA2aC0h1aoLGbymR2hQtJ8aehfINrNc9fUIKT
JS0Wc20C+7CGwVHQZNEOX/G8DQiX7NhqaCfoD0Cyw050fNTiJ7vNnKXNJXcn4XJtcPhcB49foUKA
U2unzE79erElCH9nqnCJDcL6CzZf9AJ6sEHbAyHLnq147ex6atlBZ09pcj3nx8u7L/Q/THCuBPjg
GuG7bRSdBOpo2Lh92jf5jPHoB/xfThP9pOpTGXpq+t9fb9aM+BOQs66NjbQBSxgixOhBjK5hu5hJ
Li/CBcQY1UreCSS+iFOzBjllpyDdA5178JZWmOWx303jTe3cJvzvE8MwaNVERU0KFGH89bYY1Dm3
lhDd0IuxmxOyB8GVf3mThD63gVjj4cYjRmupclIBIl32BiZQG0UmuarLILiPz5Iw3ZpXK5pdeVvv
g2P4nYbgVcWQlZ+9UBfzb7dXy0/yaHrjm4Xxq8RtrpEdXTZU0PG4LqZhrYSGyPz4uS9Sg1snrOLO
NTJPP01e/J29Y574gHfE67R0Ct9+UioJqDA8bTC5yGHoNW0zGyOOWXUz6X7W7xpZ9ixe3U+zuKBB
+4jmWQCIsH2ZMcA4Hi6vm8wE7lD1xbCEjYW/DwIfsCp0+W8qU3sQfnNtSzcx2rqWR7nPBCmSxpqT
P4OgKSjPdlP61rSdg4veZVNESwUyDCjnYC5j/TCe+7qa9lOQRBj8MOzJ/rYYtZq5kOgg+RfO1BaH
2/UOsz053oU6cKzd5+kVNEYu2yFar+3f57a8THsyJTr+vlX4bZQ4BUaf7XnP1P8uvEbxEo4kYr2x
YEKIA7KnXu2YhmiXrFPqlQti3maUFUVFDrYF4RwMkg1zONYIDwr5wOBHHzY7aCp4X1iyjSXrj9iE
uRgtULONlip3qY+F6jU1Bk/T1yWSPbaIjQFHBcgkKUHzxzmOlQ9rtgCcWX1XKqhgpa4lff1c/wif
CeOo/AvCZdvhEg0GDQFSa+8z9Ua8thC8x2kYLjB6ScYgPDMYi8F9GS8jYHQ8N6jVaM8qDWfGoiNe
5L6R4p/LOyMyZuXdXJlLIV3I0wdYwVSZPV3QPJ1qoaOOqPTooN9obM1XiHVFFcyhXEYUmbRF5Bwu
tm3we+D1GLxayE2q4i5IJglTmNAoJAn4sKJKZ/LEMGG0RAUcBGkCQcoDRuvRM9pQ99ap6Ju2IeOu
MMZeAiq0C70/K+ePasBBzrdKzSJzCGOkP6AKcDKyXLdZIEnoRZGH4FK0Dklhkpyn90zIhPnICbdu
E2+zJjRFcnRQYdysmSQhVHSONkAW1+dez+UYVQxARG1BaYV29PxRmTDpincFo5Jdj2Vo3IdhaIty
zkukxUsEUdOJpM5IK7+vMJ7/BddDyYnaqIqAFpjbIlJogTaB4gBmFUeDxqewlL02i1wP7+cY61Bx
6VL5mR/T7iejKxCzVTqCFaOvQsw2lctOm8h7MrxOUf122SbR4m0BueMUdIZBpxqAdZx7Sd8/U3Nw
iFF9vwwj8m7MvUE0EUJK4N3gkoRgIJ269LhLVizd5xbbGbmMAkhoCdpO0S5lImnjT61tKkUBjm/c
jtrIw1NjkXS+bkji3Z9sho/eGKLEYxUB+8DfWUgLmous7TCUdbQP3Zt+Q7wJPGRv423qQoRc/wBJ
1m65Zc5zccPu5vv57h3Mcgf7ADYaZ5Vw+O/ruv05XLJiTbm+LCV+Tow3VR2VJyJrDhCM5VM0QH5a
zHl9XOZEDzpAkB29DW4win/feebBvM1P/bviDafqhjkQyYCV+XXhdzLeb9GR2OJzHjqqGWShVOAr
2s8su44SFFuYpxPi5LokWxZ0La624ikQ+g4IxPxQc4IpP/QlYQIOZ/NNyQpMVUOMaiEHaLAcs5wd
ohrPysPADtoIaa7LeylyYPTIAhu1K9xy1oXYZDlZoC210eKKk6T9Sa+VfT0Ou9ky9v8bDJd/ZDXI
WloNMEH22wZFU1k5GMr4AgYCpcZQe0UxeTV1YwoLrYqBug57Nu2i/MliP5bo52UIkVuYFmbfUR2D
FCtPZUDKPBkhH4/UJug+ghaMGXN9ZAl5HOrxXrH0H5fhRAHMtJEXoh8ThEV8ZVFRdB2PDhjUHvTU
HShEZscv1MQ3CHxVMSas19ukWDPp4DFMxtZJ88ybSSzBES2cBf9VDTSmo02WC8XGkmeDNiFXn3Ot
3nWkHfx6UAdnyaYF9E9KgC+OXkoqLyLfRh81RhXxfoLeZi6IhCBeDdmE15Io+Z6M90P+S1cfLu+Q
0C7Q+6JlGy2lhC9XgtoiLicdcWLK3qv2mCTvWvg+dD969eMykGAoGT3uBp5mKZpaTfz3uXdHxLDC
esRQcADir37YtfkeMi0Fvp/GUaM7Qo5m+6BPV03/RFNJwBcWQrbgXDjETAT4zcAn5YJ24efkflMO
bbOzvj8oL1aD6Ui/efnCQbMoZvrXqTv8s6775iyXsR5jzhBjyJCOdyr7mE+vRfY22LfSy4TojG2R
uMg002oErcSqszinbqX+04eSHFu8cxtbON8PJ5NMlg6EokMzJhhlncwpTuQbCuitV9/XAdTULjuL
xCa+iyEok0xLVsQGusVxk/jh+HIZ4c+0D5+SIBMxoPIBeiydL40trVkORjmhMLJnrnbQnnalaxDH
utO+h4+Lm+zr+wpk0c7yfhlYeKY3uFzuwRpa1IE5And4XoKrIbwhoSRsCCTwcNQ2GNxRG9SMgIAD
GMMu0x39pT4F3nS0jmjAeiyftNErXOKCwsYL/8ncK/A/ubLWMtGlafsL1g3euD9N7Ua1MqyuQvt7
u1d2eTftjYqCLGc6Xl7QPy/Xl3aS+2zO1OxmNsFa85HtS1/7UO6C1DHc8DaKnXn0NA8+tFePVu8s
6B15C/fLyfpQP6IXaxd7kh+zbt/fP2bNpsEOiOlobum72AzZEiFkq3u6K/fB/gjqBXDK7bTbGpSp
TugbXntNfmnHEIdon+zZM5OcV7GHff4Ebu2zeEhb1cAn0YiPtu7r7FiGkh404fmE6spKGWlAAY2L
blFgd41SwEo7Hb3eWDyr153LKym0YgPBhbWizdjQ1GunwIhJjvJm6DonbGWk3MLeBOyVhikB5EUm
n7umC1QGowAwcZW8Q9jNHypyPZn0yjQLLwl0t5mjmzbOfCtIMewxHacwfbps6WrJXy6z+QnrWdqc
FaPNg2BQa+RkkEpFd6RPmv04zCjbHSz1VvraK1xY0NkQNBDCar5BElG1zAwNn8JZMU4VWXWNHhO8
TFw2SphXbFA4o5ICimwLWjnwxnKT2Cf8r73avpFk35nT7jKUzCDOGQN9svK2AZRSVM64lmyz1okG
S+KQwpC2sYhzyBElwakPsG4ZY7toetRV5aBMd4GMJlV4tlAnQQBByoi+kXN3YNkQW2UFd4jDyYlB
kl1kkgAhsgTT5RgWwssDklpuwZDvTSbYPXBlSr5DQysBibqFZtlWxiwmxNHWRw5MS0F5nCsxLU2Z
jH2AjVFrtqfXehg5Sclu7JD6/90D7A0Q902NMigVmREMGvSVt/Zl5UnLvnJ12oJw+9JbARvKCiCV
/Y/V3o2zj01y8tqzZNOGsnXjAviSUmKPBEgWqzA/4VdEdfPseu3OurxuwmfKrU3r0dqEnqZI2Zz/
qRIcoCDdgbD8pjsavu3qd9XV5OZe5qSu5i/7k3UXPTwn7jMeLiWbJ7N2/feb32CNbTZXHaw123qX
mJaHkQGn7P35C8P50BHYuAnn9w3GfJLk/zH3JcuRI0myv1JSd1Rjd2Bkag5YArEH9yUvECbJxOpw
AA44ltP7jfd78yWjyKqeYoAxxKueyxNpKekUkmHhm7m5mZqqBUt93m9Ls3Jtq07cSrKXop9LR9gG
NSESMArszXMSwuZ63rUIX9P8W8hBo9AstA1d8q4fDcx8kQnFThlcWKiGUGOLQpaThLueU7+0roql
TNIFOCqm7cNoZuF/UVXQNBIYDYO29g9oRdMnzZOvtUdQHETCQbJVehg8ea0e8TBehYfo9utdenE2
kVUiE6AGBC2zTdpT0VptPxEsZVCgySSH8sf/nYXZFgwHMFiKaTqzFHpr7Ttux4WTdoFDEpMIOl6C
ZkRoD88LFTU1+ryOYIIWV31mAS/7xIuA9K+9VTqhtDPTrZE+qnQhbXFx7j6YnbkSUXeAI4143usg
qWw58STr4eu5uxS9fBzYbHVGk8l1gkyni8Pl6sM+xntXspwemODR6LxOXmKAmT5wHi59NDhbLFEZ
emQDsu+qw706PkUcKf6FWbtgAkSGKMoDyQma7U/1BN6DpFmBibws3chQ/SjXnWjsFt5pF7od8fkf
7MxWJ8pytSMFXi49aIpvFWST1skB4lEH/aquHboBMnJnPysLzmOaoNkETvINILtGeXuibzp3uCq0
gjQDvUUu6Xa2VThm7TEpdtBy5H29NS5N40dDs+HFBRdSnsGQFm7V7ro3dsb49LWJS7mJs8HMtp+l
t2U9kRsjmr1iiht1p5TFmzC7l63rWuyM4oonpwGEovJNJy0Yv/TOhnF0/qA4iOa2ecJW4bIBSDUK
xaUXHbVTi0VkL7p7k+zFvlnHN+2KAvC8zvYFShvb+J6n7tfDv7yUf32B2VloiDWEQ4YvAEazsF+1
4UM7HmmhLJhZHOj85oTacZ4YsKNFUG9Zy4YD6qW3ePWe7V/TVfrIFC/ZRFedU+xbJ7krg5duwYFO
e+Xzpv1rpLMbLwEVjZzZWGe84QDNuOvF38/LnK3l/JZDGk1PIOzhsnpvtRtFZw6HD/t6vRZGMe/q
K3Igkq1qMiIfWPVNMxeO9vQl57NEQH+G2N6wEHjPBmEAeyGrE8u6rb4p+r7SVmOxG3pP146xSNy+
WcLb/sSCzyyCgRmbHySiIB+cx/hxxHmZo/rqEuXdhIatXLlDF9T1JlcfYwOODbFc7jNgcaG9Ftnm
mpa7SBz6dtM1N5J26rtHs7vWhwNlwQDOp6HZyCT2m8Lv5B2Nj2OtOoO+Sa0QV6QOKegM6t62q3W2
y/sHEZd+zSG8DVkCCv6UttmBUVNp6SpmuRMtYfwvHDcVTMwK+Mdwj6vzewGJEIZXrYFEqLpvq/sO
qi95s1eUdMFxLtmZOc4k6XoOshPcP02QKRvR4uFUX0VV8PVuvHB1o4EQnNaQHsFlNy8GdUqstqMK
MxB6xNSBABbkW43yJHV4axzHasnehfvgzN7MW+WQ1LKqyZ5hnmQwcGnqXR5J/8tBzVyVqTUxSG5g
JIJy+GDFHiSo3NLygcFblcTapFK84B2nT5wdAU0BeS9Ib/C6+MSwl2CftCC9bidGkAoKiZy9i7Jx
6pxuRsv/esku2UJfq4VykGHqYMY9v7tpAS0tO7JBC2M1DjpNmhT5AZY6sbnqioXw5MJyAc31l63Z
LiwVLda5TFq3kFZ9fsiVu2QJZX7BH56ZmN3eQ0X5SCtMHSWym+AdE/cLodxFCwAwILMH5wQJ5/MJ
GweDmtY0YawuHw253DRCW329JksmZldTbaVtNo6TieoVnbkOWVIfurgQH8Yw8+pqaki2PcBAXDyX
la8NspeAmPLrUSwYmQt0NGiSAOkVloIZO7vZhYPiZubSw3jJyCwjpGplq0GydDKCLrSG+UMEYaMl
N30pqQuM2X8vuqaeL7rVTuq8JswIxl+0jGwKPQK8qQ06C9omTeapXepnFG24kuGOuC240lx/PZ0X
fOvZV5gdVB2qFMgmYzptdmex24qiaMZ3lKzbdNUuBaJL0zo7qaocDuCcx3iJVgZhpTsMHZL87esR
LWzzeaa8lHDNRzZGBOTsqZetFaR7FzzpkonZBRHrULEVMkwk1u2o7eNmqblgaVVm3sBM8hFKRpgo
c7BfRWE8W2NnOWYBVgApXeUhKP957n09b5fgMWdbYeYfKrAaa7IIW3dsAmIXgHkGBbnmZM3NbY+E
Q5VfoztxYSovRII/80+425Hj/5TlH5K2q5Q4EW5I8SBIIAPid3rqWKZjIDuuHNTS/3qYl24myPSB
nBooSfWTRJoYhq7rw1i4maBbamiblsnPKjhm2jHyjOH5a2sXj/hHc7NJ7RpLpVWG8SU7UXs1lOT3
5Qs5hLf36k39yhaYqy4QBAHX9GF0MxdshXqeKgXMiVf5mDyQ2+w4vIP1uNxBw0nzPWPzYFxH/8rO
+WB1To9Zgi4Fogqwinel3/0Q4LQ9QIM3d2KnXIo5L/mQj7ZmrjnRK4h69bAly5GnlcRJ9a34V26y
j0ZmjnmkNCdWCiO05Du9Qed6nXp9s6QifMmPfDQzc76tEtcabaaxJJANYBmUMJc2xPQR86Dvo4np
K3zIWqOXkQygtReQ3QFFZVA/pXfFXvGKHXvSb9H5lyxgwy7hFT7uwHmuAS0+ssim9eHFQ/RCHPNb
43EHlM7AEDaGI72XO/VO1I59nT98fdYmr/vVUGdeuZOMJGsqWK76b531INW5k9o31lKSYXGEM+cs
BlBXyNPmMA8aUELfFKfZJVuj8NoOo2JP47a/ysBM6KiBtVARW3InxsydNLZkxv00xtyGqp6jnHRX
BpdL6bDIf5ZRqF86CRduhQnXBTkudLlBDHHeZG0bchHTRgG2Vyaemh1V0OMk6e1QHZDBb9sgJv4w
LqzkZx892QQfHqDyqP7OwQkEwJCimxp9mXwnSS7rUtD+EYBsrhNzST4ZvTKf9s25tdkRYVZkJcjW
oEG6ejDVBAniq149ZmxH2b6unuJwMygvKnvlDCRH9zx6szUTdGDsCMYKh4ce56bXtLemFq1GrfKa
5L4SUFl6qFXJJUPm6wLUXrHsGslDiG4gzoPCSJ22vUqRX68YQx0498IUj6M49nIj8o1h1WTgcBPH
Ii0DTX1Px1dbvufJoRa3WX8wy0dFfy0LCT7jmol1RBPHlHybMs8er/L0VGQvw3jAu85O9zY9WAJ5
iduQeEMSFNZGL24Qd5lD6uJB4BAl86x6XTbHLKq9EgnBclu2NybbF9ljNb7J/X0joIM0HjN60Jg3
yG9S99Aj7RRC/YfbsdNHILBKXrnuqvpBUQNBVJ+lz1X4rQSFEXjyXGYdFHFXpLcSe9EG7pGhB7U1
8UprcPVK31Y5zhAyJSl7kYejPGk+ByVrjqpI12XF/ZTdh9W64kEGELbd3fQEasZbVbrLxicdIsJo
Nhfg3KjM14l5Bd25Zr/StXJTCnShR0NgqKdcA0RK7oKiuwMeZmVniHGXmmovVKCm9sVJHUKXUT2Z
94RSIwprI25RSC5dZUM29arxILXm5HvuNLIjX2kHcl/7rPZu5QjNlF/7v0vmTWR9dNtWIH8JJeJz
X1/lBmvrCY0GXWdPdTs3c4tTLTuh83hrQkyv2L6iVfCR+9XCLfMTE3nuepE//2B5doRMNpikxj0z
uSUe+uq2csZHyArS1pXdG+KTQ+nz/bCON1h0Lw2k3pG9yLtfmIALJ/nsa0yxw4fLLhacNVGHr6G6
eLrBdOiZAZxjt2JP9whoHdsj+8x5st++Nvw5Jjkf/uzmie2mt6GwiqIZi53GDHgJpAJ9+trIhSrM
uZXZvSNntKuIMZXmHHrUXW0XrzKMsvJE0Pjhjq9bN1yIzhdtzu4bih4pu7Ewo/ShcuJNscKjrfZN
j3svzeGYB4bbLeylaat8tZVmEWzXZ+ofMNECNP7muhtvFqZxChD/ZwO2PGtfyjqSJBHHkHTWopAp
0EqiO1aq7Iq2uBvUp1YaKqfiijugualNl8h/1c9hysdl/MRjbNu5WtpTmRrx2DXcp7YqNqmXHUPv
exb03niDW8dBhcLhK8sRbrdC3tND0dW5/XoiPn0P8PKDmg2doxo0wz5p9FRxDCIbNRRunQJ+Cf31
SvnB81Nm3X1t59PhgB0QXOCVZ4K/DJ1V54cyjfM2y3Qw9+UGd8LwlQ07eanr4TNuemZkdgLBPQKA
O4eROnGsSRzLqRyWghMVQNKN5kLqiKHqQ//uXp1ZnZ1IbBABasW0A9nXVareGyz4euo+xUGzz5+d
vhiAVC63GJWUyvImzyr62BhhcpUjgWg4iT3GOPJVPiwckUs7A50yxMSSGcAxzJ5YPVU40mp552rS
tRBBL9932ptJFvbF57fqz9H9ZWb+yNJVkZQDZs9eA52p9CsziLbqs2S70d66LW7KnXHINoaLusnX
0/q5GDtZVqGthJS3MbFSnG/JiIx2ZycZtuQGB25DZOexdoSvBWgsgJqcs9Sou2hwtpBtVLVJ3cKg
eWj2CVR9A9s1rsm3btUH8dY6LuYBJid25uRmI5x5UckYio7EMFhBjdpD4OqoilNbrr4qXChKLczn
9PW/sDaHwbdFzgQ4c0DO6SknKxCvKGrxwVfd6Wk0BuaJIwaK3eYFLWzDeumSuuhgEKCDQxMNDJ/a
kawoHWV5pLAeSz7a7okNv90aS4O8eCo0qPzpUxOiPs/Qm41FShvTiriq/dEGMgBm0r7alt/DK+LX
lYuC9lW0apYSZJf3DiRUUBeYoro5731rjdCps2C3dZVX/Roo8VXo5d/Vu9E13OrUfl9YTPXSYn6w
N/38QxBlSGrexDHrXKIC5wE0c+5obhJwTwZIxmlldDp+bfFz1X7arB8szuJW0oa5SSWM0PoWDU4V
iGRVrCThpCsQQA8OPw0eCaQNWh3WP3qXfCu30j79u/WX6TuAXVgBDwlm+hMUjgiB3hs4ozre6coP
HaXMr0f5+SE9szDzAQBbdRQC13gzVWA7HEKQQ1CSXUG67sEQNBBM96Cv2qwsQyBtJiVLz4PPQfrs
C8x8gsisrJJVDFEyN+a37gXS6gAI35brm9JBa/UrXaELXl5r2x5kSh5eaN7t38aBnH8FexZ7xSJs
WnuKBUIdAjPKrZz5VHnI2JJa5kWXgGQF9OVwUD+poXLRyFYF1mA3AthLM1tQUNkrsPgsVB4vX2Gg
EFAgV2uiQWe2c/uCNNEwuVn05xoKwvL2uDJ2GnWGZ3QB3BnbJgByM1ktqdRfHt9fdqcg+sMZ1XJz
LCiHXdyf6yYZrvq22UfWEi/Pkpnp5x/MiN4YkdmFGRo+KqOXJhtlqSg5bbr51QH8B8AgqO8jCJ3F
GqSsobAjoazQytxXSOrYPeRrAisaAMbgDklc61856h9NzhwcRzO1OmQVDiKcW0OBEFrS/b00bx8t
zLaF0oUQzcthoQgPQx/Q5J42C5nAT88knKSJLgnkLwYQLXO2h7yCxm8P2KTLyre42eXN64K7mmbh
08L8ZWDO8sB6tHmSDAZkwsKA1EhYGLkUeoWwHxvUIt0hfRF6/ABI5VGx+x1R2SGC9ve/8DVAValD
SRTw0E/EGZBiqTRR4GtkPxRHgS4r8wh32P6YBinyGI28ENJfWjrbAkIG6jYQbJ9zqthUhOZQIrNV
mWiVzRykWSA4/gf86R+v/b9F7+zqj2nk//Hv+PcrK4c6icBzff7P/ziV78UvV/nL6zv/9+kP//sX
Z78XvLPjC/38S2d/gw//0zje3S9n//CLJmmG6/a9Hm7eOTTYf34+vub0m/+vP/zl/een3A3l+++/
vrK2aKZPixJW/PrnjzZvv/86kTdpOuKmf3y08ecvTIP4/dfDS/4yvPyya+sk/8//8385EpEvvwT1
8PL28ss/flm/fGf0Jfllw/OX4o1f/Oz3F978/is0yX/TAR5D9dxADwqahH79pXv/4yfGbxZUKmwI
BUxgL4IVLljdxL//qmu/gSYUhT8bPR5Apkwc75y1f/4IhQl8IpqrwFmKHfDrP8dwtpx/Le8vRUuv
WAJW8d9/PXdqaFBGK7luYfNgw+LNO08xDHZW52oh1/dmWAVGBYCYbnol0sRMbsF+Z0LvtAxSNizV
XmYotz8MI/sH0rZJUxhh6rnDhtawWjWN1tzH0raLEcyQ2LGGetVX8SpBXlTK0donK9SXOsD9pcJy
ixytsVElnERo4BzkHfC8mgEWLiPoiszjOt/qvblSY/otHQc/Tsp1oYqbFFxpedp6fQhWKHBblX3s
E3P0OvYd/FrBgKSvGRnXNM/uWPk9tvjKrOheZ6PPqXmXDuIglGovESWQIZuW9WxjFqYn29SN0W+o
peZzx+tvJLkBxeyd3Mjg16jkGrzdnQfd5H2sl2jTyo94AQN1l7yIeJQdlSmvVaudRG3dRTT3o7p8
hmz9ruY6IJKxM8ICuJlAyfVoCqhxxo9xETpDBnRHpntm3d8IEwnxQpTIRNfWscvJXWko6FfGIw0G
eVNvRFelDpe6TVZbp84WoUMGZO15wzZg/fGkUPdouieg05QyvmpNw+tbaZuqutegFu33ie2iyO4W
cvhKITLmoAModvtxU3TFupDSNxkRhYsX61WY85Nq55pHuvLJDkN/HLNvuQvFAMOxKh67Wt4/yL20
UiHCRnrlXtbhmBSXlAp1iFZLbqObR4Nau7LeJ1KzLerMU0JQOAOB4SSV6dX3UtFvytL0Cp3uFUvy
TUbdPDxmdkBQ2cjN1vtw1P88Jh+PBRhhzy6Vn/sTwRgUlA1UkyBZN7sYK17Rtlek+r7rDLe1PBlY
69jgK9AF+1ViXOtd9sPsfc3sTmqa3Akz2sV27us1uDpyckyE8FQj96CiEZQNWSWVtGX68DgmkP/E
fOQN5pmVQSxBODlsvAJ9tDx6jxXhGQl0Xql6ndoEtOwlGlHszVAhUqMsP8ZkA92Z/Vga+L/fKQ9R
isEGS819zrvtAIFCJWw9rYMKTNTvqqJwpS5F4aPJ/BGHiUG6iRnixKtmUzQqwKTtjQw5YzfSjL0E
KazaCr06qa5ywA7y3AgyKNvocf6NWLGT5ca+4h1KzUWzinO27gR1aYueFYW0XjuUz7lRb0eRHUGy
um5qw8nHdG2b9IqqZJ/m/Qn8waeyqm7tCO/CXNqFSnI1ilOcsDX4FO5FHa2UBtJAIb0iOMJ9rB8z
tV4RvT+I6FUn2PsUT1dU6uu4QAY/8yol9EulWWkoIVlFu8Vp2MdjuBQ9X9wOigauKrQQ4sqd41RF
Vte06Ex+X8v2XWnad6mc+wTc8QOUlNr6aVTyNybgypT+lPSGXzbpoelKp6zZTSgCphduaPSndKiC
ukr3iWX7MotWZcoctVQPpZE7XVFemaF0pw+tl+RkX4JkrtUw/XLhWXpyKylgcqiqjdEbgU7EgfbF
ZjBQqiadn1dtAKfhh/DePIRr0vSgwAlPybAL42+ZdSpNtE7n9TbsU0+r0+/qSu/lXcvZuu/bJzlO
varoHoC88wAow/frfZZQ3+QtOMUbaA2xQIvgXHs0UMjqCq09bgWucamflqO8EqJYp0N3SDLh9qW5
L/BcInCVrAEPeckRbokT1Vov5QJPyX6n1qMPQgLXiq9SpTtQWw2KMh5dUB66FfDJYYt9yuxjXD3o
pjiFXblm2RuUptEBUzhSTxzZeq1VDEWVtlibbcvLtdJLhzpC8yUeaQ0zNyWgW2ko/RERnQVEH13D
FCV8CDf/8AygDkEbGmDaRJnTvqfEpKaRlPzejPI1M59aoN+UyAigWONyvVhrEgf1RuHanbGWUqwF
yqg5Ca9KYvsSqqSN1HpSj3mddlDPfNXINmUNfyhWcrPtpfGo16o/na9yNFGnrVe1rq9DU3dBN7VW
6kcRXUMpCRpM7SO3ig0YiO6rMHmdDpgKZxDhCqtNwJQGe9OSckO0x9q2na8d5Hm+949J0EBPBI4i
8I6AV/b8+tZztSJmNjb3harfT/5Qg+VObb2h7iAiEC5haWZQhj8NggYPeoeT6tG8h1dItYa3F+IF
nTVbg7IVcYinNaVLol1TGfcggNgNwoDGI3N73Al99mh39cpsjaMCCWuHAK61MAXnATggZnjOYOQW
uHWRh9HmRF+akUVE60R3P1EwjWm1kWzVSeB8RlNfV4W5F5bpliViqlwPaqKvU9XweHHbNYYLPPWK
4iiO+KoNpOsJcVMr8S3J3hWh3+SxE0Vv8AJ+3JI9A9taXyBxX0S7Ch5cFQVEMtqDKtiVBXRdwyw/
MepHfYx2aOZyi0S91wFvD3PXbACTLIb2kbbpkRr2Fjyvbp1rgAuYqyiN3ihFFisyPGtoD3JueKMB
mXvrhSMyUc3+xFOYRDiYZ6hxjYqfDbVwqmhAgbKgqdMXFgQuhwcQiPdOFZbPoPK71vFLjpTjtkHd
m8vmvtfiXZnTbuGSPn9YTvMPOWhovKIoBKU38D6e78FSCfUEkk7dvSlp67rTAy0P/1jjv/X8OSSv
NePsR/Pl4+d//K3/D18/4HL/sNWn19XZy2fD65f3/OOT5ucf/PGc0YzfsOfx3NTxnrR1sL388zmj
6b+paMa0kfcFeSToiBBS/fmc0bTf0Pk3pb2h5IDU8PRHfz5nVPs3HZ3zKsC0k5yFbat/5zmj/yyI
/JUMQGABYifwwOJ/6MfDG2k6tB8SQWWkZVU1NDUimhp5yrIOsx8qo9mNmpDhqRPFOG6kxu4LV7FS
Dr1jiM/f6CFJX8oo5EqgVC1CnQYdzFd1zgZXri3lmEi6+G7Hg9iopSHWBm8ib8hor3kjNZOVBNYS
BMhKpKwZiP+2SmLaCH7Khu0iboyln2t6+DzGZsY8BCd66eW0Anes0BqI34ZMqthKZE2JK7Tiz61l
y4lv29DuANN6aDtyEYL3vFKyICO5se7SLr5ikUU9kbXUS6qyfMb5oysInPFNJQ/NS1KEFQBzygTT
SSwr36lWJG9Fx9geEEGjDoBTiolb0t54rXsJUIAEQDEAty1bpw6nMrJbrUFwcYcjcE9OOTLgp6SB
KadMHVTJScywE+8lb0PmtppWok9aqscruQXxxyaE5rKyxii0yGVmruIdA1YSdiW0AkCptGx12YG2
sJYE4BqL8o1SIUp2em2M/SFthi1vEghVhxBZUkXZXtcZdE1xoSMyHTVeHklqD6XTpHbxpI5W+Nzl
NY/RG1J3PXL+JvPtQSaY3CIbrnij9Lbb8AKvy9DiCCHKMMFo65zvuamhyIOla0pHi6jkafEIaE5M
jTFzKEgeqJMPWWS4Sj6aN7RlyamVcnNtpXF8TGuqAMnUkcdc1ZoViYS84sjT3KUNBusY/fAuoizD
TrLJsKdMS7xIylGqMNKyXCkhKEgNZqrPDTRI90SK6huaRiCDIvqQQhegLlfFRKLidWmqPwOjaDt2
pL+HEZNvWMhoYEmDueKqNJ7QGt9cxxDvBU9bKvVBN/K0dNJBbfZSIyW3sp08N5I8rPVCQQDSyu17
ycI3pdHYQe4r4zrU4viu0pXWKTWI/BlDzm5EWMdBWKQWumi1Xng67VQwKiJxzIaqdGuaJo5KwkNu
pQEOIjRTzAj9vL1InVIAXKjrzYOtQME3otAM7GpQ5NZa0kKki+SOWsePqSBvbYbLbzCzHW9F6pk8
PiZ52EOdPNT8lLa3kLu8E3maOVmDjm6cBcQ8omJbYeGeklPD3mQVhBDTIjbBUEoMp7QSyUMEYTmh
qgG3U42PaLcBVGwcAc0zrO9xVOLIDlLitgOgv9LIv2dArBVtkuFYjSDG5BG51nV05FeGfce4sktL
+w5HUXPgdp5Tgw+Ij0HoihbRGA+PDKLFuI0dFGq2SpHhc6UOnUR9gguwQSqwUZTaMRCROXUUfVe5
9F63BKTx+KLYXJHmV3LY3409oU6aJPdgFW99Ao8TZK0qBeAUAdwCzOmBgFyswywR7htbixzWVGpg
yyldFxRP84Hao1sLTQeRRpEcLDwoXY1V1Y0mhyhN5122wokAlJZVeGzLHL18WkM9NTFPaoW2EbMb
6sdWtrsTSxPuWVnyFCeovuRlnjqCUCnzh0L+pmVgeGvGrkWuG/yEbmbEI6qYhuHFEURA0roFnQY0
OqBqEfaK9tZWEtykVtR+1ooWAQ15HjTWOVYW6sc4NImHC7xbq2M0vuZ6DVeVMMkbmjRfiYjxPR4e
P8aB4Emr6+kBal3Co21EV4ACmKuwMJutojEo2fMWLf9yjxJKLJUBcqLDkZtZu6aNmR9azYojZ9oj
27Ai4ZtVSqHiDFKbuFpcG48qwmjDoVE3uCJOud/mkK2L5fje5hT8x3lG1n1ckxYy4eDCkbhRuSWR
W1/HBztybfwYFRb6UozvixdteU0L65bSTjMcLoYauWfJNrVjVMmaW2Zdvq/wpI99RY3NRyr6bKd2
doQmbjBXU6Vv/NyWc08iaXyfREmFtG5O3THKCTI5oJXUlRGrbdWlxxXTgm5gn+xUiSbfytRCn3DT
K0Ogg5z+elTDPl7HLMwbwNx0HJ2VGoHQ+VVjPMtdLRvM6zHqobHDVWHX7wmWwzcFuVIE7jMDH7E1
qRWDaq+p3EIbNFdRke3ig1q7I02MpyFs26PI0KWsqomBoSPou+tsLbR8NdZiR6cS0j+9ogOMTgQF
XVEDIhlosJmvdhtFeBireQxYp9KN2knr1EiBmQb/pdHYb4WBBvSbqiyGQzVIqlE7amEMkt/jIo+3
mSoXaNJLIzVhgSKhFurWnRX1Xp8hn4rwNbFvaKUVdM3U2IgfUC/V4Z1U0crASSEHSkxXbgZL9cyy
UkY31vHIcgRFNgNVbZH6KVCvS/oVM9zPz8AEEY4KnoWpUwqvhllg0mRZqGYaSHhd4ckv9UnsooOE
dm+66f3CL4JwiUV29j5BKKShSIzFtU0QoxNzFgpRZmuKJLQespac+30H7jZuD6Mj4wQs1CJmJeNp
dChh4iUE4jIZ5Z756OpGbQzSjQLcfwRcJv0637FNe5K8JQjFPBMzWSLAZoFpVUeUSea0H6iC9akm
Ie8RHpQVpG/X0ab1QidyccN6S911syfGT2MGkuQT7EwmkHM6XzQmQU06qvPelal2yLixqenDh9D6
Uqbx8yqB5uCDidkrJuz1Th8ITOD9sio9K4h2ypr441ZshR+5wBXuLHfB5pS8PA+Sz23OUEVyZxdp
DDJBwBgakEaj6yG7jj2kdGpv8BBSemThqTZ/vn+ayFm6v+m0XEZeGf0jQeubxqoBM0fspW+xi1ze
zrpVKpeaN7KX4yAsDndW5PhkfAYnaJXcUNOI9iBvVFbJjgedr3gVAKnF98bXV9Tr1qgXuyCdCJRF
qb5zfNPPkwEyZTCeGNMLSJ/3QaB/S89E+HN9wRrg8mAi5uabfMvXX6/qjHrqs6XZMFV47Zo1ZQ/Y
DyI2F4pdnYvIOfRUv+td08UUB5WngKgyaZ0qBlc283JcWA4DWGYhPzTDAn36MnNeBpEiO5cJfBnu
D74Crv1yRYPST66KJnUw09Dr+XuQjX+ahLiEgsbxSZTx/LAWVEMSSK571w7VXQzsGhiFcbSdOC0X
8sGXNhReq/+0NEeRRQYZm2zE4IZtslbWOlbUXKHssrCiFyZxKpuj6xZMithB8yKEUqEloA31AZOo
rRBlV27/PXNfR3RhOZofT5Hx0rrNsps4K+cmJ4/44f3c0XHMI3gkmDTQmFojbHMQY3vUbRzp2vg2
gNodpE4Ax1VLo/3sCc9Nz5xtzAFOx805mU5u0JgRCEDxn4Qv7+sg8bJHPcgPyubrQ7Nkc+Z9LQOp
50yHzYQ82dYjslyLMpYXZxS7U0fHvDLxD57PqM7Tro+IPbi27LVHCTouY3XMsr+FCps2PyYPd6IC
2XkLpC6zyctbo+lUGVao9NiT26pZuOEvTZQKelIIbgLgYP/cqh/2BdfkishROIBAo4O817UZdZAW
XdgCS0Zmmw/P4MoopqmKw9CRmImaielK1bev1/xCCGGaENUxwM6NxAhgdOcrgqKLxVOaje4QNE/1
pg2mm0A9gVprk27/Hr/EHwszJYpBaIHcl0VmY1KLMZPEqI4uz8mPrm5RA8pvEbPeFQY96UR9Xxjc
9HnndzvePx/szTZCM7AxolUj4xZQVmK6BvJbsVauLZxbRXf0Pcrf3tc2P7vDc5OzQzTQYVAhnirj
4AJXFoh17bd7dGYvnNULQea5nVnYEiplZlc5hqYHqis5/EB8I1B8ebe0Zv/F3Hks2Y4l2fWLUAYt
plAXV4dWE1ioB62BA/H1XLfYbezKLjKNA5pxkLPIFwHgCPftW/xFTPLfP5r9ryskLbHvMwUfbQPl
sbxxgi9sessR0EAp/a5x5TcNL0fJ/7s77N99PXhSWJ+Abt/cf/71F6t9Ui84ouJOKd110rf1d+Hs
//bfh0Z+m2jfWId/Wfr13LeLZM+y1y6D206fBuOC//Ni+LeXFjcW6CvxNBqQ778+ggBaKaAoyFRb
sicHqArhzQeDL+36Xf1svP9dqfHvH+l//b6/fKsqtpxx3ngksgq8wnmY57e/eaJ/d4L/1yf6y0vD
z3hFnf/PdYfRwdB52LvWUNVtPxkCGuT4W/WLMA5gcP5tu3N7W3/dzv/ld/+1jqrEutAh9LLX+zAK
vNTrdrY/p/s8THbGbgu0jbtxek2DfPc3Tw1c/99+Mx6zMjM+DT+2v37HRe+s0WqqzatPqje401kK
Cu/GtVWC/JD+zfX1b1fNf/1tf/mKedFlyVTVG3tbnFLP+tLFP8Vb3T4+Em3L5Pc/9ML/D2Y7NwLc
49j//o7nz/avU6D/H+c7DuDC/57ZdtfcOGv/Mt+5/Q//c76j6v8gbcyyqCBu6lDbYLH/J13tH7ha
sau5Xv7JSmOb/Md8x9D/AcPTQYFDDArxazZf7z/pas4/QEaJS7x5I940LOb/zXzHYtD+r8sSwruu
2sotxhSvxf8+dbUUSUdk4DgeFplXaRmPBWB5bsvHXnkUbVd5uqR5qrb6yErCWB0OpZ25CmitBeVT
SXJv6n9G+GCaVuwLNcdOHw40Kyw2l8ic9FCU77l5Tpb7MttnWELl6Os0FYkme7AAcC00f90+LOVT
ly74F4cKNIZVjCEScXcqM5TKrduNn206ufnkuMqqflZvyogP2yC5xWC7s/7dmYObV3EgNOGK9SUF
UE4KAE+xH/gNzAqkETny1Pl59bGMGiOWNbTbh7Z7raf84aNKnqByuvZyVp3HrN5p41Fb0Uc7JY5P
jHXs+3q4VLNrIsVTh50ER1ShkjfhSzj9GZDSaCLLScAZfRwY8Ur9qMuzo678Ea2fjrlfW6vbWG8t
/6g6XYX54OiFq/lZ+9ngxqTnYTxFY5xBJRoOXU9A5QTfTfZsuSH/+dyTGGQfNDQ8Xbkf5PfCOuYF
KG7/0G6Ox0SDwVflqphhKH+sIRpr3W3b5Vf0TqhJ2sNUGAc9Pad9D7OGRNXhNC2Gu5l+Ycyu2IDK
bABdfdoxInIX3UPsGwrIb/JojhCmch9Hu12lvda95fbqO7gnJj77OAnXOfY1O2S6dFSts1CFW+iv
WfUNzY1W8WBYhBo4hbs1W1RJ87WT9tnWeSBrbqrCRXQW7MGc/RZb3pAym1plN3HSoM5iCGiZt8mM
8vryrKr3lb7wERbov34P4zDX5X2mObzdEm1R5zeQbES0ao8zmkqztPd9nHj9UJ711fTqaTtoVefJ
8dk2H1cr9spq84Uhzkjs8OrV3FmdESc+OJPpTQxtIKq5KX6Y8Mkk0Pe94mRubj85jr9ozyhJ7kQ6
3QOyOho27m3tySmvaroueDLm4o5UVjclg2eG7LN115bhgqGDSW6b2/USI4cNbkrzI9LQssiAOln6
Sx7fp5mfJSGWhNK40+wPXHAqOztA83b7GtCcLTIzILKF86AQfrbIdbiq9m7It6AlMbpg0cDUz5cl
kLfEI04VpKIHpZSOMhOhuq7dDFlWmvdBrTle3yV7KYv6Nr3TepRFDB0mc/FlArBk8lkKrDu0HQzA
YbfG4jzKfme/5J3m6i0EhQkY3ACzbl420wq6U92arvpuJ/ElXRZPzVoWL/u1mdzFqY5lpuxK9bPf
/mjqc1fyL653cz8H8VCEXafsKmEc7b7aGbpHoKmbDbTgqTaEG6IqewtqJ8o0+zi0XTTO89M8/miD
6VLRRSJ7te3O15dyh9Zt11j9q8SktRKEeMmHtCWlEt5Y/ak79UnuniZQonx28Qd1t770xDB/5MVh
bL/T7cuSG9ILS9eIWXrOV6ndb2v5IHoNeilqFZZUy/s28SHIcqaiKx4j+nHO1rCQrUORPBo2zoR1
H7ZKGaSGGpU1RNtcF4MnXVflbN+sHuq6P5QN89nqj+AksmTWUn+QlyKoKzXUWmNftF8DtqGpKENb
r/2F25qwvUMinmddHNR09GUYjHLH+PBamWm4wB3Zpi3QjfKgc1zQ6e3Epp3jwQplRoRkbu+zXHY3
6direM0X2Qy7JBuiuN++GAaSgfrGAB3B8YC91DKmn0ILzLzqglzU0L3KhPmk5dRercDtFWMxQTfV
4bya9DyD1qbuHOuKO/SomJ0i8XHLOWyKdTacGYW6YT7NSwv6F+OXYTQrXsHFvm6VzNOFLbxt+9G3
W+zLai47x5D6c3PA7ENlVqm+yV32LTIIO4Zkh4mzWAcV+wykPs4uT6RvJzWPlpGUELvU42DGz5VR
UAdbfQ2Pl2l+baiuLKr9Kj2uRZ4RGuiIwMYUtlbzUBXSAI/Alsj9hHxsIkdSlrwLMfT6VYbNcJvK
QFljkABTONCHTCd7LLi6sF1hf9wsXwZhvjVr6TpqRc06pu9Wp4AdyXbBc2Z/klxG0upqle1NBbbj
tdHd6VskpWLDWpTBJgPZad+5WVbm/jShzuzwBVlao+EkJnFKauH96PdqKfVB2vv4ehzSeoG6O66e
wYjcT7vsDwUzUqo2oD8u/aVs5H1n5r/ggiNvsGuzqFmnyZVWDE26ldDWcdwNxusYvzNExD9/LNxp
Lu/0WCrcRi/iyFn6n5UxqZQGW5rfbesyMUx1KowI532ay16Koupbzcb7edW/UmY/947BDd4X0rSD
7o9virVMh6mVfzFTRcZ3K+jj9QLjIBzHAQ+INNnpfWiUVnuZOusPh1vnmkpv7+0Mnm6Zzg9l1lkP
Uw+vW+GwzxwsdMpxuiqxJXbacC7lct1l6qZwetsiaNY41BHzBP3iPBdL3R1Ka/3IxfylrtUStJvN
hxWQxYTC81ZPcNuJsmFlQIW8kdfasXoZYvV5I+3eNzr7Ie3fRsYgfPCBQ0yro0XmTB6tdI1WThJj
1tkcevraVaNfqQ3Y/oZVmsiF/SyJ2gbUY384/bwnZ+KQpvJ0zLNyCGdbfUksKz3nmRVHscg5AMfv
rkrIAdTwm+XluJVS54dp9uWkz9Gb9C9G05TntFNeZ5x5fMmJqRmUal8OfRfNQbci4o2JsvVSVYz+
jMHNzl7KC5fhJdaT9BpvuXHJlUs/QjbAvZKx5lLRlzIrsO3mx+gmGZ81lUOLNbpoEsbMThLUaXPS
NJH4ZrmS9Vho81Wu9Mc1KYzIrHGRzTSulywHdmFN7Z3SfNTTuNihBrB3cqdfZlgMqky4XZy3sj/i
O+3OdmocjJUx+jSOhae3c0Qvznhp4T7mx3Dk7zNxivPkxbSKyh1Pdm/ZXHnmGG5ihn6Qj5eeH+ZG
tUWYj1oX8HTUgJAWeDpsna0fZ1Mf9Vk2PT2vSOIR48mQIJAMznxy8gaxQdPtZXUMq2x9wjv/s5/s
i6qLHfzHu3IcoDzmTYgFcK5GCB7sWPgM7922WdyZy0hVYRJhCl5GeX+qtb2tJrslt8FxF6+UJu9G
Q7H9DjrGlIQl6s2k2vbK+AlHaVaO5gQxfPO0WnYrTkxjtvyk6a56eSjTj1T5NpujpvxqztVJdz1F
Q8kTpMOjTahuZoV0FNd+UHnIa5Xsk/rkyNJOgiWfX+A2XW7j1Yx6aSjcuFX9ybwTymFcE79t033Z
HNqkDgXeP5BG5rqO5CTDOFf/XBn+LgkjYQ2ivDb7BV5Oq1y7lYOSLPuox+pTYnprVCzeIuSccRNp
DBVhU1NMXqu89tn7WhZhxdeDhNBvx0HqPBwrcbJMjkX3QAltzf1rQ+06OlsomR9ttwSxeemU4TBA
Vrkb2uLJHDevY/XL1UHrzGAS74PoH9L8StYRPjKRWVYhdQ7uHJurpZIPPYmJcrAJ1KNTejdNcmjq
DNrm9GTNWtBAEsM+oyYiGAsiXZKPunw0leZJVxiPwEm6W5MmSCFKFcrFWIFPunenrXys55lvxz6a
l01yDnK/EgK6XnIJj3DlNFRStLGxqX2aXYvLs2y8iYmmnXKiqsNeoZxwlKOoD3tq7cWO9Ha8y5bG
U9hDtbP5fXxOodRW2zVW20gYW5BYezX9SheL9bq5PZwZ+opl6eBfw87K97Z8LxeEHCNCjoXq9+Z3
WoTatAQL34q0MjqYs+2s/rb8MD51h4KGa9PddPqd5NZdEaPmfRks3GKmNfum7hZOkPfHJPkUaIHi
O7nFPYKyszwLmBC23pwte1eYr8OuV3pKm/sNT/hZQkX/DE8ADp7BKfcSmxIEsiR0NhgVXHVxddsw
yr7Mch92jLdl1w6OTCPEZejxHdT9rLKCwrKjwSCRYylbV7aSawoDRLT6Ltat3lXy7WWCh8W97Od6
Apwru00MKIgTstXsuzW9y2bstBP+ChXSWGoG8IDwFfIz/KbRztjQQIw7pblrdW476U5OHmz9Tswm
rZa8T51DNysnyFrqUjHf6UNZ2zkEY8vkWMyL7gsZjVNhQ6H6MbNTDIeh6u/tigZA8FvjjyLFhJX3
2VozapOBqrfwnK0ONX2E7hJ7idw+iGJ9NNuL0JeDxqRTTa2oHtog1+q9bKeBNCx+q6s4IZ8nyOW2
BOl/OWrSER5S2EGjWcY3bi93WknzM+8KmD3reEnx6cpIqMjNQylrB1k9sxlzc8O2svc78KOqyqOs
elvri6Jse/qdxrrPpgUYFQ1t8mEmFASzcWzjzwnvTrpNYV61Pubvk9GDWM9dgiGD6MKM7qtTU93N
WLV2wxd4M3rxrOvcDZYWIlJDuO6vq+Rqanqt22nf0l4U2qGv9XCSz0lHQ0gyvLTtJrPyYztCpfOk
Wk8LlY+WzoGDCkMzI23KI0m6NQ3OQLe+n8bD2tZPQ5X7ZY7aSKcbrRlsWlmw9O3jKOlPcazssu0L
Oh2uc1G9hE4JqrApYY3clD9VU15iTgk9HTnVBhaRNQaKGRVAEksr+ctyrNDbJeJhxfBdSN/bgKZj
pK7JcG3DEd6bnS5a+gk9URXFWdQqSBtyC55/2SF2TVHWVF5tV3cYyrpxSlhXc62r99m2d2bS7iX2
QJeo12rOv5qMo11J8MJLrFNXV8dlj3gmVPJroj529hZZ6bSzhtO2xb4Bs66Vn9tl3Ut9gtqEyKl9
b/Y7R98OliUdN6SnTiV5JT08eS+0kM0jx0IodcNjvZWuHCt+Bd+MFuVFTpO9bvb3LRezZnenqqv9
pHhZQRSW5rgqDeq+1jMeDOsJgq3XImldM8ij61q8OdDQy7S/TkVoIUobTEx5mdU5Kbduo95b8klx
kEGtsScrReZmlv5R2bx6/dqn0hm62klJMBSRrJGecT2LrPGTpQ9y3dl1Th7crLIN43kxMhbrSDUJ
JgRdzTUr7WdRS9ea+MTDi1reyHzdMY2lnxUV2oL1bFPb95m13du0kFXVBJL9nsv3idMHRvOzmE/D
9tbn2iG3C+pfVJZ/yqwFd9A57R3ODcwK8TTSugzruam5F5l+VNY/nTDgawFa0CUkxvLd5npgr82+
HXuF6wRZg0UhWwaqvZCX1U+BuvbnFEczofR+ipxvMJbX1YYCuYRzMlzLDL/avgeREG/2Wl03Y+fM
LD1nYyXneAVeVcz8ZGHtTcf0Nf0hqyIZRN28LfftItEwjdQc6C5RGB1KYk1eFH29L9SaqfR77khe
SqmMKIba93dxXtdSPiYw3oT+ZwQ5qttro81hFeckDOzN5ZDMtGy6eiiLlVeVhr12Ak7xO/kcr7sC
h3lRomiovmA+B2WfniTdeFdS5xInIPxWcp/ebrKFMbH2IHcJMkf9shmRAWvZWKhb1MqzShrTxLpB
U3ujPst/ekrsTJ2CmTIDyWUEZtY1z3aJZKwsvF4OFaOPmpS3UMDdbIjzxJnPUbuDBYtCWMupsRxu
IsxPh4tk35scgLqHCLmstbcGEgCJfEXj7Jq0Pcnwzm9ijhanM6hwCJvu4/UOtiEHLIerdm2NCkxb
fWxmesU7bWseWwnf+UODYSW7gi33kMW6u8hcPz288+lJVztPm1d/bDVKxT9TGiVt7Dbp+iUagxUR
+3FVuFkSu5lchWREP2bdM/don7/GztdkfaXjxXKeKnUOtpUZca0cqmnvVNUOeM2EFCK9bV36moHa
9FvDXbP5Wge1SmvCdSt9UQ1hrSG2O8x1EuVZhX2ujX4ENzIlNHn/UPmc+KTfmcO12W6NJoEOCfBo
5TWqOPTrY1nciOUzSrbZ3K08o2IVUZvNPMMcVWh0aO6saY7QT9Lx0JGK/JxVBkJP9aCF+s2iFPd0
2x0LDg+1c9s0exGAVVl8V02qe781/a7MRoDEp7G0z3nb+f1WeHPyKKtHO53Qurw5GbLWTd0P0xy2
2rC3sunMbnC19SdxKNl0ZdeyObee/zgHyflzFYQ2OR9l4GBJ4nCebpUXjtb3i6oDKFMTmp0rivuC
qBikAW4tO9/FpPkGstemLd3VKMJNflXiLCjn9btL/5SFFKjagbYyGPtj3tPcDpiaNcd6FsfF3Fx1
eRqyX1nGah2Zc7z0dOumbzjwtEQcVLAoE/VuGTh50hppwMYVoeOT8m4Zq586YAAcqysI41iSdLde
scqMVsPmSWqOVIeGLr9/2Mp0n9VDkMDm0Ft6IBw2a6OEQzwdqhKcs7jmGjqqzHCVCYoW261Jm3tk
FQ8mnHmdlrSq4ksicu97HLfYRTFwlGrUsXMIDEJvjik8x1Fhw7L6bTj6uJaG1QhkDX32SM067AU/
PikSrpuEOWdhQq/sgADAv92jZToM5S6bi8AQuCJS4yQUcfUVyry7WUeNZJwqPddq7dnTdV7jw1Bc
dIcfdnw9CQXpc0sHrKKPQX8beSuAOvp5hSzTFSLKeeCBnKa58J2mjwR5TfN6absMKS0opP1jq4Tc
TiBz9QwC3e30at31tyqq/VMur0O6RXmKhE+o4QTCm5dUc04W2ZPfyui+2aWTpAb9OFEuvm+s5X79
LnonMNshEupngkFtnWwgU1VkdRFSbIu7mkyvCv0S9OzuVTJ22lRSQjGh5TUs7XneZEA4mLhziILF
y7PxvOTXbP20bh7CTeLeQF8HAyKBdoVCni1E0OBS0LUfan0L7TJSjPPcw8dfD/N42qTSs603Yync
3Jz9Jomc8jqae4lZxpzBhli6YK6FP73k8KIzTFXl8VRRYnTNsTXPaokeBfFybF/ltePkPNhU0u0Y
R63+Ug/X2BgjdZHcsUaV/tEKxyv52+TsUkpATEnPfES4SnU2t6ssDKLA3ITWaSq/9exlm1cUi3O0
jrGXTmyCYXrXnPsE1byW5AGtDMXMrjRx08aa+aYrzvaFfOmaNmCgs6FzWMrEnYAU8YYIVkfaV+d1
pb6zNn81H4VxaIFnk4UpvnzspA8FvaDO6d8eRpNKPP/uq8IvEMZp42/pPA20UVP10M7rrlQ+0+5x
679mh9iDgkJI0QIdWM0WWiQvbyYk/HHMoi47dulBRi2bDc2+QASjZLWbS9JpjdVgQKtCRIhnwOHm
7BktkBr7cZw7l4tO5dzLWHeVn6DDAxdPjbOmYA7dmMdy+1VWbgG4Spj8Wv0ef4swwZ50mt3Z6PxO
FbtsiZ/HRoS11QaIZj4aatEb3CtBcgT93LZHg3NrstGlW981x7g22p6kAgPI624r6rMJOZyP7ypG
8ZhhQpQr3V4wNjOZMVB3JWa2i5H9ijl00s9qbs7mCoATmFURqkrLmGLz7NnPmAHZS4AC3W1njooN
+lj+Y+RrQDjacZTObfe0UMloKJ2XJOP9fEhG6pXTUbPbEGBopUQVqHe0eRfL/W6DxA6kwp3RvQrj
1rkPvkANPYj2vLa9VzlMb6orDuLP1tiFcTe52pa4VpJHAIyTg0dEezCK1nXwHUqV9zRdqNMe0+Js
K8mNz/4yspasGFF6fd8qd3X7pC9fSE32g92Cmax+J0EcZzrTJ8dabzxp/NOi++5mxJtad2L26SLY
j2cUQySrQ41CKOAEyvq2idfV8g0rUt7i6RuVhyMW6K81ksvnptEfy7etvw6cWYuMhRn55QU9dSHL
d20rPKXDYGHZDrP+ao4YtxWTv032Q7J9zoSgIYg6Nv1wEiCYhVT6vTIGwLirkHnj6FXa6mkjy0nZ
suZmrPG+yNtLmYKOmdzpxurN9RB1gEEJ2mB1fUfh5RMsy4114+ZLkT0bQbN8bbSLev6yzldH9VfM
tla1OnRKE6AscJ3uVcuZQpnl+wwwZ6WOJ2vihCOSO4rhsTSUI1X6we4QwbSmHKrj7KvlxbbyQyJb
IXqZ/YjtwEhmXvIiqPkNzkU9fu1pCaal3xWkwYI28vZ7Lu0kWKwanFt6Mmi9c+mw5jiiLo5PV+kj
Rn3WmcQ1bU4zqLs1cpBRxUQZ1WzxZLdNMDhAdfMQ3jhsRZahUY4pduyntDZcB5vPVK6OCrC34hTR
aL7pS0oBmUazZZ9npTgZCCZGOuAG+JLmT+7jME0kv7afTCcOcvu97F6n3Hxe++V7qjbXudSK7mlT
5w7mUWvUAIDVF+LQYjNYWcDU+Beoz1bWBsX47BzHNr1OKSqN7k6VIVmYCHlnN5UZb+MLql7R8hF3
oj3HW426TKTsSgo6wGDxp7CG64DNRLqlu1yI15jfbgzm/dxXocUcTJ5GbME1H+cRv+1+hiHH5WE4
9vQ+W58fR9NP7exk1fkx1Rkn347/a8590hkLZmEkJawnbLX3hjG6qAY9VQfL7thdYge4SfjTYVtD
ofU0I+Kgg+YnyjsXYSS+OQnM4SGZTjIcFXFdnKdMf0xDhQtXET/cxFJ6LUh+6HW/t8Ote83Lezu/
W1e4pndVox7RMM4P7Rgl6X50wuFZ0feFOKvE/0m7HL8Mp/C6qnRt8A/zsyu376JSwkWiskt1xHHw
3cZhcIVBT2RmPqbPflVXO6k1uN9/K0U/mFkXKc0QrlP+mnc4r1I7MbkD0rXu8VYfATgq83GrpqM0
V7ukC2fO93HLz/WNR9CuDxkEgm7IP50VcQsqzpGZjF6pvqUogZBU8MfLpprBbfDRbEW4zHWQM4nv
RLsvKDaYGx5kBg4dN6xqUEYR7tFjKMrCSDCG0JNDpjPU5YKv+2VXdoNvLkM0LOVei9+l7Y9Zw+Le
Fm7GFiFP+lYJbD6IJG06hqKYvFFbFbF5ygjzSMHk5oaR4zIB6t0ttvSZWI+SUz/o6r0+nvTZ9gtG
3EMD8mmqoLmv9gByUA6Lu4Wmpj5Yk+QXKxbl1peqRBNo/VgruE38yusb1XxQ5dYrqjMvUT7kBqnJ
9KnO4sxZoDNMbjc6t+Iy4vhOI6ByRlksvC1uXItsRWvA5sSijW3nj7b4NDPdT8tpB9/PE87oJ4S2
WV+jmtIECx72XegWaMeNj6HyVe4z+7lRbG+AHhCITWKyVXryyt5Vj9mHFTfXrKFgkckOHi9N9dUY
7zXh3GOV/kodl2UV3zkJsSfzlyEdnAk5m/qSWvJ5xE1sZG1L6u+MFcWmvFJ9Qy8ZvEHKfqyJBHvR
RTlDWikH0lyYfqfc6vroKynlhLSTudCZp3p5ar7U1nNS/an11OvjawUcVmjrNVeQonFLohAI5pKs
rmqgN39ozNWP5cndhn2/pJ5S3ST7UiCX8BH1b7sdLoSL78w4fWqM9WDrzh6yXyRPJ1s8r3kCdACW
Qm03O69m9ceoeQcHO7PDHAx4wJMTlpXB7doBq+klA83Y7TXYHdTasFUCPZWeYGJwAnBE8llo5+bW
Nczp3Ew0tZbiT6hg5/JitcQXt2YepWXqq9Oyt/T5kJQimqT0cYAeV853YpS+1ZEUN2s6bDLEdXPc
jW152FAEQDP2BIPWseqDhDg5bHKkuiRxI/+10g3gAlrBWoXG9luKXdq95ygnc1tc5UFzh/ZX7QfX
pjewGRmN+nKVMuy+7RfDZspdeEkZo2cFaeu6s+bEr6t6L1l6mCkN5iPDsS1KRjI8xeu0Pd0aBkby
76PJuyvWyFKh+dVkEUi0gk1KV/+HMiqq1Pa5crQQ7Vn8MBFV4iLl3hvOD3HAnjNlu34cYCIdhkWL
ZvxBihq0CvJBPr2WhbwrGunXkm7hDWTPtAyZ5NxDLHbNYvnazFFDuYF2D5b9oJLH3O3GBer7ihVV
vh0VQ3rI1RXlfrNP0pIkPkpHMIGmVXY9Dq/DfGmsaT+nV+2nAfSd5fLTYuTBazGbi9xTgavKo5ZM
RxgBp27q/yx1WN6SwjZz19ok4Axb2Boz5iHpsSEkgiFxkrbnVBxVjrNEStxWsQD+mUsas7nXJhRX
xbFZdVfp1TBu7IODwFS2OGkMR/jZZLnKwDS2uilvOaWUfny0l+lbw+voCD10Pxd8n/xh67lgyhok
r7u3uNZWDUh+/or1gdmmcpwBCJktPDgFes0VDywcsx2IH1M1PcAXCXq12qHnw29l9CW44iogtaQq
b6hUDzmXliJtT1j6uE0BW0eSPxkI+BBGfarPfQt3iOkkPlL381y6U9bejUp/six4WbKynwSii+Kd
MHVAfDMheQJbGUldgnLFmWWlmjbjIMlouMsmMArzXkxTaKnLnQRzI4a8K9yVghmKEkkYqfPe2wl1
7+x287NC9vFWw8+a5iBLftKJ6oTF3yhykNE6djqJD5AwJP2kqOPHUkkQUJ57is0s1/ZIkzkCpkgy
mDLHgcl0blt/l+1nkiQE0aO/ljEZpZB9VL13C1H/6ukN98ZXSx32KJpjKT1Slsz98FLfdh4OT+sw
7Tfrjw19qW4WTPA2v4F5dJPlmz3mq5CDShxKNqG+QPLzUXn6S402uHKsOwWnq3qlBt3dVCNxM36M
RROlueLjQ4wz1a4d5igfb/5G7/bI3dQDRieJFAlSQaYmXMAsKioBBiXzzQhrhsfU7dbhfhzTc0HS
asx713XmvjTXA2gLVIubdjhLbuHsmRcrXSTdhnCJ9MKh6TfFnanc5s5zWPQXQ99Q15JsasZHXshF
iVncq18U6K+z6ZrE0aCIMJ6to5oRZ6ImEZ4/3jAINwGiBw9xE/wC9LENddzKKnXy+sY8tGp9jW9h
d182C3KCGXgbFYG0Qwtq3urmRZrJ8RhvlzuwQjbft1kZzPC3yLx8qOnNY6TiFZ1hfUuKvu9wLZpM
4Vo93hSGxHtvH/MJHUxTAyC86/p7tlGIWrQiso/EiSjwjMDUI0OGF4vitxcW2Ny5QAJfTuKpHetD
b0BK1tnFzdJGmS4ekMm+qwOlklaT+gAGU8ly0K/jQRuLXTdJl2WlKqor0KwtkjM86qiV3DmRgyFX
fV3hxat04eAX3f/g6ry222a6NH1FWKuQgVOCOYhUsCTrBEu2LACFVAAK8er7of6Z7pk+4Sf7cxJD
1d5vtLa+IiKhbcaHLJhX9mQfjAQwJ6DlgS1SbisdMInnYAjxV0YXYclSVuTJL6Ogms1fUL+o9a0J
SUZL7SjQy1EuXzkCtqkjzaq232N5GOC3ZufNoYQJIGVCwUjcQ4C9OZEw3c3XbNM2w3aQXjX3Z0xT
iwoR0VkvxmTuZ4XFzc0eVUKSWi9XCPgzjwaa+NAkfSShvS10dLqk6sWOvFQenLxct2jjnOTZdj+W
6lCKYdv0/LekdKD7o8JnSxp75bpRXKUw+w+LeErUkzV9jhWgkLORIXsHZueZZ3Y0EXzZ3WO/BP/8
EiCFm4FRVk98SKrPOrXZ8t3ntBxPpL/R3yAvdWZsRtKq5mABD8O878rzPHR/MjH+NgmaMEdz5Rg1
BIy3NyBKTCZBP9wZxmXCT+8OCEU4zNSiH6ee2YXcHiTlLkiPeR6zgR6aRCPlC/8RtP67BVqviS5C
IdFfWg4/9PrsCdPHEnMsdMReJoxSVX6BoMau/MCB6rrPwqAgpTOtaJk0GpUhfi8cM7onbZUPiEN5
NyTDShXzrV+a56ZOL+5kR9jF0QeQf4SckQSHUWuQ5b8DeG2rjvjMPrtpITAidmiYUHe8u+Wm2RIX
E9VmeR5yi/THxXXeAHdvnttnpzwVyW4ZWF69SbyOofOV5OJMBvjvoUvqNzzghBT5rxUhfZEy3GYv
0hT0ljQYR3rzLm5nsNGqowOIsIAnOkAJerAYfPkQMyOs6tZQz2KEGcWib/tjVCEHJaTF/ehHh1Yk
pxwuJi92uXTtmtDBAoBzQlsVFL+roNj6tbxRl5FtiVmFpueYW1QCHreA3k3QUjuEGkXBaRDnmjhK
22fF0l9BT1Rth1PjKc6QJhFHgsC24u1XOn/qXKRH2ffxOuhNghky/5tr2Nu7ZoJyg8BMxzFP2LLA
Viv8HMvSJru8UG8pn9+8Awd0Z7GxkCKE0l55jJNLmm+EuRx1/GqczRT4z/kKrQeN5cpMCSZ8nOrp
xOSzucsvrFwdvHjeFB1IMtxpeZ/Q0fDwB6KEpM5LXgPuyzDZWz4R6ImIDEcS+kQ0dykPXfymJ5oS
UnUQzLPKO1SCdwzIH0w+bLx9MpP5OR7G+ET6QvHiBIhSrFG8lhnLYvk6O1w2rZQPzaTV2iH0Zqf9
v4PmCPNwRLwVXldtILbuEZzhejQqZC3pbbQUu2F/GKb7iUBUWNYX+zzU9m4YZAWhOfVbIyVTZEKJ
uKpHSK46x1ohO/opcuidyab4OpnZgqcO+BENqs14CafuFe02sZ8bJMmN2SNvBBufUD5S4DOZt1TI
9mg20x8JILUf6xY8bRqw3ju58WIKFObYN5dM+fAYuWDZq+wNnc2diXZBpdXLhPJlTh4yqFs7Sdd6
+LuAuZVSwPff4ytAgrj/QvC1mGDEgGhPMV3ugxVgYeSYx3Cm5E0BaAywgmO2jhmEfM4Fe+D6dsTG
d+8BHKBCKBhsa20O3wV7aFuh6HN+2Ynej5qb2UHV90RmKLT8nwadQ8CrJd1PoywAeeSKSLrOFYQR
rvM0YCr48m2oXo/ZMHGjued3J8HqLmav8wIJ9bTvsuPkftzjIuu6P8Tu3wFNtuGiywl/mRKFvbea
XLItnJBWOC5+Bc6+tzjhpbeT4xboM5qaXVEtW9Nm+c4IThrByeD5DADzwHmv3E/pwD1pomM2rXop
1VsAaDQI6jFgi5b6WMcO9N1jnU6r0IDrCQqExgyxqF2ygUUyjspmb1t8O6I7Z/6Zc1tB2pU2ySvi
YxQzSONbDWhr5wIQEvlK/OKJFsbmfaiAdrkcOw/UYGFdIhyxcopVybPWwZ5n1clS36wQBsNBNnO6
j4gOKLfwrj7XBZnVB0JPKira79Bz1R0VMpw5yyN3JHvlGcRpZgfWZ5GdgDDc+OqB1Yt83qY63k3O
bmTT992PwXxSBE1P0l2l89aD2ia7NrVt8tgG1s9DaFBzVVpRGKhd2YWRwe3oAD2nX8CiUanP6B04
8NsIbDbPvlJZA9L1CF9gkj9KhQqgvsbNw51AMiA4kB83zWddYjyAvSih3MgxtCkzI2sC3gs5QtZs
SeCLrP5MblVDpL3hv4dAuH32rnhqJpdfw6tSI36um20/ZOsAke1dienPTBFvC6C0az6oTp5qm8rA
IUO2DYKo3iX5VmUe6fgoMXoAQinzlAz/LMIVbzG87cBlN1qXSTBHQiHR3WZgqXBPI04BzY6ulidD
o91OyVhpT378YiEW8TnvqxydXPFSyuGYs6Kn6nkeyXL9uzTI6K1bk3412bFD5ITOKB8vc/gvxpxs
JmpVOtQfjZuAG9Ye3RU8xdZFZTvvPcSTFULjf2HX3jngQ8GHuGUzN1y99cJvr+B0WQA5JzdyvX9k
dwGdb/TCd8EK31RH6dAq6/wSE/3Dc9Sn3TGWmzQ+ZfJXpaeVyxqaW9tMfaMEXVUBa9O+dhDWFABG
W5MusXvoQMnRbR5rILc03i0uCmXHOEwcJb14NJqNb6CmMa+0Say6YDcjTGvfzcQ7jcXfhGm210Qp
1a/TeBLeNph3Ius297fOAssuWYFEI8hQ+ZxwgrRbe7rDcccQZDNJsE3ehrnaltZ7m39z0a4sd9gm
nJZ2VrOe8G6Q3apsGO1McsgOdv6yeP86GgKLDxfBZ/NVZ/m6DiP0p17pEFf8y1YISdymFXt/6JbI
X6p5C1zQZZO6BfWTP4tub3ZsJW0z/J1Hlaxry/QO5uwWBz/IzHUNV9v4FcsWmxAhN0WKNUYaVFaj
szF0/ZhD9AGy/LOF89tbDCTMlP5CS7jxc+heR5Yk38ycVyML12oEa7eahLCFZv4iVDF47QY2qThp
3tsemjKrawiBXgDVwJrXAQiyX+6mKXiA2nZ/9frDqqS/qQqL+IkJaCowHhuvSp6c4m8YDwUEGkeV
4WicSp7lMzkO36Wa37yC2xN5GK/gY12gLMq85y5ug13ae1sv6X6bEKt/Soo7ViWbggOdxWKpwNx6
DnwjFeYmtcZkW4qoH1HNXBOzuc79L8HH3uEfYvsZTMijmfFhQD4R8vdAVwDcWjDSAZYo8WfKxb6q
nqr83Iczck8IpuCbIDCyoOc6f5kxEXnVcmyt75g8MVii3TJ+a5+IxpfGOAfFl2PIx4ynF020zzD/
mo9IXT2MT/2mtwHikNKM3rD2e73ynKcOIUmCTSktGvTGl2p6DQfnIQw/DHw7xvBDLN4vR7sYwZGd
TZ6O59bhu0nLYz4hP0HHPd5qMVQkXpUbnYnfRWs9LCX8uW7ZmZeYiiO3UUhjCTcg0ksHnUcUkLkq
jMD8Am7dOW6fn4chknG63JqsO6QGI0/pS+5Hr0y3Se26p2Ii3ZWb/00b645Ohavb2/RDL7w4Seft
ZW6EOyblBN/SOatyMqI579ARcfmZI4xV7j0XmtHLb9x1bYhpZSk1HQj+i9B/s69YjYt+YZSYa4R/
Kwx5jqE51czhzGfBXFlgjdvGxqI/dtOWeLHXQA31xerbdEOlClVDS3EO7B7oAmr8iRAuCKynrNA+
vrhuXNt3xdZSoimtR8shwMy7tiVYedmMdZRlHrpCQs6saT2OKZ2NTLPdNKsLBeDopKXap03+J7QQ
KDAQmztmukPodwuv1LqvjZcUrXCQX9ukrCOXrWwjDQ3DVH6Y85CwZP6ZXTEBv+ZrQraWXZc30Nl5
8Q8I567HQZbJxxZChX8QzwYmH/O1ztyR99CNby5j2gtog9E0mMTc722LeMbrEfBlRn0soT1XDU8n
S/fsMjGauzj1oWYqAIks3RObpldZkwZR2PpVtHT3Zi+ZAHIMHpATcPLd+WVodd9OmBQTMXVbNupu
4+cpCoy0eMaIsUcvwRyB8HNpkCbUJVd/a9a/STw54Aw8Jg43X5IOt3ny7LPvFTyRamMkMtz3VYmO
Pl+xp/pws2iklwRmmrvPzJA7TDjO1RBnp58fO41wgCPy53nKYQfvD3lhdGzr9y9/fvLnoXD9mUD3
UUNL3r/8+UndGFApxDGHTRgeWT5GN/r5ckZuU60SEwujV8s2YmFnkqnhNDtRiWN/f5j8mMrg+8PP
z/3PD3/+7//6uZ//q/X4//42RarhMWiPtc1bMPJ4+o/zECNmMTsp14YBruHb+haaCW6FjIGPuH67
PhmNINPw50tR+mi7Q9HqQ9DEEVXo6oTysD7953+YHK8Ct0JQzEfygvHGuaKfj/95GGS8kuOANtjC
ptPOnn/8+Ur991f/+WHmqoONIs+QQ3lK8//7YNtmHllBYrBbOvnJRXIFMOueYNSWHdLouJo1cWwG
9sL7A0mP+DLvD//r5+LGKA4GdY7Klz5XrfZPP1+xxwND5YSteeAZDnvNataVbW0ZEepdK/vfY2wT
6FOlWp/7IijQPsbVtraU3AOA3tLedU7BlGf3YoTMhXsdnZMh7f/vx+mULKf07X9+wc/v+vmlPVnO
q9j0qs1CXP8ZDPf/PPSLak//CC5c2bGQp58Hst7YhP7nxzbPAfxoD3Dg4F/YTbH41FZrnVy3wlYT
+A2C1sJ9XobgTWmNnoG9xHIejao0H2Lq0EZDtg+DTfKVKbtHx9bZEdr2w8IXhEoMhTrClmBHdrJY
u+1UXJIR02pvhcdFmyiU8ehsRjJEWYZkevak9YlAx912jqDS29YArSCYp58HDJ4k2gwG0odeNacp
KwO+NDhA+yrUGyOK/dY+JQvhkHmiUUcjlkEr0RHUulFJ8iuJnQYSLh9OPgQXgBVzfBWMl7htjU0K
wkiWIx4/oYZT2yOMaQzxtAye2Jf+ciBFHllBd6+R8JnRQoSmyptxIufAcWbabevK3rnegmBMNO1m
IvsP6pjUkNipD9n44qWB8Zqg964GtgprcdOdZbGxoTWPDz5VgXhADfIiZUU0QLg1DTr1bBTWTpWx
m9nsVtqwrkmOu08IQdNwaqRHi613teSQC8Gst7oRdy4je6pCYLNu0cW5ThqmsbK71ZfF1wZD+5gS
OQ1Kn5loGoMCmKxpu2tarH7+apcQ+s0SC/dUKbwIY7a8VDO2wZlIU0CP4cUzsLMgTfn5hXMDjG6y
bB4qC7WLXWtv5xZgrUMIokNQ32vAPrMZGhIRu7HW28khUz9rQxkpsKbHEeEW03z5uxWy35h92WzT
khGUnDhvX3qVuFUGw6nfLOUO/89yCynDwmU7ANHr5bcIl/HRwwnpo2nLrW7eW2jT0kV+10WCrNqk
VadW4jIsyn7jtSCaqFR+lC5Qk46pkh0jLWUpnkYyRotIXk8dUs671jROvisxuycLqXBMx/U9GrXJ
6+4ibdIMYf5e3bLNt10xzB8Z/hhfVe0t0fnTHJTBkwlCpDLDh0vo/Sdt2cPOAjhSPNnpZHmPTth4
jz7KW3ZDm0zP//65Rt5RactFSdVP/bXvCINJhL4NC/w9vvd6J4FGbj8PXZk2SBDyJ8sWC54zP716
i3WOrbtrtGZj7Sqeps5MxK5UYXueMjvfmpry0szRyak0jeQERF7u6MCaIONBbHwuQp2eC+UlZyZs
YV8IBHEgprPwvqUCqVkz4RWhry4oZ9SFOHF1qZUKCd9sQVUYtLednqyVb5X1Q6ODCgcUocXeHVLr
2qa+xDGNVRDGCGJc7CsJYDmxrP10ZuDPDrYsLvr+bswXtM/LgPjD7Ml1RHpLWIfXJ3/sHNwsCXvz
hG0SI+pkwc9WxmXQZnc2MIZPTi/I03R4sHoBTdgDzQQXjyvlVJiZf0tNWNMYsd++Q6IeYih8zAua
01VLIcXPn9WUVrB2HeemmwHIqHLaR8vQ/q1ycScZNBT2jjjo2Z/efXYnmFSfj8svtwsQpXYxFh4G
QE/2/o1gx+4p9+O3AiE6zBR0D3+HCHQWuUZqnLJGYhXqAwskdUkuss9MZMXQvI18mPpUnIbuqWsL
cKIyDB4SnK8nof3ulE9kQWKpjTezEMNDUTfDw2QmJDvh5+alph9mTuMH8rTJ9GQiXAfmYK4NlDv7
wEojLIreY2KHr0rPIXcfa501eNavbhyHjRMcxMDZjBZ9PMCRPNk9RlNywC91qK39NI7tam5kgb5o
fhmQ4p8LekA3sifVbCmXTxWol9HCBB5L0ZyMrCQUucVgA2TCy57TX5uXBGfby8ES+bA2bZQojVFe
FATqjYKIzk9egjCzsGZNLZZUin76BvXczyEVu4DmpZJIGVLryWs6Z68DUrXJT056vIR4Df12Hk8N
vTenfqJYwHWy/FAIf0NhSbZyyRTfOXOdmquh480VpPkCHAwHNiTaOeYIEkyZ/ef9RVrmzrDG/gjy
iAJznNKLNs6dm9T8lgwd4BQ36ve4SHElMnaIq+FZxHDAQkP6e41/bdLZuPy8ocIcOEzUcqIhJsn2
jOeHcaAdnuuLnnTle+8ZWvq7cErtOw6ua2uaxq4KapTDo0ldcpomV+85qU3jmnBYbc1sJAVdNfzw
/nMBs8XesrA+hDFwselxfQ627T/o+0PqFghks0X85xM9D84lqK3loHtE9FP98POBW0ZoTFnyxwaD
xghidGdlMNglQ0hkDsRwxlZmdVdzLM19y5tzBRGGH0gMr7HMrSsLjHUloIBpoCKXMG3oRC+c7EHH
OkNfmsn/fNVpFyS3RwwJ7L8hxha21OVhHRr5mz13Jkoxy14H9AcccqICkrSl6kYLXIADJvVpGt6n
PqkvY4aYLQBFy20iQXDPZHeGJX+Y9NCsExXsbGnlAK7udCMu9rtLfbnzgiI+EWUxCBlviRr+F6Zm
sjY7exvHwo88OyM/kwi9NY2ZzkYY2bZBi7yHArvZ0JyoCAXu9rhERZ3EEKAjFvupxixF09epcQFX
bK9/l2o7+FX6Lax7TqPK7F9DGXChgOjO+OBcHcs9fm15JNkSqU3uYtbi6g87BAkx8tyd7wzbuRyv
E31OYdUdEO8y6MzuDUvUU9Mv+y6No5G4uq0l2PqUDp+WLHkpyHSYdiNS6WMWfzik4z27Ju0WVlvI
qG42YYZOs7dbNI1lGh+9uI/SGQ9a5WSCU2W5Lm1LlL2dA5apfFUMFGvVar8EFZsf2q3R2Vdu1TDC
zvW2hMIq7bsvYDLeyklf2D/vJRSISZoAow5lKStvjK8Vz7Rv38Uiw3meiO3NpFOTcRFcHcVOLoJM
H8dhxkB3ne2cG64Rh3LKOYfbG2AwwSYaHzrhAh46P9Kbi2s/VIwZ+V/iZ5IT4fZZlPcVVBnV8a0B
CFdsFJsxVbZEjYlORnmbfFqyoJ27QUfgVfEpHCxrbwT3a2f5MyTyIASIpDCW5tzb45uZoD5T5nIx
m/Ej8Nm2dKc5jBz06wGNhLZQZLRrpyGvH2rQQXKbT5jfpOs+VbQHQDGNRlT6/kXwqdlQKGAd59qh
/kYlgA35OQyDZ8NK1uG0/LMyoHewBsReaZ9E0qipJCjeZo+kEsQKbSRE55yS2T4JzAcdZ+SjXY8P
ndN158QxH5IqbF/HYkC6UfKtz+oxDMiZ5rxzr4kGzlsIDt8VKMeOBUJTbmuNNq0cVnFGOICXWduO
VABwxvSQOm2/hea4q2m9dN274e/UIrZlzttz6KbNQwyCjjDD2lRmD+ASG4gs28dWFsZv0WU7K9DP
RWpdVds2lCR0RwPTH05sa6FxzeWfO8or41q7x11uHHoxHisSkNe6JFZidJeXqRirZx8v45mp7bW3
08ef8e9n6ItNnR+NwPoT2Ar5yegxwNbVDgJiQiVk7/q70UD4cbGbzTlDLYAm3c16FKmkXBuBhMAq
6wuR1kdoKh1JMW8sb+i30K1dtBR/hG5evZTggdiPMYK0ejMNj7HshlsQ2pvMUvW+L6aZ1yfEVMMW
OhDpGCGd+BRpTL6KmP4gEcD374U6GlTcEvPV3MFq3GmKgKGRfze62p4JHotN4Lj2vpv/mnNLr11b
PvGE9+D6sFVOOAabjhe2dSS6cGyEO6fz//i1457E9LUELhKs+ahtS+0wbv82BW26ea3ci+hd7Ojz
qZfjb12R3i4aicBstnbzVPN8Ww7G2LH9Z5DFsJ4lOfpBh+iRvHEXPVeGEhW/SDOsC0ArYniG58nP
l53RAy3L/oZR2FoVZvmezta36fj2qpDk8ZcW4FYpEN5LJOFxhTJ/gZvrURcHnLjrkA4HqOVyOpEC
YkMxa1u+dSwRGy2bZl2BvH+F863qir+1Vex7Hz9XZfKiGqUro9I1200rIbqKkqo5JORbYbVivQTK
plZwek3JI/KmporoM/qw/LnYOvJ3CKm6G/sOSUDfXMLSRJijazQIPct/Z7wQ5Q5JJ4v33u1f0zpZ
pzNoLU3uz91iwi93G9BSURf6XbTWP7Mk+F1j9g4trkHB4EmuSMGdpYqd29j9aSY4oTeJBnFiUl2L
llA5d+sOMtvYqFO0Xz0uffU7dSHRh3s0+ZhAXAdg8vgoOQBJ34iyPDsSnf9kMZa29XfiG/GOlHSH
DkViBsLkn52X79lMEEWQYo4Cxd+nvZNsVEgqzxwk385oEZCcY4N3DPNf7aXAzOP0afrGLyr/EINX
8DUzk4xnpWcaxFZDODoPpCwwFtT1l9O9O944IS1v/jQhw3tMs+LKMNuPOWbUMTvy5fsaVRi6ImUz
EQ+DQJ0BCEZ/ICUKwVlDEddzWm2QeONFXuLtZA4PVUnkUrOqXwyPDb0X8C9V987Cg1Vn5v707Sci
NuL1o1vJz7ZocPomBQg/B3zsje9Jejcd9v6/hJrYXVKANEncZ4ItkjwQ88nM/uaJ96J9b+cMy+uc
Qyo1HWHfPbZP12wgU5yD4+f5WnvUu+Uy/WXkPrSllkww9afbpyjza2RvU+Be79YiM7a2Lt1qqypu
HyWxsLyfml2WdRwuAShreI+O6KoZBsUU21ZhpB/7+78rcw6+wm4TFKgPptR+dRaAMc+d1rn3t81L
/xjead+F9jsY6SkgzKAQ7cbpmlfJNLohDWNX0xAVT9O6zeP1mHEyZDZKQgJnMlux3UEAu8outsxU
8MwecK4/Y8Oz8OibOfbGbmzWiEef5eSfEoSDQ7CQihBrsLchPIM6Y+ydxTY35l+qwSTfpgX3zchf
GHgLeQ+zRJbC3lLELW19qDmtT20OJaZG/yO3EfX41cadGh+cFjBD8U8r4+x9GvTLzNVJ8AvtKqlo
Nknv72qOLa9kL8KRT3hNtnKq8pZ7/qVGElux9At5oyqHUbPmtZZUfTLTJ19Fy4ekp/asC8S5wQVA
PEdxpBwVQXvs72PziVwasimpOy3ovqwcAANFJ1eLYsOoot70xd5Mv5J0+luCOq2cDGk722dUVUjO
OebQsJrNZ3iv6TRV8biU87ESYierKnvJ0IyOLGE8k02UVSNNC3HJ7cKtRFTP8KqJyTukoEt8jCFn
RYmGg2wxem9m4k6ITzmBfRGv3NCakBe/nKrdI1T9EOJp1OpZVRTPe3brREFvR+jK708MysR2no9D
zfkTx85eNOmwpZbnXh3TPjoy/R3koVi5XFKrrqtO1OSUmzL7nKvc29g24SzuPD2KDMeCFRPfbxC0
xjza7nxZUPAImXCPXWs70Wz1xJPU+M5OUFQhBDlLRoi7z8+fq8zBtlTqneiHnM01LA5l6GAF9J6U
Qj0SyO5fFs+r/u4mxDKGRlGBFUrsphTtecjkHkc+AnHV4s3Im7+FpN2mdXrSIeJnWBa8YdMlBxdf
UzHi7ZuxuQA5PUosD3tyxqE3fDJuzIlFNA3lUYTYWU3vJQ1cSkQMdA5T/92Ubbz2zIHMlOpvfnf9
2Y5PoDYG4pWwnTfL0jZNaRUlp8r66nVxQzqnARbJtpvT5CG3AfbqRV5tJe7dr+7WSLw3/pELDKF8
L+a0JDIJzc3sLBeC/cDLAhPUkA/AblHm2m8xsOL6PfkhPCjZXGObof6knJPwAzp3SUxS9wmPEJ8G
BQvZU5k5m1SP2g+kj46R7TA71D46nLoWYCNIEpRRoIyhNxL5FL4DQ7wNoZo2UAe8kdvGP3CpHwpl
tycjh7si92CpirPi7RTY3rjPp/4cckhZCOKcyn+nOfTE0Xzqk/B79iDkiERE5UZ61Gw5zyBtBB2m
Njd3/rEsfbtLqAovWv8t92uiWypqgv8khrrwWf1ofiJ6wCYrXDYYmqgudxU5vYl1oYv3PCfjrYqt
ZpMy78FsuoyLmHn4zvEe+5AoLgoq3DI9kT8NaWBd7kWLPxINpLhdCVD4wAYHPDKY1dWwvb9jpz6H
OVgFMKRbu0JAXTtXXybjsSwPFP9ggmnfZuhVXkDvU/q85NbidOupFxS0MF9HBjcGM0FhP4ykySwj
DTxAEyyBXRLxnQOIeBNOJ2d4WTr1C41Pua46xv/UbMQqXAJ97LjVGcw+0J4R2pE4hB4AG50CPS0r
noAXVOphKcNbaafresTFNgYU2uaW/4RgGCEJSouVkc1vIVZnl4O+0NfRsl+9hO/fZDSODYi5pSdw
MOcTzp4yo2I2kFshwYBOe5o7G9eEYRDNosSXf3aXlhO46Ku1zH0+QOTorJfCaU4MSW/tBBlPHsym
9tWvil1RyVTtKYIPVyPBK36RAeTamM7y7rQY1p8Fw5h2kg7mOcdRkzL8L07CQX2fep9Kur8Ikyxg
TKwGMXblmZGcGtoHA0m5MelPqO5ytiPCEGeH7DBiw/bLGD6ZKY4Cz/CXaOzclL8MRLfWHRlmDUrR
DmFcC2qdg51Glsdv7oZw39gxgS0GK10vqVvUwVtpPo4+xVFADd5KhDna3fYtuKf4WEP82nX9R98g
MfA06GtRb3Nb783Cfu7saXnsixy/k8nvnnWJON6ZdlNH3LO7koVnPbRZforjCZWxntM1PMxVJWYc
TaNATNIWf83R5jQNks0YFG/cGbyRk9BEmDnxZmy9ExBls6HMhJ6l/mJ3r25umyTrDeuQrGKiI8pt
MmQfWL0Y+02aYgEcNrH0L/1d7VtnU7sl7fRZ18QkhYWN1DMGFZ87ce4IUIwRwezCxEKbVpp0XkPJ
2751KAcO816ZBz6EHCvSiuLU+1KUAXELJIQmUibLZyjZJRmRlQrEqggwL8dei8MsNniG3QGHg9sq
BjXu6mApnuDtsAGFWKMoMXvp65iNwAaPXBRpV3bytwQWZKYk6QT+46WZrGttA1cLjMrOkptbIskj
UD61CywwYiH1jKNpaHecsNvQCMOtgQJR9Jj4DQd+Op7G/NJV5aULYT69rlRXOTFbuR0i7CBT7l6C
UBUJN3va9pgLCI0yM5w/s51u7bwS+7gBlu9hVBen/5R1TljVY4M7LmJ2wWRt42BMLHkqs2nL7pev
x+STpmtEr3Th1Rbwa70QY1ePRDvQJrEufAhJCuWI/y6hPya6kdbxsm3L5LVArZDf2fW46h9LLumk
WKsSDRx5YxDspzKmzbwb0KCaafFSBWxtCFKRKWHrJqjRX4ZTamJAif174blX3XRufIlSGfhG/ClK
AvW4GPVZj+ZHD4wW1XE2r2Ro3n5+RFJgva4K8kgTOIW1D5Wy6rKx2CccmbEtNMnJCLe6GbNjUiQc
6R5PdDxuLY9kHlVAidtCfutuJIKWXLsORX2Tpd9ETyJ1s4Llnvy4R28z/OotdWS4q/ZeiOBHutjb
LIWmKc2cfis8lLOiuvWUH0OPo1ebpdwu2DEjyycVcDCDAwV4ak2xk003NR6pyhm39aAfzGw4ook8
DEY+3bJ5+m7YTJkL7Mi3fO7MDu9AHKPOVhQHzzmWMaoOwrVNOi2iSCRBGRfT/e1Bdosi1uaes1Mz
7tmF/sjoxNoapAO0zkTBSz58Z0v1NsROubGNjWZD4GM6LuseO5yymOtHh6BKp0DsIRHzhPEFqgj6
IcjuGm0cEByLg/4nRPJakvh07pbqo1D5zNykH4OJLjuvrc5x0CC1I3Ewy9vyAkv21oh79V9KnVth
rGIbKJX5BYVOS3y34/FsSGobGDXncxXkkBoLW2iQGrApfORqez4VoydvDJVTATo8T7HJNFZNOzWU
e8bok6FJfDAWIaLF0+maP8xG3Ic71N1rM93XwEEdGTF89v+LufPakRxJs/SrDPp62KCRNJI2QO+F
axHCQ4sbIiIyglrTqJ5+PuZggeqa2WrM3QKNQqEzs9LD3Wn2i3O+A5Jpjsd9EvMflva8SWxi3GWh
N32MzLLKnXRtK75mEUFLW2YsfEXyU296jGYiuXE1nA458bO4ABIaDXQwwI2Ve4ODlm9CGl/boMJn
86viuYxMI+LY5ecwi+Yh6GpuuKKkRULgF1VzdDEJNmtmLOIhQidu+ZhTFetAPjQ+19y4m41wOE4x
nKF5/JnYeK5G3fo7l/3D2RTGJUtkeI3OFkhO8jKo2N6lsR0DfsA/XofQgvB31O20GRqHGruGFshy
DeVYH+81do8WZ8wmdtCgqygaryrBl59fu48GlEewOFJYt7z0AdlkQVllI/oAn8+BgVonJfOydRLM
hnV4oSWMD45bP7qlsNmJRXtn5GjWk3eT5eElzxC0OKz7wHjQqtZgtnSYZExIymNTE972bta/M4HH
jZqVj7zA+pxK+ekE/BxtAdFliBZioky3tiPeR5net4XE31nop8bFUT4XUGKJvavQD3FyMxFJM+Rz
Sn34foDK0Lpx0/QL/f2zEbi7vkzeJ3qL9Wj5t0NQQhQZcYZORcEjZ6JeaGui5C3YiaJHkFXox0xX
64TQQYL8DKbe7ayfRqcF51xORzwz10j2EfTrstumxeyuuwJ5L5PnVSoCbhJwgzsrgF3C936dhO5a
IpofPGbscYitvi0TkIM0Vz2mhW02hyjWdb/PWA2ubXI6aIGbRZy0/A4fj2Ua3ove5GpFCeotI1u/
ObOuGlcYBznVU2STVgftqRM/VROjc82C9zyOruYajwEAzi/sCghL4bea+o0dxAaZArRjU4vtkLqf
UzY+IOjBG1nv6hZJqzU9ZOzxN55xp4xTazMizQKGvUVWoLkuq3LtxgL0XQYrr+37Yx4E8hxSpxdB
7JwIl1uUWR2uAaTYc06/LJpiPYVwH2QLG5LNjIqLt9xkaNpPncER1J/mwafYN+SwtfbxUEXroE79
Q40g30yKZIl+fGdeXEGCgGPbyf6XV4HVcDH1mUOb76GAB6segsaYw2HLC8T2NZYi5OT8SEzy0b/X
cfnjZYGC4R3Me29In2tEyENOZGFYAE5Cj7ON+whpNVChwVcMertLWmIZnCWbQbdkyGIwunYrnI0W
H7yhxGEQPgw3JHF8YJbJR5KSw4iwgAYD9eFHjF2EHvSSRR4zp8a5NQvrpW8Qc9a1xVvhqWaF1Dpk
gjxvm1a4+KWKEokrpoMJZSV1lyipINN1zFx65QaSUq/CSNhL5kMBbuEoQjVGmCAbNH+xxUfiV5aV
TzUsscIykrO2QAvg9OFTyFsUIuPZRc24cpzxLStSfDBO+uo6dXN02vDDjHFWGnTCut2WJiycpqv6
A0k8N8HkHcqmeRQWI2lWhwAUwmtNu4vJqPhVNeEIEMt/s3P1UaYStG11a/rJo45QQadGXYBQytbU
kPvWBr01QOtgrcRWXnKt8vzzaJi4iDBXsvAcdr3b4B7yU1wxVYKAgWmQiRymSg2MuwB7fQ8kIijk
o9PhX+4Hg6qPFluxJcao1nPeNTbchPF2dku58L/vjBQnVopSWDjOc9PVPh+ql62j7NMIvrPURW3k
CQwETCmBBOL+bUwPhGOPYyVCkxX25bmb7J/Y7b+6HsFhVI167ZXVjo0iqmi1byFuuobzzgbwIzT7
gK8dpHNgxrmHLDbEHlMElKJt/WnE+mTYpTqi57l1w6Y6Tx1lW2H3d0aPja8zGNOG34hAzskIZU6F
8ScWpufZig18SAZydu8NNRmdJgGZOScHs1UHaS5blgZXyLofM8hY/bN66wfnm2Ag7qXep7piIJKN
7kdACb/u0fekMyhe3BU2+sVgn5pztK4KVkMDsmlsX+POaXlwq6ZnRuU5qy4af59bTySoc8gcMx6C
oMdoPtvhNZqeHR+E3CM+wHJnThxgOB5+oGbALdQjO8bcfkgCFkk5o33PZ7AupI+XtHkfM/zygzTF
hpTQlcuP0IoS72MCzE05YM7kT6Eme9MFYi1bfc5oH/fzFDxqYhnPnT6M8A5PrVXtQEFFR9mNX2Hj
khpfK4/BS7FWXtQ/oKpHJTakVxkn86SSZl8PpDtrhQWvQp3ZoM1du+lwMkCXdd2DbrqW4yTcOI4k
khovIiOHBAERSpYLs6QjoRCA9GrI39psF38ozLo4G55Ug3ewM4bnjOkPPDZ167jmXerA3WkC/5NT
mVmwPSOMmbi8WkMjWApHgiOrTdfytZkDKAMVYyRKRwx0twBSpw8brv4m0TUnQQvXvjB0sGZv3x0o
O5gLWE60sVXxWVT8B6LsuWZfykITiVYcN2T0EmE1BPUBemIKujw9xT0mz5RZmB3XCCf6+rtjSDwM
4nsw4KoVnKL8COytW+6TdkJxYzV8x8cZ2gQWE3emKZOxu60bRvINVsmBLfoy3BM1ML6RiVU5Tjs/
A5PZ9pQUsNW3bOmuKp8TVrvXBj/jym4Ulrlw3Mu8LLcD2dwbi0or7hHOF3EHfm8w33N3BNYPAsNB
NFYw2RmYpwCAq/1NMvr7ZganU9JgbIvEeB4mDq3ZhYOB/QbyAzM3H6lF2YH4Gub8ZZ73SVp+d4N3
skL+tkza+wmUFX8R49fQYfEnWGUZM5uyLjgWhjqLGPNXhjhbhaZ7NMPprhjhjQhEOysPcGlpFi/U
HuZ2XGJ3UXTkSO27nqxHZfisFCXb9/api+uHBjkR8ApATt3EhEzbD/RXe20LIPB1vvAjijPtBkMV
W24Nuh/GGjihRkRXMFaugnl+5KQhuXIiOyDhRG9j12TJszTGKU4Ey812xPyyLG/ksacIXzuBD78W
Ds7Kscq7bDh7E1htN741E8wc/fxaRm+jYR2dHpWcZdIlF4Xm6XPs65ipKQUWCP8CO4skesGwWcGM
Mdt39vQ7xa6H5yb1t8uXo8IrwyYrR0kxjtdR+WZyQ64dNk7c+/WrxXSncvEJlsn0HGe6W4+ak2Vw
Sjj96zgCpZ+Mv3gVV1ns3S4m4GFsr4BwP9VdCNuJPOVY9Ye5MHCCMtPOHIDNczi8eY2aVkjepsLD
l8Wwtgq8EqyteWnUbR8poEFx+xz5cEXVQxENnyl0/V31OidUK1UHkNer3BuCeV8pOqt1aTViq51X
TlCBJnK4zJ1xMUCHInZh7Fzf8BCevVEekLCTmydcTDaKzfxQJL8qgdsZnUW4jBGMetxFglZ7tpEc
CcUcybKgp3qA/IRpf7Ay2xhRzEY0Lg72wmZNP0dmrvu2KKmzBhxwPYHUCECXERNhnbq2gWvtaZqg
ZFmuv6+lBOfbgSieCVzbuMumsTOeRVYp3DNMgsK2jI5G9ZRlI2hyqL0WJRNFFJQRm6UMW5y92cB4
TmZOEtNzmAGK7izYLxIUjux8CLP1VI9XKszuw1z+5POZIOknxZc8ZjK5biLlAwOCrO4OTGgjxjtU
2Hj7arc9ZLm6akWnz1hLl0Yd4CJT/LPvOy/mzCOeFnW/TdwvwwHlp2R9MwiBQyPUjxHZTIeqL54R
wGNtCjhjZqatqyYPNqbLzMRjHMkCYGAH5bGlGWBTw0f7cFL2S+gPPv2Qskn642PG6GgTDX0Cu4CJ
vBRM9Smz0o324NryYTf1haUEQgLf+ZW74soflb9jxoPHosHx3AJdiGZnM9fyww3xJmLBtTCw0iyx
hJpShhI2Vqi4AI401inIfz/j7J35/wmRZtp9MIzpO7KblySSexqb+5HkkMoK8MY6F57sHm0VE9LI
B94WScbg2Af9QG9Y6PQIV3nyhHUIJQ8SYdxLNP06jHN3lRWBsSeuxId9Su5w3l/s1Kovhsbn6ETN
MWfH6eat3mdhfyPqLt7WJY3wMARHX1ZfIysCY2JllUQeomCN6THriUGfl43qCD6gMDbUL/ykIhVH
02HeA5nmSPW4sRQTZ6+1vlDTubxJnAdEGGzbmW06MEVjUxbJVzQad0WZPSRO/zIHyAaYCX+Vyiq3
HYVZ1ckDugui01V6RMq+zfDaWXbTbTATtQflultrBOJVRR+kAnnwZoorCUYVD13gI4XEuS6wOULN
n1Z5h3ulrQFNK6T8LLKuQ3M2TtoxnhDlfEbQKrfh0L9O8cgOIHoyAd+udY47QzzME4MCichjTnMQ
0B0jgYFx2zx6jPiyDNgf8tm0Sl+ClBK9QVxL+pJ4s5qJiVDxzv3ueb+KsXmyG0p1IyCyJGkvlaFP
XUoDUo7Fe+LDW8zFmz8mKY8kC/60iextLeP73n4pzeww13F6hSh/rYMtueHFOsXQ1bWg843ho7fF
W9F0t07qPLeCQrKP7RNSa0ih5WbEgkrf/oFl+kE0qH3a3gIjKpOtXaKZFewSPFfTSArzhjUBOWrM
XLYxb6ypnRJhRXHbcOUaY/E8dbI6eQP/wmzoJNzhNq7Rf+sQLv4sg0sisY+HAJWw8kHIFGP6oE2f
XSqjzbF7ChSjU9dDe6yy9LUuya5IqppCbKfw/UX4v6udbmDjYG/BWTYtTAnIwH0WX7kxCnY8QByQ
zQgVAg7JTt76Rc+mfTFlWLUFbNIpX5XD4GOaXkIJitMqozNAmIK/z6m3lr64HglHmiWCxGa9SQJA
Mb4QdPJTiC1XLzcow68hwtneWls1uc+kpsDNjRka5a9IHutdb/I3MRVBvY5ylOfHcflltx1/iim9
UbmqV1Y+3fRIwDZxkzDEFZ8IGvOzpTC6NIzd+XrC6rDlLkqxvQeFe2vG2bP3wExQHcCaQkBOEC8S
HeWXw201dpc5c6udT0luc99RXs5Y/w15tHPWunVyOzRLcTOFj72d7ru+t28knCbXwoTta+54M0In
J+PmKOrkR5TpoW2fs7R696IugrKlL2XAS8qHjaO8t8rmuKmRahJgSvy1iCs+YFsdAkv8BAMrIIsc
bDEkzLZyKEghWnGEdTtXywcA9M+VhsMEJnpTuDRXRW1s+1i/u2nOQGUYr7ouK3aF7qzN3CFI9rYi
AYHh+9LfKGG/VsLYaEq1DSLDp8RkSmsR/7QxiOZb6X6CADeg3kL+ie3GK3BX578StvSb2PesnYOC
KV2keCKffhGFQuHRjY86nnnvGCKskHCeM0vOC9AVx/KCBvNAik1mJVbQ5l3xFPvo4BhtmxvbY/ps
TSwswSYs2UHGsYODjgxhi7HuMyRKKg68N+lAU+x9Zgm9/2wyqt9XLqvHEnrWCd9zUbrVGkVDAxel
fa5KlaNoBRkRakLEF7pDhsIZVyzq5ElBaDXqJ1lDLcHKqR0YKDoJTnnEvW0mBreSK72VTzES2KhW
g5jNb9fqQ2Jbn+EwMdmy4Q7WmG4BcXhgz5kbjHdxPByGpGMAtlC8ptipcYhX73Xl8YEUNaEYqfwO
B/d99snKKd2Y9R7tcyRyrgiZXl2XLOTXxIqOTFrl16TeErAXFmaaDVitxUBmPYLrTdYjCqGNjYZ/
Mxom6hhvMWxZkONyEo86NoIjeLQNgQ6Y/iLsWH4UvWjHczdcl0duvWljh8ZxbtS9YTPjxYChGkLf
PRAAYZJeVUuuGbsNrPSZ/8RMH41jN/PVFAZT8KEmoIRaodUZIESApizsKCdr73sECU9eD1k9Amsd
K3H2VE9jVlDCJHD/W6CdTAI7edfZv2SpfyQfxK7PXX8j0q/KZ6BPatE6Q0kRB2gdaQz1WvUwuwjc
cno341AqsJ+V5o47JKCuRVPpi5FmyXF9XG4sFNqC6KcQtQQ6bHvXoQNbG2Fh7Cab5aVtmXuzbAWU
Ce8y97W1FyF0hXK2150m9t7OLzJ89Yb2GjTK2QWol9RPRvDDYPFiW/kDDWwMc4LZspvJbSKTJy3Z
8TVV/I2n5NUiNgleoiZuQQgJUgUAgurn3RSxD4rjyjqYhv1ENFnp5mevxMdSRRXnq1WR2cDXOe0W
3mn9XmhO7Ql9Vu+invMEcCsU6XP4UYdIKNvJLVi4RU+Fbg96OVD8/Gw0+ldoTfCvedPLBB4N2p2V
/OVXxoeobG/Xx8mPTKxq31smwjEnBY8x03NzdVznjXZvGHIeJb7AE8JRTMiBSf3vMHyuXQytjEiu
WZxxSCsk41kAPDt6c6TxOtJB7Ny+fEbu+dAqs8Mhdq9E2+xmS/9YI17QOiWVwymQolR82bIFzIEe
BPmPe/Q9rzuyQJn5nPjLx/sR5U8uyBOA18jiKrTHIzOYX0ibtkX4yfEFRnzB4CzuyY95yfobvOVi
vl/cLlEyvcwiQ8jz1jkDS1FIWWZ1jCEnObm7j0JEXZU6I4xAvBhWJ+p8Xk550pgt8bWAIQVK7KzJ
EJh1elEcJBodYw5T2l4OeGyfc3BodHroVf5WUxXEY3ie5vRNzBxJxrgr/bfGoi0fAigYdvSZGtxD
X3Xhnqv4rn6TVXgR4iW033niTgO3YAYDCD4jm0F1QlJzQ2G0Sarm0wUm0ZLsOLxgmCXAT/dPqh+v
WdNvKn8RVPAS4SbroXita94FTTsg2+YMyiF1snWO6oBLhurU3I8d6mGxtQu1U7fsRrZSgpTIxB2F
x3vTO1s/uASMMlXo3ElIJYVNwbCoEtyRFYQOzkEGzjjOH3Bwj57+CW3WoL2yp9VAgs+gxNFNkoO2
ohdZgXGgUNW8M3SkbyWqa8r4la2tfeSNj2GbnooUHWd90Vb/yxJPgrgjTpNVEafbJOXxhDrquPeT
GdKjTKvI8G90cTNNtEC/Q0b/V3mrj2XO//4cofo1/sdXSWJlHEbd/7mOv7gqyp/uL3/X/ru8+ci/
2z//pv8f01g9glL/32msN99d9N0siaztP0WyLn/q+6Pt/vE37+90w8pWrik9Yfm4ZP5vJKv9d7z/
UpqmZVrC85Uk7Lsomy76x9+k/Xe5/Ap/0JG4TATxvm2pf/+S+XdP2sqi3PCFb0vl/G8iWeWfEopN
Uzkc9J7ykWDwnzP/lI4s/BkbeNpAdOjtcSdM4sVEZt4bmtOuVhDlhFaHYnLAsaTcUpiL8X27c3RE
wceuOP/uc4Llwr71r1ofqQouPxywZr8Pi1Yh2dTRriTtgMkKjs2aXjRt+9usCvYCAvhxaGrGzQ6O
EDxOF1FbRyGC63RxBBcRJ7uWPeBLBDzG4oYxEuPbNdr44phivA5RgwRIqtYpO/UTRVl31dhIYNzG
PM9ZUO69kC3azH7o0ZUDkH2anwSawGmkiF4NeCEOZchIujJRVzEVnbO53/7hu0AQLzFOxb8VOr+U
SBDbf/xN/A/vLvokiRvOd23bskzicL8+7uMiXH73v5uIKmrbb/zVFFaXDLvdtgD6iUSvBvtCLLmj
bJzr9bbzDbyvXfJqSWxxUwt5gTFjc2gT+0MJYknL4Rl+8vgvXp+7xMn/IZ96+fTRJZqWK6XFTf7n
wPLJqfG5D3TCwEZl3USnSIa3Adh9nFPhqQtDqlIVGweJ22HV1UwCuJmc/eyGD9qvrhR8xU0b9sHJ
S9ryLF+heN5VTmhd4W+mcMSGR+Y7TSuqis5bPu9YU4JW6btbtf02SF16A74BLNdY8EG+1GAz97NV
vZmReRy9ShNRBJVk1pcwJGWgymbcZ9BFDa+ezn0jDp2dTquWPuPGSmx0HznKKKqeB+kSlBqhO63k
1N3Nzoxypop/nL4zbko2kusoIb7S8yxSdUwaO9QpJCYekP+mm2jGkTShfd/JAVjN7y9Ikc/9v4ha
9/4U0b28+a6yfGuJcrcdTJD//OVgT0dmS8paPU4oa8CUMIHMjm4oLiW5gmfMTpS4rasOwpx3Hi7r
XVhPC9jj2Za5s1NVXkFewGnWu0m8l4Rv0FmMHg7K4kV5KEHbMhaYFY4RcpgbtoAIrGw/XADznr1l
cEYTbyCv7+HXmgbzF3fufoUgCfelJs8B+6hA08YiYfaI5F2I/mZUXEzp4xqZmiMtC8YxR03HIKAz
nTQopCkrW3AjQPjRmvc81Ng9m9Cq96rR3xG6yevScuJrrJ1vSPPdvVF2XyEOp/1v82OxOCChoCQr
px5jyFH2wJ9mkYjt6ag0nh3WiuGuzVH0Z5n3FLmzWvQs1j6QcFU03AFmS1Rhf/0U84H8t8fE9QGW
kpHtW5zikiP8j4/xYLNKE5j54StHwy6MnLXH3nsnO0TMDMVWzP4ptvsXFYJrnYS3shnQr7zEv/Yt
haglBzOh26ZlvztN9IGflqr3NDPVDXJvciKsvqG0bJhLJ6jHQxzvZz7mhNDpRaWVtTlZWLStjQKl
3tvYvlLBuIfa0XjFZ34ektE+K9vFtyODipjLZNjHqdIwBIxH30E3HKTtycXzScvVsF1VWXOIIc4n
eoYZM0O6Hc3B2qYpowu/fERZdnCEZx+jAMNROJ1nVtlFnjYHi0xn/CVbV8B/zMsUbm36ynJSUzbq
5jDL7tA5/o9RIdZDayeOzI0BPOYu4/JCfE1m428crwfibEA7C9gbmT62giK4QSXGILNyvmyJrNNs
BhTVCf5ANYV3iBx89OvTOWcxPmRo6rXCNZm2EgBqSRgE1myxFQiLVtFA3F5MiCDU14wZZNv5m8po
DQDbMP17nSzhQt14mVN4yPO4k03IALx37ufOvi9L+zOEnwwVZNyFrvHiOa6HYQteElhzSHQk5Wwc
k1ENmCQolybNbDSmb2yxorNkacigIWWXjtG9KYXLnpu/s7Ca9sT49i1FRYE6a/zG3KzQI+AEJBLG
lcm8+f0yVW34V2n+NlvBsJ86/9usoKzrhrCoKqhPVj07K68nHqMXELtpdxrshWumOIMtmeHJwbye
osY7AVmh1NXbbBwe3Na4jez4oFFMP4QAkgFGsxZ5I0YVSEYBRjVjomDn2XmodMiBoZA+EQpgdii2
OrBf62jxidem8Vh27JfKgb1M1rv2Jox782bi/CKqzzwOniBXQE5bh+Ex4kvaBLaiJZS54Fems6u+
i8y9X5eHtLOv3A4jdxWlr8oUN/g2GBWoVU+TibfsSNFjPWhyQ9ctm06G38VHMtkXPyO9q0WU1U3Y
ZSL2wGeiJC2cUbdV/4gwnRDOKHid2Wk7gQWywl4t+Jf9OEpklP0x6wQtJrs9EFKrysZ+oQeblmxG
IarK6DAF3UWrgrxnh60JM+VjVdXFOf7BRlAde6WeHU/uHOIID7Bzv7SjXtIJgrBymL4R0zJ9ELpa
EuDsPxptc5PZTPD/+hT6fR388a4WJgeTaztgIX3B1fGnWgI/PmGPktlBVGcLU84HsGDPp8pDuq5b
pY5Fpx4BeOZnEL7Iu6aBR8RT10aB71pXLvdqHV7XAQZzxzHvsgIrecQaWUUYM7Gjc/qiYcj6c6pR
gQhiPncjbJ5zZofvUrXjTULttaGGFNd2kkOXCpW1xm4uTx1O0VNF0Hfc5JDm6Xk7L9sBLiSvatbd
tl/ueBp1cmqQjEX+1ai7by0Hvfvrt0gsxeqf3iLXdh1MreA3HPP3Of6Hcgv0pe15JVvZIOLEVXze
doVaUwjOuqgLkcotUiCUx+NB0XNGDoKQvJyJlyqSXRtfJaP+7Cz5QerGjWUgvopp2Ddebl3/ixcq
/ocXisXPJ1VbuazWnH++UEbbKKky8OGbd0EDXIUsNkCTFjdMVi6h6kUyXDkK+RixTJsBCNcW8c1f
v4alu/jTm0VV6nl81oLD3LKW1/iHN8sUbmgZmvFV1NTHbgGiwHLdl2pq0cBJAirQeqTpU9E3xf78
X9UDGkFQhlWY3jLtAjQVG2R8BUB0DFpjGH2F3PR4KjBH8IEzc5kPwg5vmYQwl8gHlvy/Q9YKYK1V
FBmnYvnH73/jG9/uJQpeM5fmaVr+0S/soWrEylr3Zswax2apn4y36KMNIsoZNDlohGwqSgRadbdF
ZJ06ivqh8m7RzScn2bKmVz6i8jFW+yHsb90aDZ+to4eZmFQ9Gf7+r99S4Zv/7U0VVPuU+660TKXM
pQ3845vaEDhSxMai+JndT1CS6K4Ruc7DOKzY/N3bxcJophvpbINBP+uWzM0RdYr0pWauzPcWu2id
X3sDhF0MD3VO+QD95Eqklc+OIrobg+wwJv2zt4B2PVZL9QhHdPYfA4aqIlZPToQDw8uZIo2Zjw7O
u58XnxWLdvQZQzZsSUjIWLP7SG+OTTrA2XDg/WkWg0xi9iy08KfF1hdRAXpdezRGZZ+cJvSZjKRD
gk0pnoMW/WLnqlNpQO6E9jn2NkT5lDUDmxY1uAbKDoJYTFwaLqqTVi+pkkn07ITu7ZjHpz63X23U
xZXFvM8od7WTfFRApNEFFjs/wN+Ge8VDWNp8Rb22906Kl89oBPNG4CiuNdLKKZCsfAJb1+P6KBXn
tt2SzmyhggjlKUwX19bANek7jHv7yu5PuYEyyjTOvmp/WldDf9Ox5jWznlcMaDExKIJ4cGgG2cDH
I9mbYLOeWN6QoqTN6HUcFC0ELKMKr4D0EdEyGUwwN3sZW2t6O6BfJJf02xmHGX0pmZoN+u1IAlvP
q5z4igBmRyAOKf6OrU4h3fu/cFd+OVKij8OddSq74TwGz25CNlTlEMobBhcLfHFOfP2+yVS/12Je
oTF540V6UI0t41Z9tRJhdyHNi0e5FaWh5BXw8WHxxqFRc/97Xnpyr/M2BrfaSrn1JIqU1rszXMJN
oti+y+CprEVGEKIdGUcrbd1L/GxM9juGTOdgOCgh7PF9QMPPXdrdcIvc8zF8civhnGU3MAdOcgGB
juUMWMl2LBCwh2z9xx4Cnhs4cOVgCdw5fvaJyiTYVSPv45wHAyII9RF4xZ6bZB+6akV11B4LNtWI
8PPqWk3ddWaw87FQ1XOrmSAzxHzo8/B21vLotVlL+1xmV+PsPgCqfiwzp2EIOL+kQcXWT8KAm/zw
sQY/WmYFUoe8h2htkIWA5ihBc+Jfs29mdta0crvEFKsFPKvvczwkO2R2pEMgxFzbV3U0Btd5BhFq
Oyj53cOfplyJ1dbp/XcsnR2GCqbrOJJnO5+O2bjslJfU77B6ljSCqy5LXrpuhB0seTILHg+2WwZQ
feWcbVY5+HTa69CIdtzwSMY0qupkQJJMuGCzsVzoD6Z/7wTsbCxyp4fC8O9DHxbiooGw4l92HWTn
oi0w9lghuyAwegRSWBO9b4RDEa91trdDHxJ1j6TDjIcruagtBPwpW4iLtQg/VyrF2iyQMO5wsfTr
Cg3LMJTAFJ3ksajsAVVNBN2B4UnKU7h2HZZ4+OPaBBFtysZimwfA8vPqxzSYFqh5tvgqdtWdCwkL
MyJje5JLiOYEdE+JlOXe6zgNj2NpqnPrk4mB4ggxmXWaa6PGghjmG8ePUdS2D1FCJZxVhPmwMLPV
gD7MLzfa4ZhsoDjMPkJ16teVTrO7KH+PppGU1WXVO5PDnIQwTMcMp96SALaIMJKw/aizLNxX9Now
rF+FMdVkwlfpiUiHzViLlZlCdUkHGjyHK2gtyQTYNtg+EJvZMP/J/FjldTWerTxeHBFWgfZE4liA
3LYJm/JmskifyEaEpfDWLpGln208O7k57EjUDa51J0lMDTtqbwFQWILAT/MUqoobM1R24Ed5HqMJ
7O8H52bccXHVa3DJqcVKG6tWcphI++Tk5pEnhDLNoQPT0MdUX/4tgMsAkaPJW+1PFXGHIQpdvvfM
Ke84kgijHucPR8kzFwV/rIxoIxqESHzmYGoEqlzYVjEg8YiHJpxPvUJ1g4t+hYys3ZhlOq8NYiIp
xjraInVma3AtlX4fSQjFDqYe3HlEVxmqZwFUf92HzdUjXdl0w02F+RE9E7pOS1tyGyNhXrEWuJs7
9FNypKHxJJGGo0HCYCV3qWVeSaZCIe/fFiklY43EpwfxjdPYysc8Tr7CbOSYl5O9a0Jj63sxLUjn
20d/RKjRAsRXGT6bvALHjmbmxx28+bpepIFIYfP9cCKemf2qcKaDzVKDeJKYrCymCnPeA+Pr2K7o
FlxbvxDWeoIe0QKFrfnKZQ8yOSG/U4wPonYfeiG8DRZv+icDRJZEDNk2Q70N/IiOIOro4quH1GKD
ECru1cQN8wNy3WezphOsqM/Fi0QwucpqOu2m/+j6E3EZqmHwU1DwxHg4qaXFjRmm+MyMnLib/oBd
qNxpowq3QdcTnl2ZXzi31S7X7qOwsd3RPPs3ht4BZwAunUmNv5yh2VBMCVHqNREFHL5qsO7sUT0N
Wxc9Qc55eIyi6QphOnqoJkNxGdZImJoSXuaIzKbFYeydYSbG68aZvePcZycvMm6xA0LCruf21Dcu
mnfZriffm86dhYTYMyqIZ+Mv0EXcSmh4ogWyrsi4ZB86bTXhnHjDq/fcdCFn2O1lMLJkDxvrrWGU
EhItGFSklLgT87k0xNlKqlOMGMu/7n23PnRl5K0mM3hVX2Pvf3MAaHQU07fn/1iz5R8WdWzSqQYK
ZKpQqbvoBNOCsdaszlaQf3kZl3AW78YosTZsazG49U2zzewc81Hjfgb9CDIDlM+mc+HYB7ONFLwp
lw44/chj/YUtvbv2EdL1c3NRi8jerFldVnlxZKQLNJSSYd3IPcOB7zLoza3hdvnBiDoEmdLmOxcj
BbYmZ8uJi7QYWBWmluHUBzpFVtLcRqU8e/ipJsolmmxh3PkNeUBkGvTgEpdebMaynjz75vOoM/va
BKS7tpusw6VJDuxcsxZlIs2WFgsHlhlo5buGtN8D8DcEDGXr8LaYw8PIeI8rI0ZdWMZM5Tmgi+4/
2TuP5UiS9sq+C9eM30J7uBk5i9QamQASQGETBhkeWsunnxP1D41Djs0bcFPW1d1QiQz3T9x7LiNT
j5yQXMygOabouuEUJ/jZIc9AhmTIswqGpnp/x4zb7cpxrHduN/oLMT6VlQ/9vin3E8X5pnWZthIF
BoPPHM5GnZ6RV003ZZWvrRbJhwyUdltfpyn9hKi4M6caTmENfKkz0iMzx2trIXnHP5HzJB48o0d1
R4oPdDD9BYQ6lSnqVnNZl0Kwn1RLGHlYa02DNCmHVE/0OVAS2C14oqFgRcO69MxxlbPgYzIXvGA8
Q3eRoeTRxvw3MkkGsK0t57rOR0ykWSALhLHHg+Y9lELRY+fII9IhZxY0MedKvAfZW9MR0cEiNxRC
shpSQVQFV9X3xaELYQknI3rd0uiWmidfnErtsD/6J46b+DiU4Gjmv+nC80+DpuACDQn11ZB3x9pm
mZ5phbnc6D4uKwC8vKYjexhn6B+5Sj4Nl2TOPJgkRT5pfnlhjYzwkKX3Ah572037vq7Hg8VqhOK9
OEV1zWuC/5MITgAhpeGvTFZPz9KqtV2bVsi/SJYDerL03ShgEiXsczisCyG0refINwUV9ByDjAc2
tY/ArzTa8N6ZCkZkENzi4RYI68motT0Dp3AToW6EC1Y7V6AcaK2ZQLeOYBGcDsARPaIcSctxY8iH
toUdIayTpWHYz3qcfSPonzj8kg/LVWQKzisVRiFhxJWSo5qGJDI8ttkQwq/KnVs2yqUTUpGhFMy2
LBtobIZSW+ooTfc9wU9L88mg8QoVs5Ehu5QFjh2DHclexnjwlQjWXTYr7BDQ8OYj1tPXERuB460f
8oEpJ/fojx1dKk9zUerNBM9kqM9pMG6mxnnVZWQeQt0jwwZLqCdQpZpJcfj7LTij89Jkyt3bjKnY
yXgrtsW2QfgXQlJCusBRYs+wd41kDo7AzV4a7UvQjmxC8vDYj/ZmMAyY7PldZjhojMyiBmii4OTE
9Qz9NZPPVKj4FNdphSaBmFmHrfJgVPWZezlAgkE4QtQM7oOmGCKP4bzZqR/tAsN01vuPro0r0VRT
t/vnJ5QTYpGhFi0rIWYEmUD705Zyx5itgmism9vSKm+NZ1b73K2e46nTFykGqmMAG3YpeNUJ52Rv
MLbnIkmSS1Skq1qpbh8kY7EtE83aj1H+6qMuXxZ6+xXq6sNJfjD+vWc+8iEp412MyOrgZ5K0GJD3
fsDdPhrBA0JBdRpnFVaekyeYpZp7/PtHbCYlNwFRBhAhhrPTaHd4lmKlIM7/J5IP5wdFESquTell
40Ul8yiyZpY6oLUnzdTIHlVbvM4onCNSQWz4pdS2iTZ+giDMDrUTGVcd9i33kYXhAcy/Kd326mN8
ALviQ6kGG3lp9Y6wB4XOJIs4a0BdkMjbKrZjlo7SLYnVyh6aPWVc+WyCkaAUf7AlLbee8NutMus+
FMUm16Cz2DhjET7SuhlaahwVOY1JoCGiS9mYmS5Md/UcO7q9JhzYW1UO834i/pxWrq2eqIRk0uot
J+UvsuVTYxKD0prN8NALKtCWEaLJLV+71JZT2EPwxrUcu+0z0UCrya1DMM5FeySncomiJlwZoQp3
fmSTUh+AMrHItkdvopFGRVbxS+7TfU5WPsDcARMSw89BmV69SKtPrgnGkJdh2k2dlb7OPwTmruHa
GfqqIWHkeeqmcD8Ww2M57wcSpwiXljNxLZORztDBM0+Vak4lTt5VRJ9Dbg4OnpRQ73UdcGgFevqj
Wy89+olTgPPHJtF7KuX674zdrFFGhTn5kcjpChBd/HVq0H5NzYUokpxsWcUYvyHd09IEmQtjRv+S
YCHz8ElYBngx0U24qQzSsmMUM4C8CubFYi28wiM4zyVxCzdh3z7ynJERl6NoIrYbOmrc0Pz3mYEr
3jVW8YTngyu6srzhkINIagrdPVU5SDQyws+0s0Voc6xKM8bknw3PY40OwdXlyU5qsdRSWDWBBY++
yGS/b0V5FgQiXTNbr4kKceYkQx5rOernyEMELgOvhUQFxkBJk366ReDTNsSypr32WtooPyM/YTnH
1BQMVfpg2Xby4HN4zXKUDX2QfUhzBkOd3fWbOh/rDSJKBe0fpeAliKZfIL4AI5rWIwZO/SpTuTt0
1xcjkRzhAV6nQMxchqykSau6YdWldnHqEebD3or2MOesOz6lkzWW+DYnPn+eSP1N0h9EjoEYqQvz
RylybmbLZIxmGilBQGJnkxq8LTDyI07l8EOAvdBte/wg25QeEKkQv5D0YilmQXGjsheG0LASIu+t
YlW1L1TZ7g3p4omJyMIobbva6VO0KZppeE0qHEVNj/wOAyBJ3EWCwKlDSN93A+mW+fheF945JOPu
2YItNTitvS5h9+4LH19hbeLg6uKDXZnas15atG2j/kcfbVhyVXzQMzZwXTEbsIL+hmbihQ0WDlZe
Xg5zga+uP5QulGe/YK6XCoqPomrCreyaPyQQoIS0eMJB2fBZRMldKMlG7jjksTJg0YbGehd21Ox1
nS8hArZxYNMafBTyRCBffpz0e9EijnXIu9dz4zUN9MeYHwAcpsVQMEDN5oh9GOXachikXAqREMlg
2BtY/gV4xgo1QpqjLWRziKAcWVcv1zml9HwfV3LYZoPCSazI0Gta4Cq84xuJsFy5I34v05kn3t2r
DTD1FKN/n3UejEw1D0KDYMNaQQ3aVKBX0nCcAT74q7yOSOuGEUDj4P/u0YNseh3PYkMYJ0Nz6LdN
Uj70pQf51SZj0VjUKpZ7k0QEtJ5Vtfv7EA4jzAB+J2SHQMEHv0gigAWoPRZv/fxzuHDy99NBn6rH
2uXvHG3d1RD5ZzvKe0DQACc5aDE+w0kZCaHZrFVgpfQ7HeO6lrGoomOcdN87KcJ+BKT/uLVQgbX5
VyfootosVEcg2QAMw5m53K88bKN2qp2KmNDLzjH0JScN8LK2uZl5z/E98rJpTubxyDTBOmd95nYT
+3LpEcYRx2uHXNBL0PhoD+d14+Cxpg0qc8v0Kz9aA0QMlWFfg2RFhCTogrSoi51dM5VlRI3yL51f
Mb8/mhZyAr+r+F8hIKyY+dgbTwt2BoMiBo9tw0D/N8uVvXcyhO++qaqTPZs5iuytaHXjoZbq1sHN
2Ixuvddy0hCDQYOM1zIrKQcMMKlz1oxCnA3cAEzifK52BB3LstAxx7YqALALnoZFJJhn8DPR/O6b
xFvmWtVDI4ISRd49M0M4T7l/cUeeoCavZ6ucf+x3FqLqVU/QBzYO9qd9/67Nb/RKyy5hmqGttNxh
WQp5DSwyMAaLvXDoyOGR2jLeYJQbsWiduZHpbyeTJQdJGeQITudoIsg1asnF1cvO3uTgjNLKvmkW
FE8uwp1nER1Lhli7drwRToDO0hKzgkInHOl8AyFQex2wAGDhGNVi1QXLzgyjg9eG56a3za1Q4GtT
Q+z9pjmMFX3wFGaMZLA5sfbFlmQzXLC0M4OnnGfVySlatfdy3mkPdvYSKh+ESllRPA1+vGmLxFk1
seOvwM+RLjDvRBtdHtq+kry9FLN7SYdE4OV3myPESmHfxTaAThr4dqH5HB64XNEDFTjtm3Y6WsW5
8QpzX3TaV5O5qAia+5gH7qOr+3ckSuVFRjpmMR1mxxjZNEcVwhnCTghYH0rE0BFDFyfKbngyvUVE
4mRdceD+JRnAPEeLou51WBDD1CGNaEfjzQY6Cdc73vux5R2LHKOSkuWdcsMNiP/AHzmuneGPVY/5
uePrwM9l5qfn21z3rmlBjQWfGq0soviNpcXx+e8fga6nK2aLBjv0iDdO5B5RCLzVLOLO1Z6R2zHy
safKqd1UJrqhfvTfjD5uoSARbWdHztfE+GIxJ2o0rUkRwcoOoGLi7ORMbSo76kO0DhQzHrFOhvlu
t2AY2no6a8p6Cn0I9cQR9VisFrUg2Z5+lRxnixASqeXwsfiOe7SsSx4MpDdmPm70QZy5IZ9izgne
M623h1c0Xhy9/LDrCKdya3jMKgwYNYDyorze+cRQrZ0CJTO8o/TodwI7amNeRACqdJpCe4llIlpn
Ewg0ToGlg4HwzY/NW+WLc0Gc7FFv3OYq/OrHrmoFkB+BhYWzdYcy6MsJULCmQ/Rp6vk+Qi8B7LuR
lxiZRAK3VFbln1hLXuhJiZ2KJRHJYimNNDsUnjyGMVmpICd9yBwIRcpI1pseu9iKSXf9ZmESbWwL
jjAU2DGJySV2hvFkdAxEMr4aKjrj+YlQqGLlD/XeqghwjwZCA7NpLohB0FRMT88p5IyWxMA0J2Sk
6tyaHItfv4rS+2RO39h2babdjCk8jx1rQGh9jTfRM+2dERNExFHSIKFBrWmtx151hwxj36FrQZVl
MGBXhvweJQHLGHw5O4shOge2WUBNKJ/LqaFCtF3eOw744DwVm9Qe9gnEfsgsuM00zX8akSKeLYOh
ej5UzpPtaP1GoUpclSXHVUxSvQrfmsACEezBRIRcKFdHXjJSCoeiJRYcM7W3xxoY77yYO7Aa6l1l
kbozqPpeZWQqqNybjpP1VLnUC65XtdtyLAKCAP5CsnjWTJa287psXYZAegrEk9ey8UZ6zeG1dQi9
7caXoB7WBhb6STUvrQm9eyJBSophDWXiMQwBPVY2Rs6JcdzC20UwF5AIqnHZ9R9ZQalQwkJbuz2y
zCZ7LJhkrbqeSJ8mxFxiD3OUWJy9NyFhLD6QRxZ6jGPE4K9zr/xi8Lc0MufBL6hmCPwYfecz482x
nL+ZiOIOnxS3r5XyXRb4tiz5lFr+U9WAYmNkZQ1RjqPIGs5lm72miXgYJpBgyEuHZatksTPbCRbZ
zDIsc/0+2mH1ZFrtBV7J5MxVbn1uc2ApsQvNow9FvIOUi4GK0xFpFcIpPOu/SdklmxRnIFFF7b4d
wAglsX8JKuAfmGM5fIL4YDTTV5H2vHMaBow1AMIuZNyjdONaBfV73jMoLFyIzuKjCZ03jP5lH5MC
NqC8IHFgPJeufokrQJGRSewIpODAZdsQpfkdZzEwzKy7kQsb7BMPyGrDdoiaYxNmFjYlhWeqGFeN
Obcn3QtYFcorSr4eUU41iCdIim9uDby+VpK9eh9+aU3wJBgO4Tvwsk0Tzsaj6ZrrNsvZ1pojPSxq
LMZGQx0lS0fnXmaCrDZ1DaiSuhffbM+5SJyNuDG/XVaeddVK7gKqSUGFwbMFsHdZBLm3ZEdLDULT
O5pMYvgB/Vkzr3nPEPZK0S7DPDgqVG//yj/kPV2Ms6D//oNI8GrXZH7hh4EyZ2x7Z9h3PLqyvtRp
eK4ft57Vo3UCJZwNBwU5dpEchlNCQNPCpKWeuvHDjI3XMLdfbCDlhdeemtTc69OvreptrEXPZHg9
l4HeL9HtMiEtU5fWOhAs8pgZF4X7JK38gGP/OWJRiN3+0vpT9k+t4f/I7J/H4uff/+Urb3k3jo8/
QZhn/0UwbyNn+v/L7E/sOsKP/+cD/qmwN71/mLYpHBQriMpc1/sPgb2p/0O6QjflrNlEfq1b/ymw
9/6ho7xlM884U9ctifrlPwT2zj/4HJ4jHLQxoIv5T//r3zA5BD/5/5F81//t7/+3BNyy5p/kvwht
bHagEs0+qi3X4lv5b5oQPaYpMlzprjp72qqsLahKCTqszWTArIe8TifQ+ajpqAxTQEzyBpxvpQiT
TrwthljohfuK/NWxeGSqBB/aWTsZI1cIlhp+L1JCc8wrUU15VWfMWiS8nmDCUYWJn3jbpGyXhtTA
tKpnNAhXZnDGS+qaD3YwLicjfqNQJCK8496JW2A4IYBPgpAc6k+/1evj2FqvCckRyyRQO9SgOITb
RTk6NM1ZdlU4vscEvWqJnlrE2pMxuK+JyUCjq6j1MO8Z51HviYOuM+yb/tHVShAj6pwFHNVY6Y0h
R8pcWW8CddnGgVVKE9auG+Rt4HVWaS4/CSf5mNIPzGnfgd1sbAy4FuFstoXMT+vublXsbWAZS1Nx
U/RavNGD5Bba1sXF4lj4yQ/G5SGhBS/kBCRRYdFD0rLAk/URqOLoFp8q6xawsS69mdxyjSWaIhqj
TlZ18SqEImSBFKqZso47t2QZkLFC8Egzd5tZPaudcxtyVQiTtk8tbDgsPisUGFmureycBir1t9K9
ayV3aDmiR6riaJXWNI4AHRd+91kjy4xTUrER17Djo5ZsYESBxsq49E5YPn+QFl7nF7likwE34LOR
FPlqPLR+Qe+CVJwpVTzDGYRaQFT97HS1K0Wyi6BkEPVhh9qqh4HIzke8JprcO5a+bcIBMy8uPtvc
V8K6dRHhvmoieINUXSqYrca7zp5rjp0fBnOwxWQeEv4nr23itQc6EDbuqYRuy2XhPMavMrujY6Is
5etEV5iLlFgp6UJowkw+UeKyBIizvQSsQUe6ze23ILKHhdETidxhHI9EjNw8+0gEaneFyDca5TNI
HROsrUYUqaBjazpK8Mo4drZ97zp0Af4iLi5pbCKvbr50KA5CjIux+oh1fR8P3Xd1D7hQmnp4LvRo
lZceUiZFimuB9rWz9HrjwgR29PbX1/K1HQO7y0EUmm4+sDmmkK6ScGsp7+Y3eN7tABWACsAuZArK
f6LHb2rAW49f4h1FFKATEl3mENlTN5RqC2tHn5Pscd55Yp5UZMcasgVEug517QCyNk8POvVGX3Wr
zmEK0n0QYJ/5q87/hOa9ZSeFyliJ8KI76SnVmc30EiFg2naQW0pZ7fWswQPQljOH3Zd7I0tpG8yz
XoPFSlzkTLXRVheAsHfdTu3nFNv0U4tqX7TNEd3nrQFCpVcV6A5mEgQVGI8S3TAWiJKPBxRsnGo3
x5XJXqodFo6Kn2nnF6pTX13+qPQzDH8yEKC0yPgY2+7OFksd2eSUQc01hntAbAYfxF6Q5rD5LQUu
DD1ZsH9cKDYabnd3UHGhgIaXlZxqPMRVT545v3vq9AWXa2C+9YZcj+bBEOsmGLep0J865ocw3BaO
8+GT5dwmoCzjryxjO19Oi6I1qeHztW+Tu85ASQO3HIEtnVz/2tXIA2faRogYGfCnS1YUxsA2ZX0/
bQd8CJ0gG15E69q8DdmbO8Ozkncr35nEg4mpXPndcwM8JPaX2CDXETCxQL9O2a2+1X5J/Kw6OHTP
tnHXHEAFyImri+UYWEnTpY+DSSCDxgV0DKHe5NYDjkdQNBSu9R+FhGHyxxu/pmXIYrKcHaWBBbfU
2k0G8QzFTdHfkksH2wRqJ9GIwMtRWNBdMNl8zcrhOQeh44hhMzCWqxprpSHXw7G+nFNmrHmBAODl
ZYySDS4vXFBQa6NVmPhrPxhfUmOHKohJ/28NwQ6g64K9K2beYj80ah3NGpPsLa9iyG+voXv2wCNF
/Ad4ihqjOhJqxzC5eEAQ8EBue9JLgz68xuRuIs9qrUMYfxFExRRnPUXOdnaAp2wkMuh6Sc+KNiQe
pqqX3IvL0CvhckCfou8PWCzDmk+aQ+wzB8+DZZm+9l741LBOcc1kNZnBn7T9SFEHKoo5F7Eh7mb8
6ORfW/YpkG/4f8mi7DZpKta68R6o33LE0TL+1k30VcZ4LAaXhDtCn8RzBUKxQezfSVriDgElOT+d
yRKL68yJCWLqvmvq3Bh+WMtpYqe/Ex27NTlbRn/E21YsOer6rKLZDkGkVZ3fInhugyJ1xeVtRTM+
5ovJlL/orP/8/XeS6VDpM/iIyqvbsYG+VBN7f0YqiKxGBGylb6Iysj30rlZJmGSeLM1+4JVSL91k
HSpZIQMiM6OCMNiMDezq+MlJ/C3ylksPmHhw32F9+MbDkPYLM/tEe78KuYMnWpoGBobXftbhSwbT
c6IZdkxOUoeti6tQ5zCVSTTgKQ17VIDG0VMHaVTGzqkyH1PSzNMEneLbzLFGQ8mAfTrrbG2HveEr
gHAzMD7/jFWxdYiQTyVKS3QbXfjiN+kJOvKaACeyrbLtyKK7c/6IlMBrnZc2pAlHpg1ElLj7oMoe
Zmr1BPoPlDOxIDNjI4l3o0gP1WAdChrjgDWQH+8Qwm3bptikbvPAqH0lxmHtucda+yZ9hr0zV5bz
k3HkET278Qh9GshYsKrxLW3QkJnIvBjLSJ5po994RYRmeVjbAW5zvdxxvW/bKCdKpSC+xt3keUzJ
5oDAYB5udmcDOBlHafzpW9uu7P44jWQ6gTsxp00nQesxH4xTCcgtB78SYCZj/X+KclA5qfwNkB75
/lOUYUR3COVGRX/W+jTEdO6SDy0/FBIMhDmffcsbHGr5RoCTV5Ypz2mMtlloKMOyJyIZS6ShACEm
3DpQLvR36hgKST8K1BIyNsdA114tBibrHCUPOjXM1JoD+CsIDoIZ1iL7nqBXJdIONuBn72VgX31Z
gruAIqmPu3Ri/Kr5ziHphlObuSw1je4xCIGN1ls1Sq7I4JQIlGNJ4b1pBa2q57m7ChJxMASrELU5
bHy8g6RIBWr8TogAW8p2rubm7b+8m1H5QPW4C7LxUeiKbZd8Yt+97BhxVbKHEAsGktNxIphTP4Ia
xl3tfTcZ+Pm6x+U9HsAGflcBpyRASQBynB8lx0F7zIvBW4Tem90zdKeu8Q7NdMG0s3YVasAOv2gd
fTmRReBWshEjO1avfHXjb3yxO6tkmeEPS7MGUu0xsO/4BO2wbp2Agd1xDlXXW4Z0QB9aAxNS+jCM
7HAQxKjbvOX2s+LY2uz0WB0h1XqQNoVazZgKVAY7XpQtur7yUuePL39zmZ8KZtt9HK4bnXFfs08J
lI1Q6OUCEEhWHbWJsa95ZOfGec2RVRQ7DmmeAgiNHqmkDLGFb83Dw2XKDwB7coBiwG5qVeZPprQg
Cg8vrHR2ZB0xNFiNMHAEGOahj1D5gvB5mcOUO/kdzlhLUMP12AP40Q+B/l5GLkh0qCHaMzKq3VAm
e98YN3kz7hJ+jamXLkcwql6ZPOPz4dYnatL5yDP7SeV7pjFQ9XwkfAlkOtBE8YT2Ujwl+U54z5Aq
eHVRCiGkVFAgmeCuwTAuqxBLmh3NwKBNkrs3l8d/4dvVphekLrSEgukNy7virces4QdfPKYHLcPy
hbq37fWdRhmvrOYmW+oH395nRuHsYeU8mHrLHNGMf9B4riJveEzRewY9l0nIlgR2MAmn47CyIi0g
YZYNVVuL+NaGY7cJ3TiEMs5xGTm2fYCO+dYV9h8PM86aC/5KjMBT5DKu9B3G6gZAgjK5eyg6/JpS
5KthjJVOBLkS3gals3dnOky4lEDe1Bxq7b9YLaUotXWuvl0WYTldHEWOZKSO7Bx6bbLi6FyO1s1B
4xX05lJp31l8B/60MCDOTjAmpljtdW9v8+bFeLEgzEYRX/TRNIJKA4UqFgGJ1KN8jIdD01lr0PJL
HwZ3bI9gr0+kWHBhHGXuXVzmhHq810YyVJxiGU75Y+8jyCcNKG4oXdDQsFKP9fbMu52sIZ4U4Sxr
5idwNVYS8Ik/HRE30LPBJB78e0mCAUB6FMMQ6mlxTQNb05Q9COK5MZYhzmvOxNo0D1yWXCzcQ364
093gOOivjTsXv7t+aj5iNIA1Uzi444+BY5yc4jeICnjjh45qI+dSazgsuuw3+Zh4NkN+wCl6BnGz
s0i3UNCJizxdVZl3IVftHMhVzEyZ03yH23NneDxOkXOs4Z0YOBoyipR0Ai9lQel5Cd1wF4tXg2Yp
8T9T6S/hk++M3LnrOm9VqOQm6jFAqmGeXFQWrEX2CF+3rhSInJz97VeVMQuVH5nBmNPbposwoe7f
TCQcPHu6c41SApOiPZEN9JvXtnspqMEcIlFg4oTscn3nrQvUenK5sSECTw2vKkkL8zROekg4kbVh
IRgaAjrHrR7hwOGoqLUnZwReixckwd9lAGHvNF5dUMZ68jqVMZcyZBlMhsHwR0O64HcPI7+fSID1
1cXW9uWGpKdlXvd0S8GmUt2WLfQWCWaqS0TYlC4JnNJsgiW9iyivzPFcxMHSNZ4RtzPtPbfZpxvP
gL5vCzmeRrKEVe/CCVBviOwjQxstkvU8za9MTCr4+OL8MewBpbpr+DeHyUG7QZAu0/QtD8bSnT4E
JbwJ5LCG2u1SYIkMpE44UEkWy6ah68Hg4UoKQ46d8eRljw6O9tgCZlAExK1dKwIRS9O6GA5FtZZc
pJJ/Wjwj7NO4kuFeUnaM7H5A5l3MsdqAPlswJ95PLaLa5MW0f6tkOo8pqFiymgplQSUno9QMT12L
6amfydosnPamrB6iXGWbqvQhEWmfThTeEq1gS8Ep2WvOynfshkEEKnoEPE9AvFem0rZD2b0Kh7Og
5BVMgLoVSDlBvPU3qHUo/yOJXLXRHsa22xBk+JWKe5gJjVhUdvJGeoOjfvS0kvpQv/vJuAIGsDXo
XoY2PfjW7xy/QGG6QeJ1i2RzrSg4JRLrCdQbqSW7HqTtss4fBpcUtDkBsdkUHH62V5NBQX/XS64W
bVcCfmFscBu5fare3jYx9feY3ZiXLcavutlPzF0suqu6WaXMpIHaLNvc+PIcgDFxcrCgEHSICwJe
Icibf3rOVjPwVjk9Ajp1AxrVNH1ZibeenPRg+6ygrY+B94bO61Zkx4a2PvAHBP5Qxi3romspkDVM
EOPeVN5PjjG9t8sVInWQZN3GQIY2dS17MELig4oHBTRoEa9BQmEomw5jogBFv8HpgeA2Oasse9OR
3kYNnEYcCp0dbQLhrNmJPU+pt8cFvrb9ZOU5z4nXboU0kR7+kfbPmHyPerT1R7RejnOrWVAPOtbx
Fom/iS4eSTKuVtGXV8E0KECZb+TISrT2Q0j4gQy5FnDF1/0jgY4PMJ/Nfp0DmQ77j57utTLQrYvy
oIEijAucJ82Mm2ffAiqrm2CBr32tZ2svghXmBXeV6XNSldEeRtvQj2cm8dFvhy5E0/fPbnmPxDf5
Tuu8p+ysTF4VzfXXCfGyW4WQYq+AhLuBhvGP7bfyyh/L/rEi2Ld2fBK02gNxDcQd4L/26R7o+11Y
yDIWV3esliU1ehr172GuvTiRx83A5nm26XI7zDxgF5V9j9mgPpC4uo5LAMg9W+cLFcZaHwqK4pEs
Qv0wacwo3e5XBUSRVPa+NQ85iYABAZo6w9A+vYal/UQqCC/eE9mXO8P9jmJE1zASJcQBEP4MZtZe
9wdU+EIDPyXljTCxR5fnYLC55AsyZwObdHEy1FqW6C5tlOPqzz6SniSgpE2k9z6SRyD9g47u2hZQ
DqPpm3Z9MUwZKxX5XGH1JrhbmCu3PWnla8G172u/bobXzH8z8fjQYv+9KfUyetXqCGoCDScgRSez
uIGpIJxPokFnBNtG9D/hABKuFlSJOsEU9QR/7XfozsjtQU/3xiq0jC21/QU1DgNZWjTBZneWZVPm
G+Ycd5TvaYfYnj+aCWhyc43hGmFCd4V7y0xNDR8yLu8BUHUOLr6Wp4l7FVcvVlR/4BL8mbkBFlgr
8maXTLCtzFs66bs5rXtty3hwZfrBEk3XBrPpgqux5Fnx4aGGWroGzX3onfGYsWEyKTwYwy4Lp3pl
XXi2x+LIhx/1KH7paRl1c2cO7JvlaYyakxgZUTfngQDo0TApaMNVCXl6mMKb7T+lDjZoamDVvMZr
1N2U0/gVoQ0kiCVeCN2y62+89peuemZFzq8QipNNuUxgUTzYT2l/Nmm2LOUfzRBzA/LbgihDIHSk
5yxloXZm0Kkd2Xr3Wm9pBp2rqsAkxvzGEywimfMJ2+uoJXIly/wZzu53wcRHM/OnTDYLe46oOJfR
Vwvg22B6JpXYGBizqb7MbK9qfd11YivTeskLgRRzPMJqocjD547oyTApYF2LXpbwhuhmxy814Y5J
N8frvmB02PlZiW2q59n4Sp13rPHkR/zh5Tg27nbMXhz7HqOXzCM4ieIjJf13xFrUggAxVQmdUF8j
0j4HDkNrOezpkv2+fepjzoncRsTnLZOYfIAEI0k0yYvnY3WR75F7S3GTedVXxNAjmmAZogsSRvnj
pMbKTg6jP+x6HGFuLTd15Z0cgtAMfkWmfKwrrHdaf7e6rSZhWhGy3FCcIN5AJL1OBJ1VWJA78x7E
LxM9h3LepcPh5xk3X+tINPjJWChEybRJHEAxARsRTz0BZ/kO+5B4g7batxJ8ZWYQXxPDthsx+FS1
2NYGEJs2flHJcBgL80yNfq3NinzjAPSv8HnsrcI91Bl3b29O2iYhkZPLhZfKqDEFZLFHfC+w486w
UFNqlzLwntXEFoJGnKcvtR+qhFpNQ7bZ1S3DPE+cWi0o9pErX42oyS9hxMkQZm+pCF8Q1fScL6wz
0c6NIegBMX6wm0UblAFctcdbDbuX0L3wVTSGDTE4ohyV1p59tsVtNmwtk6o5VY2xxoL76pV/y8mS
sRAMyty4arj18IptwnHfq/qQ4EnNqnCbhUROMhDRq3ydQYBeDEG3ZW+1DbzxYAPhSPXgkDJx0iC2
18KiARWvTFvranIxQfWbofVhp15jEb2NpkZcgVkgeUsYV+C1LEDADUpTx79/ME1l/Rrpp8iXt9DS
qRbMk1NV8S6w8Lq44VajGA2ABBj+dDb9dkfIxKa0vnpufNY0cJmrYtuqyNngmHuQbvFMVkVYATsA
CU/y1qdb2bMLF7kY8jhrDH6jjic/PuK1eatC7StuxnURUPswwUVesAlwEi5SlXJ7R/AVB+9/s3cm
u5Ur2RX9IhpkRLCb3nt5+059MyGUqUz2fc9v88w/5kVVAS4YMAzPPSjVS+WTnsQm4sQ5e69NOi3c
KtFTAk4oeYKy3OQuTae22XcOYgAPmyIIiQMkCipSNlaC35rxWKPtGuv4FFosQeW4bvzhzIU/Ez3q
RdF7zsTNhYuFsn4tQ+FFXe5VNJ8FT0uld4jyxlVPuCA5y2Ma6htTI5pNpAXF6sQLQYvnUttRfNCc
zlwJgl5LDsvIfIP9NKI8sfJgJ8z+wai0b1/D3FmC6Vproe+fbb/wKr1F36n09NTZw43oxJnEzIWR
mlyw+RnP0/IWj1a+p91vbkgMTpWDYn9oaCUldIUN/Mpt4lIEB/hEekAbxejS4rJILcI5bu21TD7i
myy2IrP2xUTDcLb5AaLFZxic4caOnpl0iI6wzREC+TgH3bZK7N/SYDg2MmG6JgdyhNSS4kgYOF4d
PGbwW7Kq8m/F7H+MCyQHfmsgiS5DswaHavmgF7zuWsWhT0/bRz3CLGrN2YtK0GTa6ZNuH6piJjAp
MB9kqOKd4RJpCqZi6Pt96PR/WyjjEFK6Q0Z0HG5027w4FWlFQzfsW437U7l0jLBCs1G6fX2cG1eg
g2BUMTHY6KtkSSiHheOQj6HP/pFkRvjPdtaug1ZOx6QlgMkBgVkJsOdEI1orQDzAMRWXMOFph2T1
YoZ2dQAwfE5k4J+FFLy9ttppY0Wgs9m9dsjKPJhqHnQSuYpt4+xqsKJ5oHmtiVpedRaWcwrwwZod
gnLqalNPKEWHaGLAUvUZEOUEj0/WHVKwsVtX/nXQznldgQnVx6dNhFvxZTPdjLO83PTzYG8XyQSp
4c7RT7XoQMzCb9flgewaLkTRj3xfHvuTU6p3AkHzs7s0oVIKPoSLlFcDXQaDPQTHyCqh2iz6br7P
hVYcQprnvjOiih/017SQi61e6JvRZjSdK57rPhT7wg65c8LduSVTPXtIy4O1vKW1N1iqO5bQJFap
tAs6zoA+W/SSWohpMp/n013OfniNM4Aly7grIlXEGl259Sv53YsvboX7mjjjMpQWayfI87MiWzbQ
3CczWA0tqWNYm7a5n773UqCcZwdIylfySNTODeOPqDfAz3QWlHDFD5TEhHxA+Nu5yKbuhAkwCYwV
rhSHyWU35tEuuYQcPTOaGC50Lgzm2kprT73NnMsiA3rnNulrV/B1PlahdeOEkdck9Qm50oyPBjdA
Hn6ja3yi0nfXrMuYQ2z/Hrjhl4aDjNMQ8b84jYjT5CmslE9imQxvKYYSqgpxd8mbxzmLOAC570sv
SVGxOvPCpMW/ty6RKTUC1r3sKADwOrLYBZgZGju/A+Yot65bfUW2030SkIJbBPtTZQflvhXaO+li
+NdMSkpLJOcx7t5gyWxF11O6NyFv3Ww9JY5JJBAsh4EEsjEQ4NXzgTgJzAObOkOGU4ZW5pkdUmFN
x0WcTdNf30B4zZNPvOm8IV7F2oed/KsYkVOJDkh0QUIgUGTtLEhOH2hH/HyQ0DG44BU9XHUfjFGd
2qXX2UX5by1o/hKLgdRywu+3QhV7JISesvTA2SHcy3Dk6O7DLZ0buhMtZsm+xXBP6AXQI/kwwEFA
+Er7dqzaS29tQOA4Hoj/Evtgfo8XDWgU28WZ6MyM1AZA8APH2G5aZ4inEF+CBtaSGhKBsj3fyjVP
H3CO8vsQ9BSdZKYdi7Hy95pV/GkAs9OUy6tHB7/jOq6046wHPGuhr211C7NWmLSvsvYrekbJsdZT
3rOOlDhmrYljcyjDfrSxyJ1AKr2ZJ71DI4yHOo2yYOfEAYVKl+KqBTWqWfGu0OaXwuxvsiAuSpUV
XkVNh513SrWE4NcKgdswTh4dL5LiumpxtH74ujlsfCf4xWSJmmPmYcgyL5hIhUYn8gVm3N/6TnX3
QyPzdOIXUJeSFBGYBeUSB2kh6aGnCZQlixkVXjkbhw2eW/aQduc3Tb3OSmcdY1HedJj4vboZMNqn
ZgZjOXrX2nKTJaDO6tp5G2k1AWpwin3HTpb5nX8D7s0J3Wk3SWs/BUPzGKiM1lw5HAJgeLONLddy
EyQZg4WXp5DAMzJRbzHSc1ock3BNhLSxB8jNdY6uToJNIpyqE3ZDaDY4+nh3pfFsSd+r/UEcVNBX
W03ZT5qW/9H6pHssbBiOZG9zSYpAcF0IBc4cLX9CWmg8mhxg1hVwZG8Q3RIeI2BumeaprNwDV1Db
TX6Gdsbtr6HTvGix0+7zOpsgK5hyn7oi24+stsh1MvMIxU/zmhxvTZbb7kPcB15l0kOn5WA816ii
OAcmt0rg+dKaGSGhCS3THz8EkI99JlHq9GXx2+/94GOOMyTx33aP4HmaAQmmFWiLpOMOJhGWxB7r
lZxYs33SOrY/fywnlzTwCYKTpqKnCKklFPaY0ijCQtAbpkZLjPFc2YTvvE31rp5KaJ2kYD5HlY9n
AKpBYDTlkfg6fvVkwMW8oGzLkdS1xHTNbSCN6k6FvIls9tkfNOAPJJCUhGnjayGB2VNOdgTRIWti
5UEELx/s5UNkZdoBX71pFniRcTGTwY4jbPJDuTUy/VcGWx9Jdc7MpWEEMDndVc1kPiXKP7KpRHc7
FvuRvvMxyFgJaiZbXgTC7BSHAQiseJNQf9j5ZXaC6mIsH4hp6Ncy1hfbG7ttF0/a1Wqi9nkI/W0I
B/F5UMhrTOtLgrp59pVisO1jDcPcVHh4EMxNYSS05xc3AIoEKIeTOe4Gs55PeVFhgNPsq8nYZGy3
firEsaxpC0w1R8doTpMHI8Rq2ebfmlvVlySJj2XAUdMGWNlaWnyOWsTGOHDBLff9VXG628kq+Zhp
r/mTyO6Z0SDXWpyYczn+zcBob4JUsE8T+vE6Byg5kwAytM2Y4BCETudlYiv7mU6fTdqdKMf6Oa/U
xyAX9XNu5oeWbeTVtOJwbcUtTOMFC6JnxWOtxfEJt/cf6Vj5I1Ll/JGh7Dod8NPWSq/3sTnazw77
0lbi+/FyO6f5CLr/UETwOWoBSD0OK9xxcbdNo1ruLbqw24IQKU9aFqA5mf6dyUY/xd0+0lV+a2Dj
bWCI4kzGQ2C5qjpSrj1kwwDCrGH3KfWSURtgsKuzfLB6eNKjmLyQsVRTa/5tLivtZiwfEhhr68RQ
L6QKBeuREurehPq40FHoPTFJUqBH7j+fh2vA4bU3520+dZpXNlgAatOm56UnyiCBxHU44psZOvH2
xL0YH7DujA+mE+C20dTr3MQ4M3U2kaR024vKRyyyhkATlWXRLrYaEsm1aS8sm25IWbhnPenwdlG7
eAKLH9rgRZzb/6Stz6a8utYk6RH7YmvlOnP7dhKvtfShNNWLfy2276R9/bEZmLJrpeJmjq6FTC+m
ndcXnxMt6KqrORvG0zkkqOlswMlmBLmw+bus2OONgfWk4+Q0Iv4CEuEbEwZk/GLSPlpOs/HcXEtF
KTsMZFvQeWFyjz6g8oMOw7iWLfLh4LmrTUREeNZNqtcL9hvIu0NAU20yCUGVqHKcBgxwSZltAT5E
fCffW4JDbwuPdBNkuH3HIB/OOXhISH4BvBAEkDYEiWq+VrLbd0phxWji4daUkVije4tusvM3SUkC
fThn81c4w1MLhP824wrZoR5TYA5d0I8tZdpQ3BLSQ17tmW2EHWgfSxcaQmba9wmu3d31aVQHC5u/
ik3m1ij1noGum08iXReJgX/GUPPJdCEBEqIGJWeD6k2/mA2RMRYCsbXV9Jx9u5RiAhoDDb0x4NDt
VCSjUsFvw9gS9ITb6j71Q3XQfFzJJWazDetYcZRDXb7Xy6HMZdw9IqSc8cjdCRqkdkmLYTc6k7wQ
jLxrmibAg14bu1rWn6Ev5UVjQgcSsKbB7WKKIKGhfqAkfw4irTy16Na2OI6I5SWPdDeiIQNBRNt6
8v1bhJQ9SOmZjFUeeRb8v/2Qj7BM/IfAIUTE7BzmvCpR71EkdjES7NVkQiJQuCY3uvBrBqLEXFap
/R64w6XxrZtjwdAKe2YcwRjBCoN7vyYkFYBCFXNw9CwxTxenV+Qh6P02hIdZp+oxg7mKQTSFZAvR
KGNLX+HHvw/u/JaVHF2tgDjGofedjdTw99cjc5sWBQVwuoJVepje9XGIXvjCVV3otzKK1A063pvw
i6/c1z+ibnrlAi1Jp75OO16eyS6sVwHJA16RDleStdwXi/iQEGfG59Qby5bDpjnmdMsDuCkPFkiy
GfMwfCB4VYqAJ+jf5YEw5jP1SLjtHXw4Zt9/CACkx3ohY9Wp+RzaPbEL2QAsy7AuMT+jFs8krYS5
ieU8YPBKqFOSUEhVuHf8ZrA4F9G8yFgN9M7vOZNx/CgXlkpb6+jahJ6dTDNNd/mi/Ep+gIgdlqhG
FtlZ9W67K6lnFSM0P9CYr5jhhrM7QvdELlkY5bATunWYsuHa4L3k005ySPy3nyyKMPhCSvva2BM2
6M7Bg1/0T26H5z5k56wDGHaGLilQyR6Im2OcoNEBUxTeR/GErD/bqwHhgd3aFyRIw2qai/ZQOhkK
3S6S3ijXCc5fcHM0PGm91ASjQcyhS5i0ZydjrXD8N5vj6Vq3E7mdhAhODfN4L9XpcGd9L89JyeGx
d3JQDwXxIMKn52tW1UmSDbUpYc+CIIOTy9kR0fAjRAoCFGYO610OII8wqdwLHLVIQSTpdCEjAyd8
rmu/uIzIBZgfZRgA9AFFWdiRPxqg4SxtSbZyyuM8GdEtm4L41jnXFsLUTtEaxgKKJ2/QSM0r3Dk/
RMwr4Um5Z1NN13J2HA/S4Yk5xdbkBz5HxtdUyPyakEXR6RYhfJNNLstAepycJ/BHYfRrJPTkmLWA
xvDblikN4DY/24NLqmpg0bnQgxJLXJ4dCFY5EsjZjzgkE01ZG6M6FGP5NVuoQJ3xs1hkM0ll/BGx
wKI50MOMYzSQLbGF/Is3PVmoW2QRbRwJH00wEzvbFRDHNMZNpqVjfXQJJtR795YV+p9W1zCSTgzy
WxqW4+ReU4WWzwzZGJHHmZs6YsQU0vuwaOSsWtXRLQqdl9hhHfSxiRW4+gj2aHPGv8DSnAh0S2FM
2hOtp1XsTvbKzFWKRqBYNAdJc6J/hvOrpJuLLxhDqUH5TWdE2RGTtdnQlqjleN/k1KOc2a9NM1dM
e0gI113C7TlG77VRWtvKal7qcfpbdR1RcaEaz9rywRXaFvcHWdQBPIKE8n5bxlPghUoma8ew9lEa
VZvMks+9LM6Uy/VOTZxnhqxk++wqAG2GmC9N8q7czIuUH29HPXlkZjAilZmmWz1AnLHiBvhm4wJl
lrZcFzTp4lxcAqM8+YHf7EcFYxuGXb0p1fRXpZr9MJuV86AVg7k1hhG9jjZeuyYKgPFG4YoZl/Ig
+Ts7GhkHchWNg12S1kZz8yifCReDqpV2XqG6D9HTeModg7CrPyzkOTiMZknpGb9ih9F6XMpv03oJ
3ZFhlNPNt9k5xO07MdukHyVOtokaCpI6gskNO2Bl9VGCPNKNqe5yZIkcj0cdWYWdu3TE2cKrsrmy
nK+Q/o6HiRk61sBsP/u/CdEtDiXZHpaBO2zO8ELrompo63PeLv3wVao3nYghIXomaZ21FS12A0UL
L8LfiDfrmlkoIOZk5MxKzAJaQQp7ExtUPmgQDqSBSy1eVPi1T9w8li+wc6T0EpXta2BzB9VU6IiM
hOiV2Ke/yQHHSKHzw6EheE4UCqlAfGXtGjZRxrjb1yDgV8bRyKwnkZNx1ZYt9zZ1tu4Q4s2QZXbG
3f7E+JMABBUTNx5w/JMRaA3Hfy4tvUIKzy/ioMGyqCO1MNTJcDLjewtiGHdgKC4pcheatmtQruNO
0+bxUIEMA2GZ7gaBQlOSt6AQf3M1lk2awj0nCnddLFBl4DzjORfZS9+qRxFH7U0NPabw4MLa/yma
+VekA9uA2GeNaXxuFneC0dDMTZYZd1JoBi/Mmqu6jQMn2qr8m2VW86oAt0XaW+WeQ/25oKlw7ClY
kD0zdBNypp20wTNQI98mUI0te9HixCfE2tkesIfX1AbqAz3pN1MEntXJv2vkfbNbb2SGlEVFbO9G
P5At2u0AF/cHMw0e06Fm8zKABRQAlTyXStHnqLMyJrLLwqjYBTMIyHD8a/cfeWdwMo6z9uIGf4LC
p70IOHKXhZAwZpFshxQTQkQDZO1Sfy6HzIlbhq7fZoQwkeG4aRz4EbDArDx8qTufsy1GZFiRGTIq
5PVFc3Z74ldS6f+JREbWzbBldzdQ5oCPGCzX0wmcJ+S3+R4IeFuVACsIZNZ0XL+RtgPoHsXdzmkj
lErGTF5ZBEY0b+G7DTazxpC503pS80TRV12AdROfDEN0JoccugyN5fgZZsSSBRy4K8nZedNY3Pxx
suF3aLG9HZr+mfRa9Of2FO7MufysWxwPKFHMjY7r3WFmthnKOsHTAuwwnoM/pNjtUhoiR6UbnrAU
YgS3rC9N/TQ4PPA0tUOYcuZNtwiVGnS0QRbnQYgO6C8csvN8VKkUX/0K1/suqXL6TAPbhvMNk7lh
OQojVrvfZaI1XlwhvGDSwdk7co2zTvopgKJoEZW+VRlG52URcPJY5wSwnGdpFoexVzphsdWPBUgn
FGjTc1TMLr1UWsqIL4ZVRnBXlqCLb8p2XbEUg1Ki2ZdVkyeN+c3vLe4xXQLObx9YsstdG/xpiKw+
a4SisnM7xMvp/UFE/a/WsMplyqPvp0dRYI7vrAL8WUu710mZLpocwANmT/bQE4U0YDZOm4KSMNQ/
dUF6r7M4tn3/oWork0Is6GhEcLvd3teY63XZ1Xfa8xAmzd4xqy9dNNiKSs1dY0/lzZ+KZ6WxVtA2
4AL1RG/ZiPWU+RsdwmsEuv+jkNFFZbb5x/a1gyufXMzf97Hx7Wcad78GFioyqvbzOKQPthaofRpk
R5HACRijIXkKq+He4QLY2F0IIL0Z7T1dsQCXTv4rTUhLG6PpoTWpgfIXp06mZ4sIwJXL7HZdx+aj
HdXFOSelhHZK8UuBt7Xj+xiDZDUD7n6zTNCddkD6yFFwPSuTwTDvJbeEtp2bYYaQloY9ebSMvajT
VzgVzsmwSNsm3S9ci3pGeWlwSX78gv9vrPxfjJVCgqj+n42Vz//x7zXprn/+1Vr58yX/sFYq9W/o
h8jtU7b+E0PENxv+LLFGApekTcqg61iudJRt4Wr8Z3iREv9m6KYpbdZ7Qoxs57+8ldLk+5mLVVOI
f3zD/4u30lyck//Ce0f9ZLukqDi6rkzhGBJ/57/StkHi9IDf2Ilrx2WrqCS0wdY+pr616CwiHTgA
6pavxuyRRqVuaUOYUlT/PeJV5etoGmF0PCkZoAUWOmbqlyK6hmquzxFj4iMRs/iiamMUR0ycOt3L
5JcYlcJM0nVHF1JzpYXftQNFg20TOS7xMzFSdb980rOOceEULsgPsfqJnECsN13CLorWemaE9NYo
28PWfPj5Sx9mWJoBhS6L6u/gusVDpKUa1osMTSma9wlezp6diY4SIF03qPUL+SsCqLYvt3QxfuVD
8r9A6mkS/zfnKtfXsRSRVYZlKAKsFmftv15f2k2izSuzp/vcQ5lbgkGzpPGvtRD+VTpl5Rk1Wn8o
8r8iM0ivRm+Jl7AfWEHxWlTk8IjWMMBhReG9dJp8J6rMOYUxfWSqcarUJkmz8ywgPfCFeTcrDNgX
gQ/nZRSvTpm1p2j0c690I/mmwvGez3X1UMKsW40jvDUuFq2i5Wt//piRJHMomm2jnPFhnhHdcjJY
/klfvFW6eUqT6Eh0SfXMtG+wMuLZUw4GhgqiJ1Um2SEAoSsLs7mZUCozBKV5+ZYpsPQhzKWV7mf5
phFGceDwq+/dliGJGPPxlbCHaDs5qdyqqbNeCvDXSRKe8dBuOyntq2U2zjU06fsw/eRoFlE6bBfl
mBPU8Tu8LcmQbfm2rRu9R5VzBPaxCU2LyiyJQ0Rb3NxdgfIJbR/Dv81CTJrLoX8zaeitBykwQi5/
pPN/q7thXIbgNhvdmG/6UtculYkS3g2z+bMHu2HCVuFZa8I9Ta/kAKWN2inf/fyyJAgLch6SQ+60
p6CzQ+4roGyzacJj3iuec/ZuphtT5A1BF37Eqq72XdqizU2C8EPTuz2k2mjamJOGokD0OjYEtUX9
1YDtxpmDUZvZFamVTCuGq6qZUOqkmKDiVxe6J6S7jv0Zlo/0jNkUQCFnWGa67dJOFVG9IbmILuxy
K2dltRsbJI7L7O3PMCXEsVYHuxrH/U9jQRLxfhkB8wqiV3c/IQU/H2asYVS0xbQx7PGqwhhFwpJS
hObEPJNIYValupIPO5wXA7BEYrIeWgiqhd9oFypYf9HiK6ZRTfA1atM5J+T7EEYurQyNaOwIwthq
GmP1qBR0lsGubj9/0lBuHUZHOaswbBp01Niw9CFGsWaaiLeZ8H6YHRQ+u8rg0ZBiy7D6Y3YK7IN+
2tzGzmY4jDa51/GAAEMbCDT9jcKEtugSDFTK8tKQaBgPdXXpjCYj3wLeRrhod4KBNq+tOoqC0Pzu
9VqeCgux95DpF9l1e+HH5blS/RPza/eJfK9Dn9bfgpb0DliqtU7r2bxNAeNKosmr0bLvmsMPMYLG
+gxs58lMEO6aRXUpmdY+wll1YJIy5we8OzfvZuWGTwoG0Tp2bOvc9+5Lb7v1a9zYEb0OGZ3qARxX
FrtPQyXDJ1GXL0Y5PII3RbXQFxdn+RCQPX9SkB9s8jquJWOgVTf1yYHyL4XBTvOT+hydKU2U+2ha
2rbpqIzBpUKytOejhb7pIjS0s8OMni5vR/9axpCUmVmUyx8ieOep0PtLbfn2vTMmgTGd+fPPN4zh
JW/iQLO3jEM5+ABGxnhrBM+lyYXOzQi4TqF357EYPx1QqXdQSoj8lgMhkQXOnY3GvbeFIGidPIvN
f30uSHt3Dw+DnvHyr8g8QpWF+OEESJjRtcwlXOY8f9b6qjr4qAbxcdjZs2vwqyo8nj9/SZh0SONA
m9bFIhcNhiT95Bj0z3/6x+dIvGVCKxc3EdI5M2r+tpSQaWLbHyRwGes6r+TSH2FFdoF6rLVajN7I
+PIjSwvkGM5AgJeYthVCthczyYxDHM32RksT1CRjXT4mibkAjboMKUsgsJNhBC9YLgGoOW+hVc6e
Zgf63kx7lpBRYQqxfFe7/3wgkvPD8VvzOEaWhKUodrLRHtvAuU44AQZXvWitm28I+XjpmxOzZJob
5fzeFM5DTJZY5nOAo/tcGe0i2j41KGtCNe3C6rWC4Gn02o6QHsbCfArT/Rw22wlRbJrre4DeeEIS
HiptV2nJsUo/W6ZInODfCheHWu46tONxhFg1JbLYugEtKWmhpKyPyDyJzvkCD7xtfQy+fCthcIaj
o2/QGOz1wDP7kWaOWjmYzBLdoJkB9aSrNkIzDlpg7yxTbEUq2bEA3KSs8MV0HNgG9CE71FH24FuN
1xN4nEU+afQ5jWzNfagjwFimu0GC0Q7mjeUUji5gfJ13o/MPuqku1DmPaaC2qT9cwr7Yl2rLhGWT
jdUWnD/75XQxaK/iG0ADiIG+0Gh5rvtGbaRvezV80hZsgQ/0klGMJ/vcSwKmoSEUh9Q9LRdxuRCz
rd1lUqy7Ltt3foDkzPIwBiGnWBW2J9qPDg2VGN/NGZNG9KpL7ZAjPqJyWEdR5tlVsQtBcCYo5lTo
Y92rLmlGZzMx8EdsZx+hrkEIjhbu5IjSMVa7iBCIYe43acrfyfEkBwe9CioJGRxK4O+dNm6YnF/m
Ud18rTw0YwOAO3klUW8zp8UF4QX3YTy34bwGC3wI6MTVDBiMajiDumDfGE/alL7WOJ56xBYaPcQO
MEEEXT+oci+ecL/KYttU0IDugOhQVIUeJpuZmHNrEUqNxaEj8KrwDz2PS5ZHZxcoIujZFeGTe7hF
iCFr+KMYJEBujNl24iDcaFhMBkL3BIYcgyzIdN5Vgf2AJgTLO+DHKQhXBHh+hvzXfprONriKig4o
mqmV6C0anqnHjHKND8FE0dC4PJMkOzD+X0qYTWC7m1EnTjscTjLobwIZWwov3pFEXffOY1UfQjFs
U36xr1DQSUudi+VkW8ed0MaXv6D54vknnXr5b7q4uDpp75MJVyh9SUkcpB9teMD+tmnzGTk+rPPw
XBY18hjX84nPDve6rf2u8Ng5xAUzTgF2UB/1stxppuZF/FahcLaZpt2jwHylyXtZvkv0XM/xDva5
Z5aPBp1fctFwvyyrXvDQNTDfXPM61OO+DfJtg8wZRO6uSzTSr3t8ZWLLWOOpL7+rxiFgu95WFU2M
TG3qBr0Wz3PUTBfY58iq5cmP5jut+yM/OUAy7CiNFyCHiXxC6thG/QEwQGExKYTWVtuXxCnOVSwO
+IyxsOgwVesjx/otIZvbrgQwCWpOWtNNEaUhxva4/H+jO+cIUrtuLweVS5Y7B6nCi1+PR98kqhmM
fK/IjeNWLve4Ma86pvrSYqqBPtdozstN9qP00GclG2CD3Dc8wyonQEDeqghPPT/cINRm7MdjSaN6
KLPXZS3MXAjZHCya95CIDry/W8RMq85GG5sxLBX6xzRg9NsCZOE+TNfBpi41vGnqtpPxe1nP0hO7
24MaLK+eXaBL2dl0cCbxdHFfcVCYzxRtcESYnEzJHZbaRreQgkHwHoS8m4u9OHHfYfgeAXSd5pJS
kxEmShZC+Ja70GrmgxHwHS1zN1fFxjemiwuaKq3z9x7sxvI/c+DLaMAi/WAIWWq/2Wh3jCA/msC/
5uA0mtR68St0Foa+dyAZt1F3Y5FYpD87eMG8zExrAswlDvoQTFzC7m8mC2aQf0moBHlhPY6mA11d
+tfQrzfMEC9dTOxdAoOV4UJ0Jo1yV7Dr6Zp/SEl9qKfgWJpcqW66xOPwWAIoCUZI0IXwyrpgK1fz
q0lLKTGMkxQDJHuJr9n8MHvrkol2jYsNICG+X6ZjlDXhSub6W5xocGyr6HPuFCY3JKjt4HjDNL24
8qVJkgff709QdTnqcjEHG/k9rVssOM7ekuLqENdp0jZtCus9rgkdH5PuHGHma3l+Lb18zyc4hMja
ylI72o3z1HTRecCJmAefsnnwA/etDWnoOeGN9t6lrqxTahTH0AKl7ZIjKaDGAtb9yLT8Rdc0ev9N
vtJrlORkO/iB+iqM4B179CUBtbayEl1B/WFEpp41Qf+QZIAUo35g7ycT5Z41CR1Dmf1ShqlHyPAu
TLBS14Ftg+h3eEgFRFE8HyFuPCqkP9T6Z2KPvl2r/zS7yOsnlKMmZV0jeAu1+TNi6qBzlaVmcfmT
hz+ics+VbhEPTtSv9MvfnIzOmpLbcmppw84PKpIMCnIkOJU6OLnO7vIgIKmvEkkfcbCtX8PoP5F+
N6rygUH5s+qau18bj0iHo8Z6DpzwhVmRl5RgRGscRb3evxNBjN65Kh+xARHJStiMPS9muD9lLj6L
+X2ajVe9BLze1/Vn2wUQrfWvqOh3lhpepe2QX8KsUUvs59bCiBfG+N7LPcfsXd3MnmHSmCzkF66u
L+ij53wkCQHTfxA1uznXjvEMjToTiDwkGtTqXechBFpR8Tpew6om3sH9sNDsrCotP0bfVRGeaoJW
kNNzDtvgobjnhXxNct535T6KIb5qxRVg3KOc0kvr0jgM4+8+mY9d7f9FwLGCYHkhD/VugpdFlHiM
WA8hsj80rnmO3Y4ixTiO+rOpNw+xMf3Kx+xWBe4jfuQLUSyHxUfA2xkBJabGpQtrbFyj/ZYRR6nM
eHVL0kq0lugMiU1XvOFVNVuKB3zUo8G9LkxospgJ8oOIx7coLt8rp3/kmXmFDfxhaNTjQwjwL/2e
x/KqNCx3HSp/ixc/Z4fvc07ThLDfOEbsYfXoWkwayKcxWZ+dax2J2PkeGlQEvT9fEwPdSoUNpSZT
C6DeFUB2VKobKfckXSHKb6kfVuq7lTBpugT0yuRomzrVfxc13j2/TcvVUCDD5E6lcn7WEMVOZXhu
fRYzI7h0gdxROI7QYidGpjhCblGMSaoj4i1ytX00IeccMLsl8ldkp6TZIECxkGUkPTml7UJA6BLc
yShKhUIZ0RW3MlOstBzAdqVdrtEu4bpRkH5sTK2dQyD13BIIS0mw0rWEE9O+BBPoOO7bHLt7nSUm
ysw9BHIg8Pr4C0Aj/l9Kz2LGKeB8TFJuTCHZXItjYthfrtbcC2VuzBbmL+VWbTuHxvBcFByYLU8F
q35vTJ5Rtrs4HjfgrF8I3FxwSW9W0D9owEBSeTeylr33k+EG1IWUWvqSVT1qnAw6bVeIBSGO1Mu5
YMQRm84Akkv7b99phKOByoSGxdI56zhFSh3EWpXhU7AjiEuKT9kV7jcJA0ewdm6toHpiZ88x6xES
NYzWb0RbgEZiYvoSCpNBCGZuEpx1tPYJEOJob/GihT2OYIiMyE1ARybyIkr7gZjEYorvcz0+jCMi
hSzpPsf8SfUmOFvjBp12L7NFiw88HHrEb/LUTwVQhP8k7D2WG+e2bc13qXYhAt40qgOAnqIXKarD
ICkJ3ns8/f2Qtxpnn1txKn5tRSpTWyIBrLXmHHMYII5jbaTHnuZ9kYaBY7TSZytVLxNNlfVICQXG
oKI0mk1kBpwyJ3nI154n7EZkFuEHBM+WqGFrCS98JgnhX6VZGVKY9PsB31uh21cLpHAxwA97Rc3M
K2R2LCeIKTJro6XeqQnavYQIoqxKpLDyHE/3eSEEVAQi1iaBkzXXttHc8YHlcWcs8sS4FShLacLn
vtKRL/SZ5RbSpQcEEo2ZM84X2EAN+UcQy5EDNfnDouN5dFSllMW2LMAzQrKlKp+ll8yqzl+N+Yvx
HkIX5no4jKWRMUvgLw4U9BIhBpXen+O0YpTC9gN6+oUFgwNLWJ+J1UaqSPgwcrlfRllDWUfYTjM+
ZrXlz3L29lnaqXvswsAoRulOE3s2m6Td1ha3sIAf0gnefBiMExRZW9Iq+pFwiycY6T4FtRua4W3U
N0wvfO3T7DEVx987apMdY0Tkp7nMUXMCWeOYle1M8PbSI5kXpn72hGwPuDtn5rrwE+uDWK1Fr5BH
+vhTOfexXzYJwRWKcc3SZV6VpjuUk7O+7+ZW2i1zEi/VQT+q6O6zvJyFFIAj+tEUQlwZZR/UnWL5
zATz2kvivEoe6yKrfjspnImQy/SJLpt4nGP6Oi0N2QYlngchnKd06r5EYRua2UJtsG2ADZLJ4WUy
XW9izbHkD4FUN8VXtnmOMaierTxBmiV6YkM5cXTcZuwg8PYWtalI+k7e+AuSOxZaEMyDR3zNj1Xw
6nLMKX6Nsl37aHxrWM0a3qu1AY2fjeauehU6HoQpGs5wOGwP6mPVMXiW5Xwm4cYgAM63pbUILf0U
yOI6hQmGhwhQHx52Lx0RF3NhZZZV9V8pPU5DwgxZMW9pG/F1vtIewQzLrYMQ9WzaGRyYnphGcAeH
EfsiqsyFiSNPL05yDvMvyj/06TR6MF/Hp6USr1HYLy1GUuKDldJhrvDw9youa5Fyyht9ITNMCSRt
p4ztphxF8OBsrqLkCiUsG3RhA3N33mb1QTOiz2yYiDL9wYSrPnaTesnfQvXHbCBf0Ap91e07aIIV
sYLzEYMeEcIpCdWAOSaTtujVTkkSajJr8cMpTVhlqreO8/ijkkpCL6HfpOzaUh7Mkky+CTL2usic
Ryvf+rjCLqUxe7VTO9mabo9ZSvWI54+wc59VDb9TJ6Uq9DD1j8FDYg1uoidKqRs9RkdNHvfHo5+X
xLqFAXT4rsn3Cn4sMUsmVr4bOX4TdjgngxcdsYTSNCMdTCSgDaNm7acics/3hn1TPDZj1rqZ2rP3
63/cRS4yphbtGK/SMn112tPo77n4cEtD/TERzFSI6xkTwtl4zBN1+GJieMZVHlBUU2w5VsmyB7L3
oJ1rQGbmA9mThglJfYM343oNbXJvAVjAgrUwe0fE5mQjEY5KcoG+vy7qCsMnCRBLebg8ZDOpXdZS
c7Z8DKdyRcMBu3EsRuKWoM07Tzl0U0w34DIrlZxsUG/UBZBCbLzLCvnQWLQD8eWhP1MZZ/11UcDN
Y9jqjfDwOq1F5J4sMgVFfGdB21ymOOBnib8aRBXaRLAYQtgV5GoSqwBDThshDtZu6VtLLJbXQf3Y
1HH3MeLOBl74XbRYFuGH+QdliSC6od2oI95YGAHBaSdWYeKepKTF9bjveshdM2vdtFMpDeNdi2ls
i3AqRRxU604lbyOYdcLE70QG6gOednoOIaE81zUyFwhCJLBiEMXgdvDXlegtA8IpJTK8PENaECy4
FrX4qGY4HeWY57fkCSnAT+kAESl9zPJQyVZR5ZJQnc7lzNoFPg4j5XwoQ6IJY5zievkwOe4YUrWT
EuiPXcreW6HDfPUF9jOWRxJRf0mmss2whmfR9C4xCqcR821g7Es3/hLxAAnCv3eZglwbj4LGoMmv
VgkS7hSFmsMgbimrZMtoi67AFUzeDmW/EHXrAh14QS3/JOtoq/moebVx0Q4vdVXRSDi4VKLkHU+l
+phbeb4Th3AWRr9N15HyholLSD8uyLM+p9EF7VFb8xMD5AG58DIhd1ohHgX79imLZMzF37CCyteS
/GmEuKlCyS6hEpYjkU6tOTNa4am29H5qmbqETWzL1vqGv2D28UqqpWUaCzuBSETFYHjZqqDsolXA
x9hjprzqCOmADgb9xzxHwIEBkyI4MbAfoKi0GRHp4oB1urdCpWA36MrJ8ljo5kYVVz42ehb8GB9E
QAPQzJHGwLmCKt33wYbGwvHYgJQOAwZLW455NjOaEveUuJ9DWDwILC0JYRtIk5N6ZGfozZpud4qU
QDEhHEKZIjVleKblHzKR6EYm8KBmM0EcXTM/Dx2RwGrt9nIDAeEklqhPtlVYvS0ErFUjEEaLKsWv
tkb9HQ/rsEucmrFbNn4QSj0z3lH2o8ObxQPJ74408PDEAHjFB96VK9NcJaa3FNO7IF3E8FOMni1v
3fh5yNZhtHzX4iho4fV2kJgspOmhlCzMlQ79ka14FGugRvxNS2ZSMfWw8exG4wwdb6YXKD/Y7XLc
ZQYfpahKBt4i986hD2OnD2c0gSQIVI8rslc7TY2PlnpLxvEbgRsz2mWy5VxMqhAoqVkT6Segb6BL
wvwN/8A0InDsi3HlRpaoEEj50BH9ybV88HBKF24qutHHJlTxBmxH16h/cYbr4EBiUTQYO8SvFtEx
WvQXhHCQ1erLMGeRtunx4cSUeKXiqZ5E31pLJEQu7EBzZUNfy3X9FWNvB3EK9w3Y+gE+VYyq16ZB
GF210tlF4hGJu3ArVWVLL0YFgCEdxJ+XmY8H2MxAbw0mDgNgFbwWUdF20RgycBcX8PjggJPqiVNl
hAarw1jTFKN9FAtHH0tTSJO2kYD+YRyKFKiW61OY0ORF3P4Bkl4HZDdI1C74QcRYy8tVS5uFQVxj
QRr1hq0iegN4NuBSVq9lb94+QOq6VrOWQzVKHAv4EHo4h5mQmQ8ZfhpSIW3xBJe2SmUtGUTX0AXh
rvvTpxLcW9aaox5C5ElGvBjwYyjxOGwJ18tLL+ZRHIx90vT1SYjLdUOuXpOMuFdGwJkZA5dtX0b+
RsajUUFDzOLq9I+IwQrerdCCir7UzqLkQyCP6GgrVdhZU5SZwaSEsQjGkYKSroq+e/xWnbIF6rxZ
EL6XQhCpO1H1pQWZmn+MLYeNIA0Dvbo3bP59WWJga5P7mlP18a//PhWW9h002k0vpRL3SS05GMIV
BduLKZ62SXsZhqNFcuH0KSAky1Ei03dTqdRwqPMw2PekW0zauKvR4e+baMv6ngLBA/TIqqwuzAcR
WTQ/DwIlq4d4kgrCPMMc+bvZDuIpL4khGwb8EoOUI6GQh+9qhEQxjjwb2sTKzh+jh00Yh4aWmepc
zfFzTPIS26X6oZ2bNNp4HXI1o/3sB/A5DE5aW6PHJWu4nqihDNbxS6KXr6q9IIlIJ/qgfFnRzxSo
AJ7YxwCLpk4MbOKt//0pBdZdeHJCNWUwC4CYy4yb7EMzlJNLXqNJjQa1cuqu7ZDQm/Jnnm8audEu
pofaXy9x3AtGa56SI/8leL37X/g2/69h+H81CJf/v0gWGINPYfKKJZqa/J8ki4IEFCNusb4XHg05
BUrAmatZ8dUIa2EOb45dour/vPwhvgCFUkh7W/wqvO24MEpCTx4aA0Y5PqB/oiiKHsksrCsJ7NaX
LxKN/P/mUf2Hv/l/vFzj/+DcIHXWNfZ+WWJerUycnPfzFKRe9f/8X9L/HQljrXgiZsHFP+1Nh8tQ
l487oRapD6BFi8KQHrQueOzIdmS0rZf5PlIYjcePEfvvkeAdc8ixGIYyEUYjUY0xvG+8eH7KrOUb
zPixgZzgIqYjMI2ZMyotUkH/fRrD+jeRPv/nGyD9nywiSyXVA6d4A1WOIav/+Y68VDYxaYN5S9du
bivoAPuy4mVmmbDrJaYJCkmZ6GYysFY9D9aCZpQQ1bvPKEnAIgxdO3FjHcQ8/UGpc2vx//P6JhbT
f7KcWFmaYWiyZalwn//bFSe6WWsFuRSdiJsN9ksgUapwtZWwg8v0L0kukMDN4ZeaW5I3RzycFjFX
b/fvk9c+Zv/zK5IhcP3nK/rHBlPh7imaqUHo+s8rJvn4U1gTPqpVUjdrJKF1mzQjbVdux22aLxns
NZeQYFz6vHWmCzKKQjFyEw/jxiLs8lWqrksl3nl61BMbjVC8AcTQrEK8otIAiQg74/Q/v+b/fpM1
XqjFPk6JZ2nY/v+3lyznVZWIkea5qndkrK7h5uyYr//5dwCqKxMl6r/eLI3OSWdZmZahQ6TT/hsl
zRh9mOo+U79Sf4bDL0Z+eT4zMLTK85WgP8uaVYI/Dlmm5qp/j+q7DU6mvNBIbykvWbYrGdTKz7JZ
9vor78/oCv32LHh3O9QxeFoo2lKqV1oTr/n5MMfxWXLUYM10oYh+tGL9kCpKtznjgUbVT16CZ4TM
REVeDHgHF4NrUcGX4kmMZ4MZItHdMtFw1D4/JAqE2IOkPmthUsjsY5FFjOUZrGMGT6ZU0GAYjGQg
4uCOU2UlU1o0lcXJB2zJi3NTHgLRqbpVW+kcikviCY7EHczDmETucstRr+YbV2oWD/8rjrfExTVo
RxhGlMs0Y70tg/6ph8wFRtMlYhznMYXJgWaz67r6eAyFT6VygRRApYP42gpu1L7rAl+2Ov2MBA3v
tvKOBcJi8MyZNBcT75OItRn8DDM6xOMmtI6YLkzQE5RWOOPpJmDgIsR7eCXEhAqZnROTmNNcafu+
1VzJn1HK49kBOJTYICxU2+0phBVfT8xoAqKq6l2Ku+TJ1nTp5/qi+WtmxNbPWzff6gvtbe3zbf/l
r5BOuabzmHnzYB7NkzkOgY7g/nkuvttOZCv2cPQ4H6UtbKdFun18mEdG3U//guws3yrv7CqcVf4B
Vydn+tkAsfNmhn/CIl71X9G1+NOP2h6jyHU1K2b4pM3MmXZQDvpO3ykHZRXZnVPPKbqOwU5dZ0//
EF/8A8DXLNqlZOGKf9GuucYX75Su8m2JuIpvjFfeCWDw6h+ASxbdDE8QrL7535uS50Hij7gWF+Vc
WPIYzKVVsjG2/d17MVrh62wmLtp5MUPSb7tg03bomI6/wNtqJx2K5ZHoSf5Cc5F7ucK84SKQDMm3
wQl39BmOCPzNlTabv6pdpH+rdg7CxD8z89pGL2kV3VwZIBMwMzloxKphaxeTzF06Gix5DBvKdOlB
5QoLakm9bX6/xee41eZJvgG0a67eyXrjXh1eJlsCQhDhGxN+TbDbs3qSD3utrgAd1tv6krCTY3RP
AA5J3JSzeGiOVMrkstlEOqcEv5cuxh1YXAV2tjP//Hv906+MZfctfsqf+lO9Bsv0B096H2r6rPlG
7oForTft5LsrbPyJsV/nMqT2eMuIECvs7Df5Rd9q3ttb+5Juyq08Dx9YftIzW5C8bFzmEZm9kt4m
VHB8JZgo5/OVB51vj3cHwDYe0JjK2kD6yMX0lf4T1/A8bPwuq3bJVDSvnGgaUdlodAhQ4v8Uyg5j
Ch3Ni79W+I10SBCCyGpWxpOQuc2w5nU2v8qm3hdrkyQK1HoQABaaStW0VH/VcW1OTlh2QUt4421l
38k3YvUXE5Gxts0VaQabfjMug+/qNz0nx+yIf0F5RjXAXEz85OzH2ZumdhHPo2PRO51q9wX2KBQA
5Nqh6XOtW/aNddIy2mAKhMFY/Dbm2ny4+j/JLl/V28dCk6c7wxwHktpT/uSb196R6xpyObLITo7/
Xln1CRABjQEHs3gPI342L7dEea79lbAUNuQOIHm5yaf+ELIW+y9rX12hYs4UlxDVN96lTrcrDz47
62hjgcW6+mg+vbW/H2/BUdnk++YjPfc3ug53XIh76zvDR/NbOXorYiS4BNImnXPSrUwWbrfOBtv8
QHZHOuxO+gpOyak+WBuSvenFmSLiMbvnoALI8HB9sYUMAdgSZhavPTynZMh91uf8Xl/0dbRjozD2
dCnn3rIZKPEjAbKCK0aFPXOxXXYNL9EOz7MnVnirYi1tkP1EtiGT0wH/RnPlYc3UKDrmZ+uGrvdU
7fptxT4RnZId3fQ1vA+zeceyEfbG3iXV7ih/SyttZdz932ZZ3fA06O/YymDVsi4GkvNmXuEY++oP
ww5vZ+z5u/armpVbZmPRKb+QGsI6I+WRnBm5cJrdeGGoUu+Z+vMAahLUhiWMif5l3uPKmXtru1ro
juLOlTkLsd6qawIx1qUrLPFor1DksCiBTYgQwM3gGfhO8Pf4xLScXXEL04okcls/MaXFE5xBeQp6
YWe8908Zy6S7skIVii4Qdve9wH5mw/jpzr8g7Q5u6oeyn/xmcWlHXv1Xu94O5euZ/9j0GehZ7+yp
dm52TbfucEw2xQamGYME6z7cSigVWCVYuGe/mFIc0ndsoc53Sm+mYEFacvv58avBQ53mlKCsoHWs
VEwUwOQ+dcN2Kgk75ln5mewfG3igDk4qYKFMKGGobLOtCNIEMcoRb93rcZreneb0tYsiuc2YQcy7
+mCIG9NyY28pPJZxi1p1LuW2eBoPlvibiEefzM1RT4/ZSIgafR5a+eI8ftF3Ohb6Y3IpmSWkG1yI
e3NFJYeZD+cDBMoQSnu4NeRtUDgVpnzytuHgDGnM6HtvkuLkOLuZn0PnQufOiUPwEYZEa8t75s2i
B2Xd40yCD3u6bfPLSAWA78QeKTlPmAiWlsyyq0QoIEnGC/D/lbDnz+ZCXdN0jmT6MmvxD9bbP1A6
da7yNeVoa3Or+ip7WlnsTA3S1UkYl0TyGmeZfpi2VvZeBNah46MXSkk6m4Etf2o341XuGXDOrfk3
yrJT9xS+/B/2c5yMg9N0GnCbyVeLBdbIUvlKntkTuyiOAonwAj624zZaJstiXay1ZXakKfiuy0UM
tZ3t61Z8ZJ/esd2Y9/JVvgitMLc6/z2W2kzcZ1/WZ7whlqEXneZO+k1a2g2kW37z9jFXZdDapRLP
xpO6qpf1MllAL5zPy73B7ws2oAvbmqog3cbbcOtvpXO/7/fyh3YRT8ZFuwS3x6d8JJDpK10lO9lB
7bjK5xU7qeqIM+0LDplWfJAsQo2IGztn/U+/NQKcQZnJLdggAohtrGx8h+jOXPOOqTTnCmQYE4v5
U3sL9+MynNOSO3jecUPCy3R58PSrrsqXf1He5hE+AIufmBL927sGV+vMg9N/iQPsIjQRTo45eTJT
3sVVe8t4VRYOPshAimjH+EY+EsPFrpdQK8BubR9cgw7Q2K4YwTEi+pLewvlxBLleQqv6aM/tWfyo
z4Acew6Sz+TTvJNPEPyWN0y/mh5nr3mIkPsw7cTdwk6WrrfByu1UPYV3SvmTEMVngxgiOpenIujJ
+O04ITx//LautIs/iWKsuFIyGF/C2/+JJimiXe2aXbE2NtlxnhyVG0ffjU06U23vW3pVvzlPwiLn
2kvb8tI9i53wZX1Vz/Qyki1CFcmWCAB0Tre8q7HB+94xIfNJ7mA4aCiYj4JnWb4d/XEt2dFJKGF2
nU9u7tNFUM6VtsHln/IShliy4ALFjcM3PYaZAL2TdYr9H4pw/GpOGkk3vU2WMvKriVDQkwsxVR9C
sO9wNGznxNs9gg09i5OEbqNhMuwgH8/IeCEluoF95sLo5ZllrQ+wJTHddISn/+IqC8gp/xUl2M/z
09XPYGO0tvrMwUqf9U+21l5klUuvycRWtTnTRPzjGpzXsVi0MTzpL9UOa4hT/2XCxIdAyqZoq9/R
H+MWC8QGP06qZjRqzCoAWBl4/++3qADYOblsY7WjHsMt3Qr7O/pAPA5RABFk4pjmHJJa+NviI/Am
AW1jfaEKpm/uL+MFtJ0/8fVU6T3x5Gdpy4ybwWUdPCDkZzudtawF3l+/MU7Kabj3nk1HN3QOHyyG
4Z7CeUV53tkh+wtmkRnKAvbxfWnOsejku9ByjhIQ3Uxji4dwXjkmwmgmLVCDO2J2HJ4R49Wd5Gux
Sw8x1+3o/aVvqE3MvolAkdn1KCVYqRXotY0eBspStGmOBklDpLzjJEjGTz29TpzWWbNoVRjkPHjb
KdGlDB3sqfJk33tjeh6SOf6wdYy8H9PD0SWM2F0uJ5g/eytbHZss4snwx/wLNv5XzfACPb3H7Fah
4YTviKab4bs9fDQnxoYwWnCZueC8TB0tMzfA7BXzgWuzK/fZN7+dlRD96veWqwT5sqb0qr7Vp4JO
dNpxcKmRXch0DAw0DCOa6YMJdvDs/jhtBMUBRmbwFF9UYDAOqMaupmE8HqG2+M3t1n4kqhCLJ/Du
ME+Ov4vaZoLYd7b3yt90Khy3jO/5IEiS04rJuOk75MnNyxZGKeiJXV6aZ3vpvrlAzQc1omlzY3yi
lufcHZ5a7g4gONWQ9q7+CkoLOpY/Erc6nkjsZZAWWdOO5RFjiWw5ccQrE/e65QxYpJUbVySirQlr
5+lKf6pdtGw+KOio7FgqImk3kK5M3PYdBk8kZtZsHb/eN/JKLjRFEDEWk/ggR1wKUdsJCNER0GQz
1Z2bZJ5kbhpwpiP5hiky3XE/wk3Y5ZGgVuQPPFw1WhXvVzixh/OPvB+eaOijkPKm3Cz6v8al5OLA
6gOCZ7dWQOhly7mwTPwlOnK82Dp8Cn5VModwJRbJUJuT9svF4plCTosa2Xq4DZPgf10A9ubdaXiG
P/8aqQE9OrEt9ui5DWEfrGL8Oejp4bun4K0Ir12zIQPAYVZhhQsGIR2FGQ7UbFARWVtzMPyyJ5Zu
jRtygF1qNOtVmzxWTKDxwmeollWQUG2vtsdz/qXh9s6uylrhjjBtRfuCNiCd+TyjTwFPlB/GLnKP
JSCCwbVGHHXh5owLPCbnbvHd0o9gz7ofdoinEZZvJbCsqdrPkkPziZtwxdAO5+ZhG9ORGninrMMM
PqPLGmd2C8umwDTDQL2K3zDGQHb9JxwbTrwnYSKMPCIizb5T5O+HcClucRkHbQh+8AZhTDlwwH0r
H8pJv0e/rN+Iu5Khq4ZtSqw29mR2g3UthjmhI32zBamH/kVVo7AOC7v5xeyAKy8y3D0W626XH1iv
kJ3GdupbH6aTXjjoWdh9Nm2VnB3sqBh5TwfF5C87J7eNw8f7q7ypoH6I2OCfPQwdQmwb7PYND7i1
WaIlgGzh9JfwS8ZOFB0V1Unk+LgpynP2cvYgXlDVQIO1vQZ6+LT1IXxXf2LDJpWLEmd49zwFRJvh
kS8dGyQlbDisSXK+CDPjQPvGj+JQ0uUwf/Lt/IwQckPz/m44ffsvOgjhi+isTU2vkvX2lB70ar4f
NEYC2+4H0cYyg3KP+4s9sMv5pijYtc1iMC0Jk56lquNJvFFTxnnT5ht9++/xomzTnxoz/SlofNEY
bkUCC7NsvJfVWY6b4eDQSLHjyAaFLRQADNCnXgPz+jJ1kNXrqGugkL14GB8nDGsaiTCQ2ZSCUuFG
MVNfkDx5es4Jl7iBNeRCvjDu0qHfcwOi63SocfR8Tc3Npdl1u/BtYkuRQ9i39V8R/OSdrKVlvRHv
Ckp1ehMaGhCF36m9lV403tkR70byoydoscWvxW6Ow/d4kS4PJnYncs7ourNj80svzENT/Pp71D8v
+ae5xxv0kUfEayUdj0PemX42z92bJD4NagXxY8jocb+6Gt/ingyZ+I97pJ6FT6rXt/EJRnjSD+Z9
XFYf+b5bJDNcxzflBUJ73C4se6jmQbzkwXHpkpRyFSQuJnVYAq/Fxyz6Mzmw2M3J2QzXCQRMHEhg
xsFr2Jlrftg63lOyx+WC0oIilOm8BCChojBBBolWhazgfxUMOU9MpD6CTUfXgKTOPJqG4+o6B5EL
POqXqwqSKegZRkBYNuo283oaBSY58h9/RIKhTN/lKhAleQcGcwB3/KFTGhVbUaj1sWs60uQqJMt8
KnuCOa/4xJ2IL+a4gK2twIqVcAakIiC9x87pW/1z85EsITIZXyr4GocXU6xqJ37g8Ham9qIzmdLO
MIV/gemctH8VGsdGRy3eOuof/1E3jw7LrmZszZOIaAKGWeCAVIZ3ihb45d1JuD10XIbtGEcv0hau
7FrydbgKb9q0jKWCSu/N0UcJqTIbeurVVFbRZYIQsRedQxoHGjde3fR7LtoWdIkjiZ0u6pHr0ZeA
JxyyRb+EBcShaNBld3Q1xq06jriGcIQLX9kT/IHfpx7pPdxqmdzor1XmZnzzCYpI8poedAR7w9oj
wNZWrx0uPl/1j2A/CJSaFaf8UAJ9FN/pOTjWt4FnUvk2KQJDlgpHB5kbNttra2PdhOaTvRdgC0xz
dDPsT7ktU24gqdT/alqW2cS0sDEiUe/iwX8NP1Zkw8yAo6dTVauzQUFr5JpY7GgzREZoc2D7VzIZ
I3b5Jx3Fs/qTvmweNj4EAyfCaSsab6BgCTxzzmVqIN3hBGXdcemJnpB/OUSorPiKzafzl7W2Yleu
2J44DQkE3czDg/TFrlu+SUuPyEYRN0KyxdCHFUAuEXgARe4UQBLziIMq0I8hUaNGm3B8gihJy5zw
Nf9s3uGDUl420tzEJJrdH69xTItH+3HBwuMWUblwrGGuUzkSvFPPDj7TW3yDvyE2dj04A/tX43jx
HL/n9E/7NsDMUDaTJMUki6KJm2zwClGp2uCIlCEKnDlC/SKMtKY9U8LxP7TRA9ESQPPj6oKe0tZq
AK0zqhiF3ZhDk7Mn/SFmPXzwbtILb4a/VFqn1WfcfY7Uf/UfZxPlXQ7DQ6OkdSkgaby9DaxUiiQ2
PBAuWC486eJnfgbsLG/NXVSmByMdHJgjBnJsdluidlKHHf5xx1z3Mzuqs8ouD/XlwW5TueC18UX6
6t9MofXIJsIHNjCvMJ/197KzDao7imI6K7IFG4xaGOi51A+1bJMhQJPPgqPuZsVVo93+EHd4Lu/d
d7cDfzy441f2l/iO2VONguRATzPhSXARO9stoQcTA/HycOqlcvNt7W5dlD1tLZlT0ehQ306ish/w
ZYbbCQPVFM9Luz0Pv0Cf/jm/iQf5R71T8LH8PM+hTBNgroHOonsDGbXg810j7earpBPOwI0VaTYW
C1gDiUpsygIEVruVe46F8C1dVOgud7BoGEUU1NnU51Is0d+WX3LuZGCIyB2O7XRNIIux1yVYlbKh
8VKoUrGI59rdCkKTalu/6Te+FC7U17SlNPO8HW61OYChU3ME3DSi07hkgOokYjR4p+CsO/XVPrl6
wFd/wAK0czr4vEZZhcfaDOAnvFjsxbT9uFNjdNnSDePt4kan7JlcxWN/z14OJD8fgmFvo/QK8zn2
axjjGOlUBYLukTd8DZ5R4rbNIqnmVDxV4YQ/w3O8sEEOH8lx+KVoBYUnw4nTcIB9Qs5G77T0SL9d
T3lD+LOd3tUrt4V3QC9Dv+92f9mV9Uuxz7V6MIb58gMc+bC3XbDJ0pXUbq7OkmGGsgbvmoYauocc
58A8l0/Eb1ruw2FuhEypnurblLn494OKAx0q5SWrndS8wMYVfiqDPJ4QaG0NBdD0uWtsxszsZLgL
ccMGW+Hhx/aHXRcSXOPEPWIlO5uHM/8oHKx7xdb0Eji3sBB6OD08FWmeKKteIS20GbZtXZCilhxf
PBfdN+45pMRht0URzFYmfvZn/So+/R9rOkOKv+CPEyN6ob/hx/EgoMppfwee5Wd2ULlprI91uOk/
4qOwKm44gn5yZ70nBz2wRvcHKk984Ylzqb/I8DKo3vKf9D5eGGnEPJRI7k+MN18Dkcrg6OOLh73z
1mW1KeOvIpuXIiuIGotsRUpCBhGIED0Hu2X1F1eK+rFID9jSxbSQIvhTtRs+6VdBqeKXeelP1Js+
aAEvaJjL6C/f9dXX532xwwgNGZmGUh+0nj6CGTYodEYeJ4+5W/86xbxYaWt9z15ZlnZ/au7seg2g
iHKmoJRpZMMLhhy0Y8wTsO6gm6prZ57eORTLesnG1vkf2ZNaMsYIW7ZpqKnu2MwGUBCETbwHyLKI
Z2lojLXxEm76k2QCBbdRD6YX3rGQulwoWR225L+c2NIdgBdTByzJeJE5eyFxYBgglgtdcmiIEt4P
mw4DP/I5N1h5TYOu+IDT9iTC5Ej010TidjkpP5eY7MzEcOIGuNGj8z5m+TZMPvCfpIwR671GaYzg
8+HiJqWew2cJ0D3hdVgFY5ZGPJDrBQssuHwPeRJbwwpnpSaeO+Lb+gj/hr388/ihVPDPxae0Ifpn
kdGFXalWwjtra45WkMgpPV0UBa8fpzYiGOYZUX3/+jY8g9hJEuK7Zv54puHQuHqMXr7pOGhELWPN
jKisbmUJf3sx5jMwFqqDAXmHgZ3LepJxzGtyj7n02jyT7QfJ0LO6/0Tq0gWnEGf297CPbylR1HQ3
mdviOKouSXOlIGP0LQvXLJ4x7s1/9AFzgK+kgJRNm4+f0dzzPooSXezhH0y38MKzhwMSKx21/V/9
rr94P7wNnxzFNf2m+Jl9U5oGPM6oFNhCzA82VbICPzBjJ9ohVX8fknUOSFxZo8A6GUr+LZjYC5pF
SktGKSJo8lJK/Xl8hzwqeBtTZVuc9qs6/TC9VVqfQysh9v07+9a28U96eeSHQDmaJN9JpD1+BLuU
mp7iuzaXWBcI7/wnBMhbj/6iSd0JA/BtWMqOYQMkR9qqwvgA5rWLCZVrVWst3Yc+oFwHf/QU/wSb
dp/vh19qIsaLKl08uxrbA/Rok6fRJokSjLElTiL6IcVqTG0GNq74ZLwKip76ENV/TWs3zaDLn/DN
dlvou1R76p20lom5SBiDZPyKc0L07yoyL413N5V90zY8H3PGGxxM0mNJto3x04YzOV3ygR3FITyS
qZLMhYeyASzr8JkY2DhKWdzrPE86YaUuQUephuPurawvQXrWO9ZS8qmbByEFhqPYLsBMmS6Si8CZ
s1PTtZU8Y5O2KHXkU3DlnENDDhRLnUetCee4MUmuhaB0iyilskva8hPSq+nfcLXXjV0pbjA2r1q2
cRFI+81RwEXNByBD2JqEOvx4t1aYy4+ZWDK8Jlu3JzsIfVS9kLWNb+3Lx1rTlx3XlVJaQN8suuUv
XlycXte6u4vAEN0qKReFtmpAeuRNKm8qdiuSie2e0N9CJW1YwA4Y1LegraF1AkEpLoB05pOFbzWC
Q2jKlNecHNN9t2OTahDTaj8qLG9itX7otpEF0UiA1XO8/htcBTd0nH1eP83wmLfLovltH38wXlzY
9Dkef1T+aXjAq3/xvzg6r+W2sSyKfhGqkMOrCALMAQyi9YJSRM4ZX98LXTU90z1227II3HvOjiQ4
P1PBi7tBOdbTq8o33B/iHfLGD4bPFMUo3SNeMHuBvhOyzz7/rIwrEG9DwZskIPnU6m1XXJARh4i7
AR+Y0RfokvVW4tgrD+Kw4RQwvpZVCMgWD2qzuEG5MNB97LSDzJy4V+0WzWGNnsSOiecubK1ca+YV
r70vkfxyjslqDr6C6DjxUOBsk3UHfTbgNdc+yysHHn6pt6K8xdVrqveZT0/AWWjOkvJuTC8t/E6I
NctHeqAsj9BI0ubwASzQgbElpkBS4ONW+AuyZ+GZT4YOkOB4+pbnVw+69dt56Fkyr3sujp0ACyQS
D/BJllhQMwYyH+QpJrx1LynrTHSTzKXTDcE/PVnc+zuIS61wqFy1er6vvGX+qlG2zG4Uu1s8fzTx
+FiOt4Lg8vFI7Tkc8LiSAIFg2YFiJKWI0eds7MsbZ4pZeGQcSuKCdnOtsXU3v8YXAA+4kglfiKXA
3qu/5rPkGf7ML+W9+qw+4zuTpIkExTwuOo3JpXJFY0C4py//U5NXgmhDZ4CYWL4zXMFPdGhv/2ic
g5NYk6uw0q9cRLKLCGahsWoH3GGvP5S7cRcOhh3YmIzPPaizO867/kgr08yKepPfAQkzmbjyxfBg
XYzLhpmHN0X7Fz/AgwESSZsIzpNvW5eOU8K4F3sY4xea8m1wKg+QPXBOEqSD+GcaoBM2TPruiPqs
ePpH7Tzsut14iaibrTdHhlJCeM0/eV6Bw5t/DLmaU3kSC8yPufT3ov8ot9KrRLcINvyGfofnkIru
2m5B9pgIIX6/2cNZ+IA5UK22ks3drtxYSZT7IjMlcVjnFJVrFvK8YR8hfrpiJ2PmcYB9WM44bRFN
6sr/BFy9MkiHXJ6CA3xNjMzjn0wt5R7e9mRuI7DZdzIUHpk7vhGYzRk429OaQsI3QjdR2wBd2eyW
K4WRudhw/24WiU6zMxbGfC/sCZJyulW1HvgZiwiHrKU3HoB1DFFWbms4+AENUm+jmH1260Ui1FHB
l/GGVm9fX8y0q2wFTbBCO29Hrm7DTqwYy94AN94wHttYn1fp2yVaRSv1HrjlxljnG/NgrNH4868w
n2+CY3RM3H6DqJ9yxGUjFbxgFzuxDYyvbvKztkceA3x+XsAt5Mtu5y7jOzjkPluTl56/dTBvxob/
h+JEH8WNA6bkhGeUBcOCKPlgrZbHrx9fuM+4Ck79u5QegXT4/oVQhezPIOsgDiy/snHgH5NffrQp
6dX44mtKfsnz5nNCBDJu+LT4D+83oWW//ON62c4w/YToY+SGbw9RANaQ/MzJOS0Np2b+FvHeVMFv
S8MBsFrxh/maX0RdEAFtqyCJbJim9YWAoBmGIOZ08vrgmVsUnZC86X/OBQCJ/sACyHnfpMG6JoHH
lxGF65uWLPZSfaPK9dqH9SYB4MTJeh+sZNVY4J/VTWeHr/OnNQv3vPFEeb621B5HjMyTfjMGNBJ0
kJ9kdlKR/bgHifEn3SZQ+0UeBMQFI6S5FOhZO1lUbRbqDh6bOGCMIWRKpgwkFgCa9vQhYwm4x6SZ
uG1/USL5iqWsXCgz/Egt2KlQr/3MJyzaIr83jMNHByvEZKHG+4BekNYmgIjEO725U3xL+B1btmMW
585yZRKD9QudHeR+z5tE/BOGcxc+KmBzNaBXwZvi6EcNtF8zVtYCGVz9bUR2DP4MHE3Yekl6UBt2
dpKAQBZfEbiYIsFaCWfhK+OjVdp4X5bFLdSGm0A5vOCJ6skU/lINk4tX97/tVwHlD6R6y1ntTP+o
JuVurN9Hnay/Pb+pXdfZo+VGIM9vk2aArAwCWNRS5B2tgp1Vg+NlBskNjvd9OmKtcEOUdrnhkJEN
ukhCskrofSEVwxufjPmlSOQn5T5mK/JC5oOiADNP2qnA1B6Go0OIyh2HnFGyHHojO6xP/FIlH5W0
PomDJxXiAterQDrWhN4PUxKKjib0GuLygtgRGxI/CKQ2ZBT3uIUnkV5yRuKCOj8zxCovsMwy+/lA
3EnEYYSbNdgCXxQ0pQdux2WXG9+67EqHjvtkQeUAK8piE8CxPN6svfyU/7K5cAUdh/tkERNzwOO4
0VGmRMxbtBbAf2gCdSwfNVMJVKLIeeIlKbN120ABs6fMThb/4JZfo5230+zY6LDknPcatYc1yMeh
oo4CI0rzF7ikXx8TMuir03AEUyAEBbSTzaytrgGbiSWeQHmYT4PkPaaxQ5GYfORKWw8Zq5TKhwoj
nO79Z1Wf6vpfm3jhKnP7lXyWoUfGnX5JrgrkLoa1k3aLrMtU3MZax/mLNgJlRDeQMgxbkKU7qmrL
wCXaS9ekc4Py1IJvsnzxrg8y6I8bm19yg2RrJn2GlFmSE6X2JcQP4zU9+7xcydT5WhT01AvHVcag
QLHoMZvTU2Mb8ecYiBpJBjUDZqPYdSL9K9T81vF9a4zytxSOKZ66Q2pW21ZBs4CuVRi1g2lOTpEN
rojDp4phhE3a8YR5fiT1p6qReItIMVS2g9XdfE1YTzLCjgE4t5XCrZmY+4y6wnyYz7FuPkjzRTQi
IUgIIQ6kke6Bp1m6CxSf/0bKmSAS1mM6XWfik8DEQVYdszkMuxGSYebGDUoqITbAYuTpNdPVH7ct
SGoYnCIOzPo4NttRP0/afWg9RnWOsVCgxbZ6hvWVXg7I7HXgk2l+FiIXTYQi/0kcGLl8oAMgqR2K
QtZcvVL86JcXixE0dznxrLndxs1mni4+YTSm20uHOPeqDV95rnhyugk5iWdQSmWtEDlvcTsyZcYG
/bgPGnQQr79MGBBP4mq2+leoe1lMrOKhUlyzdKpg07NfKuQmUAKwE4FKCaDMpUudflCmStPVVQ6O
vRSuEiIWT4L4/yeTKHcB/xzixt5Tk21VsqHUz1x4DGrOVQboUJ9Sa+uQYf+vibdtuE4aJ0H0QS49
Yh6yTJurZH2Bnkn6moo3V1L/EDCX/lcrvuviOUCy1DopuCn6yvk7RxZIwBRHZOaotFKfDB+P7rpk
PVhiQ44F5ZLQsgWNpTZ9jWHusvPPg+1WAlpwRy0Oo+loBijLmp8BUO9MzIacymPzLmHjbKfvcml3
fF9i1ei3KHriWpBgf1KdPPVrhs/xh7eQbnRLXfZ/2o8Ill8ushEHoj1YB4s+PdC78T4anEeVy5fm
BxuSwfjNrNmG211GOIqI+UybfD0QMiNQumTX/5T35kGcki9slOodA1lfuWjF8A0u2oI08tpmbS8v
7ioxIPPsoDxg25bjvS5sCmlvla4a28Q6OYQJatU5Kfcqb4F4DNqDYD4oACPT889IPtT5PKo87Rdf
/tcYeyIjeQpIpR062iguIxqLblcgfcRZjn40shE6CKqXdti9YYw3IuVO/FoTmg7JxBvtIA7KTIjp
t/ofeBe//wywv6QCvC1NlNpOxLk/nkP5YJy1mtWKqnukDb80dCekRNoxsAvSyMmduNzqldRskPGx
HDeqMxqfiv9d0qhpuH3zGmKKvd8wMSJ5ZFl7i/aYu0EEs+kOxMxHY33JdKO8gWuKJKFqF2J/JMMd
EViCxffVBmW1tSb9qVYoI7ZhrWKSqOKNYj1CbT36b8o7IWpIRfg0ONooPJjJrTHd0NqG0knuDzpZ
gcynZNpVLioGZAl8r22+J2AeveVG4dFCdLwCHa5p7MKIDIMpI9G/qxkhI2cCM+H408h2DHAozQEz
EucV2W8CQSZLgPeaetQkxdb4xuwuXjOD6hVAPlwOnHXLadtbCwadnNDUoENtVxAvpuTqeObNk2ae
+9xhgKryfZFSgsz0t3y4SIew4EeBM2X2ou4Y7bAhDckpxK1JlFy+hiauW9iiHfuyRKcCmAZF9/mF
54bFdi7PUu+CaXXmmoUWxNtPbgwfVJ5BxIOoM3VZXwVt8EzRCJxDggvXsujG477zeV6BbRLKs1cD
mrkfODs03LiEB5TCNG1E/AJYrV34ask6joITC6Q32fypCbUgF1MH96GcBR7bRWe9YGAkL1C4piFk
R3foGMki60GfSYVEkNuorrX99OB7w+uBegT6GQomQ21qkJQCzb8FK4fWMFGUGl8A7jz1iWnHrGPI
ucNbJp5p8BC+UyCh0gYZRB8nvPcX+rP5ogbkShzRC65LQwrv4MLpk6LMajO9tbh3NSchfhVU7UuC
/QCXKkmvs/lqgI8tQgzQitMN6JBckAPDGZcM6p2dm9hGBgugUx/XvPaCEKg4EOi55q0k2CXbqbKL
AZbnFkFHxr7lnxZyjLkB3RY4IMGnqHvU1Zgt6zjaxMC0+/AwVIe8WtMFrueHMbnWJQcnoXin0NHq
m/9P0f6KYvXWEkRCU/iOm48ch+9RvwzSugzsAGxaZtLp+Qp22ZttGm+pm46Q7eQprqVuU+wJ5ht2
dJ+kqyo6NyH3B/7VQAf5MkAlyBFZ16Z+qZsg3jYiFANNLdmpJtuGUH7MP7V6mSg25dDelJgyou8I
VcuEW3U0M9PTaj1BKpbMm2s+5iY2e/6LBlnzpC6Vwg3Oj9gXiHY3DGy5xD1UxxDqmO4LHqmPeNrT
wwJWuuvb3cwqW6CbJqOxw/MZ51S2oKwC9JNBmnU0Hi239wdlWQTC6xzS8YWrvQDuyjfCsJujZzV7
UGVInCXKLaerqB5S2oOgh0T0FP0tGEDZ3wK/d81IBipslXKT96F5I8wA4r/xTJ5C0afO7phlv4N5
iq3PJU+hqHXXVvA6YFJY8mNOosb2s7EEsII3vXgzVGQUK32jO+nn4O8k8epT37LV3JV609bAU2Qu
YBzpuXExy97Lax2Q3OEZAonPYEiHTjsm6sZuj6JRngZV+CRpj/Y3CTG9yH2/aOdkW7wqEKotxy0m
KWsNbAQwQ6UHITi5Gzk0BzfvM+XcwsaMtiRODRpJ14fEgEF2OAMqHBozzeArDH+GYo9I40CYbtLW
rhzZgzhOX6BDqHWMS3Huf60foAVQwe/WDc6gLmdAaOUmeynKmg8Iqvkbsv+xwG+e8sOzgGBF/SCy
gcQVVECzsCHxR/f0/co48qVsoBcw+Fc37YcvSD0Raxo/tJ/h6n/ou/lskr9irFs2gOZ/SUS2yK+K
kNSAlY4T2beVeI1n3u7p4xRsAcXai/wioLXiojyaHxg7+KPJIsdmTSv9ols310j0SSSoS8rWeYWv
XdimLALC16Bn91DSroIJXa6ywPSkNgwjM3toCMgI2gK0KNqJwfg3d7DeIIfU/k4+fQMDZzZVvZwY
5OkO9WloT6uWuoHMwHSRukZRzCvDngCv/cGiu/hpenXWrLuBcig1ouubbgydNUJ25pwo7zUtJpsG
AC68GMrTV0sGqPwmoV2Ne4lYIvB8ytcdU7Zgdgf1UWA77wSA1Ng/ZTOCy+GnMD5MIT0SBEV6NjFq
jXCRasIp1fZDU35tnNCYc0giQO2+p4QmEr81riiInkTyKoFnocQ50DwrU/CkTtqlCr0T/p82MlMn
YG5Rj/KpRciVo9Ur0obEBhRcOm6NoiJrYZRBxBR9b43Vii7hBymmwL/hWiMkTIiatY8gLY9JtN+r
JFig20It8WkLt/mSwUghNDhL7b8MQ0qzYlaQ583sMDylzDU6rOd6Qmf2Mv6Cb1Ko1ZjspOJ9zs5h
6GklvePchmtJALv6aKf8kY3TtuqfJKA5e01gOQUgrPj+JC8NmU5pIuix/iqVzpX+pOQtV2x2IKc1
auh+Vfx7JJZXXSCLpQmvZILsqly7hcwcolrbMuFjZl/9SoEGJkenFc0Fv8k072KR+bsfzZ9mWKaA
Eeg+U6r7rKIKRwQqCdmmtyzHlPzvxpSupYVrkjwucTSqXcS9Xod9cAybEf1LSNN0b2rJQWyxMTcq
FLSlIovHA2wRoUCVu7yauV3NgPymfYjCIGKb0u9iAL8h9Qghks9SfG8LUom54GQq8hS9dKPyFEux
0xqjrTK9UT22Ifzg1GTgXAoRR0R1E7L3zw/Cj9gPCbmytsZYUhcuwFxw6jbe2EGyzwkouCT/6qZw
b5TWa9B1SXH9oALxX0GbS1LjyqYAlnN4n07VPo2FbYaeqhq1cZMrpAFZs0vItjagoI6NBNkJvAW5
cnzm23kU/1kIT+VYRYcv0AdAxMQHpo66y/fzkuDWUg9JY0o/Z1yaqDMcjRurgmRV+Ro7JPPVxPmy
NScQwfaPVIQ3vQPSRcveWigDGxrYY4DHEq1D/rn8kI62UQKIT8XZGeBOLQJWh4hUirVhHX18pXOF
SJMO81iqad9K1wEbUlB/yzmxaoxCLeBpy4SHtxrVObIC8NoJiDYAX47slgalCQR/TPtiv4y3Kmzy
TS3eZf0++iaoggqoR4CKLeRMgHVr/mRJshpqzzRuTfpXLQJ+7jwGHyMC8gTC5Xp6CyuU5FoW02hI
f+jwaYIvaACG/jDDuWIBNqDkpNIlaAvdi8WohO0bNSEzEHH5VF7IvAZi50XW+OCKlUnDR5tAE6Rl
PEz+EDj8eegYYdgxszze+kAmfvYLSSVLO7OhbwaFbJ/3xk5rEUH0+GWxx/DYsXxrFHO6+UJ58cW0
toLAzNcGQl7orwj4rUbtq5b+yuUsXaQVbXXMAstaaSqnZpD/VtK/ZN4y2FCvAJSN2KvvtozIPaMI
F2XjTu2GgYPmmtdQo8IagbqYcGJBsalwn+kcFBWD20kaWFO/qPSyuKu74al73BsIOeTJ4yZUpeKk
s8GeO5IL9ZQsVwqH0gr4Wee5wn7bMwIPCb8+ysqxubb9LqkPEk4ec2cUzd8C3MjJj8EcO53yqtu3
+UetHhxRIjWQt/tRtUjfPjr9tYyH8tWqr7QncYFTnHVSpw9VgkSFhD7o4OOYSlNa+oJPtfhJB3LP
ja+uJWL7czQeBhzM3BgOoQe8rNl0jhgASHRSx/MwbfTUlX6SztGHQ9deMqklSQMmb7aN/gr/FWZe
NW07+qsGtsIjtQYZWiOtRdGkOaH6pLdHjOQzxVhW4NpJdouUe9NHnHQmzygXs0mc5A8VSpwRRCGt
c59VallozDPBaRa5nvpBrvfQbDnVX0holfcOBZJy4ulWtC9d/CdyT4jTBxHgCzOIVDA+BJT91Nuq
+TZIwOU7kbkTX1dzUOsDO1/Y2kCmkF2czw3UO4aHm5q6jOGhslp6VZL+IQWfqf7daiRhA46LZ3E+
i8WvhH6++MkZ0qZTB9YmfDbBKzBfqfFd6tzlLC71xmQ+ZKxTo/dc+fYz+C35Z6DQvRkx+fXRauaN
tuPiHPF9CqBGBXze3TM2nw0inLCnVyh5jdlnHD4J3xbGU1xvldb/Z+TmZuRs00Yo2OGWw+rx2ryl
+TmQ/hnTacbs2R5mLLbj9B5MDy196PUpMC+ZAZPiX1PcoSaeEQRPJT/JFuuEVxFd6UZC15HXjMw5
gjXty9Tv6vDNRA0R1ZwJVBStvSWHW78ETV9lxrCWxL8UaV2cfQ7Iugr40oBV31Q+gmY4cpAz0wVP
E8WMgRGwgRPGRUjmIZyE8F7CzidcHNGuGqgZYdGdztJ86fPxU+w/a0CtNMEGIC7A0SS5UvPSNY4/
Qf6NfYSpw7sm/vXpZ9z+y0NpXyzbvpyhquGLKMwc1qDcD02wqbHaK9rSbY+EmbzkZGxRYTYBuVk0
z0Y66ss5VFwjJ6veYm/xRfHUpFV4YiKU6D98o0ov5QxGs76aTgpviADuUvXz5wCZOQb/6qphjWRK
kiqyBdTdSG+tcqkQNvohPdQsHySQsN7oL3H53rTZPSvyg1jXgdM1M5ONJl18WtrpqO+kdaYavisn
SBOTSObeMNCyCVbkzPNAixusQQhOSFOMS/rjbyulGggUgQwyWqLpW0Wqb/ao5WvgEyS2tC5HoLc9
DiAxXHS2pg/L0PPZTbTDZy6MdOW/q8KBs4GGVfjM3PJyf5OrFz+6K8lXhI9qdJX4pAUcAjwzwY1b
O8mvQbUJRddononppT24zuAlnK/xehi6bitX6hJMf4rK0rj4IZRrCkJTAJ/442HM9U0F+9BV0PvY
AZqxt1VW0hjJoFlxTqKAylBWk3y6bTjmSl9B6Nqm9Hb7XG59AnYdGCgE6AsT2tQV0xc5FdErSPiE
OspyV/G0IiwTUIfbNqMwuzFdGm1BAgK7KNe9TBkCTDoywJqYL6JqHV1k33wM1j4XtkpOeexAwiqb
IC8I+tAR7aWgqdGSWYj1KJXRreRiZUtd4wnySBu4bH3APs7qB/1TFpqY8IOGdCysoLgpWfwTYUVG
1mySmIFFXgWCBvUhPNXaC9AaCkp999PkMayaIvVk2UJd4ndoKeq9kHebaRHpkeMtfoyU24VwcQNJ
piQI6HZpF2vA+ISfqRMCLf5FPZMQQan6Y7g2PWtyo+x8Q/ywRpkCEqQUpt78i/ittUw7dWm0kQN1
RSPBSiGxpsyGH6Ull1A5KvWZnBBXcCIhS7aaKpPZZXwrLQcFa8Whlgg04HZLUV+kzBjoxAOt/GLH
AcOS67+mDz5Ds2JfU6WLrJiOnhDz0P/ovHlyyPYTCn60JcPsn5mgww99djtgbLO++DnKVe1HmfV/
hc8JUHYqvEV3L0n9r2csUlRZ7fP+qhjP3ngGzSk2z3nandSR9OVcP7aEbJuaeIWTPPeL21x9DSgQ
VfLC27FBKzwFjMpkd4o9MmN9GMnQbWegRVecSReYI3kbqd1WgYsXJWOtdlQ7oojrouaoV4ulQZZ/
o6b4Mhv0Sl21r5pF+ChWVxOps4BjZuqivcqHmgjNxhBRY8aD06fFmXn0FNTYwYz+u8X3YhuJDScV
ZjpvZUYCgrXjj5L6qN0NHkyBFzxD9tyHlKTnLZ3HlbKUzmSXugixJA5gJb1FyUjLv2tF96bi5Swm
ouX4aU3JAbtILpiriAi1hab4EOvy3dA3OaWLsywch5rbVocDBCSlwxsRapERSjeXOwOKvx6lpQiT
xvbMifiL3jQ3BFdlVRcFzBrETEFvNViVKvkRpepNjyVG/AZnbFfykLUPvYIpNyp3EIdL1fS3LjR3
PLOgLJTOuGn1ah+kZJ2tqttoB0eBLW05VGvyei14zL04scRvS7AQ9pGwQX9cdJ8DW9NobHn9V0oz
OnFr2HKEDcmkgloimB84RNrMUf0gLWpcAcx9y1w41EuRmBpO/wQqrWzyRRKfnHFgw/TPT9lTzQCh
OkrVJn71ZMR3NL+KhF1C4MBkUX2p8ldTfeUB0WaxRNnD7JG+7inCVQ4tJimfOzmqU/o5YOXr0pbY
1hOGWpENgSZOQD90xHQOSaGXJh/gQTAhsfyn8JaXLDwWeo8wYhHgPWBARG7TG1/SMjNFNILnLZb7
iuOpRRxIxliP/12sMLSe24bMWV7oYPoI5Go9Qz6V7VZSxHseaW44cSXNZvrlZ4OTxEyVIYp2wqkW
vxlPajdqv6Qd8Zuo343uI6SfCa4YvqWS5wn9oTF6AuWakV/sp+z/X3r5/7l15bBEYKDyWJOYQcRq
MwmPooqpbyb8gjtS5yEymqtasxjqKjuQrLQ/JSWZFjoAAWra4imZ+PaQur6aOJRC3rRuTq7hhPDQ
yi4F6pHAKB5Co2lrK7JOpQ+gMq0LGUdMmV4II9rrCZhb5fj+RS4u5fg+ME4pyl/zzAbUdxzEyrNK
33vjG4iPc1X+6xqHzQQQdZ72M3IabX4HL8XSKEiMsR9VurGajSMWf0K7G+eTWj4V+WnVL7sd3hVc
PHWr7GROy6DRbYFTNv2bho+ZHzCJckmctMNgOQgPNQ89Jo3LmLcvn5k3ReeVFPFXGSd7AU2dhb0D
FqQTFRpuknfa344k42IfK/zAlo0S8DzjWa+t0HSChr+jnrhsNnGhvPQkJKGRWFoQq446tQSnYAkR
gGRQmvP7mNc7tXZUnwQKQ22c3PRxYGAPbCJgHmZ1o78tlUVkbXI4ESobwpQSVK+ucxXeOqCbmCdA
Rro3jiwZreTfwuFmKOFT5NCU6mkV8GErOkisOZ77ynporMW0oX/Wy7YeVN96WTdrK6G3x9T9J0VN
CF11CtbF9kOvo006vufjLUbHDmlqMmfInMEozP8/suZmvbxLjANZBZFU8GdVyfytDBqsButN9uVj
Hvmrnr9aSkcG2drK/HhYLgHXF59iFTBwXQ3syaRkZr5NvdcCIaJUQBgBqcD3AnQinPYlVlIDcgSJ
6lGVyfoJ4quktEuw7jHoi++OdSzk3dM5Py2/vueTssMyh2IvR5sLxdr5w/8QRZTs1PSvWZtevMvn
+SDv02O1n5GaCXzA+QFK5GDtaVo6MvoOg7TcpgQ8FQLzFZaiRHw26JCbXHs1/GBkWD9yrZyapdeo
sr4UfTz5UXUOclKWtdSmcf5zNFGwyDHQcUtW1fCe+ZIn5iDHWIQTbJp+rfOdC9ERS2SSzvLcUSNT
glleYgmh/8xxb6rE23KVEFDo/6BZWGvoPvo6cgu2FTAQLseReRi8pcPePyDQSCIKlSKLm2X4MJTv
JvslrJBNmzh5/nUgBHfBIwKfhOzaxMyAUVJYF/DWETZfqRFosbHW0VC4PeySxfUZRPNaNO5Wjye+
tqjN2xS4gyZWopSrQeKRD63wGSX+z9Tx2zIGXRpOFT50k4yirBichujiqInsEAVbHaOqkn2HWFs3
n6pt2EN9hzxUCWa1lpap355TtRPJh894lYNTa407laTUWXwuK0wqo+ZAVl9U3135JGZ6neQoTRnv
UoSxZvqXNJ4PDENf9Qx7O01b+r/4VpjTUenfdRbpjPWy5s/MZRvXA0bZecn45CL6xkdDIL0Q7qm/
yiavRilbLtbS+GrxDe8cpT2yKdfRR1c8FfSqM7s+u7/mxVK1ssniioRTYgmuTFz2ANws5ulmMI17
ZL766Zaku2W3gudHWA8aSUwC/7Mibk3SSStG/X/NGJjQ5QrbUdpH7d6ynhJ6yBgTmo5piTJehcQ0
gZzhown3Fl8ZXIDz/J1KGqxaj2s/79cVWuckDPslqUBO3iMph39iAwP7EfO/EC9aJV9b4hJDT53B
SdZjQB7rCoqAgxK16EwP3bAkwrTjTordMtkrSD1n7qYwl/nRFz4iAyP25GevnOJMWju5J6OcgmF6
HiP1H855BvCw+Kf5u4L8eRmIm7hSOxRPZX2fZRswQZeOo/acmh8eC+6nazZ4qrRFqWVgiydllDKK
xqmM/USwfnVEDy3bZUF6643eHANoQzj4NYpxPsmeXMew1nDSQ5uQ8qq2CD57ZWfJ81klY8uiFMV0
NQZ/+JYKvQEWSuWl0G3SuAhVFgQ0f0j5QzA52/gWihRqpCrJ26cEr66IKmwzo5zr0XlgkmJcY0ez
++mi5qc+XdUvKJQhc0ssmsvwULPdd7Q6gM7zxBtEtX1XzUGnhc06cgktT2QdHQrRFZeGqOtAJoSP
eh8rnnaXjOfym2fYvZTRoMoLRw8TdNSXRwI68TpQU6agb4y/puhuDTvVG6OEe0s/Ud2GdayAspGD
7KgW/VqXRaKlu61P7PHUq6yOM68Dg39luvsRyHPMvEE9msNhRuefupP+z5pCFIa6G/fhLWpjvLB4
LTCIKHPHmBi5vUwp5ZY9mbi7WcAXNPJwA0uXJYav8n2eC6fQDUQuAxg0PkEQbVLzalpo4ybdptZf
EEHzImFg0ruKteoWinTR5Pw4iw0mOvLmmcOdhIehbNOtKW9la5/wfI9Rfxri61gHrglpheoeIlPj
ngXO6C9xyYSGWGMzG/UuT/OtYyIl8GWcBuWHImbIbUBMBJP1nDNJQ+Q4WtaHhjQZlbs6H0eUxBWX
sihda9VrW7ettuLoYc09WM05AopQ/b2gH1TL/hH0NUxYPjpt4tDlXnAbDuOHWX6ngLsVwBwHEHic
rr6k6hWpr4JPF60K94uYfTcdxlPwVCNMLgT92T4QpCUwFvZOX72ZZHcjHhqJhKjaU16btTfJ+OmL
Pn9Rqe6TevzdTXgcTBZFVRhQ8XcntBh5cw/wRsXf5eDoJl6XyfrS/f4vxWwUSJpj8gFqCduOuq5p
eTGZxg3qr6JeOlfm+BR8n5fuS+UiHxPhjRAO9L54tnX2BZWRPSp5DepsrUvGP6oisT8Ew77Isnsr
S8e0icnuTU0afLSkAFUxUEpnsJdRIBe7UjdJjYiA30S/RjONdUqf+l8JFm3ovMkKXpoGRO4Xbjn0
UEd1iBiwfg9qE6jZyWOvMPaCdW5D/objj4s7/cvwv+SRXWQQWSI3SEOItGrHNQK86EMQw7c+9ZLh
21eOoeIN1qVirwkU4kMqqj5gQYPBpUhy3TEWwav9P76nMAsZFjoNmfGUo45tP/wYTkVfNHc9Ape4
/CUl+jMYR9ZD4BdAP+QqTJu+uMt0rG3oYmHSLCgARsO5V/Zh0Z3Il911owCC4Ymh5JaLepKvsdax
yE3WQyhEzjuDmCjSvkRpZWlsdJZEgScUlc3trhnmsQizC63ol0Lij9yorJbSTi3dsOeBN6Z+NXbr
AW+HQYqOJEk/isDw0ofQQ0x09lSE+k4rdf1glYJdZjLqITO1USQkNE7gqwwWbYpAqEVtKh3MmE/M
kLQLjTp3VREyIMXmGBNKjWYj3pbivoKv6bPIzbXuUOT8anTpqhFLClQ+qh7KyEyKeSZUB/jji/wn
HuOXRMiqPuHuCKDdOdoGiOBhCEnnJs9xanArQhqV3yMYe8gBGsfpDn/5ADIlwSBpSFJ11vyFB7Dg
JRDDAmz176XBGcc3LwWPhxuwTYTXAys/t+w06MDZTDoJZ+dERYmBM7hogcFChjB/nneiCA/PHWDy
LAxBuU1yt1f+htEgChK+7j+Szmu5eexcok+EKuRwK5IAmJPEdINS+ImcM57eC+OyferMeDwjkcDe
X+henRmMxBlu9jRyjYotV2b2TFzY1DHI8sWr7w0X1YTb6VHWpMSvhZRgBWq1TJuo0uuP3rtrc4Ch
iFmtoCOti+KW9eDZDenYSpU9jZorE8AxauF2GQr5LeW3rzsQDYrg9J2By9DciQYOqUaxdWq8ii2W
Dj5mNnhl71Z6zjsYhJX9tDaCiy+hWzPjnZdWr4D2qijIvYqFQ+YxspdX/JSHKkK2GSDJ7OMVAaUF
y2mMOPLGAMnArkiAnMbKwUipIk2e5o1pXb3iNlFRm/wzwwI1KTlNVBAxJaNHbB27nhx69QbHbP8W
m4tm/DAStqBFeDnotOxfE78SXFhJ+emDARHXszomudYpc3vMpJb2m/bIgpR/Pv/QKn/2+mxakEbe
7ZU22iMS1WBlys/GOwKlYEmC4wE3L4KZa1V9KgHT0v8EdjSIHJcsvPlLUPz8yu+ZT0BFwIcmL03v
Gk22ZyDsojfdtrdq3azH7+ozxPH650OxsKdd0eHg5SP42JMAta7+/C1Ux1W1xtUJ8k18Y/jBhQ04
wfr1zsJxxpdKNrpuiIGwYVeKC38Bm3h0zffBFUbB0zwB8z/hXazuwmrYzkYBBiwLf4tiXLyx6Beu
RFY/64N6qy/0hOO3tPO30pKyC2qnsQU2AcPrg6XWB9HriHeHJWKtB3pb7WGP70Y8zfvVBH9tvm12
4hsdMePpDJwq7o/P9ML2A+sztaKf32m6IL6kG+9tFGwroCDbVvVZHoiKXdYrdAYLLd1lGd3ItglO
xfKGnox/MUkqnlH4nWkrKbxgJpr9FP0+H1x2DP//saAnQ2V/K+VZFPeJdxzslNUCsAJbZt7FyBpC
3gewIw7u//8dYdnybuSJm1e3NGUYilQouvb5ndc3i6nd8cKNYbNjsYlXUD97YburpxJ+anQMkZ70
QnwkpZgmr2gyJwjVu562214yLt6suIo3uXeqMPU2fHA0OznqEvoyIlAZCNe7mkJsGY7HVEL8fGms
TSFQ8JxlCi2JKWjYvm2NYXtf86TU/m4ohLdWpnZjxjPZaN8Un5H2q6FdKeqH3/wYoKeyVFgTM43S
9Th3tF1iK6QD6ahimaLG0pnBIWsqTmuzOcn1NotRN8WL0gwXY8bDLP6aFskEUjJcrCR5xMJsewWd
nIC+4ZjjbCOVMVSb1Kk8jQ3Hf1509H5Sjw8u5qKyBS38saZ8G0Uxr/fQR7sOTR1yfFWQZUdgnMpe
VHdKHQdg3pPQ44nMfjuN8D6lCsDnYeHyJxw+pYXaTYIBNY64bGCAon1o2nWj7wb5UIuOkOBj6nKu
9cF7xxlWcH1VYT5j3ik2xCUyh27L0uVVRlRaMXZEN9oPe3U+MPiTPLGGeFCaNbxpuqO6PKWzXpWj
Wycyzxjs2LdRucxEPT1ZhdW2LK96DpoSKbtHeJllc+lslhHBsgIDzCwTOXemtYjKpPMvchftVDyF
gtLdvOZijuluRGI1oGnwK4Vkc5bYHphXn5ap+Za0H2kSNwWsibbHZJMQdhTjeU0QV3Nh71EZ6QXj
ubT7Q+GYazyWaA9o/Gl0kaHOGYjNKWTVPnX3AZdvjPo6RjAsNOlN0c19plUrFU1PWjEzIh8IgqV5
Now1WvOSIBXzB32wm2KzBFsuhQXVES8DQwvMNDRpy3D+KESd3AH6b7bPEDlk1iAMmkVE2h6XTYpB
Im66ZcjaR4IONjT7WiMG0BLMlYfH2fxAEFuxFdHdVvV2qmySN4K9HkmThg9+9A55IX6PYnsXSr7V
uoq/fR4UPjYkaRJMuPyX1F20m82IB/ezwL+rq4TQKiNKdM5dsoaQcsSoHmKVofMswolSZHXRquyq
fRYzfCCwF4Ulg/xwdFnZSHfktABe+SlS3Q4JRmUrF64H62JYFyJhsZ8GEIxBXQPbXNVvWIg+QKjT
KD3U/gKbhTSloXFMfOuVckkr2/vmqBgElwlkUaCMR/H8UUhUI2umZVS5rKEYEU7dwiCVmn+HNjrP
7oNlFJvjsj504SlGDUtTovy27ZecH/ziwGeDFcqiDgMeha63aO6dttaHs8zI7CPHzMnTbJF5RTUQ
o6AbVma2DFqcx2xOnKh8+nCKTDNzM0v+sAvp1Hjfub8X+euY/dYvtG1N+fLVPftP07ujVKR+eJfa
p5+SSP0lEGApsTfpkTopA12A5IbyJo2v6HbmtZvyKqMNGkN21728kSYc1S84437uxPE9Jhu7Qil5
qSdgK0i4wZpXM3xKzpjghk8d3prhfQrCs2YunkE/2tbwzPN/oy9vNXz7WkIlzfzWPzPezBnB4Ems
wCJo2+5HKb1jXLEfsPtL8fSGbz6soXqwsVwWpJRE5TkBmy65krYmkiurr1G1qkRbnla4W+JpH3nh
qRBgBurUCrzVudtXi3m37DQMPQNhb2QIc6eFKB/98aLj8GXLFzzI4GTwNQvyNtj7SQb5zHDnw85j
9a5NOzK+yZe6ojED9xU9bH7rissC1XUV0ubgkJ5BLr58lg1wfytAD4NlR8WmLOqddG/Pde60AXsT
QFiVHXursnAYYMfzbV8oy5SwYWLhTrYwY3vyGgA1Rq1mbcg0c7TmZAPhwMXPy8mKagwBCpgKCDJ5
Y9ObpPxBSwosSjbPgRowcW5iouH4Y88KrohBzTisfHlTepxz7zrnMHWk7KGTbFMASepXA1UFbnHx
LwNYVf+USGA9xofUKV4qnQfsFvW2q7c0Mk9d809ZKt013ZVmkBrAi7mZnke1TfSaxkdlBqs2rFxZ
Rr1crnysbqbxALo6wr1TFfTTnrXVuwiEg2eb5S1V0NV+QsNmsD9Ftq1Oq+iZmxA9nVmtlh0M6aob
/CosZT0G+FaKXEH/qiBG6uVfKa2L8a8OFUfRNya0v4QYrYj2xBdftL6EpXIn6KesTmx70sEaI9r5
7BT2EZ8mfgYWtMaRkTsjW+lXRxXSsPvxfch9bIGeSslKpQ7YhDUNaoS3hLQJhJbZ/ozIXRoJwER5
65twqYzsBaPAEVML4yrA5IkU43nKiSEvxNoaxMz7Mc9wWFuIPmrjgRovxTmW2hmy+4iEA0rELkkX
lN3oyhLPRYNqFK865ObO3GY8lOaBYckSTE+hvnOd/UwDEQM6rYLTO622LVPGQhmWIS7xUgPdy8dF
O0FOKbbX7q7UG+OZpk4ZuXouU+EVrLqpe3IW3bg1MeujU6u7nyyEGlbWMUzV4Z14/LIjmQxuKRDh
96/QQHM9B1JCkZHRQooE57HQ+FVDWt+Y9Bl211/sPo4qJphDPHCWyExrlJxYMTUsh/MQx6DEu9PE
MloST2awV+KvlIau5YJWBmi16p9Rgq7GJcV7bn1RVFv9lkZzwBDxbGd+0rjWGJ/38nFAGRphTu36
TYdcOX364wrdDLELnmIbsMalDRsmkb+zpKC++mTUyIRHg+ZeH+ThyA2pik4obUIGsZL0tngEzcgV
Bg72bT8uKSv5GpikDdlR6K+q9khxN3Ood4CzSKDPT/m0ToDMBMdiOBjKX6K+i4L0n+JYzEF9NOiK
qi8E7WZReUgqJQLHC3F9mNUhfD8a/ijS/mj05HgdSkfZgi3Vur1vG8XaFACYpsAGt2WHi8PpYBMX
zmicmMhyL5uY+fyF4l/mEYPC7zxzPL+E4IWehMGRnOw1dVn8Q5DK+ZbkC1N2GQ7kpFVm6yyiF95F
+gklT2Adw/AecsVhDdKq5K/sfMPh0CuFUzYdonIPsW5Mqbo/iUWyqKtYmgm8r49EvZEyipRpVM7V
dEDwwBBn7w0rck9p6Fhqsd+YNybSisJ4ELCaHTX5ruV7maV7dw31c0oGJP2A+ju3g+UJOapmrMUX
Yz8Gfkx4isEBe1F6K34eNivozBDb4eyPujPf8S3Kdoy9R3VfRlcP/UpQ7Ds2bVH5UrjmGy4hkP/t
WjK/pYKn4C/WNtXw8IejIfGsUbuaLsOTPt6AMzXRByi7ufZo/JtRrTnWO/rEYDVdEfKV+Av3DCwA
LCXaSsaHWC1xo9mt7EYiggpHRGtN+SNtxPEyZJch+dGLux9Wq7QFVuVi0Kl0V+W2GE/YSzCskrFb
k2fvkybraD3tL4IpftrumpiO0l/T7gt5sdIvzmVne5rTlquoIz3K8aFuNsV+QEVOmClbhqvWcCGv
9fyQZv8i/ScjxpUppuxmxd4yjpbCiMKJJ7qCVcGIxDgjzKLRL0unC1yoTJXe7JMiqFaFiFamwGpp
mfUP2a92fGOKTUCoIi/imWQPYxDrMfLJN0ltgT8Dmo0St8uCbb1KMNA3JAMw0okNM6ZH6nkfuTI8
yu74h9WBmtGRPxCrdPGhQtMc2BaJCNbRD2iXz7VGTCmRSpbAMx/U+qGJOURryo+8/Im8vde9BkpS
HSt+uFbUE3TbrHUosZcNzPfRbdJj693RQhfmd1euefFbZS1PF2Ivzfokai+lxyh5S14+ClqBImuX
5F/oUbAhsds5IvzGxJ0hDJeN2i2sG25xVjasWJeqXE/LgJap0gowGF24z1nFRKgZg+Jh6JhvWt6X
SuWKYyNIEkHPxdAbndt3upMDQI1DKjyrY7QSrsyidDHRcO83AwvvNHcl3te2OJERRaIVw4+qd2tc
SzOJUEAQBO2VdVwis2wKZf9bnthvZZreuG1dPzLy0SjrPYSiAiPU0bSkrW815zZK820e4q3RdXq/
zJPZJNRAFrV2cNGq+GiS+2ujwnJpfB4e8ykPE0fdBeftQh5XuF/BN4HE7IlZLKHEQJwgRWpR0bpM
prWYh3AF0RrWGLk1e78IAylzZKsVN1qAHyDA4FyngTP/7boKBoQIbcwAMtNi6mncSPafmsWMPJta
Nvpey5gZfXOidLMytUyA8HPFjhM3eGkuyzxcGcbgqi32K9bSxc4b/hWSYZc64pAaLrIRGXbcAzXR
+EJ2IlbQ3UhTQmakjPo4ZAAUMwDK6ofE1B3foA/go2Tcm3IZMAikppw+kBs0ykUUz/7kCqgdjCRD
z4vsxyOiHg038QaJ9qNw7YzcsvOukDVMNIJXCTmm+2xBe5GTPlnClEavqLDhUxjckjRsEQfHsckj
bzTHOGbkDRZY/xEHfanWv9k0Yuo+kemLzFWkom6fAYD1FEdEc8jRA3Z5CycN0q65zVQBVWIDs7zd
dbFtCDAsUqdhPmKa5MfhM2nTlYToUMt2jWyXEmLL6eFTP7B2Gdp9qL709i/UNlYdrdKQLrKdsHnR
BijGPyLEtRgoDQIKAUiGqexH7WVxt2qJwTIjpQkhcQHW3lBDP8Q80xXRxbS8nd7JxjazAoUaedKQ
bz36wux56R2RJ//LmyzW6uHJIKhV2LOM0xqe26/B/xF4cMw9dagfrBG473UoFJiKuV+MHjufcdEF
9HHAKvX25Qf7qUW+aDLOQVLvWVcFcWieMaj4wAw5tI6sb0kgBLBsqlt5dCkEWFCO0VrzHamFObNA
l46ww4RcHnbz2IeAqFBE+LIfkgt9FQ4Qloz+wMBv3M/PXpM99W5myP1LLRXa9K3Wz2AOlQhr37CS
a2yN0r9+erKGRzS2F/jcU6b7gOnB/iOD/0jFL0P4J6qMY3ODupI34aZ9jugMZyNCwfsviPg6YRkx
kN3GjeSkQuYOprScAqJMG8iQF11yaFf6cC/gL+fmsRgi8DUF5ZFcBiOZRwRHzsSp1xd91LjyVNnz
w2gKXPsmPdMxMJ8xi2y+/OBPlNiZE12Ph92Y2E6hN+d/NiulwLlFtBxGD/+47D8JVV/Z1LKD6WLc
zWZuu3/E62kKJ754kb0jSrRG2MDcYlagp/cCKrHku1rw9JpXCzWR7w+RGUg6MtEmjQaE4HD9MgUX
E4g28jUKfcHa+JRdarhuZJ1memmKT43lovKXFr8Fn6aR76fxwCdA2lfK6YjM1Sx3lfApNWdM3Wl2
FauvCCDmhMvc/2cB4sm/TZ/Hn3OWSPpURz9/GlhDeHarMBNUdz2pC8zcP/gmaC5aLiFQG7I7/xw1
k8KQGXde3IfxIUrfrEOqllUpCssUHIb+26P4UPJPjWWqNDRwdtPDFJzUmt+h5IFK3nl2G2K7YgHl
w1xJA+Z68Z1odbb5jvQZchDvcA0B/hGsPes8vfmaR0Rd8MWfqoIl0hbIrsO3Nt4tmmPlc0pFKh3Y
Ns0eZTbK0o9OOrXtj8bWW3rgpQWhNcW0gN8ywOoP5ZdiLaCAqfhPDu3Sx9LyH/ZhjpsRXRoqBrrt
oT0TdsFVW9508llFMP/FgbwT6ZeVOa/QZJfn8kxY1E1lnLnxD9EnxY701yJgxDeWEBK/jhACgdV+
p266wfLOu4T0cAZaYmR50YAu403BuBffwIY5MQzMYrckbOgovytwvspClZz+Dc8eoa8xy+6WiI1K
ZYPHHV0/RhEE3Bi3F6A/Fbf4ZMyuQlPHrXEWYWXCIyuXHKKI9hn8p/oHA8ojgsDdslrmbrUs1smu
gPVD/8tMifQkuKt0ueB3iVJKTu2+Q465AGb8XW/Su/8usVsylcTZT7zGhXyxPWS+fLhFymMgMC8n
UZCYtEW3T68MWzvJ9sYl0ZME78arlt4S39rswANcDWwKNC4jncQViNxSd5hYCtJ5LgSSvmJ5dgSK
G8N3cpNZwy0flxnZ5v1Z/sGOw15Qt8cQk/qRm1Yp9tNjLp8NN5JOKusByQGoyNckcrpI6XFW+7FO
YoKW2/5vSHO9aOcl7sp6L3CDpZ3DH6IFGZAs9ozCHPwKUbnGgCT0j463i5MrCLcp6SfhifpT6z77
eiEr/mcfRD9J1vvu5Ckww6TqY8/AiY9S/meh0qkW8daub9KVVo2VdwgxnAmwF115g1XxC9UMTen0
Hf7W1+wrZNtceydU4kX2paVHFqUgnS0eT2+pdkuOAAnzgrEqmNnBrptdMzhzyiXVXWCuMcBU1Zqt
DBsaFB3FY+J0D+ysc/HJMpXlfzv9lrFb0U+Lb+PjmC5KMl4SgJgje4nlJDgMf/o34g4mc96m242r
kJ8cJ3+QXeJs3QyO8MdCnw6lwf4froH2w6zsx3nihpjnSZroIj2wZPwjxIB0NIJ5duaKoZDK+CZa
0yIpYEN9NDFra7ThC2BTRaylh58YeA1wvCnL/g+CZ20F3ZrGk77i9w/zEx5moVzSRySf1aNGwD0X
mw4VX+GvQ1TAkhsznm3cGBptu6LRqwmclbZRv4+k7QhyRt5Q6xJraLT7ptsjuq/ap6e91JysIbdR
DrQk4yW+Fy/5hwbfvycP5dif1QtLTWao2IhLtDEfEMLYuzbmNSdsuGyMghMCa0QlQIUqV/KLz6Mj
1Y4laddQH2HnI7gp9JYDkMKQBnuR/PNpTBi49h8GRcPBRzSngnzNt8tZ2PKj/Y1n5rQy+wVEp069
zX/qH+HpbZmqNB9fpYClRo15eIVAgNGcSWQW6O2+MtDClSVqdl2lkBtP3AUj8NcCOQg4MGXr/3UH
3tDVGxLKlC+WKjMoS+c3MjIdnwJ3z3//j1BmcBkC9NETjfs0QeIJ9fAL7Z4Cd0L/Ntln7Lwm/c25
x7RwEKGsBGhMGH8jJYb3q/LoR5BJfYFRcJ+UV4MXNfaLfNfP4KF5DjKqHt+yqMaOqdzSqjrJ1KGL
OGrfApoohGikCwZ806liwBlS0AnJQXu29BlBMjSxI/RU5kQUX8rPUlUk21fYiUslKbKlTx+ggBby
Wb9YYa0eSkn4Qwa/Vlt6VuZ6gXRrs1sOXLxgzSJgRshqED8TeGziC4zqtQQdGNU/lRp+a2iBTKJO
lHdXAkLcS6iKpxp417Sq0ldenQrtxgqVIVNqXTOuFam/MdeqjN+8cMDnKNOhzv7FbYzZYqd4TAsp
TFUb/arEcMMjcxXSZnkb81PnHc3qlhhuNc6vRCPybvUMdWomt64aXJldjOBTCo0GbNeCawJiUKUW
iQ1ro/IxfC/V5sJWQou/xuYyggmxWepO/O2hxbIc9ubFDTV83PwWjNRaM13ICZO25JpSo9LXa9BW
Zb6+AVtOz1xeoxqbfIAt7DsypCEDoh+9vFVMqYpt3bEuN7C27VtlwxGJ/UqYex/zbs0iXLovrclW
GWV+XZy64aRBSskdhFCmdRK6bRRu8eezQtqNA2A1BVu2AfkCQ5L+VUw7QnFMndsAMftA+BZmdjXE
JcW4yfqcWp16jOGCxEaIHVqrESYYA4kTECAH13j8CuN/gMMN/rsxDe0apK3wFUkAkZKhfEoS2AFP
185gY1hSK/mTMbnQb3vrEA6v3DygKdL155huGXLV5l0xdqHd5RddPZrJWYtO1vTQJdjlQrfoMw5Z
kLPeXzhiIgjjA96tj8qIZCbYVK5u0DhtVV19WvAK7SufOLWuEbyK2GarXlrXKaEtMuoPdlnVgh2e
Z3zWFpsnysMtTqnWgDnloteBlpZM0sGjhOj1LQCgSEVMSCQs7HV5AiCKKVgfj7Hsmv64iK1n0BxT
RJ8d9X7J3adQi+PMzY8JX3JTIzu4T8av31zK7IAhqcISKEPvVNa17GJZPDbigaO58L4oAHAKe/WB
gLxRdFlSRdlropTSiGlkrqyAakfgOYrfnsRotbwJoCmpSyRQBYMmLfWIKB32kSqbuB7nSaqfw+7W
WP/06VK0lK782OtqIsbozMjWScBHDuxxP0XUFd7ItMBnsSfSV8QvssEbuqDq7Muf8rinqlBZQnZf
OuZ/wVx3wgatZDELpPNjUxzxO2cSCk8oJfGrHl/4M9Xo2tVHI93Fwg5BaSahl9nG0yemXkFaqQJT
fwSnG6SK66xcttK6hsqsnCfso/V5VGyxXzM6bg+dxCGira3CRS9TdadYuA1rIXCaAIfuCsJWN9pL
hjwpx1/DDjZxMpRm3kqjk66zd9LfRevuaWeuNC4+fLDbstq10F0ENQaQt2bKBeGlM7+C6FIzjA1X
2a9o2DUxIqYzk8PNASIAx8HVahk04h7n2KHlXACaQY0ZoZ+bVoa8xO3vOzCd1JoMhwnvwsFL9+G0
4xNawFKguLHUnxqvaQZc2h3iQyGvB7iH8Bz286h1I0sOkKgwe/vFKi02aHw8nASTBpvEmYXKMiEE
Fflp4yrWtvQg9F5DtzHDvx7D2eCG3bP1/zJhC2Cl04+T/kLWQkI3rB705MyY7RDdWPCtxc8aiMNm
Hmu3ThfvWBKlkHmGKy8jDkWwBj4kAesKhJPqgSUDQ0TF/wbPEognBLqW4ZLsl42oJVfixGTQLqdP
tVtLsBV9WyieTHaG/zaCzPlkYQUxzEDn9mExfvxuk5Ogrq3kHJc7fOGs3WyJx99Y42pXHbDzMXmB
2XuqzrW0N7RVJt/CYouASpc2y9n7hI+h1LcwFynr9OkYVHvT8cU9cpa6W1okVVETtSSnhBDGuBzt
SN8JJcBDRGQ8/fNv5OcnmDOy/ORXmMizCRAOf+fJ2mg2PvaAKLiEWLxYY6WgfvrmpBL5i/t4gwGw
ta6oJsrui0lvPVJg0LIfg9ZVTGbsRN4iOBnsMifbe81Uvg6flmj32Qaig5xh8NswuEqiHeYIYj92
isVc98qVEMbXlvKD8UTqPWrfBrjTFYD2FiYEZhbnzORr+maXy5ln0Ys2yOx45zxyXspFCFwS+AH8
C/0jxMEfrZcB88moYcf216MzKQwgagdiGJuHgtOeRbD6DvNtO672bHLg8c7KIlzpOfgdJhIKkm9A
RBzDyOxh7mTOfAC12CtCcW9mh7k9BBmOwkhbTSAF/UdsbMnXAoo3gITyHFNaE2dADpn103/TDNFU
wpavnkDBUtkGqSTwMuCYwSuM9NmP3a7baqjtRJI7+SehDCYAo1wqf1SAlnoiL5OaCvmDVboSQsbA
uuj1SdNXXuJQtCYWFbuNNo4bewgp1x3kFIG+QoajimtkPmIAfItVyL6lTBSXknj0Enq4VQeSSdRB
5wvAg14D3OwGV/CKB91ERIEahY2hhi8KwSX5oelMdvKMqxWgmVlg2lvU099k4tiQi60Xp/m+SHwk
BgbbwXz8VpsfIj5DxtQg561Nmp9S/5ELPWyHBgmQpH/54jn0vGUgDO4mCCqyABDetuzTi1+d7WNI
g6U1SIa4pfnxmZOPhUBBzDaCIUZQge5Oog4khCYBwlqI5MciBe9ndnXAvxsGSixvV5S/oXnxCKbD
4Vh8GrUDvyaekxgTFAaeUyd3s9h2hOTiggwdY2fR+HBZiGC4JIFlzsBwUrKMJfQh9kBEJUu7Wv+M
aTjUbkFB4Y8VowK0C1ulueb6wUQbWfDdD0xM20hZa/gzMGoXjEBDiu8pXEdQ9nvYUnA6bcIHlX0h
YSf4m/q/oDko8ndkPv0o2SbWa2BhXShImBM2QL+SiGv65UvpjORmi3M00COhYYxkD8tGu9U4kdmh
kUQy/wy9odAuW24KIHugQxliyO0ZDAO6hqylDQwArYzfgnyxAK0FT4mnPcleeAI/oggosMIAiVAK
vSSHcaa+0WJWbDkE5kwBFUSFtCgYmSHA2VQlfymq6pLieYFe+sN3w4n7JDPqpVjcekrFtvueCgj5
RXybb9pqmhU9jFwYzbIPK5HlsjtqyoBLcZcFJNcZiAWRfpXlrZgOSiguKpJcJIJ4v+v+ogTbbJwJ
Ssu6xrEH9pT1qjZdPeFUiIeqedRc0QzPcClkizk4HYwFY3V4IfJbZsrQsbwXxBOlG/9XslydcWOp
nSl1zfLbqO4TYRfR+M9El5cP6hbYaHXnzk0HDdSmw3fMOV9bEEakh9Rcq/Gdpr8yJ+Gsp5GtXZ8x
/Hl2RE8rilsHXLiwB5I0WGpszWucK6aOoB3DyAfabElxw/A28VLIfrHp0YQIzb+B3phQjo5Hp4uO
LUDYFItFwSxG9v71ibWX2n8yTK7+r0GuVdB569ZNi4454SGlfhf9a1aAtMLdWU5Q86q7p9QX1b8F
mPlgMPjFHl3qL0kBgw1YxvN+Y+Ugmv8EBgFB56EMsSv12HlbJX2I2J/DkBk12T75Sxp+fXqYsH7x
in6o/nuQQTpo96RuFhY7NehEo3cBAy2qJAbh7Z7K6xj8znsrnpeUsLVCtRZCZG0Q8wNpQJ3S8nEO
fyIrhIvOGkrFwZrxyI8I3CP5t1evPdqxrv5U4KVLbNYLBBiB4YCVEWvq6f4wQKlt9GOauIkACfuk
R5T1vx3M9xREQYJG0zODD8Aqhd1o+863ljlBJqJpul5MXAUKfcomcU4tIWRE5gUP4Qtgc0M3gHsO
XhDfggFAp8IArq6rmCg1kDRw3aLdRKsydd9+vQYDJ9MbUeSH3r9GgS/tEVlo8iiVgAEIfs5DR6h2
MtAypYfgqB9E5N4y2mc1iu1SiJAuCAv4you+gcupH1hHZ9B4M/QMXnC2Y6TwIDOjXZptR4Jq67WW
P7JEg7wBlms3jeu83RvhOWGWMmILimnd+EJmwPM03MaeYWDCo3Gan4lwBpM2w7Lq/9GdAITJCO/6
kjg9eM4F8Weqh4/ZfRuj6beGmyncPApiZTXmP1IVLRv5Zoz3pFmbdPj6PRsRPJPKTMRx3O+NGCYN
xMCxIFfP/zcq1w5sEpycJnM7eA2hxwiA2XTEDZjwOIjHDB9OTA/XV8rRiN+1/lXKV9WoUKGnex3s
lmrN4Cm6DLh/GUaJEnUhYDjbi0cn7/dTHq9FknoI8lTkZqnxktTpTysgQcx8G6dRp/5GzIZbKl9J
4yXG7yaMrqS/K44ywwoIhQiXLZjNzMKRFr0n78fjEAvibx26BlkRgfHtFfpaHE0mh8DlxD89/WVa
LMyrLuz4pLZVerYJ5iiGkQeXLIhgW0Lri1mKIbLkkg5RB/rLjIkffzZxI/13nFV9nXUpglObb+Lx
omRPVKpQaJn5Gd4mAusQb1CL1gO6l2eS2jlxytMrwnSHiqTXlxU5HWzLoC+2pzZwS/WTloDjp+uv
vW4PaBOUc53ix/sDjZxxpAXDqTIuYbaRvetU7RXx4EOOBpgl9VeEKCl6HuEM9HWFm0YjFNRgHrYe
/jyTLx+YKDXhViapy/C3RUogUHYXmIF5S6BUR61ZVU1JS0A0E+0Zi0EPNizTZQ9eEeaJnVHDcN4z
os5abUlVoTHfr42FWX2Rt1KLroj+2LJFls76PhphJzPz3ua6KxqIIG45frqSYvJmp8LFlK8JIuZS
Qz+d++tKdZkTTYC2pQs0VGVYJThFrKXIYhzhnuI5IpSrzqkYRmsWHeWp1OysANCwMgaQp7alzNKV
UnS85h+qxw/4GXxAVMYS2YrJSghuteb4KtOjvcg0MVn7lAQj3Gi1/NcS7ixvTe0QknOgu5X41Yy7
KaGqPUBRi1GS69oSioHubyTSr/B9ILLD7CoR77knx+svH0UkPh+pSsHJxkfn9OOpnPiFpJ+0B7Nn
YXwCTPzXac5ACE509gnemRCtbXs+6Cqw1Y4PDF0ZnaFxLvtnSIXt1YScaO1alM4yhpVSJIEI9q3Q
MQ1mOt2iGzMldyz/kbtj9uuKEA4uUjO9zzs9ud0l/AwFG0dRfGk9fXzDFkziL4hOeUnv2hzk4E8f
eUq0l5n9ZOlDUjAr+dhBYwdvTMnhPwr+R3C00pIEk9q2CoIUK+0jRx5thj8TQ4MPtF/JcCt6+E8A
LcPEWJDvvizNcaF4ElBFboQGQK4Gd71FfDf8a4z9YCkklwJBmHCj7HsMio0uE0rHiCV55jxaPhIS
+RolOdsCsr/XASs0zaxo3X+L6V8f0xhqSO6nb8vgzZ29Gozf02IWLyMNMPkiUN9USJzI8piupsU0
wDxx12S4QcIzM7bCO/ecW2V9iwYNvA4lKYqTHAKl3oDlJZVhwoHvAyliP21OGR0bEHrGovgZszlG
uPqssxM+GEJ/U2cM17roSMGX0Qa4XNnrYkEKdIicXG/TMYRzqCufIzutCF9uof5JbJdbZMRFvUc8
JTGVGVr+OXBHfHGHtvF/HJ3HcuPWFkW/CFXIYUqCIAnmIFLUBCVKLeSc8fVe8MBVfs/ttpoE7j1h
77VzqjLhxN5iwHWKjx/R1eD4rJliFI0a3R7eC0mA3cH0sEQGZOPLot9CzmUimcD+y4+I1T7gnLdo
awMwg0POFDNgO18sgbytRXSFgAFQiV6Rws0LXdTx1PzeFtjdegT23pf/qvYGPLcNmF+UPNmMzgDi
mQnjUr64AuJvRrwZ/o2kZIMOmNF6mKxIUrZGrUDXqaMbYF8Wv9MG8SBunWsbvzXv1U6XdiBB7KsM
3VTeycMlF65xgT+TJQ+XWwRTUfSoVela6++AtrQDei0gqkwJmxHhE1XGtLLyrVEYd0sj3iEjeEYE
eZf+xh8GQz1U+4iXiUBkI9YV6wGrHUVfsWcQqFgvlrGx/2sAzMLbbT0s2nh/b6T3QXTUwokNrJyz
Y9OvC2JjmZsIFb17IpnrCG9tCt4J4ZSm5jvoc+FGy1hS1HZgQQnGp+ICDCKFIjLYshK2sS+HtciY
uACA1NdEnrfrEhmZyPyCGpxqEZ+mSimWUocNXKw1vi5d/GfhHsfo6HsbhSRtfm1sQqZc9MVeBy9P
gancfH9uQ58SsJLoJKnbPGJQMP0UqITHilkEgnfUqLatIssoaEDkyEN3+luLQBGjvQHSsjeVpREJ
tpIg5AXU56+MiOUHAV/dKB+MzvjS+Aa8nn6fkANsKDk+cL0GWl5+igXs0rp0xWC+KnG0ehRHMP0L
YdfNs+qKoj+7Wh3ypPNQP+vwV2jnKpM/8Ag4gIXDAJfXoJy32woQ1qeaf2CAo1/h8mbVUgZYf8ET
Nc+s+w2Jr+sQhZiMHHs0CAKKlwoJTn/RA93WLJndJNYy05W6ddRuGmsTcytQ5IlvTEVuVh+EcVdP
LwWXD4JcT/n/cKhQu/O3k/WOk60kQNHldaLxCdnpXjsAnFQzLaCSiC4nofuQGFRryZeeukX1Ssud
Ts6OZG3ZB3TBjtZu6o9FsTHnRFfhNWo0pq7UI+vbE6FVh4yvuWqqr/l47dKDSZwdLCyP0F2WLNbw
0/oqcYJMPOPj2JyIna2aXSCpbEnnk0HxwztUh0WMFz1GzFDXJLb9nw6l2IyIOJZr5SctPrriWUwk
9FDpF9ChO8jTlRciCm6ZrWQLFu/5OTKLx3jOWcAq/Vc+foa+bov+uBMrcSQLqnlPVooOEJ+Nb2y8
DkU2H70KBDm+sOaPnQb6uxoOJ1Xg/Jq+2vK1TPDiaQwB5WSpYWnWzFssrDu4GX4DsJt3UBbgSg+s
MaQFPBvg/ebC3ydUrRZm65L2sW8PAPDwTl2CHO3tX1BicI5+OphZ+XgPyMzsAaT3KkvBnaF/G8ke
u+WI7n0E+Nug8wTUX2FryPLfAJyej/uRLqh4AlDB6oBWjFHQ0P4r8UeP9FJNeDKjx4IAJ6sj5Q6F
UQLcaLxlCKqk+KOChx2q+lapQxfJMQOigp2ll960nhKYEjzpH23ZLhxWqWH9kRbfosJIhOvdxEFB
rcV3+v+TPySrTke+EKKfMtuPKLy26muCbs1UQEgQ0c6V6VkcDhyzUnnIeMFYFAqgoEWcx8QNMrcm
5IIiTRy/wWgKzc5MfhtSuxwGGQsmx115KKA2gj6jAP6SIt4D44O0aOAbs9OZxrljB3oslZfpRUuR
dDhGjP5lrgDF4AYdyh40+mcEL7wOOqVhea6LfwPaH5WNgfiSQnbJX33yM2XEwPv7zLwiWWEO4ZPZ
bLiD50T1ge6opqPVPzT04VMakV34VKZ33J2y/AtR1U5p3dBi09S5rXSK6/eM+ooBeav/fLwegpLP
yjMikTpyieeazJcPgTcBO6XGU/YR9Bf9jd9KMniEbIy4djc4A5Kj/FcXD33/baDbmQdW257DWLnl
GghfXjeiTuX9yJKRfc0MtMiYQHoFg/cj+/2pm2PcxAGqjrZwsmknZjfkqRm2PZHwcjvP1z5og+mM
mZlSLlgI1ZazNE9uHfd1Nc5oibvfYnE5zHa4/q5IS+o+XViJ/RVBRR/+oWcPitUi8ElKXHs18W4k
rMNPRrtZSjquVGY30IZN18lNE6LDZ5K/CqK8zP4bSAahERxIncDYwL9bySlT91G8D71j336HXm+n
pG+jkNeZaLaNZ9fZI2kJR1CxguMHNQmlTmsOW/5xCZC6BgreUj3kSDQU9k2j95zh2g3OWA1RaLoc
cI3iB0+ZrGTjs9DhKqJFIhaoSb4q66M2Pw2hPIo1lAHW1rP4UmL0Wft3f/yG6FVkG6IZ4uICn0Rp
HfoAgGpBwJyaWW0r7GtKCgwhsHASOwdDku3r1CfyF+/anNRbXDrSfJhVpt23hFKejx6NLwQGT7p0
ysOs94ZFUqCDyQJXto4xIfY/sSGQoiOLOxRQWKGcuVOwwOBVe4dCpm73oHW6mx6u5G7X89AgPTLS
s9i7/U+en2qfwCDjmHi8Mm6lbT31xjefS9uA5Kj0PYGhby7jtHLkei+Q9hBgUJbxXRjDLeB3U8s5
uh6IeOP+r5BAhdhzXXMFImond0oinBn/myrdGarzsmir2jjm6mUO55lv3mLDdZVpf70IIMb8DKsz
66j5GxqNnQSqWmnuRk7xmzLZIraQn0jsvnged6J3pGTz9V3vMSVxxZJPaq+r5JYgFoSFopKTeSt4
k0QBQpoA44/IKu9pnIxeXgO3vUUY2Y2ewHX5TweD6c14m5o6P2sXqqfavuERkiAuCV2w+s8iuArq
w5Kvvc/DFMlLsbXhHBLlIBxaxJzY+500j1eKauHu9VapfLI8+ox3Qpi1Zkpn05SdogJO2ZEsBh6t
75VVQeim+Qv1xp3AKIT3AjcMKorE/EhZJYN3CdTzhIZDl7+thHLJFS+tdzZloAwArybrKnt8JS7s
E52xUhLsWK63YDKD8+z2bIIfOXhaBaOtoN7Jwj4q74kXrysoocLoUDEnjAm4StgzG3CvgqnBv/It
0JPz+6jSJxkCan9STPqr5NEhO6Jd0EVgm+ONg1SHJhqWa2MepXbI8/5kHUHOuymfvfxZZF+CerIQ
w8v+rUQpljlaf9YbQkuklRlCeEx8Rx592wJOrpaIafSb0/rSViZ11mCHFrY/FbE2CmdsOl1II0GK
zIIzWmznOwZMkR2NTxlbg0FFJuFmmZpL0qe2xKhHBAWQu211zMeLwUoOCyRm2bkXPtohOdPQA71f
yJlz7CmgoUUehIeIyIyGbAEAEOS7QzGUMV8L2lIjrNaIiWeXjgbQoglhWFBVKyZK68Qi2DPhxOG2
xxP8rzCMhdQAkExrJy1ojfVtH/4zWbz3kAHT+iEyrSmqe8PXXdz7+Klm7J2NXSSaK8kzFnConQka
AI1RyrZbAc/lZ3SmSMfmZn9RoqKpSBsIafCUljxjxG9gyyru5L4mhYlovBphWa+NLICjLQJQ4rAE
76S3PEz58JEqL4Uiqsij+6wrHDptMwss0DoovrYsrG9UkrMefpYxFEOwRwAXVw+dHbg7jXu2kInP
U8S4qs6wKboFtomAIfy3r2xjdAkBDt2x3bZeful2hoQ6+YLpTxxeehTPG1kSIYBkLgp6SijH4oY2
rif6hi9u1TOyFqKriPDTPMiTiwsv1rGIUT2HF5msbQpo5HXJKhNJdfiqig0/u+G/CWebJofc3U76
qeWDgE48BJGASTpbmVigPVcqN8UIYJW9DX6Msv0wRcC9VFxgyvdY4kvQ7wEBWjwUDiV5ri195Sml
G204DdJ6tLbIAbYly2CO5EBas1Zj1SGoymJbMLXRrFdT2Amg3s6tfFg+OIO+h8/CO4QR5CVG/yKq
Xow29MEdGpqcn58cHgvgDm9R+1d6D7m/6y14E7Nea+mvpLlNAaxno6m7VjdB/RHBwpgGSRqGlA8d
MRpCjTR6dCpwh/ImCJ8StrbgODA06M1HAEkJcjRTLw7JXvnEGR5Ha6cP8qUev6cKqT3r+ok0oEIn
SexZB6Ytp1goCnouBRk7haYEGn8mOmfDn9Wd0wkxCoLXIGEstlOIpxfoC8cZkBD3cPsU4lAghShI
wSPpMNLXgwbKedPldYNqQSNmwAcLaASInLkacu0nRMMdffnWoSsBXoYfHhHfgvzK81dVXy0ClWrP
bSosFMzczZsS/wnaBdAGuXVbNfNelaSsc2CFrQ6FbfYeRkwhsC/+6RABUvkRoK1JyneafeARfyp8
S6n/rRXPFF20RYXts3RlpNzE2oIjfEyUbZ6ilOmdHBkMH75F1qa80TSCSZgfjyStjPfB2rTjPfX/
uukqd6tAO2jWLpEVNEhy5DA+ZLTTqs2yRFE1Pttx503IX01izb81GFWWmGwaRvB9+AE2vX8p9XkA
nlE85PyUUlQVaykkXPZStVepMhYlWZEc3dJNCZ7CcIpAnlJZqd2qF4YFXuiKXaKJSn4MHlN45x+w
y/gQCXWFGtBUN9nYZyxsiTY8+rg4s+Gf0bM6aRk3gSjs3Bz/5SA+q8FbLaKMBir5SYhQKS8qG9Sg
Q+fE+G7gpO2Lax7O0qcREBXL6BB5nnbmF3UdYyuWy/wUZzl6Um1B9UB3b1lrZMZsTY9UoaAKcKRG
EaX5nXEUQgRmdwNWhOEm8MaVu9kFjaNeIBXjQ9P+xf491VkSPQzv4hEPC9TC++6483QZEUGH96wl
6qJ/qvW120v1lnxqwLIL6Kd6YrFBdUP/2bA6zeJr1jF1SX8C6c1Drykflc6a2YBw7bbBM2DnPHYn
z78FwU5hImDGT8y0UGMKgxw4GEXNvESvm7eMyN9at0A5dNnRdLfK4iUSO1F+stl02pGR9lpleob1
cdAOQ/kss6WUncG3E/Ej62caC9PcD9bLr7584U9STnG0G0cUJs6sHZNp83WXbdG83ZCY6sn51cpf
eslCnpnYCJsuMkjFrlC07Nnq4toEDdIRjM7UlyDnsXTy/AYzYjEQLSIaSFoBAWcygBH/UdbhqdF4
sdStISyD4Tdw0mEB0Ofkxcdc3JSXjJZnVkIXKs5EmrpVjQw1xiBDimrHKl9yWeVjg8PtQLtUNS43
H5gzloLwokKYFSticMMlOgfCK+IHuwK0bECQ+X5xDSfkWP8NABHONdvJDiErz02tHQGIIh+Jp48s
O4TWDhN1xqKPLAQfM/uORjbN9ynL/Bx1kfI0syctjZxDvz7IwPc5cNJNrazZlc9H68mHAxlwSUxf
Rp3vJQwXkYYKT11Y8KZba++x7i1TXieLpOdLE3+IjCUS/aRH5z7a8fQ708xvXRbAXDU+HZ277ysR
r4zrhuiSDyDPjrnv+sFGIVxF3c/meBic+EwXB6HY9P0qSS6tuae8ggRPQvfMr9FhUSW7uufD/adx
4PpL6nM/WQUomXH8ZHhViG1WVj7aYKbQ8s5ST5l1SSHYUsBx4CvFSRl3/eT2yUocCbOw4wB0sg2z
tu2uCo5B/CX4YNFVBMzarE9ZZQBpfWqgMfUUi5dJ0AsGgy1hXYh8kDR73TdDAwcNJgPCNsfguG7l
bc1qsS6Bii7SfjNaiM/k5ciQv9ZujlG6efCU4RNpBVcdDsyb4mPY5Wuq7TR92ohOgJrheaAc+ZWK
k6Uqdpg+A/msIMMKynTZYlzMmlXZfksowAER+VgyfVm0Tek+KP/EBE+Q7bUnQGwSg14on/gXbqO5
T1VmffNd6u/52PXBjvm8Ff2aVIeeMTrKeKJF+Xgy8clWZwCF3N2rcd+x6DMHdOHxjpFUoZ2M6lZa
e3pHCIgRPjZqfKK6cuMzTedDb+iOksUKd6qBB4KB3OhM/NTTwHqvjuyJgwD3a0J6O5uD/Fz9gHGR
qJLDGPvbrh5XsISQpujhgXyQJsMe8iEld61eGwMFe3WuejJUG2cqX+FYOG11HgJkT8D0kH7yV6Fu
6f70nrwQ68VVwaCnmreUPLwKd08cI0FbOUgxgHrUPLVaSt9PM+/N/y7TP0VATuZt1OZUty/fuw7y
VvfwWPCs1Q22L+aDwaOKLxImR6F8tu0hRT8vjbD4Vkr3OwyQpoyX4OPBdcv0FEKFkeGQR6FiK9ih
LA58qpyRj8ooyCIjvbf8Bru2CJMfvXuJGpbSLR17L54MhQKNg3cuDZEUD9wAAl2V/weHmD2lAlP9
y5++CFYUpw8/eEbS0RlZpWnYTGJ5m9YTUlLMLJ0KHPCQ49ppLml1bnhZJHVf1feSdoH4nzw6yNxI
8U/JMsaA6NdtR/08r5VqbCDmwCN9q5vTEOLZSi7YuvgQNWzTa5REYgmd6cujtxgTV0LpJj0zwjR6
ooYFFuKpBvqnP4RfGU+6ic4Onan20bJfEaPW0bRfPWAoZbM9WrHgXgTqqSlvsajBfdlW1lHiBoFN
yrAvYfCV8xzxb1eQcxsuHtO/Sxba67VlXCeThQ9T30qDZIIumBEaaOkgzu1kMDZpe4JsIXbXvPid
CYsBFDV8VflTwgGfh5NDt4M6TMKpFXLwp89JehTdrUGCLW1nj//GOuVASmKUCCR/5+s+OABZ8zje
i/QVqdfWB6b5zIJ1ia8p7+YGVVNQ/Tj2FO4UfQ8oh3ZQTQjXjpiyy69awQjDfM34FbDiykuqJDM8
59l3o7vp6AIw6WX9OGjf6gAnZUAER9jEL1mXyBcIXErkv4BHkvZ7XtTkeFUH8mPn4/Y6BMByFcZQ
5GSz+iVxNMkOAdsbNqetuIulg6mPG5aLUDfwvKMKBSHFmWV5FzO4lcW7jG2z+iqYZ8bBZkCw0WcG
TwWSh0NO3i3Ngd7aNLCjyPSG4OxMt5WJkGRHby+xtKs8oFOjS/kvkXHKDlslEDO85vJ6jr6VcShI
d1nHgzArfi35HLNvp6/QUASbPmgUWkUUcAx+JEhR7VErXStqkdCfGoLV2pWoXJLqwjgjp11utZcn
HaABhGzoMCPhEJQZXbEMr/Y5Km3V+8ysg188CukhEVMmntEZJdxrcYvAGw3AGj2JYrq+ZjfT1egc
xvoM1uaEcuktZdskvsSgiLV1o4NdQQmhfESzyiPKbTFcL8Rh4yF60PhqdlxDocg42mlLp57cURc3
GppDo/+DLWoYd70WFwW+hqj7ZftcqKcKu+J0rf8xZKb5DZADK3tx+GhUfg0TXUP9Z2Tiqug+ZVKX
gueY9ks5hIgo4Fllqja+G7L6ZrMVtVPDDmcWrAsGoTXZXm7vHTh7nBdsYOk16YTU8Jg15zH9Rvy1
8IubivWFJ6hrrF2BbbQrQydogmMynjR2ktW8ppRumYGNfRuQNwJhqPS/x3lGqQISGwEpYzu/Bg1k
QLzi1rpjQA3i33vwx+J0cgS8eJq4LDABcXOgMSyXngy+iPPpgvdw6s9s5Ahj8nu2F07cQg9se94c
5tLtsMz6AFdK4NTS1jACF9aM6h8SmUMjexb+16h8ViXyczqGdmdYxCmy/IUxweGFko/MrCcSmSLD
z43PCo1ax9JtwEJhcrwJhFgywjBjyIHUKirOTmH2CyxQHrRI4GqDqZrPQkQEXmsy4ce2w+ZSqqDU
yA6VUQdLT+IdqxmkESpDUO8k7iIWRxCGiIbz1+yySHUMFadR3mmAWxxBUpjshOl3XisH7S2/0BzY
pcUlLaOPNqpdhbae0b1SGIsW5c/EwAEJIY4jGmdwZsRfGI6ev3Oub3RgBH3vxQA5cefqgbFXUWyG
THcnuLuNSmdEYliuQjM+hONWhAycBixpsKVUNEpxVCM+RTlqXCYLvV2QbRL2WIm+KoV/fUexIjAU
Wfm1cqii7FLp/3iQW+HcoU1KmLOysvKLP5XJSzf7uHLWhVufYJK0fCR+S+wMWxy5XTUVdLeT6XtO
IH/Xw93wXujJYno5Am0bY5aPOiEuFLYh/BSCsu1KMgUaW69O808a0ycplbAUGv6e3MXg/xSJrcIf
QJao36pjFDlSSbQbPXRezjCiFiuPND4r4y9VL5X2Z7Cglv2TqvWL8mojuYUNCDM8yE7AxSSoeuGq
wDwCwYX5iMOUgcbHY5BftVhQJ9D5cMLZpF7imA+OWb5k4yJVRMcKAUsTqTSwh0HwjkJmvEkeDlLD
+1bxrkQwMqTE20V1gO52lohaW2K/fEwPyKU1BuKGuWnMQ+HvZWL9amj88O/rW+89iEQjEYOBRTRy
VsrAZPRlNtdQKnI0PaDWZM3bmOQ/spAm9nCY0Hi3UKoY4GOv2YvFP4/ePR4wJeF0ZF3uicte8ZwS
S6fOQ1zLDAJAAHEnCyMS8PFHa/HMxyiHyvmNQc5F4z2OrzA59nT08nyaEWrGDglh2CnVnsG8lBF/
8gp2fWdzX3TiXibslMvDAhBDsKxQPCQ9uFhEUexLctZskKVMZaGSagTzDiNdWjIFIdnhiMJEbV27
4sCBHPpk95UqYwbHSXKYTwRo1A7755c48YQugx5UWo8IDadHBocoE74VaFTpOaheU1fCNv3J9H/s
WPzRWmXQGyfx2hnEc1Ic9xrGh73vDmgdYz7jstvC2VoZAdObbBOkh1Jivq59BCWasxiKYitAwwOK
KI1bkwOi4Lcru5eSSihPXkVHAUVCQnpsB37e4jhqyd4EJkJM+HjteJyBFnXNztC25sT/u8WdobVM
o12uyHaA0+EM0qoixtAKAXen8qarnmJooPeqV1V7Nn2kX+gemJEo8b2q+PSZV21lsx0PZmmuBbTR
HmGmMe7ULGHrhTwUg5uonEURZ9umMwgQJqzgrXAozuoacggUdSd0FrgB8m3AgdO5NmdhepvtodgU
eMBkYdsHs6ZgBnAfleSSGrJTU0FrxNz20z2IT3PSoM6HN/rPKHizKVT6c2MxpISXCgLFfxmUzQXv
rt96JNgCgGSRUsGoFHHyx0v+mwgLEjBes2hzaFa4rko+u/KoEldMUh/v6bysnAw3NLgnKpuTeuR/
nhKiyI16kXTyKpW4/LwnO7Sy/G1n6fC+byEVCIdafVXTY5iu+LG2Sb7tii129/n7xKlJTy59AfDe
YF6KWiYKK2rqNiEHaIkdtWCkkQTnqcUIq9w7RFadjOdw1Wknxp/BNGx0+TDzKOCmxOSA/mOi6rWi
U3MYq90GP/ErCayl6G1aE8N04y1N0Rmxjc8A3Wg9zuSlvRivlerZWsMmqdZQ5YBZmziQoKkx4jAt
Elt0F1+I2V1mxQuiNcDl0TQzZTRde0k4EfzvXr53LSc+7PQ7rRqbpJ5eqNgqErSS5Ew2UmChhiPI
ujokzWc6hfxQyE9uiYUVL7QNfVvYXe0WjZspD8jmOADabu8ZgEUgagzYM+BiWgyRSCehsWNVx4DD
ZG5bHNAmSeohxezWpqAzTlhpQHsRqh70a35RnoHxwjglrcSU4X4PYv6CvtfAzIk8JWr+mpqlL5TP
ZwXrU2JzzxsJWQNaP+dNB9zo0OKe9qMd+gKZBUvEu1ZGPDlQyw98GR59gyIw8FQVJ8JEN2j8mvEX
PSktNckkA4YKM3G5xgpijRxMw61LerZe//T9e1D2sCMt6hOiBNBvVwSyEp/UowwlDWDfSG91FuAN
m1raFCGFGMXnCJOwIGiQWBfMZ+GxKla81lq+cTSZaua7and0UVEF7uJmCDt9WMeKw6cZ73CCej0z
gmxTDYPd9wSZjZ95S/dM6IYaaKsQJcGQE9PpKMQWtc+qQz74TkD0+ANl3+co/xaxG2K7DPcF7zCp
8X2d2YZxpQhvxZOcbCr8t16kOEoBnZavJmWKucjQYhj0PoWJLvSzHI+pBCmZPXiHOSfG9ROlkwMo
ZDHP6axMcfXimujrWcWccKMI1O0G0xZChdXkPEvByhEJvPkjAb3GL5KGhzY/AhlZKOHM5drbQmAu
CsGdOnNpe/onyhmenhJhJ1MmRD0xtgjfJGCE1AgzcrtX2SxU81IyO+Qg9tq/bJ/mnpNn/IVOLNDX
EyaFQQfgx7iH7qdFlHzvB/aEA+vgELkR28o8uOX9WypRMVUhq1AwCi3zMXXTyie8ZFRLtgmpq8My
Jlb9Uafb0xVKb+Zr5YyZSmKn1b5Kz19pkrhqfRye4vAsUEmN/quBP0XiO5yFgsVUj04AJa3Fv8fk
e8rvEa6onriUaYoZu/Cf5XapkEul7y6oaJMgG+SMqjnuuLZJO36mzcyC61c65luJlAArRxnif4d8
IpLxUfJZRlkPA5ZOJV2LMujNwg+JrWYIARKmQzbwm1TISxVjrbIkHGbPWdFucNUwSRk3lXVSavU0
DUch57BhRS8FuatHxgFOlentTa+9D4XKz4gthcSo1dRmf3m0ERWECNPGToDNGGQIqoBiYlUnERxj
S2mLxrJP/s1xRjChSvUTqFgNjVScdQnBwsYFyYLKxydeWG49r1DwyEPQHdAXilzUmxHLWr2zWrwu
qz7ezI56aEGUZ6yirJI0F9gT+K8zF0u/2rGgDDnkNxMsbe5DuPvRTe9++uCYa9gJNYMZGmL4JrFb
9D5RxzPnb6WC2X++lPpNN41AWI+Ehw9YX1dh6DQFe0/gSzyi1PPKXbjHOOIXMKvefBZsA83WyVmv
YbRsuak+NEzBQsOj65DqjQN2xvNHTKmPE7V1zypK+Fdh028hM+4K3hHmnFzJb7tnIxv/LJvAjQWC
YtcFh0VUcEso0moYORzCSYY080H+XFw+9QoLC8q3AvC6T8mnGNpa1y9WhEaXo6/kQRyIFkn+IP72
30qSO3HKRKJl/uKly65l5GARGDiT8OHQMVyPyO6BXWXrY0nnibxOXmfTcAB3L0Shm+9kCDwSyNlE
qgnkKug5UvZmZC9RDAplAeNXZGckuSSOZBJdOIvMuYSOWzZynq2j+huYWYcRWVE8p7Pow8TvWg8Q
NETdLcbZMZOznjBuicYUiX/ekT8EaXAV5CKUu3mUQpj0iFb5ZmUHz/z0aF+lnO3yTiQ0DF5ifqQy
NrOz1lJr2UX5FRe0hhEy9+ipc03pyLP502PwgIIzqQ0LiZo5nYhC2vtR21+VYIIWrFPRDk8RjJ0f
6Y5EBSJfwvCTZNTiU1zdE/q+YcNvMiYLO0M/5nDFFqWtpY7wVuolYrll2m+LE6xN4d0muMbteqMf
EvR5C/+bjA3F6b9CixD6BR8l4k8gZYtgr3CWuizNbiabBLQd7IgxVGFA/AlwYJP6Kl7bK2JIGczX
OmLASjPNmbNkTtLbMlbEzGVdZIKWoXpHE+gYvxjwlJ3Jh3msfqgJBIrnlfhgSsrinnLIlpiBLHFq
m27+aH7xkPg7c928BnKoFhh8PQpark1M3Vy5y1mvDgDW1Y1V+OVAjBu3nGutzthrScDugN9hNX5Y
ppOuWDboeNJt8Ttfye+Zd72uAA2xJ1/gB19ITvIDCya+gPSv+fcvaW7XX4xZ1VXMrXIGWI3siEnO
iqmb8tNtk1MNxZtkN5SK2kr1l06zV/CUuoGE9szJFwccEfJKjReii089crq/blPVNvZb8s5t4RF+
EIrJFZ9f8dROn+JjqLY15yx9I00e5conS4YSd9TbyjfqB0ETWYCA4K/Y8Ie9GMemWLLFs7qFQKPI
W2Iv/A/UOzLTIjsVCIWyWX2Lw5piTXoD1uE/pSKcUF09favmihuR+m2SVtBreDpCfRdXR1Bg8U5G
fYNulDuV2in+lTonbEHWc8TihZZJSFlT03d4iJkY4JOpo0NZ7kOMSBXuLHSxdt1vIgWQ2Nob1g4/
RKQfJPGa6dt7It143xJj3enw6MgGcXoGsInu0hOj3EXBs9LKARBHsuwJbgCP4RAaxsExf7WUJjDP
OswSFjtTJVYJq4T01oXcQpi+EKzroGu0YKVVsHfmYGtNPqspLJp2lZDWPQqgiOIPLfwWgoaor5p3
bzxZNdA9oFkllarPIXg2K5ho8gC3BUIW35UJNfAtqTg3sQuppA6zwasxU+l8Qqqya9Oj0+F2CfmA
MElBPz5G5B17COXQmc1/yxi/ZgWhemikT4nKYAALe5TR/c/2qyHeRMG+yu7RZ9MfE2xIEA6q6drk
LjSbITxN1YuNXFKhnKAtn+iK5OzMciFNDHTATIhuUK4ZCnFek1GKNc+MVVITjiWj5lK74QzGAWM1
+Fs4hbt/fGxJ+jlqdhW/pp5xFEVTxYjNCJDLqKxPULzlbblRAuHWY6DGWsBPkzOsSJGaDxXRFbk9
DnyLeHSqzVBaThfKN2I27fngUvuvMXZrau0Ro4UXkq7jdSyrvN8MpY/VaXe9FEY7bfo5k0CO8KsW
c0fyOY9Q+W7ZgerFetKBGlWSaJOp6kRef1eM8oCOGrf8DHrjbGNcipiz0/+wOpJhM+qk2m5xKyna
aszg+SNspPCPF5zHyMhmRarZ/Ijmjpe4YUqBdtR7Sd6rq2+ijFoENd6NRUwH3FfepQmvtf49kN5i
HlQ+XF+8x+SJmG5J9RldO/OQ96eYmnFMH6lBfgOjtHZnpYdUWffxPz/5pTNn1tsRLg/Jqzz6LbME
8yz6f5Uwfjg5i3Wfr4ch+lh/4BxEDg1OfJlOJNqy0QscMITTBrHGQiyxNiJNjy8ZrIMeOj2Ollli
E4ciOk5BylcxOAtdVI5WYekn3xi2Mnw4YdJ0KJwm9Rs3Wg96fOvHSskIJQOyNoJS7co1BFJ2/sz5
umQGiNd8g1Rt6Ry9XggVkjBL3w0absuw0Ha4Mexe31k0V8OOs4UR/j4zjgxPW2E3oAKRJXWtaDcz
8j4Bg26KRL8rUcuxxbqgYVZiD0LOEBX3AcMltAh6Qp0SQANmmsn3iETJLPsSr3CCO9RfNaQpMYxD
KWj9wWDrLsgvR/20nEizFJcmgaYrEe3qztZNJ6eeRvhMctlP9SnR6xHYZFPdhu/0QUmB77v69IUl
XTF+my+wbvXKHiRHR7WGQxybyC8W9OZHvxZfJA0NhwL8U7vKcPcyZCm3LGflB1O9XoZFRXW+5Pvr
vCsiB1zStce+hlCpNX5Fj2HBP/9ZvpfKN9KdGL72j57bg04Vt5B3kEA07hFyj/VlCU6eznO0ibgu
HEpqjIjprfRsBJHI8nFx7CAyFWu/XOPx45hhOedMgKkewE+S0TW/VFhKwa+E4RErIeVdtNY7JzAB
36O9X4TaAbt3ib6oPY30RDqgIkvUDpWyzCRHzn55t2Gm07pRwU46TddbGpZ66nTYPnT2pFQaTqid
RpiVnNG98SKohrpvywQWnfEGKgVpx81/TJ3XbuNKlEW/iECRxfiqHCwr2HJ6IRyLOeevn8W+mMG8
CO0L325JJKtOnbP32uPBKLdRv8592hvsGu2jlyDiWkXOcuzQGe7cCRLDpp1WJbIhf2nDiKyIi0L0
k6qyfAcn10YO54IAGzobj3nptB/PoSbGImndlcRtjnq6hT5RI1dNfAqCqnwm+pD5FcQvq9omTXos
ZzVR62VgdxcawwK7UpdN61NfFFyqmczRASvVCLumPZt6QAwUotd5HsoSkeEyf5rEuCtt7ilGrjpq
tRGBiuOQqV7AGWUQRwOPj689QsBRH/TTXPgaGr/WsvRH0WWS6L1w8ZQenU6Dbj/bl2u/FvXAkFPj
zuZUlb6Mw0nn9Doj/4q6vRs1O1OxqkOC7t21j1bO7lEfPMqOvGfacVfX5p5irtXRbi7taWe3HY8T
xxRueIB9TIM/ihbRFUUiYUYAGZJbRgETaxsBkTjW5EKOez2EJEK2UZzfC+4zYx4BoyYTwd8QfkkP
DB894iYmR6P7xsLToNGw6ieTg2kWlkcR5esUP5L0n4F1uEhGIwxxsYMepHDlmohwEIEvpm5uKu7D
riGQmvGN8PMHPy7IkRyhOUy0B+aJ03MkpzXcp3MnUuBN+MFxiSqJgK96jAW2EpFubpnFNRxAh/n4
NxtaxZwPaGCxlDKPTA4drNqR2pvNse6Qc1GJFZzHecQjxv0qUjCcKP6jzxGEuUfeWFt9VWxOPdKB
aciY9qP8Au/exe6SIQ+1xq9JeWeNfJvPCsy/a8KMhZL3noHYGFeNVS/zCEl0UwSv23bK9m1gAEVG
M4YdWsBux8Ctp/ZaAW0MTecgKovnezzns5GHelr50zXgI1V9sqN/uKIbegks3BYVTKOAixfRMyjU
ycB14BKWUcBU0y2CBOjekYzcm6+Feyvc75Ce3CqrcC0m8dEbeSxQsbYKj0VRbWgpI6yW5C5n+EBR
F7x5WB8K6EMKiVPOUCIZTAZ1+N17XNAR9WWkDmUQr3mqj3YYrq3Z/GsgNg7omRMGlFuHYaCoI7vC
oWZwtccJc7NHL73FkQkfDMVPt9ZznvZE29pxgUMx1/GIb82VLL5z+VcLVPuD/ixropVY/tSfG5KY
gLFY0sMaWRFD73cKHZDD88EEykn7FDodrJD3BBOnzRulB48YZd0n3puC1hHJz4DGaKHozBJ1XoZv
xJwsNPXJXeZXP7FkrUrnnARKq5cNBMrYZW2PGFjMxxZQaSx5aG2JH1kG5xbLdGerjYZ3kIbHwq0N
RVuPeA6n25dzcYekQOj+0piSlVbWjNiOFWZCLXE3nv4cQrntsreA+Vf+VWbOUhv+TD59zWbAAhSy
lQfTtDSp0cnI4lD3nrW/moU7nrFOxokzamYApUsqFapQay9JxHDg0uS4YrUSSAgieMRfuR0cTcab
+URXRWPy6cCMSZ1VAuiuVHvVxydreJA4zScYuwxB9iO87XoeAs4WfbGp8hWH2zM1hVOXNxUeu/xg
upDYfKbGSB/XNLx3HaP5quabHSbO1CRdOt8jrofctRYOt3CAnmpk7D106Jx6qnoD5/qkgpUMOWfW
+aZmOw8pKNwuPhFmSEzm7JP+JK9jDcAuZ5dKKiQjeuyYRyMU+6QMYFtxxOxZ0NyYQ4XocJHov4ry
nUSXTQA1oG+MB8e6ylCbs8z9kEJg1tJPuyBnmMWUjJNa8YkZtbScY4M6AzNDSJBU5WDycNHyNjBm
Re7dLD2ylugIMH06DNuKiOMjyeFcI+Zi5kbUb4JGlx1eMAsO3Bjdvs1ukdhGBA8vnSaEJ4PU246v
vmm91yZkk6Syt22DXdnpfytLojXOBowZRnsZZ8wCsQGrYBSPeeRZC6/JNlll6YtWnzZJhIKQpGYA
vBwPR6v80YJ0z5CF7l1f1kuZImedfD1eeZoWrxqd8JDB5NhT9i3GI24k1LFZP9JLYC1rkvY5ZmC6
tUsMvqRdLeA/8GWdnVvXYbe1HPEZthLRlpkgJTsPdewc0vKtHoqObsbAeEyrj5JAQMaTEHVdKq2Y
8jhoouyQj/6TMQSfmSrvhoWVxy90mBzaTo897qBgTRQyQ4DO+w00ezvm2ciJsABEwyBaJPMTjQiq
MZNVMtGrJPJxQzDztom7n6l0knUSYF8z3OFnUAUDmZjBP3obYwAbTh6BXlHk117vwUpUWHgLBwkL
/iAhNkE10Nm9cljCb0VRbY/PMWMKp2mWlv4V9Y8lJn2N0hLFSdcQr0mNlWBwQdZJ5Ch0Fk98C+OI
O22m/eKlQSeHypCq1IlPA8N7JMnPBN043nlWUXjGj/IeSzQ6aOvqgeODQ9yuB77ZOAC0Rw+HwqVb
MBZENKUH+FfPurPPwz0YTVq6oCypzYrpQF+Pyo6JZKMB3IX1i3SdMAeiS4I1CpKO4/g0H15RT4me
J/9MiRbhlYH1OFOyeRYfM8yHxQzCDgju0f9MsW2YWJeMNBuPQxrJugC/E/fFInS0IQcg5xb453xH
JSJxsBukqZZPim5kg8Wqaa8o9sXVBSUXtdYu8g9l9lgNG2CjMv6qZn1SX2zmBM6ViC6aRjLCLkOv
4rGPCR2nbgzczDvNO5lxn4+SNNrZDgLrs8+Y2rtI40+WJu8lBUeGGo0QJbaiQnyIPEFFVtmbtHNR
wnTaFw08rM41gUKkU1TAe3YYzBBDhm790+ysR4ZehUEHcDlHYfd7zHw5LWVWphwNb2m+RvGbFj0B
78B+Uy428EKsEugywnFaVrb9FhTPpH2P9vPc7JsgT5CSW1DwDISEhl66r0m0mVjhRX2LaI05UbCr
oA6sFcp3180hEyl5Eni6/DzH21sD/r/jdQyDtzL8LaPLYB96zuIlLhTnjd1qFyXBbvZtxR1qnqBa
acW+Gl4j1I8DMvbOeOhp7srmjZSJBYE7lX2dTZ4q3OkYYbvlBgTAUzqcs+kSF9+0q2tJrwrPuSAK
1QDWfKrIsFS/DJNtqz9XiOEY7NhHd9BRFTYfTiz/xr5693KBvnrc2dFPMgE74W8gLOe57GhJqB2i
QZ9d2O3a1UTt0PQvZn4b5gPBLGmOsPQGHOty37vhG4bYYZ+mOiQMtgXbo2vMbMUwxTdb+xb82mxs
YijAZ48PE9+hMUXsnB00fbJKdgGqM4jx2EAIL8WCABnQwtlPRrpTtKt6OKErDmSzGiCWgNDw0Ytb
VyrKx8g7l8lTDJW4mduPJs3MQLs3dMFLbIQwCT2YH4jxNfGN3y7RoQK5IP9Zhfu5iWhiFkMY1Nww
7WdgzYfxL4ifjfjSpk/xFOJ1s1aG8VzxoJd/NiYO7VxBHyBTPv2OkvfOuyv92TSqFfhQ34LXNe6m
8pA4qHBoT6sJt1CnPZbz16Ttkv7Hrj5M68koLtocz+XCxJPLaFOWjM6jb5gwrCfOodxW9WvU4rTX
vho8+FMgWCeOPqFLxo8JLrh9zyCQJvFHx7ol0OSaKPJqjq/yTv74JiHpRlZPLaIDl8YqgGM7PoYo
CuyuywDC6dAOyBghXAmJMX6asX3u8w0Ymy3e5DqhIb3Hi1MK54APoXGf/ehR4yzLFE1EXGWfJgTX
1EjKTSY01I/Q3wBsIQdHSBWS88usB3Orhsoj/MwxRwnMGY29o1E95R8unk+YiyXjy4Pr71OiZwij
rRhPrwy11jAVeSsd4Xp6gpiywTHuIL9I6aRjTlXTHmAemQxxtOMPGmYRFOHOqNZ2voESWcrNnHSW
bJiGwxBDUt74B6/cl+mfzskNxWfyRrbWkJ4c4pXiIzPKUW3KeB9TclS7iLSWgVGQdL4m2A3Ng6pv
qvtZ+dmutcMnXx36/j0Wa7u8SApGi4cPDPKwwVFF3xxfrMZ3NVz16QmSTkBM5sowjwVXap4T6bT5
Q/bOgrt0qvYuHD8NOqR3N9GVZXzGDqMkeci53HsD22XxqmOFkQQpuEsKjWWCWL9lBwdCKwYA93xy
ZiNj8RjrPD3HgK/bKF4c47eub8bc5l5nFF3Gv3gD7So1dV5sANMxKmG+BM4/zw/zARcxGUejyccr
vyvHvXKex+E2Ek8SWfVXe2QAwtcWhMA5FUo50qIAz2pw21X707v5VQ+Nh7JHrlVaF5MzHJY4d9i3
EeEGxqoTN4WkQUQvgc0Am0oWyMIaDemkPnmX0jv5pb4TIwb3Af/4HefRc3Gv3LXbHjMsDJLoQpzt
bbvqxV0AkrGRfBNfQ2NWHKzmpLXPloRqtW88AoBZ2RDhB78lyPCEq+/aWHGgVVEI99GAKQADQpKH
15B/S7vlHurvcJkLDvTIsYqtIygP93M1648C6sFct85DokNDl4lWX5XCW81XTd1xUxHB8eSBlNFi
JP5/FZ+/rn28Y8yKsdmPBhMqqL4l2j5vovSQjAlRXueS7FLXZziK+iuzYw6c6QAHmUZna2+QTfb5
BdCj9WTRRVaTe2yYD5Bh2GXZOmHJk+LJZs4QEC7g+yENRnulghR5or+cU21FcWzN6OA0R2Wcseg4
xqXuPrVhWNTs4uvGb45Gr30wMVvSEYi+kTriEiSXlDF3231I/166j3GBptVgSInnGdt6qm2N3lok
+Ia0zFtXsC5QjZ+s/slSTOcYLDvI79NroN+y9qjVe9dfi/pRFxvmLO4nd1/lvyMpqBwIkCZ8kINj
XBMDqtK2zXdJl+44NqOiBH50DQpatlyiRWTvlL0gfZ7Y4BxVicXSJ09SEf7L7cQJECgrnidhM8PZ
NO0lHK69t4afiP4+nYmpx9RAgbjxi2MoPgrtjoasKNZdcC7p5Q77vtnYbCDjloICntdGr9fEtqfQ
Qvv8ZdJOOvdS1C0RMB2c4t2D8tyFN6axh4YTSdYfBm3jUBG7C5rM1c/s/qyuffmd8dD79GmZKQDd
Rh26ZkDZ6Q/mDHSlLjSWAcctLBVE/8qTFdwce9e1uxF+HbZio8dSQhcHksIpB2jg7sTBY3j0jDGn
e0b1MAA+ROQImsXdsjcs8tOwn0NA2m3KThclD1lIaCairW3G4LvZOvP+Z270YtuY+0ne2fbq5FBi
ZstDc6mLX82m84kCq1nXOS121ATU65G5Tc4jKiX92xq/xT34yeQPh6L+1linMN6yCcz3fbjPrDd2
t+TJeHERLDMhfqX1ocGiGZYoedd29kLhig4/1m5h9NiSou7eE3pSw1f2jhfyyFt1g93kbittJ8zz
TKhAP2OAxurWBpEgJoSbVaC98bdO6VUUHHYQeCiGEaQTEpNqrdNqaR3rjzmODLx4tZqTlunVtvpa
EoZUyJF1IKhvW2QzeK3yqwLDyskXPke+lI+mtwj+0j0ODBSXr+LBJiGnWmb5TnulGWO90m4fntS9
S1ecPCXQf+YqfDTGNr2+xWREgDNWLhYAXKqeztOx6WhLG8v236yPFrjtrcGKsegnqxmasENwC4YL
X48E54ZyY1jhUcdaQGAgeS8ZHzZYMW2FksuDMJ99oLohtEU3uMIOEkSrREd5tVCvcjM5NDpxUx0L
b49crbj7c4jEGu8W56qa9+ouqg1JiuJ3pVVr8rTBVHhb3lzGW2RfnDsIq/Sv/IxgHhckCi9R8FZ7
HzrluB5RAxM1tkhwJf9skM0oAk3vZrNp3G1aGccScAc4bLqXVKKw65bRQ80gxbxIdyFftUcbiKi9
BNDAFJotnBBTQi9EQiDQwri3xmZ6bq+MLctfFxGB4FoiKlpEzP1YlheMdDyGWKvuu3i2yvl+BkyD
WOCXNzSf8H0aTXOdn5xlhJ53uaFlo/Oltcv4IC7yg0hFfh3NinjvEcXp4IAWCSh2OMC4eJdor/FJ
dXS6sDl1W7BZ3E3lofrSBfSUBascXxX1PH2wCPNgutIwFbyyf6PEBVW9TONti4PGW4xAPWFaIteH
cMhtMc7NQlpFSHaWTbdhpFKaswbSBb+lds50mwnK7rrAjgFjqVjxv3nzBH+BtHI+ojCCQfTJXB3G
rvOKvtmaNvYLfSKLcNTP8GTiGv9BN9CUa5x1Dp2vmD2IYTGTWOo7BbPqWiKMbjdMSMqD/U41zzwv
/XQ2iOADpqJMIObw2HgA980xCWfBYlXfnLfojc0GaMz7/Fg8lx8m0xcYD3TPIuDK2IQAMVNUEy+H
7NXhPMIlY7bGGfEn/+AK6O0fppk5DDXExbrF7pYg/8GVhoTqHa9K8Bb/yld1BwjbPKXExi4KxKok
qc7HuTlWPDxE9pqeQEHeqAcbeonRzmOT8ijk6V/OtI+adgePOAZaf7mYiLwGh0RzjON99E05xfAu
eOOwjyUAKh705WXPP85ChY1jraMv5qrBT2PooGPK5z5CqbWIWT1o/3OPElHzhmyIEX3DTscR5Wc4
0pVjolv8IHLggb9RA+09c4shOC829LYcfY3QpY8AeC/mZveST06iD7j3+b8DROT59Xiq6LW0KzJt
SGR2SYRAF09wvUGO9Fozd8Rd2/EaFZwoNihPKgwp8nND61Pl65m/aW8Dc8+727iM9MqNShdRbuwk
0QXkRjpL1r2xQ810YYhXd2uYANvZ8TYsQSBwn03To2/gq7jo6RuoDqS6JvlwXBgqn07uG7lT2UMM
A7UZvrH+/G2qBPQ6MyYK0El+9ekhap7C6p57I+Qh5ufsjBRUafMsCMZeTpAl0T4jVBtVdKit6lH+
wzGMOqhklLajGazGwuRLbrhpmNVeapVsOnSvHeWO40GJY0g/+F8Ih1t4ejqmuE2WUckEBxw/Wnl2
my+LMFJJJPMUwgOD/VXt9DkRt6ZRh+qsVXuJJ9lu3lsdzETwrDqiLQpU/JRMxT5SF6cANI5tGzFX
ySmpmZ7Ip6KLOhPi1rH/EPR/IarNodnHOkJd+uXWSGBsQ5lGRpPjcOjAlZPkaMAHGTBr6+jd61F5
8REdSNWg16mTetsKCmWrIQhi3HRdyxPZ4waFJiJrdFFgIPKmX4H8CJEOt/QgkmJGkj1m4VknrIZs
DIN2a+i9EG2Hf7mj6KL1x7Iv9Cfcny6dDzzqRW19FTtAqSYyIIZJtbOvad0344eQ3ximmUBpKIOZ
7LnNc19hYEVq2Su4ffFNb7uVMHO266T7aTLCev2hfQsG+j/KKHZp170nNfJ4o0W+ZoXblMFVrNHR
M6dd5RZ4vqh4PZ4HE+w472uGcoxadJUV7tfQk5/xiHpLElRZa+lDQKHlhJJxQQASipQDbpH8Knr7
sURNbed4VepEzG5gdi/50Y0/LhV3GlVLOQH3q4JdYc3MALaZvMFGF9n6qmpqUDA9+bR18KDJ9OqU
Q81xpsfLB3mm6hswKSVNvCzauXaEac+HRp5GMLGDnpK8iM5T75+r3GtJAAbeFY3ea54WbLMGHKeU
SWecYnGo51a6D6Wi6Qmkoxx1JD3epNQOpWcyJbZaOH8qxqruUduWcSTOpp1ie9JLg44FLEbLzd5l
BcAFfWQiWM5TnIFdMmLVQB/SWshAMFSn+yjidNBXlXp3B84PqG8G249hKNsgOgS6JnIBAoeGQCYE
9aTC8lil3A3ts7J5/toGtSaOqZeyDAH0yubLV8UvMRfHurTeWpFQrSJjKyM93U9gLzJjBEcj3J3B
2aPqCRLU7VNryp30ks+ofJWjT8CyNreIaUy6JToIRb1FJ6yntiToIzO4sR3jbOvmB9NIe1PJAssv
gIGocvmKAvod9K7UWtng1ctQXEo/oAjywe8kU/KEZaG39J1L2o/nsvF5PLqlV5frWBNnIqR9wI9A
5gsmO5rVYc9lOmxk+TJzeD8q0d7Y1MtaSFillB2mH/EAD6/Yej7UCIxOvCbzL+bz35jT/E98PVp7
tIsx8I1ffpR9+7n/EY12/WCn5B2GwHFwMo9Vz6kD9gDNZIF/ZRrO+hj+AKiGbdaWyCOVt/UMTl2u
rdc8HDgm4FJFffNu6d6XP9iXiBCQOeOEJr1H5cVTVvTFT0uqMH6vUskO0X/yaozzIbmmAeAzXU/M
q6vbFHNtf/Fq6gwjR7Y0qnlzhkrtsnHkTUOnBD8aeyQrGXpNBlJzUOJz06BknYegRYgwvQGuIBQi
p8qaow/74tGuxUDoOf5a12Hui8XpJgUB9XTCaNXlOpMI024JqQUEpBukbXuK7cov4HH5DHiDvbA4
SzWJ9jMYFqd8G06PgvypEv621sdvKT2UJ1nx7dceETSSU6CnQSbxmudOFzTQK0bMJi02mYU22VjB
NkJA3k8IuFU1T5dziKt98t0MzlKNzVs3pm9G7b8qw3y5l6n3myR99ShM56zX3lvoZOggJiqgPu4Q
vvibsXBPDrNZ4izRE2Ny3kW5/0Mi0UdWIpYnS9hsaeUYBFjaqIZEWWQoFaAJh9lbahWkRjIjznR0
oLY9HFQ2XcP2kA/OtmfmXDEqE70qV/H8cVObICIzNI9NTNU/IoOINEI3CufJNquD3y0HmwqyTcWw
sfKDMisaSTqlTkXXIU+8Hx/kv+MWh+DPzwxjPZlASUoq1DSzoCtZzK/Q7jjhQ4ojfYHVxh8AeoQN
BJHMRWTgWvnGKnJqQqIu/ND9bj2sWHudWTCLH/JR16v/tNxXFJTDBA09fLQkeBs3LwH1uOU2afNT
RotF0NYQAGcn4x6Y5cPQqs+IGMbOpBPjovMDm47u1S7fZMXwk3XtwxuzVSG7v7LDVqAeRMb6USS/
oHNTjW5VpWMHNyQevihNNqZO4a3s6Too2rp9Q49Jtp+DYSDlKDKylwmLCwUN0bDPl0iUrH3M1Aod
8rC4mOGKxG1K2/aHudPOi6vPvt/5ZvQSFkYLlAURn23WWBGUIEMC4U4gUCvHKb4V7MPbhDmu3rA5
1dZb5ym1YnUiFIvZNIbYEb7NDEgMniz6HzvPKikHkQtYAtucj18w00kTttCV1w0lrqg5oo8ayl79
L6REtfUGI29kPxYpIgXNBGAamqxRPRs52aiga0xS3TkSuJq+pDYxiZ5x0dYGr8ICjp53oFE00LAy
JVSgqglkn8zkjasDa9sf4bKxbYr+HkXTe1JON7fv/3SS7dI+fWgDE+0Ui55ZseUqPXn30ry4+j7C
68l0AOtM06qn5neM4R6l2qa10QkkJucWR0nrZFss4R4PEDucPwOOMV6ZBk1wnJhu6g4L3UISWLJU
DsxBV0IgsR1UevQyjG+xmKyn+SfT6zhGFflwqDOTLoeuGJghvRknNnBHwkwoanT0mm//BNgwtU6m
y0L4/VZ57ZzcywukyDzq5VkV9TZ3Wv2576vk3IrmqQutQScbPKjPbjeKm6sjpkwwaC89y9t1dji8
W3X80io3/wutn6rUt07KLdXlrn/NWGm3TWiKpYaZZmx07xRpqTufSG0IlSwaDOr/98XuzFMRs5Qb
Xop6xsxBgFrJV+fN1PPGU1+1O7P9z6Xg8OdZun9LAyysvVVGnx186HIIxlfC4E96Ta/fLtHlOEIg
280L3TsYYXgvve5M+ZIfS9Nzz1lFaDjPMgNFx+bW1Ce5Vw3HqS4h2ycYJMZJaiqjCHFjMZJssjhy
FtJQVyVsVEtdAUq1UONcR1+G1GMzTmHQKK9KrvacHRVO5PNaWfdl0NitC48wqBqX62gVNrogjR52
3k8prOD0pAccNeY3MGm2Dh6Zkdg6vkeeN74h1EGJSVKjPt3CmC3YcvvhEo46aYSttI9oEM3HsDFo
u4+JwglnBfQsfdLSqIkZRhv32u+cWxI6v37lhLvGhoKfdQ3diKYTX4lt+zctgHHABAOFLhXY9d+1
I+jtkhW+ZB7g/I7NCJzMTCUzHg5gUTMY2yllLy9Dyztb4XNeZ8xQh1ik1ykbtLvugs9PbWPdxCl0
FyRfR4LyzoE5VQ/FMNbIAvFt9o2uvUwsUAgfquzBkTl5B6FLiA3BxKIux2VbqWGtFV2/7O2cvlY7
p38UWpds3bIgmS6BTdD6PglUcXYYpvSZKVfyklfxsFITyQxBoKWPY/7ME+WcIqdxTk1CtxdM3KHq
2AYLf1IoBXlxxCwriONkoztV/kgd1y5RRG6QBIkvl6wmH23XwStCZCOiZJuQWbyxR3QgNSrksTer
ByFvBviHp0pSEQ4CVmCxVG1YPUmf43Bh3v790Lg+9s7a+cF/TKL7iC7Y7WnbRC990o9vdh8ta1e3
jm7QcYltw683NRv8oWZu8O/yQHAzaPfnXUxf0hWrgqfsIRk/jM427lbbvMharlPB+FN4civboLyl
W60sqTaDqGHDsHwwGjYCvVDpREsN/mNmcUtZVXaoNXgBcUuB5Hb+4JHADgc+j6zjWPN1EwMsNTs6
G1UfnVWVNzhJ53tODnW+1vv0mGLXl1PrQYBpb7aX/yECYov0UxwW5TAGr2ksLggqxmsWOrRUNM+9
zy7Zbmh0amvt8d9VDfUOKL0WPndaWz20bedutAkBSY1C8KEaaVA22Z7S4xNzx3SfGiI7YnSeKhu8
t9z7onzt7m02HHvLitZBN/jHHo1sVwXJ2iSrgemJRfdqvlEC+hX6qKc07OnjqBrbTWHopwplVFob
3taf+GKi0nNozpB3EBTdV9OX6bcTWK9qboSWQ4RPHAc2ketUN319HgPqEmvgLNQVzrRDJedtTRFl
3PdKVA+Dmbx6A56oOqObzFHG3mB7y28RTbA+aZ5dwyyeSgPHtBm4wyXrTA7FokQY40QpqTWJN7H0
YFKgf3pJG+ZT2LWbE95KY+VobbIzEtpBspcO0lOdDCzTeKiGynoa539hrAZmaaYBJ6pm/Da/NBRZ
u9rSXnXHqI+ubBCTzH/yjfGxjlVGx1GhaJBornKDpJZpwMJPDQ6Gx2U60ldB+ZBQPbksObs+cwHz
dSklLPqzxLOoRcbhWcmyXHtowTeRhkCohdkcKVNcZwxpkkk62fNLY5FW3kmELCG+3LOt8a+VDA0m
xfFb9kFx1wZGH5asti0s94dR6ERtI2h17Gx6GuJw2lc2b65HX/VUBuCgepn99v6fYCW8oVdIji7C
qkUsgRTUsvoEaLH0UguKfxvIR3caa/gn1XPpFtDs7Fp7TzyFvsEZLkyMPqNRVkium3wTOYpuY2TR
jg6sKdvUOZqeJChyCCg+CpbJyXaa0XGycmg7VXpl7auQiKzJJw+mrIrowi4orrz/F6MddZQtbbgt
OAJfOV2Q5thnkiNqaGylwSFfs8xxl3geiuEmQZodhsSgJg0FV9yR3hvp5wnY8TVOqdr1Jix3bgXF
SUZI6NvUV6TPiO6E5cw/ViVKYUe3o03vNc7FL/J6q1HGL7qpJA1rZE41iinFEFlJqMoN8cORwtaY
Oqn/+O8lbnFdyhb3QFqR1fnvWUgKWs0T5anl+cd/v6WZNdgp2jClAaF20umD6lKrb/9eMJsZTAFn
czxt9kAY96icZUvCIhaa0YPW5i9WRfGmcDPsIztgHBrGzOsFlZthYjcxVauDcY1QjEZwdUar5tga
EEdjT8XGcnlznTHUWHuHp6hwxwfLyA4iK/trXNHYLPPm5mcy3+sB4rq48djOWwTZbbEGNFKTyxoG
eyUT/YvZVRCp8EXazk5ZnoXENW53dhcNe2W3l7IhOq31qk99YgJnt3uA5/5eDjBVVPiruYbaF6LA
YoxI6xJ4CT6zic+ZOu7b2J3cUK9g0Vnmfy/ukF1l0gADFKG55Uj43jt0z23X099r7IaGro1f00h6
rWVZy8rp5KucuYxTXvQPaeVVLx1gYfhknWjSg2VgWXPmF9Wn9yB0oWP3lXdwYHkc/v1JNMLD5FYk
u9GHE69aRML0Bv97yYaKiV6cBH+uZ0yPrjhizNzpnviQQ4vZGyorT2yoHef0H1TENok9vFRjbz/Q
eaPt389tiWSCQ/t/iwolMOl+ic1JOOtm0JMG+nPQxeG/zcQF+ga3cpf6EwM816+io6NixjaKJhYU
FA5mkdHJo+Gb8gj6Vh7//aiSKNxWRkJvJCserPlFJGFC7y5EvRykbY/UzTl1RY4BcT7w+cJyIUHQ
pbHczn2IEO+us0kg77JBfSPA1YZtb+ItBWmY5BNhSaIYHjAmDUTOePjXHOWiTqtavP8Ek3Qs12sN
iK1jW3TqM825mqQHzD/Q32luQdfVu1J10bIwh33hOc3Dv+KzFISOInbmEBR2czs+Jex1LoXzji+3
aG6h7hBNR/vJ8Wv4ilPOWHFIGULndvSauwnxI9TJWzrnTYE41xYACQuFGfTfjxpI/H1Xp+ei4U2C
iqWmmK8aZ8r///Lff8MSazclJpFRgIXqoafWQ7KbJtyuZt9g/Z3LponzwYnFjeqVkU/bmQj+TNBR
qQTKiR7buEvaX7ylCPlQVu8ttuV7PvSzZcg65lp7UUg/t01a2C9OKodjQqbcg3KwNXVMaEXi8ZGT
kTlijA21a8OD2yqq4LynWx2FGTBQP/zhfy8WsYu4O3UEG0xcszCNATEcAKYXWkLcxSC7XVNW9Tl2
gbEnZvBI4J4xZxuJQ26hs/WaWzmNAK99o0K4UVUXo0xMgiNAj/ODz0pAUaR9lFle7ybRcg+iEn3P
nfhhKotN1PgpHrtM3kOLGGXbcK+ozenEB8xyOgsYVNC4RKJlMwROTt6u0Fw4CgbucSGT4UnYDAgd
Yl33gcKzaUW9ee4TLFqqOdtewh7mJmz5ElRmE9vtc2i3Wy1zjUvfIiTSu6rY/rfy6B13HT67JghO
sRLa0imbcNelOhMtjW6KVVbaye917aQ5vb8fk+q7qTmleNQRz+1IA97U3eTBsDQDx7DFOiSoN+JA
HcwQKrh/cOIxuv6rOHMJUZbOzv8wdl67tSNZmn6VRF4Pq+mCZtBVwEjbO21t2aMbQsfRM2iD5unn
I5VdhWqgBwMUDlIluw0Za/3WwJLH+jzwyi0ntmtZDSKCgbCM0psrJXhIG9NQN5AgyJQAfaQz+xXF
iB3IBAdcT1WAt0RvwnBnCHGMU4k0t84oT0VnnWSucSomi9zPzKYzs6fxsJw/5Nwbzz78eFDTFNV1
xJxlc5q7cPKedjDHX0WpyokO6QQeCp0gntbOc7LOSVKhwQS205hSfEg25J0++BniCmv47jSQrO04
Z7DME7/VTjrJ59lPs7DCB73Gy7C88Ine/ih08WDajXbU44gZ20GTiCx0lPhEDeJ/07QiFsORPAXD
ODtllwcsWmSoy61V/fP+agbWu9ID1FQVI760yCqewmY2ZnlkI0XGMTbCS1eRU7bMA+4cnOWCk6/a
ODZOXjYS7+DDbTpKT+jhrOt+o8XxVcdsb1jOjhplSY4Lu0hVFb8Ry4Y7jdkLjCS1t2GY57x6kSFP
RTOsR0kGTzHVv/81C3apxUDYdq+JT9Z6ATJ4CgyWrsysrJXdmvjROxdWVTJMBJMdHE2cdWvfqWFm
W6VaiAcozzpkpWbD2ja8nQ+D7XkrgWXHTQX+eDvbeKLFFZXAOUS2InyV5Gpcg3q3jdPpgR2zuxoZ
jh+Z8zJEU8RqJgQ16aZ2iMbogwhhVNp5XD8mVXbxB2riYg7gVTd4724+W6Gb4WIbXHxDkbUfFiy6
InGDGdt4Ju0he0xwhQEFt4Ffk/HQ1XQ51NM+mdCl2IFDJY4RInAQMJukdyNWjh7JTPyMWD69oEK3
DM2xI2+2J0gP+bfhh9ZLSao7MxX9y9KgXkcAx6IqoTYJbEzEBnOGDBzw7NzkipD2OFw1Bu4kF1zo
MRPJnWUUwJ+2RSmbyZS6wBYokEGqjXPuWoiyoXv2ttcTFdxE5tFObePYtSZGv7JKNwFQz3z6szNE
7csURA8ixcTz9V2gEu9DWhTXpuJzE7dULrWucopdhQEeWyF/tuGhWw87YV+AKO9TA9VvD3R5/7Xe
lR2i1uWCn7AKHYCB9nHDHVTYsbP6ets31rCyRiUOKWaJr4WamCCWzyTfL2dKyxOzlnMEqH0XDhjn
SjPur3WM/tGM1XuSN4IDiyTKMTIIezcfm8yjcwhkkFV8QMKftQN9SGT5O/PiH+kpUXgwSSxe1PmE
xejuO45H17bFxY+a6Ooidei0ILsMoysvhhYKe4fUuTzQqjGcHY0OtK8Rt57StzisX74uZ/JEiJBq
KHhWpU2TpOm+YJig35Sj+utYN0gIHxJdbTVTo8w4c3MkNC4iHjAzypzr5gBscsIVIndNx6C7rOWD
epkyoksH9ciJVj/GbCNnYwwOdkMN4pjb3+iQjEht7rlG6kacM4GEOVMkGoQ213gY13u3n+BlDEzF
IeEh5nwEeaaiapjCE1Ra9Z0n00PP9QbZHVgXVkKdO3JjHsJ4st/E7Jjxx31ZZDl5uppxMroYoyIR
vOQeIVtFfoAch28GUwB0ZjtWbdYel+VCy4PT17nkBIz0OH/XQ6W621iitl6+trGHt1ElABZO7yH1
gtGdz+XlH185qHlGWgz8zH391wxijjb8zyRwbbe2fgoD7h6BRyj11919kj05QEU0Uo/JnShyjPco
6tQTXe3Xr5fO7LfL1Pqv+XWy9W4tBiHrk4DBHexOP3XzD1/+qXuH3XUujXWcdDihWmSq85AUT1FZ
oTfj/yOxytpFcXZNuS8/gHzU66SFqV2gCKvzcBkDOnCCB/xxvg5Pbg9wBNZYmfvcZf7QSlff2nGM
GaeTD3UR54+mDNNb2KI6Z1f2MlW86g7jZZS3LanOimHagSkGICK1Vn8rKowbbldgfdUsr927I4QN
CXP9OSaIZsxpQR7C8Pg1ZCcVKcIjb9laaM+anJyDLqvslZu+d58PIa3qlQlXgu9hF4RwrM1kfwuU
TrxEUQU6WTB5unfSDuK1as9JBcGQjbV1ykvUEz7U0To1qlsUdt8z2LaH3sRK1ThG/tE0pFTVsG35
SP+71Kt9Ivw53sr/KPAzQYGyCy0AI0MiHaeISI+VbE7LZt+h4lmGHFiVfk29ULg18NzsJrCd2djF
/TJPNQCbkMnbEepSAQJvhdQo2Z0/1E3rKlQyXkLRKRwIFoHocWNdBrLj9mHR+NtBytljboljqyUP
WgxyUoXSPxeeYd4cvXoqTa+HKWZ4B/5B3in0/tJQIRBzYzuFfXGLCa67Rcgo6ymyTlJXIYXtDblH
M1PQzBrFeJa02Hbk3sXV4BDtw5BfTy0I0EpWNMm0kQNrQo4hBXHl5/IOZ3IdyPAQ5ExmiL7y2Tk4
XziR+hWWmv2klSFSfhF7IeoL9MQdFOBqOc4nh4AV0nTStSx9lCKzEd/OA2e9vC9N4f+G+sazL+tg
VwsM15Jy3wczcI4OEXVkstc4LjzUhq7dGMQ00iWkjeRb2pUP62cLRd0oY1EhpnC/XM/2WCM+nkt7
oyzL9oIEqSkJi0PS9/opGtHIlB5zkMR9tu9Qe/s2GtEvVNpwx3ojDYIERDZAxdvRR1Ja2asZok4S
dWZCzKP1WVDXAPGdOYZzy5M39/2h/uHO4x8gK+j0s+DXGfmICgzN7h4MengXzI/3hYm5uA3F2ho7
+6KF8odZjRVHAU8NmYYPUyGqLTr6emuwjx8vKQrdC2AM96PwaulivNkigkWvZ/8fFPV9KXBS2stN
tOindK311DQAUQ9X0fyINKvYtaOBxlpD4lbjaaZmE2F7W40POYgXJlabhdfQbW8Ta2ZKk0j+wTKf
3zxN/5amaFFF7taHiSaExI2Cs9OKfVhZ+XPRoOgKuidY1VthUYLElUrEJrkWNz300XBGmjpHteov
sME35Rjjtl1+Vx7oLVJ+3duWKfnBrT4gD8vQl+d9wGA4JXlC/iGi/2kGdLoZ31n+yzORaiWmcw0H
7AisypjYlImxLKxNay0HxGKTRy0MazikA/g05y63ONfKd3pa+Kt+wNvWzOtVmwzUfgCTIGSv5oFQ
mwfCqeUhUTU19ES26zMuBVbR3y1fKDI3u2axoMRL+3BVzTXTAw2FGDv/OsDqkguir0A5bBlRBB84
uJpxqpT3cVcRtSLALG1U1LI0URhW0QMgKur3PB6vtu4SMyZbTk1wZjzoOtXeno0vwNfZ8k19raxK
YP5k6zClh+X060UrpLcxR6RRke6bp3isZ8Du2Y7M5kEIulbNMFOrSjtHjDK/M09+D1oGCwZObzt0
OW3tto/Dr6EfrumLva87xKXz592FSsI4Ao6ue9uvsSEqbtQ6ral6VB3LPjXIeasQd9tcNQm3HrNl
fXWLjUln9XnKPCRuo5+uyEYUTwEuSRi3u9Fzf3pY7JivdKK7uIi3uhu1BxgxorfCikZunz74ZcBI
gjE/WWh0lze13gb6L3sO3YgK46i4r7DJIJiFaez2mmpetT6fvmtJXt8qaaG2mBei3Ev0Q+NvpBIz
jSzQEs2yEc0ufLI6An/LyPJZjf1w8athr4APKBjA6eYBz6yYxCXRhp14zVKG+dpnD3TtUl8ZoPhr
J6D3GIZFbb0SwMGtSd2SKqluYxw8qYFuyHiAr/CCgCQkVQNxk6zgV/mOAIvhSqRFeemCQj31wto6
g2nsjPnUM7mv7BtXHBKXFx0AzbqWfQcRZDL1W12/EvFStPGi6srfFiQG0c5IwwMqgrscD+AeC24F
PWvSe0N7gCzi+MElLKKUtceuCaZTu3V6zwEZ7L3wk1tvu15+VNMhInNjCmDHWk8uPBC81/LDnBRo
V8ovLjixD7FpedcmLhWNe+47SG/2UsOsaCJJyLft2RYI6WR0xTHiIYdcqJDBRckSyajbaQjqUcZ5
NBDYVOFhzdNCTRyrzJSX0aE3piAt21J5e7c8pRZvPRhx53dVGwa7O4RYTqkl2xmRkJGgCdJvyX6D
HcKOmiflkRzWb4YG8u1V+nCKS4f7qcVuXE7oyEsHvIxeQ6vICdaws4MeIUE0CtyzYdJNL93Y0RbT
28dA2M6D4fi3AnEcveiNeSkcInOXv0kWLUGxHhsAm4d1djMMXdO8rFpzr8YgXbJyrNo4WXSC+yKb
jlScoHFtCGjV0nUTIxcVTLtvLSGqtNCKQ0aq3E4rHR6WrIczOud0qjySj1Zdbjf3vqu1ROiaBc7J
PNwlBP/son6288+cadha6bYNWRTNxq2u2fSFji2YmBuIfqf3T6mjbmMXdVT6Ap0e5w8N7IWTtHDR
DgNqrW6O4a3LjtBbwmuckmNF9N1rBZw9C0j8PcozzmXD0O7HnCChnPf0oWpQzvqmHuwrDZxlXm36
ntxCNSmJnYU+Qy5p86WoWjh/JY4cZxZtKqa2t02CCzoTGk8HycSBE3IzYZ+wLP1SajENqDNLUTLs
Y0KXDb0VaOp7oHpUCMFZBQjGKVi1CUjvEbsRM+hIy97J+aQbyCfWYZaOygrNo3DchjgEUtzTdkQN
203GjvO7e2iYLl5NlxtbKxClO10UXRws6QNj9QpTTPSUZpL7DFphI/lZVgIjmxiSLbMPrhGP+j/6
4Di7Go8WIoSjW6OeAAgi5OF2kOaHotYOKsGhoWaZSqHZP7TJYqXUpzfP1LJdgbOam0JAW55H7tLg
pTeCJmh99vgiYy6rTdr8Oqbmrk/L7L3qxLZ2nZB0OO0FPzXyco/67H5qT9w3QNKj72SSACgwazI+
IOcLaKdKJKbGyjiQXdceRzLCV6GNanNsrZsrA29b5KT0T+RZp0X5EXvaQwBCBmCWPBWGF3136aCx
cQDb6UR3CYQhSvOfszxlW4uA4kJteMLdqB9cq7z5Oap6Xb44XkzIve80O5fOjdVQiHIXU1dKeyyK
95lDCF1T/x6gx8AAGlTgYMzEWtXv0gixd1JKKOP5ZlrJIdo5M5XR5sOhyH2dMYPEoagS7CnCD7d+
JDVSKGjds9SxsNm5WxC4euD6CW7NzG82Ehd0qZsnfX5xxvllShL9dzTzcss/ldnubIWOIa2rbzGq
SZoRcORMhg2WZQ42r75pYcEg9dlhRPOEzWnQQTCPg/GReZhBgIvHdzFGZHB7bnW/vK3KstAvqCVA
Q3moY+U+a1zvF6RWh0kgCfLyiugYHOpHayZH6VzvDwzF0HbuRQks3arrweHUQSkvOumq/OZMEcly
femuLR1gtG0rZ41rszkvw50iqv3a0cRnkwD+JEl33w1MHpt4rOzzcqTYtP1uQjdAN1GanzxF6wqZ
QFcNxpPhINHu2WFR+2r+vUY0w7qZUixZdCucamcIkGGkFA4goobeamg9sRAX1ZkaP5RPHVyTsH00
mrvrZGEcWt254tWKzlaPvGx5AmRjuE/5yOHuhcMmAH97RzMvRfPguhJT3nzm2UiMTn5WtzCnzDdm
/2oHVkmCcNwezMED9mWu1vTRW+XIBu5brW0OQYN1Vch1b/rNRyjgMrnJYCfLLO8c5n23FajmhRaA
9C2T3hgN9zYw1KqYMXtwcUqaZnwgi2uyXGaO3sh+9fxhNVe0ostjflL6vufWWsuxP3Rm9KhP0bbX
TZ2wyoCC91gev0CKCT+MN2gUDYCK6XbUfOv98FUff9R18s0YHDLV5t2BW3lwyDOaDQGnkItMo9ha
2s9ep9RgwG41eQw/Bdg/y7Fbb62WOL0yKx/7LCVmCcEB7EqEunxWECTDFB7JSwbBnYWBWtykz3Yx
vUUajmn0EzUxGj1rf2+y3yw31+7sE8mA0pJEvKCy3vwJSIJ36Bzc2kD3Hg3f1dF+7rQsyD8R8SEK
VYDpjvws03gNMuve+VX1UA9F+TarQwzXt8/L61cTYO1aFH9PziC29nTT/Ya7Iwc06yG3kE7TN547
BdcmNdwbCCA/tu3lVgoSHFCFTccetHSbTmQnVX5JFkyNX6nJYjKIJ8SzdoTQc3kKdYP5HegZUBOP
F1go1imEqeTac9PQ7JRAJR81geXmA6wENXfZOBHq203+1Q1zqCFJFJFqTYIaPbke3aDcZ5FGpHZH
gNYyV6celkB6J+K1ZgXFwZl+hJqVfi16aVWtRtvUniObDF9TGd62ctUtr6T3EMUOPdQ5MU7J97rw
+rNfRZQL1GjGAHyY0tBFE+485pswjAmZ6LzmGJXMZBLE5lohJVO6ET2bJhMdoqFzJKS9Q8CFij/T
KU2suL94Nq0jNarNG1USw6kJ1feyQYFB0PF0TFSiHS1931lmv4HM0vF28KTMKKA2tNmV+kZ+80o6
dreK5wNWdazjMuqzbTxrPnrcSlOXDN89552hyHse3ZAXIRAPcQD3pOtavSt7xesKjkBjLyGQhXSx
Hc3XO+IMugbpagpESu9XiO5AdN7WmYiw7Hp93ARebqAGfTa7DPg4NVOc5qSkAAJ4jreSLN1kaTDw
Av9guljm/dDDke8Y0n8oXKNY9Ra4Vci7O8x9KItZuR6R/Hrsa6AwUFuIfiN01UaE9WucyGmn9ZgW
Uawdh7EKjnHUbRNbHhTSIXs3Sxgbk/e4mib/QR8kbs6033QzQSHCtl6HBop4vzLandTSq51iPFyu
FrtU197oh6NJD/VG73XSKG3MBlEybBqg6Pz+Lcwx/Is2Gx5DJ2uRypHjnlX6oezld6MPs4eYCNe5
bnt5R3dUJR9FAcdbE+8uUXHsXDk/a01PUPk8VQGCzJFY7b6Kwv65o2d3VTfqw+UOsCrS4bWIifYd
TS1fZW0yZyU79WF5Ky8HWWhm5UaxQSyHRQoKmC3gVFt1r5nmfZumnhfEQiX2mkEFz0OLrlDbwifQ
hDWfldJLppNljkejnPzXkupZpGObesSrNDOZC0AGuvi2gI2TH4lVLgoSFIKEWIDIKNcAQtxxlYG6
lHasXYHbYJ2mCq9sxI12IYWKFHGTN2CnHRKfzORC4wdHQNZNR+SX01J/oZk9i3SOQzSU44cPfIPX
brOsLtpYyvu2Yu5cbulsLO6D7bq31qXfTfPG+0SvLy76lz25WvWJOiNyTWAMKkIGBTllL+yLCPnm
happeVP6fTccl5e7scxsRdikeNJ+JplAslsQ2W84YA3UcmxcvQl2poN3KksoOGL0ZT/ziWluTU9b
ZbFPG41oPwyKD1fekDmrwOz8o259WJNDn3uAqysDqjj4I4Yq28RrJhr9rrKgO1akDaRIxmY8QidY
y09Qxo/03p5S5NZV5tI0kcc7Ocv+NN9nuXZj2ncsEiVHgEAoDVUcNdnWd13ksCMX/teaKjzs2sAZ
GHBChm/s/QHNL66GIHEH8asR6IFkGfx40AnP98r0WsY1f40r2z3X5Xhvi/CJ46+ah4j42Irps7fI
CZ+kVj6OQxReLIns+gv2KLqaFG+tr57GXhabCI3VqwXunxglrGIUxSdbJecvgia1cYxqVCwmujcc
osAICGHxQI2FVV14y1VPTW3MFCt+uPmVMvS4f0BChCs3bJuTCsbfsqdNZSR24uYP+ovIJ/1tcjSY
eMToqpuFjFnwKRjs1OCoc6m82WlMhUhvoIDRhHHJKObo1XOHuvN9UjQTDYi17hbxC6/Es08GJb9c
gCMNhMWZhvHidUAOUG6Y93zUfUksciKgfEqTrPLiE8CdjjpI23wCw/Bt/SzpH/omH9HDDsEz4AEK
9t5f2Wwb+YL8CYP0h7jzv4YJeEX/nF50BEVPPdcDPaHle2+jZcItwLDhmvMobNXtLSdNx0wxuCUF
+vKu0QQhHn6yiieLRg7Q9k1qYy3ORrc9yJIQiuXIRGFIorMbkQqj68RV0tUTkIEbW29sUh2HRUpI
hEDCEIfltOvbgY4Ez3+Ntf4dIfMaVQAVZQMJAsHyVZWsbA45Bhx6TJ4ir38JQ2I2iLERT0mc3Wfz
Zjt0GbZdtxn2Q6F9sxTO9YIBBHEJD2hAFbcrGhyo8OA4IRzE6xUVaXKqKlocdH3vDQnsHugKKu70
gRii6JxN7lOJUacehvE2GtUpTKmxFR3qrbLtrc0yBRc2kXZIQ2mfBJWZ5GcURgcztAk2iXPSlDtP
HZhhMhbYvYZmepzf1S2pH8SGVLPgqknMix42zr6yQb4cF8nHcqq1mXPR+vASQ9ESB54jmJ7nqjqM
4Fl6az0zGg9FwwCNHNlfadrvzKHPLPanhvzBnrg6JzioDL2OpdvfZSWyfdGimLYSPXwv8w6IghxD
TfivlR1Nh4CcI1LXaQhahJMuM+aKpfJn5s1ReKDBz4Wl/e4heZ3GdIiwJJj9sTEn+SY7LT1ETfNS
+9gj08m03rrSQ7c/tDgNdYucpXlMXcaG5f6o+RDKk4zytYg87TVtLJB8M9p+XdyWJD8G9P+MpwQ/
a6CTpTUzO5XF8OeHxKly3qY7z0bit6w69P9hzso9Azk9jy8zSVtEpOl7MXaznCDnonPT1RjQDbus
foaZf9Y8hn2BQqjg8jTSdFzpQ1x989HL3p0BbOQNUTmiJIHV9WtskJlGlXDSm7fEaPd1jR2cqMHx
wFW5mbzBPhVMZpvlzVbXLk06Cp3Y5IXPvUF4AmFhD61ME0Q1nENm2E+baWbHZez8XJ4dpwZezpDM
3Ox+bswVDIGLPhZop/xCghzEtmjsabpa7tdNQvHyF+It/RjiQrTWCyr25i6hQhXIxbg0oebukeMp
AEZ8U3jy5p0FlV2OmzoGg/J6f6NXBfUKZpaehqGwdyahlQ/Igcc1oXHxMS2vtRaJWxrBorutdzHM
lqBV90ddmDSsDcSd5zWBPL2DGzj2vZU3OuPWzNvHGNphtzCxCNb2dfXoa8OVTMXxo46rV+LdTkxc
5TezLNFmpgLZdpWzqRGkVIs0eMFzCL0/BAfwQ5xYvdsdmrEomDFlTUIwtINPpXA+ifw9wDOmh9mp
9VHhVMrFJoGXclN25fiBUb5WCKiDFPgjwR+47SelPYYJ8KV01k0ntHVpBR6sJ6U+U06KbmfU9rWv
FX69soKKYooKH8tnnw77I9ms9p1yfJ7TanbElE9WOOY/rA5rLMKW2RpNxxs30uSwvBUm6iWOjgU1
b0xD9jAAF9AbEp+qpiGoYsHw+ynSDiCSlJ8Eudo4YEh/HdUoPfP7iZe1InERQ98yOnB+58hhLDRA
JZRy7TATId6BeSDW8jwRFXPQww5ZdVwGWCzIGV5IEcBHuY8SfdVGChuu7rw7U5beSl8kNyptHmcM
PR9jSdhpFexbL+J5KAyqoSz1FhKfOubRNUgetTCPH7oJR1+WUq0Q2+1uKkvr3rOQ0/hupJ5wiDQQ
UDjUMoOZe3mXf93eIIBRMCOZ4RB5xoytrlo07PvUTh6buF5b9Hc+LP/EKCpbl5LXBmh8nWtDtGnR
426Gqe0OnlvKfS8pPPJxHyGaHE/LniGrYFdIrTrDlrFz6SNTeh7ae7uGN1SNil4MKi8NBC7KMiWY
FRObMDWf6rEW5GIsCLKzg2yL39Eya/K6Kx3z/GgjIFCa2ioN7XnckKisuxUcZT8bT/Iozd+iQl79
Lkqp4202sYFqvowT6yUtCXkKhgx1IbnRIVbVN1wE+aqyYXBy33uMfQieBVGyfR/ONkRxhDKLxcBC
pB4G+n7kZOYnkv9cKCyfDInacU6BlnH0XCjjxXanZlfESGLuEZPm40utQvMaeuKKJ0RfpPuIkC6U
wqxSo7FuA5KLHdRrsmutAPgTjXgJ87VmCWhXUaN5tzBrabPxeyRemCrvIo9gjtEGwemsqLhvcsd/
bYgl6uZmxMYtXxzfM85CWhbpv7HrHvp0eDTI7brUpNK2mhGi94nIXDOB+Xyf8PMaNhmE5vsYD1ho
yJVYMG6cUST+FVQVjHZLnFgPUhTFvnuOYqs8/7W2ua55GBvv1ff78K0R5bBim+RYbShzHKeJlO22
YdXEUbXPuXmzTiAgrn3oN6ppkopi5Ko6GqlxlpZO9aCJmZMytl0/kdsqaLgiZd4nmD4nwXZmERK2
qdTFyyVM8gtcAuQA9tUzd0wNr6wu1EmfaxOR0YCw+2O88tE+c9ExWQ5R1q3s3BxPX9feIiPatRmM
gN+V0WOmEGQW7IP3wPMTqQUWjtxS129DEkSHoive0mKK9kGVfOfRRE9Iido7lRhklzhu+eqCN68H
bUDXrpgF9K6lCNlMsJp4o3hymms2T3wlZV8HzaNfsq/jm0dt0HzWCKXbJ8QGzaMb5fVay+OfHo7V
Gyc/7KClZ1uyQDlXCxkc29gZVwS1wdMI+kkMlU9sDw1tEU01HZEXEjE1Re9RMuU/bF9+D2Obp8KZ
ldyjruhHavL62FWpfUpa/Wj0dJZg6qu/e1C9eZT9ttLKfbNRnYgicX65o/46Mw6UPHrpPo/Lx4zo
/vDujNZesVfxRBUozVdGzUmA05p4SXIW742ZE8Rak9KuN83aUFUDyrYoU/XM8p+Dim42q4S5nJrU
OSLcqvZDnXlvqk8RLNth9KF3Wn7wDdLcVWfQo6G6Wa9kG0SrxvIMjp6sch0Cn+sgob63fvbm5FJV
58baHkxFtYERbRybpqyamPugIaeuIwHhRP2OrmL0GlEPzPD1JvZclwxsI8cbFKoXC/b8aJX4IGhR
xgPcVudYBeoha2LS6gpt+mv0qDUkogtlh+8JlJTCxy1+VjLVQJpoSovlrjPRg3a6Gb+bvQcUleXp
2Vfx9EZkMTAnkzPr+UrN7o8+7E5OWwpoc6whaQpbhmjnSXexh0iEpM+erxeH2gbvalVoI2CRLtGc
OFLmj1SeF6cixY3AaipeJSrSlWPDMo6yjwmKQRMUYCy3PVf76693Ivsk51XdjBFzWgYvTMrCUsRP
etx5Tza9rXHETlTU6bsm0uEcUQ0cm3g6rAimObTA+a2OtK08oouvLgKN6FYuiGV9SugcxwQjCZrJ
4/Bh0M3hrGC+6GLP69MXCBFkn+kiJ2yFK+nOy452l1s7mdTd0fK2+tj162ZGH7k/W3DF3Re8Td4n
MRRk1DQD4y1BV7HV6Q/C9l8nKNTXyPX6o4H3AA/z8FBrXfecojYigqua3sLUJ4KBryVUlt1xCDUU
nw3iGz8skGw21gY23/iWxsCxXa6fxrD9Ns06xN4ykAGSKnoY3EY942D5bJFnrt2swYwvOu116Emu
h3C/KUpLkNljr6pb85GTnqoDmcGu5038qJFQGuDC4n3e1cQTSnMd8EOV0w2odvJ9uowehh+ThF2T
sGG6fvLg5zWelyR7b36Ctw3nDEHGFw5jTRm2llyKM+AAZSqt1PYGhNwq7fEgRuiNN/7s/otcIUlV
UZxIaW0SLxqGNw6G74xjGPmbarg6+L6yNKMqjqdPzChcYqa/9RRnh4x7YzVk420hKqc29i9ZJr9B
vfQnrXchy+kTzwUJqmq074NAOfsMse4eHzotitMOkADMv4Q9r1WutguEPFHHojodJjBLCZFqB7V1
M3e4lzIlfXUo5I+eJJagjvLXoGveqd2Y7oQy02viafEZ85tzT6S2sL+HxOkUHG8UW9CX41VWdaYc
pnlN6uYa6Q263PmjTKeA1hqygz2a1ZqbYsYhTXCiJvWnYJDGC3KgdtvC52W+kW/ymPj6iDa+EfqZ
CufhhRK1T9+c06FQqjTqBZMQNHp+L/2eixO7PiqfbNhqJKdYQUC60c8Mk5RINiWBwJ3vw/6dq2Qn
qnfZBTc5vE6TRciXIpvtQqK4CmDf6W0bCG21d3o10nVIvweb1KqOXgE3HTOkLI90JSzwfURAzwqL
B2fZNQm3JYlZFSlT/KdCygFEfR5abTUa5zQgqaNRKw0BYuCvPaqVQffmlIY1thL5Pac7sv4UFbBu
YpAV01W0SJdK3GyApTXIDQCHIiCiJu6wzb2WPkbcM1pOEuO9Ax9mIkMriegufsVi4xIabBX+psBB
W3P4Nvl7a74TRPgIOVjjL+kUSirpXKbcVHuj7Z6MBDSjtz30GbX7VvlkGNQFHXITEABuY05at7Do
FuiJAKY/6M8//uMf//kfP4b/Hf6SV5kR/lI0//hPPv4hy7EmBKf9bx/+4xz/YB+Uv9vl2/75Zf/+
Tf94ljn/+39+yf/4g+Y/558/l1//15+3+mw//+2DddHG7fjY/arH26+my9rlb+CBzF/5//vJP34t
P+V5LH/9/c8fBLa3808LY1n8+den9j///qdhL0/U1/M0//i/Pnf5zPm2/9M1bR1//vdv+IXYj291
/2Y4pmv6pgM5LxyHH9X/mj/j/w1Rj6/7jjBd3fcd3f/zj4IbXPT3P23/b7rBUOdbpmO4hueKP/9o
JDkyfMr5G4WFuq1bBv5M3dWtP//rcf/bC/ivF/SPosuvEv9t8/c/kUKaf/5Rfr3S8yNzEVHqPr/D
skyc/LblWnz+x+ctLkK+3vhfON9aDqPZjximROTqRc4NfbibNGo/ZJAP4J9z2OObiUOwDUZySSHK
78RwDBTpYI7j7CRGenr6hEO2tbUaw+bDyiN7a5dzewDQrUexjOs2tJu6ZP4aMeVi1iT2dhg8hLpz
a7sYekOYr53InnWaY1riQ3B0Q8+AptGlQoZiGFIZ0sfxvW/Fj3hlH4cJM1ZomuiY444zp/8MPFLF
zb6g8UylH1hjMBL3VXKPzN4Q1zw3nDvXqwV3FiqD8zKdS23FdkhftICQqSokCkZ2b1lO0HytCFc3
jXaVOGG7x61XzOu5UxgXz6deJAx85P4UloAqkpNYJphTbL8k6KCN/i9J57EdqbJt0S+KMQg83UxI
L6nkpeowVNIRBN4T8PVvcl/jdK5NZULENmvNxUwYgzz2u1SOFuiR1z5qpK+eZpuIDpbqZYuiMgB5
CYqF2AIABB6lUt+sT4Wx3Llueq+d8o3SLj7KJP+QKZA22NO2O7eRYBLqoPMMc4fANGKyCGAS7kF1
LgAZ41kn2J3RZFbIKEEKxvE/VtcE1nUzGmmkCqiMWzZTSE0FEOM6qeF8dOxxCotUIWfGXePOwICq
ivEH62agfBgzzQGCCsrQHSry6qQ2GF/gQeVuCmIw/ZkIkjI+2ksBWhYr0x5TX7Gb/OWReY8MFf4W
lRIUVw4/FZ6WvTOIX2uFPi0R1YGSQ9zfLVwHrlWTH6By1rdDRuReUqHQzYCqQRUI45RbYVOSoh7L
992WGUhu7xpZ+tJmcQX5EChCoIxX9ERjmCufoSNrc9ljlMVDAx1xIAWc+Ij1OPW9OBl+cOpIz+jI
9zFXMR3sBWm4mZ7rwUbLNxHY5HFlhlWF0cBloHAPnuZFx8FTOZB5mm63DPkFrs/fM+XTiWU1uk7y
SwiubQSQOW/BPDMl3qNvcrZba3yhq0xO8LhhWG1RD8bA7YZRC15Lle5r63+A/vy/2ES3L0naIWcd
tAl5UfATGG0NUDH2Q16RYs9fjzFlcg6W3f0xMGsfZpMkMZjT3Kd+8LcsHOJSxkG+BivxBV4PWiFm
oBbcgBl5UeD3iOws3cIsxsoSE5V2Xvp5r71ku1YH69IqXFW5ObGHgeDd7kyTFRq4whxS+meqBDVB
ZiN4qcVTYBNZsjB62SMOrg+8OPuqgVQ4WcwwWxBi2p/wVWPE2rGHIyUJh18ywoxpHTitrd4VGiRj
miEgrrweGkYF7XB4HEcfsRCdyiBBsDNn/wYLBs7bnU6Wm+UwvY0o23CdMoAJ7GrOvlkgfIpnvSPs
oSdFa41qI57AyMzgKJoBE6pJlrVBe9YIdiP9HNdHM4cWjZMOLDetetw86bVL310DHAc/X4iwImfy
oh7djp2ZxXaNQGEwSqwi976b3ye5fdKJB6RiJNZIMHFHcsm+PJ4slvSjuQfig9CWY9B1EjNcvI1B
7HvIfJSFmyTOP/pCfqUBvLLMKn8KhXOqGlIPy4na6LOQ4yH+Z2Q+oOKOYeCysUzBKB/0ZDwsXfs0
tT6ssRQDNQIL6iT0BsgDOrLDGjP9sYgimVpMnWvD41qyynWcqYFGk72YGB+hoLik6LYsdpTv3suS
8JERMJ4/aESMQa5OrsogzFuEBSe8Rr4PaWrJs684G4qLufmUia0FIXevTIeYNdKa6mk58EfOZ7OX
D2x6A4sUdC3QuMkuQBYxTM2Ra+G9yFG5TrlF/laMJ8vSX2NMAAgGHNSDdfLeMr+XEzFxvZEy5UHf
n0v2jXG6j50G2DimTQOw56QEueidOvRTRR3YBqy6m7kKy2Q0LzrurobPbMPgkPZ9FAQDZnyHXebR
qzZAmrIydgMp4dWpc/KqTHACybvYg9XY2zA/a08cgxrJfzfAknMbuG2O2Ks6GmEtnYqW2q4b5B16
SivE6LFV1w+dy+JG+CgcF+keO9+6+MK2j0bck15iANjfimrlvjsdkv6C5ob5YXWeBiCZRQDRdUlu
7TKo0MzsIZqrJBwt5wmb8K/Rpl2oBoWOoDBukw3MsGS3sWrxr3aCJUywnPfZcJSNgxDHgexVMdPN
xv89WUg4LediGjB9q255EDTroQnoym3BciywncR6j+7JeZ7xqOSkVA8ZMsDFxHLmeDoahgwVTlMg
Y6yYPHMwQM6A/u0V3XJoLeuIrTQPe8PLDsFukPjwErRTK7qIc9AzR66tkhRkZA46tn4JGAEJLORn
miuyNADKJn3zqLo1km1OvomVMeVdZsT83jFvE2QUiYWeaeXmdvqVzfX0oRCHhvlELgOWSqC6gtwG
gqeBjxLNwgAw3VLOKUXAnsaAqarRQEHyya76jLcU9TAR48TXsDL3WbmN7GrGlep8gL07Q+Q08Pse
VLWRYZV6SusquyxiIohPpuM+Vriakz5cVYPEmcgS4OiqlP0jVD7WAWtk18mfpCXplL5RluOr3cTi
YKX50UV8aLG1DmM0VfsckygoxrY82Gx42WDry2JDHwu8V6qsXGTvuDH0buYXSKkjGkMSaCM9KjPn
y6JhYrQ+fnk94rHKv2nf69GyidPcesAn/HNhDVGs2q8pNVEQi/qPB6SRsKf3pcuCyJlo4HAcnZtp
8CIMC+SJVfdWM4yRGmDEEMMTzjGjzS3zKl+w3nZ2zJm0eUYmE3f5oh+0Ca+uHGDTTFBpOQfDpS4S
RoKE785o21ritwflE2OyeMc2xYzEL2EetE3Wkh7DTsuCmOsCEvxoKkTpHpbvDqdQwiw39vw34913
CwzO8+yfAheQa95G8aoIp0wAL6s5eeti2LqgzqDtxMsnNQwauwRPRJOp95UaqE8WlHUx+Ekh+eCq
R3FE0LQ5Tc9JMs8Qv5dXo++7aEacSezHH5UNWCVNzY9jzB+oPYhczekcg7YZ7pYZ7nJR4kKxZbrc
UP7xegwrbjvGQlCpYIhkvJfzZkErNbx0S5YJjMfs2hVwT1zGQS3YsEOO5I56oyBsL63Qpwp7OpJz
fp8g6TjZyBFB7vco7jgeaCLEXctUfj+vdI0MBfYpKtu9ScTeUwyZ0h63yXuVvA2V8ToYb0aJ7lx7
Z/KLskOGQQR1O2ZtayCJXqIG1/CSi8p1LrJPoMPUzUvdU8GjrQqoIwVJmoFE7sgZHBYwIjdrG0Ty
tyCZfwShcTa2hgO+vOOkCWBJ3YILhBH3NROsUFvXX+/BI8DdxhQlDAaCZX8ojzE/zkMfM/USS7HX
Lbxmgp8T1NP92OGD8m9dTTSAaxC7m7lf5WDEJyzQz2Y6I1tZiKIyyKlA+LfLOufdEMrirq3+ONJk
Itaw/bYYlOMbxOELxcAp3gluF1SnsPCMjnQAnCGMqPQBg8L0YLNV56HN79AaWwpCnc9MJsTgZe+F
THtI9BitxmCLli9LzUJWLdj4rxWXO+zNTUjMyRGzaERAhdOyMAAQk1I8UJNZkpCo3NacjllHpEnG
8TgH7MaGFHSq73Xfua1IPmOA91DRKijW4vuMf6uEbHgqelR9EJsXw9oKYmHBQyZ4D7ftxZ5ZlBA4
M3Zzcp6JLxcmQ/rOszn3Br60VPuEIZVZxJsC6G9KP2rj7JZ+dRj6etrbVfeL+rMHYajzs+cTGcCM
99eRJUEBU73sBkSebsLRl48G5/IWaZHwZldYC6zcRnvjLR/GhPM+JifBw+QoegRiZPK84L2DqTzD
uVVLBomfbyFI1UWq2Lvmdn1McDnPrfU9sBwrWTmEccnn9UTwbmfDv7zlNpwl7HU9nwjR+t3q7K4d
fouKMCRt44RwQBChrTSd0AtOoxVrsr9MUAd+9rQOBH6aM8Ziwc4ptf03syUApIrdC+vEiT3nRMcm
nzFLVji9GTUugfUnF7+0/n81MWwZ/YGL0vdoNda9RxzlopejD1lrA23pdLjxddZXv6o2wjrfkmV/
CTpk/Pg+eXCJDaXLfkBH/mThnYRCzNy+n7/8YP31SVvLFSrzgpENZP+KHDGSBQHZN8gn+Q+2FvWg
Mriz2CdYOxdLCJcwfqZ0/VtMpHXZooiWUV5GiyJ8ztozyYfxMWt4y7r4VfR2Hg1zBoP4bsohzFfA
C/ZsFyOWxcG+stqnntKH7IvmIU0t/7TlHNWuxxXcjdXO+LRKl09jMeaeFL8yE87/9Lzw/1sGfOdy
BlA+E6NIbhsBHhu6D1vvcJ7KZiTcxHgaZcCck7Y26cfpUHnIyMtqhYeb/XSGSQrXbE6IQcjnQc31
4TvpQ5GNHKWdzVWUbwDbLVlleOysYTzFvn3LmWwlgTc+FNbmAYdt0XBg7P0XTkPGf6nHhcNSnNS5
TkR5gk7Oc/xwnubXWGdV2PcVPhO3o3nrcJmtC11xNhmEsbqOjVpF/yxpV5O0at5LTAzXshkO5sSu
tqfCf2inF4l6U8lMvMw8UJGtsp7QIv09ev69sOWfHiuAc7+Og75YIuZnTWp5MzdVwhLPT0SxvfpD
/W110HPTljNl5DiLp5MwVhV1TvfcFbw88B2/a6+jKihesRVy3vTjG2UMQ0eErDtUI2noehpefwDU
AFXzdsH75zmrYIiCwB1rgfbTiI++TUgfbQba1ZOTwlm1mdfHpHB2BT9quTJk9JYHNABeKJeZK9Ep
LpZRN2xfRpugyTi7mslxXW06K2x/jCzoXYXTXzDONOBSqwanGxlbkqHkrrPM8Ujdts1A4br1GPlr
S0SdzD9ROTdnVn8luJYXMdvAywfr2QQll8gyZvGmS4C1eGE4JU5s9i6p0ci7VN88XYr7BDpfw8ep
SD8ymuCmNP6hufPkQV1WPHe86MNjq1Z5Nywu3lMax0QFPQddfteqboASCod8ddqz8ZOksTok2XXB
LBPhzsANIbLQkiTW2UjbI3w15NQA5t0xhtoOa2p4Py8B+xYsWVRO3uTc3KEcvFqD+5DVLXuy3HvP
lxYmtUcMAeCP5ZAEBmZVL5PRTB5ERcUFPQjrZWPdWPjdrMx8CxYqKRS0xw7p7m5qgVMPWXCjFzn3
/AIHVyQnn39WlgS7eEWmrGo2vaZl/2VrGklRJBdoJ/u0xcrvdJvwnftuZ9LhTQZFSYHHAO61Tdpc
97FqiBqElQLXBhVmJDH2uwPwsJMI4rvE7X97MZCETcjglMy0b9D70HDcF8CoABWzcND35byd+jaS
hmJo6KVIgU4UP7GKY9Li5+VseUZ1zhZxLdzgayxGwsQIFGq1vowFH1nQtjPuZJbdvZdnsnoJExb+
f3mNdxkVXGTT6BHnw9CFbeYRcBgcYhhsjRNM114ip8tqWE8yX/deRTZB25sn2vvXcb2nXzz1PpgP
eyVC0Ji8R8ijl57jCvmoKA9r1z7MFMD7xaAS9jB9RU6iGfiL7tCytWasxp8Wc5kL7LRsY+UTthMG
ckX1L89NDU+R4N88l88VVkEeJ1jPfwNCaFJhPNaV76DEQSxTxf7nBGziMHLHxUs3RzSJ4McgJa5d
V1znFBhH4PE7Be6X45xna/zrI0uuqvHVpQ2hUiNKoZZn0BzIC5udHZRo/Hve2JkrnrSgZi+tmu7Q
+ilppOhN1Dp8MC+CCoGHx0D5wsc7ZMYGG7J9umJE58sccHu4kQNBb5/yLNFo7WKBUqeaOHlTF8io
8O6QmmF5cPIHntcgLMkvdEcQZ2I0j73IPpY+/WXnWELNKH7KWL2PRjteHN/5FSTiCsZvOpMfeYAz
v1jJw+gF7mwdQIrXje/ResbOwR4HktdXQi0UZqQBM9bU3k8pmq7WruaDT7r8EcAT0ShcsAZYESZ5
+ZOXaCSta3KxcuaFQYND0qA6Jun3kIiCUA9krKGtqU8y19h7g7SfRi95gNzA4KZ1pt0kcaJlqcFW
zI+px8EIAgbbN77xlWnAyzwyDCZAF5AVbBvmiyfajCUmB0Bng14aKuotMuOBsYOFWlgB5U4KwQpx
+RSwotfyYgfzd/7HLKrqw6KoctMnWBA4DTuDsO+0fB6Jt6K+xwu/xG/2zMlg+gRDVPmyT/y1B0rU
MrlA3hlVPVu5pn9PZPaIxmoK5y2c0HHc85wyb+aiK68TWzCmfPjlpqKCCxz8BQB2cNbx22j7N3PC
Qkg2w8hsr5Xb6+mmP55XPU9i/WePFsA8ll1TmYJ0emtdsKSxcVxwGu4sZMILFf6dEfzqAu53IsyP
ZiIktsDmWnutDYaZZ8+f95Y5oY7SIrJ5qG4eo1aRccx5XkH09RbCljasI4dR7mMxg4Ho0BFinwuQ
xfNxuiM/fmhKfCoxhbqVBJFnS/y1iCrR5aUotQ2UMzsxqk1d75DrM89XHP2swaV/k3ZWhkbL05zX
zfe6+RqUCZJHITyjhvjJk7XBDmw9yYRcGtahv21JNTmbpP8qzznO1XIh17A9yskQqDUrmDO+w/9i
VkXawYOyWneJl1+HBouJXwY/S2KR5gRVtp0B17exPqmcQ8DDgfNYdJ154S2HtVPbHz7jhXtUaDew
xoSUSdZ/AZhUyWiwd6b2Uo4EPQ7whAlTfSzz+VN37V+XGb14YyUXiHk+9pmowH+yLFZ/JnDgnFTx
fRZnr0nJGLWIieTlQzAD/0hGF6OR/89rl8/NLwwWI37NXcAsDuU7SbJR4agbFNDHfiSxaDINppFB
dbelyhmMc/eDz2lMkcfbOpv/uuY/ZPNMVwZ2BaXB0nGawDamr9lYAzqeAcnE3eeYwlpYSdpmyc5w
2rIBo8LIZnQhH5vB+GmZ15eoIXayUn9qFs5ivS3EyKVdfNBx/d5DbUaBnBv71U1CvJmnpO5gIaKW
a6uZy6FyTJ4XNj5DNV9tvo0XuyA1rnSKDfN9Ycb8UvApi3HxDghALeKW+r84OegfPJgIdUBnUxJj
S0zudZmxhSUUsdms+12uVI7+LTSW7h3IiUQaRXkrzU0r4D46BKZjGuf3dUC71q4GDFysYOvLIjRx
aGmoRwCwnkyAA8wmUmRRDI8023WiVR/9Z3bbaP20+NpA4rNc/jrZci05dJw8PTo2J1dFJE0QPM/I
JtvV+lPI+dSYdP9UotZoH3NGN3XubL6l9r4HcxqQW875s7a/RS2jbi4h5GzkFuYuZ0d2VwRPkDOx
keTmP1esL7OBuG6SJJ3wD4bIBFO0C8Dhfq45HnIov8tUP4NgWJBSJRNmonsyTOeiZPKSMPAwShAG
S75nnnADGY3wPmmLG9wxMFDDyW9KdGurDyAmgMeOW2+PbLk/ZdwfJtOUZ+j44cpk7WgtkSDN+SJI
Aw7jIQ/OS/CAOQrse+aOB7tmlzrWzKcSipuWwe9u2uGAqRA7+tV1olZHiO4zyFz+ZKz/oJG259wo
IVcZ3pNf2U+dkyTRZs5sGZJfii09eiz76ph6630AR47BuvdpGnq862qJqTa9qyrsXiWG8f3UZ5/z
ELmtc+RgSULor9YV2/XOMZYXaBTWe+wwCHGnkYwTvox+NE7unD7HLQ6koHMevAa5TW3at9Ee/+h+
JB7B7KNh4xbEZZAdk08m/ukG7mCGyK5hzPU/gP2/tTShVfQahuX87ndE7zTWfz7+0cAnwGZsUQqu
Y3qfZCjnmhW5sJnL26qHT69v7vK5tKIi0X9XP76tHlBWIZoHMytPzDQkE0+2dh1RPczXlpOf5ph2
av0AhifYlc58xPk8RWXmxNvI9EVXQfqnQfmx09zoJ4bahkFOis1A96kVmlVNjVXb5A3NrxjOtgUs
SWgjCqKwTzsnSlUcshslYpy7fkspL9CodouPdKXZ1qvWaTYcUte7V7sQYHTtkxzL/8hrPovFOsG4
sWF9pfje5hm7OTUVRmxxRpuYRPnoOeHqj8xvJwQSGI+eJ7Zd/55N1/auIqeWq635UhX4yxEI7ppG
bbURKiMM9+EsKClnrreQy+jPhC+C76y2PrPx5o0JUvuxfGw20R7YF/axLH6JqZ83geadt7hPxYjU
uR4SLu6hwcvZEuCbD8wlpfitxvorMBbz5E7rPi1qZOhZ3t5sgndoqexXgCsuo5nMP9lIWvbt5r+y
XPPbasmxVQUaJTg05J97un+Qhsd6jxjAopR+FACZO2R9D+qoQp7SNZj3d7rgUzYuG9p1bpHjOvlX
QP0ukSdJGehIM5QfJ/U1OdgloTVuW4bsHQ4flkyLQAA/VojSS48EDeN7qb1jkwGo6TurPlJu31pH
VTz5DplMWX2H10ydbWWdBicgFiLgL+GuEqEgHIMHjzMwN0hklxDSWNSPsKnaNlb3se+flR+/SMd/
d5L2JrHZQYDMHtif7cYxKZ8Gx7gvO06TTs8Xzvwu9CdJJpHnf1Xu7Nxcu7qr7fSh5Dclfwe7hTsn
H+1AjlcbA9sOIBo4CZQwn2G66G+0l+qsEkYgqE8/0RRCDhlNLmSAfW1efPHueKE5cqXM0npEX/Bj
1zgEpFM9pHysmudfmWaHvnTlDXcBCqHYcUnMaoigmTesiMWKICaSrFJot4jQ4WCaE6YFUj2j0+j3
TpDymOEQ5/0euXk8UKaFTZKiUYY2oa9Z8cS64h0TBR5gzcgN1Sw58Ewfw1YCokgFmLOmYliblmSC
xGyT6JApk7ilCZvqcjNiEw2CY21PUlo3s0fjWqbpf8Fjlz4EyfRSKfoLg3QP3gWilz31DOERJWjv
wrVyHiEH0r/wjFoSmINhAuZn9fc++b4Ke80wNGF7YKMspnuoCzbsvftIGSLnSh58J/9Y0pphZkB5
tljrgaLae3AD84NdIvGc0rhZhXoanQyl5WgwXiICGgyUcWbEuJBJRj6YKxo4RWls/cGjdfK1+OwC
zomOrdXerCDp0kg8Gkyw/6iZYi+XOLYUr9Jepb9qXv8OMUoSBJx/XbNEpQm0fKeS6gvUHckhoEVD
Vjq4fwe7P89ckpqvN1nb7xWvCxjsCXpC42AeGHYqbayPgCejtyG5dzSiKpjbUDUbuUIRWg+ZSdiI
8jaJczjjM+sE/piyIl0WJuwnDOjRZ1TRZwSdP/TKYWTcpFDel+VQivanMijFMht8pmVj1a9RNO8l
vtlD7OImyUXLRZfGN5O7C9tk5CkmAwar6aJGSetTxQR2H0d5R+8cLxID16qpughC9vQQ2hmNp9e6
B7+AEOURSUM213HMm+cuFqy3K1DdxhhgK6L3TJmZEUwUY0Yxlxcrk6Qktj9l4ba7oP7uEnxLKZUs
lU6NRJvqxAZYSm6x8QysDfXYJKJJ1cxwO3JamszUu7xknmc4Tnnx3boLG80OvBjEKwg2C226G+ml
cNnBp0gL2cKD5bLi4acv6908TtDyZwqrptUqIpGrxobF2N2NDeZGPiQCM8PMnDfu0dRs1Z0jK0xO
FQTSSEoUCe/jenSz/kgzaJ64Cp2pjIzOJYneTq6L8zgOJY7eLufKqXr0bAOZSRRy63FNUxKDcHEc
iiRZDzLoL0Un5FFL0TOfb7AtV99ai5l2dwmwmTbUvWPSRSmgYgPqFEFvAenNPjIbeB0oI2wmj2lG
c12RlBSUygnTjWrhboKiaemZJ6OTRrKw6+XSH4Zt95inoR3bVMBeyfPpU26Qcd8kKBFiW77POUkR
DXqEg8LSvfcgUoci/29w5XyRW/TM1P6LV55JXa+PNSseMjAceafz5TEYAIFM11QXV0pgBATKfSK3
7b8phgTYJ/JiDpdqzcjyLMRAKjE6hKHEdsV0vnwAN/yDoEcfqvhdCUKTxSguOFDJ2VwImG3H89CR
kTKYjIxBNEws6IIGBQ3gul4mD4sZp+e2xAHaURXplPJm5JXMBPP/Mmf37DFvGLXaN9uCPGm83cqQ
qS89zpx2+RegwE5lsdyJrSgpZn1bK/G9VihyPYvKCxgC/tscKr0p7v+fM35ubJ60IOW7xy16WXKn
orLlTK6kHfVt/KUweZPJdzezKAuDieVsXi7/EvLEJm+Lnw3KE1y9MaqzCbuRCfbR1KQgpYU1HoMB
hTGbvHHf14+dDb7CyGsQIrY66mLTjGDg4T3wzP1Uc0xp4tg7QQ6D20dshxLowP17ym0QQplny2lZ
2WN5V2NOwR/jrAyA80Qz52C+rHkKsOgMA1tMSxWCMbz7kZRsOeFbowFYs1Pm0NQ0FcqZxBzJSBm/
AjY3YQeZgqezK8+4UELd43BeAoVdYm6qqDWZaT8BYOyf6/ZVN+IGCPdmj9mWXUneWfOw+KVzHMX4
y8xqSxZomAZbFNp5Zh6yJf4pO1K1umB+zdOGSRGKj5a1yAROeY9AxA+zfOHHgWAbpemH6Trd1cPS
Ekvs9wQsHQfH5Ams1uHa4lVdpjewesOedniIAHQOSFyVc0YfcfFACIOxzhJg9L0i09Ya/Kfe7Z4s
qa5ZTibyyN0a4e/De/Ofxzl1aFNx6rIuuAtgrwkXbVWaQOoYYFYPkkkPnQITljr7E8SCSD7WfXvl
sRW02EKKGrx6KwCFslctQgOtedQsUYJuAnex14XYbTdyYwY+2zFseWdiYvbYl+8n8IVRoPiZEfod
lWc+TmrumGBgClMpDn0OIMyu13xc75KOiKRlLLyLkzoN247iqTUdF0n0+qXMigRVIs6NnBhFPTsw
9r/sCvP1XBjPM8aiG3vUM7pKLDTYGfdgplhjZevdakLo5aqb9h4H3yKoq2NAqv1gQM0lELymfEBR
sa0psynyJVy/nv7K25IesfsznpZM1LAPIMlM1b+g9N7iuYfbEvvULaK+4g98bprkd8ELCgByApkv
G28fj6hI+GH92Jz/otL6FqL7slu+ZKOyuCpzQhwR2n0ZiL60nVqRmTQoA53/eiuHRbClCMHRfezj
Cs8ZD1HOfc8k377z9G+N9HtHyUug1SDYpNbtQnZjTn6iC9Z4TYOUOc1lcnT9EBeq3rmY7nCBnHC7
Pi3TdMyD4lDM2T9tg6WclHppenSh1KsYfSANWrB8Wid9U4Der3l2b0xkppduNhG0HB/MzLXBBRkw
ck0lr7OBj7vvJydC5PDXAWPCBncCDRaQ3GsxWCbAZz8QQBBwGsMQVFhC/xcG5zavZkv/XpXO89iN
Jy8h6A9xJutYi/yRnNCV/Th2l6Q8uEFT3U8xqdzox5pjKryoNy2iUXN+A1+CZs6J+yoa17pkxmOn
+DVZQTMjahLvmLr9FXE5sjc+ZBj78xqyHOD2DfIeRQRbXab2ySFT9pllLswNd8lhN9p40BHTxcOI
Czs1M3ofUo+0wb+2ooU1KCEBbBt2WA9fwAnuQacxh68s6AqEG0wuoz17xvpX2glhO3Pkuhcnrpvj
NCv0Q6NRoqEjxMAn1j6rLB5aPUWdz39LKYfWzzLvx8wiZQhUpxysT7ctLg4aYKRf3wtok8goNVYd
O75ABwoB+tvJEYTjM6Pb6t2UzJFRWfZ+0p/7fHxG7HgwMYEibnIBBpN9kObrT6Dw4yfjT+vhiylg
bp+1d204d+9ozoQdFgZ2SVQyBvXBfJc1Hk99SpdosqiT9gr2sizfMV9hBgO9wQrRQX3JFnqARLtl
XmrsVWxNHoTJfk3a6tZvzCkQAlFaVJBxs3/ZOu0ZjdrHqoZjCIcUaHpuUctgTG684KxmBp864L6v
0gDlKH3GvmMiFPZ2q6NiaxbGLKNUZZfkdrqP6g55sueTjaoxkZtIzNZ0aaH5NieIK/ok/YXjw9CX
wbqfGlpvdBvbUsv7yruaGmxFr8CSdyMvGf9cCiVBMLgh1nrfBOqLAel8Tbungrmz06fuYVhTeNcL
SSXSxjc/co3bMRGVq5sFRyO4+hgtd17p//Ea825pNc+2tNvbKgDAOHdxsf5piwaDoktMbweWO0LO
AH0fn38P+nIv1uWVmKoumqjRuHDBJRymTSqhSGHKB36FdLrMzL2PVtw6NJXmHPYNe9rBrW/mYoMI
afs8wmqoE/2Jaeu5qHGcOhK5t1j6nYQ4cxi40zO6saMn7TJCXLvrmzK+29ascF32LnKRdaXs1tt1
VotqfGm2baQTBLtZZl1I+ffobIQdgxE0qwd1jYNU3IPaEZAREfQRJzfkW0nq6mGvgxgHJmXc3sRk
yhJqIP5M8mKxPg476pygMk6imx7LwPvd/o0iy/Qpn8b/tKnBlta+eUnN+S1YUYesKgkJiLOOa8GF
0eRImXi/Qz/n0vCJP6+t/5DSrsdKawQz3lcmKRGYV1dnto+I6GxoN+6mCvLT4J75OH4VgE5xbKGt
Z/XodnuzW4+Wq6YPmQEA4LwBMbkYeyOWt74GATSU9rLLiYbYJmUEKC7Wnar5O3wWGVURCoPFJwlH
YKFQS5OZZrwprb1d29J/Jbo6W0tDp+qYED5M3hbVJHcFtL7DLO2XWKFwXZPE2ve2eWW6jgFqMC1m
C84hp2ymvuzvmwS6DkoP4qGrS66zq+27z0mHj3h175eB5QCRPVCJvPFMIo17QvvBH1eazaG2DQlj
1T9SOHuoKIsfJY+FCVl4ADhiO1gu21Xro1+dZj8Yd3kwwiq3DHEwPLAm1WQcrWx4ceOGgwJnUINW
kWzzEU80HuatLueAaMMAD9N1kaN58loYoWA32a2TqJiSlxSm7KI0rqQDTvpnBz8W4cnxcLCchd8E
Z0Dddtmxn6Z3NFinhAZu7SuOiIUg706G7Dal+M5BXZ5bMwGMVnWPMX+dM/WhYIq8B9rEKs8PvjA7
mWEjJi4BWfaXPraipWI/OSG1OAzmfZ17yY3H97Fy8i0DzHXJu4bBOlfmqYHav2O38B0HzCLpxQOs
8W57RzmLFIJkZ4AdOXlRGduZgGZjcP3kQE5DOCC1btnIfGcgxGATD0NhHp2kYpMvHkd+wRDZ57qn
eVlC3nXT9U+qoLP1etDY/lRHSVDaXJsxypHyrCw0ZJ13LuOpuQe632AHEekxsRRnuZccArcmLa8s
nrjEiqhxp2hJmjPhTBfgirtBZx+dKWdEOz5XWbuwmWe0u9OZ4YZmMbwNiqYEZcTCXaIPoFT29YiI
rHHMR2nXWBCmN5Ol9/uIZsoLxjtrYYW6FdKM3t33cZMHrN0ZZzCAnB50omWaJ/YVIBd6Y45ig93L
bHHDue0nfcaPUTTNGUJpnxnma7wxXVSpIQVhIQvGkU10isqAS4SKwG5Iey1Xd98H9XKaE+SD2kBW
TAN5mxs2UezuxIVcQI8BaPBc/R9zZ7IkN7Jk2V/pH0AJ5mHTC3f4GHMwyGDkxoVMMjFPjhn7/rL+
sT6IfJV0WnrCpJKbXrx68ooirmEwNTU1Vb33KoDayurAu07jT+q/MfDMQFgL5bhL0ZSSUF4XW9CN
oFuS/qY3rMdSyTepQ3F31F8M5mdWADO1e6chM5wBO2RV55yhx4bhpXnEp3eTxzOTx2s95SzZVDwy
eJ+ChrHLIO5/axKosx2DCS7mfOG5a/2ToZiPcQlXPWR2VAGgrdy0ef0BGozXs/V7EoaULwL4qgvw
pG4w1y0qGKbhbUeu8RipsJc3wXinDcFXTU1uTwWE5LwUvmZuifso7cEGSLqjQ1RRYkJXu0io1SC9
AkDuDOcVKk7cDTAGrTJbf2s7pmVPjMTDQWoRS34rwolWGkgDpvcYuG2mMWRK+8QcqV/ENhwvVPy3
KBrB4vyxNWbBn1N4phR93zdutgXpca+paMwBu/we9224c3We0dPEGEyoewglKecbu6f1RQO+8Y3i
mwLXBg++MvKhv5iruZMOhhmRsDE1R9RpTw+jMXMpOsxe1J/IlnQoUA0YKF2G67mejXPdrU9aqXDL
pbzVo00YMJLZahNcbTPeyBholfV6uUYg7neKWNYmhecj1dIZL3D+Qv9bZZr/C9Lb9lOfZwe3m3qu
Ekq7bZt8nRSYCei3vFnDE1BG/UDxG1gMly1Xyg0eVj5QPP1kG/ZnXdcfIhcmTvjTIK31mtXIGdvV
cL702mvQA8E6RTyTTpBdl6G5jiL4v/qY+XFvpOsBdzW0vsEfIc/WKLIRblbdtZdl1W5AZtK3uLhP
UOtXVBl8eAbQ0j6vhr7GqxMn31jUKf1m8mBf85V86/EYoqqe45Blc69kJGSaOjKL5lbBKjsZ0a4y
hpb3DTBx6p0UYLta58Ar6Sq1+brI/tAhYPQd1Miwq+cShzc1cP+NhuXzPsGr0KNZIZUxz3EzBzw4
4PV5CheUkr7aqWlvFFQXVj3ijsx+gL/SLLU55EoOYxWV88REKrGvLB6jQ+IztkAhrJq+nc6GxqMS
1mDFU3eIFT+YaYIeXaSeYRyBSWKcuEnB+ownmBnrnXmaz4d71lZ2n5f7iZZ4pujoMgzglnKtLbb9
WDCa9FUPW2NXtxHVAKuGHTRGjt0sKScj+nKPtCHtiYQ5qRayocEo0HWgiYtQDX0mOOwzHvehFyeU
vc7eoe/HLX1NTtPQpRurjP9wFeYRu9ZKbi2klW5MXBUs8kNzdl4r3YE82a6ibQuw9zDUOE4cx59O
Adgoe4g+cKfw/2F6v2mhjEsHI9vATEg103bWYOfXeo0qnPGgUWCCsNH2+6zM9ue5pmQWH9zKnZhI
yL5ZOKnlprAMaR7Pvodx1NLHADKw/AR1T6bFPtK7j47aW7xnvN9qBdEeL7RXhAK6Je0nzT4/DmCK
j4EDYiBQy99NtBJX8cn5gIz5frKTeKP2qrH2Ji/dDCcFmEbArW66jOeOqvUN3na/76kUjBXXi6lm
fDGEIinpQyLjfDOtcntu7GGd0oLZkY4X8MLdcY1NBeQRJ5Mhw3SsZqwFg7wqGgQVrVgecRVBA10J
OzkfSy88Jtq75gmtCV5rlNVb+O8qa3gz3BQsEQJisHQzxd7Ab7tPLQX+3tw75so3VWFsNejoRTtJ
lz9D1rly24p0PoFUHTKfx9bwIDUeUYxm4iij6fqiTodz6jxlUCf4p8RexwqKNIDVb3Wv2EQDU3Jg
Yej2M+q4b5Da4+rqyBWHAuWKjn5gDoMbUEWVZn4L6wvcD1zAMy+IEm9prHJf1UjstUDM9t4JZrkk
21MSaW5TurN7fTz9HsT2mnkpmqrG8C2oDDjw4NzhDc20uD3M0+1npupVJ8i3SVHfFzAi0BTruruz
lQZ+mtK10TqgXDCJ3+nacEcC/jE4R49lydStSpUKwkFnxpGElI/b4rGKsjuzcZkKsOGj7HRnpxcf
slgd/dFWbmxGxQBxkUMNjDUM51kmpwC0HQWVRcHedNatWuy5pKr1/xzV/Ct45Uu48v/efS9mUHAt
Qp//PwQ1OyYzNoYHrY3h0gU2TBcAMnDwf0A5/9//k37Jv/2vQz3/V30Jdr76Q3+in3Xtv4Aw27pn
Qz36HyDzn+hnzfsvDeSx7iFY4vJ/Zoj1f9DPtvpfto2+pePyCtWRavmBfrYATaumDg2QpxrkAYb2
P0E/Y+IS+sz6bZW/yoDaQud/GM7P0OeqZo4dXkmTRuDtGH1susPFB/oP2voSXS37fffn34/RO5iC
LDd8RhS14bmNX5Z/f/77LqDb//n7Xc1F9ULzXEeAbkP+ANdhBQaNli7dQRh7P9nm72c0u5uHZUua
JjE1L/UCJT5VjgV1IMSlFuTSt9Ux9pW1qa+Z7tyXO8dftmZLjLH/l8bQpjZsIyhM387/aIMDgz/r
wj1oVbv5NTvz33GxqI7ibRT0FL367guszHqlrsszWnPBnxHmz4NyxQ9mX17cKMHRoM7Waa20hm//
Nvi8lP3o2Lwau9OD6jP79tCvYolFTu6iQcHzdC1EgqhMDD8+MNu1owx3UHb6vt4vf0Bt3gnRAx2L
ijz8L7bh2fPfcfEFXasfDYaJDd9YMfS6Rq10zbzTPt2G23KTfkGv6nv2umzzmnNcmHTUn00myJ9o
J+Sz6REEJNwUkMbqhVx4l1nx7bKpq15/aWs+FRfLm4pTbk92Bstvodw3mfMAjuWOZ1W2ckqPNjTs
mGO068P8A6xmW/ARu+U/QBfIGd5P+OUfMP/7xR/gQa2iuKDHfXNnbJsP8VbZUHemhn2+qT7SoaTr
qm2Yjf4YH0kiNkjwQGWqyD6D7JMLcSa3m1PH8Nb8V+BNa/SjfLj4IGl5g//dr7bwAB0AB3oSu9dO
zeXihZhj5SgvJkpnIDC+N/tdrz4vf90rv6+D2rEMG9lNVbeEUxmFMQjIMmQeu7wpoo9hfPNrvy8c
QrDSlhEohP+w2XcmY4TJatnAteP30wqE4ze0PfjkkePn7XnpbrNNwCh2tar88ku8B46/G5/znSy2
zJ9FOPOXRm3hAOqwGHuuTjCroMrpjD0EqOfmBtUtqIEkHnAtcP5kSziApxHMvKYPht9tTzsQJw/l
K4yR62Zjbs879957qyR7pl2JnNCxQORP2qK5MLf8fOJC3QTW3tCLmH19yFfRE7rnzvpxWCu74oFU
wVf9eJPehXc3xUkSta+cs59sCw7T9EGntTUdHi38qvJiVs/MRVH/qDzbX/aca65/sUrSqJ/iytDC
rq3Y0JWZPXWSMd9nXiC5XK9cDZeLMYTQxUyzXZgMJfj0IHTjXmdeP35aXoXMhBCXwM3AbMCDwj87
+2w8djaD/LIbbv4SordffikhCLnodAMgOZu+vjvtIPvbnfbeDuWSTcCd92vLmZd7EewRua95Z/WG
P7Pjd+YhmB6hIfk1G0LKY5wzM0xVQvmp/pqVt03OwFEsSxbnCLD0zYQzlJuQN7ehZtCLuzfdR3an
mZ5nwFewh1AVzqqV1UoihcwVhKODQoVRmbRjwdhTt4j2pWLBSNNIdkhyQA0h3gZjR+vN4jo+IUBN
WRzSF7qq1KeSQRIKrq/HdU3TVj1uKOGAKrF+1k8K4Pr4/KCYd4HyxaEYtuwL10PdDxvCCU2GmnEZ
BqX99NAdpptgx4PcL3fWYdnM9Y/2w4xwSh0KomfHxYw6HjLjWDKOE5x2KrXFZTvXY9oPO8JJhbdC
baa2NOF02FQ5OrKPy78v2xLheFbQ1UCQzWUbIsZi3GvoULWFZA0yG8LxjGstHSAKIASEPRyJGnVJ
2EKMj8srkX0p4XymiVFN6kg9zVAyH9YoxiBlF4xs04XzSKOg12qvM32nph9Nh5ImWF4+QwIl+WLa
7KV/DzY/tl04k2ZgQjs68NTRPti7aG+8Kmu4jNDa4poOfPfXzqX4+lBqJ6RkyZMxCqA0dekmnKF+
by2JGdmqHOH8BymSMa3Vmj4E1BtzTdINbdcalqldQSWPVH/ZIyyJ4znzV764e1r42CtyZNPPihJp
TVIeNBkZkvsjiIADJT19vXSjR9k9bDObofTQIteZYWMQpHFvUlWBBgdRcFQmOyv+7KUN7BNe+czR
B4DTbM5D861q8wev7z7C5NnD6QZjXHbep2V9l4JH10PlwWjSj2ihvDhxhJSHC/kRzFZq0W3QRIYa
CNaEoM5eIvB9UeXcqfVE676YPhtIDmt9+S1WxnvUp9Yoq8NJYZENfAebVdEu05/5425RtSkkl6nk
HIn1l/4c5BUTHwZjObeTdVO2kotU9vvzv19sitcG6FjMpLKOu0+i3yl5Sw6PzMDsFRcG0AfRrLIk
ECiMG7bM0auSFWhzcF84nY4Q0BAhb4sgnFM0P33R/HhL3eM3GpQrfYXI3VqRpO+SsOMIkc0MzkoV
VZiLmeHqXsDm0/Raw48uO5/zDy2tS4hvXs6AFvqfBufTPILKh8rq4GzTD/qjd0fz/hgdKI1twM5I
8hzpBxXCXWTXZ2gjCUC00adtsi92UI++FL9P6/rAQNDBkRiUJAmu8NqLtC5I4g6obdQDZfJGiCPj
55ZJ2ZiZeFdFHhXVG2+IRolryhbqChEQGJBjjkgM+vQpV5OPmMmbiQLysbpVfQjz37pcsqcS33GF
ENiFTn52a7bU1FIkWJ19ojhPTREyX6G9ScLtsve486m5OHdjBL2cHvCoqPvfOmCVI+g8LZOcBekX
FMIH035F5U0sSLlp/PMBvXufnGUDU8am2EbbX7waXSGYwFmeTDHipz48aC20LM2mLD4ufzdJvHKF
aKIHTl7AxE5B3flQuwNAj3DzaxaEAHIK+z7uNZI8V2f2cALfO0nvWsnmC6EDaduuKDyT+sl4xzgP
E1E3AQM/y+u4Whpy1L/Sorm3c+liaqbGyIGx+eGhPGSbYjfCagbny1de49v5/ZoBTjNW0zeJXUnA
94R4oRpmZDGcOwdGWoPOttiVN+N2rhMSlI+BL6uZzF9rIRB7Qpg4wxnQOxX2aNMn7psFbdfUfmcM
22qfT+12eXWSEOEJIQJcP7SZkQbKpXfWMUIfjjoitATzWZvcL5vSZAsTYsSpcbpgClUe0Tvvtl+7
O5NNhAQsuANE9JoQ7NW9c9Cfw++/eJA9IW5kBdAkI+eTzoKRTAzzmg73ktXNX2pp24RgEaLOBAbl
Tzd5z2/DLRPYt/q22QXbQmJNv16Q+OsweELcULuzUwFUZkXrfhPewgS+qXfdPlzH/vnVuYu/mNvE
j3x1X93Auyg5ivNSlpYqhJTOY1qon4sGXXdUZ8jrHpa75c8piYve7EsX90kH0d+pbTGhDCkz3Q1T
FCnkMctGNEnO4/0tpDA+3HUWb59P7q6/z55Oh/JGfwFPuEmf898Cv9pDkLMeJO9uyVvIVIWQkiRm
ME2o9/jaQ+PP7azyK8RMu4nGRy7tPS5/SiZSf/6UY+A1TONiTG2eT86trsnO9bLnQ0Pys4HKqFpI
ETEA7a7vHnMfTY61cVccmGu6k5Wzl30P0vCfjRkusKm2muvnLli2GpEeley0cyQuri0fMEAIP9up
k563oDWHDA5Yc9D25sHahfuztJgkW5AQNzoLvb0CBK8fJMcAKFX+5jibZT+/6gGMJblMRZiuawjf
jLEp4EYdHYCi2bbtXdhLkr+rgf3i94Vv1RQW71KHcd3aBkiaM3kfHVXorWINge593EnMzafyb+Hn
wpzwxXLUm5ue8Qu/rI+at7fGOzP45lgQTziQbamwgEpT96uB4sKkEG5jGAIK1IrnHCB+BNW1cZ6j
TbarlBX82is6UzsDUP8qfpL2o2V7J8RaKKXCakRnmX7RuNG/kPLW6y5Y9VtjjSbWB/M1vmPCd9lf
riYFF6sVgq8e2V2rRySlCtWHoNjFEPJp7mMYSG6xa91o3bkwJMTfLnQVHHMu2z2gY0FNiJm7x37L
6PyNc1hek8RpTCHkQsdhwCxSzH23YJ9vITnfhvtsK92vq8Hwx5JMIdpOaaebTFlTQVn1G2XF9zvC
zLaegyFoA9mDSOIdphB666oL3EadixHbdmNsoZ062gf3tvbdFaMED+lO9niWGRRCCVQ7VVT3PTxV
oKKKj9npbXmbric2F99PiCUQMIDXDvl+c9xVVrk/bJuttm2fp71xn67qW+3orijv7Ny9cvAkDilb
nRBZvIEaIPzRvNAHJLVAgzC86C8vcP6JheBlCpEkKdrzqYGbyFfZsvgmguBYk3mFzAeFmNHbjnkC
bjT7uratjtUOGjW/+txtNDJsECjLK5LERlOIFk7fuaFhM0gVWS+5BY10+kffrFOE0DOImpZtmbId
EiKGmaEzfEqAuzeBulEMcNNR1K6bodrWXvbmJlhVoXFfeYP9u2GZ28GtX6wGQvyh0X5HfHXXV83n
MzykLtycI0O1FjfUKXJuuCThYgqLt3ZQj7nVfiw68w7yNJ8Z0GdzaGC/raFUzia4B8u7LrZfQG7B
Fuvtq6rZFK66ciC1b+z+YwQnUD6aR0ftPpzdgX8Pt4lVSapYEj+yhHg2INetdHS9/a5/dRTYqBgs
P/+2/LUlMdMSYpnHnHfbDfPjsLtVm7ex+B5lX4HSORkXUPoAW4QkIZfsriWGs+mc5npLLxclKM24
m6bPywuS/b4QvWz49KHnsBkig46rCv4oodVetiDblvkvuHi3tHbVmrlBKUSrYHg6FunWkR7v+UAt
hJD3zseFDcPrGU3xyBghOZ4rIYhamofuxvaHo0dDBVDnPvHTXce7c3z+teUJ0WtybNgDQwevA0Af
aqssuHXrx2UbMq8TotegQjcBpc88m3U+1LtkBy/XVt/Hu2UzMl8QwpaeQHMBYIxesf4IZYSZab/o
CkKoCrogHob5cRmMcBjE9+eZ1aHpJUdGkyRr4vBSoKEIGDEMDXCSjGPy1WO0z30m2lAX9PNPw0an
CkBpTJU8+ySeLvbz25C8Y6hd5JG0Ozv/OETHLt8ub5HMhBAOYGE9pXmDiRQr2TPA58F4XTYxT14v
HSZbCAlJ3gMHGrFhrcALbeF+XIefq3W27h4AI/rwjx/QFN70h2l9WmV+eARVgZLHapJ4vcQdbSFw
wPh5qkadk5W1NJYgM7eVl+WlyizMX+IibIDiiIdzgQUItvTsWZM9y66nbqASVdMwEVkUU1/LTpSx
6RlXOG+LTeO/j7f5rm/7zQoZ5z1EYOv5I+qr5AN426/Lq7t+Di6sC86C0lMXndATeE96zE1FF+l0
2H2fjsaRwuKN9+JLyzhXv+iFScF3aFtNAKNoaccH7/M4MCicrGGMHf374i3e7AMf9PPyKq8e9guL
gpecnGQoIbe0UAw5QZtirTINPLixnSCUX7Z0NQpfWBK8JQTnYOuQjRCFm/coPD/L5FH4avJ4YUa4
ULI+cUHreTTjpnylwyVEThHbMMV0D1BP+8tr0ueE5W8354U14WrpzdDVyuH9cYbe6i0zCMMKjNXK
eg6eYOPyp039EG2tQ7k2t/HG8ydZR07mMcKlAzlc18MEQunC6z4VJqDitpZl/1fTg4tFCvdOGLXI
+XgnjiHlRegc7rMjpA3PnMHaj3ZwM/vTGuw3kArJ55U4p5iSJm0J2ZKh6PDcOZRrUYioDbBSHybn
8/I+ygwJeWlvRLCZAe/344iGOx7T6t/Pyr0OZf6vGRJiSjoOkGS4GJqC36gxjcVTr26DvNksm7le
bPyxZZYQSLrIHfRgwi+dykUhIfndMtC2gEt10h1IkwaoH2GuPNmfIcuWjVxfvQAvbAshpT8PoRJ5
zHTnUQRnbHubK92+tqY/lTb/GTEisyMElNiEmwPwKDf5MT/oa2c/fYWg7SZ/NV/mkf94A3ZvkJ03
SXixhPASltaI4OE8BATzjgM9Z2jVm1RFGVFDQvWkPS1vpMwxhfhiqbh/b4fzt7QOZ3gNx7HcZUAs
jX839nqxbUIkcWC2qY2eUsXJhQozjnfouaytXJec6etNuws7QjSJSxiMXIPKZ/VHv1E31g28Ts/N
V2cDiN8P1lBQ+eid3/X75m35W0pCpZjXum7n6vqMVLERjIbk5q6n/7lsQnLHiSns4ExnBVF3GI3G
I+VqG+K2mbMzvEHPWDUgrQ5lw0NzwFi4gGwhoMAHMUHxxNfs151fP0NosZ+7CsOGL7mXzWTIUiIx
tzWaKbLsHGvR5O2jyv50dhE+OLWrPM3p1T9ZkX4XnuKtW3WgwvOPMO5tLcDP8Eg8mFU9wbvby3qH
MocSO5dEtRwVYF7Ic8KNtBU1X/dxhkHAJoRLGWtkJNDreVSfTcmLReJRnnA6S90o4ejDsosqZ/8t
074uu5Mkwok9y/qkl1bqqngs7Kp6cIACfmU3h2UjVwEk4FP/O8sWe5axZQUpqIq5FTErqfpwxUPw
fqt+mGedx31xo7wYEpvLH04T25WadrIGNEDYshoNq5sqlBz16/3Qv9YE18XPT5NMUdFfsDFg7sZN
v0Ns5tV9cXgthPsYsXtZTFsO05rYsIxPRV2VPeb6dXR/PuRb9xBv86/kE5+mNTRgN4pvPNbBannn
lt1DEzuX6E2gYjjXTgbr97q/Q4ekz+6WTUhOvCZ2LaMQtfk4YGX23dxQgch0E6G4YK6Kw2lvHIM1
bBR+Ics45/RkKarN/nPxsrTQEjolKQ+/BPrsOi/fxsl8MIt8X+TmTTp4D4y4/qam06GBYS10T59a
xYS2cNhLVr/sp6otpBinvlNdRO+ANBFd53ZStFGelTV0K09IIK+9N01yMJa3VLWF9CJuBtQkXUYX
w/R8zOBMgcb/pg1kI1wyM0LgUvoYjZaS0fPp/BSWx5P6iFLw8reTfTohnYi0GtrDipnzXq+PCXpD
p0KV+L8syxWhtZ7TdWmIXJMfM93BpBsMk/B4WDmCelPzvVVDpNxO927f7jMIx5bXt3zkVXHKvRoa
J2g63iZoz2ym4BESb0hmPnqnb8t2JKEMFPvPZ8G1AfNya/55vc344Whz8q0NbKOb+WUpsTb/2sLJ
E4fcGSdNHdejHTdX/coPkHqvYWvc66tx/2uXgCqOhluKDW/H3FTSUI1zXibzw/JaZg9bWooQRMJB
gz5cqzi8A6SstzTxN2do6QttRBklQIYkkvmjLrEohAukls5QwGfIfT41TJPmQOHUx3bLa8tPtrJy
s+QMi2Pjrhn2CkpVnOH2GEYPRYPygCz6yxYkxInUmRoomunbV0AsmIPYJLsTveB5BM07KNvl/ZIl
Io4QMuwu108ZFMPUGU47lAHWwU101F/g2uQOpcj3ICNRkMQox/v5aGVTMyq52nGBKuZHpzl/KNN/
1cv8KxFRxdnwsLdgV+1Y0zC+Rme0rWE3Q1u9QgxVslkSfxCHwb2urKoBVQRf0T6lsJZXMF/JsAOy
epc4AD5G0dTmJv20buuemXtASNqfp1fsg7ErYTAnUjzAx79O99p6foHIdky2SKGukbZdE0TpvGMa
1zDjugbqR7bMESVu7wqRw6rKKKa8YPiNPyOLUv90IA15d3vnYG+W3V7ihOJMuFWaLpzCLAliL1d5
ytyX5d+fz+hCGBQHwusODqTJYctKUqZgjzyx2r+p7hcllNQqrg/TX/i6EC3Q4HP7sJ0/27bzeRFt
i+8MPh5nOHj90O7/Vb/owpwQLtDhNKawoB0Gt3XRdCvEgr1aOh8g+XpCiOjNqTZqOLf8Ln0JU0h1
Py3vjuSS+tsseKU152J+OVQIxKK92CMY1X2LmrscXTnrFEquqPnPXXAGcRRcrRFnQoV5nphGpmw7
7INDfWh27X55VdebYD/2RpwCVyE7NPV5gH+AlCD3p31yk/rRXbRB7+imvIF7dz2sk0d9Bav+K+xa
/AV0FW80GV78+kDuxR8iBIzB6NVcrflD6s1pNzwOW2Pr3GjUnFplpR6yQ/6sr9Jk5R1kk1SyjRVi
iKFUDUNJE7QvyKIO1rc0Lnc8Xk5IlsS6idKvpBYh29k5cl48mYCrVugKs7NN0sOj+iVODrHyrI3Z
ymzubfMb7L3Le7xsUFMFgxNcrWYyP7EH+8sUPcTBeaVajyPgAnX4lprf6mrwly1KUmFNnXPyizX2
FVwzp5IHr/502vW7gjGk0xY+x9WJB7YMNTH/2D8fFU0Volk3FSNjkoSXEerUIID1N77LrM1p/La8
qtkRluwIYayYxlhNWr6j2b2NqIrJAEGStEpThRA20nMIw7nYMu6mrbopjqHv3Qe72g8ewTj58V0l
Of3XgTV/HTrt/d12sU9nOlJVMy/p/Bni7Je5Ioee2NraBQd35RzR+9xaMt+QfMb3ydALmwOCPorW
zZ9x13+y19WdsgGidt9uZyoKTni6A4K4vHPLyYj27q4XJs+Nc3aKmVAB1vmo+BiSIEvru9crITAp
q4auOaa4efrkIv0xN3LmUfjJTzYUVw/BbqZaybbtV1ky8g93+F/2xK0rqkrLBpVeX5vtSm6I4Km8
MWw//ZTczmjNfIfu1b/5ij8sCu/bSHOLssvoC2uw6hcq5KjBOi4lw23XveOHkTnju9gq14rDqT2R
hqfMsFrlKmzflldxjYZKd8wfFoSLxiv1JIUYdfY/77PmUyi6Z7x06/Ef5z7bzQiQ/tbd5k9Tv3Ze
EmAZsmr09eFnS1UdyAShBhSRvS5Q3ik905ua7zqkkrZ1Ds5fW6MLgjCgZNuuh5ULa0Lcai3mGd2B
uVMvhGmLIn/eRDv9jKx2rCDzYSDBsWqD6l6p9FsLRTomb/6ArPveMYunqokkk4XX74aLP0eIclMG
3fw7E1a/RszPn3FL3d7051mNuYa9vNtX74YfxsRXnVoaWaBmtJLK8q0xvgwt4izQgrZQlC4buuq3
F4aEw1EHoRdBpsA0g4UQXLw+h47EwtUgdmFBOBkVsmmuFcXIHbpofxqIyqqoBniS4yH7YMLpoIxc
xUVBGHPRJlMRVkhQjc4Vzz/b4Xb5k8lMzZ/04qg7A7R+XkgPzomz9eA4a93+mNW+BWntsiHZl5v/
/cJQjYTaqWgJlfX55DcatEcRawvSXzQzr/fCTICWnmbPDJmQI6Lp0vvTrNOA2eXVXI/8F44g5DvW
+WRm5dkGOgGP886k0IjMR/w6HNUt77cPii97y8s2SgggZdUjQBFQn3PhI4KP3jQQR+nvo+TfJKoX
CxMiQ2LCWD+d/xo8goyQwSP1341//jAjvuRQ2Ua3ZmZgHsabxHyuWsk83/xn/i1PvPh9IRTA256M
5kgdeH665TzdtB2E+jsZrEUWSMWnW4bIUhtGtCDqjbYN19kx/NCAkEAy8KmXBlKpNSEwFAh1J8W8
qvmhqH5HnX4T3KL0soWcwpFyfsouLRG3qwd2UkboC7I4dBjWSDiWSMHwEkSriYZO/nEe4Jfy70g8
3RMiRQ6Tb9u9T6EDn5iz8P7LfD+hOQInRfRmHa11eLQlD0KZUSFuwOc4uh2lRx/p1lj/VESfWm1Y
ccT/TRZ84ZdC3DBKvLgLsIM6MwqYCnLUxefl2CSJtGIfXCtVczjPffZ6bJGK4SqsX5pht2zkOq3h
xUKEONH1poGGBX3weUBxvANmdWz20758LT63jKR0d5HvHM47BLHGnSY53MsrhLv55yDfNIhih9b7
/fhQD58Rm1Jl9eHrr7K/1ueKPfHATj3Dy3nQxgf4NO5iP9xa9xZMM/Z2BqGWa+59WYt6OX+BHUlY
l9JVaDmRd+vpTYc+IPIzy7t2fUb4YlVCANEbD+R4OM5Ng36j+ekWMarb+t7YF2s1BkwJqcKq27mf
LarRcMBKnEa2b0KygbKEYQQ669OC3al+MNCRMSTnWLpvQvRoxlDLp5wC7ix+dzD86ca6if3ytQlW
0Yu7H78WD4EvYzCVLUyIHoCVjagzWVgWbI3i1XI3ei1Z2HXfMNADhr8UdK2wrjFPkxiRN8uP0V3S
qhFdVVlH7voqfpgQVgEFoWYbFnl6oD/pyWPplqtexjB+Pc7+sCHGv565ZgRXTD9X0VGr0LId1QcY
vCA8cqbDsrdfn3WyfhgTcqY2aWqEUQBed9v4MTzMLA3lVvuafQ/uKt9egRd7zu/nSuqgSA6abJlC
dKTOroxpyc05pqeVmhy84ughEtPIaNSvt5h+LFEc+kWvNExnibZ52pj8o9zOOOXqWN+dDgz+b6rD
PN5Jn2lvP5/Xiq/1v7ZQEaPGdG5RJBMz+LZ948yFl/zWzM2VbaSSl9c/ZNx/baYITgvMOup5qljv
AAN7PVely1dtZzFVU7KySDovITlx4lRw4Qb6OJrlfMNp27RdnQ7mm8UXtffBmm95CL9Ly3JzVvr3
rPXHGoUAmXuuS9LFIZ8naOZn+bQ/3Y5bYxNuXEk8kRx2EcWmDl1newFSBZ1yV8IDpzW37iQD7suM
CBGF4ce8ziciihX6hReskn7rnP/VUOfFERBCihJlfR3NhD31pv40ExPph5kPDtTJSpFG+n/IiX9s
kRBT0P6BB0l9z4nHDRorFBjDV9SiaONmcJ3GaxkB0vVa2cX6hFjimLne6w5J/3he0Sf0Q9Sb1prf
fXAfK9ijjQ3DZSt9f9pMG0qO6+q13w9vy5FUchTEYWCLh0BjWbRLTEfdNAWqpm60WTbxD/W4vz6s
OA2c5MN5iGZm7vCgbc3NsGd+7cC1QKIla1ZI3FIcA7ZdJ1OdqJ+j1Xfb3p5gFE1lQPN/eKv9WI+Q
aqlZqJLw4JZzgtw8BJuEOUB3BYoHQKAMdSJbkRA4UmvsmlIlW42ar2XbA//4cEZGfHmLZtf+e3Qi
+0AMwdCt9wh9UVtRx3IKegTYfP2M7F3/pA4fu+Ctt77W7l6vNIm1f7i9f5gT1qQ7nZlMFuOnM3F6
siH/JpFTNvrBfKTg/p6H28/jTfxROrg959lLC52/9sVCEzNXh2ym6J5npHUGGav1fw+R5bvwXyXF
P5YpxMiCrM7LUhLWU3RA0qq01HVRyeBk1/3jhxEhRhZtYCjNiTdhc34YwnI3nT8aU7dd9g+ZESE0
alXfNEF34vkyKiugFyvTQyPr92Uj10KR56mWB5G1qaEU8vPeZJrauqeEK9K0H3t08WQMG9cWcfn7
wiLyakqH6eyiBtJbvhrqazUZXqLR/WN5GVcTt0s7QlRP7CnIsxTqEPdOO9h3ygMDs6tgY78pXyBx
MHbmO1DMWDNL+DVdawcZHPW9NyU6+cUfIDKyqOWoaelETB+PwUxchhKIsfOO2VZWI5t3ZMmQUIor
6rSz44xAqIbDqs5f27baGsnOHNGS/BceiPSTaoCBdebF/ewcKnlAZuiQnCtIiY0d6JjplVgmyXmv
jklcmhGOrOEo3llxQEXDPf97+Qjj1jbZNdnqT0xODORbv8l31Y0sP7zumz+WJ/g+GuJt6mXgm4ox
X7U5tP6fUVVedkyZDcH/dZ25bniCLb9gEt9lw5IHdXhetnE1l7/8gILzp2YOx5FDlf7PRxl92gdU
g1ezplB35/n6L9oT+7RJ1p374P158s5qQ179CsCPpO206hinkbX0r8eov/ZJ7K5HmVLm6H5Tpu3v
T/lboH9Z/n6y35/vr4v7Ka86ZuB6Xlte2KEKXd5bxbhbNiFxA/Gur9CG5x3CSRqdx9i6sZKdLhPb
uJohXXjBe6p9sYzGPoe5a9KbmbWIOEQPVkDgM44zTU68g89reUlSe0J00HuKa00HTqLxBx/1w3V2
Z/s1g4rFFopIyTmS7ZEQI87QaORNy+tRi38L63tlkKRHst8XYgEEefCczIRa5yi4z0ztPtFlgOKr
tbTLDRJiwZS04BLU9ye3sVXvqjvv+Z1N4G6GoudrpF6lcjkyvxMiQxNGwxjl+MTUrYvuqZ62uvpx
2Q8kX+69RnrhdrmmhCrqtJzO+jBGj8npZfn35539+3331+l/v/kvfr8OqixKYh69Xv2kZN4q8n6z
0dg2aa4uG5LdQ+8vxwtLDD2eqjCEjWmGH2iv4YP7Vn51Po7bdzb0V+MRcW0fHVtZfJNskm78HH+a
suwVLeYeOlmuvWoRnE+tAahF8SRZ4PxDS59y3sqLBSZakXRdCABcPXpwuU36pg/2HsOQ0yZCkLWC
I0D3/F80KoQJaxrCs2FD+TcPhswvfMKS+jhu4z10rvt0p0sqMVdLChfHTBdCRd+l7tQmrBLJ6+2M
mwr07QQAb0PlZ93t1L1V0VuWOI/sFAjxQ0VZObENQE1mvT27Lyfj1+4oXYgdbln3wZyNof1QI0t8
O55/LcDqQqSo68gyq4xo7nTHbHx0rUxyX8w/sOB8htBlsm3e0+3wXv/jdO2TXXKYez+yw3R1+vdi
+0XpLFTDxnNt89rsj6en7KbejHRmxuM8S59v7TcPHKa7qv4fad/VZKfORfmLqCJJwCtwgBM6dzu9
UI7knPn1s9R3PvexjNGM/XbrdtXZFtpJO6zl5XYdZEfVU06vmMbCypbAqHl6LdOMJrCAw5kY6zvd
KB0iH/veOgiMi6Umex+Vcx3tWM/zwpYF2ISe5mVA8azPjIWEwWUJZ7wESq5x/gNLHmY8oJzh1mAW
BpvdfFYeUT5zx8NwBL2wH99UggOKJHLOY8pDshoWno+97HXj89KKGsgireSchTSboQrEFtUt8s6e
w296coOZVdvSj5Z+SvTIVsbn/TsTKQbnKbKqVDupw5JbWYxO2863tQ7UvVREuCXKNjTeY+jJUq7x
/L96zxy0sl329hrZMwyAOJlrpg4OiMGu/QMKAjZPwkWMptIlAwYom8odWaOAtD8IxVx41wt8lkAS
/+ZupiZrKUM8WMrbqnoc5MaeOlfBOsb+iQRXxkNBmeOkkRIJoquoF2VJ7Yh8S5Ov+zJEYYsHP01J
XWGWAaacf+hd9aQ6+C+XSnZ9WL52x/ohcWPB0pYo4dE572FGw5iGAPfAiyEHDnDu6SPWO5e7wV3A
e9v69QtWE4Lhi+jhLXqwvuJiXiUioZ6bQwcGaeQEisdyAgYD/H/htNqX2Nf+zeb4bq8xy5mpvmJ6
N14xBg0GZIWdcoEr1jlPEsbdpBYxOhmMCwAV1lN7Br8CmoUwO0e04CHUFs6LKIORZpr12jeZ0DcB
oa9r3CYO0sdLa2du/CICkxU4Sh4XlYR47A0q2iavHLN+H7BBttb/K8Thq/Ctc3mIZcYZ2jMYZQa5
Wnsc/DmwHnu4rP6d7PY3InGC+ML3e/NetaalgCI21G21Y5Z8FFg1M6GdAM03dLW5B3S40rG1tOEQ
BcUBbc9nBmiMUuTZEoIXiLIfvq0rz8RIVAttn+7AcIkwR+m1R5YEx+4y2b09uJZvPtWH8aAB7aa8
yd4bLuPKFEFrsuiyd27OtVQRWMP6GR+2Xp50q7XVwsvD9wnx5fJeb33BVxYEAsKu+cqfdGqLYdjo
1Z8kj2z+XTNsxnGtP/cHBY1EvbdpZBNXNOYmCrJ82zerh3ZIY1gFe9xYd4bX+PjMxkvnNRflEJ+s
59iXvu2fVvRpOUdTqIUhNwsCRaIACSM5tfLRiiZ7Vh7MxJsHwaNRZCGco5mqMlRkCa2OUM0Am957
TZkJrk8kgstUojrFvl6MCkI9P8XJe0UK9j/YJo7IlU8hnE8BpLNuEUaYIj/MeBHiaX2KXmpkP3cM
9IlBacR+fhG1BATH4ru88VCqdR9ThHH6TZ2emkiwVsK+/I6J8R1eRVfSJWnQdrXiOpCX9VNXleei
LJ0kjj+smWjYTSSOxb8rG6syuiSTCUVYQ8tJF9BumRijULuv2gDI/qRMngW3JgioPN6TLK3mKLG2
8uglj5MPx+kmwC1t7RQBThM4aoFR8YCl3ZSbujKz08XgL5wudLwxMRJuAq8hbB8s6VFwOKZye5fH
PWz6copweSqLC/+BG1i3ltP50aH+Al+FgWfi9N8B2Xgfn0Sj75ud4Ctz4HFe6qgaW2uFOcweEKN1
xwDSQejm5/Y8eSs255un6awHiZs7rSc4tuhOOW9idmM/FzXu9H/FIHofevDRB4QHx/i2L01kgJxf
adM+M6yKCWsdrX6vg3hyX8DrI37vFjnHoshhnFhsfX45KR9G3OTq0ofl0NkkmIPRjbF79JrE0Hvj
MHgAOGWIYKUdPq0HQII75bvFDd+Lt0c33iugwJEt4CSbBFthyq+mmvWzWsE9oG+naadKiRZ7sRQf
NiuYFRLJYbd95RIIndexJVhuqKbPEdbFF+uoiXbUt94KvxyGyyQkFMxlqgLLJz2yGdvkEINVA5/T
1TGmTz6KlhA3DPMXcUyprs6UTMMSxRkKbfDdTmTE8N61nSogN80j24iCpLoX0kNtpC+aQghRFVU2
gYXGfUepT5tiydF8iCevl7xEv23aG020M71hDr9I4T5kpipF21cADcqWJZizJDDrzNk3iC2FuD4I
9/HGgfbglsVdkVj1zKVwhrV5iKZV8O7fCEW/nIRznlJJrVAjaAgSuT/Q7ovVTic5PBnLaS7+/+uu
v4jikq1GzudZrrGQYmZPSvQxiwVBXHQpnEMMoRVawlKTMAs6850kgrHemgP75QCcE4zDSplDRWFR
FNRcTvYQPicXtlIgB1EnuP6tVymEmRYxFFNVCI+JReKWEpBa4JGIHfnkzKg6lFs2PQjuPw90q8LR
s23L+SmQB8KaGzp3LSv2muDOSrUerBGDU8WN2xjP+6q96YeuzsZDYXWRZph0haj2Q3mc/AhEJOFz
CtfqsUSfYo/nUSCRmT0XXa6/Jg+HlbeDkigDJKbH/qidixfJ6e06t6kXn/RHYd+ERYU9cZx/KEkL
JlmgDqCfSwGncFCAcT4icvrUyzxF1A3dVvy3m+NchTmTYlRGGJZmBFR932Si+xJ9Pc5JWFhfVVqG
BEyeGBS+EgBYklEbW6f0hG1ZUXtjq5j2y23xnqIYZaJEkJdepkP3eTzGmHMDBtdT/H71V1AmhXb5
QIgjQjLbyFx/kct5EKC+FpIeYSrfUjJ/ieNbUIUntkleZgmgI8bkaJXs7mumyOp4n2JgshTFIMDP
kU6xu8jqbEMubHQjDjEt/1EYl2N16SovM2txmNiNo0PoKMAjtcwDOsb2/rG2w8pPleQXq2dQyvZp
jNAfK9TW45soe9BNp+tCh2aFwFVuR8o3WVyKVrd6Wk01Qd9BPjIa26p3JOVp/zwiGcxCrlIZsw8j
a7EW7Ainhd9NGOufo9NSx8d9MQJt4MmSq35GLbJFXtHk+lfNRGorh49dT+2Zyv8oinMaSlFIbRdj
yr7KArN6BAAwnP6pxsba/pEENsXDYoE3S4upjgTDyjCHTnvP6MhhrVfXmooDrSN/NMy/aDJc2zEP
lZURqRmB780gsKV3MpifjHE65dko+ITsE+14eZNzF4liASQwYblTmNlt94WYgoxGpHWcc1Aw1Ez7
GQXcsDHP9bL6Zj/f6HQ97F+RyN/yBMq0M7qOpii9ja8oT+UTSVHsLJzIB7f7jwIc5OnLem8+ishq
t+aeri+K37VuBlqldQxH/9+OMsMQBwLdA2sjD+9F3v11+GPnvnjQrDyKm1RjC3jgaz7EjvLKiqMF
1q2Z2uHzGCSO8aAAZTp/QEvPszQbbNV3opae4E75tew1LfWJpFAaaVVQmhhGJ1Zz2dFFcERbpYlf
vi2Xg8RtnI7aBGf/2s++AI8saHwgkz2zEIqaeev8iD/phW0JlFaU3fG72elazlaXoYLMZtQZ0WGJ
jgpwU2zZw7qQmAiTHWTvWtkXv/LNIWDdWpLhi7KN7OaWgTaPjnnRfMlv/dzXH/etRWD1PEx5TWOZ
DtiFdac6foya/G4cln+L0zweuUVUtY1HdB5m40s83achxoqAFjBMAjkiXeT8SxiVS2uyYdckO1Xa
OUtfLCGTpyCk8ajkah1WS1UzbYgApYotwPMESNB71rcBEaWHhgna57mvfNu/pVfq2j9rBeU3seuq
njpqQivSIz1pNqau62PvaUf1AfTiDqteL4cC0731mT6NB4IiSHaRsQGjPjWXxU0c5aQ5SCSEaBn7
8ZDy29uE1BM4PfCIbGsJE5Jt0HSJYxbdu0YunaidLwPcwv63ELhZyhdFAKSSdgV7uLaAc1QB/8qm
JQdP8ns/fRFNDe3bB+XRzFEanGI6oVRodceSnvJYkIptrQdcOTbKQ5lba2wU2Qo3nndBIj1G3aWo
HZIodlhEjhR/MFtUYjMRvNX2R6SqBnJDQiyLX+8o9U4GAOdrhx8jp6utBKbblRh+wmY6YIFr0QLt
VkNMU64Ectapp31aqCEyNBMEfq8LwjF2k20gpX4E8NUZjQJPVLrfNNYrkdwDgXZmqsYtnsmh9COb
nuX22UAtMpb+JnF6E8MPm8xLXfZFiHZOkXyQ9NGehJBum++PKwncm0CbV9oaiH+upF9y81ml7+XS
k8ZHMzQFPlTwyfhZk0mX67HuSuLO4UtTrLYZ37b5AczdAjmbvvrqRFw4R0Eh7ojaYJ1azXw6dved
ns12qDQipFSRIGbfV+E0msM+0nLkDaH6MR6/zZ1XiyppIhHs71cirCUJW22AixiN3in7MKjnwcmW
RDC+KhLDru5KzIRyftLUNerPBQFsuOGpUuZOhuXvu1eRGO4ZkKdV3eUJ/FFdzv7QAjczLE9y0zj/
JoZzB2Nc05kaGH8AbNSUvEuGw0If9kVsFx0pMVVLUS1T47eU+mntKqNG0ZFFR4zVO/TedKPj7EwX
BvFq3U9/ASwCJ/cmkbsjrZbQQANlkdsVT6P+YWkF0WLbPN9+n7uczppHDW0lONHqqUMtoiHjZVEX
cAFTQQdnC3fml6NwF2RoiSRJlYwN0JMMOG3dyUCxEXuWoz4Bpd4ZBowwATjQx8PCehZVOLeV8O2c
nOce8z4kVs9KqiO6uspLX3xtIxEMx2Zof7ssflkpbMjUEKMHnUf9Oe49FHX29U9wWfx2UkybaBo7
8ECY3WOX5zahOVgv7zWpE2REm0nY1UG4co5V1W1eEJRzUnM+aHXlEWU8AeDdodr0mIahg/HzXiBz
OyT9vKHXZ9OVN8rDKQMvKsbMMMd0SnOptXO1dDu18qqyPaydJNoq2n7vXp2S8+Rd2yntsMCaGeO8
6jDu13ByQDpf2ek7BBF3dhZXtdMDstwjccuL+mk4LyILF2jma5pzfW5AnZQmgzqhVe+C48WN1hgg
hdFhX3e2JlOuze/171dygA5naHOC/RxW4l/YDLcbneqAbbZrKBmzKd3cF41fig7HuZesLjVlYdiB
Wv1AJCeN72TRbAqz3N8eMle3yLmV2gylIiwsNnycBFrAYO8wCBn8xfjeL5+PcyCaNdAimRMdlLr3
WfqpioXoacyodg7CbzflIFSL1B4vsvxinorDGkSX/1hfW790RGUWgaviV52AkzzpU49oKde3Glnt
KiUCexZJ4HzIlERdqzO4jXl+X/WyA9wGQcQXuMNX+77SaKtF1Tli02kk9+T0Q7yc88RyrFSAWSY6
COcmprGadCTLIHNvvnbao2QKLFP0+8yGro7RhKlaEfb7Vao7IH1wZpEEke3ze0q6ImXD3KOACaKH
Hww8jCHUNA6afGBAO5pBjeXd6SwC6xDdD2f87STHqZJAx6q0cgpVCqTVcMpsOFmZIVC27aLamxfg
l5aafJ2bKMI4gH5DT4BMvwlRo+gP3QVMsahSiPZTRHfGeYOiqxQzZpvxy/S5nd4NlgjmVxAN+RWm
JU1WHVs9SJpd8G2iGpudspfigGlypz9lx+RZA9gxGmHAcRTECZFk7mlY6m02aDV733zCEnl5NLw1
MA5pCfDI1ZFd64UC2ly14wMWOvZFCz6qxnmMqA9nWkh4Khaor0sWfr9atJd9GX8oU/xMM17rYlfW
Vox9uSYFjvc/zpMxqIPZUTHhA9jPYF+aKMXg15gk0E6XFvuY9IbcKR4ANpz8Ytj9MXsw3dWnT6rX
HoaPozMeGFYrvZU+isr622MZb6ahcf4lr4YqaTq8Jhk0lXJhmAeJv54ALfZexIchukHmEa4+bmhJ
ytJMsHhaX6TmXDWiHSr2b/09RloqJaABpNTgXvmlTsaV6MiAdfrBGr9l3cPQC17F22d4E8H+fnUG
MN+GGMtCu1QtFq+T1/tZp6VA00XH4K7EWvrVKipANVjzPY28fH5UNG9f9UTH4K5iHJKKFAOMaTSD
IvULU8B7JzoC59zH2JzaVkJtvO9P+fBtUGwzFSwNiURwmR1lhO1NBsVdtNkJB8u2jNpTO0sw4rUp
xlANGdwXBpF1zuGZbSgBuVNFZkcOevtpCr/SVTSCIpLBubYWiPlmkWNMsi3vzGKwR8upqaCxJJLB
24bZScaosRAoH7X8e5Hagyp6w2+G9KtvxRnHWlWYb4+Qq0RNbJMiC0I9hZwRu6ANcgltab0h7w+6
Ao4xSc0d1ShulHS97RsVsSo0gzZa7tS69veVffO9alBFMzD4ov3GHhFlej9nHZSx0MdASxC75tTH
vt6XJVKerbg4EFXIIMiu7DdX9CaTf+wXUjdIKwsk/2OsKG7IYXYYVnXkFX+loz8PyL/8NUnCa5VN
hI3hgzyeMVhBRcWtbfV5E8GpqN738mS02HBs1c6joWxnsvWcCC1BcFX8M1+jwxilDA11TKTDqgZd
Hkz5F4L7ShdnAavCvmZsJ4ZX18RpbNFraTJTPPJ7F9EPe45sUrAMqM3AQ6ZAlBiKviL7+1X0aBNj
qizWVZaUb1HzDiVPt86+7p9p07VfHYlz7S18VUewx+Kmll8nd/Mk8LvbZc4rAbxvLyu9LxoIYBmD
+g6FER9EFxg1R/uf0UxMhi3a+dvMOq9Ecr5+HkotVSlQa2qlcTRN+hCG2gMYvA50Md/RXJSYCdWC
S+DVyqJqvMBj0BsMFzhaEB4LJ7uwpiue277oKbSddr6dj3/cm7Jp1akCNZxOAEbBwGPmrLcABUBn
DLzCwb6CbHvpn6bMP+6VaZ1pmDEFIYVrjZGNusJBldyhUwXmtQWGpilX5+K8hrFKeqm0r15QdtgS
oHI0jsMJLWWgAqGOJQFaq7t0R+lmPRSu5IrwLUVH5YJeoVQgp2AJdosx1frzYqB3TW/aSFSdFCmM
yvmRNqNS2fcQVLvUlxmYJ3jejEOHJcfKs+6FJKHsw+2El9ftyytHIq9k/m85oDswyCPjPAfUbZg0
t/wu3NMRuBS+QNCjAhl2FU73H2LjHIAL0s0c84ltPtBH6/hX9acrveFcTCJLM4bOVnTBWzC5fWjz
L/smsF3yuBLAOZTQjPolTzEjki2vNB8YHm3szC/PxqOpAD9s/Nw6IAXz49TdlywIcDy6yVhnWl1U
LXFr0j6XVeiQLD5Fqu6Bo88Dl6O9ZP1hX6TIu/DVAtKmi1pbBUGQY+xZOSDvwWh8w0Lc/8PiL4NP
2VFNHvakbsG+NHRQFtmnp9LNnySHgAVTOpQBuFi9Dtiv8SF3sI7qRXeidXSBwfNFgq43u3UJkeXK
7aUn1CYkdyX1oRIN4W+Wld/0h68TgPpoxFgI9Ec+jcf0rg0MH7jEgSiNFBgeXyAwYskExBSOE9fr
kYAyt88GR6Ad7AGzd19cTpIZqIst6ChjfNH0FSRAACp9JQwAnO38d3MgVx+Oy06wH12DiA+W3WNY
klFvrhZapNUxR+JAvlFRq2r7A2INRJMBbPsbGVgPgiVppKgIrFp6Z5bAHjP/YsEcMe5NBOdKNDKa
WdQDVkqKP69RbdeWUxp2AULR9N2cCJ4yf7DlN2lcZtLEdCVmigNhiro+FofuxbwHoPLF/MoWaSTB
o1Ekjp9Ej1ZJBsgnug7/8YkxDkPziAl/xJnEEy2xbxvvz7Px3M1ymRGAuCExUYGFVD02xlEBgMQi
KE0Iz8QlJY3Vj31LGh0glUwFC78MGLEPa9FH7mALzGs7Ur8diktBZmNt5srCmzi/zJfpJrvpsNqq
YlSudeKD6CEoPBuzh6u8oLbyOo91GDMbCTa83GMgAE5xZMqBiulfTau96T4/nk5nXS10AnFGF+Qh
KBIFzZXtvP/t43HeokmUTEn6GtHSaJ11BOCYcY7mb2t5iHKha2I38bsjfBPGJR25EoOKi7HPjF8b
rF0ckk/RjXaz5E54xyAq6pdRVPf5QxryJpLzHaPeKkZZ5wz3prrFIOnJNICDrfivqBx29KQCsaVQ
HOGG1Wb4woQK3hVA0/2NdCTUlEq3QOT4WuY23zV+dtPbbBavd9Tn5GYGXeLsS8fkS/1V1CndVtEr
2dyd9lNfZEMJg5AxcJyAWqhwOg+kqEDHEK/lbaZbJtV13TJU8zdo8zHsrDBKEEDrtH1Q1fncyplD
Fes0L9KBkMrXTU2Qbm3q7JVIzgRlq5QVkqGpPcg3iWHHdwWW2Nbsqy4qa22X7q8kcZE7rIBrRWU4
Z+2ODcwoZ+u2R8MuPjM8w303JjoUd2mGgSZnJbFDJZiCteSbqQXD5dJjLrl10RF62RfH/uW/meLV
yThTNJt+bMsKJ2sV6nQyBtL11euyzvs3MZz5JVgInqcMwxXl/FToT8ZYgGxc1LcSfTouYktNlDWj
jHDTpe/N+jCks71gUIDCHQ8zFYQbwYf7rZAQGko0daifpYrbhl4GOglR60AkgiuI69ko1WOLwVo9
ig4M0bWLbzupF2QeTKF2NICHQJUmMPyQroKUdHaLub5Lu+gy6WFQyua3fS3Yfry/aRs/KTAZfWPm
JmYRRhDToR/tm/SCTPHIEFmAkgyEIpFEgU7w5YKh0bRqNbG32B3MU3lZDulXRg6NUc531kt1rNzl
bD0vZ9FDXnR17O9X2UFmKakyd8wbruD5oz6hHwvl6/7XFB2N8xTdGpazFMO9z+YatFnzgoK806/G
U9E0njzpf/V8ubo8zlWQVeqssUBDbvTIB0Yvsj5qr9RB8vkvaM405UoU5y6UFMNEmokqJFU+dPJZ
pn42ft//etsZwZUMzltkbdUUXYMr0v32mB0iTJ51TuXXQfdBvWMrQOBWS+1JtDTMgtKOufElgn4Z
57ZDbcJt2tt0TGy5+qsB3LeD8WWBJlm6qGK6t7Rf+jrQ6t7Wqs/7X090Ci6zl9tBHcmqY0OXao7G
Brw7kTcX+CX+4d+nSClMVgqT1VPZT0HSNG6fgLm16QXvFNFh2N+vjLVp9WaqZ8QNKbyT9JtVuAki
8AZ85x8t0xY7H6D4KtrWN3PyKekVvyDVaVwHG7BAk60RKbb1anXJkH7sk/oSRq1i61KF/0vWM50M
0WCL6NCc98jrWkqGRAf4r766aW1eVgCeyGubOZKqB52uBtKiXzAAD9xXunizqfhr2Ph9E9pgNhfc
gCgw8EsrlaJRgNnDt7DdOLa5z3pDDB5SdlNAVBN3X31FF8L5lx6dKN3oEbzz8MUA+HaWeWH1fl+G
6ANz/sXsF4wgG6YO9wwEmctiPez//vbi5Jud89spg2XIMeaDMbzw1B/ll9gbXir01AxnAYHy8lH9
ijrZWY29JRBFtz+8LH4m+3yrfqwVcLpMWCUwMeVloLZUOI2bPbMVuQgYUv94UM7ZDHpVr1aKg2r2
f70NAJ2t5+S7FnsM1TBy0oNZYDw48bLO6YQjbQJl4SFTuzWVo7GEI5rBIuMpbgkcNIBynDFD944V
M9D5e5nOIlAikVTOKUm9QbJIRWPMLL9R46zQ0Knap/0vK3CxPEYqnQpJA608cVEqd/QsSNY6mMxH
SRHIEZgCj5PaRiTWyhGc78o4fKR5bRNzEkxEiERwyQmyWI1mFDpSd89W9tC3ori9vXx+ZW6cz2gK
pYwJRVj9rxHEoL9Y/1BylE9SZvdQQ9WW7unjLKjMiBSB8yOLXLdSWmKhqovuMjAAziqIRKx/e83w
oKiDOi3NgNoqBjYwFJMqtgUtN7Iv+/rG/qk7uQ+PjNqBnE6hFEWm9BhhRJwBysZB64uyR1FqxyOi
apmqrqsa4zTGq8Ump7Ww1/fRzXrSve7CyCDZMOoqGh0XXBXPdymvtdqljMq819914Y+FXHTRVNz2
tuWbGvK4p0NEZQA6QAYWrS/rBSmr057nFljKqF655UmC/00lgXpst5evpLKTX6VI2RIha82ghPIp
+iH/WF1WnwbSE9QfW8Ff83OFXfbVUQ4t+DJaT3Sjog/LJyvDZFqaWQHNFd3X+LxIbtcLzEzwmiK8
AzELuZ4KOJCEnOfuOVdfSHHf6D+qSbTmLHBVhHMkQHZAosPCmRxjqqPpgpSKeOREucFv8KdZrq8Y
c4DTABeCelrd0tXO8ZN632O5q8TIcu8nbNLWFg1YCA7HI6DKfRFbHVt6LqxbLImnIm4R0e9zNREJ
cHZRxcDZ1nR96MP1YmTf9p2USAKXbRSGqa6phIlvafXi/tGaBLmu6Pe1X02pnUs9bdn1p+WNLp0o
+cffZ/KvTJWqK2hAc3yhvD3J85lWgt8XFUMp5wusIprmsoAAhpsxHjt/xNz24DKKZFGTmZnCTsDg
YUv1vEgWylLcSatsGV5G+mblx8TM7bm+DJJopXg7HwJFsGzplJp8W2xVliouK6wwNeSDAa6QiLpS
0aH6uhz2dWwbG8B8k8QpmVZ2IB+bAaC0nEIfmWWwgoa58jAaJPDc21/wTRCnbY3R0KZFTdml4QXw
HOkc26aU2OXwmcoXOaPO/sG2I/ybOE75zCULSVShaRrVX6M4stPYy63D0up2qTwPzUks8Q+u7k0k
p44ZMSZAAmJ7WvZ1TEE06Kyz4IQRk2DwLB9csQAgaKCcov7KdlB6E8wFpUFPxy6ZUZYlIH+21pcy
Py5EFXxQkRAuLBkqJgYA8Excs/msyQA5P/eZCNNWJIMLSHho6IbFZv6i9W6QP4QktddSlD+LFJFL
Y5VUW/oxm6GI5TszvC3mj3R8rkhn6/ndYD7vq6HgRDxek0ZUuZ5b+PAiD5Tab6WDkQgmgf/wBv55
/TxKk65aeptWqJszNygfOrt4kBzqVkfTK+5E4ynb2cmbMM5f9Gsx1KOO12CdVTYqQ3GPnkZN7Ga9
xEoj8BkCN2hxPmOSU23sBmypJV3tDgO4YxqMoantIS+7w/5FvXYXfvfwbwfjHIahYwItSjGQD7Ad
Z3UVG9go1ffyKfVCN/7SuNReXLCCf7cAd3VSwVtgHOkqOO/2nO2bN7aYOl2FzJ7Gaiw3WJdJAAJ1
1EGAHgFTIHRDLzrKXgNAblGXT+S1eHSmtlfCqVXRCZkWcIcYXnIw7zEu5pZB+JxjeGs4Fkc24kvu
RbhQf8jl3z4551LWIkyo2qP7rvqMnQ3A+GcQofqRTx5hnZjHxuC8qz/+wEysG92Jakci0+ScTT1U
odYz6Ialf1Sxyi15hmj2m+nMnk5xrqbNCO1yghx0jS9Df1cB0H1fa/9QC/jfJ7R40Kauzo1czVAS
Um/yS39RD41fvq9e8jMQEA/YCHSmoHVq598iDsYJftXTqpDCNW9QrwEJkl1o8xnZkU1L6u0fb9/+
ASn+qxgjyeMqzaGb/eQDkcmmWIeVP7YijoZNTbA0bHNbqkxUnvYFr0kjGkcE7jm76DXA77EKry+C
+LmNdvEmha9shKtVqoYCKTSzp9OIuUwQpDyBrdllT9fVKW/B0naQ4WRkYZ1UcEK+3kGGYqmXASUj
o7mZ5lMVfc7Mj/t39Vrl/U3Zr87HXVYc6mY8KUjw9HG1Ldp8rwoQTyQWej7GA97sQTdjdbUjzmTl
fiJnt9TMPkzlFIxF740y6ovFEphSdJOoyjMWBQOAyx60pD8VxewnkeV1Xe8lFZhKh+hFLvRTj3dR
28JPaHHkzLPyvW2/d0oOrAaq/KBy9xQtKK8kcmrX5XjbVdklny3q7x97U0UtahDVtHSNvhrolccm
pVaueY54mFWLbepP3aIGy5TYEeaJ9iVt3+GbJM5fqcifa9VEnyQKn0JLsZs5PiiloJ0mEsJ5LDOZ
ijphBHGJBudrEBfNVltXRKQ5AjH8zAIAyYyxX2ELWZicpEx2xrV7aIdS+atv9tOy+TpYGxd1sYxY
/5qs+1KzjeJWHwV2venjr9SeyxvkcJonawgxr1uadtm0zlwK0wKW5+yZFvucV0qWKDHQ1TRwH8ZH
xavvWbELaVcGNAigmp26IBRowbZSv3029vcreYpBwt6S8LA29CP2E0tAWzTtR1lU6RKJ4eN/GIVS
WCATT8OXbvEpuXTp50bEEcxUdu/jcXajG2s9kiLEx+uS9/08uP0yf6cOLeZnTQfipWpgEWAQbUwx
b7cnlTOkTCuWngzANqI3w6E/Nr55P/83ZM2SqV40VijQQr7aRck81imohtx+RalNsm7DdBDUJUUi
uJhvyX24GEyEkbwM6m2Wen/j334qHeXihxYVjZIw6sZ0Df1G7r6pFZCn1uHl38RwbwoiywU4i0qI
SUYQRuufpFa+5N0oiAvbjeQ3v8CT+vRtaMgTw5jv3fLI1gwLP/HRg3Ukv/CGs3BsmxnLjsLxxTBd
0qtKahmAX+/0oGPFiqtXepkvH2vDZmidjPalvsHz5a9q4lcn5bzFVCv9VCZQ9TL7bE7kRiXgzDP+
CgLxSgrnLObKnLR5RiE5x96hJWc23oSCaCHScM5TgGRlNJcVr6+mOndSEWAXQ6AV23HvTcc5r5Bj
cJpIJvpORXMZh3cEfEe1CBFh+xH59qUM+VfvPcuhRSQNJb31aWjtJrcZkhUDVKu+UkA4uxj3OYh0
QPDpeIIKCfPuS8PgT6ZKPhZafegHkUWJRHD+YY4WzG2WiOW19q6qBruRRCAMIgmca5jTSVU7FfdP
dEBZI8rOH/7J9xjsH3AVVzs1jdNoYjocnszmQpXvKv20L0IQUw0uVYjrOckqDMe56fQB+JcAXD21
UXuQgSW/L0igygZn9ck6lqYZIvEd28DSgty6lUUFfpEIzuSnZm2raEV+YGjlnV4ll8nAckjefd0/
ieiTcWbfG8uaFmAgB76HP0ofqQm6yvDYCYFPt7vBV4bJWX+a9xEF9gvIiU9JMIAHpzyaAOJwMqTY
AF1DpcVdiB/K+B/OpAtcD/tYO/GBX+uRCdBPZVadrrPU1SI5MI34QGJiK0p0wublYf+jbhd33h5G
r3+/0vUMGONLXuKwhb04mjc/1XfhPT2mHiYHLGzJql7yob9JH6yj+pi+/NU26ZV0zlms81KocUxf
665m+VmKYkGs2NbNn68xfoA4xeAh5nmx1NlgGl7CZGMWG65iPe5/xW2P9CaFcxhSSPM2auAwsvIL
Uf1ElNP9oSjxJoAd8+qWknhVtTzJWA+wuitIjdyx8ZRGPc4Aw/SjBCNVZg04WKCTTNONNA2Hops9
Vf8SqcbHqVHcKhweV2K5lqZ7ktILnz7bxvn2D+TczCiRimasiUju6meQYAdgtbnXCjsMpAfW5Ac2
aBdYR9G29dajQZVlxTRNaioWv+WUa5XaItagZ3MiXn6X+IuXAhRNVEfbzBKv5XDHk6coK8IFhZnh
1LuKV7rJg/wRROlOaJvBImxjbunTtTjOo2qD0mvVCDxSxURZsG89QHoK5p+2/My1CM6bRlIBQNwe
zag2fqnU5ZClMqbUvAmQgmEpiKeb5c9rYZxHTTqSaJmJxQS2+4Yya8D4LFnW2x7AdniQjoMru3/X
cLsSy3d1zCGUzR4AFW4OowkTW4L71kQvSMGH5Ns6xKqKMDIM1NP8/kiC4sYavPEUv6cIFYxug9x3
X5r/Q9p3Nddtc13/Is6wl1u2w1PUJcv2DSd2HJJg7+XXfwvK8/pQEEN8US4yufDM2QK4sbCxy1qv
0n3P63fegrb16hjsFIvCWoQeTUtZsRyrhpzFqAqImBz3sW2zfL+2w4RbbaKSOq4RDP+ttyEF6hFM
chAtpwpj+7beEkrs7be2xQBp2pnaMtNuDXr1yn/RZgHTNRO3vBHQp9q7+TNqO06Isbv2Nfsu87aU
u1YGZ43ZSjQQUoNLB3nf8Vb5EbudHT1rX+LT8m1/rVuIuV4qAymVIEpCWeHOIN2rDNUCck7EyW6X
5RMB4NoOgyXJWAilhNKfq0FPNflJskApX/aXwjsCDJaMNfZtxniwq8bpaRD7Czr9bxO9vGSRfJ6V
itejsFlKXa+JwRN1SapqobcNOmzDQ4+GktZvzlT4YTpUB14FaheNYZZ5qMlGV0AOCSV1Y9adMNMe
5fozVGYyiPFk1VTxf1YjXElMKSIt3uaYfVQFUBYPFxnTpfuf6R+27WqFcbmZYGR8pi3CyQzRkNxD
O/S5eR1Ool+64g8ueSndl4+H+WqO8TwMk8ZLA8JpNzWlv5Ji8foBNOtRFwWVNX0huXGjSJUbIjKZ
Z51z5Wy75NU245KLlnQIexTMw7eG23QDBCZ0RzJ6Z+r0GzDs8HqcKNjurZXxyBzjnomJtL+Lq8Ab
c/FenEpolRe+FdZOkkDpdBSdEs+G1qrOmiR7imB9Qn0bwrC/18wmF9vWiDRLxeiaFqk2gVxQWdlF
J9tidF8Of+770vblc7XFZBmLNq20jgZE+vBjxABM0sdOPtacUcN/uA+uZtg7zkj1qolRmaVtiapH
4LDoW7WJmy1udaZluMzLXsbQGXzKCsO7j3irZK4+S62n0ZhQyykabGXVOZL0DefS3d/LjejSRFVA
tkTFfOPGZG49kKLIw9DldOZweqM6m2ztEZzt9uJ1h/iFN8yysavv7TG3XDuj1j1MKWimjvFFPsmO
7oDbimreI/ukQTw5cZrZri+LR7zqF49LYqOX7b15BoaEoc3MfkTgQibdqZveLlvoexKUWiHVW4jo
GC7CxBm1JsjS/N8f1PfGGVCa+2LMjWaUkO8tv6Dz62DdKo+0oku5x+d/39363hoDQ33VVYo1yxJE
VG4y45tR/PuA6b0BBnemJi4mo5nwwJvt7qLZ0ZfmaLypzWV2AY54CS3W6UX/GoEmgT/Dv3GjvDPP
jhSpzRxV4PKGJ13+HsNKMYalHRRM2PAlyz/ew++NMZijJlZbSFaI8ekBlKK5+dIMEWc/Px749yYY
vGkUXRzBSiO7VSm41jI6o9LfT1l/3D/xG1mX93YYYBGFCgORUkZHYxV/PNBzt1D+e6gTTohlFkf3
5XN5nvzcJafQafx9+zzEURnEQRZNj5MSW0kfZHkA+178qhxCu7HTpz4QOdS8H2/j98tlAKeeOktv
FgBcQVvQBC+MUeQNL1L1JR2/cJZGP9H7m/i9LRZdREOdK0yOuMPXHrUVKSCmn0ApEzQWGV6adczb
S55BBlHiucvAgIgzHt6g6ovv9zM6WgcNHDKZwxMdpX/83uIYPAEtf1P2piC55vCyyD86TBsP2Tnm
CYDyjgGDKnknqeZSdiBOWtCyFEIDKkVGt895W/cxQnz3rdheG9I1nWiOqBVMc/SkTOprCbFsfda9
sVRP41KeU6l4lPXkZpaMmBMNc9CE7bXpWqOyZAFbWbXjc17If4xT6u77Imcb2bEiUY4aSBAMkmuQ
CwGzonSYlWDfBOdksZ0TVibMUk2wCklp7Db7UUambfWDbQ6HxOBm+XjWGNiolHFSFwWXJx2BR9O0
396UzijYnU1jFRAXvMQvog3Vlef9VfI2ksGPOa7QcxLRVZoHIr9E/UnidgLw/IHBjakUdEMmgMTR
wZyUm9h3+Yt2q9rZrWhjrJ+r2sqzx8CGMQ3LRHLc3EN3msM/1fjb/p5tlDHeHy4GK9CaJRBQrGFB
pxmdsrS2SMkvh0DzEN1NHmYJgvJV+Y+fioEONLkjExz2kqtYN4P5nLdelnJuk4104ruVsQ+dMJrb
xKgBT9kRWV8fzNEu2mHd7tQECjRgaQZ4JI515DXhcj6ZzgQgk9nUZVn3stv3/dE0Wh8qGZzIgHcz
s+0VcacvuqRFlGVC8Yd7cP41jgoeudnvbss7wVW4vHXUD3buFJ2JRTQw2iu1WMpudCs/anYHNVPr
TFuLD+ARLewWgzrdG6kcL6/COdVs68XYJxMm6CrZhXi2Gn3Ru7PIy85y7ku22yILRatMVcRZAiF4
+h/HZLBFPbGV5H7/tPEiOnbyqJfmmVigccGEu3koLvF9dk/fqZZH3xZ48h96MGlJeFBlL6GT+LzA
gB6rvY/IoImaZ/IQk0KG29BJWcvrfdXnZ9Q5F4DOYIo0haMgN1hlZ46Q29IDTdP8pawPizDauc5j
wOS9VHUGTdJKTmMLxQM3vtC6i3iYnSioT7WD2i+xxacC2SuqhpyYNn3/y5znAGe5H1o0BpUUBVJm
bhk7YXXbTidR/dlnX8fXfe/hvaPYvgxxSKOoGXH5KE8Y8YSwdK3aC2RUMhAE0ka0bODEDRwoM5iH
TjqHCzQm0G2nRYdUfW3VP/ZXxDnbrN6H2ibjvFDtar3GA7RvL3IyukXJZYykkLvj92yrRo3xsclK
ERlcGSN1PHplG/Eqr9LDCfTZno2iKk1tkuD8VOdrfMFValOqXgX0eJ9JPb2749i+DUGN+iKR8YHa
8q+wvEBBw9YHXnV8Yzj8vRUGNlBvESdaWX3LPNFpmsQL7wUns8F05dNCS+yF3r5n8DyPgRCzJmbS
0F3UM7zNivy+SxZ338T2JYpUmmoYyIhK7ECSOUZRPUqLRDmkybGCOnd4jEOQeI1ARUycP6W8A0wv
yQ9+uLJIV70q0Ju1mBAyK1jVw+hJrnYmvu4uD6huOtPLHMyH/RXS77JnjgmIu7TtWhESfa5c3kfG
c4yXpngWKhDTVByg2GhTg4usVsbExUrUm20j4Xk7Y4QEfCpJkJx+WU7/VTqJLprPuVfZNhiuLDJO
mSk6iMkGBCRIf0D1fgqSNz29N3Lqw7/vQHm/PMYdNbGCvFqMICTUbsvwpum/7X+p7WznajXMFTbL
iyH1CXxxSFyoek+zN46DbZUe6KkiyzZbR0GP0b7RffdAyYr1RoJFqTjWy3CoyY+kcMf+ZjJuZ5X3
JNyMO36vDmftvaVE0ed6yWcJqWRaiMNU2LE9ygGvb5HjhTI7YlQKnSAXE3yChsWFXzxVr+BQBHlu
dsoc61Lc8AKqzQtstTAmKpZNc7LChshubboxYvCxupNzHvPa5ndSwfVK9W9MjX1QKEuYTamITHhv
WJ4GLh3p3C2NI02LnU4/931ic0ErW8yNXyMTDdUbPJoWzbOas448/6fSRqqiSejosjCkxbi6NulN
Ko217ErjOUp+ym3QprxLeBNorzZYOrxUWPS6aEYKDv0XlBD8MEFoDSJITw4SVPpcXu/PxsQpEGJl
kXFxo56zOBokmvSIgsJVvfaGuBF6xHW7v8SoOw/O6Jo+rTt3fnYUf4AFcP/TbSOiqluapmuYRbYY
REygOzYaMTDECmYUvKHrcqNEdgIizOEw/uC9yzZv6JU1BhLNlkTCKAESoS/tj2Pzq065HUGbmb+V
DcZV6rFXFDNGfChmyyuVyZZS0VY7zRG00dPE0M6J8UCU+jAJPMH57cTIb9ugWn6PWWkqGFWf4IOO
TibbzTF2lPP0KoCRLHnG8LA/g2uZPPDK4fu7qrBISfR0IIUBTBYb9DrFyaXq2x//yU9ArP9+ZZ0i
G3I/ibDx0HtJIAVDIP85nGg5IYWEBc8tt8/i/7mlIjIYqQmp1Y5IfrugAUCqvT3EruGB9g/qy1Qy
hldM20awqzkmxsqhFgPhkRZVhCRzTYt4yiQ7TVxxLs/t9NLKP5jgivLRmL2OZY0gg1IdqqjSBSD6
vCsxrj/6VGpoLGzywlWU5pxzRWRiraVvYmikqbQ4adjgTEI4DupZ/29y0fiw7y287WRARRWWdph1
HPM+O2ntr27xYsJxyA0ZTYqd10/GQMkSJyh/EmyldBfekPvYWewhUO8TJzxGNxCnOmMExVk8DI76
8U3tx57yreTxLmxfste/gYEarYJUuLXQcPJreMi98het+NY/Z7+xISyAbIz+EvmJz0NRzva+xYWr
F0HRiZkmaAaS/7JsR8TpZYxe83yVZ4S5m9ReUpdWo4UaZbkz1D/KYbhoguzve8r2M1ETFUvSZQNB
EXMirKWJ+orAVegVmHrTaxOYR/0IXm5oq1AGrwnAzflum3i5ssmcBT0ulaW2cNGPkuZBHvDBisaH
/XVtp5dWNtgjIKsRsksIWAa/Oi6ufKtjfX+XYzt78MgjCDous0/7IKxvvJfH5rdbGWfPhhHGJlqm
ZRfhudbHmL++JeC92V/i9i6iu8TQRQnNQQxEq7KS1EqHAr1GXqbkSHQOWPJ+n/77ysujujbyUcRr
Pq+/TPJduXA6gHi/z3geRqmN3qgokb6SXkjaPGWS6P23LWIcjaSG1MUt8EGJh4OxWIHRmxyopZ/y
w3Ndu34Fxs/iVoZCkEQbfMIoRQF8suVwoL34zhDOXlPkxxRNrvvL2g5zVkYZ/zIhWwdVQ6SEZag9
UYYj2j/VvWLMUH8aXZCg2sWLhhHEZ45dGmTsLZbBW+RkzElUcYlp9uhR4r8JMtSqjSZDoCxPJJnj
H2wDikEkOa50fLywB9nrAGVKiceNxzPBYOxSKyFRK6QY2/Q2Nm9HkStRx9kxlf776hBZhV4N2Ygv
hX4TD2oRqBt05zcpH19wue1X27jz2xlZetoyjXWwzaPwKB9E5ya7L1BAGyLUeSQHY4hPDxFw8L+5
BNtuomsVUmMWTHbA2RxuSDpbPrZueynAmk5Gh2NvMzC9uj7LU2tETa5NGbIS4kE8VcfWbp30pQjA
99CBZSVyebE9b0sZCAEtrlyOMj6gJKmOoY2QkJNscGXw1rXtKIasKxoVPGbfECBnG6qkQEyR/jXd
UeKhyDOPdQYCZxXvT17SZRu1rtYYt8yXEenuGbdjVxIH8yiHGNze1RjqNjzol5nJnhrJwf6n297J
q03mvhKmRevCnr49lZ+16Jha7NaJZv83I/TEr86b2Ftp0VrYxmmebKXL/E5VDuowctbyD2HTdTF0
sSs7U5Uk0UIFF6hkPdRSDgM0/lokyZQHEfSELuXvQ0f0/uK24epqlPHFRlp6QZImjNTJh4I8RNbz
/u/zvhBzly2zWC5KT2Mm9YKsohryW6q2nw3adQ3M1QXRj3o0lRieB5Kvt7HoU3Sgo/ktCn/Ko/E4
fut9nLLHFJUX7VkM4l+G4u6vk67j4zV2/RuYa6yRydi2OrIEkyI40fQQdje59YfenyJuyxrnk7FP
BWvUynyeAY9WEMs2pBn9GBqe408dNAT1UXP4Iw2cxb3Nwaw8U9XrMqw6mgxsLX9QxpOkkYuUmn5n
iXdxkx3395LjM2/v3pW5aRp6TaBdSlN4yMpTlZ309Ou+ie08+9Vn3mpCKxtzZnZEjXSapgOPB8Kd
Dj0TlC2aR63HWwz9mitD1SiKRh/hcjGSy2ThKntseQUs6ls7vvcGLCsT2hKhkyDUsF9+hxGo5ABl
dtSteKnN7TrZas8YrKg0IiSziriUFtepmHIG+dEmeNPGBbedzdu67dTKyiADHkYEhVW1xnOEPrgM
3/oxoVWhCaLj37J7yBl5oj0HCqc74x9i4d+H+Y1db7WhcjVT+jXaMXSJEkf1MrCauvnX+Ae65tD0
6lQ37Vn6szrwip08X2FAhBBBXcAIRLWeUEX4Lil+M3DweLvz5Lqnb4/c1doWYYliyN/Q4EqiHcTu
4i9uem6d5EEnoCZMDvoT9MZPGGBKnpqDQWzeFC7vonv7E1d/QmvkQxT3OBLygZLcE1+4VW6NRzqx
h1ynTVIb3Tc8GpDNvdVF3bI01TQNtjdkjED0C657tLEt38bEicHuG6X+PqpsIvPVBtsAkqtdgvE5
NDwOyp+6iau7aLx9C9uVrZUJ5nlRlCNmITDKDWbfCnxkQXsQvO4ktPZ0QsLIFwMJai8cPH7D9w8A
szLKhHYCsUork9AbOPjRo+FHJ/FIbmUbDdIuL82xndRc2WJCOppjEcBYDltfB5c2ZAsO1OKhhPHp
HPHKGAPO6lhh0Is2NGTibV8WdpWcRpkzOs1dEfXMlbuDs7iQTAqbKnq98Kp++jk4wgPu6f8PlVIa
6ux9KQaizTbW+9hAgmUuSmfpzx05ZaITm5EjxYHWccprPGsMPptmXGUCWrxcU8ztgjx34LW2vnXC
k97FNhyV86DhHS8mzpPBtNHUBVxDCU+F+WAkvGkfngEGf00QM0Akd6L3TRTEP5egRLNy7NBhAHBu
vhJHs2ce4zz9Ih+/mCphilMGUyQrTaSl5iRJNdhw8Qo9pjNxJPEkigXYQngpns0oTr9aYrYvkxfk
9wigwxDUQ1/ndglVwVHq3UGuv6uzzvH7zahkZY7ZzFqKtaTR8LXIkdbgB9BlC4fP1vqvdticToRK
ZxsnNOHiNcfmLvJSR3yqAiqCSnvhlPuOV2Ddvkp+b6TKYnCYmWES4tVZqY+jKtlZec7iP/eBnuMW
bJKHNDOaaMBb5KapbC/oYZxqpzdurISTbOGthYHbomplSA3jytJC6Mw8N+GrKHPuLJ4JBmTHJiRK
EqFb0QTZq5weWil3s55Hrr+dnV/5Af0zVjAraVqHNtOQjkXSmjdYI8B9bwToB3IGzzjRhs8a/DQd
RKQs/rXF+14M8MZZpxOxQyP26AxvPG3TuX1Es/l5vp8akEwPj9BaC72cV1XlbS4Dwa0S63VEkDRo
4eZm/CU3YjurOfRT25H/am8Z6AjNvljSAV4Sfi+OqBSfdXdAvGGcFOwmPwjgbSYDHaHWaXjRwJxY
neP5MYzAWXMRRZ7yF8cMO08UYQh7shKMC5s1NLdM+Wgm8zksk4ORRJwzsP3evO4gOz/UD2muNDIu
5sE85l1oS3Nip2Jkd5pvQklAfzEXP0o4EMxbIBO3LVJajX0FvhuhOangju51pBlfIrNx98GK5x/s
XFEijz0oepGSqD3K1ZJ6oavd1m+0iN3BOPLU0bfv6d8AzIoUpSUpejJgMzvVOsW6eYpThZMX45yr
DxQLSqVbkYo3tWaeZHRcaZ45fOHsGm8Z9POtEEsn6E8gAnZtdETHsuk4p/XYnAsDwfzkFd4Y5Dy+
sO3n38oPGbxIh9xUKxNbV4BY3HTwijhmx+aoBAKyw6nTZpgjp2kQ8Niho7dweJIrnKiAVSeKZCmy
xoX2h566o/Sm0UUnD3jJ6O2tNVAwVy1d00TmMlDnzkwlRFZuKR9m+akRv+5/u+1lXH+f/XRzHy1Z
iFZ/WuLuD+lBOtBGRl4GZNsLr2aYr2XVcSbLqi65oH84iq2KSRQ1MHTtsL8a3m4x8K6DUFlFbyEc
sbyV5dsi/Y+/z+A58uedWZYYspUJiuNVfEpjmWOCs1NsUrTFWKahG7Q9ZfLE6GeLitj0uL9L//CQ
+/012DToEJlJXtLnQQuUkzBEVtboqpMwUpL7cY2kxb49jo+xadAqVgWjkJAKeuskBP3V3wE0N61H
b4GPL5DrspgQUAknSVwilKP+j09iCKpAt61D6fcBL5dAPXbPGHXFNeaZiWDWlLJJwFtbnvEoLXpH
0lJPkG+ieeG86DiOzWZGzd4QTCWH40FxfrGe5e5p/xNtZwrBY/c/nHn799VyRgkjP7KJtP+gevlt
j5a2jPYojW7vajd0yjUDivMZ5njroru8MisbRTdDsBjtxvGNoD+02fP+uni/zwDCMnet0glwiUWV
fK208Cjl9VFsxybXnWMwAdycYUtMXLCW4i1IAU6WY0R+Eyf/7RSx+U59WdIcRDeIJd8uHP24nPoj
X3GFgz9sTjNEfkeD7ggtkdyM1q9MedA6kROT0F3fOTtvrcerr16ny2yVM+pcoXHOoaCUS+D57GTH
hPLWKFeORjhNVduZ2qt7s3yYphiqxqDjVUMQI6S3shedpNvJqdDT2IDMEOK0Pq9t8x+Sjb8dQ6a+
uVolyYxkyWusUr1RTxDLeRGPxR90Qivi6jTzjq/MhAmGGcVoQJ9p5WT2MBZ8Gs4ZlIGW29Ytn7E6
1zhGd5/LHxg4MoZqgMSHnXaTFjIaiQnakDocnFRGd6oenYXZ+Az4rcwwGylrUiLpJZqh8vZP1fyj
aXnMytsX4soCu31JH1XNiLih85sLzQsPdu/nKEGmbuHwrsPNE7YyxoRcSrSQaEpob1d1I4J6hwwy
+qE+1Ye5ssIgawTx06FqgXxie4m7czMIttVWHEzahNeVEQZemxxM51IB7KvT+6h66KyJgxTbjm2o
qqrgP4SITIpqJrWu5hG+DHTfFx/+/VMB2Yh+L2E83I5vJwjUpk/0abZ/b2yX4ld2aayxOrx9pws9
ZlNx4UK1bHHBI+3OHu0mo+3JQHmHauZFyOhndn2cbmLPjOxPzeKs/gYmninMBUzpPbIHbXHohtaO
paBJf+wvdPsLXveXOVtimuVGTpDTF1LNEePUnzOdA77bCa3VOpjTVfaTlHYRbi6aUqruU4/cVX7s
65cpCDHCsniVB/aCx9IVjgkY+T7VGbIyz5y3OVXLGGJaSIbP6Dal1DE970J7mxv+cKOtbDCnzehq
Ie8UDNwnefEEmQifEM3TyYIKIHj7nVYYT3IE/1WaX6YieEpoqLYA/jdbigbXhKKTQQZHiSwvzSzX
iNPRMXrN1upedaw6PEjtci4n9aXSxxPRzfuSmPeDkYPf7ieUFVFGJuIRAnFOaGjfYjH91oe9j4yo
05ndA7Gkv9TEeBXjLkailzROVn4vs+SSJZVjdIPXTGHs6uNo961oS5USuWPTuGpfBIaEEQoDQ034
KSMkrVPH5JlMvaM0eCYUGNW1ATKeVZfHqkB/dNk3jlKpjiD3x0p/Lc36xczjkyzlLyDO8zLkS1Oj
s7tweNj34m1IvXoxg0OaglRs1uC0LtbdLNf22AVmy0kwc6GICfREFbKMMiVV0GxQqAGF4jvzeXlo
FbvxKA5Vjh7ZwnPOa9viHFE2u5foUt+p3YAi/vy0QFCqSnm51+3+hKv7skm9YcwbkCEj5Uw7trqv
yS2diV4wG2S96M+Tkzx3t6igH3F29r/bdr4NnbEGpjtMUWdfu5FBqhSiTuDCqH35ZPhQFHxB+Wg4
ja7kiQE2VPmTY3IzXl+ZZG4UCKwZrVaizFKB+YMK+9H5HfSm3Ypf6QA9miGc4oZ35/9DhHFdKHOf
iJmUKZb6xm/S/qE6KdgGUd7p7f89ubnB5+abe7VK5u6Yu1kr4xhch+pN+NCh5yRzCVKZ04P2OEEB
PTmaKLLPAWb2ehCu7W8xb4eZO2UJxUxA+RvyWTHKZWp3iqzEjluk2qeGY2o7yF6tk7lberkoUIpE
Gk66oxySCHwD3dUOup9BeGp/WVxbzEWSR4PQk+6NP5JGATXtWADBGspn/BalzSfSal3MhYINbDXT
QkUaUpuda90trmCXmAWxU+Q1R5cE8lNyT9kN+VLI24+llW0GTc1CajvM19DWDPPQPqZe90o532nn
MmXmNB/jz00Jrkwy2Cr0rWrVBDVWQ3TD/FKKnDCH45Ls43lWihhVH3ocUu0sgWJkKJZD18svoRpz
7qJtuP590tkH9DCqRtfp4G6RjB/iWNrT/O91iDFddt2sD89nAQOzhYjv08s3/fJVyE7JlHCQmYMf
7IM5FqK8myiLFjnS3hxwTYH5vOH2WlM3/hg3XTeLgQrFzCcLmTTgf7Y41uhbyUPezo6Vukr/vH98
eS7AIMWijkqiZAgDRS18NAriySPJnaqVDprY8VoUNgMSC+l6SzYNWWU1O5PZHHo9Ql7LXO7m+Gfd
3Ai8IcPtS9syVUuTcXGab/++eqKok95Oo/oG8dPXsrGVnzOYzsKjdFtkdnbW0NxEGa75XbSb2LQy
zODDFI2GOXZ4Ws7Scxb6C3qSw7uUKHZkfper1/3Pth12rawx0BBj6fUwoXey9Qa3d/6euM2dwc6P
iQM9GvRTJf7n7uurVRYwNBNC0lUPphFy6f9S3mZ81aPyEN1rDr8hdQsyoFJrKZKsqJbEynl0slW1
fQVvWeYnw3pdSs402Zbrr3+fubhqDBdovYFMFNqtz6WFnFDU/Oj63iaV5XE+Fw1k2BO9tsVcXCM4
aBo5xHifdkd7Ihe0vUmH8kjzbJ+rr6+NMZ4YtUacS5IEJJzv0iixB/05jA8jDsP+qhTeF2KcMCyH
XlbofEZVZJJtls1Rb7RATYXbaohu07TwSpIfSxIG6lTfgj8L46/dfbT8gZsgqNLukoP8JJqLII6R
W9dbPyrNg5KgZamebNEkx6X6OhnqQ2Y0Th1ibF2If2RVfiRG7gtNbseqgleXkH1HrS7lfTIa8e58
MlYvxCown58tJgiG39qh0YJ5Fo/GoUBXJI9MiuOJrGpIGivaoGmI9zGXadRPUfkM0eQl5o2WbcHv
yi8s6qQraGx7YxLEeFTcpmmdoZjsMG2dhq8RwlsOE2VDME9rSYiyJm3VmW8ijK1XgWLYEDTwaX81
+d4H02iXwb478swyt6ZqEiXqKOudLFzE6BhWILwOv0y8lqqty9kSNQUEoKJpaGwzhBq2WjVJyO51
9QOI0218O7vHWP546aTjZ1Z0NcWsqJ8siK1qEAo35Es4fWvVn63wbPUcK1sX13pB1G1WbkHCCnoW
6YKkXoYJZ1F00z47RkPtjsjWgIvuOOXSJ3LXa5MM9C5TG4sGMUCQFYHdXm0dNeI1hG/G62sbDOQW
bddHSYbrIz4uvuihk9ohP+gsJdXtlpwCo+rTv1d0NZW1TQZ5rTAtxpKIOMiT9aIp41dlsL7u+8Rm
gLO2wYCukXZSN9Ep/8FPH3Ww9BevyQ3lDFefejd7pI1woSMdF42T1d58rK8Ms0SrKeQia7kAIJKj
9ZVSW08POuYlNCd/irgdd3QVH9BXkmWwDGi6Cp3u906ZTASVB8pptm4k6fgvys3TfLXDonwvtgny
sPDEybKLzFFP6NRFe1McY+JqQCIbDzy/O1huHXB1aygM7iyRRf26E6shTTEaTS7aHe3RSQ9hgQpL
79JGf8gacdq5t0/Eaq0M/udIC5RDBZmO+dQcx8e/c/ahOzjLbLd+faSuMxF33183Lx18Q0OTQEGj
a8wxVPOCJL2KEnrd3Ku1aZvEzyseffdmEoJ6yv9ZYQ7ejNbMUbdAxjuUD4WYHgdp8tUhOyiYh01K
ydG0qHRqNXO6qXjhHIxtF7raZly1IRCRyCdcCGoa2Ut4V4anafgzmZ8aIdjfy83E4GqZ7BGsM00Z
hvYN08rzfFJPGJ92rUc9ttNnyeOXvTlLYynJikr+HxsCtASb4YshfRmjQMj/0nUeddxmKCnLGkqm
hmEpLEnjlBhRCpY1aEcQX+y+yVwDmy8ma2WBuUytri5KNcbejafFz+5p5k+9z5Hfh8CC4lWYDDQu
I47dZz7Zyixzuw6qqqvTQidHUYPWAs2n8gphED7RGT6hsj9T4Vwvk7laS1UqlmwCSi+jX5CTiTke
nsLXthuu1sSc6USrdWUoEfePD51LaXTyl+bcfpV9PAOdkctvuQkhK3PM4a7CeTCJgMM9ddNZSJLH
tlC9ZOFN8mxyu623jjnIJV4gyIfgU40nlJ8gmeJO5+SRFuWilxFEYBmlEv9JC5wiegcUYkfcF/b+
UkHQ9/7ai7WpNNIQVfBJUe5Qm7rDcT9rFm+ceTuI+L2lH7gDWrmrmlJCiD5C7AcPeVsKLL8+gKVU
s3swYmOyQrhkl/78meqtJWuWqYiaZBgsomDwFymRDp2VYv+SVJccWgiZxzlym4/tlQ3mnhuqQu7T
Fnf6jBGB3JuCIqDanKCItsEvwTvgPGv0ml+Fz2ZfR3mRoRAVZbb4nQYQxE8OxLCtB0qJymt93Xzl
rBbHwJihLBZpTcBYW0X4VIZdTxompn4RSFru7+M2JF8/FYNcyyyUpkWpTtLFk4bEFqHfvm9h29uv
FhisygSjHCEvggKF+K1Rg8Z8skrO53ljE/kQZa32i8GqbFKLzooRLhNtLuy6i+8VAZNY43ARw/jc
gv3B1jNoSsqpD+rVsyIVTgiN1b6fv8xac9LD4TtEAIOo74OqTC9KCspbGSMfc5LbXaN4haVXdqer
kZ2Lr+Uwe90k2q0OqUpQScQiHogGmU+5hixdQfC0+m4N8UGlvQttcRmt6JdZZbVrDXphG9qC6ZkG
bJlJ76RtwtvuzZh6tRUMjkqNoY8ghaIBfILsdRfQQXJ+c/Y/3LTXz8rgKJpWxMwY4KINpo/jY3Gc
ADFKELrKbY8hfNpR2x16Tmy0fS5QMLVEGdypLN1oHsbIAakYQ0LNtNf9HHmvlrxUwl/7Lvs2HP7R
n37bYSlHlaSSw4ZGe40FdYTF7Q/lr/QEUkC7dw3aJW5XjuJ0CKV5N/v2ebxaZkq0RabpmWYCs63o
bM63YsupGm67x/X3GdhsEzO05vpNhgrdgKcUElQ0RuEB2HasLl/tMIBJ2lEMjRHRg3gIMTC7BGGg
nCI0lfFfkf/gildbDFoK7dhqBp3zGHzjK+aA/fCkBNGLVTnSX6JLPNAbPY6Bxcksb+KaIpuaalkW
yhwM5kQWWKulBdKaujwdZ0V/rpL5m9wsXzi+uJmiRD+MJVqgNjdZJr4aCmWLVJZ4sppOc6RDmOKT
+HN2S7fg6p5uqI4jt7EyxoB10hkhqPURWHbo+sIxO+mQ/DHw+Qxv9iWPaq3QllHKE798ZlxnbZvZ
0DaEbMeEQ+825h99fZtngxMuj5zd3DxfqwUy8BhjhIHoE3ZTRN+tb/lLZ9Nu2MkrXe30t4IXT0Nm
21GuH5BByjaLYzUKAVp5eVuXL3l71Hi4yDHBkhYk4wKyBA2frSLfCwFir7et7u3v3CZwXDeO1asQ
zHyMswjxuYIJNEm+qNPtmE9OZzxNA3FCkdjEKDj3+ibcr2wyYGWN6OIQehV618ttNtyT8fuU3c+8
JwHHJdhW3qWJU7UpWlgJb6zy1IeH/Z2jLvXhMlmtgoEnEJHWJKmwihyEdRFqhVNx6qKbLPnTbL0K
zZ375rahd2WPOssqViWjWvVaiJ7Dzg8PNIVHxekIziy/n3f7olzZYvCirOcEvM7IhYIF20O1P7+l
oqLI/jhaiS6f1p99pOoDsKDi7c2heOE5PYMXfYkq/ayjFNDrEHpIEU2VaCSUvnK2kzrZx89ngUnG
Ug1UKZmbzCjwDp4NxK/KXXhY3MzFht6MAMP2jr+h22u6GmN8RW6LLEvoKdP7Ryt+VixP1zhpebot
e+th3GMIBUwKSWgYTHSjt2XBtIU8ebSIGkgV8svzp6hikOz5vYGMj5jWMNcKjRSNJ/Hx/5F2Jctt
I8v2ixABFOYtBoKkSGqWLW8QlqXGPM/4+ndKfa9JlWDUfXIveuMIpqqQlXOeM9kjkGqKY3s9YkMp
6K1ytlV72ga8Ptiy7ThLZbRjJImRaVRqVv0qMPWayBF6vrZZG5z3xvtkjEcxEbBppIVHacyTFIGY
YxvyqHt4IhgPoqJW0MQDxTLqPL07ZS0mYTmPadkI/r4uFoGhlbMO1LW4rghdWO0QDw/rz4jzOT4N
s5M4K4MaW1y+cT8TjNQWLsIna+bhPnGuisVciOSYZBEg9R0/vxqMQ1ucupQz5bQcb54VmoXTrDFq
LIwUcabdmPcgCNi04H7xHenWeEh2s4vK0TffNnjF00XYoIt3xEJqAsUTFLUarrD8pXiU4SZ0DNTi
MCsNlrHak2/MG94443I76OKojLGIuikZJAphrx0pvHzlZXbgFYfJQRuBuzbE0xHGUPQVymIGJVQr
selS3xpgbsvLm6bgGECeGMYySHoVTEYCf18bHlFPgSxZRH4asLy2rvLLEdP5STGGASAEY1VNkJOH
N0Wyr4aH1rzx9UcDvCIqKLDr+3V5XAVhzEShdH41yci55mv1OwGobHRrOEAeBrIUBePNUf8OKm9d
6OK2yIVWsiPa04TtMpOuMcqF6iRKe9OOhgsGhm0d6r3ViqiIh7EX1amLoVzLTE/+jBWWoT6pAGwI
SIUxZ1AyAM/gZx3Nnti2G9Ahoo8U1pbYGYNVyQH5O4vNjnxruUoibYBSD8l9E9/oyb0xcpJD3sNh
iWD1SGjF3sdjHeDwAERkV0cfnEYgrdtP3BVzjktnpxVIC9AypYYL6pPe1pvaUsFWADiiqX8Tcw4e
xXI0+1urWdwGbOoHslwg4hOkV4METlc8yr47yK0txftB59hajjlXGfvTjaE5lxEG/ST5jZSPjZFY
EW9A9g8B8/lIjN3JapL6SYCHSkdZin3gUgJOTBrTDm3Ka5UuN2jPJpXtlcrdKA+yhMJ1i/Sa7MsH
wQLO6bG1xGvSIbsuMNPHjYY47p2FbJB7IoyCCnUk/n0iPQm8WPyzTdXwpkWU5WSQGmks/HKFAGgU
jBLU0dN1kO1as3R8chfL//+FkI9ymE+FCN8I1URU6PiKk/gPU/PPuj1bcO4fJTDeIc/AbZUHowJg
w96hMCj9S+Cad4lNN8ILB3WXDfbdom8csZ+zjI9iGWeRjplf5URQHF1t74PQ31TN6Alq6ZYlNoe6
/Maoazub30atd9I6woq6wqkMfn5qH/8CxnuQuhxIG/iKYwgHubupxBuNh1zy2U59EMH6itQYtcAM
JMXx+w4m35Hr1p6VHzKBtYq4s0G0jfYx0fkojSmlVk1CxlYqFSfXlM2MYKLLMxd1jPuWgDOqDGxh
bh0jr55ygwtNS5PCNdn0c1/k4FpeTwmhFpnOFdL5nVqyxZvhnTkSI2vdduAYyoV27cfTMmlqPwha
ONIXCNYEQznmvdfPgd222670QnNXFt/LPrK76KYzAG7lP3H0l17m2oGZxLWqtSlLTYz+DxhTlje0
IaceTe9/YeXkKCrrE/RymmuTFIojpxvws4bghBN2nON89nIfb5OxM8gcVa0SK3hUoAhSdH46R4Mq
6KlGC+g7BbGfrrCtSY7YI+JkYrzjMQbIV8QwH6ZMdgrpWakeFeUu7zk+nP71ax+LMTaBFlbgpkMD
ekZjjMyiK9aVRRpt00q8mJSnF4xViUzTmPQAVXJsgdqClewz75eMfIVc8VoOnHtjx2aAHTfOoQqo
lUbEOim6dVeS+Hcmku1rCyF2IBUCETNI7wGhEN/K8oajebxjMJZDIblgDogRgBhT7yhADQFrB5B9
AaybvQK22E7tKrYFTnrOk8pYD230o95PUaNUxGvDxEJF/5gUmr1+ts9ByIdHxbJ/h1oukjHG9Unz
a1GW1lTxRsSWj6GASE5WsYIiMtrm+7k4xoKOKoNw6MWXRr1rDM5NLUxV0FP8lsHubYrz2Elyr2K/
5THfETvDpL9kFbZgZ98pYqVhgf3YCUeLxzixEKZ+FMz4MxJHpljKeEqmsS39u6E6hcVWKZ5j/UfZ
v5Fm52NgPg2c9Y/GudL3ROfCk/WxGmShAamifhUIr36z64PXvxPBKB920mZTiQ00fqojCfcZeWoM
jnvknYKq5sUpdCzAFXUcqY7aeqnqGdWu5AGt8ETQf78QMZiiFoISGHMagr8VDeIaISaIkoDziBay
/I9qwLimEDMvQZIhiGrcCRQTcE3qUdmpnoyBJQqRmduqzNn/XvaGZ5VnXJKAo2GFEN4QvSxLGgNL
Lb9pWWVN8SGPrnVerZB+jM/u6SyOcU/JkBqyEiKUUX2rF77X3BmJ5Tj0LIAxE5mQx6I6KRj8lTFU
mTyR8JfvoxGIcQI//r6u3O/4MyunYdepFGCmqTEmVJw0ReE7SG5J2T1JTTBgm33ekUDeZSS6L0QZ
iDzR+C0vOksJeycaEaZN/U0KKiKrFOenupW2ijZ6yZzfjUG/0zoMdRXxTi+kx3b2HT3Tntb/9OVc
CDtEkiiLuqRrzMOsS7Evqwq7JOJe3dT3xrP4Kj43jrzP3WST2y3mKrfiiTcCQW//04VdSGXe6gzO
30SK4AFVkjkz2s1+YlciMOXF6x54TLHk9bzYgSeSebswqnnWagiIev8hUn7lIDaWTw+DdF9MvmXW
vHlRjqn4tCeL6DIB9hccYXRoK9doPL3kxBGcJ8suyo7SMFRTiJqGKqQWaR+H4lX2N52CUUCM+Wr5
bl1VOE/2vUp4YfxSWcy0kvZQISfNTz2vlkqN2iedODtdFlAq7ONIlmIRY3fNdwk8EgGKm+aODD6n
NPiHNOq3aWDRpJIsBRtRA7TQ9nvn6ptk36JNpcCri452xSc45d0ba8ynmChRj5AoEu7V9qfPjVZ4
esCYblJ1Xe+PqAW2qa1exzclnR/ZBV5+nXm67XeACMw2/h3WSPf/fyaMD46KMGa8w44MCvq4ykRw
pei6CN1C5W07LJdNdF3HF8N/OnM8jMXUs+TDVVT//Ms0MMVWhX0OyrQ0cVOMZS08S2NONKl+2ecV
klyje5SV7WAktgBGIv3hK4/pLIZxT2RSmyiXkAH24iEFx0We84K6ZQf4W4JBSycXz1WfxkhJNVxb
UwC/Nc9OdfpEpznKubOkuOE0XBatKyb+//ORDCZwzeNG1hIMESBtwtpLe90Fd4r/FkbbWMIgxCbj
Vl8438lgciigV5WgZusV5FDFVvPi5+Yx86ab6C1+aV3BqzaJk6jcIWHepTLeMjTFyvf1QHXqxLCa
sN+bUuVqCUCBG8POB5ETCC47kfOtMm6ylPqw12ss+pB46xtXGlZ7vlYSPItg3GI51hN4j0LV8cPv
ILyzUPVvJW5BnN7LZ9t+lsLYQBQEU53QypWCHmOwzfahI2WWvx3ft7Lkwfqa+z0LZIxGCYaNpAVz
qhMaj2HnZqSxMKL7V2/YYEwF8TMxGMcWXyd31fZR4eo4x/Kxu3OBHJeZ7KPRTSmrRRdjyGDiNo+z
m22CDW9HlaNr7ALd0PVjNFOGOTH4RtQJ8f+hl3i1/T9kNr+/C7srhz6MUlQEUihNpQJwonJD8az/
5d9u7vk79Mve/hxqsm2LidbaEglwPQWFmoHubSnlHJbOo10EuIP0lgeut+iOLwQyuq6Kc6GLLUz7
VCZWGrkg7rOV4jrMdnN/lNFYWNdCnjhW0+dELFLKpduh/1xiPEvWLMN/I6AgTEMH5VqOvMVw5uJ4
jNbnc5l1Gp1VncLAGusb7f9PFomY4kIA4xpVoGknxEc1Qol2YgKGnOu0c9bvbKF1+0EG26UoUEbX
mh49Ju0Y3lD2ouQo3swe+QU0da/mEeIssAp8FMd4RyHXNDFpGwVJ1gQq2GRfb1Wv21HQsfWDcZSB
bUmLWTIYZYdzoWNv+b1vAVTBavCS4++BrHtJxYOO4OWPbF86I7nWtDS6VYEkGW3Tm8Hzd72dW6Cc
OJgerWaaz7zlI96jZjvUSlb6MwEfMQok9Q4TvltdvlZd3aOQpl1rKYrHC9gWzeNZK9mORJE3htwB
DAezZqeoLSyS3Q4JJ9RdjGkuZDCWQ9DrIjPKUgE56jHHHgkR3irlnyhuNutasgBZ+VEfGZuRS6NY
goCbUpj2DqywXXn+swwsCUvcAYHPig69i3mj992H4UrMt+vyeVrKmBA1GIK6SFAMNMFTqQu2UZd2
Z14r2dHIr4PxaV3aYsx2cauMPSGtEbVYHVKcWvhhhPclgY0Ufo3jYyfweNM5SsL2J5IBJj/MIcqU
nurOLcpbgzdpvFwiPh+HbVCQFkG8PkIRtVs6h4st1Ds6uC+75BsPEo53HCbGDrsoCIMJmFJlcCc2
j3Kv2z0P23JhVuKDLmqM0qct3lWewV2+T2Y8qdheDB41R/ihOa0rHsRt8cJjrua4MI1R/6QJ8yjo
UfNSlPF5IONr0fWcyJ0nglHx3AcnlKrMEAHgAf9Nrb8A6vzx3hi1RslOV8IRhzC3ndvuwGG0Vd3s
IDqUgE/lOczFRvtZ69jtAwzo53MboJw1x4Y1+Rs98uTxWwfq99bVDd+JMBzUh5ykkmMn2H2EMSFE
0Gk3pFRe49JJjVPZBhbg56shtkYeXdgfnIqBuj0+jaGwOeysysnsZzSyuZ03xIZGAmpEeaBz4Mo2
B3Dmul1aVpGzOOZ1JYKBBnQDxR/FwgkEFI4lXkz/h8d1lkHzsosigORPKnbxad7lGXvJKsFtVVrG
K8U7fF8Je8O6Y3nktbGW7cZZKj35hVRlTKLIl2DfifijSF5I9iOfvq9fHk8E/fcLEYYv5bFQ0QBO
VN2y6zGAmXn5qHM85R+s7fkojHUKYB1GwOdQsMh613mBS6HT8xPZ8vcClv3UWRRjlXqM6jcSGJKw
Q+qJcw9gpz2YF6xJbK1JIX+pfIx9SpCL57NAdT3dJv1OHjnNOHovnxJ+YN7+9y0x1qnUTZNoDQol
PWilqsPkh9il/RUBPGpdD5YTyrMgNm1VQJyljDI0PNyNmOXSN81j5BnX2oHuxMb7UbA6ztXx7ASb
w9ZAgVCLlta6rinDMmziVr7rrzCWCVAx8YXXuOCoOov2lSlR3GW0cTGGuTWTR0X6xyx+rl8j53Ox
qB1mqkaR2EAdqvxKKLaA6raIYtcB93NRo7aiFyZjGvKGDHmiwS/Gh/KgAnjQcJqNfisDbwIg83/7
pRgrIQFbUpZDJCeV69/2u/kq8sATfT04wMjaBA5vXZQq9drhGGOBhs8QYwsGj+o/HCat+7+gii6P
J1zoPGMpIkTPYV5BIypXv6cKGDsh/f/GAAwJQLEQA2yCX0CR4czGvDet1g7IWI02SwvksRA87fOH
ya7cyab5bLoxbig3u1Ja2QHAcFb5w9ime34rZTlvJwBlg10xNICDfjT7bdQlkVwhkW7c8EbBAFpr
AVX1fQQNY8oc27L4KM7C2CJBUivm0HQEo4yCvA3np7BNf84+6IBDkZP4LYYCF5KY+kCWTHnZhxS8
tbgXhMM0/1p/3osm5OL3mVCjzWt/BE2p4oQE8Mot+Mny5oQ5krt1Mcve8kKO/PHzBImuJNKEWlvw
c3DHXbTPr+iQtfoUbb7UQb4QxRgSuW4UqRbgmJUZPQ3xtYoDB/Oss/86JdeRcif1POZS3iUyxiQV
C5IrCZK73vgZSL1dBD+rVuPoHE8IY0KCXDBAAAx31ktPMpajfSh5PTnr34mnboz9qCZMZmHjHVuV
Kcrixrc05wjgnYKxE6oCU9ib8P6CCXqEY9Z6tcwJMOhPfDJFF9+fsQQgkM8VUYcpyobYEzUBHJOJ
ZRbC7SwqXtNlsZU08+P6vS2sziPnOgtl83t4fT0T0edy+l/5gS7qZ167n56zY/rib6dNcZM4EXKv
3FPuGh6ZAOdO2bxfDGVdlib4MpkE9zKJZkv2lX0i1Nz+OLUGK1erMdZCbQBqL/s45WAPsO6NHbjU
S1OiOaRe2/U7XfSZF1fKmIzYTJphUKHwcfCTYHE6rZ4rSbO0+ZAYO1F+HAWOLVxWfsBKKwQAI+Td
uV5kDgDDBu58CcNByLFNcrvJpC9p/1kCo/1pAh/Z57CCqemV6g+M7KUSxxMvK8NZBKv9bVOHfYhD
DJLX9buiA4PObv3DcESwM02TlDZN3daKI5WGLYfPcjGBQsX7OyGM41NkVfI7OorRh4+9olvgtc4M
XqmEdxJWnwM/L9opxpCCcd9HjqjE1hRt1g/C0Sp2OGZIOrktJlRjqtoep5eIW2jnCaD/fqG2kTmj
HEK3DfTK2CpT4+gZj41q+Z4o8CmdA8N0+EcRoeiLZJBQbpmV1u1If0AoexKkkQdftHyUsxzGx6WG
npcD7YYUwCuIb7P+bf1b/CEMOQtg/BtAfQpfpIWcAFAFYLKwC7u80jGRHvJZM5aN5VkW89iVChPp
gaDQUeHJplgMybGKQZlD0UbTI2/RnveJmHcP1EWl9DVCIX4drRbtWrfDgFcbWMDPo27u95nYnHpI
xXASK9jkyct3gqUBWg67EQjwBVu3CZC83+dvsDp3ldqdHXr+3ZcqSBd/AWMXGg1gGlIoQdvH+y67
G4Qj4XKrUM/y2c2dT8mYhWbKzN6gtqcGKxAghZzQCR5B34S6Qe0FG3K3rpWcT8em2FMxAN2ophYi
nm0sYlmlabqozVnrYv6QIp2PxRiKrjCnNBAxDfZf792/mHZqqftiIzjFt3VpnKdsMiYDnjTUTQHp
fKOKTiWNW9NMOUVg7oEYcwGeCamvC1zctJc2NOfzN//CFVN2GB4K4OKBZKSXmqSCsoBtZ0aBEmhY
McBCt7kL89feeFq/sEUtuPh95uuYYQayR4ooFRRXhu7qEhDlOD51uSR2IYP5KIUcxwI2f4ChC8oM
bCV70WPgUjKJ7IbSeKUYmFo/FO/SmC8kTFGotBhVccz6uzFi6YPHc7usAxdHYiy6maaVOtChA9XC
Wz2AdgHcRBiocIkV7nmICPTP/WQYLoQxJj2IWzKNI+5vKm98+b5t74h5VY7u+qUt1+YvxDC2vAnM
sdYinInqNcZTvAG1ytiSPHFDgUmHl+yq2fo/16VyPhWbwWiZFM1+jNjUMFJvKhs3MfS/1D82UynK
TFHLmIYqnfUvbuf0bJ4qJ3voPQFoemgafSVWPV8lm7EYIsBeB5qx9O0OxJaWlAWWn35pt+lCCpOq
qEZYm1qNkUNSSVcijJ5Z8SYAdN73YeyDIEWljL0BTIoEM1gjw+x5FHTQEgB5KVZulalwhUJza92/
woyWG9ftphiafapWm7jxc2fW0MmXRjeParcJAP0TaECgDQ/l2G/GCb1+FA6tis5wp9GbKUe3aiZs
wrS4LmdyCnoou/FTqsPC0sl0D/oir821nwBbTi1dA6GboNmkMB66IdlGgv5iqoXd6MVBCsbbuqo3
MlDyKuwxz6JuYZf5NZKj4xSbV76PP0URa68GFUgz5q5pFhufhA22IfIT9k5sWaXAEU21aX1MHVQa
piyGTR8roQ1a3h+xINtdru8itbWRAf8Y5+ikDpHbC/5e4ZKRL09HgNtCxwqYqirsxFg9COY8G8i0
B7t6qk6pE+xNTIm/U9oBlI9CsYgg0qM1ZNPhbYkvKsCFcMaWakbeamME4XV6yKdrjIytG4BlU3oh
gDGlcS9WVVJBQH6QC4s2L0AO8Y9hYTULr5PnT5dr1RfiGGOagz93EilYD92SRvCDjfvZUbf9dgR6
KDJjWDsAEnFxZhb97IVYxrj2IpqDbYA5wzAYHCENd+hv2LPKBXJf7IsrpihqlOAIgOcfcyahnKta
p7riT+FNgNESokFDgnorY761i4YbNUxcxH2HqA44NYDlq72wR4yfz2JUqAMZbVZhS1tfIurxdASr
8SJPO5TI1oFuQSkdJM72Mlcwo6OBVDV1PWAEpd1QRo78AQNEtrZrvmNtrHUnp7ULrA6ZsDxfCm4v
jswqr9SPXTZhMa5NNv6b5kXbYC8+iyIw6OanbMMbgFl8jBfiGOXVwF3dVbTdAKybTj/U5Vdygovf
Z7Q0ybtMwSA7VkPUTTDs5mSv8ZCQlpPhswx2ciM1Da1uBNRxxqrtLdmYnVhUdmkjn3qp9oaEbjCa
+c4UxKuxAWdMEP3gWBx6SyvxFDvGkcpxIugx6FfJbX3AJu02Ovbf6isgawPk7ISlL1d/7p/j4+SZ
D+uiOZHcO6/xRdFEKdK+VXXkQlGiYVucuEDesJJeOpE04UU9ixbn4p4ZS2CQpge4IL5lvxmeQvTE
yk3x5j+gT7DL3fBH7MY/eOrJi/Tfo4mL86llK+SDgPNptxXeP2AMtpSiiRJOTweExu6X8vKLQzIm
B7PUfpFkMKuB6MbDq5RNVm7ycN85r05nzAsRwVCTZoivwjo8jHp6lFXuHPpi8n9xEMaQzDOg8CIJ
SaWwTXcG6DfGrXjTb+nX0rbJvcbZrqUPee0JMIZEDTu1TEWI01Cv7Z6J9C2pHufJxBCVNRmGMxrz
34XEOmNauhht0tmEavhibk35z0J/6bH0/1fvi90xGjo9F1MKMtFrQOlOXnV1302TrVccE7LceD5/
LnY0q51JJEAp6OfSPHmTuLQloX7LMCqou0DtOSCSOJag4ANbohN7Xyq7XYgnH728kQearMz4fCAb
z9VjFqVWGPPQLJcjswspjAVRsqwEQhAOSUepUbi0uzfBfqfgPZTHv9RIgz7CC9NRV7KslANydsXz
9+mmBQOqhroX10TRq1nRfLaoHPdjH2kAt4RZRPUGZrF9KTH83uzifeAkL+v6uDyac3GFjOlQYz2K
JQHSwh1IzA8VsPErR7uWgORe29MVrwnNlceYEZIPRPDpJOlgG6FNZ1f1uxJw/NmDbAOU/J4rkHed
jCHJk3pslAj1IwnTfMCHTCqr1K3GGZwA9F38At9yMnRxo4wdyQhW80FmQm/UAJt4eR24+Ut21Ha/
NAt5pvscPpFNgTi+023ezP0fYhdDMw0Ao2PegxEeBSN4JUxMWo3gsh2QecvTfROJVqFGltALVp+4
qviE7Re7Qei9rkt/sDm/hX+qgtd6Q0wBV11/Lw8JOgk5JmzkK+2ZltLyKxU46cTJTxnFaH8wd7zp
E6o6nx/OWTxTAseNzMmcIcjuxADVQjfqnyv5FwlTRxZ5+3nLEdpZFtW6C2OQR6FQkDDAPkC7T5T7
oTvmWWgNwSECJwa3V8b7rGzSlCpJMpTgxMarKXcUfT54o48m3IpbfNT1z7gcTJyPxtg5WZ20qp/Q
Ka2zYVfLYKxOR/NuXcb7avrat2LCoiox0n5qsLhBa+7RNvkBbgKgLgmW6hq7HEfzrdYWt/qu28au
sJN3dDQKMzG84v9yDHo+LGP+AtK3mk+nOrvmTgv2U7KJq836WWWqd2tnZUzeJBp1VMbAkJtS8b7p
Ksx81cZoRen8Xc5vzQ6MIJ3h9ZjGQMxzpRTZzg9CpOBgKMFU4TD9HIG3UBJ1U9btFeAxfiWBeNvk
/n5ATB422jFJUjfPJDvwX8Y2rKwRU71FC+xEMbKyPOIks7wrYwxq75MgUH34QXF6COJTH+3jmhO9
/KHSe/4sjBmT0bYjSgUd1I7kNG6MPSA/4HGLg/4o1cASyjYYkuVUB/5guP8rFLWsj29aE7ORFDlc
UwnyFgUYRv7O38a5Jd1l30eAlAZwUCqae6dpP3mBw5u9XH93usiYr65O1DpQRAxBqNvG2A0+53y8
32dMlhCj/Zn4+P08fZzIoag4bad1k6iLTDDWNFjZaOjUrSQlu3SqLH0wnnwNYwqT7PpqcSNA6vrT
4ngcXWRsFZEkbO0nKCZRVvruKB9o5xre5ofyIHs5ICokuwbtbv5W/lKd6QqF7vU/YHlPUT7rDGPH
dLlvdWBf0QgUwDOg+mm3wwZUOFveTDPv6zGGSsmxGwOKGmQn5EHMfwrC0/pJ1l81qAg/Kv+YTIE4
xziI1FabqQTMR6s54LV018XwjsEYj6zMzVYkE9K63AvD64JHZcI7BmM4ijRNzXDCNXXKVQGIJCF9
kr7Wkfz9zVmsM8ksgcs1oW6Rpfuov01FN+s4PmPxLSlEAl8UIIZEFg43bWNSd4hbgcj5Oqe3lanZ
zbAJW0/KXb1SeFq86KEuxDFfZVAjGYiEuLU2cLU97RjPpyYF/0trx/svafK50MyCyWCsSGtVGbOU
uv44jHbcvqyr2KIKXPw+81J69Fi6JsPnmbPMBsrLFSCm3E6OnL8TwzwYSSh8qZsxsTk235P5+2Q8
Rubzuohlj3RxFOa7YHYllBS6jNS4FDA1diiHZnakuPqxDzRmAyTExBJuik3o6jtico5Ib+pT4HIh
nnlMkoQ1UFHFlxLj+6Z+1dLGURNPH7z1Y3LEsLxiuiD5VSUD5bfS7wXy1qmnlqi2pH5bF0M/yMpp
3sO0i5Bdz7rYH6RUdTrjNAYHMbtLjfshBt8dl2yGutI1UfTfL0RNZSYCTB99hsGOTqNDd077rXGg
O6f1I+89cfSdpWIpwmHo4w7CwugxbI9V+NhmXwn5zoogU6t+cZ6w7GZp8ul55I3avdbRVhR/rn+d
5bX4Cxn0mBcytLCcorZF8jjZvSOgzQbKwCOWj7HpV1jFrgBXTg9YP/mLKNMXkhmDMRnRJJmYG3/P
RWjcF+z9TbYDM64dbEKOsi9b9t+tUplq6cUx225Mm7GuETAIGSiTd21huHP7QwmvhtYWNF69cblE
dnE4xoTkmgFe+w7X2rgDgBFTRwis/Nu//HZ+YPH6B4v+/UIcYzKSdu7MNMPI/0juGr2rrUZRpa+5
q993yNKySFqh5+mEWIWARg9bXphvKt7ZB1HJtNfVkmObWIaWWPWlJpIRNI+DaRXGPxHo5YtXQeGV
13lyGIvRglGvC6icuQbioXoinWmJwSHmEhjTJGbFNLE0LZI25WHS4O5q5Y7EtaX3b4K8j43OqgXX
0GcrJLdGcrt+ixytUBj7URZZERQqTtc3sq2o+a3RyHfrIpYLixd9ZUYGUcW6b0ekpY07AqEh3YwW
eaZruxT8B6h4HHnLVvfcxmbMlT7MoTabcM05qC8RkbXJk9G+rZ+JPpbP3+osgzFMxiT/x/0rXoAm
9f9KS7mcRV1cHWOTBDVsGhkw0diOmzfxc/oANbxSYzu4NXaRLW6EfbLptuGWXOVu5JjxF5i7MT57
8QcwRqrE7FhRC0CJTUE/gmaF5BT+Zv0ul1XwfJeMYTKGMC9kuo5vJFt5PEQ6Z0pkObr47+8bbPEg
SyoM4lDMvWH8OQi/jPleNJ0Yt8UbR1lXPIMtE/gVYKm1uQJMa++FgmBlUW6FAg++YP26DPGTPdKT
NBnRURwKQLq/6tHr+ufgnYIpFgitloxhKCOHIr4zAMDUrFJ7muav1Dx+K5bB1gemIOtG3YS31bXg
WlCbm5y75Lb+SA2RMQRJGQ5hmKIEQR9pvkk8SvTLH6z4gyM/KxhjDGZN1yrsPL478n+QB+wjzzx2
aGLgTXKHgZbd0VkYYxG6Wm5adcDnEevXxr+Li9MIWq+Q18Bb1AJVNXTd1JDlsszFue+bKRC8aZfw
SU3stP1pTJwS0fIG2lkGm10Ixixno4oKL82hlLd/t9D6KxPUJTS/HWtLAOaSeCUcco9X0lu8xgvZ
TEkvUoqpVUOcz+8KVwqumhk7FaYtDJzS27LzuxDEPNe+NEA9PWOngjq/7tSgCpbZKVZJq111LTgK
x/ktBrEX4pjXq2WtXskjnlXXHCR/pwYoaYOEXVUetPkYmLz1Co6asOmHmM9xKIxoFhB58sZeeku0
yk40k5Pl8L4W85IlrRzVWELPLIkEuxHNO22Ivxlx5EmCMLlfsH8XN8i85iKqMHROe1W92VoERklt
I9sk9+tSlsddLsQw7xifafaFGWJEz+wsTDMBbwyYiPk3Y8RKgLlvj/JghRxXyNMOxpuLSYzWBp2f
SpqN1J4U7cEgmz5C+1W8jbkVRe4DZzy7EGhFLIRITnsUYDM33FAYpMAtscRROSOIBxNHj0FKoni5
zesuL7rJ8/2ymUhpRFo8+GgDVll0KqLwRU/rHecbcrSfTUFyNIzG2Ud0ptzWu9CWr3wEZdHu39rP
tE0cPrDKok+7OBZjThIzG4dpgM1MUVbH9Bn40CntF282ivPg2FwkBPqMUGPuBtFeZQXSrqw1K9B+
JTGH2YWnImz+AQ5tks0z7FWLxaVpT3E0E1c40ZA6TpEiYBIAAW4A9Lbc/tK67sVdslZlzhWDyIik
UnN0U/+2aw+59NCPtqAMTiqcsohzWp5OMqZFBo6/0oGNwwHijyOWlTeqjcPRSZ4Mxq5MYAtXMhnJ
lnpNbOKaL8FeczqHbEB47cboSqu8V7CYt15cI2NUiqgUkixBCukf252EbZYEMwX/C2POcq/9QhJj
T0BQKcggrcAI5NPkNhYgGb6p3uiCBn3P28Lg+W0WMIMY4VR0Pr6V6A2AJMupbX5RXcVqdspV4BBu
v4rz4ViWxyqqmm6oQWlD14KGn8ne2IHEbU8J7MOrxAkc7kQKtRWfktjzdbIAm33V6c2oav/m5dJD
8Wa6laN8B+iJnSsWr4nLMZbsNppizkQsfCAMq+Z+1PdF8TAKnOBnWYQpS7KpiIZhMrovYh+AZMRA
ubretPKNj5pdUkucutNyY1E9S2H0XfRnP0ijDsCI4TxbUR7aQzq9tGYqW4oxurpY/jNI8TYV1bs0
ax7X3/eylpyFM08AYE2yoGY4oqbJp0ScfqiD6P2NCGQaH+ugqiArUUibaE2U3fvSZBUFDwyPfojP
mvffU2BH+6OIoqzTeqJGqqxuOx/0fSF2Dbw8/yeUK2v9NOs6AcLHj6IMrZCKtsLYVUeek2DXzDch
j55s/ZuYbHs9JZUciyWiqrybd3Kg3pZCtl0/xfKawm+lM9l0WQsoZmGPQPvfEcfsMW+tcOM/aDFW
jSzt3VOiEH8s8l1SuhzhNGlY+1z0ji8q4+osjlKWgY2IssvlTvXYW9Or6tEO1/RNOBBOlMr7ZIyb
1PsMcwoquk5YyxrVa6kILZG35rmctF9cKGMram2up1TDR/vvgGq0pwOq08bYRJuGU+zg6TtjMvw8
CyQtQNQ2lNinR9dk0B9BzGAptWc0nPHsP3jJ8+NiTISYx7rkKxSwZmt4OvCE86tsJ4IBm78RRX9q
RTHYfrsqZqUSVBkUY7qZG+zRJbYS/AKil0VqtPGObf64roqci3w/+4UmmkOo9UCSR213quxsUvYK
0hnbTPtdKdcPwZTykGqWA+Hfl/muRhcCdZIlUiLAa4kNuNJURzRayze2M7dOwFH693jkQlBfawrq
LdhmzA/ChlLt5gCT1915n9g11pAoyy4vReJdJrVrFyI7TWpJXiCc+j/Srmy5bRzKfhGrCBLcXklK
lGRJ3u2kX1gdJ+G+7/z6OXBPRwzMFmacF7+4SpcALi7ueo4ZfPE7047bH1J6UBCOTsWn8Dgu1+29
rWwhS6WmWdQ1ZCnpwTCflPJJL0UVtfVs+UIIZzjaRg6qnDGl58QNHiSbwTwgd3WjnXxAPoRuhsI8
bh1xFIw8Gu4A2vvr6il4Cd6t+GKVRW1IYc4m6ObyybR+DpmgWvMfXulFHTlDQoIw74eW1YgwgYjB
HBfD8J7u6siUgUxPOB0n0n7OlDSgOM8itIS4yjzu0+6Lr47u2Pm2XH29vnHrNebL0b33Wyx2bvBp
OQa1wnzRaTN4LJDoX9Hw/iadsjtGEodsiPYkssvr6CALsZwjgiaKppcsON2dM25P3YF6jKPOPITQ
HAAQvgUsCu1c9tLVz/kh2IqmMdiBfbCguk5MzTTBRM23COCVy4cyZzlq9MeVjzoo14tjHGh2ZzzM
gQgWeNXILKRxN54BHk5zgm6i0voWheBTAuf19KnG3YUQ9hGLozTJEM8JEv6uVp1KCUh287GTRR3t
6zdhIYW760mopqRkCHZSlCQotfjuVEhuORh/xyM6l4fgMTD0gy/H93npn8qoPgQjCrelL4jp1zuB
Fh/CORKdbDXtwHxZNIAfpR1DGWu/MPCc/sZ4VjPAyxRoVs3f40YDNkngGYqOlLMIGimtOR6gQFZ5
28+pXUa7vBXczlWztlgiZwZSRYvyXke3USodrBYA4IKmYsHv87k6WZY0klf4fbP6W2q/Zf3Ldesi
2CM+T4eOPZPEM9TenE9t7aXys5A/RySCCzPGJFRycHayqpmnVY8BsCJagWMnEsG89MW9mspqbGs2
oJaFjxII5eTMwYCQe32r1qPby1nzCTlANs6EynC+EQQ6Uv9jCFS7iZ4ryZ3G71Z5DwKsZog+E6Qt
hLKlL5ZGdNUiQY8gzTcfreh2lk9GsRUsTGBpKWcwphl3P+vQQz4cyiPZzk/tLWx8bAen6dY6KVsN
PeT1j/5kBrYwmcRO/4qVp5yNyAnJ8kCC2xruy/28r+CLtLb+qB3YXKsIx2i9RX+xm5xJSGXfKIeO
YeYg7T54yoaRBClPyZFVP2U33KRe/nZ9d9nm/b5AU1XAX2wpmqGgt5vb3MCaLXCcT2guMt6KBkOa
3aZKnxUhpOjK2pggStF1Q3X5A659Lw1DG/US8KotNlj4wrjOE0++0+5nh2yAke2BGlDg1X28eL/L
5O52Os/BoEuQSfxDrO0L87kXtQ6Qj9r5uwzucndtgWQ0QyOmXnamju70x+o+dns733XugP5ENOWC
LPf/MGez8oD9LppzCkyqNxLYHcApYtna/h/HsjgTm+wKB8FHiXKseniHYcbcoTiG/Gj8fxfP3X0V
LWs60B/QxxV9843JTopEcH7rynnRGU45i9RoaKihs30I/LeuVpwyqp4NsA63Q/H/LlT+vhjuousz
ydOcKiDPjZ6N6tAQkND1d3LpXb9uKzH+73K4K974I2JFDXLkvHBSOt6ZedjZWgHk6kRL7GHMvbzU
H6y8eR6S5jRPvqiu/dGksS/AICO6BC3zA3p1HUxmlbeoEA33/fYfZCT6PTlifhIzhKJKzfoN/CWM
T8Y3fT+ZAWWoC81R0w+jdW6DnWBLmRPz0YRdZHChwCQllVZFJvPj5m2/T/4qDuOrrjna2UdnK+js
WRAAFrTJRpuVTDZBI1BT0SI5M2MA6M6gFHBJQ3OUMSAx+2czFHirK2mv346Nz8JnWV3ougYhjKEm
d8lN/QqaYhAkoTD01RB0eIhWxFkW4ud1UhAJfpc/Hcau/96lwWmI6cv1oxOJYf9feA+lmQ4WMCCB
YWTeyf190ritsLNVJIOzISOQuPyUTccMTfClGzxANm27yPhxfSXrtvCig5z5KGUrsrQRCYw0rm78
MNwNnciLXBVBMB6Erj7VUN4fosVmJRgmadTQQrwQlvYY7isqyN6uWtuFAC5YGA1Ck0iBLzc0xjm2
pts2nYF4mR60rvxyfbtWD+Uiik8aaFJD0LXAwJ3Ls9ad+zyy504ElS7YsPek02LDYqmHoVOQA0lD
0wOt5CFURS3GonVwN1/FvEpoVvCeUuXbEKp2WL+hq2Z7fbNWImZc/cVu8S5GLctjWMMtZCkW9Jtv
LYDLnTH5gHTY9A10y0/XBYpWxTZ2sXGmqQ9dAa/QDeetCerGAXBK8WBfF7Ju0BarYl+xkJIV2eTH
mJJytUfTS3bFKXEat3wJ4KsEGEy+Lm19SdRQdaobqJxywixQryHBCE8wI3/JWWZT+NQk+EMhnKmJ
aVRUc85c3I7YrWE43fxaJ6IEyjuK84f3jlzWwtmaVmq6IK8hhno1BtfTrWErKHWjP9tl+HVn69n6
C8zonrUHci4YlkDD4Rbfru/n+t26fAPvxshanI8RUkXdCCDCv9RAFFi+j6xdWyVnjXINd8ucscoK
PYaz23nSjgEA51vAu4JdpETTVebhr91vun31KMHHHnb0YRI5bOwKX/kOHoAhMCXY3C5k3gWbqm8c
f8+q7e849EJkDcG28qQ+VdC1dYNeAtfyy30+FBtNnwWO7kqegFmTX0fHM/lEUaYVOjo4MThQfAmp
9iwF9RkQcow9baOgKN1O7UsTxE+pJBqXXn9hTIJBc4pSP+/D1IElVT3iULeuUQItJbutylMkj5ui
6DfXFXT1witEl01KwK/zwfgbxRRKE3ikZeLV8a0WnmLRkNhKJyB2ciGDs/7GIEtSlEGGf5InO90z
/jvj7G/pY/6CPoktWuQ+ZccWIrmnwJqHXg9n+NN0SB0scTcpmN2fOkHZc1UPMd5BqWpa8gfIE2sO
5jId4AqogeyVg+JqnQgPf1UX0NJhyiBktz6M4+roMGwjJqIPla0/A6dQyu+6WXIbIWTqqiiVWMhG
qbpB+elYNU38aMozuM79sfFfCnpXwdNURfgl6/H4Qg5n/wFwN4DyAzUJZiokOwfoATAo9gEqgd1W
vgvPDO8gQ74qcVNPVHsXLZJ7FfR09INsMnCtI+2Y5wAyMcutroSOrAeC6GBdlKbiXhEcHI+corZt
bJYZukMl82992I8WmuXN2dZb4dAne0Y+GF/1IonzREozjIooRo4c3ONf/JNk2e+Nag7QTHbD3bQl
m6aw2RCNFtuiqcLVO0AVRYHCmODo4B4gzQyMOGE9sHpxlorXoBcZ4tWX5SKA76IPQ1oo2jwDwBL8
twz6HS+Lo3oMyMjfiDKZq/aQaqB4hjGUP3RYZVNdGBGuu9sEuhMWmVuWjd0GwudyfdcucjjHIEry
OCrB9w1fFePV3oxBXWKbdwwtHTWOFu2g5OsnLP1iZdw5DZOcpdkAxY+t28qqtoPyPBJRM9L6siwZ
ME9sOlvn/Megn8DWnSBgofEhS+9MUSS8/pZoiEbABWOB+IIz7Hmede0wIlgp0E6OtmptpzSa45ue
VHqVdoytFys5JRHmeu4i+VTR2r2+i+8P4oertvgAtgNLdzzUrMyqCeiQyTteNrDtNBAtMEICC9V3
ppXDrnRLAJihpPp/cNHXwxxNs3STaComaLk8jgFGCRKAYchFuY/N5vmu7tJblkal29azXFGSYz0l
vRDIvd9m1KWs6QDuCC6g/KLdZM/Te1cW6JS2vp256TOB7ym496s3UUOfIyWKQVWd09c+qoZWbzA1
V827UknscPxbbQXZImbsPx7mLxk83CroQPx6knALK+SDrTd1+OlHG33GUeqWfV1x1jOal/XwwKpK
O+WARXyPTrUvDOcCcdyXYt+CSlF01Vdv4UIUd2AdGihQkMGykMK0pfpFF41ar+6briuGLhsaweP2
+yUwLWko5xnIoiZ87yysnXaWZjtVuk3a57YxK7kgZFxd0UIg5zLg2UwrwoJgP3M7/6clZGhe1baF
AM4tGJVW68YBdiVBsT2VPd+3q3ES6QDb+A/6tpDCW/2pQ96rhpTBAcC129jNjww9eYbHwBmMvUDj
Vv2PhTTuBgHFJZt0DRlszQ5BFr/J3bpxosCZ7hoMpzDFMx+mELwciqipTLCbfNucP84VmTVgaBnA
qfF7C/Czupvm2kawQsF+8t1yyYzwKYL/5RY1jHG5BbHm2d+XQHQsUAXUH/5QHPuche0PIqCUK6H+
z/GhQd+Zd/XuTd6qGIMUTTKtx5+6ZRBUA02AEXMvnRUGTR7HOD3KmoVurM2wnVwk5nefcuAWgrgX
LYrDJjbY3apH9Uarw7Phi9Bc1vXhshb2/8XGKYWiIJZGC0lTJ3YJMEbz0RgEaVmmzR/v1kUGZyK0
opZzoM4xPC50iIBgPdo3e2CkCkI+0VI4Q1HrhWzV8IbBznAzZcl26g91LrvXNW3d3F3WwtkJP+3q
zPQxU9nGR5Lvp3Z3/ffXHyNQECKsVBQDsf/vBwIuTk2O9YnlxpgLYYOhZXMkG3TrCq7o6nYtBHFX
Rs6TkNIJ7tIk31JMu2rbInm6vpjVx2ghgrsoqTZoNPMRH6j15ISaYQPw0PblB8U4N61gOauyGLYp
omSTYA7j930jc6KnPcM4ncZ+B+ybXYmJU6WUjgADtpPxUzqNfnscESTC4ftdnDKSLohTFM1TTJ2q
gb9VZsPJkuZO8SVn9n0sGRR5gfLl+o6uHhqKJzrQ5TQ0snEPRyMRNCE0COm0ch/6N3rgEeC1XJex
7lVehPAlTxR+sr4OsJWgtTkjrAOw1HRnPLzNTvQV8L8YDRX1cKxaiIVEbjfHTpPSruhYl1R/CCvZ
DsJwT9J4m/fSF10KTlY65LbZSX9fX+qaXJSjGEsfUNUMPqmuxUnegP6TXbZ2nx3anXSiGGkUvRhr
z/1SDGcAVQxiJ2GCHpyeJI4aDTZVfvha7WSv15ezZpwAmcHQ4cDnghjkd6Uklhx0U66yOSevbW5a
4xOO//L3mfzFY9Eg1WZGDeslykp7pqkzZ3dzrrh/tgp2BxZStIS0Zu8jHKYTOoZUf6PltXddxMrs
p6kuV8KdSFxr5uw3kFGF03M/d9u5D2o7bNDEoJDNUHRbmhibaI5PpC32pjlvOwPQT/20lQc0yOqh
G+nGbTeXp0TW3CDsBB8oOklm7RZ7kKQtErcz7jkZ9UdTGx4ozUVtFOtaedEW7imL9K6PjREumnmS
gR0BbJybtnDlW902v6DdAAGyug/ve1Ej8GqScbn3nA0L9CYdxwLmJT5Kb9at8RidsweGkZn+LBEq
F6C3+tu8ZR5V4opaVlef14VwnrhLCpW6smosOqJPEnmNkv2s3ep+a9fDzxEukJXOdgGiNxFq35rh
XsrlLJxP9KjpJjyFYVfZhXqTFIHT1YL7/x9qbWiyYegEVQNOSl8EZB4ADghGGYYSP5z0Q/eTZXIx
gnDLkiAYNn5BbaS0k1uRP7Ga/VARdf4rnHMotCQnY0aQYSK3+kF3DNk2DJs+jQ4wiJ1ytHXf+Ux7
3FIkZ/AmDNZj+BEiS4OeNEk7qA3ZdZEisHurHj8yxejGN1SKliNOZcOJBJGuAi+tbMcttcLbINjM
1TYL800TxU5aA/1IvtG77wIzxbaM95wXcvnSXRtkhRSYcGkrFkUBg25T76IjCzfeY0SBC7WawluK
49SnxXxnJcWYOGJBsIqBO9biWN+8DW59nuzaE9WfVi/FZVv5Ql5C6jhLAhxfLm9nFWRnvjeqQmA4
pgTXNpFTEqqkSImE6Gxp3RG8Tqkbh7Z/7N+xm8cTuC5EADarxnuxLPb/hfFuR3AZpB0Kv36Lolqr
7xMh3Paq7SZQR8vAtDE6X38XkdI4aVJ4pwDmBT9USLd9pdgFQO2VdhTUStgz8HH7LqK4Z4JOoFxR
LGT7QsN4gIn8mqr+gz73GzmPdhWYN9W5FrSbr3ZWIAT6tTzuvvllX88gxmJQmQpYHdlAQ7khh3/e
BJF3xvbq4wIN5Gx18JXqfHGtAzdfDz8QqQrlXpsHO1ePWeU7mfIjCL9+6kJfZHF+R4Eh4xreIKuY
MLOcbPy7yGvcat8CO1zUjb2aEVfhC/67Mk5LrLlQzChnFTW0SerAGy3ODW50CBBcjIKCYyzcMe69
JgB2m+WlyJVUgpj8Pyzn5RM47WmMctYG9t7G++Kcb/29el/twfXgiE5x/dJdBHEqM1tUyiWgMroz
5j/1fNhXFhHYx3Vz9UvEh3JXPYQp5gjxhlcnOh+C8GHqBZovWAUPRzsGVPdNNsuBaYHNEPnbtpa8
6zooEsE904OU01JBZ4PbhPvBAHzq2/XfX90lhSga0TWdWnxtNUf9zkwl7JJsvGJIF0WzmzYV0VGI
hHAmNuizvJsqNC5U5GlIvIgE9jjcX1/IahyMatavlbCPWNjxojWrOkOCDHFwvTe2zSk7RR61i2P1
hOu6rVHk1DfXZa4a24VIzj74kiZHOSsXU+k1l56UsNjM5CDHT6ga2HloCEL91WdkIY43EIRG6qgj
kxlEiHr0+BDV9Iff5GcrEtVVV9VuIYozBBRdSEXCEs9ZeZOMh3gSnda6AKqbSI7IaJPgnJeRAeiW
4XtWVt0imw6yUbJLPOmH6tFtfDBiV3m4fljrSniRyN2kVCqqQGpQ7kskdZdoxaapkLgvheSYqw6M
cpHDOTBjEyYJOhaYAwPqWRBaFQko5BkGZ77RkSu5FfXorFvthUTueo2lnka9lSA0zL9jsN6QvrTB
10Y6EHrrx8+T9tcQity0dVW8LJK7bKrU1L6eIB1JdK+Z95Ky67PHSdS/JVIS7n4F5mRYAeP0jnrD
CQzIAfXvda0QieDuFGaHzDJVsXcT+tqjp8wX+BDrv28SBRVmikY07qFrOtoEeY6NquSdRb2q3F//
/nXnS/klgH/mEpOx7A0QEHeO72k7RtgLsmCn2qPvBzbvujj2uR+8r4U07tomvTV2JEY2QOqDH3o3
3BtEPUuZv+/azh0L4sVT/CqJBoXXg9WFWO7u5kXXhzXq9e+hznhkzKujTR4Mb/RKL/U+FaguxHFX
WC5pH5bAN3ab+VCPD31y0+kCA7hujS7Hxt3ZLB67qGghIq+h1a+D9T0lvXP9sAS6p3KXFNP/6QRI
HrwXgNwo68IZlEagfiIR3A2tmimSqwk3NLc8o7mB93B9CavbhNyoZmkGAHl5oCYVXkOuGzCmSTPZ
GKWwFaBPJ+Fn+urVhRjuuas0c5q1EY2iaS09DmH12LSNpyepCHhi1Wwu5HDWoMy1MI9MyFFCDFr2
0XHujZ3ZWedBrZ7+ZOcID84Ef2tqFYpWShk1Qnqrhw++yMNez0D8Wg7hO2j0OB4ltBCgK/uQnC3w
AIau4ci3bAKqhfFJhZSU6ymzhUTOEJRd3wV9Ak+SgfEM9wwqVd5oOwZ0jdzHhlEFxQfzTHeRK+5p
W1V2FTCsyNUh+uR7puI0ybMp7VCNb+kxRLZAKpPdZ07tIoJ9wsKJrXW9KU0FItICrit4kauq3ORJ
JzDj69fqIoazDHWmjSY4JxC4ZOED1Ystyv9vldA6iMRw1qFJGmjHCP84of0urcfzUGe7Sp0ERmj9
Vl1Ww73hVlk1JHhvbAwecvINNHt25N/78ZfrZ/Mf6n6Rw1kJTTbjuckkggjjHZ7eNe8kDL7q9kbZ
Krv8RATr+g9tvwjkzEU6RoNksraq4qfpaXftNt4n52Tn74evw7Y7GuB+YDiDR9iTb5/LvV+0ncda
UEjdDUb2v9W2dJucMkc9+beoq3i5cDhHoCl8Hb0d/BmIfMxNApu7gqnmIHHHmzmwzRBIW+pm2vWo
w/mOJEiXieRy9qSQ9CCqI/gzRP+uZZXTqrktN4p9XXNEUjh/wqTo4tGHCJX1xoWTqczHRjToy1Th
g2O2OC3OcCREizG/At1ktdEGDLCMHuQzxE8wewsxbKUL+xRr0qwrSQ9uUv2bX2yt/u8/2ynOYnSk
azo5wu8DA8EZzJtck526Fgh5R1e6tlmcweiDqs6TAm9j6+b74AZAdZ5+B9pGgOOBMteTXbDYImEg
aiRbPSNKTMwEWJam8M9l7PsYctWg5AySNwH4O+jAdrUnxFldVbeFHE6pJRIrfc2qV81G3fZPCeYB
wlfjBNxy3F2M730Xz7ute+gLmZyKt4WWz6CAYFzV5V6yUxfNprt+U9qyK6MzThjzsjV8OMKFPE7f
5TggUp9jjYrHXID3GUX5a71hrUrWV+P7dbVkCnFNGqf26LaK4kmCtBQwin1+sEB4TGcQr6R2MFkC
t30F4gqXbLE27hLokp+ilARzAX5lT/F6t99XHiDJgF/RvXUu2cC1ev6UJVwI5e4ESGI7K4Hpc5VJ
smeWMwA3mRC/hR3LtY3kntC8nAnL4SGiNwe7H5tNV1mCkGE9Il6shHs1k4EaaR7hmoV7Ri0EWOOv
/zR1g3H0q2jb2AdfWdB7bmZhENHZq2YYZEZPt+HbFnU65aeB0TY9sdt0F5aiKaZ1H4RqyJmhk1HV
+G7uUGub3o8QcJkFie1Gbve1od9Hkfx3YrnqLD3kdXgHBKBNjNeyH4faDmLNqcPyOLSJe/1WrNuZ
X9/Cd323VRFEQ47gbC6ynR+lXxpV3zRS+Zks+2XJfMN3MhuW3OaoOyoYNx2aUxr/oQDOXqp92Sda
gD1Va8Nt2ugYVCIulvUcHUWfj0WpQdA8BT1a6Emqyn5gNgiVqNcfUSHb9YdqT3eBEINGKIm7YtNU
6X4tv2dWxyPr32S4dGyiQfScrd/ly5K4e1ZmhSkZGGRyB+tsGE/dLPDN1rs/LnvGe6CSlkoyGXAu
SZnucjU5WrV8kiv6OFrEsOUhvgOh6h0ZJeCYxJjlJgCjvq7hgiXybqkVFF08zXBHkvSQNjdUxLe7
6hGg8cPQwNwpq3z/f6SBR9VkkQtrH+08tEKCeLb2ut31ZaygF+JFWcjhXpRRH1szUkIkA/6qNuWe
gmGhvpm+D1tgo3rlTe8MIKEBPOpdZxebEbi2onrf+psGgB4M4FsUHhDnH6SR0fkDhvtd+T7fK5to
0z4CtOhVd4O9vEUxN7d7FPdF5C2r7/ZCKjvfxa0jY6AlhQyvOEwLOwDlobIbZruJ0QQyCfZ4XVsX
sjgfoZdKCQ2KeHbkw+wSGySfHnXZRAJYcgUt2usO7EIWd57RaHY6yH6RtX7fzdFNMCgebCQG8Dy4
CngWDY/9FU31rb52C7mcFYuNYohb9nxjUhOnJeU/xkzfzlkBVErpNtes4zDIgvd89ZXRAGQNMAUT
9NB8ypnVLeU8xR3JMCyFdt2gdedWBN7BduzDO76Qwr8BJKPBaNZwTMB+ox586Sc1E3v0X67fxFWD
shDDXYO+bQO1HVtMvbX0YZ6GQyEL3X/2G9eWwil93PWpkpUVK+KrkY2mSc9yBtCooAKFaY7DZNij
YPxr3ftfLIvT/bjxDd1XSxZx+J78zGDrypvwZXLTXev5GyFnt0gnOP1H31pKGoLWp9nKj9bke9Vk
eODjEb1Aq1HGYl2cvqNwHWdSiXsGUOK9GdZfjFH6OzFzR8oUmxrjTRArmzaIX7TOdMcJHRPCTvnV
J0JXKAsJFI3K3CtbdVTpUFpCREzf1P7OUlSboPOxmg6dvmuTm1mim+s6ugr4gSH5f0XyPq1pxUal
JYDYhfc4bRh4cHg72+2TuvO/Jl650W3iFHeDO4NQA6Plz/qDshM9WesqtfgI7tp3ltU2bYB1j2+T
0+4TgK73jnoujvMm3qTPnyr5LMRx97+a4jm3wAmBUb9uPyb+faMAonzu99f3dvX+L8Rw9z9AOROB
AhSqabY+uNjGoRe4LKtP3kICd/vbRJfrpJ+R2pUqu8tehnTb9XuUz+xAVNtcj7QWsrhr35YlVcdc
x/Ptn6XxtpVuYqBfFPd6X9rSCAD7bEPGU26Bn43m3vWdXH9vF8I5GxDFwKbIFYzeDMlrOEe2aWya
4SavYjs1M1vG+Fp7tvJNkoV/eIacUfAH4Om1FlIdVH8t0IX9qZacxcI4B35Uw6kpYzyyZnUca91O
6LGjIurz1fduIYQzKx1GD7qKUeqNgWnXCYJx2jmJedI+ASUN03WR9N5gvvDB5EC1LCNCYqGVyCav
vrdpa2vV/xsY+HchnLWQVR9gn4w3QbWeTGMnBAYWbNe7g71YxFz4k94yLs08yO9jP9rSodtpiYn8
Rf96XbHXTYSGOSUVACKGwamXPqhkliR4IiS/DZPAniNBf/T6Wi4COP2SOhlQZcyhMoeAIfrXkeVY
eYgeQ5FLLFoKp2QkVywz0Blipzme6qCT7aTsdjm6iSKjOJYWCsblT79uN11fHxWtRtt0Q2Essmqj
BiIm3lWfQf+1bFP+PRbIwjgqihbzL1ZhN9L3GJhmybfrR7desNEtFZ1RIJAhlDOISQl8ICXBK4Kp
kw1yvKAhp8hNjjvGgzIe6BbJyTswQil25KqCY313hD/4fQvhnEFEXzGqYBNaCsxgfgNTZ2aTMnaK
CoisafyzzaMns4xvk9aEfW53hWlh9FJCwJeUTtYkD11BzkOQEFBkS7cy7Y+W1oPGV3WsAWbcKL/F
dWiH1bBRu+y2H43XXqJPhTZ441C4iU7sQSrOmt9tpbq8xdTIMW2CbeKHiBUsJx6p29JoPzeGO9am
CKOM3YkPSwcBqY7kIZps+DkRolv/G99W0b5A759yDDRwfVcHXYgn/95gfE0WZ2pMVZ9qZcL1aTbR
gwz3CA3qjcc6vBjwDjjhvPAsu407IaSWbcz7DffpPgYgr8hlWX8BF6vmfJZg8JNwjnHg6bHeaygL
UjvZK9vMnWzRtO7qTV6I4vwWI9R8nYRQ7CR5a8q9bmyv3xzR77P/L+xrkwSdppZoczXl27LeRqZg
fGr18i++n7uYcdaZ0Dp8vxWBx1J7DhOMZcyNwPcSrYK7gaalkSiMIcVP74h8W5iCXVp3uEwV8Nng
gUAyhXsb1Cmh6AUmBBND4ZOGhgtp4++yveqkG/QyOtfPZF2/FtL4hyLUk27WEdW1ruy8F2UPyt7w
GFmxSL9Wz2dhu7iFZWoY+dqI5EmneikobZR92AteI5EIbjX+WOdxgsELt4+VvRRgoCsw9701iXaN
HfIH+7BYCvfoUUT07VjC31E8AlD1COSb1lm5y1/8HcqLILLPnahxGoGCrx/WRSw/BpzDw1dD6T0E
B33wfXDIIY444+mzYwILWZwJDOigWcB8geGRbqSxdQB4F4cPcuLOWuq24SlSvs+G5F5Xx/8IS389
rhpn7lIWkubMkVT+mgD6AelAZNQd1nWkPnQdstzEad8zmbI93cRe/TbciJiQ2OFdOVx+ZrcYpclq
NNipeD8fo0PgaUjwhQeRmPWLvthhzh7OnW5JUQtL8g/ASYiBQNOlNushnm4+A1wBXKB/vRaNM45D
WxA6VD5xSwx2GY/iEGDdLiqGRRTk6rT3WH9h3fuiVcjQsqyX6YXlYZy966oh+n1utwpMMtZyifR2
X78mDd6o++u/v34cxmUB3A6FVt/WWYMFaLfTS4m5GETujvaTzd2KmXuF0rhnRJmmmfQqFH1wRncG
UNsIHmTGA957knDsaD3RslgbZ3r1qDOzdka1mZFAGDfxNqjsNrNZTUCFA1M+18bm+naKjouzxCWF
9xRmMVJaoUv9NzolgneYffKHW7pYEmeC6yEds4odl0QVOxt3bXOcE7cw/26FuLGr1v4iio9uSQ6I
7CDrkGWVNrDB9tTfhChWdSJnb/X1YpBkhqIaYIDiTG6jMWQOA16nOt0Nw6ZMGlvLHq6fi0gGZ2Cn
0BiQgUfkqUQHULw1vmcGwk4v9qEfz+ayEM6TTHKpVZQJA4oMBI3BS483+tHwqq2YDGBdzy6iOLMw
5kFT1CFzKqqz2e3S8PHP9ouzCsWYKFJlwm4O5TGPd7pph396JJwpkPWI5AFrL4iBpyaFNoP+6X/8
2TI4A0DzugoBYQNMsOgxkXYKueslgQjRSXA33tfLoZ5DxN5jCPfufhT9/n8YsctRczfeQA91pzZ4
L5sNOJHPCLnJxnDaDfOMGQZq/gmWIGScLhEFj+0SmXLQWzEuy2Q4hj27xQH4J60NDsEATF6NizKc
nT0yVATLFeUZ1i/qr3CX9/XUNG9pgLlAzBM7UgG2yTt13F9Xiv94hC4yOIMzT62pFBIGY/4dYxpv
Iu+9hrSddqK6omhBnOUpeqNUC1Y/UqvRS7tgF/jyCdBKgjrVurG+rImzPX44oGhUY011Q+yk2kr5
WyXfWZ+KNC6qoXF2J6orn6LujOG5dDeqezQtjMXzHx4P29GFS1V3FsavSsT+g5PvGZjr+Eoe2o3k
Mc5xWQgytH6BLzvH2aEmo1GfUQRPKUWFj/UPpDIYh9JX/TE/s/HK8pR9EyxRJJOzS3me+6XBzCsL
pJQNGgpvxp2xkV6yPY5uLz2Zovh9fYZ0cXKcnRqjotbyFK85e5zmY3JTILEDJKVmn+3nTeJGrgid
8z8s12VnOcsVhbSFewz3i3rlE+KKbRs7+qPh1Yxc/YfvYNz7+r6ubivwqFSNgM/S4lGU5DlQg0kH
FtZs1E4SP8hC7i2RBE5ZWr1VitHAozUV51TzykwQ665ai8UKOMUYInmoCIPCGaX54PvKo5VaO6qV
L9c3av1oTFQn0LSiKoCF/v2OyUpeaUqqsX5/VgbtTsWPckdt9SfrlUm9zvjMyVgqw/iRDRmUK7/L
kyxfo5h0AwK0/yp13yvrXrCg1Y1bCODMbDfmaTAqaMIJj+M2v9N22TMFg7A7bJEU87LQVtFhse8E
y1p/ShZiuX0MgADXkAJPpXyo96zLieUpLQ8kZW4AzPLrixStkSnnwjDCdS6CdkZZMCF7s5WdzPJK
sxIIWU/0L5bEmV9FjVN5goPwPofUwN8w74iLCaRv5aY4Tnj6QfqzQwfqxtr3X68vcL35ZyGbu14l
KFPNOpUZjDDZEheNRqcAZgpTIp5/VN/J1uvAsVx9Fhzk+tbqmEeRTRnY1Jx+Vu0wFZ2J4SSaPw7m
LW3vpHlzfXHMwH6IDgDQ968ITkMjPaxUNdPZFTjT4qhV9xmqRmp5lxrEtkRc2iJpnGImhgYE7Ai6
Eg7xWZYD4F+DsrihO6Pttk0Mmgol3F1f4H9chssKOf2M5MynQ6wiKMnGe6vwCxv9TXeNHjhDkXq0
rF9mI7mxktpRrf4ukHObUCFiC1sYv81UVg2CBkMQCvMgKjSPctSKYKF7pfNGVsNJwocoCgO7bIqd
oqWPZaHZ5SD95VftY+1btiKX3wv4wwKVYqu99iGcLvdNVxM1QTRoRdEBfS1epxYCp29Na5dr5V4L
KRzUWp9g9LLwZPrfQ3DXjG+CQxXtJ+c3GNkEEEYGA8q69Ymbu+NuRCig20D2Q8VPhDvBduXarnE+
gzSYcZhTBLZWWX9rDPrDaKLNEBQPJaGCt3b1EaQgclWAMoIBXH6AnRFakcK3WBzQvIxg29ZdUjos
7RkBySDcU0Ez9mqH+0IgP9D+P6Rd15LcOJb9IkbQASRfaZJMWybLvzBUVRK9Aejx9XuomV1lUbnF
3Z6njg516ybA63DNOWnV8jjRfpc+k9O82dG+h7+3mebKOQsidzU+Xf16f464hHERcsz6EEmY2+fO
HKDAAQ+qGIxSzuDOU6AGa0haa5eqLdxc1Cdxr2aIiLX6M+avGvYTmic98cF2r1Y7BUY/dreVfCsr
ud0o799r61XtuTjufB0XERJQyAyA1oBHI9rHdFKIT5tXXt//Z0IWbq4D5FVmigxdXx6EwCMr7ov0
3pRXjvK/XKShExODb1DOhXHXtO3HtkFZLCmwk6kCQy/eZE76i1X4eBXy9bVPd9WbzIQWwJIGbN+S
mKGPRkw1zN0dSzn0rcOUQ6ptvr+664e6kLFwih1Vw4xHkGE+Epvu6k3k9Xb1Mjr/ApJbazZc9cEX
4hZ3KPK8KZN6NjjZ69tTOKzRqqwJWHpHTIOLPMVHkqK3hIynYpBWtG3tqywcokEHvU1yvLhrywdG
qF1Ij6twjX/LsICVqJmAEJZNUJkusp9xMlqLDJniGmVlG+2pIZ/p2njwlezgqxD1q20mMW21Iuox
P/DvFePskWJyV/KLTeKusQ9ccbWQhoUUoKLjMagtwZ8izSxBO9PIeHvGuqNiWoUHc9RSHOKom+5m
CqqV9OfaJSLdwHYWAKfwyJn//ML3lJJihDNWKmhvD7m8yc1zt9YnvNIJxQe6kLEwH7nnCbEqTaCh
MZMDDL4ItNM8D68+r3mDKwWDr7IWtpMPetpSBedRbsRmBAZj4497/XP4qPf/nsBP7XHlAbB2hwtz
0kQqZ6zG+aTovlc9mb0Yw8pL8Uqv9eu5FgaVRaxskM8I9Dn13C68cDvz6ojABOVY6Orbfjf+Hv6N
bvRNdZZceop3a23JlXMux5CjTOommWJ8qUljh/eJLeepUzDJWXG3f8fDL2f9rU8XOtlLI69UDVbA
NBoMY3xLo/BHyoxba4idvqoCmcQfpdCOSlW86DVzp5DfW0Op2E1XPoyDukuN5GnlR82G/jXF+/qj
Fo4gNVVuYQZU/N7wMDbKs7gH0i/4vGjwf9imndX0O2mLlKBMowG8VL9NRtmUKELp2DhNwHePaY/7
f3F5K+fckddyvb8zr6+nXGQJpabkYZ5AbuuGPjpae8mw5xkq09ac6mwNQDpcude/Y9FXiQsH1A/G
kGI2DjxRW77l58qPHnVXO04bupH34Ylv1sqYa1q88EZaTGVrinFEYmwjKeh4UGgrTvVKwoBDgRoQ
SzKYGAXX4VevqrRGZqgV2BOqX8lJshU3gyPnXgGyEneusqxOBl3VlwuBC+3MU/DONSNMZvyQPiSb
32CF3imc6bP9pTg28q4NO0eu9LDy8a7e5YXYhZoKwbmMxBnq0tQ2p2RbhM0thv8cHdNClp68WAN5
AbLkcxsBmaqrXDV66EzqtlX0XLT//97c11tfKO9UaUONedL5y/qS5MhJZZdo0X1/5rWbXuirwrKh
rVN82iZtg7bkrdMx+c0k/DYPlZ0RYu7le4FXdgW/HmuhsAZvDbWXFeFawbyp1x3N28ZBaSuo3mZA
437fbUzb2ukBYL6qs/E6Pa8a6ayvf7mji++8jKoWs8KorAAdsGMnMLF60dba/WvYYhVI4KoLupC1
iKZFF3O9F9Fc5G12xObbwuuftfsRAQ6EXHdrsCpXg82FuEVgDfUQWAIal1GdG51wCBhIhMIfhK4M
A8+/+psbXHYIJd6xBkzRQLLomU3L54IdUDS0DYAjhYYNfqYVrVk5Fll4IK7VljE2NeTV4yarQfWn
qKmtkuwmHaoVN7CmoctBsLGqKm0sYHjFr2QCDtTkqccSS62Vz4MG0LjlPn8ebhtgUVn+dECLdDuu
XO+VddYvRrJsDRRxpDWtwE/odmJjbERQvldOb0fb6N+bl+1gW+7aEMjV4PVHeZaNxV6btKmOYBd5
+JhnD6T4+N72177iwtmItsiAhQhno2FDttBLm6TnpgZmTfr0vaCr75yLiEXmX3KRc2lRqiDlgBnw
mZwijkC6XElgQNNjp+jZaTKmU64YmwT/jgGlzMnC8dzVq1ARK45mCcw9psrUmxk+47QzQXs1BmWg
wdEAsHP1263d7cLPYNnBBAVsIbtZmp4lKf209G6fq4ZP1dz7/nbXRC18TJUrNWbDIUpRlEOSjTc1
ekpMFEEPsMHvRa1E5OXgvV6HQ9+P0Mi+1/ZVLewuy/bm9PmfSVl4l76hSdvnkBJLuW0p7zL+QcYV
t7Jm03SR1AyTHtWM5PNwdXKayy7ZXey2AT0IB12BQ4FujvG6ZtJXujlfPAld5DSaPkxhHMNzaiBo
2fRbTJKB8pvvx/t5M36eXYmD9pj7a2yUK76Ezn9+YYETSSYp6iE3JN22SSpHTcuVNfU15Vi4k1il
DJN+cCeJiHZoO24tAITK/T+gsvh6hQtn0phRFYUd5KgFwK/kY76RTtOtDuAwML8IwAqsJQ1rd7fI
T2IhTWbJoI9Nwg6D0mxSq998r/IrNkwX7qLDZo4JEli4iyZ77HPM3I+AgZeQc6VEXTHilRxziSlj
RGMSphT+gjcixZnkwUkMxTGBIDMjLJFoDdT8eonmTyBbIseIMLOaosL7YYDOD6dil/njTvLN53W/
uxZqlvAxUWeOncYgi0Seugv9ElPjRNhZZcsJnipTsDots6L3xsKR5FZhZFh4hbuazlFr2pNx7Pu7
7/VjRQWXeBqTkqujRvDNMONhy1z1zSlZMd8VFTQWHgLwEhWgT6CCg4UF23MKhrbcNO0QU67fn+Wq
/s0bc4ACpwZQ6L+6IolOQkhjjuSxeB2tTQPky2kjQo+pzveCrn6YP4KWWXFWonMuLEkGkfhjPx0y
dldG5+9FXI8iFzIWsUrVU1p2HQ7TeIVwVBOjWZFnHpqNcEYPS4fVFp3eEvMBa68m9apKXEheqF1P
My50DMLDqNoEBDSo2AVUsxmAQSI//41tp+yajbYDv48T3aROC25sEyWPlRuYP9dfb4+L37GIaDE4
aWL8D7IrWt/ErFjqZkfQuACXuvZGz9yEN4oPPhJUJtat/arOXshe6GxhGXo+WQJ1SwKMxdJm5DFJ
t+UayPv1JwihgGRQTZnKy0WszhoqpaCJ7E5OD5aa7DQe+DnGQpbpYrvZJ97MoyTtUi8509OMkrAG
vnTtki1VAf+JYWpzY/arzWRSkrUjtiFdiW3l/qAmfm29a6llDzR2tOJdTx5WPuu8H7v8rJZq6mh7
YcMMLbevEqXYUo2BD4hIWp7bjIq3kaUbKmTPIihMjsltiKnKNsxvMkvzvhd+zXAvZc+f/TJZyUho
mXOJNqQvtO5sNfwx4h/fC7n2ZsbONTb30ZeQMfP1VYiSZvUgFAjhUmsP+nNYPkjkA8iadst/iHCN
ivmaql6KW6iqGSZGyJiCol39C1u1oE7s60+CiaWVU13zrtjtwYIPxeKAvtwcAHiaYJjbkd1WCc80
s4KEDPcZ0z94gzW0yXBJU3lyXNlaSe5joQWEwT2MUKNkLCK7q3X8F83JwuSnMdUHGo8upeBBzrG+
DVinJyrHgVSZAHCa2IGr7Y4M8g4tCps0+mkcsl9dkj5hbeskSwz5hLBjsBDpZrqblKSxrSzagPhm
N0mqg/1Srx7Ct0TtthjVfWdduk2ZFkiUotPKwYCcUy8tYl9rVa/AZnIBZiU7BxQKxubcMJIme2rM
AwlTJxXiNpGEH3eFsMc2HeyoSj9E2TrzHFrEVE9JFUR+yRmUMqhN8yTH0ysvhUf12OOW2QMQwdry
JPOkuH1VasWZEsacrIgCk4UHNZZsmuFhMErzXb4bPba6CzqtzK5cc+mX327h0qcoB8BGNCluoU4B
dMUbx7VlnOtq+Ec9FlrfAus6ZxRaX+vNZmzOjXbKJwoi9+33erimhgt1V2gGIQXcB3YyHAY6B/Xc
RGAnlTrX5P2Kv7jqHS90fuGrNLmaTKKiqDfs2q0W0O2wkfz/wxzHVb90IWfhl7pMK+GOEHLndq3i
RgG2ANxwq2IT2/K7LXfSN+31+3u8+mC0NNOUCSUq5sgWnr/MpFYe5tIeadgWzxDhUsPA7oa5ZdJ0
MOL8zhSmQwXD8nnFfEHK9zQWB5UOrpTxzRg3niGATBDKa2hJs6r8FSH+/LJlejV2vMtKgduIt5OT
f2LE3suOANXdGdiUS1x6//1NXL/8/7mIZc3RzIHZlVd4wTblrRH5Gn3Iys33Iq4r7R8RC/uT9bJq
cxBiu6Eq2dW4S8SJWqDiGnNb79fgNK9b4h9hC0vkiYl+vAILCaetaeyHcLQz+bau1sY41+QsLFHV
owI05QNSBxXOEqY4qoMPfjfXmvJ/5L/+HGlhh2BgNVN9tg8DYafdsXTl719TgYX9EZ62klG3SMNI
s5NZ+Nilsj9O/Ypmr4mZ1eQi/ciksra6CF+mk86tYThE27WcrATqNSGLF3/dWEMDZ4JSWnSv1btm
3PDc/16d10QsXMcocSaJDL7eKCUXUIWdjUx9VyJfX0mlrgpCbqwjQYWXWqbHjEy81lKMsehp4ae6
uUli4icJWyvDr8lZ3BkRIZL9dHYBXv7wewsmSHxxalzTVjC7l80kEJ//4A4vjra4Qz4pbdo34DrW
c/2ZqdO5MtNN3TRP34u5Gvn/iFnulaYAXskHMiIs41PFZWgbJfP+iQgLiS4xdAW4EV+1Os8yUJ4Y
OEkHTs2y/jmJtT3cK1i0GBPX/4hYuBpzYn1pjrB/WYvuyrjdgM4lSBPxqMRknnEGljb1u7rdczNa
qV5crftcyp5158JojbHiU59DB/+blXLcy1t6M890Jps1Lu+rgQKsIIDf0E2QCi7uMomUagISNJLs
ScMQg/BKKTloUeFNQ7udyrWZlat6fyFuca9aXUUqqEoxAoQdgJTZob4d0n9QYQJK/f8caXF/dT30
RcLwjM/isznsJLLGIXa1VGKB2gdQJipQ8Zc8vUZsCtBmQYL5Rn1tU2CrTN9WjuSM97qd3M5liuF5
bXfyuk7+kbpk6eWRbDXG3KqcoRWAzrHnwb+Q8dee6FfH6y7O99fEoNXUJB2gFPrd6MYOAa0zqgPF
tj/VWM+Y+9lr3eVVkYuERa21odB1AsXQ7+vwsWf+mBzaxC3bUwdU3xRwjaXftmAQ3OrjflqbRLlu
BhbAjGEIeEUvAiXh0wi+VNi7ACIHkIQ58iQFDejpMNFVKPT5LH+lm+SPsIXzLwFzDcD6uT6J5p21
iXbyVuzm0UVs3bjVirO8nnZfSFv4/bDupgkwEEhu59pa6SpV0JBT4TM0nFtHGwIMRIAXNj9ijYqs
xbmrtZc/wpdtNp6UJKcadFbGCK1qVf4Ymju5zT/Cgu+NCLuC8vjOah6YZrFy8KvZ4oXoRT1T0Xie
JiCYc9VhdCISOVX4mMTMszBx/X08mh3KN99z2X/D3D/vCwMJ0DjiUoE8UKSho7VrzZu1Ay1cdaHx
vo8axIWJa8A6e8FKk81V5skArPz+QFdj+MXVLby0XERgxpunpBLpuUl+qtY/2FdFfL2QMF/pRYzL
tDpscwtXNvsy7EqAM4cYdvyu3tAbdZN7QzDeGGuPorXvtEi68yEFwCig2F2leaGtbOtYvoxXEvur
I22XJ1t4kjxMosaYT6b7+i8Lnfl5H2Nws99RQVrdAbl6JopdKEOnCOHLhShhyqw1JDyqLSX1RGy9
wuL8dh1m+npWciFocXkFio9FNmfGM1DBvO5rycC1ndNVOQChwz/p8loX4hbXWKtalVQEIbYqblkX
jOEao93VCWhsL6tYSNRnQISFOakAEaUY759HATFgpDo6FrUNb9ro5wKN85lKJzmz4HvD+l9u8Y/Q
hWWVIfhHe4H8Z8jdGi1z7EA6YQdOhc6lm/axWfMZ15OGi1MuDG3I9IhKtJnplaJA28+0W6atb+Tg
n0XwC0kLBVHBMBd2LSQ1nrIJn+JN/Ww4c9NoHuRMney8OsN+NbhQC9ykOrATwQP91YkYKZi4TR1u
Ko+56owYH7ENDRCQWbWVWjCst3y6tToDs9C5+SuTk5fvP+bvp8xffv9C/uLE2SBIVA+IrNlkYyPJ
q29j8HuGt/QzPMs34vfWi7xHwvSbSWhtAOOqk76QvrCQVCrxuJ9b0VVqVnZr5kcRruL1z6nId0dc
pCph3OVap8ObdTvzDls2NzNCOn+u/AQYJag5B/N4Y+yBMHGlcrEmeJm1hGNcF6NAIbSVb8nYenVi
nOpoekwE5tbaMrU1tkYueLW7b/250mV33ywrLetHZCutO3jZfj6rDNzAypX35soE+crXWzb3jVLN
5SqCtUjDvsrfsaz6nynnspffTnob8wnuTffTW/NnfS6e0FwVIHZmjnVKnKYBHDroLv3y5zQ/LFc9
z9Us9+IyF/61ZSWXJBMn/G8clspBpdf9jQQXrDnWq9eJ9h7QISwFY/ALdUHBQbEAPoZ8onge6jcg
UK6kRL93Kf+yBDC5amAvAtHp0tlkVTia5QhLaAu8UDQA2evxsUwwxKCIyuVKfSw78krHYku62rWG
dF+U8j7RSEBHcQMMrMhuqtQBr/Ir5qL3cTfeq2E52QZNbqjCHww9vGe9se0z86emS1tR1L/0CMD8
NRDkm8YFDNHn9ypyPRiZv/mYwD5Pl7SgXaiUQ6TiSDNMBFAANsY9PfQe3YB/43aNE3J2R3/f3x9h
8xe8yPiwVzXIpd4rrnWj8OSJDgTk8+q2VpOgSdoV6o3rWRjIimaeYsBSLFmLqjQ3k2Ju2kRPv9vc
AOFXt7nde2kwQxys7RXM6vXX4S7ELdxkNMq9ViTILFMwdxW7PtB8a8f91YiHEuQ1SRdRduH1jaYw
23J+a4DtcF/miYMVQidqmy3VDbtvR78tu70SRYhDWuFgN/jYJGll8zHfI1U0/dZ4LtD3bDBM4uBA
73VB9zme3UzV/LLWd4ygeRglj6wJVTQO0m0yY+EzwbYAzc/R8h0ZWp9Z6cQoI26kDME3r22TdQ6R
wYsjSaFXECUg5bib6sLppXT0aGl96MQosIvf/ehCzct4csyGdLTlNLwHyv4DT4vSOfJyE5U+pbcd
d2JH1Tv7rXTjqvf1RrwmdPJCzfCUMr5RmJQg4k13eZw4IG/xi7y7IVw5pjUDfi3qqE1/JCJ6MqRX
SqLKDuVudEOleElrnQHTnygAUa1iu+vqYwevQfXoV69ITiNNH0Yb9YCLLveiFG86CKijpthEClp+
XFM2faIcpQmGXDc9msIfmVptUJU55S2OE9VkFxXWnpmvnNeY+Awzl6vyY1UUntVJ9zmgf1R+19YZ
cP41LCikIKBCMRFb/i/MwtYLSeg+s6y7RG8eOkoKm1rqW1J1Ox6JPS3pHaCFMJ1uYgjGxOtM0To7
Aia2TfrQjnNjryb9mdZyZXe5ta0SzTcxIGdTPkU2zfPQwQq1aktd96NQ1RNc0Dkupd0YKk9Sk6PB
HDoqEKKdfBz9kmEFsU12cZw9aDl7szLw+gqtfK6N+Dw21CtQHOeKALI2SXYTAfFpA3TRpokcPZOP
cQttjOTbig3HRo1rL+bVDTH6bZlKPxpu3lqVesZ4rGvm9ICFmF2TcRdZ3i+WAhi1NmtbmaJAlho0
9fHCMKq9iKni1LkY7T5ut6NEJi/qG9lhIv0xsv6gyHXo5EXeOIpII9cQfdB1+i5iYe1wWvgiN085
Lt2WlPjAE7HtO+MljYBTX+uYbmpLS3NIl7isYUdFqbchtXYF1XYTS8S+S6ZfJdjVXfQJXzoTEDA6
Qmei/8DG5q6Lcw8l6I1R1Y48GW8mNGHQB9xOvpXpqDtWDnBytWehnQ5gjzKLR60P92ZrElutQxw5
+tFIiuIYU1TagwoG6KI+8no8tkrxU9Kicz+WfqnKt8J4EJn4pJ3YdknnwIfuUt775gi6nIijuS9l
iV30yqFrGGK99lMdhiAr5K1cpOdwam7rRPbEmLtNzQLJLL1W6/3GnPaEDrbErAPWbd/BUv3SxMNJ
JQlw1pMn0vc2L+XJnSZqq20XJNXYe0MO5Wzqc8fEq8p3WEVEJ65xEgnFunqwwHckuUKOVKh0VmO4
mrOgDA1XHurzkEwY0B9qzDFm1lNF4h8G7x70giR2YpXbagJ3fSZ5nYqBRy08Ehq9Rjy607jYAmLS
VqV5OiO+N0jI3Slmt1lUEkfLdIcY0SPmjqCEsTeF7KMGWjzlWsA65rZpPjiEkK1OOTBCJ+7wsjkW
cnkjV9KPIolvRwHMUGq4Wqnahl48gvXMzyQtByuH+VOMimQjXGOltFNUu2MRqNuouKsZttWmTrU5
afdK+0S5BdL64caos9u8Hh8yVh4aSiObK5iJJkrkiJmJMwpbLxP5+xAbQEhk2PQ1UZ+y6u1UJ35H
ZIwXkNhTm/xnFYJXQFOKzZCpUKsJNL86I3dE6W9pi5odtY48GR+AqvErS6nXmtxLQ3EvovxFybOn
UNcAswelnBpkewzMnxk5ZCo7mLK0z+vmA7a2J1r5HitMPkyRek+m7lQZ02Oj4VVhhAKO0jjWOtz+
wOtNMw3nKiP7VDIDjRW2FQNfLOztshxBc1+lrgzwHkVnG7kcSi9kTWKXhDxzTNC0TL5vkmHTchX7
JoBt6asMLjJSjiTLXYMad1mrPuYFvFdtAHuhaXagEt1ZCrV1Vbo3tDDQtNGVksIex9Eb2/LEotgt
O81JC4zmado9McfHXpXemDX9BNcJs81S94WseEWRYHKRAG9ZSXeKmUKBQCtbWfuOlLU9sgEYNoAH
yRs35vzYdd2WDdTNGADVAJt87FFfSVodkzrqyazk2KkMChuqt+lA75q2c8qo9Qd8RiWlJ6tof/Gm
A4b+KNd2nrfnCuhVtiFlZ3Q+dhlmhEQlVS4wfN7KqPenSux7tX/lKn2f+uZoJsqOJQm6F+GJ6P2L
nBufRMmYPdEiKMvO76ixoxbb1EPiIuk46lHlmyq1Z5eQjaULClZwCYDgW6o3ljR5uVy/FvkI3ici
e2Vc3AKEsbPliflqhpCtVJ6gFRyUlv6USV/Yact24Dq5lft+M2j9U96QXdaXb71I3D4WXpfgOB2l
e6XqHOylPkzx2NlZAoh1kR85p3d1kSDbpQ9Jxn4R0buEggA7Nl5kSb9rShY5acUHpy6IKxRyUsC0
Ylda+CJYacK06p9dIt+BbexHbNEgHQXclPYC1MB7jjSjCnmgDuGDNU1+0WeZTWU8amgKB59j7mBQ
PDFkO2wDYY6rFUEzdHSjdsxRa3VbGok7aMURb2dkPwwTLyN55zXdQT/8afo1lcquNxpHN+tj0xB3
aooOOz6t00pgA0tHhFR0g1P+0CbdJs2SA9OEp4X9PrTyozRO2FsRriqJQHS9rRRiV1aAXIjMys1J
aJdmbdqFVeb2wFowXZdV0LcRioNCf2OG7FWteCmB5OBkLT/ynpyEpL1EKpoDofGpyONbqAILNm8d
GhM3Noc7tZCDeIoOSg7WDhNEDnIdVKr1wGsDtODmk1FOZ5BdnvmAJc+KnLCFZYfGcO56diwUY6+o
SmenNYgv2HCIah0Tii1iLCqjzDA8uehc2Qo9pTB8MhiHwRpRpWeWnYW6W9bNTR6CQkyE/qjke45d
oJRxR5mEZ+ZkJ4t8n2R50EmGi2f8jo6VnyqVQwp+toocr/rQSzWsRhn1TunrG5bkW9JMbifSG03K
dgrUtSH6k6EIj49qoHXjLhSVUxo5xgBDRDkqb0fWbajKU9cMw60ciptBHhpbkaXe6c0oh9sE4hcI
ZC2JACFOGT57EX4YJuKr1W0nc3ga4u7YkXEzqhi2qxJ+K7jVOEQNia1YUWRPeeeETYY5ddxcJGe+
GlFAxReW3VXTvpGtzK5i7a7RBOaxxwNSFh/x2ZstVpJgLFJxxOLDvmzZcyrpB13FYh9tdk1PjvHQ
OYaK7JPM5CR9u1dpf6emVkAk8MVzERREeyNtv81C5VVtY3RLrY8Kw2h7s652Ei9fq7wZkaGTT5OX
H6FVCNAaaj+wa+aGVQneLPyOOvxJ9OmGRM2+njXNMIcTp7FipxnDX2jCnSiu3KWfUQr/OPX6zUCz
M1fm+5XT27Ytd1EHSnGr2KY5teNR2UQjeZXDwi5aUJmVdUCs8ZPJws4JsGuG7EejDy9xQd24rXxg
ZD0BGG0rhd1N2OWfhgl47qrXj3XENoLKm5CW24nlPsBwPhpsMLmtDEtFA3zbifo9C5EARGQbNvGH
wqlvdemtZXT3TdMGWkNqG5sYH5OOec/O4Lc6S3x8QjeFu48n6iMJQJ0fe75RvNfTiduJpJ9p321y
Kf8s8HACaphrEvHDCMPXqQRGQJz7YSP2wwRnFuXMi0zlqeyMdzWsALCGhA/ld1fp+tLheDqk47TV
kMBOeueqnDw0GXFVZF1hqntQFafHi6Y1GP5DgaiW03sS1/uJiTcJJpEV3LVGvhftFHD0OjH87nEU
7wH+sZ9IfxeNmZfmnS8YeS1bMtomvk9hgrkSgaGDzcmTftTVmOEZIY6JpqP6CQpLufoAWo1vSPqe
MxDIULzh1CnUEPrYHZpTGSi5Gsmj6uj2FfcFHz0hyZusHHYRZ1srjhwli5+HgfiKaj6wpD7rcQF1
DE+ACRscraebnorDOIWHJtQPtDLsCq8jqhbclqXxzWzZkVSdP/TkrlWNg6GXD6Y15E5X0b2kixPI
1r1aZA9RH7qUxQ7wwmG9XSAZ0KksVO/iyTDB7IOIHCvjVsjgfJTZJjZNty5EardthfhTHpnUOjnT
cZkAgRQ8mBKjRstt8rGj7FaiOxUpcbEi7YLB9p7B8eBdYYsaIIMsv8fOxnNpMp9IxAlVcdP0xmOh
WD8JSgY2wSUqyvuo020R5WgcpsFoFluLp9DfwY4tvhXMyBwymeeIAm3PaO/CKXkzWZM6JAzP4Hz+
WVZkZ4L6jNeF7Ezm9JRNMD9Kwr0UI6VJOl+xRjcdla0BxTbGFh63LUEmW2P9t87v+yLCBFKLGDXu
YE3AceX5YAs4wTKiT7xpfw2gMa0KgPCVbEIqEm2QgPqsqpxap7XdYmbhmDbz64neS4Sd9TrZ1RTv
6jRvdVtK4lNPzHOYx89xCg3PCJbORn4zNLB4NccrCBBYdmrlsc2AvOmDLvvQW2pmgzXv0EnDrahk
p4pkxZkhR9SI2EafeCmZ3qNQbIQM/LjmcUCodgZNAl9VG78QbfpRSuG9IoV7VM3tKux/hTG5VSuM
/ZP8UKr0vhD9A5ARNhqB++9b+qRJ6ZOaRq+sUz1gfQdWnD1RpYMxA5vCjsoS0R+Kk1bYiMKs91Nv
9AGXs/uUwTC14aEPI48CFLDpimDARRliQMu5AI3OYPyMW5XYpTxsCanfW43fph045AoV44v6mL7J
fedRxqaNVjX7TrZ2I1VukgqeRO11PBVC8UORohNDtmgLudhouRmIRNpFVr4xpsGNaePzND6pDT+D
b3rPuvBz6IU3dNyr4ZxklTwnsHk9iw9kajxdk1xtVF5SfdxKsuqIHpN6KjZu6hFJhwXQpjGGc2yb
oJYsR4yGCzS2bW3+LDOkFcB95Cm/a1jpdwMogurM03LtZ67X8EAmHAUH9KYdafDa6bQ1Wryww2LA
8DlDnCskAI0qGLUI4+iYWYiq9RikEVbBG+RoJjwrwbZEHil+1IQ3+Pa1Y/wXade1IzmuLL9IgAzl
XmXLdXe1mzYvwlh57/X1N9h77lY1RyOeswss9mWAyiaVTCYzIyPKFHsgFM9xhWtTlQ6lqZzyfPkZ
oMiUAYutmmNlKXH6HOEM50v32BTad12un8ym900hfw6EZF+22knLoUsxQ3YKl60xaY5aCFY017bY
5RjIx1Nj7g5Fg7oQKtZhobu0vBqPi6eVSH1Hkbhx1r2WmMq2DcxDt3nqd1PsGkp1v4jkR07Gp8RI
XiBu40iidgLhhiWHIGbQ0oMOfeV0FsBZl6Oc21SOFCT3kKDtASitXo2FEEvW8ke1anWgZkW3xix3
GI1AIOoYtMDM0jlpVbep1Ie5GPGZlMCuM/lFCdNnMnbvsxZYE9TfszaxaGVhaBbIrfaQFAMjc1ue
23qBgFmW3Gl46+V98rU2w/tK6r1UzN+V3CzhAvp9X5XPTQ0OLYXcxrHwAAnZm1BGxOiFHCuCLlsQ
+lIOlfQRTxmwq79PPbmd0/jHTNAlKZv8NAn1scMVYCe16LYmdGck08lpvx3bGowQN8Od3o3uFKB4
gltnqA0rlpV9rtR+ExYvozy7c4MBgq7XD+iYAvyW/5hGBQnksg+SBBs4z6DcamaIpLTPcmcc0zY4
hcv00JNBsOIkceIs9dSo26V4D4HEU7SmSsM7XDWRmTY3Yd01VlJjmmIuvaUdfSHvbJEEJ61WH/Ja
/tUqsquD+lkQhGND4Idg35IMqKqqxWs+YDJsHHaBQd77JlHsMe4PehO9qFq9i9CKt8lcxtYQC7Yu
Crg2IC5XtP1jWU9Q+zQGTKbOqTOHuOkUiDm5ixk5M4KgpY/6t2BYJK/tx32T6/hh/QeZ4p+NYniF
hiJerZvQTqjmAMMcA8QblYOKhFUJEqiKZkcIM9sJCh1WSNKbJF/8Ma7uuzT8GejKMVnUV1OUvuaZ
CXbP+CnRYsFScnJbi8rjbISPdVO4AwqHXQpoUGw8RXoQWYYsHvU835X4elOEgxxX+PkUN2yV4spN
28elxMiAKN4Kg+GkqCFCRmTwaCVMzQzUD1DDhVaGT5+3PWJb0Mm3iVwja0biHst4xZbBPdKxx9gg
Tp4nb2mX7XBa98Os3rYS2WuZgDnH6qcRhJAuqn6NTXKmv94EoGQucQekX+dSeqiq4UUa6rskGzCF
SfYCypVhKj6gLo+vPsbePADlH5nubMZ+vUi7fIoBqjSEU66Yd2ZuvDdjNyNvyW+CTnfjhNxoRgVR
6AoaL1J3jkn9a8BbWCtbf66Ud81cnhQDz6ZSvtcHyBoI8iEC0B1++KQb0z4IZw/4uc5KF632Bz3a
t6FpdUv+DKiqq4mlPxjFWUh6uyvUe0nPbvoA5Vddap+VcrhVF+WgK6Efq6rbd4tuC0l4krv5EGrG
Ca8LTwrk0U6X4iw2iVtlQ+XoRnbCdNHsVQ1ISzQBZcg8qe+VRPdIPqA+BXWtUj72spTYfWy6xUJe
q6X7LorFS1rNdplnd0117lBkkaeFWDpKLXamhpkTRIUfoiy4H0E6JTSxiynhAxGQx1Ty6zxotUck
vKxBHzSXGsQO5wjrGM55qd3rCvkWzt1R6CfDQl/Kq6ds1+bi4yIU5yac3MBo9yjleMLcnnS0aKZI
fZ9N7QjAoxs0mYt+HrLmvvDzfrAzcBvbUjX4gTj21tSMoSUoy2ueKuC/UuO9ToRsX2uVaacVeVKD
6daYkCErYQU9TQFuX1dfZiNHGlLZgzRNTlzGt9gtuy7TxCp0ydeQd5BoPDYZ3p5puo8k7djjaWwR
HLk0Cb2xR3CN4zizJCk/oMz5shRzsVeUEU8zAbNckwpCBMAqMu1Xn0huI0cQkmzum7bBg318qWqw
eMSJ8jYJSOs13Te04EaJk4MYyA8YPzsUk/y9yeNfwazk1lJjdq/tqnctRnFqgW59pqBAYTxrDYKg
2kznUTCeVKG/raLiBuMXpylUfhZ9ZFpEG71eN/dTpqIwXEm4ElN/aMm3acn8OBCesmn0JBlHHKVz
D09nR9cjCBEPtWcmoPkYMqsq9AEnONojZ3kWpGYXLeRY59Ehnstd0wRfxXp+r2P5OC3T8xSNdgs/
dtNIRpakdZijiW6iAqcP44F4Onw3peBhFuPdNIvfFWnaaXnjp937gF0qSYj2Cwj8Uym9lY0EVIDa
dDLw2pFU3U7G4FineIMZxn7SWicW6zeTvtW0yo2JbBc9KmUoSUTqcJpxPgVD+JlK0NSsBvVBVkFu
FYvEFioFIp2BJamks8SufZSRxI46cDhCg1KWZsvSYNgxEW56OXKhJtPZ2+1PHsKAwQfmY1FkOYUm
Vuh/R/UbntVmatrD9E0obaK8b1tbbVBfuuEsRjAtDdnIG2BFxuSmK495zkGNf3Ds/9aCvDLAtNtN
FZq1i4BOnuzTCermMfcDMMrWvr4LzqnfuJKNtPk19Qzke6CvDztOh5yHnmCJOYwyjaBkDMSBsnQo
2kAPRapec7zLyPRzKA0rleXWKtDuCss8AbzW9Le3eBUKBzQQsEAgB4USwecOc1WX2RKFFAOgzHg5
l7s8md1S42lZ8swwvd66H9pak0XJQbt/ye7n7H00eRO9FDnEfExJFEWgGSAxoBOWJEHDChZdxYSD
OHaeqr62/TEY8N3Aqry9Z2u460+WmLY8KHA0DMp2EjhHjQNeoH4OEPtkU8HHyg9c0eeRnqxs3yeD
DGhLqkQTlEI4dktR+KVknjKSHbN04eBreGYYbJZcTopWLICwa0V2i8L3TYQBXlk3nO3945lhfE5d
Uh3ZLNoDkXmHCCXicAnZt20baziNT1vGeFxopjOBjA0OVgi2ScqqLCZW4MVo5VKWdkd+2DZI/+gt
72PANAGkZlXwsGGeLzHv69y4r0d5tOYydAoi7lEraDi7uAbXuF4hK3FtTAvqLHSFLUR6KI0nphaH
b91Rt407CjAVAw5AhHPADCb41/qYQ2EAgI1G30nLSR9+jMlDj1nw7Z3kuIchfw5JZgyJ8lHH6QKd
kNWR904brAT91G0raxB/bB8BubeEFqZBfov92n/mUSipg+JFNpJEp79NXRDGgNAhf0p2TW2Fjzzm
jvXlXewywUPPeikVUqBZB11DsRMlB0T7UeJhgdc/1sUM/TOuoEMjScFdHoGWJsfAQJz56ILaOXoD
QsRJCf5w0i6WmKhRN+BVA4s2jYZ0rGfZpbtlJ++lg+HhAuPN2fDWxQSPTFBDDALDCcd4tEmFclP4
IAsOiQuX4yArSNlPDsJEkD6uSaiPOF+irrpzDp3dDE3MCjQm0mwHc/qeV4odavpNn3BJ1P+wqTom
siQgdWWW8WPuh0zrdYRi5Y5isWqf7BWfIqwbG/GM9wnXl/q3NZZ8OVWNqE8j+OR8kDzKjLf4QEmA
GY/39daj5MUQE0IMA1qdot5Ax6Y9oWYZpTd5iyrwUw3OBs7no2Hi94B8McWEkaIR1VnPAYZtgEul
06KQHz1PB9lD9N/nnNC4fqgvxphg0i4awEA50jgpFP2uajHN2x5JTTgAX55bfGQmV6e6b2eMdsa4
ZVoXFRobSC9w1i1+vc89nAFOOrCWnOIEXFbFxBA9UaIy12jAxxYSGiD34YnaCj3B2/5cNOr99rUk
0dQkCQOVKnuZSUVpBloCx0jAoyM8lcK37d9fvy2vDDCeZ851oZY0tzGm8t5oGgcl8QdkVYehRj1D
KF1TiPwoTkI7jUSPDnOiBvRMX+Tbf8jqCbj6Oxi3jAJUBUIa/qHmmCxer57BpmK31Q6iWbxjvXoE
rmwxXhm3oHoLUDeEt2iHyC7uStA2qzfKofSqZ563rMA5JfHKGHuvicUAsi/kqFJfoos2Nq4qz5YR
qrbQYQw3mH8UbQqgB2+GYvXoXdllnHTMNSE0lF5yJMDcWvNkoKIbdy/bX43nnswd1xqBHCyU50vt
3KS7FQjn99eP2tUqqNtcHWy9QC9x1D5eos2ektbVzomGqtD5sb0S3nYxt9pQ6tOS1HhTV/IpTH1F
OGUjx8XXN4soJmTtdEyEM1/EjCtBLyKgluvpOQScx8x5BMTrcVC6mGC+x9wFXSILyDlUa3RRPYEE
U+yDSW5femBZ3m1v2apny5KsmaJMdI3VUAS6s0Ap9mMqINwVHmSrPOLlHu9uXF/UlR1mUVoU510T
I/Glw0AC8F4H/aEDr6WBbtp/ceuvegIWJBLTNDT8/7PLxYMRjSPqmM6ExpEQ+Ms82TGPE2Q13Cmo
cGkm0fBUZHwhDaVulkGfBj2u1ClSFPxQSQbMIZdu0Y3f/k6rfndli9k/iQh9YJSVhOcroGP9D418
3TYg0cPx2y11ZYE5pUJfp4I00fGM1xkXov6S7pBXeOhlebNTepkveqqtvfBVq+ifvmWYObUd0DUA
qiC4isE5KE9N9mtKfVJw5L94G8h4RDrKwUwMXMJqDe9Tf4Tid84G0hvnt3UQiTKTgafIYEkAegDF
GqGAPgJQqC4dYa1v6JR8ilhXeuhy/IN5L0m82GPH/0ml11nSYN9m002q25L42wtaPUNXv89kFemC
voZCeXUVof4ygkcsNpa9oKqcAdlVv7sywyQN2VRXwwLUilOHj4l5E5qnWIksafo+p6oV62//blFM
2gCihjAcqMwNVH2A37FNEw4tcelCVrOTq0VRb7y68moNbE7DhEVVzgLF3wzQUUvyqapxg2uPp8yx
Hl2vzDGRaIDKVtVQ1ZPOoTyVpa/tgdvsPaochll+HsHP6qVxZY4JRq3cxOUigK9gNl/LWruLWhSQ
CYARWX4Deax7qI3twjrinOC1Ad1PDs9EKCVaWlNvsMpoD4yMl3jaeUQlu/UGlxYn26P5NHPOwB92
VlWgKkYpgFgeCH2OBsgSwl+E3eLRt6pgF7t8D4ixi5kCZ9s514ZzscKLNSYU1lFVmJOCjQ11bVcK
dJ6MTGAPABlbYhyrBrOsSXMOheF24WkxrT8irmwzAXLBjIFUpR83dPtFtivsLw1fvaP/IrvC/mfR
6++lskQQ1Zz2WBsuz7k5AwIVp5ywshrvL8vRmOhVdFo6qSVek4lpPuWF9KJ1PAkw3paxPRzwfOZa
RqWNwAl2i+4VhspSm2DQF+Wo/4J4n7ckJnaNg6xNA/X/QoQmZ4u+ichTMV3P1a+2jQlcIXiGSGXA
hugX+2W/HBc/fZIt0eIz3K5HEUNXNQM9PZytzzES0wh1l1NlLjqJDvjzDiBDN/V4M3Kr1xhoeUDq
CmlFkx3r1zNImhol8pp+wQyNY3bPKq8eue4IVzaYXRvqaWizCkvB3ACu/sIxID9tU+pEzERBYFt+
2A4UNNL9lmpc2WO2Ts8zA7gWYMuzDDNi6r6vMPBSnZX8a5nfb5taj4BXtphgL0XS3EDcF4QSj8mZ
itfDxS3MZACfgxDIa3StB/krc0yQF3WAL/sc5gYv8KVTbZe2acd7BeSnICIGy/mR3Go8+hGejzBx
twR9qmB+EOamXxPcIqNkZUCAc3aSZ4WJsMYQF0PUIwX9oLWmboJJPcAVqCpie0c5ESiRNK98t36p
6GB3NjTQeaER+fmcYVi/q3rKayH7FTSBpl2wK/cfnE2cQuF67/DKEpPKBYrQyRWlPwcftzftwSZN
KbNtDDWPTmh3NyFkfnmbSn/zt6NwZZMJistkBmOfYexUu5FBkSrhrSzfUVJuNMO4F/QawwP6yJe9
ZA66Iht1Kcx4V5Kb6VVBOXnpLLqpGJuxhBRMGpgZvAeO3Sq96D555p371afSlXnm3GeJPowCIMRO
Khua1YzkzejDx840v1UTr5i36q1XtphzH4ylOo0GCmxEDPflOLp9adx0Qvm/Z3WULF/DvLdhGFAI
Z04F6qUYoRUriPg+an7jaT7UkNwMEBVHupdLa4Sr8j/k74v7ZJQleC2aOIPCNOY3E/W7br6NeKpN
nBf779/qswnm2CWRMWCOFai5ptu1yVknxzbys57X6/v9KvhshjlzuSJMRdxgAIhI9wNw2PXL2L5h
wKvCcMB2/OItiDlpsZkkQtjiQ4HhsGpfSihsLFNuawOPbWoFuvJ5TcwpE+M+MkIFyvKUjDjdxQf5
oHiU/Bi0+zbx5N1b6E/26KhIs4Ai4rZXfm8ZfbbPHLNAzvMaPAKyk52GU+ubtw3o/hVb5nPk/B69
PltiDhm477WkMoEJTvYzSJRKXwqt8BTvZ3DECHuxsbc/4Uqi8tkec7vKk9BGUVDiG95gctKSrPiQ
+5hdQOZV3/GTfJ7LMPfqJIAxNWganG0JJOzVEQM7mKm0+oaT7POOMxNDStPo2jGFnbIBzU88J2gF
iCOqIjzub86C2FdLQFXLjFnEXHuoAzx8CJeH+1LSOZcaZzns26UbCjlZ5lxxJtkJliPutpQTnFay
uk+OwD5dJjz1gq6HCWFn+Cpk35pj6/zVg+WrDK1cm5+tMaFDMIcxVAiE2pWPknZLWZEcCdNOFmR4
j/P3v9BF5KF+mY/KXuP0+ngfjQknSp+brSnCOvTX3KS8b9XJMYNHYeSlyr+/aD4vk4kbYpzIRaTC
O5S7aq/ZQBdDh+3FUhA/ZiRAmDXdFW7qtN/uS07qxbPMxBFFiNtGyToFOV63p2+pEWV8Pt8IzzGZ
8DF1kyECUAevMW/E9PtS/spCXj5A78XPCd3nTWRihjQJhhwHNY6Ya/jgfvC1c/6q+7TCM3F7LdTx
towxgSOegPXUUyyI0g7iYe0kj9q+cU0/A9mb6fS8+EtdbcMeSyiVtURsBBDvOEr7umh3/fzQSucy
eYnEHwoG4sodaU3LqHYkA7fpN7N+347/PPNMTiKBXGMyVAyxI5BhFikHer90tk2sHzZTozy4MhHZ
10ZYj7FcTAgskhxZczc6U/shjs7HiK0v5mKJyXwKHZji1ogUZ7kjB+JKu8jTnPxUO1SvPPbw2OAh
FKjr/f71LhaZMCZXOUnDpqKuOf/CqDTF3kVOeFO+CqGHKW4kJOA+fNNPwpnXp1s/eRfTdDOuCspF
3jeCLrQYHlLCU5UXh3LUrDSK/5GDXMwwEQyHDwxQ/aQ4zWCTJAOknpdcrYg70fN9McGEqiwK6mia
cL6TfbgbHFRzAb6YLAGQD3UXONWRPJo3i1t6saeeKeti6KiOct720tV4SQW6FIOiQFg6KJCAzCRt
kAdBZcIJs/LcKdUXoVFc6CF5ZTBjCK+1A42n/rNS3cDir+wywa1KJC0DuJ+g5oV6IYoppo2hBqdx
R6dw511iR3ve1bB6IK9MMiEu6RZ1jEQsNchu61h3jcoJwaljKi/bW7p6HC92CE2qrzwUdbY80UPQ
l3SqZg19jFE33sNg9RBcmWDCl7H0vWE0LXbPSH9VOcYmw+SH1HXe9kp4ZpjAkgVQxG1U7FhsYPxC
MJq9JgdupkXf/p0dJpwkwwjceFJCtV2In7q8/qKB9UMwI85y1pP+q21jYsfUxqGgjXTb/PSh8KZj
89JX0PbCi8YK7zC2qT9tL2w9u7yyyIQRMmZzFCjYQermQBv5OlrIrxTBUPhI0GVeaW31EXxlj4kp
k5aHpIfir1Onh1J8DefbYfghZ3eDoHFSc85pIkwGNJN6TvUGlnL5lbRuD06q5ahWnDDM80AmTEiz
VqZpgGdh17thcqyA+Vc4STHvuDJhIY91nUSY2XQG2VkaFJMwZbvtBZyPwtZYTAIqVE1HJqB0ptVi
oq+GoHb+IIy7HMQd27Z4HqcyoaHQo6nQJrwAR3u2KXevtMNsIvj9gBY/qvtta5zPw8p2d2kg1sJA
3U2+h7CkBcqPYSw528fxNFbUoiW1kEqzpGCS4EZcDjHI2wQAjoiYcfaO4wkqEx7IArKvDlIQjqmG
ljnWFRQ6Sl6Zan01JhowUPmjjJyfbwcMyPaYFIRHV+Qkt3dN/zXIburqcfvDrIBY6P16McMEgtQI
xSHE7CXaVz2wU+1D6k5HmmCU6MyhWzY6jdXdgAPtkcdsv+7tF8tMYIC+Uhg0LdIak3wDL1pZfW1z
aO3dLsn37TWuO9/FEBsblt7shAKeDjlsWfMMqbX06nnbxrpLXGwwwaGJQHYndHgnpOU56yMw73AK
Nn84r39bYFHZ2hiKoBBA+BnvO8yw9H7giG8DEMxUxzbyt5cj0b/3t8TdUBRN1VXENXZ8qsk7cBEB
JuZk9WiBNOqsQOGvnaKvYoGGSAkRbgVEgMPQ/6J8N0NTnQaxcyUM1HdDW1hyT/wYI/cqJhFNiL41
YcmJxqsf9eoPZM5gNpfTJC3Y8CXYt+k3RQBdQsgJKOs2NEOUwIuLwjMTItXcWOZexetl0CgBw2Dn
ANiYZOaEk9WDAA2U/zcjfz7phgCd4j5E3bsPnybi67lP0vu8eU37n9tflbce5bMhAksgczTo9fU0
TC3IC0ro0Uqc5fCsMF8GExnSmNSq7OQlWL1+UropHrZvNTZe7Rj9E64y50gZJQ1sOqCWE05d7Q56
6KrhU4oh4e0NWz8Fly/DBEfVCGuwxSIGy36zB6vDLt7/V1qCvPUwobAqx1kEsQquR7d3aVEFSjhu
64N5xQGf3kMDuRjwWiqcS3k1ZgHFqgCXC+IldqrElMqpHDPknEYHDp6TEP7vUmC4Wy4G2JAFrlND
KAN4Qpj8rDD8LUg7gXt6Vt3tyghzSNNeqs1EVYgjVPek8sqysESZN5nLM8Ic0W4YTHUx0d/ITQxn
R1YIcsEh5ngb53t8vEquvBrEbGYkmEiSgsUn4YMwv2578/oVcrVVzMlM6rk2BQI3o4+Mwll2Su/F
6Ap1t9EBZGAB75HBWxBzTIFKLBPwJyuOWB5DEC8p/6SGe7Ue5niGZpj0VYLaC0ENl/axMf/vNj5v
pmC9GG8qmo7/TCDamOO5gI5UKAUZDSaU/gUL/HYeGKqP5Y18ns9AL7m5E2M4Sn4BNZDPUx+i2clv
N/GVcSZ7aUEx1IwZbmJjuivAaZS7ZHmVlTNlUltCTuzmGWPTGBHcrgUEC/ACiRwNXewUatLvQnob
JKdUcrf9cfXeu6yMnfJJ5iKRO+rvUydZghY7IPPStH0rnmPwmm3bWnfFvz8hO62qhXWjCArK/QoY
mUtQxMop8bZNrAbxq+UwMUIS2rDoF4TTMj1AxHEBSaBo7ruQ1+viLYW5xceyjdKgX4gzFYNvatXB
lAfOUtbD3WW3mEChtTK4jZJYdWL5vS1B4pJqYHLkqWDzrDDhQVy0KooMlPaW/BSq4LP2q3+U+l99
EyZC9EYHuEsHfVPV+LoUhhuPYMHmiSlyDo3BhAcIFCymBE5lp1g6W498XblLoy9R/gvqSLr8su1l
K5Aheqlevg0bD4ZKMYcI2SKof3WL4gDN20m3VDfda4DOpY4CZoiHbaM8l2PCQpq3RdXXuP5APxUE
u5YHPf3DzfT3olhkfltIRd70yExHe/HoeCYk11N7sqMdJmsgVMLJfDieZzI5g5Yp4I6RG+KIS/C1
CPJ9QTBeY+qP/2rbTCYijKM4g6YXQUdP3uvpNa05nT+F/sDG3cAiNUHvlSVthILRB77bAncbsOy0
UwxvAOaw2aPb4n3//lcZEdSDluhJoKWIPdl6/BU6mru9Xt62MmEjTyatBFEXwAvmczy9jcLXNHj6
dyaYmBG12jxEDX0F536pnwP9m1BwmlYcZzeZmDFJJSjlU5qMD88l3pRZymmlrECGPx1hkwkYfTm0
owiVVzR0qDgk+iku+AF9HN8bHlfIevPoEi5MJlwEiBRiRuAif/VrWzu/rc6SFTlgKblf7Pis29oP
ylaCzAnqieGj4Wo30j8AHX5eMhNBIm1OqoJ+t8GjHawCWHnBLQCrLJ30rubkhZwN1kSmsyKTQE+q
BJnFYFqK1/uYjnoCWMPNdpXPg+VvO73Gtm91Q8xBp4xD3gle1LgRGAPH/te216/QU1xvnyYykaRv
TdBEl6h2jIfgBnIvWJG4N128qQrdGr38LGM8P/oJSYLW4Zjevt00kUk3hqLOMqHGXiYn8aDdKJ5w
h+FvD/oT9uylJxDB27IHflmXB0On5+zPwQ21Jvz71XNIKDKxzwnW3MQnDbPCRuDo4UvTEGt7hbwP
yISUqSBZIg/4gDM0uYA2DOt92/3ctsFbCxNTugrqB0WAtWi6aI2S6PYDuNGNfAcVc96re717Zep0
flhFqsBO3IqkSwVtQvdK9iUvPi7HfLT7t9YJz6B/PdfHhDfdtL6DF4PM6mJDjcMgC1VHF+7RD7fA
rE+WL9s7+IczfTHCBM20CIul7lBMGMHQQuzWorQis1cA5cKrfq5/rYspJmYKmL4ITFrfb/LBbqfW
FvTbCFOkJeHCC9dv8IspJi7GYZkURT1QgETwgd0BJGOvu71Dx711Xsa9frX9bY1tMAHHaDRdAWs9
XsvJsyJw8ir617JHFugAlajQfjcVtoIhVaDCNTMUTM3OLdtTNryB+3SYvkBMysp1SHyEv7a9Yu1L
XRtkYgQERsrFkFDaV1vQDKSBYutVd5CW0Z2VmlNxXg3C18aYQAGQg4qJATzw4i/VXj9OFPzkDEft
1ONqKdA1AzEyxhF4fCxrp+vaLN2DqzgY58V/WsOFdBIqRxN/TRLvwlxzw2sbzOECD4cGtWosrfP+
mr4U3OSlcSlyOPN58xW8j8Ycr7qf8zBUQmDi8vgQgMtJByN4KEHOvOd16ujfveWQzPFSjDiZmhC6
I8og3ytjexul5FQ6ValCfLXjZTkcax91pKsvlYLrNNBbXJVL3j6MkXAvNGCx77Ov/Vy8V1Iqc26u
1Zh49dk+YOFXBqcABcMGjEHOqNvkIN4kjmAPVDLU2IGl0N0+axw/lKkPXRkzs6lUwhrk8BGZIZ5c
Pw9jYENrhAO0XYtR12ti8o3IVCNBXOAdfXkbj24t8o4xx9c/MuardUACngCUj6+kWoODjicQ3dg1
aLMroEnjXSWr/dXr5TBBoy1GvcooFTAyt/vO+2vYuDxE3nzuPTSNy5NhyU7lC0/cGTveB2MCh57U
4I4ugeI10Y90K/oYjKzsxXjLrP518Qe3Pou7kQee4VllQsmkiCqqiLBaGHdRue+Sx1zghCtOAJGZ
ANICDTGUI57v6dJbWfIEHm3Ksz9Blmvb5SWeJSZ+GGkHFdUQcbH/RcP9siuOUNj7eFyPjgJyh3kX
3PIm+jhhRGFeL5lcjRHIlpDsJ8ZBM1CIrcDzDtqUtJ1Ri/0nxZArD/2Q7bw6D4M4taYWIl2My2OS
30TijSI8bO8j50x/1DGuTARRMuM5JqB9Ang3pI+C7n+fR9SU60UwUSOJxXmpEwSnebkps3MMjYEo
5DVoVjPraytMupFPYqnrYCwGgFa9i94iG/pHqLUo6AoD/zwf/2XIVZjgASbs1OzUQoXYz2k2Tj0B
B3vxdfvbcM6rwkaJKdWKmvY4K+M5MTEyGtoVtCG3jfAcgAkKoPXO1FJHRo2S9QD1yeTL9u+vPVKv
PwwTERYNskK9jjecAJUoSJDEVWEVi9VCk07cz8LrtrXVcuW1OSYsSNmc65AQQTfhbnR1zIIMVneA
bC2qr6H3TwoMV8ZYmGhbElFSO1RwpulY6Ydc/qUEPzkLosdjI09ikQ6gWCiwe8ijaWcQM5o7NQWE
xW4d8GF4oNwubIincGxyHI/Qe/oqKPS5mBZVNaM7iMH5cCftwpvoLvGMfbALHqMdcOEoBr9tG+XZ
ZMJEWgullvZ4ABX9QVJ2cnpqwt2/M8HECNL34piP8I1Y8wLzISDgw/8HFcprj6CrvN65CLQGkK6i
zSxI0kAvjvP7PP8mTEwY1UCWEwp1LH8NDh2PaV6ATnECa7hNvcDd3jB6WLZ8j4kNsjqUi6omAFk0
p1A5kPxbMHmJ7DXTndo9qMGPbXPcxTGxQhDBcJ0v8PXOA2pp/zGe70CDEfVPdHEdjjWexzGhok3I
UqUxPC7Zg8rNqZ+XbyGkZP4aN7qXX/Q36B1yXJATbdln/gz1NMHMUV8uBbeunnXyuL0o3u8z7RM9
zQIIEyDFqzMXBPpk+bb9+7yXNgsXXfQoqMwGoYGOs8bHD1YtCMxamTW5lFojdDLXxJADl3SNtzIm
PqhhGuhmhWkjWo5p7fQAUv833e3cwAIM8jnzdd6bkeMfLJYUsoeGKi7wfhK8xEDgoIOCJ6PICbac
lFJlIsYUSUUl18hjBQh6aWUPcTpwTmJkKxyhH2pzPh/dpY0TrTLho5pKUkQUXN44E4r9LdIk4xz6
pg8SZRtgZs5z4A9pmWIaEkr9oORj/HECbz20sPFkbP7DHQW5B0wSontYOpGbQXuSs51ci8zdZZJm
HiuaCAJ85rRfcbo98lbssq+BJVvzS8k5EDQk/b6hlwUyblljGKHKdbT8szI6JVEJIbtxHwmJlZCg
tQzIQYEs5gfnK66fhYtR+u9XtwweH2PXVoCZ0LOQg8gJk+snye+dBF2UwFYs82nbIm+VjJMmIwjU
lDkjTinFP3uxCO1ZbdygEr9nUC2F3JsrJObrtk3eIllXjavMGGNULMMa0s07gTc0sDq/hPnOv32T
ud2WRWpaYAgJdlHymjfKzoLa2rfJbr4OIDYjt+YbL2H8w6v1YpNu9NWXU7oxDcMUpz38kt+aXnsj
u7EbOMpDA5VTh6pYjIYlgUaFk12tR5mLXeaugxggkcGsBrtSei9Gr3MDifRiJ1BhO/CNbH+5VVTW
1c6ymAF5bNNFiWj+eIh3yi58Jzbo2m8G67t2132hDbHC1lyMIR0KO3/ZNr4etf9eKQsgGJNMjyc6
1pvlJz2+h6TkAuG7bRt/uAUvRpggE4cQ3YQaHU3KJwegiL1o07cGFEmcEsrfXoh+bY+zyMtZOGeC
RRWMSxurcovFBYF0M2pfR+iWcZZG//SNgGbSP+HKQ8tZqEOpxa2Hoq+noZ0Y/Ch2M9B74i5wY070
XF+PTiBUqRP0ERm3bIpaqeMa1wOJd3p5DlVOxXLdGf7+fTbdEkpwBUETiwCNXEOrFFSMKti/osft
PeOsgp3XiZW0r0mLFqKOJ4UUQGOpmTl4Et5CGIebYyNZNJqLZDiww49S88uOh31Y//KXzWKuMjGT
4iUScXP+B4/wUX2FdKZHYSncfG49Il2sMX7WBRjVSRSoLYN4Al3z0Y/uip3h6Hb3S37U/c5u/MIH
97byY/tjrV9lF7vMVSaRBXiHBlM18gyY5jwjrXufcvDQTlZN9jIXOkxd+PfzdLHHXGPiWOZmN6Jk
WKhAf0WvIYYIy2d9fg/Dh0Tay4Zuby/wDxnQxSJzr4mFHIWEAiqLU7fXv03HvnMmOzxDOvigvumK
Je23LfI+JXOpaakihurUqBDBg6InkqGvSpqcIAZ22/TKKTMkzqnmnTcmarRiLS/jnP0fad+1ZCkO
bPtFRIAAAa+4bcr7rn4h2kzjvefr71LNObNpFYPu6Xnph5mIyp0ilZlKs5buDtm1mYHCdwrs/6QR
D43SGkk3SVjJd+Vc94geucWIJuYYKo+phG3gUTZEowHMDHbMhHKJstJWRmqE2IlPTVDeGqAMyKXr
yEjOiiIJ3JXAl/BwKUoCOKywwisbRNVJ5GcgNqeCMsWmRSiyqau6Zmpw778HkVqramCHWLhk4B3s
K1uRvE4pwWVX2OWoCQx+U5+VMM78JGx3mUGBEnaWXFsz6EjTN1N5+QODWMngTA6VELPPOrTz0vku
Glv7MIBd+mv4Jws6IFb433Pj25Qg/kMHjOLc5Plr0oIt+1FWRQF+8/asZHCWRvHOnAb24JSVQzFW
Nvhkl+ZLq9/26muiHeP6JqXgNDxZBljTsxeiC0LZdvK0+gFcLAvH0gi6ErFs8hlOVORLGCc13wd7
eWDQKPPRbO0ROOqi5ElgJ4SLb8O8jFXQsOF8BV0IwB3dhuOvfTPZDC4r1bigVqZL2PYYW3Ir6azU
GXgqv6bmgHlgsK9OJ2v6si9uM7asxDGNV7nauFhNmLJ21OCzUmCKLQtWnRUdnMhiuBA2gQW3h3tC
1indpxoumGj9RfRlOHdB26gB5SfYmIvmuZm+L6Y7Vm/7RyUSwTkJ3SRhMcY126h6xBS4DHrl/zvG
OBpdq6/B+QhzAHBqkeKYMm10gskl2eAAnek/6cF3ILUaU7aNhjjRAYWsAAt7gkIiuOP/mxTOR+Sj
nGe1hRCR5f4IWs0uuyf5aV/Gdp5yOS++9digX1fPxGBdBuMuPmao0/SgfovADlF4xSH93ucCtTaD
7Eoi5wGSYpS0KMbhDamvoXWHKa5sOQSTCDJdEP5Uzg2ohjaopszq2PVDlT9n4HvWyi9zfsiEjc9t
u9aIaemEfOZtwG5OpGvge8P6/rNkoHrYHlMxy5VICucBMBUdT2kMPJT2rGHfsj0ElT3f58Dbazzz
B8LVETzOrShQsG76p5xIuejGuQU57cI5SIEpEqTWAyipTiA9BAE2xWhSnnkdoaNdgEwWuzyZk6vR
w759bno9VdEwLWfhX8JdZ3VKkpwm2B2hSuw1xnBMQxF1mehYOafUyJg7TRp0i8L6fmZrDk+a+byv
xXaIuJzhJy2mskaViwVb9sxiIYKBqYkW8bYt/h8xfMUHr18ahgS9lDwpnqoo8coxeJnVHpR2be3o
+RgJ/ODm9LyiGAbRNUZGpXN3WavaCe2ij+l5zAp56lG6q28ZdtZ0NJzgCVDELcZAwN30tXDU05OE
KQAJfYn90/0XH3b5FcyIVhE4R1Q0BkxbfnDqad5yNRwNDM/3LvVTX6psEXTW5jkTzPwxu8SV5xwz
0cxpDNjUS9lmzjw/zOWNNUv2mD1P5Glft01nuRLFpWlzKLd1BRZmV5kUxyINQFl/EunKFOJciARx
X7JVBhQDsPgDUrvkvvKlW/UWsy4BksLklgFJmc7H3hSo7PcVZN/mk3tZKch9O+yPY92DIFmLe/BP
gx0mF5zgtnWsJLD7v7KOvq9N0IAj0+1cGUAuuadcNcfwObBRPwcQsPJHFZyVPM5Np2U6tIsWs5oK
m56bLKTWABtXD+zKx/O1aP51u5y9Esh56AadQLCGo34nn2Wvfc0fMX+DKmh4aq/nH2Bn88hbexRR
FYi+G+c1wSPfhWMEX1M2IPyub8n4um8Y28ObK7U4pymFVpNSBhnCIPDZVnF4lk/GofTn4/+dTw9J
40UUn8/JU6o3AYPfWXL92SKjn/btYV8dwXnxU2RaU0zhmLXIrvu3oIj8XBv9fQmbcWylBOcq2mTs
ZSyFsCflcwsik+6giBbKRSI4J4Gi9DxX+ggnkZzUHDjsy4FoX/fVEB0U5xA0Gi613CCXKmlz6mh3
nLr/elKcR0DHaQwyBh2kmwdTva0MYAgJpmhFWnBOYEkkoLZaqF0Z0uSWE1jKisbbP6jtQQ2i6Zah
aepneqgZkBFWmuEKtl74yHhIi+MEohCsERzEwMvbjbqLND65GPVF1QBwg2lZBXPBwS/cR09yorcW
IL+0tNlsl+SKoAYJO6fP4QG7JCrqV2jScr5tqALVHGUJjfkqbE99jgnhvHOxCXuaWjyJaKs9xGnv
1tLky1a62FQu/GxSrw2SPwxLDFTlAo+m9FhOo60m020gN0BD7bwhX86kjm+6ILATtX9StOHcNMNx
/xNtW8Hl13NOMp90paMTQoFafFXAnwRXLQifovPhnCTSPZrkbLCvS83jMhFvjuizYrQPYxd+21dm
+/L/owxfjpWxjRCrYPHFUvAxHd71+c4cfv6BiFW2z13MpQnxGE2wjlAk8rHtKmfq4GgU0fr+5mdZ
ieEvJ+DRp15Fz9mMugNVU1suUmdfE5EIzm6paUWtpuGw4sIl/XsmxI4RCeBMy1D7vhsS1EKTIT3P
ugKgIurv67BpW5dj4qOimY3/kxIG4/AlMGpPa5XXFNRRRVuKkiZ2Hp/u+UoWl1LTXDXGQkKPEK/n
4qQ5C/BKjFsN8GrKo6TbKrompocO75+NEK8Ec1EzBceZRnuGwYNiL13ssHkOw/f9g9wutq6EcHHT
agxMKUv4WB/ERHCcGE28wuq0daudWrf9WEcpXvq3VITLsx0jVpKZGa2SX2OciiqJ0GjTDrOHiu6N
5BkgFPkf1rg3gZ6bLmIljbu/rTrMUamgVsBGYshfsVc6kYttvdiOMNlUHTRQyAkumkgkd5fraQa4
BLCBXWO8n/D3x/R6yUJ3XzHBZePBffs8zixFwiNFW85qea/Nj/t/X/iZuNss1dZYDBJaDnnzNwa0
v/S+4WAYBXg9SW2noi8l0oiLG0ZTtL2WfAwYmLodvbMZNAxp2xITyjCSpXfhqg+7wzt3nB/UBul3
MAYFZM7nGG+U8Jw6I94nQM3wRPMn24++iyXyA9tNZORWxrqTo6P4OsCcpivJAyQMdrEBGXtDBR9Q
4L74We2pbGaM3qEioGD4oDFuhvY2I+9K9AU4fwJTYb5i7xQ5X9LrqCXpFkRph+KZZX3NsZkdaisO
FhOc5CURDfMJwoDGuZC0oLTq01p3aV25SYimkFVg8CF1pGYW9JQFl5nfzEbFW690CxltapZ+MLaP
DZDr0cIRYEWKNOJ8RqJPxCpMJE1Wd2jLb6nxgumryfpr/0uJlGE2s3K9ZB7jstMgRR2cMn+cQSId
C14ZIr+hcX6jqeXOnFuYORsEZrgwFI2hD0obRjtP/gTwUVndKs5rkDTvylgB7lEl106rSt7QA3FL
FRFFCZwTPzAUqmiplAznt5HOMUAFRW9x9jN3rtCnUSFSBCFlaAM6yO7w0pRMIHQ+W/VTu9x3zT1F
GNk3BZFCXJJBcxIqRoLPhBKtpxEsVObln2TnqolnkopKucqPLkRSsDRRh9BrScVp6PH4J8Qps87b
12Tb0V3EcJpEzSAnYYKZOyDy22X5s22cYJQ9NPZsAkbafWHb9/QijHN1UZkldKYzip/doY/OJRaX
SuVxEN2i7a9zEcM5OD02BzlVkXuG8lkx3ttWBK627QkuAtj/X3mCGoMqqk50lP9DyZYy8tAtlaup
6sv+cYnEcG6Ntm1GQSWnA17o27J8L7LznAg8p0gE59MymszGgm0ot6/9aXo0yFXd/NG0+sqSOZ8W
ZlWoxGxBqD9T8HgqR6DTuMqBcaCyrQZRWrL59VFcMIBhCyxpvsMkS0HYxiaMLM/ys9EHHrBGv+9/
mO0K7UUG/5Kay5CWlNVOzJfes2x/cdVjhGKjrdnUlg45MiAxPoxAMb7iaEVpOPYSJi1G0MgmD7EI
s/wDnvSTG11pxfmCNoglMsdoHSen4QREXueH8dCf5isRS4pIEc4NjD2Rc6XV4K7D+6C7IarolbRp
1StFOAeQ95LVxwbWSHOSO3LnR63h1IrAmW0X0FZS2K9YeQEQ7XakKFF1TMBjqdjKW+HHX0HMYy/I
3MIv1cG6F+1FiBTjPEKYtItFzUp3SecDPd82ajvQRCimm156pRfnE2hQmdjSQanDKio76Y5K1dlF
edWU/v4tEinD+YWcZEoFaAyALs6uTpAVwIX+iXtbqcLlN6kuz7Es47xK+laVIBSb7FRTDvt6iLwB
/w5qqErzscIUDObWr5Pn9Ag4Pze4Tho0S8drcgyfDECWiyrSm5DlykU5/kkUJXId1ibmLkZH/UJe
iy8Z6iygzqttEzvaDaRfd7fLLxM8o5kjQpXYzBtWwjlfIfcKMDLzElcsqa7SsroDgdu1VXVOv0hu
18SijGu75KKhNwsGVQBU8xhyQ4EWQgwoCzf9RQ+Km/yIvci1FnuI8FYC2TomtEIXM26xL+rHbdvp
RTJnp0MKWK5ywCBujIHmGVl4V9vZ4O4b0falM8E3RKhMNco5E6UbZxW1bczUd9/K2pep4Y7R1ZCL
sBb+xVgvgjgX0i3RJNWgwQYbrnWnAj8ItJllDS7V4jXEKvlzCN76ACTbprOv4PYpXuRyXqVfSCrp
CxRsFr/s7vruWIqAHT5mDT8HsIsM7kuNM4kriU2hdy7rMBYuQAvu57PiY6gLNFyWU4JJaXEA2j9/
URydwf8JOxwiPTmXY8WDPGpajgEX3Y/iu1K91qbH/aMU2ApPEWekeT1aWQqQ1+lXBuTgOLotQAsU
igautrFctH/O0+CKuHk6m5kcThrmMGZvOtUHCbhqyRMrvAxgO22c+SrATJn+Lgs0FByiwXmXEvUz
06oxGaVI56YFlvZVpz7tH6JIBJeEzMmiAMoQ9ojuqtFdtfKvQBYd4Haiczk/Lg8panB+YBoCl1rB
agkxDhkVBVGRCKbmKgnRgEm0kAkJ/NIdLemLJGxI/Uuac1GCdxhDIpdyhB5O5w5u8VPHJt3R8qpf
SQwITeyc3Ug/xyuhm2LHv3OVeQjymoCYzZrR0pn/B/0unRDWBqcGgKb8HZ7e2zcH0TlyriPDzEqa
aOhL0vFRpt/xoLP3BYjsjfMLXW2MxIrQzW/0o1KcQSpXDQ/7IraLpJf7+glgnI55VBkqayCPJkDb
W1zYHwEOy2YVYIC1/zefzu8hx5IKedg3cgf5fgaSZFdfVZqgkyQ4N5NzBX0kGVM9ILnqG1/qbtv6
gUSCLFF4bpwvMAfDCKoRl4jtrEZOfzMAapGVlonLAE5E5GcilTi3QLK5nbUED+Kpnm9bqcDOaHXf
meO7wByYze7cIZP9jpVvMNJgkJQaCWLjSncZ4BgUO3HTv9g6WP8xxTf7sstAIPLv+5JFCnIuQ+lp
kcstKszNUDvheDM2pZ2m/r6Qj6m8PfW4jCLMi5FETD2CdVEJMwzqKTk0cFKLC0SXzm6uahdvcaxw
W4fhFkNGgnWc7WLt6rpxPmPpzZYmnc4mae3eA9oFiPP02+oX8XM3OYvgYUVfk3Mg+aQlvcRqtf2I
kbfFuDEM/arXE29SwIdkLV/xrBZoSAQfkp8RKbsqjUiBwmqGpbfMTSI7OBmPgKdw2VJuftNdAVoN
7SXtSgHReuwGj8gInDa3U4FFCVIefv9Y6o1cDjrMfptTdIOpq6dwpF7T5XY9Z8d9uxLpzDmcMJ9n
jXRwooXxWAW4KjKYlmp3X4jIdvidY6lbhtCUPlzO7BEvYemppz/A5RzhcATfUWA6/PZxkZs0Hk2c
Hgn/alM8EoPaGd9zijlGC3O8+aNAOZE8zvFQ1cJiPJslrNweFM3xMcaeel3blocvFl9j9xW5Y/Gy
YAjwTYSFLQjkPJo5rkgyDx1kK8NhVK7m9m1fOZF5cF6HTRe0igXs32ScXKN5VOLMWUStpn957f6T
dPEo5tLQJ4VMcPGmu+FLd8rPQEx3pBe8YEAT0J07j01CU9ToBQ2o7QFwnWBZjqiaBr6x32NG3EWj
nA1st/vj2TS/4FUhPTI0hcwnKHa/diAqZ4n/dCOdMALgGPfjUX9vRE3Kzc+4+h1cjCyq2iR6h1pk
o1K7mPPHKhMxqrEv9Sl+rERwVtrNUaqHjEY8Dh8a7Vs/vCnVPZosVBIhbm9/zpUoLiBWVteMrYlS
V/GDzKAtiJz2RXJip/IWR78tjmyWmBwLzRYVw7efcLqO6gW+qUp4tHYlyQui1yga66DAlj3d72+C
e3IfFLZyZvPL6jvkAt1ENE68IRj9Eci0NNMyDMB8/25IEY3TJUgy7I8CygQQa/UhcrWnGFXl8Kb3
69NwSP5iuUd2EL0dPpvO75K5V+vYZ4HekQYgo9bDIt0n5cu+B9jw3b8L4CJEa6YDrZbqb2RuBvcT
PTH2CRnY3JJrCm6kUBp3I7Mg6Yy6T4nbV3gKzV4FPM7mqrQ+5KW+aC3xs+/+XTnu4sl5qWXKiNOT
C0mxQwyTECM4FMpiW5HpK+p4HQibkEId+auYNcZkLAmB1zEPDFxIcuafKQBqq0PmDIK8+LMH/11D
7jIOUT3ocghhoXXblSdjPhbTSWAi2zLQ8pNNAyBNvBsFt6KKNj5OMcyw7mtjb8CJH4YEVrI4spv7
C2C98idRivg5S2KaXaRy365t5YaUQQ2p/de8cIpfSoEKyk+Bbszgfvebv0vhPpakJxaJ05zhJMmO
eQYouG88Gp51ADQ9goKo/LrRlvpdHve9xj5QCzluyQfygnKM/A4MEIqnXYnWrbYdx+X4uNCuKKWU
GiWOz0xiTw/0K7NJfwgOj/mGT4eHxqRMTMUiBuWy+Hkq5cyscHjaIbpXXAxFPmZ2fT1fy3bsimiM
Noq9OLqLNN4J530aa+m8QKOv9KxeF4odY8Z7eYBAlxlgcwsXfCdyIZvGv5LKOWB5QKlDjxSCssC1
CuwKOb0zu/87wipTTaOqaQB4X/k0wrfMehs2uGFj8auZvoIsY/9Lfc4Ofv/7zE+uHs95MwR9yrzE
MjX2Ir+R+LqkXkFiYBGJAAo2OK5+F8ZZhVEZvZXKMHEGEpPfUgcJ86G6yk9YacKHis6iFuxGVe83
iXzPKlJmXY2WgpXKP9glkFjSEbllZhff2OYpGHHEyK5Mjc/G/8834ztWtdqPapzEUFMOH7Bk6+RY
ADVp7QAr2cvA+DzRwMeskMAbb9vjRSwXr8tKKXSrpyghaT7o0ml5ky+CF5ZIMy5IB7WWakuEIT4A
crjl8t6l5yi5U+bcIxNQcMpnrCXs2+ems7rYPz/F15pT3NIiUFxNul2WG9kUFBM3Y8nq73NeftTm
XMkaBmtek6e+SP2qUA6GMfskF5m/6PA4B29JWTGOI9Y95+A+JF8mAzNotZ/qP+bk2dAf50QXnJ1I
N87R07FGLbZFShWAfXt8zUBLFZ10UeVS9IU4DyIrxdjOIEFwx/CmG17rPyCR+/0Os3NduShSZ9i7
R4kP++O9xwZrAte8HpFb5NjcERXI/yWW/HOL+CE+omTKFPcfWS/YRl41B9f2Lrhmg6qMB+QDqPSo
Cqq/gi/FT/bJSqNnTW4pLgVsQYh0o9JtI3db4RTudlw2ZVB/U2rpPPv8JKk9AFTwsZY7RpIA7uPv
DFEzv0+AqyfK07Zjy0UYZ/BobozSkqMeoxJHwgKTNF5XCh5/0ykS9QQ2fZ+umIpJKcE4FGfqdVPF
TYpNayBpJp7ZGr6eTHZBC4G32LT1lRjO1tsQjz3awcUm0k0Tzk5VTc6+v9t+UK5EcNYuj0OlZSEa
14zlKbxajvR5epxsNnXO1kp0J/eLl+imE8+5byuHgT4YP1VUfopZa/pSUUKQNdIbds/UY36j/dQ+
IPAZgHJz+LO7hkf7/0rkDKQqa8vqRyxBZLFNbshZuWYsNRjJesGMWfaqMJ5IkBse/8gwV3I5a1HR
bVGAvI5Z/uIqIondyY3bdje1fmWgZLj/QUWnypmMbnZjrDE0Ky0z7EF9kAcRR8IGYiYc5EodzmSa
vKhbJbZglZbdXE/gr8BrBWRubn6YHoZj9Go9xD87T3H+dpnCl8v25fvnM/Iuc6kXzSoaGM58mLHz
rLg9GGuqtx/5iTGgaMf/j63OTT92UZl3mFGfJNWA0qFbADHT+RuLGPNbE1iv9Vesnhz2P+JG6+y3
I+aRq/VR18KhidkOSHRPvAWt4eConBnHC5DTgRGxL2/TaCiKWVQ3AfbCdxzTLtE6KUKq0Kjf8hY8
68/7f387E8c2nwW0MEUzPyp5q5ja111ltDmG+hhQJ4tx8REtLA+1+UN6HzrZg6iLtBnhVgK5azBq
uTSSBNN2SYR90lyxS7l04/GX2b/uq7YxHYNPtZLE3QbadFGddDCNxiVnckhedHt2JtwHBHI/OKsf
6UPrWg/R6wIH073Evqgcufn5DFQoNERYVeE7kkoc6GEzQtleLm1Vqa9TLXvZV3MDZgBqrmRwvnOk
OipXMt68HcCxu1PtYLv1sJyjY/YghNvcvOArWby/LPsgBVQQrP+QnRQfQC3zgYWj7jW5BYK6I52w
eiCCjd620ZVUzmQ0vBWVBPNiH2+35oTu0RO97z4acSDpAbaHcE9E9N0405k6I5MoZurBtTw7QXuS
hdiQIqX4VqMeyzRox4WxVFWxPV1jYMuX38svIGhBfkm/W65wZ27TV17OkW8q1npfLh8Mi9rD4OKe
H8KXNEaBjqHyZs4kSGUFtmKxX7PyLAPF7pNmsGGJxXDViBzhx/wQu2UC+9/WSjcNWTMsRechfKJ5
MCZNxgIsg2pXfbbWD4oR30B5LvZ1gVLbIda4SGOWs9LKjNQ6oDFByfFVS+3kOnggjmLXWBOd35dD
gpm77peU2oOnoJYbuvHbvrYqs/VPJQVUgDAzqRPL4qF7aismwAlGEyed2s7uAltZmmsLY5P9QLEO
BMizVrWrXLattrSbOfLnXna6sXfhnpwEmJNUjpw5JbZWFG43ho4FSEEwwDpTSG0SLEet6A9WZfoW
uKnmkJ7kovSzIr7Ou+i6MiNvXsybBcMNU6Ni5hbDeC1I6UbZASqat6/rds3GJAZKvISaACf7/awH
DX2wasLcvFyBNXxxxwP6m4mrHqKj8tCiGzfbkWYLsxhWu/h0xCbFOJwmy5TykA1xjaffrKO2QQ7a
ObwqkD2NDAeKjbkvL+NR1IPcdDYreZx7U5OKdh1FSlFi3naJFHvOvwhOcvOOrERwJ9lmRJ8trIqz
wUYkSYzXktHwyOD1Df3oj27kRRoPtGBJljp03QeT6+TK3+KzfktR80ULF9Nzov73dkZmAr0LGCII
sx8zHasbqc6lqoQzqq+1N+K1UgAKVHuvUJ7X0XQPn/4oI1uJ48LtJAeSVIDe0tXBjhz/qNVv+9+K
hdDP1ndRhwuxQxXm6ZhBnTn/ZUngYryNwzeAXDtZI5C0aXfwJAByYY1vfiRjsOKxpozNvczv1fSc
TqIEjB3FJ1VWAjhfaZSyNZcRw/vzVL9zw2N+tm5LNPXkw4BlT9RvEsw4jn5/Sp8x5Xg1eSHwupMb
NlOzf6gbuwNIklY/hQWrlZE0QaMPea6iLWwvvva1uM4+1hYMUNVdqzc6vIlsVzez2zkAKXcFwjdv
30o4ZzKg3iIxtnWJq2JoixHCL1cm+EtyAFTGvqipsxl2LYoxLZUQQM4ov2va1pgQKxLMhFOssACH
vG48NXjc1+iDCvTzl70IYRqvjtOUwzyyOvZeZwHwUUY+MWKqJ3PjM2YwAV3Hmv0DhjbkHxJm0cRc
pRsTBuyDXn4Bc+KrX9B34zjJBGoOQCQcb0rgQjRH67a60g8MckB5j++oNwpBbEWny5l0q6NuNau4
M5H1okWvSfCUkKf9w92+lhfNOFMttSEPKwXLw1F/NhANsDlm70vYbj9byB5QIQOhPb8ySMxqTjUd
PoaBCwAk3E9c7I3dAVrAlU5/9OC7CON3B8eYkmKsMdmCbY9jh7JKDbqeTjZ/tRP9ua/Y1tfRsSpi
saYwNfmlEhPdKnSxUH/QukcS/sLWsl0NpuD0REK422zmRd/iByAATG8yeUuycySa1d9ynGs9uBjQ
ZyCTLxlj2mIcy/ksVd97/WSWglxyK5XUFZmoMvwExp+4K6QFUjPlEh6OofKsxJHbZQHwpQ+a7s+g
h5B+7H8blmLwLmMtjbs5GiKBDrtGrw1MDepVd2QXlRz7476Yza+zUoq7Pbpco5zHTCCnblIcMXYu
hBwWnRtnAJ1W0gQTcfg6suRaCb1K6spXguRkjpHTJMVhqkQGselw16fHWUQlzUuOAPY3AE//tQ7t
/pD5w5ExUxpOgQopMC7fMCdn2skVNsNAlivicxSdLDuWlceV0OIvwhnllLS87Zq3WfuRjqImt+ho
uTw1Mrp5kWSUu6z2bbHUv4axuQPcQGzrEfYxZphqFwgMZsvd6sAboFRhsAP8wFhN5JhmOkipALZW
Dw/z8GvfIDdfMWsBXKxsU3mq9AbmYlI3vR0Pw1XmW17rKr9Qzv+Ac+mvREnq9jlelOKuNrCoZm2U
mSNMzqkMGF0A8SDpL69lNGjbPwhYumLg0ilUB1QR99HGtK0wpg0HH6nfI/U5kv7aP8FNz0FQPzMV
1cJoEWf7Nemb0hpNBg8aHtOz5f0NPizyHJsPCcws/iOHM/B2LuZEqtDTGfz4lnjKEVXCZ1Cy2Qxy
J/n6R8Mqa3ncuSWDXIxDC8aJ0ek94lh+6oHkmt7HCZLDBRue5K1unfZqEOGyb8b/leRPwxBdBu7P
ASc6YuhV88qDibamCTxZPNAOoqUZoTQuI+0DcwkMFfbBwMOG1MG27k18SE8sT9OQcfj75rLppy6f
kYcyqpOeWBUjJ4wQo1Gqcacy9Cel+hO/QVRgVyoK6HU+NVCLcgilFEXJIJyPRoTGnNA1baYBKxFc
oFHyDNTdLJVPpMBe5s5um9GusnsjETUbN50gCi0gnTUxumpw/mIcQj0vGqS17eQG+WMhf9n/JptX
GLOBYOeisg4ql99jR2gsstYkCP4F4CwVgo2wuryrk+qsVQD5nqdzp4UPC8kO+2KZZ/iUc6zEcq4X
D0J96CRszMzZUxa8F2ZvE/VR070s1wVWt3mCGEY0CV7T6NRwl5mqcdOTdoDzII2dGJgBTkx3X5vt
i3SR8TE4uIrAfRAMZpljZ49NTRGHvSMlp7MZ3Ul1EKJjsG/y6fBg3DoI6nCd+C5wH5BZaUpMUqfJ
OQ7Ie7rETk9U5BvZ6EpxcINUy1dkIByl/Rk9OEFU2QxhK/Gc8efZAmATVkQy6LGT3mlInLQ91NpN
tNzRlgiS+s2rtpLGxZhGN+SUTpBWLotd6Wct/IvSV23+sf8Jt5XSdPTbdPzzEYJWXzCqNAwGxkjs
gWxip6Vnzl966atqPIe4EoEI7WrTJjUTJTGLAcPwzUN9bsYgQm0VO/b+UL2algDpZtPT6sCQVxCW
dazy/36riUQNPZiQlWXp7NTjl6I5VuS/yeBbyqRVpxo9PMigr2q7XKl1iERQ9va/y3aSdlGFbyOn
kdyDMmlEsPjRvwKEHPV8eQS6TX2dHDtPQ+VSEtbyBcfHt5IjQ55iNLZQZ6ZXrfakqM91JijFbpr1
Si3eryuJlRAZFbilbA9qRg5xkj/VpXlqLDCk7J+hSB1mjSvbjo0SA/MdnpNajRmiLLVVOtgBFQFj
iFRiP2Mlpk+GIgSqNtLp/E2XD334c6R3nZickx3NJ/e3OjrO/4D0MZ6yjBWxl+pblFpHC7OHfYX9
+VA/N1Z1A+ZXw5Yk0EcrM/5j8mDIs90kpSCGbV5i1DIY9ggiNF+lXQYK2JEJFyCIzjGAVxdBaN48
z9Xf5z7bmAK108B2FACqKwCifTPUqwb1vESw1rGphgFbM0DRqZt8U0VTJKNLEzyzouVX3pp3oA/7
E0VAFGcZJmTI/CRDC4ClrpAZvneaf++r5MZMaq/KMP6dq4JvsnlmK1HMza9scEJCG3QMbl/TSnsI
I2+kv9LyPSCNs3+nNhOYlSDOw2Z9YgRyiKxCorNdpY+gr7FD5baU/CwU8ORsX99/jo8njbOwWWsM
GY6vkL72BqI8UQ9VLsJa2qzb6heN+P6lEnZNDkNnU22MAUi5jh/IOwai9AP1gSDlVgnmvyvwtomw
Kbb1Q59DNVHZxD+/f7MxjGqwMcA9KcHXkRzaWAZn53H/c/2LdhchnNOwaAnjrKa/p8xR5kKPo/Iz
N72xANqjfZHOiQ1cS9dQBb6XGdxnZ3WRy6UveZZGYZdArlZc1catUp2l6HmobqsotPP6aV/LzauM
caT/PUnO+s0EcR9MDQqCCvCy6u+6iF9e9Kk4qzeaysoJgUtS8/LaKBe/SvQziegfWfw/evATGHGV
V00ryyjk5rKnzIsXY5ZdsSJv/7g2vw26yRRptC4b/HwCECM6xEY8Qgw1/CvNF2+KAK2UaWcs39hj
N30zamGBfzN4rWRyTl3q5MnQauxXJNdsune8ma4Gu/f1c2BnZ/Gew3b6tJLHXa6sIjU8Ii6Xfseg
CTK3fumOlE2polePLqzbHxt//1g3jWQlkrtqeqgDDIFNdyUzaMvi6ZTi68m0Ov03MdzNmkkU9FPN
wm/yZEZHDcSFhig2Mnv+dHtXqnAXKqbWpPYaBgCyEytwaafZZ85Q1BkUieGuVRiVM5lalqAR3QtR
d8ol2ZYJtnJ7jATU4UlJ9Ic6jB/2T/CDp+6zeqzeZADFCDQ1v3vetNeHOLEQLfV+KL26WX4OQ+Fl
WXYopvSxjaid6sZZDSxnSSO0oUekXOWhlzJvHhU3lYKTFE2JvWA9M86r3glMzbEaFOW6wtOk1F90
62BgOFKflgdKwMIEWKxzbPYHI54bp7aGU6kYXkyN3ClIKzlBmgq2Yf7F/i8qcoWGLjGKimBIz+1+
9F7xPGIQyHjERuIH7zWAt9In+ihCVdkcENcvmRs/HtMTJZ6x1M3qlWCDRhVPxSCll94E/uBZmEgN
bHSzXeOUYSrpef+bbl++S1LKLTuH/WihpYeXpZJct+ptGx7GUuCdN6PMRTt+WG2k0fw3D2aNZsc0
xXZIF0F2JTpBfkSNYggvXNishXxga7j1IcA6SehVb2xt9W8cwcaffPFyyeb5rbJh7sa3vdKpYYx5
nJycFwtVKfqzFWHyf9yrT/duJYS7741a5n0YQzugI3nYwHcUaFieWZs+8alLfqT3jPRmvCo8gCU5
ovbipru5iOengIqkLKe4hIMmKPuqmElVPzrzgbdvipt2shLDeZdIMaTBWPByp1PlqPpzIOJz2k7q
VhK4y10kmZFLFPmOdARNZPYcYaA+uGdjr6Zdf9FOf4MZGO+ixvl2vW8lmEX51TODjk0CiFrEhdYD
JaGTAgCy+B6fgPHjh3cieE2BSVIuZSikbKRlAC1nK3Ca8ZXIk02KL/sfa3OpSl+pxH7FSqWkRb85
Jvha81k7A+/d1zpkx2yWV/PpVeUE3vD+J9TDprqWyuUKxSB39ZQhPdbbs1VPthT9ta+XyAi5LEFJ
wbMumRAQLLknR9V5UltRjGFmtnOdKeczFkWTx6hv2H0KDszdM4JIAIFiXytzROiVIoU439EVgzpr
NbobQzf5ICg50KZ398+MHfqOPvyutlJFQTeFmIqayVe1mex4PAOqwO5CEcOKSBDnIVpTr9BEgS51
fatmtUOiAx67dkmFBfrNtPti3TyM46wBiX1O2cizX52AwfmUuP+PtOtskttWtr+IVWAmvzJO3Lxa
7X5hKTLnzF//Dtb3abgQNbhXlu1ylac8PQ00Go0O58TPlUswvT/4wp7bpr6ZHljJYxzEgIaDmog4
s1okWTK5q4XIVtVj2dxHAi+99wdvpKKUDYkK3l8fj25TFVlSN8j2jhiiIG7qBvviqFD0b69/qTjG
se2NLsKYEytLwTA3JvxEXrplfAQHXctjkN828YsI5sw2wKxoTGWQAIcz73V5ejXE7Mt1E+euGXNm
O0DBC+ICG2/d2U2P9Tuckf4m+NKxsLmcMdse4qIRc2iXIlc7MYQXIv7oEjfzkKAEeRFca+P3L7yR
+u1j9Usa29fVqL0eLkGH3HIRP6eC7hTGgvmWwm4MHk3vdqCmX2QxR3hMQoUECWIJuo6mR60PNNjH
3EWv774F6l3nz2AA8iuf5wg5hsjSiw9poaigpkAVrMsswXgyzZcq/XTdTHgymGO8jG2plfmInn7x
SSbzvgsnKzKE3b+TQs/D6uo1dDkTdVClO7V83wvfk/7UDzwnwdOEfr6SAeoOQalq7BMhO7kPrah0
Ex5RCO9QyYxv0KOcthMgLCox8DEjssXQAsaBKFEsOfImuHgaMV4i18CDLkmw8sj8oqu3UnubDBzC
0D8ERRfrZrwEwbxt1nSYQm0xWH6iTLHiMQdys3RrWPEdrng0smLu9ro5bL9ZV2eK8RZgP0gMFcVD
SlNxAMjSm2ArT8HdYC826l1e5psILb5eF7p9Yf3SlG08GTVcxO/Fhna+1dC1G6VWFtwRIGTP3Mcd
x7+zPQfKqMoNyXCFqOi6Hk54/FDMj31q0+zK8IyclHVdOZ5hsp0niVKr1ZTB24+2cmgofqTTHGW/
BqpJ42ucggrPahTGa4ABSlYKCcGGllrlp3hnHoF143ZWuW9c8SD7sl3j5cozG96qMl5Ej0mMWxP+
cJAe9PGEeSzOKko8G2F8iLzoIibFsG8NeuWDQ+EtR/PB9Jb3yQ7aXY5xQzewJCs5PCc3jQUgodvl
NTn0X3mdS/Tc/R6hAtENPW3IibGlt67Bn7ZA7i8JxG+S0EbWKCvPbYUOS2JaQRqchCH9Ky99kcms
r5rPeiB2C3o8auGQ6TXg4/MHEWmC67a66dYMWgbRKLkAOyUwCiEiOR1oJ3n5WItHIX8pJ96DZdNU
VjJouLK6DCZlGrIYGPVO/InYdAodXYjVi3w2HqPdcAZ1eefwcNQ3sbPUlUzmUFRTKyATj9ktrTQz
u5kTr1IUML8rtihkd2Gx7MNYdtN0CC1Vzjga8xaV2bsiQEg500lEU98NYmcNracYBed88FaVPR5G
Z9T9QG+/+hlBF+GljbbbIFdLyFyvJA9Ksa0RFw+e6LUPImY5jAjFA7AkIyltPEyvf2OK2DQRNW5T
ZocRysUMVFKWiLB6xHOAiyRJhhz75FwXs+2dcaP9Rw4br+rL0EqZBAQoCu6v7xJwlkQvoxftUk99
FffXpW2bwkUYE7AGgdAlM0WD7MhNo56l9nPHw6XbjL9BXKFixgf/sAQhbaKK6JjDupEegeOhrJ71
7DE2nq4r8odlu4hhghNTmDGkTzH2JAxtvY8OevrNAojp6jDueH3L28Z9EcbEJGQqhio3odM4Prfz
XRNx3N7m98PbSaaqAe6VHXkY89TUgwL95VOClt42PVCu1+sLtrnzKxH0J6y8XmlqrdkERHTkyYvB
94V+x/Bv7oiVCMYFLGhSLroE95KGZNN0GMheqfzrWmxewisRjBOoQ3UiER2qbAJ0IsduLHwnTW2B
wnyIeO3IvE2hv2W1YpqRR0vSIPxV+tJvtOBcy4V3XZ1NkAR1pQ9jxUoSy6FKx7aNM9iZ3fCgCL5i
AcPpNB/biCNtc0h8LY0x4wytZAa4MNC09pnipJf3kWNgNK4DUVLkhM/DIXpoH/sdEic79Dw8Xdd1
0y9cVGVj7DZfsmEyMCEem+U+lIB5HySuLjReUfQcRTm2zobYoTYv8Syggt4FAHUMf6jTW1Txcigc
82Cj6oiUitBrQKpS/G5fPQo382v/TXsdgBQou8UZjCYjr8eMWgMb+AHElBBRFfGHnWiIiZiOYQbQ
StnYZeFrm4ORZZ+pIACZiTVKPPq2zSt3JY9NherlrNcy5vSQ3pApd8/t8DVA+ZwCQXRnebR4ge17
7+7vCpp486MXVTfZ5vVWj4OAJOhJKONhHxu5F4TVoY7Ug9ajjameUUpE5dCIHbEh7kxzpkJgA37B
VdLxS65iHJ9EuziQX9p49MBdZaF/3Ma870+llo5dUT8H8WIHZXYvN9W5LY2vg9HEtrwQb+rVR5RP
CuVIhMZVFfyvvX4LIIy7SijuMYjj6DU5LSYa3SfZLxuUV8yptcAwtDM6HgoaPYe/LQP4RompyJIm
sW3viTQv84y5pnfTyrxuR3FW/wvQoK1zAiCtX3KYO4GYcT+ABovur+gNT6mrJ7Z8pkgfod35xbN2
819MHW8a8Uooc0uYePu2uY60NwEb4BjGOCm6V05NbGkZkFoWZVctqSvBsjEzeaqX3Eui+7KIvovm
/M2Ul8NcC87SN/tmmmX7uo/i/Tbqw1Yun4gT4B4ULEiHnlS9iP1+RguYED7noGWuDeGkBj2Pv1Di
CWXumaqe08UkGKdo3SS3gd0UWUDydUFufNJt9AY4oUuLeqZferGT2BSGNPTUfQQyGawX/sv1Ndg+
9asNor93vQhCUzWLgHuPjjDnLgi+bbLvPRR10M6fnMf76/J4RshcSkqFTqQ2pkWw6lya7pSmtji2
HKW2Lh9NAmqcLqtg8mXh96Y8VeKEgr7U8XIMw9xF/OjGae2nY8Xpbd6MTNeymPUbgnBp6x7Prdal
BbHIK1X7nzPV2OOuKDiqceUxC6hnUw4KVp0291Fss8wx7pR970heB6AX8fUvduuykCy1kVing9A0
UG6e3R7FnFJ1l5qTeNzcLAA/oJVOR/s+Ox8QR1FptBPCFEPxogFdg4/CtC94sKCbb3JtJYbJA8hB
Hc1Sh8sm08SvghqD2Co0nDQlxzyvbK2an3KyuEMQ2KoxcPB6NmGW1sLlj4dMa5al6wrkb1s3epqc
WAclUGl3KIz4+WB3NuKvwuZlAjdbL9ZSGYc/lkWbjyL671qEfyltzQE3VQF3f18dKf5eYqHjwtcP
0q4kqN+GTvhy3Xx4W8s4fz1ClrwUoHYffVY7EC7dtNoeuAKcZMSmT1ltLePHNUVOlkZAbNZKBwAH
WUu8q1oOWxVPBuO2G103MyHCUzpQRitKW1DgJJYZZxxVtsLM9ZYx3iSpdNItI2AXYqW8yQvjdoh5
3dybKfe1DMaDKHi4oZsQuZvxfvoW39CWjvBgONJjCb+v+xQkkZev3XyLrGSyXa5aJGS9WlPga8/w
FTs/BHcqMDU95MIdDCHb1QP1lnT0M3TqY/b5uh1yNo/t4iJG21dGBTsUA1+NSycnN5mZudeF0GX7
LYy7WCHbxoW+W0EWgneM+XDX+qn/z4AwD/uRJ4ZxJQUmPgWVikn2HVrXO0CNoLmV26a5fc+s1GGc
RxA2cVgI2LFItqu9ugvuss6qncnF8t3xo1OO4Zt0C1dhiFbUM7BmkQoOo/FGN9UvIWn86xu07Y10
hAWgMVQMdlCsycpAmmTg/wbltxql/M6wjGKwAc7IOcTbMRVmif8jiR0XC0gU54DAoY5X9Ma32hbs
8FR8odiElC+Xmyzd1EwB2ocsmrqIuZaPi5f39ZB1NZzTfF/sEUkD1kgDuuSUW+J9coO6jy288reM
urzfDB5PU4L5JEA3sR21i5SYeqLgeknBgpZ8X5IzZoSsKYwtRdpf37pN5CRgoAFJGdi0QLFk3K/W
lU1T0PTs4BVPtHdw2OnPgOD2MUTmTi69QdsdkpA7YGE8XZe9aZkoB2J6UQbEKwvnMuIlKLU5DpyQ
11Yd3EqE+/LeOtM6ZpKBTY0HoMSO7RZ5HqZlR1Hl0aSIBjuPtu6m/nAw9saeTuFrXn0bO+prv+OO
4W+pt5LNjvMWmKGQUPlF+BXdmxqGr7i1gk1XshbBpKEBTlJNPRFFdIQsngpOotwecms50FduZsdf
r+/XZpZtLU76eBrMpkmHXkLpoHPwrj8WXupnnwQfqAI2tzmS/nT2DKxlMd4Y5MrxGCUSYMRuexd8
9DsxtGiHaXagGNXXFePtFP185SILieJOhnipFQQVevKaRJxTxhPAuJElS6J6BrOOU/bImwj18xLz
IGQ2I+H1gjGxGl71cjihUQygD9Ves9WvkaO7tLKD/iCyUx6Ch7+C9QYdkGygU1zH24jZI6WKegV+
ChOu9w18I4Uc7Y4UGIyA2RZMYOBQNB1ex8bmWq6EMpsV9tpSKwPtk5Sf4vx1UV7+whhW38/sVTE2
Yx/P2Cs1OVXz1yn5dP37N12SQhT8DYxPg23rH8gUtgDnpGHGP9EM7S/m3yGb/QM6oAp0ROkGytus
Y6/nsJjLRXTyn/VutA3f9AB48j36Ot9OtmFhcx5DZ3m9rtzWzbUWykTZkgZ4BJn6PPDe7wWtOC5G
cBL14bAkmh/0OWd6fNMWVjrStV4d3C6TE8PsgWsREtntptKXgHN1XaPNoB4sCuD/UUQJlwhjD/oY
zEUW41zFP5VDfNTs8kfyNT+NTo/U0XN4m3q8QHRbq4tE5iRLilrGfYYeAc3MD2Uq7KKIxwbEE8EY
RxiPkzrpqGLN81ug7dvY5awaTwBjCIYa6JMw42aq3fBmdnM3dHX09HW7yqVwOwJeyP51kVuh2nqf
GFvIRXEIZROpKaPp7uMZI8hKE1lN3Vq5nET2dWHbdv5ri9hicxditAnjJUi+5vUuHfHESsg+BqpV
mrVPeqPzKhaby4npQkSDhkZMtlVFi41WGqEimEIOcfGl4LblbJs5cnpgclPx/WzHSNFkcp3R0qwo
Wumnal8Br7ofbdNufs638uEd4P9m4dUGN5NHug5gLnQcY3aMhefSK9wviwxvGJwlNJHEB+mO9m+B
YeuvLNIUTYMgFkQzPWMf+iIFSZ7i3qDsMjICwdidLO37BKYXA2U6/tTk5p5dBLLxXxcPsx6RCmVc
4O0Ni+CHWcNRatPmVyLY+K+UKkmNe6yesCPGWersstzF5Mt1Y998IwB7+/+X7j0MXbnZXu7NZaDw
PhSYhrJ9JqCVtzW0/KhItCEpOzuTT7PoxTmprZaH7ko97G+h4Eo8E2ZMAWnSrEOSodKq1FLE6q2Q
s2MV/ryu5uaZXomh+7nSUuvIPEctLv403k+BLyT3LV6U6Zto/rguaDuOBmcwmBQVFS8vxvuqwlDo
bQFJtNW+vXlPaXxGoz3iaB4KGbXq39fuIorxw3T0FFNwsHr6APrvcyfb0edKJeZ0yYU4N1IIS+wP
+SegNONpsOh28nXA8QJoub/I1vLIWUb63GB1M4AmZaqIz0XUJD5umKyESiSEqHgoZ4o+XHhApj3S
RyvmJP8O5XctjVlJqdMWfXwHhUD3vWCV95S6WPYFnz4geW3pWwd7LYxZTqmQgQ5m4n6pBC+P74P4
hphfR5VXYtl6ZK3E/AYKEZTJLC/An+g82jax7Mhe/wdXm1sO2zrEa1GMqxpSFd3jI239WfaV+Cyk
h0TmtMzyRDDP02QWerOmkXUribdy7KDu+TWrWk7JYetErRVhvNFSJaQxGqxZGo2fozzZgZHSbcXF
0fvHejS9CIPOs8GLdDcP2Fos452qaK76CDjoeN4ZfnjMnMlK7WC3HEaAWmNEzOfh7G3m2tYS6XKv
/GGOabQqRRcaOsOqPR1I6xNLBqD2rtxTHGGxsLnpNt7a0mOxEln0eZcrJpSk6T3KGhk4tSM8pOjl
WezlE+VXNh3V0R/5TEM80YwzyYSyBeMCnkvvmSKgULYOQMO5jFRbQYFBGXRFA08/sPJ81LBX24r2
d0HD4DSFZ6nhOcXtQ3ARwCyhlsy6EagTUkKH5STvhmN7xki8l550JE8IoNasyufN6FLX97sjvshk
1i6QAYnSIMJz4h5YidpkBRWYKJJK3JlDgd5/+aEbo2/XvT9vIRl33IhGFk+yIjpG9SnXnwvJu/79
m7m19U4xLhj8aHKrRTENeqqT6KXH8KCdQKZij4+CwwtxeNLYMk5TVkmRp9g2Wuwu0EwG5L9Dvqep
m8AmHEfJlcY440w0KzPLaa7oPaDDaBW6ZVuUqEpn3tU7zkpStIAr5sHWb/Bumap+QNpQMspzOs7H
ZMgdYxIepqly50k8mFL5Y67T3oqK9vW68M362Gob2ZfToAV4qcVY2PcxkX1wpolSurwVOrB0P/Aa
IFVrXnYfnccdFzCIY6Um67U7QajyAkak+OmDZqf3FN1WvhH93tE8YPe+mN+v67s5zb7Wl3EwhhwR
oxPgtUuXsmGBZe9gJMAts6sceHejU8AJFPYwWtOd+jfl4rVsxveYQQMUJkASOlJyIOZp1p8HjXP7
bqa11jIYX1M1E/iKqxHoRKmXA7v3pwlEB4w2PYoP1c9htiiXIGV54EVkf7iAfzk5k3E4Yq0Hwhji
OdegPUQB3AJgfL8OYKIzLNkuHwufazzb0ZmpaLqhSZhwZyINSa/LKuwp4SpO6fsg3LHa1SfKiMU7
o9u330UUY6fLAKsxKg34iEJnCfq3Ujotwuex95fKTebnHEP1HDvddgoXiYydRqDHEpYay5ntVU+0
SszDiQcQSnDP4PYRvAhijHIpwypSG+SFwgJli3y5zeX87/zpRQZjlHkfp10fg9ZVIW9L+JBqh7A7
aegcmm+r2OvFHwZxdPXzFPy8voo83RibLNtRbYoQRZJZPBTZ2RCc69//h4viohhzCc4E8J+GkVD/
NbqYDkBSKAentmY1N7nHpZ/bftD9ksZCioQpBmUroBHgQaegpaZHulB6ohjqmRtyufs2M14grf//
48VmvNRxIkmSIGqh6DDAAz8GTuibDzHyGXAh58znU0Ft30bIdBHZAHq7ziaTpYDaifbeo5g9xbs3
3ZLgSWrbp4R3+d5sgOqDxkTXwEgotyFxMzRcCWdOAk54GCkKhNMJGfkkgltAdZU73ZV9w6LB4fKa
8yqwPJnMycgA1FjlPa7fsTgW6jnpTsXEGfrYvvJWejGnADLKQMlgNsl+cRSXtu9RsB/DERdrup+9
4oFgSZfRWngXHv3m3yKblWTmeGRGKWQmQS++WsWjBeo2v1PxFosAWJWAbRKN11GS/UXNw7jIZFPP
NQradSziAtTGp3qwzZjjzHg2KjPBod7WhZJPNBN8Kz6in3mfHprdBLDD2DWeWvRDms+0sRng7gAf
fOShmG0mx9b6Ma/4pixJL0249eizc7yp7cCJT/W+vw25UTc1vivbx44LzUkKfLEI5SMRwOskXX7I
0XSnl5MdTJNdCNPuujf93VuDs4nImoQWGfpv+vnqdQtI0zKRdA1crOabbD6KCQ8DkyeAuVNJG+az
VIWqE6XiOTQn15QEzr3NE8H4kCZuxIHIherIg2glYmaZKa8m8LvL+LhMjMtox5H8Q4GoZsTKDYwG
R/q5CjsemMHG5fZREOM3orkUSNWgbemfN1fimQ36w0dHdCPUK63/fWbwozjGWeRNlQgqHR8vq+9p
FNutcBBjHlIoZ/HYURNjMsc+qAGfTFD4yvLPddk6fcqrO/CkMC4Ck/dp377To8vd3gybXVH2+x4J
7esHhieGcQUVMeKhaWtgMuulVU9PcohUl/TlupCNF8WHfWGnRKRcV6NCBfdOtK8/zTcoufroQI0+
Ubq6yu93MuUZ9ISn62J5utGDtnIGQiJ2pSglitPWX4YS8EjVXgAG/nUhGzm8j7rRX7GSIplBlZK4
VZxiNt4Eo7cT1HwHUbnRkaUsQ9mdEu0eyZnPWbWcKjU85/n0pQ7+d7ifjz+D8RqKnjYIBABlmFWG
rYbKeTbr+6qpOK3EHOfE1lWqoDPKpQQTidZ8WaQnifAcLP2dHy+Mj3owHiOtlVmrKaS7GZ/QTZlo
QKscDkCG5HhZnmvSGV+htwFZ6glEzDRrQUPEGFlPW1SRsaCkgpnoXTcUjmLsOEJe6fNQZaXqBPXX
hHgSgKFN89EEz9R1ORuv6A8ryM4kqE0PyhUBA/wLeFAPtOQ7/jD2+nPvmIfBlW2Jm3HlqcY4ES0a
wzlGDtIZ1H3bDVYOdrr0GFe8lgCO8RnMaz2ZFrPuih6apf1drCbe2PGKAHTXr5ifwfgMfcaLAlQu
iiO2+1A7xK2XhIMlmzdz7Tdzb2U85CKeQMZ9VF2Y9xmBWSh+jOohTZXRdwKvpYvjCw26hSsvVYNy
LTRqtCijlqfpt/m3jPzPQfNHs2NiiiSPprQWcHCX9GFBV9L0xLFr3koxniFK00Dq0lx9z9WUD4pb
I4tb27Ryke+bYwT6dGCD36p3wUPL0Y17phhnEaG/O0zlVAXoYv4FGHi76iu6QLuDCJL48hZ1mtDL
/uXFwuarhbodVCmDKaq3gU+HpXK/OGpWe4J9WGgV5kBvcA4XO2cApMJOTAZTcZrROCm5bonJdM/Z
QuoIrpwuNk2tSrmQGAFC29H+J8EXISkO7w7WzHHHra79/vb4YJFsXnrqqjmuM/ROKj71gpkXRZb+
UB21E+wF7exo4PXzF3nPGzzjrSTjQ0A1pXfGgKC31m6S7LE2XjnLSC392jIyPiMzSDWJIwSoj/FN
DCpIGeMomItfQqv1tG+aF6GpPHaE7+aTuePIpnHnNdmMIxHhq6ZFz/7ZQsFCBfEQ+jMd+j3z2s14
+8d4lBT4HE2hYf/QU+S1S3qalcwCC8GetIWV9abLUY1eH9dUYxzMNOvK2JcE8aI7YQoBzUvH8LlD
+lnx6Hi3VXK8ynt2+ZpAxqvMWVe0XU7XUmjv2oqCahbPxEAbdq02h6asbaMCHPyIoeMxP2hmf1Ti
4hEsWVaP0b80UVIL7La9sQyW2Ks7syO38pgASLo8GhWOlDzaRZH/RP6EWHWS3yfS+Cirgq+2wa1Q
gzu0CJ2xJX6jSLObhfoJzKwHPa0OHV43k0mc1AxuBHF+6sLgrZQBpSaYQH5FR0Y2OXIm+7o83kpJ
5MjanDrg9P0ehe2Tlge3kVj+7/1569MMXnns3uoG0/K8laseiSBw/Qz9j1L8en373xODf94N0J98
FFCBea0a5YTexMpPtChh+419dqu8UnA8AFvfmUhb1k+YNrfVvfKSnaO36Ed8y2UNu+4+MML98XdI
7VJJOSiSnfSnApza3i8xghP9NN3GfcctduqX65q/495e05yJqwxxWfS+FhVQd9UYN67OSBPvy1B1
I6I6TdjtSJPdVXnql71s1Zrw2Hahm0fdQ9xqnzEXawEZ/m6aRUufI78oEm9Iw5dMDE+d0PnGpIGS
ZNxPwmhLIOwKav2wANllKoTKnqvBD/LwHKrLwRx0q9dU/IjSygb1axsAVJ8WTIw0fhqF+UWogtQy
9ckBSH5i1aPmZKUh22lcelOmfAa4wq7KOy9YxIPSa+grKzs7H+TDHAQ4D7U31NF5CTUnnMjnQJn3
vSwfcOc5UjVbYQpOmKZxMkV5GwkebJGIA5j7nJW+6mHQnv5xawH7hhqUsSiOoEpWEO309iZVv+nG
zIsdtmOl91kFjFSBaOajIEGpo7JVEe4JO+2AZkJPPGFyRXHMB2pE+jtTjHGTnctjcCM9XFeSJ5tR
EuTOvSaltGM8B4euYvdy4rT9flHuteReWW4U+a/epBdlmeswSXWUgAtAwY9RY81LAfNRwPJzXavt
N85FCHPvDWCwUIwFFAyYmnFqqwxKYHqdlj7iXLDbp/8ih7n0QC5RD8I4Kk7d9JaZ7OeEx0LMk8Bc
cw1a3adaQ44UT/i0fuLnSP8QLV90YO41dRkwDIdZOETLgV8fKDU6Sp5vlE+hsSM3sP8u7/dLIJuw
T+tKG1ITODb57OBuCHo7nWeOAfC0YpP2eZApqpzgAhJ20iHeZaC2jb7qGMLBk9pCqv5h4RTiORvF
AueGlVzIEY3IC+mU6G9ayjmoHJNmc/NyNKfymMPU8lx0xeiYI1uu56adGZwLhqcI/Xx1dY9RWS+Z
iiTjop/L6ajonHfF9uP2sv2MA2g0Mx0AUaA4VfwQKjcluSM8ERynxiLmxkCiS41lkVEAUz15Z6Kg
Rxx+JuUPmdKLKszxj/tEVCMBMWgaFo+moLiJ3Pi5Rrylle3g09wr96MioEtPrw8E8I+yFiImngEw
WJlHQwh2mZjlzr9yfSwc1lxHZlj3huIYXWP37ZvSCEh4Y/gj5lxbVLnf45BfyrNgWGJrFEs3IBdC
yp9N9lQpb+l4J/ZfRABMXFeJY5EsIlaTBZqI4BtnucGjadIUq2p47XOc48Wiy+qzpKRBUYFaaYzd
otcPMfoWCsW4ywnP//0hCX1ZOeaEDabYtlWHFyGdQqNdnTlNsNOWTjqn2u9mHjHqH9KnF4nMmQtG
kvThjKe8atFe7QgyjT0CDCRPxx0v/8LbLubyjcYh0ZupouNaL0v/qSf/0sKZU1fEpT6guxKeVpBw
rZNTqAu7NtGPRve/4yfSZ8xl3ZjbN0jlpF96rJukgYV63/MafDm+kAUKSJSlGJYcrxhg01jpcJ/M
9xGXFpdzUFmMACkhsdQbeCQqQW3NVWjN5m2J+Zh5Qksq7+HH0Yglll2qquwiamlKe8r0Q5L/mHhA
oBz7Ynlk+6Ed854mYcvsrpdPUceJUDmugG0zK2a9q0iP769mRKjVMRYeCFhBMM/BCVJ4a8X4AZk0
LXCCkCHvOy+N0O8S3mRIyF93nltCYMMKHlQqgl4WVCAaJbUWJwGDKMMXqXqTmrPa76+L2HRoaxnM
iQf6qNjGGHR1gsFBj4Jf+mNHm00o9I8B7PHArnkVIZ5ajBOo5G4KsohG3n33oknlKZ0MN06WmLN8
W8a2Vo3xAK2Z1iPS/kiUj8chO9fEu752PD2Y6BtwBXUiLqgEkuxRTJ+GMrbM/vVfyWBr4EoiVXJU
wgGIuZ3nX/rajXigRZs3zGqddCYfE3R9Oy8pXlzkUD4U3oC51nRPPJq5jR0u8wdnV1jimYaYQ5iZ
mDmhA2PTiTJU5bbp1o5m1XvAhNzy8u2bod5aP+aNHiWjXmQ6JFLIynxXPQZ7UKY7k919ATK7iyyT
k50lnjfdct1rqYyHKANtRocmAlkzeejkW1M/F/WjVL3Kfc6xw62QWQYipGgiv4h5DGb/BFUd2wH1
XOTTKNgPZS9TPGnH62ba8q1rMdLHx8WsT6D4ldFylzUZklKBN00YwMi+NcFfvMzXgpj9CsvGTMUB
+rTlnV4douLx+pnirRezM+YsqVqi4NwmewrGEfv/VAJ5U7rbBnDZFuo+Vo8xtTeykog0AFlcvf3R
ZD8oEWTyKJQcbLztE3URxLhwLZRkKU87xckkVFry0EOLAme6jrf3jMse2qXLDQElsiF6VmoMThmA
n9QjK5Ser+/Ntk+96ML4bEKmUm8F1B4LtIbHuIvcsuO89nkiGLfdTfUYlIS6g8I3jNqpMmARqQrH
iDlS2Ilpac7lTKVZdD0srBiz4PVsx9wmDokeOvYltzor7x2IKyNL5aKbMDWNOOSgoaOit9Kb0Q9d
0xb9pcFUXeR0u/kOL1fQr1Fsm8GPPZmzoH9wsL827f2CWf0IxQyCaKFEELVqIdhypS8R+oAFd75T
z+RuOsSv2s58FTlieSvMuIkWcEuDOKAODryuG7QSHIbgMUs4pSPO2XrPVa1U08GqEQYi7YrtDkLy
WTU/Xbf37fhLBtcysseyCfaOj16ixzh4ZNbA8mvdao+RqfcdQyszLkOg3P74i8ZpIOxd5LEBhbzk
UxsUSFgjyvPqwwAKZHkXOMWx/Qbabw/4oI+EF/Bteo+VTOaCMlO9G4Ma+TUDFX39cSmP4YBKG6eu
vmkPKynM/ZTKWaeTGNkToTpk6SE4tgkn/cXTg7E4QQjjbhihR6iOljK4SfUYJZJd8nJg1Mn9dqhX
mjAXlJTkdZHEKFc2yDnJ06cABynyA/M2Q06j1OzrJsjTiq7rysSzGMBbREIb0yT+HGWgl+WhPYE+
WuVBjfIE0c9XgupyKHtMBiLya3QrA1J2koH3V/aEvwrMV+vH3FZGuhSGUYKkbFYMayg+l6jGFi/X
V41nbcxF1QujKSoabpFCAa9PYOzGUbX6aeQMBPDEMO5BQpdUn/R4nqXGzZSfW+mHFPyNi7usFtsv
h3yrANxNtNxk3UtS3QjFl3+1UmybXNqoKSDqcUWFgPUUgRA/vTa8Zdp+w6yUYA6/EimCmdP3eLQP
fAVZucFqXNPHFYhLj+dENyM7RSSajIc5kGwYP6AURFqIAjoOacisYVmOdeJKxjNwoZw8qdzry7d5
albCGGegl4IRJwVqxmRqjnGd71I0NCZh7CytwsmebF52K1GsJxi6IAxnGJsun+LkblSer6vC+37G
AWhyWZiTSNsw+uU8B925GiuOM9uM7ZEvAYeugrn035BxmqEmgoiaaJ7lbr2AOSUhh1qP3HkQ6CiB
HSXmF3nO/qabVr7IZcO9Qs7R5x8gTpjkyBLIs9FSeljb5M3EblvDL/3YeA8tYwRNOUhwJfNPMrpq
5veSHSolZxk33c5KHeY4DQNR57BBf3/UHbroVeoP0+RfNwaeCOYQJTDhGexNuExnRytOeFcKCidC
3LxHV1owR4fkYdICr1B1lmByVFU/5YJ5zMLxMGuVXS6BJcTqw3Wttk38sj/MERIlwexJpeHVv9x0
winhVa23Y+2VTswZaufZ7FIVCSFaHwMm8xtRbfEm38evtFcxsOfG/s4DsNz2dxel6OerizvpWzmR
JWrcQ+0o1ewEfeYKLVA7gBqyBH9z5a00ZG7WJexH3Xxvq8ZRivofPXCYh/31bdoYmEQYTPmBRfyF
aSVGJV0ehGKmJd/Bkz1yBjqHbE26BSI0VwOCYWWLiRUAfpRjkZvHdyWW0U2e52YCJB7NCZxV4rTt
bSPfmwJHu82jpSoAitVMYqjvlCqr/SJFbcyqisyDKCZelmu21NReYsacjdq+dFdyGFsksSoLM2Wp
oGOKCvB2BVd8+AcCMjtzgR42rXAljdmyIpprUtA0F00c5g/hjpbCBDQnA6f+5+TKnw6VDXx83mW/
MUNITeWymsyeibHS5IDIg/XDVApnOdIEKeVlUm/kd1TtDIixgAZEw4Vwx0si8baSif+6VihCMcBo
TY3ZNGGcLU15zrhV2m2z/KUiW2YS5yrLKrlHg0JfPBKA/4y16U1l46cEVVvO0aN3x2+vm8t6smUm
NZ16UawRqnXe6E4nSs49PWD4DsTIIb/Jj74tr0ljbrIuF+dF6pFQ6pzBoVAH4UFCcht0TD6veCpt
Ov+VZsyVVvb6nGoZNHsfMbDj1FJPoOo5TgdK2tL+H2nXsSSnsm2/iAgSzxQoyrf3E0IW7z1f/1a2
7jtFZyPySGeiiSJ6V5Lb5TZrnbVX024AKKvtpK/KbrSUFOSBVv7MQ1tYTIJmv4OJew3MpDcz5HEU
/0feUZB5YVtteTvuPDFMrIvFYTAD2mE1RP9t7KOTEcRuTlIrG82vSIuvsCO47Qz1b975s9MxXodE
rRp1OsQOqbjpSL+NjcFp9GzL0VNxUXMMScF2u6KZ75WbmReVSSMZkwTcsl9oKyE2h+n4tXjkjV8v
W99FEHNdciUUeoBRPocE0U1cxg6QuL7qMSgXisHhHGpZRS+ymDurMetcdg1aiuBpKQF+cGi3ngOD
+Cafackpd7EdyLmvZTW5iPx0X3KNIVt8RwoSHB9+UR78i4meZUu/yGHiQx50XTp1yIykbQXITzwB
D+Uey48bPinZctUOlJn/rxtMTAiq0ZtUtOZQtSMuRQ8XNkAUqzb1XtvFjrfxv3LubTkOXAQycaBs
idERD26MXNOFDhj1GbBpoGHSbcW00DZzB6BYbjhSl131P1LfQ+PMBKYSEUcOUCykEBblrb9pdtop
+UKNwLP/AoGABtqLNHrBM2lJEwrZ0CBd16NTojz2jWrrzZ3evg7SaxHonCcOx+reK+szaYbU1mHe
YDJJb+6FAOBN2mOjEauLYnf9K3L0nx0RbkyQhokq7Z3I/r1cF3bj9W6utff1qP5sG/FJ60IMdqQD
py30m/Ts8j0Zv5IH0ZRpdPbqPT0DgUvRWN9+LVn4bs7R0KXPqaAiouiSCTo0dlZB0otIyQZUEQvh
rZlcrUsckFBZksabXVuAyICUmSTGnxhm145+gcobJtC37UbY/QLMDNBGFh4VYKyUD8lmPHLbyDR6
s5kEeMIkYkrYUDDYNmuv1mKT0rHU6Vq5rdC4Lu30LMpW8hN0DyCVqHmZ5+InnQlkUhe/8tDdoG+U
MTqY9X3TorKguqI+WesKuqgo85MxeUvRNl6UefBmyWl6UUH/hFW/B+EsA/M+uOVFO+oa1z4jo5Vh
Xdc5JqfQLEKT2r9O1GvD/E60Y98890DcXT/aktucn4wJd2UvVKlpYOFYK79qxSMwjMKIY948EYw6
ekBABOcnqtqi4pqdKxbnMduvn4J7QUxoq7QsBv+nSi2ZNmwoXtf/zwACTIjT6118G88/GhPcVKWt
9byHw3qfJ7AzvMKdAtTarWtYPraa9ZvkB4+2YumIoKYBg4pkaki2WJ6YsCwARjrRJZRz53R7DH07
mC4GZx3dCcOgwfoXXbi0D9IY0yoy2ScgD1edTszs2h/dpPSsrkk46Ra9F0bXFQxuYSYDCJlABWfU
D5usQQ3iWbj+ZifI2x6sYJ5h7OJJsT1Z4jzHF880E8YoopzRDn2JaxOTjafcjB1y76f1z7Z8SzMZ
jCIWDTEqX0dC8GuvlFjlNnDUM8VFFhxuX5newtrnYxSxAbPr2FJk+uTk36ku3bzUvjco0NSAreR5
24XM+MNdMRlWDrZtEugQ1icHPztFKgeL6L2ktHIadncir8ckNcb3Lmj+5MEb+VEZWY2RyVaTSts+
MSrMIXSHwlc2RhgDfy1zxUYOrUJ7nPwcYOH9XRgYTtHqbgoWgMyQbjtFvY8S4zE1VLcX66cu9/EX
SzBKNpY06Vswk/amfgpjhP0mt4AqAShrVbVHEr+ogZigwwikICE6hfltk8R2MoyHYIxsMcBGYxAe
fZV8nZTp2HceYN/7XWM2T7qPma3m2b9TEuO+zI2t53dvYtU9BVL+dRA3JNcfK1C0jqChsrrEuA60
xjYzDRVY9dELRDQu0HuOp92oSgchxytZrzUAdgzPWh59LQTy2lbRj7CdXg2ATkmExwS9gNMP/NaL
ErP7JSN+b1cRGdADAaYVomYXYmYcEEN7TxJ/poOCeW5BOkh9ewDdMq9RsPR0+CCdcT1gMtYHLcZU
Yh7YFQYuFcGSXtU3Cjwvb+BcX+PndaPl+AV2+6SZxjaV6BxSMQSAVXgpM9esU042zbEemYnqaSWo
mqeh5KCSatdX0imOss36ORZFGCblANUV8M0wzwM9q3tJJxgb7fObBEP3xl+0pxRpJoC9mbEDRVqG
4fTez21PvIryv+iAf5DAJFqjoHmTF+CJGiR3sbGt46s6PWkDD3VqWcNnJ2Fuo6hi4om0REIjOEYh
nM7KTxSQsuT0jmlM+eTTZoLYADdMbQy8FZjSeAxbEBL7Z1F4COOX9atfYG2Ayc7kMLHNrIeoHGIc
SLVEO72ikHjhD4LiWuCCXN1V7ehKdPJ9YweHLuLo3aL9mBJYnlF0AtE6ExjUNBb1oEBgiIsrUl8F
8V7nQXosfsaLCLZ7qOdJ30k9qjKDD3rpzBHiUy2hyM0rIyyZkAy8buC1aaZB2JJWKEVFIvR4YYtG
antkOOpVzan2LKYIcxms7gWtHCYB0pBoL27UU/jWAfiydmgBssht/WFdM5a+3Fwao4BR1xcpobOc
2Ow/REJwo+SFXZryrh5/rktadNwyHra6pKDsg/gBW5gVDEKAnffahNbeL6BpgrctxfOzFRmuG+SJ
+yJy1kUuad5cIuOQtLySE73Cu6xDhG9fBbAN9LfrIhauCwyUmkY0leiq+KnKGWVVOiUp3ZTeGdtp
X27B7H0jXlNo3mJb/Hne/VEaoxy6UQWAZsLMXqV80ycnqn1gFf6xSnyUwagEKcOoqSh4URM+6tph
MJ+rCjWX3fqHo7/0o+f7KIXxSB4JsXwbogpRxa9SfPKq+/W///npgL9vAC6ZiASWyr6HogZIQqTE
C8UcboJ+m2Gm03tt0h9twfGtny3ooyBGybLMI0k8YBESWP43tTEeOzMT7TzIr/M6D/9Yoz8KYwKg
6YMPKvExARJH3xV5k2fnmLekzjsPo2LwanHW1VAxMd6ZAHVUgtAi/vPI3VP+XNf7eBZGz9Qol4cG
bbP3ujbtsvwau+fVS5YtdKYJjKb1hZRHuYgD0TIeJSoKf+ibX1zu6isPPHtRrWfCmAdelXWRZ5oY
BhPFczN+rStOMrr4901RQuYMeiKFZQzUoFuV2SQYnZp2SVJa4cjb+lm8/4sEFs0pMBpRABOs6tQY
gR6fpO42qZ5kjwf6/dk34/ZnYphoAH5lv/Nojw0cFZYgV3tBuFcFabvuBRZ24T+KYayzQLfULAqI
EQ/+LgETvSXYydE7KRaFak8AYJbzBs54J2NstBtNwBbQHbrO26b9be9jvO2Bcyz6Nz55TzCz0WqP
iqIPo2YqCYremwIAoQT1XpCGn2VTPOTNCBoYUbC1TD1JSrLrWnkPOJqfeqZZcVq/DGHu2+u/ZFkf
Lz+EKTHIg5/HbRAj5y+OMXIUHhLXsjZe/j6TPLYBkmOgHWFjPs6sQn6M5Lc6exPlPx+xpnryjxwW
blxsdL1owwqVpnoXqNcCYFKn/m7QpM3696LfY+XiWKBxXZClIjNb1AbNm3i69aUIk2iYkwmvCsPp
Mt4S1UIt8uO5GP1PCyCMy8CKeW+0jQfRjnf5OT2D+/OLeUsZRfTM5kH4LcA2fxTKWEAh1nrdh5j4
oB6Xzgx4yIgo1aPvKpyq0LKxXe6N6ucsqfTICORmusQQBccEYEvenpg/16+M+w3pb5jJyEXRD0HI
gtbMi2pVe2z4PYPN4hgBq8qJrigFg4ySh8ixrIV8+eNXZOIWUUPiVZT3a/pGXDqr0x2Nk2bl+wgt
Ut/hgnxxNJNxKaAYS1XQ/imOHL12bW2FIHIOeOCvHHfxDvA0+5RofrWdj41dp432kZBbYce5LJ4+
MP6Csj32ekWbTP5dLblj2FlSzOuK8BScXQLpWt/QShQeHaEtj4ZaZFaLYV8dT6gc8L2Af3IICFW6
DOP5Zu4MnCE4zkdk900LUpUA00CrsB8NdE20I9ECd13nOZ+RXTItfT9M2xGtT9m8lczYrkSAy0vO
uhDeORg3kad+W3camktt+aXoAYnp87oivGPQXzBTt94jWRA16Pp7T+Z016ub2nj4b2dgfEMRxGj8
lUhii0zdiq1xik3jP34mxg+UAokaEcaJut0P5BVA8ubWVKltr0QldpozkSJBCyo6HXGf7LsHsgPj
qxPb5oCRjGGD6QgHlKjg3TA5X29hNvCDj9OZ9EHMRzUyJECPdK6/a8HYA0eHGYJjvAlcz0XzKoSP
RU3Hocv0467ivacX3yCXsM9iK5foOwlCg2JL3z7G8mtVPzcYDInvS3NfByc15Fgu77zsrkjgVZ43
0Jmo0aYc6QCp24HzJrTGs78pjuZZPXv3MZjFAAzvFnbHK4j8Jh3+J1yyNRgpGY221iBf2UY3IGTG
8FIOJj/ArElHEyUMPvMtR7UMJgHJ0PJqe1NTUE3ILENAn2t0dO0lMysrh82vWyP3fIxLEeN4jAIF
+tTbxJU2dNrUi7DGqVh6hd4rBW9veXxtHCfDIjEHohlOBYVBlKrI6oIAc/gPROw46QC18hUTZckC
paFpwHBKS9/Td6kM7VwT9lM/WVPKSwSoU1yTxPgbs1SFFuUZ1fGTbwAeLEPOlgz3kphMw1NUr4kE
FDHo/njiqjt/E9vpXrZFt7FFy3cIx+x4347xMr6nJ11aI1wjFQDlU+YomZOZ5hctNzkKyNMFJv2I
A33KiQFH2irCsQ6yXT+VoDjlKQNHDPtGl2KtRxkAMxNCfiu3x74++BOnM7FstzocIDpG2qfWe1V5
WV6UITxjWFvA5Hb8eldpNwE2P0St2K/bLU8Yo3K5CVpniaAYaI41gDMfGuk2U958ubF8cLeuy1rY
ANFlXcShcDYMW7FPMDkySFNTeATxdgSVWuaAshUDIcNO21PGj7CwKEUQrwy1pINzqYwfbDqtw34T
HsoxwCYTQEmbpV2ZLyS7Wz/ekmrM5TAeUE/jQPY7PGQrdec15gkzgVaiCbv/JoX6kFliFQmkSEof
cSRKz1X2NBqWklUcW+J9MXrSmQywPMu9CqxeR5VO5nTyk8mKq9vJDDgKseTv5l+MUT6CSZKRDNB0
2b8Sq2uPCzKw0E78qHGMw/OFNjARJii/neyqx2aXWKOrgPPxz9uJHwUxji7x1dLvBl1yIg8wx/W9
ViQbzQM11NP69S/Z6/yTMW5Ol30t7BuEiGkie7G/6ozQjWLtVmrCu7xpH9elLT63ZuLY51aZVUQf
dLxGor1kY3jiPtxqFrGT3fgX9AMfviD7tupa0ehyGe/HWMLKHtoSO4W3L/zeemAD7Pw4jCsAwSIg
h5X3BQ7/yjj0ZzwX73yLcm6TCMATWLI8DmffCQD7jj0xZ+g5lsXxEez+rUyht4QRhywit8gGrMhb
zcCrDPL8rM74CBEj+V5RoA5Kq0DIdXeBI92EGyBq4FUxOjlql1a7401rcKxZZ7yGKOEdM4bQlS5w
RuNp7Dmqz/t2jLfIBT1MFAGebxify+a60o5B//of9Z3xF9UkZupEGSokwGprNtRCtwosT9AJhIb3
JuAdiPEZHqgJ06hC+lqXXxv/OIWlZfJ46jj+gn1mCdhUrXyDTlInbiyAX2085MKbot5pobv+7ajn
+WxbQAJB7w/9eYnxTEYi57EsYxLAi+7TEJOQhZtUOw3TQU1ky4FiFyXvDbnYYNKxxf4/mexgWlq1
k5bh/98XXRRhg039Q2j3FcjRKfss+fOBCuqjLvKY1klbm6Y5pj5SMyIcVdI4wLq4iUDMuf4ply3p
IoZxU6EemgBgEnAa07CysrLriQdVTI1l5bbY0aosLojW09WWGnDbGfkmp8CF1VTXM/zN+mGWtfxy
GMYZweXJXeMDBaANhk0/JFu1ag6+iMWBdTnLmn6RQ3/HLGkBF4FMigJVVDDX2706biJSnJNUdtu2
vVElHgY/71iMNxpSJQ3iHqXARjgY3X7CokfGGUjhiWCckdSB3sXIMTrUGI9D9BBJDyOviLZgQYaM
Z4YuaaaiE0llrFavplYjAC5HlwKL5ljLxqCqo1zXe1p04mHQfnYRH4SxrR6QgIdCBPZFRwonQOqL
GNhElUBNX4OKOGnvPZhSlqAPNNScJ/xCRIRkwCpokimJeH8whhsqwL4hYkIZdM1deqVtsxuyU2QL
z8QX+aBgb7rdhde89/znC/wolbHjQvGTwCgbCSwvRzOeXCHfTl3LcRYLOe5HKcy7owCIsBDWuMIw
uW+HTYn6TuU9N9lODLZm3VkNoMhbzruedzLGqMvS0JVG8jH2JWs3fRdbqTmeiFdu1m16UWFm10Z/
xsym4TqgGf6E9JP8LKWjV4SWP14F+m0KiLAJ6LVmyrG5ZYOYiWTsmgiGkoXGBDyrTbUHSsFBxlwy
JUXDUBE263lkYp9d/cfLY2w8J4nkVSHI2rWp+ZqkwvewmTgKwrsrJs2oWyHN4lgEsEgvOn1qXKvN
N6kWvqxf1ULT7ONJGE+S1FqsYbkVBc7YapwspXRKjrc3v7QJuKNBsxFYPFxHQn/6xyj2QSY7fVgq
pViFGEJ6H2wLd+pLu/VvNad/8TLAwGK64UBBdMSr4HG6Xz8u56OyaCZGIAQGVl8l7OCZbq2QcyKm
lgnUlnUxPHV8//+ZBUReSYxQhnHT0T3ZBQUhMLTVTb5HOfeG1z7mHYrxJOWQ9X0XZBJoAUET1b/6
km8ZvCG3hYnYj5fG+I5ELrEPVEBKfxiw197+FDf5beCIgHO7LV/SB/B9oljc+1Zx63N3JX7zQTXV
RHkNUB0sal0vj1FUm3Tc+zr94gNE09xMtw04D6Nj6P55F4we9R9h7PN5iuvRJA20JCaHoTgY9aHv
OBqyfGcXEUxkSxNBTEKCR0Si343DoYifE+HHuhIu+6iLCCaMDSh0R5jgIEAjvkqy3dTnnNSNJ4DR
u7FrWkUZUIRU49yNI3IYJ97qBHXbnz3F5QyM0gmRooxTgYfd0BcbP5EtnRRfB1CvApyDs830G094
kUWvbGazWdgQrQvQtI32QLW1kwxtEP+kfaPUJv1za/nP6/ezUKX5qGZMzPKDHOUfGWTdycnbFi5A
gvfmFoQjtu/w9gB4V8XEq1YQhTgORKQ0aJrJb7HGnZtZ9umXr8eEq1ipirAS4R7Cp3bzvtL5g5Yu
2tdf7FaUHcYErYa5R59//TvyzsZEMDQHR8ww4DNWCrFjWdi1gcbTDY65sm1IYL1J0jDCn0vb6EEC
BIwAgiuLHAQ0yuoTBX0DaRj3nUwNaEX72eajNhZ9bIpIaiqnfpLszAFf2FVjgT73jhLZ6t/XPyTv
kIzDSOQKuH8SPWT5Peq/x/VDzisGLexSf9B5luhVi3W9M0sq43bcalvAvh0yN7djW3+Ub7VrgkZu
cpvYLVc/6Y9f+5aMJ4l0KWiHFBlb53bO5AQ2Nm4c+Sy6GYBZeEOtCxNQH4/J+JK+amOPABb1/X02
fpF34Q//PNw1G/pm6Z9zkCbxY6TIOSLjT+q2jJNOwLdNamytZI6nbwswucSyOxYPRACn2z5pefh3
y5FZFUUZfAEG8BQY86tBqVsXUU1No9nLu2EXArRhvG6dYCfu+A35RZu4iGMpa8QQMyOKAS89HsbN
5NLyduToAIHKH8prvuNcjgozeUygVpsiDFIP8rRz+Nzb9ZN49vbqZLUvIrhN02te22vRm83kMUao
1aYw5QmN2uYWjEeGeLdu5AvNZKjmTAATtasgaTu9JwRvan+HPp6LXOoK2Op2sBvONIXrXtclLsbw
mUDG8tKqBHtRg0en3PdWLdyRxLd0+TjJqrUu6B3Y4pONzyQxVicbYah0Nb5dFFrhnbiBH7GKF2Vb
AJ3F3+h3MXoFrSM/wfDvsp8megXi858XmD5+XsYIFaA3x3WIZ9tkPIrNtSedUp0XjajOrZ2TieZ9
lRaT0qKIJSc25azq5H39qm7zmwp4ZFrFaWxTA16TxkR23VDCcuhgAQngdOpts+vRiuOj/S+nQ7Pb
YxxJ05tFlRpwXyS9LoUbv99543kInaa5QmHVCsZdqj+CLJajNTwHxmKRDQMYo/we56NvNcxX3NOG
C22XDYAu50F28U7JgpGRXFaamJ6yx0CTAu9F4cHkw7+JQovx/PJBWe4bwahFSWzxjGmCq1E/jWJl
pQOvIs09EONPcsnMcT0FPRAmiN7xzvzTvwyrHOeoMq5EiDvRCHraqwLoe7qJXOO7cGfsq82vqWKh
sIyaox7Ulla0X2V8SkcyJdcHRPIor52xEO0mTO02xhxRndv9aNrrPox3QsZ9mJUkN5MOZfSHW6M5
qO3t+t/nxTN2EQKbkrVQYj3baV7aTbcHG8V5uBVv/JO+fV/A4/VeuPrBuI8EvfwiI1D4eLSKPdC/
9uSuxhg48vXtn4MXfnC+bFncGLo8CXN8vQq0tEL6VhvyrdqrnDtatisAD4mA2MC/jEoUWjq2cga7
0sSzYA62529TmYs6tKwJFymMJoRGGoPVGd+t3Iy2ZFPqN8PxXslV9qQecmfcjdwB+sUEUr2IZOKK
KshxGVCEKvHQ7BPH34Tg/273QBrarWvhwlgnvSisM2nAKgGKNuM0AGAziZi8oU9fDQ8A/9YrrOlO
vvL2nU2LtmhjOBoejMGm3PU7rlEvf9uLeMaPlL0yDLVAb9Dr7LSPbSAnr59w+aEzOyGjJP5QYwCx
wPUZb31iFYDRGZzwSIBq01lR7yRPopM65l7igvsta+flbIzejHqS912BfDztHiVPdzKID5Gwcs5H
b+izX7yIYXRFSoM+TgeYGt34R8v9qDn6G8WyHXeAJ+WOmSwnIRdxjBdpiIQ1O5pEUhRiihdFk5Bq
y8u+l0vTs2tjkhApDSsjoNeWtAhnWH68hmZipdzCuqo9bFqMWFM4zXGXixZvNec3rvKfQ7JVhj6R
iBgGCk3NZZdY6e2waw75vtuakcWrcS7Xcy8nZYsLUW02uVBqxAmRFjzlPweK8/Q27ISn6iexKwtj
NQc8x9/LUTzom9/kXJeTStCuWa3Nq0gShDlNTf638NQd9c1gm1u68vRX/bzZSRlnE5UkLlQJJ42L
yKrNDa2PdxMvKV92npcjMT4lQfmwrzq4NBEUwuRoON/o/Elx5sU4jiWwc81yq1V+FeHT0XScolv+
j3yLk/UvukgNr3pJN0WisOAncRwqslnpaKiBejsFRM1k8Hp21GY/uRBQGuiGrsnmJ+h8c5DBHC+j
JEPHmtVjekY13AGOkH8a3fRGep8plTBhL9+oD+vei/rAFclsA0qMgcRVYh4Gj7S9krUWeBSyct+p
zrqYRVd8OeC7vc+03PSqTNNafMMoyiwxNWxDsOX6r8rwMymMLQ0gMJ6kbkAwA06SURNL5pXGF1Vu
JoExoErIhSaiKdx7yQAvQMpfFrtc58uTw5iQXADtKZxQmpCBOSpYQ2YF95JsKffjDXW+ND+NbO2x
R7k1dOQ/Zw5GTjI7JROxNdI3QhliRlydAEtwqhRe6r1sUv/o+/u0w0wdiJfog18SXNSjea27/aO/
QdC8TY70c2KAms+9RK9+Tc+ZID2M01RrGPGi2zo1li1kbTMMP6ZojwF/K28xz3PX99tusvTxZV31
l98Zs6/JBOxM6KoOOCmo+ty3G1o3qJ7DPYURmDap6/Oh2xbzkZk8JnAXWV5nBEx773u7Xol3aOS0
qNehBgREv2objFseFMxyKe0i8z3LnV0ohuUDXdDzd2zjX8mC/5hv9U0ZWp5F/Vf7zMM25ugQi9Kh
KBM2dkqa3TV35nQ78pC8lyPz7EyMNyk1JR9H0kmYzaPPDqC+Xad2CMgjzFIeeYDePC1hoWojoyFh
lcGz0LQuc9Svqa050v2v4nF/DEVrXS05IecdUH12Y81Q+20pQl6Xv3b6dZ+klqh8VwCINQmbhLe9
xvH/LBqjHhmRZIRIWqtq15kuqJSHv5s0ACkTUTDjaHzilWixNyslmJx6L794782UDgixwjZ1zRvB
Xf98v9GOizTGqictkUKwnkHarbaNd+GtAqq/ye5Pvh27vExnOUpfhDEmneukE+SQhh2wn5nyS+1v
Q+1N0Hh7E8vX9I8cNu3uDDA4ZyZcVdLsvXaXTZsk4gxeLZvtRQTTRYiMMUiMGJXpytgN8YsZfVu/
GN7fZ6y2TQe1HBU4ej2cboUqPA6iuVkX8RtbvZyByQKEPquCpsDUDrkeXFirm9rS64RajnlotqbD
B5Xj3D+7J5ibg9HAGaHVkw8bIUsec8+z8rjZhkb9ww/jkxanVlqUttTrLjFMq5majadj4Tchh0JN
z/7E26zgfWcmR6ijoPSbGAOJRSbeTQY5ml3GcVHLvcOLRRv0s8x8lNcCw4DoKKiCo2iLIud1dfT2
xoNyn1zByoBVbvWgceAk48u9k5lUJlWICfoWsuj9agvFm+ges0TBvb8FujVCN7mi9NwUucGYrM5F
L/8GXBIR93HDM0XWv/S5Vna0+5Uod0F16ALJyoPXdUXmyWDcit93euWZeEDlJnZrz6pvpzUHZINn
K+y+YaAYFdqUeGCIh/FJx75mh7Xs/EQ/YeqMFhe4djn7+cc2Tca/mHre9TmNa/o1jdn1Nro30MUQ
XYx6/qB80//pE5qMu9FarS5VkKo447BTI+AdAe7s538TwXibOqs0uc7gbRryYwSMh/AWC5xTLJdA
LjpvUmufWZoq1OgoxAJBOyFPrBbcpN5Wdr6GG/PKOKWn+AZtIMn1jpTmav10vEBqso5EmuoUY+hU
NOX4qc/Nbrh9p4I6e3b4vC5t0WvpQBIUdQLcPZaeqSdSldSSim+ZPJbBndJy1H3RUeuKaGgaICs/
QfpVrSk0QgN1GPJzrx0bMbEn78rnAa0tGu5MDHNdLbD84rHBMYD4qvX7Jr+KJE7Vg9r+pweTrquS
hEkmWWKLYiFp1F7LYLcRFg8LMNOTrQCaIG7eSw1kTQ5jQHTlXhgTfDHp3DjGoQasgAxyp9HB/BR3
nHG52j47FWNLeo0nwxDhVMBYRtFocKRNuFHvhiNd4O02gC2zKbIRYvhrdeY1xJeV7/JJmVszCiGY
wh4rK9Oo3Yf1cJaMimNNy4pxEcEYU6IFwWQWqJv2/aMifNcxWyR9WTch7jdkonKj6qaRAxT/fWeJ
Fvi6ZzoHltrFrvxGB1Ely3hJUZcwnQjEKI/r4nknZKKzJiRy0NCYpRLcoCGBDK++GryRY8jLcWum
KUz8DcC5V0c9Vh/qzQjov8gRrqRX3e4d2gUCaFPNqZrylIOJxbJfgdGpQYqXAs9Uf+2lhJdNcSyN
jcSk0vMwT2FplDhnQlcrRwNGuqfgWuYr78Wy+Ly8fD42DMu9DCKRDgWBcrzWpsQeE8kaCs1qim9a
iHGQ/+at2DAMFAJfkXO81X/V5f5tU4SjfCbjPuRUFLK0wiXJ4xURXobUaQdO+snRAzYSl16c9ETB
6rro30rFeej36/aznFTPboZxESkRSjGgC1P0UwENf0uN13DkrbjPc/hAVCAOf1dRRF1bpXNxRFMY
7fbjWsyDIkVWVqOOkoKLx+Co9+LVXCSwsytKktdyC0pwRxXy3RBkm8AjxxToxH/z+WZymPxSCUis
twrePb3dbsbt4FJUt8Axbe002PXpX1WDF7OKmUwmRrY+khavx9nqjbftz/4R88TX0k2CdiaaAwXw
j6W7f1Ezpa70U2ieiWW0fVSGagpiqKKm29K5PWR73Y2uBdu0Qx07B++TLY902YGXFPDukgmUQ91l
RtyA3FJoo7dG8qzMH5802eOozHLVcnZAxhS0pq9ivcRMfb2h8K6lHVXPeJ6AjtSmdCuYIQNKKi9+
8g7HhM9kVEF8AmJEbDOBfkE5d8VNFrecPGA5q54djQmTXkdaM8uQVdNRrl+joYELOiOXtg54ic07
YdeaprDBUpCFMu5g3tF+OGFhwKH9K9MHYCrZ6ltaF6P90+jNs2PLR3XsX4z8Lka32YEZDzOhY0GM
GpndeJhQk6EkNuNNfqIUNqbDJaRa9NIXaewiaNEUgz/1SMDHbQKs9QzSpL1yE9o0f8Qu5pH8TdnM
QKMR/Fe6CNbcjw+0ppOrQKCdW6Htv/tCdV35hKMzy4p5EcFcYlWDHDcSkVkJVW+lqC0qxbk2Xtf9
J08Ic03ihFGJBrjKGEyt7axWTqnXOWrAQw1Y9pj/nIXtR+T+0Mu+Dy+dGKMFYpd0KDYyUKO8u/Xj
LOvBRQ4TDfo+1cspRk7lx8Biu1ZiHuAV/QOfLesigHH9/Ri0op9DAGXCpMP6/qHY6VuU3bhW/Buf
cZHF+PsmJ2MdVZCl3xPXdKed8qAB65g6wuLMm7pY/nI6WB1UQzRktnlfmhOpsWYBRegkVy6LL4Iy
vf3N5VxEMJ5WHorYlKhLkPNrTduP1Xb97//mg10EMEYZqlKjDgZ9hl+3gCmhPsc7xfsS2A3jjscI
uZhRGxdhjHka1Vh5bYu8TZZ+eGRfmA/E22jSPakbK8KwxfrZlu30Io2xU/D8lUSgpVeZnPRqS8wb
Q+Dk7MuZ6OVE7INkyHNdTQToW2Fa2V7atI/dc/A84I1FkwsaqMwCKIfrB+PoHfswUcdiMAY6dYxu
sONL30vvcV0ATyvYt4iv+nEYSniDA/0+2VOaV2Gjb3rTmjYU0+Ovdl5nX5Gx2kGNJVlqcVOBvk/k
DVFflJyjDIvfDMRwmgauTE1XGRGToHt6aEDHDHEX1adw5Lx5FpVt9vep/Fn1sUwiMdFqHKEerwdl
Pyrfav12/VaWqxYzGfQ3zGTEeS3Geg5noFrxlwJzeuVWAl5o5HhOgYI+tvHtzi4oF3YC4IhO5uWa
9Bt9cuQz+Ywz8nVMu/t0WAk8haPVX9HFOX2yenf4CU7XnRjZhr1+ZN5XZbyTPKmTklfoYxSRujeN
5Hnq0TDq0od1McvJ3+xkjGOSULv1FQH1IFopKQ/pwTggL9rUFq0wjK8DCII0F2vsjzKAWJVjtuV5
Ru4vYJyVLzVFrU0oNogHEV4kcHXgQWKNx5UiC+CoO3Ru0HDI3ff5Wfmmc5OtyKkXLSBzYWbm8hXY
jDDQ5ACBGr/BeNSvp+/KAURJP1JwBGO++7V1i+ccPORU03x7+BE95s/rt8AxURaZsBtTs08xvuYY
8a4ObrKeYz/LXm12PiYR6frAHzOC83mPk4uulAtobAosRTbZbbbldgUW856ZOMblZHEwpkKE2KBM
dmP8NOM3o9o16UsdnhoM6chvJHVqg7cczD0l44mAjKlHxYQJssEVDVtHDpTaJMc8ZtlZdDGl56Fl
L09HY5FflFSwXH0imwFNcCjWNIOsK0vfx6iOIBKWW+0mRqf/Ub3Sz5rV7ivaVuak4svP35lo5kqn
Vi2rOIbbBeDFaGtUY7ELivf9l8HOroCpuuNVBZdd0uWwzK0SUdAjP0Fzvm7u5MYHI+cu5mHkLab+
s1MxV5g1AdQ0oqPD07Ug77voOdNOgsZxrsv2djkJE06KTFN8L8DySFqYtiokV6HHe/JRr/U5YlxE
MBEjqGXTB4MH7ZyqWE2s3o2Nfye8kzBhIpxaL4oDKGDUW412S8Jv656Jd+dMeOgCLxtKOkdO57Qq
7HoBJtz8sS6Dq8pMBNCyTgW1ZY+s7qwcTLcCXfMmRoXOnTaSNT5Xj3zz4Xw3FrotF0g2BRmsx6x3
aXdv+BzzXL5+g+BpJEpYKWaOpOt9Xsb/R9p1LEeuI9svYgQNCJJburKyLdsbRqsNvff8+neg+6ar
BLELM31XWiiCWQASmYk05zQwRXl2vcy3GTBZaeIZCBXa0dFCP9UFFYj1i/NbIB+Op3UbWzGbboyL
1O51p1caWwoiW9jOIhLEbP9ZKLa0YOaNQwV2pz7q5fM0uMAiE8Rb66dzWgxn2+QlLNSus+Co4vsg
fpNFrROi73OWbNTrxOpnnH4Q72Qg6xvyy2WVXr82pwWwH3C2SWo0dhlm/PB4Na+62GuG70QUdovW
wNkwk7QgA2+hYXHxY8zRZWwIklbsan+2YKc1cBasjJp2IgCQcc1kR6a7JrlLI9WRw6NFZ2dRBSHQ
H8LAkzjOkoWAOR8qNBoi57n4Ad5d5VX/07hXDvFG+omuHa/bhC64WDFsJ23UbY3++rd/d2icratp
H/SBiqxr3aGLglz31o0UCa7p+rMZFJL/bxgszjAUxiCraojXGIP41NwY0EPxFViBbBZb5jfRozi7
elkZMUj7URnLrlDSuAb8Bk2fU/NJTo/6IAgwLyujzgPcda0FtvgW7yO1PY5sqFTURnPZnsKmflyD
VUi6lsfQjsEHqM378Lbi/RdzU+zm/1npdZmzDGBSt5qU5Wmm74wwnoEyhD+nPYZKHRTFxZTxTKsv
yeMMRahGoBBkZd0Rb1ifABulOy5u64Qeo41XMyfD8yvx+jdRjC5SCs58qGNeYH4b7QxZo3osOxAn
0o5q3fbynbrsLXSZMyJzYOaG0c+w5GHlWKWfFYqdyY/V2AlcxvrE2++LhRahjxoS9otUqBJiuobl
o+LtUNpsihucKZYHZg2vu0eBtATZQOmKr9g6CuKZdM52yFEGrBQZHuUfpGoW8KU7jE0J87yic+Ps
RzkrURlPeCqS9i0d7+IcXdLl4+VDW3tIEZQpGF20QZVPLHNtOdIB4QQgDMDJcsw9xtMgf+l9a9Oh
P1qUTBaK4zava2kSLx0u3bjvjirQsHNIy3e602xCX9j7vXLFPyyO20Ew1wGTnTmaDqOsTEVAFAK4
QOAfhSChkFwigoZdObJzgXxyQesnzZQXNKNIRXHog+AAA7PL1XZ3+dRWTMkHMVxg1koSAMbAIO4a
Smz3WWJXimFvcpCH5S+XJYkWxBljpEdJHIZwKGN0lUzHKNtGw9VlEWsv6w+r4Qzx1Obokm7RzM6q
5tZNvI338aZ+iZ4HZJhZzg2A6btsQ+4FcgXaQTmDHCE+b5E/Z1hVs2f4MXS/2eoetVktMvwiwqQV
HRrb6rNAsdQKFLd61JNbvRpswCb8SMrOW9QmtlONxjbJB0FRSiSRs8hGOugtSXHZjEZ3Aehv55pi
m0PqaNavMhcNqqzFOx/OkTPLZWJ0up7BXrEJWf2o+w1wSYAK6xn70Y+2ZBu7wufDmi/4IJQzKCaJ
5sAyAeI2N8A0d1jlrf1ZvDVeD4ol+lpjBhpedU+fw78B3f0gmrcuWppV/QiIfeB0+QoIUzS59JYg
E8WR7I5xgcO5HB7bkcpTNTY19lXa5k/djoXJ6g21pY2OKoXIQq+Edx+EcaYlLQtJijpc+EG+j7Ld
0m8Ft47tyqXVcBYl79GVOKoQQDbDLr8Lv4ZXDCbCaG123TUMaXabYpO/5QftVTQqJlocZ2nSeUQR
JkbYH9apvajehJKcYHkCo8IzInQN8COAu8eWx9oR07sEJGsgpQO5O4xKJCyTrQFOfzgwzqwYE2lj
ZYCPY0Pc2nbp7OpteI6RzkZrrj2/AcUE48jV/84vYUIswn+Z4JnxiTsIJRJz0RVEQTS4ray7hAz2
guf15d1cN2AnIZwB07sgqaUK79LISm15eB3G3s5A7QRIfOPpsqh1R3cSxRkvtDebwPNG2nyqHnTz
YdAectP/dyI4U9WVcR33IR4Aqbwt5mPcb+hyf1nEH+Kr0zI4m0SqYBgVZvJHh0U8BTLFkRtsWQtY
7IvaiUTS+NQaJorkZmAAAqxTFdV10H9Q4ISwzprAE/nPtcrNucppnGkaDKUo0gZrq9EF1uxyb9oW
W9NlnejSN+la94yvDJVK2gWFm75Fd6JB1ndiic+m6/fmapzpCjVpWhaCVE+0Y2NO5YYhmdFXCwXJ
6b2M1j0nz+lOdhOvcNqD9qNDYNE53WPmZQDm+jtTffo5nDWLQUPZxawNJOjpfapET5op4oAS7jkX
I7VKqw6kQzU2/gVIdP3F8sFvhCyaj35y1GSbt2qbZOg9SRa7eYq2wWBXG9E61z2GSQglKnIpfDNv
mbcSlUZs+5yi9iu5g3WoI5CkPGupNxl+RwXZsHVTcJLHrVmepIEqKtoplzZ4bePQy+vyRrcK9/Jd
FYnhDLdWz7JmNngrJM2dFZbAGtxlpoiC/Q9X9LQYzoRmZY/RwwBK0nrtN1ZMhzdC1tgfMbeBBJto
roHZsM9X5CSOM6PhaEadmptItzaGrRVXnQYcGuICkczO0k1Zffl3e8iZ1DQvZkNaYBIy862AbpY/
ZiGKOLvVl5bEmVSp1rTRinAFGoS1bAwFxOSxMznGXt1GP0Uw/ZeVnfIZvDyhMo3ZBLEebYIls4to
E6q1nZc3bXzICz+dvv+bLfxEWAGQZXmcKBw56Y7TfE+7vVoLTmndjf9HKSif0eub0pyHBm6irww7
AinLEg72oC3XILS5okMocOXvICV/PjEgwuBEz15ao0zKqkrYHqIXjzU4xAAsfIe2EeZoREvjbEU/
6W2sgyrPlabrgNptpztp+jWxjqUY9ZH97EvL4gzGoOdFoFbIvOajmzww0oMSLd5Dcd27s5t51k5q
BSZq3XooimmqYG6hn3gU+0yt64F1l7We5tPaDnbBkdhzbJu+bAPtUoTRxazRpyWeyeM8rFQvCfAC
MB5SJkhEqYotB/s0u6FRurus9eth85kkTkcMskR5BnSC93G22Yucm8RvtsEtdRsPMLn+L+lV5MfW
RpWIfCaTUxYpiWS5pnj6JCWIK1TwVhQ3gUsfNKScm3ux42Tfu7SbnMJkidbpJerdYA5yR3qUxx+C
TWQR1yUBnHMZI6urGmYaO99EhaPeVM/qF9ZqEu3RmnxZ2Kq7PNs8zrP0I4h1lrjCvE2meH3U2pVs
bWdL2JAv2jTOpbRLoVQywQOOdUm194D63pDEpi7ao+7ZDEVWOvT+8tLWMydna+NcTJIYhaV1yIA1
Lmvozdy0dAgkzi6TaLmAU3Pz58tCBevkswqdPgS1ykBQ9djL4+t2+HX5+4Lz+sSyqGidQVWEN6Ux
ugG17Dkdd4MhzI6sRhynveNp7M121Nqmxt7903jdojMm38Rf802TOOmRhTnzVhltaTffSw+Xl7hq
/M9EczZEiaa4yGMFvbeoeMjWS0VuFHIA/LadJT//nSh2mmcuLQy6NBhYmn6w9lR96KrnabnS6WGi
ghZP0Zo4m5GXxEgVVn1L1J/x+ApmJ6m7DtQfGojiLy9JFRh7g7MeVV7q8wLEUDe4UtDyp+10VHOY
FaE7ZaP6iR9vgPS07ZBBjB2WlUVPopM/x/5fFMjO7bLBmZawUeq5krC5un5P8tdUB2bX5bWKLhtn
VOQ+GPJqQCIj65+NrNgbeSh4tIgkcCZkHstKgxoi1yvtK3COJYK+ScF15hFn2nqJFZn1+VUY++9u
ayAOiLCH1uM2RdcUUzPwhyd2LMexlwZWME920ku7AcwvCNNqHwjvrqjndl33foviMxe9UiWLxqaG
qfxaUzvTE8fRW0H+ff1MTkK4hEUYE1MKJcQY2VA8wFXti8DwLivWWrs0dPckg4uYGrWX84jNj7Gk
u2QrdrxtbhiiV3MIj1DkrbaZPIa92/j0fhERmaxrxUk6bwHLpMvGDqnpofOiKbB7SUNDwLQRLFK0
kez/Z9bPGk2ApXWwFBpwP9NfgaPbZE/wFMud+Ra0SnbkoukUneEgV7JTn5X3cjHW33q0c1osZxqX
CE3aMwDKXbVLNlWDLvRq9JRQtpM4PdDRtIMk36pt4fQ1uSkTU7ALfwjGT/I5e4lh3baNKYDUBn/0
Fjf1AqzauHqvVgkn5zTRnnNGMaWVVZJwxmXMjTsAT9xVCzjWkn5fG/oPeXwdguhxKurRnkh9ZSh0
W/TTNyOgbrkQjySGF2vmc5Yt27GN/KbVKlutLLdXkI7M+n1ixl5dF6bdN43XRGibbdTaHyriBEHq
WRVG3if5IUvNnWyAeSQTPUmFm8lZ5DIKulxn4AjzO6h94f4HzrXbjFtR3UFkbTjj3ASV1GMwEHup
fbdUlOFmJzW3hiiH/Yc48reG8EwjFBCGXQ5z4UYluJ8G/31Y5yrdoEW5fgl884YiM4uTuHw9Basj
nJnTwHVdtzl7bqtPg3k3d69J8YUYIpQppnCfHxunxXGWDmbFaIYZRqA3pptCD49F322kubStavKn
aBC8EEXiONPWTJkqxxSFxaHV3ajbgdzQDgfZGRfUT/PQvbyHAkNKOAtXlpXVliVOzlyc1vo5pRvr
bxCXzl0Fj6kTqdacBRFcBZuiNjB5S0c7e2ao1BSl2eSnkC1sPTQ/nRhnsNRODrtJQ59O+NT/Sm5b
DG5H7sKyZ9Q29rJvK17lbKtHESrretb65BQJZ7vkRtGtmA2sjQ4gh5+G97d2ejdsgQ5/ExyjyMl3
LP1Jr+ERA5Qc/6J//sNWc9YlkcxpKtmDjqgvXbXps8dc+XZZY9Yr32eL5IxKl1mRtDSoWLG2iflr
jYnTTHE6zMQPTwkwsK1X/QE9PC4jmReIFmgrj+EQN5Kchuxg2dA6YMfLp/K68sloV4cl91RwcFaY
H/8bSrjzXeWJSKIuMNN6wSUxok0WlLYepII4ff3Sm4ZONKJr1OIUR6kly0oHpPNSM3GayHBTrXNk
idhN9X0cnwTbyLoxP1u0kzReS7Qspjoozt9Lt8s2APwZy1JGe9GB/eFCnCRxutIUSRkUwcSG6kav
emDMDACK2saPMbgLom3tG04PqBxX9TNv3Oo/TFGxY91H/OcHYDD+YwS3dMBhRBsawtT4GGTPKcZm
yHeSiFzRetByEsO5oshaNMm0RrxSlutK/jZVj4IjY07mz0eGYaCP61DKCfNBCWY9smN4zaY9wKp3
q29kN9vHrjBhKJLG+SCQFQRyJuHYWF6IJXzNnbr7h5HNckX11fVLfdo7zgVVTV3PjYKAL51yux1k
ezbeisSw/+UOsp/xIZaXkgzTChiD3WFNqOHqQFgOMLzOnnmiOTHRmjgPpOUWnXqdgcBEV+38kmbH
Lr8XLOjyLTb4btRJs9CNikHid2MYHpRDuNEx999c/aVbO50Qby/MpG6LCPlj8yo6sicAax5unhcX
sFc+CuFueIs2kO3gya5sxy4VpABEl4szImkfSUVbIDOqIlourvPk4fJOCmwED3Ef5IU6tymm9FUi
Oyl5zSwCRABMCCVCAq31p9zvnXzPRJwpYVx0SpWFCFkZggI6v28MkFSyU8u//AVGDpzWSRRnMQbS
JKHRwvI10tckPMbKkz4KOihXtVxVFUvWFLDOU+5KEU0apcoMkczQD0b9HFW3uig3s3o2ZyK4iwQA
2VAHgS1KF9VdPe9LdOHQ5ioAldBlHVjVsTM5nAPO1CWVpQpy5vK2nDet9DcpmbPvc1eo6nMNeVQN
1meKXMOcbySiC05j/Wl5JoO7J6MUzl1bwSCom8GtfqT78JEgNxG/pm60F6mX4GD4NH4QD/qYMqzC
XB9s9PdXRWLXCI9EXbqrkdFpUXw6XzNDq140IAfp2lNqemVybMptZBxKU/TOW08DqjpVqWppMtE4
rxeVsw6QeiyJ0bMBJtkur7KDtWE85CJWp7V5RAKP/VsW5/QMCx3AcYKro96VWx1sXwRdwJIjfatd
2c+24pocU7BPAcSZQP6uKnmrWBMywVKnuVW762iPvNExz+Fz02PcfLl8n9aP7bQ+7t620YBC9IAS
YBtHLwrG7BWK4iOhkd1Hi28uP/6dOO76BlUTljqbVJOXwp7qvYR2xASdIOH0lAytwFasm73T2ri7
bFp1RmY22jcXP0jhxhmwH61flxckksHd5Srq8rILkCeewvabobRf+qLY6Ia2vSxmXSvALQYUV2qa
/FBVpWUSCVkKRZEpmvlvx/prMH0J1GvDulb/ApQWOn8SxnmkppKGqG7wyDGCK1Qd7SLb1tXz5QWt
G0FNJZYJb430H7dxRhtqY7zgiah/qXagaXJyvDUar9yZ/wU28arXOAnjjWCelmqzEKwIsfk+0ZIv
chA+XV7Q2tAikc9kcE8LpZ1VAhfI4lbGMmH4+lsW2Zk/HKo38sCwxuVjta+c4L4+jId2a92KEHFE
e8qXOoPRHMYgwk/4h4IKkOduB7hfRkEFLu/N5QWvj2WcLZgzw3pIxiTR8fiAGzuSkXFtOeFXugOr
/ZWyQQtKa2sYEYpCR7TQ1Ut3JpkzyopqxW2NCVRXi+7LeT8Nj4qIuGzVbZ6J4MywMmutNtWwi2b+
oyfPTUwdEGUujZBretUAnwniDHA0ZvFkxCxovlNQ4KT7yo987Z5RFXY2GG120z7aJnvxYMTqs+RM
MGeK647EGrLtCAq7703xolvHIDYcQwqdfkCTEjG9UWsAuRZFghee6DJyZrkPDT2IggX5tfTbAPqy
JXu7rJmiLeVMS5UO8UxyxAepkThjBnDG6rorfbJMNh38y7IEi+HLnqkWLGizHfGcw/iMlh9G0TVb
V0Q0tRLwoei6xh0TcGp7tNH3aDbN281YNZt6Ch4JzZ9qJRYEpuuiLM3AcwQYODwJKFDjDTleQlTY
09aw+7hEzgdQ+6WyqZNZ4JvXAyvtJIzT+yTpEk1bQMypf+ncGGRKEggF9A1xKeC1GJ2SaCPXK6Fn
ErmdTPO+qNseEap6NTuzh6nyn6a73I+g6qwOvV/v2Mzf+Ea98gnkhLUAJG3dZp3Wy2t93bRjbSHT
IAGIBtll1A1ErRnrPWtnK+QUnwZzCAxDGK2+csyrMbMJRhpRKdtOIbK+YE64Sa4tdKWKEg+CtfEP
80gaKmnJ8Wga1U0d0SMdgRw+F4KrJlBP/k2edH0SFiaAgNHHYDf1lkhAoU4TO0luL99p0XK4+Aev
6DrWqnfMyW2gPBcFZuMEIthJfIryTyf13gl4ll8I4ynJCgZ0xbCb83fGQ4YNJHq+iLaMc5TEyE2p
tmAJzfatLN/6vnCU4WYYRe0rq+Hp2XI4bxnqslXXEo6G9HSnUfPnIls2qGoOZRZYtqwmnlaLGlrW
n4FnQjkLkpJSA/Y+jgnQu6Ad7zfmKwG7RX4L2NbtZY1Yt/K/L+97KHR2XKmcGLVFJZRS5BvJum0T
QdZh9ZyIaspUQYSv8tzBqWFmURHC8pqZ/LOyGjchyXEc+q2StHeXlyISxalEWgD7XJZZQzIGIuvp
QSr2KL7baWoJ3LxIEKcTMSXAnUxgbqsAwEoxsC2UX1a272VRsm71cAhV4SA1NL9/Ki8rmWpKC17M
6fIIKCf06mgCZ7VqEM4kcAbBjAFf3VvoO8pDX0lfJupn5tPlYxGJ4ILpqWn+n49SMx711tHJyygK
VdYLgmfL4I5eayqEQCbeqq3Xe1ZhJzv5V3hIvQgTiDlALV7U7wZoG2WwHQ+vl5e3rgynM+KUwaKD
uhiYrESjZ7/LNRMjsSWSGao/dKJmPZE6sJ9ydlfLWFrCicHiV0CAbA6ZiE9F9H0ujMiVLojqEX3G
AT0AGUYSDWWLtooLFMi0TNLM+gpIZ9jIpCv9t0DahaEAU/fdxXxyQWfawAULS1O3SRwhm97vG8xi
v9N4h/ay6V2APPr6rSqoDqy6vJM8viaspOlo6hmmE/7D7JDuFJCii1ye4CLxNeCm0uKgZ417kbWJ
wx81cULz4bIyi0Rw5qDRBjWQGNp80DxKk1OZX/DiEFhPgZbxSK3plMrRGCFAiIzN3GxjkcdZbwU6
Ow72A86uiWkihWoZSEI333tP/taD9mUIHOVa+sqmM9vn/LkTU5EzK/ZJ59DvoYBYSQO5I3d3Kvg/
XUY1BBZI8eWrGqEpPbLRZ/R37WJf210+qHWLdyaPu0tJYlpIH6PBcr5jPR7AJzs0brMzDoznYdJt
wJZdMZzYYvNXHV1nkrnbFVe9mRUztL21nrXg1YosuwRTLdrcBUtcVZSTIP4BukhhlYDfiRl1xQdk
6GZ67g4MKRXIWG7kSbojCvbWLceZSD7T1Q/KrDE0MCaSOCzNlDrVgXUHAJjLF3XRr163M3HcddPK
RAODMtoap/AQRMelcKdY8Dhbvw1nMjj3a3ZLWyysq731uiOGWdkMXwWkD3DquKxDpgJQkFA7VzMw
Z0K5KziTqpnMnCEdLNsq3Bfzlzl5qcufOtnoY+1pRWyX6qNAXz5XNi1FNhBqgsAFeNJ8NVpDIbLu
mkZ2y18TUnbaFsMrxC7s8DUR1p4+6+ZHWdz1y+p+yVM5k90g2XXWrSqi2FlJeH4UwN2yPI5J0E+t
DJ8i47WLZgEQN+wnDzEGELpEPeGC5fDPXGPQAlIaiewq4XWl3i2iYWrR97l7ReqkS2kgya401n6Z
616z5P+7RfywY+87emb2A73oJdrj+OkVM/uKTx3tOXCT5wBtAdE2vsWkmTMfgnshszQ77I+2/6Nk
7oqlSE5UoQFlkDez0+y0rTx7up/uA/e7PjtVjtYmxjBtIuv5U3RyK/ebCbeoKYPUzMJD7qO3k2lB
wiTRZDc6ysj9mDVm0xkHdPaEDuOdasvb8EZkJz8Hch9lctovl1WXZ8qwuCA6s9N8W493ZiQ7VDSg
u6o2JpwqQN01RsPwcW1KEdLQstTFbcbnMntTTIFxXF3H2fe5gDpToghF8Vp2gY3yJe8tp6zIT5BM
Hto8/SKwTp9tPfbsTBZ3TkQBNko6a4s7fDdsn3GssxRdePwnKB3t5VUgkFmIT1p5JpA7JEPNIlLQ
HCbqar6zerv8xsoYiZ+CRav4FR+NjfTVtFnSzHCpyBZ/dgAfV8uZr4XMSdT0new2qmrXqLRF7auJ
wchUus9KDN0dYuutGraXl7y+xdAV4FQblPK5Bq2IQqtLsOLeGl1jNB+SKLCDOROIWdfKkxj2/zND
I1PNiogO01zW15267XNBHmMl/cM27ySAU3ttSQtdkqH2bK6vvG83OVCPMGNhF3e6IFu3EvF8lMVd
AZrnFlw11HImGGTNvTS10YA9AdKi//4PBNlSOJePaaW89lEmdxUiJWzygjYsypreJzoI0PDAgOtJ
KAwtTo3XUwr8e1HgKjo37kKgtEaNrivhUrUHuThqs+DcROrH6XzVLr3SZ1hWFl6n/VUk31j9g2Dr
1i2WZZlAXGYPCs6RdrE2dRaFq3mnfNxoflfYjCOxx4TD5IUO2o8d6VaEdrO+cyepXJxa6ZZigk1e
Rm/w+BQOkdMvlcAU/0ERTzI4JxpZQ6fnLU5ndMiejfhEbvHG2uVZ6E1BXy3QQtFOcrc4tWiuFXoM
GtzkaAGln6ixbdDbpBI29awb4tPKuOscdXJQSoYCb4mBje+GPx1yzG/B+t8FN+YRfB4MQdPAQy5A
gkrYSMu0+rMbOEnnLngZoOxlyRUssQtyPLvZSTcEhOHUnUHBntkM6jJwnjQ79kU7vB7DmifR3D2v
8mFJuxYLZ2DHbOZffwahiMMavYdHUTfYCjgpsyonadz1VmYk3Rp00aFFtNqB0Aa0BDXin8qJBMVE
9rMv7Sh3z818MJaAaWoRHgz1m1rrqCh6snRMVF3wBhZcPD6zROSZBKQI0Ttem1s1NrchiAkumxSB
fvBZpS5aShNEZ7K7lA+1ekiAJqMB2OhLrT5XYSm4dCKV0DlLojeGUjUV9k6/Sa8ZCKrlNV6I0JyR
8YpiY8FB8ZmmsZbSBfBCshvmizNrr6qx7WaAxKGxNhN1VYhO6pM56Ud1DGAiY+mZVN9UQ9RbsO5d
fqu3zlsRcA+lAGhY3IJ+o92VRQ+JVAuORySDsxVtIBlhnEJGPT+EERg3iqs6EqFZiHaKswpRmwNY
a4JOk+IgTcd88i8rtMo8xaf7yboKgOurg8KXu5/zrI3jXGIVCQCSU0x7tJi9Sp3Wp68pWhzrxE3e
GBK55qlvA8akQPVYJ84kDHOYLl/4HfyjukUvrBoEBfPVE8MNg7I77QsSc07iAeR9d3nZK20HsH+n
ZfNF5LykwBRg4U3rGS8VsDsKwx4VVMcxBO1bO/me3oNERSBUsNf8o1sOWhNT3ljjvDc3yzFzGewp
qEm/NzbolJz/vQLycY3s55yF3kae6o2qwZmZRej3MmDYq0yAArHSavBRBneT1TkY0bOCJVUvvVc8
kNmWvcyXPOuxOkTfLHA1YrIsdkXsSKt37+z4uPutqgFmjs1lceP6Wg3uW3o/iCpx67mCMxnc/S4a
owbJNZZG79RiQya7vMvRlwIuM4KoO3SS/fhFHAewr36+B9SkMiGWYpjchkozkubVCA/TJLJHJyeX
MYSYfk3JVqCMLPjlBSkysu+AbKIgKuK0o2oNaawW2GAFjcV4y4QesKHlH5jP3zZgqXYE4tZ0X0FX
Kvq0CdHR7/lRGSlAFIqsx27C1s+OuTcOEoi8yI0O2AGWpBOFcmuG80weHwwMxhzmxMLzFoSRbtGQ
XagQwZrWjupcBPe8IJEUGZWcyu6glu4w/QLEqkvMfVKKuE/WtP1cEBcHqEPV0aSAscrquwI0XVK2
bzvR21a0YZw+0FJfBg1pWrcHvMoxx5zmtKU7/QpYNXuGL4RikOAVI1oWp+oUhCiS1dQo2BdIQgB1
evSpCPhPdEacoagqtLGDoAoJv6Gx2xqNKfdJ9WOQaveyfovWwhmLFBRjkmZg95Iy24f1sNVr/aCk
hejWitbDxQMLoWMV1ljPvCF3wabyQw9cBnuAJRyVzeIE9nIVF7aoZ241yXKugdxzQSqMKEhMHBVL
QiwP7SbdaBtp0339L3gTVg3TyVLonKUIhinpaIMl5jR3Gum1K67bxG/HQ20Zbj5HdqccWvlVGQUx
gWBreUx+qlR6awxIiaeJ5GSJn0sbZPntIEq8y7oiuGk8tV/U94tlDlhgWd1G1iuZny5/f/XdcHZa
lLMXiTw0ZJwhIEVKrHsofAy0H99TYvv5IHo3/EEaQb2WAfJQvimqJ1ZXJ8yyd/7iY9ZwE3pzghxL
u8v2Yjgydvqf3Bbqxv+RxmliIRUTUBuhicr8JUoOdZPZsex0qL9rCXXCJbKVWTQt/Af1PwnlVHLp
tRhkythQxtDDKiXxRobnYnQzs2jwdd2S/Jb13r56FrV16CSuRxUR/6KGdoZcS6sdu0CgIuu6boDK
Q7UwD8iTNVvFkklGrsP5Y0zFVMxNaBVXfRn+oLIkwmpcTVYpykkY+zFnKwIaX1KVOgog475npR4v
qOziMIFCvrHzG8kVlZjWd/Akj7ORoTxEvarBFqfDN7PctOY3JRN5y7XnyvmaODWM2i4ZkhyFpCCF
t2Tx07TNDpjRwjQYQ9AWuJfVOPtcHqeBoWGFEWGFK7NgMLmpaet17teZNtmoRH5duqJ1UxL9WiLz
Qc7yrZIlP8Ih3OpdPXtzvzzNtHPM0AwFMZDocHmSOUnJQ7mUzfd3m8sq5iV8Q+Drm/Gobi23e71s
29ayFGf7wLM9T1onkaFA2lg3v4fZLZEn29R+jiA3X0RPb4EaWZwV7XJg1RQN1AjJKqnahtrPoN5c
Xs0fbOdvVeUhq4spi2dpwtVgkzqg/vLCx+Lwj2Gh94bgsbbud07C2P/P7mHU0TQMalbxyZCKuykb
EVLf6pPp/HTYlp5JSCwT1kaL4dk8eqfHdnfEU8mZni2H3oyRK+1z3xIiUInOiTMv9Zg2eamhHJ8F
mzYI7bnbxn9TWz1fGGdSorRv21GFDB2Vn2bqfXkUYuiu2mRwByhstk/W+ARcB66ozFRKxgih+fDZ
h+4B5LEFiC8NJ3xQ/V7CQzpzRDdqVSvOxHJa0SpaO+QBtMKwNug4qSyB1q07zzMBnFKYKZ6zhKJu
PO5H4Oe2Tnxn7oB+f8zu/vemP0tRzkRxqtAUQIkMUPx3af+mZHcZIXYXi6g7VvVNxTOWgR2bxjuG
ypmSy32SlEOKDYv6yAPPOaA2y1utCe8FtmH1YDRowz+oADqnc8VI1anNYPJHZ/RkD4h9yD9Y76xU
IGlw22fRk3ndGp1J5JyaanRkNgoCx/lU7ZZduJeeANLr6AzN9lGUnVrdRo0w4BoK6kOVU4s2DePW
HHGlAqN10mjX4I88CJpNV93FmRBOITBBHY51qcLkLQgQpfx+WsKjYWWHDKJqXcS4un5kpzVxRwZm
ptigMdZkzM9oBx16wXyA6PvcAUmYAiuGFN8HC8lxGkpv6CeBQxcdCxdoLFWEC9sbEDE2j2ko79Cr
uMtySfD2F6yEx9VcaKKo4CaDp1jwJEk1myShoPK0WjlXdPYmkdENQ3m4C1lRlymlOPzBx7w+oB51
17dAI+e9BnYOLjQn+Wr8qITwK6s7eCaW0zmtbwZLLVjcoEt2MSkvpVk6oJd9vmwfRGI4XQNRX9oq
TYqe1njcGC2oxlvTyYvGuyxm1SsZumkiFWmgSsAluYrJLC30AiDwJIXdSZLdobti/lnHhUDQuz3j
X3YEM7sAfcIIB+XhHFKdRFk2sLuqyI7WgddVBXp3UMcvgRZ9r3Ppp1nl10B+3ZYVCIvQLNap1dE0
JG+KkmNXlNu5Kze5Asw6kMbujCrxSQlqMQnznto0HkgsP6ajfAArozdbwRdlyg8l1X7U07gpwQmv
k3Fj1sAUltFzKeu32jgcADxx1Wb0y6hn35ucfu0kFILDKNqm8WyPfeSaTenGWnEv1fSpAyplB6wx
rxvSp0GXb8qu0zxZ7x/mMn9J6prY5lL4SRzv6ywSbN9Kj7OlnG8fu3FnbkkxojLLG2wfCyXrAvxm
+WTLiS2FNnHlF+tXB33vvlq78G0Uuo6163wunCnrmfCo6vSs1RSUAYz6bhmWQy1Mz7BPXFIP7lrF
chANNMuALJPItpEem6IETaN/WdtFQrhLJY9oi1IKPPTbontFPX5Hgqy2MW307bIc0X5xhhwRZIAB
BQTKtfTFindxtbv8fWalL20WZ8VNOaR5A6IqVPVABIe6MUNvFHPjrhmHs2PncUTlmWWaCoihOAwr
Kbw89fuksGku6m8XbBhvhqzFskaVuaUp2C0gFtKLx8s7Jjh5wr32UjVFea6FgML6jk5zO1KutJi6
fyOEEpRBFFC28PAdw1hoTTZDiFGUdry8pPVVnSv2ZSGrW4WWbgN9rhr6+jgdLmp9qEH0hihueTTU
bRiK2NZEAjjlVXojbkMDyjuT3lYHkJSFoyC/IhLB6e8ArtJ2nLCGZXoum5eg8i7v0coQOKylSg2F
DY7+H2nf1SM5jnT7iwTIkDKvMillZnnT7kXo7umR916//h7W7G4pWfqSt3uwGGAHNcgQyWBEMMw5
VOGbZQ1TG4EVjZdCeDvDVKLU/ZhjbCI86U7lJ/56wiyKXRzAU9U69assiO33l/cunbNlRVbPdTWx
EAEIZm1X3jTVH1kyTaMmXDeCEcKJGBKl1eIYfpuWzaHNwiPIGjESWT5e38jd1x1mZ/4nh9M2K6nj
dS1XtpHI/doN5szroPfY7JiwaYmVoD5YtY0sTvE6s8wxHcsSe5+ke+PQYFapt8BatxyW4xKMkk1f
rq9u174RzbTAxqvrFo+EKw2LheniSXZRprIbubTlqrQXc4Efd69L2jXYlOCth5kMVebLo2tRrKpF
oI9AnLNHK7fX+thO36LudujRmk5+KchsXBe5A/aJO/Auky+RGotu6CTGPR4wETV8bxqA1TQ+vGvk
E3v0Wqb6IBUBqYmtOMODGP12N3m4/QIuuBwNs8qHFF8w4QsMUBT75pE8M3j2ykXXjiuC293X1s2S
OStfDKSsVja6wXiKCi8+LJqtPtNT5U6BEMt095ZvhHEVVbVZ0L1TRdAeRXLXSTloqil4ELLb9eFG
bESwT9jEXdFSzJGsDegWCEePqD8aQlELmfypTO8aoxa8qN5Kb9fEMSe6EScR0pG+hZa2wIgGfNzw
SRt1VCnC7J7KxQO43ssTiEG+jfMy2PUo3ZJ4cq1+OQ4dRtFo9SMzAamhhMMvC7Pzq2zYeq6+5Fbh
6stymxb6YRnSW6VeXCXve5vMxncwkh81RBfxtIy2XCeZm67RWcu1X8akPrRmfJzS5BBb6bNVAa1s
kfMja9O2Ez2Z7EVpKzuNACxWLviPG/WTFMsPpr4eNADegH/+qWrSG6OMYicvMYhMaWybzfcyGY5V
bDyvo5nYydC3tpkrNxH6JQRXUHR8nJEGwtewyJGEmL3HF9OvihYkpHDV8TQqggf3bnyz0RTOTqfa
CDwGBLfuAtTWXP++yKUzWX/kDTZSOAs9WDCiUr8wb6A6saOAcKEOGF6m2Buwn7qmi1yIsCo6OBZ6
OB7dcqIROPbtsZsf5za2RxAOYP7/urUUHBVfHW6ntptjDWW5ZdBsWYJK1I+osazrNyIaCBQcFV8f
XiVgMJcyrKJkFq4ikc/TEDlAb3y6vqJd5/Z+VnyVeFyVBgTxcG5ytDqIIV5MCfTUUeL2Jtjir8sS
GV6dt4XAHwGAIk6rvJkRJuSYugKH+hvKgCgJvG92DR1jxTI8KV+P7hOZRm1Zrm64Bll6R2tBQlv0
+5yOS+EqZUof4ymy6p5qVQctrAVU3vsa8L4ETrdRdlIni+IaSblsywN64TUPpK3u9UMRLISvNIdT
WSyaioWYzUOcHqtIsFHq/hX93zL4THnYLKnVlMy9n7rcVp3kvJyaT6qjes33dLK72/DIaPQws+CU
NtCJTiAMBMbgffgzVG31nN+Kmuz3Vf79g9RL/5UniFTVCpd4LDVHNmtnrYLZAkJyI1J40d5y+h62
tMqtEUvv6sguqT+uggzCbgcroe9rYV+w8cVEBp9y0uH0ehfz7E+sgY8c40MYMJi/+lU8x7irlDrG
J/GopEgHsr9vBEoplTQyhugULlGS0vpTK+XnwRQ1Ju5GwhsxnE9UVnUcjdCSAe/0c1o9iQQ9OVha
UIOiCIxpZfLz+i3YrXqQjUDOM6qa0vaVFqLxHbCkti7FTyvYaZKucyaqnwxknGZpAjXi7KNX2jEU
ADnOojhuV10238DZlBLMfpEBAnWX0ENMb4vsT+LEze9zBiUfKIxli9egNBMES48dxjDS7hyGi60K
gXl3b9m7ML4loFiSvOpnCBuK81JFdpN5g3qT6X9dPziBPn5oBejmKKtCRDRyAcZpNQMe6tfa+Hxd
yO6gzEY7+C6ActVMMlcoVORE+zZHze2ypD5wBQPFSJBXxr/0peTjpt9NqjY616UL1IJvDxjkcQ5z
JMxdtfquVecw/XL99/eNyOaoOCOiTUU21MmbEWE1RmCqnfvg53piOPvVcy6k6N5/c24EckZEGak5
o8yI7czSB7MfXpo675DNkwEvKw1eFWcPVhb9oClQqeKhD1K1OxWLbjqAxnqquuJpmsbc6dr8riLD
cczayJ7mxptT8tiPcXB9e0QaxpmiNccQeY6L4xrZt0r+G6HSLB2vixDdFc749IpFkbmHiKXJHTUO
AOibt7kzoO/ruqDdahiY0QHBBgIwRpt3ab7BTN3qI0twTqf1gEZOP3bTHvkaNv4+uIqj2vkpPulP
IqLqfR1+l8upmGyiHla0MG3z4Mf640gFqcL9Q3r/fU6jRjrHNYng06VO8qZq8GZtCUCAIAhmRGI4
Xch7wAq86YKangrdNaO/rEbg0kU7xelCggrbVFI4omLobW2IbMxsiLRgLyQDYQ2KoYosq6bJZVyy
UlcwMA3brEpkcbp1BWKv+avOEyeu5Oce9PKGFD8mYX4vR+OhS1RnVkZ76soTnQ3VHpbuuV0WZw41
e9E7wWXY7XLbfh0Xny1UUdEpgh3Qb1mfJb1nuBSNg95w5Q6YfgMmdov70iFP1+/G3sZvxfJXY7RA
Rl9C7Jx+t8o7Kfv0B7/PgibT1Imp8Ga8ifouWSl8yLoqTpS1zporh+si9qImuhHB3TJJHptpanDL
pHGyzejvSEIKUftchs+pfJbb4yjC+txVJEORVWJqmL7nH6l1YwHSQtIxQEoes9ZX2seFPsfLvd6+
yCQXqC3TfP6tj4I20WUTGmDxhJ9rQud0mVieBLip0pF2ga5M8PknWX29vo+7KcmNKL4xAY/KKa0T
g83DpQ8F62YEGjnLSKp26k22qAtm99zeV6Zx91HThlKjHSpok3E2wQmszLbUnBVgXayfJ+0JM62C
rdxzONv1cVdMUtLVqhZgTUTraTVf9dG0x1y16VAIYheRIO5SpUpfmWOCknBXhXacvWj6S6p9RVOl
e/3Edks52xVxqr+uTdhHrPBd3vzzEAJ73EH9KmOEWgPtkuE0N4s7f1tcNA0E9I8GF7fiOf9TaKsW
yQ3Et6i70wNQqc7R7eiwV1gpBrBhu3blJmhs1zePMF2pVGs2kPBVfYa5Vd/PgfxA3vCp6tfhLIwa
RKfI+aQhlSdwdSJeA8bXlyFxmhkQocjqGR7r354TRw1MzKdbD6KLsdtLut1XZoA2K1WGdMkRz8ju
p8XRDoZp54MdH3SGC41h1FY7sGbIP0iSUlPRUDxlFVq+Y6iPZqXqJcQSUxFYatD1gS4iVdi1m5bC
asCmggILMwibZdVSK+fTCnLFta/twVwcWX2e+xuaFN4qHcckuH479sIWalEZCC+UYsiP28VpmZRs
tljJLD+ps0+Bs1T9QbJqK4JbUR8uRQQ4UZiwfHLmMbR140lPREDhu4r4vhC+1aCxpLDC8QCmkn4N
k7+qNlCkO7kUXef9/UK2841UBvt2eTxFmyqZlSDSj60fQ/yXTm8myRBYRpEM7kzWbMoyI+zgzYxj
GZ9V+oM2r9ePfddhYqzjv8vgzmRMsqUISQsRo3YuZpT0euo0SeF0RA2mMfSui9s7HFwYFCjRagcO
K87Wl3VHgPCLXrSomny9pN/g1341RfOQ5plAoZU9j7mVxZn7ARNIUtRi98zX6Ps/g6v6EYwuXuSP
zuSiL9Jh44rknN5mP64vkx0Mb3y3otnBbu5uVAOPYVywq3M32VrnGwAuVR+LUrLr9qdphQLPtqcn
W3GcrY8WqqLXGI3TbQHw0k8gsTR6QUWPbdaHFaHsaKhI6hkKn9Oz+shqE4q7my+/CjOQZcGO7b73
0YWiAcyLKLBAnGYkNUPAnOCvUOG9If6CBvDhV+EbQeOED5bTe5pT6rb2qfZjP/bCJxHa7O4ebuRz
2mKMmZ6AIgSvw+ZWIrdTeL8Of7SH70vktMJCziJLGbM6aR56Lcjo63Wt210CwbXCe81S8c+l1nUE
k+6JDIVHIzO4n1AWDUM7R1XgupjdXJD+LodP25l93DRFDFdhPf/TEpPeY5LCMXzNizG4UYoBRHev
8kYiF/x21jiRNRxZcIEGXX89THf5QwnGE8ygzbjLGpCt5IPqmj8i+HrBctmPf1B9gyhosQGbBu7Z
5bZaudIbrTmycQvpZ30Ij2FAT3kAQkQxto8skMUF3WhxAClijIXGdDoRpOizI0bG18KZtNewfhyX
h3JdvOsL3HMBuNOU4J1vUBReL9eXSxkhqgXr0aObxIq/G+O3Rf1V9F6Y/cEFMBUklUzLxNwur6AA
o8r02MDzuTVv8+y2jURvlj0rtRHAayYJq8acVwgg6gud71GCuL5Vot/nVKHXtS6ZQua+dHowjcZd
9OpfiuA0IEXndNb0E+bWls+pMdgGFaEf7d7f7S5xplbKw4mYFWBkGW13EmhB5Y/n9XF2CDDBomfp
IGJD2MWOMdETDvRAQ0Eliu3rxh/SSKrxWEe3rHzKnlhSsXRD1zgkMPLaOTwCtOvEXs56MH5CZ7DD
GHiEzHx71nH7Dezvm2+ILGnqjRhqbprPc6U7VjzboAW0r2vI/uYCKNEguoXXAd9UCYSiWZtNNA6l
xyjI3SSzzb/yc3Yzepq3BDDK1o0IJGm3MGVuZHJxYlk3obRIqJkzfGXjzFDQ5GfqxwEDPksEnno3
97aVxtmLKp3bwtJwmAxHcXUVkEKw3nHJoSsIn1cHCOG+GdkgUBI9Mvcs1UYyH9qHcZ4MYwQHN43F
aexq2wqRvQrH8SaLrSdpUD9fP8xdlQEdIGwVWjA/9H4WGtU7I1RZTPBFyRyaxXaoCx5FexGxuZHB
xW4IkdM4zXEZSwr+qYp6i57ZBe2PQ5Ufri9n13ptRLHt3dyAtSQ0XwY8WRKaeW2XHslqCILu/dWg
cKDj3WoRPr4HaZ4EyPYZYI1o7q4xbFvezeFdKz1dX8n+wbyL4exJQ6pMWwrAwlPzVs2DRW3sSBRN
7eYVTPjD/66FMxiZNFlmGrMX3pGZLOucfUtew6BLwFKnwvlXP6QH0WSdaGGcNgxkBh0kwU0mBjrL
8totSBuUsqi94f+wGO9r41ShjqtKUtgDRQrWAz1UJ4YOMj82x9kHONkfJEtMVkhgLcYYo+IMRpiH
SQu2SwQYy6HTH5LsZhBS5O4FaRsZPCrYGquk7jqw4lma7kVp5hlFCID0zhvz2E9VNKim4K+2Kltq
vSRLHq/r427X0lY8FxiEw7J2NMLrhfgMqZqBnijAWGGk2SKIlbd5Rz4e3criIoSaVkWOQjPjcJ9d
RtjFAIhr9HZoYD9vfBXjmBTk04OLmTlgQta36kEPlkDUmr6rqobGaN80gEPwLc8oEP5nyYr2qZXO
7fjaad+vb6tIBHcbWrUO1ayHy87ROxoZN0vxDXNa/04GdxMqQw/rWRkUN9T0mwLgFko6P6pGLQjr
9m/cZrs4H10NNNGaCWsJv1n39ND5/WfzpvfmT8CWfRW1L++9l+A5/nc23I2TlgrzuRmuN6NO0f6/
p3p2Hcq7GL4vvEyACmZVsPaUlkcF/G2U5P7149mPpwzdVFkhUtHeyjBbpxW2Zgg8AmRaMdycneMv
sFQYbZ5c4DZ76y8xvOWuC9sI5HzLFA0rSTNYq6qxnISxKCuAimlmJxY1FIkkcQ4mnuuhNqF8kPRE
wtQJo9MqhU5niYBVds8JWQHQKYGmEenkS8ePdI5pgOsdMUZ0rultn3+6fki793Tz+5xFUtdkCE1W
KlKy6kSS/h7wuIfC1LzrYvbvEKZ0LRP9bOaH2Qc5USKrKDFQH33qXYb1HrplYN2uXu8AHEZwY9Xd
43mXxmv3ukSojks9or9APnWf5BM4e8B/4dbPGGHDnBzK7y511KPmMySOCDFBcwQzjJM7ImSE/S/B
CBJBDgR8ZZyNGhelrpE9V9wYKJvWeLdAI2XAHktaKlj0/km+S+KsFBmR98kqQDQV8W3aPJfZsR9F
vnJfG99lcMZpqno0XzSswzexzVPuNq94f9ot+I6BHefkQXEQNfoKVsX3r1pGY8rA/YCNN75Y2ve+
+KxUfxKR4hb954j4Dta07TvMmXZIEhFtxCzy7OcTuYsxTnX9Dgg2741UemMOM1SL6nWe8ZLuBmet
tadmmATh2n7gu1kLlx/QqnFqjAHQOXFlDyzh5gy32avl5bC60i09NYgpRB5LdERs3Zt1dUu59hOS
fG4Z+kZ4nvqgnwUvLZEI9veNiLAxlHKOsSxT8avq+7KcpU7QPbkrAgGRwXKF5EPnK0AE4lzJYDKK
/HOWPPRyMA2CLqb95/dGBjMWm2UUnYQRAzZ5PJzIiQV8DIWX3rLRKxDXB5Gre9dVTrQozvqUqBfO
EYNlMUvzQMr6ZlS7uyUqBZotEsOZniI3FnBN4gYpkTu0ztydtVmQfxSJ4CwPyI0wfJSyGoP5JQSn
KQCAciEY974QJFMxV2BpH9rnik6fFFIioLRazVnT7EaLZi+jIoymXZ9gvYvhLoypWzMpJNi0Ofqe
N+5cKk5lHZdKBF69+7SxAMaqEE2Wgb7CHf8ipV0ySxRUFqfF+2cgo8YgJUPXFz1tdntqtrI4HbCU
tkaaEDpA70eXAcDVsq0ei5vmRQYKBzTir+uq/WYu+bfUViCnEcicrTNwF4AE78p//0OPoKbw8blr
lUhLdq4Fx556yw/j1PtTQB9y+H7BRzAZV76BHxhaYz0iJIRd6pvbyouqAE2sZn6nwslb0aFTvetr
3t9kcINbCCQwWm5xB5q3vTkYJuTlN+apeYy8DPH0cpD80mPMZX+ESGehGUuToUKYL+YOdcgo1akK
uCrzdfDYsBfabu7RG+9pPuZx3daJvdxvguur3LuFW6HcwSZaMmczu+qLZQWSVRxDiidELDJa/8dm
/m9xBivobKyxEs5p3IXQWPY8qZ50J/EkZ3qojqWXnsSjFbsh8GZdBh/K59FA6ARiGfmU/wUORt9g
j6HEXhCMSm72+fouMiPyQTXfj87gAvtSHgd9HhmNjRyk5Db6kxzCdjVcpBFLRU/MBL9PrSBSoe+/
1EFwu3YfkFsZbI2bE+p0Y46LFjLyG/J3Dbj4wqm95th6jNgFqiecHRJKZLq5kSibcR7FCp4pvdt8
SoLSZdRh0q/8rjkABdf/QyTc7Rq5mKCO0Ks3snMiaPZCOsiPD5mjoQBQ3IvaOff8jqVRlQ26Uw2R
zuXiZhLFXUvn1ZVoaGe510w64CL9KPp6XfV2L/BGDqfowLGU27VGJ2c8nZPhZ0gzu8J87XUhzNR9
0O+NEE6/Oym1SLZAiAQixaRT7JSuJ11KHtSuc41aNEi570s38jh9B8G5SWtGaYfIOvQHAOCGL8Mh
v0M4H4giatFBcXq/xLOUkg5aaLWYjTqOWg10BzdUosP1PdxXd7T2GkDatdCzzPmTfm6rop3xZmTV
pwLcnuFxmOz+LUWDPPl98UP0Ht71mIB+Qme6ojHIrksdXCtZ7tMFNTZLc6QwIPJRQiexutyFw91c
PsSiJqldM7iRx10v0rT60Hc4tnQI+vw5FY1ci36f20EknMJ0LDHJtupBrjypqyDHua93mwVwLtgo
BwOsl5Txw8you0Yn4HoisCmYPXKuq8PulSKUEmqZICfgK0BlU5ZDrmN6pBulX5iX95Gufq0N9TYO
szt9tASP1V0zsRHHaXmDPEJrTuxGJd9146abz6bISbHN+WAkQESgIJwHBgVfvsjDtMs7JkJv7Dx2
qzhQkiMwNouffSm4S7ubp6uGCpQUXaZvL/ON52iXPqXziPdjalbPJmYqpFGz5zo7af38qbOEUP7M
vn1Y2kYep9hrnGMYIK3Y1WWIm5mnGHbimDaDgMJM11/XVWO3DcDaiOP03EjXhrYD3JRybwX0mZw0
NzqZN5GXABaZhTLF0fII0mgKmB6mc+22Qsw9tqLLFaMkj8lUZEF1Bf273E0YlawuFiMlrkJfdeKp
0XyUtdZve1ngWnYitUtJXASapnO6ypWluuv98HfLqLO8NHSSY/OCJgt3EVE/CBbG18bpkEvxkkaa
q5ZePgLfIq1sjdwBhV2wsI837mJdPMDWsKjT0AEA0B2kG6sA7cjfkSlIEYpEcG65z1Tdon1LUKj+
opqtva73avLbqZrLZXCuOEXHZAXOP9UdSQIazcLN5AeaDgJr+NFTXUrhzFOKdqfUGlOKGrJ5UoL+
DDZGXw1EQdlHu3EphneIWTY1cy4TN5fDhyHqfbWeD6t5mEekBMJZcDw7o66X4jiz0SHJFWKoSwMo
fG1Pfy+VtxhOjbba9MU3gM6aL4LEjWh9nOGwaBTVXUWxvu7YybKdlrFtSM/z5KnSl+tGaudFd7k4
zkK0jWZMFV20N3hE4uTuGkh3CVqGJfC+579EU4mie8uZiSSepnA1a801x1fT9Eo98ejqD1PmXl/X
Ry92sSy+mlFnaPuSlEZzm0zFlE3ldmiY7HW7p9/Wwm8HEfbbTvv1pUAugO+MfDZXGarf/6dMHU3B
gnpJbTfu6CGH7HeBxOxg/MpoSQtRI51gY3lOvESZujHB4xLdsBj9HUZg/Mx2U6OrUqAx7A5fcSl8
53JhtA2dwhYKU97T5NC1gusmsCGUsyGkzCSZrNhISdLszJ4yux3+pokzNs/ARBpWEfuYwPrylHhS
XAABwAIG7rSerFa3R/1zNqX/zotQzoRYSUTlNZJUVzaLg2bmTjm3h5L8Pm7SpRJyhiNK1byq2ooi
S3outGMe+cX8MvUU9NoCE7VTNbkUxdkNWVJlwBngmBhimHpig9NNYxuRHb603oSZsvnXAna8r9ev
9c5Q26VYzn4octQOC327ZpOHnB6Izuzosf28no+SQ16AJIv/MY728tekeMrvj8FciOeTl3qfa8my
mMQd5m9J2tpab7r671MMXwrhTIkyAwkAYEfUtSz01Ej0htBEdHwspvhwi8GGrsq6CghoPqxRolKu
64YirHnjHmE84oycglFoih9Ju1dsI4wLcDKjnvR2TNHwF1l2Mci2nnxHX8/hum6IpHAhTtQYSRaX
cNPR8hhHX2XqhUUmCHB2jR+hioXCgKZh6BXbunmxZHU5JlE4gmkkJSd5IK9ENYWhtEgId7UGWRlI
0cFHLic8iez6+Ri7P4ubz6xiHJ9EV2rX3m6WxN0okqSRsTLHQXz9VB4KvzugsH8SNUXv4CxAq9/l
mFwmbUhKU9LbVXvrwcv/Aom8a7pJZa+pMzqMoat1iGznTuuaooaQXc3YiOYuVKTpaHCZeoIg4FbS
bxdV9aomCq6rn+DUTE7Ju5iQuS9UNEw0j8QAqZry47qA/SfWZhmcghNJy0MzyTR3PsyuhjSrddee
u8PgMlDRsBWo+m5AsZHG+eGGVoAXQeXX1aqXXnXyIQzUtnHSTDTELlwXO77NpZKiMVX1CUZVex7f
+lwkb72bUCuBLTqK5mdFusB5YtkqVm02CliJ8EHOA7342v/+HOOlpnNGAqGgPBJlgbpVPkj2HBXc
bJ3oQcd+5IMB3xwPZyQ0Ctj0ps8okNZBel9+aZXXRpq9ZL0ZRLxRO4mMywVxJmIAyWJZh3C6ywnM
32i/7Bo7+6U+9OfGz2511A3J4S259lrdh3esUApshafr2i84N37WJZrMZJxNBPRhHvTZl9RyRkmE
ZSiSwdkJSkjeDh1CW8U8AVvQz5qvptoL7MROAvliN3nkpFDP1qXT4KcaTz3RQ34ofvXn9HPvLS4B
N1ToNH+Uw3jXFR5nw8JcvLmEOXUr+WtH78r2KRwFfRqireOshZRpSJLoeEau6tMY3yfRuS/+pRm3
2Dds7EQCzMZ0TaACVehVmY+OZzoKDkfgDC3OOrQWWQaKEq47ddNdLfXAqMtDD8T3p6iq7GU4zkvt
1HHc2Ne1W+A8+CJ12GDUSh3x4g/z3G7XkxBPSXQ+nLmYO0PvCHBqXQxZHYi8HlI5cUoyC/LTonVw
liJcQqKXmK12deVWJk+aqKnp+u+jHeRSBXQlTIeqRGiUARakuMmpgBdHcDkJP/2oN5rU0w6+qHfL
I4C7nfXc/sic3C5eIqA+T59VgV3bWZFFTRXsVozRSOfT7VIx1s0sR8jQxucMbJTyH7xvtwL4UQE0
lqph1yKBuTZHg/qlcsqs34+8L0RwdjNqpUhSpJW4LRpus0cLfWDG4/ULsqO/FyLUy4PXQpOuRmaq
rqqeUgV3BH4mFUUigrN4y5VtDAwAt8sBuJ+qa6ySYddGcSxG5B9+fyW6oapgjSGKqfBPiC4e636Z
8Biqss9WBTD95IkI8w07emyiWGhRMHGhp1d9m6rYLCWpwbSjRgVa5EAuxpxM7MYYz0CgzYodpV/9
+P1K2KVEznQaIZJOmDhRXS0idgyi7Amg0cP6Q1puzfW3FQ5gJIzRTLd0BaBtXCSsDWm+TGaOg4q9
KvybFIdEVJD/GF8xEQBSAZUNNYGvxCkcLfWhrRPVTfUnY/h71FCo0YJIP/eiecaPqg1JKgiZCI4K
MFhcuIhH0zCV9YQurGY+tEN8qtIcqGKy/7t6dymG8wDhpClJGreqW+aHuT7p1m1Z/rYtA3QLBRo/
SODQ5PThWOKu0owGRYYUVACN8qsXvUk+XlCghMkgZgXkFf4PbywLEEQMA4nhXtajRB8jEfvWTrfp
hQDeWNKJ0CprkRaZ6s4uieaglPvFqOinWU3cRNdPJvBC1DU6gqHer2jilnXljG13J8eqI7eDG+KZ
9PvntlnzW7F7c5MzpelRVwtVt4gOQ4cgRPcjURVgT9m3Mjjr2tUFbVG7Ax9Si35nOrlIgJwH2TqZ
cnqbkOzH9SWJxHHXtx2S2WpQGXXL4rUaiC2DErPJb8FYlWG49rqsHaSNyyNlOrXZP6mORimvE9Sk
qiKYwKiWJdZXJeuctjXQ4hUhBwFeKPr32NLnLOvOdGztpDF/VAbm9QHw5inA0FTlwdN1xRvBS1LU
paObsyCA3kmosu+kwMsg6DP6kFrKpbJRAWuqvvWVEC89SE540B9YMlXxal+/mxzp5fre7FmerUjO
JERlvWQavIc7FhVQBEtHw1C88fW6kD1XdLEwPiY0k1lbEgWO4Zn+pGiZSbzCweMY7cKOAiSLyBWB
m+ybif9tJZ9qUtAchkPHVkZt/qCVAM7uRehqgq3j3QPjI9XqjlUNmspZTOMsd4mvZKOgiX8nN3Kh
FXxWaUhb1KoyFlq5/2A+aqnDhh3fWKtuFdFZMSd9mVW4FMfdTADgTQA7qf6pBrLuzvmmPGSoBlZH
1hiMEXuMeIqaV4WL5K4ouC8UDAsiJzM59GcSACfBXcB86C6HOEBbqSLIbInOjv19YxFGvIV1msKL
5Jid7UEE5GvDUaD0zGJe20g+GpI6wHWCzBzvCPqTeGug3U1fUBZB51voKAJpogVxEcTaLsZATWQU
JnqgRmnPAL+bBDivOzx6l6rBGYthykuaNshqzQc0XR7y43yD1/7n8Wy+RKfEZ8w4mKNSwAKIEuf1
3RTdZ86C6PpsoCUNXSxjWB9k+n2mlsBLCPSezy4p+iiHRMqRWu2AZak96/nXcvVoLKoDsi+9ohY8
NncIfjC9zQw8YyIABiqGt4y5HUumP1iWs1hf1fCUGt6/2j0+35T2+RrXkqW5cWnaZYNZk1KUmREc
0IcEU6ShwmNgWQTTLFSbHtQk/nc6bnE2gg5k6Jq0pEDkem7qV63/0Y4v1zdK5Kn4BJOiADGz7ToC
OyQ75t+6swbt58TRLVQUy1PtRG4rUgiR2+czTlEUAkFggiPBUxAw/ovXP3S+Bm5K1lAaIKC0+86u
hYDjApPBJ5zqVgu7rEO71rgeevOlaG/L5tv17RSJ4AxGARS+aRxRdZG08CE1EndRsiPaKAXWnP3M
tSvFGYdhMOoQc7JovKhQWMzQPg2c8BiINwpNg7qjv7JUhPCwH7/+N774kIWKhr62RhV54gi3WNP9
juoHtXxcTEeZRVD3IlncOzRptRKjsJBVwy2aXlW4i3kTZ8/p9PXfHBeRmUfbeEU5MU3wBiGD20el
3VrHrCGnNe79fyeFCzDmTqHmStG3NwN6APBIob/WAr3baWnaeio42cuVrBHN1iLHlnUeQ4zI0KNt
uhTArCBU8a2jiJbouvHDJOSlOJ004dwu8B1JfWeEN5mI+EP0+1woUWlEDZsY7QBSmNv5/KRoh393
Jlz4kA2tnBAVefUidyNGNuONiSAvfN3vEZmzBabed+mQYI9IdszVoIq/tNNfffmwqDfF8mtdRYPd
oj3jjIKOFG5S69gzQ72J1x+rqEVesB4+T6CbXVgvITwF8ftj52d+cmQReSfYtn0TagGPCX3YAP3l
VCvr2gXAu0hHlPFTRu+s+ueoPV8//P8j+H6XwalX34VFHY8I+f+5LR1AoltMq0nAac5vJYGqCaVx
uibNg9IQ1kDRun1iG5hP0gEDZcuAF8gOlisiWRDK4xRPUoZijeae1cyzO4YeMwfa0+g0Rz2IDqI4
dV+aolIZ80LA9eQTYMucAzN0RIxsgKzyBrwObviiPMnPgwtm7PtxEri+XfXYiOMM3dikYwTwWlRD
QMFJ1xsVvb3RJCqJ7HqgjRROCVH80lQA9CNm9Zvvspd5yTfrLrlhSNfyIXLQJfoYHYqzKZDL9O6D
X9+I5fRS1pc40mskJ9bxM7g/u25yl/TJmH+/Zw7eYiPng0ZaxbB2NV5qIL2Pazs1QWLxqRv8ShUN
/IrOi1NGtaOg2ewi1OzXwp71wi6nm1KXvOs3ejcg2iyIs31zGK1L20IJifLVnE07Vr+2xqMW3kXW
4xj3gpfTfsr0XRyPNtEX+ZCVMbzt5CjADUsPWcPo1S2Qp6yeHrQIXaXzFIiGova9/EYuFxgpRROC
5QhJHvWxQ6IOrUsMGcB6NUFbSp3s8PtN5xd6wkNRkK6Tswyk365ef8pMD4l6W5Nf9M6P6lhwr/cf
BZu1cVFSjKJOmec6yx6M/0Qwz9IdwwFSHPqGoD8FwpfITpfH5QI5a5J2hpQlEmqrsh+/LF7h1fcJ
FMbuf+ju7BgnzQufa1vFYyR0wDWBHjHpQVRE2vXbm4VztqZdmmGsUEVAW2f2SjC9Z1t1JXCqu757
I4MzLIk6pUoHYGI3PyaBEjC6RVQsTqLLLrBfKmdXgMISdUPfEDervw/oB9N68ItmflWKGs/2n62b
BfFmJTO6xppn4pqzrfqmbxwY7LeOgsTBps5z4opgzYV3jzMxYVmRaMgQxWOCJH4gGHH/f6RdV3Pc
OLP9RaxiBMlXpgnSKFnB2heWIyOY86+/B9q7HhqiB/XJ5Yd90NY0ATS6Gx3OifzBMTMHM+5efCV+
roo8K08/UobTkqMQwdqNZ/T9poEN6/mSYXSq2YUP0yiwahtoSL9dBp5/hDS0T6wSj1c26F4/5F58
C9KMmzkFco8Kr1cDG9MJD8pO2uFN4VW4qTPm+uODFPylI9S4h1kR5kNXyTCw1Ezdorsy6sQvyYnG
ghEhkSXXOKuz4A0AgkG8A9iaWawU3RcvcQAevPl1cifATnUn47VLdpf9lcjw8HC5UiEZg5bC8Ixu
dGNed8h0V1DhZIcptVRxa6BSIG+KxHO6Q1+3C2Y54F+JdHrbNxtgNEf1BcBhnDupl3GOdAvX1Z4G
nyoSEEN/pIPIa23bt7MU7iw1mcTzbMO+RUDx0v+xDNHbVySAO8O4IPYcKthLhpYYXeXetC+u2Ixh
exsF35vg8tGJpLG/r3IGtEvUegiRSR/boCjuLF3Qpi46FM4dLEqhSlGPUKZX9pqd+aQnTiwkfP+D
cTmfCucR0O6TpUa8sNIbU3xcryftpvXaQ3eKAlE35bb7OQvj/ULSpcUgwf3IR0a1zmwI67c2D5eP
Rrgozit0RRWDxBiqxm6z4tVYFugSrusD69SURNUB0UlxHmGacynvIzxF5Hs1dpsDPcYBms2+DH7i
viVe3CQQQdYJtI9P2g9yDdJElsPM5H1JH/L/HeSM+YBfJ8Un68sJVF4T076O+OnydaxAm/x4+ZQE
ysDn5ivZlmqlgwhiw9y2/xTqUbfuJXJPJW+RfTI+X5YnOCY+UV9azZBQFfIkGzgCkTtTQBckglK2
SAhnFaTICHtVR596rJi7SiocUPK6ei2KFUVi2N9XxkeLid0NNUqjyxLMKng5838w9y8KxZndf/8M
PSsBZxtIR2QTuSvNG4L0jiHQYEzmWMIdSZ4oky1aEGcZhsw0J8KiqljPA33UfNuafb0WzcmIrg1n
GIzGoHqnw0UM08+hukr/d7Tq368NZwpUtdETa8Ks20x/TukDtXSXKv97F91aiME3gsqYbEdvGGam
M/lQg3mrlBtHAS725evyh9D6v9M3+HbQqI7HDjgszIjOLgNzAp7OrnPoQfPlvagOzlTpz6qGJNLv
Ct1QydSbsjKAK4qZjlD91qj0aLetbyqjKNZjccAlWVyckFYkjmUpZC9MBoUA0B7GNF57+Q0iXNeU
HJGxvqzcBp+UTwe0gCQDDmyqU78Zo32WGTuUbLzLJyYSwxkFmRUxihRvoVg6LePkS/Holn0f/J0U
zigsiYl+sBo1J2CVO3r8POuubonGSAQe/B3nVigrilQuMD35wf6M0exA8ot98ZPNWoz7RVSJFGkf
ZxZMtZ9JIrHQ1L4p40OqL06SeFTTBHfqsvkB7e7vWi5PILexF2heb2CKRDqZ4lsrUAI+O2+1VU7a
EA4IHVzVgZFVag/qK4OlUpGKJQF5MQ/dx/YPeEC6pimypXPraoxkls0YZjVH85bmqPnigDlKvLrt
/fslh59sTy0dVHkGey21Qaw8yfHrZd3+Q/LpLIB7CamRbQ89e/rmb5Qe5a4Iyl2zn44ADD+wBhbr
phZNZW13lzA0pX93jx9fj+uwALscCkTLbXGA18OZEUwIkgPdTdSpfBNg/Xh/1o71YInIf0U7ytnC
KAUdcDtBdgSwo2h0kuHH5S3d1sfz4tgHrCIVQx8ko54QqUT1DQXARzzeKpogXf6HnMxZCGf5JnWe
4iRnJTaUpDJfuumucrz8CocEMpAcje9/tybOBCZRlvctWpy8bHnK7deSxA6NRLl50cnwEdHS9pXa
QRXN4VNMTiV5uLwIZtPee8HznnE2b4hAK5Y3WITS7An4IOCOBvmgFddV9j0dRBdr2+eepfEWIlG1
NipQ0WAZDhM9+cDzvtJ2BPhD6TF3J5E8Fi9cWB0/rC4tihZFmfRfFrl1S6AaT250VwOAQhVspeCo
eN7jcqTEkN6KyMr9NGdOawhClm3/9Gv3CFvt6hLN6kLtWENJN7Hsfd7Pezv+MRojiJWlL5e1QnBd
CW8PQF07lzbi8DEHlAZQBdN/8sH7OxlsO1erMZcKHU0KguQoU/xw2vcyPKGsuX8nhbMJmpErqUJR
pk7Sn0X50panphCxFG0gn7BQ/HwwnCWIIr0aoxAOPb62duoXHRVC5J/BDh2/AKjXx1iTFyFj2rhR
YDxeXp/I6BHOQJRpmqhVic5HFsayVo/QU1+/EUfaIS18I5rUEKkgZy7CoenpGMH1Gu1xwChVOLlh
ta+ij4VI5x3lDAUt+mYqbSiH2ZzkbkfJ7vK2CRScB7XMw2iQUxPh65D8U9n3aF9xjOrpsoyNeX+o
BeynAsRCsJ3xYy1hKmu5arEWidPgqW4VlK7kAnISqrHcqLeDz7rawVYuKu9sLm4llzukJqN511Kk
OAri59qtOgaRiNn3LYB8Z1lXMrgDktWkjy0LNeNiJMcolkD4bN00tEU+pXuM686rQHjZN8bjpItY
NQXL48utetXpqEOi7Fm0tTPWN8ryqiYCA8huzYXl8ej+VUQKDRM+Kvimvsjz/dzaTjreh/NNNDz/
nZbwVVVpMPMUjDT/aQlA+Y7RP/OrtjjGA2uBjNB4Oe8BbjCIoFw2ff/5DN+qEisL3BSTnTeDgi7z
vnOSDKUG+ZuRHpp6Z+QHU9IEBn/bTK7kcRZ/tq2RoMaqe6fW7w6YwdqjA9gdjvohujfQkjKBMU8G
nr1dOZkovN4usayEM61aLdZCL0Mj5XgRgW4WiJjdNehEnpdr5Bx9q0Kv6YC4YLnpPcxkYIY//cHq
LB+qsKy+gfMTRY1mzIFhIEnlqzZ9i+QXTTQrtf1kXsng/EFtNVqrT7DQDJw1xpNZHrE6FmGhOeur
qJtp0x+spHGmJpMMwCvmOFJaf1vka30B2JcWu4liC/y4cF2cwdGbvKk7Nvre+iEeRskR/nXPoD90
BPeJEIFGYAD4aiux827SQ0SOTBx7P5s3g5vsoqPyACJL1JVVL0aRzKUiRWXruGB5+LJrqplSNzOU
B3lnHXvwdGo78ygGEBQYUb6kqgzSMKU5ABEWvfMVefHRLRqEWfURP3vWD76g2sedpUwzoHWyJfJC
9Iwo4PKpfYEJ3XxWrKRwhqWrkpmEDRI3Q1Dhxa44yVG/6xzGTzw8RcIs9R90kYDeVDUtE9Ctv9uS
CHDsgzEDq6D12xwtfMoVdZPRTa7ZoJq8rwbRAjffMYzN6f8FcoZj6hMJKJyoMprhobIOyfxgxA+d
sTMXzIHXqTPVn5biToo+qdMiuHjbinIWzdmT2VZgTUoEE3EUX80hgFxSzKCDI+QgOETRGjlTksZL
pNAIb8PSrzCLB923DnhST4Bh1PdJILpnTCfe37Pzujh7kphFNtMcRch6cTsQPUVobLi8IsHO8cU5
S9VLLWKAo4XuW+V1Ud4tojrTdvR/Vgy+QGcUI7i4dIzSsxJn+QCG7CN5g4DT3PZTFGiCupZg0/hi
nZyin0eTWDEgAdz8LF0lKbn/u11jd33lp3M9SWhhw0+H1UNRNI6s77VcEhyNaB2cwWgtLdalGqn4
Zbwq868kE7zURRaCn6MxSNFaJELT7RBoAcpZQZO61Z4xlxe+dEhE0Jei9XD2ITTHLCIRMl9E3unz
UZ8FDWN/0DNgKANHQTUAqvD7qYRlbGaymSENNQ/PiTU4iZ54TSHtw2nMnQ5pFqdEnjwhFv6bP2VD
+KjXqo/TFJiJ7Ut1/hDu5NAh3mVljGubFDepvY8BfijpL5dV8A+ndxbCPmKlg6o2G3mbaCxN9W/j
QOwlJ8YhAa773Yee1EiYK9hbkK3xT41cLxIpG+FMMuNza7tZghEH84oKob9Z0vqdwVvJYfZ3tShd
l4jaJnDFLABW0du0oC/GBAdMEojKeJuHtBLFaQsGg+dYnuEmJvK9lwAoKj3X2eePHNJKCKcJcWyZ
YUUAVTIEs49MeaC+kmuT9Untje+lf1naZji4EsZphD5mstF20H+j6j7LNZXR+VoHXV3uDSIZTpqp
Py8L3H5gryRyV7odUAcN2cx4ehgONYgPWc2VBPNe1KW5fbdXkjgPD2AFtJkDagQR5xLIPtC4dtpN
dCjengyRJ4IxE20l5+dJVtfV0A4IKIwfFGzpU3ckaGmX+8+NJCq5bgbTq6VxTr4Fw+gyFkgVMFpU
NqQyBm9j4zvBYTGFvnC3+NdCIqtVNVRIFwxBfIc8z05pAPzOOIHm/fzQH0Wd2IJ18Y+EeexLhYbo
NQpPGBbHA3oOFNAPiRhFBPeYfySkpa4VaQyTkVCkgTXDadTXEf3Qgt1jqnxp9zhzUUsA5O/thIXT
WgASrAUMxxjxT8GS0uykQwrantSRDosgmNnOz521g++6VCap66YcTW9v2gEUWDbIZL0CJUjtncVl
ZDr91XIXH/9SLTXOmtRmHHWphhsXH95EHlgXLxX262/7sdUCORsCyOWUlDVMZFl/r5IgLTA/eWoj
1VW6L4vkVxhzVNBPPHyvMbUuOFTmTi4dKmdVwHvTUbDt/AvmQdAfLT0UGOZF0yfIEOjLZWmb8c9q
oZxNqdRFnnqKhS71PTGfw1QUzwmcp8YZkr6VQJtRw5AYzuCxnvkQkxb0YAUM1PzyWgSXjud1mDMa
W7OKjWvSJ6X/OWs/tfD734lgq12FAtOgMMR7XfdK9aTUBJjV99IUuZeFCOy8zsUbraX2YckSUSS8
KYYflRlI1QvVnDkyBLom2jHOfjRzpcxGgkdQUaMdZdeGzpQIassiEVywsSgVtdIaYecMuOu+b670
GE1DeeRd3jOBXeenHRvViIp+YR2rXUCkz1p3LFCcKE/jcDKW3okN0TUVmF6dsxA6fEgaD4hrxuHB
bo6Tvl8U3dEbEe+W4ILqnDWw+7EjTVii6xJhhnQYc8Grcfv3QUyqqzJory3ufkqGtCxZCxVY2gPp
brMP4QRpv36ff8ubZZ3PtFExtNkdpeSxtXc2ETQQbx/FWQR3KTONtjMtUS0yymKHRth6utHaT4DF
FOiYYKv4N3wVq8myyLbuqXq7LzK601sRfDszt+9t/3kp3IU01axXB5siK7xUeNbY/5hxf2cBZIro
mRv3ti9rragX9g/e/CyUrXtl1AYrsVRGnOCZnQsKYz+UUEAZ9nLl9MEc2CyHekpulcO4F4neNg5n
yezvK8lp0vV9r6L8O6eh01a9a5fJvgZY8GXj8Ad3fpbDXVa5Gocut5AayRE25AAlYlP9xT6+Yc+C
XrQq4YZydzZFK2YXsac2spzPQF8ALXQGXCLiGaf8uUQvUuaZh+jThxJzq6vG+XIN1BOdFeHxaBeV
31hkl9rh8+Wd3D4w27ZlxdQVsDf/fmBdoptRtsDFqt211dzOKDPLoozJ9h04y+CWYaeTRWQgoiOd
uQSa07BRb+OK1X6jEQM9vUfvkE14avf5TtSPsG1JzqI5Y9j36VzTAa+RSnlWyA7cHk5LdqNojGOD
ZA71be2XHL67Jg7trLCoht6hWwPshtS3Rkf7xwZrjp0Ku2e3zdZZGGcejShLjI51NKpwwOE+/tCo
w2oxXLgS6YuJufwcNqsNFC0HCdtNGiUfilTOi+AMY1dhVkOKgRJEFe1lMaMgHOkzbTpB6CVQAMKZ
QmWWKtLXOJgUoX/0o1dbJ6L3yyKaEdwO8c7L4QwfoY08yBmaAAZDctNq8fo59uy2OE55irYh+SOz
UKsj4uwfnfLaVAEs6+Xpa2FEfp7dTLNodly0d5xtUGmqdTqFnhH5ta4eOsDNkCl2muj7ZRskvD2c
gUA6daENICm96IblJhgrMyNwVcGRJDII23ONq53jLEIZy0uIeB8+/744JFfgYw7073Ljo/Tnlmil
Thon+oqJQoEe/sGF/FIQvs1mVMdGHls8m1gVtQgi33Y7f9orN6yxAeS4mKG2P4nHSETr5UmTMUFS
6nEDTRkCe19cd4dxV7vhK7LUXYpdnr3OlTtH3QMD8/KpCrSH508mAzHDho3kJ1XqxOhQryqUi03b
MawffyeJMyUa6fNBHZACMrpjVlMH1QYnVk6THQeXBQmcpckZk3rJM2VqcSFStXmgI0qcZn7T0elD
T2zA5qpE0U1b5/GaLYlKbYbe7reku+SwUlYYmLvSwxNb5Jw317SSxVmSoSsWEKXjuYDyDGqNrvGC
wYIr/XV5oNdIOrlgzYl/zJHA+m9nWldiOdtik0zOrBTPu9lNbhiOCHTDV3a9x0aoQ18EirjpMlfi
OAszhEU+VAuqQgVpnb4e0Zrx5bJubF/wlQjOsACHvs+rCu+6zpNdDEw75c6I0NTTguDbYx09jZN5
4wtI3+bZuyxbcIZ8zlWK6tlUJNzxcD6p415XrofRvyxCsIF8mhWNlXoq1+zVh36PZNdqT5d/n+3O
u3fSeff4/Ko2AdE9R0sv1JBh5Qx7bdeixiQkHmKx0SU5nK2IVAXtgCoQ9jHD9S9l2I9o1/lsjGYS
lVY3+MkQFa4WxdkL3dJGjIHABHaBtWPgqbpfs4YdX3po9ua9BfwMCkgNjLBneLaIUqvbsAUr8Uxt
Vo+xRh/q2epgF1mLefO936WfGjg8xtkSf0pOyc7GNC4jSCsPGvBcx32NxqhCdxr8HyIzs/kGWH0L
Z2bUaiwTygBTdPTydN/bLyPcvO2nJlAibKBLZbf23bCrXPtV5Hm3Lwcob8GpAIB9fsq1bfuhMCga
uPP2mIyHFgShyUf8gn4WwZ+zJA1DK7NYtv1By8fZ3qWKKIf4B2U6C+FO01qIbpMJhrp3ZVCBxShd
Ll52o/rJEU/fGXD+MxqrU5/x3clXhqhCwC7G+4tzFs8dYIYhp4ZEaG9jNVP6ECONHXvW9eQqbgqM
j/gjAe5qSzn/0NpRaaJAjOihv46nb6N90KuXyyZHpBicT7CtJjZC1vlQ9LOrNc0tkYkbZ61g5zbF
YH7TtoDaRhR+FkJZsrgaIogxMZVqpNNN2w5uZViHD6xmJYZ7tCWYqdTA7oENk67r8bHIjpkuELHt
tFcyOOOZW2pujQXSIPJx/NKfqGsjgtQRmbCGfuljyN0rcdy1GvoZMDktlkTLmzx/zEUDA6KT4W5U
FuVmN+S4UXp33Q0/8nLXpc+XT2XTra2WwN2aricyCJ0RMf4HDagBI0bdf6xjbCWHuy4p4KFAuYFn
rnwvu4uHIT03espRuZOvm52o5Mp+7J0pWAnjLo6qkC5TOqRn9fQYao8GOQCz0QHUSJCppXt5A9kG
XZLFNnjlw5KFwegBsQ2VhtwxMDmuNV9V61EVAdttxjfnNfHPs4mgEPlW+a/ba9m4s0StBQJF4J9h
qh1btiThiUv6p5oEUXGdGS/URrP5WDtz2Xip8vnyzm0HpIZmajqYUdCgz20dGiLNUWVlR+12fq7+
XwMl18S7UwaasHk/e7mfeCJd3L5Vv8TywWjRLKUhacDOkeu7qlUdZb6vRXws26d1lsFlwEwtraNZ
Q6NQnDykXevYhYhSfrtD/7x7fEC6pNk81A1s3VtFHFkC42Xa63fKVeiBCw4An8PJoo51g8ylq4qe
R6L1cYYW8Obg+VBYOb7HKyJLg67I93+nHnzJH3zDVMY7lkG40xvryMitCCYAsp160I71YweMFush
Pooa/0VL44zulCfDnFsQW5p30+SPH6C4QtC9OjjO5JKxjLIqVfFSSYMhHp3B8motEZgloXpwBjdP
5AFJRCSWc5CWBkZgAhsr203HDCG1ecOY7llxP0UkBkKBw+Wj275hpmLKYAdRLR6uW9HTrCkI3krJ
9CTpVykJUhGMnEgEZ+JTkoxxpWAShyaLG82ROxDDBT+KoNAnEsOZqElq9UiToQxy7scGyLy6LogA
Gfk3+wWmoN99CID7c6oMCM8j+XayX2vynaT3l0Vsz8kb/50Jqim/y2jisQ+BEwcq+5O1w1vj1nyg
J8ybADDeiffTKfPSHx+sS62kckFfrRu1nNaM68ENT10wu92hvB/2+iH9GSGXwjpM4qf5SuTMtu/w
ebGceRrSxkBkg3LsWH3VDaAZFq1/eT8vK4bNA4R0o0SWlmAmQ5omR6a1Pw2Ta/fW7u/EsM9YRRcV
lYrYDpGFstVrkEjK1WMyC1RctFecOeoWxbSLGeP+GnsVZo6Zi0BXRRI4UzRHQ1LJBboJpnBnxo9p
KfKFIgGcMYhKa8wIwdOvLK+G8Ztqv14+he2n7UqNOTMAKpEe7WcI8orP5ifrJ2NyH/aN4ah3pavB
yV7/29NnvEYv0l0nbDP6w7vmlz6/NaCu1KDpi8rIakRK0hVhEN6nyTFdZYehGbxr0CwmcB4C5eZJ
vGhjSRMY15Hryq+NIXVaOVjsH5f3dDtGPy+JswwkJLJRJjbaImvNUazhsWz7fUNQ/TfjvZROgiX9
Idg8y+NMAvh6JGlh7/V/cxPlvRQ5U+SAlbG9bpDikg6ATTukrnknaqLd7gU4a88bbNPq9Gwq0whd
SYwhXT8yrJDqijgWkC4aN/ZFsFzb75HzOjmLoY1xGy4WCDSttDsmYb+nJPOsfHAzIgkardi1ev/0
OYviLEcLrdSXBjOpRopUpXFdz0PQGYOTsSzpQgUnKFoYZ0Vkqagq2cABEpSuUbtxIjMPDPptbvS/
M7pv6C+r80rqpZFr1kBWd5VXDe5sAsazFuj/Wxvipd3jbIqsDHqnWphaLHIdtae0bVxl7EBpVmUY
jaPRF9UMX0Jt2cvG4KqV/ZBqxNeH+dC1feI03ZI4cgkalnoxd3JWvOrj9KIn3eeuQ++5HN4RGzg0
Y41ehmjyzJEceinya0vO3T4GbAzKN5gjLg76ZO5tGu4BJQNS+4ktml6ZcZg5dFKeikkNwDJDg8uX
f9PAIFuFf4qpYOr+d7cGTg1JQ3c+Rg2VW9N6TIsXU9SitekTViI4+1KrBk2aBokNy6yuF0sLhkqE
irFtllcyOJtidtrQGVmve7ViPoGO57ZKxxvd6D/D0Ny2TbZr7PFpINGVMspBEuaeRCJPEc9UMlV5
p0qr72B7sVLYUB4VapsAnml9a6d4id9dsVlpgO/62m68VgFGG3nSY+rmO5GrEG0zZ270hgJwvx3x
0J11nxbNVW8sAla5DRGgKcHQDYg48KLmJzjNjthq1eiKZ9M4UNrI7dVaYMm2TvI3GZwpa0gZdSB2
Y3MV1i55bg7aPtvNt03usPpzsRNZ6a2IAgLRHyajpek9V0Zd6F1SFRAooeYt77LZTR+zPeDoIbXe
oW0GZHLRSf1k7vpHcYJsQ2F+k84tdwm1fNTBHo2BlQT9DM2+A1leJczDbZjs38RwJnvszFBCJ5Dq
1WXp1rk/T4prdteZ8nTZnGxryHkzufgvNMJxktIKb11Moxp9vs+bRlQf2jBZSFOh5I2mVeM94nJv
SKQe9RIZj9MSsOoGMGNZg9g1I71KnfIWgM8Cj7e5LFMzVdtGq8y70WXNpm0CJgvFU/unykb57+Xy
tm1qwer3OS3owYOZLWOMjg8zBjNU1Hq6mfug+PZHrXgYouo4LnaANleBf91elwnyXTx13w8olnTR
SFVEkDuVaNb5PPY/Li9s86zMswD2ASt7WNa0bxQmwJ6ulgkQkcreEmGBiGSwv69kKE0Exq3IVLwK
xgJ8Dk0wi15m21ZptQ7ugEZbIujOgozxOHnAh0CbRbYLP7GyLIO8UASFoG19OG8bd12tspaWTIO4
FC6rGSUva+wTGfUTJhAOU1PuTTKg9vqBwpAur1bJ3d5Zp2oEPC7Y3uGplybHKK9a5etljdi0RCsZ
bOmr04qteEnsCtENNYLIuMHcSaT5df/zshSBTvBNlkpdIo1OkBVVTFBBqCAFtZ/MefYvS2HHwHn7
9X7x9bq6b+lisJbRucscPfoegsnAHPdZd1xk0bjG28vykjAujJJGRen1alLQIdAc+h36wQBx0e1G
R2Tstnrs4OB1WTMt3Xo/FjCXRFLDBSzphjP6khO701cENNds5lV/uLyDW4/BtSx+RGBQ5iEzNKSl
kAxDafWWzk5+zRrRGerT2Du0OUhPNjKkkicay9/UkfMyeRQACbPFIOJFtV+jkp9mpafPBXpwRTgb
mwq/EsOdG83GckwJS7zVoJuRwG0/ozCPGX1aHi5v5qY1X0nigmB4qMgcepxbIvcuIapv0FYQAW5q
/EoEZ89bUDLHKdCPPCUN4ujYAM3FLtwq+TSJXg0iSZxVr1JgSdEO79cuT902v7Ha2xw94Eb2rQkF
SijaN864W+2gtBmgQrx6kD+3tN61hRpcPhqRrnEG3VTafJgm6FqmJcGiVsFCddc0iv+9FeK328QZ
8GiurVzLQ/iNBfoFRt0y/WeeP9CP/ZsUzoQvJJNyNPwiizhiuL+ej6Xcoie7EfQ2bl8cU8dDQ1Xf
zxsQNSbIlcOGj4m+H8GMZi9fQM/tlfbiXD6dP1ihsyhu3zrF7KMuXODewUWFedoDoLauWyf3rFd0
5QVgdmf9+fOLqO9qWy3OcrmdzGgN5bNg0wcpIJizzoJQxAIpEMF7wt5cJswtYhp5Sa/l6GWJCZr0
Ra3S2zfo1zp4R9jJI6FlijAvWfZmdl+2u8sHtLkIW8Y/0zbed7mG2tykXYx9IunBNu97/fsoopvf
XMJKBGcEKqRBh7nGEixln8unsBM8bDe1efX7nAUYYmOhUkcUZFm/jRV1wpw6EZhnq0w0DimSxCuz
UU6WlRmKZ0pPlvZpMLsghcFZRHwAIjmc8ibgcFGTUULcnd/i0e7YORoUox8dESHubUff573j+wT6
IknLfhwYOc2MXkzizroTepVPD8MN3spHIjirrZItiDN/6Rvfwtq0cmJEyOWg83/0Zb9A5s3rWre6
6vzZO6Jzzh6d+Fi/ZF7himBAhKvlAoaIjEqkSMiyVJ9bvzmwAYDmynxiTEpowrgVVegEd4sHG+vM
BoXVvIA1L9RDFlJMNxaBVBuCJ/QfloW+TsMk9vvmSlXrJK2scYeX2/QQ7irQ7g1OGKi3asAaCESm
lWnfu3CZddT+vzguUomXrKN0hCvMRjQ7ZpaX6qGbhvE9taKr2ujApVh97UMRJvhWiQGqc5bLtnv1
vqEpnU0aItzLr6VbDDTuMrfyq2fW9gZCNcGmbi/SNC1M5GnvGwZ1OqjaJGvwH8GEVuhsxziBupNo
uH777YFD+08Op5IY420nHaBmnjVITjddjZGbRJWbTAuoKAN5Jn5iPRSwAZfNvmh5XECbJU2pSDKy
SZbeBV1ZuV1Fv3Rp6Zma7PZ6clebxUFuhGiQ21fivFxOd2hklKas9GwAZ8YDKAeVYgxQeYzFAp2k
PzRu9sl+vLzUbfdzFsmpjUxCWS1qikRJ+qDYV1L84/Lvbxvr8++zv6/UUs4HozDKBrM9tXEdqpXs
UhXX3KAvqqTs/04W5+paPVxIL+HqdVDJ6ktLb+P6eyPFAuUXnRLn55oWHUlzA+2gw5dKeUrl20YJ
/m4lnItDQlCe6wFtpVZx1dbXQ2Lg9aY6H+mhgdH4dTp8S6FWznGbz/A3tvWktHCj4GCbHy6vZWu8
6zchXKnH0PrRXgr0sMKL+sDkzTDCwwgfE3dxQ6c46sBKCj6G+/ibXM54qMASysceqs3G2RiqWww2
Uj85qEGNITpJNKkvUAuTMxqpksQ0HPHUqsnnrArC5nOaCVLQgsvED3cpUYgh6QGxHHJYSgEotaOW
OcokCHqFB8bZBCWU2rG28dhmG5ddJf7UOeRVv2swfxi54df+a/wEtMLDZT15g05+7znPysiZijCN
dDkBBrc3fMPCQJkZetp+2psuEIf95GT4vTdjEhtzMF4DXkf084owhgTG0OQMSKSg88A0EVk2aFVq
HoxBYKD+4KTPS+RMh9oAhbtRcN8Y3K8dgKUzMG76wN6B4+5ORBYhWg1nRIykbpYKeGFeFxr7WR9d
MohmfP8QXP1akMX1rU39UhHSZhhe/zYExYHRYEqu/F0H+pkOtB0RSaDgjvFV48aipW28ZQjL5lgA
uTVOF7+WEv+yKm5nIs920eJMRw4ys0QpEXeEaJVjCGG2G8EFRxiCEsX8glOyOLOhVVmDAk8NK0X3
GimcpKgF/oppLX+vUDq1WZymWjLf9wfyojlRUdXyktbEMNfjBBRcgpa4In8erVfBzjGluiSM27lp
lKlOkVfxaJW1TpbIcMPEw+i5O1XA2lWl75mVX0lUfcrl4VsXTneLYr20wJtx4pQeK5W6fZNd2Ys5
OY3ddEhvAyHo8kduadF6Q7gtB9bDPM4dqhzLML6MoRqY+nifS5XotovksKNfxT5RExrZDFJGRMms
KM/gODB8v5+uTHTgovv2ZL8uov1n335p/9k3rWR2VaHXADZBR/2nf3Eja5c+DU78bB7x5ncNgby3
V9oleZzRJmBGa9QQVew5IYFkxz+LtviBfIaXRVXoDhTjclkZOXGWPtlteipC4E4U3Z0ZNX6TDl40
5h6NyoDS2iu78CkeJpC7KemxxHiooWMQpa53atqdFLNyK7t/sFvdtdPRnSz9mE7GQyeVz2a8yC4q
U4IgTHR8nDdo61Ai+jLggZpXrokQrJl6Z6xagZgtA7DWRs4nyOj6raoRJlRXSicFN/tMBdlZdgaX
zojd2ZVOJAWdpCLHncyNb938k/Sy06IjJRcSwAmWwjcpGjayfjo456HwjNKJnjrTme7LAxsrll7R
aX4v4ijaXpql2SiOo5uXcEsbh8zWJebjxuSnGu118mTZmbMIG2wEcvhAmS6kq3oZV7mab6w4cdJE
cUzrrrGnD9mmXwvih3BqcFlIugTbZCnHSv/Sxg/j+OOy+duM71Bk+m/TeNgDtRwyOTcSAOq0+te6
bq5Sczi2ceY2VnuacdFoOezDtIocEoOmVFX3IaUnKyq/6+Ar1Qfq03ES9CALP4ozykWrt5JiwZAU
Cap/qMOd1MqRXDTHvSi70bOC4mQ+Wg+yaI5lMwe/3g3OSvfq1JuF9ebrGbxjdloiJ/IljA2S6zeX
79l3UegCEP9Dfvl8DJyplnppJEMIeO42ie9S+VPTNhHsWpE6VqdcVzQT+CORDrO/r8yAXZK6YJ14
nlxczeOJWD/D5lErC4EGbyZt1hvK2c2+aeNaI0gOjcdwVx7DQx8kaImOhEAp2wb6vIGc5YxVmTZp
i4acmrbOQkwXVm0UjmaIto03MdpgjWqDR4GSp56ZPiTVFETmg4a+4cv3ctt6/loOH0vXKNNVy9gp
ni7dyeRpSgXNHYLt4oPnJJL0Gn2e6LJgmEkHU92Zvf93S1B/VzEZ6XgpX3CXrPafqL1tEhG9sWgN
nJVIMyWe6wp7VCTXaXtSm9ExRbOj7EDfu8vzOXAGoRqrREGHAusTBzsFugD/j7QrW47b1rZfxCqQ
BKdXTj1KrVm2X1ixHXOeZ379XVAqEQXxNG6cyknOg6p6E8DGxh7XGtGJJ+7AE+gV39QIanipo+WI
kZ84AMNivh+C2DWK4GdtieIZ0a5xN58EVpYA5QGk6sqxRNe7WT9FxR/Xj34zFFxde5O79rpeof/O
GlG72DUHxUMj4418Sw6DpyMQBEmQCC9FtCju9qNAG5PYwqJachPRi6WdGvVRsKbt0OldFbi7X4yN
Cng2rEl+nL6AGNy6MGQKRsxaq3b/Q3oBzPyZra8SAXNsEYzS1XbyDSqSpVEzSZDr6fzBnVyg8/tS
buNNBMfMzewTN2GENiCpw7ukPv23dfMtKvlgmFGZo5THUnboD3VKxzzI+9LRD7Vr2mjAfbQO1Y0i
qH8JLCAPdlmMHcrEcANcvbrr0sdShHS5GdevN5UzH3pN0Ytew/PpAIBDvBoMk/GZYXuw5uj/uIec
GYlQZG2HEvqZ6/o+Ug07w5OIGrNXTt2uUgN7zErfjNFtpKDM32NOvfzSgach0sw7Sao8Wc+dRtV2
1z9LcGt4qou5rlMAPLRws5L20s/yc8SYUMGv8fW/yeFMjqHnI5EyOBtdrPhlbjh1jwnDcnGvixFp
DGd08mbpUhS9ZAzhRW4/pU5KflyXsEWp/uEicnbGsmJdymqsJPwjP7Xe5Go+aoi+eguWOWk33WCA
xxOIZBnxKy+QxZmdNO0TLW2hpslB87U9K1imB2mXuugwFujDdQtH+cHTZWmtXp8w9L9k5bGpC68u
eg9u/l03q/ZIR4FFVTblKQg+VE0naLHhDqw3+llLGGt3A6MGdmEv+zL5i6s7wE6Y8H8AHoLPH+LZ
QNz9C8jGjEYh9Vm7qyXsxNvMxyK79s/XcGcraVEVIp0IfyW1WXGYesOpycHARnzQgPqig928fCtx
3Lk2kkXiTIXDGiuHqfeX6rYbBGZnW4Sm6Jgvp+D1Zn9fOfmqqcYJDRGCG+Opr55prdkEAz8CBWX7
8klBwS3ztxTudte5MbW1CdTXEUML423mN69jBcjU6cQGCWY3sQsw6u5jVymFPfGiFXIaNGn4J0Gq
0x3lL1lgurSqnSUSUZr+D9V4XyKnGm1mQlcLpGU6v0crRuqBefCp8mDM/j+PxaYdW20opxlKnCaV
mhKMlZ5HD2+9Wz4H7nCM4XsGeG6bm1iEfSiQyOdqsoGmucIShbTq/R5kb7Ji+AI1Ye7+FTXhp0ib
nBS9QZFBY4BMYWjnx/QmOwWhR7CL416L3esCBarxdqYr5U/KQbXmBDkEKfP1AJk0QIlIok4L0cZx
PgTa8fNaSnBUGDDw0TF/U7ahwJdmp31t39gnrNYxzItEKwkqXiyTjTcTzYeLfJZL2emKuy666Zef
1zeO3ddrAnmrQY0RiLqIRfICeIDx7FP6kPXfsmUQWQ7R7nGWwwR9dLKMmDsanfIl3BfIh8Ox9eij
jFpwldriQSvRZnL2IgnmQbOGBmE1WGUKv9uD6Pn/Ec6JxHD2os7SKgO7LhOj+ere8hh5DdmL3mvR
/nGGwgLEYasxMRYsQkFLRwFU13VlEIh4G1xbaV9oxqo0s5mTLPcrktlVLOqvEagbT6LVSWY2yTHe
QVWmPcrYladW7WNmqLHdxbn335bD5SS0Di28U4R2jQSQU9LBjL5e//3tBOK77eaJedvAijuL4kjK
zGY9e9KtcmDIc/Sg7RCh2eb30G+PkvAhFJ0T+/vqnLKCRnOWW7i0ypHGt3L0Gz338mpdnFHI5iGc
8hCGLrDujPwwd+c5uZvKO7USmLvt1MFKEmcUaFlqc6Pgncj/dgJBBxCDlskOMOiU+kltiyCgRJvH
WYV2URP0qcPi1ZrmKYm0yyZLUHbZjjZXy+JMgiYP2rCMLRKuO+Vo+MtefsgPxE39WEhyujlNuj4s
zi7khUkjg2Wxmx8LGNZAAHBmDavLHtxMuT0cDW/2db/78y8YvFrQmCJ4ePlG2VErKsvIYDLG8qUc
96b6Q+4EXfkih4zvjS0s0MZkLJ5mOQnqqPthv+x0NMhTgPKLkkvbUd/72fHYWlK1qLkcM8QSXz9S
8NWxyaDcGe8WR3Xk53mvPFw3IwKF5Nthi7mOMATKltfu5+kLzb5c/33REXHWgtRTUKcDwlgpV++6
Pj12I/1R1rFgGSKl59myKrUpEjkASMM4zTsznTwjzAo7seRTLC12ZxXnRe12RqNfmvw1jYefv7FM
qlBqYY4M/+GMFjXnpjdbbGNX2c34K+/uOyrIo2+XqlYyOHOVz2kEIjKE5xqIx3zGs8E4plJnlMFL
TkC4ET0UgKqdm995mFdyOZtljGMRE4aTTift0prjV9WwBGW4zZeZaqYJdDIDFF2cczsWhhIEbG52
QS2+0W2tPQd4udpKsJRtk78SxKmjhQmUYmpQk2Z8kJHT31DJHkAfzJKL5QUTRNJ/XBmnGElRopGZ
cYKpKljWS8MZrfayqNLJylSBDrJv/+RNr9bG6cdcdqocsjAkK7VbIhk/wkk0QL3pba5EcKpQ52aa
U5ADuc2gnoZMswEzcK6VykvG7jaTlJd6iR/1Jd9dv10isdyLVmNORS2jGXNeB9XPveAgAysUt/lw
Xcy2rV8tj3vNpM6aei2DnPiFQZWpSIFZTuO1Z3pGjcQVSBOcF+/w0iGm2ZBiM/vjgJbrwmd09fGZ
dac2DuCmHSE30KYxfl8f7wBP8aLQzMD6zOfe+7YATKp29K/mz/Sc3sER3nVCktdtu7wSybnBTStF
uSQjMdTrt7V2ZyhPkyTZRMNs/JQ4aXdHZ6/v/+y+/sfN5SxKnEzqkI3wIg27AxcfA65Kna+9m+zJ
/qcrykyJjpL9feUTa0EWpVEPXzwaflFkTkQ4E9pmapZawHVWNVnW+SJqWJRJXhBWDW7LxO2B6hKR
+lAFJbo1okMhPQN84hBS42uQ0Xutl+3arGtbXoaHJcpOUTQBay+QfIlIxLaM2A6SEgi4Ffg2tP7n
0tSuplt3SqXYVW6dxs5yk6zVnSlZYq+ajJfRSnQbYxG3kTSctalL7L7I7ihgrHQ1v5couVB5+Uai
Af3i1X5pn+eB+lPYOHoevyKBYBtxhCDbQmJpCV0lDy6ZUezjSf8dbwMPiKFij0DxxplALSn6Ppbh
jibShQBjUJ0ORBLIYMbmk5ldyeBsYDlJ6YTWLGR75toZJDBdlak9lLsBk8Ek86NC4Nps6tZKHmf8
2iqjgSqx2rOCiols2JVIwqZZWEngzN6S1TVmc0dE3vVT2+WOkR6yvrSv30iBEL6VqUX1fEwyLGNK
nvP8DwVQscnTb4hYXRLO1qjIUNBCg68ZmI9k3Ovad6t6vi5i20HXFCDnqAogdCi3V6FuTjPGDRHo
lCD5ZIX6ydZd6SUFHIvsoVx/swj8vs2Ne5eocb3Omm5YJYENRZLsVCznubrpdVHIuOl/rWQw87Oy
X90000RlgVTtzY3NhvCkWwsFkdGvXtUdSwXTkxkKa+n/Yzd1EIQBBN6kbzmOlVw9acCAxwa4gxt6
E9wEux7cB7prPC9H9UhcchLlsbY3810gd5lmMtXT0sOHjponC5mS4Y9axDK5OU0pA8/+70VxKtIQ
FRSdKtRQ/iH7DDwlRa4xctXb+KbGfzvPtDVH2QNCVhGujxmfT8bpXTbvU4SNkXSkR3IG2GwFiDuW
h7T6Jik3hfJ6/SJsWqWVIE5jpLAygIOLRdLhEvc7WQQPLziot6mNlWYQc7AQE2CsRSc3ynQvgQ2E
CEmlt9Xe0kGUyzjB+F6YqYMPkpUY/SjNxxpJoE4/Nc1DFBsC27eFgUtl7V0Q9y6Z8qAOJMJukR2b
6FXd0hle9UPsaMcSaZkADf6iot+2M7uSyb1TRqoofcpCUrpT/cKtbwL3x/yFgsjEckU2SiiMu1cG
UKpIxhpVpf3iMyr6Zt/7Azi5cwDAiToYt1Ofq6VxN6xODTMEZBtyq2cQuAx2Dcy57DLZyqHxFi99
Up1hx2gXtJ/XlX5bKf85Rr45Zqn7TI0VFOcMeqbdTVEBr/Dluohth/l9bXwPzNyNY1dS1IYHgI9X
fr7rjoxGM/IYZvZ1Wdt3+H053HsZqSCamioc2kTPSvDDrEVdxZv3S1eJDtwyXZM1zgnvitpsrB5D
JpO1BzsGoCwiuygfwjTdXV/JdlyvWxZAoiwqmzy170CKOQsZWeeIWKrD+5XXtv7TRA+otGt2kemJ
ordNQ/sukFcFax5za7agCkrR2t0ISFfjSRoXW1EcoBK6guWxk/hk1lfSOGsbRHGhzgC0BGaPwyAC
JfCLJC/lefFyNGeI1qZsKsZKHKcY8DfiUZeQhURTNJwBN3Gz7xLIOpMzPbIhSuOhs3s3OrGZK1Z3
p8DPdQLnd/Brqbz6Dk5/0GMbVAaBz2gC+u6vTDbDr2WUTMVOZFU2L/dKGNuU1YtDF6Vs2wqZmrH6
Jav7onopNBHe+naT8rurzZPKjguA3VVG9tTm5U9jNA8pIV/kFvOvCJzsIhr3S50hbonb4xDHglzU
5gpXwjkjDc+1GOkwIBYP/Sp+UqtbK/gh0NRN1VnJ4ExzVhRzjreWjRrqx+4Oo4Yugr47piWAs/xm
uSKqGvaDn67Gu8BPgC9Wk8g54kHwHTOGzHTHeHeUvQgTQLB3PORLkVuxsaCpzO3Lu0i/zPr3Uf92
fe9EIrhb18+FbvUpw7NClyfR7WKwnNa8vy5k++1c7Rd3p+bUAnc8mzFMDgxMMvbSP6PvAL8b/ckr
fesOLIDWI3qwhATY262lK8ncBUtkhGfoMYPk0CvQqsuKlUNuG7dRYet3YM5z2ZxvHdlZbWOG072+
cIFi6mz3V9c7reYhlgK4YF11n4c/dRHw0Lbb/748foQGhDJoMAOTNFoMlBu6m1z07NrhN9a0p9zF
Z+22fmNwjGBAj6LFCVSHH60xg7adohaHilSOD3TjocDwspwKtlAkhVMdoFBkeh8BW0mlg9coD2XW
+WpUOtcPSmQj+XFzY8Ys1xThqpnFLtK/4cKVAfDSMZSpgbZB+ql3L3LqXRe66amsDo/Xjgjhbx5j
aB9lsGn41ZHZXTQZWa7fQXGQV4K4SGAejSrKyhnt981tEj9N/dn6DYB7RNL/JMH4cfImTQe1SeEL
NcbojAC0T4G+LGe2ATAYSfWvb5zwtLhHhWhzEWQjXrS06R1jirxoLu1ar5ykaX0aDbe18j3Xl/24
ZM/XRW+rI/J8FvLHIDHkzqwKVRhKhKhou/rWD0g91l/HJbX/mxDuvOIRfaohm2GQa3Ks0mSfGtYv
VR9frovZDqCM98Vw0Rpw0zUF3dkyQCgHWA7gr1x0FyBToLaNhcPf7KM/v5nvwrgzi4nVLFIPc5EZ
OynwpfTeDP6YzafraxKdD+cKKH1nzEYKLzKZXjXwlMSvZSqozm964e+7xjcAaDKe5LaGCoTlXV49
UOtX0j60xrcl+Hl9Ldth2UoS54FnoCosFwyYgYhbcVo7xlB1tZ991atuhJG7YOP4JgC5KyWNWjie
/mjuFC99YJjquWSXB8Acji4r8tZ7sDlfX6JoLznrLjeDVvYULdl91p3R4nXRUaGcRuNJLcyLtvSH
6+I2F4kcPUU9A8UFnnxUlseikQ1Y+WJ8bXpb7p6DZnddxKZruBLBXILVk1/Kk6KTBQXRaHnsqsaW
rN2sjA6Vjkv13IJeZElFw3Ts5ny6WSuRnE1qpqoI5AV95iSgRxJ19xp4FnIrPBWlYUdFvI+kVPBe
bp7bSiRnoYCSjdGxDmXETLVeCDhMFoOBtDSho2TJbd3Won4A0cmxD1pt65T3qTJLmNJJghsV93q6
jKKENDuZz9uoos5FTHSU8942uN0iA6NIqKfhwuUPKfl+XTO2j+n99zlXmxSVLqct7IY+fUukrwtG
4chdTM6xX02V4F5t5ybMd2HcxSqNSssLHQn87Bw/wO3ddadydApYDzbCJSeuMG7etO8riZziTwlt
dTXG9v3Vexra9U1zKneSY0YYbFC9Gf2usexMX6/v6vZ9e18op/w5SbN8qFEZG/XkODJqj3o8xbHh
JUnuGTQ5VwaKS4sseju3tAXg+KYOGlkTGFWcbe4CkgJYBK49KA1KO9zD5XaBY/qjC+3WZRMd8x4Q
JNfXunUJ1jI5DTLBB5OB7QYamj13ZuBG5KkzRUiQW+e4FsJpDlBJzHkCrImL1lsQr/ilcW4btwgi
93cWQxVLR81CgzX+eKPHIU+6foDpD9PJTaLSVVJqU00UIm3v2T9i+BJgZLXpSBggRKE1r4qcO+ok
XwI58q+vZtMlVci7HE4fSFPX+jwhThkd4qTAJKSHN63fi7AkN/P6a0mcFihNFUZhAi1YaOuXXXPb
a/pzJ6HRsjTPOL37UsNMRRW6A4hK8jbcSYvqJUu0NxPpppXm5+sr374I6KBSLDBGIBn68RyzYYyj
WoETWZeRHRRPViqoRW7ZTQWQ+X8L4BxHLc+soS4QJoWksM3su9LfB/ILiZBhPSfVb+RD1sI4rexH
kFWOmYzVECfonyzdJumX6xu2WYBcyaBccTUaIqVVopGlq7pzDtscuAsbxNLRAtw5yTf9oRFp59Z7
vRbJaafUVXVImc5EB9knN+DMqTxyGPEYUEwumd58VO34EtyKQIu3b98/Z0c5XZWAl7UEHR6FYvwi
9wXGwH7N4GMXbCj7Ff7lXq+OM1mpZXYEXNuyOwO4Bnl4ZonDEvup+JkX+sIbyHbrmjzuqVsQn8V5
BXls1ofFTeFRORD45dJB2D619b6t18Z2eOX4BIE1DFEChaS7ylUPo8PglWQ7QsbqO+MO1rzwUJ9V
h9jF8yCaDBMdH3srVsI7qqhaGOD4Ks1rxydL8zPp4frhiURw5kOX4jhdTLjkeXlnzD+G2HJkU5Sq
+h82810PORuST1kzDTVeARSDjIv2A3cP4U3xHfnv+suQIbvfgC4qFA2ebb8KiqlS00CDrsy36Pam
JCV0Buh5q7/Cp6y7I52PRvtng8JvTL9R0xlU2b6+o5u+n6IrBvglTMDV8TmKUSXI9QydDFysGbAk
wGc80MOo2p0HPEE/u7F+Xhe46TGs5HFaEml5vQwZ5qxD+ZIvvZsmxA6zS5xLAjO2qSsrQZyuBGk/
1k1Qob+O3GVgulEirwtFyPubUTe6uGRKMcjCOio+Kn1vDnkzy0juR4f0Nt8vp1m1rW/EB/DfLi8F
XpBQGmdLdBkQq1GL143ZEuroTnkT+AbLwFyEt2DTTq5WxtmSuEtyq23fIPgxeekwdIfADQDJyGhH
hBjb7Ms/WUnkZ2Ud0KToduCe0rCt20WZkcXq3OBe8zHtbNiYUFyOrCpT/Rn92Z5EkCnbqv8uk8/N
GHlHujAE0DaIS3fDE6sEkQqt1qM73CZeeBEuclP3DfQRmcj6WTqf4bfSJRwUE03kdCf9yA7xg+Ez
QrNktid0E0nH3LcO4lzaZuZOWYnlrlxQpiodJehochhcBHl+iMbLB8wyotOi/i4CTt6soqzFcRev
GcZxohPEzffBjXwxMTye+M2J2oXdfh0AWsrqX82ufS0FwzbbOvS+vZzdnpWo7rWUaWyB6uXDIv15
3XSxD/+so++/z+loNQV5YGkTLMp06pUL8iRArvAsctBn6lwXJVgKH4jEPRipTTCjuujJ79PvtfrH
f/t9zsWjYzhaQzggvRArttXeSfnjdQGb1vdd5/h6j5oNdd6V6G7O+mNrYNaP7jsRTYzgOvHAwnJl
6JihhowQxehmzk5Jaxyo3u1jhAGCd1J0IOzvK+cmTga1kGo8k9JyF1WTLWUiCZt1z9W9MTiDazbx
MuisF6WHcR//KA6LqwAv9qbbA3ludDH+8Rjc6q/j6Xf6CtaCOfsQ662c91aPoYLcK02vI/dxev/f
1IGzCXmYa0tMZoyCmq0zWMpJjdOf6Ef+neLVeimcCSi6KaONvDBaxZex/mPRNODif72+FpEqcGag
BPJRKJcwA3HZ2nW+2OpsCrRtWxeAvqFQVSUm4YfezKXXzFaDutXe4MYP6W28X0B6OUAPdD8+oDMe
MEeh++/HFS0Z3VaGAkZFkEzz9L4kIXqDx3lBOueUyycQNcT/Hmfnowhu99oq6ocwwcraoXemLHhM
aLKbjF7wFny2Px/E8G2mkbkM4TjnxJVgDrpLXfgpFZR2PuvBRxGcDU0sc8l0VV3coE+9nhQ3Wjwd
rqvahsP3UQZz0lZmx1LLLNNUHAjZlcCEmfbBnvXaMXQrUa/dZ2v6URTnyRa1Vo562cLCFV/1dLKz
IbbN8dVoC/f6okRHw5lSEDkXrUZwNEmIGbcCs3Sm5ZW1aD0iMZw5BRNH3rUdjkcvfs69S6Jna/Su
r0SkAZzhXEoaBWARwuQyhr/1XVH9+Tu/z+IKk3Wf8zM1i5FltSWzJSgAOirPvfLruoD/oV/vEjj9
agwZzO/sWcvOjEZTtktHu2WZHnFj+0YmiynYuyxOwcwJuDhTjtUo91WCGrLilEeGip5adu+zhEi1
EyZf2Pd/dNk+yuR0DaQzfT/ETCbaXRbE8cGhOGWsaO2Hvsh6bjjaH6VxKmdq6OFRZ0gbAI4OSkiG
T5Ul+9ZluBo0cUQJM2YrP68OBFwGnghD4Uc9YiOezXioiGssOQChDLKvcYU9I0kxJFGhw/41MJsD
NfuH62qzqfcInNDBYRjoX+Be83CZaJXEITqAzR8lrIWoz2zj+cNGrgRwz3gw0XieAyxMfgxQFQW0
oPw62J29OO0hO7FhWNlLvH4vmoXdCAmZYJBFaHgDka/idDSkmawmXUuQbe1fKn/CJH3jDR6bL4l9
yxXlKITyOP3UtTHu0Y8IW1jd9/KeqDfy4iPdalQvgfQw5Ds6POXNfVzcBLOocWRjXPvjYjl1lROD
JJJWEjRyq/6MVj6gGQ77+WLcT556vzgMpqV/DSz3d7TnfY85qwlHPZsxmUbQbE3tpa/cOKl+xzCv
jpFT0CoPytjScRHj9FBMlzoTjCNtXgBL1cEdoBDtU9KsLDoAEvQZcc3qVNKHYny6vkVs57mLjbiF
wOpT0zI+JQrwFIAeHLBXgAlLbAlZufaBLv86QrM+yOCOIaCmnpYI0Vzw0MR23WLmNZZ622zHyL6+
mi1F+yCKPw6DlEOwJAS97ywb8BdhM5JJ+9FlSDBgj3DDy7+ParA+Q5flN45wnW9kLvsY+H3Ie7pW
HZzMVD6OJQhu5lgAzbllqyCHoY6yjA7hE6hV0Nd9N+GsWF8UqR3FAy8MYdX6w+iyRnDtqDmU2PVJ
ZD0UZgY/qYmpU+WtwQxrxd9X3mGUFeWQKREB8oe+iw7lvnMn1Ih6b8FbDn6D3eCwTGR3kveBazja
fbRPvNKN3v4NBHduy5dQUOL+52s4X2Keskwfu5hVqkavuyvRPDtfWHtYdP/vQWpwtitRnJnO2ymL
hmok7hS4ZU09muv+dZ0VbS1nmDutH8amxaku5Bzqua0XO4Lscaq8GurXGQmA6+K2r4hpIezC5SbQ
2Y9HOSMCL8HywzYv2OWYmdinmLXPXhm5z+LpmSN7qV9/pwLt3fAgoDwoliomnExqcTcTDQLEUAwd
YZI2PDR6dtQazKXEWf2QJRqsAiANvKbVEzuMkr1gyaxy+Ul7V7K5R35ROsOSWgtDlMfh0N4Aj8dm
DSfJsRXEglue54dVcpurylo0NDEOs6Ee+aVj4DHym/38E6BKv+I74FmfTMG+bjwQK4kYw/14nEMV
ZLXamMTN61u19+m/5xXGBfhn7zS+oWSxVA2Afjg3HSMSxb5Wz+H8r2cxPorgrrOcVqBkGrCEjj6g
YXsB93conERlj8xnHdAN5S0lbvIZcTSVduHSQAf6xlZVB3RkQLSYv3Z7zbNuzB5AE4C5crOdqBFo
y1XHBr4L5l4/qSrNHv3wUL57Ng6YHjFG/K35NXmsdzH99704bC/fpXHXDDGRNkgFFLDOQltJd5rx
mE4Ci7Wtcu8yuOvUlG2eUCoTN2ueluSYiXIRW78vgyRJp+hnhm/M2dw6yEk1trBQhGY7GlfOFIaH
6yZBJIL9ffWeDdHYaG2D98xcYmcclNdiqkUVuy3XSiaqToiB/JrO35xo7urEYmqtJ6+0I6D99dGx
f30dmzJk1SKmQVBVJZxylVkqZzoz5lk/HkBAtZtS5aSksvvfxHBa1RgNWVQzJu4McIe0IfdTFz2Y
miLIc4lWwymW3IVKJCcRALhU+XYg9TEagfJVdQIr/QYHyNsCebVrnJVuRk216hynr15U6601YzhV
+8lp9trurt0Np85mw7OdI91ZLnBAkAOTv17f0Y3alaWsvuGtRL/SwC5Praps4Nh3bnNe3H7X7qZT
4cbHfBc7xo41UxdecS8ut1Lmq31evaGijmxAZfhiBnxvpZupRtwYXWhOlYVfMQf3Q+3ML0vWeGqb
emPUH1q46RnSZflQ2Yli2OlUXaQ+209Lsh/byWmz7GEqi7tpHF+GOnuKx6i2kT8snWDMn0OiXHTj
z5BoHoS8zmPl9fLo5Ab4k8PCnwa5ca1J/mJVwEKJFnAUhao3TGO4TwJwe1TNY4j8IDq7RNsuWjx3
8eOZRIo14+j/qmtHgOcrTqyuTU66wE1lP3Vtn5m2r04YMzPWApgPBL35fTjsUlFoyLT00+8jIDDZ
TLEGg/vx98dRKsk8SstbZ+tf035vqBs7gaZubtlKDvc8W1rVLEMJDyAzGqBcWdrtYC5A/2uUg0Qb
pyj0b3ILK22W82OU9w4e2YfrnyBaKfcgDI2umBNGT1BWDvcMdTA9/H/wY7dcBHm1UE43zEBNamnA
xajq0k4x8GogE9Ir1BkzS+CFM0v26ewQ0ct43UyUQDiDqgwpXrl4gjdCuhQlPtVVwOukZmj/Scmd
KgMFimDI6/o2broicAAoNVWZ0Q1yGlnH/Rw0Ss+iODYZzrAp6R341C/M2lDBoW2q/0oY9zRNFcj3
yg5LzNQXNb2n2m94jTKwZzQde2gBKO+j+s+xNpl53OG00me9+kOqX6xW0HW5qXcrEcpHEVLcKwHN
AnbD3nipAAXO5mn/PRALnoKVGE69o9qclhFzYW7SVDZQp221TexI5IhuPq4rKZx2F1a3kLLEeaDi
Zw9gXe//SLtXgYZtCVEwpm4aSPhZBuUO3aiUJrFquIaDz5Cl6xv9Z/wc+N1pcFQkJ1Lf0hxCnOtS
tzRNwaS4jq4yS8Zt+nhMCs2DWssUeCfkpk3v5u7++u9vqYGiIjbFv0jx8KnavNR1sy3w+2/m54SQ
YcfMj2iselMM3GaQwmFuAPBmH5dRVUUaJyEilEZPbZNccutiShhSaEebdgdTfqKdIHbcPC30k0Er
ZKLrPHADIiKyTC1Oi6hf1e5Wq24rXdAlvZV3VhQKdQAKGZwK3tLJBrCZKVuV3P/VBOtjPQwygcFM
KicJzaPXT+ttn3jbupbIeZFBEoVGATOKW1s8MYiG1OsO8w0og57br6wnNQSCSINwDwQJ0Z/VzhSo
49YzspbPznn17ud90ytqgZRRnOSnJapG25xALtyAV7KyylggbVP53/eXn/kncr604MqFQzMpT4qu
HoHpKchBCxbEJ/80WnZjVSGCnYE8pOTHRD8qA4aRpn/fi2StdUXn7C1tyiycLDzAPT1KxamXBI7/
tjIii47qIEFAxq+EFoaqSQNLDzsyKE9SL3023RhUsNRn7HiiDtTNRKWCVC2sEia3kGD/qApDB1Kh
oZ2JW5wVhyJRWqIpLT/IKECKADs3D0lHzGW8/Y/Pb4Sh0jUmRRJ6Co4dOackcU1gEqamiFxw02is
BHEmvgXcX9fMKMnNYbdP+s5Jx9KVG5EubHlIykoMt3VxhWT3YOColrw/KiRxlMV09GixJ23cVUth
Y8BKoOeb/tFaJmc5cjOLm0iDTDS1P+XoJVRQA1TvWSfMvIere91QiTaSsxNR2QxBXS3EDaXmEEWw
S5F1S7RWYA83mr1xqwyW9gIkM/IRnJy5ssBCriPkKZLcma3z0P4i5iGKv6bKbWe+VBWQSAV+wKZR
ehfJNxUmYx+V0ox8gZnviPrYiDCSRb/PPZVK0Cl9AQYQV28zp0kel1jw5G9bitUKOFMkZaOVkx4r
GAOPHPUjpjd89QGze8ktnGUnexZ1QW8uCazchgzH3PzEykSlkoK1G6cUt3SP0tgBjo5A4UQiOPUG
6X3edRHWBCpCnDwKOUrmXtfpbREAIUDBnmggl/po8EYso5wKxKS6+TrF31HvEwjYNHPw8v4WwD5g
9bjOwahnRJHgiyUF+BYir1/AyzXFvpL8ljlQCRLGAOlBZ9CnKYl2UvOZ1dsYVR0AdTDpHh7DHZt0
755/x36vhXFm1TLK2DCY11IXt1J2LhKM4cZu1QpSbJve0VoOZ1dLaSgnsKmyJ3D02ofoHNwvbuFm
F22/fA9czF/9sO5nN0ctbUndAlBW1zVk08iuP4DTQjoGoVmy9FODfUVohVcxcs2zsQNshv875bu1
MM725YNlRr0GD7cLv0vZLyv7fn01W+oITDdVwT9w29/MyEodY4w8ylWXATbOyuyx9ObhqaC+0T7/
hhg0iRDQibEQh7tWTZZ3SzLBOJjl+GUYo50BYKwg1l6SZhINV21dYRW0YiypzJwJTlapq31LaIDk
6PyqaI/RJExDbG4aenoMhAO4WDxAHUgyBhJk8CD0+8ntnooLEjrAVwbG6nKM9u0l8lCEvFtEfJ4b
BB0WUgX/yP0U7kxTTIkB49RjDAIDcgyNFLHBdxCmzfbsNk550N4aHk1H2c0nkYXfeu9VpHtkhHiY
yOUjoSWeF+gLzK+UXQIKGpfHKn+4riebxV2VEh39HMgLfkKSkPRCHuiAw2O3m91r4igOoy/MncFZ
nOphvIgxKDc1ZiWUs8mxlKa0luB6zqo/qJcSRWzBsthry4d062WxrV1dsw4pRbBmmn8tKz6piMEp
WuuQ7nSkgygds7kc+OzQfwtxAu+0q1UFwAoAxrjEqo4GEtphm/jXF7SpCpoBoB645JjD4+6Y3pIh
HyWkVLtCvsmocgyBYK62rSBFxmz5p21bieEOZun03tSnGV171h9ycZ+RJzTpKdo+EUFBMzP6SZCO
XgI0VqINhi91TZ2S1jXoQOA4swRtt2d8zWLmrc1t0+FVIN6l1qfZ/KZlAU7OTkYdEpsa1CFhdlYX
UbftpoF6l8O7r8q0GBUbH3MHTblrivpWMuXdMiWJPdHox3VV2NS2lSzOlW3B1AIeJNzYsn+YpX3a
iYKabQGmjEqPjrQcPwgvS+UY9hGUYHSsS/QV/J5H8y4Dmym17PaA/m6/EVnazbgX8KMIsg2KnAPh
7uv/kfZdO3brTLNPJEA53CquPDnYN4Kjco7U05/i7PPt0XC0F3/YdwYMTC9SZHWzQ1VDBjCwhUAE
jJ7tHhOIKBb7FvmeOuB1wm4eiZUl+ilXyGD1mjKPaPJ2Sf99gDRzXv9MZpmDP5sFw/V6mKAptYYC
rzVYoYlgOr1n+MjUfxW82ssC1U1+YXoGIqktmPo6ydFuB6d84lEhbfZgrX8EEzghmS707WjhvfjN
9KjEHXlCiRyTmQ7GyiF6BoEOTwvoyLB0kJzpAbOT8GeZa+0NNL3xspUbHH/wpqudZ0IrKDCUghHj
MvZuf0Kniz95dAI88mQwXMr+tEernU9FY/kDBG+5/U94826bLZ5KSdkneogLKlqFo00oVVqldRwj
Pbe7EgOAaX3RFYg4ZbWfxm3h6Hrm1W2JL6WKX4s5KneK0rnCoDpmJ+yzKT0jne3NvQkGn3JXypjh
DcXHcCwPVmI95GJfeBnqNPoYevOQ3aVZ9Aj9Hl6qdKtNabWjb7dqdZajPs1JXuIDkwPxOjs7RGc0
LXrtmefhOJfmLURfGRoHWU4GAZBA6vxM4tDVYpBv1xZHvW471F99JtbNkawbqhGfqX2LQ0o3Ouju
D7CxY66XF+lvvtgVAx7ARCIbARYDpAuZzZ7QM0Ffa3LpDUG4n2tncEPb3LWOKDm8bdxE1pVFGrWs
thHPmKaX1RmoED502fce5Ad/4BtWBpj9S1qpMOsIBiB3sSed4KI9glMC2OxDWG8bEyMgFwFZcEOk
fejEaw4amGh2GYi2qfSO5OUXBfT85j0mox1es9yml12tjnESLeqt4qQjCEL3/x5Dewez7feZheSy
GnECoe0D/342GC8RyVluIsECJ4t5kBkirkoy2xaX3moz3jKhqaLqOlgVRAYSxagzJqVALj7r7/vB
l8xdmt815o+JV/rf3Lp3Qyz+RbmVLFVNCzdzvyv63KsqXxxmuyMN7w5vbt3KFHOtWrCJk0xukYdt
smNiZi+VrDjLBEJ5qT4u8nJJp+7cVCYUtnRH02anrDDaniuNMyeQWdRqTjzD+z3MpVt00EDh56Df
sW1uRqPfldN06qOKY2YzooUEm4bHvWFh+OTj3Q4XRDaRjDSJaaSOmB3TWnC08pdZ7efxcTZBYsTb
aHqZP/m0lUXGvYOxtspnDYfH/NrotooJKeHecuZDm6BgVTvQnXeuo8v2Tr4vkTmtbahnYT3gEGmp
nyiXQvQznZdG3TyoSD+j1wANxxqbH1nUEiSvGe64Bpm+EHz0MqgkFqwMXXeu6aNt3eNrl731MXza
ypVVBtMKE3ejow/SeC8e1EN5i2njQDmFAW3IpdQSqp3e598IervA0XqObqHNAOkJHsBtbvDqZ9D/
X/mHdlIbY0F7oJuN36vkOURKYXm9/g23vd7KBotsYYc2rxmnJt5bg92f4PXAMpQktnAmroaAmxuG
8lbF3Iy8UnppmQx0K+wRC/vjMXeFB8XXnSFykD/cYcry0KGTvMUcU+UrT/gR+Fd85s0kbHrf1cqZ
+2IRtUgmgDDSKdFFkIpDmfIc/Caer0wwN2TsKklChIs4aShER7Fad44jwLp4Cy7NfSMNX65/TfqT
r5xbdpTYUgYhRM8gICCW74tF9K0M76a5upHzyqsL7VtmJRyc+48DRPNwmoYZIHbyM5Sz1lJg660k
muwo+UrhzHfphcrUTjteK9f2V3s3x8B3PkqxHNG2RyH+BkWeun+6voUblEp4liA38L/1MDFTOkxG
ipBThIwSfaqNO+lFuxQT2A+bfQkmrCGypyPhZai2c4srswzkCFMXCyYBmEZN/awKsz8rIJTviWeG
5JAKkJ8eIQoh2V3qjZjT7MlNHOZBpafHsrzUgz9Y1mMtVPeFYlVgp46869uyfWnfd4X+/wqKusFK
hoi2GKEgJ+WPbXjJa06Mxd15BoqkPA1TnfZUJ/nbzK1yoq9B5HXBqD+47TcFQhXaLbeMujlzoSBb
hwIN0qufZlNzdNfpLfrJEcEqrxKMpm57XO5RxwgoqahR29bu+m5ullRXJlkdsrlbBsXsYFKziUOV
Z3UIjes+v36xndB9X9ybGOLqw0miqpVZ2OF6WvpF0uNTtpAAwsg7QZB2iRA/lR16V3UQ5iWlq0/D
rgHJuRAKk9Np6QkKG05cijyvTi/pZ5z6d8c15hLXiVIjLoQLUO/MoNjNx8xRgu6U2oX/fygY0Qjz
mjX2RretXM71m8NJdu1DDCpwOjde3kUub8z5P9DwfWXMNSaRJswq7TSFltJr+rNDcSp6otPAWm4v
Z37qfBvx3+0x97JI23SejR4PE5L4yTAdOrMKmlQ4VkJ8IpjQnSrNvn54t0Oyd5PMNRWLLIxDOvFp
aSCdK/ZBODzwinxbNkCPjWhVAx/8p7HtIquqQaNliBSP1gkaYmPW2WZ1E1stZzVb/gQPLRgDByta
HJjDYaKgE+c9UhmNGp5GCUKaGnfukmeDORRp0nRjUSP714EihXwr/dQXUE4xb6Cn5Ig7suNVira3
731RzKmYwRWcDhFSawrqB+68qJ4+ds9QJjyCMZNHeLt1BNc7yJ4HTCKIao/VheVFMzGa91Ui59m6
5MnOEpo/eHOsjTHBY6gUwyJ2iHBk0xWyc9r5RsNp2t1ydWsTdL0rxIzbtsnTBE8OS093mkI1VIzi
NFnL4/V7tPVCXNthgkM1zFHG6RB/0qFCaRehOVj34wMvBuUsh+3vm3StmxMLZ6GbB1tZTk24OBEm
J/9qMWxjnDGPuohmUHRp1kvhpEiAgr79nEntfSKFKLWo3+plOFta6l63u+nfVrvItvxNeoh5ELqL
k4Na8G0TgGfTBScfRjQrtGoiEXtMwObGceCbmyqh8GaqGEc12FbbqVGKaenxutcg8TkUu1DEFHPI
OSA8I4yXJHXYm4sCEIzz2NdIY+fl6GkVr1GOog/rHqGS9e9aGATUwjaFfAV2sABb79h+L4w/uVAr
A/QHrC5UZnZmNqA6i+aD3I7kyInaLyAN4JyETcxbWaG7ubKyIMc06wtgqEAxfqxfRsMNx0OdcrsP
NvFuZYjBu7hLol4Oae3VndF9Itn5AzLtXr9roLlE3DGgvZniznJ57VfbKwTnlUpdI4rLH1cotaWU
oWMe8TF0n5t815eloxAdJLacnC7HENvnsLTgi5hQ6XALSf2ZS7EblUpghvJr00acdiKeKSY7mBex
IGQWLfTFT2Kb2KSCemJvJ+T3dZzYeomD1ReJVWTkwFHEnI44UcOxQr3RXUhMbKkQD3Gtn4tUc3XK
HoUBRc4evpXgP12rlUW68tV5HKU0rAk0GXB7yS2oYy9TiFiQ1Gger5XXIi8uoOR2WtKD0LlsTqoo
OGFWuIJBFrvK269LAToVTBgb9WGU0WI8ggs5HS66rJ61odypfe2raefWo9XvJEEjtjCbla0K+XPb
RvfI2vnqaOwlcziJufRwfTc3CzPr7WTccF20kMZtcEI0G4yrz9pLFogW5FQA+yjXiX8ylLw2x7jk
qhqHsKbz96Pa413S2JHwLTR5VjarzmszzAWbm0iS0wyASymYKJXPsrO8BHVZ+chzINt+6/14sIyu
pjVOWgdKSFc/l6fkgqFy9UDBJNw3gp2cssrOL+opiW1enWvzxq0MMzcOeQYjbyjZSG00P7M4OdeS
9lAWwq9J42ZvtwqSqw1VWA8m1m2TEURrjTU6enRn6V/K8KUuXtvytiYn09ojg8zxA5vubLU+xp3p
eTLrfYmAPp41aNbfGFHHiXU2H3nrZTEOTcrlQokNnP78FO2GuwoxB9XbA68VWFQgWx5cv22bccBq
RQx2EVMXRhBRwn8W/a3aqEe5SUH2weuJ3sy/oNsC4w1IgoifCKI7BR4mzPC1yGHyoLXtC167p/of
goNpZmd41Hub17W6mXxRFQzrv3WcgaHrI0yiwBsukqwtriHZlAI+86hygOmCOQuAh546gSt5vHkD
ViaZU9kU01ihTR+vo6pzlCZzYtyGVnolGSc3uhkprAwxR7GKJ60HdxLquzFYXlsr8WT5dozpm2Vx
CwI1z17QOYdT3vR0K6PM4SRhlxohrLpKpw5ebhWFXYf1fq7aZ6MFbbNWHLshPhlpdFNO8y8M5twV
aVE6UrYc8eo2PKVKXoWoOw9K/9XsBvAOQLNKL4w7ZEwzu4uMINXqG1By7hQhOvak/j0QnhzdNhSv
VsGc+aIow2UJTRQJwPanoupSBe2RNjPIx4ETy28fBwXPf/TO65/4vHNptNo6w5Cm3C6HUkhQ4DXy
fdzJXilnnFB4M/GH1vP/GWNhf8rDYaoJjgR99BUHmvaTPPX4f8hEbaLGyhJ7scwFHe3Q7IKQT+eJ
nuWnN7mPVp+gPFb7xo+/8ndy26mtbDI3y5BivcC4MlIBGdyZiHaABkJJoxM9yiiZmTbyOV7p8LQk
OB+QbYY0QyiP6DnOyhSVD5H+RZDCzjbC0Y4tixPVbVJorb8fc7s6y8jDrEbrsXqX3ipu92QYdg5Z
gFPvSdBnj6GNXbmZ23QOTy99O+ZabS5zJTozaqXJBDyrd+UeAs7H8DT5pj2gBQ/dMO51n0PX8Sl6
XRmje76KXiEp0WcEY/puLT7r1U3SvVz/+9zVMBGkJdE8S43jSSfpVKcLQEVmlzsRsxH1OeYAMfdg
MgGkKjToU6dFHdqkImc2+UW1VHRErJXb7SNI3ENH9pZXIOdtIhNPjkk1EI2m4VqilTa6ZH6aiPOu
b+T2NcdoIE1gauja/vihojyrQBOAoonc30vjbd3fa83TdRPbbuzdBLN5aSwPy1IAIMvU/CYWcJhz
NYNPsHtRlyLoZvVRq3gjowrPKLN3wqRbfWkMtBiU/oxjORjH4nuvl8+thazcEN4lGjru8+bSZJan
i6OvmhCeC7PormiNH9qAZsKsO5aF+ZAaUmAZ0w4kaee6l74NBjlFgoG0dYhpeVH9qhuL1yECKTpY
kwVHKkJvseqdLqHNQFf3fTSc0yj0zSH2pcj4ohPJv77D1z8i3N7Hj6gaUmRiyBmFfh3se5B/KmNb
HDnYxTPCOIRZNwop7xEYZC1YKapvqvLcxrwmlO3o439nBZMzH1eCe6YnfYVaiwY1hcyA4zaRkzO8
Yi+7so9ZTxeq7Kr9Z80oKh2RfbsHGNL4aLg3OiWcrRnoaBneNBW+PpVeLcucIuW2r3k3w+D/YGVt
SaNnNwtfNQxkDx2aOX8U04/rB+I/AOvdDv2Ya/w1hyInukWbJJJ7dKVaPu0ajnuUoSdw9MZHeWft
Vf6zlF6rz7j/bpfBfVBBqUpMk4GIGRzgsmQTT4cOVHTubd2uv4FoFSxnu8meIg6QXb/wisgA2dhF
UjEZqDAnXWb3ZewRtYE2huAJixikzX7M//I+MLAm1j2unIo7rzU3cXIzmrdGEnA+Iz11n7ZTFTEO
hZFx5RM7at93mTmkcKNlekrUY5rcDsuNOp9nw5dGJEM1VxyCZvSa8MY0ecXIzbO6Ms58Sxmp46Ix
4Bo6cd+kSMxYz+jWcMpY5QQLMr3V15bJfDvSNTUaXWj2X7d+16H5q5aXztbk+WKGrW73UevlcnqZ
Y7WxxdZ4aNQFdA7Jl37Wjqk0/J7b7LvWSYEyy04RDztVb17iXvW6arid5IiX8d6Owlc7w3z6uFXb
uqR9lql1HuvR7lAaN3zTmGwRwdys3iFbbjfWl+un4S3dcW2bGJ9WtD1cDTTd3H7MIhtHxsua6Vue
aE6oTh6o2CK7HlW8wkxQ6UZkF2XhedGKc7mEwaxi7L8kD6aCgb2pUnZL1L7mqfxFVs19lxfeUi5B
Mho34dgcRFHb5VP2vcq02p4UzTVCvDBKy4bArTfmEe/ubvTyo8MTJCDo81UpRSfjwCyxihEUdwiI
vbGyIafmm/tkX5zBROb0uxzQofvVTfe9293x2rg+u7WPphm3ZoYSmh5JqbktXqeGbItiY8e8KGuj
y/mjFcavYUQlIYq0qAhXRWc5ZfexYxwjL3MsyA/YRYEWS4ThN7ljnHiBP2+BjGeLc63KQdKpufl0
jOp7TQx6HhRuPGs+Lo9xa4uqNmVetcrb/FXm5TcChimtSxKEPvFxXgNIePjSLahIrl+JzxD10S7j
5kR9qo1oGVVXBXu0JdTusOhgy2qQsvh53dLGg+OjKQYNASPxFE4h/YKTRzMK84vujo4Q1AeMmXB8
y0Za66M1BhEXTPwYldVDqPRZ8otdCufdQ69LO+AxAAdaOry3Bu+UMJAmpIU+G3GjuWiQcyIIPk1p
aTc8IRHuRWcgLNSlZqhTKEm3GM3CkKuT3maX2Mk8wcvAO3UOH1Q/9WqwG8QHrkQCvcof8fPDprLJ
Ey0F90piWIgkA/PQQbMgcwa/24sIJ3n5eXrgr5liUAWCa5k+0QsRTZNft4rflK13/UTyTDCQolmp
oNNinztmN2N1NHiT+htp6o/bxQBH0QxWkS0NBWWcQQ+DVaiG71VX9KnkX/O95/g3rkEGRSxraEMp
DPHXX42Heo+maQetoJEtBRUoa/h92rzTqDDw0UD3b8Z7FNjvEgyPpX7xS3WlXftiYWyHFv/jO/2i
2OndcOQlSDj3TWHgpNYHdVBN8O6R9EEwd3pU2knvXD8hPBsMiOSlOs+dUiqoUf5etK9hXNpE4RRg
6d+4dtAZ3BhTQYnbZFDcWAiEJnZME82X1qs4PGW5xFnPpi1KnATqJENCpQG/ZfWoIV1hlCQsFHcu
z4qIEdLOlctdpPkm+fEHO7eyxHydUluEsdU71Y31XwtIGM3ucY54HmXzAq+MMJ8nMoupK2I4r9kn
qFpUgdq7PzLnHyn69JyeE27vwedAG1d6ZZL5WpkcIyuCfhQ3Ps0+mq3RrE/ljhcPNOw+rwlv4xH6
0RoD9mRqE3mMB9VFiaa2iRred8ac2aMQvQhN6RUQbxEV8yeZo1+oZe46vUDwXP+qNO0kWPFPIxKe
lzzhvMA5u87OVk+SEuX1QqDKap2G5BYizJyYhHNKDQb6RR0JL63EHrf1eVT2xnIbxT+b6gZj0BxL
vKUwHkDQhiGbJfgzIT1Z2p3Eo8zn/X3GAZip0upW2GJqFTVQC33MqszjoOKZoP+/utJRqOvQocFF
swSwN7yEMu/Ib2Lg+4lnpQarcUz7WEfgXXW3JIG463IUGuJeh4uN7vsPJ91g8CIqwCeszCm9ymHQ
PySeOQf1C2i30blrl/eiLbjQl1HvO9GuvhuP163zlsjgyNBLU5EV8GJpBbH0qvAHNcM8cu//nRkG
O8Az09WjRoC+0T3Y96T4seNx/W+QA33cRwYxRlVaKhEv97e+kK8tGGKpFG/uxw94UKAAFNoViB3w
UnIjUOXzZvk5N9dkXqGmogtW2yHgMVVfx3CmkPudjsaK/E6xMo4ve5O5+OQ43w+myRyZadTGXBxw
8scULG9z6oqIEkGIc0ySYS/LaWQvqv46N/orQTZynMgpqfRnqxdfuzh9WmTVJXEb2YMZ75GkCbIQ
0kK0gVIl3S6fRz8Vm4cuMS+KJRxVScCUZuyoZUHsTIEk9fWjsf28XS2GOYKiUg6jpdFH9FtPG8TH
bsPHKphuezBrY9KuB+Nl0TnthHYU3jAEhYhrG8mcy3yZEmHKkDtolEAgu27gvMW2rxcS+SCUhbIB
Wx40FlKUdV6pbr08dD1YQ5sv0C/nQDnPCF3kCgfjqsdxwPAuGtYPZDi10ylZOOST2/v0vg76E1Ym
Ektp8jLH06tZDmboz/HP64eA7vPn7/D+95kD3WhLCL3DGQe6iZF0JdBWkSDjrpzVCMTy2uBEuvJ8
3eT2iwFEKP/7Nsy5S2eiZjHGD9/ofmeE0J7lRRUU3SkRufXT+sLrodyGiHeDzGGj5f2qowGU2Rmg
5j5aUlCL3yziRbwQdKOdhmLhuykGC8VuqiOVaIjVIi+6T3a06V8/hSdoSb3OHhJVcCq8LAD9Rle+
ocogIGgNOkPL8AIr0pcB7ZTo+nALfd8nt5wPxzksLFmCOJVx3+Y6FJvABK465Vv7NVUtTH391jwl
e+V3g1keZFSVPcc0jVqurZGJmkIiYFI4pi+v1m5PzSU7FGj2DgdI8qBBMBBc3jQF526rTBiVNGBO
qFuEwegFtyFk4dUlOkalkeNR6Hm4ti4GQgj6JupyRjQ44GjWoO6bT7GAQkt4GZd7w0qdDMJ31/eS
AyksQWG5zJMmyKaM0Y0ls9NJuhFQPbtuYyPZ/uEeqAyuSLFUWgpNGdHEG8brwA6R7cUTuG44J4Nz
t1UGTIpIJxPK7bI7CSdLD9rpZ7ncZHhqhrvrS+JtGwMiVtaBgtAQZdeabkPrRmxerv/9jXrKxy1j
oCOczBgzQ4pKq3/0kbfPkL0RvATz0T+iQwky9PZZ8chu/oKGLle/n3jjqNvZ0nfwYgcUDavvyDTQ
R9Dr6Fb30g6MBQf5FdlLxG48UP6P8PtfqGSHFPW6bYeOQmV+mjyEbwEaQkBJJH7pDzgsiBwlZ76n
mibluZf8ivM5OfebnUbsQegsNzUc3wz6fCg+2mO8F2KOq+MZYUDEGruGlBPCRbG6TPGhi+9T3gAt
zwQDIHHZjsVCI1JlAFu+Ot+WWeZJZvZ3cYhGf8YqDpnzuTISOVNdFBgdKQRvVcLbrP/IPLwfCAYz
EgXaDxPqTGBadIxHMdADqipev5Cfw2TLj63X7TMfKTf5/vrN4zltlmMx7aSRyDL55wFD/dkwuMLF
dFHqL97IsNB1bhKXl9rmfToGUeJZTOR21PHp5spVpRtIfniJ/J2zOOoZr3gYjYEVfViKyFAi5c1p
gyHKmTF3rNpQr/EFl6crx7vUnwbPprhOUhXfkOoEjjdvHfUByvnPxeuAbukeQGK56rEGQyyy35ws
EWdD2bZiVU9A8WzgKZgR2U1D8iSmuZc2POWIjT7VD0jNjp8lgtSpBEQdCGAV5NibADNUCZLPdJZb
KTnumhcu6wyIVGVoDmoOa5pdn9p9Fyw7vKsfqCYBTQDyFD+4q2MQBUm+zrJiPM0kDCYEtV8EykV4
QvCK+gGPF4QTurLJYVGMh643NFTMrMgRxRuwvLpC0dnpKNqce7BZR3p3bjqDLlOdE0u3mn8+GuUz
JBNqFFTFpgzKifPReCeRiUognDEL45KiYpYi7fI1EQIr/stoXGfgQybLmJp9psB/kvvmN0ZywN1a
+9lZfQSf0iV/Vg5UuZbfdcXDS5YbXhnkKR1lnEg6fonsnLOgX/xL3UDPFVK9CuXLQAo1tf8yJmez
wIMBLhIFolbQyXQgPW/PeKaWi3v9oHA+HZsJRkfPFOYxttWE0vTc2dX4EEp/GYMbFLRX7rQoS3MW
Z0B/agpONJQeuFo466DX9Arus6TqEWKC1MLMCl6iUdAJIAvJeTLWvK1ikKKSklypBiT+jO7FKF1h
ctWo5txbng36/6udasQw7mW0myJdfiNav0i1H/+Age0DnrOJYLJkELVp8YDGjKdTGbdlhf6O8FZU
nmdMQlw/Xjw4ZznCYtKUxFQs9f8/okEWcY5BgJTbzT73woh7abbbPN6Bz2BwwhIgEWA02EHaBg0C
IgeNRiVaE8yfrTd7Gpj6rMnW7xOfB+48T2Iwocdc6YlVpBVN9Eg+OSdejVLRPZ14F3dh7F/fWM55
Z/PAattNagxVGzc1gl66M6qn63+f46pYyiPLjIxuSoALjTwiHftlVCNv0fw4/XHdDm8dDDTos2pK
RIfrEJVjqR+T5f763/+PtK+hGgYSVeChYkpd6NkbFmiC0hBN8vtb6Cr2tjghgDHuVJDRhqDZjAME
ar7wk5ep2l7bu2lmbUqaNuGY4xWRVEc5OiS8qR7e32dCpXSomygta4BFdBrmS9PwWsLoif0Mqu8L
oD9ghUbaXFlt0yTI+ILGjDIU00memjv89x8v8Xc7DOrpWWTGUy3IbgW1dOJBEw1yB8s9FZHAPeXk
ynmLYiKjoYjncAlx4tQghGRJBk6Kbt9zlcr+Aw7eF8UERWWcZmKu4MH/Nj9Mw4ajvLcCpAyDP3ta
vZtiMK+YFHPEK1V1B7AP6LqnmzuhWDhQzjttDLwtTYgGNsghQIEv3oVN8qIb6cPfXda3PNvqwAn1
nIEWG6+3xlN+UJZ0012C6Fyd6YyydOmfaYhnFrbyCG7z67Y5y3v7nCvTyVwkVt9geWp2CMP7eObM
52x79n+/0dsdWP19EXK6kUCzTXWDl80g20X5pdY4G8hbBIMIkZQ2epTA+RVR6WQxmK5nMbi+T/Qs
XcGEt67A1ToyUwsFTMrARPdDAMfKAHHasDkIxXFSnyQSOX9njoEGIU7IbBFUdInY+unwMC/nsN+L
86Xo9qXJe2Tw9o/BBkvNE7EXEK3EiV3/UA9APkwGd4oNIj6UM2qH39S47WjfzwUDE6agg1haAUmD
KH2p9AOJHkbrVucVIOlfufbVGIRoe0BRZQJh5U76HdYIvvLSrmTZHztpB5Uo7/pX4y2KwYrSgqJC
L6Hjaolzm4xnuThZmPM3JV7rBGddbFN2rOVKLUiIucLkRandDFqQZnggyTHseY9czppYPpyCVPIE
Hh68lMLGTgwHd9jNo33yZ60S/x6It8T56oIts1yMRYpuEFF46YfbGJNMPZZ1/QNx0EhmgKJutfqf
0KENz4r2tY7PasLpuuMAhUzv2modRQ7me2PGp0mgiNgUO0Jew8XXm10rfh86gYMTvIPA4MTYgPZQ
qQHf3fQ1MpFg+V0OdtShEeHL3+0cAxGDPKcZiE800JyCc0lVnL7L7T7lUTzwPhADC/kUL1D4QEFO
Uh0ypo6OmT2ZR3PHC7ze5BRW3yhXZq0rNPjbEcoEopf7yVncd67q05qLfH9953if6BMoyHO1WMhX
tsZe79GnSy6yceis3y3YTq6b+o9n57+XiG2jrhO1rqqSJtcPys0Ixt/Yr3cRJtFnr0IWkZeq4fgN
Vme5VLNcF02k1IfqdjEeGx6hCec0sCQj5gIUUDPcpZ74qZxjcuas9rxWvU0jBnQ4oRRt6p80EMGS
rLXa+JZCCaTlR1N90cLfnO+yCaLvNtic1lxOY5fD76C9XfLhXX2oeas/45sfEd4Wpl8/afuQuNnL
dbPbPVsrs8wjsO47UW9qBF9yQItvynHwFH84J+d2Jx2Ep+h2QXwp+mMw7RS78yZe8912gXj1A+SP
YIigrFALFQX9yTFR55F29RvTAyay99eXyvmIbB4sJkoVJguSVLoo2FLSPJF8cJs2f/47Mwy4p4Vo
FBl9tpvKuNNE+SbRIU4X18F1M9u519W+0eWuACossl6uZdgRdtEF6shhoKJMbEKsyVnuskfJQ2rF
4Tatbo+2rMwyIN+ZYqsqtD+2fiXEyS6qB6VYV2xc40lH5qo85EHBKTnyPhwD+H0b90IVItBVjH2P
OCkWd9H08/p28mwwUWDTzqhW6bXiDsOpH36GsleHHJDnXXAG5CXDKMCt1iOfYxzl9saAUkXsifGf
ea73L8Tmv4x6yclSIjXRu3TUqfQbzGH8w61QcnVHNz3XyhgDH1EzkhIuBfDefzPn81AT16qeremm
4jYbcz6RyQDFHMdmKw3UcaW7cvBC4atq+tdPwaazWq2Gif1KrS6bbsLhrqYv8/BExpDjfXnbxYBD
Wxmqkkho7RDQLE9My46sb5n4IlqPpcJJ5vAAgtW1l0Y5KyIL+2XtIgOMgTYV9IsO+Yt2zlp38EWf
+nv970452xi7JJo4lgWsxsUXUTkkxfc2mpw0zTg7uR3HrL4VgwrtMk3DWADOiTO60Q506bMtOLmN
RJwjnUv0D/7d2WAQYk7kzhpq+Cl12Vv646BxsiDbXQ+rBTH4MC1QCCULilrCTg7qPWWgS93xGPqj
JwW0CReKWC6vaZpzqViyR6Mr4yqV8PpNxzAYFsGb4zZYhIXje7dzze+LsxicSJNqKlvqNnrXsON9
vTe/IZOJyLM5jYfhtTnhwByaF/nMiz85qGsxqJGkUypKE/rPBOWezPtcah2jvRUHzungmWGQo29b
KcsanA4o6R10RX3Wi+IiFElQFtyWOg5KWQyIdHIsDoOGkWBtQP9jFS62pBqO0govdaqeSgHNACT0
lVQ4JU0R2oVZvnZVe2hzaNDEM+fL8n4MPWCrMGTpyzoi0A53Be1GTk9kfL5+7XgBqkV3fmUg77RS
WhLE3uIhfOoTOz/XbrmnYUcRJE7vCRe8y9BWWzzSIeyIPwfFWyEDNOk490lfFhrKJEsCKo7q3ICf
jrawTFCA+eNp3tVlYaCGhLqhhSb68acsc4tCPi9RsW8ajfes4R1aBnESKZu7aUHQY/UPII2v00OL
lBeISq9/wusbCJ6lj19wGWQymBJSr+bYPBR151gNj72QZ4KBlyIyR0xjYsfKGZNpYYPJiqj4dn0Z
HI8DFt6P65itSZAU2qI7+hhflL3Ut7zBl7/Mh/Ri+tlDyRsr2C6U/HsQVJbWRkWj85JCThadHe2+
uRt3g28EkYPu8R2PZnK7OryyRbd4dc+UpEylKsEckvEwQqBy2ZE5SAJJdOhZp1fLuJ0G3C5UpnnV
QO46GRCJxUWyQDKFCB+NYnQ6P3aVixYMIFJudn/5FRk8iTQ9SpsC4bEaKL52XI5ZoJx7D9Q2Oyow
wiOouB7xQU/g47Z2U54RNUcTldmD8GMK76t+eRXn2a8M1NxDhXNIr19pVWSgQ9CUShsyPDJKk9gL
iB1FyKlU0W0O2TXORl4PHcDC/nFlSl+Bk45ggr1XrEfUBp70BfkX6AHEdqupuwHFKEyr+p1h+v2Y
BmDx9Q0ps9tFcQxI1XQDT2yOAwJsiUzLhiGuDHRv6OCuEH8vPH0luqBPlYL3G8LWwUhkNGO44FOm
+wh92VlAG1H5hK+8ZTAwMyj1kBMFFYI5DKKoR2mg4nw63kKYYCWNICktaUg3Ur1lupDJpwV/LqRQ
YL+2YQykJKhZQl8MVy08t3voOh+jPdW8AE3i/vpZ5Fyyt6fQCrtAHiW0U4lkrREjpdM/j+K3yXwS
J8lueVrV9AJdWxMLH5Vs5O2IF1zd1w9ZV92WonSq6+kYl4pvkDC3zXHm8IbylsdgCIlVdRxaRCCW
9j2GyGWm2DX5bhmvy8hraeUdPgY/tCgSFiuGIw21hyq6tCMPfqknvrZ/LGok0IogBABFtZDrm8qx
QMRo2v2lDnipYc6LSmVLYPmcL3Ub4SZptgidpS4ofpFbcNyOiNw0pw/IrnlRHnVeSlP/f6Rd2Y7c
OrL8IgESJVHSq7Zaunrvdtt+EexzfLQv1C59/Q22B64yLRdxbQwwM4CBziKVTCYzIyO2N9HQDcfR
CPTGhe+VxQ6k27MC6Ja13uXx9NgP1EvUZm9S6qb6ehfHoEeay900JQDd1G9dsnxo59lvuvakQK8F
ZSKQw+vKW551n8bU3KlDErmJthwo/jdDU5l19a6ys1Cz2Bso7AH6L28Gq98ZjblP12963/hkAqKw
jwJjBR60x5AISz+qNCVuatRPY58dozQL5zrBFZF+MOl036uNPxnOczLZN2xuPjKojQ1g3XMndYQ4
X69DWlXzhrnbR47jgQbqv7jWgQ6yiycr1r9mjhosTeLqah3Obf/IiCZpQm/fOD/2VQRAW1SvmaHj
yc9q7IZj+44NgapY2V2PJtu9H1Ri/vf93r/vRThJ2YThXc5k0mK8jY8BzPt2b7hqWAEiLEtIZIsS
ch/FKsumjtDOWujNVBWQIH9gRiGplmynBecVCVGrrlZzSvhERVTGbkG+kurLaKneqMiIUSSuTwXX
z8tMsSqO9CvUhxpQhFoS6X+ThJ9XIgSoNjUwG8L5sLpg9rnWS3TQY2DWVo8PjSbf/ohF4cIXhHhV
jY25YvLW9El9F1mnOpEUt7fvkx/rEds+maLWal0iRiXWYTW8FF/Eyfd98o1GAaMSgk7J1xEhzXFr
zJaV16CJGjS/y03kF5kswEv8WUQ060mhlbMB2okshToEOi0feY6BbzR8gkiEEeIp8W24qSXbKPML
sbtDSlsj0KX4ntNU0BU1n+ITHx3DIwKjtuofUV+c/cLiW30RI5ZlIVFa4LsNhB5GJTuwuQivxyHZ
TgqRgeV23jYdvtawPNo0CXuL5zPmHyWDZwcUQgPJFb2Px3fyN6QW4CTXjhyW+5dhTkQ7OxN0phc2
Gn6MyUm16gLQ1IfM7CXuJzlO78TCF59FL4DiaQb+/okjjwExpN52gIlP5EPWvs7O0/UvJLMmBIch
V7Vl7lROsXKLGpVrDJM/Maidg3ixxWVhL5KPtc15dXY7ccTbKlbSKtlK/Opke7zBQz2M1H4D77GX
evqxCpKgu5kD/ISdbE5TcoeIQ9+pFY+K0SkYlOzKygWM7kFz2L5XIi/PB9kVLPF9Q3gE4a8qasew
sxyrjrAYKN0NfRhCiNxk+3ZXeDNIMnV3/XT9g/IP9mt2+uMwiMPepd1lJYSk+BMv3ecYP12PYLQ7
yjJT2eqE4BG1qUVpicMwVDcAMtHlbpJhjGRJjDjdrduOOZAUoCyO7k488wbs/57yygDojcPy7fq+
SS4Wccrb7iN10AoN6MD6dsleaf93mZ843M1oMagRrzK3cQzQ4VOU7AB+lBwu2Vfhp/0iduTEaMam
40XE/rCqr8UaLBCHur5Rv3mTnD1MCBkOW/RkgPo0iojRLuEdngPb8f5sBww+GOnBWxfEJOh7X2JY
8onEme5xVp3MmtHp6f3sRf0AvjxU2dIdPXEseT+DRVEWMGQuKA52r23lJBPDhtLbxYt2lR8d1hiM
Ms77yKms88hTyytnVxzkVteUzoqCTg+EHzw0DbxFhao3Tfe0ao85uOqvb6hsP4UiirFmLVUGjBGy
ybgZYiVAnVtyqiQOafKfcOGQ7TTbpQrtH38hj0SzPX1+mWW0jdtsA+cbRRzoHps1ouZ3ggZyVB+h
Q/VoH8tj+pqBBrYNkv0S9kfqcrV7Th1Z7ZR/r2/kbyrPP46EKWQgiZJ1DINQ38cB+Ox/ch+d4uM/
dgL+LTD2eKoL4MJLIaOflfon96iL/Y2MkjHUnTFQ++zc66G+Lz1ldfUdO6CFBnVb//pCJReoKcSX
rFNzpcJL2XeM5JCzLxbLNLfv+3CGOOZ1UzLnFKIMLWd7ZUwBoJB9GrtTQiXgAsk9KU535/kCqs8e
7U6zfcRUuWuqD2R4qS1UBh5n519GXv9qPeJAN0lTp1ELtI+rmT5T3fpI0z+aYTyfA3GWGwRYTjFF
IObSVEhM2IOXJdFtXFDJJfObTvgPbxen8IBnV8rBeC+ATR8oROZGO7Ruixtrp554M9E5JbfTvv9U
7GSM8BKnEKfwLHtpDVAgobBMlv8sy3xEcUfi4hK/ELFHsT7mfbpgINgo652tG6BUJ8tDWeW7uTUO
EAr22cwC4EFlbJWS4C8O5TWYQoYMELKdBnDJoQN71bPexS7LXiHaEPyVM4pAJKPSi6KHjCMo3CD7
RvIQYlUSE5LIbwuXS9+OpEs15NpFHyTmbWFDF0HyYpaZ4N5yEfzmzFITrcSDuc1OXfycL2+drNwg
e5SLECTaj9FotvD1/mN/MoL0yNXkmoATQIyPXC3p+oeReZ9wkcS0o/Hg4ClLlSABCLivX6YCHD3/
ldbXRr9l4BS4blDy/rOFC8TO+rhSVYyC9up/yzy6JIL+MBCKtn1E697TMknYlX0z4QYZmwmTSxX2
M7XeDH24LVvFI3W8v74q/uWvJFKi0izGLJqpG/hDT7lX7Jc2lw2UyfxCRB0ZqBtXeYIPxV+wVsiB
TkoQn1oMsbUegMYv1xe0vW2WBd4UoLc1lf/7haunejPNZYNOZTYenewx6vazrDe4fbefTQiup5E2
T6mJPVuK2K3TD/ryjdaxBzka2f3Bj/6vX+dsSfS5FSprTEWFtfrIk+omjCDG5Hbh6iV7/uxXJFwq
295wtif4nMKGJDF05LkEZPZV77FmDa9/nt/kYWcTQrayZA0IWE1cTFwNTMOI6/hVPQyYtWh3sW/9
e92a5EuJXeK0KdOhMhD3xviL1fjO+qrXd6ssqZW4nNgrRuArdIs/WNNir82nXDnWmcSrZdv2/u8X
bm3PvZ52BEkRp1bjbYoEgJQu5K+rOPwz4j3rx0d6P9MX1tSGJtCzxMN1fe599T8zzIPIny0Xetsk
rENHzvKxfaefLXLPvLBoKaMFnjWgX1SH7Qi90ZSbyJ5dytJdWjxe9wqJl4sd5MSqQddogQKYEQXC
PMk92jLP1038pnZ3Xo8QI6gd16SzMG9vgh4fjFKQjtU7zE/Wt9lX/tm4NET0hPHdyXP8XkYfJPN7
IW4whxaxaiA164xHxfi89iUkN/5zNBn+XGZHiBd1a8VNOoNwtVC+OEC3m8lLUbxl9RBItpOXAK8E
wvftvnAPNvXDaI8GgKOpa/5jH/W9WbrdJ+exeCrQp5Od6N88U398PrGbHCW2MnMwj68/g2LHG++T
xDVAoKWGprfoLu81QLPWnd7w7JIsdRtIcTbNm+oXS12sQXO6AT1Crj+T79ebZl8fOHr7zwqTZ0NC
2RUMxHGJLivedeUnNt062XFl4fXFSE61OF/ZT2oS1wtypnh8SjvIBU2v5rQzSj8mEiyU5EyLY5YL
qdSoB6Gbz9LUmyBJ1/zliSZCYrEoHVkqhsTCelY98B+Bq9G64Uyv6WnQXXpvgwOp2bWZu3wd9urT
9Y2UxX8ixJNVVehEQO0DwPjicaE2iIK+cEK3KkifZbm1bDOF8KEvSQca3xjBGEgCAAI8y5ZR70vu
THHkcmznFShxELfkxks/n+L5TZWyCEmi0zuv98VJmqZRx6gPvK+y/pnJ6xD1bhUnrvZHBCTn21Kc
shxAJ4/S3QhYdJr5lYKO7lQcrn9/yVLEycplQmc6HfjIEjm0dHDL6dnMA2OWVY4ln0WcsNSdSG2r
LDX9Wg9J/VoynxoSgBO/E66EcpGkG7rTaRdFyJ6h9NejW1c+6SRQ4vt03M2JJSvBSy4Onbv6hQ+0
iT50sQE8MocgTbfz26C45uPq6UFyNDN3+GuDQpjIoniGPhvwJNBHA7yVV/0hGXbiarfLXsZnKnML
ISq0bLQjKECZftncFcYewsFunx675et175N5hRAPKAo9XVLBTK4G2fCNjjtDNlMhCTliLzcfraVX
OQEbaW5K534cJUVS2RKEZ0fqVDYkBuHYehYmy1ebBfQvlyC2a40mrVXAjTG8MEdP1CZBiTf1X30I
sS2b51rCaoKzo5SPwLwnjl/pfxmZxW5sOsWxXfE+d2P0bh79ly/QOZAVYCWJgdh71UtalNmEmjKD
Vkmm9+6gMRfKKwPIvTVNdnVLPr4hBAEThD1tbaMEMXhryCfjatArZz76YDvoEuFBo3z6y+RK7Mg2
TI3ZPONO6NfqadHTwgOIZMeMkUoinGxtQgiIFqo7tYGbwbTv1yFxpy6opr97MIkd2RFQoiouJpCD
OvuxdFfZRMdvakQ/UlFDeEdoHSuyiPMyj+/6SiTodraP95K+o2H/WnigSf+7gySEg6Q0mq5fUOjI
CeANSd67dd5485JJ+06SEo7Yik3sJVkUXt2dPLp7p833x321X73IpftpT4O/WpjYhmV9TEebOBBy
Uq0ga/IdS+cvtWJKPELidWL/tTbViWkOipN6f9QziDg6Xj7/c30pMq8w+dZe3N3RMDdqWaNlxyuH
HP5X3savPfqEAJbvaOnK+MNkSbbYg4Wtwl5iSPWO/a5X/IK8NTRYytKd82OmvTKNuL3tD/aLncla
RZL7T+zMpkZUQtocx7hYH1L71DJJNfk3WIQfR0xsvJYGCLHMBgayg8lHmpwwPkZhgRetjjoS7/am
4XQjS1DeH8q/ZHuA46FlDSk44KN//obrohGoEQHGO4Yt6iBpMOwoKn/76MEKZq87sBCs0HfJkbNK
TftZdvw2E6QL80LkN2aaR8WkEV9jDFxjTnrUu2VftvpjpSSSo7eZ2F7Y4mfmwl31vF0bm2uo2QWU
iJYM3YHCtVjsm1WJbsGtYUkO4eYlemFQCP1TDUCa0pWoviSvmF5P6OAx67DogeZ8kxxF2dqEDNCs
8ZRaOHFWdmhD7d/4DpHM5fSE+hCyf3g5ughS3zxMN7Jm3+bBuFikcDVk2qTakY5xMWU4JlEZtK1M
LUtmQbgLlHqtmnoFZ1JaP0zLrpNhVbZpNM5LEBulC0i4WDzCMb5zsWpuHLR7E+6v7MowfY4CGWuS
xDHEBmmrW7QvKN7vow6ZR+POtl+hTO52+ZfRlpFjSk6Y2CDVu6ia1xTsm20UpgmYK/WnhEGhBdAH
iQ9u3jkX2yiEktjoiYrWCwe50RYEB2WQ3Ucv8RHLDCA9zqsv+idVFjf5X70SwGwhgkRKVgxF8n4J
qR6w+lD4DU3LtYL30ovqy5V9ZOsU4ggzca9GBY61qYSjdayXjy1669c3U2ZDCB3ZSpcRKtrISqzG
s+p131WDH9my7rnMjBA2Um2IdEtBXkeV8ai3pa+R9EYp8vD6at77ONc+khAkSIPs0UHeg0wBwz83
2j7ecW1Ospc10rdzkgsnFIIFSVp7iAmeEhpgRGBRgCznAmbl/eyBRHDX3CaSd6vMoNg+1c3GcGre
iqkczcuj6dBpVHf7eH42Z7DQOjQHI/oSxqAfALAK6kEkiIbmRYlbySbzlQl7DNUjXSeGrqu2KlZS
9Cq2I2Lpmr8c7SOUd2+mkCv9yuSYN1zmJzOC94/6VMRWO2p+2+1HSBXR6naR8ikRyVoE98dYcEMX
q8dcBBDHiaffAJrpmrfmsQ6HN9lU8BYK6KclCadg0OqiKBtA4ftwCOjRCvU3+pAeqb/CaaBsBYyk
6SVH+iRLaN+/ya/fjFoUcmAG2MC1n1OSnmZODKQT8fMkeehJFYB1bF/jJm2VySui5NtQTJ9ra7oD
TWWQqEbiZoPxcZwBqplAnVq0g2eVWZjP9BhlZuISs3lysu4ebAJBbcw3TayGOanr3WxBfYDMpZvT
4bEycbmpzUuCh2JW6SXayI67NNFuUokE2LJ1PLC35xXyL32RdBE1wo9MJ41TVHlcJ6O8tQLmf2e4
Uw6yyvi2d57NCXcQIUrHIrJqnBhmAh1ll58K/e16NNvIR35aknDjaHRMCiQlmJxYswPRh8c26f7/
EOufTAiHTB9SG5LhWIbFGtfOH5q29lbZ9Ox2wDjvlXDIWge83/Eya2Cb+64o0oUckC6rvvM/84uP
OyoE+IhlG5aoSxFNVsTUdtFQfc9vlCY6LJF1mOOXvM4lE1XvjfwrpsT5LXtVx5JoiE0W8ejRAcoe
JEQLjq+9TwLpRPVmkDovTBzgIvqYFgDYae8tfy685zxZnvHegLceZLN8mx/rwphwjtS6p9XU849V
m8eeEurGdD0VxgwZvLpxCSDWLYM7au0kyesk3098ISqGFtHZQoyatOaFdcVj70TIRSoMuSTlf9eP
1nYovlimcLZiUueQ3tOAOwnoDh8RIoZG5ta3wG/txtg17vEQ5p15/N8nDBX9pXXh2Fmj3dGqwLFL
DoBeg/pCg2CufahfFS9JQG8DFlUwy6v7YZ9rwXXbsl3m/34RJ/XZ1iKIamj+qODp27utXbna+qlf
Pl23sxW8dBVj0BSPfUpFooiC9WtbEoZ4rJ8K8qXqJd2jjaeNcfH3RUQPuDzGeEmAq2in9X6eJgzH
k88dAXa9XDEnVMqOvMyecIMmiZnkY4oJyuw0BBwHk9w3N8mzFXT+Cg5V1Y1DSIv6smfH1j1zuUzh
OJZrAaE6I8MMb9p7ZJ3cvuvdztZ217/WxrP+p90UrjMbDI8TmSK4ofEPMUFTHerNB3V6bOKwSj9c
t7XlgcDjIXfGf4CF4zt94YGdlTBlavm1Zg9+wdbHyp5Csx3ehl6WcW3u3oUp4TmwJklTtR0+mhGH
uAc9J3qeUk0StzY948IIj6gX61GLNZ9VkyCUxNpnjHU/kQ7UBivz+ig7JIoiOViSNYlFBJYCE2Km
LT5VWodavoasHfbJ2uyvfyWZGcHfozbrzGmAmQQgm+4h7Xaq+nrdxFZN0LjwBLFkEA9l2/UlIr7u
jn531z8zjxfG02Pkm4H+yA4EOXGzc/z5FZBu97p1iRuKaOtczRtnxrScb7MPLPlPswbXRkUyJY7k
bMl2UrhqWDeYCIaIuG3yRbEeLTS6hiGWrGYz/73cS/4rLrywnLqKJQtSkvmjFhqBtk/8/lh94FOh
qT/cyNoLmynQpT3hHhnS1Vahvc1fgfG+xEB+hFaGDiRv6kvf2rJPJUSMSB8WSMPx6fWgP6X7Ihz3
6AF4TrCCrIrLlZC9rrgy7setLsBP7ilEj2lVBsfK+EmD3Asq1Z+yt9mrD7y+REpXRnj7DqkQk8rL
HRXiyGASZa4GnIZhKO7mxc7dYYpPhOSAMtHJXdcmQ3iOQeBAaj/T0rtqJUeFjnvWGschAWWzPQe2
Xd02U+pb2npX29Bja1Cjao3+2WTzqXCou9bJW65HKv44ZvVr0u/poOwSu3/qq7fVar5UDnu+ftJk
GymWLmhWjpGGywDfrzlQpDuF6kIs7h3r6/irFGm+mXtoBoG+kWPquthzpVZp5wqqhO8JM17ZwJrH
R/3pHw6f65krF614x6/9+u3OFoXTQLVeobHSftfOJV551MIKbN7At0Pd3LmN/OJm8OeAwwVpyOHa
JoZknv5om88/Qjgmyoz6ZNsCG8nZ60lQ+KgPWeDI4JBq+0nGkbEd1s7WhNOxgrk0pmj++YUWu63i
d3rmmrmk6iozIpyJTsF8lpny18g6Plcs8/BWve8cmerftsNY1DZU6mjWe3C9CJ6TnU+N3cBhCnCV
TX2gylqYfDN+9Y+zAeEOaEojAh0L1qGZlbdS+kD7yEvy/MOoUA8X+HGqE0nGur11Z5PChTAseN2A
N4f4ANTcJFbhtoziCpqD6163nf2czQiebyxkmAvdxspaCKMZz6tZuY4Zaqbu2fMiu+W2b4KzNcHF
l7XODfDn4fWymrNbs5J4Zhsf8nQ5MrsNm6gP2yUKhjl6XvVPKzRFOyt151F5dawpXMx2PxD7w/Ud
+M1VeP5Rwkko4r7BSXgvIrYHaOuFi+Iqn8egAtBLytyxuQME0VJVkbEji/75nq+T0rRJBj46p1Ea
d23T3GXIpXPob1ZqKhkD2fShC2PkZ2NDNIHURZ0xgYmKYNPtRqfz1FliZDt1ubAiPD562i0s0dAn
SoirhdMT81CEegJB2OCZXh4W0Aq+/sU2j/uFQeE0MlKZxVDiUVVb4CtMMsOAIEtyuG5k+0MZpol2
NwKLIYQuZtZsrZmJqk1+jMG2p1C3o5/T7PG6md/s3g87Iq5ETZrVGTIUPtEA6ABRN7zmudw1+5GP
aHAhP1kxefPEk7NBwQPXWamYwSyceBR01U9K+zgWUNdqoUWm/gnhN0Rdz8YED3TiRdXXGKkfH3cx
vDJYv45u7zYfOOq+2clzB+5sv0TqC4OCM46jujpEA76697WQfOm86GBg0sqPH2Kv8ZRJmmZuO+N5
hYIzWmMRV/UCtGDHPpjGTWTsrzvI9ueywErnOCoFE/XPZ7gDlilnbQI+gT69mVCIT5lrFc8lmf1M
kT1DNp1eR+rF1SVNTZz9bJvcJuk6An0/17dtYXuYPgGuL47cxZwltevNjbuwxX/LxaWdpUUCGQIA
bPv1VOqnqPuT3OPi7wsbpyP8sowDZfAOCIuscY2+fdLNWRKMtrPjCzvC9TGATNAhq/5dNB1Zo29U
7+OyPFHUP8m0X7ZvqwtzQlzK+0WzCxPLqiCpMVvMd/Q2gAifl5VkN1TVrmiK0GRgBUyVQxOn/nV3
3MyEzubFt8CswD2Qo2IeSoE4QWT7pnWnRE+GtU+rj0X6z3Vrss0VKehnMFsOs0K1d+gYf3rkr82+
8zngAopOf+n+Iu/8RMqimGJeRku1W1K3BzUadnrJ9uvQSrxzq9WNBuyPo+YIgSoD4NtYCrS6TZe+
S+i0kNBBqn8r6z9IzpnIPJ+0yVg7SQH/XLOvvYmOQKlSQ5LZSQKHI2SrXQmKBMLwgCLFcVYin1rV
rrFMNx9XyXnbjIcX+yaEjcJomj53sG9Jbu8mi35qjSXssj5IHcDf0uRV4oGbF8qFPSGMmDphQzwj
D5ghg2ztM7/+FvlNYO6UHdlPX+uv1+3x4/vL/XVhTogmNls1uEXNAVr9obpPQWaV7NX9n8ARfnI/
IYzQvoI0Bv7Lb1Ee4VDq8jb1bH/0uJB1HJqSYL8FW7ywh+z352hvzG2TzBBcQCKwYOrK8KbFNcNu
R8APNvlg0TisACHIOIav+z4R++Zdv5r91Bqab5uh2d0NsglUSTQGbunnZRF0YkZlRHzKDtGRARbp
BOUpcombHWVkfNc9g4i88l3HNNqnMMUnYDgBtI5wAWSMJN/YfDP8cECi8i29uJY7s2gys8L56opv
tva4WLPbLZIzLPssQrSo2wFy3wVQiHZxLPSDYUrGK35zbRggDoD2m26KiON6hoawnuX8Tv4f4Si4
6fl+tXAx7XD9yG6v5mxM2DGjLfQitlFKVdfVLabuAFD6H23Y2YSwYTOzaa5M+PY0zYMJAH4UBP6k
3qCfTQhxVRnaFAjfGMX8NbSUj1YXUtn40fZb58KGEEsXcEiYQ42Xdg+OXk4aZU9uDirp6g7N2rDY
Edklux28z4sSoukQD0Uet7jQOWk6tNJBamo/6LecywS9iddU8667gtTxhLCatkbbTlDvBHu6FjZh
vXO8KazRCOEsQTKuNonjUSGmzqnCOHUPgdxI4YHbLMziOri+oO1o8GMDRQ6ntVyppWV4LLJsr0Jm
otwzuvs7E0II5fcQjVKYqPGiYW9T56e55JEt2ygh19InNTV0q8MdPr8p7Hk0JMdzOyc575IQATCB
zcyF4Xiuc+036eJBGdjTOuupL8cjpLIlH2VLXgeX6dmeEA6A4NbAZI/wBvDXAewKMwrGVqgeifdd
gCr39M9WAVha69Yn1SfS9GH7FXD+AUKw0LouznOT30UFJpWsmwqUKRXZdcZdGv1TVV+ue4gsbogE
1YYNFHTTwpy6qzB8AOEbzGKaUNji7N6QrpDdgVKDQtyItJJORYGkr592q1K7cP14udOsyu2nwGyD
eH0bQKVa+b0CwQxZh1126IQg0mhjwnRjJn6cvU3rRyV/TgdJZJScCBEB1UMavkrATezT4cusflEt
yW0iC4Qi6Mlq4qTva1yKXDesQeSNT9SNwAuYBLGctFIS50X+alOvQA8zYTm8zKT5eWADy3vTB5Fr
emSPmb1S8t7Z3D9DAxsM2IlUItItFckQxYmJxNJEn88Zv9Fc5vM87P3yEDhbEB/afQe6m6yDz3Mq
WBTrXMA3d/EJNIdhei8jitkMYBfGhJpgXJWKbZYwhrH0eg4N24+tAxop7VBKbsjNyHFhSYj2sYM9
KHuGzCwpfYzCP9iDHoEdNtlHcenWCfuQDKOsybF5oC6MCvFfBTMgjVW4R4vUSVUgB6bmXmwTydq2
2EbAEfjDK355atO1VDML6UaVumxvAJgGSdIwhcBru/g66qwYbqh2ve7KeQJl+ypcCXaip6x9v6hp
4VsrGtCnmHRuAbRCNO6W5el6SJbtqHABGAahZs7FW2KjhrbrV8uswUwjyQy2w/DFfnK3vXiL1NnS
jEUOt+QcU2i0gXjR9qOQD9yQvf30R3CjC3NC1C/NrtYKC1G/mUxooJcPEwF2umkkrxNJ7HCE8M4y
YkN0HatK29dauR3J8/VvI3FDdJl+3rZS15TM4BmVo7nWfXrXH4Zb0Jt4EWqgLsRMPnHG4uFePvGy
/Rz+sYO6+N421tiexhQZKcFFDWnjYwTOGzQWkPxK9ce4i/0+QOri07tNTbNrddwwHPvfv6Tuofa6
CcpnzYc7E7Aj0Lk7vuwRLnFJXXyFj3Od94qB53HvN9B3q/zqGVNgwMuDDhpnO7td/5V8zesXAfD/
P39NR2+obrdYpwmUFWpC4I5TvPKU7IGt8v6AOO4iguki614Vd6UdacgsdXIyl6dWl2TK1+OGrgpx
I5unNM9nXr3Gsyir3bLxFVAGX98ymWcIYUOzoyjLYkDDhnj1mzq+GZPupo/jo0MSyVnmZ/WaE4oh
o09sdQGWHJlpexh24/47Nl5Wx5IeLCFmjJq61sR8dwJOGwcat4f+2J2MPWCrf5Ians+wiMydjEjH
VYzwBLzBujx1+h/o2lz62PtaL6J6aXW6kkGECeqjXzVnt+bPenQzqeF1J5Cd1PcM9cIMq4oGFDjq
d8QvF5KCzHqgQ5RX9XNM+8mA99tOh2TQwmyVpRLhAp7HuFjNGpcH7TLXMDp/gKyYTkNUdCXX4rbP
nS0JZ0jTSVdAYQQfSHkz2dGcn+J+n2K6PWMntX0a28/Xd3I7tTjbE47T6ID/XgG83x/ZLVgyowQT
M5gSjm6j4sXpZG8v2T4KJ6pLrWWZG6yuLt6Y8kGxXmIk8+kwSZK1TTsm6pu6rVom6oQ/h9WxVCHk
NaMtso6Jny+YAq3gFFb/FCnW6/UN5Bv0S5C4MCVE8GRarZQBtuSr5k3jhNRW8LJ7LetbhclGE2Sr
ErzQYRYp15RjMV76gX0dauWQ5c1JL2P/+po2A/nFmgQnnCGYV1MF24eX5L52WtdKjH2iJH9pRvC9
3lDLsdAQjNZkN5gPNHs1+v+ur2TTvS9WIjictmLHrAY3ehq9JcNzPhZ+mj5py+NcFm6ahNetyT6Q
EMgzx8ycaAECql2oVy/FISf5aR2sm3aSpOjXLf2i4GtkcZeAzAwI32jxMzV7zuo26Gv9NBSlTI9o
S7fe0H9s4i8DirVSLq3CaU2zE7pkqHtyDNXqso8cs7nso9YzPiv+33n7L+K+Y2IwJ9UQK+xJ9bs6
9QpKfZsWYay2kqDLz+jvz/Avqr4RyYZeNTFwpA8xUBH5oW6cP8mNLvZQCBNZEZmmw2sKbF5vWToV
LqQq/aF1Pl13we3azIUhIUhMi1HR2sG2LcfixQjWPQA5Af34DpDxpXk6D6TXdo776cU9HMdaNGNM
HY/ij2uIbP013yWhcdB3yZ5+lT+ErwemX7R7qaOg110g2KJ+ZoFHqS5DJfr3L3dQiBlsmmet77CD
vK9Q+ANzlWB5sB5XDH2Buw2P7usGZWdZiBqQAcwpZRyBPd6z4ZGsD5Z2U0UyoRvJ3ompn2JP7bhO
CIXGWrmQSnG7ZGfYL9fXcv02NMT0zx4jhaU5PlBuZV5XH40CFbS0PFhx6q7zx78zxh9XF863Gosd
JzaAuw2klfX2rVzuhuVk2/eRdMpBti4hoSAg660cBT7B32krCnaca3nY9V+5gpNau8h3D6hD0jtZ
/1F2nt95Sy4WSVjK1MhBLx9cn1/RW302h9lrm+XAmnSXURLYI/W6KA1VFUopbeIbuAmu7/N2f/8c
U0QuZuaM2kiShndcox3mSY7jPeaA/k09q3XteyiR3jRe4RGZbKskLL//rIulV0ZZ2MmMmAldv5u8
hTwB1ST+KrvbRASeVhajMpuAZCh6fa/Flt9gMNJlFp5funZbj/W9o2YeLZNwrKHCXteHNu++ZF0X
sKa7i51egqWQnVIh+ABEvURqDJBem39Ge6DNDkr04frnlJkQ4k02ZIC7D9jWyrkvGzCuHodVkp5I
jovIzKwvQ6GUJqDP9gQxqxSbiyIKM925eYgS2Y0nWc97Q+3CTVZjNRhV0Ny2i2mnxXmwLNWeQgCi
murAiMGf1XQ3rTr6kZIf04WdsmgICoM9JKviUifdX9/e7bepaQIZCMZdPmP7c1hqJ406dttjf2u3
AvymxMBX6f2ztm5zh3JZaEuOJ3eJX+/gsz0hDEYsbfQGotcQU2gCJ/mi6Z+h6eLZzpOaBLSQBF3p
8oRQWDNCxyJDkquBdp433vmAvfM6e4vPEc2y1W270nl1PEhcfN0oa9GKrJB8NuygKm8s+lBnnb8Y
p7IpfcmXk+0k97QLW71hWMZYAcek3c+I8umX9qVzM98GJEx7wozQB+fzihmhZQ+eJonpbSc+L1NI
pCoD6LZqhRN3QbyfbuNA8bqQZK72+D3JNg/MkrdCebH4muvwzb9YMBhcCvCg8VCgm3stqY+D2ewL
1WlcXXH2jg1GPcBe6nXaVW0kWfJ2dD+vmH+MC9uWo+eaOnYo5DWla4ENSCa4uL2lwOaYlokRX5FZ
2ukaLSuRy/lmdurZrsn3lO2uf7btNfwwIZJKj1o/d1q8AL89x36UR+FAZGQmMhNCNCk0NYraVkGv
td8P1i4tZdxFPNz/6gPnNQjhA/QfKZnw+vHRAE8O75X9z+8Czsanwo8D+/SOyPUxEu42taf/e30H
ZdaFaNJEhl13Gj7SOyQy7PffgW8ynKzEF0RepKVTohq8DgRdk9YdMQrR0cwF7ad3fTXbweq8l0IA
mWo9KtMEqXzRewN0jvO9hTHPuDlgsl1yfGQrEgJGlJh5RGzMyczl/5F2HUty68ryixhBb7a07cdq
RtKGceTovQP59S8x54W6B6KIc6WVForoGoCFrEKhKjPB4/tcfNUm4zImfyJvg9v/dU0MRozGiKGS
EXj/rxZM4skVbni9t3jmMbuz9iNPF4O3MgYYJGFKG2OhfV3ivi336HrXek5lf71B+2ZRTA7ULGZU
RCFO1YIBSUG4KxfDy3NP1fd6743KY9Q6S2xwPtlvcvmfW8mST4t6JpnShKMWn/QHyksWuzBfe7Kv
nv4DNw0HOlQGOtpJKJNSgNO3bhhIJ2mnpU6V2pROFBMFnhni3S563T4BPJsMmkjijBmdMsa0ppw5
qiT7XW5wQJf38Vhe6rhq0cJaIExrNgau9905AZEcaM7OvHI15zizlNQQaI3EkdaFagCiPu17JXfK
XHJC42ARnnoAzxiDHVmhC7Mow+3FWfMKVXDlNPTitPPzMHoQ+uFp+0NxTpnK4IdmhNrUo6KM2dDa
TqbRkfT7EBJt21Z+c3W8ujxd9U2U1/CaQvBmh5IoRrYwI3ZInzoQ+dReszd96MDfp4fc4VFr8tbG
IEioV+LQ5MiIW+UlBY1uT9zJ5Fw7eI7OIMhUqJY6aeh1MSNjZ83FYbZ4LSf0E2xEZnZ6MOvaXCMG
3M/UnTg5iSkdJ71Myj/b34hnhoGJqovRfifgE2VFZCvWo0k+RdILSHJ5vsCJ9SwfdSfE3SzrAN3R
j3axkz2AlvE+QSEFzPKu+VG2qVT6tDMdYcebi+RBL9s0jsYPK63opMdbFDtlXhEol3955cvvPGuc
o8xSVCdmN1olSP9dffkEOqA5/N6QS1kFVc5L3njfjgGNVtJaM8uRPtFeeNlTwGwQ+9E5OmkHqtJL
u0DEI69PYtWoLiuaZMiWCJag92daIrOlZTIwvlr2ZbUvh29t9DQmwbZbrpdmbswwpxjjfWYkDqbk
RhfpjupzNQ6oNr4ScCbEjy0u0vy+k9UPd2OSOdSCFvaCTCtOCYg5MCEfSVqgmK6Ut3sz+769vlUA
+WlLYxt50C0f1hJNQQwzyPuLNHO6NFdB8Ob3mWO9WMQy9AJFOylBwbeP53ut1c+yOj5vr2PbGzS2
VUes46ILJySiggyCGccAMdulh1DEtpX1A3yzHOaiYDRTBdIEnKnwPGPYODn0x68aiNj6c8R91uAt
iX66m6AVZ02jFDPoGSLpAVIkVu9Plt3yhtDXKKdV5WZJzOE1QPeOKIIQ3OHgzmfNf2v/WWw6NAUy
lMqJXB5vDm9l9P9vVibOhjRaM710dyciPTYxWDuqYFQtzufiOR8DEUs7xXrToJyRpPtmPJvhWZg4
+LB9VjWRgYdqLue6LDEMblaRLXaDJwkfm/BD2n4wMx6jEm85DC4UYY+anj6icyo8EOMgyi+LwWFa
oH/uL8H+6gzs84w0yLKlCShED2rnTP2XHpxXungSwQWux6Zdhz84B4oemC2DDD5AOlJqZBOP/Oa5
+Ge45O7bZSTP7elfnc8n9XHbImcT3074je/VYUJ6wYBPqMWT1ne2haHAmfeYxjPCwERqkLKHjAya
FBsUKxrTIw1y9jj0t9eyXgW9+VwMRLRpn/cywU2/BTKgb48cy6PgIdX0KKtXf+YRqK73fd4YpAu/
2b1lQXGSdNi9yZEPlIkNpZl9dBhB1kS7nsR/OYr3/SfOQleTthu7DGJAkFpAKoMSV++bATQyvehY
uuRoONEHea/bzX64o3mGcBI+8Uq/PIBkH2fKAc2RMcGal7vRlZ3Sjx6aYJ5wg61fJA/ESZFdvG6v
lxOV37hJb7ZZUWbFIm86A5H+ITLyXYbJpW0TvB1lwESA6JCOmgolZxru5yQOFityysayxyU6kak4
EDHy8rLzts3yPIh9lOnbdFLkCi6LBmjlq4HWbmRURbCIzvyxetZADldicA5kmdxWDs6hZF9osjqU
IjM3QH4V/2Oibzgq7QQ1uO318YzI7w9IJ4l42aJzWsL8lOYPpfIgyx/+zgQDLsogVFYnAlwamlZh
yDmbdLs2G46DrPugJcsKeJkNmRXfSwhYJOs0Vtw6myEOK++GWeLg13rwvJqgf8KNmwuQW9ElOgOl
F68QfrHNLnUW3GHVu9bgdUWtf5irLfr/N7aIUZlFUuKOUqaPKglQdbDRAMP5+r+5LVytMDg1i2Ck
j3VcltUgPFDtT9DR7EZbCnLMBs9u4SauyK1uUJ/6NYZejdJtvlmapZU1Gv5gtPeJP7q4hgXCY+Zo
Qf4oH7l9wnQJW9aYjGecq3BJQoKR0B/WnebLqAq46r1qE689RPtu3zrp54jbFc/zRgau0qwqkopS
qGL61ZnTdi/hMWX7XHFMsHVRqM+GhpqCez8xQVWvV/5UjRyH5zghWwvVm6XWIlp6FctLlqEpZcjB
C8+5jnNOFavKF45pNuozro+m9CzhjXBKLnnegW7/Tl4qZ3vPeAtisSit9VQtEEVawZdw87fuJ42z
nPVA9dO72fJnbRj/34ssB+ahC/T95NMhe97bDO/rM/gwC02Hjn5kGJV8UI2TRfbbO8VbBoMMMTSB
dbys/lt2Unag+/pPy+CZYbBgkkdp0mPAHKVwyDHP99/M8HaLAYEqBKe2ShJILcWPZp86Sc8TK+RZ
oAu9ATUwE+IBBhz67qQ86PKrBDXv7Q/CcV22rlnnlUQM2kGAHhfdiF2z/Fiqf9JHo//0XVZirxp1
dalqbFNpZe6Y6Qc9bl9KrX3YXgpnr9iSZh3WhtzRXkGj3XXDueERhPG2ijnlIVqgJqPCt4gTEZSK
LwSDLwuPjfI3l5nrZtFV3nxxsZPLPFKBJZpkLx/DAHWIfT+DL0ZyhEPllgGvDMEBSlZIryt1JY6n
FESJ+hcxw0ssuNvk6Ou0fDVNgeNtv6kcXVfHnP8+nK0QD0boiK3A6SmRU5UmqS1MEzQFQsOOQoh3
zPVHXHKOoTW/GGITJCVPY4+Xn2gMPBhjjZlsAqenHYSgx7AT6CmDIKP4qAXprgzMS+NxGfN47smA
BbTQCcQUeiw9bu1E/2Jkwbb/c1ISjcEKDa1U6jTgpUWbw3vJsJ5IqOymNHebrvyjeubPz8gSYkTQ
+DJAhI8mbevQ53dxL9tz0/xdVGV7t7J6gVAaOrjcDK+j05g5i3Joqr9cCc0qb47bIgupbmmon+vR
6EboGqmTIpiK7u9SHp3BjsiYI31ugU0k+sfIMWGbnUrUtbcdgANQOgMdfa+iJ7JJKMlp76qx5rVm
56kN787McWSdyRGkOZPNqgecZ9m+k1/b8dPfLYPBiHJcpH6YAK4KIbZW6o4yfxaz520jPAxgqS6m
0kAnL2VMFikIyC+0uaxwehu6ZE/zx8XL3PmVV0ThfSAGAip1HGu1xrExy6c5NGmXl4O8zt1e2jpr
yTXesgI/U9gQsAy8ZT9ybg8elXCO32pUwof+qLrSAXMqNqaI7NaW7Wk38ojFOUjEkl406pxF2lvN
nmTPfd0coql3ukUJlJ7HCLPegHBdLMt/EXVTBjIDCGMn1qXJvGXw5OJFEzIvC7+GyXPafBua1+0N
5sVolgVD1OWequfRiUfpI+UIo8+m0oN0UJzCjQ+8tjPuGhn0CNt6BEEjsvJciPf6qAZtFfsgW7hL
ZCge1stpJuEHNalOU9xwkqr1gdib/WVAZZkXC1TKiCoxaexMFE/K3J6yInPEFMrWaRd+TAnSoZl8
q3JtH7ZGxAkDHLgxGLjpBNInWoqEqCggOdRNB7XgKZP8asKSVYwayToYa1HoYeb4O1LmKiRYRHcR
n+r+ZFSP2w7za4r1/veZ8r5FRLUpEklEZqr8CNXRG0LpbEloAlKN+7gePm6bWxFtem+PCWoGmQuS
TjNGtQ7xfnTHE9URju/M/XRPZbR7cMMoKC+iQZjzrVbqmtQyGq3pRoI6j/FUJYobOaE72XnmQT4o
foam5PSufEWbsNv4056c24D/SPibFV/tMl6qZ4NZDqIovmV04aH0lx2djsB7odN6+T+zO9y3juBW
r/97e8v7BTPeKXUQmgjRGOom8XLoimHfLZLTk/F/nhV/b4aJifnQ50K6ENG1RgzPmuquF8Qdx2vo
t3lf0npvg82Kl3msuloX3fwUBmZgYA9RPjsbgeKQM5/D4tdg+N4cEww1Q12IQc2R2XAz8jz1YDGt
eK2ZKzeO92aYrLhS5gbICc+YnNGdPcobXDj5kRJaJX7DmSxcB5KfbsgWz0JTHBZN0CBym+V7vPl7
2szj9fk1tr5bD1s8ayJVyepOgaebX5QOjSbyqTMPojHwjjIFpV/cQRN18OyoovmLTGCfiGMvtXA5
5Y52i4EXyQ2fs73q54eUU9xa3TZ0hou6aJqaxpJhtGk2pzHEUl0xaQM5XfZETt0/8e4bG8wJGmJR
kUpMfaIkVF0Kj+zqI/SXwfoqOVSopuCNzK473o1B5jjl8oiGQSuEiDX8+hJjA6vv+nNlob8KFH87
hdeqK/N2kTlQSZuk4iCXiqt/njzw0z2EyEygqwKmliwwHCUQP5ID8ShLTNzYpqPdaS7t8NreaGrl
V7e5fkv2vEHHWiFqpuFbYqxxPlT1g2kFIlJ5HW/pVcwxt3ocrrvMPtWH2mBlhWKhDt8odgTiJ2tc
bFN6UnjDf5zdZacpk1ib8iKGjnGkvWo4drx6NW8hTMwm8aKYgwi9CnmunbTX3DwUn4p42BWlwNmz
1XTkZs+U93feQcrHRAHvmVvrXwUz8pTmaOgPTWhbRuxte8PqrkHUUJWRFCsmq1VZVlne5xHEwIVQ
9UutOPQxT2Z5NY7cmKB/ws0NnsQYOoEYJx4CVemozKGNt5kPfSpxoH09xbixw0T6uEoaBSp80G3/
Ojv9ScWDbewal7a3xfveTvbZvWzXjmnYbvZlexNl+u1/OVM3phnsImFrqrVSUSH3Af1WnVOfZCc6
xg455hgpB0877SKfd81O3yFcgx6J1y/C+44MmBlhnhEpwV+wVP2xFitP6Xg3OZ4JBr7kYayTThmw
v8RPLFfLn7Z3kecnDDCBYS/pBQ1+UndnS97ncjClz39lgpUcFPNcEKoGS+iWACMnneJNPO6ClfsY
4v/VF0zmLkGUBp3pAiidJ0d0uktySAIVQwTxLj78UTZzY4qBJKvSlqUKEVCUdt8md1rGOVKcL8Iq
C04VsUCnV0OpfXxKTeirPYci5+mBu10MOuRpFecGhJdwMaB8TlTgrD/Q5K8M/vdW3PdfhgEIoRUr
vJXmmgtPs1HajqJAyp619sO2k1E/3QADkwGDpSLT3JFEe3vbknaWN/k6FS7zts2sBombj8+c+GpE
JTluRtUN84M4VLbZaGCsDiCD68SdaG8b43kCc/azabFaTVBVt0jqfSoNL3Gn7pZF4KyJZ4aBACFK
SiVS8YXC4miYKF6AxS5NONGVY4TlE4WkXtGCSBeBXAZ/4ozemij/p2iFb9tbxvk+rGBHpIR62xV4
tlGXT2Xhp+X90H5O6jstfNw2tDI28s6vWbGOUG/KJYlhqfWXj3MwO90/tFspdOVvEQKS218oOT6P
jm81H7r6H0sblcdlqckattEYgqqdvAYMKqGnWYTjepywYzEA0Qii1JsijhPI5e2kC7SEc3VfqRa+
3z/qMDcJiqxQShERVOXzA+VsqH3QYDnkIf9/2SnuxYOmbxsAYTEAMWa1asUtMlV4Nyan3wZHXdXV
qT3UXixOs+z6BqLmY4pooJbZC2ktCr0JjmzE7Tj6pFryrpiLP3PBqw35/RaiL3ucJQVLik/DjxSz
sA3m3M1T29pfB7c7UQWg6nXhxQ76q79u5NUqkydLrdyGYE+gaZfkxw4dEcyC7GQFfYAmy2fOMVvH
9as1xhEVaRwGg+4jnb7FNeNAmURNdDGNu+WxOVHJ2PmL4Sa+ftE4ttfP2tU046F1VWtQeENPYFi1
Dibc0KFh5/rHkvdCuY5ZVzuMZ0ap1E5N06guifGsK9iphdcWwTXBHhSXPMaS9fuwfrXGRLCW9Goc
dUgvetK+QPV8l+fzhTRqYbfJl1IU9ouFz1pMR4k0x85KXuS0vEgRudRC6tSiNdhyXVyycdhBL/Sl
FslxmQs/ToU9aNm/ZCH6pUlEONOw69Hj+kczkdCSKn0mNHqY4lkH2PXDCQMdf4R5VyNMHIy7Apz5
Ju6aaukNw7ORfN32Zc4i2KYSQ8lIWs+D4iKrq+UPsbRTeWKIHNRhe0qK0TBnsGcqbm7NNuZPbVP8
sr0IngUGcyrLqHsIYUJhYjDsugl3EELc/Z0JBmCKrJEimFFdeUycKY0eR6V73Dax8s5Jo8/Pb83O
v+WlOdZjBIci0Pet/SKA/NXZdMU9cYiXe3Dme5nHoMGBMralJG5LfZFoTE330Q48L2i/krzC540E
89yMgRM5kbN5QUrnalZxUfTEG+c5GKSec1p4ZhgcUXtFb8sYVLoKRJmt773iJwuvYZrnbMyxB/po
U6mOOJHZ1yXbdeP3bTfgrYE58UukqH0tYKvU4ihXp64+9ynnNsfzNLYpRJPQDwf8ouESbUtQddYu
0QEK1rU3evShuTwDeqf/venhnX+zXSJFVyuGClk0V8OwiU2E7IJJ6ssQaX/nBToDB4OsNMI0AA6U
5EMa1XYtnouRR6i8HiBBVQRiRxHVcOYzmWMBXowQl/u6Tj1BwlBlG3lhNh/IVLtSqHFSt3Wv+GmO
LZ5mYYKxowzF09zcy9UjETRM1vEmp3lGmIKFLiV9V6eom8nhZep6P04e5oonTL3yRE7d4LoU5vO0
WiH2HUFNc+mDOqlteXlo1XMpnrX5SyQ/GhE6OyTe0/RvXP5qlQFwWY/LniQYQrCe6NPSshM/kaMI
rMUc0HIW9uhyNz/UvP76dXi9WqVgcnOh6Mq6gLpgqbm9dGoiuxr2cfc0Tp+l/qSX+2bmAeDK7M/7
zaWf+MZgPJtyP+Twk7c3tBdUAUGiJV3kp2Kv+yke5O2CByYU8H7Nva9rZLB9Woo+bHLw63YehEae
u3O4r1/LnXCOXxYnu6/8MiB30j25lzhZP29zGbRPwirNQeqP29qh3Ss7EP343V7e8Rqt15+HbhyW
QXwrVZcEYrSojO8G8OrrDtnlX1S72uugGudV8ni7yeBKI7UtSDoAzZF0jrNzG54n4YdgQYTQCNpQ
9TjBhrOHv0w3KYMYomVEdade8caxuOR18xQVGDO04mMUZS/DjI5WNfska7obppM/ksbvU+KLYf9N
i0iAwZcHTUNpxjSjnVVYh9oUzplBjikpHYEsxxg/TsrkXooidxAtp6/ik2X2Xt0vgR7OkIcTEydJ
EicjyjEzpa+WOjiJWVh2pRezvcizoyx6sBSVIyX1Ic7Kj8PUlrZcjA5ZtKAM4yfUoHzIN+cO9Bt3
RCD7pM/Rtlwdq7724ig5k2X2ZiO/mG3rFmn1tL2LqymBIcmqZZmKaRnMNxsbkcxhjcStXC5Fcq/z
lINWcfn6+2yx2krFrloyoIgY+UX0OPROxS1W82ww2F+NMzq/ZKxBuiv3ya580sBqAaqH+BLv0kPo
Sfd/2Fdwsy4mEkRm2IZpA19PFH2njY0rpuKLWenO9ufhLY2BfjS5yFWc4o6jSKcpuy+rS82rj68/
Od0shQH6pkyF2lxm1W1me3Zmr3uMndq00W9lOfEP0y6eFS9xLQH8CHbpcAtJdKd+weAb83QLbmC/
GE20a2P8HlPJtJkGydxRt6mgX+2UAdfaau5jqLoJ7mXDUFTGWhWCEbcV8N3yCkpfb4O87RfpIml2
J0BOhT7Txwe5gPHcaXk34vV3ghvrTLzRZrMlGI2kciMiRFMhZ34f7v6VaOVJf6wXBG9sMSEGNWh5
zgfMFKLEQNMGjJQrn7WggYALbcfUPV5taRX+bwwysSZWe9GICbL/hGCQPdmhG82JwIE5iG47vhoK
p+K5jlzXL8kgV10tvQ4mQ1SydK+snyTeuPxqeLkuhy0vyHGbGZpRoqQ5fVZ1X0+OI4Qm8kAvB3vU
nsT0YfuoczyTrTUQQRilbsYFMBzdQfrcS4HR/SDz86hz8vG3wPjrifu5c+wIizapUV4MSCCNpwU9
N0Pw7yRj7vavhmN+U5/pGEjkSN+71/as8kYoefvKQFqadDlemmlZCGTbmTe+8f/xr+0c92ArEmY/
VllRLopbSOdi2ou8Ww3vfLHlh1kuSkMr3+q2M2TB0AR4Eb/R0Xza6KM//gfwWA8G1+/GoIdi5UM6
iTjRqqzN9tBV+6XsdsT6ukjtp6wwoIEaRsckER7FUbCVOTkbIfmkt42nTKqfiYadRAX0ySXroEvq
nWAl4FPXBE+U0a+dSod+UCCFOHuCufiaopx7yF82EnBDWKzv1SztlQXzKvMYghLdKlwJ3Q86sUq7
VnDgR73xEmX8ZxjBKYVBQkeT2tPcTU9Es+7jfrBzOf0uyvNLNfeVDbr1Ix6tgkIobczqfKssSP0t
KXgbetNu5+kItrVd0nR2l2BIps6fo6F6VknqtfPiKSFChFieh0X0MYFysHTksuBrETBLiPlcP4v6
5wjT7mome3O02K2kao4ldw6ENp9A64ESbffJmK1X0PM9GWM4+kIpv6pqktlKYhiHUjXve80o7FHV
UptM6hm6VM/yNB0L1cSAcV9CozKSvdhQQjvpw+SIWzYerJb6MvbZzmrTyG7ECX8X+ZCQGFSnZmF3
+eyQIQ/tNBkcOUsDaRpfZBO1MktFpWT0u1B3B2V+KLrm+zay8PyGiQSWkUbLlAFZxvpulBS7zgMl
5BUVZA78awz8t1qstbKMc139+FekOXbFO2KLHtqCD+Vd7KJIY34yT8YDpQ0uMzDB5ec4ED+HDmZJ
UDKyt1e9fp+8AXAmQPQWuGalASWBdC/5GYpCAcgPHL22e3tEZ7JCwF3Mey/loA5bnRr0GnQkBJug
g7qN6L5Yv26vivMt2UKUJVo6rjX4lpp2pxsvuvkgDM9/Z4JJbWNVaNUEWmzu2KAHXyPHeVC9LuIx
p67fTa/fh51WkgT6XpkK6ls3NW2awHycp7uQV3ZrOMb2ojjRlZ1aAhSkpB0qzdXnvSBBD2a2wwl3
trOc8YirKAxvhFd2cqnSpaoQW9QKZe2jqt+r0G0csruG18rHWxETDTRCJkWtUcWr9I9J9XVBN3XY
u9l4GLhaCOsp+s/Aw04xaTkqiXqNS1yO61WOu7TdQwB2AGuQuBMU+4/eem8cg0GS0SqUNrPg46ox
u6GYHMZK4gzkSZwshJ1eSudmUhIRNpS7GQg1f1fvaRt/+kowuqCfCDIgyYPWjZ24Y7jb9kXOGWYH
QQqQpQo6gYOArb7uf9S62/FUkNYrldc9ZAeWOvBjD71MH8eGAvOTih9aD3U8O5SZAFMKA2S4Dhjk
9LdXxoE/dmSpR7EnqzVAbj4cdd0ryLe/+30md8xbcyDagvZqWZBeMEcg2moY8no1eMBk0FXe3EiV
NO5M5AEoLKH5jQ61pe64U10jGIP6z/q5bj4UdZYbY6PQSumCtMzNM9HWiy/98NIjJvKmyXhfhkGL
NG27RKagrg6PnfWtHitOuOU5NYWrm3WgcdRSJktR3azp742CXPJUuCDv/L7tAdyPw4BDg8KpNixw
7M6jU9W0YJAEo2MFpZd/+NtyAVseGyz4Qpeg4K8GYNr0Yyge4Zq0Iw8UIFq7uKPq18MrT2WJ87XY
qlmqCH2UxRN8brSOY9jtjNz8ur2RHABkOzzTfBZMiT5tA24fRPro2KoOOCNPkhDaZob37rFQPnUo
HmzbXU/LTEnTDEuE/BX7+tTJczKaAhq9aJm/vi/d6rwgOfNDf/bTXfoZV4w/ane4mmRfoNTaaPN+
QjG3nVp7CkU3lqw9abhLo/DzS+S/scMUIq0BNGLKiKBCdctFL3crZ9wZnmoLAd7Auc08q0fuxhyT
qJVVEaZaEUPMXnwo2lM6/DN0nLSJ54iMCaMZl6aHZ7hymzs6ujItELJuOwQnXWL7c6VhlASDVm/B
XR5MZeQWo2TPmBFQifqXq2GAvW6HROibWnPnxSnQWBNPI2cx622MVzg3GTgnQhU1YoULAO3mSj/R
oV3DKc6Foz7pthWA9u2z8kn7tr2Fq46AVyw6Dgnti7dSxQ32WkOihIRqHpL0c1hDKTyyQ5NTnvoN
8F6NMJsnylk4YZIdbedY2fjUYCyAtvuBG/0YP/BSzvXk9mqM2cZuJGkjNUAncazOPRRDaQpjJaOb
p62njDzBw3UfvJpjoqMStVme0h4PydxNQmxPkF+NpO+JqXHyTt6XYqKkWmR1nKQIwx35sNQHFPla
/XXbGbgfio2Q0YJbAcZI3Bj3XhUzaOK+xGeKMI/7H2ZiKQL8HvNENo5oY6/1sgwmr/kADoBTjhiJ
ie3Bp5ruTW/zIvLqBv7EPDDvvU8zujxXSjEXkWZ0ibsYxs6swmMjFxyk4JlhEk2MGg0lyRH3hbYO
wrr7lueFJyfL/06MhDfvm+UwhyoJtUboC7RjZtFDpN9n8T95/oXjD6vOfWODOUuGmMVZVmFeZPT1
Q+woO7DkHZdjhqxpciOHfBCh26jtOVa3Y6HIDhAIhtRAqw4ro3ruYBE94KnDRyMmxggy19qLjxx7
PD9kTlY5FpO85CiO5ugGy93ly9hiJFF6k3GvvuidzbHHWx9zyrJuGYemxjQphUNkhX7avfF6xLvM
z4N5l3GONc8jmWqWoYPSShgwKdH0rYPpn4NQongWcaU26D5tnGd2sKDULRQwUnw3Ncges2Pi9aIt
gjcpqI+tp/okSDDOOb/iaHNfBtYbXa6eyk4bSHpimKqOtPcM4Tgk90OQusTOzuld+mq0tuJhW01/
+0Ny9pWdOxgLtYSEOSZJS0SbTvpu6P7Y8tTLeUYYOFGbbJ5ng/aZ6KYdtrjoRce++rC9Ek5mDYx6
j41LZWbgQkYa0H40AxAE7iJvtDs/zWm9E48SzZE3Fbme7tx8Mbrwm8xjEPReR18+pjZw7mjGC+20
ffMhcwZfO5h+iofjbvdHY4I3RplojVFPQ59o469QPNd1sBBeFsdBTFbuIK4LvbdomQES6X21jxUD
tVzRpkzWf/nJGBSRRzFG4yx6WCmK0Eek9kh2DWbVdqIPzoIPcPhyx7HJQUqLQRJ9nipQayEHoQIt
4D3aVRgA0M7Eq/z6zKvlrWcjPz8W+g3fe0ilJaTWDWQj1Nqy75zY113lgY43hI+84bjtcyaJzAVM
jxtR0EVKGhUqr0VUOcky/xDm7tv2Fq7enW/WRHf4xusxRDpp8pQhOz1ofhf823nMp8nkrYZBDa0S
6960YKYOD634WMSPWvm4vRLu52EwQ5eyGMwVKMILR6pDWPrmJxWU5kaAN5k/UHa8zXYkloGhAO/w
YgnwBQnvaq0KgUM4nSz7BhlAFjBycjj6p/8+kkkiAxOaJsRCnuNiOcLZmqc8e9neO97nYTKONqsq
I+3oqLaGiTEThI0HyeLxLXBiovSL6IGkZF1M+53xAuo1lhYUlh4QEtqFhnG16ssiG49LCcbOrJw8
rRh3VVai36L3GxK7WvJHFDEmusUwZo+PqTLgIRpllAq5DNEC5aG1nvQ/C8c/f5/tuhg7S6g1ScN1
oh8co8IYaNl/lZLyy/a3W0f4qxkGKFp5UYolRMSv48c69CPc96bYw5OsvW1n3UdMVbZMTcHliPER
SYnbRC7QpKK3L/pwTpAzceXLeTaYGNI0pMq7BBlbPz9p47c436u8kfPfxPnrOpjPrkViEaNhFS9z
ID5Fd88BrEcu2uyAG5Co2jcYRcYFM3P5F8z1fPSnZbbLc0yFuF1adKcl9XcdT+fJDNXvR0vax7zR
gnW8uFpifKJJrVxuKcXDbF2S+WCqnL4bznd641+4iRrmOJthiTuRm4wfiuaYN5ldlH/CcWNe18CE
jCSb8DpcKeC46ZtdNhhHC4iw7dK/STOvNpiQkYG7uxNr9GmbH0CD5wi2dAzdGuLvPm3Ujg/aPuGc
1vVem5tl0a292TpNUYcqNGFyDrof0W4ICsdyhk+9R1sJijveVPr66+CNPSZ0iGVmafWko8//rvOy
f6jIVvZgXbKD4CUOnF1xTBQ4cq885wGP2mY9JFuSqWumrONfZrF6hdtIWKLmSqvIqpO7wkUHMy+1
N+0qTgv8qlPeGGNWGkOEmKo5oek+v7fKQ0b8MvmTOGkB/iRTFCHMy/ikhDZos5uAgUr3WqDRMiw+
om+PA7QU5H4J9jdGGKecZCh5GTMcv1+0AvrFiYPWx6deLv2pBTuWMRivufm3K2O+lDGnqZLTl/4y
uuikttNi12c5Z2WrsHSzMuYLzX1btL2FO8HUDPspkveSxntWpT+xtXlMlJoEc8iyGUF9kp51kGIt
LeRyLT9Go9Y2dvDWwoQqMoSFlmWos6KU4fVhdcyszNs2sR6qLJAAGXii1aw33tIbrFCSqoz6CTBb
nqKdeI4ecN04qM94YRrpgz5IBNRHwhnnWD9FV5vye3xqmzgb1JRSssytbw3Fo1EunqCWAWdt9Hd+
/VBXO8xRWkJoNA4GveG7y9tTZOiGJ1prTb3I517d6NVsyxpzpmpI4wijCmuRID6oAyy0iVtVUJPt
0YgHPaxO1L9EafHQmPmP7ZXyNpQ5WXJUNkusRWgkaD9mGqpB9Q/CG45Zd8brZjIHqydFNoQ6nBEs
lnZJdtH8uL0IngHmWM0dBm/zCfs3qu0j6Na/9kLI84j1o3tdBHOiKlXuuyhE+X1y4ufwrPjaDn13
go0n1QYDYv9fhS9im7d7vC/EZIQj2knjguCYZcOjZDwsIpokX7b3b30y4XqUfxFbjwbV1BU8FZM7
7a7f1/5iI+eMekTDBY36lGtzsFvQMuQO79utpxw3tplsUO2MphlnZLyjP3uGn/t0mnnwF7QFibvc
4ZEjvMHSxmFTGAhJw0a0RqrysEg2RIfrvepVQRQYl68jHpAxwITe4vDOhARm5GLK1dE+bW8253uy
nKpa1k8JnsjpAGXktLXuoOHX1ave2zazmj1CMlICPqvIIU3Gb3ootQ1tjX2lvCFgNXaSB+EyYvRi
9FIQi0UYt+NYpKDI7uyNRbaiDaXzIRnHhYLm7Mle5KHArIIf8f9Iu67duJVl+0UEmMMr43A0ypZk
+YWwHJjZzOnr72r7XM+oTbOx7ZcNbBiYUjerV+VVOjgmMdfyVeb44Fs3eSmP0ZzOqIpC1MBzIWYv
TaLYgnidD7wuep4QRl3iasQgWSUjU9j0nprcEPVE1vZv0OXyKIy9STXSKPByaK8+LeLUtwaGrdsr
ur1XBRsUCB7pJjgl3P9iFBf3PhhjdxYl1fJVgwPcDA8okorVA0p+9oqqr1FwIJp3jfTfL5wFM1aS
KBXw6iIZPnab3Bg9uO/ylXeR9HPsHYmxNYooa7IQo2zZaLbxhfKczofotBSO6BOXvwiedyx6wxfH
6rGCWx8oX2WWf4qIH2tfZJ1Tyd4ybpeqwRgeTVLnUShwc5r+oJa3aETeVwLeERicMCdjECQBR+jH
G7n+lPYhaWV7X8ZmqHU+hPJbclpEeZdIcHyzsP1QelH4Rbfjr3T0rHC4cd2Wqb4UxuCC1aqiqtAb
693Jm08gnArqQ3xPsW9yseQF+XfBxeDG/hn37xGK9l4VSrnRTBE7O7DRPsEod3arLuS2V9RP+2I2
85SXp2OgIirWYmhpfZKO9dBOucYhTv9iOXFq02yyeCV8qCdnXyrvShmkiFcdBKQFjSe0zkHm0I9N
kCYYE0BXx6TGvjAYu81XrIExwZBlGb/N3CUx1VVFN7yrLtIhEZNbkGX7WMZ9M3cNti1M96WWfYvb
Gb2cpZ9OaI4WymCIsTFwihxMyXxEUekul4mXDMbRkitP1IW7SI2eOq28niTE+FM+2Fmh36+m5ZT6
5MsSOlCrGe0BrS21o11J612+hIsB0oaiskGEBSZXDJfk2JU59+iOIXZW3Wem4k/FbCvqaA+Y48xa
0zFFya/U+aZZCMaEwIG3EM/KYiSjQOw4Yz2jMAcqSR2xGA/ZMjyPax3K1XcTwz7r/KTo6Okg5vUY
F14n4Zenb/W8okWweJEzgglszZPIai+l7OXgdhjlT0OcHCrIlvTyQHojXMTBS/oumJLSb9r0Rm6E
lyZuD0ufublEnCqW0M+hYk2k7A9x97HNI9ArnCSxDi1Q4wggZzOJcDCIEZawO7l0KEusnZ6sR6vK
QKLUmnbRmC+5QVzDKo7rIt40dYcUsvS8LN1jVSU+sVJHu2sSRy483VRuBxRk47nytEpObbrnjpQG
6JBALJIZQdyZB7TMFrbRiO4oGqfeFA7NsHijVrmLUYZDNZwkMx08y4hzW1zEK23CmwadANoox+tF
wqdOrFOBxYerPnye6563D3lb+7GPXcMqYkmUGaOSTrkeqT3sZLp6ddy4Q3rKsF5G0F2O4m8lVzTx
LIjR+1gHd5dogkFo9OND56wH+sL7t/Q6OvQeiOid5L4+1k7kxTxSiG30OktmrAy6mGopV1AOSLQ6
SLvKm/NQSL7un48nhDE16pqTvphUzEP2XlOd2sodK07uV952Qn8dhA1l4kirl6LGt6pO4rOOURdM
Hd+DSdiwkzctQMftoXZiv3Dk6wksEMZjcRxeeBs+OOdUGANkRgL2j8d05kHChGKDMlEheYXK4yvh
iWEsjqWWGBOkTqPR3q9l5UjLYRBib/+bbaZ5LnSSjVfERTFa1AOwZ2bQncqSjjmAC0HHx042TmMN
GohmEV4TUL1n8eyv5fwJ5EfhqmIRj5jmJ2zhvZvE4rD/V3FepMLYI2u0UqnH2grXUjEoOT2J+l05
ZJ6s/gV/2+Xh6Se48O+qQl4rRYGxTZXFFRVk7KImwGwE75Kp5v/utp61lkEYq8oVLG9FKNO68QOd
hCCB9dBQ2iVXcGpPRyJ8/ZS6ZowtHzxt5T4ZBnUqzHcrg0VoB5l51J3MX55VdJjE3kN8Pbf24rZ2
dizRlgEuaixZ4HxKnhYzyJPEkaBZBXK7mdg7kxROaeYI6V+FimeHghGCWuq0WCX8l6oLifhRUF4V
HjEovaXfP+FZBANuitSlop4iMZ6tN431UC+PaT8garyRi8Lf136Oe8QOP6YYnq0k7N1zjeJe0Px5
+LfbYmcfe9BtaFUzo5BgHOLpPqPDZxxSgT9EBL+uiyXgimWjnUsCnKYMDaIn2bGXX9cewjR/Oegc
aRy4kJlnPORTn2J+GGMeZXQnjqonKYYfRb2TDjoHMTYOZkoWOpxlFJZAisP21snVWBudjkRh61J2
dxVzM9bN6BgBceUXXvcn1dv3SvdeGGMCZB1TYImKxzNa13V5P4yC18yZPXVwUD4MMg+mfle89+KY
2ENFq+4k5RjFpxUz7KQAVtBdFOhiIX7qX/FO9zs0vBfHoHxMpETHEB9OV/iD8H3UryT0jO+/JZ4M
RjVMlPTrOUfCQFhuVHG0M020i4K3fuV3BXx/Egbfi6IaymTRIEV7MwwpiGM0dqi93WH6/t/Ow4B5
LixgfRVRZ1TBQoXpQwX0qJxS5kbK9v1pGDRto6HRZxFo+rNw2jlzj3WbBaJr61ihdsrL2W7EvO8F
MtiajijJiRN6c2iZuLgrkbGVwZDjy2B+B+VQgOVX+O+/XKTGpixMIy8SS8FFDtbjqIaqdFpGTsb0
d6t/eSxQaL33LvQUu+HLCE63jFBeO2Chl28d+e1tG2w47+UwKDGuYldgjxF0AvuTtavEHW3dXrCq
OTsmHNOxjxCayCBEZMxEUUR8KSMOuuhBbF/2vwr3LAwmmHpu6YqFZjC5exCS2h7W2xyBRJ8mbqwX
9tLPrmgGSvGlHUOOaHpNfwbb3/YalZKczCOloipC2o1RPyY+TdBKjnlVBzw2VJ5uMIjRCGNjdSaE
SSQNBg39TEaeP5ozNg5JixV2SXLKWuuLItT/nb3/vbYwCCIbGC6OsP8F1a3FU8vUTZfxqbdM3nXy
VIVBka4RiyU3aY0g0I+qU/vp0Qx7aObkjoGJiXcebR5PIL3yC2e+NAYyGDHcJr3/PK9Y9CJwgHHf
lmjs+OOSV3pVUgFq+U3JnVT+lovuvhLuG3ztx/O4OIPaaWjtrFGvtRoJXU3NQzLVA9ZTtI+akLl6
2V+RBnmwfaEbtaR3KvHD57mQKokGOksW5MDEY4R19SUYhxssV8b/HwZ7vvsrsrL3EhkcSfIuk3uK
+JQwkvbmRK+Rr2O+s/SLa55i8L4bgylNS+K+7CEMmDIsx7666nSONeFeIeNnLF1hFXONHuPpPrqm
JVZwpATmB6rvi6s91wEvrONo+4+4/uKbCV1q6QIWGrrjkjuxWd13ec5Jtux7NRrbdFnW89JJUo+U
t+CX63FIcrtSjob834k+3isDgxRTIupEp71TRBs+g4zsILX1i14LB6mKOSaZpwoMRgwo5rRoraJW
/062nAXpBcHwOM+JY0jYVssuA499ZMB/orGPgtHB/19iiF1PTxFPGvUidswW26cjLWoZWRYUoSR3
RXlvjvfZep2WBWibSicH9/WqPgjga5o4gjlXybZhaoOYtBNlACTll6muALevQ91yoIknhMEJS2oM
M6FTRWN+q3a3ix60w+v+56KffO/+GHRYKoJW+ogyOsBLkw55oAWUj4XXC8l5rzI96cV7NRNdJ2KO
oLtBj3nauRVvPpF3VYxHEYnYittHsebWVXnA8JdtEsx+k//OrP3uscqM+zBYulpkdIOzYITReGjz
o8H1xHgqzQCCLCVTniYGJgLK4jjXxjGSK9eS1ue0ReSbl+6qYoq+LzM7whB6PvOCfN63YlDCQn0l
kSmpzSSIbmSsfps33r7W8QwGm8gm8ZgPdYJ77H0DFJlY/ih402vnjt56XEG/b93xLAZXJBOPVNMw
aRkgEEY3ChKHcomJrwUsFGUJlV8sV37gHJJjQdhmnFro0M5fIDGTWGADSrpjhc2Ss/lJyCS7K0EK
rVjBtOr2mgzBWH1pu+z7KLXeEJM7VW8CxRg5Jm2Dz+ed+rLpbn1dI2Gc8RfRWElBrNSjoVHy1H9M
bqCz+v17TwYytktEcylKfp+o+Tc1A0GbYHLaBzjBuqYwuBJLembBk0eH38kMVG89SBl6ukdH/0JH
FbOg5hXCuVfIAE1qaQ2ZVJi31QqJAOb7NTCyazRqStazWF0ZqbMW5b/ZAYVBHU2ZtbKV4V4t/cOs
3wvg7005rgEnC6EpDOqMTSetowUvuHVnt7pD7R2BtPX0s/mP9jFUgcI5FlcmgzTLWsnilCCkAM01
XdbVhs09yE5skBzKj8lNdqgD4QNvxptjKdi9x9lsZoSsiMxE8j0SOzfHOH6zvu2/fZ4QBmwUcWx6
oaLuAVrIQUY5Yxud9W1fxsZ8wbvXrMrvH5lACqUW6FAXfc2FH6HZL6NUDVe627gyWoKUI/Hzx+aA
bRacnDPHRqiMZzLqyaKYYEx3a0xORF+jmkufJe47Jj+6KC48BqPQSiuPMeVHO/zmEGt5QuueDobw
GpR5R2EgZKzmKV3puPhQFDaJ3Sn9sP+deAIYxJiU2pqECR07oAtS1mtt5oAgff07LpzKoIMhGqaG
ETEQ+JTfrf5xEZ8tKdC7oCMcQbyDMBDRosKNdgVa+e3Cvn7J4u/7F8V7NAwcDHlf5ApltMv6cDYq
W+l9k0tpxzHK7GhgZpJOqgdoLk3vGn76gHYfr7e1HPOq8Vc6fVYE0q3+sH+0Dbbkd2+V5WXu+qqI
1gzqjEZgsMHRtRRyuB4U9FlHJxLGweJTi2W41muOsNnbF8+p2yDEew8Vc1eXVjPBHuvXg5ceGqyH
k8M8VByUNlyeq8X5juyojmIQuVorXLEJEt8ZC9PIINlNxgucecafJWcWjVLJlRreTA+ThdYl1JMT
V4dPI+IuhdDkYB7vWPTfLxApkbJIlSqESmRqfTPJ78ccq+FU47D/rTivTGPgoujBMUYK0GTmuq/M
D13yuv/7Gz0P71WRwYtxrONZrIEXWbgE+Q0mdHy6LlD/MDuLiz7SA11/xNMJ3qkY7IgtrZ9KEadq
i8E21v4hyWPOG+OJYOADq7SRCuhpTaND2N89NC3nFXGgg61Mz+YyIVYG/sm5bCflelBzYbJbpXpK
a+1t/ytxDsNWqeNoEA3dgFUqy7fZctSe5+/RF79jNdgSdap12iIk8Pd+7D3zslsBtKXKj+A/euBt
Bec8HZakF8TUfRoPQL8yK4NCSEEMPh6ttOeUp3li6KVevNB01eYMAQGigUp0zCl2CkV0pYQ3u8rT
AwYIiDHq00hpxcwBKx6Wq8ZAfVC67nm5GR7A6QwUqLPYaBr2obnyfRSQo3lXvCk31ifa7b0c1leT
twuPd38MMiQWdoKvGWjnxDLHjPaEZbamE3dquK/bvFBcZ8Gg1QalzIGk0VOR2uUNGh4d9dX6bD7K
PsZTr/gbonnPicGGum8Ng/wgLweRbTleKSO/r3f/QRnUob1QvrqeekNV8WIzUNjc5p75qtMRI+te
wi6Q7k17jTkQsf21VDQQm4pimewyW6knk5hFaDIB07bX1ri2HO2+yn8nMaPm4iyGAsnFuQY0stRi
jZGeTPpCQFK/PEu84HPbgz2LYKIJJatLeRUJ1iR1WH3eFUEx+X183eqPItqg95WPd2sMRqyNkFuG
Qslx9Px10qzOLXstICps+b8JYlBCJmk2SxISBZ3wIoCkvw1Vbr2YXszvIH6+OAYgqtxQqkFD50Vy
0oPoSPuMJNAp2KuDbuPr1OdNH2wj31keAxDTUC2jRoB8eX5UqmvsPXOM8qjJirN/dzyFYACis7TY
JClahctyDpeiC+u8aJEWsE7tUvvzsnzel7cND+dzMfBggDy5WwfUegYzcnq9Dkna+PsiOHrHxh1J
SUarabG0R5QNL8sVJ1WK13Kq/lEMk3golSLWFFrtM/OwURp7Ev2Vt56A3v6O1rHBRGKMZLEkdBVp
beGJsuhVhRDOWX/q18E3pdzpI4Pjrvyop/wu0xTBGIN4Vmb5fq1GA4dn9qOjbvK6xZ681a181Lnl
yZ6PWrAGWJniZEf9YbFBJmq3gRHyoqht7f/1N7AVcL2cqy6m/BF6r9i6Chr0XrNVciCEl/3Y1sez
JOYrxlWGHkgCV3Y1b4f6KSkP+8rI+30G0wFMWKNd4feF/FbLj9X04d9+nwH0OFGQmY2hhcir3MmS
fLDMjmP9/uAcne+InvHCLiWCjj0ZoIVAPh+dHKCGHEX75xRU7HSJXQV/l/M6C2QAfRDauCtWdKQn
7XHtT7XEabDgfRSqfhcH0oSuAwMTDIapDh4mJrF+rtCf9z/MNgqdz8AAuKnMZp0n+DDzoqOG1PvT
ioKDzB35pAq681x/zGRfnGUhYlSOtfyTfUSwc/SJiuHPsJw358l7lSx211or9BlEWaQ9xOYa1prs
50RxyrV52L+9jVFy6gv9uj62ti20xSRi1Q9APABNrZtfNU78Cbwg3uAaR+Eas0Y2ZS+yDrytaJvf
zQJjlQWCZnh8zHcb5gXDMwogdy2wQyy35f6IhYj2/vE2b/JCCGN1M9Szs76AG6ZPik0wgJVOH+sc
64wGDvxsmvcLQcwnkwthIG2EpWiilZ5EMoarqTwZdMelQa7kquFABedcLA8+iUmWyTJcvqUhTjkR
uy7tNKkdsxU4fsvmEz4fjKUxNqO8i41ORVrcPK7VlTX+Da5e/L78HiJWMZfmhE6ayupja1yJHSfF
xfv7GdyWY2kUxx5l+kWrXb2ZA0wbh/tKxhNB//0CGdo8TYthgR+kKZ9V/aBisO3fBDAwbeZVPZEV
qc6S6Ne6qD217eLui9ju07z4DlTjLg5RN0YXKT09hD26Bh1SDXS3DOnKIV7nxHbq9kIW8/QVkNvo
OcHTX4LVT0G7bNwsIEEePVoMmXk1Od7nYTBAFE3wDlTQYEP1rPGbUXM8bd5bZJ5+KRZWgvW+MAzm
4Bl6gQHW9GZGFzd2UnGq3RzMZBkb6kJL2gFTSW41CG4SyQ5JIkfTeTHRtiNy/kDsTEQBCoVcb/Ao
G88Av4h0GNEvrt7SGIxyi/DkccCTpRoexmSc5dmAm1DJNkkLp1Qf8uGgpCAFVCXOY/rD4VQLNgdx
pMVuOu2XYdSSFf2yw7H8LDsoYmGdtmojASqCNE3g1g6ofv3mOFhneczLGg0QVOoZIswpe+lAhSkZ
dt88C9lNih3lc8B5xzxpzNsalbZKBFr01m5lh/aEtL3d3IseXShZewomWwQwzFbJUbgjHBu4Xfy+
OCnz0lDrSqZIA9aOPrrkPtORtNzBRmhb9tMTnXVfDtwNBdtP4ny7zOsbtErMWhlEwRhyhn9UhHOv
+K1cc87GEcPGuvkoTdi8hYG/qr4nlkPIB2xs3v90PBFMhCQXbRL3I1CetDew5Wgkv+q02N8X8gfs
/XVfbKQ7VkUjmYhffjRFwN/DGgQNPDoWJe0LeI7sdox71gi2bjZrEsljuq9HBtK3X7sgv9ZO8DA9
7UbFWuFwdmYPDqYf344eTA3S243d88wn72IZ+5wYaaKkIxoqFfWBILYf45eYyzuznQG+OCr9Ky4M
KPouFKGiXHHWYfQrJExzTL0ID3poXQ8fqvvY1Xgmm7ouO8DCltX0rNWlccz+f0+gZBe3JkqFuo3W
rAMKEhw3Z9vOnTWHQZZkLbU5bqA5WBgIpoSnfMbCZPOtyjgeGw+g2YWZVTnoi2Cgu2A5jie6QSBx
za/pKf2aIRSJvJ63fXrbQTBVUTJkS1F+/D0XX66P1t6YaARp9rk9TcVJwWzZ/rOjKPT7pzqLYFTQ
qlWToEfnZ09qF/SgB0gO/JrAtqafxTA6uKZFMmkD4nmtvZ6wmq0Ny/zD/kl4l8VYswLrRdSW5ij6
9l6eXiYezzHv91ktQziaKjU+fpucVvl2rv6qIoTs//9/bcZIoTWdZNUCJO+V9oFWhvRRusmS8m8K
dxdiGLtkYpkN0Us0ghEsVtXH12y5LXmj2H/AnF9nYYN3jLN29VLDlVGvjdvkDqP9YJFX4KLdNK72
XT0Mb8rX/c/P0TC2OV3tilrAQiC0W6axXw9oUpCHYNJbd18MRwvYXnQ0DBOJVHB0pwobko0aq9Cs
iJOc2niTsgjuVfBhioqks5Et0bGluKOPpQj7MD32By3AXlrQYO4fZesjvZPDRLgqWZap6vD2o08q
aPELP3+KTnlY3NDOnOR+sHnu9JaNfyeRiXknecnlpMEbmpzVN4+Vnz1annxbfKYUfZ3Bc6g3MmPv
xNGPeYGfRNXbbp2Q5Zvy3M17dOKMrT9Pnd8vjVeqWmCYFprXLRTA4uMADh7OH8D7kAzqDZk8qTXl
py67kyw8J1koTD2YVK8NbPhQozst+r7/STcs4bsDMxioYHtyo9PCR1zdKeZBErBSu7nWhId9MRTq
GKPxTgwDhR2shh4PSM0ZGcgc1sRes0eBBBKmQbLXfVEb7+2dKAYUjZ6I4rJiSrMAGZF27NWX/d//
gQt7Z2HgkIZ4kgrifFd5HN3VrfEM4qsOjmB/MLATZQJnhWwvB9FewgycGby9kZyrZANnuSHEnMAU
5M7WrUISx+yOyJaV9ZeMcEJ0zk2yoXPZYC9BSgnhpVK4l4wmEE0eudeWg3T5tdh4GVeZdOVA5xbv
szvDB+1QYD72Ns3WJJ7lSpxK1QbmvxPHwEnRrotpgQ0OC38/m/FjQr5rA8da8m6NgZBFnlpNSdHA
JQhARiW9XePF31fBrTb3d8dgYaKfsdGjBCrS9iC6kOcn4suHvyiTvxPEwENX6FFFWuBRGt2Mw/cl
CsqCM7bN+yQMNDRZJS/o0gJNl3zUFJTu5iukuTi4yrMjFoMKEZlzWTfinyUPyUUt/tNopyHtaBHc
hgMRXGkMRFiSnCaqDM8yC5Ov6K50+qvJb04KZllq0JPta8P+BRosWwAImpVRLNG+1S6Pin6vFcel
5/j8nGdqsHQB9VpmQlMDdGg5T3c6UAQtd5QXDBHvY+FwlwHIu/bC+I3RMNLWWhkgjw6+dU7zLToV
32lcDaN/VfOi6v0nCxfqvdUXymnFwC+s01QF9fIQ84YatrJJF8/IEBlM6BepKCRKIj/6w/OKMJA4
8ivdQC4E6pUFctXU/+9LFFGH/+USGuweHrNKxlUS4RLWxgMowJLhJGucl7t9bZpsKDr8TvG3PTFW
3cVSR0UIt313M2ucZ7St2L9+n01UTTlpohzs5K6ldbaIReDy8jL1PBaWP3ycsxgmWSUl0v92F9DR
M7qfS3uI7oqXDkl82vRN3oQw4q0W5B2N6v+Fn2lmi5CuYL1zq/wp7j6J2rcp/Ss7dD4Wo9RpMXam
2cBN0bUrObsqLU4wwDsCo9OVQnRTn2FKe/VbM14T8ylev+wjG0fBNPonXNxSO4JnuTFxS0r3sScH
kGju//62K3W+Isa6KX1jKsmCZ5kYT0N+lUcPXfyQ94eoizn2Z4PojD7HsyjGyg26JowZRoIQx4zu
fKLsgNbDEChoh59sEB8745EyrQFOEzv2wRBbgXIxdZW/co7PfwZjBnuVdGYdoYicmYd2PikTBxK2
sqTvzslYvkEA05DS4JNZj7MLgnEMS0xXYpB87Wza/4YEQvKi2tUN3SbkoT8JNOsGx23lKCbbCI5N
WmqjSoAlcQ2l8j7WUjteH/Y1h6OZbAP43JoJep4KTAH3pmMNCEsTHgnQH2zur2/F9oAv5WAZAkEg
03mzG18hB+voYXU1O12oXoEgnqejvHtjAKMaE4XUPV5DUwSjWDhzfjNovJQVfVK/B0+mIaJmJaIr
ltEPIk9xXJm0mTRRHHF8JZVfl89l+hej4NDDX3LYdFLaSL1Uqkhhp4iNpAyc3GEMBtp9Ldi+sbMQ
xnK0vZZ05kqDZ8y1miAl07xGmDlC/mCfzlIYW0HkIcFwNKTo9+Jz5c6HxMnc9qpqbeO++UD5p+be
5RXAeEdjlKGbe3UpEhQaqqy77czi1Gv6SYj+ohb17jMxRsTsR71oWzAXllPpLabgzugxGSYeB+P2
cz1fIT3thSFZEk1WiwXoK6kPjfmcahxb+IecwFkAY0lKzaziAUIA7/lnmhiLQjruZH6oX37SrCge
NiK7xTF2c+D7zIH1P8DuWT5jXqxuqmSzhbGfHNEhD9i4ACr/GMOmI/ov9ZMOei/d77HXt7ky7nQv
e+K5m1vNV+++JGNZum5VcknHhjr6F6QISqO79Di/oOEZSRFsEugd2n0hHpJv2tf9V0ghYwdSZAZS
5lqRs1iDyaGxggKSDCWgBQlu8pOOCOzIYVkRJMvA4IpEX/vwFA+FLTWgDPiiYRF0ey2vb6J1nItg
/2h/CCR/fVeFQRhlScdSGCFTQSvLeqr88UCTI0LQOov9FwRql5+QZURQELB2uYXuEn0A2bVFwHHT
+/sH2va4zudhYCVqTGGiC4fcSf2YV7FdWtj10hnukvrTyCuG/cGCnqUx6EJMNJcJKwrqakBJJSaM
fbi1l6c/diXnvvY6EHf/fD/syp6SMEijLhqdQ8MB1WC9NYPpUF5VYY4tzZELKoIg8wWnOqTh4g8h
3sK/qgsDQ3E6tGOxIu8wOAsGsyWXEvRHp8lPDuKBV0TlgCrLexCBe7nSM9RPBsHLxuecOz+xnYw/
fz4GUppWUMuKdhFkoeJ3Nt3MhwaQk+Tlt7yb452FwRCVrM1YmDhLhg0KQjQ77UrCfdXgqL5K4eXC
BpmK3IILUVFdM7me+xtihnV0BUb3JeGlM3iSGNBYZJIZ3RChU0EhNxpB+gSr5JfF9OQxDSVCvP2D
8Z6ZyjgoUV0JwkTDtOxUh7QnIoGuyx8paTx273BbrDjfimU3aCpT6y0ZVU9hCBbpa9TzHGGeAPrv
F18qzcwmUyo43kspXOli4a2TyHupHP+K7dyaMTNmxXSavvHiz+Iz6GzBtq1/WDHkS0sIIjYzSzw8
5J2LQYc8LnLJokOlnRxaxmtUWJwolyeAKubFxUlqMUpdS4Nc/UZvQ+kvNlnTKPoXIqgMIrTdlMxC
CXdRe5w8NCaj221+KEPRzbzoZuCcZtv4SrKkarqs6uBpeH8ca1xVYqjIslOuNGTt3CjDDEOBBiNQ
v4bJ0/4z2tSIC2nM15nBM6sMtOlGaMM6/YDRuiHnROfcEzEfCO1lQwJqY+Rs/nei+cryRrqgCGtp
9If9A21qg6RpWKKOzcgS2zCF8FWeiQBtiOPvpnhXZG/7v799YeffZ54pUg2xYmK1iWvKgV4+iItv
xX/1ZC7OwKgA6UWp1yRBdqN0cqK0Pglix0lXbLUry+KFDObDm9i/JaopnmXZGnYluOCUxTaR12zw
9PRNM8A8+KnKvg68GXP6s795KhdiGV0ohmKMLbrwQ1caO8uGkxUlV4V+IvXj/nfatg8XkphXC7bE
LjESdPiLU40XlNG9yOKb2AmYbpKDvJm8KK28rDC9Ua7sxJhfGtK61RrzFsjyNIax8m00D2Qy8IcQ
82NZvA39R0y5c1CDo/Vs9ileVXmJDTwxrLa01yq1s5xXjOEcg00+NVNroBUYD2tBLhHZLdCzlTYS
AomjP44ebcUAR8CLzuur54mV38Nhpit6ghUxaH1dw149VNaNwCPL2S5snlWFpSIQOkXruoRuMgij
YArGQxw2IS2adZyOGZ5S6gx6ZBiUTZoxRZtASON14aF0yo+zY9oVcv7S68IBwy1ej8tXrjNIYo5K
h2kusAVkaNEp3PVtvooHt0WnzuJiqv6tOFbXsPi8gjdPHRlwiYqlmiKZ9s+o96ac2Er1mfO66Wff
wRGdwZGsy5UBw7k/lz3SLlzzznSl4GdlS+boPn2he8IYKEmUoi57EyQfWTieamRZpGA6oTnssH8o
nqozQDGkpaBgcQ5Sr/2DKnfuZD313DHqbSEWmvewKBL7jRg3vcTW3WkcMdZM9I9jPtm9+qrxpiIl
evu/X9hZCPNoLXB7qBiKRcPwLXzZ4EcffWJHrnSjKrZyD3pDZOGT2bbchedGb3eLSWfZTLA/GrOw
FAsAo8Dmvfa2eYrQ/Ko+1ofo1jgq3nJQNQ4H1uaVyrIKqkFVl0x28WibZxmSyzMm4OenyGrtUv8q
YB5vXzk2n9RZCNuAkxT6Ui8Dwh09itB3o11rqcVz1HgyGN3IzTyKcwG6sX6RMFZEPvWH5a76rtvJ
ofRrp3krX/7tUIyezGptiHEH7xOjwIJ118nO/u9vK8PFrTHKoPVybWImGF0KruQXmW1cEQekNs/k
A1bRIjHZBjz/c9vbvRDJQDxsfQPeD3yo0VePEpApD+aH2UEuErK4nYqbL+1CGgPwoxq1M8alaIXv
o3qUPWRgXbq6Oz3R9KeIjV9LwO8G4x6SAXitRoIQC5Tgb4RmYPgkmO5027Q1J/H4ffqb8HtxRgbr
5TGL5VZF6B0pH0j1hLWdqRAW0+e6eOusF4mHXpznzDbtmPG6pI0O/tBWfFnSN1O8WQiPxXk7Y3dx
Jgbrp84wF3To0wEx7KsPdacJ5DuURhFbGg69yuVHdwZ9eAuXeXn/Qi22d8dsyii3sgiNuyZW5yRI
EqofMXtkK62vgYt5lVBd55jQbU9E1oCOGoJpmd1w2WYJHZeDonYtTSq7yA8544seUjYcrLjEyEXp
x488y739Lc9SWcsdy3Opjwg3GiyX143EleLY7o3G3ceZbeA8i2G+pjLX6qSBeM4tosGJl8clXjhI
tv3JfklgHfypx7VaEq7vR2tSkAcTtpnwN6fwxDAWgFRxNI36j0QyOqD+J0Y8cCnaKe7+5iCctYGt
Ms/oSzLzFZamVXRcmHSX1sl1a43PjbYOttanvmDNL3BdkcxbsXFe1Ybc1Yz8UEvkL5h0ZRFzKzJm
GRVTZ3nI274Hg6VOs7DRmya9RVG4ygNHQf7w3s9CGMDMRStfyIrNTsVJduh6B3Jdg2QvR+uudi/d
jMcZBCUVJsgiyxm41Mvb1dyLMzIQSjo1njBBAxcFq+1OmCQLVXAjmpNtnqrFU446Vt1H3sRzxn5w
n//+nc/HZt5fIWhYadEhqYmF917frYdsNE4SsV5jvQrB9U3sorsrBiRTjWV2hrL10cphems9pTbm
EG+zpXNoSNsNhd/k8SGJR1ePTadRCDhgO5QAVFVEwJt4ZZGFVbd6saw8/83jPp+BedzwZNVB6/D0
osXr+ttV40Djdhn3/HHYEp+Z5TGpDJqy+iwHVWj4k9f7g4f8bIB+Ha/7OLnwVp5HMNycaMqMh83b
IPnrgGy5rzKq0qomeMxN/TWvHWX+JDYcF3k7xL44I+PplV0mYuU26hCVcL0M3wbLw6JoZb2N9Tst
+5guX+eSFyJuY8z5WIzvN2ZCVa4dmgkoWzBNpMaeddP5AgY1Uz/m9i78wSc6y2McPzBZ6n0q4YlH
1xIol7Gxq7arqzwcTnRF2P+Rdh1LcuvK8osYAXpyS9tmpsfLbRga6Rx67/n1LzG6V82BKOJdaaHV
KFgNoJAoFKoy54ZzInDtMaHfPEiBWCpwmx/VselpOCx+BsWYDGlpnmIMdwEZAAs1iQSqgSwWqOw+
gJv+MJz0U/UAMTLOuLaPoOs0MlBlmlGYmT0gg6ZI0lPsp0faVcRr/do+sq9mGGQCZ7GU1hrMyGN/
qJPlmENIax84NveVLOmaiDy+ZpqMAy5Zacq9NKKZMPXK7mUp7tU45lwLN2drZYNxuik29KVKcZD+
b3EBbyiMr6XQiGmDBfeoqYYU+ZOmvcbcw2JzRWQNFQ2Kgrw9m2Acp0yfIhVZbwgkWMPk6PG3/fWg
LvrLYbQywGAQ6onUSQqwHpKR23F9o0OwO48H6AV+3ze0nVxfWWJWHuIzpOp0xIONE/goojuhe+wp
PdKIDb0G+8a2Q4uVMcYFlDqE1s0MY+BJdOkTfHSPBz5fg4BGaRuOCjFdKLZ59GE0SbnlG9u5npV5
xjWGRIL2SAkPJCfZ+wQ9dQsFmPYxtLTvtCue0pJKh4SXqqBrtbeWDBwlQlYgbft27zX86j495b4C
hT/Jm0BxyCMq3ga/1RgZTFLh/BIp3zod6wsthxH97BFtVg6vGGYb1FeWGFhKjF4phgGLSWXAIls9
IGHrfyuPb6T9nGz09qa+bjgmsInIkqVDirxVUP2bkMyKm8/8QneOEZYC1TBStYgKLFTUn8bh2ZR8
9U/kOSVynTSdubWEcTn0QYesOuVvp+UnogjFD/qiLbqdL48274zibXCdgRKtB286SZG4+qHW1vog
gbilL7ShJ3Be6ngTyGBJ2Ai1SGSkI7Ls0dS6+yX/lmi89nqeEQZDBq2VukjtkXqO5g/ZAJaOaPqE
HM/zPlZxEFinP2P1VB/qTVKMCp4jxuEFd0Crnp4qCNwWpf93dhh0UNphiJsEGSPDKM9ZVFrL3Bz0
DD0vRsQTpeeNicGGXujrOIiwY0XJVdvTMH6Y8lNhcLyABww6Awz5GMSqpGGFFlO2IP1yDtPyNi2H
i5Boxwk+YpH+qQtAPmnG7rDkrt4XXKEb6ms7qKsziFFqcxxXJjazejc5iq1+HA4xZHDlU3/E/fHC
K+/keCVL0mZoUTbrIsZcjKrVirWlZocIrdD7zsKbWraPXa+LiGSgX8VpPTjhoXDCU3X+cXbFd7yC
Tt5xbTDQIeqyNJi0kXe0Db+d0MkrnpMn7ahABrR3hpNoq0hN6/fQrnOFz4K3P1jelDJoooVjn6QG
Lim1fikkvHePn5V5sfeNULT4xU0UmWjIp5jgZWW2xJIRZWkNus1lTy7OIa95czPoXX2f2QtZnuYt
+Ajoe218aG/j/wjUcV9rNydrZYdx96ESSDJRrvXipv4qOv2LWjraDfigKCe+ci40W0qwVlx6t/3x
iWx+VjERU+UJxhe8GPbkEdBQTbGF3JEzHPQX8GzlSNLaqEh0qBCpzAHp7UeTn8MW2bbLLJqXnMQ4
3FQLbwpQBkE8B3FXn7ZHl3e0lnzfXag7/N5d0ESOv69OBXAHJ+1iKGCsVhqrbMP7pMn9qkaKQH8k
ccWxtr+oODrfW5uMuBunBIKXc3FPNNuIvkwDLzrdPBNWM8gcp4oQaWpNWZvIKTxIvnmne5QC7lvv
xEh3VyCu4KdueeOif1/NotinYS8lSHWboP02/1WFix5nnLnbrl9YDYw5WIksFd1Y42CNjgPkVdDq
ZJW+fJns8ijdkDMvM7UPJFDdZcZU1lE1LhIi1Lg7TINgC2PAOVg3lkqRNVOS0E6q6bisvzeR9kUZ
tKQDrXJ9GIxDCN3OITuUE8fMxkjemWFGYkxFDJE9QXSmLPbJmHuTwuvP55lgUBGCVaDX1TASpXBi
6amCdNX+PuUZYOCQVIsuh9MgOmPoNcWhbZ/+6vvscR/PpV5niSQ6eBbT09umfPyD7+uSptIuMFX7
Bdcy3TCENERUGN8GxU3DTcZs+tLKgPTelxpRb+ehJaKjNLEb49abLjbIMqxOOOyPZGOvK/LKEINh
5VyrFXjH0Zw13xaiFYzg2/f3TWxt9Xc2qDes8ETLooU00JKDDZu+BQX3Y2Jpkp19mNzSGQ+N7rac
LPFWQ9E7mwyGaUI2NVEuijjYdVytwPvg1viXeM1hvKdVysonyqccOxmudLOd+DxKuI2j6N0PYNBA
X0oZ3SjwPyqMnX+T0y8BCe1oWSy5Dp39GX57WGLOvXfGGExYulI3tELFhdUdnObYWhna7KozTVbT
yLp67T/3Dk3ddH52K342Ua0Q3vGjbO5KM8AhGspQlyH2HW2ioi+zKYoIcrt2yqNxKPw/yLy+GzYD
I1qM7g0pkUWnQoQxP0YhB0a24pe1gbdszspzlzQtxAY63Q550HzkkB9SXwRjnOq2VMjqoORcwijO
fnxLF6wsGpKGAz+GxSL3BrGzsuw4QuNs3194Rhh06cXMGEYByxTOjiaqljC6iclTGdgSkHw3eQy0
NGZrgu0cQ6H9v4rdo3lIu18Ogl0mVneaXKpcI13ac/xq3nPTKnQIOzvibWVX8xhWXQfl7hEnwFOG
UszC00ZwXBpP2jdEHCfjD/gQ3o2VgZuaCCSSC4xVTBJ7EgQrAHWmOj3vrxtvf72VRqxGNcahWQQJ
zDTO6L6V6DxVr5012eZJOaifeUVVW++J74bF4Io6DWYcKzHe8xqIYeQRnk8acsrL/m4S0wepaW6L
MrQ70XQKdblppNZeiG7dyfqlSm7zKffxX1whjB5KEvlVkp7Dhrj7c7Lty6Yq0yp9SWa7uNqRTLmA
fhonFA+J+WwkLzWfUHTbm65GWFwbzT5tTMwDZeQ2Thq6XVAAchEeUGx7y2OW3gyO9KsxBtVUEg+d
vGiisyxPSvVlJjNn+/9mZ/60wLZyKUESyVGi/3Cj2S2Q5zSO+sfSz33aTEFuaMUyiEXt7GX5vL9c
W322cKmrbSbDOhXo0J+6AIVBcOHqBjorzmKlL5pjHGNUL8/O8ECVhbJbbjsMnbdfIeFqmUE9c4iK
RVJxIn9Y7mh3oXoIjqNLyWEjD0BrfU4ugZWFVuXzaus4K8p2fMmJYCwjrZ1WdcEDYcdZILxO281t
YEimRotxyS90OWKaKI1R46JfyQk46WYfmd1zVvJURHhmmKhmKbSYJHkK/jEldzqzt2S183Ky/Mmm
NjSFoA5WNYlOJ3SFc/qoZ4IM9gUnaSC7Uve4rWUWBCQ4ZrbydQoKdX7aocNd2cmyUZISBVVqNPmO
BBDKlKYHWu4ITRln+d95rt4ZY+auaVMUM2cTvR9KYL9HM3mm+mpecwa1GXiuxsRgtqFXURSHiLZ7
Feme6d+kvRTdqyweu+HI2cv0BP9lR61MMbA40+KaYaS3FB/0tm77Ej0VB+2NwBqkKR95T1qb22hl
jgHGvh1TIwzQmlJ3jZ1HxevU83R/NjHiaoK9OAaaGkZJBoegotfi4QctHZV635856lc7E8fmicmQ
BEPVFiColqFhK3wi6uPAbWzgGWHwrjCCeug1jEXy0aF0kg+Cu4D3zLQhIo8iYhQs6xYvzcKzycR8
idmGQksx1uwhRBynx3Ce7SLm+TjPDIMPYDurg2LowezYi5Y5/VuVix3rX/YXiecL9EeswCEw20Sb
0HziiIJHwk9R5Uami3xiG+uWnFqGGtt/Z5ABCDVLIWFLk9FBchLah3g8dMmTXB6k6rkJn80m59jj
wZ/BQEVo9kHQQLsCnMXJc3qobwXb/CqezBMKaD3pcX9028Hram8xaBEuabaMKuKayunBwkeZYKR7
ZDF95DDt8cBjgNl6WV3jLdtMYQZdn04GplPxh5sc5PrhUT0RK0FdOS+22PZH05BN9UfRyXtXWZai
GGJUCDla+o9ZQWSh9YdudPYncDsaN65WmA3d150SLANCJ/WudsklOprW5OB93wYHhRXcGPcdrVt4
ohXQwcfU4z0m8AbJ7O260PpJDhtE2m1m6enNSGpLijjZzd94yXWQzNauBrOPpAkXt+UbmgNRtpXa
qkugSUAL2E0n51Qu/GYPXO0xu7zp0WAUtp3oCIcKBZPhabB6Tz7R6PePKtLgkldjzA4n4VIYKOeh
WSmaCOsOzRv3PO944U4is7GbkMTwSIPmYeLLD+1yATwailUfBx95GN4k0u/9ep5dx8Vs7bY0BHS1
mTSoH8Da0eKZpxDtTLeC58BrkXmidYsj+NA/y9/3N8VW0ZAiY2vptOZahXja+62npc3cDDGG2nwq
DwPuFMQX7hS0BCwfTbearW7+T+kQ7/l183i4GmZzQ1ovzUOmlgiFPZpfmFDJQ+VceGY2p3Zlhrkv
kQzx66Chlo20j0GLtztDt3LlEmuSP3NpZje3+MoYgzBqj5uDSTCZEihexIMslVbAe7/g2WBgJEq6
MGtDHDpGfT8EgqXX36O+4h1t29Om6SKtmFREndkB8xCoY9hEeJuzqxvKMVzeFl4EGfLp3HrZZUDX
aun0xCK8QvWt4SkgLlVo7SEaARg8QaIgDw383SnDuzFElVz0FMUf9p1+y/XWNhgYUZY5D00ojkCV
oznKh+5MGaPwSODvm+ENhZnDBsMwawm5Vam6V/qHcPEiHiMGzwQDHIk8LVCAQPam7ypvFPTbLPlH
73VvfyC8+WIwIg8DpTdFzBe9p6DBF2xiipd7vPnahN3VurCEr1EgitNEy99VHIzIMES0OwOCS6gq
EN2gdiOXl1ngzJ/KoMOYxqU8oXwMbIqJvxDfHO/yanD3p+834wK6yiinJebb31eRsDZBMyvu8Eik
R9aAjg/Ty5zI08CBiOitdP4fZZJ03dkDhd7K/2uRiQJatNIs4Kj8wQenf5LweANGibvcFi+9Cfor
mjuuEicBH90f0G+i0+Nqmk75arCiptTVrMK0KP/TxJ40nBedkwkQ35qs9sbH7ODIHGYwROPABPPd
sVwejFCzNG2x9JG4RpFaXdB7Urp4taIdA3SLxJ3sqguIE4PUjoxTGFZuXV8IuFdLGUmzJnRkAk3S
+Z9QUu16yu1E6W0jNU7B0o4WumJw+4/sOO+txMSBWPb+JC9OX6PMMbiEcnTQlFfS3+fmV9L1rpzE
90L/SR1nq65CJ54mWywBmPl0I0Svsh44LXGl7FOUtnYFkZ48aI5913hgZ3XDTD2BQPqgD/eylDvo
G3cD/SasQk8xJi9CT9Ygl/YAlakp9XohfDDqwiJNYxcBROBC/aLnuZXJhaWbmi3XpRdk4kkmN6M6
PkbgtW3Vf+Ywt4sa9U61+ooKgkMCvqtBmZ0qiR7NqrRN1bS65XMp4eIuT8/y2J2Cjjjx0Nua9jEZ
UW6m9cc+uMlb5Vx3hdsIst9FyaEAhVvSCS+5mX9FLYmVp5Nd5aea4pKqnoyaOGIWndK5sUyTOGbz
2qAIu6zJOQjHYxjHH8zsNZsTp0cteJJpTqBpnhEK1liiFmvuzqrwPQvRsU4g4qdkXrvEVp0vTqiW
ZyXMrXGZLQMkKgJJrSrobGnWb4sAKdnGcMt68qqks0zIUyskssREs2L8PhImbtV/1fQvuVAfhFQ9
5llhR9DOlgVyF3Uht8iNYsovvgsBbhWV9ahyYFGubXANiFJsEOPWtN4a0BBazh6KiDz9uI88dBvs
mWLgTdezRtMaAI+COiWQDVhC3Vli6kjk676hTRxdjYkJfGZ1ihaoaiFDa5561VnIV9P8sG9iq28V
IcF13pjAJzXNRmkj3DSAosbD4kzP6SlwJrCsXDoX6uJW8gAVQodX+rh5w1nbZbB0yhRjTIwKQd1D
8IAaLD9yBjuWwNacOyFS7fvD5M0kA595NVViSnDF0dXcMVThyUwnSx0DzgP/thncpURZ1lCAwcQm
aY0oYWjwEjYKHyW9sarSn6U/coqrDSY4ycyhWIwCmVRj0o79nHtNMl5AI88Js+j8/+rkVzNMdCLl
pSmABA7vkvO5Lu6IfNhfEc7338pIVweaLhVZkC0otZUVtAEM0W0065wL4KaJ1ZnJrIYkS0HWN3iI
n5uW6oSeUz3hJAY2oWBlglmMWG10XW5pzNuad2hU8pPKHSf5rjEGjqWtutp3EQCzIODsD1qQS6FE
sbEgYukIVv4guBUo6C0Tb0WoVkE9A+X/6EZbONDCyf0F+028BZUKVL2i7JVND8eNkJXpgDgSx/O/
s1uBFYFAohFWEehZqDvnRa7b63c1yMAfiDMIXqiQjy61wUMbvw1OY44XcgfFwF8hCX1Pic2Rjpa9
8oTS8nNnDafyhjKJZujYtfZncRMh8BL230mkY165fRo0aj0VKHLQ1YPZPHaLFeif901sdfPAU642
GLADD/iozznCOCrNS9tClSMN9aUz7yDkDYaJF5dUXpJJwFXMgCRUnhvfpNl0BC3+E1RdjYfZx6mh
Dg3REwT6+p1uekF+I2YuZ862N/J1zpiNrBfGoucS/KDz6PNvfcqKtwYvDW+/CLfAEINY0A8IZ1Px
ZpDZ1AL4KquOwKzSPiY16upES+MWCmyO7XrEs4oiRhkMmrigDkvqZ78rvtRN5yVGe8hakbNSmztW
/HlovOWKV94tBGnTLAbSDFFtXgKwvlqSND5xlmo70rsaYWBhjEUhCyAciy1b4X1vOhCwmTVQ/jS5
vbqbeTxlNSAGHsZu1GPI2LxhHkpboDT6TMmewhP5TKB2nQcW+AYs4ajxup83HWNlmMGJrjKnpEvh
GLMooLtnOKbh7KaKybnzbVYkrgdIf8dqxcaxWZJSQGIbbc+XxqmOkGpBQYC1oAyhSOwOdfj0UW60
YoKyRGA83il4BXO8sTIwUshS14kVMNHMb5cE6fv8QeHSVm9vgqvXMCCSVGERiTGtLjM+xVVvpSIu
caJiK2bu7jsobzgMlIh6kCwZbXHUk8nXtAid15XVJjln6XhmGOhoa2mgFQngAVNnSxfv5QwFQApP
4ouzo1nuhhRhrmjUiGjjADfwVj+Qofg70GDpGaTc1EwjH1DOWF7S+V7mhRHbZ/x1L7EM7GAVm+Vq
QMTcuqJHNWIE27gZbJBigr87sAmH74I3ZQxmJFIm9EWC9pI5fGr7gymNnBhii+0Ed7afviwz4CBJ
YZ/0Zvuj8Ivikf5alnaO3SpGNr2zIVeDKlCuDvJ2ZLEyTH1yhRY1RGtJE9Ljyl+QR1zO1YGqtlfc
txuOc8sMJJStKahQwUK6S/qghE/F/EWsX/5qm7Ilej1pFHEosX9CUzyp03JY8uheD8PjvhnunDFw
IOl6uHQivC8ZEzcD+84IvnChAVXMlJ1HIFANgWxVThypDv/l2N4+KtFxp8s4/2WWazkqwjKOprcU
s+wV0IFcQku5Gx1abcrtntxes6sxZs2SXla6oITfF9lsl3LzeQqC59bklUdtA/nVDAPkcad0Y0XJ
TCF64GaV8tyLuaME+dnseHziPFPM0oWxGk8CzRpIXYP3QnCWt51ZOXIZ3GbBwnEUnjEGz/smKqNC
RAIrJkhll2AuR3ap6z7vu8Q2OP2cPZZmMU5GtUozWCnSG2WsLCPk9Z/9JrNzNUGdcgUSQTTWwryg
LJVkiCdyN3RzW14sxSKedFP5PPICjtuxWqfFEExVryMcXEbJModvPRLRhs6J03+TJrsOigF1yN/G
QpcCLfp+vBmj6raqinMRI2Gro0OxLF4HvXsazOWj2vWLOxHTB+dPI7cPQ6V6Yyu5pRLy+pWo+/2S
opEVFR6ItLPEIpgydfMYN4i2JeMSjF878QWpQjCqWurcQ9ZYcfZdZ3OiV+aY3SA2OiTOyh4RVPXd
7BU7bv2EJ5y8Pc8oFdVkyVDwfM7Ms0Zqw8gjrGbw0ru0GiGsrTkBjdcCDi9K96g6lc0vA6Kg8ctU
rswyJ6o2j4vZdDUuLiZqqILIEkDdJSfnRPmuat7+PG5uwZUtOs+r/aGTup7GRYf6TItXlMM4cOKP
7Q2Iu6ppgoEO0jnMBtQMIewJkBh3WTV7620SXEzgbEle7sQObwNux1cre8yFrKmMnJS0OIbSU/xI
vad+atMOc0pFxavm254/eIgqyaIJnt3385dNgpl2IbIO1eCT+EMw/vMn6/Pz+79AJEo3lNbATaGt
7kvzURgf9r+/CfR4ovjP72cFoE0ZWgvyiO8H4nOmL2j698lwkqNv+2Y2t+vKDLMqapw0TYC7FaqV
B1tAR3w1aE7bi5xj6zerfx0Os2OlpcuXgN4QtFsC5j9aZUNfYan6YnLofJ6mDG/2mJ0qqWmmEzp7
gnDqy8Uq9VdN8xeRG2Rvxk4Im8AqT1TIVDBxhtDHjTH3KFQ1vtCywMTTL+QIohoneuCNadOjV6YY
ZA2KtIt0AQm7KC98giRnWoucO8MmwK1MMJsmGsYE90UU+0ea4AVL5psxuY0l4TYzFSsuVd7ZtLlM
V3ssn2c+TBMhlFQwbb6q0DvsivsxvCHcKgDO1LGkWhlkAUoVaoFoGgtPTZ+fWnB+728k3lCYjVQs
Uy0GQocuqsjJ4nM4nyT5W9g87VvZLAxVVjPG7COST2ahjrhbdc7i0RJDmrWNDhXUfng3Yt6kMXso
7wqzB3MlAoelsOLWsOSQ18zHM8EccqNW4S1aQbBghugmuDeH5/3p2kS31WzRRVsdojgASFwPuCDG
SfjR6KPIamfViVLx8U/s/IyxWPLUYl6MrlBqyIgQt1JPU+tFvKFsT9XVBDOUckTvihHQuEr28Giv
8mKq7am6fp8BMlmMo2gqaVKWNFbbVXY24Q4TiPb+TPGGwYBYJISNgfZGMILLZ3051inn2Nw+aK7x
J6tIKCmCKcsRNkgDrnNa7EOpzovDZEte5xd2+fpX42EzXxla6wYtR19Hoj92wj2KHfa/z1kWNu2V
G1U6qCU2oSafy/xRqQ5G9XHfxGansHKdMjbzFXdSpOGmit6U2c56WznJznLQL4En3ELXpPqwuMmJ
J2DHGxeDY0FoaGYJlXRnCpDNFS09O0gh5xb7G7D86dNsBkwuhsIQQBgNMpD81pCHSzgYljkHXqBI
nhyJfg8yjWEWbk0lvxkiHhUFb4z07yv0meWhFVPaoTUW50a9A11Zn/zvQuPKeukYVJC1MjEGgsfP
aNCdbpqPGSHevntwdqzMxARNNeaF2QDbdNl4hB7TWRcHf98EZ6J+7emsFlQ2ARRi/TwbtV1Mro5y
r30j2xeeq5srzIWHIFeopgNBUsO0RFDTJo7hTI+9N3sEnAK805MHRKwyn1q3uLz2CAh+5JMTL3hW
XRrvilBihSAB5wjavhOvhsfsKD1JdCGjXeP0fgU9ZJrBDmw9sZHN60ClT2VgCWreSk/mvDFwZ5a6
0MrRw0zM0rnGMduf4suA3jOc5g+jg2cv+89UF9Y+z1YpS5pQ6hptsDS+UKIyKDC55tfR0986f3gN
zduJ2dW0MjtsUKLMUKuZPn2hTxDswt8WdKz/YcHyyg5z/s5T1laTjuULA1dObVErLBWkgPt7gLfR
mNMXMUQUZBGCiLL+YGSCVWkf1eDwdzYYvBjVsK/agD6GCuAk1TIrmqpTgcrMvzLDVvKVQaF3Ex0K
QU9I+6WSH3rjed8Ez6/ZCuVArBRFnxETZTeGT7msU7tFfw1V+Qo9Hu0DdaRfkktXB1Cl95sINZIR
gByOJhHFmiAsDi7SUn8ZyKf9UXF8gM2d5U0+1W0AO634qWrO4uL3/T9/Z4LBg0FvMl1UYcLsznl7
p6B6vOec7ZxTSaWjXEFO05RhmOgA8yQ6D+EtknD7Q+DBqcrse9QwqUkTwr9qN3ho7jOvtHU3vNFd
4ZY+dWe26sxn+bhvlTcqBgRGdJcE6DTEez45kuZLl337u+8z+z8LyYCuBeT85AYy9sroqeH8d9tf
ZbY/7XKO+3zCvNWXKHsYjdd6+rtRsFkDsFdJVdbhvSoMLqn5r5xwvs/ZIWy2oIF8SRtEWAUJrJRE
RtHaEcIRfwfFrPaHXndiHEw0vxeTeyki1kQ6P0jS7/srzkEVVtSvK9BkAQDGihd3ooDwfrFwsjS8
B6PtKYP0IahMgGEsyXs0j6ORCEjvyV1jqeVkad0hE3j1V5tW8KStmyI0hk12YWZZ6yt1ySWn0V86
DaXj38c/usmvTDAo3AvgeJ8juK+oG648GW4yG2cNMuZ/sCwrM0ywNk95PIcd4vakwOta8U9S3Lfj
M5G4REb09/5yqqwMUcRZ4WSskklrWoyH8ogVDlpSXwJPgzwCFJVeecESb33o31fG2kFJ9VhBjcYi
Ji44mtw6HyxdCzlPFzwzDDQ3SrzoBcGYikq2DWM86vNDi56R/SXaDuBXU8eAcYKbYzxl2KGDN7u0
IESb/OLQucWjcsbx3HG7d7YrNlYWGXgeZhNhTYCBJTeUdUo8G8fEAemB/iW5yJDG7Aqb44e8qWTQ
GgYXKQCnOKi0HorioRwbC9X2vJnkOCHLfi6pRabW9GoiHAx/OsYngbiU6Jd2QkUvC08LgDMolgi9
VBbQNvWIQMFIYPXzc1o/jOg62XePzY52Wl/zHzBiyc/JEAVdNiDI6VDq1nl4XXBEq4isrLOSj8PZ
gA57eSO73Qse114h4OTFr/u/YBPaVz+AwRCInvQJtANx6xI/xyY0KdDR1nyohJAzUt50MhAitxDq
zSdEQkM/WhIaucz+buSpR1LX3sEplhNdWYiU9PS5Ll2OVfiqJBdz+GKKn2Xpo8F7utuu11zNHAMg
k2o2QikDp4pPrav8i+YyUP0VH4fMST5SmYjQJpZ5j8IolVf2QOdqb5gMpoTjXMlLMVG96fuouzFm
Tv0/zycYBJEMyNyOBqaxiHILdAToEX6Ui2+q8G3f97jezwAHhGDVYtbgFHphtW70XT8b91TAK/MC
p0K2FaSJEPLCm4Gduf3BVhaOU3ImkiW7WRotEFoon9MKlXLy29bfHyDv+0yyKCqkUtJkHYQfxktt
nridaLzvS++PykFcIJG5wAVBDucps2hLS8zhX+bsW4PBhzAJQjOvUMSTF//Ixueo+EdPORDEM0FH
uTrw84LkqdJgFE1wt5DnKbZniXOf2L6EXzfrL9Vp1ZSLCgHODh58GZlpxclvZhQZ4xLu8DrAeMvC
IENvBnKHHnjc+JXkMDTTzUQa3s2SLu0OBrDMNQE64Is5Him3S3ZPJS9TMNfIPuqeIBJTcdUKOJBg
MJCQjUFaGQJ2ihwKh0XrnsJ+ttrWdDMxv8tk6RwJwocl1o6j0fotqNGmrrAgfnGBZMlBLMDLEvxR
KfdqSRnwmMS5z3MC8Ajy0EIv75T/m0Ucv9muWb8aYQs0ZhOvpDK9xXUODabQ4QL9ofQ0nUULd1+w
l6AAy8ejkF3Z6n0KLl3tT4g1FUUxRBXs8aLMPkWB8xgE6/RJTVBcQblFS7QsHPdhavuJ42qDfX8S
iyIlkQIblN2RFvnGD4GXH6mQOo8pZXuz/xwO+xQ1RrExtzGRnKk96cph7PzkT5gAVzPGvkSNBTpZ
hYLmP1BYlVQnUcntKkw4Z8cmh+TaDIOMcx0vkMZG2QGVC2vupgOEIOzcT14Dh8on6cjwKZ0VuIkd
XKbP+yu2jTDXWWQgs9aErkXxH6qyc68vbub80/73f3NtuRqgy7jC5Epq6lwfZ1ySHd2qL1QTKrWX
0+wkVuoJR17akjceBjHrJdHSkqB9Mgqikxbor0a2cLYyz/GYoAmPd2WhxLgWyeYRNC9WuXhL1PGc
gn7lV1i+zhuDkwaa6ftch+9Nma08Np+ywaIs0NOhHe3O1U8o+2tvVESG44FH5LQN0VfTDB6GYZ6X
oTqAPK0avRSMAGkj+2jHcknbcOaSs1zsU9uspkWcJpSHMJugNno0Fh7q/ebA/jka9p1t0eq0H2ZU
9tKHqOFIudIqtEuG94Ur3PPK/HgAyD6z5cHSyzp4PyAyoXrVHdQtIRxdHkW3uf0DDSqgxnVgDGxk
LVggJvpmHQyPXf9dXMASyLu7/iawvhph8AEkmyJk1nBcV59A9FpazXN1xPW8Rq/VXFG2ZH/6anjp
M32zlCxiCc4flRyshskAyJiEqloZOJ1V8UOk+4ka2Gi04Gw36tI7u01hYENo1LETKUpRThYwzh1G
SJL+P15hef7OYEeYt+hr7EH8NnxrbqgOff2SQquJfIrvf0SQvCo9Hv4qDI4URhyneYmYWEGvcI6e
azm3lsfOVU9UBFC4KXiZZO4WYOBjDoyoEnFjcWK1d6cIVXsFcn1T65hzeTHnjICMo7bKlOJzbNfi
zClC2G46v3oM+xY3hWKcSwWCkORmcKIbzZ+zN3KN/MW0Iye+1W3jqfqq2qlX3xW33Jbz7YDawKYA
2y5tA3t/4kW9VsYV7U6kZIlob/PkS/RhdGjGDCS/z/vn6/YxcTXGTLaazHEKeU6MVb4Bfk7KsSk/
hDUYWrhhyrbv/teUzgogGZW+TFnT0AiWdqQl4GlrzsV59t7UH57yj5q7P7bf+O7VInPrLes6MEwB
CKfcomTaRx0oCKCys3Y3uYiTuU0Z2+fe1Rxd2FWoUuc1KaYZB3s13y/zTTzUtgJRYhzxnHFRD/gV
ba6GGOQuZE0uMxqkJODT188ZRjXAM6cD7gMfK3f6N/1OG7eJ4vOUxnhrSP++GmKYIgVuCNDMJGDw
EcrlILW9zxkdzwYD2AIBu3tbY9UGjyJO6SvH4RAcekcGOWl1m9ni932LPIMMeJdG06cj7jxOODlS
/lWIv+1/n+cXDGgr7WwEcokzPcXNLdDsBSLtErECkePv24fQ1S0Y4NDDWjeSEP4XaF7SHEr1UpIE
ojunubskpdtFkr0/sN9k+K8WWfQwc1NKFpytP0RGoP1og0YQNFfq7eBSWo5YRPDJc0LOfL7VuKyc
MDGIrlczbm6DfpRSf5geTbwva7zSy30cBn3he18PljhZBPQYQrMaBNSehAoriNYTEx20qZe88BQe
fhNo/pzMt7+vhtVkTV4XOZI1P+hW0QV0Gx4XG4VA6DXlvdj9JjC7WmMwpAnNWKgyTGJozB/zoPxK
KvWY9YWHRIZsjzmi3cp4UOvsEV3q5ySdPy+5fhNn3XHUprus6a2QgH4lI84gV34z9m7bFy66+ThO
vT0tKpT/QFVmGERj4EAchkbJNRSeEZ9Q3Toft1pHuKWUSfy2HvqxX5B1ZYyBggH662YnIk+qCDfp
+GAuB2J4+5tm03tXJhg0CKVAFYIECUCiPJfJeU5AYTNearBw7tvZRIOVHQYNsk4wWlDF4akc1aJJ
0t+iHOtsCKItKPJ5VkaU4iRPWVjz3gS4C8aAgjDkRA8FwFACTQfsHi+31Yv6QMtMTEfiPJ5yZpN9
i5tbhSzC/5F2HcuR49j2ixhBA4Lkli6dUimVXKk2jDJd9N7z69+BemZEQZzEm+pF96YidBPgdbjm
nBbJ0gIuqeQxNHdN7VedKQi5myHi/TL5Hpw6pkZYKHjSaqjvIZHxUO8TIAJsn0RXVE1WVUo0ziCl
MAFPGgMkHszLHL6klQ5kg9em+7P8Un8XxM668jPJXCh62EIBR+df24bABhjBqxw6MHRRNGc/+7NF
vUvjzDdOl1KesLuEYUo2ic0gz4ir7yYv+X/BOm83w1anY9e8Op1BFxl9e2QP2SG7K1yMibiMIYa6
UuWUj0gggNhkPYb+HxWBV3I5syZzPcx9hHdS0Iy5nZrzbbrUPw1dFrxOtj3U+31yZi0pREvKBcPF
mfQadb+T6rsV/LruOehmfrk6C2fBsj6ayIkw/jJVka+Q0gnj/tEIzRttkQJbyqqHMk1/FVr4I+3K
I6EV6OTmfanM4ErOwfxMB0+OTXccS2BQos4kqf4CRMal0DC0M/U2BfwP0DLH0Rmqhu5A33dqmvai
thSULyl57KzhvIzRfTG0D23V7SMpvSuz0teL4TbO4icyS26/DCmmf5ObCvg+at4cy3y4MacZeB2h
x3jd+pGiTzd7JFFvo3YsHBq1u9iI7wEi8kvX4p9d1HV2oZdPU6IeSZGcl2LcA6EN1HuLfNLC+tuU
mHu9Up7kRXsO4uV1UYzBi4vGE9z3pomYum5aFkWpRP6osmU4KG1swrn0rDaRTJ4e0VOIHuCojPvr
orbDvv4ui0tq4mAepnHCIyw5qI5kF2h3OvG3rnUaYPLLKLVLR1a2sA7RznhV7uKLqCW1rb/vP4B7
JEUE+JwFmDtdSY1sGvpgPXTGaRRkptvO9F0K50yxn46ObsZQ8BZih+P3KR7t0PqSNH9dv8/tDHh1
n5wzbYasTVWgH4I7Nb+VXpZ99tL8Vm4NMCmUPioUXvZVEcynbwf297OxG155OEC/B0Oeo+nOiFEK
P90BWWOn7kUrLdsh710M50i7uTTNLEdurwS7OTRtM0sFH0l4eZzPLCT0vd8wRUenAf5YCy4v89Ci
ojWAFkVzhnMK9RRYgOhYnP+cW7PLxxKagYk77OhposUz0d/nfKcyAb8P7TMoxKR6ar80Nmkk0bjA
RmUDa+6KCmdBqWUBdP+jDjQQkk/NQN6K0v+a1GFFAGBA++MJzxNBGP98qo/y2L+vdK7S6gZ0EIC+
p8qjFXwNy8N1OxL9fU6nwUs9K0nTEheecEcH5VktRdA3IhGcPluxMc2j3hE3DX93ZeSQWoRxsLFc
8fGWOH0eOmNqJTg3gMGzHm18VO+MHUNwECUbn93bR0GcEk9GC5z9HGvuBr2Y5hk4qPF0mUW0LaIb
41R5zGHy2gR4jSh5pc0hEA0+b7wU1scAXPtHrQokQFR1CkDDsoPmg/vtQXKIOx1R6UGtsxHV6IXi
uNhnWobWYfMdRjPOj0Nk+TlLEwPVCYf2TNLpezOaNqWZb6KwNcmxg8UPgcv7HP0+npiLfpoMQJS8
lzV3DLwKTVkZILNIOK4b0+cA8VEI5xwSUDpoc2biaZ8FN1NculJQ7olW74qyPRd1gZcnXrfaKHjA
bKTeH+VyTiIssMMgZQjtGG3ZD5f4OOtOE9oG+o2Kw7oF9Bb4i1/N0BZ1KZhhfXxkfJTMuY80MMY2
CCB50UYnTzA6MJWgGc0ds572tdDQrxsGkTlXElTp0rQ1zG+y9rW0o3/Q9P54Hs6RtM0wSL0FOnvl
Ut0QhxEmB4/EVpz8DnyQwsI1cxfXro9zJwZ6ZGrW4Pp6qTkPQF9vVIK5dz10qsBTviha9e26horM
gPMsS5wN+jCgbavOwMaPsImmJTbpFP8fieET61gjaTmFFJlSdTv3jzHm+WTR+JNA9fgqoRaA/mwZ
as2llRM0tvKVdeWG/XTfYSInjfHNgovs5hfL/YOJ7g9a8ubvVkE5W6hppj1E/02qrewDN94pIE1E
yDllziianBVkHZg3+uiv6Qgqo5RCYHazXOiRdQPjHSy894tbAprGSZDpXg9zhGcO1lu8P6uuBb5T
5ifYoC2ac2xknpQ+X9cTgT2/5amri0TvFu9WHTghgHJ1g9byrU6UdoqCz9uC1kpGFZdlH4eN5s67
xWdlTFLZ8x0bG2fBbigEgWZjC/6jcnAuxDIGQyprbHqwvm15DO8tRgIF9giH1eXzHzOqINdvUWDU
b3SzqxN2c1p2oVJq8CI3muR0jQowRtFci+hTcZ6jzoMAVMi4xtLywvhW+4Od0g/39tYcXp2iKXQr
C0boQhJ8l0GSPS52Fv26flOCQ7w90lcyqrbJLV3qcFNG/pozNhAj+5+nZT8eg0s0+pkOXTRk8A0d
PkZpT8uRiGZZBR9c5dwB0WO9NjWm0vK5rp5QRWlHgWWKRLCbXN1UUA4VoQk8AJLqMIztsD1QPOX/
2edgP2IlJIlzic08Ii+Mznq1U2tBYiRwYyr799XfH2k26R0FNF1Tm/bULM81bX0w+fhtJMLHFYni
rB7zmWVeUfQStPrrmO2LKbXnGowpAscseOkQlcsYmlLvpyytdbcuwKGyyJewo3uUzTwlNlNH7hKX
DMMBG9/Hdgq8f/a5OBfQ6oGUBwbOqKr3qfazWr5e//sb8x8fbIcfQrXSgLZDgMeorjqdXxwYu/uw
L5/yXXOqvHjX2dJZ8VgFO3XjB+HdCnSeH0xNjKqV4hrPrsE3j/q+3BWn7jRferfGHGyxy1/me9GM
lCCJ4QdVA3XRNVDGIwASf+hOrXSYUL4lZ/2fmTPf41CLQtKUudRda7pD7S+bkFv617+e6BXCo6RY
E6CrqgrOlZxZe0Pbg4Gps+NjeI5+y77mpQ/lD8O18Bi5Lng7idYtxUDzxjD4bc4oxVKRkcDjxmrd
2mAGPypUeowwVhep0qnsJ3+Zeve6zO3v9i6T8/LlHJPZpBNxq2Kwiw7TUV7eXySQOMiitt62Vr6L
4pw9ljumnFiF5jYmOLHmmz4d7EH66/p5tgPjuxDO3Vt1l5qo5WuA0Tnm431Q7a//fdEh2L+vPHGD
foHRswQ2NmVnItG9NlJAHQ2C0YE3E/38oAIJJnYNoQn8qHybAplCrVCeC7vsTrcMF0rvAkm1AcO0
lNtBRR+NzHiWpekpnNK9aiBIZ5jYyEt7LsGvXlemI5maramyU7RoravpQ1AkPXZrDWqHMfFITS5E
izxwVTngpHzNa+kcpfHvPtJPhZTdZLkkSr02MASYX/zPqXi/OEytCsIp+EUGAWNd2BBXhv/q3ZJj
MctbnOZW3g+YOHm8/tU2Btw/CuYKNwldUiMCBjJy2XiPlaxXy8t38Y4h3gR3YG3Sd7KbeNadfEpR
aBDVbLZj6vuxOSOb0E0szcUirkoTYPksuwksZuVQ3khFK9h3+y/O610WZ2W5EgAXsYHzUh56D/wv
nnZh7AShZ9zSi34GODKDF408UbH/vzzt3gVzlqcvqWU0CiIA+kKZ3eNuJUf7tjiBnXlpZIO4TpB0
bRT/P35UzhaTdhijKHgrYTc3bNWjnncGw/ZhJLUaBvyBtlPYJtldV6ZtF/N+UPa1Vy4gRDk9nHV8
TaIAVyhO3RxTRNdFbL/1VNUwQW+nEGJxWVhmhemSmCMzlBEEGolPUN2w8wMbgTDuLIFT2ww8K2ns
31cn0qcwDMplIe6sn8LxUveYsk5fqPHaTichBKHwbFz2VRWRDK5DJMusyNepziDbqaPtRld259RB
n0iItLtpf/85n85XiRFOscc24V1JdrM3PdSw/BlMxtmP/IDKzj72A0d5EDXZBOfUZc7nNEGETlGB
2pG6g3PGttV8oWDzZlPW2U7UFN1UytURORcTg5AQUQSF8FyxfvRF+U1KRVoiPBDnWmop6lOq9Owa
4333ELmpQy8KeBPIC0N/EZgAu55PEXB1Is6fmLTPjDHOkOkBJ0x76efvNNS93rhow69GOUTo+g7m
KewESdhmgF+J5ZxKGfbmGMdIwhZ0wXI8fhTQVBqxIzjddZPT+QJwE8WxOSoQo10wMuooNjDCPNM1
bxQwsaJzOe3GU+mZ5wo71yLnIjIHzrnM8lxJaowcRt713gz3gplLhkHgdKjuaL9RTXIKR7QZK1JQ
zse0CU0UbTaI20nZSyWVh2mORZs2okvlPIulF6XZzonuFupNrYCwvDwlrWpTDHdphduJplw29gwQ
gMA1RS1CZarxSPLzEiVpOVboxbx161j51MRkEvGzo6j6x376J2tYieKuT2JQaC0wAWB7DOEt3TUe
8OuEBOXbNg4ARVnH/4ghc+pfpaPRzgxGCoReiAIAeOv21lP/96bXXvRq3FSKlTQulFZk6s0YoGKu
HM0/4gqLp0YiyKS3s4SVDE7be0Bfd/2EZ0frld7ik2dtT16rfevWILNh4IPNTtEF5r3pRFYyua81
WJkeKwQy5f4GAMvEumQiTCb2sz8pxEoEp+tEWjJwZhLQRSQPoHS2pZw6k0rAVPuspoJS4Hb6/C6M
b4M0skWBXgZvpe4Uv3OxP+Pl98sPE9uhoz8cF0fakX3oRmeMGf9RoYgw/EIim5pscFGn7YMkM9ms
dnIDYuIdGJx3/U23k4SsZdvK+C6ICzhZDurkZGTItfH3bL4ky07g89kv/fzJ3gVwtlX0hqRTooP6
cXYa7W09eb5NfNO15CPjA0p9kdfYLkStLo8zsKHU6ZCwtKD6ijCD+XNszMDL7wPf2E1HDLw6FVAp
ABi4D77XL6I1zu0Wwko8Z3uxYgFnfITe/BuCs0gBPjw41XeGKBK76A0Kl4Q2o5sugyBIA9sAAGnw
FVbJbDbHualKBXETvUG6YOS2ko1fwNLsFoNxayaNr5gEs0ih2waTq2XZSYrIfYh2ZR2F4CYG+n6h
7QWfftMhUBljXqDupjoP0dmBKLGeW3x6XbGlhwYPsmFvWY70tACGmfGAFo7l1iLWzG3ftxLLff46
BrJLEWCvO8Eoq7kDBh0KkKRz2MZUAdTVwBlPxU/BWTc/ACWyCkwyrJ/xPb4y15tEM9B6Hp3iUJS2
BTrN6sI2yZWjcU5qB7PPfiZcLNq+4nexnPnGRVuGFNPcbqz1XlQXTqgtfg8mD8HxNvNSahDdQCkD
iLWcfkVkJPlkwh+x/dr0iGKuB66/yHsQTUz9l6/3LonL6eeYStgGg4vHqEf+/EbaeKpH2zKcZUfB
SgJ4vC/MdAUH3HRTqwOyf18ZUGikXZpWPXQVLqq9fZsPxL684jQMvtYlXwTyNlOblTzuw+EJrypt
S/Ae7O38d3OD2hrGyfvX+mvkdvb48xU24sp791f4cl3ypsNfCeb8sRrMnaRFeIgGy24u73U8e68L
2P6ChmxamgploTyF6GgCILCYUHbqXLbIMNwUKMToX4pT6/Y3igdWyIsQUemtS/opzLwL5ZdPu1wL
UiXMiVuPFPhUrfzQg7FUVlSvp8YR78ITCDoO8ly+aGV/AaRfA2Ck9myGPWqB6i9GBgBIBhQdl2/5
0gm0a/PODQLsD/DsyJ+ovkMg7i5kwBgg+uM0Bv644Pm2XYZaCeBSLzL3mNrR4P7HVLkkgfVohUNq
o+rokwkb8I30CwwbflGET0Mp3419/HUuiR9rtUCtN73g6ndw+Vkfmq3cISEDOa022EnR+mZVtHY+
VHZYhYJb3U7b36W95QErmzVVQ87NEvNEy6VzO+yP09faZchd8yHyRPWUTU+7EsZ7QC1WUpUiqRiz
h3nemclgK1Ci67azmd+aIJFRFELpZ0arVp/GllVsx6ixOy2zQ/VG04655uWBaAJn81utZHEeCAjA
lh6naILMR+UBecJd/R3bxW6KURjlG7oULGBZibgupW4lhCu5nAMymyk0AkxKIVJOruxl2DKJzy32
/jMPhNCP1y900/JWwrhcYKwaNbZquNmkeE2pa5ii/s6mH18J4JI9kixhHSq4xVIHWlxOsKSx2EU4
2WpzBLG7PbTfLBE6xLbir4Ry5t42MaAuZERj1lEgf0UoOqsPqP46w1NwK1ob3c5nV9I4ow7GhQ5N
iTtkIzHmbnjMkFBHL5Mzu8VR8+QXYQ4gUBEe2nfKotgIgWr4dj7qpMBbb06N9xb8Q1v0Hme39Sl0
vJ+P70A2cTy3wHYFR5juyeo+qg+9clLn227+EqXC3V+BRvKIv3NJizkq8ToITaf93RzGM96x8gHT
Z1/Tm5FBy5xEDyLRF+Thf8cywVJChSxRPavHIkHZLXuJMhDlYdjuLc1A96kU+BeBK6Oce8mqmZI5
RxbeWQDagKfM46fW9OXZ1/rDPzJyftV1MMtKNUJ0/oPGJ+QuGUWVANE347xIvGhoDKuYDG5ROQxP
9U7WHRQNjyxD6+3SM15FheBtnSQMWxCMYp9o+fIgqYpiYTYXKx7VkiMwaHd1YTpJEntt1HqZPLrX
b3G7iWa+y2RWuQqnRgfqyZpVwSzFjr8PN/0u36mPwKQODyyoQksBM5N588v/jqiDiuJKMJd711kp
UdLDAAGp8WiS0NXlJkb92RBE121f/X5ATiUB9xVFZYNaR4Rm8pzdAkjalqv7ITvT2F0osJcDgcT/
4qnfRXLBDl/RsAwDmjM7s9PeAlrUtbzoOzpajuSKmi+bamopumzJ1FQ+sdDlyQS6+xQm10QnaXlq
CtH+zOYFrgRwcWcwlMm0FvgRtkKl7NPd6DNabKH/33yMWcQCZw9RsdbL3VqdykU9dJADhlZP97VT
fI5eJMc6G6Dc6H/87yTc0L+VOM68u6wryiTFdkHVPpL0WyxaCNlMHVd/n8sRhmaJWxVFEtcMHtLq
CdsEiiHogItEcF8mSMawl1oL2emyj/rfSusP+Zfr/kEkgksDdHkYWKEQPSKpdPRs9CIFnKdj9Xxd
zHbZ9f22+HGJpWqndABpM56PA7aBWgddfAT9OyzsOSb80L+3IkxMCx1EUWvbhP6jefwQWVCrWjHn
uEe8Hr1YXe46s3i6fkCRCM7Nqn2t1l2GvrNRndvouSWCaLj9/sY6IzZiFdTe+CW3Ks2Xthtrlj0F
u+Gw7M0D/VW7s88oh+oXE5S4okbstm68i+Q8a110Zj5K0I1qKr4otf4wFvGhArXM9atjhvgpU1ud
jP2MVYTK0Y1aUhRAXVN7pPpLO1Y2Vb5QodvekkNlBVuClok+F58RhrVmVADKQo4mn/P01tBiV2+e
8oYKzrN1bWs5nCoQs5Vms4G2BfqpNm/68mIN++tXtuWy1yK42GoNkdaYbHQrGqLL0ldnZaKuGvR7
YmrnxCyPMwFEc9/518VuKflaLKcQwRwM0M0Zk1ztd5l4XSwEc2J3w+vCWgKnC3VQWZOJLbS3Vwko
Vy/qq35mOxzVrvyhfvlnx2EKs1a8rhiDIcV0u7H4af6qDr+u/32RInARAlv/lTbGM0bCa81WrG+F
LLtW/uO6ENE34WKEGrTZMuXQ6rLcxcvg6GriXpewfQxd1cHKgSE+fn6vmxRVn2q27rrsDECCz8qX
yHz+ExkmdnQszdAoPySUxz3cUAjNyrpjMD6qzWHO7q+L2Db/dxHcRTX5XLXYx8MkMf2ioj9RFPuW
/tUIlzLUrTcSld8F8SG1tUiPpwVC3Wzu627IbR0wLE2dfLci+ZhboVsvbKzRUk6jTHeRJpmuZMb7
2Oz+CrDmY6tzdBxj82DKhV9lzeS2WvMFWFYHkAC6ZZVOzlIm54EWxJbj6NR1yon2ksA4tr/6v0/x
CaBu1tSqtOYYaWd5zmXdlkZgWog6EJtC8A5S0VvBk4h/4y293mdToKAZ20yX2ix2pRwdqBAtfdNG
VmI4Q19atUuSDmdRzAooTli5HDNBqrY5D4qxpP8chTN2Ahq5Rp7gTNigOoOhHnfKqXqxvs9+fWBA
1OOPvLNFGaLoZJxSk0km9czKfZKc2L2G+R7hQojoG3HqHOTYOysKzO91zdeqipyi8FTl+3XbFByD
By7SAsOcCxlPA618DKrCrhfB59kMmO9fh4cson3cSeGIEqxax6ckzG+LBDwKaurLDeaFMDacdpMt
TbIgTm+W8FdawROJFHgq6hJ7KbKsrf9WA5iws5edhDcP+v6vy8P1e2Sf+1P4XB2TywtISqeqCaCE
E/1BQyceH6cB2A49uiI3RiTw2aI7ZR91FT4Nq8dgm4yz/XuO52+Y1z+qc63vkCnoSg48hCYvOuQM
X5uD9CNxc0e9YMkfQB+lX+wCrxWsKG2+79cSOX+hVosxouHM2oajt7iAl/fIoXqrVMILCnRk2750
HSHDxMuYXwMhgUwTiSJcJOgJRErf2VpbPVqtiOtVJIf7XMisEkQljBhrRmQjRNlD8isTAX6IhHDf
aibQ1nJBNhL3X+ryppaO0iCq223miMr7hXFfp4mnuI1ZPtJ6/TMwC9xhr/5qXUZ7Fd2LgAi3PRPD
IjJ1E4h7XIOoNDt5bia88sPA8CxLP+ZENKYpEsHOu9LvPBuHLkcr3gVAvtvDL+UZ8a77BZEIzi+w
7EppTLwXMFt7mw66DdRIgYfd/vLvF8WpVzVJc2BFE97YobXrkLRkneYPRATnIDoJp2BdreTRjPe8
i7fpOc1arI38SV+XKu8n4fSrK5SWkhBP+aGrbQnz/sPkXP8c2276XQKXK9BmUiJdxxZnnT4k+r7r
VbuUDrG0k/RTj+G369I2r0xV0ag2NdXA6/ejfo3VaAyoKUDaogJRS3YzS/Wvi9j2mO8y+ABezl2f
RRFAE0YnGmy20Q2IhofimY0kBt4iGqRj+vopzq3EcVZJJINUpMU4ibXvve6g7bGfcUvAv8yAMKWD
qEvMvvhncRYASQxT1ix+klRTtd5qlxI7q9KFWJHH8F+kk9aLlms2bUh9l8Np3hIWbdCO8J5EeY3Q
GSvPoflH3nMlg9M99ryOZhkyOr/3VIc64VG/7bBJg7bHSTSAs6167wdihrBybfIoyWFu4eLKAfsJ
ev8tqYLUvq57mzKg2EQ2dIJpd863AXQVsA85UJiDxXAiY34iwSBITzc3fOlKBvsNq3NoQ9wa04QH
BJsjwtbVg+EpR+rP+0jweTY9w0oQ596qvJfqpg40t8jiYwvY926UD7GR2JnW2QqVvVlXRdkOM5ZP
2r2SyWnd3JlhFNTIjYf5uWxvAvWcdlgIDO/b9DIUN2lzsNJTOTz/s8/G6aE0haRChUR1M/2LWt6n
ln/9729wBFlg8UKZDwMjCuZzOLdHzExdzPQNT6m+7RhwzLHeYUfOz8+WM3+dPGU3eCFQtMPIjp5q
b9yLQuJm7231E/hZYwtFwG4M0BXGMIbPMhXgQUtOeHMX/sXmtQMbYMZ/GWB+EJVUNx3J+9l5HJZY
AaaMOuPsuomSIHZbwA4biRpv248bApBG/GfpGO77aBWJPhM6K5iu64+Lr/vtrjuZj/EN435Mff1V
tLSzaRvEslAnUDUC0qWP4lDCrybMRWL6vb8haew0KXX08H5INBRYTHtIvesatHmJK3mc0Uv5lKvg
ywA4Y7OvdCAhADh49wcidE3TKfZeGYDdxyMRNU6NQIZfSYyfUmzZJLyzop/XZWx2DqhODbTDDEU2
+ck97DGyrTgk/vpFd9Pnv6Fq6MG41z3G5YcJiZ1o+GLz6t5F8nN7lT6Gep1ihisdbiTrROVbNRJA
vzKv9MlrrURwVweC5bhpwePq9im2tgwvSh+qeG/mIlxG0VG47DwKrbZfFuRquQrmKA00oOnPrM/c
f/aReOZ20wLFUmJgw653OjfYsQ5Z4oZncjHtxmYz1eNe1N5hHvbaDXL63UMnscYeYWY0Uk9ybnho
0HqGVnlzOe3DLD1cP6LoItm/r2IonaeuMHK8c8PuR9B+C7TnSIQ6wH7xtRNxkWyoW0LBl8AYOLVd
hPeHXIm440Vqx4UtvSyC1ALlhFtmv+WxxCjfw1T9GudZkNW8dcOvnYVLnfJs6mLQ6jI4wHhv/Yi9
ZV9g5r17aZ/yp9hpv85u5zTEBkDt2Y3u+1PizSfzVrSZLLpSLorS0rAsI0QIKzr6IM30Ri7/AP5s
5Z74sbAlqeqsGPBwjFu/HV/RLqtEC0YC1eM7f+B6jLJSY6sjsf6YlKOdW/Wz3oiedZsTWeujcL7C
CsgQ9gGDWNsZgD7DEOSlOTGUqdBJPDZTIaLt2w7BFMMUpo7VavUtA1kZVQpCrlhO0S9rQCMT75X9
ZHeGndnUZuvVNLdFEPOb+rASyKllRwGPl6s4Yh1XN6EJ8jSpEMyYbX4tqlHsDymmgV73R0cRWotS
yCk63cEATM9e8lUd/2WJIEHctOSVGM5ZVOOAJeCFoSmF3+XxxsruwyRxYu3pD9weReCV8X10i3fs
c6NY1SChupPI/lS/hMptIWqebSZGKxGcIwe7nBTLFZSgM/Yjqe1gfDFTbzIeNc3PJBEHxaYGYJtS
oxhmRlGBC7xTXM3hiAa0S8rbPrmVpv31CxP9fc6IFEmZY6vF30e3zl7C/o70wf0/E8FlkjIlcZRn
Gp6MiOmxtdMlUdawXRBZ3RL3TQYZ5ZBysIDx70kXxmw72DXWNDEwCWbbP6obrIRxFpMWdT6PygBh
ut9MsU3MJ5LWgogk+i6cvXStZpRVkqHVFFX7LuhuEllU6t8SYZiGBjMx0ArmS+G0aPVFG4ANRrPM
6SfZK7pUtFTB1JOPq2sZ3IdJSJVLqEhgNfIQoE8XeulOv4/2oIhyLEFJdHOpei2L+y56YSnLoiJ4
SntzpyKCmzf6DjCwmBIUUXW+zf9cOxf3eRYlBch7xcYtZRX04LPh16nhBFp1KMb6NMizlxX6oe27
x5SAsiarnwM1uBvT0J0Bl0QyuNqi+j5VGYpcw0+MYHyRwVeUN/1vK1de9BTbv0Xd2JrcP+utdRuk
o70si9vlmSvPkjcv2FLLYm/SRkwiYzukKU0vjMByktA9xYB+JOOKp+kYy8YDDSynmGen1rJLaMwn
I1BQZW275yFBnET9GMP9ribpnj6X3qiP5zBra7tMKlCqyid9MFCWnZzOoDdIxlq7pumNnJlOaoan
saq8xTSwMGThnahINhoqL+WQHKPR8vSqcbJWd7JZ85IWi3wKViWbWPuZRVpkAz3qtxL1vV2pX2NA
PLkdMUEcbAJER/Y7ot4sc3OTBPEBpUCnNuvTTPGzG6LvK3O8aJ3hXfdSWwHKkoliqqD70TTCpZq1
PrRTFiaoOhaXdH6qtRG0uXfNSASGvfUOWMvhQnqJlDZSAwOVGJAQRPH3NnxI56+6humCQRXIeoNB
5NV0LYzLJ42szwcC+ASkSDJgbtoMRKzGPvEtbzDt9K/EZ5gR4V3/yHiequP4WO1wbtFA4GbeZMlA
ozIpVUBhxEWAPgRkuNSyWgJmv4lTXSI3fOp9E6Amwzl8EDKZsqDFHxsLcqqGOjtB64o7thZmSdp1
KFIOgNCTPTb+yNBpGX5RdhYBQDO3wgvDvrABdCqIw2bnxwSqK42Khlhmdce6PQQhmt5BszemTPCg
29KbtRjOk/Z9o8sALkL5RwbHi3IyrLuuutXSuygS1Xi3TGEtinOkxhCpCZ2R4fTl3TL9XgDjXc6h
nea1c93mNq8O0Odgm0T5jPJFQxncDmihI8jl5JgZ91Jy0MSrlFshiOGr/0sIXxYMUi2kRc5gAA7V
Y+XnO8shdvBTtdFZEIS7rYi6FsUla42kB2aXoUpC2tKRouk2GANBIWazvrQ2ae7jBL0ZDWQE6zW5
rw5ArnIYflXiBm7vYzrVKV9j/08aMmuRXLDDjHKmJxR1M1rftcNjr/5KKmfpW4E2KG+Errwprf0E
p+Ng2+4kKcQjQaHLJaZYWZaC4oVm6gkN28M8ya6czffYIP82lOGtamD9oB9+VWObOLlR3wEozS96
4hA13GV65Ida/TtuqY8pAM/IotSZ2skpBnM/0/K0gDil7et9DwZGO6obv83D/QgGnIT0z/Nce+FQ
2FneerSr9+OQNrCG7FsmVT+AC904ekD26TS9tP38LJuTZrdtcwYludOq2Y1eR3eVGn8NqXJO9egn
lsq9LFaAn6B3d2He2GWXPkXDQpx0mc69pjlzmJ4UyIijyp0Wa28W9FDExTfZKL5UfXIqjcaVOwRa
ZfrZ4knNWCRkpDqygZGJmZyyEYAM5kuRl3fBGM22hJWXSlUdLYu/jkvuqzXQwOJmNwYY/9esY5qH
dyqtbzGLvpet+bmSU6+P853eVLdmlT1bmbKXjf5cJFZoq7EBarNgFyjWSdPkS29lfl2mhzEpznIx
/jXKqdPV0w26hG68LJcyNQ86Av+kpfdNrNsout6numbXBt7ocwlYHVAkGQAYbbRfLd41RZY+0ghc
PGHxQ8PbrR7TI42TyUbnzKbp4uij9aUkyo2iGX4wph5S2i9tA+gjWXsIF8Wp42AHmAQk/RTr5lPz
IvfafRKoh3FKv1t98VCr+UleRDsPmx0HjNIB8gajmrLMF5RV9A81STP/blQxKpSmcqMIq7qectt5
aP16kmRblR1fxtIVrTdte4KVdBYFV9WIIU/MKIJnRVTFBiNw+ps9eh53xhf1YfZZ3ovN07ryrrvs
zebc+sxcuDMWgDsXbyDVoKas4Xksb/SJnxxF1fqtd/ZaEOcMiqwo5iXEmy6L7ixyrpNvVXfKiJ9O
dz0NXMGxtlw38FPRxMJsEzZ/uPSvM4fQLC08Uic/v5UBbBX5xX7YV6CPaOziXnJFoy5bQXYtkMsD
jaWiYyWjEDfN4anTpS+TlRzIaD5NBkYmBaeTN3IU1Ks0qiIbQp2HCxoSZvGyJkNyq1cWtlomH1PG
lz5Y/DBGhzjDblw3J7/VVIGbUgVNVnXzalfCufDRRXFQWAkq3xMB8d9QHoocWiM1d1oMVrRg2MvL
cJA7042VWrOZh01p9JoE+gWgnzvS9fsEW/lzkwDuL8weFJ2c9CmIbIa8EvSFo+bpIYtbkaIzRf4U
jFY/m9OIEoF2ttBWwZDF+H+kXddy3Lq2/CJWMYdXxkmSRpIlS35h2bLNnDO+/jbksz0jmCbu2edZ
VVoDcKGxsEI3glaMnfn9MYHiOW2Ei9zq8/Y34u0S4w+CNkHYdMC9LsinqS1tGeSi2xboR95aEBMV
t0JkgKAGLt5qu3RMbKM6LgqPn27VrS+7ZlFPvAIlNHaFpdzgezVl0M6gLRDeRP0NVw/v86yFdVcu
bTGxVlmWFf4/3hSC8haJeHrfCotnkOeqOtXSjWUdteG1Q5vp9h6ufyXVsN75eDQ2v0jqasnnEg1q
DfGG7Jsk/Nz+/+vwKl8M0B9wtX/pkDbN0GO+sg7vUu1k1IEF5V+ICNLMWTGCvSX5Wia8afj1r3ax
yuBDJk3QQ7Lg63oPpsQ08uJk/KSCx62IR14Au4rrVytk4GCyxq6oI8Tjwq7eIwbDQHztZ0/yJ+iv
gWec0oGpD5Vf3ww7zt6un2gT5Wx0fkpwno9727UV6fMWRwycVn5+VsC6J55rT7cXNz3ypW3Wz9vF
HHM/Z8rQEiTX4SuVVxLkYGbPLCVO0LzukBcjzHUcRoKqhwZqv51YO4sAfXuLS/u4um+KpEMFGR1Z
sskARyM2mKugFILaXRg7tPVAPVeWPYB3FflVv3jkZSZXd+5ikAURzOUukUiFGoukBsFWvBP0GCpZ
GSdjuPakxqP9n3WxEGIJY1aJBRK5kYGxbKveZzNaA7vDQB6lgleu+nNNEFZXFVG3FBOuJzL4Tuau
gbA83u9Ct+ut1yb/Ylk/OA7+pzN8tMF8KCXGzEi6YN8gJRNER9SndhaG7DHvecz2w17e1TyxS86q
2Mc1XgFQMsVsvxuBwzIx7NZ0qy7m+Pif3+nDstj+mmHKjV6iAyV9DjXXJd7HvfC11eRTMiMEHXQO
Qv0JhjCHNhHwwCFnAB6ZjzChZmhNDiFz56oRNDkg3ipL9hTuxYRXE1vdvCtDDECUZpsb8oR1KZp6
O8othGVAQKLyiCzpV/94739cDwMRoGwFL0COtsCsTEBf93kSGjeK8Qxr7432qE1uE77+G0e8Whlz
iw1pIYJ7BImQpUVPPw2eYvDW1TvVrsBELdqooP/34P5xlXSzry5OUmhTaw3I+dHXEFp8IE6KCOq9
S9Wj5Yaa1/W1etiu1sjcY1akDrlOaXEQyntVRk4g7txv7+N7s9DWp2NiUNBPC0TEE9Nte+QBstdx
JrmtLY1jRNJXqRxctS9800Tgoy5eA25cvRmdXu8QKaSGLYVRYYOut7O1KvHibgjmQkOCNz1qlmiH
PZXmiXZSAQnuwrKLOjuK8byPksYeTM1WYzA9GsqPaNT205IFTSzc1P24t6rc7svch5oABPYGqD2Y
Rf6qmfAtI/HbGFQlRVgeBq2x5b71xiSt3DjvXdlqOCEz7/wwkJqUaPfrUExwwxx3+CIGXaI5gv7f
l0g/ehaDqoVQEZQ18KEF8OGnj0bCUzdYxbeLJ7EgKqblKBY6DKThnRCj6BGkyhe5GJ3W4JFj0S3Z
cKg/oBRtQUOTgOItKSqUXkTjJtTql1GM9ubYHJJ0+KIqwxPHizk2GZgT4riLLZobyuXay0JzB3lv
3kHhmGAgDnreo5JR2Zy832fpqag5XbscT3tvRbkGlyUbVaMDuETGMYl+1Mr9FHEwk2eC/v3KxBi1
/SRQJShk/5rkLDW3lvT4v30IBrFKq4/kHh2friyWdpUERcO5OVdYYz8cFTaLUipiE45UPPI4+voh
PEQPKjLU+Z3pGs5n9U65HZ3Z653OtCOfcAlc6Vfecm4GDxpimGGCK/WdFY2m45TPgpc4uq047QEd
fZxs/8oQ6sfVMsAwp0UuaJQSSthB9vNnBz1z4SEJ8qN23+zzg+B2R37pmeMnLGEfzpBWgUYJtS0t
Q5ux5SCutJHedbZ9hYNJ7FvJAsVcaBYoDEsgYh3VXSlVdrj4yRzbacJpQeLZYgACqXsMJtPe8UK8
UfJPSnhctG+Fhrm5ltf5yTPFAEVIBKmeMzgoiZ/GMZhUy5YW5Plzr4l5w1MrDQkf/OM9MXZ1pNMq
LRRlQNM92t098KE+hidKINI8Ri5vtHulA+ajLQY+hnlIW6PH2bZ2yVfK41g4qHMN9uzR0u5/33H8
0RqDJHPVx6EOHSC3QViFpkVbTqG/pk8cPFn3dWRjMUy1Usdt0tYskMNBmcNMnbB5UufKHaWI4+or
5Wm6mt9m2HGq3IAkRNZiBA0j18hIDDfRgdyadwiM/doB0aq7fbT+4hcXe8wDQ1rESh5mvNnlwDyU
qEiOh+FEGXJzh5fY4ewgOxGdolbU9TTLHDVI9CYyJIqLxq0EtFJsL2o9Gr6siTlYfRYuGBbC9TWG
d62Y26DH5lhYqbZ8/EzMo0KeJWi/EJhI96Jj+MlD7cd+3tvyecQTl3jyS+T0QfQoihwHoTj+571y
WRtztqxY6+NWx5x3rjoTJhQNFV2MmLYNQDAa15/lLvjf9pI5XV036THkDVAGXY7x8Dzyt/LPesDH
raQweYVMRVoNXQ0ZB7RuZ/YcEmcxj4I5OgJUderZEdOXuLrNKk6UxnNG5n4e484Ic/Rtumb1KMR3
lvBZkDWOl6wD/OVbMXdyXOjI8ZXgS0eca4fxmXS+WJxmYme8kYiVVO2HTTSZVDdR4iIZRdQr6Zga
5YhS98WeKtzyOkw4a2LLjH1lFlVORdVniDlJ+g8ieNpAbKE+yxon0OVhocncxULfR2lH5cxpqw64
bH2wXNCwDcOe0AoGp4bAufzfJUg3TpfJIIe0DFY6GAuts4gOcUu3BuU1cWs/R5uQ4Uyu4YlPZGcd
Y99ApZcGc07sFdo+elQ4DvqXW/S395gMxMSRnKQF7SOlq7eOjTPuyO0MlvbCb3qb10W4HkCivZv2
KpsKuHg+HkO1iZfZENBoM/phQPba5+pH/S10a8/EKnOMPBZuqdoR7725UjmG517ZZQ5ijbYbELXj
OfNryzs78cxXyFQG0wtx6KBl963nRuerNwQ6wE1NBqm5wo71qmHTqIWMZ2AlGZ8KST0TdEV0EXQl
0IWRT+K3apJOUD95aMXqJoWa0dBnB6WA5ETOUw/m/RQGYAd1zpohQeBeDA+dntkGr0d8/RhdLZb5
smmDXHCUIjVBJwViJ/Oixs6g3kpwT/VB+oNHW8k1yHzSea4hh5NBqazxqFxD7puaU+4WP3qlgUWI
/hgO0K5eilcrZIBW7RDYViXtdfqPrhDtAsB4TLB9F/IWxiZHLGKBCb/ETlI71ZfooLu9170M0C5f
dtJr8nnbHsc12ASJqpkhkSndxQAppii1y5qnrbF6C1427h2Dru5e5KytWm1wDqZsV82inUOpa+h5
7zfeOhhUNZLG6CRqZRBqe4zrYBoyzl2xQr1FYeT3iWazIvpiStOkJHgjCmTXxvqumxIvn/X7Rptd
k45rQT9LSpLe0QfLEwfZsudacNrRcPqlsUmmvqVSBxLnCQoOYxCl4i6WoO9VpLckG9DxMzhIK94P
cu6Y2XADVOEUgP4CwOAHpnRYIHylu3j1LUK5XCLtnSQVoqLmYbjNjpRLvT5C4sadv5be+MRvp6NH
8Y8LDwMk/xhlwsm4LnRQV+LxNOtgH1Mrf+pi1yyKxyLL3XpITqYWvm179brPXUwygGcVbTpgjBKj
0QJGd+foOR+iszr27r8xc3EIZmWLTuoyp/2Phe435CUcg7znPAnfnerP3bvYYJaiqmkpzgKqGXJA
fBqigFEhsjGid1I8vKCCxOc9dilWb1lksFw3qr5JK6SVKpQJNbO0dTMoq68kuhkXHtrR8GrLFgPj
GerEpqJi4IsSt4I/BKszPNU2gtIT9lxWet7KGAwvZVxRUklnlW0zmH0JhfjoXipsWjGAri3Vygqh
+Bo6Jo8FmQNPbBZrKKZhKsuWUv4vO1WfA2XmCdpyLig2gzWpfapVI0gOLSiD5nnqmVAOiRTdbpsh
iMvBV1UUK7lFZep/G1/wnSjhClK6pFBiMivY01F3lt43l9Ql5Y+aJ2+2fqR/n4P31v8rO4NVVokS
Ig/YoF0MfV82UQ5ixWOz4VlhALKO9LDRwUrrZmhE6c554w/9eRs0eBvGgMbQRZVMdJioWj+t98b0
NhrHbObGnzx/YICj6CNVXiy8qmUEEsUBPIuNbX63HoiIMRtn8K0gAp2NSfWkbW3cGYqte9sr5Tk9
AyQV2vMEXcFKS+1hBrWnxGMn/Utgf3EKBj56Ve+UpaCziW65p2w9EKE/hnhB9RoUOukzRo9s3jwc
B0VYxtKibKV2XJAemUriVABGqCPUyqci9YvsZXsHOaZYXutiGeZpyuhbMYMebv/UCIjfZduYM7vg
+v56nu4S37BE1rVUK1Ha4taU7kaXimfioqkqzPpC1MXlsizRrN8GcCjMy3uoZxCrjCqSnQfixg4U
ZAUncYyg8dXPPOKb9Vza1dKY8LA356YsqS7je/R+XzmQKTiLd+FpcMtbDULDzTdlr97wnim878fA
SSyGlio0yABl9c+QvOTj13HeJeRGnfxtR+EcdoUBFUXMCqFRYGj0qfYjJNv3MsRVea8TnhkGUzQ0
otTajMdJvld8BWT+CdobUq6GKwc42DwBYkIBxC8tGmCalza9W9Kn7d2iu7HlegxsILOKknBLXa88
6xb4axIEia/bNuj/2LJBt/L6vlIVbclq3Fft1PihHj7lYeYJmBAg07jPpcEpBlK62zbX3e132MuS
VUkTNPCmCdOnhJwzvYS20Ce8+u02zF0r/r5ta90VLrYY18ZYwiiSEEm6NG4Pctk8ylnhLcUcWHVi
A5P3+YT0vskrJqx/uotZxtG1putEcYTZZb4RKsHRJ1/CDNr22tav6IsRxs2XVG/zsEXmXU33WXZO
QslBh7Y88KQ+eHtIv+eVj8RiA8lPRcLTmOD+/ZqoQdvtR+u10lublJk9ctPF9Kv86ZWXlTGeL87z
KGjQEHST3DPKg6j913Qb9Il8+f+M1xM1BlefgJ0rmudSUmwhcobh5/bX4bgAm4cWhDGJQjyO3Unw
1OSslJ7ZcpK0PBNMxQov51buBHiZXGNUXDLOvVzbqcAbLuF8fzb5XDbCNJkSVvJPTkmBJDZfG4W3
Gubyg+A9eqypEKcMtvAuPRf1TTlzph54NhhXlsdaVZYQzwCl3/XzW6wckpGnWs6zwThvKqvRkCSo
4pit32o3SnU0uG11qwcEZAcgswL3DNqmPx7JqDLyWZxrkLlYNtqf/NhtP5fHHH18vaejk690uNO7
q8u6MskEQhlRpWGU8SqdkRWfgiYQnPLYfv5Hc9vaC995NlcB7sok4xFGthCpFVCRjbudKPklouXl
sNs+puvh5JUR5oZAiKwrEy3Ry+CryXbRoTxSTSjxU+LzKgu89dAtvgJSQkYhC0NsYSgf1OxNL1+1
6JHw+jbWczFXK2LuhWmRorrpcJDiU5bbYUCnazF092a8T8nkXuRzKzSrV/qVSeZcFXJJKyYA1Mkh
fj8gb6FCnFpwehu0cZjy7g/JGZfhkcf9w3NK5qypWmoVCp0iLqIbQf8yKM8JTzJhvRKGSWg6SK6A
YZO5LHBTSNmQ4jxrNshCAw1VqPhTf5I942W4zX0QcZ9bTwepRfSa30tOh0S4EIw3pcNznxUlWFxb
l1/CJt1xoYwphlBkV8Ksq53qGH8bNFcMB1vBN3ekVgaPY/kqS+iOSBea3vUTI3HEunLGptgPRuhm
RvzU4j8sDY8UjPvrGEwqelNIqncq9Htypwe006u8I0faZCa+/WKlbW2ohPu8cJ9rmYGmuV+MLB4x
RzeHg5+X4REztrdCYn7VLHBdJuN+mpI9Jle9rp3i961Q6t7XhHYvy+OnVgIbftP7uiXcWC33aFCQ
+iOWufpoDIjFbaiIUYSjkVY21XLNDuH+TdFdSjq47ExP5MQ26yDz213Z9H8YCuASa/D4SXEVyKIt
Cs8WQniBl9VYP3oXOwyYzchTNymIHty+vFGTN9L4Uc6j21nPnFxtHgNlY7UUhUhl2bRHDdkT81Ds
0DLtymdyrwXLqXfKJ15eeTXauTLJQJmIW85QogEJKd0XpNMkpa5qjO6gfQn1fTvg7Fke5wpav80v
W8mgWN20ROgSmCS5E94vYMbIfS10xLtkhCz4GODdj8ZwZ9sq/adbfsnAWm+qpDZjEJeOzU1pfEkL
cNek35bhJQoTr5xftq1xlshmlitJKax4QWYji7obkIvvhUHhbeNq+8zly7Gp5agA/baUILVcES9f
HkKym6sGY+4n2fiuasd+uVmG79vL4hw2Nq1sRLpWzhRPMVL2bRj024RYz3qCWWVD4Hyv9S6Iq+Ux
QDKVFehxVOQp6eTrO7GeH55+ScemN9wixGre68oaExYty4TJZKpATQURiwOV7FCCxQWJ34EHkTzf
YJAEStfZrAlYWCufs+o0LLwuuL/EeL8P2PsVfxV4td00D0OH9qPlQPvTqmC5q/YRejkiLgcV/bEb
x+q9OntlSiKSoYSg6HYjpbuN+/qGoD0tn01OwY23Zwxk5JI0mSnmx918yf2sFdHJwJvv4q2EAYg6
m0yo36EdxYiz46RVB5JZTquYHL/mrIRNHusNmeciQ82pmRK360KHmJW/fUp5JpjIJCFdWCwKVtKC
TSs8Clw+NQ7ysEliESXWuQRBJQ5Luy8xU9VCfZi2PfJGMHkrYTFgMcFtWOOxQqZi1/b1G1J1PP05
zndX6G+48mC5n8zIKGnuClJUxmky9yThFJfWnwu/zyObB67IUkrZhGu9s8wzycjDYqneMjdHEcXA
ZlEid9sBePaYMGKeVavqNYy/V2hyqJfQnoxvcn1Qm0/SzGm/WM/hX4CTzQqPk5ANeWMi+XyaXcEu
3flY+pEHvrYM8jmD29+KO+08pA6vjvUe/m9Aj8JggkGmFOE+MCEOQ9vSpscx8TJBc1WhuJ2NoyQY
9youRLnitZxwQiaFQYp+AX1BQ1Nd8f5XWp8EdGLc2G9/xRU64A/vH5UewyvPLGTIQ3chWjtpH2Cx
0/whqALpoT5TCkPBCf3mhAY9vG8rt3W6feVSoaLQ45VLOAeETb6MWh4SzKujnCdaqI32t0ZfOZU+
PGwvd31XDVW2wN6vGQYTiNZV0Wd9h6EwbZnhsIJXpNarqST7qbGcuFYehqm5zVRpsrftrh+Wi13G
jZTOHAvQSOHBYt7FQmCBuqlXwI7YftaXigP+631kxsUY4zpql4hL2aNKGT3PkMTNDvW3N91GEdYr
7h55D8X1D/fbGJuSJfnSxrUEY6X8EPcYmelLW+GRA6+o/FIvvVhhbpu+QWdDViNymhwzqCd79kUH
81bo6D6q+9nJb2uvPHbu/Exp70SO0/wl1LlYZ97CedcthZYj0KZRooynRLiPTha4UQT3vxc3/7hQ
9jLquhS67ROuVWvGkJBxGDUQkJUd57JYv/MuK2LuozQZ6mRosZ8lJl/RccxTqOB5Bf37FarMoabL
hI4oz13qpXp8X9aqE9X/7l15WQZzByWNbEVChTwA1UbsgixokSaSuQrjnNNrMqiBp36l9gumZgzh
XpUPefyq9fq+GH+2WuxtAwVv4xig0MslVqDeALWr5CZaMOEsvZSoUW4b4To0gxB9TUCIK+KdStUD
jWOKRkD5e7anokojrz2Ts3ksw4XVji26/nCDKuivl/J7Uj6T+lbS3JknSMEBd5bkojdCeZI7OHW6
j3Y0YpRwZcq7jlMhen+A/hkT/PY6i4GDaAHfWgtKOzQg0841EMx7+rm8i31Ih4AODf26DjnQ4c/Y
Qx10nwcTb0yHt6csSqCq04QTVjpPj0XltV3oJaFPwgMYqP7H28RioMK0CLgDU4wsNp4eiB74v4/I
2ew6V/b7YPnMZVClu7e1uwx0pKapimmOjEMKfYLyMXbfyufQlm3Mp7k8IuX39MWWMQZApCYfmiHG
RjYeCiGu5Cq72LWQKoKK/O1yHtzFbb3JrZBV1B8GdJ89bJ9EznFn5YnBvxFPnYjNjdrUzsjLonV2
zZ2651lhQGUWjDEhOl44dfOprG6gdGcX8rftlfwlrXg5FQym5PWYyLmFQKB4NpBWpG+2IpDAn4Mu
C5sGjvkTj62Tg2OmyASvUQ41zXeVgulAK3aRVzgk0A7qTnB5ehXUE/7uKX/oNRryUAxVA2CeIeqa
1MdcNJAKdq3wO2cf6dndMsSgi6aMSjEO6OQADadH47fuKbqZHeEeWuWYb+AyO9I92rLHYAlJ5zLT
G0TexNyl6d2QL7Zk3qtRkBmnLnlCjb22eNwMvM1kMEUSaky70jHoUHyVjC/6cu6GQ8arMtH/srUy
BklEvdPDSAcJlq7PTjtXASX/3/5avIUw+KFjCE8zR3hFF2EsTuxtpLXvZL11lGrytk2tlyBN6H9r
kiipEquKtSytGIkClrMctBfRy32IfuXf9EdId1N6KijW/gvdQESjVyaZ5fXQyygghQQ3lx66aHCk
/hSjqrO9sFV0ujLCRFe5EJFMHoFOZv2c6geiv2jCftvEep73ygaDgPHQlIVewuF+6exNP2I3caJP
6S5xpyOv5XA1DrkyxiChlWlo3RRgjPZ20FY5Jej24o6Xt1pH3IsdVgxrsqx6aejlkU7yriXVnV5n
PgLtYEr7n2VGngaiO71aPoE3222TBIQx7aFuWxCAEadIS84mrwYlVz+HeaNJ6B8lYorvuBByI0uj
r0bfJo0EmWK4ZTpyKClWD/eVNQYmi1EDbQwtAc5J42Ic+3HMZN4cNsczWQpEI05FQRrBSdTrGPOO
NTtKCkzQWRwQWU9vXa2FrvXqtVSAqCScKWdpvM8e2sQuHnIXfapOX0Bxx8S7fXBBH3/Pl/nhLZD+
/cqwIQsylErAEdFJ5S5EmAr1xEPR9N728eN9KwZGyGykrVXhuSFj8lI5lTzl5vUw7moDGQgpcy2S
ZxnoLpTvrTuVY0LSCgIcR+G23WlfqIRzGSivy05GtZzPVEIX8MdNY4LyDixqK8T4NDKYpQHOqOm7
IT+Xw3ez36XC9+1tXE/sXJlh/CTTwSep68giRznaJpJd7WOa1SX3ZLEJnm6WyxvS4a2L8Q9JbPth
zlFEbZrnYboTQYQuNeekn93tla374WX/GAepwyXTQzonlpgLuOiqmziDrKZscKLt9SG4qw1k/CSV
p6iWm+IXMudu8qU/Gg89RK36r7KduIKL0Nvl6bC/z6dseQdz+Yjgumsy2oE+OZJP34zQn/GrmyyA
zIhbgtkhCqjKeO5B3tI1zvMr3qy77Q1ez2NfrZy5k6REaopJRVNPH6Z2V6uQUrnXil0H6pkeelsQ
9WmggJBwR1E4HsTWqCUjywxzhF3zC2XHK7z8DkKluBEV9PuLSCmjQu5zC62rMfRltWzVWu8yWYhM
pJ8oQx5suuZZPieY7Kc9lpGf8cbMOf7LlqxHUs0WOoPAaDVou0YSd1kueI2RcI4JdZQNR3p3tCu4
FpIFwwyU0qcTNDs1d6H6mJpQfu0VO5vO/cQru9A7dMsegzehoaaxFuFGT0/lHro/AcjvD3RcLnPL
gNuJxftoDNiMUldDthedfDQpVbrS0Zxs7Xbyh1PkoCPa2Hc8muj1iOU37LAl7L5sDMuYATtyn9t1
nHtEP4g4H8X0U+YV5HkuwkBPno7QSx9RASitfSadQF6YVLzvtfqUu3J7BmjSNhPiqYTb0/4C7Thj
rKY6YYbnjgcnvI1j0EQ2eoOgjRbpYzyGl7yzq+Jbrfq5pgRR/sKBLo5fsMVsJbGkStFo7P5Y7lVH
suO74bVHViZyMn/a8aTFeZcEOwvVdFWXmy1u2eonfX7TOpjmZ96ISkPjIrmX27RhoxDt7XVykJKt
d0NZFE0bAjAE3OjnXhKROhe/VSZIm3uLd9Y4QMLqoUlLa6hFj5ysIXxdtFuCUfXCUZLHjBLWyc72
wtZbCS9uyRa/S2SbQ1PF/VeeKO0JGCI86HZlP9rdL5aIwRd9GpcZZy0JOLY5x46tiotal0xF+l5G
nV+G1s5u8WhGcC046c+mQ7Wg8EHrzMkQ84wy4cxQtEmVJ0jhFIJXlcQOw8CqnrZX9j5ruAHObE28
ycF6oJL3w548yB7K0gGoTVEGcchO8yBBtysgk9F6BgYL2mD4bO0qP8OQc+sKhzYIPfJ9+wfRy2Dr
9zDgY46dQGLIOrpm0wG6xcSuQ14jwHq1+sqVGOCJy5HgZgfwHDG86kSgMJh3trKrwAAn3VcHtEdD
okNy0Hi+y4MWSZH6h+Dz5pHXq5GXX8HWzCfSKvVSItU5+gooT6QjnoXKZ/2cIaZ5b6BELGe+yG4C
SUbeNv/l1f/70mIr5VITRcifAQ4LvEn90k0OyY38aji0Hpn4MSr1icsr8vLCR5V5bZNZT8GniSOc
QwolO1AhFIq/6LrgJBH+8pS7LI/eBlcxjjUqTaMJiALMLyNt9fCRkgzaE0Rfbky3Q7OJ3bmqjxrf
DaT2/h+9ZuswDEJsQ1Qt0WQZqJLe1CUQLCuQ77mNtE+dUDraCCH4lBczrp+XiyFmSzM975VCxZt1
IV7Z3crmp+3zuA5Cl//PbCSydkkd5nh0N4r+kI3gj6j7fVsp37bN/OWDXezQdV59sEZMiwZHH/nq
l8mDStc9Of5qpEzwqgGN5p6qFGcooIhu6uUBT1zmL6m9i326D1f2DbMoK7mmadF7hAdefRd5ILKZ
ndAuveyRV7DhfTUG2hdRKISMIOGbyS+DeuorHk8L/ex/wuhlOUyc2KN5YxIFXM2TQ/2fCp4VAS7q
AJwfPm/U4y855Ys1FrTTrEKiGXWM5CedLhiC5IvgKLeDBfomzDyBSFb7zvEXnl8yEA7dH4kIC8Ir
GuYLfu9Oz4DQ3TdawEndDDQgWRDu0q+mbfpC0Du/WEQtzs/gfEe2Kp2XXTpWHW7P0dpbxa7XOOlJ
nluyxWhFgMRXR69D2rIGKVEor2Fx2T7emd/+ZYes+fs7siVpOc8UKBoDn430SdOCsYztRuW0x64H
/RcbDKC0o9pPjaQgQE3IfjaGwNDbYA6rwNCWo5j9q3HfqyXRL3h1rhN5yK1YxEkrQB6FMUzhnGj/
44oY6KgiEWzweQ3elG6vRY1vGao9lYew3i886g+O11sMbgxqHKpDAtKyFIVRxRvUN8LjC1o1ARkx
JLtl2QLT3scNU5q6DvH1cJaz/Gasqp2eCt6g8HhW1z37YoctO5CRjOEEcVsUKGc32WVeiNmRwZd9
0DvtrE/bcLH6UrkyxhQVSKIVzZDi2RyWZ3BGTUnl9dbtlNyZ1p6EPM2j9bfflTnmUkYAS/ShxaUZ
PScPqlcFGbr0lYdpgAQMtJwD/YFqLHMZW1bR6Mosc7SkmZgNcq1IRCCdq9wNytftXeS4hsacpXYS
J6mPETPK1fcKYsfoxBF4MeIqPFytgTlMIOw0Koglv3t4o/iLFbuD/hZOz/lc2//bcpjDpGuzlqs6
zm25jPeY/Ty0unius7F1tu2sF2au1sRcxmJrtnJLsG+tm91S9dEEzo4MpvemHEpv9jQU5Kcdb0SX
5/PspayCgDe1cDdBV7NOJltVnkY0wWtuOT5JLa+XaL2qcLVIBjdAZqzNYkmFy9+zfL8U5SefNtv/
fwTFOb6oMz0bINKrIn3BiRbGQw6xrxo6lvHA+XKcA6UzsCGnbS33BraQGM1JW7Sz0llc0nPeShiw
6JFEgTI6pvXMpxyJqc4mn5MnKGImTnNCs0ZQfEtimxc/ra9M1UXTsnToTDMu2dRhFGuUV2bsj4Xx
bI48Zoq/4PvFAuN+mo7JocqCiCHttaWhfOXIrzVSJX2QP/FS9et7eDHGOF881aZeT4gGFX28E/Pa
NXT5UzwV/vZJ5uwaW4Zo8ywqLGIAnJqd0J+lkNfRso5+v9fBVhyKkAzRICAl0I3ELtVnYekhRYNo
tm8cgdfOwDPGOF4k5JVUjIvimsrBXIgNJiynnr6P8uB23HlR3tYxd1O29IogNSFqgIvmELl0TYs3
ZcgzQf9+Feq1JAV9ZoRbF7w5dzNZMPjKnQflONp7ZunKRlIOdRVPM1qOFBF6UPVhqfMXIdO/z0Xv
FmO4mxblULW9p1m9I+fNrWKG9mxhFDwXPa0evG2HXH95WReHYe6wVl16WU9B7khzSOMd5GzBxane
GYceubnBqf/dmNOVQQY44rY0iIpw0E2T7BhO3amtRc7jlf7mP96uVyYY5JAqCcA+g/hIFT5rxYvc
7BvyGMmcYIbnLQxkSOIMXjQdOUC5jh9MOTwSUnCuj/UM32UlbM1B0AW1Rf3u18VP3mYXUoB4iet7
chQ8JaBKufFt8trj/pdetz2D46hs+QH16TidacZaXhJHK/ZhfRMJvPuR86XYYgPyJXNeTWDP0yRj
b3TjY9Qg3Fiqe7nXOcEaz9PZYsMgdKI6D9av6Yl+L0Mi7U7ArIg90Pd9kFdcXhXeFjJ4Aq0nI4kL
5PD03hf7CdJh+34e3O3vxNtC+iOuAEUKjViOCSZse+WBzI969yVMvojmw7YVjrMrDEz0BjQvrVkD
X5kceamhHZbQ+rxtgp6XP0+tKaqqBbYRyL1+XMiSL0bfSQCGrjkv3bGonuNutC1lhPzNfakd1Y5j
cL1t17pY/GNR839GAnqX+AK0hKAkrnlIYLsFl+h+3RcuthjYG+MhSRP69InDfZw+Et3O5rftDVz/
RhcTDOxZYzvG0oLEiGmkOShEKrsbDe68NW8hDOyZVpxM+Kw0LDPsX28RHYpTIdrV49tujwIaOMK3
F/aX5/DvlbFZsr7surKpQImEhiM66oD0rmPu3+8qL0dpHpUWO/Z4YnfrJY6Lf7C5s6UVZBMUtr9G
AMBN4Q9PRSCeKe5GjnqMD/nNxOsF4Gwvm0Hrp6goNToFnLf33bQTpPuYlxN8jzI3TprFhlIEyhYp
zaDNb2GguFWg7WK/3VlPzYt81m3tQOcMUke6q4PI7XhF37889C5fk4FFWYSM10gvNZp5bQ5kl4PU
6ijejR4lmI9/lP9q9OfqOzLIIoE3vx5pW1dYfh8hoxslroq5y1EOUnSjbvsqB8XYBFvUmqIVCvCZ
KJZtNYnseUZbR2WbzUvZPPVSIIQ/ty2uXwCX7WSQRZmtSig6ROGyrtm95odJZqv1vsd08Lahv6Qh
LpYYgJFzdQqHGSGBeFjQOqbdgaHVTl0jskeIhqDMcacEVGyBNxzMPYgM5hTtYhozfdXQtmn6wi0f
YbSbbAv9OEFrt870DRzCCY9HZRNRdZGd68h0VayGFFjXtvLXfopvGo1H97zelfePc8IGkyJILBk9
W2Cnd4WjerB2ejAUduOph+TYYELGpq0J+mlET97skVtoiTqpx28cXS+sXv0K5ilXqOOgFAmqgOl+
PinHfjf51oHqWPDSc5veiuUy2NNNpI6ESUJMVB6X8KRP3a6svi+W8m/YAK8WxICMsNRVGc7Y1qwK
6tjXO+//SLuuJblxIPlFjAAdSLzStR0/Gu3ohSG39N7z6y8xG6fpgbiNO+3raqNrAKIShTKZ0yx5
ZshOhwArmIfUmgjDfh5SBnZ4nNnLdX+T/T7fyovIjjZhV44VTj0UW8LwOA6SLZL9vgAckO5tuqgD
DrP4caCfiuEPak8GRORUSM9oGjXE/gR0mVnlZCdozzq/tT/eIUjoQJXA5zutVzjs9f3aivA/2BNc
qRsTaygbKGDwi0Xz0wDiTSsHJ85QhhbPn/qrbGxpYw8/mBT8Zk1bshbKrHpFfybWi57eX1/Thrt8
+H3BXeZMny2q4/fHDq2xyQ2dEGoNu0z1r9vZKp9/MMQXenHY1ClKBy20kWd7a47q3MolN/Hd6nFB
hPyzgeZk1bVP+m70MYllOLY0/8tvDyEq+fAXCO5km50WlRn+AnJM9ukz8TsHkiXhYd3pR1bjgiHn
3J/2YwolU5ma7VZM8sG44Gt9wuKRtRN8+SbHvGcHBkz7zBeNiSYvk9LayY6N4HroLdHnpWtVr0XP
fLXcaoUqiUP4bl3bTeGuHsec0q5c4QvzPjVu0spXe0lYLjub4q1sqEmb9AvkG1fiqfRLq35N58HR
Rk3i2JK1iJW+Vuv7MBvhBA30r5lxUOe7tZGAuQw8TAE8VrNT85Dik/TBHHASruyh/Zy55k4LTBcT
j9Lm1a0E9+WZMwXsWJqlarUEnyhGwYOT3fcn01e+gB4jCP0/SHDDmG2aPF9v/DY3mlV9F2egwfTm
qnaq9GVsv9VUAlbb3+ndhrCgamTWqBPYIHTyeqV1jVi5s+Ps6TpWbTvPuxkBE3saA6gyNItoUb7X
smRnSpXm/wUP3m0IcFisWq+gUI5vc1gD4kO+xGOP5X52wWnvL5+p5KqU7Rz/9wv0TSIlGVs2ql69
njsyORrYRrtK4kYbT5MPR0DAuMFcSJgpMLI03zLtIYsTR52/6X0Ahk2nqfdKIhtc2worP5gUcM5U
SrVuykF9G6JXMdPeO1yPNz3KGDhkZ0KAO9akPdGtUkXK11er1tGWRbJ7/E/9HVDfT4SAdjqzK9Dg
NvhEupN8gpN55vraJViSziSmZNsmlom6JcaUWh/yqxDCwjd828wdp82RReOScyeWi4wehJhDmXF1
iFMenvr6diwe/5O3ijMpGcqfS9Tg1LXNTaV9NmTtQOb2NfTrw4jTKGtFSjqXLfTjwF2whuRklX/1
JDskdH7o2vRbqTZemhYLyLHQy0asvUaKo8KaYM0hmxJW021B6JlBooix+MsUDamTZwVG92LQHa+L
2w8DXplFx9ywr+7KULnVBmt2ehuvbY0cVrV6tOuhddmY7I21OULd+lO3WAda/l30w6d8sb8NBnEK
I/8RR9ZOzVqnUptnsEztzSF7Sef5s4bqMDXofQxxcUgoPCd5vB90LXPbJK6ceadhWNHwrn8XyXkW
pbIxBxZBvVABwsWKo05l0KNxmD6GVcPFaK/bkninWPTqiTItWsLvVtNP2M9O2rgi9RgB22w1qbue
UnhnB3yGTEJqvmBiw2Wq5RiFm81ntfpu/UlN4RLfREbIQs9jjFhjEkrbqd9Rm9mherbPHeabD8uZ
t/Svkit2O0h+P+wCzq3dmKImE+Ow0xPrPBXdVWFQ0V2OyKivSxkQyfBBAL20ivs0sgF6nZ/dgvY7
QEDkFzcp3gOrOx3qXfxplTV2SQ6mWPMibNbgmcgyVf23PEfB/5GpxzAsHVNaLd/KaF1+P7HIleea
Hi0JwIm/GIe3N6PiWkhmZ+5y151Red2RveW1pSQ633QIqkJIE7UOXaXCvmo1a6pxytEjR09h+Diu
khEsye9bQnPLui5MgY4meMqs2Z1oHpSs3F336e29e1+DJQTMqa7V5bJiDZM7Y5RU39dnPRi+cGp4
60v/0vu6O85OvpNWAzZ94MKw9jFYyno0I/Wlxj8aPRZ+f0hOiT/uQZZpH5LDPzy2iqedFG+RpRg2
/eHCtBB6Qv5hMtGdCSKKBMwX1XRaIuL2iSLbW76E34KNCzv8+17Eg2+D6m2HSNrY/aPQ3H9r34LP
KihvdAmmyBbF//3CWGSa0PukcPI50YLC1O+raPCoHUrSTTIzAkSvcWwmswIzsR491ZbuzFFHHEOT
jsXwg3dt8zjAXKyHGkpptfxx3fnDC1es58OivGQT+7I2fNmaBDjWYyNckxnPhCrd1xCPrEqnGqUl
N9mCBLSIcm0CxymiaMt4bOfEWa2DPe1VRC8pqF70/ttkf2Zp4pZU8ije0kcwjPdzKLIq1iRfSrvE
/ZZM7LtKFhd91j4h9r1lNM4AaXCKV57Zle5ULJ6VRd/r5KTo5r6oIOOdqE6j908ULZ6d0uPP69Uv
RJvcENWtvkr2Q8dura52SaSi5Xn+cR2fJJ9GHKBZ6jjpshybVid+0r+2pdfXX/6bCQGICGrv2mqP
uIwtuo/H2WfGerua9uG6Gf55r5xnUa4909WiCHuY4eO0GcYSskO6zwLZMK3MjIA5IPyB3obNVC8B
+UaD901agJRxqj1TaRDYUpdUq2erX68vbjN6vzhhAvjEqOpmXYzcjtZ/z+LwXMSQHo6nzDF1ZX/d
1HbC5cKWgEDl1C4WqXo+8rGAPzN5i2foc+/zyURTdsdvZ5QuzAk4FCd9rlIOeNnfa4Bt9cN7NDz3
PoiSzvE+w1Be9O36CmWbKcBRm0xg7GoMQKwx+hD0dOtWdwprcRRb2qIuuaJsAZT6jBaDNlSI6T3i
ct3cdQ+dcKgUVRjKl43jSZxZbADINTvW5wkPYgUc7+yh1h6M6e/re7dVZLzEOrHar9GYJaGOFMIY
dF9RCAuQh6n32l27V4+8xFjemPeNrMIoi6LEev84VnFjaVhZmTjg40AxXr+t3Gk3f7Y9w+Gt3W3j
dE/ljYwOZKu37MN6hVimKzMltZQM1ySS68fyoPnrPtmBPmxP7ou/VvefpgrG2THkGvOSK01kc+zs
ZQR1NdA5P6gYXW1QbtAOqG768lFO2dkREMbQh3nVrR4JCPMTYn1nsb4TJmMhl3ieWPYfFlIocY+A
re+OtHIb5UexPE0yMVaZFQFRCjsx7aqaNS8E8cZanKmVeXoVO2MvYwGQXAZMQBJVXSKFLjgc/M5R
UQ+Ob1U/PspIDmRmBBBprYmOSY73V574Rvmd1OcqujGzhyJdnal9TZWfEie/jlrabxX9OIqyMYzQ
wvAAtXQ8+Xi7a8SlWEC8E8iIIfn3+PebWxNr+5aRjzOJieqF9JQso6MroxObppMUQTdI2XRla+P/
fhH3IsaylqZGXlw5DX58/9aV9QNNzD4yInjEXt9JHg1cW5qAHlWj1nMzYyPNfD5VTf+lGalkLI6f
sWsmhIDEKtOkHTJghD3kEKOkbl707hI+Z+rR1r6N0nGerX7AC0TUiIAUgz42lI34XJzG0wAclvvo
nk+fyAclZSeDe/rFt2KmUYSLhYO/5D/jOVg0223W2O3ZGVM3/vVPJbMloEY9TwAnE7aS2Sv1r2N3
a9FdbeJh+UcEhx+2UMCNGgOgeY9pJTyQB8x2lW4dVu4y3dXgd3Ry1px7Yz6QUdknJisdLcExnYbg
+nplR1MAFdsy43qogMVZvThL3zirrOdWYuEtG3nx9cJejTsrxI6qyGSakUvJp+tLuA702ttJvTDQ
6laoxjNCxyY/rtXR1lOQoaKDJXOu25HEqNpbyHxhKCPp0pY9WjR6bwTtcO41nwq33IOXC63l1R37
k7byywPyVni7MKgYtpGxEE7dDztVuwO/Wi4TSeRu+jtumOBuYIbBdf0++pahhtoCdMJ5H4kXW4lv
TomvakQCT1tdqVjKux3hrDfGjOnTsuMR8ORTNwPrb+aCtilzZyhUjDf5Tj8ongx4t4/Gu1XhdOd5
HLVlWQMVlxIhzeMUaa6ZaE4eHyRngycJr+yj2L5TkTFKEODzGA1VqN3/DhzIWeG23enXkkQqkdzU
FH3gWYZmoDt7XYNcHyUJV8mZEIlDOqWCbEOOnJDRf60qxdHsxYkX2UDov7ww31ci3IpTqMRq0eLj
xOc1GA/JUbvvgviWh9ChK6Uo374g360JF2Sd5uVUj3ixzN+hB+GWaI3MA/vAbqJP4Vnf8UHh0C9O
5LNMo1b2wfhuXzpxotkTim4IqSNA+1ju1W6VIJPkmBv83y9MDNmSDlGLTCspVjdZhxNb2Z6YX60u
lyS5ZJYEuDCnKFxsE11jWZ1Cuo7srLR0LDREIlSr9xKf2o7R3j+ZgBm0HNqlqrGsFpjBaTXWz6PT
+iQo/ehJ9riUfSYBKlZ7juypwcsHQOhWy5OSzRK3kuyd2JljQUpusUO4lWUfFg08ecuhHu9G9lOy
bdshzK9tE5tz+iiM1ALS8l75XTtyBsARjxLmItsfxPsQvF2grAxyV8bLL9lAsUOn1QdrjBQkjMa8
QjOhflD1RHYi/iXqfF+bgBnZ0JgkswfNs8yfNfrRTf37sBrQLdcdOnyN89Y35goF6NfWVB3WoK9R
tV02rWfbttw2Ml9A0u2SyXCT/mU2M/Rf3WUmcwizd6uFdstFnR070xyU1VxtxahLQ/wpeSGgNYzt
zNda+xHXmNt3d2yZ3QIZHVNtg5nkh4FGztQhm2tjmyctdpay3Skm8qnj4E9R44cGWkjM6EXpYvAR
R7uiyD1jqv3Vzt2G5YhbFn8szaMKMve0Cg9tflbC4lCGnVv3yc0SYrg7taC/md2Z8UOXo+GhVvxO
w0SWrgRrObhUXVw9Wj02ggamQAuEwYDdhUdr1dEj1bEIcxTjC+qw96p6qHXTiavXYUycrPyLLQr0
BXhvi164Xb+nc/wAXfvCicnqxelLv+qHri+8fixd3VbcQa/dhUACW7+ru8ZJu4eMgSJ0uily/P9F
6ozD4udEFkxuo7htU4piNCiWBTCddKUC2R1iPaWBCnF4XvLCSZCzs8u/kFbWZPTY261N9N2egKxd
hT4ZppgqSELfBKSjylUjR/+yBHxY3EaH3VkmVbJ9+76bFCA2bcLENhgiJbRU+TazQLFuu2kYB9dh
QmZGBNc0T+1Wwe07dPrZnotAV8mBKvZ/NCPAqm10uaZYAD3Gbmj2zdSOqSph7vuXQOLXjolFcLbW
/agmyOTmlaMGeIuetAN7ZK72lx1kd3/AQmQYFm/TRn7f1iwBguxxrcNVhzUzLJw06s+MyKLlTQS/
MCHEKpAtgvRHhyKGHReeUVbgquvu1jTZhdHqVLFMMG/T3PshF5/yxsSa1RjRmzpnkMlaa+CYX80v
Ey+gSRB8+5L49amI4E+D3c9TN8CUTSw3YVAvTsvX6wf7X7LE7zYEB4Igc1k0UffWnvwcY3KV8/01
buxZ/uhj4A+J4uR7fJS9NWRLExxqCNsmQhkNSZ5uz5K70Xy6vi7Z7wueRBuL1MaM+zVZHnrtoVA/
Xf/9f7lbf+2b+FA3NGOZspXHDWee7Ct20WEChz0n2ZaVz2QuK77ZMWup6F0HWzlsFf4M9svRt2GL
V3pkMjBSa0KyLwlBpL2W2LrlIbm1j8Oux/wef3eCCwbtw9f3UQKs4qO9sRoz6QicNyFQA9ulqFVk
jeQsyO6lt1TFRcRPkfCo6ok/NxnI8wuU59rPw4TpDZQgzmCAOcjU/CSn760gdGGQ5HOrQGcX73fT
7/UvrZQnf/sB/X76BGSolySMRoZnktXu9eFZQSqq1HqnHXHBl27STE5RHez4+b99LAErst4cJq3A
ZVtP1Knt0rHtR2bH3nUrss0ToKGcB4A3wdrGvN6H5XTIEum8Ib92fk9AvO+fAA9GSxZt5W9AnmBB
Y7SbHFEau+fTPM3dItVLkfmU2HZrDa1hRD3e09mLGkDG6SFza9MpDrz6l9xR2RNXao8XyS4OIJ3Z
XEMdHt3RZy6jkBztZxC/eaaLzkFp3khqTUAMajbWqoNrzqtyZwFDZsvJlum5xkARQIoQB4OH18+I
BDbEztyIxUpq6EgG21XmgxE8SLVmr49EcgFzN7pyTMRO1qqnpF4jRC+g3nKi/AVKQZ6VHJUwc/9g
PRcxDF/vxfey2lhXx5F3GpP9pKhgoQnwXySbtl2HvrAioAZbSuQjkP/1tC+mM/l6wGvRU+rhmfuX
jkH3xGOpI2Pg3PxUF0YF0Ag12tiUP7B1NrmM9vvGyg6jGv3JnMOFGQE1hrZKKW0tmKkfxvYp086m
bGJuE5guTAigkYxWVGUKClNNkjhpfb9EsiyfZK/EpqgsT6woTRH/65pTDrFTRsGkS1qLJKsQu5em
qtPUHu2pkJpPj6tlY3AykyC4bBkCHixjWadzpCOJp96P/b3GPuX2y3WH2b7T3z+G2LpEEzMpMh2F
kuhl8PmIU3hIduWeqwFop3wX767b46f0NyS4MMd39cJBqyQkbVcjlcKMxjWUH6YyObTbVet5HTsJ
GGzj6YUxAQ0UUDcnZou1cXEP8ELviOl2AZ/UrnfpDUTAr69NdiIEWBiKVM/WEmnKavWV+HmQsl1s
tmRcrEeAgBLtfGtYozIzuW8NPU5yrPec73fZy272raH3ywenLeBAzPKk7Bna2CM1029jvTiFQ+6S
LL7XWvQzDIvyk5DmgcsOxKoBcr4o9PqFPQyD8SNE2mvOSO2qafS5Ca0byC4FVYPrOba9qLorjDsm
k3TdvGIu9kYAlWVqcqWfUFoP4xk8iI1TjDEYHmq0r0qqShKvFDudurAfujjEzjQYA7GgkWaa7oBJ
lOuHafth9L4gsdnJgrTpuCz42EbttgeuNoqO99yd/cL7wzaIC2MC0kRjnfXVDE+ZexDR7ciP0fYf
aqnGgsRDRFqTNKZLCpoiVGXv6E5za6SJoxsojsePaKJCDf+PZs4uliWgzTS1qAKbvDl21VzCQGBV
qJI+/u25lgsbAsiYeTRgWgZ3DTmGR6S9IVWhHnmeTjaBKNs8AV6WvsUIScG/0bBrurtORgaw/fum
pSOcNyk1eKx/Ac3N2EDr28CB0+IbW7+Pzc/XTzT3wN+h//33hY9Bigx0nmHzj+jyP02yRiCfM9x2
z3czwvewm3To9Rkv4WGu/IaM7qyQgOYyVhDZbglfY2AhbTKON1Y3PRu1mTpaGn+6vmMyGwLeT+Vg
2eWKft+ZfZqmz3az+2+/L2D8pIVDmDK4Y9rtw+pTxh6u/77sUwiYzJTGGjobYf9SFgfD1N3M0u5n
rZJApWSbxBIXEqPVGpcIWa0JUzRoWJcA/r/ESL+OlFjb0sGwS/ICLs7jCOqmQXiw/NovQJNB9rk7
vv6nbRNrWswqS5JCB86zUdGIpyBTdnUtmSjZ7i213tckeDtRWdwUfOiTt5XMh/XJfuAtBKGHknvZ
gsR6xUVDHXRCB+wgfXdud2ZcmBfAIFqWmVYxzFsQP7+HWshTNnjGj8FL7nXw6GAS5CG+KXeydOm/
hITvyxbQgUV90o4D3Lb12jNqRqBqDD3jmfdEk5MMsbfPP2pGhq0zkxDh/ENKTycj5ipx/is3174r
5Dkq/oSBEpHaLytiBpX1KToamgS4jYZJ9iM+0x3qr26xe5N8vO3+Gl4Nh+1KP/4iy6huLtDWqEps
0P7plgBQTTdbVcibQwfFt9HhWiV+CWK76+6w/dy+sCLA1EjrSutblN9STLPsug40gFyWKXfKlx56
li5mowP7URYB87/9t+vqwqrw8VJWR43Cxx4y9dki30aI6KHSOdnHjMo4NtU35sQrxsQHqzKHyUQG
NHnVYLh1FAJl9J59Wtb+IRnCYGT0aNXzrd6ZTk1Db9Vo6zQteTIq85Fmw62pjXs0SYC0ne0sMuyG
BIpZmG3AZIF9tLtmb2qp11H7vk3m0dUG9RTlBJVkovsQEDnPFWh4YkLvQ6s+FnXxVKdm7kx5eqZF
eZwT042q7iWKlUPTLQ41y4faxLa31XNZZKAvGSOPmVrlDmp+F8XlnaHGewbKVS1OdtUyfso7FMf6
HxVdPtFsPaJw7U6N4So186uaucXQPlpq9LWpvhX27Jcmis/FEp+iASpqMxST6jU7MDLtKxsDg1oP
qYIS/Gn0OWzaYx+BPlvHWGO/pNA3jHaExS8mas7l0nsq/udunG6rqnDU3NrHYOWhDXuaoNHuKNi0
dWiO1kBUZwyNfZzaukOgG2Rj9DyNW1dtEwj6Fjutr/3GViO3nw2nZmBQMedoN6h0j9HwG9aNexaD
ks+aPpdk9WOi75YI+WQVQmVV9mjmZTBG9ECU8UaZ+INE963BCtTCyJy6s88WAdtdN6FV0QYvR+gj
PRIsWfOQKe2zRZd9lOD1NIJHVs0Oyzx6JWXfLXV+TlWtcNAaSN0uXPdNmfuJFt0gX9CjOo0KedoG
9hK9NOSJhd1d3Wsv5Qq29mX5qjZD7xq5AY3iXHfGFvlGUx9OpUqObW79QCHLdJaKWqj6NGjOTGOH
aUnj2AnZxWaW4+sYr2FJ79ZVB6HM8kUlJvjTW8fqw9zpFvsLmnOemjl8sKzwtMzZj7KYv2iFdmjT
8DHMO7QkZ/emUj+Dd+/JJvOOGfGTBDX4BXbNpYTUrdEuKckmFNGh5cYbedq7+VvoIRz001N92+9k
WCiDKVt4QyU0teyFIDfNJ5W5WKt2b7xqpatkIClSXcyF7qzpOEuCk20IpsSglm3hphEgmMUTmxhv
ly9I4y+0CqzY2g+abOT7X1b3bkcAYa3turTncDgGi9/+QPzeODWGzHvfcqnDdbZi29clkdA2Br8b
FTB4ypMuzysUbis8G1iSfLHVxSlrxRvB5hDnoyT3yX/u9yPzy5wYSEa2aYFDBHzRKch+/pFj5wuT
UXpsm2EGyvi4OdW3cPPioUVytM1VMViFOI1Wcmz3xYG/F2WTG9uxjv1uR4ix2i7J7SyCneHIGXK6
nVU43SunKcEIz6usVrd9EN+t8X+/WFXXtyCrq1MUV83iZu4worV0gVaVkhll6aqEh9fSqUOTdpw2
y+c6wXXA9c/z03AGJepJpsXKf+z3E/G+KMG7IKxphPGAF0zYjackzwLSQFZGsdCtEEHQVAJZMmuC
j2HQzAYnKI47OXIdUVw8mHBAY1Rg30EwGPpW5IS0pSWJrzafTxfHRHAyOoxjjUYrvARCzanIfIoS
2UNWsrDfynaFEemmgheaUj700CGm6+qNRPHb1pYsRnY8RL6cVW9zJea9Hp0/e1z2sdipj7PL5TvT
n7LnBP8gV46HyJxDk3Qp9LjEa0L7kdFbikmKIX2pp3O/3FhW7kvOh8yc8GYr9TwnNYWAHQYz5kBz
UU87DLd5wLva6VNTgQrP2pmQ0AP96E5iW+LeYglvpl1TxgkPh0Hwyiqn9NbPitv6XCl7fuRJ6HqX
p951q5KjKTbepaW9mJwb2IOQZlDr9e1kd4frJrbnK96PvyjtXFh1Q+oZjzTzqT7MT/zhZHg9+n2X
s+Zg7hI0y9ctypxBwBRzSEOtaDDDVKuxoyzBGNYe6x9zkH1dN7QlpwuqdqqbhoXZcPTvfYRkBLfF
HOXwBWNndI7+ZKAxl793ZxDx3pTwc5Syy1uIczrsIEtibCdN3o2Ll6llKLZKeIIhPkdfIWUWRD5m
L0qnOGtBv2OeIbm835ztN2dkzGKE2pqpvXVoXVxASVf0dtGDv12/i267wuOzMuCneeZt9zFocRqv
b8FtNnnrVwQPfnWvfZN5yeZ5vfgTBABvabsw0mD6U+3w8jGmR6LUkpza9nm9sCF81K4Mm3rIcXwo
6gIe31j+GC5KjLS8Md99k4Hcdmvbu0URvacpqotew5c0HlaPupHPGSLO2YHckSAC8WL5yXyejsOp
kuDdpqNc2BUi+HSKZ81ae9gNfTV7jhi+YRi0qi5xyO1Sy4UhIXLvM62bhwyFO23H93Pej7UPZtHv
vLCmlMF1r5ScEbHloicJpqsWXLeF+hdLn5CAlbj9JlJfrIb/ARd+UNBK66YEBlj5GhZfl/CmS5+v
r0Fmgv/7hYkyy8JpDhEWrdGjmj+U9K9F3183IdsmfjguTOiLqpSmCuxaFXdREqfrZNRgskUIOGw1
oV0uaLuHbORBATDm+9Lyry9iOxq5+BYCIEwWBoxJAmedXB6sdu58wgD/mwKzcpAFq2+OeAUB34TA
L/YsNqswnQZcZZOr3PGAvzyEx25X3PBMoOGQoPjBmTQybzqlR1myc/uF+L5WsSG6SgxdZQm86B/l
Z4zZGff6I7vhkrRc13f4tqIrRha9bsZEF1YFkFhZb0crH3SqrOpELcOJovI1H0y3jKLPCN/ducol
sZDkaIqSOKORmW39ViwNg045Gobk9yUHU5TBWdU5VucQBzPKfqRZ5NDpPgfTxfWjyU/3lbOiCygR
ml1u5ilceIQ0Unoa19wpFKQe88xZpVH51o6ZRAfFOCqLOjhuPzpzOC6a3q7o+ki0h2V4Vm3JgJjs
9wWwGCZARRWBTE2FTPBwX8sayLcO2eXfL0BFx+pBWSOkZ+n0ZRx3nZpiavW1r+/X5dhYluQ+2vr+
l9YE0CCYd7PCAYGM1dSYC7o1q9SBpovkAMisCHHEokS9nVLcriQ56Jpv2HeDlMCEX5ziIbtYidgq
0RCK6ScduRvUxnfWadwPgX7UEW9CfN6TZtG3rVFKNaqjfmUKzyNSF1HNMmQGes84rl7pQRAbJIHF
oQElm6wdb/vIvRsT/AeJUcvCeBdaGZqbdfwxTq/X/XMr+DHJ++8LLlORqW1n/vuxclyy+6o7hMNh
QI77upnNG+rSjuA6U1ZohULewnT2Pdqre8Wv92vrqH5+VDzZ0MdmLHlpTvCkSF+aaerxhEUth2tG
qhC7VlzDsYI8iG46VB0nL92jDVs24LR5PV1aFryqVGcarhb6AtJDddu50L3WXjEPdwZzpVN407fQ
HQMkxK9v77aTvX9FwcmmdFiTKKzxuGR3qvWc5k9N/fm6CdkXFGVSoS02ULYiUvpnyD337Ff7/A9j
FgWgB9fNSVYk6qXWSQdG4lFDdNn7WXe3oEHZev4DEyrKpTZSsbg1hCtdZ5lNJwSA3pDFrrma94UB
fqxGk1wamyu5MMPh5CJaQmnGwuQZ+l1CxYdCD6dvIFTixTIbAiQVE6pQVoOltP3OrPYWechMSUJ0
E4guliEAkWEuVWTyLO+q3LXqcawl27QVKJjgP4XiGyT+iCl47MIi3N0ZCgzlkgYQqz+2GMPIaLZL
DMPFVGcjcRmZPcFPoyqZESrAT9vYvtErLUhU24Hyq1PlfZA08R/UT0xNtzFoxJhuiS1pRrEWRaxh
IlFNULUCcTgUWSvJFm42W1waEb5Rk8SY5eUDpLyBhMt5MT/y+1OEZlvqoVoY8Jdm1ONaZJ4sEbN5
BC8WyP/94phTLav71kZevrQPaXFDyM+eRJKIZfOyurAhXCJzV1npijFmD/7srtbq2FhM3lbuusho
Ijhi/hZSXJgSjiNYNsthYejFmYNoj8LqXt/xGo2smrfpVZqlWbZhAYFEmGM0NCDqYuPhVp0aVO0W
Sdvg9jLef18AHy1O+8LkbBcpKd2wLdwG9N76HrPO9XQztcEwvfwBqF4sSECiNDSyHLMRWFD9MrGX
BXPhdfn1uo2Nq4hpTDdVQg1TRReh8HEmkqQdMRG5Tq4acD5F6MZxeSzO3qj8kAUTv59sbs024bqa
aRExO5yZVa1OMRQvVXYzRH/X2kNcPUpW9HvkDxuGyix08CCiFOGhSRnYEzjlJn/AJ5/Jrj/r3nxC
uh9ig9HOAJti8YoU2I2sdXWjQ+qjZQEz9LSNc2XBXrZe9MhFforZZbfZeXXnF56yTTz6GN1Ji4ab
m3qxYAEu1CzvdSPmM5KglFk1MOb0zhy/fcHQLU6RF+/jY/ZZss2/u9vHxQoAYsakX8KU6ohhwh11
ka79CVmoGuOZvK5AIbIWsOfrNn/3wI8mhbNqdx0yQB1Ojwm+Xts851PiLCRz2Owvms+ST2UhHSfb
XKapaTYFphAwi3/E4nSig94OjCdoOGl05yS4BdIg2c0PvAYcH/veu77KbZe8MClcp8WSUFYxBNxv
B3hvfStcBskcGtBv/4eZV9kC+aZfXDZkLvNu4O111d8LCJd4Al49Ze73GRNs823/UxbV8w37eBvg
I/5aHVrsPtqLl9BuVb6hyLmvEDTPQbYcHbI0WGVK6tdXZopEgZEFEm4zhqWqduP+NtIl2Lnpdxcr
ES6EqckUyywJrunEz9rJK+rDil6t66dBtgjhEgihQ9mRN+nS7mZRTzR9vf77skVw+xeffzaHNlMT
6OEZ7TkBF6USMBkXx8YL8uMnFwAKgoLJZM+8lrwf0GhTB+F9fRf5JXHCvRZUXvbcYp47xQvy/1+4
+2hZAKmYzYWSQo8ATCOBjiAnnE5s2emxjPJNtosCShB7XlY9hcxyYev7pfLXptrPc+L/t28lAIMF
5frWtIB/XQaGI5CxJON0MLLk+bqZjTrgx10TIKG20bZWxtBgLEDUG54I8W1k2rOHqNun+UOm/z0p
HhnxBse9KtM/k+yk2BqLe6xU+wLnMV6tm2TV4bmrWyv50/U1StxK5BVo9CYCKT/0MNrlc1re6rIn
mOz3BWxIy7ZvSIGDZysE/Dv2rkzmT9eXwM/uFSAVe5IG9CAmSzTqXhP/bSvU1VAjXos7VsgyIpuI
TTWTvUVtVMTRnKldUUGCDPQ+ZFdlCcj4oMHuNFVzMyZ6kNEmCa4vbSPzgxNIKQF5ikp1Jkp5FCY0
INFOi4kQtz5zWdzshvdM6I+dN3lo6vwZ3srCqO1V/jIpqnuYfdObCuXBGzpfwZSbdV/m9rHHavvQ
kDjyNiJSZkA8hxENbdgfUTdJykZDqwRQdwfWEQtUIyoaQjpUuiM3daon9PB7NdiSXEX2ruX3xW+n
5sKygCFRiQ85LcBi/W4NzADJQ0izQGHYJV7ql66sEr15SC/MCVBig6y3xCYAKIzCU/J2T/XsZP8P
aV/W5DiOc/uLFCGKpJZXSZZsp9O5Zy0visqqau37rl9/j2rudDqZGjO6v+iYiJ6oakMgQRAEDg5o
6s4Wl9H7bKpmaFhQghnCyHt8XFStKgM2tIibNH/x1kmlc3KjPa0jUzDI/EHheLQ5Ejv9TEYBO70Q
KdwvaPcb6jqE31+jw5WasNqvjE+xJ4uaNv3JhSDBYKqmj8tRxbD2fDRxQ4e7HPkPiTLbMiwUOAkB
LFVkjAzSfu76bL1eMCl5pd7EUK7Rjp3ZY4B/9F/qN1OyfptPNeNdouAlrXTKA9YrKJskL9r40K/H
jj9Sft8BDG/J2PVl+q32cxHqLE3ST3oD/ZTBTzFqIyhl0wlkEtY/v5DAlHgZ8EqBp2xu1eg1nV6v
b9HmabpYL8HChzzlBWdwiyGvgKFMClDY9aqbsfJWz8P9dWEbsJXVuN93RzDuvujHJl7Xi/lAR7vt
CzVAHJOAsxyTht1yN8pxKzKDEMx86fqakCRDfuBp8laCOpvhve7kv4u3n7OXngp0N80HTXHGzpbx
dW1fOub6zFPXWWBi748SBXpcJMl6mCfXPK4jom0CMOfg9C51lgm5vn4vS86vDvCTPwZNHdNVXLBE
7Mcx27I2KwsmM3hrM1fqjzht8tkAG83h2MwLOYLfHxO01kdDj0wmDjf39ONyABfQ23RT+6b7M9fs
1UuCVOkOE+c90KruYk+WH9m8YS8+QbgLmrFV4zqDqm2yX7pngO/trFqcIH3Wxp/XbXc9CFdWVWzO
SUM1Ro8HYOG0/FpEnjX90Mov10Vsmioo20xNpVTjTDiLqEK0dWRChIrmEjN+oOkdyx6L4VSWz6q2
uy5s07GsaTpTxcVmibGeHo+0LEGM7Oo5e0rmbk9LS+KLN3fnQoTgu+a6C5Y+QeO1Njnq9DbXp0T5
qs6eIiuTbuU3qIoh9RiaC5ijLmIctazVY22d9xUdTOClM09xBnBignS08fXHf3HAII0CX2ghiaP+
CcUufPJMy4SnKuK6dhdVpR3Oxy4ydtn017wMj01Y78dkeLu+WxtL+UGkcNYIH+ic9RGCfwNUM3X+
xrT5vlYU8O3zhzaX9TVvRZMf5AkHq7XwoDVGmCLzw32GWgW5UZz4xO7B8O/0z+BZAvFRdAhkybGN
6+hSrogyjK0Bc+EHvAKX0fjRdKVLR+UlIYlPh8y9vqRbb9IPsoQKYzuHeWisjR7krt9ZXyMH0+ls
ep7+ivZgV5DSEGyrZqBPEuEkQ8b6402+WEY0pwmeoVbSoMeOvFZ0+ApHgMG0k8RaNs42sA8M3Zgm
clRErJ1OYMwe4gZ8gAQNavG9Zj5cX7pNVYjBdcvUKPoiBOuY+pFNaT6v1bneTsfEMchDafjzGNjX
BW3AeS1o8rckETtCIpZqLEcqcR0FFTnlQ5zasb/YiMVdZTc49SFDmzDeAW7ko2/ytv8iCyi3jwI1
0a6JCj7ejevRvDjtTaLWakAXxHhINVFvRdrGwNIFB+3A7PqQe8WL4YJKxr+u+galhMXQTgt/ZqqU
4V8/yjXiomnmAqjBFY/a++ahASqiseWdSBs32wdBgptuTW5GQwWQSREczd5Na8RHMZfs5EZQAiEw
GPQHG9qnueasQAybKfHKumgeyV4//If3XLZqm7pwhhc+wh/8I5xp02qaIUxXJszwuxn7cYC2O11G
6rhh/gz78rcQ7ePOWBRjipWlhFHy3GnUx9h8bdPvI5GlALeutQ+CBBPIqnHKu1kH9vm2/Q8tk1vc
LMfZXf2T7F294TQgzOAYiY34A8CLj1rFhTXC6YPRxqiqp66gXpyOEpcrESFm4moylOj3RzdmmD3F
GlA/kRTJxDeCKAx70DmKgnhvfqoH5nVLh4igVhflgcPn8QshldNO9Skj3ffGtM6jpu94k94l5pex
L29D0jpZqT9bzfic6fmeZvM5bVUHT2N3UtVT3NVe1UYOCCIfszy6SVMMUet6J9VHH1WJ71GNfaeF
Dp800NtCjzu7nnV1xww0UjVjbaus8tBhfiDN5CRz8hAN7FwD02JOLVAnaerNMz9SFSzPoWk6Zdne
oMXG0xvrZ150j6rZ7ZU0wXA/zRmIeteag6Nk3a7Jlbsc1Mkar7y55F5jKSeV6rMdD/WuqZrXFugZ
TFQB0q7N0K1uoJA21J6aDUc1T5yhKgA0mM3JiczR08bEy5vsoRvKu9lq/WTGNGaldoxOd9FA+6CV
WnOX48pK8H6Jpt4zewtQaZBFLIsdmzqoCcHtZC6KPebBnTkyF0WAX81U+WpMn5ZqeiwU9YlEup3k
MTqbxwdTS091WqNXeZxt5A4OUZi+zga4zBu67/E5Yxfu5y7bUYPY2dhmDs9y1cnD8ou1JG/A+t70
k+KSoXijqfXSVmAUjAtP6yJnmoCmsNq9ljJP0cvzTClYWZJ7XIrOEve9rY3Mx6zf0gGbXmi3o7oP
wtAxJvxR2CSO3jIP77bvYB/fkSnfaZhD7ipz6WrVdNdqlddZM/B+RmFbeXDSe9Wr8aBNeXgap9Ef
B9PVZ83WafjcRc1XAnr16xfDlovT11PKKXjIPxWjM62b4Gbhrq3ma4ABPchzLJJzuilCp0wlGhgl
0J/60RVoZaMnaQm/U1hvcfqmYhxiGMuwxzIhghcl4VxpCoEzKNXvY/6Iue4KepGur9WWp9YvFBEc
aB+VSZMD0YTM5wNXfyKBMtCvFpU0HW1rouNq0+B5sGYfl2vMIxZmIxrU8hru4hvRbR2t8/9YEwtA
OArD1C0MzFm/4SIK6TEdKm/VBNGAOYJGpF9UWG7g0yztkDunz9elbcVdlo7IES6D6Ib+iddwXAoA
pYCljk7GnfnS7xa3uUPsldd2tx+cldo1d9sT2QG1hFd+7CYvslt2K3mCwdtgDTDwvxXb9lHlPCJx
XWWqithvrZODTLuzu5saLNrUyQAgTjHAUn28rvjGDXUpU7yhJmIG4PvQVSB+XoP6Zea/r//+VlT3
QYBwtGg1Bmhj1FR3bntnjJ1B27Nito3wW1P+Xka8lSPwdcgGxH9SCzPtKDD3XAVpPMeeflxKFMD6
3jToAg4pA6PZfPw1iX1+loDomKK1gmucaEDifJQQEJaVLazSNZfnfv5CC8nGfE4darqhaQZwWAYn
hIu47s4o25QbmBS1tvQaaIyOXP0X8acdQmK7wgCdfwyZEwSuGl+cOMbQqhxN5oKr94cehvaQfWkK
Ga3Np3e9IEQ41pY14AGnYtlis981GKhBzerGXFJ0FwzPah0crpvfJ08liFv95YVONAxiPabW4ia4
+Xj9pGPkdil7w2+YApjwCNFNY4VTiq/PvJwaXe86mELhB8qBjBKs6+dOvVWLCwHaRy0MPkXG0rLF
nY8TyJvIHqOWHQwbBH3CPx5oK4gSLhBGSkynZsbi1n3lGrTfI3F3ixeh7LG3fvKH7KIgRzC2QlHa
dLCa1brnvwxv2adOeKpPHBCv6lYW6UsXULC6KOo1fcEQbKDgh0NxF2Ee8Oxp3nqOItlmfYrHBc0E
kxsYzWJeZ6gFotEY3W+BuSuBn2PAvsa364DlZNffKP4c4w39j0tcgmzRKZkx5R2b0RA/8f2wEBA3
zLt/caIubFFIzBlNoZAGHflrxQQP6N6e6SsfZ/ffSEFCnyG0MzUx4UJoXbBghvOr41umlGBBuS0H
5lwX8vm5+We5/pYiJlsAbam6PIfHC187d2UBjlzzGcBkd/LlZKP/wwjfpQl3kto3faQHf0yeenVo
o/Xj9x/OueJR29eyE7bp+ei7NMFnKFNHaNPmKqrGGLiKR0U4EDtNEok5fAo4/yyhCYQzXBT63ESL
QzsVK1RsVFzFbt6+VMlz3SJkaRr7+mZt6/MuSLC7cKwMdc7hyTN9F00/C2s3xK/XRfyPHXqXIQRg
lTLRcDQho3Ent0Yh9cjuJ8e0i8VOjsrzdWnbt8bfwsQGllgPAW4ZISyyHkpwdar/t50RQyCjjaqA
GLXqEpY6wzy5vHzto++TmnvXFfkfx+hdE8HUaKFlGOQGTTo3PjeH9Nh8GT3Lpw7gzwfZ7Lht9/ou
TLigSJ+SfgkSuNdu2o9V+6bN2a0aN5mzhI0/LlnijClm60h0lNi5LtxXvKtmlP4UoFd3YFgeEjvB
4DI3+bbOboneeq8N7qiT7JBFl0iWCV7PxWUEY/YTpypf3KUNnVkDfcXNEDX2RGWsI5uCGEE1CXlE
xM2CoLELQCUBSjW3ivzWeg0r7izZTdhOErv8/MxZXcaFoPVDLjXqi6ziNVHd4DY/o0J87Ctb/xVE
tmkTIHdS17hXTqasNree3U8BB3hBiLZm+0BM+VEqBq9SNmVYxwgI7wLTKKnfHuRF4s1TfSFGUK5O
tLYbJlyPcfh1yW9SU5IM+VyE/rN673oIDrdBEyhqBJP6p1DVOk1h68cRyfL4oQIBnpO8Egdzf7/g
OHCHfu8BXC/vgp0mg+2sy3VtOQV3rHcxNdMcn6GCmls50zq123+clRFUFdxxquazWsa4MGswk2Fo
Qrfc6TIA8qbVo8PLZFxHkl5MZehN0Crjn8gwo1/JMB8IkC2KGnsAPf+bt8i7KJEpoLGWFkzgFULe
6S7JH7rinvSStq7tGwzU3pgRzgiobwTrsJAXxJgOvHu7NX++Dl9azpMDjkLqdL4hUWj9sU82cCFM
sAEwvlSqWUKhHEORjCeV1LaqvabNcexldbFNc+MrQzcn2ChdOL15MRhEUVa9gh9R/kDn3q6tb9d9
/LY67zKEo2sGWh/gHoMDZL8Jz+15Kpwsu9G7RyWUpe033cSFPsI+BQmZtGKGrEAr7cb4ppT+dWU+
F3vXw3MhQdgckg8GWgOwOVEEuhy6Nys7wRx3EGEMt8GucVu4CIlI2SYJ5zXiphIaI5Ram2gKD4xS
DihGb/it4a+TfDowG4MLQyJ0ve8/GSFcuqWhLItuQ8Ey2moGlqPRF1d9WLz+R+GuvEA/DW4vO3As
72QAnD/X4DV5gpVE5VDnmOWCLAkYwbRzc2K30T3DE888RW4MmiDFaV39p/ptTRquMK/oBfgIKZ3W
9j1wobdgQUVSNdWMV61bo7lS29W3wTE8d4caR74FvbMC2ikCSCoyh3vW2cl+uJ33snf15oZffINg
Y3lj1AXt1qGly1Og+Co9zbI+300RCBdUFYhK3NuCmq3VGqYVgDivLU2v4PsR/1oWsqFh64d+2tQL
KYIiGRLDUxCWqqs3r4r5WCVOr554BFrfHw249K+b7ObZvxAmHJNaSy1ugn7NnVrQAnpZ/HT99yVL
Jo5Hz5qCpR3qcy4jftL/tmqnkL6UNq/Ndx3EsjNGTGSoBcIfYwTKacJ87/gY3q6zZhSnA7sbzE6z
5zc40OuqbXs1g5vI7ZrM/IRPHitiddWa11UfrLvJBSLJzx126P6a3TUb9q8M/EKccNgNVUF9oi5U
11L7M80Xrykw6rfTH66rtb2aFvpUwRJjqIbgw4CuyiYg+VU3XPaF2toYtWKXyzmqZcxM26b3LkjQ
x+qmwEp0JDxM+hCUJz5LrlCZIsJpDXrejSqKyO6AZFeh28Wo2KUZO/3b9QX7XFVYbzfjXRHhwE5Z
jMp2iJRrTZ+bCjGwesinc1XtMwu8WYrLwZU9J7Ka1PZL90KscHTVmVAW5NAP028HdwWbdnvjO3pT
dyD58WTWt67WZ6/0t5IiApOmejvWLd6cubpTybM6FHZknbsqsJXqRbKgm9coLlBTBVYFLILCzoWK
NQZ9iwVtd9Vh5RDEI9fujmu8oO0tlxyuy9s0xAtxwv4NZRZUGI+EeM66TcpDr8iysGvO4dPaWcgd
AltKgL8Rkm0zb0tCc6S/UD2J7XgfzH7kGX9aQLvFV6Rgks29upAn5EAqJF07EiPc0pTmMJXzbhrN
Vx5rxyjk3xUgE66v3+aFdSFu3c6LN/S4kAoD0PE04tn3BknYmn7huU+1r0v9Es6P14VtbtaFsPXP
L4Q1PF7SpULIszTWuVTys9lm3nURW/qga4YiL4DJRJ/wrCkJVK63eDaj7b13rIkdaq496PF0GEMV
fPPpfZXPUkDklpFcSBXJOiuaKGq9PtbBme+Nj+HOeFwZh6kzvSiubI7ZloVcChMsMskNYI1mXPtB
EDiVGXplcVcpmMOL9B/7fn05t3bsUpZgjTkrCjJPqHeomJ0FtJ1DJyZJRGy64EsZgglaVZfWC8Xd
WKvjKR/HYx4vidNZZGfU6VvJtFOvl9+JMR+boZTMcZHpJ1gkYMcJw3AMJAE5Um9a6dbtsLu+hJ9p
ZHHF0BXtqaqAQoIE/aPVq7QLFXWC1SenlWII+J+ntc8rci0E1uZdtF9rsMZJcWUZzs1bBpEu8BVA
qVtUzEnQfmg4zyJod1j5JGofvb43zEabr6d+kXWzbUWLF8LErIQV1FHNa0xf1QJMd+3nI2Aw52ka
/OvLybTNI84Y+sVNQCxU8QlPu5Z18zgvbtqmr/HMDrqGFr1AP41WqtqhpUQ2zUqvUmc7mJbbpi4e
uyC4yfPR1YvaUWtEXhq4g9O5wmNgsZcas5et/tc8LE5bFi7R+RM4Rp8zAhj8HJ7msHvteeHm03yj
Wf0PZRpvNXWd9xp/V7t0V+vzI8NgCNJ6yMp8qZbAT7XGjbN6l5N0ZxXRER2be3Q/O5gA7Q2kugE4
3lZ0IKSy7kuohV/miH/vMnVHFKDGx9rnhm7zYdoxzjAaJDyBK+ioROjRrju6C1pA85X5bZksO0WQ
Nyv5LRmqc9SFzE4SqI8hH7NNawPegfsBoBE9Z+c8zlxVC+5qXe3sAsCk0QDLNjhOhxi9y8lbVGn2
QKIzLfNjpVOP9rGrpB1mJ2EmhzHso345pyM7s6Z3WPOtaMvndU7KSNXDNDRnRUkf0bIJ/ocXymYn
4OZpSpH2RXp2VJFYZ8Mta5LTgDsGI+zsAKMMO6L4QZmeS4xeCIdfCzaMoMiJwUqtE6bGPlTQF1ZH
jpEUgL99KxfmqwxDQjKMSEHzOLISp6XQ93pm3aWF7ijzSxelP43qvuYgyMPLPaa/cku7MWb0zyjq
yUiSlyYuPdjLc2mGgDaVB6sufBKm9pQo+1ZN99aM7Cfpg4eU6WCtr+5No3ywuifKG8xkUfeamj33
LQhmMNs6m6CHmfd23jU5wHFkX1n3gakgfaq3Z6KekMH163GxwzG1A3TpmgF3y6Z2aob/Q83yhTWg
GJ3x3A/psS2yQzpZX+vS2JtTc4MEgZ9YvZ+qz2AvdNFy4obh86QDE1nOR5OA22sAmbj1TJvG6cYU
NL+TW8a6y8LRS/r5oKShY5EGnQ5DglGOlh2S7zyEQcXMnurKt9BFrJu1yzTLjhFg5E3nlXNy0Jt+
lxL9u0HQBtUOx74Mbygm3JSWtR8a/F0QSYXT8zglvgHCHap3DseoZdzGLuWwGTLt+tY4VgGGqEdl
vc+Dxm47FLFJ+ztcx8K0hl2n5X1Z4zvH4t4IqkODAxSO7IhR9sdOB3NKG9/HGGZDMRi2jZidZjBA
LTqZZnFrNb2v4jeW9GfCep9wdlCr+cR4FNqMD/A9lYdxH08V6jpzt5xywv25qnBWKntQAoek5S1r
a1sZTklb3lv68ktLAUlPAz9joIaZuYvyptt23YC/g5YsXH/WPLoo27wVVmWHjNta8Y2GxT5IVb+p
q2MDAKcSsCOawB0SzKfRLJ3GyBDDwSy12wEspD2gpgbv90uETx6mx6qM7hfLBD9h4wfGa5+hoY/j
P1FGFJ+CoHNKi+T2ynAcZX6r/CRz4BZGHTohJkQVaoXm0/AmCrvzYC1PU8fOU2YccDTsqYgwtxnA
qMj4XVnGzsozTzXDt2niTq1YSEgkuxCIp13K+nO6DM+UqnAKmLhS1ndtB3rJJIF/6Zy01e8rPrrV
8Faw/ma2InsJSi+jrY0xH35v0h1SLTdzkL3l7G3E9xt8fogwQ0VjvLZpowNpN/RYu8A2Gd7U8/og
1dyBfSsTYvMce6h1w4OltLaaGACKUBtFOTs31cweht9GSneLETxXan3Xd81uKAEgpuQ21E3wdae3
VT/sSQMmDrN+jCfuglMJc1UTXOOaX9c/cnC2q1H+g/fFbkTmaq6HL7o57HjAH9IRha9GP7P5d0X1
G/QR7PNEx4hW60tn0ZNiaRlMt/hWjvF5jExUPZnHcx1YVRMkh4VHMSksMW/Z+jpt9a+oyNs6ws0K
Vj1U1WlUn5dxcZWlf+I8kES4m+EfBpZZxASUHrjGj+HEMPFhIDE6TYf4+9IeluVE0ttm+a7qkhrA
ZmzECQOJF5KinxoPSJNGRr4GtVP5raQ1EgkykOmmBEMDOBOo88/AeVJqYdJWWKkU3hisrV6Rt5Lo
a1MEem2Q7cdkzk/DYsKS5DmdJmQW2VuQvNSyss/mblz8vhBA8nAE32wFHHGivVrWoQn3lb4z4trh
0Sx5qslUWQOwy9dTqaGtgWK1+hwjuYdzVbYSCVtZFzTn/b1Y659fSGibtEIHFhYLyXC7yLndxAeg
c+2Gf7kexMkErat6ISgKWWuGI1RZ2ocEjNrc7qLbWVaH2YxIL9QRcgNZYmWVskoZcIGNJ1M5YnzW
dUVkeyLkcUIlSKdWhYg6vR/NfRXLeBQ+kRqsj4d3HcS2vk7Vp6FbBQxeeQYUa89s7is+xkVJEh0S
TUTsYc35gLZT7D1F5wWwlXaXSN5aku34g5y+2HStSxJNHyFhMPZM2evgnygk2SCJXf2pdVyICCYM
jAxTPA20gvja0nlRiKRXVSOGsNzrO7+tDcfUsD99s2JeqLIiBSTG2Bg1nff1gu4Jizs5oZJt2fYv
72KEB7gaZHpTzKt/4WDcTd+a4lekPFW4MnXiXNfojy2JqS70Pf6tknCzzGCu0/UJKk0ewbx35OQx
A3PYTxhUw+zgzjpiuPUdPeQY9Vk4MnaorVcdsF8grKWYQKKLQD06NrzCuAok8kCOC3pUa3nQ6ak1
fyyLHxUyGp0ta7+QJgL22rgGZGpOkY9niZfi1tESvr++nJsiyAq6RjMpBcXiRx/XKyyNlARJ1yw+
ZXxfdl+v//5mCQOdqn8LELz1xIIFoEMIUNqjUnwNAQ01tFOg3ppR5dbhTUoPQ7aPMTOm5OgzQsQv
+YDV9kR7QS+fgVsVnbKGta7AxWlrR4A1gha2ye/GneGFx8DDdDSgRkBd4MrsYxPtcylNWM+mIqkW
EUjrj/kP9orWarD0sM7JD8qx8UOX3MuFbu4h8r5YuLVdXQRrdXSgkz4g/jfrE1sa8ON9u76G2wIM
0K2DeAhGL9wfiBDnHqOXYfVGa0dVYg8yzPd1CeBI+LhJeKITjL9FES+NzRszCn1Mv5EYwvqRn+xA
+68SlshJhS4oSxssKFGcugPZNzcz6AOQbJWI2XLuCEb//1ohEPmoScUwQBEJLZRty8iPK7w80O3W
5uMuihcZM5NMJcEVso7FOhtRHlx7JriHJ9sBmRs3/QPtVZz6a3TWMLxn+K5Ka+Fky+Vf6ikeKwYi
hHCB0bXoa7BNTAT9kysE29apd0/ND7BSgRxKhkf4TLKMSONSrHC+6NL29VJC5foPLSAmrZwNLz4q
TuhPzrCL9qkXPpFdigZa6dmWGangyuL1sTMH6zFAgjT7Fh9Tf7BXwOzwQ7NVGwx3ksazTXzTpbbr
Jlz4rghZC6pF0HY+Ui/fTXt0SO00b0UNyriQN+/VS1lCHNoqMd7d6/kYncFtY0fbVafhMOF6LW/B
93XsjsNO8dv75mE8NFIm3M2LlarIl2ooCKPP7qOmYwa0YrNi0+O69PNssse6+BUa+rEEbXKiVY5i
zrLV3dzPC5nCflID0EwwQwMBVT0XyRk6j11u99k+DI9182DW3y0TA/dAiTG4pAoxnuPXdb+6fYhw
8VqEYLa2Lr6SrXQIcoxzXi2KeJGz8poEXn270vH2OEj/KUWOUgahzbN7IVY4u/NUR7pWQGyFbrTZ
dJc4sI3hL9Yfx7KTxGubPupClrCxfZyWSh9BVnII/N6fQOVdHzDA9iBZys1r/kKOsJlK0RGjCiFH
z9yV7KN2zIP2jBc783JPqWxZ++L63Z+uE7q2q6FZTUPR5KPBasZkZgGF/0u7H3HlqNqXvpPotL10
7yKEq8RIqNpaNS7FaR2YjTx63YCEOr8nAcZPuy1Fw42MbXuzzMUu1BKulEqveAo4yoIO6P6YJZ1H
c7V3lkG/t8rpq0mnI5nNDBWI5ucYjZp9fRe3T+S7xoJhLsmAWQPDilouQFQRKX5Na0khb9vRvIsQ
7DGzpiAAlRCO3PCkAtUeRPdV29lt+dLyXVa+/AuFwCyoI/ZEplpkpaxg+Zg2jOWkyjdGzjHZXf/9
7f16F2AIgZMVLdYMgDu89lF1mJMClzR6ZCdnEdn0GReCBHs3EUQnRQ1n2VRl6iih9jsvsmNvVbtJ
mXd9ocgeP5sH7EKgYP0YDBFSM5wRSTevY9/uO3hgNEX51xdw0+IupAj2ruMtXIKhBeixefg+lN1e
berX/5sIwaiDqQJIlEKRKH0M4tMs62nebJ1lIMNA/AE4iyGCBscwpqPF0QanfZ8d/hMuaZfelhzA
zGmHu9opbv/xGOg1CruQKMQKWtqbqqKgDSrlz0xJ7Cg7V7WkqL867E8OFjE/5Tg+a4v4RwerG0Mz
YuIpHHrzliOJCEQEakm9w3MZknc79LkQJdwdoQlfXgfoBemmKAfDxqg5Ro82uUx90knth3rwzCtg
XAykalLi0HkYnWLpd9NsJDYK2ieWTai7TXdWpZ+zLv7WtsOBp8y9bkiyFRGiQbYsCQFfpOoqEYpu
mnGqdeMYBfTQt5ms/2zzXKArf114gOsN4VwQXbHKOYZNjfkxNg/FuP8Xulz8vnAo9Cps8jCAG+a9
ZS/gQOFHhrpsPP91Xc6muwfVHjjwVlIuEbk5cyMILYoIOiXPGivtTHkg08kofw/m0xT+m9Q0qt1/
SxN8Vh5FMylTrFpQ/6RaZ4fTjR6AEUayeNtJlQs5wu60QRNk1oonQxsCvH5rAwF9BvMlyNu6M6g2
JYHIdlaDI3eiAReFbos1Url4h6hmpAbjiPaX9aH5H7qG3h/Qj4bnz+giu3GHUb+P13du09rfZf65
+S5klpgEXSgFwIeRhjyeVblJedMMd6oeS47V5kVzIUi42UCAUybpgCxboj8ygCs5yIBlQ1M2lQFp
MdDbqCRxEW9YR/FYmB2UQTuabY5ADiSqozaTnbWSetimNheSBNdMjKHq0Ny2XmiAMzx0WWyXsgkA
2+/SCyGCPWjBwJN2hj0wv/0Bpub98jh6E5jaGp9KWx7WQ/PpIngXJuJC9SpI6miERvHrCkKt/QTD
SpzysHYbhK5svqpk/cSMOW+MdrHQiQVCXjRIDzpABMWNUs4So9v0rzozCQPXCwaTC7cbi8K6nweU
LRvjd61+HXG5XT8+25fahYTVJC/OT8C0sgoZIKFrtgKl/eK5Yc78UjrdnmFmRwns+ujx2a4We2W4
6td58pJvkCkpXFg9xoTkJSbjoizwIwxepDPkZL8v2DpFUX9JCRYxrXxFOdX9v6gFMR08oOBPtQz6
xw1fLCHX0jpgMZawD+9K4oX5qQglz5Ft12qATAN5VYpeL8H7pMUUqfnawhbQxtzlugEqLKuN7RAk
FGg79C2u7q0mO2s1+5aZ4DKe0c5kJI1dzeQ15fSsmLHsGtvOsl18lHCPDVmWmEMJxaOcRnbNZ79q
DL+s0mczHp8WFaO4AlQl6vhRCeKnetHPgTV5uDiODVH/agtyUPX0YFmRNwbTU9Loklt985CCJ2Yd
smMwzNj5aNssLDsMmWzRjqnTQxkbdsx7f1FkE2H/VOI+uR5jpXZG5LCCdT/KsUYjyaocmzM68Rm4
jx33Wj/2g323q9BwqDvLjenyB7BEHtYRRpzaljQJuKmrieAezgKBhcgrOukt8MA6oNZmfV+h+XU5
m+Ov675i8xxhxBbFzyMXJXLv6HqiZuGKoTADa8/SEoDC0f03IkxwORs6akFi4VaNy6mbObQoutIL
ueHneiMRsf0WBgT+vzIEq0XugtQmwUUeD5h2fFebjtYADUR/BP1XQ0UPu5rbPJNh07f3512qEIs1
esuDuFgTQcbXXHlcqvtWxse6/cJD8WWld9JhjIK9txGP9VHHKx/Mdh7HMKnsDahVZJ5BOuAo35CP
kb2+NwOWd4li6bEwlDHRARwDrgqTzPtgnxajG6iFy1UZLn09RJ8O2YUowQN2Y5MzY0WKE0NxGkBd
J6v53YWWxwIwZ9UTlQSWm9Z+IU8wk8bUM7WcgaYuQNrIbybr9bqpbxqEtQJ58HhCRVVwGkuxaNrY
wyC07NXKQZEE8KGk8iMTIVx89TRXS70msdoo2KV6fMiTat8t2eG6Jts7866JYHaRpoLtmAPEFU7d
S1t2D2AKBEIxXu6BcrxT9Fai1vbOgJIQly4DccGq9sV9W7IoIuqM2ItmL4wnds8lOQWZACEmIl3C
4h4zaVyt+pUGx1qaPl0P+2dbftdA2HsrS5WpjSGA/Bzc5VSjNRXlX5vO9n/qzbIs9HYkjsTPf5dM
sATWdtkQxsCzzyn5TpfmG6n0Lxaycj1lx6HT79qpRy1nKZ+WrP8ygrnyuonIVlQ0kXQAVsNa0+5F
6qaB5aE5eX9dxPZr911HEbPPlWWm44DHE78j3hLY61TG2g2fywGzHcDK5Odv1yVuH6+/F5UKHqnR
0cZhtHjemOptGx2N5aDrEsSMTITghBIMqcV0AxhKbtwo46lJ93x4vq6FdN2EmwmxS1lpwF+A2Zr8
NP+KYIzx7Xyv1W5+ML3mBfDh6xJlSq3GcnF+u/9H2pc1143kzP4iRnBfXrmeTbssyX5htNo2933n
r79Z6tuto9Ix8Y39MD0To2hBVURlASggc5q7Sc5RoMrUxxLc8UJ2WAtKAZ7wOH4Cvi/SvCvQzuYK
arMfBvUwzfLd9jo+02Oy+uaZx3E4kbdWj6ATQDQ58SN7mRvxrK5BvTyXcJqFbxGY5JPT7CynPmhV
t0ceSuVO1Mnmq7pGnBZxW8FDMmG6WyxMGYtafq9Ejb8urdtHa26HRX5QVzRXF9Iejf3UmDi10xy2
rJKBBmsdOy3J2k6W6iCD8e2dJn2Uw488D+dEnXHUljJ9ldThS6rkvgTZuMgQr6ABjBmQfmdmqSOW
kAqHGAnGNt1C0YgTf2mpIAHSIWqLmVBQn3703CJNKi028MGxowMaygsik7y4TgjTg+ANT0HWJ4bO
JZaWSerYO41jBtAhZ0UT4YkpZsq29AOTH872xl46iuf2OHwJ58xqawv7WlrtYxRZdtzp90lNEUWx
g8Dfd+dmuH2zzDgDQwQzI4T2gtb2xbyCTLSdkr1wl2KRc0sctqwCaBEk5ow5Gt6HzIaqnFOvVwr+
p1xI9vbuXQy4z62x7T1DsiZLigXs2Oxzze5aOMNftc+6L4xvJUgvnCG2oxvqk10chDs3yqFOVkFE
Li6QhqX7ZGeCpR+0l71XPOr+/CNyK6Jp97LLI6uUoSMEzn7u5AlCpeV1jDA4HO9zEP32z9t7ePGD
4dUT04QGqI15bh5VTio0HGLEejALUJrfJMIuLg9pf99IZInwohuy1nxTBU0CFN4/fq6uafO6CyX2
uSCfchId2SnQEzqA9JIRGEMZzxH2FEJf3MAzoxw8ZqoYQ70ZQTg0JbxqHv1aEIjQ5/K68O+LUDTE
NBB3vPRlQUlAghvK0VXSfFlNf8J4Qxxsf6mLWAFlAFN/U/vgS1DyjBDRkNDUCvDT5icVvOMmGaiy
3fiEFGdGOEAy5l5u+x6lFDkY3fGx2eV7zc8OSYCOMcyYyjfZI3u2xpww4ecXywLamWVuE/tq6FMh
RX5pJF+qBBOFysOovgjjo2DUdik8NdLdpBNlvU8fTsIgPlRqQY1mAPVFzjdyYSjlOVkUd8B42VL9
he7DYCkhXdxQheTPsQpnijvHiRxJq2ktKjaWMZPgaQFSKrk7v7a7pHeZqIjGWl39asdC5SGym1fN
/R8dCH+ChP5T3Jx4FQYB9cfjpxSxVmeNAJG57EFvv0nZQ0KVQD75KGeCg38lrDVZqCCQNLayN2WF
lxbpCY05/vZKPndkcXY44Df7Ae1YGHNzwx+dJ72gWxQdvAXrLjyY7J0jsAIQb5A0up+whDPL/Ons
vpkxYCrMInRwlvVqXE9K9LK9Lmr7OICsazA2LxXUwEyMCFfF4rbJ5HTDQGwftQzO7adGqMIlA1P+
PCxOjAmKtlQIsPp8S3Jbxfl7rmeduaAy/NYzh5cMP3SV6xatiXgN8uX77X37/Iry0RpPWzoPtdJn
oEjBzTK6yW48wfNu2HwLgv+vUvCPeOey03pXvc4dCjWJ/eRJTZvEKiZNsAAj0VU9YvDsN2Dq7ODq
HCivOjqgMOwou5ZUoWG5ONVzZyNiuOslkQipCA/UOYyI2nqNIgUeLlfCt0Ru/Syp3ar5DdkJhkUg
jNQReYBiiMvd5UWHnEgG1a+qOtbS65Dh2YlIDy9/lXcT3K4NeTyXYwosipY7QQmGiXp/YS784a58
c7p3A9xeDZKWRaqKz/Ku8CgE6YFqpr78Sd7NsHWegY6hW4OppavqptlpUECZLPrd8GP7AH2OpLm1
sD/izEi1GrEiJzhA1m71Ra84FF+yq/I4O7Kfe8MrSMF3hEUGMlu7x2Fp1ZeiVci4jdJ9e4q/q2gF
Td3w+5g60V5y1ieIVt5MR2SYvvZImGYfZss0B7NNriNrn2AatLknSJLuTDc56ftsr/vZg+VSEgaU
n3BwW41KmYbGqIIWp7sZKgicKvNN0hrPydAFSxEfNGWwjVohdpjyfw6BlXAqjCmRVVfq0iu5Byur
0BMXCeGafMlPjYomMlLoySPlB9tV51r933r8v0vUfMCKT3W+ppS7VGJBhe4lTWljFF8ev2/7BLFZ
CgcWWZlGeZnDJZr4hyZ4avR1+/dTO8VhRSinQxx2bA3rUZL+MqMj49b4MxtsjWdneFzEQVjUBjWL
ZoHw5ohmcRMzCBr+sW3oc9HrI1rwxb1xFlrQDmA1rCFeh2KjUdjivveGfXpYKXq9z8+7nDUOKdbm
37hVr5E3MhowOMA+svsbNlHIukzK6wJnV7UlBycY82LIGAoiP6Ec5BNmZLMEojKghXzK1OuEUqln
i9jAJIUDiVWKqqYXcFoTrbanSbWntrKH8AZZO/H1KFfkcCHX2imuVxVa1ikousbKXg3o5y2Du+0k
l82AVgA6Cbjq+cfQsFWEsG7hI8JsBKkwQOxsAsdF6W2bubxv/5nhX0DbUa4xtpgA5Yxd+j0fbks0
OMnOtpHP7R9vLvhuhQtXQj1LjIY5fHxCvvHGbBqptuUYgXHQHCY7if9QRhnmfHaJd6Ps52fneRbH
eYnA2fBGqg2yDiGyDe+f5+TwtfyRvRKLvHwjv9vjMEroilDqZUij9j5rRsKgC6T37A4dhM1k92ha
XDDq0og2mmevqHCA8BZ+/DMfurKbJdyRxfhFBv2M/sXIiEGiX+DI+/rY33C2n50hd0mI2Slc+wtG
TM1D6eupDWqhg+S0eKeXHJaCh97gLE6/PwpQ6x6IO/kXadH738BhWTb01qAPb1LkTE2rcypnPKpu
tddBx0spJF/GrHdjHGbpYjNMC1NEM0DtYd3mwj3hMcwjtjyUAy1zSfpIjnV2DzBRGcbPaFyrtg6a
49yje00/Nzxxx5CDrraop6kVoPPXu6hOQb0m8YTrzk68f0axWJU+c2UfdDMPCvE0QHgPhNA+ek8N
3shQnfCMFJ/0oIeeRPqo+MuP4gos1m7j6na3H6GC1dzkjV0+hXbvgK6dyKq3TwlSwo9/A8QgJxC/
AoYGGTQ+32uoBTQPxDfdRh2MKny0kcRlqNcz0o1IFvcZqJSQcAbpXL8iVn+Vh8bp+6dFw1ulHl1P
au2h844iJyFOCRiWP/4NfTxreFKD48b7eg9l+6u/B7/as+nNyKdgltpTPmoSQAGkYWLFNcbZX6D9
CT3G05Jl++193T6Ln+YkwFQpDBhcUV2h7R+sTP4m1BQ9DXFL4ZHs47Z1Zb8uyQAAR0q17xzpucBU
u3IA063LqI8zP3So3IbaPQ5i4riSm0YFnqVK5a6aikdA0QGrHoGb1O5xQKNOc2kVA6DbXG+U9LGj
XkGoZXDAIiuZ1gDMVLftdwpY4lrdN3MqkKW+D98rv0apEutGByuALwwaOcUhvmHQtTrRreLF3nQk
y+rb8RE0XD/6BIKufBKKSnXFANJ2j9mu8NbncceGjgYXgOmGoMZ2f68i9u/NA6Lyj1YzuVcyWcZK
oybzm7za123/1/aB+vxW++Ey+MTG1JS6WcfyrLpZbhf3upP6BlR2bq2gcpdj8yDsKeZjwgnfaihn
8cM6iXpkCjVu62z0rF446FZBoMQvCtvvG8cc9cxGlydh1Rml6io3BujEs6fxpO1Stz8KX5JAleAp
7J1sev3Dm0XioAPCwdPS5ngJWcE4WKnXmna0RmLmgfR/DiwiS6u6iMG6dFPu+9vULYIe0zACFAEk
4BObzafQ/Rep6vuGcsghZFpRFauqIoheQJc6XFVf9JPol15bOVR094sy9LsxDkb0pEQfZISKYHcI
r+JgOvSnBMIHkafvI5AfqHZ8Xf3NHLS+aumKGvvtv47GoBr70XfWRlg6TK+rrnmVXatO6ae3BSQg
tOsejIE+up99DFnjiSkO4oNOhILE2eDrudpSzbk+gwQyG+b9api2WcjEHXARoyWI4qCJV8MoBuc9
TdRmVd4ByZrpS45ZCNXKkCh/J1DlYvhzZoXzlwGtvYI+w0c7MFegW33XCfYITgXZFXdoHJeJBrOL
3+zMHOcxvRxqMQisWQ3ZPDDi9gkf6TcEoBhWvpvh30fU0soq8PLh88j7dLjN0tre3jdiHfwTSCnM
NdIrlqsaedCr5n1nzXal616eooncBN2U2Ti1TBH4Xs4IJEgLqeAlNky+PaLVNXUF/ds/GUi0y7zc
tAuwM5h760vvASuxmXFjG+50938Al4uX67t1vv6Z960UoZrCAi7hBXFqMBt2eYxOI2asUru8Mm6L
o7VviFLU5UvizCx3p6PfAEzarOwafomezEBGGqSnbg1CNxbqYVjpkLkjDjkVTFw85Gd2uVt9LMoJ
RKaoHIXrLqy/rerzthNRv58L+5MlnlcxExR3MqPrMg+9rqSkdy/fB2drYH/D2QUL7qlVHGusgSnl
gCTygcVfxR6q4TeUai21HO4uj8O+SyOMu0LFOih7cBg0FGsH5X/crQ2G5RjEqqPils3VpIG8d3LS
OrFFK3S3vwzpchz4ojK+mquZsVqUflju0bGAvKxxYl/eZ5U9e0YgeaJdkpfaZdD/73zzZdFmEhpz
nODqc+wVQ+hEjbvGiUOs7jLov1vhUHiV12murf+PIqyOEXntkbUlVb61p0YXqb3kpXCa3Ki1QUbz
AhvThR7DK0KSWws9ZGidvuo93e+vElfBw///PC3ydgv8t0x+yjpr8yE2TDxySPqy2sqU3HY62g7r
9raWBe/P9lTlwGIx5AESuihoT4fVt3zWJRfuqj0jnLJcqtv4csXg/VirHHTIjSYqTTQrrnjQD0yM
eoR2c7GHDsBD7lBMBIRTqhyGpHEMPuQKl91Y3I3L/TA6+Ug9xF9+kT1bEYceY6hJoaAg2+hdQLwD
uVwwd0FUyE4eW9S5QJ+1J74YgVcqhya6lVcNREJA6r3T76AlYwY1Plv+mv9sQa7kpXbiUkSh1E5y
sLLGFfisxEF1IZUzL/fr6pUaUbgjMFLlArpJHdt81IAgsq4eVKV1Wm22M7XOnDovqTYvaj0ckGiJ
VsitBpicLE+UHyJ9X6hExMi25FOU/+4XGhflW8Jc6caAW6VqKid9CdfjItzL63WB0bk/cwiNjzOK
UpyhK8TCm2TX3KkOcjbf8tDuPbng635NVQRWhE32O7eWx8HGbInTMrP7mfWIGn7nhPv+wPK1xNeJ
B4HLnoE5RJGxeqHd+2MoAH/P+6xFULzkk98KklcNUmuXS+T2CcTWthfG3Ozzut6NcZhRGQ26rmS4
YTN9G/UbqzvO9YOs7tTlHpoy27Yue+G7LQ46+lRMQdDIEkFL3OdWeDKXwi2TzP8zMxxeZDLGSAb2
KKZFQds+FN3eIiXdLmPS+1I4gFi6FOM3Odyh88xAAHuhItqQlXWyx8aHoNa+QJnkz1bF4YWmg0LT
ytEBJU2gqT8N8kmmGCEpx+NQQqiNvllYk9Vs7KM6WGRwzWs7Zfi6vZLtvQP52Uf/nutIAu099m7t
kIuNATi/CYTYdjRwm360kIhatLQQVUaL1WBnWVAXP6Bxsr2Kz43Bb1HLvy6AYcaPRsqyFJsMmj+u
Vsy7REucNul9TUNDi7GMR3CP7E1EwLGRXYVivyOMU3vIYURY1W0F4VjZ1a/MAOnCTeXUz+Ktbssv
OqT9hmNPdbtQFtnPzxIUIV/nttU6yGmU9T6XhaO6ln90cEF08tFEmiSaUNYt4hfIzExJ64cy/jum
+o233VzmnyPkVR1Vs0RNsVbvlTiwagxfW6mtawbhhpejP0Z4o4NvGprJ3FcCNRioaVODNZuyBpHE
i9+aTZmUdh5QnSCX4/cza9wXqlBjq1bw7yDWROOxX58WvJU3jnGd7E08+2l3q1eA2FSOqGVe3NAz
w9x366JqynKWOLDmfNbzHHn9MdxnTm5bwYjpthDsBhQevpV+P91cZ1bZX3XmkNEcy1I/p+g/3Ee7
3JWeoTPiW47+sLJuG7wpNTvz/rfq0WdGOdwHl7GMZAWvkHO9UyBTs2itI1YzsaMXY6kzKxzWT+Wy
YE+xoeDMsGekXl3uqsVXtbiaBUqf4vJ7xZkxDvV1yxwzCLPISKHTW3Qx+eH3xg0f2KN1exU62fM2
dF3E5ndzPOWgmPRtu9Z40rL6u9J8LCtIBi2Ufj1lhLsA0NUGLcgUKQOKcE5WD95YoPAs5N72Wqi9
M7g7wBDiaeyECp7/LXqq97Uf+9q9dN170S3KXWi/2bZHLYvDk3CNKjVXEEBp4t+DOe0zeXU0JSZg
+K0ovnGyDA5I5BLF5jpG2aHzFD85NmgGkb/LX4VvJhSAnNobvdIrvwkuCGeOHbLmiOSlvBhtnzkJ
24izs40Hg9FS2jefVHyMHARD6ayH2av8MlhaIgS+fJOfWeOQpAGhg9mhMOAm1c9xCTB4EOVBE16F
Ye5MXTBUT9affkkOR8ZZUnqdvcgk/X05JXZRfxUpoVzKWzgUacAbGRoiHjszObnR82HfmvJVEpru
tlN+1v5jgdDZ9nEAksqVIbURtg/dnShdSqCajry4cudDtW/tFr1Lwq3pgODn/rcaid4t89xeq9kL
RlnjlWLWIUP3pI7fiaWx87txEj7NthViDebcRn0riekowJkKOs50m72FQJyNCIyJD2ZyaKI2NXSC
DEAj2vqc0IxsEfMUg7YStwtxXZscikRthKLigKfHYukOmgnJNX31E6lzIalH+Aa1Ig5JpGTK5hnu
49Zp54jDjZ6g9WMi8IpCYZ7jaJpZ8X8tGV5NHnt1yEXbwItDvGPxjrGnJF4v18DO/I4DjDHvUyMd
4fGsz5h1e2G4dyfdscYFtFc9hA5lkfpkHFyI+tA2kGhU8YkOObKmFfqKhjLZeD4jHnHYF9nyeA40
6sFYCrUBMKWSdG1p/WlNKgpvKRscYJhVbFYTHr/BLGEG0GDZzWgAsjOIDdqgR/WWXY4b7jtxlNkf
vrEwviF30ZJQHVNgBdQnd/lJdgQwgRQBG9Az3SgIHyZXtpUf4T01J0Os1uJiEXUeYozhIkZA7c2K
b8SFqocRh8ziYCOKRAC8DpCSRsdQE0eCxKFM8VRRuQxflRLHodbLDqjBHqBZATbCHI4UsBfoBTpH
f+gjfONtAXEINVqAHOKBtfJnB1QVLU8KRB8UpU57FflJT+Ai9aHYPp8FHWJjxLoGmQ83zB5KqPSK
7rYLMrfe8kAONVIIhi9VXrC3qhESIoYHIRlP3FEpCgWH/Oj8okWQtpJrvIOhNsUUca175Rr1erzg
1IxgkyrQE+BkcZChpuoSalD3dGP9J0QYQRiKeTBPU6kBAcoOBxu1JlXzauSaK647NELapvljGA+W
1VC+t32gMH/90RHmpKiNtGg0t/978Pq9cox9sPb58m3nqi+slTfyI/Jdhd26v/YOCPF8NGqIdRRp
IbwDEtBIJFBSAlFgfWQT2AwSVZFYJbVIDjXMoYK88ISvVqt/W2gJUF7k6mXb4SkTbMlnB6pIUSAb
RRSpoiZ3ZhDLt4kT58Q7yvapBUXKRyNaI1tNHyHKzUPoCYtoxE0ovjTiRIHw4qONCrMkSiGXmlvO
fgniAfbkVVQn6Iy6i9sNNp3pXW4g+S/EgAL0R5NN1qlTV+HFpnWnbNfvwSbr4o1tcPJj/PTWIYn+
tNSuHXQjRDaVnrB4YssZuXjDWKNEAEU0hmTAnZMrf3VmIPbHAqRqxW+Nw54tlEOPolEzTZtRjUOs
bavZSbOo+hTlIRxuGG3VS0mDymWdprd6r0D+til+brs6cT2CCejj94qyvjYSEd9LuwkR08w7jLld
GQFa/jH3RYUUpDUOLCKtTGqhxcn6Z9CtcdSvqjtArKQNLNd4JNa2Dbz6219zdo7VwUiiWU7w3pbY
5V51tBOkZjzxe/66QjYpBDldF9uFaFuE4e0LExzOH/dUVzOlUCp8uCaLbfXnDOUIddiN6826vo7G
LWidiQiAqATofCvtlNX13JgAk94Vne56PaLKd5BQvTR/543v3evfWlLPtjRu+k6xasxEhk3mrflN
DxlwNVS9MSJbZBiQb5xlvoUWYwNmFIKwzJ3DKzFW7DqJPeg1y92h03ZDd4isnVKeWjD1RiY1oEbc
AG8l67NlJrGEBnmp0NyuPIDA3BaakwDF6W3/pNyTQ5BUK8FAIyMuSIbFn4cwKNv4ehJ0XwMB6bap
y21aZ9+NwxKMSox49YNLTo7oRMcmELzMaU66Hx+odjr2Z298N75tFgK4+qywJr5Y+qELz4b53LdB
IXwz0v1MzuhSVxzfKIsykdFVERjS0v3ypKI9F+lYgg4qdEDnCD+Mx57KKAjf4KVS17FbwxYMfG6X
HoTaLeMba9oTn4uh7tYecgiyaJYgjpOGKYNV+CLFZW43vWHHY3I/TFDJFvVTqueavaTtAek8ZZ39
9i3r7GI6835dqto6G/Ge1Xn5o4w8N7oaWcsze6B4i8QpBgH2C7cMcnFKqxeDlqjMO3vfKm+77G57
P4mTJrOfny0oMes6bA3EqFZeHpu1Rkpb3GZr5RYDRWJBLYWLQMxGzLRaQiHAjK9046mMqKn0y13/
70dZ5mFjlJN+ndF1Vi0ObjUP8qG36nd0FOFG04IF1QCIAAbbG0jEVXxbcJyIa550uLfz+WGEtrqy
OJP4PMrPcU09TxPHi+8Bjruq6CsNrr8cBo89ykHsEDGk6ao2I35Wd2Fkh8728i77h2npkBECvTqf
eVapMSu9iULcUn4PY9D3tA4QpVoyAvEvO8e7He7TdZUIhpmK1d/CvTw/LFQr5OW9e//9PMqnlaBW
HXrcYj33q3UMNEHfpSivbG/XthlwwX08TpMQV+CjRJuCWt/X2Z2OwYFhCP9orxQ+r6zSvm/UEi7X
6vfx/G3tqemZy/fUv5sFkvGPq8iNAnlBg2re0mV+YU5Ikrp9lKZB3oDtOZJvobEQ5GZta1nurZGO
SFHzVK0I1sE6VJq5r6DCPWemJ8eT9oc7zBD6DLDqIgEdesRepsEFbqZPZXW9Uvf0L4Lx9w3gYH7C
2qWWsWP9+8qfNXbodyg/q8+WS2H8L27qd3McyItGqY9VOP0zrbd4nZPNNkbwZ2hPvowexvXu6pG6
yShP5YBf1bquqMAC6dYv8WgLf6PrE1WlzIke+wOqWD91f9lJX7dPx2WsfF8ndwMMajGgAxPluFrv
jx0K3SCqg2p7P9ihlHxHWwVxUMiN5VBlmUqjnTuUHFG/AmLGTndVBImzgvSHJdq/N5UFFop/0FLh
ZZFCIYcI2hyyBgbEc8bfqhNjJKtwSpTsomDx0Rp6rF4WX/fB0u9S/RPE9vIJq44MMlksNHupUWuH
+nWvmHat3WrWgzEQraG/KGb8t9K3qPrsGK4aKBRn7e1BWXSk04QbSfQyUKHJtT2+pj8XkAw22IL9
jLouxR9BLZTDJ2jlVErfwviiar4QQwOjTj0pr13Z0u8aTf657bYUHPBZqyCjAGsxPGRkAIwVxjLs
zGGMVX0Q31GnhDiZfMZqTrJZ5CU+YzJ+SdovQpHY3fRje0mUDfbzs8+XlIliDS1qG5Cz+V4Uiw92
fU8sRiK6JHeOQ5lZlmLBiDE5W3kDqDDQR3QIH6EfgcFEdNneby/qF6ncu1Ny+FINuLWUCjvXugte
DTNPTW0NPCaMCtCgZqwpJ+SwZYYIy2pkSMLxCBUMc+o2ouT3QupWZefMSUJFf8ypP2cC74vjIphQ
XEtBUtnpvpr9CIregiPfIvNAB0WC1qjtrWS/bMMYn6lmemo1KSPwzAbxtsoyv+rmzI6UHjnCstcU
wU9b60Urwy/bdolN5XPWaYwmK5ZS3ISVaUcSZset266SnEz9HqaSu23sF+11/20pn69igLZfdCga
uUPs6AGLqA0IBSdeu5sXFILLe9mOPdbtRg2t/yJTebfMRTFCIhVZmwHBGJ00PiaMCqEj3qqDDX5i
ZOcFxpSvqmdiwYQPyVxcY0RiXo0G0ldWDJNxLaXgUdEwUgWw8amCGBFF8uIdirxqxcQ6fuYYd4Hw
RdV734giR+uXY25pzki2iVMAwGez6TIWdVPpKJzGjuIPKOUst+EDYBoMKVTFlnJV9vMzCFXGcVwt
E9BmVk+CcdAhQhejm8o0d73QBX/44Tiw6atitiYLH47p/WRec5VAgr04/fOQtP5eHefdOzmoiTXd
kidUxVy86Tul8VVqTtGUUaePcEY+na0LqzA7o0d93WaUPmx4PQuiPWsJm3ZU/sc8ewPQeGY/GaOL
Ym6BPcToXkTTm7u/iS9EGWCrPXOHXpWkBINh/1SG2IAu6kJrMPmAMad3ll3qaFS9Yzs3V3ix+Klb
2tSKAdKrNnqTeRT6NBDW3WA+EmujvhRb+9na8ggKkmqFfocWA2LQ+7RBDeqFpwW60v0VVVAhYINn
/GvFemqsFW4h1tfFBI7O8S5BJbucH4X2JSnIp2HKHheiDBH6VhLQGWAuvt0DEX0BONy/6vvQNwLF
K6+k22UXgWdBoG50ymU4BFn6utX6HOVSNreoOsYuL+0RjNLKXfoXS78sJNjfiU95uXz639Hmp1yl
stBDZUQJRzwkO0ZH2uPCQX50oHoWCHhUOAyJtA5EwjHOQ6W+1KNTx7pXiYLTtQ/TIPnbqyI2kh9z
NaDGmXYl808kH91tTo23EAeNn2ZFs0+miaKAekio3pZq9qORwOBa617cyM/bS6FMcTCylrgxW/Ai
u9Bs/SlMU5CUYGlX6kfLrAiuZyIH4AdZ21Sw1C6G+0mW4KPl+bC07aFQ1d32iqgknJ9hVSroaw0j
qyYFs7+ecMRu+mP53Hps6LmsHCoNpryBy21aAzqRY4RSX5TtcuEY/dYw2nuSzw+vLooqru0MbzOM
Qz6lSM78RKQ6lyg/4LBhDrtVkIpRdcdmrwmQ5BBtLZrsoaYabikv4CKLtDIsTZjRaiaMLzrm3eMh
t8GwRZzQt1B64/7lBTrLeZYNPUnRbxFaP4d88PtI3y3GsF9l1ObN2emm9Ec663dql38pBwFs4PJf
XZb6pbWe5gFNi6rgJUb3rA+9l8qS18TivdRoh9XKiH5JYuv5sVcl1PsoNxAqNCvanlV9p4ECJjSh
YVBT/U9UfszPvQqSUId5hopYp9ls2ICpw2Waw9rI2iB0qHd/4mNrHLrkc2mGcYXxKzFc3MHo7sdR
D/Quo24Zlr5sfG1e/0FYMPm8JghXl6D5Cf6Gnfm13a0a+lvaAMmqR1HaUoG/xjDhLEIpjSoN0+6t
8CYjkgQ9JPq7WFojHylbxMWmcfAC3SE0+g+IFyJxrwzXcWF6S7w4mva6krLulCuyn58tqy6qyAJZ
HELkByY20ATGvXDdHjtfOoC2F11k9Rfod0i3BGJfXKIiQ0fXAJuurnNLHLMJjPkmELv4ibLpqbpL
XXDQLte5rwo2/t+94lg/zBUC7A5VeLjooWemuRUbxiorqOOAIzGS/QytE23XB+O6eNtLpMxw8GpZ
U1qJKZK3KH4oRbwQgpx4SX+r+nW2GA5b4yhECxGbxE73o8vKo4ju7nKcgsKPfKpn8/IZOLPGRVzg
ZMT3FPBUNzmGLaPynNyxM5DvoE4S/NH28RNf/Wg0upyCIGuOT6i52fJ0vWAX/8wI1xE1m6Uozn2G
AhsS+kUNj8monpowcrfNXMbg933jJ75QAyomEaLOblzZOph65+Mw2cJTsp9c0xf2PfWCRRrkij+T
tXaFUAH0WRUGAtJQIxjt6MQGK8ugosIvwtX50S8wiBSh1cMJV+mNZyNM7fZ1juzRafatUzug2/Cm
XfS6vauUVfbzM+RS9NWa0xjVygps7f11Gl6XCtFwRe4jhxXhkiQZVNQZgZroiJA4Go9RgI7RQ49Z
XHIfL5ZEz9yEg4yw6ywT42Mscxr3kJGOfTCeBuUzhsL3rGoRQXl5eI2vpsg2r6lJYGo7OSTJI9S1
e0beJvb33XQVTs95+LT9xcjt5PCjyNvcUNUInV0gC0KTuSOOO8MZF1tEnI6KzLDfNkisiR/1EiJr
rCsJr56G8LiEMR6Wj9msOttGqFXx815hnGvNarELpWq/p4nwWjTi0TKYbnr4RZGhIxnns21I8jWE
Br4Uq3AzzyWxtdRKubBLFWctNfAJXU3b6WgQGc1TQnK+Mm//FHO9+yc/AyZqcQPZMcQltVZ6mShd
izEu7bZO/5KnhhpQuTwvdWaND7ggxS3oES7Q/mX1x0dWEJLuITLsIl1Bg2xyQ5VbyQ/JIYogi0Va
gevfLU+Mfa/5oV3LN6uDnhSQ381ft92G+mIctORi21uiiYELRX1VEvVUVz+7UHzYNnK5N/VsEzlI
WaI6NMMEAFZieKmzuyt1/8ZudqRqauxrbPkGBx+als9pvaDqU0MtcG3/ztEpRKyF+fCWCR49RjEV
oxk+ruT9izqlX0ZJc2QVCpm54kv1S5vkj2IRHWdFc4Q48wy5IL4ZcQD4cTCMbesysktcdPNz1x3k
aBdX1+Mfr5Sf/irUbiigN8HiLFa3huvf9bu3N00/Ipn9KLfnR8HqTo5EXbHY2zObmkp9/at2XYD3
8f80QkK5JD8TtkpKWooyPKWPX8EKBlXV/dK8LNbTmqW2DDEh7TQmBgHSxGnjJ8OkIbasSsCOhpMZ
9HoJVv9E2YdCQ8q4Xix/vp84iwMRVVvLLBZw4uSApdtgBT40YHtPXIpGnFoSByB4QukNs0X9Zq2/
dnFvp8WxSh9/68xppioiyjFF/gFgHqYhxqwFnoTBOMxK10ph50ekZ3hAFDG1RRRGLqPIuzkO840+
VbN8ROELykVNd7MmVG/5Ze9TZdy2uoJkRedApOutBM6HkqQqPNThYwwxuGp50vWTXNx18hfVfMip
oanLpCPvNvlcRhxlEW9DIJZgx1mw0arT2PGN4Izok8bwb8BGjqcd0mzi4zHM/QSYZ3a59CZMezle
ZzA/5CfpYXHa/XSFFu2gPIqTXXur09rzleA2u/HK2G+bvuibZ5a5cMRaQZiY5cgIIunGUhJHNa40
uSHWxz7V1vK4JGfJCqMQDCzPUE7CcDuggFk2r6JwsOLrxNplRuT92ao47ywj2RT0Et/Rmp+V5HEs
IOxKtqlejnvO9o4DkEbH7BEU7DR4S7kXnwDIbuEst6Mj4tk+ech86uq+3Gl1ZpFDkiIplD7tkdaz
Z1JW3Er9+rUJUNv2x2d5v/y9OuCevEliO/2Rp+72pl488mfGuQjF6Ap5TnXWmTjL9pi8kI1k1Cng
IhNlrppaZqHxIj2GeP6N9o3U2PVwH82JbRXEk9tlz8cQkImpQkXiZaHDPs5ycYYWZKztpOwlK/we
5NHbW/YLEHs3wi1JTFPURyQcL+Om3pd+fDP46b2KJ0Syi+Ty13m3xMFl3uStZgxwRtamyrgswM2s
YypYZSSG7vLc7KgiE7GBn17amj7Lywo3ddrVtq6aDvp17GQJibP8i2MGlTOQr5uYpeeOmZmOZlck
CkvtZ7dk5PJOFqwQ/GGYbL7SVFuXF/ZukDtlUj3HZT3iKl1T0UbXHTRUXMl82nYNygh/mqZiDhUF
74hJVvvD/yPtuprjxpntL2IVwQASrwwTNYq2ZPuF5bBmzpm//h5o71oUzB185X1WlXoANjr3OQDC
jYFonEQv16VsDxcZb2cRFLDXgqZOK1TnOH/QcMzuiheMwRwGP3BKLzoF7vggC3f49fxu7d9ECpqo
xqplVjqKI6N6F83FLq8vC0rv/SRTjG238kvQ6+Nb1ZWMmdZ2Zql8xI/jr6U+xUa8BewCBfOYyj7z
MRYD5F8+XivD1eRf58oZX+uvK9GdaUSoH+QI6UYMiNXzg2r0T8Buel5y7WQSTP5JvuO2bXw7q+Cn
59K2E9WA5Y+OGPtxAr/0+VYLIe6sO9+tvelOgGrQDsGtrIUqUyFx4jVfIqOeUY2BZZlKByytvn0E
I/tfDLfMycsKDAPeaZKCnuzbcnO3uuBEwSR4x1c103Dymyy9NOp4bGrMY+TFfWf1LtgZb6qc/ElY
+/ZcXu9iJbawErvOQBzsMfuog8vZlrVTeKhzTXEE2zINk5GFMaLaHlPSfOoid4Gev3vFz4ee2pJs
SqangpWZO512pMPyQtz2bhz9nPrnOLjo/bcilpxMJkkwNIWua7qigUIm16uvrG0aR4knv53yfVkP
wIbXd9dfhMR+voZKqy+VG1FUJYsKZvsi9yPMg9K29BJVlRgZiR6Kw69Jt5ShzpE4M+uvZgr8gT1p
zeTE3UEpPk/1Dozmkphh25H/euni2Kttl6ndNRh7DZrQy83RrVixv35324WENzUXh12NUZ3H3sRq
Enep1g7V8kMG1mXejMoufxYnvB1IiP7jRsnaOkctphqArpArNzpVPtTjKFtDkF2cYDJ0jSUT+Jow
vvrc+ygLYrpcu7N/sAvHcR4PTSLdYJeFJuJYqx0aZZ92GA/gUHpA4wTeEM8BhhPfMqwelKNsTkyi
9eJQq5XWURb1cHkZu2voXRe8qKZk40vykDXBZCi61jZtitwpUy61NrjYkZuMPapAZi5rt8lOI9gM
wpqmU0qoejZ+ojTy5/mZlDJwdNl5hHAExXUzaYGY46nzh5Ccqe62JgqT9ybaDNefleQ44hCrHWvT
sAwhxmeSYdcm5X1RYekn1yWvV3IgcXzVBioYYSF6oWluPLVK82BOxSGOpo/T1H3QqPpHedKv5yty
VGdG3JKqhku057sBM6zVg9H9N68r1q6SdERSWyKaskosYlVgpJMSIcpMni5YB9JazVg3UAMKOudn
jpyr+Pno5DeL3z/FO9lkiCZx9OLoqtoAU77S/z9Vjz4X3nKAmcBcc7gvXf0AGJQGheLRC93lknZw
/fUZ4EoypgOJ+9KFcCOOJ7PIOPFrFXyl2i4rDhY5L8YnnXxMdGBtapInsGGDDRPxkWUblq4RKtyy
rWrAHRon4M0jVetuw/bp+hPbGmx4J4C/wZXbB8Kgnaukw+IVhwXeKbeLBRSD5Se38HHpXZe28dLe
CRNujw7JoMchEkEozuKNyLCd2dQOLQXhLIOPKa3H6wI3LMg7gfwHrU63DAkudijRcJ3ugvQ4tK2j
Ni/XZfAfLUSg72QIRjeeEKRl00jwfRTQirP9lGUfFkQyjfLpuiTZ9QmWF9PFGZiyFoIK7ovSfZ3D
XYcDpbrDBhntt0wvxMptVOkhlst6gsoYRynN4IVDDLzw6jf1rx9LKkuo1rZsibHYqRCP0eecWrtJ
HfdEnfwO2B0kCz/lC3MWo7+oWe5OlaxILdERcUTFbhVzSUdIX6bamUP7Ic/vCqWQhPNboc1aTSwh
aktYAG0EeTX6CZjmMfxkl3WOemzO0U/el0TpAAzIMjQb2dkE85GZxaDTEfCUepydxgBrZqUZ3CMN
lHESyQTxv68emsUswA8ueNl9eW7tm6w8p7I4asP0vrtAwXh0iRYvqp5onqIZWKWm5LL04VFJ2b4B
VKSd2MeKBXuwdUlMsOTVWaIN6Q0UrxZM2zTJ167I3Fxza/WhnM+qJokUN429rlrEMDAcaIpwF8D5
DrWq71CYW7RH3VSPcd/uJG9N27JWbzLEmCpPjJGVHX/X3XTJ7GTXpuH9FH9TbOOUdBEwdLOdXh9G
i9wPRMX+pQx+dlNTVj9AeOxmahVstHDISLuxyVlR91l0uH7IrVjBMFcy+CWstDGzLCUsExyyQV+3
nl16sl5B6MzH0I8vAL0H1ZmJ4SwNG6y8GYQVNk866LkRsOBHGCiwGppq2yK6xxSUClP6ggC2laKK
tpzto3mLGJkb0cgv3Ea2NLu1DPBOouCJojZvkgzMGx7INi41uBpaM3TnmB7YPLuGHjrVWF2ywT7X
yQDAIuMWvaq93Y3u9evfKnDhd1imzXvnliaOuJpWgrG/AB7R2I+zkw3OgkANCJTUm9yKgsMEgCq8
iCibb918Pwa4zjUdZN9UDHtbQ+2XvIWFCDvMyHRa6ujd/PX64bZlGIYJ4h0M8Yr4IElHgmKoelgh
FEm1F7p8+2//X1DdtFjqwMjQBGB57mrmckSvRZLYb75AmJh/jiB4omBudMAlEuJVYeZZRrebsMQZ
/Phv5+D3uHqCajREXajlmmcuu5zs0kFSz9wOGlanEDzOlGTNiLEUvjfXYx8djA8jxqfp6xi8JgO7
eC1L/RbkraQJzgc1eL0kcUBQZqSYB8j96cW6zQCGnKKXXR4z8FrZfgX248YNpcXx7Ye9ki66oA4D
PpPO+IOyT81T6L8aEnU333Cy5ehSy9y5TMsFS9ImLWnzHFpedL49fLBlMbP06wmh7KRUcctanOif
xut00I68zTsfZEs4W01ew3y7PbGtQbRemdTSgKYQjrl/U+06T3M5P2QAJOv4wxw7yU+MxfjIGo+y
gvFWngzpls3QE6UwTMJJ0arP0sKykIIAbZ0TzcTALMnOrzrzJOstbD/tX8LEqL1FD4zUJEbjovvG
wQsN8yYpHq+/7M146O1AluDAU4AVdGrWoixomG6CMSY9uYTKac4+pZMkWpEdRzCGmRaFc2mmmPEv
76biGLOLyZ6vn0b2fcS4PC/qoBm0CCHyXQZ+PHKgr6Bmulud8KYlrpGbid/NyNv3EayiPeVmhOkc
WEU1cqNRc5TR9MPq0ElrZ/9iM95ECfZxqMN86mud8NGb2emO2Q7+5D6Znb9xT4PHRZLhbNoMk+j4
+UxVLbH/P0fqTPKixMcy/TL5TonEM26fCE+JUkwwMSL2rcOg7cokqjScaABxbeuCSChN9pyOvXE0
p5rcUcbtsq0dK5mC3TfadIzGFLZDOYD0AUtCqbvcmnvVS3fMkyXCm+q+Eiaa+cWaU0NDEtWOFACP
+aVTKhdQQJJXtR0er+QI1j3HnB7mo2ziqXAnfEMi8Cw3dhCt+ToIjRRfmRz7DiAZQGo2jxjyTNxK
Sgm8+RRWP0KwizlaMm3T42bH5BBh2YoqDlMerUxirSR3Khr/wWYjWF3guItscHssZY+lF+r+dSOy
rfo2QmtNtyxU6t4HOyzq0ZuruBDl1KaL0xLZyqpMgmA4TKsu9GWGFyFY119I6Zh/0Kk1TPPtDKK9
WOJq0msEz5SeR+t5Sp6v39Frn+0327cSIDwli8xVVTNoHfBD7AcVDji8nTzuhqNdcTZvsTbT+MQd
j93F2NWgJJNOe8kuUXhfXWOEXZRRcPJdqiP5hKrWk+3B8rJLicH6xE/+ku1ybUqkhOqg/CEYuBF9
5UiMXEvgXEobfdynqf1y/VI3ayKr/y84yHxQ80ZJdA5Dy11XczCxlpnuZBMo28WrlRxBwRVsA82a
jrhiYk71vbvhiLcV6CzMWyXFCgvijW+yryW7OkHjwyRLDG2E71cD3bW7yJ96Jnm22x5ldSxB54En
Z2I4GjIaLItFn83DcE5v+Abm35QZsiGXrXFY0Bq+qYPwBKq5bZVpqtFtvAn2GPW9WD5oJj5bvgEY
VQ5yawMSAztO15VEdpOC2ttVPnU6nwCns+3FqnogqiFpOG37ydXJBJfS63Nmmxz8qG4cG3t+oW/5
yscG03K5xwdtr59ou8KwEic4jyTTDduiqISHPzHdq6HAkL5mZHbhjLvwh+6nWBcwJCmn5B7F3fU6
mFSVcTCTUD0gT3cic5R8KZlCiivrgxaUWY/cnI8Gee1ju88v1SHsXWsfYvHH+pzKSiZbbGRQSVO1
DGKbKFQJN9mHbZNGKTI9Dn4UIRYY969QQXsdCzN/jwSqTvdX4Ocy0fxx/eYP3iSLnhmE3hMbOhDC
juAlz3WshU53s/5Roimb2cpKimCB54E2rCYZZ34dPBPwTuk+eWpeOOmgsQOwIUpxDJv0UpbPzfBm
JVewzHa76I3J+UL4oFDHqp0VtLu41fZ61j5IzrjtBX59w1etWtVaet2Ku6lFB4NeAHbuIdGNHAza
x5foTn8Mj9oncGID5OeS72Iv75w/2J9cq9Cr81iJBwRJp6k9dnxVMHxg2yrGEJ8EToWbj991xTaJ
SkymmWINPgzGZmY6wp8q+ZLWH7UQXkf5EmduVxkOiEauX+gWoAZO9CZOsGY1zehYDgMC8cbRwc+X
eMyncAz9LV8zJ3vjU4jl3vFQHkyn95OzvJT5Lwb17ScI73KwlUAbDEQODXO6G/MQYY25ZODSm/zM
55TZ14+8bdt+iRP3RZGYAg2BwjPV6akxL0Gyu/7/t5/D2/8XnmFCrLrKefxqKQ9Ze9S13KHdKdAk
jkF2DOHVwcFq2A3CrQXzKUxvJim1zabRsggzQK8BCFpDiBiGTMHYfojaqXapgWxwUz2xR6NykufK
/5vmMLqo33RJZr0t1LaJrdqqRcU12zlIkmkeZ1Rc2HTUMuWuZV/sPJdo/XaQZ72JES4vmRsajwuc
ags0UQMzFcHoDA7HwmhuDa7j4C+9rhVSkWJcWZNWMXr4u9ZvbhYv95czPeoYMAPuJiB85URBsqvk
CrSyVWQy2hzAtqikdjeDfpeoB1M2uCkTIahIHgIqJQFhldf0tWO9ttDcQZZNbQoBObVpqKaBfQvB
PNQVxr/1sNG8gX7UUU/Mf/SVRB+2RQCOUFU12zCIEDa2NZ2NmaBEuxR3Wf8z627a4fn69998rujU
/CNCsLOqXY9NosNxxeolV36w8vG//X/hllIgYNf2gteazE8ZeWike9Ob0cXbAcRp1kwJ4wBcKqjn
PRkP4UE98eV+wI360wNHfus/8aKyHEF22zvAEVKCbXpklsK7ycogHsoc5hrchc9/Y83pXziwUeL3
Uoa8TUVYCRPeDGWxZQTAmPJA9uN1JHrAfplj5tKOzuZlMmRcFjMYM18LCKu3OSdZFWAfnPOiq659
ilxyUFzDQX3AI7fWx8U1PoFIeR/JEO623f1KsGD4VNDZ1zaY0bDT0fHC4h6I9M2ZUzaWH41j64EI
fgf2sFPgaw/xnf5Z7u65Iv4W36x+gfA9uyiPgoLiOasnPmibAtsyOmgHWU4tEyN8SaYbc1WPGrzX
4s/NeQbfa3RorY9qumfJy2TIVoK3Nefti/K/r74osGnNDphncMcRuac5vU2X6TSYsSQ63O4mra6P
Rx8rOaACVGyAbSPIH/16/panh34AcyiCtPCBLJ/S+VNqH0wU5q6bF9l1ChaSYoekRVFa80iCRZF8
3KVgUNKAzF7Yre1MZfkSL6gcj4YMQ3YzHF6dV7CbFJgXfcnD4Ub7qyhrRMFYgi5npwodPQBlVV9K
TvovBuftSwqWlGbROFMCBZ33zQ3oOM/Uw6QnRih4ei+rk0iOJ86ohMwamZGhUsiGxB+q0c2G3Cly
Z8zPpnrXDjLADYmaigPAc58FvJ+BGchx32WfJnIXVE/XVWVbBHqAOkOJGNMg7zU0szsjqXgBDdAk
FPvAVePq2Fz/T0JEkIaZssnKF9xbHB2tPnbofD9bspGyTVWgCAkow0wLRTL2/iip3qXWmKHPw+mj
QTXrRzvjWPl8P6z9JlOFrbxhLUzQ9FAfMzVTecVsYq5tzN6gVbul/ktr5uP1y9uMRdeihE9U2nU1
jhVyB87Ymx9iH14gO/cehiP27ZnjOMl2/l9LHKLZX4mk6vur7KNlTqoMeabOMBKofzbKB9aCVpl8
oO2+HV7U4XsgRb/ctJZrqUIuNtcDm5YAaoLR2KdaCV8IPAItmmOZhj/yQndS+twt1YfRqrxmyXfX
73nrJaylC842i5LZ6ErYxay4o5NrJpcsPlwXsRVWggJUV00bs3RQ0ffXaoItkHQ2JV5JhqfQbu+y
jHrXRfyLtrzJEFzOWNRFH09IlugX42T46UMEdMniwGHDk3PqMU+2qSKVKLy70ZpHRW+40ffy5+Ah
5tPaaLQ69M52VI/vQP8JpD2SC8xuEuwKa0wELGlbdSCYKCBYkiw+cNztCg0G9AW9BgNzst74ZvFz
LU2ITtKpAs4N7wjyqT2+gl+1ro463eI3Ll5BcKtKCrr/YsrezicoymBSNS0xtI/2SfPa00jd+EY/
cRbSzP2TXtD6eILGLHY/pksTYnW9+aRomRMxSZlAehxBQxqzR59kwnQBx0/QXLAOubnLocTpLr2T
xZLblvnt7gTLbI8jYOsZeidGG4CRa6ckYHakYMU0JeNq/Ff/biTfBAl2OR+GOc00TkrVWyDX7Zww
9Bv7HFmVM05/EgqgtEMsbMYDa5QKtlFXO6qWfBpEaQ5hkjqF4lfKT4nt2DSBhEKOxcD6Js75ap1V
0lmD7dAu1h2vL4Yn5utf0P3GZGp7VA9t50jNB08hfrtGDeQChM8X2+JwpNXWxB44Kw3Hs6kfMm9y
tMLtUFFsj9ohDaTTmK9m9ppE4T2bYRk3JUFrAcWdI/Bpd71PT+1+eUGnN4Zv/cZc4EDeaAflx1m7
MI/DJaK2eZSVczfdwerkwivXUlqNCeFzI73lxKnqTKMsduBO69pRhbcN4m4tnEzERAYg/DnLiZJj
GBH8maB3Q8oqH/XdfBSrMwlPvatMxS6xnekN37H/+UR2mt88DZ1DHq1LfuwA/z3dxl5/ljVtNluY
mL/5pUbCs6djX83DApNpRQ69NEdrx+Hp7OOkwtLYT90zP6/xSP9kCn8tV7ACpsWSYjFww4PSOcZ4
k4cvo/W11yYn6iVj+Nue9u2MIhBHYvVNVGEGHztRmFx2Yt/+HPp4oQ9wtDfJqXdqWZi7aRFWEgWz
Y4056g8pKryK4fcACk/rw5J8u252ZDKEwIuRKtFDDQMeNYBR1a9ddOhloLybPmF1DKGMoRWp1lAr
QL6PmqRmnUOj2M/5zgLTxPWzSJ60CHsfhkXdkwwRXtzru74YXyY6SzI2mQjBasRdrtlTiRc29ac4
uTeKT9ePIPscgsko7LxuCj6FrSq3pf6kWt+S1nD+mwzBStChSVI7hFpV9uzMQ+Km6sv4B+wviLF/
WQRDsAisaLLONnlJ3fykx58H1D+un4I/7SvG9bdaN8kpiQdMV5UmvRlGdc9MwGPP9oe+C59KNu5U
snh1l0iaE5sKgLlhlQEiBwGBcHm2XpWzVYywAkq/m7PmosWRd/1kmzqwEiFcnVWzOE01ZLdBfJy6
81DeWqGsNsaf9W+3t5IhGM4IKyGDVsL78a4OKuEYA53vdSCvoZ7pTjLTyTPWK9LEPmKrjACVNmBk
sH/sqFTxwiH3x3L0xzp00gKgXmbplo3tFaX5+J8uU+ySFepQhLGJtHYKvyXER2TvdFRGKiD5Yja/
7VWlMc8WBfx+aFilBLn6eJ9kwG2n1v6/HUWwo1RTwyJX8KSC4oepnHXyWdd210VItNvmf18dpC7V
Ykb/CBPx84AVnZs8+nxdwOaMDn1TPFswoGRZUgtg/lzxyG45xj6fMtXux90MbH3US11ylJmiTf9D
iWYTpKtoNgv3lpcmSWKMVXtK8DAOD2b5HQxATld8lBxt801ZGOjDzIGBJEEwDSadTbsf0BGZT3yd
YDhgo2nP9pqT7kYpSzT/Z789KawpI10A/bYu9nr60iBaPEIZyELdcPba8Ecd3oYBYvaH6+favL6V
JEEnIiVQbCvAzk4MbI/QiuBd/ZR8lW5ybj6ilRxBM/JkMFhqIZYr2+GsNO2uDk0kc4z8x/MILlYP
ZmKXHKxnMmNHNy+2fRdmN0yTRAqbx0FznmdyqDiJfSsWRoqhqyOmf5eXJL6zktbRlk7iKja/zUqI
YHhMjY5zg969pzWdo1farq8+FhlA7oHwcF0LtssIK1HCK0p1YxwCE9Rntd+B65O6sNgu/WDta5Bh
/sngCSYafl2eoHNTB9wcJUEL2O5vaPs5M2RYmZsTbmsJgraFSTC2bELiG36dvPhW9ce99ZLs2KP5
ZTmhP7vvD8Vt4fdAU5Z8M+6+f3u5q7MJ+teUljKWJioXoAFx2PRs9rnTjA92u9fbHWi/ZR9OpoiC
WSJ1PeVRiSbD6Kouz1ws1BH82E2+AmvVTTEQ+T/gJMqECjEMWl5lkzaIY+OfdB8f9BeMSt0BbAll
J5APYXEg288ST//6oq5drBDT1DMcJOmQhHJkIuTAT8kOqHFOAai64IaDgOgYI2/c+RzukpN1L8s+
Ni3y23cV+1NMr0lStABG0qyXJQdDh7ob1IsdguKijCQflev/laOKvakGtQtL4+gElhFf6jhwg/5P
5lpXD0QEpCF9jhyBTMhE0peyIU6CVtt1k7K5PrkWIZgUJaRUKTCJgQlFumcOtqEPnGU3v6Tu+F1/
jI982UR74WDReuLI6rwS2ylC1VTgd4hYgKDNaB873bNb5mDnqlCO108p+1SioUmpMgwqXkKj3HWA
CZ3+4/8XzEnESrQM5wF1eHBnsTpz61JSav0XW2mC7hIJHecneh8VdrQBfVgNV8angQsvPsHZJN8A
crPvbivU/MGgu495c+Ms64Vtf6NfksXeJdb1B5Y2/BsZ8Tkd8tNIy2MRaKYTtNX++ofatstvsoRq
S59nBk0V+NJ0eoibGZOIyFp1R7O+DzNIwpqX6+K2I2H7TZ7guy0Vi07YDSEeNkC+0xOfJw0/jp+b
b8GOPLAHe6e+xMS/LnRbGd9kCi8OPM+s6FokzWbxOQuwLyRbnJQJ4H9fJRCT0aTDABQODDjvGuMu
oDJd5Lfyu+V7O4HwnPJx6YIl5LNVwGZWAcE+Yb/FcEBvvmP3Mle93XxafSPhccXWTIdxgebzbIVX
cCMve/kOnFpwxfUH2a7kdolxJU5w1TOLphaD0xx4WnXzWyxFlW4EvtDem73pS+qNUpqK16Tk2n0K
jrpZCC1aDQuhNhaf91wJ0z1aiI+NhRnPGVlZ+F0BVL96kFHHb2sK9jGYZugmQIffa4pCSNmZPVzY
ormDdmTx83VV337Ob/9fOFheVBoIDHGXiXVMyi918pwqe2p9JPQ26W2JK/uXx/wmTTCRWAAZczIg
cebASKx0IBasto2/PLIvi4u6A9oZ0rbUv6jnL6nipEBLlzoBLDTfUmZ3qt+itRdU+G6IK382+xEM
yNfvVPLNxD6YWSyWYhEelpdn0j5SQ2KCt6PGt/MIJrFObb0pKzjjZCS3I9OPg9Yfy4ZJOrwS1aCC
FSQh+LlqglddGUjKkKkvmWOOD1TRnLlzayxGX7+2bS/2dizBKGZL25oDhSpawZcmfyg6yAm+AttN
Ikf2eQTbyIIShrGLQOrBntIYKe3u+jlkn0ewhkptg4Aux2BK0V6m+A6gZuby6boI2REEqzCSGBsW
NrLMdjmV5IalMoq77TkXhpoJRkktbGAKl9RQA4XGAEEnB2Ud7sITvbGd2St3WEh7+YPDrEQJ95X3
Rh6HNkLoNjkaya0+Ha7//1fInN+M90qAeFt1YtAKjMgeehLPmWLs+qTZF3HpNzUwYJPlYPad4lSx
mTtpkJ6DEqOAoar5IIbdDTmADILCcPS4q72i73cDlqAZsY6mEX6sdP3I7AQ1nzhxrDg9N6G1j2nn
o4+864l1383lx7KrgZWktU9mn31apuihNUrPZIGnK+FdHgAkP2yOXUFc9GPOWgIwlmg4jWQ2nalm
h5YhNRp72y1t5aYPKi8agLaNnwlCtLOioESHSPRQBOqjSZYbjWK7p4jaEyCEZrcsu49qSFsfZ/sw
GTMGDJLIr1mQu6nRSa55S+0BxaEh+iUmBQ3xe0+FXXEtywqULKPxadR3dMAARVhJ3u62EBtLlhyi
SBXVMo+GJM/4jgopP1cEq2/tsVH+uq4vm/6CzzD8I0RQyGCYlMxo4aXUfe+buwyZsXVLbybX2GmH
/kA+X5e3eSZwCWAbAXOSujgoNCUGwNRDDIPM2qkzLpPiZ3+yn87pCv4RIZjWKmptFZ0gkFlgf6gL
APA9KhKntx0iMaZCB7C6h+n699+/UFlntBQhknJuf9aRWx3hoLzhG/1hOHaPHV01djj+/ezUkmYT
16zf3/ebZMEfxvWcdHaP923seWLMB8CNnXz9hX/2a2JEf1i3GFiekflUC6gIO3sfBss+AA5JRmQu
ZLuMuLpM4YPpQY0VtgbT0cmR00FNh+BAAfyVOJVb7GV0HZsKiLeE0R0d07XiSE0JYiMSm9jNnYzv
dXVDQwNN+g9/oORvMsSyj11S0hklgG/CKfCirHXM/nGgkiGurS9k6Tq6CkzlCGOCCgbKbMes4FBP
5BQVx7y4GYvQzXOZrm9emKlih9oCQpsqdssUNjNlRD7gpcYHKz/a41M7xhJLt6XU1kqGoNS9ro9Y
goVXNPYBdsLTfYMpYeMgo1ySiRGUOgybatF5gdfQ85M+Bv5kY01yYi/poJ6DUfVYBqAdvZJgL2zf
IMyRZhkU8FL8Z60S4FRbmBZrCJHLInE4kLPdOXV5vK5zW1GSZVqGjb4CZq7FTtOCJYa0mRHAhtNx
SR7q5I9Wzi3MJWoGZahBiG26pcZmplaDeCzLXN4iBkJu7QRIRUHOjpaWNx8yRaIXm4daiRScU5+D
w1zD3pSHwvHB1ObTkuo/rt/b5jNaiRDiJbsL1ZQswCNYmktu3pvRh0LfWYXM7GwaufXt8QRkpQSA
lsnVHKui6ATymdXpYHjmPoCTgJGT8nfL7k3QuKRqSWzzT5UPoNK5jNP365e2HTW83ZpYhCuCpR9t
hlsLMNmlOBxduwKNQXKLKghw7WQ1v+3zwNSplFrMFDubNejRja5BuJVn9xE5qrJ28OYLpW//n8tf
fRxSto0Z8FS9nL5U/W2c3PQyNNNtPbMsdHCwIYmpuPcihr5V62ZBFpNriLDCZVfq4VOT9aeItfvr
X2fTzMFa/yNKsKZEyUFXX6PpYey7Izkw/+8QQYr1wv+PGCOgOYvdDqzb8/XC90cqK6uepxGV2BG1
132/nw7hftlbD3zxvNjLhjM3v9FKmnAqta1oB/B92AKzRSG2fwqX54qmkvBqU9NWUgQXgVqvrbQZ
Ott8RmkCm1soazPKziHoGqX23FQBprsHALoVNwbgsmXqzG3Jbx+GYRQfw/g2xQd6/2GSKcjLdMRY
IiE/iwgVrmnPloOtfSTB6X9YE+F3ck2cYNpCUoJHnTf2kiOvvmZPiotKLxYA6E47W8f423X13rxA
bH1i1RgcovZrBrx6rDWGsceEb9Yz67DEn4P5NkFCel3GZtkVluaXEMHzqDQ0lTaF5zH2yT2v3DFX
bx0s8mOnIfcKtz7LuNq3bSrj7htMouDsEVQvjeuEqYyvg2Orofm8HNR7VJVdrF5iDCY6ydAut64R
rABIX3XkQ1gzf68kZZuXWWQhrquUrwb7SzVu5NSoW0ZvLUN4s6U6R1MSwq523+GIPPSJfNAvqImz
PBY/OYin8RLDWcSyouS2XBMIIJiCYUyE0szScAYNJZKkKL7plIs9WLtGO/Zg2byuJlvWwlZ/yRFR
NJUwigA/j8JRU19U5SE2JEHdZg3ZxkfXbB3MDroIlWjl+Hx2hdYGXzXjNDeBx9z8ErsoILuAo/7I
vPTl+pm29eJNpPCaaTaSaQrha2mrfmIVOwfaXDhQJEn+splDr88mBCmYvgpSvcXZMJuCIYQKkDuA
TDmD+S/FSABvp8wW6NbUg4yaYzMWQ4GAgwlYJtBwhJc25moS5TVSJx7G8m0l46hie3v08Bj20oH0
zQtdSRMMfph1pMrRvfJ07GOxxiFk3wSTxGBt+fz1kfiPWBnFIUo0JUCd4jWDqvf0mB//J3w3bhVE
W7+WI9hFbV7qqkIfxasB9oEF+HyfgQYEUF4Ob2hgbeK6MnJPdU2c4MkyW2dNYkKcMk9Oo3hWSBy2
XGqssfXP10VtfiZNQ5ILbEYAqAjqqMTqnC0BwVPLfubLKRxfdBlz2mbX3NYwlYmdIUvFqPD7r5RM
VOti7lUK5mgnzlqeeN1Bb9wJW2s3nQ/8OtRyQo9UjnwPa/OAOmI14EDY8GyCwVfaJq9Ii7BQYReS
MQcdfKcGt/P1a9x+1lhftm0E6xoO+f6MddiPQROhNEaerKfwUQEsQ+kqbvazeaGedVGPM+z+DFIw
/7rgzeOt5Ap2qwBoEAIfyLWMIwgiHTVyhimUGPxt07GSImhJHy/KmPHeKHaaf/LpFN7RK5552iMH
Ad50LwZYxQ2EBKouZtzDmNPONOHGlu6UVl/iUaLym//fRBmWMJSxDbGKHYYkGcLIIl5ePmazl/a7
P/gkb/9fzBLJDJj9WcdlFdZRBWVlfiap5KtvGoiVCEGpx9KYDbWA3VPAE1R3zJ3t0TWz9DQB2izH
xMH1E22a2ZU4IaAZlr4KyglT6zy1avcdglxefZWlVpu6vBIjOChq0oT2OeKmrDrU0XM47rru8/WT
yC5O8Eppt1gxdspxkuVOAc/MQh70aDdSv05TyaORnYb/feWbyjKkutJhCNosuqM51043Ll9jaU9m
+21S/lIQJ8OKC3L6wMr0yOBH2qcYlMgfwODxhbihqzrJgyx82Xw7K2H0/aEWTTMKkuFtzukhmh/t
XhYeyQQIdjRu7TI0E3RW58qdvC+YSvUVl94UjVNjYvGJHf8oIVidSDCgI4qfY2wi8MtAhKIurm1G
XlBLtkw21W4lRLCfZpUU6Dchi9cCcCjp58h+mGrqBORWHwaZK+K/+LfogWLwntk2dvzFZlOh5VmC
PQ+++zjtXscIgUWbo0ah3Ve+cWftQdC9sz7EqlP6f/C6MBYHahME6LCu77VDHyrWDQoPojsQzira
blbzryO8PrPpw4x6yXVxm+mqvZIn2CUjtOPA5PBo/cl44AT16RkI1h7Zs8jVkULKgYg21XMlUTBR
rDETDJrghFrX3hpZtxtJLbEb2w8anw/xCjh6QCP6/hYrkqYgLMMbK02Hd9hivzuofJglvOeRuqy1
trmyar/JE/s2SjXlYVdAHnviGcl4UQCTc9tULl/P5e08IJxjYgfOTDJ9smkhV4IFdQGxHirOKfYc
OnZU1XOhnQr95bqKbIqArtvAHbdRYBCMYztllRIsMI72PB1BN+SmQXAo9T+Za7H5CgqzTJhAsYgx
VzHYdCxcYaR1vqrvkZQ4kwVSOGmguamAK0n87yuvQo08SyMO5ZROH+35vpFVAre1byVAuDEdeCtA
pMI6TX8C6sOx35uhU3sc5sU4xMA4/JPv83Zxgj/JamJk2YTjRMu9Zdy1xnddpgL/R9p3LUeOK9t+
ESPoSbzSlVPJtZG6XxijNjSg9+TX3wXN2S0KxSnc0TzMjh0xE8pKMJGZSLPW5pyLTRSdKCYh7H/e
H1k4E3kA7gNrtGJmwU0eqGtRx3jl6qs+0rtZCeNrIxl6VYNpowhJp9ZfssVP4kxwZuxMLvz7mz4W
d23Ap0jpiLeWF0+f6PKcA85L70+pne+vf5vN0txaF869RuANlzRrRoXzJvsMWCFwh7cBmh0uAwAR
0/gwy7qmF+db01Ku6wgvek9TxifdwspnalBHIZmI8Zp98GuCuDskj0tW5Q0mTFTG74Bhgh7wdWyM
VXB+m3cVWH0YIgI8FiY/3hveZOnLYqZQaA6B7FAFKAJK7oin/BcGrqzu7Vvpmwj6e/sQ32Ry6Qxg
Qsho2PhmGB2KM7dUNXe2PlQAXCnG3ahamqNuAh2rZ9qfZvUULQKv/Q+W90cLHmHA6lKpCGNsprFS
VfUNDBwoVS2uddSQusS/MkHI3UzP3vThhwqsQkvHHCMeHplOYW+fzKwJCKF7AgAm1RRte2yb35ty
3LXCxEHRWoxJgrFVtTvJV7BtDBSAw3Xz27IE1M0tFIJVRVf5ct9URZpmsuhKMXRXL/K+bkigoBfy
38Rwlyms0jxU2a6REo6YGMXYW3I7y6IAu2kRa22Ytqu4B6uuZ2vErMT4wPgKscqE6or8KQPec+nF
vhC5dMvJruVxgSluZlCuRghMbACdYQXNLiwRUzrYLtwZv1MHzPU7EXrIVuZOZNvE6qwJAh++GJfV
4BSjOpSU28zR6J3cpW5myG4hPRZm4caiVcYtS1zJ4yHmyxQL/FqMphybqtL2f09ViWE1t8/yj1qv
AXr17eRJHxa1w5BGQ87LeE8Uw226QKGi2Ltt8W9yuIulpmnVoMmJtXBjRFVE2+M16UqKJvAWm+0J
AtA32QIjAFacOb+ujm0YU6VgCQVQxuCbGGhA/MLaZJrfnOOd/agILvO2/a9kcn7dNjBqOrCei/zQ
edG+CELP9MI9qKgBMVkILXHzUbDWkZnO6ptFStYoZooimXmeXYbBFBdOtJtOlU923U7yKq/+VLjC
eREW4/nQvBLL4yPouqmZVYvsk3xSXdVnleLmlCcotDegDgRy/rfr3mvL86/lcbmUkRCwkNqgIVh0
xTVjCDJTp5i+Tct5ikXt1a18YC2Ms88Eg2ZLw0a65WiOnFIzX5RM9ATfzN/XQrgsajAxA5EkGLsa
ggGGkqO7ZH+ukb4DOupD2cZaGOf8lQUUp+D+RdXJ9mLlL1t1ev0DY2TwCAZWY9gsHo8oH/aRTMwC
uUY+nxMlMKT7fBElhP9waG9COG+vd2oJMgH2qvrKmA+VPQULLuvG1XfileBtm8NGNzIODBi+XvXV
1VpSaVGTDmvPk6HdqWO9i2Zjl1b4TnMa0JYKArRIHPeNYNy13o/wvhUG2u0HuzFcJT2qWuc0iqgN
sumB2bL6/6nGRek265dML7B3UejqPjfL/TRojtSI4uQ/eOA3Odz3ytJ8WmYVgZKtLpxN97A4y0ly
jfPfJAORZ/287ic2H5GYLfmjGefzqZ0uYFrEI/J1d/xmQbDEQjzm/+IH0a7dZlReieJcfT83Y0sK
jUXl7gBGPcw6s7awCKDwH4z+TSXOxVdGW40a67OMroJ3MWtY2YdlV4OtVRJjZW56dtRG0HFh06B8
H25IYm0ZVHja+BDu5DMGc36SwmPt5/qe0T2PIq6LTVtcCeS8rR63amYsyAbG6j6PVXdsd6UighTe
jpOYUsDgim0A3oKz+DjvegrgCeDEHFsUIbtDf8530wM9q2its9icfBInVNvZwEoqZ/80Bqe2reKV
1zz3PrIB1AjVbyz/yB4Nl4Jq97r1XwQu1cTEACOsVsFYjULX+2RApTk0r9B+zqLoDGYNv6DV1w+I
MBk3tYpxUJWfFlZLO7SiJJa9Sv6RpWct2V3/+5fWznR4E8CzU2EQNa+HOJE9o9mDotDJ6A3ijVtk
nl1/ssYbM/bqPnJyw9flf41Hzsnmsgz0Z/PEzqEcVuCPKlZ/rFFxbQCBRfXoN3p2JnYsmOi7sH5O
JGf9zdIbss3UbVTVifT5p1rZ+3FsfwuO9SK6vMphZNmKja0Qvu+99FqfqgvkzJgeMLE7lWSgGlOq
XVnLN1IdHgwpviF6/NAk6rE16NEiud9b1Sfd+KsIrZdOnb4Ysmh5blv7t1/FuVDQn03gl0plL26a
o5RUu4GMHqDE9te1v/DUnPK8B7XqfqYKxGSHv2kJ6MH8/+iLCs6YZ9Gw46pOZwVnrDahZxfKPZlk
37ITL9HQwky0WJAxXOJuv9eLn9rNWkXVRw16WXfNIT8mZ+Za+kN2FMWgTceCcPB/1vPKPLFKhRJU
eRKtgmb5WDp2dmP0D9e/0D9c+zcJXDpMqqJvRxWqNN7wCtaTHLtT4mpHtFK+iNS59MvcwXGOsjdQ
DClrSOswzIgtiwLYV4y7sEqA3zGfpIMoV9g2dMZijFlGQvjwY5aApJDtgg0G/TV1rWPHvqoJQOtY
MHn3JntV6k0GF2xkfQmXUu/gveakcvKy203JHHskjm/lphLBGmxKw3CGJisgKbyA81oSYHxFYSkj
tVMCMjghGHhLV3uc8M3iPXZIWEdK3Ni7TPCYliu53KfLCe3GwsxkPOrZ9v+0bwM8590Oc0miV+7m
fV6JYh91ZfUDqdQhyyoZ4FSdp9mVJw9JkKfTY1ViY8qKBEe6eclW4rjvN6ltqjd5L4NIsHezedkT
KuKfu0yDuNNjKq9UwuBpb9c6cCdZwTauHA2EbPK3+DfGX2D506/QtV1Af91cv92b1r/SjHPz2qCV
wDqKZE/BeEWYfs3syiF6612X8g/KMWJthRXneHcotwh9sQ7ukihzCux9jLvyl+W3gKIw3Bazyki5
0A4RTf4LxXIhPJqnLpaBxwxYFPUI/OIY3YNY8TsUQxhtaAIM9tSVUIl8ua7vqz4XFx450P/05Xym
EoMBrBngxejXJcAzFSTEuIMYws1O6r18p+wGtC+KY/rQAj+5ev5QtrkSz93EahzqIVwg3tB/mEA0
tQSp0baXXgng7h8mPsiAC4gL4YIP57HHE2vAEg/bF2EzAyI4ru3793ac3P3rkPEOoDyDuPK2Sj/X
tihcb7vMNwHc5cs1YspSBH20OyXA2BnACX0A2xdOeFf4FdaswBYXADHFvW4nm9nP6hi52xdOBYnb
HPY5BKwgP4DvuAZUeiv6XKLz47KsOZLS3LYhx/iUPdNb3Z9O5JYVP8vSeS1redLn/6QZPxERZphx
CvPXWGAEbN6N0U3J+/9o6Dx2mTXMoJ+RYRhm+5XRxxFR8nPx5n71yn8M4wK5rKloV5g4OXUX7sbb
BFYBcAMfw9gY3BTHUMGH4qcgIuDZRnYIfSztp6LeqYl//bOoIn3YD1hFmTYfaTQxEinMzz/OteTY
I52dvvhBZdttit4b7GgXLTp8ooJRFgwhTZPmApD2GxAFXrJqPpV19ahL+WGYm6DKKh+zwY4clb69
NM6gNd+u/+DtG8I442XAa1zAhVkLRvEVlssUNJgNYOFMpkPT20p5qExH7WqXmgJfsOkKbMagjfV8
7QJLqMraZox7snjabLrp2OzTSnIpWBrshQju5bYoxqorI1e7gA9JSN7Nuobc3dB+9fJzh7nqbPKN
cXf9DDeNymbMqDLGgRV+ms2qFJ3mFjRq5HvN/kxmwSUR/X3OprpKK9NEwd+f89tQCqbp8/Xfv5mj
rH4/F2y6WWlT7OMvnmT9GpNd2R7aQXWuy9hOXomhYcAeVfKL9X45zrMBbX6WvKpujFJeHICA7KD5
lXBIdzt6vsninSO4lEtDJ7jl4ZcZI5qgIXSGF+pqu/ZmOouXejfNbCWOq53MBWktdUDtZFTO2oQG
jRY51ngYRdj8m3d1JYfLtsxQovPIkp6/e6HJK8Wg2OeLPhXvJLFyO8TaBDlts8gOCPAcMx0B+ag0
Qb/kbq2SY9sXp9wGqc843ij5KKKK2LTIlaacxU99obZZBmMppy/6YDtS9WsW7s2LhHBmr4AsaaxM
9rLXUI8keEbVzVdiz4IcRCSGWc8qItApriRthnXo8llL7yzzNNmCR8bmaw2jtGx92QDLE59d5Y0Z
gwIPr7Uuc6n0iMGasb9rx09atAi0ucQBRcAG+ZeKm4wDMvlxxbm3ykmzoI5phm676E4YEadShsOc
xpGjY2uM9AMWB1HOCI2gjC2QJelebVhBpKqBXU1H4Bw5lZx6VgbKoXLYa3okmhq47L5wv5I79M7I
tcno8G0ZCmZ5xCLZzwZwSgc5UB3Zse6VypmFXZGtLw3ocpRwEU8Zgtj7L92bRWy04LrzAAFyGhBm
bEQ4VesFIfvVffGPn5UcfoAvKmRpBrsiPreZwLNNCnVqGoeBoc3oDOsoI8W25C2xVbuqUVCsStMA
9cZdZOAVQZYK3CTy4Ehye5hjA1QoITYzyDgYTlYltzZNcmeKmruslFN3nOubtv2mGe1vTY/vMBR0
jkN0nQtV92Yr+ksQJJgH4zWzNNC9mbaFJUCFO0GT5DXQLPQFny15rILw0B0L4H2lToN+vqhFtxVW
V8L4mqUx5EXUThAWGYWnxunOauYPZAbrL8VFBtsOVbMdUUZZpOiULpZPwx/Xj2wr9qwlcDFharvM
ppRVvuT9WO0KAoTX8luziF5SWy4Gs8OYGwZ7OVYzOWdJ7YVKRgM5pqo7gwy8d+rQ8bYob+VQkLVt
XiN4FqyLY3AFGeL7a5SQdqjGBSlpVN5b8c0A5tDlIykP5jT+yOD8Q03SNLVjyOjyoJofG2XfjgKn
vKkGG+k2sDJuXYIwoESY1ijye4N2A0y2SjkOojLI5kdZieA+vpRoJOxVlLQyM3Hy5i9ZCsL8wahP
qE041+1ss+CO4YY/6rCHzyqM2ah4jGmrsqtpHvsdFoJ3DAlIXHrcupYAmsYaJAIZTJvzAZimWJTZ
HhZPjaqDbpY30px515XZ+jRsQwIATWz/hJ877DBPFsct9tIKuz6rafR5oRjsn0D2fl3O1vdZy+HS
GGVaujLRmsWTl+/yVDpLlTix9hQXJ2UUVFA3VcJMnq6AX4JcLMnOhWlSs7YWb1ks4B+rN3VL3awd
BA5tUyMEf3wWGxurF3czm8OsNvBxKuDRxQBRiwqnJweqfO5VUeN6yxCw8/tHFndH9S7EqgLm8rxQ
p36PNeO0IILumEgEU3dl1KacGZVS4NQm6UzzxenNf70njURkrQRXgUqBEWA37LvkeFzH0knuX7SZ
OlZJnSQtDtftbdMIMO6HCUKAqF0sEpdFgvkcDXatmoZbxqEHLETPiERsTpu+AFs/yHIIeJWAY/L+
2OypBpl8icgJQuT7UaqCWZOf0zY5AKHlMTJrN4vi72YUeWO+BNdV3Ip3q6DNN3MzOy2yhWUITft5
oIqTKPd68i2iH3hyr8Vwn61KEaw1HWJyhsJJvmqziI+b/YUrqQ5fse/KQu9B5YYLC6xOUEn3PzvA
R8zPWn9X5sKFrU1Df0us+C7m1MxtuMzQZ/hR/zUc4PUOrOmn7EYPj6w7TCcL3gkigVy4qPRMimmM
0CTT+3FGl+zzdTsQ/X3271c3N5mjOhoXOAdzydGWLYE+PHwggFsoTBPwEAHmg29czmbYjlkKYjI6
fzH0c159C4ef17XYTOXXMjgfp3aTDrj+GTdJVs79MBykOL2nVvaUyOahBbs0OlX5XR3T3LcW5Ha2
0X0lg/U4V8Xg9vqY+Yaa+3ky7CPFdMeEBJ1MduEcf1NL6S6Sy70xN3tJofu5andKZJ5wq/dmJ5/n
xgDHH5ijrmu0/V3eDo3zqEU/tnNZa7ifBFD8IEuRPuKyV1+Fu5l5IZW1WuKrAEx0R9MRyBO5f12H
TTe6EsG5NyMfplkzFlwW+ZbisSPT731rCg7qcjOURQasUKo2gCfQ2OVuiITZQBlNJGwzuthFCHcM
EByTvYPbZOgZpA4Q5J9Evfhtz70Syl2bWomqPJ9wemmLx51leM3kL03tjOGpHp6swlfCBk9Iwcr0
ZrturSs78dVtVVLVQHceVjEfmwPeduC1CZIjxTQkyrHuGKg/E+zOsNXR0JVv571ogXQzbVmpzV2z
XFYXJWohv7O0X5Ol+FMGim+l8ONW+5G0opHtzSBlouZsm2zeji8IL8ZkyL1uL4i9j7nxhFFql4Sf
pDTyPmCoKznc1xxTDRMOFov3XebYeRNMug0ODLL7b2K4r1dXfatMBEYz5rOjZWDL0WJnrgR9gW3b
xJMPE/QmHAi/mj0ZyjAlpokydK+fdVW7map+l87ZKTdVJ17GnWlPnlTmn4zUEtz4zRkcayVbfW+g
VkjjSckRjUd38LLBfQUW8yc9sLCDCQKkMvjIkb7pyl3+WJGopHY4UiOHbSgvoCJyikzw3TZ98Uop
zjzmaCppZMLD9PIclIZ96GAi/00PzjRSxEgaFdAjKhZXshZHUz4rwlxJpAh3fVM7GSx7QZRsq+GY
642vpbPA+jbTsdVZcXGriaNUUynOSomkAx5T/iy3XgcnaSfartbMY6jQn9fPbrPOjr1LQBoB4RJV
Ai7OlLmhAjwTFYJCylFJaR67srmLU+oNw+S0mf5cN5XqlnXjGZkRYNlHoPM/WP2fH8D3SUxlwOMr
wbl2mDxjExQAPTrpHtlhDnNfCgL3ZldmpS7fS1altJq6RGJ3bPSBJoxhbvpL9xgxUQc8afpy/Xi3
nfCbctyVrstMjSgTJ/WFa6u7pr+ncucawlFE9ocuMnmL4TBjthSgz5zpTHC+S5TgMxIFYdx0p/IA
gIfvclD4S3SIMANzXTF2py7kEThJWwe89MXWpJbn2kiHGsG02E296SxGIKFHcl3I5umthHC+w5jR
u06SDKdnoGJuVWiSVE4xJ3ezrHzEh6xEcT4kq1S1jCfoU49fihmMc+pxmWSBPuwj8IfG5n/R6Eaf
Fg/k9w6eKDMS05aifDVhTA8Ls8b0YrU3MjmUQtDsrQ+0ksXPcU9hG/VSm+JaRbdjdNSryG3B33T9
A4mEcKVl1M5VOkoQMk/gQSudiv7IRWOVm4eG2R8QKWDcHRQc7w+tngbM2XYRjKB+UO3IiUmAlxJ6
m2dbKrwP6LOSxeX1gMBY8LZnsoB8YE77flHcevh9XciWVdsrIZwVSHmlhgaFkNE8AU5YCZ/z4jlq
BAXs1zbFhbGhE4cjA2zoxcZFBeoGoJ7FbNRQCeYjcYAXFdhAK2XjLcRtS/Q0gBF5plhY9EQv703D
WAlnZ7DKtXObagnNEhSF6fcEDJU1vRkzRWB92wf5piFnGVWJMQ5QsuKZZ/a3dRh+NtThXE0ZYFka
TRQ4mClfO07ONBoZKfBi4TinLtcdpctip6kRPKSucBpt+C7byU7rje9G2MpuEmknXYu+fsRw3vTl
DAe9zdkADzfyHCV3+gUznO29bIHwaxZxizBlLpVlKJ+KpWJdh8sM7alR26mGN9SHL2X0Oa1MN7ZA
C/M5Srw6moKP6PUmjXPzchyaTdUh7cmL+06fwLjw1SSzMxp/XZfD/s41rTgfr5TLUlZji0/YHqzp
ZrIEL8xNe8RODurf+Ae4Du+NvpATpaOsaWBgiHCKHLSqnHwMrFhgB5s5G0a+WXMSoQQIUu8FGZk0
oTKAA5uRxDQ/Kbpgbo05lvY+Rc4msPzNqwwqFsCrY3pe5mnXoqTIiJERVMBD5IdHM3m0RV2qzQ+z
EsHdrQrr6F2nIM7POdDP+zmgtf3l+rffrHQAD/SPGtyZSVJnU2O0WeJHa7fRXIbZE3r96NDebUyM
y5fYYRX5wc3g9SbVlN9/Ka3QeiLNuEiwFneqj3PrafGdWp9t+cd1BQWfiX+4pjZNwzJHm6di9Zvx
55g8Zh/p76zO0FTfazOPGLeYUPH0hrwHFdpfdZF6VTd/JAivzoxzPmOYWmpMcGZleV90J9k61CKc
uc0BkrUmnMsBk6s2Th1OK+4Nb6Cjr/Tyz6VcDmP1DLzy3RxXNyCXQLYp2YEVgSVPmV4MyTrNkv5V
7pEZFJEnRY2TVPmD0hiPhip9uv5BN58q69/IuSsLwJWS1eBWkL390By0PaYTb8J9/7ouOZ/+NSIO
SoFrccy7rUL2MNgAa0hwJGH4SZW+DuYJI0mCiL05q78WwoVsjdSxRbEK/5qUDHeMHlM9dHvLZYSV
2T6/a/fZjS3AT9u++4B2QeINggidh34sLSU2k6RCEb2p90tOd3XWPktVfyyHZzla/Ln4kSxqQEFd
suRRQHM8ZmobCVLfCV67myFi9Uu4Q8ZwhzLaHcpLmQJaKGXwwzbb0U79NMmizoFQa+6s48FSRou8
nvXs57Jrz8fQS1wQUAGawjUMwMFY6U40rL2ZOqw05H35pLekKiEVHe+dQuvAynSMclrHqIr3bav8
6sG9dv2mbIYPneEmyyDPsPhKJ3Cl5iit8fY1jN99/JiYgsWuzaIgoN7+COC8hUwzuVdCCAiTxkFZ
RmoPNnks5icZIy5yct8ugy+bjXtdrW0HsBLLOQCz0gg8Ohxh9QOdbvtYP0x7gs0kJ8KSnFf/bIQf
7x9s5k1Tzj7LNg2zBvgprB/gyn7sll+AvOSCvfk23jfu+CJ9oL+FhzB2G2W88LAY+97rNIlhACEG
XqcZBncAV9octeClEZnIa2/xIvczMGaB5T+iYzyRkzNEHdGm8n+K9V91ENd2pyyogtQDZovl5wdM
C06OfpN41j0oSlzR1uN20Hn7DXylq0eh3gKwKXN+CDhe68ZB9nQo7rET8lL59QE8FbkXBfG5x4us
fBJY02aCYBAMPgOKR0Hz/f0JxERajNou0Ou967z0HhhNnWMeDJ+eGepJGQwlqHlEXCObQkFPiEk6
kMDg/7wXameAla5kVDzG9mZGPaUb/qqFg7qbSdZKCHc9k4iGZoK6KbZjo2CCfxui3Ku02umRhyO7
u36Q258RhS8VIOa6jRz8vU6zqWRUGnCQ5e/RT/bU7w6d7eRu4qYB8VkgU58jd7yjQGDLA1E6vulf
V9K5HAxelJB2ZtLVO9mmvo2yulFNt4ue3+nKEIRF94GpHnslkfuGMYkGU9Jz5ErKbQUvN0p3QM4T
nOq2obwdKvcNC7WjfThCLbW4n8b7RPtVd4KKiEgEdwGqbE6w5AwRpnok5VNUuFEiiBSbkQisj4wh
APyO/IBigf2PYrHhZfoEwEXSnZJ+vW5820+/lQTOQedzZ7Qjk9DmPqNDZAsMwLcAHS0L5951aZsn
thLGZRCDNkhSojNhyqEwzkTeF6ngzWxtHhkgZ2WG/EhAX//+NmmVPShlhPahZfQ7xDsvqkHsSlLq
2PL3fAn3dMpu5TG9I1bo563hRdHkNzl5WZr2LpbVoAeAmdY3P+deRW3LHoMxzxVXo1kelHJXOVJX
78EEI2Hcab4B/60DRmK37sNDpFtfa6N19bY7p0t2l1uLl8xj7mghHZycguzDiHa9Qb+bau9XRbyn
Wfekxf1LmoROOoHBCFswpAPCTU9fFDrsss7wRlvywy73S4Wm2F3Cf1kD11xJUWgD7JPVVU/LOKOA
VHdur2LnaG6OShFhcpJgfDIZ7e8kiZ5qDc/RJvYxv3K3jMP3jCSz0xY2mkLtHsSyX0je/rj+rTen
1QnBHAj2r4CGzU+aNKYEm14Q+qdn86hPB/vXQgI99X4Mxx7wxgkNivg3oqLg4m84b/hQHbQXmG4B
Pgz3/TtZpUMSoZZRlJLXjOltbcd3lWF9G4vCn6i5F6jJAj2XCLyTx/lPrOibZjziDQs6qtu+cbLn
2cUT68QIlZSdfRcdjIcQy39gEhOmVxu2/k4250mTtKvDkdVt8unF1H8rosu0cV/f/X0mf/WEy8pB
ThcFdykfXorsodMeOiowE5EKnBMtl2yK0gkqSPaX2f46jwJ/sPVCBOEU0L50C0MLF5t5dZyWCp4L
MMPemd3hRt0pge7mxzhQD4bl6j+kXR5EHvl53S429LIQzv+4Ic4srAmFR3VQ8USU7ol+VkWse1t6
YZuAITgbIHeR+d5PXEbqoEQQIEnVLpFsD5MbB0kFolTWehU1HCPs78dyOAOje1f2qPAykNCso8cx
T566iKR+iEFiwdOJhQvuNqx/Fd8lStsZXMiLjdMejrFtnBJyR+obIouwFTYsk60FgXALiT66X1wk
SUYTLURmmXZ5G5GbzDyN9AOxdy2Ce3iO1SRXMptzzuq7Ljpn0eG6hWw4qncqcC8Io5tJ1lYKHIf0
JQoBuJFi1GX4Utf0kHykmEc0hrOngXoF/7y/yDSqQgDGhqj0L7bXakjOo9HNS9Hja/NhC5evwekD
eVm/AFK1Vew4tGhPp4fhYDyxHJYxQ6lPorfP1vVaCXr9ISvPNAGJXTIteF2i/06H39IiGvnbTIzW
Ergj08xQm4oUfqP8rQSFFx3Nn4PL2t+zcIBt05jfTu11omGljFFgKSAyESmj4qkrqZvXNZain66b
2+ZcBHYPLDAf60Bc4dFTG9NCMyGBQoYzzo4R0CNokkqP0aiaQbVbOu+6wO1P9CaPuz/W0BeD1jBb
ILsl7J00/shC5Voj7gYpVjTKJoWEkJoOiRWnpV8SnN8H9CAawXItgMkukLZCaVmmBGA8XpeqPpCg
diZ86HUR28a2ksGdVW4lzZyy6QdGTpfsU7CvRLv6BigSO9ELeiNfQc3iTR3u0NL5f8Wtv+la6Y5x
Csn7D1zQd2GX00iLCw2pCcp2SRn5qdRiOTIRvL82DAxsj7pt2Wyz5mL5Wi2pGk4ApMS1OZLlkFii
r8JiNBfMkKLiw2OjX1HwCnvvNbWayI2N/Ar1leZQaT5DaixOgw94QTY/94F5znfimL4rN9A1gNto
bBjBHD/H+j7vMZb4G9Osdvf7urltRB625oqCgyYDzJB/VeY2YMOVyJq9bnqi9Wk2ak/rdEeXzm0p
OkPmJvkzXMvi3pd9WHbVREzIgmVLTuxGx2qvHQtQ9ooaDq+TG9dkcUnBMtR2NFTQa/pB7qJ9FuS7
aGedje+Nr7gKSE1DNz5owobmlmfFebLGNloCQKfm7MROG7XBcwc6AvpX9oHZUwWMDQdVMFRVfBG/
wZbdr8VxdpLCYJUZXUBPzw6kvaG9oL3BrublMb6pw6XkjV7ZlaKGmOZotN4x8wlFoLY45FiVc/qo
fijL/HNfxofrRrnlA9GAZvcNkB1E5x/uUi/3NFSg1t9IrzXQx6r9HLDYZAlkbQTcd6K45FwapyRR
9AjjCNVtGp5sstNFbnbjI70TwdlESYpGy8cYo5dA1yO3SrS/flyiv88ZAaVJmGQDTss0090wZl9N
jJAIknmRDM4QirJbJm2CDPTsj/aETais/n5dDdGX4NyD0mc16D3xJbTlNHW3iuXZH1m5e/cpOLeA
AnkJTmp8iqk4L33saKkqSBFU0Ulx0W6eWkzD2lDDSouHWZd+m9FwaKl91JMG41AWeZotwHn1k2cl
EdwudaN0eI4jK0gL+8s0Ks9pYf2iVb0D3iAocPO9XUy3mJP0+7oEpU3p6Wo/CH616EdzmUCjzRVJ
S5yLFCIfTAlWeStBN2ar/7M+e/49GJtKiQQNMhjWcXPfOqMONDXDNx0AsZ6wzSmms9l6Gb+TyWXu
S9ZHRsau3ugmt6znZLXusGckxmgJ++pNhkhgiWHj2OgF5zbfieWcihrKtVVlzMzQWmOkDskBZI3A
zhdV7Le/m46iMAYYrYutWLOWF3MYyexVaeWM9V1iPVy/lBv5ATT5I4B/XHVaYmdVjQAgK5NL5rx1
NCl7ajL5kxqZigPOsk/XBW5FUEgETrCF2UKk2NwVlYtRkmcClYag/kvxtFOGIFrCRgDK8B1dpA8A
A7+Tx91XTdcWY06goVrutAxFSLy42qTyMvlLO1vnyRZVvre/2ZuC3F2Db2DoMxBYlEbjqJl2HMzi
3/dVCGhbAW6Pxphywa+qRwoJ6xnjiwNw4BUgoaKZbIi2njYVeRPCk6wa8zBEoL5FD7nO95aZ3mmp
KI8TieDubxmTqp0riJDa2mvS/t7olH//dFgfFeHuah/mSxUR3NWe3C7mUckFae9GGezd3+eivyY3
mV3E+BRtmTs63VvqwQ4fukoQPUUnxf796sXQG+qCJTSoQY153+dd0A2KQBORCC4HQF2/0ZYUmmhk
Z2XPafLr+tXfTAB0zHWbwN1Bk4C7+WnVN+Yw42NrZXM0RuxCWeZNnlf+dTHsfr1zzkCvAROdAaQH
C4TiPCWY2fVJZpS6CgfDuJ/Ago1Xr7qPd/9NDOdXkFWqSpLNOupfIPY5dXuKGJAe/3UE4LThvAna
Qyj1SaB76JfvWvFTF6HZXXyU93+fpwEzaAk8hFCHGsNxtIHQl++1SAS+IRLCXXOlKJaoAYcVAOZi
T2oGr0wMt8t7wZe/uIqcLtxVj2JEHCyrgvxlzhyJGF6L3epcjj81WSl4OIk04m69nZtYdE4N1Zto
6ciFJyffO5FnEcngrjxgArKiy0ugw0rfNfNM0gcafflPRszDYaAoDU6AmfGk9M928sNMb/XacKz6
Jh4e+ugcLR8hGVvfTp17BUySuZDYXHBwz/G9EWSBXrjlj9ZjZNfxl/FFVGm5fGtyRsF5nV4up27o
4A5Mw4n2CmjV+2/qD8WngXEvwhMWGSDnExT0Z7KoJ6D7kFtfIotDSuNukVtXKkaBrSvsb11xc3xT
aIjrhdgFLm5x0x2KQJGdCOP8T/Y34zSc5vv6ZgGhCYbv2ySgnQO8sOuWczlh9v5c+XS/Rv8hbjE2
6YXfGTRtW7ryfbjPbg0g1NbBvE9KTyCRXd8rGhucF6HJII1SmGqe/aCh6e0ve/Vz5wNda09BESNy
vJvfEhNXqowxMmzBcDe8NMoorhYDMGHxQzTaTmZ9DilQtwdRF/syI2YnuZLE3XOddtaSo/yJR8zo
627hTftkp2PSsvDHvXG4foqbTmUljP37VR4RDzWx7HDUPdlofbuffZ1MHhqPoo918UTilOLueTS1
cadhxsIz5ntCDtH4Wa1IILX3cXXblDdmY7lxKqpiiL4Zd9exmD3WKvPK+eJn/b2mHEv9fqkN9/oZ
Xj51X5UzdcNEAcsG4c77Q5zC3ortGoHGPk+oAmYeY0aKduodqz12O+u+/bepGSeQi2zpYMykK3HZ
RvpDjf1KRObBTOziagF86X8KccY+SXU7Fpiu9sh4Gru72dhfPzF28Nf+Pmfi8bKAIaTVwFiuY5+0
LW76AU5Ln76F6kueWiKWwm07eFOHM/IK0ICdhI6sh+W/fTPSJwIQxW7w2kZ6vK6Y6OA4M9ckrRl6
VGm9KbvRqk/F/yPtupbj1pHoF7GKCQyvzDOjHGzJLyzbsphz5tfvgbxr0RDvYK9dfnHVVKkJoBMa
3ecUPJXmCWBUumv7pBenSHXyvLSEcLIkhccotpswbw6fiVppFWXqMBaADAAZdXGkUNwdQMZ5z0S8
Q2EyWVMbs2UG1BQYuw/L9BjlpaMMj2rKixP7Hu7X4bOBSVOivCBihiMx/HB6UJbr2vx0/tR5Ihj7
F0CqImo9IlE4AHMrV6wxD61Q+vZ3UhijLzrgSKQqFrIIwJefusBYczcXde+8GI6GsQN7mjS3Ykox
Tk3UKuPGfCZqxbESztETxvxNIc4FOS8VB8Mzd7JsWnED1mlRtvVi/n5+NTLH1RDG9osUeEQGkAmc
IZKeiLBeAm701CuGh9bmL5JUX0hAq+mjOqjF+PMoy5h6C+UXrQWNaZq5YSof4sl01ZG44phZ06Df
rZn6Oue6LTeZIzf9UcY0iJGL7qpgnqbqeO2sH7vpfnf2hO7mJkQnUr2MpII9UiwP+o5WXSlO5Y9W
55EFfQmKK9yoq3V+33gqzfgZdewNdTRwE+jlT9p8m6+ltVZfz8vgOBrCOBozyYfEUOAB+t58WMs6
qMrwgIbrbzrJLTwhp14yll87Iec1hvF0gnE9BikFWS4RD9ID8SZ//gyA6+FZPcz25IA6PFCeo9f4
aB64qR1nV9kZPnMUur6XO9XRbiUvOSXH8tR/zk9za00YoG7t8lGMrC76u7NkW4C6aS4TMYIJ1E2N
p94AbB9WETrnD5O3NMY7jWtZxl0KGF0tv5cSzPnezAbHzXKOTWOyEmnq9bLBODj45B5GGcjQ+kFt
b3tML5Pu+e9Ww3ioWQwN9NjC5qI6tRLVRInYJQXHDe7fmd4jLTtHQTBDrLU1pPQOMv3HBlMcYMrz
JVxiMJYT8OY2ePvHOJJ1bUbTrFB2kcGibDhjhI6m7pZg5NvgYd7uX7M3S2P8Rw2iS8w7VghW9up1
V9mxPRF/OFTX/LZfnuYxbqQSMhCACbPqFNHnTr2pxItu/XZeHXg+mIXCrketSisZMjDXVx4w8OPp
d+m38GUFaCzwRJzUjdAszrFbznmxuNgg0ZD6JkMkToYLkY7Lh98xAuyI5dMS/muMuN+DjM6kMID/
SDUj0mQ07aSWiduL9LpM3vld5GQWOuMipjUrV2k0ZEDdpY5QFxdVpnBMiqML7C29TDohkQxsWS/e
aNFL3t4QXg8G71QY1xDNOVrL0Wjn5OZjqaCUkmX2CtxBpTno4ev5HfvYVckcC13vJvaLYz2oBODv
iP2iPR7WgPZF0A4kXvn64ygSI4lxDuM0AUm9hgL0YJ+SXdrLgqm2AOPlhwYISmqACOWu4D4Hjl8w
iZwrNE81GHdhkngaxHBUnbW8xpSQu6Y6RwIn2dAZL7EAI7JVZlD8Yp7Nyma3bD6PXWfF6IbVh9Fa
9cfMuD1/ejxlZNKMRZXjXGwQ7WVxOBRDas21etUQk7MyjhiWwL0ekzUkKcRkE7kGu/AdiZbrMimD
86uhG3Tmzs6yCUuioA1RAgUxkup706PQp2QndV2+iE3jS7nkL33Lu7hzDs1gPEaSV20ttSts7dAf
kqPpUl7mlMuJydtBJrGoi1zKIwyUOVr0JJLxJtRfUnngvNF+7FH73cJYSl89jQwzGpC+ZBblxYzt
xkd3ECUOG13pCsB8durmQLFNXR4dGu/oGC+SiEkzNwY0RF+uovApNmWbSLeyAG7CzEt4bv4jZxSz
UMaVdHQqppxQnarc3ilhWw5wjd0MNcwV/R8KelwFm/5/uqiQbDdBeRQc3jM/lXFOWxmHMuZrE+UV
tLUrr1YAc0q6lS62JH8+bxQ8MYxXyVWzUEZDUR1V9MfqAIAxK2svk4LXicxLQFicllgYFjkjOEJa
FKZ8iGVp+YKrWs+rXTn1bOU2b/yeYxXse/8QZlHbCbglCdrjKt7J9a3OG4T42LDzpiqYowYel6kB
Fub3+KZXw5p22oD9u6W8RrmXoBm1tEGR0IIydnQVdwnkCnU7R+S82O2H8V+S2U4XWROnQk8lFbAd
n2XRKzCKn4EdOre1euI46H+oD7/LYpKrXGu7NQQos1Oalnk9ud3V4Bd+5+lXRWKRV2LLAa/PcT+g
votkPGcd93oklbi/j/VtJz6RkZNo/cPd5V0A4zN1Y5hEScdD9OwpXmeV96lkq86Iq4sWtH5uj9wq
O/3kjyb9LpFJvNJRENUEsJaYYlg9GR3Fna/jeUlyRWAL/+3+MS5zLAd1zbMEhZa6d6qoulrTf43J
/rvuv9nGJrdb5wIXpBpuUlJeDe3QK/5537Rvv+/7xbhA0rQLBj9zFXy3wbjeTfOpjl/Oi/iHt6p3
GYz/W9oyVfMMlTztsvskulKg3jRPA57gcvQ+87qDuDrHeIumL1cASiCCikeQf7vRF/lGot12F5Rb
Wgw0lbODPPf0ljRvjkg2CyMmE9LSFvdYSsraYDC//zY9q9ernd5V3hSUT6CwP7+rHNtl51iFOcnQ
goFLzFKtFwaa4WJhPZwX8RHS73flYwH0AYpmyn0P/ZZvAUSSHiSwzioeZo3twi9PgGT6Kh+qJ+H/
Q07dz0d+ac1bArHZViIRohSShDPzBzcK1KPqrpZwF3r9qXblp9aSLcHpvi0BrxePYxJvzbwbwZIO
fPqkh+BOOprkeonvMh40wEcIfLqzgJCQDRWUCibb0JjlHQghQ5hdLMTHohqPyQJiwCj0jFZ24yW6
WLTMKwow2Pfkqg5rTxLiT1OXu01lPglafmNMwz06uvx5GvEmVlqjgAJRlTjrrFtZPhwUpbLKBi2L
gG9wQHV4OSj91RASV49jHujYripuFsPYd9ZL6dBiEBNQY27eA7SNF0Z2E6iNAMakSwM0igJKbQgj
i2t6a5DrFi2r0Nfu2jdBBK7cmy88FutdBXyXyl6ZSLIoZWZS764el+zb0uQgxXDKNrFFCrbHTf15
8pgEIKtEKRU7WLTqD187ew1KQMWg1g10/MlJvwFo4CI9KjeAIucTHdG//SFsbtZKw+pG58c5znJw
z8iQHQXF0cBQugGIuhrtySav53s3RG9kMUlBq2WysEzY19FDiHYbX09t9WEBlS/O8nnkvVTytpXJ
CIZRAtOzKiMpXrUAlHzg62uBbJ2Utjb2np6ZwdrJnDXuupDNEpnEQJPNEFA0iNpipDxgQNktQWox
mP8aFPl3L2IwdygS90lVmShXFOtBiZ+r5rJq7zkxgJ7GOc1gEoRZEjAcHyMt7Z3lVXHWYLRyKzuY
fmS36M7n8dPtmzrmKFUVnvEDD9oqTaRQJ+QKxfJFldEcuzxHWu5xp7f3kxJQUPxPELN3xkhiDGZp
VAujYPrSUNSp2gajAEiYxWD813jPb0f1Lo7ZxiQaJrwj1siB4Jij4VpLHuucc1vZv0Lo6D4CvsXO
QGKF67QeRaBXpk8FkkPzkOQxszVL8Ak9LY/H+UAd7wfl2AhkbAtTl7nS0J4WOiyaHelMQ3dIj3/W
j7eRw9hTGGcGlAIXdXqPKNw5gAMevMGhN7+aV0/aNd6NMEYzlC4smlJJQBNCvvX5QyTkVq/Z582K
J4NRh8Ig49DjquLM4e3cf41FW9YGToa4a0qbdTBhOQXLWCHWDcqlUWWN7X1cYAa2BRTp5/Nr2c+4
N4KY8FzkRJwyDYvR79sL4lFTKgNMXKNYVTgJ10XsOnRgzuOfSUSRrTFicLVeywbrmssvZBDtOHys
F1CqLM8TMZ3M5JWq9s/qXR4TG8W5MJF9oWlb1U56gacp+SAIPMC4/cN6F8IExdGYR6Ajo8W1JJpV
kwDviuAafQ6XT+cPiyeHsdg6FgWpHhB8u/arMobWLPnd9Grgf+fl8DaN/r5JKPK0T+I4K6F8a/Sd
LMZrXJOvRa3ynr94cuh6N3JUAUCMUQvPkAx3cXEpK68hDxCeJ4KxVXlpASi3Ii+T+vuqMyxRvBuJ
+Zf7xRhrJBRtvzaoW+izVyG9L6/RBXz+SHbT9I3dMGaqjmKZgzYX+WwHoFtBd9FP9ycth7ou6rKi
Ad2G7S8uyZQuWYGERAZUuamEl+jc4Izm7D8av8tgW7WiKhaUXux/vnYBJA4T4+EbY03Jfe/alYVI
SrG1sSaEs9+1awBPWR1G6NTrXHqxzx3tWUKrMgCBPJUTvPdC6UYUC9YoCqrUFCaKnMVyPc+f9OFV
D58E6WC0F43uV7wZ/z1l2IpjLhv6NDXzEtKrPZpRk0/gLuQo9J6jkRUZWCJw0kASYKxmXMJQKKMI
CY+0eKpeB2RSLDwPWUsX/YlKbGUxxmPOYHCtAbHsNC56nfBoEh3FG0pilADc8rwR7TmDrShGI4DC
MowrfYOMUMycF8usb8qCl4HsJqcbKeyATZqO/+3TFwLxSDw6kLT6FIgZnFBc1L19LX8/KrYzecGS
Jq1BlTtSI3sG5ouaXsQtbrjB0AaNGoyTL8+dZcQP5/dyVwc3cpnAGrZZ1+oD6gZLdpXL/sSjpNg1
qc3fZ2JqmnTpJBqoPovHBEMcLV7FJcw38Jr+OSqh0mVuQhAZ9a4YS6T2qpmDmG+5GVXBn7Oe4755
YujvGzGGqHR9M8J9x83Dqjwa5rFNEo7R7qVWFDMLkNmyKn5A/pi1NUxJWKPlOnfrASmcEnlFGAKn
1jNIa/My1P0lvYtjgnc7mWWT4jLjVPOzED8YzXGuS86SeDIYP9Q14M+oSoSkdD7B0a1ZIIy3f6LH
78tg3I+8ZpNuCEhIQU1pJ2vvSpiL+zsRjNsRVaWUTfrMZsajZzbC177mNSLsW8uvVbBvXUaXjiIe
oFCzOIaYT++D+RgHcsAFR98rKGx07M0bbfQ4LfK+lBrURnTw6YEVAaNHAblarrOD7PU+UO45XmY/
EL2vi/EymdLObSbBCyzhTbYeq7m2IiMwE52jaLz9Y7xNXfV9lWLw478ltD4oLuIABbvDeU3Y7fbZ
7h/jbvpG1jGD/jb5Mzq0PbRGN6DsZNe8OjhXEuNx6kXNm7WGf647YnWKv2IgVn0h6uSJeCYvxcMa
3gEf9Pz69oOCYWJ8ygRUINucham7ETxCyIPC9TJEz42UvJwXsPtKDizlXxKYDUzKOAyrBY6UVkkE
q8aFNfHXUx7ayi19TBYOwDpbeb0G+671XSqzmaQUpySTkOCn8uso2LP4aKh3RXqqyN0yqPb5Ne47
vXdhjGOV+s5QihqFoGH6oiaB2kzWmnES1n27epfBOFYlK7oO/B8oDIJCPtMe1O457u9G0Dr/3VoY
77rKMmqpBMc1AOqnDIouiHiAFrylMN51aaYsGZCJOGBMGcTLUJCtJHEKnQflzZHDviggutZLI9Kl
VLEf6wUAc3R7JbXViyLHjDgawBZJ0GRdqJGJylyZXYjFV2F2Vt6DBcdS2b6rEh1kwCXH5Sidh0CL
umu1ELzzZ7/bDrWxVYNxqmMSCrFMn/MndNSGx8Y3brpLwW4ElP+Kg4aR0eEk34WRZT6cl/xGzMiW
NreSGS8RGUtHhAwjwBSYDEANdvKluK0uGz9SrdwTXNw6a0u3x+Nqi07hmYKlBkD4dlqvKS3DjS8M
N7seTrx+G96mM26kb/NIEmqoUKE5cnyjcwtRbw/H5xZOlXgTn5upzptJxVMQvfNSDrdIs/QnPL4G
mT0fFwk9WYrdXOuXo4ueIp8cZt71h6e7jGeJUxB0GQsKLtkEpimzulizzAXQlHv+iHfL5dsjZjxL
ir7ERR1h9v874mYCiaX6QPzFKRxMX/8fDSr028/tLuNqJlVJEhIikRPNqxbUsQ0OMK0+ReXtBHB9
zgKpdZwRxjZnJWkkdgIIxN6Oks7NQya4b0Ba68uBiccpTgq0O0e12VGTqSpkBcaSSfamO4BzuhgP
UtD8gJ2U97EDJEnXuMbsjCV/7v0Q/Yv3aHa1ZzeyYzd0uQMt/3Ct/RWgWBCXom+WIk0HJH5HQDrj
0SAMqkOLNiD+qxVXFuOn5nnIM61EwP1foSg89MfmkKPjn5cAchIJk3FMSZ5O2VISJBLldaq/FMkx
yr8V6p1kPv0B5SGerbYHyribRV8r3G7hbpLV1epHsXw0DVuVeTH+Hwoe72fFOJ12FvUxj+HnpWs0
ltvofIOXp+2f7RV/qJTjQ1nu2r5U8sxUJpSLpGezCtLmhWN3nDhvMo4FhLmiIQAQ0kkvDB/wWCWe
TQubXJWB6epf0Iv5QHG/0BHNkbt7BQFJOCGGLoFSnDG/wRzkVigQsyp39oRgdEw07YR+6UWuekhs
wHU40QFaeYxveZcFnmjmloUqfA4yL/hsTA0FGZqwiR8HYsALf/vJ+2aJjKG1sdSKE9y2YzyqR80e
MgvPTe56JxFL9QrP8GI39THsxdlZ+vkfPOlGLGN0kmFmE6Z7UOPxFS9zK382gYw8OcApvSSHgneX
3LeHjTzG7oCnOWlmA89N0AlKwQLGIP4MaDw/dwUuVQ/v7BjjQ2ee0ssVLZHg7Dr/J+Rv6/NmubmL
YuJ6FqcDxgNo+nvU/OhEYVVGe3miT9OlzVPI/ei+2ULGCIWOEklnuPfTt+ncaX6sukVB/kIrdym2
U+j2pX1eTXYdy0YkE9zjTjHHgU4iRDVeCvHayik+74eZdwHs20cWltNYLagx/Gzwfit0H2ihWzjw
Um+qYWc0ngVOmbNwNNFjAKWIv67lJwBIpGNwfrvkXT+5WQ7jNPRVUdUsx8BcV6jf6xCUwYuGzjb9
waynU1X0QdnPThu330TMCIqTfhKV4bZoCrtUMf1Tahdjjrns1shtncygn9DduR6tqkl6qxOFl2oS
nEhRg7Zc3TCX67877Q8z8KTvuyJB97QZ+Vp8SlJOwfcjhxgNvpvtYZzOHIVE7DtosJFZZkCTVAGh
RHUxAurUp9TDM/srStqADxGBJLwAfKF2zp/Qfglo8wmMH+rGehSnEr2QAC3NnLAVD/IiXyXSaunL
eJzT8ghIy5s8igJB51nw/k1kI5zxS/04gdF2QDbZYtpMtcGcdi/cKSdwgJ5mNP7nUBeLzsOYk9V8
Nm9SnzcSw4s2LPocSKKgYCUCanyB/lN7eUw99aDfygS5yeTQRqEVIKI9J9rsmx4BhRng6MgHAM8V
yJtlQt9jxjbIgatBvinCy/mD3be8XyLYYm9uCl3UVoCJyFE5VC+X9NVIClvXOEP0u7cdQOr9dyVs
rZeUlQ4W64Le5Iov5ZzcaVF0qXfRTaIL9pLycOl4q2L8SR/l0aQJAtqEuqdYwzRdZ0/RF2P4cX7z
dju+5c2ymCQkaaoqnGbgIemdCcrlZApGebTISmRLmvVrOU3cXDMvoyXyszECPp6En4tB9nMxdFKS
2JoIZNuaB2Ky24iz/S7GYZThoMYkoaXuI+C1nCqz6tChsAVecVPdl/4acZul6Z/8GCbeT5hxEOB8
T0a9RUzvhSqIy85bZNXlbDfdznMyGD+gZ0K+TjouV7RgqyP9Mp4Tv3OaQ+XQFkRuNyzH/t6KUpsK
SBSGkTDocOxafJCT0cJUtdnyoscuFtv2sJj8ZCKKnBo1KgH1Uw9+xMEXrgbBMiOrx634bWA8SC8j
G9dVb34+v6O8Q2PyFK1ZSrOfoCdDEbQqOFjm0TkvgaeK7FBEIYVgjgKAizMd1WNnkVPijqGdXPRu
iMb99kebciRybP8tmGwOrWxCUlVAZANOiO4oumJFoXSJNkl02K8cr/YPqeUvpWfnIuJkGYdBwDMp
3kXqA27idFbxYQ4xuEjpGFt7+RZJnGyDqsMZI2DHIQohU8o+RyQ2QFQlLScxVCxBepgGN9ZuavOV
c377F573JVIV2mzn0PRGr08JSuLe7GCFnlkG+uPiiU7mmEDg4qSCvNNj3IhUdL0WtrhfZSdMb1mL
6akT2hF4GRUnHr0lpJtVlSuJzElAUwrNn9cnXI2xsuixwYQtWFkd42U+4VDBq7JYgX6DKWKrzCwQ
Yd3xQF5462WuQgNwUJSwGLG96XNcu7N2MjAhBHpzzjHuX+3ej5FxMqWWprOWoDeBEi6lXvY4+HR4
p48sxUfZ2jEP1alGl2Zp57bycl44VZGPGos3BiDqmpQo+XcVSmVzijoFoaHuNSuHWYS8HqN/8DLv
IpjlETJLBWbm6R2v+Wp60dG0o8N6nN0efrP7zDu13RURWdMUkD7LhEU+FfS5q2IV6Yxa3fTkMpcP
53ds/4a8EUDVZqOfPUmIURXwmr1HZ54ydz7F3zrnjYLumjuIQctBHw5oI405IJ1ItaCY2L1L+b/t
2/7k0asxb05y32FuJDHnhHv/2pkdKu2T3V6gnOHNloHRlvDhDTXuVF7OPPRg3lExIa7Vu1ERcygf
ruJKeTN1vJ6zXct6XxJ7FY8T5LyThCWBLssNLxdXs9MScS51WvAcO+RoeNFz5SReE4jfuEe36543
0plKX72katGJSFFkH+SZqG3XLtpObKDMYCjuL9WesGm1sKDkpkNP0jzGK2wBZI/14bzmc46LvUuD
eWzVNROKn0qSrevhJamWP2mh2WwZ/YSNbTU6CArCCC4371pLlG+amBNddn36RgATw1LNXKupxPS9
VJlWOb7q2oTdSmxwrTnnd2vf721EMX4C1GmYzZSh3T/f6BK38MnViEGPn9Yrc5769+tOG3mMp0i6
JFRLUFbCfleMy4B8wVYPPcpoORdmg6cJjKvQSS+D7xOaQGK36q/D7OEv947xDB3RgewWo6owHela
wAKlAteNknEUmLKE+fBGmjgrYvHcFjVGBUGFpzDMwga9ha+NDUe3d28s7+fDgreVfWLqBRpKKZu1
AaDc6X7+14RCtBi1EcE4AQCDKHqiIuctlx+NeUjaz5xz4a2BuVRL01iHSoRmQALkEzy4W9I37WZ4
Tq9aF0A8QDWeCqv8/pdC6dltnEJHBo2gPkEfu8GMigbvEcAjsaMeKCVYavWXpV3wyjvUWM6EXRbQ
TQfX0BDRvGhKD+sk2dFQWn0iWybYfpof5xfI8Uka4ygyHc1Oao+ENwJ3ymzaA+Zl2vQyN1uOBvJS
F41xEU2m1aGWoOFksvvE0jGkS+5m27D6KzTTeH/rATXGTYxYWC+A9M/JL9pD5y9fUsdw0k8Ug3Z9
FBzeuxPPhhmnEZpK360x9nEkymVTPKqNejh/UhwJLI7bXCshkVpcuLqh8pMs8Sal4TwfcBSPhW9L
M6LlkzSjg9hUH2KSf0UFwh2m1u31+WGcecVjjkGzSG5aZBSqvkxovwbzWNndm8WPuf76d7vGOI1p
aRoBTN+oT1dfh9aVS45a758KIGcoj6hovgXijX+IAEgTExFjElJ52QiXCS+N3LdPkyiEsuHKBmM1
WTw1pZ7gMX+ZHzvtRhVMb5puRDkPzu8TTw5jLmYvFroWY9oV0yWdgOn1SLaa1CMdlxeX7vhH7/a+
IsZSBK3UzZDOoCro7gUIbYBbp926k6PY6inCqP75he3r9C9xbItLQdq1rTU8Uw3hCKzrLv9qipWb
6akbZ5VNBv3+vLx9pX6XxyTelFoRKM7A2pOKOQBuijdM1ZfZLHkZF08OE27luFGACoenxBBo8TEG
efUrOldpPnYOthJjr8qz9HJ+afRkzpycydgSaNjESK8gMgWOGn0GVnzqTnkggv8QKd63kNrcxqZi
MNUB0RQZnjxVL2g+eUkichLGzjezPnK0cb0t1NBJIjCSG+RmyUS3DbvP59e6b9fv30C3f/MN4irn
Zh8hWinVtai3aPfktQzwDpCJvJpmom1xxm2g0+0ozOwmuugGHsPx/gMVeV8H4z8mlSRpGmMdBfCp
0TgTHmkdGSDJT+bl6qpBch95vOsgb2WML8mSriRm0gEKhihW3OrW0H4Gh6J9/oQ4Hstk/UhskmzW
EOAJmpeJeavEqp01zppwLO281isi5aTYaIKCCNLEKeQoQnHTxZWdldldnOo/1rgKwmEK4oE4Q8Ir
eMrnd1ERGUeiJ5VSyDH8pH4vnHpHO1bHyG1PMbylai2VNV29VZWd5UkDQ5TpVIEMENn4yEMqPW8J
oC75ff1TrUVpmSOz0eSTkAUFr13tvIMGofDvfz8DtdbUZXjjB+fZjQmGy0YVPA3jZENnumWuPf6N
2igi41xqtRTqWsDccZW/ruJ9PHjIFK2u88+L2W9M/mV4CsuRvCSNWuoFnlBoJXl+6OzyPnTqQLha
r+i9uPWrm8LrTimvosvbTsatmEPdClON44oIeTIlctNiiROA6RoA8cuRycl/drUUcCVoJ5NUYGUw
Vqibk7qWIV4dCgFWmGm2kB0VtFuf381dHXyXwtbSjHhJyUhHj0b1zgR9FEb5zwvgLINtZhmzWmuy
Ck0kavmKV1JrEktbHF7PC9n1WJtVMJY0m1We1iPSa6m5ziegxqpfzO5lXXkqsO/0N4IYk5oqjJGY
KnRg9kK/s4fH8EZGZwiws1c3dZPSSn8oz5p7fnX73RgbqYxlxVlTq1FNA5o7fSqd5BYTYqB9s9ar
yVPs/o3ItEcrb+yPTyXACrl5A29/6SFvPLVWFfMshQvaYS4NHzVPFAkyN3ZMjO387CvOnOXEm/fd
L7Vtls0YXE2a2NCoBch++kDnAKIjCOIo2nHupl9Mh3ez5akqE9FVtetCEmGbZ4CSDu3kAhXs2CkN
B6FoF9tN3qyLieIpoEDiTIYSib6KGrK8WEkwXOIWfegtEw99EYrJylFy58fS/9s1Ml6l7uvO6GLc
qlrhttEv4vo1xdDEeX3laAtbdRPxtl4YJsq9gEe34vUiVq7b/tvMY3Xh6QdbehPDLNGbGYGgc5O7
nwT20l3/NiQxX04nLrwhRz801suMmKFv6NB064wORsPt5Fj4oTe/dTZiBMU3bN5IHs/0WU6FwgjN
VU1FZHzXI5JMyRkvVJsilFW3oaMdVMu4Lh4oHlQ+WxWwEXgV1P2Gm3dl1RjfI4xplq4FLY643af8
e+5UdouX2uhRt2ebPnt0MegJbO5m0838cCXayGVcTj6hn8hIF9p5MqIDDcbv0hZq0y+80ud1XHKi
IFuri6s1NsBGiQ6GOjlUSvXQlQUPLmW/kg8iVVXRNFlVDGZFJtaDSivur52roOCJe+UKPC96pax9
7U/4YUDc+ksY4zsbQ8QkTygjt4wuG3SaFfKdQXhL2jeIdyGMw+yUUW5laUQ01AF0Zc6opxJLynX3
vD/hiWH8ZSQVaayktME9N6wS2M1d+aD9CdrrdsMYx9jq0QjIAjiTAd361WPOI9PhHT9bLqkztat6
WpNDO+dlGY6uuki3AOQDDAg6omfJatr2sllb0LpmTpFjdOf8Lv5D7vLrtNgJobBVSapQsFTVx5yA
G993qRVdmnc6OIrQKOcvgbo4vE6E/ffnd0VkR4EkQx8MKQwRcL73lRV+ya5UW7LmYHoGJD2aZ73E
4zlNjr6w1RTTLKWwoTFu6TwjGmxCHFORONvJE8L4RRNvcrncxLhckaeh+zLnr0XbcmTs3jh0RdbB
Gq7JOvs0CyL01Rhphx8Rr7SpspREs8f0RYi/4EnoL2Ux6ynUYZy1GcHNICei+WCHsfLh+zhfGTLH
nPdDymZZdGs32WQdK4OURaiIzt8Hu3eKqwlo29rFDD3UMNpBZ7f4Ln7f/jZSGY9oTNjhaUTWRXE2
lcA4zEc8ANmilTgVp0NhNwHaiGL8YrZiomMRkS7PWmepYg3wnUOsDmgy4lRQ9q1rI4lxjdIaZab5
06ZRhgIdoBse8hNm6q/WI21diRuLV4Pa9yMbmYynTNCGLi1olMb9O/SBwQOww/i+PJm3oQXgtIBe
RIrP533XrrG9i2QzylIeO0UHJ6sjFvXtGMm3s9m5+pQ+nhfD284PGWVUZqJEuzN/zhJ2tqlbI3pC
J0fzAJDhCRd/AuArb1Ym/24LctinwPHHzbXDTXJe3FHl3lmpDnzIpDYimDtrIWZpVa+44ivXi614
pRMd+2NxnDFUnFvNIT61tuCA5eHP7hobwYxLkWKt08wZzSuDtnjCGF0My2SBfZNTKNmzbBVNYUA+
Q1IFInnG3OQBmBg9htWd2PAzKyff07i2miSxl+pZHL0+PM76xaBzek72rh+/iWVsL5P6vKzrVUIt
IL6hg2LFD3jl1hX8Hui9A9qBXs6rJzUs5iB/E8gY3rSUSSo1ooRXAurBflLY80GV9gpsWzlsphKH
iJ1tX6Em5LWH0snve9HSr2htG/UuZzoAyT215av8Ur07v8AdM/9NMFOYbYGFVeVKAp4XQQmEVb42
psZRRx5EB9W7M/vIpiTtpIFvb5gAgzOWfk6H0I3KO7+Sncj920oYm4vSJpvCFSsZhaMuINlK743C
HpeHMOaNHnC0gh1KBl15mfYR8kga136+Hf0/45+8s6G/b4J2WocG9ALKJ8TA6QVbeN5epLN/ftu4
qscE6WmMV7nTsW+dqwILKXGNyQJTGMILRo4QrSuvfOxTa73m1eJ5y2N8SAkkqXwae7x5AEQqr4Eg
sWToKuTdmHYyg9/0gvEZZStI0ji2aLZrn5Y8WENUDMPPYc/LHPdVXJOIqRBg+bCZY92tyoL3KTw6
V3iLisnBXETeWdHQ9NGM3mUw7r1axTU1CmxZ57YHsD0cpwmhcrWBFePrh4VXqd7VcxWvGJIi6qrG
MuxUut4bYL7F0IY62XL2uWtjZ23cZD5p8U0a3wNH/d+nxKqJNgMRDcdEUt/ekTYq35ZmC6plKKPS
T5aQ3WZSZC3kzgTLe/LtvOLvntdGFKP34N3r1U5TJEdRX0TQjRa8/vtdxSOKAnQ5maI7MQ5J7zN1
MUzEyKWcfFLNT0Qbg14kdqnH9+fXspNvqCbRdJ3IwM2V2CQKYPbRKI3AER8wLqG3/T0wN77XxLjp
QyCY5IPV8nCldo13I5Fq6uag6lRcpqXXJcdQKyvLVquUDtrAa3nf38L3dTFbWDRJaKwatrAdfbm/
HobDRMAK8/n87vHWwlhVgfdAEcUb7J5UWhhGt8ZltRbu1ZInhv6+2bK4bUVBrqHbSxl5mHS1lQyj
UGtnn1/NvkPfHA2j2HVcJLOeLBJ4TOTRKQ9otPPAWog5k+f5jrbX02lONFWcwOPKEc07L8alGxJp
hLGSJMy8g1kMeW9jC1c5JobI3Qg3FdndfVRavAL7Xo/Fb+rPuPg6N9V2odmoeQ/SWOAV6K5wSbFX
6MAc7/qw6xQ328ukhGqWrKWK4tEm+NMXUF5FhbOVbIdcKo951jY4RUl9lSrJFro7hTz0Jo9GbVcr
NRHouJKuaYQF/e20aJm02pSccITSx8B4ip5U8oWjGNRQPwSudyks3m/fLvmiSJBSDV+JEjTGfTxe
a8NjUa9WTE56eCWj+tvXuS3XYKLhIq7sOntUdFRcWUUV3vg/pF3XcuU4kv0iRtCTeKW9Vt606oVR
KkPvPb9+D6TtEgVxLnZr5qEnJib6pgCmQ+bJk59tbyoUc1HLnAIoKfI1v40cDWulPcEvPRlQ6MwP
OeFl+62yEskopZhj6V8CFJwTd91u1ALbqIqrDq2tQpR3uHG3EwyrNMd9TFqvSmZfLiusPgvnn5fv
fvMDg9xUIiJBaFBYH5oW+Vwr0Nc2uGrSc7t4Kg/1sHm7KxGMAxWbfEGgQYolZgepvSrFu8tH2NrE
irVBH2dgXKcpRaUqRsh76L53GZ2J2g5eclADlL+k3FruaC8YNNUOkq7Eas4jL+HfPKApmrIhSkQ3
FEZ9WrOj3EoAHpH0mzEVVqXcXz4hTwCjLMChgfl/1DC/Ofc7aQoPRsCj69h+s68OwTiuqQ7TVlxg
gxqwirR3l11TMk3FjQ68VtKm8/oQpTIwoyUiYttmDYpHpfprDGpXEdA0J+GhEDUeewy9+y+uxcS8
jEm/DNaofDbtkqSGIADOj28jWmrVW6WE5o7YWU11m/KI8ra/04cwRtPlsJrjOUDSWGvPYX9I4qfL
esA7DKPoWhTEmhTiG4EL8LCUkd2g/Z5GjReUpmW2PMDvtpNaXR79kKucRE6zIkv6gtYdKrT9zEPh
BY54Q+F0lHuHR4qz6YtW4hg7yqV6UooW3wp84jVKHPNyqnmLybd17+MTMaZUjKMRkQHJgIZKcF1V
VlvcdZlv9pxPtcUWopLVYRh7MhqSp0H0VhuirFPBPtwLfmJVNg82zZPEMmlGch42QzFQsmLZBjz2
PvYNXzwJe57d0ru5YEssj2ZT1H2pmDpym9Gp51dpucEyRjvSvSj7bRo80MKmNoBWByvhVAnsH0zt
KZKNStSKCtowfhfRawmWCeQRg33ZpDZNdiWFeak0aWUMshCCJqP3ifDPoj5f/v1NfVv9PuN/MCA7
1MsME4qV2QmXwA7r3CvRnW2G0L8sindhjPcZgiyNjAJYYqKN9hwlh1bHMMjM23O0HSlWR2K8kGnO
SrSoyJZEv8LzYdoVx3JPyRli7rTldu6+ksV4ICU1TCUaqMoVP836pJWPcXavqN9V+edsvpqSV9a3
bbcLh1+X73LbqFaCGV9EWXbrKkFJMuzGb21vHiPSP6ZL5Y9zZIm1ikQiFeywkU9qQ/6mo4Paw4fu
M14qnbtIqERUsvXziI1LoI5UbwIvElHOqZ6w0hsbjOcdKTzOobc1CGQumO7Aogp2ufAw6JWQKx1u
uwIZeeGZNxPGd7Ey+aTcyugMA5HOyd02n0vkj0SWeyefiywvM+gSJSaLD7H/vpaAi5fjyWGciVAU
PTaaqDS7eR+oK64nsNVgNxPevs4C2qgMPAf9c/wcX//FvBQ+5scZGRfTZkHftSLy3zzODyDt8+SZ
t55xC0H9SQbjZvpk0IUYtR/HCPJnTExdN/14Fgywgs21A+CJH83Yu6pJD5VhdclBzc0fkwwIjybc
ZFqxU/PeKZZ0nzf6rdH3xwbLiMcBK4PfMOCtIxvSIZxbyeEoHO+zMC7LVEN1mSIkNBS9Sfkn1Cea
YgQP/QvlfekoL4NnIoe/QQWTI5z+9pdoRsC8gu08ponB48/JTQ3ixGVMcWV9YR6Ay7ZVMMBcPt+2
8/8QwZixbGRFV9YT+hrSr7ErrEUAXxc5CYBAXBa05ZOx/ktSVdnUAZph2RiWjMwYxkH1SEoLq1gU
exaw625czmQR933Y+XVkCICdj7UdDqnbSiOvurPxKT/9BYynFswKBBRL8N4L6zExA7T5oUHd+fJJ
N3IQiFFNwzQVXUPp+fNXm6upIUWLp1BZliiVHpT5qoywhbRxA+FMsh+XpW31nyHOVCTVlETscWL8
BrI47FSZkNF3/4CYGN2c6Ygm7dPiLzbelE72yIP3bbjgTwIZZ6ElZiTXrYCCi4SKPapyIFLIVN6G
ra24qomo6Wgi1gFhMRH9mqvMPtGS3ljSBs9+l25HzDz1pXhbCZMcAjvl5EAblrYW9gXS3lSYLioQ
xLt6JyXnruQ1cbYQEJ8kMJ+pBnviMOt4ORRvBZxlVx1LTIgpi6VagEQiWEpohfAQOv/hFjXJ1A1Q
04HW5fMtYoXBNJYJiifx0+CEWKsjuN1BuwVXjhuigX9ZFzecCc74IYxxJpUwVPEoIVRq1dkgnlxq
dpWBxoz3YuaeitUNIx3lJhoklFMkLwUpAHHn67eFS7vsL3Xjz6lYbiwlToOyWHCFphk6XZycxJJw
wD+bJvVxcSwb1qgZUycULdoEeu+bY7bXytDT8Gq+/H3+w73B/wI+AhQdCydV9MTosxAPln8pGodX
Or9EFzNjoxgvfHHFMQ63NaIgrenNTT+w+2RXYy+WjM+ke+BT5s65bZvwx9kYTTemsVIw5IP4Ejl5
/9APT5cvb1u5P36fUe4yqzS4WfhZHZMENVrZox3GrjGHvEC5GaZgsP9+JEa5y6VVimBBDyIGOutk
YN+JBhrN7D71Q+Seupc6mS8eZ2fy/+tLZGEcfb+gfpNCtpj6kXbgDt1sK/qfs7F4UmOec2mZEDuU
6NiSyRqluyTm9WC3ikJ4G8giYD0oxwHj9dnpZVOOXYcCwCjUPeAe3eCFchdFO3plxOleLmvG5qHA
L0VUHW1zjbXeoRBAVCPSgg05RLKtqceWh3+kystkgjiRSRQRGYViso3sIlOzQkUPxJmFq6K/UtJ/
jOImVLG1MeM8dzbV/EMSqwGGGeWSKgL9nZQ98BNmF1h6bxyKBgvFlHDicfNtHkzB/kng2w0wlrBW
K+GVnuhwEeHT4mledx8ewpNwhyVzaCW8baQdd91Lxk2tt5qMGpr0fwQz5owuqTHEBOlo5+kH6QcN
jYEj3cUneY/XK8LjeEzs+JqXPG16KTTUgToz0MZhe+py1VQ9mfB+rbO92LtcCtdtn7sSQP+AVdok
5uEsxXEPC/Z7d3ZzN/LC83Ag6BMJjsAbS6K53he9VGXdULGxC8tKmaxmznq9jUak1MWJFvbwPgIl
S2dRN5Xf8/A2298MjVIVk406CBgYZUHs1cZOM9+fyNVN5nXH1gexonJWDhi7vcXY7TEBDnjgGPim
R17JZXSlbIo0MWjjAfT82LUWv/Gu8bmUNv0IGpimrGIhmMoyzWjgEEjh+7EPIDtoJriNtKu2vr/s
q7Y6UZqo6SrKlSp6Mmw3DVs+u67qeoTJ+2Q/usWNYC0AFIHeLbbLk7jX0VsvneGpvAGxnMNrKtKb
+qIvK+mMdlZyLATVgAQkV5Vnk8geycBpSoSrsZqOwVDvGzHbc07Mk0mvfWURbaMjCa4hcwowc9/0
VkXqm2SMvEEnVtz9lJf20KbGTpwx2V00ewkwFHkZT2VpWLWk3GgDeHiXJrfQwNkJQXPTyvoxG4lL
quKAnYgPMVb12nWE6S5NcnVhOHYtDx2+RT+rSbImgcpQRieNVX09qmopLmbUvb717gJWcQrKDfaS
CE7+d9uOzpSZn08nt+lR1qIZ7c+MJWzDoKBwjOr07ieDnXFLH5d89q2tQcdPB6W2uPpamIvuKzOq
cVA/8OsnDfzBgUMWK32Ubyjd4eBqqOMSMF0gkGu83GvLBD/OKrP0AuVU16mg49GZ7LHV+al9jJzk
OboCbbkVR9ZbWLB0DiCfJ5PxoU2hTYqIvMjJBxMsL4Ol1BipFt3LZrAZeFaWx+TiyZAIYTPDd0Ya
1rTocJSywAvm2zKIqWGXCdVT5iSVWUzhQkvhjRP4uo2iMBwLwbLIFnMobuqZVwpvQmnr8kRdkQG4
I6gV6Iy6LEs/VkREYx0jv6VxWrDqI/Yv39ymAaxksEiWMtTDKAf9iCPeqgfBEs8gLv2+/C4d8Ui4
b+jNO/w4EMv6VJuowMUYPXKSQLXFrvseN+rD5QNx7oxlegIJuAQoAl5KsbTvJTAuHMOGE2a2q32r
YzApeD0bpTylgNcle5oYSJgv0XzJTeEyeM/MzeMA16ADy08A9qT//8pjZJI5YwEaOhFj9Qs7sq20
OZOCR1zEE8KYT7uEcxa1SMDT2iu636R3xJn3buHJYNKbMdGWKevw+GozFPrLDPhRLB/iwWk2E/zV
dTHuvNeGRQ90DIgFE6b4QASjSoETTtKVbgyc0LvVokL57uPTMNZZBrqsdRUeYii73puDdiMPwzEK
mt/ger0zk2lHsODXiMSTOoQjz5dTFfuSa3wIZxs3jVLJtRmgSNQfImQ5mLU4D5Z6b2DUArsxrril
Np48xvsVY2nkigDv17rld/zzbDrK2bgK97TiUfkBcS6b8aanWJ2PqcPGdSZNYg1S2Vk5lqGvcQfF
OPrIFrLFYdECo38Dayue7Eq7NwYHL/Sb36aF6c+zInAnxXgy6aFXxtyLYh6oEyphcjxZclQ5qvo0
8eM87+7on7ESM5nxMNQDxj3pzIDhlT5xQ3/BPlm6o1LbNw4PYbaZhK4+FuM/+l4t1XbCXaZd7IjY
h5N3PyOpf6wy46zkqi/owcN/px6MN2lUNYwVAeiOJRzdbsAys2Ti2Pe2K8G0ALoPCh6BjJNPtC5R
ixIPliL1VOE+Q61gSZ8DoH4uH2VbDnaPoHdkSKhif/5aRSiGQzVjCn4sQyvJFpSmaqs3r1I5sy5L
og7pq8/4kMTYVK8naSiXCPV0XEpC53XES7bxef3WrXFWOMYPOczNjU07hBRQigpV/SS7dKVx6GLp
yGjle0wroCeFNq/HQ/5uG9eHVMa4REOL49LE6SThYc5etPGljjlat117Q6cBL1hdJHikf/5WiTCX
chYjUKq+ecgBZRYVS/4h2Vi95ks3yzUXiLBZgvgQyLr5cjCmzAQ3Cq7yffPr8kwBAW817Xtel37z
BlHoUFFdBIyIbWKOWjFU3YLvFtYxwvM/wXwVNBNHCbfD5koK4ywy0AooU4kqqXigVfPAoRWVZFf5
vONsvrbElSTGSXRioncjQf0GteYC/ScvvIp/o/3vggbSl74Jj6nfWWbqLW6DEV2uGVDD/WJu2BqO
lQMoeuB1yyhLpmqLoeBRYopRZAdzdaUM5qlt4tdWU25mU/iRj+iXdZXodJOym+rox2V73/yeqz+A
sYhqqMW2AfrSydPdRG5Ncp3ysL/bX3Mlg4k1iSYFcZ3DERutU0jf9cmZFuR202wl4kvT5XCd9gAe
kcsn2361EKxMUSUNnKpsXzgWokUwBKTFom/6lOAXGR5qOx2m1wVH40jb9NArYYzfDPteIbGAqlIz
T5aWPcQSuO0HPxlvL5+Kfo+vCvNxKEZhlqwmfdbjUAsSnhzAEM4Tlur7pd9n9CEQCX0lAwiDOtU3
QdV2S9Fci6hRAex5J6CL/98dh1GNQu3rURmxlD1QXmTpKZs417UZzlafhXEk2Adbx5oC887AEZp5
wy4Fb3rCJYHfFmPoaP6CGVFmW/Vju0jhGyhL9ikmK/clv0aBhge+/Q8q/UcO26U3pKmdAxGPyv7Q
u92e9hMXHy8xrPD5P1SiNgMLiIT/91QsC11fl8hBc0BjWrcYLNmNsa5Evgbe3NaP/M7b1h1KokSj
CkoZOtuoz4wGk1UL+i4UBW7k59ZsrDIrrXryieZIw2NfDu5l7du8z7VM5ikoREMstulIs5DhjS8J
R3RVy/BrMKzUnB73ph9cS2Myg7CRQOsSvmUGgKmciUtRgiDT2PFgCG81bNaKV5LYjj3Kr0nVTHj5
UbZHygPVYykr9PKX7sxe62OoGugL7QzmR/xvuiKpAAmXSWzNEu3otnHp1tHcGXc55wq2os3672Ly
WBO7rjAlX4jYVLaLxNsKM9cyj2GAJ4PxxAmW+xV1A5cyYFuC6A8OLRQnSGHBhISkiPJ9tbWr7S+r
Ek8q45fnDnVTQlFysyl6UQie8tnwR230L4vh6ZDM+Oca7KSVVOF0xanbK0f9bauFugudjOOZOebI
zvF2kzyYkQoVEg8UU9XtaPUKx9pdPhDv3hgHjdV1mF1TEM8SskeJ0wpBvd3HvHxyy5Ph2aQhaTUM
A/XZz2mW3oBUNQT8xInQ8aE8ToGj/pQwctT52SOvVbEVotfCmCPls9pGYkanCor6UWkxk5ePHDva
bASuZTBpa60oLXZfIG+syBuBTejq2CvqdkfzpF/PyHEaX7mpHpNHHop1uw+zukrGZWKJjzyPBS2j
75ObzqtO9W8a8kK3qlzJF/z4n+AeIdYtbImTmmwC/daHZvxnJsuTIdRvCd3kUVhI6oujL2BEFAx3
yTGGDQw9J4HY1s8/msOiAaIyCoe2xsc0w8jvhMAp+sQvBtH7GzP4EMM4RqEQs7pVkXZJFWjO9jPY
zKSFN0ex+TRdXSDL4aH3Y6ZWMbIh+bY3bWrW+Tl5LUClmQOAJ+6kF/FvWjsf2sJ2+3MAebLERKW9
WOqjHuaYtxr9zgg4bDbUpL7GO2BPTEwY6uDx/mzf2VTK0kJQzYoEz8yOKdg5w/gungKeI9mqYkkA
msoE/8FMOaOCWpTIYz+NAE1gu3G4W/Y9+pCjT3vH8Z6+EYMfeF/syJ4Hm9g84YdgVg+VqlXUXERt
NdeOoWgHZY+FkdcNF6a5lf9jkkfWwYABRC0LR2mrZDDBL45esRpbff2LmIu15L/m5iXE9uK/UHpZ
QlEQwCE0/RmvnInFUigddWJ43APuEpWxFUu89TWbFrxqHDO60bWzWOgTTtTU4lPc1feGicwjlh8u
H2az4fPROcWRPuvgbKTgyy/Qt8W8VXciR1rOUmX0pic/9Xgvgc0YszoUc3VDEWCOUkfLLzTVYzCP
D1MkcWLMpiasRDBhrG/BcG0SFGybHJyHgI67S4CNqGNgJ+pwzhMewmsz4fgjDywYn+9P6sQMLGIo
fNMxE1p51HxaeeRVfDYteCWGUQdTLskoCUj5267/lYqhHy/qt1jNdrGYOBnQyFLNa6pf1kAguT+f
jARqroshIE9z8qyhYhtEhZWafzGLB9wAUFWKCXPSWCSSUWRzJUstnLvyMuPtlBtYa0R4hDLbZ/mQ
wnwls8mRX1M4ddLc5kFnZ/NB7H5dNiWeDOYTYZtlM2SqAidbTmdDQoazRH4R8iilt23o4yjsZ2kW
smgNjqLGo60umh+JXLqfbSP6kEGPumqzjDmOYLZ0WsuwKxANAh12pGwaFHScP8g/ZlBcRG5m88pR
vCtkjBczzkuXhjAmM4mtGugDUcgsLai9y19q05gwXQFeAt0ERxOTtqAtkYBuHI+EzpzcpKwtxRzs
ev6ZDucuPQTk5bK4zdtciWOUL8zUGPtTUSIwxUOWf6tABEXGb2K7rztex2WzQSEpAHJoGL4AvIL+
Lasvl1ZTOhsGjiZ/I9cDON2WfeYEjuHme/3UY6lN/JJySVi3M7SVVCa7loYeuN1OxzQSeFA0pLiC
DZ78W9NC3wzA3dm/fKHqpg2s5DH5jBnPVYvN2rJTN/loV+Hgk0I8KGPzKqhFbeXAMFiBOMx2Hse7
LJLOWRNaU1FZ2Dhyo+qy14ztAXNN+wKb9lI1eiJGchfGpjdl8j9dQ0or1oPnvFhul7R6EOblrEeD
h96PPwUQiNQazL3Nia5qrBL5ZiiK+45Uj2M7WEWH3ErXH+NCfM3CHcmBRkvlybQBUXIlIzHsy3fx
H7445swkyr8EJpXPX5xEbZX2CRzo4NF5m9hNz+Cg88SbBdhKedceQfCx43UANg0VeOZ/hTKG2gig
sMIqcNRzzd2QnsPCE3g1g83AuhLBaPKsi30UV/AFQmK89kW4n7viCMiqmwsoCbWKrTS/y2xxLl/n
tmZ9HIzR5BE813MVAUgW1ydF3pUKr1O5KQCmiUXNRBRFFscZ6fNcgJQCBJbp4JVqfDB1Xq6wbY4r
GfRvWDkBvYyyoY9xdZ3zXkdbXg13AOVugOZ/cFXu/uLOVuIYDVRzIw97yhiULNOhzs1dWlUci6f6
9OWltBLB6FtS5nlpNkgcsV3xMGXNbtQ1xzDje7HVZ55F0UB9SRijeWPcD2pYwIe+j45GXvGKVLJ1
aNUTEMabiAd5edtkf0kio3XJKFRDl6FkTcrgKOnJsUyV371Q3TWS6ckTdqaC4RQ24CFTem3T+KmO
lIMG3GuURs/9jIqGATIhOfP0ofdijex6s7uZ5Wnftn+xoJTy4/3RX8b1IgVdploF6jGpgUzYLQmv
XEKj4YW7YClc5CIwxUlGfhN8E21gc33zZ4XKbg+maFDXcl4L/8FUNPBtG7piqiz0MdBDsY4pl4bq
l8fWBckx2iDmw/hjcmnJlVfi3rb+D3FMKtCTmADAgj40uPSvCAl+KUHPKSrwRDBpqBYGczZhCt+J
ipeoue9VzuzApl/GC/vfG2OcS1igIokdzDTedKigUagFpSHjPRU3I8xKDOtUGrBb9B3UoNEja4wM
a5xDywju/sZ1fRyG8SvVYnRzl+EwYybYqTzcJYXxfFnEZq+eliT+vTDGnSRlLOfKUtPkqH5SBqt3
ZZuuj6O0zMo5RA3LG26RtdA6dWHzcBa8e2RcSzqRypgHOOcB88WTL2jHiAc42xSBui2mgCRUo1mS
KlWLukUkqAJWmChuZc+IUqcLao5b3tTrlRTmIB0mL0xRRxOxVJ9b3CCPWnozxGg6ilG6iUWhLBw1
SIRBrAT8PqYsDkOZeVoyW9mMXZoo0F1WCfrFv7i4lShG62Y1UISREiWCvNqu9NwSldhCtzBL7lPu
dpDte/s4F6N+4qSFatrjXKF4MGXkrLzO1abDXp2G+TD5LPfmECEBzU7ld4qJEuzugJEUpzjw2628
r8SEH91ohySPUAfJgNZsHodutPXwVQp5afW2Tv+5tbeG1iqFqvKpAAcTUiigl/dNoH2PxrtEHzjB
jl7NBUV4K86tpHRlRKYphvsxzA4VHDcXfYqdlMfCHrLjgs7fZcXblgeeW3THCQaJmdgwqplQEQq5
JlPlVt05NB4xG7NA59IJyDyD04XYjq7ahzw2VpTtWCoFwh3d+/1eRlB/0q1Nuifuylf5b8r2ukwU
BWyD8AfMu36UpCSQE3q8xLSrYjq1MgHaq/orjV/JYaJ4IyMLKrAZ4S1BVN3iGn25vXJLWUVUw+LV
0Ld7VytxzFeLpKWJYxqkzAH7keie2tpOH8vD8IrH64N2S1e6pF514KdHm1awksx8PzOVVWEmyI6q
3KuWV2FC4fbhskpuuicddJUExmYCeggTWZlAEM4KOsNoTeSGJ2ggzuMVGDc9Bur0ooY2i05YMha9
rsMqEfCiIwSah42RauTKup9LXCC5uGXN2IEA4JamagoLMsQCx8LEsvR3WEZ8XHbNe/f5wONl2/ws
K0FM/FCrJOgkEKQ56ag7gGfs27G9DjB5ePnTbHftV3KY0FHLbRdXImZS9aawTCn+2SuNp6jYAFZj
VYApn2cFlFVxmDhxlv7kCKda/cU3roQzYaVuw9EkNb7b9GOqLMomDGR59YxtJ5rVn0qvFS1e+XEz
tV2JZHQRb9hhjAY8/N7p9budAvAAn2F3M/x/iGHhUNh60Lcmrs8plFML3kisB3ea8JyLi20o3Nfs
ps8Hwy7l6DaxOYXxHqqiCNVCoaKjXciW5lEqkfhEWtylCk8sOu115Sv7IIUP4ZWJtnPflXDGgbSV
gAnNOkQYPS+e/qRi0jhyBLv6XQLLQ1lwBz/zZ19/5q8s3w4+K9nUilaeZUqDoC5aWMl40H3RxcTx
nrjBLj+pKIuNVvp6WWE3/cxKHGOU0dhnaZ/iqyaI4nObuX4+HJN2di6L2SSkoYzJ/35PxihRsu5S
s0WtgMZU1dawHlQDuzb9knSQdNz1NveVzNMhxhbnHuD9qMPQfXQybzWvuY6B2ohv5ZfY1q3AinIQ
XscYEJuPPFTKpqszwSeEjJxit5mQrlWzkCg1noGTeG+kvyvZL2Wu4+YJYeJ5nkelqfQqpbnMbirA
LYndOtGVq2Dl4Wzd9rvSvfwR37paX5zb6liMUTaNKWcKlsI5Siy4RT+7ZJ5BQQm9DAaLGIWracVR
7OqdHim6JU+JX0mK3UQ/urbe95g3XWb13BPRwc+8YNvbbIWamKFdErhx8z03Rxeb5m76TMajdnrp
Z4ukid1jHgdrXbFiOAFH1xI216RrCbb0CPZktGc9+R4VmKOZf2EP2UsWTm5YBXY7Y6N6Z+p21rd+
0RWOFk+2EU0OUYQHLZNu81lwInl6yIXU0YystfKueRrb5KoGCbyQTg9oIdokJD5CM8cWNh2pidiO
fgdBLZoxBXAKRG2fwl/3SWnLRXrGPhELYu9KSXlslXx/+atRZ/X1o32IY6wgA0Aqnhpks+h37KRS
PQ35vLssYhvauToSE4JaJVxGo4cMTO8Qqx7BOR1a4SL+UwcRWK7HM1bm3MXVDLLP0psnoQLzW86p
IG1jAj7+CBaHGbRiGKkGQm9wlrwKU1bBrj1RAHr4VzSclCGcQsNlRCcW41YletTpGXKMyaNPhNKP
E0yBjE7hzrvyefnJud/NrGIljvHSiawuqZJD3OAtYKCq/UxCZZyuJZB3lHZ4+DvnQihviEIMTWNB
PnMmK7WpY1QhnckruKllT8ujRxJKftI3LvhbvSbAMmkwN16nmnCXBljdqYQlCkPVLpfGG7niEXJ/
0WPQ+GEYi+C/kHabGqPHfd2RpQzSxelUtzEOKa9zs/37GtYYEuCiQQ7zOfCKeTNmUxstTlDf6OOD
JvOGx3kCmI8oS+IoZG24OOY47GqSHrMy5pEOfokJb5dkAnVpmsAlsBCwKmoHUnbJgqe5Dn43dScg
e8qbgGPwPDH0qKskZYiXSQcyYcGb/5GQ3h40r5pF+7LWb94XHvx4YNHyFtsUNqWpyHsFQlLlVkXZ
PuQ4xq89SHpZKwGMRlV9UqBBCgHCrjo1+9YnuWXcJdf6T4oVl60qtcjP8JpH8fo1xWPkMt6y78yq
TfM3ucJ1jME/fR94GbJayZWP/NEC+nOfAsAncQbLMgFwrIi0HeLo+0DapeCT+b9MGV7+XMCZfdaJ
Nq7NJKc6YaTX2Fqm8Cp2vN9n0p1UKoU+pceI6yutPcmDd1ndNnUa1WBVBiYNJKiM/fehEUbYI71g
s+0+FXZFfyfzxhU3j0DBfibK6lh8zORP0TDlJBKD2RGIYhVYXyH0Kuf1+yW5oB8bfKeSasgGDIf9
CnkkZbUMJ6MHlR2jFiwL+6UDtRaRrFngvbU3VcsgoNICRxLiIXNnTSxWoSrFCwZY32FklPaM//Tc
tFRMxmDCE5Rk4hceq2CIZmVUsfy3wmq3Gkjk/HqKXV2V3aCRrbC9nSvw1CznWb/OhEPYW0mzI9nr
AM78/6eSAK25XobJHHhIyZLkLRbyxfV0K+d6YzVJZ8dS8HpZzhdNYeQwsWKG45uKDNCUgfiK9F0I
f13+ffrvf/IJzO8zOSjgHiPGNrBqVur9ue4t0gN1+jCRv2AN+HRfjIvN5VonQT9jbXkxgDyZHKRa
8S8fZfuq0EIBCg8vLpYPr1iMWYgJ1hyDZ+RQmL1LxJ7Tb+WJYFyPYNSknjMTu+pEwdJFqbGyYuAt
xNsaM8BdfRyE8Q7GIqdiNeDl/85uBsY2t/fLc+pnln4t+DLWALf3fMalbVX4EEsPv4rl4ZJXWjrS
rd/xuU1SSzW0fZCRgxzzFlK/ZeBfte5DFGM9gQLkOAkXFUWAwFftDOls9GCgtqPfzNfGebCTp/ok
ueKu3ZGXkIdN3qpIf7pgxqiaZM7LegQXyWhPzuK8LdoKrfg29eWb5RZVM1vDsJ2wNxs755HI8lSI
MbgSw/CAfi1YuAxktxjsTV5F+k3PL10uY2pVJXSREVAJXvs0+5OHSHlMD7kdeMaVeJ1cYS2FS5zI
ohul593f1Ps/3S6T1TTLiHWzwqTidgdAIN3yEKdH+aVywfD2M3WQR4FLVNiTypqPvBIo79OyC7Py
XK4CXcDhs5N+ML8FaC3s8m+LN7tYJuzGfot4eE0LTcWZ95ynSnvh3hUm4oomcNRtMGJHa/C9qnLs
jXpsel4/nGOkCuOBSowQSEERq46ADY9hFDuTcNKFM8ibOEn3FnH++jOyOUpQSkMVFhpmkkvzmEbi
VZDpWI0cuLOUH8Y5t+dp9tQit80ABLGFsq869ToZy0O/hK9ClRwndf6RSGQfVeXRmGTbTMlZVrsj
xo/voz7xQr0/KQlv9SHvKzBerJXlLpWWWnW08NgnN3L67a9A35+uhnFfS0hGFIWx+HBUfOwWdWvl
UVdi53I4+5JSvUXmPz5SYZxUFGVTIyrB+7Lcd/ZHWs3nAVW+plSMHMYhTY2aAt2L5Sh0AQTqNZby
au4bAzSo8j3xs90IBGZ2knmFYF4MUBg3pRSqMqeLouI1IlwvTnMd3PyQryOQTpQn4gqP5X7wx6N8
Jd2Ae3B3+W7pmS6ZKuOi5rLIaqmWAWnWRSvNXyvFr1OQxWlOID5eFvX1kff5fllA2FJUs5ZIg4oe
Qu/Sd9d7fVZ+kA5YJrmrRk5mujWwt9ZOto1s6p0wjNizC4E5CKF6f0FBuHOLXXij2Z1P9v+l41NZ
n5REylDPLb5k/6rmd73yO1Nqzqk4YVNlcqI0NGMhleD3RtLaeVt+b4z+n8tfiuM53lDbq/xHlOtC
GCYVcZPkz0E1/1QmtMTFlgOa4Ng122adO1kvFYIIpYK1oPUHANCQ03FZC3gXxroPaVSw2ALYnyz2
5eWm7zhgBY4JqYzb6Du1yYQOUV7Nrqr21KjXRno/VrtG59X7Nr8LHrCapJlg2mNLWYKhjiKyYTgo
AfTMP7r+TusGjnptnmYlg4kauiDnxtQr+ChS5w0JVoenpidE+0EdLSkbOHe3+W1W0pj4IavZ1Jfj
gGcECuAkE7xAa/eXlZkngvn84QQgzrggRMUzYLlZ6UihxMkQeN+F0QANhSuxpxMIfSVczVn3XTDh
Y8bw+393EiZOLLnSZ0VCP82SIJMU0Jfk0Qhsu8zVB2HigbkETWSAGAspq+RhfIJCVGYJC00mm6A3
Bdj0Ypx4qdx2ov5HKqoanx9cqh6mNYkQ4WV/AVQ3OFcApNZ2t4vhrmc6rpRZk0unyqND7oSexPFE
26F/9QcwGWs4VnpttADzU6B9vFuOwKU505F2RSVb31H62eaRR0l3WW3QFv186grJeSHOiIdtdZTm
O8CbZJW3Npf+xpf4vjoYEy0SeBJ5QdPGkc+dQwflIyCc5Gt6mZXPozfjfkfGeeRRlneLgOckvca0
sTpH+EGJH0NXfOlepavWUQ6BJVvvT1rgJXmatBlSVsdl/AmpMx0xGMauib/U7g56ZU2dLeffC/O+
DW4b7rp5anOX7pfxLgMhsQqSS6ybn54r6SQZ35LsWYuvk+5OANbmsgPYroesjsc4mngG+wCJoDHm
uXJm8PvqB2qggTPfDLsf5UmxpyuwLvgcsVRJLh2ScTztMJQzBpbekQpyasVu+Rj6gzuf0PP6H9K+
q7luHtb2F2lGvbyq7+bu2MmL5nOKeu/69XfROSeWaUU813nJTMYzGyIJAiCwsHCMjgqrLkR2bU8g
bYVkPujRBi4hcX4G+e+lbw+JEblixMq/bIEwRPFtRz/AQ/sxQG0OqZ7hObx7nXP+BCZKp/IHp7lq
72df/QzlyDuRlK1R8gKzZVuyuBCMDppliGjHjRSGrjBuwmt9ehXDodLcaQMgbq956Ow69kgXGah+
GHlAhg2jQUk8N6tSM6aybdQxaq6Lk8i9Uy+s6hpDIV7d1no1hpZqSgdMjhGf4+lggL9NJ9C/x3/T
9Fd1WcnhDKONU2A6kIabndHLbM7RHHRMX5MHZ2Cx6Cm2n0Qr9aPMh9CVGXoNDXKziLzQEQJrup1d
QESs7Gfm1aykG8PBKzTUQivhZgVytX5TM4Eg/F7wdXuw4hswRFp6yIS97gdgGOOEy77a03hOp1ib
YSILDk31VXBoOpHVFs7SD8pgyEE+YxQmnu5l99JkgmkgHaF+GYJf+/rB0HYaT9E1dZ9PFZZSzVdc
hXmtsVnJjJCYJYMyD6DSbMUoEOBD+XMwPy/xMWANOGacyGsX2+pEslAC02sP4uIkO4f6ddo87W/T
X5RMwvgfBUMTgZh4f+R5Bn7YoMZxzMfMMKuDjD5W9aDBafTf20N2NGyD0cy0hbeBVX0TSWmZGo5D
GTYQOR7zDJxEmEyKRmnjG5mSEB0DZ3+FZAEfHdSbNErf1JLPO7WARyziRy58MUTMtZ2/if2pnxfG
42L7sP6IUqnYuNeyTu7IwnrlSWrdWrvdX8oWSGi9czRxAxCBjSwZM6pFqPj3IDvNrfRMIPAFM0Dc
1u23tVARb2ZkUjnkDVjfRN4qxW+gknDy4rK/oG3P9yaECnmLoIjyRoPnI0Qe6KQ8IDkLz8eCxLLO
hfx9dYmSPmulrO8xqoSXj7yBtFLIao/fwm2/OxqynysZfRsJOV8jhRuC2VNRktBUYlCt5ahgVFoG
ILxeoxte8pK8viSoWe5vJOu0KOfEGwsarBZYojSSfSQ4DnyenjCO1d0Xw9pIyliMupphihGskRR5
8/Q818wyIlGrnduqUrYhkg0eIR7yJlFpzpharPi5h86cHnqxXDhbvttfEGvfKOOQpmXQSSnhhQ+e
Aoy4GdXvRV8yDoexa/RMDCEDziBuiYltzzFAU1l8v7+KbZf65xrRczByPav6cMJbbgqiY1m+tHJt
F3zgLuB22Ze0BS5fqzk9D4MPIpWTWpgF0okKzoNrw8q9yhdyMz3XGBuO0AvJb/VS+pnHejEyDovu
pELKvzHECA+A2JjdPJS8UVTsKBMYUEyWGMpaqCr0deiQ6ArC28k4le1BZs1HZIkgf18Zi7iSp1xv
SXACN9FiOvNgTNcJ39r7p8USQ1kFZQwTfSbJ4YzTPC1Lj1WQW3XcMaw4uZM7d5bu9lHUNgezeCPZ
VTa5hdS2ZtFw52qe3YJXrEIC6mUyMobOs9ZGGYp2Cns5VBGO1/whla9q5S6Lv/zb9tHGIVOiIq+R
YJvL70V3G6vnYmHNumXYBp0KGYZZERCfwDYsqjOkv6aehfn5y7P5j3Gg0fyAz6V6pMM1zCCuzW5Q
KjsFhxRg+xm9C4CPg4Ou9fc3jrUoYuRX6j0l3JLrOR4uUXia2pOhMXKArN+nwoZOQOdZ2eH3B/XS
9g+1wUKGMZRLJx+wWkAbilk+9hAwSecw6q1UcdqQ1SXEEkL+vhJS5I0ohQGMQJgnQGtikJw+mjIz
KGXEvzplBMBaJEWhmOD8MxBI9Wjsj52of4zGr4bB8KasyF6n4oMBrGxhoWPf+iN/JOP/gKvmvwq3
/HPhVJ74KXzW20NCp2zAyKdSprZA5OTljN4K/mmWR4aZYakaZQOUykgSriTUMdI5H255lWE7GREw
TdZYkxb4kJho4k9b0JQSZgc2dxArPKWHyc61opY50uaIC37ISEHW9xN6UrjCC5e7uTgG+S9hZqUG
GZpHc4hqXMYrTVfDXys62l+Kb3VYXOTI7EAjozRf920O6yFLV9z6dBHHUCF6flzQo9VdJ3gdFSdC
wYNsyYVdrPxLivePZaVpHPVKb1QlQYoXnHDHgURDKFiZSmjKh9YmXCa//y08hcUBy9BKgzId0aBr
kQz2YLvlL2N5u4SMEIj1+5TNyLWiENEij3tcvVTBE6YnMeJIhu2j0fH82INRoIDtC7pzkj7zslWm
jMcyS/so42D0S1dqVYknUY4Re2Jlozv0oPeAP4Za6uE/rLQGa9MoUxG1i9aHMRINIqa5pM7yVPl9
b04WAeZVVnA338VP+zq/LxHUVu89yIRnhaLnwBcIY35T6p0j5hMjxcUw6eg7fy+D77lo7maY9Eos
rLnSvSJXrvr8CU09vpxWGF8fHlQjNpsucAwldedo/AQLCd4cGJIDtl5MrqN7W9JIkipOB5F5gk+Q
I+SNWs7d38ltfXwTQSn8kIQtx5FiVBHamvagFZ7YsRKfLBmUc0zTcClB/Q4Z0/2cZWYqRWaJFsR/
Wwml9pmYTOlQYSVcehf0TyFqQFPB2K1tp/W2W5Smd3qv8+MAUztFd83g8Lpt8C91Y4/CKcqOMSaQ
/tOaaHzkKDRVIsyojIbabDct2l/HyKnRT7kv5i+l5T/rosGQUmEYeN5CDkGVBb8Ku/5JaBwnoGvR
9XCsrPReu+lYYolufXw+vUkV39+wOVM6rSE5iGzwamD+MS+xEM7RzLDp2zcZTXGYCY2Boxib8V5O
kbZ1N5dYXWOTJubM1g/i60yAHHSRrPENm6ZpJYxaFEbCFLm6AMkT4HXbiovb5THL4JLf+LBxKxnU
M0BNpkkRCSI6Arc276RgYVQfWpvzADh8/BxIdyWNrHgVrgtGwocChwfnfIty7hk5MMHC6BErQW+9
ekY3o1XfZz4wuj8VVmjDWijl7vMZdcd5BFbtNzlefDv4itM5nCf70SOrTLhd6FotlLKFVYm0kd5A
T/pjZ4c+svM3yUsLGtPEBHuNzQJ0bPlpiefROoDZ6MaHRjk5W4zB6IFA5nOPL1LAy38m0mkpIlNV
WPjgzbVJwFCgaMLzaMyjdnIOMUALsQdJOLf/Ve4E1IrgkXZ6AFYuKAxYDItC7hStomt51F4qS6ot
WQg8cnIor3InOASgJ0EHObohJMajeMsor0VR7qVKDENAtQ6VogNh8FMPZAoHO5e+aSTXcigHs3Qi
utljvIgUE2y3z4Nd/cjQrlydQLEbXaEXnXAGKl9VZ38rt7znWizlcxS9XKYWVEN2quToha+cRuyd
QY0ZVpIhhs7V5mAyH/UFVeV5OQqLqcemKDOojLZMoyQImCAoyTr40yg7HIqzzGcGvOfYfQdRnZka
D5/YqpUAyvbWXBV3GtCBSGCGZo/xviKmviwGS7fJQX/Q7ZUYyvxmmJjZDyXoeIXr6hBZ+W1zn8Cn
GI/RFWnSiJzxCcgly7BZqrCp6WD3A0GFKCIipFShGAeNB2E1uVRE0/+vb+ZNVXgTQ6uCkMRTKRAw
apSexeBnjN71T7BUYwF/VkIn7pci6wtehLYJ1Vc1OsXlf3x/3y+HKGWF8VtBxloSpRPVkowxBlAS
9AK6hx5SJ0frs91+7+G3MBHsK+ESGYAzYAW92+ZitURKS+IwnKQG5H8YCD7/Wmz07PmcpVk5qgW9
SwhUUjdkTpBlrZby1UrKBaFakX4KtLeYlda7jYG5oZ1SmmnBSn9vZlglUZB0zHXFrA+6jzRoY00L
itfGsPwKBINuftF/BOfftczQVezYZaIoXntmPty+lVDKs2ihPnI1mABwCSbMI8tc7grgyzsyRb4f
LUxgc/gR6K/J5A/8M+mYVgAKvtedxBQwsUv042vhJr3Wr5idVORA9z6M8kOazFVlXyPTtAgm4kwn
nEyCCVUaCEZXusWm29yMbNcHQLkkIcqyRVTgksRb3ZsOiw8i9MvgKFbiaDdMn769QFkHmYMs6ein
fR8IDpw+xypIxxBHk0QTXvovgy/fNIjHBi9FJdHaN+eb/gKN/pqOwScCeiDey2vmVK4kAc/fYbnS
pbtU8f7t96nLAtqIMjRSA8mexdH7y1Le7f/+9v1YLYAY2lXkLAZlVRM7ByjkYKtH4BZuxK+dKaMt
NMfl587soSdMmdT1QKPznEghHlXyBVLPqiWdUIYy7sJzec4P5Vei+tqP/YVuOsTVOinNlzFuDd3t
aIHttNmMIkfT7qb0IW9Hc9Z+TOk/Hhul9EoOZtgJE45stLiZapX6xtQwEIPbxnu1IsrTSoKRK9B0
kp1Gtd+JrFk2i5cObVaSw7soX1qZF92y4Bqv2KwPJuRNLI2jabW27/kYsV73PNloBvKTQ4OJGJGL
sYNeAi615EU2Bwd4IZezRYa6Mq4b/UyO9InTZgXQ/UL7DkrPIwYOsLaVKMLe+ihnHHHgh9MK2G4C
7At+yVbsDLzZ+L0dmC0A3zCTHoi9fFbP0yZ+CCRG/2tKVMqUzEIWKCPmzf4PojB3plN4JoMOY5dj
vc43w6eVLMqs8Cmf8EhZEv6y4hAci3s5MevvmCPpElCZYhtwiyxUO+MG0s87Cfy+lRTg7OL4wknX
jeAp5WM8HLLYKllgLNb6aAvTVlk16MSqxT4mgkb3XM2wJ9uv1dUWUgbFKNqsl1tY/h4ljQkAqXQA
cZJqJn53qSzpJnzaN2As1adMiloEYNeKcxkTJpbTUEaeobKcDWvXKIvCR6oacgk0UNP9JJktOQAJ
b5+7/7QQOnRv6yKoR6CtbD4pfAE042U5POyLIMe7c4fp0F2ftXBoBqBEavUkjrcJ7zXCIWJJYZzI
B7iNzs0ZxoRCybJjVd/r0n/7q9gOnUjWBWPVZOREqMeoNPLRPCcoWgDsYGZjZBaKm5FrcxZNZAd5
v0qcoT20zO4lYmo+7N9KMGUDu7KuwKyBRxzpeZfBQZYC5KWaeI2YicPOxGy+GVfiKMuHDvdxHKtJ
slu8uEXRTfM7Y/ZTwWxUP5a+zDPDi2zq+UoeOdhVzNMt8xjlEUx8015Q3LDkuALtBuP0Npt4MAD5
z+mRr1hJaYyi40PMOnrlpYwQ4yR28xIes3u1MqdTf5lOS2gSbibyyJMRf8vXDQsrsclesP4IyhCO
6FlKRxFXWn9UPfUS35G8WvVC+MiDM6E7BSrsmGJE8PSJRApUVgbHlqqLoFV7v/oOw7LmRUSYUGd+
GN8kwZf9y7F1hqvfp62IUjfghOuxu+JkF8FJjWxmkXIz1FnLoO4fBnlWQZzjGnRISYYvrUMQ2KHT
Pck/vCiyhl/wn8fEwqv9OjmyAq0t67IWTt1BQWmMqe9RoF/mGYTrhrMIxe2/7SF176RJGzgOWD07
klu0zqD4L7RO1+XWv4mhrhvPVbqkk0enJmPoFCpE6XBURlbDLUshqOuWqmMZV+pCaqFnLqkcSXpA
hxBjKZtef30q1H2KVb6clAZqh2f8EfxxTmlxVgMgQ3wjOaO/MPLGW8HoWhwVZPRCp3ODHsq2VGB2
eqjaZdyYrZBP5pDBcHASazIqaxepKIOL+kKSC8IUFAenMSkdKe4AHSwZ+8gSQ1kHoVySpkAKEWU1
zCCTlKPcowHPYE2XYYihAXxymetBMWvI5tZnRbpe8mMUf99XbsY1pRF8QTAjL1BBIaLhmC2pOaSs
ViPWIihDEMiCBHQQjqSPGlNWMxBd/eojVt52K2RaaZouvbfXgyTFgV7gNalph6Q6AL1rltGpiVlU
SVuvgLUcyhjkIxdzbTJjMG1cYVoj6D2dcWr9OMUYQN1UWUAT1uaRv6+ccLkIlR4T5qs0c6L6PtKs
+DN44fWKKJMwL3ovdxwQtl2B+X7cdCxV1SyHmAFGYykaZQqWvBX6cEDSRAKpdH0bsLqoN9+f63VQ
V7/NAzEdOIIrOlYHzc8vlZM+/N+Sgqy1UNdfWQxczRYeQUkit6liPwpCxnZtJplWy6HBe4kRjnMd
IqmeHUJf8YOb+RFEujcGMp6Y8JzbTQlyeVNg4eq275GGuoAq4HVI55tzvkxbpUXdu+HB8tyAz62O
zW72uZ4RYG1i6mT+TRKld1k0dGodkCr+Jbspb7P73As9MhsKXY/iOTkmHlgN943d9m16E0npoDEW
6SyDMNFOUt4TC/6X2PbnacgO+2L+cnZvcihV1DCXRdJhWJHawnRzq7gfTtWJjEmRMdWDVK3glxie
lnVulEpOXD1MMLPIvqjPU3XsxGs1PEn5J14eqzOj26T5Ko6kLskR1PFXWe0Fy01ifNnfvO2Q4c/e
vV7zlcVLq6yRagUKqBTPUeqXsODp/FNSXozpE+XY9WIox9TnCldIJELNwlOWFpaG9hlD+Uyqai2F
ckyhGGj11AKEq39TfxV4veR+cKiBeFhu1RIcCJHDSUz+g20D9baJ5O+rTcxBFqqJAfK3pXyslGMw
/dg/pE3I73pVlF9SuGicUHgDpVIdW2J516l3RnOOOjfCdI/2HCYP48A4rk0NR2UblOI6HqUaJRLc
kuAx15BNCPKnMrkqw7t6sIaxZYR2r0AsOnmAZ98fOZRdkkSkXgBxghx9Waxs4EwkVM/5kriTOh5E
vb1uucGUxM7njcrjS9US6tkKohnMMrWFCN4HpPAU1uF1kQvWoIGQv83sTqnNpFMcUbzBCJ47dHw/
T7Fyo+bSHZ9pDpeiEaArHCmrdJNxVkTD9hZEWb0sS8dsLlFTGo/Td9IRm19yzmxd7VZ1Kw+sg58B
PK53kDZ/Ajj8uRpv5za8lcMfUQuqCJ4ViG3WD9ZSKIun9nWvcrkOY37unexGtdrUUQ+EKQYJCbBR
8G6JNLfC0PxNF/KmHXRInmhFr6TELceoiXKncj7pCsP1kw/fOS86JG97ThdbUpObjwS2350Uj8D2
P0XnsdpAnbJ/YTIpHB5ohE8PQ5VtjB3xMfjHI3n0xM/vVVZHxStB4t7CKFMoD2rDxSLeGhmwFZUb
HjHP9GKceActrKFZHiM3QxmtNcMD6vf3xYU7F05qa18fCUAMiR4LLM2ZVdkBchb+/iVhHStlMOsc
E+0HDfZMjC9CelukT13OQppuP75XukNZsEZUGw14tN8VEsIsVHrGlWpPCAsyR89NVsVi20qvBFKm
TC34WBZSZHhF8Jv3YFaTPNLQjXkhDKPJ2j7KxPSGEJWY9QIAxnCMwtHs0lNXMWlvSL5qT38ou6LK
VSoJImIcrazMMGwxBMXv629t8J8hn+QpMfk0NIflUMbuvnaQH94TTJmaGam6cTZwcElSWX10K0tX
6DkEofJYlqbBag1kHRsd+hsa38tFUQD8xD/psWiF8Uk0HjX+hNmyfXPuVa/pvu6vkOj3zgrpFh5u
aNQ81ZFnlUvJNfjCrTIWVwJDR+iOnSoOeVknpBlD1/t8opl5jznIUeLsr4QRJtCtOl3ahW1bAHGQ
wvhL16rwtJQAl1a1ty9ns7oBMnkBo+FU9OnI1OXS9KSNMYoTWX9wtpAxmZ0/X8/ub4YYVjfGZj/Q
Whp1wxKlzrlYJ7nOw+ICgXMcTuKNFsKNC8f+0FiYt+UbD/oVi3tgWzHeVkndObkIMqFWoBi88hAE
/wkCo169rRVvv09drVSS06YNebw3heFrXJX/KanhTaLOeG0ylkGPaEuNxtAj4rarzu8qb2C9Zre1
7s8yFCrVrosjMKQSYixQZZq6CDoG7b4p7LFcGI6KnPPHi/omiHLaOioWWcohChZ0DGL4hW4qaxzv
g+y2FUeG1WMcDY0NQt5bjANMu7GL5ijXsllq37rgx/4tYi2HnNvqoQLSGL1pB7BnJDpQ0giAZ1lt
rXlJnjupeq4ShI77AlmLIn9fCcTcnlwNiA/ujOhQ1cU3pddtzNe63xfDsg4KZR2ivuewf6+1F9IQ
UXu5JV3FB8wxAb84K82+7Z/elIIyDnE7xE1rgH0rThI4wKswSZ1QdUb9P32RPYVVOGYpO2UTtCDR
9EZAFqCWvwb5WclGU1QTE+hmhgZuR8KaAtijBAQ/PUsUDUxhq85w+GQ+Sw8wrvR/i4S3A4s/cui0
hliJSw44PYG3h355m1uDKZsaZCVHlQGW3da/N1GUoYjnLo86jMCzJzSr8sMFyFkzSJ8Z2rf95HuT
QlmJuM90tUmxca2zuIJN6B4bHy0eFgn/MhBo7MvbVog3cVRgD0TsFCdgfbbT6nudHXJJtybMcJkx
PHdfEEMhXnOKq9srhtqUdhUEkakqkt/5vdse0JHDeIH95fa+LYiyEjPmn89ih3gW7BPf04V3M1nw
eMm4G8vcr+vcrJP5nGfpoUVf1ZwK/wXcJ59nb99AWZCqz6WaIwnzDiOCfw/aDEsreVHN7IoUbiuB
cdv+8qJ+k0iZESNZ+hiTpkVMfSoOxdfWi+w5AfeKhn4g0sUyn1K3P/EsGDfrSlDmRBdSMaiIS9P1
yI+G+MShhyZXWNP+WGKoSKMM6gWDO5Bv1gYw9B+4xVKYaG1yrz565z87+FqRX+knp8dp2jcAOcm3
mNjoCD5/Q4bRAYj+f0DcMRb0CuBYCYvyStcLkieQ1Bexekxxw1NG2MQSQdmRSahHTWuAdZqFZ64a
HL1CnBYxrMd25UZ42zXKfATiJOfaABi/ILQmJtaAQbt2mq4xlR49JvVFqM+x5Cdldsp1kRF/EuXa
OzEqABFqFS0zhIelbhpbaZ746Tnkjl3hS8u12k72vv1i7Sf5++rIxrTktbkgD0ml8YO+9TEF8hCU
IWNRImtVlO3QlKJDFQdXSvYkd/SS6+AhtjiztpbORBH+jELyNfokEI7wfnDXkfEjtpCYvdVZ0VEP
mfmBvzxp346YMi3VKPN91KOS/UrGZpdW7HUOISL9V7P5ujWrLZZ0NU40Dl1xojc64am1QDTpD0fD
00+hqx2Y4yBZV54yK/2ciJVU4xkoejyG57Tg4Q2/Nb74nPizb3wmXMY4RDLURBDBqfhef/ByjnSp
hg1LpvEhE6pTlnU25nW7jYzpX1HNUNdtP4g+BF6V8LKQX1+lq83MZYgjnfM2aevFyFi3ay0SRuDh
7kaqxUojbcK9SN/D/8qjXAE6yzqpTlCLJrOQCwRjBKBSYU8fK2BURJBtyK7aYWxpzh4Wvp2eWwmn
TnIQhKbPamjOb0A6ZpdanJNflG/KcfDCyGQhpjeNwZs82lkoRVZmeL+hhjJfqwUevj7fM6qC2xCw
lQw63EzG2ohF0nWeuupjAfxX4hJi4xyAyPIAAF1uxtbgCI7hhZboswAsm4HhSjzlP/RalyRQskq2
0YxmJTyWmRPyaNaRGM8t1lZSHkSWu5RPa5gXYLWsEjDTPseIMDRy7pvvTYY6XAOMz5NepyFS9w9k
j1UTlnC5hNj8tT3nHFnxMbKnu8WabULYy6MNKfHCwmQB6rbDs5Vw6nIkWlQC4wDSEXI5AK+3OTM9
dn7jZCfj8huGyd20rDtJHOAHB7mSSt2KLtdDgZcqAqwB5LlRzFbNPca28vsy6ISnVAVZlteAiY2t
iKayWbTk6qqeai9NkPIXlOy06LWp1tGjUrAy/9uu6W2BdOozbiSlUci2GveBJ/nGlWyq5nxuPNaM
nU0lXQmiLgOvozlCM0ic21wV0dcuA381C76xDT1YCaFuQjNPfceRHmPSQIaJnQ7S8IGtOD2C0MZK
UROrPFZXP2thRIVWXqIbmmDKRxTSi+prOg2msHwrmCyk23qoKwJq12hUo6PdrteDSG8VwY6FQ1Xe
qIX/KSV8E0AdT9SDZWZQsAohCi/juDyrfHObIKmypPwl4YGRFXlzAegf7ds5w9GyFkedWlpXw9hL
ABTxM/Rdq06yqjHWR+4pfY8VUBOg0Q9GF+247w9Jm9WpkJuUPJ1jnzQ2x4fIT44R4y4TC7gjhk6l
GEbWKGoFmtq8O2vTl0IAQ7t8kEAP2X+qsK0gVgBGXREVUaaWpBhNpRs8oiGlD77GDaY6hbwvFeBD
yvTbnmsdMfrSCj/FEtVuJbeHKPmehsKPfb15VbwPKxZRSFU0UZVUOkZSjJELJQkNooEQHlNtcNVG
vYjGYC6xEptGMaDQIV3XYns3Z2DlCYvBHYLKCTEoLhB7T9fHq1xBQCyBPs+IypMgpr8EZfYzJays
/W/d1IHVp1IeRG4SPlcmuOOoQ5dUMpq1Oh8LFY0K9Vcx6QuriaNjE6osDMxWGIDz+bNF1EFVuVio
AWmZwQBEW3G1Z9xihCDFE2d15uzq5nAb68z4iqxm52Do+KpPxCUAyg119EJypqX3J6W60eoZ8/p4
f5aD+3GaWLyLm+r/tlLaSvEY7RcM3IwUSv2MAXjFlNpqC7S4UzNzYZsAOgWtwoqmyOhQpitdapGW
hVR3xNRPdn3Vexpm1IVmB1qw/oxyOWZ028XIUKHNBa6EEku2svX8UigVBnaCYb8H+nDo3ZRzBe6G
K+/AcfUJq4jRteAFw5tAUemOOxDgB4KG4a92xN81ocuc1b4Z8a8FUM/kiMcV40uUJA1f9RRMW82t
0JvQBCfhIRy7rFBqy0+uxZG9Xe1dawSp2o6k50PhrToVLYIjBtaJcUQsMdQtDwe9ilMVdZtK97UC
0HRP4BkJhk1DsjoZ6kLPspCXeoCEuewFx9qTwa0ugISTGZsRv/fhCr/JobtkYkUrw0lB1bN6Ls7x
Hfhf7MAGN1fvzrb0JXVZNerNB+/qiOjOu7ZL6gpc6zDml9HRgNYLzos1OWTgVfiv+kA34OV80scy
6SNXm+qg5vIJGAonLTJ33+pvBRfrNZFNXqkdmhVCvptQm0yk2ZxV3eeD6XZfxObDfS2DMgsy8lhy
GoIUY7ZmS7zg6X4CU4KNlrET6aaOgDwhLFap+yn+qrVkchtWq8sXJeDzAFb+9yATxZ98zaltDOp0
sp+sG8zaSspgZKLajXWGypcqelFxUPm7/X3cdJQrfacsBGpqnKoBAGuLTW9xgEIVcX+ry62rVN3D
vqhN77gSRVkJZKySOukwbZSbO0eQfumjFQNWIymYpS1elRwT/cQwSxplM6I8nMKxxNUab2U0ZbaX
yJXuljv+OroiYz+5c39i9RxvGXgFjhGTRyTEiIpCqWUhG4MqdIWAJzNp9gdlyang4SF7WwZriZxY
rNbTrWgQEjXRkCRNkAx6pgrHBUI1Z5MABqvZIqFO4ZY/kQ48xGcehHgYjAQGK/kKH2GRmdPF9/1T
3VAgRMR4/4HNEnwQ9MSVOBxFsdVVwU6LG1E1jaoxSwlzkVmjY7aCj3eCKPUpy7hYJA2C8l+Lq7n5
rW63mFQrX5NrTtYYMWpymysDI5SEKFvFcVJWTMonRRrwRzvgytpcdPRbicMI9BWmwA9McoqN24En
piyDqlVGYE8TNcg8WM0XKf7dHR/79UW7Ek5IRLYJ+hMEHCKoRR4ar7ggEclqZdowMu9kUw/RaUzi
bkg7wR7D+yrz+ZSxkxsX8d3vUzsJmHtUA7okgLjWS9CVvYBEuGBdd5YQ6uZVdVxrRo1KR1AkZpx+
MZqXuWNEIdtKuDolyvZzYykpqYZkR+vgmYVb7unABjrgETEDsMaCdiqwjMHav2Ibsc+77aN8gNCo
aayFeO+FYGeu1J9DcTMOgFGjlb23Fv66jxmWeisoeSeR8grKWGCcw2QAMXoOfQ2OlcMYzhzP98bj
DiwXt2kz16pP3eyl5qYurzSgBkbR6Wvdi9vwkIyd08mal3a6x2VAscjIr6rlty7uD6KcXKKRyexD
1JyK/bBqzQBxGI5YECl/0WiVNkaVLoACLr4aDstJfxBhXXg7cfS7jHGof9njP9JoGtiI4/MxM7Dq
wW2/yM7iT7dk5mdnJUc2qdSmLQO/FsjZdB15C/pAO3FA4TGAleYLOx2vo6oz27gwWxYFw6YpWQmi
ztKIhEwNO1GwJ2QApXs5/rp/F8iHfjij1e9TZxTFHVrY+wHttjV/LOXsoC7BsTFgKqPanJWIEWbu
i/swH1Y1pgD9lxMi2cEwg/k2yHpT1h+r+ZL2P/dXtmm//qxMobkrtDjglwysl3arP9VXev+gzu6/
SaDM/FItTQkCO5Sb0uln32lPlagEJkbOPO7L2dcBpADfB8jyJIhFSsjcmtwV9Kcufdn//W2Dsdoq
ytRHitaU3Qh/QmYFE+5fUt2NXAFY89wN7lg1pe2rupJHWf1Mj0HR3ECpx2Pg5U58G9j8gbuQiI47
sCJylh5Q1l6MRKAFE6RN5+WSFVYwXfWcvb+BLBGUNejKJoxfM9uhjJeLiMCfl2/yVmZl4TYd12rf
KGMwD3pb58Sgdm6P0HP2ohs0YTg66rmaV/7UD9zP5gsJxfOXgWEnRKJkfzcUCp19npVijOYWFq95
ngRztAJPxQCu1HmoL0jdWtmX+jzbznKM/BmdHoTIj8V0t1UZUcS35dOZ6TSoy1COyY12Aq+zg2Nm
o7h71dsCSEQilEB5n5UMZ6kq3cyYLME05gm8CqkXko4PjF2+6V3R7bzQLp/29Yhx0V8/ZvUS5uWW
D3glgXVMryfxWMWMYjJDT1/twOr3pawtuBpzpO2Eh0MJC0fFgCmFq//NLtIYP13VmmbpyRMmuG+6
K6H4mc3P+zv1+gr7qI6ypgvg/Od1OrMoyFE/gecVifCgsYOlsIsSDMNlF/h4MB7FBDhQqXzMhekl
GXIn43u7jXmbWzDtmK+dualNrgbkP1Gv+jRDz193kqPGKdrCTete+lRsIr59LWWDeB4zj7IOmx5+
6Z3+SvC7k/BtdEkkxCXMriFiBvb2hjJHuCTZtES4JwqIRfv2mzS/jKo31n6Yu20dMRa3rVRva6OM
kloLat2kEVKwvdclD4J4DCrGvfiLg3qTQUUpnZahESrHLZQvvLUQiM5FP3xXvPKBPBFK1quEsYF0
0lICcZfcSiXuySHwZAu1tkftCgNwtCsNUIvXU/tReKWvIdty2FfsbRP/Z6V0+jIak6owJrhiAmTG
awg83cQtMkFWm7H5m0bSmUtVVLVWR2TxP0m31iqt1At80S1BmsjaUIaK0JyouZw1ZRzgwcV36O7k
v/ejYqtDZO5vHUtLNCqMabu+XaIEeh9/6c6VGx9za7yZCJ8t0JvV5RPoH7ijt6Miq15Z0xAZennk
JDyz+mMtPwFagv7gT0yHfCeEshwa15dS0sIlGOGZ5115YGF3t3dNUngUWjEsC3Rh75chZC1KNBHS
MsMzgj8nvAVmWEFVjyge0H2ltXzdPyfyyR/M05tA+nZVmA6yDDkpQE2Pw3wTLl5btrZe/v93m5OK
JSZZ8KSnkObBiDoh05MSNoOT7gTwZrW+HH5pxs88aFZSqPMZZCkLcxGQkCrh78Tux1w6pSg6etMf
y0j09nduMz5YCaMM+xTWTV+h5dceem/hZDOSWZOXtrVhJeKDNc/nEKRcv+0CZ1Zudp16hPhCsPRT
5bGaKbbjq5U8SvuyVkwVNPCQV/trfIWhkCb4mT00tl/qF9bckU1D9CaNjiDrsvx/pF3Xjtw6tv0i
AYqU9KpQqtA5OL0QdttWzllffxfbc1xqtk5xbg9wMMDAQO8itRN3WMvSTbCWe4rU73Ja7syUHqq8
FKyIbGr4Sgw/szfSyU4shMRZvS/yJ7sB+J6pO5gm+EjsXQniXqATHYD7M+FrmYXsGmp7N8izPxTa
/rLeia6NvQ1Wng5QQlUppwhKMpj0qDG7kXpPiOgwr3MW7xzD6jSc/x5bqysJBsQ9ObCCLGh2zZUO
pPLUrfz8MJxqTOex3UzhWN5mLFzJ5Rx52kVAqGdm9U+PgXrqgS0qNYGY+mYzwK+EcQ4jMmRa6EsF
+AHDcG1cYtREV20kH6g0Wk4GRNpE1n8BcqsWhUeB9+DHXDJpNOp6WRRGgedFrrKnAMa4yX7/Bwp9
dPIfqqBQLXInr13HleZURWFklY1MatjJwPfP98Xj60oKVqZurV1leKLERnRIzp/owF1dyhI5AJA7
leEmXh4vm8LWsOE6rPAzKek89gCT19ktssH8HM5xcttDJxw23D6JgbaXLIPmlU+aGqJUJlZ5EL+a
fYKwb1ffBUdhZvve3s4SOHvrdHmMcwVuatg1oOgASYBbYBgVVVPsOEbIbwXytt3IWR5nZ0MHZma0
yxmoKyszaXviLnvzIca4huLKT5EfgoHgskyRSM7a8jaszTxGEjCHu1oKnXy8GWPBig2LupeukYvK
S2/Z2N3Ecxe4/87Q64Fu4xUK5bgFq7xA/TZfJuBk/UcpuPAcG1o+VAQBTA7xgsX8l61/66fHvj/1
3eR1miCQqSIl5MyJFKgKygmUULttM2f2i92hdIknPdN9+51gUyLyMH1+Sj5ZTvWg7x+BhJTeihLG
rfUi2BymHlUbNAdoJbyNP1WeYjyVIv6wwg9DYJJmL71iEPPzPip3l1XmtS3x/nuepXFBdcl6dYlU
SMvqKXJyekWq6UrpUKzO5VMS3dlNfVKKUXYUWSfOoEo9OEuH3pFyMJea88OoXRuUoDOdVv5YTC9d
SrwFFXY5HNysbkeH9Ko/xLUPLqGrrjcLP7f0q37q9wNJRNCn2+HmfBgudGtNo45VCZtjC7jp0fYZ
g+x/sbTDPsGlS+N8iW5KJhI5vCcZCZnKdhRkl6H7kh02DktP8IlE0jhPYi4JReKIp9foyi6auwG5
s56WoPeGz4zjbfSmYNyrN+aBjSsmz6QVxdLtlOF8rZxfqSiqysTGtTIBqou28vPgmKjComZwLxpJ
2NobeKP/nIeROjm2ugwJSuURrIOByu652pXX+mE6MiJZy0SntHJFvvNfcvPzITlnYyRLO+msTN95
gxfvY79k/A7lFxP8DultIgrd2776LI7zNXGpxaZhMtw4NXa0qHJm+3uSfqQEenYlPIxE0w0ZYPYQ
vnNtp0SfbSQi7e/L2rnd1F7J4NxV1hRJbDIZzReC8pGxX/ZxAF+wIy9I+8Bp0gqeutte+u/NGZzH
qgFtUul9wUY6E8coqVeOoyh4i2RwjqTM5MTKcqaDup/ejAHqRdfzzwxdT8c8osmKfoQI/WhTJKof
BKSUqmnxLYexkpNuaiFS06/keHBmtG8En2rTkZxF8A9CQFX0YdNDBJupx06l90Ju0ZVH90JUA9vu
XqxEcVqRyLNpmyG0IjqEN6/MZFiJUw8V8i3AZTrZN+qLMGc2LWolktOLPNLiDGNOildrQTb+lMrA
DH8KbnAzI1nJ4PRi7iaDaj084bBTAAkW7SxvCWZ0pWyfOeLClw6lj+rz/kNv+ZVgpj2rp8UokWrE
G0oB+YHpTi0FXkbokNEUNd0207uVHC7WzMTGNFYx/KmIMMBt6oGxasfSoNZjfSAbExwMhf3yxYq+
HR9hwiqtpxABdcCDCXWefHD7QRTHRGfjAovalEqh5zmCFpbpraFyzUlyrPHLLD/Mo4h7mP3idynC
6iK5cJLb3VIsHQva9eLo6uc6fm4VZEuxd/nmth+dK0FcIKmSvqeNhVbl8jiiR9nDVzV76yo8MC6b
cCcq2W+taLLtlX/8FP8kjBe1njBLx5xIc7B3neWUQXhNvco3g/BOdXJv9ko2fRzQb8WzKGxuDiyu
xXOOhVbpONUVlmhKXz2mvytwIZVB8iPb5UHt5q5xU/kLiuDTt3HfYX5XmJ1va6phyrqNwT4Ui98a
4qzPShwqWLvKfwOp/YntT4NB/fVRRx8XH6B/GOK6/IlFIjlVUuWOprXNGqXYPYmORnmTiQKeSASn
RIMeDWNaN6pHjNmzu5OlYTq+ngSJ5KYBEuyBEwvwOParKq+cWDKmQ6bHmFJU7GOi3BgjBTfBoxw+
J8r4P4ri/CXwXvMKpX6s1Xc/ompvz9dTdaeWh4wKUgX2h97Z+epM7GZXZ7KHLlVnCY65Hhjmfap+
AAHKQEn976VxrlGN+gX8WFj6yOLcCbujLu2pLkQnZcHx/TGIrKigYcX/cGbVDPOsFQme9fQZ3QOX
GRXmcHVn9NSr8la0KLGpbiC8Ijohuo1x57eXNg6yNQwlfFbYXhX9qVR/pYmgTiESwRkNye1JoQry
67rwlVzxSmB1ztki8L4iKZzdtABPUYYKXz9RE2fSp7ssTv1KF72J2I9993XO98WTwA20jexZYyX2
NnYL6xpxv8uwrFfelNmt/aEJKQ1MMpaMRhm+EqfTWj2nQ9HAxf8ZA4lf2eYoGEoZjoLtieDANp9e
a3mciqcVZlRNAnnGo35ke01xkHxiG+I5HhCiVGMzgoD+FaMU0HRLf4V9XVlsQ0tdr6TXyjA55hid
1H+2iFmFF+0IW4nHYE3vaE7vo4KLRqr+cNmb/8tpMd6vos6OO+ZMLc8Gbego0pAlA3LDErnLLDta
FwdSnDyRrgEAc2kee7LcWmH7oOv0rlBE2xSbrzYNGDb//AjmD1aXIBt5k/QlXrvysbuC8wok9B3C
6+k4emyySPkqrIduOX8NmGiWBddvvGMqTrRR7fUKKV6FCZSjsS9dC0gn2nVxUh91x3I0LGRJPyUh
psOWiWIqXsd/sgbsD87XWFErZWOSYei6i09pBc+m5feK1n/AE6zFcP4mXRrsfVktSk9p5xGSnkb6
o6MfWDEEd+v5MJy/SSJizao2w02HLlFqRwMytkA9t+/LtAhWF0wsZXDGL2uJWdLsPy8A84qCYwXM
97o/7dWfw+xW3+GFTqLnzVa2rOHV+49QzgNUPbAb62VCZhAr1zo4rMq49KcmuluKUtClEZ2P0wdt
AYLnpGCTcajvC/lFVX82li26RGbDvMNen4fTBnXu0qUuEX3Ylhcg2JCZFnsk5AzNYH/5g4nOw6nE
Avx5c8yxUAZorcBMMj9upPukLQ+XxWy7rfMn4osHaYiaCI3xogdI7TFFlWdwKp/eokf5X6S8287i
rz68G0TsAeZPJryztflOne+l0HAKHQgHVw344wQH28rgVt/q9eArV1iYqd73HeJBHrlWUO0YcTt5
Kvbq136Xve56DYZApkDd+UR4jBZ7niY2lmhistPK93OGWaSscPpI9GARnY79++p0nd6WGCRVsJYg
eRq9EpdEtMuq/loJWgno1SpTUgqXNOw0YC6VwBVesNfyyrSHSAIgHcH32kBfgQ886wbnK6xmbrOI
FRwjsCVKnycgLc27Av0YU6Dym5aFaRobeMnAsOJ7kkTqU5mqOJkS+XH+YNZuIppR3Y7DmqWAtM+2
0PvkrDcBzEA+dQ1LtUiAWT8QI4IiHOBn96g67yy3CESvyU2FOEvk7RiTcBMNU/iLMO72UpvtTGoL
XNKmCCz1yTrQzRFxORfbJRrG7UDI48XaydC+zapw/YX5z3f+dSWB869WMmlJw4IUA7MujwySP/S1
B1aFUHf1rvH/APD3+0pURN1UipVk7oPpfd7MGbDjvSi8aazQr8svcfKx+KEbsi6rOsG0DPsVK6Na
YmWO01YHcNNu2eF0OzK65Kr1on1xr4i80WYJCcs9f6VxFqXjYxFlRGoWfrLYBKgb3cpfpdQpr143
XZ+0p8smvOn+VvI4/cinqSJAu0C1IbvTMNkVxs9W9NWuZYGb3ZyxAYSMjskBVVZBcPf2GucYIyfW
XLNJ2t4Eg6CJMck00O+kG+sKQKETINqGm06IA7Ct/2ex7N9XXy/vajWOatynWt6o2s0wCexrMzqu
jsVpByC9GKEXVpPrtnM0eXZi+yEJH0sTlAJAZbn8sbZ25THicT4Npx11qAECcoQujgiP3QGvs+vy
3nzIn00sQFAHieiP6BfwX4L8x2XJm9cIB6JaSEXxGuVMrcqsqsbSLAKz+jWn38xE0B3bdr5nATyO
1wznu4wxIr8elDd4GKDH2GAAq/aqT4qbYbOkEHmP7SxqJZJ7/FE9IxS4TX96uYunOGw7UgeoDLO0
D+1zaKat2baN76ernKJkaTUA6RcRrPFm4L9lO+tQgFmdzXqZh2Z3+XNtW9tKGqcomp2YI8yNXSej
EVN+YFVnn2L3E+MScMiYCdibd8vdB+C8DMBkqnis4Gmk8LvPsq3U9riM6AeCzzcCeULbO5naeh84
HQjuZAUrIxhFelc2SCNwsUnMl+B0tPfCX9HnYc/A16hDds21dYMl8iBJMVh2WfKWt8QEHMBITVXD
Rjn3EXsjI9I8wtoTQvyobW61YXFHxdjrg/FyWdSWYwFqJvDKCEajsU3+1nF1dOqNtsUjNlxCj6bV
samlnTGgI14nV/UoZSLfsmHiwKDCSotlyEDG4gVm1pTbSVSi8hN6zQFgGCfLCw/yzvSZb+5c9SQq
PW4FuzciOec82NQumxQitcckdigSfgbsoF2PX8oDcDN3olYo+zxcqmLZtg44Uh3D2YD+eHunRoqK
TitDbwz7upC8hN5ZIiL5jVt8I0J9K2JsYzWyOxvNQW1+Ko3+vptG/7JmbLV93sjgVAMzX81gmHih
N/FyiMPqOWm142T2QRObp3bUT0CoesCadaDmRTBTbJGk882ADaMqhnWUjdcO9LbOpmDKkwEoyfIP
HRXZyz9y46pRJGUkDJpBWLXn7T0k1lTKiY6ycmpqgbYMPzHp+itKSiGzD4s83Dd9I4jToZwCT91I
Xn1B9cQovsvMlR6q0/xiB2huH8d99qX12711TX0R3ILokOzfV8kFrc2W5naF1He+pX3phNWtLWJM
2KqRvjkg58rTrAaRq46imXycrqpDfaIPpW/fwr+6yY4YQGOVAgaV03wCaW1QBKJtk63B0zc/gEsR
9STrk1jB6J8eTFctqKCWIySi0iBqKIquk3tJ1FYLiJwQn5K2DJW8qUAMMQncqkgGl8jYINcb4hIy
quEmpNjST09zLrmXlX8rm1lfmc7ezSvFiNOlrNsedWUAdTq6G/tZ6tou9gSNQPnENsekq1j0mNzy
pm+Ect7NDkk0N9gJQYaBqamH3E+8yTFulACtNr95FjVCtoYjga+mYBNJ0/A24ovntBwUdU5h4mxK
awLKgg34DBnZU3wrmgjb8KpvRHFelVA1S8MSbddRGr3WjgOz1YLL32xTMVan4RyWSQxpThu8/gfp
mkQ/Ta33TXsS5GUb+cObc3DOKgKZpzQS1EvG6Nqajl2oOHL7OJFG4H03neLqMJxjKjO2zsc+zQQW
WW2fBumBJZoiFdjIURjCHkGpGA9Wk9/gotg+x9IgEDuXdLnPZOmkLO3BSgonKdOHWgSXuTXItBbH
72/lI11Su0e6kDfOtJOBSt9fRwCfdzHyCarXg+yBaEJ2ZpFlbasGxsCQ2JpolXMOEEzNxryk6Mh3
1iGx73vtl9J//Yj2nUVwri8MZTM1e6BNhfp0mBT7sdHlQyLZgrHqbf07i+G8X9jkdUxjjAR3vd9m
321UjMnJGlLv8mk29UJVUBrEtLJp8GkymdQCXQQ8A8w58jBY7WipcchMxVfs8JsWUYFVbXqHlTh2
6pW37bp4QRcbepEoiytHAUGJ+vKBtt5TtqxZpqIq6JuhQPNWRGEMUarn2Z9xPXg7r8KQSxwoQfId
g7CvrdHKA5GaQO7m91qJ5U9W0CJtQjxRkzzxOn2/GL07Tb1rFs+XD7il4hg1kPEy1WXybhykpoUi
hT0Li+GNTn823Q+j1gWH2fpMaxmc87MNWaIRQSOhLX4BttBVbJHb2wyBwMaxGXCbpWGe4e1nmu3U
SuioyZ4azL7mDaiQWF5qO/kBie+zdieac9z6Pit5/FAvHccpISWRPbM2HKu+Mwe8nbK9rn7/wOfB
axAfRoOztTj1myXwdCkqzpVVTqkYDmgbjFj0AtzUgZUQTtlUK4umMcRhouqg9Z+KzF9EnG2bKrAS
wXlSKZci0owQIYfJ92EAR1ZjiDZJRcfgXKklFSSdLGx+VcUtHj9uOe0KKfMuf5CtAIu5hb8fhFO0
tgEps1RL2MgHHy3gB/b/3bb8pn6dxfBVsSGSG+gYkpIok/bdAZyRPgm1+7AUIryw9IZ/Rq0OxEPZ
K5aUTkVtyR65DmtsNvQY4ZN8JWgBBo+2onj2Y/NZgUefimYOJhFMniOwpVNlYwwNAw/9Vd9/CtVb
I/kC5nmqRg6Jd6UqqNRuLTPYa4Gc/5lttaXLAuXLegxnFjssdoJu1slOHahBGqCq6DcFyDBFQy6b
efJaLme81owRE9i17NHKZdAKaTDdG/fmMfPHvYg/WyiMM+Kl74yC1AhU/1lQcUPfxDTofwOxu21o
FiGaagGx8vXhugq7SqHapRXGeP2SE15TyXJbGYJ8ZdtfnEWob/151dK0XTKIkGHIsoaB9TS4bMib
EgBHCQpeBobNF7YXI1YXu8A4V97IB5vMgNGvBUsSm0Z8FsEbcTnaltwRA9kpMNzr5UuHqZsOEEq5
IEhs+qSVHO79N3ego5A0tuBrkX1umk+TBtp2Up6sHKtytnTTRmbrRIl+f/kKty15JZj7SnWBIeUQ
w8jeVE8BRrruSbO4RTR9Cy1ykpBqmrrlV71yTJdOYNSCz8dDezZROKRDjAmSghw6cpoSgQJuZxSr
s3FOQ5tnU0J1izn6wWO9zeGzcdP4its49SP6LAIEmO3zGIZmoL7MwGffKryhS33RhPiGtnwH9Jwu
FKFubBot4Gz/EcBFx3KSF7nLoYxz2e1Ty7xPMeSm5ongHJsVEGUlhwuQNVgkkqWmMvzQ4DHgHMBv
f2XcmMSpD/WuEHaotto59koiP5iZK3071x2qonHdfS3M3i3C1iF1vs/UHsRk1V4ekLiPTVAvhQvc
SKwdiL4eu7x3QfR8aL6+rGVpHbUhMlxshHhDk7dO1eajWy/yz0YCwXisTIeaitYOBJ+UcOY3Zs1g
lSxvAxlUZFMvnHaZmDFDoJmEq48o4xzmQ4+MZ3RNh01HxD7WmqXvrL8PpNm9cWcI250imZzxVVHS
yFGEVM7A4FvJaOhaN/HoTzYL3VMHKAl3omi99XRdaxEXrAcAeNG8Rh+yUH+3+qMmJZ5dAFnlebJ+
CdzmZsplAKQfT0qkQXxHUC1MVZ6NDnv2++juzy4p8bIMCLRsUdb24h+XBW5r51kelxq0aRpOQ4VX
eSc3vm77Wp87dHyqs4eu/RVbT5elbX+7szTOk0kUewd20Sperz+FyV0T/7789//F3s8COE+m0lKh
mYYnK0hRXjdhE0+6CQMzKPzqWVSA3LaxszDOnXVTTzXKMH1GqzmYy0+6tLt4FL1fBXf2Dkm2MOux
U6ARpvYzpJPTWt8uX9q2dv89hsalCEut2JM+opQ/xVca6Mzl7/J4vcgHlL2c/00S55SmOomnkbKv
U90j2oBVYh/bB6kbPSl7uCxqsy6IVvA/hsT3mtraGrWxwCvJcBYMvgGC18Hq2p36BQBcDphUXGkv
aops9eBsAACi6slwhg0+8bDA1tPVFvY3WXzDnI6Dse3QeVAwQlB7yoMGHCF5X3aO+TPefWhB+o10
zjHmsQa0tgG3Kx/jfXUbAT7dvmZglCnWzERN/W1LW52V84lqn0WRtaC+JgfLjo2byneZo2AngFHT
imZAN21gJYzzUuOQF4OksXYXJo+LqyT9dFlbNrPk1d/n/FIyzhUK2q/ttO7QBgR4O4qfHUW97U1L
W4nhvFOyoLY/6NDJqj9VyX2vP1b2KZndkoiYzkWSONfUWoCDk3MkHY3eOor9YvVfc6N1xuR7IQlC
Frv7d/nN30MRmWtrWRmdTLVHtt1ryw2xDFeatGtr7Pe0EbbQmIO4JItzVUk7WfKysN7qsffDfbEz
kT9dsT5GDh0XLdtu+vfVyTh3Req4MXSGdr2Y1rcYKwNmWB3MWARLJLpALokKl1axUw0tunb6lof3
RQ9Gbg0Yuoog/b6sExj+fPuMGIg+5KoK7RuVYEaZtdByJ1evsuoqrz5ATLzyRYQv9g+9Ji25ib0r
GkZuqBtBgRNhKsG/bLeiL8T5BVpTBEYw7AAjsNt1yktVaLtKFZEgiqRw3sEu9bnrZwTIOf3cNY99
XTly+uXySS57ICJzrkHp7BSjTcikwUu0V8DvwdDFxAjC20cxsFWlYGwPMEBvdWCqSbzoBrz2XO+G
4VNqHyxJBBK5rWdnGZzZqMUQp8C/B83WELTkilFuyiBUkBonk2Ln8rVtPynJWRhnPPKQm3ndQwNY
zTXFEgwj3co+awFeAs5UO9Tvvl4WKbpCzowmMLLNdQ1zVdE+mF8G5borcsGx2Nd+7+fOp2K/YVVF
A+x0GZoJPlOV9l6mz25nmPuBwXj3tm/RJtD0WVDUEB2LM6XIGMzJZHBYtLNOCO1Ag7OvpXLY/2+3
x9kSqCByAzga+F5m6vRAsZ26qyj9kKc7Xx9nTA2wxJBbMi2Xruxkl4+Jm2iyS8htb8e7jxzIBtOq
ApRaYEK9/VSG3c4G7RD+0j76loXFzo76ILP6L5fFbBeqyV85/DNgmcpmqFQsyhq39EiO6HcfrUP9
ot20r4Dj9HN0pL6ou76tFGehnLsosTWn1wOsy4ieZ5SdpEn2QK7rXz7bdgA8S+EcRpVEiEusoSHl
t2Z/UxDVrY2DGE5UdBreV9RpYuYd3rqJ9aPtRw9TeW47KwKF2M5Vz6fh/IOaUhT2U3Ttl+wpNfww
ffrfboudcuUbzHrK26RBNVCuXyT5RQNwY2rs2+T+shjRZXH+wKhUTWsVHKOMrwvtsJgnrRds+olu
ivMFIam1SDHAhWBJvqp+LsJfl4+w/QZc2QznBwqqtwWxUG74w3ANwJmH7LP1cwAD33yY9/MDedB+
CmRuFnBWMjl/oIZLQyUKO5WPqgsyb98OHbNxzXvFRQKxN+DxNEG0+Jcg+Ffl+Mky2+7SNqdshdbX
dvaJcWaEPvH6FwYIE+9oKCYPFxyTB8Ery64EkSI8Q4e5h1eSjsC86VDIVZGKg6RD4NEFqqJzLmKm
1jwWMjy6MhyzKXGKsHQvfziBE9I556BGGu0UUIV7s2I5KpXdQpru46y4SdVKEGpFothhVxYsJQNa
TgzVWM8BTFLPX5Mw+jy15o2tdiLeLNHFcd5iGI1oaNj4ZJgkTkZ2s2gKYbu5eFZ4nXMUFh5/E/wq
NAFMR+Zu2Rv+9LtxEl/McyQ6DOcwerCooYhOUApbftll5GT658tKIBLAOQzM8f+duDpG6Z7oh8t/
f7tztLoszjuMVFYtNWVvPV8fQV2M0pD/EqOdDuiGBDOSouH21zG095nkX9fAD6OAnG00S2yP4Q2b
OU0nB1NoejWmvVw7Ua4TQzrMmrFTG9kDtt4zTbpjqIInss+wK2rmbqqPu3S0jvHQXI9z8bsqiFfI
w2GcY2do7Bcj15wQ7IGOPIIWVhuuRxq7aRHtuvA51Wuvn4mjJxIGVEYFwBgRcnKSOeE4HHRb31++
XEHEMrhkJWoU26KsIgXU8wrgVBl4VmtRNVak7jy6HS4ls2VGwbJkGBjQ8P3kQ/+lPbB5L8O7fCKB
OvLTEEY5gB8lA5KeHnVuUQNJL052l0WILo39hJUvCrM6TMOewj8YJ9xbYd3IHxIBykMGG8wGyTgX
JC/diBkzjfXgsv2YKSfsZwZmJcJSZMb/TtNXYjg/ZBdNq1A2rabCM5jx1z7/rqGpbhPk/4Xg1rYr
vSthnCcaS70pJePVjifP+oQReBejcQt1da8+lLvCtW4soAEBBxP/1yuESPWbmrGSzzmqsg1VowUP
uheWfhR9pZpo7mu7vruSwHkqq1kqW13QdkiuWI879bFL9TS5jINr3AvBRzbTCdM2sGKtg8FO43Sk
s/uqMikbpYydDn6x2IGXWUNnOH4C9n6QuSIGqe3ccCWRUxejUoreGOEt/qzeFTsJffxol53+nBHo
fUUg6iOyv/leRc+n5LTGmKS4NyjyUYO8tHPoDtWNBYbT6vEDNr06GqccNUgVjdyCJejtQzJfScq9
MQUfEGFhwh//YTuMH/MPrUwNQ1YEMVIUeIBBSHOnFq62bmr5SgqX9SUYrp2kHJ4jJZhXH2rPqHtR
RGZ/4903Wcng8j6S5amhMkrf5WWA4mVQvGqff/mzhJnKglSdWc0laZy7LWwZE4JAQcYOSHbXgzYo
PZR36r4VpMvb1rs6FWdPc6VK2NqDdrOXT+HFxxKrJuRWCtR96Inq5JtqvRLGmZI8ShL6J8gA9fzO
Ik41v+T9vdyIQq9IDGc9mVVQZcyh1qjA22HlqMojMOMkWfYv6/bWQrWtrM7D2U9D2xozDbg8hphh
nEJ//GrdWVfMRRgp8PWRyfjRMfTU3FEkgWGJDsm5XVJk6VIQBR9O8hPrfgSFYzIf5WISKCJTgPeK
SHR0SG0DpXpOjkrnJpNVONy2M93GaAICVvAyEy3Dsau6IIbfzgAhSDKMbES+iPRv7WI+ZpN1Z9p4
n1bZbgELTteaAu+3RcaGz/f3aDxplTxH3QimV6b71nF8TnbVCUtWuQ7CLLo3A8OtAuvBAEhSu688
E2RMNuhyBNfLdPHSuZnXWaVVIzWsYa7wGcFR/iDV2WFqwttSU/1JjUtHLsbvl3VWdM+cF7NSjeZL
AXk9WMCs2cHQkRtWJvo7VWCATjjXTMEJBQrE01sBkLJskxZftol9lf5M4n04P1w+1PZrafUlOS8G
fCkixToMcbrtfRnVFOVE7ozrHpTgQDE9ibrMQnmcI4t67DSGMwpShdIHkqp9I026p211R2j4lPcA
qaCyby/kSxy1rlZVV12eVCA9MAXDoRt3q2IRme01YdwPEHRvtScztZjoWDrxjD4wlocsvp5FMLFb
+c8bGdxrqW+zxrQWVfMkpXA7u4rB9oIgnvXjYWxo5ABEGQyGc7TX9eYX5q38fh4/D1J6as3sDvDY
91Q1Bd9bdGzOaOR57LSJMcsO9Hum5yAL/BKpIniiDQeLcxsaQFsUTGrwcyEgoK7TJs90T7K/G3Hl
EEVzx+ibnhP3svZun+YsiAv1Mmiuh9BYNK8Dl3hU2M6cgD1cE20hbWQUb87D2Uhez5LeK0R7hT1o
sXQAYHcMrn9g1umNGM40FtClLE1t4sEBVnKpK+66rEvBAtMc/rdb44J8biZplmQybi0Bd9SkB60u
uRqNBAnSRmb55jhciJdlbSZ1AdDWFrvhZN9kPy4fY8Mfv/n7XHhdrAU8GxEIQWe1dasm9OGIvxha
+hkEoXfY3r5VSv1DTuOvvvFF4NbUlHyqGh2bDIcpvs2nXdsIQuvWUPf6WHzV16opUa1ygLLVY45S
Tp64StHuSSgdo0T7naJ9qA+oAKGW9IgZ7C+XL1Xw0fgisGpgRHkacs1rQWzcKNl9mtqCSxRYE18F
bibgAoaIpq/tZFbciQ8A4BcCEG1V7N9cJOcclqS0lJ4CJZutSct+4WUSNmvAyHIzBfIpvKU3oren
6GScn0gnW87qhqC/WwTDCD7k+ZhPn83uLgYtq9Y/1JgGufy5BA6QLwxT1iaXdESYolwOmTT8yiaQ
dtBEpJQCW9M5l0HiuSrmGZsGhtNcGc6MfZoMmCH1c+5OuUMeWcki9OTcKe5FCHTbwcQyTY0B3Lzb
du+Tosk1mfl4sreXUxq9wMTnVEiWJpLDRcZOi0c6hOYfJ2/cksBE5Vh5+IPek30vnxhP6iQKlVuv
SGjp+XhcVpnMBR3DOdKRSc8+ajMedER3/jyNrRtF4Pq3zfssjbMJK4z0qcigoRO9zQhgEQCecVkj
t23gLIGzgarqSuAtwrp14GQxsCUtiDClLhrzEx2Ei5VmJRtpUuoa1oa+5cqnQd1dPoZIGziFV8dY
m/MaZZFxmdxsuqNSQKbIo72gTyW6Li5IxmSYWs0uNfQOlsAuR6fRwPQ5RGgXkKe5mY5NDoCxRdgk
YdrMPZ7eqB37XavHE43sCss3UAQ24c/Wa7BV4HZHOxiC/vSBF+pa2GvIWwmLUYfrNRWHROrhGaXt
TUW1nwbgwpY0KLX6MPa2IPn4l9z7rx6+9hhWMpEUWnXLsM/p9QTuwzroTtOeXvUvgx+6jTtiZcmZ
BGBqW5Ax2GZDtc7GtvB7XIYitkti9tDKztNnn+HE2b56az2NO8vRb6sTAwStD4VfABHCRG8tEHUz
NuPB+QfwtQCClax5xModdnBb4LHfNXXsx+kHhvXWx+Rf/4CSl4qmtjRAQJRXJAd5kzXr1/loiCrk
ouNwPrk0s0ghZYbwFlf7erL9ssxeLJKKSgnKphmu7o3zwgXwNFA1MFjPUHZpkPts9HW+lm6wwOfj
rXofH9Sd6mCPVIjFLjoj55In24j6Cu1MAFfpjpEX7qSXDgCoBX5502GuTsj55bzVxlRvGs2rxmTX
me0hXOLgss/cjmUrGZxTDjVJwWsQ2UgpZ0+kMq8zk+xInB/N0Q7C1Pgmp/oDYryb9fVtSWEPliWY
d9nO+la/gXPcqWJFKLFp4BRzQNM3wgiRqGBMPy9hezNo4uKdaCdBdLWcDy8kSzISGe+2zI6vrdnY
08wShImt0bQ3Jsf5a2BkFFGFTWpQvnSe9Dj6bCUr/mZ5SDMNALA62rHeSYdMNGkl0E6+TBIrfWHU
BIYRLt/U/GFRnyzl+bLasC/yLhSdvxhPuxFr2kiVXsdwO5EdWa+dOrWcFNnkvE8bgYoKPpXFORQ8
SGlpE4S9Ln4Y9RdZREEuui7OjwDrre3yFOWVvH0mxZMe+00k4inZlgFwN7xDtfeoOJWRJaDBwhmW
tHWbPP1qT1+lRMjTzX7q+89yFsNp9bwsfT5RkPxMoPlSLU/bv5oRQPAxR4FlznJP/cuKIDoYp+P9
kpiggsBQc9pdZfbXuLol2v+fEYWtm/9zd/wDPjXLyIxpj4pcWbljZgUF6O5J0wuyx201O4vhCn9N
X3Z5y9Sg1SRnlPDUnUUJ8BYyzpujcKo8KaQgHfoLXvl7DmYErQoUbDl4r+bb5jPaeL9BxOYZd7aI
HW0zM15dIafiahoqI1jVYa7H7Eo/zn7r5vfT3jr0OyAJ/158YEHty8+XVeN1J/OCNursxlfpHHyf
BfY3SJ0D+7E7FLfdPnY73wYUH2hbPZz7ZD1NR3qrubIT31K3Sxz2YFNEuc//kXZdS27rQPaLUMVM
4pVRYaSJ9nj8wvI4MOfMr9+DubseGaaFLftZVWoCaDQ6niM6WqbEFx/SgKSFspqtK82YsLxTW8Gk
4B8esHfd4R5RjPmYkjIiraXcW04PRFAkLrC+zNEGNP71QAQRvV+Ce/dbcF/WEmgnkN5cDc+oP88j
Bppfr5+fSARnTJLFlGUNdDpuUywvLaV3hlXcT5Vy/29iOAuy5tViRj1B1FamthYfej11svjln4Tw
7V4JSWprbaEBnRzMyofC2hfTx+siRJeb77NSaJwOUwcl0E71DX2MwFRJPOsJWQKgwkT72WEZs9wR
ESVsdV5dGhW+86oG+fOk9nBlGIrJuE9vMwfo2gcVEctftJv+IoqzI2HZh7QscFar9NVQzla8ONc3
UaBzOmcyMrOYtHQoNaBjdIFM6xMt1udCFyFhCPeMswj12oXJSuCaKcEEviQVplBDF0DrLHYs8m6Z
Ub9iBnXOOOTV2EWEwAwy0mU8K75K3QHBJSMOynpb/3Z9C7eT0e/GnofFsPp2USYV+iAF9b46zDv9
1OxZHPTPK+MshBpavQHsZxY6yz4byodtPY0eyx3ljrCDnFX3ru0jZyjaSq8sKiE3zKaIAaG5q4+M
yTkWjqMKngseHEPqlHSsVBxYrJyHjAAj0XKvn5FAzflxsyzXqjLtmEsbDW46tHYr1weQTNnXxfwh
uPv5LvFoF6VMp2wxUDA1H0GkjHaX5AMF/XV214MLVRHFO6J946zDZKmTbkQoIRp0eW1nkI8o5vNU
TodMym9U2rlEi3z0TIEpFcFP11Z2HNP7cNa80qweBEsXuDwG+9iLNx+N+GFt5m8x5eoXZ2KXDITw
YD6EfgPiaieHMQ4fZpGrITpZzrB08pRriGdVN69K5ATRniqre0UIYyLaas6maHFpjU2IO25VmKMI
dfKszKrAFgu1hw/Lp3mqExN1JZYWTrz1dY3sGpnuWxowOC5V1HMmWhRnTsCwKacSZa+L7nXFQ1F8
uq4TW92pl88X39wzhJaVax0EaEH8DS6onwXtDkgEWmonDliQd6MHxfBqh+6r17ixURu5/gV/2FIK
nhUVeN+/gX1qtVmveoYAwDpZ99EuOyBGO1U32puPKKJR2NbFd2GckoCvwSgIWAHccWjsUlqfWq20
m0KUtt0+tncxnJok8Vq0Ud+pbtvlqa1o1c6UB1FqmP3J78b/XQinG3Je9gNIGmAx/eUwu+zwiGmr
R3qealu/Z40vUm8nvU3uRM+caBu5dydZi8oCPBGce5TNsvlJHisPvPLuddVgC7iyQD7f3tBxldce
xrOZNLfo1UACFURclGDOjfarqrmlNQsCtD94QT839e33CxuJjJtWVxnuQ3hSHHR67oBy5UToLP5/
PA6i9TEv6UKWvKRqBIIKaAl8BXQHle6k+AaxGcwVgGjdMsNgMgtE08gJUyEKiOAQ31qcLsTrykTS
tIbBHI3MKZTCLdPZpm0UXD/F7VfnfUfZXbkQM65pu0Qm/MrlTPpjWN0jcdpMotQ307hrusI9MiWp
hm4lSPBl9Gw1Z0uvHcAvAbNABcddr9uVKRqlE20fZ0pA81tGBXP8KXAzxhlZWQ0TxK//tnmcIaFN
VBuw0RCS31prbRPtUOZ7Kyq9f5PD2ZKy1C3JYMEgkTJnNZtnTGLsOjU7zKVoKFVgtt5qGBf6kBVG
mrcGGkMMizzJmXIG2c2xHzrJLkfk5FYq0L+tHl08cT8V8O0JvBDYSMPSRC08Pi1Qzs1HRnwQHUqM
PUZBdsOoadUDgG9cshclJASazwNcLigN1B1AwdlIdJLcr/Rodq+N+uGfju6tx/ViedEIwAlpQk6i
y1cvMW10k3nDUAaWKsIx/0NO530nOW+217QVfYiM7OtzuY+dIUg+t8/StyqxZa/yE9co7CkS+AeC
p1ThzEdDiFm0NW5AXd5Xi58kgjSIyP/gYdSMNV0xWAn/g/W/qyggh67xxHBiGCadaHplq+P4F2Xk
rIZVNfFQDMiITA65TfdMYnUagthVXtaAfFh8+D1BHkgPFGD0tSMejBSulzMpMWgKZpLjOkz3rctY
k8mDBES82StBW6XvryvnHzJA7yrDGRaS02rOUwXHxwZzyr3pF58rR47s+QgW1fvhU7Mv0Fc9HXVB
EXtTbyyGHw8GdAwLcboqZUphrCaK9UDh8Huk+dVJFnSAbb4AFyI41SRD2/XWgMCml86V+tz3fj4J
MoFbfcYK/NGfy2DfcHG7Y0UdwSoBGzI5K3IlmBI/UFRzDZsCIWzZNc+C82I+x2/v6IU8Tj/NZU6t
usB1Y2y3bynpwACNE6rGu8gXtfFslwMvpHG6GJpmiokQA4f0NTpPXrYzn9k0+uI3bhKohziye4fs
5X9UDU4nVzWbdGmB1FST96OCoqOiizJcm5mZi5VxHnIOkBTJnJmM/XqjHmN3ZAQTN9JRRHqz+ci8
C+Irm1McraRgB2ZVx6b6MmehDYyZ3GoEoa9A2fnyZmeuRVmMeGbkytr1ZnLK2/4mkUXFM5HC86VN
wGEYMSDskS0AVVHn1Xugoz9PdxqKBg3G+0TNytupwYv94+zEIBOtJKmM59ObXf1mhVmq9su+DEQx
06a3fyGIsxa91aqpYSKaWYbeXk1fqm8Mgm7A+6X3plJ0XNuG90IcZzgMcxq0DF7vWyJSQ2dU+K05
FaCjzfaM6DFD36iKuUUiqKuJVsnZj7qV4yIJUQVPR+M5LSc7TYbbotMCo61upQXwREQ0NCxUGc6K
RHhfhixBe438+F8B0UD74WdtrwOZ780toe51Kyl4WyzOgLRJMvRzjsiJTmjbzsZDUmredRHb11qn
4EDRdRDec6VXgFVN0pLg+RoAPjI7Ywq+cQrKCxGL5fZS3uVwMWjWN1FhdLHqxjTQ26M+CRwA0f9z
1ysBKSeoaKD1WraTy/1UC/5/O2C33hfAPuDigbRk7FP25mSjAxAJd7BWU6/Yq550FNkKZrN/fxvf
RXFXCm0rSqtgCASBxH84/BO8tcwfdtePnqnrNTHcFYokUtAoRsdCrN3oneWt9Y8ifKmbfZIK2ghE
h8NdnH6kihwC6dsFqOCBjHIwykKuzW2H4n3TuLtiZoU8WgPsOSvFMZZU9Zl6vR3dgSX1qD1c3zrR
grhXtzEwGh6F0DZzIG4zS7ul/gvAfzhkP9fDl02nFWA2OevjlrMbPX6J0+/Xl7AdZF0I4G5+loEP
GBOybMNkn3G/hXfRicHlABXITu+puwrcIYGp4YulOc0mrQJ1NQZQCq9IzqZ+W0jUtoxW4EL84a19
3zvOGAxSS8E/jKWxbt3omB3YCFK8K25FV4jdxCtXiK+Z6nQeInlhXqwJklxDD2ot9BVlFBgf0c5x
BkGJi24dLV11s071zGpxyrF4krThI81EDWzbYduFWnBWoVTifA6Zq6z1D2V4T5dD3+0b0PMtXprf
x0OOmlxp1yD9NgKBRjKNu7abnJnQML7VZ0x0vk926nEGq70eLK5iI0IW7Kjo4DhrMYDiWK0W5mUW
1G208lSQ9aDWki9YksBQ6JyhGEkHGCLmHXXe5Gkfkvvie+GMzgoI5PJQxGi9+Ts//afu8xXUEgeI
5soaD7ph7EZzfRn60olT+b6jwjdR8ILwtdR+AX+zUcEJU23JkTz9k+I1geWOz1Ew+ZObAgnXT4P4
0Pzby8XXVqOpT3NjRkq06fzavC/pl3m4m9TIRhOIff0E3zqlriglzydgqkiCmiqzWvN6rldrcOQ+
ju1YAeJlOTqkzgmMmX6Y4vlco0unbE1ig1bzwzhID2qLdGra35V9edMvhU3hoMrmw6x1wVSVLiFd
YnfmfDbr2I8ZWZZcndIFNitvXGIZQdHFxyy1GEd1fQ8vTXXMQb5d5ds+7r7KpuTUugWitchw6zXc
JWlnE5I60VQEzRQrgq3YfjHg4mDWn3Vt/UYuB/zWAsNTCvzf6DyCejl1x5252vP9//KDT0Ii6837
cyGSs0ZylDWG0qIAJKe+Vn6QZFF36LZTfyGBMzpDrtGwJ9Al42QEut8EaHB8+srStQX6G0S3cztc
uhDHGR7JkFtAqyEvJ92ng0NvAcnuVE7hLHfxj/QZQ86jx/ItM7FFlEubJu9CMmeKSBrLyzKmeO/z
NKhV2ZuM0gdwlsjkscf12oVhR3rhKNNBoho4D/7zXs3X5FAE4U2yn1l96Z6+yC/XL6joseexnBKS
gnpwoKoLo+dYq35KBtOPinkXW7K/DonTNMYTwClPQzaICCSZ+v2+VpD4wSWniiFxexoi4JDzFaPB
CTjk5eV7qu5KvXC6phe4NAJBfInSQJpHCdMZi0RKU5e+FvKxSQpHJZlA0OaFs36uiK9LWuO8oFTH
4sHopCyfzEzgBG7ftwsBzI+/UI8+G6WMJKyMgDyI5kyn2EfRNej8bq8dh2dRnmBbHgWEHeazQOBm
cvc7L6opIioW9F9cgNGmBoVPZEZww+tD4ht/ExpcyOMueG2WWpogEHFp8kDKu1YU6AoXxOnc0Btj
J1esgQnVXAN+e6bZ1Jmd9AGOkk3d5a9GYd5XxGf+AE+wDqSH4ehR35zCr5L8b1vGp/xIL61aniA3
IIUf5eLbUsgCpd70Uy5WwOlcqIxVXKTYslKJHjH66/ep5FgyueuS3O2a5qPAJLH/+80sXMhjJvJC
xxN9KZIiQ6KIJbf7O/Bb7xjhS7pL7ToQKdymabgQxtlbjHq1fRcxu05u2sSVrNyeRkdR9oJFieRw
QUiUxfNCi1B21cEu9805BqRr9iE5Kfv5kDxZn9CXdLQeqMDVE0llv19s5WyWK8kH1HVKtXG06Smf
QZoy3VIS29fXt2n4LraRsxNtQlHYn+HLRlQ5qX13ltblH0XwpoGMVqn2KGtqi3HSrHVXlqJmge0i
9MUyOOuwymALawuouhYsCNUwbZD6Smq3O9bqsXqKnbnsJU5AAiwimd0OHd89DD5lIcdWiyoc/MMR
IzCm3wX0oUTgzYbdwwdV9JAI/Bm+53sZWn2tR2iGdN8smFwjdvtIvNrD5KO7xhi6KXzzThR5bAsF
zrwp6+giezPOF+qYWqVuSAOKmuXySIreGybDTpKnv1HFdyHcjdbSMC3KtFfdqPxRlneKIjCHfzio
dwHcVR5rbRpjkNW72ucVzcP5bf1cpg7TEEbwEIrS2JvlN9RSQB4KfBsQSXCppjxJcb1S5P+YPZRQ
azFAj1Y40Sn01x8R0k3TrtmJ6iBbluNSKGf0syyPJmWCULPT7azYqVRxInTGzlIk2E+RJM7cr0o6
RxLiFHddzvIMgolzMR1IIij1iaRwWqGvWqmhwxfrGR9VvbOVSvKL8VCOIkDAzRjlcuc49QiHOksn
TPSjU5IxliH0dWa38FI3+R4F0i3syMfpFk2oogbeLRN8KZez9YiKtEYpMYPeRLeS+jzmIk9mM4l/
KYEz8mstLcBawsPM2mrVYxbc9F7KupGdb9ev8KaXdimJs/X5rGrJ8gZL83kAUsWM2fYRI1hzC9I8
bSceStoMzi8FcoYfrO/9FI/I+zCEwLCxwTHhlMfWk3xyKFyCJL8tYn0XyeQZYyWpydasRF5yRMtA
6TYn4nSuxSZsFz/f1YFk2qOoAU+gJDwB9LzEhZqUMPtmXz/WiX5PM5F9FIngLEeD/jBNs1haS37V
yGGIXgTKwf6A9w8vzoonZaNKFUVShX1j9vC/PjEC88tGKgAh512XJloN+/3iydLIrHeVCq9jCDug
T3fBuAzudREibaecxeiSaUH/JXZMSgx/nrRg1JSdkTaPxfipNKgrN6pfEGB4T8texmtNrdElmeh6
i1bK2Y9G03sUZpCqq+Rdop1J9vX6MkX/z1mPWQKvqzk1GPyL6x3JyU0fi/wLkQjObOiDafShhGpv
UkvnlHQvUUsF2icSwRmKca2HDJkEBSMh4JxoKr8qRUkEgWGQeQK2yQTXVk4QBGsBDh4USCyxRj0U
Dvq3EaX/V4P/9YXJPADw0Iy9XCx48NM9g1uK7rNTvWs9kHEDwARUm2cRyKzgOZElzlBkUVnW0wo/
iuUW2D1eEecVQNeuA9FAgWhxnI+hyeoyLzKivAgoS+o++ZsY/N0kyTwT21Al8pQygJuenGLzqZQ+
Xb87WyH45f9zFqLt0rlv2N1JyZcqQ/2vOcV5EEU7SRJNk29mBC9lcXYA0+zLOCojEhbE8EOZem0V
H+S6duakcazJeCy0Nphy80kpiXt9mULZnI1QGoqyUg9LWMvGwRq0Q7WsT0qew8etih2S8rtJ74+R
PHyURpHw6x6izBO2rQkSvAWDIFDpdMinxKFoR5z10RmM+v76OrdFGbpBJWppmsYZkXjJOzqhGABw
V0xct6nTAHEG8DZuK3cC71phqv37a/lTFh9WGmVajhjegdktO19rV2cYRm9QS9uMTPTvxfKxXoHm
VmRB3CVeboVuI6efegXAyEAaOYa14hOJOGnf+OaY5PDB8E4ZOhBGwbiaTQFdSxGqF9Pma5/MBTzA
vhw1s8NtbY32aa6NLwu2p9SS/fVTEInh7M+qIwQ2WLBPASegPUbkVLXP10Vs39v3zefsjlUZLYBY
SzTsZ59VbWeBHm2VnmYCaqTWvy5q28S9i2K/XzgqXdlirj6HZ9cBwro0VE+TRNW8P0Si7zI4M9SE
7TySFcuZENKsQAqYj3nmWO7sSMkbN0KJ3n16J/LB/uAgvcvlTJJWI4XajKwZGi8FI2GqY7twWLfF
W4PKrnq9vpd/iOHeBXJ2qKdJXbYjvL5ZtvXcaX4sHt4OLwmWW+u29qS7ZG99RegtRJrbzEAZuD//
axp0zoVJZLPWKXuGpWAA99N4I7tolnK0PT1/ZeP4FN1ymW+mtghOcjOtcSmZM0rjgBu3ykj19269
x8itF6ZI9Y8OvWdN9otInuD28ZX2MEy1aaRwcjLtsGanXDoYdXD9GAVXgi+w5+mCDqAMV2KO0bVc
KZ4RNYIXS7QKzobQKMw6s13gNMfPpaLaqLUa0ygQsgkYdnE0fBUdCCC6VU4olHVeZtjE1nfRIdxB
H1G4GG5gVKK95DOgtxV6gVkq+/o+biLNXcrnbIupzSs45VE/Yx1BzFMDCTuwLoLEyW/HZ9Czfp2A
4N0H5ffuOXumL4hcr3+BaJs5w6NNGDGsE5xkL91FXWkrxtdqElKPssO68u4YnJlRK1mJwJzOsr/5
HcOKDXerA9pRpw0iV4RNLvABDM7EYFC/Uo0cFz3Mno35ZIU7mj4rhYihXXQHOHsC1Px6WFTsnGLd
ZeSUGqJE8lbb0aVucGaj7LsMU/IwG1JgHNrbcK/BLNdnKIMjMhl/cA9/GkcecHDtyjLRTOxZFj/1
K/Ey07Ix6A3XRt9bObELOtwrc+yDUNG7roCbCI8Xy+RRCCmdu8pIkHRYdJ8sqa0ag93Ro0HPdfhj
GB+MorDV+XZdDwl5mIhvDQcix7vrX8EO64qCmpy1aQvSdjXTmQWNZFK1y/AcNefGAo/nYNoYt70u
TvQM8tM5URMp0YhknEt22gGNZY/ojEHPF+q/gyu5DHMEtOdI/5lPAsECp5XnIli1ISXxgBxq66JV
zlHRMBy67e5rBTjL7FY0hCTyL0zOvKgpaNyKBRe/DzXql016Fzal2+vGzUzkoGrTzyYlbrhOd3Uy
6nDhvo699agmucCH23awEPBLKI8omIjijIJUrXmsRnBJl0P7VPvzTtsnN4bduCOQIdGKu7M8ciME
Et20rhdSORtBTX0aZAsVk/JGBVFT/IgW9nvZTl2UvhKPDYElwN5ghpDctSh+mXv9xQI45SRCGdg0
VhcfwtmSpUhJJYE6FrRAycGi0W5YZ8FFZjv42xV6F8GPmYKpx8ySDkcdM7YA34rGXTP+iME139aC
0EskigtjugZo6oxkGB2SaNv+WEQ3OnXb0uujb9evi+D8+NnSpg31WTIwG9nIL1Ga2Uu772fBlRTJ
4CKZMq3rVWlZVc2ybEM9l+u+0oXtZJLgdJiCXAQxA0mLqh7Q3pLurUPpjzs5AAIQGI5ywdlse7sX
esDWeyFpNuKqCmV0kjGXBkMPduyzgQRwkznEFQUw20H4hTTOsxjmRJ07PMOoBTEAZM0DrjlyesmH
LrNjN3PaH2ywM3lEj8MZrxvKy9GrqKK3beUuPoIzLmsyF70uM7R9lFSKXQL8PuqVO+DaHfoANIEC
VJ1NB+dCHGdVMmlOG1Jizbn6IFXHHIxcvQJ/dc0EzqFIEGc1DNNIrZ6hvRh50BXUqczYpfSogKT3
+j3bdgLel8RTditpkUVVifc3+tjflIBPBwSL/iDdNZ/MgOE859/BEiiMujfdUlnVNOQV0Txqcao6
dNm09DVwHcsb6YcJtZHPrTe55MDg+UQtltu+/oU0TlWTXtWpMeKi9270YHzEJTzKdoMeS9PR7/vj
aFu3z7Kn7I7dcw02v9frW7xtZt7XyuloocEBz8MJWejhEKrPTRx0g8Bj3VaXdxGcXkpdM0Ya0Axc
XbtRWsum5p0pf6SyCPhFtBROLRurivSxg/53XvWF1YEZh7P8gP4iV3cUX3ek3d8M1mCy6f80ha8o
jiBzJeOKGLRt90QPBk0wNihYEl89JKBXDNUKurHE93ky2TUIuCeRl/82yv/7E/2+Ct7LzdXVXIDs
DA0cgZeD8RoPyLbHxqmfiJ27xgvD4pTc8VQHANV1+wBA2W58Es0fs/O59hnciycZpUZGE883myPL
DtRjc2TSTnThRHvKPXlVXqirlaFsnyKpM+RfhzpyIlX4sgqMCF9jzLQxoykBE1a8Nw4m/Gni1F6F
IVNtB+oQkaEUSeOMSNpMoOMhKO20OEKm+wAo3hvQfO1GPI2y7We96wtnM5p4Hmb0EiMCHVZnnr7N
gI0uPxflp2X4ft06bcZfF/eLMx00SYxyqtDtHoV3i+pXUWZP2dcm+jrNwOKqZ/e6OJFqcBakjACB
l7MoyCxf8vDJDO+q/vG6iD/4Qf+3eQpfa0zzpgurDEOyKprA4hdWbSQfKsaR48Se8nBdGtPlP18p
ha8xpmY7DRMrLRnGMSpvZkVkc68fkMKXFKm29GbDWlUZ0iIbDtBfrbv4Vj6Wz/2BhTCKrR2L287y
RZAh188KzdK/+pNmtvbj3MAHX7PPMlhVhjhIS8H2XVd0ha8yGg1YLOsUdZEx0YDn5XVNaUdGZmfd
fdeKlE90VmzBFw7yskZdVlIo39gYzjB+mmoR/ed2AfjndQIByK8ikgnYWrRFaaq8kf0aKIe93YFt
uUe2TdRsc/3RVyTORgzVImNaCIqhyfehvM/KwVbruyWT7esaLlIDzkKk9Vw3Y4hHwzAse9HO2do4
ObzE61JEas4ZhmiiSyRhqAItc7O9PEhDFQAT9hEI7iezirysnoTTS5tpvvez4kcounFsujpFvJTf
UBs3K5h31Jl82RtPQrBxkSwucI4jtI+qK9xs6QCb5Mhv6G4mCh+tUJbgSr2ZxwstTzUK9WaoU1X/
aiUw57lPBy+JH2ry/fqZ/SF4+Glp38KzC1Ga1hiZmuP2smHG8QkYMZ7xYrhsYrgCmDlwhAL67brM
7TvM+J4kGaywPN38UAFlamBEWmTxqXqripK/ov9nv18sKQNIEi0yBkYc+WN3jibBnm3f2vfv52xQ
MhqWNjBA4FzFOJm2rzPEW+Edmf8CIsiQ3+Vwhkie16aY8gKA1zkSDl17lEPJybpY5BZt39t3OZwV
UjorVIcIl6h3JWfel423J+f6Odw3rnpY3MKNbsvP3SvQO8nTdU1QRUfFGaZ16tdyCOGRRbMKBh2w
sqdd/JUWipd25r6Tx8cwie25SI9ll30Z9OKwtIO3pqAOMsuA0nVnkeHUFI1kT7H5WgzGbaMBr3s1
b4osPira+rmlyUs59R8GA1Sf69x6vWrukK5+yNR5n/RlIGvJIcNI9LIIGaY2TYYCClCLIt7HNBmn
iXXfqgrIPXC5GMZm6QM7DrmUxk/8vwqyLkRxL31qYnQsZZxjNA4qGRTLgqPafhYvBHC3qg8VmXYS
DAVLTTUPXZAFrLm8AK24MCe0oRa/UCtzGqnlNLfmlqVm4Kgzh6n5buwZa+GI+s2AxJuoE2vjgfxF
IKeHI5myWsbgvdvTQJKfp9olIirQrUTXLzK455HQPmqNEvTlk6McZH8Kwn1vT35+fuNUckXRjmAP
+Qmv1CilKcsMaB3dJ/NhyAT4H1s9AZfr4QcA5DWftT7Eenq/3hfeemTtrmlsGy8j7CEQxopH9QUM
I3b2bH67bje24oNfZHMXizVU1koy/6cg600HUEYNuyn5gG55FcXCG/b+F2Hc1YJ57GJUP2TgaLYf
l9H4oIWyBoqqyFkm8kmwsg2T8Ysw7potFSaj+wKpplpTgqEOPbQKPAxV5vVj6GdNeJxL+VjJ42kN
VUTkieAxEFwEPqvXlz1dVrUDeO0YVDWYma2DXn64vkaRZnLvWtMbAE3soDi6fM7b3C4T0SpEJ8bZ
j0aX5anXsYkrweQ3YIZzbR9nkZ8or9eXItouzm4QapYE2Gbohiketfkw60dlFuj6G0glF57+ohGc
3RhHPVarHLreUckGR8mrvESY0+j3fTrepGuMwcfiy6xn9+vSHyR5OFlT/nXOcwc8l7fEsG7KCjhA
xPiQTpLb1JGnG+axZXSsRZzdmFF91vtO8NGCfeFTfmZRrYoRJQhsxi8L2J+Wfjeqj9f3fst1xcZQ
i2ps6klXuVNe81rvUx16RGPoEBIF4YHx/+gP+v0y2OAHeaj86Vj81ZG/S+WOvFi7MSc6jnxsTvKY
YGleLVoa+4/fj/xdBnfk4OdqqyrCytJJ32MW1MmlIiBt4gHR0UEM5y0z0NEE27l9aX4K5Xmholmf
pAhzum79VbcN1LnS2+FlPCapqyFFFjnriTXcAvBcIHjbHLzL5eKqLKkHrYixoXQ9p8NHcxWYVNG6
lF+dsFRKjXHUUmS8E8VyqAXmxKZTD7gVB3R6CXI9TOeunBxP7IxNVLO5qGQ3TJDUAZFbAeD98EDi
T5WYjkK0c+z3i0BnCNf/NXNlVh1GTOrZZtPcVRkIGabK2iexGZhFBlKMxpsXaV+mMuYOyUPazXvT
avzr+iPYZp4MIO/NZVSJCqsOlpnwQzmVfhK/Fk3hXpezbVp+qgvfbVM2eiy3PWx7tEiubqKrRxp3
cVIJHkLRQbLPuNjbNaQaqVWmlfJD396UEqLVU6jYK0296wsSnSLb2AtJRA2JWbPnELmzddkn08fr
/y84GJ7aSp67Nm/ZvVbVB9m6r5vER9NhLP1F69ilOdY4wwic/XyR4hpJpvmLNtyu3U3RPUnDj+ur
+YMb/fP8+S51bVpajdCIDSQvKFlXgby8GShUsXfmfgkkUVpLoHB8q3opd/Ga6xPwbJXOpsbncRrA
cCHypplJv2I4+MlnlCXiVF9K5IgPxdECbM3sKgDejDzqGd96Nul9qD8yYrfs9i/yMZcHx2O4rcvU
JmMGVW9j6qehedYH4A1cPzZV8KTxSR+APC9jmzRIyoTRU5KpnkXn0J777rYnxUMaVZ1dreq3TjYw
cSOpp56srV0ZYNysQqcg5K4vs4NkwdNJq7umWlCsNNUDBiM+V51+1kLDNkbtGK/hQ4NhiT4xPtNs
+DZ03SezUT/qC3BkpnH1VIuArV071E37kazSrhr6YFZ7XwstQfbmDzHKT0XlceTkIbL6esnht2E4
mtjoUTlglNI3g3yXPIp6OURKypmrTJ1mGjY9kHyL/K7o9F3cvyrr1+uHKNJRzlJJg9aGUoiboAXt
vgsYAB+jwRTFW1sNlb8oJOfY4RDR8EbwiEoHBvq4HhnQBuNfE+V0RbvGmSyarw2NCDQ/xJ0mYMNe
1cQd88a7vm8iMZw7pyZTp+OKoZq1yE5vAiwVaUmNiDROIIbvXTdWa9SmEAqnTo+NAliXxBuy+39a
Ct+83lpyDBDLDnBhkY57+mq2laOoX64LEbyIPBTcaEbFQkwdnihtvWZs/KyoBF6ESIT666MrK6ae
TT17dOURmG+hbSiinJLgtvCMWUnSAZ2rj/+r1GNCd8d4Adp/1WEeKquYDUqyFZeSjeeWGr2jmg5M
6DW4fiYCL4LvQu+WMtJTjLq5odR4vQ6IGC3t7dqUdkYkjEVEmswZgKnRaJqpFRA5BsDKYuSrvq9T
0fyASAW4yx9GlZm1gN5zJ8NXpGPbfLi+Y6IHgG/ONtKY1lVUw4XczUDk6ALiyGc1YJRYGN0XnI9g
y/gmbAA2jkWWQlij+3N/NhevFY7GbsqgqNcB7Q39VhL7/cJTjWgUNRRBB1yv2Y12pVuhX6P5wHBo
aBAfW4eCcFYQUL15H785RhdCuUdH6Q2tjA1YNUsdH/OuOaBRygX/830/aCcNHvkwzE6udl675H4z
tH65aAjwyKepG3bJXJ/6uHTLNTvUZe+Nae+CFMozs/F1XbKdQtJ9QdvbCZyB1Sp5oRXaySB7Kbrk
7ThFO5uV3tYDtftG25fTaptGEow9omLS3xRKiUhHDYipfUHXqTslip8MZFeFIXhw0I+UqqU/TCOy
aJq0b5t636Tkpmlnv4tHUbuh6Gy4K6MRo8aIHTLYVbKLh85u531GRCOQ2y/zxWFwdyZXjTJaTKQH
5Vx+trI4KAwZG/s6ZdLZYDPnY8RATPpPRifsQmdx+jVF4F7RpWqzesmgCNWPyQMS0Yl4eeq0Xrdv
A/NF5BQL9pOvLJtQuqlb4FCNcC87eXXNybgd40Wg3uxYrizqrepycaVaGk61Gveya0adE+cfrPD7
Qu7TPnEqTWTwthNm76fHl5XDUB+KRcGajFO6DwPDAV/GZK/nAa1/NCjBQajvDe9vrOCFUO6ltbIa
eUc0OrgK6FNZmQADxbNj2ZYf3+PhEPEmbU2HUPlCHjP7FztqhomWzykugnzLakcYHMD9S13rjnqN
K6HBEdm0D8ltm7oiU7X54F9I5sxjSs2sJCoUlLXmlf7/1z0WaSZnEBc5AQ/QMsLNI69q/smqX9r0
rxLoF0vhrElFJxJNLCRclPt6PHfh7C+ktHNZBPEuWgxnUFjrAdH7GWFh9j+kXcly3TiQ/CJGgDt5
5fY2Pe2yZF0YlheC+75+/STU0xYNsx9m7D70xRGqB7BQqCpkZR6q5S2ip9EQpKxbL5e/eAQXOFpK
YsnSkCGhrD72u/TcHedABUMV9TUBunyLJGNtix/kGJtwjJYKPqCngQU5eoCx3RYNxxfwOl3RfeqB
zO/+8gkTuN07dHrl8HnRpakpo3PAeDnUfQqa5v9LVSaIVPw4R7NUs9awezi2ZEdp78f+8yRBomNG
h4wIgobAK94HF1ZLIu1Q6Damfzxafo7pPkmPy3S4vGsiE1yYUMwqbnRIy3qWzBwvBNE0oDCCrsd2
Cvhxjt5BxauFTKSOwduNTWPTy2w0nQbVKYYiUreTPBE0eDOhXRnjAgOkQJYlUuEIMdh4eoU6ZiVA
WgvXw8UFdaELHQt8GOs8edTVn1HVuPKxuSZ7+yB6wX4/LBcuR4ULDlo2zmps4OWLQQ5YJyAJmlN0
N9/a1/rZvO5fbMw3zE52pp1n3oaiEQeRi3BxI8nSnoYTUmpFJ06SPspq6SSTKDoJ0hp+ekOz00Wa
ZSxy3tFHPZD35j24Dt35CrCAnQjFLoqFqvzr7ahlmR7nBN1zRpY2P7Epn+U4XzW77Cz6fILtU9nC
V75fmIvWlR3ukDo5QAjSCm/CXHCIReFW5ZKLMI+XRGE5YXIgvrrHwPsO6qCAPadXDAsAcA8qElHv
QHQK3lFNq5WBMpoiRMHqeKc7TIN+OXUn+0t5KIPsu+iTbRbeH6daZdu8MtZSzRrsgn2x9ktY+Eo2
uab2mKqirRR9Li561LGBo50wKH6lPISLCQpiO3LKwnRTIwuIrXtabL+mUxZkCnQx8vQ26sLrdgHX
VJV9X4zq9XKA3saXrBbOxZq2VNrRgNIC+qdkdhpoeZXfQ69z6Bf71XLY3GdyBLTFS9z8j5JyILYM
W8bIDT94W4+VAtQFAmln7cwuhQBI7Eq0cSpa7hoxNeP2F/4wx+18Lut6uNTIgZLD5IFP7YyhBMZl
4EY75Svdo8NyHd2ILov/KAY+rHLbKxEC9eyBQZ4801EYxmrXvFmeAQDP+3Nv6umfk9EVfNRtL/uw
yoX0IlOrEOOzLEdmTOFQnfaTAEc2vpqRmqdech5PreiFmQXq3++RD6NcIEcBUoaNnrASpDmowO2y
ojEPRN3k7fv3pxkecRVLURXRmKCnqJ2U4iYbPl/ePMHe8YArk8Z9nE0IO5IBYefSvDe04QAidMEl
zz7Bhd3iRfTsrAN4w0K3Wlf9vvSN8smev9H2rdLuBpJ4l9ck2jMugMedvUQywZrC9nUCw2VsVwIL
23nrx1dhv2AVP6Nhnoy4wS1ekYclf6mbF7BCxOMPjf7REx4Dev4TNnjslJmqs52WPVgsx05y0iZs
nNS2HXXs3kjX+nUYFw6xgOFdVOmER/l9Lqmvutx4mam7RaV7ECI5dHh9yKN6NyTGo5Ya3/5uu7lQ
Y2at0UQMsxeruyE6W9ru8t8XuSgXVHRQzlVa2QAjH5KDkWl3Zo+XPqII7gaRGS6KKE0jx3qIA62H
5EyKsnHA2+xlNPl0eTn/0Uz4+KRc5NCtRjIGWcORm7TSASRvT5rIS8fhqlWBi5GqfYbC1VT02y5q
9wqd38o4vE6q8ErqyW0omy99qrtmSvX95V8mODc8wEqj+pJBdh1T2Xrra7a1T8w/oPVAKftz7fxY
ZSEvUQ2ACYYQxmLfGl6r7mI8YU6YcWxVpxLxjQpuQR4rrbeaqi6se0LyH13xssShUxW+Voh0A/6j
h/mxLi7kSGVF+6ZCDdO1xyy/ssvHUE68vj6U4VMOFeq0vDEzQY2+jVpYbSYXhVJdU6u6wOpmEGix
7hD1TH+AXmjvMXlcU9TrE0Q9frASxxBJy4JFyjSD0mQQQdd1lDpHGt9CRRT4BMfR5qJKD3rWCZUF
y9RkqM7lx9Az3en0dXJlFxFtFwWqII4J95MLNFZY9XE8II8YAv0Fnfab90HYx95j0mLxQySaVBVc
ijYXcfJQG0a5QxezxYyCRB/T5YbotjNVt2H4mJeiZrfoeHNxZ6RzRO3RBCSjop7RZ36aiWjI/qOK
+fccqPyM5WA1oGBMsIUgXsAA/7LXHgd38hljQHwjlOa9vCKVH7Kk8Vz3iYneM1M4kV+Iz4YhmlM2
O5YDlZi9fSsCal4OKGAj+/XiX3SytL2ER0StmD9Vml04kg2RmLg/yJ3pXw7Hl0+Ays9Zyv2ilgW4
AL04e5Dmq1zDK8j09bIN0Xq4EFLFKt7FWQOOSJE7tQ/DdBjzz33zl0thS13lS+piEzoVWAroaf3R
Gk9Fnjh2kx0ur+Y/SvcP9+OChjGYcUNUZEuNN/v9NSD8fqhCHZBVH8neeB5P01/lzyo/bRkpkq1m
MTZQVlsnhdgIAaCLJH8wbLm6N1WesdVAmCc1a16OU3sawfkl6fFJIaIiVeQOXIgYKDUmC0HJkzJ4
dYd3UM12hvy6ySLv8qcSODf/FDYphRnNBsphE5PfTh6nvt7Q+6EZfvydHa43NZvakkHfGjG9w+RD
UOHJNhU4t6DqhXTFr95tdADH26zty+RMWLsI0lvkAQq5J1BK7upgfi5GV1iACs1yOUeq5GGqEcRa
9u5WeOqbRNzWM3eMuoGeo6A8SZ7oJUz02bh4Uc95X+kqoDqFRp0ST9PTcxkJasXLaYb6vu5VsJDk
qAyXBom4VE9OV7b7iRJHkXW8Cyt7qR12f+chXMyIQE5sZgtuYUs5VirI5rq72BDh9jbYntbnl2c7
i9WWSN0/LQrWdILCw0HaIanwRP0CUQh874Ctdg8SyqqRZnBGshsbdLiQFQbWo3WockwvtOgmUl/W
3b/bQi5skGnR6rSCJ6bqjjbPMikcmi3OZSNbdD3rPeSfweaKjDYdEdxZ5764hazUuxpxd4J8UVC8
9UF1Ddo2ULZF6MKgdf8HiwRpBJgWLDCZGRoXSUydLm3Sw/y0DD5ptZvRAPEBFGEvL3MzC13b4aNJ
bvamGWEzAf7wF8ipYMr9bLolCLuY/o3odXHrtK3NcVGkGaQaVNnARU7WTUOuoY3gxN3nDCSLZT2I
IiX7Y3wbaG2MCx+tlDV2O6J9z5J6cgbDTeIlzw0Gc0FXQX1JdQpJ4DZbEWttkv376jz0htyVWob1
WWV2T5fYMSQZgOResLRtM5B3tSxDB28WdwTMIWykmtXO5oCiL/+aDfGpqkS35lbFAMKNf63wt+aY
qJZGO0wNzlPtVwo4YEJwwdTDtYrmUB/1bpxogoWxT/L7J/swybm9oeeGNtIMp85u8PrXlW9dHAqS
gc2WyHpdnM93KSiICjb/xPyCggQTE1fX9r11pb9mJ4hNQQWZ+nXnDLEg+G9eomvLnPtnU66apYXm
FaOrMwOA41/jY0KcNmAMeWSfvo2dI5qrFjjLewxf+aTVzIQYnYzlFj805Vmzv0j06+Uwolhbudx6
ZexHrIw0htLZHfRVvVH/PGBoKJpbv8DTVcoeHs0YfRdjF4d466xyQNn0h2iC4CVwE35Iik9gfnPG
sXIXuU/xRGEd1WHwlXx2DJrfStAAM9SXkNafMGHgFnRw8rE49hiayNThqp/PNjV8owY9Y6UeDMna
RXV4k1aDi3LXM1IwmuvU6dDsMu3cTwkGmsbQqfXRo2buKFbk5nrhqE0eWMpw1tI+MOfOybIbNUlc
pVp8Isc3+gCZ2KT1jXj6RLNa98qm2FUx2PfM/pDYeKfLuqusw0dVZ69WMidMSoeEd7JV78weBIhQ
w0zD5Zi3Od4I7HByisy+IVnyY27rYJrOpmzhpequnMZz2oIe1E47jEJJ3mTeL4t5NCsLwLTKl6Xi
ZJSfW2nGgLKaYiAsP9Qq5pWX1K06is37EtM0GCuwX2AHcnP4PigL9bOyqJyiLVyZqLui7I9KJTmY
072uJLrTa8w4g9uvtrWbOdSdOiSeDJEKty2Wl4ZNm9lK5xvZ2LkjWmhD001B386DE2olANozrvwM
8rJ1FXphZbqdknul+T0jkJZMytpJB+OGNI1L8MUnW3vV6vxKTsfM0etBdfJiuKZphh8R90451RGk
IqvHJe+vJKvfWTNmcCjdpa11ZUnjPdHKY2N0QFUsjSvXle5EkPoG5UJ/sM3pMHQd+PIHw9MsjFoo
r+ksnTJt3Ml6f2POxnXfovCMKv3RhBxDNCd7W3qaNPklb3RHA++g/nXBt0u70oma8mYxwscoBrRM
K+8Vps41Vc4c1apjTP3DokePZT860G8L8j4JcoW8hQN+i4apapuYvhLJp2GInC4EziDvd0oceTOR
oRbZugZGV41eP01Z549xdjKqPEiM7DXGbIeayjtL6ty+mK9Ca3lS5fmkhXfWJLuDbfoSpa96Hb1M
8mg506geE526Q2PeFOl0nHVQF2bdD4y1X5nLFyO3drOlHw0tg8Z35hhm9lDBEyWS3ekN6PNYJ0E3
9nXyWTbTU1JDkdGOd2lRBl1D3L6ucQCkH5ma7SUpO6eAnQ6L9SBnpZ+Ztq9lSmBO5eLoyvJQ59G5
rhfQoUA1um/BaqEdWhM13VQEuYpOaJi+EOOLpql+PCO0K8RlzLARwwlm+S1ZCmeszIOqo6tixz7N
6AmZv2Muz42C75TZV9WEE4+fuZQxkgboJET9TpqLPaaXvZ5CxdzSBTfFduQ0CdgvoKWsmtw1q8+6
pQ1Fg6cd6daQcZmj0SOiZBbY4J/c7IGGWlFh5kzWrgYUBKF8bYvmR0U2uFsVpCtWpDLyJPC9nycT
U+QLkPwjEdwCm8mdTJCQWJg+MHkh9nI0NQySo+Vnl+cxfgnBn29Z565LHZv+gRiaraxscXWU0lSa
RHBUvDrLnM7ycvnL5Stts7RZW2CrXd1oVlHaYOBBZjwFxpEJGucupMI6EIYw4F2zkz/bglJ08zPJ
pmoppkE0jX8dncaylahco7tDbvM4BgoZEdwQVTbbScjKDJf+gHlbJbOGPibjS6q8JShuGSe15S13
ylfVTfz4RlTIb+KglJVNLvFRGySqSoaTRMFIhv566kj3pi+jzZ6CgDx5iw+jNx/oUQdDb/6ciN5o
RTvLVQIEHNzU0FB1DwqG59LM7xZtXyqG4BlhMwlarZL9jJXL9D00thtbQjEVfSHKKYufqbIzrM9/
5JkffsL5fh7rsSZbyP51ZwqSbzgDEDGzX2WgoPtDc07OQgld0f5xZ8GmZkjSGZ/vH1wwRd8p9iUX
KYr+LmM2P5ue/ihYJvPD32oBBbHEMlVNsfgxWTmCwBJh8yD/wKAp1FqaN/tcXRN0MkSQge1C+MMa
PyNb2ouZEYoElpE4m0F6DA/KAbKRkN8pbyKvfL68us1YuTLHhWSAc2pJr4CYSaPOpWi2OrRe3Hou
3QqsKGk0CFxzEzanrAxypx5EmnkGLYUPqZ8SMrcmIPNxIFIL3PSWlSnusFvRrOuFhBGLRvfL5WUi
+yn+dHn7tk2YEPMxLNnWeaCCFNZmWlKwc8hLvle08X6yK7eyLcElsHmgVU03FFBfGSoPTE4kpQSF
DFwQPG/t+EhtKJg3u9gUITw2l4P8wrYgEKcZFpdoYATRCPMCzAOKHoCdOYquq1iA695eyk8T/HP7
WEZGZsxoTbcKZp1kNzQ/mTlYR0QQH5EdzrHrIZsTsKtiyi5KameUiTtry16Puru8mwRrEmwb/+AO
GEikyhMm+ibtXoo/J+BMiec/SWo+Pg0vimpOqdTQAs0CI6wclG+u1u5sbUeVY2hG/h94NS5+k+jg
99F4rHWTZynQioBfqVZzRYss0JXmwRhELe/t1GZlh33D1T1lFlpiGANiXX80byC0DSpyTELSYL6d
meCQX50zOfi7pXE3SKToS9pU6HwoltfYJxSXoXK4bGJL5MNWVsviXrhDCMJ1sY5U2rwp/Sl2FsVp
kbc1+7R06HXllFeqbzyLnym2YytqBMiLKZpt8j6SD0aV6qytwwSHTexn9bzc9Z4RpMEgwh9uni+d
gTqBibFkfnx50dKm7NhMvpJ0V3NNAnuSnRbtgV4TyWOJTHFXRtoZeVipeBrRijcjBp/W1dIeslaA
hBJZ4W4LXTGVJclBbqOHJYC6SCgk3emKhzIWXYHsL/2WUKy2jssCG7NqMpk9a+JB8ybaQ5El8cjn
+cUI3O7pj7puK2Msdq3OGJ3RQ8tbsEXoufbDkADqiAFgQUHpXPb6zSatbhky5C4NsDRyB0tv2wpM
EChTSt38lM3jc087zLNbByVunqR6/KGaIlwz26ff9/HDJHfOWo00dr7A3aORBGna+0mZPF1elcgE
dyGWlZ1bExs8lqOdTb5U9Nvlv795c/zcNZtHjswKWC1VFTfHjEazUySd4WRh5dLevr9saBMDjuwB
wkMa+qMKP9wu007qp4bBbtBstgPAhd0waAGONg4xwKIuoxmsb2LPipxaBPPfXOXKNjt6Kx/EbdXU
2gTfIARjBMFQnBZRi2TzQ61McO5ng1cmyQ28Uxmk93s81aZmLbjl2bf+zd1WJjh3SyMi2cWMY8uK
D7QED+ou2Yuxz6LN4lzOBi0i6EGBEbDqEVy11i4zlU9tZz0KHGIzCn0sh2d/Wiy8t4wE4GR6xXB0
qU8RX10gzfBEu287sf7kZoBdGeQysjyZkoWk8ILGy78MhxpD/DnAvd+XHRMbs07zMz2rj3/UzFhZ
5S6Prm7HrulweaQE2qy4j+ugBX375c0UfDNeR83I+0xLYwA8p+RpRsdkySPwG4ngMAIH5EXTOr1F
bm4jGI0mOlpU9qFM6TTk3lRfVdI7cvIgDYJ32e1jpWtwBluDLi93KVpZ3cyKgfZW0S2fl6Xdx3IU
XN67bbf4MMF+wio4kD404jgF+mYO0Y4ZbKI6Uvx96tTrpGk/Xba1XV0bH8bYh1wZm6NhKEiB9Rhn
+0bH5HsKTnr6ST2CqMC3PfkgsLftGBao2lXDguwb5/PlGA2QCYNjtNB6zX0dcZdi8KZEez7IA7Av
eONeNOb0H4v8MMq5PBmLOQJlAwv1/3AlNwT9wn90aQAh9exK4P7bbTWUi/8uk3OTBU8kWtSiqEsO
yu59Vtwzoed3Us+DHwKnwMbwjGDeD6MDDuxANLe77aUf5nkXatOo0SK0hVCiWO2ODFS0QJEFzm9I
WreJxIb9qq/FQXP7XbgbHmUHnGJuCPRbAH5UXzqzThQblkv8CLNUyZVo0mgzx1ptMztKK+8tkHkZ
1oKGRjtUkDK8NWbiW/J112Ku90RMwX0nWjN3pVoj+FKzERMIWYIXnii96uZScD5Ex4O7UkMzDk3M
/wGmID03Y+QUMx5xUhFj2iY+V1ntG3elFsuoDpP6fnOX1/QF0BLwK9t30q58CK9FShSCbePRCnql
QQWlwEfKtO9tdTePgngp2LP3InDlBFGFpdQNztpYfZLTFyqDjXJ3OWxtgo5WG8Zj+9op1cBl979h
y9wvz7XTAGzcg6vcOsi76QfC5ZFJAid+9tTtjPvL9kVL5MIJ69E3lQpZg16ZWgykaEGkZBXoadq/
3EsucMQLBKCaHu27oXvR+8iporuavF1eDDuUv6eNP4MTD+xTlcVsewZN05TPw3Db2L2X1cFQieBo
orD/3pZYOUbbNFrdQX7HS64WkCQtmM5jCuoKCBoYQkx4zWynIx8L4+JDn1R9r7awx7R40EHW/GWv
XlM84Ex3i7v4I6qJKEiAcIqEDzmiI80D/qLYBHxRej/S86f2DnJNtxH1GLkuhlm/V4X7dx+RiyBj
Yrfo6FB0O1CmjbN125SaE9Isckmb1oLbZruP8xGveMxf0al5TSlSotG1MNzZOvFRv54DI8CjiuCo
s4/0m3eaiqpbKt5qVJ5rVp/0WqZmhFafCmBm+smMDL+tzsWYeRXYpv9gFz+M8SVH10ddWzFAfL8c
4vxUS7HTyteT9O2ymW3nWNnhsi5L0RR1LOGZQ9AdMk9+VgoEfCCq/GY3acKTINhDnjDMsHRbAfEQ
W9ZNoWGGDfRd6kuGOmAsRZy926d8tTYuNhqlkrWYNv6nbAuP8l5yk+fJXVziafvQlwQRcvOQr8xx
EVJKbC20GRtmTbOzYSpPVQR4st7t45F6uaW4zTQ/LlmxF3xC9oku+CU/ON6BUgTzJUjpotyHQjRG
m0H5NnjloQ6qnehZePO+WS2ShfBV5JTCDPUHu+509akAufRIdw3AHJeXJDLChcuqArCmXmAky4lj
SXe2dFtFgm1jX+PSrnH5lFx2FU0pDlhD0JPdW9Ax/7tFcHEQZEYxJKwR7MHqfJRnzQW1QNCgLrxs
Rha4HY9GiZopXjIFm7WYO2On+OcYT/SDa3mtRx66/dfki+z6TNlQdKsJdpDHPtQGsUYQ5aOSMdNd
D/a5YWr+zhH4qfAo0lojnXGXTPSVEtlX2695Owp2UBCTLC5MLE0JkKKEflhUZKce1Lz60u/T3Iic
2Bo+xbEqIugRGWQbuzpD3VD1c1ngXTdf4lOZyHti0S+q3nrA0gI9SH2BhyiXXZ1/eS3DFNckhnU8
GXKo0TIEcTEG0lJh6HT5RuwS+gz4Nzr5c23KThgBHGiNIha/Ld1nGw8D/16f73DU1aoVLWvAsBqz
nmB3qF35ecF9Y9yq1+Z1DVkf0+/82Su96mny8X/Nse6rxBGVhSKf5SLLPCaLVUGGwrNCJcg00zdm
0VOdIHhZXGDJykSyewPrbONDpDtV9Rz9kQrOei+52KKUtJtsCR40hN25WYqzOdsn3QDwSJLItVxB
dEoppH1oD4eUPQbJaJ4MuteYY5CkxivJ+n0elQ922niQvBT4G1vghcjKP1tHQyTH+A8/zpZcYGrq
cK80+6rDCd4vuigD3N5u3QQ5KHCPJq/H0ZB2NpMeCKwGBSQud9BxT4IFbTvNhwnui4ZWqXaKhfNT
FS9t55fNw+UDKvr73NcMTUpxMnTi9cONRM+liB9hO978/P28xoakVlaYjtgigFYODdQx49l29LZz
21nyyBD+0cX3YY5LKfFmrKXVghwvAmC4x5hPnL/aVDRrLvjuGgt6q3CSyMSo5wqLkuwjGmhz+5lq
z//v76KspfC472JQaUiHkeChhB7b6Fs25IJSaePDrw0YbChstYaSGibpbRvJlH0Yx2etE8h7b2XA
vxjgPgWVpRrvzsyAo3+N9tSt3ejOQnaA1tuX7CjKRTa+yS/muG/SJulU9YuselOcuwnVHVm+iwvR
id9w51+scPd124ZLmSbQtwvD0Zmz4zjeaQRv0OW3sRTxNmx0JH6xxb7g6gvFWQI4kwQY7hRfSdTP
7cLNwqvCFMBIRUtiG7syMyWjafdVpnmDdNd2V+OyG4ZvafJUzI9/5dI8obZdqrKdQTbdM2RMS96q
mcDjRB7AFrpaiBzb0hC2ODK02pc487LlVZg6uryILdTIL1+FC8iy1ShTY6DpZT0lBzYDR938btk3
J+kpvcIYijd8B/vD4bJV0TfiogGm7Yk9mDN6Rst1gzGUWvkOZpbZOMjCmaONhG29Pr74p0iUokGH
hw9BcxjPsV9Le9NVj6qbe9l3YSkk+Gg8ZXiRUqKXSQORxbjEdI3sWHUe1Hqzu7yBW72aX5bFhQct
pblKUkj1ju7od7eLg/cdKFGznE9UpgoiK//KGNHFLI0WEp9qfpYlv5pE87qCwMA/MGpDDSEk1neN
fkTXi9feA33qWZUTXTEQEdljxs+LA11wvETL4uOE0ReqiXkgb9aAeJ2VU2pU3y5/JZEJrsBHK6Y3
OjY6Ew1X0fAs9aJCgJ0TLj38xQu4EBEnhj5Lea56VDoX5VMF3jnlmxRdSe2X0fpaWZNzeUEi7+aC
RdakrS1T7FlErFujnI9V1p6sQSRoK3IILjzUYV7WaQczBEoIaWKfl7nyRqPykqQTHKSNBHu9g3zF
T/QooUoKiV6rzjCpd59OdwO9mbLnLDvSURD2BP7AV/lzryqtFkLiNSb+aB/Fgnqb/gCcjazYbF6H
B+wO8TjaKkFU0HaQD7hlggXVqT4bo6uBsnvxFUf6PDwBzn0ibyLy7C1YJUP6/DTOhaRwiDKjsKDd
w0ISmAG9rDuxzonsxuB4dFIv9Ns+uOyQ23FwZZRLYIqqnmp5gvTxOzrmKfK7yEk+sbJ33sd/MJX+
ywrZ913dyLlE8sXSsb24U5yxvh1zPEWlIiEA4UZykSnJtQmjFMg0/1HPif3urXomtz2mZAt/3k+d
pwjeXN+5n38LJKtt5CKVbVRFm4/aP9rA0V4DlyS9acAs4EE1AaQGZMRTPmODUpw0qO4U2Y9TV6ga
zD7W77/ip9rybzjwsAHNno2Mih5AOvBN3UOT240Upz7gwQNTD8QUxLPNA7mSROaKhkkqyiotTfT7
Wm9qr4dGAO7cjJerv8/VDIk1R1Oj4EhgBtSWn9L8KglF6maiNXDegimAasp7fLo03uvpcQwFXKr/
4Y4/vwpPDpYtsdJNOb4Kw3UoGA9hsiFgP3tiigPpTb//s2P2YZC71UpimAj4EKoem7c488Ap42j2
58uBY/OKWX0Z7iabqWQtuWmg8EmfdRNDmNOD1NxmsfAwC3za5u6yXp/aLNRitntyAEE4PCio16Dp
chnFO5gI3y6v67LH/cYJ1hqqJIcdUo4FfBnKUz0+yGEtqBlENjivNkmrDzbVUQmb+9i81aynuHm+
vIz/iOv/+gDurF9DbW8rs2rlyAlHF3SbXgs2ujAYfNWXDiLhncsH6Dfqr8kgFU3Qw/TKyPLbpf46
tPMXwXIuu5tKuJujy6ra0joL71k4Q+TL+DS9JXhQ6Bzr6/wi+5Cxe6OGK1qZ6ENxoaEzs9iOdZTC
cUgcLX2TltdZy/7SG7irI67lvLBTeJyVLW86AChVg+y90J8EW7id23x4BBcVZkoiolITSeGxAtVS
48X3VVCeQdfyFD+pO3tXBhEe6ULckKLXme3ez89o8RsjWFqNxqLFiEjgHMuuQshCMBmAaj8d41sQ
GgiJiLeGVJFpfCyWixpapuuRVBoYI5qc7J1UGvRMGFHdDb7u0i+hg0H3QKT/uQXWXlvlMUQZnaI+
ViewMQKbWwFoViPOa4foNfoOhmfs8VHZp8RpgGLyRC2Brbe3X4xzUSU1q3GiGgp1FYxDs2+44CQ4
MlZD21V3oEt2x0B2G4eB3P4AO/WLaS7YZMlU1fWA3S7BwlHSa9n+ftl5BQfx3b9WiWM1UKMOI3b8
F79Un9vYn1rReMdmJfPhMu/X+NoGicYIoFaG+Qx38Rc1GG6I37rLm+TX3vwV1Ax5IPsg6E4dQ5A+
ipbH/n1lWhrHRMsnLC9UzmP9OrVB2iuCVE10JHickRm3Zksbja1PDvSv8hXDICw7A4UNKoxvLOEX
vXCxkPLf+agqcyFn6Ds9mZDw4117csLxc5c8RNZbYQahaB5WcD/wuKKhKxOdmOC1Tqj6Eum5b2dq
EGVDYMdVcNkXRcHs/SCuvpZWNSZE5WMNG9l/IshI0l0TIbkvHyFY4SKdE11+AvfgcUXmSIcmrSlE
Xb3mKv2kBv0OCNZ74yBBGBA6APJT9iTC8r3Hqgvfji+F5SqMKlLiVu/U0TX6KyXxRuug9yCJqa/C
wvTD9lHqKsFlKMgleI2dKKnUWgkRxIh6Ksm1NO4ufzzRVrJsc/XtwgXt7WREB8FWruLkNlU/5aKH
DtESuFQltQtNkkHz7+nRSanPZfyX/sePeYbz1Bsh6JTfmxQTBfeCfa0BqV1ds2ls8DeLwrvgGCtc
hmKrUlulAzIHSBM7lp3eQpHmaFFNc+XYOoUD5iMvfyXRXabwgaPIq1KxUVdONywa9zv6YNy2kkN/
GI9MOo3BBSXPBme+AzZ50aOxaL1cbROGQHnYrCtYNpLTmXdTmzrZ/GJjm2sR/kIQuBQuUYEqOSj8
KvTPDMxVa0RDN7ByTNNy8pD83S3D6+zkTaEtVQ/fb83nLn5Msxsz+ib4cKzg/z1qgG1Kw9yJZujc
hyN2pSvdgoyZtZPU/bDXd+9fSyj6ur1vH4a4bzQYZMaIC66WqXsME/0dQjK3P9T4u2BFm86ARNLG
wCVcjh+YHYwoSaDBwrpyg4fxJ7D0MtUOGsQug3bSuwhoajGgaTNQgc0IM5l4PcZU8K+BSimmSO8o
Hq+6sXC7wc2qxu1FLDgiI9wmRm1fpoaETZQKzaHgNMmiBrRmmS/Yw82QuFoM5+TSothSq+m4nXtX
fVHQ2iy/2/fLvcVmMOpb7ZR9F/EibfrHT5M6P6FZhyWVo2nGnWkdSPSgtfsugdZi9QfwQNBr/vud
dH5SqAmnEUIkCMZK3XmqDORZqg+PXSoagbq8hTpfzy/EAodbhMObandt/aiKAMXbWc1qIdzNmKk0
lhJJZfTkynFiTJ7HzokP5QEdS0/yRLWSaD3s31cXsTyZZqLFWA+dyZsOlj+9JD8uu91l79Z5sd52
WEwMTyMWmWV2rMf0bIEvUJviP3kHW20c88TVSspIBXEAe6Syi7MVxa5GC9H52SzdVya4YGBRRZ2t
Gqm7da5APXo7Xo9PNLBd7Ub79o9WUXaEVNqpO+NDCYyLDhIXI+qwi+xwRlmUJ3uafIEqprM018b0
J6iD1RK5EFHIhVYmMUJROEeHwbbO+gAUbNy8c+klj+NiBJe9YzvH+LDIF+u0T9Oh1pDV6I61s3sn
vNOgARW9WngIBuIPxEQEtA+yP5wLV9Sh3S7GVsa5Yl02yWx1LSLiFKhBc5PuYz+ClvSMIUNAZT18
5Mkx6p0manZv9wVXhrlSvZozaGR3eIKZj3JQBdP+a+vpR/a6JALgCByHr9mnZexT0lU4F3LnStUh
xnNIr0JUWm4FRYPgoPOVOw0LUCxKGB5PdClQ28api+R+iYf9ZY8RmWH/vjroI5ijy8EYGaKo94om
Aphw8Kfe2l02I4iMfJ1O69KmQw+YT5YHY3xL7MfLf1/oe1w0kcLOLPIYJ1raa/9D2nct140D234R
qxhB8pVpZ+Vg+4VlWWPmnPn1d0FzjzcN0cQ5njdVqWo3ATQaHdea7PyJdmKFDiD0pw/sWh387PGR
Z0Z47wsbocvgyQ47FTbs3+omZTswHFhLDDrRxCMvHcbTPsaehDoZCKXxcsDjbifoL5bMm9hE6z5v
xpRnR9jo3NdIr4VUz/9ln23vABnjO8hPNxgrJRalY6kATgnmmXcAJlXAs+Wo//pSdcwp6wbga1iI
CD1QJd0gqJDE6ruETvFUu4Tle5zzxoDWFfMqh37HQv/z1u/yrIjxnoLpVDrLGmdoff1+XX+f0ctM
VIM8NBD7j0LvhLlwLuIUqC7agaP/66/pVQ7zotW+0fhqBcPfHQWk+CQQBqtP5VsPEsCDvhPPtU3L
SlWGZA7QZB840qkf9SlCUq/SGcX0O4BEZDOud4UBGe0Mu/8PbYLU7+mUE4J3HmT6eoPaVSDbwDXl
RZXXIq67kb6UA6qP82sjxq/A3P1iKOMrYkKbKNIlQ+eVJQkoFPWoQKSHhrRWopOfRWVw4tA/vEG/
toDt8ZpMuZw6GnYMtuRRKEBI/nfOS9xLvN5cjtayU14paq+NIqKE3GYloNuJFUsyx3f5g227Lojx
nYFoDKj/DsEGTa3ONEZMMGFOOzcUN/N83+Yd6uqiNAnoBDomAAE18/tVHOauIBkARpyp/wqkXX/g
rYj6H5+0dCGAfsDirmdtbihNh7eOpl9Qr94pnYeS65fCEQ6A2N2+E6sXfyGMeVjNJtOlyUesW2by
Y1prb7XU2Yncct7vD0u8tSjGgA2C7BOfJkDiQ3vOHmg5ubLHvX9OjjHePxVtKYA7oF0+5U7GJApH
Pu/QGPvW6EPSByLUvmiMYzLn95LPY2BcfQoWO8mYNlkr1NwvcsWpctBKAZStEA6kflWC+/92YowR
A/rRICRyg5rlMFvof7ZSGBCD0/zB2S92VKBTukqZRQjJ5sbu2qOiKJyXk6N4KuOFR+KcDOHYKU7p
H8XkpvOPxsS7SZwjYWcDtHJq2ixBbad2MG59Fp+DIyqfrhXfTF8GJ3eHvfQ+c0JSqkkbiq4y5kHs
alHKkc4CXm1sDcl9kO21IXFGlCkUwIdv68K6P3lVOpWxFSQC4DnyWHC/89JuosHqhdGLUhQn4kA5
pkFZWX2a3QRT5TRdcGcU+QkpQgx/KFZNxvewGFzOF9H1ba2fMShSkY9V1uOLSmESbJWIZ63Rb/Ux
Ow3S7JXj6GqAFgIOe1NaVVu6hSbaSVPZMeDxtz+Fp2GMyUlj9K+atKFQr45pdDsq3tg//TcRjFnp
/IpoYYDaequcdRB/C0FtRbHGScnzLiNjWbIynfJYoukhME6rN9n0sr0K3u8zFkXrR9KCQg7dxIZh
TSAJAYYJx2hxRLAQvSDDm/pppgMo/ledeLnEOet1v+Z6ETTGnJg+MPVrHwTiLa66YBE7OOYncKI7
+a7hyOLccI0J40GBo+ppgbckF+96/TgNvZWod6VRgZa05xw9x4JpjDUp1TQJKgIFM9VuV8fA20gr
/YzxExf05JwqPOe+aPQMF36HWIiVIOqIZWrzR5oirT5/qzQedBVv8xjzIFYEdXAf5oF0z3MqWeas
WmhdGuYfcsrr9Vr3DRdKwVgAIWtaITXwxiShrR6HHbI8aA7tLYDNVocSaTveuAFvCxl7YKhB0gpT
jx7z4ClrSlsRHruaByPK1XXGHphVJQCqF49zrtgfBTpPPPQ1ol3N5i9pPYZZbCJjHQJCpExMEDRR
LG/Zzh2twVB5CB/nSdpR9JAMlNPI7oNWiKP8HKPBjsV1g14BXhR2b9A8yT8RnTe8QY3CxlvF1pfU
WVGGasJNprEDOEQ8tbRql+JuhUej4ayGoxuEMRt6JphC4UNY3Rya9tbUvJYXmnyUn7cWxJiLtAgx
wlO1qIjsygMlPuhc2dbOxc60Q8NqXymIE+1aQAcWsIKTO7RpW/lzhAN1/9OTQhhbQhITNDAx7Tav
A8+EFakC3nQUx5KwqRdFloW8jLDWID6ksitX3+b8rlH3HbrotxfDOznGjAShKLaBBJcubvf9eG7F
QxE/bYv44LPeOjnGcgjGFBGxpkGfrNsYwzq1dWNrZRODPBG8wsYIQiA0DPa9kyT/FP10iMbkhhDN
JjWoykYVI5B1kXiRaewUsIn50hSD+Ts9qjJxTK36nmnSya+bU2eK36pR9zoltlE7s+cyvpPkbKeP
o63HgW34yi6YW6sivdfpyILXoG5WQGoB8hqrUVByNUSbgtWfMj/7kRnzKcliwJ0RMLW+khgUELp0
9vGDaTwDoqx3C1V/RHfXI+hFOgs9nV4oJJiWM61SSNFqGV7UPL8xyXDMQ/G1b82LUAY7qQ2eB6H+
0jQxCFxaWyqMo5qKuwk9TU7SJpo1Vx6m9kOxqoG+L7wgtENvH0anK7FNwYJUndQsu2hC+xDHpUOC
5qFU1aMxVA9qVTv1rHvq6LY5ryL50VX1+RhVoLrogJwH8sXvb6g/h0oslzDN1A1RbWIXu3of34Zv
7YkaS8UFMaUjTg53/IBajy3BjJWOgiGZA4I+pSJFSQXNpc/KRdtJdmu3F6gDL+5YN82/1skWcKJc
r/RaxENHM8oKQHEpSGN9opkk34Iu7HgLXL+DV4GMf9dGTTEHQLjE6T8E2o3g3yWEkwP9w0t3lcFY
6GaSTN+HXQGPsiXcUvDJZpchkezf1u50B+g49DpXJ97M7/rKfuWTCKMyLYi9h6nBu2AUyEGe59md
eAV5evifleMqglEOwLWlWtXRadzia/BqgpE1h6kke7EDzL/o1D3HQ15vYLv6DGzeE5j7o1oghYB+
Z/+Ye5TFdHB8Sz7xfPF1Pfy1MjadGfdpLAOBHP4x+uNAiZZwovk1XCwAP18FMDpRGkI0ZhUutCBZ
GmDHfSd9nW5HezhTWNCRBxZED/vzSf1SQbalASRiUl/0SJMR47EuviTZbEnFSwO0THWfyLz87Hp0
cZXGLA48jcNozijUpIW/U0v57Ge3ZfpWFbzZS54gxi/pjLFGhRldXeCL2RWotnbV6PkmhqdHlWOa
1q/TdU2s5yFHEeBnEMXo/nGQAD1QelPEea15Muj/F5HSUKlmMrcBytfjqdWfFM3rpOdth4C3Y4zP
4c/tqDYtbpCR7Kuoteruu564ncDDoF+/QNftYvyOqYiBOBAjm13pXjbcxxIP6JazVx8x2mKvmiCa
W7BGorkAk9GtYZXRXjBetjeLswi2CK0TeUCLBm7NqJ7Ljlh1xuvW+kMo+WufPhJxi2XESlcb9YDZ
eJqUB98gcBszq7c7p3hS3PFf7qvtRa3PrmlXkYwKoN+pkOOKhj929t2AGS1s8pU80QBFsfNjkFvc
xmPeYTHaYCh5HSoBYj0ztMzH8lCCZiG6BEAbN29Kd3Tlc/3M637imDy2OB2Uhij0NS7slP7UxNoC
4LmVy4hWgnuAx9tNsOPs67pAtPZRshbTZPEbZ1Nv0bOAilHvTW78JLuRm/pO/jbdUeSpzJne1Ffg
WmOGnzus8Qf/8Jds9mE0xDCYDZWm8pwRaaphF3vaTXDU3c4DXgBKPNNef+q9v5qsI5IGtGPdRBmX
OVdVyTOx6OEAiNVLCXSoVDkKRm1tb+yq8iyEsI6M0CZlO8AnrIObTNiL+r4gnLLE+p1AS6YBvhYU
4Ni+MuBtJL0gQ1l6D3gfh9yR3jI7saV70Dse+t3wOvNe5DVgX5ksRDLXsOjSRpRqeJ60rRbsS0B2
zi7ygbZQqOgxkOzwRE6R0+0Ne3qrTv6D+rC9r+s+yOILmNMzmiEQgwhKQyfjq/vUM+5E6ColHTBi
+696hxbSmGM0wqBM0PWG9Kbagn2CWEbqdUMECJe/ypYtJDFu6USAVq9GsKlCets3spWRyNLzyeFs
37pe/tIZNlYRahCkRg1SjpQeLjglbvCtP6kHza3d7qCeitbKLxXHA159ka5L+0jhLZ4LjMAlgpbg
1VPGE4lOYsApbVGl++QnLn6f8dx8edZMY6KDDqHgFn0HMDJyM9TZviv6d87+rWbJFrIY5y0iUmoM
IxRCs0Q72uePFI5f3w0Hcc+L8njbRv+/2LYpl8s2JvAT51p0a3lyhNF0t5ezXoleLIeqy0JGWJWB
bOZYTuPG9mDP4LRs0INFbMVL3OwSPEvH8WVALpXeaq454SkjY02Crhn7osQL25UvQ/fUCcdeOGyv
kCeCMReiGpFKnqmNlG5E80EsDzpvYI+7iYyRUMJ4MJCZRUR58HeUhz2GUcpPlQ2MHZfc/tvBmdxW
p/hcXrhddKuTDosjZAyHmUqaUmQwyfGhuKGNlPOuOtRHPmD3qj5i0EGTiSgpKluk1v0p8SMBpiNr
PV/0So3XjkPv6ad7vBDA3GOzjAsyaB/+wOCCDdQ2gTaKAXthR8NL6eu2ZvCWw9zkumpDHawkiPfm
xpqDy4zugW0J637yYkHMDR6HrE6jEXmo6b51wAa/L+wU2L3wWsN9fjTvwJ7Nkbjqzi0kMvc5zkFX
E3cwhakSvAVEiSxTTT0VzUwpGW+yfnDUYHoRmuY5ylIbqEnvWpej71ibQCc7dvbUj9bYgNqkE+/F
vOWEo6uGevF1zH3X0aAxgGscb3eePpmkdaU4dLRUf8rm8G/u/UIUc++FJNGiuuugrNKt2uRIHPxD
8r+rqS2kMDdfahAhtBNcSf0RptOVTmAB9qgbFNjqHlg5nP1bd78W8pi7rgWJ1iXSR+AFMnY7xkA5
qMX2sh1ilKXfI0GendMb36q85LHbx0ee98U5QLZyLUStgUwW8JyKtrNMc96lfv89U8HZ4ktP26q8
arivS2Vr2B3mTKOhm9EcqSWUNv0ohc3FbFSOb8ITw9gcIZ16cw7RNKtkDVLhreOLo1UrA+di8sQw
xkZCM3ghdTDSYnYU6lMT7qqOk53j2DO2Yh2NomaMYG5ziGlHQCb5C6o5mSwOhDEteQPUT/SlYPiy
eIq0m2JGA81++8x5S2DsQy0MSjVMAkyyL31JC8Obq+ZtWwTvIBi7UBJZigdBQiqp9s+NLP+Iy9lt
DN7sLU8MYxiaWfMbU4Glk+ODKjz48kurvG6vZD38WxwIYwzUHKwgSov3uDat+pC52c54Ugf0DoM+
+1yjaXgQrZnzaK6HX1ehbBl6IkXV5wKcUmUgNsnlE+gagatcSAUSTciONMqtHEiHMuvd2qgiO9Ik
AD5pMw9ZjrPBbLVaFEMNpMZQlTEEHkKcWuP4nPp/FZQtVstYh7oRGxCH0nxdipYCrcb0bWZNQNbd
PkqOWSWMdRBalSLXIHGfEN9W1NoiiXgA3+VZz01eXYdzx9hitE6yskQSkoIGIHfnFiDkwajgJdoJ
37MDXNhjoHBuNe+o6P8XMYbSmEkhoaqAUZXSIoB86J718vv2DvJWxVgOqTd6Re9wUHHxVfELK+YJ
4B0RYzeEqCJNmsNbjCTwZo92OCjWWLzo3JeCd63ZEhjmz8Jc9uHCNejLV3qrRMUIEPyef0snOCJk
Iqz/quaMJSGdWcMdhluR5IGlTZFVtINFMAOwfUicPfyU70PBOuhj7GGSHAb1sU8qWxsPYsyjC+X5
3WwhTCdRlggG8vjjF+om0VFpwdVBsEa8+PiXMGdXK8F29veRIGtJj/hvzg27iAxHCcNDO0ycq8u5
R5/gW6dSqpuAplFAqN1Flt9TMIDtI+LZdxbCtYwU3zDjAr0q6GmivCkOSOkCpPb0Hc7N47XGrMfO
i71jjIM4a6BKpikASoAwYiRbsFIP/RvmQwvePwnTC4gSKFihYx4SJPl5MSd9iDdiTp0xHIJgYq5E
R1dc7+UHEYh4/Sl/03UrAq+jf0tlU8TC9DkuvGm3vde882RMyljKRhqYGogrx29NG9uGYBsNxynk
yWD9EJImJNJwE2TTDTR0GJYvnfoXhCRLz1BnzEcNxZwH0MADRu47UOEH8UWuON1p66YDV1bVVFOU
dGavACdZDdKEolbWRa4vR2dFii5lCyo5Q/j5N8dyFcVsGfjVCkErRzihwJ/Pvte5MxbP2yL+YOOv
MpgdE+SkLElB8blE8aEU4xNRQy/u0K3ezK6Sph7Ji/MAcnm5iJ1ihn5MKfyp5M6sJOJufwxna1ng
3KqZjEwvoSJK2duRnN7OdeBWwwgs75Jz29Zf6V/LZmFzW8kYWh380ijoO338pTJyzguzPgKgXyUw
Dls+xIWi5lgMZT77CItzq39TO5cyXFGwFowzz5rd8Z62P9ixq2DGhYvVWErjQfm3MNLYhV0E1rwn
B9UanA54my4FfDXP8Zm4vp3vNI4H+Ycn7yqfbv3CyfLHSe3lHPmO6KU/i27ijiftofxJzVeCIh4v
pc9TGmp3FuJ6UglNa6Lo3wKJJytzK5JfVNPLWx4bxLoBu66LfshCkN5W0YBhU5p0LOxKH0EgrIFD
xfT+4hIYtEkNqL+GpjLrGYaUshQDx75TvxZBZPXFuzH8DP2HbTHrXVWGpplI2BICBNzfl4OZ9zhq
kTCBczcAGS91wEpl9SeUPJ1/YUQFT+A2qK3uoQHiY1lFkRBY9b8LNRPE7mmMcYAqvGSdiFDJIeVf
FTwXQtib16tTEaVIhQV1fI7r8JhV2hl3nfMQrBeNF3KYHWw1jGcgR4yu3izGDH9b7KchO8S9elGz
1AqmxNbFHv0VyanpBFs/iPeZaOxFqdxNBdlP/mSFsfm+fay8DWYun5mnuaZMcGL8+baGO1tVYI7i
EjzQHfzkqixWzuhoNTZVijoXtW35IdiXj8YB7Y23wg4+7YnX1MhbEnPv4lgcAdyLPElYaJi1MC2M
Tx2yYeak3+i7vbUm5l0PTD2qM3q99eZLLb6l6S7NDj6qn/r99hHRI9gSxLzqUuU3oyKiz6Hp4x2o
1V2z5+Hx8UQwj3qdFWkplkjAKdJd25xng1PmXLfxVwVgOaRw9pNmlNgs/1J9pyOjwPRERI0m9unQ
7tAscdjes1Ujv5DH2I087TU51SEPf4A/q9zXWgcsT4AlZe34c1sWR99MxnyEc9in/QTl1pvYnc3u
YUgMq24j3h7Sb97QA5MxH02iaOOoI9Wi7oQvmesfaIHJ+EIDax4vxQeO2ZYsxixU45j0U4PyT9QQ
1fZH2dbJj8B/EWcrqy2h2AvmPijvsvHYlIaNkP+tT4V9aeq23FWXTE/PVWX8gwv4jajVxZDQ5qEG
D+GYg8csdicyPUbd8J6LHToJpfu+Mm2itY27fTA8JWCsjpKNoSmDuN0B6/2PDAPDhZQB3WG4N7vM
2xa1HnwuFI5+y+KxrwS57jG9jkDikVq4Zle+YjqpdWnYntrK+7Y4nsoxtkdKzb4VU5i4Jm0d1Qw9
oJ3YjRBxNpC7Ksb0aEIXkoHindbOBARsjBnslQcaTotWwA2o17uNF3vIWCFxNgej6z4UvD3ktyAS
sSTbAPkKD5N629x9Aij3xTwQ4gLLMjvZyrO9Gf7YPp9tzVPY9t82DPQaXjUKDoPg1FFpjdOtXv7U
/q4r89eWfYIoL5REneQKzqwwtbZfIVgexkuR1BxF4G0YY3rqNuvSno4BhSC19B/E7Mv2fv3Bufwf
P+8TNnmjZPBDJtSy0kO0L0MLPYO28VTCt5wwmYY0POCtRZ9LeboedC32jzERCZn7WGqRiy+NXXyn
7UMvf20gU7uoh9GOHwqnfuY1Zm1fXkVkTIUWjiMxJ5yZUQhHPw0AddN/MwgPqmE9Ujc1U0S/gyEj
8/C7ScJ0Zma2AQ6NgurQTtfEjf7REE4Ku/oYu+Qhed0+xVWtXwhkrEXZt+jJ6WvYwFH1ErSZycFD
QJ61nPcSru7gQhBjKGQ1r8wmFSR0X4p29pC5dCA0x3BCBWcit4UnXg2U/uCn5/Aq8COEXlj3JBkz
rZcRotJUX3Np99KRAOedNwVBN2hLDOO1xLWQmt2IQGQAmJ+knevmrpy/ibmXirYE2Pft41q91ItF
MX5LLghhbpiI+6fJ7dSbdObFOyv6gBb9K3EkYzVGuYq7oiSik5/Tu9DWTuObcRgfqAJOBwADAbAq
/MZDCFlzNX+TSpe9OCsFdHVZFqZw/dLCy8ZqJyWTq8nR4xjLN1Md7AxVuqkr/0Yb4oOfSXQobS9X
5v89PPjtMxjL0pISbNQx+CynDsRoxkMtKhZRf0T6Lgi+bh/kWm/Fb7IYi9Kb4yT2E2T13kXxwDd4
Qx1sDPtJjn5jnCk4ee7mu3yw/WdzsNDhuv0BK/fxN/mMpQHbRyJ0JRjLUS6zAoCGC62FCHZbCP0R
5nL8JoSxLuaoSpIwNsjAke5QafKrIHX/oFfGKsfqEOX1flvcypX/TRxjY/JarmXBQOah94I9HX0C
xfKu3vG65jl3hG1LIaQW5ElsMTWmoAFaN+wqfYjAki7wMUZ4ohjrokdR25AU9MHiMYKDip6bS4ZS
Qf9zcmoLQRgIFYQ9r1WNs40syEKhZGhXl6GatOuaCh081ZP3vG1ce8iXx8UCLIiTmehqJdEnYfaE
U+fWh/JWcPO9evAfZ9fYB7e80uOK/YRIU4bXZaDWwfaw67EQxPWAoxNM086MAuXH4LCthOsX6yqC
udgpkGBAhmGIaD/G5RqIFabtTVBw0cRW5RhojycyURQAdv5uM81U7YEcF/87QB/a3SV/1wDp1tsq
SIYfYrRjxRe55lzo1f1bCGUMtVQpkjq2INbOM82KpPA0hNXz9v6tpdwAOn1dGF344jFoMBQFMCeo
X3zWboHC5Y2gojMOxpO/T632u2yJFtGtZs9Laq9vKAHwONgwgOTN3LWkHVpSEbhCffV1ivGK347i
X0xkUUDtXzKY91vQ1MnoAsgAIpc9hroTtbGrInza3sOPfpRPhnchh1GORlRDcIjJuFr5oFt+7rtD
Fu3BtLNv88wuU+G+BAG5LZP2Pc3zezWJAGWF8qMa5w5aXWKrjJH263RPNt7rJnS6Wbd7OXmLwvld
CTGhhCr0o1ENNrhf3pNEflL6dN/6wzEL5rPWCoWlN8TteuRMJcxvgSLYvNGK/DhjInzqooNp9lZE
5m8EGR4/DQ+NgXZ6A4BrVWAgHlJto4aQqhbe8nimvaJ3vRK9lzo5j3l5GnvzITbkJ1FRLzPJX8DE
3qB+hBH0AqPYjqBoD2Yr+O72pq57Kcg+6PDNVUNjq4LIN/uiHgbULlKPMrvMvdP8GG2g19oAE7xJ
hR1H4up1W0hk3s8s1KJGmuCNyd/knXEcLuMJuE6PxY/Bo0mKwBl4laV1iUSVREkziMlWJrpGIYGh
RsirG9Mu7vpTBa7y7VWt3jNUJP5HBGMgTWSYMkPrcL+jh1H6LmheVj9ui1iLo7BtVxmMdwM0hz5O
SSg5Y+CoR9UN3N5Cu2pqpS/05Uwc/nwZb1nMWeVoEetS6jxWYW3L0F5iWEXaeNsrW5MCQhkRTfGI
DtFr/7txnNt5FPMISYOi8K18yHZh+yMtWo4UegSs+VhKoVqyMMEgj8EEWIK2jFgNrGS8KOMPHaVM
g8vt/TFhuCWJrnchac6rQhdMuKGqjnEQ2RUL27ypCObKIls6pvvEC//pvyt29cjnGljLYJjLZTKa
2BQaQfUNZoPGpMVNaEfHUrR6HZyVvZs/FKDNTC/GaGEG+L+dIqOenaplLUBpcK8TNLsknU2icwu0
j20pa6nA39bHqGQPDFSigNjVGe4noBWBfczRH2q3OgN3gOsVr7pzy91kve+hrLRqLmnA3R9qR7cm
SiP1OgfYTrC0WOLTBN46l7PGNYO1kMp2iKoN+MA1BWfoP493tdOeTS84Bs/pqYRzvKu8fMcjrOVc
jo+3d6GyRZGio1fwRYfk/6T1o5bdDdNjjaL09so4N53FLBLiqFS6xhSdTnS7bj9FjiRy4l3e3jHG
JEMZMwLJg+iY9SFPv5g8V463BMaMDC1KSGkFjZAU7aYn05EolV1KIkcHeMugn7E4kKYehLjpYa00
jLs0xvdO4QjgnThjJ8ZSJX6W0nWMpznazdl9i4e3yjgdd7wbRBizIBZzNncidHmyZcDUE7tC2kq8
1e/DPQgK7RrFet6MB1cmYyN8NDrNnQEd0G5Fm3ZyZLtmR+5m4FXJt82h/qbFfM4+6uZuWH12DLyI
jUAdAti/4OcAw1t6bWuBFdGOb+IT3zLRbduQxjaCoocxAYIUIqWBTKcozGxzwFi/qdqiCXZAJHW3
Ly5HHdl20HkqtHgAOyhwR9Ft+ubz8KpW/VBFFlUimbqmaR+ppYW++8B3EQegewIVbnRmRwITVv2a
vlCWQyQhHIGTuqUa8Gn7FuLoYS7EoVlFwUOJV6RJj0XnW8rkNQAHMNvnpPlSySnH7q1lH5arY4yS
msaiXMjQDU0OrUHd5e1FDZ14PAvyvRHtGi4u+urtlhXD1E3VVAyWPVpttDbTUrggFIlOvdCXstuN
e/HrD2IJu+JMoYe4aA+rNwBAVYqCTIEss4RRdW6UBhIF9LEsbpAM38marXagBVKQ9DPfC+495wlk
7nkpa10XTBBIiXFHh9YWoh16u3dU4F/0a5nKYnWMK2DC6LcFxjUckvahpSnljThG97LfHuceoeZf
3LerMNYDSLqxB2gqYuqkGg9+VzljOvHS4it1/OWC2DcfQ4Sz5KvYPcEIRDvvEbQTca+MAqYakeoh
QfnY1/6lmVQ7HkLXV8P77UWuRjSLLWXdgRCO3mA0PR450JzKNuLdHflq2tpOdf6ld894KrP6ei/2
lbmIFbhF9MQMALZe3uVaZjX9sZgftpe1aisXMuj/F7bFl7Ra7XrEaWY7elLXvYBRiAOtutYr+dvZ
Me7BqI9VEg4IzBSAaJYqhhdjBxQcqFYG58GJ9wg8QK0H+A+E8YIzciFD6T59tp+/rjphvIfQFMG8
IAwIDNGE9/HCVuj3TnbSTv+p7n23FDgXYg2k9LcVM35EKsd1XSqwaL1HiQbm0/Q1/q645S61yfP2
Aa5aa0XUiQn7CTYFZnPjCq94CMwfp0iSFz24I2Sww246kDj9KZL8udSz3EWunJdEWK2fKAvBzK6a
YuXrFYEXDvTCQ3RD93XYzRZ68JArFB8prbPgUGyg8X/BY7R6NRRVxoyjLhom29YTZ1PUZBPS8sNQ
w5uILdmPwWLII4FffZkWYpjbkQ1yMAmYwHUyU3uINP8FkY6VzuVRyWrN3j7I9WBxIYw5SbRhF7rU
Ihsv7tpzcUQQdSYfcKW0GeYvqDVRpbxuIHN6RaYKJenhUdeqLc+XVsPoUWbVkV3y4BLWHdyFKOYy
YOKi1EAlSx++wW32vZfB38xAfZJa0vF/h9vLOzfmrU2FcQoFCSLlWDyDdsrNO3KJoream6hZ67/5
bSOZl7Y19EGUYiR6ZfgROdZFuXcoQB63WrNqxv5nH02RZRbM0S4nqiXVeRBCit+VPeWHno+SLRwz
EOXJ//fm/evCII7JxoMaupwiEyUUlH/dQJK+5oPBeRlWH5/FiqjLtHh8jCBNJhShEG5l6J5HciKq
X7cv1aadwCKYJ1QCQUCXRXAb2u5LT4599ybyCOR4IhgbocdiOYUGDHAt3RXCQzWdVF429Q+29v/f
ViyDMQ35JKaI2hGXUhQaOubQHWmurruYDwDuOomP6XeClq/5q3ZXIxPO8ybX83SLg2KshS50BUJ7
rFG810wrfKfwAxTsxHgaj8GTeVSOhiccIs7hrcdZC7GM5dCLKmxNCcsWd2TXPml7Op0mv/8ov7f3
057XH7htgLHLjNUIpKpD3hUXLD23h/BH4FLE6Nk2j/V95PEKoZsmCsIYuzHEUkCqAnnkXn0PE2+E
Cxal39R2dLdvAEfOh/1a3LEgEBJf61CSFNPGivWdGp0yEUx1PWfyjHOXWdAnFLNUURHQ0OtXxSkb
0WGAWHF7KfS4P/lxV3X4OL/FUkjSRrMWwdufgsFGx4SJochROojR2eQNha3WQH+9j5hAYwxHFYRV
JkTw4ESAiVOUnfo07okzeP5e39UWqLpu0cJ7QXb+v62RsSaNbJplF8EJSCfTMqcfLbkPGyCDJTct
ryOMY7g+3u3FdvaTNvsFAAidWT0byVtXP/lwpLaXw9MKxnCMeQHKcKmXnA5BdXgrdpxH6g93Vkeh
CVNBusLGhYGgVFXktx+PIpoJPAmHpF+as4LZr8jjRWR/eO2v4pgXq5/HtkTmDD3/FoV+BiTuIToI
O3XP63dcv7ZXQYz+tWlfK6baIGYys0uV9zezWDpDJDp9mfCynvSjP9+rqyxG50aZ+GobwAD1HgUE
0040PJPuzV3qRk71tq0Ra7SF8Cuu0pi3zBgGjaQ5irjzI82D0HHt7B/AR2gXwW4ApkNpuzMnvdQt
OvR5TczrOn8Vzuhj3QmlSQyEor1+MDRnTMBiL/yzvUKeDObVMpSkGTUZ5dUkjyyU02LzVYy9bRlc
vWfeqrRsakOokVI1LpJneuhTtWs3O2gf/PS84aB1w3vdNeatypp87nIdqY+m/x4Z50ZtrBRFOWlX
/k3vzkI52ExxYqqxgTEktOC1hZcAus3PQPur97xkDkfl2RRxE2RTQlLcY4xqOpqHubyDv1eRbUzd
wOMxU3C2j8ULmNsBOe8KfkVSowVkAHWBr1/aFgxZVXWUZh7G66r+obiv6wbA23SZOS2amMBcNUyi
KXjSEODteCRpZW0rIP2RTzbjKuRjFmbxeBRxUIS5ivdRUX+a6aVrv1YzsftwsCZ1jykYZw51jkjO
uhQmIKkkGciSMTojQgxOC4FxU4Hfd9Q1TradJ4aqzmJlEmg6NbwqePmB/BG/oMU81d3tzVt9FReb
xxj3xpAbkGPiVZzbXWK6ms95FVcVbvH7jEHPe9OIpwrhb9zKj3En25kvH7LAt8vAsNSR2wlHjc2W
MtAtXWxZEBthbxjwZcMD6pgO5gFuQ6+1hktwrF87tICmoFspvLRzRl4/F28rWYPe6IUkfvhpysmM
9wEPbpGnDYwxD/VoVDQJ/XZl/i3ovlbTqzz4HMXmHRdjy+tZIMGo4f0VVW80PRE3JwlvfOHc8bK9
627tQjMY29DUvd9oE9wKdUefXoqpK1gYHt/ThmffSvcgBgGPEs+bWc8BXeWylIrIu4iz1H+4aWTn
7zQ88sfpK4hee7z2sTXtq/0kWryGMY5ysA2F1ZCORTPj8LLkzghdJeKU79fj8sWyGFuRaADlqmhD
2vjF3xEMeuVOcBNgZiTbyY+jS4dwDKv6QnlBwDX9OPJGLFa9xIV8xpBoQVPVUQ4voPcBjSzP/4+0
71iSG+eafSJG0IBuS1usqvZeG8a0DL33fPqb6PlmmoI4hf9KG20U0acAHodjMkET1Xwl+o985FLN
7ts4USUF07tENBlDWI2uFeac9jwfKK8ShT2dT7KbeoKLBdHQo8jsC1bc+sbqeAA/+0b4KZsxkLDq
ZKMKccx2XOwlru4mmHoTFsFlt7yfmpJPOYx1VOqqRIle/11ho8i40R3tVcS1k9lFiXEoeNQjKsCt
H7odtvneOfL3HcE/8iW2whfJbdEYdPBWEwc3XogLDrfjlMWv+dQc23j1mq4Nurm/SnXDF+XRV2PN
rbunKU+fi1Gwh0y/M7ORR5OwH+s/fxYTeLN1bdNOx8z26MG9o8RZu02QH7kFTt7xGWvS5DZtQHj0
d6G4cSnecuPnnS1ctYfFG/8SgXGX+jpSdv/yxe+b0ecBGTMi2jQmmbIi6wQ7TDQD2g50bgCYK7CM
eFnSft7+r4pJIhOa01ZShLXDJ6b7ZWjNAnoI0GyO7KFg/IQKKK/M9B8e//NsTGxWlHoh80fbGTCv
YfhWy1kQycjgk27yIiN1BSFxdJXcaj36caV47JXaGqXxSs2+G7pxmAsUmxXlt96cm3tg4nZnFmU7
lQBDok0BgnKiiaCHchv6/R5Mi7dssx8JPm+B8V5RPBmlrqKVKkYTLFi6TfL28fKn5SkR46QSspgI
rUiCiglz3YluScVqtzmohni9G549Mm4K0G1YDqH91L/XQ/qP9RCRux7CORBbOazKsZCANA1z1At7
lkHDMq/WMJwGHlbDfmv9UxnY2mEGkA9Md8Hwid8GREUZh3JPZfYs+rovufGxeR/fLn8tjkKwtUQK
vyhkI/Rvjgpv6uNzYxjO74igMy06VkQIy9E3D+laLxG8SgqEvVC85YPT78fFTwmMEfWAmm4Hut1V
EECl9SiKttW3al5TDFalDiH5Q6YpR02Ur8sI/iUkzhglGFxOXpQCPeku401pUA/9y0NAJQDW0SXM
1bA9oyRSiPCxv9eCAQ5fEYSjs6WdRa90kwfe5Onu6TfCmHCxYnsjTzKYQVj4JXki5H6Yvl/+hDwR
TGAAokNdTAJ2Zk3ph5GfRolYSvflz2RQTd08nnI5rkQpw3RXm3vpci7l48BrUX08+S99F3rOn2T0
al2XUBQyraadF+WXZKxf1Gp+NWNy12TqaRAlPHW761bo7/QQfdksfWqL6AW7Au+mWthDudy1c++L
4whKSymY1eGvrJAeVoE8jyNgXObZA8txoIcTWKDN+A6Mh77U8uCb9ycrNh+dUflYHgt97dESonwW
Ogo3I+YzZa/y9Fte6Nx1sxtRTMxQJ2nMKwnJ/T9utneJV2Cn/vL33/d+GzlM4BDA4NTJ2LNFKJyd
/lE7Am7bDp0JiNs+hmJO7fffync2EpkAMmlrVEYZoiGw9+DR70IFtFFVYQm8Wsp+Rv0piY0hC2nm
VtRxNv0BJPR4YHpZY1nqy4xgDx45Z8b0W/JNtTHgp1u8aj3HetmwklRjHRoU2xKr9W7Uk9OCpddC
NTmdL5l6gV+ty8AMoWbousoO006lgC72ikaKemP463l5igW7wMJ2ZA2ppfjYgAXjLC1qRx5egO1T
9O1jAcYrU07E2e/TapJmKiAmVk2W6qipAXatC5glToPeG53kkN+okQXQIPlx8eBhMF4V4q4r3gNt
v1NLqQJNTVGJwjao+3Gu+i6FrYCc9LUF+y5FYBVviUNVOM24Gbu8m5xsBDJ+QDNDoN9paDfm59kR
3S+v8xnbI+5sYbILj+8goQiwV+bdinpGe5U85HZzEAKTUyvcT+c3P4PxEbFUFADDRNI3KEZhqaHx
2pnaYYgiLDplRQDAhdtCHm1dlk5pkWCjJndNXglsV803v4HxH3iz5mqXLhjU0EAnbpqOVqfAXs45
jyR6lF+0fCOGcRqNaU4ylpJEJ8l6B+ltCQQ9azRwpro5JEXFQwKUd1O0T4G/+I5hAMYoRUJoncnt
b+l2PgbjJ7yXTP8FvSKH8tR0juhRtNjupTuqN8OJNwXDOTXrQ0xTrta61bEoFKPZHN8Q42k2n7OR
1yjd1yRdxpyNaih4FzKpRhwN5lTMMN3yjC3sB9RPD+n7UAFOMj+AkJtL1ivufc6NPCbtkMq51he6
syHlfexMzeTPWozu4mi3Rf7cFvMH/rnR68dlnDKbE/NoyeAXZdpIZxKSKjeEpRIxfkZnmciz9N4f
VD+/x2rxgdtwpPp/SRbjKiagFGLPADY62ZKHKQt3fge9dAPMTs1JgvggPcUu+AQb3eI91PYf35tj
Mu5hbNQ5mehHFY9jkDvRMfcwH2nr9wRgx6tbOCJQh7FWwus47ZrORi7jErQ2rsAoTeeFjADYCAWv
jrzrcjZ/n/EF6dqPgjpDeQrTPCwjGJAmzTdE3jF2M7BPMSzOQ7MI4FnScH150AcYtw5A6uy2Pm8B
YdfGN2KY+tZI4lGVUhTFs7ayQQAHnvPRDTMUN/PcNgadk/DzTsW8W4okRyk1AkhGMud2nGtY3R7t
UhevzRrjwRNGpA3jthN4LJ4cnWAXV4lMMWtrmEGvXxXi7bLcX7Zp3t9nHEooqPk4a1TnzGAwvyXp
7xS7iaIDrlU0sHyrMB5SNuJIqRooXV4OqAR3cMexVc0vpfR6+SR72r0VxJxE05q2jqjayVViGc2r
3B2U0rssYzfrx8QKkjRR1GlVHV5r8yQTtel/s4+9U5/LR/VcXWnO8ho2ju6PPoX5aXn8VLvn2ohk
vAJl2BEBNgNcWKO2M+Pcj4kNovjLB9vT7u25GNcg9mpSNnQcMmqeK+FZR0e4KbxiPICXamkBLj9x
ig4cgWxrSaqqLAZF0UfOG0jYqZkAI8/fYdtTb9QPKWyJgW1JNsNd+h7U9iWUQl1Pwnqjzv7le9tN
ALYCmDDVGiRUxB4rOyWCvlutlgIwERH8unYXAIjf8Hg10d1hpq1ERgWx6ziRrsGRwkmMrU4ofaEi
gd7OQRupDtExxzyiBxIVVj2qHDXZ1//NfTLKWMWdSdoMx9V7m8LPyHZ2kqzYG9Gg9mYX8OdPvIIR
7xMyqqmME2ZzVLqNnR/zxq/qgPMJ9x6CmwtlM1Zj6Yc1r3GhlFlRdCU0OdvTiN2W0KqPkcejT9q1
588rZHPTVQQ06CThPIX6OhLd0pbryvydLejtmZho1UhEnEq6TGkOsddFNSroor9MXH/IuzvGu0cg
/G4TEVGRNgQEC+tx78UVZZlN70uQG+q/5Qw3l8c4+Q7c0rqBEqbTyMewvBfbQJ0e/1Af6Afc+Phw
1DBQHNEtPAxpxW+wJYwU65mloJFYPJgOF8aN+gg21d1+LMaHJKpamCG1aEpAeGUsFjoraNASq/na
F9bcflSUhCCsXM5JeYIZVyK0kzYRFfm8UFprZfUBndUOg94iFjiCF2C6ttd4+r4pHJPjmDTLn10L
qzzELeSOXVC1X5b5++WD8f4+4zKKZInGvoaJqXHum8sYjH3x8EciWJjEMJaXRl2oiAqMdFXmt+vA
+TxUzy6oxccYw0YPFxIrS0lhKMzYCKZsCIy5P0XNyNF3mfrsS3IYX5FJa22MBeTQuRJi0zkBuvxW
uPlN5hdu911w4Q0dsHkcJRckjaSwHtRjiZG7+Eo88V4PvFMzHmUsZykeNVh4qmKVvs2dYVFBs6zb
l7+fTE916dRUhza3mwFUkxhCLjmCZNGRYKUDgsr6Pp4ivzjL3niduhQ6JbM0v8JTfv0iOLzIxjsq
/f/NT5jFfl3mAY6mqE5Kf62IwTweLh+TY+EfBbmNCDPS5xzI0KJjhA+h+KpjnLEGai6aFpfl8PIg
mXElcjJqxUATrd6hCAy0kJe/0D0MugYeidZlcRwD/1DpzbHCKgnLekG6mhDlLTLHe2CQv18W8R+p
jk6XPGRTlNkxJL0BVWOeSwASOepf6Yh6e9JuURoePPKK5d7DcJpLjlLuK8SnSMYSRdAqjroEkdAJ
cHDZZLQj1BouH2xfJT6FMAY2tZIEvqEVoF/aScmvRgDeyf6UvV6WsltbJgBE/ef6GPtSYlEgaD9R
hRhpf8SeT+Jtb6nH9hi76dPvdA224lhbGvQ87UMoOrgWvbSpbWntjl3Czb7p7fzqNj6PRW93o3l4
iRmRFmFIE5g5jt46wktlg+PIVRaETB2TEFxeEN73YiyrFeU1UiNcpDggI4jdZbhLUkvAT+B8Mapd
l47G5Pa9GYeVBJ7cj1yO2JlrFhbyeqsJSkCmVRz72jfhz4tkYrS+rt1YdxrWu/vcxipPbBGA6HJ0
nWNQbCmK9IIu5DF6POkYO7IguH2/XuVZzbs6nhymFqW0FanKVoRNgRXSXzGjmXyJe6s8DKh6q1dV
UAFQaRE57oLnoljE0UiKxLSOMVstHmfZWp3cSR0J3IB3xSN+ykPi5LbESd32Hb1GMIxuYEDCZNH8
0nrSpbxCF1KRrO7H31tW63URuYBBdOXDyNvK371aHcUjUTcB7c3S4vRKP+F6J0QwMlqZLLvG6gwy
b0p9F+0ARZZ/xVDj2Nh1Q5aEZIMuORWAE02xeo3q1QF2foC2u4WkxGkG8oDSn27No/JDk5Qva22e
pHR5k9b4VR6KpyVtwYKQLF9jNHLIlD8btbhw9Hk3Vdv8SsZ3N1GktbWKKKvohyZ7zt+rr6Yti9eD
8cZxBrxrZ9x3hC0YIVqRFHZudh2dYtuU7Owp8junCpbH1q5iy4Cm/ZZ26YYqaVAwEY+inz8DcCxB
wpAYoMtup69yLHprnQcfDOl6HD9FJD3MZu3Gkxks1eKufe8TTb+/fPZdz7T5DYwq6HJpyjkwFLAJ
5Mbp45A9Xv77+1f7eUbmI4bExBpLiZLrlKzHGEwWpoguWGPc/ZkY5gsCJ1+S9AgavUqzFU6jtZZY
AJoqjkruhqfNbdHTbgwnybSpjAxgkC8r8HiGewyMH7MRKMtzxHF3NCL8Ep82kpjQG1ahoOg5nQYE
qHNyjPwFaJ7L4bey8o0YJt5OeH7MCUCknDUbPT3pvBSDdEgP3cufh3dvTLQtBRDhGgAzd8rJFCys
NgHeP41FS59X0ZLX4nBZHE/p6OVuPpMim43a0XGVYR7sSfgxl987nQdzvDtZTz7vjsUUqgqdZFEC
ZSBXZUB579MzxU+MjoBfBcACSgqZr+I1KWG0vv6iv/E6+xzTZfdKW7kH3EdE3wVAo5xjzVpqTt16
P6/dHJHxDv0Ux7mZ47u1WLukD8fYaQ800Mte75sODzWRK4/xFlWVDmJRQV6Pfnp4BBmSI7+NwI9o
rfIuvObJ46ilxniNbEmGqlXhnPSqsobpUAyBXi3WbMbOHykkO2eZtfqCXAJetphqT1HDr5XSWkUM
QsbLcj7qqRfcBosj1MxJYSQ0ktGm9fQX3QpffdPXnxOPt3HJMTIWiBBTRm3Sa6iGluu1WbzC4qw+
5B1oPwf4N3ywzNOK1JbmWMANmgo6kcskvzQNgKNjuXwqtMxex8VaU5lT+OedjHEfqZjncB4YvBXV
yYkwVFHnmPuuefuJu6NQGwfCbpImQlljwPwj7Zgd6RwdTO+D3+GNtt6RX4IBweYj2u7OJW3FMmlH
3Der2dEyNiV8XJ3pPrpeXPFKbCzpYLrpC+DCPLpjijT+OrViZLriAb/FFgLeXOGuBzMkU5V1ohrG
x2zCxk9nAIIVFVr+iqLGDhXpUVjmr5ctYj/X3chgQk+TKQUatiO1CNGejmAMdKsrWuYmt6uvfCmB
F08ZSQsviS3UOATvsvxdXdqIZ3RJi4WmEheIz8hdCyBfofY6XvmBI4MtzwIdLezrGuFO0ptAjWtX
klLfkBOOWXC+FluibfqKFC1eLc7ST74wJ1dZnL9fvq3drMdQAbCoA7cSq8E/B+6pIr0paj1EHNtg
8MeThNFEcho4+QHNan7xkhsxTHJlhLFUSSpOUpZvSXplggQhskvzVgx5DJk8SUx+pWH0DthyKHIZ
TXGTZBj/qqMUhBJKg3+6ZyMLeYDOPImMvsfaCNTSZkAlL35Q0gORTmAbmvKzqfGGj//DtD6/FqPb
YI3NSJ9BVPkqYaJSOSRPxCE32NFxP1YjwAdUedhBc3SnvuK+zWkucOEjstSTRTb25TBAOuVVpry1
sRM96S4aFNfyQbvWOXOUnHs1Ga8pCAIGrSM467l4SzU3ShXwHzTWVN4pg8EJ43sGrYoYICGqBuBD
FjquLNW5bugEeZLMVhVnVqI86wmvNrp3IpXoMjwswZoUC+9jlsVkyIgE4IbNrDXGBK4EwuS3OA2I
zvGCe65DVbGiRSgs/S8cw0mSyPpIS0ZR6YfptTQHl/3G7nzzVgD9AZtIksrdVHa0VjAdq2uUXw+F
m7itZNen/qSCba7GDm+FCdvq1Nux25yM+9rn2cNuhWr7IxjvNU51ufQqLhQ5pPyFUgoUV8nV8kYe
DNSmEEVDm4c/xbtYxpNFUp2POUF+VEtSYAqFXRqCc/lueSIYFzaHktIKAk5VDOfJeF4zToTeVfaN
bjAOa5FDLFdR3SgBnN0+aMaTajxfPsJuHW/7ZRhPJWXqGOcLDIq+K2RAzlNiOWAywT9FHg+KbPdA
mmgaogR9/4XbekqKRU5McHTNjRoUTX2DyuxN0mdvlw9FPy3r/1Qgr0saShugsWDO1GY9MOYrBDG1
GO+7tnOiZbVFlH7btuKZ194k7kYWW1oO0zAfUqxJAKvXqZ6TA/pDSFYrH3WWeyMw7d5d3eGmeKCk
jrUfcxIPepILJ2XrZMCbCrFSA+MWj3TtLsP4VHzgj0/t8kxsT8m8drMs1UgGEDsnetZBKqTZqafq
VvKU2KhsH2tsj9NVgcQJXTCuXf6Yuy/frWwa7TYOrI2XcsjoihUFmJbh8Y/9IbGBhYbRca0HKyuv
h7Q7+LuVyLjMNurKKSX4ptPR8EHd7OfvPVgYKODz5NBaU25jt9HhfczdqPOptirjJPuincSVoCMn
VfF5VMg5afSbuO+9PlOPwzRwIg/HSlT6/5t7XfS0ltSiwRNfeKvSa728nnN/NXnT4vs2/68xslDd
w9KZhtKiwa5FxC60x3xafIzpcrSEdxjGVa511cYZmpBYpoyvaqG1U6Nz12z18cM497br9TefifEu
/SQQoYhwb2ULMsV7wnMpHDVgi2ezLEZyOULfU8zuacbJiBK7L0/r+J7MhHNt9Fou+A+2UDYtbTXU
I+y6SQ9xfI0Fd7ucwf50r6VvRqFxpO2nAZ9Xx6JwDwn21ppQoljxoS8+k6fUWyYLaLLYBqHUxABC
5WLycTRDY9yHgQleFe0EFOrSv+b+hySDymgJrRlti8uOiqPobMlMr+cMCQEqdCQ0LFELTyBt9SZN
4yQdPDGMlwD2kDLIGpxTKg9epSx2lxOrmmpOZOFoOVsu65KoxHsZkSVsb2fzWuRB83AiF1sjWw01
xNv/f5ErO5puFtA8kLcsubvDuPHlbJlsXlrQcCWw1vw8gu3BvOmDafnYUR8mmzLrhJZsGTfgMuwx
2sOrBO7fIsrEsmhKyHqYDLGp+0aLFmQiS3Mfy8csfPsdnfv8+4zbSzMgkUoJMHJ6LbEG5WVMX8ae
hyCyb0GfQhiHl2nYPKgFXGGtH+Kudyty30c3Wshrn+9qNvYDFMmkOSIbKbK4bHtjBRiz1CPMx8vo
FH17bpLscPnSdj/KRg5zaeFghKuRoIjZx26ePgq8yVHeOZj76vPFaICaD0cwgAlLNVIL+HEHBQH2
8jn2M6PPg7CRIgpFBYiWEERbLLKbe5Vdv+gfdNfYdH7nIYVx7o0NFkAyEMtqFbFPXzVWrNxJOY+8
ZD9AbE7E5Jm5sgzj0iMF0h+mH6tDZw8BjOOFD4YluTlofH7vZbqRyISHeRSG3gSmiFMULvoCz8TG
HOA7JkQilBccyZW+xy5P6K5BbWTSi95kXopUx9NqAFuCmNWVsFZPYAewjJUchnHiBCXeN2OiRS0b
HS4VokqYlKi/h4nEkbD/NjAMNNhNBeARLIdBoQ5rOlNzSoPooPnjWT/MoA82rzPTmjE+H9nSdzMA
VA2Qf3myd2/SlExRMbFWhHWcn29yAn9mg4QM+YsL0ic7Ogk3BGwwwCU7p8+6X7rkXXA097Ld7dr3
Rijz+YRJMBQzLPFkHk4pRlCIeQd6GN7R5L3UbCOF/XJxYUpChSKecDB8ihGKFBAYXXT5POHyWPGO
RO95o5Fpt8gtYhhw8MUgn7/Opb9yG1b7pYbNiZhgODezWrUiRnhoBw4UoHjJgYwUOAKUWF7l7PXv
Kv5GGOPku9HUMjwdAbmrhgdxjp2QjMH/tx7I2oZNnlE+QxEiILVg7Gqsr+rezhWk6+OPyzJ2FPwn
GYyuLaNQJPW0YjZ4uRHITWWAw7ezWgyVXZazowA/yWG0rQNCs7yW2MgHaJSg3Ijt1VrcXxaxByP4
kwxGyTK5EQuk37gvNMw7a3qKXPkNMPRWfABTJfAVRJ/8qUxG56J6FNVVAElZfMZikkO9e/iG8SWv
d02fFjzBAM4ph/OuktE8La4SfRYLxUm1xpbCFyFPLZMHXrhXo/jpMpkkI+wmtTMrUB8nrbXYI3gb
aZlfv//aOeW14q9uCkcxcVE59iL0Vi4LHWsO6JAqOi4U81gHNEZBDXsyzuVpdOdn2QLitGitvG0f
emPMK1VGcVzXNUUDZQy7/FrEfTzJIQBwdOn7oDzmy7mqHrXJTcXVIiEHFnLv822FMRankVY3pxKz
K3qoWGhRWomaunHUOhxr2PHvPx2KsbhY1JUiIug1p+c8UDFAUthpbwlfMLYMxhj922VxvFMxthea
Qr52GWiiZyVG8/y2HnF1XcvxIrvasb08xtwMaSqMtsTY+mTXZzr/umAU2k3As7WiaW+IFr9pzzsZ
Y26xZg5Ts4qKQ/KjkaFlrXkYvrx8e3vzCD99LNba+qTqFXouWrgo4IODzhdc4Tn8FmE8xlFs2QLE
GvBhOt6cEUdN2Bwf82Fd2EUylUwXKpRTeCsHGoaxC8+cuEh7nMtkU/w4rVJVa2BpY3sna4bdTQD/
5bJa7D3Kt9fJ1oHWDOA+EvDpwGENOrYPTjHAjeVeeJvYAAntf1D01dpGCpLayQ+N926iJnzBn7Al
oaoypLwuVFSckK9KMD0t9UGN+FGEQixCptpzwX1oMvCrTDQjgA8CkB2WJrEb0ywcTSQLy7E6tE6L
YYvIVUCccyd79bH2eeOL+yqL/VGDYEJb+eU1HWEeWRwmfMoWixegmQRzyB2Qqb71dILmWbijyHxC
bf3GVIcM+Lh/xTLmKC1FrGQRgdiZeHFSu5EWWmYtctzn7ifciGEMUpuGamrR43FMIAoogZly0se9
ZBXn0JD0ypok//KqqYukGooGYaD3omvda3zTnY/U0gEExS0T7Q2n/SSNcc9ijDawUOPWVARzAKdi
TqA/FIGCihiPRIHezC+KuDkY46L7qTTDboReVMaDVvoYv7NapJRL8jTJNullqxyCy95z16lsJDIq
MWtGFy6U5I4O0GbvJsZBlZfLIvbV4fNrMeqw1J0xkxXpq6hdr+vNkHC4rvbS8I02sFlPXHXFkA4g
yUyVr9OkWFU3e4kZTMPz5XPw5LCjFBXFRMygdfV8LaTnWQRhneZJ4eGyGM4XUWjQ2Tz3AKqtDV0J
yE6lO1RI44xg4aVRnC/C4n0U2Do3875XkEZ1XjY1XyOz5D7/qa5e0GWF/ojNOZZ5HKohxXXRQZfY
J77+ShlJemwuP04e8dQjbtKeXnjOlfeZ6P1u5A5tkuFRgfuLRNVtamJlSQJCI92WJY2jeXtFvq1r
UOhv2cjKOxU7lSNU2/iyetGh80MHcO/HGWMT5BB5qnNZNXhHY9zDoJWiXhUwVq1qHWM6VKZpt1Iw
6Zy1hI8FoUvfjvEK4lKNUkGQ2LQrOrlj/U0l5qMwj7bYaMGiZqdZH2zAztptKnjaUjoJMDwNPT/O
Yxkoteyp5nzXVOTaBC9RrKxnuYqv1Rl9niLGML1+aMvh2si0AxCybnJdui3n1EvAgpdklbfOwiEu
Fdc01muhyj21F09lNthNq5wXwJ0kZgSwE9Idy159n4pOt2Twe6FsHSCLtmP8krQjQR12dmsSp171
B1HMglIc7KqvbzoZvfCqCsI+s1NAuY2U3n6Y26cyLY5o7vqZlN1hrQrgfpi9D0Ppdi0xshuG8g1g
tU6RXjkgr3/QQeg4xX2AzCHz6iw/EXySNf+6DNHz5Y++nyzIlE0Zq1WGyYIg4ok81kJnoiT+KpmW
9iW6xy6CDWTWU/EqR0BpqxztnZ+779UOZYxZ/SOXnfMt5kzEJ0YwUq3kWvByDBQjMSqe2lN2Ffmt
S0HiJHsJqhudE5R29XwjmfG0A4aDlEiUFadYGzdtJpuIup0UspcYkXf5dne97UYU421jRc21JcTj
QW9VKypzK5selvX7nwlhilGoByhA7gGWggyG6EwEn59yW7Y8IgGeV2fibK90aaGLEow2vFJA4CYR
TiD/j7zLNDHeR3F62Iru2HTVELUA7e2/js7HXoVHHlsXm/g+vxC/W5LCPO2/0pgAIhTSWIgKYLVI
FNstqYO4x1tOqq6NOj1hXG+1pm7JLBQ9vmdR+RcRpqAsMO4uDM2XrEd7ootHzht6V1s2P4mJLUXa
gXC1xkOhjjubqACWyKxK5D2B9iPn58GpeWyiylwnSqxT6EsK9lAdwRl2Kz40H7Fl8dJD4mDq25kB
7coRvKtAn7bAPjCzNou7gsKnYcLdVoUq6KboN+pvG5/CPi4FqQ4JnmCKE9aKS5Qj5js9g0fhxXEf
7BNS1gTsa2lYvlamk0r+qkG9HV+NAw9Gk9rTL0Fyc12Mfprx3CqFDDGLcJbJA/AazJZYo1LZbZs4
UnY7/cY86tYjs/s4yAq7dSzwsJqSKwmkk1XNsXCeBjCaFycwIrGGALTB3NbAwJoschzufs60uTYm
iVlTA8gQGcIZ8Su3dyK0o0iKCa7B6QKonsebMuCdiclljCVJAH8EmzUxkCYKgxfF2R/GK0YTUHLN
E4Xg2gBYaynVCxCLrdyMraH1LwcSzll0xv+USdbOooynjh7dy/lfGeEcZNfzfH4bnfn+dRTHXaVj
LrcQsFkA5FfxR5UZVifbAqhoLp9lDyRtq80fSejGzRE1S0OU4lEjCMIjfVUnvuobXuZ1v1M13pyK
0QATXVxB6RF+q+4c14E6f1EiTimQ43J0NvZGUkbACw+erh6VCF2Fsv1AV9cLld9pbG08qEFnXje3
FqsCat4U3zWbWhvTM0ESf1mWnPMI5fg2dqN/EPSmVFpNwZRl6FfHMBi85Pb/QExD06sLPtRg0i9J
zPSmnXGa+fVvSJr5AHYzr3ik7YqUMzbF0W6DScNyUYmJViO+6c1Bnq25v9bXtxqr84QjaDdN+FQ4
g/EH4NtQpVVBntSo5mHtzaDRererCccb7Ff0N3IYd9CFct51BVyb9DAD5g8T4n7sfF3vimBxCid2
eU9r3rkY9zBmsVjWFNlYJ51VzIhBmNXL/iwLMehX3Cj4SNIU/LlQvdE81OkxFl8v+519H6oZmHA3
sKXCkjiKHVHkOJxgQM1T0brcpZH/CHD/CmDrUY2sDVE6o14o3gkPoV9642EqwSFK9/WqB4Hb09z3
PZ/ymNeSmLZm1M94rCvCja6L51gM+jrzKom3Or7vFD4FMcaaCEqXNxnai2OMYWs1PjS9co7VdnJi
tBWXvE/xLDcsEIdwwhL3ShnL1c1ulgezgjua5Noy4s6tsYlsSP2hRx83NvvzEmrnshXOQGdaLGPJ
nDopvoixMjmXtWffBD7vgDHtKgcYWKeBvQo1bi8VlhttLE/iXHBC1n88+j/lMKaN0UjZaAFxgQ6B
aGPJCaxwJyOgw/zJVePMuaXamadgOfS3rO9TLmPiqHdkBkljBamMCqAYw9eBaPRnV8gYeDrlg9yM
E173YvIgrvHDrKL2rCb2ZTE8s2Ci/rA0QztleA7LSmWVKtq2GhgaxHs5NTkH4klign8RJqlRdwvI
RZTlcQApwSjLV+ko+aVpepcPxXFeLCRvIajdoHSZ4tR46GrrS9c+XBbAsXHCOJMQo6RRV9fo2Pq0
j0rB44n3fxj95R2E8SVppsZlYug0+euDarb1A0Xw7Ly8cBTgFgrBnLo8HO39+P+vbv9CBAAE4kSQ
MJahhO19W4SBGcKKpGq0+n55D/X0D++S8RWqCHJBrYUGihXWgePstilNS6wBQayZ9igqKCoOrhQK
HLEcF0UY17EY3USKDp+wNBRLlYMo/hKO3y6rCUflCf3/TZAGTZqwphM6CD35Joj3mYziGeYjzZ43
pM1z/YTxFoIUlmMyfnTf6Ix4Z9XgxHR0O/3rbyL6lTeVybs+xm9E4PhYK1r7NjJn0M5m5ra8ASHe
7TEOI9HiOFEVAS2KJHqpG/IWatEDnUrCFKdz+UPtt/MxDvC/dIfdgevKUGoy2qJov+YBeqXADQXw
ox164WPxCuhaujaFZ8sxH93pxMNR5n09dgeumJVBUGjvtEcYWx3AkfmRa2LoRPQUd3nhFY45344F
W5NisjTCiAzFyI5Ndj3Lx6jnRWbqAX95sijoPBNJ1UBJxOgHINAAwdeUWBnHeAJgWA/9KQdujnjm
r/btHmcjitETI+rL0AB/plMqidVH58Y8dhGnmX5Zhs4yoypjnLU5Teri5mZN71T5Tut/XNZBnggm
plRi06qEPvSz6jRIp0I45invq+zGk3+vCmNOPzskpapktaghI7yqR0vHSK74lkO1W6u1KSYumA4P
l0+1PxewEan8LBKdp2nN0LTBbHV8SyebNSfGXLOKVdLi5bIs3g0ykaSUWmktTDpQmEwPI7YNBVW0
VVV7vCyGeyT6OzZuvYnSXJlTjIsDI7EGkoXxtkZWFFAWuAiMqjzfRD/Kf5uSLjJRBK3usqppwbkF
IK1y7sAIDDzhhyYYfcFR3jiH46kIE0nmNdPmiXa90wD0XU74Jn+TBWu00+v4ROEeMFeEZ+1lobue
fqMjjLPQ+mYWZDIqjpyEboEisXBuZMlusOR2WdB+b2YjifEV4YQkNFkR9ekoreQohwo0n9qD4Bde
7vPGaHczqU9hLBy/MjUki2MEMCM868ZkC8Whlw6SAHgQXs2BJ4pxHuGaCkPe4LXQC4InmY8NuLHW
LBjN1xqzfpxLpJ/jgkJ+XPJG/6cJjKNJP9OZhdEZrsE2niHZkBVLc7D/uFgFEEFMBxOadm7zOKr3
cElQj/gnsGBOizE+QK4UeoYvuH6VvOyU3c2H+pSdF48iQdBNuPoqvartyDHsxebZIu+aGQ8jgDbK
TM3y/5H2XUty48q2X8QIGtC90pbtaquW+oUhN/Te8+vvQs85KgpNFe7R7IjZL4qobICJRCJz5Vp4
YZsqpHLOjQC2AQIGx4su+Ld3mRPM3vt+q02uDCHOiYEbZ1YDGw8zqyPlURIjTnzmHL33F/bKzByY
UpNEaCInMnhrs4OG8kSlH7vk039bDt3ZlR2STWbYAyzhgOYa6ARDf+m4s1fbfqngdgasjogfBjKb
sCeFECP+Q+ux+FKDNEkdnupYsTqztoaRO2VPq8gfD8LVIBO3ANvVRGI2iCbpS1sJVj17IVAZC/iG
9528l8PZ7kdOb3C7IaBcjTIhTOjD2cwzlDPnQ3BIwSSQoo4ZQlWRB7Pbdo1fhlhkg9rNpZlIKAFG
qnLpg/muKTVLMEonSOL9be/YvnSuppjwZURqAu0ImGrExCL1Qz/83RVztUAv2ZX/TUuh9mqqoFI0
HiP9MnVfk/o4xZy60PahvVphglM5gfWNlHhGDKNpDfGXopjReefdYrzdYqJQCBlQPFVwr0zTk1k0
FoBcnBDPWweT4QRD3DQJwcxOrGp7pdMuQInt2jj/q6z6ul3UA1cfRWsFqdXoaFCtQDmyflGq71rx
+bZr8byYCTxT1zSLUveoo8WviXCeVL/KEOkMTmvrD5nFdS1MLGjVvO1jLfhf4r3MSc/VrgWXJuS9
dzxuy23U0TUIsJ000N4DZKFjEIn4GSZnJQwkIdUFtT9UT58wZIf7kD78xSOvT/yH5PfXOtnOWqwu
olZI6NpQnRxiFxAVlPfQwHTEI5dDmR6XG/GV7a9pUrYYWojSEJViUE7/dj8hIm6rB7JLfnLtcQ4W
22cLi0BT6gxhaPDAePZ52YeHaif54X2IMnLtQQXIue2cPINMvGgQLJawgcElDY5NuDwOhcYJrdsp
y/V7McEi6iutWKBWCzzevaCikmGcC/khXk5dOXNWQ2+eW5+LiRqDXpJaSnu4Aqh8qBIalUtEo3p3
e9M4J9pgokZEBi0Rc2xakb2Fhp9oZ1G8i4TH/2aFiRtaB2KCSoSfz1Vn6UDzZb7eZqircQIHJ9Qa
TNwo4jxP0wnfR9NmXy1yZzRyR6t5DwTepjFZQxRLCnhlkE6OxhMopcq+tcX4awOB19vbxlkOS9wX
9xIEVCSkREqV/ShA6dAK2c/e/HbbynbF7Br/WMI+sZCDrlVQyOi8wO+eYpCxkfv50rnRrnzSQOf+
47ZBzkE15d9vqlHPh2UccbGruacXh6R+uf3729uG14wG6V2ZfMCak1hpEkVUgFmWXBBi2W1S7YaI
1+35Q/J4tcNEA2Gq1DlRcONmUPlVdpFj2qMHRBGXtWR7w66G6IJXVzt0Pmot1pCLh/3jgDqJge7c
f9syJgwMelcKrQILkvRTMqBs8KmsndsmtqEDynUVTBAYxCwBex0uoPyf7gTOeUejGCzzXFiKnYA1
dz4G7m2TvH1jwkEnJpOCjh86S7FgzyZ6S+nwN7iL1aLYUIA5kFiGGIuzjEejfBTUo6pxErvtS+fX
vrENuDZQOzNA+dHppNZSQ8mSR82hoyChVDvxvPy3TWPbccoydqDfDUEJn/m5fCqKx9sfhbcc5vQn
kOpLQgHTdssMhxbe2ukBtLJp/NXkvik5gYDtvklBGPd0/g78gudavZ+np5A3t7A5eK1fHYAwQaCt
jTlPchTMW1fBQGbiGRDKizz1jlJT93txp0O/Lzvzkh3eaWJbbqDOSowake5/UsfUTbz0Z2pjDsRW
7Pop9PTn29/tD8Wiqx8yMaIV+n6AIA8Suu/5neLUZ/BD+8HzfK9ZEkhZZC9E6opStJ28tKEl8p5R
mwkRISK0WFTJlNiZhEQNjKITENUXTd0pWX3ByT5Jcf281PO5S1AuljCRgBbn7WVvxpCrWfbhjsJR
KZRaDkoyzHql5uIJSfv9tontb7mywbzYuywkgzyinhOA/Ld1jUPlJQ4one/IZXGlMx9VtX3lE53A
qAxGUVaweJlKBazSiMWTmgHpMY9ncRhPSVW4CTRkwAL3QqBZ3Qb6XteIAn0p/WGS3kYteuAsffNV
svpDmBANqfosS6gbEz/wm8uyM561538F4pJDioIgp2uzGRJW9ph4PeW1ZA46cg9ZfjCHf5LlrYl4
8lL0b/6Qul9tsAG7b42OZBVsmJ1EpX/sIL9oiZeYZwV8txjX+ZvLe2WPcZ9xBklCCZCGI2Xi49LX
h7EXnKosdre/1eYBhBSSbuJ/qinSrV1lIWK8DFIYabRWRnEaxl4BTqPzeQ3VzfthZYYJM5WkyX0P
XiEHNKpWk72JRLKIBq5I40BAIXR7TdsTHytrTFKSKpiRySqUstJ/MPvtDJf4UI/oUFOCqfTpvd/P
fahun76VUcbpi1rP07aD0epzsc/uaRMqwNMIeAZwnwDBe/dXEKuVQcbrFaGcMDZHu//56EcQ7p5G
nnDNH3aSKJJq6gqRWaC4qS9mEiY5raIoeEcIVnMJXW1ff1cPKKha/Wv8xHu8bteJ1KtNxld6bQgq
YcR7j7IVa1/xcrHDU7knHgg/H/5CghSruhpjXKWSg6EUshJQVDBaCUehexx5U7LbBaGVDcYzxFwO
Jk3BbNjklV9pg5cClJRDf+FzEW5GwpUpxie0Ycla8B6g8RRC++4yV/A/9e328dq8PK822PpWAkLs
JZ5xzVTi5A9L9ahmzf62Cc4y2LJWpJVGPUxIV+s+e0ziAZxL0GgiOadTwDPDZK1Vo/VCm3Xw7gqV
wEG0Q1Pfq7HJeU5sY2dWO8YUsfQsI42UIDuWvjf7wkm8wKFJpfQY3UmPik/DkribEgvqqQ6PIn07
l10ZZ3LZJC/0MaSXo5JB0CRKPWlJXHFpT3M2HeWy9+MO6mqmYsnY76hDw1Dsj1EQHsJU+I4xNTsf
kPmGJufi4YUWVuxiDgsdk7HY/MZRAWHze7+mPDI0TSCl1dwpLriNjryWzR/C9K8Dz9bGJjkl+VTj
fR+cIWkP3uf4PD1K/mJTgjL9B48qg2uPCTClEsXZTJc5gRBruPRnWlEwXyabeMMZwFuuail12g+J
yup7M9GmzstUzWqE7MHTDgC6YSAm+NF6lOx9/sYje6c/dssYE2/mDOc0AnzbMVNP/yGhyZfcDeVB
yl+jmVMG5IQdtm4mt60MEkJgt03jTDpvKmNO2sAzwGRcU5C3UaO1+FLNXqdQ6fif21HtHbF/Y7fY
GtlU6oaipvAF2hkQ/cAG2h2yPIsD+R+fAAJ2mZ6WnXxPsXSKrT6IXogWRXA3fcJh8HivTd56mahU
qHFtlC2ikl4PligO3tiOnMScZ4L++yq7lII+k1JQrzhDJ9lDJvmVanCuCl66YDIZbJHLyxS2eEJW
UuVLCqga43YfLOUzkLmWTvHapNlLBrRtRQw0BK2T1QOnqbldNLyeOZNJWao5K8KKvvWiKLeANLXG
epdJeyG+tKAdzk5tJDmG5t92J87tZTKRRdYbwMXpMAMx7uTSlmrPNJzbJnjfj4kls9mIZdjhXkiK
S6S9zQHn49E/8daBYMLHIA1SJGR0QF8v/ULLfKWfDg1UB5BL5xZ0yHgscxxvAS/47x6pQdK2FUxA
xaLT4tEeTHgO9xCOcBqbL/p+e3mKyEQUtdOA3tdrQEcy6MWGJbhDgvLUia2rLeH3StY5x427Oiah
gXZtMVZ6jQlFt0flKnWDvfQ42e+4O4eXOtOP8+ePh9L771tpyFH/74s4mcTGigLyGhezO9eDa0CF
VKxMN5d+CFr047ZPchfJBBUd6k6abiBOqxbUTOzWXl5TG5Qi4K+YuSwwnORdYR/IrUR0RRoQJTuv
2qNA5gN/URxnEM8gW2vt22u7faQVFshYZHlQDTJeCqa6F6pvYN8mWsG55mgsuvXZmLAxL2IV6SK2
bzD8sX7pjFdl9rvg5+2V3I4coAr73TnA0QIdrhyDrIMGmdhnlTcoywm5CivfFGcNiIEatNG6bvwm
LrPbz9qjqULPRk+fSnNxxFj/SXLyDxF509Ocr/T+p61uNb1LI8kMaLkpnJxpDFxBIo5kJO7tLbyd
WynvnrkyUyxQng4rOMMw4OFonoj0pOgOCG9EubZnhQda5K2KiR2F2HZiaSAyllDYMOdTkS22onAi
FMct3rPl1Zr6WemGhp7dIDsKwV3NK1jwFsHEBmgBjoVBB9vLxq7UBZCZ3V+JQKxqBqiN/O7braaO
ejDjw/TCE96naQtViy+3v/0fXkdQEZVMaJRhRuB3G8LQTFmOAWCkiqI97BOn+1Z5kUccoUKkA9rC
CR6zzrltdfvrXI0yLhA2LdBsJp4Oo3JQoueWR3S8XRNXrwaYK4MMbYyiFbpelB14eEJ344z7F/yQ
LlXcIXfh08TbyO1b6mqS8YhSqFoF7OW0pRI+jrZ+onEcMsVueJ4OZB/uRwfK3KAmhiwJJy18f5J8
DLVX24yjKGj1DxqtZJEmtnQl2mtK4C2k9RdBOyRNs48LM7ciyBO2YnSYJ4gOZRN0jDGy3pZ2nS1e
JBEQNAyvYyOeUjW+dCjgL2RwywJcLobmRZP4Ki3Dbp7Lxzqqn/tgssCke2oE8xnCWacB/FpyX+JR
vZh2SHpfmaY3Mes8sys+a4nyFA+m07YGGBwHZ0jMrwGublXT33QSOmUHzWEzU61uTvc9suqkzh2z
6Xd1UnwbSQJlkvCU9vpTWsruEEqXuIxf2ki2e0N6BcHIKZjHo1k1TmqCdQuvgEhTrTIbbEHM3xah
PAlT4EnpeIzz9mdfN68lqIbKrvWbIvCEojjG4K2ThPysI7dtMoA/JNARtWN5EZYKyW74nC+YBIqN
Fyhk+eOYTJyrcjN/wzahOg4BdTRVfj+EyK07sCzFSH91QFWfzP5ZSZ9jobOy6eEvTt7KEvOAiJSu
looGubwYaLuxqh0dDE+3TWze+ysTzL2vk7hMswLz8NDM84YQ5Yco+RLGxNVD7nuIRqcPjr+yxdz+
WSCFKtZDe7Tg5J7SvZ5MIFUa7LbtvnbjeBKadjdmhd+pslfPtXd7qZtxbGWexoTVLdP1bZkhEaaT
i/lZy0GsVqucagRnN9nhfFVul3iQQUAkThMu44dq/McgAvjhObVDzlIU5h5oYlqWT3ArF1Jqma03
FF9v79X2TXPdLJYnshEb3MiACr2n0/EOfQsv+EF7zrIELp3KKlyqDM75QrztYy6CaQmKstVwhSZy
aI2YCRLjN605l8u326vbjP4aAc+YYRJTYblhylTUUjUARk08UFrF1FegqCvv/q5nsbLDOHyhjkne
hAlG0z7JtgZ6yumoATJQ7rHCNy7ClN7DH4/XdVWMf+vKbIC7EE0LyqpCoP067eKTDqp7EOzzeWu3
v9Uvax/q/USeh6INKIIWe2i35+E19xEDrcmlwIAQ7UJzz2vpbvv91Sjj91EWQDM7x0s2zqCY8jDx
4GTbqcj1i7FI1qmLhn7K0F9tHEzd2Xgqj5Z6B3aNf2SM+o076ct/XRLj80mYBnGlU58Hcm2Rhp0q
RM5td9+uNq9WRbd1Ffk0Mi/5QpP4GkI3FLoSH1Bvdluv3JeO+MrFA3M8kS3imzKmtaUU9v7FOtNi
M1DdkF0Awfb939XuV6ujnrpaHclTQyj+h/LrjvZRcltNrdahxft51x67L5zt3HyCrQwyd6ZW6XNe
yThoxBe+935+nt0CAkzafQL28qSF7I1ojTtUqWK+QCUndLGw17qumsWksubAIH2mlSownr5GnuCq
busIfnIgAM4Hbm+r3MO3nfdcDx8TX3KpEWa9xOMjMy/jeNb7n1Fxr+v3ac8bOuE5LFvVr3QlbAll
imvd6F5yMk8JbM1pHWgXP5Jd8NjwcBzbBZ3rN2WBsTncVUwSWv9AONMx3oj28t6wGovPP7qNrtKA
bTINzdARsX53WEWv6jmqocggAwij7oz9cJIwNp8YlmATS1bs9Bnj67v6CPhI5lf+X2ElV/aZA6NV
dQD1moQ4S/XcpLWVSJ85J2QzAOgSMVVw0COLYIKapGOAJzLokxGTjgTFuAnauJllQpZp3PGaaZs3
kY57XDIkKEyybWEiqhmwHQCrVeQRFYos34vdoVweb69p+6utXqnMronxDGpBFVVvKgRROdpj7erW
7EY2KCNyuzkmOqjFMBC7//f4K9wi9XbY+fXuYGtbeTxmFdFQxUj2sg3SGS/3Y0vxAM2DbrPyhkqn
F0Nu2K5fb698c3+vqSBb2AoK0pZgcQfSPlePyqR7ehCjXWK8FlFp3zZFPf9jCvNriWxxq2oGaZZD
mKpD0PIqphUs90X27bYRXm77XkpeXRgJxh2JIOB6msddC1h/4w/DsROcwryXG+CBhqPQYwIyADb6
DrwqQZ7ZFVdofjuVuS6VOSKdKLWKQBuyYaaDOnpvFoJ1e528zWRufSmR8E6lVbUJiiXSV6N5KAqe
VhnPBhPKAgiUiDFBQjYjlgn7sN1F1cvtZWxDFVb+xxy8cCpiZQgMSIdjusjAZdt8ofmLdprA+I65
ZbxFCh+z9TG3F7rdVFiZZm76RknxwJrwCgIbB2o1u2D/XXsy/ckHtfyR13ndvtqvHsG8FvRsDJNk
hEdQBgEqJq76gEGA3P72fvIcj7nG4yqZO5PS7KWz0/d7xfx0+/f/cHn/Wsd7IF0drzxuhF6lhzh4
mW0gWzx8K0cHtmFxqcCKsufY48RFmXkUpEIwGgY9zhJY3QtL88G/gBJi8GW+ryFPpfrDwbjMDpX8
4n0yjvvL9B5cLXUCTAx4GQCrZNVT+vtE3DXjw+3lbWdd191k4kSahoOSolrptF1m1fVbL7pFdAGz
sbWMvNEQjmvITMSAo0Oie0D5okhPJD6mvGHPje0CmvSq2ci4niAGyShE6Hp30LfOg09aDVEVkv/f
497KisY2cyV9wDKoHIBYVU4RN7sILeRQS93bH2ZrMZooowQIIWlg1JnYYMRtotctZIy16k4dPqEq
qtccTN276zL3IZQFrjaYkGCIIVCKNfwr2nen6KQ7ykX6DHwsBIRMm177SWPpZ92vPQoN6c48gO5W
AMQfABVlOBTw+CwntNyp4VS2eG4Qv/9E+bFiN3Kib2gEuHlhcUsYGw74mzkm1EtCOuQqlaCgY7mQ
FMVDNf5Jk2IDg0PtRXzlvb63P+J1fcxHlIVoaWcJsUOWD0S+k0M/6zm1uq3E8bdFMR+xVE15jEss
iuLeF8+MrfytOYYH09Z90+6daCfZlNanfU29mTt4zNtS5swN0ZRDT1kSHQmcd1JF9hnkJG6fhK0b
er1CdnBCSqvOBHU0ThxIq3qXqr8tlvGl7JzuoPuKW50De3madzxpu61yzW+GmdCfLJXapASiwdPn
6IuyE+5yjOWVeyrKVtiD//9R9qLb9fFE/nIYnYn4tRzkRjHB4qfOi/bVd9kHiSV4z2g+Ej0pd8Rx
B1ccrL+aDMRaIXaLeqVuEIW68uquUcQ5HqUArhovudWS72rLiTZbgNTfLDCnL8+UcSIBPqNyIYfy
H+AvRTd1w5/USQMrfE5P+oFcZK84FD7vEbd9EK+rYw6iIiza2GGS09HbQ9U+1fXzoHNwvX8IZlcb
zEEUI3kZ2hTCsFn/npcMO0UEc67sZSCLM/e83PgP3nm1xxw9HXTGVSUC7SD7lFwQbnLuXmO7A1dv
+YWS/Cyc8cE/3Be/LLLjKGE+xQIQtNAn/qw68afJKR8BTqHOCYVQ4MsdTMqDHs88E087tiI3gG8G
Gwn80yZa1KgwMOcxnSZSRAbuRBN5H7lkEyeWbp6+1e8zpw+S9wO4j3EfUsHpfwv3GADweffQpjOu
zDA5V5IaUylQLa5yfEOmorZfc65z0N/4EEhWNphcqyoUMRAoJr9zqIgrrroHTFA4dKhvOc87jdN1
pmf3ljkmekxtLUyYvwKsUzEPujK5EXCPwgBxu8y0b18HPFNMGEn7pcvUJEdJa3ihbwyhs5XiW8ej
udz2NVOh84EmRD2YiCFKTScWAlITaC/tStIdwyBwbq9kC05katLVBhMxGpJped8i2stZiPGu5zA6
y6CViuoduEihz1YCVvqW8JnCqB9//FpXu0zkqOJFW9TUoHrZoytYGPfaaXsInKKinV943r65kbIm
Q2KXYLZYZ7xdCBPD1On7Cd19KzVeal4/gH6JD6tZGWBcXRB6kQy6jjruBAyCqTgCUe9mMo5OO8SH
ItI1zgtgO9KvLDLebuTprM3QTn3vXhb3PVp8jYukFbhpVAn2t71kMyitjDH+PomFHiU6uolVPXgo
iu66qQaoodspZpNZmCa5z1TRR9DmnDPetjIHIMw1TKlIqugAkzMOViAkVp94SnvpQp5G+OaRhgKz
DlJSA0eNMVVIXRBGEhTp23A5pHrkiVp+TsLW0s2e00Lf3M2VKebIGfrQ1Eon45IGQ9fyrRQvmGm1
wvhogg29e+DLTm26/8ogc9YGgehhryNBBpIZaYECqmjThoy2/2/BIvT+ogBjUjnr/9lMtnMqgW5Y
bjVcknLgZuDJLTmX5FZ9E2qzoijicSgrH/oL0hCYnZ7D+8NPgyNYvQ+yxoPhzJcRaVzuyK98ObfN
TVyZZM5AraG/GBFQe2Kg0y3yepeO/cvtY0Y//IcosjLB+KAcz2nZVHD3VspP+ihAxRrEFbGAFxWk
kJL2R1Vz0TG8ZTHOqLeTQeoZNmPTLgDbT59vr2kz0VitifG9ThXENMvhCkIUHPMAsCWtfhhziRMP
N48vQa8JaAdRJGxXO+uA/o5RxcA1llhD+ygL59Z8joT97dVsh92VHeYmEYumKcMJYYLOhRbOcszt
7JWODje+mlh/Q/8MP78ui3691YsIZG6EUNz3e6ERD08/iqzUV13lQfA7P/vJ5eTd/lxXg8y1oodm
JxIBn4sqci/7+H1oc3oA1AdEgtWLCYA973LeYiz7bZHMyQoUORN0ES6oQi873Y0vITh7msIyHOGn
dkGYdKOXwAV5T2LLf5MzrvaXOXGmKsaUsld0atBAdh1q+4tsDWINrc70keM62yfturXMSUtMwJkD
BbZA9+oVKIC3iFraD/NMpzBST9jzysabZwJXmSoR3Gfye01j5TzpIKVL0aMMHmowCp3sGDKhMXJW
ziZuLmxlh1lYpdZTFKrAd4j1HendKuO8+ehH+BAWdRHdTwwGYFKf+UhDPPZ6FSANFuWHpXmSy/Pc
2bHweZL9259ocyE6UTRdNkSdsLDHrCnVOh+QxanhPSmfoXrKiVLb4WNlgXF1GA3IJCPbpuhmWkRC
jczNLN3HCAcfnLW1cboEWV7ZNGXAqZlgpYVNHEzAd+Iwy4d0RwWilG+RM1jzpYa8pU37BbVopR6P
UmwriqwNM2FLL0QxUQlONJnObTU7afFchzzMz5Z7r40woUrOayPvJoSqMnOE8D4ovmbZUyKHnBx0
yymgoikqxARxrMz2pKdOnAHchplO+dmVn5aJ8/ubeyXLeJeYEuRg2cRTz/qsiHrsVZy8Ks0TSd6C
jnNAN3dqZYI5oH2hkXyRO9HJS7/tAatfMksoH7WJx7a06XArQ8xlr5hCoFU5rqsIDNPRJFmQY3fC
SN53feyqscI5r5vHSb/aY/NM0vWUth7lvPfbGO7sNEfSW8TLDsW5bG1uSYOzkywQwwzhCAbBToq+
dpA+gyb/KLSWRgk2UO26K50RYP7us/D8fw9M63XKv6cBsTaYQksg+Thq5V2S1JceNDa3TbzLibNR
dm2DCRZyLVQqCZDfhnOXWlNbPELdpXdqIdTsSIq8sp3dTHww1Qiio90x7Qc/183I7rtPek18uZ/O
OYbsS9P4qbbiT30ghV0lla/UUHYIdT+cK7dPdTvLRh88JbtGT1yZRPaUym4QipaZll+B9I8sI13u
Z6JH/+2csZpyXSXk6aTiDVs0g90nw26oQ0/RSs7jjnOcWWBgEnVlIowFgLfR5A4kc8xMthKz5qyG
54j031d3+9AWekpo2q7Ln+ZhgJjcUTI+paFz2yvogb3lFPTAr8xoqpC18wJgghaYjZWL2idVju4W
s90FaQixsvJZ0Zp9EkzebbubZam1NzIhK0dDuDECHDTKYdtayzH2Z4+CHXnZJ+97MSHLQM85SUQY
0lI/GX4kgD0If8F8aa4Ww2L9WqmuakHBx1K6Q2CA/hl4KhRfOSd4C+AHM+Ay0gzDoPf97x9LLaty
GHD2QGk0nIgL9ns3fUbWbhc2V1VoO9JfbTHfp+uIFhQzUotk394JF8lJ3e6bTLmGBhfqGhBNGI+Q
hD//XSS82mU+V53BMSTq9+JyEbPHqny87Xjb7mBitsDQZAkZ5+97SORgBB+9hkJefEqbH1GLw9vy
2vebKYV8NUL/fXWq2jqsxaJEAWiSHuf6PGafby9i++Ncf58ucvX75pCSpMODADEodZZJtlI5thYN
BckfwV9ow8LprraYQIR5vWQ0QkQIQcs8rYLzSfJOi3mS1Lzvwvh2Ihh6nLb47pJSubqBEueY2RDZ
5cQ7nhnGrQMIeJtNhS9jVHdFsQ8AA06eb38c3sdnPFjEuJVkxjDRq61LCGCjQ7q7bYLz/Vl4Uh1L
7TzTYkgif6q0H8A3WIPe2hJKIyNPE277Ivr1/Vlokt7obbCYEg5M83nGVHA/OI20K0ceYJrzZVgc
EknFOIZUpoheSGpV5rEv92FSc0Io59vIzOkXiykXog4bV3W7QDqFAgdGsLkIUILqBvhOTI1NH7VO
IGB+JHCvFrjWQLUW6VLUKic34FmRfz/+gAy08RikkgOkqR/1kxtXpZfwGYM3k4PVapjdEoq4MpUe
2XfQYBi4Cu60vnibC2lfJeE5KXWnATKp0XS3qbPHWVAdGaUBtWq9RIb+Zl+m/lAvdmfUu6WULTQ0
eHF28xys/kD6uVdxsCoGdSpE+IwhPDXFi5k+5NITEe+DgafFvek4K0v0k6wsae1coB4tIPql04uS
5k5QhBzf4ZlgAm2mgu9F6nAzDeSEwQQpnDnOv/2aWi2CibGxIk6zFCF/UC+yTWxpl/qxvRwoP1Tm
c59S1As/pJYra0yojYlUaqBUwyXYTD/rftatqZcvcvrTXKQ7VP6taACrUl44YjrtkqzXbYW0j7cD
5SYeBO1gTRXBQIRhc2bJc0kyXCJIY0p3tg1f9VB27O8A5j9Wu8meXCCaUN2Ndpg9P/JSGbrAjxtw
tc1sQBDlWYeAhoiGIa9CUn9IWnJQ0todieS344wHSszBh2yaJOC7NFBPlVQ2WKeQBOmMBYnBnPQX
VTGfswXsSwtqyWBNxdxJ3/u3N3gzFK0MMqFomtosXFI0yoEzBnEoRtCjPdFH3mth8xJamWEi0RDp
qTxn72W1xaPKE4kX1pZpd4d0Tz6XkNlIbJBI/Phvi2PCCynL1qwrEWJvUm+Zxpd0fq1F3qncPPar
pTGRZYxycI1RI1r3zUiOc8GDRFHinw9uqCqKSUAeYxoGk48sEGNWmwoXeIpp5egIXGxELuPkdyDK
aw9S9Zjz6tKb3Tu0NP/XJPseioKkAdElPldy0q3F6X3BApnNToDcmmQHVovXkcNTZNrcx5VNBrfT
ya3S1Cb2Mcm+oE5YcBENmz64MsC4erjEk6pmMCCoP8agsHvBS1OvmHhUOZuYq/XuMc4+5oqWDxiu
eG+XyJ96CIKmwI+Knma1+8Y373lb9173vuEiJuPoSdUmiyIAq9G6zX75jAf5XfGc7oyDDmrU3I28
8YvyUHxabOGf3Am95VNz0L7xO7BbsHugrq5+w5yFetInHXM6KMVidHVxVIgQAg35ZYHPTH6UcrFe
m9FrZY+5ctOhWmq1IyiJqaLVGrUVpxhKmnl63lta5b+ti7mF1D4YzLChj+mTfqGjzZTxZP5CviSv
dOIx96K35Cf3CU89/tZXZe4fMF3OwRLCj+oIIgxdAqKOfVffqYWjzN9F0ZuNczqdGp3Xqt3OM1bb
ykScVohnAqA8WsI7DVculIls1U0BaU3cmD/FffsjojmMbVilZplULllkAjDYOJMjoGSr7BLHvOss
xYeO5I/UKX7y2h/boUDDC0tTZQOU5L+bFHPVSPM6w603SpYSfQnaL6h0Wks3OrdvoM2gBvS8pgHb
hP+YA2F2MbrrEIWgAH2tvSTz8+3f3z5xKwPMCYgDNUraZoRnQj/XoYDEyPmuv9F2MFpw/GmkzY+1
ssfs3DxrJrjxsCDxUD7m7rKrvukppAeoemN6yc6aCxVQTmK9HVBXRpmDkNayiAsWi2zdai8f6DBu
dJHvxafyFFgl5pP6kvPduPvKHAGtDUNB0LFO2mavwMeXuoK7PMoXStKgjNZfVWmuS2RZO0xKTC9N
iJyaJvq9PD/pSmHFIffF9f4M/xBUVoaYa3aoMimLioF2ZMg/dCcxC1BdIs9w9LPome7wrujQ+bEz
+NVL4hYvPMwYx4VYWg8pgRJAi16yU5YgrNN6u5XvY16VfzORXi2TuYN7qYPsLsEJLwZj12FYNJ0i
sKKBIryE9Es4eOoofbp9FjfXhbQdYCcMAKPk9ntQKdulheQM3n9xp1tDXxxAlO+OxsRptm+GlKsZ
1lOMqAvnNsb2VctRNe6WkRNS6An+4CCr32ccJI8nqZYaLMOUf8zKs0yE3TK/jereMHjY1s2PtDLF
ZGRmLuZLCbVgBw2MU6M1III2XB1TRVDALSLJVZWQg0sjm5F/ZZLxCxH0VbnSY3ULqqGhHDhZm99r
Su22Uv+5Aw2VEEhnuVS8ZUyPmRo/SiWk5IXsGbJeu36ZnjSyuK3Y2RJRvxFDfAinR4gSu6Ok/kMJ
okJEYys0Mlc01bPRSYOVqfNRiPLDZLT3YWT4dSvaE17VIkC8YCv3mqQsrJyAlEXU970ZOoCx+cXQ
OwbJn5PS7Cxp6F5Vs8ytJZg5+8H72NTZVndvY479GOmJ5ERt861YVDyTVPEkSsH9WEazVU8YxLt9
Snjuy9yIUmigghejhhHr2k5QpwdwQu9um+AcRIW5EwVwmoVjWQNq1n7Dt7FC/bsUcw47bxnMPRim
aSVCLBSZZ3ZQCb40587jrYG58sy2R7VNRu0hHL+20Xc1ewp5DETbaR4qv4BO0P9n0etjrXVlDakn
p2+DEykAFI5TARjDdJ/J02MmDntJrk6ADrqTMeyycrmDT/BKgJsLXf0RzEKjQsqTZcRC6+FFHkU7
l0GwEfC6sTwrTGzusiFPAWJDjtlW1tKPdmA8TiqvOs2xwo6+RONo1lOMZ7OCtjnG7bCf0EadeHxp
28+R656xFIyduOhLFMEOUgWQ6WII5etwiuzWh8RZ4HUuWOrVENkfL23+f6Rdx3LcyJb9IkTAJcwW
tgyLRSuaDULsluC9x9fPSfY8EUziVc6wN9oogrcycV1ec86m0q/kMv5arOtZALYYnujViyiFFncO
Zrvct5LAuGetrZvC7PHkwT6Kk9+Jrnnf7Hu/up9HKwYg4rif/MVtbuVjwSUI552O/v/KF/aFEas9
LeTMQ3cjg1ZgyeO/Lnum7bRydT6qQSsZegvAhUF4fyCPLvap7chrjpVbUwwk4Kzwpie3CzkreYwr
pIgywTTiTKrfXan2ssci1jm1UXTz1CMdxP4/PBHoN/qSQKxkMq5xUXtFyDHVhtFvzacjdKJqRagD
6CfBJ9P/AZBoM6avBDIuRMz0RR9BvOao0vJTTQeHVFjoliLp1kx5nVueiTOORFFnuRjLCkXxeg9i
m1A8ViMnfG0/d1Dto9swRPwC7JyHwdhmCnJXLHYeWhsVb8GV7qj6Aw7khPXcE49sbfsGDUzPKYph
aOwcYjX1UWVGUMu8X5C6Hpv+x5g8TqnPUf/t2/uQw5iYLoyg+ssxy0F3itq72A1Af5yBjegfJrn8
RX3iIcf8F5P7kMmYXGPIaEuHBa1JjW58pEBgzW7atV69rw7YP+ThMWy7kQ95jMmlRq218YDHap79
yMpjzyO54R6IsS/gFEtiPoeUxVm0u30ElL38UXcl7MM3PhYEOOq4dR6DbvyiiiFiTJnReLDRNe0y
INiYQIINteloxNk3kL/NlQx2TJCgbJclM6wqU660yZtqt8kOscaZ/NqcYzfQVcFyyzutHxtdhqAe
Iw2fBiUzSoBNnurr3g/ALfMOm1Q6gLr1JLd6Db3K4aj+5jWuZNP/X3n+Ch3ItBTgpPRz7VK+b7o6
Or9kFsFuQuLOR9625eZLf31aRvElhUjY8+nx4e77ny2QH3N7sLBdd0cJwFJfuqXg+4Y1vlCqZ3FH
Osd8uHxo6njZSLD+BYwphHrXdskC09Om10S/y6tHzTib5CCSR+5IzaZZrIUxZlFhlXWuQhQ2Bsm4
66TJDarZkqjz7N2x+Z3GfWENpo4RSckWWnCfk/gErCeOi9vycIYEF4p/JEx5Ma9ndRCEBk1tjPSr
t7lcW1F9o4XEunyv27r0IYTJw8ZAaU3MwADmO5ys2gwtoeb0ITe3uNfnYEwFRcW67cIayZDSdTag
lZ02ja96DQ9kgPTqieY2c4KRIukmIoIzt4vVZkttLQXBnhwWVUeps5Frnzu9tAR12cVEB/muqb+o
yWxfvo3NK1eBGgBAcnSIWZqVoJRlXRMQLkUyWMno6VlkTeT+spDNeUdjJYXRZZBIxIMBKCbM0y1Y
aKtPIeYdqd3w/O07cO4Xq1lJYhRZQbqWlRU8xVSX57FqnrU03HV57+ihdJyN6hDqwk6Qy9dJVX4I
4M8UMtUGh+LtSKbQC+bSk0jqpbr5qi11bwWtdjCK8j4dhpPZzomllBSKxnhIK+EwaeVjRdrrpEkf
Brk/dXP2bJSZx7k8qpDskdC6k1SJoGkNTtfPzi+NawSXDpvfnbd4kpMfaIFfPE9uAdQDnuOjX4IV
BsLGf6TpssoELL2LKiDQYvUQTC2xNS46cH6WAngV4nQcUjPnqB9HHGHaF4mWF1NCSnRp4ttFfGzT
x6p4TNXvROGPQxHGr0xy3SWhAXvUsoNo3gkNp8tML+XCpRHGpQBESs1CAwPsGAjxi+wxgRHliru0
171wiEGNOXIH2nkXxyhFTeQqQZgGZiLgt43mUQJcUphKFik5PnkT/QZdHkJA922iAstYlDwaRRDL
8BDaCXAwIBON7g0go/rTU7Pr3NnJAbHf77JDYIPqjo+asumgVuJpmFyF/lCUS2Dtt3gQIe9I631e
PMfTX5dNbDMkyBgPAAk9+q9fptqHucwbqoWl/Dyaj8L8/I2/r7xnTthUA9TB5zPEuYGhXgogpA+H
HsjYovTzsoBNBVwJYPKjPDADSexwSfKQn4cZwz5LmVoDqX/Vee03KflZmHC5sXx7We6mFirEIJTn
WcTM7eeDRWWdk6bFxQnCLZmvegCaddlBVnh1rs2nOIYK/whiLGyqa30powbAY3iHUFjn3NduYluz
aEcpBOuryR2p2KzwGQpdLcMCFLb7GVdYZqMIYt6KPhVGl760GgRht3MXt/PHN16fbvsq/0hjp0Z0
ARgOUQwgxqV5zs0rUyot8AZ0MacBwjsVi5Ob9vOsDPIkoTcnnN+Bno40kS73tVc98oAjNg0L/LLY
0DMNtHYY39E0aZSMFa5wEu+0/lDn+2/o3+rvM86hD/s+SzAd5RAptecpsZcO2VP0JsSqc1kS7ySM
MoCzZQn6GBmMIbizeEw0znehN/ElhHycRGMCoRiqaZ2lQJMpRRuUyphYeGuy2lbl1CHc2dbtw2iS
BvpfmcC5fzbbtC6DAUwHOIzyQuq/yti7fFmblch1vsc4vCUNUnUUwbCRZSkeTaMxO5KWLmjnTDuS
9Q4Q4E8zbfqE8WiNdXyjds2bKSdP6VzsqxRgnVP5U0yyU2zWL3KXJFasapwfuX0JH5kv/f9VYBmB
eh21BMN7U/Y4pE/RyNHNzcBFwJ8GlhFwjGiMbwzH1kwL0qGwloy2YoYuqTtnMlObc9dUM75ozkoO
4xrVrtZGvUB8Nicv0v1Je1PSxSs1PwFhlmL181/9yImXvKMxn9cIu6KeZ5jd0O7l+VkpfTPmLHXy
RDBfB/eZgMwEU97G+LooHZhzZLsYB05ys+0NV5fHWEKvBkVC8gGzLI7h0wJvsC92jTu5gGK+52EV
btr4ShgNASuNA3BmM4ENES9PoGvVFfLCQFPtJO1sIwGpZSjJ58u6wbtExv0GaqhU2GBAH9/8OVdX
xbBYSfjrOzIAPESpOETEr8+HKkgjByqa3k6h3c3dSwVkuW+QziEn+yOCbdovM5p5aYsN/LwLroIg
c8fY4CjC9k2ZpogcEPb6BQtUqOqynpHIyNFu7ndzbpvy0+WL2gzw5EMEE6sygKzHmYQIUsuHqTfc
XFmcplisXuSBcL+n5F9dwoco5pvMYpcEVY2wK90PGAuLQEGrYAX1usPUN2iY37F0s8k2HR5+3Wb1
3dAURQVuvKRrLNxoB5a2TDVwyHZS78tpdMyC2Ib+RIb+ZRlNEBISPyfCi7H8kjLjNm9qRzbGgxCL
nMx084Oufghja3pmCp0aI+UmrXJcUh27xcIVgPXcyx+VJ4axsKJbGikX4XxJ8UJIDoLT3zi+dVkI
/SNfPufqLIzmdDWRSmlBpCLjU9ufh3G2hlC2svS6NDTnsqzNqLiSxaiOHEpaW6Fd5MTiOR9uE+HH
5b+/XUbW/inxEdTEmdihaU0Q6BUSnfmQ/wwO8UEQbcQPt3akxlJc9Rg7kZ9dBeBP4BG3bX+sD9FM
TFmGJCvyuQfg3HQfFpmViaci44JgbN4g3kMYjJQwp8Iyi0qaTmY9hvFRmgHzmGA4TLwfUSvWUKmm
jVcenQlPIKPqYS8RjNtBoBLPdgsIjJYTRt4Xw74oIJ5CyBgNAAmzHa5wzObFxPbMO7D5BGzf8ZYu
IuAVdqqe4l8gonker0IMuJpoxNKJ3tCRXi7rzaYNUFxMRcM7FzCqn8NMmompJBV4HiUaAGZK4VSk
SmWp2uJljfkc5sLPy/I2deVD3ntFcxWrJSkH116BOuJYBs+yLFhxSTuxwsIpHW3JMUUKjEFkQDSz
JW+hDTI9rxA+q7B3UIOw1TLfZe13luZwGhF9C0Bdq2xZD/V9iSQm4tssH7oxserC61tOyrbZRFgJ
YYt5pI0nQ+rgp6jmR3Z+O3QWkBCAlhra+T24Jnij+5uXh1IlsEuAlIaxwc9K0eaoKVc1DDrUezfT
glPRK+hY6JzWF9UtVv3h8v6IYfxvmBqtEQ+4vKQRD1Iy/mii+Zr0vSc3D0arnptYeTCUmKMZm0Xz
tVhG5U3UzIMyoVZ3Ve0py0zg9Vedj2obJ75sZSYrQexCbWAOcQmMeny37E2bz4L6WnencuBN3mz5
KYDAGAbBTYLrhX7NlUkZU5wGAwEEh56fkWYp6dNlk93Wv5UAxhGKZRqMSoPYRQs2ops5tFDewvMq
dukAMYUzZbbZI1wfiFE/YdaWJBZRSpkPElhc+t8l2KuWo+5SAtT5RvKFW8OLvfIpspJdgx07Xrdj
s9G0/gWsZurA9VE7aGbr0rKYZFHmhA5t+etip1pgYd3XVwCWOmZ26WKDRKisgeOXN19Q65/AaOky
DSh9GzD65KrYU4Rk0xV+YYoKPNrJiTeSs23wf1ToS5EMw5bSiGQImLRPWjtY7XDdyrvLarRtDR8y
mHf7Utfg/FOhRa3cW0NyO2qAwJEfMx7YHu8szLu9XgArpgc0EZJ8szyQ9FBIHA3lfRyTSbZkEazj
SgNssX9KmDEGuD0B+NWC3/gjQKzfLl/d9pEMRZYAW0m7VZ8tPE2yTh4AKuGYUuOmYP2diSuV34jM
Jigb/iOEyeJMgtWCqqXZMHC444ey9Q15/+/OwXiquo+apRAgoh8fA+kYJ49mcffvRDC+ajZbMN6V
qAWI5U2l/mzm3tL5mClUh75Gro+7YjwUUF/VDniwOMhh8WRX2ok3rWNYmOQEv+N3VhPWH4ZxRv0E
qME+wK2ZAabQe2SCVWpFwY/LF7fZCliLYRwOIZ1sJvMAViSzBG1wBxZkQwqv4Qf3c4BOBMBFTWF2
g7zZz1hQGhfM9YR0AEc/tnG+xz40z8o4as/Wbue+SLSM9tCplak/5UdK7DHYM4BiulO7p3OCNUfm
f/H8f74sW11UzaQO0wQPbfHQ7cdfuZs4KtAsw1NntVfAEfEpi2d7jtEYmf3+yI21m2cG6CKh++XA
32O8pDH1pI9E1GSGZ/lASdRqX31pAI4PSowDBviPwR1vgHbbm61kMh4zr/NSSTs6bw/UJNWGbb5D
4mOp9ijueNI2s5WVMMaXBUtdzoZEg3t+30VnQ3m8rMe8C2Tc2EhGRRMUFCgEEtnY4LPl9oQmv31Z
Cu8U9Fescq4yXibQa8Amq/qc6zuZlxrzTsG4sXqZ66KgaiBKlSctjV3MBsXk4UzUbDYUTEpLoGCU
zkCr9vM5WrnONezvoxx8AjGB0wLO9FiDGEGw88QZ7NGhwySRCn7UarJCh/eol6mj/OJIP+Szicfc
q3WQtyLtPxb78pry2uhe5hiJ1f4qFrAzZNboUCzXGLyCYgeq2cqlwKdYGC4sUlmae/m7bt/7n/tg
u3hBIoKkS4ApmPFd2Fb2kB8GiTcpxRPC2hs2FeOQZih5e5UjXuTnInMun2Pbj60uljEzE/5l0CNw
krZj9pDnemVXo+r0QXECJ82+AMNt32EkZ9rLRmNFan1tdvndGDeHuA//rjrk2RP2ncRcu21k7U0V
1WupxSpUyZuL2VwbWGkguyWe9qkCAgb4A+1W8vprutYLNvvZqXazR+lq5M4S/h534dvlC9o24I8P
Tb/RyoAjPGqGWsUTN0m8Zryqgt+X/z7vG7MG3BmjPlbIqM2eXGvBtMvL5EZUW05Gtf02o6hjwFJS
URdmMpFM0ac+FGHALRiMKaEoagMpgiRlaG3PoSdx+qnUIXw12A95TDISx4UZGVpES1Z0iX/a4Sm0
l3c957GwWfA2V+diHFNh5qmZxrCRqqw9DeCPmVF7AN9NrbjpbWOqFMsUi100Nr7cYj1U6fe51u/6
ULvt6onj7bcw8gC/9MGkylhsNi5KYZaC5AQnyvUlYXVA3RNf86IDD1lwwyN+EsUYbigYS5FgkNIR
h8dBO5PYxITidd0+6XhoXtZR7rGYWNnJSiBhkBrjEO9T6MrOdClLVGjLO8LRmw17+HQsxt7kLpzM
rgWqtBQ8pshh0/kYk5jznahRMcr5SQhjdADlkSJzxDtJLI6dcVsrYNkNfpfT3eV7452FsTmt6oKs
yHBtcv9THhJ77A96wXmN8dSAsbO0UKo0wRSpUyWvkXBuk7c83I/q7+kbfcZPd8YYmlKokapV6Dmn
wjWocJDz3xNFcC/f2Ia3XQthwzy29FIMw4L50iz3S+k2vGrJ9t8HFhM2AUQZExKfvTlWwEItpIcI
J3eRz5hY4ZgKRwBbgm2SMFMxQa1gi0dx0hKV+Tn/llb9OQM7TCl2eSUJwHd0itFfykM73yu8jsa2
fXyIkD9fE5LAeSkFjI8A+ugWHNV+I8QvWjR5oR5yvvhWr1Q2MPdsooaM1gLbsWyVVlQXwHk78e/Z
Th5UuhDiK4uFInkPUsb2ATktAEZlX+KRdW6ZJ4BM8fDEVC8OyyiDGasjNlESxVlQl9GuJOIVPOvc
UgcwzWkEo5uouLK7jn2g1HEZIi8WVM1CCX0nZQUvAlJHzzqztQzmYzXpUjepgGNQ56x7rR3cYLCe
xnZyGPwxcL7xMoPpfByKiTxBBHxlcDKqTpAWnrG0XpTO3mU/sPXU/CSDXuwq7RLlQK6DqFBAWRz4
o19i2lC6ns+UNlMAACBPCekdfblDtApl9LZE4wtKOlA/C7WaQphtEO0XYAdIuuC1DbFVNbfbJbF7
SesOi475ck18kwdgPCfJtOccelMhV7+C8eV63s2BYNSK03iqP2G5rMQe7Cm1CRqz/uxgw8cNHW2x
OGJ5h2fsIFG1KcnDmOCuS7yZ3MwTXFFxRi/apViWcLnQQNsCFdg8aoiaqdJ7WH3cPhUyzSgjSgo9
XKHTDXCS8WY5UJYTPB3fOMfbvtUPaUywN4OslBG8cKuKrYDjBAQnC/Ky1I5joFopbnKgQidez5YW
YL6q1IdYJvjHAoYdek1RUZSanOUKaDNH+UZPbNPWnHBfHfP9P6JNR79Sr/snwoNc3/Q9WFj4zy0z
2hRJoZnqCmZYpwI8gticmG7/5c0yipOhgKr1koApQ5AJxqDUzd340O2WW81K/xatyk9OADC4LJT+
zQvXygbYsm+yBYVHeDt9nzZXTdVZ2fijn7CaO1wnomYFCRdRiieTqbWFgKxXlPSdxLz9KbsY6D4a
V/qd9kALH0iIvOaWIkuVu/n2G1PJMvjC/vMR2c2GjkySVpAUuURxLZa+Gkh23zoDdrMuXytHWdjO
wdJkhozpceKEwvRiBstpAbLCZREcOySMSw8xu1aFXa86tFicXMvlS4yBnX8ng/EsTV6KMeZKkXHn
vY0Vjb0yvpnZwGm08y6L8ShzoBYY0mkUJwhtdQSI4ePlU2xHv9VXZ3wHARZxr6UjwhEoi4CG5w07
yQfHgd355p7XxN9K9tYqxviJUujicaxE1SFxa8tF5YhGj1U0sz+2afTEOdnGsCz0GQkXwX4h+QKA
3kZBM4XmoqJCOGCZhbIy0jgDeqv9ZUnb3+hDEKNtipQERM3xjQw1dIYesDd1xBGx9fRCuMduPihw
lC9wy31KwtmsYZs18i1lvsLuEbZzw+JOSP+6fJhN01lJkj8HzEUPyplMseLMpR90p1hzE4Wj09t5
+EoGk9WN6hCDXQKnGTzFA4H9TY1F2+Y4nwdAZeyo8jU23uMS4OY4Rsu7R+ZTDXoyKTN1DFP4usRP
g/mS6z+QNVhYF3T+3UUy/kHAqGyvSPAP2Dh6nov2hxrObl30nCLGtgGvLpPxEI0UhGGoZsDIAABb
ZBNgAua2eBaxsxzd8npRW7U9VMA+FJFxF3FVJE2gvH86SpNcOFlqC2ApXmzFDp/nJx7C6qZtreQx
HmOUpzk2iwmevNpnfWiZQ2X/u+9EI/IqQ4zEtk6koIZPqnZl/jOqbFnnTXVu+r2PU7C1hjxQglJF
ex6MLZKFBoPVjf0Pve+seTQeLh+HXsiXpGUlikkggMBcYp0YiX2XY2apgATTzgsXQBlON2MdN/iX
em4yDgOkOFUJxFi8O9ud3sqWND8UvKnEzaxodSjGYehp2lY5waFUoGwqu9j/ZxOf99rkeAe27j9M
YyKkaUqcoTt07U013iTReR6uSxzr8lfiqDW7ii0uzZiMEuo2Up7bpC+8Zsk4IWOzkroyVZNxDHMA
iqfRgAOaDyJA0Gv0sbqdcAIEuG/cXT4OJ2iwI/XtkMszaSQ80+v8KheJHTTBC6aF/MtieL7OZLzB
koTiZI7wPlmMmB7v4kNzFFH0RlS34zMPoIR3KsYztOiV5GOYE6ciu6Cr7C6N7bHhdPc5Z9JZVNfB
jIYGGzAEMy52saeNffElO5JX0y+90OPNRXPFMf5hMsw6HyVcIc33ZDRngFbtqgAmVdzowCXhpMb/
370RkFE+O9dUTNMsEkO89/8C2pCXeYGjOtgiAmGfwAXI3TZfVdawNw96O7biqmgjmOEInsFqvJfK
g0l2NfbQjOBBRpf2siZu2i9dckQJRQc3MOOQhDEShSysVCcilTsbk9+GEqcPvnmalQj6E1ZxSZya
sCUBQUe2up7rzGrnUwIec00BYtrCbbvwDsRkK6YUFYD61mVHuR88tN294VhgDJWu3db7zO3feJWZ
TeNaHY/xTk3ULuESZdCGqT1Vwnyes/LKwIIn50vxrpH+/+oap6oacqkwVCdRBc/UfncAbcBWijfq
k1NqhDM+vDXIKwPMBFy2IlTtCwY9JmvFoaoCtHsO8U7aGQ5ivGeAd4JHTL2diX1IYnMK8JQOWZtB
Ep3Abu3iTFPoypV+y5ZojbvuO+2G1cnYMYRGjOcEa9KI8+DDyk5k8b9hUqvzMK4iXDKhNWgZFty1
irKPYs6n2VQ4A7Oe2Pgy5S9Q1qUclSgna9gSSl7DaJ9XBgbXeOwpPCFMgMKkj4rxe1V1OuMtEHRL
HuwUa8qXb2ozmwTvjmSY2DD8gpVNGmVR1Ri2qmHmsshugdjoiYIjJG+X5Wwf5kMOY6KRZkRNLKH+
VaeB1YCsSCCGVSWcALjpeUxMl6mmrBkmO7eqB+D0WbQWz3TlEJqRlSm8gtOmC0AVABt/oFlX2Pk5
0vTgtpBTjJoU/hITK1CcvtkHWW0V3JX7zTtbyWK0OB2SSCnJoDqn1jWfEc/t5pz78v4GePuyB/7n
1PlOdx6a8Od4TCxKcHkkjZB8afrTGI5WMxfPYp3tSTV7ptG8XFYK3mUyYUmYdIWgdYr8Icywzyfc
d2pra5FpldIzKQvnsrStURwZRMkq6Dxk0KOyLTtVnUNhJjKgEs69S1HbA0e7isCKItgRaBooo88k
WIQjdsvC1lIZzTdCMxznGEWQRFm8uH/tDcBBVKBjz3mlkK2XzVoSE55AJRom+QiHIZ/Mc/OQHnK7
2iX32CP7WwedNh2tD+zxuCQocfOGeHmnZJyV0pIWBM8GIoi4r+O/ZeNXMByWmUc7vLUG+OkbMnn0
UE9dViwouoBU5Bgtha8WqSsJ1dsYgSBlXtqbRuw9qKzT9ss5EIongQxXbRHetTVYrlrjUa3Utxrv
ssVsOOWTLXtd3b9Oi4ir9KAPF6WeafVElnwlflB0h/Ca6FsObi2CybjbWWj1pkAiF2BzqReFk2Ca
3mUz2TLKtQjG64RhbcbRhO6IUGCQLtCtEWMm8RRaYSh7WmpyAtDWJNT6i7JLgqWhR1gEQR9Y9cNd
4UT3qDjdVO7gSsBLoS10bi9mM7FaH5HxO00CIu5CQttU9hsAE+U+HbpsrM7X95fvcmvo/NPhqMqs
VMLIlKHtaxSEajBpza5m1yfQMDn6HR14rsGDY4UerzC+qSOgLQKGKR15ZVcDQeolJOKCp8sSF5YC
UNap+Xn5WDwJjIqAjtgsggguDXOVZeISnWNI2zqxOgIThjCJApjWAB8oMHVPDkwvlRsLuw93+SSM
Vk2qv8KhsbMuc8pIPRHMKE36r1CTbcWIOCnFZm4MjLs/18koyyAbYgVIbhUFZsQMW3kTAP2HKYXR
Ka/o9HAvuZdvd9ONrASyOlOaJA8zuLjSfG6xlFWUv1Gxcv6dECYqJbVSCXKKT5iL5wyb592UWw13
Enjb0ujqqKYasvQFFq4pKwphhbAwJk/mHFjR8laUf8XhsYtDJ4gep8nRjYnnUjYD4YdUttkqg9gD
NCKwOkqArrrmW3Qfn6J73Z3AsxHawKQ097qTOoEbuREH3H/z661kMx46Hco8jRN8vT5UXAkIron4
EIQ8Brmtyix2xP9zr2x/dZJTsZ00KGVb/yTdtYC1d8XqZj/MT/nw4xuqspLFGGMzz2EdTSXeIa2x
a9DECYPMW6qeo/bbH00BfYhKwALKLuWOU1orcSvjcb0f9vGhQu8G04Hfe+virfNHDpOpdEE3aqkC
39K6dP9kPJV2/JiiNiF7xhHcqd+p/AEtSNVVVcQSOlveMdHOFTFbh3gav+bkflZbq8xuv/GJVjJY
H1UPdZsUCmQkV7mMDhTZCf3DZRn0b7Dlt/U5GLdUL1oupAs8xtA6o/m31vP6aZtF5rUExifFRVmT
sRPxqkY5Md0tqHj8pfsKEB14BQ/eWZhM2WzCMR1TZMpEdcXxIR95AYymepcui1GyKFuqvE/xdCt6
a7zrr1EwtyplX5V+aTz8ffnDbHocDWwSFCha/QKmV+VYKM5pqZJgp6oaMVdSWhpvSX8zK1wJYUJ+
EBIz1+grRuwUL6h7V9YmVxk7Lw56Zxx5z+ztDGAlj3U6Fcqy4UDl3cY/+h+UM2nYhb5+J7ymN9hP
83hcUNsq8XGL9P9XmVof6l0fE6ShpeJ38VkeeZWWTf+GNEKFDwCBK7uKpAwTAFFl1CbEA317DjvK
oMrHvdzaLpfNDzlsLU/UoyUsxz893NgdAKVAx1NDt0MdtnOjnbjL7OUlwSA8BeHk5Z+bbQETuwoS
ymMAx2Rh4sQwD/M5aBACh8ZZWt0TxtmWwmZHxGAn5spuHouj2GS+pItW0ne/Kn3kjLFtXvbqJzCu
BK2ddjJ65B00A1DQlVAA+N34vHLJpukZgGtB0MJyClsNEvS+jtqEVrrDnymGy/vqQeRCtm7f50oK
Y3uRMYsklGDgyb7bg0DpVX2Q/BFDxgWGSjHsedmdbBrCShpjeWGRBEuvo7YJ4w76HVh4L//97TvT
TQ2E7qryBTJrRHzSzQ7xsE1N2yjtqriJ4oaXAtI064sDNiWAsgJ7BmkS/RUrc46qogpUAythmItF
CrjsxD1d/MBy8Tf1fSWLUTazB9rnPJjYLPYkjKBE3iK5wY3ws77SvHnXxhzd3o6TK3lM9CpKo0Ek
gG/Uz+FO2TVHwNkDKMIPXOcbn2oliIlii6YUqaBCUGGew9RRihuTZ0GbiaypGoqK3X/xC6wToIdK
YarReejznT6Ds1SN0WXba16g7PWRt6dBvwSjFYoowq2g/w8fyY7Oy51WgSkVY1zGBMqN7tggiemF
t4IH7LwVvtaC2FJQ2WZlA3hvDO86dJAGHugOg5cOxbcAJyvGoZuRp/Gcs+nMw2PMlsDUCsQX1Ue3
yEpfjZf4NO30x84F2dS5ss2bzJ5NjopswTx/OinjnIK2notowgfUXme/wxiP7IoGprEpzQimo39H
u9ZRTp1bPpTOvJP2/28N/SSdcVaZNgpCkGP+c8DMOSE/uiz0wuAbIzefpDC5QRfUDXDhSkyZVj/q
6VYXJCtDpaozON9ww/V+ksM4LTPU0Y5OcJomupLr217//z8TPv19xlFJlZybFf1WRv8YhDs1GSzu
6si2GhJqze+JDuOcqnIoK7mEz1D1+6W+DauHLnkAbNTl774VE3GUDzGMazL7MUjmBJZMx9QB8emE
h9incMQlUBO4S7zbH+ZDGk03VtEk64cuJa2ExaK/qivBAmrBY4O1ht/BmXp44apESZ/TsueIVJli
slHJRpKFaC9FhWEVdWNPwHy8fIkbSdL6Dtktn1zvtE6qkL2Apwpl0BQ5BR1p5bl43kkYD9FXVY+1
VbRdxuiU6L0VDrwJqI2U4tNBGC+gTfKo1YMOtx7u1XonN76m+JfviqdwKj3lSgVStdKTuafLH6f2
Nx1qyP3oibyCzsUZn3g1A96XYRwBAFhrdLARPtT/LVArPoXH45WnNx51n+6N8QeJmmUAA8CwcaSC
pkzqdlUW2IXRPaF2dQiXlOtHeR+KcQ5S0cda2s6wWp2c5WY+NSNxzEwBqFABqNHq2ST1bRDmR13Q
filGcd/10n0F3MrRfI2MyhMnmJ5W+KE8PQCo011i7VYxpBPi3mgFwF23eh2c7/A+gnA2U+12bgCS
O2MuPM0rL0vJKUqb3Fmy6bVPMftSgF1FDy01aH05r9/AmnOSFwncaYsbt4Y/5gAzK+XcB66ME7T4
qQA/KsL570QX/TpfMkuOQI/XGQCRa22hMRdv7OR9mwpv4Pa6EbvpKkv1ylLyCCtKM/gcptItlOIW
ZwAETTjxtky2itWKKFGgNCDf4lHCOKpBiYJ0pKlh9QzCU1Dd1cAIttDOtYxnUFM7XM9ITetLRvUh
kC21LoZWFxLteQ3vuW/iSbkVXul+hkdmYov+wqmsbIYXyvFDTALSNBbPURSkBOAr8FmhdMiA2JO0
lpF72cCJlFtj5Z9Mg4kvPZkXTRgx8EhrUdUNiKivTQBgtV5wlVkSmkU5eKsWxZo5foZnkswHTEQ1
0EoF9ylRdUHrK210xzALS1t2DW/HjGOO7McTpjyoAlDzOjk5ksAJxF8pb4SY48nYrV9MSzXGLGUE
e0+p1XQYf30cZN1Sk8peEj+oYjvW9hxXvS0T6xoGKmIArmS8Zy1lnZYBURgwxp1DG3yRI7iJaIE0
+EReF7C0u7JV2f3TkFipzgmq/yVQfEhnnGo+p02bNJgvNk60vgzobKfbxTZBITM986aM/8tD40Ma
41EJ0Yeqb1BrGbzZHW5aX7BLwcosDeCF4z45ZLYm2pz73XizwTY+ZDK2oSRd1mppR6OT4hVO6VMi
QeOFiACvoZuJwj7yo0fobuvyIhbv09L/X0VhuVhENRwQGOcDWBp9bJnuBT858AASt57Y6yO+97VW
ctTCrBo1x0ecMMDY2u2vYafev4dgsNDvLt/nthX+uc7337KSJdaCUjQLrDCVXiShxPP33HIngzf9
9Mc3e9falZBKKec+ETF/JVMIXjfF1iPqc890D5A+R4Xv5ecfh2JSsnBSA8yAopwK0vdn3Zt2YMG7
0m8lm9iYsnn5xg1KsiipoLuSvuAMR/G05PqcoNijZ49yLT2ObelkfS1ybHszk13JYXLAYsk7LJFj
bHFuk7/Dqc+sqgifL59la0oJIfzjMIz3miJl6IoIOVLniDag2K1hviqQXfykHSoFFdtExUo+qNAd
HiHp1rTCJ9GM65qw4FzWdCR+PFR7zS5f05P80npIHqzQBkHjueRCkXKPyzowPTbmLMNxaaAtbjIn
Ta3prXoyblK7d4rr0A5BhfeSjTwvtlEh/HRYxovpAOPNSYZISyx0M96H1+X9Pz1H3ug6T28Yr5VE
WVSWBYxPGCYn7WQ/RiS8rDYcESyZZ2OIw/+Qdl07lutI8osEiPJ6lT2mvOnq7hehrRzlvb5+g707
96hY2kNMX2BwH6aBykMqmUxmRkYsNMc9oFVnC4P3mSIqMO1nXv/4JQ8riWWaRXMMTK25PCx52JfE
pfpLmotaP7vh8OL/FvdcLIoZdNaM00DSf85x4qdF5SSKKQhQIitcfALgfzGnHvXhLHolqRkmxQ/J
bLzrH0VkhIsXkRYpXTwiEaHz2a6fNfRnh+N1E6LvzkWLGjLMJQiy0FWKWmcF3cLydN2AKChYXFBQ
+yqyteEPNrz7pAepX4ELgGEm8dD6oQVFED2JSNv3YCPvnjFcLdOCNoita/BmvR8OkTK8KQ1gP9Tw
2mhoPUw7fV6L+ljMNMgjJf7vwd3vjHMOmMZ5F5UDtnQt7lWQnpJnItRk3ukPv7PBu1/TTLKkognC
HvgDEGgktJwICLRMAEfZ94/Lg5BzwdyI6VwQ9Cby6E7NnvP6X24W5399WyxG1KPRTZKQNG9qflKW
RXDt/j8ueFkE54L1Ks1J0yAkjINj3eJNziirs6CUncZTw/EkBwY4MQ6iWWx2A1x522rc1ZRIehmv
OhIztTvp9UlT/dgIyvotqcN1ET3d98PrZY3cdQR5aYx7sLdYnzyVeD+3qpOXbkVeBcd5384/D2g+
swWVeldrcs/SC0b9DVlizFGxdFByGW+RdGKTYqvo8tgj4lRlBTw1oOJUDExNvE/cqVHReUFxBmaj
sPzJ1JB1TOBWGBdjfJd5MJzXLxUQ2CY4hy3B5bj7qL4Y5y9HJUtqWa2RH5LpIToB0+rq1UNnfh0H
0STS/sNhY4qLXHM09sugIlouqulbDQ1B4eKbGrnr18UpRiy4UZqAtD1EzVKoUA/SX+U1m1/AhS9I
pBl1ihkFSDInbm+2ITVRPoiUVAEP5kOKgtC6+nLTYMCWvNZWKSjQ7N55G/NcZJsgBIsuHwrzdloF
qk0P6VQ+4f8UlMdFZri4tkDkzkTCo0Hw/blRG8eIw1nEuiaywf5982ZK89aAdAhiJ2ns14lM94sC
3uRl9QVHcjcT3WwZF96mxurmXsFl0HpsDj5x4xM9s07GchDxv+6n2xtbXEzLJqU2cspgLn6zOGuK
Xgb1xoP0S6sd5XnwICfm5vdy9TdiEdsAYHHxTZbXKJ4JEi6i3Njqa1OVzrT8tNKX65sp+mZcnFFj
aTDKNdG9KMtuMi0JIXADLFwfXDezX2i97COPslGnvMGgISbV/0DI3fwrwPHZ2xTkD4qTehrx4050
sAVL44fmQLOVpIRBGkyoc8UQbGiJ2zujv4YrYK2FJ3+3vfTt+jpFNrlgAiF5c83ZhG8y525sEEyO
Qn0u/XLdyu6dtNlMLmZE3ZpXUYyRg9X8piknOf4xKDepIjhn7NN/uM43VriQUU2taqQVajrjOMho
EJSxk1qEOn0NXeKYJv5KjcHBHOlDWrYCzAb729dss33ehBJbVqMia/DtaulFyWNPQY/q+h6KvhQX
RKo8maG0hINtapkjQXHcip96kSC7aAu56DGliW6sdal7k/ZYkcaJott8OeUx3LC6o/Mj/vF4fVmi
gMWP6et9YfdpA5MS+CdcTKc6X8FPGz1oDz2KnJM3fxN3LEX+yLZh87UmvZnmkTFhlvQmlqDJbYWa
dpOufzH5jZiIwW+wehpAaHJekRRZ1Ogzah95PxzbdAiaXAQU33eLiwnOLdBuG8w+jfDOnQJ7+U6s
GyqaSdrfrYsJzinwOLSSQsaNv8gYErS92q6DeLUdsgpD4P4xupjiLhFDNvouW3CEp9PoQTUnKH7p
Z+AaD8OP7mYM69xXBemMyCLnCmRcVoW2yFtb46ga5/4vJla3LsC3YGaygjwxQ3O8X4IleqoMwftP
8P35/ott5lVXJMiTqvyoA5qo2s/mJPwuLEB/DG//fBd+HGHJOtrk1Z9qr8p4g94KVzvSM8OaZieo
B4kklESr4i6MViGNJtkIp9r42kS/Y3JnSn8VTy9L4m6LuTf0zpbBLrmitTyl1I1bxddoKbjVRSth
/74JNXZkNlXVIcecoA4wh7VxNkTzRPtB+7ISLgRUZk8Sg5HqtGug9+AErX7O+i3tA1BsnFP52bZE
ixJEBJ2LCJPUmyitgoakSI9972pt4ao5kOO/r98NiuBw6lw4kEv5/yBvRqs/zlPxidqrP9fm7bBI
pRsT6ZhF0lM1j64JpLGNYqLSdhAjSM91lrwqeuTMVEffvj9pheTb2hQa8XKDoR1Qw6p9OExIdrpM
i4Prv1v0zbmYUrdp15oZrhfQvmvkOWuCQlS1E+yMwepPG7fKhqkEczcOSKvNzipLn8sx/XV9Ffsm
bLznLdZn/ZMhb0xUelSggIUyWRndz6j5UCq6Hvf36WKBO4JmF2H6vQfdxmChE6JD7mqyj6ucPF9f
yP75uJjhjqAcWfY4zyvgu8jZY1QkJOJ29urW+lFCQ6L4nqfEu27y/3k+XGxyZxItjyaBDBH6mOHg
o4kaZJK7PnVe+pPpvdkeMqrrFveP5MUgdySHsiun3ILPKdmzXX2x61OsTG4fizSERV7BHcmm6Wk0
yBh/W9b4qZxrrym1l+tL2d88VJEwXaADZsh3Ivo1swqQpgDGeDuAOXo9FG7jdR4b7ftf0m2BPbY3
H263jT3uEaT1mVy2rJfZ433ePPX35Kwd15PhzSfTXwKmz5r4WaiJsLX7zf2NYe6aw9hBLBEDlwPr
jemgyJ7fmH6IBpgjRZe9fxXNRe16CUbjDIxkoo/Jw4dmZci7PIZbNsbdkkSQBPxGo8YzLNW/vqfM
DT5u6T+G+LTHghyf1tRYGW6/77qqOlUHwUM6nkZTBcrL+lWOtsDkfhX5sjg+FaJwqAHKXmw3J5+B
OKuweIw8xjdontj093Io3q4v8/9xVTapCQ1VjGJzxy6Ns7RRVqRfwHsproFiqwFC8NWVgAZJ/MgX
JUb7zyXQlP7HIHf+lGYAueeArmYP4DnkhnzzSTWdFK1U1T3hJYPRV0/3VMGR3D31GrjiTejRmh8k
OvFw7lRlMVQvtqFXDD5WMVh19zLYmOAi5hQpJbgt2FiKFj9ivkp2YqX3MjIIEub9T7YxxH0ydbVt
JEYGIhjmtNQzpqfOxWeKFjiD+hpP5Od1FxGti/tgUAeuRqIxaDH0vNrss5y91tpf9VQ3a+IyDsXE
7JK2ogFt598i67dlfe2br9fXIdo3viImNxGkCnK2kGAN2Lye+bQ8TAGaWi4bTRG53G6ouiyJr4aN
6ZxTzUgBfOpu5zFxUvXGyO81+fX6skRmuNhf0baLILoC5jT7uZ9/QxjRmeTcbRtReNq9ZDbr4WK9
VpKyWywULg0ARq0+qLvzoo+eujwqlahHILLFjvMmdaN2VMZSjkWpEtCaoDBo5EDTv5vNT1pP3r/b
QOb/G1sWqaiZM3oPM/GM9JNifZtzz7ArQX7zB3/94UbZ7B8XH0BsTQxwh2LiJpP9ukxPWbaEaTf8
itef0vRWGFYwIuNJVAALJtBPTfbrYpV+LbUQnVDPM129VZIftLYPGtKci0Z3WjA90Db3NVDk2dR2
NUkLkqw+xvMR6jWOVKXhnHzX8xg0SS+pPv4Y+9S10IygcRzU/ec66/y0SZxewdDegvppDQiuYflE
F/S39tGqm8XzMSuNp1huEBwhZ+YtbvnwvyQjFbRIvAZjby0YEqWbMhS2u5hXXtt1LnplKi2UtUO6
1/lAthxyP/H0px5WpVA7xEHx/bozCe4Zm4tjiDC9virI/NL4MbXvkzr4N38f82jvnXUGN8A69XCi
tX6J65tVEjw1rkcTYGne/31NbdF7NXE7K+Qkl9+S8ucYu1MkOgy7L5p/3EHhmTI7s0LXX9fZwOh4
7G61Y3FktIGi/vj1q0uRuZBVVxqIZjKgNJT1OKuA2lLpJln7b9e/iWjPuGDVjCi/FayjM+JmzF7o
cp9QTzYer1vZ3zIDeGHIoOkfJIiVYZgJrVCKrbqAprUTD4FlOAWwtFCNRVPgl1oJbpb9fBTT4P8x
yS2s1epe7TJcmIgST6AHCzCNlSG5Z0CQwlveBmcW0tDu5t0bm1w0XjHsWQ8UtVotf0tjMKQHSvkl
UfwivVFqKjhN+/5xWSD7spvQXy6NnDVsOpqqN3F2N7S3hVBFaD8iXGxwkS+SyRgZEVBp2Y0VMvL3
2B+BCllPTK24CFJPNJqzj+/ebCEX8mrMBaRdxCq2AFAQQCcqt3DjG0axW96KcLT7zn9ZHhfwII9k
oYqD2zMlX2ZIlGLozhmnx0UfBPenaFl8xcgyzCwfeqSIWrhQB5n8iXGi2C3rB3vxXw1Nq/JlG/nR
+TSN2wIizPhwR3D0AM+zHvrDDFYsVjIWVfEFbm9wWVw8W8pkM+xio1RO1j+q9pkqj5r8ybQ8M/p5
PZQI3N7gwmJsWD2kbYFWSivMU9yMNbBJopquwC8MLnZ0qhoXVgFkYYvStGNS5ZAMKioDXfNU0h/X
17OPxtt8Ki5oGFM7gSoKBeRY+1LI2eBPunUc7clvUto6pU5dBSNaDR70jlyvIv6tXXQEOBtl21RU
9YNitLksTbSuQEfMza2c3+Wtp5NXvQuy/ty1n5M4waH4ktWvgkUzl/iY2VzMci6zlL2dRigZwD/b
Y+EXISiMEZhbB6dBSNm27zIXY5zLWAuqLprGYoqVO0U8uFp8rmbBdxQZ4XxmsZTVnla0sowMtB+r
cdOYP6e+/qv3sw5BMh0wL+WD5HJizhqEBNnsoulqJ0io4qUezifrfvVVH9Tqnoh6cq9MBhU+BRcp
VNAAneeCJOg1DaXIR6ajrp2gAwaVREBU89sBQurdQ+bb0AV2r7vHzgsKJnU4pUJU6DFy185oxVZq
SFDiTKLitszWQ05nP1V100mK+lOcTL3A4M7He2eQu3WsdOjqzoYOrmodEutFW86ZiG9234SND4cR
CsPiKTOiCEOX0QRlVpX8buuDWv6MRCCFnbCFVVxMcBmBXneNXagN8ZTF19tntI5dJX8ZCBXs1h4M
750h7vsY80j6uYLOtXxq7ph2Whc0EC6r8Q4Sut9OpLDB4gWaEWIQSPGp79McM22VdRkIUoFP7XF5
HQ8A5JwgGgxEanYrItfZdTwQzRA0XBiJGfeCiC1QzphLg48Ekjs3kdfYMZTlUZvLl1mS/LZf/Oue
vr+VmLaE6pGM/gHPmWEuSaJqdkm8+E5xMTP7tT6UDiYgT8tBNCexl4TYIIYBaxBUYQAT5D5bFitj
tIyaDIlGhwSKH+Pp+hYdQAvijE/SF0kAItxJHt+Z4w6VmZLWXIkue7okuUtl3k+L+irYvp2HxTsb
XHCyllQjGOdhYnP90Tg1p/K+cHN3Pc2PjI2QeYnC7hSPHBOB7V1fAfOighFIwzL5OciILGYa5RBE
SwvDoRp1itR0JPm2TDoHHutdX+n+ZtqWAR4y2QQ39vtjkONooP6Cs72Q0NCI086j8+8scBdYmZnE
yEpYaCI5tOwhBI9reN3EboAyLotgMXLzZDHavBsqVPy8IdEfeql+jDLM+yuYNG+Wf7lfXCws1DqJ
xwpK44mMjsBkOAOVn66vhv1aLodBsRpcYGBZsjCYxvle0a1VXWJK1lPzm8X+LSf+JFQO3vVvNDdA
tw7qbIxev9+xTm1WXdJwhuQT62MW4RqaJ+UgomfbKy9jpv1ihzurcxOjqFcZ8h/aRjxP/PTWemGI
dUYSWbyJ5sz3Smrv7HF7J8/UjIsRgZaBcq0TAh8IbRilNhNhgCTDAaEpTIXvIsF28lB1bGfaVyYi
oNW4VVG5EjSx8tkrol+5ES7Z13kQFYtEO8u3U8GT1QPlhHufiT+YhwYjxLofHw2HMabFntBjds8Y
whEUa7HDqDi895i0qQzwNiSKZ3aNk1SNo5AuQLsPxTFRGrC/mxdTXMSQpWKtF9ITUJdWJy02vIXW
DzHpjrKBXnvZu4Nd3SqkCOZo8mea/6j1PuwmNkmlgl64v4vb6iZOsAUJqfyYFoJk+eMBhYoAdAQs
zcTpUS0u3FRVloMJbcBWqL+7CXwJ+qdGEdTPdi5wZgSvBxmEV7LJE5BaJu6gvkQuxAi2u8fYz1Fk
wgX+JB9Eo8w7Na33trgNB/Q6tWUK92Uda/rA3vUzkMqJ94MCq7l+619FDBTsL76Pccwia2CB7s8m
CpcQTaBXBfUqkv+iflLJsUuC/zaGvv/73DuwMCqi59VKvC5Ocod2/S1Nm9YZW5E8wcdj8d4Qdyza
ddHiPIcvFOri5dDXgrC31px0RdAs+FgLeW+H+0RqkVk0zVnSo3SOOj001m8t8erpq7qEVi8SMfmY
g8AaQeao4HI2NZ71MjendZ3THHPMqvKtqKJg1WKfqqa7SjQ05fXz9a/18cC/M8c3IauuIoSCYxa+
DrzEH0ojFsWEfr7rdZdl8d3H2U5ynbF8okk8+fcgXGDDaPS8BMRvw0cjdqrD9YXtpMbvV8b5YZ/Z
qmb2SObo4LZH9RB55Kk/zVB1MM5pIKpy7rCIwhxkrmWweIHBkxeVS0ajT2gDL0FBwggVPKrR2QEC
hQlCzk+ZZ3ls7AA0OQ/ReTpkISh7jtdXvLvFioVujg6yF6Qw76+JAXy3edz0CnrWNz3SJKDA/esW
dsQksEhEXQtM+aam8S+3yqRWX1MklJMruyvYcrpTeZQcrPJ+gbD3cm+GupsHbODeu256N/BvLHOH
UFskUBRWGNIyhxo0qKpfJNaR0ETU+N/dxI0d7oJpssoENwJW2JsHvXqjmQAevRu0Nn+f/fsmX16M
uLa7VELSP9ZgPH+WC7B+YLCvtj9d37DdhQDsRUAkT4BN4sI8uIANY6AwVMW3U/w85YJUWfT3ueM1
lFmRZUWBClwhHUpCfKqLHki7e7VZAhfgR1mJUxDTgyFRvjXzz7XlD1bYRYJ66a5nbaxwnlUPimTE
0Drx0ICextFRy8RJ8O67/jl2cEY4OhsznGPphWSm9kJZeTR+g4IiUxucz0R2zcUbXfuRxcHqu2E6
ogLI7vW1Mcx5nF43bafoI8B/duQqg3HXQJ5kKDEenq83aTHczKoIErT/4XRNZ8z0KPJwkQiicr00
6hWBKin1a311e316plr9lBTl9+v7ur+6f0zxvKER2L2pQZmpFFR8VevHifrcDppjmLmbDdQd1kqk
arfvMReb3NECfe2Akm0HyE4agkj3KIFJoKlETEV/gumHRE27mOFPmFQMi5EuxDP7OZiWCVxtWXHO
NIgiUetOStZTlJq3CxnDPiu+K+p4py6gjpbBZZHap3KR3EaZH6osDZpSfdYa6SugByDLUY7rMH1N
pqJD1FlvY605t3rqylZyNAZwLyWYLY4Ww2814w4E9t+pGr1e/2iiDeQOtpXJdZaNNUsRn+v6La+P
ZUYFB27fBsa2LQ0ldZ2vjFEzGVctw7E2AYGu3+zZa6ggdxKZYL65ieWAj3RJZcH3Fi3Q8rvKOiax
4E7fP0mXVXAnicRV1UAUnHjr+mmIfw/aA1kLZ7Qz//oX2b/Zoc/3f9vFs2eq82qNGQYfvH7Ogrwv
HdPIcqe2ksd8zr/VmvRk2+sPVYru2sTwy1aDRniBmlJ86NX60VwnqMoXR2nEYFuf6YJfJ9honnez
1Me2z2vsgizPrtHbflvZQJyLxJQFm61xB27VmmYwW514rdwF3XhTZWFjjffAcQh8c6eCwC6Dy25z
B2Au41kdVZSIhzb4QyoAzjMrhnxD582+nOIq+O85Rd9b5G65uDaatCphca6PNWjRRXnN7icCeZqB
yQbDUPhiZjTF8xrXLQFSzTWNEj3jYC6EPffdaK+zojpY6jQURd+fuEHvyUqtilVe0DmYncUvvfkc
BdFxdEe/fJIDK5gO1XnpHWGpnX2TD+HYgIwSOBk0wGW5oxh1Wls2FoIWAGOAMaS+kjm6P3h/5I8B
FisEeclOQQ2f7GKQJ56ISWOoS4UIZn1NQigKBv1zCtIJ3TdQjBhPg2eeqI/gLrK7m9kZgJozNQIC
hPL7TYZ0jUzNbmbat+Zd1LWhnc3HIp7u2mo6z9MQlrT31VRxzFkOO9qeaqX2ZHUNlVwVTAHvl0cM
oLM1PIchkcDcbhNi07hQwVQ6E6/8vODBATz4fQ1utNqf/QncXuT1r9jp2b5fbHIJU2pKJaABE24n
6N2A8APlPXI3BexZPBxEX5l5zQevMhVbA/eojoYYFwm0VjEqPKkQ4CuIdkGbblqkcC0MH/M1J0bG
Kk3qER39N0G83y0zbOxy8WAuRwlRCHYpYEDqDXTB0P9VXhilMWqLfow+S3JKZUf/ed3wbpzY2OU+
qJJYUxxNrA9s/+ilz1N7u6q6ILzu7ykwQEwxAc8fbk/NcjYzKqGEooCmuQz6wxQogVg4ZH8LL2Y+
bGHVjOoIM1IENSlyG8c/8ybza/l+Fk0Mi1bE7VqUNUZm5ziSdj44cl/5y1K4kU0DS9ed2TAOdVF7
c9r51z/Wbri1EO4gCIGeyJ8ItTl9y5hki7rg0tDk2yV70JbbXHvL1qM03PT0+3Vb+1XXjTEum1qN
SmqToWDxFYQ3QPeRyG285A5NaHDCeAJr7C7/cO421rho3qsQvR0IUooqca2wDpJgrDwTqifgpw4m
2RFl8/vvv4vBP7IAm700lXld5Bh7Wd7Eh8S1ZSfylgejdhifz3JTQW8ge4X2oP5yfaW7Sc3GLndl
ppXaSFGVIpoXz00DtVZFcyK0NvX6v59nQNzcWGJbvlmhbQz1uKSI1eyCZHGTzZkzplMmvRvFwoft
biixDMOCEgYhqHm9tweweEKsARUIpf6U07uZ/lZU0StiP1Oz/9BLEnBE870AkGhN3VijG80qXtbv
GqJKNbod6K9joOxL7P1VDrqxxwWVtYhmOzcRVAYCir3GyWawO5bfJUkkHqbshq+NJW774sEcpiJB
gSgjBejFq9vcmFYQZY5PkSUjCVW/zzQK+6kKNIOcZUv6Uq7ztyaJX0jWf+nMKKwgDjsWkWPngEq3
uC3rBiRGPxf8U4qWUGf2sdPUWenqPQXTRSlKDnYzMlvVdYiTQJGb72RktKFqoiFBYt8GDoeiMm4x
KE0WxxKJkahxsutvG3Ocf6tWv86dgkJKOdgeeuveWGe/cjMW+txubNoY4u4vyMYNaa6ig9IG+n1/
xDxFhoG01S3vehekbYJQuL8sw7YBhVVwmrhImPe0oANFugPGOA+EamFTpm/D3Ah47/buEsIqYJh9
NoCvYO64iQ6zVbZAQOagrFkaF0oUjim/KqkXr59n860DRd31sLdb/t/a464TC6RlFWHIqcYnmK5K
MWhB3wZkcUVgH0Utoh22Npykzeq4TUR5uu+UCNEdEKPR0YMmjH8lgXa0n0BkdqoAVPdLlGEdDVS+
4kxk7xMCRGIZoPOVVcBX3u+tVsmzMbGXAgiWGPvtUtXOPB0EO8puCv7K3Frh8uIMpf96TrBGesOO
Gzoqx9wFScqpvR1EttjcyDVbnLe08RjJ8zQBqhBJjYPRDKeYhpekAkN/Rr2IrF/bNL7RiORaeRdc
X6hoNznPmcppMNcB7f05+p6k93PyuRHpyuyWW4iMPBgNfY2YNnfE1Ql0luB4Q7kFmHh6M3pQrkWr
CCyxJ/Kor0gKLPCRYzj7V1P9xXnfmuZuGKC3priXsLWQ/sHrAsVuujiLKcgG9jfxskDOJWvAMtQe
CreetRzm+NxAOaeRv1//UHupzXYlnENacRwlSoUcrp0rL2pf5S7xUmhwTMu/NMR5IwR6kqIzJUBp
QIGVtW9liS8DmG5WfLu+ItGuca43a3K8DAV68+C07KrXMsak5st1E7t59nbXuFBF1mrSeg3fP5OM
c9F1rh4ZgG8MR1AeHJXCeIlIdhgqILhM67yMhYgTfDcTvvwAi58ZU9TE0NICpaIW03eyO76ohzxs
D1Ci8eT7HirmbahhrEfQxb++tR/6YX26jJPMGntQvnG06TSnv8nweH1vrzukxY+RNSTKiw6YV69W
Gk/RhxtItXtlPrnl2n65bop9pY8B8j/nC3fq+5Cfd70MEcAI2dsxPeQnSEUyuYRA1LdnweCaGS5Y
DHWS12kPh2wB/6Grk6NRcH0h+1cn/EFlAiVoV3IPlLW000Kz4Q7LSWkdNchPkkvPltd46VHyR6ix
n+IHsKm70dP6ZRJpM+wucGOd5WKbtERpRnvtCBZIYbxY27tO0v+i5Qvkwz8L5D5VORldUxAssJao
S+hLoSzuXJya/145BDkInkIolKlgFOD7/3OtZNO8IhxqYXWXn4APC0GSJqwk7zq5QiDLaTEMFo96
17pZXbIU7/Qx+zpCCQVkQflwMCMREGb3wG7scNG9lUuEXQI70eR1EahRvE5UXhSZ4OJ6Y8lgk8tR
jFrGbxkYecryeRXF210H2yyDC+lKWY4DuJ2IZ6tPJK4dXaR7xn7khyO6McDF86zou8lSgQ5UMKUd
xZnTzW/RcKwxTDxq4fXDur9hoIoBkYwKbW7OldWuzQgtUExotMAiZ10Lcl1gYn85FxNcxOlIUlRo
+KAgGk/e2AxhGy1+nJPzms/OPIJw8t8tiS15EwAS7KxiVchqzaGHFhr0mZFMdEUryGj3d860UacA
QAcIr/dmOnuph6hFEOiy4rM2NOE89z+GehXs3v7hvJjhwpmkTwUFLReDiirHftDcPJYdDNcdxjgP
rm/cfiKhXGxxzpBm80oiDfi75DhCURD64+fyuxkawfgqAjOLdo9zClgqaDbjEBHrZIBGc2h9iYjK
xvsn9bIezhNo9Z96UonymGqe60FwZ++79sUAF9Hg0EOaVNgwsH6+NRY9kRYqhWrtrEQN68wWYGX3
n8Aqxl4Ylw5e3VxkKCRbHSElyOrgM0iSu7AFwSDyqzx4FpY3WRj7EIUutngcxoS2sTZJyEcqDFj6
wBT4XZOWEOPKX7qqOA5QywJLqNOrVHH1moTVQgJpWX6Mqxr0Xf5i2dgCU8eUJPk9KETgq7vZ0ubX
caevkfrKWhtg06V6ONg0O9Sjes4y7Waam0OKHHilEXW6ahQ8HHb9FjBDCzQ/GmR2mEdsgost9+0I
DVFc/cu5BefKWD80RMRUtr84C0S9zAbhp1aSNc8bSUFTtGpyp4lf+iRQIArcjnddGjZTWKOcLTj6
7Gh//NoXk5wnT0Y1YDAC61KfB5+Jsxeufodqn3krB9jkYy8iSNz3ZQ23DjoRoMX/0H3NZ8lqW2Bu
AGwsj2YAMYMVcrnSrRaov8RNwN0PdzHH9161CvQjZg5zUucX2d3UHeJZMEu1+9l0NKhMQ9NQD+N8
I7WsKlYLhOqiB9Q7fTY622nUs6b8ztRnPb6N19W9/tlEFrlUhCjg6F0INlALoxPB9LiOYC3G+u7u
3WZh7GdsnH7QzcZsW4bLzk6VAvez3SInf+WCFyv83EcudYtOSmzf5FafWD0KAhee9ZOiNj+8AKgv
6IrvXg4bc1wEMSGVqacp8DGS9jREPyP6eP3biP4+d3ErZVyYNYHDDROEPhVM8smiQu++CV3DTUBM
y+Z76QkdUdoy8AI25zfZ+laIMjfR3+eCgtTb2UJV1McNzLMNj6boHbXvV5ffzx0YqJBH8pIizsVr
fUrkn3FphcAzCg6JyAp3SDB7iIody2psWQps8zfp7WPTt3/nvpfFcIdEAmaXph3g4sBi+qtXokAt
+fIRlN2edijDv0KvEDDY/N/H5/kDF6UGnBZKb578aIT5obnN3R/GPXFVkFWUrmjae/9RD71REOvZ
QGPzsAZTpU2c2MCiDxBGAy34cxSygbDClT75igpBSUb6Pzl27XiiWvz+B7yYZm66CT+LYg0S6ZFp
29ItpbdV8zKmP64f1v0SFhSYTfSe8D9+AqzHY5+YS8ympc1Al53EgxLarfo4AzjRut13NOkfB6EW
xe7KNla5GNEYfT8aDayO9nFunjvpVEs/BSvbvdk3Nti/b3ZvneLakks8vzrfClEVwRSD9kVzUA30
e8y22SJ7uzmxAQpEoqsAwfAEmoBzVRYlKvNLMO2FczB7rFnTv6UAdNEn6eviVQEEYTzBOpkXfMhg
Lnb585BPBs2IhNw4iduH2UIVfKBfelp5epQc0dz8Ga3kU5lnaD6s8rOk1e7EoBYtfVmW+W9q5YZN
NBMTMAoKOO/3vEmSXlvtDA2HEsRCHfA/Cb1di0lQh9p1HzYcoiJNxAgd+/fNp1Un2udph0JBpzx2
46213q3S37xyNya4KyDpYqO1RrD/gvDEGeJjbkVOnQg6ifvBBUhDYmvQM4bjvF9IDqaCfGYzS53P
Hp6Jq7610JN3GWeGfoLM/Glw6U0fUHc5iyLb/iZebDO/2myiZk+tUrOh7dI6WFLjNl3tGIkou9nN
1MAoC5+ABKnF92THHgQaVYrbQcvNuwGeYSvKLYio7mSdOOZIncUo7obefBKcir3Tz/g5wA2NCPaB
bg1vakmN0SECJSUjQ81P6SvyeshGsLapjpGBv8iqtva4iKZE5lQNGYYi0GqTJXCGpgKMwN7n2hrg
XIVOsZJoIy4DqTtI89PQeaOIBWT/aXL5WPwInV0PRVMR9AuNRxIwHij5SMCm1eNmZdSxgk/EtuRD
4LIwpK6qOvr1fK93KKI8n3sZpZB7RoTdhf138H17q1+e0kDk7X9QSdescQdaI5Yq1QbG9jq/v0Ev
PTQeInAkosgYJoF1o4eMMyz2ircKXD++/vI3mAuyWS0XGtu2akoDDIae0X9byfclOkWWKJyw1P3a
GrmMD+SeYzWqWKMWjsf1YLu/loCBzkxP4O37p/ry6bicbwYEtJpqTCRmDf0RZyB5lRvgIErzIWdn
OlEkCyPscjhqfzOQs9lGlbXbN1Gr6QeiSBDm8DQQpSpR4uXm96R4G+iLwDt3r1W0H2wbGybjv+8N
pZVElDxBipK1xLGH2F0t6ajm+ifbzu9ref202IrqYLzVBwkM3jjZuSjih0EZX1U9EvwY5psfvuvm
t7Dfull0MRtVpE8o+kAQ1c0MwzHNkyWbIVkEhvYroRtL3M1qY2q+zC1cSJNbfNP8KizP6on4yHGD
vyDPQZdnY4s7kQUx2pkM8FZGs8C0QzBgCqotVndBmvQ3KcPGGHf8Olw9nWpgBIlO59VQHb38OWlC
7qHdkGYbwPSDwsbG6/T9h2prcH5LM24dHdUkPSCHNNRvmep85kueKKTt3QgouvxjjLtyIIMqtfKC
gXuQ20XJDa7vQhMUXvcd72KCOwQGLXqjqYDWNcq7iRyr8diDRS8H5un6ads/bBc7nINLoMJOygJL
GZLb1HqlopmRva1Cq0I2iYL6JXrN778LsZukUzEK4VEafVki28uo8dT+D2nf1Vy3rjT7i1jFHF6Z
V5JkRdsvLEdmEswEf/1tap9vi4J4Fu6xn1WlWQAHg8FMT3fB8bHd+3Njhg1OmC5IRLXF539NqZ5N
ISDRi1UeRPR+pkMnfcuml6IKoN99ffs4y1MYt1OsUojmBKe2XSRHx7BKlz1FPN5BnhHG3eIWUk89
nuWuFJd2CnbISf0tF38ytYwxJAxly5qEnJg5p1qr/2dAylTKo2HGgQ5o0Z/s1psJ5pbMOjLTuMDD
kIrhAlceh3sl50IfdxPQzUIYlxNoS+WuRJnN/Eqd/rDOXgAVcjdAUn2dvzB4IrK7QzYAPlqqIsvQ
kmW72TONlkhX0QLu9ewC/tXfYIms3FjJvREumCvkbErkYNTGZ8zDXSK9ubGkLpS0DHKshCbOqOb3
FFoMTlzEf/CY2v40JtJLnTIMZMJdWrUhFcKmDVMeScL60dgrcmuC9ZsJFL4xpDTdCQEqqWqQwp8s
gXpt+aDTc5b+AQZna47xISmJBI2sqDf0wpvpMGYPwsiJvf8lmrx9UMaD9HbsGyPFK3f04xCzQif1
ZxSOYFJMjsZhiDkheP94/2uNbXt1VG6jLkYVepkfKBQ6pRmK5Y/XT97+ktDAQ+cQKF2T7brLSR4n
tQI+GjkwPoNqG6D6ztU/x45o8zsf66XxwSU2xta/b7KmsZ0MyLgCp1u0h1i4T3n6hLs7tnliMv+f
GEVZpiai/dB87+ZHKj4r8cP1Ddtfwtsrdv0JmyXoegMsDIrFbqH90OiPhoe9Wk/Fxy16+//MwUyb
ucm0BksQ2+8iWOqWi1U7knyYc86DYS+R2L5emeNZT0YxC6KK4thiHaxW/gS2WBnwRgwAasLkXN81
3odhDuco6FqdV6g1TKnxW1xMNyuhap3K6l/aYQ4oKMkwH7rSlAjGkyR7VIfgcXB9KfsfaL0LJRWD
fGzjm+ZzhMsKja5cuCHtg2wCeD29CNGzvLSc1eyWgjEZ9X+22AiQg2xajy0Lg686dKqnpA8qMpV2
brT+0I83i04cBPKvxaxmrigY0DOgRzIOD2XfQB8BA6wgDyBjzflZ+x/z7VcxuY1VzYmWWWurr9WB
Ck9sMYndvP4DlXILpDdvdpj0pqFGZwwqCn7Wg4S3SOFakJoHvt+dS8hZomz8SiIajBpaDDTkUVvs
H/Q368r7g06nuJwxNQa0S1U6kLDzRH3hVQd4O8nEq97q5Br8jytaNXtcMxL9zkL32bgxDFSoV4x2
adpQSr/uwa+59ccY87Y0JoYJxgyO1B5Hn2rLQ5sbHYB28RNYU0W/ScYjNK7u0A17QO34ppKmAHNQ
zxrNvwwzJtfN2cvm1imSKegScMgbs1e09FPbzXf5MHs9FKPGoruMaXkqxvob5raOppw3trC0Xh/F
nBt5dwNx6wOaAEI1KB69/0hNksujtnadlaVyQMs30tgtjIazYbuhErVzWRFRFVZYEESny5UmFJiZ
seQEEfKLFp3S7CxZvMrs/mre7DCxHzdLH0kE1yNJTNscZicvolOup5zlvDbIPnz/zXqYXetlCY+i
EXfM5MyocXdr8+wy2j2UzMaAnhLOR+LaY6J/3daq3BcrPg2chkBIjy/ilwaiJKUP4uRLf+E1c3c4
0hE5NgtkroGI0HRoG0SOsq9/5jW40pfRnS2MIsjQpR2FABH0PlOg6m49Xj9bnE/IYjvGti0nqAnC
Ieswnz/HbUB4s5DqXobwtrjXgtEmAxGUVQNXw8BANjYuQIu31cyrjO6QeL/bwNescWODpmTqkwFZ
4aoks5wrtw6sGxVECM2h8YkTP9Qv1/cNtV3Osth4izA7aSvJQ2lBs6epbxdq5bYygyx3MsLcSlQ7
ScZgaeuwtUbPMuVbs8fkYpJ133vgRQfShUTKT1Jj3KMcCcCtCuRGpCdONRqNM2b0WKtjZmd58iQn
i5MVolcnbdhFY5gWlhspy42iJ19a0n6ZiG7amMqA7Az9meuZl5WXRvsx619qcbGtpKR2WyEng1eJ
WX9OqXHsU+1ZL8WzGouxmwJWajQIqzSjNoYUz/EYfx56scC45azZkRijBRf/GtTuXp2WWzmhgVIT
32oWl8zLUVGyQE6g7z5ZymOV6gEC32OnG/eZMXl9QQ8kkSt7hSeMVvVLI5UPWOZzUvcPcWwGYJU/
i1Om2UOj/DKAbLQpKW7VUS6ceZ4/q1H7aRSikCJBFszq0IgDoHRoQEIfdvwqtpOfpsIJRMyOVhTu
aE6fgZ/vbTlVgpamt33Th3otnsp+uQfJMDhDJbOwwVJ06cD7IWtC6bZtdS9rMV672c2SaV97pbWc
QSvAn6pqp7GjlV22+b081HdTld2N0jQ4ijIrtoTtV8T0pCuStwyYt5GWoCb1gyi96F3ZOWPe2nqT
/dIUAiyadsCl9FS24PezFjm2h2n6sljKN/wXrx8rzc57wYkUEqM6Zj4uVu5KvQyB4sqO66a0Kxlx
QSm6J0UaGhtgxqPQT/5I83MmRqD8t55mcM0YOcZVhSdw9Z/auPVNRR9tMe87iK2Xl0kXbhRDGOyo
EQItLo4WiFNp2V3I1AQobx1jCNrGE/kmaGKok6rENKvslJp0A3Izl1rlnRiVdr9EDslj8I225Mv1
U8WJRuwQawd5CK0Af5prJfejJdjEOE1ciOBuhXoTbV/ZCzfBgqiWWOoT0gncif56ndQOdA4xH1Ac
eVXD3eT7LfbJTJCYe0FoMhEdUkI+da0jmV+y7KGgbgto+vWt24+ywGBADN5UwVDwPrOYtHhJweEu
gunwSeufIV/2d/9/tb/ZNKVqTdDcoUC46EGS+AqPe5P3+1fX2Px/S12m2SD4/3Dg3Py9DDyc5q5v
ISF65TKBeAzzCkg7Pa+H9W0y4TxL8pMwfGuT8PomvTroh0xFARmktA7vqCwys7N6iS7LikrxFd8M
ADn3TBTu8RaIPfTkodxZ+oKr2JlXPdXQF6q/X/8B+4s0QAQAbmQLder3u4ip5di0Siq5WjOEWpth
nm15GFQuZ9P6lPmwThUUpTLYh0yJhc9NbW7RteuF+5Z6q/qU4MyxPWMueyW37niEgbvLwhiEAuQz
yHpfE7aNc1SzJLXdCnJAFi/IIU28kSfZwjPB+LcG+H6cG3jxSwmmx2rqIGU56V3uXP9Au26+Wcn6
MzYrUaJ+wUwHwPuJZp7nxni0BI2Dpd3tU8sbG0xabpVamxo5gs7sgzwEVT/dLQ/ZbRWuWlMrN1Ts
ZJ6J4H7uvNjnlVH3K3Qb84wPqkahS1aBM6AGxePiDoF5p9oauESWJz64jrefTKouklgfxw59zaYp
HNBs2x1PbJhngcnN07nM1HSB71XCcVYvyNiuewTH8V6/5sYj8imRe3maEJcs61aN0mMcja7U8Jna
eYaYAFglZo4yOtxiZfJuHzKfCkDr2BNY8FegXuoPp/gFNOLXl7f/tnlzB/a2XaQ8IaaCg1WdLVt3
llA9rKrXhEurvPvq3RhibkDLLJGNG5jH6tPR1qsTyveLVtni8Pn6inbvdLAAQeoPJTXIMr8/wqUq
T/2SxygK14+58blQvxXpIU3vS+3puqFdwq+Vb+j/LDEFpWyqCrMleBYOR+pQr/Sk780RjISB/GCs
0moAIVbgrvmTTAKdMwlEIqsSE+Pw6mQYUUYEIA+j3u/r5CjHjX99Zbuu+GaCBRymTalDiAbXxyQX
p67GQEEpemMu/N1KNOZLVYTUUapCwaISwLRx0HgijGtw+XALbpbBfJ+WtgSToahLSHrYd5esTRyt
u2+NwZaLyW7FzP2TbVvJ/sBpjQ/ERFYo/JqVocHzNNDtkbY5jvXgSGQM/s4ME1MNPdJpBI5p7NlJ
6PBa0e2aq+OwX2TR3hbDuJkhCZrUQ+bhP0Wd0oNkRWB4vVdDaik5LpzO+u6p1UwV2DSwgWNk8/2p
tZTYoHBrNKcgS1HfSOsTcTxV1nkxeXj23UC0McXcv0YS53Wp4wDl5DddPndC7wCevMgkvP6ddm8m
Q1sZJlF3Bs/6+yVJmTKoUrG2XrSbfPGtipNI7J7Szf9n1rFIPcBCIziliPIr0S8VyeySN+qxt1fI
6oB1hsSM8UEfSpDJigpYcET1NrGpMHxtm+FFMc2DOfMK9KtHvT+ukIV605ZjsYla1jcDGaA4O2qe
lhBgzFonzns7klG5KCewJEOvdeCNCfOsMkGIJI06kaFRXZzdZ3GWQqmNbkeM2pEUwjNz4ZrtHHSj
/u26c3zc2PeLZWKTGPfpVIAx0p3yULROq5cIX6Grd93KRxdZrYAoCZNokggI+XsX1Ns4hqQSpAfr
+asMWrNBfpZ4Q+M7CeV7I0w8kvAioHREW0EFhaHVrUmsAVKY6hUFIWXAJv7dopjI1GWGqMi9oroF
vZPBxgHta562zL5T/LtvOoNBXIRMpZNUau4sfBoGqOcaa8bSN0cJJLha80MwOWeZZ5DxQuA6TaWF
tt5r8vcmbcGrd3wMSe8+FSuVSlIr77Ihgko6GkFFg4neauFc6jtNxvc2mDwPUpfWKKWT6oJWDVoW
QErZ/YvuqrdrHtsH/U3iVU7r8/TQOK6ur0vf5Om9WNfChP6eW+u+MnX2aJyElDe+yjOy/n1jpBUI
ETrgzFCmBXg/geSQanrLUvp/5eE6E9lNQPDSHN1a6FWDGwul5zygIicA8Y6tzsQGuaAU4K5EdZFQ
3C0KPWuyOAWDOYNhYnlWRHI0qhEvw7oLpnQIFKW+FLnAyWU+XvvvnYWJHdSsc7Vo4PdkEm5LkFd3
hgl40vSYDfmTnvKi7k4j4r09Jnb0dRQhqynUVwmjxZVs+isPUmghR/YMx4xueO8rjsewLfdJrgpD
NlvF1cXQ7L5oszsNz3/lLQYTO0yqynU3EMWd9dQmnX4rR98z5X9vjb7bOYO5sOZcb6MhhRVz8ugQ
ZiMoYg5/txAmcsxkwVgp8MLupBx15cZc7qBlxAlPnAhoMGEi1kD+2Ij4Hm13aJfeJtHMsbBT33m/
U0yQMHorXzqaKBg4X3zBVr30CB783qPuBK0s9aB8WuXEhxP53EG9licLyFsgEztaOmdyYXaqK5if
YrAb8IaLOSf2QwkzlYsqT5G4xLnlgD7fnmYol1dfpuiLlPy47hC8tTDRoTemftBr2NJ1kKjr7aGR
eKK1nIvXYAJCUU3i0NTCevG2AEyMoRKs80M8vSNOGGAnwEFmP0zEqjR3KI6x+VuabcnghIGdcsQ7
v/tQ+DBAkDcOcO3iEIfVw3yyMI6FRGz0pgMJhJ/TSTjxuDR462KiQpvL8tRBfckluXYo58jR8zmk
Uu5ed4SdnhDWhkk2JJPIH0T2LTVnTT2mFe6Jsj8DM2yrILcTtCPtNDebngXxWBXoun6qcVlet7zr
HxvDzHEa03RS5tXdZ3/1j5Wf+/9Hc2zX0zdmmMs4GSaj0uQV5j+cLeslbh+uL2P31G7+P3uSJoGg
A4WEVpcvU/I5qr8S5THqTpjT42zY/hW7McWcKKXSorLOm9UN6XPikIfaidzsd/q4VjHjWxoaP6+v
bd/x3yyyoHyxLESxbiLVpY5hjwfobiS+jjkz1aeHyJZtjEd9+aNHyMYmc+nq7dBnS1+AU6wBAY9q
2hJADCpn2HZ1rg8vYkx/QAsaqt0YN3mfbmYQ8ROaEQtripBGP0Ai7FD1jEkH//oO8uys3rlJa6uu
BdlgbICtQP/c1GcZrLD6Yz7+vm7lv3jG23KYi7EVFq0TQJjlthZeBgRysvKhelk1IjCQZ6un4Ttv
Amnf7d8srgvfLGxOUITJ6kV1F+HWoj8EqQjr6Ku4nFA54Zyw/RP8Zoo5wS3VK1FbMsWl6XLMyHiK
1CS4voG7wRZ6pzLG+KEnws64iMKgW30bIVnuwgrvqM6PeCxz+6+CNxvsWWoL0TRojYrBP8ToSpi4
8SU/C4EcTieD8+rlLIidajGzSl2KkqoYboJ4hGwFRtQ5RrFwzOx6wWZNzCVVodIbWx3u+IZELiRT
wGEFyakf5nSqQXN8/RtxN5A5s8mQiP0gI4kdcWHk3nJqofmyxqLSj254VdNdp9usjDm4XUekvofG
LxQ52m+RYUHXaRmc6yvaDQ7rRBUm/jHhzU6dSPkiDWpkYjRx8dCfspP56zx9qgcuC/a6Mx+i3cYQ
c1gz8BuKFYE3/B+MECrm6+NscqdzdytktvTl71bGHNkCMwzVpKHgWM2Y3SPq4Bhi6Y/oUo7NbPIc
Y60ZXVsecwVPbRlHZQfHqMhjZgRTdR9l58wobaO7KUElG0fAbnA8/79449vHYy7jXqeD0pe4jDUb
IpjntbJkPqyFGOKkXDaT/XP2rzH2rUswt6rMBpKYpgzE8kUA6tiq7+Wot+OONwHAs8Xcv4VSCJMe
J5qrib0nAn9VkB+Z4evxUxf5191kfxMxbausZBSY+WWOdD7kEcmkGu9SZxXAqsAzYt0sgRBUx+Ek
cKztPx831pgz3SgyiGuhFehmqZ3+zu6Kw0q5A4FWw15naWbP+DSc4wPekC4NY5eHD9iNyRvzzCWt
j2ZvaJCzchUrjMeD3h3K7PH6hu7m1BsTzEGXUNySjSgGLgUPlfwI4Y2D5GVH3ttkNzhuzDDHe1mG
MpYzXP49BJkKX9U42dl+PrMxwJzozmqMeFw6xe2Og1felN4CPWz9J6IxJDfMU3rLo6DgfRvmNFu1
lZikRChu+4OQPpbFOVFern8bzqapTOW7LMdSgvaL5tZS5phKF2Q6b1B7/zH3tm8s1AsyqQmaV9g3
QQvb+QVMwG4pP4zLrZXdWfQ2Wz4p/WjHvGmu3ZCxMcukAUs7GiXwCYAQkYsiuGZXAIbV28vkAYHp
Xd/G/+IbKvREVTSC8VB4n3mKFq3kHKzbyKMGT/RWwnzBS4MVE7/qVVUBjzN8/8O9GWRXR6dONTo8
VDP6bM3fDStxry9p3/mwFA09c+1DK9DCE8GqYqK6c1EEJaUAMY9umy//89wlXvrmv2bYS6SrAMC2
WnST9OpnAsZ/VU3ssjpcX8t/CelvVpjPk4/91BY9rqrRb75ZfnxEDfjWClbNktjlPYn3P82bMebT
VHpp/dPc6c3vpvgcZRzimJ1e/fs9Yy6oDCCRKIYMizt+Xt9V44tcOYO/BCuQRwxp7Yp/+ZHWFW/e
VRAaWmI1R5HRMu5N0PxI2mhbQsE5RDuyP+/Xtbrkxky+FCJg9Dral2r/PaeWI1t5aA3ivVbhYaKr
gSjIop3XvS1N/c/ZyM8llVVbjNsnSddtKjY3ca7dm7T+nAnVBUIZPhkIHtEEqXmi200BvHQRJxe5
SW+y3iQ2rXgcfa8YYjbvk145zkEcAHVr9uuX46TmkIVyi88V+O9XqKl5VAE5rR0wQbXhOneWfJMc
lEcu5ilBSbj3ecp9O6PjprL9EYyHxEKzqKWsrgyUKw1VZw+X+pflqV+K3+tgWAlUqPBYBN2ftD8k
DKujcgdmWZGFxNTlDFlWHZ7ZTw+0AvnDU94Ff3KWLURu4E8VYC0YL2mqritSSVZfh0tWSG8ZqIcZ
oyW1XwQ1Bw6orJ+L/ZwY2/rXGpO85KIpx6gXA8YGNZQL5BIOaHuf1+85f/+encsb1YuP1Snxc8eO
DwaytOU3aMwO1rNwyLzULdD7vL4Bu+Fl84vYPEfTGuBJEfnTwqVRuGTP1///uqJrK2bSnLGlJOrK
texgflussNOgbklL28QU3nVDvIUw6c1Yq2pU1TpaC5ZpV+hOdxi74ZjYvcXeNosdqOpoOc7gt0Wp
y0ozh3RxCIf6qc2WPaTNbwls2pOZ/xaj7pJaoBlI5E8JUTwa5feYH5U8UukPQ4W2CjUu8iycCuMX
1RqIdIx66tA6GZ3BKI6D1PkzxKXsKl6+DIWluWaq2LmZ2+lU3iekdEnx05jib2mX3SiW5PWaEMzC
8LNDPxRRaTzLWvSwtN2x74Vj3Eh4QA1oFkXpt+vbsX9zbLaDuQflQrIwAIZeVe9KvuV3Tgw0fOoo
eNwUXvedR2jDtccEQ81ENQ5EYTg9n1fdveUUQf0JuBTrdVawCCD6rfzvgEncIhYe82AhAwqGHb2A
eByY2zpcVnp8QAUQQ1yme30bX4e0Px6RNxPMfUjUGRIXVaq6Zd4GKaGjXwyVl4jSnbIMIWnUwJww
/JokL3QmjhCpmBg0GjtvMPmlTCiIkjhMpexIxOFJ65rfJuQk7FFZPJmgpj0YQbxkQWwaKUjKG0ih
Q2knhQRAHwu+WJufokr7BsrKQJoNV5IKiMk3kd3FoBuMrMVuDQwpmopvDda50iN3WJRT3E+/0qn1
i7w+NFbhRKQ5KoN0jEgUijO6o6p4zgfVB/HrwSBNAAyWq8zFYbDSJ1kcepx+/SdeCm46dI+dVMu2
NMg3AMO+KNH3Wpbgq/UTZkKDqplKN6fg276+5fvn+G3HmaBvWEOjN32qgIP4fuwHp8tjW7Y4kfUV
/Mx+V4yKKOo6LIFjwhyPCEMUIE2UgCXGIxyTfwewS/labEshBDF/5v90F5wqGIPcjW+HUL38SZ9h
+wuYA9NjXn8UJzzHS+Emt57L7F6jn69v5V7Y3ZpgcoOqncEIBupBt54it1qixhaFlge63Pte0GEB
kydme5AJMLE9G6qpzsy1UjlN38G978n67DUDryC6d1dtzLDhXUJNr50kfDCdhrqJEXJI9ta22Okc
99tFOW0NMZ4hCompRgUuXeW2Bo3agmbrdKeJTutNruIUHpTENAeMvuH1b7UD10ci97aPrw+bTUps
5KrSGFH9D9iuPCbuD+uShBgH/IMMf2uHdQpqpFCARTtDlw6G+E2dnw0e8wXHJV6f0JulDGIUWaWF
FlpR3nZpYUfdQxL9ur5fPH9gwoTeVFBMakRgSuvG75K0sjtKQi1VLn0+8Rih9g/Svz7+6jObBfUQ
/mhKc0a7riL3FWTRGjXmXNi71cHtd2GSvWjshsGwkFCTH7M/ec39CA25mwYtVummSe3ZM9FsMNH0
bJ0st2nIu8F5H41JBtWxaVTFwBpb+hwnii1MX5qZm6XtZJwYb5BlkLmZKJ8wiyz0tjXRRlZB4tZ8
UjXdU2Xem3mHtGI9SG82mIUUKqgmkg6JoGYvvpTa4Co6RUc50D7LzhAs31dhL+WISxximDfiK/u4
hCEp+Vx8jf3W/QNSg/WFJgGjK0PWWFOZ3zMNVCGgcwe9LOhsCVg7IELotoAboLUMvP1Q8iLYGqE+
3G0bg0xEzumCQk8DT4oukKuywZ7t64dXlYULD3a6W27ZLI4dKFkScGlBEwnHEE0xUJYd40A8dKuf
4uG58BK+XR99Wxk7V6KZRGtnqoDQfSS+MqNSLqhg8xD+JERuzDBXM8HALe0ixC9Dvyf9r9nyFt4E
C3fjmDCspXM7CQvwNZ1XjLbsSaHpKhctAFnphU+hyzXH5LFLo9bztIZLKxy8NKyAV6te9Ie1eRn7
Emfkg/eZmNgs5E2btwmuUKiiRm3hLoPb09i5fgGsx+aKl2vrBbGNyYlckoQiT+yXFyT/NmhrM+1O
KsOEulH6+HfGmLilJspkNSWOVFvfyjSIjMAqISqe/9CacMg5xvYj2Mb/mIhRCh1CcYcS8yopvVKL
1/YA6iLFRkHbW7lW+97OHkx3dFZ9VtEuDwBkO80ZM9wuRptfeHTPu3ft5vcwAaXMhjmO6l4FWVZn
58OXevJ18qnK/gSEvQkmLDg/SqAcqNRITcRlANHCYC9LkCuHP/mUqzLhP1U7Jr+TiNKKbYWHcSd0
RwP4WjzHZtuUQE/Vic2Xtsqh5Dq4143u7uCmWsZ8UaHL80FUsIMtfcBknKsIZ0O6xOPsXbcj8wwx
nwqPMxQk0DD4TzlwdZbEF73KhdfOJ+3e8CYfA8Hf+iCL4VLZWb8RbQ0k4cN3XoVwDSkfDujbml8T
ns0BFUvLpMIEZN+kiH6nak+GkPEmi/az5o0R5mv2jZpPSonhADXQ/OmCrHny25s24DXo9ou9G0PM
nSCOqlVQ6xVOGqPUm3/VURg0FVu+G56s++W04gclJ7ObChLDdoYdJaqtQAyIE/Z2S+ebwivLbAGa
fgDrC2xrdlbxee9kz7yIDooAvnmJgtLLHsrL4INgy5mQ+wTFTY7r5cf4DEEXx/S49efdMLzZl9UL
Nl+5m4YpalckW3FYq8+FP4bSS6KEPdCpkV1C2QJuttyKpU0uXD0Zjrez4NE2o2KeVfj6a2jUv47u
eB4CELBBDeEwxph9V/3s2EgOzxt2LzgZ6i5gE5PAw8BccGpNFCAEMcahgU6moM8j4pUucArS653y
8fy8GVkXv9lZPckhCtqhsm/V2UWsejtXKmr3QuL28/gkU16U59lj7jjNikHX01VI5YbGn802sJLh
ztQbJ5UVFwhWXvNst1uMtsm/u8gERdoVBaY1kRjHZuxIyUlLJruioZjei18i46mvHRk6QTWPS2/N
rK7tKxMidej/FiBCXFOh5C4OpRDy7Wf1dnFWFQFo43KSoV0QqwRiX4xVWxrUVZhMzxxFQdHjESH5
uHKlr6mX4YEv3UHL+Cz7fTDZEo+UZn9vN0aZY1mD/2YlN0PF/UZ0dJAhJrckNAJk5S/cN8Duhm5s
MadBQU0zjaAWgjcAVPic5hKBXN+hfhKuTCvYUS4Lyu75Q81XBOcOiOE/0BUJBILNHdKxHlwv/WN+
jNzorD6mh8UBVRJEnVAL/t81mvGM29hkLgBBKBIdb3QU0wjU+LrMa6eBc+J5y2I8pchx3CsBH00D
YLL/DVxSxVP/3DcBRRfMfysgUWCcnxRtLcwNWj569buJc9sqjvn4fD0J2Q0kaG78xwY77hv3VSVY
KfwhrVN7ME/1GDZd43bEJsPIeeyuv/fDYQZu1kSdE9Q77BxsAq2Hqm1MBKimBuMZpF/bMmzlAgR0
cXKiQ3sHvQunWazg+hp3b56NXSZ2ZVna1bOoYF4QuZZoYtwsju/G+Ru1eMoguxfsxhL7xbopktoG
L+whegDSmRCM0Dvg0JLLS8ub+N1N2d5ssQm4odXFACkgnCsttWPxtJTh9W3bdb+NASZdUyfFilMZ
CXDVHXTytFRB0jz9nQnmnCY00eUxBgatjtNwUArfMie712bOWd13POgXgogJhO0sgt8oWl1We7xx
R9885sc8wAhY+Cc654g6Gi5JEDCZqsWqUqAxNNRShC8yC6Ob0otInmLt5zjwCnO7H2Zjh9k1Q8+q
qFxne2v4soVmnm3V0rGshj/5Ohs7TIiTB8Ok6Zjg8q0zd8rSH0M7X8Rc48ko769HX1lUwMYK4on3
yVNVClqUpRY+TxodEzLblUbO4sCTT+WYYUH1UZGQpkgVBTJ/ybFqy9+50dwkFv2TgpT272pYOH2F
0nabjyViQCV5kinYGcidyVxzgul+lWhjh/GCVBsxWY2HM1KVKMBT35vD/qgdWyf3K4f3Pty9JjbG
GFdQY3Ue6QJjdbk4zeTNUotpjsmW2wegSDlL430oJh+K1DYj5opxi8cWdFXGuRgxImryZmn336Ob
Ra2/Y5O093DpdDGR066IYum8nMhpzbqyT7ysazdUbwwxr4NCplU3CSPaVAI4TnuADwbl4Xok3TcB
pSjwEem4XZkHQdR2k6pnKrIQwfSlMXZ7q/103cT+foGm09KhTCSCyOL9fiVZ3mZlhb60eFwLXd2l
hR6wAswwb05z37c3lpgN6+oFI/E6kqv1yyh+6UHf8SQCbd34xS9ec3f30t4YY7aug8YKFIexLLkQ
TiUZb2bDtMdRPSQTOSdlEjZ5wxtPlnhG179vfG/M6nSI9RUW7YpOd7OiU+Un0B96BINYoj8cSj85
YVLP1w6cr7ibDW2Wy0RbSOGWqIeuccNZB6NXkVVdsOOL+FOFEvI6Hjh9Nw517V63u+ugOmYPVjkK
U2Xh+/3ckVRFCQizlbdiC32Up+v/fxfUAjzhvwbWH7DZ0YZYVJonPMEBSATSN/+E+QAne24OLcYs
mheJs4/72/hmjjkMpVao1CBIXTQtnIQwam5FAy/S64vaDbubNTHnQCCFQdCBAx9TnjkLCWvhUDXP
bTTZSc9jW9lHJ26MMeegqnrFpAne2pr9j0hm6iHuxr+KF/VB9CtPPYEg7A5UQPHL9VXuH3cDEcUE
MFwHHvv9p0utSlVohAS9OEPbAF8vAAQicozLOvDWLS7vxO/64sYec5spgK0oRbwGy3R0CrBCL1PB
cff9R/3GBuOOMqpOChIOpLaZeBMP06Urk4tg6k9xDgLsfLYVDeprRvyoz3flWP0JGBmKnHg5Gqs2
JytoATUnQZvn9dUN5HsU1Mfo0HxeBzxXGWVATP/krfBmjsWLz6qV0yHBaSgwpYiB5uKhLjiE82tc
+vB63JhgniMjxANz0JCBKYVMUIodfKUpbyKAuMQ2OvVLForDAnFJjmvuxmkD8wMiWIMhN8ccCmOA
foolYR+FULgdHytfn2ztRv05+KsiNbhKvBxKmqi/uRGPw2ffS99MM1cEQGyaJS9ooEbNXSU/irwN
3T92JlSCdEyLSRYL2VWJmgDNCwMQU+4P+dF0iRc/mg8Qbgaailey3N3JjTUmllGthjGKhlE0Pw06
cWgOti09lLK7qBwhDlZyYuf+hbAxyHw6kTbgeF3BaSMYXvvb1NMyR+lQaFaecbG6ypecB8vYxyNt
TDKfbI4KvZEHNAMTTC+6s2vlTv1UAsrZpbbsg27k3ECaOvZ1j+Oma4T8cDg2hplLXdUINcHACmDX
D1Qt3aSyycuImU3FIV8Ft+EEbHnXNd/MvWaKm7t2ybtEUVM03esq9tN8vu97OZia4q6rTY/2iieM
zZn2PfhIYmILlf6UCdJJjQsvz4SDTmu/1zWv1/EDVfCWdIVXkQK8eYm/YIiwp1qg9SCgv75JvB/N
BJC46KUhX390YoVmUdpdz8Wjrf/iymd4PXGbfUE0WiItRRicVSdOD63s6C11Y0yARPeLdGjTHz25
a8uZ4+r7TejN92AutJLWxtgDZeNmYvW7VOiNnhnOLKCjokjfQebkCtEEeKsZDPJ8ry+Z0xj0Z10d
m6Q+xZpoK8P8tZtj0UlLelaSU9TJXot3nYCxrGEQwyzPbEHU7f9H2nUt2Y0jyy9iBL15pT08pr2R
9MKQRhK99/j6m+iJnWajuQd3NRP7NLPRdQAUC4WqrExBFUOlty7rgmHgnufFuynVZhX0ADe7J2fl
MFd0ErjrLlP1xRrAH1beqW3C2a79u3ljiMndNJT+8b6BuC1NgekwSOJ2pxVJt3jiXYz7ULGNLSbs
iTP6yUuJjgKdVKBjq7j6gdnvDuLt4skurLozBOvnU4MrBoD+nPOtcsIuO/vRY2Q2NVuEpEpCB3Lx
i+6HNf5qoTO73szou13/xujOXfsAmABoDVHVKwsa9oZwiVXLVuQAlBZ/ZASM6hgzAbn6Jyh5p0D7
VcKHjAlWu83ehgUgHcwrV++v5d0M447llOhKQ2E4WnOxikvaf8kyTq1o3+MN0BdDwswEm8RHj7dy
LclJjloRaZ5Us7uZu29W/Tsr5/s/OZZ3O/T62H5Z3RIb1YrKe16EYNK2U+0MhirOsezH13cjTBAa
ldWa+hjHMhNbtH5Pf8T7BwaWf3aLORApmmvQoKIfkgwAj7Z23Hnl/Nf1neItggkNq7KAhttAn4AA
m5BKdqLyQAH/JS95XwYTEdS2I2Iz4FFHZXhAIO0lfhy0bmULQRdgqJNT/P4vad67PSYPWps4qyQF
l1IWUohh6oGf7rD6kpf7vGjH82fm88cB1UVNXx0lxa8vLhh1DnLrScvECeH73+b7mph8ZxWLRStL
XHhFUx/LJDlUM7JWRQuue8PuAPHG5VjI5JQ2zSytWNB6hE7Ab8nO3PgZ08qO7ud3A06Lm0LST/Fz
BP1nZSxsckHLpYYwAOgbvNkD54Bv3TSn/k1XK/bVh+vr278c3o0xcaGcG2FowXUAbISQOWPSnNNZ
s81C/o7RlNNYjK6U85IVztGxLXZLtkwjokdnDK2dIg8TpEDjsTJzPmONCRUxIeIc63RazojQ1kxu
01znYRP2qES2vsGEiqYuO6leEe+KMIKISXrUbspwDsUDD8FCP9BrLsEEDPCDFlHfwiU6kHhYmMbL
xl/FetuTU8ZNJXmnwwSLHmK7ZaQAkD1K8TFpkbNC1KHBkP51x+MECo0JFEk0KZaY4DFY9xgbtvxk
elmGB1Ph5fz/JdV793AmUCQLCABIi7HUNHHUo+plfhqUFvBOspv7f8J1sfEItiVL6pSgigVUjmCS
YMx1t6lljtdxfIHtMUZzaZpCTPv1XWb3yVHE0F4McvYZr7ys866f0n5J8G+tJCiFo8LyMW8oI1Kr
yYLbEK87jyLyzXCyOw/QREe5F/GgnU+gvgewg2N4d5Xvdtn3Zd5kXYouEIJgV3o5ua1J7OhC5Ml4
UPGIW/ddZGOMScL0WijjScTnJfSBkthKCpJzOcXwndOQv3LzpYBaSpafMAzIucTo7n36rjeGmehb
6W2nGhUiIcXjKwfalqYpAK/7tH+JbewwiVmHEhYKhQiGYjB6mp97+ehqNyOMDcH42p4Gbjlw9/Pe
WGTCr6BmklgRPHoW/aDMPvC0mCsKC65cy2602tih/32T16bDoCoN5ojcpb0lc44GcmoXkK/jfAa7
z/qNGSYAN5qSxKMAd6TNGgLYYh4oQf301ljgZWs8W0wA7oBNy8R8BVDlrckGMJjfAQymeOktrwy+
j3bbrIuJwqNZxmqZIxMVDoMLEiAv9gog3pLX5Q2sXj+C2Oj1+l7uZhwbk0xEqS0RpF4xfLEb+hYj
gVBLECy/0sdQiUavV1GgjgzOd7abDLzbZMHNrZpGSlFQzNvyWiWaXUm8WReeBSaElHhEWlWGjazn
24Lc6ubTv9o1Vh5IFCKljTM4IJGgNDK/aMroFLFv9XftcFoiHlvGfndys2NMxFDHOksNSp6sNg5V
xxJimzyUge7WX0Ygp6mGcfyYBLVn3PHoFXlO+VZ73HzTcdPmudhgL9VA8onb5nYMyh7jHu3fe3AA
HMaDcJK+Xt9fThxhsck9kNHCUIDzoG//mhvANZSvKo8SmrswJoosvQiGOxGbSvtrojcGg2yXQG2k
QXwGpmbxlpvcH/53ORyAkjZHycSTFcBClawGemtafMj074U8hrHA8U/e/jGBJBamodBa3GSp9SjX
vp6euzy4fkT7z+bNQpjIIYGBJjYbdMyTJLvLlux2zebLmqlnsV3tqYsOaiFD9zp90cn4iHxZt6tS
dsRZeb7+Q+iGXbm1WRhRosJbapEmeSn0KUs5eu4AnVRGchrH7G5tyeG6PU5sYfFEZAHfaDriQljr
whEh/zSO3nULnNN7I1vZfHHC0KkkIxiXMKx7Y/yV6a6U8mp2+62R9+Nj+/+RnktJMiOErUcq+Sgh
3amDGJwdYfnFCJJDckyeV4SZmXN5846Lbu9mcXU2ypUYDQidU+woZesYZWBCg2rARHqpd+71rZQ4
OZ1C93pjTijMpchpK1u/qMcl7C9IFp6LHyibB9ax9XMXdKfoo5tQkvu317nCBBixqmqwBuI1bzzq
Hhgr/qJY8uhr9kr9M8gekK4fJk7k3PdO0OCKgFCiPcqEl0gtVUMfkDyDh56sD2rC+fv7vvn+95nI
AvkNychHZHhJdwRU2emTgJg8iqv9dBUNXmBDMeHACnWO02w2nW4AnxXfQHveWVCHr9Kflfly3Tv2
N+vdDnNAIKvO8h4zX+5oAnj4pPAwKfvJ1fvfZw6jNYdoKQuEimy9kcnREhanHrx5fSDTc8Etx+7j
wUBI+59tY85mknUw7pW4NVMl8pssD4BKBe5V9DQtPscrsgdlfBEmvLYFnibBnltgJNCyZExqy9Lb
ZbH5zKxUiMaOII2szAdp/AVFbRQtOJFj71Pe2mAiBykVvSwHi9ZNh7AF6bwWSOj08966vKUwEQO8
XMDZ0gpFadVhFPdHgmS4tVLvuu/t3J8f1d+Z5QhKH5O+gbJl70m++ssCSbut2u2ZQkKGSxUYvMkP
+bM7frTIrGxZlKRrBOjN09ZX9pXONwrADRb+GNTPFjBaAB14iQv9Hr+8m77lIApDUdodT/oAakZe
ZfXzPn/8NczHtwokmy1CJUqjY527mYyX6eH6HvNMMN9flJRNoXQQdc3UB828n6rMnjHYd90I9yCZ
z06uuh7KWFAepAoThdv+Gg7qIyU71cCb2NMe4nWDvGOk38nmWxutqiprJUdyp/U31Ww+xyA+Ta3V
66DPpgzxQyu3//OL7cNZsS82Ux3ESBIgDrj2ZTh16YNpFs/XV7VT27LEjageC1kytEIQiAVRPYox
FeweoquVm7l6mFLSOsxmRx70Xl1uNYa+nT7mj7BroYmFORhZV1hEkaKPph7lkJpTbumIWR9QNZr4
rAMgMgRCyLsTPt9tH80x3mL0KcTQtRXm4tqGfLOXWK8SUrxoHdzrO/r5dqOWLIxdAYWsfGL4mrIi
KkyRSKij9a4GSVT0Njn90p1eFlQQkWqAB100rE8ERtIATW+1hg35fgY1QhvooXEZAXPJ8DLkder2
FqSKlq5rkO4zPxGgYJbEWluqjKrI7bGY43CZrYfre7a/IAkcKOAcwT3Kph5DBUGafqhFMNRS0KWO
GAklaDe7KQ7zweIQke8MRmP7YAmQL9nCtAXzrhe0uRRFDOK60m16I3+nrM+DPbrjmdwvlLLxF43F
9HXfXLQ7Ocg8K+QljDtZA34D9pPe2jKq/MytIEdCJBChoeCLyc0P/eVv1H134TUjd+qeHy0xEd+K
1HaOi5qSRGL6mrgl5kdLR7WXDg08CLeCu4OXg4OTbOfz3i6PvQPawZhaiCNC7la+m0dQwKVJ9N1K
jL/aYRztTLSO+YLhx3w8SLl5HCztTpHRORLM4wQq3wj9EIhLeCgUOEQXPDx6w07s3Zi0t7qBqaWh
9SdxAoRUfLFa1U4m4TbPdb+upodCbAKoKL3MCYryyZQGwE4ccsMMJGF00JoPyroMls68GcXqIhmg
2S3rU1NPXhqNd1YdHYZWgtBnr//GuHRpjwPIhZbiJPZdOEV5mPbFaSznG2mGHm1RRKdinu7GNXmY
xeIUoXhuGdNLNA5+LEsVcj+86arxIq/TozVDTXshQEySyS/7yCuTzrEipbTn+FatynOUlQFGTE7i
OtppC1rYYpxtFU+KQtJv+250mor4rZF64jy6gFT5iRKldjvJlwVwcqiDn6VKCcBX7eoEPdqo9Gbj
lxLlJ2GAdllWR8GMi0QTkyAZJYfUcQBlZU/phOMggHsYM9trlTnS1B8WFfxCpWibtXAmbVah2mb+
NtsK8gcJsZOCUBUsW+1yEKnqmFq3pC9l16+2WeZPmWl5CBqHeZaDpskfE5LcFDVmiI36jpj62Yhb
y1al+KbSRi+W8tSOZrAstKRvHctaBBBcFr5Z44+ARhCHUT2mgKq1rexZBqSqVsUHO6695rJfWIIr
y+UNpqNvy1n9lrTQChdLTzDKb8LUh40xPUmt+tS20XNV589mkcd4CiQA58VikCfVqRblm7xOLpNi
eLmChHAlbtQpYSOAncCcvmlq5A9V/zWO1/tIX9xk0ke7LwtXVuOXegAsu5Nfy7Q41Vl+rNdacowo
vYiAHNtp04exgrZUPznxPLt5nrm9PD5HeXPbmXFo5vLdMLdn0BEdyCAB0a45Zf996kw3MoWwEMES
3ykH0lpHsZfPpDFwhFV1hB6oravtnSBani4JX2VhuRFl80ZG+x/aAKDvNCt7mpNLFQMzrhjRd4g9
xI5K8rAZyqcqtUp7UaBem8/flbwLZ5L/hGTqY9wUIqZds4NEoue6qm7LWneE9XWe5FuxLu7qtQ/R
APCUIQv7utBcQV3rsGszfECRNxhOZz+mbUhW8TaeBmeNNEfO2hewwjjo7oREMR7A53PO1yksZN1V
kvRYZTlgxGIPEJb5G/zaha225qnUVs8co4fIAmqikiu7GtSLJRXnJYlKZ2yyUxknoMdOJcHBQlZH
yyUv6rH1Sfa4LvkxEXM1mDPw3+my6E74Vsem6uzCjFzZJE95EXnzkB1WojR2lyvOPFoneSxuknL+
gQk8uxLAoqubYTqhvCwIh6KjdLPVJS0jZ5ba791cOVOhnLJpQZQqksdlzZ7WuvXwpXzrBBQbKHWE
NDnJTA75opxTogRrTl6NJH3u2yaYKgzeFrEXLW/qPAddz11ARi+TJqc2EVrRnpOudjspeWnQfxaS
1EMx+EaIaneQaj8i+XHqmu9AvWMQrQtxlzgmaR+sbLkX1+TQ5DTGrUdpQqMmaUNwBzyq/eBFBEP8
cfol5uoW76YIFhjScI/hLmMbpLJYy7QuLyKdegKOIe8f/yQ/eDfAdkKlMop1PcVp9h4I0lzKD6Y8
/N26s0JefrD3flEtmofgZjA+FXOadWmLgSA17QT5ILTtsZyUWyJyNab3clLVwnZJ+J/2qd5iino2
GPRFAeUXG7PYkfBzbJ/kknAyUnrXsqk2lqIqmIfT1E9VAtSkdSib4nRMUbBF6TzUuSP3TyS9WaUf
1w9qBxINF9jYop6yeSWthUriFG1PNHNXj4SaD64KO32g+K7pR3xpPMhrgHImh+RuYlcvE2r9iWrz
Hrl7/qhhQE/STVUFjpVJrsSJkFhpsGJEpip6An/s9WXuNMuxTFlXTarBIussJ4HUj1FnkIm+mkRn
BcEV+Pp8ynDfBLxJtd3TezfFUhMsYyzk0ZIC7qcPnd3rWriO6u9u6twFEodVqfFy8b2X2WZtFtPF
QxguhyKtJawN5H9f+19pAFUbjHkMlIuDC+vZqRV/2EtL/ugyjYwxx6lrUZEAZ9ixfsWdT2cGTqkn
eMo34aY4VaZDyYFyP3LW4PpJ7n3r28UyTwGiF6pkghjCbcpv6vJFSC9LymFT4ZlgPolsKi01AYcx
1icciDn761R5zZJzBoP2osl2JYzPYwZP6+QBIVJea8zc116nWGE+qFCvbTnoG96KmBeFUvdWDsUj
yTWF3sHbEAnhq5yszr87GuYJYWVZ0xg9PuIM4kYTxDeGUMq5yKj9bUMFFQV6XRJZNg59aY1EEQYR
fda4t2d0Y9rZprDQ+U63QcPkW2F9Wm551P1vfC+fgrKiKDoqBJYFfomPXh+PDa5MCcGftkHbGwDn
vOiuf57u6N2WOtIRsHhbPGjfMSKE1whXC3r3yQ1STejKY92UE+LjD6ghRlSZRkKfhZLf2/URucqb
JMz6tB7kP6lYbKyx7cJWVftkNnCn0uVSrWvplbIJUURH88wtLtGQ8Wlz39fGNgulZCnlKckgsqfZ
+Yt+NE5RmIHgDI+lsPCsPxDgRAjb2GNC2DrGiik0KCgY0TcJiPJuep4Hzhbue8zGCBOqoGw7CdWI
ym3voeh41wfkLD5bN9Gx8uugOgie9Wzdg8v6lXKtx072i1cI2i25gg4KlL/QAZVNdrpeSUdR6qHM
/lbJpioTJWjjg96VUHUt7ueTwomcu1ffxh5TtJOz2KzivMKts1bQKMasknjXSH4KeFracGLabkFm
uzjme0iGSEGejnBD0U3SOT1S8ikU4m+53rkbPv9ZFvK/j1/eOHZVDRUWepBU5yD1jAeC45PDNAR7
9ql/rS7G0x/EUg0+Ct1isIuwnAVRm0qqgCeza/XaoelHcPjrXjMZ3nUzu3nXxgxzMfTDDJhkhT2c
Uk8pw2ThLGOvqqRt/j5zJRAQRFljSf8+aLso/qzzKHqPWzLbjR8bO4zjJT1aoUVWUkii5LcPlW+G
1vfFobY0MJlwLrr9UIyHkwEiN3DzsKCAVMZJaPR1o18Qqw6ZH7m0Hql/gVywwyN33v2oNsaYdCRd
0rUXDeSTK+bn40W0u7UH9cExV0MrkjhL23eI95Uxt5xMOlGJUOlwlWHBpOGXmkshsXt/b5bDuJyK
8nil4oGFSpvmaMMxyk5dlzqj+fAnrv2+Esb1ZqvUlClFQbMvhyCxMmclvL4Zb7MYr+t7Aq0CQjP9
6ViaKBRxMsT/4mcGYAR43Jp4dDKBRwd4uCHYK2Ta+hG0d47wEIGSd3bTr8DAHq7v2G6Yw7P2P9aY
S9FKtAJtMViTl4MUfWmnoMYo43Ub+878boO5E1OlBd3UDBtt27la5ltQ3tD6H5bmNwOHS2A/9ryb
Yr6bWO7KuW8KDJeiD07F1zsPkiTA4V1f0b4/v5thvpi+zQVDUiPJ1aDAVbmYmFXjhynmtU/3fe3d
DPPZDC0KXQUKE2C1fx6j7/HkX18G19eY7wUAv3WcEoTq4hwf5gCPOUd/bEPKu2CFvAjKWw3z5YzN
KMdtbkguOplHKF+7o6Vx8gPe8TPpQS9Ecp4IePM01g9rsRxDfVigCFiNP+T6qdIlW8a/vL6HnFWx
Ra+1VOaSxLgWoEN8MaPqtdR5MpQcb3urc2zKNXIHTIquIlEelBereBqsx5acVB5/Kd3+T+n4eyR4
85WNlXXQwSWdooM4R1ZYFJk3x8NrUkv3GoqlQouaniE9Xd+7t/fTNZtsZNCbMTEnfK4qWh7gWwjL
OjonBjlqBHQVbekkGhjChtLXu+wB4z52ZzTHaarP6kI8yeoh+bk6UZ06ZJwPhtl8xygVmsbdUYgg
LyhlfhJBjSgz76//bt53wwqRLFGUWyBQ+JuNawoTZzmpYYGHEtQfvvFAN7yDYYKNgGaFqq84mJoY
zlxgrEo+qPOXac3sSH1RBMG9vjqeRzNRZyrFWkCbDEj74mxGF13hBM/9F8rG05iok61dPscV0AxU
uKJy66B7jc5SMLu0clW/pq/X17P7+eiqbFLeUBWl4o8XatoYNdpxyBN7uXElvLv0svW0pYYINHcI
afc63dhiYtwwVRgTkBeKd0FVFROYCZTYvPhCAuisHOqnwpsPLa+QyjPKRD2znuUZcx8ohavE12UA
GiJQBRm8l+W+GSjdUZ4eoAAYP0xykcRNj9uoIOJJXpPEXirw49bVt+vnRc/jU1DQ3+0w/tfIsjyR
FTUPC4K/WdwGZKjRY2oDIWtu4DycJ/uuexiSpOmor0BzkolBUtnkUrtqEkq3D+34JIL9qL5oPMqv
3ZtpY4V+dJvoqhRy1UQa3bxzF5bedGq84kY9cNnodg9pY4c5pFIwkrhcUcJ5qz98hXbo0fAWhxIA
5YCe4K0SaJwCwH5teGOTObBVG4Hbz0Zk97ld/q5Cw6e09fUlcsVQf6y/LE5ykE+xmwTFhZdU7Ifi
jXHm61YKKDIMPd7ps7NQnVInPkKlFLR0lZf6vOlWnq8wn3dX6glkyLG7lancLqMAAcciQEXiiOjD
uRt5B8l81KJWLkm5Yl3FJF3q0rosRXU7DLnMyV84dkymzrE2ZT02Exyz6c0wg6hf2ojeQni1RZ4Z
5lWjtBiRzBWkSVpzr+ZBLv+SNd7LaTdwvLsCq5ur9AZJO4gLu+plcIUvaGG7ZTA/J49poNum3T9F
r9GpufDu551xARQWN3aZCBKNcxLVE/xfu61vcg8ojmbArID1fLdibrF048Q+AKPS8cYFdi/qjV0m
phiTunR9i0A5rtZ9p02PqkS867F43wS6c1D6Bd5cZY6tqMS6FmNc1c1sOuNs+HOec9p0PBPMC9Qo
21FLKH5yXkMtDqzmr3+3BPZ05DGCljHeai1ywgSymaY6czyPtwTmIEprKWOjwRKIEtspxt5inWNh
Fx9Gu8//OQj6fW3uDylVjNZqUaMRhvrbNM5hJkRnQMq8Qh09IyOpbRjpX0kGJVY9PqVpd7dYLSBL
qj9L2eP1Hd37llH/EoGgBCwUQqkff0tqKFm1QNMB3NG3TdbaRnPTg37kupG9Pd0aYUKtJZFplReg
J8Xs1RxNuyhzjoUdxRPM+GzWwYRY3YqrSVuRrAH3famUCZ0y6zTK4aQ3g9MU690sxY9ls9wbFdj6
CqftqpuuX260bvyql1oQDaJjtrkj5P0pSaKH0mzuU6E9gcDkUrRQw6nzizi2TpU+RwkPvfdfLr53
j2BuXSNLoLyZIU0HXg7FcMNXDmao2rpdg+zjz4qtG/9jznzqp6xLUlxHQN2Ehb+8xpf1i+SJB+tO
5I4Z7J391tmZsy+XVAXBF8UBV5mHeQMvVrrgunvtgwM2C2IOP00SEdBOJM1p0YdTqfkjaRI7yqSH
qugfhUbzgfnyQX0TCpN+aQFQ4/yA/Vzin/Nj6VoGqQDfHy1VVWfKUJz5FE+bY26VOI3d3mWQYjRc
Hm0Zz2tYyhYiFGPfVDNKSgDk9wEkYp3qoASSA/RUYP7vtJD0ZnxfIxPb5UWZh76LUY4jN6X10PKk
bPYi0fbvM7G9m7WobFHXcRNDv82N5TBROeg5+339rPbNgOsVIAMIKrLIKRAuD1prwvl1Ooi3hkNT
O2P69bqRfX/4xwhbSFJbjDaWNcpjEmkdSry6QE68zJ87pXevW+Ish60ntdZYFYA5SO7UZYe+NOwk
Hx8WYQ7/nRnm8NfRKkkn0HYWIukKzOxftcop9+4GClNSdSiIKhDCZKJSimSvE2JUxszkMRMv5vTr
D5aw+ftMIMrVVsU8ArLWdlQP0WQGy2S8mErz87oZ+jM/vXihwoAbVTVUaD98vFCFqe6F3AS+Jcf9
rdcnsyxt0TykaKbWHZf4ke77NWvMxTHrfS5DdUd0k7MeKBhwWg5Z7/Q+7bpDW0zg5He73rZZHHNG
WUlMQ4/wwACU7zDrQjgLgm9m7fP1PeSZYY6qX5Eoz9oAqcKF2HmFIRk1sROulKDEOyvm3oBSYZaP
CZ6A6tve6YCECI7lDK/aTe9PXh92QY8SXWPzwCj7vv6Pk7D3RZYuZto3iKWkbJzU0EJxMnhZJmcT
2dthyo0+nmiVgrZu8RS8715XxZ4c8kajkADJD9iEz0MQ7Ce37y6iMZEi1QEabkC8gj2tbywo2Q4n
4HukoD8LR9EWXC3sKue6u/B2k7k55Amon7yhN0eB7u0U3QqdyqkS8zaT/oRNyi4ji9GB90ZwAmYJ
t99YPBOLN33GcUcWRClXddpYMU4M+fivOVsUOx+Gb3ki3ZhS7stC8Xp93/YRGJuzYqJHEYl9Q4DR
egNVTmF6xFB82AJS+QfkGkjPRVnElQiufOjAf9y/WrfWxdTxRdNe3vgLdR2H3OeBHObnxas8IVxA
BPODs7y9/dRFDSzklGRa+sT4NidmVU8IxfFqYgLG7C8LUvexAVfaoB3XFBuMiXnZNuPRgcCOuxhZ
SLrqa9dMTpdqJp5hsWiLDblNZx47Ig0tbODe/jbGocoRczCN0P9dQ1QO6SUPaXOTB33ZS0S2Zph9
X1VtzVVS4uUlH/E6spXmhQxfey48l35in5YDER3TlMA5AyGij+erZfjm4zmiA14V2o89CLt0V3wc
wVGeeVWgc+q8e1+8/m6OhehC1s1ClMG1N4E5Ir5IvAovvWA+LQcvYgNvdMgqsfiQCpwfUTTDXXur
fDQ7yAGAiS6dBq+u0nNjRk6RZpx25+6SNiYZh2jVTJk7CXGzBMWjcV7iR87XwDPAuII2YmoeSi34
BFPbDARbsutnNUwxAAqBYA81XZ/HvL479qdv1sTEl0WPLGHo6TYCQKd6whflELmgWX7ML+Q+BpfV
6gJknNgFFK0pQwW5Az2wx1n3rmtufgSNEpvQXWizVZMql9wlLkxvaQR3mRJfgmy9Us0nfPOKvYDI
2ums+klaFpQzDXvMBn8d/miiebsfTF6TLqIay6uIUXiCsR5zfdYn0YcynQvJGWfMINaW88DlOzzQ
tDDy7srMl2nhnxXvEdqgi4IxkFzlZPjZbeJXEB2KHdnXMGxsoaUgnqrLn0CfNsZVpiCNEnRbrTmM
CxFG1QrFHpvYgXqJPWQ/MOfz706aLXBCnVmIlQYzAvkLdNAwdJmDAV8JRJ9qXgsut12xG8Pft1Zl
Up2yXbOhjGAv/a4e84N1qnGhxZ5wE/k0yTIf/+7RGHfzKyRgry+Wd64qk/RAz3ie+wFbOzvKl+Yn
xshP5TFxJ7v/SpwVuFtfuOsh51tgqna1eTUkTjBRmWgFqrieyJGMQXntftUzm6R/XV/fbm6ydR0m
XJVZ0QqxhJphTRSQ6xk62ofKkRTRrZp3jlx0jmlg7HQaz5rY8FBO9I9/iv+qbqA5CoigxqqYIEBU
RUnjf6yfKi0w6ptu4sSl3R3URMw6mBqKr2wne1kjqa8hd+UCZoyh2e+yzEt/dhexscBEG/R4wfGx
dvQBgMvf0x3Mv7nTq+FNBQJ+E+gev4W3bxP0yiitqLLC9pXXWQYNu4KN0xbTKbrkmMrLRSIJ5zLb
37x3M8zFohVNofWlikwZ+uxrU99mGLu47oC8lTDXhkLWcVEanI/Yzb65mEGt66ckEjgN190Yor2v
hDkkYmW6FEcwM/lDWPlUIVz1/x9cnDQWffJoiOFqGqUvAKfQx1swzlAKw3AHDReGTVzKiVKjWij6
CtIzXrq/m3XqIgb9DQOpNxuIFV1YmgzD6m6bzAcBECBBk6Dc3NqlJHy5fkw8U0wMJv2cThmeACD0
fbHKL0N2b5oYKLW4wmm7LrdZE7OB/TzNXWPB5bIp8RR58laiuym4xWx5ivxKqM+1+jSs7a9yES5l
IXppNt3iaX9oujr839eMMUnTMC0IrUom4/1GZ0KrtkRJXYvuy/EpS0BfhuE03n26t+KtGeYLQHiS
TOCy0S9UM6/PDH/UU/f6SnZL2Mg7//EU+hu2yRmy3jqhnXE6E0MwZipAicIpbCsA7VbAIwHdWxGU
0ywMmaooNbO132xSBBHtcaCvtDrQdeIr4vhnK0IFE7rvFqqYzK4tS5FlUYJHZ7sYTgpttnoowYgl
vlTVciPU5qmphrOim+AhGA+xsn6rOtAoX99WGjQ+fez4xv/zG9igsnatoa+4nfH/wZh76Yta/9yD
jUC15NtBAJKp7/zrJve39t0kk2ZGY5prQowaTK40Lmp3jqD9yZvvfVEsuEGfy2WKEooHTapg0cEQ
0qycw9uN+RsTTIc8loU1auhE3yo39mo91PpticoBZ6d2t4rSyFjQJVcxCfbR50lmSBqEEbBVhvm4
jMpJ1eP7RFWeLU26F6ciUBsQEkpZ/DUb1zA3Zlusu6NSqjdqWt815i9BWMKV1HZRa49aBuG6Vu9s
de1tIVtfjLkLuym+6aMlXMQRCmXGnWUY52E2bjN5vKR55qNTakdr7GkVSew5T1oHlGpO0mUvmDOE
Mlb0bc4l6CIPEGkEPVe5Nk+xFHH2Yf/b3+wDE8YyWYx7M2np61Dyky9vavdHHVJx0kUIeZVr+tl9
+iQMpCQayk+y9oZj3AQaDAeVkdFBErtNyE9hTcFNAnXPTGvsSEzA1p9wXGn3XtrYo06wsWdlBEj8
FaFmybpT2qleFF206GVWyofr7rTrsxtDjDepIrT+kgRDalr/JapGWxVvZun5uo23ZPTa7jFHVSR5
paM6gUraErstKTDmCp4qDWzs5XLK69RfSjWUKx21XcWXta9tK3b22kKqoscowipeyrR0tLU4iMLg
SHN5K5nzY1rh6UTE4baV4zMAEUEfm06XmbbeLec2qW6JRgJzqo6ZlIYWonUxa46Umj9kvTy1beuO
Wc65Wfc2c3vlMYGzmM1U75VJolpxU/4krMSu4p/XN3Pv89/aYCLlqK+grJ2AVJjxGctNdhEWg5O7
vtWn2PPa2GDrY7IxSXIrYR1zDmw1eFAqUjrzDG0uObLBYHgDQo+nTpN/JhH0PDurPyCspHNzF61i
KE1zqMij35POl3WUQi3r5yCCOUYFf5G8hGAYsxeMyOqQuEhz6azREspoiMclqp8WLTnpFpj5awEy
hVIiONd3j+4OuzK8y/75jpnrVZ66XEbZDtWcYggn8G3UyfAgWSnU4JITvgUnnclXeeSlmXuHBhir
bkgQS4LUMXMzEEMox7pPAEdTUoyTy+dFJpxMlmdC/hgxZrVJzdwqEDGiY7M+DDHHt3l/n0lgZaOT
hnLEg7pZTql6l5echtN+xHvfImp/E/FkVSqIYOBaa9NL3zw3xS91+TlYv6+f/24cNyUJeq0SspU3
GqyNFUnuzP8j7cuWY0WSbX+lrd7pwxBMx073Q0DOqVSi1PyCaWsI5jGAgK+/i11VXSmUJu7usrJ6
0E4JT2Lw8HBfvlbtx3AcWvMoRR60p2mHFtx4S5KZks+MpWmNjllq2GdKCBZJy4SohmBQoeNHXGso
WJgTKpTs/vtXuzhBf73atGBnilxEUg0USymV6Ab4Yc0Ji10+cc8sTJYYEpo6bi84BDun2o+XwBz/
DTcm5K2DxRyU+GIQemZsst4qywKFqo3rg80kOrSdw6vdAPR8/G5BSqaPZ7bPRRAQ2EfQFa6DJMT4
Wew9Wxm1NShhViC52ujotUsX6aqKHP0KvEUrdpoLJy4dFOfGJgdFF0u6PFgFGF7UVR8d+hxh9dv3
y+GiCVshCvRfgYmYVq9wSBBTEgneh3VXdlwGVA6hjsj47d+zM9m3XDLAjmSh8BBJL2F2o/vHIZqD
513O5p29zPiyZ5PDkp5VUJXGec8XOFoq6Nk218TH5Tm8QQvM0D/3ibT8/sUulvcBwbAg12ej6ji9
7umiNwYQd8EjLUZyHJT3twNwxPFdsW4X5lal+TUW/nautHcRQ3xmd4r+iXRJs1gET4tyu9s+aZRs
NZd5fO2v043p/K4BNIshvLRezq1Ojqi0T5kaRPW4uaGZswDgSKE4Dq/arb3yKffArOT+N90q5zYn
DgUIu46jzR28JCFOe1yVGLdd9HP9F4f+uZmJK0mlKCx0qQAN1aZCJ6i16ZboQpgtll50Ied2plsh
K6NW5ylyftvykC3bdXCvAMA30rHOKRdcOl3OTU02RIH8qIQ4Ft6xl8HHp0OOwbJtWtXpMuzyBfQM
F9/vhkvH87nB8fOzHdh0aPgBRZ/sNgTdTN1SMZ7itqRWOQPjurgMjVGA3DZkkEFNw9uMCSHlCAMU
Za/aTmjsm3r1/atcOlkQZ/xpYnoyp2HZ8t7HxTEzwGSntgeTATMdxNKqbXw3trJrIWUz+jiX4s5z
m5Pd1djo2SwZHNjvmNmRCAGkmPOaSeNSnsa353YmO6qQOfrFG6RuRvjMyLuGAMe+gx4eOLyyZxvu
5PuxvLgszsZysrVqVW+C2B6nq/by9gku2cEFmhbqHAZ8Zl1MlfF8iDDZ8YgQ4NLWN/egpoykm+/f
Zc7E+PnZEu+6mLWtijnq/JMsCirzx6zI6PdGRh/wZYLOkq8TI0zYDFz6HaaGQ9weemtW8EfT5v+8
iv9l7/nx96fV//4//PyaF30VsoBPfvz3dfGenXj1/s6vXor/G//0P7/6788/4i//eLL7wl8+/bDI
eMh7r3mv+pv3ukn4T5v4DuNv/v9++I/3n0+57Yv3f/32mjcZH5/Gwjz77Y+PNm//+k0ZtYH+5/z5
f3x4eEnxd9uX4uXr77+/1Bx/qmv/RDuKZmIou/ef/6Kq/7Q1zYLI7ojyQI/ib//I8ooH//qN6P/U
8S+KOaIyZNkcb2J13owfqfI/CVSqQIcIphxNNgzy25/f59OY/zUH/8ia9JiHGa//9dvnxQTW5ZEY
RFdNQtBIiPLc6MDPFhOkj2JrEMI+lNkq7BYgB+Xx4mwI/jB5buLz3htNaDKCE4uYKi6W6heUSZP6
Ss9b+zDYVLxVIEKtF80cL8CckcmZNqRJTnwNRkjvJCUqFq4WOvqc2s+clcmuyMF3HMVpZx9U0xm6
g686KpoUmxkn/HnvYcBsy0LrL0ZMw3CpUzqNSIOiEGmD8CR31bDsbTlFD2nLZo6X6cyPjTCo/WoE
5xfoqqczX8dKjbpfORxzZCjdZujjVRZxddl3iTxzJ/98qkCcC1U33QYhGOrA4MeesgSFXamw0OTK
Ec5Rz51QSqI9MhDqwZfzeB9kvLkD52HwaJhdDw7kJPy1S9PvX8AElTjIKDUIoE7J2Py86WtwTynH
DIzNkkUDtLwkwzHBO8eM0yJOd7UKJThyG8VzyhBfX15DeV21wYim6RiF8fOzHWYnjRqD4iH1/IzR
ZACIoHu0661lHNX6kVlABrWzeOkRcPKX9x7f95PNKfm+IedR0KlZ6tmkfxZSo9HKNiiae94yI1ep
KFKI7LJ0CzrfGwTUM7HRJMD80zwKsCDh13AtmWyTXgt5Y3Us9aKy2vqifGwGQA87eQUBwRCFjfRD
LQeQYYX5SgowGkKZ2UGTu8nv38CWMeqoDWkjk/znQQ/jSlO4qiSeKmkHIfErHrdPdVC4tm+992Cu
c8TA72pIj5tRtx3U5Lpq4oWVV7dG1N2kRunaUpj8Unz/x5dCSge87NjccO6fvxT2m5R2oZV4sd68
GHF4DFv4EDteFJkEsXU+lh/1u7SZu6l9DiT/tIuNh8lQDAAxPtut0QEfkyhJvbgPl3Wf0CqDJxbh
ItUhrjU4kWHPRA+Ti/BXk6MjPVv0fdI0ECfBCiB9uRbdc888AhoI8OY7vg+aVlBJ521B0yaYG+O5
l50MspyHuW51aepJca7RIeqPGTohaKC1G91If7QGiV3OMlAyBnVCVS17JZm0NYZ+U3Ljxqr4AsfZ
shzMfZFHS73QNwSsVsiDFctYg3xdUElQcpaPXNfZssrrVdHBTjWkR6sE43rho7DVZateJffDALq8
vm0+8rTvqZ7hB567nYkwNwM0saheAwFdaGmoDoywTduTQxXWOytmAgTpAejb2wps2+zBlrNtUIdu
U0A1VWuTe1OJH/xyOIDz27H18KqLctQcoK+n965SZFurBM8k8e+aCKgHiyQ07szOKQUf3KINgMWH
swstFfxMPJRpr0SuCCBNaZmPoOHbdSZIUglHX4UpPflytmlAOEDLCpgkjSwVnjWObHaPiTFsuy4a
WcPrlipNuyqGPqeCFGvV7HBJ7pRlx9r9IIcbqOp66PNf5hgXR++QlotmifbGmZ06PRQb4cZRcDTV
6fbClh/yRBiJZ2iDTKNYXkkh79zKKLaCqaugB4UGFJRQEF/lkrYD6Y2bpPU2CMFHi0ph7asvWSN5
LAlnUqwX/CE4GlQgGAjOQPPLEaDlPbLeJC+8uHzT4fdFRtXhFuStTm0sbN9wdea1Ggqg8VwVdiI1
OW5E8I8qJpKFYHj8mi6UQZrcGn1ceIlkyDskkLSlJqnVIpSNemMJUUPzDnOk+Eb4rHVqu4r0vrnC
JdDYDYAQLKREA3VcGJQHY0hKClE+viVYUku5i5u37wPFSXfrH1+WEAtNBohI9an6MqpSomCdnnuV
DZL0tzB/YGaza+unBjyNpB3cqLli8rOS6VSVy1FILIREwK7u0QXpty7HMkz5qc0+YgYmXNkRSk6z
JFzo6FFi2l7IoSPl4u77b/01jgIXnKKCswETjBB34l3DiBXAOfSFNxC+8/v4GIdliDZmKZ5xbRMS
mp/DM8p64DJgg8pEnVZnOnAnV6rWFR7ybuVO7cCv0w+Sv5WtMFlbEtQU+hob0FDCAgJCRFxJWW2j
fglSuTJuUjcOBVl+//JfvS2xVNxDsMRMG8H9JF9ggKSm89Ge6YXlfd/pN1k6OGlWUs1c28krkZP1
9/a+BlOwN+qamFDa08kUgC/JLJf1GINtW732KnIuHE6GZBGwSl5CK6//IFCicmKo2NCuSefKchdf
F8AaEJ7LuAqqk7mW5Kat9TLDDLRy5jQtuk8VxV9qIrwK2uytTNOAlrk9E81M7wPYw4AZjiibcV8g
gP18mNZy4EPTZRzkIHF8QPQlU8yYuDiuf5mY0uhWCQHcP+ZYxD7yuCqaBv2FrAOu3hLojfwww4Tm
YTSzeC7sHNwLNVw+QK85yiR9fq80l8K8C+zCUzPba4Gjs7r2DtndmTLxBfer44oz1hawQr+KKJYh
a3I1MyuvVvTrOswEZUF9ytHHjNPvUDD5CnLoG6GhEmWnxQ1AIe73q/bryfT5C4zL6iwaSqB52w+W
VSEAu9brigqWuWWe0p7ETqvYi++tTS+puN/gdU3A5nDaaPCjn60JXQbZY61Xnh/aKz2u1l3DN4OV
roGNmYnzLphSZDR/AmyGm408vdqHPbxfX7S1pyo2c6001JaxUthL9Ld+ML+fS/5/XTBo5LOBKIIM
lkbI9GKM2ZVbVvPaK5TcVeNqycyAGuEca9TXzaArIFca7+HIzKCi+3kAA7sLkYkRMKNXiyKERkOY
bMwu2umahZ0fLyJe7xXRzWyHr9t8NGsZkGwwESlM6zhSX5mJUGA2Hjp1o2QhSHuBjnz+fnVctAJe
cFyOZNn6cjdrzaweighTJg3ZMWvJKZPmlAUubTjkFlQNEAKN6F+u26UWEjnmQ+1Z6Uel5g5aZ2lj
tFRYt1JTuEMhXJJ5QvJS6Gf++uudm55sNa3zS2ZZGERJsdYQLQmo1Vpz15sL69BWAa+E7AUa5+Tp
QZyBP76stEY/mm1bbhVFTe+YWRtrrJM5SbavphC0QflCAdhjTJiPn5+5Dilq7RqdB6HXDX2/5CC+
3WVK3i4h4z2svh+6iSkVndwA2oIuAB2M6le/ETM0GDZ523s1D3OwpfVkZ+Wy6SWG1P4SiALZIPIz
IwihJRUnwJfrOWgIk1Guy/Qsv26WvmLHDiAp+nsmJdJOkC7dfP9qE76vnwaRgLHAmGYDTfwFsF/E
ScrkSpY8JbXtJ6a1/q7JlXIT10y5BiBRvlerAoXESBaPSDBDaicT3Xtjlfw6J1F8aDQbNxqBVb2X
/Ei46Kw0aKqR7qXOoWpBRZlKM1mUiW/FGMGdWTbCYaRN4REmXqgAnWHDeC55Q/AS9y7SE6I6xv3M
wf9l0idWkN4+X1+k1AfwQmaSR4JAd1F/zI8dC6S9LOfar/k3pADxKsA0wU0jcU2mrTwxLqjwDGbp
NT2NBe3nkJYTz/bl+ePnZ1ulrJNUKWW79MpnoL1I8De//mQnFmLITXDVlUhpLMxklfvuzBoda1Bn
99cv339cEGffX9UlU2Yo+Hn2cLTubcXDvQzypimSAZrTklWUL2sInD0McwWluYGbpEy4TkReNKT0
cBIowi3mwOJzz5/45KJIuwDdu5gYtMlCiyuYiULmnj+Jj/sBtyB5wMxkw4GQG3muCW3m+dNCrGk3
3IT0d+khjqQKORTSr3renzvDBEgYiqXKF9nNmnFRNIZUoqnjVOYrQVZK/fr96pqEoH8srv+YmII1
5LhtEzNnlQcGtgVE2yFzbznEepAAAc8Qin5v7YtX+fxCPwOEs6VsQZSD92AO8JD3tfN1B4oJ4v49
ExPHlWuJrfXjbvdNJyOOquybOX2ry/P+15iNG/bsLZQIWsOZDRMG1P1wN5BmRmnu+ePnZ8/3FaZn
Mcfzu3hdpYvm9PdGaOKwFImESjxgyofECRs3bWnH/+YbTFxWF6eJESZW6VW3qoB3mpnji4sWWDdo
YSGU1Mnk8VqVRbaBJg5ExMytiwonbk7NZG+IlV/OnbcXZ+PM2MQLWrWUctWoKs82ryUjQ31k/V/M
h4W8P3qZiPFFHTY1sz5S6qjyuA0xaWsryKMV5DMzcnHnnRmZrCk2xOqQZph0EBkti0E/VVWxlGx5
Jji5ODP2KFM2qswaUxBnkw4t6WUNHgvAAKcznKPWb4Y5bOU4v19ORNSyxpsEJBWnGV29rSUrM7C8
iLKN/J32MXCIV3w/K5emHdRBiHftsZFzygyYqiWHQktbIT191VrLIpkDBc4ZmJx+hsZ5NRgwYNdO
Uz5Df3Vmyi+NEu7CREZiTMErTBZuqlcMIzgUXvpSd4tcrBRBi/yXKJHG+i3SsgrqebjJQ194Okx+
wv2hZUgQGc1eSh5FdeBzRbuL76FCo5mM5Booln52h5adWKxNkaqOS/kUDfEhZ/w1YLKJhBQy5r8+
7eAH/Y+xiWsJiqYtmYSUvG6+UtX+8f3T515lMiU9Gyn226TwepAesI0P6gHd5c3MJrxohSBkIECI
oKQ4OZ8AZ40QlbLSg1BgeG0FryR+HNSZU+TS8kVpHPnHsYEbV6jPs4JbI2+KQsHEx9tiqRm/ev8Y
19XZ49XPjx/QetnLklx4GQN3jerhoGrk5fezccknEgOCZFi9uK5Pi8Egn8ojlYjCY2NLx1CtLHR5
DWa4+t7M5ZH6j5lpmIjzyQCgAGYSRCLpcOrLOdWbaVn1912IujYExtGfYUzzzyZPB5U3Pgok5pqD
v8je6NayDmnY0qZapD+UOdH5i0N3ZnCyTcIgT420gkGu0hZ0GrKT5jPH4sVVDIki2R4B7WgR/7wC
dL3qTS2DCUmmilBpUr6VuknNmRTA5Tf5y8xkoWG364OZwgzxofaoRW5bR5ApUv8Lv4JsjUxAp6CO
yP/PbwMYVNe3cYC1pt72Dd4oeP/1VXZmYJqpN40W+D8LBqyPMN9rZKb99NIwjZoDSJUAji/bk9MK
HN6pojD4RUtbWsY6RRl3Tkzh0j45NzEdoiAWXAGHvZdLR3v4kaa334/Qpdjkr+ejSPl5Ckih61Zr
oEjDjIKq4OBFP6njo6vLb2iXzh0kFwdMQREMHRlI0k3hPTWpghbl9twDkKKMXnG/BRfszKK6tEUQ
NP5pw5xskbaOzQxHZu4NmkPIQ0/cEp2WmjZjBsCYn+Rr05DrzNS0wGbKwuh9hNle3tyEJXPl9r4y
rvpikRcfUlM7qI8U2oG3x6g/BfaHaJKlz1SKMi2Jrny2tJsnBV+MF+us2oxCNoqOCWieCLryuBgr
7a9+dGCt5Sr+D4PcZa2ntB+iugUXIpWyd95cATkCsMRJs3cGh6qjFdM2vwv5MgPpY7xX8UxQs8b6
dTQcJd8LuiuhffDGC5MOgIWI6imwRu0pNF7iFET3FW2sp9a6YTnUVjTHlD76dGcywOq2crHuzL0d
7xqoeMfBJmCnHKVb2d+15cJMr0lZUj5cGeLGb1WaqYCRZ6uCXEVWQq06cgay6KV1nT9ktUF5eVWr
y1i9KxookjUv+RBT3qlUM/ZyfpMQlISzmA4QhFEq4N4fauXFElepv5OHlVkDL/LDb5HsQf1WRuty
noYOcAG2Veyk2qvJtRS8iPopks1tKV6jfJvXkHFPEwiygyG88gxzUTSeqLhTx9hXphuZ90FHnCG5
FXDdQb32zXveKTSLNmrs+sNdoe0UcbDyJZG32nCK2Y2AkncmHEvbF6XkQL8JwDFMxCiX8ZQy8NcF
yUkul7VxnyZehTufv0z0H5Z/kMPXxLpSjXqhyotMTjak0Gikh7TFlKgZp5050ESKaQBcBkOrhn+v
6Ru1XJl8kYkNQhZoMVICfctWnErwCHUDLdJXPz6lnDkB6WhXLQd/EzfHvsPaGmFcHETDGHWi38fN
LYjeiuQqxusZEeCf0qpR8gWTuTtIyJsveF/QiASO3nhWGLg5+j+hF28I0DS9dgpYaw1tFVQBNcWx
BfO+9CzqZZEvZevaVIWjgyYvtm+lYWXYN1V+Z+bBiqUAawRXvvhorQ2XbwbVpgxYpoz49316Zxg5
lSDxY0nlWkpvURobyr0ePwt+wHCV0jL094CamX1HExB0yRHSMeVJCra8fQzRsxOsyvRHSm4aRXN6
FjiW+hHZt6kEmfjhR843IX/p1BUK75Tn14Pa0cHak/6U4+Xj5kerJ44ENW4ROaQzUNJsaW4ptMC2
690K+I9kryHLroMXk7txD/1lvm7EUcHFwX5W870tbdHK1uZXXbKMZBu5Wk9LGlerQUeAbvntkO1N
cLCap7h/V8uj7N/m9kGLAaO0AqyXfVC7LQtoMTCqDY9xqlIbVBTkDmCmvlyhXF6Ee2bva3PHhaAy
AUGLsUjbY2mfLDSJmEBjoWyDbmuk88q4oIlquhbo9qRFPWwrCGPDpevaUYlvCV9x+ViKFQGekchX
knrSrbdAV2gNbFZxG0SvYfGhKovC9ynzHQZKrqGoV3XsGt2JaRJW4INoBsrRfmD5z0UDnAgxHLNh
tByWFT9weQviGkdXNmV8bw+bVodw+9KINzx/bxUwFRxF/p4qe8m+LePWqf0ApGexW0aPGltKbJlE
u7g/2A2opF1LO0itcCrJVdXbIjkl1lZFn4+6sdU7Q4ZH80KyUKBnqKWxI3TfkTIJ5f5gycAWksgx
rdWt6e/K6j5pGa0sn8ZStrSV3CF4NxQttkChLHqdXQPuh8xxdxtaiyB6AfsazerHDjl3EaPQgk4x
Yq6KqqdSQ1xAthZIO7ukiRw7eE0KPFZ/LYulbi0qZRtr1/EAFr3sRhIvkoGW3a2VyDjjPNIeBxV1
7PqO5C6L3SYIHDZkiyx916vK7dM9QyozkSCAdZB0rMX4KMVHGw45CD/8qgEKDyJU9s4qJBCmr4ZO
W5RQOpJT3+Emf4PCNPzFtarXrp8MtDOSg0S2vNsC7emWHfq1NYAmw01qBxSZRpoUgZNWCyW6qgUE
oMBi/0x0z2o8iR1x9XdNfssjIIgqQIJ4AwHfu1j8kG3DQYmLyoqy0g15FUibKmlvauVk2MmNnd0P
5Ilr175hbEj7FqeoYzKpdKEmQHWk5s0caq4AU7UkQn2mQBOLT9Vcp0NWHZQhc/rYx/gCghOotK8G
WgIBnCU6RcX0VonTdaoHB9mMQPF1kNkh7+4D+1YtdoS/E7V0GqYs+1BHsxT6YfwfkUIgaV+jo2kf
RS88uJOF9WSTVx4dM/WmFBCJAkoPLYfoO12Gublhxhp0mF17YNmKC0/RF9GwKpNtaKS06W9F6Wno
oEMMpjymKnCwuwTniJ1SYu5C03dTtmz4zjSfWfNBABSVthIBSSTORxFQyVrrwTHu9kxZDdqqGZ5t
8yEon2R90w5Hrbypmx+pepNX1tKQHq3iPYzew6RZ2HW1SOzeATqZQojGaW0FJ+Rr6z8ZICGog5Pc
IoTasdCL2JaIcm2Yt5nusQJH8l3Jb2IdhSMgKLrinSHMYtLJT0qHJFsr9XR/29gNVQt4U+i/xcna
zuulLl0niXCK3qZmWlDTivemtFbSZdPedir8dHEq9H2g9YAlvmds17WvOrxXAq8KLGiLO5V+Fzbl
OsCKjQRzBOtwuQObR37StQdhAdAafRihJyfgT5a3ZlcCWhxuFDlcpvlRbx8jCU/rw4UAF3GGg4Zv
IY1DWY9goDuU3a5XPbncZ/7WhEB9t9XIXpiLKuoWlX0t18IhEgQuwQuXGGjNTq9NOxy9vt9c1cO1
ER4VOG/7BLEaqjUKbdR6A7o1Wtq44Gjmyh9SmpXdxpbu2gJqC+UhDHUvIpljtLajMu4k0VtOdKdt
Erconmq2bnugUR+68iCLzvW1Z0myUShAJNBpbquuDQ5XmwLsMbzYpeF0/C7R901E1rG2Ashsy8Cm
Av5Nx6iVnRrBmcG/NDUQYYBbAufkVIDySQgGW9zxGDinDQl9gchYWeoNSpFYAi9Wlqw6uL0k7pY4
Ad0Q7laUxYNvv5lYhXVfOxkbqOiyhWIcawaHEodOob+G0T1gehTac+sESc9gAOigWShK5hnJNjef
qrZ12npnM6zxQttLOXaefCvrt1rPn1v5PqmfTaiQMYvqw6MdAa1P9gMWRmo9dIjNJP298zPH5zGN
1ZMMHD0EghDb8BtR2NA8AtS0PyaF4tT1Xi4SYIjvc93heb3Qh9qN4Fg19R5rJimZo0k3dpzRTryJ
/pD7Hil2zfj2JjDRYJRQuUb19qPCsZT0w1JhYmdVxjKHz076w0Ae1G4dNi91BXEsvaR69Az/6Jja
axHdaNF9oS1881DkNwpAkk2eHAacCxmOwAon5Ydv7nKmbQZyUxmrvGucgt9GzcGKDYqq7UIZBE2r
uzRliInfyvYHYziX9QWxFoZxp3UDpzzOX7VymaqPLU9pybDyG2gfon4OcKZiUlE/9P17oqHBDkMe
90tRgikpi5C/3wVh5HQkdOxGd/yqdQN/AGgT+kNDQlkGuMZICrvy0TOta/dhtw6Q9reMQwn4iMUx
3Op9XS4bhNP24Pb9nUV8HFvCybiCc+uhLI8KIrosFzTUIT4fmE4hHWP4sQB3j2xjaUBDNYc4Sh05
uuck3SaNRPV6rw7E6YXm6k1Lw+4QaDJFzRJGQqqFHR50ktBqrHUMjvxNYze2+WxBotNO0Id/zMmH
bqwC9S4k+zB81oebzo8c3p4MdhrSXTZU8CXHjndU+B1A4AmEKYF9OflpBBh8uMiD0FHQdyXEexQk
LhqZ3E5epNYpTwdaoUZQs0e1qBCCZYDMx4uuW0SleS2jMd8XBBrIOhzqbsC9ISaZmyoJlaQKzvEx
ZQ9yfePjnpBZP7Vyqwzh80FSQQD9VIh21WQ7OHGeLYei2GdwhHWJil19FUYgM+9Tt4HrTDpolIFN
V5SjntIWAt8t0rFVubYCsKwMzyHTEGAC4SM3tAawP2xzOIveGcLGEfyxCQso6BJalitW7rXwkNae
2Z/UYhP5m5wjImsTN++BqSA3iqpS35DXUrwnuOoVdxxiEpDOzDDeAv2Oj1rfOlrcOYF1m4GbJQLo
po2Ad68E7fLUqQJG2/AuBveXbbULQ2mdKINQQPxeaddKXQC/vEnDyrHZocveM+0IcrK4e+nLTWgs
JRN4MnMBbL1rIpEGhMc+rntX01Y63KZ+KCPjYATdMbLYPvWPKr8KrC231RVwuZ4hGS7BC5v6nttr
O9j79jqOtq2xAYwmN68sY9OQ54FXjgQkfoL+U2xo17ZTt1ekVaigcm07RkMc4eP2m0SjMKILWY9F
VterpsVhaBduYwDSftfauKBC9SBtWkBCEB+zvfDXoTQcy8x2FOmm73e+rQEvIFZavlbya6E8Jvmb
XLwOlbZWOqzjUl/04Khl/FAHEtwQvlIqU+4nDmRNF9ZgrFh4O5jXpgyouJ5v7OpKtZZBtISOYq81
tAxBjFP/aIJ9C5wzl2PHRwjeN/yaWRot4dMMaDN0KU7jzi0zpA2xbLQo2JgSfJOOKp6+7GoC0YEn
xdiE/q2anupylaIaHXd3uILl8U4HrsZElIVl6WrY8GX5UmlvaXdV5k+h2i94IdMCKbYEvzPYWFxX
Ro/WCgXtJVXotkW5VAuhUKu3ThK849i/nyETFKl7G9elIcEey9yR2dCwdar7z0xbJPWWGycR7nt5
WdS528u3pfqai2szOYKoLABpPJikA2RboZpVSDpNQSdsXNfmFUZ2wdNspQKbzmoTx9w7kGjLNLVA
dBPTKN+IVtv4ab7QNBt8nkCmG9lrDuSycmvm69gGwif9iMLShZgpDVToFlReFl9FgHKb8UtMatC/
+KGy9APyEJNlGEogcw+wwyrx0eF/dfwBvYL49WIPjfk3qbKXoF8Fyza5kiV9X/j3wn/ooYqLuy7U
LHAjjFsKWay1UT+DHhw3LgVkVjgi1fu0xN3N2A96sWwt87ppMldWUvDTBl1YO5IYifuLzrzqmP5W
5tawaAbfRkt6bd62Kfr6RRb6TqmjuUBd+L3iNCosAbTsR4OTlfIurd/HmZVrfSla5ORr36nLV9na
qdr7qFFogtwy4GJV5qCuDppNwuPlmEQI2TFIUsr0F5kc2+IoBHFM7Lq+z2Rk9E23gAJ5oECOKNk3
xYp11yD5WOq4O8XozWnLk28vOPrLA0gVgUxJau8TJA2KpKEhaIytJUeyqeiWSX9NmBdLN2l0xcSr
xhdNIRxfPQTBSGKrbHrGtsPwAJoZamvZFYL3EhdTnqwShqHYFoUOtrps3+unMtr2zTUHh5+IMbxw
pRWCoD47mDygtnjQ5RvFjCkOihAxVgoNnQZ5kMDE4CCka+1rriws/UdhXYV+gHvSPUfUjH41pwVT
j8K4m2lwVcY9iZMdzyInLx86UYDMp8T5E6DtT7iC9F4HoUQ7c1L1NhctBbjLKXxO4/I5Q8YsJDda
9hhX9/nPi7kd3RTkte8LJ4MnT5T3AkFuXqfUCkBeiWi2znra4QyyI8lNk//H0XksNa4FYfiJVKUc
tpLlHLExho0Kw6Ccw5H09Pfz3U1NFWBLJ3T/qVvy5Q6TgpeTOJ9wyShGRny5KvW7MdheZaanVgSu
SJydkwAPUSpFkjiZxZaOJWP7Et7rDQNDMJPvxPxIsk+CJY8pJYwwNl360QYM77JWam67tqhcg8vG
jGMOtnRZS4c6Nbh70q2d3ip5NTt+7RSu4ygvxGZg+KTqd47uM4PEDYa7oKqqq5NGNWbE7734TIt8
43SnID7YzErTpFPDrpiGyS3DltJlY85+pTwd+92QwQDKjW30rtXtzIw2Tt72JKjHZu3qdeMF4rdS
98g5gLFmr814AEaBGayHABiWo3rqDXY1Kf7Dpa2W07RpQafiOnHlIidlzHDTBOeUAx4x7tN0q5hb
o75xrLpdI/lq9k+V1pZ6D8RGMZ6voQ71Uq+fcgNlFu60flMFt3H4sINrzwXoNBs7Pg7Z0ox3qZwt
Giv16/rk9DlHTuJqZUdypXwgp+4dHyy+p9rLAzJjaFhb8asbwo3n9WDYHgtzYYhyYaerKfiodU5M
Fp1hnsKKrq+LFl3ExjGndyPp3aaqXOFsZ2k7hf8GxjBThs3cUr3RLPqyPmtm+lC5LsC2ZM2Nxjed
vLbaIhpHvVvYtQPwQqv/KtXZbyPHT7WGwcf9ImtWNZdxgsI23tQ2wGY1LF9AtM1RDiO9KkZcejlu
DyqRssamVr4rzAYaAgLc+sUog+yKz4EBh4FIj3GoULzSxCeP2tDdlIM60jizGx7aJaJmipR/kbrJ
ja9MYfN0x2D4qrMVjkwdbE2xWlcX6UKujmpy6oLSk6NNT/9iNrxv+SQbjauY6kmdNBJiTnH4MhXs
h/HR6c41HivPjNcam32u5kWX7utkN4+Sl2nKvmRgVlntKu5hrR+4HpgDb8S+LQ6ZlWxL+1sfSk+V
k1XZn3tnDywJtFYfqBX8yvoaZsVvrJbTv9tV1B0WQXdl2VJ4n6P2PliXgsnRiW14zG7zINc5zW6c
Bm4e3sqUEpILRw3WExHylsqNtdWLR49GM+grT8QLxsG4IDmRdasxDCdrkwUCohBIS1nC56gUjBEA
up+Ps9CPZRe7StXsunTcKLjjDdZqWi5kwUBdEf72neNJ2lkLxWdAVe1EGLno+4dGPIOMK3osQxeZ
g59Y/J4B8My2dwno11CdlGzXMz1Fj4+KvS0D/YxdLzN96gtP5leZ4REjnRvm0XpqHoby8TpkFOfU
aOaiLahYtJZKkuFUQ+9KjrEfYhmpRLcYScjVxTLEQjbWpVuagIGyb2fbPL7FNWsI+2p6TjQ69mpN
p9tFrTfWr313ypUTHmGXcBh36Deiql0VVNaJP+fwYwqtBcuF0jBfh3a5TS2IzQK58bflcMNWj5GG
ckgeevTdjo4/4lE0G91NmmdvS55e5wsDBxPH0CKQOz4F7y2ojkpL/xdWnjZ9R2npDhaunHw3iGWi
/6aRtWrwK+RW7SKm2siBBs1wBLBvTIl24TjUizw3FubMluc2qhK3FrNnhlS/kSczNF1nGcQ/gp62
AQUqla0S3IaKvFKEwYn9M+mNJ0qwDOuMumE5z+XC0Gavs5v1HOmXpr1ClEiT8BLmB03yV+gQsyrc
LhwgKX7VXPccqpRp3Vp7xbijM3k3GL6c0Mnr8UUDU3KaW5peLG7bhMpCO0v9sc4w+Mn7IvsLa+DK
JF2F8iqwx6XeShC4OuIj2atAMfO6dceucUsNZAL4pk9IfQPCUSkoc9y6U/KBkmwZpvR9beMx1U3P
57fcAY+c2NPhopSZajgE6xIY0ikqvx2rZdgX2yKLrgEVTRObv3XWrjp6UOyUa3lw/Eyb3kj1ABIi
gjhvgPw/A+1hSAutDFBVOqSzrEVHoWfP6zCkqmnCPUcXXfLaSp4Zn0UMutum1aoyqpWVMfO3vtom
/TW5yZ2k0DIzlzVON3NkbkbnJJJjo/60kYl71FnN0cXuhgUz+BZqm35b4T4oWGsPA0Is/lLDP2O6
psEI4xVgNJI9Q/5Ro0+RM6GCfpA5QsCUjwD0uG2+47F1TRr+KLhzvGTTdZZ+iTWVyssUr/OyxmSc
eWP/J4KjVK0GllBIIZxpNEKN8CWcYbO97tNnM+1ikw5xFdvfRVHyVFt8OqU70STM3cUYlCWY6UJO
06Xd1WDY1Sbi7jBCEE6DN2l+6QN/uwAN0jycYJBudCTJeyLTKiQO9Sew1sTrbyS3y1+zasqd1Kwl
ZgrFv2kyYdN2lgFfsQ5D3+Fjjv1Gb+b9rHOcmcYyNw9W+8hiFnPuZVAWOTXv2O26HuSu3Aj01VpC
FN20zZynJgG+RekuKMNtaUQLjUdmUD2J7E3Yqjs3b8m4MYa70yX0riZfkDIJ8cocNJvZogxhaTCQ
xacP26cvc0FaLksav0b/Fvl3FxMhotmubl6t7BpV805N942lrPpseqSOtJiyjN4w3mRgAGOjA57E
nd8MQAYjMKTZkDTLhFNYReFrII6uGq2MjvnhprOsEsqDeKn1jdsC1Vk0LEX+0RtPTX+KZKupG1Vb
TikFJKBlbac8+E0iPiz5YotL0x9s7VMtzrEmVhme31rdJKFKEbMbAZgNays3NxS+nqbDq0puyBLC
abQeBO56xXRr6nRFX2vON7MzNS54B2tuX4d+QYtggMGk3b9oMtZa1S0z+7vKbNKXe58htolce/Zg
gblx9wac9exFNQfWB6hQnbe6vYsgWgbzJo7vPLagTb4N6aAp2x7wcrQ6r5iNRZpZd2eyTlxbMHu5
erFmY62rTA1N/5TZ/nKUtliUanRgzONTmpl6EeR3VC7f4Vj5NtnJbqcBheTpSpnEpTWVg4VrT25L
1ncAUg92G6XRY1BSH5yY1SXv9BgyUjeu0uxc2Lp0hVy+lk5JpSZfvcayhP4l/KCL9n3kbJuyADS6
6SUbXYH0qJNDM5hL3sOpI9wrjuRlrAZQPkN2ttNybSYjWCitxuyU1VJWHT9U820xjQ99BEB1UkTd
WvXIXzRilRPDHBLnIrXr3FGXTgAzqRflT24N+1ovVxW9eR/q6x6nEmk9p7LmaFGItaMuWJKh41eZ
+YaqFxSpu86j/TeDc3Y5Z4yVrxINmjlJgdja7csb4xaBdioq61ZF6lpPAvqGwlgEanG3xmpV5O0m
z+GOkmbRcPOUAWyZRrmEh28ZyeqvHISrvnborMhO8YQNlCylz9SIS7ejvdWDeD3qlj81+VtoZj4p
Cu5oUDpZtMKWuW6mfFVWxjkPAZ0mYR2jsH4yJaB2HRsDS5acBPu9K/DrGepaFOFfNcCa6vEmkoud
MO2z1BTVi9D5SGvnRHbCqsGwnLfjnaJEdoGLL8jJ1unc32poWgUTrmsKZQONnVFK608JTmBOCGro
7OlWTvFM2Tdl0GnqWgnntSp2IuBQHaYnFrELGVmnJDSWTcLatiaTvq0vKdKVVapJ22G2qbaSlQ3s
Hyvy0szpbXMjO7WU8UrRnOQp/cgc56Zk0m1gYFuZKohzFGcnq6Nv9kw7aupzVlT32pnp5yZmpErG
IQ3SjWMDOEaggkGabLQ85CjRYwrC/mKZgDd5tVeV5DmZ6lbT1LVFv204oCwse5h4BYQhvTU9EZJZ
vxkz6zJRpZoF3arNyo6MejHSj4mmuEt6zq3U7PKquArJ3tS8E00ZOf5lyWJTZJdqLJ9DZ7+bUz0i
qZeWmtScnJZSgwDtXDQruUvPBGZHkB/ZNSyTN8lS/b4v93LP0NfEgH6ypf7AyjkpU7gkb2hT58qz
k4z3dhwZX60eOGbI2Jn7a9k161Yt73PkHLKigY4dz0JKfWXAxJWifOim5p8Wq2cxRA8YYvQF82rK
8w0Uh68P071Wexqy6TxIzabuoTd0MrLMxjcA9yvFXgyd9ubo/2dN9F9JxVwrIX3lvU7yBcWsUyDp
V3iOLYyNhJbZNSb5iSQHCDmvD72p7MdmcLUoXBZDvBoCfW0G0rEE0C1E+3ByfRvIwyIL6V0K0ttZ
ccNO7dLfYYjXNXXpkIa3qShvifS6SiPFL+byVNCzKXn/Offk3yZ9/qnWwVGtxdFIrX+WpEZeKiuf
Q5CQTCrWSo3oucnTBWaKX3U2PhNrtv0sGP02ayzXMOjpiyi+W9p0iGNQGmyHF6mJFuTubEcFyrAK
OUiNo55Pu3QwLgoCUV1N11rt+HQwy4TWSrH6h6wCNLf1uStHphql4aksjU04BAzBiIN116n7VBjb
rjOIL0m3vTxekrJ/zLZYl3Mce/1QPPPG2lPP/Mq19tNwf9iRthWJSV8e+IZVew3YcWXFR4wt74GR
LMNM7MogPTZSd7GT/o050rM7FekSuoA6adplavJBEOBRy4BikjI/Fg0AUqYcnYpqsUhOpSTdYwWW
qQNkTKRr1po7GAXaZCP8NJV5g9oETNA5tIG8M5LMa+dkjXGYxNfgavbjexFEl3xIOckkArwFAGsU
rM1wPMV2ggtcH9+sPqlxoUMv6s7WnrV9ASHLzv8aLKDIYLpS9UwLfMHryJaIHxf0k1bzY2gOQa9a
SNYrDIVnDSrJFkG3CwG2QyO99xV2jE6VP6O436qhRTVaS61rhcHKEeHV0sTWKF9NszH95I2DGMR6
RjM1eOxEoW8ya1AdIpgTLePsD+55K2+bPn6QR7NWTOlc2KBASg3npwY34roU0BVNcouCXkuzeSPK
UunT93gw3oQ17sd8/m0U8+Jk2YWEMVIXbfKYrA87miH34qsikdiuj1hONciDAJzJ+DHHGhrKmj4o
wBdOL+/S2n6O1bjKUvAc1UANRlppo/qsLkolTXWVsjwpIdE9iQ4oCF3rVhOzVWo4bsXexWnwpaUk
GihhgyCrJ38o7wAdRO6RYPUb9YHkNSNKlyR8M7vgt1fsc+hMKzWolk1m0AsOy0hBVRI4jHVzxHGc
2iMJ2Sdw+rUst14nAGWbcG2oAno6jM5oLCWGTdA62AwQ1uR5YZhinc3ymvgT5lcgpqqagxYX32FO
FCVxBDUIJcPNgNyHTgEPq/xgBGfOQTwsrVza+nwKDH35WjKNk+4zkaFvE9ugE35h6LupRxNXd34I
c5+a6rIzgeeYwKdb8qlFyEQNttPq8DgkM6dxnn9NRfvXB/Nv1dOsds1BJy2ow16jJyDrYaw/A2rK
WZXaRTNOh24K77Gdr/TC2tgBvHUxvJcdbZ1IGHwnqr2APFViRFd2tuxTamHgNbedKWAay7O62o+t
0Je1xk/CdjvHhPVa08EsBxhqNV6RYrxK6/DWqaUf6xIgYnQSdvDTo6+YiMnRCv2maPOxaC2/zP5v
ZEh7aVWQYH0Vj8lfLVMjB1EDxWQtxlrdmn2AOK/HT0z+kDYsk56oKxQmZml99+28NIf2nk7tV9rI
JHCFD4Zlr+MiXBNA80ms8S/DBk9AB8uOZZ2Xgy/r2Y0g2O86TE4Gb74qZyQdBlshsfA06o5FdIYZ
+G3RHZUSNDMvV10ZvEdDTiPUPcdXAYkkcovz2Jdlp+OhUAJK1bIzxlMO5Eig2lIKgoWw03WrlW+V
0q9yeKGA5nEY9lJIY9NUiyo82/b0Uj0MIXq86ZEUw1Ig6ytbyNzsDPukZ/vyNTJsq9VMyIvfym72
KUcmMriUQUL41vJmDnX8p3LmRbBzWn/Ugl+l/HQMPpPxVUKOx469NqWSvUxyFQhCW32kwdEBLqgK
e5NFmgt5II1n4C9ftsVSqpll4SDsvDrd0QzBL+geRk14JfKrQVKXMRVtRAOcZlDNcNolCr5KYUAb
YabaKPYWR73d+XNSQOevO+sm2td4BmBwDpWxX8Q0PXo8rAokWS3jSS1t9Oru5R3/M/tnBX6ny9TZ
PVqO/jN8fav0aQ3taqDk0YLl2N9SRGzFdQbSqobO7fV+lSnfKu9qKpYVSoWQxK5cOZuG4zXhY9RD
rzFGOp2fgkg4adYWSr1KlIZ8m21Dt5K82K2KOXNIChwCxupfp/tSJX6H+DVf8WLJaWjAbtgIVkvJ
VSnbXIKWEaiixGfH56F4bIB+42BpCAREPHU9xHuGSoo4iI0NWjVI+Tp44bbBNUvfQzCvPP2YqEdH
86lL8VpqJ69WA29G0FeCTijKVVSnWb8yN8czHd7kh85xFxRQ5tO2ScUihYkwmIIJ81LBrqfaTSPU
rBE0Xv8MqJGQ8H87vRfObkAByitF7vXPUYBzYi8eQfIkHYnWbyujGLMmcBa+XTnxDXkIlA7hoC2r
UDqE7Js6WIV8+V491zIzueUR8FNZ5Pqf1qzK4UM3/nUB9froLGN7D2xRqD+m9mum58BapZB3Vsox
PvSeRE0XW2gWupVUiEXZ5Ou5P4pcpz5QmZhi0fHfiMv0bSJyDOldIgyNa8+LOVDMCSjxw6i+nZSj
BhnqnFyq6hgZqB9R2oX52h6fcGz6zAqr/yb13xh9VoL5QfP7lAF/98Bs0bZQP4r+YywPVfquSMm1
VK6VeKFdxwjkPNZfVFywSvN560BYyozTa6EvbGmXpQddCNfQBWNeECuxm7LgWExop+Rdq88Q5T8d
YrBYWgfCcUtrG7I+h+Bax+VCjwxQIlRqtuXVoLE6h//UvSn9wWlSIo64awCLbJg8zW6p6WGAVFTB
UesmY8HiNRa5uOvBU0GyFpYPKQ9Xqg0PXuQenXZhXVsOpUx6G7hopGQVjpTe8t+sFJ4jTnb3W1Ko
FMprztUGZTjQ57ce3pv2O0TnVBpg2D9J0S0GTG1OA/deb4Lmw1IvGS2ZEuwl6R/SaY+R3gwUnvO1
cA66TipfBmSq7Vp4lCS/hzndAx6W8VSKZ9vfq6ZdVODPZXoIrGfWypyq21Q+EiqBYnEx2MKTIgCK
u2MvLP2XdDOAV8ZlRpAomVeg3ewDG2vH6IvyPJQK/9zHPSrLXx1gIcwfcf3zUj9mMsgDspJSeo6z
6QUjlbPGhQinUXVurH2mxnVq3lS7XijZwFwZOMzwrrGcC+7HrJWAzH6KBqz8a1L5j+y7hVCui4va
nVOngn/7FH26mIB+SmlYqOODcFE3qsdFZu3m+BQg9o2JvTYucnTslX8mIoZR/Udc6MLkPYbjvw7T
4zB/vvrbmEWoT7qntNK2KlHIGusgfhZtitY9QF0rXJpaN5l+S+krGlH9ziX7lAuRL45YNz91gN9V
8mdkDyJSkYMwDYrxHlH3kIFH9J0JgjSZ4EVzDnn4KXco1WBI7OkuIFwDp1hUdeb16W9bfDcq1VMU
u1lfAZ6RKzilq27eNIIf7X617vmiCJxudmUw50Qw/q1YaCkI060ubzIVp/PXzBchrYt0IwsfRNAl
Y2X9EkTNUe5B5Dc547iYwUQcrRx8Wco6EV9jtp4LBOwW55Rt+6ICV26+HGinXn+fpHI3Sr+z+XT6
vRUgLuV5DegjbBPgimSp7jiWzsoM5KU6aq6mvZF1S4H41Smz6xQ3c/xHWMyDrGu7OVpZtY4rfSMy
UFGZujZ+GHqwVHTNz5NvSdqE6XsnLqrNzxCXgABVR1JZNRyn/NKaoq7llmy83kBPFP40wfcQ/pMj
VoWJLr68J5K51yMdncFWZg6UxgKzkFC3U+ypeody1vSYBbAIB30xJMHClj+stPVTvnCdIZcc3lsU
vYQvqmKldcrakOJlJU6Oc1VSazGzleb+X6eBF9V/UnKb658x/0pTzg8aoLH+FxuT12cJpPm37pBH
CTZOtZTTsOPTn7XvepR9LRrdgfUxlFt12pnBsobUT9c1IYXOPC77qHCh1shWPFotfES21kcajwgA
BXlHoe+dapfl0jLIwJ3tm6w96Nhd2YKTHPqFOt1s5YpW2LPmbNXpgNxht46Cf6XaH4e+5yhJXcnk
JMIJkkY/vXWIx6twCN4kPShjrTvQek7+kYyrF+c9KT8lijK1PQwZ466rYyfOJZdq1JWMm44WNnRG
bAzrOj+qOvuy+OqsfVJ/SspfyzK2mkszbgsigFHnlMYXc6KQxN3TZM8LZICcRmAxhycNvDrkfmvr
cLynqdy2407urhOwNFMqvS74Q7dmSRVV2HluuaPMzyJ5mOaxt+/S6/Rt6DLOoQWI3MkQxkhPJ+cV
lwWPk0DjVezglVx/FPNBwQ5hpSxMu/L66aXTrLyXILUz8sWL989KygL0TfJwUqoP27mmL4tBca3z
TdJtAuW9Yy1ScHmGVni1vio4mgMMEobh6eNLzFZtZBp/7WbGx1Lf6+V+UhAkcZCChqjxnrsvp3go
ucylFO1s9Cb0fcUHSuC3tN5rIP10SLew6fgy6AjEXcyoGZVTQJXDFD+i43zLbpck27mFgKezF4xF
8Qp7R69H1O1Wi65mucsAVEYuWQG1qzPXTz3U2bNq1zV6uNh+k4va1+nfouihdfDYmPIbtMrd51Cf
jaa+lrDX9jgD9J8GfeDjrgPzQ3dqr1JvAmgh1KGC17A4blf8WVR2iT7w0H8tCjQR0kbO98RWVgAx
DZ2nHRuuUAkG5mVDtXqtBecHcU9mnNHOF6BBbCgcNvKjrEFdk7NO0VelT840LWV2MsjUS23TrubC
XtoF13Zzk8Zn1sFc40MT11fe5zRTNDqwpyMUEgLmxsQZdVWjDMvQoZMODPd2M4PhoGbnRdFfNPyV
/ETWHyabP1Y8xvrnJa+bimSpwa9EbJAg3EM2J1Q4nBt4xLLoXJRo1z+b6QMOJwREV1qaz3HGWvEX
T7uaHTuJYN/05sFMVFTqNATzMZbfWpuXEDbLwdr1dKMNR4lqHGBXpvEX9HKhaxz8lsJ/Pkd9x2ww
NuQtCRRP4e0lwxk1YYKQRL+UyVlNWwqHszHeu/7SFZGfJKegTBag/kX1Xoxflnme847LA41EcKvG
aGEhBuzrc51/RuN3J91t/S2r17UyLOs23cnWOTNghPKHVD1KUyd29qmyi0LK8RQVF46KxHoLaDfU
kfqOgF+YtGZYCw3s4jO1rmPFjVT/DM4+DHeWdrCcR9Lf4ZXtAZWYw3W/i9itZuKLidIu8Ipq5DeX
boVQrRlZRT3xE0O+tMLeS/WtaI+xdgmni0qLhdvDPE14mCOWS8MivjnSairCpQKGYsPjWZN90zus
Vv3Cct6G4pgjC6PZbvNv2biq83GwQ9JJbV9LubmVG4uzMh6J9RPbZzM4s9XLcVvl+7HlISWoynBl
qM2fmr+16ZuugnI+lTJFdh2uqgGdi9g09W1IG78GcNQb6ITxvQeGRZfTm2+T3Sx4Kcg3314vQG2o
8sbU1yvnUE4nR0NHmIbrzh79WSGjsHwoyLVf28dOftCV+3Js+HYsFk50TQK/lysAshFdaOurjSBQ
GAsAClz5lKOMGLoIqn0dOP8a6bOlUm0podLRQcRvY1TqWHLnMvpJiEZPMlr0Yq87OK92GhxdEG0t
TIAFAJmEqAM6OLBkxvHJ/hyPiGNiTx/UZYQuLnTMZdCLhYi4cdMZdQ4VY5PzCeK3UFJWOZGphS3c
Stc5P9+TcVpEuuTZ5apBrfW6g9NxmXernvMceWrzAu6ZyB70f7n1pksPg9jkYfjLSK+uYuoxsKCa
gi2yfvqQEUvIKSidjYbTMnk0wx4Yzyw3/XwaxUGAFDaH0UE5YpM3KevLEVV5KI7mdA7yo1JTYLUR
rSWhxCFKYIMFDVFaPer0WrwGF8b/ppq4vM0I/iTze+ddJ/U7DYNXrqi7yqDQ1bfKGMBAPxKZC6YP
3Ja2NHV6lE4POT5Z7Uc4PWfrs4UmUWqUBSe1RbfcvLSaygt6THiaYOMVxs70FDqXmbjpevSJRflu
OJKbyUTtgvRX7fejafvKtBtZHXanew2KVaxfPgoFd5obr5hqjziKNbZ7V+iflfTb1i8GGUQof5Ei
44Jvx5hSD0x+LlABhC63NdojZPnTsclfvPDvSHc9hZgmpw5nWrAyVe0Ym+WxRL2TFLY32JD9BlqP
0sMuUYRnFdlcrwyHhqpe17lrAqKyJWptEgVE9cxKxYuJkyARfn43rdSTSN3XIe0LAN50VrdKEayg
MxdhPIPYIXPq/LTGSaLsdDK6w+4PX+SQrLIAUSr7X5kkLFPoWydQRH5kUK6tsTFRedW5jcDG9Goq
UJspcNGvGV3GzlnSNbcggQ7xkYAG+zhbZpSNpXhLUVZaTn00go9uSjYZKrMp4+vNDmM5t1z4Pv4P
b+p9SXof802pnDjdQa2IxNkl8Z2vlSnvNmxQPTreWEqe43xl2j2KgdwSqGz93cwZuTEfwU8h/Wua
iQYxE/op6C+jutrVHg/W4FjobO6ZDD3U2ycRTW6j71vpS8wVKM1nSNHRN+ijoblU/Lua2Dlz6FnB
FnpwXVIgVk22LRLyxEm9sHR0OS36cITwUxJTzPqzcccPOaQWCApLFT5HRVmQElvsEI+e99iaMD0h
msVJiecNNUTUXpz8fbAhALK3YeqO+dTdOjaVXSanPKjeHODQfLr1BEARHeJPUH4y4vP+HiNUqXmO
iXSa5C1zbz1tNNZZ8GUCSfUz7SeqCB3XrKHgEsDB2CkrXHDe66CUOA/kiF71Sl+czp9NvKo7yQ3K
ajM5Ay6iwQuDz4IvaFK81fVvV72jMcizh8GNo2GfUKbfhMM1o/sbgsobsRlpYlMEx1AhXr5Kj13M
yuGEyfszXhgACfjkGlrI4GgTrlWTAX8f9WbRdpu0/mBurCIfovizSVqA2/WkbgoDFv5fO35RSurz
Vqmfjrzu9WALZHqu+JTddDHVjakxbcPYiVdXQVmgvjGueSHDUCWh7Uv9lxAT/2RnvGzHc7LIwGPi
zywDI6Jd7NnI4SRu6vwXoc12UH0iroZVRP2hboSMDoUbv0OO39iqT8FGbrxAI2bri8B+CwRrX6Dc
Nhellp406qdOHCVZfaRS5QWVusq1KzMC+GW5GxXIyIIPx3mraAsySk2pOqnC8WA6McLdzOJWlI+o
o2ld8ldMG1idxTOhNE1QN9RR7kuoKYUauxV/VIyHucWVQAcrSuA5oMCXydL5rqw3q9hYE+eDeGWC
P2uODctBPDyt4+nW4gCRFXU5t/8CW1pCG9fTnRqyDP9FJo9oXJVEbSSgc834K+FYMcnWbpXNWKxT
rk+mbYBD/drck2H7+/LBN5A2Qckb1k8xxA6EjcDQaBT/lCZYYxrN0SlhbcCP9JtUXyYlXYprJup6
3+pvTs4awqMnOf9m8SZHN0Wy/cYsF+3Ye0ZzCgj2tw1xSUs0FQz00CLfxAUZFgDj/S625eXLuhlw
lEClY5tDOdvlnlVho390RKfXVYQh7zCD2hTWR+6Evhqli0oQMk3WWZBX/hy8FbwAJ0M3plQcXy9g
lrkV2EjC/DdPARDCH05e1A4I1sVPXqNfkFEJ26ULnvIJULKUUArLFrURughmGMToF7S8XDoYj0Pi
4dDa6K3httkm+I+j81huHFmi6BchomAKZiuCnhQpSqLMBiHTgve28PVzMAvFezM93S0DVGXevOem
VkE7PGNg23Ws8IGII9pohR8/B+CvWqwKkGcYw51JbeZePLo9tNB8opzdTNGrmZ3ttN8AJux66p/G
mTaOewqHk+I/k0nlR/33KI9EzQDDnvT85mqLVLxORLie4mRfJ6+1869GNnGlt8snVkzPt5C7unc/
I/XLs1M6n1XWvnY2mJ2c/7XmzLVdrsZJrhwk2hklCV06m/c41/0WeNyr6TLB278J3PXT4VoNV7f9
DqnSysLFRTbAp9sU5QwUCb4JP6rwaOAKylCHndh7EONXhddFkoNErHJ3Rw9usnfT/dazgjmKuY5B
umyeiiY+BMECNvGkOx+jcZ4qzbdpYcIcpoRJQUbVkezm9q3XbZ+t65jLjulCBjq57wahn7u8c1jO
lxGqxjKQ1JkxtM1rm8zTwoV1Hd6K5jVAoDbbBfEeH+rgMKvUn6ElMbe+MT16aAVdNoCSqdcbE5WU
AxYOYxV1L0W/sSxnE+vxemC0r8n5peMgcTuG5K7Fzql7waHZSQqWDuQPXqjqWzyN4EQmZTyom/ed
suHM6r9nXvq8uoueAULk+b3BMF3j1Uc5c0OG1vtW+8cSCHQ0hIBmw9LGf2bO1I3XI7ZyP2rqA4Qz
raQOaM8uaPe3FCBNdGsJaJ/BBNS0PtkQwZpxGjASd+O2hFrbEiFOcf7rwhhV5E4X8kPByowKWPHV
45k1200zv0j3kcbMwrEw7jvjRbcOseWeDBd6r262kqQ/0d1lse2nfdHfUJkYAHoUMqI8Kq4SK+rI
nf0ogpj6+ruPf+PgYvPT8sz2EGeVPwKIpBLBJqbM71cj1HNsixcG4DvdCDYOq0UlnrcmKXwCQ/yw
Sw4aZaoOMxu5gd+7wyYE33ADh3MLCAXavQM3DzQTacTinWCnSPyQ6ONDKwfuBO75rLwLHbsSHtVc
lkg85qMEKwjt5iXr2QSB/B/IfCO5dbHsreuAWTI5vtmUaECEzTXMSfNpJBc3ArVsH1TV4h4C03Q2
QfkzVcAkUf8UmB+yQmFkq23BD7ibDH+wupVg92HGSSazLyub/BzhXy/f7BCXGNJbjyQ7mwdDkCmg
WH1ivHuUPmE0rl3tZwzYrZG3ONTniyShbu7Esam0TW+BrfHyRcLe2BMXWoeSQj6i2TFhGpx9kEYr
o0Rlk6DtjLr30aBvTT6PusBeNoAtAh6Vw/iQBH9NQLxPYvhSyrVRKOhvuY3C+FgBWc2Ap63Hczi5
RNAkuLqxhzJWUWl0tnTtaZLm2kSWyo1mZ0TdrrHtJ0uUEFaeT4KHl0AqE4lQjPW/fAjOhWPtZjx2
5UwTFOKiBJCusuweGNp6puyCK5x/hrY1124KwVM5E8qIN69wL6ziyNjYnH9mLwlO+UsydA7LrXaD
/dfGr204PoVO+NHoSy2XOi+iCV911KBwwscSv0cBRVQTn+eqWIctSnjgvCZZ9VUrF44kVgcZ1Xdm
cLsuPxnFR6mpU6R0TAdNfIoipjZDNfFXfbLj+mEOjvHYnmCdvoyaSY5rlm9l/M7ApS7UoU2+7Sa8
SgfVNQ2Y01X3Ci1fZTm+w2abU35q3lYXu0p/zTFCR1ybTftCRzXk7LYYweqzuw3mzTuyUpmH6k7R
aLy0xEXow1EnDSXr4MPTub3VhfWg0KZS4FnRrRcztplvxLyZ1Y/bvHTxXtljsBxDz7LdYsosvfuo
7wobb9Orouq25DpgWYLodxU3krbQW8jAdqKzOCdDn741EX86moGHH6KkwbP56xNFhHzTHRu46Sll
LOjMm44zDYS1mc1NyxPtldMdehHa/XEZG7sYFxTnr7iZUbXN3KdYvkTIdr1xEmP4FjEMqsf2q+q1
X0vDkzeeUuyTck0crh8Z5VNd6SQCBn+VAaDH2ZxMF3iUS80YWMynMtzm/cXFKAoYU3bHUX4nLVbo
tFxbxZ/O1MEb4YGTLdcFdGGcYp59jDz3muDK5aLSi20YbjrhYhIyv/rq12zezOwtrl9jMDdbe0jE
RtYD8TbdwUnyzehQGCbyGmvmx0gEy8xYh4VsGL4HkxCZ69jc6R85J5mk7UAZVXoo05tp/VaWDjFy
DW0ufmOd2btJIVrY+S6JzyJL/ZAdrOpVK7WNjpVnBukqEhB/yC4qb7v/p7PKq2qigxiyc2yD+TkD
MosNcKzCTz0KeWNaBxhlwHkF19fdMnVuyjeVP/YlZuqLSFh3sw1IstFQeMxQrMmdMeC12SFEOcLY
oj2ixRTmxeBpSqsOSizfR8xD8rT80KBggP/Q9Pt9THTAQ55lf0FcUi9m2l2z8LTDREn5LgdVrKLY
ufLv8gwStthNMZpwPrb0odI3ht007TN+xZi2iNqvXTn7DQPzSJyMCMhKC+JLg/TqzpeUoA6xkIfd
1F9hYxacA1AnSjdZtfg5Kj8UeKnjW8H9E8Vrw/1rOjycWAKfJLMlxpllTdbQuZZoTVUMTJKtyu6W
8wWyN+EAsXJrJ7hibVcFF8M+F2Xmt+NX19BbSbUpHQOja7lvmmkrstZPq0vF/WRnuyLY9do+SW8p
GxrH+MOSb3mbrwrx1nr/XHd0+KZhUO86m8d1ftJZm2Vpnd9UmFTY373uSt7EVB6MMsD1dpb4GocS
v4h57ko6av768DdWd9i7bPhrGQEMeEQ8fP/5vnZO4/TK1hFno+mEUATxphmizewx3D12I+ImjHcU
fOSyTS+F6/mJF69VfyqGddboDja0EG3wpGvHATK/lZRejfOT28p3m9zPGM9p5SW1zlUp1hGFg1vD
wDHAyUAFMKq5/JNaVeEN8QazCEtrCl/ZPVKuThvUhTsV7vSmXTj/7yDOt5Rwm6AgtAwgjDalW0Js
+nE1RMVaRvE+dQXDmJNsDyH6MyP0ulo7lPMOZCyUBaOScAmadZ5s+9noY7KSHpXFYqX4rxxYF0r5
qnIsK7mpNhX5EgqAJbS4soZfuJkMiwodj9ehKZOswIozWxyimVutYudYX5He7o0dZvhI27rlvE6z
P5OpGFZlhnMbpXcXhyeWbm/d1+O2cjyG/9EKazVSCgJhU5y9SWOkP+IaY5FTPm0q4y+W+1yrtxOz
K4etHpZA/aWtUhFb2+3PYh5XXgwePxH5EYc4fPdukXCk5NqtYopq0hezt0cQs0CTTSOVEySIcca6
2Ly1OiOjUZ5n2u2MBK2x3ul9d2XpjV97eISwdWaElTR49k04IiY9Dy1+omzcGMs7XjKeZx9avQ7Y
zTZw+LjZYwOxFi/Gn+FjlrehuwktfDDSg6Mz3sCLl0zw6ZyAjXXmJ1Ck84YczYc2CZ4CvfIt/NaW
bvgClKMUMefRjKeteMj04J2r0FIfaUobwr3HuLKGziJLaOc6b3o+kRRCJFbwPtjVfhH5zaVLAiPs
Nb8vFpiP2CAGt0JLN0nFT7REwOry8o39mH5WfybK1/r3JNsN1qc7JFh0vH+R9po7AQgwASQRc7+M
65S0JzaFk1eAx4hUBD386dN9prG7TXyT2ZU1w8rgsceoGa55XBR1WBatIrk11L21x03u7qlUgnlt
GvR30Gw0FB0pT9sWXswcrl7OHU2xqOIXz70lNY71ZcfQKD+DHlCuF2jt6nlIl+n/CLES823XLO2q
qWeTYkVZJupl8cWylgPa1Mqgdm207NsBeTLdYBsXjp8m69raw4nqo/QtSg7V6cRKhe+J7bxzljbp
gcyOWG7a5CdkQJVU7069t+mN22CdGrcmpGpxPokTu9fCmVZd8i3rNTP/th2vsp57cLl0Pc8EhgX6
kFFaMxkzdIrsaqSBcPKaFEVVc3oVJV1XLkw/KrGlOFhpY7iQBzZKXct++E2EeeloJeaOUXrlknuF
+DfWr03Ip8EJ3KmdmLkSvU4xmOIQxLGPgZvwouxoiovVkt1mDOeKbcJkT3SXiSYqmZ/mmkdCPovi
qtWnqtvq8Yfy6q2h36xy0cEDgkRfS51KT7DXAoMOtKcz3ef8o5v2rd2ujIziesLbhNODAImPpqO+
Gk9Vs1sGPQpbEagISmpDyntXltmlYmTKkcb0noFV2IninLY4YdSbTbxS1R3aLtsIqAVT8XpEgbtW
Rvw+C3tVzTRxfaWvh6z4aMfPVthkJRA96gd0pn28pEwnt6j6jPKd1x+cKD61OBdm0o47wmwOE+Qf
EWaSrjrzqq2ML7WALIp9mcPSJj4jlQBRUNfznxmrPpPOYgM39TfDkgbY4IVmPg9U7NwYyyrAbZ7b
2y5tn6P0z/JYpFR0dE2yDd4jexMXO93tfpyJbnDswz08xEqV2r5kcmfkzU/raXvXIG/J+hZdu6oH
kEp8PI63741nw/vQhs+KYXX96Ibw3gTi1Y91CIqK9XEWr5V7xzFBIEO3Am/Y5smx8HYK1DZgSzMJ
XGgOAjI4S5vzQDdhFyuBtk6AwqhZVDxnDTyIq9aysXjE67GOH63hsaUUmLvHKtp22RtkFTXqXnSP
fZZjHhvvvfvt6DecnFudaR2Kc1qe6viMvsp87Yzy6qLSG+rZCnZesJuMZOsUuwAbX4nNvG2vqX4d
jNc030TDU5qa19w4KiYC5aExu+3kPNX98pOn1JFAe2N+kabld1Td3HZ+HWmbylZbWO69UjNc5XRp
xnof4lWo6hm8jtQhPmYUO72Y8WdauzxlfWwAo+v0eXzQ3OQC8mH3B4tchcB+VfFhwjrXR0flICPv
yW+SSJ1RuFe17Qe1OMfmvyGib+CgA2lpSP7ihRnVKuaDI8zhkrP5iHgNK3QKoR+FB6Am+jvvtI6o
xUspu3el/TZ8Z0UmD2Yw0JMdbePEIldF5xOl1zbSLq1mP9ftMYouXvZFx5Nqr719qjuiScxdou1k
DF28ZPSBvRVG89CHIQ3c0WA0OUx71+ZEbJJN3L0DN6wINCLuKduwd89X3tHIId652lOnZ3XoW2hh
QFP6tukuJtks5VKt7OGZO7Wf8HGx4mUF3iDyJ5ZM6MWLBX6AoG9Xfyk+RfSgvv8o64+iAN4yyTg6
cVrinDFIQvhO5zP+cuX81DG++O9g/siA3TmGVpXX3TSPUVnhrrEib0pJgRfjG5xvRgy7axefcoLm
b0FrqQy3tRuAdxkptomSz0cL9pnlviJAvAKKrVoCHKaG7JSKBZQS30A91thqHKBFiAsC1LagNNQX
dAe1R6/mUGU1GsheznU0tu5pYVcDcShrvnDS2Lh7Qd2JBal8TcOba28Zask0/5IWhkgiii5DDzxQ
25KfQPJWpc8esSoiBYffN+3EBTOvVMwMbvzwmp0b/uozxoL5J1KX3ODwerLViZ05LdYK4X7Zo/tQ
A75Hi5DkvtKzTe7eyJ96wJGu3Bnx4gqgOrEJA0TvmAgtopjZtLRlY3NIrXfguXVco+j+yu40h5z6
uPharhIbHJX7L2L3qzwWbC3l0dDvQb0JnNtANJTJXD941ZF5JEOsUSwUEmOOdv4d+sNUshY2QyYb
VyFusKw5x6rZaqmHFf0WBG9ROD/LhMqg0y8C+L4bChJebpqR+G7okU/Ay6Cui92iS3uWx44RuQUj
kvB3rja2+vWsryw4Y+XDUaPznRgcWIpLhWenZL8ps2xEV6jIB2chOmmGIXbRmSrU7WGdht8Dwog5
pzR2DUUn8VAzqEJwiox4XTj3ztIORneUpTh5WDU7XI3zrtP2Xb6fxbuNnzOnBM3OY5D7ocF0lhva
tdeJcczaBsz/1nvTuS+ZqfKLZRcdc+j5ON6M9UtlMZH9SSpQQ8+H4iUBqrYfKIsK7S8ZTtXMjmbh
fLvyPNjETJmbCKkFXopRxXPpYeymWYZA6b0W56M6aOG7TMyHwf7wsOZHmI61LHzxSOCr9MsE984y
YuWRTCbLW4SQGo4WkPxHSg/UUxgycRkJdYlJR8DvY3qnIHscOD1nATbG1D6C+TLubGrdjMzLbCYm
MUTpTHOVd8WpLRkgVVCF5rohorCzX9HsuPgdpiwFXD+/ltpnMZ3m+eiQx6ttBus5gpov9iGtFkQQ
mErF2XjvELQNajfmO2Szr3LnPTOIvyAapcu+nPhXZicPFJY7XfT7Jj4arlihGq1yXFuJo59rh5uf
Qyn2HIRuPumW+bjJJKbjm0l1gM9sZk5m/xNdgKflYJIQLM2jx9gbILBh2thbPzia1jr2okgX60b9
DtqvYR4LDU4Y9Ny6jt2tHM+EEenJfWh+nfk9BOsu0DUG7+qi1QU46DF0Jtqj7nCm9icVYG+wyHwC
o3flPmvEqnaOgA3rNAVFCCtiAtoNKTp+Nw8nKaOVRFUcJ2751De6R1GCModYIAnLCxh8mP3Whrsq
SKglEFW468qmVKaXiTVwqXYTulCKNeCt9qPMr3b8SDKkVyYDlvNW/s87F/6AvhWVpHO6KFbN82RA
strYDn5y8VbZLaOqS6Jw1pAZQfZDmDYPBl1ud9e4OYvBL43YN9VrHxyr8p8E9vQulXod+Qbwaulx
g/ekWMmAGUC8kQF1SPuWiXpf8qQkEZcN3rds/jQhZRIeJmUQkPk7D/MmMEkZ2nZ8sXJq+KH/aM6l
onp3CN0imWIi6LmklEc+CfeLPdfrXZxh2mLTtVPWO3dggoSqCddP6nNXIeOLnWvOQCo/BUYdqZ8N
Inoc45o1JuAPz23GNOGH93JFh4+KT+faVNz1zASrLYx4gNbocXYojtam/LMV8bSzWnmM+ck+4wu5
E3FNPYAOiubiMNWum9K32fyr9GErcZib9rbIENKs91E+GfGrap/nDlvHv374LvlKDMzzYzr/G6x7
2L+T67du6AJLqg+8mlRaDyOfQkvf6VJxxRRtzKKi7ArgNHjMEnHUltVry9xVZybXYj3wCE4kpZVg
TQBhVWGkwoOEfSxHwW0GwOPC19ADGNrb+r8lsJlVgmsCIaX+3NeHYTiyxhZHxs5lMjtgY5iIyAss
ihEIARP/g96+agRCdgyRjezFNUK0CqqhalfGez08xvEHukCE8cwUbw3TvJKcn6JKV62ZEZoQMYG2
Nl5TfMbO8NTJ/qKZ3nYgG5X4WBIegAYenWrdLGvSq82IM8PRP+wyZP6DswUgA/OfGcGq6gcV4Nb2
3rQCDaIKSDub4euH75oSWE5/YTs+2/E6nm4j+q2HhqS8dxOmqiW/OrD/je7F0vf2iJHY+dVyg3kW
nr9QffdQB2PnMFKVL7MYGaLOwNcjze1vsFzOy5e+C5vHBsuDa3UfTo93jdQpvO47WTubZnL2Buu/
yZr8ZxEW3gXjVmiC/BztFOUctVbU6n5nkVWhtWdjEvuq8/ahCHijtH1vixtKNYlYxCbEh9bZZcna
Y/sbSQr556hHXFhR+TKJDNIqQN7gLyvPBXdT23dbQeIVrVVav5felQwIOtOVqJgnCYMQZ2YLo01y
FQthCnPVsKZ6xGuWxBiwMxIHI4rl2nwTyY+sLo5zr2rUpzZpTUK7u2s5YCEvkuZ9yJg1zc+1ifWx
PrNq9eQ17Xb0cJugtANvo7GcR/2M9HGK8ch6wy9TPs5kDLkhSAoPemBj/8lMj13KDB2S+kYlewzs
8KBFCBlJkJx0SD2iHAh0nmIe+La8AvCenLn+p0DHBRkHaU2lQNMmiketuXrZ9O04HvGK6OHiiycF
xsFaR1pOKamwR+Nd7R00/Wpf060bcUGQ90YfebS7zYicbDQcc/Fj0yOiPpvRy0wF4N2UTgfrE2Fm
d2eZv0bLdzzC2Gp+miBdmc5NYnGPUKpxJLV+NsUkv1LPGaLbm9wffCntTQtTbDT1ebRvBU1V5/ke
zbHNtISQccSe5FSDqIavQ3pImr3lNf6YnMJo+KiXyBmDJIdvPTzngJ9sqsBBgabt8vQb63q+BvTX
OayQGZOW6Hp8p/rwLgQ4c6aJB6EFFnEXKc9MSXZP85ca3Sr3zAP17y6yd5Vdb0cMYS0hmULHlWA7
tHrqYUk1YjmGH+enuHm3SQ2woFFCs8bl6azIqcBxW3klZhTsDU6gfbZD/KgQGj0P85DYyzg7wus+
ynA8QRSfTBC/MWUgZMpVhRDZM8hjdoX2rajrrnXKhUwaY7EeGG6QyCSb3xBxcmqtjV0RTVXiqcTU
P8r4t0L5C0jss/Q/N0/2SAc+94siVlyPyDYhWqcAncAFTq25TgXsPLr9Uv3FM4218yjLVUfZIvdR
S0ibb0IQjkNyQGEJ+tuodqbICRLDPFub20Lj9EJuXQAmg7INhmPggzc1w2OTLh8afzXlFBbcvMag
nT64FSp19ltRMYuFe+qfrFnfxxmri0D4sXnHhJ2Y8dEiP6pBo4bt+8QO+yA8Im/LnZka1GAZ5v0I
FQzVEf+aJvErQEst+PzkMkuZGZQr/sNcf7GsBQP1HeDCwHBXYnJwofPZVp8lUkjDQNUkkkoS7lbH
B7smEGu616xMaNyXiYBzRiKKz3JKH5F5fZSaXj9nYKZTnB7LRl+5MzlNOEPCcxb9W3zIc0kW0k2j
1ozBQOHwqnATzXgEpnU/HErraez/Mp5Rp3pkbjPxVbQQYcjTsufmJLOoSI1z14yYskfk8s2Ubzrz
hySCB9Udde3g8mZXU72SRJDUKRg78nlKrFhUkNHMR1Uy2WiuJsOE6LlzzkZI1VLftBxRbiQzlKB4
htrW4E9LcrkiyiHeeM5XnJ8BO0HjBn1nldcpYAR7c7hVlM1XH97GiGDQliDhX5F/Z1xaEhWWjH5F
TFREWlvFVONRFGADw3Ekn51iasQOWPTbGTQpSTKYvMeQODSr+Tf3BJdE/bbNjoZ+cEtw9EW8zbce
OeeG92qiRo8pyaeHQhzj4DwRBIo7t19PUJUeg6e+XouyWbEwzE+iZ0MaR1F8cv1RIyWIb1Vhgjaq
h9btNpYDfkbx4U1PdYtZDw93zQRV1ECrTO/xn/ckxAssUJQw/XuXvniE+NmMxA2McJJMJHIeVnLO
1+kUrxeBhLtX5F99cy4XUazdW8ia2bcuyY+5j9PdXrCqP28+ewjBHqOBsNp64ZNsj124ZwPmMFyH
9IpPqjfWY/WS4CkzwK6c9hvX4EMhqboKrrKAtYb5uTUJ9iYxQdsXxbrtbh7mxxrfuXcZOu7Gd2Tw
lTNOGxvYcqz03dSrk93ONLqs1JhHvAfuIa8uWYEF7dxZZwM711ydK3yEbXSx522qn3QStgp/XOy7
VGElgwW3NPeaA87gmf4seZcTQmIwJrCfmvRL9hVuovaoSHIv7258zQhU8cLfwvtkQ4WfVWLr8fUX
d7tIfW04mUN4rtWutl8qDEcKPTef8VSG7odsnu12fKx4T+KKmL6ueO/Me12/TLZx9MrimgTTUVn0
QDkDvpRa1DH/9OzNEM4nLizeBGvnzMZW6GI7TsORyEwe1QmdPlH9rlXTX0FfkuHs1zAu6I3P5Fqs
CDwBKworckehszl/yAMscjwS2CyJvFSFvmrwnI0NIy73p1ZsjlEjHrBDmxMi4L6p4EPZX71HdU1k
XcPALTjKMXsk+zS0foPge15qMOfbC17lgIhoXKzGuRnVzgwu1Gy/w7yNmI5UsMZD+Tmmf97iZ/O4
O94jgqOWuMtgn5A6JG8TCcl9+BSRRRe+T5xtNm6F3rokiw6DsWvuTngtwdLc9pjq5iEx/4ohvI41
SEO8nhJ+d5KcBjt6Vsh4IUiBRnOkGlTbz5Cs11ap9ZxejPJAWKRnwwndnXwVM+UdtlH84+EkLv6s
SW1zksioAy9ZnzzGNQ8EviUhp6uhjMeBG9EVpKk6DAfzcM2qX8qBn7y95nm8S3DsmxGDfHLyJ+vR
zSIqSGLAxXWMGorSZB11eBrveKY35eyc4vxPDERTFwb5Yj+uwddQzVDHeN6je2C9dNZPEOg7A2rd
9JJ1hoK7RBlHxAvAlqTFtmHmNWPpdwkuDslqzqmtNagyq0x9zzwu4aUFKRHuQKjHxoSiLW7IRWVz
tKqnlsElfwKjKzYYDOvQurbJU16dLe9IUh3TLCc+p9nabi7SRvN6zHG2jIcsJpce2GK/xGZ6+Bge
dXP5paA5mDZ1tt+gbziMXm0NcpQdR4FDOjnSRFM8Ao/YCBRCBPR44bidlctVg2ErXdxVJt81osoQ
h/EtCHLdvOCPSMSQGpsqrI713xFVrnQ90jt7pFOBDT+b4DdHwjGnJSBT4nSoI0YBPQs1VrMSRCxW
+iaNW2y7aniKS8TNzmDaFVcXOQqSwtv2gUWGXEqoBJElvmQ3H9wufHQsNH/cbtwIOWQtU+FAG1eT
WXig7A2unVIszcqXRgJQQSfQc2jhK7zxv6tU925TGoAeTTvJ0MnI841RpGpnFUVyjOeR2OCEVIHw
wS5Jyo2T8GSAKwDZrZXS4tVsk2STx5zd+ojRrSSWJWKQ1nua8xqNrtoGuox/SgIQNRnuZJgFAEdx
yAxP7fUenT1Pd6L0diG8q5nruGtB7JJxRJCae35zsXUTNe1qz0AdDsneCjrvRExATaXhnSH3urXh
kTnY8oyV+DzZwXTCJNFvdSy1pGdgLfBI7srJcFhkXo9+q8ey3uS0fAYNfl9nLpHz5sWpsKsNnEhd
ybkvFHPo0AR7w6p6zReqzJ3ICpIou8yXfddYvPWMYcR0s7lJwyXKwgo+pNMTo+40+NhxcYemffQs
zn84xKak0XRZTP/Ami0KcZZp6AWr7mQdLCzFXJJ1YqDk9Un7hldyO7bBLnXsNbnrDDLoSEfgacvT
UVnD+ruxjZ5Z2KwMvstxe7Cyrjhnyhwv4aSO1pgQGG8f8rSAF+yfDYAarVfroLGvcpT9a9PBYJhF
jaF9KhgQrQyzNMedKwvGIqEdSn3lJTbaFvWC2Je0CwJUrrbHvVWo4Boq+pDFJsntk44RDuLILnRk
fJ0/L5ck77iU+23dkADDdp2PXln7qrkzgnmoBJWnHWbvlpJrMdprrZhvSfHYmiR/MuY2jL9pgj6q
rH2v7I3FTR0xghD1TbXXycJ7OqarWltuQPvboA7Wi/zU0Qjj9WeiWG+SoMe/S/iLmC9eavie+kvJ
vxgTTX9M2FBznkqoQo9FEUoabylBI0TnYEY2Ng0fgv+f8O8mfi1ip9C4/MfACgINJEn+ItXnBeed
6b70dkTrOc6JQznmvXV6+01EIhEiE8kUmiItwuqY8OmJ2W+0JvMNTQmKcZhqFJ4HuQBSbdH4Qy1X
CGhxd2rbndDeSaIGLHXt7WxeY2zOsB32WbYxgO3MWMLgu/479/l2gJxJtO8x+Ockj64YVy2T0onz
u1K/CqO143zEBQa7jKZ8aT42jpUBXZ11nXErxhVlfi+NjhwHLEN0RNilUhzhQvyhNMjmFCDFx6RS
RFjhKtdiwFMTQATEkX2m5nMnr0yBtnFQPFVseOpKfM9wf3hbed43kCyHsv0RxWs63+bo3KfMPe0B
9RybkQb40GbEocyrsBxWog+3bX2GKfoKiuNQ0mc0+i5PcF9Xcf4b477OeD5FQMJ3+14xeyvCdzN9
yS0D30fs8mS4O9mRDGaY+2RqTh25j/hgquHL8b6acd/Kn0r+lIwtC8zq2Nm1sd5G3MNYxprM4haP
cGOIFeyiP9rOIcYTX+EUNsJfKy/Y5ERCJrr+pOA3caYL9cIiAuRSqseAkKbpJeY3DxFVAhpek96T
4MVyMhp0C/u0di767l5l0R8AKx1a+FLUY4WLFZ2tDjCZmuS6dDCXijnTgr2V4KmEGMZwjNKgQUFW
mrLbzM/VJf3dI9OwG940jbMpFXtXnKukXNfwnppegVBL63smBoftH2tFWkGX/1GEEQjJZNVaBeUz
fsGHHPV1kJcRJjHAy8JuAQMFWS74SkaiG7Ysv63lF3u++lWBlJixvqnjoZnas+SEZ/HJPULlMWjY
osT2Puy6Z5vUsRr+zZngbFLQcITm6GpblXsHA8SI690aOqiCbp1T5HJEbjM0VIMSxMOHhmyxLEG4
9ULbpo5+SiPysgrXLzUs5x06OxugixUQ4Qo6ZZWFmzZ4G7qy9i2poJhAF0iQo3yfCWenhbXVkxM3
1B1e9jthqLPqX1MncGuxG96XN2PQbj1gC+vpkQt6JPY7c9oIASEyWr8Q0h90iI4Ib2TKG8dgA1kJ
kM4s469iwGuBt5tsFLcVDH2rIUHibwtsb/iotU53QVsLECL+YL2xnk2PCj5RL+Fi6WwIhHZqXCKN
E7FnCt62R8gIWQ/DiCIi8jMwMEUAb9SEaMUEOUvcz4NNFT246Pve/j+WzqspciSNor9IESmb0ivl
DVAFFO5FATRISnmXMr9+jyb2YTZ2uqehqSqlud+958aT80ot2d7PDUqdmuc8yu+TuDg2kXEaTKT0
obmoznmp/IL0DPn2FfHXccMnjgBYhUWQ3YP4qoQPnoNZsPelq9Doo2Ogun4lMdeeQrInNBVgtF+3
5Pm/enzGRCxL7+x39XhsLXTQfABDnDp3FhaEsipurZhfB8BlZQwM3oRyh9nlMM7DwW4wBZgJOnKf
xY810x9PAl4x0VMG+6uRemePAgk/bmcyAH2PmLlk+uaUm5AGBupDgwCDevTyAv9Iyw1lfjNi8+Qt
7rQeEZsfyVTkIixaIgws2ZNyGU3lCJHoXAFbVJ7lR1XJt2EKf/MCbobRODimUAR66lZA1YRO1KOI
Fd8eFRYBvSYRa9OY5d9eB3HRLsnr+CxaGal6MYLk09oAYORYdzCrdk3g3LKJaV+Vgsx2GiaumCrs
ZrnJFbTOtT5Qy8zs5XE2DW+TdFN9T6ayX9Ns8m2148Yp45fGcR97OK95Bmp/aMfkaYiM4D5KQ+vd
yhmhUiBQrYxIURg0l6R86ejrfSYADhitw1DHaNXQlgCArgojx69c1c+DHjkhTs5+kvaBCsxDHiB/
6AKhPZEdanwQFi/j3PJx5fxT//L9SREU1WzsIEqc52Z8jSsPfwB43UJ8xs0AM8Y4Ni4DDPK2H3Im
Ke3i+WxyzCLKvhpTcwi7d2CRd6KXGzP5VFBsXJCD1Yj5JbuDzC6n9H7oJ25ThNszUo1MlwbONbG7
rfNTSJS2NOe95/EXO7kywHzNuyvJBD5hHxyHM/TbTTbh42ccG9CaoZynUv3rhmuZ7kDFxv534cOq
Z9EI93m4K1LwX82jZf6ICqEudjfddCt6jIoxwckh32gODVXbnZssPA+CyQVMkyTxyea+aVfs65Kt
c1xO5VRIGvu0ecHwf9cvDYbzQ+cR1Lj00yum1ZVZ/Y68zBytcMGzG5sBy8k73ZkYSQF1PAb6xBO7
7aPzzKNHzVYe7Z2MN7Z+LvEjUKK+NhCjkmgvs7fRectyTlnHCp0yGa55/CUJ4+ATyNrXumiOTg9u
x73GJqvulsMH3SE6Py86SobGbeM7b/LfJVGzPOQhU0GBf8ZIgvVCeEHtKluqTCaSHv7JCiQ6X4Gp
Md/kvjzC3ONxfWwDD+qLcZR+Rt1d8xn3r2FzyZipOhh8w9A7NeCqBZO8Kqku4MPuu7DlnjMxXLDS
n1mWD1bq/2S99Wlxsk9SYz+EzicHM7DlSf4BK3Jc65Tq0QDoKNra0U3MBxG6v07CFQa99a7w8vfI
KmGMAf6vnZHpPHEk2xeciXGtMPaWO5KE4Kx0hvHCxBwMmrcYbaaqtO1k1vM4y36FEwJjRTFQ+UxE
eze5OXfcqb9IEpJl1hyyYHiSoQb13d3mgYvjUL5XnrmR43gJNGbwhnoKniWabNCgmDeUB510MZo7
maGmzXHZgYhwBpM5fVXeNPUm6FNcUgwurp3i0G1iX2dbrDQUgbB+NwQuk7x6ixakeB6N7/BpjmER
IDsuuFU4lyT00M8A1HHnSdtbatX3Iibbm/My+1mEH9kILo00trnBaz7W2zSKHn0TBm8fHgys3pgD
euJ++hDRwKewdoGuxoUGEBVOUaOqI+6SfRuDkMnpDGcuc5cCYlZKYWhyCL1A/VfuY1MvRWLebkwY
lKrxPayhL47eF++hRtzDoJSa98Kt7pWptgYVNJ1j3li92WVjyUS13alQg5BDL2bHXAWG86+NEOqg
6MPBPFj0ssZIn1OWPhhFuG2bBApSVeydqnru7PpsFGCNwNVN0kDhIdYUWNXZm/M3OXTrtgOgH0HO
rKtVHrecKgTQgfReR81flQiqWIf9lEFzJnx+nuZxV8E+ylHVYXYyqzIP0PT2FRTqIcIFTWbtozfr
acdi5BNKTijoKC9N2z/5oryXtANy18BJY3b12jXLFwPbubZ5e9p2Y5ruwUnqbTJkC0H+13fSQ8me
Dy/zIaY6NbDEIYZQ6npqnRj+Qz80P47MH0KCGkYQXcjP4LjC3igVxE0Grz2LHg0x28BGwBD+S1hw
y5uqn8YgljL8FxFkX83jx9wnm6KNCaez/vZtn2SCn2+5bNARWZ0o893UmkQiPNmrTE3mdsTdQ2Vd
5qIic5k/xKwOaZaeiyUPNGKaHmqYtpF6tbJ6UcDWoSFPEa5iF4z94GFVCMW+Naan2oof8BxcRR5A
d51ehsy+F2Cq0zF8VATohOqujT1uKjO5mjOWJc8GpTwG58XdrTvmr3lxLWKCXzU2bb/8nlA5AdOc
Mps3zC8eGi7Jd21drec+K1cGJGtAFxJ6BesXRvYRGTp7l3bKoIlFT2aLhavbuVbJdQ8eTY9zN0Ql
TIJ0ExfhKa4xwfqFoPTO2GfSPmrm9Do0zialQZ32P6dRXvRY30pQLzqH/4gXWKrm26wmCVOzA6WU
X8oWRQjqT+RzBGvk0XfKZwNsOFxTaPHcFyHXWow9DSG3aQlBGzTrYMv7PrZYkGMFobdZZU2AFc47
jcP4Uno+OqJC8nIwDjnUGPfYNsxyMQgXZ2yeG7cr/2lgrIy8dsBnEdKW1S2/J3yxmfP8MtgQHyf3
MoftYcjDL6uhXo1mQlNY1GD4pHK6TDzZPYk3FzaOGT02k3sIMqj9hcYJE0/hJuKfgjKxFc1vS5DO
ZD7mHAMzQNu3txJLWlj7gMnMQyjgp1TdYt3M6KTK4+ETl/Y6gyTcgIXGnv0oHOtmM1nNi5IpIy5X
GtEiede2/jHNp58mGzedV51YuLazXVP5SOUfsY50qmbwHJwB7SkR2GQX+1jEFNqLkJuGo8WxLXMR
i89qHHcRVkFMRZJWzykzd3Xjbi25nwDwc/+bJYUoSXCQDNlz54TNU82gWUiAdRkKVQFlshIHGOW+
+gOKCE7IeCqSL0j2rJ73pL5IenUbYYwMEeE46kdn9nZhD5ZVsdNfE3WdhD4s/W0oW+v/pDUGaK1j
E97SG13bq3RAJLbeIyY/lvPcYjUcHhHQ+NZgpItfUb1k088Su0hz7jVIXv0A1pGJWPfqAe4Cdsdq
Z/Ml91n0VU0vkph/LrEA6GI1im7Vkx0Z8w+n+uvjx3jcujaGgw89YYI71ohiEo4RsZc6+W2ZXhb3
ADTvGKWXeCrK9jMwfrLuzS6rOy6qrvePJ41R7rxy5VnIi8OTphYnGEYv37lU7r8Op79+in0s+COF
quZrZL1P8tnTH7H768ru1Fp8eY4dGdaKmedzisGVvWFK0epJDd4WthUuBy5aKeXG4NV888cpXmbe
i0DuctxkgqIa0ZlXFX7J+rMr4Y7njAdZALg1NO3bnJ59cUvg1WjrLSBSVOOz+utJb+q/waLILGLr
jZ5i42P271V/sTlvxI/DmK1VNdFZ5a7l4sLxGLxi8YbJWwms2nPNB5fBo/c42qxFp54bn64Z8fJo
jbBPOJXJwLyM1UL4yDdjee0ta1UzBYO4M2EnciWuNbz1OIyChFVl5/UfFY5LqjjXLjw2IV7G+GTT
i4FZUPTEk5Y6auOrGndwnXogW4L5aG4UMDxB3SGXaxxV5NgZajp4xD8qXthxfgtw41IDtRppKQ9L
elqmho/7OeYkldr9c+zFoGMXcD7LB1q0+K3w0cSlvwko8nET8eOEEicNpXPpqZX3k1rmgNDfGSpx
78koNFxwOq2lt0iyLWV1cfiQTRzsjbnbec6biv88OE1Reo7572w0Ba1/iaihC/p75TJI47uGBqTy
t5l3Iir/IvunrUlAdMdZb03j4nJg1gMHUwyHk6b1KfqFgGGmeAjaYZeCAgm8r6r99PsUyBlCpC9w
HjPHgEnP7Nlx3F0g+o+sIhCKruBCYynI0OpLV0Dkr/Upbj654BW06o6fvgUPxf6JuTeycqykeJ08
Lg24bSkHAFoMA7/aTQG4CFk+TRj7mzZ8wQH4UiTd5+iR5uPBS3r95YXcth0IshIfZ6D1fauCuzEe
8Jww5b6okavHVUxUwqhzMgM8m7c9C2jNITXqDhF101I8aLz99inm88b8G+F7m1gMWL32EAw+7JTv
GGMJdLq9EfssuwXWCIbrHa74Y+OjC2OcM+iTY482jJcGpTheeJLJaeaVHLsPSkBWFnWASoYbEfhv
DR9x2T5bSFqx/Zy2BJ+KfeJco7hjru+tNSO5Ko9fA5Rr6fc8dUjaGljEjbWcMRvUV1g1vnrNXa50
EE+4iWprn41/fps8E6c8IN3euegi0CuIfr5WpeRUQSjffLAi6x7IMC/6vih5XfaKHswRNCxIDpOU
EWxw66vGL5H1JPDkmegQJgGxMnqi2+aA8DZ8edSVTL+kpQzra4yinWDbm0PcL5QcHNM5JfGnP3Aw
nEszfIr5oRup9lUwns2+fQQvf9Ruc3QhejUJn7gYVidGSw2fX3CqDE5ZB+Ngpt12X9VU1qrXcqKl
4GAyuiy4n7qacS7pGDP5HWjc7arvruC18bYkJ5wQblXxG4/hapLDZnRKmkJuNoTfwiZEn7FCG2dg
Q65+FkSge/ukgDk5zdcwPQpxU4RlvfyCi1AA0OcCaumbBNNSsMrV6dmUOwl+LXlJ5+SsongTB6jG
9r0LOcqLP2OCIdXywGXBvsW4nwTnPvxEpaLoMxt5dmnFdWoqcfqBNSveea1/l9TUg8E74NMYW9+W
ce8Z4c6nR7d6C5DRRHmZBPv++Ca7LcFqHT3HDNQ9RmNFuJ7wKd8yyw4OpZhwBol8WrxxfsvNshNU
z5+NmmvyNk7d8aDmkqLLNpzXmRDJik8Hp4jChmjbOpk8OirjQ+ADZnC8nEIFB9FbC+CGXu+ST8Ng
B1+mqvis62StReN+ZUGd7qNhZlrdQ/3RXRWvucl5ZCJwfjedl5DHb9SLyNh4zWbKDkFbVUimGaX0
gFxWaT5ad7XiRChF667NtCwBlAcub2RanZlK6RPzE9plfNDbXkbA05bW0oUlip2InWhf+n63S5ww
2jcce09k/cbPqgox4Mp9o8HtumE3fqhId2dcz/AXemgYYOJZHzyRPLiZG2DUZYVvhJqw+jkBLhUD
4ticq3/jEBWbjnf6pHl9GEi2UOpUx6clBmdhEuNYD/M0EOnEI82w7F+FFXodphrTq8/lcpq5XKiA
Tz9Mve9RN83NbhX5uwioVByKHxDg7CfT5DwVMr7NCmpUZLDl2bZPrVA0gdQeC0pfLZmxnvRM5qMu
2pEpZGPKcpMDaFAdXF0YJwLLNjk/SQC1zhd4so842ao/+OyIi3kyE7q2y0fDWjwkaA1g/Bp96lHv
0SFJLbtSpsdxYITgudg5ooTks4jC8sHw/P4xKTjlxu6s723D9/aeZQGD6wtQYobbflHLjdHdLf0V
3ZgDJ3K21SYa4Z1ISJnniMa2nKQoT9lceenHXHPVJg9pksHmrZ0DGjQzJniMPTBP7ePB5ezXkr+q
gXjcwbMDwJe6gvQf6PUkyNJjbGClEVMCXW3+73/JnHU7G97Cps9rzlxRZDdPdd6PPIC4peMK2Q5y
S5QhvLGTGm3Ybr2BV1YKGa+DCmjliMyLZZ/hv1c0FJZMwHTNwOz/OdVMiWTZuuYjybaa3iwadi1H
2+u+g0mplI9XUMVc1GVz9CLQQwHa6dbPSAMVHBYZ8+AHr6ZuRH1sBS02ZnxtWptsaOrL9znoh1Od
kc7QyE7XaCa2K6qlzUdSYGYFDAcMNtCNRW0EAL6erHdKTeVHTsTtpKLG31dNl/CZSLw7lNxmx2uF
MG4SuIymVm7syc6OibSTNfUtGLwKK+RaBL2/qhiLhXbGZT0wy93QhW92Q2fNXMxfAn3v6ilblbtJ
uMMlRbvfmy0DwbYyhn03U3Ue+TEO+IwLvpc43mEYnT03FwlROcVVp1DnlYjVYSH+PwRemwJybbtT
3fh4S8zMd36qIRA/IghijmtA9qyGnQWlj/HDjMTL5LhnGYhYkqIJ91Y+jySTLKq+HJmKR6MOwrUI
YcwTHe32UY6n0hjohuYHrI4GIMNnK1TEH2cyXwXDER4rYx1WSUdoG2/YaAB3d9y6pKOwLl5aw8f4
7iCrigJkPQee5KO0munMhZVjTGJoruNIsX3Vj5xVs2ADKNl7oqmGUzTDYEYQyWgka0oVAJjnCl4h
V7SNTCGGq4hFbVIaDSoFUdV4YMjN1nM/ZGCIY2J6IaCEkWHC2Ai2dxewlKSi5sDyXlxGS+hNnFvD
fjbq5imLM5NWrEpuXXM0/xHdWAA0UmCSTktBGxFRt7+KiR2584xATULU8oQQldyKslpSRP40vtAn
XayFDsl2pTWAihpb852Tpf5jVFCWZyd9B6fOx+0YcQ2eEoWDp7EMB1uH5x4z5S9pB/MdCRH1Qxbk
1lQXfSaTb33aQG03MUdSyH6MNBgZg7Jyw0lhcQqtVy9DfjDlfJ8WOP7KqFH/2nn88cscY6rIMogm
YXb0bJTlEmsf9gE1AmvCV8BM06qItdhxL66m9JYCgwpjAxXQPM7BW2QjIFqdw9m1MYPmnESZPBsD
zWljhF7CSTK4UswWAT7AssD60vX/6ikbnolJylc9QFCe9YSHuw26va/D/kRmbxownpGRKFSEV9gY
3eC+Cszqw4VGEjK7agmcOAkBKFuTdGZKxWWOfHFkjxye6rQ2sI8RXDN2pCKW23fPqjS75ZuIYM+W
w7x034pMzr+0N7/RX0TOEJKZ/Mb/YuFeNqgecV4lhtl8bJ4LlmUdCrmiUGgyv+lXk063KSMx0AMh
GIPtJgiMnMXpt/Y2UXlvLjGTdlXazLdxuafiJgecRdNxkmSzx5ZrIG4+/7OpWYodcXOHLTv+Otcm
tWwjnm7cLibFt27t36WQc+gnOCBUbAyHtzgbDtprTmL+9sx6HVW4IHHg4Gkzo0+LxEtWfnpZSg7s
z2dWl+HMSq78i0vDVTs8JiXH2BDPD0y0JFynBdQLDsIcRa3Kpt0TUTDtP9GuLlnwO5jbzHnVrSD+
aZO3NczioQ6qxVOIGV7F+wBRyR2mnTWLtZtdzYADI8V32NESWmClc7GZCdTJ22xhpYzxO9f+sZ6X
nrmkBeDcQgoBT0/ByozDt8hWpmeRMe6vM/Vy0CsQhTs3WgdwVtJ7BeKicd2/UnE9wZ9TfsXB1rFB
+chX0dwz/rJSYrWkiS3ns0r/SSZXffzPiH6bMFxGYHdG/lQ2B+Uj3aHAx+XKKR6j8hsGyZKp4zqx
tNu68Z9rXq34Q9SQl44+AyKDf+bhNNdftGstGFG7eHSojdFLRUT3OQRHpd+aOX9l/T0nznznToy2
X7uFMmGcu/yld96keKeReoEzhNGpadaLh1ooFNP5w+Qkl2CXVjXz9C8TsT4ESmg9p0wZEq5TTXNW
2dlKocna+3Gej3PcHnC07C0unqZ/cz1Gl5SwwiEc34CIrBz1VKinOvzorde4o8wU3mN/szRTpNch
gejO4bCK+r3vp/cRf6kGAKFFQmKSQDuuXv1j4b8drb8e+s4UYz+LubStg/A8IsAkFEHVrXkFD7xl
b9k4Ph0CCS71fdOc+gmK/LgTHDoETazlMqSeuIzLuyE/wado9S6QW6M65Pkf3koUfespk3hCrUMm
tmVzzSkirpsHy3JXNYOuKIWbLK8ivZis6Xw6txYDqSTl+hu+SjzPnKPJ50X2RzxHF+IZfNhho5DZ
yTGOgqsk8RWTj+a2mS1nXlF+GTMugm7oIZzrE1yYLOMwUkq+pFSYwEf94ZdPGeTWEHqsjOzjkDhk
3AHh+MXa80ecDAmHeLhs8TslNyTA45VR8QO2gBR88riy+OACiguH4jLfO/glBHsTNj3q2sqzkbsQ
GtVgsrYaxlUXDdDGkN/kfi36R68u/XUshxPb0F3j0upXjzdaKaAi3leVIG7xzZh209Xuycu5s2p7
w4I81i+6YwzwAFh3rzrMXfAbu/4hATDI4WgV1umrZfU3nR1HfAdB+ZMk7UeQGhsyAAxl5Uothn1Y
DbcsrGg82DH8IZxHwllpArzOi1G/Z/0pbB+LYQ+FzAAGgyYGC6I+m2QeikMRn3N5jtJtbj5n1UCn
H8iAovrIORJguHLvfea11ts4ckWjhubbti5xcQ6YCujraC7pFl+XB7d3gn0YvYXBhcpIP38ySz5B
TNANxo6JChl1l3Jfdf2OmTRQjfxkU4kbhTN1wQsdV2My6xFgOqfaxgaJnirlyoCR1ETFCs2AfQkl
IEyf3fTZGQl9VS+h82Q06AXWb45KnpNIMpnFxOzgsnoBC7/8Z631UgXPVUbJRnIzCPrXQFP0TfFr
PFuOvhXWC1aKuzp4tpyn5XeVujnVi20jKeibkT7///9xbLVoBe35z8dni68cq1s6Pi9/wtM3i3gl
v0aJOl/Z5c/yldnkFILBCIhuXJgh/P3s/A8LIfH65jGyrhX3RZ5V3g0OoVQOwEm38hGIFCyOsL9k
PnUgPfmtlVMhdUiveZp6dS8Bko+mzdcoL2U4XbwCgzBdC5gKYJfwzCe/OXZMW/NVPD6ElAVPnrE1
MvyT/q1NSybJOZlrg1B7Yix1RpeEf7QYjI8Bj7rHJkSqjYTxw2B1mKMAqGJ2KEiC1jP1kVzdtRM9
58G894WEhzI+pPlbXYNLiyQyJie2ph+PYQrEOEZQ9wfx3Voed6menpfUal8VC5niMpu1weOUJOva
ZXJok/P+U8afq7lgxDFJqWzH6NUf3salTKage7dNCM6ND5Cw99XAyLxI8PtbvzHmBWJ5kqk3jhSM
5FqSAaO3/FACZogIUrvKp9sJ4xrWZci/EU81C2ZIjAGpcI3LDeox9voxBxJXwgRj4r12KGej+ulR
aVpC6nfXT96zsQZtG6ziqiSxVVAlxO+VTMylA7Gio6Ux4t/Dc0BYa96qksd9W7tj+19ng/vieKg6
YB3h4rVOsuPFLTZYEqdn1zAqlG3SvYxbxv1QDR+DXvgjgr5FxubTXfravLFvm8846bchzlKaeimI
H5iMCHIaagbk4dNCEFJwC5d07kCOsy1DIjZ2Ed+WixAMFun11AsTXpwjrHuTSm+myXGx6upgRyzs
2+40wyzH7Pz1nNf6mM3OfRmQzBgmk4KNxb2u6ZvJ5UnqS+C9RmWEgTnDcRsHXKSMDsXSLT9H8LdO
/BGQwVDtcGcYXA1cxqCMOqDNpMQyRnBAULWF/9Qy+l/ePvfPIZhKuVra/HTdi6Uxq0XDUnN3IDO0
agvzfU6M56K/tzL1w7jTln+WmhEkDOO+NhUsTHXssUkn3DgnXf6wX+C1FZuC1Oc0++vcohIYo5gm
FdVFfFTtZMNs6s4N6KAx3ddukPz8M/4aB0sy4kczLXa5XbQYmlBwveQ3W/KVWHAzLHKORyq+fasF
HensrGlF8qcJV5ZhnFrRrNj8Nn5wKcmbDxI0oX5Zvqerrl3OcEnBbbCrgJRo5FLJwKG+KY1s4yYS
WOdzwYErIrhR1A8jl3p7/quXplGSyEZO+h9uMiFTZZro086dACXiApY0WvPBN0uKm2dY5bVJ+Ytv
EDrJCo4n7ogEOfMntI1PEMv8feHfDALgRiZyMAYJG7a8mVZlYBNq6XM1zT/EcVKzf6o4RnO1lozJ
ncjBpz0BrfnwwzN6ydocYLOY0DbyU+RAx8FKi7wyZJQ0EcRKH6eAAdhMfnAmloaX1n/wmXfpkd5Q
1DOv3g6MVXIR73CNE7kyN4M/74ZIQQdskDl80tzUnxAC4xVfRe5V6gDNj5M7qfDGW6B3OBsMin8g
XMNQi68QL9uaM9zAiJaIuhhuVCkZcrozEvgE2GbqCe0OK2+J476PzcdKctQIB4B/HaLI2Rnxubd7
rsq7yv5XB9e6qTcdF7kKaJyGO2I3H7VprpdGO+/JAVixeFaapyJ4AGq2Nbi0t6Qchj97qI4hxzNP
ApoLp3XKAYKe213mMCq/leatL9lompc4HLZtDNKgPc4+D/2A99GkRmDWGRWd9cSl1jLfnNbbmfrD
az/7yX2XzPNH64lDy6ah+JIDkWDPV6e6AyLA2sJQKQ7izexdKnUYzI8OlIdZwSNunlwaa2KfVvP8
3UKkABQaU1HXMLgvaMXsvHw9WAyRIne97DPEm9wiO2bjaxYxrgtB1URvcOO4JjK9FDRp7k11Nqz4
pycHpCuahTAmOEm4cr2OVCx8wqP7ny5HRjqmwJ2R3LAwRu/94CGR2Zc7Twcrhf5E77cX0GVSWes4
ie4HwtsS1b0i6ehUXN0nBbtcreXAbc+a1c41UInTnLxEh4XasmBKI9eUA2V/7WsU0AfSBe/Cg/WH
i62PnY3FD+0WiwWCtYaoiVq8iuE8nK0ov07Uhthgo2goe5oz2prSn3i4zeT18XvbLLyu3NTRx0hL
Rq9vU+ecF8SgKuPnIcx2IrRPXRtvtCpvk5YkD9HPMcS56zYeKTQxxoNbOu9DDQ1xHwj7NssY5D0u
V0VUM6czLXX3DRD2EO/onIAfauyc1aSNt3UPwqXyL+DX30snuE98CBJsj4Z5JkX6nLTj7yyzmxFb
555v2qB69eATjOkCcOpoYVhoMbeSbuXWE246VJdQP/nt1RqOAY1BvTry7IWWfEh4BGZOYdp+6afP
KXSPQ8bNzqBiSha3KoTdCTibOfpg7nzOA0396o64LAnnJj+x+gGzFYPzEAxROZnwdCVPtXPO9NUg
oR3kz4Uyt1NEbkvnN1uSxeOyhm65mo1wb89IVdG6yYtNqI3jFB2j8HFgE3bD4wKTbrg2QkeMOVS7
rPudXlpsutsgaSUTDqiTRTaUT5V+Q7/BfOyg57vWZ8lVF0/lI03r255yvs6vtsqvTyn6YvVWj3R5
R+7K5aIwlIyT9xEEXxpCS3Dx9LhJSrkqqNwZzYIhl1EPjquImE1apBl5LR0TGhT5ZlE9xWV4mv14
V+Pa0GO7SknjZwwocgUgHpICqCX6GvHDNmtVPKFg3Xki3dpkkS08ow3j6O43jajGcdt9ZDiLCfR3
1sMPeam1oARRYCTrvHabudTF+YAHZvWLsn3ufC7dgtmcSyeRiEgoGQQFe/XYDP8wlVyhEdjqpTC5
CudBs6ry7BGhETvNfJoZqUaptx5qfbAGQlCWZfdfbdZBVCidn6ZJqW4KwVSJA8mgjeid79GWdMvN
O8hR2F1tBSSse5HMb/j8NC0/ksZZh9Dfh82haiEMkHleE0Nmg7aw0aoSZH49sU/jcVJsmdkXgS3o
dXQtb0piuRDgrJ/Ia++7IfrNTZPCufpDpNNX7QpIomjoxjT/+chTI3SZkOFn3LbDKbV3ZVSuSsc/
+mQqW4baAwt4LD+YHll0YrQj8WzfXhOiXU8Elu11AQpqzhlqNDkWhW4tsOyUCi50Dhu5H77jilso
XldNyFR1Bi1MGIsMPDfECTtr7+qSmgH7H3DfIpe/hqF+xHTV2KSsr5SoZfxSIXCFbbNtWnmJjX3X
XvWC66uCjS59Xik4B8VTYhGcuycxBaEC+bTDBPfmmEABYF4xtjAjD8w+8klkc7dFXk74e3Ir95/I
m4CUOimJ5wOSDQd8dDGsDKTm/00e59hpA4gMuboY2YptYp5Y4fEiODjcA+L2HHAGbkWpDydy+KiY
ZAgqGRx1icVzEwMyJyehPxpy/YH/1RNRSpW5ogvsjjRdkJyT/hEOUoJ5TYAaXWoGY64wxxj7ndzS
JW+6n2nJDYD5babAbyCxllofUyL9iZsxZk3vvOqrItOQs5aH0dU3/zWRxUI1vXBPFm18pUrSXfVi
/klsDPv8WInzmE6CHWL6MXSwnvTenCgOGPzfqg2Pdn3IPA8jVboqYriVM8101UR/3Ex2GMKuY5Hw
K4wNwsgRB96OC0TcwuSoXdywHD2sDLuuy+XeY1Gfw5H92MKvxpg6fbU9e6dg+6Scn3TMcB/JSiEc
pMTpbPevM7/i/qNIRvQvb1VEtCC5b0Ka+z6/eeBM0YP2Eze3zHP/JSU1U8CG3BdrOkS8BPOlzS9C
X32CR0Gxb+Y3It0uaHjnWDG8jZ86Ue5ViCq2x6zIlo5JZ28rzGrII0GCBFQ9LIfXFIwA3+hEaCXQ
HAobtiFr1ismUh8GkE/uvA41KAwGuN/UB3b06i4dom1WzCZuCgg4HqTomuC/wXB8PfTEZMn07iek
f0pKHFYJ72xmIFZVICARBKd69rD0ExD2vJ3RqQAo07UBodkV1zY7y+E3twj8F2wyRv0t+GSkp8JM
z/zKZ+TWH3MHTq0njqH9ZzQqWlZew9n+tmqshxxb4xY8V7J360f4lGvfKOkQ66P3OtbPk1fuIpQ5
tz+UlHHUJZg+2uprNmbGNwwhsp033gL92Y60J/DVBQA/n30QGWk6zvW1yA+dLdB4E65ULl3hMJST
pLwz/BywNFKY7znriQRmHd9H/s6rxsMyqR6wFwTQI3Bkb6bRfKr7J2Him1tEJzOBuhdD3i0o2/jy
8Kba2btXKRRX9zOaw/zR9sf6PDoeeUpeqsx7UPRnI+xTUgVV0eiJqTgnS8dX/rYg9hi/ccUMbfEg
fHqV2Maaad7kY7JS/+PoPJYbN6Io+kWoAhp5K+acRFLSBiVRI6RGzvh6H3jlGns8I1FA9wv3nktT
wBwNiDunauK8VQ2xtaiMJnxbOQl29X3eJEe1Gy65X64NXwOJZT5KxclmhVmhljcx7IxTdmOTGGSx
KM1WUlLnNh2qR6h1jS0/GsxVU4DiCTt3noOclIP8ZJ8D9lcu/TjZs95YgS7eNiUxkBH6ihoka8jn
WwoQh+XY/3ix81MHTcewaoqv7Uq64On0suMWZjqTfgmUAVuYrAKgfP1GVaulBvAboFOhrhpqWxHR
xVKEW6q7F4mzTFSbEhe4cemAvZH6dNeVb2Far/toXLYKrAbfIZXTtxvUpLhQ8BKltM2SVMiZYYHl
BGJnY+2Y/tn/i4ZnzJy75qA18Ui6FfUpf3gX6kuV3XmJhAcXLEFtQC0YHMU4glMwD3bvcKRWuLWE
YSD3Km9ZUaLoIw8QoWnKcrvhfPBQmQTNt0qTVpPAqPg4cEnhltnLrfkGYNf2GkzBId8LD+ZNSxpB
gN/OGSLcCyx5GZh1JX8X9HbsBaPuvNVoI130ZQ7Rlf6ZHHAeRHtemhzhg0qkYvBsfRLrgkNdMBmq
L4JURkzBRsYmrXq0hXoeevUYSRJlIeqpTFNIX186BSVDHF4omXdKxHnN4peDux6xYBV+umIQ6h8s
ATJvyPaG6L5w1WJ70QZeBZsei2GgztX/MUQ0qtIU8Vvr2+fQwaJRRQfN4/fhSXDksI8AM5oIIjWS
4FJa9oZNh1Pbq5K/RStQfCibUjt6JtwM2jRPnYY+0p6TfeLtdfQJC88Kzblp/1kspWBqhPJjGMdf
1wtnqDB4j2BqOOwu2NIvuzxcNw0hpH0hN7FqLnyJ/cLWdIMe91imt47CkR1av55W/LX0Tg7LL1Uf
iUWA7ii/Q+79a5jbfFn1JaZtKk2YeWZ9rroGCUJpzSUkGzNwDS60jsx3Qknzpy3lU1HPVTiAnUgR
oy4i/eXp14q0TSY90QMnkj8Tpn/pSf5ishMd/UpfNZiDzRTAsyBzLVDLJbugbYaW3LKPcdjNpgQi
V7/5Yt2Y+OPZHFaeRBbxmwEfNimi40ltZrLxLqZiBQ0O4rQeLXPWXKtEN2kFsOtK4pIYeVVonlIk
6OyO5wUVepu3uCRLtlYjbBRiSZJo1df6LCjCVThGs6ClX8PUGvAl68GFVDN8rgeczvPYQhGHuZZP
A7sVlBi72uhgVp1dzX6KqCqve6/ir0y0s6BP4B2cczBgLiHHpTSWRGccIxfNag47ycPOJuzJ4RrD
fjhqJchCqgun4ByNQBsOkBTin6FkJlBXOw+4kkH/gdRyJofNZBoaqX5KZxMl5psW0Ozh0EyoaLsM
tjZ0Zyr/ADyR4C5TOmWVl/tGfLvDSbEOWSbO4PAAa15z5KQi3VbeI8pRZ2ykv4PhY/nlTGddD0hY
A0LkpiOXu/2BaYY571qp12NEd9AuRb406S/5X1GXrqpw6TTMmDJAcYeOZqBVd4a6E0ZyCrKPGNyl
a7+3LDzVUdvnaMhYPB8ybhhbqqyFeHiCYDf+H9Rszpx+/OpDCYyA8LOVmZY/8WQUdT9K+6zGZGYA
fiiXSnalJAxdjDSEQFFWB+ZPEp+KBoHGKx7uoDVRix2YSTT6IcS6oVJzepzNLooGH8e9bVm4Ix+Z
MQKCNBa5S+1P99uy509ckmaTeDk9pWVAwJ4JfM7pYiZ3/EJnClnV1X4CRWqwA8+mf7b89NWBq+t6
OgcOvvISozb3I3KJSBURLHk157tP6ZSQa4n0LsNLhBehsBZZpr21XHhZ9Bk4n3X259AtyRxlIyJo
CDklpY4wf9Ri36WngV0qqai9/WcThYfDk+VF99Orn4W6j8LNFHKFBjgoT+Hw4XO9ExxX059aYOvU
4GYi8+Rjm0prXGMm/L1GD2bMrakqwCZZHh5SjJZhxGnWUt2cs8mX2WzZjQNVW6OcQcoBzdK6ByWI
rRz7e0aJ+WuKDw/gNbFcsQhmFStSq6Ij7z8aD9OrPHb5bwgfnegYCpON2x6cYuPm4LXO8ITNZEVP
gcb6oKKRBndU5+8WUa3ReGzw24WEnEaJC8SBcTkkFxeuXYKH6xB328A+1yExlAkAafZjBhe95uMz
Dt71wVmNIKtKySsEaJgLX6o4sRj6IIjxCQKD7FE3BtM+nkV5Kjox52YlnMd9s1K5NNEXW96z47Lu
84sct5wxembzLWJhAvbgKoAMrftIlmUdXB1WJMbkkdV2ntxhpGFncO44dXJID478qQ1srrFF8Byo
5uGYAr+V3wC37AlYzIQEXRFFkb7G9BFEXwqDn5oeMpi+aOvoGRfN0N4KG1Obci2cRVX9IaPc+vnF
Jiy68Yx56BI3adzCniuU3F9NRdQ7Q7mrmRc8qqgPrhDj1pFZLTP4K9quY74VgQHiFVWYF/5WpBjn
w+RFoiD2YK7Zw73Aj508dT6eTH42lnxqbbGEMraUiHKUfpglHfHgKQkj5QOH+EHD0kHPvXBBS/ey
/giY9TVWB8Cx3XTVkv5miaFzRGEaYgPr26ufbNOMB+lq81QO8EXFJwNXCNeAM6pLFJ9LfrSJni57
/4yw5C3nItVcJl6U8mnO9SZ2XY0H9LtDq+15954Xd+AdQiarN9MwbLJJf2bNl2jMxSCrrQjkskTW
zHCbnAyFUah3MMtnyaC2Db7Yx73hxyuKjwLHx7SdsvnhwoMidZGEceUA8ac2se1yx8cJqZLHuLY3
k9GuZ1OP33jmyb8Wz3uhnXVe+wblqPpUjUPNvq9JkScN5OxR+CsbhQlZr3KyjKzjxdlvyXAuWZm2
EePiJjlXhUPkdte/Sb87ZL2xiAZm3kB1oyZahFRagnyDarA4sZ+BiC5+o1iAzyGa2k8WklAMjqqN
bGBr9LcxPqoTCizedcrBSfeKfeiNr8IwlhWPV22GMEJvtINv4POG4Gdo/LXUt6F+dGI6+G3F2UCg
yEzPfvNkogbxs0F74r664inl1nduOPOIS2t7+Mj+vrTWtXGZXuD4pDIONznI80PLdWcyF+7bl6r+
eDQFFpakCNdRaC96WFGjtyVhLyniZV+uRwnLLL8OLPKV9D1EJUujNC9ZULg5MVQRC7lU4N8jJw9+
WlHctfKzGz9Ue4fKDYkMdsszM1Q8ulwLgO5hBBKmGZTcVeW3wSirhgNAgDG7b7bt7lfc3Sz5JY2T
iDUOCGCrqORjRt+I4ajda2VAM7FtuatYkm30+DcnClxtsTzUziEpXjGlVFacvfpgGFtYEuuEthgV
yCxKhoVWnaT5C6lPc2BZ8Mox03XPfQuOam9UnyqIAj9el9EFENNb46wTcVMB6WuXkKkG7+424HEb
CBVIcGd7ZxeRsWIw9nvY1veQ/OrjCuKLSi/EUbD1KBQnlpWsyc/xj9UkGpFfPVK8aX5SgY2LbdLi
JFVt5/xIxkhJi/K0WuYtMi1hr4NQBWOmvGntQ60IvQuew7Dr0ZcMD49cP9nQ1qFFSOOZXX66TBLV
wd3EzrUHzNcrvH7m38DMQ0Y/ED6oIacd0IYIhWMBc2IcD15wqrOVCPdO+0iCa2oc22gTIJkvGXkQ
Ztnsdb5tjzIoaIl2WyuQ2q2TnzOmQZwLTGmhTEilnTGc3AyN77IMaRCLbimVfpE1Z89g5AO3vExJ
9UM7K7ZpuWjLjw7gQqhHc53RZJeShCGfntpNMOZZxgPjQl3Qhh1jEuZmOCfwwSacBijKK3dbyLWv
71X1pCFhmhZXYOAvKuS1bNkhLC42hn8I9E0D6T06qf6FIRbbqx8tYDTAAeJSczeXiGEQhl0NbV3z
l1vXjEvA2OtGtUnofeLiS2Xk0BruMoMm1ExCUMx8eVa9Gfoxqk+2pryVhLypHwa+AbL1au/SYxtv
LhodXYnaR1YbS/xGNvKOGFHDhV+jOkSQfoVDbcX8rxB8jLne31PjpGrRYoxYci6UYVN0ixyLAiG9
HG619hhN4B/ezKhZII8AC18YJnT73S/vApYLLACgggWw1pByGCOmPuJGWRYs8isDGD7CfOhWe0U/
Gt0a0Pj0Lpn2tQDPj8LHaF/oqdgHYzl8s8ldBZ4r43PN+MvijXjmOYuj8W4VF5uOK2xfQj1Ig/Oh
HFaKvrIS5GFei62VPo3RRQcRNfhXS8Z0Lm0o4iQtKdYGWS+T99V5dXawCnk0kTtepA5w4f+tpe/d
S2R2o7sIFfSDt7jZDMk7XyHT+JAOKp33KZagySycrBRsxvX4WxJsUemPkhk6Nomx5NtkCBgdM+QM
DcXUURu5dbSjhQwn0651Q62ivDNXwcuONgPVVJcuUMXM4uocIFJGQmhEBDlkYBkeQnUPRgGRgsDo
0ep+mU7x3Ei+pVa9tchywCv+04ONgqQi7TBHbYcGmkKhEq4OAcZtjtMhUagWn070ippd6508JYZr
N2TzcZyYKhDAIqH9hL15iiA15uMj6VHR5Wgcw+I6eXlzMSSsjj+D/tMxbwCEUJYzD0F2m1RpvMzU
+JJXzW1w31uoapgW1Y7ZT36V9T+ku/uGtLXxN9YunUJ0SHVW2kBbqtWla0+1/GejkuiBh0FcKcON
MygkD28Dal+pbqvu6dByYBPT/g/LYP+v7oJcmxec9CZ1js1mHAt3u5SVd7YGIiv6HDImqNgCn4ov
YRADB90gB81wqWeHhruNNPc5Y2wyi2P07foOtD0vzeina0EcTjxm96wnmUU7pAOCo2IfDtW2Yssp
drGs0MpHIEsx9vmLyE2ObbdqzDVLWpCQkQ+YsAUDVzU0P9QCAGMpKQZqYYRdExrtsx1vdc742yzJ
uBwxCLklDf4gIEYwIOfAoQfgD1CCmOA7jIlBFy/LwNvXxa/pfetsFqnl/OStVUCaVHWx8LmMFmae
zy0NtszAXprRls2UO7V98j5/24SmoKEIAdPBqjgEl+E17T9N4+U8ukDgFeXD104jsOQarHpPVC2Z
2EdHLC1EirQjHR/yYBxUmh3saNs4hpoZ1auioiKi2lA6dmTJKvLPJYV/Rxxva85L7I2tuEPcGSpv
D+951RVEzhLaMch3t/a2Ru4s1VacOiyDNrnYhNixcKHQ0w8ZymzZP5W2XabAADs7Ag0n35pBgvAk
SsxmwtDCR9ZBD9MHZFBnq7kxVCR/5OugpV19iKKaD9R9uHFZ833U4tJDWKKQrAJ6aIJrHNyGnMau
RavPpafAx/FZL/QqryTysVQ+MSguDONqjluXYz/Bge2j421Ig8NcATaKeVtng2d0NmP38qZJLyLX
iEWfKu8We7ke+qSoqrskcVsoGpCwFr0ELCEwWAj7OJOIHOCr6YerKZIZk5dVAs4rGQ4ODIfYLxaN
sYfCOteRWk4zWhcHID6riJHQFKU3/eQ7DYEfBnPL50v91v2LET3tFOSTN+w8+68RaHDLGM8DFysn
Ek8KqgEKCfsziU28tqu6JHtJ4y7R2BGRERG7LqiN1cDtZDJTLsffTG0P0nqZwQHd0eiv6xAfMtYc
zkKTgCP0rQ4Tzm5EXhedB2Nfq9E6TI6jeMQkj9jbSDwcYA9+/QPOZNPFH9MbmuZfYcedC49dIRSq
DT9dC3WdwUwjm8UFPVSAcA/dUU+sNhcwayp6Fyf71rhIfCxqvosdocfYgtJDkcmbzo6xiO+tcbCh
MVQ1MdLXgp9rSBocBlyV1yyED6jIlylv9lAS/vNpM2mWGm5zs13GOGCb4k8xecZpwnKmSEl77/Nr
bf5EMYQg9qqjt4mT37rqNgq3RU3pUBcpdEAYGSSjm3tVtJuoJ/QNRqMSkUXY6XN6o8T8LYAbJuy6
zTr4qhlAxckdvwpzpoyt8I2/f6HwxhvI1AKaYR5FDM4zFUKARclpwY8tkUO1THey29Sph7i/QuZi
NmFZTaCj3OkxDHLDOnyy8XPU7gPi0jL4q7J+7boPVWlX6cgoEPoHrrJtWg0zS266aUdc/YiqXTCt
JHkeKP2ocM8iqEaHDeiiJXlFfsS4xONYQmS7+Ih8/FF5Q5oyS3ktFUbKmPLfzExlcQ7Zuj+P/OuI
hJ1pMEY12gH1c+OPUEm3LAmJdfOWDPSFAH/60Oqasf3FB9Ri/hoC7lLgIYCGXD1ki6SaeHnKLsJr
jN0nR6XsACSNaRBHK8KpPixtN8ZiosFevthANZg7gdH22wcL0yZB9MZ/yny2OBxCjDoZRb0rylk0
fMqp8ub3y5LGB6dpRDZDO9hsE+jtJ9YmwiZ6WSeDHvFHbtscbSkLGPiPGIvIhGWMBpsYQUej3VtV
Qy+OFpQECFEDJ92Rwqz5rLPcU+0eWnXhWj/lcKgQAPqCQAmG5iUxjOPDjVQ+yhcZJGgKd6mqfKGh
Be54i5qCLadJM7g2OUfJg5iuesSK9wIZCuYuFvkIT6zbtO91snJuxQKN/K6NAPwHzP70myrKpZOs
7UmZPHlFkfcgOzOYsvlmPK9JQa7NM4jqN8GkLTE7bPNoEPsSZWsBx58UiFaZJcbH2HdvAXpAieLK
sMBvrbP8KlIA9Uct5zblgC2sQ+M+kTSPmXpyWvE2FHsLD0uIZIBkz5mmUys2vBBtieMFuIT3riER
KAsxJzXCyN+d6mkZ//CCvQlI3HWPIVnmEMidhSwKYoR/cAjORgZM4XjI6LoSEvLMZt9yc5sAOonT
SnRjCQB1pdHaZN0OOCHbB2seVH8WrNyOwRf1UotPTWeBjbZoXnmvyvHXuvCXrtKfIg5mQ80+dGap
SVCuRQTyte1fiZ9emx5zo222D83EhO1mjAlzBw2KdL8yZlmktCVrJU1/O/T+RNk54SyzlQ9C2p95
J+eoo/FeEozZ54hpnUSHHlvMwWB8twiFgYatoA6u4pKppD0+UyviBrYcUoRbZ9Eo1brBGPWmllAy
OKYxIWwr38Vm71xlal04gbc0NGtLavGsr+WProPNVKZ5h/cvHJWvIdPJcUjc9xSiWJMQMu4O1OSp
sZQI3RLQu8wiMZBW0xi4inDwUM/Be2NjyLzU5z5415ILydSg+W3/qgqDx20X8D2CfsAItI7KQzAl
aw+bqjjLxkIwtlO5F2qdHPQ1LMB52H1WU8p89M9sgmVlnIzkSZigqZxM+2tkfil/zRxyKgJ6UXzF
yRlaA7BuFyHik2k8Jwe+Yo+FYhcvdHizoSgWw/gdKHj/kY7YePfc/jQtdpvmaiAmtDnM8FCtaY+G
6qpyTEeriLEAZfnMHq5jTKaEsxz0hiNsyktlrTgc8/zkc77bYHSyXVrMs0KlAH356bdX/fh8r+aR
vbiDvVL7tcKDw7OZFzpmxz9RfFgAH/Kkngv1BJC3nprdel4DZBj6TeietBpWz5dvo76G3J+RtGHV
yQwQbzswij6R7+5TieDWFuU6pJOhsCPE6eaWAdoxEAA00TrmPDrQKepKkD4GChUoUr50R2M1kmCJ
SEppz1X+6Xt/ngkiqqhYGcEYRTXDhx4a5LZ4707bo7ke8H9uNdIEHe8m2FdVkOKi/mbVsKSnmy8G
3oxgJvAAmwOVRfJHvsXBD0bsEPu2uEhK/oHxRktOmLnVNMiQLN5G915kW8ixfFYs+HMkt8V4scWf
lpPfOmkGjkFxwTO68FEOSUqzSr3rHUF90JGXEXrUvEbOCBpfJCsDBUQNHilMlkb1rJh9ObJbKf62
0S6KRq7Q1YtOBRuLGMiG8+boXLixPTdQyREu4iiY+uSXjpOCeapKvppps79sUP3q1xy1WfA9IBLJ
KTom6rhJuoPL+j8i2JCrZE5SupNtNCyIEdpKysW0fjHyeutdNGa4P3MyN/BOkThb6r8GpQObsv7d
iTaxv60hS8bxznBWWXihwoqdXRNfSvxScXET/kmbJtEu7Si8WAJJC/2RI1xKxVafsFRcOdDEpxwy
VCCGj6T/ApCFUfU2snZF/x3UUAZFjDcMkZiPSAPZlXmsWQRFK22Kussvmf+0VEZP9Reg89w6QKL2
o7NICHAH9MWAYWe1G6y6bCjXEl1x2J51lK6tRqam90W1ETorjUZckzVJlxl8Wmju/Zk0kjht5gLm
aYo7wzaZj7ABVA24BGwQxrFDbQF6E/F0oyjzmNjXtMf8pNpzot0y/WbRjOoqMBlHW4GlDf1/lalu
WA+gFrnXjgnKxN+3uJet4OiXzsxrHfRcIaTh9STLaEJyDxm3xKLjPflMxp+ciBcXxV9LgmBRXPri
czI/6qQVX1rB7W7RRrIhjvhYpPIOtru2NjQMbJiKKa08/B7blVBWKemBXUJDMnLCDO1TuCDCnpr9
iQja1Cjsfjv3VPKLCOcfyoYW5q0MOiKSXrKH1+3uNCZRWv9qlT90bQN+/paNoYMIIYIkrVA2Dr5c
RYFJKDvuoN8Es0A3EDvLH0uNq6N5L5WFayYk2Nx9BgE1hPuSR7ICoasiKa8vYBBWSsZMzYWbSgdn
h6vAJBk3p0yOAHyOCFN1jI/gQ7xTmpDNkmrzskp3KSW/1c+t8iOgPO9dimwH7sonhHM1g9RM+IZq
/lUWaB/WIDg28T3oMzwgpHDNVat9ywHrDTvcnig7pyhXd/y0AsR3fAhJ/Ff356Y+u4a+8+kpM/El
40MC9aVaJ+2PEm4M5egaXwHJCC3J1UcsECo7EAgN88ahKW2LuQDBK1dl+4rqw2Tk6GEnaR5QEH+R
w4IdSGPw2VjbGXyz/WAjaZPnPF/5kJRq6jCl/Y0w5EQUpEa2cvqdJpDzWTud71ZnjK6o3xCmpqG9
a7/68tHox7a6BMjsJfs0Ip8nz3vsYPgx+INw3hqIhG3u5XKWaJ+O/Z1PgotmWcdLG5Zw3J+HZFeF
65jxnWujKMeWl7I/h0U3Q4k8S4b6avrksZB8rF86Rm49zpooWegef0fVrGxC/IqhmLqr1vgVw7cC
XV3x/goUGXz5hr6qrAVu0fkYcgUgzrNbVqO/I8le/Z+idG81qkyViSH57W51inlXHDmPq+eQ/QUQ
vGvAbCuTwKTC5HtMJkVxx/R7Z/KURIAB0LhQ7iY4qwE3FtVf5PhzlYUrmcpvqb8RlO1mgZtNQpag
vtVRM9cV1WR8NUxq4n4T28xJPyBZaIq/EO42135rSv+YlU76aQfnNoGmD3fC+06bT9/EnGZ/NC34
8d9ar1bSZxef7dG3AaqfOyRnuCOrERco95Asp6pW57VtVHT28ln2f3ISbDNxlRrwB5+nXJx04J8q
e0k9DLEZ9QuItSj9MS9yxRR0C1Yh2L/RfxvMyL9jBJhpzr84ZP62ym7oxKas68gXzL3QhwenyTEg
XDBxDISnxUugzXFdzIwBqxVrgIhpYj+NuYSL6pZqxyFetLgN4tNljNpwTJfBPo5eOT2gAyAN5vwi
KHi1dBzmBrQZD1Jn/JODO3It9uQ01/6is47qcJNMGcgoZ6pxivtJG0fZtzOHV6gQJfYIebEjRITu
yEDuNmn528yYLDOzjFPNlq+YzSF3jpOT1erdKX8JxmPqJbad+Ay7q8mX1rCTqYalaxxVZnEhvk4r
/NRYbAPt5t3hKbEh7dNMC/c9rh9lcA1j9kQ5o/5NYN5DirbaZUrMxgOMWd3uVAKzUhZzSn8dMRxX
6zD9nqyQhqtCPEZPRK3p5AUkWwYB6DZ8Xmk3fwTjC3nIReiEtri8AMyzZHgE/esZ/P3MM9Nsnup/
ULJ95hIyZ/jL0MbAHzacHO/igIWUSFI8dvU6H4mXXxFa/k88Si3oJ0ByUpJngoD8alzdUU5PwBxR
tkiWTMr1G6l49HZ/KqKllDzJMaa6YzAttLUOg6toXjaRJaqaXUsFEyM47o4TVXULEGMMhmWfP1vl
nXRXatmxO8PTO2jcd0aN2skelr49oECNP7kHiRTE3WG0SyCAmCMMOq4FhBXApp9AeQ8AgOYy+0Zq
3PmHhId2zC4+PjJBYMx0UXT9NWaqVHbvtUgZhLJpRocmnK8UAbrmWouS5nQw6qVV/bTtu0SlYoQM
xyGf51irEZi47V7o/zKGe5Fyczpjo9pUC3JRtnurQAai8MhRoXjtuTCQdeb4e7lFVXA8jG4gMjJ2
Aa/OlYkiFQEfitiCyfi4aTiQvQz2SOvMSByXCu51Cwpu91Ww25xg014jeFa/RuCl5jZuFlH77VT+
rHNfpDCIYOeO1jYULXcRDjPS5fy7jkMskuQ415x0LEcdTNp0oqEWEFbPHsFjc6DT8r5rOKV0vq7R
vqrdKtIokbGjgCTEWGW657F59nKch+W5tX8AWbKrhnlnH6VxHTyWdzS+Yf5MB5rz9luOnADjvrbZ
zE1gOXJiLeOVITmsIw6Iq+SZj3ME/uaP6EzG9CDkTqJW5432Z/a/Jj6nSP0ReCxyGwfHWZe3sfuX
klIVW5ceBxN2y5XWvft9RggIILV258uHSzIBMNcyOJPeu3K4xvp7qN9Zkq8i++GU/wSwYs260C34
1TXBbtxqvzLApNHQAr7i/Ke3PixOOkMsfZQEXUpMNUt5XiJaSpufF23qW9x+ad6OmFJjpIXaMw1Q
fLgS3H66vdOZZ8WLghN76j3/UTriTMOaEhOQixKBuzgsvwoFBDtqRAAHWGB1Kvu++zNQ+KbORSjZ
EfLyW4QYGtIdsHyU11GxUcoLxFciMat2E8bwadW5JvS5kX2TJsOkdQ1CntndmsJAD59OwAjCXnXO
udL+lSOTkgLRd7H3Jj4RSr7Iqhb5+D7EPAOLLL/0NSyOqTc5dZzAFttoUpYWGG+rYqeoKJYxmNAq
4JCoLC6aLy37xS7fNQubp6tlgFmy4JV0DB6p6u8pot9eZ6OMXa/oLwVhVWryFQd3u6WsLxk8q59e
CtEQLV1NKod68FLWEMm+7wRqacYk47dE9N7k7jJSPusuP4gS2jmWiAKLG05VLg5uP8qTTn1grYu9
XxrWTBcgG8nWcuAmJeRYb30uoKjkzwSZYV7qclwVCSVBCek2cvnZ9suYubrbU5+Hj6S46hUyZ/mu
uKferfk96T1kEFA7+sJAuJKM8TlPdr1+911rm7b9QmOs42fnQKSLJmAX7jxi1V/UGutReNVKwHrA
SBap2cwc5iWGJ9n7iXUgPjrjFdYcfrbgv9qLOmfwhbpbs0MGOIRDIpL3yg9cB9CayXN2nVlYyQcy
3WPbYPod5K2De1qmr5ILyZiSm/pyZwfKDDce40rwWG20SEekjao/0+tnHOmMyzH2MIkou78cBB6R
Gg2PjM4JXSSv3LgCOs7qZKkkOq/UZQyUOXLGlUjNnd39pfaiVL6HLL7g0zpVajjnESNmaLLo0QUA
QvUg+1mttjT8dEmPMiuZXXT2gsUBJImNhjU5HEeQKOtqFHu/NRjnUFb14a/FbH5IcG5X0Y9bnpRo
ONZddCmi6GU18Ka8bBm7lE8XlX4Swi+0nLdQrvseDeZXp35r416Fk8YpHVsEeqHTA9JERjOQE/MK
Rk5Ny1UcP+pqC+9SF/8E7ws5HngZMZ1/xKzgzPhuIKt02EiTbEaCL1d+eOxTLAnJj0rksJ+ZO5Ux
Q+3dHQKz4kZfJOplNI9lMFAg1gRqnipKQ/uk4jpvIFszZkDPq2s/VrVNwUILJJIFtxakwrmYCHcQ
vTR+bg1TvFjnExwIwvgSHRsegZdSaAtd62ZO869MtzbahUi/avE5QfHEaGOGNIDAUMTqEDkOKdNB
R3v3hy1TO6sg75hDjwsI1AlkRRAROCNVtsia/zt5i4z6ZKLeCYsv8q+3RXasgRk6+Y7aQta3jrGv
zmy0kpuRnDEMZtZa+gijafJZnc01rrUy8QBNPap66Yc9A1pK6HZrI7WV9rugX9YgvAWWs0TuAwkH
EHDXP3wOfNdbmeLkV6+CV9ylpq+7R0Q6UatebeWLpcQbxQFA1oDidTF0DKxo6gyc9ShG8AV42V1a
G5Rmjg03lWjFAIUu4zRVPIisoTeERKXnnK8mCmNElcj39buO1EQwn3b0AkAOSnbgAiKY5Pg3zWAp
0qHx/1fFB3zG+BFDgl3R88MwQoSa/GtAajO9Mibcc//qANiN3q86jZDyf+FARJbx3qTB0tHgmhxg
uTF8YZ//LwwwXDDUbQwyTveVoWDeoncvbz4yqKD8aZkHRBynoG+QcUpqiKOWrvV82cNcT4p7nTp0
mLTCsWQqCb2U68ChbVbNl13/kq+56JlZdokzc/t/mUWA8PDe60gh43cvfh/ClWCEbHk1PHJl3/uP
1Nj68Iuo6jWmOyU0Ln5PYtSbkfvcA0yR5dq7jsQ84dhJ2LMJ1AkGZumUDkhryHg+BSFBUmgWGQma
GSOCyIDPgeKKH41C7KNtPjzkmj0Kw5gCRdNqKsl60YMF8GJ3lSH0HglOsdArDv3JwLY6Nsk8B4/b
5RUeYIN07WZtI+Ghos3GW87+EFWHuVXdazTa/xwy2GKiTJjRO5j0eCW0hCTfz4RBW4Mvn5Il9GhJ
IRwlvHZGQhIic171GxaK1hSzNOzOURJDaiPG3mvFpVGtuR/w7jjFOSQErPCqba/+09p8Voz0kMmF
Vd9KHS+5zqQ1uERYgEPcObk8IoyO7G5t4LsW0+aIi0/hajeE+9RDfdEjonEPql4ylnN2pGAEFP6B
+qEEVw2bqvPgyOPrWWpDPJv0VB3z9GEq86bRPfBo8e6zrepHCpWIJMhgYxIJM0aniSQ9SZUlhq0o
mxxw4o0wM/ApePZNRqv+NYleINORlqO87NmaUhj7xCNp4DaU4KcKkY6AhcPEw5AJB69ZMMlCkFK8
1EKh9ABTE54j9y6q3ZDnOzCpC8dhcCitbSvDOXUaQLZLyUjNjH5U+e57x6G/RvqprMBc5nOz/JbO
LWSENW07FANgCTFUgMqRlXBJMW4Z8n+D+xTM+JAJb0jDnM6piEtOcu+FfJkm95IV/Muy11TUWOl3
k2w05Xs6YsboCQnVYmXZR+96zJZMOSf8SYi7GGGyW7grHvsyfqcY81nelwsdPYYwaSziU2LR//Wf
yORF8FewtuAKyRvE6RgrA9Kembf8R9JZ7UiObUH0iywZjum1kpmh8sXKIjOzv36We15GI9073ZWV
hn1iR6yISYEIb6+rl4YNWKc9tJhd6HBEB4T5/eyMXUw7p9J1CLXNXKjFLBgcLttZEK8s6dKoD+zA
aG2cBoloNAvcfB++9Uhw1UF0nxrGO23/XEb9IdCh07KPqq4FfaSefq3idG/TuQaqpEBiSbt8Lak0
xpPc0OYKeaaQmqJ76V9wv1qU5FBB6vq88mlItIJr7yJaAaTqwHZCR8n/FA5TVkpmmf1JE/+AImA9
fowwAzecDJOYzGmKgIToGPrKxZfce6zSg8Njrwu/CpPmBeURmBucX9PBvRRuj06RzqjV5T2OiSNi
7FAWYpyA20WPr7r1Nq1My+amdzAqYu2OPdLm0NTQPGhM8+Vq0ftPRf4SpDt690fVcSvQQGl109Ce
m8M2aS65OQH8wSbkYfbHUH626b6GlGMSgjPyleNSr5HSS7qvMcnE8YV70OaBPsRvd3jZeHy0Vd4h
i509b56qa1HM/kUbFnRWSCULCng5of7lhQenogMmZznf48n17nm3irNTI3/b/dEEfjEgGjbJPYkJ
pWTcZ9FXITriTV/dEHHoTJCmsMf2GuIhY5X5VeTfLg/nEHVFbThnJpysF3b/ZOGtkjV381/ZPIwp
NyqK4nYeu9BR2SSfzPaiNeyIoaA4Sr6QsYkr+oKK59qgcuI83pUlpYBX2bv75Q9B5qa6ZcYiYPOr
SPfBoJ+GE0KOm/bSESPPs4WGXGAUFyeArwqKgXThuBURn7CHeEwQt2KmkcRvwP9NLlZltqma70i/
EVbhRtjIeMU0WCmzJuS7kbZ6y5yOT6JmU5WHlAuFyEe4NGj99HjMDq8C6VoMe573ibSvRpQ4+38h
jjl3o8pyyiqupnfodOsicuy/BoZ2uoIHSCrk4brwZTS8R98VUaQEc28B09lriBNsM5QGD85b75/b
+GB2v9hQbGXXM5O6GRGACLrLZ2uuMKGmKThWDuox78EcjdxMX3F99vnJmeVxXDqwnQob4Vo6yBHI
bmL1whsmWT/1qK50yA8NyI98/lTCRAdjz+zZ2jQ8kZOdjDjpvgzpO8s/BWZRY7y2vWGp5AcEczgM
W8tbD/qmKXa2NS6/CQm0G+hPCWqz/igEUZJolxZ3V39U2Loz4+Wle71aFaBvrD9FYp1GIxpwgQy9
flx0KoyVNnOWZf0F7JbTcMWWZ2BrRLLeH949nBCVVW7g7hUWwSWx1D4+wglK6k1XH1X3HBmHiLNq
J98adcBhyzNeMMjntzI9DN6VMmtqF1xnWUffHCU9f6PZGxMnD3ttBc6AYYcTl7xBp94YvHm4dvjl
86WPglrhcApR8drw1zcTMseEvW3KiZdmeqiw6NvDFnDHjB5pClswCJYm+BLlVwGa4jMyKd6wCvwF
+L5ZTISASVMgLrnlpSxPSnHVMLFBlWrse6chL6KeJOUO098sZDow0cITwkE4oJgUwPoD5UandsWy
pmQnDDZwVGGuvVKyqOkjhhBCn6c/qfBfDd3O1BEyfhXjXeCJjq5Z+4ikehF224hsf8vzWQOkUVeb
JrtW7Um2l2Zx4Bgw6OeoPvawU4abXB5jaqupd8/SHy1ZhcozTqkf19VZjfyrYQKLSWkTSmSD5xDh
duRrxqK0huCfMhEXYllUuHDuqcKjnAqajMVC1dDgvXK48Kmjl738I2B0hKVRKeT2UKhzn9e5wotL
+rJI2JB2kEX+bGLr0At3KycnqSBAfADA6aeH8ZiFzbz2SRwh67jJXWKHKaxHGmU0rwCYxhyW5Q8H
QTQ2lmmKDITwwQF0SFYV4qTjX2sa59zhndYHt/cJ4c5afx3E7UFGaPVpYynMiLYObSH4yA7qnoHp
JXy3GN0bg1pKZQHsC6IQCgBLz8j+klg3gFdpsKdpONpTlWqcjqoc86HIj4IzY6Rd+palGg3wTUd9
O1HV8iBKeesYw7QB9D4uQ812D7yux2hpsg4rm1tTpJcg/6pTbUEScVIopCoHVtissSSIG2aO1gtp
1iKF/JK4/dq5JHp2Y/Gi5KmQS7ShJz2zjfNLacvHiCSsEHc7vLyIwJL9dhFHzFLifuN/LcggTe1Q
W/NvebqNAJhVkfRhl3gXWU34WNCLZO4rN7/ftWTeRjvBaKnrTO5hG8ULU5A4awQPmn3tAH/Di+3Q
rxCuXbucyUC+Sx4jiuzgKJ+zxJH0Q6KsG62gzYT3Nj9c7G9dGoRVnewE61CjBP6pjkMftZ8M+5U5
lbNfTK5o8snKT8VCZcuHRW5SlNHcLuns7jN4BRjrSmRSAwMj3ByTPulgL/VQBXT2l5Y0t8h4hMF2
HBOkHjSRQ6OsV0vs04EHNs0K4xqFU5wTekxFp4aDs45skl6SiEMoj/sRhue4eD4LZ9kP0loB9kLw
yjLeILxn+C6ZqaXgbjXPethrxoWvRfYeobmOrVU8fMvGN/VAOgffiqCGz0phjENG3OVUVYZQvxWu
2JSBPuBrVzNkT4dM+N0fWyHHZYFbrMFjX6vw7uQ3HzuX0+5t5aTL89Gioif1JIOrW0tQITFLWsAM
8J5bWj9P8XBynuDSDoRNhz1qhWayZmANhrdB0w+G/tS6H817SXWPG8xj2X9rcvSJ5oOjA1/my67K
GaZBfJTWgoQHPQFs8qJ5Zn6rpEl8Fg8wijhRQaoDSigjXrEwMZ8G7t7Qe6qgAyNkkYBBtCXr0xUv
o8imLjBpET1FsM50+qlqsnG8pEymo7w9NbwiFMp5c3ldl/vGXlhmd3U5+xlCYQa2GTGaCVSavLnZ
9TPxt3ZdTs1sV/jNx8B5N7QnPNJSnbHbJvRzCvhoTuuh9i6glBPDn8AZntv9W2FIo0t0KLjweNmk
vBu9gPpn4v6pQ63PmA9KqfVGxuHlmhRLabwLh4dtHoDAFfk9dK6GvM+YtYb8mATXrPwSziFmDIlR
dRmjBxcvKi3KMsYxex7hqpdJsPcenIo9hFkMquA70nlHWl270Hcb4E6BcabVN11m6c7LgTxe3RCO
5iNXEJaUajWSJXWMutGjIWJKIs1Lj6FyUXjhKOU99G8GpCyinEgY7xi9IMr3uYURhDOVUV3L4am3
17F+oQwPGiayGOubhqAl0GBZMe0152csd6PHwaJLg7Q6WQRnnrACshHzBvIkVjSvETcG8lZ0cE0I
WH7Iks5TgWU0V5iU3jTepqPoESh3tXxgpJDUecNU6UbbVNrQOzdr0WOabBPGi4hMNEOdZX1lZjTP
AwC27nSIvqv0lDdHznETlhZpRlHcM8BTo/g84oFhoEKOS7ectR9XtBP9xiHeB/mRxUzJs563fJQ+
S3PlykwGRGPE6HpjB5Whc/0l+YIsbViwDGENWq2i7J71G1B2GA5m5nAOx4pHbsm68mcaHi51PYil
Rsg9FSPe4WbQsmHSq8KFI5vHVsGOnE90DLD0OMUgEwIOul33o8aPMoCCMu+dszvsfEFghm5O3Ah+
8jAK5tfxAcua3lTYsHabAIiapW8zpFolPNfYZQNXJhHGs4unnsURjnNp0j0jC5vswLkHTAbKpjY8
YjaPTVPO9XofUTPZYT5NJRSyBxaxD43DJVtO0g1JfsqUL6u56Jgv3d/QmsryL7mDUUCyknfqrGMm
JwOXQ7nroZLDXg95UMchki+i+zbTyFN6aEKUdzLxhLgeJcyFLTdY2J08G9tgR+L6oWs3Wl/s/LMV
5kzucEQQd61QpTocKF49pyS9BelViRHxiVKgXAndhy7U1/GMf23zZYruZm5Twn5mNnHb4wgYTqtL
pHGrMSYG8dOq0V8ynqjGK8u/UxoQzCrg79QvfoyjgO8ykKhHSaYVr6Hau0rFHemuDfDC+g8UeVbF
eBtAwXgzU92iF6Oy++krq1SenqD/OBkb1blPr4FBlcAzzZ91gGcnqDkpV/MofgfJvR5u+rjmL/nO
XCT2xwgbKhxsZWyUhdqRar0EKp0R2xQ5zDVfUGod46hVcINRHImYo9SM25iTSsiFHlvuEDpiDSg3
d41HcBT8BB5FhGiX/FY8vGmmQ3CBZkaiJ0Ii49f+oQfjBGchRVYn+Gvr7aDuDeSXOnpZ/Be5e5Ti
fcnroR+WlLXa5orMpI+QH0VbAGslEks/LHTikdZb5vXb8/j0OFlDgSZHNDpq3WYVtX+S8jeIp9Xz
zP3j1GrTK2neOrigUU9WFHuz578RHfljsXpwAIJkvWzth2zsCvenDf8i+xZ1K2qTGGs4RaHzPD0x
6ZsVNFg8Vkm1GGQEC3fl8pWVFzd80X5hyXd3WNQOAg3khGShZ4sC1k3Zasuc4nGHk9fWKLRl3aa0
73YTVuQ8T/9Mk14r0qiwaNNg04arkkNoTFzFRLTL1avO04eekWQc5KN7V+ysoJsEvO8qpVnrcQeB
+aT4Z5V3TgwMAFCNjachfZnqreqocKrxv7JOU0Y7aorRWb02oy+DNqIJWRA82Toci1B/e8GDxNIg
nxp8KEwltkYZ8kb2N33LESzYt3giuubWIs8D5ZgEKO4COpLErtM/CM4DTTgXyIHDp47jy5l55sKv
DvCDyIxRoDZVMGAUXB18yYM3l7STqvAQLI6F6c/s4dv1Dy6XcRf/UphIizi2BpPEMpzrDDM46MSA
vVa0U4LhaJvQIvScR6bT7KWalzpSGVgcOhPWbjiqClFxFVmy9kPeB0gxbshnjeqJcA9Zpk+YIbGS
ToNQTAz3p2c2Ag1XFNhEEY8oS8NkXYlfT91nMgHvQp1n9k8sr0eILgucMNkZ2qHzDwkVQxzFLS9c
jLsgHehd7OkTQ55S6grLiFQPuTgDyuUzkYlx8VUCutazRy0d/j2+Gxs3OPtKi3V0ACdKD8mE9HyZ
2R2mw9tFgS0LZ1oEOJF0Dvvk0dQmOxs1Iyr3lVRtY29napeEO9v8lKQf1/ypexNABi1MPKRr9uKo
IsZKMi4IqfSYm6h/AFWPenq1KkTdS9rsSn2XOHujtNDlzn3wru3PNDv0gGXq9E9FVgBsPNFljwJD
gISvwvqrahrbXF5kXnSwLIucGlEYpCTLGVjywJ97GtiazbdEZR+PiqI+WDoxpDidUEtrMc5zgZqk
TJ0fMIMEStdeNStBdakupiQeQQBD8EnsZHJFdYFiu7eqd5ThFsYOpwx70xlvqmNl1TTXouys/HJl
wXxpe9AbFYW0u4RsRN8/TXwTqnep2fSY0JOttxt2fMcuK3emZO/PRpvR06lC2EQzh2WGf0dp5ra/
0EJSwt8OCqCd4ju881tqjGXvoxu7R5dDRZJdA9obY1I0BaRb8mzZZwClF3OrKu3dsNpa4tUMlEmE
rC/gmOBJ0Th997xLxNymEdXnFD/PqBzUViJascBnGdRFr6wvMZV+MTTE3ACCZYobu5NM2Y90w4Sk
hd17k7BdyumP3+1aOLMYZyivwlLvq9sA3afmONj2d5GDerwSER7hzYQLKbmY+Mae61eY26B/WNrF
Ft99NBMF5WKbfqg3kYBF+YktrR/2SQYFQj+Rs/vQxPe4yepfkncIqhXWlLQcF829hgZDalu1wE0r
CBTu0ipf8CUHTGBYDCznj7MVAOi0DuhcwMODCR0I/LL2HmX5mQIKjb1+oTj1R+icFavdBWw4VPHM
srncrTSmj3y8sJy38L8tbtnkbnRryfhKg70YT8WoDMNGQ/cLqm+2+r04ZCpmw+Hs4INws2+Bz1SG
BDdC+z00e8MF39p8d9kjK9eyumn8uy5X3CLftn+tsmsRXC3pXowwQRwtMoKBAHxq+5vcXUtkZ9vg
qelEez4bOCaM7pITAGlNoeYYJ5cf+t/T7ognSseh54TrxnhFDtOq+iqULw2QYKniIPjsjSPtOLCI
AUSo8AyxzuuMSz7jgVrx2h+raqCIYkdvSyqT1U2R5TzheOskc5GwpEEkMgawr45yVl33kjok//Gv
JQrt6wpqYvVXdiszfEmE3i1GcivkWHcWzl2kvyb4cAX9pqsznNUU8EbcPg1GnVVEZMWlU80l0z60
NCHN6e9lBPAtC6c5UNzmWnNBcOfEfrWpGU975R2yKgCX2knFUuO4oY0gXWlERU87Jp14r6g32WVT
wWNqfCc4k2YMd5mfrv83BCfTv+Huh9ffSLsgXqjpMeMmScqFlxzhlmEUACAow1spyHqtem+XE9Jv
rlH9KL2DnBKVaCeVr9GldFZscHHvRM3Xtjjr5l5BaG5jJLPwwXVoDCern8vhd5+KSZnRH8nTFQWz
lI9CfST13sAg6MAckI0HWLBd5dH/8WdCy65YyHvIkZ2M517rCL7x78KZ5SrUUwmwMzNIsynDYxhd
i6hiGUaqjIJ0tQY7ZFPhRmn3VqcnHWe+SG8h6BzMwgDbQggW2aHCo0KH0iQXf67jrzXjHqEoJ6y4
Mn2LJelDYCTzOWlmXj0bLHIRZjHCIi4pqdVh01mA1JaqtnfpkdJZM/KuFNVXZP7I2c5L/LtWYfzV
N0CsPGk1SECZ+7kI51WWTErXX7rcpnX1I7gcZSioXn8s1IOeoRbi66Sd78MwltCWpQwLIg02uvq2
4g1ZJvq26jT7K8GI84jaZnp8y7ToJsBIjVgKI0JrUjO0LaZKkfyZqjaxg9+8utf6y4fyk5NWDOGG
cg6Oxgwgsmv4b51w923a2rRt5jET4sRK6bUcTsR1yWamLFmjicGJIYO92PmcG4d4KYCH9QNtbD7e
LUPhcwKnwgzTuT9xWiwb7q4ooexarFTO0mEhc2Wa80L6GbqVDRaMohsXzbCSb0Si8aosKDwVuKLq
EkJ/tJWxknXVd0r8zGUJPFgrRb1YPLLyOIV8/APuEhgjzxarJ+KdzdJq41Ut6yaSK/ivNMdhB7Gt
eBv7eEIZus2KI3c4YUg3xKfXbhKUT6EdBq4zejEJlpS4UlgBQBZHPPYNbz7mrofEOlKeVRugADm+
ODQusAaXTGnVsfoXUFghO+/GLaQUlYteeAutLb/bId117GUNvQHOx7WeO9vUVxGBrc1QyzPNAxwT
HTQ6KBl0YhVtu3noMkAN/ikmkbWk4hVnKAzz5M81rpK1C+P2w7CPTV3R28P2nZVsj3CmnVvj6IJh
bn1vKtxNSGIjVM+tWq4iD2TGCTtGJ3vLwAeDQr5IOtktZ/PqNvrBsVJZd8X5yoDGB+zj6RS20xXn
xVQ5KMQlyVNKnI2du8MwQVzL1XZDMU97bd5zpqVWXirXUjvzqiXY1gZcDB6HmnumtF+xsk7EvTb2
aboPrBdSYsy6TsIykRRrhzfsOMb4zTLVq4Vd3zgBlZX5obW7fMz/6ei6nIJ/aPRY6JQVt+nOHwFd
9y6cFdZlqGfeyAckgOVhHLDLdqpzWgEOXls7daSYGBjZkjUkIxtWrh7u9fps+tMi+xqCreFsqqye
lG1LvHItNRfL3av9N8YNuXulxkvJf5GNaoxxzmcpL1tv21fHTDpo9TLO71KOpgepgv2zY21ws5q8
oBT/JyMeE45rcYPhdaskVy1ONxTRdmzqklMuPWxv05VTlwkMwG1bHXHIVDkT1KXyn0PAUCnry9z7
7Iwz0ggfBeOhrn9HySngiEdzcast9PyZmgw0pB9lFTr0KvRmUO8+XM6uDqyAnIWPevfFjmWtPczU
+Acfa2Lei3KpF0A//s9qVd1dyq4uaVY5mifinAdnzz5H+jlonz3A/qK7qiQX9CjEhn8sq3MCwUKf
lwy/HAbdkpthk/HRA+hGxJxN6jDyA83iNt0v48I4H4n0fCtCRVTmmplzlFJtdrHJzCsucieh+gMK
jaeitYDe3HKfHDznzkscbTJ52ZjXipdpjsdbIOsk/lXFNiDjZzA5BxXKT8em2lZILCDqiE0SccxB
MQxfXnfwEpxtR5vfMSQnq+dJLbHkwEgWfhnGl2U+3WKZQ7Upu22JXldjq8V+Z901vkMVBFcKtmIY
lgRQhn4V9bxpq6+eXrOuHzZmPhIPIYTiMlxUw0vqDNqvf/vi4ZFiNdiWqSn8YViqtCjlQKwDJO9Z
2T8tdSHJq8x/mNpXiIJdGNz8vIWCke4dtjOHMFbTrir5LuNQH2CfWx/sgDLrTIJlasqMnuRbRJtN
HfOUFr+m8TWS3eXqqFe8gm46vCcyrOzb+a906kAK6mfQEPvhKy1gOAencZvZ78tyWvCmZSk/zaDQ
pYRREGE7G0P7pq9WffQbyAeTRTaN4nBNpHVoUhm+9jv/A12ngjsd0Lk6PggukroImqUevAbrEzs4
3oltO2wtnt4mg3hUrENlHog79NBdkOgzG1KcRjyFGkJ2lPRD8ej0SB9r4wyHDQp9Q3fstdrO/Xqr
dsNMp0VGYTniYoGuqOMi92WKeQcJquaooMLckJK91u5F8huGoCag9BjmDShuUH/ZLj7iqJ5FBMtQ
5UIPJAUAVRyreRVNs2Zt4DywRvuI0U819y7Cjr19NO3CP01fyOwGxrNyAGaIgcAKlTUO3FUUY8Kv
KHKowGYviurP0OfCQROqTNB8DJ09Xg6dap+QlMpnigIZq/6HkW115eklG748/sq7Yd0y9+C3Dxno
UhPdQu2SDiDuflK23j72xLbEUaJ+VnB/KaibdcwuOPtrFpKFc9LBF3Flj71JpcmPRr7Ha8wVxvPS
/RPBqurOnDPI45geI5MADH8Z+8pzkjw1CrZAD9O3ZHPBWpDHeECftMtpJdg0FBqVNZeCzxFHd5fs
RDDMAvkt2fhXCODlOls6i5ubzJs1rBwkv76d5pASerEIKA6LKWMj3LBonXIy8FHHtsFGFJMW42qH
/8/Kz1RUhck69L/L+lUOdDBOh8xhhbLsfCYn1/5QxNZRE5IQJ818Gxz4Wv1aIgYHLkFzfNFd/aV0
PVZNzJPqWlLONjDXAZtIKXOfvEuFgcd7GKx1vN9OX6a5tx6d4PZ3ZwQIZQvR/qjRV5wuDIvVFU8T
ZpqlW2Ghi3/lkldKPTX6bgZCl/RF/dHbHR9lqXeUUzgPSef3undqfCXiwCKYJxMIrQO/kLlRGZjr
eljPrjftCVMmq0gDUGyfHRoJ+7NDNxClICElTHL8B/11qgD/LYd11yvkqJwP0Sy8GjcoOCSnyhZm
HM0SCz+AgQVvbiZUuqSnKDok4M0EgFkt2qsVWSNS9gQ6MAim9kpjYJAgLcMglzJv3pQAkZOpRfy4
RNnXmGoqZxuHjCS0Q/21RA6U9qHK/IGc/ZPyoHTWh86CjAsgMJ5tfcSZHklnPWyZj3euos5EIxad
s+qDawvgPEdG1XLo4Fu3fqcolQXWXQpklj3miLobu5TjeYQTLLIA8qI9YztNzWejvoUD/iGhKvRc
M36OH8RiasYu2/XcTDR25apAgb9n6lZ3AYeNvemD9CNRPevzuCM8Rp9HDFo/Uu8xvxGDxFitwPTL
doE/r/W1F54x1HyYYqUjSUcAEJzCZLnMEiK4xOFvUND4tbPGmKs0g3uKQP1y0WqabGWTi1OoNQMN
Di4M05T+oFUEb6U70Z2Lo10kfnhQ/ZMSmVjlacvA4qHS1MNRQXuMw6OIvEkG9tVUMJCSp3YLTnbF
JiP70tgHrnndvBrRNnOuSXMz+0uHbakLzmgVgEAODuKlH186ly7uaOZll8Db94y0PeOesO466MKO
Ghi8xjhyy2QNxndmESmvgNg3OLOYrTJz1wxwV6NZSAmlq9A8dslBPMiCpqN7qCer3r1o6proTY+j
vqhOsrPOcbPlxCGAy8yHkipgcYuyH7va5yUiOb84Il4tJE0wrs5VbR8EdCjTxRplTGrvqbQvPRyQ
itmKsKlMFbqIWTZgP+74TTpskIzuE6w6oXR0aCph+reA4TSyPPRiAyE67Z8N7/s+X8k2+Xu0q3tk
H5JoV2fogsFGkLkIrXtOhk9W7k2xiFt/3vv7Nt3o4aUpd6oEvWTgFPnZNT8wW3nMrUTKj4I7PN6k
CM1h7U8Vfn1Fumt1bx4227TbD+WiqiF2o/RIOFBNCfewsup9KMxvNT+G9rnWINWMLVAXqUFvilYa
853N6zDrwcctNfuiJguR3Sx3UTac0/Jr2LJWupTOXvdXqrVxilfMEtVmfunRowJsIK4HmJBKenKJ
VEEvnIBTLV4HejJhvplT/qKFN9YyjK4YFlzWZnzojaahmjO5i/WKxsOpFyTEY0mmpfa+zKw1wHml
YXqOqXNrZ7FZr0Jc0zZKgh5DYOTFUuafSnzOYmDxNyenC9xc+uJZ5Ma8KbjpKCKt7VWH5XA8F7ue
Puu6ZBI2vyrRwgQze4kzQ9FRa6W57D98NKpUsIs29VMgD1Phz3PGOlNbCwfKbHscIJ3gia66VwLk
v897bC9iOhZwp8awFeF464MvroCMm8Sa/HVB8E2DX9lRkglvfKj5+0J2wnY37Vm+Rcpa6i4j/U/c
FbGD6a9x1bdQgzx9RVmEKc8iZ1G3r6Jb5tXN4Ls2C9QNLrQIby+1vrlH5wansc7KT2QxtHb8cTxK
GKgiw15rsuj35KXiXvLqHXjFUeVx7KqfcnbLLehSRH/6b05NgwzfC72ftwtll3MdpxtkkKnUXop4
q1vIlPIwSzB3c6xLjF3m3yxpyUMlCzWwwCkrxIWf7VIAeiWJXsvmbcqrP9At1FGM6LzvInAWpYen
PZxasjZxkouoNUiabIGFAbnyZtlbEHQi3lLgACb9HPNlSNmRRcpUHs6GhZNF4Kk/hLjqTBO151JS
IEZkOSAn6GJ6Nx5d9c6wExLIBd7L98bzl8d56uDR0ieKUkwS+wtzudLfu/o2rhwU/9EC6BEIZj2c
cxulErVf6POOXyHLtiba6ByW8RY2bbww+DoShXZp6mYwKBsSKTuyNRZ3TzdsvXRUA2Ar4DVO4azH
h17apJIAVHAN4JLyOJpW6TnplwXzhhv+RPWfLD2GIoHPPmb0jyFvPaw1pfTGQ2+zoJOxeJXUlgn1
FEgkWMufnhB3ik24GbiMg3ZjInTQfPhRBvqHXoywQlDNzbftroK0nyrdruOQFdZoLyXjVEdTcHdr
220UdvCP0EnCRaVuVc5eOXu0MQdoM0SV0Sxzd3n7RcXZR9JeUnLdyo0h0okuHQSEnsmUmTbt3kG+
qMW1xYCYOy+vWJecWAtl6/hfGcJRxsPDqXBHragVmQKIgaw/5O1U0/FsSqSs8ee/ovqtxJ90m8Ci
5HCrWCAVvwKd14IFW+OSsRwKZdBubILlgwiXVbA3MTx4in/q0CkxljoxhhPuYR1ph3R+2we/XVDy
i3uaLORqVnjymDZHcUwtPvnLcDCI9mczeBXIFXq5EN7ZU28Uk3yU/AipfdfKk5l7szGknhFy4xDl
8l1pI3T20hdksN2V4kAiAyQWoMEU5HGiCaDZkj5YfBJpzlWfLD37F0xPhenj6Zgoy6+qG53KqFnJ
jxF8aqyNA1F8ePY7xy3fpsMuqD45m2D5kTJazbSvCG8cNuqJaK+ppILlr5ndyG5ZwazzmIBx4aVE
AuNogt8Ow8KnDvDYza74IePRqAnGI0b8g5XX42KMKU7hXSqUjWRQYxHKszztsHf9yZyvcef2DVvV
Zi+rByNmQNO3VbQDN54k3Trm8vJ5X9UJvCq0Q9hLijFzZI51GMyNbeGec8ZlQi99sq5wFUne0fa+
RnapjFW0lS8ZxmUP6FjCAERhsgXK98tRFhlsrO7W1cGkl/Yp2YggN2bVsLGcB27tqN5yWuda2Xs9
w61+SnF9Zb+l86uBLW7v/UAYuNk6EpPi0sFbaMOHgcXGXMShoDqibum468zy7dYvTj46ZB8FknCj
vbvuXbsNsatq3gS49wacwB5/2GpAJKxxPXbbLN4KpmdHatdFxaP/yewJs21imyFSFbV/7OQJk9n1
VwGBtM7lVdGvfH/dlGfDeOjdIYPFkLtb2rvVYdOgDQWCM8TAngraiQPZk2KvSY8qhT1M4CUWGtwr
i8XVvfS2ulaTW2VwpZKtLdxpg51fpWbITqpZDezDAhgac9mZYx95PZX7R6x/KvU5I9TVec3UAvLt
BFsTQjnez66+u+IR8b33pGKyky1NbLGW0OT0bMtJB9R2lBJb5msO6QJwr03rTjUpnuW4UvzoqpXk
8tyNnJyVZufTdSGwHRYccRR7Q2YLqNjE6E5mwHZJxxlng/bKFRabz7C/2ilb185T9qYCKcR7m9HO
VLaShcvdOtYNJcHpyiyfcnfy9XWis6Kuz3lZbnsvIiFKDTRWpthdluoi8leZ2MrGp512f4P1LUeM
Fh7aNCycfoz5F6tG4/CbNjO3hPDWBqvxqZ+iIls1vLPwKepPCwkhtBNcgQ7/cPO9iiJluPpMZHt8
yVOlGZ7wyKgg41fkT2TaQBiN8moe0I2ompB7ubB4FZn+FQgT07LF4AuSLro6MNqlgEVdMal4XgXY
TzHqH+lHmcTYS13Joib3Jcb1GmV0V6HyY5VbLX/UGal93EWk6nDfKkBtegzCLnK5Y3mLoRIzp1/E
BcQn4o2ahPtEfxigXVB644yJf2BZZp4UUSzZnyFoRxMtIE7oh2yQzJmw9wbnlzJZWkQKfDLdaKIm
/a/R0kBPtJStLR3qf2oQIoj+G/C1auW6tU59tpd5n47EoMx9O/lFo+QxgsZuSuRFj7a8S7RllB0C
JMcuvAza2/LPdCIiJzxscJIuPmaBj8ezpxaYMCachmRbEWvjIduoXgXqg+zcalX9aFwskPBByW7X
TOSZfbL/4+g8lhtHtiD6RYiAB2rbdKAXKRpJG4QsUPDeff0czPLNm9aoSaDqmsyTgc4UTfyb0l8D
k1LSUZLz+Fte4T4K+9gQDlu+x5A/R4QVYMemjlLLMuDS1l5c9MsAt5Jpkh/Bl2gXl8LGGiswQmLx
EAxCqsJGrcsMCgXrhBqnpBZqcsxLOeuQUztRGDdvswQ00cVak19a8hQ4GlXiGAS3/IAvJyQgwGlv
IsDmo11BRi3Modun/ZcSPoaAnYCucfawqHL5RUxvZAg3ssGijUNMiV20WfS0sBnqpwiaC3oHrXzz
OWlVZmHygfJP7f8YSknzMy2+Nf3LGe1FpVZHxbqG7gtYg3+94gA1Z2Y2+Ai2T4jAAIThOqNv7U6A
TRABXRLtkbHuGGNIoWC8avIXVeU91OOF0pR7wZSonJpdz27AB/1uGs5KCMTUM+13hkC0V3UsQC2I
TYQkOb/K8FNvzgqRZKJbaenXGP/1fe/poTJTvBaqRujfS8wnVWk8laM8WgMVBbQ3xICzPlOFHzSh
4Y2saDVaL4mpb7ogIkyZ+BgUAgo3WJnBhNPf8FgFRDcqILQyGqnQvhsMygT1WFFNS0OFMzT8CCrq
ltSZrvxoKeMmuoj51mmokeru4HL1KtxXzrTGP7jQgSo01Fqxsq9QKwThi8oYPWX5khTVvWoJLNMu
wMZZZ4AS2Q7hXtbX+cNzh49WPeS81I3jbIR51LqnxIqrOWhhv8nj6NBy2wz3KmqiBrdS0y7S/lJS
OZjWKbSFFyaXIt6K8FxHGKWKL+4GdiAHxBqA2olw4zF9DnWIjHLPQhtW+HLmiVKYWcO75YTHmbir
55ivX0cG78a6I0kOVzp2cbIHzF+f66OiJwUh3OV78nn6Eu/qXcoru0NY1h2bv5TMJ5f0TFrIadrr
4AVV/2q0u5FYH1GyGkuvETOBJuqvbZTvSLEPeU9sYFOE6sn2ltLHkPXKS2mAgvhV2HWZfgbUdoNT
1IUM2cIpJdjg34Aid4Tf6iDxlyONILdyGVyjGtnh2phLdSyABm7RUL3ZfsheDuxmiIsBjbgsFzX/
U4OUyBcXIlodg9+chASta3YpcaHgXDhWsWBrEAtN49t2XiuFwT/6eNohLXNXegBYv1mOATMsfEkt
kqRpWNlNxIZ8SRh2W6AvYOGSl/CgeIHU/oXgxdlnMgZ/RvqVGbesROaPtl8gDixPNrRRnFuftRSI
poxf333XyO3FjQ/x7G9O+qxc0AMB49ztpALbHlmkjSAWafB0ICgZLk79Iwa9Kg2I4TDq67ghxA65
r3Vz1DMxBf8c5IuOs1fKJzlcS0PgWY2WNlMHN77l5dHCcQal3ojOEkm+2360Xelp9sZCy5HoRGPM
K+U6CjcxHq+6OYjZK696tH5p+5745KXMHWckoN6RYz7TRU3r18FDWkgQDu1fkL8qdbSYzEubZYeO
/UGBYZ/RztXniyUb+UQRbjXGD/fzqiD2LmbT2AXuWzhoS0vXiCLokAEgZyV5ibTJRCabBNSin2r7
dHgldK2EL2lue7ZvUXsqBBMcZgDYkiJMuc2ydV5j1t6p+k7iQQViODMONeOjtCRP42MAM8SXwFGZ
EP4KHmbdW6RaQjjRkcDzeS81e4dsiM0NEzlgynyUkCfMgVCJYTMMRzk+zUAnbI6UdvOBVHdnKp8Z
x12NUUYvB1J90oXWnKi+HCiEuoqp/ENH9Ry4kOLPZMUvqqpcqDT9MtaPcXCJ8DWnyLheGL6q/nDr
tOjkM6JymxdJbGJ1QQ6S9xh/qHm59+gtOvcuRkGnwPE/Vx/2ynaP7Xgf/XQ9IP7klugTL2tvsfSa
8qn0GruP10LbQ2FISgDM5yDcuZLNyF666I6x+QvXs8p57JONBEjaJDZl6PioliRiyFVq8K7qC4g9
Ezc9hlpnKxzOpImRfEyBdLCqjcbJk6r7Bn0pij5ZeZpyVDDY9Z8ZOxmocjHZICvfWYdyUzsFZsvt
mLMWQHDcewVhGgFj2XZXKwudQzjLD6N6jmcUwEvDQLGV8TLpGtQ8LG9hZrBfaKGkhNpvrSzpL6v2
MKQ/beEsdP/E/aDhAUDUxzIxfsnCah3kN4ztSnkgi6GWKr5kHRU8vZlYgw04xCkhjy+ADlYFX45P
pAhTmL1KI0+jjODGilkv4XtR6RQAD5E63iPrHnm9omXKtc8AKBq3gf3j8HO1CDnePlenBTgXaZyx
q5byCcBP0X4t01OTCxKtLNuM6MdQTDbQvMdy0bF6CcKj5HFsqmPEtCfvfubv3A7/JnJaMwwPNqBN
Y2W557x6quyXcbntZrKGBknkPoUchbNiPnmSXrwpTA0o4TnrIUQh81tCS+tTyJZ7e1w1CKOdUSyy
aQ0O0qg2bc1OCuC72eJLHH4KiUZQ25HMgo6yYLZJOnOG/o2GTc0eub21UThMzKEn9VHU28mm/9iN
2hdLtp6HUgQtNcSav2IMkFN7UVQ0Du+gLxJt24Q/KM//FcpE6hRJs0dF31nucZiQ1O1k8N7gDXEu
RJH8q62dAlMZGYV2w2ilZ55jzMhoNncASBcFRCZ3g0Sij49hvlSijd5sfOOY2SsAsCldPLQWKqGY
dGt5mwWernKU1CZCHqFrZ72XjLgc46M7bgclo4hV8vaU5kq1Em5n3p0s6dhRADjWYz0+oSVcjSzS
SJVr2mOf3iB2r5BA/GuqAZ2z+eJagFkNZl9Mr/E3s6/e1xEOzMRjxM4gDjwcWV+dhrFZT/kMs607
AP9J46UzHI2W0E656iReH25YsD/jMakfGRoYon3M7u7HPMuoZcXwXjZ0+8g6aaLJn6bSyzwG1QHl
ukGmx/jipkcbox0K8ZVVv0XKMw931bRNFWR94LHiLtgINKc1ZIfhjmUePms0cpEXfyMJAqi7mZHp
4h7wVITsXE49UAxANjkOAYUxNhm1KjxpbQL4hq+NYB0L3OD4blKKT1Bh92qnen6AQrlXF7HuwHoH
A8CEyGYpprR4MqrtCMfUpHITyOur7LXWHjUKBvlhdYhkcXrn+gycwccif82WJnBEd8avyDD3X4FG
IrVB7zQYLg4TX2FLKxcgacGkS1jkonWVF5u9pd4/WKwhr/7ROb1G88Wxf8p2Hi9jI8F/CtFuNekM
nfg09asxehCVuGUac5mjXBVosSVeBFUNd9DrOWIQlyn81zoKfwMxAQis2HoZwtiLjQ/HRbucD3Tj
zHeKjz6YIG/d+goZLu4VJqAGn06ibC0Ob4FNJWL5quOEk+5N6CtVzzHTP7IRoEG8nlchapVuq2KH
SB19wI+j7ANExgqR2awQXLaFTfcyjPhMugwsEOVhtphDS0TMzYWJAOVhNelAmvY5C9DAeGT5u6ry
iQzYiRnA5jbs1fWc9RSONzuoMUQsx2RnEvARuB8NJ48qpbZsyCDoXAEy4Wijs0qfbf9tqd6YbjT0
+7HYZeIzt14k55dkV4xICgvBrsLDxaaLl+cfJuUJ7UAMP4B0rUs0a7YcKPbO98Qp35ffVXxzrINf
n02WM0H7nseQgxm2a2i+FO00wf4svR5d3eDZ+m+O66v1X5v0TcnfSzdaFiY9CkpeNO68PpXyrhKR
lD+CvkSuDJUSdYWev5owq0q2+K0wVnxV895cZ5WAp8cMXurutxK7BhIWpWwfvtbFk2IixX5Y0kUr
gGXjiYhzTCF+91VYL2GEQru/C8Wz7Gsy/BXyltc/ERkmTnyoESRpEd2e/pOOO+hfp5LnXGVqKBxa
EiPaTOmtpbSWE3axF67X9XxVl90XrMFbV/yZTP9t+dsAwAweUXdRx7c51QtQrYIUI4Dl4vm9GW+j
BLfQmMIOp1boVmEURFfNIBokynBsxH2KcjNjBpO2zxyRlgVSyu4vHTFIYYv4gsZRcNRHF6N7yL5d
1pBCht8aWVuEYcwayHCdgi0BZqtUwfge/dLdLV3oks0IgiM0lzMN3lI2o8KZFD4Vk/rDn1j/grFk
5ZthjAxja6VxNguSsoF1vCOZ36TuWxn3Gx3xaEs95Edeaj1D/9c+NUgzVVA/n+62bM52wT/Ys+UE
c2yvHAyT4RZU0L8CsUE4HXIH/zplSDEfBuZPyjXng0zwwxcnhUM0g7evYfDlUhPz3HN4CYUAgfgU
qSxp0Epxjrh4r4A4BNZr3R4iZqsltcUuQPHCs2I3R82G9wZ41/HvtX6SxdXXc5wf4ImwJEntl13p
0ihXff0l+MskjLlCWHVVwDRIfkbxsWhfdbLqJ3vVuvNiHKb6qG0rxtAU0ubgrDvuDYM4FQaIcU2e
yMkmQZ1UWisjaRWmZnUd+09H4/F4T+D8QA6mgHZ2sUsuAdiAQjliFtImTKMR+144ns7ekdqqCA+9
fGg9M9vyphp7BuKqs7fNa1CdNOOWB4wk11W4T9MrAh3i7IiAXZrpiRH8v7w/J9GLCTFDNh+JRC0a
7S2XKL7NAEVJBigh7pZ+yxMOFnQpZfPW01w1TFaSZCWR1CU6d4t97cOzJFg4U94m7SzaFR6JpdV8
d/4jMQegOiRI+b9O9IQ6szCyQ5RstRKgLaIqkqZXhAYK7LUNOT2pDiTqGDsQ7OhzNXVtlwIxX7yF
BQYcjx35MR0HfD7vTPYOnf4RtMzCdHFuGazyht9y2vqpYBSoFVhKeuah6FkplxVbXccuQufsitkI
ad5OZ7RewsVLUEgM5YT46VsOyFQyZsnZNtV+EZH8Q1Ub8SrrarQieZJy770syRtgJtWyqFUkK5Bg
JKNlzpRlj4pm0kenJ7J1ke6In02Ct6HNN05+SXFIasAdJjq3kaqCsOPZs1nYrzqTEtnX1zYQnsao
vcQmXvnvA4qovL/7CFJ9Uo+B/+VQ+Cfrr6shPANdKj798FDk1EQRr3gerqZKWUr1XAvrZRLxoSkC
lMxcOyCsfYYWAR9xD29U6KHHRerVrX4vgZO0eQLyOPg2DXDt0W825eeu5vzoMQMzqArYNjvtzrf9
nVJiBWA1bwi6UH5qhrKVnQ9yUwZ+zDincW8WGwBxfv5TRwDkc39dZT8GWZi1Hq/s1kRb79/B5jys
gvxkp10D1yvLOY5tBnEjPmxTdoKVoODkUtWjbS2UNyUatnnG7jbGLGQMwV+Fscb1ND9YKq5kg8yd
FN6Ik15qELOmpjqQwsKGo2QF5ZNKbzz0uPyc0IslKrsQ46dM/0LL4XcdIA/cA7ZWafKWiJRPWiHk
8iHFPWRP3FaosqavwVqpCBPGP1EiV4m+hfYOStdimJHVgH8K3gWbDGW4M8sKVpuRHjpy6Vr7BtYu
B8jcM9TWkADSHKnVT5Tt2/LTMi7kQv/LjX047MscaysDVAKPtmH2PwaDB21ZUwPp6qMPkkWDYt3O
JAOSYjFCgWjZGDbVvjX3lSTzjh9eFda/ARBxo2z1AV94YXy5fIKz4ldzGFegSa/IXZL2zu4pjWsQ
/ohG2UjZOGeCBOZm5+6wgMFwAXedmovUPOXGbcA4KVnyaOYvC3jTP1XKXsMCF21afG4uv5WYZ0Yo
uv9aRlYu+BNo9yyZOFMOOiYFnpBsYIZq/WYMaF2Dkvwqq4PNcteeNlHypw5HtbxZ7X7MDtCMUIMx
WkXP2JrPEnr9aHmGDYcpNv5VLaism93SrKs+cpIXn3Sb4dHlb2j4mhJxjaRiemqkN40E8zmcIbSA
8wbUPzqSlyl7TTtkqq9udbXqW8dUZbBp5Dl9dBoPU4ATVrc5qPUY5qE1GXC2kEFMEinWqVD2KaVO
PV0TZ5/ab6RcLyZwTdhBgK6AicnC/hz2Oz5Ghi9/ETf3BDTSwKiU0myHqfJPjf46rGksBANEOYQi
SMTDGZcrcQVqZa1HM9oASjWA8JTRSeM4LeGzQLJhGLoctHuXMxZC5aMm37L/FChMQxYEivGW6V8T
8zXtZKjbFNSTEfT/6hIcUv5AHyTiv5boRtK5NXEd5M1sCFIgqSenv20IUoFcX8oWFSvrJXmt9btG
+FRToUlVuvXEFscuWQmbDPtKdwmpD/d2P+MtNHeBysJoH2nz48PYCpmNtix/BxP3N/NU/AaxXpMT
/DXfwU6rMTbKnmEOcxgHfsfCp0TCV2vxpWlY5/vkT7iHvPtywSb6x8lgAfRr1+cMukpxwekaILEI
+FNuQ+hIwyrcd5cFl9GIqMxns4dkYggAL9VvDq7KQn21IwhlI9Bw3LmD/DBQrepg6+tqXxsnIN2T
aq4MerW8TECzbybuBgZ/JdLaBtyr2XM3Ez6Sl/Ymsf/afCemdciJkWMXcrah8RmwVfZtRJHsKeLB
SzM2mT3K1W6CKcsHO0XQXpCAmiWJJ96IAFh27xbYl1BeHeqRMH4j6SqwyKBA++bfZXXzSRwQzldQ
vlYYH4ECLYiIADDN427fRWAtB1bFFRxFru6KyZ3LfBXYhP6/kf1TUIqZBCAyNFaLFQxd3mfWS9VZ
i67QfFms31VGAo3L7k6jjEqVlRFrS5NHxUGzGKwJTlbjv8J5muSWtyREIz5lk9OsbItdenfLSUoa
uj+2idzDpueynpD1XypUpJtni11zTEUv4xcbb7PzIGaMdqvFyf06OEwTGHM/LXxtqAshIpItiTds
addXpVEYlkPyVC6BciidYym3fMHwb2HGsKWDDXp0bSKIjB9bf/q8n8PMAL8MbCkiDnwnv0HDno/E
Mdq79JYNbYzefDjKYV4KCf6Y5M1FmDL9KsQY5R+SIfTcxjFec7B5BvkKreuy5m0r6tukP7HJBfp2
LGovY4GqgcnvWURS4ApLcuLaqMvUraSTimeKmLZI8V5jwyUChxXETGvi3J3ZqhZxUfSEsCrQCcfR
tBxyYnjzU2k/ZbKzJQOUAaso14owG5a7K7P1bMlcg7BqaxOxECEfis2d4eLGYCREqDLaGR3TGrsa
ett8PNacug5gyRSjNKgpTnrA2BoYGoKR+xPzNDm+x9z18SP0P2prhbuJJWhkY1shFL7RxFqPmH4b
A+t5COKfMkaEAr0wK49waXQXaEmyKPpN2jLu3JA5mgUvuv/sSDMIj5XhU/vqi1k43OTbgb0J65SD
qOVVkTSqKtIW5F+gVB1BuqOroWaEsc6ALuP40zVWnFO3HAi1URQgeDlWcHzeRQthQpBpRLHL+g2W
M+wchMezjE9njE9YM9IK6p6Kz1ei5h29TE8WMut2osQM4dvL3uX2/hvTC05ou7gZWHhGNr1MXYb8
HHFHc3SwgY0GugVuxQwVGw74TYdzwFLeNVi0gYNsVKPwxarwNxDZkjxDhAg6L0ZPmTxze3yWoa4D
EJ13vN+37VUx0oVieZV+jJx3O0fqyJbcMZ98lhN3aFZpCwXZoOwwBcxTPaJGOhRTbE4Yv1QF+axn
NQOWPLgLy/BCDlGldFFQ6OsR9TeKDkVn+Qk0gABdWDuYRjnog+ZLE7irW7olwm4s7I5MC5EEcvOj
9f2HSwQFoL6smdCKaT+Fz7yALQMMC+/tqi3fpXrskc/qyEvEPsGfZ2ISauADHAnTsplp6SBOSxSd
YPJKcSiAfkZIIvz3ci49IMRF6tPCYRfsyuEasn1Lw51OZokCZyDoPaUnBmFHYBuWBIPtkF4ggaZU
bhPfS/sPMTx65TJUxKYwvICibPDhS3YRQ3RoNCKm/O8ymNgMmKs2/hpVlSfsLSqODb7AOoQowaWc
cSxZzkOjXrIKbmDyCUmVsE8tRkyVaryPH5b2MClFav3mh2/TCKqpe7YhBpH63OpADO5F9JmG2LFF
RwCadrDNl46fWtmX3r62zjOcrii1iD1CqdVr1Prfs5TU+O1cnm+oDnm2Svk1i/BdcX5t5TJD5vOz
mewVbEGDhwS8QvMQ2UwW/J+g+qrt14q2w+8SMEVeE98qWkT7xR72PZ7B9K7KHmUe9332Uvm8YMPJ
Ni4O+lE5x+e8I7gY/LVi0bB8+ZKdrKKssurhYHod44/SlxsLSU6BtTCWezaCDra4HJ+jU3rCxC7E
dAG1ckcqLeyN6WpxiBBSVwSvHSWJzdpJA5ZKrLCOBkRFQtqD+2rNcJV2zmvPf28SGwkYgOlqq1jb
vlkF9BEmROhR+bEIGRNkOnf1vlE+VV4v0qShJnbhKVS3IXKAUv6hlfTluuvXpbKemgn8DE+Gmq2t
fC8KMoSdfahaK6JiGPeB9uVH6gFZae6vOsl16j8bdKCTAKIGnjXXlzpzLLmx+eXzklPN9ZdhwsiD
S4N1hIxQbeI4bA9+6Y3KLH7BNYOW4ZFJchMPfX8h/qcIVlzibb0iXrdz3zN3X4WV14QKCW49qhN2
GF9dsWvQh2WfNdqE0rk7w6syHNTkOYZ3BT1r2G4146gyLpb3odnqthfWN4m0ify7UvwluNCKS1p9
Z/qnTHCP3lAeyp4KG3M+oh2HyVrx2ZZHM7jJ9m1gMt8WF4fMQBu5thFbKEDzpYQyWBMSx0aE0l1G
3bqV3yYJclHScI9tYoqy6Ri2F6KKOEBBMZL/56xldUHiOtKgZqyqOv7V/BaLQ0kb7jg/+PuDAXQd
ewDsFdqEs1Ell+is43fhRhX2mbmlY+3DDLo7131yapsb7OpVxw6jcYp1oNhLmL90jO5GIV+Sp0IQ
I38zh11ifacqxY//2ruflnOp+aRQziukWPALDNZA0tAcWFpT/V2rCm35wUX+I98w8zONNRazYzqh
xFevRbWW8q2HOVLEmBtYSIBkmLcFsAOIZL0q1SEL7rzfK3O8xYaLWCn7ylNSInttNdIHJfVbXUKW
RrJhneHSODXRt4jKnC8Fm1phScydTAXSYtkMI6Ne/81gMyS7/DmiSMjZ/8JeCR2E85EOwHcSp4Lt
GQttZhABEq675t4NxUMnOaBeKJ1LTOqYUpHeJy1gMaQMAZ6O+m5VGQfiwdaZ+5OZ6qMjRdYO4Q22
YbgBqB3yeZVBxxzhqLIWjvJX8NN2n62zYdkTR2v4G1OwKm9WAnJQ06erkGGDgWR17H/drCdG8NNF
/qoy0kA2hjAcXTktUWEwaPKZIAMiKxEX02U2LSmRw4dmHTsW2K1KEc8z6HxStiJwis4z2a9wMb7p
yC6Lf6mxbpqDllzc/FuX+yH7nT8NjfBRY93rVFoIRTQUmtlOi3VvdgqlukfTmPLG8KVrcIRcDpRM
xcxLzUHGTMZIyDGJbWbOfVVmDxYORwAomZtcSgbHJqVAzTJBK5hYtRhWmU0zQTbqTeKTV4eIo0Rg
gMcTw7SqANXBSr2uODzSjcrubrDmkpol3C6IGLOHwNQYz29a5RnEG61GjnKw1Pe6+nDxNee1oPll
v0pbF+rniGbcAq5SQzokDbGD+sKM4l+CYnpcD9q7qUEPw6NlUttHI8eDp0w3l8GReUaUbwE7A8iG
B2ytIzTuLApUzuEpX4bqsGBWU/LHFM3gVr2P+imLzxhXOnUnLNRkn7XyOoavMooYjYmtGqBqSb8k
i5QSBrwVMESg1cYuz9x/q42+F6b2S+symq2sZd6Tt2icnCrEeNWt8cExwFCVdeTs0vHR43MYGKlE
aMG6KaRc26TDV5lhNRx5SyAm+sV3ZjiCUXsKQ0Drz4KlOKEkw1cWvujm3g73htYtjaJejM7aNk6j
QIAIk6szxw9HHT55qcnjbXDrkuw6K/wTV7yYCA5byDh4ck0cJZGNbRAx6gADVgTdwXDOEbS5AroX
loaF6QKqks0qSSfy3uBvMbIObLGo8QsZyiavvt0QVNx30m457nA/mBUErhm//tUar7p2S/2Pdr4w
sZxrN6WABEubqdLlJtZF9tesOc/ZUDqUJuUo1HeRHPUEz/xOZXZg95jvUQco0UegEw82MYf2B2yy
mBMLREa+ra86TCBcJj21DePZ41i9xuW9LeZANOlCB7jbExWEzOH95RRJyJ7lsYw2BtPLrNLZowJy
Sd6c/N1vn5H1Y0VH9How5H58cfLdv5GhtCFjsLi0w/h4sm87/m7Ca6+gYgRSdLZQr1Sr0KDRG/nt
oF9ho+WxRbuekxNU4Ghkpp4CHBEsUHOjZzn7wCLZVXtn2M+YIn2OtIDebAPBm4rvGNtO5mIOu8rg
1Ojow+YwodfEfQ/DU6ne+2mfBzdDwy4MTwYCICl/tIIrmVFqIIwdtb1UUMJ4Dc914q+befjyOWg3
J98GyJtwtcDGL/I3nQ9dK1g1sCaZvKbYleaPqnkV1ph+YEg0d5nmRyM3ZoKfTRLAdOe1ABNhRm8U
72G9C8LXavio4qujUf9c3RTp2/hdiO9sbsYBTCf7uL/o7ZtW7io0qD0+4xWthp1/xwxIopE03eEw
NGRYfbX8u/4dxIYl9p15oE7zqsBdtDS3TKWM0mvY6muPQrkB5GxrYpnv7CIEsngsgyORieYpI0TF
4PBOX1W4tIV4DfXrlL22gmFkv9BxR6KLdXtS8vbEPpTWUbWexF6yDLbQ0+J6ox/JzVe368Fme1lY
riMXwc0ahYZOtoayimkfrPGUGk9TvQieYb84JGQxoY0qipPCcIsOiaPdC6p10nqGpLhAMb2NjEMJ
JmJ0X4mWrMazmW2G5mQQx47AjzzzqYgXdrhN1ePkrAVdXFySRLZujIeLv1W/5KxTRmJcNOYeo/U3
YP9FiVFgLQ8Y2grNc4OZ/eclwzVi7GErm1LfpUWyCcZb6SOpiBz04b1XkXtTKqyhNYuBgmUsCxz8
EoiT1qAx6Kx9bJ2AM/hgtowIY1WIIiJmcI3BlVlRwjyn1FHr5/sGQ046df9C8VPnCfXDY0ZF9QFM
fL9YGzDsRgApesWEo08eBeHJIfB8inDXoTjVgM3lzdnJprPF5qmMiN+r7a0m30tnq4eXMYw2OfcG
JKDaIONB27CrarVNEntFcnEsbT1Y7SPpxgydHuFJ2N7YmW2YTBGDEe+nHvjY8FqhajXxTSFTGBAz
Mclwqi9EWyd9aNZaD3hCRuskPuj+UefL6euDznK30xs23Y/MSq9xlf6vcWVSOCgfM04ar/BiMlru
hX3DBGJ6EI3V8/9OcOWruz1j+Jtt7J4kkg3pqqjwkQ+4nq28hD1queEYZC+g/XMOo5Ci2AQa12iP
lKs9FHyKiQ1PhdCtyLwLddM4A/pZe9r5SMsNnGAJf69s2Lt8kiMDrkoOHw5nZ62630Gd7FVIfxgD
rW4JBpmYoBr5hUWYFBdUAcFfYUeDSadIcQX5zSUncahtYq8nzWNkCu48fZWemG2drtwM9Ua+KxiS
I/0PuRGcLlaywgyr+tjMF66zHI3wuyYnOje41xJrlkehxwi8LnUXUzBdFCRqWYthPKPIbEkrqSFn
MQlOKvXbIIpd98Nv0/FJtcFPZVJa2ezKcaflU+y5DT+7BsGZtNzNNR1QIcZNYYtZ87C3eopNERLh
rjXO1lLlYShC5ORYWgd74+r012WP5iNoMKh27TKPx5UvoovauCvbIEvcflcFTVyqvBu5fdEarLY1
YEebBVWCtSIG+K+XJClOQ9tuHXc4JlWHAKLkZR0ZmDMfFfFviTXZNZXjOCBuKxVos+rAsJLe0wc5
L5xoN47qtq71z64csW5hkzTR5TQOm7sh5IBFT4AOaFGNgMrVYB9B4DFN/Fdtsy1Ze+l2dJWjg14D
4pQiwGUl0FSi/itrsJoYiH3tMbtOfeqNub41VMHACUyPSvyZhVgl9ZlKAYmzCsqiXna/tVGddMt5
GxXERU3tnGQevJUMNXtzUBe+Ul6SduDcUYBZZfo6scUzLvzD1NYEkmOQcMPgJrLh2CQtFJtBp8OH
LtuO2A+NLt+gimEwLM8mlrUQJsZYsZNEV+AVaT2LzZSV7FBiD33u+ahVHGNaGZLr0O0AMFuOwr6B
zHvUI7S8YVDsspDzwPaLmjxLvHJNaNJKEh3gGziBffZvupg8V4zUPfUx1MWmVPp9HfIHDcNCJCN+
3MFYIzHa+lGFqJdBXmDjamesL7t6WRKhFVoMbfs+XwmtX7cZEAZbGzcVWK/BrMOFtI0Ngm/cTizJ
Ui7vGgEOqu9yVLJ9hQKKjNxD7HcfQ6AdjEL+kUH3K9yJcV28LEhUNc16E5nZrgcPEMKynaDSpnTF
VpAAu0AT6qBhdJtzYDF/E0AF5nf9V83scj8goYq07Bwp4l5HwqtFQr9aBitF9uvaEgjmq2eRZFyb
qPYSk4I2cOgO/NEzQzp+JpZhTMM/mWyHuwZ8y25QGnstDbUFoktAuzVAXMf0Cv/TCstrWzOwI+XF
Xo4iyE6qO/ORkrRa+KGLdi0P3bWu2lq4130OFWKfaWsUw9qrVinQ3g5Z3KEucPyCfeGEWa7ksDUq
24BRz+ieVI12kzTT5CxyO6V0LmqbDaYsSggKTTYAKa8CTBGFYsEExVDuZoJhfZTZwz8HNRvWtaHe
JZUmLF6HpgeuqQsLzV/gM8JsJ6MHvRqmFKta0Kf7WKsG1mIx1pmWDXPdZdbSykv1g2TB6FNjn31w
NF8HUFzOlhXQ0WYT8IuYxrRx/cyBFhzXiIF+HQ0ZfBllsMGiPsZuWWASZLVJnWqKGKeIOWQHaUbm
q2VFIXW8galS92X5SGwf419sm6g13GkmNWQGVLcm/8AtJBgRB8AmCt0wb5qSqm816s19nJjVS6SX
KltuSQYb6rZ5i9FMqBWmsVPf0p55StSWLHSVKHO/8jrs1gUIs6Xlu4yw29z0JtVibDhlKQ7HLoAI
hkUjSqyBqju3kovMMpDMfSBE6Mk80wbMFQP/ipL6KVfSENJsxuP0O2g8KH0H88w3O/acYWa3Jxbs
SbNw3Cy+JPS1zmz31Arb9fz/ODqv5kqNMIj+IqrIMK+6OQddxRdqlYAhpyH8eh/8sOUte21L6DKh
v+7TCcIsnlnxmEJfv+USRbWTvX6oG7PbGAO5CyecmqMu3O6lbejxiyyR7v2C+oNhiOKroUv72usD
FWU+PADM6NGb7EpCV9OgcEe7Hi3a00Dxko3t0CUgJCV1iIU1jrAz8sL9qHTT2ktyFRQZjfqSylZM
Cz0sK8dkgUl9jfSeEZsPvfX+GmWSBvKyfonZq2A6HOhqM/ohH0ORs5JSV47tp+uUoO7NmANo3QAf
C9q0813Nbb4FALpHprlkUcsyifaa14wrEerpCed78+0brn3xSWXSFqWGCWCvtLkWyTb1lrVo7GUZ
wxQqZusXDrGJ6HPS3kRcp+TlKCsqI46xnklUtag0COOaOazVCAmwNWlOzmJObK0zyVXVifnT1oPy
sE2O5+QBCiSAoLXwfmnMPMPB1vn0x786UMNTy6cVEFMcJkTCI33G+bCR2DPwSPc5HZdSc9i7JKaK
+oxBD0Bf2kd3wHvkDXiYWFsFyf4wp+BBHJvyy5R4NmFa+PlvRUNdkALzdjxnPfnh3pacnBLnVpVo
08MkvmAN8VnEQS37jY+MRGrlMlTVxSeHlFegLOwofoVK8qUB5wQmFP/5QbpObCz1l2w0iRfyqZcq
LqE2yK9iqEGYFOtpzsVjyUEhKadN7xBqpMyD3u+p2ab61gV/622rSd/ACe6BMjOG7kjE6Z8K+34h
KtSpk92ewIiQSnrLG7KDEIEFyALxK9gDfIJddgxOKX1OpqvBOEvRlZm0wR6K1w+OXyJh7nvrlre4
obUiS3akm/1wXVLTpMjGbSPrZWSqpILmgIhGIq1fsABC4vjso18sNKF8NaezQNZg8150xlev/Tb+
qdS/jHZdwhiZQyaJTZxtY5CrKWy1UnZ0Kj3AaRcTWlNm77xyXGjDVnrVTAZkyv1lCtpRJp1GFosi
OOzzubYN1S6cfuNWctrgdCgnfJW/ao6lkFIpUm+lZT+DFRAcIbiW1DFm+3sS8db4+GIZ2aQZPBHx
FDSQy9/pV4XV42rvXbY2PaqtuaJbPhnu9DmlXzWdZzag3hU3w3zdMEkDyggNzOHUOJfMHj2bETnR
HbbmCDzdSCVHWeLTjihkMg3j6FPGbLbAfXhP3GLgOphvNWC9dph9BIFamgaCd0gKowBYa2zy6diZ
zhpr0BxkLCjRyCf6RtIG1aW/9R6lViMDOKc6RPA8MqNaVziac2eEPTmQGwayOa2Gst1HfJ7bkhFm
sAmSCVlM8zYhEnlEHspmPWva/qfs7gZLdKGuSXzty8v/oA3B3ODqFdchvTkBcx4mjyo8SZtm5ACz
AZ8AbKWyhcuG3p6fgoGIPaVM2qZz4XVuhbWp66Onb0QHSyqhoJvquODdLI9eycyFng1JU1ZeItny
LIgM4XKaO8irbpX15xZ4Yq4+6o6VqW6WUyZuumvTnUkKB8gZWDGj5oJ87/Kzov8PPsSy4+UqmR4D
N1yxVyyYGS9FemtnhjfaVZu/UZLWGsCAYdxXuN/ZyWsaczlgUuNnvbI1rwaCgAk3Xn9qFloMEzth
AMv6HE/jykF7b+RV44RVpxvUQJ0TiLOOmDrnbz5NkbliPXGojG7hznt73qKmv0+xD+3B6fGp9ZTM
DP8MXorI2mTBBRcKJmpL3F0kU/rdHfPYR1uaawRhWPuh1xenqSlG4RwJI0La7218wkyM9yg9D5b1
FvnJ24Q6mrhfer81sJWM296+ZQANe4RvpQAtjyd6JocOoSEDu/j/fIStWHCeSunSHsFE5O92/Chj
wGDOrcPGwKGFSqlnrz2E3aHG3GbWhOcvhQmiCX0y5/VKs3sUn0Z5IQYx48KelAeFhT0B149GaO6a
YC5wyLbIHWfnTQ1CP6VPGgGpH/gQFc6690FUNSy86IwaRtqBtjANlFsODZkhKH60xHvpw2MYAfGg
YFjDyRo4gBp1nRAIasOZlH5CtajoBCbkkNMCHUxASAK0hBhWKVLwAJfBfVfGASveTPs0y23H1ioZ
i3KSoNhUu1pj8h4z7EUIjaxlTQ6r+mLpwPIzdOcC9duhD8qD9E9XSMMC1VGYEf8DTJdRf1e8Tnx1
FsiOyXsdqmPK2BYopaLJMHyRrFotdJ0Y+wUURrKGvMT5OUER5cZXfRn93Q0fZgMFiVGqfmoDQh5u
fzdlQr7MX2azL+DFdvcch/Soo+7jX2x+hKG1Vyy8Sw38haU1q6j76njWlobOsB+HNV3a9nTU5N7S
vg3YXfCw5U44xOb2XbTRq2jBVa8hjZuuCuub80rMRSB+I9e4akz6UrmHEBAcSMaSpC6hAVQIqthj
iaENIE4wi6VfpsINmCKp7CitI6G9xp7WI2JmXNHY6TB2/rX9h4O3f4oUIdV8o0vj3LnGLtI/OeMs
R+ZeWZdRghmBeU3JMDvhrqjWdMz3rPKVTUsi81sQFfXF5RaF6xckGLO8CNXWJ59Pxpge0Cq+ahAy
K9jbSWrBfMErTOffZEJBYszmfjoa/SUHod174q6BZAMsF8ocCKiZXI6xtdXNytZehppoLPKDYoXX
sLAkjVzXNXCdlgK5ccDI1G7HKlpHIUkx6qhPpnGKqmutMvi0DjkuCjzC/GJ7CGxqFxlQf4NtKAgd
Y1grcI0r5M9qy0qu06lo22Dz11SPeMM+Cfu7VewrjXpI809r+VAaHyqmeFH9OOmXsjwa2b2nDK89
7dGa8RH7vCvNO1USBUTYZqsw79MfYlaXvt94jGLl3kTgp23YeaiBtfo+JG8SRVdCpj5G46Wi4Bhr
sH0EaGzzFb5YFJEYafhjifDT9s4eI2cDh4iyP+ZbcG0+KobEHCWTOToe6tBfv8eRXoY52JiRqyGy
GZv+Wk/JeRJCZ9ltEW/LZqQGgByH/91o5bKEAJrHc2aa1BN2ZJxhKqdMK1LblGY3i7D94F2Ntl/m
822r7T70TG0bFr8YVxmJ7hHDpOU8Yx7j1I7PGzqZ6qqdmb04vPQ9msA0NMdGVIfKzdfZQJ6X8riq
pZiKC9QkSDqrfFehD5oD3g8DYi0NpK08jcXfVB3BmVNHegFpMzovhQI1GNBVbvOqsdRrxLy6e44B
0y6+R4FtgUFAmL2NuB0SjSqq0JvFgyeuNJeu7n8rkwZmGrOGCFRB4P9vc5VaBA0K7aly2MINMIhY
kBOPycVV0qjhBMnBcN71DG96GXGXaYtsnwpneh2p8aG1IAyQRkoHkgVdJd3Aj7o5exXJmWm4pYDb
a425lWS+BE8W/kzg49NVgNW54iuh5HJglqNKDLLu9M+timgdJJcIBut65Bjb24R7u+iUcL0brf5i
xPCJWNQdx9xUU/lZz1FX6zLCAvQEqNHU65bZqNY5FWcx2H/7OCbx0R9imGVEkWzYDyhijdo5tkET
oZSfPHA3W+Z55/8EqWlftczX+oXmd3KNYLENcCRWdBaU0Hop8loMqZqxNe8av2olDGJ1Bk+KsMKT
ZWar0sGu4cu1JYR669H7/zy/GXeeSW43ElyPbMt+n6Dw1yWhjNxu59qBets53M4thjaw06u1xeh3
Bh4bMXprOdp8MlP4xbRz8ndeh7a6h9qM+8d4Bz+fSZLNrXsSzMcjiYM4qWhl1hjwqQBPCFEGApUt
V2wS+OxwgcJG75MJSpu3vKVRiSv9McvE3pE2SEdEQhv8lpOfvSLmRg2as+MMNwCYcOn55Se+bsdq
7eKoClxXhx3kfcVBdfYF5wRHmsAPgg322s1AeKyMyp1Oa49OAqRLtOeaucsgvW3BeNHLBa2u7Fa4
qwpKHUVJK4SFY4TokEvSXackfcKOiJq3Nl3CKYF11YjpFq2xm4boSk0vBipz4w0A5mrjV0e01iqq
xnW5HOc33+HdtO3sz8/BmpgSFmHqH6dJwlDt/grfPdCTudRprvIK7AqoM42jH/uGTdfgxx5alPbE
1OvW7ymt7SWL2xSNmEn1l9QaDkVM2IfToFmTOqVqN/HBhQvLpR/MO6S+h9ffOmmTtgqpmk4xMLc1
zRYthZCBh16O1VOAOHFGypcB79h9Q8yGU6F09vzBJbdnlu9g23odFWjTW2hCqY6gCM0ZvUGU3Gij
9jexSBEwiX3kdf0jPPfbZtfRcUfRKPobBs65mjpIJwS+9KR6G4ceD0mzJ4uBC6JrUeyTlsYNk71X
mPnej4gJ6wFjSdl4nGsMxqXae9Fbz00K7MEs3SOmyKeJyiyHPS4pcRcOBohgkawGOj8U2nSKjZy+
6OHqlhpQBMSbvB7tZcdqUgr4eKSnMYl5G1w5C/q4sBUqs163cb/qQHx6jDjqtmWM4HPiIlDImXFs
CMfkN6rLDprSD1mqHr2RvUJQeKXjgUvJ6Lcak9QUuTevSu03dLJ6a1k+cWeOHFnoMCkM3NlzV2HZ
k3qybiYGi6X4iIPm2azhV5QTRSIk+NhRYrkkVkEwyHDNZRfqUIIyTEFhVB8H0z3i5d+7WDWBAW0i
wtEpU1Xkbl4tzyKVaWeXPAiJm4/+A7xXvY/K1FvobakT1OTlZoKLgDmRaA0KjoODd2wMvVkJHZ+g
5mO3aEcdTwstYMimU8sYaXLxKEWEVyLlWPvKEBARwhBIpKLpyNwNRfaaV+MGu8abne2LYELKdrFG
tOqEV809yNbwf43S91+VKsk1B/5d14KLkoj3hcgRmDPwewEnQLIZ4UthnvwuWVo9h47qN6Z8aogh
7lU6s6xoOfgIsm6WfyrX2JZkAgsltmqmnXcPPUuZDJByzIZV31VIfehGxbhy7c/Ki/aeQylkQGqx
d2qG3SOs7FHucpsplVU5hzbsT7pOm1sRccIOm8h7Knn2cSvwYVdH20V3ERnNSadc0NsN8NXjTuVP
ZByaAInfBsL43MWPoHrXukeN56BDhW+wVkXaS4rR3ObgqnqqDsWdLvgZLSgQ5eA4KGqE2cDOQ9/d
M14VwOG4gfJ4q2HSb8PmHAufXNgYimGXJanATgsAEd8IU9bc934qHcRspQRu6iHAXJuKhhQhS2KS
ps9d5oL8z7RS3mqfKKan6eIZLZfuMdXoi17nQCp8G5dOnNc+kmpFs0eoD+5OzPzTZkRdcwVjPtZD
71Sajb1OZW5snSlDmsvsaZEPHBe7Lp1tIX3NzbV0QOn7U/oNMqf8Z7FnUFw2g5BQIHGJjB7KSxn1
OA61QQ08WR5G37YBie1SULLgMzUqO9yV0uWY5HsFRUt4Fkria763NVCJ0VPK5gNBDaOuN06UPPsm
ZhYhcXYOA5wyr0nhKZdTAx4lipzmGpUeK4peB7q3rIbE/cf+1m959bHcGAxVDkOY99w+i3SJ2VfQ
nulHNQWTc49xbs+KV+BDrrAMbIr1GJI+GVMGIAM9JtKQ0T5kWl3hsrfBjzdD6546/u8X32KWoLUw
r6Myf3VuQYAtM2i5ZYC5sh5WKLuHDEPjzYzq8F3MHxie3fSkTeaP5RbRCRZHfZ4sVAHJEEGm9jJT
9iGEgoDRAy+NBWFnDASon+JuO/W6Fy6Kfr8vcwwuCYj/NN81fa7RgYThscRYKXL/5o1FBwFoFkpT
A0u7m2w1C8hEFT9CtNeFEegXDZylLJNNQy1QmWiPBDI77pB9nNLrHcYHvnX8vzxurE08t8R5MlVx
rmOmvZlPj6OvR7uOkWHIuzVf/Gl+dvWLTPlNCmyUufsWVteWpqpNkudXuxVHUtJb02T7ygLAYTWH
d7n3MvlToe6OTxMFBeSZOfGj3p8YQTTdU+cXpcQiWD9Ui3IaFriy1AUC/T2BR+gVcuO65abC1qR6
dRgQPBWPcSg9YrFhE+rvVU3mrK94iipGrAwl1MAwAQ3rpXXBqZB/QJFv/mJ0MwOBZG3aBjvl6Nzh
uEdL82ZF0SIC0JHn+lLnXU4k18LMPDGGf+6qgMAmOL7ORzawJTTI2Pv0qx4DepDsqhqTpOUBu2FD
dqjnnMsBTGf4TSG5hfTnMoLb1JxUBuxHJrKtGxiE0IdnPmfP8KVxWTIFZ6TSGaS67RutjFflY2aM
CmMjCrUcOxJq9biPRmslgJHbqTrCSdo3drgOx/7g9d2jkPkdK3h29zs0qzD55zPUACQCfBq8JyYL
hBiDHsk0khdGo7+qhrnUmetgNhjWzsJ3MSlkqv3TJvd50oKNkY6vrvAWopoWKebXwYE64DrEVsuk
WblCfUTV9EgUozIWoCfOqPGTGZDE8pu9jNqV15bo1daVT8peJiGlZMm/nOp40EZyFdCkgoMDBPEW
DzulPKPucdRUa5UdMAMPxIAZbpZBuvEEhZz9AMslcPEwYJAZ1Kt0D134nLvfA14yKL4dU6m4oWES
7GZE5tijO3Hkllo35zHHmwEuqf6eG7+kFUDMc4/KZenRP2uouMMVn8qK2khXp1JvHvQKhn/LNjH3
ZQkyoiOgMzIOFdWfU/ofHa0Ni2SWMujrEd6Hxf4xFTxLBpeMxTatqpcOoRfX+A1n5jVDfUvsXAN0
ueGefIPUEXJwIacbiwsarzqYBDWE7R9E3R7D1HxuQ/vZttyDoenI8v0yYVxrht+hfdJHrPLxP0zq
GsP8OqrAYzeWxeSdYa5ugidr65+SwimDH6gDrq2lLDA28l3I18u6t1V6zFg2eGr84dppAxTQd7o1
qdjlnhe3j2qsLgaa76h1pxLcx9jV73V3r9OeIE15ZNe/AJHbdlH/ZoOv6mBX6Ww9bM8A1B5lGT2E
e4OA5tb5NY7Yk1KdkdwvbT359F4F8LTnKPg9cV59SDK+Yd+jQHknSRGTQSYTQ3EDVDkJ+gWlQd4m
iox1yg8t4aBbS2NNyGnnWuPCQw9wm2rpUqsXgicIm2IdgtC0SHya6tIE9zCV+zyskENdpCz5Y2EZ
mWzzdUKbCvG3j/x1zr/6gbGyXYVc8UNc2Y7Pg/1IHC6XzCI0e5cysi6qbJe7zJm72LlGnbglIVYo
vfH54GKIJ5Bi/OZQmlW6q7RPAd1KuONBARkSBVoANysLZVZcJ//ENPWp87a69merv4GKa/UnNAD/
u9EljNPvbME0+Vx0hJnOeneuUpw4Dx4ELJZzYJ174nSFA1xNDhCOfMgaIITktx5fI/HuCx+/cfmA
NrJkhrTC07ISVvKSCly7ev9W5TQXM6midYCi4aZ9n2xjE0bprjGYAuCNvJmaOBvwPmQk3EUxlLTJ
etx8zHZC8yCUF+d6zLzVI5loUtSnU2LdRVNH8XsBMTI76+1AbArcF2ToCb08x/lgcjJsREdSQQ/4
rCf7jvcryXlhtfAXFOrKnOBCx8HaD9V16rBjhv/G0ni2ajILMFjyfVQMS1PDml571FxzPjGVCwRn
vKeJQkK3MI91cflicSiN8Yev8yL+KIXLKar9ZdbwosqQobRaBWRevYlwbelPDw8mAceJkNEK4JMq
/pAI+b2sv1qOLDwAAvymS1Y0owWg7cU25G5W20T+5iAFLr0eyJhWEc9oza1mQrExS2jOkoZwfp/I
EN1veo4dWk+KZyM3llUMAMdDNifk7mZkanSO1awTcSceBORjZjBWCe0g9KdPt5RvOQHNPtX+cCM/
1wm8gIbDbmzKtVHFK00VmNreywa7FwL7ANdEDWsTMaj5J3V6RxU2Fwi2IWBQ87lOv3irMc+CNii6
k/I9bWXG3ndgttsMWJnHuI3OkHUSekur/bSJr/O7iL/j809y/gRpme1kk/GqrOQ4Vhqbg/UWWBnf
VfswYuyX2AD9mCvY2azOvGVrBfjABMU5KX899D9MFYkbobbJ8sVhqIupkdQZAO5sgLtTcEm1un9t
Rq9LbTNPUfh9mMElIDzPNQiORK/vjWevMs68A8xdzBYMS+MajE15mGc5kqlYGnEpI6JjDzidGQl2
B1/tu7FZBsVXh7rGl9yD2RAdpyli4LVtgumAPOAgSQFvyyK5rGkHMHRipPE9h3pagXTiUlJ6Nz25
9trHKKMD8K6XSVSbIXvu5WNqaZvelDjrxuhbWvq7CNt9zcrhWPoO48Fd2Qx3C+B29r5P/tUBAHej
nkVShxhPnt76INlwjJpDOpepNrZ6l2ynOaI1Xvr8XA/QkL3iHPPBKFQCywGJh0wyzpanWa6L3OSP
yTuh75kLqeRvADXKO6XFc4xDH3+sxhSR7NO0q3MwwM9RnbYHnUPasBowZenJwU2LeJuXoQSGRx7W
/OrMXzfEvm3cxbgDFlnBRqGTnNd8hdYOnw4fYbnzFX4tTS18kV6cGpg2d0g3LA+t3m3LnB9jwrne
TvHIFxJZ6dLU39KEPjJk3bqTGdwpt6Qyo88pB7EFEprsKMS20/6rdQmgMM/px3+d+5s3FG0nhmet
LO4Qh8hqNTb1zDoEolwKl1rtqkaSgnPXuRtpxtGKo3XzXcZ6tnbnej72kWD0Fp1mH2K+8UaOz9Dl
OIDOUBlDFPYbWVDMuWX/KJ3R3Q+dTQueW40HoDWYmgtAIVnnVC/C781VPaF+NuE6zV1oMV7EWMDn
kgVQOrchNxUwoJjyj0N87ytzC1JKVNuO/oWR1QMgZnIu4pwyuJgaMWI9vFDMxj689F4ARE5RTNk1
hvIWVT+G+BgpkKwzfW6+Y0i+6MsX0zsllM2LTh2kkZxte1jFHh+xFmagNawbj8IhN4SEczBnexpi
RqODj1/b+r86hFjRt82xiui/YFhJbRZXJfnFhv1kNLBgLXOZh5zwrPwwdj+FnTP8yJ7C4nPEGJeO
pwniamxAcPjFwR7r5yyt8UqVSJ6uc3HC75E1qNWI4S6ZiJkSAGyOLo1OovWgPVodbKDVB0cvZgxj
OP5zgIuFqmsCOoqwV4emn9wzAmt0cZsMRg0nAg83MmeH64nTJrS+ezoEGlyemKdKdQthmztleZCd
4CANZlX2NrYm4M3SoakqsDc1DyAnnd9RPT23aL9Q3kRSTyyLol1kWn+q6vcmVyc1bi0dRbCnDe1a
lAFQbSrD2kNuH7C1PhVEvCpalJ1YLGrqPz2Kl8PCWxkaYeBiSQvBWkYZ/K1LiEXFmZmANhmnSkO9
B46VRP5N008V8+R0MPhW6cJqix/HpQooH395RT80X6MpBdKVW9OIe/Cjt9ACGtHcLOrQKi2gYY9w
SXHtSdW20a01eDMgpGpptM+QfWJBxXOrbQPt15swQIQeGTQ+vPRWfU/RlYQ6LYXkcUXGmMijDRuz
ZI0hCrpxfhKmCSHFQYXjAsoRviKIlodH7kkLI20+lVwH9INOHxoRGEUAx/HSZYC/n8WznxH+k7Vn
j76kg7X1mcRb6bdLoLzxXmmR08dDr6tbAUyDAQPM3+FBSYrhm8yl9CekiAkXMgckq/weMGZk7bp2
1/zXrowmJcfEuX20IPDeQCwoW6xv1r+8PWVJvUu1B+rTU+zHm7B4m0PwaVMuu/iiyt8I/5gXtlCz
G95Ehtvl9xiZy6i6lMwjLDIvgXh3sPXb+q4ymqUaDzEhnFRiWAIU4MeO2MUlDjbctXqTbEJq4Qoo
XD1Nvo7bbnTcH0LimMUEB9DadB8j2deMDQ+4IKUpME/6Af1AEIfvPyvmJdLENTzlN4XYSCqB1rSA
d50nR2fWAFl1okXIN96YS4UNqCbgIBzVfUH1TlhCyvvCObRnfrKOzI9S81ahnd8iQoJYqTZt9M9q
DtVMqHJxvVCguKMvtKW8Gq6BHNJdMOz18prHFSlXTi9V9jt30njTvip0jHCojqH16wtv1VTNNuPk
zTGZcepJS5wlKmPaqkeVQgjifos514Dvldc/GvPDuncPfYyPMuCdtdKjh+1/qL5LedHsc9q/BMbz
GAzbwPcXYPaDwXrSoWR2+ABwK0/YtqMs+zPoTqxI1k4M/AQjUt0Ceg28sNGveMc4sZw1sQKKhi0Y
MmlM/Ou554/haFvpDJkCT44LrJ7ls1aDiS1MhI019D23rcaZXDUjCRw7oImG0uBJfTvFX1lQP4yf
J0q6bWYkh8D9IluCRus99eW9dg94H01m9cq8oJ8/dZazN/hVcsNqdO3i9Fd7wOQaeAeHlzPN5Bof
Nz44yqRrAr3sOD19UIoeEkZug56/+ApgoSrZ9ai85CJTGyyLhDAN740f5BNfcy/bRaS6s2NvQagk
LVULnCSzey4/PPMvmggd6NlxbhKNKFEy0dljYh0TbLXQvmf6c9KdaOzqxm0zV/ECRELLdTpt3fNV
mPjOA2wfqXkQ7GRB5m0n5gdl7rGHHbHUtNknHEs7f578SwcvncN7kf42U7iIvXJRqw9TmyhxQPAJ
jIM727PSY2Jc2+YwGG+IjBuzoYQIOwbr8pgsevs+Gp8jsw+Li669dqyzhlHNombZAMHYDu1JZ8A2
EZpMRfmtl+NaVgEwkumKIL2tqvGVSuaV7SfrkO7LOY2N00Lr/mJBZD3cT/IyV0sFmFYsfg6MZjYx
915RUGgRrirZrbOcdGUMDjQ0TtSn8Sy/vHnBXsfOR2l/tz0+9Y1vEU4NDlZwyNovbAdDubcUMqdG
b8g6D9bRFC09HdEFloQBKwuLNT1s+aLnTB0QlMUkTCEeqA2OtTGYL6951AQVLadbj250MjFT8Z0i
+3zggyFWSf+4VuL51MD5b4VkuZWE0yCQMh7ULVRKhD2yiDMLNjdv5QhOjJeaEcyPLC4GZwc3fG4r
YhThr5twZMXjOSIvBriCfEXvajwT1dxVpYNH2tsMNoNqOerJFuzFDlAHvZ1vNTn+CiiHGz2a6LXV
nyl6HMgt1nsWa4soxVi5ZMxsdl31NGiMZr7Gcau7ny6nUULIHAVqsq6/Ivpq5U3x7/NYYmvuQGL+
D/WyQ9C3regObB+AQUxPW+xcWvU+6u9hjEcrpWiScwwpg5vn2oQYbo62tgWlKxyQAxBO4HaC9DDg
3pyaeg40AJYbu12jvKea7ZYD5WDsW++njMWy5xBsigeijsvBpeIYmXJzDatl5KjHXKwsa46R2m8w
vGQtXC7zaGVYS4yGohQLXfd5jPNtA6u/I8U7xq969q3DjDE7Y90S0AlSF96xs3YVdDmGAoX27s1w
A/ZCgijLCcTE0Fwr9z3mUlajr+E/fSlYvCbnRc5sQ0ILyg8fjQ/PfVUNdJXjQQ2tj9H/xh9zsOxT
nWdvwiGPOTYXpl77+bgG2DHw/9E8VfBMdDzJxT1sgMnpDuyRBfo3ZakRBawoNRMeKstdlcNREAfl
CA4r4DOTI17xn8D8q9NkpY9ybYbmqsV4pvPpg6a10qwrMwZOBVrf7SaM1uOPy+k5pv7FJREqierY
JaJ63q9K5W3zsZ/r97hzr7mU3GL2N5sKTqV+TJCHIoyASBGZz7fu/1EC87mwrE/YmFeU2qPqfUIu
/tOUteC6iSJ6X6l67YeQu0tVXCV2eQ1Pg1kZxK0w87jTuseqK9J8DWpg6UJUsvgzNseMEF9OHG6T
qnx2FJOqoT72tvGF6E3Y6ydNvtXsHZyx2j8NCTyTVTD9f3kG570ONWPZoCinrJyqxbVkfHSjDd5e
fzIrhMFkW+fAiYY5veouQpP8hxhvUU801Z0WGkCH+Uc6+vnGxK9BARUSkraH68WNh9I64VBqtJqC
R1In5wEXQVyTbzVf4+wQM0FOxuDHZ841xdNHaz60DDoqn4MiwzRTLVINIFApjhp8xVajSBEXX08E
zM8s7kQ1aQlgue0ETBvIqM5YavSxVbOPimUuoJGMLAnJc+ZIJj7BV+CcsBVvldQ3saujU4T71u9Q
AkCWiAIqW37AfcByviOhTuuqAYcOPs3KCxdTtgurjd5iyIug7lYkozxImrgo87Ob5vT3dXwrFlJ+
eimb26jzcPYGkBStuyo0QD8y96OKAReO3r8qHHcFoLoM5rfngRpXOwVHwidnUwTfNheilI56V7bL
vAVoksMoA80iXfoV0Eg1d+fZN+t//KBcONw/MTrxGtKcgmxpkCrKxLIxT44H++tZwIAlZrUccm9l
0ewwepxd0m1LtXTDmdPkUwRaZuio32FTyyV7vTjQi+PDXp7wbxtklMvhXDuoNgVHurZYE4W4aXOt
U0x2Fq6ghpfcJmIUw2vrWcpMHGImNqqspyiMQpHG3k1qbwJm8LpqMTtETJ3U0Xdk8GXLOWDL8K/A
qPGwCIxodFUz05zMQ9weM9L/EJoG9p74c3LK1wDmPCA2g+dCjgR2CuUEOiHAoV4Wunuq8d85DYcm
euYuVbvHTv3UhlAnSAwUNYlQ/VARdarTa+Z+B1W8zJuTpXYd3q+mc89m/U1rMylaa9OHNzC8TJQq
C5AbmdIu03jnljpxtLk7YNp2abiUxrQdEgb0tAfGQ7NtRhBCdNRT3kN6awouOkuCTlzQMjauxySo
+rQKhrrMHgyST4PzMZK/bzAZtv25JPXlcqPq+Zqoyoq9F5mn0JzGRdeA3iunVWFftFxsuugjMP27
xay78z68DjXdBRNN4saz3wufsHM7D237dRLgbSl+J7yLXU4RFDVSUfIm9HRhmkv2CdLnxwIchzTS
U9GChio4/bOXm/FIUhARh+5ajBzgnP96GsJKBaPe83fSIIgafpEHX/p8rJQrDgbl40MDz57HAJMa
ZESBnT3PqLUTlH9g1dfgGHKn48aztvilF3iGVLxG+7bluDWxbo8GuAa3UxcDwXqWmrzxAxzdCrvb
VpU6adC+YgPHUcuPw3L4D44+T3kw/uPovJYjVbIo+kVEJB5eVd5IZeT1Qsj0xUPiMoGvn8U8zETH
nYkrdRVkHrP32voR2CME5IWaVR5yA2o2cmefsyP22JkWQOHUPe2RepM+FrkuUu//bEcDpcZZCz5/
yo9jgKNNHO1sgd62O0WdUzKczev8nEMsAo+6H9D9kHg+87RbBFy5b1Z15lLgt/yhu3hoUFgWtnrK
TQAU4VcfAXGA2yhKZEz2ZXBRdLY4coOLTWgD8wzPKg51pleDRH/o26tEqnPPllz2+mWMSBz2Npb8
npkUB+mpg26Qy8dR+3fB9EnIW+d+zjlLPPRqsB2XXCWp3d8EmV5a3yRrgr77M2ow9SmivXBDhC0d
BZcjSSNyLPdlfKflOo3DdAiZrvukh0J+DnMC1t0FvUDnzxCoQJrnxADI4bumry0r8kx5O+2BRUMS
NrD5KibALyTDZeoo62cr/I4xEwxoP30UREL8sH9YDVBrzNglfftxgEHQjqeI+IoAkVODcrtUHxUQ
DDuYoOdhTmba5GCMdoeUrnUCWUw8gF+xq2etqJP75KKe8c8GM2Z/uLUNESD4euKoXPe22GXNx+T9
Vlh7SoTLjB774F0uKeh0wqHM4ROcWMgfhkVsxJ1gZfdKtFsBOw1CpMdS6s1p0DeQ51rXxQ7tPOkl
MHHmixhPvfWaDvdAvkSIaOEguuRQ4RX7V1q7JVc8mm6EZPCAgbb2/Rs5wQ0Uwfbd9J8H/x40Ytu6
9c2SVOYTbaLzm0MvyIAjZZ3DvTsciMHo0BkH/0roEXR828JhGdIyIrN6WIzTJif/YCoX/iyqbyva
1hDzZZdyVCLoHwkTNF/8EKO8Ez/VoGCBKK994gxH2mDrZXTpEHjxQIOk+5Z6QpQ/JnvXJt90Gfm6
PItnzA3teHS5tWITCwfSdkIVKqaBxcDMwmr/PxcWWNTm5q2pWyzq9bW1/5CQ7Frx4uco7cWppUHD
d4Xono6E/nOKuTFjzpuAoQZg/DC9dgJqPG1xFjGpJ4iE0M0OO6scw40TLUskZtVv5SjXytkJeycq
oq5K1CnJpSD+jxmvAZe6pJqdpn6dcsYM1NpL+hrRa9s0QvwT8aDAH2UM+MDRyBVAA0/RkzL+MSte
WfYtodNvDPhfTf5fhh3d4czB2zAV5a4dCFCck10fPdfYMKwAxxjTuJgatU/foVY8mBC0ZrDA0MuE
z3AV13jJj7Gi39F4R9myDRBUBQkXh2xeUW/sSzSAQdmeRa4Y25Cmi1DQfIvoTUpGhyi+XQVtAOt1
HNOF8lDjgSHDWW8aFLms9Dc5FVkm7HWUqs2E88uejJX0kQOI0zB+Y3nbqaxY1+XVRsXPvjDpg4eO
ibjlfKlg4vLKiFZ59hPsSHuXqI0QpJ+IicSgA1TTqhw5pTRQoooFsosPVGvShGwyZOaJDYC6x2H9
q/zp6gDhLfrhiHDzqRJPWqMxq6jJgDjRFKMrhD9hnnx0uEXYACMg9KvtXj0RnZuRMXdgb4MxZln4
zue1nUOq9OanzL8bA1lASxQWDUU+n7MmQ+BsLwZCuLi4LYrMRNNIS6LzfRfJY555ezm3W8P/QMu1
LYqXyvUYPw+70g7wZoAKQEphvcdRAmKViULsEpTKPQDCpOkoEHRFNqdGZYmDZHGycwu4VgdaL8SK
UFNvkSI/1PdgSrfx8KqHW48bT4AzKSnBNWG1TRyfdYxjbPg3k28DlXfqH5XJCp43vCgvPV+SDJhD
MObNulsqHaQJ4ckwz6lXb0rjnaVyLXjpn1OdgSJAU2YNbLxQIbGakD1qOQ5S92hhBZDptDHVKZ8B
PbGuaPQEOeurLBdY1F3FV4U1K4/QEM5Plsz2Mw9ZzFS2cLgsPkxW44b1WzSEKRfDNmG8YMbvbvWS
ptkldKr/tLoMqsMBwb3N1lTeFFu0PpjOGfEdRdXsbGpkGf/1DOXarNmoLEeUm2yr7pqb/DHtcWbN
QIK7SxD5O2uK/8Rkn6qg2k+cM0ZWrybStBTxc7Fk05BeKuZoAdbZGkKODeBzJDjDeTYR7BkJO5W3
kj9NKH40vpucAUHGCWu/WLnzZvX5ye1DFCDpzjYAGwKwaLErWLVEpcF42K83XvwIKWeNrmxDQNyW
QxSWgoGIhcpKU/uJ4pNd60UzLxtSc2VBt46RAHjdyo6fm/Ej6z/7stygm9orn4RTjAQO2dRLvDb1
6vQqYGUk+A7DJcslJdWIYidFW0yi/Zsix0DSMC4R1kDGzj2vbdr/l4WvbryXDa+N9RChKvHFh6I+
MqtbkOLWWzIxnpRAjyi3SjzNoI20ZSAB/U0GxIco85YZf+hc+S0fnArhIwZvKT+drt6kzKzS+NEL
6Qp/SNqI6L3UtoiRyuIHQMq9GSGRNYxiO67kmgotctNjOj9xw9Irw4xhNGgubhmmbtp4b0nis2aE
UgXx5dSRCknwABdXgkK2UHhpWWCAnPfdovcgjomU5t7lmO/2yO64zWvwYT9xiqqQid7ANSW5iyqO
d2/8whyAy1xSTHAcxqcYeMawHIo7VzPN6DdT+J6F12G++UT/VC1Kn3ovjf9qknhSEwBReW0I9NQQ
rIZ7xu6kc5FIcBHaj0u4Wj5gXsUHVv4GoBeR0CKCWIeKNBleipgKr2cpPfcv0/AyQKTMC80Z4my4
ILceYIiA5Ggbl9PIpdF7/GYMbVw57juTp7DHlvUoxnMs/3FiwY5xQLZwhpAQQHu3Lug7Qo+4HyM5
mbUFLsfa+DTucfQUjM1mmZj6DFk9jVfFhEeS/bP8+NAluwDRtqueCuinNG62pnBitpYCFS9BwVej
fukRjTmJfjQkdKoYY9xWcnaT64rO8VmDTo8sMDMsFVpshSrv1jRajyG7qW56S8Ca1QOpJcY7q8GN
YAk4kJtQu0+deZPwOd34UhjWNS8PIH+3Rf+TJN+maG9SFGeDH+OKhXRVnyP8ZMgFdyqt2ED96+tf
29J7w/2ziTR2eZLpPBlnkoPZRe/thJLGaO45Xuoi85E9/w0aScpwQbAGRu7ULCNgBi92hp04XUs0
Cdas9loJ6mP0Mqxl69B7JJ2WWFVURG1yaMN9xW1bY5EGsLzumVlYLJ1ma8+0S6VXHAK4Ol4QI2M5
Yb+FXxVFcoaznrgO/pedFX6OHPQLsgotvAPSiKHKumNLEoHWXmA+icd/uiPHy2YWX3Z5WKaoemDn
oxFFke4WeLcsAOW5MDsqnM9d9+QIGqQW8A4Dz9z8COfr0D8l/l+Q4Z/9R4reBoNOYn4ta5wejjN2
LSirpxT2Y1I+RxCHFBtjwcGhxEOLZrbnMvb87mTre0bpvwRdaf+ti840HwlbQ0e+xT6JL+PRJ6cB
i/em1y5dPC+Isc5oJ3g970yDevu7MWHx2xDjlkLlT7LiqjgkCZ4N1c5A92xl7k7E4a7qJYN1fyct
Z68bAq81xvr012heTfNdyH1hVpsMW55sX5r+y62uDVLC/F/IAMlS+JKLj0Reem94EMlrCbheFq9+
8kmMHS43giVJDHjJCKUakcYFgH7jZT+IddBKvjKckfO5IMmA1iDX6AivYGuZrr760Wlm2Jf+2TYD
73ejP3b6PEaSRQln5fQuaJhSDvOGyVM45xvDzzaDwc1MykoAbK5DU/ivYBzVAzwI2BpCX0WEFod/
8JuBbvBLUuN1j7UDPGZTYRHqkoQtFYjiKd0U/uug6EB2bAoAa9bmV+x9RPVZqK8hSx8DV640pG17
qaKL8NagNkVsBLsZVRRDzhGZrSSuoUUk1zKbg1hfrGGJRnweS2BHy6Bt7pnqsQIbg/9Maz8yswkI
81iCHRqsJXbDrMIhdJxGpExuijbJaB5jVjtEzAbun6VrArVGBEf4FK0X3/+kg2I5E1qXcdZ7wLj2
1Kxti79dRLmNIx10IISkBxOMJJINL8KODcHIHncYdYl2fMatkbuIWUhCITbggdFLDQG3rZxVW8/7
kDij/oIjVlv7XD3WKLgihmKxxxxBrr08pOm+NDMjl7naBOK/FPXqlL43kMAmiDgDwA2v6Pmw6lMT
vJv51xhQJNnlzh2f9fi8CBQsChF9amEjjB7qhrygYBersOe9ijFbNeU+C7qHITEvaZUdmVuzbtqZ
Bk0qfq+yfcoDEq64MBoW2vQRUX/2eb/7/hhVzpU0YxITRHudATxbyfA35e6x6TTyApsSOoF7Bn6P
HtsjB64Tb0E3Y6ZERsM/gqbyoPJ/WudHR9eHAOwWgG1klNNzxT40SqcLOa4dTfjQrx22ivQarQvV
b0zazwjTDGaGkYv1NFingYHH1DRXNB0cl58Wc3urgDkM98omZqxH8DBDFZypj0x44wVJetpHXuTC
4GaTHULBq3GA9NBYq48Ee1JZ66c66xa8TwJ2P3ublx2+yRYuXYXIpP3pCaknt7WPDXAsza20h5O0
ypPWNJ58ZA1ATVNcBvNblk+1tzb9tyikW40oh90dcQjIN0jjLj88VhwoBjUzSlZOwKF/jHos8KwD
drRGGa4824YnfPMBhHQ9eMf6bjAu1v5zY777FWbKtPp2unar4vwysAAKm/KautAK0DSx+6ipPbHQ
IJ2A+KHAbo4ol+FNm4escVmpy9eSGruZorNV/wsIZsTpQWIH8JPhN2IKmAckhMgXyBJbP/6X8ANy
dKUe+7qS4s/TE64UZ98qfHX/kby1ymGSCGwS/WkBy6S5Q7sE6A64vJuupHUluHoVAssqaJb6/loN
N6d4s5qtKZ9bvp6JQk71Jx386HlDhHwgX73pteDL4kSbyQVAOdehoqTLhtiqONnD4ZT3/WFI/xuA
nkSU2Qwo2mXh1B1tYitYXGHAg1vtMerGcgtz1jU+R46F9NHwXligP+D7J4rG3poDgg/jZ2g8TExq
LXvnXIS/Ld7KpARdyPkB6LIdnuyaZ9VjRZNC4IWAD1xp687NJuqag+GhjsyCQ8KTkjOjmrJX6dog
WXB6c0pQ6e2ailGs8UUzf0zGL8O9CHjE2FJr9ZlV42Lpr+pg6yGrKQDlm6H1Qhp9Hup7zkZuyu2D
gaiQCNmdZb7Bf1oorBFntFH8kMbbETGfaxxH4tLAoAIQXVLOi/8SEoIczpfGQWRV/M7w1gzEHCL+
Q8oT1cOxBX3d+EQeAUWvkNY1VAhVDKX9Y2h3U/it7L1FHhidbnfwub1l/dcUzWbqPwwKiB6Dif06
lN/UqxGoPJeLpB8bGkuwAUaG3JAL0AN1xTmeFiwg+XNKkHIQ2uvBOZJ8VaPagtFcQIzq8AG75qvn
kwd6YAaBh+ovQpBhctwJ4L93vzy2xX9jdJ85YXFtslxjOAbq9o0Uakz+C3TKYirJaFNtUvr0GK0d
HXeWfERoCEzkyTZWEvYFx2rE1hYap2g+jdCa8+EtWdJW46OBSdA1Ql7nseDV/tGIwyLIa7NkqRJq
/LDMpsZbifNeHv3imqQXU3zY9qdQfy7shdS29mBKNJHkJd1FEbLxQ4bICoSBiltFh1p1ZydY1JnR
jj0dG4ee5a+7VbJ9pmlkMOdsq/Y90FuTPs74njiry/rFl/Yqz/gW8cWsc8ejdkMm4fwZET8sBukA
bYzo5JbfevTT5wYhYlEchuIbtJHLThN8+5QSJcSyxmKSIiNnbfVHJ8rxcZBa66zn5hdWm0WYp4O3
kB/3mC0xpnAA3sKp2DXKvvRcjikB5ZbSDGUr555mwyks0MvMzXgVhuEfla2vlSd/xpbM9WwajkGr
wFtMDJYV3eiM6YQHPkm38NK24HwueYfXeDL5lOeEZLnExFOukI/4lQcfKVhUlVwmPLP5w0g+qUcO
usSb1TcFGBii7ZL+hiNtBUcHQxjO+oZwSEmZZjdr1THBb2oG9NZXl6snSTVVz3JXAY7sivbNq4Jh
PdUhPZH/aqn4n9ItCm9U5CLL/uscBwN7cbTsEZ4ri8E63/uldeqE5L0YEVXCwQ6MFrE85WI71dFu
irDtzGrj6o4aqfjkCnyqyG518uAxdqfntDbP7jLIr6Ps3oX8usFkPdvQEfLe2ug0XWcNdeVgsygS
xgAGs71pQnHsorslAy7wsg7wIXEZdkvPwaupaOp0GsQI6qY1jNp+VVVZd5fO/GjY3c8UUiH2UKrs
EhejEX9WiXfuHWM3WvNv2hlbf4C7CyTK97n95/g5x+5NaJf7bRHga6lxE8z2bc6GAd0EIhqL+2pN
yDLRNF1drWoNRCqmRJHt56yoc6wB+YjCd8rkoXyMMu/ZRq5XtOQcCvMYSIquMWA867DISy0EESZj
zGHbL9oTsUz4cYZ0HoJVd5rfTcMHCZpVj/iZQRsaoCbQQvkYg2CqpifMTMCca/GSVmQ+Ko2xnszp
1wGwnVGCBWy6TYquWICBb2mOxbzU9CXT+owENPtYtvVxDPtrPpF8xlgQcsaAQk2/FZ3xXrYT8sqW
gW1PBl/uFCT8OPHBjOkmJsLPxsI95k7EuSYLrjjdPiIIvTuIr3QwnyiPL+5AolxLaBS8R2dyD55o
TrJmAIke27HF1QCJWZnDsyHVezQlbEeKv8RrLioo9wo3YZvGX13r/fg+Fx9GcJ/wVG/UZ+FB2Ldy
Lropa3dNZl88YgC130GSJwwrNF9B81xjDa2nxGHoMDcZOYZsR30ErXHGIfgj4uBiDN4XVdMZzdQ/
keBQTFyEiZzhPYOucfKPJvuDOUgOzhg8+shBGrkjmisCyRV8UnGQmwGOA+pscx2wIJEc5/nPsiG5
6teFapK7F9CxC9XdpUvzNUemxfMK2tJs4AYJyryCCHAT/QF8CV6uEd3M6BEsejYdueqTd8Nc4jsU
3A95dvAp9bNknCZJgS98/WCG4sNvk3skyM/9gv28MQESZQKtCUJtTGNNED8X0t6nHCVNOdwyA7gT
CQc500TSTW4xklvqdLatRUyIZyDHy+xNN1G9QKB5Kqd2a5XyYKBkBtqFqZ25iPHSJoy/6+7m0DW3
HnN7Ffc7wmYX7aVs/ny3yA+yiOuzqV91FDoX25tRSkBigNagJxvTkQf+noQHiY3YqN5K9oHApra6
8Tbx5L6YSZjerILYUZkjJZyghLvcH4eqYTxhoQCNG8ILBp/5WlUO99BmoFeH6VtO3k8JeqLpxHej
jGqlbKKPhv7Rt8Vf6hPiVypP05kGN0ZN1Jad4MGEz5mgUrHzcJ/6gjAgOiSrmB1y0exX6PAm1t+J
M0A8DE6rCL+s7OmbsYt/dDABk2VhhFa4b82pdVb8gvleKiBjada6xy5qM5zC5F8NqEgf8xKiDTKZ
ALBkV2xDD5uiRlF7NnPeSpF59doKDSbpdehQwSOrLmZprGffRxNXaRfRc1ajIM4kyrYsF+5jWKJM
mNo+PbfZRPOTxKG9soWIGOmHofdKBp4BmhAI2ESgEqb3c53J9mPOKUgeenJ2qCjs9m5J3MKlmc5r
ny3BweSkYvXDLD5BXH+LBP3gqIBfkwTHJTyEElpoMd2UicXFNXx5SYccpTdSZ4B/bNtKk1zeKeFg
HeRQvmVkDc0hSj3C2kbGnq315EK6RSrAN7dpfc+8dDZ4lmJs67NbAeAqTdKv3ZoTuvMqWuLEdJ/m
KK6Oc86zmPhSw4HopqtkHk6qokNgSgsIqI3cZDNoNySJr82w4NrRkyYge9d2KNJriTSvikrUwJ4T
oYpZKBgDGZGRM2miuaFHOzb5P3OjAERO6GiLANp3o4mB8SM0aEibjVWNrGQfJpb/xawKACgo2meT
w3pVuxBbvXqga/AzQfDR2Bi7pPPxqkFlWnshEwoz55odbQiL2FgZBPo6RqMoerEFZyivyoyjddi0
1qPtthgicjG3z3rS+szYOdlnOm34+AzjPJoR6vkpAzWQu8636UMsTITDmZoE5SIC8bacrAAK8sx/
6kizeiztOL73Iosu5cDjwChywtTRWDSznYrfNdrqfVck5QEFLGgcb5ArM0mbPz0RXj75gtPe65ap
sR0T18RfA+8ZUbypHTlPPnLaXehJfS0mPT/6imjfqQc8OvH4sK6QpDoZC2M38Ejw6CUSHquhQx7r
eecL01sXCyccNxPCwx48/rpuuZkcN863sBHUEcwvShPVc9hPAPZ6FGLzh5uyZPYxDK3mYNAv+RiE
DB4dro2ailcuIpgka9PtXHloIfpogPnWsi4fotrHuKSQ4kiscJxdzUZ4rXXou9H7SVo8q0Wtoz1O
eBAjbo5YumPOZKasRxwv13BNw3RbDbm9C8CksCNvk+OAnWHvCxRwlQsFoQpZQeUBdgAlKrH36/AF
ldywi6YqWweFIgTAhCPBo4TWI9VAGgmTfDCkWb3mg9kgtM7GHV7f8alxJzLkTPfdcWxW2C5E43vQ
Jd7OcQ0OmZibvOYQX3V+6l+rPO0+nGCU+3CgRPc0SByeP+9DTta0HuWoyROfnRfVkQ8/+wQaSocv
u/RpKOwujI+JaC1v4caXFgMQrK1WbZjfle10174ayPDqBEMUCzVD7rkBTpsc2e7Yje89AqWjMrOK
4APYdOgbnB2Y03YdCnwGdkswLQCGgrT62CpfFCUFsfcR6TBJPjYPWN4W5EyPPIi+Dk2NEkjRQ9JG
VLUkLDqJwi9SQwU0ghlGzGhvjK5Cr6OyvuHvX3efrusH7aphQ7vPqbuurhYVa8QAociEccnx/Gg/
ttV4TiIRbeqyqL7L2ED854NwgFclSVxWkrerYFSTy0oRFqsQ10oDLPyS944IrqeZbv1ta7CDAxTm
P2oxtVczgSuWh1zBfOnNebAtYjsT3O1tLMpV1WBVqavRBnen2b9GhHB0FmI5oUL4mlOOgMvv+dAH
RsFrRKDNTmNC/wOkGl+kgG7h13TaMZdZZwS23pQhqpeBzTnVj6oPTR3a/GCMM6JgQ12Cttl6FaON
WaFZTxxX721jseOOZkmVi6OwWN7OrpH/tJ0W90ZhETV6bB+9RIsswoVqVQ4zlgc/StgKlQ5ciCx4
Jy7E/c/qvaogysFsPnssFC/eaDeXfozGr9lpiRMMsm4ndekeWP4gQfRayTqo5jguMt3YTzGqbH9L
nvKpRTByH3za5skqLfrhvm//mR02i4pH95YXgfMEsLW9z7qIbxOGLOQZms52E3SpuZvwz1AOVYuW
jGwbO4AxW042qgcSnRnlkvkNs9msMUwodezmNlgLb6hWVY6T3EvEp13YMVsVPrbJoSWLveXuLGfn
rYlyCG6mtHa9K2K2hlG4sZ1x2Jox0bUNxjQGwiBpxZBMQOIQcEZdxWzQD4xd6RuMxhKof1YVmUQ/
p/l7l+TllsPzLy46GwiG2x0Vn9yDZwdYCWZHvSAwrlZFQt9CugpFQd9YO6diHRwXOqMZAg44K96f
pK//oUuDQoUoCtFNzpXVSnzOE8rNeYoedR0ZKLU0rwUwtU1ZGs6eSHA2SC4pH5Nhx7wMrTnss9Yg
sctxVPJtNMGAA9wgjWkiGGgOeEqqqk0m5stNRvo2LbKZB+UmUlAlIm8GYtzE6fw+GjIG+ec7u8qF
3OUZ3pvrhOFBCxIubIdrE8Rs+OB1drHt8sjdW74KUI+GbAedumHyOCW972+aRuhPnCZRgOZS99dW
BuNBSViNnLL+1tEtEjkM9o+OVu4NPZL4GyeUH0D2l1CpKXn0E2NaGKEgCRT/0vRVJljCTfk6Ve0R
y+BGB9OzPyxBnySqliAAUBC0JJI0s3tVcUrhxV3FxBmBLJS215QQ5YHhUzpmIM7tZ7RMv+hYn6Vq
mRH3h4nhcEA34wbhxkATNhmk3PXplrd2oQ9t3aA4zan4yVrziJryhZJkl0HNnBtoGlP46Vnj0SN/
QsBHtJisJ7i+S5beU9rtzFKfhilkCTs8u56zBpJ60qJZW920j/3y20/kcUrAeDbWgbf04FCYuSQl
qm5EVdoeELWfc/R6Za44g/Qpt60z3Ij3Np/YFNc8HWpl6BJjR8l+u1/FbDTNscGgiBiwsC8ahLYn
EJl2zJfL0djWdbpLO8XnpjG7FQd60rXucLta/BCz37SVsSMB79RLZs0OasuubSyABPaeG4EYjYp1
EBKbweW/YsGiQmR4nnVB3PWU87X0+rGQA/J8Rge9dA6Tnx8qIgOTirlrnKIJ12ny6TeoUp00/bZV
R764uE6TfSk9oGZG3C+6NRd7nQ1VL1PGjGATVF0dGukOtu9FTnczeRLN5+w/Vulj7T1X2U3zHU78
tujTHiL2qRmBuOqCBJohECxIk+0redFW8Lqwq/rfJn0LBzSDiIZz2KB+TQNUWMmjm/RMX1wYjbF1
dwXIJP+2XO49oxRiR+2hXwnjL2oEwB42pqTnBeWXjTeu18eyP3ADr8y53OT5jy7cne52SiXrgqWu
M04PQj87+mO2UKW69UYZjHKRF6USJGrxb84RaCC8SifC0ZoXbh8IqiyuSTu0UN/CFzA0Dk51XJLU
pHmQmHTN8WTRIWbd2YY5UiFmiY2X2HmvUkZ0xc9EeVHB75iIj9K1uZ6Hn0a2J67cFd/OKa4/gv5x
5DNoxc4gnoRBx4MpyBqAz+2/WGm8GsCtVux9fJ7QwE6PTQ882PF3nvPNsg+NILFSqKUadYw4igyj
gBpCxyHJyGAwlxY2E/+rJXbJ/EXgz2T+6Ozsldc5uS1i9ZHd84zPMmRfXYqjVQRbnxJgzNRKyfwx
i4onP3ybO1yxKIfGKVgrhsrL2yr7JRkN7p/3ZLsfimSLsLdWHJm7kfcYQvRqZpvhMbJZfnPFNxyw
RvZsA+sVyuwsRpdHjJtvfZRTQQVVbooJSk3pkivBSrpioZE8dxieEKnT5Q4rbd0QjYNNKxCD8mq7
hb5iMqF8c8KVaT0HKNMKHxZE7/O0Ij7NUGyltX6xWVNmPNBVEjyLGDc2U3WfNQBmj3WWH3Hqt553
qN32H73HttY/M5pbNRBtxwczBO21afnEiIZ9jMVOR79a/abRwWShEoFAjMphN/IgZgLxGK4DNnZu
GhHxyuqHqeqQDuuMpwJvNMPXm1eSg1Zxj8R3OHR44zdV9Ak+HQkJW4f6L01/QJWzZFpidA42HNu4
utVhuR+4GXDM7yEWldWI7uiOcmOCccm05uTNf0l7EmG6atFGzCgE3OxjDm86fw2WaESEposP2mye
iukeMYI0mIJJpP2V8ZT5t8F7K8Z/bvVmJHvfOpjwfB0ATwspqqc+H53vsv/w/Tc5vkaRx5uyT1H0
B/mX4E2Hgo0YPkUkSSvHjiCp727br6dO/IDgZwLC46IwWKavofnm5ReuSdweCNasiSCu7o6/7WFQ
1sHBUtUunUxaAoCK1wJFL3C9XeK9dFwQpYEnGQYy5fDawG9cL5IjKK1Zg+0EW1WHuK1J4IdavMA8
+IMkz97xNl1i3xS/ZqKfFHWkcZDNxXYihCf8Qvapq/KTbAY4sMODOb3nLcvf8rEhCM5M3mmpt5pU
sjzN2FUd+/HLtP6m4oW14lpY9zBC9AhqvApn7N8YvjpIWxi4EsX/O9+0nbkbmcfknGseVamHSHgE
OxCZ0YEMxcXXaABu8ubnssdmK7xnSJcoFcrFl9sqprBYrG3slCGigdRAvNVE2yEJD0k+FRgsetBP
FcMNjaaF+wi+1bKijAcLulHw3Ugy0gxRnoiTeBK4CtWUP+qqu7ddTUKaxN0RHBW81qBGs9UDs8Zy
nEXhvuTq2DL72Dcua6M83crWvXBVn8ch+PEaQR2Hi87I670zJEcdEdKri702wRdFfHSDgfmicpdY
aHXWoHdMGfzXwh1CpWM+1B4rJCgUvPihR+s498+jO6wEbCVzwmfHua0a9IFDH+xk9tFlf8IB46zf
U93e+4TNKvP+FO8PdCS2ay9lzs63OhvG04gE3RLNze8UGZFwQxiiirE6+ERHskQmBOZSCmhe9bLp
XoTIEuRS+mmTTDWijd2Ztlwl5q/ojwjImuG9Ue+yuFT+Zz/7yObwCaGaqd27w3NW8C+Kef4cbA98
L73+nqNPLc5sE4nqcfkiS9wwyKcKLNx2jbCRKTfC8UgfQOw9BOOnH6Abcx+SnsFERISMDdbT2mLs
ZyGfQgE985fSkAVq5mOGv2Th8gxxyDRJv0tJigPSgRlwb7GxKeNLPD0Dluq7HzL3EEpQsA2HCL5z
abAND5/c8sOwPtlYdvFVVJdA/EJDcJsnn8O+IS4AeZg8u9PBw56T2iYRGFeb+VbAiRXIrxolIfNO
0yXp/cNurkWkVpmx16DmTDNbkcX2MFKZJAP8FOSBeoE5IoKAM3OPxQkVXuLsFZrU6TaWV4lkgHrB
IeKrxzeXuJdR7EuP2MsvD29Sx7uAmDMoLyAuR+8sFokmpc/gs1DE+zJ85AIdn/pJkYNWpYGm7cnl
lTJsOl3QLJaDDAtQdG9+xA1osf57qu92zDgBtYdl/9clV9wQJfqvDC3dIsRB7yJ8vJXE6TXvcfpq
Fa8tv0hB0lffn23x0+bvGWdDSg6HDe7NtQ1Gy/95KbbsmwGfErIrp7sr7gUICxJeLX3oh7MhnzOE
BA6E5fzcDJ8Wa7eGyRQOhchbjZ14HsZiO0a/0F0UCQgqwVHew4HMsQ0xQop0TIEx/ynO6MJfdFjs
2qF+puQZl+1BovbG4m9z5I6azEDvK3VuBqDsrNjxLIHLW7nD4wz4OfYFMki9tpdVO9QDH1kSPtqV
6L7GDN2Ad4zrYp+Q7gAfltSyjHe7AgpNGCaPm63+x9F5LTdubFH0i1CF1GjgVcw5iZTIF5SkkZBz
xtd7wQ/3lu3yjEck0H3C3msD4bjIfM1lj+mLG425pX/QiIku5bPBi+RbHQ7ClSi1uWeLuYWgIHI3
HmxBhUcIn8DcstncCJR28buCpnHAVhK69dr5f151TshMy+Ndhwo2qw9GnexjvkODCyPIITtRTakP
V8ZL3wc5gIdT+NxLTbhxR2+nA2puzZePncIHo6WkpCojMWoc/J5n2f7l+ntjXyaFf0Y449S4p5Sb
9AzWt1DWJp6W0HmkCvS+/tpW96Bh9JNhyf8ewTp6JqS2vSyOOktOwi7so9617yP7JWvYZy7ZbS2r
T8AAgh8o8lrgQdwQxjOMj76O2NLfWSB/JAyhvu8XMcHJqJY1D9+sycjfuTvOPyQeR0tygDEj17WH
Hv9U4ksl46pn18LpWMPobkYijUkiiCXVAQhwURPyuSmck9/94Tkquk2PoioDTGIZ335PlRyqs5j1
Q4Hfx2HCQvvINBXx9Lg2Ow/99KT/5jVNf8vsXxyAw5jQQRBPpIaN/pppN4GkErsUV+JnOEQIadEH
BA/F+7ACHHp4Vavka5K2dqjWh35DFAy6JJzacumwJWvMr4m3ayLQUpkiFuFLtf1lR5UIAwTZJu9G
1a0KhpCgYKqoob71ZoY8ebJfS+Q1saXPQqxvmv41cs2TmEZUDNe9t0mMByyoQZ/i47Kl3Vwi56WF
t9xSN2zFx1TdpHW3TB2V2F+EcLi/YZjpMyFUzu7sYcXBI5BUxFzDXeg/CjMD4x+g0uwR2rIyMUzq
6k2gP9TubBqLWgE7Anmx9vU/DtJHmY//8BPOfUi0SUDZ9DEGV2mdq2pb44Ji7t6Z2nxI2EIXM0V8
N85Pn/+OzTJzN2W/9SJ14jyjvjB/KnxjA6q6PKUNCflU2LM2rHmClCuDghYDB9Jf5IUMocDI1f4w
E/IW44MOEGiFYNYsavJ421G8t03AhvGquAfPWNhoPgKDoogQHr/h/QNVN+XzyClISju5ULZV7IVd
gvOafS8RJtoP2GhF29mBui56Y6u6D0A/9XDt41Ua8nGXOjNoA30XBIPolrn9qkD8ZNJNZtnCdPzH
UFqPthO/eKLLWRLjbiQuKZznen0qSZwto2JLe7eusnDdRM0iw+/Qju4qxppWt9Ui4UzDzcuvImoN
Ay5aBBoURZonRwx/YYyFvYmvSmLcdERqCdmMZqtSwGpNvIQQwmGagtmOEtylnjZveMwNuPshzQqT
wRXkh4Uf5Hgc+vcm8N7LhgzcXtsTiHYyXRezLDrqgvGz6VYepzBAL3u4JCI5KN27OrkIyJKrkQ+y
fJ9N2Fx1hB0MVSRbQWKZ+SpRAweb2LpW/Fg4p8gojhDGyrRgPoa3nXBjFMpY0XLlpnsNDkaKjVyj
gcWnE15ihuHZpLB4AuGZjNosHkiNamGuTeUUB/Rg1JCWC/58UBi0jIU2YCq5R3lR5+dq+EzVM/5r
U5InoBozXF0+IeFFtEUgxpM2p/hD1swDG1FghQ9F4DJfceQx2yhnbGkWMR9e2n1IfcmIs5f3fFR5
b4GSLplPIOFUUQP529K/uTyrUffI4TNxWarc/skId1bZqo17jLl/C1Y+k5KrqG++bM9WWZBt0F0i
xI7cKzk6/NbODkIZsJcZmyECqpqqN+GSGEbpZrXHhvYxq6IZbj7w5k2wL0KMyQjkO5QL1dHFMFx5
fzaZoFQPSmMvzPLE0z9TRbwFqLmpJAMGxgUhu1Np9f+C3t3oUcVyGMIEgVEzNx6WTncPM5beaYYA
hqxwhnvCVOcOUQDIT+NdYBDx6fFGHBgdv1UNZp422OsqyAUk9bYE5KO81xgK6hyiQujjBf2qxUer
PwVxGfz5QrQQpOjOPCzDRA/A0FR2Zj/h2sNDl+/VkuT0EqlHvBClvWj1fBd7MLyQdjf7ECaS4yHw
KbdZ+GNlJ6ZcWGwxLFvrKbuksPo3VBrM45JfHV9AkvH0BvG6ASyGLcGQy45FTtiwgaAYsWM21cU+
w17tT2mp8lUnUIWads4YmabiywekmnOk2gRyjKbHtcFBF35iDF+qIFTzfpm0Z5KRFtIrZ32Iii+A
XxsynDGqN8vutmUOcBxqgf3yveEkkGjAlfi/C/DMY2VvJxtp67INUoJlxqXrJNsoiXbJoD010rHZ
gEHWNhFRty6IgcxaujTLcZyc6yJgvYOdwfkgO+yt1y/dsIWlKnHvhjF2+ujcyNVEnzOj84hTssB+
Xstd1zwdUgTS5tsxdxS8NQmMPYrxIWaMQK/jItOPQaVSyUjERSXUfoG8sDZYJRfkAubLQf/L7BD3
HmYvRD+hBjSVcglIDM8ZW0sBe5uHoWbcoTt/RQN4itLIyE8s0/h99oXxIdqt1J+4cdcSawgfzhhs
eGWMelI4ri0f9m3fMdBXFp3yXfJekAfbMbordBqx4mkbh6G9MIoklIzrulylsO5tZI+D5WIW2Yp2
YgX1O3NA6dUzbcQAlJDv3ivGMuLhi4wnxOINEZPrnqkZkhEwfHSJ6IHGiUmqHpUBNRwNJnsyUKeM
7t3tiAbNUj8y71Zq705Nwczri+kGwSNILfOP2oO6xyP7rN0OeviqWKz1zbnydqYYLzVJALUKGAuY
g1IigZ2GbV1CyM+pjkkxs/iw7I+2vsscEXXACVNj6sBz7hRUrCmeYQT7PGBLU3PWGUPSgIlqwd2c
BL8m7UbRY7P8x3KfFNebWyPwqC8+ZgpU4jMbDYRvMauxGTj2L/RVW6OHNOsfG+hOsnqxcp6D5Fhy
iriSQ/+mQswZRqR4yaJ0j4TlUE2J9FLYBydYD1CBSu1PRNeOzk4lHlopr4wKZ+awluZO0J04XrBV
cOtERcLo91ewCPMDFcQVHP2qWOdWxRoRPSBfKUpJ7MUCAUM1B18C/4roirLZVwYU+wG05Hiekpjg
5L1Z+QdPb9J+t6LGws3vZf2U1k9ReJuxOadEsqTZhyQTmb1GgjLZzz/V4lFHqCBbTM4FZUAYHTV0
pOxHc168oDnK8Wr6rKKtfck2vT+TtUkiDGIzqre0/fEFc/XRZmm+Zn2/NDloGI29dbzdaQYlAAPY
4FzYsi9qTZtVGjMFvudE2SjxIah+HL+ZTxqD/iH5COzkr7cfjOxnCnrPGNi0xGxK6WcQgOoqjAFA
lTCIS8SzqY4AydmvlP2xqw9M71o8cZW8oBfHIFTJpZ2vPergxN0oKvzK4a+ipBbNq9MO4YDHY9xU
3j62t6W7rfrfXnyCb6Rh0N58FLj9YSSRMj2zCHnLB9xYBuzUkNiwQe4gcREhtgdtmw7BRiXVseQn
RWbdQ+pG2LBOzb9c+Wi7M3/keLxU/kUC2sONFvBgjIUxY06wyGwQdtmwysQlJ6cFlSqopj6K2fFV
GCl4/x1mGj5oHdCMFgC2Amsvm6FZy259/Bn+l07QHJS442lOPSR3Xs0nb7ViPiUZFyUBtkYNqtDj
8TnIArf9p+r0+BLOA8Ns08DqwRMUE4VtPsbaZOSHOQ92Sj5+2/Reqmy2EWWQa+D/x5+XRvLguSe2
6ItK1Y9R+MdYNIdMN4BSaeOPolsjDyOdyvl2B3L2vqxGXZnwHYrhYAVHZ/io001erj1iaJXhGo03
YRzK5KLmZMt/JerL4kt2BmyQXylXDWO9hY5jO6Med/tnSrr9kEKNe5BIgb1wqxRLwV+5qrEI9Ntg
Pkkagpe4s0CFue7eTi4eXsVI+3DrLz/8mehkdvyru6dA26ogBvAChM24LyVZchE5iyiWDKpRa+Bj
k0j4KSJQ7CFWbDaJarAZdkjiMbmrSOsZkVNYV73cRu3UbGBHjrgfPXzkuuCeQBpJ+h8FOBCtWa/+
9AYjWZ3d2zjXlHSBX/JttO2bUDA7E2fTaBZytH9GXm1a+c74jUzqee5jdd1rsgTpsDZK8m0boGOG
EsHAawhYULcZETpZMszRyUL9xHcaQENgZtKWfwkeTj8nZ6p/i8dnZj9UcxvV8F7+me2uNb6VEWil
jxlC1Cs7Pwz5EiQAqo/UOQFwIPY+wFY6on0yZjGuOt0+Sd74oGesPomTtINXMywl5KIqX6PDeys/
wZKZcDOitpsnxjtT9bhQP2p2S/n4Y9efUY4nq/ls7QKCBn8Shq4u3A3d/S0oBvmZi2zZpi9DeyhG
gxuO8Pj8F1zJ0pRE5iBQATi/rfxhx0QmlIz4WZ6U6aVxwaczSAyu6cROHvc5Q2QaTuDfj9L9Ng1q
xk+/+HTjZjaBai3ne/LQ9yFBaqecn0OXWKoeHVZKFz43JlU6X93DgpweYoNmn9ifQf4ETv8WZn+y
x2xJ4eWPFmblARJohVyOGN1O2yCU4+p/ZSzbwFYzo0FgWv1F2sEhjCu+6/qt5kLzPXaxfNrymqIh
asnCphEXDHlSdd9XwEJAHuGybJRv5j1hcXa1V4EtpFMORDcoSOx8c1tb21xHyYPLo1HXZZVu4aR5
w0dS3POSQO0plTKFD4yAe7SvY/Nl0w40OoOxHMMEJyxouXakk6E6a99Cpselyh6QwY+ZPuryDojE
C779+oybZTD+yA5CIIEQFRh+ziQtOdR4P0q0H/ZnEh1JIlGcHew83BTIurD22OQTsZMUYgBLRF4x
XNfCvtTKS46EBaFsMvcsunT6ot4ctl3qnQVj0BJ1eAsXyTaGYxqgX6Z1hMxjwJ9SrHrplt6KUdF8
iF42V0M/WJ9lZBHFS7wDlXlDSrrA81BiHRvTn4YRmTM+R/UnEkvYCUMQwG9lwrAMMmraYDOmZz2I
l6q8WPK34sEYa7S5EWQa+xiHp4TVjOOHC2nlx9pKNkZT3fTMvccML7LxyyNEYAKUomEE6foAdKFw
QqgcoVpUcGUta/Vq0fagDEnkvctuabqKyLpItszb6YyOMLJzjxtmQ5uC7CF2AOiyAMHsEcaPyD3V
ExCIbLOq7HZOvhvDS0UaY4+DecT/cZNgYJzmy1OcFVc7BUbIYR2tEm677jCMHxxVG5wfb6r2p0dH
VVhg0D+MsexnMsFPYDi7VImWqpq9WIBgYvPpd9pg5/bONcKb1mJCYFuxTHmkfZUKnI0ReaVvQ/ub
CJz62sKWzrzWn412D6p1QG2kNrSItF6l721Ty19mUbQBWU2RCssZ+okGOTx5jQPuMMcmkPuvbViT
4L4XDy23LgEpPhkPoMjTDVfgnHiBA8vkmc1wOe1GDjFWQ4xiRHMK4mM0utwID3BcM4sdi4IsqKQw
qKjrJwmMIWZOFL2HTfDRMfgppzURRIui+yMUz/S/kuxr6IBNMMxtnmoQ7asy2tqVemjYz4YSgq7n
zy18PQm4HOBmb0ZXQJJMmJT+pIJOE18tNPNZP0QrK0gxWmOHCe9eeWud934s4ZTJt6qHlKKRAdi+
N9B2c1ykjlEcnIYBBqXQcGtFNcc5M+soeyJ1VcJNYHa7sqScRQbApPBeB8dJZU+SGeHX/8wITYJ1
se1LYuwNlyjYU4lAzM03PvOkOuzvgLQIxEBpxaqT4cOKQDZov4QqJvfaxWLTA/s5qv6p9nmY/x8f
3Ike5l8fZvVUuaF/i33tpjkTGOd9KvHqoHhzxFmobHn/3PYjqe9sULqCAZDLvQfdQ6WY6ZkqDDms
gT6HKK3sEgsr1Y+VlNs+y9Zlqb6F8pmZ79Pala5wmKhMIBIQ5+DpAJkgortasXTOvUWS3QsKNIr2
QUVWU1GlqfZ+Wo/pGVdJoIOTz3rqTSpGzg+jP0U64gZQ24V2tXSGpuac1s2xboRn0igqBXaNlUAJ
jhWbaEqhNosu2ztYjALcJ0pxLIcESxgplDGcdkGMJ0ND9RqgfHO9X6+8lJxcPWjVf4F21R1/E7QH
rzoU7Fkr5CkkUcEvebj1ovc4rjny+2xad9DFm7WyrHCqoHlnjbgJDUZE8pcFPW43yYDBc3B3IbPT
8GgWDX2UeeiCLxKDt6EzKT2dDctlJHZ4DA1OQaT10RF51TjtTDEvlERSw6vWohVOsQDTXqM8Yvsr
Y0c/YEKLOOZcDUk8bHaHcuBW/z+Ip0hAHYON10luAS9hbW/HHBxqv0zFl6hYV2g06RK40k/ibUOT
+l0F0Boq88Bm7hvnm7TbedVLHTdhzeiYyNjwO0QTEH/m9d5kd57AdhPh0tb2fc4WC9+OEN8h98vI
l2QrX9JdeuXWqO9evKMHN+pfab9s62vQHwPppGIg7Jk+NCGecQhfnBVjQLMcBnIB940P20R1YzPA
yFWCUlx6n59iWGtdvayTjzgHzzzCIQk+Fb7yYGq9lbmqQZZlcxMyfB92Fp9fROSrW120DAkbh4CC
4Z0buADUbAIBIA17BiyE1OT3lkg7iQW9zpjABIssaFfMfKHkdvazAs0yFNucPdoo2c7E7Ef/8uG9
m0B0BbIDvLx8c2b4jsCOlcKuROHSfXg94/gM/xproIxPR6cX94hE9hGoawn69xq8wXXU4AGBSki9
Q04NZ1EIgBf2jUPSPWCvRsNe5P/0yWC6ncTvU4Z8qW/NatcSlteln5GNigEtcIuIsqVGxtVRUd96
7EOZE1nsz4LsGXNe5uxMExMtHjmEfIQddxTZy18TMsDIWBTDWmy6l+q9GuVKMElDdEzHmsdVnzoD
fldAvynmVW1/hqG+89CmIRZHxkvMdlov8uLbR/PrZEfThXmQ8/GcFJxvjc2YzCabc1io3G7mQIke
fApWqHUvb56NnpCxmcOazcMYh8rTQAYjskPIkVk725axbNZdJV2qvncMWrTPtMYLw3dDpWEsZLox
69s4bmrlM1Ae/sj+crJR1vtg6Pi686XEUmaR8mYoay4PJFslr0mT41GBB0A5Oe3KTbNGPmBBbR4m
fuybird09N59EMg66qRwU3tPk80GqQqDkm8Srz2ZebWMtQwNVbTJyhKDUvH0up71ZbByqeedrt8Y
wDldlwKmR2qkrrATEpE+Pe1cKCnaU3csV1PQT4UZ0ANQYgEaEupPTcsZiqNSbgjFsqNtp9IhkILt
JaD5zV/Vitdp5/yrcrxWSLmaBhxwsfTEV8M5AoQx3SnBHBCI1ZyDYVkby3yYJ+ZXbs7kcNGHayVg
siBHHBZkmJv9LccX4WiHxIExfdMbiL/zNPnpcctkaYrDm4CYW+JDmLwPLJF1fdGXYAqZ7obwU7Qw
PBk+7kM2R8zeZx7DhF7fdQWhhA3QefZL8oGjmJ/Dctbo4ZO8fkurO7YndTgo0I7RSb8NHpmXw9XC
x5dpSxOBshQ7/rS5Rmpj6X4hgiHb3alpjHYuAB9FHNtBeYsMZ0bcqRXpDDxplvuf2uJjBXIkzY2f
PTv7XsHurD4N94NHCNU0R3RztoP0PgXbKn49h6ptjvk6qV4RwJXypWPoU5RNpRxMNDz+UxWfqX4u
0QNYPqyDfWX/ZPFnbT6Rbb6F/EeD8lrkP6HCWsNbdBEtobNtmkdd/4S1/mayW5VLEKgGvwNLPzoL
ZvGqv7eG7rsjhIWO8mSClUk1b6kzy1EaWIgL18Bs7qFf1DjA1ma4A3uWdw+Zsxe+RWY47ywgByY+
/XxEztGxel/0Rrt09GSFQJLC/Z8eYjTWtJ2itLPRT3Z5ki1q1mTK+MTUzb4p38RVtAgcmA1DSqyK
skxV0Gfl3SzWPZJeI6RK6d2dmrEtsZq11bMtHbNVyUxXIV03FR8pYlQ9oBrjK9FCpIoduw+CYqYp
WC28TxVC/NiIWZgfCFEwSJKMcNDDglfqE4aGuRKoc5I+aBa/R4tzFfQs/lq6+Sr/GBO0XAfiakBM
w5KXnwkMDTyGM6/EHzTN3pnGBTnD/lXVQc+K9wYxsG1Zreye/O6eUKbBYc3bYt4P2TH8xIbgrMHz
zC46Hl9GDIWQoz/2a+IqEPJuPO+nK8m1M0+ADDQwJFPOiD7G61IMhx5ERHwqyfrhIWVMh/WqV5Eu
t5CVrYUSDTvf8tEOxQsTGY1mGLuABmpyslfcQIig33Lr0ej3NHqPoSgMCWMs7dLiwfaMU4ltjrmT
4K6gj3hzGM1rxsPDweOjUgzCYj5tUaPkEDcZNOPpdeW9oPtkwxhoUNLZnLccNGN+FzhBCWCbqRZK
6mk1gdGqlI8yyy4NQDEP8yoPF3gyUb7FpvuFW0UyzIXfxtJHBS1C9N48yvFvsSV0r6Hcue7Ojf9k
ze6TFgG6StsWyBbbmaUcnHRP3AVx58VnYOxxC6ippCHlymWIHA4atPaeI5IgbrblbERxD5oR8nA/
A7JUagtRKyu0gGjyLioM/Lq7j8pc055Ge7G1sy92NvdbOBjU06zLpKDtVyvGn6QRF765z7NFjtkW
gCSbu1RV1pU2fsTRFMjE+FOHYRsjgvPF0zdP4CM1cS7Ni52ke0+TB1eK9aSuKjP2xtQ6RL4Gl5QK
RPQbwSJZUX6ZauD64dgMeGKYM7uLSifGqJsXdPDDJp1oH27Iv9ldTJTPjXP3wlVZa4s42qXMDVLQ
HB36GGXih4GJ1Vk45WzH8+pDZiuDzzIut65zsMtbHq0dxUNN8YxK6v3gM2GQNKrFLzG7yDVYfrOP
crKUGV6/y5lU6NG9bkA28TXKT8+78VmAa8dmsSuGrQSTnbfLRqJ5bxYtPEbFa94q4xAwSmH1gm6K
wC0FARtd2yFQzw06bWRqrIoS7uBRW/nyDCe6bSnKEGT7LHtMKmd+UEZxmvLAMJPyX2vTcx8+IqPi
csvZXMDP9o59eaXtsUlbsiB5WoKN19XgNPK56EPnPskaLAZNgmkvMaAtYsZq0bMDtaBItciWHNYp
dvwdNX9QXMomAU4Ml9Ml/ZsrvY5+pJ6va3wDDYzzkUG7VRIeNSDgSI+qVBd56O6UMdtUmNKLqUrV
SaHdj0wFzDxbKjpslRK8k76NmmVMiKOmZ8DiWKvC3Gt5bMYaWb+LXms0/3UNXvJgqUbA6Vl5cZg0
zIqsdd1N+swpSnycSTtmXLs3+q1eyfnUqgDqWaqwmK1+H3S/Q2i+oznecEjOi9BbuolAtEvbdNT9
k6WeIxkfOs2jgZI7rVu53WqAsqXHLJA0JDul7LZ2TV4Dx0qlrAr1lai82phUs+ETSXPQoshQMjRG
30Vw9f1oo3cgz+N7KsufsjhVUlxisL6JsYn8Xa4BNdol3vsoxT+N5Yqwsn2GmXccqk2NlDavOa58
+iqbe6PMl13H9JSjgKqo0eYBKzGt+B6hCSjCOkvcaB6nqzrO3XTRBuAPgIRJHwV4aXyGzJUFpmWC
kbFR4X41xjO3u5NAuHfeUd7pA9pOYHuZDvjnVgfATcf4fcCNluJwLvSY3sw4NqV/9oAIJdKasCAl
RbG+jkv1qvvTQLJZpba5CDTKKp3kD40hQeMHcx9jmSAHIe8qJOYrrX34Boar94zysisfbHXb8OTG
H106rnCpmMrNsv2FbkxxBeIr8FRkMsNeU/7pU8PnknVdNOO3COUveOy5iaRZDh8W9to3tVoKy31n
XNm2TAaj38p1iGyiCAYVmyrEx5NCr48oDwOQYON1NCq5diPnXyiD8c3n2K4grdYE0Dcqtw/zHYGx
QkCI7FtUx0+tV7fQV7ioWBtxDejeb5q/DxorGELwfn2ibbjcSvGulAtizWaNUzOSURe2ebMLdujG
DQP/rEuBrI6Jd9RaQB1hMgkH7rWpPfPKWcqqX6dkmoV5v1Yzf0Vsn2qMB4dvu8qTL0IOioIVD32Z
0W0ExwebnknVDqNm1ejZWgTGQwPLg9YA8XiARAMmJda71jgXdCQ2MO5iGXqnkGj6ega9Tw5nakIM
L5wEXA7MYPXuC8U7cCXTQXFiXZv8Maa3hGUnTuLJa7MMtXuPB3VkCq4gmBQPLEOzki/j/46HnKkk
/TMZVUoSv9HBxAMKdpxZKXFcqMpmkjR3s65JnYx3vrbgBTpikJpSdQgv/pIIZAmy/G5LfN1m9Sq9
cJPE4oOiL6pRLhFDQ1J6yGg+RIZSVea+sfSt1uyx/b9b5bMdXg4LauOQRy9om6yRbrnSb0uAKDH7
SjsRL9jFo/wlN2SsEeFMaxT1gVNwETIU9rznCJKt2BT6MSYVFuVnvWwLg0IBhINT70u9wzhIgjHn
91RthSi5vO+svQxib5U7i8gH7ICvMf3NA8xzjCmKQixqG5cw2kQsLk7Pn70PFZSRL7ARm47HQRMQ
bLeZYN9AIVQynCr5JgCJWsjY3QoWGrJnw9TnDrIU1GTKUXW53ytnPTb6o9OL+ThsVIV1agUIZcWs
bGe2n43DCFBEb5HJALbgUwSP7hB/xGUUCfKRemflQbq0x1mixosgL6l3Ts5kcUiIxYFqF8NhYYms
tP7BIu61849udcqmGytKd1LpKC1xv+QcibDD3UNjodudDGD9vXFRaLMVQu6RJGtCbWV4waIyrSS8
Z6T/VcXSlqd00N5K4FwBk5iSIzDQIHkVPFludfRzXLC4CRoGCT5ffK5uC8vjTgloqBFWk/IQg7NK
9O+Rw7Endlfh6GPG64CNQpMNNrvfp6DmjOok+3dAcGayMdG5sNtLQWWq0ctsN9wlBraGgSFALydR
YTh35KMy+xdiNobQbPp4s3yyUjL1W2FugTYAqfsjhVebIAPUrxINYcLfdcHNJLVc1P/G5mZHbBSq
31G/dtCtDP6Of9Nl7yD4Syve6eVVCS78s9CsUeLgUiKUiQ0UqCLEIfhLykks2NX7Au8B4o7uJ7aj
28A6pdT/jArVhIl2LU+PRDOjEBveLG0Ly2lOS1U6205ZjxXlOWD8aqemKwZ4ENATzCm3jMAwfox5
UI+PiTxhMe4wySzMw53t5iujtUF5vQblUTqHHLKltpDawmq/nOwr5kKpTDITDGWlZNsBH3aF9J9v
2HWNhQf18P8l/66zPmX4EdsXE398rjNQ9FYeKhRlhEmv4WVtDom/1pjYanx/DVkAAmek4FIYrYMy
HDOMexyTwvqBqK6C+wdMgMIWuWZhInVQffcmol47BhXxrdGxybqlUU+d1oRTTq07ztOb8P8k9dgg
knkoY1AA+dkqWBswKEV4Xa8oclbk7J2AhxzIlV8GGPpC7cPTMgTrALy9s4Po19UXKY5DhskBhga/
QWTfw4qpSMmBS5b/Dm40r2GdGajHq+VA999SiTQuZvUuKG+xncxzh/oQsJlXol9wxrUl2hkREKQF
Mg4mrYyVUm/cpENC6LcOksUMHbaZ4Kawcre0dyr/69GE+QpolZS2m0phjgYX848CO5v6HoyryzJV
pzQ3vZNkbM0Hkk4EGexPpvjJunXsr3P2uG2nbsGjz0YG5QYhPFp4Zr30JrpPyx/uIXgAhvWU4qmG
9ddJj+H4FAaKw8n6hwtFrf/i+DVk8Xvbh8zKqM2kfi4K1lpoIhuGoUX31KI98VGTsCNz7Yn1B6R0
ooL3RPb+s3trEwHp0H1IOIJ5PDu3VjwadNsEMBrksxo2E1VrXjT00cG2tU81WFMl24zqeO2zC88A
jSJS3YVl7gyTeN+XjpKV/F9UY2hhfnu6QStHetcT/dcgaXGdW1G/T+bguiwOOB4AZtJQt+yteOdy
dMQmeZquPZDpnm8idNps5OYueMNYMEbESqux8TPj6jkkdNVRswdYdGxd2oMjJm1U42hH85vrIcCW
M48yR9XZFxHLZUOviq275v5z8OIGtactqmHEpMPqGQwQzqKuf0XlWVfYx8T7To0wEzv8WqQHXbjW
waX7uruQRCLi0l076pLkv79cdlebSi5E+5IgE+7luxwZa3NzWOlvweuJXYRutTXDi4PQyOJOZ7qH
X+jNwTGclKSClQke+/jDqf8SMtSKQ10z2O6WgbPxNMoeZdWll4CELPyjMEp0KDgJ1j+H1p2pa2Ie
A7IjaIZDBw8xv0DXHwDq4f5o0AJJykwEDXZyclEouT60VZ9eNOsX2B9nKa+HPrhzsyhZ1ospedFH
mRjNNSbAo0tgfVNuWvYQJo4Bs0J05ZkbFasZzt9ZT69QsvB02lvjvdugyGq3W+jqZ69+RM4pHIBD
G8u2jda9WSI2d2+cOkxzVhU1EKQgyjX8UA3EI4LEpXozG5OdtrJQxx498xVdGsNIJnTbqjg0ztEk
HWna9sZkvkf8qpSZFPAAIc+dHy7D+l8x+PhcaFMctsh+P85KZbIzyl3mQcsZGJDhOwbemKP8EY06
F2S8DeySDbYuw9jMhg4QOpcth/4uHklsTMyVE/2QQnkIkfFkFqoldWqVqoWi9Ie4GjcSZJfsnYc/
+GuWe0sjiRZamOw0z1nbAZ83Qj9pSCJY+GLdaFmgVejgawQ6hwMq4D7+9XQ8/MmuBE/VuCiip8xI
KzvgP1tY2nemP2qkQyZZ4Zg0fxX8i2Do0YuGtDzMXBWEFo5hkZyBoy3T52UH5AaPA4tI4NnVUqvG
eUKAW2gz8uo5LyvaE4bsbkPDODIvsNNhpZNbyVoJda4u+1mKKya9tzYUCzZnNu4bPcLrVfEsbHV9
aiLZL7N5lP0mMFiIAhDxlzEFTh7+8/htGrr4pI3cZTj6PKIKxkBNpLzK+qlpkP+ZUbQbKEUU/H4x
ruTOwaVsSBzHA8IEuofOZMJQKDPLqjb49Z+pUX6otjgb9FaEvJabzHK2eFk3sqXEGd217UE5dWL1
b4iAYHqTEz0Ounksxo3lgbUrjLZioz08Pc3sZlaMTAi+CBa3KVZS8bMZaAxC0nLtPVD0V2Qp4cye
RHPglvi/5hwaTKQZt5cz9i03zfPVRUqTBZyZKYVPmTNAnJzVuVTXKgspEfZzkTo7to1LrNGHKogW
XYKAMk8XOc+yMLDeBRUXu6m/8rQ+dqNkzqegJ3RxjANQdrL6w5bBjyyNX+4Z/LwQpMBwzaKCuCPn
P47OYzlWJAqiX0QEFH6rdrRvtbw2hNwrvCv8189hFhMTYyW1oOqazJOMTKIx8egmW3gtDjhjb7bR
lUwpa7LZejNC3gHO36qLGLiHmzwlyJpFYlsPaGqAH0+oSwGI/MvSsdsbFkkVlmGvZofst6EmqCx7
7DTcmT2h5X3xPfbMniFCBlmI6Msxfg2/xskAq930rnhW+G5MElXLuvvVhugwk91ZO8O2d6udMLxn
+E0fZYELvnFK5iw89Hzqah4/ZW4fJolp04txY4JXL6zDBJrGkuPGzrhnYsiybvmvgcrom0nQ4pLO
ea7SxOuAkwMIcHmDhTH86Xa6kZF2HZo42eQKgnVPDvsYc/8ACl7pAz5MUcHo7781M5nJTUIgVjvF
yh3o/qmVO4bRdQ+aV8/fLI9ptSOpC0ONyF3C0s0lj0inDfJZKUdQrCMJDpI2xa71tcG4YWJ+YWmI
OMC6x/l01WvnYE4KE51ZHAtRvqWRdlQNo9mIVEdfc45p0sIow0rE6CLxnFM/u4GrgCBQ7RTHeWJy
0VvspEJ5drV4DAa07prPmNcwF9qDeehh6eODo53jiLXqS6sNV4u6InS0nZMxq9VSAnIUmSX8wbiR
dAp2oUppT4pYOo+3u8hDNL1VthZdfSMXHm3qkDHqUpCOWOUncYqyyFuj3pWISxmBhnBxu3hcaVFy
SgZzZ8+gj3Pdf4mN5k2NcocidVgLrd0vIBbVausmbomBBCrY58v8mvqnokswF2/cLPyT13j/Womw
XBtp2fieKx4HLIjle5RjAe2r/w8lHLbSjphf1h+JF/5DckXmROr+1Kn3PRqIQ7NGreICYZUxE+5q
SmLLobPQq5BdV4/WtXJwxKjqQ7LNHuObsP4ZFuNw5gAOgk7Dh+5ukfiVIiC0BWSidUs7CKS7Qn7d
rZly7voZNT3GGV3nGSCNjxVCzgydtTD20s4iuRA/LaTTjNAEPYecQtBLg5PSz35bhixAr881lp4Y
7ZCdf4W4yvT5O0rmmAl4Rn52va8WwZwLwhBNkcCbJLF8O9GBtg5jCycNb065LtVZzRdIsI9aBRV4
TIMa2w/9QnSne9WygFsKQ3CYb5CxMfolc3htiE9RPOvJe58HFrugCjfRbug2Y4WkQj9q8n1E4ZAZ
0xbd4DYaPnqIVuV0aKeDVvylGnglT8eRfywjSCyXlvWfJATMZ4JfVgdv+hfj0FlcdUX5a5XnGO1Y
2PFM4zsuQeeFx6b7dtRpabHj/NSMp6p4MulcFdcvFMGueYhg6UKf9YhJnQTZHn529HMZNBXJnuk2
ay5aftIYbzcdrFNWa1rCu2u9evpjTw6VbiPSIaIW72HVvMj4uYif0/7a11CCGbd/pGxIOvtf0z/X
OAxDVNgAYh7c6teICTR5dlqEOvzQfrcH/mEVnwlbGIxsUAu0ItpFSwmMbOor7DY2I6iOtA+cW2sH
7XE2vDbqnImzhLoL3SGNIaQe0+ybHMGxffFmUhfJvmbJ60w082paqYzUmN4Imprf5zR6xClm7SHT
ozM8dKwgQ3V2acJna/qUPZqYRKeCcMSO1Tz+euPTpxeBWotjsX6uCmY52mx/eqLaIrJot3765eBr
sHBXEJCJXWV8Mhg5IJOnKROsjHLaKoYZEfMgL2bof/bKJwV8OOwIEvazXdsO+6XgD8k8SJqzPb0O
7nEk7oyJzwp/VmcjwsZgJFFlee6fbn362mebVhvB4W0yEWhxvlUa63qQ5BBeRx1w6/QaO0R8QgQC
2cS1Lp6IJt8VIe7FGK8naH1+PdTCONvn8LPyvj3gAEm1EtXJH7e1hW/8rIpoW2ErSExCLFzMkak6
hFG5I8OD3plA3vi1rJ8tPVD+vjNflP9DCYv2B/KBAZSAgxw5AOILFApQAIDzPjsaNlNEKRI7ZeqS
srQ2w60mbWgdhOnty1lfkUK7igRp84/6iNh1U48o6I7cX1vZ3crcx87gwnqsdnBhGsmWsllZahtN
ew3MFmeeSHmTyUvmdGGTPu8mc+c2V4z9a69Bd2v6/mdvaIjJFvH/r2j/ov4aRsND3LMOUujmW7qh
H5+r183ZrcbTPY/kJUJK3eEE6+XIWIw4Qe/V9XfWfEcD1/DKhocpDiI36LzqZnbTF9iRDx1UWOGO
P1wtj1jooNiFxb/OvemzT3jFDNMuRlSON8K7YlISHrYjZv6+g5eURSpQqvIRAQ1tSnHnsuFn20ly
aFpmhiURckE04DFydzo7Ap3fZGlvXHNfxBq7td0kKpqPeN53ApSDK2h+Spu9B9EGiP8Lwoz6Hu2P
GbKzhJ7tXnt2RYuJtqzjvcAI6o3fKvw17S9sTtLnN70qoGoa2SfoOKyCzOF0VBNcXaQBG2hMv21u
EB/RmqDV8HSC47z6zUR41fj+XUUs7isl2EQMq6KH+dRmTH9f9D5bp7hkC/HVIaJT7bkjZ67pkDJH
SHMdfAJU2am+p236HFp7k2ZvIeKEmkAkHAnbGtBw4R6I2cLH+djNd8elek1AP5lfONJa+xhSN5c5
Z0e971hR1xQUk3+35bdaAOOEcC2OxZZJMWEzYpOZf6iObWIDYhcpIwsy91DHf0QaGJrBsLhiuNgc
2w72Z2bASfVee8gyHiRljGIviSwPUTTewwYxm/Yl0qc2ItQFQmBhX1JFyYnyl08Aoy0iLW2TFnt4
WEjHlIuyTseIj9g8Hm81p41PqWYa2nkuAGYRmkA7bUdiG3enwnoa60dGQzI9xswymLiH7aHqdlm/
Q1rmhPDoSFof3yTqBGyY4Ptbey9aHGc6rS1acehim3IiUcIjgyObSQLlF8sCz35bhAYDHIiWQEHH
56ft2ejiGlHxji7y1wapZJGg6LefoNyuevE3AE/Vl2awpgMiwym30UIrO7BmD6bFsouDmFZ+xe5b
zOwkBTEbXgCmoJzLdSQP5ySlAWfOoh9Thc86qGAOIi0B3haMCFJkk+7J+KjmD3SYmvnkVeIyWadh
uiEKMoir6SNnD36EIc4FkGwqOSLYxGqHziHpk0klei+wboyr/LiCOQ5nFbWbmrjeP5kOpGLf4AtA
P0CC+Y6GaR2hneo2afei2icfHhqJvlp7mqZ3wXIiXmwh4VOOIrNu53WdpxyrLz3C4Bj5i0lYuu54
W7u2g9T2thGQcKqveyL9y4x8rus4iphrGd2VpdGxNP+IngltYnkRYCwwdiRKlXHsvN9wsu6zpw4M
RDewqNnLAKXNrlryIriaq+EOoV24Vx1bTomXpCzfNZLDUrrx55aASmcgF9wB2NeQ4qveJJNlp3mX
A/ccNJeyvBUlQXaL4uMjLdiKFcPOFb/LMKjR3rPqe1Fg6U8QCqkKSY0joZbUQEqugk6eTJ+NFnN6
DdRtAlF8g4qGnb/N2ZBSdkfDtda2ssA4Yr6XEeKd7GqVau0CXkvkn92fuvg2tTcc6WOer+seSEjL
+fdYuf5xSPBcIhhoMDliS1Vt/9LJcDvMuwzg/UCFz7ssAh+lcivLzdiNm4oIknQaeJ6yEr3Mez9R
SpW4TofpK+OFFj3KBcnDlDxZ+NM7/omY0GhMEG9wQcpmXoOSBUw6Ac+z6CTn1VxT36NfGLDoyPiK
KpV2blpX+OrHkDkGqqxsxHBV71jdrrN6X0C/h7q872fG6RrwDHJLJ4u5PryeiFRBhJdOq1YuTiy1
CEudr4GtYq6V9Lr7VJADwjh4TgiLz46Vjyenu+qC1J9dmR+hzwMXYn0BohW9jsL5Uf/6ZAq1SwAq
CwadtsawejoIzhIUngJOFpCywqNjgD6tw5i3sWGBStvq7AIMyjgTRIrIDaYxN3iUK2GnrFBZGbJj
HTzErPZX5KDL+PF6BJIsjnsgHY08CeupYpdpQyjO+FSb6t/AyiYT9irS6sAhi9njIdD88AJi9hCh
wrHoklr3zaqpqo2MGT9qMk9b2Tz2oDfrs27AgfCqfdPbwZD/FLHOSQNOztMQw+VriyFJ6d1r9F0h
s2OlI/ovi12oqq1QX/iPN7FFkEj5V8gMHXCxBs238px/7MbDmHSSczd8oEGL0MvE79yTVnSse7g4
fFjIg7qUuVf9Dw2Rrr32WNYrL0QXPm0GdTOpd/3z4NFCBc78opoYy4xPFvg5LepVzs4BNwkPCwuk
QewaMSLz0RlTYSJpX4dc4on6diRwL9CQxI6673r7VCyBGEHdf+bCQDQ83PxFc9sS2kl6ml1gqOG4
Zcilk2PYsgCaCRBkh820yR6evBhP0GDymqFgnqjH2r/OPA8T1LJN7910AW1EYk9eBhY2u2XUWhOJ
M3C499XSZIzDQ23LRxMklzeh7+VYV4+O4ZBvg+auxQvGrmh0LrTXB6HJF1n+lOKcZYrcS21rlSx6
eUJKSrT06HfAIFoLMNAOHuMu5VXRMPtN2via8jNkPXEx09WfSUTb5SSYkUs33plUGiPBkD2a5Cbc
gO8jx6ze+eN85PO6Vyo5ar2zdXyOivmx7J/d8Fy3KQU123COq7ml3Frm51PXbucSBGGpuNe7tbfM
kenuHM3e2gUhRS8oA06VQPaUBKrYtsZbYZAPwPKt/dGi5taGCAcIQLRfCcrJQy1IGOhDQzTac+zC
dMIjA+GSgIQX3mP+kjFy7AYNdWyGPJlLZSurfNdx7avhMPjk9Y2fBG4bE4so+2tyd32xxMahENwb
LVUy4nd7LE49WmCruxaMFoQFQxzhbKjWOj4rV95datPWRfXyrTmEleYhPDRO3R1pUOQGbyt1bMrw
qW28SyUJjElQzvALECOVat+PW0+XJ3Su0vCvra9dmsY+eWV/kLwOBsFHHTJDjMlLlmYcLBwaYoUs
/LLt1oH7X+5Yn8XqpHGbKhwfOTf6nF/G7t2Z79IhJQtlHKYh/qSXAWjfCIxy7hqPuCx4Km6e+ZdV
ZyaKheKaexzTu1aCMbESgBRm4l+k+9n7W1ucRghZEaESHmWn2BjY0xRO4eK9cbxNNZzYUS/7dP6L
HiTvVBAGWsK6CgrzaMc4dQ9pFa9HKqWCEEdQAjkJYbxS8auUlxgciN9+ldFTbjwCK2oGYgItUsqw
BtoXu2y39XARTHLLAliMlFtDRFtB+wtdunvMfIUnxjPKINFNHg69ItQA0iJGm3KTjNbiuV6Sa+y1
LYh3rmuafwvHrk5YBGadqvocxMSUBR3SiIkj72osI/428sCIKWN8Var66xsA4ANDCssv6mO6zHLM
4tPy37TptcE103wl+SuKu5ntxGgfZe5iPfnTzR99UBtGN7sagdrAiEFDJ+vZfyFD1Ka/9Na4yCAf
MoI+OD4B+BhsdYDIVKjzqLIi5wPrDox6rvafPLqZ+pOJ+J7dHLbprybFsqjOUXnWwj1NtBXeyuEw
8ZW05sCFZpbZurE584pjPGaXKgym/hk0IiDrjWkyPGcRJ0i3xvdrazVmxs3QDCcheenDed1YBZqM
yjkn7jJbAnVK1gEddfdkjm/a+DEl/yJ676y/JHZEn3YyKdOcyTpaeogeB54LpCK4S0reDRwiHU6N
JgufoXP30HpJN2zTl1BAEnShN5RXj7KNfZh1sEHxDDsn3BFGAIdIgA5v75WOXurUd1TS4Cnm5mww
Vsv6FxG9IzLtV6BQ13IA/zDS+sydhJ9DbvVgcXEtqVq4NVyXXGw4W8Z86iQcVZ+EkI1fu6y5nZWi
AZlryk/MoDuniO55LT76no8phujQvNuJfHJ67SXVPjV426XEx+AzWCanLyGMrUfpzhQ1CDFIKQ4g
rx0ewuE91r8aaV89oWGQvEe8P27hHHoEmR2irjo3MXTAAKjw/9dz2/BkZxuX601vwZo0zdr1A4PL
0vJ8RgAWE/DujckAEi0W7zhdZzeDdcVPwmGso7glcYSMgZuznILmJTe3NoqqcTpO8/dg/c7QIAqD
C6rEwSUKPK50FQzCYt9j/0U3n3y3jB38YuuwoQopz2Y07cQ0e/eBwlAvbkRCe66+VTQ4OS+u9uhF
T4P4KHh0NBPXEC/uYAUxmm3WcpRM3bMvp8Cy9WBI1b6CONqHsFxQe36XKXHQiILAhpHcawLymohU
3WdYlMo6YBmGKu1PmY9tRFIHlqKxwan/PHbzUVOBpwJrJIJo6jvQMmwrIBTUBUQ5nu2Cm+aytEUm
5dxbRNluCOTV91odUk/uqJWQwQPDWkIBdLBsBf9aea1GD8nxxRlYJBA7CoPBM8AnS149MFBzbu+K
6KXunxTp0J75VkENsQxUt+5W1W+L8mPqSKHGuI7uDSfCxqs3MUJNuJ9ZhPrfttx3bhqsGhT8KAsQ
C01ZtHPESDVJVYDwCRKjt860g+dAGXeeXaXvkJM+j8jXTRLK0k+XmoZ4gMCzJRHG6qGP9422t5xr
U2LOYywwxjpKsGLrQgfDyqdRgBHwhSBy03FuePceWfToouWUzc4d2ve8piSm4dzOLep8bIlxA5yI
GMsIlxxQ2H4r2q9+ePWc98El1uTHwu0y3SZorSnUZuvqWO2PZdEMs7J24upimHde91mtnfal5gvN
y95EYMdzQB6A5u1YlFJpTS5RD4RhME+sCyg/C//uZNEBeAgxBA7jzYyqvZ0vvQG8X/+Qcl5b48Fy
HiFu9wxTXJS/A1+zT25u9VFzNVdXVJdomER2yEey15+wjn1qwv/JsU7JyL9x+K5QU7IfaCk7vKTc
LMzaFplAip4kSXqHdOUF+3KZ9RJhZPQ5zz8+CRhjeymJj/YCn0jdPnvF/zciYxrHb6d4SkBu2PoT
En3ayGPZzivf+zdx8YN1NetTVp5pIdaL87CHdjSWjLZD+0BM6bNSKbEqRphsFAKKmtWsXmLJz1+c
csA0ywXF6sEmXKOfwjsx3VQDlDFyOEm7cvh+a6YRCIXMUG1nQkcGAgUbhV2+ZiTWWiwK9DT5sHGS
pjDD8UGYTCIZaofRo1UbvDzFAWTnyh8KD01DuDOWSSW4QeBEEEihNj3MYucqsgzAMKhAc4OYPTwt
EVBFslSQV6zdZSg1LUAR5YgHVvdm9wG3+2Go4ncrl0dmTI52ZCWZG/a3Tmb9xpSBAneBUlaFvY0j
i3nqWP34KmK+bZ+ZYrFQKJAnxutSG957OiY2f0L7JtNiLwjTkEiVUIMh7su4ETZFsWkjyi6slPE+
Z9QbHmr0kaOs/tEVvw50xl7jPs8dDeZs7D2vgGqgMwGPJ/eU0m71ClAFbrZ6+rbVY52SA1NXrxFV
72jph5DhJiFf59a8EJGsoEMWxTYL74Y1QqKnBgS71FHlU7krhTDRvJb5S+Tgtek3XUrZzQJ0ZEkA
2DX2N532bM5BQjpkepmw4FaRu9ISNrj6i191vELluY8Btz6H/sWJT2TUrWuFvvlMQoxgEiNOPAVw
ovEXw4PZdM4pVURAnQE9QZsm/3Rm3D5sxvYA/WnuwD9Aa3Nz9rOQOYGFc1UyZ6WMsEaSB8NXORx8
iyHKivuWGj9ZutQ5qMYvo9L2dU9f55BfDCCoyrcJff7kNVTIaJuMVi4xrg9tjYXQ4R0OSURA2Mqn
aNO/USfwsSU/lc2EvmtWmTxn7qeP5FHeI0rvgvGonkEvIly3eMrMi42EO4+Oyjuqbqv5HiAMel4W
SepGTvGgaxg+Qw4yDRHDCw7WbQ+xweigYBUvkb7P5SnnRzHNDWkt29G6hPy6LXR1VUh50zSrML3H
GZMj42t0Pxbhh9P/FuOPPj9JtLACMLkeMSXDje/8DNafo3HeL2dwYjCCALHODqRlcJ8ZewdkJt7F
Tjs03JhaTgV8KPSMdVwEGOBWOlcnfWoQ78fj0SRGqf3SfeCRfMV8ehxdSJRGfex1l+UQNGVMWWF4
1vXzZBRXsP+sZgeIAJxcnOQZVXz84hGYoZDhMWHT3VWP+ofvDb6CV2hbI/6t8VY6ZGfnsG7HJS+k
3acV4irqCWSmVdJ/aX26lbFzVKFFX34S4pbhGYysHdGWizkP6AEqyiS/acR65Rj2MrHYh78slkIu
4hqrW7B17BbnjdkIYrziM0AmOO4Ds0puVggMXrnxjH1ZHioqQ6ymRXVvWY/lSDJS+589fnjlbcyD
lLGJcn8n889Mrk53kTw4KXu7Gfmq66C3wNLqt8wWqa8b55HpzntVqFMktVtjy1Ppdz9lwe+cqc+c
6XsvgtkLmbnI2meRc61Uen6Sw7Q3fe2h1e1AegmZa5QYPt+Ly6QrE49+idUxCS+VIlBNOCCByJKq
k+hfTl+bddxKsn7HMo7Ps6ufHGGsh7bctw1ibCObWZNEb+MyICDjiBpvfiAZgIlFyR2CwZSVjagY
R6WnuX4MJ44PwiNk8sbq+G5HgJcUHNS57xi85xQrWvcLSX5FqgFuUYW3V+/HVaKALxqY/om4bW3v
KxZgTkaXGl2HgAHudgAaZd3xX94IgfBpbeF+osw3wgFGiNthXW0HADZYCrkzD6NI9gKPA/tp1uzm
/BE3SLIAcESG+VVl2bHRa6RY4lvP5xfDH9Y6V6OTUKq22iER7tH3nK3pc6NDtds5dsTdiAM3Yziv
UfE1Fm2QXwVaXH6NsjgPnRetuimFs7BY7VmtTYjlhTkUYEzaP6epjuh1nsNY6xCRy0vFykxlNGoo
8/HHim0NuyukHer08jxX2MZnMti7golaie/R28RugmcDZqQilTJJZ+dBCZxPyMi90v2nx/11NqNX
c/S+dZxXZTNc8mQ4RgIhusWoJcak1tsXPet2eVImmySvP0a/2mpTuG06/azDmQwRJjFbgi+IagSu
BrJ3t3vTQoZqTedsRCVIGOGFyEOLyOjcvZUu4AeRMSDscIF05C8wZEC7aWbjV9x4zlq66QuqGAby
ThHEVbXzM2I+xlBH7TVi6ojS/D0NIbRY+EEF4HdtxEla1Cjz7YQWdCbPmf76LFT+OWKrzyICUXX1
21TwXb2U4jCeNw0L/C5q7yb5TQPVoJyI0MyYLWGNHafwUKZ/vdQ/e0RpTe2d8il+Jy3mOTaMN71v
DwI6kFwyWXqNzaIC82Vq9c2oYyzXMUwgx4+Cou4uY2/v+5aL1q3fmlntuo47ZnAZ+Cpd/8sMpKLm
ODN8gY1oicVecmsn52LH2dWNaeQj8dmajbuKXCwwjbpxAFwty3hv8k8yqPY6W79WPYM543SOr3OG
G5Ofki3RcSyjg4vVyPZeR4btQsJtN7YjgWyGGBCd+Q+MSZomOg9MwdLoDMHW8br72PyzhUJ0h5zT
tPaa/EHhU9SXuLvNNDyWPFncgRICBz8MIdtulp59RmazbZ077ClaZj7OsfZmjtGG9VLGhLTifF/s
P25sP2sovJ0MZpJ8q7jdYppXXG5W/lZor5I0ZecUh7t2RiYzQzBiSJ4vGQ5nwxSHJX3P3bQ87YVr
IFNhcJudQutzMp8FWhqz+GvB/JUcyR6zX/BG7HHqhF0SRg2f7Vz611nelhwTIyI9NWs2dXWT7PJg
UVQPsjoW7tcs+8M4f/IAc48hgSeOo5vwF3UHUwCoMBuefKijfvmaQV6oSr4a4YmfiyCz5UsoGmO9
v7jWOaKzEic3uRDHmsLGrGkqouh7bNG2e7t0TA/TvDHg7EQwFMn+wa3bpV8R85+caXOOd8Jw6p+u
qdYlg7plfFWWBiowaLl8xJQE+ZkGax/PH5PfvchuJ5ttzQorB9yGy7c2g0Fscx4s3drFY3ouUt49
iwOHKQKtymTuYz0GKmzz6o3BxGXdWKfSOo3zSeVb23jxJwhqpGG3FZ5tVIXl/0hdi8C1ZjyPLe/B
oztsKHJ5nhKxjPnJU5XfKe6qlJOjX4SDVX3ohu4vw/2lGpvtFOC/ae0N6uih7ffzKzC2OAVvgTiP
bQyUgCJw+n1hk/0YIcDI7sZwzdWtRP1ALsya0KG9m745/akIX5xlY3nuGIOoKbsYvkF4qL0y8jsL
+KPRqB89iwNncUz41aML0qZimuzwZ9Fz15axsWBNmn+aDdeiRRqRV5q/ot4NQONeY2KZBQA7Ob+k
w0fRar8ADgvxFs1rbanj42Oj4OLeNPfI55YkxAJQ0oNJRoVepr8956fuov8u1pbY58y1+yyF+AnB
wj4ORXiIp98u00lVRSFZfKLRETDAEr6LtC7eLY5RoEWbIn/sKRorIiv00zy9j2QLDsd2XBfVox+S
CgBrseGQxJaHPod0jJMV7rtmW0FViJmQUPayONebs6PtS+DuhL1YVGAx9VvksMibZsi8DLQM5fO7
uyiXSE+0A51Jl+jBuu6GU+ugOwmnR0qIPiL3Y9xOIZw188BzT7BRnqoHNWxHYktmqss6u9Zc/H1x
adSbKm+2BuqIESutqPdhIYFIgQnPb3BGkCPgczO5GNP5wTUPXPqy2RCU7Gj86l/K8hV/iMsWm7IC
nS48kuyVo5BBWfgw22iCpq6Dt72rSvSlEKHQSEKoArlzRBoSt9mzbqOlWdcGzzlnnsmuPT2OuX/x
vb82S4ANyo+8JaTKYzT8FPnQPDgDDWPDOoiNLD1gLzcuAyVlvWM+W02zTSlGUJS7C4kWQwdULpxo
75WZbpx8j91T63d4RQHh3gjMYI5pe2ejdo9TiJrMS/WHQWWfrvTOg2Sckc32Rxqzvg7rt9DlsxT8
TxKBbrEzglmYIHA1DeEMgnIGUhiv1zNeIlHMy1bx2U6tkh7fHpFcoVBtyUuXQm1Jc/qCuLxrEto8
E51anM37UYuvCLO3lWHss5AtsGDvgegvvBc9A/e8ZzM2FtTkRrafCnGoNf/XAFtbx9Vj1ZKg14sv
ga2o1purYGMST2y3a/1fkTCrKvPtiBzaN+azFU7wjQs2n3zP2NH1jjIvRVzh6CaJ9uhOeLNS1q9z
FW1kKg955l8VD8FI7g4ir1Xa5DMWu+KW85m4jnNuU3FB07jVSTJXwwSxsKW7VteoXMjSuhKLMFkQ
paD9JMAl8Ez1pKAQ/8aRpSO8E9FjLtsD2ox962QfgwKsxNqq93na4v4YYYqH8WK9qQYpszczfLcW
HRJyu6RFpEAHa5nENXWpjc0i859orfkibaHd2Zzre1HB54xMbL++jQZRoaLDIsgfnkUZNtCjm/BU
vIQqqHUM7SRBhCEbZQOTEtzEiEB3jehUTv2X3kj/yaaCnnO/w99VNivf5SGs7PcsgSle0likzAqa
Rt4ckW4Tn1F1NC+70ZR84EFmr1no0cY4yANjTLbJjKNQ9qD4hkOdi48okyjYXBI+6XNWCm/PQE9H
Ugt1d+y8tmSYk6KXMzDpIzIMYL8O2LUnBy0ir29vMkHyLCaoxDUFkj3ASCxNEwIY1DoVIPUumS1P
8eivUpdwucomCNiWQVsGuFhgP+RnIkkG0D2BJVH50+UMeMSN6lQYCkxdA0iHvCSmgR5gnYa92K6K
ELHpSU7EJpXaSrgNvARml5u2GJFS27G9HXo6+ElDr180ZoM2MDSZzUolk4vPKo/+HtdYknjWoz3P
KOqssVwnoqIGtjuc6yb+VadBZam1NWVEC6RwNsMIbYZd0NFZHANwWttsJ2IrvjntEn2apfXNtmPj
GCcJL39XQU1IpYfEqFsSp6uKLWBXu0wqcpDfieEf4+WN8GRSBunsmZcxLoabUUkyV6cRN58opnsx
DfK5NtoURAi69DqhuinLaUGgswJKSGuE6u3GjLZG0LGNqRebwYqeE6NJ3iEiCkgJqOxjh/m9j24C
cMyGjcg1G+nT+RsFtx+8wZadt0rn574mT5n3N/+OEyYBMpJHf0wp55yuWjvTpC2T/OlcJ7m3amQp
oEH2LoRPNp3r0WFfhFRUXkxAzUu4EBafiD2+nKjLIyvpTs3MeqEkU3Rntg7zB/Rm7AjMHMG8ZC6f
i3JnRTMaqcKNjqkG0JbbJNsbZV9uE3PwTinYsz0YhH4z8/2unJqXVp81E51OGd4dZ2nxEwPOuuFH
70XdsA0EHnYzNaRDeR8t5XL3p7zEPje9Ailbt8heMqw2fm/0W8OUSAAKC+bVAj4jWCYOYk0h1ZEN
gUVCD1e0YbyHTQXOpSU6umEJChbMyM95mPZBRzznWZN+Fvhxo4G+oUauFDTJcDQTyiEWr5ZX9x9I
S+ONPUfxu9u3zFhLJACmm1kPYMKW7jkjaTASmJN03H+bUXgeyiEQmpU1sqrsZljITZVilfflczpr
7t6T6AuZbE6v1Fa8R8WMjSnCuzQMzLXk3NP4EWbKjKm1z/T3yLIJDN7Zul5eEqNbHh/Wlt6S96BH
Vbcn8RaMQlEs+srUCLyMkDazBzBUGWo6tVgbNl6Mr0sjrQ0dagdgwuyJh8uRH2oG5Wc3a03A69Wu
HYXjCgoPbWw89EeyXsXK1xHsQG6LDyr3qnvt0ffIjrEmNCscU0tMM/myM8t6tht8suU6TR2EwpPT
oqoDRBga+t1YtuaT8BacEuJOmVFtUxUxNoU8fx/SWZ7SFn1Q2fJUNHXIKrIroqC1Qp7wvB5JYrea
bVNX4MHymndjnAkzC0kbCeYUnUPWLhCAkizBWsMkapG7w6yQaSGSm+KiaYW3mZB1cy3MaJsLUE6h
mPVr1UkSeEuTjWUj+uFPMyIqyVkgIsqb+EiO8mR2ezKHCD7MWfuX+m/h/JL7wR3/oTM/byDQR6Yd
RPUnZz2bF8zKJTBZXV48hHlgCd3e+2ZnU2h/M/D6AjFWM3l9QIzjHEQxkGj44KVtIOXhTKbfb7Rj
hgcZikwPx1qCbZj19wZ2DiK7RXQGwLym30wlfqHy3oBtdJW4xJXNnvbZaoEnuTPyE2cXzodp1Nem
eikRlf/H0XksN45EQfCLEAFvrqL3VhKlC0LkSDAN7xrA129iD3OZ2JiVSKD7maosCzNVOfDLgnqb
yItG5YNKZKKLMzLQ5LpJAxUlqrNA1Pahhf/GZuPJRxF8agFcVdbWXPVzXlwoBVvNtgkuRXvbgb6M
gNpGjPhipsDY9f1Z5VBZN5+G/OzFK+v/av0XgPnMMvg44Gfq5i3F54hIGwDGZJ+P922xDXo8Fn+a
OKryUOcFwmWaHJvbaFypxCXbGMtGCD49pn7Zsq19tgVZTWtF7FVGszVRADnenAZBkL2pW17zIWdE
vUw4/4syXqDTWBDSk5TLHsZh0LD6hjIsVeRhHRs9yvMWgucQPVWPUOVLrvxDPpfm99R+qP7VS1gP
is/K+0j7YxCeZPHlEGIJXpccejYSbXwf/EdYXIYpvKW7ld1KyGCDbeuUNkSpyJ2D1SORUINxHzgo
nzi535SUaKYoUpaSNAmPHlFl7h0/h9zfp8b32H8F1ivkXmypm9XpfHpN2qSygloxxY05wS0X/NBW
wtbaRzFGUMbo21M07dy29CVP2TqsIQTz5Uta7xqZM5ZoJYGYaKT4yUhSrP9a+Jw4ljauPSwn5CSz
qnNvmZ9cXzMNRI05HDXcOS20Adu5EQyCLHfyRWsRIP/xNzUZjQv4ddGbjLe0YTh9vqw8gT2j4XtY
KkVClqmLmKa5cM7htCUyLNBXgHwJ7YZxARwzAYrThugYaWLwTonsYjTlpiGaK1bRwR9i/WXHJ9f4
Um3iKvbC+u7qS6Zr72PBnJgIPqXw+JDEerrnaGoIFELbxM1IWbJprKfSCrYaXB1ltnHTf84YYhOf
jKPVKkr+hhQZFyFiTRPcZX4ujRERCJQvdBuTjYWNPEwEqwCtVTZywUZl1vBh2lwGgHujrFJWXAgg
IgORI6Rq1mNaoqA+dMYOGx6pBG9EFqa4TxZp1hKlrgW7AJSDa7PjisH4uhAqOrefFzVKKYGxpCHw
N8sVyiSsH4pUN5zL+ySc2Gl1UK9q1tlyyoZp9YUqWed0arzT1UNunn1mhwPcVRa3oWnNI6v5qQfM
s2QMuW8eqCPLYo1iovMesIuxxvYJug+gCJvNViuAEsBqw1KSDCVIBwSAW+ijKm4Eq8V4Q4QC8yM0
zjDkRfPlsM80+myhyRiJAtLBiBLLGDmRuWJc9r4Gl6kTJA/h4FkMB/0bxzPtRQePhNDTlkSZYh8X
W4nMz0VKH1OW6XSrDm9i0YPfGgaVRlRFS1MjT4TqJVyKn4YpRLZRlNYCvcdm3AQ72uBVVDyTcBGb
CACd183NyDMMTphRKRqHqmfJeam1adIINprICXraGlSG1OSPUZM2VaORtex4CebTXbqp2f7mQftr
9pJaKepXmhf7M8VTX8VgnQfskbPED/ea7jHBMSHQtOrDk97PYNjrniGKwfI5cOiCVAxTZvYV08yp
tv3P8P557V+vnEIo5EpNHuIIWcOExY1sMXdA9vMYpVi/e7jRCWlNETaoFrPsMCnTaV1YPzTaWU36
meYB2XNmhXYm3TDmiQioICI8YQowhDSznlo6go+ofwIIYwV535QAESNDVnUT6CfG7WOA1pHyJgrS
dwIFICk9b+5Rg4tDXvYXBwFxpf7PjuO4r22C98wim2udgjkntPxlH+v/bCYbfbiVhX7NpwlWo3FQ
+97ZyuDbyrVGlKREdOZeNcdjclUdMW7l+lIoaG2REiGI3MQEijviXqWwCXxSgxL31WkE4JZ8WWCd
jHzeawBR0niXhKW/8IkwXmY9KuAhdFAuoWEQLY41OZLRUAHDrz/7Aclyhg+4tct9o9oRXiWm5kEM
CBwXLX86yNFsmzPaeJc6yjK+s/RnNLaCA5IrW4TnJls7LZknZ+pCInSiFfCqn7oLIFVV6VeiJcaC
ld+HaEGBWcjkx2XhVt08D+7c7CRgNBQFZn0P+ecXtRvmizDIjbnDkB8Gw9j46i7XSMey2n+cBR+u
w64OLQv7K/yZ2NFFhurbMNx5Dbe3NP98thkgf95sB9VZg6C/H0NUsCPhqyx7xbjP1E8rB+SvMkuH
48EmUfm20K22ATD3ivADfShPXo6tOXHOUbtyrIWrwCVfNEaBbjm/YpEB8LaMu3UyYOFIyb2SswBq
jKO92yq2mAbVOsM3RsavhJDNqcHuMbh1TfrWlnsZrxVgE3poIp/FFlAFh1Jy8dIcgoO5S+dp1sMi
SusTZB5wnDlq2+hZgT2JzPRUBNqn9JRmboErMe0mnLdG8TU4+NuwJt6spqUBLr7H8seeppj5ZEH+
C4dg3iYfOZuhjHGrw/tU+6/WQG6fjnOXDHknYx6GXYbRyRizq8F0WTnWJienQxI84jYRQjvcUC16
6CCM9l1z6DlgMBljnel8sAxSrh2We31ZBCuv8Jh0C3PRaj8jz31ZsUgeMrxtPvnP4Gf5/FD8lvFq
xJJS6cdqArWMASXjpTRIOiUfBof2C9Qi128Jbgn9jMju/mhe1cwXC58vO65eOvrBIfcA3aWvwH1P
oVVOk2vrXx8DMZ3IrMBBlHDuM+lTsVtYcktfB+jiLWyZAJYWBq6+wQvhkcPe0kiVktlh1PPouDW/
WFrtDeVicpPkpHu5ojyMLs2054vPXpsUGlZ4iJN4N+K10+sKfDMK8DbydkXJxXXXK85/tyBblusC
VJkST7+9TUAtai/djW82mQxdxJGMD0JlHMesEthQS7Wggr9WcIq3iC6wFr+NIGxK8zZo2MNcK0cL
5hBJgQ2SZfrQzVFLzwyVmaayI2k4YaBXsb530FGHGUZ7lYVmq6JHQAlEpomPuiPjv8nKa98GW0LS
CTLlnLf0uyPPrbrK2b446FqNp+0QtH5mJcxWaOjhXUGzIo7xM2WsUpA0AS51C1CtXodQQChtkHZo
3lTxDJyhCRCsxiCV3speVr/W1DuC9Znfr7E+aXLrjxddfeS8KgBwxy3cgqp82O02wmFuigPqFViD
V93YJhVLSmQKNnrOImrph+jsim9LuVnpuTPuYX1CQVln6yLgLQ9fTIRnEYLLlpPYi5pZ1JrX2hFn
hiA7nLIRsbz+zmjlUYsNphDkAWe0jrp9BYjsVeF3l0ffsh4+OmZ+oXwPC/NLS72JFePAm9Qj+1P2
8VSVMLnAKB4iGKsgh7VA7rm0bwPUmC7XUbo1vBbVjZ0/pVT7WYmd7WFpZ2UNoCYSyjoVJwuHSUDL
CJMqk2tupbpCC5M6l1wSOQMqvWcaOlR3AvN8n5n2HgRvCNrdOprtMXc3ur4b8o0wPkrSoQL93iNT
maBzB6Jn7XxNVq3WHrpqZWV7H/vrsPJZnJqbFP9a4+KYUa+kLq9VERway3oaqYarUWIrKjFQU27v
IAFxmyrhksUhND2wGirKIs/r1JOWlcGicpFfmcU6JpIkdAIPo/SAgIJ/xcVps9TIw6jFgDgTZpTy
qfug0Bk6MVpPPRgIheAGiFPtL445ZUX6FY8boZWfrfJeWR+lW1zaML8POWs2NAWtg6KikhrsT/ut
xR3Cbpbc8YPdbFOhz4OMxyO3WZ0FIcI7ACUpY6qqxWuq/WR9jBmxP8X2qaiOxIEj3+NaQy+sKevE
HOgrfmX7R5g3gltkx6N1TKJlifjICFgn4EmdwhhVFHP1WuNvoLJT51FiBeChHKb0Bi+JL4g7FC76
mi7ZZcQs9H2+Vok4z0OkRFmxt2vnEfXE00qsUQKtV98Wv5EovzI93Zp9jRMX2Blh0Dc/RcjKP5kZ
zYeIqnM1qS0K49YNE1E0W/pumZIpwd4/AMsG3yoMNqqfXA1RfbYMSceM80uKi5pk74Ub/xaWsyNU
jOO8UX8daVz8ioQ8w43OGIJPGiJcR3bpO8lEC52oSZsYeuARm1HTEUNdpXUxkcUOLLyacgd/tm3P
TNTfK6HPBuqOGMuglMMMPRIFB9zHelF3acjAc9tHXKZLlWXsqI2MtYBNe9eBzWgUmUtHW2kDxY2Q
Ag6YDyfa+206cSXkyyOjzAq9tTJSRVGB0u5veiq2EJpz7Jjrum7vWfXCDbOu8S8aN5UTOrOB/Uwy
dGxHGrqBYtSPPNtvXf47mqs+QFhXXRlCBlG0zNRDCScVoNcQ/lMpfJ2Rboh8rDb7BxMdY9umtmDK
Q8rhuybjfN2xeJIsR1pSG6tdZtULclF4XeKjDhiGkj0w25tu0CcrSkp2ZqKzjKrCHrduSpB9cPRi
DtZgpKzQ1q238dM9KPgRnQNq/cGlP0trJG4hRKVxLrQdEt9ZnI0UUaVGqjYTJS/4hkExqyXBFaX6
boL0wQk5a0IEAwHGfbdz/gxT+xMiW+t2cKuRfnhNS5cjFGUfj9Yj6phNI8wb+K+sAclaQjpojhbr
IDrRzwRyBUjXg7m0SOIuM+2ipH52zptfSUJaajCHyAgpDaPxEtiHojj00OoxCiInhTpd89SyxGUD
IdsGx9g9mOgzxdeoLXT5oeFjD3AiFfypwGc3+AO1HJ86daWCBCSabEnYVMP+YkOjmKgW7aImVBnn
KOjiruejOjZTtQcXFoBfCN9HiYZFaWbg3S78f8pwPLf9NnVWLT6VMScSeePhfm40kCPdYWiP0rgh
ZKBjIaH4lnbfOlObxF20HOMF97BX4k8qT1zEtk1HBxb0L4pZQPrMHfeCoMh5mbhrkuh8CtBGspua
DJwD1lUj/XQxq5TK1Q6AgU/5WEDXmLkTRyLlXcf9gNMBnnu6VMAfNw3VXwR+M9sT69RazMCiFb9u
YMyNEobeksRmpdrF+X4cZ7X3oavX1viTBuakczYEC/CcTrgOhb/Ii7mFiHlaFIJUd7SlmnwjI+4z
HKQrq3p5fYyRDABKeveGS8PKUkUrotm7SgM5TdkVvktzZdbzrmz1N6vmr1oaolx2y6JAow2IvrKm
XuifIo71tCyfYom9ZVYcePl9/UMg8uuGG+icdRY165Z2M46hbLsLjNRr8q7q/IuZ+DXv73WzxQ/i
U0IZ5bvqA2lEbKFeamujSiKcaYjzu168t2LL7KUaDxGfMlcNnMiDbq9g/llUN5lzqpyjSHqE5ls5
ufvxLYRvHQGTGfDZ+GyTrkYVujRMzBP4WL0SaAs3UlveTYSG6mMUa80D7vtVZSvD+7K6r8BbJSCx
QM8QcuRnK9IHuW5SmFYfLnJI8sIGpFpzJg4IqSd/QPzu4wigfqdBLNZkcZ0N4i2aIlnGoINks7Ic
skmxH/vyphQXC5pakqEdDAXlM6c3QU0FpeYITohfkqfqK+mMhUraHtuj6pVkiGpXPIBsUlDDjcEB
2xJmHNV6DcMqiq/gWsj0UckgYgPMWT+r3I1BXasINjx5fhqRGUm/XXW8A42+gbrNIg/1N7HuND9B
zpxqSo5S55WBb8P6DEN9O5b4gMZT6XOHTQ6dCnWeRbe5U21E3NDTmMBWKzYrBFlYC0OjCDtZ5KKI
OkEmhk+wXUYOyMHxoNoV4OTHQOKBo9dw8a1TqNWsw8SHSgxDdW/iD2/4dpkZ1fkm6X6cUO65XLYF
Uj1D4gVkaT18O0oxJ/qL8oMAPZKoKgcP1EBcp5podzq6o1RUPCr4svR0bkgiqiC2jeOPM34WFaM0
72nCgm36eFZSlyJftXBXtePEeS/48py9ND5kcoMYMtXgdc3+bFKVM9JsBsSvI/UBFaTVOEebtWih
AHPoXdQRMakjsWKAX6bVTPxFGb4TGNYgY6rAfdEaslghKdWfZ7g8pJJtqJBhIi0tlRQLmg0tQ4Ox
b6w9hkSFrmcITm609sJ7ZWG0Y3XSJd6qppEzJDhwO3nZORIy09kr8HDcDOXrSNSKo14E7Sk7QIIa
jVs+Wk9RMjAt9C0QpSOKM7gI76L6KEIwARbrH2iF+GCEdoax9uayvhL9ClisQbesscfMWO3HpEFx
G0S7VOdIsIAyWXBPu+jPZnDpSvdTHwuApmZ300OVSR/e4GmjI/QDiUbLFit9gNs4ffjFFvkyAI1H
nh+kkiCesMbTOEy52ll16l2muJ1HsZnHNZg5iXSi1qYE0oD9A+Mm4HPzFKtcnAYvzYb8l31pEfIo
QD5M8vp5OH3jERTy7C/yPy2zo0Mrz139z4i8r1rU31XHm1aFABWTWW6UR612IK55MB/caaeUMdI3
T6Ycbr44OMTAN22w7kHGp4DboUzLTFs7PaElNpVAbxInwQzaJ1+b5m3nc7THWK29SK4UAKJ54r4V
IVoABOodSYD5W9DSAm4YXWLQ0+uVhvFYZD8WwQhVukx5Non1a7y/jM7OzP9o3N9KLkefYHhhXCr1
o2wW5FIV5dXyToysFz0TO3XA5Mv6oI8ABSGX0aLvMP4I+mNbb9Gtr/UymefFKqYWjCG20MGNVzV6
FupHBCDPYRHN5FrvfzuPZcdDlh90w2V28xGS9lMN9YmQLeZaDRgGOyqFdekuSkdfOBESGe8UUGfk
uD11yGGR+FRxy/n5l61/cYWH9StUy1kHmnvKntGntptB3TAcoMSjkqvPBbdVF16DhF130kLnQ1h0
1akWhItsmt071GGOqN7EvN0Ob2UX7h07hZ+zcduHhz1YL9/ruHBZuypXixxQH15aPTTzkAdqXPSh
9yAHcNKeoD/M7FdeWBgCMYzGLdGxQK4apg9h8kx6NcLFUu0Upga1dY7TYzHCAwDXmOytYFzI5DkQ
Y1wOB5yqlB10sM7NL2mikZH7nboS3Em1br8p9kVLWdEqX2EPrVZ5qcDOiR/kSbhFlLdd9ZHiqxg9
dTb0xzR5n+JUGg+YYYBdt79F3p9oGDZYODqzv04igwVq5LAgYzXHGFF50Pyxbm2iezTyMxvHHPpZ
FDCdrrQ1Ek84MoSmuW9Krs1s0qPbr4HGWxG/lfXdOvMe1/YAL5PEykwzz2xVCafg7ELwXERsdPpk
XvTYr81XCLMvQG8N9IcZerkQyj9rsmgN2H5HY1fToiGMNCCCdQPdbnYa2TabgOw8viA3JQ+YfpSL
xUMB3lX2IotJ1qpWMv7WHOz6B4zuc7e8RMmXZ1007TaoT0quPt9V3U3JGygWEMXUX6tFzzVcNDRC
YE6OgqVY/lfTLVZqN9M6WvP2YZjnoCRSztF3egMIySNZBGwXbPhN3Q7niF3GqNDWryJv1TlQkCkZ
53b1SFE0NwO8PP0jyO5It1X7mPl77BJu/pNVjyF8t+y/ErFgHj6ghgBnUgmFpkazXBbrIwapeVg1
xzD7p6WMysBZlfcEdYzsfnClY49BB6d7UPKQY7Ro+4Dn8ZyYLszmoOF92Wm4S3AwzSfdTsJhnDU2
JfY1LLYmfkyCjnqadEBDBISHD8XV5w5JLHivc/Ordx66C2PSAKLkvHWjhqe/O+TtcAzz9onEGpsD
/AFUR65zjUKiPqtuF4sWbRDJB5A5HTaHXYNKghap6HtwA9Q5qBndktrkXsmNYgNdNottGtk/CQtA
nWOG4gVrxgEQTWhBzTwpaXQIMeMakGxCAx0gPiGVXEq1Rp/yq4S/LT00qX8x1x/3uqv/ddQipr7C
8OYAFPKw75CU1wTU74jMPRfelJAr3cZIRw2C9mRWWExm6RGQbvbpU7VHxE/EC5v5rGVH0DMlsaxq
nbVk1VqnLAwuLaiMgU2pFd8MfD6GS3jr8Bv5zpzLtRPJObAQLvzK7phXVxP26KSCiJMnJQ4JN8jS
GW+O0atEbeVWaMZmGt9MjjWjZxoBVi7k7aLX9+1H4N1deId5uFPcH+m9x+3BYeFIc8LUD0ZuNdyS
YZtrmwrdh4o/18cLGfufpnXgHcS25gZrKEUrg2VynaBVRQ9uYr4RhX0IY74iQqhsiOgAZkO+gC7O
d4n52/QPiV8+QaIT8X1J4z2R25HQNJcFKIKp1q5wMLAYcQ6hB41I45inj1I+PabGAj9956Km/LAD
smDYdUMCXrb4LpXcpdlFD4eAWvBM4kFZSWMeJNsx/CcYZofFEUp8j2BDxRHPym5e9u5Ca3DH1D8+
e7QyGc9RzzZSim8BL9HlxRxta1M26sEfoCEURI7j6hzONQ2WuSQcFe7qhOJKtG2EanwEUpWQWhK4
7V61yDMHlxHGUAUB2RRjtyhpj+u8RzZVzgeQMCVXVJee9URuAgwvpbJ24OgKSnG/t3jDuTa44Oq6
X2ruPEAKkE+dqk3+FEq/IL81HTwlgWWkm4cCGjWkHDNwGD1lkKYmb8Gf0cYrN1C4en5tMmlQfSas
SZwz/UkafdX49R2E1lFONYQJgKyhTenA4qxQPRdEOuYbq6JTYh1Yws31OrpBug8PNRRWGz9fjyoy
ZnSBKfunzIN79GhQhntl85NWaz82Zk0uPgKH2BHFnUOcwwCHPJapef7TYUBoVxoRUAWh1AVQkB7O
cL9IFQhQ0RXLLJKIiVXD6AaDLpcwUqB5Jh5xomO5473AnlpQXzS5sgxhIGMpciMe0UrdRVMGJbYF
nQzOOtoZjDRdPt94cO6l+i9HO6+U+B/9FbuPwtlHGCc7c9FJRomEMhgtO791VKKcs8EAHxGNvMGt
HJjYqMlP0p8hMvj+Mk2PcbVGIKA4xCBrs7RmxmD+3y+P1kGzMcc12caozVXI8rXhxnSodyJmoOJH
cV8lY1jcKw1EbWOCOalHBjCIpcpEAgEhSOzbhbhqTHS9e9bddageBVNuC+VMQyHtKckxgsPXrSUK
A/bmaZ+wztEmTSkrm02IGRxe7JvtuOABxZK2HgrRM4i+BGebz7gFYssqBGns0mcnAWl1FKoyIrh5
mr83RMlWtOz9PxupQoeQDUXsMFDCoomjeYnxpgKbmcUd88OevYrLX3JhzTtsRt7EaIJZA0K9ER82
NB/tOvCI1F7xHJvvGiq90yT4T1eZeJbVFg7iRSseJYvAtP5o038FCSGQWS1+5tFWIKARi9KSU/Hq
uulJIw3UD4n/UIdlbKO5Kjsc3RFN7hFdbUCCjGgn+Uu9UYS1ydR0iePkhvfpqrUYU5yrIJrJwiIa
WipOWoKDJpNeerKrQ1QeRyzpQqYgLdaYo2cR0U2mdFaV+FSUE3bZXdez3bY+7BIMBKVeyXMfM6Fv
3IhlGx2ixAs3hXPUvIhgubmgD6axcrWPoj55HFf9yWP6kLpPN4RUFPUbOzh7ur/USGjRqKo9Y6lU
xEi7cwyBkcbxTm5nwzlQYqTJOZ7y5OVG97JGDXYecHqE4z2L643LsqMeycWj50nR2pcGZ/+zV5Ho
gZFP+bXU7rdmct23pyHuljUJx+xOCEZyNrr3o3lAhlWSWMiIAdIVtu8dGH8YN6UwIUhvrPKfwAzi
8eslLG9TMBx18u6Vh7RHYoMBgXN+NJ+KOZHn3muJhBo76tEhElVtriPgWC38E8afwV6moxYtNAaf
v1bxW0SbkHY74pIH1kI4B5ZaApzKet/ouwJWdZw9bY7dkJQ0+8/Lfkorv4C2tdy7Kd9hRdU49uHR
D1ubvWgTHyWHbHAJxusQ6IsK4L6yNrq1gR/fCdKVQfFpuG9xdU4xFjasCC1xBLvIXBjxuLM2G1x8
+leh76q+29WM0AKAmw6SBgY+7bGSB5+hdVv81AQrQEus7K8WDmzhkPi3RvmqdUTMrILwXyufDreY
VK5jdSkdcz4kDRDCChzDtxJSahsQ40vjWPdga3q4zdQxEB1RpqGyjcplGYmNSBDRgd1kYKzdu/QE
RL9E7Zq2PCrhLa6fBfR9jflxA7uio8rV0eOSW/yKGQVPkVRKBBhePm3eNpM5i7n0fBSS21C8aqLK
h5iERfDyqAV3RdChme8BtQcbyRCYmfkmKW4m9FvfRb+O66EkLQCqQ4HesnGwjXTdXAfVYPsLM+Ed
69+qscJkwWqEFNg1+hLyHJUATSPKJdbB2HPiu5g4X2vDPyU4BnHg6hln2DROXRPT4XuLIcHmhBJP
1WboIIRxj2vvTdFWnjpnGsNTBlsDNILZgpRnYJnztKabqn6owzPt2a8vrOEcpGutf3DvqsYaHbcc
sMS9lTU8BdgjtUNX2DpvyJJJkEladx7Zxb8U5eMbhUQFt8rUQAVgZCjI79oU7qYZmCAlI/1ks0bL
LLVhYzKf8hn8OyjwEsVm/a8+Q9SmqvM0kuZN0cFNkQIoGGDn/qJIji5TlPBWGhWgQUtdKQM3R4jP
6TFk6yH7hdYsLLAB15Qyw+tPUb0yo0/RosE6VB5BbZcOFsRAXmMhP5zifSpcMvIhqDj7bK0Sk8VW
ZdWFgl13CCPJxrODo981MFAnqkrukZypLbU5P5zvF/MJ/cyLBAtJQUDVhJ+huaT8rxp4UYj5p1GZ
A7kD460nZ23lLsgBRl1CTBqlipzWSqQ3bCiK5TD3ylnbAKcEwUkQrQqQIhzjudXujW5hqHsgaVWI
OaADuLFBsAusk72d268CcbWII/T2gw682iel5OhcNJEuGHfF7A/L9FcfMftelaE+T1tIkWHRtQbW
ow7g8fsgX1ZQQuy7+P5Z2B+1dx1jg/6GPk390SF7piPrwZrhWYH6PAicue1+K+xlJxzGqHyTJziX
IR51JkTMTRDyw9k4xuW3ydC0V1A9EVZuEyWRGCZBg4IGecLb8+3HBQiigroi4Zvs5lb9AAl+qnp0
Y4xiw5PVMSs3F4JmFegnOkzMwsJdKQZtF4P7gC19FQE4I7xXCdOFQ4BP4QDJsPSNp9+mHsp5d/gy
OqwU6ejtarPHSvPKBQrQfe8IhqJLBAUnj5BgU6245FOmHx5zvEn4ZZxa3sUONbfJlFlorPPML717
pep1dJlhME5jcDFHd81k04OBTeLfbIJAqHpPoyquLGvW/iC37PQWvrm39XtDvuFQ99/VuM3YJboa
goa9FzEgvIzFyde1VZMH58HDWpxaCwVLe32107vvrzVjm/mXyOQ3RTfpPIvuKxfvKpYa3fuq0m1Q
P0vts5H5tqq+HXiUuCB0Btee9xvzsFKSOQGO0eFtKD1kIz+4DbcUjIz/6FjTsjzHzITJdlGq98a7
hf0NlRccARVwGyeUndIWnkclmNVsEio9wKVqz1T/qxKMlsDhpBy4FRySRMGzKkNtJXJ919jNATrp
rI4kPzw64xSvUAsCtZef6BY2sOKO9shA0jLWxnQ4AN0mSNwnAbNL2OWA+mY1xfeC1f8tMfZtfgrY
Meo0qQ1lWQCGocM/itaJ1RsejLfJuWqw9dMv1fhQs4fmzch8t0EmY6LFOjD2n31/yegio/Bmepe2
oQyykH/kRT3rmG4NTN2lWGnjWRg/+kgMGil8CGFR0krq+66rl1Fnb2uMLA0HstPXu66zCH4sHq63
a6sLcED2lG258ZSa1LNn7MI9PSfhjxo8reicIzQOl8gZCoKTxQt0IIEJpfYTBvuYjZ7GZ2BKYjrG
GSwD+OKC/J4iOkNSmiDrbYCRro+OFJajGyBTf7D/xf+qvfX1Zz6SoqO+Kc5P3F+M/m/A7kaWpalG
M8FHiQ9+p1sXMDGMp6tOmeUOub9pxnr+NepPJOlvZkZihTUPrF3qnGJMr+2wQxvBBkMZVka8Loq1
VHeD+poqdN9kdIcyM9OXdQCPu4YiRdGG1VMwVrYuUfwKlX4lSpZDwTYOPoz2YgfHOF2WzAYdtJS2
+lOO7OTjz5IE1wZZS27so3htpWQIaveSac1Q32oFNw+rwNj+iqnzEoNAlHdjWpRMDXs1t4MvxPJz
yfRaYqAASAS7qZxpAhLgQJhDK5d5S13qVdvAr2e1e+xq81TJh2WeQnWYkdK4rJz4UbUHvTpIx7sp
POwwuVp2jUyeqQZW2NEJXkh1OEhop2OfKGJqzEh85cpZt3HGj6i3NpkGkw8xl6VDF23PivqJly0y
P0cPOsyuBKEWbZLgjixcH15FwTr02yRHU6B9yFUUCe/Tw+eiUbebtdFcBWjyeoEwxqPXa0jVRWLB
D9S9mZg7YhhYVCst8J9qJNsxMOeIJzixkuKa6nudjjcLuK03ZXnXtJfa0RAzC8AHJM7J+NladPH5
91CwnvsMMwIDXQzxwN6dzTQ/w5WF/efecH9FTFAFc2jR3hysvFJfNLw9FR2LEUBRQ66X4mRubpbX
LHTqjTE8TnmK6niBH0ynykQ9naSLI7zJQr47qY3ofVw6gmHZylZNfoyzF7MTTF+GWBsmaa6YmyTp
qeG2o8IU9xJI65D9E83B0j/09GGVRxkSyfMeygEu2TunL90A+fN+zUnETC74lvB2o2BlE55qgrdN
eYxxi8mdAaCJhQ76WMDQaGermJSqedNvI/W7qk8KYigfiZut/ZnM3JPqrIUnIU6U4Uqwgare6YBA
L5CMgPEXEeUUy1Miwy19LdqHyt0YZoe0eXA5awimR8SLP/V4i6AcNNFwToezGx9BwouQM4InPt2q
DGht2KhB9JM4EUDOYNnppFZ5t8o66RwySf30w3+F8UjUVaE9a2YRhgHvmldDR9NG6+BIEroevvLP
Vq8qi85S7GJ1Gn+9JeVt9C5FvhvkXzAtdbGkxvq7Em4FYWG1RW8BaAsHakI4KSjW9Mb6l+IMGa0d
oKyHVcjUrJHjjIUaSS4EMm5KwHNO+6axLdGZAefVb2Uy/YBJsY3zs9swKbt16XVQPxJgnaXyq1bv
ekwtPk1cfcpR7U+aF7tcckiW4UVUT6H/a1V7M4BlrgpcwNXegXPd/3MSDo4pMFhlrIe9tzilBJzY
3jVgGZfIf0W5r4bJIbsukBAOCJELL0Z0WqMrZUML979ExcQw5i5ZvRoGy+3eKd8w5cyTwCSlKwFG
YRx1il9PRKdooDALtODgdcmZXJhFHiLyjlCPDcqCeJdtOx3mTb6zBn2d2Si1R7kaI0r8jBPHa4Z5
4t4C/6sdgm3DhFGJt+1/pJ1Zb9xasqX/ykU9F9GcNodG336QlBpSY4qWJfmFsC2J8zzz1/dHX3Q5
kyKSsM9BoQooHTByT7FjR6xYK36RkwgqrEdUT6cmwM5zwP2DzEG4bZvDNdEATZTeApL/41UCV3Xd
XRdkjX2E8X7FCo89zctZe+aZOzen9fw8qrPTDsx+f5tLSA/dokCH0BW5lwZM5Hk77kA/AqKA0gWA
CmnGRPI2LWD6cUAZgp5FcFjng3wTFzvfuvHGi0xcgP/PAGcPEehomX6UGAywmfr0kW6F+SpoebcH
cWrVA4wkcCLgjOPboePioZv8bbTfC+k+tp98cZcraCWGXzTy7gl4DwGAVUY4sFE92nLu/PjRtEEC
FeeaIl9Jw0NL6OyRBQJep6vKeSvdSE3Dj0MVgMR6nT+Vyjc/BWhwkUwaLd1FASx1KFFB87iL6Hqn
FI2wdkR1pyFOuxsL6pwfCcUCjQddS0pb9k8n/oZarmgC/ygIDwS/K6U2JtsxvYLffbqlcTMmQqZ9
eyWN36TgCdYItAW7swyYigYW23sIoYDXQGRCkOYl34pcgF93+lwAlPjI66+99i2n2ELLWkTro9bf
ttGH1DwWBcRtF2N7I6H/Rm7b8L4ZzW0Kb1RxLfr7LvhuEifKl31BQEGCobkWvMgm7h+gaZtuhKJk
q4z3rSfOfTs+sxtYPAJoFPBA6XbSodFJmbjDtZeSeoefUY+uPGFsDVoi2gFCVJj7QZTSRpH2tP5a
JwVZ2PQGjr3R/xZ4DzmuWldvdErULZh6skgnQUFGe2J/3sbgjJqEGlFGCdQmq/0IBsyaEJY1/7lu
+vMOQiddvhotZMsFd8PtqHz01nkFlxz4cdIDWwNlHDemtr+zQ2TEnWIEPRKAsLi3dWSrf2j5d+He
+eFFCLNB5924RKPgr/TwKc6/SO09YHo+gxeHM3mAphMv+jPQjU2DC4+Q5ZWmVpsH2eWZsqm7V3e4
8v1rPz8fpdseASmAuNBRv1VggJQEZkOohUJ6tqpHCYEBfbxVoq+2f2eaeA26MiZ4mVE++u6VN94Q
43ceTdFnPICjHPBpA1s95DXk0QF6jdJl25Ez1YqNZ772pGAlSKLyn3l970PhJY9f++ZWyu8VF8wr
YVG2M3LgBjeq5aTchNkAAkK6iQpURPzHid9KIvlOo23ef3HFF8W7JHbVNLqI6auV6ldf/cIZrcXP
keR47tron93JYI8T8U6NQad8Sra2RLDOD4GFPkAW5AfDVqNp0YQnt7vQzTemaoqMJnQWIjYyKnKB
D5IcSrzOghMOhpHJ0zevXfjdQBcKwT7/sTPeJXAnkfuaZ2i1RV8HapEyoClBc59G434PnVVMRzds
KeKnbP0ooYyNvpV6+xjo34s45cXMHMNRYHzI8pfY81+rSj2Nfe7LyLGVZ/CIFzoKqDVEwPDxfnO7
m57ErqC/ihpBn50bhK/kJ09i2MRMgNvKTam96mxTpfym6/Vb5IsHr9HPBDkUOoegRni1jfMR7oPK
hsUSkU5JDtGtkmn76E4JIrcNLPCK/dgwe81UmnTfJjU8SX7qeY4bxbVKUjgpvctJfodWL9e8yTuy
fwgm99vIvDb6nyW9Gs1I9R+R68GyL8mbEqtt7erFGt4VdQe0Edz1aUWzhQcmpaycWEBV/yI3Fz7g
gZJHTAAQRoevM01frA7mX/qho6ynEhvShEhlzdyM2hcNFWiv/iCPWLJ3M9oAc5rxi3edFyjogxMD
bBG1wKth+KG7O7eLNy2JUN6pZ5Vnnxk0jWub1obDzdgk/X3a9T96yMG14Edk0hNArs5LUFqJTiTk
wezwTvD2U6Rr4OdkhXhOBONN2E8CIdmVm0tkv17cSctLfNOSbaxoMJaRC9F4/AzyxgPwn0vvMGMr
eGxqLXlLasdF6oiGgyI9pfIqIEmroP/Mxd2gEoNPXIyQBkUfOUFqg8xexCU29jH41J0A6AETgh/u
FH+rgf+oyS5b/pd+EgmhoapRyJISMpMPMGHNzzsQ1ATlsDFCqUWZg9c7RW4q46BqN9Ko8lR8SRLj
m10YdyVUKTVtI6A0znTUMXzKEFRL4uh7XFkIA9xK1bYyv8XuXWSQuJe2A9OcxN9+leD78lTQozb4
rz4dsQWFJZsifg2zrjm91yTonZVvveluWzA4JW/OEZ7oxhfPY/uSpdeD5wThrSRd2dQDMgP0qQLm
oOtI03/T4RWr/fLc6O9N7UprLhr2iVG9qOLBKh3TmjDNuySvz+ScnsGOXuDrvLPpU3Ga0tGDrQCt
kV+HA8rieI7HXn2yqwtfQp9yo8OzOjUY2vmlYcqo696hOxGgogwrS00+lD5y8dRaV30GFQkILYic
G+6qvNjRzuuTtKmGt976rvVfs/BSo9m1aBPaCl4DWOy66nHoCOY95MC3erizylsZqWdry8K01GA8
C9ID3jNoCblQJus8tFXaPOASn5hmJv8Tk78L2y/Q8sU25Venns6OT8GsfMzlO6KioX2Sg3uLQSS8
cyS0s/WJ2yL/CA2Sv6ieufX3nnefDAFiaVF3r89FfjPViTy6q15L/7tf39fw4PUxLxx3ZycR9wNK
N1yYSer47U4J6CWwn9LguoLfksZbRd827vUoLhUD4RTqAO53vfhhaR+QU3CgXwM41fXmtqeuEtGy
KqDAR3Cmy6mukphxf05aGWX2XvXvChyYaDLZ5lcfBGRajqcDMHLbe9Lim6z9SiRvjq9NspP1F4kA
wNcchSbgsUVMuYPwV/3wOO1DvrNxR1OHRh9Blm8i+gJqWKNJUx/MS5n+oCx+U6ns9pTc/EfV/ZHo
juU9JN0Nfdp4KnhXPCdXbnSbwp5OVS+4Iu/AE3p67AQpBYxHEb7Z9p0Q0KL1IGevdejHtOjWSLZE
iwo0Hu2rjjZRL4ozTb22Pcih37uQ67z9Uht0B94UIKFk0hO+h4Rl/0NvXzyKcVV9V9dUxRAyLeVL
owAfDvRJKuWNbOwCuuphrMY3gTJ7ihWyENGp6j6ryiRjSu0MSgePGloMlN8rnSyUzig56C70p8Bo
K/c1MV36vJA8uVXI4Zt8x2rAPD4qMiTkYmvXV2ydFEaqBmJ+WOpIsj+F5lc7Ts89AXlL754h0SaF
sH/Rd91m3yfIcE5JwBrfREXRGcpHzif9PVVNv2qicxPt5AoeHcAd5rMc+KflAFPihIemhkXtyg13
eaqCfXXc4SMJny1qVj6Aq3wnpT/CAf6Dm7K99dxd7CJeeWYRFkQoW20rC28P6YjFwqbRVJmdhBxo
Dfth9w9G9KgM9535rVRuFPlnCxI8IwbXk7cBWU7BDKYvKrJeyQVq2hkclR4o9TLnFwM8EJCRAovW
/PZEoIlajD8rwz/1gUbVsFvlbQlzcc//PriSdS7DNpx3m4qWsJa/lOBI1VeTe6O3t0r506pZKaqL
2ltTX6NvlfVvZVXdx90uFG9R8Ry7P1RS9/VVbe40j0CHqLkRN8FEe2ZLJNFpMWu+Su3DL5Z4A16t
jSzOA8ia9fC9Z59kPo0kCkHstQALMNJMlL/Z1X3u7zxkmH45nOl4vNYm5P0DgGpqGBmgMhqZrFK9
crUfMDjemOVl171pRCcNzSBK8ZLK51r8KAnEfizK848yOZASet5eJcbq4StqqWsogMBAeHQ5x8zj
kZx/tPTkRjn0IeF9mj+UtB5D0c298yLbjzQKnsrKl9R0vLIGOfNmE4oLxZHpQZXijcvIbZqYAu6H
hkVAEtaHewieDXil4DVHTUTr8nMjmVhZ2H+GptzUINxoNNsMYXxmKBBG2IQ7CJoRqxREvFEFFtp+
95qtsN+0Cv4jYHQWnS2lI+cw+40W8grBZhQPuZ5sKuDrgld7Y73Wwzc4GEB1XEnAQozAP4PxII9v
w3oq/Jz4wUNuUWu709z3Vgef/VR6IEW3FpBg5DPq+i5s723Khfy7/7Y7rw81yxydLm3vGp5RXpzS
pwCWtY3e9AGAIm0zttKe/Fvx0mQ0Av5VGpFal2xrtrPGu3/91//6v//nZ/+/vffsIYsHL0v/K22S
hyxI6+q//6X/67/y//l/r97++1+WSpHNEppl6Ypq6ib/8Pef3x+D1ONfVv4t+bY61IGd7SQmODtL
v/3p54WmarYqNN3ShCorh5+3IvK9OTiPHepuyOLI5KLNL8dNGJ9GgAkB7aWtqYbQZfvQROmR1wyh
WN5BIT9YX6N6Y+DcAuFtjtuZZuJwphgEfcEqU6UB35/NVEkDABxbdgon8UMu/dRzgLwJPTEfhp+u
mFoa0r4pazak3tUC1F7S3dC/pt6HDceGTfBoIiR9fExLhiwkOWkN1/gvbdode6uvN/SjFEGf7hR9
A0F6zYPXAC9/ctzK9HNnM6fLpskRlG3bsG3t0Eqj5OUgAindIfNJyNgHm+plgPpCvSy6t+OmlOlb
x2zNRuQhAs02x1ZG+TkGeNCMO0v7OriXofnekySnY60B8u7r14PKhQ/08PgvmAx8+gEWaGaAfoqq
yNOU702p5yKl12RJtku2pgw7w+Xxzy+smC7vfX62C20tr0ptiLKdnN8EBS2sF5IHze/DcStiZRCz
DWjZlmJZHVYKSmLga3Uc//d/ZmJ2bOs2UZM0wISKmuI32qhxrcctLEwVIpJsb+hKIfcwZhbivmj8
QiA1/iPOvvn9Nz9C5nvFhqJ+nimhCtXENQjmRJ8ZCT0x0GjKUY2+myfvLal+88GKt7AGQklN92g/
nPr21+MDW1idfZtCPtxiXQXko4msdJf7NGBYz1Fub9zRW9lpa1ZmrjvyawSaQ/yd2T77VCBKOim7
fljxDQtedZo9TbdtW7dlMdtp6WjqUS04r6r9tUrORui20TFsBH2G44/j06ZM35odTYGjsw3BprC5
LA7nrfY7WBZ6RqSdR6BMTr8YEAzEry6evOWmN907FeXm0f0OhwUF9Hi4D/srYL7R+fEf8mlmTVU2
ZbaLqili+s/h7yhaunJHz1Yf6dhuq5dSfVIt6e24jU9uaGZj+vueG6rjAuJCLnfoh3ep/fDxz74+
m8m2lG3ZD/l6qdSbLjqTQOQdt/Dp8M5+//T3vd9fuobS9DIWTAXJBl4xvEeuo5XTq057+GBHTFYU
i70weWpDm+2+Vik8I6xiJDIs970u/HMIkC5VF93JFhbSpvuJXAWF2WqnAyM3Bm2jhM05TzgH0juI
xGN4K+CcCI2LIbOhiI14oGlb1w0vjk/G58U0FINfKiwuUVu1Z04/ytxekWV6Hhr72TCewu0/+/xs
FmhQrKMOonSHvgKDOHfliC/8epXgQpE1WSVQ+7UIe0tZREGu+b2AX2+8bPqLsF/ZKsvfh5ZIt02Z
Uz2bHfKWXutKivsIuIwSgfUXP181DJOrRKfobKmHO1FNCyU35cp8LKvbEtXo6z+efCJKXTcs9iKB
5ewowbcXegp0jY+QRFBD7/98bVUxRSNCN3Rc3+x+UvJM5KEUUzMjH6Fykv7YExiqsFRLU3QNf6bN
vq/5etXHkik9BqBavOxLId3++fzsGdBnl13fGMqQlpb0CAI79C7SbOUBNM3voQswVEMx4W9WTBLZ
ymz39J5qKhpwIYe8/AC10QQd/YsNapjCkLnocPrWtIH3DkAu5+EY5pX0WHlv9q2KPs3xKfrsKw1d
1gz2JqG8Ks8fWUKqa2mAtRRd3LMBuVZqbuOlrf75Rj2wMjsHCiDButS0wAmQeBlOgcUeH8XCMT74
/uxW5CUbZ1XL9+vyqg6u0FX4Z9+frQK/nLAZtlVn+EpPgVX8uY/m7amovHYJzoiQDxe5tDoo70QR
OoqLElKk/NTG6sfxESysM1eUbdmyrtu8AmYm6E5x67HXYoceB5rj4mvehSQLjhuZ9vvsPHDHaLyl
dVVTMXQ4jqoo44HSWezIDeBM68md6p3XQCoorhy3tHDyOHQ6h8+UFZvY79BSEjS5aYZN5STWHa/b
CJiJfX/cxDQjs8EcmJhFEUXmw+ZqF5VTdCbJI9p1ocsdiluls81neCfDB6kLqHG6ia6vjG5hHm0e
HjJZD8XQrU/Bpmn4ZZSqpUN1M6J6bJTyXZiL5kJrNFKaIkPArYi1P/eWB1ZnA059qCl1SSmd86J/
iaSX49O5sAH5uq6TMLBl8jqzIyqKHtxGrTEm5WsCqWPVXmUUfuNg9xd2TBpKCPDI6/x65O85TLOy
5azrqduMwVNjb3SlPS3EeyNJK2u0tANJfxE1TIGVMd/rtOqYXlWI0rE6DVjle0cZLBEre3DBr9lC
wExtcaZsbZ5hU2C2Lej/LZ3EBI4fBLdDaV4dn6+lcQhDNwmwTM7TfL7KNOhHKyxLp1P6GnygFT5C
F0bvnx37K6aWtrWpqgyHwFmR9dmr0JND4JBaVjuZkj9LqoXM5cQo6VrnBK5UdNZSYcrS9JnE58SP
v7zezB9piF7XOh2sjp5bKWCS7tI3kIn/AORx7rnqpa9KL0Gq7gB70KC8zWCuRHL6HGbmxz+f5L0f
oswCkbroSj8e+SE1bV1Gi2QBGPLi+biRJYe1b2Q2vZptw7lBQtzx0dMavwrzwo93zLILiQHh7XFj
S9uGpzeHzOYFpOgzBzxWstsa04jS/rmsdy7MlyK7OW5jcfn2bMwdkuzJWuantWMh2jARS5Y90Mjj
Nn5N/dzNs/FhVbdIjXGhHN4ktmnLnS5+wVwfRvd6wndBimQXr4qWXuouHRaTCMWa2WnnHbM6u47d
zlNcbxwrRzFd2uuvUv2r2219/atGzdGAqAmd95XLedGk0Ezufk0Y2jxz0Bd9gZauz4rRICgUKCnd
h5hyCKSgJ6H0rhdf9Ogv3Je5Z3IWNtlxDYu+hcnALp0KCrMWddLj67e4Dw1yP7JpsVWs2RH3MxCT
Uu5WjsYDyLiFlAvhqeMmPufpTMMmzrDYILJu0bV2uEVcK5WiAFfi1HTRZcAIQ3tnVA9qA/uLeVqo
b7BdGXZ0QVdu4q8YXzoDlqxYiqpzAYh5oOMlkj0WGmdg6M9kgBvFyv5f+/7sjFkhGAtP5/uAWqEg
15uVN+SSU9r//bPjFbVZFEdKWDvNQFIdsdgMYAZFNTHA8BJRVaCXzgdaJCgHH1+2tZHNjpjud5DZ
W4wsA3oVgcu1u5WAaZqb+SFmYXg2kbC3YA493BfKQAt1Ai7EKfVHs36mS9O2doHy9qfjMGWZByAt
tUTW5jzPFNbsiyHUcRXnktaexWq3MlGfj9BkwBYKlfPpXp67ctPTvb5oMdA/1+6FSrcH3CzHB7Fo
Y0qSqTrSuJY+LdZeVKZ3cR+pvldRubwoIjq36T1b8W+fV4Nh8AwnujThPJzfSLbXu60uYSJDqQes
DiVspFKilTX/vKsOrczOS6L2WtlAtu0k+kuo3QNjOz5RC/cRBmyquPL/TNVsNeS6jHriysqJEHov
HDQ4ffZukl/0gFthH7aUdIPy13GrS8szBWSmBdm9bc29KNWaZFRVq3IGKNMkIC4AQKp2ZYFWjNiz
IEhptR41LLNy/Px+FJTjzyrl8fg4PnsbnoNsAoWsmGyRvDrcZi46ukiRcOYDagH1RsAGhHpCSG/c
WZCveLbl4fy2NfMvcm/5cVkmnH60fyAThjveWjmZ0889dDCHw5k5mLZ24Q4o6O0wtQ7lH6qPJo0M
HeHdpJQCbuL47H2OEA7MGbMFCtMsq/XJYw7gw6R+owzIm/ugquJr6P165bYMfxy3uHRm99bLmIWs
oVv0/EMUCQKjje6BqOj2Rd2sTOPKShnq4a5okVIbTYGVSnrow1cvvHFRDDo+kjUbsxghr9WggdSD
4Jvg0T6jPZIu3OMmllzP/mRNf9/zob1RCKug89qx9HOk1yp1ZZrWvj8Nce/7ZdPXo1sVDKF/1sWp
KT38xe+fQBCqbPD+ny92lumZHHccGAhtaTqCnuDtLwyoukl+i5KGPC91SKGvyV2hkRQKn/3zMP/6
F5/XcJDclSYPhtkSl70cNm2nVA4ySHBeq4//7POz5dXVUbPGns/LqrQhhwkr7XEDi85R4MYVi4vy
0/M7cFVtaBUXRKtSn+pg0bMQuv6bTrx1fbmZMK/H7S16rynDb/PoVz89EfUqiwYl8ysIPZG98Sj6
0TFYvcvxeInQwiYR3cVxg4v+y2ZspgCU8uktECHWmYeGXjptLK4GHQU9DTqN4V4ztz79OojMtlG6
cmgWPRilEZKq0ytEnR0aswlcr3FJ1XVRCQTNOtHbuzR5tcTV8bEtHc6pzkh2VVAHm+/tMRmFWeYJ
2cgSnlt69mWl/+PnNjGHqQKDmrAIn2ptIjTpenU1AmY7QSaa7qrQWMXzLI5jz4h66GRyXWprCY0O
J2I5DHjDBz9e2XcL77XDgcwPqlm4TRmatVOkD777BeQVGEAam8ApjvDlZJBdX9bwq8S0kQTJSoC4
tAlVXJBCXYvS3zwEIScsFL1Saof2fLq3zwXtAvAcnUnjW28I5G31swKOyT/fHZpCEdASuk7oONuF
WpUpkVYljUMq7+TBpUvmn31/OgV7V4PfBa5e6Xzf1PzTGM7NHtDncRNLFyjAOB4IxL7Wp7xtmpZh
lcCX5rjI7I6hB+WBdsq/uHKOls6rJniATPVSSi6ziEMeKkuEUspIDPXEM2itO1XVE2g0Voaz4Pzw
QdRbTC47xZ5nW9quR/PMl3sn03NatjraVq86etL1u2ItEF04UsqvhyHpaOTY7GlH7i2OFPZdmCf1
4BjeGzyz6ffjC7MwYwoYG1UYXBskjuanKTSGVvhm78iIjXTnY3JVjxfIWR63oiysP2bItKgmoCtZ
Vg9HEY1xgwja2DsGtKrl1A4CD533FOZIykK1HO0yML51q58CBzzJYWTLEJ6JdJqgdOf4T1kcsK5P
SXFCFXNeNc50GapS2oWdJrmAZRi2MNfdht+OG1lctD0j830Y6a3SySFteRAOPWWQOh///uJ07n1/
Np1BS6pFeOkAs84VWva0K2rxynW7Nk+zjTEg5iBaLWEI4c8JPX8jidMA5qbjA1mbqOnve7s77KVh
LAxWw68uYfgMqt3x76+NYuY69bpXPDRYmahmC4jZbW9H+8b+iwe2ou0tx/Qr9kaB1IuGLk40OIG4
NnzpVNDGo3H9HB/L8lxxTIkThP0pk5OpIL1lPxucyjqDVlINzv/Z92ejAAShoJLIplIomGiXYbzy
QljetL9//+RU92bJjWEeMBWoGuF5dZVzQXNfuzKERRPcwJpBogPU+my5NctLYr9BDMSggyHf0GBm
KJu/mKU9E7NZKrQSmYDEG5ykvKMsMhaP/+z7s1nySy2CGYkh2M2p2Z5x6o5/f2mKgLxqBrhUjYt4
9n25pyDY1hAWCeMxlH8OdOeE4QogZPrGLLOhwLCO7JPN3Qjy6nClS9vwSi/MZSeEJEdSHY82XrW4
DMatD9/K8fEsnQoxNSjoxOmMaOanlAqCnQxVDUfprisZ1VdIuo5bUCZvPR8OMC9wUlQbTU2dXcGl
PPaZx6vE8fTsYuCMJ4geB1161VjypVaZd2Y40jtlPysCThDY94/bX3jZAVFWaGSQTQ7+PPxDGKb2
CuAKjl1NqHEr3KreNp4Y0tAhWxnr0myahky0KQgGPgFhk6AbRtKsqtPoiDmCdkRy/vhoprWfT+a+
hdneqMa6dXMTC113Bl3Nef/hJX+xxanaU5ti87HVZ1uiG6bumEynYyg5o40tRW1xDQK9NE8Wr1AK
btSleAYf7nDTdXU0avzRyVS4IKOJn29lEIsW2M6UtumxNuebTgql3B+TbHTgazzx4Y56O74OS36A
kpMgZUAcxCgORzAgDFfrMnFl0Ziost9HvQZH28r1uzSIfSPT3/dcfoCaLk3V+eCMdKlqJ6r6F854
//uzZajjAbk0yEEczbtA5Jf+6OOTtLRZ978/26zxoLoiTLmyQG5dNNAQJf5Xoe5GdIiPG1qeKBBc
FCB5v8yBeprqukUXtYMThePGg9DGEm9/bIG0HFhDRaGW9Tl94utGX2nIKBZlcpX4/aPpuStX1+cW
GxNNM1BAGv08oFrmpyJJfC0WWtGRw0RDtqD0foIWA4yYepGcjyVcwFqLKKcpQRln1wayonjV51Kv
gsuqH6AaRvW4XfFoC0t48JtmS6jAImiZOb/JLy9VC4YgmE6zuxIW/+Pzu1TaOTA0u1iDXkoKWSk7
R0tSuol3cviEzhH9wwhMfDOGRxPKTugy/saqCbYB8Chh4fxyEArp1jLyWifSaLKEncDOT/P+AjlT
lATtUzn9ghhOqeUrdhe8h0q5j3QjjYKYn3kPyY5RQbTMxlHs7yFog3KCBIqVi28hjAAzOeEZDQIJ
4olD71H1kUuLRNoCKruRUnSnhvdoeJDirVKvPegXzh+IRnlCy3I58bY/NBXG1dgIpWmdDv50uAvG
P3dUgHC5jixgf5/zH00W+VY09J0T0s9UmsFdmXsruY+lJRFsACIFciyfwgRZG5Ks0AukDZKzhAOl
Pyqac3y3rZmYnaWyDCLTazDR2yeBDFf+1lzLFKyZmJ0iLVShbxwxoSHBHlz36P2s7d2ltabizpYi
qatRSThca2RZs8HGiqNfdOIM1avjk7Ty+TkazFfNNJc1Pt99tfS7OvrzVxTJmv/8+l/B6t6Vqht1
0rsNnxf1JpSuU/MU4cLjI1hymfsm1MMJkjOvpceUNfC+ljXalyewUSPud9zI2jTNDvc41qld+WXv
IJbRwdM8hu//zMD0A/YmKlB8iKOn8zCRbv6I04+/+PwEqgezAYBn7pz8OtetKuNETyQ6cHaG7l/k
Rqhx/7YwG4CqF55cQeXpBIjiXmnR5m8GML0peNFMycXD+UkGFZFzv+qcfCxOZSiO1ipSS+4bdOv/
N2DOzllhxa0FowTRgHkXx6c98BZvTM5orc+sFSja0hNNNehRp43IpBtqnvhVRuH2WjE0jpxdJ9Ah
KC96/labaHrBsqob27q/1pUfmf7n5YAp2sHr0sAO7m4+RC3x/VgPCsctEbOGdEJ6LhP/bPKQPgKV
HtyBYsXkwqySucR5WWB6NHWOaDSGsOYPyMooCRxXKOP5t1IJozXKUZHxx/3ZPKv3jc1QEIWluV6i
Wbmj84K3LPg3swvQXlW786CaNXrt9PieXPA8B/Zm8xkTzjR+4OaOm8YviDl0tg1vUnlGh8laCnXB
/5AfmvD3ps7izevVQWUXdi8ryPOoJ8NbtnJTLg5k7+uzw0UVrnJbla8L8x6ijF7cDuaVEl0cn65p
OmZv6YMxzHxo1dmpXmpYGYbLLoJeOHiWP1QUlxv7Y5CaU6NXV+K+tVmb+SRR9lZi9FjMG8iizgtp
ZQOsfX8KD/actlRVRTLSVgefHfydCHmt/P6F8EK3aF8Bz0eMpM17L9BkR4lHcTNHWK9BAWvctox+
HF+UpSHQD0hwLE8NLNoMZxPXrRlA9Jc78Q3kn6L/ixna//y8tGCGtCsNSe5Ajta2L7R7r0zR4u8X
NCRQpqGnw5i29t4SNJ2s6JKkZc6g39nVg1saKwaWPJhF3yFhDKkNXryHBtKh0loRU1QPsuy6D9C0
hW4ygjrSq6yNmncrycilozjBBmyTNkfO+fRz9sZD0jmta58ui9Z6lDL3NMnis0Z2zJX6+sLOEoD6
4HkCZkVvymznxoGUe3mVFk7wAadiBdvuyrQtjIOWcPy+oQOAwPcfjiNKlThv4MF0MgSl4Jkqt2Vv
noWQenZ9tDJnC3vgwNb0970545HeCMtKCqfU3l1JOrNS/+yPT8mBhdl01bU99h696E4tneeDi0zk
Ggh/YZsdWJjt46SzMthfGENUkoFAZQJe0vICrL9pPB8fy9LSkyud+ni4ldV5s1BlSfDGuV7hiN6x
EARxYWa6OG5iIQcMl81/TMyJHXqpLbpQ52Isq6u6QntEeort5oT27NOweBDq2kW8uAF4EPPGNyyS
ObOLWM5aIxpNFT+vnY3KhVb/zfL//v4cLRrUKi6s5PuxhejMGXxux+dr8bDsfX/mY/w2KBXD03PH
r6dak4pmIwTj7cpbbM2KenhMPL/NOi/QsIKWiH+lq2doObnGShpkzcr84EMEjfoHY+Hg76TQpPhn
bmq9PHPzcOXlt7Ls9vT3vXNPObb4n2nLfQis0bRaubzWhjI79YFkVHqmMWEjfKbtRiq2SH6Na+dx
bRTTr9gbheu6tVzIWDG9iwTKvHxl866NYnajNFmjyqlHkNKkqMBFLmpEvdTZqFcgY0EzoX5+fDMv
erK9zTyLwssqH402YTwRfGzyjUpLvXxOh2qorXiZhZY6iiZ7lmbHHh0zgJEJx3IIpW3ci9d6lDe1
WaA0ZbnUU2tr1zXphSWNm0KVL2NGXkjZDars6mnrm6/Hx318ngF9Hq5jmJG8DVPmOUs2Pnzu1U30
Wq8lnI5PrjLPvI9FEshxxOlyG0U501vk9ISsSRdWAMVxYwvoT2kMXpno5R3K20qH4YFmhulH7e1Q
xTdQxS54xLnleZSdS2uY6KX3MAv528Bsy3i+okZyahAlBsrOhPlMrbQvsgcjo26j1iK23UTg7Nvn
o1JeFLb15W9W7rf52T4a5WgcBsF1lTU3JgKmCSx64I9PRxQPjltaXr7/WJqj2lNf6wxRYmlEJsq/
zuSH1L/MvOvVVqrFS/73jM7fi7bplk3TMqOtegaPQgWppLriHRcv+T0Ts+uE3hqr8XJe26qenfT2
R9y9BPKtnt/4ubiu/ZVrZW3mZteKTLOLnkhY8/3uKZHqU9mP4Kn2rqoILmV5lc9pZc8b09/39ryn
Wuizt1Muwb7RqjsVleLjW2HNwOxyaWS5M5Vp+lCrgaTYKu5bUa0c3LWDNX8doWw4BJouCIyQzpKh
77Tzn2r+lPnfY3EBDQ3Mu3dueteh5nR8dMvO8PdGn7kMs/JaNOrZf5VyUdXnMqy67iZqVq6axV0u
gE5CUUfubo7ckGItR85+ZJFQrwl2vC5OV8YxHf1ZzoK6/G8Ls3FYrlBRFeeKEeWV3VyiLivyL5F0
XviI5V4P1Uq6bHFT7JmbOUKtLe3GMDvuTgO235P2zzssJ5jB7+HMPF0eR4jZG0xYEV0812v3xMpk
zXMJwDEieVCYLJ+ryTgpHwLvHUZwM7vxYPP9m/PzeyjaLGZGIKVVtGkoQoUSGaZwf3d8C69sLm3m
34oY6LTRDLkjxShQOkK+RxbiuImV5Z6jGqK47f2wYcImFt/HNuxX5mh5CLoGl4JFO/kcbZSrSdgP
NtGChuqm9pTLyDf+lR8Tv21MY9xzlKLPbLT5piC5vBzCh05c/s0c/f7+zE+2SlI1acb3B3Eugqtk
rVVzbY4mT7b3+yv6DQkAmCOl2kXSVms+0nCNi2bNxsyLmDbVBCua5sjbdN5lB9r7z9m9ppNt4gSB
EIEXnu3WUenjzM6n3L6eInFdkDhay98uj+K3idkVjPiH3YUWiYNcfqzblwYNCsTljq/2mo3ZbkpN
xe/MhACp8l6M7FQyrqM/Zy08nKnpJ+wtuNqkYZQCPHDKsjrT/a1bWaeG/VfO4/dczXbVUKRwdP1K
stgoL206BBS6lcO96DwMFKt0hX8+deEkXS71vIDw5UWEkrl5ajQrlGJLFnRQddQbwPh8asLpzSTL
m7DHxaIE0F+gLXJ8sadtP79c978/27Ps50Gj3ZvrO3yP0ZEK2kf4wkX1s2rdFS+yFI/sm5rt3ULX
1D6w2tyh7SVNT9zoHHGNpHz+ZwOa7V51RPdSabi+Vem5GC7CBAj3OVJLSE8cN7Q2nNkebousVTso
wx1RlT+UXN8WRXkeK4gs9RDoH7e1FOfvT91sK5tmI5KsZlACaefo1I22Y79R0diTHyx1xdb/I+3L
ltzGgWW/iBHcwOWVpNRSL243JbnbfmGMxx7u+46vP4k+954RQYYQ8rw5osMsASgAhaqsTNG4uINS
Ad/6RAeMS1G9OQZiGRqNL6mouYzNzi2/46Ksopdbbc7gd2jGMitPg8SaIXgcbQ8EFNGsJxu0TFyg
pdTyZKcWTvxuIF/KST4r1gghigY67ImIoUtgi89Oln0QTgqLhJojBIM0Bwo/8x9k2HW0EP2/4dhc
sCUVM1Vz8F+frPxB6b5A9Pi2j22fNP9+nzsJAAUq6z7B90O8heT6L8jtChZEZIE7AOjUTX0SwYJ5
0qijfP9vv5/b+D36LYB9QKyYo6EPIs+iQE60xNx+7/MwDY0Q7tTLB6n/ZqRfm+pnHAlwCdv74t9V
YL/i6mYkkdEnqiFjFcqvefpNjn1p2P23ieI2eDybJgCq2HrTvA8htXW6/fnNlOC1o3Jb28omtTYD
tswQrKqT2AvTbxFwjUX1JOVfdQj/AmTsWOZPfXoc1JfI/m1D2uD2jxC5Grf3yxbUFmaI/dgDVdGF
0HEUjPK2NwATtlynsKp6LWQvExXyk/oBQmJT9Kok3/7LMABNX1oJEIbRMocVDU84psgruP1vTxP6
LpbfV4x4zJoKjx8VatMDRNEFJc7N72uaZgLCaFoGnwLT6naQpbrBW7pKXpF3+6Em7f4PpujKBDeE
MlbU2dBwXbXN167/xoQx/5sB7tRqphZlYszSqVEax+zgrCJIrmiW2N+v9jy1urEbJgwBMu9MJ0UE
kdj0VfCZyTaw3GiF5k6uQUkAhAKTCwBALpQ5M+NBkXbQifmTefrXCvsVV6NQJQui0i22nJ7lXskk
QU1RjVE0EO7ksociHqIAExVCJacNzzrkUgcTaqrfbg9l8xBGyAAmbhxFABQvh1LkdTOqlYacgPFB
EBQP4CvtelngWLetADuxtFKmchYHFEe9bCNb49DgvRFl9Tc96/8GsmoSyM0hyIAXRNz4N82d7vft
aRJ9ndt6gSlZ0zTj2d6Ffu0kqeCIFX2e33hSo9dqgVWQzIdCA5W6YP43velqcrhtF3Sa2kARB9lf
48Hal9/fNFGlSLTC7O9XWyKshrw2WM2aZO4MoeEO8rx/NEmg6TLB2KwqfL5PnjvUdgkGgbJ1CoYL
UYVh+zbHHrBsHVh0nOLLMdSIO/MsrVnYozt9/csYn2IDes/KvtXfIQzgRQAsUfKYBs9VqzmJ/Qzc
o2ClNufx6jdw+xGNsXXWDhXyT8HXudsbkHwROcOWs1lgBWW0+Kq62ilFEnQFGcYcmB/lAE0yT28F
u2VrENcWuN1SBjSf7H7IT1T7Jyy/6PVRAwPF7R25cmkLSTqwaagmYexdfLKRZIE6DnNbXiI7to6t
mg/HvkSeGdTIv+W6EBXn1yoYn/aIjXQXYLsrSOSUmrKclbS8tLUJ9dGHwTQ9mu+LvPX6/NC3z32m
oXM/ddu5ghhg6ktV96zExbOeVk5gqm4VRKcWYnn3T4OBeMMi6IZDawN/cmQ9naVqqC9hazqa0e2k
5Fx26kNCRBxm7MZZPGMxAdeWuDNkrkCSZkK17JL2mAAI8g7zYbYvMRg9jERQmFg5EGeL/f3qNJll
I61rFIEvRhjsZrDnwF13o7BBaNOMhTY/kCYDkMg3O+BIzwmcpr4k+i/NHI4zlbyiFIndrPYbBoN+
a/iogX+t4Ndo9AK1pjVXl7HLvg40fwwS27vtBSIT3IYbWxugDn2sLumk/JNK1iHN2vPdJkDsQsCX
TzR0wH6SWFwtiT4PNZHyorp0qexW71YhomDb2NALA+zvVwZQPFAVKSkrSLYD8VY89tCEnEZ7R0SX
LTvGOUdeGOJCqxAFBLTqpNVFiaSvit1B/LZ7pOURghL7pOu8Cpp9d8+dZUG5BrBAxjDIN1DVpITM
dzSWF40WxyiAZrUseN1seDIDtkOPDsl4G5TWy8kz80ohcxNVl1lqd5mkG1AtJYFTtqnA0Iansa51
RUdyBkhbnpbbkqwwSgIYKiQVV/DP6e7YGgRMkHzQsCdYCzHfs2cOGtET6IFe+u7HHNXQEhbxSW04
GiygLR79ZsCi8nPVpRAsRotyeSF4ycpvjqfE326v94aHwYINUgjIt63pxjKiD+lUyuUlJrmr19Do
jf8uSPvUZZOrQHlZC0QZm631v7bIHQCE9lHXEVik9uh2ut/JZxNCmreHtTlxjD0CPmYiTOJ2aD5U
EF7serixnB47Te52k1Eku7EyBzcH/aTgatsaE9pkGTAZ/ZtoXln6dN4qUzXSLL3EGUCjEG1NDV9T
RA+tLYdGOInNCfJMGWXLpRWpTwvJDuzkEoE4zSvL4+05E32eWxg1jGgPGv3kYpMmerWBjj6ahjBh
t56qT3g15GQYbH9F7dTMuSoB1x9dujHaSxBWHCfbswd5f3swazNo/zTQTquDjx9aBtyKNNpUQvBn
6i7o6fIS7SBNpptCnvO2lfWUYf8DRmYx2gpQSnDnc2vkPTVCRHbzHLq9F0F6+7aBdSQDXSiw/SKV
YgEwzqPRB7Ps+5FK1cWe9T0Zv5XZc6KDlIb+MMfvt01tjGVhitsy0xhXXVOZ1SU3HDuHnur9c6UA
dggJPcCrQbbFnfuhloH8DPDXS5IHI/SuISPfNoVgvtb7HiI5oEPBaWzh7ucJveBPydzJXX+BUI4M
8djmMIWuJTpdNqYKnQgskkWbrgo2rOVGbCPaKPFIowuAjcFLnOnjjlhxJUg6r62YyA0Bxok4Bp3+
PCSO4HFFm6AOzmHTEc/eKU2re/eu+dIEd6JYciSNCoh2ziTy8+nUHv7b57kTJZDSue5AvHiuPr02
gwb53QZAuW3brATLqr3cLtcLkg9TV1tnpa92w9ew1Xf/zQC3KQwNZKJN2Fjndioc2gGOJqgkrx0W
R/nVCLgTpNFAUYQXhHWeytYDqMbJnEEC/SEYnm+PZH0gshACDwgouygGGsyXPhunI5SrKyu/FPPT
DMEaR5uRvlbvd9qlGc6j0BpfziAryi/qQx1Nni6LqDzWuwJoNrTmIGWKVyTSH8txaLMq02a00wta
eR3rMMgi9MDGRMEAyzBiiyO445ecBEGq9VJ6IdkrGrMS5Ufcn26vxXrRcWGA/RrMk6wtg7/Ii1Yp
89QaUqxF5xHillC1jnaVnQpOw425Wtjh9l8CoarZDmEnILZT/RUn9t37bzkQbjGs1GyrdoaBasLj
d9JdJb63vgr2Rx2JDCYipSEE5lYjDWttVgZjPIMGDO9fz6IiIrDVesMCkVnnN7sxVhJBuWWXk5WN
01nvvS70QnM3Ng+313u1DksT/N7DoyopjAQmFBTZXm0RlcDKnbjPc3su6QIztEZ8PlAe+3+CJHOs
6rEUHSCbg8ARqzP+KkjQcSdVRtLcgA7FdI4fJTlzRvTK356lrWGwFyeqlDipVp13k0zbNtbocJ7f
BuM4BJdgfu9FYozr1YbKI2oIbGPjCOHhB1kcz12DWugpnnLHDtXWseTSctWmFrw+P/v4Fm933El4
SSPbBaoQRv20PKiSth4bo8lVIDZ+pwHYXCzFs7LKHfXHKnoZ5mddr90EcFYr3hudH//ZSDGf5FOp
gH+TTLmiTUM6qOBZlp1uBo9/lHlTPXu3V23tFhimwt7BNmIuEB8vh1mj8UCO6lk9kXd5OMiiNnnR
59nfr1ItdFSgSlHh89o4Ac3+EHUiWT8WrK3WCe4AkjsZWVqes5nUUmtZNcEAxmw3jiU2D3XmBMK3
gGU/FaPpVMJuh00vvLLJpe+rItONotdhcwDZ3WNDX0yRjNfmxKE7mkFcwUfNR49SaTSVlJnqKWs/
suBduvexyLwb72rMm8ro+jjvRj9m3ZeRin3UOgOeVtS77VbrwwB91zgJcEmiAI5Ey3LdwVwShBVC
/dOc77r6kD219cEUQV82lgFkzEh3YgiMJY8bhB5IWhRrhX6SmvEYS8NzrE0vdU33t8fCPsN5mMpa
sC2sBvSP+OdC2kRyp8iNfqLG5HVoownsV6t4bnp/BqfAbVsbyw40koLmZex6NCVxQ6o7WhR2oZFT
GUduo75N9dfbBjYWBgkvFWVr+BVqGZzr0oYl1oPIOLXR2zhQp/zRAMBZkfNtMxvjwAnNCI11ECYq
OjcOolHTLDOJnAZ7r0quJhiF6PPcKFLVrpHBxedb+Y3IyKvSezEWtgqABZ5vjFMEXKncndzUdtzI
QUBORlM6v8xUhE7YcF2WFkQrImi7EENy85PawdAUfWacgGps4gAkDopnm3cHX9AFgOCpDFlktPmv
xHpymlZSORkneRgcu3Sz8Nfdq2winIBDyZBGBjPncpfPahEr01ibJ13Z95Gni8iPN5YZWRPMvmwz
9n++alKo8qhFSPqdcjTZoMC4S3b3DkADSzk4zXAQorGRP6aM3q6zCWSfJy3w2sKtM0F1aT2AxfdX
kWOAqy9DAuIkK0/d76wUnEzrzQxNLOBP2D6GFqzGzX9hj63ZGUpwGvPY6XQF/U79F3P4YYqQmGt3
XRpif7+6xvXGigYwsAenJNyVj1CtESm7bI0ElIuaCmpXbU2uOqlmNIR1BvSJXbhK8t3QL+HgKK1I
n29jQSCNgiQTVLKYqhi37zr0VSuJXoVnqrtF8BTpgqfh9vdRflMhvQIKSW6isgowvbbvwjNSielw
SEScYFvfR5yGtA/yDtjY3L1qjZikUovDszQWPummx1Qp74bQgBTkygbvtEXRQ3QVgnVn8F/Kc75P
Y8c2Ra67HgiQ6cgBWCbBxkaEvfQoO09sqbAV69R5wF53IodlF8Dyzl5+nvnblcNqalxESKRYpznd
jerkarnsav2XTjPdQFPc8P4nIuwhFIHKOoLoFeVmF8ZVPaixDZyvheeAvRcc5esNuPw+Nx7Dpllb
VAHGQyGL4wX9i3z/lbc0wW0NMme5pqQwoRp7qXMqVRBysv/PLwnjoWZUZIhn+Ss1oFMbUjOVTiqd
oCuAoLM8WOgZCr7YQfh277mO3NKVLS5zMsVp1kwzbFmtj1SyDfD13QYAZ1FRz8d7F+VJLj4IzMG0
K4kEJ+tbAjZ+ObqbHREBJ96fNsACSDCu0BZyqA8mMbvg1D6Wur2j2ri7PYKNHbIwwDbo1Q5p8qlu
m6ANTkqSPoS9+VgOe5J7jeoZancINGt/296GBy/scRvekKYsM1IMKCPyryjtD3GUH+Ys+33bzMa5
AvlrA9VpHTJe4E9aDquf6qKJcwwryd608tkQ5Hs3Pw+5ETxq4MkrOugk12NgB6oAQgnfC7TtF3er
C2DdgTQCIxP0SBFYcY41xkpbG1YRnJoBqKl9rd4d2GJ6oKWJ4gdoeVbpsljv595obXLSGm9Q3Czz
bs//1jLjmcSS1CC3X+VGyySbWm0w9JNe5sdGq9+zsdoD0ig4D7fW4doMv8Gjphx7vA1PaHWT/5ZF
TYeiUXBZEQJKcXAc2vqpACljHacuNRO3rir3DyYLTAM4qizUUvnyYJclaVImCTmFCf0pp/ZLi66g
LkkebpvZnCwDiVgNb1ggNriTfai63gSttXFShs5ty/2YmX+y6jYyZayUw6Bby11XVUpcgXsJXkWp
N+WNBwrkWXSCbA7jygg3DF3OUakbYGRKbYeMb3l8b8WOPfKvDHCvyioprDQMYaCfc7RSJM4fRAkL
A1z0JrclOjfYNIFezLNfTPv+9wwjJVNxMqGejTQvd8jKZZboUWBqJ62kxzGWdrQSvLw3dsbCArfS
qj70AdNJOgXS+9zuoJMmcKWNVcbJquGIAnefAogR50plVqlyFxunMJiOEnQDlPEPzlioKuh44APK
iJ5ZzpHUNmYU3oFxqqJn/RVacndvN4A3cflA7BeRIA9Bz402mAa1ME5j8s16lbT3P/g8UIRI4jD8
MH9DRKVSFmMPJ0I1U/sRzz9vf54tIBemmQriDYhx4125CjxCzc4zWknSyfiR0NFFatWtyOyWtqgK
/8nAzFtSFVzUjGofCC+upFkqZkYp6SWQ49CdPO6K4kmuv8TTQ6ykrql5MjSorFKQ19/w30+qdOS8
bbDam5xRqjbonUmpfRrD99ogO72qDll49ysQkDJEbf/fCHeJh5oMbTVmpCCv5T6z7r/DsTXw1gCZ
Iuhuef+dNVmKaILPI4/4Oqf6R2hKf93tBcing8FcN5AkhlThchcmjWSTimbBya49rXek37P5EItw
mGyfcQ4AHAbwRMD5mGj35vZhOjYpjfvAPlF03Jv2T8Pwg+yofUsUEeB+Y9XZXgHFk0JQKOSLObIR
dw2uLbwHhvmhwfNMabR93qoPt2dtfXaB9thgnKPgCELQzh2/YBuPGj2Yu3NktI4/QuP7/u/rCnS3
gcIBMJLPh00SIbQc8u5caL/yB1L9ff/nmXQpLg4IfINOe7noPdR1pqmw2rM9fbUiVyn/4/e5oz2o
aKk1Lb4fWq55uVs51jagNsPmHb8fTzLuZhrBZEknaDlfZvnYkH17d3AAMn9MPZIWDP7Kz72dB0BX
mXFzHg6mke/sZt7dO/ufUT+Cf11BvpZHFUjqHCCRntdnIPjtaCcHd+cil9/nQuZODo1AJ1kNlp/0
JXfiohYYWG8yzDyIGZAIRN4c+fOl+2hBMzVj2VXnKqQ/un527QG9CF304/Y8rS8o3Bbs9ANWE2UZ
HlQboXdALgagztvxe6pr7iyhIgPsQl6Liljr7fx5Lxkm6OhsoNG4Q9BummgkVYftPICczalFnR6i
73PHRdwOUqx1+L4WepPpxL9uT5To89yGmIjVm9nYdmepC13yYyYi2OyGAYAndTwiCYoAK80vY2yr
OrDk7pyDlrw5KtCzv3sEOEjxnIdHYUfwKaOyGPSYzm12TvKPblcM3+/+vIndhroxWiWY5u/SYalh
zUZeVcm5t7wWMg6C22BjPyw+z81/HEoIr0p83svIj/pY9P/x53PXZ5a3WgCgWXJWQSXzV2VF+9vT
s/X7iY0oxmDKWkibL6dnnhWVUilNzlm00+cHJdhNquAZv05CoTNMAQ6TQXzxQuVuhN7OrZDKSQL4
3NmKS7drIrdLoGNjmbuw+ttoBfY2PBYQViC9cUhBZYZ/cOtDmTXUipKzPMpOER2b4Xx7ztYGbHDW
oBiNNxCqnjyAdWwD9L9KpDgP6RsUD7q7X1/LzzPzV0m7ocqqAODA4hyCf4WAG7BUOmfoiGDlRaPg
NgY2fFsiY1Gca6dMPCpiHWaOv4z7lqPgNgYN0hGPJHw+02eH6N+k3dx/AHZ89+mB3CyK9niHIdJH
kXU5WUAhghgjzqZzU1aOmcWOiNNpY5pY8RAdosgzrhFPZQaxwl6d+rPh6v1bpt79imDKOKitQh4X
rxX+Md9K0Kofcnk8K/FzmdtuFBb3rzN7qAAEIjNdRT4sRo2kmefWns9x/Bg+RPbd7xQImlx9nosn
o2QKo3DA51Xjvc/Pxu72XlufTwjDQNuBNhEI8yEgXq5vU821RIxSPqOGP3lZXkg75NCs0O26Rsg7
yq81qsPQTMZr1SA4C1dqRXqGN11ea/RcK8evmXK4PRR+R3x+HdEdhMWRDkRwsxyKocwjTaqanq18
tl4rI7aeUUchxzptqtjN0qB2bxtcDwdDscDewgr3QAJxc9dbJkWvSDz60Udp7UIRem49nuXnuasj
Aog/SRp8XpshUdV9QI9dKfeRqKQkGgU3bakcNUpIYAaK1ZXlUFvgYaLvs79fHbd4b4R2G+P7hR07
9fzUZoJHBe/CCCwBIsbeAx4aLXt8OVcJ0kgepnHwlfqs2J4lY5O/3b3S1yb4LEuoRVLaIG/qK6rT
1G4kCHI2pohpVKDlx2bbkG8LSWytr1MtH/xefgAoyhYVcre+D4AESiEMgQB86XIJeqlRyi6OBh+p
UxDOJc790wPox2eHoYbdoHARiBrGmaVBmsBP1MmJ7dTJ/749/ywKu77ssMQoFuGtjotfB7KL89Eu
HtqY2FPrk+ooBY+a7EC1FnddKp1vG9qYKfQwMk47BLNMDmk5U4AoZ9jRAaCohhOEniIIPUSfZ3+/
2gupaUGtrcLnx+xdGn/o93IufM7T1c9nW+X6+3M8FOOI78vyd6XxE//27GzsNGAakO9Fap31SPPB
sk67Ko+K3o+G4qOu2r05Ss6cF4IrT2SGu/JyLddQoch7P673yvAry3ZlLxIk2zhcF0PhXLYkQ2kY
E4aiRF6QeFK2s2tHigUbm31l5bf/Thh/boAvK0EyBVaI9BiXkgM2IIeS1k3if7L+OwUKuhc4MP8Y
YB6AKI+tEporVq2Fs1FB/TFsEr8lMfpDjGZ8RC7G+jEGkXUMqBm9RXHfHjJlzEQUD5+dRtxoGRUG
4H7/ywTHzalUJYB1VGbiR7ORnXWzp5kzN3Hxmil4kmRJTXeIA+OXNKriS0/rIXX6IKofktimXlDk
U+9UkJZ8SO3G3jXEDAUXxWcEwP1ABKwYLlopGLyeu7DtrM6zJMpTn0pZemhpGuRuVFrlic4JeSES
VbyKJpI7JER+K6ykeKWBpnt9qCpOL9fTqxSp9e+799TiN3Fns4J2pKBGK4zfztGXXi9+S5DeUAfz
eNvMxskD/Sac0aC6gtSaxZlJkm6yZxVngvpmKru7ta7gdgil8AZlwkToXeBmlsYdMaZGbfxuLwVn
uxIcPFu/3gIWDGkpcBmsaryRquS13taNnw0uyTwyuvfPDgqviB9wReKVwx1s+TiYMtyx9fX4KTn0
+R9M/vXnuQMtSFpSai0+P5Mzyd/rOx/kmHxG38KKAAA7rFox5zyWuliSW7/RPCvZhaYgJ7kx+9ff
58s9dSsVcRTg+2Pq6YEzCqKHjeN+8XnOd8rZIGXRza1fWvPLSKdHq4ldGjXe7TXeOPERG8omXplI
QBuflbSruzGpm7krZdL4chV6hfEm9w89pLyrUAQ/3zoHUfcxdDCIGOhd5EtLhRYYdah0hY+fo7lA
UZZe1BjUtctM3SsdSXezQavYUagEpcMqbNPfWpgVg0vnOHml5Tg9NFUH5sE0o2iaiYCXE6R/N6Yc
tQnWRM+erag0L+OEUcp1ObSKzB/68ahDGvxQZzH1mkD7uD3pW4bQbIkiLlA4GsBkS0N6XuamHbeZ
31bF8HWu7OFpCuvu2QrDVlCU3FhfLCvAkCCkALaTL+lq1pTFeSUVfjod+vQYVs9D/DZXAisbe4GB
M5jeGzJUUOlcDohaBZQwc7Pwq/hZsfapqF14a8Kuv88dFfUgwX9LfD+p31T7pU6+WKlgv4mGwF3T
Wt1PaHuFCVl5mF8N0T5jM7C8ZNFPglcA2BkQhBAexmLnvRp1hjb5se6o+nfUCWV1F0Y/6a/brrUe
ButbkZniq6axZOFyJToa5yZJptEvk0O8S5vD3Z8H8IpJUANpiZIMtxCtWsdWq7fUn/p/okNzL+of
ohQsAMFNCSIA+BLnR9NAhlQO7cFvIU6gvRd3gyv/1wDIf4ATRbpldeEPA4Igko3+2P5SzV/Z3Tcm
kPJIquG9B8lRZKiWs9/MFFU2aUbuIwzc9EHTicDAeiPAAAtiAexCBUDjvHQ00xD40HrySUqcsPEt
+RTk9/buYpJ0kNAB7QMoOC5ODsiQocMqMeuY+DJ91HWv6QTn7PpMgoIemGWQ7QIxCso7y1mifRah
fyc3fPLcyt+sKtuldrkjyvttX12hQNg48B7DbsCUsRCGsxPoQRfVsek3ka/8DRpmSd83/wzzL1D+
HMJSEEdv7DxYY3xCeCCvK+hjESEnOcNaH4Ec2y+LP1gWDAZVaJTFcIny+QQa2lYpT0XnZ4rhvNhg
cLs9XxsDwPdRxEBNBvgPPtwbIArSRGDg8QFMdtUd9JAEzssOB+4MZOAx1H1UtLYD4rpcD5AJmTH6
kTvfiEZXal/j7rUtn6yLepZzefcHg7myxflYkUuR3QewJUFxoY5dqRYBOTe8GIlt4LAASMUDjxek
1icQVM0t7Xwif+lb7WClgzOZCqhLRJI9WwuDXDRIcQBzZg2J3Lw1WY43SoNE1V+d8RCaD/dPFd4/
OLhs9EIh7738fDh2kRQmKXv0O725u7syhm3I3lf/931uKUolAhQrSHq/oJB6djNTAIrbcivEr+i8
Qai/zhNWlSZpCvqZ/UT/Xc7f2+hX1fzM5B/59A9RRGpAKwpFNhrA41E8RkAC/h12Ql8FzGSQRgoW
w963J9sp9J2cHNq3GcyQnfxuZK6dHYvssfpZ1241u2PgJfkJTbx4oKHr8va6rZSq+J/C+UVZ2nav
ShqaRc3KqaUvg/Rjjn8k0pc0Y4INpPNp9KrG59tmN64gbGDQUwAJirCSJxgFo7rW5GmEY+ij/QFs
ARAAtw1srSc4BhnWHvnNFc2GVg3V0IY4hxSzeqjjQ0W0h0Z60tPEU/WDFPWCd+jmgAjDlYPsgfWQ
LFdUtuo4axW79QNCXhsJ7XqD9IaYeX97WFu7GM8LpBtAlcBOpqWZcUqKWq1o40PVVaoeJBFAd2va
0IqJyAwRJrIZXGjQRREJuzBofFq8duGzllQPVXka4udoeulxCt4ezdakAfVmG6w6xrCCy9Hoc9mV
raa2fkXiZNcMAHVF81jvQhD4ebdNsR/OXRtgS2CtxUinIObkTJGAlEY8jTifRtrvC8NMHow60r2A
vhWJo0TvZTBqnlqH5cdtwxtjZIAvFVUsFPURQizHaAAAYeYg8vKlGtm5GETfj9YkavfZNAK/+Gz5
wL3IlvXqPIkSM9LBp9n7U7gr5F99+TxYRLBYG65nfRaSUWDEI4QnfBhQ4iyT2ew+a2aQlJ6NSGBh
a40Ao4E/wLfXit+ako0oAhej33btUw+Irzwkh2G2X1OzfAFXz5E26Rejye5+d6oYjwVM2CdFIT+w
DB0t4aBavZ+a0+G7ZEyH2x6wNXF4szEomIreTr6KrYxTo9NyGvz0HynayyKU6tbaw78++4kArZe5
I0HRh6CoZ4oC2oC7An2d4aw4Zf/77kGwxxSSnMCNs+6ipYc1UxcMWoUsZPxN+Un/uvfjQAmjrxb3
ATrWVpDxluRJb6CG6UuB9ojo7smo9fNtE+tZWprg4pO+bK2gzWGik0eXltYBatwvNhVBCj75CZbn
DAM8IymDlcbzmUdJ9vWkz1rWwo5t/QjQNuyUhvyRRdp+Ciw/UbLjpIEwlkDx1Rl6W3aNXn4qZP27
ak9vsx5+iTTj1BO0IEq2OXqkHJ7NJM8/6nEKPvQq/w3U0OQ0ih16dmqAGcEqbcfSx3et7aljSr2P
I/VFn+rS6VPrl6rFOqSm9cQp5vAjrJqj1Jnv2dQd40kRBbPM0/ixo2DP4AeIZVeAkFDNRn2mYezH
Sf4Q6o1rKQ8FnY+DNR1LScSzvlFyAAEqLg3GYsdyj5xL9kOd2VOnJX6ayYqrhhfHkycD+pBV1XoI
rhyp7yzHmKPiu5HUhUu6RnXHLu4FocZGCIUfwni2TAD10FjNXZq0rVH0RAeWnySXOYO2p7yr06cy
eLTGl6jTnEyBOnLz0zZEeOv16wGNyTgrPykojVW3tQSKW2s209SfKygqRQmQ8L1BW+i9a29NmO9u
byGF7RFufZEBRA4QymQbUauqVlUOoeXEnwZ6QHjn9uNTIKOzv8vdWv6SgZW6UD4CzXTK+puaCy7S
9THKgPGQQsajEm1cfOo3zcFXQYMh9c1034aHUPQy3jghFt/n7tAa1I62nPap39VvciE58fye3s3k
CubIhRHOVWrDmKu+HFNfjl6atPSq+q+gF92jgpHoXCw65bMRkrmFW1huUx4n9cEUQeQ2FwPkbCzS
RXTDZ4RDDY/UvJlTf/iVWHtbEZRdNkdw9XnutG4RY9sZxTThKTwUzgh6OVEpYR1sYCWA88MQsG3x
bF1eaCkZ82TW9dTPpZ1OP6YgdeP5MSAfXa44RZ56Wv7z9v7ZGtQnFhl3HXJi/HlVEHUijVWlQFqU
jhaobiS/ooQteCFsHMLgNsMNzZ49yNmzX3EVCurqoKuJXmNlKi8MvD51guCQohgz3F260haGuIdj
r5K60CsY0pU3q3ppj7dna8vDDHDzIAmNJKLJV8amsRlqtcs+t3uf7keBh21Ok6FhJdAMg4cOFzU1
Y4deUdJAnEBzIcksfdH+gnxbIZKj21xz/Hg82JDKRd5+uRpGrNdVpuNqmCfWc6oODtrYb0/U5kj+
NbEqvpVKrg6GkfhhscNql+qbFbtDsMsa0Stj47oBSfj/DebzHrxyrSSYgxGS9IlvK06X7LNhP0Of
8l7xS3ZEXlvh9n5TtbVVDFbigw51HJ1ShKXYHAXeguC8BS7MNrklSWVrlGQjSv2AuhoybRN2+5GU
/u1V2XRfIHmQTgKyF00Iy4UHS3GJQinBqkBc2Ai/adBCu98C+MsYKThgFzC0tKAraa/NpCp8KC4p
8X4QgQu3/Or6+9wIigZNZFRpC5/aFwIi0RipyRCQbjn5GFLBbmRzzkUWIGVEPgzpN9D98bNV5XkQ
m1ZY+iSqRmcm/T/qUHdOLhuvXdu4Eh0dSa8fyvZevho4G5rVIN2LIwa5Ip6NFdzKqWUkKNipwa4x
91YiiA039r+NoAUxC3v4AQ28XKQ0nfq6Jnnu1430pUuUv1K7O+ZTLMhebngb63Ex8SxnlWA+yaDm
LaCmSZv7avT3XyQRXFyir7O/X+37mDYNOtea3I/Ur6npi3DSos9zjqxNwFg0SAf6Nn23d0Z2ub1P
tpYAHcO46BE0gtiX+/Uj1J7CuWsTn0DTqzhL5HxvZx9zomsL3AAoWlvUtmYW9F2u78b32wPYOLAW
n+d8SDPqYSYtcGdG/tgNLwZJvKYEr6eo2rFpB69XBA8GIJp8iqzpqEXSNoGd7jlJ6z3ou/YZRK3T
SkTyt7kkkE5gdWwNGDnu8m0HoleTFid+nUeOPkNFN7ecClROtyduy7Gwt6GMBIEL5Eu51FsypzmZ
aASuzWQfOCiV3/781nyhfsqEbABZWB3xaEWdrabNMF/VF9oobmE9tcVb0N8NbMVbGsBlPHFZBMEj
69q20psIxAn+XNDHZi53aSp5t0eyXg9G9Yf6JutMZUCz5QYf9MZOUWZNfDVtHtTiUqqdW2T30hoo
rFXkygq36rPRdJBqRaACdKibaWe9FElArRd8aYF7wgVTILX6BAuSXnq27RrlvYwo/Bi44MFo28Io
QsRzWnOIqiMtn+R7iZA/TQBWgEbtT3JHruCszCEFDwcWw4gkdwTHgK0KXtKby31lgYuwptCukCOH
hTF5t4YX2Uaq//gHHoUuNqSJsUHw6ll6FE10AiVmzJOkpm6T1yBKQAm1E8VyG6kXrPi/dngUMN4g
PQjbEZJ2H0nv6KlX1A9Tt7f2o+m271HmUBET4DpUWVrkloeoA43Rhp34cdE6dF8irsvq45A/W1q7
z8Dvm3an23O5PmeWFrnl0qaRdlAxSfyBEat5qXGwYkcX1Ye3nMJAjyPY7iAjt5IzGuI4n/JUwiU2
nbro+xR8KbO32wPZ2p5QLLTxPGWQSr7cI+lN2UexlOHNFTlK8DUQFXk2DRBUJ/6HtCvrcZuHtb/I
gBd5e3WcZZZOx5lOp50Xo6tled9l//p71HtxmyhGhPRrH1oggGhJpESRh4eCcRdAMmlvlnhCXyjW
FOg4dx/7WuiVw/76FMQZde6oEhyP8LUMcJDgRJYkcHc2F7Rrzo9DH+Yk33jssUbLLJZu/FRxKK9M
RsTCPRHhhGssA2iKAjByp56SY2JUW4s+uIujmIxKgjQZP1nmvNcgoXpqrW3t3nz9itYioicL2roB
yiQ07sRt1FjD5nrU6bHs7qpNnSmOmJWv95AxQLgVVfC4fqXhS7Kkhk7z+thM33IwAiqc3hV7OBte
uhPRKLSmHepZj1m6QZu6DXOm0FHlbi5NG5B+xDhA5+MImj7pSsTFP8ZeN1YvOgmrsg7ROSO02aE3
b34fnMuRLkbCs7rQBshx25epDubp53WzuNwLpM+QVPXhPAKMJaelfafIgU3M0pf+h+M8AM5yffiV
ZYIpALAEYxDUGZKiDsyd9BFVSsAjel8dfd6xZ422e8dqvl4XdLnpiM7iKQ16VGgsGrKfq2zSZN6c
FkN87LTnctgly85RvQhXlgp9qfAoBG4QWUF5LmZl+bwGVuYl4dv6e6WqbFQNL10WpCRNZfoYXmve
vO91r8CnXZ5/YI0BMg3gANGbSC5GKNuuNFuzy1/QJsyyXmjxxc9fnDSMbz88QCGDJ7PAicI2iDQP
G7h+d7L74qXWisB2tMB1t9f3emWlwH6FdyEuDKRvbMnAR2KlzkC88uUjiMADjg5b/218ybaBxyYa
yuHLF7JsyXQoJ8VWqL5fsmnUPUxI1uD7TX7I+M5TLM+KKQACgmvHQnE3+MIkD87mdefleZW/jCL6
7rzbLNugLF4hZWUSp1LkKG9X8rItjDp/0fyg+uG83bwFZ6NL50ZGOq8qnDJ/AYHGwrcdufkKAsUZ
mKEEqSCieTJifWwm7K+f5i/o/NqwcFYRvKzuwcn40hZbRtxnuU3zF5cAHbNblk2h6uGjEiFtM180
ZER9lr+YZOfTMPX2hqrJ3MrpfbpKMjSKjTmvXKB1XzLPHX9qM2GRkTO+Gf2832XtoMJIiVU599FE
b1HwvaBED21DZDfTru2h7js/e8lBPV0m46ZB6WxnZ4FJ9+BUQZXTt1vVDBlvJFuAHMTdcVFjnJlx
wdCgPn9ptW+mkwVe/uW/CRBWdOJJDQPNLbNuoGdt5DR3zbT7b+MLJTkZ37Z5Us0cth4vB/RlVYJD
L5XsfIGko7ZKUJ84+FigpEBP2XD0n/Jbm94DsIZDXDgJIIVDcaZ02paxPVkz6nLQFzMAbLEqbj7N
MT4yBoA2oOgGDuf5Erk0qYqkSJyj2T7VB0dVaH9pI2fDy87+UtctKTPNPlZt/eQR7dcyzV8Rydh7
Iwuvb/bKZqDLMwJvKGkDBFUGAnvdUM29ZthHN93RqgG89Ksz3Z6cgIdzIkTajrRghenFEAJoSiBw
SZ0KuLqyYnAPBJGNYDzDHXW+IXmTD9wY4vmYh/R7TXdjuZlvbSYNpUKZmSjmQqYbT1bJCSlA0+13
9qgfs/p5Grb67U+88/Eld7NpU9fMNYxPrWPdP5uqjq5iDc5PQh/PeeQ1AJMRfELSuWEz8azMHWC+
zSI5gLZyy9P2CURxv3Cp/G54ez+Qnt779OW6il3sDWrSQM4JzCPMBRom7Q01Rm1eqDkc9Z4FFQnQ
8DXQ3c/J+PMf5AAFi/iS6Jcpz6+1Bq55OmrAU1SYd2NYNGFN6iC6LuXCYDALMGqbwmMHda380Iz5
4DYFq4APLPdIqlM3tOrddRHCHM42CiJE0b+gZBJQIumip6YxUAOE58fFbg/ax0FLqyAdwiYpW3Su
7vbXpYltv5CGtBfoe9BoAlH4c9Nho5c73kQAvo73RX/4fPPoKCNGR1mB5bukIPc6MJZpczEf53tk
iJNm+5+Gt6SP18Zx7PIFw0/eo7Ef2K1eNSp+T75eLvdhZWw57Yjhe22XbG2i2OiVpcfwomxFsJtj
18+XPs9r1JM45nwcH43qMN4cdv3z9X+Hlxze3HTiMXYxPNpKeN4Hwj6k2q0XoSgYEKxJwOmiNlDu
IOJoKSppq0Y/pl0cFPezrzrYV8wNAoDsg13DJOSsTV9xs55mqh9LtG1PNCvgRbMZJ1XoZWUn0K8U
9waQs0Sw1Z7vhO0jHgLL1o+FE9Y89FSFUGvTOB1fyD/xqfio+zXlGL/TPxbpc1ntlvRw3RTAKYlB
JEsWfdvFRiDve1EQCm52D+Xj1nJM5oo/tf5sbOO4HgLdn7/PiF05pHnvbO2XNdFqh/2kOIq7SGPe
DzMz7ACXz/QTDYCs+9YlMTiKmDs8p1pabswJhPJ6p3+I7fTR6utlS+tK2/Ii9R9oVdKNzmfExRwP
QXeD0btpLn8vXtGFfVNne+CEyyfa0fQnXu8+DzKiT9pu1vzqY9qBU81b3HE3UrPcI8aJXFCZVkXA
uGPtu7Ehv4iVdZ9Hy/hJK4AnjKlhUW7DGbgv7Dr03SacPDLPyNc35RxoTYl2EJ0+b9mcaBFCBtbO
mL1p6xcuDZtFoyxwaNy/IZrX/yb9bIRp4Q9fsn7ouzCfiu1kJhuTzP1+LieTBs5oO0+oRNaCEcXc
x3Ju3C/dPPQg/dOrT3na9CEan6KNp2PXaHA7AmNH8y6qq3n5mRBrfKgoivmzYhk2XmrQDSdju2sq
hias+tS8FB5LNm1eoTNkYYw7dGzogh6lWT8szTcPRkOLT9yqAXgAc1S8mdr6PV3cYjdp856XRh76
c8fe0DM4D8emSz8WOS0Ps5cud3nTdBswytUf/NwoPo/eom8X3gybtDdjtNcq/O2Y0yRwFutbTo3D
hMZqG6uyeKAVrN6MVnYcQP8etMmUbBq7y4JltL+4hvtWLIaBt39XIEpSgXdk8PTALOlB59Vny1Hh
ylYNB2ha1JBZuNfl5DBQpkmjZ/EC/M82ne4SK2gKBXRtVQTeiGDsRE7Sk8OV1C4pMZplQQ5nj80f
s0Oqake+4gKJPqM4w3QXnpAM9ktQiFdbmb0AE+BsjHaXaU+2GZX85qSqeOKeyBHfcXLMtLFTLVnm
LEejDZ2fwP5eP2JWTkmULVigUQGzCdBA0oWSVgzAJa1FJWqzWfIQCN//Nr7kYTfc63FMdu4xK7a2
bQY8J4r76jJFiAiiA2KKP9xNIqV6vkK8pybNQBZ0bAhBOa3Jzen7VKAdNhmBNgp6C/358tzU7hfB
qeOhu4JDX83Z+3R9ppc6BxccpX6I8+POQXji/DPaJSd9PabkaBEalPGOpNvY+XFdxuVuncuQ75xp
aNoWmMOjkYb+E21udl4wvAhbI2wK/mqZ2sKzaququGsdHa7dd5sKIPd/+H6AcgW3B9pMyr4FsvZt
2ScOOSbw4j3zODDFDC6tEjM4ESBZy4h628TgNoGf/Qu8akHLkqDJUHapCi5fOvQQhGwIWDMQgLrA
+loNrXmWtOSYZffgHLHi13n+4o5Hv/p2fcnW1Ar91oExFL7MBfLLGXNzmmZGUCreBbS9Z6g3YO3r
dSEXETXBdiU6SaEqHa8g+TDTetNIk55bR1NPQtxGAZyNhtwZw2tFnxxTIW1Ni4ErR4UBYP7A70g+
clfpU68Pk3G0mk9cex4Vrx9zdXyMi3QSHKeLTLcxW36zOKNxrJbDkPPAn39nzbRHdnoTl4CE7n3v
Z9ZvAXlkzeOkJ6gyd7cLqP3s9mGy8qBx2u1SHo3yaeqfbCcw52fiKtgN1rYVbdr+7xtxh5yfFks3
eFbiYw1S9tygX3Cxccfo+qauLYOgGQB1AhxgUPOdi8gdzgo2tSa4Sg76/LA8Xx/+kqoHSgMHHvbm
OKjWl+/xKWn7gdoGNJPogVt5QWnmm77pQnPOQ5fG27R+zGtvZ6S/4tTfJNV7VR5c/QM6Ut58yYCK
AgV4uO9FRlrO6rnO4jkdwiORztpNkHmqTiGXp8r5+NKxWxtjyjqG8efm92S5W2JCe/I7rx8Vd9nl
lp0LkresAWVaPUGQBQQIyOuzdFEs1epUhF8k8p+4KyW905yYu/Xs2hEq5b+yZn7p6xrE6d4zs6zd
dQW5VHFTcKdDGCiKxQF2rn8p0WsyjGCL8ixgTRr+PNhoHpjHpkLO2qKdypFcjLZKeh+JLCcatDcL
5osKNcWirUmAiwdMNxqLCZbc85lk/jSROI3tqHHRx7bvg1s7XsKSkMoDMg8PVXBryE/ikjL0vMFt
E1HCAx0nfB1PW9jN9Q1ZnQZg8aKzGx6VMlZZ0/i8ZMS2Ix+UgnqgOaoKq3UBuELQdw19h+Qgd5fk
AFHwxY4Yzx4y1n3KHFUg7SLiKVZK3FL/J0JSKtccPQDXdTtKvXhTLDg2C2NrZFPQ5ttxHDazXgWA
8N1ul4I7ArqM6B0KZCXfzscL2DZGR4+aBBGLwDcUKrxiKmfji4U9cfIp7l6n4RhfGzaWHxKUKr1d
3/sVuz+TIKmwm2Y+bnhImNqd4X1NAfX/wVRVXSv7j7cEwo4mwsIwfmlzRrxVdG+Y9Mh1P+b0o65Y
pdXhQQ0D3AYuHrio56ukJSjoH6xRj2bfC0Zy1wMkfX2VLv0gsCWdSJDi2vFUa70eYwKU/Jo80DF+
z+dq4zrPmfmYT6NC2tqun0iTzSWPk66za65HA6memsT63i7u/ZxM4fVJiSP9PIZ0NimZatsfy5F2
OiZVxq9pd9TTD6ZPgdfs0ABVIWrFOsVRD2cSmTqQWUoK4ALIXhGQc0Wlf1eUd3PxtphFOPFxnybH
vvd2Zafwo1Yn5wCGCgQ1OAXkM41k09K4WqFHi1+EbvYxo68xqKwZ8Ie3+1NYR+FkALSCilxfUj+3
AH+d7vR6ZLQf/LoHc4uK+mjNSE8lSOo3k9kczL6DQiR0MyTzG3PiMI/tYDKSb9eVYk33BNLRESzs
ANgJWzs5cWC9zEma1Ihc75CYoG4N/E//TYJ04thxTAyECI2odwFxLg9dHNazYhbiK2XVPp2FWNCT
WZSlv5TFAhkZCdw5LFTtOlZXCW96pG4QfL14qSQzIryIBRrRQr6R/NEHc894uL5Mq1MAe6oIv+DR
LWeGimSq/JGWRlTnYzAePEQL/5sASanMUs/sou+MaLLfhl2vMsA/H3ixB38nYEqvOZI7bWMODfa5
Kx8aZOdre/rOqHfM4vIeJ8LB8ZqNs5T7mPdvZUMORsz2I5u/16MbokVDSNFPuu/SMM9qBRn26tri
CSRoe7Cyck4fPQ3S1q59Ixrp1ktC1KL8w9L+HV8+wBM0Z53jzDGi1AAR8x3Cs/8wPoBHKKFB/P+i
2S9yI3kyxia+33n1+k+v10dfVW4PkTP8QShWfh86i5/PbZmYkW81gITwYJjodprG8LqYtTsVlAJ/
SMNAoCC/9s2hs62k0/WIzOzO9YutUdp3ej+FTWl0wcybb4anIu1fO0hPZUr3UJe4TZvkkJmkZqD5
d0v5YFpNYKCT/PXJra7hyeTM8wMopxM47/tFj0aSBLb9nlRjsFSKjVLNRvY+x9GyGw1CJk4/pLCS
Gb0mSmPae0zVR/eSc0PUSZ5MSJjUyYlaZIMbz+Osi/dhuBhROdGgqJHhx/E9ZJHvokEBYPFl+6Xi
n+fu0MbH6yu6Nlm0LIXzAAI1xG6kW7bXy8WijQUnzw6K4SMaIizJBr7YdSlrSomuPPBUACrAP5IU
UoHiHYlOLCn9kLGPbf9BGz858ys3uq3eKXzvP6Ra8hF5Kk06glljxZxPkAZK003D843eOkFBv2Vz
ElTVHKS4u+yZ7uLWRjFQHVjusAHlNZ7/Pxp7PFQpQAlmFaa1jSzNuztPgT7OW87z0PDqYKCguiqm
YNGwYs5H08RgthEkyRc2TuAlBjf/QAJa/tTdBUWFzaaw3608C2tVSfSa93cyTfkmQNbQczQxTYP8
9P1fVnyXufBtE6TJ+qAmyd2iisKumd+pRMnOqWemadzAzpHeC9sm2/sN2RtN/+m6tqzq5F9tkRuR
9QArO3kGA+znXTk911NYNQdLyXejUEqZlVeQC9e6jvfNkqavzOA7v8x2VevtHL4cymz6aJf5rs/L
ZxKXj0NebDtW7FjSHnrU61Nn2g/6vJlJ0UKBVP3OL7lhcDDY8IAIuOTBqyFTE09p7XfMFxaT31fV
wS8t5JBfDXI3tI9zywJtQo+o9p42dDP5xvb6Bqxd5KfCxSvg5FTysiF1oFh61Hbb7J5piuHXHhGi
5/2fUCZgQJIaORaIQLsOc9Pz3x1FDr037nj/bvFvlKrgLSubLBqCgX0ZrwjAK4SunUwly0a/03ym
R2m8zaqd/rvm+9na2canRIX6XBMFzhz49xYqfh1TOuRongH+RvE26m16ZznZx9JLj7NVvWdxu0d1
7o5rs+JcXTFIvPwwM2gLUmAyOxbKmWgbFxT3YbJ3WGjTjZUpNmtFF85ESFcuok6jPRDMSpvKjdG8
ASJ4+6V+JkG+b4nN0UcFW4QId+AlL7zoAmWmSjUN8fuJHuSlNk3mDCFx9tJ192n9L5MAlBXqDMtx
ZZxTMgyZ02p4iptoykAP09BtuLIeb2270QMViFzBTXCRz3MWw+lS31qiwXXesykPgXX81diawidY
FWPgiY9oMhoYyeE3oFC4wwt3iZj92GgpqM4+Vb0inbFyxoNT/K8MaT+0ssEkxVQ8tw60qg9itDc3
HrNUob6quYjfz/Z9KpmfkSXSyJZ2G7/YV6rTcuU4E21skDAEYl0kDc9FcESwq574S5QYdzO/B0v9
+Hmyb4ZYgIMd2FMEekW++wJi0fYOdUd9iWZj37b7ttzXqljvmjMKjwi1966JgC+qhc4nkmUuXE9v
nqOqNt47tECbAZRBde4zCIX249DvQU+07VCQbzv5nQsATtOPoYlOHjffPvgMpHkR0AKnupzZ1/1R
80hjzZGzYXm2Adej4p23ontnAiTds4akaGnhzhGxH2ryvcv1AFepNu1vnwfwg6j1QQUtMtfScsZd
Uo9IZczR0m+Qx8gUy7QCxEAxBhQC0TgQ86KsS9quwoiNiiZL5Cb6x8YqNpX7kLNl0xjOdjaenDgP
WvtZd3/UmmJmlyTusFzUG2OPsD8ij30uuqxLs8uWzIoKgJ7CuGm26IHU4yJHVUiW1L+6zv05tUPo
2AACZYQqGEbXNhA1z8A0IHmOW12yuCE2M0RZdCvqnF3v/XBrCkzTzlIcUSt2jdQH8kMgikDCS6a0
GgH9XJrMsCKWPxZ9G7ZzCnaj32XlgxZUgdRYnZGg4QOtqYOwlPRkMUEmbs2DRSJvQiOnb86ARlQa
SKFU1fZrcgCTBZgCcICVEEdrEprnHHJYtyX2fQfmtCHIfVUZlDAh6QkGrs7/lyOjijsknd0RBXXR
5D25aQPuzOh24zoVIPmQSBwA3WJBgJ6ha1hUqULra5vvgCNEoK6h4vLmpxNFpLvSSZTXOb9DmrJ4
pKVe7gvNRO/RWqu3xZJW2+uTEmZzsWqwKzRTx+WLUPG5WRV2bFVUm+yo6h8bNLopH43+9hgdziNc
7CK3iop+6eyrM02nGqvtaGHzF9Pib4ulam66uvcnIqTDYcoSuvQ6RKSk2xreFPJ/iLGeTUJo+cml
XqRenzpOZUc5OklvuflyfRtWHHnUkaACG5yzgjJPGj41FpqWtUEipw/t+IGk976zY9kD2nUqsQ6r
W34iS+jhyVTmDnBW1F+RqBzMIDc3Xh0OiBtcn9DqjpwIkfRqGNqZdX+E9Jtf+u0IdqAyURhjgx0R
DrDsmsRp2nEzobD1tL9HTjdMufYvWnsiQpqAO5lgEG1SElXogffQZjz9MCWZofAL1mzeRfLBAfYb
t6ouXSu8Isxr3RJSxiLwAM/1kp9GizKVIUw0rhC2tifIQqDRM7Kr6OwiHWDuXHPNr2sSac2hZofD
7TuOawunPJ5WoNCXbDCznLwojATHYx5o3woVT8ya1p4OL1lIWQ3OnIr9GMnWzjZ9++gRReHISnQL
fujfGUiG4SVFPI0FZpCUexQTVCUSFwe0fEYRfhVwVSZaNSFJwdD4pgCZM6RZtbeZnacJCG232l/f
lFX9Aj7MFclTQdZ1buvgsyN9aTES+Wmxmed6k9jfefO5dxEynL9cl7V20QtwAErt4FIgf3ouC8QO
ra/X0GWUzgRZ9tkZtdAtP/X8H+7hUznSwsW+aeeNCTlGnFj33GyKMJlxO16fzaqxgN0BFLZI3cFs
pNn43VRnPCMR588e3aaDwv1aH5/gsYtQCkrfJGOsMi5oyRYS2XRf54E/Kb5/Tb1AkQnaOVOotGyO
yN83Xl7XZmRNu6HcITeS5YoH4tqGn4qQTBKpkSlHOZQZUbQ1WUJu3ld0k6koydcWCmQeBugq0JsZ
qb7zjRiWxGsdsPJHWd+0ARvAq25m1FTcV6tzwYMJlEDwwfDKOJfiJXZVuWlqRqaPwj0/98Os6dug
tKut5t1evYdMMDCbKN0EGcoFtdYUJ5pTGcjL2eiw+jaqnmmrc7EcoHSQ9gcQUDJEs239ZTYy9DKd
k/izW3Br21ZtkQb2TLSNb0/2Pxz9iBQgBglaJTSDkbZoWrTKIFZnIon+6NZP9r88ITAusAygEhYc
o+ebM9t2wgA6MqO0emgoSKd+AWYXjMvNddVwJQSYEe8hHRhAOayiNY7Xxb2DIg9t2eiLE3Ye2bj+
HF4/WtYOZYRPEWcHzw4KCqTp2OOQIDaL7Z9Kf++O8/sQ19/MyewC04i9oDBrFexEJVHaoN62HVag
UW802F+p95oXuxitgcZXy1fcAWvGKpjdRfhB+LPSqeYao9HrtgasA1DV7vROY4VbtqbbpwLMc1UA
D0ROlhEC3PYu9bf1cke6O+PmztRQhFMp0mlglJ3HigrrBVTzwnfJA6pMJnefxoH1O44V6rDmdqDQ
GuB8GJCI5J5Pqa41s7c0mGs6svyOJHX/iemdi3dAYdylDco1oeoC+5K5DK3dAe9VfIC4MOU3IDxC
AATQXAdbJ2nHXOeeWfiFGeXa8Fi4fZSh0xLvkFZ0K7ofaPWIJqXb6zYgxrwmU7o7kgZY2VnLcQS2
2/ZnyQ5KkuhVVcQzAWkRxJRRWnm+rIWdL5UvDtnRPvbdE+V3/zKDv+NLM8gzE+1bdWZGCJMFnfmz
RRHfPyCs4Kv/lSGpRjGzpfNHyOhiXHvcXt5gAGaQVuPb9cmoFkvyqXAiDcxwYFaAAe0rNIOwmQol
sr7jf+ciuaKTNjFeE4jANZ8G8VhsEmbuNNtTuIerJ4TgW0VIy4ffI6/ZOFuo6HQNaFaYfND0TfuB
q6hKVudyIkNaLhf8C5qGcCVgO++U73rjMIy/r+/IqgjQ0QCTJv7KebbcL/HarLBcZn5fxl8rkgb6
FCu8HpUQ6TTNQTAwsCE2IqBUg9H+qLd+MMyq63tVuU6mIp2mbGjSwrIhxdSeXXZv3h4NsAScBB1r
RAALhMTnlo7K4RGdbm3EZlHa2n6b9NsnAKYVMGqirRGuNESfzwUsugl0gIawLH9Yaico+5sZ5USn
BwC1QNz7hwpRso3YmDkyeTYeA0zfejzb0EXxtr20CiSIUZEF/hww7KAj+vkUGs6XtucILlr1nDwm
k/EKggCAwfLq6LeqqnZhYueHO8KYyLWDQAbRmYvmw0k8ZU42FCRCofWSfW2XEBwGevJu3Z63sdBJ
T8gAghMRRqHfJ6Gsrp2pn7Y9ieIP3LmPS8URf6m4YngAQ0VfNrxAJMXlvQmea4Y3mp49ID6Tdi/X
bXx1fJHIQwQLuy/nNNpyjG0tRTFQN2/ycd+biqPw0ryxLkgSIlUjqlZlokLq5txjPrWjxkVe65A6
AQolb54CuNNF4yIEL4G0kjTXrlD826DsODIKbnyqU3961zglh+tSVrApiPMh6SPSnShdtSUxfgns
Z4/C/0hDt81+aAOQeX3j5bSZ3GLj8WLfpvdl/1WPo6X+mQ8K41nZJ9HOXKR/UMGDBkrnagYunDqx
iaZHu5jo+yo199ent2Kcp+PLabWlWpJBNwFyno15h5KBLS9pYNko1ARU5bqotalApQkwgAC6I8Rw
PhW7XlqtKnFzkW7ePqHX2fbm8U20GMTla4H0Ee7s+fgGKVmVTkjTad7XMRqa2y1GVB5Aq3Xk6i/w
siD7KAwCMEyEPpP19Jnc7nAhA/x3/IskUpKXrtN6FlCDv+fqkXHEArhit1e2ACEZYgpYhQiWSVvQ
2mWKWqPJijIYZPrekdsji0gdIpstHrOwepnhU0eZb9/XbIy0P/1f+99pEl7f5UuFhQTE3tH+BO3S
QMB5vssJjfOxJnRCNuS1Xz4Qc8eaH12vcIEuFwpSsEpg7gIA5aJhoTvYKJZztTGy8mo3Wnqg2woJ
q/M4kSB+P7k/asDmjYxDQgIfvtVCC7RQLr0z8ttD72Iq8B+AmEJwSY4s9IZZgELRHKNxYlvEBH71
mf/z+p5cHvbnIsRqnswF5J4jM2J9jPSpuLfa7C6vq+9tHivKcYQzdX63g4sMLHpg3kG7EsRJzsU0
c6sZNbBHUW798J3ItdKgyrctyJysBZUsqsLMNXGIJICfU5xWFzwfmr6UGbpZ9pHR35X28+gfnASQ
rezTlHzrbm5pjGJtYFHwVkSw3LqAT3R2nyFAqPVRsxyoG+XZweoUV8naLsHkgWMQnUwucASoQDTz
ocmGiDIStM6+ND7Fy+fbNQExeA8hBdGvQea864a0ykAphzXLN4SHxAhsT3EArE3DESFMhPxwu8t5
BSR0R6oR6HNef+rRyLjUPxIVj9eaDA+4IDx+QEt9ESVl7WDk6Pw24SxGwr0mT41F72vbu9nJg+Mo
Onm7IlBwES1NlnpoijnnaPuRoY1ctu91VdH3+kz+ipAeKEw3snbRIELzQC3qfUZBc6AszVw7y/63
rSJCvpesXi3NTB43WK6Ev6OZFGf39bIBzc913bp07cVqCe39XynSiel1rVu0FaTk7JFofG8kwGNV
+UajP63kx3VZa+c/Qv5AQoh6hRX6gcGnrdXxyO+bgPW/WlUIZ3XJTgRI+2Jbc2ayuOVRa3zm1X3M
7kz6SqlCwVZQUwQrhj6fsBeYoyOtWRn3rZfPJTSMvVXa52w4tlm7JX4eTAkLkqrcaOZ9az62Q6Nw
NVbwdRAtgBF4fsNJl7NMXuJRNrrmFOkNzumKvfo9AJa+9cyy8nnxrK21OBu00LpnaXog2fy8NN3d
4rRfr+/kmtbA2YHbg9yzdxEWnmvWltjfKTI7KyAjikUzsIUxQNwfO1uB1FoztlNZkgfKKvSBzhNv
imLUQTv3c/o9VcZNhMMvX4KnMiQXzrEmIPl7B0dT+dBrH2ormJrQ6e/raldn92AHur58a4ZwKk66
2s25sqk+Q5zvsoDWaUAVl/qaIQA8BRIaEDkAHS/5c1XMx9qYJ5wdZZpuQD33BAj7XVnFX0BT8f36
ZFZ1Ae84cW/8IW4/dyC8Kc+8JV6myBm+ucXBKNDmmIOgwgy7vlBcU6sLB/4uwxHsqSDZOpflFxYD
CUvCo/oLi1+JiqxpVQ1OhpfUIE9j0xsrDK/X6DVAQzcBtagZTI4ZIHdY+GOoazfnXEXJFJ5Wglfm
8n1ltTRFnDapIlK9+pMZELZNE2tTp5+v79LlyomoB5pzoDMHaHMtSeXArFgOIzHKqAoc8Or7Sm79
SzXA4Eh+IXMLL+KCOwTcsiVny1xGdIdiEue3PyP7tc3316dxeRgIKX9Ke3UEtOSXO8or6ZKOkJKB
vzYAp1OgSoKvLNSpBPntXmVjbntCguHtclzr9ub6DFbHB2EBoh7ISqLL/bkK087qhhpF0HAYj8XG
ShQhokvLxwLhciWAOKAMWg4RVZ2luWBQKiPEnxrjocIjiLpz4PaV4gxb2wnLQ/oWmHJAKuRQHZ/A
UWnTrERRx4vLIrfcKvk6L98KNrxEFLwDQIdcminM9eQF1I62m9FxqiKbt2g4XAfd8sUG1l9Pui3T
EeD2VJjTtdU7kXgRLhjiLEOlYQXMabM17fZu6J0qKHr+gdWxquR1bQVRtY9wmzgAwFRwPr3eYb5d
Er2MmJ6+mZxFHOyYNvhCb1c4EecSeFCQyMhtOwgrvWJIXVj+UgZ3aL2uUIQ1hcZr3ofDjaQnSJPP
p1FMXqc3llZGoD38VSTx7770VVTvK/FChAqBFDfAXI3/yFgkP48zFCmxKirKp84mAXrYBy2CXXp1
l3qv1fi0DAYwNxW4BD+W/e76Cq4dbafCJbeS9voMA8gq1MvPj0bXJ0GeDAfdbA/JUjz3Gf9xXd6a
YiB5DGg60u7oaiW09ETv4cIyr5uTLqIo23VRLGjMh0bFu7e2badCxKRPhCxDNnQph5BSD7UmUBUF
Xx8eqejz4dHrgcRannaRNe70XafqsKwaXo5agKOVjGJ4D0VrW3Z7xRqQdHg64vzEGYd4u/T1szWM
cV+0kR2kfEtUzR1Xvh6dyhAyFAE3dE8SCnCy9tTP2yUu5xrQyiToxrfq63UFWh1f1HchxQEIlC+5
Sa0WM85ajB/Xn4u9zl5vHx5XiygXFGZxUZUSG24ygKA28ge6c/R2m5Hb+eFEqgkOLE4W+BQyjjaf
6q5BHK+OWPKtH9MAJ/D1OazY2JkAaYddlrnzYkOAz0XDxaX+nJOX6yJWjo0zEdIus26kaJc01dFc
xEjG7nkc+vbDY2l9uS5n5dICSz3A04ii45aUPZYeZBEG9SBnQmcsMPQWWbdNLCeYyn57XdLKhQzo
JEBbKB5EGFqOepoNmriUrg1ntYm/8JY0gnM4Qob1zdSbnTukLzVbFACh1Y3ygEJFG1Qc/rITMBtp
r+eoUoq4U6AEiiPj1STuA/P15vaLzEXiGTE80L2jakw65ueqbljJzSYCzf/8qZz+YXgies6jLcIf
4s5zo/fjLC88B0aZ1EZ9j9dmffTGTlX/sWb6p1Kku6MasqnSmNBr6u1NxL4zu1HsyIoIlBMgKQQv
H0B3mQiTOLFBx8TsI/2dd/e8VNRMqYaXtmFpcJ7RFMMPTkifF13xglgdHjkhcP0LWKic+0fvdga0
NIZP3snw1dJUb/sVffUEl7DoSwHgoXz2strTGjrnQ6RrIqvJgrwKXRWebW0SgmVewPJEpbh0u7qp
ro3NVAwR6Nc32TZOVTw2K2cK0tjIayDGI8L00iZUVVrQwY77aHYeeH2f8ocZGH0SXj9P1tYKACRE
tg0Dt4nclMTvuyZhGtZqXoogKX915i9Ty263O2z2/wvxJDd7BLCnckasVWd/aTZDqbhrV+YArB1C
EoA5CbsWW3Vyl3OUW7WDboDCP94zc9Muigedanzx+8n4Rq17RWVjfDQ11fxPk7VZ6uP1bVi5qBD0
QLM0uGngeZa3waSFb3Av66MOO9wa/0Pad/XGjURd/iICzOG1GDpLrW4l64WwZZnFzApM9ev3cHaB
z2r1uqFdzBgzhmUWWeHWDeeeM0e2+Sqa09Scsv7l30Nd2bgAYiJkhFIh1IguwVy64EY/NR1/eDWC
h2q+MVdfnw7MhYuwN4BQIQpaF15hLwJHmrluP/DEEutU3shEXnk8vEFcQWh9hE6TfWFbDWU6HW0m
CxY8IxwMGt+W3lvy/AslHgTmEIZ+aUrVNW8qnBk4m+xjO9Df3537/92VBCQPPIUv3FrVwKRhFIPz
MB8qcZd2N9ydK7OzwLXQUYtgCIHmxUa1rcobmdeDnKoyE6tRz6CWulFs+2qVIM6JhACUbBYa78u0
ZtE4IrcbA/BJTqgT8iBK+drpv+0aLu3QKIIDqAm0zWXf5pwj4Kv70XhwIbgxBL8KT08aiNT9ezW+
nmuMggt0ofKCebpsg2A2m/xUYyawPCNpvQ2SDrr97TQwxkBUDopiD3IBl00Q5VSbIG9XaBxQ/n6Y
UHWhpXeHxDNgx6gV/PuDrqw/0jULPSFiVoQeF1eG72e00lKhPXik4S80ff7346/MF5pfAohfLvAB
fMxnO4huWp8ZrPOBqpZPfZliEAu0rtrTv4e59hV/D2NeDFM59lx7zH+ozZYYigzTjTW5MoCLshES
pKjgfO0V6V0JdUoDp9Dm7+ajWd54/2WWP1cyFqZ+4IGWFCMip2Ua/7ouUqsw3aY1nYe6es9k0r3q
7X4yE10l+fTn21OF9V74PXRU0b9U1w1fiLxkFtBosZ5ti3H9/ceDDwMGF22hKGNc+DjKsagadM19
aExSdGt5K5V8bSH+fv7FhvJzvZh1I/cejDNPUcbNvq83gpdHgzkgIgs4yLpYCrAGBY3XZmBkK4E6
Ept6HtE/twu874NR0O8PiQbELuhBAbL185oXpVaLuWP6g9gWwzGdv+3vf378xUQNJiRotBIcpyXx
UigZ3DCEV9bh09tfnLjOyrleT3h87kRlQGhxozFvmeaLEwEWGIAnPJhB9DIt3s9fJ4IVvaOKrFAP
dX/q3aNdvk3FDdt07RNAV4mmQpw5mNuLlUaz4sC0lgM+XvhEeCwU9a3g9OpXIJqAn2kACnbpo1Fb
L5VbFeDsNDNSTg95WYRC/fr2kQMiB9IGoObAP5c9hkjrBIYjU/3B7y0g+ptw4LeyxVe/AyVseMuo
ngNX+Hk1+kKoAtVPXK7mNivB96HuR/OWAs8VP2HJUcCXQo0Ip+JiPaBOlhZpCaYmvfnTmvuUblIt
CW5JcFxZ9U+jLG/x18ZCUhj6FIzqD5bz0erHMk3+vRpXpgrqIQZkcqAmthRALp6PpPcoiwbEjoCX
6JSHFsj4UaL8/vmDyxkg5bEAPL9ACkTdC0mHSn+Qurli9nRXcu+GR3WF7AUdxEs3FPigFs7cixoB
9hoIBSkHS7clKOGjGfe1Q4lKuzVHmK8bA5hEurNn97FbQ/Pn3xN5baEgGOqAgwW4sy+lSQYxFl1b
2JW49uTMhyC7FfNfHQCYxoWv3V/W6/NKyTztNNCyqge38PbWIO/SYLgROF3b0osyyKKpiVEuTUwt
y7qsGwzRqSNPEz3L4hF8m112ix/16kDITQOgtbjZl4ZGmnbpdGyEtddbRbrGswlYoTdtaYERspue
/7001/Y48AmLMimSAKD1/Dxzft4gpGAurq42D50B2ZL8nOY0+vcoV5wiYIv/Z5SLKybTtMrvlKM/
1PpBpfVqmDJStz2RTY9BfzKd3YgUv37Wf+42wK7oO0Qme9kwf5kGyaEGl08U9Gc95Ky4EeaOFXHz
Vkrx6jDQfwJmF9qMX8D6Uz6bc43y7gPCypoEVB0p7T1oCPY3nNblfH6+Q/E9/zPQZYq51fO5Q7vi
/ACPE87YQDq19+Y3J3806zysXRkK8/tdz2husZDYhiFfOKqWj/9rDnvQzNjVaM6grwT3T8x68F8R
dascf20Kl46NxcAiqriM6VPTndDzN+Ho5pxUM6qK/BgU7//ef1/tAz7lr0Eu7IPTM9HxegaDXK9v
jabZDvX3U2kYYrlSkb9ZlBwuLGw+opHeFc784AWrWt1r831/S6Xpylcg+48GGsBI4M1eliVVaVaG
KER7uve5TRB6fNtMw0XDuy/tM0s8cTFLQCgBah3Q9uSkDfGNkny/KwuFdohmIa+JdCOElj/vKJM7
RV3D5Jz6KpqbhD59e5X/fvxlUrZMGeyph8dT8ylTiUsf/x+ej85u8HIv98AlUjufeG4UvlGflByJ
iXp3e8NTvrbAgGb/17WG7Jl3OT9ZXfE5q+tTSUT62rY3jMjXxwPvAv7BAKlG5OcugQJKbzrPn3R2
AtdHiOZ4qERH/56hr3YeI0AJ10eGCNH15T3c2JMhjdZgJ6cPqU7aYFcYRK/3TbEZ8xu5qKtfA+jj
Ql1neF9urglF3LLUJT9lUBdy+J77N1bjq2VCIwNY3lH6WrTCL90/k8pZUOWwU6qdih6c3lB6pLfg
68uZ+mzYl0GAQANxCahlL/dUL7VG6bVip0gEd0EQ9X3oEmP69snGKDjUi9AX8gWX6I1a93KRAcBz
AglslKoA8dH/5wjLzvjrspj8CnWdCSNUfROOuR6Nt6C3X/0ifAOQ/gvlHdzI/yTs/hoB0rVO2YIP
58TKbd0CpLcW/VbeYnm5sqtQSEBSEBlm5NH05S3+GiWbhdspnPSTkF1igDPeuRVVXBsBHVH/8cP9
pwb+eQSPFnQKMp+drPypaY9i8+8jeOXxoHuFnYbEJ1Lll0ZcS1tlVHlen+b0OBVh830bBe4YVB1B
soUmUQzy+fU7dEJ5CIyqk6QsSh2LSO1G3unKQkOYFNkU9MMsK3ERdhlOrtxZutWpt5NOO7h8C97N
it2Iuq6MskB7HJy7BTwXXHxH6hpV5Y9Dc9JIyT8+yuCdf/9IoNqMAdBwgXary/xZV899kVZTfRKG
HtH8USF6/PdaXzG3S8JjgUv+x6G57IW/NmuJrPPkSFx4mlPui9GJtNGOmAySSYd0NGHi9d/jXdlb
n8a7mLOKsnTgBcYb6By7toz1W90QV2wuVAyW0jDajxEyXnzRoBdqKievOaUs8VNKbJ+Anv77X2Gh
xw6xFVwQgIA+z5rF+sr2u749mW/jGH4/KYHaM3A/ngHo5GLVPz89aw3aNIBLnPr5zTQ/1K3W+Wsz
BExRADsIWAlczs/PNyoP8FLfbE7eGQFhwHd59fDv+bk6Amws8qZwl/xLfaiqGNUkbAY3Ch1VPuDr
gdMSVdwqC187gIsp/z/DWBcTxUr0qHEHw7R1bDdHrTijr+oWHeC1HQsYABYakACksS8GAdN75yN0
b04s+KjPfXHjQFydKlTaEPzBmOCC/bwYet3U8Nb15mSlb2mgQ1EADL7ZDTzGleQNtpSPPg9rAVzD
QbwYxWRgzCqM5uTrGjH6teOnEQh6i6KIa20mFNWksdNJN3U3bOS1z1taj2FjrtFQ+dBR50I59alT
H1bwZLBnc/7z7812bYG8xVUEBgHg0ktGAJvmYHIe4VNnDfDFbifWECIzyP/DIDiPCxMhICGXltiW
CJqESOvTgNZgC9yD+XALEHJtqpbWuv8UA6FufJFHaQtk8GaGIdiw9z0kOCIz/b4/isYtYO9NgAqx
FS6GqJqCW5zjxur0MpwzRnJWE2uqbzgQVzxSJJ4Q8kPjDA6EfVHMGE27wZae6UnW0+vQGJGjGBmd
ibhyiKfRe/n32lwbDs1cS+vFkgS41DoKmLRmUTbVKajRU/VsFk+daZEZv/T08d9DXdlrgHk7yLIi
TFzswedzhGosnO3BgWPhvbhkMG8Yg6uPR/Ye3Hmo7gMG8fnx6axSLrEmp+ox78P+VuPulR2GfkqE
nojRUem4PCmNTbVUZ217kibagiPHi24i1a9ZGhT4US7DB+B+vHTucndsB8kWL94s732wFpVDIvVV
Na9d7zkQv9rmThfZDStz5SL4NOjy5395MZ7OpyIVaXdy/Gbbziryx3lv5WYyZPLG1f9/+UBgf5dG
e3jhF74lwlauZz6CCKoz0CXdgcUP6bQfdR/Erv9znuxVilwaq25sjSubHFljHbsOl4QOQ/f5Eymf
dNlOfncqGORm8jOaZ2JvXqVs7Qc3rMR/qc2LiBKeB1LU6AdAXv8yf8xZMHXZNGIN1REFkjDIJFEy
Vuhtyso6rJwPN1vbKBm3WZgPGenY0aC3CkD/JSQv3gIJX9wcS87f+poO65hX2ubIT4PS7l0GGiH3
LvW92GfnfihWKKVFc/DaNB+DOZO6/i3VqoaceD09TMInes+jqq7QKbUtai3m2skC4scApTbEUnDh
veOgEa82kyxdFzUYfgBfqy09HjSR+JIlbW6tzLQHD2iA9uC3XA4kbVtiD2fZLCS0qyxrE1rkxO/e
XO/gcB62E91qSEEO1a3M4JfFR+pg6YFfFh996pdSOVntD1Th6J7H6R4AITIbCUe3Kl3p2bczeBgA
t2mwkDYtYLILC2dN3dhz3ndnq67DVZfdas+59ikI/JaiHpLdXwgk3FmbTepLPN8gLUSzpoZH4l2w
n7T99U1bvUyVjiDWXRwQfNTnE1OVhbSmxuZnN1RTXNPk34+/8iH2wnqDhK2HWODSpZpyi1Udp+Jc
mz7xWaJNLNTrLCytMEhvdasvXuCns4CAGQK82AO45pYc8edvcRpzNhR3h3MwUxBrr3S+GrVTYP6Q
1bqxX/79ZV9uIfDOQ+4ZbcEL8+YXxQOz10ZuuS0/N3ytIdl9wxm99nikLmyw+HpAz1z2P4u6TAe7
ovzMrT9ZbDXfdQfx9qjgAceGYmGAZPrnqVIjcF6la/JzYEbvMrhx01x7+b+fvuyKv26arq/d3sst
fmb1z9C1bqRXv1zQF+9+EQzYhcwG28e7vxXzSXsb++fvrywyeDCnIAwBgGkZ/6+318RYQdXQZeeq
+SEbEfaGfeNUfP2CpZ0ePgay28jUX14dgdug+y7H4vrzYZoQXcyvRXGL0Ojr0cMgKKqj+RIpJPfy
Cs4ae05z9K+fNWpDJzHRKCN1kzjeExjhvztjGApARUBPILD1RQQJ4KKgHbKen408bvN4vHHVft1O
nx+//PlfCzLpeiWaCo/vxT7vnqpbrG/LZv9sN/B8F3QN4GuBSsxlNh1QyxRifQM/Fy7dUs+PDKMO
U94SjYkbe+vKyqOPFBivRSMed9WFieqRDSupPo1nkNAosWntOaTf9o9BjoXVQJAUIA4D2vnzdI0q
K+GCF9N59MbIaXlkftv0YQAELpguPP9Lp0qWioq6eT+eaUAEPVDt+89HTR78p8AZLUzDFx+AqWOz
D9Gas0wEglVDfRuwZqKXC/glnHH3Pw26zzOk6rKa0TLinIPyzSnOOfRw9KS9Ed9dWWocPRzvhePP
g6n9PAiaCmb4bLl9FifLmiAjXMfU/bahXRif/2eMi7TLID00RXkYAwTgUT4+Q9noRkj/9U7FCEBv
oiC65NIvg2G77fs6NzBCR6PausN1krjmB/U20Agr9eH7c4bIFM1wyBYuxIgXplfvh7ZqdMs8+0pf
l3qkcqLJbHXDWv1vCt2LE79A8ZbGFTAkfuEoZbxX6Zi61jkfvGeTWVLEXmqenDlwDtJEzVo0eZog
Q+KJMNVrmpHBLryQjv14MDXqc/Rn6bMZFoHLVpNTV3sm5S/he7/0coEOstLnMZjM6bang1yPbdbd
28q0JdGqtmdhpxn1tqsRBrksgNhhzawNK5tFjTyYiqjgi2YOzWmIGBG9YNydTnTqp5OJrjfwzdPQ
1LJkUGYibJoYEFiV3ga/8/1YAwSz86xQWn3CWzOu9dByjpzRxMsSKh5b0PEGQf1SWey3grB1FU9d
lcYigC+/zdLYmVdNUdmgxaFdyGfrt2vwfebpGz/QyAAuAnPw3oRTbJ2q/wVxnND00acGiJOnF0lv
jysXwpGjGaatEQbC35r02dN3VDfDAQ3tPYIDQO8+zApVUX/f+3U4WXemkRSuijxwcNl5GtL2Zwkg
2Bw0hNtiPXRtWDo/Bz8NSyT4O5rjMfQ06+k6wN/115V6LfuVoSWZ/l7qd5bYCt9IzHZYqcAmpWms
NA3p7dnazZ0ethbaGWQbAwtDpH+q81VfbYzOJik/qPzEDXHg+s+Wo3LbJBL/ceY2HE0zdBD+pDxW
7RgbmAcrq4gu/lSdccy1caeMfT+/B6BbJAFSuFWbr6HLmjjOXgYvg7obGty+rCRtv2tUUuf3mr7h
/Xa0Ni4/tAXa2LwxYZZ9aIGoLJoPpGg8dSjGpCwg3j2QCaVwv8kiweuN4kM8K4qoMl1RC6IlVb9u
gj4pNZdgQEvoP0R2yqaNaeQPebWDF3hU7mp0c8jUWSs9Fwet3Ui73zgtbgk70XUZD+1rUxigHtDr
tVPJ45gPxLV70mvop3/SjLPUAe7lJknV7w4CakjW7gyl9nleNmBrwjfXWWz2d5X8VWRlLAYrBJRv
beXDn6E70izWslfbuldFHplUI9SIqPBi1rRnW+s46UAvVxcp6Suxa5vNjBi1mr1kENt6WlPTCv3m
d1We5qq9G6WT1DZUiD0ytk0yjOdyXE8OqmTFC96MNJYRGf0PU0FomJfRIHa+8wMsdsd+0vqozoOa
DA0Fk7yrCQTH6Ye2/KhW1cTgAuLVezdfGcMWbdGEWajuGNu6b8NZr15s+ycV5h1r9DzUOhynrene
M+MxqLZWkYdts6vNY1DrxBVDjHRvLBSaVA1S2bHXH4f2cfC8aHT9RIIPXdOMqBha5Me2uRLEQNOC
Y8bV8FIEz0p/C7Qy9PRfjXZfZCfWypB3M3H8n502Ec1dOyo2tT0GrpDNt/qYlonsndCv0Wdt8sgp
ngvYnX4MffPH3B+nfNOz2B/fRrER9mGyT162mYut5aKBSG5m9VaNj6ZxAOuA0qffuVdGY8kJl1aU
en8K6uycPApSuq0LIxzm1z7d2OzO0neOqyVVJ4HX7PofZaXtzfqh8/pDbk+E9q907ojyo0nbVqwh
wnoWfRGqXhHkTlZTz4jgUzw22lYiC0rstL/XIM+q8reuuivw010Zau2jxfYNe2UscsaXJY1gY7qM
pGp3pl1jck/ZvFdyW/lRXawzZzP2T0bqRApSd7oHXkSIUTeocS189EFJowaQGF28pxaPau/kujuj
0ogNdXQPZswd3lLxqGk/5zLbVUGcI8Ec+JGn2gS9lMQv0G+Mq+XM27jy223ey9CR2Sv18lcb3inA
PLCVTXsfFBUxkEMRw1PngMcOlGacZaHb1tHIY8u/p/kBCHBkWix/lzo70Rwk31gVtJu3U47qYhuQ
sl4Jee6yyOXrhm5zZweV1AGNnGa59+RKiqQuNnqa8DJR831HjyV/HOh68FdMrKH1No0b34ogQUG8
cq3XK4ifav17haKlryedlaRBKLuTq1hEB/BpbTRv74m9bj4V1sPQb6R+VzkB0nY7rV8FeUlMxO7u
trZjv3/OR4P0FryAld4dpY4UV7DGKpfAPFBzbWNTFPTJyQ7QNHvOuue5eukVXbkCV1d+j1RTrh0M
+x3h+o/CKtZ66hCja3aWhmvo6GtDaHQz5PbA4cHsIzLMhHtHJ1jl88mjJ0DgyYRWJdxQjvwR2PfO
DC6wfK0CSWzaRqkVsoGSpl1jh/cVMoFOMndG1LsPYwnC3RXXlss5cei6988t3QYTJ065QuNhXsau
kYeztlaCEbe3w15i38qfqrgP+rjL7oJ823WP1vzbw6HunmpIh7NHY96M+lut5Luc7YM9ePuyDkil
bwxAS7UCfj4FSTJcJzTI+uVzAGNuBR/KRRJtPwUfUDQkOXJiqntr2F0w7Jxy4+kqEu0R+stmBRhs
Xx0HUTyOjTr4WUdMYZG6DHYec5KpkolhrOCVI8G3dZuNlr9xcyfg/Qcj3uux9ruQmedUF2GFm8tW
HWnl0yB/+DCh83Q/OxtR7VT7jruCe09Fu7XYoZ2PjXtf2xm8kQ1UekG5gqMmCJM7m1ckq9emc7TK
xNZVaNUHA+c6l25U1mc7iMBdRPL+WdN2w7hj00b3Hx37qa7AYjQ/jsVrUK6Vk5M6fWDtmAjkhgK+
8cs7tFnr3boq3nIP5u0ll1Hj3Y/5LhUSZDgB4SBdSX+2zCMWPHfI4GbIK/PAjyWamKgXrCXwQ5n9
Yxgecrp2Z1h649zJuyz1Ys0b14VNZdjo+hbcRxt33OtaH45omBB5CFHtOR3QmNHuPHMgrHqfsjh1
D85wlw6KQMnQ6H8GMywW9oegH0LnkVLYNwr3DuKgdEiG9lmfHgsrYt5D1p7s7g98ONLqh8B6qage
spGSWRvx2adKvFIei35jNkiO6jszPSo5EW6Co6ELPe3elIOM0V3QhGiqAe35W9VunKGKkRUk3czC
qYwtDZNiqr2T1x9yHsLUk9FEB+JkItTYW19koQZGVYNbO3v0YxP2TgxZZEnnDj1MTfcoiiTXjkro
ZBghwawS2Sa5WpljZRH0qGT1H7tXsFLjvT1AKED6Sc8LTibz1el3lrup6ju7PVsdjXX+2DjTpu3U
YRrM2Ky6TeE9tfZ9NsXcf+67KhzKp7mvTgrYVheeg5tH6OwAvY0T+eYdDXABjKRKvZXR8hjc3LFq
cJD7KkR3vwv/u8nfVLDyoZyTASA7Dvcp0Gi1JiMGjQRjzta8LmEDhsRX4gSOrlWloasehrSZq8ir
49KLTP1UBNjbc0/s7m3UN+iYmCY7dMv1GBwEdWIBhjq9xzRsMmRlXHta6xPg2m7QhK2i98FQn7xG
JLm0SwDGWR7ZYx0b0olamWO6sB07vhJzEA9ZExeGRRZASjnAMwLGU+1KehJ4eatS0eCrF9hEILnW
qXAOVikPnqiS3HmkJdD7933w5IBrRHAHPTBPVjcRXbsbcWv4BiACKhqLYe2weMqfkM+IXP9Xw3/a
9X1eH1UKHep3Dh/IdbZ2WoaZGkgu/RUHCCPomn2Njxw0h3jNujGOTjMRobHQENkW0c9e07aD/Ald
AoQNb4b7O9OPMk9cQGoM1DDqdgjBvL+haRfZxdqxnjz3FRwyBxUAYJ628TRBmjp4KvrfOd3ICd6Z
FU/zenDWprZS/UrTx5VNP3iu1qZ4a6FtouNv5Di1KMRGTv/slqs8j5HXCr1553goMdjz3Ywbs4lG
FCy42YapWnHbQyHh0PW/irkktIqmYFfmXdRkx3k8j+p1dHeODy+Rhoq5CcVWsOIFV417BT/fyVgz
81DVydhvcjj9bofo44V7xsrE17k6PbteSViph6Zi8OvCeora1N6A5SQcqt/dNGwAMox056M0X8r2
XBpJM/u4p7dZEDeNWgt4kpL6d3O3dSvcQ9mxdGiiFHTuNTIjoTHpWaSlftRWVZh3GulETizRQhxq
fpv8NV4vGlsvrlCuqZqoA9NcMfVJKoKYpfAUXcSGuWvGyCpEJn6liDtm732CJXL6bZoeWLt38W96
N1QmAoeeoFhG6PQHJDzMvA9wNwYazEnjy2PaZzHFiUFufiW73yPQbL77mg+M2PzNBKVL587RkKl7
swsOVjsMYeA9Irw6uGkKh8bCy2hxYHQPeW6dpnxrG+dJV8QPKJH6i8jvigCefwEi1KNbwis03Mhm
fMea+twwF/vZz49Zrq1svh/0XxXc56p2CDN1YuVzGFCoIhdZZHbINmUzfW96tSrFczvtegcsnKDg
MqYxlFSFNFDEzWqCGkEUNPgCRbyqJIGJHcbw24YUdFxVkh2Bj36ZVVETidgzRYAJmqLNXDWbSVbE
Ls2wZu/ehDiXkcotEN/WkUP9FP539TDp9zXcBBrcVfkJHV7vHJKRfioJK8TRm/EDZbeaZ2vtdD8W
Rp+Ki6iFIwMJmZNc2nnL4VFICA1ORsQLOESDHA+5qf1wWWuhYNeaYeukiDmm94b+yo05Vn4XO62K
O6PCTWoS0ds7i8/gR3ARyvKdBh4XG79yTKY5+FHT+6ulFVPmwz0yGBC3Q9NE707raW7ehI/pyHzt
h4I7qrNuPwf1rkEbHO3gcORjiE5XnBK00SKE7amzMZpX2rMd05p97pytXDRw7Ju7rsw+JqddS8f7
IbvFFbWT1PvlGmA8l3No0mlnZh8BtJhQ6Xu0S5640iO96ZIsdYwErFF+XGhpE1l2r0UdAqbKpH1Y
avBOslo+1pTFLeJPRYv17IwrymdSlQ+twEZCDsPPJM5mv87y6bkMmju3b82oM6yO2I38abE8zoXS
DrKqN1rLwrw2iIcudw3R2Fj/cMSTz6rYdV8yl5K+KJNCnVveh7WHG71poACmZ8RvNe+/27TXpijt
0lU9IkIDL9Gp7to3YHlQxGqNSHZoH/LPqXhLq3tvbGM1PbNSu8N33RdsClsuszBjRhqanc4VoY1s
fk91k02kyFj1Yo2WV6/mhhlH6MQgZpg975CNA5qaaz37M1pINwlLvqZimpFn6VLxKmypbVwffVHQ
P0J6P+PLtKQcWIVhGLACXVpVuJ3S9x7eAZlaVfp7yXvT3tuDpYXQO31EOw0ma2imH5VBkQnyCrYC
nkPRqJTS3nZV4b/0TWnGTj2tPGCe7MldubzdW425cd0Cm1d7YLO9KTQDemZOPyBf7gZrUDT10egD
sAqhBk0gcsYFq6AHXLp9yHQgNlr6UropbCClwK2PaEUxrHXntCIyhP1QBzMyIQbojwqfHng+x7wc
trpRJOCCAR1m/mbAv5J6/1oBVHfIu+HeE9jv2Ztw6ycIuUZsqcYPP4d23yIpl2oEKhiJL7yX0eje
FeWvrf5cmTzhgI8wds9cBQopHJ3qBY0fBMtKJnaQAhGGv27SP3REO46+HQOL9PiMdvwRMJ+URhn7
4lRx4EQYghcWQekvdlusMpJLtU+kU0QzO4yIVAJtXyEgAdlCqIoXvfmphIlyq0WstMK236Y2i3p6
F0ik04TclVP1MVEWguo4KYRHNMA/beGFNjNW4It4cCo7D6u52lfONIUp1GPmoiO5f9YpXD4dZor6
JHXM7dg9ztDiruydP6odvtEiotxn6j0Yd1OOwBIwnhffGkgZlDHoBmLY48eRMh6KbnhE3BGmzqau
XjOtx6ZeWehXm6eftE9Dlj559m9e/hpzJ5yHjVnce8425Tt33FlgrAS3AEmnrea4cR0ga4VqIRlS
hPgQCxwjac78ntX1S9DOvxs+S3DibKyu2CD/m2RqTDTlxlX1bnXvQZk01Xs/7lDM9W2kM+Z5ZzQ6
IpI0Xzn69Ax1ozWdbWsFpjMyjuN2yIoVksgbN2vfeEn3nv4svXNmd7h3ESjTTa+9F2MDZZ/yLtWa
auMaDUHXF7xFXB0QSp4UzhOcdbUtQb/hTnGa2cmAAMnbTEG50/N0iB0TmcyhXLMq4jXywFqcDlrI
SvvPnGlvyzoMc5rkxUdvRAxPaZt7yBchhok99AI35mNTeFFGEahyFjXg3K3Q5mIhPeXOOmmy3WQc
HPxfJsCSi9BmZDyuhUEaUaIcGc0pwhYXVwmD9YGhpyDixt/l6eMQtIlCrkF0BpmaP7akW0ttefoR
yClUgfHoGvJOUY8oM09QYyFBjcxuiQ3wMtevGftV1q8BUzFNIR7Y/q6lH/NqbReb1Hoe65Uy7lm7
nax3jnyt6I9Nekdz5E/eqvRRD15c6SajkkS2EAYu/xdH17EbOQ5Ev4iAsqirYie3c7wQ4/GYFCUq
kAqUvn5f72GBxWLH01aLrKqXai/XaMZ3AlWrBr461br0OUv5Drn59Bk4l3oGxDz8BqrFqng/F+Ba
W4PxIJGpCeocp3pcjlaVgiGEcuXYZHxe+d0eLCVHXV2Ij7nlQqKjYi0uYVuSrWr9wtmOIaZC0lbS
PLuQ7lkZnrzGYG6+8Pl3nsKPIZo/LLXXZZm8DD6q0x6TAwdYEDYM/6s6Np0u3J5t6ELiKlL1s8Va
Q4dshxnHELkW74ue5bWZvVfTtAUyoYuO69xuTRWb6FFT/4xG9bYedyNwBrjXpd+Po3UvehBl3YVF
ggGnhxZqYSJccr1MvTo0fv/ICPtmWsbA67ZqFxjMWJwnLUxoAEjmhr8nQwRpKh2xHM7v7ggCRLJp
a1ukUmxqwg0DUXQWrWudgkQ7+oQXMmjuBd7NdFbrI2JH7wc4FdqgfbW6e1lpfVI7VEKSv/R1jSLA
b3qhKXrzdqy6m2c/uNQ+Xvh8ae0OUqHzVpOyqJd9lqAH94FQ+kleK32gHNSvu/wj6/blOgPML1HF
sD4g3ff4oxE4RE6SaT4+xnI6Khrk89h9b3X8tkd+tWj2esO/F7IfkGxfkgTfGomPoRHPvXQQSu35
ZzUMZSTHLo+H8Y4Ij/4Cc0WUjF/NyfjkQrv71dOwTb2JoIH1/QcXqTDA9DhYhUXmzUBA6LqiQlhT
/xr09SuVUGslSNeJzHklEg+4He86C+Nn14VeqsLkcTWG/21qH0pWO2Vu1D1Yd0TDeJq8WxNONj0A
yCFQ02HWUn0WD6ha4Ysz3an9Z4q6dI/DC5ZLp8YMD2s0kE+ILpbcbCpIsSXGzVYGOr4Zi40D/UE5
WheKs9shW99/UIgyNi2/hrENLv3ahFkkRJ5gcp5I+yMdvOPbUgquPtdNVEEnjnKaX6IIuLG6+o19
ACJ0J4X830InlD7yzrwEZH+cAvu9I34BWzJjMAu1lwUgRyiudi1ZFrMxzDruzGHeeUyVrUZMdxJC
AL0q9w8ntAyJWnNtiKxWCN262sE/Pc7LL+3RaS+2CGe/aGfnu2bzXwJp4+5PTTWufCwHL1RnJN9u
mT/u8eUW85+yoQnKeGnw1QlxkBEQ0mQoAT/fJYsTZvXuzxhWk4tmW4SLYUhyqsmf2PdVMfo62+bl
pbPTq9/rU4hjE4V/R4Cvg6TliLfZC4ZjG7/z+RtbOUi27+Dx5vaAAESkETHPnKOeJIXy4xZJMnX8
twHt001O5tRNkNau/SWeUzabnwfeeJ4V8tLNV1D/MSHFUOFmMxZjjEaVfTxnBLW61yKP1G0ow+0E
gEOErcpRC17XdjJYODO98mR8FQsAgYYf135ecHVbjL5ynEFgWXs3xgZD3B5d5zh5n+bDpHGa4TkZ
lpzC8yx7NL/e276+r/DJ1c6DD2Qe+xDLZVwqmnxvagb9sB0nX0c5cyC0Wt36rpsI0iRB2c7rARjt
wxKanOtwKYiIM7C/h6HBhwbk0KQOSncvVBr7w8FrhqVqtrrNWwQSYcN0bn19dbqTG58D9i5hyl9B
bDkzz9w5uWx7UAyACBzEmxiIp9vELzCupc4yo8JSLCmZoPvEAQgW+ws5xisU0GHqJMNjGMp3otFV
0f2fK6IXtw2fbA+sLHF6k+GxGegrQU2ua7ENXcG9n8TobIC4VHg/Kkb3zDMf8K9lNPNC2Drxi+zw
RE6YeifUgLDHjLG11VhTnbFp+dlHoMfNSC6N8wURX9qOW+VtQZX4Jg2ZrbS+SqDtK3mZ3XvaoXiy
e69r0ASfYyCX/WaL2UdJ8i7qRtgBvIjrNSXx97hd6w5+sBapSoqkHHO+EcqkMvH+2tE5W31/uxax
baxFQQP7uJAffmuXPcRkge/VvyzmBQpv1i1LitOQWv1oyQ/zHpnvXKH6uB8mfV3mHaf2NVFz0XRz
QcOXZBwyhm+rBToTFAjiQluN28HNPZSMgH37yZHKD8Mq495p+S1rgCFAbKbpmJhrK8+tfgu7FvDV
UPrjmnIPU3Ww7dkUA+l3+0xMttyCoRJ0r6Z9vkPB8VMClQhYelSFEb31GKBrV4mPYbe9OROXdBV3
3q0atact/gRKaHEIpL5OMwBvfWr4Zzx9mPUvXfFiA8ZekQmHsQtUC5oWi0l2j0szOSUipADAVQFz
H240co1GGRl1OIAxgMr4a3TqveQtvhe6e2429Oceq30UTAgUA7e3YTYa6ly0UbHhZunAdvaKjMWM
AsDq6RJEL2Dz+n1P96TF14pd8N2v74sjOuZ/co3LYLVoETEwkXxTHdQBVti0IdwHIMn4kfKt/8Vb
G4OZiTi+RbPjPsKw2OClCBqwo7HGr7I12MgutqxJ9P6nG3vtF2wLAW244RJHVQj8ek/NBtZA0xqU
7zqjcKxLLO+sDDwGw34EHHRy6FVj2YVOG0TEiYxqf3txnS4q/IgAUG2x/Im4gfPhzCNdARDHMVoi
rxaFt9/EvuouBhoQrPKnn1FBRpuyhl8wo32RAQChmM4LmC+A7X+aObnjQ5yxrn1cB4knfa35nrud
j088VPs+53gb39flq6+/k64p7Yi3ZHkQ7I+aQYC9T3h55Q3WhYrC1/VDHXtPPScnOcT//GZ5mvcA
LP9p488Nw00SzQZ/L8vB8WawqzxD5Xsi8ETAUXtSTgQAuhaVBzbFIfYVS4xfp+lhQIqmNaC/dowk
YYZV4ekw/xJsG+nnP+FtEHFEbtoFwLgs9miutBLPFItDU4lCBeRIGYj8QZhO+Erxm8aPHVg+N0Dg
LzCfRSfZbG8lPkTr/W3DqgGOQJK1INGXaZ8BNUsfUgPw+q1PChfrHSGIxy11DWss3uwvhAGR8mi2
g0mceJhPmyiQBJLFzbGPz76hIO8xy8m4O46CfyxDWIEwMeJ2Bdv4Cv8Iw8TmlmGDYXF1GZ4nwxGz
kzsXXvJRqyZ3l+6+h5OHJizvwy7ftwcTPdcz6Mf6rNBnbDW/MPAIdQRQLUyOczuXCMGsMHHcJZ4B
M+sKk7YTSF1cx1i0+TNosK4EPXzSmK2EdeyOOfTscnc8t9M0A/RnOmVgUghhD+iZSL/lLAp+WrV/
u1zkDgaQwGDFpbLZ4oOaI0GO9JPydl8Nw1qsXoeve2927xHrzE4bPKcJ6hKtcajsXwmeb1XPN5GN
RGs4HSRwitXcAZ1MdgVVxlyKFovG0TG5KummFxOuAa0G+DENqo27F7Xe9mIeHIh6DOCLjqS6gTpA
ddmg96MV3UGa4dhAy24n+r2FURZi1FW4kwib8FW6MRTxIUDaeBtzFIerUK6N3mIFSmFuxEO/9eYo
5HgLZzbNWQnqn6KZVLBEYVRbgyQNkC1K67BYNM0UXqgJnwqCk4JzfbdRivmGbP/W2l70DodLuvok
9DLUWvTJlDsgBZnPg9d2x/0o2YqTj0Ro0k3vzridsHXwL9v+tXzFJc3lLUFi9a6kdpZntMgkSUeo
V7HLBWvEvTT0w/7DxSFhYOtstzOceKcim3x0NXnm03oik3309uFs1f7AmDn48/ZJ5+ij2+ZsmFFy
eXSIe1ggBZ+PSKZGxUeIYyLVtwNkvWHR2WczSIUpSwDgKk6zJdjLeWXVtEWfUd2dKKbCiJMHXIU9
PMBL1jAH8d3J75h4d3qxL6ACzy7a/4Z7D7Bsn9aZFWIQ91G8Pu/Mv2IIw3GmJZZO4Sru/oSCRYXE
jDcEEkxVsDio76IEWVVG0EYNy45XcM47SpEFKM+zBCHRYRSyy52zQnMQrgvG0QEOnybKSTyAzdRR
nTWAMxzrnFfpnayjshjsKZmaX9Xz37Fuv1cXzRQKiM4iVw1oJwAbTn2PW3BcTjFn2dbvZRIZDEUx
Dj/mIU9nEwDdImBMPDX9LQ2qNUs2eIymHhl+/bZ7V7j0W73mjVkLfxqPQX3y0J865pFxjNr9dKQo
6uIRAkMQXNtcjkaenH18HyIq88WLcHiYRbPjlb0HvG9X58SH7QGOAcSkD/jZ01eIA+qhX4LIQgPU
H3lOA3IVOgHsGXT5FokKYjNd4BJfMzjxVbk5gcqEBak7z/uZYpsZWh78y806Mi5FNP5rkz0bXJMz
/EIG376Odzyc8QBLTCoUUAU+HKdZ5oga/4on8EdkFwe0Z2FeQ5MR8Ph30K2beUuSLZ2BtGoqcfje
udNX2LJRIPkR74mGcs352/PtNE6hVzWuD3HAWwwyQXce+H77uFj2DW4fZ2jiL0h0r5oYwq5xxafA
kvVLGI5ZvIOwpQHmdpXugM0nNy52GN7JCPnZ7IAVN5JiUV/XQfYln8cB8jUfLfRljev+vDKEeAhi
swmGJUyb7wmvcyacok8eN9Lk9dQ+MR0dWL2EoNY9WwbLJoueo6UT+xafbKMYSFdmc0r0IfKwHLcl
pzUC6jIrAkzIxy2+tqtf9cT3ihqTbTZuMi6nKOwy3+PXIWRpENT1t2Z6uUdSmnhoxRAUJFnAKLOd
7l2BzbhtOWwONEeD4hU2pW2HyU7dUbNhfGw6DDpycu1RqV5da2IIKtWC4zbuLeTnlhTG4+oIaxWa
Zdz0LVw/zpayaWv+YBEbdhQTOX2ia2oe6SKji0AM4IktxrQnSYTz0oQN4LedMbUUfO95kA046Wc1
AdDz1FTjKgndrzlA22IaBpFFHQap02D0dAL+sd+ubtJGpmL9JuAYACKIGLPXJuq7g1BWPUSCNEW/
uM2W1Rb1wocFNNXC2hNc4HMRKBWlW2P2vFmX6OyFIJLjmo9Fl0xYakbdaTkGg1MDZAlNibVBIa5h
wbGmIAiLMF7DQmHmr+qWRseRt1/rmLilmrs7o8QK4R5WcT0udSeKiPuoHjYIP+rBf4jRdlV2h4wM
+XU9QD75C8B/rVgAMZnxORSVYE3PQzwGXt4E+CtSG7pbnfHQXzJNISFEysP8Mu1bWFiPov7xYfnn
hPCQeR6vgaK1DoCxCWmLIV+hTG8jH+I0PFV7UpOe3MwN0bcswNnKoPeX47hvYDzqFpxHWq8WtE5U
cydvImDYqI1tWnuiPzLOt8Jj2lRNdKvNAL+lMgfa3EGD2WYzZGuO2/2MPvbD+e39AIEF3E75OIZf
Tn+dNBAkjXTGAdNpI4V/Mau+r3cHatIaSuT+JxKD/PSj9r7ukb6r3f0WSxPZ1N+UQQHHVoA5VFcj
8ZCt2z1HEdq2PXEe6OadkdFeLcmvdkye8D/eQGm+zxtWgBOnGOL92NbtgzMtK9guP68H9KVdozVE
jdO97Xo8cA99qIvFXw07ysWWAxI3cfzBFnlhlcj6flnVa4OFbQg6ySChqQJJc/SOP/hmnXRaAFpb
e2br/Bn27e/obQBjnOTY0DEndr3EUj2HAMIh5Og4YIkJ8h96Vsb+sX2CVFI8BA8ihMTCiefgzzZQ
pXVYA5w5Pf3oowHs+nwfE1Y4uyiHVfyDmGDF5RwcnM3moTu826ExEAWa9xXJIlAvwCMafXozlmpP
MLghvtUHvcCqZgrvSYiDNRhw5XT4ZSp+r+voJMM5vNitD6AjC4cSu4i9gwYziDuuEJxjuy72+gR7
cAXnJu93yvCzOASdrddjbBxJcpVDCKEfc7ZDt+31gdhwMdBQbW2EifnGQY2DSu4IdG/pFA1/A4dd
aycsOD53GN6bxmQrMXB7YSKohwzJHNUGYWkPhFqsYcqxcZAlCZgAkrkNvdMA6DhUCMvwrwfmJATe
euKUrgdqUjs5ZPwpXY82dDI3mCC5eeBBDfXF9xg8ETMVnsvurBOrFIx9QSOER5opYxRzHDFV2ztp
bJEsxFeC7VYS2kC2DRiQWYPwrRVCECbOEOm3mWGjreaN+IAERV2haXuJffOPdM5QQomcO514cX1x
qZs6D62bBeGW+jtPRXIHJ3I4vTcdJqTaP/GBnP3pB5137voQ68gwetYC49uyTniDF/6zSwf6QywR
63Sj8sEDGu8wWblef78TDXrMB0eI5Q05buQLbruskX1ez+id0DetaMDQkmUcnynkW4Y+A6M19ngw
M+ReDb1q4C/P0Tzf9wZTkN+DHETxHbUC0oBpxBLnhcEY6jfmnbt4XMuqcQlD7teK/gXLV7anYGmq
Bu0WHbbcEPSO9VavOHtunLW3yoB753nDG4E1gXfIncCM5tNUeZD4bq47o8pBRjXu0ZTG+G2QAHB1
KSqLFx0Xqo+rjzu1ecNrh9yw8I+GNTdYoy+RRG/tqD7UIj+x4uVFGn2fuJzm8A8/Rs70mgj5ghv4
VQslslAagKDQw6VdRL5b0cBW2nqfeuhPjl5UCkjwn/W7L1BB6hB0fbbz4LjC3gB+Aa/vrFR4VS7q
dRNR9ih7uFmXFldEnHCTInXns2MhMAy0eQVy87bbEi7IWOehVCFaBwlBIWVXf5JeOhBYegPayLwO
539AsZ4M7qQUwxwuB7+O0nkJSBpKj4OtduHR2N1Di3ZLaq9afFHIXR6QcoKqz0u1QUrnyvatIfQY
e6ZaO8xiy1LOW/c9mfrUR/GD2aI3S0GJg/FFdwv5KWnsc+9iKjby3fXVBujffuodpGYyRhl1Rw5Q
8qbpIEGJd+2Bh4CmWB2UKt4r0fqlRb/TqLCIF/KF8AMsOuHvANGzVUbv0VAfYQ99bIRW2ZLUI0pJ
DPgriFXmKA/7pvnfpR7vgS8g5ZTIBHTmhPs5/m74GIHoop+NaeeHgAMVjOUHp9Gj3VccVgjJmYak
f2DPSEK1eKu8O1nHfSaVK5CzQTnA4nZ4UkEfw77WLAfe70PV7RSaDKRNl3G8QGsDrSymu+VF9wLL
g6e7bqGPg0BDBEE5eo2gNTmpxzXfasxRc9xVsl5PfAvuJ+iuo2H67dCfm84p93b5w5v9Y3PgVhdD
rgYIYgfwbRv3jnhrxoxFGvYzBwNQzJAJI4B11GcYjXO8k9fOFVfL3Up78xNl47mhJHc0PfohuCkb
vwJF/m1GZNoOnP0Ys95Pw/DZet0rsKz/JQtxTcB84SDXEcgumSdNW4q+KUm9fo3YRBT6/UvMg+dZ
QHfd4qrV/X5gva7mQLyZlT2CyrjvhwRv4jihN4JaTu3qTqsJi8+WZ9tb9JYsePGH5qLscvED+G/X
rn5F13LovRX6KMUAPMbrbc3KCnVStM0FRwQVBDSSZjzCjdG3N4yVN9BrmkRUfdBwwMtt/BWQW1NQ
Gw8TO8Mi8mLkfsCxJnfj9BySxa5lbdDBQ5LpZO3CZCkncAZNAnVtQ9gXTo3AA4YDZJT+VPlokLI6
BifaoM5BQ0+bdwSf0cs+eLKwEoGji+tAooFc4ukr2Zz5pOo4yryWA4xFTGmK0rjio8i2Ljxn3yt/
X9kz0lvoVFnuRGhWmw6C2cgf4ZUPhFk+0IybVGx7K3N3ghblZd/U8M86FlAyEJ4HF2UnhG8F7cGv
YzXPcUXGSRnCvAArXL9+he1DJ+2DhkZMYxN3CAgGxf3cQpGkkLfZ1vsTrZfcN1FZU35YdnFl/vuM
e7OLbW7NM48XPHqUkX3EMUL0IYlB9TS5r8Xr1Mtj24u8BQfOekyCFMps3j0FtCsRZZhx4hxouMBV
AwV6L7J4oQcWzekAggv915OLR7s2cdlPYNeh95M3Jpa6VTAvBwikPiIuBqC26tElL2P/rx3iu0RZ
wGhQ03ScPdYjYQfl10fHRSdN0SOS+gVHEKJRBHJizjJZpAFwKgkB2gbQkEmglVtLb3rA9QRFZ4mP
91G3PQaGGGXznlnUfF1AUgqR/FuPd8N7lkDO0WQmq59ye1HAsHlPACjYDAGwKbbHAmDd8NbTqo9R
TMfPvV/uCbkPqAsOSGTWqGPrb/kU0j5Dhgx7HFod3c39SKvEXaC32NhxF+NbDV0K0pmzyJtz1sLj
C/Xn2CUoVwr2k/riLghWbAyk9bt+xAiFLang985C6/Fls9im9EVqAuXqBjT7ew97sPKfm19DoDyj
2eRFH0MoRNU91KjQcz800FxakFFiZal13dxOz6t66rFqiA7tM/eaamVwOc1cZk7b/R2RrolNcD6o
gwHrrz0Zflk/qIEKRQOU0vGQYxMlrWwfXBD38hQh6xMiJgD6DXrPWk34On6QoVy2My0cAVPQcGrg
W5i9czu8rbzPqAUhY4H6kVuHylLlNjmPztOqsGsEbZOrK3+mr8rIK9Qvp63BcN9CAq/msfKBPxgC
LLOH7UzNpw03/2ZfJzD36wYRIw6f276Y/Qjsu0igotfjCb0lwBoIxWkErHaBChyMBVo1jeEQNAQa
3/HRhzyIdaRadlOEMJsBp4TTYptAYqFxVOOxsdPnNthMrsEVtuerh/Ma8OHAXJzbRryv2gD+4FVf
LwEixH87j5fRkHyAQHtZ7bilfBQaAk8sD0jGUsaBn++dgTJIqgvbQdNtqEhQeSfQvlp15Y546/uw
Pc0Y89LB6zdoMycUXijY4riSgwe8hl2YFIBG3EzMuIOMfg0Vj1K7w8YQCyazXkLvgdgV9PgjGSFw
goo6JDA5IVpAZl6k16egDx6w6Cp1gv28kfictPGxDnqNe4DwkwWjkApnNiWhUC/dSIZ4DmaMCiT1
oTnZA/TmzD27EMZMgj9zB9GTPeIuM7zrt0UGXaFvXhziQoVqr8O2HYMVesKGwYrngkCmfY8XgHSw
TYgK0Ge2uUBQJJyFEMG7Y+rD5Ym4/j8tTFJrg3Phw3Lkp5gJljSw9AGr8uAa0yiQvU8xWXTzS8Pl
C637EEOdgH2ge25He3C1CwmNPJMRWftDALAeQzEkORXyqk8L2Yp2Fbn256c6cj4i1l56Bz6DkENP
siXUZLpOTlauV0jW4DGZJ9iGEJi8sAjcE77PaWq7EtQ58kMT56CpRQdA3zpQ9vAB4Xg4M4jO2RFI
j+7F0fXaDXsKXV20Tgya1m1MDaGbgIMLQxmaE+TD1w0MV/7s6Sfm3D7KDhNGym7GgKAjmTdvQ8YZ
5goM9wP61HB43YfZ+6YCPbdZDOg0hvsS3xUkpbGBIHrHFRGX467ho9EtyXvMG7mjcHNvpH6blX5Y
J/drqSENpy0OSet5BxKEayanvgPJOsvCJfiyoFM+BByreiPMIxzkZadg0k1NhJqKB5Lc2Dsy87de
rkm6jyG8Nb06CQq9L26YLjcqrO8CD3KZZZ9pOgf+4wSrKtXLUXDxiMQLrBwe9nfMHd+1bE9dSzN/
gZtqduPnTu5YFEzNP1i7Ekz07euNHctGPp4nOuVk234FiCBAR3BwCcIPIOG7zPhLWAyEzlch3Gdn
9V9Z4NLXMJr/QRh91+hx+5qh3/0gcs33UGy/mM6ig4QoTGUmbJoikfSWkMd12SIB7BKQcATvM47L
a087DENYCiRQrwS1kAv4icmBdEA4IgPz7cEVgmtowOJxoEEFX5e/IWuPfOl+PQDzEyhfPfklACEo
+wwYbS/t+fLhSAEJy98xhtXQgK6AehkQQJQt458pPDtemXil110VvC64kyHRQeNE7/v9bkH2Df4w
EC1AouFxMZfEnYoYlCiEC9nkAXCM1J8t3p8Xzk9wXd5vkGWhzdL11RAPoCv6azxSdEzXGo8isGEa
OhC6awElvG5hs/EWPzfAMdvkS3i/uqkLKYIsgLm0+wmBDgzqLW7xMnh/huShWSrkF/rQo+EmbXV3
MXL9E9RPXMpSQwqrPZXc93HEikmTM7owSNuC7qffez+TKDQaEMu4V0HcrEfRYYhkQXgkvpPj6JTW
erkEk4E8V4n0UDwzzus/EiYIQDdl3OCBmmgNLoDpIFT13aT5nGIx3e397h2TqY/vzehOCHJD1Fbv
AIAPv4PQP7tkumDmu6wqupsGt7Awq7Gty4IlKkPlfO8UkmpT+99Ju5UgYSvmgd5xUWIWCh9v0Kdz
iHtmH53+1PLWPG2DR6uNR3gNY/sa7Pq8mAC1X+dxRAqns9WQtFAxkHTVMzQPM6Qs8H7Uc/wyDeS4
4Xrn3fQBnbk6inoE1AIAZwqBkLmbeOzC4W4DBN6mnd3I0cU9Y1pyaHmcdYPjHTq1oimXq7pEdDqE
UKMt1jm4Mz9ynA7Wgjxc5os/YUynkBjhQsXTArXTWlJR2r1Q41uoXchewety60P11z6r3KL5DEYB
wA8QZNCcBG4Fb0LDOWBWgx7LABpEEbBtBPsLGmkxdn9lTMZ00MG7EPa2ShrSW+YX0Za8hHI+eWtf
zg66dQ9mUiHvvCCGQVrDbwQIq/WOAcy5wF5LJ0kqPo4Vn8TRx9hEaJcrXpIbLNuisbOwWbiHRR2j
5qel4kUr+or1pk+exZ3m/nWhK9ZwZi89xtPF9Z4Sub30qj5uIHLs6MGA/2RROcHvldG+F60xj4lr
7iIJJerNJNkDi3je1XiJxJNc/3bwBq1nEDa8zZ3pV7NLF0JmxzuMvKgqsfc6YFpHkcIj7R4Cmwt2
RSGCMOFZY7QAUYz/zDG0q+UhWt53kCU6rERTJeabOx9atScUUOm+k7G9Ni7avm449ir5shZW9FW+
QEV1mkmDZ5E806mrKPkeTJT2cDOMMO6izqUEOP+M+3ZLLjVkqXIEIU3fTTMcqPOz3ESo8xxlkImG
6P32tA/HcqOwEW4ear/dCyrB7DfzC9mXc9cjvxrMiyT8cWtwx0DhFyU2TSLy1PUNwOHw6i5rZRbn
PLfAAgaelE4NSRgEiWSECREcxhs4X8jeEvHC45dhgKsNq+zeEuynsDvMfH/rGOlpCZx0F4+UtPnr
wYbTf0wKgsKM4+B4kF8wExXJMqTIki0tgoQDLAJ1CQ7VOiJUw4PDdoETajkJcHgzFKANxZsIw1ob
KAbji7Gpp8JX6ArwI0DyEmf6ayfwA+H+OO/j49AM/xI87gRqmaG7+vjVfFN50aXDCecU5a9S6pGz
P3HIoCpxj5v73HdLtkhs+sYIBf2WpHEGfdxqP5j2M4QjQhQC2ZxTl1zi80NcCXVEaoMzBtzMbd1C
x49i+HE9t4ghr+b7G/DnkiJBgUDQV6vLtnoVRTrfFhKsAsbFT4JziNg0EfZ38OBEEZyTtfPc+8hI
2xjMLhKQ1TL/av+0jrac4zd3Pu8UnRrYZd85srVS0T94A86oSLiGzL9xuAtWjqVvwfMOzySLfkMK
i1YQpkvy4QPkAiaqoZba698aepdEsLz7j7Tz2m0c27boD10C5GbY5KuyZNmWLDnVC2G7XMw58+vv
YB/g3LLKsFF9+6mBbohm2GmtOcdEUeaMxiKPi1mKq1xBnBNTozBR6AlkUrkl5p3nofx/b8N6lvG6
w9598QnCrOxi56olRasWX6mydXvK+vJVpPveyHc5Tv2sruecDZ+CkOqZT40Xy9eml8MiRn/n8Ccj
8c2o5ffrLsZ/jKelT56F+qBHnILDA7qrKlLQJFjzRjzAMluzVeGkugsxtIXbwRqXUVssrFR51CJv
puvPwuJ8HqKekpggMQ+aiGzITJn4E41+b3vNCZrpxuxQV1CNK7q3vrcRvyqLZujQgYX4Mlgd4tsW
O7yC+a4ZHlXtvtcegBBEEU8o4oTsRzNzCvVQ6IXR5UU9V7U0VJ8rgyT0uH2TZb2pO3TrpUNXnHKa
skm9JweXPTuOmVAfvShcIQ4+usJAYWZ5iDCiYl022lUs2S1xJl54UbHSnEfTQ5br0akdDk4wtQ12
lY7vq9gMVXoTcR5mMdnJEgmeHL27UaveVMWZK/x1oNuQzr01lo5m53HAqJoZ93n5K3XMVaU5z1Wq
2IturKh9cJ6jSriQDlJSM1tncbsdApql018yuazWJnbfADsiLLTQpe7+CKTENm9ygdAJt3l6S1zM
pucI5qCgyxN/Fkl/nTjZKW/11z7SnqKB4SoYS+EPPTXWiiv0pTAa9iSDvg37Z9cJn4pQvHVjCjvB
kbdaEW5NXHc2q8hAtTrUWX5b46hnztqk/mThYdcUbx6nwQquyayw/X3birmMmy2d32PqtijVH9vq
tUZpxOn9pvD9F6VEFVolb8MQvZljeeMP2UvW91gzOJMr1mSWaOF00GYTtOEK0hOVYD11QONxeNEc
dtB4nO5i29156n1ET+pdyKrAemWd0UIFoEPONoXITj5Ii0wFfFKhjiwE4L6Xh/O8ixdaMq57i/Zg
mV7bPbbywtzGhblUqP/0Iw093AN4rP2XokFKFIh06VNRm9aFfFobnGKm4PcTfOEdGrQAIgwbb+b+
lryzrvIXSoprK0SQbbpaPLds73mwewqsobupx+hFUUaUYeR63tDiNUFagODQEaP2kU4HEH+Bre9r
2937gQHftQ/lpN7q8HZ5Rvnc9to2yFA1+T0dA9qqrniIs7KgzdWw2KAwyMz2VMXWT9OhdhmZM73g
MXMkYN2xIveKrutSY56OE2vJpuPFtDAWe3QxRII9WuT9VWmjRc/dce4qz303cmLnSDSM6rmV6Nmt
rtyjLL+VItxEQX/ryHbjw3MATboaG2fYpcW4UUuJFKGrkS+Hll1clVoWNrMQkEsb6jhhKPRQKdUW
raMniIcTE5CMyS7dMX+aqX1PaSi1nxpc0Vbk1cu41+tFEytII7RjFPYDKvFRmQxAR5FoWJm66uT0
PUD3FBFhbuesTRVKUZqSqxxzVqoVmzSk5IZqBK99tWgM6sox2loXRADNuWcfsKaOJKkdflqKeLY5
XibSfyCReUlj8F5Kby9H4tOwVqeqttd5rPQ/9mgNZqURHM0WraJjskW04nmYQQXzrEU8POT8Nzum
OWwcAfZdpV11G/sSwgZjZVSfeLAYrcedZio4pcQsxvZIYWFBQ3heleNcqcU6MZtVK7yNp5m3sSxR
Kdtzt0PYoeYsdcGyGrzz4Lfs/JCt2fFeV4wbEnDwbtqbvmu3tMhXlu1fjZZ6sMrhpYibik5X/e5n
WPKqLF0PrePyetHXUzR4iIIMMatWojir3fvW8jHCFfWMLwfxqnEXGdG+w9QYC3cV4cAejWlVkO9V
hOc4q9kjub6yBl13sNmeBIay0XTVI9czvaab/IoXKl0gCAFcG6wCK/uFaX9Zp/ZcwYRREatGwR2j
cbwMdGOeRcg0FIQWJhpZmlxUZ8C8zHUj3lQ4J2Rk7rIqH85pjshz0BHSs4rKurpWPVpFjlkgkkC4
VfUbx2LTWT7Z+qam3qAN5rvoOYqOjXpubHutWdyEql8hQ3oO7Pzaqerr2Gv3nd6lS7py68yNtrFX
g1Aw+1t18rf2mrdF5XtbGNkLPUlrVsvI58BmoFOCazHU140d068bqNN61xbagMBMrXmHRThTjL0W
KDcqvvRcvVGik6a/x/0ve0RlDvLAKHbOGNAvRE5i9JynHXU+CWDlyLlcrXTsue6K0NFV7OydOn6w
XPx0UGmq3EISCV7PbL2XwLtKxVvdppvOYw/Rm2ws0dy4o77N+x9ovmYuLcrRvS/Lh0ATm4aGJyJx
TlC3DYbIoTCWI+6XAcFv0b24FNyF2997LLNqO65Tx1/aSkxt3mPPwHwCwyoMqsekyq+67kcvvYeo
Q6AX4gOiQJDNrMG7m/qfXposu1659Txlw1Tvb8w4F9RXRuPeHUpMvKMnWSP1rNsYovSQdHjOXW54
/r2bVCMtVOwDQkVrMWt8SCTB1MmmdCpPSqudrNGvHpzItHmpPiVbLADpsogp2o/JQL+1LjveIkZT
oZPPgHA2o7jgWw6NP4FWMRIdRAZbl1coNrSbJqMOzp7X2De+TO9iJS53rh4ZT7nH99karorQlDpd
WLbqOrV666YTsFpc8uhmQZP+sn3lvTSZOcNce+9bqjq5jyaaPNdXPH/gRVzo5+4YgP5Su6JAk99a
9zjFkUVUAFXmXamCqOrt5L5NVXYt0qjU26aLnOvUcBRALC7pVnFg1HdFk2onx5ePrYM4XzdC/8Fw
g+yFhYluamOPxRNNyuRZDTUXbV/kRcfALfyNFrX2s4r30VwGyMpQL7sOS24KoH2A1VJ32RqEVPcI
bIynKREJbke9eqSShw/A9sCh9b7CmQCL21zXREhxtq5vYa3md2qDF3SmtqYlZ15j2jeuh9yETYor
V/TwEZcyT/3T7G4eG071m6HQkfxVNUBTxjgjJcNODM7Jt1N13hswdtHlcbSiD4hyiv7sQ5xWDB76
iT+HoLcRvTcpqQKsqBKRRT4uQ5vhgpDjZzuwpUoKSAACtReStchYSCMo3kNow3eEKNd3uo8qrgqT
h7IcECYCdauMXeoEWInHIOI8XjZUTgMZ58G8SUH/RGCQizbnsJXQIp/3bRw++biKFmXm9XQcYmQn
tVbhwNScnlZ7zQMEDWafnTyn5VlooFe+xuJ9wiucMs21ifLHyUy7IAHnuUGPqBv0k+T8K5etvsm6
vwc7kpcOmNeyNGDAxgWuMJI23oYk0iFTLjRQTd/RsD8BhZIqTxaxoWr8c4lVN4k31v0q1U8Ahir6
Xt8R1D/5fUcQ4TjlIxFVKi4yQZJIdZ2ocuxTbb52oMC+y+/85BX8/vv6xSuwQPYg9ef3Y6h/rot0
YevRRfv6PX9zE/oFl1IrPaRvKRfRgn1hbZTv6IpgLS/QihNP2NGJsoY96lzAWgW5t3SuLEnKyO7d
s78BRP75x5salpIJ82wTwW5dPCF7cHRFDxr9NGEPtnay+frZ/EmC/fjzF8+GfrYhKp+fV/O9I7ft
uO2GtYy+i2T57i4uxgE6+S6POaGf0vFt7M/B69d38d3PX0BmRV7lHtBUHfLRJrlO9W/e8KcPCUwn
GYwgQQnR+wg2tVpm1yA3+etVqkKcTmfGO9q3v78HcmQsAaZTI9/nggTq5pof5SEMWCCZMwcWGDaz
f3EFcrJVQ9qa9kfKYxBWaRKEjnkysG/Qqkyyvw3OIy8PD+x/LyAvnlOYjWFecYEGh31n08es/xr/
amoE7kiyfYgN5Vofr6Cg9EfFKIzTAwvJzHK/y0D67EMiqlLqBkBWx7qEv3aOjfc1b6xTl8XzEkEX
3a6vX8L0DD7OFuBxIS+T5WFBoNcunlETGZDzDPz5bXczosdNtt26vHPSvx8RHy5zgQxHlRB5js1l
2AUbCySuX9/Fn/O2KYgC4CTEh6Qbl4GPVdoVuEhTeVJj5zqim52s+XO++Zw+GXbg7Zn9p2FHqsrF
y64tTW+T3FFPhV10m8zQaesB3l72uo/lDZ3ZNzf16fUIy7Z0uNjGH/zwwsi9js6feiqdl15E8653
2aYEuN3bxV8/PltwjSlX3oRZfvERdIHdc9/WcBKt1XnwX9txzx7UfUWnk52/vtYnnzRh6bYgsoNv
zlAvnqKso5w4rhpi8gCjdGm133zQ4pMv2qH+iu6L7NKJLv1xTJa6dPssYw9iV6Wy6i1HeUdBxBQz
dFVPXJzqwoEwOkPO6hFDFf6faEu3j8Msvpl3om3kTaOpzVVN2XEtaz0HTcVhbzmgkr6l7BLd6P2P
IdsHbW1tIlLsV1GEwlfPCuMn519Au3hftbswtPr114/uk6+cVEu4rgaiEtLNL6ZkRw6+ao0ld8bd
OPF5oAptY/H7+iqffHaEwetTyjOrPN/Fx+cHJdEUMAH0EwlCCwPPmu9DxAH9peXf7Xj/2dJ+nH2I
dpu+bkKEnCl99OO19KlxnNqqe9JuK2nOsKWBTXnLjXsnyAC8cpZFP7X/+v7+/AD5+qBO64K10xCX
uXJuY2U2NB33xBFk7SrK6vjXv09SKwoMk4hYi57Ax3uSg9rFlpsHqLg6VInJTtf+mvbPJvu3K0xv
8Dccf5bg1hAmV2gG7AtYIf8a98/vw0yfuOaYI+2LtxKZlp80ehScQ/S9BcScb76wT94ATjyTPShy
ZotLfPz7nSZv1LiJeOsCvyZTdf1vXsFvF7iYYyqXvslQcIFcXVVnRuTfvmEOIByCSY8g0hZdw8e/
X21rV89yTzkR6BflP/rqm4Xmz+fD7/MGpMl5kO/0YgaLNE9B2+Uqp0RepdqaDsjXf/+f8wiNq3+G
Hft32mgX71coNe0AzYzO9rhNnXNowc77693jx0tcrPdpX5gqoJfobCrUauAv/vUgdjiEwI0HUc9Z
9nKQgU8rIsrM0dlQt8ku8/56BDhUDA2CeSQEpj/WEFxdcZegpj6nb7hsk+9ycj55wcTWamwbba5C
9OTHDygqEpEUgxOdaQ1Rf84ev36/3/38xSlZtKVVo82Ozkl6ZTfXpfzm+5++j4+z9pS6+98/3744
fxiipoFr8PsaDlWMHwAOJ2NpgNnAjr85EH7yrVIJkRYpoLDPTPNirPWhZfmxk6RYC+9hdcxocaIx
+fp5/bniOR+uMT3P3+bTIqmIas+5hoJkDc3OUpuqgMuvL/LJS/lwkYtlwbZSsoSxQJ8zvaCPdDWm
3wyJT5+UYGmTgkw7eTmr4g1z+ypM0/MkCvLcdF6WwcaNm/W/uI/fLnPxQrrKtVKX6tj5oSI7J/zr
pc0xeNls3ug2/rkTjeK27L3Ul6ckeq2pSYqbv/7riYwjesThlVMyvXjVcUaZr89ciwr8AtbjX4dq
k0j2+89fvOQIF7npe/x8G/QrvHgZdsl/cQO6yeJgs3dhx/7xW41FYI3t2PGAULwF2LJRJ359hU++
I4IjWdsM26BEeHnmRCqrUVW15akrQdosrWgFWfnrS3wy4EyVIxTBWs4/I/vjTWR4T0VWtfbJdIDq
YfdQrnKIb3H3zUL3yZjjQEgKpjBVe0pB/HidPAniQLdBjHthfgXR89ud0icz4YcLXEzkPtqmcmh7
+xT9wjyIhww/oAR3/N3Of5qxf5txSROydRsgJyWf6UhzmYjVagbusl4q52zQlwkGEaUhnYJsiGY7
OgNSZIRzwv9m6r08SXEpJnmNo4AmSPU2L6u5aR3omuf2OoL7IevpgsUEAHCu2/jxSG5SU+RYtgLP
yW6jutGPqfR6uJEhfG3hokxNarQkwB/MRdvwaqXft7/8cGiztcDCRRPrHs0aVIW8Wjp4viZ/94Au
2c4xgRYuFD2z3SJSRGnWDTJS/u4b/M/N6VQxJaBgbvFiHvMEMGlftvoZqv/TOkv30dPXH/nFx/ef
Cxg6DX5Qqn/uIRDM1Y6qNvpZhfktQfC1YvH/u8LFPrpKak0YPrdgNM/K2v0XNyB0zn+awSZ06kx8
HD1+Sm0rqzR+3lDWQehvvtlk/VNN//BV04TgDViOoUpd1eXFPkLvAopbdqGfwXs4O7p14bZK2+6B
sLHhEGu1ghOkR3fmDziNzSg3r4PaoYPUdrJaSb0xdzLM4x+N4NudG2ZtzVNcy0vPJAXHGSuNoM3G
3hmWHW+TSkGcXgVy3tqNhjrXdRYEANMp8jsthKXbqD/BSYwr33BTWKFu/83q/MnXwCjmTjUKeXwP
lytDSIShb/XGWRe/nBdPf/j6U7iYtKePjbekagaxXcBFLiftvHZtJ7FdHiXGFbu+tpOMesfb1xf5
Z3G5eGFTLBQZU8I26VFd3EQyyrqPHM84y0ECzibx4AlxT238EMQ9mvPoHSS3BHrWrTJrV+IblT9a
CtRK+83DvJh2/3O3pmYR2yzZHF4ekBABETDU5zzMOkYB4x/gQe0LiZLV0eDDddXd1zd+sV79cb2L
geYk0FNcBFdnw0SFU+GlR9ILirD45jqX9RAiIVVeny4A8Elds4yLITdWjWMCZzYg0ZoLwGtX5eD+
khYWnMLYtRH4E9tDxWZSien85punKqbx9vvrdSxad1MQNqU5ioGXAz7qdA7OserdimassZdnytZJ
Md8lhRpf4xwCOx/SeVV6TWxzzDWzOoXIi4BRg9jZmSphHrEHr4SantL1zpKZt1/KAo+zVbbdRsRQ
B79+Mdp0FL78kw1amtO3oNvGZU0Ws3EEw033b1NaGDMz0J/6Utrw5DNGeuiwg6Fqd0MXBfuT4tQr
aBL2Nkib6Jup+PKLhPnDcJgeGgcVzbkcGXqoxiU5vsGx80QKdgUQIck06q4xwnhh6THWPm0o1l/f
/eVn+c9F6W5wWUqdWOw+TtCOWmFZ8bLwiMIa3GxpHXVAJvr266tczlyXV7n4+MPUaAyj5SpadnbQ
tsXN35U7GMM8u99u42IlLkGbkvbGBUrXZUt7XzWnr+/gz6+EK7DZJ45xSiynmfLxQbGIgdpJe++o
O80hrl1Exx3hJJDrO7vcQ1VEcejj/HQPk3O1Qr729R9wOTtPd0izTgrqFdOUdXGHdW0HHYuCd4z9
ZuGhRqokNOJv9huffQ2/X2R6j7+dYmWoREhENO84ETMqXKw+hpVAOSrt+V/cDd13h00BY86ZxsJv
F2rMzolH9ENHafXviVncwKPa0cN7+/oyn96PbQmLOipNtsuhDSvZNntX+MfWMeaanr6kdv6a6+Nb
KcpvToXTNv3DLML7MUyK3aaAWG46F++Ht4L5xglxXlmvbG/D4NwikmFpKxzcSGAtvr6zzz4Hdh1y
0nrozPjTf//tAVYI022vK/xjhw+uPIflQ69/s7f6bNASwUtHUrWQLeoX7yjSuoIanO0d3XJla3jG
Dl/fwie/LzmD8rjIdpyOWB9vAbP9ODij5x6KkLhy40zu3N9fgAKrsNgumTz8ixuIcSspQFmcQ9It
VfSl37yCz/5+KpQ2n7HGQdqcvojfXoFm53LQPNM5xO3NvjX/xR/P54lOQjh0oi43e72qp5qaSedA
VFhmPnbJN/XtT4aGrdLwJPfc1ticX3yvIZxJfUDQfKxMRIBvEP4E0UzeNzXcTz7TD1eZnuFvzyir
pQv0uPWOTgV2s7TOOWk6ElzcX79pLoNfmEooXW71Yn1pVZeDGAFmR2sY1rbuXmFFXHx9ic+f1/9d
4uJ5JV5FRASBL0dP7HRc4+bcT9f1d42lz54XlSUEB5LyCYP74/NycGgWLXnlh5jQoEG/c4ttcfr6
Rj75bGk8MPGy22dUWBfDTgPSNpboiw/4QYxygxTv69//5EE500rMzhN52B/qnkQN7GioVUZd9q4C
/1WdXY4boFNnX1/nz0fFKxcq5SvqlIyUi+HXx7bpIQ51DuNbHd3GD0371yOQC5g2NT6DsjEHwI/v
wjPttDQ92z6k3j7YFtbflSlZw6dSzKQssacM6csBqCkV7bdY2AeprIZrM/xmy8XyM+30Py5JbBqo
WWl0aHgdH9vk4n+s1oVZVSrDIdFWkPFW/9PmYtDNCPyS7R4SrDORtitCQpfOWvUYTCMze/S9F7rd
0usgoziQavM5GKMNXda17ottDAvK99/H8imqwT2ydbdsWJL4BTvyldBady61vlIs+hTva6/d+V4A
e38NMj8ZMMvQksXztMW+s2x9yPhO8VhgnS6rfOnGNfw9qAsWabdDQSJecMwk0TWotvvgcQKrO9oR
S/MizW/D8c5pvfkYaHs1O5ThcTCeJTbgcsisWUwkb1jEuyKt0e87KyXRFzkHimi4LchnU2H7ZLgU
kt2obIUbzwp9NxiPZvpsRFeQdxflJCQqQBkRPWRfV7m54jQ4YU0gFl07eLD05Ihb3CbugFxTVcA4
qEFU9tU1XPOl6OtZWTy6ZXnjSRw5MdQejEwwp1YlGSBN/Cq1Kzd71ltcw9scxrGKIUiPiIbVf7Y4
oQQAV/LrlyOIBDLYBL4PMz0E8Ukn7lA2NyL5UXlITiN3lXWvSTMsOudGBcQRasEMEbcPUQ73qz5l
slg/C1Ib1Lpr5lqL56xGxSQDd9fqP4ocQplzFbdw3H76soGTfnb9U0T6J0BOvdpCVC8IfTV+uLzj
oiZJCmKs0w+rADuwLMuZF9eLSl8pEnJlWc0jaJPVZFtvgSXkD5m9h1LT288F4F0/zAHNIAtBEuvI
emY6wwz1wFwGPJn2mvAn+nvGvAUkYer7nvzHqIaGx5KkQulky4WJFLnpGGEMYztl5nt2RhQprryk
nEOvW8gI+UQ9yaz5sXoXVnjNIHmAVhzq15woHMOpN1bab3UUyT1hCKryCspn5rTPULi2JQ1SK7iz
YhP8vA4+k6ba9GbGYye3hp4tk8Z5883qV5CJH7GVbHp/WE5RiIH5ihtgppUbGbzjseUpNkTfVT/I
adlU9Ts4zzubHkEURSsre0WMtRYVjP1kZnO+63UwzLVBTIqGCY4AXaJQgvFg8VpVdWEQLUb4yk7v
yNkl2KX3XwYDJHZZLdF+r4mYWJTFrcOpXh/nozmBNDxQodea/yiJK1Fy0H0onQt0OOyth0VZH63W
nlX5Yciuq/66wfeY9CBLxg0A6rVid3Mt2ecMEcm/jljsugTbnVtu8/JKAGUo24cWTgtUv85/NEMf
Qtg5I0Wqe40y3Ht3fvWcYxoSE27jXAP989sbVdm7Ql1iIcCj9FM1jhKeoR4/kTFZQrbzSlz/FvjQ
wJ5l/HHFcFAJ5tXJr5L4LI383kmfS3yUOfobYDn2KgXV7kEATYaQqQiDpNo8NA6+uVKWRwgFIaZx
Cng9VR1C+ZLEfaM8h+YcEnGYz3XoTY7+y5QrYBHQwfKZBGpMuQqm7nMh7zRydc3NaJEfDEL5aGBx
GOJgVRkuXyXfbnfAL503/Sy2w+sONshov/vw/7syWBWJszGrluyw9lg36kYBRqyFe2187Z1tVScr
Oz4oNhyZc6b+QDzS2w3pBXgegXCrMFZ0AR0ATxcA+rp8zPBLeuD7io6cECR2JGZFBHU/FZgYXLn3
ZYkRPwQMx+xTavMog3A6PmGs0ZKrAVhGbJ46QfxiexTRcYzgePnPIjjpUIgL/yzJXCXkRBya/Nlw
fqnIz4wKYE+2M4icdKx9DvsAE3zuVLyE6zQkmrKVOEg2FslCJV7JKnz0uzcyANR6H09WJB27Iqk3
BETOBNZQq/ihqY9SOYXtCMr9hOXVAc7Y9csIh0qWjXzbWFyhMuj+e60fFTyBMHAdTFSlQTyOna/M
EWoKpjYYBndFVaiLUunaJdJ7Y1kG98nwJuLDRAmIM3MeuvsuXmpl/h+HLOg3VdHIFvaW+PFS5dof
XbT8yTU2l4UehuSlBsxGDli1GjQyHpOBrQqocGjSCKJ+QS7WgoMC4BS8V4QHw1BpQTizpPkVjydf
8ZdELK+cxFkNyksPH71E3TSlyw1qtXXybNnWW1KoB4uUofeKsanzf/9j8X1BGLYy6nGDIHZBzNa1
UVlXIUyRCh5FHV6FYNljsgq64LFQm+dC7ODfTcnajbWTbXEVJAxT0gw1qe4gYZe1d+U594kg+wpG
YM2qGpDH4Vn7mKcvjp15UsNjbO2gjy+ZtOrsKXDI6AFDlbjiehBPLO8aAD7rFcnIXKDS7aNmkU+U
OEx3hjqsqAns8gQKcPMMYmUTjvike0tse9cidzDaAMVYWom7QgYB8Ym0T63grgceZ3nVqPk8UaP7
eorfZP0wIFzUAsuvNOfY7DqvBKZJLE8bw/GJrnVf2Y9ehgO9+qHob5rWrMqqwKHkb8JY37VVB+M6
20OJJtM3ejAAeRf/BOAGEFViiZW+XxSqBiY/uDIhs1aKva7a57BQNmrVg4Vs1lgkVm4x3JmxPGpa
8sh+pFzkobobUvOAMWzlOT81YE5jWt6UAhaoJVKJ4c4tCeamVqwKTMxZFS0BeVw1tYAHNexNqAJW
lD8rGUccYvIa/Ka5FW3xWh/ccFw6EY5MFda4qIDFkIYWDOCwMv09lOUhLYJfTab9Cr1kFRbjQoY4
9wnQMk05K0Q/z6tp50QKRyG3fhQcYxOuX1RsG1O9GY0J6mwvBhCGqsUcSxxT09vYL7st1lr4IiRm
1vVNjP/eS0dMKGDhwX+RyPNPsofihTe21lynA0PD6sDrqN3eS8NXQ8u3be8vST9kOY8KFfv+cAhM
/5afojo5Uc6JPZhsjoGvt0c3L71ZVOLfUwLSM7WN5K+k/r9JJlO5p3czI1TgFhjFsh6TRUQVsEsl
Mon8VpPRXujua2irD7CmEsxUuoA4VuyE6M+GZBrFQXUXR6Qiuzg1k/A+9gfGomleBWm3xHCMp7Vf
h1n+qLF3oRwAD6c4WSUgsjZ9JkePfJoMu88wV0oVhLannbXM40/yy4XX13u/7NdDipO3rtTH1FF3
VaPpLLLDu6mX46Ivys3I56OX7m3s1rAv7CXIj3UAKLlRxkXY30aKBlAx2pYWE22lLwe6l1YY3JTu
zyB4MDDhgjCYmYLuJajdQQNxXax7o6aFGd2W3gR+ndtaNjOcc+Xca8aJ6IXWg2lgJT0Wy92oggkN
wC6Q+jumwbqT+TbgVkoVpAHxxYEOLgl0h14CIAmRlMUgIYHrw28S+lPsv2rVe92NzyUo0M58lDB8
S4YrMUuEbDEcu2SmZuwthmpvTLTBrt9ggQU8O1L+1lhKiRKXeE0Ve1mz6Bbms5Xde0wEATHQ1cRZ
MdIVYRqYSn9VSDBHeW6Kt144bGfbKVh5PiLEKJN8PqQ3rZRzM30iVOu69OOdx1Gi2cXWQc+rRSH4
X9hHpR6kBdytYqiuImrtZVXfiqS/Tb1soYgX6ELLJr5GbLwgBWlRKHdu9g4g2s93vv6e4Zgg2y1U
1Gsxip3CtKnwYiIsrL551ctoYarAh0ts2R4Tca/ZMzcjWw4fNQcfVVz13lYloFnNp5C3H0hN5g0v
yNWJbzJtNkw/KhXiSCGuct84jBBu445wGtkOV7nF+5XKoleLaClRws6rxj3hG1xZbbnOouAW1fcj
kalPVqpuepFckwhKHC4RlqbpEmTt3uVFMRsy8roMdQ0djHSJ7pk/gfRKf29W0UE36tumJOA37JO5
MuQvTQsTpRrqq0Gmt52YVgz1gFAfxhPs5pkw4oNMykOfYIJxhfNYDdy5Sb0tcKs9bL2JpbnwC/W6
EZk3N5LwDZogztsSKg9oeRUGAlSbV7M/sGWcV5I9ZGLsq57shQxv9ch4B6qP69fjRcFs3SYdIdz1
i+E/e+ozIahLA93BmENDJINGZbunKwo/ObwyN6KM1hah3tynPqZg7J1Ks6qCnhaRfacb/soEezoC
PBAa1sJKnh3HX2nFTV+8cOscLLyZR3hSGb401aEqHppAmZfCmiX+8xSebmAiNJIfMVvQpn2y1bVU
elyjCvvkN7cnxEhkR8GkPPoxh0LOMyNMEMKWJfh3L3L3A8wYIgns1oVVzS/L66HYtFoxT0o8dtAV
sPRV5V2nyg329HkzIjjKiXRyr4Q/LBJiLtQ1OwwjfnLI4iV0AftkirwhZ4OruOQS4QpmJgt7vMQP
LcnYePkbHmwKFxOUxdJhKPRDt5D+dRJdD6QVkejISew2gYrhNHszRo6uCAjAT4P7UPvFGvQqiDes
yG06j+VBF9j5ydEjAI7eVgTW70r6Ah8LG+b8R+t08yS9SY2tNthznyCKQls20VohEw2F2HwsT6i4
hyQGVk8mqr2tsn4BcHte5sG+LmCZoT10ojuRbIrhqdfLWa3tBceQaSH2zVtVOUTyUfp3RX3o5XWW
/RIVt8CLyeRN7dyOBI1l1qkJR2ZN8r/7zSiesxQTKluzXnlUMiJ+wZX4+8o/GPVrWb5p8jx08dps
TyV2Z5PSaOYsvKzaxf5dqx1pzRxV9oNGNnEZXrRR3YvyV9Vw+U3Uctgh68h3+eqgeWY4xQvp7Zg3
TAhLLbkhol+DfJyTumSJXa0doqylNr0mfGdOxkboHPMiXDRkyHBYZN7pCheiN0tqCfGPlon37Jjr
soTB3W4NnmZfHdT8hMwAmc1hTMU/tJfh5PAehyjYwA1auineK2ASCXDHsHvXlV8aXAsCeuv4qh83
lFDXRZEsA5UF3jxoyrWpb/xmV3JE6Y+JwsJSIeVv5FiR0eITd+YrJOe1p4CQjqSu79MBNGyHGDEE
JW1Y7B51KDqxvEnEI8Gf60GsiuxmSG9TgI/Mfql5ctBTAyKI4hvM+ZB5s11JwEWo7ccpvKgzOS4G
zo3oy1U4PLmCYNJ7P66cEyMZs1pxr7j3mE620WCyS2OmMYuHmoRu36uf02Yfi/42cORKG9aR0e5M
Aqt1+IbCIg71RhIAXvLu1RRrTNyHd273kHj+ujbS18gMN22asY+uSI7i/N+Jx0xn93sS3p1SPXbV
HR31wTwNmNqr+jRqRy89JMoNTmECxY5619nZja5m41lW0JGapmWz0CoVFYQ+gvbbEcVktIZFYYgN
GgflmOJ4D99knGeqB/mbcKeXOpXB/1J0XkuKa0kU/SJFSEf+FQQSAgoKV+ZFUa7lvdfX9+LhxsTc
6e6pBumczJ079yLikX3yUVO7t1Ih/kQaG3iFAb/1NtBlsoGg1QLUSUpVyT44cVelmM5dnam3op3G
wKNGlT1iEcG7WQn3K+ORoSYPVYzrKYtIge1TG5QGKlNc6zDeC4M4JD0FfJiplitPhbxRk17NiIdO
+kcA5+pzypIG2sZEIDrkhOUxRSbstxC2JcpGzqI9eyUby4QPVZG+Qb/DNMvpQ0k8yrp8sva0ni6o
ksgZx26zqgkeRvVpJkepTYCaXQcPnUCK8UTgD/wUgtP/ybm50RWG+6nJ/xP3dseKH0vtkOHZ96ZK
KN75nFYpiXVPmpNiv0qjq1LSS/dc30NZXqn2m6a543ztlMdI6pQ8XcUsrco6PhONsStwhFjtfS4O
9chQNSrJAwDQJhebPhqBRameQQZ2pL0a1rKCmybZb0L1+qQCePtX9CRGq61jjODCeMkq3qDG/Jeh
0RmdZ9s7ffRTK17JycO2nD7wAvkrjWCeU/AS+F9bH2AK1tNUbiJeTQu8ARykFwhjNxPoCgsUXjtl
rmInnkzSV5e1rpyFd4tCMOOehZUzE0vcUpsX1OXE9q6n/j2PtlH/oqgPe7wF+iOfv57yXrn4S66u
VQh8FdGOTwpU2L8H03fZfC3dRzT9BeP4b4KVyvb4Oo1aegntnDEZiuSblEmrCXUu7sliTeG6l+l5
7tKd0t/smuKfl4YleVoeQgDseJ80NJ4X1fKHngRvciBoEKKU7gv2jSDBX5XIZOpt9S0EERYHgkTQ
ZHGbyoJzKP8qYVOSFJiOF16l76zgGYH2ZRPcaJP90Cotn7I5k/ydgStITm1RvOk1BMQgsZALk5dE
ZLcRNWmZiB03wm++m2yjUbyqOYeNBoB2JjXWzAs/bKW9FMVvHcAOjOQc+6WfpsOuVXnOIAKoSfEy
k6ASZdYruJidCZRbX7qN3BEQ1sXpuR1qbwLEZZEoubY6mRy74HfQWgJzCYGfgvgAgnxTkqNUNYFD
HNWGhRk/NYUbx6QsmvErPYkj8MY2df/Lnb1dkHxI3HYYmaJ0VuKjm5kFySFSjdjOODcZNpO82EGo
qUNyFSLYrNrGbCF+ZO0WONlqtsihJxPeekmWYw6eKOvke1/UJwkuTdfbZAqju6e0NVlMRKV1zFB4
JunLsv7V3JJEesYaKXcdgGv6uWB6V9KPGoJDtFAUg78b+Zspz9uZK4zGwW1GKiN9LzIaoAy7VVUR
wD5xXPXrecZ3SdQrsS8Hs5JPY6X7SiI/gRco5I0bZGiw1dZcJKw8zwGwvbHFLiQSqx1/VEE548zQ
4vO4P+VAnu2Tmn+bcbuuI9q/5B5Ut5T32yTGDelzlYXAvX8M5WxoWzX+ldPPWnwM2tUEMClPwy2d
Qwgbe2MoN3FImjMk68q4xHL7opjkBXJ0Q4Br0jPJkwg7NqG19oX+ojETb4y3A7jKKpXXfXsFk8uV
qfIs/grZAFtObU0OTqWMpyr6bdpffMIEhFB0bOQcWADsie4uyuGv4Ajsgbb2ud9FP4Cfwtynh9il
dEc9ylZ/G2yPxA0ycFy47QMUu/63owI1iXik5sVn7vXDIU4gnW/bAQofpX8WF+jZM4iM3M3IFdHi
O7wFhsmIAyAso9dqJv1ITrb9ABKTTa+baX/Ukbbre84qXbsT4+EBWLGXYUNGJ3HWY0dwZb6Zp4s9
XZ682yqO9hBrKdKVNVHMWX6crENT/Asp8fkTthGB1okBCTkX2yG4601GHsuXbjcbM4/+AgylOKxI
TJzWOrlM3ROdTd5FLGurBYQF+4y0IpmXj7GntfZrlBMaWpDBKeWbLG023Ip/sWXtyxjdgYFWRR7P
SaOPSi35i0+GcHeyqOxU+a252rREcwraD05mxAfGT/NBgrpgd9Yua7UfAfJS0m55Ja1SbXGH7GhQ
3qQVi7LGUSg3bXH6ibi6kzpftfYvjD+Ugdvq+Q+s2tYivizzgNVvJDU8yD2RypHlNPO//GnXUvbI
zS8x/zYd34KMIglL71FkzweOqylrvpTuWotXPfjW67++/CiTvaEThxitFUWQn5KtsuEfGIQ14PaV
JXgPLO00iX+Qmlb54s/dRY7vfQoWJ4e3Oe5sLka53JUh5Jq0c+X28BzmxuWDDNxPe0l9ZXSJvhmK
vWxnp4bDvR9eLeMbMN0uL96qzK9ayuI4jE9zE166PHqbYDyKcwSrxs4YMM1EgXlgBN0pe4SCmPkQ
rjMnsm3PcHZNonxHcNbfZvI9iIiY44IL7K+JdiFi8tgeBEOHLmxWVtSRXFMTDHwm9tqZ62w7JK8t
aZsBWpJpX/X0wnwLYK0DZFSKiY3WUQoQ80bKWM0458nbWN21ahPTjBTEh1fJvSgPyTMndxKnBMqu
lNu/IDpWTcI0oADge6xI3B3ieyETm5U7BOivQXP+1OW0C3uuxMFoEeVqR457h8pmG1UU50mDRjs9
OmJT2nprJrGXz04ivMpwwuENMt5aJntOwDJe7PyktqxFLeTZpevFNCj0uCAAMTU6uA05dqOnM9Gf
aP1Uv9VjP2TcSMBRw0zULG9NuDMpYYe6eYQN7oWByDt1MyD79aC9dEGIebcNlRMJt0kcMZJc84eB
It4lIr8NLAlI1nwajYKfreDmyc/9zOfVLZBd0Orpw5h2gpQAHf+VDakfP4Eu2ouwaNn7vzb87cJP
tfpspV+Ne5EFuGY6a5PtaVO/mc3umbfn8gxTpT2hS4ckvcRKt+pb4rCJZYJ3ATi5KQqv10xf5ULu
tEfNm8/PqCzMayhQ21NnvLds0c9pth6IE5tjX+NcbpNgm4DvKZ6oX05uiFTkjs608/94rihtzgZZ
fznlM6YYciPB0yA3C/R986ZDVmgoDSt7dLAHMBVjucvSiEBpfTZFnTElq6lYRZrt9ejVFoiUsGkP
6lQf+vIt5CCVrW0Ys7CbVaiexUqZ6YnfG/MS19Upb58YYDKBJ3UnQR1Rnq2CUbiSnmyZAGyycDuk
72yWeXl6pToGMbI0XmHY96K66cXDUOL7XPfeoOPALdra1yf9QRCjTGKkUsovYV34S3xsu/mS0AXK
JtA5+qZngaSISz7Hu7RTXuvpME+ujvxIxNNaJm0olX6x6mxwS60w1aw5zp3e9pZ5b2rI4/40I+uf
CQau+0Ng3mo+hyI7kjh/N4kXSBabe9x2l1y6tmF9tqBmYJatTialr8jJRBz0vTbE7pL94bR/oq9x
/5FXOva+moo1+dlZOp8zfBjPVoEek7pxhlBe7sba7NdJVn2ULEYUYcQ8PnFARXyGlXBC+4i5FAII
H7qC1p9wJKc9xM4QGogg/hCHvL6yBmNTq6gLxrKzJ/Oaiud6hR3tRV+RWKlAosQDUAG21hMmhGjE
ulglsztSzuQmck5PIuS8Ja6Rmi4DDB2tSUe/qkXy1QTSm9pL7wCaXyvJdKGOoNrvlNo1+2iP7JJz
AGdIcdiU3mNTfy8Nut9YbM1nYC0I25nH16gcFSXStPaSln900E6XjNInb4rn3Ca8y3X1Rm7wx9QV
n7YUXEF9ukaboZ7iaRNF7iqScdaJbqVAqiPob4URrUkYXLgSdNJ+MccoWrOp7OCjGjw1ORlZRd+b
0wh+k9tZKL03krHESydl3qj92ETphzHBUtnbgASuUYKNecHg6MSbVxc1ud8Z4cW8iME5TI0DW3ag
2OHG1ZbYFnStXfuQWn6W8gIG3rflfC+kjZFtwTnuwFquxJI+4BlnhXDKwbxYFWHaRHtLU7t+Gqnr
4Ykn38Y4AJIUxHgNOmwEsT3O57K2152u7eqqvjT58tmEFDymxt2F1bMpsXUYQKlAQ6a2sarMDwVG
QYQYTQB5Zn2UBrJ9GDxSlVDsghJRWCdIyqA2lu8+HV1y6B1J1rZzRWxtFEswt2ruIVI0xl/CeNCo
eNiW+TYzCZuLP9A0K7O7th0ntID0VRzyZGtF8trIeNLNV4uBERlkWf8dtaU3D/OakFq3KMhk3clc
K8L6ghc+LtHDTNDAeKUWQNdFNu0HIGgtI/5ueiQ9PR8o02YcV/B1G8UvxHkiFTV/CuxQBuddOIdu
SGzDZAt+53IIrAIMmyeVJC3G8VcN1sfgLK8K86WNx5Nm/ZKw5WXpS2GhfVQ5cthnbhGoB+I3gHhk
ysY2YhdkXF5GNgmk5EVSH1l0JE3W4lKb0kuVXyJusnAhKxX8OKiadS2fKE/wvKCVWwlHXMNA82fW
+8Og2Uez5dxWct0vVIph9qw7o7/OjS+Ue5icEcyBwEm9n0BFqro9AoQ2PvRlhG+Wo7oeyuT09FpM
GA6idNlIU7BCBA3sR6EejMSdyXufjX8gAZ5B2rHlqNpbMMHqzny5upFDvJZgoZKW8o706iT5a0kj
nYAnXDWIZkN7E9C3DTJVB5Ro+1TPLa5+6UWzvhKZsE7gd5EJm7u+y0nrJBrWC+1LnV+LsPPK4U3v
roy1AJ5OAKwCRp71I8r+eJW04ZqCtDMKepk41A9BzsMpSmPBr1CscbAxwpWvSoGlQ70awRe7BV17
SEv9QJY7ocCAOpp9DBNYfs6LdBcQ4g2PlD8Gww8wx92S29963H0Q9/qzBBzqI5T2DMVV84Pkrlof
pvlecwb0BPiWGgQjg9kIo8EMBLq8m6BD642DiUFtPcYflfhqqg/mDAGvoir5E+6c57AvUl+rUkdM
pNnQ52MKcwH5HP5gNFxEcaVCJ0a89CUwN5BQ6bqOgJ42EanUUftjs9c29hdsAumCQGi8m+WviemG
wbei7ab6MeYMbM/yci5znFHRgVHyOtYoJjlZ/gaAMfDLUMGN1cDVKkPOUy55Td1NMKENkLsyfrCv
ouG26wgjDnEr1Bh/+UjlBlSBdGUigsNJ2xZRupPB0IwqPlEg7HL33qB7t8GLNV2n8Vfn8oBRQZb4
sUtOtPh19oh0BODuVOhHYe9b862uBwVbEE1KLj3iodzFNZnTXYT8Osj55jnAGeLrTBZ+Vu/7+jXi
EycCkufRW5jSqf1N5Fsj2RnLX0Qee6+6U/Mn+r9w8OUi2AfmV79cigFytJz6Xf2hodTbKSQ7Tr/u
aheSz8csmkcpuQAtDFpNHjY5IJYit31SOp1J303lA64NCyiyyCHrHuRs39MEElgpN8ztIKU911Jc
0+S0nBzIn1rra419UJOK6yhxtfk3bneUjGpx0fAwGDUuGda09c4bpfdMOwSjODBRXxvxzgpPYwph
LHXKBWCJW/FWLtz3C+QfkyAijofeA9xXY6iDeeU3SZE922RXE5hL8JZ/iHYTw/mJxQfn/I5pyiop
ScgdvjDMFLhBLMUrZRdxtGpwilXLwQh+EzPc9jKTEb3cUnOvyiQ6mlxyZGHCeDzl5mcTIWpKnaO3
e5wMOlf8EgOnZxBGJjTR2OtuCGB7ocxnXlFtrBxkVUQkfEOELoLikzJHqKNhK+tcKRk+8od0xZ9q
x06scBiwhafsSxmTWiwc7NqOXRHOqv2mxojXlZuHIs1OITvyFgafQXA3Si9ofrXoFmc3u2Fgji/E
XI6prTNhegBwE/TfVn9pRsUzYKUNKQJh0BBJ7kdIzvN1ZJozhvI5BmA9BtBnLhB1WeDgoNbodzka
9xF8vUwijXvfiJR2AyXqq6SUszq6UJN+AA762Hxmz3n5RKHwnSE0YPZfdYZ44ZB70TCMIHrsZ8V6
7ekL5G3A25t9aCYhwtGx7p+8cT7PaxN6vJ9dz/hig/C/KzN4f09UuX0M8/g4mbShxUVpXxctWJn1
9zBQCPCP6A2ayZ8Ynt3UE9TPFHjik8+ZkiTGT/C0uBGyogy/C3G9TZ2sn7AafazR3jv8A0SFU6DL
+KzssV4Z5B4TanRg/dbTzfG4cHeSBUpe7TUteGqhMC6Vso4VhH6SjG0CqSXlJWmZ5kR7iKvrJZhO
hLR+18ayDWGazJLtG9h8LXHRm4tNplFWwnY/aVq2Dcazihpm9blr6i9N2zOmosxpYRJ9xLQbgxsr
z6VezJ5mvpPKd4FhkKsQcspezl/6wh8B42g2+nlo+PwbqwjXZXWXxV2pXqX6IA2kzo8Qb3mQKoF4
yf5mZjdPrJUTAUsYnjzlGP2lTLyIZXeR/8TGIzRhRiyGpxcImzpsh5zO0AK+xFRQlC7Pxp5VMN+s
+cis4pgGX1rJtXYhRYKVvUsc3lFpZp6iNPqkfHVGGhBNotceb1z8UviTlq9tn5wNgLKl0O5a5LOc
vUqGfyQhr4ErOOB3UNMnP81vZXkAref25UWmQbe5hNgpYOSLH1+5m0wKs2hy447yypIPMvWvwcEY
NF+QdCV9WktxSB5t6WipsbGGZT2QTU3aHL7Mv4hiUJkAgnxX+JHEGG1D47vpGfMtIDG7yQnNDuqU
r1Tf0/PPBGlc0Z0V+c+iiw1mnbWVNFvswrxDOOcsvDIl1aBuuzHtkPIhRthk90r7UBr721z+NVXv
aZJ5BCG76WxOM5yaifxdlF9z+M0igJME7igjaP+N4d5Y/DqIVorqF0Dj8/ZniGy/scSpRE5ltI/h
pyz3Or14ymfJpxIkXhJhx/hK+ZriZtfBa2vCL40XWdMTR9awWMW3SO82y3Q2a5KirTM7vJn5Wwrb
C6Ajl/ML0f0mZXK2wIZCkQsJpp8wV5Fhu3DlaJpXTp7ovdp8UyfVIQhj0xTDtuI9yUwQOKq9gTm0
GsNLIdvQbe5hpK/aVKDwNwepvC3pj9ndKnx6/WBuKiXasKmLIO2E3GI6U7VU3g3h5/O5FhdTXLQn
PHA/algHNRaTi4q8eMNJS8XPk3Lf2DeI1X0vo6niTYgvs87i2aGuvpr4c1C+sug1AI87FsOLZsCC
RF9untYkxMBxogEYC8TpY9hgfuwfi8KRuc/JSVC8pvxVCH6S/NA86XR6tpa+NQxaVdcIf0f9M+09
I4hXUgzDRLrL2HsJyqWZaN1Y+5pghiS8GXJ8ayrNeVrjcirfsiudhd5g4uxC1ASk9K+1vbD9bam2
JEZQJVOSt77rKXefpxBRahpvPVNmwF1J9BknxEajhRbr1P7RmtNz0thB6c6i9YK7RHsaHFCrTS3l
qELPLX1L9/Moc1Osf4mj2hbn5L8ugTF8TAhNH6duNw3nOj2Z06keyKkPqZwLBxyq3nceq2CEtBFJ
Fm0H4sqhkGg4Ckj2ZuJTW39SQIDAKB42cl8DjyAlUKBXtyS1OwnAuixRoBJTvABFpQF2BmBLo3aT
Jh8XCKxi7HGNB9+ww5zVMwGXs10sXoP+xjb86tmdFKSTTZwn5T2KxDmIp51GindzUescJ4996PWE
KwL1i+3/dZIzoZai9x56a9eeTGVXDD7TnQRBOTE3szhUxeLk47fepyvaaEJnv5fJLacR+9l7b3l9
KuPHz1diwCuqFQd71tftoPpTtdVSaEHZ3LD1ThJ5+Zzj8GZ4NOxOIUiqu8JyeR3KhqfYzUlqmNt/
XYd9Y7bP5fISSgrTEKT20ao2Guu+anscWofZyorB7tjvMAnm/SYH3hF2x7xVP7PQciU66udITIM/
YvC4NEm6UdCjRsJaekADChju6rogcgbVJipAZcp7BmHlyHdSvIFOWleg5fFl+QOAhrF/HXHeqwI/
6LSC83rQxwN2tZd6vhpz4hTpXUZQDvBT9AZZ1b3p9bg6owhEvX5+YpWhFUC+ialb5HVl+kUA+toi
vD+QtnW4awquwkzBtRDM9dGw02tPIAuGsDn7YTCWKt3aQjxNGmstOpsnhYUBvriK5+uQtBHvG+gi
noo535v1YVooMwiBbvwc1NqAEI2CX+eHvv1MYC+K8tDEXoNMKMM8bvy+9iIsT/SsLSeaeJbfEfQO
7iujyt3YeE/b97SyTpMuH2be0xEzf2/um/xOBM5Kif4ZcbdtJrFn2tmG8hYXaSK6nZBfAj5w1UQD
8ghn17NDMRw08/GsHoKUMHnlS8k8e7HZc0J00F9L+9IZBGur5tOAMpmrMRKAIfTTxDS3ai9NVZxM
5KcUt0kOYg3tsmDJfBGeAdmhcm1ji/Sqk8Qehj0TRWBKiNOheDCbzUFNt+k+lxg3cupAIADIEXd4
JLF1/RRENSkjTyNM9i91/AM9BDde7jumCkjDyFYjBRkwuTn15PDSGJcodWq6LfqgYnZCUAOEBwRe
ODFwCSYvaNNtjUQDvhEnxXzDjetY5rJVk1tViMsCpQ5bYSE2GAsV6azGHxhHntY6m286hfGaFBIU
VnjU/JqkakEz/ISGtc7FbekDvA4xLJ57bZztXFDYx+emY6RuRIVnM6BexhAbv7LSox82PXSmadHw
iO33HOcMiwerrGqQu7tVWgHkGTtnxJcfhrmj4jK0Z82tMCDpdf1d24VL1oUTFZ2T6YZrBAL+YHhV
lksY8I10nE3hRvQuc5uJCKco2GtgIJeicqMhWlf1K9zyjfIsJTldLbFP1QavL4krRe4YNT6V+jJz
rFcyPqy1HUqf3XRsACtaOFmSazviYwA4I7lJn/phbiEtMWcaevVjUarTYKQvYrTuga1tEwsSZ/MY
MBQlSrXS8aqQv84eyWNutkBt1zOLmXL6MLvg07AYZY8AIY3Jxjt6j3qwwVbigDy4Zla/qTDHBvSi
RLFsrGo6Z6VynjhTmW3AUbQeqZa1GxPShsGklJgLfFAAr+OKoUHkqIH1z4wsHt0hZt/pQCHgWJiy
U8w6avJHgCmGICaulpeU0ynLg5WqsXMyROwJ2CNdMw5Cr6LQ7Ab5R61pl9WbqqXnBuFEAcU6kN5T
pB12A2Ytnb2iPEr097j1bdbHJJ/sExvnvpXhB7W2JbR3mYQRk19r5S+iVnCocoUD4BHsadSbHG+D
HbwsM6DTsHWT599iEnezbTeWfphZ22ShzkxofQ7DdAwhOhMN9sjwyVk99/8svK7QncnQnq8OnUvB
f3+dZBdrMGJrWNWbMnfn+jCmyXfO1k9Y80UPTxGRnRxAhwJIALMQNsDGraHvWxoezRpWpXIfdUqw
DyJO8AdykvGO9cqJL43/sOkDv/RUwcFz49nQl7/ApGiXZTQOzkxaDVs9MiORls9evYsq5ySnZMQS
rV47jFYitGzkea0gd0F56LpxVnq8mkpMWsbgZN3rPA1+he7mtpgHIQVl9ISx/pjxkGT0WXn4rc23
hLiQRUcgfC2GsxlWrhkxKWu/CMUgr6X24/7RQUqvi5GSPYtUBCJ864O5amfbYxf5pah+1PRSiM+x
0G+1EjBvzFfs0a7tMedv+sGoL2AEHzKrGq12V5bcp2lfOnmJghlEfPcjBDuiI9gwYA1sVWTFNbBi
sJovFlOzybob8nc/fizWvRu67TLcI3pv5V0Z7ul4HC3lj/gCYc8bWXQvyfypiGUfZCw8RL6GS7bF
WF0Yx9j8oVrtsuRQTrdJUBtJmteXfFdx+Mq9epZKr2yNCz6IhhFrPHKgNmttNg+ZrTwWoJ4ClPBz
m8vvgzeV/jCqj0Hp2R0Drmah5A4hq2I8CVC2N/mEVaqg08VX3jLik/lhZUPJnRZ7xYq13HUS86Sy
v1FqjsHyahcA7h1N35DttUURHSfqKzvAiu4qFI9N8hhVYIWZ7ZUBU1js2L+CLrbM/FLya/lnAZ+N
OS1V/5QMvSze5nQJneR0C+5HlaqH4ZOEHs9nl7BlU3QwvVsFSnKU4EpNgeyxHjQoid9waS7qCUNM
FibbkpgL/lfkYa5y8hMOekl2g18P20W8JsNtVECC8zuKpXNnvtLINgGo4W4GEclX3ZcRtm62fjSZ
IWZ/CpLmd2CtaiiVPUnnzlQC5e36VR3GI+Sf0elS+TCWQIbLGq717GgTfof5qzQDHI5nsbAnwrIE
O+bs8pTfQWSeZ9l+ZNXIdTl+g4rG9kophKn2JVRfWtnGkJG4BAExpScUx/QQM9sn6XoXt8dytKke
/2a8yzXb1hMjXux2tTTcW2HfCkrQuLkQlv41qS1xUhJ0Win+J1BfolGcamY22PpWQ8LWolndTRZl
Aj5RHkRaJ3+ZdjGHWcA21jC5KkTionux69MwTq5Uj8paYXxmBEHl5AmNVndumKuGec5SX0HV2fXf
JptHSXmvkVKD5Jrnl44bVXSMCwe3KO3N0hW0Wn8QaTxI0S+M5dwRY1I4mvTAu7R0YXGSuoK37tzr
n1J7MCpfxC16tVvrbs5RT7jjR9X2W1UaN7H5T9bqvVmqG8xxlnHqmq1k7Lrcy+RvRfE1aWN3dwlN
JX/J+SuqyuyYE/ts7d0c5d+lZTrsSfKuU8bjnOjbWro24GL0qnsk6AYFIWppx+BX3APrFrPv1KbA
wXD1AXvdz0u/C9nns4XAYMOp4zYk2+AkaTD5pTth7cwowdY/7cwAb8s1R1Av65cq+slUmfksQoxZ
emOgH4qKjdjGciu9Y0+kKbHkjcH7YpvJPVWpNxtGlKceomIgJVcZsQ93Iwfe38QjBRZpnfJKFg2h
NfPblGZ7Pd8Y7B2G7TVjt8pQHkH8Fk7gq5RbDbFi6baFnriG8i1hh5cpTTLw35aNK5/VUzoHdYdq
pjDjUQsaT7c2YkdINbakJmXxq9/iZcRDAr6zvfTFVrE8XX4MBixVnn27RmrqEMHQYtrqAHrJHYiH
pgaTwIhMB53s+GGIHHyhi5U5Ykzcnv2IRPPG1N5pJrPS8Bw+wXLa+5ye9RgVsDko4xVjbkEoikVC
RT21W7Be24Q8qflbI3a46eutpnw/D8Goq+Fjdy9tw05Zp1qfgUWft2T6q97gEk517HWIT6imwvDM
Gn0o3pixm/FW0RrS8/VsMXMUA5LpcNPNUI4bO/idp2XbWqZr85NyjSA2LWg4KAbfachKYYvBsN7Y
BpyiTnWTjhksv9HuZiy81sbIlaNOAyrX1qYlBzXlh0OQeFXF7DQ9si65d7hhUAlJpXFaw+3q915H
SeWItbpPZQKfU/wzi2+L6rIe3Zjd5MR4L63PcqS+GQBs79vAN3uXqicuYGjH5TZ5muIFOK/B2PNV
XOy+3YBp2Fhm9V2oy3aEENmbP6Zg11EwFQ3odbvyeyDrdzL2Ka765S2OX9R409MoRqV0UILiuPQA
zTNGzeLWKr+h9gfX7Ek+qfANW5sgZU+5WwNsG2ZfgG0fQ1dSMZQqwu+X/iimb0WvPSDgKaKePRwU
gy/MGdJfIKTV6GdTCf5w3SY/i/Ya4QG3FGYMLESF0WbKGWjLAFTZBqNgFW7YnrQJgf35/ncMT+dt
IGEFYBhW1NW+NDcqt2D4IQWzI/ptPhB69CszJpznN8ne29YjjFjNFJcpDRiC4nLRy9qTzPqdkUYO
YTTWv+JpL+X3PGUlIl3xlrJ5d2ULbBtjDxtpDHhOA/YFI9qXCkha0a6t2JXKg1L232LudkMDMY8s
L+w47McCJYQnKvVsyWZloG4bpY9ds8GNOnfW4tXwLbe4NNFpi04FzMlqelTb4pxEbfMasJZ21wtF
2sV5Lf4aex6w5xg5PWwczO/zQHtSiQzBPhYGkWAwWK3n2wV8qeYRYQVlUY0QFG1lOsTWBftwmpkv
h5QLdi6HTlrIuGu1RduNgkWiOk6xCwD8FmzLrTOdMesyo+hrAYbbojZ+rGXAmTeZH+ALO+oCQ+LX
C/YgSIBiJf2pu8QVEET0oz0LcuHRNvkrU579Tj2zmiwzo61ApXHrtM6O3KXIe+QsMpwpGQIHc3Zg
Tcsmw7dgXy5GPajUmjADUIrxOqtB/jZtmGK6lEBr5bmtObqlhVsg0hPJ8KE4yznmdlMNo2Gt2AuK
7PBUfQRtZSKPYbsGA6ywDbLoNrbdTD6oTVtse6W3zoMVNUc5LmGKV2rgz6x+O9UyVK7WqAaM3rTf
4eO2D0IoFcKSwPvezQziu6UYrrMI/zJUS7Vh4NIok7jgciu0dVhq4qPocqKl8rwFq4mnZEjG5UGq
Zblpnltfoxz9jN0ICRr8Eiw7TT3Ad7S3rW2me4b+psOq7LTp+nji2Zw5ZyvaaGJLn3BhVI8F+zQ+
wr7bwGZlADAFOSfQMpHLHpO91LFgzgYFOkcsiT0+S7jEfKHW3Hszji1rqo+z1rg5QQWb3tSXfT1a
YhdXrbobu5aefmLRsJvcMEicYTYB1FtsUjVcj7aiVoc4zo1bHhF2Vyzec/dGmOI9H43/lJ3Hjuza
dmV/RVCfKHpTkNQI722Gyw6RkYae3PTm6zX4OhIkQYUC3gXebdw8JyNo1p5mrKVVmp+mNKhYTB7+
XyFReiA/TyoNcl0v5hor1oz2osuvIv+x9UseXD2XGgSLPKvCZH9x4e+Sot74tX2zpPZkgGqM6OIm
1J9DWHNTgFaHNCINGhTESsxJqbOBmcdRvhGsH06sXxXJUnOJM0IC0D+d6Gb3nAd4z1NwnI9tJteX
r01dXAu1pb58SgklyUWywidZBM5J8ITjR7tufWabJ5mLYhmZHYW2cf81Lph5zMpxda8/r+Vg3lov
yU9mGfEJyW9ATBR3ky/MC6VHWJj7Rs5XuY1O5RvFFuuQkyEGVTlvZM+kLod6zAnVDo9tWc4yPXwa
pbTUo3AaaeRDdTIbXNSUoQv4dW150D3r5CsVadt+rXo8bguKwSxBNDVpj5Rxy3EfQm2VFu2iK8qJ
z1rk0Q+o0IcFKbQubJeDsSWyP9gEKWnrOuHDLD+HfF+Wz8piZmQVrJmVx8bWZ1nG1mVTW2ZFPAuG
eGnpxEnBFFTp2IGB/5A44bxjFBE+m5CZncvWvviCoBBLxDqeIn2DwMB1I6aqTyNq7cRPuSVEzKGE
zcGpQtjIjd9Bwqm5oLNTbwNbORQxPqXBobJQPvtSXabeMa7yVSFYCVKLeW3vfbakSwkz7ODc/C7Z
wLY+tHJw1oR8HXQfYeMnYslzp7K0jhO89IpGAUGnzD72qCtVsH4xXLDrWGvXjSN/hU62lFJoplRF
/0EKyZ5FKXMto0SpKUNRS5L3gPGYj8mWmKIOu3MVW52a/SEQl6TJvxMwk4aC/lSyPs9nqVwv4y9q
04JPwTT+tNCdhN18TGPQSZk2hUpAz1nbbf+MCn2BGT2WcAhlpZSFeP0HJ4P/MG8a5E3lHg47gF5A
BXRAB+Ys1VnKWvBKO0SmM4vLr8h2WFmiELB2i3rS4owhLjGhfunGJcM7cwMf/+Ns+E+6MKh3e9lQ
p5LqHF3WpEqC9Jb/NxTtKkW21AX2ejc8HQld0bhSvRDWtTJJcw1/fYMRAc5tajN9hdKf4FFgswbC
UCrOHdYnO9g+8pQkG0H+wFAWFtndQH7m9XN8WaR+97Ty+OTXwbY16GWE5YVCLqkoc+7KD9d/5qQA
WkELiNjfoElLMxsrv9isycDQzaXcMjWZ2o8rotUoY1VFgodZBZPe9X+88K+06pPC9llZ1FvOyNQZ
tZmeudMIJorGHvmwP2rST2tJBK4NKqhbqjwYjGKfGc4kVF+eRSKpVFC2IlJufUjZH15rfUV/qeap
5g23SqE0XsHrW5ipmp6tSoo3qNLNpW+sTmfMG8psS7G76yeB42nT0NRjAA5xTmmiGxd0qzyda9Oi
diZMxk6Hl3EWGxGJQj89SlEvcGIp+fognnZp19i3AKLnnFVVxLuvnUM+TiK8rqWzvPjVUZxsgWYW
eosBjLIsPSy7oVNII5mKGyF1uzkOFIX00AFrVcy4E2IV59dcR9I5rfMZ8Gtvahn5LIeco2WXvs+W
vUXPnWBS5d9r7Sk7w06zknvMHt08iqYlq1dUMt6KsZcpjOaIpnr7JYD8++FTZJ/9KJWxLAdM7tXV
X3KRr/SWE/Z4NVG1VuFp1L0+K5oD/s9SM7ud7idEXMWXU2f0eShA5e0CNsc07QxoEWdFz6b0ng69
nqzZfELIIL2x55o0WkoejxU3MWdMqur8yHfpnTvbn5nErfKR90ALUZTq3rHNF5yI6WDLM9lXV032
HgiZNrG70mIdVc2ZSAYEDQoeCqvWnehg2fZcEc3JEQ4WYr5wOPezswSziF3D4puzGjItDhnuFoJ8
kIJ8cZKHWgbPlG2zceEuQ69ed5TWC1wDBJpF23lAwLNZnjvsR634HOM5RfY7m20XjuhmcuSs2CAF
AqSHkPLK634Vuva8K9K5xoYhBnB0S5Zj61hVfT8xvZrcOqeX6qKanxZpWi3ABMMHaMTRx7FSs3Uf
X6zypWrxqsrqaSTnv1l06WyFOA0pUnVtyDz2yW4bxaGPqa0l9lbvtX2IAtmxSjlFU9EqyqYlWTLG
Xnor/KboUapFQAG7VLC7lymg+AP6MRUZ/SgUFdkRm6rgPd+BY+hYEMul6hQwUly8EuetqtjPZruz
padEzdpKDeJ9VP1Q57u9VF/t8JyaPITIa6rlMQiOZUQsm6RAa/8UQUuAtFsPTJpVKS1SOEUdK3dV
2DApyZ084IBqyXdbMrYaWqtwlZlC7KWNi3lccFwEPdJ0aJt+uGPaB/5CuqA6e6MkVunLpuwXLGpC
ecwncotapakwPDhVE9zXwxLf/p2mSA4kAwxhbCXJXVfty0PLqctgWykr245mZncfEm+hA7ASdKK1
/EciwA2GaS61l6r78RmTrOwvAwtjGOUmAbjiWp9lYex07HXenpr50tKb42MQr7UeVQQpLzbiS9kV
W6Xk4OTGM6npucFdyCFELkYWFd3XyhILmX/XKneSCP1i5t2krLSD5klbLWzIfpNZ979MhmXbNhZJ
iFlR1ysr67FJsntHKo6Ve1MPnlZil6uByL8TnrT6wEGT4vRMC9qUc1S4YDaLk20j0SPin4NSfbeu
Mi+ViPSMvizTkgtJmTSoZgOBqihjSvVQnxgxifl/AuS4usxNEKrS3Nh02GIORSdJ0Q5yQEBKH74U
pziRJN4o+ndiHnxsOhf0hGm68zQRezhni6DNUWeBI4Tq0kWPgEo3r/g2nL/YR5YV+0rbDoQlsWfs
bCGEuGMZ0b3u4mdWWGupNk4a8pZnKGT+3F3EblnMboc6upsvCzM/swj+XpbkMjijJSz5iiNI845o
b2GoLoY+2qtZ/FF7+cuM82tj4HZwzCaQp+7D0CFIJsye17guiGnnALGMeqbCLXPEGMkHms8rrdsS
1bq0rjxPveEV6pxFbaVZksMmoWHxkkv4O2WeeGix+qfa0lvm8ci85q+tUnuFLmaKYnYr3Qw3orK+
HLt8+MJ7VlJy1nEo4ENwx5lTpnh/TA8TFtIZsFTH+ATCxRgsF+fA4wpSy21eha+4zE+uCIIpKLRp
77WrMblq1YwzXbpWAoOSVeaz97yfc+TK5paJg+oU+S+nTAaWKgxoSgS/1LwemJhzIfvGNMn6lRWq
5zRracaHc5WyeWH6P5rUb4OeL02J94MrI/VKt0ZqH32t0Nxk6004DBGBwWDpjZHJoWUBRBW+46Jf
+3GKcYxEE+XVV8WScfAp/daMJWhBqkqLw1+aBsEFFNpDrwaftl0vVc+Y81Lk2+nVmPscYbrJv6qh
eihWt+x07WhnAlmbLcwAFYyVOnA5slX5V1Oxs9RyIC3rzmW5X0stiWpXcmaVD9DJTWSLXGnOHILa
F/ABuHT6St3i8g95rqCotTCQGtcgxWlxHAEK+BlnBNtYXww8JTn3HEVMWazJ+b/NTnwQ2WeHn7oL
NGkbczamc7Tw/eQybozzcuIPdbvsMwJGTb6XlY6HlJvQDCS+WXTzpAhPtZVzS+DLkrbEvP30EFaL
riSoFRClGm+ACvqbUV+duGEA0B96wqbtQLnwXuT60KcxvVHZ8xZ+Vl496MdCYcbqo5C9xtIiyNDu
KucJf21jkyPuVGTIVq/pq1CtjLIPYcVnJ+p4u+CauqQ88Td1R1sMzLSe3+31oFslyDWO41yLDtc/
tDGZI3cKq+YatmXOTcSM5plhNI0RXcHA0A30CVhKaxr9tyxtqOXQ3nWtGazLz0qmMWCaOS/rYWMj
NquV8REk/d4KADbHw7uwgr0gWdGn9bMfknWi1juaULtcAcbFARnzw3wUxPW9mu2cvVReEiW/R376
SNpi6yfgigbKQx4qnW80Cn9o+hvZFeX33rxLWf8yI2mpUU9JDZLVXb5OpHCeaeFpAObD0sQPtlyc
80o7StrA7R0OG9O0tlET83Cu/1gqPsux/Ux2kGSRuTJDe+7IpxgKm51q6zwLlgZEHnB1v6Hf77RI
+s604aip8SF3vO3A3BDjEg4B8j46uq0Wa1kaVg27rjURz3pPWqei+U4jcaJEsc5cYB8a8VIr3ecd
s0nNoGh69JzL1agP+y4ThQpugIWu4iIn5V0O5JUXaRvFbPaOP2yiVnmWanyTSvaxdBbTuJuXsAik
mHOvjkdYJ/M8CHgtO5+JpJ1zYvtyb4Inae/RIC99ReLaL1eFRKG5idgB3u9zpX8o0EDGpiXAydyc
ZYVyZSUI8DMgG15Adk4bA0It40HUkB9Cxq689OClFuf82p9QR2H/t9r5C0L+x1rhEK7o4RJkQTZp
cu9omPU71ymP2/YFDkdB23w4RDXnCS8pn0LSoE8mG6P2yXYLBL4Md9+Pdo6S/8H3swnYqiuHT8Il
kJJG6rkmfih18lwhRDcpWtqPVek9S8iNGMkZqAeLgkBk6IemsVeqMczdBm9ZqmGG5aVE+NLcshHk
s63TJ4cwuhTuOhT9hrEUEKPT0jWGNZMQBk76VUnsuPa5dyksygWR3nwMBHk9jeGQDfZgOsI2e9iJ
K81qQjgp4Ts7KW5DhYwYEZTyPJeEQfhmo8B0oAjdUyFNgOc1BWOfK9yDV4wSwVAzb3QbaDO0onxK
GWkCk8+tWXmF/gco0AA8Y6zDwSK2bOWLhuq+XctbpSMtAdqWsGW9CAIOchR9tJYf2Rr1XQdtzzxt
gXWo7aXudJu4BSAo2/y+w4Fhy6ODUe4LHbIl0gHygbPgQUWWFDsqH3DWK/1YWETvnZAOVWCfAs8/
c8t+OGnF2mG1v2tWcWi97pPWJllQSSNbwrTLW59vVyOSH3sRL3ke7MZA43McCHLVOwQwLggTcP1J
a9lKzrDEn72pymTf4U1l3k1XqTFhV+pJwjSRigciCiNpbq1Yb03TT42+EpOQiG8v7UbfuglQusHV
pvA0gdFQH0zkbdXm57GIa3oMzlmdT0tfW/phPMY17iGHvflQAtaiBXIoBXUXAPM0Fcj8lq0E/SP/
0kvC95nA8w6L7i+3BLe5CzSoGNyXPBJqerhxcl0cBTClwNZ/XVe69To76bN2VbTtu0irhx8GN1Y1
Az3QzT3+JnY3WWnFCB5ua354DqH3ocoQz71TnfYoN6NZjyQu5PoK2h/wSUSwrYOiEA4fyQASKYzO
UZXMvdTZsATvbEb6wsxR/PL03SljnFMyfl1KOwASKdnIMrmAsKY/Yh+csrBnZt9uGied0UYnENAe
ECaXOaQWNysPni8ts8wCCWFNhF3vNWHcQz18uLn7GD+IBXnGaoJq3M3axPviTXekGxBOVE2iy2TB
07KSYEYf7SQX6q8dALURTUT1irO4xTcg5+E5cdpzGBeLUWvpUnDxHZFBOvVhMe89Z25L4bqnikkc
6tgayHiDRuy14e7ytprZrlTeuLgnS6NmltBpeSmZ+2ClKzXHZ0+bHWy7BLONSpA5MNzZH9FwcOkn
Rd+uC60KtY6ki+PE85hjv0y61l3YxsXTvrSQGCcxdXWvFoDGBhdcp0pFZi1MBDPS2RhYcvIY5Hes
EdwIumMSNBtLr86F5s2o5lyq2EWGs3TiRO2K1RxrhNOC4lE/U1zx3VsDbycqIa6zz7xono30rqIV
L7PKPkXTrwto3rM6qT4Qtj/Lmjx2lFQzz4/mcdp+eLlHHAk2rxG97VBaBSKZs83sqxycc9bLO0eQ
dfEG6Jmt8tmkzhFaE08QPfyMSvgLWkBvEzlZhU5mJiQnOkU9eCjUUQGhrlXrfSxx4DMzJIZSv2c2
zpfc47iF7qwMiMqHlnyOlfQg5bjjHjhMAOq7mi9JbtSrlDUri2X2mdP8agUdyNiyv0A1Lpuqeika
k3LFwRMKCZOJ9hUGHL1oY/75bXINU+UVGt5WDPalNQvO+B06reON3AFj2Gh0DlMPUiCct2lQePc2
MpoZOwGho5j7HK4EaplJMPglK9xB1DCNIjNuZQcaIBU+iJUqutrBGO9rCPOJcEFYCQ3SoEEiX217
TAmQ/ZQTAM2EF8zYPDe4673b3ysl+6psaZ9zdh2ckHNrePbsdi8M6gRhVuxDHxHFvwZgSipIITay
S4f2Z3rFXHLVeY4T7+0047s19woWAm77VO0zzneAFrg3iTJsDY5/5lNJb9hONAPOQ6hw/HQnKvQ8
NSSxQ07acR42JeuiVKddRMyrfURkZ7t/5LCRS8iINJiPooXNoVmcc58B6e9UYOvSdqMu5JNfT7pn
hO9G7RubT5kaLpIsG56lKpiyKWCrFTbN3qfqn4PqywYjk1XBMkvEmsVPqCaTnMaUAfWtzNRpWj2r
7Isn7wQBK7S4xaHaAv+YUDuZpvIuCo25b6S0IbVFTXNmwOmUh/FpTBOAV775oaen3H2V4SaM0Rr5
O+tBs3SMHc29z4Gzphe/G4kMSn1yk2vM613xOM1yIuukhVescv5NzRdKGE9LUElwjZlUGRUn/TCg
tiUbt9pGzhz45NTKFrQBQfhMU0ejzQ0ygpmuAVYYj0nSDA0oVhYlBd6+f9vDVUJJ0GsO68iw33X7
QM2fNOqG/dvTXPpoMYYj6tOt741IEHTmAQ+omdahNYlcf602yar0HHr82Tj/cShDnnIWAScxFVof
aBtCXBHf5xgPCAjjltNsIMBSAx/blQoEn5fHAOy/Q6gIESJD5/wOrF9z6WvWIp/64q0SyMwqiDTY
DRmfkdnc++RXxZhuvoruaWLitVDp5ILYYjvXlVvuwUmjE5/YzaYyZ8L4icDEDt2qxp1oYVLFzk+d
g95gjuDumOrVV5pdLO9ue8jk9s7Tg2PDM0PLPuX2r/GlR9mOv0ZFp/QIlDeukrETCSH0UwF66Krq
3bW9pdz8cuyA+tNU+aJOy6eXxGBXTbqO5Wms18C3mSj8/1bWnpB3FlkNSuqWdPlGMY5p8BWhoTjR
KenbveVA3YJ7VhtPaYg+PO3H4U3f66OLgMj0aMqnhLNl0MXPjJVWy/RsIRlhVmVMtQ51uBL0Xers
Q2fjSTTUrENI6yhAMDPkfeqTGxkrlmWKgMYthvTmeLw1LjqR7n4csdVLz0gjd5AMIbUgx2XZo4H/
0xli5sOmrcF5tzWACG44j5ovh8J5rZxF95Po3HPID3X9SuJHHBMTLT7UMJ26hjFJuRawXmaBP+Jj
0kXBTK8A4zQqTPTMo410tal6CTl5NtzRMeWf1Hj03RZrHlasR9irTc4EOKdR+UrTdCYglOeBMq2x
h6xIrDR8HQC36eDPoi5b5jpGIAUyS9bWUUd2wfQfOiyk9ldhUTKbVSXnmukHDGQeP1AGtL3fKiRK
f8dUV0+sSh3QThhQtZjEoMLA9qPXlzT/7JmnDZijIZlzEsGgMriZExgaNoyBxmGJccCjaee7TIr0
NFVoDRaFIUIBivow9I1lHwDfO4TDi/5dY9hkzZ9mPU10Qg+12ahcLssQQA7Ttw0kMXwImn1hSBI7
WYjMXfQ2xGPlJpfbtA6ZfM1pDSO/UPa0O2Y2RHECb1I28+gNDnxPVXz1C3KJCB14QJW8NlI0HU35
LViVC3U8VPRthttSFNbcYz6TAfqmJHVSsfIZBjMGPiJynb8u1b8AJ8Y0jbHCz/Xc8pBHFLY5/Hoq
PYaXYBJXU46DFKogE7nMBtT+ejN4arw8nDbk8934zb6Kng1PMUUt6RMvc7clbxAtBvpcsZpcNOrt
gWdBWS3PPkkNF/BazwotU6IOo0THofgtyos7XBVJ3VeYEdnGEtyAe8rRQKdmEjHwmPNvGNvQQ88K
vXC1J9MF6y9jL8kwlPNIb7cx/+iixJmjq016gkwD6Ph83mnqLKoLzOpHHJ5caV9lB6gkLu1smRO0
rq5VtGhPZW8HfEYlfqT+XyEfiQYGScu6OYP0+a/pgBcDprSMeFqm3odsf6naujJ1wn/tWg04DAzp
2tJ5NPiHojHmQQ9dfGfZf2WBPVyhzn+rgD5odEwkADyonRMoKlRpUmp0MlRfHy8ChjkRNAJJJlOz
g+WUQxaX9WIy+N+6PS+yD4kelkldzk/uNgN9O4RzI51V4U9CDKR5daSdhqKfBfgXdVTNM7HSq+VA
7gQKBJlHT/7GUx7w6ShLFERHKOvkio5GFkyJ76rEiGST56Aik+EG6JM9ZCo6VfawhmZdeJTWX3lO
fybNEKkAtcHzCdWrKHbUqIjzYc7smmjdsgkhrndSBeF/meYEMdHB6PcTLpPIwwxMdhZJOanelVpG
yNafZn001aUPXSNWNY9oK+KKzTrC6gSNCGDcB/vB+XgGpDlFBjB/BoOtdQHzBT8YNU8NDo5LupOr
t2uOECjhLSZcW2M1XEwKbGZHom1SCuLSwI+wIDk4LulSc+IgE4AlBGrT9JeoJlL9Sj1lHllvVz8q
QA7jxphqYLxU8eyLdp0p2aKDbxjTyxvs/BaS9gD8axLvc5SVwiM4qjY6WOyeyL+8b7FfG85aJi94
hUURgX1sqLWRVwDaPpPTiCwfUqAQyzG+XpXBXvYTFkVzqIFGYyTfbT1KgdKlcON9MdBRHbxl63/q
1lu2YY2S7h3IPxXGSZAlTARBlvYvzP+8Kl5UQPc8mO1l6ROAQqQDceJA+6+AbrjhJ1QVrPmaPvdH
UmM3ex+xE651RmKLaZCDNp4bAp3GiNAQ3lS5tBQ+b8p85M1TVgroe4lzSp5wsm0w4WJnrg3RQWkv
brgbUkDIabeKSppx7U2yHJgD4TyP+gWRqGlTb13/UY1rgCumAVSD6BBQ0wQezXWPD1Q0bNFIUTzS
bVEln03yXYc0hZV9bWdby7beWXsPUkgLQIuhWmW/Be9QQvZTGd5qlM3t6M9u9nV5UfKjxOvHcl8A
dsuYEuZdOMEk1K6d+ltVV7j2KPwNvXbK5Da+g6jkaRKvK/eilcu6BaZWvl0GqYgkv48laGXnEXdT
+CsRY1kqFF29a0lIXG1ebbKG5ieBbrBcsdZAE3CCmCeyc24allT00twF/hLAGZNoDmzI+8zAGU0a
T5p7zLRp/5cq94AXh4E96eFIGuXC/ocds5NaGvX6Leap72mUAuxsZfXNopQvicYoQXrCTO959OFr
f7nYVc69lp9ND5JE5u/CK5x+nS2Hy5a+Oi/WhedF64r8iyjuUvzldQ/NRCfo975yl2XmlmMjmKJt
rmS8Rv00wnkIicr+MhYmNTJyLg4wepKF/MlzV9xzGcYvBuSgfyIbbAvwQcA5USfmUnSCEuliXPU/
ZvrHywOX7kMw20Ti2mc8Fcbar/yZ6t2splIipzQuPizjqNi8lM2ryYRgVviseHRuyhdMy9NEH5eq
TW6sXAMtbVPJjyK95OVPL1/6ZCxKnqocpz0kHM53kIKzgYKeaacEmSjlu3KUliYmj6FuxbU9J52V
MA3nAyhr4n1shbXDD0u50xBU0++WXRlxt++GvVXQTbnnwTr1TLRSd9L4N10HWMCTHGz4jDGDPE+6
pVU8t1k84RI20Dm0cAGgOkGzjlIeAz29tHFFyKxNqSqQB7FAWpXiUGWYSPYOgIicc8WT6E1wKu9B
jjiBBe8a3bwl+CgD6sqimyE+fI/vH8IKBxcyS9I7HQ5yvqsEhZBaXtZxSrUr/xFiK0geGe1KQvx1
V7XhMgbu0F06dWPah4p5XxlACGig4uJV3n2jgqDgSdjyp3owoDpck+4+9txdhCB1gKFhyzwTtlXG
S1l+G/pdVdgQ/OHmFPPLLafXdY6b5gfO2pO60xhoqPM3zl9PVbJXbznTeuafNONL8Eqs46+howSi
3pr0rwHNN87AWsn3ELCZA+3Ngj0mgC7pBKcG21rI2bwDyKA8lODqY+hquzBW+SQ47GRvLpEZg38p
fuxi6XPU7W1tTpQ2AKtXm+feBx39qIlSyyy5CrcN5zqLG66rnyEiEH1+15UJZJqzPNw0Yi3xkGUH
6CSiRqCZi5FbFyCdcwD3or3HUyy5kuSneEDDQjm7CFOOdStD+ssdKw3qYJf3X5qydzqaJ86KgbHz
acRHqIuOvjRwXhNRMJWuSnkVueRCZOU9Lv6QSnPaIltIbDroaIwUzy65h8aPASOhwiP3IZFWNnRs
+oKVmS9yGjgltDYYAUq31DteYzrcOxRoTd14SFQCgsbwyMoW4OVWl05kQ5Lyw01BUQix6JOHE+wa
lwoRF5/ZYYosAnOd+fvAf1ciPYEOqhoezw3Cu8Sp3QIDBuQH/RkEK8EqLs8+/pRhMLf6IkNndnKU
lGeQ4SDQr+YxUOhfLK6blRwJCKXDyFhV5UrWj0YitjVrDEJt0aXHgCK92nxl8aukhlmkt1L6Jj3O
Z7exq3NLVpPNOgn18ZLNVW7RAjWB/L8ec2EusxN0aBY8MV0q74CtziYJ5Sxdx9q5TrcNHKZq7EOU
4iiLTWB8W3QqhmMNDw35tYkfpnXPfXeaY7+IU+a9GoYSg2U05OHkncmFkBFKauKXQW3CoK+y8Jyz
Iq5BcYYYpzvflbRrHDFpk1+v3jTWivNljZuceAffeffullyJ2n7axZVHxaQZDgpZRzBL49KeBDjQ
NvQeWrlr4q0L9zxo/5yAbj18AfkU4g34/ntoIMdMWgnB9HvI6VyNOQN3jfoBxwNPmvDWvo/8iR7t
QuuduEs1ZWEN3jhfWV5+s/GGv8Ar8yEU5RuIIZKOozzjYcVFy74IweoCj0z6r49ph2GUZEtf3WT+
R1lxbImB0+0ZfNSI7lkO0iDcutJ37A2Mh3wniTxLUuCh5cEvv6pCnyTBBmMrEEBpuKV5/A71NgQb
I8fs/yLpgk9UmwPrRmQSJ/6ugVdXZeuc4VeYB/h/fXcYwoWkv9XyEdNQDCjKDPWTaPHEKJYCDa62
OR4xH2bQzMaXCIFumTr6AO+ykbHeKiLs58Y4tckjL/+U5ODDJOoAfdnlV+39tpyecvAraV3PdewM
a0xyVZcy/87jaE16eNVE19yiC49EBTvUhpyOu9iGI437nGQ6/Ki5aZ9yEv3JOQcwR3EiVQrIwx86
XGrlTk0vQZCXzXFLL8m/bxftR2c5l3/y9GWlPmVxbtQfx5FeKgBMBZ6MUgwryf1KOcVm+r4ubobx
oxqbAn5uxbVZ2hQPqNTYlMaq4MyOq6PXghHESVIVEBkI3xVPK09lMYP7lo2NyrxtVC9ZfrTNuymP
7JCly6jN0mqdBSeRbMQYQ2d7laAwTcoWh2A1kpk971uwzseLb2FFcliBTncp2X0VkDlOxmQgl5Rc
rpvsmKnvxiVruCrDV81N20k/psXOIERaKXrwKnfUVzv8lu3NdpY6X7bF05ZMZWSca1W92TJ+n/up
GYcO7czHIMLgHRICGBooJ6ZBOaRztNfboyqWUYOczfWtP316PbwSMKumoM6oNAVMcp9OedKrhW7F
DAXIAP2jDM95t1fZ4pAjYgR9sy3sYyiHACKGzbiTLZR++JXxYG946JH7k0m3sjUJtMlrjrp0C1Sq
T8T/K2+aC4rcfJ2Ne4APMomrQ5F+66zJSEIcdHvV+8dG5n+3ovjFn+LTYfwc5CPRsZpHtW1+dvVH
xkGbiEjkPW2uZy/yFhqn4Ip4q5zT2xCLRMBkNE9ytK29PRYrve6v2H5TCZCNm1FhT9T7gMqs2v6i
2h78mMfbxcq/M0VbqrwgrfTV5l+2wH15EYA25RTi1caPdwVBWz1uOLTwcSXtpGzYlgBfqSJoXmSj
CLFo7aubSivdw3IZf1di9ufSVGa5fCOiPunprQ9nl5NVrD5k7UdCGMeW8cVlCG+N+JNVTkf5NIB5
UPZfhXkNnVs0bLvgInXrur8kCC8hVmZNS7Dr7KntZFO7uKSsLIhYl/Etc5IL+GxAJaamhQssz30a
Mwb6nV5di+gWxTczf0Q6sDBJnurdd6RD/CDXEEM/pTkcXPXqQsEzan7cbuYwxWjFMay3ZvFQqFpr
nI9tSjd8Q/WfyLZSugdfAdf4M1ZmmvxQOo/H0TwuV6IGR0lMnitSp/xmOai6xq8Eo5caWF1j3+8l
Dpdps8XTI1V3yM2Lnvwq0FyDzJxKKKecJkLjlbDPwB0OhYHmg/LK3ENfY9IqJ9/5qzhQqP23PC7X
4gSUJOAjQW4oq1T9a5idQxrhFVzTnuLIP//T//m3f/nu/q/3m/Eu7r0s/ae0Tk5ZQCDjX//5vy/6
dCwLbpfhwMd2bOu/bCwtutY0BsceTgRmTHU3ZP+PRZ//08+3LRKOqE6yqv1j/eR/2u3KvobSZCP2
cKrqQxeuffX/e1EpKzL/4+fr46r5//TzW9eSbCXg5zss3UHynP7vH89/3x/qWI6iqjo8H9uUlf+y
HbizbGFonTucGPwJ/cJKWfSwvP73P+TfSTuvHbmRpVs/EQEmPW+7q31LRXlzQ8gNvfd8+vNRF7+q
snhIdG/MQDOAAEZlZmRk2LXW9uhUiERS2pA+GeDhnL0kBCf0Kv4fP78wgJ5skTtHVjO2fN4GBad4
VwXfXvHzdc2xNMcVliaTEE92NVlJqcxe1nz3Gv3H9tfFwmYrEZQ6QJhAYW05jhDmsnsnP98RPvCO
naV602fVGT7P9m22tJldAxpOW2CZHKIG2Jxhhyt+5eD/kriT8UTBEHwuNVAstRv60gTtuHo2zSWH
Fveflszm9vLW5Zimqpk2s0eGdDg2tOd6lHemJ9yjaDzQE6bo4ytE6JpuG+bCCu9IXL6dwRyIBduJ
1xkO+BGWl7rpdzvHSm7LuSQ3d128fP7QLc1A1PmWxYEJBFMPP5rDxLJOz6pTYxRd8RFStm81OMzh
UOwsbTl7STcQaRmapSPTtCSRYLaMTmwAKVIE8VX6GAa/t5e0Qo7L8JHGvbctFZpiSQtSLZlNP/dt
T8t/D0DwQemI901imyIKOERZuLOFYm1BmjBg20aszeac76FZUs/PQ3WBywYnZMS7re33rgqmeal/
a6360fStu6EIb2o4Vd0gejPlH0ddYYCz9HdM3+pPwfA57LChme7y9yf3bvLbVgGlz4InQr2m0yKm
S2V7d/ckLHfjREJfp0k4xJrlBSDm0z0Ib9O2gEuWade1DEiUbYyTbjjS5SocN3dKKuReAZSD5d4O
PPFM4EM7orx0s8CnUHXeCY3dclVbumOToJ1vsDvda3KGI2hhI0baXot2YQcXEY6Ng8qkv+bKuph0
aQUQP2ScaQnu87VQb/vuzi4fne7TMNdEp80Xpc2YyQmuIwqINgFrQVg+PIRdioP0x6paJluug+5u
FB+2f9uFEVt+mqtapmFYi+JK+zyaigP0RKV5XfFk/NGGJ6jvtiVcqAoShOVaDv1Trm7LytiUZV+H
c2N4CZMPRkMZrdox+GsSmLjkX8OyXF3o58qoWMvYJvUyDwjqnvZOZ8cR+vuBM1vlqJqFC2QKXTcd
XZdcCbMP+ib3y9kL04U581tH8rP64LhvFv6NxHkbTR8G9RsNxjXDTNUOj/jlK7pI11xHx9GwwPaT
DAuF3NbpqBR7TfeDYN6gyTr0gd8bn2Zq5u6de7Q+UV978anp3AVTmLZm6uKvSp9c8AHgbFvztdGz
AIJQQIZ8ud7xVUc1TX3xPwzt/My6NKYZtSsnT00P/sKR+qiE3suXIExNqLYwXC6ffGqxX1fAW7EE
n97SiDxttXOx1xRDF6ZpAuqPdpiOZAY1ML7HoBpGryROrhiYhDSa1AUZ7/aIV6X/sr6ZMeDAEL5N
0J9tr2/l6up4VsJ0XFwdW360rRKUDz0tR08MwYd+NJ5NJ/joO+mOmJXbpWumKRxLtwwHX+f8pDLm
6xJT2JPXOjAkjFoNsGKSJjt3bPmKdMV0tNugVwpBuiXtZOTSldbHygRAfgH42fjggMOnLhhasOjA
5rq9datrOpEm2XwrKFKDAtbsOUFxr4Uw3qk767lwPxzeFNvk6mqMvxnyekTNs+YqJvrtfnAYYps7
68HUb0tBlwpkHcAhz9qX7UWtbqGjWbaxqCSez/lB9UM5JBoDCsxVEojmTfhl0I03CTABk9UvMzLv
tuVdOI3LEh1eDVVorm7K8SdzZOZQAq7n2WB2D2Z2q8YJgRbdK+qNUdNGa2c7PtbqsbmYQvbUVnVV
OrYkyHI9KfTJY86UuH3qHwth7Kj72q3STmRI6j73qmt3tYaM7JsAVTQD+I501vbW7S1k2doT66pG
CU1/PkLyDDLuknEbY0fC2jJ0l3cD4+1ouFHnEihoavEYRkhodaB7YijDp+eRle3IEUuULl1cyiJ4
apRkBaGe9PiqU2VUVaYNXt3YAbDK8WDdYhJBLHDiBtA7xQLcJtM0SMfC/pOWGwkYJpze9oau6L6h
Ywot1zVU7p30K7IBOoGBaVuvpZ3cBq2HlBDwIs+6YHCdO7ctbdGzizUjROiObl6GzfCgaaAN6AAS
gBGoF19H+nlSxujDydmRtGJGDN3BcTQZkb70HO2aYVMB0qc3jupnzQxua8tiU2H+uUoKm3GlYHxn
ZuOVoCFne43rB+sS1upLAgUP8VyDQMhyC6UXg+f2Hzqa94aO4rgirisT0IN70YNQR4MH9ZRtuSuK
izbpi9fhqvjLkhULe9NSe+EMHsyt86HI8ojRBWe4aTVKDNui1jbXtA0L9x+uU3TnfIXMdNI0V7uj
ZxJcZNZdoDy7NFL3/1UUqZP2a02/37bElXuPm40LiR0mzJbj+dQdC+BR9NHTSb5nVJH3nO213SP5
zyNA6kPV5Xugw5OTdz1E3vlEHtqlBRfQVShTX3FIlmvg0HPbDEaYzncuIDFhgwkxetWcQ1BhM+5K
uzIU3K/YLqy9a+o2KSrZgwsnpbSTuseDK+gTCDpAbKIkzD5tS1m7zTbJKdtkro+XWjKVmevXpqkU
EDA5kIgZ95Q2boXyJaA9cFvQmpE6FSRZfV3rzK7yK4yU/8MtPonxj6N9nIBOJfB4jSiNwNkmmSN0
2TfsVEh8AjMfPX8o30dN9gFEAWZnpl9uDzFs0Ac7CrF2lbhJOhkklbk9+SoVaZ+moRNDIE8VUTDi
zRjfjWk2N6rFBNx/RU/Bm+nY7f1cU3bbtondbRJkF4FRHIAOYPk4+F3DsBdJMbP+Lx4/bgtZC79M
1ebrxF5ouhwhW2qkNOUA6HigHk1a+Bnuv1bSY8dUbQT4V0DTqa6+CbX/ChoQtmWvmAs6Ehfjy9gq
C1z+/sRNMAbwVvRI1bwqnxhMZmwO/I7/TcSyxycinLYSbmvOmudkdH1md8qel7ii9GdrkHy2oZ2M
Tg9Zg2o6wMHfht3DQOtYHONd/XzFWnQBHRRPFv6vZJXU2dD0OM112iJ+QRqzF6Ksnsa/z2tSvWJM
3NmZ8pTPAxUC6GS6l+1f0WcIhMhELeaOtIz09MHFWBZKJGZPdEP8rGUTk1hTD2eWYubPL94qW3UW
710TJMv/Pv4nx14nGW2ExYAo8V/LeDKcJNsC1tyHMwnSYmgJy2dRqLMXQZfomx6QVrMSMVL82Qh/
OzMFxrS6jxnk2pa7om5nYrVzfY7NRIe1opu9Og4+kMOA25cZN6+FAn4y9tLm/59FuraOWpB6MqTb
48OvR3taM3vTwlLpaMOHUitvchdsOOA+oziHlt3+VTfj2yl0px3zt6KPTK/aBJguwZcjp0g7tzSd
rCPe0yhc0y/9bXsndz7vSuqum53fREs4WdPW1hTYPW3nrNb0naFeg9wooT+J0fOzChpaRp2hI0au
WigGu+GnZgTf57LcyQ+umXD7RJAuLcXKGV4pXJJNcZLfgeT7S+9ovhhpAEzMT67i/h7D/Job+S3P
3K+4OzsHtbpOS1CKsjguSw6U63qMGuHHXLbmK2CsVnunO4ftw1rxYWxxImI5zJP7bDSWNfZNxm2z
D8aPWoADcM+A77aQVY2wTB0DRcUZB/ZcSCMyTW9mhOjzwWSybbzb/v76Iv59X7q7/qSopQkqggdo
fO/eBeJ2aO+1ccf0rZ/GPym6tIoW2Lu8R4pe3aj6FUMQe+tY3ae/vjGRsbgoDBbW1AIdS3SftGp/
CDtgevLafs0y/gkxJZ0ObEdRKd9CDVnXn0eApIMyq65Ea33cPpTV7XIIAi1DtSldLAb3RLPoLawi
oyP9ZxZvqNuOjQeY4raI9f36J0Lyi92gtoMqRURAo60Y35Mq2xawuga8UscghjZIBZ+vQQGhuGhi
iwPBO2XOlD5R6zCD2rotZm0dGGMX1F9TJWyRXJ2kZcRzUgyaAQjM6WPb2aa1VZx+XjqJ1GktN+v5
fNjZB+1P/64fjMP2CtZuIN40VkrgP5FVPt+oqWGwfYoLFQ7iA22LULuM1zBDbgtZXQclbepCBs6a
HCv4PQPg9kjfhwIvXThVX/K5ubeT/u0rxOA9m2RoSBXKYZ2T+n4UCMjBHHu4ceMaGK2FpXTaMVpr
h87rT4hADswl4jrfMiNZUhnMCnjgpGdPsYB8jchR3bnta1IMPGSD3BZ6LLuGqq2YlhLhTQ3NrXIz
zq84Es5CmCplOhxC6dytLDBVH6Qkb9IZ/IfYI7Xtm1x7xTUkt2PpDmGpQ3vE+VYp0yCgwvKJ1xib
7JMf+QLN0HzaPvbVnfonRLaLwmZE0s4Q0gI1XVZf1Hov1l3TX4OIbKn6GOyVdA8JA/I+cMyRs6hp
BPsvpw+42quPrS4D944MLjnci+KORt4vpiQ4eoVZVs+Vqcy3ALP8t71Xa9edo/g/IZLuVo2ZMAgn
Rky6D/LKT2b/6cm7H8X3V8ihC8gg0CB9J2svzeEZOBoD2YGeoR0Gg5/iLPltg+8n9N3c+uqiXCpS
Du8ViiBpmd6YxqTUxuT5TJHDiuUzDr0Mne9cmR0xtvT+JiQVG1cgxrXpVT/M6ZvAYY5lx+Vanj4p
00wrCX4jl596ki49jX6fl2VrsHOhPYEIloOvMALucQ/S0ECuiq7YxIEzsFMt9Wn7zNYkm7SP0DpH
SseQnda+SEWidBQQOLufmYje8Gow9GkD7zclCizRqg5/Up793Ba7pvenYiWVnIJy0MlbEnWYwJ5U
4c1u7U+s3V9zqdeiHlTh5NjXdqPODTMmWsrMH5jJ1P2DqybzoYpAKdUbhsO6yhZPY13Mb6IFgCuF
8Qs+BiW7QW2rBzV0wjs3yLunASiqHUO//uOWC48XYZhy3cac/SLMDbY9Hp7CryBzgpG3vcOrEjSN
x92xVXHRLcFsRu9EESolgCFNAEMAL2aZKNmWsnY9LNUxSZoJS6Vx4tzWD2GcxRn4kx54z9d5BTXd
MDD6a8Nv+4p3/lSSpDFhaFUiAfTEG/z5j1JnxzEbGQ+Loh3NXLsQAHzgA5MwUV05iByiYMYkU3zM
FeXNCLpWPPtMZwUfAyVZAE/iL6oavcJwLodEPVylHUp+MYOqD+Ecnmcv9Y+F8c4BjHGIwUnbOSyx
RFaymTmRIz+aqjvFWg3PAT06kLpHoFFUzM+PytVC3JQ+6QziQSfgMkuVqg9lqx22lWVta0/FS/55
NlWAFml4NzkUCBPkNIw4AcFwyCBNtu9fIUsINpPnm0K5pJhRMlaR1WlEylTnYeXNKBUerezb0DV3
KsMmHdga2xKXB+dic6ngAZBNOyqdtudXwYkju3ADDpEIixkFRQFItwoAaNLb8iZ19YVAlZmRyS7A
kgbn/RWGnJfXxLNz+UP26fU0DxzDZHNrINcYuq9Bvp61j5Ewbl0ImPbi0sX7kVaLY0+6hX4vPAv5
ra+dCKQ6n5ZlU3lHEJ9Nt1Dvasxlq1fb27pix/CDcb9odzDIgEkPMAyuKQY8Umm/fRMxr+tbvwtz
5/6tvEZ0cKAoNCrRb2AsVu4k+G1UMSWT3amQIX7051tzeNhew+r3aa1ZPHsCR7l/qCyCTPRjJbzG
vQadCmDd/+370u8HK45nSk+Fp7ngyIvxCiqXV0iw6IAiCWrpPFjnO6SS58jSSVc9FYYG7TAzY/Fy
AUJX6brTeBIvTGAJMEOWQQjnOdD06AzBjTsC1hQWYAA+jT/AsMCiZydn3Dqho4d2T5HFb6YHsoPu
FfAGkIZUv8Ym/6B00461W3kaHdpgLH0pzVHiluxBlydqrixN/fDFD9Bpfwa5pc/fb2/buhA6n21X
pWglp230BBRSewxVL4c/eUEffcTKgmoApJSlZ3evEKaRF6QaZyxX8nwLrTzMBJ3NhNq5C15x/CEI
VAEwf3xUO+fjtqyVt4Ly+T9Zy9+fHBfYeFlqGAkAmel3noupO2rRp879bAHAYDt7yrFmZCii0hlP
a7BLY9q5NN3OHbu2aeUDQvIaj42xXUJX5uO2F7VmByjxMYShCoo/sm+hJb5h+zN1hFyHhDKFgGYn
Bb4uwKWKziKwY5KS14Fh5mppLa8eCFhMcHY7t2hPgGRpdGumI6HVZ8+ooIV7bP9sb9DaORDLYWHY
IltTpXMY68FuJ5/SWAwB+6Oje+D0bEtYXYDJq4USU8WWk9uuPYRz7FI4crLfwCSYzNBuC7i0M3SI
6ugRGXT+K9t6oflpTJuyTeU4Br3rGLhfI+BblMIFI+7lnXIIo7XWUA3aeC/MMqyNpSmiCX4S8Rg9
Rf5OWHq5Weefly5hNCQW7Dx8Pn92gP6Mds5ipa5GXxXmfun/p7AmG5RCcWLdHFrzqFbQZc7HMQLY
HPqwAcQIkTdXhvKk1OGhMPdaNNYWdipYWtigBHruW4N5DACIMJ1rSMwO22pwqcksbem1X0aGGKqT
NLl3aUOeE5YmovcViJg0AiX2ux0Zl0Zy6cekp5/WLRwLeeCgmGnTiPGBjyT2uY/xwn6SqAlUQLni
QKcTwfWSCh1s7uz9PNbKl0jLYnjWuuK3Wo/5I7AK4OBzH97ZEdizSTrM73NLh2lGMaZvnfIXyFXJ
H+E9V587v4AdodTphTON0rjJRcms9Rhp7T3eB8Rw8M+YnjnY6dtIhNYNzSC4OpplfAPcL/fSPi5v
4tgRX5J5VL6M2iyerQjAzyutLAEyIkV103W+C2KVpsJhlwC9ypxND4KDaJ8byh+QF43zhzF2P7RF
+9+QRvrNwGvXg9lbB149TcG33IJmUs3K3j8EogMebbCa/nuqTcorjnd5cgmwSRBePO5WntEMCWL1
MYKsJry1o/tG3Gyf7pqOnoiQgzW98es8LBHh3nbJbRbebn9+zU6RfnDoZndd/cJzKIpB0cYusI6q
OtxGyv1c/Skh5jB8YKemHZu4dhlOZUnXrTCNJAFGATMFl70f3ATqn9Lf6yhc2S+aKpjcIIOGnydX
f/h+rlc88vAa3kLfudeGf+lp4fhi0BcReAqqdu4iQEBLHjAQzlGMHzqinAqILDHfG3t5m7Vl6NaS
09QcDKOcCmziKKgUAX5opH7vn3Ln6/axry2DdTDVgTNM/6Xkw5Gzh/8ncC3m6hXnmCZV8D02wZuc
AZp9a/ZquhOW/u3GOQ8UDYPONMZaaC+l1VNyg/2uC/o5rfNj4mpMTNgmZKWHguQKiF8Q0jqg534K
QianM4XnsSXCpcMQwPq8iCyA5t3JAdkz/+PkSXUtaP19V08g1nVlbF0vnHrXhVJ0H1+6R4vhpree
loWlVCL95CAVLYgJc3aEIFM1+yu70a8eX149NiwyvTT8Et6aFwXX0MXGhgLWT1sFKoNWupj+8O11
XF67RQQZF3ydFVfET4zYpp03PiYQ0KTKR4sece3l9TeE4HFSe2Pu7WKmNAyCaYRGNznqmQouJtBk
gAAN43/bS7m8FXQdmkxn0fXqOoSJ57dvhJuZElyRHidw299N0WH788uJSkp69vlF/Gm0IdoBhig+
75vf5gio2mcQOd5VLTyfd6CZbAtbW8sy1mBjqchQyTFbPE72pI6ol5anb+BUSothJ1d6KcFU6XMl
SqM5eBnJO18O03l27LSQuoGODLscJBLbK7h8O/g+EQYDhYYFNIF0QSJDBS1Kj5ujMPLmDlZCcV2K
0gHCO48fEtOqn1O9mL5sC11dFIdPShsH4GJAKTRKrYEXrjm2vxeI6E/bX7+8K8uS/n1deqLUQTdz
O6ybY6LddX1/ZbUP7bRje9dWQH5pcRlcRhjlMXw3SasKIMHmCKokUHWxvtcOvC6ADjUS8vgkstOp
B5wH/FlQYEDxFL21d9vu/r4+5xeFS0iOkxFaSJB1OYsiOi1MAifQji2ybhL4cA7xXPbulTOTb3iq
gZF7QwwHCJy7IJX4eQwnGgxT0HY5iZZfx6FbfQ9pjr426wio2IlODUed8PWrri7vYcgt34h0aunM
roL7XDHGW0Gn2PsEC3ft+KZyH+aD/xR3cGKC4xVnh9AaGTMRSoMgszAL2KfS7D7JaOMt3RmGqWnS
r5JOgFdYM98EgO1sjvdzl8x32xq0ciloqeBoeVQXp1+6FGECkk0ZmOI4FWDMAffqdpCv3jTuARyd
bVEr54wodAhEggUvYFHmE3PV1AYNWvQkHXXrARDx3cGXvz2u0jHTzesQWS7tjrYsIM5AiSrzWhxr
NckeQ4YaHxIoJY++BeJrW7X1eJUVEdg2GRkncyxUWGoG6zGGzfe2KQKY3OFxgul2hO11dttbxnb1
t2M21TdJMYcfx7bNn7NwyH9v78ulGSccMpbRQq4ZcCbSK5HHUxX0rQtOmd5Ph9Cwy+OURf515uba
QZh+f23PYXLoxyC7D5pE+7EtfuVYyI4u08k0g7hkeM6PZXYjZa5IZB81IKRUmHQT5eUHT/s9TXnE
egYDX9LBJ+Tig2CuDPiZ9HdmnD+b4bzjNKwE5fzEpYwhSIirDH6cr6KfwW+sWlOHVg4oa3AxQNEz
QjDpRd+aTybgzfdhWGnfuKswo/kDoZZj7jnzy0IkBQQSgHYesuaCBiLpMpGibfTa1/WjYd7O5eM0
307RTgC0dlqMbDLLRmEBz2W5zyeXaI64YGlj6ce4vwN0mSrptjasKKNDQQZ6PIeH/sLxrdJhqkth
98fCzzA+PNRMV6Xgv3oFrLT2laKG+leKcc5dPnYE7oXr9w/bP2HtLJccF3aCUjNqI+mL2sIK0VTK
cIyNhJH2Tk1vlKZhMHWukwIEbBXibJcMixO63YcuC2hq8u0239mJlcM8+xVLTHKy0yYDnRqQoyPY
0Q+Kexvoz/rLB6IWu+swqIczjVMl6Uscm2HUN4iY1AcdxKpGAX59bx2XsdOZELkUVcZJMGk5QtR3
rk+ocm/P11m541utqOXpSmzJd9PMThkAQR+PigsVzBWztts6sfd96XrDyNI2WpKPR0f9nkWenu4J
WHkHGUpjmtF2F9WXnZAQri5XDGp7FPjrsFDMCdCScKP9ioxS/1H6zgxCWDTt+T6XSgb401L3ZDZ0
GciWNECfhxCcTb07jhCMwAgcHEVtv/VptNjZwB1Bcl8JxA+zmfhad1SgmywPU3o7Wjs2+HILeR5s
epsI0pfOCsk0mUY2GgMUH0e8RJizYKyhVbo13nV7YxSXNupckOT11n2quIUdtcco0cCOvzVhRB/b
67mEAiAD1Fz77MQ7Zndt+07XJp2TMlkdnFSIzGI4OufRTG4MHfKqKeu6h5equkXhjZiR8jSTmHI1
RBVhZPSC7KsPn/YMd+seNNSlQTgXIBm2LKjHGfbq7gg2cHbIGAkg+lXDd1PfTc+Jr/c7e7dyXCSU
VQBc6C8ATUOyDY6jiCRJWhb0yf8ElYwz3QHOml/r+V09vDj3T+5gwXNxmTNVyROeG+0Iqk5lthPt
WLTPcXUXuoftw1nZO3ITAGrgadCiJDtLgBhkhU1MBw/6cxzfwucimtvp57aQS2O3JECwCWyZi3Mu
bZim9HB5ZaF2DLVDBQ/n3hu/933JmALtCIs7nF9HuMJr8bOMX15NOl+A5FK2vYjzzFDEkXS36oG/
3rwRdg1DjpYvkNVN089vcqFWOwmElUtKfkJb+gJBHbno3VYKEcw5HgXP6T2gApl2sGNv+2h2RMiP
aROoRWNavjiCRqwy8EvM8HJwBLJS/1YhP6VTk7W5myFCH5+S7338UCcvV+K/mDP4j6ASkc47vyQu
5ILQZ+fzsU9ApQwiZzECgL+WVFmSva79lR2jR5RuQcqjRKpy6paJ+S6uQkCQ4Y9+yuvivjUhPcTu
vfwFpwGO7DAJaDI8XJ3zVXVmE+R+3czHJBpvnPlTo/rX0VSB19tcTeWeq3/52BHEmlQwaaDH5Zdd
fdrexigBhACyDwFWPKSq+u9isgF2/2YW+osf7zNhclGl76IZBiCEdfN3K4VVuGcS5X+UIRmdeYJ4
2NSUgg7CN2l+bwwfGE586eU5X4Zkd7JUyWk7YRm1cquYDxPA7G30eVvGpW07lyFpgaIP+QAoUOlV
qnoIyv/QgJ33+fIJwP4TrVPqoO35QqFnrbdigzyCZy9ESJMZ3ieR9SWJwg8QIOy5OivLORMmuTqW
0LOpqKrIq0MwjXXHejYn/W57y5ZvnEetLMgk/F9i1iUDd35x+q6PoiCyQw9voHC8viFGv+6oFTXv
puDTtqy1zdOW9LFuLTg5MlgZPFcNXFp25EGBfqXBoEzPLfDR9p6JW9u3xQzQ8LMAAcmNfkYPzJBR
95HX6g8fTH8n2rm0acz1n3xdUuQ+do2oFXw9h2hhcqa3FgU8a576nTu5ulugWFANMWkklF+bSlfw
y6CY8bKMCvJTkD7EeQzc/I7TtGLLltGz/xMjXf2w6uEhbdSIHtBvdBeos3KlgQqV9hF8pPHO47O+
d/+ESXtXFu5QKJC7eUlvASYPNj2o7IP2flvP1s+fYIReNjpmZD3LGjsO8FEiz8jM5mdNqelBHdrs
FVL0ZQCBjgVBEL+s9SRFEJUklg3TjzyT6uoIg/bXl6/i9PuLfpx8v6zzpA7CKPaKFBp2K763S23n
7NeO41TEohsnItRCH+lfZAlB9qDG96UKuvSOiDX1oq2LIi0hLuTRkkkm7nSyLOfES826itTHNn/y
4UvLDO0KDurr12zZP2GLYpysxzFhusojdFm1hsNUONfTr20B6xv2T4B05jRp2UMQadxJuEhdN4dd
Iz4U2l5Cc02BmQ6k5I3vxCSIJEbzJ8FgeBd6/uP0DVa87UXsfV1SLE1tiyhJe/hRFOPqbVnt+bBr
R3766yWtamdYCYXLr49gm4PTWSu+JzAdBsc9p2/tNE4FSe/jbOSZUy6CjoPyy7mFZ+h/2yjpbYyV
3Kbbh+/n+lXVX1s3259f2ydynNTW6L2/9FnDodedRklDQDXsQ18113ljXw0iuZ7h57b3Mgtrm0Xo
T3aG9wgXRtIpJw/dsZzC0DMgKVHf62K444XeaZ1YebMovYAki+oyeip7E3nbwpJuTIGn+OUHdWw+
iTK/tzLzOfL1vdTmyoJAANPBhSb5T9pfWpDwc7WqXBdZ0I3+dJq73f6ZlYtCqxELoYlmcSakpzHJ
nFaJyJZ4wgw+ZfqDYFRhWwVWJCzzVLxUVLwpUUpXUdeVQYmMIvD86DF4dMcd43t5HAvSFrPli5JR
tZduojZGjmIZEMWWwrrSZxjT9Ly8cpz+I0THLz56ZNFAymQFmPwXaHtGllmDZtf9Mkmp3dRj2T/7
qj9cm2Hg3+p22O7IW4HOWARSr2BiFywDR/IlzFnt6QgMes+FtpFhRKjSbpz2V2RDUHWsg/GmM34q
7tsk+fjSMyPiA5dNpdxIyVTuYGQEq1UY5Oo94ugHKCNvx8R5ty3iMmm2iAAFlECDzu4L+JEQ9BFc
pd7L4PfMGHMvCngC4SbrAGabEgjeuztjru+2pV7ihNPXQ1RrGkty67IHw3WMtjLISHvM878Zl1o3
fOjCym+jPn5s3Dq5IncOe4ty6Auus2G0j6advzWtHGq5ZFB23qnLC87PsUD0IJnD8cqttkozZcVs
Vi3wVrpynZmx+RSGDojePkzB20tfFYVVJHlIVH/RhZA30YLmZTfEP18LxkW6+Tbodu76uoxlLHsp
U1J0PXdOhtxpHDvVGs/qrDstDD6WInvoipeH8tQgASJdpuUXhGRp+Ih5kVq1wqz1FPNG0O1KiYl2
nZvt/bq0W+dCpLU4oV2Tp0pb7t5zr73pdo7jMihd6qgcBD1HXHD55MvBEkyyap2njsVNF/4ZIeWa
ox+FYd9V6rsx2Gv2XF3OiTzJkciYEJhKVXRE9cX3qized6F7+4odOxEh+RJRHYdVkLIk3X0j6Bfs
d7ZsZwmWdOyl3xk+3dSdF+R/mvFrrr/m95NW5S7S6En33Ln2AvChNYaa9F7vMBjUgj7b7Rj01RWc
SJAOAbSaRu/quPeS9H5+L/ZwiFY/jy6RHsaxVuV5mTRVzcpiYs6L63futV/sjLGsPbX20jPK9DbQ
3bJ7ZeLMJZGid17v+kcR9s9Z6n8iLfqzNP2djVp7HfB4aGpaJs8u+vSjwLDCJnM7z0ru3PErfMDA
KFwlgXHFJPBN1H4rff/x5dqLBcRTJTXDP/r56Q+WHQoVqkTPTI/hj3Haee/Wzub088vfn8Rt4WSK
uKPzyYPuO25/JM1ObWDt+/hXgOwRUIFVL5mrFmheR5+53xpsl11+FXZ7b9VK2wItniciJG/EcQDu
mgQ75DtT+iNVDOMhd7ruo1732ttiFqB4WaN/BQ3ztwGv720ROfYrDonRVt5gIm36YSQTY+RWObez
1XmJ0V+lt6YyvOJBPhEg4645vV3YQWp0XmEdYu2gOXfGng+yflL/twaZqkSxg0gdR66R0UY3WqMc
yj8v1+TTNUjnRFYwCpOKNbT2T/Onr7/m85oGLiyjciax1rkmQ0jTKjTrYYbh4sSPcPbGp9a8iMUX
Al+fARoQkc4F2GYSCcWduInht2AKbjInuavcPXVePQZa+unEXboDZQfU4gE2qw5jqfpvo0d1D/Zu
5/PyUGHvZI7r58spWz7OrLB/hKO2lz9dF0IroMm0CElU6UWE8oZuwBwz6d4DM4tL9/JC59JPykwC
MAi0essBqDoXfp1CU+wltno99O/i+qGrAOHo/KsZ/r4X6y2dbUsdjeCK5UjnzjhQV3aiqbzU0R+H
kv4vRdt5wlY2jCiaPl8cR8EzKVlJtcLjmtqpotD0YMcfnerl9uns+9LVsxKNYZSe7+f1m7L80jY7
I/FrNpioDJooKOfYJLn+34TBOIx9WXkifp8CF0WX5yEO32qmf5Uqb0TnHJZW13yPkERbfvh5DQVn
G7G0thI9ELOd30k/cSY9dWvw53rlqoC63ALmo/Ljm3D8UvtPEKoL/2tvffdhCVKDexcsI6idRfzB
GD7NTuMNxn+QjtxFQXxdVm+M/uWBx+nPk8124xR9a3Vt45XNTakcCvu+TV4eD5yJkFTHztI6Kdu+
8RzIs+Pil1M+bKv/itk7EyDpjjOqYdGJZQ31O1hcSSnOxZ7RW9WfpbOD4XcSZPzP+Tkq0xT3TOA1
nkqj71tdidwbZaIWNim+dZhK57MZAkISz4V+mC33pxHXwY6XvRL4sMx/v0DSJK2EmMNqo8YL+ujG
zdubnDbzOv9ht7dJ6c3h1+1dXbvxS7sWnZ6Eihd55jCt6lyYiDNymr+fRPl7+/srTvHCOEaLI5hq
JhXz8w0devw6rdNKL14Gx6vvjW6B4nXbR/+jnEV7TvxHv1f7PhJ66SnjrWqRMXmO3DumsrZXs6aD
5BsBK2ECEf9bUvJSN/2sqobSq7vrtnxI5xt/D4BwseKyJSGJJuxlGBuwEknNBXAVU6/wpChJcWWK
90FXXQ0VLKUPYfp5ezVrZ38qSnLp/VhN1dlBlAFilrhOtJ2AdG8p0tmnViCidOL7LZwXU0Xz+u+l
i9cwn7s9935dFFBkJlVSGtmllz5150pJ3KDy5m58VFTxIx6BeK8muL/nz461O5C/ptZ0f4HTQ7Zo
CffO1c2t6QHzXbXx9PCHHZG3p2Qemwe9/vXyI8KVJyu3tM5fXB+thMR2GJsGvDjl6qpL9sCVVlSA
Cin6DGYU9f+/+cCTa5NkqjEXLtD4/VdNPMGl/uKfT3aeh3FJGSwETefblKDnQ27B+JA+h9Z32/jy
is//rZExuQIw26IVJ78+TK0q9zM4MmITmuD5S1Z9eIUA/F/mKelqJU9/LmDkoXfEDNFYb6TXCtiW
zV6l7G9XrHTfdTjuyHIxkQibrWTvHZFaY9ZYvVd0rriNjPoDUC9fEs14tBrzYxnOV73evo+18XNS
5re5Mt4B33ujpdZjlNW/S8Py6INkGmDvh61qxr/fJRPghoCk0Ieo954B55VKbn2vlXLFlpJBVxe/
GVNK/v58b4XTd1leTb0HQOpfqLc2+ZLtjUus2AV6W/5GxHSEXmRc46rIhq5Wes+aZ3E9mdWHOLbv
x5KeMJfZjKkZD9sas2IYEMgwtwBKg4SxZIgajfFIt48GYHYZlNMWoMBuAsBSrxHbDP9tS1s7pL+1
FhuGELpqJOUJtDJMOovqDm0007NbvBjvj2SW4MN0OJAekR9v3TfL2GiczpvBjY9vB+VgdLfbK1jb
L01TQeEzaIPnkp1rwRzWRTO5KVpQC+gJrU9JYHtjkd3oifqKoyFjZjM7A13iBSV13ChOY83Z/+Ps
Opojx5nlL2IEvbmCpn2ru+V1YciMaEGAIECC/PUv+zu82NEoRrF70GzszqrZhCmTVZWJs3CVUmmD
nZ6XV2bVqVTO+u9v9e2+IERAHyo0VZAT/P5WBeoW+Wwu42ngLUk5/vj7538TJDpoPUOicZ2QAQL4
++dHEN9YcjVNp1BElLChvyiUZZoBNRom/LVVO6uhjP694g3gRrTKIGZAoxj8xe9PbVg7QWxAQYvG
Pvve5d8rpoSY/kO1B+gVnvEVX566Ts8g+rtqOu0GQxBWvvrl898X7ruNQVyPwW9Y7usM+++vMIqh
m/urPSikn7wZKG79/fO/O87//PwvDs9xqRkOaOA+MVGtW19lQYlaEmh/d9ycfnjWt++CySGkuRjX
wtjF7+/COPgdl6WG0JfxOjZQClz9/V2+M9DXKtW1fIyRtq+eqcotjZeJxtOs9rbYOdWNGs5/f8T3
r/D/j/jqZIxSiGhu8IguqjGuB7LB+O8P+G4/0KoP+rrrUMoffLtsNixDS5Cre3kW0uNsHye1Nn+4
7d8tFPiWr5Sl1zDqj9ve+EprCakIZZ/t/jxUK0it/v09vlsomHew2GJHrjRmv++1JeaeVd4wn4zq
HhwU+oc457tKOlI0GOJr0fBP0TjtDCb4Lnrz5Ezj/FA6c7jy0RGcFlXvEFMuXYoOuHlrLeh0LpbW
2NBO9GehI+vfH2oXIt9IRzEPjr7NLyFdx50ZDFVgwLRm6DbaH571Q0h6dYlf4q3fHvDFiEENbwp9
8PicepGBIrswbnNr3yC8UYQ2++knp/NdfPfb8764aOhe8NJi3nISUbmxHRUH3tHtIZmMDh9zeS7k
nFHQCXVKkq5tYqdE8rrs/TLIuvZkgB0+N57+fpa+iYmQtyBiDtEygUnSL0schB1zK5OPp9pm+8Go
s2JYd3mSgzx50P8hx3QRmqOtGE7Xdv0vD8O5Mj3q5gDbxQgt6dStfiJ3++b24W2g8okSDsb8vxam
yggysxCcAN5uhHFvH1rjaIr/4PqgNny9GUhjropvv9+/yRkQJQ2ofer6tSVs/GFLvrnev338l0NZ
6y6og7YaMU1QxMOKtT/51u8egCgL/AfXePuP1i+hR+1VLJInMNhiJnr+wcz+9PFXM/yPRCyoZ6fq
OT6+gEa5eTN63g8Bz08P+LL+LfergLe5PFVLSObnpRY/vME3pwh9L6hzoF8czvTrBpsuYLBJl9PJ
L2MdkrrbSf3vwSN0cWOK0L8OdyFd/X2RZu2waW6Q6QlerTrY1WVK2X+oPqF5B5HhVcvgqhr/5SFV
FVReVUD80IshJ9L9sEzf7cM/P/5L/FRIt52XyJhOVgE6pPi/XDN0roCt6trN9QeHUTsGypzsBhGm
5ImFnx/ije92+SoYaiHIhKn4CtsEJVvQLgp1BIjFyIIMNF5+mtX5boWuai4BaECvsM2XXR5LnTfB
/xT5oJuYotLy72+Cj6w5QOXviqh8JZscw8JVoy/1ydYxath1+cMpvZqaL/4RI8moHUPRElwNwfX9
/nGVkQv6tW6xw3lxWBxJuCNipzqEDLIIRdLoH+ry3wRovz3uy3IBk170kEMErVriN/N1GAn3/8uK
gRQdYQWqZ3/Mn7ajGE1Q108n2WYLXZX3f3en3wQUGEfGbcOEa4TE6IuDl2MHkoAOwpmWF8nD6HTR
Sjgmf25tA4CgmnRLfARLa9+gYcqd3Pihw/PPAwdsDQkNng5erj8gwiYynFxfgZqp+gViW+39+2bx
3x/wZYuoktIDAzqQoPNs70q9+fv6ffv9QxRRUSGAc/pa7+8sC9FngzQmmFA1dR//A2iP7/+PB3zJ
k9RIvSkH8/fJFZkeU1HfaHv1X97BR4R+bRb+A4icqrIPpQjRuNQfC+PGS/7+8dcV/v1OgoIOlx7A
NswWaDl+v5OG68mJjgzNoG61N1tYLjR6XPUR/r38GNCE61F2MdcGM/PFvAuBNnVPDOpETZYGtFqZ
+NEzTf/+Pt9sOfgnoTSMxBKmJvgSLkTzUHWgkZMneePrKLXNn1Clnx7wJVyQtW12buvgAdD6nsKc
lM4PZvKbTlkQRYDuF0wHoJX6I2AYC1kKFeERNSvT2Ttz764dPr3pic5r01WkkD2B1FrMhxbSpXDG
oZ20dvb3hfzmYDjo77QtQMjXtibn94MxjrV0Qpy9Gy63IdSufe9mdE7//hmANNHm/D8L9zVssQM1
aKVkcGMOYQJ18aRj9sVru39/xgFpYQYCkQvGkr++CutgHgraBzdzOcXWhJld/YhWqR98AVbGvy7K
l9v025Ouh+cfHq72ndosDDwJTLco4y3ggdNWvaza3q7WkKhmScM5P4xCeDHKI96qp57zEPamSKk5
lytbDk5iiTJfRfinTx8gvIEKEK3PRmdkVuHudFA9eKFMVDEczF5rwqvyXdTzUS9oXPVGsRtpR9D0
fFb1skPgv6Voe9za1gT59Hlp1sp2H62KV+uqq8tNxSAybc9myqH6jLY/StBn/zwW5nrJdUACj6dQ
fHoO8pCB0HUJ1mM+3ut57uMi4DrhTO2ixjjQoENPQgV12EYsJgF/j5PSVj8E9fDSh1hxsMuDJXfh
0Kb3ZTJZ9LYexIOYx3RQdEbianepbVf2puGlgsxw5RAZQF4kUFTFBU5JbIkiIK5ndRvXnLda8lvk
tzuqJjy4w/x/4UCv0wFrPclZd1va441o1XEcC3Ba83YzQ+1ldEBHoD2d1Z23Mbl5vcJgN58RcIKr
zcV3YzJzxjwr6HA3+xHQtbI8DsLMVNHEXuPGIN08dW2+csSVJtZyE7AsJJPv11kz8wRqF21ihOXn
mIep7hTyxeW+zz+ZvJco6KP/W6RR6RJ3ckjRqLgPNpbPj214MOv2caIuBLKHLB9oWtrO1ps/JoNt
c6GIECBg5/2naZprRLFkAaukWY7HbhxuMcW5raWfLe6rQuPOjMh/oNCp70WsbCcu8zQoVJzXXRI0
ftos6hCx8N7r6l3eA3lrnWRoIXNC2dpxa4vUPk8W88JLkULIdtXzKVVD4tXuXV4Fj6NCNWzUSwwN
W5cxkyjXTzwdrIzJJ7UnYtvLTLO7MVhHWv3Mi1eTruGDr06FVMOQOmA8g0TNxjOLjaFYKry1NEHq
Y0Mo9s5Zdv2y86rzhNEu8NFhyK4l0+JllrX2zWJv93XcVzL2GwgpL6ZYWzyrCtuLZ7DQQiQdh7LZ
Vw49TaXaqUjBX4p74XdLht7CHKw0fXnL2iHcmIsp730gJdzxby0opW1CTtE4faFtBh6/faVAzAqA
kmWO9WgLns1c7w3d7wtwJgyhOBaOTNGO+xwFYzoB0AIP2W0rp5YIfhDDfu6XdZlPWW09dEaU2O20
8i3o5lCcCjP1/K1T7bSaNq0XPYd1u+aGitkUxPWCtiJ/V7ivvvcZsiVTofuk2zEe7JyMtchcbqV5
WWxnk+49H8tY5hAZEmvVYYK7eehaTkY3Xcyty/c0fDL8PvZ6L/PDhtQRMgYeD3m48oIThAt4jBGL
hyZsL0FwcLl8x7zbigUXy8w0uLOtc9FMpLe6ZBwDUHVXiV3sRBEduJywbkVs+WmnNoXzpuqnUHvY
KD9x+zLmXU58FRAdDZcZglnKr+LFc5O5E6kVbae5hgyMkeQTiD4te9XZ0bb26XvQmUSMj8X0S1gm
kV67Z6Va2dpdqYbHfXGv2seh2PfmDTNFXLthXIUfFGRGA70L6RTX2oqL6J2FC8FtSnoPB342SSAv
XngXiZdalwlY25K6F6uCl/HYfKDZMcFUVKfKpBOvE0ppc2DCD4E7wHd2IHrfgOI7Nepfmj3P7Qmm
mIjGIJamcesuOOj5O112sjhqERLXv7GKI/PsGElUkosZJAf1XT6Mj7iht4vhx9BHxTy/vep9voKg
eaJg0XXWyDujunHCduW01crHRpsUNb0JJH3ACyrHWEUMnPyiNzNjrH6xWjxagwl6GJaOodp5LEwm
Q2+YAsIdTHs23JtoJWI0Diq+prSP3VABirsXMth1EELwe3EjgmqTuyAoj164CGObrvPOg2Arej67
NTr1LnaUBVNUEFseyvEwliPaD+pVUDy7TU3kcFxK/0C9T4UU1BtDAikRKAGq7WggcVzqlSfLpNaf
TXfQel5XDLRuvlEgbvH2puyeNOeCQI+rJ5GsX71oeqCFBvjrlXeDrg6YEnKJtEN4EAwOl8OLW0H/
aS5ynBHMScr7QBy94gSid1IEFwXCTDdq70N9mUxItTI78+0q9p2JQCk282HPItBvlqNHxAIANJ/T
oglx9THrY9QdMboLWhhIZCKWQjfWMNKj6uz9qK2d8j8aP3gpywDWzFKgTa/nWLfNbmagMwCxAWFF
f8cYf8OcO/xk2BJPBC99sNTEQmdC5+sMWiSbvHBXohxRrZ2ztg4yA+NjfV2lHf/FBYa84A3kNqie
p+5p7Nu4BxCuvQ8naBPRNzsjeuhtCNCGNaGOvulwY8ky+rFm7FbKBTFTd5+H/kZddeZzEI/ipw3u
3eKWVmOibXuzWCJlzRNtKDxvkXRUbK3chwWFufDHNy9viWyMRNp9TFV/0xY85u6bwOAbmmgtt1g3
2sL4dmHHGiywJnDEOcgJCx7/N5o1aVKDQw/cAY8ioA6xeudm4N5phi/o/PFBw7/1YgIFv5OGRvvk
QWXCYJtBgn6oezKGR5/aO9p4Z0c+9mClMZ65/WCKYznfDGIg6L0i0GdMZUhBiPTLzl9FYGONjHgQ
dtzObaq6LcgrXCvHzSsz1yjRBfbLbkJSyRyGAlopGK5cLlGkE7OpSDWD+rLvSa5CwpwFHVD6fRp8
RWADV5jr3xllu+XzQz4eR/pLYltMTGK7FcFw9loUlJSsIi60lEk9nPOcHysnM4RJqIZrWPZ8hAib
gR2s30N6H4qtM63GaiBlxEHfX29BVEnQnb9vlrVSL1b5apYPS+/vOJ+wbe95tODsIWI0IQ4wb8Fd
iw1t4jpYhaoiS27HoaMJtAJikBFjBnLCaX2XbibkEwqcW9XkJB9X+YjD0r1QH2oBVRGPowX34MWO
izTYbxKwScYMGBKEFLLZuu+95wLt/IEz3eFdU+GWK5+HG0mjrfQf5m5rmzuTPubsPQhOc3Rj92GC
ux3Nv8zh1cPJyUO1UuUQ5zBSZk9JjRjVeaht462z9Cpvo5UpGgQ0XSzDOh71vNFwDLU0kjB/zqfn
DuyBgIsS48pKOtQbuLetUHnc62iF3HcN9AWkquNGiwC0LvYKOOgbndpjWxQJ2L7jQvhJG6qENvXK
pWvWlXEJCjCvUKspwDhcUV56fLV+KlZRaMTMugsnaMdHz4sxxdcIEWQBCOOSWeoYs8VpIPrU0Dq2
HaB4A99a6szsF6t6iUoWs1rtqj5IfL6pxh6FJD8eWjeuDRbryd8L20xt1a2KlinEzzlmF6OJTHAk
o1/ictxOPXiIUYBqYIy4HRs6ipnwMoM1N4Ys4tauYGy6NOBPlq5t0kFnagXpFIe4C+jXpWAvdCpB
DjMRNIj11L2VCrFwWTxIEPeY9W1VvhnWCTPyq8758JxyXy92ao7hrqIdpkk5ToLaO2q4xanICsZS
qECdW3/ed2OJPlC8hQvu+eEBHRNE+HMyCjstrPahXw40Qm8x4s0Bv+XOt8w/tSA6zfmdHpaE9R/l
0mYuZCn6dsMXtg5AVtwUeudod0OLYG0oZ1cF22UZb4rKT+zci8fBjxvjnqsjr+p9aQ0bS8jYRmMi
fBRoxx9L8D2iRJmKqkYEDsFZ47bxt/RqewMVl+wMBpu0R4sShbRPpRiiTFTbNMuWsdxy5zhactO0
7KMCnYIqHge0aYe2WJnazDAffVDuy0Sno5A3nXwMqo98HtYm/TXQINb0064U2OTGxKosghpBLNsb
Deb4SqoUE7SpOcgMrckbY+oyu7SSJuTbIkAhqh83oSchpSVJ7vK1A03LK6Ozdso0h59mekDrb78p
w34vwLTa0IiwZSGQFEPfNiVD48dd+wBpIVLiNrXWB6af03kMEdXczAbLpr5IWd+C6cZ+bBcjQbfT
p5jqpJ/MuAe1nz3+mqKnRpekqCApv9Rrw/i1VO0m6LxVZc2kQBWI9Y+zd1mi8+g/SXCy2PMcQ/M8
Gc0aL+pl3lxmUc/JPL+39SsK1CmbhngEOaw0BjPhHXajqcNtWLwLhEwzcpLIWQklbqi8BN4M21yS
CR3b2nZv1Nhmof9LAMAwX+0KLyWLtMbg7QRf6bQTfOGQLNNHvfSJ3xaJCPK1PVrrCu+fT3Zsl1XS
u9HaXNQdVC+vS0TmLmvbAhfwPLPHqoh2PmClZJLOSvVyxNI9a9xhj5mHybCQZM8kRLdMOd5H7Rlj
F8QIOaFANsYK+q7SQo5kxlrtWKtjpt91u4mKG8NccD/ePFiPZTmqPthOcNc9FEKE1OsWGXw7dunc
a4LRhsSaOG5gRfKg3rqFee/xEH593KCn84iYA39Zdh6i6xz/1W82deSng1HhbTH+nPA+QHbamuuy
LXeMC+RlcLTmcHaXajWiyYyMtgHXArbhcMKRZyezqo5l9WzKdS8WgiartAGHMwh2nI+J2zuGDm/l
0g0C8+de083AHJlokI3mEXqg4A2l260cTGTHfT4lZgHsb/HzndUqd28JCNwIH1YSsxykzOFHcoWI
wRdxh+hKhE3cNBePuRtu3zJEm9aA0vOtPT6xfpN327p+onQ8WuNT17uktioylzeze0KisC3sgFgN
zYzh5FTXqrUFYlqlPzX34kmCmNKCt6ytuy4abnxpPnpyeKJBedH2m0YgYDXVaekD6FxYcRXUq8WH
lo6iu4W1QEUEXHNJuDaSBuPJ0sDrI7zuO/hLk8a5vc1pgIVctj7FYRyUA670ogZ1TCmNW+Ae5qN2
0Qy5UONW6ZQqGvMQapyijIfxvcgxiiNNVxIV2SyzrtItYOl64q0415D0WYz+wKhYLVD0GASGMPp2
Sxsj5hXFOawzswnTAcZqi/H7KaYj/xVE3dH0ykPYoHNZ0qxxn/35dgI8tPgi5ZLHlXVsqyBroyNn
53p8GNl9Ea2tDv0FRZhOEjf9EysaGwpN8L6VKETww9mUbwhd1z1bjpDgJDabEyvKn1ldbMwigOqI
3zekqZptbhcbWSEVdpiG5JRyHOJfL8akHcz46duJ0V2g91V/w+ZNO36G5TUT7c6hAMve4mALZi+m
CG7r/CjHPG3BNexV9+jNJx3wgMp7h2gy6G372GzOuUyXJQvFjvkRyXMrHhAvShOE8KpauwpOHKic
wpimqSaoFAOA6ppxIAtkKKB08pGj6ztVFqsBadgfAlAEV4gd1mG1lqO3sfih7jaOB97BwFgBmUHP
AUKzZSIiPFc+gCGOTnfzEHUqMcAO5dglqRwc5gJ2oG4S3VTZ5MHeDJe6TdFllQx0G8HYgJIVgMeA
2ks2DRdTnCcJcsboXo53vQGlQbYxuiPGZVme2sZnDQq9cBnjMBpj4d7PQUN4tI7Cx2XQK8E2E5Kl
uV5SQXfYSLqsouW8wBI63svIjlrvliATxSVwNkU0E9nTpHHOk33bqQjiUpeSfTC9EHSWoIsGfSXv
EnEhpkDRtQvvO0yPTAMcyhnQqCfwTMcqfzSRUF/D6FI/DTI/cOiRoNeIdNGvdrmN9H6pTgzabIW3
Haz8NbA/B6zIInciOozoXdGwi0gyEB9fOJbNZG92twUBfu+tSnlu62PENrlA0tzsuzA1qswNzrXR
JMtgQN6Axzl8bd/a+K4u6fsXFLXI9e4WlKW5fTZqG73PY1zaC2zorQ5agIXbyWxSTt0Ycm74JS6e
jEmturY7y7I+m2zvLRgha98Lbq04x/8BZcKqzgb3bHbHts8AKpN8ebf0bij3UXmpxq3Cdgz2bjLv
puLctp+Be3EpsHS6joYjw0EZxCMXZtzoD9GsA8ClZjBiDr3LSiej9cbh9wYY2dydkBdrTBmoxfz6
bhnrtPXvpGvELd/lEugY1K/CYqNcOzVC7F+Yuu7z7B1GPm2qHHhtg4i+fa/NHabGVJ369HhNMCpb
kDG6mCXf9U4TM+UQIb1Y1C8Wls3xDqa4GA1y0adCjjgRdRLlOpvqtY8D2qEREBVIXmaIXQLj5FV2
VtjIr9h9zj5kjyB3yTj0L6qs8KuV5T/06qPwn5YqM90K5slMQ/dRwhR6uBOWygb14IP1vB55XFgQ
Xp7bRJengHZpqxQkCz4YrSEtD8VQo4a/fjTyPZdP1oL+FfbpyiGOFEL/O77cyfx2cULICp5DayvE
SjkXoz/hACG5aMB3rK+M0TZiI0ACPfCMylr3eZlWnbnpgjDh7SfIXsFb5GaTdeuz2y5K2mgXuXli
Ie8wt8ZwBMu5D4MWxTSnmcAwpguSTqmu3v5S6QuK5jsGkY1AlR8QYUD/xZAWuO4B/Jh0EmPoYc0v
1YxwlSbuePD8tRhW3HlEh1Rs8rNDwY4y3/TO2QognoEMgQri+DqxgmeK6ZNuXmJpnSp7X8qNZ68j
s4yFdaobgBkAsPFvBc6wZ6KPNkcm2yRmIIhejjpXpFXbyVjVxiEfWeJr8yqBEntTTapgVbrTAdMh
jDQT7A9SklWNmD+cg3AN8dlVMyE2HXbWFdaqd8MUPETDbqbGpcLdLwsIG9XBWxeFGHR28lWrpszx
Kh8qI0gk0EZo6i34+DE2xbPGAsGK9akB5sjAJwOSLyssYcktRFN5cOLBnelDPVOfSkB/ppXIct8N
T9Fw8NWGz1nYXWqsazEhnQLz5qoY9rm8ccxMBEFseu+1fe8McKV3wzJvy9pZO7TDHZ6yiCHSQkbF
h21YrvPotjMLwqZ7FEHjoLfTypNpE1g4F02svI40M4tBaDVVaVA3cW4iJKzeiqIhbr+kS+fuSg4k
LerAkGAeQjg32+D72XhYRp317FHNACnq4KBKikLB2o5u4YVTFfGVCSVlYMtWtZ+5jK0Q9rF/HtwX
bb1eo6qw14mP6NjSlwH+wqUvJXtH4BBzjBzVoKexwEZEN9o8RvaHVgD0V/Z8Nq3zxEHivOAQ+Ldd
uxA935fWvhbAZ4wXt36Yg7MvwizCW1MRpkHQE9YbGDWBL2Ne6gH1CviUBCON/YJBdSs1+H0531L5
SYEfyvk8BGuQMJEC9b/uEsFBMMiVC+SZnvmZq8/e2bnLkCKUDep76sMgeE8h8LTmUYxdPHYHm7+3
9n1jMyTDn+6Sdv0bOA/JXJ2bbolHyjYj/SyGS1E90wkFkvbO030MdUIwwDiRG5vsta12drGVmhPd
gSltPQOV8dlr32w71H0q9cuqXzCdOiKTkKhoLjt7GkkhHrwOKuu4giaOzQIcCjFpQTEnWOwjLcgE
fLerXniVLOyeQ1dj6c8zIhwRAiq9K93TMi27GY6Mdm9z96tGeqzrl6A2E9u6d+oN9bdzuDZHEDYd
AK5R7BxchO6fCqR0SoCjDMt6ptazYug2qic8/1R6N7q/6yeGjklo6RS4GDu7OzrFs4OW1Q5xQBuk
jQWTs6sHFwlqQ7wl84fn3DnnNl/P0Y7rz5GxbauaRIi7iPeIUGjCUTRwPTJHTTxAiXZGjoJnyGlv
qF8M3ejTaCS9ZaNPdIojWBuz3nfgKOFHd7xrhQJq5cYVlCLmj9JmCZ3ezNGLXQEMM9/MxWcQrIYo
xW+UgAgn47No1508+v6dMgGkA4VQ4U5JgF1XCV8X7lW/WHIN3qc83HXWmQPSWppEQfUeLLqQ8IM7
LOcEDAARz3J6YSgezP1R42RFIKVuradcbMblrUM1IUBOUzdnKljssqzHd1fubTRstf0aaC/1nSPs
f2DEiD9jr8qBUNOk88p08BAOLKgN2PFQXBa3TiYkfJ1fJ9K5Mxye0RmXfHgscoBmyI5Vd1vzYzBA
18iZszo/tdWT3b7NjptIFCvGDniBFHHUHnKDkrF/np0gs4unQr3wGdYUiPvszrEqdi3i3tkE3EQB
gHYDnAlSe7jkrrlrPAb054PTY+HC+rUoUQA6Q/UCdcutqpBVTH3cW0AW+rQCAFqIbRhdiuHU0hHX
nN26ANEse1mLFtsLlLMCIquDd2qs+zJaGVhc6J+um3BIIBi1C2n/hCgOs36kdy+lLO9rhgaloIW+
nruaR5i1qVerMXAR3jILlqqfXqJQYbzImD8j56NrW6Bmc0xhN5aGrtFDNfvAaDXiy9wF8gvcwGoe
S6CgfvXYMKQmC26sdyM90KJOL2p+B6U+GVCHGiwyIvT2rL1uu7QskKt5SYOlUvWhzw8OiMH6vCeG
h2wNGDxlB8s6ephBF9Cj7j8qd+Oh7lQ0S+z5NtLFyzA8FMsRW466FqwC1BOuOqbGZjIXMsgoLaMB
JufUaCQO1yQTZJ0uRMwgmwq/dVNegz5EQK4P9Twgr4Y+cwSSobQT5a4kFK/RlxDWqMcOuynyiYmJ
+GhOuY2F0B9sToM8IBW/KxwgRbcCEtaCbw3XJ0u0Z+2jVa8B23oqawfY5/BmtJrEavaukwagH9Ko
YS0KbgCD9IF47Hzs3lnMHGA/xLXyIsv9JltCBN1ejVQHtdX8JIJt0T4hlqzrVSXvr4/yumNd7pfg
zi+b2ED20DlHC0akMl0S5JuquMw8is2yIGX4DqZBUOxI6BfsoRfGfcyZuvuwYGkUnSoaEhvWAbXh
2A8/zXDfOA+TvOUIEwIv5dbOgXYIYDcJmVIJKj5rcUk0MkBvSxoGCxHlLp8vLts5095hnPQRKh4V
MavXyl734ZsLSA3E3BpNixGNtb12yhU6uUmXQ1pQb/3o0XBYFiLbKBvQBVeo1lqxUbSpazUrG9mK
NUWx30oyWB1xijItABN2QKi5QqkasLB2dp7/2kWAJ5Em2Kgr9AitSxjaiT/bwQPljw1eIR8fuPMR
TAg14BGN0ow5X1nFfmQ3nbGPogrtBub6iioZDuyQn4oAJMKaFKhR9uLDKyR8wE3lPUfeu9VYJNSH
KH+tTBYrdem8Np7Fr9CjwFSAwLN6E3nGBmyTBLxflfMylnRXTu4KEqTAlzG/h8ROdIT571N0h9li
OD+V8q5PuwjJMnJPAOmkcbcclqD1X4YOKEGBfka3ILPQqD/dMQ208KgagKsXVXzY1ss4zdiZT5Su
97MeYs+WcUmfTPf/ODqv3miRIIr+IiRyeB1gsmfGObwgj/0ZaHJs4NfvYaVd7UobHAa6q+49t+rY
CnEzZg4C+VPGvIeCG585tp5u7StXvcVU2hItP6LVKwduWnHXh4dYPkk5bGrnpgynle9I45NiXmL9
X6392cqy8TpOPYwA5psp3n2Sx3y86NlD2v4O+lWNziZFOYLfnN6a5q8mOY+jhgbhLo9jx41svxjm
n54w6K3b5/q+rD7GNt3llnrudQOQRVkfgiOD6v0MHbyT2V7BuIuod3JczESZQkkPkhBvLRPl4ClX
WDZMeEF4iUNLj6m+BaehejEjGg+t3GfqiykvtjZjIA6h5KAZs5sZMxFsKY9l2exbML6ZcTReYwU6
TplL6V17erBkdrD2K4qRbuq1iJj1jWDsqdHJ0MXdVfkpmapIDP1PVj+z8plOzWnBps3HAjbA3Xul
zfsVhWlThhr7Xsp0OkltDouUK2fk+IrnVZH2goQXR/G6rbrwONUHwz3MFOeVjINaeV14KiL9YpfP
ZbxcVx6hXvBfLSLwtsS7d4K4aLcRYppMfsqK4KPj+b08MT4aU5XafpJBCVkgB3mZZjcczaujXLXO
9bM5DvSMsnShZNcqf3aDNvorsT4T89mxjlUTtOpbkvfv3v8fxV8C8yHHaePl3xH1ckV7u3Z27bur
v9iILq0uD6Q/94Xx13h/DSqro58bzk+l3rNqVxc3V+ytcZvrf6JbhxG/TIv0eeHDllm1yqz5rpjY
tkEva3zL5mGM/43S2rvJwbFfO9p0o2ERg3FRO53erw5Kxd4oGiUgaoxnHbP+FQXQXxDlW2sM6sXb
Ag6/FepYY0Oh6Wd0JH0Qd+XOLcStcLV72afbHmJJakvg0JVbpFl6Jj7Y/D2yXdDxz9pJbAdp3rM8
Z6xjtTPchimT/9z4aZDX0f7J67fOYPv3nIUFzZhbqaHDxggPvT2Z/hHE2AxcQJrzuEAfOL+QKDM/
ByTHTo/SU1NE+zTnSFAfquXbzlOOMRY8HmrzVUbP1fjIMt5NzS1vOPVumA9ueiRDDf+wt+KLWZyb
mCZp+XZH3kz90EXvC4sK6F66/kkh41/APIHoHAXlj8TQsNzf1vhnx8/jtB/ib5HVuyJDJsaladDr
TL6QEuN7MDhTmnGQFnQ3ykeb3Jv+Owd08BIQ7nJZUYSVCuLyroKeWq833uf8bShBvfj42v6v5dLT
2+Lc8rM3HcSIzb75o+4cR/XBaZ4s/s1JeWYIDU/Tbz9SiCA4J2bYdm9d3fgZUpJI6ccXdScnxbe0
yY+Wt8VNgmYBS0luIyu1DDz4iFKMKSNu9+fVC/uHpo0bry3o24hvYzcv0zpyTmQHvbllKR6ratLh
Y0CYLP7ih8nFMRe8C7AlKJ9p9rw2CQRvN1ZzsCnVzW1uP8iGm01Prx6JEeF2hzH5QpXdAIZB5c++
neAOY/VjbtN64r5x/tvLZzO2fme7NCOYlxrr3yithiVdt2ZdJPVUhhGdjhEria+J9mBConmKsp2n
dGOrL8nEEt5fJvjgu3SHovmtIgIYbheKomVFJ9mkPDqpwmLB3W6eOJkahTKSYfstdBMPfMOmTkvO
+yl/j6x4qy8xVsk1ZpKgiW5c9rduTHdudVAx5GYbXxoOCBCh7fJAervRvE0l9ZoD2jcOoWb8KzmC
OAQt9VExvjUj8TPPDtTokCCNcQOkI2NSKK4WmgjoiM3QoW0X5iYpr60uAuEGY9qExWp/6vmuUJyw
Tj9rLAHshGqiwrfsnduCF967ofJ177QU+A/xZuhzv5io6XmOZz4618NjV4JSfIvyLa7ep9Ldj57h
a3xtFyBq1Td/NHFfShHoLcai059Rl3cxJYqjcBYvKaIq3YtdfjDAggnDO7N5m5s7JfuDM3dBlP0w
JBfyFZOUc9Za3j0zO4/ak5IgSdvqRzS/eJwyMdyZ0o5bzeme5XgvZ/FVO/K0WlQtvAGCGCXWZW6S
Q64dcvmZqg1skeoLFtaYBSiReHRFR6P/4oz1VmvepXvyCjskORbm7JUVcjM41dUWbZgUqH5pfbTJ
fsyNtuvH56Wbz6p3AmjyZfUs9Ldoqv0lfy2ECJT5Z3IP5XLXhomjZ+8Zr7XuBJ6Cb53me+Etftcj
H6PPMW5gW/fDnoU3bB9qQnuxDxIyra3lvSi0nU15UI1W2BJCLZi+rmYP8Hz7qosoy+p/VtU/aK15
aLLuXNDhe1COVa1sOqrbwfKz6rXNOCtTi6NHZT3DzlWTn0oapyzPngpl2KYORQOtUMkmYPHSiHes
dz6s2vl2nI9s/nKzT/5fw7y3+0fH2UbDxTRuTfG1cjVmOqL10FKCsYi03ExVF7b6bkEMJ9y6KZy7
2p9sUzIJuPdNgcFQx4EBBWWVkrvmoOkPjg7ONeibeoyCAoZFFPcoQRpRmVjcIePbu6qZtnZyjDEL
kyEKBPlrz3nqMdZMT/hLfF6F0mYu0VDQCgYbuw9rUl38LO134/zOPCZ8vf5FYuxUc80TA5G0vhrN
tY7bbVpr3I0zrhIKeJJD3SibFHyN8XL7eDzJZA5VLfcriFa2Hy3de8+XYemr78KljRwI4/LNDNJN
gUUYL5+u+ii898Q8LxJrjLfHZaWUzv3haGNgKue6Ow/250AtyIe9V7k57IL2ZdEO6+1dLmqgVeC3
WhUyr+8hFwyARJKwJXDpesLknj+h4SfIef20ddVtNvy0rOBV7a3ief4y1fuWs6Uo30GnAtdSXmrv
FYCHPVeBMb2kkxa4Ke4Scn8iE7+0u4NrK6He70DCjyMb6ClIFrUMJHJrTc9R5xdD/YnHv342gmnI
9mop/MS5xHURKN6HoqUHWwVsyPYsJt5oWoHGZCOMfpqzeS/a+1S/CorKFrVCHdbbOd3m2DRWzjQu
rXvgSe5Tb5uJctshIYxDdNCzQ+t+pAyjxTKOGJe0hm67g5pxWWBmNGIMlL6mF/F4ljmHpwpj/5ck
93Gaji3b2eXO6OwwaR5qiyWgFj2lqX6YPTCUqOjWwGxjBMNG5zvCl++TyV/l+w77UHH2ctwLU1zK
2P3o8K5kyV2GmS9H32j3oA+JfLQTF3FoD8izY1+Bz/CDW9ShELMWIZssdDJ+/814MXKLzpL2V/Zb
EzxJoqQxJjuY3W5rZd5By6LzBPxgw/Ho+b/IfV1S+sb8zQAWTZwgGrB+cbCr+tOxPvTphaapQd2e
Lo6xS6ZuUzcvbf5cLSCz7K0oRM8nTH9ZhLhibn+ahb4d6EK77g7ak6bHPiG96yv9d5IOUDA/6XCW
xpnJcnzO/qqRjHXpM9wnKId3zzlE1kNVn5PlvbHeI5S7KRHbZaYLZXRkpSQoSLgD/E7TbjfUw2GG
iUic+8yd0XBD5n9z/R3l5l6xcWe7L8Xd8YwsTr+XSo5uCp7lWg8FtIiVOhsxP4+srKs51GdY4fjR
rOmtYV8ttDhPB6Ayu50bKRvWDvvM3WEN0Oeovzftjyns7eCdYphs7TfODquUbOcvbJNAaHh0q/ci
vev5Y2xaUHp/FRc7QoJZMEh1DJoRr9bqIflfU+tLG4EJ00MNJQDOp4MGqoiA4qMuLeT3Khis8xxb
m7q9zd2HzJdtXj95EA1lRhtrDCcOP9r5u6csYY/F2oAW0u2xF1oRZ80O0mqXd6eow4E/FXDiyfKE
KlPUr7l3YPjLZp1OrnsoSPW/lA5oLEDbbq3Mgqa7y/mYW2R3tK2ZU7wdve4w1CxJeFFBELzDZOS+
yF9FhLJDItzi/ck2Op91lh2SDo71q9Ef43qtymyApVPcg4pjyWOsJRiJMetRs/yUF9e+S7bUgX6T
tRxLfD/9X6dv6e15PK5UM5u6DBY0+5op+cuhH+iBon4b9W2gJRUuiXHklwCbar508lLLU6SqKLQ8
gsa/VFwX/EtdOTXK99pEcOJF/dva4TN1yzZeXWpWOb+NyOnV/GCLuxrnMLQZSOGjvuymdL6YAp4f
gaEEBbbBbkZcbuVZrR8c5eg5L83yKsc4xLun3d5VXb8Zq3sKlqNG30b1kHpsY5W71OUnd6Cai44z
2dpZcMf2yZtRRkZ6lvvEMTy6ZpiqWeD2v32/rSzM+mrXCVZGPAlK+yE9GSgIJqdHbO5jYNLuuWs+
cuOEIxaOxV3K9zkKkiU7xMvPNH/ZiLMy6THbj2mnE0z4siuxEQWKJoIH1aafLHt3fmmBFcm2+UPD
JDroV+RTk/FGuRg2owTaVZnTTLcrULdEu3OMNyCDQnvQG2jt3aSc8xh40hAbul4fZ2ZqUdCic+td
tOkng5mO698saVFAEF7xFCf9NW9everXUiEVt5ImP87ebOuUdccmelNw1hUEOBuJrOuinTCWc1q/
lv3DYiGaZcau7JFUuzctZwoA9YgLHUirFSXWxpN3JtxwAR5dWvsFS2sAYEnkIan/MsRD214Obvaa
J/jtqFtqSvXhUfRbkr04WPF5E44KNIl40dBfUnyXEikf+XXqbya/jsk+exTFTfZb9HiMoMpl+wv2
sIkMZ0OSMkjqyS/jlyr5bKpxmzarNcNuT/vK/Hnqdbqw7KXpxNP/aAPdjLThk6JD67AnunO2kjvV
ljd1Fg/D9FGMDUwo1+VydfJbX+F23DvEWRfTkumHTvFbGc+OvHQSfjt9HKPDAnOywBqiUcBRbGwU
2zHQ1bPSY+N0f23e8uk8WsqnWWIB0DT1Xrd3Y7FLLMp62qk24ZYfHnOph015ybwTO1bBHQy20Vcn
QsRgCp9j9rm0kub4ZZQQ/UMcrn9NSGHEIKtIJhLGLnaYPRnt+3bt+nAzIMd+BhqTOD17oEeywI/h
0UiKZ47N0lQPjfJrlp+Nt9y86s+pfgTTEW1eBsB0WiUiParry6ai8Us2HVLlGJ27HFF+HmhVPyeT
RkD/WHi7ovSnQ3vuhp1hn6v6mpaxb5NvtaxH22Z1JBmQykw2nvvqxezBY1xIfhaQiiNZHVv1VQ2r
01T3s8ZsAzzOne5+lAO9GH8udbUVmBKELlRyMOZhkN9EN/hvtPPCIV1Zz4s8N/IT+3Rj0VBXtbtF
4V35TMKSm7JRyEFBMuQJdnF5Espw8bJm4ywwWx4qa42JohrHofjLIQaz+BJPxnGcAcUIN9iWH63m
JIeh+VTpv7nFyciNVszWl0I921Yt5HzM5YXRU5MRexuao4juBYpZVl8J95wTlgHrdI4aI386jvaY
ojTpRWipQ1ACbZnlVhuPhBBYo8H2xkRH/k+ywDTf2vHfXJ3SzAEoRR0NMuuied/t9JXU2W7g/AMh
p5LOnnpphiZZlclzt3ph+H1V3DpGxNGGXgZd33UJdQW/wuzHxPN25WMHHdFGgWHJs1b1OCas2+VF
tyeOxkOWPjVx5QvNDQeq/HLSDypWfC9/IG7Br1qsnGtja7CYTzZGoIWi2TsXjclpetuGhstCpxjI
32ufcu/dyAeuldk3silIdS1Q8XB0m7fLTsPOwIafNRZkFTo9qaTNSfaKiaFvtI+quIGsbuJqp3Gx
qu2/gW4sMDvKy2I6DhhsWj9g7nCWN1NGk9HUl6R3t2Nuk3y/yLWNhC5yE992gNG41t3sOPJB1G17
89qJHBUydzweNfMtR5AsZ52r9UMqAozyox1yv23e9YGiZEw2TB54NNosjKbPQe1CCwVKR3csx4ou
e5/n9G73hbLGE58iKz7sMd5JpIDhtzEfI/CTYR+npyU3v5BAg0xJOeDFVnBBLMbwOlNSuZdsOqrz
9/qoD3hQ3nxMk4Pana3ozZ1eNIqjbL2EOBv7pg4z6oaIcFuF9qF50ODTYVWjhXKN409XPuT5EDjd
Sx1/QsDJ8n9irqz1Q04x2Zik0QqF+WZrXOKlycldYekl1U4dPyYJgh0BRhgnx4HGxxId/ukuuqO4
SxSJRWl5D4Sf4rf11NZwVbs5ZzqTzHdy+CmVD6OowzzK/bzdpcquG4m1XLXmQRfnvO/9npfHQNeW
QtsK9yGdfiEnUtYBOTvV2lKIYmW1dIUJfVZZq9wwVIQILXj/OiPmWgz7XAl02VxdfkuJ+e5l724z
vIjmqKYvGsh7OWU4X48WhoaaQcKtQtQ5rYZ7McnQMgHWYDf6vsWzeXL4wY36EBWnFu289q702aSL
3unmtjLtww4walXfo8e8i/zW3lnmL3u3t2ACdXmop9lX1Z2nht4S7RI0Nk9wZow3J6r20I0uEIJe
PdTkbRrzONEgsOOD7x9zxOM+3y3dXkBTx9sulcz9/3HabQZE3gwQxwVSNdR09pm31VFDOpQHDc+s
4IDrh8OYF8Sp3tXqOLI1V6rMYKLLIzOAwJetxgvhBd2pf4dmCh2ZnMfGo50/FTUBpW8erahBRit/
quqR1ZI8DNvKQ9/lVChV5cDYWWzplndskPvFtG8u141Zj0FqGRe3ApMl2lp+2y69PWFRxnDEI3Or
OSDpIGfvDLTRLGdBuKA9DvWeGak0EjOGB+kZ2FONe8HVlN0y9aeymil/ml2uV1+js1Vz+jxQDFrj
IiJMuvbvY6UhBvASg3elxZPiParKY5+96KuddCv7gVhO9uTm09VD3hDrZmcjnjYTOO8Cj4qZirVf
MBYmLa1NEZ/Gcl/CGtX6ebJODGZYk6WrLr+djVPPZTkwVqlU9nmU+G7Nr3j+BtBqpkedrEubP8Ba
EXIKzGpv9uhZWuMTewrj8bFVVhnu6MT71P5lpYcfE8ArLkI8Fs1Zh62RGAXKiLJRM07p2eAbU4qG
r3OS6KTdfNFTcys4btrqVsx/bvytWaxRQn70dFysvWbD7Zj+6N26tNh20aFsD8nyPQ7/2hKKUy/3
Fb8lr9+pDsdVGm3XlzYvvvWEGOWx1PAH76x19icyLF38Rf7Sdwp1k+YfHMSt9eLxmE3++vB4CRPG
HxL7pjmBatMn6jYeJCOp+O2Y3j/H+l63M0+KQtWCDK68DaMTNHbMV2N+etUGYti34sMB1raJKNUz
EaezpoNtF19UZn5VAm5gX6OKJvz+nZgaad5UOAut+yrn8+CeR8X0bfXLGi5aQwpRfE5Dw+1RbAzj
ptorqI3OO9BcRu9TUfnMou8TlCGt3aeYJh7nFMJYEEcNkYyboNtb6vXs5vq7ejhD1ivSd66Rhj54
1YNongziQErzrRB7tMiTZcuTGe0sa+tFJ0+jY1BQ3OenBtYpgfX3UFy99EW3whKt14Z/TF/42brs
6owXcGQUrotk/RVaGTpTSxz5UtU3o35OkV4jz/LXvxogH9mapBnCGNdK6XXf4haS2bvmXpzyazL/
xcWt4i1TI7BCwpnQV1ZDUGWYX3uGP1cps5ITubOU10ojT9DTp6t/sRQPehHtul4PNfWzV3Oak49s
/CyTcx79FfV5iG6ldZuWV6PZGihZhgyN/jwtbPTNWMHOFJISfYRVvH6E8VzK7yT7rVFQ5oxvVrG2
OhD0QoWf8iB5ZC6m1yE+qubVK/5cA18D1LI2Dlg9YJj0usu2FIsvkKgg3SxeEqmj2mh/vaOHXH4b
nSEyBWx55f2rh7shPByqm2w/dIl6DBbFUASjcsNqJupH2ZbhqhQL9ybhxYgHDEEq1gmjHsnunAwc
qqbgLFUMPk7CTic5v6veU522m0j9J0hSevaPW11zQbG+oJV3QRmb26GQO+qocOTWtOb7lBLB9Zwd
fXpo1TAmaX4tkn7TtKTGOYbEXLFvjeYsss/CSINW4cxKtE1KoBdjKM8/DOVT1+jqxA2cNRW3FBnH
icNecXyaw81SfQzFtS2aTW6dE05UI5sxWK85iYa09raGuGhWRZE8hWr/r/HExq7CsvsXszVIwVmq
5Ckto0cB0tGP4UThywwTHwgX6XpGc9EY152v1V7HNZOSSPBouuYZME+cm2Hcd8qeaQAbK5bAaqeS
0fHTvq52i1iQ9ihuy3PuPo+QR120pxGPu0PqnNQcAQy+XFeiQ2ZsdRO9Ne/9tj8o5t2uvoR2QU7D
NvhbEfuiGd40QTq0XuGWk902FNFY6qv+0VcksAYFEUl/N4wvu/wXNcjC/U0jNKghayjkcygTq+VQ
1E9dZ/lO/dgZKCHRres0GJFnkK/NqJ2s8pTrv4WqHbiH5eTwuhVUMZgjIyMXouNEwKmpg9QF/GOq
Wd43D7HthC5rUcZUDQaPHrQyfUUo4aI5dLVqWBrXoXpuO7zljnRFvtVs92zb9FPbJX5ym/cBl5cJ
Wpsc4k2L7yNaJqojSDUylkvPolARsu9duapYsZISNHL3BXrOVJPuxVNo+61dhmaZ+WzHI6ewyXis
O/lq5o3PEgPux/g568hF5XdF/UuVpyTdGbC2ZRFW8U5pMr+Hp8+0q0Zkvzw6xVdJhKR/Q/rt6+yk
ac8VdjuJqJ3men4pylsk7UMm7Z23MvDiPW8Ci3LBtD7Z8krPhnKqjBdv7WrQlWyr22koWk59Kc2v
ecDvxCIwv6KF745NnRlF15dBGR3pL8KGJ+uP+gBttredbU17A51By76vbSIUvNbJQJPe9bx3Lz2F
S99yflPrtxYDENot09cnMsw1kXxd/aeLj34KHGhaB4F1XqwnHWajsO2NZ15IH4VTNAazdbWUIWjl
VddjnnSee9B1/c1djtawT6bzpLyM2Gu2emsxO5rlmpS7ZERQN9DmyP7KKWQ0CzMerl02AyHlQTpo
IWGRo6XR7VCBTijwVo63wjPEHNil/o0QZCeT2uDRbLm7dmV8nYxD7/i6+pfnV2L/qw1OSwornqz6
3ka43r7Bt2vFbQDpS7ufQbxM1TM7ongUSXN0FQY+Ns0sjl4tt4s27nWI+mwgyN1UviYuXXy38l1a
HiQtV5KxSfxDs/FKiFxGBFAxijqdQmTYNMbjlBCXxgyLQc9nAHFJ8Qz55ZQ70gSxMfo5ckFZW289
0XHdTEJWeh9y+PcVpLBs5L8kVONjAwvNzGBGBvN8qEE2EwD4dLJ/g3MTXmD0LMlJ9xjD6fJR6Fcr
ep4QgMbloS3WwMZTsuKEdnFqBv2g5PcWsdK1WnSMdYjl6j89AQHRf8PSzi5I7ytSdQVNt3Qks55b
jfcgJvuKZOMm9bZDRa+0r761CMT0z6rCqI2iuWaNfiC6e1KWadvFEJeF9Vbb0S6jtnbAr2MNrvpz
su+2vFj9zizvpsk2cfOnTmK/6JmF+2HSdlrmkzc90RYY+rttdhejrf0K9h+PTu/4LThbxwAi37fq
x5iaPGjqpuYzc03Ij7TfWMWqlk1U4QX1QBMsE6gKdqBw3TASMzkTIygq3ARtZb+puq6lvJjNiz49
9uJ1to8qGnJfe8TGKbYpTVuCYVP2POQvo/Lhju2mG6NdOYPZNW91fRy7fQK3jARsLFdrebOVI1yX
w7th0gtoI23DWxmdxuFDNDAr2p83djvIkNh8Z+ZHYrxF4tfKGAlDkBtIL89LP2uZKeCFUXfzzL8S
TK/TdWyZK/0lhWriy4ipE/NnZJ5t/ZLF10aQKc64YdVfgbee1uZedwviv/D4VA6Zvs/bZ/Z5UEc8
KpA8XQNjmfRhC0SonSZGu/TVi9u9i1gJ3Sn5cqcobHPjYwCBHVo6xkVSRNaOeDQrxwlMePKJXXVe
Wz3rPd9aliH3tMK5Msv32a1X9CyujotI3lqA9DYpv5lh+Wd6E1xBgv6HUUJljO70wFwJRtVC8iaS
CmcCB5VSfuRteWuXLqiy5WU0qEwKLfry4ogvYjj7ymakuWo1by2d8Uo/gUWpGkGhKNRmHrtlEIGG
diW8MZyn4WsojHvbuic1k0/qAmrELRfGctrmsX0aWNyTZ9am6/TQXCDuXLTX924NE3ANtuaXYjx6
IxosFQ/jGbmSr5ZxTPk/VztH3ymmwHu6i/FXtZVti1E1j86VC4idq6/NhN7RMBlkLT2U+dMyJxoI
+Mll7+gnAwWBi99jdqx0g1R+5tZ7qe4VcnqmxYnT+wX/6XJg6o2jhDHFyZifYwBVRw9s+PRKAVIY
/LmyX8b6wySJjMir8+wu+adhf7Ig/GnE7V1M44npO2NT4a+4oVEoH2m50sRMsTHdfWtdMnnus30R
rYRFvU9mwxc2Q/1yk0akrUmHMbdIS0yMMJunE7uBKToeRsCYkgjUHmuVTkFTLgI0rmAQTjYkr+N8
NSOM4HF8l8iDRu8cuqY6z1SWRgTba6KNLNV1yKP9xOLrhz4pHSL3NQZJ4/ku/oKv0ls0lHtoFoyx
HqwnZca33U/ZvqU1mcd3ZXprlbeqfXLckBMGr9N6mEci/Fp1rPLVEKXuG7qF/ACqxJaBGJz9nHW9
Recdg5sUCmSxsgCnDFQBhLKXbSqLi+K4n0gKriVCUMx4jWae1PSyGMSTLhZNppCXNCauLGxoi1Pp
nBzpvoytGAJAiqCFHmOTwKMWmRenZ1nspa1AZ+xLl3TfVUQ6ousU7jySTek+c/aC2jSluHAM4ykV
BRObmk2svGZdWOUsjwkVsF/dfCyjhYwJuER+IXNAxdHzY81ZF8So7219KjSV++WfMNAZrLJTnjow
YsuGixibAkmCJT4doyXcKIU6Uo6UT5fEiy4dVrA6tywRoqhTEZufh5o3ZIAQcZl9hUCPPFGdezWc
mmeFsl7trHAw8p02/Mlh8GDlaNAS5sf2F6NQb8uaqjWSB1XBZmZexMKYfjgAYjlrXK3+SfFeEzCg
xTnOdh5UyVuU67irWPHaSOmTLd5zZXXPfG2fB4o5qB8j2wQTKz4LxtB4dhxmFJOOTBl0kJEtgHqV
PxnjT9z2J+PRqhsmGHU5Nznzqppda9th7zlhwqnKI+8nJsBNb1qQN7h0taPt57q+Voips9GfKjVB
AV5zwNNyXNyfcnLfUgAYR3JP68bsUzO/jCI+mS05/FiemaFTlZ9K/mCkoe0+t1O2wbnpNKrqrVad
dTAvicY09UeqX6lHvuL9qxgRkRkMoAHwnrKta4R9+zBZD1lEJiVcmsM6p2iePtXy5hZXlyvWvdjT
pfIuXaFdG+c1M9qTo52r5jy534l25MkIW6pVc6UxhjnomIbDEIJ5ughrTw1ZVW9mwbvQVf9G97tX
P+XCbal9a8g/0sT6ar5UU9mMfRM4cAUsj/ZdCerXfRONbor9wg4R02MkQe/X6ltHy90s8kauci6O
rXy2y5h7FaSEEY292R90ErgDox4WaT6J0j5lOp98pl16T32NDBwXC/8MrhjCT8tRRD9a5dFB0Kuf
IQGLqqUWT+959KjpawTtIVWfHG/frjGwqYUD54xo9MDL9R9GtKC63uruNjIbqlk3pDHpQmgfaHDc
JR8JtEhtXQb+qJurZhT84AR8mO2pdtsc8JHDOxymnFEPY/3l5gzIYy6cmlrBhMQpFmQCxkaXLoOj
ENP4EjngCoLaroOFcL8GqwO/u7IrfQIm7jkYytT7rYcnL3JAtf5VRNbWrCM4pDSyINY9pGh4jmVc
q8BjKcARSuuf3pWM0KGdp+dskFQBEtCU8FiOSnYo49PA605UpKA21s8CMGvRjW+PMnFiuBrPg/Eo
2LMN5mgzYgbVb5TjLgZ5ibPnpMN/gPeJX+tVhBmZ5NI+1EiIuryXdcIEoA/FgWRXbxUjD5ohCRcc
DQ1irKoYdzDE+yI5VgPiaObtzWzP9nISHTPxcQsOsQ+dwfZl3jw5qX7p2jmYi58usWFHoDtGN2Vo
yKu5eIT9YJkHkvfRmfzi0nyPtn0Ss3PLHfukFG8LMz7mQm5n3Tjwfkyj8R9H57UUObJF0S9ShLx5
pbyvwhXwoqAakFLepFLm62dpHnoi7sxtmi5kTm6zzjJ2uBgk2nm98vXqbOTNtUODG3NaCrTZs4kR
CHv7UqYvZU8Gdgx2ZlztWt9aK1wtwYPJqMhqsokNR4P2Zkehs0P0Oltgt6Zh4sDyWjjj0WQC9DB8
O+PDytp1VdIhkI1HiYmDnGc8VyZVfNzAjKtVs7RlTyQqGMp9bX+Y7WdST3uvx94j78COaGJxGd2V
iCotrCnVvylAOO2gL6PhT3g6zDbtVMXeqeFAGkwXwYF7tjkDaVIa45k4FeQ5zEOq39ypY4RCVTIg
FFFliiXn6PgmCmqiHdKZ8WjHS2BR97CLBrSU/2jy5gDMyWm0A79OIQEKqIArGXJ8780tS4efPLmL
pLF2OD33jri44SOpJBA0Ap9ptrA6AwqUufUGwoU074sQgBaCuuOBU6p5UvdPZrWbcS5QTpb5cPAi
72T44hKZ0zKx5doDaDeQD8sq+9Cn3qt0dI57WIH4wmUn96FnnRot31ZVd24DuotFjAvpLSvfJn5w
Ss1xmVWYpuMGOmre7YkuIwU4tI0tdLhxUze6jyBO87e16q3Wb6rgIRN9PabZTY02/IwfUOmLiAlo
fp1XPooeEQ+F1OW0mJ5muG6cAXxKR65jO2d1K/0YJBEZIX6u2rhBqb9nHiJ2v3Rpv1T+tExLd502
MQ7b3s+71Wj86S5TcrdDc/SYIIvAI0Iz7ERzGGT/Eo06OeQZu2HsdYsInybOPVvGtn490H9EkS7B
CBRvHvBnl9MeTy50JBBZ/Wutvyvsq9h65AoIUkHz5ugn+9LbgXYsjX1dHA3QVHGM0Ra8uAph6FMz
Tml6GIIeROGvoxzSoA5s2XuVroV71HTSv9MOASlAcc0khDGca0u9xPk/BmtCTvu4bMD15EjN7oKt
1TjLx8E4GROp0YyX0Zfjn1ykklHsbX+E/YM7U34OFMdK71gX8qnPPIvTBSAavbr29T2372o6G9rA
y4SueoJf9IkKZAU1vuG3b5sLz0+elTUtA9z+EHm/Ylyx0VxHc5+YvBdL+WMyLYfxDOSdmgsPdJ5H
5MQuNV6my+m5jVmZ1KebbKDCypFv9Bneuc9srHZReOj1lwGiG8Cf3UBSntVHpdEcQ+tfinZk3ev0
zvIEcppejoN/dJkHjLE/Ys8Kl68Qlt1CD3DwLA73uDc+MICJJEBL6yDQd9AIF8Tgn+Is5PokgITK
goMac4CZ0F88oj1lRjSSsbGK6C+hMXU+hfL24ePfO2e/9Y5u82PldADkUwIfydWAsTfvwXAOxlMz
5iTUSvJ+tMCIhbbIAC0Aq6Ag/XAyBmoKWFU+JaaRrU+L2hpPKKJYjv26a97i7GB4XKQh7/FZCZsh
AfZ3Yd3bcT2EvCI6HTEEEh9laFEtK8dZVEQbhagWCa9XTwaficZPtcr019ns7P33lLcxLBVm15Mx
btmQ9VS7Pp+Suo3ZXa+evemmmV8xR+nB/JSdhjRm7T0uPLtvdhM3fBuSo2fea9H5TJ+GAm6IyuhO
3v2keZv7kqAnl2raanKO/0PSSiyGTA8xmmpyY3x01MDMsmccR5lp7KfBj5YDaocVfc9JE48BI8j0
ddRsIXaq1AJaYkADexVq2EAC3U4FZZpWP/cksQzx05RnPzjCwkNCh3FoBxdb1Tuf92lb7CkmRjAi
8lNkvRooCREtGjKbK6kmkh2V+G5KTkLhRQJTiNFhKFNxzhdMP80ySJ41aykxpMucuyzFjnf7I5vS
CLbVizH+F08vBSlBURvAqUDumD5hgGrlcsqsXYZC2vDWgMj72pXfmh6vOcKEhDvIi+J7+bQMyeIv
wJaxHdMLUDeSCEqSu+ygbokxge/ObAL00TT+DIT4wNi7PsGym7KMPSrfUlTdi6bWPiHGam/GkEl+
C/05bsulQg53OZFUvvPw0H8t3Vll8m9uPvfNZ+VTSnStRRN+1QXoUIsKGw5HHHF7Nyvlp9Qldqjf
K809uFr86XtXxf2Sw7Vp7F/ooTykAno/Et+0tG5t8pal9lNmDWslwyebAJRwkuU4rWuL+rm2Ciwm
8s/Qfa+iQxQdEvXrD7zmV8jsdf0TQeTM2wGn5dnJeaa3ZKi65Eoz1QRim9tnt+LuiQdS1Bs2eUHN
e055JU3Nw+fsUnAMHJyvbOB34dBjDiymsXnK4pfaPjk2Qd/PsCXy7pmLPP+nTLCI3Yet3XruVSGD
hUWa2ImnlcPhMZiYzU2c8Di7gSyLnIURvxbQIusI9soVOqeOZMI3SQ5MPvvwgCbQWU5pslBOXgRP
QepOaoUhtMBEx3ynDwuJAjNJZUSD0/6n6Kq1zwF4GOWTm/ZbavYjva1yMyTa0+TgvXIQItSMqVZS
3EWByyDJPpxgV7d/QpJXwZKyUh/JqdhzgFlHhkV0HikhuEgi3aCDFl1SkpneOQlF2W7vdYKwH1yV
4qz5fyJ/JR8Q2/xrqC2p2vuOtYzGGKDEeSSbKLtjYJJ5TN/G4dDZ5PZ3isEmE+0699q1BfmISQpU
I6Nn1PXLLvmaHCyE4l4oSFT/FM+oEihE03sc1n/9/OZB8IQU1Wf0ch2PELOndh5pj6GxVmHw27lw
TDywEnKfws/TDjasEPcCYMxAhYhT8K+/opPrmfAJem7lcsvn7sS57yCbbkeBRrb2EUlcFBXtK1LE
/HRM7TdxjsT6hbE3s8+6wFTh+hmco4fiU9JIrHD0fIbIWgcFTque6qUR19fE2HDggldHrmngA9L8
ZZR3yyrE1BjfhuEt6qje16vSvFfmI6dgO47DuhkIvtBWd4Y3SSrBQMQJx2BRBrsufacVQL7gVnoE
p+cua/jINGQC6W5R2nazDGnZ71VBlKz+7WxtK52/qpqrIUvlEDboLM5LD4/v0cZHyx4DsZ2sRHLk
kpQNdVz/NSpMRkw8sfpf2wriUKe6vst6JHW36YJ7gCM1ZYBwqvsUejjGf071UnXwKNwtVXOrutXq
Sty57bdaFC+AgZb1KiuoksUi4RpZiWSnSEB29m4iKeD7t8ra19BRJgzsKNx66iNTQUViwNz7abKt
LMD+oj2w72NRWmDLsrsH5WQM1LMjy5NmEoazxpWbWte+h6Krv8WO8dvzy7L+5W1HjYyolHYc7OJ9
GEJ+Co30lipOQ6Zf+ZNP0611rT+3nF/ZKW+kItlgrX0nbscpoMBKJ2wjIu3hc4KakvFeJ8GrmWM9
gstwrfRiu9kxEOIZoY5bHMPfqPcoefh2LceOQDeZmX0dudgi3oU23dMyjQgZgn0nFB1/lwRpRqeE
ONRho7pr2cv92AXv9jxYk7OkA8FUmnWfY37V+uepxfXKgJf7eGi9RBe01yEImdmjdafvwvcPfdUt
TJhT7aT+NSrZJGNnLnP9R1cvPg8QnzYqloAT76wh/eMiATVUkm4stOxgJuJiONFf7VAWATXa8Dpq
Y5qMo7NT5vzOCOkDmkurjb4FJ+9JgoKxSD2TEUw1COWZhcpsg3ADhRHh0GhOszR1/jDiMP/XjtCZ
HPCksHp6d4L2Em99TMjKoratv4qoQoZU+fOEz8MzaaVARwcpAIa+Oev8rWVHArJ40Ygz0rFZlG21
KCwCiS7eZYMVyyZ0MvofrFBZDBohkCywoq2yYeV4kpIdOOqbF/B3BxHKt75jc+4ptljAzBssHidG
BdDVuOPKqw7+3O+bXUC7wUSurJVBp7bGl5nI2sXhl4va6c0eOxfvgg1rtDgaxtBW2m/S7WzKMjVv
tJs0q0eX6d9dmc4swh81tU+tCFe2bmlPadl9ZC7WRR4x1RjeqmiuKYqzRfqiIBvsOj8DBX0uVoqw
YjE4f4QOcC5ma4VkHW4rAwEfKLhUPpyBp7U0fJzOq0eoeu5okiJzdOdNRGgb02/pJ+vKGO8mRY9a
x412i2XrTc9T3lxcLSCfEf3Zevg+zq9uv1oaYAHz2L51wQBhIuFgrS/s6DbwsK/TF1QJbI6AzaF0
UluxprABYqLapmwrba3yT5u6d62IV/C8SboFTMDBB2Uk4tBkXKTTr5Sjget2OVLWe4spU+untU3e
wYHbjFSU7HVv/IxU/ELz+pELNG7X64EOYnMNcbwzo3FnQmjJYvKuKc8wZVNQVeMmi4plRrbCLHE9
G0WJ2Ut4kPgxTAMSgxib6J+mv40GaKV1Hz6HMbkYGj5WjNxVVDbGd9Btcj09QkJ0aEsQSCjp4/tD
tpQpkXW9+tIhQq494V1LiE+lH6H30yorw40LubFDPZeAljJEwnVn4dg5nvUWYVSnqPUD+co85bDf
WsVD2NRGOM1qAynDEfRooNxLH5FgpW6fEA7vbeBfMANbP91lSX2WOsVP+90f7w2XRYdxnxL2pfOH
HpVTovFY3TQRUZuBvrG+9lNmg17ZTEguCo7Pwt+wq/60fPqVPJ8zHdF8gpbV1xuMA3I9TOOJmFYK
CH7ErB3zfo6GjmeLgYfDYNFcK23nAMZ/+j/aztXc7UDrLUW4o8GMGerOz5do63ScCkOexmi/ziYy
8xUBgDE4ocPj1ezj7CrESAbopfQIOY8ry0qfBA4gF7YY1TkZluzG3mqOt3IVPRvx7QKYtuwte3jI
3qIgLj3e/1IXJ9Pg3BfrWBBxdY9kcZagY0Slf4shWwTAHzKK5jnHT9GOW85aL17kvJse6Vsi65pM
eISc6ugSUgn2s1Vm9lvPMSiDt5RmJrx1zXt4Dnfv5OLBoC4ra6OCrVMQXOOXNoceaq98Awy+HYL5
HfynFxNRBXPfhA6XW0IFI6/LfTE2R93h82Vco7JPdOQfp5Ft7uBiwYujaOfWTBeIuLrOFgXoU9X8
sby4wNfmv+r4OjpkO8ltpmG2CY1qEwiq/Z1HgP4ooDI4aFksdVnEnNcL3fySfcPJpADVJSXZuSAU
S1d3omUIDwv5sYN4QSEwL2LWz9MZ7UhGOXhMqnwuA45yFne7gZxmYdhEPRls2M/t0iOHw4lilfk/
dkgyLAQDDUm0IE+Fc+K6xkGVVM/Th2vsit5ZzjlLTtucrOhMdPfC+RH9vqni5azNzm236sMXXLI2
+ohtnDrhEgcyxRwCRD1cauJmzoR0I//1rXbZoYXVmwLGQ9RdfU/bGiP4FpLYWzyaiPKknRP/MBF9
X/L0lgKxy4d/tRPvteHaldUjt4db2HvYAceiJKjfr0zJKQuRIGQwzXticXxtp8PAfGg4/P0oV3mb
rd2qP/ZmshsMil55AcUzchiHYjoa08qDgqPpqyyAHLqje2nILWqoHm75N6ncFcQw5jyKVk0dOGwT
RNsxH8uljk8qtauazI01OauSYo01UUisoKBCNyByiKWIcmFE+9KyNr09rkeQEExdeRjQg3yPKZm7
5bWIaGtsc6Xtq9p6DHW0tvt0lSp6MWz2cokCdDVP7CldMG/W8UjI1FkEHkMCTYG2Do89tToHLDMb
RRaZN2xMRWi9f5Wc+uV8IwhgFVBHesZPimQDRDO/fJ1y0NXKPNrqN5+wufx3Hn7Czl7UnN+nL9fp
vJBF669Tl1C2eTMivCPIaAPsQjNEQF9V477MUSB8Y1079WoyYYtOtG3JDwrac+Ffx4igtT5XWEMB
rHvSQmcZwABygKJ4eKAF0zsPCp9MYbhQMHH4+glUo4KzcUMP767M8cnx/GNVx7NS8mYExJube0xI
YQofZfeFa9eGh9j8mCOQAUIplSy8BxSnHqRX9LADXVsMNqeAxOa37YKW1ATCFAySgwlpUTovHaSx
wrn5YqEj8M78oQRR0kOrXXU5ZwQNdOgKilc5DGT5bQJS9sHxSc9syeabwZnXOZFJikdJde4FD6iY
oE2brYLoXnO69+JbjP8rmTapyxcmtog/3P1e3Gpy7DN70igClATi62zoAD7hUM+IukNjgN7k/oix
ayhqGGvNPQG7l/Uh4X9rYjd4u9i5M23C+65G+EIwsUzYN8ap6a609iODjJ+5Uy6eOQhSAD6JO1fS
v+vO35b5o8AIYk8LV8pn2PAUWyKGxpSVXH4SBqEd98mCeNG2zRKF2UFrAktG82LhWgxmseSMTUwL
pg2N5mPnRT9xKZ98U6x6OM/Cc7Yx9e3eL3bQEP1ubev1Wgw9F+QbaXMXrlRLKNVuPqaKIuPnpB2y
vrqW1lFPztp4d81qFYMkwDdobC7DDN+PrRQDcRsoCnG/KDmNGOVn45nvZQIBQ6fEmlrRHFThSM9g
ZQAdKI21i+9SB+zA6Ik0E36qrWnbVt4/Q6MRQFrWqpejdjDcQ5m0K1WdG5QNoCRAeJ1BfyP18JTp
1jKYh0FrBZ77QP96zZi9ESC+DCM7eMpcpVHKzRnD51Gc74IJjTD1UdNHR0Mmu+UhsSyLoUz4D1lC
aqrSbJvaOxWeAb4slPk9+thRhAZfNTuYNom76aWGdOvvw34k/Ga/4S2sFLEDn9GKlSY28KA2QS/R
vrQJaKq416QOE5xxW3w5HFA32ciWTJsCHUbFvrTVIsRYqAzjUnTa0TUq4ju0kVxxHsEvJ2jcOQm5
sf5JOPTEGF2hCwnIGF4l/WPbEEym4Xlggw7yZoQyT/hqaq6O8dq63XmwPmRvvcRpdGyD5F5FJ6FR
kJtRHBi7ts7DpoMGCs/Qf1jlXMxTD6sgJ6GvKHEaCq4OH24T1U+qsxds5j57U32IuNlRkQ5NYz5M
KjBFP+10/uC0fE7S4GtEx3x1QUyVdY5FH5Mql4fcrW8WrJqsOLYE2DK7WE1x9OKHBG1AYa4LiDTe
1bLYiCPiVc+SGQORZO/q3JoRUdlNY9fzddXBmjDjXSKTNT70SxWldClGG4s7gJvVZfIQkrHdDjFR
Oos1ChwWzfHXD/1iqWfF3zhDaNyAYsEQcJRg0cyfZB1oiYJt9Wu0xOFLrwiYaJFAdxqUhobIkpLg
qPfUnwrLCa75/I/YNtmYYHeEqjJBZhWr++HY2JN2JoO3TIbRe1Em+twQQlfhabPDyUjWQieMXk9U
BPXR4e6vRPdOwNEglR6AXCTWVpf2mnAtEqneWLuJ+LMHWUnKWwDAqi3ueWJBNoDw7X6N4pMdRU+u
38DtoU+AHI9akpUkrPhJprZaNRQF0urUZzs5baNG7GLE65RLeNfAytT9YdnQqiin8aiIG/hRhLsK
lBOVNO3R2qU2LUXtLyawYcIFSTkMPCmaA8uwdx4DkOZVx8qFhhALXHyfk7ZMTcYiL1l4kb/u0Rdz
w/hX45EvrJxJO0rqF8caLzEyR+x5zymHPpH114q7dmSbUKznyzzncchem4z7dQxp37KCqCZsHjgH
I4ToGW8CNkDY7YcNWcUDJWdAyAkTwjT8UC3scIMyaZ3Gv02NHGxOq4QYWtVXu1EAgTdYEwz7q9C+
3dkoIZhpUqWF+kcJivmPS415RX2qHvBxSrRteK1tbzfaHykOZmI/a1N6DnPeSL6JXDnXL4olFfin
JgAxRFqbk5uHl5f4BB+Yp0ADDogd1aszQ4MmiNJsKzIRrULgf0nwUcbud8gZcmAlw7It6ViYpKCG
+jkw7EtUA4Tj95VB+hB8X9PAQQK/k2S4RwTN2NTZR62oVhwCT1tafnSIaS50QXTW7GmRG19ue03z
5xkIoUZmX5GtHRgBWXFxmQXSxtgo7Vepv9DE6upvdOIZpvQ9YIL0JbAmtKr8Q4IdGYM5FquAsVJH
H1D4rVmGHX45lMQ+xSnVkg0reWexiR3YL2O/IZxjm59MV3oAJ8KbaPSlKqNF6ooTSQQqx3mwxSpB
K/C8dxHSmK9KqhwQpGqSUdqMqNOZgiN7LqtuogjBuC5YB8hYBJgK/bOrisMw0De1QK4F5UEZ1cqK
YMHY/EwIQHcbB8s8O2nVT6z47hGPkzJ8atDpFi1SeFHk58o1+wV0hTw8l2Tvh4M9HBUbHC2QgQnl
2Ukp6szfCfs8PKPf6NZvC6wLkYuMFDEhdehAp4SzF0Rsi3NSw6HOytvTOJnbsW73MwaBMywaLwZG
Q5sGRnBMtH9MxHHC8jRMduldTb58nP2xURwQyq+XMSwOW93F7uu5QqvwbrbPRvLu6Oz/IDRei99B
vOkN9RRt2RQj6cRxFeIiBHgE2as+sF5DkJstL/X0IZi4gejAK9giFK4s0E/Zr5b+9iHdatLwG9Pt
ENRL+jGYKnayMTQwRRO2oVyEWJoIDuAm2hkSxMIM8SKziHIIWx+ov9ep4pz/XUU8j/h/NFATGqM6
2KJctopIwXM3PnfxpjK3YUNI/i0xWJK3miRvnYyuGSBC77UQ7wmAMItOagCaaKhjliy8e/7PbMpj
f8ro1vj89/wq3XeKShF8Xjr8ZKR00mNhTF26YBEDISiltoVzzJBedS4zWmxR+lbHbwHLTySVPBeW
b6OI9dQ0MBoAahhjlHajCttSzaRW2/hRTr9p1MILq7dhFrGdWyuee0F10EDDdTQ+Y8U4q0Hb8DkS
qeDgR6+6hUkLmhmnMpDurh7NdTZqgi2g9sNrkk+BSdKW+m9eIGOgOWtOxoLD+GXSk3FpR1hDnAhc
/xPo9HacKJH76MPjuPR4Lg9pzKt3Y4/TSgf6b1i0+g0ekmBySprlJaPL4LkLOU+KnM2Z8A52OrJf
IdvCSNym/nxwDchOILDyguvR0Mo6fMsmXs1+Iu9CAIrgwwFW3tm4U9QVeTbRFDcP9YzwM56lf+50
JmUl000DmUKHvgGdM0e6YbEH0MtyHTGf2ycpzwozZMK8kSSfbHice97ctPeOAiS5fc8UqHptG4jn
VJ1GOmPzyh8ltAUrGS6O1C6uyA82X1MvHnXBMhcYiKTbkD/FzQOMKcTfhPvu+eGyoTbkAoGw6f8T
le36nBAHiuFg7Ph0nxxwxYGXk7xjFubuw3BpgoJsVkQPUUMvAYrshmobtBuT2cchdK7Ea4tt2mgf
HETh6RB7rxyY7yEQxL+6/NU71h62e5EQlLPNaweFo9QekcjRSbNiUxfZXkNx5822pvNJSOQv4PXa
8KPUHB0iyodJSmOKX1r01og0GZ2IbVqR5BrBaSLv9vgIJmaQZoNif5+6qyRZF7DZpIIpfRIhVlGl
uMa8lWpAgRt/tsEFDqokbXdjzgl/ypb5BP7Hee2IP6U4nIa8aSxwJVa00MeRNPV3LN8Imz/ZrJWr
7d/MY5ieC3bmT6AjzUU3ndSEexpLj9nZ3VTl+Ba4bDw0C9J8EVn8GImPlBaUcO44AziaFkjgkWJv
WN2/YbIq3qIswEHvzZpLCK7fXwVM+w36dV0X/C0I9VWkKbN0GfMOUVx4MXmWlgRMm3zL6dEP/zzu
7gIYsytYkEM5ybE2ehQuy3nv1HA02KtojofW7hctvGHfq69h3n6H1HYMUnghVL3ZbdKzi4kU1MZ/
pvMx0/eaY+2yaZNMlJZM3xmoap/JmLe057K4U9WcooB9odiqoWR/VHWtpXsqInPXdNThKB90LISP
KrXFMNpO8j2rP6gBB5ha0WFKKLLQVw1IJ4Srtjk5DKijJA0u2w8jzI4QOZFvflLLOllZ9hZp01qz
jEtFs2eIipXowCuygUNPyjUVpbXfBmvCUxt6QDha+cIkHV3oJ7e5J4w6Xf2a1XenZYCZBw3gcXFi
b0JH7R2HITDpgc9O67QKCKHlpFqqLZ1NyGYVD/DzjKcqEGhnM1bybafmSfU6byScrQjVS6jX1nFR
cnl3Wt4+oOkmg29djlRadKBbMVIoXSNoSzkVzzTNEWScd6sk02G49x7xoBlA7lJ+H1+bfOPEL0Ma
rVWDAe+WL7pFvc64zPZ0kex8UDDaWcwJjVFdNfGvMN7Q0HlH+/eOFYcJw2xU6GulvjO07LjokR3S
g5/6p0J5R4tTj0CcdrhG+lAuNfbJeUATtORRk16AhrbxiFm28d2cPjtiuCX9TWD3u1KsEqZHLT73
nQEUwtoJ2/uhTgCaZVo0lIESp70NJgsRcnPrTMHCa44Jl8Zo8wDGksnHFbwn6WWLOHqvBTAiDfQU
lfcpQvgjaNQLNtPOvRmE0eknN28e+5ymHvGWVtWi4yWiUVeQoOV5w5t0NlP/D/whggUvnKa9anCP
ivARxq92lywaEsuB++1j8FiK35f/s0qDTUG/SImUT4FbWDaSis7T1em/DLAJUTYe6So9EdYlTSB4
+7jnXPEUYlbxQQhkIdsRGvjQHx3B+gFNrcw5n9bQp0p/Zwfdsc/milnBWj39AiZqLchVRxHiNj1X
jXN+AfrZnWJYhEF/iTnjZtq1M4GioLNiZCXNTyzubPV+8rgrDA0PJoW2yn+IULSJtGAcARenUYiT
wt7d1RBwTfbkBqmQGooVFhgP7LapWwekm/VhQspc+HNxm7I0chWwtKCP8Zftj1qUV406Pio8zjID
cnkuEXSc4TunJpdPlxwRlx6b0N/ZPMvw+1apD1vIzZgAdyDR3IDQqUP9MM6IaSe5tRHNb/ySqpMf
gKH8wF+GnDpbjSUFAIU8DCWb/QLtlxrXrHil8UxmovjRMwxRkppzo8BJfmtWCfiDtY1zBQ8u+zfN
zfw5k8/5ZjmzZcgVNOq7q/9F7W8AVkaglrth96G8lGdrGKxL8pZ1GrL24Hsy7zP1GrynXS3RD35T
19pLc5voHA4INgyuosSWnIIJVyB3nu2BQxxN/tynnBJb9yasOVD4KyOeIzbw7yePrRXUVYvnyYGR
PMnfmNuwAAnacFLJ/kT6PrLQLCLn77c3Q6eqtfHEyarQpMyPwjgIiFye/9fB7pmYpWwZ7ebMYHTV
wnAR1yzNGMRSd8eDW/91wrjIKSZKGzKWKbGV88XSPrJgzS7NdJwjVnbKRMdiuxONhx51VuUvAdaI
krObC0mqJzHlhM+eLK7KNpAHpnVLQTUCotxR7ZItomGi5GrgJevMuZWYAAFsUOL8VbBLukcV+0uF
qOmP/VJYvz3d8cK/TOOzqi6NgWic0DtEVsb1Xsf5SUEDN/GCJRvy2vShjOesvcbE2EFqUzqWbEsa
1Nqrh2Os/xtterj62TJOox8QfDARzvynMJm1w/wzmdDXc/1oQnsAcT25jPA+XilRLJrw0mI+05Bv
rhTQHHa4VMgqpfHW2j8ObFCDCzTTaEV8WP5AK5nbvEpeW9JpQ59D0hqOTcSOWc7zGQV48gZXiyia
ohGez7k+0cPtJaQPnLwzSEZvG9YVE7+05JZJqdE+3ZAFqARrR3k2mnQRE1ZOa0YMmxpSOLw0dD8m
CpyqZL0x73zJoa/n5z0iVKcuc1b0lVm/PvNCE/5TwaXOklXlccRmkiXqsXDstebfDAZjx2YZMhgc
OXcBc7nVGbJmlBptktoF9nf1i285mstyoK/3Gul/bCtoNQKRgi3IJZien8K6xhwiYheSw4VsMjEv
qoVx8wamYdsq+R4lq8AkJyvuRXqu7M8ZA69xPWfqM501WdbEtOm7Ph1LEujsf3iq5qgSxT7O4W15
d1kU7P6aCPgDcARH3muBp6te8gEDIfqQVrAypAcwGwBS9pel5r4O0KaIWcqshV12mQMbrcRZAVHU
jTApEJ4Cg2c/C9XAsYYOS9XiKwE1lptxCGrTdQ9td8wP+RDvI2yurPnJOG0U9D1fShgoRTqsZGqt
WO3Ao46sxrhpJfvcSBLVUHsM/eLb6dI0g6vf6/s0obxMMNghDh0SzaxmG1xLtjYIlFjerQxiiZHx
HRpb4P34HxQsWyhi84eAiN6g6GblWoubX5uhHVqnHcVn1jKEw2uRngY3W+vC3zmRQXgdMgR5P7Mg
v0h/NdICglGEYhJn6SXGdoAkOqe1mTmLydu1xbpHhoFSMg+QDe+gKfOeSI4ufONVhfQJdegXGLZZ
/VISMGfNw9EgOaX7JHUYfUKZPGXgR4pLh0vvds6yae1lV32A9CcZt4/kczg1m4ZJNkamcd9Vc3T0
ZcFXDFhQAs0xdGHt1x+D4sN9zqtXWxSr2t/2AXK+2R5L3dxkLiDR6ctOKP2T8LTcq16eZcaJt+MH
eyK8kSoenAl4QER2lJEnhw3MZcMyR0CYgxXuWZSyGkeY/fZbxcPPi5OXKtQ2oyOR5bptxw6KPqQ1
FL+mBU4gC0609nckmFtRBfabY2QnNyLrLAhF1CahUApe1qZaIxc/xXyUY6y4TNH37JM7ka5hcJRD
wcKYuTQ+bDxeRbb2OoB3i11Sk7OnI/MlaDIDVbYM2KIIRUKbaI2xAWH6TZHDK4NDjPXDQiLC+Tft
f/A2dBZRIoU7FGl7HqCPjipxjPospYJevEu8oz+eeSBpNqjQrqq2VR1urXqi+E1wiD/S0q5mx5bm
YG8pEoxEZYJAv7gDbHjWs+VORi3PXljmV9dDJyUwymS0TBQ5ZoOqOWd5MTA3BGdzHi9m+oH6dIOH
Yb2YLfXDPl3o+qOBBJWwNwbFPOBErbqRdnJFN+I7KaF2YtcUNPQq57MoviOiP1nJtkzZnqtAXIRZ
bJKc5o2wliNjtE4DXP1MPe4UYs3gvNEJGkY+9CalmvtRjz+TDU2BulV1tSKcJyQek0h9AiXcIt2c
tPm28c7gGtvpufqPo/PYbhzJgugX4Rz4BLb0XjSSSGqDI6okeJfw+Pq+6MVMm6mpkigSmS9exA2n
XQ5S7sTwrjXbKGDewKKkWNiU6BIrYKh49IML8zI27LwJIeNZuCrSX5QC5c3yVrZhvzmZyhubbz8a
CB1g3tfPJoS8LKDKsDv7ylepXHq5yYd/LivVIaVC8azEF9Y2GHfJEXGguCDOFBy0ARxi3dpkHS+S
+XShYfPZd/vkqtM/6wAloisCTWzU613LRG8WV3U4STCOREGoLN1UXBlC79yU9cJVrwle2Yanj74q
OQsVGIhVhb6l24s4AZ8SZzSesXWjQystjY2LBtIO/iHlWV/ijHWivxDUVsIJZ8LGGhsN5w/GWeth
N+fKPldmvTYcPGSuu+DL3DX8oho9JEJfbNhTdnZ2Kh3i/t295bDKS1obKUMikOphSa97A0unMiM9
tyGVdjcJEOe9xBH3xtA68yno6aLvNjKuurSY3w4pKpVCRBm1fWZ4Jck0f244gObqu2d8Os6E+XYJ
vJFN0D+ciYtDFJkCSR0lO8itmYZE6HPKBnxAm/RaDVfpX7ACrHluz9I6BJKi7PUakHMndoZ6iTUe
jzQn6hQdyeFfFoJYBkphuD+OdzeR9KjQaySOcPD7ykifiv7utc5DtuHBxhVQqTQBTvXkzg/RxRSQ
VYopxXRXjrLWixZ8XgHG/dHg/OziZ9QbS2fiGvgE4hjBfZBPTlssJHpiZPy242MieDaA+7SNkX7H
TrPFhsS6iBMRHg8G3UJ+N8OtDYxtKtk2lsM6RbRW+S75Inx4oW1Ltw5iAqJtcZkOWPHRqDd2XgZo
9MSXeByBfzIolISu0Opmndtck/oRhWJp8HGvuluRGTMdGH7IjT0W/+ym4hdSh8YhnA2PJthoIbiM
hGgoeRMHwtsxM/CsRteUXk1OTdvfel1+lIgulgVvH9ehi7NJBgbKQDJX9b+x/XKhCHf9X4yz10Ye
iHA59aE8loFcT9eIxhAzg5tGDAXNHD5951lUj0jHdnyvJ49AJ3E5awvCq8uCN6HvnEAoz1saZV0W
855eLwL81DYHFQCsLPoxa5N2ZraLMS/ueLPdfdgQIeYVNI++/wrCHyxyRvBlqLcCf0iOmjMWP63y
NiZHDf+Qq3zn1tlQn5F+dLtDVgMaTZQ3sNvc4z5KZmTqhQEQ85vkR50Udxbt0NRx7HFNTw62wISw
VcXNClBjdJzaxVeHzqQDyWNbTXb5Mwg3OuJSkcuViL5inEGNreEBObBII4+orMtgImdXq9beme5P
G37h37oVmCUHvAM6Vk7Lod2ivdJhs227rS9ecCZplJroc1s5lRtw9+24SwbkQBpBtXhBv2/wlYeT
ofs+cRkK5exAaKXx2cOpnyKVud3Fr/+1aBoJnuScezGNgiRiNRO+CvjpEAeSjMER/+jtd9Sek87d
hBafcQ0QPhylDCcrTI+KikmyDO5yAuymzV0Z8ddwg/BJDgzDWaVVO+L/5PIFqiwUuApSmwkjDP+7
zoglj55FZhypwMq9lVVdIXY5MMtbSKdJcHTrtRarW5NROEPrkUpHccwyJfuAAQbOt/9bFz/MGDMe
u5377RqrzHxT86cFQ8zFKuIo4Jp5PA/8BqP6bivenSqjqODCBUBFxdl9E0IcQjahurLu/NfU9+TT
D6Z2X1liLggao9nfQDqGNXlas99G5aGheFxSMMcVJuwUnBj5QqJERM2lT7cg5LIQQBTxtsR8kCAV
eMuK7tiRyBJWBnl8XyS3ZtQXYaYtWG6s6XRvUZ4bK11YZbFuo3oTpcCOnY+Gx2sQ3/r8FfADK8ef
Mto0wSuKUczZMgp3WbUnshk00gfrLN20UQKuiRA8z3FCUOQ5FanOkDcT/c1hE9ZIUlU7Ob0rGPgL
JHy9IjrRD50EBZOfTc3eDaP5SKn/1Wvzr6Ib3WKe8ZXmsy5abmX2yUP6KMMfg1EVy9c32AHoM2JX
Y5M3mORjAvg2n3QKtUrKU2MA3peAGSSfhFFw7JlDB4BPbuVCQRh9CObcrPxJ8sABhmnbaLcFJqFA
J/3H5aD1hlUe4UngMm0YdJXxjgvaK8RtmNmWwKS56vQ3L33XKgxQV7d2FmwiOYb2UO/6CvNN+SHr
SQsK51p8DnmL9tjV3ZTnHQ4B4gxAuxXsfOJqIxgYWfyZmaG2aA3z20E2UQfW/QIpWNKqmESQNTaC
bhz24ErmPPS6W0jCMw6CsWpJAr2CiGNMarN996zhJ7NDUDk2g1KMTwJBx74N05rL/ouZPvpGmbPY
X/TdVxPw7Ey0a8xfQ01bCXgootrWhrUI5T1vo2fnFuCjuzfLV845IxGfj0QlqgPvhiBPt+2jabQl
W0TqseZ44XJajeh04PXwASbnTvHmpAsNvl8PCcwHNtP4HxEp3XTULlrELrHpCQx0x1bz9lL0WNOm
xhUQJyhIjndqTHHrgupnBKticvq3I7RJHUtN5x2aWF0h3+51Fq0AszEx0qxyN9RX37567674z1I9
K+jtitccleqDV3Zj6NzU8P2F/bYt31tLnRsWUyaeB1vMfUYqHlVA/iLyIsNrsPufHgNhC3jddvOD
7dI+AalIlf3v4I/n1np3orsCSGF0Dl2Qoahve1fHutBdlF58ti6MM+emIQQmA6XnDaoj7xT3OfrA
EzFCiOQ29CRwo4NU8BkFMNAwWTcVALu1HH99beH2G58QNbUHVqgt7YRnPbnfkYgPy6fit/X2JHZz
jvIWIT/KYZJQ6bUkIzH3TaKZUzrKrVklHCwWdUTWfcDqLMIVlaAhf4xLESBLUh5kBcZtdh5rbeTp
IveNuyw52umXn3VpAqrBeGQhNvau0/6Z2JXTZsLFdc5Jt3RE7GyupqeaeSez2TPx5U0ZkCLYpipk
NY2wy/AYLEyEBcDPW8rrgV69iIIrPqHlQNC4QNHrnYdnacsAI7hwOKeqk057RdMKkBz4kuWjKo4y
sxZ6dhosnu0mAlpff9ROQj5Px/twJfuxlZg5A4aLkXEmTS95/KHIR8E1vpzmrWFbaPch7ReJKTdY
xlZ6SQnDyGwuLfAp7G4p89UOanVtRrZDuYPG3W+B7oZqxY0NhlBU7zEHbRQIHsAbupfT4Xfw4F3i
wylurfPZNTrrG/OVjpccOFmESuBV6tJHU1Rw8QC+T+NnZ9Odwn0U0Uqoe4NjlBK/GUWVxxgJZhI/
3E6uMmkePGIYNLoo0S0osIPFS4P7A5E0VyPgyiO+Gf8cDgSDMRG/MxH0dUtoipOQPZ98DnBm9IA6
LxjYo4nWD05piR9eEP1k9t622V/Vfms1egFAbS6OD7vAkYlDt4nhiU5+M2OW8PGIOrbKq1L97gAA
haaKAwN4BRlGUQW7GKVYTvdu/zaS523zqYLCpUwS7QBQI+HJlsx9r4Kax2gztP0uhSvllhDcowKB
/Kvx2WS1+R5rOL3ZNpYOYy2S394k9MvmU3MxbyfUNStLBS7UoPwlAuSCsXZQm+wMku3eGniZsMja
NTtDBPJojyrNdIKstekHpKIePpHxUoN+I3G5W4zpfG9QtVq0e3RMja0CqYCl3sWnQf//Ux5bcjNk
8pLn8akk8eHyCelQ7Pui2lZk8LJHLuSmS5WVrr2C9C6bh5fThDZgoaVyhTX6Pz9CYpzarcpLglPF
zqDGfWrBniWicN9pHUviHYUYUPCNRcsmb2CHnxT4f2kkDC62jiOdwLCbOO+RwHyaFiPgn4JIvdhl
/PMAAlMR7Spw4TY4cEk/8KYp6jYes4vFpy9z7wouXr0mNOt3G/oJ6IkKUVmJpXSCmoPyoGl4FKZL
SsippSYjlWKrIGgXFpJBw56pjLaqfwojtKFtqmPow2RMwEA3Cip4ednavapcVf89cX8nrjC39KXN
RiyI0kVXFWtZZi8bP2jjPg3gBDYJJrt7KyBcKv6Ha/5TGxccScPoeW9NkrTjKlBpe/Ej+CXuha1A
E0eXrEIc1dxtReYn0i6lfjYQRjz/zIQ557rI2wVISabeqDk6RMjFasIiQhxS4xu/cTXcgTDin7mi
+kNTmj4cR0ZeRCQsvRGzIF6iAWm4di9OcdNxdto/CVe9Vn/qMlnWtgZA99IwrhcdrsJ3kyuFAe3G
Un5kx/XaUpdm9dJsboFbr/zMW2ZcPpeYskPjr45/NYHxXrmL+Jjwd/b4O+Az0eubA4qOBuM4BugP
EEI8EgAGHuqmB6S4GX98hiW9QwenPne86O5T/k/bKJcR8R3dpReEaz6JZN5d6dY3uWFLXK2c3a5H
3Kk8WOgXuUWd33iw4bOa+GNbi2fLzso+Zb2RqPTNgAeX04UBLjQdfnLkCy1WDU/hYO0lNmojMdEW
k+ioERLPbXksBZ91mwU9yncu5gakDi35EM4x6VcjruwMD6bNc4CvJ023nT15R1YW+rXK+qW5i5wS
BHvm0Q7agA9LYGmp4T4g1xcSMyyfuf5RBTXAZZ26Yg4B94+KhTBJlk50abKjNdJR9eq4J1rG9zhs
IlwulHM0zbaTgJQ5O9tHl3Fhiz5S0tlDYzEDcp02aJ+n4oKekrY4MnAlvHQt7urCeo+Uf2nwpnNk
VLZLRvtL0dKlHfxok3WMV3RwfhWFQovgFJDEGR1GbLy/LNbrNbYChXftoIJZpwbYDq5O9B5TDVz1
syAdF53GHSZkfnsMHmHsQ9wcx3zvs8OovFeJomqlKmm2CpzRLSu3ZbOv+DzoSMrBpi3YcJebaa7X
yFJNm0XbpGGey1v7Te3xrFYvtfjqYW4K8Wej0Tloebb1naYc5DmsD2cx7QIj5VSVNDo17wF1F0pX
rPpRYxU9nTLpsdf+WuEuao2RwM7XXvxQMIt35kmSBh+4DTfJh57CNUX2Y7Iv4nYZ8/XG4NOMAjll
YFFBLjMJhhWc6RDYrMMVswa+GNOY7L97HhFoOtf+mvjhmH+QEPqKi3ujYVYBW8SiAsu51Ld5d6PD
PAdcS7RgJbxzT+LNSO4O34FPPLgqTt4EUMnI/BIitrmACjbb9pfJ+WRMTgIP3cmYcAzxPMswPT01
yZ/4dPIfDelE3XXF3lZ/XAVrFsEphV1DJFjgHzxkOyrMCY5/puFIVA3BgkhFhio3VcV2HETuzrUI
EDA6gSmmhRp4ycTp+g4s7gNggB2Wlq589WnMAzxlKPrQJKV9YnL73mtGzCjl0tl+pQL7yCc/1Fp8
lwoOG13d6kNC7OvKAKtKhSo3TELOx9DufL69iIt1nUOo5mFnc0zh0/GHJxmlDXYbPJSnhiS3agFq
Zf01ci7r2T1iPirN90576sws/viru4+WnUWwb8SR/9bdd91YF9ZCwUIVgYyyQQHBEzVpks8jFt7j
WvXuiXGL2dCF2GpMLNGZ9gkI32cpnboMJubGhGpouT94dZmk7Q37CywDM7CxBAxdTglq7sljQtZb
BFxnYuyD8ZfXPtxexexT0XrlL+0QgjTsq+SFJXGuKmBt4WKUmNyigP3SKSfRW0Noy0iH1Fp/zFVM
I8MjZOCwzReTAot93qLj3nM9MoO0rztHiePMiP463k8UkkS5PDjmRiKIDA3+2HAbph9VNqH+YY54
46KkImMkAFrbJUFjMLw+rWfRIerNT4/nUpQRDGAZ5mQEMR/Sf9ntXxn266K4VCXljbaHpODtShom
I84jnQdnfM8gBvTEoafrkTC5BUTvPoTQMrzz1Em5uYVMlwgRLh3CFqZU2rzr9IWCOE9VLjho/Okf
fZlDok+p+ZW0Md66OytArrcF7iFsE1AV6JBkWJh7yqcoj073bpqUh7b+QrE+3RQGymfgZEtKkX8s
DDF9Zny6NXqEDwqAhGqTyZmo4QVArxpARmmWwCI/zBR0dsGStkcz17yAdEUxK9SrZV5g+S3tfp/q
9OzwgIrQSBoKUpxTkZOPtf4ZBtEnAWWBIcc8dgC+MwNDCIPkpsavUxLm505aj7Dmii8lfrmRRJMI
9lXyVqWIAgpVMdyi9J3uXeP60ChMx9qcmPGiY28evUXxNRigG78woRGPo62HR4JR3QTL97b4qLi7
qTH3GvwmlsEuj3nC/Y4lZdkYRAiNEd/jU2rwQZ88fxh9XDVYSFhTevnPnA5RmW0ix+ZzBILK/LUN
CktL1kyGrKgpH2e+4DFnueQoMNABt6vbdk2SYm4knMK+E7C7/guTS54WezW16EUb94Jbn0J2BVdd
yjk3KvVVpe01Zakao8jQhWm41HfhkQcn7POf3tWe3QBjd0RdhdBkYnMMF5Saz438kLgPYzxGOGw7
fNs+ARSj63G9fdYNWWsezqZxMPsdhl+FvHe4zyvq6b113TULYdDyHqwC+RV1r1j/ltlnjU7rOBFC
zEgCHMslvOPQuta64DqszltlVfdPf9BmmHPR8da04ISkCy11F6Da5N4xGw5ABHTtaXgxhgteqOpQ
8XrV+GmZmF0GtqvHm0SvH765RqjWeHxV9OCWWNe56tf4jHLnPQD1bAzcNXnNhBevrXzP+1wBzZIY
mzy/pfqnjS8kPE8eT1Xl1ownDFcBPoA8ZDEuuLtgGaJzE6IEtmT6KRBzbZM8rFharO8iDoba5C6C
T82Z/pVGog7AO8jKgik9QI6JR/Wjc9htsq7twC5EGFSGFlFNvsVYJRx9xzZgUcZ/+PV9ii4Z+xZZ
vSV8A2FFm5dwN6SNBMP/lFY31ai3JTVYRb4ztY8Iq6A40AWtJhtApUVO+7T511QnJblF4sNj3WHW
tOZAVU5TLpIGT0U+1Xn7oMSZr2hcQHkDab03it8UaZ63Rmf/RNWuJmgTblVXXdSAWnSOrYrZjstd
NewCktqIh+6w6ya6AQdXahwsruZhfB1AC7O9rIaNK74a7VJ0v8hEVruvht8se/eijfDZiw4noX8E
YKKNFTyymYlbiro/MkswJnzAg+osV69t8U/THpJUe8L4FCsAdjBomhPVy7ymPPzjXY9lKYUrFGL4
MeBedn9jwQdIOLMBB2GAr3Eq6LGay0DPWpP8eRxnwjtNbFj5PsYfdrMKzPfM+6jqo2++x9TRkfwH
oTRdDynR22TKzZJvZs3GEJwbG4iawFjHu91J34VFRh+n9mRhxJ0Rl0/c6osmPnjJn7Duec72i1UW
qHdPk1z7vg0wQp12TIzjlCn3tVfrP5KpDRzkGMtdbgUQiHN3nnDMK9reEZuBFGs0fikBT6DpfvQH
9qOo38yxmVUuFR+IS3H2GHlnwWeoqk1m9guz3BX4FVo2Hz2XXpvUgA9wJ8bMWvCRrAM25+61EVhb
WMdGIYeVAzHxmx+iKJiwFZbq8MhIO2Sfqb2uyyvhlJlu4JTG2uWNymJofxXxpDaYuOlvMp7s8NOm
dyRhStYR5u4UDaN58wHkrVOil7AxLIgNasojGE8kyOYegUV7sq5jHR7ZqBlIDxj7IthA3Whs7Pib
dUDh5ivs0lP9NQEtLwRMrbFb4VMDyzlE6MJwpo0XUw6kRz71iZhh3uuAGYLv3uDegGY5MRwkpCw+
G1VHbp4fXuHi2YLEYlOozJpOGiejI9NHP1DS0pvGDBIY2jJXdw3SkIa+G9sTfp0anZBthKlunZHz
BMw5es4Kj3TjvUN7sjAF5YwxnoYqc0ZMdVnvkvbBsMqUa7igkSg4ZK/MNV3AGAPaIzFdHUKNtLpC
89vNx5tXDwpoA9qjYXcMXGuaYmDfvCs53uDKz4fuFVAyPoxvKgnbrHmvon/wabwQ61gI0CKBGYuK
UFlI01vbG3DGsh+NCSK88ScHhjobqy+USmJsXLBx+ySwkiY8Q8K/wyg7A/430xw6SzGTWOO+4mfN
nxfl+jFmb51kV02d9pGIY/6h7K27COrd6GXrRHyaqOW1+zMMGwJspvoVad7TQDcza4s3cjfTjH+O
8+21JlVVDDj4hW3XJfL5nrbrBnNlXJJr1nSYK1w4XXPjjFwHS0L57veIxzmackMaW+UBzrAtr7Iz
99jnFzmg12rqBYM6IBHYNPc19Y5IeqQ5VpeVbW80DztcGq9iYPau80S1W3iuwuHocQFDirTqyRji
z+RQUsWFDv0ptCPmvjQ5ZCYg/9XURDwa/JBEfMjrYT2q/LtGLkq72rSsJ1w0Gi8rFib6P44lpQOM
n2zCkDuKna4i9RU3r4zRMLf2brYblGUUD4dScHCVeNY+RIMDU724tkZ8Mkb7X+taRyot3bOvwve0
aVHWdNXZF5IgOE11wbQjX0hDXVmIjmMdHDC0QqIxwCQFx76bTkvDPQy4PkpBx4TOQ4A8UCTzhe60
86oZF1UoFy3X8r6+S6hFTXeoEazDoydMdKqIvloSKcay4CrmRc/RfobYjgPeFd05S39H/Z+qXYOU
co+VgnPUwqzbIqrjXiaBiHm8ROz2MGLbO4dOrara+zp9N+iBKs8kf5f629r8l8NCTSJGF9u7jsZ4
bvqUBTR296WFh5EHteJ/l3m0sc1PPr4MLOk0lHs5FzO7jrC0ljMb/bgrRphj4crFOVtMHLsaCaov
8YMMytwJYGKZ2Qb3y05E3qoBuxZLDHn5pVesrVLxGC5wsxpbxeNY6j8FlcNa8130f0b0T+/2sunm
Qqhrq/TXgfmXY1kfITU6zV+UFuQPoLej03TmOcPBxAL2ESs1V2pnbmhn9i9kMT7ShnGV88ly7hZ5
geje1lAuWWTlgNrc7EtXl1QeGTlnosKIjaHNKfeD87RUoEDIoujkkQ8NVqHBFjqVLlMWenTIriLr
KwaljmgbY1weid8m+qmYjGBcShLnoAA/S2/9+BiDp4Zb2LbWzF9M0+9WhT34rmiv3H7w/IqCg4sL
jI6NMT+4TDCezQoQesOBuo8FLBIVLIAjYRcO+SY3/8CKA++eMBaU9CkQjxjbfEs/MFuSGA02WcmH
nPKA5GpToTYBe5xxX0CNs4AXYrkFBpU8iIMdQUYSnwpYjsLVy9NNhgmqY9yu6JWQBq8OmLSU8z9G
NgkwY0Rcsn18w4MS8Pj7aLUOzj0LJp/l8sZzvn1Hkgi4Fki37uck/gTWWZLrwH5kes5CpnxUYujj
8krCakH+aUa6QyHFGAkcXn1PczV+X2pyFMLQpOGR11hdSG1GmhxKNZt1wgGSlI9aOjRRjRxkG8//
CgmrjRrhADRVCMgdA76vnbX63PffPd+9hgvOpfcMt+rcxm7i+OlRsXrsQsHKp4IxwTfgEMV17IOh
25fA+dKAX7LpOrWoQ5GfniyXqSm3snNoFbRp09DOlU44TLIZvCcnAF9OR2FXnovAnmPm0bwbuVHV
+hL6buz3rXVuiaUjUWgn8rg4n3Yj1yCIRvO209k/AgIAcqQky0i99PYStEfjfanjt0UCHHPMGsjT
OsfipxndrsIhNVBWlKJ6lG03H+KDn+PuZcdSG4dKfaUOv/baaedWFyvTGgmfa6TVMmIWcqll4Pw9
KH+SVVHE+GaqFFwO7V4pWT3qv06FjYb3MHHuVYMoVlNYqrPQxD2yMGG0mc4rGLQle4GVL92PvjDW
Jf4Mnd0ndokFjI4posbXNxcxd27rm7N0XfDB8iWxSPzQBk1i5irIeckd9m8Kmo1Y6myFwPNXfJZH
/hB6D/QSQHr1YVJwZUONBulujcc+cs/U+wC9Z+1vLNWI4A0PhYL6pZTTFvyjSGvWLQ/Rf4vEW7Xg
9tXhJyGMI8gLVY5Ob95BA6UQec8u/dFycD2g8jAGMo1qokCPs5aF+Wng2Fb8V6/jEA3Km8IGPK3C
vWSv5lrjTofIyKp22+fYRlxzOy2zqBDjxtbMK2TRUf9Wmj1FlbPOflactbT/wYeb7F9vVUtsF581
EXIXYpnJ4NPg0QkmWokWQoPRVnGJIYBLlOh9hCSedrW1KmHYj5COgoJUGdHUwAbFgnvNhD9SAgzI
9QXbX4c+oja5ljzrp8tyYP+z1QLP6k2XXxbnckVBpjX882hFLPsPEbpwyYAtKB1RG6bZ5jxWvJNo
kFD76aPR711W4WaAs8IAMDhiXSzfJ0yRNC5F5q1SJlVd3BzdnRqsV6n6A6F7rvLcdeMdweoZ9rgZ
LmarpX68x9hf/AbVXgx0tYCeC8U2pzTJ4JI8QMV1e6jH1TnKvszGONhTHSH9SGG3aZJjoPAcdQh5
36PwLBgL6xQADNNT/RNSF8CJQIXURPOZdc0Lr1tPVGCo/xzjo8EeM7rvAxGT2GXZAlgtz42lDh43
QsShiWMBo4YlfJoCsfuQ496JHh74Y3PHgzEq97I68jdxQIEZj6mlL2kLR6KmvkzjDgw6aqQONfeQ
Sa3x3msACXJ76WfvBkYuk7W1Vv8LymxhNETIFAoiYRWOrCJc1qcBvGaG86HHN9B81ajrXN9kRnop
3IQl4bGfqnzYyMI6qrslGVkn38hAN8ivHUpujrQEhyfFfzS0siaUI9o+8J1WsmxCW9DTtRf0OyzN
9BvkKxeIStP9aSwsQ0SossPw04v9qPSbKVdXcoXB94qud/NhMQj6n0FKkyCIsMiS44NjINBHgEqt
IzbVI8Osw60RxuVg7upx4mS5a80ul9TBrAEUYOIEcJ18alQJKqs4fXkxrzKTQDXiP8HRqAJPjNJL
wt06itkZwfursYIZ45fe98j4E1sq3TpMq7HJ2159usiJvX62aLKqcFWmIM0SkJkqfnx+Ec62feDl
CyDPVFkTjdLKjVMwD4UuYnAGhGheaiEm2dzd5FW4sDjWRlLylbioxrutFTN9yGYpgeyKrC/whIWF
NIT2PO+0Dn/0JU0jnpvMbe8aN3WTz3YhcHEPp26EWB+QEQdETRYmyyCnqP3KgxRCRHhuEaDuSEgq
wStnA5FlV0GQ0+fG72SrJrxoRbNTgb/olUMCOVg2NAtk7G59fs+iTpYdQ1fNpkBU8TLhn0PoNjpG
f6TwndfTh6c/PIc0DL6vsJhMDNQ7N2Ts5Kqz1k6yoWy3CR1odOJaDtck5f028JNSHsVAuveUOR+6
ePeNhfDXWn5F6cCalSIyqZsop9Q7HLgxF9DD0YgVlbEtv9cdf43xoKFKtb67rPFyxxDXyKLz0NKM
9iByIsOsTGgSPw1sx7V+WHkBMj5mOouVs8vG3eMDnsAYVsV4GqgBYI75VD31kCLNtIW2467C9vlS
IcQH2atTP/h+U5+LEoBLc+5G1Tmmh0Adf4Lh0fr9NYY9H5IHSi5KMu6qEBBqG+1D3r8F3XkFKRG+
byQXtoDpmn7rthP0Sf3TWBiNXI2iLH0TfEM9opIFJSIqGIt5rhR8bjlKyIez7UKUA/o2GTvOCeB4
9VE5b9yF0FPuOAfnIfgs03AXIcvIZHwJOBCokb3/rJRmGcIKUYszPVpBdJYxPZPNSS0vlrFvcQS1
JxW/qoeq3oZMmEKZ04HNeL5QprEpGe1joptvUYEQi6vap4WHWU2UK83D+jY03Y9XZV+29oNsXOso
hUWFjyfEHWZy4mIOYM1esJQqWZUXxyFdVZBdvBhaGeb1Hs+yZSSnQH/SmND7q5F6WX/XxJitSdcF
xclhmg+NsyJPZQszn8XHZBe+1BMngnf3VI1Tnvrh6spynYbUyfn/+uESG+ouacK3TEEwLcFkrSQ5
XC/OUI15XFL5uQ8mj1ewafxjNi0OXHqhd0q7C/ER5PjOCFDKO5HcjAyj4/JzqBeEV4VF7xCAmeTN
QjsuVmZ1VEL8xOFwdsiQt45xrjqGapIxXrX2AQNbPvJcSVqiOzqSJfNmcLZoTGLcgjqZfmdVp0Jx
yugItLCPEt2YywnnssoTYZ0xKIv2I+B1VLgY98W4TYpdrh3xE+vjsRwOOZcLHdtImsBmEdRHLoMQ
OlzEdldDipD50+5/AWUMZBI89LOkPNbZKzctjBQgskz1AUSmKE9S3ccUMI93uEAhu1EeQ1wEhoWR
X8v0FyXWTjY6ZcPlZ9khbPLwM3ZteyuhIttshQBtL1UmnaKGCPomvXZe48SSHi6WhjXFW1DunO6n
8euDkiQ7HO3zOruBDyb0sJIuRRddu6gr9Ss241uYXYse2q/bUZFFjSpPtsqmUYh3sd2xajHeK+e3
40mWeT3BbcnFRGGMZ8kbuTt6jhZj9j3GF0deNYkNHwLrMK5dhzUaaDarLtel67wXWrpC397LHP0D
66FLp42auix7QHg6GPSwKiAkEraZWEGUOSPWIcjT/QBKR7EPjVtg0ze35ZSf1W3rU2J8tx3rSsXA
htrtfRlx3wHZEXCbpMSkcf8N4leSDFRuDj8Dld47zfyjEWnXIcPH1Eh2UUdbMV3GZrgwSkQllmRe
NaHReQax1RXIaoLGqz44+cSBTBwpacokLsMdQOVNVPNb9u126BiPQR+igdbzvg/WMNlIiT193cY5
WV5HrfPmoX6sRvMtDK55S2vpT0x6AqMOCwgsLpPJFXVV1szFkGYVndMve5STCVylGaf+i5Q7er9J
csYmWsrZSfOY+qa39a1WMFXhJKgpidSaZd6CD7eZAqxlp9+0fG953mrgNxpjhiPPNheesI5I3zD0
JLvBZJkOZz+n79Uu906RLRuaITX2sjmTe+4Pm1BkLzd4d+xmjZMlr1ed8c808KONdCy2tGyWREc8
PI4sez0FOKRuXLwW/2CvOTtfN3kSZ8tkwPQr4Y9pCnTUV4B+0Vp09pFPUVSoeZBhmMXt/68L/6yC
2ViSywPq0/uQJBiwxbGEbwssCEsKrlnxxtjJxXYeSvfoOXvP5LMWiGWKxaUDq6WwusjpZTWKnRxv
ORhSUu6gimJeqimVBN2cNm8krqalaShZK/pnTOY2KCVKBkvcc5y/Yp97/Uk1r1yB6gCF4O5BXE+M
ZUo4ENt4aiF3+M9QOep0YAoXI3kAQX9ZcyHJVeBj7anXMbenR6hrTn82x+7YGFhwFH81QQC07BT4
2x65t625ik1xE3xjOqtY6joOBl8n6NRZqxz7aUvOZyWqFr0DMpbK8KyywKV8GM0m7xruJXdlsuC3
O1W7leGl8L5gb+KtBAmanaBVbMr/aDqP5UqRLYp+ERF4M9X13knXaEJIJQkPiU/4+rfoiDer7uqu
kq4g85i91x4kA29CtpxsOfjadsi/dacmqDU7KT7pLSfFe9T2I0I7xmPI+kpkZHuKRJw9ZwvC9lhB
OqKt53TBfY79Zd7p7gwoG1PP9t6y6x+HbFXWX2aLUcLY+QbDZTRxEUZTldJRouBxinVVQXud/hUx
mBGSHd//8rpPbGghdO6KEGEL0ifvhFtsqJidQs796ssGn2MwQO4jhB0HNTkIMF2B2Hn6sRguRKUU
arf0+qWefI82cv2CeThnpG8cNXQmIUdkTKFnM1xwELONYhdqi1xV3yxVW8flXRlw7CMfKKqfRDFP
esFyozs3vPXxtakeGgtkCAgofVBFv/nMeCe1qxW9q9XPSI/UYWVVW+ZYvPoMXN8iymtNjQGXP0zz
FbsfI6o0MEerqIMAn02yPcZLxtVhsDHGvwPjKYxXo3J1tX3nd4x58IMhJen7fVCeJueymHBIxTZi
vexKhfnFLfdJwM1+RgcZZbrRgXxb3LMZEq9aQySOCChKDpW6r5NbE5wtwn/MR0K5mE9bn+GzSq4W
2AKH2Q3isxxHeYQFTm79eskWwE9A+HE0IgCIynjrGn/dAEk8txdJ+V6Zt54ESHjxBWPklIoXJuyb
ArWw4d73WbQMlFW5wMQ5Jx+uIRWeybfqwvKEqzbwPROOqpKnXaOgRoY4EX6rUW5T3gIre+JqJlcM
tEE7L7uHls+Fk21MElRDBCd7T/744T4DrxnXOFnwi5P7xQPl4JhHPxCOBPoQVeNuvfHQoLoe/Gsd
MY4VX24wzvXoszVvEXN8e+WGRwFLs5GQYukiI3wtvG0+JVDwVNsJNfSX4AdXx2CpuXuU5Qzk0vkY
E288fkq6AauVHES0kRgAZIUt/t0NTXJqT7J7V3MWYtnADI2hPn9LwFLMYYVcxNHSIL4liNej/57J
UxceO/YkdkvVjXxxyoms6R2QtqMMVJaGcTGtg0UboTJUrgmX0qi9TPkFEGkaR+phDqsb4dLgYaC7
lcV3WjBCyJ95ccfJFvk/CcPQqn/3UGzDL64idpHhT4Li33cremhMpIjaBpYivUR80H1jtDNNDvQp
UrVEQW5sxs5fSI4RJyD3kGWZzcKgoswdibFqfdaR4Wxw9hKRVnJLskdp4EQVT109tSVMPyQW1R4K
/JWkY4YKpwp0B0hwCdgz4iWvg/1IhQE3QGUiaFYNPSIReqzbCMN4S1Ey2maywSXsIZAnloRPnI0J
z1eYbDywQy0OGNdlLQvVn81hNwmRPsaUwbzyRkYYPetNGI+a1hyDEdcR82zvy+8B7dpEu9t88jH/
C3N+G7NGAWlKR3gQoKhKqNrcYSN7NrA9WgZ+3vrZIZbPNVQOQQ7l6RCsV/idFjnVvlYPC7RzWfJe
usrSwhUSImv1qVDsrWAfpyL86Rt7XumfkyrSSZnU0zMB+qprFeQfRUP7qUSfnf9nA65RXZZSOYs7
unTb/swAEidQBtvNlHA3us8UH7qmtxRJqP8x+ev5ArnLzBl4EK2j4Farkd6YACNN7StusPxMT1eJ
Xi8OeKo+oMsxUdvChTUwJPkjSGsw/mly6uPvqnkf2RvUxDQTG9gbV+Q2ixLxiwy+pH93cvweYM1M
tj3weNLJk6K/y2Fv4nztmNcX2KMd8FlWuCrVHswvkFhmxy5HUnzO3V2irFytJVYUyQnaIMX9h5aR
T66bXn96UGhONDA5wogRPpf9PUU1DOGH430bk1C/xsGCe1A9oJmA3hmwcEV73mD/RI44Mu3oaKYF
z4VUHqRfH3L9EqvIOznMHExgJjvhgC1IWvzl4qtMPjxUt45LEY/DgNm21/4JjbB2mi3yyYEYjASd
hcbXBG8mU9LmZm+U7wrdes1EOGv5ppjk60TcocPJ/GrWY9IfqFsTyS1u8r5ld6N6NuJDM/70CD0M
86mAbyyzZ1ahLsnAINIZz4LcYmHh7WfDAZzXyRWqYZZ7PYiRnMnO+D6QF2DiR9TslAaJdb6PCEac
c27kSGYzi2LeMyGeUIx5yoto9mYQ1FPDm2D3gyvI0hhzOuuSNXKhPVyMT2b+RKXrAQmbxPoNutPI
hWVN7lOOHRRZRV29N4RxmC6Hf76AvS0hahpoNiwAPcnGcvqlxzTMN2826AQD0n4OVg02ZvquVM7a
SEfy4l450F0VjYg2pae6azIuRo+gcr6Okpeocs6u3Nkt0z7rV/ovq+MFLqDnEA/U7kNMYfZea/6B
ckgRNafuqZTHSJDdzNgs5lbiLec+ndU+0g1FPh3nJfz6JhSAseJq+du86957+9cRyUKwQSi9apX3
PG/h2ewcmvITKczsFLj/tx2l8dDvLMmiu78P5RI4rmjPZfglGBxA8O5N2LzkfcVM8FJXsI2cVhOc
zuKq1NveChZ4fnkKZqXU1gjBdmq9ixmo49p9m5zTuCtWQLYWLPaxVJ565cfFNq52u8hH4gvZfFvj
XoYAaFkJk/zzGPKfP82eeRgzmZARhYPok51mtfGo9+1mqyi49s40lyqonZgcBCZ7CPMHBrVTpDZX
diQf9bDqDMbgmxYGJsVPvW916hl2XeU5Ts4O+K3M/VTkZ9w+2vZ96IyFZlKlkhBbsRGKmPRy9QQO
Qie7Zr6AOShyln5wDBhm+ymnZ85yFXNG+WmE+zaggrxCpkubn8j6TeS/tLkyvhwo4vr4GHT/svxq
KNhYOqAeeAw8tiGoAtINirHRh6ZP2F7oX00PQW8gFlVwmEIEPWJVYwY6eMa1hjtHW5c1Mvv2M+Wd
rzyWv5QWsfqqIRVEDG9M61IYuxA4MWdoN14HVs2SCfE+HFZe+1Wat9K9BvFcKremeGbRPRg+Ilh9
CoY1YB69uc3YPaWPwl9r/dlqvjL33gR7V8UOQpxtcywt9a2scJelJToFDWj6EdcYYOfvsdmYeFYs
U6PMQGdsSEKTES+w+YzifQss2AaChHzFJXCFF9SM/qWIrwUfquNCW7y09cnBPJrRsefch2NSz0x1
IaA8YZX1nQOz1Cgl+5jZVvVwkfn7olp1wrho2Xtox8vG7gi74Vg0JmM9xFTQ8j6zU3+4+IyEPO8Q
FTBXKXNyYCZBCTYYHCMNMVSonLzl0fueEJ7DDVUyZt1hYfSbSXCL9MvHr6JPiXKZTupxDXatIrq2
ASfdtRCTg3ZhA7wj12yZB+ku4p5SmAWBFSS4KOMZKaW3E5q6yYZLbGwClpzwRTd2HVOBnox4b+ra
KQqiY2tX74NXbEUbL62guyiMcDy1TalvVTAvKU7hnpZJbXZGk9xclxop5Ato1UkXSIqekqPjo62o
NFTEfjVpnCC/dIfR5SeXte+SfAWF5CFp94cmzpdAMeE0dmhwIxx9ILmKNPsydOJia23ppcZpmrnb
5IYGjvvTBuSo17hl6x5BX+n8Gmp68Viv4BpLD5U2zVYwdgwEJ4vM29gDlfPUniVWdHeR/8AC9VAd
t4c6V55VzhTA9aGEj3tXC/dB59xGJf81yTXt3I5IOWWhAlx0bMbjWX0i/JLNRX1wlXxn4BXPDfdH
z5TJMDduWsCYJtmxaBuPuvRxFRQTY1UBo+Go9tEYskXI8CZirOEZbEq156CcSRg6RfVWoakyMMZo
+0o4m8nVWML6HME2dla2dRmr9yNhGMGI0sBn4nSuBXXyf75U5JASNGqIqDJIabARxhCaVkT/CqSU
gudUzzYaKdL9xumuFhwmIL9vnJ7Q0Xl5EO0ZjAFUZ9NTWHQsPuDYL0XyhRAlUp+utVPb95FegUn3
jH335L6LdRIlAnI0LpZNE1x9IEh6oZ17EdO4shxCmXBUKUXxsAhIAzR4d9Cke4qxho2/GiR3XYOh
wrA520CJ9fHI+rFz5yMmYDPHumx434NnrfuyObhdhnOu++go4madSVZ5X59VWBwSJGLdoS8R4cVR
mZgFpPIFI5QTZnC+pq+6fm3qgALDk98yVEX43pw6hduYvGyUiabxL2bk3DIlVEGkathOtNGeY8BA
zbse0OYWcE50baAZsCj7dGbLjyFa9QYYtC/ThTWHMcdDlBZzoUg4qoZgkBxfWWZFRIAL+0tSR8ip
52VHbqBMTiMY4e5qCPwVNZVFBpUodOQVSEGqTSlaJuUDQEJlQZ00L/svk4xuh1p40H+l/GPxQL+G
5MVEKplt9QjzS7lt+o5wnpKd+L+YVhih7zwjv6nFEVUtYGSm/YoBeR5n+6q6sFp9K62O2p4VVvHO
JWsA+sm0fx3Rjbn/1Ln4TO45ZqWpARohfVXMPjhxZoV7p6+dlzWNC4u/kH2Jw/yxdfqZILWR9Nw6
+qgw2xCUuQwTZimc2dB7wN1tBvBLQ08F2hwKhy6NqFPHmQ186OSwvvUk+/Y/6EXngBpU+c8CSyPY
7tggyo4WjR2TdGyv3H4NlKPVKH6BFb4Vst+rurhYKG9cJsdqL+YdzRjMGeGfhmkc5d1McLMI9xZ5
+UwD6vUkuaqiRy7qsMhKmVnzxQT0zY5hY0lY+1DgcjHLlHvVQ0mmyXGPCtZtvXzXFUSn6gYzrz/u
Gn+VBC9F/QkRS6TcLcgb5igfV2VMxHzSULE+y1yifmvY4NPd8YmTu0jzB+YPtFRS/zUOnlLi7aAO
U2lpr9K9eNS4dNwNpQWR6E281tiWEmFPpATwgP6PmR3C5g+lZE4fnHSQaQavDQkeePdXNYw4pQHI
IIlARoyo5Sgct415ruFxJxWfNIJas/xgJzI5LLxkBT1qAqH6XY7PecoRJKHTnZvFPc3ClcmN1Lyk
0u86Ao67nKIJ3KjCgs9mPFL276q5HYtg5Rn2Qk9In822U4rlCFWBqQOSNS48901hwxnEJoM6urXg
Ct2Xtpp2/FhDgFFQklC9Kl600qYIVgZP+bASVCSl+ZkC3Y95F1LtSalJOEOE7YhADMSvFp95z3vb
AZGIGyQm6JWbie5PXFNK9gMOahAD+KY76c97tCgNo1CtPGcwMLJ/rRMfeBQoUoabi/RFk6/IvqE9
gRXFmApTIrBbQ0iauS9/wGDw6dTpKpmq5ZAFe3cd4elnMSu/7OCRF4ZR0b1FCADc8Bq527iAPJuu
mMMDnqVsvCcZ4IDsXzNM7fqsgNwigHqpEbM9EynKeFISedQCKPn6qycgCPAKEYXbSP9LB/vYUeso
kHYA2a/TSllSxyzIkWMB3lI7qxh+CdvFG56FiDYVomxIoMw0NBzWp6Vf7PRiYq1AAu/QZ/1xP5Di
Gp7qiurAHA+FqW38dtgHkuAY4S5081Jm34nNlBbOILv03uGmullEXngBAiQ0hWl/9cLgEflUZaGG
KMN5C2v/TWR/2fDTEHSo41XXSjm3W/TR/cSCWFB7xsbRTjANGNa7CZ8q8//l2ZfIP2uGOC7PU8Ln
10JpGnIMalxXmDVoQ3lntJOMj/iq31yGA1Vy6eACYKftlS9HXNVolVnaMh1bNt+bvHZ4iLs5UoOZ
QAvReh+29h3Xm8DewsvukShOocUcs2jt/ITOG9FpznbrgXFiqbZPdYCtRiY9ElpJFk53bt0Nzyg3
CPZJng3tkMmXkcI9DKgJxS1WD4KRpluvSWNC15WdI/LOhLGPxT7lElCemKNT9K/Vv3a4q9Qy0xTC
gRvOWlb1jwFlL5GiSLdsLBY0mtbIM0/9xJwfXIeYZijhJ7kHPm/PmL3s4Te013G8zeQxjO6tx2CI
AVC9MDkffdnRMrND69eZ9xFh0XechezPiX8gsy1nqTk29G1kS1OpTSNsN+g4sRC3UDPz5cmakPrz
xIduzRS82N5ATpThVmpHonjTLTwFl0eh/JoaUuuWZ7tqONn5Gs6H3+0TyEfFcxyPgj+gCn91xjrK
AByBF4HwCdZ+iCExAClsezP7WjfNrjO0ucoNIX9wc86tFrFu9Nsw4ArqTxbQXrMUcuOhKNbUpxTH
oYQ4YVsLT2Ex3lHV4qYznMnS4rNDTlE8jKw44G5U/Cjws3H0w0Kyyd9m4xc6/0zijTNLLAXYMN2j
3qwUTrIcAgIR20qJwXXpowrlmzZhchoFSuAOfTmauCCnYx2uusdekMFOSh/nViceMluw5W+PSc8Y
apyAxzZq+YRABp6QghHYJiYevQgRwYg9HIiMFFFDP6jl06nhzCMcfOungFeYI0qQsOnDZCFNZD80
JwMkHE98mG7FBxjPdURrOveuYS41KjRjarHQzNqSFkDAM0P9Ifu5HOARIFU06Ss4I2FkbAINxPsN
+9E86ct5iKxS7fRl5kHYDlyyqkDwm6MkNhYwdXfLpfMoLK74ONmbsbmI6pfa35z8vYZG0CKVbSg8
Rk7dEa0svJdyIBjFieb5iEuBcTvLdaqchk7DPw4VOz6mdzEzAvKl3iZKmcvcLqKhVXCmkA666nwU
hdrVx3MMHtiPr4mHAZ1yylPurQLcxV9qRPUY5XsW713lDhGvnYgP0SFtn2OOT0f4yz76KtqrrV4N
uQhGGOYwLpl+9cNFN36FdzXKH1W4GKPksSY4T/JmqIyPh/IwcWlDzMhMaBoSpdAzaL5C3spk4L0m
8qQgKc3bpSD6L5yyNFEsdpKGFWC5DLuLhsViLN1NyeaxZzAfM92KWfJE8bdhUKDR56FE08zvmNmm
TgysgToOLjHJa3l/IvUOvc8SRnob38rgqBrnPNp25DbRlXUp9O5+EfXZvAV8WYOLrrO/Sl76iUKX
qOuxju9aOV4rLgsl6BeM7OYdyjObvayCsifnTi1Z+mJ4WgGLvQWi/k39AulIvaAd4J7GSBVNHveI
k4BtcSzV3eiQU4rypWdLyRk573jG3fJWe84qt7fV8IHaoAvWaYoBcBVZq9jY0pvBN6WOKeMV4rkQ
/nEQn7vmUIfHSv+2mw2OO9c9Z+RhWCP4auKtRkSFJX9lz0jUQiXKKzboZ0lF5006juBpwZPTuHMN
himBy7wZtaTt55tceSAoDBDeJWc134XxP0eS+EyNZPD6lXryGJA/Cz6C0XlgZNHhLCsWgaOfnUsW
60n2O2241NrGhGfdYo8kJQ3rwSIvtmj8YxzmIUg3Tnqdyl/6R4epEDY9zyTIB9JFmJzl5E59ALwv
6LZstKq+hAfFSwCkgJFUjOUP7yKTvGAG2mWW6iVxdXKOSJXBHJbxmvXwI5k8dWTYoDNLFWeZ8plN
+GlHYUBOu64bHyog4in8LI5xDdByayy97f5YcjkK/STMbFa5n9bYvektlOq7TQD4WHgAWM4W/7Xv
rlR+qk75pxh0XA/pvYSxrbInk5YqtVifHvL4hqoCc/G695f+yBoRQWuu/RUaGPx1MG1AYgmOkZgL
ijfNONZ4gIkSnxFowLQaoD73nk6H72WsyNYJLyka+FlhfCIFgj40ah9G9+5aLD/87LPnaDaqDjLg
z4QQ6fXfRieymsP+h6AqfiHy31osQwOb4E/5/1/wW8hj+S03/G2scSmiYjXGD5/yFIDY0CClrKHu
2leHpE4rXsbxXEFVNth7T0EbRSVtZidpHkLbYsaPfSRrTyVWtLgO5jJmlDaeRbC285fOmDDr8JuF
m1YNL276dJJgO+GWCtx0lovPQ3775bfR/pUqVvp70ixJ/Ivl3infc4beUZHg/mtOgMY1OK02F+ww
DaGTHlfWxc25ID/6dpP4SOtcExggEh7LOJCrusy53wJcIwXlpZmchvJmKifDuRf4b2xipAaViX04
H1n0A71bVka2TbUvjaZFfPX2rrf+oX2p4q0OGhQUVrEw1QqYfrFQsSJ1rJeA8zK6SjiRB1AQ58jd
l4kCYUZb2P0mx0gNk9B1MPrQZcASnw/8KH1WF1MpAcUa7QVdiQfgnl3jIPdG8HLqgwAK7L+72Y2s
XDtSb5U96VEHLNGfESaiDlyDyU0tbjlRC+7NSr+RseAMOuYUcZZ82C6asQsS12XjPwPv1crdEG98
5zeycgLAioWM99F0HXJwVFffeEFUnOg29TDpAbiforCihskZZ+NDBE3dDic1BL1DdRWf+ia/W6hv
WhAhsbZvIOkCJFDT+tEHLyIuCqxZhbYT5AJKdWVPq5acLEcsWllJLJU3j4n/idU5f2HLlkrIfevv
UmhjDbe2xp4jSZed+qNIbQm/kz3kGglXQKM3uQGYSaqDt00NlEovSgV0IjdNxy2ycgcwJRyo7jLW
rEUX3OJyw37Kn1Y5NMuN7c9ExHhbVT4qIpxkhgN4Mv132/9wluWmwBv/n40F+w+LOhcMRkuqerIp
rWbZ1nG/NEaTImAg0txalX52YZq16135W/XiVMJuyXPokDH8xaH5aJF0+D3msYao4mJF5v26lUzo
V1HybyB4W+k+zAKHwy4lnCoqFxkPrPMMmaSk02S1R+DOxChka1cC9CqMaw/zmOsfQc7Kg8+piF9d
3bndNtdebftqyr86zb+T+McCyzDiPFM0GwIFB3GRrtRW3+YI3hsEWRhsmDVwF+YxSyfZrvTI37Us
rGMiR1oUJW95OgAU17GJmPo3qXrvQ8OQUYsZ9jn5wZtS0DEoDDExtSiXXaP9VySkRMbRwuNgzhk/
Da+MzZfe/UUVQY7CWWgVFZUcdxyj86SlXWxH/c5sNEVkbjFNi9m2ZanyCQxnMbaQa9N6YbRfQNYa
CChaj827suYW7tomemZTMzietfwAzV5zwO4falBIggA59ngItHH+IrfHW4xTHYtP13/YE6JhOCTq
MbEQTxIWYCJRiXV8Q0urX9kULh3kb5rgmGJpghHG7sOgNHDMkrlutqvJP8kvI2Kq3iAc+SPgcXbS
e5LsG/ppE0F19JX5RGi8bOZkYTgxkHOgOAijlZ6tDj8H9CIRO8G8+vM7D0uKziBoZLrKuy6gquBC
wq1KikDAHwACnSHtsxNQ213iBzMg2buEGXOLvjqOfnx01Oa6pJqtxM/IKrmqfhwGsEr7b3A2ZXtS
hi0uqxSJXcf2NyKzoJQ4EJudbf9Y1TVg2tOx9K2o8qdwPaOd9IzjMpNLlUs7RRZZZYRSwDTpiIWI
SccR1U/tbXUEaRMNxLN3pf2BDsw2Pf6B3M16bbK3ztjKxCGGOYQtjX7o424J2W7qys38HyMzas5n
jfIkDxEoM5pC+eALyJA90yiivtC3R/s0OOXOS4Nsb4j9YDK23iGQpmFcBx0p8xDKCvs3LKj9gkcK
zY4FVWx4kG0IdfHFouOPjnNQQU8z+xxqjGch5IAA3WO46QCnmzwBQ4RciZBLdoBmia4Z+5ZGBtxv
77wiFZXLyDeE4lGJfrv/MhY5VlEqWy+DC6QqltQSwMouWvlhDUezaGclFDMdbLU/IoYcf0c1B3yG
OJy9NjSuu6Bloa/zI4Du5EDGZxLKUCS/5e0n2ry5B8K+/wzGP81/OOk0KSKBQlk0BLOX8swulKkC
ouP4kNUXou8kx54bQ3Tnmq7Iz8gsVqDqwsbJMhllg0PTX+Dhvw0MS3uq/bJquPxMpGsdwU/pTCvh
ZHTHoGXvSPFrgnbwcKmKdxYbrrpUks9u/BtiayuR3UBhUNmTOdi7W3l3oQaHCo2tCoQhLBZp+GHi
kbNtRGC5u2bsVnAZsp5auIZ3to2JF6ndLI3pAe8QK3AtPdvxu5jS73Dfl+4/TIyQ6Apn54QgYEv4
2lzhanWOi50TPfX+IUD4TtmGPpqTPFjrwmVt/Q1byLQImkyPqr0OxLZmtxoREJWLTcEgv2lf7Xiy
23Oh495L2MAvjabHKZHSr1mLqtv04Oux8J4EH4GKZotIq8n9KxLuQwykTw1YQk3/Ghs4f4xzwOTM
7Zv1aJFGodLth3BPzNFF/suRl9yC4R5mOB5PkfPTJtsmVmbCmxcVpiwiMVH8Gh+GvGXjMYXL2YZf
ESsxkirraUVABgzzREW5AuqbqyTMT+v6eBJW10QbXBT4IVJ+oiWdGXz0OMNN+aOX+3jKEmN07XGd
chAvJDzFstYo1Jk314i4tUdpv7SAjYZOQjUxTFEBAXpK5LSfVUU/a6NZ0n4qbxt5F7SK20BQ1iLB
9QOS0CsUGP5vm67Z3IecdoXz7tk/dXN0UbKkybGtjr2KqKyumz1+KK4i7q16O+Zrk19ltbUbegXr
u7b0mblKpCVxc+lJ5hZ8h6bS/Mul+RfVJFNH4zYx/P2QNQwAmkXBbtgZf6NymOfRVaFYDtpvlh6p
RisVQh/29HWBMq5vLWI+X7l3lSQFBiFEVsm8L5jrSNGC8EA+Gk74lYLA3KOHKBCjOgyozDLbwO6e
9d0fec7capMdpXtL9IMEljUEeDXqs14/VAup2N7gqZtiuDBqrlXcXOgs3wqSGV2M3A7rgbggPAJR
38Zq8pWi6UdCUxO2ItW1Mb4Z3xM6+W0N59G6E8eLDuPeZQlorbVfH8b6lHSnisPN2Q3dWmhHTYXm
NzDZWFgEIg4RfqDhprugM2FAl9584Kjo1hZ3jr7stYST7sN1gwXJaHQ4qHsvARaiWCmPvnGw8VCm
NhL3TWRuAsyZgw5NFJ0eMX1KdyuMbT/iMdgYnAmsuaT324OiJZ38LVWJzxGLNgzeBMy7uoE+3m00
ktsMUDplcVfZjpqrMUvn6bBilAphBpQAqHkyOHTk4r7nUt8GGErMEgsJoATgJPp+9Jg7wsRsHR0V
gpgnMrmnRIXgDic7lqlBDq1Itgu/7Y9B+hnnGzynPu2Gva+r5wAJY8iilTtS4wn8ZumkhsnmHWls
zUvYIDmWnX70HGPpURs7jDUqAoMi1uvOXJsMlWzeff86OOHZY29qFQOjjZMRfEGvQ4J87LF3h6W1
bAY23yRQu7+59cjrC84B8nCrEO2KRmZ2tu3hA1gGQ1iWPNYVVsIsCcatGAt8q3zPDIxT9LuB+1Cw
ltS3Gr8L2/dR+WqsA+63peW/487DJgCvvWE5jhc0zF6idw8OcJg0vIfOV41iSQb6D2Gs26w8myzK
zYAmSN+5AwwRpg4OeGfObeTKNvJxkpi897R15tJ4lJxOSsl9GZ9G+2pRMOTshq1JSYRsKwmJlQjf
C7bhDYt9wjFk1e+Q9+4Sh8GsBjOyuTJK3DYK4ETlLdd/A+vW44S3tha8uoIto0rcmrUyzO7ugpyM
Ims7wBmLDi6XTo58zlbYVfBYYc72823TXp1mmKv1V6iS7o7t/U5omWRnrSKFV3HNN9iuE2dvJl8m
+6Wi+koo9LBYKsb7CBhucr2yI7TFZQRs7Fp3tT4Fabwa/M8GyVdEFJJkmxHBvExQx3ZELgpIah3F
WldlvPTBKmEOqE1rLB8lSDGToKxaNrQ+yaw6Jq2qHg5k/+KYRDiYlKcRrtA0bpyyLAuFCwJ24LTO
xpczC+kNRHypgDr3lH6cr8sUHEZI/FeFdtUAMzBhKowVmgCwDydVOahYhbKgITAZPXI1rkYDf4OH
cuYYRU+39qlpdiaCX1YWdMVqRcvpwz1mxOydA+SoCkMEg0sgORQaKng+4XqQC1ObhFAYPJD/BmaN
TaK/ouGwtM/MenF0j/juqyC4kKw7s5G36ZQCLG2RsrJrp8Y0jFuWY6Q8mcEpiSTBUe1MlCHkVXue
8QFMp2pLWAbVE2Y5P3nBJgBL5d4dVDbUp4Xus2PHj7JG3rmS3SEf6Tf/chhIA9yHqKSaNkv5p7L+
LgralTYlicBkoPHZIX0RlKuTQljRLEJkHMKJo00NbiBz6B5J2tTUbtbp1ssCrjcLw/6kdtF6TNJt
WWeTonetiAYsyh8CigX6o5+2Ht7x0x5LM97L8TjZDn0gnyNxSqzThcKqJ2TF1b554MEE7YmFjKCG
zFSSpthwWnn6rjfYbp2ccMveeaX5V45CBsx7aKvzmnDzAMlcE10b9d0Ve0klprvxfRzjeZ3BqMvd
FV6OkAM4hH1j/dOpjisbmqbdXSOSy3DurjqyUxqJOc04uslOqUQyrxVzOyTar1HFpAIFTQtW0wNj
UrJ3wFAX7AqmqWr9DOJXGXH/lgSxbiwzfBvDXxyfpPKxvGF8JhDq6qzRdZ8v0gjAu/k/sWAgrTJv
5cHja6NP/6vM5EyH9WYUZ2GuG1D9/cPnerTA+FQdc2yYwXW1FcSImcKAida/Bk76iIPIKMFXVm9C
hRwVLzT/y1T5/8RmSrr1MbiPuPFjgoMYTyY1uCx0O4bNPKzvAHnRCDXuhTyugz8gga9YNRiKus7C
blX12kKnA4jEp0bzWAjyqBcNsbAmds+QWXwNxsSFC8wDafsYZE8F1YQkLcZntV612iqmQRojwo0f
Rb6xkLeXKjZssXBYLUuUd5bNoCm+Y5lY+RDJ1ebTd7dqRVwpd09IxippWYscK5YOvchOGXgEyNa0
cmkqS3tcmVQlfnJyiwxlk8sov41gCqowElijOUx+UqjEg7r2xTZAqDspzI27639WNKp5qSPfjrZq
9uoNnFsREx2XGRUMh/qKYXVWsQ+MK36GY7ueGJ1aRqbjz5RGZlMONKwIq+SfahD3VvhcuOWibafR
Cct/Re5d2neHR86DCdpdC5XYv4XDxY3UhKATO3o1BWC4ha7OM/eP+B7k2x3LDH2j6j8JUBhjOGP5
EyFbmGyhEn1p7eoGL5L0zpIkRl/CnF/b0dkEXw0Pq1wm1TJw2XSg0AhQyG1VDpcsBi+CIc9Xkddi
RwZtoeq8FNUxQwOv9UeDsBW/H8iHa67Y5081hNhQGw6h390MHkRkQ1RekTyMBjuQsFxDkXbdTyLl
5h5DUJXEZQNBOYIDnzF8oc4dyRHI8rOWEFyUClIqMjra2WZiBoR3Wzs24e90ouonN1qG4X+0nwHQ
/Vh9+JjDA6aBOi60SyjQrKM+NZakfTOy/B7dl8WKJ6bgquBjsEoQB2AvDGbHJzv1nr1SNS8U9G8I
TsOKNPkR+xASrEn9qFLAYrJ1ewfhCpoHRt0RCllJtn2qHlF8z7R4ZUxumHELOJKT9dpE56opNhUd
EtJs7r6dyVSeNchMjcxDh+QnOVf62kFuycDIXQYYYEhrItCrc/YNDm7/6tcbUZz6SSbr0urzhiot
r8WwsvUl858ERXoMVmCTiZNsnmYA8Zos8lo/DwUMMlRjwz96Pde+lu4rjP+EehmaDVQzpi6ABR1a
NlKaCpz8RXgY/sfReS1JimRb9IswQ+O8dobWMtULlqrQ0hEOXz+LeZk71renKjMC3I/Ye+3ZeDEu
PSReGTbD2P8OgYBMnwHNe5oL+FlYMK13BiuJsQ/qm27uAsBiySmg/3SwgMW8512Oc8hCSBMQIIv7
I5+gsJP1wSA2bMnP2I/TJ5Pgrrs5081zfnzoFjitfRAxzk/B+tjCHqxzw2Qw/m0dm/xFsw7DeDP4
w9rkq7TZBM/KjokUFMgeSXKt/e3YrXLYGIYrFiO2qQ7lH4lQ/HYkCpKAtow16H6zSF+tWlp/xdeA
QbuNuJD5/XB9dievPE+xsyrq55wK1wCRcfV7Tb6EAwskxhth4ulADwnEwgkfEsaIu+EM7Yx7z+s1
BjsvChYtgYCI6HT0uh7BeB1Z4Ex9koVwy1fC2O6Tpx9zhwBY9n/M+YoKyO5Nl69Wc/SYcuJ5dGf5
GWoCkm+J5lm0PceudyxROrIe23ko6DlQVfnXEfGNyRtvZ4ZiwUtNppj8GOVmZpYC3XVwPIREpeG9
XxTiUnnMxJmlON22KkheedEHIkl6SSvfLRPjlKfGMgXyOJnpmoDTVWSIG8x+JpFyFWDlahu1FP24
qIRcV0xMw2tvzxE6CawAtYkr/pZMv0dMQwYLnVF3ABOx7lBFxg0dSow9JcVoMzDCcP0lq7ssEUyW
aly02T0lH93c+dClLaiJpfGwxr+BiFYfw6ZRbyvZb7que4kZiQhx6Brs6cVrFjwwqlPP1EsxWAtg
9I7eLAkwxImGS2c4WtOhYaat+MNL+mZrp3UbYBFsDD4Qr2SFvyqy/uRGA/wRhO9qDTrlPycFYUaE
K0hTaRGrVf1Hp5g7/D8UT9WI+O3Yg9noyy078nkLNFH/+k8ToBZajbwjGW6kOJdnW4JnxhdvkwIy
S4ccnpf50jP0RQ0+av4+LdwwafAmsXLVNglRGx/iLFxkql6E7wuBXV7DY4iL3gMhjWQZhWoxIVRD
N9YPzb7S1u60VToT4v6USAbpf2O6TqKvEDAOv2KbPF3OgwwAhG0iN+NKq3VxT9n6+kdTTZtkgOmT
pcsO6C7rFoO3oU+anQsDw27uwj4l2jYwg5UNKpZ4g6riElmYyZqsV5TxEMYg0Eqcx5b6TYEmlzph
4PUq1Lauuvpc9EpSo/rd2scaqEvxnySdk/ol4EStaMtSVHzFutNwfaGcCnCANPqfLU7GeBgzWmI+
HlP/NIeO3S/mlOAEekcke2t4k/atEepiIPOtFZoDHSI0lZvJBOIpNJPvYSIlJGDiCC2a4qQd6Zri
lklbRoXjfQ7lT8t20IAVrbJHbUsowCECnvucNGH7dx+aou+EQBc3JqYmg8HCjIkj6W1rt3uyWLgr
GVK8+u5Sj6OrP+VAPmufPTxpADoFLFOJHLGX3/3aku6A19Bq4R3fE64HMVKy1ByxEd4uEbCNgqqn
ZlkYySQmenurfI+a+zjFDIAeI6VC771X4Wlk82Uotkn2F/uZNsRLASrb6Q9A0ADnAXzNvzTQUO4z
5Wqq5EM5vIjE2gtO0cH/DFlUBLNTQr4nOMhQsbU2KV8R/A5SANjBsrW66P6edxAxydPsKfLMPxne
3Z4Bmv0uppXtvgPpbrOW9APEZSlldffG7I/VV+7vp+ZsRKeyuVEx8NFuZa+2AloeUhBQLjRHSLpC
3WOpA/ODhWPpVMCECM3BYMJHkHdHaL4AyNihi42hV2wQv72B7Kq2ODjeTfXE12TjCpTGubBfE4jD
zsWaTpb54VGKufKQsXrzG0je2sy1ognGk3yoB2xlSGQ3FnTRyZCU0S5/5UYwV7FatGgaEGSxs7VX
qUI+ixIvSsWG8BY2u8i4ev1JZge/fGdVgeAJwFOy47hJk+RFq5e8vrqJsQ/mDO3hAeKtzSAqkiPE
havX/ZnMsauchX5qnAO2JMEoN+OIvdx4bQDIZSogJjZZJ3ySmjyU8S5P3qnzIqvepbX5Eoj+kPNr
JJq9YfdmlhDS0V0N1mOwf2v5O/JJzm4nkgA2fa2/ld7w1BHhdQMgQhjuOIj+6ytYA4/KfaQuYd08
Py3ncMDJOs3dXwi28gfTM1tqq93r3D1yfAYUnpZ3Ioik5swYDEb3XM0cgqG3kvV1agiRw7zZbryo
vkjrKFy1tpvfOOcVj+EYtd4tq85BwfgdY00pvw3m9/GmjLdTtjVQv1ogFQVaJ6vQ19JQ67ZkGBZ+
l/6r6d/N+Bk3xgYd+iZD9tJrYiHp1iUvYRh7LxqystTkMkS8hcWxZGvzHyLoI8RTfEb1qRq+/EHu
ZiUdi+lNO38nJSNaPNm6WSPdZpYfGW/UPS8eO0mmLSs7PwbDmw6/2gBW3SeQ3pOlY5QBuR9ofVpm
nQApun/sKBzytFJeIgcPoc/yIHSIpASx3DBkbK16Gcxi+VC8OzX45n6rIsy4dOZgWGUH5q39mlU0
OYlXCIljtEB2ZDNHZkDCU8tab0xWvTDOmvc2DPayHnZNth+MfwgP2Edj7WDCEY08Kx7JZH23iYoe
6zmZz6B8bkER/kzeR2RuUlRwQ/zMTYJuUfP0fFz+5C0TCnNWE9Mw7kVRouCNFnJ+T3O3Seb815j5
3mpSNfs01l+sIVw+9tQI19qE0eZHV7B4nHe/3AINfrFYB/not2u68Ky5g0VbuaJahQQ1shudVw9D
e7Vp1sI0RbPN0p6hdQBomUUY4Pn2a6TGoTc3eJ5d/86klWRU5HXl2TZ42DUuBiycFi73zpzTWbcT
yiifyyphujaEw4a4wFGJ/xr+8YDdvGjDvVuhA8WZpgThoTtCfB5yRF3KQWxp/I95CvyMux89fJCd
co19BbZBa6bIodHISesEMTnvCh3i0WkTfHxeJkxh7alo8xpwVixbA9BqZOYBLNjWMaI6shcA8WF0
cfGZvvn0X1Ny9EFwD3RlGUvdO0aIxrtVxEYXKcDU/OYA/+4ZLg0TF79ofwxdLTQiBrOOZRvP1lSr
dUoMjKEsBkrRVq9eM6Y3fbl2oK3knsWXy2fgDYtxeiXWcdMHZE/3xxaGmNV6O0Ez12bTNTdfk4GL
yHoY/CDM2Azb/K/q+a/netrI5s3PWOqzG/sFLaDYDAws5JPhV7jIivvXkXtA03RmX9iYNZKX5rw4
CNge+Y3ZQa/WpbnX9IM3LYueK/4niP8F2UfAqNjv30qKQGntxmqNAdpDp4zaGYUAizPaAYfcWzuG
5cZ7E77OOcCen2364nMk2oL4OMh/8aLBXUiQpQAdwNERorKB6N03lAbLyHi2A+shyXwkPTjTZw/r
wwhxLZfDMu3la6u+O75EZ2QMn+xb5xTxIIruh6Awz2ccIay1QyGiO/eRRxCXStEDVKttPIGMrYL7
gNa4La49nUIZftlUAxXAkn4yzyQas70zUVceEoSG5GiZYtrWSmKBJDkiuNveynFffSC5UCz4opAS
zOfdl8lKyPpuxzdZPBMglKErf6t4PLbQ0/p0zh57jVlpiI6QpLpfdqW85M6qsb8qjvYiWdjFwdYj
pPefzvClIpCOPu5zVE7xfoyPHRNx14IFlHBgqrtNyLAsZs4Hm1fCj5oSlao4+USwe/Y5n4m36dUA
D5dpaKW5CM3sEtXQMN3kqUWPnnD0plrMnW89rVtspP3c69SsNYdPh59OOVtTfKICdoKraSAg+6ld
Ukr2lel9RuTDsWpfTP659R4uTq2hDFc9AYNZTzth37AoGB3jXyrhVms3jj9SbqifAbtijTAvTMqv
sJVHeyDcV2mEehEYgctimXrNsRIZjrH2YieMnxqdwUKp5zlWEV4RQn4hyKA88WAd87GirSZYeNGw
g3dzn8sG70dpxSwHYp1b170Z0+z6G0C0JTjEkiwFST4OL8ZEk9Ja+lsbRuXNZjdFW/YOXZ+L1st7
dcbNzqSgMHZ241y6EJKSIU45++6lYUF07VxDIVod/lRR7+wcuXQhHHNtdp1HdI99rvQGWYQg6sAi
mHJhjL7+b8oH4yW1wnpRC8ShNr61wX4piciKG+Qutnk2lYU4thqCPYz/TRhCaZCgBpdcCTBvKnah
uWICnKK7mkVXg+Q4d82GvCdkLhIurQwYXliJwR9rsfiZs/HyxjAAHxLc5rtrvU1+00hbe3CCnCjr
wGeLR0549DpPR/JRUYGgVsm73aBQ4vV4QcVQnPKSxUuj66CeOaNY5GX2Nk1ilNN4WP+TXREAZOzr
Y+B3J1jcauFLBFt41sdzYbqvLRE1fpxWO4up5V5lBfLWsaKbM7kM+qCDbDF2lyiSyIELj2xNG4sD
67vU6f/85Mep5caaQbNZtrJhShA4t8p8/RihDnQa8Bo8cUOWPWbWZpi+OY21QRPsMr9G+f8yFIhC
MT6ATLetv5R/EvP24bB1+fdmaAP/q0GjduJPcfnTMPYRODIdU/6WEoLwxN+aMEhw+SmC5CfjZ6rn
1eKkxrXpTjG4KpdgH+fcKclscH4bzGieDI6kn5B1bvlftcfeDvdh1llHBVcuheZeMeyX1rYPxW5W
DtclyraR8kCfCJYpPOfWtfDdORf7wVnp1ntsvxsDEzNYYSyKrwh/MD5u0SQuG//LgIg4DPcyvc8e
tSm/oVrje9G/rSTbTP3F7YnDRPRdmua6LlcdZNy5zog5kXDh9t2wNARF/K/uno3aP2nGCgdME6/q
wt5Y5AG3YucybfeyZ47sA4dRiKURDHjwN49ZTLZYLghIHBNs5GcYEqUsAzq68wrT4aJoQjDSnX2L
GiTvQ8HSzZww4vBVhjPpElQE9qmEnq9F2nPM9Q1k0a7YF/pnEa/09LMtP/RiOye+VCa8KyTcLfTW
slb/JR6mnUHH/ahvK236nCfNPV7bkn9vKuKPJONoTjVUkoBc9eavTKKFHWMXy76c+tpOqIGBsZW+
tyBAaIVb4IX5EtkKd9+5CMnFjEI6IuapneKl3o2oAWlbUEePkJhGcRNU0fm2gqkbraxiC0OCDWjx
6dXO1StDArn0jMIE9UHC0MgWco8zw9KHdVaSS++8pv2myA4wpasRxcLOqvYKSwPZQtnBwuTqmdRg
Xx1xvwEag1WDSF9nFUOrmA0J+Gt8lqrmWh3JpW0nEMshEiFpH/2wuDjzK1ecnHJbhefZi2EGjKQm
9zdOoe8YWzP7lvPHQ6DNPOVxxCG09kQBUPyfpVf+5yATzbpbNEJxOegDzaZ2bMf61pMXx9ckx0NC
z1cybe8OExZ4Zrsu70140MC7eO1fMbsoUM1oqDYYYC1gHcLhlni2Wa9TGfSqQST+JuBOawOnkHdt
Ou4Mdz20p6r+S5BVdma0yMkOh9AK/YNtWxUh26SrRqeTMufyegCemAPDID4WLJo8rBAu4NGAV5kf
DaOPmnCdm4ume2bshgoQ9i32/DjEWWJSIpxHLNvDYKAtnDECyHsKubO0Ga2Mf4LiBIGjJVdxfcNY
AaqDeRM6eHLiGg/eJhFV0jARk2TD0pz/AxI9ZS8Iq1z/Rge8pRtkn+m+CIJPDPSNwYg5wRSIVOOj
HgdrHNPsLNJry5sV4BO2uOxUBsjZml+16DAwce/QxcUeM1A2GC5f+IsCLaWzIerq+lQHDWIzpFTu
jOeR8aNgXkFPqOuUgqeCnVdM/O4S7VeBYhW9M7+V8ubtZ7hyEsLl9oJBuMFDYOjd9BIrRFDSiU66
ph3BfBGBHIPMrqZkZzBtCVq8wZ26lxgMIDWVBuk5K6ZMDTTu9MfLT751qe0v+DKlbJd6DeIuM5x1
0Aj2tKZ9anuxKhkGNXr9ntu/mbav82ZXzFvMdNx57S4EIzXxf4ZfhepdUHKXwa1Bhyb5fev2E3wi
qKRHhJbBGmcTz5uc3mzsIwm0g8w9YgJSNvKxMfuYym3MLIwuzUwZB8RHN7Tex9q6+mz/WHGRW0jJ
5FEKpU+/v8wKJP1SZzCroJoNoDWxC+a0Vz6ZMk52DEW44sRatRYTXRo7UtlHJ/twHTx07qk2mcOV
07/GI/UlxtG8kuPAUo0oiWmwPrTA3cBhIF1aw2iE1cDUltYYr2ITf7Y9rXpM2zAEFJIUBDrJpxuO
/w2My73IOUS0PlYHAdhYTzTTDe67TP3K8VXDBRk52zbjciROQj2rnI40ThC9OOeS2XWFH9hkaQSP
i2lVEmHBitgCIVtT2l4lb1X18FIsy+hJtkZ+Fwjmks5Z1kzfBTgHUIwLqxK7EkcMW/xNTPuZr1Vx
oD1ps2tY8fkai7TmKpiC9E1D2mBchftazQkdaDj4N1YRzpj0q8q/lfnIMHb59tpmc1Ci74axACGq
jjdRXf0JKyE5Q3LQRXAzmF0ThQrKmT03NybrBj3fBwm0X+aiCSm8/dPLPvBknrIh29O2RuOw8H3c
HaQ0Ihezt539C0a8xYhI6IHv/7OomMjze/FHBB/4PdgGFXj6MhLpxL4dkMM7OnuUW6me40TgRn7K
4oM/W+RZKWz1cl+VBy3YMyWcs5TzjwDEtb/U+i1AzLT57updFn/67V9ArkBITE/jF9z8tO4AZCCM
k1dZ7qb8pwq2qJaANkOFUMYdj7Oo/xn4o5vGQuc5nLMQhZeenHop1ooFQF5Zt0KxkQhfXJhpgfrw
1RuG2UM7AOdBgEVUawaMcVb1wBJinVK/CMYGRa4ztEtYJp6j4R4lFoL3j9I/dlghtdmywjK1mc6T
tZwiinIYyy2spclH++xA6GSnNbr4T+WzR6mWNqeibl4zAj0zHBYkRuFSisjPRn4ox23dPnztOeNk
O3M4GIjkB+x9nRKcdtgeGPjw/m9LlKcuJNYQtJGHHhH+HnLDHdy2l4w+P44JKOEeR9BZo1AAKxRo
uP4Ya/o0XCG1UnkdkFgOvUM2F++firbGHNzjrXuMLHr86yJJcyS1Bd1GjJhH6eW59whKh0bjUyfZ
KMcOEVIZC0d80H3LABb1UICAkHwIJFXHYjsF1oLx/2pCtJK0LDppHUX7p/FBC2etyN41amtTt867
E5CoNCA9stzF5JHkgqArZ8DEy2bZ2AWiglxo55qmxNZ/AuVdjZIH6NWBUhcOB5tb1LBxbaXNri9u
eM0It0B861gE6xh1903yYMljL5HAqvo19EXEHElFm9zmLHPkrz9C2ihSne8NbxSZsO7KGVcSIa6m
geTuUKj1x8RI5zA0HA+0MIzHqrfCqX4q4EQxDmSLefaXDGb9ZwiK8RoyUjUkAq/nJF4THcRmHdw8
zshupvXEfgzv+Ev3fohExnqKrKTvCHh0dfPgMJscxV7FxzG+TPrdzp4qPo/xVbL+nApckgLhHPE7
DvpmEJZ2klzQ4i91pdasYOd/PGgsNeYkNfrtagZq+ZRLzcaiOiLBTybmInfxz0EVLugi2Mqw7Sj9
j2T8ilAGaXR3KKxQKJfGxgmlswMbINUBgYYWFCeBTkHJT3Rhno8/3wDoWZT31MbkQKaEuMI5JY0q
8ZeotXEsbXvlbm2daIHA+yk1tSobvMK+82ResZDdziQ3kOgsuLUAw9M22KchPB6fKXuoQqKSrJzQ
wIBzLvhBi8RNTUVoN8wthK6fvPo6OLs+PpaFd5NkCQXOz2BtchZaCebGJAN82k2HkFiGhDh0D7lz
h3hBDw6e+SV71rmmAWgsVvgyxnViugz6UY3Rta+beERkC03BAq0/1lheDJeFdEkXvNF4e6BmuGif
pip9nezqLRzJJ6X179FPxewt+NXQE6RAebpsFat/Xb7OmsMgPpgU4Jwi4W46TomzkrjdSsjKg3p2
2leOWIimaGBHVEXaiEPtMfXDEpCWcL9r8zKp8KB3Fm2X9iJhOdmuWhhc7UNL2Gn46hT3XmAtkN4J
DPDCBcuVBmefii5RXzEBbtx/8TVJSAdyl4NO/BFE6raSx4Y60vQ9fdWG1ZVwcoMs1rhQG9yrkX4U
1qaDrFGtkmktseV7bnn1C7Z8MCc8+60an8XczTVrbUA/BASrp2Jt6+nbB8ngoSXpDRIneRDjSX11
ufUyj0015oEDG7r2aWR7P/Q2rQ6lyP4x5/O0uIh6pXdvNn1t7aRrnjdwTBHyYb/8reN0IWYeTVc9
ZD7nZGX2OQL2NrTpLs6eGa0buntZXDATs5d9a2kBZPOfM0vYWZpp/qnTLpkWL3KWjG4RXwjHMfz5
L/H0vwK+S0RgmMOx6EWfITuc0SwPFaMdV/+eR1pRO7uVNDqXpUstOHOGkO9xjZfIhloSDkCCjf4/
zOt42PwNnpKWlVrA59BGRNog0JgSXNOIUxQoAvRsYXAEsbKIGNyneLQjHqEO16ec8NpKst1vWvhm
lEja/Hl2Q1hn/B6mDLbzn2KcjkX7WfG9V5+d+o0lsa6s5p2zi2C2W1ksi63k29GR+rOnhQ2Uuo+q
Hah9mFA3S60yNlns71LWFfr4blGFJ9kDy8Q5KxFMOGS0/d/7sZOk+5SkaWZooY3sXTnPLCKgWNyR
ONDsndzxNso34ICsulEu5AsBRLaYeebdP0N7reIr3sPAPTcM4K0Yu26M3rr81k0iG/JdXJ9c3qdO
/yryZoVZFcFaic/FKddmD/OjhUiVcGkNlx5VNupDkwdxvM1o9PHWpECI6M0TTNymrDZt/M8TqGGD
FkKLtnRGFk56d2Ssk3LhAesKcngoC60k2YIv6JJjeOuplwJ9lecsM14jYE24epPmmzfeNG7aGKJ6
wolC5DJerHo3hsW9Tt8hyexq9+CUiN5wYSIXRGSSAxG24C7NpmPDyM9JDr7FefTeQ7VbusQsGJYQ
HdgZOjBePPIRmXzu+nEZEt/umu/C+IA9H1pvrYPKAbdOsJDDHgGDgp0GdLVHdLrTSInLga9PNQGB
LA1GRsOAbBheUt3QatBNTMVCJpy9T4KTBZsmXMNpB80rWtlM8jwV8/qQ304OS4IYDp2Is8fIjd3B
nsN0GDKQNcHpa/604jZvCfPpSUlAZUBy+4cc3hKau8Ha+/zp7lzI6oKCYzM1byIg0DunBwJRCCN/
kmufC8OBF9jU87RcMbVFiSYl39A/DZ6n3kWzaQ9+ruBU06N97fDRov5AeD14z5iHkJXJBAUR0Tv4
198cDUFIhjUWADqMVYILHz0xcFKRrOPy3a4knjycrVG9MqN3v95nrXrRWCiapOYZuHmDPx0QkOU3
O7BwL8x00sBf54lDHJK3jKqvEl5xhGKO0Sxake7scOln42+EAzoAUYDhI5zwVIW3nsVQVlZr3/aW
MYYZld3nblUM7Onta4ifd/RuBG3jPjkH0bNnvtrIm8cKa+J1jpuH59UIfIy1It7NgpWn0SYLTL6o
yDEoO+x+wo3L8s1i0uTVxSIY9w1D0JaNCll+Kr1TeStW/d2midaQhxqMEyMl43wQg3OQmlxbPP8O
8PrZ0J/Z02EwEuzfYfCShH95kiwTjgiT7j4P9jqtApFMY+azez2DYYcRRl45S3Lt4DhvDab/GS9m
xXs7IYAr2AoNYwf7F+e94KnsnHXqLQlqZS+3axARISgciq+ivOo4lLuYiELvpXK3Vv0WEKxCFEb5
5/kvhNQ41q4D802GUJkSIdDG6ykjvlT+Gcm1cteKK9k13mNW/NLaFMYtZNSWRnPw19qeSuShW21a
dliede2j1jDRd6eSnAZHFauB3dBY/E6zFLK5WCW1y4QLrf1OFbilThKifIxhQXbir2HpW7PZ7MGr
6jhjOTXeQF4PAdsqmk6MSWO/llDREyoXE8Ck0Vm/DfeClXQ64Bs0197FM5jALXJcPKbUVzXywog3
wQBspbHlTPG7DhCPFE6oTpIkA26qX5bxKudLFlr7UrM3gK/9n+aS00Fg6YQ6leAqIrN5PTRs+ZsQ
fA7EdoGdxWsmNkv/3yG+jGG38OO9RhyFrj5zbKx2gehSbF0P5T06uW5nddtYQ3MX7/jaQ3WV3iMG
FEgsExgCF2rLM8espFgO5f2N399p1hmxcmaOWvCmaOdTfzbmGcumOvj1LmmIfOy3BUYp3ak+XCGv
cI7Y2iYsl061f1B0/3Z5LTNBUYoLqPgL2XJoC2k+cGuSg0hcCV7oUof0Ou8yqUjJi4l7RnTJonN3
CbewSSPDe2iyhwlt4kSNs19sbVQiA+9ZByYZDaxeEJBjgN8OXnVzO7rngZGENuHsUt+1u+3jn45C
GMVWbf6UNQcr0wAa4ab6mUSxMHsLnzJU5A5ccEvEueSX6ABwkR1kRtnCYWCjJiw0nL4Wmu2w+eyN
j3ZAEUuXXQBdckE3taO1SQ1r3RS3giGrVf6yximKb8PYCXHXmmfiL/TkM2StnVnm3tLQsPaHBldo
N508+hU2BVFSH+QMrh4hdvIwJdXLOBDSQkSfYinvsxUPnbNifjfZDy5SwDLDzsFG2tjqxe/BgfEI
atq+axGBfEQMOVHNIE8m8YdWL4em0gkO5mpPvk3mLyzBygcSS+KEWzn8Cc0FDi4XLhsfl7ABBDEM
QWtIe3k7blrMo43+GeqfXXM3tNPEnD05pbFDT4z0Dv22RUieQe8h0h0ejpewvmr4Pjw0uWN/TaqO
ZzfeSUABNT/YrGHtcDKFDHKNcDqRErKgAHebYm1lXOPTL+f5a0NAYUn+cUxuWa+JbWfcBh/znvsZ
k2XnzkZbcl5LNmEUJTVA0gSNDMr2iBfZSLaCwf7g/ZjowKyMwSe3kk5nmuYGmjO9YbBHPrvNoRKZ
ZK86mOjSsyo4R0lxopKs1UBxiP4XlXhkDsPSx7g1WzJ5Sv+LK4Yg5KK7GrN+wRx8hfEUHQOorWrl
cec06MstHuDY5tII9L3DFcFfht3WXWjxUwC7kPolAors+YsedUsVYTvp0ZW2M+FiNL7n7sdgI5Zq
/2wUnZO1MSb+rQNGy4TQiAr0doyxmPScPmRabOD815Z8PkxD5l2oW+4HZt0ETK6kYkcWJs+4L157
V0DeL6MLyxfq7G3jXoT2O5SoDzCVJ8OetGXeYab2BV+Zw4lLwEtTE+MWIpo7KkbKulzpYw5TxQrP
uvhuE0SJ0zmY5qByZj2PiME2t12gII3q33M9bXWH0WmP08h5HY6IQr80cYEltZISOEHM0JDpo2sM
W2QV/6EHW9dRt6FdnMFzVcUZv+/iz3IkYSrdCdABDU9jqr2bOcg1Qnrqvd3vRhRiGv7dqaAdGdWT
PxJ5cs8cGJRuvjWbnWUcBOYMrtoBhKCAP1aEKZGWTGxIDjMpAz2qbia/D6dzMGsQsNk8/x8xDpWd
Yqrrr0PFa8DaqfIIsKGYfI9yJIXa18g0cMyQYApy4tj3ze6miOWzEWIgckA5FM8pQt4/S3zDnJEn
f/1GuZc8B1Lm//YMwu24/tb4HSId6CkbZg3xbdNX58ZC0BrXeJR6G4IfWt1CXgzWOfaIZILmmy1J
LU/mdAgi9lBOy76f58C1V25O+69DucJyjQ8HHsiPTmuvhmtrphuIxEcpHeyBrIGRdsjii7w47MTa
fxWjg4HRqcu43Yphz62N6mLHeK8ijuBa0GXPRjfeAvoakbLMSK4OvMjG3wbgWt30aZHChwxrPjHU
VzY0qBe4VfR/na4tNDN9YU9Nxr231y2qe7xdsrjP4E9Pu9hVcG2z8hlVxSJ0cML99RryVo8fqF9E
gFfq/tFMHwwgG8vejrxYOIgEqJsKVQ+83dyjvde2EtJ2fsOsX/BjVtU3XQD9X4Hp2Uen+E+SXlMb
+xDDU50edXL4rJOD0Dwu9gMJsD3heSVEFRmfFQjLzvW40pgve38p299gTPdZRKM4ZxBCu+PEzubL
l2xEJ1jWrKzj+qErlsZexz6rwca7VhYvs7s1inWl9nq9quBp1SGqvXYwl1o4XdnJCefsM6+l8ARU
zXHNBtCFlyVesCltW9MBYnoRRAN5JeQDuBiehMb+MBVPYPLaMXAsam9huSvfOunC5pj8cSYMIflX
k2+8FlA7AwdEIeDU58zwtvpk6j2Dz3uMKvNZ3Ypon7aPAQc4rJwJpTQYPU8shLXv1CkI6OL+WQ2E
1EecoFJKfsoeF57L4YcPCHfk4D2y4TwIjP+ov3yuUZP9ouES9EdwxYzdN5gtuubOVYcivZksEYig
wbez6+3Z5L4t6n2ofkuoNP5EXK2w16VugkpPhmXDFMcOqSlYZqdIyHL9tScGSpjAmE58sDW4T+Ei
qhAI8AT9XcPBxb2JEsMMDKi4rGVLeNMRTzSBSQObeB3toMUPGEBFQlNgSpxRXFMFUaolroHE+CLL
slb3JIx551/ngZ4rIfdwh7rO3lNXjlLiSQ5BcO25zlnNdsmupE+eRu/ZmA+9OyXJjN7kUdfNtW6R
nELhPgbeYkw/68BjobZTLEX1w8gWndGmdh/8j37e0yF+rygVkvStYqkN639XhcfWekrti1mea+8l
k4OA3EYrMi6aKpdT8J7kySqk42qiM+WVGHaKdhcN8ITYvWSQnWb4juXe52cq1aFGEz4HX7HJ9bnb
xuQrDDeGdh4Mghlrst+Ze+RUIeNsgLDoiib6Zs5ncAlm8ezKbjG47RW84cCUVPBR1u6mMEPU2KCe
sgJ15V0vf7oe1SuVWm+Xq0IkaLCe4UhVGGWnkRoj3uTA8afcJqeC6dBMkIq3hlwnWHqnpn2VBp0y
WdHFjpOzQHDTjrSt/zy1sWa85awvCPQ77J3YRDGOASwV3tUeu33Bw8bc+KXnxnUVchsUagGScM0P
d/NLoHniHun+2o/aD40ImgayZmCmb4KuNmogX/gt1fVrzZRFWbuWNo+YkhDfclHsSjIJqIrMCS1x
ug6xnJE/CEJ6KI6aCN1lw0JV75uTXREJbQDvwn2T8XDhyHtRFYV0vzcGvhqG0W3zlaAWRsCAgI+y
h3wRK3BeCj9fxQZvHPXG6HMEwPlQsJwYlpQJDO2V6a+nAiqFWogCUuG6io4EClE+w5KSl04yQO+0
Q9m958AySmtdAaaFbDdBGGlgy7Dlbfu76kC+jpisqYmAK5cITgamWyPrb2e8NnQnCYOaQGE9Dz4E
IenFPnaahQzza4hKGE0aPBKHncW0skJtFWsPB667lG9eCHuKdO7qKQh2+h9p57XbyJKt6Vdp9PUk
Jk1EmsGcuSiKTpREivJ1k1C59N7n08+XPZjTUhZBoqrR3diNXXtnMPyKtX5jkwk2JwGXFKsQMs9d
i0zNcaDqjimkzb0/Tqgw8+C4rCoO6fFhogJNNGLpjiu/1qmRNYBxdp1u7pwC0DmykBQ7ph1cr9N6
baG7oZoVzL4nZ9iUKa5X6Fb546YPb40JHYpOES6m8a0R3ZSFCopn0ihy15aWb1T6AumyRrFGy7zX
Hss0SdatRvreh5Om6uINMuNe8W/15Ec7Poy4S/FEWxWT8AQy7vk2Lre9LbcDN6Hjw3Q8erzo3b3S
W2tXK45BgOzfg9HZlO/iZV7XJE6cK4cj1vetJ0kqC72IRUqI4HgcPDZn1uT7USDr7j0Cu7lL8hZk
nc9LBj1kKzJhKk0KOJ2zKOCE1zd4NpUq/kv9BDNPUI8dW4DY6aoAe+HdZdWL3r5MGYUYVHztRHg+
UYRu8O8NkEkVOz1C1frrYD/h+4ucKS7wkKTvOtoU07/Upwv0zlBV6mtQmMOWUv4iIp2MqGbNjeZx
nHo6SiTXXKRZ8Qj6PrBuB4WcMiRCRKlC7ykOUYj2rkbvGjft2mP7kAbdSBrSNXE7lsHC6zB9QXdP
Er+MFPocMJb+ren/EBjFFe5WFWi0plp7F/n+leU/qPI6iIBNrDTi9oJa7ti3LG/uSzZIjKUTYj1+
7C0d+HtuddTARgbuXqQ/sepG0ANX17WeTKrKAFlNTZJQ8EhpO18s45F0jCnRjD/6FZdItyOFlAzE
y+7PiSs0KscsXWadtTEz9ELs9j4RiGFKUKNI4/T2wbD3PsS8SF2GtnvtWb8qcljYdS/zqgM2Prl6
rsZuw3kbw/5AJnSYqO3tITC5W5w16G6IFoikJmQQJMlf6y3A2zAKbhKTZAfIgN6Lr1WBWhzukoco
BbTgsilIexXY+TXoqGboJ/ebOExJ1Lcvhd76twJ146BD38u2XlS7c98RboVPHoi45jhIqNnW8dZL
UoSU9L6D5jEGWH355QoKL4VmZA5y9TFNeSdJYHQ3lamwYLkBhY71p4eGZUImCO+ydWeWewcaXKwA
fyjcV+kgDJ5PozwYtrlXDMhTVMFIrauIH8D3QssKbhHXp+cczRrAaWOg1CVkv5Tkl3Le9CSywD/a
qfvWMy5ZAn+ih00YkFnwHMgxetjfx2YD9gIErtZGR6fIqG9gRlOFNtYlOnQ4tjoaWnc8PvaFoKSI
LzFVpfLeFkq0gj8RUVruIDooBJiKVipXXak+C72lssVEQ4gBEwKWkztWpHsd8koXIEvnj/pXk4M0
cjoU/rBvMi3zQY01jCzEfazyrrExBr6qnSnxVJN7aN0V99fdEKVfEwsl0aLLUKknq26l1zkMA913
HkMFgkRJ8kWZRL8U/ik5oI+Ri+l8KHncEAQjKuEAh3bG6NkMi13lVgBm7BtFlHfuoHxNySd4JNCC
KkAwTb1rWm1vtPHaK5udr7bQt4ApSOoDibxjFfe8+aD4RCQLESG+aeVAyZ8yS9eibRgQbRZ+/KJW
9bXFFdH74hjE7K4SFMUiVd0n4cHliZSXOqaqkZsIRCCW/TU30SgctRaP0QSwrVbooKzUpWeZ27AI
ln6G2FIbbUyw0jqkULWiPNpX6U2dt82XsTQ3Ge/JuBj2nYJonjYsVGDXaR++RrmkvIgUd8AzDBPm
BOeANGpWnUsxEsLOUFkkhZZe9V0FsVzk7XJiyZgIAiDADt+JPZZR+5/yydm4S6hl6DmRqWYtnIlq
W2209EjWj6D3Ou+Bfbv4H0UdIhLjFyvjXR/j/d5y8qagFsatQnHPZzFNMqY5WHnPf7d5ZkAZW6Ck
KbuXEdC+ld9KFLNH4ziBX004VV6KyNRw7QO/7EzyxsN37KIyk3q/Cvb3iSguoobSglO1UcAqexUu
N/UpfiSIvYyrryO331DoD8ybpFFXJvVJo0W98UeoH93yW9S9KCXqPPwGizwrqm4Ic0MYQjF1gN3Z
Iltth8VVmN830aM1AFqEvWqlv/z+V8VDMas5PhANs/i1GER5Gc9i0hsG2LSC5L2NxGGdv6XRoeCK
5u05khFWqq8hzxDhsETeM/V7ZfJgbu4bgdaavgzGWzCTXXmjAqZTk58xGL1sbdbHMLxF/YBIe4ct
48pCHmQEc40NzJe2fWvIQ1QcR772mvaIRmL2EkdftZRSqemuCv1dHe6NmjXOI5iKsINFXrE1G2DI
NV5C1V2Kdon+DjD1yo6ArYoDtI2ly0bSwH6D50a6hstD7vL2vm877sK7krRFsXS8Zllb7z1pAehT
kTEhmwDWm9eeg/yxtygdxMOM94gnvPqts8hf9Ct9oOaJxMu/sJLNm2LD0SIXZCBDFBQ/JjAnkk4V
Oh9KFZLLm4o9aLM9m+2VPfx05aPlwEcjxRcmT12/h7riZQ8+Z5fV3VYsjKz52UF79K3+qkqojazz
9hYkyZe2vMcwVwkx+PqK+s56qDAa5xjNi3fdQ+iRtajk35KU+p5BJAcYrnPBDbaoISDOryDy4FQD
aOGJoQcN0tVRRisx7CYbNpSLkpxcnnytAOp5CTCpVCHaRmig4KocOuSHEDeq+8dGwG3vEPeECN95
yyq61wG/ZqP7rODw22zy9q7zbxXtJVQfm/rZNt+85t5QH6b0S7DJVTbtAX9wMJe8hhGfAJcHNg9d
OooRFnmnHkhY2D+mJczrHF3XjYt7rlvVWw+raXwT3+GMOj2q8Xtp3obt42C/1g7FVIcHhfbWBmSw
+g0M+GUZoRGJ7lnqN5x6NQJHbmttEozXw/zAKQhk/0g/F0HyaKAzGivMWv0UuYe6I/JwrkoEVILo
Mct/hUiPW+mx7VtgIoh8GxhJYk2tEgWO1FlTMsM2Mm/F2jPZy9FVYu2wqF/KhJR7Q2E8I0sGsYP8
kN6ho1fe5Ngu2uWUGf6i5cc42lqigpj5FGbHqPwRlS9m895O5Zj8zUM5znvHyW4InorhOxo8bjKB
pr9k0d0ks+ZEO0Mnd6+sRfuaYCat5E/t+GIrIG/lNux3tVAQfdmO5o2SrclEJvZjxbGd7z1oQ1Ru
oUjfUnDdamD6Imr0rBQL+la2b+AhDciBoVLjqQ/AXK4Szje3c5c5S1dxH3t2Uv4WVY/ItZPlfRBk
stJ6qaWvSBB/ScK92b909gsqNmq2qQcmAbDoaG88QZ0jHL4YlfPFGF/QJzfcjeN+84ipEYhctA4P
dZxQRvWJEiXACgA/4Dvt4Moy7+LslpMNONfWhB3c9FxDzaNqAfHkmYlmKUpzOFBLdR/CBKqaY1gX
i46wI84oxrQLNwQJDmC6ve7ZLk03lWNYFVwbWvaeeE9e+OCnGzPBb2MCvrsPmpYSW/yU4VelQJWi
5r3eXJVcONm2qV/zfJViKzLiI+Zc41rR6YSyV3r/U/dBuIidUdzbHtjb6c3hvyMvhGgTHt/DjY4x
sIJg3gjUE9jcc6X3i759syE/Cefed59MAB7wYrT8xq5uKm/bhJu6eEo07EgaHB8XGMDaoO365zJC
vgtCdiKe/GlCkHY2V5MgUcHbAe2ZpP9KQrzsnkbJc/doA70uQWBG5j7BjlVtkAGoeJC4yF4DPUYT
z5UApbvyCIdpm/r9FtwJfi95ohDXWFQkwUKalNVUEfmrOBDd1ss9i4O9Cm9ayIIrLR52QW9qZJur
N4vMbIh4npuRWh3K/kYxB+XKDeqD4YmIkKvLlha6OiqRGuy0deHhZjvqi2yEYGgOV7xuvCuzHKk9
huMmJpDF0Tzb5AquCKGFIJmnfu8JCGEGkRKM22NjYkLq+QGAFBU0GexHZ+OhAeNK/bHQiBdkHd7b
QejAAZCrHMpTIMzHUjUeTNhkceRiEwUnrzDTlSfqhyxwjkrLgvUj3BnQGXVi8zqoDLnqK5XR0PCN
V+GF1MOtIQHqAGzDKz4CHGQwTaC2PTtAUdp98XVScy06364pqm1X2ccqdN6DYXwb6vJoJe4BStWq
Ev4aPBgVgaEEVkfW1459pqRH8wiBJAsZBREnawnwf60mKATq6nKgfNGn2RUKJpW6QGPWJkedRHtT
l+vUu657YiQlAk34fcBKoCTQ5bMWcC6n3tni2+jd9cqdaVK+e+K0leUulo8dl16Jn6Ct3zWjRSea
Wz1Qv+bUpKpoWPui/1Jq8uC6wON3iXHnl2BYJjPRgpUYYuwSEoVIY6NzB+nqAZTUe+Ib21hzEZD4
pRBkgnVIMaoK0ax99O30NazbfYyCKc8OPXe1q0Jvvqj2sxaWN03iolO2rECDue1OaWxEaf1w61mw
czqUGBBCfah1aJviX8SKDhxhptfXQQK5VTQA77q3EkGOQOUBYQVP5ijeXJTd/ORYYg2Ff9ljkQTl
ugruGCtg6WO/hDugI6ELOi+vd1lx3XBxRBTcVz5+OMqkZzOhpAhYErlDFAB/l8ckq670JroLTJiY
sVxmpnfwTBRuVQNI2ABEQd6K2gH4FV/Rw1UIs11pXtFPVMl+J0eyWlneXeeFc20iIOZRhk8tHvUR
siRAhoZ1Ck+oDgvYHxGA3snquV42NapUOX+vapaKlaHH91zEXOUFiKiY/L0e3tlQ7obxYJF+ipCn
yP2jmezj2loHsFuHfFFQKYg93huEAT4ZTnSqBZFZQxDvjd6yx2OsxXPQKr47ymvWodvpeXAbh01a
VgeHlbB2NOBvjfrU4hiyCh0IJz4pAwkkvHBbSgE8tz0/IueDX1pm76WKO7R7bJulT8ZO6Tjk0idV
/x5JGHB+s7YlkJG+eojj7qoujR/DFMMAo4ep75PQtdaWBQ2n9DZJSmoZP68q6W9LhBHSpv9mRqhO
s7kjToscemtUxdtoWt9NRy5ZkFuNfyTaTyfIwNFRjSbSHDDMcbhgwuo2C/aaGpIuNlFJg6wZaBgn
wd7GikUpVGNtmF2xziavpJzCnU6FB4jpveY/C4uXl4ZOimL/9LnZG+Vh0qEtSM1b6Ef75E205sYG
GZBx6bVRdpU65YZKdek+dcF3ZYyJaituqGsDEmHao/nYE3HV5GSpLvW9tW/gDCdZuYCHieysohNh
5sB+oTjjgd7ZE8E0qvYtkMFy7yWU8x+yyW8oeJPyZ8Zjx1ZCNCq9hZxktKIUXTryzW6jbZy2uJe8
5ro2vs0T9Sceksj6TMTHNQ/kKvmhs95EsdLKa12rN6U8+kgoZAOEMLPe6LJcJAH4Xmsf8oq2sVPN
Xzv1uaQKN1kUV32zLZtNomxDJJns9MYlJykkcVKCkzbu5eIFqyPVWRmquQsaZR0jZmxkv6LySXNv
vQIrHQBI5ouF7ANysmDXO56OEMS7e1SVADNRbASQgNDnwWPfgq+5QdWb5bIc2vpND0sUg9Hvbod9
iQQq8Pic6CDP770+ogLW7tLM3WklUJgYYexyks9APSJDUBUDBc/GxYv/A2OGTI6RX9WReusZkB6r
FK/OIi5eoiCd5EitY2LATS714FGpokepgjWMe66ErnuzHX18TkIdVDlKRKYLV2bst6WLRlGMT7ZP
0bSn+wEdciwfJ0MlhFvjv+hxoFwRx2JaEWEqOJlLW+i344RB7rtKPN6iIR8zlPJNJuWu8cddbvM0
BFb7U+KgdhVDYxxjc5slzCZyOIhFwECuwXAJf9OWw00N+LYy9kmirosO6o79Po4PEeRNXWDIo1ZI
Uy5N01hpwWshGWtUMlz3VYhfeXRwgSBkqf2Uhjbx8jcNkEI+cPuIa8t8S2QKVcHYhqRJQjpttC3w
QfXepE5dlMDcCraIKlrEze9UJPyUYduM4k7GuEUGI4m91rbwfHZ++p4BRRHoiTtCiGyLvemkj6NS
3XtBt8wR0CR/+aNXg6WbEQvUPfrmHB4xSyyhcoj4Ngn4ddG8FErQIZsBqtkCfaMZ+EnqBxS+MNjD
oy4/uAGgda4rspRbwD7HRrVRMYNjZXQNxkkNGdjOTyAUtLnbrD1ydutR17FGZ9qXBXB02B0YLPOr
gH6pGiqeRlEMS2cIIXdb4dgAT4/H19T6l7A5KQRPMbqd5hreN0GuF06zYuy6tK9xQaP2PHioeuox
atGIDA3APYB0RA202bQYsluRyw5kFxrNbVRj8ehNnoCZoe+NMgZ476qoyF5FAg0ygFBgVRFYSIx7
Hy5dU43EqTiwVhPGnwFrdjjctrF3VQfG1uYfhhR25ZfHDLq238GSzlzAsO8uOiLBbmzYV1g2tMfW
sq4mkYysIGnmo6wckb2zHwQMMxi+y67fJdAOHPO2bneFhcmT10Gvt8r2qxewuvVYR5vbuZYRMpbV
8Dqg+ekPFPKoWihkKYk6xI3OlFhOC9WVhDtiJgKjTKCLpIsAIHBXKCjSVAaoyOA98oAIYXpS22ST
W8s7Sm5L324wpQMlL3wV85UEOoBrCxv0QYNbouWDha0rAHdmVeAgYTYehY6KiMYAmDOo0hrXYRiY
z2qCpZDSK+4dYA/k86zR0hb//Mf//D//+3v/v7yf2SGLBy9L/4HDwiEL0rr6r3+Kf/4j/39/d/vj
v/5pG47tGIYFNcHWpAmoXOPPv78fg9TjH9b+B/yWykfvwd4nJqh80NKxuvvzFgTxik0zlq3KWQtQ
uTtV0QJnD0rQDQ6yvf3Pvq9/7oGlZK502tDZi2FBWap6+c8+b3z+fKBaLRlsPs9m7dGinlzQ/qIF
y5ASfLZl2sY0RR+moPDgMMUSBFeZJGjbogGQ/octyM8tlCWKC4VOCzBbxmdL3p3vgMm/Pl9D8FFt
TRW25ljabIgKPa8Q2PD5fIkiOonuL0UAh9hxDFQy2vzX+dZOrdiPrc2Gi4KaihJY5MCdJVmlIxUt
3s+3MA3Huf7MhquO9BJbTloYY5RSqDluEfI438SpTpiqanKY6I4p5pui98OoqiwqOIOBKiYXq/P8
5w2gAKJLXWDpadnTnH1YVI6RGdJqXGsPYa9/rL2H858/NeUfP299/jyXwCj1ls+npHPDfuPzmi0o
iP/5MAl+vG7rlsM4qfrnZgLPMOJOJO5exYg7uJPphZk+MQ2fvj9buZi/qFrj8P3RWDi4hKaL88N0
6vua7ti6LlROPn129iHwoRTdWLp7Cy8dklL35z9/YqGKj5+fDU/o9TJIWz6PYWTTQPy8MrbnW7jU
gdkAxa0Exd3QAoBhzLa11V98nmKOFCqrSRr25/ltqc0hGFEjr0WqfCuQxTj//VMDRKVR6qowWEPz
8cfNU0XfqlT2lVY/J0Az+qoE+1VcmIcTu0FwhTrTDaprqu187kbuSb0oCqqepfjh5u+Nt5TGQ1h9
P9+ZU3PxoRVH/dyKHipWV8Fd3o8TKAimipr/xWxzB7HfDMlf5jcR7GslMJrO3V+ZSbOw6/ovtsPH
788O1iH3eX7brbsPwVR7OwPw0Z8PEUtJM0zdZmOI2akHgkDtmljnvOjjWxSceRK3f7FkpaHZhmYY
jtCs2Vw7UlOi1tHtfaq823hIXJ3vwakV++Hz9mySRSUqt4u4GLSeVBjKrt905frPm7AEQg3SEoYg
Efd5HSVdY8Rmh33wCHTAUvsNniAHH/vE881MV8DsFhWWJS1bEhXYhjkt5w83kB5bhZ76jrMvkJWv
ye9iion6Jx5ulu6tnLJK/mJ1cdGpDhGAwf9mM9ODo/VajX5p1IKqDuFEsifn+zSdR7/16d9NaLPZ
GRME6NueJpTgqHf36FVdGTXio5DzPK3GZmS80KdTJ4tlO1J3DMvSrPlq04E/DEJjx6CBaC7bTTzu
BuvH+U5NE/F7p/67jfmSK4XvSc+adqX75vJuGYe/2JVE/6ZhqNPhaMxGDYVQDB4Hws8xDlfUXPPR
W5/vwom1Ji2VeEoXHMRwRz+vtcY1QpUiiwns5CksNkWikPV6DclZQuo739SJ0aIpQzg2m98yzdkR
kzWRjdBFa+6bW1t/kM3b+c+fmHAUwBgqQ+CBKu3Z5nRIxTh2Glp7D/ZmkHxPMG60u0PVXbhM/rVU
Z7NuTgeY7mgS4SjD+DxkulUbqFp05r7Hiww1tfbFC7GJydH5j/pvfdepW4b1See535np8s97KQzN
0YVtaZppz+IiD3czPah9C5xEeu2LjX+HXruXOBdOuhNzZQqh68YUPpqcRJ/7qMlClE1GM4229tBs
v7AUpgNlPoQfPz9bCrLrS1ROmKtSR8FBfW0NxEuusyLHFuC+tA5J8+v8sE2/91yDs2U+VmYWok9q
7RVyUc8InnfP5xuYPnCugVk8ZqgSAJVBAxNcU0VBpiZR41M0NBEkq9vH862d7I7JVS04tKUxzz0g
h+M2wchWEvEvJdibyldhXlgBJw5sdpFGBlwYluOosxWQpr2d9YGlQEs3MSR5itMfxXAtZU+hMF1F
IAv/vEsf25stiSh07ZrHsLL3dPRYY69dQNHclU7zF0NHQKuams2Zh3Db55WNcaqLCqxU9nqU70gw
bQN/uIricnm+O6fWg22oYgoGTd2w5ie3Y3SjV9IdHYKAe8D/k/QN2jiCgtv5lk5sVVtISfJAmOQR
5scRDMQoroTiHwbM/iBZRM6Fg/VEV7i4VUC09ARZlllXAvQ0AOnFzj58VLF+IpeHk3H8WuCZcL4n
J1a1TdFpCg9J6VhituQaJ7aCTCQO9jhXknLKsNSG9fkmTg3WxyZmq8yCDCKDPCXldY92RBf++SJ2
VNMyOJihxBB5fF5cogMf22S2vc/LcVuiA9V1WPki1HS+FyeOT0cnMagSJApDn0/5SCDdtz6PP0eg
tCCecvM+M1eGc3Djr251V6FVcL7BE8P2qcHpzz9EpGg89RQGaLB+rTx0xxLnQgMnpt6RNmehbeMC
LuenjUdSJFfrlGpQAr53A3pOMR7+vA/SIWurW8I2nXlA2HZhl3aG4R3c6xHlt/RCgHtqiEyL5zKJ
PJqY96B1UDdHX807AIAp10534fMnNqHDeSym2MnQVGsWdKSeTEav1qhN+5M4H6XSwu8Bbf1QDAQw
Gjk+/vloWYLIE/dLg9U8OyYLra96tLj8AzXKfoEjxl98XtIPyXOZvT77fNxaQS+a0j9Y1s8e8LVz
4eefWk9897+/r39esIObJF7r5j4ynS0sg0nxxW2Xai2qxfmOXGpoNi/U0moFNTf/gCBDjXFgvEDT
9HwTp3Y72W1dSmGaxOrTn3/YfPpo2oFV+f7BaKgZp4H/lLacvZGiryRsvy+pUR/8SQkmGZBDPd+2
Ng3ULK6ZUuv/v/H5uy30vMYYW9c7CEtBJsns5S72ChDiwZCvNK8ebzUpcmi0+bFGMmYFdMDakukv
r2SC/PL5X3MiJvn0Y2arpsCpLrKyaSRUsWpxKla6vecddA9ivIgX3XihAKOdHHpLMx1NCFXykPw8
9BlRcGqZ7AKHaUYfWUE2vHjobdCwapr5V4pP9K3ZoPrtWPvVGUDux6ZpqZYmPSuuQcYwB3nvxZ6N
qP0ERwx8bSdMt1pRzX09PzonlyKhOi8S29a1eTEhoIzoutM6CbXkCVnGI1ySfWuEb+ebOXXQWR+a
mf78w3LUWs+MlDr0DwXsXtN7d+CH/3kLUznEIf1OrsWYOvqhBbDOqtdVo7uvqNLLGPWrS9fNqT58
bGEWBiguaNVc0kLbHNB0Ce3n/6wHs3VT44jjxybfV9HuAMl74TK49POnffJhgAbcXusUcN0+dSlQ
LER+Ifafuj/f9B+HZ3bimFWoqokN6AsT+QoMVI0NVBTexyK+OT9Op241m/ve4B1NkUKdraXUDfF9
s113L91bxdmieUKJH7BBtHexbv+LtlhRGvVU27LF7EoIEEMk4y+gTpr+rePjrprf5zXeEmj06daF
0urJEZQUkAgHdFOfn9kS1xnUGXllQFr6Jrv8Rxq221KWWIlXy/P9OrXtyXNBzSGzwptwtlsCgAIp
6gVUAiqoot6NjvwyzjwX9uTJDn1oZfrzD0uukwElpZFW9Pga8eovcb3N4LD31oUj91RvHBCe0iaL
Y/z2ss1F3QmnJZGOGDTywuGtN8hNNXgX5udUEodH7b/bma2GruFJhWY3S9zut3YyrtE6fhejvK2G
cBP2COXJ4q1XqsfaSP7inGYkQWxwpVDdn91iRtv3qbSku3e7BO0tOA0QXAzHuLTeT13dH9uZdTEz
+zrTB9PdeylI21gImP9ZLK7Jk43XSYNLs1EE6kIxtJwgovR69A6m04oF9KVUjPGLsEASlZFSwJfM
kUnPsaxRtGRnu+YKqk+FxEWLhS0AmKsqd0AXAhpZ+i0YVIwzEE0IUIyIELPgWYJBq+o4HrRGXCak
KeHuRD7Vbr5+18LOw0oUwLfdecpPr0JGKO2i8kqRvbfuekie6J9ZGzdAfAjuFIKoKVZHdmK6t2UU
/+oR9RZeV34vjPJddklJHg6ok1KUKLjaNYoxPKI2OgJDqkRWC0B7Eu/C0WkXPsKoC0BE8cqk4LxS
zS5Z+VFbLNqkMnY6ao1Xo54DNUokOqdpADzeLvGYJVWhgm20u7/YZA63HmlYXo+/JWOLRk3DULG5
llrQZverRat/PX9Y/HbgOjzkecbz0tKJvOcxgoF/pNnU+CjaykERNwi3oG3oNiyHh/MN/XZFzRqa
newKZJ6y0kZlH8eAwpGV/9MrcPb92aknYDg0geT7ykO/yw5/8ePJspJLtii/iN/uP19EMbRuONus
1BAEaeE7x/NtaNMl/emSnXogTCjthuBFqs1ihNGt9LjOQyLrHsaZkST1dQ5oG+EUQa7f6/z3El2j
L30kUB2CMYfqXedtkNuPFrYXoO7TASDGpqCDnMQK5or110FeFc9KgZzq+R97cjY//NZZwJGOloqV
XuwdNM3+GbQgg4ui0S808tvRPxuQ2agTJJPTgLp18L27xLYXnQ27ufIvHIu/XWRTK5IaAfl7qUlp
fL7I4OjFAUxYnESbF5wpIBnuMJe+0gGo/sWYWZZwDCTOVVr73JCHHHAycqId3HB4ihPxUCjd6j9q
Yl4eCinoyQac9kH6Nw6OgYhSnm/g5HHx7z4Ys6sqcIsy7DLVO7Q24u7Vjxp/+sKDbBTgyvDH6b9p
ZojMKHUREv6W1bJqs3HVuvIOGcwILb3Wh18YMp/v0MnZ/9DG7FjKCzeVRtZ4h7pXYHm3iFsiI6tA
QTbkhbE7uZwdbcr9kq4x5xmU1HEDV1rs7wQpKU//2iHzA2DwL1rReJ2THBLSAu7zeZUhp24ndkRU
a2M+7PVbRFhNw1qfH7VT2/9jI7M90yoJTDNyzPuwMH5WARq1Ufl4volTo/WxidnEKEE75mpBwJzb
T0N0yEYUFbbnmzjdC0elpqVNgJPZhmx5uOp5T0UD2akYCcfsrdKHCw+ak21IA90eqjLUz+bXkgGw
yBLAZsx1L59T7cL1fXKUTNIxNrcTWgezO8OR3WAalQJcpk8PDYy3Jor3nust/2KkwJwSKlgOdeHZ
fHN0mn3rmspe1d7QdxjUh/PfP9kNm+ILFZKpfjXrhk9pvvb1kqsvWrtIlunIhV7owskmyElreATp
AnTR531RFJro/dJQ9iCceujskLPMtnfXaVVEFw76Exe5blEjJUbkqafPU7Ox3Xd6nQ3aXmuGB7VA
tshMkWpqdfveLfCechMKM72tJRe2/sl2ydEawFFAN83fmKmuq6OMam2fo8zqqeswhapZPOM+Xoy7
kej6/KSduAt08j6UNtDAY3HMJk3arqe0maPu3QyhO6zTcpRlsVo0rF2Bbd/5xk6c01SeNY5Plh+7
abZXsaIazCZMGdMoxfqoVIqbUismonS4DDyYYOebO7FaaG7KCjCQv2MHetO2lZYqPugU5NTQPk6j
ayQ7LnTqVCu8+Qj5yNBRt5mtSS/MfSeoNG3fdDFMmB+unqJGV1xoRUz1uFlgCcpKBWNBncMU8/RZ
7fKmjONC7usWz5/GQA6J1YsJUOTWuzzFgD0akxK/JR6Dt0E+xu9Yg3u7vmmyLR5jsM1z6M+RatZr
vfTLt9ao6ofeS22ERbSUlRXaq8pT1FtXl5MLNOhxdAb9pemEysoomSVsDNGdzfGiTuPJKDFGla+2
MWaw8qHFrUcd/GXQ40WtjLwwq2JAmB/vJIS2OSxQKFTMh9Id+pWQQbM5P9MnFtanwZn+/EMew8P3
zK9ELfchdJJKQ0dhYSK8hVrX+XZOzDVwOoP/mLAO9Hl0HzfCyfpSgzZnbzJtl6Ur21+db+JEVz41
MQvKc+LbJM5oQoFORLm8v/aHrfLjLxphT4A0pTDH8H8erxDd/KgLWntvQxTXNnDP0aVjlVxYtCfO
MmBn/25mdv3XhT82akwzZoe0SHRTO1ea8dPvEIvYh751YRH8nv1BPOZjc9PsfVgFsa4oWZXVEMWk
zvm8GWt7slNfSjdY1tgKtZqJ7NE3Mb6cH81Tq0IjvtVsnnxgKmZnaJRbVYmZur03sJWpOzxoQuM1
D5Ll+Wam03F2AgiNAoA+le9+p6b45SAiS8khFqO8lGXH0vqhQFeaxL1b/VFXXqMwvzCBJ3v2oUn9
84gmESIqUVfaeyt7bCFC+wvHv5CzOxFbferVbCkGI6rIzVhAuPGy78YQfcsjsT4/cKe21MeBmy3D
JqkyS/MYOKN/yeINbCcspdadcWF+Tg0W/AJehRTvLX1+u1H5TDR70AELoTeV68cWA6tmuDAjp/qC
vB5HhHS03x+6Kkc3HDUQSaI10ARzFgb8/Dx5r4ILvRGnJsaQ4NFMgPqmOV/VMoNbGaqTfZp0rSUy
YcGyScbs0UgcboU0a1dNCH21DXX9m+m4EUYESMA7IUr+g5bgXRbW8jtAGgxRIUjuSywdrm1RN9eB
1qQr3SzdbRdr0Pz8Wv3apv64LAizlkHERQQdGyHrVu3w0csgmh1ljXWNw+W7G7Qao5GuVpaFEoXo
/AnylI1r3+Af2aJQkJg4LVg9qUe13Vg8ChZO6Di7GoXaFeyGjJkRchcaIr1wcE+7fL49P47X7OAW
Y6mMisLMOONdiPggiVSExZrq2rN/nl/PJ1uy4KnpkKRMiAKfd2UW9R3vhdrct5BjA+RF43WTH53J
OVA7nm/q5CIAUgUCief7b89dqvxlGFbC3I8yW/jaVwc1gz9vYcInTxAIXQIf/NyZRDZhODSwe/1F
if6MczHCPbUtBQh4h3oN5d45/ihxGwpdmW/vixhjPMzVNqp9YepPbcqPTUx//uHiMZAEU8TURKXd
Ixlu4Wga3nivfzFQYiIM2gYsqfkjVMbhIMZQBV0pj4p7CC/t9xPLF8bdVLbjv7+FNokLoTvsKmsf
UQaHuB/k7YWZPjURvNFJnVlwW37Lg/sQslGXptiUte6VXo+IJ/uEiETwFwKBU/vjY0OznZhipJKo
gmpT7CR3RilwzPSutf9L2nk1x60kUfoXIQLevLanE0HK6wVxr0TBe49fvx+0u6PuIqIR5J0HzQNn
kF0uKyvz5DlDCVMZZEyjtJIdWIw7zu0Jz5rKc3wav0fvMfDCbC9HDTHOZAe7OIVmNknhhjfVrqa+
AbduPLb9IxjC6sv13bE4uUQG+GmuH87T5RaM5Kg2hgEsl0FnpvTStffDWmPpmgnhGh2VIdUyBRN9
dKMpz0nz7Mjv2ONz/WzOrgLOEDMhPEDBeJXwRYZD+WNACHPjFfrN9ZlSlnyabQCOl2khQKBSeLBZ
hllPGTfWY2dDduVoh23cwasWZdFJqvJbL5CeDmko3ZgSYkut/VVHWuP6T1jyFyDi9D/pPeVVzsrq
irK30oQyhzm8hLy6syj5OtGf770ZMUVIbANg02UT36eogndtAhPojk8DUAySqMjRgsmL8kClLXrH
ywgdY5LiBrVPnkfC/su4/eJooBMEjqxwNO6UOAHEHq3MnPoavDOP6MyQuHq6rPxfGInTIYViZwZq
wiWsOFpgwP5opVBeG7OkqLKNpEp7GDQJNoFR826GAt0eBwKWQ03qBa1HCK5yFE92Mc1RR2SjYJZD
V/TezmAM1IMRBb4s8fay2ugQmda+BlNZKB+TwnS+G31uuQlMwbugzqu7iYjtmFhQHxRjW0F8aXr7
WkJredDL/DbqlfGhllIF3pwQ9tioNX9VNtkjy8vNHbiYalvAtY8gEpHDEIwJ/Enwl2cwcG37OG83
KmXTfe2Y5jHOJTQworo/yUFkwVQvT5/t0UJUuYZzJlckSqCK4m1NeYTgWs2N0zRE1g5+rwPs2RAd
BN0HDEw3sWz1+ygrUEeDCArOh6o51an+3TKTfxXcMndkh/JcEiHfnsIXBdFLO0zybTVoSN4XEiSh
sly5bQwvyBhO0kb11Wirj0HyTbdCbysjTLHXG/UnFTLEzura3hmQrEPBKz8pRQqFopLLO7+At66b
aK0Asjju0COYPsikKI+6BL9Ca8v+yR8GFBcgB6Gq3MPEnHTxVotnSpSYfMshpkqmbQvFg5dKg3Sq
lAz9dgoU82TFCN6WIZQyA3B42N2ml3K0WFQ5UGnnq5InR53ZL+KsvKHK1n5g8eEm6AoVbR6j3aup
Dl8Cj/2Z/VlHlxtKwdb0fqg5qqmFZDFz8IPtSq7lo2IWar+V/ZlSbYA79quW6g3itJIG5DnxPhdd
D8YMRp4bBBiGlyafvqk58DIK5fJ2SgIYl/04/QfIDDSTITwJdeOoRCoWNINGbmoIHVsVGtWNtvP9
EqSug+74Lm8n415N4+xk9eSbxhgAR64BFrSc7HdRpzCeeyh8qlnp33qR7H0py3B8oZUHdfXIRgtN
QuAaLuX2weoi9HyboQl/xlo1ov4dSluy1epvvfTtg576PjKven/vRHDrtZVeHPLM63dxjJpLols1
+RDN3pgee9eEzvk2zBJoIQETZHuzRlHMKrrurjZ683ZIIMydOlnZQi6H9ATUK8fAsduntPX9f+S4
QGo8mzIDiQ2jiLdNAc16ikjBpnHa/iGfiuRBiSTnpMqQLdm5mcA6OcuOV6W0LaXRQKglyh+mrA9u
Qq0ujt30G23HbeB39zXllp2mF8lKXLPkzak8AO6YO7JNsdtV7jurN/PcexwtFfxRz+uc/+HvwQNm
gp7o9atj6RKeMVWKQoGZ9M0c+5yFmqVcZAn6DaDoHMh+8gFtzco75hUaUtcNLd2SuJQZVsUZ5bVx
aSgfNTunBZ2gxt9RUC2Klahp8fsknA3DpjGVcPDy+xCYQRkYgEaLI14xGSyQA1Im18ewMFkziwTh
ELk6qhLz388my8piG23F0HyELk4Oj1m0l/qVaGLNxLw5zkwA04olY8REmx/sTMUPSpCyrAS0C3NF
5yi9GvPu4kk+//3MSMJFgVMOIxdpMBNxrxV01uLnnRnSNncdsIUvP9+pxeiMsRG5uAwTCaKVnbQw
RbzydUD6AOhB+goxSEnmPEJ8LXI7pLHVGAZqiOr6T9eXemkMxB0gSxVYkFSxVTtVpMAMRiV0YdVC
Tgr39t++L2ylQSma2jL5vvU10g+DtLKN5ikWkge0FBm0Y8i86V81AhR+RdAT5qFbGGgsOl9oOYyQ
vUJEaf+OcZwZErYSt5qROVMdusNh1D/K8vP1zy88vSyb7JRqmDy4Xz1SB1uybXPMUeXO5bsatp7E
etLDnJw/Cjr15/9mTNi3YaaZBUqwkdtrvgO12PjAxQKioTGTrTrzsxeR/vW6yaW9TABK+nUOpl/V
UK3eg4BTRvM3QScZIdsxzG9HlCKuW1nazPM7WXbIiWBHCKY9SxvlbnAiFw5+A9GfNTjmwm6zZUgN
5tciuDHxBRRwguDCViI3CyDQ7iHqkn8a+rhL4Au/PpKF+bqwJJz9uPNtSJ04+5FJk4ME93v1yQFK
f93K2niEu2qijy6JMzlyjfhHDlKwgFm0Q5h0lR9lbTjC6ZHsIohjRY3ctnA179gVbtivvHAWTYCT
+YNnnpGsl85YD4JGVwvWPg6/NTqUqXtTfvsmtueqNl3OIHNeoXGNMTWzwCpwyHEyIpWVRsGnANnU
51yelH+vL83CVsaWySUMioWKtrCVYejyKnWqI7fS9xNi6vvrn1+crbPPC69BGZr+QPYqXIDq0XwR
fYhs+UbV5LdC5+EDOx+FsI29oKub3m8it57ghf9RQKpZHKDfuz6YxW18NhhhG4djXiuOV0buJN0a
sG3rn/Ka1V95qa+tiLCHFZ2lbxxWJIy9TVFS0qnc6+N43V70Z7qIiVlyXKUsLHpeA1KWdfzLWCiw
nOoJz4TIlNQjtF7jQ5tT1+QdEcN6kerpNug1Z1v4IbSOfpy/a7R/f4qwQZwKyYE84KdY3k5DXkE+
XB/r8mz+/b6wM5ogANoLjtJVOai7sdpd//zCfUo/KGBVuIPnsrCwWH1PPxhZWe7T+imN4XV+9mIX
VbjGfzPx3bxmZ5bmk3YWY0LNpNRT2XHnSC8g6KY1aqnFzX32/fnvZ9+nMmvy1uYISZllIO7QobEO
dWaQ5lsZHdLr0zY/HoRwisEA/YAaFqoDEaU3dgib1B2rniZ7fRi2gfTv1MJvSBdK7XebNv1VrzUJ
L24ErlQIj+h85F69HF+hBgaKcmnsInqkGU+Z/p5DZTAkGfYsC8yOYCBCtTNQYJV0sxylB2f6Evgc
IOUpctBrheq1VW9olescF4DUDtnMd2x0QA9U0ejhJrEk7I80n4Jsip3YJZ3eQpXzVs48th8AGtqs
Hd4Dr8DZsAmXzuCriVsZ/wCN7g/OTM/66fq2UObTLu4LsDO8Om0Km69gwknce2o5YmXuqq8+DtHO
jOh83EGvKoG36BsIiKVts4q4XdochFl0xNKr/LqMZs4/Ju4n7Nb33qe+Wnk9LH3eojhHGzTvK1ks
CHpJZg5Z1ScuuNQhOoTh2y9xumpsXNDs6F5tvdE3msnWwtD12mf9e1k+Xl+WhZ9/8XnBR8cxzKiR
w+dhxY50OE+HdvefLIgBb55mjdInErqrnn5bV/LHNMq1zXUbC6EIKFSbdwGIM3rRBAenagm0j3oa
unKNTptNx8uTkT//NxvzdXHmRNOoszIUWkKAztVGRzWyMr7JWrUyksX1AF7AQFABw99cWikqM+yR
4Q0RmSFkkz4hGPGOYZDSnUEMMo9eYcF9K9D9xNMgP51FrLzfcVMe7LTZX7eycOMAkaC7XgbIiW8R
Jisy0PqABjx0QR8E2u8J+QWrt3ezfMV1Q0srf25ICNllp6tav2U44fgItbo1IU/WvZnNCz69GTfJ
c5B356sMwSh1kx5PJCBGcumegxqI375nHCpwSbpEbcpvwrpPSlLJZjwGbivTRdFGn+0o+5zl+tM7
puvMjBDmqmMJ0DzFzNiPiH/ERr3LpXbaqUgOrmyBpUjUUWBiNUwSphR+5qU7OzBSEvmNEXTYIuB0
suAA6cVLLTfPoGF/ZGUwS8PKGw+9Ks8joz/EH2PdW0E4LW6Ps98gOIasARcy2ozXtmEtAEF4W4fZ
E6n0tZTt0vV2MVphx088tG0vl3Fztnk/+fJjqMaf8+mfqkxcPdER0OkfixxKA+Ob7a9ZX/IaCnmR
GWdBaVNsQsvqJEX+Ww/cCqkX6J/fHsjTr//387P5s5W0zHHwfc8M3NDeoStj/3t9Uy7+elKr1PF5
GVsiIlLzNbNETi9wSeejSRTwknT6N5MZzmf4zIgwhjarSqXvW4yUrqb9E5jascv7lT2/uN2oRcw4
EQUHKxjJgzE16tmIY91An031Y4M4y4qrWJouwlCWGWw1VV/BiBXaTtaUMReR9hs8py+vhINLg+CZ
DuUKuBpY0QRX1LdOUSeRzWoj+ZjsnHyfrPmGxSGcmRDcUJClU9IkmHDQrPN31u7tGwoYICRbeBCu
OOEsUihTC38kZ1+g+Zoayiadfl+3sPDIcc4tCNdOLidt1JvkInkbGrUrh7eSdK+inTT905b/ouBy
3dzyfP0d0Pxzzg5gE5e1H/mYy+VPHmIbOUIo/8mCmPak+J7GMngzF52E2DpKKysyz7gQ/J/Plxh1
VPZo9FXJishZfxyl4TSGw6mU232sSE+FOfy6Ppp5+q+ZE7Yweekmlbs4cj2Uk3QK857rqG6E7QEd
NC/657q55RPzv+VRhe3c4VkCeilIREgIwEnIv+qF6m0MZ/j63wzN++RsH/StN3CRYsjMf3nBUxx+
jvtv100sRW5nO1uEulnkpqtKCUga+vswPJXFA4lplO+vW1nc0MRTM+JNf90egrJ4aFoDtQopDY9e
HO2ad3QcQ+n414Jw8yuSlqUFKFoX/coNukcIuv23IQhOxhyrmB4X9lgTP2anbo3VfHmG4N1U/oTq
hrDUlZWR8zSl0O11gofhSe/X2ikXV3pm9vx/FuZdfbaZzCKrjdBCBgEk+zbrXibjU90epGqtorJ4
GM/sCCsBosPKEp2R5HAMSN4vFEuaCbVdVHlUBYmosdy9Z2X+DkxYGcDPpuaDAXIlZGyVzRCuhEOL
x/1sQILzp1fDSBTJDl09DRCGLFEgtKl5/PxPozCFUSS5U2m96XPWn5xiJw0rk/Qn+//KR/LckOce
V/Iygo8M7Wgc6TzC48cDEjwOCvNIhdTbSosVhIFClDyTLJv5JXRkg8Dn9IXTbDtT1n44XVwfc/RU
t2oZGU9plnY3UOi8KHGYI+9pRXvLQVdrKs1oF6qDt4VGGjXhKNKPhh4kH1RqIEel0LUf8YQKC/Uw
4H9emh1zKF5XopnFXW4AZ+T+oU/EFHxz2bZ2aYHEciHBeNStHG0xCOqb4RSFa2nCeUVezSg6B3NG
CdJFsdjul35pWJ3DvggzMilmUx2kIA8OVmkq91lZjCcbyvT3bMYzo8L4EiOkgy/BqNH2G6qhdKUE
bbPi6xZ3/JkRIf6I4Qixi9LiCMsnp7x18g9KvJJjXTZB1oMsLm9FEZOCELRejWiTupUnoVo0SuiG
Z/XN4Mf76+dq0RDJFdIfMILYIs6VLhFjaKEfcaEDjzzEqLp/w3oF1bFmQ/AQvZE1egLm2h2H/kMg
TbexY35EXuDtuUeidDJfsJTOFUVh7cMEZavR5wqK+oOMNu1//b54B4WTniM6Rz30S2lsrbWs3fx/
f3Ve8D1Q8KkUQMRKQR1YTQj1OqWq+KuO2NBaEmrt+4KHGyiAxo1ErTWetn6HOvrKll37vjD96lAX
ph1QM7T7nZPu117di+5klkSCyovuNjGHNtl25sgxMXOe7g0LwTsv2AxZuKnMr0Q3u+unYtFNspl4
VuocQVm4pL1C7qXI1whhsZAO+Sb3fqOHtRmL6XDd0tLZ0CBeJJVG5GG9OugtovFx2oMWsuxNmfwM
JmM/2uqKW1xqDKDZga5d8EiUTkzBZWlRUaj+gF+sgu445dOTNvTQEEkR8lcKyNQcxZ446HbcREbW
hysOc2lr6NCWkmEFFoW3uYytfB9wTGZT0Rv70/dmjbp07evCxtaysuo6jzut+QZ0F6Hut6/Q+Y8X
9rU+SkXlx2PkagH9Y7sxg/H/+3UTS9ttJoAEGgjMBmKmy/mZ7DHt+5LY04n1TfHJumvT7VCtJYeX
Is+ZhN/gaQY6XnT1cS4PTWNxgjw/3rTGh8Y6BfGpz58Lx0Ft/R3tVDO3w//MCV6/MqthhKYwchW0
VaON0jxfn7R5UkR/CfwJJAd4apSU5pN1FrA7YIfi0LMheQimr3XSZ7vAm+U6LYlnWnpyAMb4Xvu9
7db225InggoPV8R5JbclGO4lWYocBYJKrtRD2g87LVcPg2qdVLX5WPXO/vo418wJvmhS08EuMswF
KqLW/XCITQmIOcyV6fhoh8GK61s6TTCE0aUG3zcIwPnvZ9MK96o9mnIYuJ2SfTV06c5I7JWbYsnn
gZDUkc+gv+aVHEgoVb3RdEhzxuauK49TdASYfX3SVkz88Ydno5ALFGgaa6bNzb4r+Zfa/zk4v66b
WJqouXY7y03QwCO61CY2UsPxqYCN5V3uPyMc9g7HAx6ZnN1MpEbp6HIlhjBIfdsIYzcreRvqw52u
PBf2mhDW0vYC4Sfr5Geh4xeFvNhepAXtOHbNcVunt0F0gNGuTO6HN1OjzxHmmSHBj2aFFLFjgSXo
1QHwUlytFDeWnOj594WNm8CY7mkG36+dj5G3k4PfsvzTjN8OFr8YhXD4IV2w/SbIYrevH8d7o1kZ
xNpqCIfdb+MohaqNQTT3PSIpZfSSIALit3eOlK+ckbUJE/aXNBadpTbYGlC0jwlxno3xuJrbWjqJ
58siXAO0UI2K17C/DFSWo/p7gNhmar6n5HNuRbhBTasNqrBmLHbxu0K8ql8TKVBWxiF6lEwui0qH
dtWNLeeEgGns3EnejeR9zsNfPm32UM1umvyD5ty0ymGsT05Ke9LaGVpZsj9ltzO3plizDG7Ej/CK
7Tjs/ODkTwfFv3m7Z4PqdfZr3K66IeB7gsQic6vmDDU4OQ/pWtvj4h4/+7wQDaa1U5WqxefT/B/Y
IeOXKt57yjEMvr91GOD9YHimHWbmpBRZEILRoeN1AnoV5+hibBz57WBfmDboD0XLETpZHp6XDhp3
M1iB3SRuqJJUDb/Vzb6S6St6e75BgbJzZhMEPqC/Cg/zMaJsSy3fLYrv3fhcabeqseJ3Xl9ms7SH
6Ri0cztwegjnJ8j6YohNPXJpLfNeMmmNf+X16eH7ugV/FckgUtyCc9YBevZy1YVuJqF1Dh9s/uaa
0KUBwS9DEpRpeYaBPG02oO6b4s1isIAeZob8ua/DANskrHak2F0zBWnq3o3F52qta+T1yebrJqU4
2i54dIp8YoE2ovkW+qlbJx8bCTKLmu4U80PydvAjOxaKOnMWkXjdXG/6pTnFRpC4Wq1/SsKngUdA
Wt/qzUqMt7ChLuwIbl/KzMqobOzEJ+NDuLadlr6ODMrc/EDvHxiUy5M3qE46lH5YuFKEbPWz3fQr
sdeaAeHn511PJ12DATvaAaIa2v1137Sw3Nr5AITzlkmDJU8F38+Kb4NxSz9pM9xGxse3W0HFC4El
+uMg6hIORRgNTUnnc+kSERWnTrup/FNcnK4bWZoqnvT4Wf4hhhTWoqgUT3FCq3CNn6XzRVc/X//8
/Bsvn3lzWuTv54WVaPtQzgfaWt0i6bZ5jVz7zvbWxPwWx2ASySMPQ9eWeLlbljSFhU7nn9XeVoGz
oTl4+45hwOKnAgbm5SjqX6JDH5L9VnPXqsbhFIdJ910Po/az3pfO7rqppcHMwrwmOG26JkUMZlqU
hhGFceHm8R012Dcnc0ExnX193tlnIUhqTolpxHy9MW4r1EE0SLurfqXLYWnRQS4C8YQVAY4p4XjE
ShLkacF65P5Ao+FN6zxP1TucCHgRZgifS3uTqK5oSKNnWTAyubr8VGRu/PZluPi8EOZIXOdSnfB5
j6NRuO/wUABSSFDCUgE3gZiFMCs4JcpBy93MdqTtkCvmFsCC+vaFmH0sxFuz1CWdvperbchRamjR
lLvsNrjWtY3Shdsenq/rW3ZeT+GQX5iZt/TZpvKIaztPw0xcfCmrYauS3M06JA4fByAe5X6I4sN1
iws7jKTeXPXg7a7DYnNpsayzrIHnkWUf0s2g7cb8UUpX3O+aDWHyUpknllFjo1O+hNUv9A12fXm8
Po6Fi2TOsYEVQ7+Tjtz5N5zNnC3Ry5AgBeeqxf00PUtZewzb/ATqfmWJFrzKhSHh3FtpZEsUTkm3
bcOYzvhhLZpemC0ElWaSTBNuIaKUy5F0VlLAHjJTx6vfZevQaDf6GrRu0YQCpo5ENL5F9IwjDK28
eDtE85yPejRuVPPfIK5WPP3CRBm4lf8ZESYqKZFKamuM6Ga/iZP7yl9zXAunhV5yIPA0J8xc1sKV
6HiSqrU5wkSm/MlRy+3g21ut/aVH93WtbNUsf0/PDHH7mUnBIecQV8VZAat5HH+tjAcHVpHgmOkr
LnMBNjo/D6h+zVgVKLiEPVANUdAqUwAPfHUKw1+Bc/SzfK+g1dIUn83mWwq3Qpx9Ksef10/R4poB
M/7DpwlAVjipMWiyWusL323Nbfp9WMvkrX1+/vvZIZ3UNnVKJ4bmPK63oRpsiuTm+gDmJRccKBP3
dwCCG6ihNHGcCsZj2vSSnZkfpfCrHKAOtffes70NOppoo6RYITYwEMXEUUKV/ZEnvPkAN3F9o2Tv
qLWyEc6sCO5Zs3JpSGYxHbs6aPE2KVaimMUVwc/8ee9C1CMErRp0ya3R06RS/ZQHZA1215djydHw
TCS7jTonpKbC58e+ypF4oG9BadOnJM1PtWw+UeFdcf5Lozg3IzgC36rrXpYxk2Xqxy7UPzpS9h4T
M1M3DFHkoXXBhGcZddVmTej6+d1YnYaVz88TIe5b1SHqJjAmgSIGenWrRXmuGYGbWTP5srqrImeX
WfXWR4VQebNEI5jnM2ti41pXknj0SwvUs54e1DZ5BBe7RmO9tCYk65EFVwiTLdE5wwil5ImFja65
fYnklXO+/HVmi5EAVROLXrZfaLUyAG2H87/uHqS19qSljQs7yf++L1xe6tBkPLfA7evNszyVxz63
N8H0ZlFDfv25lXlXnPlDxCbtUpcZhZF/AhT01bRWgpWlbaWhw6rCrgaXiEhdHsph19U5B8NSId6p
kODw0udmJmp3pH0AQmjF3tKyQFVokLshfUY8djmgPnMKzfI4JYRQmw8tL8jr/mRpPOjU8WUIKtE2
F65fOZUTPSxnrozm1uwebAX2ICjaduGv63YWx6Hj1BVtvk7EErHRToneqiU1rdDzN0PS04iif3mH
DYO0KQko0hKiJpsEp1c1lMxVcR939gbRpZXJWhwELEgwOwKmcUQi+dzpUrq9BzBgVbC3zX0X6St3
4HwKRK9FTmLuTpofECLSaAItaI32gNeqpF3Ug6DTn1oouKZgLdRbtkSYRzMqUbEICvJrxa7tZvRd
R9lqUMp1m5laeTDfNaC/ZtTL/auPhY7IG6+IxEp3UTXtStK0jidva2NNJm/eqq/mDnEJXis0kb3C
8RTQcqrD1DAidQN/mdEfdOUe5hSz5aG/9aqVi34B+UIccWZPuMByDy2IpMTe6KubDJiLVh2gYco2
zXYsHr1Q3uTTm2uElybF02qWAZziCM1oybZIdtLbubDn78PvTO+wSZZV8DYKFK+akqP84zgPUnTo
imxry2+XF7o0ItwEnTyaUQLVhDuVnzrwVtI7CBGwgAweDxjZoqVXmCbNUYc+tnhRVvmP3Hoe9dN1
R7N4dhyLBkVyCwhtCZvaU6V6Gs0GiWHPf4rQRYUx56nL6oemXwPwL+6yWZJ7lmXhmWQKsyWNamk3
BXgD9FhrVNK9W7/0DpoUu5MxkDAJD0kxM/41hOdv58slQ3NmW7hNTTU0otygYUxyDrZ8N3Zr2P6l
2+fcgHCEAmQSQF8zuK6/i/LvEoTV1mTuYpmQTX6H8waFzdOCjU1QKLwA26Gwit6z2BTNaYpvrJu3
7wkaShF9hTTwNQ5OCei+TgMcXRZULvXcwzhMD5LaP/ma9faK1Mw1SJxDlVBXxIbPchrbAX7xuUN6
rA+tHza/cy2e1rB1S/4UKtpZrt2cIRzC6qMtNkDSRwRd6ea21eLDYNw7sBT6EMkGRr8z8o+tsRZf
zSsuOvFzo8KOUJWpkBJZCdyGxyyy6uAGv5eBB0vYMQtf0mAt2bl0lElyzcPEWQBTvryfeqeaBjUE
MVQH/n0gJfVmrE34NORdMI5vL4XOLYv/35YjVL8d2ZparaNrUeo11GJLcJEr98NimsOBD5A0OoJ2
VBMvh2Mo0uCp9RS4g2zeFVPx0UOyITQQDPH8D71VffLqWaxSecxKZytF5f76IVgK8gHRzj31HLFX
ynEQqo4eYi20AVvBhzF3vlVFtfNs7T33FLzs1gxtpLIiOsXQtgcfJC2rNmU7s/4xNC9WsZaXXBgM
+xuePQBlMyeIsDVyJGPSNE/ATk7qRxRxb6a6hyJ0rUC+sAMxYyKQTtAHQbywZCwYfLo9c6bIX8IB
Stti2IacuFz5+ebFgbsTTiIoOvS53H+5N7oi6MO8gbxBraIbv9OOjWJs1dpcSewvBMmE3uAKoL2c
1bYFM6miQyMIk6Mr2Sc/OK6V4xen6+/nRRLmIUlTI+t4gBmQ0BT1MS4R8fEOY7fyYFlc/TM7wnXh
eQTOCUKwtO0QyKF+J5H+cqK1fM7SiYVyBlJ6uvEBYJiCncrTKoQhfCg18i9R+9WRkoMXaZs6Q/e2
2EXGtOmkaqPEH1VeA9c3xOJUnpkWwpgmkgzZH1ipOqKZZVBBmrihpu3SYe1ZM6+54NXBjc7oDxqF
XyMax26YpBKC4Edd+1bTZ5dU0knOn43iYyLVW3Sebpp+xdkuDQ4cLfQb/EunvnCs2sbsVVNHZrXQ
9H0w/ZLrx24MtyXyG2+eRYv2x/kNTV7OEs/v2EGeLYcl4WyMKKONJqe3n9rwlI9rdb+FLTk7VROE
KYR29HNeHmDd1+l5z0lupGO9hyfj1ALYcUpjZUBLW/LCjnAHD0U0aoanBm4Ce5UyZQ/QD98Pcn0M
y2cpVB8LxT5QOz/VcXXMyvR4fT4X9sqFdcF/NBFKl22rBS6KVxu9ybdpHNCYeRdPXx2PuocMv9X0
fN3mQtRxblPEpUW1kgLnItSxzJq8wQffjnjDGT+sqTlOaf7BbD5eN7jgJC0iDuhucZKvqaD6LCqb
rKAxn521i4t6Vw9frltY3Cx/LYhD8rgGgjBzmEb9Wx8+GNpDIv+4bmJx1kA2AIKDf/81XUusFT0Z
H2oq2WNS7pBG85WdE38q+2O/dksuDufM1jyhZ4m9ondgJNXQc9XLu+QOLgZ9WImd5tMj+CiKDmRW
IZciqhArRINK/SFwDM5xf6dEhyR+kIuT/mi9pxR1YUhwu51e+R6AEV4KEVJ2bbsZZTdynsLk3kNz
sdPDfWq1W8SBtpG3sikWt93ZGLXLWZRaxde9udSqOU9TgabSv9d3xNocCquUhFoOvdb88A73lnqq
zG2dbbsXZ41KeHEcM3HsjGmjqiZcmiXN05QpU3aDF0mnwe7CUyqXw+b6aJb2N48s1KO5mF8XpHo5
swtr6KiAO91wr2letC3MoDnaZkCDtR0n+6ibnIODgMHv65aXdjtXlwPdGVzJr0K1qtbVGmE58jDS
4zT0/3qB9S8B/DuMkCihksCDgX8uN0OtoCOnD2QA5frfxpE20fB58N9RoLTg4J1760i/cUdeGjGy
oTHrkfeVF9WbwSg2a8/6pS3HBT+zcJrE6GL8lNlWLQFpDFw0AYa70LnTy12Uf317UEuyB3AjSiZg
VcQ+qjYs81KNMuoK6peoQj9ljZdqca/9NSByyOLf9H6SUzIh5q8QKbIUBQjInDZqsh2M3fWFXzo9
FN7mFkRGBP3M5ZqgvFs7LcT0biXdSnvbvrn++aXNS9c+7TcU315X3pJclrOstaXHUlF+jwVtc86U
3qappq6cz4UQjxfg/wyJRTfYGrXGz4EO1HW4neqnLm22OuIhifF2yClyTqjd0ccMUkR8OTWj7Jnd
yOVj+2hI+jBd3QWTkj1dn7elLXBmRbyxUyNx2jTi0Ft28l3Vug+xnhzysnvMkvRo1N2O6tBKrLW0
VCa1rDkfZvNeE05nqTZlNZpcRVZzRCl746tbTV+ZvKVVoi+Q5KVGYeYVcWMvNaFBysh3+2zcKPKH
VCGIs+qNqa+kxZYMUcigNPNHOllUMzbtjHd8gSFLKW/K0LzJx/HF7Mz9kARrnN8LR4hIYU6zsCmQ
mhZ8p++YnZ+kdL3miIqg02K9nap2LvL+NTAP9izecWjHMDqZNv3ekLf+sIMF4u1eAAvQxunA59Gj
ErJRU+F7Uu7rNO5G2UaSs82v69t5YTmAKIAjnPUVaUMWRoBQTNPYHbh5aUxfeDZtLZIacotSUdOs
nJylJDlgzvkVxm6mfi28GdIpihE9porpdd69XeUvRtluA0PfD2V2W0btQ1dFt06h75u8U1a80Jpx
0Q3ZWdDlqVeFrgm/h9Y/GXq6q7N/LKnd9PJdA1VRZnwP/LffSAyZhPbcxjfngi83SEIOxvETksBl
iH7keBzkt8tdkfiS2R8UAZhX8TzVWe8Mzjyu0TK2VX1nTd4hcdY0yBdcEO1AkHnM+Q/S2cI4KEwO
oUzyGlUI7XGs9VulVI5D8g54A6efmIrqMPTF4oEFH2Lm0qxtoVmn2kdXaGUXLIQh3HbAr//kvV69
hdKyK2o2JlWZON0a5dHrTmq6lfzqmBrW9vrJWrRFsnqmySQ5+WdDnvkGLS1ruc60mBdyvh2jGELZ
DJvT1kEXoLL2160t7m96U+YWeyqDr/Qg8sZDGdspYzJUPtrpxTZInE3QKbilfqOG+cZpHxvnJTXW
XmR/lNuEJ9kM2ZwTKw5FXfFYkw21glqlJRKMm3Wnq2qyCWqjOclGgeK2B4MStKTmrig83hpyM209
PacqD4/oLinS6mSbKZpc7agex8m0PjeBFT1rgaRtqyErkYWyXxBIi24ttW32BTHsyhFd2tozznwm
EMTVimGD3wVT5eUF3W5xeIj74d9UaQ+xJ/+zskDzLf1qmv7aEQOHMWqrto1YIFtL+k0fK3d1Gd5b
PGDzx7roTmRk7yu62Aek2MrRO9R+dW8bxeH6z1i6EkFxkZSfyRI505cOyUSCC9E0I4WKoTn2gXQK
3lGORPzmrwX10oI1FO3UWlhI8k0t37VrGspL60UQREhp8x8eRpff16pSSzhzqYsG8G2VfLJhtPDV
n++YJl4QOrh26D9E3rdCUeNUs73UNToVKbddsoa0WQgjbaSs/mdAuHfDUteCIsYAWJhDm7T7fux7
ROVsZ2MM0oupB7eZYw4rPukPkFXchERDszIRABnQRJeTNwCBLu3ISVyvQkXXsDdt9NOzC/hYX4ww
2yQ1wgh3TvdomglETb9C8EbXJ3Zp9c5/gLD/2qRDJ9Gz6Jks7r3K2aeaf7DXCIcWmnUV8ic06RFr
8HwSr12glzZyD3TT5bq604P2aPnFDQR1t5bzM+2ko5dAUe/4uxjpOFzb7aR2X/va2Rtx8z1v/Zfr
Y16KsWx7RmvPXa/4yctJbzQpaBHHS+kuojFdTdBBxF0re0j/2k3ga/nKGV+YYzjsZz0VUFzcdLMn
Ort5pCzVmtrJMyrP3DimtQ2tZ6X79OZB4evJfkAqw3+LvAFy1PmV0nOVJkGxbYEMbtIg39a2TnSV
fbxua8FpXdgSBjTFg5F6nh27SnrQnU28Ro+zsEAMAw6ROcmLxLQQmNJCV5pOPzcrtuZRaz82yW+p
/+73a65xQfCVuOavITEm8NoKjLaHIVt9UqS7GHYhn4pokDwYcrvRA+1mHD82/nNlwURd/Rj+D2lf
tuSmEmz7RUQwFBS8MmhqtaSW7bbbL4SnzVRAAUUxfP1Z+MTdW6K5IuwTfuwwqZqysjJXrtV9I+qf
s83e/4bZbjRaY5RoWmaXXm7GF02u5BUWHNvdEGfunxijjbpRxsCOonjO+CLsq1q9yPIaha+rue0F
Vu37wcx2Bi20RlpOAmsJOuLHL3X0xIevqvKL209NKFwlfGIligVderCy6+NduXTMbhdz2rU3x6zS
EKmUKmwrzYeWu6CHGp3XvzExZYCsqbxNp8m+MdFZFh/HBmulIUioWXXJHP2MLN7u/2Zmtv/jvgT3
JfjTLnF6VNlTEUaerIo/j72RWAAqE4UxVLbniUxA1nhSmPDJ3M79NnsCd08wHJnXRG+PR7PkLRB1
44NkIrmes01lPcW1ZeOOY+mGu5odPP78krO4/fxsg8dEiFo3MI4q3UFYV7WfG/CYrwHjlzYXUEq4
p9Wpu2teGMWOcIQh9OzCY19l+67eVe0KNHLNxGxzOWSQFc1gogyPZQ6BvOh5qOXKbC0uBhohgFVH
T5Q677NTK2sgnUbxOHATeozYSv148fM4GbhY8fBBmuf+gCh22qLVdcguFW/d/gROnpVduzhJeBoA
aonn4rs2S9I2qVmpXXbRoxw6UarH5JFYL4+31O8IYBaWIRZEnyXe16g0zhvTmhAcoFGGWSqTPeH/
hMnnsLZcp4LC4+ha/Fr3n012NbWz1W769nOSCt82Rw8ky17WtOAdVba0jw99Xn4oxBX3ZSAgqVVb
AIaO1zL+KsRZDNQLiwNPLTc19ZWIY+lMgLYAkkAGUkg4evfLUJGu5F2Xw4EUrbrpVbvyFLSknulY
9RthybWAYNEeInPARvGEAUXJvT1JIJJdc5ZfEqzGgMzNVsZfUMd6vCwLCt84eTdmpp9x436nvhXD
6UH5AMKfQ94Vrh3lp1KpvMTMNqWZbycyGzXO/AIppJiOB4Pre1k4ga2lL2UKOXWhs1Ob8IAb1rNV
2R8f/8Clu3YCz+Ipp4NldZ4YntJpujqEuIF00QdOZ7wWxaAfhiwnp2iooATGjmhxkSvbdXH2b8xO
h/JmWjQ1HHWewiwbIpe+jioaDoF6bcinx8NbgjiggwrnYerRxVLPTneMG5wblQmyiiF9VtDbpDLw
xGRQnMmojdQCSKt6gmBpOOOcftSHfMVDLg/0X/tzKCCLh0qnEew7/Qejv0aGq9bQ81zZZksuBkU3
3Ip0OkBzV5+UeVUJkhUYZQWUzYmHn22+fzyVazZmvh6KVpoEl2VxUfHYy5UfnD7pyUpmfyHhBfwp
JJQnyr/3hdiqGRwaRVYOju7G6+kPLca9WIW7rKndeJW3bDH0uzU3u4chRg5EUkXhA7TIl13sIX+O
RBd10/FZQ8yHdUPp/EDIM7p+vSFfmdGls3drfubyeEW4muswn7amm5MP0om9zExQMMncJv2E2t3K
TTRt9vkdcWtwdupI3oGjArHTJXc6Xx2hLap+0PoiUArmZbJzNVwVhZ5uH2+cpSNgWrozESmp6Jue
ZVtAPhAyZRTgpVGkZxuHgX3TWupmazWuZTto1tGR1pl4RO59SpdE4Fa14NGtsvs6ms5TXmiHKFVz
t+qLr4/HtOhXUH7419js+mjAV152YMS/tPUmqVwQ4o7A3tpwLS7PXKm/MGsn/gKoioMBCXAAYYFr
n/NhD2CD0AYbEELKco+DxomWbrbGrTVN03yTTAEEnrEGyADmFXDDGtsOPAoAnaNRGgTiweOZW/w8
wA7Txafp79qRHEaiRrfQWlWCYy3nz1Wze2xgyU9NuNTfiTHUGmbbgFnCEWMCPKc0r7LcK801TFfc
1NIYfrtaYB01ZGWmnXhze4lS9KltQDBGL55y+ZkmK5fGkmNACDRdWGj9fSdpHPaJXsYSQyhAz4YN
Edhxf0FWyLfYeAGMNMjH/Pp41n4v63zZb23OfGHKwORXJQANI+d7UFrqR6XqGxX1nQTIHggJGkMU
OFxHtncMwiLbjz09osVvb4vymIv4CLKVfWFyH6ArH9rpyEFou4H1e2YPvpJXfmRZXpb1IOBxnoyQ
7itiBWo++o/Hsbj6BryMhVc9eoJmSwNc+giS4qmNUu7bMqDlNv9zEm9QZSCfi/cT3AwaEO9XX0KH
y7QTjn7m1kcqSbFWTshSHebWwLxg6yg0ZDzB9iocaJ4goQMe3167dlkVWMonofyowQ/HTH1l6pb8
58245jlGA1pm6JsA4HrkjUeHq9FdeXNh3Vr7/+IS/Td/86aqGmx4DLKVAFzX9pVBrEJnAhqt0Vr1
bPF6vx3Q7H61eqAvnRyV09DKdvmgXWlRH2sCUl+l+NUk9rZz7EOE3CPCYi/utQ3kIV4fb8dFT3Ez
1unvN55CZkmd2lPxliZg+hRemKxxyq3N5vT3GwtlH0q0m+DcamCQHMLdKK7GGghi0R/djGJ2qCwB
MDBtsWJpKVF6+ziAfY8l2xpPmLj+kvYrcdHapM0CBqaYZUlt7H9VXkv6SUt/PF6UpXIjDhhe+6C7
+V1Vv5+zKAUX8uhgVSId/bD1lzD9iByGGp567aWQJ9u8KmPjVtknyT/nrHJZGZAm9ArHM0DRy+S2
ZF8EPTXkuahWwKlLdYe73zbzLslA86ga8Nsy6yTL1Lf1yo3qizrs9WbwuTG6fXlp9e8j/9nzz6p5
pub3Qr49nqH/z9H5fzP0TvQ6tQvkRSv4OKslnx0dGsotEYcG9EMRqX1UW4G/MgKC3weC7l0fk/NY
OT8f/4jFnQ3ZN+gE4y58l7+SAxQA+YAW6WZAQUDs+yLaxW22Ei4ser0bK9Pevzk/hlGOaA1Dh1Eo
o8DIaWATthdDtknicCUQXjpGwGCiMR6sakD9zI5qHOq9zTJc65bDfC1/aazO4xAeg+wZOjKi7Qhg
1uMpXKwW3JqcndxxiKN6rOHTWSO9pN049tceaW7hQOpK9XoVTSdZ7Od6vdGVPrC6U1NaHur0K79j
ceQAf4CEeupAn4MyNEeBoGwNB8Il3H3/1vKzKRNX8m9EfOnXlE+W/Aek9v61Nhu0pcdMkyH8h+kk
Ow7yiXhlz0xncB4r3RqYOai+6KC2WWA4skh9tK15BX9Tqg9d8tWsX/sKmOG/YLObmFPIJCsE7oZ5
zGEYzQBg/BTUijRIjLZwLfS5dKlYiTyXp+5fO/PQw9Bl2hId+0URHgcqXq4cgaUzTUF4j+MMwBFI
Tu5Pm92kDVd0+BWufDXl1pQAxcsVHKK2uNtujMzufeQPtI5zUFA0/FWOv9hwJdZTUzZBSjaiDPr6
QyGvJD2H+tFUX0FvSPlHDoLfsLlq/cpWWfst04TfuBdweuhKKPBb5HjMX5PSg3iaagS1fbToZuWw
T+N6ty1vxj3zL02r6l2awlYcf8ubT439AVvGVfSzk75W5qVF32t4sastKtVFU/iPrS8PFNhSlE1Q
pHlHaCGKUSlB63QxihdVfLJYcwCrsueEECqmxG21Vd82VRnfDRfaoOABgTooatX3U2uPfEzAv4cu
KdZVgVP3UQDEoeEmUFb1MvTjuNZYtK5lVQzZVJrsrTKsAbOsspVNvTh07GgUJ9BdDGjE/Q8xBsSS
Wo32OknNXdPKbQxZV6XJAmrG21EzdmW4Ck+YUBbvB/+fzdlBwpWhGZIiFdAU6sngdmCycZ92xLPV
YaMI6ZM8PTd5882pVeb9xVLfjHc28ZaNPGA3BfBkoK5JhFsrp4zWrpWwoLN3Kv/82N6i07ixNztD
XdGrKsGT/qKT8kcOGTquWr5drTWCTl770ZTOjo8t405NW1wbHc/8riMgUD5ygZoQj3FNr90ha9Zm
l1RstDY4SuFpLUd94a0KfrpUPWlO+7Hr45PMnJVNuviqnIodqoEeZMQf8106NhGF/CFwpHhSaqw5
Fip/c7J2N6TNR5YJcDKCXBLVB5GtvcSmsbybWdvSDeR9oHoyx1vppdBUhaHzuYybfZ3EG7UrtgLg
GUH/BriCV/+/pqazeuNvy1grQzJ12RpsCKSmXLWx9WWa/zkGyQH/zETRiI7Td9WjvBcJqVSYyQrh
5uXRyV/rNczP4ra/sTHfIcUgOWJexG4qeeZJ9EZ5esxba+XKX/ReN2amjXo7Y0YUIi8M7wUOyOfY
iI9UCX913aT7rjSfpO0clCRcSZ8uhRkwiaYnHeRagOLd24zAOCq7BoJIZp15UClxwzVS0yULDpmy
M4DNQtx55qM63qaaJIAB02KPeshaTnvt8zOX5NRKmiTT55X865B8Q8PYY5e3+P2JAxSADTwW5tVQ
Ae0wTY7AuYOi/JRE9UsRxivhwtL2Ai7gXxOzIaDpjRmtBtQ3sf3E9HLpxWuztOTjbk28W+ZSJK3Z
wmGL8Kkpmq+ybnyNZL8qyLkDMr0yacvmyFRtBe8j+AbvdxXNnYzzeMSigMMUXQmBDe+dFuRIWHRK
FG33p2uE9DWwcWipALQM/+7NFZAkAYs11PZsgI/BkT56ZWlb/mMjC4WGKUmOaNkwNCTM53V9JclH
J52kosD6DbHQb+iy88YhdZVy23SfVQ06CKblduGbYzYrV8Z7tw3T6B+zENM5k0bR/QBpK0adhByy
UVaHHtKs7D2148Y2RU/m6Jqhvarx8H4FYRGXFKhFAAjU56WiAVwMdWjhMd4T6wJuapdppat31b6Q
Z1X/4yw+jE1k7SgPoy1g3rGoCGHytFfiSwWSZS+rjHPXys+Pl++9c723MTtklqWMjlnj5stoelBw
sUPicFe3WRAxsVVF9VLn8o+7PWESt+y0V6DJNN8wuWFUVt2DfKZCa73TRZ1L4/Gpj7S1rtn3DgQ1
qMkKYMDIhc+LzmPYc7MswOCj85/OABKfofWgnPZ4ApeNgDh8omFU3/Wm6HWoVXGDJFBXdxu85z+P
GfEGSX88NvPe3+IimgD8k4AGNt+0MW8uQW0Ma1UVU4ipf0TDhVsMaymQpYHcWph2yo2FrjOzkE5s
KSOIeUBc5hV97SWhETweyLKZCbVrgf74nbJcpIdmN7So3o3hoVL2heX2a7RuC5HkNFn/2ZgFJiAL
i9RaIHTVjKvufMnrwbfSbQi53E5/CcWpB7l31nx8PLClk3RrdLZCoJXU2Gjg0ZEadcBz4sbqW4yW
Uz5mKCNK1xJrnGVrUzlbMVrqshUUFkFquwcp26mSzC9SYHgej0xb8rO3Q5vdW5GRa306wlCc5K5t
f9TLH0650/R/4vh7r/WeTT505BUthEAGvKlZ5pJWgq17Hw5rTGBL/vfml8zRKmTUy76EgvwFOLlP
amde9aI9cKXfoedplyprfb0ra+rMLhhwqdhAHE15eOekDUck4KHP6oZIUFrjG81+rszz9Ln7Z8jd
vnVmb+akkREpTTzwRuecJb9UHZlsA5uW/2iVyA0LsI8UE6j/h9a9PDa9ssLzq4YYg1NyHfNq9hrk
JUNXmMJNI+dSO//HXTtHQdhZDUixg0FW7TGXL1zbd2QFMbk2mung3LgyEaZAbXXYr9i4kYtrZmOp
7QH0iO5oroE6lh3zv77Gmfma0emNkNiYOan2bj9+H+SXx0uztuVnfsWOFTN16slhMmK5MhGXwoqf
qF6+sJQjIlgDar7PHU+bEI9HCsQp9HRmDxPO05I0KaIOllabTIvdUcu3jQQyxnQCicKuAK909+ck
sLAKEgAdJBPIv78DNGeoaBRTxtoMX6wQbOg2cYdIc9dg4IuzCe5K0N9NHZJzuF0RpVxKjoi/Ayud
7onSL6NtbPnm2nW66Dr+M/TOU9FE7dOpCB8aT1R75SUqyAAR5tFRJ//Q8vp4k6xZmzmqyszTzCwm
oU7nAysG4BYQlhqfo/ioGj9FtkZwu3jz3Axu5qiiEp38pYrXH/iPt5V97DMUibI1PaHFo3VjZbYT
ByNWYygf4xo3kbZ7rfoVf7s2aZP9GzdBUrxtKx2jqPs6aLnuAk0SUOn4jPJ9qOt+XKOO/Hih1mZu
5pqiwbGLAiroF9PaxdBwZ16+Juy9NqyZRzKtISdlh2kjJGtcnmhBmOR+jncgqqZbYScfeiJXqsKL
TgPsSyhXT5iW+btozNvIDhmO1WjrLi2OEd3Y0J2JP4Sp3Njh94p9eTyPi3sDJS6wK6P2iha4+7VL
aBQaTYF4GO3iSGOHuZsVxp9TxsApUfhBBN4QapoXg/pUEGlPTgme1uucb0CUPh7F4m64MTAbRUMj
YWkp7kK9d3ZhowV6Y75N/ZGPzSzuiBszs41e9WGkqOVkRi98e7S3kazcUrxo6SvpK1eu9UetDWu2
ydOMjlEz8VVWOvJCH+MOlD555D8e1OIOQAYN7NAWCjTzx38cSpHwHqwOaetBrCm0t4+/vziIm+/P
fJyiinSAnmZyaW0v6q7Qt1qLhJZGgLzJFDtM3AZzmZEmBhGNM1CMILGCMvS52qzM0VIgdGthNoaS
shKsHTaywESiOR6gCINvUVuka+i8pWsVLagqWmBsZ8J53x/HseU0FQUqH8jauV3bBUT7okSNOxID
3Rv7xyuzPG//GZtFRCUe4anewFhfNVu13Sv2mnThogXwM6CtFokXsJ/cD6dnqcIQbQHgM+5l6uDZ
uFYcXLMwWxmeMAC7ezO5fHTGTyl9fTxDi+uOZht09ABCBN6C+98fUlCsRgCZXhq3VHYDmq5Nr187
5YtrjgQ2EiwomrzLYCfclIWmgokqcmiQaplrgyh5GH/GReTmf9GkhJqtjcoQkgZoGZsf96yTstRr
WOPmz9Gmx9T+0ip/LpkzGUFLHfj9psrJbN1LAIvNvkAyJ03f7H07/PyLZUGPNPLlUIKBAMX9slSh
gW2V4fNWZwaK6P2RUGjRggu0W7G05PGBg0UEr09kvvMgvhJZZBcjYoAqhOR5BwI/5bkon3jdeV0l
AkH+5hkEbSb0YqP/DQD32Y5rB1tWoMsEarrwpcvWQsHFFAQ6AybYPBhAkPO9nzqnZGGYl2l2MdQk
O9aA6/hqDYWbLhEO2izV4o0IUKENoJ/4HlY52ydWVT9hgmw/LIW9QTXY+gaKDNVnSmu/SR6OK6iO
pRMNgXlrEn2YoL2zS4+nojWtCFL2ShzvdBUKZVjltfzH0qV0a2TmZ8ueKdXIMA041lWWujbSmp3x
F/711sjMvw60TsDaACOKW9ibfq3tc3Gi8AIDwgyvsHdZe6NwwIAf11jKblA9KiVAGCS2V0KrJRdI
bJA+TQJe9B1EnQw1iVCcRNekmh5Upri5LIKskG5PC+/xsV4cEKil0BGEYiHYju73JrWbqDNjM730
nTn6ijGSTTYow0ra3J6uhHl2CFC5qeLh4IDNvYfBqJUxhaABUUDM0RwRJuY9Nc48TFB4ASWv7dpG
0bup00o/TtAlhFR0tk9YkQVGhOdMTwclgOKF9sxVkvgcp811ijB5HhJQ/PUyrINOFvY1Izw5xaKu
t7XQ26ewcJyAOy2IVXvbrF1TGyH4MQ4O+PeJAR9Gci/W8i+J3haeSlr72UZ+wGt5/MvpSXIA74CK
S2GCmQzNF0dY3wZ1yK5alMVBCqzO02BbWSBC4oOgKDlAo+5nCl3BzSBSvJH0LPNkXKe7AhIDmqvU
ZuGJrmTY+lHhmq2t+klUjJs4e837j/b4UgJV5wq6BeHXsCkhkOTFYdr5gEtM8p6NBGHQ4JWR6YUl
UgwQX912KQn9qmmqrVEaxK+0WvUUmSpbibZYL0Fn72Z0hOnKvhGf/nzrgJIOWQ90i+MpM9s6nNkZ
eq0tNL8Pn9HNEq58fukauPn8HC3H0J5mjjE+P2AZ+kNobqi5kTwwkh9FsoI4WDoFNmCwJnrjEADO
Y46mL1Uwn6A/llnhJaLRM2vWCJmXvB/qYUBpAGCIcHPmmNq0jLTWgRi9MYFSi++FIH5c1SvubwGT
igamGzPTrN7kBSwIwqJI0cKMFZ3TtlPdVtH3YVd7Jni7DXs4I90SDFn/bNcodKplcRQs95VOByon
XfFjy2P+3WgD2kLcsPc/JtbVJuzCjl1q+oOQr077y+S/Hm/CNROzS6UwtKEC0zYDm/c3atRemF0j
EGs9NrIULaLze2oY+j2O2dpFRjiWXQ0jMX9m7CzbDUW+NPULbSX5uzaa2eoxEAnGeoUJM8ngOuBz
76dGxRWXv3S72CYGM90tgOnPIrlmTMqRFQ26kql1EBp1KV6HCd2XUBF6PG+TB5h7/VtL07G72YyK
pdZJWMJS1xLVKzpTeID5RRtuZMSvzbzwadk6QcRZ6akD6i6PzS+daoBgptNmgH9gjoxqSza2mUTu
aAQ3o17nUMtaG+HSzrg1MVuw0nLyJnKiFBpGqg/h8ledOcGYD34V5xu+qgyyGErCg0wCrBMR3290
7s2MMoGRCiaA7Wk6zad9b7g9aelB4nLdN6zXjjZzqKfFQx9QRXeetFaNPzRQHCfoR+275xCx5Mao
Unbok7zaiogZK750aQ8DsmEhrYGU+LuIIjQJuOGiOr04IOZmauk7AAFX9C+KPr+vHnBjTprE06+4
nYgi5CmpkR0YBTrGXKvHgxF4BjXQEMceLaswVzbTwnUEKCxiZHCWIHE3PzVjBQ2z0MpBTVgUuRum
xUETySkszF3vKB9DxS/HMHi8f/X3OFTwRCExCc4jcBmAx+l+kKEBAlNHRj1AStBGy/onhldqI7KN
zJ5l/AwYrqunT038pXJql1b/dKTzEvXA6x+28QFxPl61Fjpmk7Nmr+ET3jsRBHEQW8EDbXqjvat5
VCHqxY4znDqRob0swv0/7kP6K+rJSuz4/ohhwskUOWI/TfTB95PQV1amKEQdTjy5dvn3Kn9jYHTO
tcxXtW+PJ/z91r0zZc4eakQF6ak1jMNJ6MLLeO4a5dQcuJZHf++XcD7Q/ov8BoghgJ+7H5HGFD2G
TMJ4yo1NinB35QAufh7kYqAbRZ3oXW6Ds8EYBiCWT3WEkjpoj7rhw+N5eu/XMQC0lk/9XRpezbMl
YVAzQ1IQr4S2PxOsP9X3yvC5tk+dPOco9JVc8x9bXBzTfxbnxFx8RG2ZZ+l4AkzKcq7xKjhqYT+D
BQc0Hej4RQ/RHG8jE5PFPAWsOxO1B3WEYlBcTZyV+vXxQMBzh9W9vxTB4nxjaXZlaGD/4KWSpWdL
5Hpgdup3IKP6T5Y6jJCPEdoPI9PsrahtCwINMvFb0NN9jTKI47pWlKa7tE7as6Zkw06VZfOhkprY
jEkGgubc7C40xWPJ6LJu8Cgf6l9m3Qs/0TJrZzo5uUL4OPOoLTIvRqTooyIrYryjdGhn1HhA4NVl
aYe61PV/SGvF+W6syXAOwfx8VWRdeby1oGHXhfaxHPXi2oO8zqUWlc8mayMfzVDlIQIj2tZhpbpl
Xd8cIsG03O0iq95mGoCXLm2ohVKBpVgeyUh+kA0Q0dSKFbfuIrzQ7NIoRpdUobUtNJo/N32nblJV
4KmU0m4n+2jwHIpOpwQETHsFOwPduuh2btC1vik6TXWboU78SOghst+QZ0hZUW5pVtFrJBoQXyQp
v1bYAY1r5rqGt5UTQdtQ5keNJCAtGTuQ/nV2xw7quLHr9h8ziT73Itp1ibIbU8NnEaOouvXVoVHl
S6wIss30onrWyzLy4xLgGREnKt5kkFSSnAgPqDvzbCsluypcj8+mVoc+KofRz9ouq23Sp/IDcRTl
ySptI4BaNMr+Q8iNDzHUUze2HItNmsk4aJIKBe2s1/TOLfF4PWqizJ9owwjKIXa7bUZkrmK40iDN
CxLoTkyxL8wSsxV2B1QcoDVn5OGuix2+o4UdeaPJO2Ar9d7LkWffp0yhftICPTVo0trWmZptGkfY
O0hImHtuVNEGBc3CS7s8/4Cwor2qQrZfDbNSDnk9Ns9tqVf7QeUoSjs896TW1kGiGNIbILh8oGOm
7XpALv2esXjbm+AYU9qu9JIp+YVkbO8OegOuQnVECR11RrcEaPrAQAfwUasr2zP0Jv8Heg7muQrt
LihJ3e96gJ0DxeygqtOqmPQuR7nGBjEg3tbIFxAUyJGPdSBKj/HqZtPu4xpi6CYVMdIONENQpHcb
brJoUzOnCUY2ZvhvVe4luW1uwgLd4aCOXEm3Ldwzdy5g5j9JqHBa13ABgrW+DpyVVlws6Jw/djW/
YdhzTzORyAJ4h7sTFOL39wxSYVGfFX1y7o3Y+pabEEZwQxZ1z62elUEkkFRqCVjeGBHprzY27KNm
8PjQyK9IAXpsRNymjCwK9PaNQ0gyTSTAKCQBLAw6Dn4yVEbQsCj6MYwS7ELaW5RFhZelVe1nSimO
FKcC+QlUBtMOzZhpmzd+VbPyue2Vj5JK/WhbCRqmnEpsKyfNt6hYjU9Jqyh+IXWOxlwwIJZVonla
MaYBS0fig9WohuYVaV/DrG02QPk0+9BI7H2Y92rACzAYD1E2uAlXhx8VFUMgitpxEWW1lzB0rF0Z
O8kmrZTCDaNMgFSkNzekRos6hDxCP6GFkuM46ZVHhdA8x2o7NPs43XdnUDpfN3n9XUCO8k3JlRL/
L9POCorS31cWbuGGmIJ7IBonro059pmbRQLynDg5yyLZSm4dEBQ1oErUX42KH5JoLexZaEhGYhrU
RnjcAh38jjYk66u8KFQanzF5/YHYVb/PpFVsI9IVQa7WxbnmsZ1BP21Qn6NK6c/tGCsH1irxi9EO
4Z9f9nc/Z1ZfKmgex9pgxeemto6GIB8GOO/HU7x0AtHAAMelogr0TuVYa82UysyMz+AW9ay8dhvr
EzPslYGsWZld9VnZ2FavkficyU8Dq12nAQKpXAnGFkIjy5wkbaG5hALDvN43VA7HzdEiyAcIGVp0
bkz+OP3hAKWOjlIIapuoXs3iVWd0yiZFf+x5hOq0Zo9uTgq0pSkuEr6+VqzJXy4FSGAvA8AJ4Gc0
U83cVj7g3Zc0HGvDbPqUQyPtmOpxtBk6aM46BSDKMbewG42GhW+Pt8XSXNr6tCXQ6IDK02ykFsTP
67TT4vOQ6ld11HZ53q1ppU7fmHtl9ACj7R7wDBDpG/deWQ8jgP2HMT7rnW/IS2YGY+qbg5u2K7tv
KaS9NTQN9uaJbLWqgXoRDDX198y65Npl0IAbW8nx/f6978YDLqMJ2A0+gflLvEmasYlrJT53dvmU
E+eLTbrEA1+85rK0eVIrHWFI9yJ1y280tkN3ylHjzaciqdYYnIyF84Y8NCaWYJe+b+eIDLtGE3QS
nsxmyH7Bs9ID2maTyFMSCb7ZllbHOmdN0PGuQfaLpF/1NA2PSmILxc2MGsVfQeIQJL9W+zHiZX5u
wS7IEVFE+kddTftN0Wv0CbFptekIKzydI6zoEa09U4tlPgkRFY7joACnoFs7K6G9j6JHnrh1yvXv
hdrZF7RKxyc9a/vUTfWyupS6InePd/HC8wwkbyreyuBpmpIV9wvPBpmpNt7np1httR1R8/aqEdm+
hAUvD2rHiucEW3+DqdGDmJuAyj+2v3CKUBsDkgHZ7t9cc/f2NXswuqgdjBNn7JDk5aFdGeCSAbRE
oBWDgn4VmeV7A3pVZFk0RPRUHDUTwj4rGYe1z88dUKf0SWMo1knIA2Mo3qzMz8I2neRu/v3508G9
OZilJEwDyoiedL4p5E/F+adZ86H6tMazUwnkPNw1bgYUHOakEE6iobE3TzCGNkHBqR7DiYd0rGnq
4Ra3K5QAkLRpuUW3eBNCZDOUlho0vMBzXgkBsWrq6ApVQhd9U8ZGU/TmlAtG953aOq5TRt3nNo7C
LW5RUE2UUabsq64MA4bQaeX2WVyNm5HMZguaUSnL8C49UXrN9nX9Z4uNxBLUt7GRUPsnwDPNb5sh
hV6HYrYaUnlZUKbNkaXFz8fnYbbekwn010DxauodgrzU7DwORqkNzpBjvUG7gtaKvH3lxaSfoVdr
6YXZZE2mAPsC8m8SPZoEce+3FjqEla5gI1SvzMjJXRaT9nui4I38xyOCh0H3oQkucTwsZvekgceR
beeNPOUTXqZMPPR2meWaxuPsAvs9GDgiUBD8ZlmeoxKSarCZWQzdKeyNgBmfuGpChepJtOXKcBYN
QbECD6WpHXCOANNqEXbqKLpTXqO0GIlCBrYZs51RZG8a+P/9P589JNz/NTebvaqk6P2zYK6qkA9B
Gbofo4CYK7tuFkb97+xZNsqz2HKI3GZWUNCmLWqF3Ul2lVvUhq9DbzFBMqbJW9chNTA12ebxwJbm
ceosxMYwAEVypp9049hyO5QAFPTdqax+9PrFqis3MSB482cJzt8jo5PKN2IooNx+P2duzOCYCaOx
eHciE07gNWzWWmcWDix8538GZqfIGqqW4AXandTXGPc02RCNrWy5WRT4bgzTQb4ZAxQ2BsZGmIh2
agrG15/eGEKB6vufLwgATaAHRbYfjmyWaChUYYdlCyujdBVn27vC2lhrs7W06nTKMQBuCOiZMVv1
RGXoTEGK6qRQiad+DBZm4hLnO0tXXPW8N+73pMGxIaMBtwBqyNmWtoRdV5mGps6i2TVQT0Z/kUQ+
K3YpewLjae+8DtH28QwuOdRbk/PBKTznRlTK0/BslEFX7P5vn58tUEegOKTbmLsmehHjGRrNj78P
dt9ZJPC/k2YTA/7GtpEynG1mVYkiUyiKOKVme8kkinJ8oOc0FKGr5uaB1erBHszIa+JsT1Ti5cWu
ELtc5L5qfQyhVsabs55t2/BJoamL1sTAAqwFT6WdnQN5Y27bNkf6/6eA5rlQaxeNc6Ubd/qGl4aH
Mt02SyPXHOxdbfDAFOZJ08F5Galuj+xrPh51/VCHT63xYoA0i0YHWu5pBfmBvP1YAyYUoTitpwcd
GM3OBF8IMmamJvattP3/4evKliTVkewXYYbYeWWPPWPJzMp6keVWIBCLBALE18+JeZuxtn4os9v3
duUSILn78bPotkrUpnNdztlkftf4fh7LNiu11/d6PqAlL+ogplsbW/3LKqfHtIJ6M0+ROb9h+VmE
Vp8oyy6Mpot0s+TWxGAgPYEx8fDQ5VihEY9ijr0+U/4F/sHAf7qIeDpmW3tsg0Nn32RnJHX34tpJ
rYuZvq/+lPj2NdjcCJlBzE764FLW/9ZyfmHe9v4EVTDFpkEjoPZ+JRoQk17e/a0+q7pAXd8/czKo
cGJDwnBwSGv3IYbvyYOz9djuCE2CkcGFMKblpZ/ee35qfQJI3Y22wUy6ysqNsUrn5m0b+3hxs6m7
uQTmub92WUWdU+67xv+yGbu2OnOWMoVyDhZGn6wpsOugW5Co0IQ329XD9iNsaT45ZVQ2D6Uf2tqV
dLeoY9AfNTn5lXEHaSsrHZ1NEHC2ewYfOYPyFILyiHr7rTowPC4L38QiZT70OpZiKAg4J3IojCAP
5b3WcEf2v30z7chfsf1xqyoV/Y/mV8WLSkOKPKXUyQP7DXA7WLrwwbHSoJvwjxc5/jPbrJwLve6E
txuGvng67M+W2rMZNBAEQk9izKzei6hhsGhUJjYVOh4MHm88Z8iIlgra1g93/Kz83DbOlrbjiX8M
SiU0oHlJk4rzmLs88Yz9EL4Moyg6W8UucELgYrtybAt/gIrem4sGf8T8T4enIFhiEjy0I2PQxmJN
vYRCU4vIMnctLPcFMbRlE8CXS15rPFEBh06yYHqss25zkyrM9aoRINonZdUUHM04YVO6eFZWQ9nc
1XlILg2/C7VHbhe8EinzEkzD0YBlpWHuRjgx4dNvkUFSXzQipJZl17u3Fb0TJGPhtaVGbpA+K9vj
qj7A8YyX4cUwH604ugYWLHd7+tdtKvcq77h2Qyy9a++eWpYO7IIgPmXul6kYiB3NFcS060dTv7tI
JK41Ow3CTUBJ8FwkHPwxKljSTq8a61PaBQmm8gzypNn+sE2ZK8miTcFKyjOKKTBioj5gWwMhLqBg
MxL1Q3dmNNdJ30jo97K6fZ9gAtI0WUuRIeO5SAFaDlUgonrK50YkRmnlwuCXkEzRSjOLiLSaumga
XryRw8oBG4tuTOj649mIczOjvvGylfwarZm2AlF/Do9dUOp8OHvWYxgjwRXJWzrqVOMC1V5j26W5
PeAi8JvfCrYJVuvFm3FdzVenY7EMmzHmNqiL6474xSQuFI4KFT924FpZAY1L1z7awaP1ZWZXyG45
VC3PhRp2vf3RNNiz+ORYT7h/4StlgyRF4C2wCzBPNYVT/pvqzwnOhZWrEhLyWHEvFpQenAC8vvmN
r5kn4YiNdagIi7X9O9fXJRhixz2N6iItO1nW8tXHMrB0vZ09rPngevte1zskBe5D6u44Rr1qRLjR
1GxnxLKcAwqQb6uq3xEcHXBpU2uacEPyj6APY7NGkR3jxZDXIcCFWW6x63fpGpJMEoinECkxUhf0
SJJ7W46guZ2Nj35sqqu5piPJCF333ubEczjmjRjPIZ7BWDG4FvKIkwfax9gKIBre6lhsf9tZ7O3O
/6h5wGMGqsuGTFAXazm/H4+T1acTZKtlAIEdcRH0fF7ZV2lcGl/EnjfHrd4SSd6darzOzvo2sx+7
DW727OwN2WWaY7dh527XRRsqDlwNwUoVexp4R7cvxg6uQ037KZXYd5XIDa7hWV+/VLoqms06MYMn
DpdJG3ZJ23g7TU8Lm88gfEblXCa8mlOCVagZgOg9RPba4Df89J0TbU7l+FjmOraA/BhDziAXtRt+
JARndfJfvXJu8Ci6dFH1zuQe6mKdjSBxEsMGg6eGNNIm451u/oOuvgtzyc2ESTLdS788asGxnNsp
Y2/7OH/gGXbDfnySb8zYmWAv6ouzcvnnWPaRM8rLyr2kr8Cx93jUeN4fw7hbA71arXiB3RzMSOHa
57axH7K8DtpLWS53usCC3QliuMJFDsENqhqKZ4CdbNC2cT1/9O65g9m9q2CkQv4sHq5ZK6MIK4aA
IAWs9ur3ch/6/d6tg2hSL6YxR34jP1zwfrGt29cKZXazM7dvEkPicRlxuRWLfqwh3olGxqW+sPnF
HLJtbeIJkWa1L/PNDrAF3o3z3Z7Fq71gnQNZFQutTG9GOqN8tm1atQ8VPMzx7xA2BwJ3TmMNomEd
42BGmqPBUnu5l6sVuebL0ljXpeapbNa8NcJkIs0+5ENuVNPOMnjE2qbwKvfo1Z+WHOKO9yBazDd3
xC5VtkHBg+2VDm6Qmqvz023LD/jIrriW23Hlr8OKiotYKrjp/PGXcE4gdniMTXfcxh899tizXdmi
cGn+JThO5N84XVtkhq69H7vdYfHOW/k+18d5LcYWVpUcPY2pI6PDDo6RIza0SYdqMExhvFr86JtL
sg7OXtlhbFj/hFvuRA+KgJ8jxrPqzjinS12Yaw+15RHXXWoiZtMW79i74paqIqckWW84kU+3SAuK
p4/r0YeJhy0jjb2bOaSefffLT80c2HXe+fyHeqnCO6CDBuI2A/0MuFpxF7DckF6mfV10Gsxspg5t
OSdGEBxZix2hUH3sU1yEtY8gconcPVhHrzN88JztFDB/yyjHSq6G/GHvOuq2tgL9/2oxVuitublb
NgdLgk2RhAp28l7M6tZPN8vZLeu9Eo8az9x6BPOrExaK5GL93XB28hC+bFiMpdzX75iWkRxj36Ww
dn3Fdl2wpWpRsb0ae1BD4pGHb1h1pttWCHHEE4uMEh9I5X/M/hrXcC9uxJOzThF1sr0PJTlaofvR
muYXdfmUcKQAR5uYDw7tE7K+0P7vVJ9me33jQUb8WzfxOCwpro+Q7OHJGPtq28Ml5g035m8gmtPm
/Judzx46AE38rJ2O7RrGoS0TIr5nBJNYXd9FjnzKSY56Q92uGBhMl2XVqeu+Sotkg3o37HND5rzr
5Hl2pnTz/oEOEo1hmIQ8iOoqa3yNrmtvVmuG6E74aWIZciY+xz0pcwQYgE702lA2R/3YZF2PTeo6
qT0J5z2QOlTMkmUuSCxgSsx2GfHgBo+qBClT+8n+rZdTYB/0dPFRcUDbRbSvE5Uhj1Tl7TacTga5
eYWOYpPej2OYcRCcXPbxLEkmfE/cjUd9T/bEbOBgcbJrTCtV/2oKpBuu3fRa1xaSMqfIJw9kj4oR
rDTwARZzuKzBkzqBaxccF2e+QgGeKdzhHiyqa/yU4TylIV721Q9PW49wC+vNZDVIE/en9w4tgQFo
Htkt3O4MmgPNy2w3d4Y60rYVVXKN2vlL01uINmAukS+CnqN0M2m32WYGcM8ksQDP1QIDG0PK3Vh+
Z2tMTH/HIDDu8kb/WGuinEtHca6wFqmIugtuRU63I+LNr1+XAe27cYdwBhu6lAKTCLecmoUcJ5H2
UOtnuu4szCbLXRv8QDeddZ1RECQDYNn1mKqfBjbIHPkZcAKB9jQXEMc006dqC3O8uc2vVYm4WtC2
Hm14FnorWBTVP0EuoWAcV4kZdZX5wjkILuS8tlYyTTKaTXmrt+0Smn8h4Iis6n1hEtd9HXXLHDEo
90ZdJgibikk7vfvDgQ33mRUe8Y8bLK5meuKwM0VECtoBL4ZbY4wXKUGMmlsyVPCfoU7t6qsUawqt
dFENVepau2AtNP3bkhmtWa7bj0VkJhNo3L946MJiBI85LBg7mfonLNvc9CGuDmQVGw3brSNUZObZ
QLTAPPJkhfVVACe+xQfbw5jP9QZ6Emy5Eqz0I25gIyeqZFEFJkd8/b7wwD3rXQcl3mYZaW+y+iLd
seGPdVNxgJfVo29KzeCGYp3chFHnQ7DGIFMx7UMwZc6AwJS+uS7wGzDWr8n9rXBGWnxkOngsK9hd
y7eGy9PY78HVgXrp5gVVAV5r7rBnK3snRhgH0H1MzW0iGGv8f7T8HvD3batNFtuK7YHvfPY2OuCn
U/OyoTLx5mXd+kS0Y7QKJ/VCtM1DpWK+vD5nPE/DkBA15pVWNC1pf2homS8aAj91Aq867tVbX/6z
6zH2ODrq5sWtEIC8hbkYnubWr3rtMaJiIMZya/qoF6wG2u4w12Y8wLp+HhPwUOf+lflQ8LonvgY7
Z7ELcJHw5h4ZP1MJS9fnNKTSRiwR74ZUlD/cw54BGisKcU4r5V8XcfeezWJSdgltfx3kdDN3xjBK
4k6icbfGCItijQWHz1/LUUU+7NM3x0WRE2eCS25YcQA34AjNErVLlcNfOu1HdubWlg3azKdNHPpp
QsOq9rgUo5KinxRPGludrsi5qTRkXvaZTOdwbGLCgggryHhe7MhAWViaJjV9tWsonRLidrBwu1LW
XF3nbfMzdAkbHi6OIhC+cYdCBo8BNFy4we3SLeqmT6B3Rd2aj5NCNhNBtuMapI22iy1sIr0MkL7o
BE1iItsPZzN2bje+uN1xXjBwQT9nMBuONx9N6RR1aURVI18GpuLK/m4nlswCd1WLcy+uZnXohysd
72MI1dSxNo9y3IfmnqIdROYvPrUasI8fDZj3kPEeG4GVKRjtWl6ZmqT8bIzwBRQsVKwN92Epkrm8
wiIfOGnhzf6Ol1ZMNabTbzoEVwstsKiHQw27YORBH0oS5puoAfDY+0XIv/h9gPTwPbXNXeXJT8yi
f0xEsuH+/jOs+Dlga9IcBIYNS5S7WgwX6V639TwKa7+15VfVT4e5AnNtYMkG7M/vTybuYTTpCDJ3
C6v082Bgz8zblEwBNGQLUB+8en43J9hkRyr4480m+tQmt5qvEvGjxjeoQSgO+nOEBhypSg8Ee8Zy
4lk70l/wBXPf0PdgBd0VB9FZaLTCYWMhr27QRxOqAs5XhzlmE00q8GfQVdZ3sCFbRDE/mbiz91eS
PzO4c6D2x72+OKwwxIFCai6mn269D/ThuD2ulx32bYUxV4kzbql0pnPQD8nssXgxJ7RUBJNoDbMP
wPrmukX1vB5aE34wm4wMHyts5eIoludtXOMFWlPriaC1RQngF+FXycLGCFNAUtHuVMLokLTfVJ+k
3hnehQOQavktoPAYK9fIn/c2nB5NMhwM5qal6C4jtoamOcL7jGGrvTl/pVEeQAtKqs5KBn/nzi6G
hvq4DeHrKs0MXqTZirvU0wh6DpxkVTwdUEPV8NLPFxoehu0dvwQwqi0hxDjRDokMCHzCxi+CW8fL
KPYVeI3MBHwzIEgCM7rnxF1/Ue4GrGDJnfbNh+AHrMPIGu6u5aW2hxldoYTYSyY8+2yMU4z9H8LG
mqPV3xWXuWH+I0okqK/Vc3IHGElkeXLUgSOjALZ7kek85uE2VlVMMSiMLlAsR+QCB8rGT7MaJFUj
ssQmJPQwkjWmzgGBp13gReO4nH1dZ26rDmhd9xrJB95wE4rHGDLBdAXOF67HCa4c8+ZB+zKC1suy
tgKMwq3M4GpnbmXybFTWzdsb4Za4gwFu7a9Yg68Wm1s/FN/SDvF0MHG14CnsjREQ3W7ozWgI21uL
ucPB42L+O10AvihAhHTe9FUpRBcPq5SYX2z7Gtawihn9zcZIaaDF23q+w4vRpsPSmHndeIuJl8E0
b7ahgPLpAdl6gdBIhJ1d6mSrS60/ugXvc6IGZsutRdwL/t54ZmOANz7MuVlCe0lvm9JhonAq10X9
Ms/aedYCC1GdWWx7GYMpto0xlvVl0A85flc+QCCjAEBSj/ysV2A8uaxAXvGmWHXyZayzcFMiBo8a
KSIwnQ+Xm73BJY+B1Kz/UPOH10WgJ6AiMlOulQdAE2QtiyGsTiCHRGw9t72XDZ4dG+OcB41ZcKVi
1V7roY8dyveyO2ykwQOAEstrrMzcwqyuwGiscJlt43mYXozSiC3LAHgilowJoFB9/cE6REq2bZeT
qXm1zPbqtF4DYGfNGDF2jZBwa/pmAY6l0cW6fpWUJjoIL96zkxQ04/CEYMGro75NfSnpyag/bFwL
VuHwJmLibDYnYR1UkFeqPIAkXhqFO161j57cxSgU1FGJ3SgfDlwewP89ePoM9ZMI8I659euMy1mD
H9ZsJw5lfQeIm7Fjqf66uokbdbC3E5rVts5M8vCrvfCLzsJ/PmiOV8mA5n8A2v7Ot1OHtnIKXrvw
IDHfmy4SNG9rF0YBepEKgJzDFyTe4WW084Ue8EhLyI2WEQNJKdyDIl3USIA5yn1TwMcchtvB2jBe
FHMrdnx8YCWM8niTbo1/iRo7fVFysAGkYMCR6ELCyHaLwclXcjLCa9jqqBevs+NmYJUnlX7MJj54
oxi1RhQsbKW6PmmkLDQ4vyD5J5tGv7fgI9mawgCJtG3+yCDpwpzaR+6mk96z9bV/GgJivJ7MA0Jr
FrVFymtRLrxktc7+Bix2xKwFysNBr0Mx9f/cek1huZQgB73wRoiJASxQ/zZzFgVq34/IQGQ3f4FG
xwOttMbG/G6ZZTxgiEL9yzigyq4miTM8lHOk/mObdaJLDdRvjMM1TAWMaIOwj72VpwBIT1ARRBqd
KXLFigFlR3oIfQMdD6iPsv2o6nskcv6OAusMuSWAlBIcr7C6cXhcO/W+Qbqdsi+dvHDMk/1m5BYj
iV39mzm5OQBMZjEAP2A7t/FTB1fGOgpcVIcAxnf2bmbjXjTHUOy8+iLqIyDMKkz50ObNdGNlv+P0
hak6sZ84LNIRTF8iawethALSNJ5RQKJmQX9Vi8gQE9IhE64OVvBNYLpY8o9u8ip0TDwdPZrOBvJV
8po8BkLxfttAIJzIAP02qF9DFwMhuw0N4gEXmyWVuju++PbBUrfWwkF/30zvvCfRvNDctP6u6/ZW
1t6RieCZSbmhgg0/k8LasvsY5Zi23gcz/vjuDKj2026WhwzxVrpo2RC+bCjokHPb9BOCtVKt+2RC
sZN6K6Q/5MNiAqXw0MsWvb0HRn7wliAbjI8ZivOhLHOyjQnIz9AGFHxbIyy2E2jvIRZw42pc8Fvx
tKXrV28dRxaeeq0Svt295rhO56rKWyi4ahzw0YPrxpzP4a5E8fKBsxpzyqiI29HJ/MrE4ANAK/z0
+ZbL2nk09mGws8ri0TSSRDfHyjcigZG38ZqDbbzIus/7xU9sOx8MhXYH61t7eJEBPrvlbnFpHze/
QqcLj4jhU9Zlg3/ZsiOy1bEVIO2yV0RVQD5HumOmtMoIEypEF261mpHsfe+w+B0m6WodTzSc5z8d
loIjysKVG399bRZV++WqI50xQtXzV1laqbV2R3Py0BofYfshWj+y0BUJF/DRvRnQAaLYeEHkoskF
umHjKARHVwxRMJB4wL7p6WGhHfD7hT40Q4pvH7nGN6tB8SNv2nxdO7Rw882QZzmZOKPuR4j4vYiM
oo/LwP7rWQJg75J5AKfXEmAwr69M92jPAaeg/SnVfnTO2vyqN1y26hd+YQyfkvqdujL3q7O38B3F
wn1q0BiOM8zsnCoZ2+rXVgOInp9hOyWlrI4Y3VKf4TRWEIQj/VmAtx7g/p7dY99fTG7ndFkzmANH
UKwnloFhwDy1LrIMDIlTAlsAXhW+PDDJ76wSaRP+ZduXuxXUvOlG3wdhZzrE9sPeG1jXbDUImWjq
vE7HrXEitZ2S0t91mmWTo56qmWPpoPUDTTnguXQXeJ9hlarfywZQ2U4ToHlTk2oQLtDe2EMYc7xZ
K/aRbd1nVvgTbggdsvqThzUxZYdQ3JiCQ65fJh1YQqth7yAOTDub3f2uwqYUAFHb/MzWlFTV3669
eBwdQfdqrwBw/AeyTOH4Fdvjy1gaybR9kV7EJTVjTFOg7X/CkwuuCpHiTmZNN9nfYEYVmcY1pDnF
ceyAO1azl2x+V0y42Z6whAxhUkbxYCa0aRq1ytw3eGGHdd9aL7TlmWlIbOz2sGiAaxKOFOCvcPph
bvH0ugnxAgX1RxM4sdvvlh4DRf/ay9/J69EQ4mgS9Yoa7iweJEcJwn6ww1pQbPuEPa8JiEYNp4cs
h0dClti7vWNtOU04l7SNe9PAHgrPp39XHZpCiSxzaHigf0kWc4kRsRyzqr41ytLQJoGEDVgjcIDV
0fmDsDsERtm0QKdjJdjcqKhSVmwpzJ4OBst5tiNfrokwyXvofrv6T2jiCsB7KfGe6rRqWAxTorTf
yLcB9sbSfgicAL3+tig1SKyNPcBrLt+H9k+goBSfb13wyRedTBQ+MUByKRogyEHi0vlDZxlZNqan
Q42S2YNtxNAibMCnoe0o+KqSbRnwIXQ7SdJ2sjHTF8FWJcOEVTZcHia7yqf+OcfZmWr/8vHcGZ+Y
Ws3tMARd5K9omNb5uLllxlZgJRVQe23czLC7AqZJpXU26p0Mrhx7Hb3g1qziEKgTlhLDG3awk3cb
eY/u/rVHPwRGvsD/8qe/swVCJB+wST8bqix8qve9eqkkNsLy05BFuf76eFS1dxqbS2nMiWt1+Cpj
Zi9fyJTyo0CiRAlSWDAgt7uias4U+5CnEa0MaSzWKjLUV8h/XexNYBEBe9B7HQAPCngq1hMasGju
TyHAVdl5X4ptv3rrd+0C7oQ+GPyVYO04O8chvCu8R6Qhuc/Vh9sZaE2drFUAqLYznzLWHeCQ1LUY
x2qZOPWOYVQHMGo1GS/x2jhoODQpGN56wiUUVUMisV0U+NM62gK4ehnN8qDmNw0XlBGOySWv47L6
GEQV9ajWcLw1WO5KINVQaW3d84dGIql28i2krxXBFy7LEWjFkLDgUrvXCWDJ8w0MIBeg4hR4RaD+
KgD3UNrkI6Z8gEIAVguw4oEgfoXkZy7/4UcInJPP744DMFDDLUjCnavbfMwj8qHwhvP6BRSEAtBx
XK8yWaB5QGMDxxU1oEmrks6akx4LRaDTlUC7YO+7ducNCTSr/nOpvhwQzIHfCDso44d4f4gqyhFr
XVPvZ+Apy9bi4PxR+B0nMiSOeCdyjJxBZOVUFawRV6hwvqhawaAgz/L7p10OLvbFyhTpqCpshc+e
3nvTAV5KcSkyZmA+nyHsI7he3X0IGtaQEfvaD5kKM6/7oKL/398CO6l8CHFHQQBVVXciH7L6mZ/D
Yfey1g1OlvowgpSwd9v2Em/5U9oF65y/nYsLV6FKZqoPo9qBCf78ADk3epLcXYC7EBpPmp1R3HYQ
n0ZVCMV4hZ9/7G60pGCjuJEwobfq0emXn47+Drdf23tZxNkeL7P4LefUVidHw/fGxN7rZviPSt89
diidPXDrbLCAxC1rCh5xhvcgCrolkgJB5l9MXRcRomaTbDLMv08HePjnJKWNXhnICfDuLrzTvuia
qomqevk2sIknwwsGxOdHOQfldQCfIGRoGa5j+B3I8sB6ZE+RwlcLVgQqs4EwdO2Xv1hxC3hAKMAE
AUmbBn0xOeA41ehJ/EHEsIRIJey2vaGLRfmp+iMBimhOQ+b7A1CGOQpodwjAOpGSAiukOSgTiUtJ
CgZ06sp/sBKKfGU/ggXViDio/PdtqPHXZYCNpHqzOrOFsHI+Ue9iuIVblaeFsAQzp6H1vRHTEHny
RUxbxOoa1KE1kv6FD34E0nkKNwY8kAo/z9VQOLjhtwoKZFSgkbpSweLZJUVnHvzgQHSbD/ZLS5/X
CVaG4U9jPjb9NaBIGZSmGm2kiV1tIPqo981DPc+npj5O6HFnEqDy/WMBhOEIvJwclkL0kks6xqx7
JWq6udz/XJsRvYABmgnGGLbu7flet9OOoBTgay/oIh7Pf279T4gcIirPI1byzR+C3wROGAGciar5
QwdISMO3Xay77Y9xM+wwuPhYEqGBHNGDBrWKKIBAm11XtDe831f+APIBCJGAksn4W5VvjZx2YyjO
1UKixbmEzqWWjyF888X72uJHDjC567s7IyKhBBO9w6bRLkZ5n7AyNbGHWLFfxQja8R8fefd+x1+b
ec59yLC2/r0ejT2kxRipnxxCrLd6OKRL8+YBe5uwsAFsboHiY42Ypa3wnwNwliwT6rGOuGVdiV6u
sI6NyynQp63zC+rUBwknqbYBer+ttwn/R7Y5kSvKeBrtDvIbEYta3ssRBCRrg4cBnNjhs3BnBi4n
c8QZKrGsMMMcTWM0PvXSS3PrA+tkAPtcX1b/4jh17NbD+zR7ezLDE26mMQjm56Y6IxQaYhI23dB7
hSCZ+PFoJzBEQwOJlje8LuS24njUFBPzDCJw8NcJPp9cCigEGuu31Lh3AOxTD4ryyqsg4jGi2cYi
HYy+Fask78zkAeYeMfU+3f57baHR5Qkdbmw8QvADhvFRYBM012+DrwGl4vRhXWKQIx/d1BSOi7vZ
znVdFeMImXFfLRKNsZUFfZ0xzM6zQGQHRJ4bFDiQjx4H/iLA61leh/Ec4m8GNdoThJbI8TaXN2Ek
/vDtel8eMDH27rB3gGNN/6ACi6J/vP4FXq26lzm49wCUu2wx2tTD6pyYjxLIm+wmyJQCD6N3mTj+
q8fe+y1H19WXKQWrAoW4REkUY4qNI8Q/sZBfPcFvN5wok+DtvRj8u5WfTXNf9RXWZmt5Uxg1zSmE
ZwSGdfRqLiTUbnNBnk4KwjTe3/Fa8otj9VGH7O5ht2BghObgIHHzmTL1+HVW35h5u17hCTxMqXNn
IpG1HvvgObF8PokOa4WKSXiup1y7nwHS2pYrrffOdHCaQ9nXAL5weIJ3xYH72aC8sJ3TDNHzC3nd
T9OevMrCWQUJ76Nyz7wtb9Ird3ZfH5XuQY6RsaFwd1JIXUELbb0v0b812z0QWe/tXOeEIdIZbqS6
2/ZLAOuT2cbFDzMrynawV76JjRbaRO3B3NY8SMX2bT/FJZokw+fpjJGubPCxts3ea8UrDS8oqfF/
Z73+J9IunFxd/+lC48Jw6/+Sq4egt0ilWnUe0CsD8VEQ+//37/CfOM8h3JsdmFRa4KH/P4mQRExf
CQdUda7q1278H9LOa7lxJQnTT4QIAAV7SytRNPLuBqFWq+G9x9Pvh47YXQlkkNFnZs5czYySZVCV
lfmbdQF8J2re439Uiv6L3bVHpZBR0lBWjkRn6MVruh7W+5JGujnXMunCTJ1CuuOIbMmIhaDnMaVY
VK3D92fKEDlUut3XoQ1k9D8gqL+HGKfyG9K9LgxTCWql2Vflpumvqn8ewShAgh4P/1ZH3sHPP581
cmgFhVHv7SrdZFW5M8r7ZPjnMSgyy8BWEkjSHfFdOtSBlaTqOiq/m8BfWcPq/HYagevf2FqsM3/f
QEzHhKqlYZPzcxBK24d1rSXdXmscGj1/av/34A0bR2sg50cX6BMng5nwNW3UxyF8j//9twWxPE3y
ZTfu9raSXMf9zkbIvcfLVEYmUL5kc3X8KSpQ2GEOo6xnC6FPP0XkMm1oDv3e/chAjFsXJu4EJQC1
UiwX0KIZ4e3W5O8DFUuisOByrIFtdV20wib1nQbqLaKSJBi9/Bq4kPQbl6dl+3R+1Y4/HkU2dBYP
2jwECHmys/NW0PmI63Zfk5vhFFpo7xqV4fNBTo4Qqyl8u1QEZDEqniwXqWsdBWm/DwopQ9JE7uZ9
IRfc2GGlbRtzMF4bM8q2RpoXu6oYqke1LesLH8CJoUL0MxVo0XjmsWl+/gios9GQ6HW9N4v20bLD
fd3GAdiz/Pr8aE9sl+9xxESBCeZ3CBCkrfeisb7kvnjJA2lxPsTJoagyAngwZFVtuv1DJcfmWc/r
vTu8V8JaQaBftEFxwf9sXPvJFz2yX2GRcwFpuDH+nDC3tEpJsbJ6H4r+xgy5slGLiRcaLZuoKy84
GExl4cbzA+oiLyh2o82tN4752yft2A7FPrMr90aolct8FDmVwTaT8Lnmjd2q3bI2wICGB6us7LU5
aMk+ccro3e98FCZ8byDtREG1rICAZaUvXVjVcXdMJ+P7z5t8KGkpwDt1TbnvKUTYffLBex0ISrIZ
8L/TMtgkvb4PZPeCzMqpNUBen02DvZ+K1uHPWTGVRon6oi/3dRhQXWDq1bxZdq2xyzjEz++qv/La
0zHiVqghEqdCtZoyL5NWhLGRkahm+ePQfo1tBEHL7dalTyRDj9UL8tb8t3B+nw984jRXvsedHA+F
Kkm2V4Ol9ntXpWWgPJhuf1uHUbNwBn+fSs3L+YB/6XXHI+WwxZFZJ3OYbO0uHCzaAmW5d/PSnHVy
k2+jEFx6pFJTjbs6uIlaSdsgvuKQdJrePG0Dg4qNpM3LpP4vJxPsYOh6MhynI5pjlUdx1HhDtS9a
oHoNMCEgG7duBkT1/LhP7abvgSZMsM7nGuBDrPZoPSn0tqRIotDrzaskuXBCjUt2NMEQ9sjHRkkF
a/I1o2hqKp5bVvum1JVnagR0+ZpO+zw/nlPnINxAVJ8Rf7G5XH5+HY7TGV3Tg2kahnzv29H1YMSr
ergkaXpy2lAn0eAjo2A4vTk4gEvLad1qbzbDtUfjhJbaPMi7Q8nZe35EJ0PpQkfyAGU6a3oK1orf
KjgSM2+iAuOSpjeSE68SNe+Rl9IuHPCnzjTyfvRKcU6E8jpJ2ewgtOMBl5W9Geuw4KRd0Sa3rYCl
YxglWMu4e+rz5E5NL6Xsp0aJqYuukfSQ9E4nNFQcvepVu9wHoTMHpAHWJVgV4W/fai/M57ijp/uQ
vM1ExVMdSdiT87MO88h0Lbncx9RAwX03kPGo/CYSPeZIt9cpQj3rzvEezi/jqe0/Sr+Q0JsyT+PJ
9g/tYGilnLAhf77Xmz150a/zIZRTm99C6WhMt1HXnCZVZUGjIVJFudeGZljabTIsHeVvtX5sWZGP
L3I4k3PP6gyKlab27OK1tOw1c1jUeSIopJl0uDTQ6mFWq//+/RvCsgzOM270owQd4euOUi198sSk
JO94MxfU4fkJODHHKJDBo1WEJWSED35+/KUO3MRvCNHIlNG+lOKi7+KYqU02z48Ik8S8D9oyaKOY
wk23yjLq/VRsGxoKdvlQQKpq2ucgf1bbZnl+YCcW9kfYyWcZx40RxwZhy+w5p92BKccscJ7PBzk1
exrfBGRnzpmjxEJ3ksQuxzu361FWT74U+5Li9IUI5iQPrlVHw2O9LveFunX87aVs5dQsfRuAOVn+
opBsxxcMIKc53gUAW6AOqcq/87UV43uYyR7wyyyOhUSYMtv3Poi11IGVCpGvegaQSZnTnHfyCBEf
LtzVJ8en8gHZXKDHDvKq7ki1bnnlXmRxv6xTMMCjWdoWJe/sP3xJGA3q4z2gc5VOphIbp8hOFU4r
2w4BiGkwAP/LaL6HmEyj51p5okYt00hNraTiThMpy97P7+kT1wpWw/9/HJMPxyltp44NcnS7e3F7
eqTGlaY++eHH+TAn0tUfYcaN/+2lknOeV9k4Fpq+vgkdd07N2y13QXXhfj71BX0fz7hFvgUCpIzK
rgxYL3b6G7lM6aNdssQ5tcu+hxin9FuILtJjXHGYMgPKpZv88oUyb/x/NHIb33YG2uXUGdGQIdw4
o9+iqFVuejnIwD29YH2jtxavSPSslufX5dTyow9hIiInRmfryTamYeHEhs9byY1i+z7TTW/hlJYN
HD7Ir0zPFk/n452au+/xJnu6tszc0kM+Gyv1ZkH7xxOPEbCW80FObDZTM0zSJJVLnlTm59RRVbdc
y6UOnARG+VjlhoFpYWpdW7iSLhowonf4jVwSCj/1EjTJqA2NgiFSv/rkS4qVqgyU8UuqGuu+8Ntl
HXO4Vs06N2D4KvU81OtVQEpV+9u0/Tw/5BPbHmqYgjEaK8n9NNktyOknzhBU9OMEZmawqwK6LudD
nNgqhOAfbkAN74/J+EpHkfM4j4u9p9ibLANSMGTbGrhXll2SFvlb75lkEVha/dWZRgAcqamfK6j5
bRWHblDs5TK7LqA0+WF0m7rGUhowqrbe0QaH7F0/VWn11kQJvG6b3q65sYEEgaZwJZgO8MYsuq6u
C4cxvI1BqBT0tnpA54lXL+oQ1ctw3nbDMqfVVRu7pu2/zs/YqUWhaKYJrgjeiNN9GLVGSBGcJqaV
QA9vADNgv3B9PsaJZH0szP3fGPokY6CLgLNpCeEFlV3aHrugJ/HJH7wCsXo73vnRhfP17/vwaGnQ
L9RJUS1GNfm4whqRcWSd831s1ervKG71feXbCdjjCpVdUjAw/NqwdEv6j7kN5L13wadmSUPPOa/0
hzzR40dJmKM8a9xoiC1JmIk1tnKvqdUXWt+GOyNNB41h9lF76Wg4tYk1JPXZwnhkKtp4Pn07VQvL
9QZP1/j1GvRNfYQCGd4qceplpBr/ftZx9hCDt8aopDnZxHWnq5RlDbhIATCVsptRrpsZ/tv5DXBq
k1HQJJ9H84+W1OQ2amy8NkyX9XDuKn1nRResSU5NGNWVMds1/lqX/pywPqlbdQhySgUQqj1YKx8U
f/R2eX4QJ6Kg54crH58DNYPpEz4xIJRyXFKyyy2o65DIa8SBtT+dd0lW7sT3MroLEowcnmNssgEQ
mA6TPHLHqn3yJ1YifaaIYlPV1jaOJWcmjcIIroNu8fkBHl9Jowgckky84E0eoJN71jcrG8B4L+/h
PwQL8Bj1orfxckKnHQQLuu/Islw4r483xhiS9h6FUEU7sp+LkDTPpSSS96jya0+Nsr4wouM1+/n3
J0Pi8UzikvH3YyStZoVbfci9twels4j84KpR1GXjBks0hqAtofCTPIU+nBYpBlH56jbdXBs4ojRr
Maj6VeU9i8B69EJzFuo61OD0zalwea2URSb1t5R3krkeG1R3ZOVpUPRVX37YvCz6DBAjaAUPQAwk
56hzlqXQbgNHXIGVnKfScJs16J/EIVdwju5Kmq+E39/nwpnlbifmsqifvCR7AEW66AD54tU1kzwN
/R6kHNT8oUVjx/OHdYNQu9fIELWBOuXtvBoZ/4U2K6xoC9x5U0gjwqtvnpLCuAoRWEEoaV4CZMXV
Z0aJeDOiT0hWLvT01DFf+nkawwTXqZbQBeCCOSpHJYYVGGELu7WKejhjMAPMHNkjilH5UyUhnOF6
qnLvd/E4244lXjMfDIys1OVTLwl7gQcWTKR67Ri74b316gyfNN8Kd7ZjJPx/wSXXdS2v9AzxgPMb
6Hh//v3F5Gl4VtMFnewfSatTE5FUY9dbEDFeL3rtWsffnEF/G2VrOjEyCfQkJ0JNqvf6FP6JHejr
yjOu1MjaVM4vgCk9wq+p+aaGN7F1pwDiNatdWN7KFqQLEHKo2iOZBuxbaZedEYGvDGeqjNKK8eC2
T5bxPIKv+vbWEJ9GIlaZnM9sICJS+WmWAmJohhL+iLX5CqJmrnW/5ey5tNtVgcy9le0FjgWq9thj
yRBpEihRE6AxEgH9nyB/VPVt0FzZ9pMd3TcGSJFRa8tf19ROUgEtJG+XZdsuwiqYe+6TNLz6HR+c
ePXcCGIiykuBR8R7F2xoHH8WLQPcqN01lgGdjfB6vEjlfoUS6SxyfuF9CfjQg0373ghvFiFK1CLN
ENf1Ss16tCS8h8qFigeEw+m3ihE/9R6IlQF+X6EY8w6/o1ag+QZyBkb6qsnLReO44D2juaZnNwgt
rDS5WqB4Py90m1sjn/s1wgyttHZscJCgPl2AeTkSQ42v3am9dSPZyT7NVFR2gkUL26HO3K0USMtB
dAvTtdGBHh7a0WfBbfvrDsEjOBGBA/isuo9cJPzTctkjpRVbElOFrQSyGJ9lE67cSBmoQ3jX/VB+
SrZYumiqz6Wk+aVp/Yca9Yg/WcugDNYZNN1Z4rTrLrNeVKCuMw+FnnakDcp/oGYvq05/MNC+TOXb
EqAhdHJsKyCAaPCqOOia7KFS8bNA6yIZnAPlFnClHniotIPvE1fazQjm0Qf74CfN3LWlX0gIXzUC
1LKvffhV/lCb3VITypssmVB9QkwbggVPJqgGH5ncLCyYykP8p1MdPs21abx3LjJJ/AgLn0P91cWW
MpOGG7ORQWF78bov25XJ7hh8TtOoKFeOp/ps2AI+eqAixWDM6+53Ubrc7w/xSL7qdIjvH57xyC+D
ck2fNLGu0wxMW/MbuZWwuW2Nt7L7BSG59J9dEHnBzuhfc/UDjhVA4J0+PIlRIipY1CY6CiGUzdZa
WlnDIV4sZf8hVB6URiw1jFAdX5/7Qbnx/JF4+inFFURJBIrgfsjNGzoD5nCP7GxkPpmBCXAbKHk5
LBItm8leRvZWArWWV3FXXtmiXerZZ1g+QNmYB4YCG+omTLsVsPGtl6nzCAhwmnXLoXpDTgJ7FKDA
+it4KhWeXY5LgqX8cbsrU3p3k7dCh2dTb23P+a3hK+rQ5ArNXWE+SbCVsRCGmXWf9NuoexL6gwZK
3BX05slqo/6QJ8WsjpU7xXDuXStAs7zwq4WQ5YNrwvEPB2PrFvKIUwhZB/lOS+SX1i3mloyVI+wB
JUHITp8lEqze6CUfDqn6VLivWY1AHLoKHrpxyvDoJ/kcZP5NgJaE5uFd08gQHzn1DYgeDbojv6WS
cSFSEyUIaaS3QXHvISADPQWgGeSYB0hNG5WzTvV4rUovRQhqL72R1Q8o3ob1HNpvoV8u1HppY4ZU
mG9m8gt961x2AHvetQ5aHp7PrLK/oixHyalahKUza82rGOYrJ2sOAq+XX5RuK8zXtN8EBVPXvcGF
Lo1trNaoRvwyKnT6Ymcl5TjPNpKBglKCQJR+pTnPg4IcT/aOGTA3GKoCQNlweFh2EGrAIVw5vByG
GJsZ/ckIE3OmhX1GA9y+EdVKd3YpIHgzfFejV4i8M7w9Z4aMED+4EOGaxSb3g7VRO4uC3sbgvxmQ
QCEEwfP75bdPWDYiqu9+WHKCRJfVrZr+nfUb5n6qbDtD3fdF8hqa1VatDDHLs2SVKTdyvA+R4wHO
uQp8r9h0g0lmCVNCNq96YOZmjkvNWHltLUh/AdyOt7q/acZQ3ibUXqPyqYYWr8Nb05GDgr/rmq/o
Ts3iQpo79q1WPzhcPAYmb3nxKQXmJodOUWa/QvfO8Q5SW7xTNFy47KxYGeZp8GAYSNnl0drobmWU
HVtSplzelsMA26u98FKgu36UjBiKTN9SpmplmrT4fr4VEJzOHBT+9Z1RmPC5vaZDOrGda4hjRMOn
qd9bkorTTbS00y+ju3bKpQojIPM+EuQBU1K8Bp3yzN4JRAM8dbjpAQxqrr+Uo+t2lFnD8TWEkaMA
c0lsZ2HDhvGr3x26FwP5NCrzt5Ra1kWkLxI0mjR5WTXR19A7V3wdc3rxPgB40/PXvv1VJ3eoTfjK
TUzTLvFfMoH8n4BnFw0e2PG3QI3maRev+vqubja+/2QlkLXJMu0Rp506MzTWQIvOnfLDQGzRfqAC
s871fZYsdBmNO0fMDPEicmTkzGat8KlEdbrQU5Qn4S2ovgO4PP8ILG+devqyTBBKafPbXoIc2PEL
YGDu0/LgIIO8LqG4o430gHiiYsJ/SYtVUoQIEGVosVibQVOQ34bMhaYNpnGzUmTrBgiuGYIOta57
TUW1byP7v7z41qpuZfVTFOzyhLwC+bjBwSleyoGc3tuO89zEXKVBdWNIpBfWIQfYb8EMLmEOld3G
g3YBbhyC760+tJvAYxtB30a5rvmSMFBtn5tio8Hgt8t7CHR+8SzwVE9sVtqYCfFmganOjWJrFhKA
Y2XGcK97V9u6SSavdbn6aMJgjYToY1dWWxI3FFKimaO8N8DlNZ4GQybNBgmdnOIr957LdNk7a2j4
tfFiazci4WYLo3cZaRAR3+V2DsVCLE351YC20d4GgoCIpUFJRlUyQpMpjxEibVlSdV+Uz3n6ogb3
Rk+pCRm2ngI1Ud3OOeg2JBJtIUvWIoAVlfJAFNVu9AeA6lLqSHQiIieFv/riLgW1FEvbUnvOPS4C
UqtWfjEgYXocxK5/qNOdg8hVE/2q65eYG6Ub9Wi8l6q8deWVBj2YhPFKRN2szRKm6tNth7mFwJkN
KQGVdS6akS+c+lCSAC/dZdlNCskSQQf5LuPwdoJ7K7izvc1QuuQDeAp3qArAsxYx7eK1jJQEqq5K
gZma9KQ7973xbNrLwNtkw8GCKyab95WGQ6y5jmWedOE73ulLC68di0upCFMkw4or36np5pBaNS16
rrAUk2SXFORDQwWOfyWMeh4o9SzpH9qmWQyGjsXCcyu9pqieiAPveyN/COxb2b+PlJcwf9IAEmug
ZdziGUAbytH7AOUo9tlcgeah5GQ2wbOdHgwJDRYLTq7pLFyeasgEIJmCP5A619IUOXIxt/hcYkrY
OuILHY82FsAUCC5y+jtw07lgdGyFgHYbqb6gcAOJ+NfIiNG9P+ffNmMV4eezjJMQPKfMIQnGYgo2
8yILWIDfGDt9ZP84o0CXnOhPmlVfqDGdeEQpskWr3gTKAEpvcuTGSaq0ZdjoO02y35U0fUF/5fxQ
/mKaj8by/0P8BSp+K5mRZURV2dX6TrZLee9oqrtK41Z96ZHYRP+vAroq5dJ9nQQIL8Z/hGytk2hR
Q+xwui8UEioyvF1ao2+El5ixx1eoWyCP2ouyWdrUfFYtIM+PzgihwDo5egl9HF6oVYyz8HMIlMYN
8Fk6EC1cK8dX9LchhH2Yxk0IxsXpRiVDyxuKbVGo1q2AfjBrQ5uaj+9DES2zsNqkRdVfnZ/E42Wy
FCxtQI3jR0vnfVJ1kos8C3U7VXch1afbNJW1JeuZXOjlKepxdcsCc4PZG82cEwL9ja6nWNU7WH01
vb2N82oVZ8G20ADDA13fIeXNDavK4hohfyj0g/zget6j8ATNJd0frn0DqzyQddItbdR2Kzj4Vpi4
ofMGt/TOTfRylkmUeONC5RrNzXQRyGV0h+2fDgUEvZKkQ6qyQDF6jZAtT5bS++pdXlqBHqOI5UP+
l7omXdZFdafHCHFmbeLy0/SvRg+qRVd06kL2VATrfSfB2w2wqU8Ldjl0nb6R4t5HvwnaeJFrH3Jn
Kss80owZfQQdHcHmIRmq8KBVVCnDalfF6afVFehYUyNZqpmQPxN9QEjBDMtFRuspNy3nKvMUngPR
wevCWz7mu0AHWVN2uURaK3/KEfqrbmVLm7KsUBF01G4X94h4iFBmOCm0WETTIAZX9R0/uL3Sk7De
eML+pUb2ynEhafR4LiNbAFPW8W2XN7ujQATuEanK0DgxcsWHSFvh+szmPZSN0z96km7MvEj4NxzJ
PCvS9iMxtT9pDz0u15SP2LTbpcAkb+ZCtp+3jveS2EA5q55D0fPz0aMJg0GZ5zzrRCUs89CB1FBJ
3PnCeNA7ZZOYKR536nPQhhi5+ogPZ59pQb6BHaDqlr/aUgRI+pI1WzrMNWlkxHoturznv4rjCiJg
QsDhNo1Hyr9TwJuvllZj0U/YxQgu1ocmvg7EDbJH56Oc+Pao9aN3hyEeuemUs4HCVp653Ay7IL/r
k8OlXtXxUQ/8XAfAryny6H08qfK3DcqDuaywMez2rzINtn61+yIb+T9679IRJhJAbN4ZFp/+tIYs
AjU2O1d0O6V7QKOLN2Zn3rSXcGYnx/MtyuSspKOqZO240dWUxMFOV5F483OxOL8ol6JMZk3KvbBP
ZaLI6Z/AX8MOkuWX/y3EuC++HfqdisdfqBIitOdutyt5O1968hxXGMcVofJKj/6vOcHPEFWoOUoV
E8Is6eyEi9r7yKt5CRzWv3CDnTjYdaHpIyLPVlU4HD8jZUpXD1WqNCjfeMUd4N8W7rznwAJURiVD
u96miSFdO7VwP89P44mPlMjAA6jRjknNOAffpjFK00LDL6jZuchAUkq7QkIYWUi01lEhPR/qxHRC
51DHf2RLV6zxp3wLJeuD1sfAXne+A8Og9AtnnWRZ/jv27O4Blbh+qTRd8XY+6ImdCOhwbHABpsfk
bjI+4XRhndP22amthLYBCsfLrEbKojHx8zof6sRJpBsUuq2/+E26pz/Hp4uitmw7a3YDP+chtmUu
J00ZLnxaxqkwQMPJdGhwYQU22StcTa5FZYkV6wHF6ohIcTdQnlbomh8oTFPrqHz3ljdJtvP9LL+t
VTN5tIwu21aI1j936E1fV4PlbxwwO8vM4XJJKugSiJQF93Zjo5U8pPUcRihPsAxROzsD1Mx7JXN2
vYQkQSzI0Ws5kldVHf6R7Qp90iSq55mNpGhquO1VK3s8CRskfXQ3DpYISq7jRmqvIjUAPW5sHQ13
PKFQes5QCz5kAcoPWocPA6QGsQrDmJ7x4KkLNZf06zqhtW4EWvTS+YLXs95BAM4D111WmlJveiyz
l2i1WesgycODnNRoANQAKb5qDHZv0wQlFUr9QWbNjaJs76rAaZMLW/vULmPZbfqzsK+Omh0MQh1k
PI12WiU7O9nRpJeycxK0JSmLnd9lJ5hDAFDGXpBgG9HhnOzooXAy4TVhuyulOlkJhG43ugqjvmot
98bosFREakOgo9QPO8kMqZC1vG3P/4hT47VtBQgTN7wOIOXnVo/URmkqv2x3wo0eeK257JHsK9Eh
wJ8PdOLMoMUpZIVbEeTf9KVVK5En9Jzr16MoGeBBs7Cauz7AQ3V1PtCJEf0INJ7Q3w4ndLZr2wHC
uuvQdy1szNG8GFWc/zHK5NtNUY42kWwnmxiuUukLYQK4uv/LQHC++jmQWm8btEMZCNItQ/CIuEV+
KeU6P1fQGX6GyJKIjLIkRBgvh2adSu/yJVzCOBGTJx1FRmBWLLwKbm2yyRE+qhxoKs2u04ZDG6Fx
PQxrizwl8cQ81vPV0Dr3Ydhf+I5P3MMG3XSoBrIy+k2OI/+2C6zSlCxf9dtdCuU06/94zVMOQVrF
YglT1FT/+Pe1gmys8DXbYK+mo0R6OLelSDS7driTChW196XNW+58kFNTSQ4uBFA5SL/TGkIfSJHV
mU6zM0aped28RZj+revDm1BGX6MW9numVGsraq0Lk3kitTAskEsW+sMYzU5Ba7an9FrnN8OOFjWd
x8Ogv7vITVWJuHBIHAVSWKmxRsKbhTNieiMaapzBc8uDwxBsNXurJU9O9Vpr8X8IY2DeDPlMsZnJ
yeZQHMz+QkPHwLl5VZw31wvmDgWrXPUvTNzRocd4YNbYsHk1iJnTFQtMC1xw5PiHFgWPQBcbTsG1
hrST0MQaIdLz++MonyCapYNbkSkxwX2ZfGp1Q7HXyFH86/Gd5zu70Dc4Oiz487ZFCsaHfKKEhcB3
7ds+/QtrSBa5GT72Mf6kvng5P4q/cKsfJ8YYx8YPa6S2QE2erA5EazXV+sI/hOjHW+VN1T+44sEP
d0597xtr9PiUFq+EBL2n7j5B6Ol8/JPDxKeZ1QIRdkQUdOSoUQOl8g+pZ3zRfX5oqUCRQ+Hj8r8F
Gpfz2xEViKpFCbL0qegKpLUpmuqvA0XO/y3KZDbVDOry0DREwXY3hPS4MbXbfw7BlhMmOENbGCzb
z4GYTS/30cBATEA5doxEsfYcFBdqZic2N0FMBeNKRCOOTlgpNL1acKYflOjNMZ4vrfqJkweGgAa8
hdoaBN3Jt9PZspzzpggOqmN3Sz3FRiKUnCFBrZU6qjI4iAD+h1lTORQg+Y/+o5OFaWPLHVqFs6G3
5TnCvfPevvZQID4f5eS44CmNpGMmbUp/MPRcyjp38A8JwJFau0u65xr7Jim6sAeO7iauPqKMjCj+
c1Q41WIkLKkAhocqVIKVURbBKrONdim32pNlGzm6MLY275qmRJ/dHZbnR3mcSo/hYaNZKlX28Xf8
3IJSnsMrwoj2IHJvqUjaGmjhKuxktOadrJkVur4LjQGhsGSr1n/OBz8+MCha0aSBzmLqnPST7S/3
IrJq2UcS8g5F7wh5+mB1PsLx3v8RYco2SpAq1jKDCGDkaM5GyfCcmyJOL+yVkwP5W5XmfLePEMOI
hzrCU9z00GGk/burvwzr7t8Hwsz/LRsgmDBF2ja1HeVDkWSHDlzbPK1jsAI2Puvnoxwj/MHX00Kg
jD+CbY/e76JTg7BQigyRTjwMZBWsgLdMbaCLT0mgba1BWXi+ch2iKNjSbT8f/WgWgfeC8uVfkD/J
PydbsW8NCyF9ZTiUJbioMpBKrOWKaDno8J/PhzpKLyahxn3z7QaRgtRVYgvoDbX6JaZci7i3lqAn
Y3WXAlo7H+wooyYY5UzgxXRoWJXJNsefodRj5NMOiVE1W9saurklmuwq7pxgMdKfFlZRdNdeiBnY
+chHZ9gYWeXdSFaDCfS0cotudpWWlTM6maCJ3WY6mrHx1s6CzzTP1udjnVq977EmU5rnmXDM1pPR
hLLnIlB+62265ln8dj7M+Gd+5Dh/h8RdKcNCUY/4nVLmFsLnRDrIZqfN4pKCiadXFx4lJ+YNj2nI
z6hkgaSeMsi1DqGJ3umlg1DR+38Ji72oPsrA+/cNb0HTpIuKfJTQ1PFnfNuFIq/CvG4riY/aq9dx
S+MsN1sBU8kTF1bnxIYHl0JyTBLKpE1vs0qV+kQB/32I6hGP8taPkBznARODWdZcIFCc2AnEIh9A
vsEkrZ7s91A3JOjyDMuPNgHYTOepri58vxdCHKmp5L6ka04tHUbXm/C1Ua7r8F9PXNSvvo1CKD8X
J0JlS9eKlhmLVm1CQe7Ct3lpCOrPv9+bWpqIilnSkzfIWujxRrM4+mcyAKMgeYGcQ71MAUn9M4rW
0RqkLeccENX3OF8U+7atrnvxYOHIVFPDPP91nhoUxV/B/WEbJppSP8Ohr0jV0VGBlCBUWYHBDUOI
Wt2FpTl+6Iyj+hZmUqnqpQZuekAYuSny20QOliGaKy3a3AcDzM66EA1AqiotAD6I4Va1sa7q6v5D
YFKaUwe9kGWcHrVhqaplyqRwk++4Q6S3HEzHOUjRe4oHVBfPiv71/MyeOpI4wcf7AyoMSdPPmQ2L
SOvLXrYOPVWE60cH24ALj2D6LPyNydkKJ+3/xbAndbPGS32tBN1wUDtLOfQR7LHKNq/VFDAtDdM7
W42gg7YhYpymvQqbApO2jJ5wEMZUpSzwp24FFCjwjJe009O554ldODjSnDfjWy8SZ45EZzyLbPMj
9/ApsNu0AeumwJ2QoShF6HfquR2AnXDvPQ+ZVbOTsIPy0DqWm86bZ666lXratbbt3DmRe28YY/mt
RKegHJTHMO8BmHrNZ9J5OAW1GD4p0EnrWEf8OqBrjAxluo5QOLhHAFvb1yZOGBC02rkh43miRa53
7fXiAM4Mb4ZEs+dKQcavSzl6pjJ6CbrFbo58BYfnvnk3G0OhrD/60Fh4W7o1CqF2GGmLMFClZSnH
6VIkAEZjVcaKU/bBOVlughejv3USEFiO2366Jj/LNdW7we/uKVvqMxFpu1QrX0yvAdmLaaLwAQCE
Kt0NpPezWT0UFvxAD5gR1rKZhqWxbrwXIQhutTXbKxk5l3VgG+nWC40PZu1ZibNNnvKNRGl/FQM7
mCW680vxwh1WVICXvUZFbD/CotGrcDtF0wzsG/MeS2W2NjS003CGQdfA7f0nj9HPhhYcdukBg6AN
Ia/zIauWjQj0pSA1npcZfhaJCkkGfTJa85ZUXaWF3iCtiZQw0BWEO41AhkpS7yQlvCvYZnjrRXtb
zjgr4h6xcF29D434Ez/npyBWBK4+6nAlyXKGTdlIBijBNQ+yNaDn2B1Yo69SKX1+uh8t6zbEbgRM
NBzB8C6OumDhS+Zz5IO4sofkT+qLP/yPX/OgdufRIP/uaQ0B6SuDqzq2pXWICMjC9mAlGzaPcqdk
NGmodKvWqdAc9qtmDeHfmfs4H87zHICyrjqvSLEkgJnhptid0+HDrN9mXW3gRGdqS8/gQ+o0SZml
dfVpNynrJvuIZ4/ml+HQpotB9Ak3WPQQo2cKjlMz1x2O2jMrxjatHsp3v7LQYdRHaoLJggDwwEHQ
0w6RRWos1WLnI/IKNr7zZ16PRaqGY9qsK2qoPZ3Zb0Vsx0vFy981nzqu1cR3yNCq/ODhVk8hT5Uc
X/tUCVG9lBiuGgNKzEr5yggRuK7BiYyes9rM00x8JjHboDg3M93mpTSRptf91p9FdDGZHU1ZODI+
nRFC3Fgz0lYrHUAVMUL+VcNp7JbmSs7SaqUGyaUi76kUhyo5Wa7CjXekVxBpnt9UjmH9H9LOazdu
LEjDT0SAOdyyoyLVsi3LviEcZOac+fT70Ytdt9hEE/ZgMAFjgKdPrlP1B0eBuREK40eoat8op77U
BbauhfJ8/UBeiOqJqadHMxm3S/Z6H/A2oaBnOb7iftbkqgAwq97VuvQUuD1K9Z7yqU7b4/VGF6Lf
31gMcpVQLi8C05xlHLVx7TryV5i/6e6/fX0WkpSKNWZCxtf1DF433AatWcmELv5+GHvUmSR6ME/d
eLFZDTrvHscNhsmHXnlKQrCgf98N3rBkbqjLwVOfvSNNowvHlhKoY43JG6D4XRkGK/1YuvGBKqCI
NtUULsiOtcKJFiud61STBWigfABeYJcQsa73ZLEZFtnES+X1OK/cUz51MUaWLEeSMW9ECizSwn08
Dv8w79pZM7NwKgy7Nh5a+Dqj4QRyAQukXIkLl/bmeQuz6KVOlA4YFC1IiZN1NyCLlf4+77ZydXd9
xJbCpLOGzFkIo1WaJYwCDTXFvZ54dubjx5T/Uv8eqkQIet7QLLAedbxKgmqwHExKIcdYO2JAINNO
i2nk9S4tLgJgyOjYWmDJ5qkfrsZaNuLecoaJ8PBEqCWsyRgujhq9MWTyxGR/Zp2RgUjmBZJSjhup
G09+jSbr5SzcSBCBrndmKcSkpIN2IaBhndfh+zBWbwe/lTrPcpTsIy40EdhhQb6vu1+x8Or1lq2v
LYi1Bmex+cAjxSsCGgyUaB912SbPvvjhuPH1RzmDC5m9BP6KaOXiYj/r4+wRhDuS0pUDTRbYfEbY
WojJi27x3MoTSDvRyopfXB7kzEAXkrpT5gq7A6gQkflznaElwg0/epqPW8za5bq4QqjMT8UKVok1
OyIic1SUJEDTWqybTT8Chcm/ela1N1dfrEtXxHRBsA4BdwAHe79CJKGNBEWkpbwUbdncBTjiXV+D
l1lO9i4UeYrrwMopJMwWoehFbodMk+7A1X4Q2vBzqWIYVqi4qugfQd5uxtH6rPFv3x9/Rr2wdkEt
TBlVEbBYpk69Tpunl4So8zQpSHSnNKBdFJKEbdsQSzvdaKXd9b4uzBtNoQYh6gRFF5XNiECxyciX
wS34PPZHrzOIZvWjBGbhHxqiS5O8HWXI+c0e61ZRBWapO1kfv+ppfSPGnPKAqE/dWDxfb2tx/Bg9
UHQUval4vl8iriaEnTjUukNcuYmJ9DDUfsh0jJCut7OwFKGdU7kFngCqbX4sivkQkpPH7wKzKfwp
kiDaaYQvKzHd4hRxsAPxQEVFngtJd2IRVdkg604V4g/lKnsBGogl/MBMdqU/S+OGtPuEJ0HTGTjC
+3FrBgvtG6weHS+UyVWMLZQlD59JLoWV1SD9TvLNcgnsMCjpBMdwVuZ7TLGaSAy0TnNK081OWYBI
LLp5Oe51wMMDmKCl+aj4cAnhVsunyrB+GENdbMJuNF6CKOoLW3Qlf9vrFZoyVoUTcJxIAoYNcbTN
1Ky5oUQl7sQqKfZREmobQUuNFIMv07WRGZW2mgoBRtaFCVEO7aGVSuURF3P4a6gH4B4Sqlsd/cNj
6YvhjdVB/7JqRThohqDtZYFfklSgP1WNspuBGe0Pv8dw0oNX/SS72EynXjJs6hxPAhH9h70r177j
ZpOLWFd7u8ES/IOb0LiXjFCgwe8/W5QTb2rZA+IiCBL3q5HHX6bACy5XIz/IbiHidqIDE1H76FZr
RkD+eqa+1rLEs9czzE0epoHdZwQAnhaad13gYqBSiFZ2l2Zacq9YrfaJiyCAlJqnP+KoavYcMDic
DH16YySDhd+2H7C8JvtIuQ1uYr2uN2mPU0SnIOjQmPj0Cmo53kFsiLcjc3FrSqK805TCIFVBQkYe
hvHRB2MIAamPDm7UQWtsu/ZkGQ1G3AN+hnHq5ntXSt1tz+LYdoKCP1KAPW/UT8TgyR0lLxRlH9bF
sGnVGmlfY5i+56OsK+v9167PA9gbnrkh/g1us8zLHww3NT4MYgifoI/8TUHy9KYFDwXRgCMAq7bm
oOVK+BFxaqw+3FCD+ze20ie1E92/v28t9CsBqCPbpJjzJJnQxELoVa3m5PpbE8Od2FrF29+fO+dN
zMKxPI9rpWc2He2+gsQS9GsAioUIBYgGPYBnSu1+jvHqQreJAz3WnNDw3lp0xDZuhuWcFrVYwhTD
qxJ6Kw+AKT64OA6QqeDdp8CumQOHcqNN47bWNcdvrC1WNVo3oC8JoBFOX959bzA6vj6GC3EfZfU/
Dc7iPgUJJEEwNc1pS6dMvvTK99R9DPyjppzMIMMkcu2mXTpczxucRX3sRc9sBBoE14jEBLkjTd9f
79PSTYEOOtpr1KZAPc+aCAoggY3qGk73q7dg7UInK/B+bFeaWeoJIDiU+dBgmObr/TUReTLwTB1D
nlb5KbkQTBFWGfRmZYKkpdtV09EUp4qnKRcOHb0MXAlwr+F4wKp3ctnFh6TJSpgM8o8eLNOd5SrK
Z+hP4aatEdVxi9xE3SFM92Nk4DcZJ7hzdoP28fogL/YegSbqflgfXOB6tS6SEdlhkDXTzsSWswZf
Sm8lBF1sBM1tiGhQHS5IjVDl4rSH6e1UUllBoZXjo6zo4U6JkN243h91cZxNKhPYrKBHMwcZeeTq
I38cTcess+DUFBWPEqlKUMxPws1oYddUN3SwTvGsws23RDEibG2APBhW9Wb2EMtBg7RGFuy9oRIf
NPQA7KwMpR16zc0e4SEozj7YpVztlWPsj9rWIOmyxRJTOGY5n28yS7/z9Eo/aPEQH6Q885+D0c93
es+d542w5cSkxvUc9Ga/09XO33t9ytURqtZjHfbJjRLoPeIkmGwqdSru8cYYNl0sBDjhadIKuHzp
bMSX5v+Gay43p/eyMsSuZDpG5sGD1kj16pj/ga06hEqGyH++dlQtLgZkyhUdJepLCGyFviqS64rp
CAYeRHn2UgX1x05J1sCoa+3M3nDUyqKEp5vp5NrPAZP7MPkwBmvIirVGZpkeXEDNICVqdqr8RY7v
Kszjc79cOaEWl/SfEZNnWR4E+L1ULemJV7w0qKBI2Ahe3zWXuKiJS3vWxOwOhoY4xIS2DFZGHjRI
P8a6YMsqsp5QDvCrDU70FDO+QsX2AmGc680vnvQWhzBoBwXo3jTKZ8iAypXDAe9K02n0OwH33ySs
tijj7RqKAtdbWnoM09HpkUjaHB7p7FGg9X4axUJnOmLkbt20uNUInC2M/3Tf+kCScwtT8ivAwsca
K1VjDG6ut7+0XrjMuNQm4Or/viPOelqLKVCYOJ6mEuUXPNNt9flfWgAUjforiJH5rTkWqWRgmms6
tfQ4TA584bOHYsD1RpZWJNclUl/cm1AkZ3em6NZia7jkTzFX9Nt97a0M06U3BevxvIHZ5tUEKy/N
ejCcuoE1nNpoUyLI9KUhv9lZxw4BkgZVku5Q9ztR/4f07bvGZ5sacFvbeSK9q+RXsQ9RrVA2UfZN
b8xN4xXb60O5uCL+DKU629xjLQayNIg0ViX44VJPr/OtEayO6PSdeUg6AdkJMnipXkDqUENSW9kP
DSfsI6fAUttEYAIZrxJ7ZLGlmqO8pkP8Upfuj1A2f17vpLx0zUx5BZyHphrFfIf7huhWmpQZDtW7
gvpawmuz6IZJB6YtYU0j++eDCv5Q1bXyWPm8LP0yQlXN9cjy5cKPquWBBHyn3Qaei1t2bCEwUoqo
3yDTu9OavN4bSlfs0oi3ayGKL75h1Df4sE+SWWQKKxPfa7hmINGv9+xSI2daqVTFgHYCakKj+P3Z
lZoV0C1ac+So3g7NL7cOKO7ijIwOJfqIUSOLxwlFPnlY6fs8kbMNrEiM4UehO0kCoVBmBM0n2cTL
Mx4N4csAA3kfoe6DKhiv31ePKIeDQhdv/T4bnKbyum2gGt7kR47EUYDT94NqIrhj4uWwa4LsORcK
5R6xNJzn9aF4sf4aYv27yybwKk7rSXjzfZcxy6jGMrSonowU/bVmpysrSaLF84Uk7/+1MP352TEZ
1Go6aBJRaRnFGBI2W8rAa4Hi0n5AVh4bOKx+LhAmjRq2cezKhuN61QdJGG5p8un62li8VfU/bcwf
z3knyWXaaIaTNcJtbGFiSDT4vSr4j7xNHVUKd30v3KZtuhv9NR3ZxYPlrPHZla7WqpWELR3sMVCL
A0JequsmJfPrnVy6u8/7KL+fqrEAOYjqqgFCY4N5q1E/ZgUQkZUQaPH8mEglEkVOkEdTZ88WhFH5
xIxFSoTwko1oX0zaW0Sr6TZcuT4XV95ZQ1N3zxoKc01v8UQznVHFs97uzZXzYu37s5vTL/WqDWq+
/9oMSE6yi69Px9L3JwsDXnK8tS7sbFxzhDQVZSaiQGhUJVb9WAv/UIPB0UUDuwL469ITTVJ7X6Go
YDhphTrbs/dap/8wC7wXJ1Xfqd48z9gIue/5eqtwKYayrWd43AqtvLZyF4eKggh+T6DxL+QXqqKh
fArEApWO9DgiMWfp23+YDOxZJmsWqh9zMX458gM5iSyiai/bK9U3BERWpntp900BGIktHu8XVD+x
AH5SZD7mq+IReNKmcNNNGN3mWrxS5VscrD8N/T7qzvYFQDEhamuqfIP3QICJWOrbP4wVBT2A41iN
XGTrC0vMzDSLLMcQhyfFc5+G2jj9QxMGLE+KYAoZpdmJaFX64Elaazo+jtdVa4vDr//WgPz+8EDr
HFySx+MiTzZA7IqVQ3DpRJ/yVBMLHOTlHBTpj6C9EpfUBjkIV/hp6ge5OFzvwdI5izEkjmUGfKML
xIqbSx2ysC5NFDgl+6jDbszRQh+oH5GlaIz8aMgI019vdHERmwan7lQip0T9ftgaDOf8wefxWSov
mYf5m3aXtXfZ2vT/BpjPQ2CuexOYO6z9C6S2V9dY8MaV5VhZeXKD8LuhCS9F/HPU1JcyMB7RKuD+
ihxZAnQ6GamatZMXCSDbwJaEEsqX8hrk1ZMcj1tCl9fODHeFJmxqhQxSoRb3uSB/FvLwA9mNf4hW
GCBEadAaF835q07X6yYE72Y5wrAX1adhjXCzmJ6EBACOiBwkUKLZHIi5lNeyz9ikyaaUSDfZqnpD
ySJSP6jKtvgiZvucqlSwoUAy/rXHCwHleePT4XN2uPDQG8pcqS0nzMbiu1XU8b4ITXnlUbm0ts9b
mcUQCYJYlaTQRQ1B4WY0kPV5IlWIwfeLNHy5vqSl6Y04X2umpnC7gN1WLwqCHborRVFyFDRRhWR0
0PiUAeu7yguQPJTHp9FKPg462dA8ljq7E+sPlRIHh7Dx001kATFEKzPFa55jJPPDp8iN1R0S7N/z
1pNW7pClY+X8p07b82z0KY1UZtA2JixnCDpq+qZY9QHZr8/Xh2TpBsEOjoML7RAy7bMV1mZ4xAk5
qQ8Vvb40LOym6FaKVYsBt0mdjfVEcZcM4/uu1Eiry61LG1TVPvvK0IDKT+4iA/FDBLGfECj/JqXV
MQ7r5yBca31xHM8an53+TWpmZmShISkO2p2CilitDaijqWudnDoxX1pkd1hTeACoF2biUaEKaVQa
4DnEJysFTuuigHlSok8VIpJTrdWVwXLr3qGW1hL5Syc1z3d5oltzOczHV4g9ta4AmjgySpW9qz0Z
VrlXM2uLksvb9eWyOJfnbc2GEwi7INWNpTtoG2/JgX/25UlcGiBTOn7MU++TKZaPQlNuQkgf/xC4
cSJBHfrd0zmPhLKyW8uhoCMjd1d9Uup/CKbOPz/rmujG5Rj6fF4tInuv8Y/rY3e51XBy4Nyx9Akz
clEDKfh65/Yd7878Z1p3XNz+X99HtMDb34CiOWGQp7P27MxA747kHJQAJ7JD7UZWVyKCy630/vOz
9J8+yJkXWXxe8YUvqVw/KgrwEApnK1fC4kCRZmCqEXIkIfu+G6EyynLhDbozQhDDBNaOfl6fics7
h45YeM6DDUGvcg5pFaou0lK1AZCUIKDo28X4tecebfM7xVzLJC525qyt2aBFKGrnnVDpjikNKHpW
WwSC/1tvpkvvbNb9qqx7X6c3an1fY8VshtggPDSA8kuk3K+3tdQbUvQwdIhJ4HLNpmaMjdo3+lB3
2lC6L1zrMHYfr7fAK+/iJEVpBuvjyXFjsq2YXUmeMJh9rQ7e09Aa2WMnhBbMDr1AE9kSX5KsK+9i
SfqIy4BPrkGrNkLsJ48gBkKcwA1xm9SJdjNqgbgT9ErcUj0sbN3Vwo2ejJ8Rsve3YV94N5Xo4cgh
+hIpTgIoNck/9Yij3/hoZGx6SeqOsOL1TZlbAEtUqbat3noT6/rO0yrrhjRVuhGmlJHQoO3M5yvy
gp3xUnJ/3qbd6Ax58pZloY6cszXuPShpfEGWsJfIa8BDhgCTaNT3pux/9/vgk2C4P1xL8bd1neO/
FaXtfkCBeBfksXfXeelHsQ2/g/oQ7RTNMNvQyeoAavs0msWbViPEVUZFurHcqjqaZqbdyuZobkgD
mZtqrL/1insHQiayE9/80vNKwY2wt6tOCTdNob7UnvI8lCC+YOKbeysbvAMoIwGdE4NEdFeaR1QK
243RN9FtEeanqOpfoZt/StLwVVDGHFxUJR2RQYtvI8tqtkVBFSWRI2tXZ8i/KJn7sSnqAjgM4CGU
GnC6YHvfex6OLWMbVHek4xDocAuYHnVLOlVT6gRxstDDyQB31jKgDo6G9A+3HtW95off+wGpZ5YA
MsNW6tlpp/8KYukprL1x06hdZlsjxgthafwypPQe26PyWA+pbBvKcGqq+o5DAQ+KDoVsrxK+d333
XQxQzSd/irx3hz/AGECJUdwUYdLWf1XF9FXg0rfVgdUhV3Cz9BY5s6ZBXEQOfH+XtkNLbbp5HAw5
f0bI9zYxkErO2lTdaiMy2Cisn0AuPklFXtz6lS7fjVGAG24MHBgDPRBjefu1S/pvWhF8yIsQ448u
fsBGpt+QnjYnuNFrTqFso0Gztods9E6k71s09V1r7yldfIfySwL6LP+HLU8GfQqYUVRBU+/98RK6
II0Gje1owONxWXl/X2dkv3POT/IjSHvOX1FASFzRxxgDP6EatAMGIiaudwb4GO2wcrZclltoCgTx
5MRIxWMeQRhVUkHaxW1FQV0XdtzBAs3V++6dH5e7qk73VdKdSl39hpjSyp2zdHKeNz2LLhqvaYIe
F5knfTC/jJr8ApVzhfO8dK0hYTXRQRDtIsx4P1MGXjqq2knek9uCHxzcPQlJyK/A2yvZslOp/euA
CUTvpCqELBwZkPnKgGsoABfVvKfGqA+JkO6tXl/hgy7dBZOxEGRxsNj89b5L3tjjo6zo3pPqy5md
pf696IWnUPJXQpul2QFGR/l3Unyl5P6+nTb0EVPMYM9W+vjdxLDMriV3BdSx1MYkSgRwncfWhZxU
nHupkruV4ESRTGUPF3Ph5fr6vnzegor/08I8HSg1iUoMCCO9QjJmGOtPObRTO0uiY+qLH3gAPuul
sZVC6/V6u0uzZAEHI5IiqXpRxSTDZmqBkbtOb8T7MP6WUykMsdC43srlM4fekUC3oJKTIJ7HBZyE
SiMmmP0U6QCG81OXfkNq3471z9fbWZwnpAN4qcosu7mMeT7EeaVXEfywGCzUQ7RGY1j4voQaBs9h
ljXaC9NonsVrHIFBy13iOk3yjENJ8nz95y+AKUBWI8SMygLI8Qup5ADmkZm6geBwHshOS8Z+4w/V
W5VL8h75Fu+hUfBpA7Vs2gypcgglrXkEphlsr/+QxX7KINjI6qLKNA/juxFSdCojhtpWW+NB61ce
O7/1Fd6/uOmnSlLaALEBk2F2MWUIIyj8fkgnNTguOdDHTYnmu+3GLuacsRS/Dl2abuW0MA/kOPNN
2bpc+oGI4wW+7z9rMfL3feTlG5WAc+NNBkc91nWbTBKaTeHraNwYNRYLDZTuJBO8XZw3vwJLuxtj
7EwAmZlUQQDEqJIf7CLF7DeGNnQrq35xFEn9kpxB/RgllferpSngs5KFdZGUxe4zNk6BLqwcsstN
mBjWozUxVc3fN0GYL8PoZcEoANezONwUK6frbwHFy6n6/xbmeLbOw5Q6FnwOJsXY+E2+6yUZkyjF
eEpGfESK+BnbgINqNE+tZt4NgEmiPHjpqwFp2W5XBPoOZiB2Lc3KEl04uCAhcK+YExT5IncvaQX6
tZLJEs0fSFdkkmcXw8otuXArS5xb2FJO5hHIp74f3bgEZpyLkuAMzbMrfkpjuPpiYY+Wtk+Glb2/
1B9IeuBk0AsjEzD9lrOjRY/UTkuD2HsKcmay+CEgja/m+e7vN7YE6ZhNTcL0QiMpbNKiQmEayZjh
MQyPxc/rn5cWDno2NZhUWCKIFs2jNPKeWdWiluvocLv3+AZ4uxAp1V9Snwi3XqMKB5WSztZMmu9i
FZabsVHcndBE8gn7V/MtiTHFjHK33Pd1lj0n5disTOniMFM5JFZAEvdCMyxES6/DemBazh893dso
UNGHtjlcH4fFYfjTylw3TBuEiF2gCY6IDgZuL1+b7i4M/z55IJGRQj14kty6kF4TpThTxzQVoJC6
MSFxW9q8v5NtHXT4vwz4GtSqtwadXBq/KRc26XdS1JrfDGPsdTxiMsER9NDOkZLurF9SN6xs7imz
Mj904JJy01J2JzSZbQY1ifIkyOmaHruIYhS2gYZGoJZHA0ZpJ92O+f76hK01OP352e6L1UymxEu3
ouI+ah5Qvsy13Dasl1o+JWqzcv8ttiYxcRLVs0timIIkX1jlhJNyeij8B3RLIss+gHqyxezvR5Lk
MjzFKX055S9nHRspdrsikVeWdge5Lg5CkN63Lr4iLjdoXt5y9/59sHze5Hzxl12QZL4JSX8YbTjn
TfJ6fa7Uy8Xx7vuzgD/mKWgMOt8fcZ70wWOuXNtLVx68TmT4Jgk7QADTHjhbDKIWqW2atagQSfBZ
jC2YkiHb5WR0GMGfQqeDN7c+NNFwV1nKVsNfgIDupe+6+yKTvgid9Xa9wwvLZeKZTm7iIvUvYxqQ
s9+Dm52MyiHR0ujuW6G24+JWaBs78v1j7yUbWJMrI7A4wmcNzgZAaTNTrKA+OYWSf9Mi67Z3jZfr
ffod4s22uIyiBbcqGpzKxZOqGSREsOMBsQjhMdGtYyYZt1H4mtnFRhm6g+K2x2yMb0I5+4lszj5M
+jURsIVDml/Aswd3CmLR+SEztLqAcSy91GO8wIRHRhk12A91e7re1YUogtU0iWQiaovFyizYLXOU
OGCc8GgQ060aaztTuvf6n/mgbttxbW8sdoqDmVcqL2LO6fdrRWpNcYAFQ8ypT36v3Aj9oUwBX0lU
4k9G/9qbcCZFaYckpN1iKpYPwaaSMmR98aX/rXjAC218mNKxlteRHlUdMf+YJhGw1oMkfsOwsi4J
qkfcmzXZ7t2j0MmbUL0zirtAHLgPUJSpnSyGt475XPU1RmnE6x6D4FtpDpsy9YHqnfy+WznopKVd
wnriUKXERPdni9bT+9YACsaihdKXiuQYKUVL4w99SO1GOrZeeQRKwgzfFs2XLPK3ifEzkUtURJC0
keONIL9KarxyFi7gdFlj/CQZ1RjCrnl2wlXjQZcSJDh07wFrWzvLUHkiVo+kEvkfBX18wQ5DB1HM
LP+qyDB4qbGqxRcBJ01NG3dq+N2rCnLZP2DB8AeaHbaiLckPevjqhvdWpm5dCKnXV6wyjdV8cyoa
kSirdaIuz26N2i2MJgw1y4n4NWmY73yVUov3i+z4VpZuhe4lVWvElD7X+UOWGLygdm2Ng55/UMS9
oKZbPfW3VfJVg2/gundhdKNrrh33zUZSs02VnSrrpVOPY/+1reMbVdilpbtJoo8Jxsey9P16bxaw
75CWdRAR5LpkNFBnvTGRza79ylUdDXvU1n8UqtskusONEAD1JswR+HlTg5vU20erMh8LJ6nK0Y3v
wgQxujD8rMqhK0Faq47uPjX5Q75ytCzMEyRpYm0yjmRX5mtexdiOJ1mhOQ0uWUmU7Wof8Dd+lNdH
cLmZqQNT+lWZp2/IilHT4zXkpPmDKYcY1t3/g14ih/BvdYj/bWN2yfVeM7ZV1WiOqJ6o09jhmrz5
0lSg+gdMiVYA5czOh0rV076vIVjKoB9tA5vI64O0+H3kZ5kKjHkuclxKigBKRTbeSbBGPyY//tvX
Z8NTloQaTc3X8+JjKj+a1RoSYeGWIpNP1oysDHjBOSDYagal9dJCd7rM+IVFJNykPv+ISOJ2MLxj
r0H7u96jpQbJWmB9olsakPHZtWh0cie1IWu3TKjYmVRxd0qOXh7sX/cpiIwOmjqqZdcbvZgkTgD0
rqfcE/f+BUQ1CNAhM7MGQz7pqUxflHjlrLnYKbPvy++vX1nPhLbNi/jkp0N708hKtCvEyjtqXrT2
ZLkYP5oiDzllC1DCuUCqJqZrpF5DU4bnH8WQejGqfT71vPpbI2CnnPbb62N3EVpMDU58bxIupPTn
YXHZjVjnBajipfqD5H8r2UFBcQzlD9ebWRpChUQIdhuwaOFDvR9CMdfLImmt6KSRJNwWqf8xx4tA
HMdm5VRb6g9yFrBnicouEWXFqHSea+mo/FFotn1RPZKW2YRW/SOX1ZX6ztK6A1RMSoQ7CMzU/M2C
MZ1kjWN0knFGbvMfRf35+qhNd9i7G5vJOW9gtvBCL/DV0BWjE8/An6rqfYYZd1Pq8RGxky1l8h+y
lz0ieKatnHrL7aINi/AT98A8UnBzNIWKQY1Oop7bsvuid/m2Vr5SyFDbOzQ27Hgt7bE4bcr/tzjn
gDRmmriloESnXnpLeAKKbbHxjF+oYV4f0aV1ODmhMDGTyvw8km6FyAPcWnJUyBEqF8ZJG6zT2K3x
q5eaAVEkgRKd7HDnTiWdObiSEuZTZd7wn1Vv1D6bWMoHqOCu7N+lA0OHrADObPL5mN/ig5Z6MX4K
2WkoS2AM0dHLAqRLcPoqbw1pBVS31C347yT3cQOikjA73WM1VzAnrXJK9pxJ3cuAAbGrrQ3eRczP
qgeVhYwGB7p1kSdKtKyJFEXITkXsSXshEr2NMGoYd0k/kfP5EEruYy52a0LzS5t5sinTibvQUpCm
vp+9x30hrEQjpNVavpeEe2slr7f2+WkDnH0+j+BnBoWXn1DNDSFqrSyDpZk5//Wz81UPs0qQ0Wk8
mV+zgpdbi9f1P5x2501M03bWg1Ar40afejAGO1T4lf84QLN4Hl5/mZQJn2/Eo/AoyYfrG3/pSLOM
yUx0ctu5gOKJneS3aFvkp1oYD1ly23ewDF/D7Dntj5p8KIa1BhdONC483igYEhLDW9OCOBuupuyV
tAnL9JSKRXWH/7l5F4/piJBC4wFMCeWVFbDYHm4rqHrT2sWR05dj5hZNT3vWPvxAHfMtXWNl6Qs7
k+uO2ESfnGkuyhnaIFHsav30lPAcQa2oD4VNx54C57RBuuip9IWdH2vPdSLsCiU6qAAg2m3LF40H
sdbyt9bw5Y+F4Ptvua/Wz34aQ1DD7l7BghlFNT23GhIJiXgPJsi19YJyYY5Poa37kXfjpmpnh6oy
/qgK3YPXiaSArbltLtuiVwD4wg+RSc02fapt9HHcpVmPlL0c6em+1Zvh4IvieM/LTbghLnW3GFOH
jtvGY78fwo7/QcGo9w5CZozHTjDQd6gGVS83ktK6L2bN1QcVRFc3qWt6H2JELE6i5FvxVs1MtHLy
Rj+6AEEoJNXKHXPf/eitZPhKCtd6bI1G/ZQZSXWIXMvYCINqnvrEkj6YCuc0Fspr5OyF8wC2Ezpb
vIkI/Oev4yqJUpJrRXoakBuM62MZHz1/LdhfWnKk2Cyo+iRUyXm/X+KZkTYYqKXpqa4PUfmGqpSo
H8VxTXZhadWdNzM7GcxIivkNWXrKg2+6gkKVdTBda9NbuwQzocZfezQtticj9UKpflK/nEVdfjKa
qUxG/dQKwE5gOKoVzLoE+R4cOf0fQnhz/WhauBoUojyiH16xlPBm/RvUQVCAD+anQUMymdo8eel/
aMHSOfZ4VWgXMCvBNTtd8YvspLl7T3jrjJWE2GIPzr4/G7EwV6M67bPspCKeLvdv0Zq561IDKske
nOwg91Aae7/SmpqMcSMK4YlYHhGleA0KvrRdpmMTkAmXA3rR778fYB5LqnQMT5gmu+2NMB1fx+tz
sNbE7LGgNKlaaW4XnoC07c0GVntTOFGariympWY0MCzUaskVAwOb9QRjI9EggDqhOGdhUgEQTF15
bq81Mdv2iHXJvYUv+ilux/xQeKq6ozQERKBSxJVLba2p2daQBL+XhXyITpZWnDCSeVQ7CmsrkcfS
MYaULnTgKaxFoOD9kBWtCTi15ZVVpbtQOY66LWLz/P369C+t4PNGZvOS91BfPUuOToNu/RyFarBd
qVuJcZbawM8Zxy4ZThWB7PuOyP0opZoUxidZwxF2k6zJeS5/nyr7VLgCQjGb+NBo+xiLvZhHU3P/
llTSShl/YSJUsBLUOSY5SuDs73+/VvMKjDQ1OXlqZgfjVyl6CLrbVl2Tt1lYVVyKbA5gULwC51kx
JAybEgGK9IRfK4Xoe0RUts2axvDCYPEAJB3FQ4nEmzI7E31JcTsxL1HV92/cD8aa3fHS5zVmYQJl
kJ6c+2JlgzZWEgbeJIo+4W5gK2Ta/nrFAnMCb4f5+kKWG+NiMRB8bvcAO4PmRV/Dxiz24M/35xgk
sABD4rZ8X0UnewdN9z/9fG22mDwrcjVx4PPGnULuNtxe//y0X2epGbjqqMGh0kIZYI7sqYbYK/0o
j0+j3myqvLlRFMSSTqUW3IjCGrRuaajOG5ttPLOLNQjyWXwapDsztZW17NzSxpuQ5KSK0WFE7/X9
xlORANNNMGHTpZFFld2EmZ1I22x/fcwW9h3idtBnScCIOILOpkSFQJBaQ5KcJOjAop8dgs64q8T+
1780A9gSzRXEHOdTk49ZFWpukJxMRbiL5MQuFIzSFbi519uZLp/ZEiC1PmVqWQWXcGvPGuEdiF55
GgREUC0EXjos3YOH0n3UUe11Wwqta/7PCythmiNyPdTvJvu49zMVqimLToKY7T8JSboDX/n3ux5I
gjw5tusyxMLZHYLbD4u+r8tTq9WbFi9Nqf2HFijpAkxmHfA0mS22xAhL08iy4qTgKMgDLv1wfVoW
dibKkTDkkWNlX849uoLMUqKolvOTJm+T5+f+pey34UoItDT1oJFFogZqK6RI309DoWLAHsZufoqT
fVblT22+U1EL1ttuLxutaX8bo38ZNVBFJhtoEnafzYuRSmoR9vSqT6Bl8/fp+qgtLaxJeJPrF7mi
C47fUDFVeGaxmDFNHbb9sDZkiw1MPlVA9ExgKLMhEwUuE+gy5QkUQoG871/z+n4XAHHaok6HcOhv
FPZZviWWMsvokpIBMuRjU/t7Rbq5PkQLpyQlxj8tzG702iik0vRaEmBePPkzbXH33Ant92xNrmRp
qHgLWpPRNaWFOY/DD8ahHHq1OHlYYh2ttRrT4ufJFPHinIgc4rSBzkbKEFpPHHS9OFXZy1BsZGPt
NbXWwGyqwy7KkaCjATUBXHJw/xYeDUkU7RODZxpAn4uarNoUOCJhxHuqgvKXUjUfMzn9+wctJUXc
Hqfy+yTr/H6IzDgfwbt2+UlpYD7ZmEr+9VJ69/3ZUlJyE7XrlO8Ppnij5P7noQsOldZtB685Xm9q
YTLeNTU7OBRA22imT02VttjZ0qfrn/8f0r6sR1Kc6foXIbEvt5BbrZ1Ud1VXzw3qFQwYY3b869/j
1vc9k+lEibJG01dTEpHewuGIE+c4mAnlEjz7vDR/splYL0zWQHov9pqD5kMh6qkeb3d9qFHaFnQj
gaG+6D9lDdQWaBqw2BgJwMVlsu2A/v/IikiRKNx8Pp44ysUqJq1ldsLqOMld2R0KLDU5gPJ9hxrE
7Yl0FDgkvwPQiChBKefPmMC2T0y/jvPiURz6YuUVtbgiJ59XTp+r88zsXRefb4s7T9+2xhaabiu+
cHFXnRhRpgvsN8OE6msdVxRyH7vxI5v238/7Sj4GD4+Rl7lXxy54PliouStbammOkJ230HHuIVeu
lgHNpKuLjGFL4SVovBia0X7pilS/s61RrFyscrrVAyJbRXTsYeC51QIdA/f8BEEFFo9lZTyJzkO/
ajEEIZq6AfnKXXcH8uTgn9IiQCpeP5tLi4S8IlqO/kbdan26AdwMooikjrX2XZu6jZOsidWuWVD8
2NRkPvo10IEcdFsOqkVtJc5aXKeTESjOq2oqUE4bGIFvxH41Rc7wwsdf12dp0QbI58EKjYIw4sZz
D0YoHShNfRZDOGH+Vrdh8eMjBjyZIw8Ql6rXOZGqF5kxM0Asuiew2Tw1AX+vA33lzCzEvejs+teM
XKsTT1wMqEZBI4PFPciBgleBsow9W5vS+kWyb9dHtLjsMoyTWRr8pyx7hSw20w2BPU26CD2Iodl+
vm5hcTAnFpSFT5iDqlmrw+dX/iEQkqnlU4vOMIAuQ7KGPV/cAeg0RdkMSFMkyc9nTiApTCBsz+Kh
Ryxn+qkVorv1jq924C2P6l9DSlhB0M1WO7xncW3oc1QSPLFGDuZ0sJOCyllL6AsVI729aI9El8Rj
wc+htq3sb2co+AAcLRYLqAC+7xO07KyES8sT+K8J5cohQMjXWgcTAXib3Pv0S16vodcXTUh1MJBC
I+ZTQZHOhLbJrkGBO3dequF3wJ/JWhvVQnyPpMG/JuTfTw5QTQXVQFJfx4yJqHBi0umh6/6yarHi
l5cMSWgS8BqoRV+wXvUsKwvPTqpYg2gK6A0GMJW5sUUnAwjitaTw0sTJbn5ZD0AiT70ErErToRLs
VQApGVtIvWxz4MnaYo16bc2M4hIm0aDCjmJgrJm/cjaGFv/pmP9cdwqL83YyFMUpABc088b2q3gK
zEMw/SYDhyxsummhKf3fLCm+FOKlXQ4ahCrui8928+bMqGKbbAvekRVDS57UxnseThJtjxdIK92k
UGTRUxablfOgWemjlWUrh3PJBFrJgAzAfwuZg9SdASTDBki0z/X8i89rR3PNgDJZjTFqiTU4QAVM
mxpyrmtztLS1Tgcg/35yLqGuhayXge+jJhvq5o73VeSStVBm0QpompCqx9sbDLrnVgYAnrjrTkhO
TuZesz81IBhPfesD6424H8B1eGIkcpSxtAkhBh7cFIvxQpy75COuRXJZgdIq+Ospz0dh0bENSOvS
WBf7roQydMbCptz/un48luYK2UE0LyHzCYIQ5UphKDxwWqLeK9Bv4usJ1K2rp7T4ct3KZd8psqrY
t64Jjk3ZVa4sCdqRywZoRxZPuSMeIMIlIOHbWBt9MrS9FpjsEYry2RYcZAnQaAHfIrM5hsiJ9qHB
3Tny5xpUOIXbhU6eQ2AbRLqb6z9xcSJkcUSXBddLmora4CDJCQCzaB8LE9oo7juffv83G4pndfta
1wxdq2LdjDX+qXHwHlpLCcnnmvpIgZTs/8ahzLQIZmiXBXBDbVBDcGt88SzxykxLsgttgrJ9ADP2
o4336n8bmuI5qGEO5ehj+pp36j03dDPwj1iAfAreQKjSAEx7fh6gLQGmZ46HXl9A/Hv8kw0/gOFe
OdSLu+DEiDKMUeuqehyBwSzqYmNroLTt75tZjz4wWQjikHdGXh5h9/lQPM0Y8Op2sUbsIRvFXphe
ZODNct3K0nMVMRYS9BJyg3TLuRX0BzMNQEiEqNYf6NoJ8iVhexo0YefaIV3lRZdTo268U3NKzJUD
P2e4PcK6aXobh2fr1/XRLK0MPDqYhSAeisqWcnbKvpw0PbEQNboWWLvIbgySYyHslYzkohnoGcrG
B2jYqiB6L+GkdgdRxSzrYl5rDzzQHr16Wnl2LT0fUDVDURYB3SW2ozbA+KKJgsXwYxRE3NlOR29W
HY03y5ahrumCahhZdOwCLMH5JmhYWiWa5RVx0f0swd5r7ApvZWUW9pnMtMHBgwAK/5QrJGC55oBY
uIjd+s+YHDo3gLxlGg0F2aGvbpX0YSF0PDOnvFDGqfENcGaVMR9ehcPQ6ehGLhoby+Dl5h0HTlVc
wUB9QklWdTga7/tUUDQ6DOR1yncN4SAavbnJFesjJeZlj4PsqFcOqUVpJrwmA9AjfXdovYd4a952
G4OtpV4XNjYS4ABFWz5ofuy/MmInoVff8GpgPTaCrX31XHRe+u8dX4nqF22g1QUMOajbXHTSpqYL
4r0MSwM6OKFtrOyTvsaavrT68m0POjMpPapmYIQBOdWms8tYG6vIorFljju9qMPAXVNT/Zv6UBwa
mlyQRkJpGPh/S/HSWt4NounRYJD09fTs6V2OAkINjHwHFOUfHSoQYTq5j0SY+qbz8voOeiTsLWv9
AOwOEvNqut996EP/wx2D73K9gVaaayYgJkxJ+gSlFvsup1r5MLt6usnb3tx0wswPfQukiYa0ckjA
RbpJGhQgR1Jlv5HM0B5b5HCiwG6te5pYPA2RZG/uA70Knp2ioUNIqaYbEUCP9GlEHBamVj1HUPwI
QDYBPo8curqh2fnZKw/M7i2lTv4zZSw45IXw72SP2dbvy2FvMvo9wxJsEYyRHQFH4Y77ZnWAUi7q
/V7ShjVac3aFNZr3YMibt0wY7o6RTntAR4+2v34SF7wljqCJwjx4ei5ZdEqTVm1QSMTV/CUfINcX
VkW+clsubiycdKhtAA4FVPS5o2xzuygJdHhicDCg/vs8aWGdr4xj4YoEgBzIRAC78HT424x8cgbR
L++BkAc2aN1un/Wq2V6fp8vvg9oT8wsoA/qyLthjUAjUAE3EGedm64Zu7n7LB+/r7TaQiZagWlzF
6Kc8nyeHTQMZoKQUJ/ukB7zy7vrnL1mQwTWAbL4kZ0F5+eKAM2YIXhpAPVIo+4RtBj7wUvaNsKZ+
EGN3n7LpIUuANYdiVhCxhK78gEsfJu2D0BEpNgAzVFo8vaganYLzP0bFJ55IftAHow0pX0uLXt6a
53aUeAbnyi8gQYe1GiQ7UrdxxV0hul3dvPiN/2QNX65P7OK4kDpCic+0ka+SZ+xk741949l4f2Be
h2TXIGnUZgT8rmvkIotmkKLCRkTn3gUwyCiaoPORqIwLHeya6aNpPOL/rZzVpX2Opz1a2iTzObos
z8cyZFpFutHKY7ELXMTnK2mWpTGg1xmU6iDDw4ND/v1kqiynbwvdmoDvbZt/jByQPOLlXyAz/f36
kly6HNAwo3AF4CJ4EXBoz+1AFjQoAp7kceKI8UEMEAhNrXSK9IqQXRbwm7vRcbRwc0p5Y3QZXgCC
imFOgmDMsbXNfeED77B1xe76kBanDkh7JF3wrrnA0rk9R/+SxwpUeQroJjQt6I5SXTs4fTWtbIKl
A4T2U7BhAR9r4M1+PnspT8BkO1bALpsCqjxvDv/hi53RuGGKNEGw5pgWzXmo8QL6C9ekghDbrnE7
p8twP1RB8sU1exFZOQnANkZbe2MAsRtCUoO+WB5fQzUvTuqJacVVBDSpjIRi3bpsOtAEhCCu1RsR
6CzWeCCXDhYeJFBCwQAvVd3Tci6KNk+L2GHfqgm8y+jfvHmDYOehuRH9NZhINageJ9+amywgMTF3
hhg2QWWCRm173cjCMM6MyL+fHOBU9kjkOYzQ7zZYx3NkPq4bWFgRuAWU6PDUwGjUqF2fmQ7CQp7H
vp3v06Y4gtnyyUxvJkOzcEwBYfgLr0NKSvHZztQTrXP7PDZy4yvq2XvCqgd9IjeHJedmlCs9B3Oh
6NMhjxuSx5M1f6289uX6hC2tCPqqDbDzI+sPQNT5igA73LcESsMxfTPbV418/sDnpQYGkozI7qrt
S74J7XE0SxLkYovIPYAee2XbGn+ZGs9fAzj7ctOikciFwIkSHzYCXHdgeiLxpNUe+rA+Je0OhLkg
NbTGKJnQq/nZ645ieph8KRj16rlPfH7V0nc67xvrizBeicW2g3Un3BdCt236bPYjIJljRLx5N+nQ
ar9PGErWw67I9l6wt/g+sekW/GCh1X8u519p0d7X7B154F2a/aNZhwSKG/Yug/qcGfFuXxff9PKP
0O8hHAfx9Y3L/pnHcptlwUazf0tpVBH8bEuoLLYdUr2GAGv6MdNBM96GmlaEKTSDCXsA8jUDd1w5
vKDTNZzEH88bozz5xxl/GpW1g07QzuIaDV1rOAStH0HUGx/2ITcMbDZ1tzgae8P4ard21AdH5t65
2V01fC25vWGtddeDw2gkPgQ0tn37Drp7r3+i+XwQgm54N4TCmu4HL/Ty7t6aD8b8JU1AFTRoYdNs
RzClu+xFjM6ncX5PikcKAmYTXWq2/clspy2xvlcl2UJhfCs0tvGNJNSZ2PNG2+l9qqO38AcZ3LCx
QcVH7GTr+wQ8rd88qNLCs28L6J1aFeC++ZcgCR32UuZNaPvNphW7zjfC3hLboX5FZ1aoa/Umr2p/
Jce5eEygdIJ2HxtpITVNDrnPHsV/m8Qjn/cFtx4ajt7F62dFOo2LjYz3OVqzbf2yZAnCG4PPGpxj
ab25brYpdXs/kscsTzZDQg/XjS05SiSG0L4IKgzgMpRTY006RaBA87iDYCIYk58DTg5BwX5/wAyC
G0kVgZSNGhBayQSGfHS0A5mjvXQuyJgq/zvp7W8fMIPKoIMHHOIo9Y3otwQgFuKTGJBX8G9JCYU2
+m8mlKuLyxeiXmN1htFgGycQz2bB3h2e3Q7ihT87GYtcuZM7spmaFK22Hi7i4mBaz87tuK/z78vg
9+T74NQyrcnE93Oi77lDnxECP12fq6XTgkVHNyE6EQDdVi6V1kE3L6cJLpVqS5tNHl///NJBgUY3
6g24spB4UD6fWhD+AWuwdtS6g+lC5OGzabzpE8QAbg+acXUhbQamUPOyHJDPoMiomiKLJzffzdl0
xzN9Y/fT9vp4lqYLaRRALjCcy1QjVHe6QOY44uwLA/Tmx3/7urLeZTATFzdIBvxYxKpHQBWvf38p
MYBZ+vfnK8FQU6NRx2lhgBfjobS0rZYj7VROn0pdQFaEzK+FTo7uOHyua39lcJcUZZZE64MeEE2l
CwTzVluabdHxNM5YHjvDse5+VFr/ZtTlS2eRXW45+6oztpaR70QaPBntGifAwuKd/oC/s3NynEZD
WJxU+AFB0sc6S171wV65fOSJVy4GRJqof0owq+QgOT+xqWvzcWzMNNaDx0l7omggCFaO1LIJD+Qw
yELDWSveLfNd7pXQHIiJs2shUGLda8kH9gkaHPDORRYJpNtqM5pLoHkIuHyK6n9fP/Leqe+m2RgO
vWiKFwiPG7vRT4E26YJ5N4zB+OiOzu1lRGwXBO9/kaKy8nI+lWPNzEafnCzujGNJ323te+C/3X4e
oLiBcgu4fQCeV8GOjOoDHmsVQZWqeyw52A5Af60nyWuRJHd9xZ77qnm1CrMPsy7JVoKIxe0owxTZ
uoT7UDmMSCDnhVX4WewPJJq+CrKmt7W4U04MKG8SrQER2Jx4WVwLJJAeSY1q+Uqpb3EM6F8BeRCg
nBePuF4fE0NvazwaBN+OoB6k/Mv1NVocBLQ3QegNqBsAnefbwO1FzotkILFDnGkzTQSUGC1YL2do
//w3S8rB6s3WCCjYNWOLQ0DJDG3gqQzt53UjCykQyJpIBnQ0LV2qDgS1j8achpJYt3g7hWTGO25w
XfcJqREQb9TG/CnQU3ODrrM1cSzpey58k+TyQVICqSUVpoJHuDZn7kxiCBB9HXnyLZ3tZ1To7qf2
Zl0U6epPTCk7L5mAtK5aPPQ0IvgmgAj3gbdijHw9X9vkizsQVWbJLQWuadXjonppaXmFcN/r99Xn
ors9+MbWA98hoJZS30DxQgmBAEPQCxLP1r5k03PDy5B3xUq2dGlpTq2Y55scrR45mW1phc+hNv4W
fr3T2pfRWCvNL80WSMwksZPUUlAdezLlXQ65qSxOyn1jHuYVcO3i55HYQ+oLrRyX9FtpWVBR4/Nt
8Dy+JvwDVx+K/UAXoWaCGpOyrVDKrI18rrO4d4x0U/dp91oNjnh0G9CSXD+nS6ESnDKqyqhkACmo
JtlwCG1v0kxcP24rmtBLuqkOrdwIM5LtJ5dsQGE1bLJSn58yopmP6H6lK50xS64PuVJEEXhlSETV
+a4AZ83gGGDXid3JfzBKFHGGBBb310e6uPc8TKa8g5AnU0J0iHK1OooBWezQ+dHP2X4Wwe9EH+8g
I/t+3dTi9oCSMhB/6BUFc8n5gKSYqwP94yw2oNO4nZG4P866r63sErkLVD8n6w6SaUqyzin36qz1
A58JVg6qg9Ontqw3psOPuQ0RFVLbzn2TIo1iNXxeWS45Uapd9HOCmRnoAFlAPB+dqKF5nZYTJtIY
f3TlHDpSs85rgyAyfdzwonjUzQzFt48EnQAFQjUY5HoLeg8Z82tRlxRP6josrCxMv/EPvKnRdPY/
GyolDOQqvMT0YaMuH03y0wETYme0m9v3B1BJaCIGUYRzwSRsggfGKCqzjPXi4NmRRz9f//7SVkcf
KVBU4MdF+4nS2ZCjct/Mbk7jMhv2LX9HqTo0ujdIhV63s3RwJbeQh0IhfIja3JtCVWgekhnICgQq
rflrLh65vRauLA0G8T9clIEn74Wir2OlFVgdBho3806YEfHvOiTx6EqQujyUf63II33yZson1lSW
NdJ4bOYwT50N9nZN1sQiFseCFASQ32gK89Q3DdJ1VUVTvYxza4O4roNkJfs+d2vlrkUzPvBi8gZx
L7IRSWOXjcvB2NIbfR96dbbhbN4wq/undz5ypcMOepaR8HYvEF05maxg8sDCawfszfDYZrTB3GIF
bI9i1+v1/bZ4WZ0aUy7GThhDExgTDk7m7su6/FyUzh0h7sZN9Z0Q/ue8mTcabT/ZzFg5U0s+XeYM
capQrvbVAqw+txVa/kUZD1Pzhhbi4zwFK1HFpWQYwkmUuUBViPoNsJjKRahlBm15XtE4MyBPDIRX
qudwcc4O7rAGq61xN1XNvpiCe8ryuyDRt9fnd+kQ4DEsuZQDlEnVK9LPhUkDAkhRlYCutxNQSEVp
C4z/7cpdLK8m9QpB0tr/C9BE2KE4qIIWhPQ9HNQ4FfmXyiHpjoMr+LMHmGPYJWLeJD2I9a+PbnEF
gXYGLFTe/+p9WUCKtHM7zK7R7oPnrlxZvbXPK3uTJl7i9BNujsFwwzH1w/7r9d+/OGno25dtncCD
qE0EQeXMfmOnNDZz57tX3wPcBTKQ+9bhD5mxRnSzOBof7UpyS15CW4wg7SawHKPppn336i4qvTW2
4b/UqhebAMwWkioTlB1qna/tSVBy2oJH0IYEfcDEJyfx9z7Jd3Y67Gq73zWoK4Vz6LZ7U2hPkJn9
xHX/wJxxjdJwaWodeGWJ4EQkqjLhQLe5HvuOgvuvcEcA9JIq6l1iPGAnobzkDSBTZP6aysWiUSBS
QOMLcO9FToEmCQSFDZA1+mBqDGbjW86CHJ7Tgi4b9/70WamtnO+lRUVhBeolACwDUmadX3Kcpr2l
D2DAaopqG5D3fBVHvnTzgOjHQEOlC5SK6sFqV6TdMGEiLX9vFlsj25moTg5310/Ckp8CAU8QILg2
YUb+ipPLehznTDNrMIZlFT3wju5H3XhutWx/3cziAiFnhXyPjHU95bVKEgPxexCAy8v4FrhZlLJq
I2Zg/cofFV2jP15cmxNjytrYFsRPoWAE71RGpfPHNNeCgiUDMiOuIyBA2VtdfDbgsHOnkEHBHUkf
nOP1yVr8POBCHmjPsLnUu6PAfZaBnwcQG7hwV8NLsrud8B/piX9NqHltJMxFkfoAjyNE6O4qvZnu
yOQ5m+sDWVp1RGZo0kQOH5g++feTzdWP3dzoDUB9Ao9/guL3kG8aqtdRGnT6/ejYUxtVvZs60XW7
S5sa2W4UW5ELhjdU7KYD78vOHQCI1kSUavV7XY2HqrydVEzS8LjgpoMTQBlJ2WeeyIghqFPGJEmi
uU6jcS2lsLQTTi3Iv59M4Jy2VVbmsIDw1geVqrO7PlHL3wfvKGIkYLl05ftO0vqZx8CBJ/ynctNP
K4+apWc1qtCywR1ldUfF65QWG/K2RvCMookPQi+QO0QD0FO4fTLtscpvp97CgpzYU5xZijAe5FWA
jncpRSdZs2nE2k3z912hXrWnNpS9JeyuTg3aIW4m3gHlw0Nlu9se2jI9ce5HkOyGeVIdUuT8QMP+
2Hv8aSDjrumaTZ/kK+mDxeWDN0CMjKsPF//59tBqo/HGQP4Wt9vhML1mnbVyPyyZQFcOCjqILaVm
67kJh2suqylwwXMQtC9OY5v3Plgs367vw6U8CJgjZEAGjgf00Z1b0epSL/IEOhBF+zMYPmfpq50/
GuUTcx47VIly7c91e/J76iIiGEM6CTJBaFlXRpU54EofKPCSZsBpWA/BgZbBXVaUT0Rkd323Kni0
OMATg8pB0wawa88pUJNp1h2rZoKSgd1utCb/YeXVA4VmbOh7Ng+tcvrIAp5Ylr7yxIWYdBaCCApu
1iacrE1GV/LQixtEMh6CxQ3VMBW4XfeQ2A0MyJ805MUsf+ZQyLm+VkvOHH1O/zOghA5OV3Ra3mCt
hmGYQ1r4D71e/rTsNda7RTvwgmjPwNYAfer5RJUTiNGhYYAlQrdoODH/ATSnh7JDEvUDAwJaxoEc
Gzpz1dvJrzIPTMzYC8gDPXmz/YXYdONZ1a/rZqSzu9jjJ2aUR1Qx+TN1W8yb4yZhlppRqtOIp9rW
0+qVEa2Zkrv/ZI8ZegXJQBsjql1jMzrHih1N90/D+xU7y0v0/2fO0ZUl6ksvRdM09rI2PPjpTm8+
MW8F3LJmQskboJXr/5kAG5c57ttfYL+8vi6Lvud/6+Ko5OilM5Zt0UvfU7RWSAGUbaiDhsTkk5eO
n5mHauV1g8urg/4XlP/x3FXTLW5W1n4eTDihQVhn+4LtMjdsb2eL/Uv7BagpQi48JRSXiorIqPkc
jQ6B9l4cffb1A4NA9w4yftAzuSBgbzO7nNoEs1a7aMo3QDFu2cmLXYEzdOhW0g+LE3ZiyzzfzlPV
+dSd2yIGV7o5HaCZMDpbLlZwH2tWlAlzAxoIUFHizhOVE7YseBpkL1hrv5ROskbHsbjpkB4HNgMQ
E1Ryz4dE/a6e9QYtgtlwX8pGqDniEBY1SVROH7kQnL/a48ibX7RWphZDox7IDWJ/ujPIoYyub4TF
A4r+JNnxClYwVfXVK1w0KmV4HDXBd117seqfQ/523cTiykDKBLVbqBRe9FMmdd32JcEIOhoJ5w46
HQM9iGplIIsXJ1RAXBsNNbISfb4kLLVKiG9iSTqa/nZKuvcq/Z8PDARKTejdRrsz8iPnJrSEBFCM
A515MUOVMkpF6KIYufYaXojykccFXwZorlFPVZNpZWUmuobgVvLx32XcxvGssyLk/vQD4uVPXqW9
zbn4AJ72zKpcxJM7h7GydL0UPROaNt+hRRoc0pX4Y07ad63udywbV5zCwr6D/iuwgiCt9ZGTUZar
zibQEetowKPVL99/aOoi9KvbLx9ggyUC+W9xVWUFSyebONTHe5lbeyGetQDysPvrW2Jh1+ExLrsn
sOvwJlO8Tt31ZVU3UHcroY0eDfPtm/rs89L8yar4VVUX6LXFi5+Ec3oPH3P7zzcAWYUCq6SyVJlX
uyGby8qWwGbIWMzR2gIszc7p55WYqYf4eDtBmSdO6bbMXyfvA5GSjWz9X50MoLhU4nxfwz1Zl4Ce
tGgW8BkEcszsMBMaetawshQLXgzqyih/SNyGJOs/XwpCp5qbHgAiHkRqQbIdmawO9SkNJ3MtRF/y
AMC5/NVNwPKrxBqgOmDCSXsCfRkrtkpI2HQiotXYhmyo9mZO9kgJrvi2pfOIcABjQwlpoYiU9VVK
NMDISi39BDqrh7FtXr3kI+cF0lPw0TAEQQVlFg1Mmm+TnMQCZMLi2VpZpIUNh5Z6NLkjKwoJVhUr
NAhi1lVvTrHZ7PxvpNtePy5LANqz7ys3APVH7nFNTLFt9KHQu6i2IegdtY0fGvR+CL6w9k7vnywt
CHNvxfjCBkTvEXLjoO1EelnNTtAqqNH1aI1ofS1DtLGU1oNdfUrc27EbKEQhtSNTjJIX6nyfW1TM
np+lY2wF91r/MOdFWIt/zObI569jfjvJFUhwcMeB6QjorouOKouWZB40a4hpkD1puXtsK+eVdLdT
vPvY1MAE4zkqOUSUdcv7ruiroRtiYZvhnL15ze055jMDyr4Ogs6c+dAPccPCnu3sNb2hheN59n3l
ImjRb+/Y8vs+/ZFqm0nfeumvlc0tn3vKC/fMhvwNJ5eNyA2nYOY4gAVQ2461HepBJILjXD+6ern1
q4cWOC+QeF43u7Ctz6wqgUfWAf6E2GYAv08bzmYVlgK4HWBZezSVXTe14B2At0O7NSIPdCWpKQnw
no4liCGHOG8+O3tjrTd9wW2ffV45OX2v2wn18PkZycpin3eboH9uHbSo7/kaQ+jyUNA2IqmEIH+n
rBXz7LS1GBsgCfZqdHRT63R3fbKW1kWi3hDYgKXxAvpmUvCs2Y3Zx2X3bjcpmtOcUFa+Z3+NEHJp
LHiAAN6J6/Wy2qr5RW7qddrHWVahoe2neLs+kpXvq8teV9pgT2nZx92xNTYF21z//NLRPPn5qrzD
aNW0SDv8fAuAj/xBTPctXwnTFtYCjTXAs5kGpFUxSecns20nvfPSsouJcY/yXmkdmHimawCzpbI3
zKC84AOfI9v3zs3MRUkNg5od+oGRJB6nMOHvVfIjMd/G8hX0B9V2cEPvSMooc3etETnp4fpUXo4T
Dzhwi6DxASA0EG2d/4BhtKqZmqCsIs1PdDyK7jtjT6sX6eV+gDqKjlAHJUHwpKgQD/wEhiAnaHFO
vZAzHpI1OqQ1C4ongCoGC7i0kNUh6jQgYbs+T4vfl1oyNkgw8BhVEoRa5XGm52Ybkzem/Z7Y9+uf
v9zRmCDMzd99cBkCmLxshlrPO8A5DjaJWPkB5S48NoHjAdZFFkEuOi+GvJuBSeHa0d0HAwnpcHNr
hzQQ4H0JIifJraA4yDpJddDMFsmxfGRphGvlxilSPq/sVM4rOg8OPp+WGzSFo6TyK3VuLTUoNtRT
jwpY0SV5ckx6C0jWIhzX7t6LfQQLQO3jwANYD6y4YiGw2hQUr7K/ef6e+FuareXJLnaSYkB5ALro
tKBm0AXHPO+brTUM1qbpy/G+4MK9NaEAUxJTL3vzJQ5JOXOVpU05N1lwtI0nQ2cRB1phvBldDyOe
BGqhOR/Eer6y7OBry+wUfHpHyFzruymz0jvTrIpbkwrSiqSJQpZJsiYofngUTdWaDbrkhqp4R47k
IWXmrfEqTECWBm9+MN5Jpa1zTzvyyptR302OeZd+CobxeWLFijNfWnt8XLaEyDqkegLtJLVtlmjJ
0a7tg9OR59JMt5lRf8AM6CfRlm1I+SaVNAHS6aC0KYI09vwk+TwUQARCSa+L6Fyt8WUsHZdTU4rb
tYQx03HIsnhjtz+t9ud1l7L49b9uFx3gQF4pX7fRLO9C0Ec2LvraViSu2PZocNhet7K0KqDqw/UH
KjIgvJSFDwwyF53noAPT/NOU33nShVp7c4lEpvZ0MDThKEI6UX3ll7PT551foq/OYyguRF2HXi6H
bbr8ZnZQxZKc1JM3yzB7xsAF+hmqxIyp377qvfgxTeJ7xsUWsfO3oBv/XJ9BecbPnknSJOrq6KEF
ZxPwxecmR5K7JiiI0ng204ggm104e7SgEG8Nd3UJulUsKd6z9gU6cBsPfsDKrb3TmL9zpLu2fqq7
e2sK0mjKwGhHjEpEqBU1IQXxaJzBqawlpBaHDG5l0JmhVfKyEycH/1+mt2nMAifi1YsmgKO2v1nB
ytQubE70YAFSD6gv2HvU+8joZtOYnA5Nr26SRhahxh4ydmlU1aTbXV9FeZouVvHElDK3XQnyvKGe
01jMw1Gb5yoCr10eZsjkMMeIwJgJ2qBxUw7NrSAeuag+ong8riCDoJ4NmtezOdqadiwccIgIUv9B
ljx2CgKNAvELDZxvPlDyK+HKgm+R3T46yvFgW0St53zPDnTmud/XaQwl40NmVwcpC3l9QhfXDpSc
su0ayRYVnFYzi9rczdK4GotxMwbN9LVyGmdTUOKv3I/yhKlrJ+uWKB2gPxmYk/PRBHzSEd7Bh3le
3t6zMmV7GwwdG8hWT1vdH74aE1sjglg6ArhhJCIYdBMXvPhWkWtu2RppbE0gG7HNT46j7zyD7kzS
rMCQlmZSYtzxEoIlSOeeDy/xixHBMRyM6eyc4bnpf3TD7ZcmxvKvCTnaE7cJ+BPqaEUKFoIGEhzp
z9Z7coebUe3Yb6dGFEcpMmqnCPHTuEdDfjiVxfdsuLl8KW1IOI5cEmCqlKiv9PXRGnw06HV+txXe
UyOcLe1v7nBVrCjpQ87Lvp8BPI8t1syga27Ku8pf1XhYXPeTsSjbuk0MUYPcDlagK29y42FgeId3
yP/fflKhAYz+K0SAwA4rzqAbarMeBBYfHvBA6mRXgLO+9P0PbGNwAQNNB7opSKUrw+GolIo2H5Oj
D3uh0VZ0m43zJ28y14jIl7wbkL2AZMjxII2s7Gav9jPoSeCtl2afIcV3nFNzxeUsrY0JogBJBwkU
vjqYrEdBRutYcqTNHGxae/5VOMJ4yDhZK8ktORpE/ZC9hdQfcB/KqSkSbldmnSXHti15ZJmNs2dG
GiHyrCMXq7RyDy7NHchaACIHOhrXu7JKdeMNVtLAbefJfqincJjWKHqWpu7UghKiCVvrrJnDQhmE
hftcNE8gB7t9R6MnCWx/tiz7qHePhceLOxsEHjPZut+TYuf8/m8GlGhhxhsKrZkpXBmaIyOatBwH
ph1DZqXmyliWFuR0LMrp9GatcBKGsejFGHHy2mRfPzAWnEjg7E1J36ucFpBNOibjCEAy47koH8w2
bj+QuZDxzf9MyD1+cr3Ug+WgCd3Vjgn0evMeKaT0VrQPPPKpBeWUuGljmOmEQYhiN41GRES99fwq
ol18fbbkdKuxxqkhZeWFL4Rpcqw8BU1vcV8Pz0F5D6CZ7YekxL/ournF1QdBhITZIwkXKDNXWT7K
yRrGRUPGq00+lZvbDYDWFA9l6c0uGsDz3OGinVvtGNg/jfrnn+tflz9PnS24e4hCyIzSRRDI0pb3
SAkkR839kQjzuexeGXFCS2tXAtqlZXFADACfr+MVq4Jkeqx5R0iFKLqqwReelHgSAdFWRnU/2NgR
2byf7Ym+FHXN9mDQ81ai+KV1ArAEPhNhKDqMFbfpFHrZGW6pHe1CRMJgEHT5wC2NWBpdJSDth9Co
4geKHDcdZDK1Y+1BPWdienJf5sw60DYpd9dXTR6Wi1XDaqEGA+pJPBLPj6vbkboaaqEdU2QYK37Q
kJGt7Pr/SPuyHblxZdsvEqCREl+VyqlG1WiXXwTb3RY1UhI1f/1d8j2nnckkUnCdh95A70IrklMw
GLFirU2SfeAkr6yccuY8pGoAooAwgdzEIFo+e0Bva6HFti7oG9aaZNa+L50g0c+sKeIWGzy+c4Xv
1m/XJ2vt+5LnsSoHcYCL318MAe1TIE4/rhswFpdysRwnMyS5nCYStBWLhcSDnopvJH76rv20nrSf
xu9/eg1MmD6UhtGBmPgRGDRfrv8C1Y2NnDngZ8v7FPmb8/2gJd5kJVEP991tIb49QuywXNlyillE
ZhOy7vAUANTJ3XjloMcF95gXcoccMd57K3KD66NQ+KIzE1LQPoD9Rp9szQ05s94LipcaSx67MS03
BvTkV3a10tjSGo38xfLQlo5QDTGBtiEc46n7I6jXb/g8d/7YWEezReH0+sgU64OXLxTIoDcNQogL
GiFXs0qGTEXoDe2u5O5RsH6TR3TFx6nMAAUCdB7CauD0JB8HzrG+9Wbuhm50b7IXa3rs6+/XR6Lw
PBgHCM4Ap1yanyUTIh87PtcpDaHf+W+ZGw8aAyVTajDD9xLtxWzK43WDv9Mr0uE6s7hszJPQRJgW
BLKShIZDN4BrTOxjh29Z4T3YBOQkoH2qHfuGlOTFBhClipt3iBw8Q1BiZeDLfrj4GRZK6xARAxOV
vF/EyGYL8lZIjuP96vOhPTSzfiyKZFsl5q/MmpjflAlY+NaEDxTOBf11iJPRcIlgWb5WxqHIIgAk
aGihp29vxWnx2MytBf7ZSdvUZBxvjZgwP83pGpuccq3xZTRhwjqRb5k0zzyPRBoNjbKz72ZAgg+k
cgtUSG3Ih1CnAeFXGlvsx8qKK+2CywS7DNgf3G/nKz4SN2mTBqU6bSbdr5GY7GiIsf4o6jzzQWCU
3EddnG9is6sPdT0W2xKajq+RMHmA/yrbGFrt+v3ypDSwZCNaWSAJZM39qkq9yoeAmee/Hyodhs6o
QPORRDQEHoNtMlfLA5eV2UeT9oB6YSdtr8+M6nyf2pOOglEPfVx3SRS2UOX12E3EbL8U79eNrA1q
+REn521kQ0TyEUaK3HfNLfN2vN/M7spzQHWdoJQPljbXxstATmn0PfGECTKWMGunG3TqBNPs/n08
Zp6YkFEkAwAqpVVpXpi37F8r60LN1N5s2k6fcO4QVEM6AwLzqM5KE1YOnkZIy2jYx8+xADP3aEP+
/d/rq6KaLzh18DMDybo0spyvSmp2dj4b8IJlikx+RnHHP1+3oFr3UwvS5iKz0M0ogwU+HyrvUJMf
xU9rTbxSdbShx4hzjWQWJOylQKVgrqblKfXCik+bBnjclH4zun/AFbItzL8GXYA9F80FqJguBEZ4
eZzPWWSUuc4Tg4a1dTOUO0Bkr8+Y6jgCrI6ICHWzhY/y/PsptaMoHXQa5pDd2YrILXEo82gPpbB0
d93U7350+fo5tSX5RPRHxlVjDDSshP7Gmui1FuR+pMNNWeYvKXOeMo3pG+HQwGuAaLxuXTlQcPIA
jLnIAsgsXT0T2iSmCZuvs0pQk+eW87ObCP0gc1uvxDDKbXhia9lBJ+4nTRt7pg5QjPxttnKf298T
3a9XXIN5gZxctgbU9lCOIAut1fL3EytATrdZmmTAHriVeZcNbb1NkIG9H8sxDnSRTUFTE+dtnql5
LLIO7YlzXm2EVtT3Tm8XR+L0fTAOrrvNc3s+1OM830LTqryNHOiPMEgOBEVtxyuxkGpuFnAfZH4X
yjQ5jExbbWqb2YX+oJXuLXJwnIOjQ7O0Mj+x4KeGpAeNMSQ1WgEgdOjYwLC5DiPHoterLzXE4Vd2
tsqxuYsmx6INBCC7FIdrvDfSxCyicBx2xrcqWzmjys8vDAhoAQBdiRw9OeisBtcSIDledktCI1tB
ZSijU8DSTG+B4qNEL/kAT4xGXxU2YpUknl4Ib7M7oLFTf3BAxjbF0O4b3Ky7ZQV3n+qqGN/MIbUf
R+D0d4Vu9E9uka5xliqHDFHwhYpRB9hM2tttHJWI0JHGt1igO5tMC657A1VAivAfLWggsAXeVLqK
Zo+nLYjhkY7U+Ddtru8mPbkb0rA1vM5viupXEtmfMYkCM0Hr3hIASZsk66Bh0Y/Yj0n+03FGv+2I
X9DvxuT5emNsOvEJJwTCVx3FVyRyIF957h4qlD1iFyRMoTWHnZFuJu1bqW8dPK2vT6VyqU7sSF5d
50RLhONFoQ5WPc4KP1s5yCoDHlBJUIpGjg/gjvOBlOnQWl2CYG7aGtbR4ysw17XPL38/caOOZjYm
B3FBSOd09KkYn6MmWvHVazak8Arc4GlUxLDRx2Ey3iRorPr7RTido8XrngzCpRmbKwNzJB70/qVh
Ky5CdXmefl660AxWotHViRenXdzFIvo2W+Q59uov10exZkZy2SwqBdRJYSYp95EFzrPNuCZVqDQB
p7IwkULEQy7aUFFaZdy7aDDwAk87QD9O2Cs3nHKxT0xIoyjbtmmFgAnG9oO1SdaE4FU3KApOuGio
Bf4iOWQrMpKOY99H4aDvoxhlgV0zf6vzlTZGpRVwSaFRctETlLksrbSgpavXuBS6DXssbF+8FO2K
61BhjVAS/mNE8old1QKHSyucizYuUQUcXxB0g2Imi4OpSd4Sk4RD5n2122zPnXyHlo2n6ztuZZTy
PQPSVLeYe/yAuKxuxtK5G0rrJY/HIKdkDZ+m3HqAGMGFEURucgkszcSYgbeWhm3id9MerEaWtuIG
1CYo0h0QWwAfmOTLMvCYox8Rj3lm/oKeBIizen8ia2UQ1eXp2XgCgSFrgRNJN8tsJtpY4YEXNgnJ
v5msGt5z1xx3utsaN3EHLm5kEdOgr9Foe325lJbBGwAUKdhCkWg9d3NW7qYF8+Dmyj79imrckw3i
0HG239NKd32gI4JSrPHzKLcIseAywMsI4UQpFBGtNVtuN6POn039wciKyR/GegAXtKZvkDZvdtfH
qFxDtNottJdgk/zNXXTiyo0W4ViaIEmXWK9x8qupJvA8rPFXqHwUtZbaO6IDdH1LB89FwJrng+mF
AL4h9TRunW6Nv0v1TD4xIacueqTfUy21POTzf+Tx22BC9nZTMeYP9cf1GVsZjLwfzVgfCLo4vLA3
A8PbrBHurn1eCnCyoSFaizxAmHrfh/rrX3eP4hkHljO833AlISyUrgsty5G8jIgHT+fHmd+viVer
f/6f70tL3beaNZsavm+UX6Oy8JN0rfil2rF/RoD80fmpjA0vHobK80LCHyyyd6KtHh2vL7Eyd3Bq
Qzr5zehCxaBF0kXX4yPPjIADAbShZb/36HBr2MWzFtdTMFj2q7Ca4Lp1lQs4NS7tgEZYqLvingwb
QrZEUL/vH6qa+ZC7X7sRl9WQcyQgEV8YTZGSRZ7sfC4jHPykLXNUWbg5F/vG6aztaDX2s9Z0049i
tKZ3I+2RQ7a8Yb5lnZbeiiZK7xPKBz8zKoBJJw+t2oDjPpJmrCC6ls6PZdaLJ42T5p4Xw7gSKSg3
2MlPXv5+4rAawYUY59QLne5mqPwuWnGIytlHW/XSFQiIuoxN6muKrgQ3Xr5f70BSdZODtsHJLfSl
9ysLrRzKiSnpLOLRF2lNn3lhVtyk2TFba+BRf5+AMwrd6MBqLifpZKoYt2qjz0svrKl1jBrx1lve
z+t7VXkYQQ3xvyaW2TwxIcypaSBN5oV2BKaA/CfSMBsEk58INMA4iPIc0t9L8fHcStylnDk1BtIB
uQ3pwmje8qIxNx5v10A3ynsEuHcoIWDt0XJxbqqN555qS7oVPYR3VVfs8Ha/8UCJIIbypjXb/fX5
Uy4R6IQRYECqElp15+ZiTbNyBkrocHSPTXpYDXmV38dLFvQdSOkaMobE0RrdSdoG9ZYqn7/3dg5X
5hYUdQpW0L1BuXtwjZwdIiT+Q3SANrsqjsl2TPQSJbuoGLZMVBq06XP9E2mmBfyLDkgHP89ZfvnJ
zsk1Lgh0lGk4m/YOshe7wvjMUx6neOn+WvTJ5aeL5sapSEVOQxdploe2WguxFZOL62dBeCDRgm5O
aVsWdtvXeoNIQP+WArSy1g+veq9YixwMvBDICi74sbSqmoocaO2wSPOHLKJ3U2s+kzwNUDd+ZTnA
uW4htqbbP9eldRfr5kr8+zv4k64H4I+g14EiiumiS/p8jcw+G+uKE8ALiIdcxV1n7ixb+HmzT6kv
2hcwifspv4HWC0rK7YaV7kZ3V36Ewh+f/QbpNpzNMa603HNDJ/Wgo8AdZMzKeQ+e+NhvrXStp1Jp
DnzQC1vMwqQg+eTC62wyRbYL3AGqLcXDluN/IKv618ceQKSllW8hubgo6uhTahk9M9xw2OjxVy9f
ITpRDgIvpUXvGK0QctoBCSyOSiG8cp+JvZMk3ydHh+RrMhxQWwyuD0VxA0BjE0bQDbXQxkjhGFof
Rj65gKC0dkuOLJ1Q7UCNfduP4HG5bup31eRiP6Lh1fAWdY0LIbW4Nju3cwvcNnRmr2nE2UuCtPHz
CATbd9Bk4oKA8t4DnSAvPnPTbHzo7yX3EGn0jh7ImLZOP0HWl8d8S6zG3XiJNQRmh45zjs6Rb8xt
xiAhNd2NCxtAZOvahkZNdp/n0xyMRgTYhi7WeusVN85vUjKwsAOuiJT++SEb8GzS2sTGbx/cDetv
7XnwR/tJt39VbOW2VjksrBPS0C6S3ReMCqatRR3wdgj35n1TZzjCv66vkGozgJkMsD1kgC81wzli
zaj2cFF7nbupGR5IfYEO++ITew4UF+jtWFAe0Es4n7JGxzBqdPuERuLmeIgXzyDRTYF50g7Xx6N6
CIAEDaUBBB5AEsvR4OwltoBaOE5SbiPYtdlH4rhfbJLDC3nOfdVBt7jRtkkKCj7619RSCMhPjUu+
yKJTN4ARH29aqh/dvr2Z+jW6ZZWnQPfiopZkAdklxwdD3M6NkaB2GInSvMlI3bzg2Wh/6ezC23Rl
vaZxobaHdyd6+h0kFaXwCkR/WZaPNSr/04Ow7lPxkNpPXPv72AI9mX+sLL/iJLZAGTviIDGCFR1k
HvSnzlb6PpQHCaIBFrpMQYIvO9jE7HvbYEiuGfqDyCB1bXwiDbAE1f9ZkNY+r3pbq/GUD61xZ5Lt
J6IvC4HXkvixoXgoR19sHEdaMnSS90AWa1PnrzgCVZUPGwok3qBvgE6VnH6cNK3hgzcCg1buSXzT
/YrH2yjaJp7fTNvhBxXbJIOsRaB9XD+xy7zIVwQkMxZuBzi4C9C06c1my2s8nnP9oYjeTefV7jkY
MLg/8a8ppCQ+YQ5ahwujiEI1m1ft6KBvjoYe4XuUXO5MDbjIwhv9yQAAs3RszbeKbo0TTrX/APH7
z+zy95MNTpuSFQL8HuFYGK+TZ3wQA++vzwwNBKAo0yqUup1EeGVt4CXUAaWRRYOfFKmvzR9oPwB3
OJIua+G06vIAOb4HPQ60U1/0bA1u0rs1c3B5lLd2tifNMc+318ekcj8nJi6yhMIlNeOGh9qzdyxs
4w2bQ/fLEqS6jfHvZ2wh2YnSyaJ5Ld3rTpHYVQbUezgk1U8L2rZln7GNa5F/PRy4FYekHBiY7Bc1
erpUfc83RIX0DrZ+7wFPXbF7UWV6MOsG3wydVz2IelxD16iCFtSVkTWGbAt2iHQDR3kdTeZoQ+Fx
PuIhjn7R1tk32dH9a12fhYZwicQRW0LOXc5hJDPq6gmgpE9N+q0zfk2fSE2jyX3RAMCsXbaizX2r
R33VsCfT2wyAIDp/j9pDtLVQzaHXhV4w2pWeI5p8gha2zW8BdkT64vouUywEeAahJwH6qiWFJy1E
it5QaFfEbtiXfNeLvTX9cEgBpCcSsGtEBIpNBqg0BHhBowt2/9/cSideB7ndxqj7gYRRFfvcSI/6
OB+Bc4Wa8fVBKdwbGkIQQaI1ENhhmcAhcWpb53rrhF1K/Kr16fSZoaCbDW9r6NfAhnS9To2ZQybD
dELoJT7WVvY61BzdSPU9EX8tXQamC/jqpfIIcMnFDh7trGtnNAyFUXFLtKO5dgWpJgsnBOwjkIVc
eqnPj35SG9DWHBMnBPFMNu15+3J9MRQ36hIY/vd96/z7aZxVpjPj+/qw5d8KkW1Fk249D1wMtPM9
8fexG9QVgMQBcg7Xt4yVaU2SzeAet0Mb5ebDKu+MKqeBfl28tJB1cy+fKNoMZbcqHuwQOiz6g8to
971voyoAMo1uYw5P5g6kufNKPJOsotRRUTfo3ikiYzfGnrM1G24/0qHUV/a86nAh64g+KHRcLQws
0jTniedqSWeH0Ia7Q+h3cGLOA63UiQ8U+0oSXeU1/n/LMhzTomlxbqzI9bSKSIlJKB5L8k/dvDlo
xG0SIPTKNU7P5VtSRAYfjRwOWvFQiZUBrHNOp6qYCjs0tRDNDgHq336RDp/wg3hQ6IDDoVKLFPP5
iDyvFHbMaic06Quq7L6p38/6W2bfpav9i8oBwSktZW8kx+S7D0TVHDmC3AmdeOg3RtvOB6Hrw4aN
7V9zI8N3IDv6nynpbFMK/HpdZk4I1m9AuH6skiMrNwIoCX8X1y+DFKSle29ocNqqrDBAfYdezL50
2U3qGimkc2tjr4+tOF73KKqtjpIEHu7QssClJe0+UuSdB91KJ0StMojyeGuDmiQqe9xfa2XhJQUr
bz6CDYHbHVkPtNOebwsDm89pOs8J4fB/tq7YoIl6V+nzt36gN0YUBZnTfBlKtobaVu0RJAxAXgkN
aaT2pe1I9citaIntWNN0I7J/+uofJtZylSrPj8YaqCmaeGtdMEPTvIt6Szh2yJK92TwW0yfgSwCB
groWuBzEeLIv7tCYZY2xi91hBjrf1aaf0N31vaBcoBMTstszksadgYYIO0iMTIXma4kb9OJX7z70
5fdycDY5W6OEM5RGcaqWsieiAJmGCsqyoiso7gBgntrHrp7SkHYghC0Lw4TuyVT7uaj5TT1Oxk3j
ASvZ8Mnc8MbokXGPo3sAhgRhO31MTIhTtWLLkxH1dOQi9QBMHW3zCeeGo4g8PISxkNaVdpPt9MhW
DsvvHbca6DKsA0WqEB07a8lc5Y4CYdrv4udltG33KZhtwGkSWm3/auvt1iZkrSqjcjkLJn4pGYL+
QQ7uTJ2bmlvjopv1L5NZbxE5+339w2zQ2mD0++vbSz2gJVilywmRw2MzR75YH2Y71OdHzz2Oa0IG
qu8DjIFHEDr7wP8mrYzIWRFrJoIj0Iq/mdl8NKa1TJDKlZyakELVpPDSWMyRDTiADeLlxnqnPS8C
Q3QrblkV6GGTgczOBMIfcKBzX2lZWh4hwnHDWMRkI0T7XHPykgN7aTfd1ojnG7dNPq6vj3Jw8JJ4
niJvfFFuqeZCM4ZGd0PaIAk5RhQypI4ptoTr2T/XTamWCqliKM2g4whuWVqqOZ7nvmOzGxp2uotT
Zzfp5d+De5GUdhGhoRaycPacz2DCS8sQRLghqcNIu8+fPjECNBQv5Q8IS8tNJWNtuQxKsG5oT/s6
KNd6JX43u8qXJSTV/vu+NEPGLNzMTvH9HAqFjm83aREORVp/1IPoP6akM7cQIcq/j01jhyLSUzxn
iwhwfYa2Sr3I97lZsJ2boVyWGRAOs/Whh/o5ie+qWSSbqRvbTd90VqCjKTIo844zH04ofr0+Tap9
jK5PxLdoIgINxOL9T56pZixMmrDaC8WwLcoALadfoZwwiA0kF69bUgUyJ5bkdFIXRaARTwUS9I39
YvLpsfHmm3i2Hger/vF/MyUdTteKNJYVlRe6BUcmzg7qerkvS38Sa60syoPyZ/4sKeg0Siii8BSt
15MTJJWvrcVGyllD4LwUvEzEgFL4N5V9jQblBc2ROjc12BN1d9u1zv0YayvncdmwFxv6xJIU/Y0k
sfTRhCXRfi9Lw+/pT88eUauefdqs4VSV03ZiTDo9XsR4UtrAUuXE9BEZ+Fr697h4KEL/mTjpJnD0
qJjohHcpeEwnsjOHL/maD1gbhHR24nRKm0HARDE8u+0P295f38Yqf38yBBneCgxF7zKGSaro2+h8
497kp6vB96WEBZ5Np1akw1LUjdeICUwFlhh3vKnekij9MtPxvocwPYC1j7PVlb5jF3fIzwadXt1z
8xMkpPgNS3YUPHOXpFPRNGixE09uKLR8n9buPqbxh4jdT03oHzPLgp44O8HLLvYy3Gosqw4ZNX/a
Bt11WbGy9ZT7wsb7eqm4onIk7QuDjpXpaR2I0eMvPMHraY2YXbkxINO3FFoNSD5LpydlbklYD9gd
0+4d8JWP+pNXr+Idl4W/cAgnVqQTlFVdO9gVwArR1AS1GDeeF21E/1hriW9OX6Du3naun7AFYrPG
1aEeIeDkwLI7S6r+fKUIM7KuSgDKKKP7uTgm9ib9BAUmUmZ/TEibwcwMkvAWJkTjO/2erXWaKncB
wvalRQ54vIsIMZ/TMo5d7ILI/ajS/otpRdvrDkJ9doFd+V0hBqpEmqYmNy1RIwsYcsqfjNh70qq6
3Tgpkixp+d0R8SHTLX/G3jDm/sYrqO23UKq8/iuUVxRALRjjEkbI9Pm5mYD010ndsKv92gnI15xD
g37FiDJOOTEieamo0ktXs2FkgDQEC6JKOP82zIu/aVTvvrccxKI0xTgTyNyulIsuZRAWDwkXiT5s
8MZfFLBTwrMi98B7YtXlK+PZHhj9oEULlGE2r2gN3ZMqeYQM0AZY93c6GZXvNfq9ntBtUrVfi6x/
/cyEg69rKagvDYvnh2MY4rnreURCtAq3T8Du5M96KqZnwai9j02Q9l23t7iTC0eA6vqijwCPKNe/
tSnJ9FHPAPPKbxLrFoqaqM3Z9mHOD9cNGSqXA3e2sNABRnfR+wla4TLHryBLM5vptz2kKCPP2muu
e8hEv+8q7ZjU3IUsDN/FRndgo/F8/SeoNjMK/XCqWGeoa0j7DCVqUDggjbPUqP3W/lmJewJs8yrR
jco7nNqR4sZ0jmpSTxpGWuytCAQYwfVxKFP3FFpr6H2GHcA7zjeJHuXznHcGCd28AqdK1LJmX+sA
EcycGHcmkIK7Rmv/oR2Z9x50bA+Gy4aHwRHVUzf0/bFN2XQYWfaZDPfJ75KfAYSBN9fssMSTld60
nG+cUvgVWemwVU/vf6OX+05YZmTYNHCMUYEiT2Ct5WVU9xPF1Q7fjoYxANHOZzcXth4xC1d8Gnnf
hB3dRIR/jaC7c30VlbsR8mU2pZDFuNDcyYEMIxoZ4XkMelu13qEh0U+jHL5aTfWZkBz3yH+2pB1J
Uw9v5gkwy66rgqjgD0B9r8RfKieOgSDzAx2AS65B5GVbE3lGAtDCJo0CUe8Gss24bza31trDSblC
J7ak5wywiwk0GeAkq8zzCf+OSHrjtCtXg3J9kLpGa9CSGpXLNQa3hwFtCUgy9M+92Wwm4W7rVAN8
Zl5xjcoNDQwS5g68tpeE3brV6QYYIcIY3iLp0y9sLNdALMop+2NDvsizLvLQMAIbUP15rO3kYFjV
ndaZKw9N5VBAu/QbdQSqxOXvJ1F4UmZjk4CkORwq559Sz5+5V6zURVU31sJc+L8mpBuybkv01tUw
gSS06Wy8bKtpd824qcyX6wdUOWWLpgFwP6BPllHtMRIMMWnw/O8oxL+JdUAmau/m6crBUe4zZExR
5kXj4WXHr5nqjYinhdfmYNP36TbJn0xrZYspxoIAC2AFQIqQ7JcxOBQEMEa1JACK/CUvB9/skdZa
a9lcM7K4iJPF1+Os6/MUb2aTFXt73sdzaPM14KTSyFLiR9kMr2T57osykHFxSM2Ebe68T1QEY9F+
tDrdXl98xUZG5/1/ZuSrLIpnY2xmoO171r8PPLnB2/LtugnFwsMEng8LyQJQXtJ0kQSyn/YCQs7Z
m1m+t+5LW74nK5tYOQ70q1BA11C6knNMGmm6FNyzbjj2Pps3xt8/h8Fb7SKIxksFrcFSSBXHtT57
fYMbf/TLKeBkxZ8oDvvZ96WLqzb4UAHWgXBYdLY/lkUgmi7ourb3dc7eotFaAQSoFgXwFPBxQX3b
samE4odG7jig0kVCkkKFF5hFsUMBuLZX1l45LoQwAIYiEr4A8Ntug9i/gATmME+3SBDaPtjy7o2p
28WE3uT92jZQRd/LNQZRUVBBQQtmOVYnZ7Nmmd5pHiehUdXkW6TH7KbNkXCKuZ1tpnH6WhTZLiIp
hxjNQL7SYu52TkQ+kd1AeRYXAzwdJljulDebrq4gG05Ck9xq0ceoQfkD9bvrB0s5uegiW+C8C3+J
FMCx1EpNtwU1vIGWj6Vlaz/r+dtcuu8gXL9xUDW8bm/5nvSG8hCK/4+9C0aoqvb4nFYIfeIM7/DA
6xYVuE3qbiaw+ST9ppmP1w2qDvUi0AI8MYgAHBm0VcDDJ6074oHhBpbwy+f/2+el+RvbDHLqOj7v
dF/HG939zOdxnULzBXgO1O3Pt6JX8r7RNXy+cG8pf7A/gWTEzfDn+8v2ONnqQyKqSUT4fn40jV2d
7K7Pjmp3gZYAcI2ldgvau/PPT7Wjpf2sO+GcV4lvT86uiwTxwVIwblpaZr7Wr7141kxKURUdIN42
mpMTllW60aF23ZNg6qlvmz8HLwquj0+1uYA5AQgUUDfzIhrNymHp6gBSxCvfU/2J7v9Pn5cD0aGG
trVZ4/OpngFoRXz974GmkPNBjRt83XhWyetDhNn26BexwM/WeJsapLO7Ee52xYrqnoAzXRrGFxI/
OYnZsriZ0Y9nhWaxz+fdUB9McZjW5BSUVoDhB1R7EdGWx9LUmiAGetjCecw2o+UevcKMkaBlx6nr
Pq4vjNIW2Iyxt8Efgej6fF9zUjQ0NlozLBv3HwRfs193/IMxF1orZFh7kS7BjewzUWIFITR6vhaB
3nNrRWbHAISOVji10d1cmy6UybRtSg2xmWj5xaKotnU5XQPyqDY3kHFLk54LyIZ8Dc5szkDMEluh
3nWvk1Yc4tZdeZ8oTaBbAOyRCyedjBUqk7HOmcewM6pbkv1wEHj9/UIteFBUvykAVXIEDOYeVPUp
t0PcOTOA9HXlfUe7oXPIBxYHEbc+E3IjFEb/MJgA0OYj7QyQ4DlWpWOvG2Lsv7XUKt5JQ4agMod5
c31sSxhysS1+Q63wIgIPtXT15DOZTFer7TDK+L0NTD1x59uIp59Zoz9m5Oobn/jYVAzFe6SQ6nKT
rb22lXtgAbqjAYcCLibNmJG6go8E35/HsIu+e8ZK+KicJmjXIteCpgOgeM9PT2/lDWU5tcIsql4d
ezjQJPpnFvTrJ1bjj5nfTYEnN+mM4nQ0NMTCTW3VgVeavW8nGtS0J0ZW4u6VEf2OX09MMQItP1Z6
VlihfdoBxwdJfHet7LVM+8XuOhmPeT5tAoWnRJ9ioH3R3Gr6yCJph8Ll9raanTJw6zFG68MqNEo1
NGTYkdpBgz9kayRXN0PDYcGN26FebDX7wOL7NPv7lCiewmAQQAkDyGln+Qkns1d1UwIBDB3Q4jn/
OkT1AxvjlahNOYoTE8v1cWKCGHHBHG7ZIbxm/ZoldhI4RaF9DLPRba9vO1t1OaCxGdlX+E80DUiv
ytGAwJvFYiekUa75omLmVjMY/Xfi2nhM4pTfFfM07XhZ88ATEdlUlTZu9Gpimt9pGt4wns07HxGZ
thPdyDcm18WNNxk1+pabyMf7KNpWlaFvqCnowSxLc9tzEGjFaCva6aBIDSb890WG9o6JGD7SgOSn
DuXU+4JqxtYdYs1n7jAF4AUAfmdEiLBpPS/Zdj30Gqa4m+/FNCKwBSEAUkYsT7cocBn+UCTZW0Pq
fpMmLAnKkk6BGOzkUe+jT6SXAdoECByYMh1lVmlL8DoZhd0C0Ex1GlgWpCW0Bg2OoLDI6MqFpNwa
J6akrcFiZtd0YABn001O7htw7K8JJSl3BEqQBmAEQGfLdx54n+c0d+FQed/eLbn/ikfxtmrmWzCh
RL5DBwM9hmuqZio3jmOLMq8OagJ42vM939ltLDrNtkIk1r4DmYOkVrtycpVzd2JCmjuaxFHf55YV
loYRTIbzTEfj0JTj8fqRUs4faMY9UByBKOPCB/Fs1MrOxYXRtu+i7G7mBqWhoWL+FBdbbIl/AZ9e
GZpy9pDfQFbbpgvD3vnszVpsZn2CEI8Uz9Aucbqn62NSTB0U7IH/A386oki5VNrmglZQT7OAArqZ
CLrWvMTv+dt1I4qoGNEiuHAhjQFnJLsiPkadxkfcS25TMB9EJMZLZxXVtqg0e2sPBll5VygmDeVJ
lEjRE45OETl6HFrRj13f2qFrpdvIdIK6X0nZKUd0YmH5BSeOfNDymQ45LHQsei4deug0dkuteh/p
2Y/rk6ccDIQnQD2D9ws6g89NEaOPZvz/VljjMeFqWzrru+sWlHvgjwU5kEMTA57EJkLTMUl+zcSu
Aa5sbqqk/oS4OeCyOD4OmuXA6iBd4lCmGpo8iqxwaKt/tchgvjdbDCq8zRrGfZkUKUg5syStT4V+
wNmcsOO0r226td8XWQB306VBVW7naSW/qpw/sogCAG6AqrgUqOKR9D8RUWRVr9PU7ryi3PNhTSPu
9zrIg1qkXwCXgZ76BVGFbc5Nm5DBDJOsnzal4TZHKyPxno8d6DcML6HIgmbt3uwQfuUd0PCGxgj6
YIT3NNmlfkDZ3tgwSy9mpGQT7QuB+tgmTpIM2jE8uU1ARPhAcqMMJktU74bXFI+oeTcb1PyhdwFi
rl1P2hHcRHCzNoiTwekw51szqtNdh3Yz3Y+EnbwYtNcK363A3zP1znTskzK5MbqquBuc5kF3WL2b
soPndTsvDrw80MvXEXp02maau7s0ru173ORINRZVE2Qe+2INcXHHIJgIGmieHl1oEL8UUU33gmdl
53fuPG1NkZDAm9r6LQMmK3Bi292SyNaehnGGfNGouxvulu6HlXf2G+tyviOm0W7bXl+rQ6o2A0p2
aDHG2xjNFcslcuIZiti2kgqJlRAq035jPI+58LV4TfNC5RROrUhOIZrqGXR6sFI3bTCAJYdOa52g
yoEArYR6B1qd8Ag/HwitLGSA9coMnSz9EkN0CByY0O32yP6691EOBQ4MWUyowpm/22tOJiyLeWHQ
ajTD0dxAKty3szX1pxULv8UITiwUjeZ206RjJP3L2L45a/kQxYsI/SDIZqKznKLVdJnJk+/XGqXM
4JYZ2lYcJHza9+idEt4P7v3LybDibAzV1bOIwSFzipb5Cy4MkJuJtquFEU4JcV5Zqvc7YTjuYz42
Q8Arkr3j30igV3b1/0i7suZIcaX7i4gAgVhegaJWl6vaS9v9QtjubkAsYhHrr/8OE/HdqcJEEfZE
3HkZz1WWpERKZZ4857Hqg5PaSMM2y0nvQMTEd6GYpKx4ppXPmlmXhyKGXs7tDZ1bDrQToFiG28rA
tX+9HOXQqEHLBuWkm/0uNPXalUl9R/wShEd5uhelGSzEznMbTNCGAaYtkMV/yrZKkC7pgRaCCwEC
7ol6c3tCs8OP7O3gOYL+y7T8Z6boaJPKUB37JnHu/QjjbyAEUV5E272FY+czN3AkmZEoTB8pymrH
+C8RhKtWD50iUd2vT+XSELnemz41qlyXkbrD6GAs3yRpvLBYc7t/aWFyx5dt1vVAIuJjG0rymOlV
4wJ/l6+kiip3IvMDLxzMb/D4Y/3AJYAVRNvzNIKRoGbTNBVDIpTsSPkHhNgLKbU5F7g0MHlMJ22q
ijiHAbl1/R26Pm9vy9xZC7DUSE0HAMMnigJAB+tyTAycdKO7D3m2aofiKLfSgpmZBwxa1aFmD5Qi
hO2nT7HWr0I0SyjkpJfCRtxsx+kDyKc3PHvqy7OchQveNheFjSRkiE6xLxCruPY2jnOwlZNUPdFI
2kSkfNGzwAP2baPUzT3TgpWi4y0t0/r59nLOwX5hEoBbCPYiezgVG0WTcQzsMh6EahGXTlVqe5UA
6ss7d8DlbCsQOQV6o/pN0v5BtYpfSId0dho08sLBNLvgIBoHXgSHE0L46wUgYT32iBXY13jXlc3K
SjIbTaKu7w8uUWIXigELjjrnSWA2ATUanoxjXvPaosRTqhRKT06puSfDNhC7qlm4gea+hUsT4wV1
cd3ljYJMX4sLW+ZP4i6JFp5WS8NP1myos7xQLUS5Yf2iGi9fT1qj3vvv+ow7dvHjaZErDdqQyYk8
0064evCdE/bSwCRsUrU6wRMABtJuo8sFYr/vXBYayvsgYoWgrzntBh9QtVLKVCenuIDWbIv2rbXo
lcYxhFXZOq38BSce93P67ED2BhSTyEAouKUmS4ZigqiQ7TtBxNUJh96OsnuZfhDzGwzDoKxAyhJw
faDFprg3KSZBHBhof82VVe8G+er2qTA3D3yD0HBDWRtFhcnOlG2ehCzr0EVfHeTwzDnYpzdoiF1Y
rjn/RRyLPnAoRiKhMvHfOC/A9B+o9JSojt7Zubxwwc594eCJGPORyOJ96ttsiorFRVvRU5ofDQGJ
LFBxrm+v1OwURo5fEGxQkA5MdrwQ6MaoKnBSpGhEPDRLnWezwyMyhA/DhT/RIPZBnpLOT+lJhO8F
evK1uPBuT2B2qw0D+COU3+G3k69cKwa0OgTYap7Y3Y8icDO2cr9hAr25uEZHcqF/wvSLg6TyyxAv
PZ+edH9lpIUdITuXso8mf/tvdibuZORlEObgrTq1Wu9FHe4tNPpkZGvWS1H0rGNdzGiyaEC8q5wj
+j1ZrRcBSzV4QbOwL/MmTBkMLngYfHpT1hFn3PIbECWx6o9UDvdDy14Rdy/UwWYdzPqfmSk8Av0I
rJdCQD1iWdmEQ7Rqs8fbuzI3EbzAQNeCTAwgUpNdIUpUIFwbsFZDYGv8x9inANnp20ZQrZk5esf+
LhTbQfiE1PP10Vt1RpGkJggHoFlkDxp9rZFN6FETEeVLXx8TJGuHiq2CvF1Dl9RWyictKDI7isCn
34du3tXvUQOK5cx3SN56iNUc0bYr1oCXSOo2vg9cVbizWrohPNyq3T7RnqpctQ21PGiGDxWjxNGb
j6oYnDQ7sZY5aPABE8s2MnKbJ3c+/5PWzyGwWVr5uytM4MT0bWM88xrKtG2FTm2QIHFnHEpChcEE
8X3H/yRUxs8ABU1hoa3VBfKjk53BujfUYyKdc/VvDZFD2nqBuQVlta2GoO1qj1qNNFWVHioofGv5
k2xtY7Y2aALlXc8f1yDZpMprUL742s+MU9soH1LlXlcf+jhy20R2oX4CeWBwEt11NHLigTqKzt1O
lQ9B6NUBsCFJ5yA5Bfc3WgXCRNsweg117shp40KvKNG8Uvloam2byCd0N9mlUYE9+jfLtzxpbEt+
Zz3o/yh42dJ63VgxyEINBzhCOzXQmNprztCCnAKPH8rrlYV2qET8oe1poKsy3msSukmwRk2xZqy2
MTemCodxL9WP6DWoitjjkhe2ilOhujbsEiT/rL1SU6x57pHAeDEsdtR8LK302/T/hIm80aA5hvKL
nUAOgN4VfbziQ4JEIbhn/R1IqBx9zNEpyCsHqscSCvj3e+uvkOxTaWAP0t7PgkMHJnkdQi5q3W0i
fqQymrZ0GyyOvZkeOqG6yK4gq2Ctu/rIIuUuYvpaiXWny1q3LUtXDnO7bUqXDX8iwtdDLu0YjV29
VGyV5bbeZXZo3gVoCkONXNCVmXnoSIYkT0G9pD206aY3vKq568N7c3gBGSci57tC8YRY5WxNunWO
30qwsWgodYIMpc5oSxogiTzT34NnK5F8OyozRyc50NrhWpdjty4ek/CtCCACGJ4Dv3OgeG53zToB
jFKKnVzPbN4/NdI2MaCNujZEaPvUzQWcHn0YWeb6yMNz4VTBC4a02zhxfOXAkF+W+fjAxb8S7IBk
qV1l3X1Xg8CzfO6D5q6OTVdv9WNuhnZd72KVe2YZeIRCjVWVbTMIbeyqZkRbaRhWVXMIyB9V8beZ
rDlJlNp6v9UFdVrljvM3kj6w/jlSD7p4LXKQErBfubY3ILPcgKU0DWRce7ENcWavG45MPxpg/ADr
nq3IkGOGtqcPGafc8Aw5tkmNTxHq2WDoT/52PLWlEt78QyZ3UQDmtFHGJ3fSKEUHX+VG1LSV/C3O
3pHNtxv1SceSJfEOPAXohM9dSdob1Acfq+lmUgHJ7ORZJA9dK3B3pQ5pom1YbML4TlPrBzkP3Fhh
XhW/NbVq+3HlaubqH5WEHLw5W3lAbhMxDgB1Dii5VgHxwazXnIHrsXsDTpoNRwod24iodgHurD7k
9hD8KKtqw4JohR5mFJkV2xiCVZj/jiHNCgADuBu2svYkas1lPYTahncA1NyS4DziLDzUEUFoUm+h
7b1K/PLeN+oVyzN7QAEYIccqC3NXbS2XBcEppKpLc+Vnk0BqDFxDzVlnrzy+q1Rh+zgy6VHpf+Vi
p4e9owOORULNq82tlveuHFC3DBNX0/4w1MGs/NRAtyvoeryIXwpky/AvSXJW+LOCUmYhvSjmOwnv
c3oM5W2Hzx/OouvvWvkO3gi7zdM72X8XXXNMUcc3i1WV/Ck6NAlWBxJuqnyjZcdeZjixejux5I1g
0GQod4b00sD5mbzxk8c+8xR0D4ZABOSq21jiKRVkWyp0T6wzqfx9g78aOmjF/V9S2+AEVhxoaQXR
scAXofT+KjF1t+AgLkrJS9c+gKqS5GewpDpZQ86k9I99FdkVRwVdZx5To72Zim1H3gwKkLEW2BJ5
qqM3EH9wkC3L7V6n+97cpQ1bZRo/6wEIQvz1UB7Q220kUBLYhLgBLMbsRH1tqj2hnkkPQ3BM9A3D
p2p1cGVLdxsc143SeVpt2jUfgP/8k1tepEAh7kRG6URAJIT16uPBFpYrK3gXsYxO4H2ny9j2g1a4
OX1r+FuTnhP1J8Q9EdczuxGtzQcf+NUGjb2qnQsUMTARmR7jFKq5zTYtWy9DdAgVHnhz7hXqA8/W
meapdFvJYJmPHTNTnTLLtrJYG5HS21bQbiMabSMcLLXZO9De9PrWtCWz/oh4u9L7aGv0B424urJP
8dv1/qff7yqiA7xxIJanSK2t+SoOO7BMKcee3XF9ZQmv6DY5fcxl2S3EsyrufJM6PIbCSnwi/ppb
h1ZsQa5MzQcV9Rz5r56iRvfCdE8xz2aQO+iP1JodVQJPl+9T9lKZf9V8Hw3ZE1KX26ErVsMAFqn6
DZiQg0lKl5jvOXIdw0PJY9uQHFN2Seap5MlMvS5+QRbSKgtHYYPNcMA25X2vQYXF6LwRwu9Hpstb
dYWOTLRzpZtWKC7aoly1ZLal1SuZg04GEJLCMOxS/dmIlwHAPUvZ18F+qHeWaNZq9xoOm7h5hoIw
+hC1exIMdhf2P42eOpHxnnfJOvKftPgx8Ru7rkrU8a1DQI+1dScql5GdkN4qhbthDHh//lLFudP1
GurjnVOIjU/uiZLftfIhrOIN66tDIkXrmt/HFPcVCuqHUn2TRI+SwHvfvAEwCbd7luOfUp0Ua+4b
hzD6CDJq58zlUu+ozW9LO1iIVISKL/Fvlu0UKAvWAOA2xnqAhIqQ5Y3B/aOFEonc39H0PQjWklgr
kbol2eDUfrSiafHLKqN7KWIK7vVDYVR3MS+R8qd23R461h1oyXeW/uQrdyDEDCFirEanpHo249bR
/HstOoEa6qNmT0PwLHcrPVopyT06uO1Yc3NEnIYEaL7xlqi/Qqo5VAndIX4Ect9JJWqj6w5n8b3s
P5As2rBi7DdxA74mOnomES8V6QM3z7xa1/GvoPvjs/c0eDWGXz46UBPy08o9Mzxq5D63VmnEnCYs
9hr+AYeMw2ptp/MI3LfdQaR8bxlu1+xjS7VNI4N+VLED26eTasRGes8FzNIuh87Rg4c42GvkYWge
q8QLsh/G4MXJITMfRWggIxc/V92qpvtSB0UbSpPSXwXREDLye6UzVmQoPD/H/wN0q0XpjDzVaoQD
d13kDzS+r0tPUgMn8x9qC+Lzldtyb4CisJT9reJ3Vn6UHF8ufgpLQDxrlB6Cs569srq+zzV9m0Qg
jlA0O2haRMJnbsUHmoauFfSrVAlAAbfJIGrc/BxAKWr6ptMFmjuAiNlHlljfaZVXma+N+RpKiDXJ
fVlCJ7sGPs7S7CHWNkbzrjUZ5Heozdve0TrdMZuTou9rXOBUZiiJMsjyCCdJjlp+LsVzW/2oO7aH
LJkTYEN8qm7l6qTq8RpFYtBaBy3eDGTXKeUDNQq8QvadKdt9Zt5peYb7HLFjzU5dua9JuYr9s5IF
dil+K0Fpd/1bUe3AvmzrreWxJcrq2ZcSMkfI/QMxDHzO9UuJyFCzGXJDg+96qf+DLdX45zIKyMz/
b3xyPb7B2y7GMwbsiP0B/5NAJks8K3Jvv/iWZjEpnsian2rlOAtwYGU/xDckNoEhghoNMtFofDEm
k+jQj4KeC0xiEHanP4rsKSwW3qyzD2OKlYKOJ8gFp8W/lNVWW5AOCMchoPiiu8RuSOShS3shDTa7
IeA3B0QcfRafSGelHCVpCvj7qSzMdKv6bbJpWp+9JUEUIrwawm9gitD+hwQlmghkYJmuHQD6Up1I
+5KeqP9I79R2oWg6u/MXw0/8V6VCbswOwyuKrSDaWtiW2eGRREByFXuDPtzrX68NvcWpxpFFkvFU
3+BZ8A3HhTADEnpoxEMd/3p8omc58D5IuPU7LuGbD/78t/HH+V1m20ifyZLA+HjXJ3cWX9jcWa+9
+Pnj3y+GF7Igbalh+OYnOKQo3vrdQkp1zoKBPhfUgZB/Rh/AtYWoryp/GHkXc3ObK2s1j0HWkS8Y
mdvlSyOTXWZ+TwOqwoie7Qsn7hZqJ7NzGIUiNKDqQHA/GR6AHh/l/JyeVPOe8ENFnF5bfX2fx8w5
JTIgibB1vUxylYN9vDXpqTS3QCTz78xgVCvSRjgiII/Xw/sgJUTrSq6fZKQvoNHMj4gQvjEDlBxx
yo68TFOso2GktFe0GH2TrGk8KKSqDm8AiL5tZe70M1FRBSpUh3bRFIqqBL5hNiPpccXaHVjnP1C6
2XdNuAap/tM3TAEPD7gRSqqoN12vmYqIl6lAzIMGKixcvTIb8KgjOYFkMShoGLRDHm8bnPNifCGj
fgL6bD/xBAOiZQieYwWZ2JnWDo2g3xgf6dSxqcQC/93krGKN0nbZ+LHTVv6h6vqWqUsdurNTuDAx
/v3iPEmABhIRRXpYLhwkGZp8YfvnvkQQLv1vCuPfL8YfSBkHGcH4FOWZ5kjJudYW7tfxQJpW/UZM
MHbdhKdNA6peMqwMoYh6KmP2q8jAc41/8Kh4KVDitJH3Wzi7xsPj2p4iyzI4m4BoMkbI2fWUFKkT
bZKMZMHowliVw6CsQjwDWZ70dhx1CuQKO+IaBpKYt93h81rCMLh8QRgLci6gBa4NJ7QzIYwdoRUV
+EUargydraqv+9y1kYlDDEkKwt8ERli5TiGoYS44xGeHux5/4hBmlKeqP44v/23Kh7h6uL1GM53v
4/hAIOPclLFKk4OT6kmBBWQIT6JmzUqkLYpKHNJWRQJWk221M+xABIljmclKjYJtIy2BsGa3CRQM
pg487WeOMTDxSjVrdTQvDHQ/yPlHH6Ven3f8y6cDWimhlIYaPoFmuja5qFu8cxI2CKSiq21kbpYi
/LlpAMOLyw0H6mc+FMh8hVoacu3UqS1SPyaSiIpnDUt4pRmpubEj9H92phQMUSrHlTnkYzNTavzV
geqFKRO5BbVVsufE78UPWfG130rO45eoLKVNDuK7l9tuM+eVkIRA8hQxw9hecP1pVakUgvUXwHLf
BMq3c7Kqd/+bBXJtoZHALKIGOKXCxz7aJGT734afnA2++P8JsIHZXe4kiyo4n49Z7NPFEk0OBp6j
zVEedGDvSegk0IiuVh0obN6MZgk2MrsZeJaZI2P1+I69Xqq853GYNThgqfVubkPl1+2lmuFTw0xQ
bwcwBSoTnzBslQLFkdYEaADMRQ60CjSWOIH1o+WNBwVNO8IRwVC+bhSv1kP7yJCOWiCbmp3hP/2i
oAIeeTmvZ5j2tC/KENXl4SMDyrv4cXuGc8MDEQFEAUhFwc41WcDAKqIUysYoXssnif1Eweob4yPy
BXYcxIUgm77++XFbGaxC6Iq05jZDjnzBl8cjenLBgj0WLZTUHF9oU8ZyNYJ+cpzI/kkCN4r6Pmyk
X2jKt5mBYiOKJf7XMRiYBgEeHIc1wrhpIOwXfeY3GWQTw0Fxcn+dmbknQ9e3aJaACzMbgwUDRn2M
6fG8miyc3OeaZA6QelNRPQVMvf06MAk0qwDb4NRGNR73z/XOFKGi5jWX0nNaPH/0xePtfZ+5EsYO
Q1yrFoG07LRjQKB7TY2zPjuraKps3Ez9ZTULJmZW6MrE5PrmacoC2sIE9aT0pJYLH97n1wh2GIBv
cPGgpx77fb0+psiggmTW6dmMmm3oG46mgI+pR6Fx6RCbOS6vLE3O+6SL/IjLqMJI4SoimIwjgbju
TqgLAc/Mx3JlZ3LwK5DHkKDFk55r/oGvymbW76gPdrqZbpRSRw2qq+2qsb4RfIC/Dl/L+PgBscL0
BOt6NAYHVXo26H1uG0sH5IynXQ0/ecB3GkuhMVmm56F9SAfNHqXbY2o5t/15xtnAkQfY7wgWxN0/
cTYkQcxOR1vzOWx3+cooFnI1s842dl8SdEIhmTVO8uLtY6HYUROWpWcm3TX6ABj7I6ujDVHbr8fU
uo5MH9rSAIKDOtO1oZIrRR4kYHFO0RZdyzYN62+sFESuRzgqZB0/NeSWJbolo85Mzo2suGaMUqX2
ensv5nYcibcRPTTqpmqTOYBgQ2+7SE3OeIiiVgskTPV1piBIq12YGN3hYj9El/qIjij49hrZYe0T
WrHd25OY2/FLC5MdjwsZJdQUk/ATF5ULoCxo5SF8/m9Wxl9xMQ9kkbvY77Xk3AISwOPfVQewTs0g
SLHgV3Nny+V0Jh+5gls+ECEMZYrYxpV1p1HpiWvMVc3oo0E/H2iFDoUZDQvxxdIyTr5+I09DS2N6
ckYJ3rEsO0wVJyg20C+5vZBz3z8EX0zDHBXagFq7Xki96BQe9NguLQvtoH4Muy/D++Bx/xr4HIi1
QCNLo1O3kF5gBYAW59tTmF0qimgW1IL/NOZcT0GTjG4A5jk545ErUAjrgbxAmZet/puZ8WdcuJya
WiIWvgJPCN3IAJ+BB9dTlk79mf0wZChG4gkGzOUnLp0uRD9ozxIgSViLBApzDGCAbk9k5pi5MjE5
A3AdyLLo4gSg6mMc/e7IjjcLbQFzL9orG5NTIEN1JNdy8HrmYq0bB9myES9VihdGjmHtTeO1WqLi
nPlQYRE9JDLWDqWmSVgzlIkp5CJPzimAU3LzK2oUOw43TfOkG2DL3Jj1whyXDE6iG5ZIzPABZITb
JfZAbEAI284hvd3WK0E8X1vSfJvxc7wIEHqOL1BcEpPrAXd/rCCBE59J4uJQ8Ns1GxxdWXDzmaDt
ysrEO3qTx5HZ6vFZhjS4oW2r9q20cjcCD/CwRLs364lIHMsyKP0sMk1bNoZeFpxJ8TkjfxX5SeHH
li/0vyyZmOxS1nIloRwmeOnV0QdLV3L3cft7mnWEi1lM9gWNmlWaGPie8GLYKNkvjT1bULTLm980
+ymrv4ulbO+8I/y7bJMt0pFCyVPGknOgv3QWSEHyt6ra9sXD7XnNLh1UchF2jPXhKQGApDRN75sd
riC6z/x1g9RhZizEh0s2JlNJk6qKRT3gUE0cMEAL7kJ29evTwFsTLwRQ+2EikxsuU+DPIQj/z134
Ax1defzQLiHl5zYELPvo9Fcg/PKpc0y0ELNT0jo+WxIQYFtSbHhz73ffeDobaDhFTgPpzpH56PoG
kuKgAcy9ic+0wcN8k8o/vrFSF+NPbrjYyikFoTHG73424avE/5hi4dCc2+/LKUzCqYikLW1ZH591
w2X1MY3cReLn2c24mMUkctIrIRKetvF5qEDjt82TRzXeimjpNJ6Zyajkgqoe8tyfIQaq3ispalbF
OTNBmNvLQFvtC7JUipizguqtqYC9D52R01st1WugKGlVnBWxK5SNVmz7JazEnIl/9BGh7qMj2TQ5
vhrJz8GUXZVnqr9L+EBikQAu/XU0C1KKFuAYaPUcOzEmGx8OeWo1ydi4WmW26C2QWNRuG2ar2y48
s/noaEBLMwgk0V5OJsc9kBkp82u5PEM61wV4M5TWEdVtkS0ppc1FOFeWJstWdBkxQ9GWZ03J3ZAx
R4fERic1wGKt4r7epKFpt4Vq98XP21Oc26/LKU6OzMwfyq6ShvLMjRHhfRwxdEL/+tmPMAoQFAKq
BzzdJ4emUdBA5wO2q2y6nUbrde0/+eWXC/yjnCEK/MifgDpwakQTIjc1XWAmz7KMDMrZB/j29mKN
izHJo4JvHOnZMS2AAGPidiQkfVdYcO5eLzY62O7KRlt4fiyZmJw3UeWrdTSaUFLyoZb0zdK5d3sW
M1sO6IAFvA6uMHAOTHwtCn3kg3lYnEuZbsoqPZYmsH5skXp8/KmT1bqyM3GtJCGgSkphJ4FS2g5s
I79p4FtOH7X+fiTT2sRo1jw0hgTIud+Za2E2iYvIWzqVaa+uwXOLFscAEhhMGrGEvH5nVV6vKpb8
NrIAwiiUNi6tS37QhjTZ+hElTtniTRABrGijcQ5ERob2MMgMpUot+MGCEgjpThWPDRniIxoukmdN
ySJHr9Aq0NIedCoABwBK2/mOUsoR0ia15WTWwDehnpVeEWatM/Akd8rESFdlN1g7TW7KbYu2Dwet
uZlbVE0N2jqcja5sau1aGLG8LnnFPav2rXvgGyq8YOT6J9S4a8fX9XqVi1Za0d7IjnhW8y1SOblb
mUrw06CN8Iy+IH/TSEu21O8Is+vYkI60AieflQr9wGmd7YeINGuocKB/SbciL8wz1dVDP3OVGg0V
t51ndPFbmzo618W71RQJyFkhinn2+7uC/cmCFSOJLSuFM0hLl+KsLbCM/tNFP75hr20FRqXIBfNz
tB8QR+/PhfRTRTEObG9YjKV37MyHhwICiBFU0Gp/pu9VaCyhSQONBkxjmzhgu97wN7fXbt4EoDug
gUXo9QkgOSQ6ou04P7fF0KDPkkmeyJjpfsPKKIeB5PQoiTE5pFgJPifS+PxcbllwYNZCjD07iYvh
JwdUX4VB3kUShqdvByt7v/3jZ25cdFSitVIBOGeMS6+3PIwUqZZr6CwFlaCuHIOHjCn9qxD8N+S7
F1Zqzr+gtgxOLdAi4m6Y+LKWI3kstSGMcYY39yYu0Zgon/FforVySVJv3hg4jVGAgxrO9L2t5GqV
BnWSnxvjgyKyCyzkfAt0OEW7Jvq4vYozb0gc7//aGvfw4iMNe6F2lQVbqY72qOFsyIltFnjgPRTp
ayBXNtjAFq7G2emB6gKx5bhv08e3lfGE5B2U9kid3JU4A8HABfKwTdStcdUsbNzcDQZZglHxBdXF
T/FEViRVj9dkdi6hLSH1h84/paJcOOkWjEyL5o1BQbItj0a09lFtsxcwL/0wCn3hUFgyM/F4pRAd
z9EldTb4a5q/GaBzK9slMpK5z+piwT6hv/NIz+M04OMrJk1tNOChJw0Nprfd7h8fnl4OSPfgTQkk
FxxhcvT0YRBIuFU5smaDsfE1dJUUaqg6WZExm6qdtJaKNl9RHqNlVC6zDSRH0UeXFOVa55m07xUS
ryrEkbsuCcVZokq+7YVk7aNerl3Vl1M3GjTZ6cQgb4E5eSNanO5MHih7YBWtO9loazemqmSXGuee
gIjSDzTgov3IDOtNEhTIO9BSWshJ/0NT9nnaug5YHiAWdHqu53GQBkpiZGfQGoLWLo3CdZhkxkaG
OOjJqsI7koFotcuk+F6Jubkqug70h4ZI0dEDFhi0kfKdXIMNISjQvJxWQer4zLdWDe3YvZFwZeFb
nYN04Qr69weP7nJ5PlQp1Clymp2DXENrkdHtamo9G4O/gmS6U7XUhgzVGuRXB+Zzp4mUBZ+fu0Mu
7U/8JLKYNEQQycBdS+wyruwm/I8WJrcUbZCjCVPMsH6mhl3Ezm1Pn50AggTEzxB9/ITBBYo5FTli
x3MMEJpV/Qm4WDh9liyMf7/YohKALRHJsOCH6Op2wiX01Nyxg1ft/2Yw/v1i/IjnvErGGWimwwYX
FILk6+ILWJoLExMvKyvU1epOzpDSVjZ9gn4j3VypEpgCotfb2zFD+nRtauJQppXKxCpVzKb/VUl7
NW7QK3CwxGCn4olb4KzhXqX9bWTDY/ESV8Pc4Xo5z4mvdYRrwNbAOL4bQ90kbJfE7rBE/jdrBQyg
GmhGKerok3uiTbhfJK2ZnYcEbH6Okq/j2qZfV6DEQo4yZ8gIgidnGjxCRCkgXY3vpkpXEH+xCo9X
C+/0Wc++MDFZrlQw7seWjr3SX/TqPtMWxp9bKBORL5i3IDD9SWEa8tUVUDsVP9PoXuvWqjN065It
cDPPhTvAUgHrD/AuMtqT3YB4QACFa0wiN+8bKCyQANcpVB3u6kpaOGvmTCEZrKGAB8Ic5ISvv1St
JmqmxYisGnLQ6o9KoK9Sfmwj00npApDvnwt6epMhcsQdBvka5CIntgqcygNYTHEwR2lhOqCmQ2ky
qxKQTwuCGeapA/pIEEZUUu7GeS25StmIFYmjfm1JpmJDwRSVzMLX7/SIKE9U0nhkS/pgPJVRW50V
Hc34jFnG0ZfJcEaq/qVMiYQClIqO1UrvHzgXxjs6/dGHI5kWjgsyyluDkEGrwPVQcJO7dWC1H2XE
hENKKdvIVj38DPMcMe7tU+XzEYkwFpxUAIfjRQgy6euFR1+ELohUF2fdr0DRgFcuGoR8bUm9+fP3
gMcOyAtHDVN5VMG6NiMTETYSpnPm2FEQ3TYL/jMzjavxJ8cwOiMFOnMxPqH2YHpWt7KyL78JMQVg
l/DVIRur0sll1VGWxSB5ic6hMNxKAF/w9e4dHEhAFUGuBb4JervrRcI7RgZJfhadC3MfsTVoOOJ0
IYybW6dLE5NzKda6AOR5aYTMBvQOnJiupCW22LmtvjQxSWggxyMLNcQs9MoTKTjQ3dseuzC+OYGp
hm2l+7qVRGdW7wLE+SRZyoAuLNL0FuqMXi+tADPoo596/rfQfowabbdnsWSDXO+1WeRoxExgoy4c
uV8n6k5bin5mmHRHf8I3Bw4eEOpNP7qe9WEuFVKIV1djA/Rvy2zF9XuWbZGaTlXiCLTVW7/q8E+t
/5asP2hoD2svLivvO3P993dMPk5LbSo/U/zwPBC3JmiAd/WlcuLcchoIf8BPjBfzJ6UoyW/aPhcs
Oputq+rrxn8olyRYl0xMvn+jbBojjsPozLFjwbYWG1Ssby/U51sdN9/FLMafcBGvQq2bl1YJExJ/
VdDnnm2Mwsm//my4tjLZDtwGSgAUJtbKX1Xtpvg63T7GR4IRiD+0L3/C46AvrGdBrIKBUN4WbJVn
62oJcTF3BlyamOyFykzRVAmBZwsb0kxmtrm9EbPjG4itEPWAyH8KK6wkJS5ARQ/uJN2WZKdaelrN
bvTF+JPfb6mAWzchxq+tYzAqwBzBO9EviRDOeuyFlYk7ZcDyRyVavs408Qjbx7VDzPPthVqayMSX
2l5A/Dg1sBEvYFsxTcdiu6xdMPI50weHupjH5F5E00U2iAyrheKnVwgZ/BeSbdK3jm2V6l6XTwn/
cXtaS/s/uSZpFyog5MfKdb3nGyu2dDQvjT+5IxsV3NR6N46vOqYK9tyFa35h/GkzvxRllhkZGH/k
g/qTLCEtl4afPAxUwYyyZNgQYLiKF/39Py0+nVyNJBaqibM2PAuxo4XXLFEIz/osOjeA6Ue7AxoS
rk9Z0Vam0at9eI4HhxbrNDpGtZ2pP78xiwsrExfqWmg/kRKnYGw6NN34lnt7/NmP+2L8iQtVuqby
wADPazVsmxNLt127+k8WpoEWFCV9rWoxg1bexZbbtH9y/+XLJtARgloBEmVjcD1xpELEUOjsguAs
+P+RdmW9cePM9hcJkKj9VUu3d8tL7DgvQhwnWiiJWimRv/4eGbiTbrXQgvPNADNAZtAlbsVi1alz
vAbq7PV+6jd6N1b2KkEhYhbLceHIl8wQgveZUaeDEqVxDIaaj0adducHMe+X4/ckQVsIaPnx8yCk
XvZbx1pbZ0LXY6hBPxGTgT74mz1e6NVHxzaupS1L81gP4gMNeSVelQZanPAEqbJ34rIAxVBvan4Q
tjFv8/48N6rF5WG4TePUDkYVG9dTcgeyRi9O96J8o8ZNgeU6P4enuxlkvwA2zNpTK9IvcdNArI3G
amRaF1bio07cDxsH5nQjzCaQ9DGApjlNmVhJqoNvq9Kiivh2YoR9uhUhblhYFlOkU+Rd+Wkhe4Oa
y7iVVFqbJMA+wBoA9YlTHY7BTczeMkctmjr7oQD9EBMkNNNuA/956h8d0Ecb2NR4PgCbtziUReyU
zaR0WkRZfhOXPTgX6g8tbkIADbaq32tThjOJgsIsPnFSLZb1JErRTVpUKvzK5izMxmlja50empnP
A5VCiGVBv2T5CjL1xrZIiiihTafrvBkfO7stfPAq/hr59EMIa6thZG3+wBTzuUSzXsoipZKm3G1z
ELJCyhHSaZKWP61J/16I6bLVN/Oya3vCgFuzkVOZe5EWxrQu72VVDWpkqVcaKkzqb8d5+/rZPDQx
r+GB1wFtgbCw89AUmjieziGkpzToe/g6VBPrBBg6sr86IG/W8tp38lJavatGkHIKGtn7brqVxF7b
bYcmFpNFdWCNcpZqqFdd9vIeUeT5mdr4fXtxcvLKUgYZw4t1FvegFQpW2X8wYAEUCPDGig6IaXFT
A/IBR9N4yrJfBeoa5w2sbidAG+EggQE7ATCbNmn0DpzpkWPESQDBtmZfj44BzE339eIP1ntOL4OS
23ZPwrBmHGuNK1gMA5SrPfJRpv4vs3VgYRGCgSwKhIiNg5Ov1k9pzp5MrdjatStVGQwDDF2AugAv
fYIF1V27dvvJVqO0bd+NHDdxqt70RqGESdv9hqxU7aVpdsEtdgHUqNehKQB54Mvzy7bmcsAkM+ez
IeIJqMfxESXZwNVh4iQydb95UbQI3ruRG3HO2u5G+ztiNQexzglvjSqEzYfY1KKUxeRisJHHbWp7
S/N71QpYaQywcSB7pS/Se9QdIVPSqVqUgcQreUa88w+7ArDg/wws5sqpoaWJC0OL7Pwmm67/5Yge
/jw5XorWMBPaCqhDgTd1TAP25WcFZLEOvn7hwoCpMjlT8fOKfcFBzK1u/P7qTjLQXQIkMBKHS4jL
UE8VLQf0N9eG3zf7zr13tRti7s/v19VFPrCymKS4KaFvWelwxE0OAF8W/Dn/+6unEgOA2pQO7Mxp
fUwxc8R7mRpl5aupPVVgeEzNKCV3JGM3LegBzT4OMvAIF/E9FHvPW18bna1DllgHX5wOOorjLcB6
WYNKypGR41RBllTBl58BaNeCr4FoiY1ek2V+GmhRVhealBEK83HmFeNA3oG0KsI4q/qggBptaOqC
bzwI1nYGvLQ2B+gqIvXFg7MCTrQbNEQaY+UmIBku5C0vwHpqkbi8KB0qNvoe1mYRJWAgSGfWohPG
S0bhhUa3VaH0Y10yt9gp1vgPruDQxGIbNvbYOzVv1MgojXdJ2wtZlRvVxrXoE2xpuDixZKc0jg2N
LelqQkaxYPuySW8NI608g0+3rE9fBGgLN8a0doMfGpyX8SBaK1ItTx0VBqvuu8mvmNUEZpqFX9/h
gNmaGJKJK09deiGixM0IFsmImLUP+LAqWfAPFgCLReP43GSvz7vjYBi6FHWmOQK5vaz2zHqfQgDo
vIWViQKKCSVPXJmgsVs2OWV1liWmnPfzWPvQbK2h4Z3T9//JyPI2i0sqRY8uS2hJmb2H10k42WBw
dzvn6x4Vo8FzAy4BUdUS5plbU0zLFqNx+4tO+UATzMa+WjmOuI9RXQEk0YXg+iKYoqAQy2yF6tDM
+Z64v4uvZ+VmTjzn83kLqcPlxdMWXaug70FGtX2Zs9u2+17qyGxUG/fbyqojSEJDANRL50tusXPB
n6IxoSgyAlEv7e+t77W54bdWLUDqhJigh5nDpeOdayeVo0+OISOh9L9o1YV22tyM7hZUZs0M+K9w
tSGDBojoIk6qtdZwhIMbTiq3qux8W+Z+W2/ATFYWHSS3wE+hKATc+FL5k02V1HuJmyxmd6q4K35/
+XQAgANl25m1aWbQOp4qEPmkrhvneC8Z9U8TSiRl7X4bBmWjcr86Vbi0LOwwJE+WEPuu7PXEHEcZ
mcPMf813hMRPzmQ+nR/NCuIQGu04hNrMIeoCXXQ8HLt1aAsFQLhejMqTIFkLaYe8WZ+nF2Pa71pg
0Hg57UBim3ktgZrZkCcbH3Gatpu/AdsP04k34vKWTm3SVqmSywiMP6Frx/eDbj8PufWqx2nIFO2m
LdyNx8f6uD/JBcG+C3nYxTJyMOTFBe8xv2NOdhKUXx91XowXrR6/a3ZTXU2WAgxM0mkBt8fyMlF7
eYdWrC0XsrbOSFuh/Qo+XUWq73j+k9ZpVWX+jiQFN7oQnkAnjiNkeH6d5+EcZ0YxxVBZU9E0NzcY
zZ9xcDUJMJg3EA+TUTcNqevbtK33alZUt4xP+Z0ooKZD9GmLvmPtKCLyd2fMF7hDl45rANLdLgdN
RgUWVnHi215uVY1WIjw4kr8mFnfu1AyUAiEEE5DgsqZbw1WCFrpBVfv1+pcDkmaboMcY5HCA6R5P
YSrdKR60Qkau7ifQ8t5qYF6brFkW8/MgnHJz0RGCYpDNFtHo8+TOVjdC4bUdgPMFmS+g78AItbhE
3BzPYLB+i0gr6gtT/5EVathoIP7/AVSPf363rS3KzKeMSZr7/a3F4SLSTt0qbkV0TezXna8kr1//
/bkZF94C9W5NW+zmoTFQW6W9iPqLBHqR6Z0kd1m6O29kZT1wZmbCdAPkcsiMHq83HmmT3XBhRi5E
tp/z9tu//DyO4nypIwxazpGRDJZCezNC+F6ZlxlKIucNrHhVfP9fA4vgx2X5iIcxDLR4SLakxSh4
4DrPxOQhaVUPfNLBeYurM2aiPDlHEShVkuMZS6kzCjgVWAQRWLIvNy72eVUXPgyJMdAYahgXWE8X
M9ZDsKrq2t6O2KzC4POHKt8YwJaFxZRB/rAvUr2zo1HbQ8WJDo3Hki3AzJaRxZt0yBLSYRx2NMSh
poVqG3Qbx2PdAqCpYCnA30tqPD3WTYa6hR2hzIKkK0RPSPz1E461+Gti/oSD+0SpGlV0SK5FFRiZ
SmX2hgb9UX37+oY6tLJ4F5qFQ2QrMZAMGivFHpoF539/3jEnO8om4ClEayHAP4vfRwdvNfW8sCMz
/WmxKwe6ZdlP462VW/i/1RVByQa5iLmms+zs7VtWk7ZldtQrV6oORZW7akuid/7W07H8NTEfzoMV
KWnPNYvChKndjGpI4j9GJ/wSfFL/Mmd/7SxWvu8mkkHK7POMcOMiTgOD7uJ3dwjP21kfz9zCAcVW
tKgv3C9xTUUgrWNFivleKH7n3FMAjv9lg+Ga+n8jC4/lZqpNGzeGEad9NmWM/lJjI5myvvR/TSzu
XWGoSoWaAejtJXnhhrUzqp57oyU3KqBrzhd3ImhJ0OSFovHCzsSSwkHznRMpDGQEQRJ/3TdCBRyZ
LXT1IYxcPkga6WbaJDg49N29WV4OH3ZycX7FV0aAyiPACCgTIxBaPkWI0fF+1C0zGoqr7le2lf9Z
WQgE2So6SgEeB2xjcX1YjepWHTeRUa25n+cNtLNudP781TG4sID7D+7EReyz2LWQ0UFr/5QTxNm+
gNQZ33i3nM4RksyQe7bQHItHy/K5MImhHOoCSWi9UgJG6J6V/UYm+NQpwgQiXTQpgz4cd/mxI0l0
bji5VEjk5o/59MuyH0rtpqf7hj6cn6vTBTk2NI/1wGOlPVQfWQtDYAnwSoDgNeBUN4HRW8OZv+LA
Sm3lSskKl0SaBSkt/X5A53Jco5sv+2nmv78+IuQG5vga9CcnffGO2xpJQW0S2VBBdHnqmcntkBXh
eSunnhG9LX+tLLMozIlBt4tHcwRFqth4muU1p+EHdEA2Asi1mUMNHa53TqGfnMcR1ApQBwBrdF02
gTRoDqnI8Z0k+jVoOB6JHL+fH9fK3p47sD+b/eHGlntbaZKYD9o0RfZofxQWfIydb+ztVRN4w4EF
FSDZk2ewpjMDLBXGBA3Ix3RnpI/nR7Cyo8EbCsEEvHvm9/Zir/V1V5M0wc/br3S4adPb4uuaPvCO
BxYWEYsJKTFwe+pTFFPqDf2T2Ars1mbImgUFIE6iAgeyCIHV1LEznVQiyjPh173l8UTf8GFrs3Ro
YhEAl4ljTQzqFZGOqLGXwYhEYLGVelhJ8CDtgFZjC4lAFSu+WIuECZ3wAbuJd1Ci8itIxDZ7EHkm
ig/tUVOEgxVAmu78BliZPZTPVKRoEUxaCJKOnU3C25K2PVLnLoGSQAfqo63JW7eAfDmq2kjoLA9J
bIhOG3SmRlXybmi/Df7n/Ag+Q9HjOBLcacjQOgghkOR0FiFRUUCzYuCoxdT1rRz2rakFUEWedBSA
HMQt4i0ZbhN2VVY7ztJ9zTb691acGzB1NkGyHk1FSMwdzyDSumBxI0ipd6a5I3K4zFL51Ns99SC6
s5H1XptLd8bvgHQLHpUsbIkx40nTMhkp8c+K/66zLaDFloHFac1pnSh4RCK52itBOmYodBQbj+JV
EyhnIVEBukgk2o7nq8sslJ3MTEbSLSHQPcgrMNZvrMnKRYCo0gALOrAiIMNfHNi0162sGGvUhmlx
OylpoEAtkMDZAfKUR2NpvZ/fg6tjQpUAWRF0Ap0cXarkeOVXWBcdOtmm38cf539/xQFhHyFvBKDL
XBpe+Dh0O3PQLsQiYtmtClqHCSwjPPv6VaMjrwPZLLT3AM27MAI2cod2CdJ5hVSCvIVY+9YLaWWa
jiwslkV0UoFuEiygIdR5G8oNXzZ/4MIRAEcJ7Z9PVUKkwI53Vo2eH9KaSg855Qb9ETE0Jcfaq3px
1+TkjgHuAiLUf4ifwYo950DRAGbhUX5stJnSlqVDNSCCQrQmqJ+YG7fPioOBBQggABEGBqNlFkmP
LWEMIh2ARx49s7sRyn4aIfAdnt9ja34UdkB3BsAYku7L3DdTFeAdFNjpegvR08fAdiK+y/TpUlUu
2v4qmfKdZV9ofRrQqkKTrrbhGVYHisgNVy1m86Syo7RcKhAMHaIq+6ZI6hfDlRiAWCu+jn4CaOTA
0OLGEHo/p8uLIYJkSu7PtGBFs1UmWdvroK/BXwDEn2JjUAzKbMhOjVFZvEJY1dY2TuuKi0NITcBP
h6AHCOKFGy1Ax5zUtOVRUzq7HmoYhAi/As2fnjiBLDbixFVr8KOu4aDyBiTx8S5PEtUcy7LikU2V
cCS3tP6ZKJZnxckuq9/Ob8S1bYDXCJC2ePyeat+pdtnZ1oB9mKoNLlQR5rJO/TIHb9O4RUG15jIO
bS12guwg4zYY+RBlf6yku21/6T/6kd02vzZc09puQLoOfOM2OLRRIz2ev57lZaHXUx9RHvSe0Wyc
3bX7AU3ToGHBnQdlyEWlZ6RZyauuGyCzltyp2fRNQvVOz5ON9+/aKADjwHabyZ6RujkehQVsAsHl
iXND0+B3otHg/MqvrQZSmwSXKBgRTyBX5TSMwOvEs5j6K2IbX7pPiOUT69LJf2hb3mZtzrCZURhH
ihMMYYvBKCqZOprD26Bs7rka90rZeT3fmLL5YCzvpEMr85QePObdEZVs0sGKJZ1rjWRXYFKUnlNP
l8RunyuHVEDFJOBt34L2rPCAunjSIZeOB+rMPLC4mChROyCUyiFiHX/iPN5rsr1n3Apc0fq8H277
Eqi9lv6ko7KFCV47wmBVVVH7QMhy8hCvR80FySKOFRmgD1JcOPzBtr8zCHid3zCfgziZXncGHEBa
AznRhRfkFoT3lBi+onSNJzTFPyR5HyArJ/xsMm+TariyrDiscrFzBAGboxsoIg+qFpIlhE13g5Pc
gQNiD2DdhhNb3V24S+eOAbyulxGoW1HbtTLMQJldsuaGooVeGl9H1oHCEXpFc3EJ0cESBANYjGsC
dCkiQ72ttL328/zsrhx3JG1QkwE4DEKky4CQpSQZjJpMUau1XvLNFFsg4ZVJQsoBaAYTZxDPgfm/
HxwOq9RI5VJ8v6Vf5WPqNSQatohIVg6goc9V3Zl195QTY+BKw4ppnCJFe7GdEpnmh1780s1ncH6x
IYTk4caeXJ21A4Pz2TgYFC1tPR5SMUVT9T3LrkX89f4HvKNB8IyEHRqnT7DwqGJC8idRp8g0wtYN
wN95ftnXVgX5eEQuCC9AjrwYQGO0pphci0eJ7Xp3DvmWbrnelWgCj1jsXXAd4dWszmt2MEVjqiTt
NKgcOWHrSZHurpd95rmAOFLWoZlHSTaCpRV/dGjw01ceGNSnpBiSVuNoGYECj/xl69yrsyfb2Hif
r0/dfwP7TPEc2FENZXAqBjt6Z97FMrtoUyiXGM3+X1bor5lF1NJqI6mqUWKFRuTUyJ2FUlD59fZj
dHGBEh0XCJCI8LDHi0QsUB8NHQJMnnnSvIm7568PArxGKLvPQEQQmS5+35C51sb9FAkRGoJ7HZk8
Hv9DQgPIZjzM0bZhImxZTFVHyrytHSTV6vpexC+J8X5+FGunHTk7JJwRtoBedjEKN61btRjbMRpS
RI1durHSWz+/iBtBpzzkTHZj1EyBtH26FTjOn7e4P9EM9vfzFydRzYCckyN+H91HI3pPq72mXdV1
OG7VkzcMLdV2xpZZWo5GZ5yMoC28wnlwhV+YSHF+uXoJGSxEwAAOYWAnoUfl9KbipGyMLJN7rpGh
8x9Uj/UWefHqwhgA2sz8Vu7Jg2hkCv48m7Du8s3VmTdsloHWLi77r4XljKlO202uw8cIBZqgoI/M
vpl6tFX6Lbsu6huNbtEWrzmvQ4OLWKrVh9ZiAgaHSffG7IY1b1J+P39c1m0ANAlRN5BvLjFEirAN
gF3VEfKRuIrRdWSkitehU+S8mfXV+WtmcWwaTuMCYF7sNhaAfxe5ivHyvIXV/Yz2DGAx0FF/wsFb
Ajc/tQnOfdOq4zXlvLlF+2v9RLSB752eWg8pFebFeaNrs4eQHolGgKrBrLZwyaagyNZP6Hxk8ZOm
XulTwLeCiy0Ti8u/Y7OMiAsTGntLMt1DYtNz0d1wfiBr6/MJTAQ2kZziw62pqayyI6gJQHApGNSN
wHVtcWYCfySY0fJ8gsRw4lHEtRxQc+7asBpuhInqqfuNWT+dgu7PD2XNFqrCUKtF1fEUvN0YxjQA
iq5Fg/bGnTaMpQxc40fLRdDzr7eduOiCRHVovpoBEp0/5iC+kGw0M4gyo+FqytOwUWpyO1kGvwfz
2xbfgjafkeXVgBw6OKbB6gB6nsVmAzsPCkcT6jYOF7uuu8/UB9QGdg6tbwp4cH3s0GKZeLHzIsew
KmPP0N7r8aavfqmDtRPWZSPkRmS6wrU1jx+vGrwq8UnLFKVTu6Jq9Q5wfGMf97bPYu1eHyy/g0qD
M+4HUIwgsPVi5adpXNLmAW7A14zON5R2Xxdb6exPbMTJFFlwY0gngktz+f7q7CqmUMNGc0vLEegX
QcnelSp/ABV/A4qKEh67uc3Yu0xLIH05nN3gT8NHrLtXw1B7SpuERQaBU0veOh1k9LpxI6O6voiY
sRkagYbVJbqjo7N6roZFbPIX10k9Ie/yHiWyj2LSfE1W/siSy7qKSj4GHTAG6Yj7pQCrgkg8vdB2
8TAFupZtOM8VJzP3OcB3ojwDcNnsHg62cdw64xSXaHjgXSce3cQYr+uKT3urElv0Kiu7GDkQE9Rs
s5DHSRYkT7hith2WqFa6+sZp22aHeeKXjZoMwQBSzvscgij3fedu9UOsvDlAtDE/otD3hEBkEVqZ
hJpajnpLNDokkOO0z/PuclR9KKR81ZsiV47MH7BOwOXDDy1OKoSkchDQl32UOddEXP857+BOxjHz
oquzUCqqrHhzLH5dSMUYVaqhqsIg8loNNPWMLJt8vWLGPkPp66t9JAt7yxtobJQOjTx9NGaKr8UA
cYAG+5V0xdYldJohmy3NBSMkqQAeWLJydo1JDWDkkZvrWxfqjJXYZ4SgazVPGr9hyWMHkoR9bdJb
G5SOvlrJMvyHuZ15A9HQgtLO0p+j33Iowe7WR9p00xmap+TXkn3rtrTmTq7beaAHZhbhkD3ZPScT
zOiVGdh14WX52/mBnJzouT8RSShkDWbg4HKzd5ZeQKxJtpEt05cq1VxPsxHjg+bUeP0HS3g14sKd
61RLpL5TWmrvZFUb6bJ5aQv+rKnikcTDxrtuZUCfUt1zbIdOoWWKokVpGV1GZhMJYLfZAOGZy6/T
F6MVAL0GgPZ92lhmJdBEakNKGTY05apLEo+qW4j61VEQ0CVBCOZT4eDY0ZZUM9Ksieuoy+zR42bJ
w1orirsylvaGE1pxE/AN0FdB+RBtxMsdQJJGuD2rW9R2Q+lcmvKi4xdT8S/Lgh4BwC2RmEJ7y2JA
Mch5GytvI60VVeVJLRtab2o1Z1cRN9tAEawMCZfTTNmrI4FrLwGqMZLniHAwpIJfoXXDpHVYoVEH
6jlffa7MtyC4uFH6ALrjJBUih2IUCmFtBOqZ6ZK6wt3LMnM2rJgndyHIK3BGUUmeGw0RrxxPXmOX
0wQYL4saBKaypT7+VYGQuSeeQYOmhafVL+Ni1w+1n0pwrHsa5A+AY3H2mrN3xVWjRE5V+SlwdU7u
NyS00hB0UIBBGl7B93nxbDD8kIOap5ekuCcYBx/zFUn/mDHxCfYdf3T06yz73eVBz65N+yG1g9hA
c7NHjXg/VrXfYezGrjQvhRJ7Fm2Chhpe6oZYaZ+jN13Xv0xEi/ZklGjnYip6NOBZjqdFi8E4Oqlj
GSU5B2fqWzNeTWm8Mfmne+nIyPKsm05dFOCpLiNR9ZhWkKG7dNeJ9Lp21YvzHnL+3qOo9Hg8yyRk
LF2VgUOgjFwKBAR7HFA/n5TvkAP0VQUtkeKtI/bG8E5vmOPhkeM5TGudKFZByggSHa5me4q2tUqr
FnDysXXR9auai+yEdOumc3pYYH/a62LjpG/9+OLz896pQK2AH6cEyiEBjx/PL8nq6h98/KLWCE7/
iXYZlkRxrppnYV2U+YVRb6z7qbPHGkBmHnVTF//8fAscRNWJ5SqJ2elllNtXSXuDvWWZG3n0lXma
E8LoCFFnoLUzj/PARFehrmXlaRmpoOv0+JaS9frPo74MEBJQSEsgd5szw9IVip2b73iDZ9NWXmj2
cIujge//a2D+gIPvLwnngCKWZVQQazcVms/L9KLO7b1mxTdClBvLvhJhghoFHQio/OPBgwrXsb00
GyzWoW4W6WnYXk4QXiRXWXZFrcdGXotn+uVWF3h1ZHPnpzHI604iWjVmzphPE8ZH4+vJzb7LsXrV
Mtp4tOSql1n9w/mNfQpaXVhczKhuV53LqIod4bIG8WsR4G1wDyxr2LF+n3F130ym17v1Tlrm76yV
G4HnKWrp8wPQhIoQBzwmS0YDlhqdo3S8jExuR0jFhAY4Z3hDd/bk7jrGXhjCBT9z8vsUHMNqS8M6
0e4Za3bnZ2Ll9GnQWoaUsgk0/cktMgxuZ0miFpEmWgA8IoVPaOkdvPNW1jawjj4NPPK0mSV/saGm
RMnd2rGLqI+pF5P7NH9MK8tHPtw3+nQj3bJqDA8jsDjN7cpLiJGa6YoseV5GbXVv884r6zuqqXsV
KVueio35W3GR0BbQkRc2cGSQvj8+Ki21xpJ1OPta8YO4j3Gyl3RXT1/3kYdWlp0ICcODq7cwpNRE
tJMmoIP+kcmtPoSVvTDTbOKNgGaEOTt0PBZHIm1slXYVJdXr1LzS8hsl385vhBVXeWRice6gXWVT
bTSraFAvfhN3/7/9+jzAAz/ZC1nGaosBVPpLiSU3mq206cpyH33//N8PLCAShf45m6do/Cn5Xa+W
e72kKACm4fmhbBlanJimbdsJ91kFWgov1YMEUEZ6Wepb+2prPZzj8RgzqplWMGPJwaf0Q4kRd7k+
UvahXbzbTYbkluE7Y7OvrMKzyj3wqRAAvXcHxS/IK1dvVFRwLeVG6/Y1Nb2cveFJ5Y/c9lyXXqB3
HNH6NYQ5vQlU09UlKXck65+lJnauUvku+Q2aEq+ir7kLzQzloiJVaIHh0daCBBrQOYTEHPND5S8U
Aqg0fxTq+5QSz0r3Bueh0d6abMtXrUwJzjNSK3OdH/CLxSaiw0TioqzqKCuAAKoTfzC+/nD6JEwB
gyqZm/aX6U1miqq28C6LiDb5IzRVpi1U7PyRi4hhTlX+Z2ERGSYT3rXMzuqIac/AUMn4dTQ3duj6
PP01sfAWQ8+hGN0WdWT072l/01bBl0/A0RBm+wdHjfetWqsUvz+qt8W4T5xLIXdJv3FZzBv83EQt
VhudS8NkECyFrVvXQJ55BQmTeI/oB/Wjq9Z2N07cyuWE1KqpOsg4OMhwLM61RtUCED7CIjMv/Top
PJtFxA3zKva4/uUOeBP7DLcTOoxAoQNQ2/EUmsjTGP0YsyjXQAviUk9abzrXd+cXanUjAKQAVlAd
kklLvg5BdLxAk7qOhv4mt71+Cy23upcPfn8xinbIm0KYrI5o8ZS7Dy2KiF8ui84TNfNjztwweE0v
3PowUm47DcFeK6XPhseMvBQN0AS3tfh5frJWB3NgabH+LjfyjMZaHcXQ8MjsYd8M12z4OG9kdVNb
INTAos/0v4ujqeTdrNtpYcYsby4zyYtK88j4alBffrmZ+HPq/tpaHNNYKRSFQvkU8HuQhHTqDg0l
G9H6+pz9NbE4o05btZrsMBw7554S7x1UfKYtBsM1I5ir+cWDKA67+fisUJbkItfdOioluAtNcDMO
bigad6N7fNUMFBNnhBKgpkuNdp7XsWPQrImwPF6cIDodi7BWfp/fAGtHcq5QA2OJCtIJw6XNMh1s
4AXSwAWCxVjPoAE5PZ+3sbbJ4KCRZTaxzSAafTxh+PO0zpoKI0FDcR2MZQixEh2SDPLeyTY4dVbH
o0NZF/sZd+ZyQzsYhlHmtIkAh9KV73W6MV8r0RZG8Pf3F5tYpjlRZJw3IE9XAodfa/mboULc4x+e
Jkd25t1xcKc1cczUWMWcmU90DNAenzDUKi/l1tqs3TJQUwN0Xweg4ASR3sRclIlIMZ68+om35k1W
xIGVVChAk2tXphtbYXX6bPRfIZWOt8NJPFOn6ThwDEtt3yv1l6Yy5FDvJcrGX9xy4MwDfyECJlRE
QS+wnL4ezZpmUxeR1JwbGz5NRbo+Lp7GeIDerHKd61uU1+jEn5sQjiIEGMWLCHlutLmihr9wpoUz
CFlbaRFBxRka9zT7MKzyRpXO05S5Pxse7ySRf2o1BpUz0gaZuI6H5gLsMyGfWk/ov8ZS94aK+aJz
Pctqd6na7Yg97vIZh2AOxb4V+aWOQkptx/u6ykMBqppGkTemO/iz8l5RW2jRggB8/jLWzs6Z9MuJ
yRt3Uvda+UObLGhjmDcMwIJG08Osy4LOHD1ZvQGtAhY5CyCS4lKNqT+NRqAWZoiMPsh1GbDkxq9u
fDHBiDaBgqcEGCx3VbCisX3nuIgd2YPoQLQsqVeb3U5qeTA5PGhBRSMg1GXGD5OmQ6P8g81QMov4
Dhl2DLJIrh21A5S83BZInNpjdg0t5Cbg6IzJOsNj9Uutfmhaf1VYF9LEw0JX/thaFZqAVuUq9br4
ScH/13e/+nRARd94QB+rn6Xp6xjnIQTeLhNtuE4IQVK/CkcHodSQ+kas7ztXhFKqr0zJod8iPNto
fYeDyb/2Wl0LiGS3kDQMjeS2T4ByLuivtIivBJI+U6uGoqsCS3LfUsitBLkEWue+VQZ4DDh9Iay6
d8Tg9T0qkXoz7AglbxUrUQUYburpj+7cscnyUjH4TH9Vk7c0m7ymFEGcPOkWUOKi8kD56TUqSP+m
CWwuElKW3YPhcp/0KAcJ6ema/dSghYzQPxUDA2DHfKRNIhUsjnYNMrnCQ1XM063qvkIpIgaMKm01
n9TPhIA5XPmj5XbYdOQ2todQOMJXOnKpOgrauEDHzcydqoAKiZegAbYvzewNitE7aygvKJ5prvaU
1QP6jo2gT7pgHLRdad314ytJv5XVS4vcuwFoYtfiS4fXKZ11MOHyrQcg5cOE1l6n6l5mMtSb77Py
va8dEN3Vu1zpXkQNwkPoDDk925MxC93eCI0u3uHr9qNVXZSzoKtDvLwHagNlkyxVbudEkZGygBj6
PinrK5uWmFYS9j1wMvVPqM88i9HxclICSV5fyL7czRouegtwWW2FXZWE0wh1ChSJuBiv3eY9Hh8b
W/V1yFeSKQkUaT0odrdrJ3Y1jfVFWgxeA2VtCIH4up76srTCDI3YzWiEjUx8kinXQ31X9L0H2RhU
n2J/GJ8pnbxKmXZ28ZJDOALlTD+vfyrkJXek1wvhu317GVe/tV71c7cPVQUwm4KGaUY+Eujk2uI1
LUpPcXqf2jlGKMPaoYFoQTdsISFnmz6IDjyZv7t2/qMCldw80oE7ARhQ9tlYQjMvC6ohD/Xp2Xbb
PeGzwjD0pCc+S4chxiiKsOyheJ7XFxZBeUxjvtFlsUe65FLvxlAYVkDHwbcnZn5rzVHxs1pOnuih
d5riLqyRz2JZ+JqGep35xaNyqY0VKJ7NnZM81hbxKpVdgKI/MMV7I2zPwVFrLFTE6LuldTfSdLwO
rrrEsRK5jfrZbxvJgwpdGZWpe52RAUgJ8R0zCZG8ueNu4jeN9MCb6KWNvZ+QKei0LihasSvzOJJp
1+L37HdeqIGKcp+eJn5fZ96Y914qf0zqR0FIUIkC2VSgVqwCZz736jb2TZZ6o9v4dNwbmR6Y4O8p
q2e7Lf1uJB4EwT2t0ILS+QBHu69xeFKXhI4i/Zh9z5B46CvAceBhPYX9Eqq6s6Y73k9XuZp7ItcC
isoYxy0gh/eBldBf/0BG1K/KqxJeUFesqxJNoUXXoVaHyqB+b/W6rxYJMiqOp6BTMG7MyxmdxtBl
nE/5bQI3U5U/M2IFYFbZ6cOfidj75P9I+7bmOHGu6z/0UMUZdMuxu92228fYuaFiJ0EIEAIhBPz6
d3Wqvi+eTpe7MnOZTKaFzltrrb22S28rHkSOgoplobGDE4n3AkmnUCfDq7jD+Im1yEp6I/x5s1DU
il9AadZgPb3vY/lztJ5YY2MN63js0eUZV8I4pjBtuV4m7MtmSlRQpww2eQWmrJ4JgpQyMstbhuPG
YMjR8yKXffGUFwfozWD2uxUm7T6WqSeKjY8a0KgMhMqEa+qjkg7UNxEuNLDdrxxJK9ZMAOTgGHRL
3NcKO6KzdmNTRbQqIybq67Ivczp8Hfs1ZbZI6fToTPhTmY+1lfbTS1WXCet+lLBnn44kbz3H9VEu
u4AVwfZuBqBDoo6hqX8hTZujhkzWhX5s2hD/EbtM2uZOj15SWf12bedI12vC1urBm3jUVDhULR3c
S0AyqDyOy7nYQLURTTiyV8jLHeydoClvOEa0dAFRDU8WtiIlIne6l36+cVW3C5DcgCzXSJZWMg5O
2lZ+2kLEp6R1byJZYJF0289FOnFkrLcZ8jh3i3CzoPeirvKQDzumIXUz6WNSpm4TOHQH4IvjhjAs
Lw2FiotyykxhpRV1UqK8vFPWV23AS9gZ05Eb8Ti8H2djrRjApRfUBdnz0YpBcGxbwbFJnvy5jHkz
Hbg3xHBpiYylv5rtb50dxMImjzVmuJ9VRNZniloly/TKNEu1s27YbMSGG6QrPQhWx0ELMl4PMeyf
0wWbxeT62e2DWBvrZmkB/Q3vbfW6LAa29jvzmyuj4XctciONycdxyHfd+CZc82bGWikDKx5Iixzx
L/O6bv11zaweun4aoIhrsDd8Eo/qG3SrKUze8sVqWTSEiI+ELSIbRULMUqZ6Ykk36EhVY2YhzZOP
byZu78Av02Gpk8q7E7YNil9fj5ynldvsbCvclRBG9P69mMII2rckUF5a6DXtGkQW9jMfDDTC4yoY
ogDBxghapg5vQ1U/9u5zFdIcdq9Zx7zcmCqcZcI5kFA+DcggdOV7y+6UmlIy91ddY0Xr/I27OOwA
rw7KxgFXRmXppAsOu5GaXyVeUK1XJV77EAjoE4Y2OiYfLsL7tlo0tks4QgSIyeiEwK+Gv3q/F8b0
HDpvBI4BMJeN+zr40ZnkR7DUKNeqM6/5GaIGJpkRCPZDNMDIyqto7FG+oRTXJ+AOfnznQkgx9F+P
wZ6NiKZ1q8QN3qwGSK6Bz9HkCnjivivtDPWm4VnNcPXsJHGisn6vWtzYE8+GlnwTXL0j/e4KyIkz
0W05iVtwWVvFxHVdvwW8T4Y6yDQsY42epM3o5autUURmyZrK3/WFUtHcoBg2NfJloHtFEENWw460
PXR7yEeXWWEgAvOr1AsprMwR1XhsAw1hNI8EZpvQJ5R+YgxeZpj+tXJf6LIJIAXvG+MaHGPczENe
NVVs2UMiiP7SGwzaGDtBNIKj7W7VVU76Nm1MAfkoiwgdE8HDTJEZxzqSMM06UTW8wesq7QpE8KbI
kbaRjppnalSRIPa2tcW92RSZ9v0IbHc06HvbnZOxZ3GojgLbFwLPKp91kV7Ne/juXckSIWp/24w3
jslAJ7wZfoHza41tjCxdeGYiJoKMOyKw52vHMQ4riSLZZtauQ2ROuMEHN545ifWKc9qUCeoH4+/H
GJm0qe4guK5IBozm0KpmC/ApnYQZE1dsJe22yMPc0N6OnUDspDK3oOqT3vdiXFJxr75S30l9qJRh
5HUw7HpnuGHqOd1t46lU04fWuYVhQFwENvr5s3PCK5N9V+0SOQwRlBPcmmEBqEZGRTBv56qKO7+M
dE/zDilBrqohv2nSeXK3dslvjXa919UYG3xO+OTumSwj1LtFxGNtMFmRKSecEGVcDiI2e55M2kdK
rP6hZy+RDd+EqJ2gSRM72kGowBD/lRmFsWXUDJjOimwMXDuiaF5mbm6Rg3xtlV1qjGIvEDFg4y4/
RWPuXfLgGnVkrGYORXGCBFMfj75bZ7SiTgd72TxKxa9A3FIhwVHgFpVDosH7sbHcuuF7CccjQ6Lw
hs03XTE+jLR5gsMtT4pF3qoB+qOpetRln69UJEiWjAOt0nApUrfGjPIgdcM2WWD/opy4M2G668Oq
2kAResuNGO5SghvdxT1RznzLp2IzoGPtQiLObsk0zcCTxgHVuzuN56R/z7Vr5A7uyK6BkI7OOfbI
gangBlL9B7u03/goUypefcwicbt0nr24Y5A+3Te0jiyJYJfv2v7WgntLu9y1hEUGPJNx+JrodmPx
jaH0zRIMOaPuzcIeevNLUN6r+UcLm3Gip7zkYtN2N2GHUHsJE6fDM5C+YDtceeaLLFVkmfSGMfGm
p+k2xJ8n0T1bYtz0TZDbhoHa0/WTj4tQivYdrtCxPfG81GEqrWejaOPQeIdJXMJ8dTU5Ax4HlX/r
qeWF90XMqp1w6xwUbV4WPxcLITlyhKzg1YJSgzEzQa5SOshH6n1VjkxV+zh678oZInvFK6U51NV1
R8Jkdq9QhNcu9tR5cdD1XqpnrboN5HG5t9wFGAAfP02MtC673ON92lIPNjTjlWlD5InXVOiBJHOM
r918y7A+JhZGw4yo1MWHhzKZwiBpLQS+/AvKKyAXQ0dj/a3VuzF895rXQbxV44Kj0opVMR5sfHFQ
WlkzWamGFsOYXu3JipxK7AMkiLvG9KZRwjlBWIRCTJcybX55Pp/iIUDKAuiqAfb8ofqj8IOoDO3X
B0ZWHMf7cLwa/bSBPq6rYlQJNzueyeHFG54024vgoVq9jR7+FkY9mmw4SGJD+mIALuUEfITJFNKN
xFH51KZFcFCoBkGqv/aAO2nkiIB+QOtUDT3dOkH81jgJfIXGv9aGnfz+iXZgFV3hcnDWBxMKvnU1
IqvLPwfMjoDYyVx9HCb7xGBjDruxGR3IXFw8Wz3pxxW8qDtnTP5bMyfY+YqcgTAwoBMrhne1LPDL
9FPWOxc68wfK+Gu4jlYhyO8OoBb653QwM+y9yYdQTMmsn+5Kb8OKCEkfn/fl+Ct/DBmM7l3o/c4Y
i44Lgh9KIVVBjRkEQ98C5EXNK6oFGNEFWuMPUPvYHx+KVjjtHC1GTzha2D7osQY0d1hfAFbh6P68
I2d/nkByHMJO7Oi+9s/hmqBEH7gn2gMv7nB8Cc+60MC5xQWnIKheYIoGjuFkPkxXWwMpRn6gJMd5
vEhYbF+Y8l/CltPZ+NjGyRZciwZm6haeSnj27725B15gRkLi5W6awM9fpefv4QgAAuKuKNa98J0r
uLKJIMfTKpett6fT/dLnprkmNoiWFqmBg2CR9sqbFiYETGpEkDTiFHgp5htlZhPN8EBFvn04w+rr
u7bMSCOLYgWszXdiKlMVNniJXZf1jSWrWC1fgopEbvFY9lNa9Leq5FvhevfWLDefTygko2ewaCQH
A9cHGXY0s/kHAG7/b+zGEKWCCD+ww21z/z++yEktU80P2BkznhVVZEHlPLZ7VpIbQr4OXbdvPUAO
IR7VZZn4hhWHrUhQiBZRM1A2Xf2wKy+mLtKqBnZj1b/QFf/ZWL1s7KCz9udEOk82eZEGjEgsN2kN
gEBGnRtIGlejSCSC1GF2NhZtnwbIZ2kwbigcKmhjboyquuEdUAOAPZP9HZILRNkFAJk3OdBIAEPE
qx8xHY9LjQrJgJ8HPxwRw76gTg6AL5ztsonLgkVNyZBnUCSc9JHZ1LH0d3h0ZhlgxZthIl87r95P
q0bRsTkvqjtiF5sW4BMxjN3oY7XMyA0rrV1l7ugQxr3Rpa4zZH4Z5EhliLRZbQcMIJVusvhmMttW
SkszasE44Qa9GoBuVWOVmJ2b1dBY9/aQrXSNV0PlSJzMS9MroCs3AUEzH0Csh0cICywZIefAikTb
Isobh8zkKinQCWI019L3s74Fbl1YiTnX6eihWEQXohRk/dLg1bX4j91K3a3UtEWy4uBj3TbxUEGg
WI5XFevevWL1ryBGShqjjWyzl7GiLgyXiXK3Lp4OG1IH9MZZ6dewmWUsqfzBShuG2M+LS3YNFMnl
tFN40TZemCFVNHErAPjGkuBUujrCvL2SMbeaHBHKdvW8F6k6wJ5lKmmBkzf8CiOltEVgUw8oxYTj
sTf61K5/cNPM23nMQpNHNngBX2DKKufRknrTll/gxnU1ejoH8snpkLnQGi5VH4sF0nlpAiLENDTY
khiorMeaaYcNC56t8Y6MZV4sBKCsgRegl5TukIS1uVXN2yAep7q8XyfDya0l5rbIJtAcnBcAdcwy
ZYO7c5DuiSoNew5fCMxU2gVrhlV1TZi+tdhUI3WcZV0r0KIVC0Anfm2AAwi3/tBtp8pIRioh2EDd
xlLHhSG/V6GVWniw9yHPCAROGrErmPzJknExsz2tu7R9r5xnpZ+dJg/sLYY9Jk7GaA+HKLyc7Tm1
kYELFxFqJh7SQooiLcttxxVQPVgNF27Cub2tvDcCZFv0TVaNfm4NOHRY9erZa6Ynb2d49lZXXYQU
iaSDgahvvzMSswkgr2tnGqiGH82BciLU6R1eFG1tTOwqryDublEDaHJiKLC6HV2BwUExhBcmssYA
zwPJtujYZZ5CNgWTeCDLsgD+PmBKF3eFznEQUzRXBd6LTBd7Zs4qq0NVXoHZnpPZ73EWVDhfbaN+
N7lZXbcwbMB7FAV8iTXYcTHJ/lHMtEqgb+4ToSkIj1AG+TrjvVwbE4VZQONtlZ6rtGYNbP3WpYP0
uWmztZiaF9RystKuagcAl5a6n93QyAw2Fzlf5iDl9TxteANUqCzDLtZ2vaRVBQ8pZxAFaITCAr4i
l+3oTixecWqlWLBrKquwSktWO8kYokwrI/WUI4Ay86lQwD3bsYsLZlsocczdJNRa7gAaFAckm1q5
WZDElB7Sau0p8i3DjKgrSOwHI55uEM5EsKzaVyG5DzgA9qauEzZh1eP6GAG40PkIeSNpeYS6zW7k
t7UubsMRgmgmHgdE1fFk+TfCNL4OesSKs3zIeYYSvFHTwpVr/lmUC5605n7VLjhef1/WeANb7vdy
7O9aSX/0vfdcFO3N0PmbRTa3y+JZsdNg3pcJSJMRDD6SPVUKL8rMrdUmsAKUqOpyp7d2RzOiCIXY
YzPs7oaJ7WfgcoML/yNCMgK8OMSjfg6OMEmZIPM4ZR4DPN9sJ9w4rRAbZABcQ5SyN1wYJ5Qe0Cq/
mvD8D1pQSsvrOPU3EBPEg0W2k8IyGfus94N71csrBoCcL+A0+tDJfFxIw1q9UcDGtKa30qi2njs8
+j3wjqn9UTjqB9JaQaX04cY1+9yZ2nu+1g7q61lpw+0n35u/uCx87gMbqeB1cFWuVoos3E3jjxlw
M+DeM3kEALFd5glgh86pMqIy7B+J4cTIFMrHAC93UoEWrMgurILMqKwrswzv4DGXdJ4AmKzBbKBY
LYSKU2yaYTyoZYdyZrij+Vfh+/f1EOCAHHJQaqmxaAQnzsYnZIw6boIInotsFIOVWPV60yu+rTi/
VmyAO6iThy6/dn39XhShEa+j2CJFA7l+PpYx8KOfmgNPnJpnHCggqNsfcKu6Q/2NvbaKBDZCNBqD
8kfVhokV2De6bB5pPz/6tMopa36yqtz5rtgzsmSIW/faBR9RzJta4IGiFeJhjYdWvdz3Pb0asQ3M
QG5ngGkGEVFjiITa08NSqj0H62P1dmKxel/j8hXlD2qQjepBkLIBgLr/CHOSmAC1nlasFObElQMm
2gY2jldQW5AIxcRT4CEoejInqJq695jIOIeGDS9yFpb4exJbtRX1wGydrsiOgcdkuxGMVjHsDvBW
mQ+sTWofiHkbJOWkoZ12fTieOunQ/aCzTiD/3EqBnAZElq4Idhq8udcbTzCxAABq3BB3zPjAnqwQ
AU2ot6H5AK/2jCoWlUWX1oWODcPbFujtFKKgszem0gX/O9g5OwLPJY/Hctgs3oRrqs4aU0aoG7Xz
hxWk9XoHMmdPtEoMtkQ+9Pdy7nfWWN8JEqRGI+Bm2wHtKnZhra4dnyU6wIwPKjVrqIIbfzi0WEbu
JG+MACit852AT5EgdZrO36882CvUlrPBVfDRjGAln2izi2XRJn7zihs6gkf7fc9BO1AbjCPioAoz
2nr+zh+tRPkoDmFKMGgIUuSS1C6WTmd8D63qxq6rvd1TcGVWOs5D6rrfcBIN+P/DtBrlZlj7pGMq
huI/EY4C/whaHbQmiL10Kb4LAnTdXhGNAq9kPKtwbTkGJqWa8sYdn2EXHS0WOC3RvQOEADgI7Kt0
xfXssnyyxMsMun406UMPjtYXawzdFghPkgreJJibDPzmzQzjh9UE4IUqwrEWD32PfwMJJJKBcbGh
wy2Ixe57Fyzgpm+B6j/1DFGHWhEFPjH1MGoEZhbLbFFsARdtByg0HcpRnrN2vy1w6kPWedoN2L7V
kMDkeMN683Ytx712cKV6jxOYxgJWBPYxaW72N57AmafqvArMvYQf+sJ71MBTV3XwnQUKAOnX1qCR
jbsE0WNkWd0VqQVyX4DTMfDujJqRPfPYG9eMetBqj+CiG7ELS4QSLU9hmJAAVkq8kgOha6CVRirJ
WkVOXR+attnBODZWE4EICFSWyb+aBdA23cR8Bc8vlj0kUFhyZRwSBiE3A+TdpCsjh9Ixc6+bIkVF
FDSYTsuNDQeIFpgtjsR6o0Z4DGTEWWjmrN0V7vJoXp2k0OZDK3kkbXpdDf0Dtd2YDH7WFOA0KpUM
zIyFS/IwkLDRam6RJrcxHQ0KyUoINdJCLOA1w5sAnsE4lRKvtwF6sQeXgpIPxXZcH6yCg4H0IjxP
M0c3+eJ4t4utt5CL4kwF87hOUQi6drb7KwgvDjU81EeQHt4SIlpSiQt7wEH4j+7U7kfDvFFrkawV
ZAkm4mnLeJJg18lsQI/uP02c39QmS1lbfedgBMZJ4Y78jqpJELg4b5NG6DYZWWvb2YyFX3oaM9Ql
vAY74ffpKMbYtfu4Mb28MpsMT7to6OwNMWVq1EMydQOEOc+VeumwhayywlzQt9KrE7secZ+uKTWb
K6+uM07gA3nMCeiCOIRCwKbWHkE7jhU7DqAg6WmTshAtLuG+XsidVqAq4FFYERzErUhrKEGG3kxG
a0iKViUlh8R/KRALYRV39TX1isyZvEzXfSyxN6peJZa3xGWgNyjN+E7BNcPkPRdMbD1QHjYyk+js
BlFP7M0ylA+9sFNRGHlFzGzG7apIlflVBzDZxb+iAUBYhzNE0GKz2K8jKDOUiEaMJH46uPn6ESdW
zWOzRsFSvAudbsimWUQkfHcJj8Kpiahn3tdIDohM7m7K2bn3IEmqWppwQDUz0oOR0hnVPTJG5zaf
5gCH/JLWfo0wRWS11ySFUb+oVcSI+lHh2/nmyT4qHeQKCb4lQ5iGeKhYlbOz0H7jNghUl8jzkYzV
Ha9vEiEhMl1ncBHBGA3ITEUItEQuQDYBr+HYnX5U5rzrvCauCZQxg8xkUwPvPT4RghX7HuovyNil
AQ2K19/rxt236wKBw3iNcn4PgdaoaIKrz3yt+BxVrsZ1wfat2SQ1w3XSlLv+mDZFabrU8ro2h6jt
BrB7t8ZKcxqO9y5CJZMGO2u1QXvgMRmUqVB4NRAwWQ1/4HJMdKhyVrwaREKeVO7cprgaQxs7VIHM
gtEC+EEJRVWAQE0VVYrqj1kYiqytu/1UVvHAOCovdKndTld9Y28nsiSAp6HHY+it8bWFasBeER3i
CTkhjcJARG8fSU688KQP1cJgJJaQUaDATTaoOWAYIIcp5Fqz2qkmBGEZbtr2Tuoq1pps/VbkBXi6
mr12nsoBRkEiNsatXcegGyNnXKJO3tQFbmnW7EQI3yRto8aYDTIDG9i2rhywKjMojXJ6C4FxLBDW
LA6c+2y5CwadNOJHC7IOhHtc+voeAHfcjxqYyLMOaTZ0LJXS3ME6DRMLrZQL0UVtXxMfQhYLXu2t
gSFC9rnvbKl0Nt1EIsZYXvriKx/KBC5r0N45YNHmGJr8pNE+FGTih70sme6arGl88E94duKOYb69
QQpNDksb3KEGdLUF3v9Wou0l8fEutpjYgd0BERSU+x6XTFNSQCTLfhQIHBuWNIhdCldhyVeRv8LH
dhyhAevzWeLx6Mwx6dprLXnsgzFd4F4DriKaGWIm8tXvxmiC0KwIJ7xh+ZU3gQisJtyT772uvqnj
PVTYOUyOapDvz3XT5EcWWRsMvMi0nVpvN3h2tnjgm4oumsDjT2Gzle4LFxJoCVgsOCVCWJ03NfaU
BsbQhngJIELoja0xghesXtvGvpomndWVgxtiSBdNM70Q6GPMVIMZ1bTJaD3FbbdGwRpe875PGcNL
A5lJhcXAw9l7UkEFgu0pGpk5vtyJ1YzUasWeBW1vC2nY4G0DxJCCVFdTaGceN7DuzQuw+DkoGcUV
kHwBh31kOJ8AvJh5l7bg6aCQ9mLIH2K4XYPceYM2x2nvPwcHz6G9H9s6QXuDsezhTa2RmKb2tsLL
0/P+Ddz7oTf/wB6t/wESnSpVo4V5/lI4N0EDd+btf+vESRqGOVoVGkETKKILEcc3ckkXfWmUTiBr
n7aysDVm5BjNrJFQF2b8HEXxcRZO4GrPrd0ymI5jBGxquu+8BB6n8pKf3qVWTngjkyFnWS8AxS33
Rz/cixEn0BEOn98+n46zAP/vGf+ljP7Afwm+ar810JtjLNDfT/1z4V4Q9l/oinXCHDlAAv0A2d6H
/qcF+U23N1Rih9nn/bjUyMk+DIMat/GCWW8KeL9lVnXbDBBY/MfROtGJry2XFI85fjBUDPzB7SJc
Ip935Ndw/EGHfJiRk5nvSas8ykzg/4PpIjulw7HNuwXCudBJQ19OEXIaIeY2Kqj2mFyukQRoRHCE
+evMMnBXuGVR3AWlHCCMP/kQB5kABfyS+EHTGOiaMUfdpdPz7OoLoPeHRd0x+flkr7auCEVAsMrL
4mZt74TzOtgXfObOHgcfmjjZrvNoLgY8MHEcVAlwn/JfMWRgEZHrj3Iaf6StyHIK+5CU/BC44Jyg
3HaB8Ezi5+er4mwvUN8ANDjy73z3ZA/5ShYV0sr4YXDeq5CmJrzAPm/BPv7EH+vuQxMnO0iqEqk5
quIH26n9BMYFP/1G0iyUYHQGe1RJRccj4t/qZ/gnBJvCcWXWNiF0lquieYCQC6F5v8RrhXc9TO9F
WkEHk0H7QuI5BL1i1ppACwq54eeffmlwTnalTfvVtMsGU+D81PK2C//WWuS4EVCCG+n/v6wcTjZC
MNUNXjkh3Eu8b+NSR8wgF+6U8z34/y2cnsJQMa+yWNFCXUBYU0G+pBGe/ZtRgmUCsEgAUKf+DHxQ
oz139BipTNGtiYI9n//+2Ugo/P37JxuNFcXIBFwdD+BYS57PYVYgw2BnvX7ezPmh+t3MyWSYTqE7
VaIbqn0rGPJnLuy08+fv736cFixR3eAarTLaw1gb26otgIqt6eqw+4K6SIIApUdtDn5zTinku8Vw
Kb44eyZ+aP9kqwcOVIaFKKBI6W+P2Rq2vNZee2Gyzo4iQWkolEuHY797EuihMGGDQsGcHyQeCD1A
UkBJn8/T2W58aOF4YX8ILFp3qFazH/ihm78N5pvtvZvgD/9bGyfXh62MWS4avbAlmArexlNFcuo9
fN7KpbE6Wdh2ucAijMKJ1AOceUxCuLAxjyPxx8H7YaROVrR0RNCXQccPIftSA5Kb3B3pHul0YeNc
mJBfMoyPE6IrUUoP3aABkNPOjlbw7UM/X+jN2WPgd2+8k+WLDEwD6TToDfL2PH/E5dBCx1jtkQQX
D4778p/mxrP/ucrATLqeFOiUXtUtG8AzsvBvTT+Ppz/xkdFv2nBCOC3G04XhSOgscfXqqxXq28Z+
bM3vn3fj/BL43cZxCX6Ym5kon1dOzw9u952N1wZe0WWDJDfjUk3N87Pzu6GTfV8KUwy8RGfKHmKL
LthQ4aa4w+NqlfnU/7V/xMnYnRwCOHhMaziOHVmVhKmwuO8tnn8+dsft8ef2+d2lk+3JqTC176CN
dTDugkZA5gwVgPtK+X6qXBQ8fAjsC6vu0nSd7FjFUNWTBTjbgKltOuneEAM+OkhtilZ6yZ/t/LaF
QTAMpGyIyE720wIUE1lcuFZRLEjZ2ZE++fH5AF5q4WQPleZaycXCKcplOn8352y8dCacO0FtQPQm
ClqdKeVc8LnsauRWHgpBo3oF1IsEi7/vBHxWQhTTQVmgPwwkoR0vic9DXGjQMyvUbxyPWS3s30T7
H5s5WWxaBh0tmI/ZYA+euR8CkGfqwkF9frR+d+Vkdc2LP6PYGNog3m5ewAH+iwPtQx9OBaPFYKJG
i43fH4P3gD16xqHTPz+fjXMb5GMTJ4uWQIbCdBXgWG7d2O4J2LAqUsarpuLC7j87WBbeXbA3g0fm
qe0fdFd2iQpiiDr1g6dQYXm6ULTjbFdsnFMExQVRNux4on44msk0GqjN1XYHJa5IO8V0Qn4IeUNS
8IVg5rh0Ts8x+OE6MAGEW7blO/9sSGsrRFIWntt2cMVk4lWR8a3MnW+2faES0Nkh+9DQ8b9/6JFT
MaEhb0G8MYCoB5OXfj755+4YlLMKj5rOY6798bz58Ptcrk4N5zc8ZkyI+5wSHO+B87flWIQUmNzn
jZ3tjA9LAAtCcZRXOWnM9sLa6jg5untGonwKmu+f//75zvz+/ePy+NCZuvWdquDHaBzKUTABbQzv
vrq/FfWFUTt+6B/T/6EjJ+vMVdppKg8d6WC735X3psFB2l+A4i6N1snxZUOYZKBsJ3rD+NMcdDcD
Wy7gLeeuY+AUqDXs4sJCMYh/Dlhhd6bVOy1uk5Ylrfeou+8mUiD7oINVLtJwPQ5O61Kh9bOz9KHR
k1lSq40bcsYl2cgtXZBbU0KTwCGXkIl7qWj42YkKkZNuIXyBpeXJPh0ImLupw/IerRsPsowur9SF
HXr2zCHAklA9HObrp5kPsEPvRmFCa88B9BVkP/RjVLW3Yfj4+eI+uxw+tHOyHIjPEGV28AAVRvyl
vlRX6fyv+xZKHECbHoQnK8EslwJFDBUsU/3iFqAQHGaXC+a4Z+eC/G7iZN5xxaxWT8cW8nqbPnjw
pvIvTMWlFk62pTktvbcKtFCXd613mNQ+LC7smPPjhF7AZ8eB9PtkQamAVW5nINtsIm8me5Y2+zdn
JCLI/9fA8QM+nGEN3CsLw4KLtLagqP4mpgv42LktDx9y1/Th4Q2H55MA0oBuAeJzRODLaG59qVHK
g0D/+bx4Pzv9RPsbT/2bN/PHJk/GbG2NAhZriMAnFlxZ/YCU7zkhZpi1y/T9801ybgUgdIU7DHYj
jC5OwjFjRMHaqVhxL1uPS//NkeB49YU2zi0BGKeatg0/PRycJ22Ejlx82WEEw6KDn7/cWEcPis/7
cbYNpHPBXwlVev5wpfNLpeqm6JHxhtS33Ptrhzg89VzPRE4h6o3DWfFkt4/tBNNHkG8Hjzx66ta+
sNPPff0Rq7JQ6cM9lm/95xqe2hD+yBybRDZQ+kfQev796Hz8/ZOTxJhBqzcljkKvyUIOxuUvfx+l
lVFLFPgBCXwHBflO9gi3BktSX4/X1IBmMHzrpr91Ez1t4WRLOAyYsSXm8brWG1Pc+ORp2Nde/vkw
/bp6PoYpaAWvKwR1mATUXjklImYDFQAcZPBe99q6tUWJOuzlo4toyJuuG+Qzlg8hZYeGIFG6qCGS
uDOMZ895hZxsV5rDRsFN4MIXHUfu9Itg4wn+BeoiFx7H/1wZMHTorDkI1XXRk7vWJN+Kxn8aelQu
VjXLTdvfenJKGx3chLP6WfHmu7f66u7CVxxfNH98BV7nDiruoZT2acGWUJIezDy+woJxAwo25K5G
lsik+mt4fu9nQeEnZI/wVvLDh86Xt84alsnn3/AL7PrnNxBUXSWohmu5BKXfTl5dpVMgzcNRwzV8
hdiWrmpJ/o+6M+uNG02z9F8p5PUwm/vS6GpgSAZjU0RotSzfEJIsc993/vp5qMyqUoYFR3cP5mIK
yAIM2fqCQfJb3vec5xiiftda8W09QwoyIn8t6MIXv07mq3Sej6VkfMvV+a6KdFcN6u+CqjyowSI8
QwJMb/FeNCOcKXImHn0Jc0uN1XDlT8MtiSqoK5UIiQviu7lT962q7ON08hRrPrLEIdrDyKMKXyfD
XI2Cjol/xmoUlcZbWqHJHhsYP6qFh7rN5E2hTF5koOTCdI9eyHKVrLvCb3EMSdu21NlrBA29UxG/
gIS6lOx9PrMwoxBvs+yCSEv8OR/G6vxZMee0PjRfsmCnBH+4WP/tdfz34K24/uP7b/7zP/jza1FO
dRSE7dkf//MQvdZFU/xo/2P5Z//8a3/9R//57S2vo/z8r/zlX/CL/xzYfW6f//KHVd5iEL7p3urp
9q3p0vb9t/MRl7/5X/3h397ef8v9VL79/bfXooM4wm8LoiL/7c8fbb///TfewH/7+Nv//NHxOeNf
/W9+Q9A9/+05//43+7l+6b4/n/3bt+em/ftvgi79DiVcMjAVSkQtM6H89rfh7Y8fyb9j7pVlUyXk
Darp4mvMi7oN//6bZPwOsVda2KpEStE45nVviu79R/rvwElly6TFxQlEkX/7x4f8y1361137W87m
s4iwv//9t2XW+PAuKSYnF9i6Crn1Mu/UX1140v8ayThO5lhZVPvfSug/inln1Q8fvpg/x/w4hnx2
5H8fRJEJ8WGP/J4L+tepC2prqc4GgwjGi1X19qz0pygFCSUlSLnalSGl+D/K0RaxZzTyVTB/SRBN
DkjRxKhwC0lZx11uR8VJkjo3IUDdmDSOWcGmzV4wx0C7UWyjfgiV+xpZ2q8//dmZ6/zDn/cTBFnx
W7ngw5tgm2OKeikSYcvnjBzUyFNr79fDfXZDPnxX532FeCirrhzUwWXyXXc5k1SlrJpWv7BOn8fS
/XlZ5DNiQTZ+PntVWRfOmaXREgPG8Yq1A7n+I+hBT/we4Itwxl22lZx81YDFSVYX/Z+fPhIKnF0F
jtjPhyYiOos8mHQeiU23QsV+lXrCbXsiv88BeGRH97qXQ0Vas7pduvLPbigrmMzDTtYMsed/fRpL
fOO6VXLlzaq9Ch2Mf7eWaSNTXtUr6YfypT9U1/0a3ez213eWVNJPXjaMXDpSEzzfP4ViToWg9zOa
TFcWa8+IoXkYt1YcuOrwwMIJ+fBbkOPrkBE2Zqcy9aGXQWgAeBaRPUyGwnrMSPWST4n6xUDAmyLg
1ZQE9f6LpMCdCGxVQSIrLm7B3FVScRtrGPfkER9ea+tpcJX1xaNYyrw+0hZY3tafq1WFBTXE1DAm
46qHfK37d0F411ipmwINTG6MGEmpZQJ27bdW1F0VZbFSehm7zrEgrq2NK3hC4WaABZFJhoP28zbL
5l3X68cIcl0M4EcLTFsdsBxbAjqL7ouuz/W+V8MaU2X3os3+daRg+rDjZNyN2ohjM8V3kuOq7bm4
700NfinCdzVficiDTaCQSS7bBCfv4jx0pxlIJDs0DMF2FhS2gUjUHBJPgwjYGHyJproxRsQdtNPh
DYYIoAe3Rnefx5mtoWIJkIqWVnWUZOiN+DUWqk4Jc0YjC0k2n02htq3mvpd/aNqznt4JvIy12bq+
fztiFWp7zxA1N0mybYxEU5fxbL1M4K1KFc+agiBeUjwLBFI3SvYoSWCgIHHcZyFQ1lxYC8KEtHhG
FxviEsMdZtVOi+YqTGDilRlW7t7GtlsIhjtYhzEInDjOkcjfpFG66qrlEIrtNeHe65XTy88B/sqp
0dwp6g6dUCETVfGXPI1Zs+5AD1nSW1zJnt4grJZ0EqUgCMqITiFDtcFLGT30Ebh7Ni0cgdYkZq0i
sb5TUbGr07fUnJFy79UKjjy5Vak1uqaa4XPrV3n5xGbtGGfjqsxMng0VZTwkRA1ImX5j5PQoxlMh
NHuODFh4NkUIqK//lrX+IZZbZ+J2ifJdga0gKfFY51/08G4aO6cOvuf8XIoFGzBYhli8Eml/s7Py
dWSVxWuf36Ri6Bb+9x6fu4ATsldEB7fsqunvZp30XFV0O1CcFRrkfnwzos6Oh+IrEE23r0/4BF1J
7+16LhxrNu4zI3TN9BjICNfhtvh+sw7VwpXMhYwG2kiKbLOeHPLlQe9VTsj7MmWwc6zZLY0RyNmT
Hj742ttUcLYqn3yxd8Y5tceyuRYbCTtOiOAaOEb3Q87ZiwpbeAyPA8CrFLBfNvlMBaaHLPo4lo8K
PQWi6ezMLNcCRmElN9amdOA503rfkWTB7QYZvF6NCSVxFOCqHA/cDBVyx0ciOg8ZNJaEHvRQWUwp
jqxu0+PAakURx6zqaGB7Y4M4OjHd1b15C0vXBSC1CYNrUdqX0kIlkpEsy25UXcFMdfzFDkGzRknL
rR7q99AG9mocHqX6LkeaV3SVF3CwxL/Vj4LHumO3Y2Sr/WMTxespumuzb3N0FbJJnmf/qTAnNw+v
c/gxgw6gzeo5wIT2mAFGIKchKhSEv3hkKa7HaerJZYJv1ffqFmCgkXhZG68M8TREe3YHstHuK3bg
g1y4enicgwpK8IAjRnE04WTO0jabeQG1V93/mqaPafVASX83p7ifEZjJJkuOcoXvz1vM9YiDHzIZ
6w4PbwGqs8+DjQCqKte8KZm8vr0JsoxpWNyHvvQKP2Cl+voxo8uA44JJa65OTfC99T1NkI56zAlj
XBMivmV/fhKbyW55YUVhWNVwATLzK0RI+DzcwPBKze7UbItlGNfbKVlItcKpbvwVJie8bgDP4YXX
qPmx7DULvTWYofQdfSW0zVLhgc3X0DS9XkUIPybOkLYn0IewXaddlOANwIRd8wAC/VOrb7N/o4o3
1Yj7SHPrpwHnYtjPaxwTu1AcmGRmr42gqeZuEIKhq3LfSxNxN6Wqq4L3s8QUO13pqLgesNqhxC82
6vwYI0sFxbiSkV01VeWKgrwuSJkV6wb/cemVI0b6KAcI+jQOhj1wE2O0/lV530iKEwePBvxe1Kfw
7WDyziWuI8mpgmhrFMONhaPJLszgJS4yVxjgDVIvlks4XaYjVRmW8QpnTrEeAN04cHpXQvy9Jl0v
H6WNQLyDTe3OUQOdqVJl/uhWRoDPo8Yfr46zp42iaxn7EB815mxHt5YKTHio0z3P+srX4A+Br8sB
xOXJtjKBEJb6Bn7xvm2j21ZZpIB73FuUvjwz/abhEhKtF86wtjbeWi2+T3wJgak6mRRuEn1aBdYb
Hm6cP9ZBzG5TcfJyGLNKL+C6+5KgLxTGAR9ttglAZYpqYPdasEFjYGOI2KHAd1sFQBLOPoNz6pze
Vk240orRDfTYM0gS8bHWynj+gAbH2pPMLNo06wa4UJcfcgtChGCFqzBb1lNtqxXZtjSF66liolPk
dYiNjtBpIH/T4l8++UwvNubXA4HvhCTH68FvN6MZr+WABxkqhapugx9m91iL32DBglb2PbzB23Gs
iQzMN1qnugOOoEHrT37TPIstPIYW698oOlpU2ZVyUJMUE1HsWJzJJXlHJ02sYzeRFFcYmVxM4BnJ
fZDvwaDZYf5EuCnFDjAHhnCLE2pfqdcy9Pa5nHZYOT0lGle5Otg6zp4pwC1tXPmdsALqazcZSFDh
NhZ7W5Rvuum+GF/lHtXOJG7ExXwR9dxyZSMm98100vKX2MAyyoyPrxRX0GmUTzHQAwlK3cKikeT1
HD0JOFW6gJlN22nF3YLJ9sPXqpyuxRZup3jQpOweLBbWz4ps7NSzpgc+4ibp4r1epC+V0pzK8lXr
u+9drTjJjNOHePkCFXTEHNmaMBXTW5WpFcPbts2iY5lOL4HVslWfcMsJ5UoKsbfX6UqxJkfCEjhA
Th3F6TpTntriVktu+2GfVFjNsvxKHcWj1BPVoZHvWxq4iWCoGMRHknmhVfEtbAAnAv5Sj/pOTSRX
Z99Jf7Ym4qXsvglaf4u3gZsG3bdNHXnSVpPBSp8Fdl6rLD+SGw8L7y9blew258pykkb1Wj5pN/Zu
q752+OTqEoQiezVgnFcja4+uTLc4hmw/GdgMLJ0g/HRGdSKk9aAzXJwdU4gMTXaS2S0mcrVrhdZF
ULKtw4ANnR/ahhWS6HjCOr2ey5k90NsM0gWQwKYuB5gU8MdhCXQtLuXei7EDVmK16njxowXU3cEA
xKCm26l/isXhds4fJyDGEsSXegEaq/NDrmmeL2Y3ijjbVhaDkRSwZxGxWftuN/pbMdUcP3lLWCU7
+Ztf+c+1JGF8k1a+3DP7LVzYr5AhVnos2jovV05ao2AdpK5aFz1mJ+ZPy4fbcU2WCtOX2PvbsvX6
uLFr/0qrW68OH+aRCKP8de5qdttMxVDXzOFKMl6m5KvRJAezly+dmZai6nmZgKAXY8nRIwFVPjsz
ZRq57jAcBjbpvQtL2aneMod9jQPMYxd54YVOy3tz8VfjnXXsOtGq8yJ+Hy86qg6L0Aqv9cpaK6vE
Dbzs8ddHs7POzvthmE6+QXlGRDEsnlUUF3DEPFrJ6Mbbdqvsze3gqZ66Ny6cAM81t3+Ms2TH0TjQ
f67uS0oz13EqDC6Wl0Ok7rV63pfVkdXQL5PraBy9Dg/72FjLMnJBDnNe0v5p8LPS/yD4MaZ3vtNh
J052CIzQllyYCA+93drWeiQQwB1UR99fPnN/dtrXP1z32eOTlvGUlhgRmS5AqTPnT77hJumV32YQ
OnXb1y4w9aTlYs4foI8jnj1AM8rwiQyCwSWvYDWsuCwndq1j78yO5EDbtsNV7lxKWPisdvNx0LP2
loH2y9BwGUFIvZln8JuHsbz99ZMqyZ9dGH0AHlaURz/5MAZTCahexFBY3dGNNiyj+HH3RKN7OYpa
u7rwZnx6SUtOCYHiKvui8zdDqDtdaoPR7aCk1lByYXKSv3B/4ao+fQE/DLNc9YfWramEc6Xk4cgG
K72WicexJnGXwG2WkucWoo6k30hWum8hXE8z7OE2tJfVeFSrVQlEKOaIH7Sgt0ACKvr/5Vdw1nCy
WsTlLQEItA4OYvWcJbltXHo5L33NS/H+w/VbpjwMsPpGLvTW6r9AHhqF/9mTQ9XLkhHdiefNVyEg
T4Kg0NEVd9lxdqWNf80hwQs39bfcuaRU+fyC/jnYudMDd1cTzS2DjZCctRFOR2HAgbkwp72vOz+9
5kvZ+o9rep9wP3xv6RgVra7yNlDk8HoXM9l3mACAwV2wRpvUjV1922+rG+HWdOGzc7z26iMOMrbg
bnSSL3zF8qWrPnuMSw0+vdhw1foBKN9RXUuwk23xIPmcRe38+3TMdv0++zp9NZEJ1c6UOdaXeFfe
UqAQN5dWUfms5fPHjP/h2zl7crXRwCyd8nEGh136lgJRfM2XdD9fTSvJrbfZqliDIl9RD7Js08aA
nUUu5vvLNdfP9g/v7YU/79PZ8x13heXH0vusNazyJ+DFcBLc0QlvtefSAYnx/cKE8umANDUUWl2G
av6UZRq2WeXXiCXeL/26W0er0O1taWftKDJcXuHU5db+9CT+a8DzNkE3UBstDK4wCiXPp+YiT7Jb
TfJDUsT7li54ys7YN0S7YPMaTZQjlTetYXOqtFsDlBF406u27o6Klq6KChc52kiir+xMDdaEILj5
CAgDIJcyL4AVlAFa5dScgyWYOOJwlfJbujd0SDRCspozO8r6cL6BmbzWECNjtVsXMD/SPlhf+KaX
tfunCzfo9dOsQp1oni96RhkXYZnBVlyl1roDO2ZPD9IjXWHlMNE2t1uHSIEvBqyrtbn69eAXxrYW
xuSH118vKRFIPne51du9kdarNqGClEBwjnZxUzq/Hk369PU2aONR0F2Uf2fvUzVmWlionLGlOzA3
sAoIAV1BlIDBSTAPEQG27KWr6KQ8XRj404frw8Bnr89YZzq5NrDEm1V2JKTU2o8b2NMwwNzCE9jj
XBjv04mD/r6mEmOu/SQG7nu5EEydiaPbgRdqt/RI1o03eP7GPxm71pE38YXH6NMNwIcRz/Zro/WP
xUld19tm/ccO/PIwn2+fPoxz9rQGyZQKI2RNt/fMXX9iIhKcV7AwTn+T4ni8cFWfb0P/NZx+9oAq
uV+M5JYtw9FrIljICVbJqt90HkcZR3oQXdku15f2oZ+fMz4Me7Zrk+Uyl+SJ+ydiUpQGDbRFQJG9
8BIf4Cub/BYkUaYHXteTosMMcuH5+fR5/TD+8vMP76VQW+C/esaHo+vMLlid0H6V1sI686K7S0LV
zzcBH0Y7ey2tmWjemPQiV7zRV/lVuVXcZi3tiYnkoFpfBZvcI8BsIYrYYDMc89G3dZY7kcLEf2Ul
+Gw+/PBpzt5VoL7svWQ+TZbtZ/p3Qf/lwrf72TTEyi3yH14A+bxnL46ZWSRLqa9ZSV6yUfbJId3b
DQ8xE9B+2P+QLohD33dr53P8xxHPjo7drOZikjBirb5WNUHJVFPMRFgXfu12Al+n+FKDiNTiC5cq
f3aM+zjwsgB8eJCMCRUKnQyqmnPpga69CSYqAWNO4x/Rl7Hz1XpXpf2mJ39BS0pPg4ShKMuhmkqL
BPjU1/eUg1eoHEgfozGkB64VqG4Dv7RRtiJqqSBq3d5PL+xMP//K0CdxVKOnJZ6XFLo+Dc3S5CsT
d5TRd9F62WmXjuD6F9bAT9UVC96bssXCxj5/HCa/SfSw6viOnkWQUk7+fVhn9NL9Lagzl9SqlbJO
rs2rxgPZu6zGjr+qNoWXr4s7AJcXFsl3hd/5s4Js3OQTEQqFvOCvtwy2nJZHzbwcUAf2Au31Ur6p
3nx3uq4O7UY8QYRzAmdI2PZJ19FddBJvL7wg+iePDeIYE1U55T9DPzeT6VMr10XZQqJKgiMCsU1U
StftSN7BPCPWrQr0cuVeVjPgWhsB4p5SxQ9JoF/PSXhA1evU9GiozxiC6kYNGy5Zs/Pu0YDqXE3D
jdqYlBn1e0P1V4mhurpaPgplTzVwbEiuCogUH17T3Ngh3b2jGeHRk9wZmUbjamF36ofKmMCZSuTM
EI7kk8okJMquDZR9V2c7i2hyATKTavgP1EdpsSnbOg6ov3NPZaG1k9QgjCvPjlEs3KfdQM5b54li
5479Uq0ULaDO6j6HPUqQYV6s5m5+EnzjSo7EbZ+gOjOCH4Ul35Vw7yBiUpS5D6JvhGDbfkGijx7L
7tJdE0CzNYJwVcV0tsL7SpbXPYhmYzpJ5akNaC365D0lkBrqym+OgTXuTaJc4I8pe41MHXNm6JHN
QqRsWrVd573hQHO0DajTcvKaCDgygW6XhswrWa9BNR/KRndnTRxc6r8qrHLlW7pEFsqRGm/B3dxY
SfFQAEpUGkKpJp9sNSUpd3FEc6AvILDJpArOaXFjZvFKbbWHaaZvqksdxGArQaqZVbcimDbX1KOc
vBXlC6kmO8WXPfrYRAE2DmlGjq9nhgMJqYAASnskNYd9FzffFk1OQvJH2T1I+mMfaI7EZlvOy/Wc
11tBVU9dTEelVOSrOkv3AYmlcay6RjOBKI2ujVp9KxTtNdeFH37Z0EKPrPs0JfUqDFCW/VOIdv3H
u/ZRbyWdb9+IScUhJjHpYExCI3a2IJqjqBdRCLnYutPX06rYVYfQrVxjnX1nu+HkziWZ+k8bDkbU
RYmEKRU6CODRs21VGBDd6ssNXS5gdRPH2km3TtVwz+Ojo2OhgARqDqmGL60aAGL//etFCifTe0JT
87N0PYEkM/RyP7raXfOcU8QkQokD5mtMxuR2uqcB1rnzpTVxmcc+znPvl/yvQY2zrR0H3Uxo8mF0
U3YcDRg2HJJOdkvnGiXR8uiDab2fv8ib7tGfL22wljv4q8HPNnht19WhuQzeut2P6pi786Z97CHq
2cKayJz9xRPIJ4/Ux6/YONvRdbpR9/3MV9y6CbwsZ3QNT7KLtwaePULvwSUN9USr8dd39vNRKe5w
CtGIZD9bS0opQUiVMGoswck3nuX28X8ygKXoKkowNmZnz60Ytlo2NxM3cd4bLflOXer+eoSfyu7v
zwkwG5H/IY4/fxm7Tp+sKWQIsDEuiMVo5V/7VzyQLMvjqnBLx9qKx8sViZ96KO8DazqHchM1Pm/H
Xxdia6jnbO5lSiC75BhtpE3ivOqncaU4NduQS+v+p7fqX6Od1z/ANIvWXDFarLz1oBZL9YIz4qez
FNfDUk7RG925ij7jbFYjrssSwbNO7tT3e8rgLt1NJ4E8LsVfGw4Y/SR7YRzAvpRZ1q8CJJqNON/S
17+z8FEMZGS+39r/B5LnU/mW37X121t7eC7/f1A+M5/8c8VZhNV/kT7bb2kQddlf5M78gz/0zvrv
HHAIadFlbgeJMP8QO8u/a6rKBhV2lClKNMB4l//UOmvS79QY1HfTPGcjY9mu/al1Vq3fF4m/BYaV
qVYXLfW/I3Zenvh/zZoGJW9U2NQ0NNnUcKe810s/nCZECsUpnGWNIFk1d7LQOCaNthrq9N5Xip0V
q3daSoxkM2rbD9/PJyuysszHP41Mh3FRcuN61pa358PIUREUA00KzY7YRjjqnNzHApb0kHMqeduK
uE2z9kpLQ+JA1S/+QOZyPz13KmKDwKfFv8t26PF925D6HbYUAFDDad9ck1BwMJtjJ6sbtRq2QbfG
GxE5SkN6nAAjYMzyp19fiARl4OxSFh8BinWQaWjZya06m5O7KfB10ffhqqiL0gCsdD4aJEfrqH/6
WvJUXON93qjM14vCIJu3jY7OsSmUp2BsXwYZLehYEyUwF7KzRJDqG8VPvsb9Uh4B/d+39LU1v5T4
vckMVj06kGcPZ7U0NyH+BmJGDFSOYUJci0T0SbqPFP0tsBAjNCMpSt2QuBoFCFepkoiA8RRqcmuB
SBWHb72FfRo6NDa+5yFfwrrJcLSFTL4SjP7Bz38oX7X8ZhDzVyTLKC9q4gw6lB2BXNd2ovKBW6BF
DswfCtiG3QvWj0nMkE6GBCr7w3WhC3tcIvGXSKmTkxp3p655Ac0mO1MqIaloUlRTGXAVxbgzO/Rf
Q10cldL6weu2rVKSKPKAkMqksh6tvn6qOi3eCWZ0PdyqClGWTUb0XgkrdDYrgObs/Js+PRik67XQ
OYmsFUlps2Q3yCQEqdmQnuIG5a/ZK3aLBcIRWyDuGZEnc1tx/+LE2kX1MByVMd9xKGC3hNCkLglx
tuQ88tJuiYZNVIq68EVTv59dIYyXL2OrJR1JPFV01TWBsLGiokMziVZOiPxprWbq7GiImQKUL3YV
k1aRyN06l1GkpNPsCWFJdLgupWii0q9TN4QuKUNI9eqJQI9qvi+jF61qOXUowZ1FkiZhpXFiG6Z8
nYSDIzaA+uvAdzg9xaS4UMSBQirXylooxEfwPw3JwbqFAlK8i4j1wRnQm9u5XM2T5ykjSW4Stkpn
NuuZGi6irZqigdkjAoxHDMJAqQhbyDpq5r5BFCxJ4yqK30KCvS6WTq0RsTzf52OLYNNMbqy0uEqD
4CVJzKcpEL75mkh4A1A4LW4M4OnTptR+lENhupoAK7zXpW1RFzdq3ew0A2EnokyR099RWZDRVo73
vmvT624ctwse0VOV8Ii4eZcpZEP4iExQZLloX++Q2aInlUEz18b0oyLLxuBESTwxGDvjlJLzPM66
hOgT4LBbKoAVrQDEv9YbS+g5yZjSuJ+EsrbzkoPfOM7JJibJ6BRU+mHK0DUbUxGsWgnY8qzKO3+a
r3oBGnWUR5xbRbSdytRvAl/0qEv317RqdY7XbEZ2Zt09JWZMWEkzckqLw8dIimZ7GFPw1KqKZFCw
oUtfqXR0nckgIKmt3TDP6csPzVYtenlfJ8mhAt5BUG/xtZCM02joyFs1YOCojgkzSvGZJSOnqQT9
oV6BUxaN/Cml/avq+7k1+kVHjSJQurMyggcw7KJ1Nasro4hqJxwFacMK5SQFIQJ5Q2zPgDKeZNXU
8815WBd6jXmtWvVJgTS6s4gsJS1JKTpSZi1hJiVd45zP25GM6NF9SeltMMaesS96/UpR9NmGso/+
r64KuxOnfVMYx04hu0Gf8rsw83dG7v+YgyShgS19T8sRnG66MP1DredcCGW56uu1EiipN+qt8B5W
P4yKRlYMsAFLzRuS2TnNysyKll+6VgpYOfKju6BYiPbI3P2cYNFKGK59FGKGON01QkYVoZ9WykK/
mXUEkv6CZ+e8iyW4RfxHkmeBXFcvFWxTfus2RenSHnhJJNjyesyZVyp5xr4XqfitFAyyrlBvEzkF
RUdtOiSv5Yui+E9+LSk3eOJRW2p+gw/Qrx0VKPf8qLQ5W89YNNxQuNGi/kUwZ/mWltpzGPNax/5D
pHKDM8NEm0jYvVfC2Jf08qEW9AZKPamquX6IBoDjrT7eiKoAeOGrbKgzCSaEngVy4SmEh9llCY3Z
L4zWSYVQApacfAWbFe9rymOzId0kU/GoGQXpybUpra18OxVw/ykQC6G6rx6kxcSIiW+QrC+ZYnJv
p+J5jFDYhmVd2dRA7Ixxrjq1LJwW3a/rG3rhSOZD2WWjo2tBighZf44l6QuMcqJVYgu98FjRF9RI
JJjRdiZKuatNrfUqcbzNUeClaSU5Y8Luo26nTVr4mz4tn2rdxNpQCFf1Pp8RP0shwcdDLj4YcfWj
UdJTNWXbOSBC1fBD9glqdluh5EyRV3dCqiC7LLV1Epko4GeK/6bwY4isrzGzBhFR813ezz452oWy
tvxmdnShAY4rl/DHldkbeQ/N2ad44JfxEqqFFaV7skgc7UTSWsyQuBshU7ddSwpZmyDHVys9cBQ4
5lYDz7zovxVZMaJwD2/kpDTXsxldTb5srMQZbbo57OrsIITknNddPDpRFT2OYrjMBBVJxYPvxYRT
GdgqbGKSbsWB8ASxzjzZrEnVEpSXiHNnXAT72ugclq1eMO9ZKp2g5ASe9ts8CV21kWl/gEpzzFJF
oDst0PuB4HnQh3ZjKtcxd1CtTJ2KHi4bvVPRWRLyTNmQCAhJjQVnamJezmbaqYWCsrHhESJmA5Vl
ca2N/VLVkHKw3Jja4sq/JTnypQ2tyNWn0QQ9bnxtRuMun0zyRTKSdlE/L+oOGWGqWE6upoY8LiaS
qCG1vLlqXOzfR38gOasqxpsCnSf58sVDqDORtNNrIhvzNq1Z71nbjl3VT4doRAxeD4m5LsJtF2lf
pcR4lhAm9iLe5aD5FojSdT0yrywJanPR+I4F09EuY/k1iMpkx3fuDBUK20bp/KOMplFo0Kr7iuCF
qpR6St7+EPzWJqsaLqAgJMFqGFgszIHaWF90pdPEYXugr0x9sJuGY2V29V00yg++GM52Ji0bF5ky
6+BbozPNiNPz1DjpWskeN5wOsUJYi5k0ttIYrm8G97Ji3UFQwxUQll/KwkC/jXaCk/oXowPgNvva
y2AYe6EkeyDXThlVxWFsXyWDHPoAsDwuH8kJcw1FfZJ/00bLAL8NkQX2fkoMvFS4Yg+frQSbPDTl
qk4iwnWFZ5OoZ74jlVCerRhQR2zUlEJZxHSPmehW04ZVOU75Gvv/cfkwsumvQyJ3R0380mvyiVzt
x7o1p01VGNV1HSlsZWbTxLtAUtLi4vSGgUyoqQz2BivkutFZx0TlLkIev2+IPFlPYfPQKOQtNMQt
ktUVrdMpTDaib26VAP9M2Xn+QOLYOlaIe6T8k9olGdIevQ84qol+V1friGx5V9OEAa1prd1hyOyd
aIzlAzPJHUlDTMiST62hHEi8EHTMDN1jk4qdV88t64JU3YeqXG66cowPelYEVOzmcC9b3wvq/a5h
UXadh7DfRToidFLSCLrh09B7CueaHQYHEbEhKio0PcucA8eQlNIeFeLFlFb+LkdD9jD5P5peb9Z5
0ZtO2nXphh1qL8zBAQJJt5tHUkRaPXfVOoiRwDfboSU96J4dr3TPcr2V+4hHDaHN1ZySJZ5r832n
KsKjoeuryFCbr6qamUSyWI036V294SsjiCDRa9dgrxfGPkcpjagXS3VKGml2KqRfQit/ysuZluD4
2IaxdUS6pKwkRvOt4MXqZmKr/eqVHDBrkytzvSLiMXhSsvItqfr2Ok2sai8k+kFI5BvWu/lrhfag
mHEqwaGMVz1WdscM8L3orXzMCpJ8xlFN95I18V6JYbOirrzJ/XFwppD0rU4y2fcVk0vm17M4KBMn
vM7cpoXCHkgZ7sAAHEq5mLxAq2mldObsKAHiEqHQOY9ZfIHEbbM0GcMaq9gc0QeIfaIYgki5g084
H7Ru2MWS/K0gLgCoMUpuMSDPRDErO+IIvqmEKSe8HoqxuvSLZ7MkI05+nQaV2MA4IBQqMb8qKrNT
WbUd+/n4lBXhnkNeKgQHegdfNWIC9nkabWRlsT2JYobZiU3d+//pEzKsQcsXwEhHmKWoX/eJWKzb
RCNQXSPyaCoO+vikts2ERwOrbxQRL1M8pPR1aFu35l7To4RDyLzuJ+mryMFh6WxzrbOAAxh/W61q
XoLcbS3kE2j8mGSGRs1uJkkPdsH/Ye48luNGtjD9RLgBb7aF8o5k0WuDaMoACZewCfP084HqRUs9
cTV3NxEdFVKLUlUByMxz/vObeKzRizhbiT8AETecBQNTgZWf6hpekQ0+Lnr0PMrYvU2yeW5L9yiV
9nUcE/Pgaee4BCscZverlnPsxJpEsa9yMqxsYqCKghQ7JZE3FxMEW3JqmzqgpptJV1NDExzj2Xuz
sNHeVvDz1+7QvI6VuCtoAcIlkXOECJb2TnHKggwxNkVeOftbMyVIJe37gIAduavqqKZxJHF0gCUv
o+BeNom5MkTPOc9Yiyx60iZaoe+Av977KPkhJ6pkvA6+08eRnTxTKsgGR9xcjWfUX/4KuxbEgy00
lppIwjAflxQru7qmuVcxHorUtu9GhDjaTMiTj1AAU5rqkCzx4rFXMu6Jq1MmSu1NH5N652nKYORl
NYcuIVlUCSRrohH5qk9p2GyXMPGUOK9NNTf4JZiqIRutp6COVHXtjWoXsxu73NLezUhH1kmkyZTl
bRSdSdMNlFKT4a2iWF4dhbYssHDynpuVoZJ78lzSLeKLMNNdtS0IclrRXFy1wH+yak2GXvxhxCfb
90CtialXdvBqTOKrPet4eBj2dp68lz4lh65Gu1FzYGuTfuAYZAmXRBQSWK4FMtn7jPbpiQl/zGLF
I+uVZNYQTmK4m1odcl1n3yyVu2PuhKWu2JZ59zXjxpt9QsWnnnAU9+4o8YRr9qd+0lB8mugPcyTx
2WTdu375Vxd4Saicug8XKfNjpg4EnmHCSMDiQJSR48xXUsPenK5bSjbjHNRyP3QJcaV9frZr75tl
GnJlFVQeTp0RRkvw0cau9GOs5sOovCzUEqVf0dIToi2IccKOzdq5bfBkOFnM/I6wR6OryrBM3bCT
QbXj/EGpzGSryNEu2CUVgxDVISrL/r3YJZBJlPLLR4Mjy62T+2wcHlUC87rnzE4a71h5rn6RMaG3
RbG2LBJ5TA+X+sF481UOIlKT70KDZ+8VGp2ZhwGfuyLdaXn0Vnol+aUDmaRaivIlJWRHJF6wNwwi
Kz3NPUVi3bGR7lOZf0euRgZwQm/T1GgralpVv0zFrptsrlDVoOOilKSAbvY+sufUL++ymowLL4uA
A4xLRDxoLs3HGouYUJrpDyfSnowxoxld1pwTIJXlVqizOOhtApHcJXlXoAQ+1nV6beqmvSs6B7Fy
RhKuwVS2N1T8nOTWcCxqEx1NIv1QjwmoHDEWuKnK2Ce1dE61q23robJvqeUihSwWNbOVUvrn/ZMU
Kn7C82bHzzT10GNpSFQfFysL0XpWq7mb29PnD0l6eqa2GFFFltHj4lgV17bE8xa96FXODN2NAb2q
KvptRT6F5/kBll/oRaM0Q+PdeU8ezm+nvvPWeluytApSLFs72+Gb8tKLkcTyz5fIfukqmYSVjYhK
G0Mfo4u9yKxTOQz+3YwJ6mo0c7XNlbGTgY6MybKTQ6Tq70NmP+FUEtMjO+0u8utbin4c64csDhN/
fAoGjB76aYMVorepA3GhfCEQQpNvlcXidwqk3JNsmzuS885T2p9nBs9S2STRtua7i/WQk2R6GLjY
RMwGx3gmmtVS78gTgIiJAMehSfaQ/uTNdYactYasGZOODNHkh+yTZ2dsYQm7vVjjqEE5aN33cz3v
mli/teUprXpiUz37W1YRhVyQx22JC96yxFZOhDLqGlznqJ32ZTxn0GUoYqKlkvjLi4TNqAy8xdP3
zrSk5rU5vWVHFBB6bbpEOW9jw9ZRyFfEtgquUDEYW0ND32oHQ0eYU0WCZKKtcWfe5QXon52L6AQD
GpGv9AyqaNGGg/I0bFJKgyU6sk/o+6CvUuJ6smOR077aGCMTODW9VxiRhOj/upVnYo+pTx/8SRWK
oc03Xp1szAm9uiZZIqLoP7SJMqEvh3o1F0/EbE+rsXTMlVdnfTi0lrFxTRSCGl6ZmyDekFDyFzg/
C4/apGoSAsvM5uao+usyPwZTtTdiLN1DM9VfW0rfxqzUqRn1fa5ppB3JoSZTIXTaqNxbDZ2bpyXF
SRTzNrMskAnH/FZWf5W87dVzid4qSn/guqYDprs0X2Ae98QhHwE40dhvcJoHIuzyIKyHVm5Oxkia
nQBJYtS0GXuWsc3D0xi6toVJMGL1o//VkOWQ55nL5h/d5pyczE5HJ5o7jJar/i6wGOmioea9enGf
zNPFQfvPUzY5OzP1oBfht+AU1os/Bj/8QH2Q/qa576lVU5b10ZdhxE5oQDoYopEr1iZ4TqFwNCnx
wW2WiwzhE3C3KhCZqv5BAsB1nbSPVYHwoU598meNbl+NtY2zAIhk6UEqzoHfV7KiV8jTat9Z5WFo
s2IjKs4M18W5yk27FbGqkocLmhjG2DLCpTrhLJppKKqgsIixTMPWrusz5jPU9L12HOXzlCTF0Zu5
0ODw69pfNKbkgRsOrPoOuwGE6aE7wrTAQS7dtYpAy9nuz4mlCLOSZNzX9SEViiCtPDoLRiShN6wG
3Jg3XfpSSHq/sa0bkvXgLY3n2fEBZOK9JWLx0CONVZ5UEGRiiDE+ysxq143jxzBYKnTT6aJkS++Y
FdPeso29PthfXLCxPHHYwOLshvf/YmoDK0FYSpFWJgBW+LxVa8w0JfHT4iujVR/JyK4QpOOdFw8k
RxLlnuWzGdqCILrlRs4uXJosWNlZ8px5sSS31LvWOZHuFJJp4Zyx2NgkQbtLzaTcNa37WhXBerZb
SkqrjnZ5fra2Qkh964L0hnmTXYas2QyR5x+kFKjSDe/gjhoL28LXs01Obj9hPMCmk9Z3XpdjXtXa
x3bOHmzXzx9kMV61Rg/jzvlq1D3uH1hCd9lRKz1CzYOtiAtKWLvfR9l8qZJJu8jym9k50853kpFA
u/TY6G5O+7NwyQ36fwt1PxsxgT+zZAcxcxtFpJOEUxxgEAKK2E0VQbXVx9C28VZE/dfeKHa+ZrIL
LMHJND+c6LbgQFTY1LfByrMyL8w0fBLA65b4STSUKfBQNqYL7Bq7O7dmEqByr+BedYQMLbGhWE+d
pIFTe8/C6PxraREF0/lJiHStBYqJV43jVvuqnbH68Ki5pesaoVd4AjzeRQtkUgzqHpbYMiFKuCQF
N0CobkWFGwL1bgm/VsiVL25NC9j4IAO56LKw5KdZ1s6qUnLeu2NnnwMKwTQXl6pM2N1l8SEGUW85
6F5RuxNFNDQN+s1yCondIY2vdHZ1hcSXpO8HjrwPB7pdg/wDlX5BgHOGiv+sCy6rlvS3xpqROnMy
NfarLmhkdatlFyjtH4077zSRiR3PPmBTzNHgp0yelO0fjJkGtRjIrjdSbzXa0Ptq0HQPFf7aj6dH
D15ZT7Q1Sndxm+ZWhAz42BqL2drottx7wAFlgHWM5FkOSUxXlyJuX0unOlJEcvtkHjK7NcKJQFeN
hMdsIDzBcYiqSw2j2OqkXVZNfzdVzbUi7zyM7fndNYsfVhu8NA1zHHdIN6QxV7gdRCQv4DgSO+o1
GIwXUlfRNOfObhDNXUtrVnbdKxa5Jg4mTRxWM9OaeHwCQtq7vXcwGHKEJvzOsLAjFqMi0TExH11H
Pme9Q4y79c1PjHY9Tcmwyxx9IVuxo7X9sLX0F2MupuOozZvAQfBCiqlDfMK2S2iTYxwFADi1Y6w1
XwwPk0UxYb8wFuaGioca0yYPtcMh5+KH2P5x5pGwKEiotCXZTd0bioPp0Os65jnOsC9L/T0SVnXu
+R+mx22Y6LkJDYUpaHb3cjSSlRgMPCLM9KPpoJ0ZmLStbSDiybxAYZ2OVjociKdFjkgCLM8S+KYr
JkHqt/ZlcvUw4R86imgz6Wituz65G1Lq8irzXAxahg/XG9Rp8YzAmo4oRyfuKS+SZy0zkk1Ubkhz
/9FURnBnEzFqDbx1McZXoqIYt0gTnDaz94anPxHI6RH0dWrIol5xFsIW9ce7uGMuEkV9A7XPrtZC
ssCsgQstwO1WfUUO8tCCD7FuGW95q9nwmSL65nEiT+LUgfNwvOSAsZukSl/UiBffnLjbKovftLoK
7rxytGlzGC/GaXrpbQ1Pm8qh8tHNjZuMT+lU3dLGnEPhyVspkptQ1PqmrpHkMj+ZY4O4OiuZTyj3
I7KNUAMX4UPAEkxHTPu46GvO0x+l691PES1cXI5cKDr7IaYBSSK322V4G1GLQNDNsiTU6/mhmqxN
RPzZapRud0CxC+4rz90AHDwwf1s5eZVtpyInjdXrN8It6o3tF8ZxorpIYxZM0pHH3TTWh1nXz4Ox
YAul6MPZHXmgCvc4F9V6DKLjPKUW1FTrPtGwvYqxcxrSERA4zjGn6pW5dwJ5UJ0gkL3d6zJP8DeK
xbrCjqUYmo3lAccN1kbMk79rmupkdJ2z1kdwTFxS9pHIHwG0Mm/eOCSuFlmir6VmjqsySk+QnUKj
dZKd6433wVA+B1mZ4J9jjZuowJUi9bddniUU2PtinG6M8nrCrfoHHKHbsBPP8A8/dEmt4Y4GtEkX
qyPHxR0gj7I1IUL+urpEhaXta2uOlkRUxFc9mnkYczee4w/hxz/6/hpIvkGa4M0iLVCleiGj0tCR
liyhcOf2ZTJzuZsaHV8bp/mGwqfASLF87zuLG+vLG645ut/dmz0Cq7kcXvV5rNYNUZ+cPcNqvDQF
3jpdMLyo2olAr72HPufie0nzTZrmU64VKx8HlzCb3Ld6YkNrsJWYnanYTZWPKU1OzVBkTPiNLH3J
Z5UcSjxbV2MjD9kcm9uIUftWEHUONA9SwtkeemWX7+IUS7s4YZ6NI97BG4ncjb0MZ5DUuOaGdhe8
bTEwMMjs7aMN0fbpystY93RUU1jjPLLu2vbFL/rvesoHynrIBno3fmm06bEAgAon7Bxf7XmBbqBV
1pp/s2VC3I1uH92RYSu9YrUCHcy2jYW2T1Tl28Mck9DcKYNZ2jS+6HKwiDBrds6Ie0JU1Vun0Z5V
q0h2qxy10RuvOQRxdevG7q4vjb/q5dT+ZJP8TwSqJ1nw3++cqF/sI//fbCV33+XizNj+/k/9f2gs
ScDcP2g3/+JXHbq/8umf7KrPn/9JrzJ8uFIuXpH+Qii0fR8W3E83Sfc/rgEFLnAtuHHoDhZW8N8E
K9v7jw7pSffMnw6UCz33b4KV5fzH9q1gCchy4es7/xvB6jdXwUWBAP0We2Tb1knp9uyFB/UPnpN0
inruUDOvZgmrPnPeJ1NGqywexpUeU0OrsiBMxHqizfVKT4ZVgctO7ro7r7dffXyHzH54bOx5Nw/x
95YU+z8QSn//gBCEGUL4mG7i3uyiZ/+NiJUOMTxQYU2wO3jSUw6IvVf61T7VjfzIL0hZNjWfGm3y
Nypqj4lMv7Zl3j+KupgOGG3VW0ateJ1Ek32E5xKRTWmbB1m1P/5xy/8vlLFPMeE/KGN8QEymTdQ9
UOW4d+5virhcX+6gA8UdfKN6l7H3PsMivbD/cqg2fX9I4+ZhqjQK4M53X+dId07tRMGFhRjezjGR
7EaiC9j/NmhSXT44hFfbw4y8tK+mL0087E0cytrRfPBcp10sjJ7iynJORu+rlIa0BTMLpo8ay6Ak
76NDSyCcu2POjLegxsTfb99023WfxjrtsMDLLp49+aeoX3AsKybEvGigInuasxH4+zN1yyWjLe+H
1vk99tOK+WHpu1T99jw8amlfQcDAdCoKmoeuT/s/yGR+I8V7y/UMfIi+y8oxLZ7QXx/NWTMroxuY
UlW4ag3LSCDLmMEGUhuZjIMIiyg4MMQ9dFNpnEXjPE1JSeS9YRCbnrrTA97Lb//9Hn9SVn+9xwbd
ngVfEibdsnR+/Ux1hneeKIm6t2p7vB8abTyX8/xSjZgrDp2uXRblUz67N5VVP+aadqrJ1fSFEdKr
7A39D6zy35REyyWy2WrILtJ1F5TDXoRn/1i9DbqdXiE8hjCnw/UAvb8UbsqsBnctzh/53o32fG91
xYLnLb7PFUZBYJ+lfRijuno3fUU6eZYaxyJzDtLR332mrm92yoxE9fJrVMHO6UbdYBpG+VTMKWML
M2NwrWy5MYoJR7CqzU+lBXPvf77USAPw9GZR4T2P5emv362sG4bQo46kpa5ebL8x19TxPZSb+INJ
HXO1Ue3Lop+e/egve9Cy00D8LJZcnQeVwWnW//3jLCTJX288doggYKb1af/r//YwBlPkStkavH9Q
EJSeKIP8eXLRJrJk7m0jvQ/G2D789/f8195nYGTumajRlhUQcKN/vQSTmtOUzYa2WZbPmpOxmVh4
OZbKZil2JHBxF6ECJQKbNaKG1GMPLrQtcFvaEtXp5HFxzmGaP9S28UbZER0SY3EtdDE1+++f1Fw+
yT8vD5+UHC0Xp31wY/qh3zim5WSI0rCZA0yO9RpnwljVIGYXA3/FtjQEaHGltTvQcny8ZbYe4yC6
gfxGOGn275qezsALNrKd2Xz1o4yfd/Js3mQ+K6rF46mnx7/qRXPzVT+yxbfHpguyu7EaX2CXtVen
iLPV1BnydbLr8Q+rzF0Mn3/9dqwtx4V+DCNaXw7tX++DGEwxZhYFGihQcNCwdxs6q7nPu1Y7dSLC
bG/ynqLCLGFtyfjsa0zs9bL6rk+F+bD8GSNDpHuliS0oOV3r2BLaBrZEumnhx9/rRND2tZU8ZtL9
3k9mevYUYpTEiOZt0aijJpT/0DuNvwkA1aNAlnvNTb8MwCtPyvd2czaeolwfnwMdbkt6bkb8qgpv
CvbADBDETAb7EVXwsfa88rEgPz2acm9PGjn8K3Pg3HSybJ/o9fvnyZW5MVrY7KIVkUQhF/P1sBQ7
kHJgPRXOxQhi6zkH2VG6hTFq0eurzz2uWUwOShQMq9YYMuCeQR19d+BkqjC3CwiqPDC1QfAz+U++
VgbbXHchUNYB3GlMvVQGHlTVsruxa853aVQdRoMZeCXTYM1OIK9Vr8urZ05njOfY8ZTSGf+13ibG
UXOfOqO5aockvsRljz9pMwQrnTc/EG2ChlLc9ZzcB23wYybxt8DorAucSo1CGxGqbHDAq6zIPoCi
Jpseg5KrUqLZ+EKXW7U8fOPy4sxDGEB9eepMCIsztOrzFBdw3Qxbq45do5l7W7MJGu6i4VRN5pvm
WtHJZARwYhypb+tlOm/Cdb77fKmxsNpg8oTZbY0tboo961iV+neKsmPpfIuz+AsNv3woyA85FfAU
VgwGhw5xoxeq2i9fTJAd4pH1g2+yA5iOaV2SiLA/vUL00yFfU1b9jsVEGpZzF5+lTgGlS+0UV/nM
/eZXcmrDrOzlQ5e+t0NQPLXm0G9+bjA44GF+KrzmoZy8eu/Ilmm/g7moXxtvsZ+AepTN/IBSEODR
qAVOsCWwtwjon5QJu7Kb6lCbciwd7ebBRzZTlfluWB70XNrFXaBB9oisgznX6h3zbLGyAriTND01
42ZVnWvBiENa7reiBPzPtMvnQvABH25tvE+kzE7Qu+Yd+RIM7ip/rX8WQpjueXda7DlbUxscoh6M
5zR2wCZHyNTS9QuYvvo2iaN7XE1dcMAM7WMmI+eUDVQVfidZl4tPcK2LHdF95tmDULwtbWwkzcZv
9oEfzSHFKrvaUsN9/tUaw40HzY+svREn7qFOPfeE3eaLCFR6BiFxtzTLLpYe8xvzzvnYaJ3ajTmP
r9BFfJyh0mygGcBxqL33Sp+ck0uRGg/ZuVhepsTKtmOTYoYXlbu2s53Hz/fWO9c9F6aqeYY7wey1
XYZxbrPqLXjbUTZ+RwFYwe5dnA4tCJatXzbPnCldqDutu/n8W2SAOKfUku5xCLrvwvSHdQRNYiOG
FC93iU4cr5No/1kx4HPPNGr27Ec1F5DFhnlnO252mT1QDHCfamsjZQyNQrCjGC0oaJMcO6svnqAE
FI+juIvtGPluppzT5zcg/eUxaOEzMRK6FBq2gcLVvfs+E2h/nSh5KSO4+ylRGhvL7L+mM6PHVjXt
LuNYuVT1fMKBrTnPZlmGvQ1IGse5f4jsqd1URuaD3T5YXiV2siw+YunYr0E1vS8GpXbbTPd9m2bn
GSnwWiWEzrXoQWs5I4VN5msQ6TkEPEZJKQnSayH09BZ31J59IPetNsx7qxijE3ZTgPZf43x0DxU5
EnezWxxpz/HsTbUvqVJDOBrgjAqo6C4DmdwOsJ6jkRxqRhfJudUjRkujU9J1GcP756/aIhlenEm9
GQJ2gjdf6s4vr/aUROHP49EvW3ffxa2xSTyI/+5cqCcvDkDNrey50oW6sfrePWeatoCRzs4SRrxN
PbPeIkSVe91JXLALFZ2a5cUz4C41ArJ85LgFHDOKbhNSnG6NH8KBABhXmv2YwNezYWAcWDbOSdSG
c7IIM0OpsBzwjHs60o+OtEblbiqdeqPlPRr+dAwuloCg246l2MFQ2MEtHQ5A6D/qYq6OcQqnyoBw
ftUl9OMs7m6Zpl5QHZmHOB3MY5zhCNn6Y3zDxjZeDXBYXiIv+8Cy51J1DbxoOFuwV8oKfsuA2yrj
y0dDg7U6wszLpHpyx9bdOsdmhuIUFJEBT9KavgjtbuyHayT7+6ZFUOKZLWHxtj5iSD0zoDaTnf3Z
8ySa0Z4/Oy7iI/uViPUwE95A4I+9MVKjvZq6GJjQZ/5edf4+aPrsHQTqOrgcwKlV3un0DLtKs6Ap
qeYh4URFk+3JbZ9Pwdl2TpNuRHBrAnjhEXbAQTU4p2gYMVwyLMYwRTBt0yMLor8XTjndzxROW1+X
e5gQwc41fCygnDI5VqhVtp0fHWOvs24VfdI6j7H6nlI57HoU10gr9ok34iOtsvPny2A5I7aukc3o
JU92s1mMeyuokjM0wCz0UibwPsTCXMdqxclEsAHUGy7HMk3ac7W8YDqeAYPjg2gMfntz4sDbym4P
qafQmC4wKraeixQhUGFh0Zl2PChBbewyMO1Q9UFMOG04E5F6TaF98RgGYOWtuuMDetu2q2bYKeKu
0fCLkMxppBl8DBRPsIO5RO3oWhvXm7NzUgfZGV4oSvZkPtVxAf1zmVjbevLoDOQVYmgqDzKF0F8M
Wret/ILo8qoH75iHJx++9Kpo0BKkRqVh9WQ1Zz1x00Omm4fRmfhd7TfnJna+JmVTXDuDwanV24/t
AN+SEXLzMGvxc116kO2CwrhByhg2WWFk+8Its3VU9jbcRg/oO69HqjynYxiSyZO5/LOu5xjInbtu
N4ytdiSGMFtXRVTz9YSJXGgm2DGJYHGlvnxlQW9d2Re3SOhPQd0Vdw26K7DYdtlt0vihEBbPQWo9
+9mAh251G0c3e5h17xGWbbH+7AbgvjmhGWO8Pw3VcD+0vAVVzAzJtE8xV63nlwKP3FTQKd4ZiIi+
KZ9qSnpHahsK3niaw6KscDJavrpVxrdpATyUnXMM+BHlT+1efeYjd9GsnoxE4eSVJjHYeNDC/LqL
JdERwExX120578BuN8gXxHpeTNJBTM5GHQ1bul2kYUTL3OY20lh/g9il9vzmp/U3WNvl1mwCniYl
mWArt8E+wZrXigEvBGGWrqFc83nOIafCyX4ex/7NGoObTyb7E7xp6pwED3qUVrgY3Ro9iU9CQEkw
daRUjh2Zhz7mdv2hSVoE5r80SS4dkk4+FW2tw4zT/LWNCLCEqiyDIARDiKM++ybcr7G70eUla0yO
vlh48JwSzYeXhGpL+e1iVJ63d58vce5tOseOH9q++fi84IkwrWNduc7BHDDQyuc/gB3/6unQ7YK7
eECEJrv273iWOUC4ifwBWvSYT2FuB/HFxNB73xZee5EiutrKVdfMr+KNtKfxT3L9f7394gUC+ucE
KBdxz/ytpfQr6L+mB5E9qzp0d5VItiKIYUcbyA0rncwuO6lRsuMvfkpF0F69flv7u0RWWzOQwVl5
xrzvfYgPIDDmOpkSWkgP+V4EaWT332+t9a9bG+AOCxZDjJ23GDj89mHjqLBVl6ItEgZeFCpzmZJQ
v4xSncjDUqc5yW41HP216GL1PMJLgKxgvS5VzjkrYxF6iiHOZxHJlpmsZ5i7K7PIUGN0dsDQ3vER
7QzTcajUt0G0xWPRtvQzDNe2Sas7740XcEg2GjXMTGZHEth/guP+/RVJ0MMSUF/kuBhH/IYUD9qY
jkXmI5VaKsp55KQMJw1gyQ8GuemhUzCy52nVvJbxWqkFIazc9A+RlP8CBQ1itJ3FJMbhbQhpAk3/
J+KV9DHNhI3+L2kQz/XYQneoTBjZqtR/aPwcYOTzcMDw21xpINvryGrqIxQxuGpu/W1mQMWmIf4U
9v4vZHD5YC72ri6yaOCqzz//BxQ34+qtleyiqwak7NwVxlmafXmNByQ6zAAfpZHDvzBp+EqRrfMm
XYQ4mUKVuriUepb8w5UCxP9tuzF1BNgGueY2Ngm6/bsXQ5zI0m0jg10tbX3oELufGEMQmhMuLs4Y
Dcfa6NtdbLf6e+dXX1Fjq8e2L3pmZnlJdsIKQQEAnF6lx87M86OWtASfBE6/n0dtPTh5+VCmg3Eh
IgryldOjK8iZDM568JKU+THrUb7GWjsTES+/i9bNjvXoP0Idau+6Ii7uPiFw94uKR3lN5UIb/qwQ
HA1Gu0+kSScM95omWbr/XBmfjZavCEIZHJbHHCcfP8GlnzWxIOxjJ4TWPHhd8M61veXdknljRAO9
5snHvn6lC2E/ZVidfCINaCjyB9N/0zc/0e25TAiW0SrjKR70CbObgUJ1afFGw/loxkmtLKeznskT
uJfV3EKlDfRzBBuWvJ+tbrT21VxepElX/XcvqhLrQNGG3otOA0EKFkdBg6Q1bFqvXffCxY+bie5X
u0Qe5nXfB6WYkJIbTTNcwKuJ8RBSPtuJG6A5n3t5mFKneOWi2/RfItO72+dX0bVgr/zIPLr4SuwM
h55CJI6zFpZTnfwuqG6Win7kUdttEyeSh1KTSMoCvb7puQ7MrxyXw8ZLtrltRKRqpO81bdH3zoJ1
kHkjLB/CTewUc/4RIdGlCZqbm9fTX/bCnqA0DV6jEbZD3BTj0xA0eJuNZfdA4rE10hNbwPcbK26m
t3hK1cocmXMiKsPAenmGpjGmdFtqcsMvn6YC6MOa6z2kUNAi1rdJ4U/F0DebfCmCem/wSIsYztYU
dBesnU5WntQnL771hTbeQ70az2aid8x4guaM/ttes+TG0DKgbC8FQJZ5xRODoJ+PjafpW6MprecF
Bz/Xbo52CfaTnybBl0wKKjLja1AZFcvV1s+jhNI6F3CDGwGvteLmHWxEa2WEIEZ3p+FgN+m1dNrm
QQD2NAFqJ2ty7DU50zwqCclCZgepVQJoo2Rrvta4Yj2rcl4yPv7+XYeFKNQ8JClaEAT37YQcfFCj
90IUEwsDPb6YjHT/+SbkdehLPs7i8Tw9ZK0+bIZcfnc1CyZXJCCGj9bts3MfaHqPiT1TcgITryu4
gsiCc2zTbfkXEjNoo6T27CJLjRuYB8MhQQ5FhKIz3zUEITC9XzbXWfqCGBfrNbPs8oRO7qAGjZwq
Kp9Vkww5C9AolvXJqNyZnY1CKPXqVMN1zOzmPkrhIw2p+a1g7veYkMa5rzo73tA37PIudx4LFXF6
ESFVp84Tjb99jVNedCle3dgZz07Bk4hj1i3SVHtQRs/UymjiDYxAcZ6z/KKWRwB5XbD1goYCwHCT
J9/q2hNTfuhwMJ3ak4hcxLTZfISPpZ9n23v/+0movf46Y2sTyoRKQohuVZqZf6qWe0tYQWNV0Abh
mRx0Tb90qU8y8vIyZUzmjbRn8cQwfeGztWGv590tiVtF6ArqgtkeHsY+lpfPlxad8SWmXWZUmJsH
3S3Eo4vQv3DV4zilHg0qAktjKVa0AgTXalGFln38o+i98cII0TygOIJShpho6cz9mfHL57HsdmwT
w+jvXKWpra6l2F8tn76Y9acUpen+83elf80iwjCWMzNSh5Qohp1teuOLb0bHCvU4vlm0+PMQoXRq
jPiAlNU6Km/It7ML9uq719waJ2pVHWm5gzL+sz0uPJBWshLCn7v1QqawS6v+P4SdyXLcSNplnwhm
mIdtBBBzBBkkJZLawChKiXlwwDE4nv4/iKy/q603vaGJyqpMiQG4f8O95z6D9kWM2Zv7x3+8931t
H/BpbwTgv4ulV/sF4m621mci9e+6k6OJsAl06gKZH1olIldjAakX9sKxheCvtrqrr+MLlzCDiVhr
yIFRrtpTi0d6Yhc3u0e7aiXOl7NI80cu4+qGSuVr8bwUTzEpLMzYvavJO3K1DEx1JikiQLBEfC7j
JT473WBEOV65sATegKK4A1/oFP3WYkaC9jdpL2nh9KGsB5y/5Uwcj66lO63PFEonP3+pG4825PG+
PCr1dZqTlZb2nEtr2cPqaD9bjzNt6QZ3E8xzffbTBE3czJsgpILBR03NfsB61Q0LZCIWHeE59YnU
97MaGkU2KrMa4rYOWj7rkQbOd6ONxZfOfDsicQZRalv8dKbYjPwCGyBK62IvEiJowBWYZ0buT48i
KZ1y45CZwjz0E/pgc0XgT6t1gDsWFkTr3y2k6JtETN8W3fq9SQwZdS6Ntg0IDbtsrN9NRoC7sazE
JSCoePvoMK1KL7DaQI9TfvmtKdLhoF8mh8dko7fSIQzWmzNohw/TnZaN57RdKHNrfB+BC4j5Nvcp
stGx+u0Xqfpbzm8QhN7qapZfWr7chho1OStAXdRdhPKSQ8KC9ZDbWd1/SqUoRoy+fu68fu/U6Pad
VmcRtpAURY5j8OEO1os65GKOX8y2arct6urloIT79PhTDfy9zwY0gDQpUeMgOrxQ3Dbn3CScKp70
b88u/VOPMu+MkTZsepNpzDAO5zHTsYqOLSq1AU2v2yWvClrVljtg+azz5A2bvyHq6m4ra9yzcxi3
fhD7oYczOwpAzDpZ9rtCTanzrtzJbVqvibYXu3K9x8wSmXaFlWSTj59x4WTvCFCPSmcRWU+Gcdbs
xDtMdFTbwkHCWOX2eDIaO+GnNH0tHIUMVo10b9ZIy7YLW5lekWwljP7+WOjYdXos/ewk+nFElN0U
amMh89jKrqGcCAQLocn+pxyLqzQX7nnWjbuqjfEDmfNCctXUXJCVNrfezfGOmXoyHHkdKlh9tARd
ajM/oBLeoSFwwyzR3O2jFUvAOah0YLlJsbpJjTl9UqXfPdXSPvMJ7zEuN+9Zk6SXiRdz0yfmGgio
ipchDt7nshg/FSo58Dxe+mZ66JatZv7h6MzHbBGkr00bi7tw95r2T2LoJbc0BSnLUi+0WwvrKpKq
A2I/kIbryCQvf3qAbzaj8trPsu1xLtZGfZI9yQ5RVTVM2RTRPqTdbIOuWeDCeBA7ieU81MZ5KgmB
XNbVGBZ6/MNDiZ9xPUyG9Y82BDiBjPJdw0V6GpxpvqZZcu08rXkznf6kjZP4rBhAP/ZvhqWS0F3c
5uoZAklrQBRZneYcLujYrX0hGH7YevG5UDTsqNKyjey8Yp+vVU078GTpg/j/wFFtz17X7f/38IJu
gk6CGGtIUcTK/L/DC9CbRWcbUt+MGWSkrWPa89qlUmAVvX3UHjOusRuQQhtKnV304K6vrCMnmTpf
ATThSGEo/hO0JRJIEqm3XVXZtymd9cvkfeiYOvHXVMmX1OsotbfGbBAyNHZESdRYyz3MuDtS0OXZ
r3TAKmqEe+O7Mnx8W5rjf/4BPbJBJS5/DmJJaECMiuC72LzYg9B2MqjsJ6+iFM0AT7J1ILmu6Ut8
Wp5/mERav00iyA/46zVCZzbWej8Y6xfGuiqaPa+IgpXuQc8jbqoJRsxWLdgJO25f3Sr9lQF0j51i
lXpQodqlJe4YGvVV37NbNNlc//sFASEqK6WLPWpR+UI49bSTQ6DJY4COoz7ag/K+EWHn21kNO6uQ
Bc5mW9/2BP78ELBzvaJU+2REAvzo6hzNDw66IoGuWDJjBl5xtrKuOD6mNjV/I6KRg/sSLOMhdnt/
23oD7mxSEvdarJ5JorK4QHgIgwn0UTcyRavdiuSMPr49vmhW2l/Jg8F422UbHKjm/r8/HrZYX76Y
usPjBHBEesFSPx0rleMDDdQvx8/dI7Y07+4mamulTeTItn8L0mJ+tvGMfzud3m08M27uzUiaqFnn
AfgCYuYa9CqHxyiPrRST/vmKXzc7t9L6q9pheVZp/l1MXFGDbZZPHuSKf9dCzMNvbPrWxnv+CdQC
3buDVXqtdxZYm7c0x6NT+XM0BS1E/nUOG3tdd/K6+eBYl7G0tV/96NmRVxZEPKoJt5eQb17uBT9r
J/twZtJIddztO1aazFGDsaLLjmGJ5OJ96LB7pyAPKEYDoDKMto5alS0HLO7sqB77zz9J4Nb/Tveq
YlA7PVV62BtEs6bMZK/9ukvHU5fs0ka3X4McQp7eBcXNH/T9Y1NGRw3FVku3Ma6TnZXqJlFXmA6W
PB6OrBJ+zzPmktSc+qdF5+gEVLRvbI1Qv3Eo7kzfF8V8VxtN9Y4/YB/kgHMMMc704WJbG5XzPXJE
4sT4T22sAn34t6FKJ9uCWACfcdOUXvaUr/8NAB7aiQPxagXu38AtEfa62bFuiuO/u+RiWqbX1nc/
lmxGzJUa/5SdpV/cpENPoVcHTUeaval1T8csFJB7lujaoVt/xZJLO2CMgB5VmAmBMZV/HlVKNleW
FzcCHA+DIYrI1DBU6s6oCHGUcBRQ90JnURyaTefcVTZb747sfpQyU1xvhrN3tPi10GLtXZ/jD6/Q
XoO0Wn51jnWe8XL8iKfCOGUZHXRX6AccXPVbY6/mfKoMAvH0+llTThj03Y8F6dRfnfX2WCuyao0V
qiUz/6/haluzja8mEvznecaoq3VhsDpnlq5fokkmw27ScvY2jOxY2ubpy5Dr/sHBU4KoOjgiAmVO
jWIv0pzEicxOBRheAuPkgrA6FD5cusmPSXiDngwieKTXjkmPLLAIM/mvIB7noo7QCzKyK4W3KYfR
QkB0eKgwqtGiZqy15GDbPX55uZoTbLJ0vfUWL7tdWf8uKyfic1AfRdUj/XOnnzmBSSSjTJAwKCmf
Bz9zo8c4ffCEcVgqFklxu75shXoOFmd+Ziwh90EQn7Us/4JwIV9cvYZwXTsvXVEC1SgGaB+65tNp
LiY2jsdl24tecqnRJPW8Y9fHrzLTvAqAhf9WFNYszFtjHRPuj+1SJEEkVZXi+/SS53JeWCuYFQuv
9dvMsrGTNvV4NIqGMHKJ9j6d5Ju9Pie6BuElwbASoh8d6XGD9EDRKp4VER6Y0tURJ7R8gwP8Wwmw
DK4P1FgnAV04moh0PHt0AW137LAqYGxDeqEziojZNzvBfGCOk9+yYUC12RUfeBMS/NRTxs5jWA3/
lfFTTpFlZ+27mQpiPwcfOkfs39IqI+KPxetbzD68bfMfj8v98cVXrLiFd+UPkV5Hrx/f0gT2mZZV
rIzM4J2GpjySHEAB51q23MZQtUw7yfZqQN5XTHM0CLbq2FyIJ/EyAGV07BeHsVro2ZMelnA818RD
TkNzzVgM8LlkjoFYAbYHYnxyd7nIwSGsapykeTV7rb1Sqm4nK1UvtcLGmWrFRgazfyqp3DbKxr6m
BUnyYqj3LjZttA9TEpo+ohw3Ty4IqEjV0/0y8mcsAEU2xwe/WMonA+es0Y/WiY7DDh234VX3Wyh2
i8NysIdS3HZN8eJp2I6bRBRhw+IPiJXSbmMCW8KzkZXlbWremJvJix0HPuY21ru+XL6o3zfdGPQQ
m1xuZ9f/Z26cIkocvT0Two2lPG/cPwY4f649TCO6JZs3RG76prjqaZt9cAljDaI3O/V1kX/Yjrmz
c8byehefHwOmOXlIgVW81XUfggvAv2cxjcM2pwGFIufd4VaLT5OxR5QIMFD4kFNsHLwT0jmNa4Lz
WjtDucEwksP/goQSKQ1qVdGWeVQXGgCoqv+NLxK9h+lqON0YFW3A9nR3u9D/McuMxMV5OgVOMd24
leSTj+hEBAngE3P4SRS3eZNZ32yXiYzyygHypM+cLVsCC1Q4lU4WQWxl+Y5wefdvf16ytqOp7sll
Als4OlNwUmb6Oj7e4Il6ZoMgLAu5d7t9U+FkfPwKhQ2vYCedc5rKMyQQ+514650YUrXz+jjfsT8J
runixvIoHUfsZs+yntHx7FszGa+mEbi3YFmYKCXmDTD4h7kW2hRly9Gr03dCO+7gkfC5dDg0Ddjj
92wthj0Nm2ASOD/GSWqhCJz85fGlj6EX2Lrx/PhOCtfmzO8/hJ56YWN0aTSpHIAgAUgZGRwOkVCP
7+u8WZ56c/jVTJ2kcujfuQxij6WhDFgRI5Cnb35Cr6Q9PX4lRKyFc51OLFa7dB8vNA5QE53Xyacs
mKpgwUGNIE6VSx/Wk/bREFy8rWRGPsNiFwqiSsvrkG319W9rJnXzkhCX+bjreY9YMswygVTkhm07
+Tzf/7sqfNzIrkq2oJPWmJaXx/9FxMiaZqxBRtlXz6YqERU1z5MVW5diMOO7F8fesyFeh9rLDskc
IKJbTxcsKRhDewzFJdfWQU9yaG48JCczHgjpXn+o9QQA32iJyIVIoIwm/itLupKct3lWmnrxwBjc
DA0r1UMsJx3IHKXKX3t3QPKwkKJp94t/MGojBoXq6buky5y7F0jnDpIAsOEc2HRAcA2Kkdh4xBqb
qonT/ZwJcVgQqNzsqt31ZR5Eky7KEF5hcbUkbvdgyT9YEfV3OXvO1nGpSMEOOq/W0JzANHGKLWNL
b65+5evW//Elra1zLgcmX4uVMk/C9dqb1nYMPHGfbCxRDCLt6/huGE370/DjUMh6ekr6cu/CyHid
1obQUXjPh2UBqQ6R70kEUCEAN2zNHtrrQ8vjrNdsweiVMk9muyQYjPPji4nN/2CZ6uSWizoN863p
E0E9tLTI7WMZ0Pasc1i4MV2Y/UDLKk+Or+dgAAXHAJlDdtTxzzY0+jfb09Th37H1OukcpUemzT9z
7wExmQus2UKDFFQ5vweUp2eII/a5GvxNa1b6fTTKQ6K9mBnGz8wIWBVNIC/WL31ufjmT33Jampg2
G1Ey8qQGfDyAMJaGjam0/Ji6PidJw8OEvDuN8K7Zh3zgDm01R7xUfmYePExekVW42yyX6rYYmSIh
gV/5rb7LqJuYhs1i8zgMHl8Ml8EcexNs1t74lfupuE7DON3GHs6dXLBcc1lR3sgXbwXRCK94KkES
em0Rn1SS/flXZ1nMNPl4Qedn9C5VVMzVEvYQUzZ974ElMluGGtAk8PWbmOTGYIryPhnf2N2n58GU
GGPqL4wG9sdaWm0HTABbi01VOOXMf0w/Jzq9iznB6/nDkhjhSrddnjytmvapVU1IFvmHmYpxjqY0
ZnHn0fAu7fgea4a+BS5mnh7fInk6JwA+Gf8wicTRMr/wUZ7zdW8MilJjygKwwhJI3ZPRHs6ilO91
Wqq3MY3nw5Ra7d5bjfAYNS5SL6ddXtbUH1thIG3ddAWnbpGkf/H//mibwPsVAPli42bl5yBL+sc9
epZOPm/EOhxZr1W+RSPx+LYYUu8Ar3dPpHCF6X7wPoOuAIDiZcZtLuvxvkzj71i6WVTR6+1wkdfP
bVeluwD4F5ZvvvUtYGq2016FjvBLDTTDBvXw25gnPFWjsWxkUaMntNI0qlbhjJlnZ8a7y81Zhzut
sOt9wRZrzMmBiEloe5nLyn5hAf+hqbm+PH6rXxInHNFubrCnO//+4TtnEueyFv/5tvEdgS5bAx2L
o9LOHNpgG0jmuGgosRcUTKk+RwmI1U/+BvRm6MQahiUbi4X4Wyyle+dy3T6+A3lRvDEAD+BCDB4Z
Gmmw8GYwTXpK6uw7QJmAnIIHtG/j4TQt5m1Ry9nrTfdPTkyGK7O/mlGPL67PwroSfXxuqu6krCZ9
FXp+6INldXf+VQVJ28ujyMuMyd0GlB2ci9LYmzrnwuPgThauH9CMPm5obvbHlZkJx7lQ1NT/LjLx
RzqXOUejsx7XQ6Y+RCnaqJlSyDvlpD5me9orB+84hMM3QiETGHMVxEu90z4rLPcbNajxqelURyO/
IvhyWtaGhdAhE2kFVYQbA5hy9gHC66lUWnEwJsAoFHTBxcCctA2Cov9ynfEiqlr9GHrgDk7qs9kx
u+2jkGHQ192pvGu4gfxc+7rZtL6Sp8dZi5GBrtUpZURCdOVVDCv+zxeLpca2Nb6cQWpc4Iz0eH/3
i6FXPzoiWC5gBjsAtZl2dz3+pUZu7x5a44RyjJttl0218Qk6bw5TDNsnXfbumz2Nm9Izoo5Ha82u
BpljL+0/Vtq96bnbv5pF/+xim98CxkrvmbDHAwkmFl61zHoW2fxCSk0a9TlUn8cbUK6vQZ8Mgiz1
bDdYyV4Ka7wurms9u2llP6PaTNFnA89SaXW0uWM/mpmnayEl43GXZvjfihj62jDRCm16qHdbCG7f
cvYTVGUpRLvGYDihGel8jJP3bFXKuVIUlzmFddg0oAeUWxqXSrHmEVb8MdMmb7qMVFciYZodsfFE
x7Cfd7PyWsLavFetK0Ica/e0auXe00R3doRGe7kKhEo1gtLiUM63gnmmzN34XBsIWiihrONjOeAh
2ggteBabpW7V0QuWHR6weiOcOfh7hSBnh/7YiZ2bE9qq60/eZOYvWjduK7hMb9Te+kvaNYck8c3r
42BWHsEBU11Wh5XYi39JvzyK1bav8VRP/p3hI0gAM6uu9tpr8fNi89rkG+xlwTOP4hC6lSrI31lt
NXrvF/dpPX1m7qNjo9Yy0nnF4dkduon5s8qrc1J5F9tWpLT0S3w3E6N+tqaVaKPVTC20bPvYyVse
PsW4lfeqIdGRH2f3VebZsYExe8+GnFwXe/yhina4rzi0QRtQS7uw0JgG2jAK50M1iOKajwDTLLPf
OeMy3xDzftQDCTfavGDsiWvvXpsJecxxf3Br/EnB+vujy+CBBdLx8b96/FauigWRLjt3ri2s4cZM
9zsb9osMnpI4YNO+EviSUtw69up7lMkAg1fh/qN+ylz8F0Zeo/F3B6R3rMsnnXqrURYw9UfTvo7f
H8sYWw32bT0WNxSfHFOAaELoDvq7ZzqfS96wkDGK7gb3gOirpWuuFfrFaEFsHj2mrUOO1yBm+s1r
Bg5jcHcxVqJ+NfnNQrADrnniRj1XLAIFZEhGH+E0FmFVUpU+JPPpKEGLTfmvuIdppxQMBJla8VEw
79rGJYMXR5bUiW72rYASv8S15l/w9T1LRJqnGWDXtZuQSzIFhgAcf9UlWqO8L5fwMaCXbfv00D5q
eufCQ4PT4QQUwzjI1E1H+sxtVCUnyh6MEO5wpzv6Jy3Yo8SIOPem2X4vhWE8JWn5u9MYzHitkf62
a8V+jbuR3fvPmtpzW8cePpACR2Fd8n4YTsd1kjHiZXIXLBuxMmKYascug5evZhjHW41gbluNyaly
FDNz5/foKmA3hfFiTxmTvZT9jnTZ/an0woRoF6t4PARByvgH9lztw7kEYiB2oLDy0G/SD8SQcDef
dJ/0hQB95QKNCKdB0e2Y4D9D8KemlqHLqd32XWQ2k3eo6O4BRLROtGhLFgUBHhubmyKeAvU6qiml
/sMq4JB4uAerkEVZLPl3V/vZIV+8SjImUmkJWFM3l12tlTRp2VfasgBHdX7v3G7BDeS5GwUSj9uO
/X+Tmp+UpAhnFg70tDvHo0II77/4R1lJmG5S+2Cfgc7BNw8ZXshjEkPTo09Fih7IUKd1dwMtZMEM
DVmDHyuoKedpZIdryVNsksg1ZfmpL0F0z3X5x2ipr5biR6czHLYYAEcIb2AcG9/pBCp6MeFAAPDl
oRTEjbV9wSpkiIbJD4Xezs+Mm8D5yB+sWj+6uf6VzdtKy7WohPSNzxImhhyBbP2tg/keZ8N3Yk2E
rstahCjoQ56c6pT0T0Q6NLu4hJEYDxCx5bL6DGIt2NFA/021KXL5DIUiLBr5G3OS+lZlwFPLDznN
8U5mDEhgL3rI8guHISsu40VT/xSa3Z6DmIQvhvaMtAvamE6fz64GucHDFGrg6alFTQ71BHy00yoW
iUE5UTgWycZOhhff9Iarl9IJohtqtnPHkmVWVcZVX8XnHkDGnl0FPD+R/Vjn7Be3KtpwYEuQMAby
Lfdcw5iGAIXSow2Y846BrmCirlCPaan2Js8ZFLUIGhAzwpFTRp9MYmzRdliFeUSXNPuAnCwrvY+Z
3e1n/bux/e9a61SIbMel6m6yqKAOW5bRCzPW/54OpSL2cBID06gr8IQGlloeoK4n01frtK9cryJ0
cXTnRFk0bmWTC1SZWx/qmj5QcE29+hP0rhPhujLgB3G5zCPzqrTPZZjbaMC9pNgnmb7qUH0P5MNh
cYJzJwNUJYtXHBNv/lGWtTzMLlVsw9WAlqINMJHUZhwgdcv2STVdtMUwIFOpvzHsQ1Uyb8RDsU1M
h+Em7BxmljZucC5j17Gna31MtBmEslanOx6bZmM74/AcO8PRT1fVeIWfb8Su5qUJREJIlaGeszpO
YO3umH694mgpL0Fe76U2CEonNjMmJqNhacA5BrUOjyRfQokG3iXVwC3aa2FO0EdrhOaqL46idjg6
kVYYQntVbXshcvmYif7UJxxPrSB0CHf7i+QvjKCXk8EUwFiZRx40e3jSm2A4WdURPQpDdGyrOT76
XsIscZx25/9pjKRiNjdzBukAXRbBT2xybbUzmEwtuvPH8dN+h3uKeGPGmZxUFiNGd7S2ulsQlqeJ
QxF7r1SAYpPq7TdUKnSZE2IW0+2ejeFnrBsQZwoEJ1Irb4gGf/n6tFppsuehMnJ0/TEfp8YmxSif
F3SGxA4EhHKwT2L2ulR/AuEvO9sHF58WG3tJq8MwOeE8cLOyKOkHcR5aZ1u6pE7UqThWs4U1raIj
H+01dTp3NkyMXzUcXwgj85+qRxI5JnZ57Ajy2HWsOKKh895RxntPDp/5goBlGpziwide7902/6ed
R9iAboZ4WMw7qrLgGPhYZXMxighVCRbSfG/nOuf3jALVGryLW1ivadwwqjLq26qcCNnoD1vQj/lW
DpkVIt+wsJD/ZuhzJbqv2Xmpi8Y0GZKzTonBxdAeNB/1vBNTg9Yk5tSQW90leElTBnb6dFKZ3l0x
+IoNw88nzix9b/MBmeZibPRl+mNiuqBn64vQns2/JUvpMC9QZjZafTUdhH0MpaFUp4bcJU0GBj6e
3UiK37HXNmvvwxRvwIbasHfd2L4SG0MRXDGlLGxoTSv2IkB7wSns9ZIpV8M2KKwwam5aT8OeObL4
j5Nx3EDOT7bC7oYojqdsBV8mzPqYxib1Alq7lbdS8hLEEOs2SbOD5buwPXC1auQqoalXU2/sSvj/
bZIfOr/2SC112EcXkcqaMYwrxEsoaHwy3DNiEkhYSf4B5T5fY0XZnnAgwWoyu53Vsg9PY39XlUtk
iwAoUv6hZ9zGnWnsuQGHjUKn9pp18hN73pNnuR+Ok/xERt0+BX4FZIIHh3o5NFLIF2sSg5Z+6ix+
N+wCf1uak237hPLVdopjmrjOPR+/APPqYdd0X5UB67WCp5biUYzabPyuJxPxkTVzxw7r2sNY3rKE
cUYeZJHj1y+VGjRavGlkYp1tph61UIzMdc468+B2/U8P6pRlQfCY46eltFXoluyUbXcxQ7dGX8wI
PgtzKesot/9YIwUGNXIM3FCeDStjy1VwyXKRlBtrQNEyJNpfp/NxdMbGDXUi2cHaraMNPmBWgkWf
/OSvfbZNfd61Oa3LwlCUqd2w0MJNdVfzEWVmyNgOfq7x6fKKogcDrYZdkgOJlQk1B0bP2QEcMg58
tKwRMA2TSWVBlxWC+031TELISjpWADG2Ms9/I8lC7atllzkOvpDzoNqDD5kHAem3RX+pRg7UvkxQ
rnw5GUWc73odzfq373XvPPmvbPfLyEBTgrA0xY0y6fZzV8rQzKjTKux5KARxkyr5a6LC2vt0kswl
uUaRRVnjFKNvzJ6hL47buG3B+SVVHbGKtza1AgGVxpVxQyGPJEi8tUvCUEirI/JKno1iOltI5N/q
um92lKmIxf0vJE5R2vuhpcs/qUx5qulitA62rhO8Yov1tkjsIE+2rr0p6uxiuKVJJU5cSo9+Cz0T
0PC0L+XW7wEnaTnlvuO3zPObJcyrubhoNUtKmbPE7jyWlW179JX3Z+yaT32axyhu2RB3wxSZOprJ
yR/MA3Blb81IumDxjhVDvjhw3wmiqja2qibyRYbrCF7UKoX27ow/Tbvpw8DS74jWAa3y2qOp3rUe
RUHaUEPgdvwJUMHFBdnWm1Hg94RNQp+ajtNuLlJSGghsyZuTUtRaNhZpqvfILPKXdizlpnR0VvUY
0+DI8USShrCp9LK9aeqY9QbSuqbEWh5zLlL7pZnAL2FC7nOlj/xUweFlZbq+CDa3eZXZPON9cLeT
1elbmnu2xL/WmVAZT98tkNYY/yhhHwlT44WFq5NjuZ+oxXUNq5uIATT6k4CklQQ0O2URzWX+Xepo
MBvYtPgT/d0Ewj1k3wVc103vtjUnl8G8sZLIdkvNyE/GFoP8qj/RMQXUXSOu79b7iuveYZjBYeoo
si80nT9s3d07M/lZ1q44mto3zEBtDMVYGiucj5t1liGeiYOE/N2KLt8zBqf0KgH095iqkRy0sFS6
VxWYJQzMbJt1XN92kBKIZq0Pi++e3GmtqMugP1MDa7bB8qTmVodrzzRS5mpb6QITPbk6di7fAHnr
e8MzDtgitB0SY7iLPA4oIA7dMs97pAu8AZ21Y9lWHOHJOUv2B86mdxCGt7fFaBAjO2IiWniXDLjk
ByHlEcfpEKqco6BZXFAvRtRkARVSfh7rUx57RKbicWM3KW49cnamF84ukKYFIB4qqLRNkHAJg88i
A4zGIKrTh+1QF+Vhxs0Ep/yPngYveuOqXdmY2GC76WjF4gOQAIMwC6uAZ3oGabd78Gz13sv7k695
TmgEJBwxjCjQWSHR7+SrdDhMrdoCdWzJX2VQay8zO7QMbobr/a6rPvjUPURMkozbzeBIehc5bOOq
c/Z2mXhb0wGS6bsgdDxmahnrlySOXZYEMfDTzDDDGFszLOF52vRkjO8L7ezKPD4VVkbGsYZcy2Eq
LkHouS6JmQD7NtkMZNPX4zQq0eCZqmbCjETJrsb9xEdswciK6s5Pdy7s+y2+t9PQAJ/3O/jpQGue
Gw+ZiZjcUxYQHYTUkJwobGjj/J6kxH8EVTpGFSdrCm4kqtr5K+hNaI550O2z4C+FVgqm1ntm5L+R
5cjaBPDzJs8qWBm+8dxzKO99NukMh7UIktqJH/c1LTyyt4b47s8oEMtODyGtOGEqowX1ycaPpxT6
1IJASIT4TsAGDNYfCHT5Qflo31l5bWckTAzXcuaJUMex2vgbJ+n63Whi911golJ1+COfyrEo9J8d
2QtYCupNXpMGIF34A2OLznFT9ohQEAEWYUamamajNZ9w/4ay6H5ZKQYnFqJPNoatPeJSgUYY9Qbj
e9PnfURBm4j+vcbouaNRQWGTM/DDiB/1qIw1JbODHQ/bUdKoDn7FxpBf4Pubv1InlAYTnA4hKwED
bL+Pdgzda56MG5/gchiVQKcQ/HCo/I4dCNzJi397/XBsYfFAVQRyPKGFXjWbrHxKYK1WqTmoofjW
Z55wlmwF0WX8GS1rDV3mODOHvTnV5r5zzdA0EPs0hJKbBeYZfPyK0e8VkO1ZVEpGumbXz0JdhIbP
rF/h8bosEo40AASJXlsX2degNLv2LzxscnmKkfOB5YlXf6LtI9MpWz4bzhZ+Zi5ZWe4qZuZjM3vu
jITIhax70RxQtRntHFchZ6CtK0af6R4YE/2+Z9kR9ryd5dmHAXnwVY5zulsRXNusMs5qmTjSz+gP
/YM7aAq7ir+EnZGW237umGN/FabRcv4zmuWAkExN3DXDZNpC8J/OyTLucn16JfAruKSZ+mkthAF0
2t3Q0l/Ks+4eQVAMIcF0x31OLs6yRm5YlYHPwERqzaFm+mi+hP1dmM50bzX3B/I+66wt46vefWQ2
hmsPwRULTyQe3cgKXYt3PnVYKDKCCacBsmVqgN3VCftBnOlwJNgs7NVtHrTq5tQ6E1ElTgNY2y0i
nTQKbIsZWf4OVNaOqHzTfTmvCVTIQgj3oBDEjH0AwnYrZ0IGZEX36yUm4IMHXiBz9obJRzmUrEHB
5WqV3j+jiUPwVZHs5ZjFKU5HLwqqfmGnDVixbl4D/uTEYqF0GpFCd44DkPujzCoVJYfmf5g7jya7
mTNL/5UOrRsaAImEiZjW4npb3pC1QbDIIrxHJsyvnweXUkitWfRiNrNQxUcnFu+9SHPec56z7rrE
Zi7Qv5jQBe7IFR+YVibY++JXCJ45Md9e7ErLBLyCZ7RxxFbVYtfA6JnqZlzju3qqUKO3zfA5Y4nd
xgUJzaIszxB8D4NS872d8kQvRZU4jJ4Y/5B+87uVxHS80i3NVoRnX5O2dreeMfZ09ZCpAzezMa2C
jcWDiz5luB6IhVKQu3jFC3HO+x9pnXkXi3qMMmzpjxuPtAuhvpVBA+M5vJtj09pAXD25ija5qOw2
pkvdYALHOedMC5C0+V6r7s1p892U2zwdRap2Pvh9L4KB3ITTkTW13neJ+hbq2DpURvbJIDc6oTGL
lYiwWerBwTZn04otVfKsPPeEzRbGWGDG9LGBfviuVNmflKN/yjz9UrngiQkUF4ZRUdVKbj3pXoKy
ktscw/M2yM2vfLCfkHmpCXLskbuUh8c7/XSxT++KJurX+5wqOXSOhsJq4GNtFM/rZkDJmJ1Un6TK
AMSiCFV51WysDJ0/bY1wQxcOjwC2KjDN+9pN+rPXTIfJUhErvS0PfRk8LFV1apGtXE+POzuSkmxH
D3DUw5ckU5wLDg1jsaSO1OZM6DhqvtImeRC+FCu1VNKEGqmJCyjjHlOBMa29ah+OE21aKUJPU6t9
q2eKjnr7G7Y6hf5DRYAFBFsnxkEkz5OXMS1Kxzfsfb9qB3Z/I/EsOegkSU/g3LWfACVdaw/DfzMX
wJz7GfsnLdR3U0ts5050vLEKJ8s6znmPZGKjUguC5GL4HOfurmeytsoG0gi9wfGvxFRL3AxCE7H6
lZtPh57h7qq1+scQewTHZ7ot07xeIwrX5AHOplf+sNv84tW5g4nXuiotf3cxkGXN3uKqJkDUXJUx
alwZ5uEKPA1yHZM46AwfY3FpOlyI3Cl1y/027hC+PC4dcdaUqEHhDumt30cURa1lUl6kl18H/VKX
CRHSwagPOmS+JguJj70CTt2m8VUWGD4slXOg4PmEJUBWcVv7qWDhwECmWuNrEvabjg2Irk5JyouE
ok+/A3Q6bhKCvx17zZU7JCxbxWeEj/VHHLaHKOfJp+y+q46pjbjXNIY6pfUizK6YC6EN+X1+Ma3p
hzLpXlEUuyDGmIAbUItLawLfUd5hqXuVgSkOVZt+2KKCDaPGTy1LCn4afLxtp95UabgXP90LHsMU
fsy2HJWPejyfg25pSpzjd5RGG1AjaBSaJnBVIs/vAd79jqfmYWYM29Bhcg5N3Agq82reR+PsmY1+
N/L2YNYwtgdDl1vXSXhcyN+xSD7hszJotacr1xycg11GJBTZX9clCA2meyaCNuVdTW4+ZlKHuy4T
TDGn/COBsmFDhdATNxctiPyEAARTj89iU1oPqSrzbdeUajuJ7mr08b0yKhp3IxwaPqdIX+IRpD9p
CE2ChQVb6MRI6z32+vS+WZUMYyK7tfehJNZaj+mwzojEbpTUu7ajvqHV+lgIvGMELJ9hy087YxDv
kDsnkCXDyLazVhm3XC46iCRqeG+N7ruRg3AXM02eE5WYcsiL58jgMdXWeC2tE3VKu2Gmr9HRNl4+
V/zqaOFY8qaPfohrqKV/gVJjkBH0H25oWOLWFHA6xWxB02pbqG1LEcFJmcm7Fsl5gmd+kHbCgS+l
5yXMF7WbxrcHn5IQihVpV2U6fg5bedd7yuRVU2DMmzZD82mWOD/AdB984HquQtozQ70GRkU8LjSS
E+WeT0OVGrvC8YDv1IRoUmt+sqvkoS3MDR/49DHzh+feQ4dT09ukVf1M7nRHS9R3kgzVBU/pG31p
ND6F17EMr0U7Ls2i1cptwmfGG1z87B+0wOBMlJy39Y+GwuntRJnERX3TlsllnhRpHifcBvrI3Hb+
NK68pMtoJWzwcuos3YCAYXvltst6PX01obWhYFJQJ2ww7IDLHkxo5x2/sUgBuWkr/FW2SXceUl6p
YIbGkrVMDRKzzC8WzOk/X5auh56Rzzaitm6viuhn5afLmS/+Jcig750k7rA6BTuDCijyS5yRy4YZ
JAWwANXoQZTtYa473vms2GeCOz9WQKCwn63Au9dKNnkLI2hoPri2STVSZX+k6mtEBFgNkWldOzWx
mXqxXGE2/hyF/p0UXHjEhOm0/DVFHcaAAeEzd9xvKc19UWY1q0FwfdC5+Chj4cOnC49Ww5hJlhGq
IjpsPXEKzNJ9ZXTWnpwitaUh3DwsG9tkcOKDjdmCxBKl1pmj1v7svrTaxgXtcx2PSnOjIyTgSKc7
ocYOHXgwD3XOUWomhGviCqDQDwmRh3Rw2Ofw0xgbIvG2z70YUza9BdiF6rl3tl0rvnqmDYElPkeu
lqsZnjQH+PxeoZEyrtCc8efoqGsTqQszEFcuQX+EO6DSQ2NvWyFX/igxoZdvQkRvDn3Cl7R5hw9K
/MnW5Ol18Roa9G4khuC2p6hzrHyLy32tTp6ZfvVxmJ+KqvzBze7Nn72EmgAH6IHunrrAb/YtQnZi
Ws5ajLRqWg7CkP4xOZrYBCu6zMfXYcKjZH/Fsv/Fa25tvBQ5PE2i5qPGy2yPYchlq2s3JOX2wZjK
R5riab2ed4kCFjLXe0ZKUDs7P9ryjX5QI8uyIYP3gOWqTZbrNhYt2/idjnhw+vpEckexDiwjBbdr
j6hv3/0akVna3ItVM231yAfP5BJmogbGUjk7z+WMxFKZQ/nKGucqJMcCJyduOSMO7bjjfoRTDyeu
/0jKaNziDkQCkUDHwpH7Ncc7wHoRAHfmv+w0QIAgfWzhm1abTlZsHTpkmGg4lywdeGkbO9kkHWWp
PiKJnpYajNh5ngOdn3xrfFd+TBtRVp3Q0/JNQ/kEDWao5567o0WIRjaGW2ekno3GrLW1LPDiTbc3
zaG+QuJiOqY2c4yb2stxkDXd3K61xVoj4/w1oXI3Bpd0wmyxcs2c2dtYggiSBLLC+DBziadx2+Vd
UdxWUxgNgfbxDMyw2YhlHI2WT31XsSEZCSJBIFyEMAa51MtUd5ZAKuBMNK57O75m5Hy2Qn/aInAW
B11B4snKNlGFCO/WEzchK35qXHvPZDfc6YbkQs+RMTHBu6d+t3cqyp4yO2PyL9/reACmh89bCIzN
RCaPzD3ITcxLEtV9LlunWkuf1oM0JhK5huzXrEEGfik88cHwPeR2EZhecbQK95k2sAArhoWoyuGD
wiPQBVrXnw1X/Cn51pvtsG38qWWKywcxYjkxNYdT7WPnMIalsRRLXOywAUBJoIoaf39IpD6U6POe
z7lUVSjrwwyOHv/NAvbn8AkkhL+O1YBJmqbEGnkGrBGyQA9+PvO5sXWTeEQZwWnnRlyc1XuBfbKS
YfbUVvlhkL3aGm3Iyaf2aZOj4nUcAo5qwLBY0rK9yj/qmU9lGtrfIymKU7Bog4uMQq8fyY6BPtsu
9QUTUuJXtW0i6FVXoDhEIuDBbnwvW3HZbTYeHLANr/vRL42EmKVO1vFcXDQVUGsm4SvVQg7tuUqt
qwKlDR0wHrN87cN12U4V/0+ex2tAgESy3skng6xv0LLH+uNd6UZYg0yE8h5nS5LOJEn78WcR5uMh
KOi1dSqm+Z3zjvECz6ansiviDaQNUfGQFUuTE4O5okcnH9yWLkBZ/kxJoJuNb0IxmMBL4WlVCW++
v0yNcAiUV3zkm0ZMDb87oyZoaQrkIk3zdCEfVZC8D4s/2SFWZhsVIbg97qjHIHLCRzcXTLLz+epm
/qUbjXVlUmjmSmMBgjW/82CY16STeaC8uTgXEG1uPQEYEX5ERCv2DXClVUAsmFQk0rNO5rOMwifT
Bs1nASwbp4YKoMFLUIPCBZVocYCoQ8inAYcI0zsx16xWOMdXc5Cp4wDNRcZoaG3kY2aeS0rni88R
XsA2hPbORcjsoOtSyWOE6JpETgqs7vuJM7DknAxvoiVrCa+m17Z/UWHN7MLjUyTbFww4Z2o6KW+b
wYQBPPQOFYgwPjf+aVKUPc0RTbNp9Vg3sbsxSo7aUW9/uDYR8vTJV4ax44gj6fnRq1ZDwFXC3Ixj
Pe8WC5w/+a/sx9WRmBQEhkYwpgva88yKIHoOwVYkx2OSZHs9TV9c5WgMp9na5XZiGN14CcrpTIx3
6XmkTrHlDqK17LYFe3BPKuo0aesu6ChTyHT5Ihr3KoQ/37UDFKcoGLI1GuSxSGOQ6MZUrDmYgBtC
94h68aTiBlJGLbMdzoB+Lb1z48TTCofh1i0F3V9Lr202ZuHWH8aDo4dPUxUYMeuqwsPk3iM5ct5E
M9gUo7XZMs+eLzODtjkrxI5jMN6JpT/GpXJkfqXR7GMgEfQcLhGRMfuMg7y4B3x212Y/aX59QKrQ
l9pFQgJyT0hqzInYIOpgvjlVgLN3jfQcNPP4Wwr2honh9wEkJhbbjhg4EdstdszfDNQkgkd878gx
3Lu9iKDVWK9GGlyztLhaIqxxcFLmgq/5MSL4k6RJe3YKtNLctN70YK79CdRK2esvlXTFDmuIwSbB
P6r7DncGR4rAT63bjzJj0tOxRs8uH+Ek55IegG+OeJYOzeJqdGeBYQGxmiqXrd1ML51vutwlOJdk
JfeAsM7pYssvdiFx42i63CoCXFEkK1iD80sYxcB5QSrCn417E9xtjSJJA6jlRMgzOPZ2A0F4dqCE
63NEgiD/csrAW+Pk+jCqqt+Es7WTYKy4EEcvJGdxlue5w45PWtzUW1JeLZD8QbpyF2FP9WMGDZbX
mXuZEBgI/RODt12+mPcnBh19PDxaFa07likwjkSBdxLVUwsixqPRxsOEhvfigxJpY+XPjUN20dyU
Gme6KazFCZxeUk5Uvit2YvydU767sdUzpZQMhPk4j03LpcoU0WPmmugP97mRTnukuIuJ8WVlBQZV
QBhid0X3VPvlhPqXULQeuieizOGO0MQqVFZ5oMZrRybFPThzRMmhQw10YSIAiGkrl73bVYW++Ca3
/dE1tlUKntuDz4+fcIAmMxVGsbUNL9vEo0dXHZoXwscw608Yh0tAtq+2wUSuhQPnnhQcvdO1MyWn
JO/B1DBB9vWc77wTRJ7u3EjzzUJmhGwZYfHhNKjJjl1Isr3RFFmx9dm7ICDP31roza2uHsdeX4fW
xs7O8aFGhMICHF+LMA42Ebd2+A3IGON9XwJMNZYQCYI+9YqjZxzov/3Q89pKngfE94g/jPKNpl8V
FrBZLisdp6x8NPRdhOZ4Gs36SUTFXpMkZcFrg/NY9Q+WRc1pI+qeKLX3neN0g/vk0mRkNtw8g48A
ovjaYG1dtZO+M2olT5HjkMx2+2tN9m3npQ+28WDJGNqjic4mOv8gODut5tqIuDD61AEtMGA51rQO
Tn6wu3EuKnPAqtXG0QMhX0kVaoXLL4BAsQT7IAXxduCKw5oEX2fkAyfGGVRvDIqsklF/f8NxlZlm
78qZfaLgBQ2ZfSjI7tkzhIEQY3ABwtwrGs89+KKIVqWkUpjLEy5LanDu6D4EjVW/3HyhVsnSBUnI
2YM/x5eylHjjpKd5LM0Y4CPp3X4bp8PsjAvYX93y3Yt2tfCW+3TgYzh3JOoSrM941V6xJwGgBe/a
EZ5CFIQhz6vIySxJt4SqUtbnIHqpWn85uejPEcSQY/h7k3PuI/tW94gHm45KO2a/LKx2fXshhByQ
XGesgFhf4URiWM+wNbtqvGaJv50xSB1bHK+0SROzm2lNHSXUiiokZknp7KLEpckrABXuA7P5RKHc
U6BAmtmGXt/+ZktWpCxaamfDKvXZOTJimTouX3TwAzczB8+x6vY36gDn5mQD8ERuae1rLfI/nJoZ
zzSBeG+rqMXraBO5Tmk5ub1jblKNJ4j8D3IcaFVf4JuwSpz1DSU3YIGgxENEO7KOBbCkHuEbn+89
MAnnnjh7uwmhsizFxdQONRZ+Sm2nNAE28ucf/Frh9M6Ly5F5kXI56XCaJ1lMuAyxVIFWCTyyYg2W
MlC1S4rm9qWcEXniXuwt1T7MzFKex2DfjQydh7Q0DlC3jyYlJE8VQ+A1RRXMMA1iwW7pXW9/XuVY
BALhvcmRzGKED0kY+d7jjKOR2Lc3cow3wTQaqhFWO8Ci279WyzmEaVLx19gj4cNJp6+EOSGFxRkm
0xu/19QEMUFxkMdlo+ZMmstNivx14Dz1VVacIWB6sJVVeqLJml6LyJfpZdD5y9DVAyHWoCNhRxAn
8wj58fAINrCO0FzbvLBGfnc60zzKERMVNpDgpSuP7RKzU8Czb90oBdUuNEJF4dIDC9BhOb3VBcV/
1ZRdLbMbaXjjlOJUHnjaaQzXSc/6OOCHM3Qlf425IOmGvqtAWU0Fu1JOUHhjWeXXQgA510sEjwAO
3AjqyfCIxuMVsDg9bnVyh0sR92kMj9+d8+xpcPzdlFpwjmbv2bqFKLuiuS/5Udfiyq3CEqIP7W2e
KdtPFaIR41aIH0trFNiseOtSl3HLmPTztzHlxFcMD2Ws69cJOhUv0hhds/IbsvBwHRZgfm6XITZY
9TAO3ndTONxg1FgXa/WHIdJZxaUOp+khbThmt3NE6KaYzsTdu8fW4bB4oydZsauw6lU4a/Mi2jkl
ZiuWHvdczL8Mfn47kZYkoMunCwvHswcJYBPHQfVmV9UmDHX1YNtZBVe+YEPqtQdZJl0i7uRU8dgx
xnZq/2AYEZbZZdJty16QGB2mB1j8jDPI1d/wMInGTuXG6dWit9VaFzciC7tvcsau1l5sJgvrBPzY
pu3NH6hNxWmKxUj5Sv16A6x7UwLyMRfOXRs2M3uX92DIknVAWPl56tp1WCLeTFOM/bFLHYJhg4Vk
qk3U8O+tGrk/pgouDSygAWfiKgE7tstzQMzk4E6ZR61DFQT5zrEAQkcOpdpOFKQnWXIk7lmAHwTz
4iUDfXtRsSZs6zqd+Qd6WD7JNdxiiW0M40CgN68rHsCDPw36gBO34Jq8OAWdYrp0aFXxAuuKIGVZ
wrsflrAuaPJ4FwrSzoNn2Fszj7loL29JGHcE1jNUeX4f2RAGt3eGQeFpueAxiYJYo1tfS5LiO9WG
TJKn4VQ5knLkBdXHwS5Y0VBdPhlp6+3KDl/eP/90ZJqf4A68+1Yx9uDynB9yEf/Aan7MiL0nY9Xu
HVTI7VhZ4OCBgd/xE7ssaM43XHWz1E2UCYJNUR4TU75V1L3f8Fytg8P+RqQbiwJnRD8v60b8PJZ2
uwqg4NwWRAKVoC/KfOd2OdaBmusPtRRckisfzYqA5zBGf1BqVbFtCm1ebpttlTg/pYppUYYkc+mX
L8okAwWN2zqk3T2jkQub9LK+/+NL4X/37Mq8r4fqaUBL4LzELzlu+LMeQArdfkSLX8nhfVA7deBG
MH0Tod+Stu6xI9R8COTkiCej7LZN3+qPsueMi5lQXKOqSC54GPgFjaAhMa1x7nnrLSwI/jh9k/bZ
1XFwLD0VrmkITb/lymNU6xrcLFrXQpRYKlpy/VOHvvieeM1Fm9/GJky+INrg47CQqP9Qg7pKwlML
vyIzJmzhkgCg3ebNoM/Px4ryHY1Xew2pmobeRSvDBeBgNbwxZHoMAisLZV24jVrwjvarnKy3rCjE
tU3ebgttGAY5JLXum9em5po1Jbgf65BvooweoCnKJxuMBW3mWwi7bPpDU14xlT3CpDc2joj4xy30
TsOi7pkIyInEY3goQfptb+gEHQ0P4xJyS+m4PE6GF7+WU/A0AWG/mxoreVWJhcrmpQDdl18USx5O
sqP3Y8NRfWbh7qWRnn3c5tdqzGq0N1L9cwe82dDgRuvQwlFLOeipz9txP6RD9tjVLMadg6I7sdMd
00k+/WGjpQMEgCha8Cr5HosINO4QiSBp9H3SEpU3aEtul/jOXJrnPxt+4+sAZzvDKoJ+Rs+3MgqT
VLS1+/PmkJequBTzXtOuSJt26ZHaBg1Jx+priuiIy200zmNMYgXvb3ehSra9JNn1tp4YFHVCo/Mc
EisgCA1OIauCB+VwA7TPUzAf0Sm4OChGjF7WJJ/gDB49VqxLQ2hwZfatfzTNrNkOA/2XA7HzbVS1
47XJf99OOAX7GtdXuE/20Hu7LLey85/9vcq86aHy6zftyAD9ltUodggGYvhotiK1nmrad+58O3We
Umavs1tTRWI6E8fSyEasUUc3aJnW9CIkyzB5aI9TeORD2a5VEObrhIDJhuHxycRRdd+HlC3fviNm
Sf7jn28BU6GB30fXB+FF9fuEOXAx24F16er6ZKRLpwou15MbO2+hEeZ7K2HuiDcAJh5coRqn/SHo
2vTAFovwBMyI13L5Q1StPNAcs5QsVI+uQRCtyEKMJSz/5IjxUrXFTwcaQd+p6iVqzSsWQBcNyOVH
HODXBsn4l3LgbmWkDjG3urukbtnck3rjzsDjwFoyfSPjDYdtOUd6pKqUpmTTJu6+Qy2wLnXlbgbb
bC83boyS9d+RPn+QZMJOzZUzRJQyD7iYmfAzvpENyl5NNU3s/OwYCfBYbW+QX/ruz6IXzqOOarAF
hTxi87lL87he3zAylk6dh0jHuF5x+uF1/w1QhKeD/xioPiU1Daailfe3b8VCZK/3mtway2pobGNF
MBc5CfdZZ07fVczstui6e1I48jkYXiEd7Oc8jX9EeaXXmWOhTyZusMtM5inwa/Y3TKrSSbFTmXio
FKV73lI7YJGPbAhgA0Olqbwg+Xu7shCf0QRAK+bm3ugdbwDj26ovY87KTUQlMk4kspQJKJ4G5jG4
QACPHcfJ272t1rZNlTXD+BuCBTNVtO3ypNovxRGEH5LfJki/Cv//biw40uLxEwdSyDjbF/C+Dgfn
mA6aPJRH3XPf9ONWuwyj9Y07YKX5ccigKOI5S7adE6TcSzgiu0vWGNIAA41m/OxMTC0lReCUJlGF
U4ZQTv78p0EyBP2l3VhVI9+ETylMkCbygMNBvmk/Zu5qlx9l52WXEoQVq5GqVqp0xcZaEJiSwNI5
TJqfo0P26UabnFp8LObUw/+tfO956vpg07a/6WUkkmrnfKltxoQgatdIjwNDHI2XlqDfzi+c9GiE
4YuEOHTfsvY0S1sMdlR+q0Z3qQYz+NNCxevDER0zSEJoPfWks5s4IWLX4qQzhDiJbleC2vfMI5Uj
xtxjMR1G66kMHZTUrPmsm8lgDA+XQ4LTXLVsObe18rZqsnrWpbIZCZ/BqFVrLoK0vw1QpvwK4eD2
XeVWfMbUG236GlC29GAlDYYIYF3ZB9OKfmtk410+FQxXb80+wwUjSnEIsPPsp8C9JHWfvBT9hRN9
/a13Cs4/rZu8AATx/qw7Dh+A5U/2S9QjmaNu51c0o/PYervW78pTbZQ8Tq54dsChND29WF7c/iSV
ebFMZuUJQe77IfR/EzqzEeLc3yWkwofO1e9z4qgdFEakgdAJXypqPnXs7meMLGuc0eq+6o3DCEYP
ADiTUGZHJD3zBO51xIWsiEOs2gqU3HKAN3rqSG6LSmT67Bay3/DozneRPTNIZCUbPD7dOp72ZcOh
anIJPcsYxbcs3aPGIHNxgvEjovDu7MnZP7NGZhBgmHnlrLHPNetZWMzDS2dzSfVz541lK/2V5OrR
KQofb0h0YrI2bWpU/cNUW+2dz8d2lbWMzsZKeZvbbr8MuZHZpsvte57659If6werbdCmLc4Ft5YT
Afv+OPfm8baZySU+3TomjzGtZTY1LUsHye1npyb6TluMBu8YDLwgnr9Novapsgabd9kPTjIfHp3c
PjRLrVVT24/dYBACcPUpsRckwnwBWaK2uE+LlymcZkARnKByrn9ygYtAOBJMFjU5ZYiLTxZ01hMP
DL6oWXFGF/SuSFO3j//8hSwP5YFGNWTJJn4IF0lhysPf2MXkjsD1T+RVsWuHSub0msCklCR1117h
+yeulD80dhtG46xdhsioqqpD3H7LqSIu/ZObgF0YLO9RlOkzebge3kzkL2ExlpPOjTelghXAeX9C
QNbtujTzYzxSzE0AOryqAHtR42f1Qx8xkrXZNPr1WHdiQ/rzG95KENNEttdSNL9nDAjHHG8g+1bk
c5OLN7c6lCIwmP7SVUUdO9FI9sdoL6kHuNal5pjDNINIAqT0Ooyxy407sxqng9FQ8baw2u7jtrj/
gySWTrBTcUbJGiDY5QKdtUiDcH5wMi1Vq9B24iWtwMUa1BVTlZQOpaZ5dbMpRYRDETGs9MQLA41C
kWW9/dQUqlcJnWYtC4t+Lo8bchckH40u93mRvytGnHdGJz8yF12wTln3S+sZb+DwKjWAuEotRNHb
QoJkfVf0qMJmJV2K381rEsP170sJBbwYiuN/coS1o2HEgulaz374FI/MnO5c+Tn7iDXrDMtdQ4ps
bzctm89DFt4F/qtlvHr2WyveOucFh8qqtd2VR/LeEZiqOfPYwtiw3tIisz6V1oGSYAFipd/35cHv
N6pryKx/TN1jpx4Xofc/TTsuPaQmycnCua8kKXcjP1mUSqDzRm9jJNE95k3DiWskx5jAH8W83fyG
MpTMyRFjzQGx+8MMFsNsSwdANy3N4v4qFsgcAyVLjeje6JpkDhoTHsSc/tD1zjO+zS3pLHae1H4e
xuCztt1tWcEVmqvaoKddPnR1f7EBiaDh81046SEnKxpVGjSeJ4sVk8ufOJRe6Sbk3V36kPxSHoWX
LqAdB79uNjzFql8FJlt+GrbPXCphHzE1Jh3dB9VLR+ICHFlGfqRHdJm2BlFt7M5DmJFqj+kpgpRq
+Uw2G8EEa6YXwSmsbWRhase5aQiTljGft48W0UPZ/g9dqvbSivHf4a1SWKbFcNSxXMv699rasm3q
oB/TBlW72gzIXXfT8iXzH7KO437jTDXDK754Vs0X1/v7D28/F/U0X5oBNpgWH/wV9fYkogbIgVHm
NDoIk+iRlOLxz5ea0201cO35y3/8r7/dqr+jr+rhzzfb/e1//2uP+L/98G//L83j/x+Wits2FSq8
BvyTeQn+r1Lx5+Hr11f5r63itz/wp1Xcdv5qebwPgekCaQ0AZPyjVdwy/4piRAmJQEEi6ir4lb+3
irvBX01KllzqCvkwSNemMWTppI7/6y9S/tX26RP3PGwWS9my95d/fGP/7b3553v1H6zeD/Sk9N1/
/cUKljKYf/nA4Y1lu8Y7YgvPNl3zVlz8L20oyp1G39D5sA1BCqbso914H+L1sQwYjw0h9aLc2+2n
O4g7zDYWkRuFaLFbZrrNTlXDbiq/Bp5+RzIXVsHOagEYzim5HrwKBd6l+sT6uRdEkr36RO3TqW+M
Y9vhRKE51fN+ijg/ip1DPDc8jRqUuHlQYXnAW7W3O+rQuCqkGQWiMxMgHybPZG137hr+zKEcsmPC
vsoZ9QSg6zxDhoIERx6Kq64rr/lOSfsymcHFHrOrO7RXTni0RJ6j1Dw6Sx7IuFABeSFkHRzCTQes
Pzb1MRnyY03IKLoGkbevwnCvgnHvMywcfKJbXGIYZZxL0nIhFv9xa5r92XhN33PyosqVjDu2ZlBe
8Ahfneem8tfVBM/cv6PL5hAAmoGceyDcehy+dVQKHfutZp73Pp+CpD+kLbpSwFYJdF9O4Pzz55hT
eVqQszObo7Ka48A3ypxrjcBtutcRyWM+Urd5bPzyqMPgYFD76NJUVrnWeuDu6PBCIr3thxdX64cp
UHepqk8eBvoqux+vHhRxnFtHjM5H2kbwre7j0Tp5Jc29V7fsz3p2zvHWLot3EObvJN8x6Rhv6asR
VXcH10HU6e8Tavuqd0LyBO06dN98J2hhiJGNxiAA0APBpQH86V5ceKgCC4d9lwX5lemNmrYTIy9T
RtuGkHZX71tBvKf8H2qPSc/6/1aLRIiMw0EgeQpdFjhp/lst0mi38E5C28JT0WN3d5E+SadXHKo2
ghsVbpYNesV6KQzMGOWM+Tpoh1VckWzgnVlYEYhdRydeeyreTP5471rf7flImV5gjNsqeLZgMDg9
JEIQybRhlfJn3x75h2X+Gl/eJr+QF1z3JKw4DG0D+6fZF6tvInpN0GliPon3DYj7RJ2CetwZZPjy
r7h+7GKIkN0T2YkTmdhHRkVP/kSE7YIZAzWJKPK1jp86pJfpgTpNX6IT0Yw45snJcTDJMW0iWOkA
2eVdGTF6tQQRqFQLUmp/3hLGlbVad+EDOyEn+b21+NnBKdFfQsdBmLzXgbtz1Wshpo1whrVLxliT
tscEfFfbl/DqqRWTi53hspdfOEGueuS/EdYMWq/zNHvHJWjrEJIiJ0aB2apN21MozJWLHxgIjs+/
fbnP+s1nvxNk0UsE86begxtYEYq9RsYFR5hkFpmLn6Jfc2zZxhNgw5gGcesLdiqRsVlcsdsjza6x
WTblYaooezfKc/RuThsH77PP7XoArQW4f6t9sammQ8Nf0KlwB4JkLyjaBMN7YNyeMVWFbrmEMw+4
G/l2V5QrM3/1OSRjpGivJfqa52cbXvv53k/o9azQn0se/X4X+FRUsK3a8UBFI1kFyl8ALvRe8mi1
x55KwPJLjyUCdHuad3O6jF8LcMQIar8Xvq7eCHyyPXURAf9LG8wooT70PjbysTkQalrVCQPNX2EC
dwvA0cnJmT3lPxR9mRIDm18ccrkOxXUkDuOk15pRD6FOuQmJrC0jYzfYpCkRan+rq2HL5GaL2wvD
/7HzrJPRg1SOfe5Pex/8sKaJSlwcWgI4qR1rf1+xxs3WxhrO2OSJe4QMFK0NMQoD7YlTmkl3UvRE
FhTjXroi6H3WWMWLs9F1644qApG015glpPmWSB4Mn0dk/Ab2AWd7T5FVeLSno4zPGv0m4Y0bzbeg
27fgFj6lqp4sWA+UmHI31FeLUDfZCAYMj5H/HHYrPNYxN8nQxyjcXIRF5cDT0IHsSN+MEs+Xs+kG
xjnp3QTl0nbqR///cHReu3FjWRT9IgLM4bWKoRgqK1kvhNy2mXPm18+qAcYzQNvtkUrkvSfsvfYx
K9QoywBYN+xkiCTexb95r2PoFPVoNq/63LuEZhScCELKZruJ1uW551xbvDiNdWHsISMs2DZnp/dh
zXnYEWvo8U3H4DWoT31FkgEitmdWAzKmhiehMWngUwCcIu1SNH8VxXOQm0NR8URf6gEmHyro/FB/
lfx3pjJ6gPJZOshh7A3dx7BJ7KEitlsQEt7Qc2J8PrNrq7ZTq7+XnY+Bp6zfgd4dxokwc7ucxZN4
MUcAJK8hu4q8h1gJKxQU2Mr/yjrKsxvbM/xoMMoOzXjbwIRujyETz63W3+NhD4fWWQV+Cx1VZxCh
8NiZT+JAF5fkRxrtdEaMDlM1EX9bqYFuHsgAPIe6fqgZR6f6OZx6OOymwPbeNn5JLEiZCTlWdstK
tD2zo8XrwVRYgFXdcc1Wf+lMp6L4kGKQewv75QD1tFkOLgAyO13eGu2cQ6VHx2In+wPW4CFFTpjX
j5Z579B5ZXKKLzJjSewP/hRXfmPF9jzNnjx/7MqnclvMN37Kl6PKN7atb3mrPCfzDcs1bOoSu710
ZmfwcsB5YvFVwLaTrH8gBG9oty9oYHfeK+TCTqvMTs4p3v8nyIwf0LSJCIBgmxr96i7s2xkGeDMz
Mlz3+y+IyanF6KOaHYJKTUzgyKzqgY6Qz2e9bIgU4u0sTG8SWI4aIaBkTgFRUhMLIkS1zfY7rzlb
dVfZhZNEi1IHGffKh0FijJx/JYpPAMpxFjwkS8dC+tnHX+piHeG9kXJHwngi4R1kCpKtFj4htDwx
qU3HWJJuqfXXMLqj+CCBzuVywKo/IcFI0w9cJRia11sqMCHmO1bk41r+qsS3jC/eWm8rTAScvPp7
kT8zLjwkqUX7VIn13cxPEuiPI+93rzxk4p1V8a3ljAceYiH0XvVgEki1zZk83zXtd9L/xkHAuHO4
SPjYe/crV6o7s9oOSRhC4SFzlgmqj9Yesw/kQqeC69hkw128ZpYMkzsMRXQ8M/ngp1H+GKrpbbGe
ljQyr0F3DUaimX9UoBUGGhbhaWrSVRTPvYo+DQFMJvq7DOnQElxrfdJjFwhq0VndMpkoreyxcHhU
S0L8+89syKeE1NdKNkPBejf56ceFPxOopWSPavoNxjqoxuaY0EeL5WeLjyjR3YV2VMGZi9lRd1e2
/MZwWpEb0l5/lX0ZqIJjJF6t/d2IpzOI+VNYkZaVi6YKORJd7vYp8miu0uG1+d7QRuUJaFc2AlGt
/Mm76cJzBNqREEDFOtXCdtP+Y0bebI2T5+/wivxYUfym+Vszz5lDMqfCVLz1Eo+8ildMCPIBVJBa
BQVp9n0RLYh/BxOuiYaKBcFtS7ZeQ4G5k3aRl+jerd9rfxZE0Mys3aQUayUBOd2GLVWIZMZNG+bj
Ig4To41YlvEcqfIHguxPU4Z4Ot87WftiJxZP3joOkF16z7Bab8WvLgzHsjUZHWZ3MjofTK4ls2J8
vj5RETV5j/adpFtp9Er+ZWFzhw/tS0HRtglBswuBKJGEjrJLk8SgBkO4SiR1mXmQz7LfAj1wN6Yn
qRyRxQFQF26UZNmkywYDohRrVI7VHkdwX6JaxKcBdY700Iu6OwPQoKm2+QuXrr1YicUndKj/VKIE
2pCzcTyVxJQ2jcME2tkK3Z2Z2st4yxRb/4sMsCxGXx3IjomrcDa/y4yK+KAaN2XaeaF1F99OvTCc
psdv6uWeL/G9KOxpWVAzIE7bTuvOMp5SQHg0AvvPaj5VaouQmm4ML01M2u50E1YCW5JwGZqwJnAF
6hc6qIYKxETc87d8Cs1J34aPVSbJJfuzk5zGpFJGPRYLa1j3C9h/glkITzI5ehV5D+CfBgZzKeug
gdkhANmTGYfkbwPLqTQ71iCjk+VkcYaL+kyXeM5tLXNrZHj8xa3lsjc9S2qGgbA4gzaIyCIngSif
HTcH1qxaR13C9Pky0R/hb0WKahIx42/lEhEQduYRBEIiaf6GRLX5ioUPdLoe48uTbrWEVm+nrP6t
VGdAuVcC5a+tEUxyWD+nqo1M1NKd9ORHU3ibIV8kvjwtidLWblifFMXFMEjW6orbvOvXEUEoxqhu
HE6i4WhUs+ZYHUW+Oej5uI121O59AaBXwt8yhbOhkfJlwZ17g0MLZuLAo1s1LgExJ8OExn3umvfO
IB9o+22MTJ4wOmkBFYX5ZiCz4DfM6kc2nFjRvAnEe8811HINclmzzbSidlqJwC6eEs6cElqIEkN6
vAplNGSsA0JdvWf7OyEh0vh69hZJQSJBAoToLtl43AW4rB8QwqM0x773p9LetO5XyfIMkWf9R1+H
kEHh4VuEwjDgzihkal3kgNLqxt0Nx3yT3lcWT0vJuP/BVSRPLBsFxAU+lMoDzzTiM+HJl82pxyu/
82dZ9t5jUC916sFEEzB3vzEqOIiOyQEFqJm0Drk7NiRb4hElXHufvur9s1OrCAnFER8cnJsQTgY7
ePulAV3fk71wJB3DCqM3IkBVlD31jD9sgNdwRE3gJWwHBf7XyESvBhOSJrPXYpHgaIrjCywYnCZn
Fi1eWiFelb532DwcoLXmSBtenDY7aBO+Row9iYeyGdz4MGK1XGUs/U1kZYCiVt2es4ehHAm1F7mm
54PI8armqddGdc3JggL0W8ChR5o6V10rFrQoabCkWtDtW4hqKdpz4VSI5xK+yy6r5wohqCV9lODf
00w6k09w0WbtgsSS1ZVh+CR4ha968tVDJoA9q/ehNN7Htv/Ihfmj3cDVV09FtN5ltXiXu4y6p4nM
QGIfAkY5rBu4C8BuKNFH8+flJgXZCebmMP9XaaGh0pAnBLEoxw3DRYVAqEt6L8XJ1xfkFabpqcBK
0bUuFg27qb14+NvAsNSQ6raW3Q2Jby66T3nf5Zd0L664AW+yVnJovGc/Qy7dtSV/GEb/gOTxUOVg
jNrBXxAX/Ify+oDW/YkqBYsWnz1KjAMbqCb1FiMU6msiB1rOWMfhvwgMHFaCg4wLtVihCoDOIYnO
3bmZdaaZ5KS++uaIXCi/6JApMhUh3txPki+wX9SSZNgU+NYsjz/ALowrx+q2rykmDxCYbqJqX3J7
Ub/ZGwV7VoQmfcQayEoZWk/BYsNtcqdW+ilb9CtNLIF9eO9bj0Gd226zu7dEC2EfFWdXoZgSNWor
1fTpPpYqObXq4BnRpknOCvqfmUj+PhpR3b4Lf7ohNLvZSc8Jq7IGdjb8i/xbMtpTW/xHlC55asWB
OHudOphjtcaEwaQAYnbhiTW4Knceh3dFkN4KJYfdHuYoJQhJebGjVOsGfcnc79yb10qmHWdvFvch
YVyyKJ9jZb1aNBMJdeAuLD77FVyY3zuRRAxCPGU8g84+tfNzQRCTFIhJ2+yhPkSwq7vIEgkdB3F5
ST8G1d767X8TDTNhoZ68MqAz3uGsObrogZFAAGLL7MvshIbG4LOVMpJkRFTNSnNezffVVYTGpiuc
aV/Pa7L6BqI1BImnviHZCvD7zHsMz+tcvYiSiGjAzUjlr0W3VwX6Mc2YgH9PK2uPAlE2RozHKllM
NP9Lw/sO9gA63vaRZPunsn7urOLU4ZHAF2sl5Vr6ey37qmT53Qd9LJDlIn9DPfigfNTkf7hzGfKL
fscfyBoeyv5jrlmdI3Q2f6eThyX9vhq04e/xmns1ceHtGUxAO9zy7+KpivG1aLvbXCw3vqlXNu+R
oANFyfxC/8YLcYkvSBfT6aau+nUiDbTu/VJDaaue1Vi6dyYtetI5WjZfpNdIZf7G+p/Gqten60m6
aiyxmkAhOjZUpyVK/dRvld1F+eI2c+PVCJDOSa4FOdTxktmsccURcbZ4c2IxvUgj5SGlrVCKh/OC
hTTm3UB76/NG4KLLfChElNf0a8apWCUK03WMQ6NbqRPtWOPPZ/zwzVBlFAsl1qsZxWYZOjpFAYtA
pAJE47lw2xUP0H/XWC/OeyNdBjW5DXVxB+lZ3UnG9YwKsB5y6ambTwBrefRxl55yflWdfuJd4x3Q
pw+CaW7JdJ2M7Zi6Zr1HDNrS5G1D+F9CI97i5bEI+71QcC9ukIwM8pDjxRdTnB2Go9ux9bcFOckq
lpjG3YGO6JRMFV+MovFAtBe12VC7QNC63wMxdRYjWvwF17F3VxASWJJYiCD5YS9YJLnnK/tjWETs
irDoVLIYVwbgdevV/JK5s2L7VTDNDdV4IwXz1AXG5FKJ7L8hyHqpbnkrfzK9VobmDU3FBKvBWyZ6
G1QbfqSjW2uzw3nfLVFThdnv/YXJnyS3Ju6bRmP6E48f8f7o1BKEkpvkOR0azF3F8hLbpC4p+mfb
f1v2S16Hl/Z9b94BFRqkPJSYtKpx4l0lhYTcUSOyGAJZDSkJNK6p9KHNIVGfS2n31oHIGLlguqjq
ISkvovkEqGRrjJfGhKHLSV74fQtoH8PqhrbhYxxTO8WxTZeC6QA7FntGJocz6DeFFyKZbewTxBr0
KKNtzG++HJDaGaf9F2tejVd76gEHoafCcRITYCQG5rslH9MKMWoPLdMuWiWSN3oIW10WJHFWWKYg
R6XJrfs9GlBHpEF23cWvf+25KpNrXsRuCiAhQUDdCNGgGVF5pncjQYhiYGfCL6hzNKjgxQiUFBU5
7GcHtBhSVAdpEjy4fbJloOlL4qWsSkHpT1LvSQSFAC3CigoFosV+yQC1SnVggQdRUClzv1RcPSKH
9pBES5vhbbXlvnIWfWG2gLdWLFxGabC6DvjLD9O2uVxBbpGl3ksbQQ61h0vI43AtFYaqmztuxpVl
LoEb1wptRtNeav5K9TUprDF3NIIPGXYseXesQ0nxAIHkmr4BxnUE6yogCdiz+mz2A5jufymtVSEQ
EApWYHpYut8sHQ5eBAPVCY3SiVIbSEA9eEhNvZwYALYzWJsBsCy2fk/XT3EqnMpAxelPZnnuwGFo
zXnDODUCyDN+mfnuatajoG7YjY+1fvHrGH+qlLOH7REPt8r4pc+TK6rlvYNkLd1WCKryyFaAYLzs
s9CCDwbYUnfQbKwKXJ6ZprjzHI6VeZyC9ZriyVIOL1gKZODJWcieBlPtjFPu1hBSKyHxOsfkI+4T
kS+RDO15tqfkV1koXij90krDyUXRIWvDGfFDAW7EozKzQVFP5UIQKEfCCsPMAmcKF1d3ZsKnvkio
4nIhw3clXruSTsS6EOyy4edkhsL30zh85oGxKszV0V12Z9ieL/LiwuCyJtYWxgkzG0TQbk5oV/Vp
HrtQkZX/T4+MiKstPzYnK+PtJYQEAsfYdX68/8IgeJo7X+l7xiKuYK0YBFhPkDazsmTLexsRxxkO
T0T4om5tQWdNiCy8MS3tMsc22r5DHjoMu+RjFt3zEq52HkLMDurkr5EfjF/LqVY/6dWYuFcu+NXH
2hQ3mQ8MqLJNXHKV/tLRtI35ZWQgR/RkN//NyJ5e5uxiZ+bbPuLklcJO55qRn7JEdISVIzP++Jgt
rvYXoBw/CWPehCH7Mm2M2+ztvsEMX1GFz3NxxU+t15cNYzfDuKV1kqzwB2QEo9iCWdCp03/qBYx9
NPYihlTIFvjWG4f8l6bTIZLCDDLspMeIbxACMNFe6yeRdwZTnK1ueAaR4e6CN6XjCfX+SSlldze9
dgJBuz4tk4aH2Jz1aSL+EOSo5EacbZU1ZSXm6G2g3/a+uMJAq9WoJYgDp5eNSovFV1UL50n9gTV0
2nf9Ilr5tW2OfffOIMgv4pbE8+piacnFmDmaX37OJiCwwZd4DkfVljn2yZqUYJ8zDrhAsbrqMIrv
6kWjAKLsOnUxbDOF2+RnOkD7K6sa6zR4ytXduwpfmu7Q8TvxT2wdkcdFpQEbuQtTGHXrMJyWxt7j
h/JLeMMVdRgU1hF5gwSDHDflXszy1Q7HuA4NcHdAWpp49sR7/VVMoO7eqbnN6oLTUedGdKXrkBa2
LV0X63NBGKIv91Ac8wAJWiGLt+TDpPoYcV3NTJzGseGWnoMUV4CvslXJXhFkrWFTp0CUNey23GzL
ko5Z+2xGOE44QVhUYnKCRfQq4hzzrJ9TvykSN1t7YsXIktrZxnxr1y/jict2xacen7dABueJzTnK
pf7BstBUX6seJ1WMW3fSbhajiJx9bbx3j5Z/xpDo+sdOvZGaHV895/XgMpl2TFPhtWf0xqliNpkd
S06ZlExISxez3qVklylnV4MT37CZapA+bg1qoDKCVowsKI8GGW/IDg0ejXIXT9YfhOnhMo5BEyY2
RD5LuqlDfMVPdpXhS5hGbCMawS52bucywvQQIBnye/dDJbxaYWqrIq89rKRVlUceEctuPlVTC/Ti
S2rcxLUJovtIavNdmta3NEehMl5JvmEwX5kjpwAQDxzCc20rK08K97tkOcpAGbaNrlFvrlqqrk6a
im6gs9WoZp7tKroFAM5B+l17WwaqM9WD5Lp9Tql8ExLxVpTdjfXoNW76K/P0ZFR9vTHOeipE6oWF
oXEQIutPkutIYY4aS/HXP09jzYZDc4gZ3iueLp9WYwfUaZzEghtlReNfkVn2j4GQjN77+LFKTFKg
JKzEpykS5WArnQQr9RHe+yR2+Z2s+xhurq8cck5zJ25uEs2zuB2Ma141UdtvUcOOPz6bRXzO9/xS
ybItEE/T/UiuLgghRPpQ2D510KmtWIftW/kmL911SvLrYCgXaVspCKC/+P3GLTNmAT+Zf/nIU2rO
T8ktLglxSZ3KLJNnmBSCToLE1sN12Lc3cgicFAIHHcokfcKt+Bqt99p617HMyCPfSXxuCjFSkQKy
/5H6JzzORwIBar3zKK4zozHx1BxSi/mlcJY4dZiIgqZ0XzOIHTcrjAeIrdIme5ZmeENhefQgaSLc
VGLRK+Rx5nGWD9qyEr/EABQTgNaBm6IV3qnmVztBEJAxNmHuXOgAAGLTmah80/RKmhmdIz8icNyo
ty4L3xak/xL36HzY7Ur8Lhoxyrq/hsg7ROGRJWy4WM1qj680VdnwkbyV5xEBu1HBnKAh9nNrh/MW
y+e2N8+9IJxnqDqNyIbvIK2yJ6NeKOg1BAWXnQxmj2f6XDC/jcvFQ60EzC1lcQP5iBVuEZmWEIr7
dRn4/ocdiMcrhjA5hkUuOeRFuAx53EWG1MqWjHuxfN2LGrETm+qaHZUsazjTy7UE1Zv6NJfyLavA
N6iC18o2bb3Ah09c0GpLkxfrWzgNA/lcdUjSRthcmOcpv1Aae5vANZbiq70KeuGlPfU4H5jJZjbe
G28A9gDP05Msfm/OPBok8PEMkjAdB3Mv+CVD41yOEGTk2uQl1DiwJkI9KU9SHumg06WQBMRwJ9Rj
eH0CS9hOnSsUImVxd9F741KqxbWbumuKGh54gJSfS+GH/DsezeXjxcmLE2KOqu+qG5k3koDtMGBH
CIYhMwA8oo5I4R7KlJxrSNox5L+rDv1hOMXb5Ftp7NEbGMMYunKT+FubBD1BaERdMZ/QoyqIu79W
wtSN7cpFWMyjBQVL/dckX1uzePkMtmeq4Wag9R5Nt05FtzJ6VxTj12x89g0pd1qYpyYCbnOSEFQj
o1YYX4vTqQc1zwjRKA0XOIAHZ9DT0IlwL4BM6CgBFJ3GugPWZ0/iCfXqudRXnuUYvTl3ogxAJd1D
c9ECNSH8oc982eHYz8Q8GmKmOpDTfwC4eqJDcHLM9mPqJU9iQNiQgrvCaEzwNafSrYPha3HoIp5I
+oStIniOEl1spz4mZ1SlCNvBEZztr3xJqV12f5gbora3r56dMpzdD3bSu/wkqmWc73otXzP0MUii
lxfbkbFgB8Aqk6BBwtcZ0vE+6JjFcUyCOybkIr83hYZXDIefxnSbIFfxH5RIL+ZhmLTNWwY3Gf5r
eQAHGCsd0gPjaxWCzIjpzwkKjAlHohsjN8mVNLKyaP9n2n8r1zwTVK/Uw6vhWVP+zkgSluWN4f8b
nIe8Dbl2ZZWYdTyQkygECR/YD/iPe8dzhED8kJwWcT/PlhlJ+t+dwwnSd57fxW68AQuWFUa/ZXlX
mDoQLk6B8i/ZypsZCwywm0PfJBfRUKKFkOfMX3uS57V/rx+xrjZ8cYmHrxBGvmNuLXMIy0G4DxUL
RzWbMsiefLE8YBVtYnJJte5CJPFl3bSX2SS0xoAq4iKDdlkl0EaShyqKHx+2Dey77E7k1sUGEG75
flZnXnDG0o3Gz6A0SePLPNvVUnA7/HjPX8hvI1oID+DR/pHOEpl9U0QuHzik5rgQFJwhZcFukoQk
98LpBg6xu6VZPgJLcCogjTi9jQrzF3O1Dj5A6qC9PRZtE6j8qlG3Jajb0omTjgeOPwIXmu1ZTUaa
foA9paQsrPu7wbv1r5lMPzkuveAk6e8+rYN6GPzEfIluSIazlhNxJP4IzlBOiK/omBJA1qWMw7Vl
5FUkGNu5PzJSc+ddJFbsPr93fwrWTwAvnUWx7GLDbAJ+bHAafMb2mJt0Q1hYDN/64EBUO0jCDKT7
8lTGxD6riiu0qD7k5NQM3OJt70pKmDuocgOx1oMqd+d3ZZ4c9TMFeQRiWY/JJ7e1v9ZYhtI7bCMN
zZFHEKad1Zatn7S/hLV647dACFrZR+VunUcP78rgoJQEIgfFhCA1Nc8dqTnq5Elrm+jGBSYQZkHr
A+vqY0Mf0eTFkwzYrLSCGEP2OES6wZrzMFLJISzBASlL4llKq2t/hKTmIsLkb2qPWv1bNirv/5wq
yC0/c+mJb4jlQwUsx4/F1Gq4iSPBD4wxDmbCwcNjqmYiQ6cYrnU4trFTNiu7/soRXmMuAGqjI+3l
Re1BDW1wYbKjqixcvJDVbRxoh8Vkn0y2jdOB/1YcqzvKZh/1jy5mY+HzJ38IYoB0mLrJhI4gRXUU
GuiQTYt8x0UkIMRhVGUti2s0tdvxnmztRttSQ+LAzd16GRQmuhEbfV8aGy5BHAgkDUZJ3QmX0ynV
Sh9le5b4CuEh2hZIpqMqmy/uqt+ezS1chSXi/xo5G4M0UCCLqxaVi0nTbpDyFzMbdoJq1VMMUrUh
GjQ+NPpHq1JmJ1aovbNfarzWpGk4JXiHVJW0xnK1R6G2F0Air3wmAjlsJaHdcVs0UId0sE5LZcBn
+SNunEnQmHmWtqwL1VYPY4IftXiOWE+11Zliwu1oYhO1PQsxlOap4A7TyTxkOoEArM0ilG1b6/QJ
+CeUHgw30WUqfJgT3QNh6nrigCkBXeJoqMmhKvEjufPJ6Ruam6314vQzndQzyaxXpjKzgFtbnx98
edkiv6+a9bEpAgvmwWG8f611uDHFcxcwtw7wePsb4K5/JkuTeVi9ylA8Mfd7a3aWfy8v1V+2YrYM
nb3IWh90xKG3fuKUaQWREqQFYOigYgnis8DkAA9WuB3tEXlC9dE0N2PrmVVzh+YEhYrnblcuiH0Y
aWcSUxu5CkzYYjoQK6GXnYzNFOPEoyRk97R4pwujmqxTO24uWbe4sUx7WyPsY5M/fBBRIFX1RapB
qqxrYG3EXiT3lBbq3BV+o1u+DCfsu30bfqgCVW24VF18Zk14Fjsxgg62S6/TfwCWBwtyro75jhD0
qKV2ojN8Fshub0Oxg1Di6HPHU1GfENmdSHdD9MapahmeaSGwYD0oMQXXRbTFNt21jwKR8ZFE8WfB
eix3ym6Lwx5oDqcN+6AFgE5qn4ti8Lsf1cA2pzHZ+5vogldUlidRqVG8Nj8DwmJWynbZv0pj7oqW
BV9ihDJzly3/NX0AP5Rfzjxq+g0Hw3+QTA5spphDFhwnxk7URlmfd9JWTVHB92NTVkOYuPc+S9Ik
wsxhScI1ORUPvQzyWz8FGt6GLflSq/Kkwqe9qAP5RwDy/kNn7cuGwjwda2Awj+ZZaaXzlp7VpLIR
N0juCkblVbNzihB9/TNY6YX9RBnXDyCWqHtP28/oizEdkFD7ZwtpRtZ5sATNtbf7cXZVrNZZWP9S
Nzw5wnbugjTjldO8NWcji5EY0rmUo5Sej1IkDG8ZFZefgSiH4i54DOFzllbtP/ko9Y0rcG1TGQHK
gqkhn9JpPTXg5xpWwtKYkApwwjehNLNr8XxD0LO8fg1HNN1fHUCQ4lt+UUwqVI7z6o2oMTBVjKmz
Vck70Iihfu24znOZnEmaLj8HxBllud/GERR8vb0+0Lq9kCFxqSFCkyHTLlkw7IfvRXh2F3K0c0k7
rXRfVMlcUP2Jv0Xf3FwYkIg27jAlrpH8zkh+LJvN6TiTLCl1CtF5JWfwM5ipwE0UK5k5OFL/ZnF3
2nvSX5CXN7wKWCvTM5A7vnlqoWqgTMfc/VL16f4GRWxIYhpYZmZy7JFfP7KqRNWB5jVXQ06ogmCO
1RMZ3e55pJk02AfzLFRIWdr/yL/GPZWfZCRKtSKfNhQ508hR0ayn7qMBVmiwO6ALqlCxdOnqTILD
x0sPhO2f/2w1hj3q5tbfm0OVthc87URtNEIb8ScrwRnq6dplG82BDrCPispmWRLCQg3nsQi/U0UM
UjrbchR8RVx8CnPYMQXlevyP2DDGoZNbcL2ITFA6tx8QJu6yM5qtUykvue9uT8oXzlZKgxa0DkrG
QyogE7chLDwR7N8xHvF5tKO/SX5+K+kJsrryGl7xBJGBUhmIkokJOjTrGBWU7DyExeJoaLNCno+C
BwFjeDDxluvIR9BkrbZQASfqNS+pObcPFaES4OKDlb+lfa80483s07dl1AKwltShqyzc536/FU1+
pS05y44AHdz8Ub5aEu5qPjfe1O2pvBooAUuUrF00cbroin422prTbYwWyZ+IYHubSOdBJri0ctCS
U9hM4rPSKdKW8bYP9jfAnVv9x1Dym+FWsrcj85Jco0RAhotuEK271io3szzJqitBnR8qp+euHxM6
ne5eEuf1/0shjZHBdBdVUi5ta12Ur/iblenMv7AFm3EUV9FWcF1oL9kzOR8zK6HlmM3aVVGzezOX
D6JenuBwn91+ZagqDpd2W94k7JR8MdOChC087wmp2Z0W9P0ZoI1HJphnHZCTrL5oiOSI0YCr7qT8
IjvVMXdqMu0t9gZoKVgKLH6JxJqxw8/7O8vNO6YUMoTAA1vaVRyECyCvS0vspsZoqYQRE21d7b6Q
hd3CeF7oGBuzuWEJWFvfTUluApyyJvncxsIlKMFdSuAydtJJTk2cfNL8I1rnvVGNN8Gs3xCM0kPv
KDgEHqXzNLiCeIu5AiZvUH51PysLwCmOjFF2MMsczO3AbxoTm3tCsqU3VOiutaVOLJ6SU4e8rmtI
30NAP4MyJxJXzqC3+HuhHUcOio2DopQJQKB8SeujSfidpKHj6Z9klRSWYzD7NcbjRAtpkUCXkuZh
5Zu9m2yuqW5ISRaCuAHXBAtiba4KZsve8sa1DtMbipZrl9xn7Ojyccn9sQQ1Zc+qcp0266pIxpVY
mKuovKnGl54aUVJSYPKVb3KK9rK8z5Zx1TvxQiodmW9Ud7IWpoK3EL/SDyiyg3RegyrdgwbNSV8C
sojXazWkN1KR6lvKCyMU32k5IyEbb8ouXBnQGfUjbed73+7wxuA7DGiLMxw5AKXo5MCv1hyo5voz
EU2zcab2XCBVBSmRwfuSuN+xUIb19FV3DQqjNeAuh09IVqCXZyX7ALsGV17tvsxKZJ3EYNuz8Et4
JowxtqG7GvmCQ6LipBos6Vqm4tVcu+uwGRdavsjgx73OXCXmSSPVzdz5h/GB/oAEngKVURb2Fqdg
NyNcp5bQA2423i1YZnXvNWqOdpAXiEkwQ+0tR0MpBdhUQ+R+R60/5XBIRXSOG8h71WojHrBoQchH
3cddxWiv+cniMtT6Iuy4AhRNCSwtPQyyR1ra0eIuYFjmS2gGcXLOj+zkFr0YAScL9/FEMA+ybzRO
KN9l+gnpFVRnHKFiQePQ3IVG6vf4tovyMzatq0yfcARPdRHmg6tNgs/gLSldTVUdHTVcBxDJcndS
rIXqyiC3wqaReO3MxvjA8kz3CrPxtFV2E5bU0xC7WJGPev+jkaNEJN2pn2hpVF+u20AW1SCuy3Dt
EQQeEnLRodnCy2bVRHAkGjUiTEoggOMX+uSy+95WQuoAumuws436vZWlw66lzr4B0ZIpNdunOVDM
TD0Lf9PFY+3JiIPa/7aX8ZEDGN2MTDxOJb4TfVcMOffm4DfITQtV8ePKUTRodObvIi9PIr9IqGet
lJ1iqjh6RE8RztCsXo+jmhvRipypWbVQ6RnIZeSg0lsJHZupCoH4ZKFXOqRy6svMrLI6C81eYDS4
RAhOOvmMX/JSDfFleCfaBk9EGTZ9ExKqF4IJTmXHanzLmPmFST1soXG8UvJ2wXR35uMlUN3ySYSh
mfADiwgd08sbH+BYqmdmDSTdzBs7I3AwpsMu3Df+x9F5LMdtbVH0i1CFHKbdyGh0YhDlCYpKyDnj
69/qN6CtKtuymgTuPWHvtffmovzSfqzN+Mjk/HnUcSdrb4tSv7OVoIJCHvaDT/YcFgDsjLq3K9Fa
V5IXTVp5ebiqoL+iPkN6UE7xiqJfsLjE8xBUYj6YnjouXsucjnkxz0VgVMmt2zkRFQ+VcvmxHUsg
LlXwInWPK/FTo69dzT+5sHES/iL/EK2u7kvbU6ObJGDcQ1Ek4yAbiO+oMtdTbdFKiPKdyRzJyfJA
Oc21k68/CkqNY9WcE3E3EIby+Wyc1QFcUJddCAUG9rPVgHcXPzsY8283yLt3RBF9KfgT05uUpPNx
WnkIPBWTIO/hmWY/wShCJHn2bb6p+5VJGY7o3vwYrGsiQRBabf5P05yChQXVgcUw2Qi1HzasKK9C
AdQlaJr5QgFFqHB7379WrE2TY8VkRngFrU/HbNUqJr+cGD701TVDc6ad9lb/Qbxo850QBdawSieN
EB2Bq/82GYkXor8SLbVZH/X+pgElRLstdbjTLL+gUVD4MmkDWEHRTWXooi14NrXU2hpeRrLwpN0B
lHyTdOlWi+wl4NYn3cYuQ3YlhISYsS7JLDz2jYUlR9rolpqjeYl8EXoztGrHlOyCxPVGwBIdyr8p
gz9rvC6EFJ57XQdGSw8Hk8EMB670vvxYV5yPzMLT1y1ZD94slF6fnM7wK/18r/1cMChOSAnFlD38
sWggjKkLtE8Ln1Et39hYXotiuyR5gReqOB8xLqytH4NGJlJmzPzKoq8nhoV6X4HxTj3YpZPzQQy3
3Us/ZHHzx/lUSSFjuSHVT8VAfmD9F4KW0nGuyKd9+NrZCm9T+ZGbQZWMD3MpnpI1PavkKphVVBPa
aJNdFq7jELb4nZx9L56kHj/pXVcyXOQ+rtI8zvedZoctiYSRRUWhkqpB+ydLy3AZ/8jpELViGxYU
HPnytvVp2OrButfxuG9XbXUOpYyTOn9M/Xez/czX2m6axpfl1R900ccavnzjdfUSEnWskHjfXFKd
XCZ6yuCOwv02KwzFEiYnCljT9WK6qkvTI0+fmiXw1uGSohG1kJ2fG/ZPS+kvcO1qIbAOHzpwizCQ
rUvmZPjXDb740DnhCQ1jiNaqP2C7HlQuWuPrGuEBJrcXNrLVbqbqykoGBJqssDps7jIqkWKO1Wqn
Zj2vQljiAmNO4g+oOcDCkMx0aoO1YW1z/EcOQ9zRX9HASnoa0pGbuNfbOYm+1/xksYxK7wuSNPYI
qXidiQ5E9EKgJK2+ZWbXkk2kxYW3CW9DKgXL2AXTpPqIk3zt3ADnbxwNf789bNWTcSaPsDKcfmhj
9gWz3RvQKuCCSahrtQdsbU/ZdYhMZ+gyWgkDlECbkyZqkL2q+9J0d6Ga7qSmL8gxex6Gn/ioVnQt
tRCvG4eXCrdM1wN1/5EU0ruRXMUFEpU0BUQoBd1IelegImoi6bG/rzprn/zkEDxIMOmpRtoFVrDw
hYZl9syK7x+7s31eA4saWF/4O6MEbv6JGpZNES5GKZ7II0grxASaGucyWEAWixU66tNeNrHMN5bq
jGgKK4PesVqPrO4ewvhbMq1AtC0CFYdT/67LU9ADWkH75w9pCoICjaonapKdZPbxlCDVUhjg5mvw
k85/MDo6ma7bOovyHjXkectQjy+Gu7zyj3ODWahTyqSPNtUZhxvZBEhdXQWZg5CkLF9oG3dwtL0P
89RnRm2+zezBBNWFJ2FzFhef7LSoF1OnANqgDP6aoFqwdL/jBCV5gfjeNWExO82+AFlLq8lj3Nh9
yewMLL82ymCoukBd+VBEpC7pEvxEpCIsClbZ2aZ0SN8XBbm2zh8MjN7eJtGQCBHbFO4zIzpKOZpB
4hIgo3/tK59wdJFUSXLoaN0fgzpY2LIvy8OEIz/QfgZrll5rfuzd/tRmDULXqQZEjeVytxmN+9fj
c2OYQipeflb+Df3Z2GvHYJ7I9rYFs9zRfofkLnzBFx7TH+QFGSiXR49pLCXqGbI93xYHmMbMKmQt
bAKM2XoNetCsVqiOyIvTgq2BFavZPy2dwUe75jIEkj//XY/xoizkOBi81BqkJi2PX54tk4YRpuWS
up3lW7p+llm/JY6qvQupY93IEIn0uriYXt+v14qfVoWndNtnHubqmuDvEetXjBXCIUW5oL2XrTSk
Hc0MFWGMwLqsx9U+2nP7tqaoYgeVNRsL52gLJmAzibIihKKLRyeS9mcBpfae0X2flN9TsaG3VaL6
e99PA78wWDR+xZpYf+amdOusj/I1nuaPxhfWyUjjhYZduX5aYGpC64s9YkFlMZOdsFGTMw+aAuJh
RPoCoLZ2Y0wxuahnccAoz+y+DV+zzBoN+CrvUWXpkVCdS2sJX8x0yCJsGP+On3FldozrOk8NX786
+MowTDAH8nayvRJPPNBpVzijWk9V8fa0tUdCp4tmoh9/Mx0Qy+yRz91drwx0806yaOyDKKG3DZTY
M4MPYyAcESWnRHX2EnocDMmRMGWDycCStr/6x4oVHnEL94Xy9rhlOTZSM7mn+fbYz7sxhp2Fc0rv
ngaTw2P62hfrwTgUwrg3BPPnweUkaOZFNFZMKtmluSsWhSyLT5CAfT94iZVQmEP+VX1ORl+SGm+R
D+yDJ8sFAuSI/TOpUGwMO/6j1BsS+pdZ8ZK99Etp9MtwxvQgYCNUczTyW/YjaScCmcKO1UdLaWiC
69SR2TSzV8nc/lPlJXMKAlpztyTq43SrEHQgXdr32FDXeJ/hHEQWhukJz89Q+v2rj8R5Ka7nRMtu
wtmrX4bIAXWjYmJXJm58PUkCbrGGKcYE3pBjKmGoji53/Isx+JMzt3w3OyVo7PGR9syWz1OBi0lG
bVrKHrnEvtINviCpXv1foRt+Y0D6yl+jgJOr6PW7Zprv7XlR60jcEKeXRKysQzTm1AYf3VxijdLC
hVXKgEYT901WvyVN+gwSEumN699s62Icx5ceLbosgmoZEnh/zxXj4noHb5lK4XTSTEJXIfhcOEi6
n78sy88aYLQdA8Tf47mUQetUBUSY/5Ixi7UOCcTe3pVFfgy6N6w/ci06pFfI4eEIrMqBaU9DBa/6
PNCtaK8NdySDCZ/q3bN6RAKW5lmIfIm7nMrt2abLc/VToJ9qBLk6qjxsScW9GfD8rJ+j0l/GXyO6
XY0fQ6+sEH97GtjUM8kzPNqJSOTc/fxTt3YFacLAttvZyZg4KcIvyFQeegq/lbYAUCBPNhsgD8o6
VmbYQG/sedY+AhDKqYgfKJDFIpQq9uCsHpz5n/SbbOJyKWnoY3LiEB92jMInv0NHwvGtHBnjMDPq
ORFmdkTkrES4ZMhAe9WcnyrJqwhYHEnaworetfhZCuO1RCuLJzbaCUbNUS+txRJ1lXkptfJK5Oet
dJrXduqqTIRRyyqIYuBsNfyL+b7m5r3PykedlpjpiwdOiUO9mrXG2NCvELscV6IJQqgRocRSuHmb
ZCWaCOS2EPBLX4nOZ3KMnfARGWUAOsNO8pZD9qpGw4Ire8VLmnF/OYMSj7Ny1B5S2TzSVzKaTg1E
Lje4ErGRHC1juSz2ETvMiSlvH7/QgoTw+fOc+2zL+WdgH7Jz3d3xXt9h6iFoPhngCEfeqOliPvqa
yb8h3WR4fZk+kscjwv1tiOLe/OpS/+PoSTZqVdrkEtnvKv1s1uECQzEwWExnHZHRknfA3gPLEZmp
HK09Th0UjTKCdAG6PqVU3wqofJ1hJA/sWT5npb5IuxgJUhMtmhiKDFbZMUzixcUnM758qWE5yVHG
twtMSPWq3A7mq1h4wNoKOWk+2ACqAqOUQr4CzYZIm2GdDnedrMfKVuIpJksMmeiJu+f/w6P+av4j
ov60rMz4HL0VrygT443xmMXkX7RIADa7MI6xw9bX+iqlc8TcEP5zd67TKVRcclrD1B8l42od2NVb
45KPfNYB3CFT5xVAa5VvYUeiZkMNSHgo2eEyZdCTC4n1ea2+z8XG1ikWXgKb7Qi6pAlqqtScKpWF
sWcOuPCHf+2ITtD9NRWlL5DfXfZ6MAC7HbHUpAGpimBCG+BruPb7BT26GgpHEWlCR8WyR+0ZubMP
kdfpu/TLWtTgYDyqIcKjpyBzjhNtXX2SvcwO+2DaOVWfEVFBjTBeCxw7MOFJ1qlzh7gsJy8VR/47
nrtNcFXmUPtD7MZoEfSo44bRVw4Twgh6iqV1GqPSYKdjoN4xop2bL+uKMyh88GtvDZ0vy5HTOAP3
GxPP5PXtpto/0EYNPJ4yOzfy/CAId75xQtHXMKuFgnnUJDUKPfBqDCZbFSvNcpEkMRqEl0bIEH+Y
im6LOQJ8rqp9EjDuyb65zoGilKHef+um4OAGk14Iy/zVzzHMgcEYjfFqGm/9h+JLYuK3CilMcP3V
9acqfpl0EcqKmpwL3GgMdzV3t+wad1wlB0nbNiO1ssiO4FWVDlIIdv40U7TxjNaeQGAj2yRtltnG
vfYHsmuImzvqA5dT6aITMvguApDU5SJY58nXmI5J9o67MlEutS87r/SUrZzc3CDe67pPcjjUH5Pd
rH0AFi/YSlgoShcW8xZu7WlhSkE2z8Dj334TE26xI5Vpw6r3QVJsQSH8Ex2GhTqRJR+M1DPz4ogS
xTLeJ6V7Y9B+n3kIzJvhzgRWDwvhiCpSU+Z+jU1OTY1bTkYRvdzQqgFnyLYsMKc50EQjeMdkNPpd
BgHIbaoGieVGnf0izFAhPNJVuWiC+D4sqFvm+V0ohTc2FeZScWh2sSJe07Z6yJ/dSzcCB6DIABBC
fVAUwxaYVMtaZyPLouu6FC1a3PqVAzI6ImmcKSESxQYRCYWofIiuwg/gZ87PWS2QBWFG1m7JsIdb
wZbhSG7HD7GFVPTB/OwYxq8axbO+eroknl1kW4hcv4WN4lbSLlJjXn7lLwucM46905G0/csi3cic
WHkztp3KS68NcS0v1/6/Me2ebVVTO/L7Wp6cAs0xzafMulnF0N8z0VmZ6GRcUgM+kAVlNKczXrJz
p//WWZsJN80i1XQ0bbNK3VmoGcYPbqYfgFdlV0v5kTjdxWJdoi5kqw0r84zqXctZxVx2J2+2x6w8
+lljbc2YvBIZuTJuusO2vqWWzvL9e5Fyln551HZLoAq7PxA5y67PJxxJoHQv6BBjye6nV/jupe7K
U7TdgOjZkbRd06I/7dp0WVoG+3APyLSM89qzIfmJ2XkGaipvXZTnSE6QtI6Ay0myNms9EuE97z/Q
gGdNQOBjMHNj7uYty7DvGdkNKPt19AtPFsjfHkR3GMpn35LYugcjfoZ6rXwF50978K70bpckwdwJ
oTyaUX1asDalN7goTrY2z/KTGOnFjY+hiQCwn1x705lwSruXVRprvYRm4ks5tni4fM3pES42i0Zq
ZGxkYc1h30sxVnCXxiFlfadA8hIm1Bl06YTCskrGN2Z1WZTJGzHztbNPv+XPl7bPOEYkNi84zuA2
hgpPp8aNylK1t5DW8k6+FazYUmM9tdpKh/9/YThVkvs12FsuuzNk3G3yBnX2ylH3aqH0N7xuC60r
jYxvEDCO1JCmRwtQmupASI3iQ6MXHClu9FGLCMqMTI7blivB1IPqYDeaw/lCf2igP6xm5hkHa2sL
oRYmZbayzL43q8HR3rsYu6LxsVHwr2p27eoNER3uhfwGwO/asV3UivS6aH3Mt2X8RNAfdEtzPSzU
m70RlRDKM5OjFew28UYq/gPpxGlfYZcve5e4BNyWujtYnCUDMh9jRMNw31XRk3wEADD3s0mMpwPb
oTZ4ZWfF2duhYQJbMJltKntTtHTAWQ88S0aikzwTVo3g4mFXCqiyC6ZYxpli1FHtDyryIpw6ucJC
zUbH/Kf4AdOs7NCRtM7SZMCjjqspyXf1pP03iWNYrgprrBE+xr3ntyRNiPn4d5doDgEhrkJNxWRr
yiIMHaE0cl+0GgM3I5jeEPhy/XZD/+jb/K2yu1tHmABsf5waNA7W6k37H6RY56/NJgNs0H/k2/yj
U8XPcdg/3MNWJhIpM5a1Yup0yxck8dXvn7JDWNB5+DN3xa30iZlcmKcH6reivSTBDFaY/NaoOfrT
f52l0h7hh6LZLvTsUg+8fbjr5lIKIFMeMBXOyQQ9paNtPxvRXDmImTRCbDQWTb3gpV2C0hNxuwYM
qgrkcQ7AgXWgRmR9CV8bO0STJgYRob1uTOxWR4BV2p1kersrdIdGii3GfXqPYUZY4k4p4vJpnawv
QtsdoX+vr3KC4WKYb3kvXBUkClXX+VP/80CJuRnZReI7ywdmo9d47SC5VlK4GzUdWImsssDBb94g
YT7WVx/4HC6AHheAlPfIHjH1r5zBpNfojI9MN2PXceiZp+NwVLAWM43wWlyOupAzW8dcKfxlnO0m
wZbuD1QU9yZRXEBOZxJnr8O6xsvL9EbHDbqhcxsX4e4AvJM0iDTB3LG9/l+N1IR1t4RLRmI00iGt
6cgoolDFGM/ONidaCaXThl0MMhqUgZX1gyKmb6DN35fB+hA7VpRsy5vkW4SAt3Ce79Ir/RhuEWad
4r3lX5CW/McsMdCXffifjvJHhJEjmzUb+FMK2QoUglNKM52T5YDfPTIzJgycGp+zCtxnQ5bpwT6t
eGvxygCp2IVYgVV7KL+T4Zl8JB9AxXDK8dey+ZNbFjtj0tAY/ZJy7xkz5PQacLXgVJrMCAwHZy7Z
2jt2T3vKRVTuoEqEhebCzkXFS/91kFl9xhPwCvjVQyM2TQMdbyWAWcOFhL20tfV0snOmLOTDO59c
on3P/ITMe7n0FnzO228Lg2WBsoARub+tmq+y4uNdAkyQdpgjEKsnOwJ1FHoCAhOxOvAtOSpadchk
3iwXXgKgAcvcWsN2/t1ZyycDZBJJbwvkmVV9ZnfW+fLOWciw+eBgfQmxqx/CWvvjSzzUa8APd089
SyRPbCXNBfyUoSD2Jff7COMUE9GnClAIys8zxcO68gjVjuWjlc3BvLt2Xv01SAlB7jD2pj021wqL
JJNxF+tsrpj35QtaCBMZ2cshKADZvSwbM5x0joXWjIl0vK6aOzK/sf4OvMHwTHV0hAgQuHurLuOu
7UB4fUJhwUwHJh/ZDeroyVthCrnlKUNlt56PvQk2GF6tWEOFEcOBLnAvAksdGIrCHdxVu8zkCI5c
wuvNnTdz5xFYEOIbbRmw6+jl6mwP6ooQN0s8zTzDe0Fn0INhU6rLmoHbGEP73HeCW/A2AUw+C/nv
BmMtwm+CgDmjV7FmpIAPHF/p6Es/82UP5tNGjJyRLHdNIJUJu89kNMDojIt1iVK2Dy9fFbubJQ/g
1PorQdsoyIVixJDwLmRv+rDfV4lE5f+y+mW7Tp9tfzyT+isXNxSWGS1IHec3AakcBnf7fOC6NmXD
N/DHFrvbmqrPHNbrBenelv0dw2Txgclz4KBdH0phz+qtiP35NX+qOk+wcm8Bdt9heCwxeUJ9Qphl
OeWvlWddqgG4Y9pTDMvtYZ7P0hzoyh4WlRjtHTLxc4otZJiCUm5jrn53kgffYo0C5dxnAhjkV2YK
xHfqXkFBIo+5L+RoXrsFJBFwP74K00/IPzyW+v/qAIJsPKHTPK0UOSfk85KjadUFMjYQK6axWqPa
Qh1pMPWXl8S2CEHUmPqLmRIbyhYnScvZdDJlPUbB6vKkFGg0ZYYFekVTeShRjEGR36DKGEdP/gab
L0VLoLJ6KKbZ1louQuzkr/xXmfVj1TJ8CBGMFOtV2JUbypW7KKwPnDEYSaB499Z4buWfaKCASyRv
hPa9D0S5nDqyG7QFqAr3BWr+SzG0l5S8xEDfdW+SGXOwwLJQTvy3fq6MyV/D2172SLN1loyX+7X/
GaHWEfdkK1p2IcUpWrsDw6oWmEXik+blj8a16GgZFuz/do31lU1w4c17F6e0DXmiEbiThJr94q61
XH0ogTehBiuVMLFCKIAarYCZhYByvlmXnPXueLNJEB/QTGNV5kDOl89E4s+M+rVx/oy+SdzQmUVF
aBlysApF0I+rb56le2q+PFPsqWQpNl6aWesFHogrNaXqne/72SSPCX64n+SpW4NXzDEASZyJMFbY
zL3sOqVvUAai+EhYfDBPef3t9TY36O1UceetlnwJX1qF7lKUOxwOxn3Ix/uUqXbewlXKNPpBy4Fl
tx412iFcFSW2IrGFuY7abvqL9e40GIDAWyQQUY5YVYQwMEAYaCXMlskfk91OIfyGjBUy12U3b8MS
TdyBQfRR5l7fXJO+dHJLwjOEsgO40bRNt7eZDG+01I7yMRUM/bm7Kkg96KICC71B4Qxc5utaud0Z
pVHHWMwarsUD1l1Ymnnsy5SF5n7ZXgwbDILdh0AfSSBXI0VCglJTnqPkOU1l3Cvg+Y9fMhUhDWik
rjWmPMzfEnJFNRjWPBgaMiFLu3W0dzMlAZELjCC0sxzz8mJfLFEu6ejcbGMybkks4n7tMJyotfw0
H8LbMe3nCutCd9mG/YKj+HooaoxrMzYpo7LrrOlBKcUi1jTUHyiHUfk1SOhljIGwttoUY7l7XEDZ
haKQhkuAeIC2tj/dfnUSZsJV9dfreFLRnK3Ey+3i7OisQG7b26vlVNL/prahMC5Yf9ccoIjQC4pJ
8ZN3iCEfjuSDGKMNT5DiwPl24NvUa83niGcFCLDINs+CPITE+kDdS2G5bMXT1GhT5epZbMLDtYnV
8bDRD+RZTcZDqoaHWUNizBwqzri/pv7/tbu95UEANGkY7xLNznydcbwg1WGCLRbv+rw/oXO18Gsm
0aHtyT0YZeqfOf+JJemGw/dWHw2aKbvdpMC6M44P9TFjPqcGEt7kDF5IXSO8IMjxUE4rMgIl2F4x
Zi8pc03lftF3iqSeO25+18vK7Q/JmRoyU7D8ki/xH+1p7+BiBi81+9NoPktBft/W+nOxrTdzsm7p
tdQRD+2oy0DCjGKkJXoE9YvnTTxnYDCkUn0AKkJuDjEVMmfPPabBR0B6sRikjq4ocEl+YaQtqjA4
fs04OcbLkLYR9u0X3JcWwy7OU5Ndtu0qz1YA8iysVB0Ym3Kxly/2iBfGFmU9Rgd+uGrVrl9rSBJg
sCEzA8019MINOOsdnZpsHRQEbcybUX8Lb0rdMohk+yQpaKC0EDnAVjmsvAzkCdaDzKjwVZcz2G2/
yaiwx8/0OZrsT1tyS3HrWEzkBLayerOwzkQHqM0Xjoz8sxhR18gAA5P1rprlY2hAO0l6hG/kL4hE
+T+N6EDGH6p8JuEOUrXpCxmj6ttAAfAiGnWayR8WfdcnxIGkrAOrKJgqt+eZGqQaN0xPm9tM2vWQ
L7JxroXd+VxDyWr9ZWJKNASderg4wmF0nv8YFLAtlW4PjlbHa7PDLTVm3PT8V4lkOHZ1+RwZOvNW
oXbDv0zpRj4bz7p67/fu+RoH1OyOxzWlhkFJOMkXSFAYrcmxQVihN4ozKJVbyNAd3rb7WvX+TO0h
MN5snU+bIL/UFZp3k/pDkQWXY9bbG/yCy+6zFA2sEQU7HpRTums3DJmyyM02hSsT7vXFbmJxvNOb
Nx27SX44ci1wPijXel6v7YbX719aKYSXpnE6kW+mBxNjS6zz6Xb5BQ6HeYX0u8iRgIIab3OP/oY2
8vAYf3nosIX8vuEVstgd13a5fmr3f9BuP45UYCeLC9+U+sue6pGsQCM7jjBBdn3Aj6H+uyg6gX5a
7nf1zR5DeQCQJbGjS0ZfndJArFdWfJcdoeOE0LGjOuCt0dUPMDwnytvZOBM+DAj8vNBmi7L7ujyf
wjG/yfsTO9oFphc9uKWDEEfVNc/oZ12Zj8yZIXO1rMQ/jR5WShxYcBcTsAfslGEebQvaYi68rt8A
oVMtIC23KG6s5udX+amLu1fB75oYDs8Mh02l8St9YBdXEJv5R67RRRHEPMiIokWnIUe4OydlE3SY
3vQ5YkLP+Hu15KjY1GhgdVUCxjO7NcLvrqZXIKSsjDIb9/p5bJuLpW5R1qrhopjotdDixcWIIR/i
56R/NJTg/UqKFxSXLIgM6XABYJy0jTIA+hg2RbdGdthXCMrxE9f56i3cIlOa+VH+PWSdD7zMPMez
Uy0FY+z1Om3ata0EPObURSDA8GTLbJJyXeGZGa/gMzFQrHT3B76ltUovhbwGE/uZokfOPSEVnF3m
gymOpoUZXtdoVLuAHqb+LAkQdtQh4tXYhqBuFGaz9BM0rkbJTqT73ipkF8N0RugaZGsSURC54rCy
buLIM9BSN8josWPsKeqW+kzImqM1J5F7vpSX0CQ7C7sGDDodqNVzgGlm9Bwjg3XDtUlEjaM/GA7S
zs364mu0c3jdSxR+f3QIcEI30rVtzB6oGJDZKF/16bVfYjx1NtXGR3kiFnGBQAVsZU7Wlo77rgc6
pcxq1EgzNhoWVRaiaAyLpmdBMdOfPP0Hw2yZ3+4u4PM2AiP5U+7FDX1CbOZWNB8LrBOU5zRnvfO5
4HabKHhwRYJYaeFtHfShNbwtQem814NXc7S2KsyE7r17sY1x0maTRiXkjjRxIHBQAzmdxpg7e3WM
ssvkyB1QLBx8vo3AeGKpWGz0SJi7arhX+XGvkC+j2rVhuCJYDAoEl711zTqqAB1gGKDrPDRfmjzs
lgOK59LosAmUGO17K3miI18/wcFFxQKB/Ylpzu+AV55686032AUeXZghx1WZTggvM8IWKVUSEbrC
8v+LypYRPFKVwbFMpDO7Z/Ltf60reJ09ha+DnSIml4rlSq6EeFSdAd9ClRheg9PVYvcxauRuwvdi
JNUhVTe+WAC/jwdUKi9jg7Z+DoGFPWX3RBOmFK6K3Ryv+EziQt4vSjNH6rfUA94AifGC9zUzWreU
HmawZyjtRC85EwJKvGH0rXoZpNmIVONHsVgfk1x/qln3iZLzs3nP7grA8NcWyE28av7KQdBaRC8U
2VtyWOzvCar7c6AdYMCNOEn1zWo7IQc7K/WCZRdLXUfnnCPO+LCU5yEaHoqki2EuN02T78bcx4RE
kXFD+bc3KImVfzJ+mnQAoLQDLTdTfz8YapUWQmpGcoHI9bkI8/0LUces24BWE64gWbZ8w/qW2inA
QQAZCTcOIw/5sd3o4jRAnVbqLbDmBIhFqqb79cmeuG5UrpvFteX200xXdA2Qnkq/wEFlAdHe3PSq
m+pdsGrsccejU/+aJfgp3A1yOT2QIT8UAOqJCTYokBggKcLga23mz6vkdditts5wtRy6HBsVaTmj
cYgOXXWYfTjGUNDO0kWy1tOW2SNmHY5D5bvvO7nd+sSMTH/Is/RUlvaN46Pc7we7Q25J5WQsyk1T
+8fWqE8iwpiN2DGfBk3Y5rYtbnWH9qT/nV/ZUxTDPb/qmDimS16Il+ThTqglTdSpzabZqtA+JkJF
++FzB7iZQBUdB+ODZLYPU63e+654m95x5xxmKG+ocpFwVHsgI05pfmaGYovzZFdza6sybC79O1Um
duYqZ2hIwFGQ12GHpK1cigvRt1y96vmwuRUXkxa0hpmx+fpyeQFcVxLf6mn39Lwn1AKpiAEBKufc
tyKd10IFdrKn/ix9FZkaF1NN1M5x7aGx8o43E3f2eNALoYSwVUhqwjPFgCT6y05nOHPpInccTGcY
8KWr9PXy6nU4YIVzxjVKqNGm8KCxbT20R6Iz8yJTrjqaa5ePF5lkd1V01Ra2zwrwQiz98Yym1ILw
BDbspEUQA6MRtg8pns7IAmeu4GguSKdO+BQVKLhzejGIrm4UJK7v1XbtMqgjTvM1MsJSnDKr4nxW
rltZ3DX84u2KGeFLwt2wR9j8L4pVx0RIx/v5K0nu7OCpsuycQbHKaF/xugtR32ecaQ+TbHdDcA+N
sKftNbybvBY2BnsMD7cEQGTUZeDQTZY+tZbbDEfqln5wtKBDiVy0szNmPI3ATBpG6TLbkW+jjZyf
+zGB828QsfwUOH2a0gAfN4TyHEqgG1RW6HWbBwetSjpkpJGgccfMk8FmKiK1UpgvbgGJMdgwpehY
jwvUumGWIqsswtSIy828QmtuttsM+BB2h5PMm53bZX7cmkS8pbeGuRTADfMEEYvRVA8EHKT2o8Jf
LT8kBC+oj0zlVqSnsEBu0cQaWpLvcONbNWIo3DSXEbAnIbzpHudDwj3GNEJ/t4w20Fk5LMWbbK4I
nI7LDo1oqBDabfVN82pt5B8ixMiDXOYx4ZtRjfVlp1LktkQs2WjwYQCYgJgW1x7hLLL39mbiU+Hs
uIntST20a/a8rOrgaCH2nqjBAVOSItqMvxtsgvs205XlYVOy/a9xmbOoF8L5XTKId2UxnbaY8Y1/
xlh7pH65Yw4vcVO8chp8EeYkgls2sDn9NpxwLsxLW+UPSDjiUYZHu4RSv4epIIc9eB4qvxDoX6N1
PknOmoHty6qe37oLjBAm7cG+LfH1rPThLBn0xSvBYQWDBPHIAhAXg3jXk/qZnc5iMthd9mbi/6RC
q/uHtnDnFRBQV+689ni2k/Kc8u0pFyi48F7OBVGr9gFTUJ8AimXzeZb+x9J57kiKrs32ipDw5i8J
JJDelOn+g6Yd3nuu/lvsc7SV2qPRdHd1FbzmiYgV8yvWl8d259qrpHjY62D6sfeHCkSj+uYgch0o
NmZOr5QWHDId2eZokUd+Obdp8LuktGTIa+59araYSsd4v6FgQ48FyAsE49M01GqeTsMKra09MfbT
G+infyXcNiqumwLJ1+St2KkxAm9GAwAn4pm3bMkrZ8kn3+dXpEQ7gCjsGx1IC0Per9139UDZ5Djf
YoVoQIllKMtOijM/leZ7SHu4kNhiD8Y8HitEFClF9peZkqUYBkslgF6Vi71Pd1mYeSv96dTBnxo2
fTGZL+AVDrgf35uznGXilXCGDbk6SFxcFiPbiT5uRalSqwGMIMH8KyFTcWdXP4hm7VpwZ2ClwBRY
VyeauTyvcKjaFd+D7hkmKFPO6vs3baAJprJs0cj9TvpXKCVdBvRhrFbA0ZogJpeF8Y+0MvGfiUYL
ij9yeCAY5qT/ekbgZMmwACGfJhWOI6IZyTHC7pYFzf+PqEJK8ZvOmTAjZbh/W9y/bdoHDe5fi89C
YnyS0U30KkiIkjYC77uC+qCtvm5VOERJIEsbGBOCdgu3cvQwtyU9VsiCI1l+L6aHpue64pW+sfAz
TVOf+56vmWsQUbue8Dpo2Y/aOtMKfaQM9ZS6wrQd+045mgs3uin2t19ooOvkYGS2uUde6+P2tUGG
SECcYyCzcslOSsFOEGRMBnIVy2KupzD/NMeoyWrXsTsZ/+WGFGbnT+QV6Tay7JbXtbZuk7k+uih/
6Y+sYKw3PKekeGVR9LKynoksh1CMBGYuPbbppnbjWcNasNXBaM0XQgRGdxUKphCDea3UGeAKo5GP
+cuAlzNaP0Cs+2uL0yQ3g0YukcW6kIbqkOB9/hM1gNbo9WqQIWH1u+lZ4svxSFGrcVOr+aZo5S1O
5OtK760dk7qnkGY1HjkalikgZpwMcb62OWUYsNslhs98+3uUdbAQCTIJE6q95XOEH4y4yyP9ggq8
GzVrgclN48cK0VtCEUmv+2xa1gCrK/J9Py/HMwlhFsD2XAJlcqygsDqAU9RHSoTDRXux5s+NvtEu
Kl65hBflWvs1UMcKAittp9nc+NrQQEtR+EbDB22gf4pTSAtNMqge5RWv7abFIgc+SVBs/eJQER/u
3UbAKU4Koo/ZMxcEMLXC5FVAf+lkLbhFZdUl4RKomzVUAGRQeLHjHJ2LhRFoiu5SySfvUpmdK/DN
kobpLjDORxEFcgIEL5zrNcgX4rAXlUAbD+YhHVpXxKhVVjSBAwGdQZ6kkgi+9dJXjdOLQFQHHLfO
sIhfRbt8Ly3ELRlCWN7/gJhvyYSYV9YrcLIMPdTjRYOeOKnSVZDz28Cewpb6LvX6UhTLiYkycpsz
KuYXVNuvTE2/JrP8bN6mGgedIOMEJtjBaGVlR5c45IIHoVTUy5B7BbsrRW9a8mPZr0fJFtXerwt+
mbEGmcy1dSuciKpEY4nCRk3D0Sb6Bjkw3ksQKUkCzqjguBgropCVfpHhX0yMoHYrBUR9qjmyiLYP
I/8SYuFL3gQ7vQIjDy2srZRCgnczw8ZkQ3JiQtsVaAZ8xWHXk/ThJLH000FECGtF6X+GPPR0LHka
anXPc2nyXM4JR+b8B2H0wyBuR0Mo/O4GB4WwLOk6LepfVWK9vYr6FgmUX+m8WROK6Sl25SvreF50
+nzmv/WxM7c3fbAnbYazhzEmB2351mP9nP59gib71E3p3SiGnWb4d9mtCB5oZYBJz6+yjeYRBkiA
/5Q8JgTZBcKchQrPXWGf1Z7rKA7NguiGBk16WoejBek23vlk6KnKMeUaznEGdVXhUyCrbnxSpNUG
aVVDWgVS6zFePOjopj084v55hRL8yAxmiJrm1/iLhomReDedGXqSAAiVCfOz03HSUTjpmAj4Kj6x
ySKn+6sSuYPSAtoM18gq/Ra2njEzeUD1l+vS25/YFfSiGSo/l7S/mBvEZSfKsvdyEMXyY/bOUI/e
A9GHBTvl6u24eAAiIjpJu771XmFoh7lhyf0ND1JZpAfYnlF8rbryqoC0bJryapQDNnKjNy4yPPPJ
+GPIlDpQNoDtjqKHmBq+sq9dNZbc+agYEVbU3tPmBEYLVUhONlbXDkKLWNyFklWiTuG6s99xt61T
L/tOrDbM0HWn8W4I5ZPl+rXK2Yc6ZJ95YdBlo/oxwJcdkpupxjGGzYIeOCEx6OyiWC2M34ZtbgSV
3cXsnow8VM5PIJX4Fz13JfiYOIRM38RAmWyJkz6ZkS20j34YzCVwIRqbj1YAR8IRu1+W9DmjKc0x
yOa29JP856LGhygGxibIN4lbVDV2wVLMd1bt+4xTq27pkKufoLX92JtPCGl+NhJ1Fu3swwoedax9
rfX2OdvZEVcLpQbtWYj+6MK33G0nIYvvj/hXm7BEmoddJ63RSdeH5rRFhkoApCT6CaX8pGNjEGF1
6iY/dUZo88ExZ5a26n4Cuz6z0KjyfTCP69RfBSF/jax9lmehLkxYAiSOUT2tKbCljsBZjyKaZXJn
NC6EKuqphdaPI8XDcKeTK0uW/6f1C2j9y8ZcF3jXakbeWqPmm53XcElYygqErOhGHGsEjjUWnd3W
OTf1azr3d2393O9/qdq+TGN592L/IQBr5up61tb5gLXVr8zyVBOFFWmsohbxM3UZgN7igs7JbLnR
8paYygUCrQ3cL3wmThFJx6LbjnUlksG59AMuN9hLuXDGAXuWYdKuLHtqEF+qAsQvMFqRNDMHYVuG
RVzjV6oW+++9nLiTVjrXFirFVMdkWKlOjdtyoDJ0ZwW2Oy+ZR80VdnQc2LASOl8H1DjfB6vnvl08
N1wW68/4MU4dCYv8gmPvTDvRWRap9buMenWZ0+3cnVaJ0gjlakAkii9o/6p0ZGh3tA4KMF1iiOZf
nWCP6q5ae8yXya8c+WPD/Dwf10tP+YmUUGkMioyEY4O5Pn5mq/mhyaQccoU7eP1VidOXXg5fJsjZ
NiO5Aicy++zS5IOKgdLYISvlk7rPcBDL09j2nzRkftQkavNLMapXxliXuezPKvV4hCa4pSQqwz3x
vcWs3YxbMkmF+mhbTPAqikrMmVEGgFaVCZ4CVA3wgcvLnnBhJXXxzwBv0WxMY4Xtij54NZjCzzgj
1RtcrEMEiKcgtxQrXTDdrHy59ClFzuu/CopQ/jRVAaUUqJpB+lRfXCtjoWE4OONvgiFhkZSJU0aE
B0xZJdH9ofcwYwmUwNCL4XcTUHEOMH0cB1mdB5mXF8gdY+wPfMRMOJK7AguFf4mQDhZw6Ti0Gyd9
TvWE5sv4tMbcuWDkaFfM6UTOBkqrh9tfCrIM6Oqq0nKzjk91MpHETUK4dSN5XR27Y439eaGB57+4
EuklwDxZtf5WcRn8mEJd344JVZ8RxYmDInmQMyeDXpSeO2v3wsvLKGM41TW7NOT4GcysntFdIVx7
4Y86P2ir0w3mhIx0lxNZnpMxZKeU/6oVaNvSzWAS92az1jNkP5NcieaYFcE5hq+cEWiJcR0ny1WF
PJsyYNosJxaeFlhabd/s+cI2RnuEDmfDE/rR65iqEl6K/hTUL4Motpf1OU84ZSkH7+nS4/wV3/nr
qunxyS3AXn/YWvpeGINkOJ8ag0eV+165X0LRQe5W+6ot6VKb2vmIQhXwiBueSMJIDSw3jv7OVBMA
8c3X77a/yZm7wu20nzMUWX63lGSiZgaaXgZRUXJgdeVpdqQa82KqkiU8CJNK+n7Fp94HWUa8L2A5
wEUZqbAl1u+/yp7ImpjUSyQyRDK5DY4lttKeozDvZl9evHx9Z6P06i9c9Fzahxoc7HS9BpuUO23y
t+NFGzgOSwT3lWmm1m/wx4q3NO/8PCW7S5wqZb1t2IJncJbPCKZ5AW95yyHegHZajQvXFXH0DDh1
YxNd8zi91fxmZuosAqpozl47YHZU33EODpeQGJd9lOrxusYkX/HGxMIblJ5Kjh2A0iNvP9YJXQkU
YZMVbtueY+wBcwZ3Ut1OYiXQ5ZUB+oO4dtOT6Jlt6nuZAG1TOWHxGiur3Qov6D3gOyBL0YI00q3x
JWcEJwiviTMD3Gzwht3xqs5uGQPFhPHSM/c3uXRPV9k0byNVDpxXn2uevswUcNFaOOva3MjUfK9j
9mPthh9blvzQpOF7m00/xYGS1s0nThfAeNVdg+wXyN2f6N+CmLIC91A/yxJf68HjAM2+5OstZsAn
L2YAaDc0CuXU9vqZp4u5beoWzrbIPJqUADRPjEahkLSnVVRxRqXnxGzPRTWejXU5820rLKIh+ZXt
3FVl0ReWmasqCTqMM1xh+AEfY2x8q+ES0yplxtGUWpC99pIJXgwUiNUUPa034NsRVLfswYFFzaDO
WZjHL8zjl++ui45NRw4Dn4lREfZJdiugLwq6nw2mb9U3owI8nxg+/nh/M2Wat+RDR80Li8Esv+pV
flJP9uCOcbc4G425QFFd6hjteLIWdGeC6+1JGfmneQCJA2VEjpmJVEBp9VtHikpJ9XsG52v7nKz3
OsX36Ed94QfgzIIZPCHGKN2xKbmi0g8mYjphJQ4KOb1Eq3y2UEHNoOehVdBBLXTQVSXEzlE5xwsr
XwdqntqWFHc+XnttvAOQOu+H5VnEzE+1pQyNM94R7Qw4IFqYgSE3lN4t6OtmWGfJSZHBc5DrZp6W
wldZXAmyqZ43rE/VQyRqMIjJHQbQTRKLq873WjzXW3QaQFP3x7kjA8bEqHWUnwXNoyyVTl/TQIVs
Y5Ck6p3lkG9VIFJeR90ZWV0zpyrsBlmc67jOfFnXuTbP+hX2JYUbhQ2sHl7KdOWmdVVK8ZJejNVg
oj2j3aQ0iSlH+0m3bd6AS0n+WgQoVQKUOs4ZkbuF3vVnCSFNU32x+m/mCKIX1D9YBeqPdRpUjfog
1H4KixiD5aUaijrgHesgBiklnSJ0EgPLHV8Ixb/TeF1m4Ta746If5ZoGmYmSC0k+DhnCL8ymmASs
odROJ1AZEnklZPWUQclcBjqviCBkXBG5yRB2GeWR1frdmGxwHY0Yo/1rZjSWXUU9vnfj+qga4VLq
1wJXKYRyST2NvCn9iobNWZZKNr9oHKVlTZlqYk0w+3LQM+VFr54i9XItXoSy78/CQcbzJHXZqcgf
DQDWXNcCMfvby+1RHOGf1Qzc+omJGeOe6G2MCVDhzZaWiNKX9imNyrNjuojlTpDcGDBTjXqgAfkv
5k+jyI/6RrkQja/ZNDAPNYL0aDXYSmo0Ee5Iwu5elTxb5mnF9NPdEt5lmfJO9PDBzulz27ZfRVv7
sJJg4BFjuGOZGpxuyA+7eTthnuetfxuWjpzgf1NuN+IutfDZG/LXWBTfhGy7vn5FVIA8BPbkDJtA
242uMDIlzCCOOlOKiCjaBm5NcS93oPopF/6IHUDsg4XRSblkmXAWl+JcSbxMh/TY4cIx5NkDyn2Y
KaFrVdc4VKgZJDphsnbIqwukMJ7LVyoJl0UYbj2lKe0Syus1nhHW+3Cgvy69T34U6Nu3YXo4cH29
0v0n9glBTo6JzqheUFi0//Fl0M5nNnYly6cUJv3SVKG29IGJ1KPU+IeqgO+tOcLTH8HgzTe+8glg
LCHMe0eHKJjDEOHr0bcf2y/GZnp6pevjKvnlhNs7tLOW2LZ+sfOfvbhemoi/8St7FUn5kJm+7Xwb
tsaJpDGnphiACKoQHdiiZ/D1mT1zC7pbt6UCJ4sFnj6OZ/UllfawgtCK7b+6ju0hF7wRAzEh7lpN
vO2Z83daXHrpnlJZeGZmkFQY7B5SjP4e97FeuThZB8aQW0KnO2NXuJlCEAqHl1onXu98WUp9bZXt
lgZsxBeAuuZ/FjAbW3qUUThS5Wsk2mMLifHJ+UNo9KeQj++t4oA4UYcRZJ9aNXslaHGgcBLiWFNc
Mw64Oo6EGEV64f1tjO9CJ8ajXSvMK8qBBeWqYUhIVmJydEzGByZ6YxpS5tq15PYQ4AQ59QntAPmt
o9kPzdNmFQGnWcYloRKT18kt5D2BZai7GMN0MaTh1pGI6Ra8unn8Gi4idYlKes7U/NL8XPFd0HVt
yAopwMExFxKV7RJkOfl4qAVRDgdHGSDpSCEjNsIj9egpLV0FFVfmAus1WViA0+TcvXlkr+B9hgaL
+xW5g2xZjwlPWvGyM9ZQ+a4wS62I0NdglHB4QWwY12nPk3sqURKJIhxZpcIMDfdnqTGkItH7FLPf
5VgzDcH1M+jXgRrT4TaL8nU/iwrSY4gI9gu/UbDK47DNYQ8EySTo7hum6ZS4oykOtimmsocKHdpa
Hlp+UVOqG7G55sX3xiHZVMYTuFVIZaFiNCeBE7VClrxMsYJ1SQj/IhhqnOzGIRv3fpoHpB5yhGgu
/c/s1rTCuTThaNS9Wy64WVOqggqkAa/FzL30FoVIcFBbR6JoWJxc7inPZ0snCXYLRI5jzQPO2aJN
LTwUlDpnt6Q0LoMxnFWVw/r53i/fSU/+tcYU1ZokqzGsAU8wCWSA5uppcdsHo+SZsMGIeGAkSkTK
GKqXbtq5TK/tm9UVkoA8LpyL27DyZH5M/YYcgDWUUX456r7Fsqv8KgTcPt0YzIUYBNupM5WP+JE5
chw/NiF5YO8J1hgHUExNPKsLIUYlR8ejsVGuhRPL9bnWCCbp6YXpz6VluJafF6W51IdKGJ/rtEKi
P4nC9Bj3aEj7NYr1W7G4LUjGvSEZsg+nKD4jEDReIoM4SeUVsCTsQWHQg/hETo172amnoLSPXxkQ
JNltq/Ikp0lYMSauFQK4qHvWBlVMPk+5ehkK6YqD+8sTDMmbZipbrI6JLP4WaKbWkdOFl814Slij
ofzki41TsI/Tk4jH3Wz5wBgAbkq/1qVRwValz1jMn1sfPWIKn7ItcjkVboaORgbSBezGeh3w8M21
AjuhQkhS0KbEsMQp1AoAcFeKp4bhQlN1Ux3oqj+I/GERf9iEMKQANej3P9BsToZW2maO/wlkqBUm
tMI0QxXGphYws/eQvZTZ8Leo5eVNDyIdSDmNIQx/mpm2BxS1rHfaWXKEBv8Am4XC6vZlV40OIfIZ
JxTCwykQXLzSrkgzc4XEsfIzMTkk4jjqFS7ggBfapQoU8Tgi/cgUQVo1IedUO2I99e3OlSxuRHJ9
keV/9BQg5Y9XubKuHd1TEv0D0tTeFjcjg1rrOtYHhBUgbVrxNdczxsnfVowBLulA6YF+RTvZBTuC
JwoRzYIpUz70x1p/KtUnQxbwM1yPl+aAwyguqE+lBTAU6+qkUSnWpto5UadL9PpBu+OhiwhO6oec
FHXAsnuofyudcVhbp1luvS6cp0PR/5OQG5GgbMaAtkA0bdhDTrbxkWu/BKM4/lYWioCW/JD9G+T4
get76OyRnjOxcweYN7hM++ZN+gN7tr9i2IwSxkRX3GsHFp17LyHuLt5qTTejcOSlxYID7gA8J+at
AuT+0tn9AISR9xYYKoEkGR+RFCocl0EKD1wEUFoAUeLn9pVLS0I+Us8FeKGOYp1ODHtlOK2/f681
FwV8mf/bpCY6wbPa2xCzCf/cYIfRsUlDq4UvWQJvSw9iRb73nVKnRO/gKC9ONQl2rg8XQ3xs3Zk5
hjOMNKNjdWqZZ7UdlgwyPWt66NNLPf1KzQJfcPvssWjpZLJnDGifEqbm0lDxE2buBFFxG/iVY86G
8LOvMlrowM0XIAQXqi4i4wQgq1rvXZaysGRp+hhq+SHW6mPK1sfIBJ5pxWZqd5MqeIBqQkKqptPI
0vyzBqbvWDckRhVcmTndvptee83Tu1rj84ip0HKXtoXzdc0pmJZw/Qo1NVefqtw7+YXubKN6FJR8
aQ35roTl9k+9YVg+EDHb5BNmJGKh/I2mzyE3r1QHDHZBW1tOJkXrFvi2qLD9debBm1d7BY1LYWdk
/aGots24b8TnVkrIdCKUUlas5W6/bwgrSYVEvi1VcvtJ6JGxdlKVUOZNOq/htqhkQvxbCUSt6ulP
BaK2lAAI2HYNYcDb2d8lI31KDLYzLq5pmVywsNipyMXCyr5iXf7C+qVV7Z1hwz3p07spqbfEEQsa
wJrCW+Fv1XhfDCN7TdrwUIcfOtq7oZbByDGzR8A0wlzklKrxPRVBuj3YOPMsIDOPT+NDYuFYkw8z
NoPEADWb5yxRL2awNvzYcy4knxPtbnUtB3TGD412GsGB1BhzYfJlYF4VOlLoriBKaEHnLwXZmzvN
S8vIG+qA1linTDMkhIJMbnm0FHyLtZMYJCK87QTI3d9HJ/VM84ja+GJX2WWO/NZ0gR3R6m5d1iWc
acnCV5KZMrrPH51a4YwIhspkitEXmwc/P0t1Qfi5TfPaNtMradrNXhLTvTHrQ2NpQwQqUNvJ7poI
pA3Gg9tU0SNSVyCui2fGw22MzEtSk3TVcDYTcf19XOAXqpAQR+rRkCRBbaUigJiw568n9Li295xk
AxOSz4imu+ckZz57TlIEZ7WHJK1hPvTWZ7HBULUiZ1adUa49SyDR+2vGCL8Jl6K5SRWdNc1fXXln
+XSelITV7tAvYJspJYekqsh2M6MhSZY36x4uGqYQ/LPY/REIqxpqhVulDs25CSzoKHMzQoYQUSqh
/GNOWx9ZU+4amhC9CwDWJbRaeoogvDdqRTdfh3QnPds0fc3RJ+PEjyHl8Ut8zXqXCV0PGHS29Wzg
w2qz3ceFL3GGI264SDIkfoIIC+k8An2v1bNkZVDlfhCdXAr1nFnaKaoZkzSvWJVRt7kEGp5MGI2l
I+7bAMAGLjXZ5FAfFsz0iwzNPMxjNzGv0tVcdjKv6Vol0hDG8B5yTFRekyF3uxaieelGwk/U+Xom
kzqgGkJuX/bcKmoN+4Ohl95uqvS2AfP1gSNbTpNkelj7H1Z6U00oNZMUCFIfqJHpi2Qk2o+Fni9s
01KO9Tc+y0wD8aA5lvxXKw5jAjaj/6WOnzrhUZ1NtSNNohDYJGAoso6rizu3HAlL+IpDGyg3/HwF
zsqVwY763fWcpZcsFDUcUjA1ydWIAnLdK2V/UNlsJc512z4mIqlT1WHRduEGy1ejtx6dqhvHMJnG
sCTClpSeSsgQWLnRCj6oFh/N6SxPVKMImAn6gey4cBSH+djWL4Vzi87cz6gsNznIBNKtSgnzzORE
wtxCP/SKetIwqJSTJxJVTwYuLkTVoTNf4glrcfSrqlZXFzd75/gnj0nub21PIq43mDfXl1unmHQS
ifci0lFm/ExOvzRZ/EwWfK0CEjePXbO+SAQ/u6W74zxImYxQXXzFvf+LmFQ4ahK/cHGg3jqbLB0S
+HojEMAB8SYh3MYocNBORUNcaaQxGAhKP5IfxTU5TFrQBKxut1gAXlYecliXo1jubJVPEiXv6m5q
6ovGowUipA59IOMWpENyMtWjWqMMQt7slxH5F5jmdi5WhOSp/Ygi6XPdmA7Dzq+gsy9vNdUDZTGC
PAFqapADMM5p/RRiPZxbKZT4v5J55MTW5OPxyAQgQXRTq/HqJeM9NsxAYhyPZZlDApGFPRk8AXaW
Je6syvN3foRobEfAObN58fOdECgvx54JTnIYCOMVvwf2DObUhNW6oN7B2RtIu4jOn0F2VAa4pTsM
wkUclttQR3f5fxqFK8vtKy/Y4/SSg775lorG7cFtt9F4ams12FsmxXxj+TpXZG4mM6asC/T3h6OD
8xdrdwMBa46rJ4kEjNEr4tlRpeGZcm3kZqxP8kebx18jF2KM6NtcwF4IRVM5KgjhMbdfCT+6Qn9X
VTN5YYI1McHaqeM5cGYJPOk+vmonjm/Tr55CkxbiPG9w31r3ldR+K3Jh3wKhr1CFogm34YAgovbn
Wekuc1tf+yG6FjCnidJpL6HI/NxEbSk7f5/NF8rAat4dYgAlijH4UHWlwbiM3FAYmZR72sgKh1Pi
FdaMUeRAMavZ118WxDpreMha9MZn8tJWp8pMwgX9xeDstYHapFXGlq451YkK3sCY+SBcVBe3ACfw
6JyNZagbaDiLq8mweDnF0sF6k9T40UFp59A4Q5YrLf0u5GGdVhf6gRSgmyKeaPCMeGumsBIHSNWx
XSfIp0/WZESgjmHTirwzSgwMJA8rDoWdLZMiE25/ar0acTm2S+qs/+1uVyBPq7pdUq24jn17Jp6b
Qne1oluf8tvOgIq1Clpc7NKL1CkjKTDRG1Y2F/ZtVWL0X3xOy4agAux/ZhPmIsn1qeP6pAzb/zqZ
dc7rGd/i/NEnKbyOz2Li8i0d6ny+C9EhpbFETZbn2MfP0eoeibXcO5oR4+kZN9YxNzkhMRRJn8nm
DWc6w2GfLo7BiWKFyzBCP1ynD7HQQuxSbpnXjoRC1BDbWczoZDhaEBfxSe7a0OyxLYuqT7ldKSBW
++QD8s2O8UHsonlJhkaqPmgvCgQeZkZuUNdf+cybpYzHsSZDZXCIOI/UMRAwS/oLqUbaUy/Yjhi4
n3sGmjgsKpEcZzGfKo3Xs+GmxZEEEC5juaBdB7/lHRkuSSN8DqLxtRTyG6Pbisaf1A9LqB6rXVBY
Lp9kAh9wwQhlMvqOT5XyWkwsMKc/I4NjWSImTNNjzby5YN6sXmMipvFUoegYrsH5piDCqDTiAWww
9NG9wX06fpKwQhMtdgAolQFTiegB35xGXKWxaD+H/1T8SwLoPkT2ZsrARYFuN23k3gV1IIVLL2fU
T1Q+a2jPLsFia6KdFuEG8m0vROlpkkkDLaoP8J1/wD4+jOMfpvE2qXJkaPE0HhbA8uD4+vtMNowB
d40dwaCO3eGKfnaUd9ljLw8ZRQ8Emqb96tB59So66hoY02s3LXD39ZLOwoBIuPyf8Uqpl9bH/6LJ
PNVGc77UCeSfLjoPqHUkE9MP8uDm9HFRV3LX1aFVrSDiUwKGxWYUbAsTUlLO0E/myKLVjgLZYBtp
fNi2IDdx4WY90yOZnTYmuSFAS/+Vaeoh+93gW+mi4boZ0a3rxscgKk9iK8JUOrX2qgEsCsvnVBvw
FnjzX8Cum+YYDxPzaU42mFGuZsb+Szodc0+QWR9p12NHmy6DvICQSIidolKlNj1h9koQWdRXwCxw
SGHc08DBbAS4cV209JiKp9RkNjDh8shoFYoZ88yUi+fPAmRqRJ2N8HuQG/RnPBclMkdPwUpznKmy
lqndMeg2QFGW8CzJwGN4HnUFn4+e2NOI8oqasmEWbJVLSeON2v/eyejojRSoL12o0svIetwMtYeB
iay4DPslUKGxalggqr9EJ0+xKZyAZ9iqKAb0eoTqcU5Vf6TveCLjI3Bo7eDxibR1rjJ9KbIV8KWF
VoWJ16SZD/L2PH4Rk56woA/i1VQ0FyO+3ZSg7UdaUExHnhtvwunW60Bk6BtgwgafKnbZ0p0Mu6g2
HYY7SIJwnBqkPZXG1/w2Hm+AQM8yZC16TG1sNNe1pSYas66cZRCHy8fSyo9Yzp9j/Sy0G0D2E5nE
e6uoty5abypekUF/CxDr69cirE9JKR7a9W8Mcx0R41jCXBclwCDHnuGKDI233l9NHnlce/lBo0/e
YCswDnKgrPWBn4QbY3dkgNNoPodeba78Wk+CWH2iYp3Hb5xxq0SSVL5oGP7r9Vxws3e5z+6w7EMK
I6hhUVT4CSdhHiF8j2qgNkSfqT2h25A2cOw5g787Sgpi+b31z5o3N+cSuJTCnsizf3PeJ1VqqZ9i
MQWmHsMTk2BOuAPNNXVPzXpneIv0VbcnDPAb48tR/qlu9EmTABFJgBTmpRu/4OwRxKO9XftvW2Hx
rF0Qp/9wXnIZLQEAMdtorHBUeSUdEcdFjONC65NASqlbKfNAKPIAJWDCA9VMEWm7z00npCXQaSAH
eTEGq5gGlEhEBpfDVCcmLELpGCA226aenzSKBVr5XJzQIhykKnifvwvqj2TduE7Qx9f00Xgmfs1c
J2fzmdEeGBO4EzXdEeoCcwkWN8VyEUtxwaOFQJ5zG6aFkdgem32zEyhTqH5tZKW6/rjx2StI+3I+
mv/75Pgy3xYTK2u/95YviFQCg7F5ccp6OJU3EbBxGQKcaMNixbgnGaGiUbjSxadGjUJkwvAfM3c0
M0bq1KyHqRSfK2M59fyvLXXyeikpQuO1/TBdkbsTJB5yOLQvySYZbtMfW50Tf+HOcPoT4sL0gnsF
ocksr20zojdg4WErYfUd+GXcD/5ZGzSY3s2JpZqXTUaYSm6T0YWrBTMJSe3LZL0eD7xoOPAOOW6C
BKa7U3zXrqnMJHnZTXWL4tT6iO2eStRG33wike46rr6WfGikFZGLzFm5iuZyKylqFASkAdO8s1CT
NizL70aIf4h0bpUAUAoU98I3KHio6OpYXSu2KCpyLZAcWy4eufXmz6im3zFBj7CFbwPKRgdIZoKl
3KE3lKYK0fDLTCco7Ij+iuko53E3nLg70Wns9hPr5koph7oVAr34x0zo8YuSo/WLTD0Otuy45iSZ
ovmIf+mYrnSnYuVY89+STDHWktrZC0RRcTQBDY98krqBHsHSzMcci+OIRjFC6ZUU6k8ajUl/4in4
NkqD1dkkzMn8I4stTxfjnWPm7K/sA7SE3ybpySJGq2sEL8XtFLucJtEXJGu0NbapGkiXlhvH5P9o
Oq8lSZFsi34RZmicV0IBEYRMWS9YSbTWfP0s2u61mZzph6yqrkhwP2LvtdEJJU8DtJJK2VHxfluj
ectq8xpZShBPWJPjezQ/JcSTBPcpbGbUd0E/vbKbWauvInHTMMEM6Wn1TU6JGmF+cJy2ADPZBWbn
tnbqJqLEJgRQYgRxBNWJMDBpoNku99DVj6OJvO27KFh3ts7YfLdvtfRj2shI2ZEgFVkZg4Urp5Kh
yS7RtFMTQPUYL018HGzRfVkj54XuFdaHL0hpgpLT50EPe34kSRfgS2TvchwyjOZLecO+sH8o9Gca
tm+Alhkm2u5UFh4i0sGrmTutjGD6Zzvoz3XUn0q/4shbHIUdtLWkh5ATKyKiCAGoxKM4R96kvpkT
/RCZd1R7gO6U6tFG+xSLsUW8+IBwI2fYbSlOWnPQ5DA9GfsxqdVbBivcTerfap13JBaATsKzwEYg
ejbsqUcIvmU6P/P3Ruhult7WsjuoLJsL9X3KyYGgNJe4JRB0niJsaH/iU8WoJ84tkIqnIiR+Cn4v
hcOVpIk/iqI4e2M/GLS2vNSGRcjXToZ0nZ/PZ1Jb7M03n5Mk5yi3ZoJVxtvdqlzwOpudQ9I2OILP
EpHHYUnoZw5B/vWhJLhdw+Zklve5iy/jJGifAbuKYJGhEi23LTtVIew+M2Rv34Jp0WnC0DFLpBWS
SkfRjaMwRd06kAFsSKdg7ulmkXjrgGCz5gPujLNKkRszrODCo5PJbHEHa/aIkv7RJ+0j4G/+SFKb
+zSlg4VS+kFqGSy/QKucwAD/LovlTGTOeVAlJG2Tr8I2z836UI5fqyzcCKAEc+px4+4aXiZZBPYY
rlh9KQKHDh7S6Meb5qbm7eaZZXuUGDsybTqmtC+VIILopTJx1JjKMQNFqP23iSJU1CERvRMRz+Bf
JMPTCQBR5NFTecGEJNyS5f0VPexTJxxeyZpd3d9jRi9Vi5iUjxd/LLkHAFGigGPIYi7qEvjIPprs
Kn68EVAmbinrsETcVfuF/fsQHjCFLAsRRgvphx5HN5PeJ9vsCJk2QA18OGSYGDtZ2hSJO2vmt9qh
fjhUv8VFRimH+L5PvxxIRjAbC53n2+5cUWDDAxI5Sxf1FkIwr4cS8pTwlnhGaQ8WbfwrlvaatUtg
CEKHttR1dT4LSXX4WMxOEKfi1MpPCXCZ7NYLoTtihjNFim3KApUIbOMhsGtNIFJiUGNS+RE1P6go
8fzpvir+ZrsZzrWgFOfI677prwS12DqoQL58Dpz6rAjggiwKFEaminxb8uw6IiF9X5X3BQuONRzl
mGXt+qtrKi8J7INeDgf2/fy7VKN8wshCqLtdsKqtKnKsliJ+yyFzJqv+ijtmkzBk87JDu7E8k155
xM16D7XmhnSjqnc5KdlqXN8TK3toVO4afmgJ9J6VXrReR4gXPgETPBlpz0zWDoEwbE9pkatE9JEN
x+aROngh9Eo1+lMd40ZkNdIALCmGv4uW7IpP6SJdeoVEtV/226DVD3slpnJId5pXncOYx1cR3vR4
KaN+LgjSYEa0n3LWBVxyJhqWYHCtVH+spnYPB/PWRDORnK8RawlYdQ1wx0cIOamTGjotmEIrQlKC
BZ1aTUjQstwcTpj+KGJQFshLlO8/KpMjc9nbG3CJhN4h4I0lnJFxJ30qmRET8k3kgxdSXvP11E4O
iv2jGcJ2Nr9hdWz4NSkRZECGXlw552rkqBFXS0KgLRN/SIyJljFxYWQK/IXm6t7Y2UOFij/ulTjx
5Ex1ZKI6OsLMjEriVg9sm1YeHlVcLwxOtJsUZjfi+q6LsgYFjYfUgL8nE75d/eH5SzdCrBXLWX8n
ghyjnQQOssfnVi3fla6fmx/MHhJE+xGOklJj0hoHitNhw0kXslTSjKiw7B7n0F5+oWL0tBVt3wtF
OUrNueuQ/X4PertrK8FGOodRdsgs5b6q8i0R3yrV7ne4a9QWpyeyJYhNBS+uTg1vRL8bLP8jb1nL
/kUDMZBcRjlE2U8qZfycKv2lTIRolXxk6i5WlN2Qp5c5HEhwF9RS0F0mY/HVuQAfZ7D2wNvm9CDM
Why6NmVnMBC82v0rFMSncAQYA8cxDvOYt2Bo/gN0GADEcCxow07CNWnb6mPV51fzj0mjJr8lZvVR
OR+5hLVqOdQm06x9GITYjOWJaXSK3SLl4MYgJTjZZU71klM94lQniFWkM/NVM6kfUB3ufTXee9O6
kckI4fTCcvyaUhhkY4N8P/aYxsy2HJTs6Uzl/JVeil6ck1a7ICYIJjm+fi145VkekeymEIwLdWBm
hE3CRPhof4d2f9PU5DH/hot0W3+Pv/tRXBYVugdWJqUdrpYd3QC2y8HwL+eYAtdPki2CG4Cg9ywq
Tq05nL6U32KjD7XxfT5mP4Hu6EO9h1rDMcXCVmsNp2RjO1hqYJNrguZyRODPWFLTiS3thKv7hWNH
iCunklVj5k4GkglhunuSAiRMTpnY6XXiool0Zb//6kcWungeBfvwAOxTz9o1T6hFcyizhTjiF+E7
u4NNUMrCZdwToYJqywUUb/wOgVKqrNBo4fykE5iBhc8bBfhL/BfACGYbo1TdsnP7I/8rY+uuzoIF
o7TPtgj1OdwjArg1aXqTeW+2VlwhnW2zJIOpU+KBiC0oUyO9fSuCMCUMQ2cgsu8j+dY1w01E6W2M
UIz+ZKFfM0alsiYFMoxe0JCGZPpiXwCSt2LL9HPkJc3NP+xGrmWDWTd3R0GGYwrOMvthk8Up1PDZ
zO3LjpYXWyhtwZSAKLEsu7eoid8oxYZ/kDzo8/MC1Xkhecqwa2zE0F5KxGtHT3bKrqYqPmkgspD2
bZUg/WCpUmUWkybbli2LJvHjvsbBitEBISMx19VJ/ZhUkq5xMcUXw9DOoTKeDS4AXO8HS+FNhFCs
avWFH8pRaMKxUm7xF8nhMUJVlHLyFg5WAexbmB98FJySt/ISJC1iULJu0ijxZgK8aG/JFjkWsNfT
N+N3s2AF/wf3W+mWr+hJeR722bux4MLD/qv9qyFczC/Vl5cfg7Xv82PwFaI2zrlbpkPKpm4G09IK
1+C3F0PqIfDzNDsDR595+RizXrro/zhWnvEffMeEXlagjIYkCVaL4gqfsuFnlYX1ErstHtVU5LxP
JEphlWak5/TWh9yOeyBCV5motrmCXToOPPrAX6omyNbkBtvwpBSgtASx6P2FWvEjTnK/ZEkhVvjO
6EB2+WX9jeLfDoIvm7FbwktW2VdL+wNw0knBZLPwyi8mTEx9Ts4AaVgbvBcfHDAF+6u8uhQUkHwg
BmFk6vxDU0CSYsb6MUa6E6WfetY5mUYYDXIKetSeQWMXpHSLPZCXs6KmD5MeKh2vrMIvHxoHgafl
P+UEkoHBqPg/WOeSUgZgZaLZbTudxcjZNod7mlqEj17UhgUQJ4jd2XjfMy5piczKEshSfzJ46WWo
LJHNDNWXbgocrxK0mwWZxsLkj5n/BHIRLBSJx8vNqN4FSfSh8gjT5E4rf9Vq9SIjSwYuUkUZuZ5o
/he88jqmY2xQH19pnT6rVbxWEL16dmnr5fK1VHmwxCXr2RU1vR7wDARhHgYtCc9kOiOS2m82bwMh
fPElJ5Nv/04sHKYfctY/aI0fZjnfbc5gAoeuTAs+Jt56+FWhds7au0yK7ToNQWrJm5IoYCbtNeEr
oypvir0ybai2Afpo5zccTCr5RwoXKJGhJFuskOjyQrvr8zsCasQC845hqPmOfvk4kNio2s3J7lG3
aQTpraWbzItbc0c1KTFfKHJLT9CJoQL2xlpliu7YBt6+kmlhWrvZGN/xROLxirrCW9sK50V+CXd/
Bl3Qb/MgeWdtlt31+yOOOdqwXo/fA+PpzwmDZSifo6bfbL+SYngl29IPOqCWhNzZ3E3yaS/TuR3a
33aTBu3aXL+INBls+Ui0ENbrG5pv9NXpPfeyj7CH9b7xxpvd8mBkdhhgnXU4kxTYQkyyNvPtauLN
q2gGZF9b64PCNd1W2dlSkNGTOhCEj0nuriaRTGosXwkEdWbGPUtaX8ckuqogCTM92usxLys+E+K8
RuaUT7x6GPunrAUewqmMJYo0JjVGKk67wMhT5qswCp9TwEHUxAY49WtSlZq+2mU0SPTAc31bB/s6
gW8Q8hoIXbtI4rfR5Hu0S6gKNRwMFckW0OqUvRbtZUBxMOGOi2YcyWOekAMV8EJLGNxqox3zGhY0
WlMoSngXEZdvKk+/aUKAek2QynOgSiq6dY0nlgGwBHHaWw5bhjLo33B4IiE8L1P5WslQ3qLG6enL
0WvQpk7ArPAydahYBug/FvQfrVPdRuqP28HZAiaF0j6bGu6iaY+fMp4+tdtso590eKISb8zGXXNo
j9GKdaTWDuaCIjjnvt2TJu1zsfpzeauqGnIPOl0QOvOaYqJa3Imr2n5tGDN5TI41okdTRf8I2FYR
R5OjENQnmLHzflCQ1I8Y2BvDxf1oUs9aGrQpKEAtdGQRNAcDfQtIY66NMul2uEsdOGePhfBf4aqc
RaYx8zCy4qEW45DX9D+I7w4db9fG+8VNzCSrYZKFr8XF33PaMqCmCKdMPWFcRi15WUZooLa0W5i1
Tho9D2cuN8j8qsruPEjdY6ytRz1ID5kJeYrWjRaVHSkAnOOKoHXFAzvTYizYA+vMOqjlyKbuJZlw
bDXkE0Sd/qm720pWJl70KI99JVMPk4UwgJwrRclOWUdIGimd9lY/huW1NO4Js2w73OIB9P90njcd
3/AShhejD2CN9Cy8HMDMZLU1E6RAZmmGtMe3ux8gfWZIw00skUmTHBKGK4q06y2wDg4asYX2eKEf
iWd3kkB+gCppGUkW8w8x4lSkPk3VjxHbO+Ft115iHx0GusXGlVC5uJEetUmGCghvI81fRk34/EDA
udScgvOwheLYCkLJ7IKbBNJCThufHNcvrNY+cz4AfW4b/1RiJvEz4Ef1b03/F/6oqEbTKD7rM8xa
+zVsGb/jT077smrfiYxomUqWFilJUHRLquxO4TmsZ3fE6zod4pb3uuoJS2Cd7Gjkj9VLiHiJ3KBk
hJTWgDpgLDM6NLC7BM3dzNXD47GrGbggp/Y7MIxxlvuqvfijsIkSGP3kOgBqlXyeAAdxVpPGYJQq
d5hhFg0lYMDlZAHc1e0FLRrhssWfDWUrT3B1+/Kp6OELW8q7pNsflnhfbH1LjfpaVOOrbrSvyfqy
qMT0iSAdhuxwq2yHnoAIVP5PDB3DlyhQiSYjAmJBKNJcj+oE8/IgYdK32O8Vz1LjVSfMKzcGV2bZ
RAhXyGZuPBIQim8gT7fQqato7Bsg10up/WHzfBqV5mpCd8tV7Vbl9X1CjJhzASklzRd5xTXHJ2Ay
BSRjO78QtcZkKS3agt7WPOurOBuj4gSpQmkRjh8ZEalDoe8y0mlmlBZd8WrEsjcLRLy8XiMz4njq
Tga7Mh3lgNWTAANIRQOkUky/BEL/Eb1iRlRyxtC/1XAujPuw0Qlzyg4ac3/RsTkQsVOVfhnCoiZZ
Io86+i76ospiKnmXTdwwbbW3os3w7pVt7aZy66Mv2bwTxptNsksno7AqVQeOApEQYvw1I6MJQXuT
lcboq7xBFkgwDRS/9Cl5Dr+stLubdv3IwvlOSJtMniRC9T/T+ktRgMsoh3DZY97CNTpEhCggM5Vt
moD2ZAyoZUTDrzAOcUR2nVmy8O5JmlV3FkFw1gsxlWNvVPOlRQ2FTIcLb8aizJ82wtdbmWqicQNu
wSi3gYIcZfoub4JJiemLyke3POVMv6zFT5XJJHLYYkIpGXd4/BjxvMt66wGaCzIA9ZJbRgTuCbxX
M7+f5jY9ElR+0rsij27Est6KNLphtHNULYdBOxPxlVwLnFQ61peYeRlAsUJ7TdnEvPNHrd+lkqTW
skdQeynFv3LwZOkLMhQ5GFQE3TlTdutaOyhJeoCF2cbX0qJr27SB2s4XXVbpvS0/+pUMlisdl+5f
dZA3RH4z7svmawHkBF4e/f8RBDoEeVfo1g4MQLJ5bo7tBkOtAWWurZsgB58oVjX4QgVxDQm2gWo6
RhTzdkEAMRm+WbzcEtmV7OxSpctta0vMjEZcacLTCgiAPtjp2haeIKGQoekiOvVUin9bZJ6M2De+
TGRfMhKx59nXJmCl3LBoOX3pSy5WX2YCSo2qTLROiL6RMBGrLsFot9Vj1a1ubd5zccC5tnd3eV3d
ZZSgKbgcfIttMTKJxmCoMvUxyL+MJHIt2eznCK5TVDswxZRfKgj3jC9p32uxm9TKjrf/ma14mVVH
Sff8U6sk3sKTmU7O2KKzFdRJAJ+77rUAyRhQx9qyYIC9BuHfCnG9EbnNbKO2uWWWo0kTurWDXCes
ByqCP/4Cc2DaLmFYRV8VX4ciBkQ0jp+KQKvA7uqrlT+0ud/FHTnd1xYEbq/wLfBM+3Zjd6nHERl1
g4wapf9pYjiSFfuc6SUgiwOlY4INqA0JBnuU9AjgaBcuP5PLT+Py6+v5BLAhIlvIcHR6fViGrrEQ
NIfNGb0rUc+kFC/ndp8qynW2xKEyGQiC7i3s6sHywKm1f0qW7kyFveZ2dv9fH196NIZR/69CGpYe
CtJYbbIkZZFcpnSlsKA/a4k5UAf0JEvimQitOXRZwMUgfTtHJotoorYpbBJ/JPnI7B/mW78KiL7D
IcHMETZdoKIWKNUZMVcXFBtynvXYFBF+gl0W3SV8q4p4FyCSBgFa7ZZAzhor2YcKrrdwn+N6aXLV
xYiPW4/oi5kbC75BOLslz8pwZj/w1srDq2o+SRmncadzlGaiITdeP60gyS91TJwW0e4q60EV4TxZ
y+H6Xde4LZEBNAd4aTDmQQ8D/epY/89pxZrCcDJYUgmFB/qyvUzvWHSSr0XzecjSCxrES8NVSSw6
5/uZ6FpAprsylt1tTxSB6FT5Gpvc79A2hgQowKNUO2q7RdsyXtoK4k1zjL+ba7WUL3hej1/BnOm3
OUyvBLx0/UemY13DlhryHqfYI0kDNJUgZQSf9t8yIzx+uoeYPQtEzqNubA+HCUoyZqmiDGhBqDQl
Im9RBuItKkf+idd54XXWU683O/JDI28YUy9h1KkrkSdR4nbNHzmhXZ8Vd1YGt9hoVythBCgnE1c2
gf9DN5lH9XjMIJOzHUUXOFJglKwKiDw7TnA6O79FXSPJeN5VAKmAiWhfTE7zEYG+rLB1AzihnxT+
t+NgEoq8NxgjUjFRnIZad1hbktGsjAl+Qa4BjgJI5CtfGalpFeSZOSKqho+y4KPEax3rfNeuHU+D
UgPILE4wqI5zIiMwLJmDQG1gdZ7ieo935MCJxhumX13Pg3qfjRnOMJpog8KAy7MfySFKTValjTtF
uwT6AoGEi7guurOIezOR29MGCuEwZtPyeFzkIXl2uF5A6kPf2s8DcGEDI8yIsZDtPq0sq/EUwxA+
Dc+iAo6aT0sa/A7XJ3tFkEWR7MBaY7smA/KIG5lgCRReyYkYzn1q/10LcZrM5pRgqoDrr/Q7QKSY
06t77M3qS07eRtsAFiCg/PBdmJEIYFmYD7P6Xif8Lrl6gLOHRBJBpbE3UzitrNS1BpQc4wOZOobi
DGv5MDPwIrLGClkcL8oumqZLt3qleUlLNKZpgnj8oLTauSOXRfJKo/Ln2gHrgMtlN/KnlSz9LB7G
lTNvNTMkZgIjuQlFOyLkoNOH3UeYZQxEfIUsY3X40ISNzjYJeo5UX0t+6SavvWYC3kbMfgKCI28c
viH3Rvrtxg0PWcOijrtAa7bPg09L34cgzxZynWaoJ9vxOZdpUACzZ7ZRoiSYppaXIsJ4Jpi/MUPj
UWI6qt2bkTwSjD4T6VTdIQI1U1AbKslFXcu9Sdf4/4lbFNbuYNMk52awMNvDg+9+DYh5GBqjJIsh
/cH/dGKvSUjjloBqjJov4XTRpk+VY1JBmab2IDuZqVcJ2O+uuQF1Q7xUP5MrUMy1/7BS0zUK/BFM
ioaY5Aesc5teQcSfVbItE9RdHf9uUlBwKHO22RLhPvKZPT1z/Oimiu5OGy2p0m4CMy0pHwncXIM4
jyX9zNUP3igf8chum43ozEZqpvfJylCP1TjytH5vvQzaxlj9h9T7pDKFiufXnBqXfO1flTzvVFsN
aHkDjkKk1Nq+TkMWWsaXLvHvrxSXbZ6JpdCNx1OZDGfBHnRV5v+CU+VDnU97koD9sP5ndpnTEy1Q
1+sjUgD54rnbQIIou8ijbylYnDUEsl5hdlithy7E2TZQYIKfIhZKIRbKIBZqfbOAoP7gQfDSTcQc
2R4KBa8HATDZGEV1tlcT+7kRzjkbUZCObJ3CMIROrPh5OiLZ2tHeNEN52aJrCi26rJp1HiPfKrGv
ARRR2HuTSn5CKcRA8NqSSmcZ0gZjfoTsTzBq2HhQWsxZrcYJv9e5qvPoCWVWLf16+DZSKq5++C/d
tlc/F1yCS9ofLF4SqTH2IZLkXEfyoSC1YvBhATiazV8RFi1Dy05KhTc4wfqzRZo3D1lGUryk+Nc4
A7GbIcFLQQHJ6mMhAclIUCOwsRrILFfGyTPJe48RoFkZOivpNhAhagItHHLXUIx9pzIxBfEuszjl
S/Cfzgyfm4AFGs6uzadnruMNyUL4kRAl+QFZOm8wP9ieUfmY8l5wrNYaOVs2+u6lOYT1zqKCgQbO
toml0uLJAnSCzF8tryleGCgKHFEVNoLpKPMiGnTZ4pTz314/6FKDQA7AIoOKXsa3l7z/N6Wz/1g5
B1TBKQxdZmIWrs/zjixXGyi8xXJDwtHXYDKYOjJEMBmMLEUsptTrsQ3JHfCPmt1+Aiv7kv9VVfS5
5uIruypHE49eAzF2tSkOwJj9EOuPWlKuI5PCxILGaJ2y9s9ao2K+3uSxcEr0BDFNH9uQU8l2I5Z3
ZkyQtXSf2/oVogxRTZk1jPTSZ/21ErVgITwaflUE2NrFgKyLiJj0zfo9xi2ucVwC5tmGA2/Vb0X5
t+p+ZQx6Q0onmdJpgCqdEfk18DOauf4ytT2Sc9H2X7btlMTZxWdJmR0VO3RtTJ+1us/64W1I8s8y
nZi7eiiAoS2fw4IUBGJykLSllluI/TT/tmpKNOKKGmT6Ousopfg5xczfyGyzaLHbeyU3O3mYUU7Y
D6uBL/x79SsYjgYlY6w++kNEZG/Vyudd+RFPZEtChqNBjpb4soI+6vP4hPdge2751yRbzA+j0Oc3
YrX3RrP+ruwOA8m+9c9vSeRn5t3neK33M8t78aXWVDgyIKXy1ZTTsxs0aN3rneHljYPdmSOclvpC
fDuiufWhlOG+Rha3SoRYIo1qtF8TxPMGsyyEIswIYH7gR8bHWaYkGogLV/JTcRTSdLIxD8wQzpqN
pQQQUkUAzh7ISbcYUtBrdma7uvaznSoPmrVXxKVnLDnJNK4poGPJlhsrFHh95/5h6z2+6f18qUgL
6sg/kFL5quxC/V8FLbQKze2QuApzvWUFJBgiOzhrVcjIhhQ9OhYMGVrX4aL5OgR4Ezr0xuxkSZN9
rHH9MedO/AwFItY3RS9ujEWui9rARuqdqBx3pgV3h7UcqCU7aA9zZzl2cGIem6l/7BDRfcN02GR6
JQdMqK+FWBy5nU8F+hbGXlL4Gefxm2g5MtLvMIm/WeurX2OtHMRvxa9000F/uIs10yPlDc8OyZSo
n34Lp7nYrF3HDGjpTmf/J/FzzqMvpa+PNZTEaRp84sfgzfMrddiH2UHe19cZ6MlaMXTW0dZrbr6k
F8bs+A5RvVsIymJSnU9dfmv7eQd65VjzM+sQuQmBjtiUT2P8jwg61Hepm/ptwGr02EmQKc5oDY49
KpDk2OP2n0LV1+FT1q3iC30FLNH7U0+yMqLLwXvkuxiCUTLqp4VechbJ6SEoTPA33lRFvsYtcJdm
Akurnq1k3q1G66jdz/CvGliXUFVYeHP6gWkBT79ToAKo+SGumyNsmmOfc2Tva5Bhpdodc5BhOdB/
CGHsVnvxHhGFFUZ7A95dgyZdkvYNDtw+DF0jMsio4APGDf2WGWrQKuP7V0psbvY+H2EaHTvOBEtQ
63AejHwNYYiu75VlGAr4qu3slFARg2lvAJVBY4yoidOIkXY2HA2ajBTv5tT394z02oKs++YNLTs4
jUuH0CkjentGDcUSJPyhsHKedgb9LYjISWM2THU6gWtgPdagV98E4LnkL1YcSDfy5MIR5iBKTQjF
/SVkfjjL5KauxwCK67tkje/Vz8WXfbKVmHblbglsVzBMXBe3y3WX3heeru2OJYUDOotG+zbXgIik
k03JFNNVNfStGwORTfoh+TlE0XvuTR19yWK4Gr86SWYnksC1saZdGQttZUqlxdf2EnG5TYcvBh5R
GuPAB2pnFjuRciyO2AvYDM4GOoswQcvjaF+ZSdAdC+eOCPTIZGh0pTktuCYaBO3jzPYNWry643sF
rae9DzoqwVF1fqBEJxuTrUjnbEJ+lPFZ18EfQwtiV8E4Cretb5GCpnM9CMv27Mw6ky2ZRRezqc9q
QZ5fonulbbho+YyNeZoU8Lb4+TORrcCWxNcA5cm0WW1nyn+KYKKZIdwWn4LVSjjIr0n5IZ+kIxsn
kY8HgX6q12hDmJiRRJL94/IJUqm4NlWDroRaBvZ1ue7CYGQCzU4UZAf+ivg8ElS9GZ2skGS64ieU
x8ugsZ73xj0XHK7CmccClIivCYbjPHQRD11NG6a3dLQhDlJpRbL51YQQlJC5l8jcp0gc8FUQb9Ic
ZqBnLdkCIoZxx3egQ24JDuqRPvbIY8dze4Nn3KwgpMJ7MoRXMjCyPHlpv5RzXkU37VeW9idNTCeY
aye11k5N9E9LFtDMymlSCE4Altgy8gtxLKOFk9MCfVX1JIjjYRZPktYbEUOiwSh75g6IMa/R5+Gv
KtzJ4tKzed81kArRgYR3da35O4rTir9eYcyFuuOSMGaEShBwG8U9JBIEXiFr52mf2e3bdNQeXaXt
hnpwdBvHR5ichOdFCjfgMvm6mfgWJux0GPeo8riBgaseTLbhJXlWEQGaAwGaCluJCX16QX8qtvEb
HwgTvWbPcd9r7NPY7rI2lJXIkW8jAaJTf+oT9bnYTro2/FasQhf91ixQR+uFUUJ5WSDhCABwtmfm
5VlV4Cwzu0ekvxbhpVmRMJ5Ka08syI6/AXpJqIoXE0p8zQ2gm51fApT/Rmh7kKrWZxnoR4RKLJXh
1xoXgokWY7vDgLrzuhBNU5MGjP+bIQ8GarWFHJJeEmL4yIpXB18Uy5a7kTd+00Y+caRnGe4jRMQ6
084imS5gLbAmwGrBwZz6Rlmws0Bo3KSeVq6e/ao7wtQn/TCy5kxtkzInvURhfeGDu8jNhz3Op4Ru
pCbWloFuTSJBR4NOGNBQ33VfbYsvbP6fqZF8xtazlbTbj/hPTfC61KLKXs4Fa4Q8f8e2u8AxMCx2
yESB6NLpaKrfUWTfzdrw1/7LyNZ73Jf3zSMvt9J1WfOrZjUBnxKiz2JN0Gbll7xglmvfbXxUi3RD
uXir0tlJWKhNQrui5EdZK7kYu4wci1ipobsHXw/oyIxYYKrBtJhBbupByEKTYF5Om9qrOAh6U3W6
LH/0BuGrS3wwq+VGvOu1D+dgRWfa3ok/8jEeJTzG+d0QxlWFOKe01tlIDkyFMjgEOiqVvB0CuZWR
PkHK40KPumrXN19Szbak/ynRLxKvYecA0lmLDFh7B0RBxbK4AF3cVYo9ZncdA3+kSqTNRPlermhH
pviyJYWZfPoLfBtaLMJM23WzyA+nVuIdbclJMhDdVhoa1L2pvtcw+CWleppoxLGh3qMVnebouOFu
lZjlHjIJfFACkJYM8IHtZv9vWhEQjsoxXysG+Mh3CL7Nwx+bHw79LdSUn6wKanaknALemBi4c8iD
q64R+hkZa1MpzDOl0KnIPsc9LSwJsi3uCIuv3h5oigAKKwhCVXGZhvCSrdpFlQjToJ5vkuYy9+F5
TFHWVqcf0ldCJ2usnzECrnCAKp8CMpZGF2SLq+bOOlD0Cem0MKOy1vmEtspgkMsy0E7KO5Oukb06
HZ45tK8kizHMd2+qxU7Ho32fxWkUw4WIy6Bmz53UVzlkq8CLD3SaP0vmy2aM32lEWhBLnpas92T9
wBg9GZ+VWTO4ju9hkm3ZgNsQ9dki9UFmeBpHiGAMPeDCHEW+2UUJ7uH7R/rPkesX7ViVUYwP+Vts
2m9VUr/HrOO4eeEDAgGzx/ehjN4H69yjQIeKCK+fsowdN60tBxRwgZolW1xv4FOvrx8GHWCFvk3B
PmpxAKm6eSHXj5TCyF/YUfSY7kbquWz/kcnfCrHEmXgJUv3wOkKnRuGpduFB5YpTJpMw0r2wD5JN
gifAl227OEhE+Cxc3djhwsapIISSt3ecCpyKtNdGA7EXqokVPVcd+nT9NinfgL1OBEDSs9b+YNtB
ftnrq3RS455PsWVYee/D2Nt/MTF8FH38jNLlGaPa57l4asV0w+mpFvsyfq/a3NkovNBestV2h+KU
1sjN+X3M+veYa7u2bTzi2/fs0xyyCboE2gnSwdwI72MtPYqPDrVZg6usnmwnpqVfmSabOo1XU/l6
bp+s/KjQI0U4xVmQhaXk2zIb5FPCPZRVOHIN81xbPCojFwSRK+h6rqQ0XnuA0Wb9J7oamolwrjsR
u3SiOsSwjC0QbHT6tnWVupactTw+h8j5akPzRTxx0iF41KrDMv+E893yONpK9FoaNNCa7A0HHT3y
lCqPas2ZgJIb+VMop7XARlmX97Qt75ZmYaVnRBVTKjvmPLwVm1oHB35FcHnziGCilMl4la/dlifL
ZCtDkWoJGW1/cisFgGwbq/nPtdaftf0/ms5rN1K126JPhEQOt0AFiqKi7XL7Brnd2+Scefp/cKRz
4a0tdbdlU/CxwpxjzjCe48SEn1r9UdCCZOM76lQylXIiBPto2S09r2dSA5rQqYi3g0zptREAsQHl
BIbDkoWosqdNlGXc0lXqEc3lmdj8lEEkLzDxOTEMSEbIwPrWTdjkKnBBllDwGzZdE1YRE5HgzKoL
JEzfgdAUTqkK5gETprQwJ81yr6XImeVbnpJPD1qESkgT7BFupPRFIAd1uOSKwNC7Rxur/ooTnHwP
RZl8rUghryB3ttAvFNI1KXGQrP9mwPBLwx7+lvbyXROaRywIj2Vpnh0tSru6UpLvFrrX3hg+woh6
qqxxo5/r6b9YDwgywYM2e5wLJh0SIUMVK5Oa1VrZVUdowANi+8SU7KjTeE7CfZIiLdDF3YBbOop4
J9xCxPsaoMRBZyus1cdyqI68ockB28I4LZSGKTjjP9Va+YYSooY5NUrGEx9foIdfYnwMq5k4Yyjj
YMxuySntnzFOpTIGQ5Z396JV7xucCnxYa8hExC1XM4wCo3LNLLykyb5LbzMSB1gpIcAa7eaR6wCc
w8RWWNTvmR5fV6W+AEdri9UNRwy9rCMMNuYTG/McEmBXRrt5aHdMpueiYZWU7hOFZPa1Y86qYCKN
DlWGLrNccA0qB5YjnQUyC2chhSbss4skiBfEt5ydoAzx4U9ciTrnEnIlWNPESbnr8D+bMScPK8jU
mW1hPhfkpsdcnxjDZV6E9wKLN8VWeA7fuqqC2bAeqV8OncKWww/5MX60HXOJ/v0HS9fS+/Odt4nD
MWMXMShD/VhOCDJt+SqD8BP7NOgB2aHupKkSAgCyw4xKiQZNsnQ6jTRAERAkoc2ORK2AhMDrTKlD
gxZw/tLE1Etx0KhCoN2FnBrTlOGryteamPYsrXYGeiWT6V252kk0X/WeASPmTOSahV7eTVYYIe44
NHF1PdtE1eEFEHibE8eAkUQgln76IVSrbGffaujxIU6Ui0zhpyWIAgyZrzWorIzg4+wa/9T7EK+X
ls37eoUBbLyqnM+jWtjAoDrHpi9h0+8F3uba08paRr/Jrds4wPKbHZ2iryyqeGz2YVrj38jOZX63
6uoZ9dqjKmdHitdHHXI5O98kvx7/hnprX9FEGa9FwUP3yhoIW8fbqz2Ju3EkebxImJhouNn706q4
i5bzPvBSCUpztdCjVuTmEEBnm/ltJdFhbNCKhQhjARAmIAZCWI54JknTOmWDdEqwboasNva9hSY2
lQMmb0FOwIBsRUGjPCPum3AlHi5sSL/csNAOFISuAgCfusZkeCFD7SjCAx4pDKIWD5uAN7HYzgr9
KMYEfmObQM5cabOv1LGzkgKB2ooX6LZxiQaH6Rr489VdQ6jUnYlM1C/m4WEhGTEW3PE5FB0h9Wsc
Tia2hH4Oym1chMa1S/MteeQi0zguCEtp3qgE9duC1qsvlHuL1stEuhbfZJnBefdWCeYTjMWS1xfB
Kh9LGd8JCbwOdFZLdZZcUw7k3eiF8Z0qNiUnJzFx2AxsH+rcnZ8xMWoeRLqptLXz37nJz/FM2Oni
aDWMPcyQcAFWPD9pJmBYNLxIQ50MiS/Gvk9gKJ/ZPiT4PiLNoKNYLaMa1XvN+zuJOq9lsSCsDIqZ
tqDn7vFsx1UCADgCwSd4GckviIxpH8XhnUvs1Lq5w19sjpCeImBvKuguNvY6A+eoJzEAeWobUWQV
pMutGoNA9slt5cxIdBSy0GS/EelomfgzhQ8l4SSJMx7V9NTFkic7s5kGuVbumki7DdM38SNkz0u3
OvmGwZdpN0ySREKedVo6EI5C6irCXSIxzqAiXMSdDHMS9aPmTiLp4KMFCuNQrj2UJyxz54WE3IyH
dRsDRL8G4FVQjWcdUYB2LhP9yO4EnvdiNkfCqg7Z5vIGbLBdwnxU9/JdOHZVc5yFr3KRXFC4McMs
YyufP9KzxmpQT17RLLvm14RspxgXqJTRbmixFGX5JjS6mniVCmqDBdIITTSz+EaG+jS9C6S2aRsE
qMcD+Bl984/cblw441DsldpFuaIavqAWRWTk67pIPsaChnHKhqssatehzm/txBQB9TOSTFYc6CV7
A1EA1a/K10zF3c5kJlJu1y3mJGbAizcINMqFzgnFDlFKjhtJ2CqiA1T5faRwnzsKrbdQOTpYCJYx
JkFS2rPnN24ZRUFCm1wBI2cULe/N3H/wRnlpEWEmVMFtV77WVvuIlelNwj2xz9Y1kAjxZXQMaWL1
61tD0lGM+a3wcyDhAiPAlgM33hRgfjy+CWZ46LfIGh1IlwEXhLBoplkHM80cGN3HD+wa1IJwtSh6
oWEKJCArRNcCr87q7CTghhpLUgxuBXrKGbUo0SbMd1quKQgbOrl8AQ7Jfa2ivAu12p5Oovq54ekM
pH2N0xL5W/0ITboT5gvXQqzPsOaRj5J3K1xRQeylgf5EmB9sDKxovZv38szu+R5Xxr1Q64ecLY9U
/RWm0qf5fAgs90ZMING0IRjg9IoPxs53uAc3YbUuhdIFVr0Z9hQX9RrOfuu8JHABa/52j98jR140
4S8Q1NLLCDpbCsaxqffV1gIPGfw5Sz5WF+S3XMFuPjNOIkBBg14XL3vzQe0pGfPxjpAEH14cmA+o
W+z+WinElVpCD7JcC+JlD4ZHTs+1QfjwGAzWwrj1VVSxy45zl8b1gyYoZQTVMLfl9nxCr7oYpnxB
jKJY41k00+vC1E4dPkUx+TT+KNYHIxRkguGeyPCzJVTnTpF9bZOgaofqxSyyDa8mgD638bdGjJqe
TL3sU4z3AC5yfOwr6WvAF3Ie78GGGTWj4X6Kpb4na4cYTdOxCGWDMYKeohLZ8VBA1L03nciA92uM
sStF5AiKIafCQ0xZQckRmTIYyRV+wFU9mQKAVFaEFetBk69RQFRZ0UV/dMB8WRJFCYuQpUAbSGir
NJOVQFyDqe5X7MbQA4jBumY0X8URQnExG2fkZ05hpV6YIZrBytnS7W1S6A+kx9yrKUTTiXp7ZX6g
GaQf0Q/NWMUkhNwIN8MAOXC0sPCprivIx5z9E7OmPjmWanpU+JqALc1uNiZH+Xebb8doVjMkkyi8
pi6QDBRGGrOqiEwZwP4GrOpxEry5RZCtFkfUi6QvWRPA7FI+CDLL6v7VOWy/IAhHSkbwdnjRLYZl
ZBC2eILFgPGfnUcUpuInaOvgLWV1nzcfrGtM69kv3TNGYFZW4Z2MhWk+tC9EH2tU2/+xv6r+jWVG
fE3nT+ria0gIFb4MmWhN3gUw0Hy4oL5ljykmPSZGowhFlzHMtk+FJGjr0C0sbp4a2iu29TAxd2OB
apd98YZ/qCt1V+zYWikrc7bJ2KW4CVd1gPNHLhJxoOwoFaNgnIFXhBS5bVLabGKqw0AwiKyxzOar
TLmykCqWdAPDiuCd8EnV5pUYm7+cDN2UubRx+1CK9jo6hCJ5W3jRiDKYbhJLcTJk7JXSbPWitT4F
2hOVPTxYxpEZ4RLcmuTH1JCjV0NAloNxk2l/QYIJy4VBZxMvg5Np/xYrWI9ulyOqKLE5JdjKWiOE
6sookw1rN+gHi1DvXCEgM6G6xZChI/TEuNAUmVsSyzdx98pV7SVL6kVgYbqVQax8nL4tUUB91TmV
sl4EOG3aNTKnW5mIDyH9GjF9qFj6AXd6GusC7Sf5VjG4JAMiqoGPMJQDZY6Zv3JV5RqQGEcZARni
zkRipagWfavmTPdRR4yZO7NM2qesM1p5sR/3W5WCUCFZIfUkcCcy+VkJ2WfLTM0XMmTjxagLjjj+
1C6+nGrX4TcWgOSTFeUwFbC6gz7wm0zLgX05htZ6sqW2drDPsVe3rbdWKRnnJufkZT766GQlP2uC
dlbumAjqV1NNXGluL0nGLl3dItrAgy71MZEoZDRnk40kyRtqeBPUfYtvOCHU1XS2EmC2/m1bLV7l
MIK+cIfr2VEsjEOe1Yy4GWK+xwAgWwCQHM/G6OXvg3+saCwNoJZwNd47c3oCxLCtvvXD3XHt9Iub
UkA3OGbSDXI/AzqeJjZmRtZ6DYKnlh9pNFCZkv8u4CJKYzNQnjE7sJLQ5GL49rFeN57VbwQBKvyc
jcnEw9PKp5aVJ8NJQz6AcQDyQpjYvLJ2S9EZEAA4yuTBFW/MyAkdrVJOCNkI4mRhSB0dkm68plPG
onW5GbF5m6LkLtzaMbtQgwf5u/VHUJ5GntvDX0S/8PBlkzlyMtwsz7iBnAswFHHcDGczC1C1Mdo2
UJxonklRrht2GKXQC3Iv6sNjR8QCmv1Vn49yVjpt3NvYvskRvAPQ7tAjJ5UbGTjKC08TNPho/7a3
vGhcOrRI2R6w8Ux4QoOss/4UD63yEA/lpwBDX+YxlZpPZps5mtCSkVb0QaLtcc5m2iQCOCauW0Vo
ONyKgJKXAS0kBFleWNQQtMB2p8NBNpewVUWuIfi6Enxdxlh6GQE48CqKEaKnCajPSN9PxrKPaxSs
BKJ70Pl84DUR5gm2lwtQ/y32dEIG1bUZnj5grrHmjdNTJjF9IPeBuf6WikZFue0USyyq8VkZcc4o
xX385G2Odo40L6NxdSwVmv1Zgh02KfowPmEX0kBrbQBf2c5T7aAeGO6iUNL4vimiQYCg6VKj5ERt
2oMR7B9csHE2mdCJT5hSrOWRjzK5V4XXzK+a6o+kSZHMmL7FAKcZOn9hfBNl04mEBd7HXKjS1Z6a
xAd71wP8AwcBLUWq5+jwXaVGED0MxwiTpQmPY5bh97mlwhvrErTxoyfsWiKSMQ0asqvUwnLSQgqi
SKERz2hiC+BtaxCXuFzdEhJlBolSZk0yNbTs5ML00iVfu4M0M0lKKpogKAyQj2IqxQ99J92w93uk
peHCI+nZlWXv4x9wjUMlmvsNcrPIG0wLPtrMMaVHPWW/L/gJ/RHvz5U5SElZKALZRjXhtrDgUcRz
6iXSoW0GOC58i6325RvouIwQKB27dSNg1Wyl9Tr1SpYvA2NatEj9MIPckU/8xZOB0ayoLwa3lvI5
tNOF/FAIYA+09njr2TkGBB4JpnyTrOIe3k1yBFKw8Z0fB4h19gqREp1eM8MXdtnfLJHswmJ6jr0L
GWOBjBFVoRqt+xC6d/lZLcn1U750bNFVMA2S51b4BYDRFnlMtThD8zMPzYSmz4C2hE59IQGu+Kc8
o1k45CCxwZggECFPAdQ4MwMqfsmLZ/0kioeKJUGKoYt/1WqXVFSu3a/Bu1rwZBUxdyITR3+qGZoj
lsY1NboIgq06ec/pP1DNuqbYvydy9k7ufdG92qn9iIzsvUm4A8LjnH6XtwSz2eaBHS5gHGhQHIFa
RV6lQ8jWnPF0MJlUm1Z3E3EYCdBe2KUbmCFxaxkDtXmpv9Z9xYxVF/pHqZUPc7TuswiKWBh2NOM3
FKEJh6QxWxeJYDdUKKy1WUjHi1e1mB4Xk1yw6SjYNYHmOS9TGqGhmIDpa8igPAUFrJzUe4uM4AHZ
bitRehUgPGpY5OXOmPaLUuwbcnon/bJVJCLsyqXrTsipKdZ8zD1g4vfLuyVWR62Wj7lbtljmeWOw
joAahp3L38+FZDewMO0a3336TBqWjzrQffw6krqPiqdg6MBHNZ5LOApCh4NANok8L+FDomVA9ZIg
P47/xFRNAk6ZTSmuh4MjtcuJxLaTXqJHcetg6WDKzY+FvD3lvZKHd1Uy33InbaMH8M9LzCSoneRz
9Qp3EnMXXcVYvLei8XRX/pCER56C7DVCyvQYdTmW2RHDCh/WpoUn83T6jEUYr21FoNrWgd/bznwA
wDXhh/b5yHwiP2XZUUE5pa9eDYuw1XF8e+mhh46oq8MD4EVOVlexwigKUv5wUtHtFxs+SfbNeoZY
QN6sekt5cQjDG0TOW5xllz45UGbkNHkwR04aBn02LyUZx7KVH6R6Rk7NMYl05mjpfydt2DGxz8cm
4BWJqWVXx+KdqILbVLkE+NqRKp9yQblrLsaeGoeIwm9JiEiMRU6hNBlahsFA9Qm6Udng5NnIBKhw
waZ9RuyccyRsPY70BVQz2VDJMPrz3si0s1UA0v51A51imCLBZwqAtgAPjLH4YkeB3JO3NLvC8izx
QJMqY0sCOQnFH42Y3HCJgxhXrLhgIhxP0O98GbNcESGovkYV+NxCO7ds5oY+PJuHL4P9LpjFmWJv
NlxdFd0Eau60IHWoMtZqiDS68rKkE2gO8IBurylEthGjqZeIz/KTNVX7OaK//5pxd1BD2TgNz1qX
sn2NL3q4I1r03Lce8IWHSakqqT8Zb2aJjRSwMsxfA+Xi2Bb7Ektj9pKTldRXBuqreDYbmL0hinfE
0KXU7V3pagoUXhH/tEiADSDmNMqDgR+R7T3DrvC3BggKvHYvbvrvBoD7W/5Oh3GS86Am83DwB3o8
JEirsZc4SEsJSAAH6EDATAJcTqQzwyQkGn/kh+YijbZA4OB/nztvI3rW4G82v2OE39Gcmt0knDFr
7Zf0SP1lq0hRdfEPIw93Evqz2K1+Q2fVHD7kR5jBlyPwbsW1n1Ocgvgh4JiRa87Ujay0mSwAnP7U
cWHeXNOGUcD0RLzEXiXScr+RQaFgV1TZ1psW23qmJ/Mw2ZtNvx2c0AC03ATWovg6C510tCXLOuF8
Pbe6dF4y8WwMyzlBZaJp/+J/a2IQ9UN7DDh5AOFc9x1+ILagPvnEe5HqfZqCGtba8GaVWE+hYxg+
CjsS3neaPnm8d3GVP3v9OPPJGBa3CcKxGhMBsz70Bb6UI4QAOyTTAqgxRstzJk/PNVTuakMIGYtZ
+s6q8EccsnTj+NG2er71xPsM/1YBVmDh+8Gdr88LJi+skWPL/GriccXX3IqvTm9egrHL++xSkRqC
U8ni0zQv5uPOI3FSssFrXr3qigY1eebXZXL2LZfAteXUZigwRnKOTMHDvofSGlaS3HG6btFcLMuX
mvTA+qD10SHl9mTWEOM1kPW7FiIKYhlStJzwLHfn0LwWbt8K/rKqwJ+mQCQASWuxxc9vMnJpYwpG
gu6Upr9Sp1PZdR9kTrgq1PQRtY2uYfIUMBoOzaFF8FKNsd2L0N8WY1/0Nr/NENuWgJMYbNOkiHyA
q49s7taI06GaVyfJPtfBG2A1szuhELBQ75PKyJS38A0iJ5buZFYj3p4bpRmBtnMQNvhsz2GQ8GgS
V/ULaXyshlNluFpWncNeIdwoRNuVunBkSGIcg2kAGByONHlMDPZYpu6kkmKi6rgM/Q0lGBDjAYhw
Q5KnvOtVNpyMpbsYq6hTpNIxG0Rvqtnhs56DpuMP03oehyJI7EnKLoOkX4CnTu3VsGiStcbO33Qp
f5MbalBGkAq58WPVkXDnCeTSLj12dm9FxD2yftZfeSa8tPCaltUhUyzfUX1JiVBwVnimtb3+11jR
H7H/iK36WKFSFTR0p2hm4+ow1+QRXNtpg2iRFIrk/UvWplMsNIiRQK5OQCJG9UT00ikjYmkgVaIn
VUIBD9OOu0jDhjkeYji9233Ssi8wqn4PpHdPqDQssLe5aMlAuJVGA3H0RBZMUV8HAdRRxO5HKxl0
5eTSRX6z25CWOQ428BSHSjOcrrDd4bXEmivqpyaTID3CBWzL/ak94QTcOK5HALj7xqDvT8HPi+ZD
0n3TOHKjnbM2GLArj1EDqAOt/y+JttOkMcSMvMrIPAP94Zh03jJM3ox5rsWswEQAvgg6NLh/+GeX
D+qAzxT9hbkOWN/ZWSKYqzA7m5idtYbld0skrfqmOLPSXNckuQw5tYCJsijCql/LTrII+AYYCKE5
Ydoc6+wcES92pM+I+GCY1K2T10kEbPFmWIzOE7zBAL6ho+zhK+KribA9K6wHtkeR/plTm/pj1hDz
FIFVMVSnTdd397l0QhhZwCgYZnnVkeObQA+ydIRmRCFv7Y2zrqpHqe2ObRgelu3Z4SxI8kBeAVls
AOmWNIKQTFRXfTDAgvz00tiO5sTq9HctzW69vlz8Pm+DBpFZSVlH7btZ+hRLPU+O+S6s3T5hgo+p
5/+tIWYgHEOSCyIcEYoZ+eMIsSNnGWgdEGiSjHAeaXfmqAwAoXe85ysEoHl4RUroK8y88Bb6HDuH
tb1HjL3GPvNbL1lZOMDiQWOKrH2wLUPHQI0PqTL2czdyVFEzIhphFC1d+71pNoeRO3Wp0RylL7PH
aYM6rpaO3DbHcW48kWnOpChezT6nqm+y1KLeIxSDtFFzVysSaaOrB3VpWD+sZP6wvMasL+sYiLXy
0BnjmUsSpHD6nGRQD9qN5+qWCtbF3H1YBZswGlBeeZD13YSrNt1VDGaj7I+Z8JH3+gf/bNaeg8BF
nmwtnB6zNd7NHSgCJH7MxtO2OUQiMkNxJwEsdUMnHvKrUSwBG/QV63HNxr99RIvogSIAKT9SU2u7
qUv2E6HDMBzbqLxA/nlqWBFbkW19XTnKgmau/C9q6n31gT6L4nLuEIx+f2kpNxRZJqWg+3Fk+OKv
REVXH0qNUJya/Sa7tZA/QbihoekkxMMklOI9lgzutdZH8acYt5hyhIJm2ypgeTiaaJ4bQKqxVLgi
tIR2oHriVnGnkyB3NpQjlCTlzV1OOUC1Dc041CuFX34JYUIILQty4YI96Mr+7zq7S/g0pPbc0bqw
LAHVVSKzMflbzHmbuoZPASs3ceo5fRdYKAvxE0L8u0VUga5ZT65shMMjoZtMdxNA8TmLXDn7ZNB8
WPmBO6Bw68QG2vcTrF2jiNf5KPg1k3KBEwv6isDYk1lFJXY7pWQKDcuLGKaZGCaMgK5bjZEXdgQB
jj4e1wAIh13igu9FwY052pAezbsu7OCyEumYR7hxk9GE6suwY6hIbCT+l1i4hXwdJiZU3rMseOHC
foI5Ck2WWIBkfBnGYylOIdzqSEG707GiG9SjWlu3sWr/JLxwWRfJF3aSia2mYuYaikymIwk19myp
2D0ySI6ZOPztFpNaN2X1zUWJZ7a8tKlVF6+O1vQgxLR/s4l2KjLwKFszUWuc5cbfPrbXGU0ubOCs
ZN6cR3c9T5yZEXNsq/U5a76LryTb9Z0jw4UF1os9pDMWJwNMhI/awhbU8QYRDT9TlNCWiD+s65MG
9Bhv6Vq/mzMxvnezP5tMLs8t0yiMBDgdJq496Qsl8lAx6OTCAWJChhNwhIjzJc84nW5lRl6XDkeQ
GIeqcYj3ONWC4cQju7sXBKeTmV7WLH7PwhYd7DtuToVQxrJ7ZfrLomsbZjsrBicnFXiqZ4fYL9eq
Pikc+E62nPzTNeyIqINnRbGTBDYIL78VRUBBt1VVoPDCDDwLTctbX9wr6ROO28FY/uGRyaqXlH4X
Btsd1Dj5BwFOKdOJRGEAjikl0V2tgEeBM5l8RqHFeYdbhwpXMUNbxt+qRjE6HqdvUWK/18Np1H/r
5K/IVirWI3CKmHyjfWbthuk49ao9CTRlAypsxMQ43m19esPPZ+ukWtciagey1gsanqvFrpo3yPSp
LtwjtNQLl0S8J8tNQUeIL7IvWRF2yKvL74F+ANcGuTTGl1Y2jqm+6uRPbURnyi4kqMw8J/Irw18N
93SdSi5bVrtd/ubQmtsYB0vB5PFFFwqCxzHH2kGaU/FS8GRlecbRH1KoJ/xVPU6YydpN/dccw/fu
x13TN8+BhTO/gJRq9qxd+ayy6E1tVodw07D9qkUm+FvUX3ysRBAtUB2fI3iNkDbTBKgjIeNLqptM
aCBZnENvswgpRRfdDkxpmSUPRErzq9fhEJwrVflRxfASgcWom8wrt7c1p0k1sJCkecJpVTpapTtJ
9KvVTI505BYD2mgnLacYTdCyTZHtRBp8dZhcMywDqPteHjbfE5luqxl9DAzEu+i3i0grmIu91aH0
Ik0xn0OCiman5D0R5j9y2+ySkx5+8HYBxncV2BYNaXWBdxtA5nVHS6J4I5fAMSv1P6EBfNzSl3Yb
a0tHMpXUtkIZXuBhNIWSxzM7QASSrd/KZB7EGlijLsDYB8QLq1NqOGOD6an5Xou3Mf6LLQF0wExW
3OjE9WdfK26ioEyvWVOAH0EAuaw4HZd3URjtDPBHb/0t2K90gE/mMCDk1BYK9tuZwhD/Q+UEjv4r
AM3qhDmMdWsbyZsIylvbBHzDrSdPcrx0FooJb8ZZPyXg3GBhN9wB3NsrVqdpIH75RjxGr3/VnRFI
AskxjQn8AhpMp2CbJxSXK+12YvlhSd/xlgNGO2Gi/EKDS1xx9cr8XniXV2A9zzT8tsor/ZZbsp5O
uf0tpOvpXKLAzvcNnEJB/ZehoTN/dOYBpHIUNy42GWFlYmucjw0EBXCeoltEXlJ9S3z2rP5iMbxG
Of1svP7EsBvicqfFQAAgDvWbUaiSWKxTky75I9wj1kynn0h56YawMRgcmI48uj+jzKAW4SCnTQMb
Vh+CfPwHmqULQYT+Z+Z/EBkV+t9qW/PQ0SSM6QzUE5J4N6u3YblVOSooTyKkL35T6eqVHfqvlDc7
UInCX9PPVDtNaNNDZFyHghFcccn04zh8aIC9Z6ibGOD3nMg5PNzM5b9K6hRIU/STiXCGjIHOIUM6
YnbY2PFTQAqSut18Uil1le+e1cAIg+84oqdjN4V7CAkiTje2uTO/8hF2wAQiQcGAxgzu3bAcbgdy
uXrgqr3byC+k3qBk3hVAK2Zj8tk+CuEr/kC+RcVEDAlTiE5JKf0eSvpZJDfOGgSjL5JUXNX6r2bs
ZmRElVy76a6Nv3JZ+SONkUK+0mce/Zlny8lHTHislNRGOU6tSrDnn1yJPlTzw2R7Zoz/GHih6qP7
xT2+8v9apxLy+g9ZyKsEAmXydrNq4yvK+dCESHlIypeU6o5kJvQlHyZJM4wI3VV/02Ct5MZbW3FH
mChHWsxhxXcp8ULg5OKu4D4pWCutnBxA7DHp8Jzp7PKvNfe9hVVfWCU3SfD+RK0dNOHFslgY3Sdu
roUZxbrwfhAHN/laxZKR4uLGnB4zz3+lvpThl/f6URFkoge454QY46l0ogfghzGR91zYjkAtIfu1
yffMoZ0ubklOwQhIiE6mQsio0ec0ByXDsK2S8NM/y/ickbihk8T2fyUFjk+FwPISXbvZ9ySJf/bb
AzuxflTfxXk8NEMLPItvr93QcDVW4xac/XpCzYCA1Eome+Xzx8cGMgu+FwhEA4k3RHSJNVfKy1Ua
/yXjHz352SxxnL/qzFhl+kd6O7g6ItcExgSR5HepP4xvcnorshsgbr2C9uBV4VOQf+EYYItAr6mc
JP2/ORLstv3DnKQRLh0+ynIHt9NhiEzUuEs2coiez0pcjYvYoYjVknS/6KYTTzrp36ARSWvgf2cZ
rl6OZvYJywyHur5bLKRh2ugRG4t4BiPDMjAOLXYkBDsJbp4lKnYpLKCZT2jRLjlnmHiuJeyHSrqf
2E9b4XeDBEztWMb25rEChcip2kvIvGJuBO23DpFFjFiGop8iTzGLAc5uOuZMsWMI1zFliZMltjWh
IEXRwK7MuYoSihYZc+t3wXih7p9LQ972v6mDC8WLS1t/FekC4iI3Kgqz3pE51CLiYMWyZz2lU7PC
Kmfxq+FE5JBHpTbO6s6USxfkp5uXUCwYj6jiYAtLepkRU6vJfBuwQ9RJ7moo5khh2GniRYNEPwvB
5ikuLnL0GbW3Fm5pr/+T619N+21EULTWj1RKtsxPuslKKxHY4IvS2NYVmqD+YiGA7Uwgly8NbLPc
i3ZioUBCFTOCyeh0bPfcIHqGLCtnbNf7Y/mpgD7TWJEw1VgyFtha50Y4dctwhQGOu6GBQM+fyyRi
1USB9RGCiXLklW/y07PjYsa28AHKKtTsF/VWPf1yPRuy8Ybk3kIaQBfHzFoEKpZ7qvZmmT2KhccS
3WP1gwS4SX6Lu8+u+jfoSMB9kkA1JjqSmjkD71PGWkzLR2YZlfwlIoRtYEXpe+7eFvUG8XhTeNZN
d+yPs4lp8bXIp7C66dJ9Wa6oJDDSds2N+skSb6r8NtKMa6xKhXknMW0XrfCyEf3l7EwX8TYijbIj
YPY5DFplJZg1r5Gwf4kVb7u0sN4nciJ7E0yQiJ1yynDgq1x5yVcS2Zt7Li7jKH0BPZoD2kzIwInR
4pviAQi/LIfOzO9VAd/EGeTVWoEymGDJ+SmuVwh+ZGGO2ZViMW4Aml+r2BtK19QQhx2s1lPp4pFY
Zo+aJAtSgLandYF41wk74u1z7ZHiE2uPefMJziRPPtbye0nfhprR3VerRI7MslJiYxGkhL6nf0XL
B1U9V4GB6rGBmYKJUyGyUfkZm89244oQeNv+nXG9bQHYs4BtkAecWluB6jByY4+lzFDkpHbnBIg2
0r7RvOqGdIrmry59kYaQlLFdYJmLyv/y8k+lp06m525V3jL8GUpIGk0UfyoWJmIswQSnM/o3w5ey
vEoD+G7jSBrpvsjNzezW0Sch3CWxtZV4CKmeyTLLxb/j8oP6qKlZDV0V6B/bY9SjbLgt1FENNTKz
dSP0k8xfkOZcjU0jQG+Z7tP6KuBiyPDGZFroFM1flZGbIn5Uw/uqpZwHvy3VsQk2IFPgpSe48E0o
JBhXRrbsM1sfETON2bROgec1rP4BGQiz0C5U8H5kQBRt6OpYv0MuagegJOIGarWHOsEsJd9I4f6q
+MboZUd7lX4tRfeN4k/SVH/DfnlbBOm0oZHr1YJ+BuKmUoLE+tTENIBc8DXrXWkzSJXV6C4iQ6jK
zQuTu8Oao20p9ylJe2Vf/NS6tF/kz0RHcFUToyppx6mY71XDbkTHrZciHQPL23wYhGqwqES1+Z+c
cGS2avdk1YnNLiL0nnBr+GJWSRhO7rMK2GMbPo9Ncs/T8sHPcJqA4WgAnjNO2e0JINVLY02tAKv8
H0fntdwqloXhJ6IK2MRboZwlS7akG0oOh5wzT98fXTVTPeEEW4a91/qj4oOcekQ8EMSODhm3nUA2
Fvm82t6XZWHn8vwCdwl904o7UcPAerQuyc7gnqvubSYvvtCeRo1AJ8Xb3g3Zv5SM8LLeBP2t5T70
PBhU5apFpWPqwOPpsO94aTJMvZNGoObsBrwuZGlWS9EsqAg9prObJ9aI34oukd6SvaOA/kOfEJDG
fkS1SVOONbdTsnYwsthVcvaCYVmVr4iYWguytYFw5qpXh2jREe5qhfVUWODIEqkVwiYszya/em/1
wwpCZUtaDZHflmO2gmxXY5W3kJWxdbIyiEdG1siLD7LJ0BNrVPkMjvQFx3THOsZBRSkNG0/mh9u2
99acHKhslPk4phuXN01K4JI0k9DDJ07Zl56DPGg24Szssz89k1OM8m+mjPkrbWhc9uxLSw2ELNfX
xKvPWoaiogAbGVDnlPm/BC2emR4UhGGEx8mUIIbsMp+TyLS2fJQm5B/pjJjp0u2ftfVTh7wXU+Mo
9po6kxa2hnGnfqQSvoMHuOW8JetMR0DcBtcAV4dTm+R+Fop9JQqKBSEC0mM6TqsPfSi+AwD4REG1
Wrvkeud6/mP1xSpMH5VS7rwG4AAuiAPbwILgq9omsuxrlLZbl2JZpYoYVLgViOwKaGBI2BHaRFwj
1UIgW4fvXlNPJM3kTjP2BObF3J39T6K7n39CJtgSdsXL4IMswDkpvyt9/69mSYkGYtek5KSp3T/Y
qUVEXprm89dTUSwfpIq2qp4WGMve0NW6uJVBz51aLq1AgururlYS/pPT/occkr0skTpMUlrCfKO0
PbopYC4FHiUKl63cbgy/Ahf1EHI0s8Qr52qHux+RxvQJagBhqXmQBvsjGZpd6EpH38a3UqkLguVn
WkQda9ACd+RHl2G9KF5CoKWkc6KB8HFarycUy2iuUeS+MNPeBoMahaLDjUZMFtYTE7P7rGmZAeoB
NgqT2MjOmBv2Kh6xvMXlzWoKhtr2JKL2O+Zm4oo3euPWNGg6GSYKyf20q3RvFnqAzanGlKzuFE15
kIC6SPWYBHWcOiMSLoxv30PUXTwScNnxiOmMB+yVU/Eda3GC7YCC8FF06wxtBsI7jlEZj2qtT0VH
5S7WD71qfwVggLOI0ivP1YgMUsUdvOFi9Dz9BV+pF8S7DljBTjmO9aJgUDNNACiXcEwv/cFIdM79
9krw86qMAC/QkRUsl7JPv1r0WfM940BcjQOz1KD8+RreqrQn57SxAdlnYZkcwVV129FIPSkQeeTo
4uDpO3VLz+4gXEAid6Zx3mDKG6zQiQ33ozEYl/qvupbmIVZUK4FQztW7Qi4FntB7KNOlmH+OxS0T
W7f4C58F0ZWZwiKqLRv1YeBnKD5lwZPm+9+qSQ5wrXIYbzJKr/tbMuFs3uTb9d6d3n02deIk0q8M
GlR0G4HBpWufCYXMHgS3T8KKYE22tVeELqxNUO0UyTWzqEdwg1klf46rEVsTkeyOi+c4Hwjg7H41
toapkISfkadDQBJGRgODYI3oQ/7gPlqkZueUuZjgX5aAwNHLg09tYEerkwEfhM3/MDb/3L6ZZ8Wd
N/1oeWgPaIDo17fC3sfRLU+blbAusITGCMTDwbq2s1vAeCDar0DJ7lEqlmj34u4jDV8FmaRZYzrR
+CqYqJp5531gBaMiLVlKtJvqBkQCh6ESXZriXlV3VTkUqc0+1cwT0W98ojAHMPwqulOoO+8RyLaq
wYLz6xZ2T+iOjt1VxwNClD+Z8oi8ZiX/v6rqzkAyoqL8ptbbM+c9iS+RZs0GopM6diOrZ/AvT2nT
zoLS3fS+OcvwcHXqWtik5V7N2pFT9Z5MLAnM/KSHqNwCJZx8GxBCGBdDl2nFJjiYlDcajFlzofLk
YW4R2K+iEsknuDug9QTtIrEsjs7s5WfalRihrQuhqnrKLO8VWB6QN5T1JI1ZiF5512akKbGMaOwB
ZDZ3+Vrg3gsAiIMsmRf8DSDJFpIUW/lqs3vvmYQ8fI3FPM1ypl91UUX/fPsU+jj9tqrysI0TJ7Ch
oxGi9PrtZcfOM5BZHzjqiCcveUW+45tQxFyPu5MuStQc9zLBKZKBfreEja49oih4flK5nFE+CM3m
6YRZ7gk/zLB9lWBL68K72OTl1GvillS6cr2FbiOTLeYQsYynPJGayU6PosN2POOoTdsZyCkMbbVJ
mqvCYxn4PskvWJ4y+LVLy8X+S6cjtk4jc8gMxiGjN1tDXRHcYgw3l8U0MJ1wMt8iQ1lFEZk3HQoM
1HwbZUPviZGcR3urwVqZkAVroD1adDx2EOY/Y06PIBH4dvCsuCvMA37NRsZktCrdQ00luG9xvdW7
sbTvIfE1ntmfgtqE3vhXkypd8fVgd859gMT2u/M2zFCVx0CK9xLaep7kKJiC32p8VAiX+pJEIWE5
eoMZvJKcWx54Tk3Mbw4FnRloP28lmj75YyTjy4D1GzByyWaPzbOY+xGjBIKNIiTHMHwKpANcvRmP
S26/k/6uW2wZ6cNukrmf40uUwL9teFEP1sT/U3EHhcxHoZzcvGGrl6gU0Hz+pAknYEFLDBgHstmZ
LBEdY3Oo0mqHmGR82Dx/GIrQ5+6lod2Yk8jaor9JxeBY+b+2t3epXa+XRB8zNOK0rWYZ6YXJPdAv
JFP7skaMxFHy+rfUCjKziJcztuXEQ3emUzTmp6mZXBdvUuNgo9D9EJaFY3Vp4+7WGjwqU9MB1D4a
XWqP62UqjbP0FJhnvB8Rldh2dOWXIt7UAEY38JeYxEgqHD3CTzblnm2wa++DG1vzsrWY2NxN7sPI
Z1JBQBHXanI1unRqTm5a1N/psTHgxMZYR84oA6BRG0MjdKEmB5cXNNRIR0GIrUnqRaMpuxvOPp77
wU0RglroY2TrTawX3mAYsFJKXnoi/8Ym1XzuQLQI+I8xji9M4ohh85+i0Trok6ZfFBZPBndyWGob
KwFsb3KOpyiTl41NQawZvAetOGteth/17FIFusF1BQmMmb2NSeAxIy7lXpwshHmmduEqPZUV7emp
Xtx6DtWhyTY1qvMqGGGYZWAGVBSA/GoA1lITmMZ8LEHt5qBVseJfDEJr0qFkZUm03VSHXeO60X1x
DRTpmcb2VtH1D67Zoxpjrhy2NQe5olvLktEut2SKFCiU8s9RA3k/EBCS5R06ih6sgoyBkDmhIkYb
j0av3aHGGVNQDHWmffAtbQ+Wvk+BCPvuCy3yEcoB/ZO20NWaRmQwT/4YuwJHnr5tngXF/MuA7lr7
p9a9mQBf1BRUjhB33rjOFLB7sANCPUdcQIY5HiPKhhs5OwhMxMAqtmRuAoNiK6r1PFb9Fn1VSwZJ
0geE44brmPTXCDdK770y8ub6EDi9sngJh1VSU/URFAtb4BG2oh0lHkvraUDDmEZ3IDQeeJ3oCctf
DdmHIb+S/u3Sjld5nROl5hGZ+WyQnxmROkYzoFpKtoNKQuOAgwKhgaJ8WeBTA1rLJE/mbTeTO83J
p4nUIGORBrqUn0tuaotatIs2quaWdaT7C++5vEgg16qAMSzuIGUIyO51QPMI+oD0fB+cyHiYJiEQ
Fdw2Wt9CsPJoiwbZH9l5YNLjjIXs0NGzjEtfSLeS50NPGED9LzYQqheiEqczzQVyN/cw2Aji6LXK
WFOZQD/Wb9bwGEG412B2bEVzrbsjbzrUrIGM20dZr/Aqb0jQQoojMxuus3cQbIW402vqyMgMbJXH
CqXPBPwSFkC6g6D+cOTjcSWiMhB250ybBTOhgHrrmT/Yq1gXVOj/8+jexnVNerSiEQmqhSfkrghr
CaPoz2OnHQPmLQ+yI4nUeTc2qEyLme3n3FM5SSYmWSpMo/xWo2hmmDgSSMSGUC9dmY0c1VXCiDtW
9rPrtF1WITUmMGrotJkYBkeAezaeSUUUhiUfMNjboRFTo3itpQTeEx7fFG/klDOV9GIrsQ+WXy4H
VyVy9WzL+zBD49qRv2xKThCDIXfTDZiTswL2MTyU6ECGs+NN9y7wSqQJju63Fv943Xeuq7PIbLcY
GHHlUEs8WLPSK3a6zzNcSiwXwzxhWcjSzunLk1z9Gb2YSUEzCyDACl4sklEc37S3cpeQVnKWY5RB
yryF0/XBjYkcXdh2vhwQQ8rtuhyiuc75QG9N7Z0NcRGMCzV1VQVrm10rXzTmnAK6uq3oK+5I4AwA
8HjwUmiOwRQMQPqMJHn+oo+EMb0EQhLWWhKs/FDtY6BDjx+iELurRmFfkiwMwMTmW8IzoqjEGaji
RGCfQ9jZnN5FHBjw9WwY49Psq5mptJs+s44RvnDcFsdq4oyHbZTGXJk22kbAOxWLK6dH3aLYCjK2
ffZ1Upfi7OEyH2T8tLJGLDPFXcogv5pbEfxGRBDnpW6x3dOHxAdU9iq8Q4YzGpMxAQka8OEgfZoe
mvW3xW2aoU8peKsI5SRQhX/iGW+Lix/eFdbvgrtSz1mSa57pUeFFcEKvPLRJs8tJX/KEt4k7nzxr
wtZJe38oCXAkPYVjR1z91irB62g/zwcT8XIyt5E0E3DOrmyeIiYaL4zPNhWm88KTIPes4UsisrOH
PisIw8OI6g2mYzQ17up/1aRk0ZtXYoxIAOgsZoNtDVpqc/ZoEpK0aIYDYd5FxIrlBaytyiuv7zPa
MUGLzJuKSoUs4NnUudOTdJMRyyWNyaUI3X32b2AW79OnbaC0qpgeJMLnyRbLXVw/VbKnf5mI5xSJ
VEc4NEViIHRqBoOTbQMmSGt45jLOkh43B221SkMWHwe1LfRnJvhaPCLpkk7DJjvCaqF47l/euwjQ
Q/iXGlrDJZ0CCRFZfNM7LcVbnJnE6qgL4fbkcOP58zAvMi9gqnVGsZYU2PQYLp3E/JFsUFLSFJWY
xoLtsQpByTUq8wBwc+oDmOSi75bKAenTfgemdWgtQC1PL85Aj2ufc7tpDnoxtDNB4oUm8oc2xiev
1XY13HdLPrbeu8zqlIvROxByrwIlSGNwlBG1WkGNLFpDsp1A5bJEGM++qRjGIEhL8uBdE8p/JnEr
uNCzo4H1I3MJQGBYMoleKV0EoZSfq8ZeiaZBx/xit1wbdE/mRr0vFJ/0qAkqPYo+frdm+1Yif1Om
GPT5mlS8A3a2VsdukaD2VIoTIFvU/Bjd1ay+bBE7rTENFrb6bVfRM3OtdevDk3voOLWVkdkkX5nb
OgjOhbDe/VQFxsfvdi2Qo+XdfTQbeoJDFsW9UqSPtihPChB9ywr1iwGDdTBfRP0zgFWyLmEHUkH/
pubC97FOoTM00Pd5KlL5VnZcqmryZqo5AECcAjUiMsd1dhI0z8AZftYfCz+78Cc4lmjmKc5SfFEL
F79nxAEek2eK9RwzG0RDgMtEAc4xILI8Y4cmmzTAYD62FRX2ZKYH9rLRMUT3f1IHUEbjt1L2wFxn
BH6OhJgj7I8h7TYo9qEEW8xG5qJueDKLcW0L9MGMWy6RphkqbEN5GU1KWwS6MSvfZcm3NTWrTX2v
cBY2gpOgcp1ciRF83qzqHhC3ZdcP6spTgwysm6K9dF5Owr4Q9ZCklVqfZvujgLICuvPD0Um+sYn/
9PtfkvGIKJdg4PyFl7xDyyNdGNIzKw4jqTvDoSEmPKeCUqZI3k7Og/znwjFk1aOQkH5Afrqak2bf
UvGvjkhdi5JHLRMR4LaOINve6Mp1ZFanQQQuydVO5aKNUTFSSdQ7UWh7CXXYKqnBe5BoHzQizmWk
lqNpEaFP9zzftJSe1bRaQfZVLbdgS3JVShSXIIwgLgknZfXvOj5gwnkHcgOM17QKRYYJ3eLCBHga
rEcRcI427dVcK5qGxM++pEXr6FPfYlKuUi0jcokBsuGYLYhyp2slVwcIxj/BUAHny1d6N2WmfA5g
CboyNJii4Gzi2kdV4708st6iipkC+67HrSWp30rVzzTgMsmelxP5O4QnoxPvhqpbH815tKK+caGB
2I1UAssFjpMBiUiHWzDiSKOTSgJSkFBspZeQYsTeI08MOcxCR6gmaIRIIkQSjLdqh7vAeo3Vx0CG
nXApLskiwhgQMITaO0JvmZZfNmRfuyzsEgL6S2Nm8EiGK5tfFBchJocMUXGQ7rupaYosGGjP8HRm
9FyQrE5gF+kBDdk6GIUkBGGlTa6lN0WIBBswNaJDmPDMauXl6JG98HMUcK0la6slFXxI2mwCGjlT
DRx7f1ZWLCKeBNNkMNcAVDzyM6YTSyymuxjbCxRCQtbvQwnjlRS3OLSreRm+O+2GkA++kxSpEeaF
tGb3XoEfll4LzkePq3SPq1to/VbVq2AQ81oM7Hzw+MWQt8TrLgPVgYk3TRMWNXVUIDE5ZKxvskNl
3HuLOoRBv9uMsMRvz1u5/FeRBYItEjJDzZ2wAhWrEM7FxtvAPuFWXz02P2LhTEJFhfN/XXt4Nvzf
ki1to5asAPRoNYiO3O4S4j9SzwG8rxUzfVzlRN5MhLtXvlybMs1GY7PEcKwwAxvWARFtPRNR/mNK
lKyq61y4x7bEdTB0n23efNrd3qUalk01ir8VbPU2YrU0R6jmU9MukJaAqWD05YpG8+TjVDUIjOur
j4ItIRX+Kqcfg7QrR5QGoEUPKOKyviT+hgZPK/wQEh2ZaUk99gy4hZ5nfilfEp+Ktrb2tqkQOMBS
TGJOUIl1o+SIVzEeda4DQAQ1x3tfVlRTV/OCf1ruR2Y8poKK0IiI4pwa4CunUW9uTIO8Ccb5fx0T
iqFmFlIZOARQHkrPqKYpq1y+l133YVWoQBpCj3vieSJ+tjmanFq9m+q7dgPKC0wESN0sAQsjfGrH
wvItu8nZr641htnYVbYVXT0Mcpt+IN1JEusp25OR2AT+TWSPrbj+xavzbRpPoaOgQvtT6eqCztFl
yhoQZRwYhauzzJBAj9qvT3EtV3O1N3cWge70Yl2tIb2IbNwZN6UZb8KodrFcz3L/2elfIeadhU59
aA4CJyRAKXuuy+fWXhtiV7o3D6FIrxgPrXbvNdLdNuTxNFN0nXMCQ/kolZNUAaD4P1SbEEBkbgaP
PKCg3IxkjYyURdmSN298dF0FiBHwjtqR2oLqT+ISkaSniCCL4Mjqc0TMdBRS9KV8dPJjUgspnj8n
LGBu0wwB6OLUuGJbipKGglYUiHHy1FjeprTtb1WgShH7oN6kbHgyI6P2TzW/BRC9SRWE5WXbSuKn
SiJhlmaEIaTkl1nbStM+iRCaN9mNspys25lFME891EYD1Hu5FkPF/Z4vTG6thJ9uaWzb+FHF34Z2
RNF47wvuG19+ZSj8mMgc+q9nuSkB2uM3jtS7DxOt0JxmlGziYqTqlZSqVlm2Bt7hgUfHRwplCf0e
dpOEUVF/AvqAPEG2hIp0DE9PG8D+gJUUYht7zYpC+XHY8FYZBQCliZmoYooCPlZYlVLlHUFkq65E
Yny885e2Md4kudu2I1Fp0zUiG8Nf4IHb9asiaTbkyjuq+9mQACOWBPHMXHqFKBrrPgsAR4x7jkGY
PjQcty+n/VyiOCiRab3RWDSRMnWS4VjpMkdB5GrnSCOo8NHbT1+9I+UIYb1gBk0KxJcDgdt2lnCB
4iFgqY6JmkBMvc3q5K9z+RHC8qKGbgY0uBiaARxG4ZJZ7EubLoXaLExn9Mc1wFZnEN3NJ+1TKoWj
tUCu5Z4GCHC6X5xKvYjqYESSozS1Ew9s4bAr3SBmPquKnrQUNM4ouVkZGg658pywQHTdXG/Ju1YW
KVwT44mjcPNrBhdU1s58X16N9IpqxY/5Q5Ehl3Pn0LdTEdRQ7JAUMICRmTqq/FixMSOnbAwUdwFY
i0DY3m0iyd8OiU5yM/rCXl7UuJcrbAmavhl0++WSRoTsjLg9uJHOTXcFYVGFYszCwdgUoXKojR6d
hDTvWl664tsjqlx3zWOhtpdar9Gd2CuLkvcqJ5AuTeZJxXZmkS4vKqgktDYIEwUi+agNFymTgNGn
GwX9/Ejq8RcRyGs195cMAFsXH5+go1uX6Jj9TGCg0X8l3i+Rrk6gHV0PThuyN2oPGbdY4V5LSywn
vd///xWqT26fCj/68FTQiygOVXIitsCReHIkQSecN4lMkQMrH5r3afcLFWpoiugqiH8hdGbMg3lQ
0PFC0hGnFNAH9nCFyKFdnJdzicmvA9f2G+DCf8OwjIJrnZ1FrCwMCApUdVsdGaWKKGWg0xL9FvSG
whInK/9yyrfVY5G/XL4EK/zuqpNvPof4rSq/xejTeccUA7rX8MlphFyydC0GuZjVzW/c/aTRI20/
wVyJZxPWsgfnpCtwX5Pp6CIWka8tw1xovsilkNtXGFHCsYlQoLOWuvafQHPo9SsD7GsMC9y6Z1Pe
lvxYMr4ZuplYrz8gfRP91+U/jOXCd4kaXsu825gJkIh7+b1V76V+CvU7QkAfqsn+40hvtfqctiFq
hE/Z+hOkhymjRtsyKarGPE+PgYvO0cPN8FdmX571zpVnUXdMjiRucST5fNpkEi5jq3qGvoZ445Ai
jJNXnlJeILMdtyQ6/mVmhFF2p7H+43vpS2NWxwfKAmdJ8k5aPM8rgzmxh9gNf9TuInvwnPsJdTef
fvtbZfcu+PlfXIgul25XGUpkyPaEGdmkTjHzESHMJBLbz6Z4+YwxkXRtK3TQ3TNkW9Pqk5/TcPZZ
cBanGBNVcHxhl+zRJBvkhNfqW40qkRDVnBVxOXT+zoNpyKrX2P+6prmroDJ01Cpd7gGX9i6CsztG
PY554he44lt6LDJrrg66Q2bMqMRPW5sYGyvbDyyakyoNO3eZSEuFPC6bXYOTTAv247h2J90XcCdY
e/3eC97HYNXZ/7pwPmjY6H3YPw+xlqnQQAoTrX+N6UPv/kZ2nEbd2Sm2NKyA2yQvCWzFgzCoe7uf
hHf4y34VcxsjNjN+JC41s1g0w1ZSRidDcgTBOW34lk1VYEtlIqSNxZs/DY7lrkquPXePAcpKs48P
yFszekg5uXAM/AGpKPCAjolDkGqKRY1g35TcuRbJm5g/Hvk5RnP+QqgeuXPykStb4zAcSC/gzDKG
1ulM79CpMg2SkIMxPJH717PrUdZLxUJH3PMy1U5l/1vFRCiybMyB2ZgAoNVTd6eQTKSxA3e6DaG2
F/w1LuEYaoH/G7Lqo6u6RdkGRy/Gyt38osifyeWJMi7XOuQ2mp/00/A+I/XLIkqY72tk7LD8F0Xk
q7BrZjnyrwwVlaz8KeMzEEf+YL5rL0SSFR3BWVMYOMCsIdoq5jfAzsDYN157IhPOPeCtTeBelbU0
0hRktiF/T9BKAmUHHOl2TOcjh1cQfcOjIC17GHtmc6+yZwGRJdoIy1/RblSZTh/aCL7YAgh21+vP
vP7nql8Bn5UYILYiPrJXGKB+xhhnmBrDJkIVUj1KuNMcwNiDT/L8d46wqMkR11EbpIKdKIRY/Xkw
O2TwY3oATmluZX9S0nOGDD5XtiL8gPcjdwQpMCyuCEaHH2cFbRMgDLcBOezW2zeV7PjDdeAMhqbr
6bvKNBcTu4HI2p/FeN67NF6hXF4ISuroDajQwCh7vf2xXSxA2Eo7PKMkOhG9ChRrM4Ane/4lAW/7
3EXNZ9jvCS3UbVr/PvrhoJBn5wVHAww1lZ96xqq/iYLPSOgzX9sQP4N0mcET1CFQHhwuaXDKiRCZ
HutWvktv2uX5eL5rvqLRJmGJZ6YktS3jfkBQbz/MgsM/5dFGbuZ/sP4zVoQtOTXLVl/D+XvNqTEc
mg0Jkon1BSZqzUaWSTvBg+dSii6j9bSkHzStDEQ9txM0bvjh+rcEc6e/wA7lpo2jEZ8pfVWYwNtM
OBYUNO1Ji7iQGE4RfxBbiOwQQ7pNopQ7G79j9Q3SKeCNp2ryiwvaSdC4o1BrDbJlkPm37ATI39yE
bDJTrPJ9OMM4hNNFI+WGVYSyAsLXW9I8MTKTkhd5wzovagoEphFOXQT4iSCKGnHsq2OnErL7JWVf
aT+iR+zn/aSwp0Omnou4xpFC9YSfUVMlsCfgCe/iPaQT64h3rdSvNrgF4S7NFxIXVDPh5Gi8xhVt
T4BZpnmxvXJtTa4Qz8Y9S6OM/qIBl8HbHD4m/Wq6IBcVbJ9T2/ZxM+9dA4+U7t8oBQD3Jg2lA1mh
hQWmgrfJRzXEdj9BPhWRYCHPle2dMIgJ86NU3nD4ji2okeztRTv9ryiWJQo33G2Goi4gBXapp+tR
vidpg9SLkjzCUnPOQmKw86/aol0XrQ0fKLC8fW3EcEmw8RfpfbD+eeTso2vQr5FQfypmJlLw/6DD
r/2Xqm1T89eaYlF9auVMjjNrFoTfDb+5CfAI8rflLgEE0YzLEK8DKnVbIz3OlZdFszGlvcZVUpLb
k54MorKT3xirAC433T+xDyIAFfCtBjXYCcJJnWSFBrknITWXjPNkcH9gOkPTpiq3mvUThxQdrOJV
dYd4+EHRyRR6Cj0OAgYkEnDmA/+sw+KUDoT24bslbdODRr3J4mxNCaKJ5GTShqh6vMDLAb5Y+tW5
QGVUSJKkAUx6TmYQECKjnk8Ij+5BopCywiaNQAxRerfHu9E/atbJZDqilQ+s5bhiAIAFlMvkbVl1
/hk3hhX8uBq1W/96FaWDlKx9+dsAMMntZx+TnMOBKKN+JCp/2hkBCMyny6sg9JdMXSvCH20laTuN
5ttRTWaxRjfGZCcbAcBt7oeSxjX7rw5vZHdzYxPAtGiLD0uPt6X2ClTS7d1/YVLC/99ka4/FC8lX
K1BLJjgN0ISabBamtdbb1dhIy9KDsI8vhvQ3BJ8yZvk0vMUwRUY4l0PqDREN9hwCqPKy4lPht4ph
Um8Ga6MBH6FSMQMA2Sk+VpM9kg6cy43/Z+LvKi2C7OC2tABcM2zOjQY/x+vZ3jwuXS+/mhM2uG3a
d0kpHIDvwidGJdl2Yodj0+3WXnfQ9ZeaTxfVO4grtgRuKnp3unXu76lkoZeiaK/JeEfJTRWOjlRW
KxnJLlqM+DOVFxXdXS7mj6i5ApXL6YI28gJZh0AZZA/zvoYOIMWB1gCGxkFbId9pcuxXHWPOWuk+
swxeAqAujS5ye4lC8L962OgUsVqsvZOXscTZJrjGMXy0C5TX6W+Nact+m/aJ0jj0FJr2EVp4HFGv
hY9WlYHAojkzZclVwxBRofYZpQfxAaZN/FN8zeu/Xvd45qGmiHrFEqv31zr6J6wvdyR/svrDBpi7
Z42fRNXtyvSsvFqEUfijZS76Nv4nAwY3yVMVv4p36NkBNeVfGsM7KL+NfQ2kTeB/cgzhtwlIUhrp
J1W5sRN12dGhG0YfwbQk5eh9uKx7Y66VW6Qqh7ZOAD4xt9oofal8sPCzgYVxpFX0USf1mzy5TUUI
XMoElrbw9HvrrVQfBiq5HBK364kFPgGulZj6PN8lUygkRANBLKnN+nFyOiA8pyJmZiJAIKNgHfg6
3kB/7pGKDvKoccGPHJAaQhjBZGZ1z56NP4Gbt4J8r3NQC20zoVmuJzDOFOR1IX/ZeclKEWfdWCPo
V6jFoDZHOwFhYgNHeQJUKsSbbWpWf0dJRMkU+3W0kyxja5Ki6kKBkYGlnZSBIpGWrA6kNdwgUCPK
zgDuhgPO7Ruje6odVP9cNhORRhGc98ykq5mtM4DMKYfewjkyaGgbr5U4Zuk7bDl8fiz1S3B7pPxx
9UGn6CXZQzRFSEXC4x/WdiD5kp5x5Lquo3JWMEzX6MYGDl63vrn6N5SIbtwSeKJ8Ui9gWpXdXxw9
Bk5KXcZMgheh5xeeaU2U63iugBmVyr0fr1D89CueOMpDiTZbB3sxnj0mW+PWGpfO/s3b37T7q6Tf
jDPHdPdjdVTZcWN4adqk2mgftw/otUoi12yXtXOucK9i3ftAxxXnH2U0tWqybTPormC8GX0EpLcm
+BxIXxf5QqFazu6vDK5kLJBU8GxNMN7vhlTIuv0TnbsYcIeirlAYwyTpMZq4+nn1iNN3kNvGxZdR
P3XWPVsjYncCCviWwnwrmZecGh7wZ9Qja49WIpQZ8fR9bnF2oMc0/adsf6bWDcf1JsBXl2Xjw22e
RJP33jkYacul6hoOyOdYmDx8Q3PIh6uq8hdikMnddSS+mHpDnWui5TXMcT2EgAckQq4aot9qvtJc
Zy/F19T8pVzB0j4jM6J+l5znUXubIFNL+i2jh4mgoWS4atYDIFivHYIWJftujA5N/9ApYNO3PYCT
lH+Ia06ee2yEH3Hx0ad8dmkEIj1LUvAZ6zsYMbSR4glH2ZpbgLfsIh66uk+ird/OsLs13taoWySK
+4SXLHJp5VZ2FsZeenZ5tZAzLgLu95ZIFFLk2dcy7SjlizF+uCT1VSe9+7FVng8UTmbNPB58Sura
c/+G5ulqhIDlC2bpGnPUQLyPNi/Hb40Fnw9N7h8qaJhMEFMYkXQ8OiMG+Wk6ttjJ3AhPds6rjd4U
hBq8n7VqplmHJLlOpU/kU/Aj9K1NQ0qnsuzqb3RqUbfQmEkS968K5wVPgQlQ+dk3x555uGdWbvno
AZtVrlOfNzTznZT3I+xJp4MYRR6esbiFIXV2xUfZqC8POUQECWAXaH7VwSl4jA2+J8w+YIR+4E+5
5oAttBl1Xy45qeg9SkRksb8UUXLWQ9r2AKUJ79EHvvi3qTxJPZk35l0GQFFz3TEXnv0vZ/Cx/3kj
6CiDhzSF5L7pR/PjS9/+Jjy+Eb+66ZR94BN0D/maN+Q8NVRqASYP8jpPFFyddMd7XAEFYgD1koDZ
BhDVafyX8XW1DRkCJzHit+Df5RRYabZkO0BHwevnSnZJka4QChhEcHR6ltykAHwXOJnuixkQeu7t
7OilgRIhLeM6QE7LncZCVuUk7iLjby4BemDy1A8j9wXRm2g21ZquTWqPMDC1JN0SOt77ONjadlXi
Ktd5heSB7CgUQ8RZ9wGD4ruxF6lE8vKS/oOhn0P427DDunKHQprhMYoTZW4q3wbvV4hhvPqPqPNY
bhxYsugXIQLebEnQe0qU2yBkYQu+4L5+Dnpm3tswWmqpWwKBqqzMe891mcy0HwkDC7fnIYw9FGPl
2pbOeg4yBRE2SOWN1L9tODJgqTo/IUcmLxgB6Z/uu3CeChSqmjf7e5XVfJ4fOLxnaMJu2DKLj7E+
ZwEUkHliq2ExCBkPr1G7OeF7XZ94Dih0nZasEgpV7FGP3LxPDnR7VKVELFRQJjAljPips30+PtkO
UalVtKrRCCflc00ai5bTCzHXaog6vQRjfuBCorc/ZEO31qCOeboGZ18x3tu6YhG/Rv2ckke1VatI
zRSaqC69crwi5XNTRm8YRxWN+XPjtT9qx9GUIjAxCAVBhZzUeH0KLGjQlFvWndroT1RzIrfWmZcz
p+XZd6lKU0wDdd7Tg5APtXw47IftfL7LyPQAQosCm1i2lSGB8HfRSXdgUOhPsqwAhmlbA3kh7cgt
B4/Zd9xv6I8O8kGsCFZnvNVt/BxGzrJgFiWN116+OyO+MbTQdGKgYzH8JymuHe/08oSgm5O3UBpQ
zJu/naRUrvqKGFdrVlp1JsQsB3MwYA6Cf7wEXgguS76ZH67mBBFTiWewh9yAXnK8UyR6agqqrLfc
Vd3yAWDwnyroGDrQG5ZFem9QToap8eTO3mGFuLy6cFcRlX8G1U7mxVsEhmgI2MLG8phlwU7/wdPJ
LtKCgCYYIgDVIuy1gbO6dqutmlebNmsRqDM6j0KfqcMyoYgzguAYA5Ybmr+yRv80T6DYQRqa2Uoi
3zWm4DobdXlwWYDzV6YDw3iHEMJsyFS+YyIxiRr8Uuj5jNpRcc9ODy9ujTkOzWxzGsIVmzvtqI3T
0gGKyXBnJyB4bD7NsiYs3R/Ck0KKbo7oW0aPg7FFGS6WWbMNdRxqFEzEaqRsGsa1J30x2JmCWGys
/LihT3Tf5aP4pTtDnwcE4lQ+0eamL04j1Q7vGrNdG2DIuiW3NCGNmP/3yp0tOYxncfMmdKatTHBx
ZIriYYE4YAxFog9AbfIt6A9VSktS7SfBdcO8PPPUjzCGhrtwXxL5knHeIxcW2sk9D5rjlNgGh93Y
3P/7E4pCqDCMErFDVizi6vCIrNrce9Iz9//+JIiXZFcuq26P+L5RFX1vEdhAOV8Oxt4NU8p4qitN
Yv349zKUyqNo4ERmFnhXqH9Yk0qaRohcWmqWrJz3TxZaJt5T/0gd69oA7VmXFqJlkIuPOhzKS2Xp
+i4PcKWZgDfOpad/o0Kxtgn6Fd/OeuUhMcaYHoqAPnZ6Lo79EkpG8UFRRPeMfbmc5JPT0ZVpbI5L
hQktXa0JW3KnVEXTPBTQGqjljab6KNT4eYrCCPsTKgM8APZWKYEpuS7bdNcQY90kZr2mnsEuDhc5
Ju3kbo1TsuwAnoFnycKtnWPFFDUqGbVuEA4p0CuHsLrZBkc5RFBroYXtMbTbQxCSLD4l7fggoYh4
jgCZGrVTuIyrVn30dhofVENxMMp7hLC6jyHBOsTfmQyxVBLy4Bqu+2oqrqXCFGJqdUR7GmOTegD/
0KvYImtmLaAjwbOUJrbUyLjWamNcPQuSBBRcfRt48daiabMYx9QEsw7+EkztV+SQWpL/+6gU6dkm
tZvmiyroQ454986cPhR10fJb+mpr/nUzSaGpBvGkNR5c1k5cCmH2iAAZClmhlj4NppXRCBq2Jgio
hciI58rxgG4y0dS+GNeFZ7p3ZzJ7KjHu+C6D7qaRvCHKtjx6DZbTPiSVShYmc/NKuRXDoL5WQ41U
kjlyAEii01r2VjfCFqy15mk0DfMERw9cZdZ+RvOnUPY8atB4Pr/0J2AB8zRIy4CszJ/oYRMr6brk
x+uIc1UabHjv0ZHGEGqmCgjRf14yTVVP81mymM2cRqO8aUOonty5GhIugopp/jDSSmuHQf0Y9/p0
agzaiELFW5Mx1h8BxxSfU1FBT67N8RQ1vHgVOPIspbGfUjISaesdUsuOoTXFHwLF67go2njOOikx
k3O690NcBv++M6jkeAr6eDc0yIbj0h5OY9kg+MdEWCpIkwNhMwQt0/E0iRkjLPalyAhfblyym62e
hz1JH6qe9MYSfVPhYl/99wX/XqZcDX1jQDPbgxSPpuJRqpApyTuiJFbI2RmUGBCiwtm3QBW7tzGR
I4zwNMb2fqlIec/nFzPOxNYgxSFwWB/rukkAHUYO7dvhyzBYq8PBzPZ22v72URAcRIpVmqBtvBOI
x0r44gCl5mOAihhExuUTl7Fib7fVtQnwd5MkFjMb0XWnRgl2mtsGOxrWzalJB7JzGbylXsiUYqpT
bpayBQ7JC+duDVSHgbQnSE4OAnbAkijf7D5FRT1RkgX2rx5l7ZmmxbIxzchveQ+WRkVOOKCtVTM5
3yLUXoIW95QSqm+OaXWEJoxfnmc/TzKtdoZp9ltbzX6NJjYueg66WzSICtpm1RfUcIOhXxA5l1nE
JpZD+kkbzW+LYmRzKPdaa2QH3R6OmWPdM0fdmSnCFM1DZ1KFUgF0kB0Q02ZPqObR2KLo3XhTEm0F
lA4pPOcnBisV68zOA0RsrVYRRulZvymfLUyhnwXjJdUpN3alA8ccX4SstfsYQY6sKntp57F3YosX
w8Tv0GXlJiaKp06GgHN6IDZs/3xrVpH9WsPObaaBfEoNkh2syvaqBg3w69Y81xkQpj5U6UtYdGmN
UuXIgwmUgHgQUvOncIG2Vy1m0VY4P+D9ZjzbM9KSU94wOldhonkx6K5mgmo8G7O8HpYtlJiOe5rg
bz4NG2WJcNDxY9bTc28tYVloW8vq3wYzb86y9epzqIvvwRubrTkSMpuUA4uXyu7KX3XxVJ+RBx8H
YLqqFYbbqHNpd+a5QYsYH2A8qRU8XHLl9JwVrBqC/krc6k9hVvg7VL05FrE2XO20ofR2fkonCz7x
AeFx4Df24miHYS+//nsxYs5PTlSONPayH6VnksPBRT0JlFkHysTnljGGbwioYFokuqvu2RJLz6Qt
7Zk03DFoCPAz+n0+hoAEIPFUlRqtTH0YtjlPH9aWpr7pWRqf57z3RqnCHTt5s7AbL7mFNKjGKiVi
z0vMveqKz6wvvnRDAHrtFq5GypeEegq+mPl4kAdHUXCtm5h0vdrCc5crryg+y2WrAImMFP7ZrnP3
Sh3ox6oK7EsR9y8pTjGzgEOmltyaXf5aarZ6HaDSKdU0LlzT0FdooKE2Y8fxRQrbYcx45pyxqvcW
Z/JFqMYjqeqzfkCq5LK5xBGGPBG+U3XqRVoZw9MMK1uel+0OhCD0GDfhjgIPuRiTsfosbO1rjPhl
Si/o/SJTqwNeFdg4nhcuHczPaxwEpR9VjrNwZZ0esCWlB0MCWDA6kwQE1lrhtcMhEk25ymPU3E49
9oc8cJm/1XRa54+6KhFA4AyBmJEEG8zA3dEZc24XrWHS0qEREV3s+VqMbjXQjHeNfpjoo+GIThF2
U8/Bk7GJ8WnpAXoYDT1A2wDRAN3XzB0Bz2j4QS29v3NyvDfMrLthkF9lMKK3K1TiKsYCSFKURRtK
OnWp1wRERczPNkhd/Mkwqvc6RHZtpDWGXw+ZsU4ak6+4tXkZNWfbTwCu8qzBcB24c078ppCNvVNc
+ssKmU+2wluuJChRLDzlyGFaJsMBczAL5FyWuTun1js8Otqz6MS4Up34L/BwW3RmvIrnwW1rlTE+
LlIxSx1CrxFcE6ZFXoymXM+6/BZ63ggyjXBE+luZZwwHLfVuoxOYh5pW0c0ONSwY8x2sBq1zFfFC
sxsGSdAas0g+EwiOpRfmgQe+gnvwDQlcd6ISqp9r+qIULRx1gwoTdNU1z3NudRbaKHzwtZytTC/o
29IrUE16RCH6zzRScL8y37xjh+IIzKHbQePzjnaXbk4u3kIvtXH+GX6hGPkpTwAylbrXfLE9Qirf
T7YdnQmh/R5CBPuA5XKCH5uMjXFGLxozDWPKvj2cR7U5a9FcNVkPknabYZTjNui6zA8D9Tm09OIy
BuI21fK1kzpmmrAnVcbRX9RI7R5NJbJNr2vfeVTrPniE8B5pE0v6HCI0KfImOrO+2RJLKbroJ0N+
tukQ31NyZjDbTVyRsAGvmQHoiOun2pxBBGPx1Tm1ewzS5jPs1HFPSUwIHrUCrTjzhV0l4ZTtNNDN
gqeqCZyF1lTYH+nsKVkSvIYdZ2w9jgzGf5JhcGNYL7o4ZTKiRKTtzYUgFpzVBfNkP/fV1GJTmRbI
1KDo7hNa/qKdHAxHHlhcvZV+qyAtkV1WH+zKOltaD3YBUcY6nRPmQgj3//+yqUpI3mFfogGKmuhq
ZQEDEhFBRjWIp9Qri0bqvI4GXOST2Zp4d5+SqBuOtpURRUSjIBnzeM3KW18pvysau7Rqyq74wiFF
l2D+fDG/qJ5j7Jho/uRNxrnP9j4nKw0PjeMo+38vqQzmGBtGj//+wqjkkujQW9M0UAr7bt6rIWoQ
rJQuIy9392OoOJhVukdSyX5NkRHsR2lTw8XH2mt06DR1m61d4BhdX3v7QI3+rMbQVmxb3t6OPqrJ
TnYdypz54/++DEEpkMk1+t6DEUBzh/QGU+vQJA7ypno1Wb0a6oCJ2QYOy4WrE6kBlzpcAMJJZv7E
aeyUmtqpiXzqX4tibS0m++ZkprObbFKmLOJhZ9zMuCWSZ95PGC6mvUrDT2CXgswyrZOKHJGBqNiS
0IqlNce7BF1Pb91IP8MMimogc9PXVXzmXaVYx8oiBWlITcqdnrsihEE3WWZ30YWuH8Kee7fVjHXj
DggCTBR1AeesvachnwkT4KpD+BwBUuoDs7qUcrilJutNAJZgE5ecgy2J0CML0TBpEQ8S0duxqe0K
zXwpRD5z3/WJlgPsBLtnbgrCCzPQojGZccZZ/lcn1bjvw1T6mgOXwjZBT/TZVqYR+p1SJWyItpC8
qLJkyS5Nyx+0uN+kypjjB1a6YxQTkuUEdrJW+7B6pOCIo9QMV22lwphyvXZrmxZW106A/MnDbDOt
VJPojir5VI3AO5bR9GzZhljmZo1Vk7p50dAlJ52KDqqX7pKwGF7maiMxmpbakgowz3F/EGKjn0LV
No6qLZjCYpDSVJlAR4zlpuKAJHknXorACbcqHexl3bYpjdBJfxFadSC3wnoL8ZjbGkvJ5PUS16bs
9+BAEw6/q7TqsW0Jt9irSXjKAqygiYpmGtNYytC+fQmNpH5RB/XF9loI+2bUH2TVaaeGUxUzreju
WfwPVTNyt0/td628xmF9Q34dbOOKeiSVqAVsKQZO0ll0jLJ9jK4My35EmkE8QX22WQxlV/5aJejh
rFvLxEEfTqg1mnsJNlEXEOnzij4FzeipAk8TY7PtbJRpoWMqP6So0V6c2NQiiayB+QZvcsQBUR3O
ndXBxHDa7mLnGeTWOr2b5mBfM9MkxWRAOQIX17m6TBMmoE/AI24D9yqBGWntaw3Ig1LBHhT0doV7
H+NSBYZPixPkq0le0UUTIyBF49H0JXFkqZOcLApfiq9Z6qab6SkmswDkNJyXFj8t+hoaaKkRksEw
QkyqbE8QTXfJS2e6Bbq3UbN0WLZTXG4dHBl+5MUlXTK32dQRiqIxqY+BK3GxSjhNARG4fZw/TxNE
OtWCyZTz7B9r59XRAx1uG+rGRhPwYVrkk9wlGg2O5haIoScpHhNFrg+HziwY78NywJQ5ecvKrtNn
r2HX4Ik651oPO1qngytztBO6h0QzymoiwQyU+AmBVGsrTJSVVuK6VNT0M4+j8TQkoCJDnfy6ShLN
LGzIMr1vx45+l5qJRRz5XNsl8dVSEQfLgsgpNQvFKeW0vo69lqaSNuWHVCXvuwcBFM8vjIWnnnSa
yVU9H/W8s2lG7d3Wc4Dk8wt5K+I0xiGFQIOqTG2hNtj9yCzDjf06algpDbIeRsXY5cwOysnGQJ0M
//cCvsXeWQQk6Y7hHYaec/u/F3hfqBj0ECNdPUcAZUhzbMf93xcvJvTOZBmgFZQ0i77ti63jNqeo
I5yDgRYzStGExJfwohnKOTUVopjS4K110u00qgxl0Vcc+9xWN8Bb35xOou5RC7rDasy0fIJ9QKKo
zh4bVF/D/NHQ5lBr8TJTu/CtbjNhUuxade1M9BbGKAAPZ9HnNF1vvOnzC853tEo64zUdwZ03GOrt
34v8p4ZNKKZlwzgKMbW2bbRC3aeO/pslhPdJheifzLaGfRdSDjpG6cIDbc0dLGzmnFTvu0pgWJCR
tL5TUuU5QPld1Ruv1sSpDMtJuWDWA1GRoNWTE8C8pEqOV6VrgOs3fmXc599uE34DDzxTigVnSSKO
A2WeLZreq4oUhf7EXwts3iptubNd7Mmh7VpbmdEQc5L1lGQEBQy2XEMe8rpC+fAkLX+LvBYRQzMd
U9KHlNgxNt5Q0bObSoWuYXDQjfi1x4OcFhePqIVTYEH3ryqBx5zh1NjZxjMjHeyRhXfrVRPuiYim
q0EcVpFrDhxdR+VI8tRrTvwIUnWRAIZwjfYsQdisg8oi8EqmBuIHU1mIRvTrqbT7dR/hgTVbi0aL
O7OcBi15JVgMGE/2ltAW0DzjNe1GdsxgBhGkSIYBSKdtqt3sYLRXtatdJgldT09Gfa1olTjXNr97
V73UCnZiuu4IARBHYGHFiJcCZhK0KgCrYBuraeQoTbxlaCYOHsaVSr0Cn28/yjZlnj7V2bnVb7p4
E6mHG6pNi6sErFj0dHZD4kce7cgEpeWm7hQGSgbEbz3u0LmWJclLXlbva3nJLbvd5lbf7WWNgMYV
xqoTwFH5xR9e7367ipyOvefRaa00seQ07tDoS+9Wn8N1jhP1XDrgtKPRebUaBrSV6YzHwpA4rBrn
N9dM/Tb06ppdDBtyzcEkJmu6xIJ4yiea/xkDTuZrB92ZQGLE+SLSjHNiiwqXCbstbRTIwgq6pd5m
xpJNarbDAkcbSYmxcuV0a1QHPWZDLiWxZg8RWASsZijRp2pi2ohQXNdwu9HmeQKrcHA8tTlXapLB
XelixNA0oe2vPmH8q1nZPQRf85a64qUV0CPSqnFWmFFn3gkOj64aGDlj91sMSBWZL2I9DzN1m5ax
se8z76MfKnimerCyeZowW0REaGJZYBrdngXgZIJ+aK/SfO9PgB8huGl0xUUZfllD860XjnIzzCdc
Y9EelzkED5DNg/Va6jDxsbj3G00Hdm1Guz4hQ0HvgnZFP5KZQKYv9dgb6VdYqNmFuZEmIWidyuDL
Vtp0Rc+RPF0t4aYnuQfok3KSGr17Gs7YhuYmXY6d1HST8Q1tFgFwKu84eZxr2aDZnjznpXOKWUJu
MbzPIZkXjm4yquxJt0ei7itqFFz0pNsYAFS7GQpKizXw3dipb1mPgqTP0LeEOcKIweA8Z9unyMwq
Giec+ij4mk2iq8lqwIQNtCI5oY0lJ4B6cEoBKXsuR0mr0HgMjIJEUSR+o2OxTpWDujVikCECUnMU
ZR46he5gSbffqn1xbCvtyskN5Wx3l5jdt3ieaZLoRzy+NDFy8gitHuXlJFFCBpljn2W0iV0UYqVb
nYOUn6Vri5OuqT8R9bcfdLkBgATskaJ0NwQf2s6jznjOI287oJ6vKyW5lvQYfFcikes7EgEH0qM7
PcYhRmT9KlaktgonBOkCt/66qE1ra/X0EWKZ7rF6ZLTe8b9XTFwh+ytMX5JvBJn1o4w5TuXAF9jN
iKUomB+rHR5rR0GKJRWCFkq7REJPrgbq1l7uFcukX9iiSLPy54xWmkrkwnMzeJinlJT8FSoCwmkd
DplwkFxDIQomX2U9wA0lnbCa5eKaaJNzVlrrzgo8fg7Kr8phAPVZHZ1nVlk5YP8QyKpLM/pxDTol
dtx/ynZq95ZC6gSjebHXe/LZaW2125iO/rrEahaKt1KHw6KEmYXkmvAMq4CyNBbdUk1jlcXJ23Dm
edUVUqJcFDnoVH7zUTe5VEAoLZ1svLYFcCrJRw8Zn9cBdaa0OQFYtpsvHCXRntlfd0UcnhStM899
V1wUZgcHCPtSoDpQhf0aD2xVZi+gFWnsd3ixEfa15aMY889irPdtVySbYXQe0OvcfahCWVdcKqby
3w2nPAKsuVZCpEoQjpjrGcdDj7YdOlvEiBATkFyHvpFb16y1Y0QEEvLs2QQ7q7GZ4PKVF4Dhg6l+
NqMb7PM+U/ZMLl7GEvyOCqDz4CrjuDJDfi0ltKY11LZ7WXAWN0Z6lKMZU0PFhbaDGkxYPY7xAZeY
UfZiYXlOeaIHBMKzOZk5EdkVMoJTrs9UTY0wUGCp7nEap09uWKQVoqbvlWNVAmeVNMvW9RAwVo+y
nMiHbYsnwnW8nOmpilSysLKHSGCkZkXCilmAq41abZ8kMt3YLe4FfaqIh1WUZfRhBk5zJGZQ6NPE
qQtwJUEghlR3KKdU1XxRM2xfQSjPeowks5nklTxcQbX9GxeGr3Tts2x78xSSqNtJnE3TeLcm9HiJ
yDDH9oBlquoLkUSNnTV8d/TWODSyYdpJiMHkWIIEJuM7sVWbgXhx4FpF/lg01VuI+BhR/skyjOFd
a7kJJxpo8BffB0/vl15A9QoXaMuW50vDa46cHjHM1it+eVy1vc50Oda3UYiH0i2DxwQjL8gBNKjI
Y7AyGBg98+nJyDiuc3vlIrF2oGclXT0KO8y1PV74tkcmQjuXE/VbjGVwp5Fyj4d7JSBP+E4LDaDq
3U3aQljBC3kMPWTSZeuVy0xJQtzP0xpzIgfpPg4IjtXgEoLU67CPdxWVFlUgikDgm0XQnqqxfdJ1
XHplOOOZPbY80Xv70mq2DUpUAmzNF7ylSLiNKNt1jnvpQpf4c5zhuWOgQZo4CXTQX0xq8KzwTtQ5
33U/dUzS00PdsMBXSXO3gxg7mTUzX0LvV3RKvHRJqVWFlW66WByYhJaXrKXonJoCVw3yPs16jof+
e4xW3kYe5XFQuq2TdcYzFiQfLj9MGU9Dnqy5zKxYn2jKskILX6vUbsNYB4dVnYPjNgpU4VI6pzos
X9QE/3o+eeThmAFwbKwHjCoTnxIHj4JhnDuXywQyEi5uTfMuqRx6hA5apyJ26Hxx9qHhopFyQE+p
swIeGMcgymOENugHDAMYxGIR8GFs1qO3G8g4SJHzUepm64GUlpUXBXy6S1dBmx/srsJzOYzjxkHe
XXsEfJK0+NTjULoAnt8WZvQX18RMc8JdZbZ6k32LeycesqPFEHUZd0hV6sC61c6CB57jJyqBxdDK
daLUb06qU3/Nyr9K5eETnxNakHETfU8IcQ4m7E0/voOYsLAPfhCbQ/uDMmzS8DnFBZHNbk+HB0qF
ZFCNhbtivPtUdg9XeymLF976vjxF4YmI7LDZJS3z4DuGaAUnivgRJGWS2uRxYqJVPeebpBPlAZ1e
Gxqf084oCXxk4WFe/Id1OexGcaoyc0X6d2GsypYgUwR8vtUe++JSVTeg/RzeUbvR2sW6SJatlf1F
4ndEIlx9JcaHDY996YjForjZSzRn+H5ot7EfQ1yLOdrSkamX2JgIPwpRyK9SOiK0zcYdVkeJWJ7J
u36B6es552nAungtvMtUnL1TYG9HGwvEBh2RI3ZYJIJhg+eK1YCQOto5FiL3cQnsK038ftiTRjxp
z+gAaXDCk2jw6dPbdRb5lqFEveqVdWlybFsR9aK7tNvXHuq5K/k90uXRJ0VRPKUaHzPi2zkDsMXj
lF5b88nDvQyqAhkCbTUiIe7664yp3nKNvRs0HXVbHYDDomS+zAyzQ7JNcZwymzUpO48IocpT8dRR
LJJnVSzlFw7gp/yXfkldrOmXiEX/FXKaNbEuIaCmlAMdsBke5przEWugzeY/baF1qe1eRf1NJjwI
vBe4w+IHcci4aFcQLZyaoeOWvhQXnqkA1z4cnpSBXX6RY74K0nUJqwllmLmCSMT7Qk9B7MJm9dgz
gfFVv1ux3b6Bm45eohdjE53hNftsoOolenE+CCEKd17nExK1V07RWRlXxD9W7T6nycVPo2LrWbBE
TnubXZSE1o/42AKWxxF1C546x48+6THxKPLNL4AZ/qIX88k54QExL3ikWkGb3OerIwK5F3q2bP+m
ZYUyDQnaB8+1+o3vGVxU/Te+xc/GrGxdx7sUQMU6+qMAK76RBFXfWIVP+kUctb0XLSe2b999io9c
DusDwfl4hXmHtaWmQtijA9XLU+Y9MX5ejG80HwkraJrVnIe7qk/wJb5pA3DZrPiVn4srmaNkWYoH
Dj28txQOcv6C2EBqxXQLRQBSNtAK2O7gEfY3mBjeh4pEvnrzBEiLBbOYcdm+gFrp/cGmYFvcInZc
NMrhNnePYbUPA/DDq5yhR51cYTL8kN5zl92fzG5etxoIzPkbNcIU2LKBnfhyCQmP83FIREW+lO1V
ia6afg7EuV1zJ97HDelcl37PoGTBzbienso34tiCE7F1BJAmu+ENfe3W3Oib9p2ML8uXC3XxZ+2Y
axFsV6//xZnttZ125e5cGz+0Qpeh/0P0KVHXCNd9TEZXAA8+4PWlRwR7v+x8mBjrlISbo0I0bbYB
1/yOWmaZnaJNsEp9TIVLKFuE98GSWylH61l7ms+kX5ZvLFDv7OXSIOp3/lmy0w+piqtq22E5vGpX
+2yexRcJCrjSdyPRCysSo9bjPvhQ9/qGS78Yl2JRM5XWd5NC6bok4W3gsIl5lvD0/E29OU84TVRi
FvfaDyLck3gludi9a+9/xhUUwasSbzKHWNcDEZzALq3n2Yx3DaJ18nDvxpWqOvTVV8WXB5ydh4Bf
lXbegWSEd4vvf2A09N2cw8+1aq9BjSThvcjeCv1haYdBGdD5Hqdwy5tFL1me5oDUY3WxL8m+x9px
8GJiItC+I5GHxEtRwsaxzOcvy9Jzc1Hw52qASrj0KvhM9IsJGve43MOar+gvd0gN1sDNGEyH7g26
1qJr+Buk/w3z9IbwmhHncntpu1PYosfc6hDUEjqk0W/erPsi8rX0CuzXQ+ye37We3p7PaJTBsGzI
oF0xHNHX4hi9jL7iOzvrh+njJcWMuPPe1QOcLsA4jExRoYwACteMx3eA7jbWsj4VK/PE0BVVVbPN
f+VX/Sufi1eM2lxQ5CUNlNhua6/QEf+Jv2Zvg9z8wuWMjFNbdQxer+Y2P9lcfLQEHZiZFdLXxjqF
MaGbkJOeTbzHRNwDw96xbGqrgeiwmPjyRXHAFeLSpsb+tvC2VOjWM25V94uwhuGEdZ6vUYxzPuxL
Z2Vy9AOzaG5oLPDm1VQyF8sC2MZdtHFSH8qVlfyoxVuv30cE7Gcnekvo0usbZUPmMoIyI97ThSlB
JFTgQNACWwLbGscOjUu6AMjxrusrFxINeEBnY4/rctN/JZTg1QpbYUaSgx99OL/IKSARQgFN5g4Y
rkl4sWsNo1K/4FxV9FfSKew3jmOXCHIRkC//SCcags+iYpeLNsgWQDU0xjH/aGHXEH1K0g78FH3d
GTy5iNEIE2rtZWW9zIQhSXon3oKeFus2qJ+HYZfqCynRLG0EbnidSKSrNiw7VjN2XKQDqEPZKUj6
iAAY4F6FuBeuGI3N421oyBoDvTO0bpI4eXuc7N5zYV0WReBWPk3EDOWic8/Ea+F9SdKbwxD/2eeQ
/8UzE1BFbWphbNdJJfuQ9U7KTTmBhl1W76ULDmutEaqi+SMx7PpmcH0yrIaSHmF/mA3YZAck78I6
jQTgtcaTy/ZuLhrlPUyB/oGgXCD2VbqVSS+G6Pp8q7WX5tAEsLuY5d8Z60fpKix3rnujvBtfQ95r
kGsLEiwdSmdCMvwCeDXNO+B2EVstM8qdmzybr4lET3+P3AMOwCZ7rn5SF2rIkucmGI7RoUIOqyAF
Zc+mOEYDrfBtgM1X0gFjDd8bF3my6OipBYcMq5mv4qf+d7kJD6oaPKCbCNM4XnF3kZa7kjMnMRB+
t1HjRfyO6l7oVx3qVH8OoyPoIGzQZ9pgnD/tYsFDjYtMA2+n+GizlGU/XLGmx85mTI6GeBrbHW+L
g+yNrQK0xAdNIqz9swCGGE3BIHoXCoRn3FXnZG6/wORZoXDvu2XTrjxlw3OpOvPao1Bdypd6P37T
mUWZqNHqonbXG1+0JKYuXblMv7sXqhQoNgPACCK0zDPybXSqfBdntS8lBQyFVZ8nHUXHorvVL/E7
/6V6pADtn4Dr4DCdbCDU8zcZ/ZI0S07NKP9AR1F1LSPG9cvsIWkNb0XJerxjfVmS1fvTkf4Kth7Y
a+hn1DPOc1ChTLGRFeB+os/AI0C2rbWmeKBxJjdpCe4c0+Z6tulyDzM5Wif1umJTqdeafsvcNyu8
VHaJG8FC0qVRV0t9LxPkGRVZqoMug3Vmah9jE31pbk4OnYFJWionJ0meSgEzzCsQe2Hs1bKvHNXh
MtVMtn8T8RuiGDptAYWc1pPEiSiLETYaXARKwoUoFqgewaxOMktc6ZaEVbXC0nqLmHysjUDurM44
tnRSCAzKn6E8RUvHJRLeRbxtxQAWmEL7MzOdrth+kBWZjnX3HTEDB7KLLgL5K6i6JqRrq+G3HQdu
yKhMWShMIt8cgbgY4v3NsU1K/PJukY270FMpNuSgGg+XiiZr6EeVZgHQg7JAZ4Xj2NxchgGJiD1s
FN78abI++jR7z3E5S8c82CzX9Yu2pB6FOrlS/oejM1tOHMui6BcpQvPwimYhwIDHfCGcrrTmedbX
96Kjw9UVVVkYhHTvPefsvfa1fudh/alCKZpdblfPvOMqeaU2p7aNtSuirZCL6YsOsWqh6Iw0DaJO
Y/EGmurVeqV54JpKYkX3LytjFt3AFICZnB/0RMeYvRG0VQOGb6VPQT9bu/U93ZE3o17SVMuX2/5D
QqYTyshU8ZqX8dq9WCD/x8/p8b1ufzRfhRqwLeVPTgHtzJtAI17K/yVgjo534TQcKcYOovc2OWKY
n8WQTYDxHcTEH8pVj894sFzOz4ePKj7Hi9M5WNEdpom2cj2LxzeMHweOiJcvIuJO58WTD79p+D6Q
YPz8M9BnD2+mu/Gpp7D3z22QhZOzuqONbfmcuphj6OG71PU2QwQPqZcnexFJPwclogN90O/tAYrZ
YXHglxxA4vKq7aF3o413hP31wFnffmtcyBgHXs2W1ffxHWCHy25y/pYidm2XmzKxmVDaj8Pm7a7g
j1d85V3M0wgVG/WhxoOiep2DAXhSbBaq73236Wk2G4Wy2w+eznqaHc6LGUxKrFlnKk5djqXyru2X
QXrhT4wFkmVWUkxXZE5HvTs51O7arxwwQjhsDujiWLoCBzkrf+aoCFfO14Yjbh5Vh8hFTl6a0Iog
RHnM1ZAKO0bUhBSyEYOx2ECn+rhvwqXajw8tQKAwLH41wweBkeH3WZTWjsJ6Vt6mWPJrvszxW7Gj
3L9bznny4qi0I80n45MrYFYeUxpVDcg5FvJzctHJrS1ciVFw5S1DwEGFUTqhF6uN+FRdY7N1Ibtj
toQHA4CL89X8nVQ2bk67D1BlRdAA+Gq4/Ic7JH/bOA3Ow5sPL4Af0f1QHK3vz+C01q60/q0bVwiG
jKvMOfsuDFZjLbnVf56la0O0L5N8O/mhCRon9Dq/8K922Mn2NwkSptjRnxj145Ael8K6aY/0Vifb
ayH9MGA5DWzQcmf2xBSsPtIGIuCmDV8/ATDRw3LF/DSll0YhDPxF5MgEicaIMqiTawCNxdxiU70M
+23CC8nUAntnz11j9DwLGZLA7b89jR68x+01My4yYcI7ieynpALI+Ib+rsu8TfuzrT/y/B/YeFEJ
UD1rE5I54vxciGYwYVDhDEaIf02P4YPJtn6RfrG4M2Yv7PKXwCWDGDOsTZD80dOx1XOEjUe/eNVH
e+md5r8yP4nas+Bn2xOy3yb90+7fKSiJraxxG1B6onbxzT4gElsB3OVhLq9enwBKegDkv4qOdQKx
cWWPBDxI2lXKEkRKnpsRUP78r1M88wfhCu5y/qZrQeFN7+cwnsBGuI//qn/WGetJdhBYaBELsjYI
J/P5S+BgTYF40KIxKuL8xivDtUZ/To6yVTrDZE/yYSFf7TDF8udzQ6XpPT97AVDBoV4/luMqnp6N
b15nIAnWlzbUPk722u72FKs/UGeL0ZU3r+O/ol3zMoLb+GzuUn+oT+YPAwovfZfD/Ga97b/Pztr7
456/m/cm5gXyd6TraLvYkDsm/jjk7OVnwicrxeU7ByecDIJBJg/LxfBavBJe1A2XKf2uwi6cPh84
G+zniqXZ5bvhP+68C540PgcpAEyOP4lHthcvi9t35Vf0lDGujWPyIrPMEBeNjbHXQtHLvtih6xsv
+MrfmD88297ivNGrssnxOmg231/Ey3qkl9kCSyV+tpqtpHbFz/RbxOrya0XoUXip7jW9LXH2sv62
+kE4YVXMb0oke+aFLsu3+Ck7xPWc2Zbqd/WHnd+HMm5/Y02INpb+Q/baecgNr5wCkcb6qyvxqWaX
xZ5j/vQzu4wFn+u227HSs4T9wEiSOPEbfm9j+zyyLB6GIwILe3O2cHVpLATP3s5X66MqoZZC7M7y
wwmf2uqDYswpwu+H/UVG0OGjPHzPtLg6p7ArnzAHjsVA0eHQHlRno1OShfU7yIoT+iQPmIycuttk
z+mJ75k4b3XBaF9pIbdv3b3XnAjbi47a+oFuB+Zucuqt81IjkGVG8dMPf2v567F+0C5LkFG4HHrp
LWd0TnDsh0Z93PFSCTFWIUxeCbJdO9OflBXI5gkLjJDi/5lYS5mpueObGgxx/V28dB6pRMRRQAjN
Dqkc8esz9JZX9aJduaW1q3JaPsdf+Sd9H37y35Rng0bRnakvGkw8aPuVf7T98Oizug/cYQRI3FRv
tKsL53iKz7fuI1cd80zpV/4bT6uPyvC6HYVYiB31htnmxQorb4qRKG2fw6d82a8cihYO6uT+8Yg3
h/2EOi3/twoB+n1wuXDSTpa/R+V7egZTfiVOwMvP6ffjkt4ImD097jwBTZgGrALc0+8C48Gf0kTs
c0grHg3bOkF58bOviUdbjDdHiopX+XN2v3CpUkUFD68+Gmfzv+QknZUTeSwXzAdaxNmaDtv2MxR/
6P4ZVJPb6CdGAIIrMSL5AxwlJSlLevOXUhrlUyQ73KR3qsvEFoPvwbG+xTtVDDCwkAfug5oEP0bY
MgaCQ3REAi1elZfaf1x0r4DQYUMxIRI47jYH1vZ/w9+KUAhigliHWGJT20Rlc2uOW1C6/ffoinfD
b32zcZFzQNhwYKNNf7n2YA+yXwkR/4X6/bkJYEn+Hixf+k4AwmcB04nMUX6XMAV1cqy4FOpFOtNO
Tv7BbQ+FK1CyC/r4lH7sM5vco4LyxnfOhlEdiC/gj8SXLDS96YP2TU5L+EpPjr5DxayecwALEdnN
tFNMr9FcLOIc3THTUmuyrAydY1762/wGbmVoHArELcBzDaOZXNjdyS5yoLLldhDu34Wo/NeeiB05
qa8M4gGy1X/nKHtd3+iR5H9KziHlX3k67ecMp6v7rI4CPNDFQRMpvXykkQKAgUP6qzwYcCPTPqic
D+IsHJHOHZvbxNnYrpNT8jL/G9/zI53h2Td/eDNTH9B1HeLhPnEQ0AGHflh/5E/DZ+1rVwxbLgnD
1qEhhuowNU75hqMmfaN6QLrzxVeo3+Yv8colMRRHeSVkqPiV7j15VsqhO24QRwh8JUPhX/UfJz3h
pepeN/nZaB7hNvJBCFyg6TfYeXrXcB6KUWMFlnThHGFsr3TG+WsrUTDp3ymH7U55DhcJ8/NaRAIY
a9sL8EBQK7SdgKHxy7Pb+jjzbxhF1CLYgbsifaZRIjhYEhQxTNGTWJequy7qLZ/ozqruYAS8F6rO
mtQI3O4AlWnFItAJ+hwMPwCU6tlcLQMrDccOr9nLvL7SmIJN3zgGXUXsf3TPRnaR4ijq/ii6uRR0
IVsRXWaUECS/U5rOTCmHmAi62W5pYQC9ykIYQ2BEdx25mMeYTuiOUOYZvWE8QRJQCD6ZFhMNqB0m
XNBN/opUSMcfKlDFwugh0McrJp/5L408uA/Mrxb6V/3wySnmzj0AEHEosTzZIt93cmIf5fjeItmC
D39uAKxaDEyB2jldAuK/sQfjoiDBLt80DmNDC39MaoniGszfgkgCTotFPHj9kRtUupVM+UCfoyDC
nu5IN+GbWnUNxuNTyEQBQBKI2wdzkPmADwl8OmRxhkAVtkdxlW64d1eK0oX+vM15p1X8Dr7UStL8
KNKsbf5LDDp6S40ng5dNlfSExoA8WTzUnGE3R7xLrH+KT/zP/2cTvbvaH1/f7cE8fPgcHyiJzuf7
/febGsiL7B/L/vG/mpADPAh3nuA84K+WMmMI6hDhySxQBYuZGoJ2/3/tUnnfbPM2kegHEqld7Uwt
j03jBFrLJeWSsCJmmnz3B/SbHzhxiHY+Tlzka+ppLo/dIXPhAYR/BBcQ+xX/4jG981Ufn/GoX9xW
Pix1V/LlcGD6kfiGnaJ181KHLAjOb2pYOqnTfyChwbLhERZ7yP7wDF+sOx3McIK9+NIGAv51aFIH
4VzC5wk0yrXZbuwk/KDHehUP6uX5LDPWZnXXIsV9fEwvHA8u1pXdgek5e8wUloF0ohHFbgoviDSp
yd4pFSJmCW+ca5Kv+TyfZKATjb/tXvHZ/hnP+U0OzMuDPYJlYuTWPmMF4+Aa1+9ZKF1Xqhf5AMGG
M+f0U4QyvQ7dI1f1BS5F6bb/Ks5bnOUAGx4BTPhZiHH9HYGRTkdGZMfquQKdzePjL1/13/L4iNsj
6JXb8Ny7KD3xoDqwHe3xqLl6+DycWN+pl/lmqJ0Ln5uPqQE8G76A/YOJvdI4xCxMTBKC+a9yq066
Q4Aar4K/86QwC6cj/BcYmPmCH9m4EY7qkFr5or8AEHCBxnrWiBHdDMG62mz03hok/xDrpp4UMFz+
wqPOwQgeaFTQrsBUxitY9uVB4a0ffhpbj8ZAOfFuTigjr/3LeGmu+R0h1KXgu7p2fn/BIoGp/aM5
wamFbJl6XfT8NYsQmOwih4oGtMfh6LKdco9J72DL30zzjv3uwD5Qv1B7SViylgMEVfVr/EuMAe+H
zum9IdoqUL/Ij+cmtlncEdzR80aLaBOTAa8LXRz7xaHlt+kONtaGMFY9nn6m//TPJlauzWcSpmfg
b3i0MenTXQ9XCgfzP17LDHkvNXesGT4C4NwBD2ZMkWIvsiNTgn/SSNR/yu/6ffhEeV/m/AHNLhiO
CCGxHwHIqxObNqQq9GC29E+MU6jBn4ACORqRDOYMMY3w/XcuPjjTlI787ACW59qdBHiih+XI/ARf
HpgsnqnP5HX+ZVjGQA+LLac7yhycnkixDI21NSxbm54AfEv9h1nlVuJdtNm9SbihqJo4Z+d/9L/d
C8kZLw3lwxCX3/m3fEni7A1q0i4HMJtSHVudq/xa9CASj2j6+lv0rM0uiFWTHFYEOtfNz8Z6hcBg
9fSY4hod+E/6rf6sv/qF4mtm0QLK81w4qXmhrdIy/95+aye91BhamR8elD/QjgtCwHQb6ecArBKl
K0JV46rfHjIBAgp6pwvT4v4NYsfR+mKgtBytBTmXD+ZT9vSfDpHTYacBCSznc6Zjdk2PYulxMpd+
q8chPfZvy1+oC3JAM59vafylEcnVSDgfFS/zDRjidBF8RpBiFxCRwMmKyvT4UB19dIzz9sUdZDnM
38PE5+TXH5TFGX+rPqTB4zCfOXHrf+nh7o9MahiT5NEWwK6j69H/Mr12EhdTqmOcFL+K1btJCOeh
4mJp9CJmt3idXrP/ulj8kS9Ymv62weQxOb5K/E9z8R+eZvtHOz9inC2XlcVi+MI2ut4gG4ZrkJ2I
vGFFSPw+WPknuScgCT2A3OOhUo7zERYr8xtWlDF4vJgvKtW0U0RQXQJ+wblju/RI32RVYIwzHOQQ
nZ3h9gheZa78E/zJnc/3yHLEYu3rL/tNOW+4y27Pr4Zf9LFzukZXoJwtDspkxz5s6e/gdzZAk1Cm
D6a52o/2iTrvjtCMJwg3Og8w8pG7/EMD8kTi1bU/wmhCnZxnl5GEGAc0mWOIB0Y/pUN6JTfvQXZr
D8EYO5TucDT8T35pP9gXMl+YPAlVPPvw4NfirB/ScUUwAnoLEHGZrH+2tDx2U/0P4bdBqU5lOsvs
r8wr1mO1kviEcIiuiPCCvLmjUoFxEJWvc0wWDQHK1yKavvd4DjFlfgg3kaik67LaDdZwlUhinPt2
qopcv83SgySRQhEtPa4181jmm3ZYX8W6ImCbmKWhwtsgFwiBRTQz9fzwNTR4yo8gv6OXfwL+X7oW
HXJtWu1xG0DHKHuHl7zIaOClwERxs5P7wX2757SEdnmTbXHVunjQpMTN0qAdLOFszEi1QM8wA837
9qiPGvOn5oGMQmPkDijINeX/6hz99WSIkE8Txn7zg2ezFQiBGyAK7tpKvPqmRHqzRlXfj55Vz0cj
TdeDthPmkhriHDcDUyE9U4vzCAId96sgU7QCqVNUsmcxG9IRgRrPLHFd1b+NCPKmhXFnrGV3NjFe
zQVEz0bHJ0Xgc4WT5Kyb4jPVwJ83xFkwU5GZejXBCOnfnx/a7YQBaBxJCheBjsDskKy9M1K9MKub
kohfbiwA7OB5XlFghbtKlBqwhNXFoBEy73nd1c0vqBwelNiTQGY8aZcFRdteVT4sGD8zbjCZbT1B
gIc8c8orPvXDbTjdVo/ezVh5K0783ZesFzbJJoe1cfuSoK+NYu0A/cSkRwDLYxrwnywSHWTRylEy
85+b5C5BrAPe2lWdp8zEb2N0VzfieNiE/wqSGqmw2SQN9NJ6TbvEMYS7tSye1tTMUUxX69HMaZUr
KPCe+VqJ1H1w8erXR4aYJ8kCedtxaZdh34qhKKYRjxBAlVwC6MVuii4hAE8tH3/TaJzMKz6Zm7UX
t3FKbsgWOfsTpeQVo+6VWDd6Jt4FvM0BbFNZFF73OCq4gNG6uvwtd8ySrOdhQof5AYR0MWJmNw4s
Fk7jc9Ay5yLlT7awpll41BSZoA2ZoLU9rus9xkjLc7KhwxBowJtZESqCGRRkDPeSNwmZZ5E7OaWt
T4OUT+sA7fF6arQlMIr6eBy9BcyoIQ6eJsWKRQb9Dn/JhnIRV+zyT0tMZEA91Nw0JZ0dApD5drRA
2WstmQJrwunBkRAvAUwsEe9Kwk7/07fBe6FpLwNYDZG6CUFmGGHX0t1CVbrW8rF7JnsswSBOUZsY
4dJlMPpI9oWzv5th1aveo7z0m3TMRz3u7hF6ATcfC4QovZdMO4hTvB4QPNP+TStBLXUo/Rx5ELwZ
x7JCtkjPTzlseFTom/TVqTKXE5tt2vi7et8L5l/ax1bqRx2jcOLVKOyVgPwjEFpLME5DsM8MuKmk
kcIOQfo2mF6VyEFH1lPSFeCl5jBlEiisgqvPTEDxUDY02wBbWWsRb7p1Op7kPyaJOUQ+EiG/2QlZ
N2PnPkeg64yNrwtNJWW+T2fwQm+JIURkWdh3KsR26fcC22EyqzeGHIgcuQWoVOvAWLKg2R7+Q0FY
kt8m4oCytPTPuodO6lHejM56KTdMIR3xpba8WlFe/mfK0Jy7+TT3bZzrJPNKwmVzClWMqqmMOnn1
cpMiOAtl4KtcIllxtWR0R2JvjZa0I/RZJv6YngbUqjB5NKgt282rDQOVT+m3GMu5cL4Atn420oDP
hMFgW9A+c6x5GMJn5pEH+4z7cVCSq/IHIs+pCVqtDUSFLHTS/ZQUwkqp+Or6Q7ioXQ+dr4VPFQRy
QPJf5okzznlf+jPChZM2U7Ozq6Em/HvvqMVYRYmcL/1uJxwjObLuH/m3R92SjwUOZ09Jmjee2QGi
vvYgWHGj9EbLZlyNtjwzqfxUWd2GkoHKc0TJna5lIyAdgE08mQV2B/VA80WbL7j8rwv+90WyXvXL
R5kIZ8rqIRleS05E24jUz1LfhOvizJaA/TyNczC1Fj/z+85+P2B+RNunbndNoTOG2tUAoUA6uq1X
hrdikusNBE3C+bHWftManvEuudlKZZg1YcFZCzcnihEzyD4b0NJ60GM1RhL5TxZpF477WdcfF3Q8
xbWq55smdfeJz50l3bFW19fMW1OkkESupSqHI2AIsSArBJPm8VJOVFopN+sZh3RHZ5A8I66+L1dv
IG9tG//D7G9ZFWiDFbSdEtIb3vuwkh+hRh/O2ESWLS69yKUX1WNnJHFSFrHgyPh6L7+6sfgdAxSN
yNGWn0L/U0PHVZT749YhFa4l6vtEOeIL7AaEV8njjrwly/tXMe1frbA+TXDpZ0nEtLO8LYFTg/uv
ZcEF0RQPYNy2nvKQoHHSOAHqCDEgR1V2F2YISu2lhmsoFgoT8N/FZ2cc8k10ydH1gHY7tdI540Jw
0Y8BO1aV58ACpwmraH1hDg3/4qlMxd3XPka0p2xWINdJxBYImFj2FoHXLPDrGUwnDGaFIpCt0ZuH
NUpVKKqmz4bcVxer1xzu2V3b/YdxT3KE9uRvQxepsjoUEK83H3uvv/8mKLFVpKSKr/c7EDfwiSM6
KULKBwgu+Vj6I2K83BdTOpnj87krfNReD/R2NSolonQKUpNZj0rWI0lx+2n0JKH2r8KL1W9O7Vf1
eKKsapX5WPf0s8GJYjP1KvbSzVJdKR/dhksFbWl7SI7e0I+/jJECi55nQJWOwttL1xuY/Ai0oEFv
Qj23Tvp9VDVgO4qH++Q2OXEFM8t1s6aPUmFjxrFiSlN08Et06cYKO3YbjEQik6OG3KcGAVkGcpki
EjV8UtD8nFlhgXpwZEK+dv9kHXRgz7klwWKPwU8OhdYIKu2BgboGC3luV8PFxheKpcJesxxBj3ND
FOHDmMM7OqD64XV94fetZyFZwSDDbG4G9Q+CuZie9y0zxt2vbUTftY+UEfgm2PWM+Fs1huNyhE0W
amsZWgDPC87U6aDZD7T6ArkrN6hN9mjUhNRZ3iARuDWTtJkH/Sr56XE0R1/IdY4WqBbVnHTeGy5n
j2fnIgDubpdzkxDATC9kZ5Q1WVe52a9NgbBM+6ekW1jP0yUNTHGLIyEquvzaKMOFDMdeIzh59TaE
OpvaBN1chIxSuwdhNtT0k+LXe0EkRhNw5Ei1YEyTUC7qsOU2yoNBLwOtqPmvGlRvgrNqPU8OLcs8
94yMRPX+LrdpaMxBx/yzVD8MY3kzm/nVNPK7DOxEM/tomjyDW47nzxuxq3KmsHjMVirWZcj9hOTn
qvzVmy4YoLRq+/l5mB50P6UBt7avtWK95qP1luo/j7TETkiRLytnIUhwXYrkN/SjjPxTvgrP2mY6
Vh7wbb9D9wISjHwiyy/4cNU9j8RBvj4dwbNlHRTduqk4ULSlY4Z32LPlWk4azHfQb1/yM9YZ+1bf
IObF/F6tRjAjfzKoWkWgcVpuOuqUvc5AgBPedEdW+7y/yYeR+L4qy/x0Vfw9JT1vgZYpuqKFRTpT
3LF8l5ohau1C3Y+diQ24AsjMOa1LpHgSaEatQGS6nlNZYIUMaETgMMZX0DI/eOR9UKmIRRhiLYQu
8m7CcdncCi8E2h+31jZubA0Ed8ZWW3nldR4N8M6cikl96lU2YA3W67MDwJkru5hq5Q/8WDzyIz8A
bvyMn6oVPLJVDR4eR3/k965LAgOmU9t4ophfMqKnkCrCeXNzWfRXllkj21h+eF0DZtQiM1x+5rj+
nZWWRt2UK8GiPhCjQAvGDKXJp479K89UX3rXrCTKQdU9AqM2gj5tgkRlOq9ZnqxyTMlXn6j5HOx+
rR22VSA5uPelVIcYlwfrMAcN96s8pdyrOFN5aiuJcpdeCPmVW3+SiHlUAautKMh2mAkERPipUl70
lMgAWT7rZcUPVLfBiovsMpUgmMbfRWox6h56dX7RwHljHWNNcGccVRU03VqtCE8TnAoU2jiNTj8W
TiojBkQBt22wVE2njkjno4+CxZ8QVKYHRNARgoTHx0O/qavHB1ZgnLKA+7yGtr6hc+qQRy/Zscj2
m68IaVBWW4ANCJg8Xd9nmxIFYUZbKLVSQGGEbGdbYFZyoJRWQPKRQ9j3rVAbeAbvlo4qrdojJsKv
alVfH0v9AvL1jFXo5NpLIXqEzef79zgYsVx0p9xg78xPdfR8W+NCoc3cu+NeE9CeE1W1co4nEZqu
wqb+s8BfZkvFo0dvrbZ8ixW4B/5tMcKcQnHpo/2h0zwmjTdTIJEXgWZxeBmwXPau2tVUZSCySGDo
w9lfT6ZJVPfT3gUPuhMsX//YRZJNPlIJqWEDyFAzAugqIU5ahhNt+DsvTVi/VWl3nQU+WkLTDf/F
x7Jt4aCg1aWgKTSEtjljABypK79Xk3wMKmD8AsFTO/rhJlWEY8RbtgcTYvB1pRC3qyM8FXsfT1mp
xERPEiAw2483qPsZEXC0x0hXkS7btf8phNiAAJqVxCJ7zCVUwZOrf2uGWXCWMf0Kfh3jik5zIWzr
nuw0JWqbC0BK1N1LVvnZWQLkedB+kA2jY0tz0jzz1lZ0CAarjvKMgbvECZkfWd98wpTm8jRNkv9I
PiEJOkpzOqZxIa6hVUxR3QeLgu54IBxtMWMQaCAyyWL8niXACwZpuBPd3vkPRGBkwlrDkNMco7TM
jlOvHwuhi0fZimt7GwDtCJvDubpRlrAm1ONBbVUrUgRB8UiLFYV/pfxteuaKMt3XtQ8fohE2YhFl
6hh1CR/TH/+lwnt+hYjZ4yg7Gb112jcfPNAVqeawnOFuRDIeWxmrDrHZmhEZHOa2Vj/WZhnLDBBG
tHrUrFJByJxuxImTj/PZkPuzqslH4oNLqIgocDRTC2VpAMRHx3pcghkZKUjL4qM5dkd5Ig5jvgL8
OpNzEqpPNbG94cu7aI4zjShUZPrVqqcmw2nbmYpeydvOwcICdx4CqaeXuOzulPaQA1K3OtLIaupL
z2KwjU+xOqMRicvEsr9QGSqTj5YH1TJQdlq+0xIXHQt//rHNjQ95pax+JEa5PMs986Z/T7voELeK
FeflfBqF5JxGKpvsaLSBtKKvWn5F9FTL38zrliIS5yJapjRKH2iFffP2GPli5v1YDfnRFPfIcAB/
Gk3EukNMAzLWrhL9lsIgIxStT31MYd42NZ4OeEN5tp4C0va8ZuWEU+isrmaXB7xJsfgakxacJKUa
ISlK0bDGWgcZ8htLrniwsUwGHf24RXR3zfSn6slZQLFnz+qMxDRMj5hPV5NpGlKwMhxYQPskSubx
OGIYmEr11Kr6uaZOp7E/PM46V4T6PwHfN54hCfD/6nle9PNmieeZ75sGQrToEUis7oM1VtcuzQ4J
byXJA0MWLzKtodAPETk6vtgGOLzxFU79FCticSos6nfyX6Vwh+NRplbYJglcIcMrGbwJJnIIlftC
Co2wPG3LfxoBWvJMjuhc3RbFeum4v8XgUSWBBkiqET7LRPMUILJ/ys/rIHEk6qlfV9FXdAQGOLfQ
cicHgl4BHebUEiwJ5+aYMr2n5U26gFMdN/FbwWWfcZNKEy6BIXrehRXtlGHuPRqLnnbvHe0uGdVJ
9rGeLYQBAxEehMqDXe0N7fuTLmYitBsJ5iz1OB+/aL6PxGmDBPwuSU3CBYuRFAMt83X1BHzNU03R
o3EDT3utnubAg0x3xy5zBHWuNPpT783e409m2vJAM57cITzU34J1qpB/E4nFsB/nxGJQCsDmfeo+
0yqwcHhx7CKtAYVPxakqVyKSHY/1INEZwJg+oJGmY9c2mCqfkzw00/PN+NYFgiPoQqPNnA3faLag
ZxvY6zyqABpP2nfXjUerEY477qAWHl1+LINcNaO65Rd13szGIZkvBMOfdc6k/y1l6s4sKIuFkR+c
WuGAsL9IJd6njgplrF4exfaipKB5Ev1lSbcXQDQviZf+yzFNVMYfekCTGrdIEhROCOUGkmm14t8S
xV5xy2r92hkMNSFW1nTkNhozjwEJtRpJKkW21IYycvG/4i1Qd6DetRIV2hvO+iNcnmzPqPJJo0JV
kxQfOQYa3LrJrobprNnEQr/LGSZlEq8sh25Z1IhLxLhLr0mq7Y2nd+mwT1/Cf/sOtJMwYoJAJsod
i3gMoP5L7r116IQJnhuM3c3dRp28NVGo60gL4Rg0GL3/6GmzprJvMShunj35a77iZKoMP+FHMjRM
QhqzVFAo6cbBjz9NNq557orqPBFhlJMTtdJmziUmvmTubEzdH6rbDKtrWLULdgVZ1bmR/y69PxfF
VWwg+yQr7pPyHU75O3k9be1Uwmu/XRnbjxD4GIX9BdG9sOlYGHxERmryx6Cp506pLyp5ypUpX1S6
PY+0PWzCdkm2+iIVj7PlAJL0aQBvRQ9wF1GrbJcLCpJyirWsjSlCas6gWBCG7eex7MexalAtExXR
qDFl155vPEfSJxMkjveTEpRCgdBgckHzOmW5nytBPDcP8TwOM5kjXAA8Ff1xqpNj1u6+rGBuLSJ1
2sJeOVed6UJDOfYEUDQtb4le2YsmExafiGh6O1ilIOQz4p1nGgYcAKFzuHxlWOj3MvOm1mI6Jo7P
CGfcxeI/Zgj1qhyqVAlIFg+0d5iL5CyD/jAV1PyXJ0Qwn7Agsn8neQrdBewvzP25yv2NY2HCsZD5
pMJBf9rolPlzEsKoCTVOwPIgnlRLOaWydjIy+bQoy0lqagegjq2sPoMypUXwYaoBEnxuA7z29sLp
PjXjebFASyHokrtYEh7HtH0jprvLUFh0RaCw/lUkAjWTK2ctInMd8tHCkKTwFqZuiR7oM8miA8oo
xCPay/JBFz1HxAC62RibUKyRotC6xT5qlZHEbr6xm5tlGu40OjiM1wNqIcaRusdZPK0mt9ep1JnA
bOnRUv/u02ArRk5M0bkhwFkghSU/1xuPkIoXbjdic0niJUuOM9ZB43USyOsOakbjj+RdB2S2ZnCs
/u77p6wEj273JRIYUL/7iUyr2YhHar71gZpbZnhnQeGmrSN+JwOCclrdNIRUcjIrbMC5uboaq+2j
gNaPPB550tRTvb5DX/N6BXudgZKA8Ve5GpGCtU2c3s1FtdcFA+sGmg+xOa3QWsfpmlfXtgRvWYlX
g2q0EdqrYhovpT/nfqEhhpC8gUix3sdnowEXqCiHFG/m2ZwoYDVzDdSUYzvlmjzSF2EVtOJVY3+a
3tf5EVWYqml8N9xuLSoUoH3ZOF/UD4mrXf7peQfApAhYzW64ywdsdSZFVkOGHacTFDPvm7yy1FQa
14BvyMubDRxpHa6Yr7MuJIOcBsm/2vgfYeex5DaXbtlXqajxj2h4c6NvD0gAhKFn+glCSqXgvcfT
92L16I56kCFFyqWS4Dmf2Xvth2BMWB/WRrOLChsMil3zPeWoFiTLWSTU5UOP/Ul0JQax2XP7LKmh
QfWX9Nuz5COBmoiIJT8R+HjSLF5t3k1KemKfMfRHcH3HTXqO/mYKzppqsRKSMMOqXTS9Mz1Ti/kj
fbt5goHOSoZzOexB0HdScckN8Zx0OXqE8QR0grASEukWP2OOXujnMT5OiIdxm4P+XX4EciBqho0s
7U5pClfUpF9UfW9FAoGnby2RUVOtYcOaGVZ3COPHvKO2YkDV555O8Huq0dbspGE9xVt6WnosE8j8
jemqrtll+YS7AdkhKEld7LAOLzjKkCnrBolOaMq5mmCSpDXpV8MhMmeKf25uPuQmmIF6JT0NVMd6
N678FFUyy8z+KG93AbV+RXxFL/7WBhXjIPWXloRSPLHhirh9/IToEqAkTmqVlLYpq8pmJi8U3AD0
UAotldZVkRe7Gg7JUT+Z9Kk5G3cG22N1nTViP3Z9AKyxcEZ04PrrMEs2SdZjH/PW1fxYxb2wsc5G
MIOg1WBVzdCglAoSXJyao0JMXHGCUWvZIKa4/XtPXH4LFfaB7COrkqOm4uR39BNgNqA6AwtsOjSc
oU9JzPRuiDnORolk2pzDXWJj9JVNmq0aoz8UGg6wLGC8ibBrQLZtHjS0LHqK0xcBS8dR0iGgJF2e
wRfzRNohojVYIstOkqEr54BZUNdZ9QyF/WcrPhUmuFKTOLSBoISQAHYCqSxY8AdUDCsnnFu6GU38
OBHxajJz/JIkBt/dodlXLYlHjUdLpILcjigDsy8x5GrO2Ws3R7nfJ0+35LjROkvmpTbw70PIUjq8
+mN8tT5pKx5T86osAeS1RCdPVTuV5Oy2JPOQ5LgyVChjZoTkwsQzDAwLbROevPdIeJWYRaByJL2N
bJO9DLKA92asq3dFQSBgNsC2ZDb40x0EMASRdy0jxfgzbqYdI1agCeS0MLF29hXBb3gGqe6ybdvl
JGAn4pe4Pri390PuC+SsmM+B5HsHV8g6NNKptQ5xq/lCFe1S/Q70gU/U3Y39UCLxNfFZeHbjRHwL
ybQmwzZ8fy99fEAQvBZuEvV7dXWt27ZnUb8Tqp9qxmUAuwaJTfP2tEjo2NZ5IpPz8iRDU2UGWA3M
R6J2DHxauqqLAAPT6AbMGINvWKQz/2opYKQMjC2KpmE4J7l4GtpHmb6lkx+frGhBu4NB87Ryta8f
TfvIfgvkBqjpWTE/J6K3ngqU4Qyv61U0hUe/cNuqjpqGynO6uaxksGM2Jm2kBB6U33KtOmlwx0R1
3Y8Ci1yn0XA4qFcUc2QLhOOMmtcVeQLX9Fqg8ah+a+dSeade3cdNc9mwfojGMSI6WE6RAjJOHRcY
xPwdMFmzZwGEuZsac/DiVygv+yLRdmwO/LErDtFsuC0OVtFa2Gvmh5HHAGNiR6+KfCbhCxGvjeSQ
cWkTKqCh0f+Mxhd4nEXWXWhgFZFXoupCwJqB3uLckr3M7DHUIq1XABOskJf1KWfSgU0VH+VUkTNs
t+ZfQrlJpuop5Y05lJiVkNbptm12npavHKxJt4ACjK5Em+AXlm7okoCcGIUtqKR4NTSlVekrSr3j
FkhtUEpJxa0HDnG9RjCv1G+8kYsOYO2Msyhp3zAIIYVqVtkWGCMQemm45jHNcKq0zAAFV0jeRyug
OdrzMzRS8oM9Hfycigi0EM9vfLReI+NX7Feqa/YaPMg93a5lPVcwTI5QQL+/KypYCkd/kPTyBM+B
aXCJKXBV9JTKqJ/IgSZYMIu4jIrs2K/dsV9UJ9MxK9SfS0ucZZsBM5DcsujRfUWnKEELj3atFPqD
xoKGkJaDxVqAOpotJj3rAT5cEDW78rSEC60Bi/Baqu/W3QT39IdhNHl6U4hxBvwBQe35mUoBD6Zw
XC2+mIk8Ho60YkXcqUEJ2lSU94doG4/fCYksjUDElIC8TQilEnnjX4MyMRE6Hzn+vo8FUN2bH6VF
QLYuR6P/JPdU4foBvqLAyJBMQjBA0itpuYrGR0FRDmIY8TEwERTZA1ZLCJc4HOIy1CM9YF8fbE7H
UiaxGGluxXXCJKuUDUxONRxXK6gc1B80Av25ItI2vSndcm8E40Ec1SHOWmyZoifEj8ThjghMbnu1
wYKin8Y1AydeUBdQVfEBeScc32naytH3zOIjl5mVn6mZ0/V9DRsU5VTSbAoTZlWzt4Z5l/hrm/jx
Y6Nn6OYJiAqvBn7J+ln8AWvVi80duCaoP0t0XayXGQkJgP5pywwurUj2B3NxJQWhpifpfi0TKIMj
VEFOV8daIOYAfpQ2SJy80d67Vyt/47CE88/67GgZVPZi5Il8ge2HbAofa7/PeTJ1bT4hsvjMlu2j
6I33uN7ezKl43ZQzpAXhD3vZ5rXb1MuURGeISwxutSPF8SZ81+kL4zZq7xVhg3pAyDDudEd3CPbr
JH8wTK8jErE5dNwJFXfglF7bhYDgMrSMLhis2Tf47QMHpHJV0adqBFhrFanOyIuV5CCwRkwFxQWj
7JJRIZLyTSm/pkO4GEno4UVR0uG97kOzqB9xm94BDzTRnebIwLXMYESw/iZifJ7pUqM/JJvhsu2j
l0LsTsQRUOh0rJxWVk5GO4K3WvyaIkn5tUhkgi9rkGHD2ywgEw2T/5SitOjRy/FtXFJsRrG9ZcHA
JjbLS0qi3+0KCeEtjh9zzugUu2s/pEcZo14OHYGmNtR5wnOelSTLfXHyQM/+7lK3ZDTQjdf8JwLC
yVzvdZG2l4QdlikcMgIuK5K4hW/GkuConm45sqhSxs8SDl2z+drI+lOR5w9m6UBjll7hoF4Va7xk
LPkiMWyJOO1EEqlpLl6sZ9yk8FG9a2SWRs2XLHxT6aG2IykaBM4GLVrCwWfcJhw0dS4DK+CrXSsW
puGCMRPsalRpd1XKbtWcXQS9YNOxS/jNENZint+Mha+q7Cr+lg3Ikl7+0kv0nml5JgEYG/FH1x7U
kTzt7bBq675Ri5tgfDKFT8NMDxa9wdWaunjxn+pbbo5k3mEYaL+mzOQdPBCig7L1bOAVY5Wan4xY
I+31OhAsz+RUZdnQ7340RK6AOqDpqHssjNVvY4GRHoVj5uD91jEkCb6kmPhqOcmb9/8k9eDpqrJb
KXAtN1zYzD0IvBYI4pSNN+6qypJuPXdx89AIDJ0c2STF9o8qYgqFW1zzAxpIZbmqeF+j+1o2l0HY
TvHMK7bLBqCBHj9BcQyVPkJrqM9okddMtLfkInWrr5eKR43JmC61wiLczqS1YTWwrPA6SuOpJLxW
S6KjvEhnshdFRjEiZjjsHKNbtfhQexKxKGNYUo+++UwVzFghrgH2Ri1en0k5j3peXGHW7VXSH0B9
YO9BaK6iU2ySVFCPp2yNjnU5Hc3CAKmNChUZ974XzKPYGOHQo2VWOp+lVjDEVL5pIOjW0cq4hpnG
DGeYqxdd1y9Dw5PM+LN4qbuDGalshLcw5aPdNv4H2c5LGhGlE4iDMntDU/VqNtNLy8UJtpFKAXCN
kSsH4U/2HD5F7HrIhMpsZKqSYwIynlPd0QQfJ2tebp6GKhs8U7eXPq0a77sDNKYDHFny0CjWfYgI
6TaZ8tpR+aFpCbmw+EoyzBAMAgYGREaMnnAb+TEQMb7FOLi75dysalhaLPFrypseL1PlW5XiW0UZ
VMMa0IMqKHg6kpyYO0S8dsIMcIwwkDbnSNSPk1Ucpx+lt04iAIh1xYNnEkwjuEv67KXLg8ziE+jg
rtGv2czj+aNKiFujz3lB51B+C0UcUDV4TwfQVmQBMYkBqXlBqXNk9l9Le1cFMmqX+ioLn3A6Q31T
7pHGpc9pVz6xEyymIeEM0Rnh3cSbTKryyjapFpmr3JWcjkf9GIfIW7S1ZV/WCXsJVW6kMxbCQNCV
EraXBIHjTPox00dLwtbMSFQ3blvcs/r9HFcE5gNo0EGWNLtlKDVtaDTXrjpma39c8u0nRv4oQbrL
nlBQVCcj9XEHJ2Gd/kqVzDgS6e4yE3vzR39qKCH4D5TG80MRegTG6+kvgMlDNkNmYv1scRkwdLGL
5TRJqN+k+zgMzjR1vlUzAbCFMn5ZrPplFo17y+3ulXFHwuN+jeC+x6afzu9gx1Fr6nvyiY7zekYV
n43f0ohvB7dkOYzMYBm5MWlZ0CV0Et/j5mx07bTPV/UTMny6MxN0kpti4XDBziEuKi5t8XeXP8no
bJGJ/lwpR/sYPhAKiy1SbBl3POGpBIs5pVU7esfQu0i9oTBhRy4+76WlttegA9fnEaz8yHGrfsP4
ySXOUYy17tql+wG5I2EUaFaiGAKU0B5EkfQRxTjM0JVzQrcy9KG2MItvZQogigi0Ni7eRcl4Mz70
QC4B5bWY4i1YLyBzAgsCfRjJq48cIy0uRSsjY1ZQsbIux9VKAhGDw6djfuwoFfVDy2Gjc+GPyyUm
NqqvTiUTOt26xXxDc+m4mulJ1k/6loWigOK4GFg3bOFq3gg+DYVJDUXwRtu9ZL0PK5RdBTZAyCpq
9pIqeDdN6bAWGF830p86YNCbX62pj9lxaBSvGT7jmlA+keHf5tHXllzfFTpATH9D48SZ5IwkPnIQ
aAKTuFGxRdYXXQGD5LeofhTNLdqgqeVoitcz2U+enqjepuY+im3OQ14IidKzhHdArNyE7+/vcunI
TkyOtSSfBOOQQx4a5S2Q+yro4WghwnmrQZ9o5UJC41f101r4q+A5sCaX29Bo+1DJm5A6FX4zZSuq
udHiqF5G3sNZkGCW34iELCAgxYtxayvjmsN7bn8SqAnECOkZ9HXFVZCkcuM5RjKghJ1BR4Fdyf6u
SBHgHDwT1KfB6WPZGVmfULQ0fY7ktnYrJgE69pnclRh/bfH9kc7KvbaEO3FqD1EX7ksl8YGzmEqE
0J4bbs1ClM8Z48u0D2W0JpCpvYRFLGGod8FWGG2O+rkeK7bryOWN8V7rzS1nhUaVKumQiRId8tvo
zJoMIOVvggk122sRjQ4Z2ELqkHHaU/qkzRy2LBBXSwvkdnIUxrfNcxUqB6npTrN4SLfeb3gV25gB
oor9IMo/kPS7bUUcNlXwzGI0ki+I/drtLGvoAqzJWyRc2fLqTdGjM6J7N8r3p7C7A/9uYQ/Ul4es
D85sZ0VgQkfKsN9q+Or7g1LMh9HiwQPJMMM3V6sXBU+kGn2p8euC+1+OkiDFs9i0A+99CEdBNLdh
MZmhts7HaDWPPWJ+7VDz3Mzxr5EREGfSjG80F++d5na6dOmRmquKn6byec0H01tISS7ELBhzU4QE
9KvggcMMVGvB1JxlMz9oQSpK70Y63mcGIWv+FufRi96sD0u2brWaXWOSmAVkDRWn7eokmuVo0gD/
3UDG0ZJdyzw+KnjEdxJiBouh6vSL4BenfwEv7ZYKyMJ6dWSLTNPjMIpHHbc5jWpn+Va7hsoPBZZl
HdGfnIfDkjZ3yK32wHBwyYlKZIGGBuIUx9ZZulnkV5nQ4eRmRMjSX6ayuC781aYVFAbdUQO7RQUc
WQRRsYT41T2MyhVdmiLQN8EHLAuPTB3P+ItwED0i1WnkjnFYdmSrS+vRAoZCAF0O2IZWONeOcfwm
R5MTx/Nbr+h7jXmivoivmbAigzqNPRltRnaXHL0RrktSXYa70zbaMcGyXErJ0UBL4AMGf31msLKJ
p01943ymZZzEL7y5SVTuo4/mvK2Kq5teIaNpr5D6+eBY+lK88BQphhmegzbBkGl397QRL5JSnLMw
2JT5DIig5yu01WPXVVgHcyi5FfmlxR901AdjIbamGSAV1LyxFfcZdheLf/Q8vwwbQ9eGo9ylkInh
80TFq7KRhMZxJ5TCG36vCjPvxyO/1ObG86HCHUBvKBrALPXgYZsIwxfOWcVawlVvwo6JoTES/MS5
hZyQ9f3m08WdBpZGeR17AunJ8QpFlqUGkccMOSe9IIOYuQxVJXkOTiqiX4e/qcuaa7IBWDt6UpTz
hL1rQphZ43HaTOArFP8fpJBE8inpzBMxPudUhnM2J47Gg2/6gji/iG3yMr99CRWOd7YsKzRCE8+H
pB++qt7alRmyq49yglao9AeWLESE0DAiCDwoGvhM4TCSrF2HGcaYzV9oJ+GE++Z+3Ml3URQJElX8
Uv2Scc8nCSOr9wT13eZqAGM0G2IVY+AXxOZOssKAMFJPvI97Xc2O+rihxHkm81jO9sBJQAKwbNUM
Th/6WDGGQVFg/EpJbGxyJtwxLM+Gzfx6TkBKaw0mIDbB+SMfjF1h/K5GBrQjNppWDNFdhZWYw96K
3ZUEQd3PY3Cb5UEY0F7e8wlapoGNl4Z2kjiyVbtE/JVMHqlwSgRKUPG2rvcIOTqs4nzQXgqUdCym
Ikm6DgT9zuLrRP4EjQ6RjYQ10HStBtcZo/roZMVErNFEzxp824DFATPsFjxdHwrVc0qxM3JhJw4/
LMP302f7bKZYsVoCcdPIv3GtYc1UlUu2jA++WxwUpRPXQaFeY9NVma3nq3XAEEJjDfOeydVQuxZz
QJ3FsaiyGjAYWOmeGbUeb+MsN5y5WxxLuWrIDkTGENN3D+FqTqQDIjlvMS+tAmNEYxKt/R4mPB8q
A4X3kSFeWjrrc9kzd4zNxVOrb+cFolFkwBa0QnU+QqtGj5DKpisjBoaF+Nza/1SM9yS1t+WSUX4l
HLNNPjYxia921cbXXMouLd9tBXtJ0dDBlOwp+pm7GfqNACjge4LCOpXks1EQqo5S4ioz0Q8i6EWr
DXI86apQW6bPJfutjL48/KRMYpfmy6LQs6w/UfbR5qd2Xnmw9wzgCl64/D1KLob1V1xzfEOvvODC
iymiyos/MymUtS9Rmslz7fZ4K+w6Ho9dq4bTQsVf58HeFFn24+/Pl/vK2gYgtbuVv1aa/rR9ENKX
2cn0Mppo/hj8Ss90evYdo/pFHMmOhJqF6Fv+syIG8LfSdBsMCh7rdDaW43BuskOd54eavWUiLO4i
1i5yWaudbSu5oihsKiCkmeRu5GEXTCCsuySQkwdihfqQYGRiHho+wRZMrNjLMFuIGas3BX+/cODl
4FSghcHfes4TxAEcb8YuYSTO5UAeE8MiJvHL3XxiHrnDUsMxstGJNpKvgqLYx2l01GWgVOkRlYSJ
B3aP0UfFn0CMn5l0F9RdPAEjh0ZYcInGXI7mGcw/gnv8BLWH9H6o4U01kIeG1TWeAE1mIeS6sjvq
O4aRhB8zqySu/h9rNXhqqdfsxHwyNdnA5zTW5VuGWmiJUMSjOyaaLerPYvmlan+b0vAIz8b/8E8t
8EArPQRqXUGvz46/azavY12Nlb4jPFbxJ7alVpz77fqRiisrnN32QdjEG9NNic02hYzalh/rmnwM
DHGDuE5erIHJcVM8pmq+mwFvChxORfW6LEiIlb0OIXnu0LuAAVOLgw45ZIv1U6E3F7w8nPM8DJN6
M00wBjp7gHV1+U85zWxDOqAFhbiXzYehJhK1Sw//FKRjYburnnPqwZZcC3+iouO4zl8t7U/0xJ6Q
NsJNclQYfCuUu/9gh8kjs5b5qnAubeNisxNahtpW2H0g7L1kbXpLZqAMMIDHTLinrXLC4UVK1IX9
wEnTHCEl668VMCRJOHlGB0mwE4GTY64AcTnNTvoeberGEY1WlUILMVx5NkeIFeB3R63fT0LvdPdE
kThuLPilhMcq6KaAXidItFaF9k/a5TayJPO9cMT4a5ytV4B4KPQ0XJ9sFxFpJbemWq4Iay/g/5B9
/ix1c4Yt9M8qFMSTRZTanU5WYA69ZORZTPPjmCIFG3mX4oknVFcBmriX5O+ZU6gH78nXyQqMfJ07
G0aluCUipYK++VC+BMiBZQfQRE7c6DL8bZPEgyQkDTwfNxO40+r8k5sCabACmvm0ZQllFT7XdgCu
0SPBxFNzu9k2qjHcJjnkYWY1J1gUqeUmA6/qQOoGRsAJI6DM8LqcSDHgIah0PZhqDaagvxXTlRHP
FYAfiMlrt3y8laHAF61Zig3gFK7feoANHOcHWZrdsPh45palLbww2TzJtgZiyFiAxC4yUQ3GpZX0
24JDZmXoOshYkUX9LUqidwg263FJh4NaWQELoZRqsdehNEpO9pYfLbjtMo9wT8GhbCC0+WWCHJjz
UJRLxiF7Y8PxDl63G3b/RKPWZbGK85pLwYuI62RdztTEePQgb+btJV3+ihOIwwik459elPx/jLQ3
LBPNgK38bvd+V63XNstvQj7e5Ea9AQs4pT14VDbZHWKkUXdjJfWReuxyMCjTovEO3s3EF8ZqGWxu
ai2+zIeA3z5qzjm91IgqHoXtNJr8UcJiUmIUa5fkdAc9AfrN0pGJV0kbfMeoj3lH/vtf/+v//O/v
5b/in/paF+irq39VI/nYaTX0//1vRZf//a/m/33e//Pf/zZURZb5pGZJMt95URZVfv37F/KwmN8u
/dMhI0omiZ7J1Nv/jBZg0liT4IzPI3Tf2EJN1Wu3amTLm3KQe9ok6Zmj2NpVtQQ43XYNnDcZRG/s
xKBa4A9csH14ybH5UPO/jf38njlwoKUiOqint3H1xoBTVyJ+UXxLys8WJHmfz6RWAARdMNCzxdKQ
E+YYjsi2spVmCSwZZkctOzLJqtmQOJ38VrbfRTcjotWR3sTBrJC7SC+Vt8V1LoarUXVXojOu6t/0
rqX3Spd3J5172Le5VwUULvDb5vYbobNBScV2zFjPcvZeyi/A9ri3duPfrY8ONWYeoh08KUPdyiJs
rMBksDGa+ZBx8zT+aBHawYxnmEh9bxu/jixP7JgQNPwJkforWg+DzAiWmyCbHAsffM+/3B7XRT+u
pXKOe/WqYuBYljPzQparIw5t9YqU9bZYbrwqDzGqX0plecH7eUjZtixs39GeqAXzPSQuqXBYMgSJ
zCOM4qanNSAOwNnaUY/Y9U4vSvM+JwbRZXtZeV+Qx8UWBg9lzFmBfEfwcaKU5w8lKQWzLdxz2AJr
HHTJZzHoLnY1MT01uni0aitM5pIg4jkgPsjvIMixFjALE3zM8NQ+27kJVXuAeyMYbrclB6l5L8Yf
Gb8VblgKCwZh4uEZ/jeICbU9xxUAIYtZMEX1AH6Ks5e5pKuSrZ5LXrGK/nbDAaN1gWi0+yLaThOX
NXGUEzQRQ05tHc2DPBvhShUhdcSB/9FrEwaCH2UGIBJkRNOO8DBMZjqDsHLfgf0brft2v6ezyqQZ
B2B/rY2SGbNbG7MPn74I45SesQvUrnI60OqUdFRy4F8gj+m/o9YWO8sVzMdgwC0o+0s6CBclXq64
6FsoEUp1Ry+wScNrOqU4Wg008HXE5xPSldewsNKwKObAEOCwFIUvlViXn6b1dQF9RECxzNtcp3Fl
RvM99Q0zczjjs4IIvfNabsJsA3aHeD0pdd+UqsB4Hs4E0K3ELIx1+Z6j3rRnU3KSr+RWQwRb3tpN
PRQR8RRe8zrhn3mIvwcwHgCnm9wGdkEiGLjsCnCEad1B0T7UuoJpUwbCPDvIBLES1yJICcrQZKeu
qk+ii11v6DPQpUq9FKjlhzn/5Hbfc9kCGFpNuMdHk/GmylNZY9+JR/G05sKJRhTftz6+IvR/TQWB
dZ5Ecxm9xHZeDKe6EI69N8dAOqhfdQvE4hZ2wIXX+7jrDFIj9em2FMKuJcZGSkJi7ALUf/y23TyX
B7H/u2DoKzeIycA9/z9HpSg/z8L/eVYqmiViwTMkVbdE3fqfZ+WGhWlb8BLZMY+n+QRB0Y3Dc3MU
7qDGrvE0ZMWIJqoOJyU/vvVOltXYArmEkT53Chl1SFV1tPfm/jnB67KzDAg81G/dR1RCjdy85UJk
FEaU9dDCsWOAa5HnDR1cLvpTNwC2k2ly27NRWufmiJJS6+bd2ps2SSthZo5HNmqnhlQAFEDjvuMi
fjX3GLi0AaNVBFkadngMinISbm1hDzzbHARHDPfgyBr9Nfpp7KKko/1YLkmzuKwID/WyHsyvHAsn
Zlr5NlEDm2wzxgAHGrgwBFr17qNeme0gGmiOWOilyC3z5CAHy3dY0eoWOVRDsSRaYaUN1IOqzsM+
hSbHpHPiHxD9BFasOha7qq2DtbRPEoOwTIYTPtly88YQySuLwRPqxTO+C+B4Bh9AI8JWQ8aiA1Iy
emeRxae0DDMCEKZysk2A/rmNmPBg6fGlXyn9820NKxSihu4tKDiJgkTrMzEViFCcnPUVker38G3y
jx4Q8Y71CYj0ZYQJUdF60ETyTLiWhhPyMmMXgoWFXu4sPBI4YxK60ARLv7Ad8K7EordpoHFL1bM2
zeMBB62DQMOQPS3j18TRo6f21iX1YqYY/XSPmeomCTbZhjUgTT/VLO5KB3ybM8OL8hUUPqT9kHVk
u9pRtjRHxpBWMhJCEoxZFthg13nxDEEEN6RI5KibiOwBI1RFkXG09BQ+bH2a2Bsp7IiqejjFU3dS
s0P0SQSenbgssuYKyDkQcTCUblJt7qzahE4SQgs8PPdiLDD8IpOf/HXZDeO1z660eZnx23iC+2TL
Y4BLlIffEDFkJW+Mht/zXzLtAS/noUMAQrACXVubSDuFls9IbezGkyydtsuEQkdonsOk0VknwIB1
4i6EM08oJYvON5rbWJiuQnxh7JgcvBqGcJVlJBZlyrmuBRSAHL9lKTJk/pB/WRpDb2nHXKo6ahd9
6vGenmSa50KDePO7LAsIBzoAoGfDEDvzTZwQSTXMxO0ZsuEYdK64iPbYmjbp8g4XgDO5iT8x0Bq7
XSejR/fp0nuyxBZf7e+SZKPnCAq80GSEBabOAtYd8c3BCr59FDTaCbCmfD23g3EWEdkYBkRRSmq1
fON1euXZ2KUF4QRDT8ULenN+AZKdFNUtj4X7Nik3kpaiLDDz1Z8k0yMry270txjhx1AeWMS5hvQU
elvsMhCsnjhdxk3hnYdH/I0nV0LYm3U2AwEd+hJj+hQnCV6PXHajFXVEXB46rbSj/CFJTN2fDD8V
fCovZMqbideJjJ82xJEfAlKY89e0NF67LH1DLrPbxBaZpVfCxcduV0uU5H9rkAJcbHrtWcmOtwNz
mL1poRFgO+zkYJEyE4lxCiMLWc9guCKmntXA8S3Q0QtsSVzeduapX1pH5muVb3PkWGCifFO38av+
eQ6K/jMlkkmKBEKSptc6uYz4MqUUf4NwxKi2HlTCCoz6VqhwX9OvtUyxAElePv7SF8TmMOb17bTU
6Bp7diKDYE/m60AxPmd+dDJqBMG0uKlEOlWHdG90FApCg16rwNYtUhTSdSZwl7GenMS9UrgF6sAG
IjSAPll/YOWzhOwjX+yNFdWaoQ6XQ9iuA7ahkeQvltuQY9ImOSzUC8pxlNh4ixcxZ35smPdFY8eV
+sAzjQgOZgtrrrm9JTCWyZ8MCkiEuTejIFW30wjgSuDp6yYxSFszsC4nkXi/yrixNnyjOiHwDDyD
wYck8pEYoTKLYU6kSC/D0ZSWAGksIB1pDWMLCDtoLpT8gyFDW+bpElYkqaD2CBTRWc8wdWLLKKUD
fUxOg4ggm2lrh/lFsOJj0TLZbazguRHmcll97DU++3A/T3R/jHU/TdD65dyUEmJe4q8PsshkgLsi
qv4o1PlifyQPh3MATTpVx8TbH+GNVupnsUd9VSECiAAvqiRiPVoLNpxS37TBvNdq80IO3Lr55sDL
Poc8tAn/QD+TDSbvpmg7KMjQa0U4GKpTAYmW7Oj1+XjqwjFO5zPuIjMmnUCG28gfMBqSOBY2Q4yh
H0v1GZHq+TGBDZD+ExTRk4cuWG6BHEllniYB72Q7MRyVP4VWB+IZq7DJVNBE8pArcAESLdQe5IgM
LW/gN5Rq19nob7o23NFZFtot3oAZhZqph4KBVk/l6i8Ep28HrAA2uYmvy8o3yS6OWdx4lMJeDS1q
EtCCZT6PGw59/O7Agt0FzRvkH74Zsbi3CPKcnjFNW3YweU/wSh00jp6t3s05y1nBJArYLix0zQWK
AiMkGTo/TxHp7bhkjQ9lMmF9NsxsDU+9q4l+663mKlrzWYbsST3Rq67e00ER1i7omzfYojb6Of1D
1i1BIRLbQkpAjvJnFaRwQkAjVtkRfkYRxIPJ8no8r1TbAUXHx5zOH1+E5dJTkACWTtWD9VCcslxp
PzUiQVng4lKcoSW41Pte3aHWDQVWq5nfW6sXD9YBmaY73pM9BoXUHu/dtWPTt4wTxX/koHd39S5y
Z206KDFvZQPqFHyx3GkRZmUIs6YYzjfCLAPbbmmk/optN6Gu3mQkvTMdz8js41EsKe2D3y3qwbKk
A9cvpibm0ZEbc2+uPdGwLQFu5puB+m7d4HZosrN+wl7slqNAPMd60YTirOPEEMtj3osH8YFOaGF8
kchY31+2iYPejENyEeC7djZePjpGuy5BNnEZFcbsEALqkH5MkBrpRzvra5lpq63EL1BE1st7pcCT
Nom6NYgQA2WDvCPo0yTUnlu12bTjxONaO9YKplXFCA1E2Qgg9ym2o4Ld6gpaRP4E9EZyqmsgEetx
TiU4p8ClIf9h00W6w7cFeuM6eFHVERJXQxPzVI0lABAwCDIpQT5SA0B7IP2t/rZw6lEZ4Ss0dMhA
NbKM/8vYeS3JjWVZ9lfa6h090MKspx/cHe4AXIeHIl9gwSAJrS/k189CVvVYkjmWNVbFVBEe4QK4
99xz9l6boIXa5uagcVW9rqFlkM8RViSFfR5tEK1bSlbp6/geUayyUXCWI4SyPYzTcFEAiCiPSdgX
UqIz9pxMOlZnzsT5c5dHL3KtPRP08YwR6YERlPU4SgH0UOTcRnckWlG1ngf9p20TFLFQd2TSo9Lb
R1jsnPdhUjbwAqBSkJd90/Zre5GrypVdi78KHPRrg7FSaYeEMk4KiJhkhRjUDaJFbT9A7VpYNRu3
1oh9A2fQgzOgySTQdsV4EIfYL9Cc4OovHUREA2XrTYcbMA4jr9nco3jPaXTP0biHbbQfsTHQrCv3
4xKkUKHKiRv+R3XvivkYy+UpJ86RtXInIyWcSMvpS+iQ8odkcwrUK8Z5+slxgiWuyEuZWaycfRbH
q5Gbip/aQIHR1o+4yUl74WBzhIlJn0byGzUKKlpWU10FMAOwdGvYvKes3kJo4CjKVT8xLILr03bp
LhmeRrYxKUadj4NX7bhKMCaULaOZ0ssQhDeezUHS2MMO2Y79a9iFLiW6G7bJsXxPLNLjkVHUyCgS
7NZ66tVrxAQFB8/vKJkgplA69QeT/wG95T5kjy/Z70h3iVtq2qd4pjafXhiQcWrIT2Hq6QfJiy2W
fCfyHLJmYTt4BjW/ajNx6b45A+E5vNA8/mAqcEwZL8s0rW3lo1LcjqylNkSrDe9DYlDVGQbZW3OA
c+6oJvk5FN2FIqvOt0UBGrg7WM5yMIWJ0DT2Ko2X3Dd4P6BwUcz+HOTGP0vXvCgvHHZUfosJoAbF
QE9qdUkp0Eb90RDgkd6Li5EAEXTJOqoIOAaNrzSQRPZjrtwxJN1bFVLYRORIJu7SZ/kMSeEQ9+Wh
qeKDWJw9BD43/c5+Dtpkg+NeUklBpFAx6F7hk5EbAnL32eVdS+1Nz+AfkB7hN4Vxykj+jAaLbHGO
BswMmugOj2ijscowyAh6ao3JZnIXvjGcYQC0rUcV3PULOdRH3k2T3h93016rnleb7lKNfs8WwAyN
AGEZEeyjFeOzphNiLp/tJkd59kaz/5BNxPKGHzNkvcjA4P5Ka29oJjT7HgmqR20uj5kiYR7QaHNA
2HUcX7K9jl7pDKjUlMkWtH0h7sVy7VeiSu1c1EK6CPgF9TGXLxPvLsJ9LNaew+kwcrb5c9oxZPts
6tcwag+S2R+MST2YFrgTJq1sZ096lD4m83Nkjkdx1yxS0DdcfiwSs4ZPExRv0h8JJiYqQgROD0Kz
ezYZeljWk7V0h2kIGiJEbY7kz/B9Au2kfVK0bHeOJ9SLGnLLlnusZxbSCnAalI0yzSd5YvdAl2Uy
yjaYCHzQms6IMYi5uRBX8b5QW13lvL/a6nNkdUGPrLE+M3+wJSQ3TgqGSDkU4kLQUy6NfoNFycgz
L6e+NtAWlZZ+KqarpWGC3s1POZ7zNEcNVvih/daL2WuwdDtzh9n60lI7xQI/ArDXWjtFdChQIYc3
YyTCAc481aZpwOSarkte3kLmaoxHaXPPqPy4ddkoAZy45uE1N2wM7/T+ukttNTeZDkdBU7eXONM1
4zNZ8GpYIXy1j1ZenWZOSBEyDmYPKzoJR8OrDNBStnaieW47PvdYudXpcouidzqb/rIIv6+J4QIL
PmmGx/wcKTfslBmHsWoeCInNkxyOF3j6hAmQkFyrmV0F1FlDv18Qs4obFXPRRtEqLysiQHzMPIwm
UCT6j9jVKukQG2Knle9NO3BFal7RmawmaO8lyVu+jS+DXTxp+oeVq7cJWRFY430N0dG4zDG8zAw0
DEQ0/KuSrZ31KKcBYV8jW74a4Eh1xA3OoNAFRB9SkwvMuLOnXYm2WL8tmu7R9tkOuXCNS/k2pdEx
0/Ng/DJi6Ofd20ofOZ4d6hUDZGrDcHUZT+OXTY+KG9VvyOlRlfwJdbJef610ql2OuzlD7jG+4Q1w
B4e3IgHBBfw0TwmGG6WNCleczuphktcIFFdNwRRjsxEu6XDbBV7ot6fWZMOdsQRGw7npW7QCdNw3
bdqf5CYhq5a4lOKyLOO5GVQAi8ZxsDboBdDdpfggLL8uQ6qEcLVZeXOs+lkrB5pebDmHbJUZmCIF
31eRBm04u7zmvXr9jNBN5Ogm/kkLZmP7oRfaY6h2XZrtF/aZTCOXsP7aZMmpqQnDCRUfX2pgnBXg
P2QW7SYWz2a3HIbtYtuHmgkEyDlfzJxH3kfahQN8wc/8J5nbByYa17g7AQCmEctxuENrKLk1wWN9
N+3fqFFGi4rx5Jwbfdm39CSkkcqac2IYucx/Dg7A9SU6K+YAvWRnRonv1igrTBjpz/gO4N3W1hdb
Ro+9ZjVG3kRLVQU9YQOcfRCi4VCo9usKQWIstpeIMnDC8zLo5qnbIXkoKOrL4WX9rSHhVo5Serk1
eMahjugNEwgFRmlnHEgl6ol5Q00m69Ej/SDw4g0rjMK343J2bQjWuGKBvsfAgZvPvmKIrh5O/Q4y
c/kqg5cqnXvW6k/JwDQSEE39BiE6epZUuIxIgU7zPuyVt8E9pe0n/19+khaTGxo+2s3qikMMxz9t
mTJDFjDAwyLI5s/kyhqiXsJhAP8c6pmJzEVnE5tRBCwJvMv4MLKPFZx9lWHcTx9ZObs2GeMfIHdT
mmm0UfUblobQoQev8R2o62NZoXO1j2f5pNcoEnVWsvakRoYvc3U15ZWjxFMtLY8484aWsWPnfho2
DW+KsDq/w1u6FXV2S0z5qprxlXsRydSeQnBvonrAJAOVZ08CQROyrlb4rZNdmiIfMcYjtpdwUEAQ
42G8MjcZ6AjBc9o56pUiCNAIlxDRYEybc7ZINPcONHeEKTYdkRzSSsmcaTWaZh5uBB3SWDK/l/V0
gvh3hAvCBVNRTodcip0TVLhaM8xeKTy6mC6PlbLTkLK1nLp36MYqMOvqlSu0EgwcOE1a5FlLGxyl
MjJVFZJbzMkV1UDlVLsROY09cGy7jCRjVDSaeSn1SHqduuzrrueGFFRE0Tad0PqswUVh5GmE/6Xm
GhyJ+oH4vqKCR5XEzxah2KR5ExrEsVmU+W1mACpG61WuyzebEnKiZhE6l5Byg94DEpcjkdsT45Tj
l+xHzl8RBUOFK6nzKaX9oSCfZCSRKipoaiChzNwkBQ1j0c6DWFrC/Pii6NeEvmUYgxgaBrY+bE6A
ZkdU61N9js6EWTUxtlNy11od0soWKXCYYkTBR5tBE+ysBAIKpI/OOOeqRUoTkBCeQv86frGIVJbm
2icfsBWOL0fZMQb5Os8snafehGuoJPe+0J8Q0LIMqQ81T17CR/+FB+SQ7wwuwbBy9rbaH94wJ87z
YVqY0sVEmg+G55Ab2dFy6nrh6/Xik/8kmDNiHIWlOQFCQky5H1k6SJk2qJTJd0asprsZncHIxqk/
NcdEg5yuM6mDCF3w35V2/6brxc6YWanVnXnF0tdAEAbPzOyEBs58zYimJgulUn+OQN4T/kZsZ06D
TwndJUTj4qKfLjpnF81klVu8BBZlIhxEx2FHNJi7620yWsSC55c2bpH84Na37K9KPbIOZ64uDU9t
tWynRbw2FOX2vC/0n5SwRBopF64dYt7GiX0ApUdV+7OU+bXjeEUIaVbtOb6mmN5lJIe3MR0O2x/Q
PKCsuM3KksWNnHNbA4TVF+/TyNFjJwcdwmQ9M5yNdI91BvtYTuzCOh3AHK9k+2lLhZmylNINgmrk
ty0TzwpXJOjRGSR5rCVXtI1Liy6et7HjLRXOZQKX0XA0ILiuQYjULmc+n6UHJ1dTgmiU60hs0TQ4
HxAIq8h1hEHkkyB43CQU52PKmPQk/qedIteOAa6AMpKcbflTOzcWZ/rpwh56Hz/zJtnhIW3bPWsK
BLNTDCgnQgjFYZh7LGuUt+wEZmMzf/K8W4mciplowMzZjhLwPCIPlfZbRRh4Xt0mZ7wvxc9FNn05
S4K25CRM5L0zkhQs4xw1IDuQMtlWP+zO1WbX0WtWE1art6iUfENzfPsz6vxaSzDqjbuCsI8UgVfC
WBvygRdNIdXU29z55PUsJYivGk9zETTF9kse3fHjvZIpLuBh58CBmYWoL2V4SSLrqGra0UVM0Ejn
cUegBvHsUEqJQHReRLOt8YjYllsk8kG1RzaYA3kzOn0nUKCxCcdyPhIyo+FckK72u0ICjmM/yAcg
TUAw+JEdEyKiTzDt1GrPRbF3Rw6lGofSuF04mn2tCLntCbSQXJDhYW68QEBnLlUliOFvMfZpQflI
YIKpY87sKAG3AqEaOYUImirJ54fIee0Rl5rSIjHSoCT0jHKdkRd+11KlVuZPO7/3lfZeNNp7hP2c
9gxPTUmITIc4N73S2TXeMT93TsbZlJDEFDO4qnEKJurRtl+q9EVK5qeo15/S0kUTNXEZJVAQy4Nt
Os+gLV9UTWxxXfpGQWsD0ZfkIk4FRF/4DHHj0ggIaRf1Q9fEg2U15iOypSM8guWSL9fVeLxN1v5g
dY3EdHAYx9iMY4zUz1IG9erz8rMnX5pgN6wmIfGyXG7c369ENLYTHWmYuR8OqZB9Gp2/xJhxaIkW
jApmrsBOKf3S6f2F50eBTLzOdqbhGK+HcI4q2uhcTVLU0difeXFMtm+54lwlSbkusseq0yXDfpLo
l2HC+VpTvyD3iEKKhPWWrTFHjo9pRn7OWpTRusgBktl0iNuFa2Pdez5McbAf0z3RbLdibqecEFCQ
3zMg+qwE+K/roFNCqiQsOl6uTb4yp0FFY1IsyRFMALYybbUEh5y2sQRL+Q4NpyntQxlzVyrA226q
NS7HLdC71eRq5+rzyKJbLuruxGJZGkg40iRYFk4EYh2N75vI4rkmAFcp0JgrMtF28QyEPCrr+4tt
KsjSShJma7cQ7w35fASosbQb3aZlfjonsIZIXy4GwaqJdRGwHTXTQjzICUrRThKRmxEhQbxn1V3t
2bq29fcsJkRGnGYR73MseXPjXAaLgASRU9tt02QkPAN0TSQfIr5TavIzIWihCZZwgW2I3JxwqShd
BV3WvWJIoIbZyXwvdZnAYLQaKijrKH4UfWBG+ckmqFmKyM4i8NKu4yPeRQBv3C3KVcDIqVXFs15R
+hVokeUDCLKDUdO+X+5NB0Z91jdtcYuYeLRII1Wyq8uauSqM8y529qP0pcNITNdUmO4MUgEw/HSJ
wWZF9HxLEgJxgTI2rR2Sz8iRDAdfV+JAEnPQq7DEPv8ZaWWL/pJ1XtfY57pzwIg69/pDCxrJCaIo
DDLbDLTGCPJsCcIlpxbBs9VKfjYQWe86JE+lHCHlXXULNf1pUM8pzu85bCjyNp0OstDWA9OrEAEQ
oQOYNqJPFw5gGxTgqvOrwi5uFda2gxdVJ/Ana0aN+ks2L68jtIqlEm8aeGKg2Ti47Ndu6h5Y56KZ
nDDATsqwB5S07zAqhpbm7gAL1W+TsV3i3rfWb8AuOkwMTMIKq7TYCxUs/AmBFQEMYPpVkRxRgZ6U
lBjTjJRF1hHc46VpUf1Gz2n1hKlyMGRPJqOeEj68oycCrH3slGlX7VX6mBgedmgfMRkTZw5VsUfT
BZ17FuBCenSWJTbhyVUotGPEnx0SAzapbO0oL54KoVWd020LoTXLxls9/hgZ9ygUsrB0n+JMvTft
15Sp4IUSEblrMAndt0AnhYAQAduscVcLnKou7IOD8GwGlkpd8lG9FwD9FyPc9RTEYuZmiy/dcBSU
NmZaHnQnmNNhswHdk0w8rGSr0nxLhcEX0v7c6h1Tlh2NAuWe2kwiMX4yr06rwnfWje/V3CQiPGRE
YCwJ0LY098Ye/vf40rIf5lm5Z2czhsQj+CtjPhCNtL2JWqHbueVy7oatPKLHxPQWzvjhwHRISObt
7+YynMLpHWLBdRyiS58/RfbPnFqE6sWiJd7OW6l87ZFgRJN+Vg5i04rBz9vZ65LFl3t9bzg3FkZL
n/CJRHfOBU9ZXT+c0LWd9o1ikfBV2RPS29DZQcEwtlsAq4QEErYGDQPtmNvzUREdvmVGv5ociLAI
bJLXZEoRAI2T19zKJ1sTfmzzdBQAdTslH71GCw+mzPtqgqMhQEveZRkeJxolpk6HqXtRAbeZWkl8
OzcTDMzceCQtUySImClF+/lnQqJspzSBUw7BaOF+0z4awD+qQ1k9EP2bqt6IrO4gTEAbsuVJMkQB
AZEoQtuudk8hmlcnrpBQn3stPHeoaqfx4OCqJST7bVkV9SrceId4hmc1Qm/8SAwiwE67JKQRgYVv
PfvkHRo0RDaggGKFJiFDYewoEcjPpQh2EuebTHFQ0NUstvRN2FO0GgcJkQfUsypNQTsLUHAa8HdS
OgU9PiyaUZI+vi3m+DaI8m3R5FcYM7QE6QxC0toY4c8BCKlW0p+BfSsV6EnT3aroAo8PK5FkkIou
roByB/ws5TiIWfLrTNYUODkCV7ZJpXLOdf7gxgLdK4ro2hr5VRbttQb+a3FeSgd5y6E2iHDPy+1F
CpWzxjug7xSg6VHFuK/jkFMs+wU7RmF/qQ3OAVhAQMu51jOQiwYIoJkHBE1u1KXc3x3QdAQsWWLn
osJ12xIiAdJnF/hhuBAA8knFCR1y1oiLWXZN6aAAL5kwcVe7g66dwDkc+yoMRLzsdILSlg4a285e
cuBlcWCXSAeG/jSZsE+BRXU5atZyuUZNf1sNTtrjATGUxpVtFMdyzi5NW1zEiEu1IJHJ3JKGY3bL
oeNPOg2HBeQFUCG9dj2yWDaYvCfU3pEPF823BBOllPnGwEm07oHqDj6UpK2F+5c91rdGtHbQh5Zd
tJvs8iXNBJBh1JIc1otramtkiCpQH7s2oqc0bGT6D13RH7VyDGZ9RACyeINseqS1Zc4e5vui64E0
KEe766meambx1jmfh4sqcSbJPpNdJi3PauWJj1phuYrRTxIwCY080Lj1y70Fm9lqFpemI9obEIGT
Tv0HwkmFwCe2NI6zZXyO4+Y5B7HUlTcOd2RrC0ose2GIhLDELSWxT+R2jeaKFtTco3mw+FMxtskY
16yNl4WRjVUx3F4zh8ukvqRRdMJa7Zpo/53eNeYN92TfB6p8c7TiyqcLJL1Q7FM/sLGYKDGpQDEq
UE92c3q2k/Kcdx1egQ7Vb7gZd2WinTWckZ1xd+wtQYxZeo9bccu6kfJrvCzda9fW3uIUp1K3g7JU
/BE2Uf+wSL2jr+IgtgHLaNF01gnpDNFWIG/LuFdaLTpYOBHbCefKvsGZMIQ1IVvYIxj5SXO+W9T9
TOKJ/Fbq6ql1IrCOyYWk7QQHlaW48MqshYWp1wOHEtZNWu1pqVuMZMCXLvQEfQLDxNITD8dm4bQc
bvA8pTHY5toz0+VABEJmbUDJH+Ii5MiJssuCXXYv3qaZ41HBdbnNlwrC29ka0ZOhKhILvQHZcnG5
781K26v9iiXYy1i9YPO1WGgsXODW99KuTnHVHou6CTqt8P9es6jKf5UswgMxFEelslRMzfxN3o0/
07arGAxW+EPTkM+gwJ/ItlausYOqy0BC0OLITOg5k62k9Lkba8Bv6OYU6j010eMidOPMVHfJocAW
Xtt0mQTTblburOS/RxHxWXSEhs15L5XUslykOKWJcs8sz9lkTzOXfFirgb4g95Uvzshb+xpPxinx
lN3CwKRAAGBj2DCrft9ktstECl7bnlMgjEIauZy98aiUSDYSbH0FUfENTWwNuXx0yHfJpmXq13K0
amuoIVbM7BDtHjDirh4QYI/ecoxWjsvLPCov9q2iW6QxyJo832/KZTPANBpk+1WT6led9vmQ+ybu
s0GizFQMWgzAjsogBjOnqUT8IIqnRy2V5gEfypYNj1RQdO1xCFEgW/z4dS5HX71qgzh0APR6DhK4
srzVxVycUY2el60WT3cixLu8vQ1cHtOxOxkFw1/7W66CulIJUUAIpu5JnjKM69T21wYX70bBXyJ0
54qVdHnVIdALElQufST2Uiug3ZF3wntXTm5owGtnPk2cVSYwPuMqNDnhrdhpohJg+ucQ3ywFx1vj
z6rup0GiwCAHhSh7jOl9E9iqzMhOl5xHFzoPiQl3dCqEc8TnxfyUCbI4NqBFZ2UJbLiiMvWaTebe
JgLYIsCVHA1fs7MjwmXVvEO9eLahlxh24b3eyRHzQ9Cz9Mh2XRwdHcX4N5e8Ysm/q3R1U1VsR1ZU
2eHqVpRfVbpG2bcKlKsFMMp6LtMDENFtlAdq2CPuI3kQAk9q+DYlgNYzQyTVHQpCzfhbcBxsQ/No
azNkiccgYSuvzu/DbpLtE3qA8yr3mjLGDcu1o93BXdVuupUsrz3P6GdkNT043BGRhA4ED3Cs5K5E
N7glesA1phKffnLpLvnQn6MmOjUcJEZoemWpnxccQpOmb9c2Wn4S0ItCs9mIcNU3YIkNFCBmzlli
YwxBiyfTpupBvZ6ju2Izg9C8WMRvajS9GvazBtSg6Tl1ArfD2NlEzHyleGPUsIrs16UsTxpezka7
KFJ42sg3c2fP1b7DOueA+KCMKYS+b3b6Tl4YIKBFwYTWVCEKzm0V0y6ywE3oIEOu2SnM0EggY1Jk
6tI+dvUWRxIYSWzr5mJd2966lB/KEN9stheapK95Nb+ocfiMrfLhBLXs3FsJbpzCNFyykD7nF7Ht
GMD0RXvKzeFQl7gUcu06veRuNRcX2Sqv0fJ9NGZfy6K7zjKa1UEJRqoJpSdpAoyndA9n92jSmWPm
64qHHSk1F1X2mOSXfXPolqdIxMEgNM8kH7mkEUlgi8aQia5wmIA4VF6cUmcR3MmrQhGhTQntU0r3
f782K7b2+4Vq6DYXqGbYsrJeqKs150/Wm2wAftaYc7rLCKSbbikl/2wpgWV8a6TKr+aVQODNvN1p
niGGV47WEJ/KsD/NAyVXMOxijVCC1DfNd+ACAFBQXC9yYBG0Hap34lQC266DhjlBZ6OaCIFayCR7
dFzbNCgqznSI1HKyhazaTQ0djSQax5O2SxH7pRJH4eM+AQ6QW8SfeCZxcSvlaoNCOzXZEGgmN46n
YkWoWUUS0DYCjr48885JXCge4zSvx9ZJBtnRzqqLRnjNUK38KZ3UCetcRT9S4kAmLb2aN1zl9Qty
Y5WClERXqlXppGBjVbEBMJ3spY2YaU7ru3myGIYZBACTuqwHoTn6CaLKpT7NV9U6LGy3gnl6XrhN
TkvtVS7qBz3e2qlepkgGTQS/gayQVj4ONdNJd+aYDBh9xqOY1i+6SF7szSWqZVeCxLKMidfNaHMz
h/zn9Jbn6ZWhyCUjt9osaMlDxtoP0E6GBnmFwNRYIIQQresguR9ULIerYUN9p22xiXSdqRUZccC/
NBksCZ1qx4spFNa5BBxaKle8WH5iXGUZsVrV+7gTfdJKDSJmrg4ip9bLXziTKw4BboNDrwspqc7Z
W45O2i3+0Uvi1ryVEjTnqr4im72kRUbaxtMrLnZixORaBH9/Cavy75ew7iiabquGgo3MVDRnXYv/
dAmb+dhqhZro22iMz1aIddbLUENf2Y7fxWp3bqpr6usH+xyeh5FqknwHo0/x+y8XNUBUTd+rB/y3
mrdRbANlL/vrOwPHaLnpoY1eqxsAy2x3Vkcn6qRXNHovDCv5cIrLuWw1vHjlPYJF12+QdyjOt9LQ
ITROwMYqjEQJB2haSQXSNSyJOseX8JwwgDDJLDFkcS7S4tqCT0CHBQklZdqijTnhQqZbP6wYMgWj
tixfPXj7xF02FWB231di5WLWMPqi5DpL8TXeRcGgEmvJp0xfDmAS5nYtDDStAVLH2BRZfbH1HSN6
TVrz2Uqrh2kM95i4s1QJ+i+xTOJHvHip0frNp5wnhwnaoVEm5CRPXtFvVz86s6O4+wYUez8g78wj
hTgcINrKwUHxaynJ0Z4eTgVdKK2pKBDHKtNWQ2geWw7mUAQ1CoOnw4WkKIXhnvJWD/NrCKJzIw+L
z2MyYdDqrE4iWo7105QSiSEv/geTCY1mUXLIEJAT7ydrxB7AY6rbyu041PYUZRItvJGKoqYiq7eN
pLgVRu0OVY44698SsuNrMDI7WSzemJOgO2lk+2ledC1fxjeJO16Q69A+EFVsonUmi4VS70P8dTqq
I+T6LQVdjYzr+7y0h35zz+GXRhBEbVB/rPxy0wTN1PmVZ51KWz7+cY3/r18skt0flsnPqoaGFMXi
t3/973Py2VZd9VP81/qw//ttvz7ov6/1j/Ih2h8/xPmj/v07f3kgP/9fv3/3IT5++Re3RIwy3/sf
7fz0o+tz8T9mzvU7/3+/+B8//vgpz3P943//4xOujlh/WpRU5T/+9aXV+6mq1p9u9/Xn/+uLl4+C
xz3HHwlR09//8pAfH53AGiob/8l5wlZkDb2kpmv2P/5j/LF+xbH+U9MNUzVtjW/STZuvlBUaJX6l
/J+6qSmOLFu2pRmawZbXVf36JX6aAmzDMS1ZNSzDtPV//M9Lv/3Tg/XPT+X/7WvVf1uYmI0ABnZ0
dX1+mqXy035ZmOQaTv0yQTqOpZzpWzJGzCgJ7gsltiIgzxfhNE8TpNerIbBsWSxwMBtgEmQEAL0u
WNUiCosqq+Wvk7DdRVYdNkPUmyNznY1sMK+V++FFJAnBV0JnZ5k5n7ZLul1qq0IF1hMCKDnN1wyQ
ozU8q6KQB2A3BFEu6gTQcoTSXcbTGYQ4Ho0pDbRY7VBUzSd9atNH1gqD9GA9wn0+/rtle/Wp/cnH
xpujabKl2ewOlqqbFtfBn1dtI6vjoczXafSYJgy0++kMH3sSsnTGcsVKuihDoA+UUAnBWkJdSFOJ
lO4pI5BvY+jI8Z0W20nbZGseszM/Ynpce2MUcDT+eJ0pPuudPdrRue3A+naDDlKvHBmhR6QVjaE0
PsqI5Pf5j3/qqvDf2JqV9RX8+RVaBlZmSzfIgWDTsvXfPn7wir019NV0MBb+YplU2VrK2bAOpcMi
J28Kkp0vS24cKwkzgWmQPAtGunZbYPo7adGiM+cV9IGDjStzXNFTTvTzT3fTvy7ZP1uv1d8/Bcsg
CYgCUDO48lVF5zb586eAmnEmXTcmzMLJ6HpbNLs62JPXKsqHU51LjKGFwLuUQCHhxWxDVYnBQoqP
FnEOCAqVbrlGjD3Dag5ZM0W22UAmyMZt18Lw6uY8h9FNLeHkAxkvBkZsMSFGrRxnupmgBTCrwT6c
YT+nZq7f//7lab8dw2xenm5R4bIM2KbKx/Hry8PBaxNLI9N/SisZWzfCy4MolIqRNyzJroeJkVoR
RFdFap/wkmsXuVyMs1HIKJyU2ODQni6+KqMjEtPwfU6V4tjODmY/tQB0hSsB67aTPUl5t58qMyP+
mMk9dljgd7oTnechNY9SPFUIAQR94kTNyhs8EH379y9UWT+nX641E1+VZquygjmU4+hv582oIdqp
sjPyHqQ6qCNsuI0WP1LsUY++Uug0Eg8Ld9bYRlNPWMP8zggt+Y6/HtFqw0BIrkO3tXHgch7TjmnI
sTNOoJz//dNUzb8+TUM1uOMdw3RM8/dbgqqR7lDd9HgflNGtFdJX2mgaCNvJCJ1e1wAzVtni41zn
WpNS8TUWkTe23PKpNEycpuxvzA+T4J+3eDkTn9aAyFWQncfNnF8kI+ruvSE2TTEuDwXQwVZNIviy
6zrQoQr4N4Zc9fc13mIrMWULs6PiUHpa6yv+U/GpNk4SktQ+HPoOM4MBFOXQTPHAzN8sPpfjNG8h
2YCbvMo1WtaloSmjlwWpbUv8aBFPHoUDMcfs5IKGzDrAciITMAFQp9Zu3WZqjYdVkw3x9x+Etl4P
v14v7IAm3QlZdxxoBr9dL6MRt2jE5B4iVIV9VOtwHEjMiQzLwXdFD1ay+5a0yJFmbE5Cpmq+tlOZ
8A3lt1BSIEs7HNzjfkHKNc+oO2X0/yaCUkMaz5U+xnRndNQ6fBqxhYHDKIDXO6P5qmKB/8wJ8GE3
9DChKS9Ks+DUa5R/c60pf73W2MBN7gVQbVQGv28wc4JYZpn7FpTIuu0B0qeMfHFIhhpn5YlHdeTO
lOWtmTsmdZgZkHbUJNVG9p1dujk0Je1cIB8vBMv8/buvGH9597n8VXqisq5Spsi/LUtlZS36qMnt
gc1e98ciz/xoFF0Qq722FSUZgqVZk18J2pL4nh4cT/0+tRbNnilHAGAnDZzL2ZnqL3//xLS/Xs2G
ZTmmyrvF37EC/3o1RxzwlR7VwWEa1eogK2l37yZgjRL5M9l0XsIajfQyclSqVICFFRXXRpM3Km1+
slbw8+VZsuxm3Vk+LAVff64CyizDcjtxaECea7enWkXTEiPbc/uhMI80DBAqQxxOHbX0u1T0u1RC
fFBaufVd16/zjMVfXaZzTMrk/u9frmJb6q83gq2bsrkWeqrOHWyajvXbBhiPTcjeXa0OUGnX4+Ol
1UGOLuQnOYXAikZ1MKZHXPcVchmSVUJrfsVYvkqOC9+MM2hKxc100GYDUYaUEzPoqVVIhUIGlQIt
faM2DKNkTjpgQt5jXbDZROwsY2OT52hgCC+YccrdEK+8f8ROsWVtiip5FKOQ/baOfui5baJsB+ck
qYwmMhUtGDFW1h6BBU5UjIY6Jotz1RdPYD7TrSqv+QhOhXhqaN7i5DZr+OynWAJ8ylZtYHHWciJd
Rr38zin9KyNvr1Kdaz8stD0aTJoKMcRhi2orrBvwCLZinAD/TW6+5g6GswL4o2AMIokYoXyc5DvV
gj6c0+hzkugWD/xqo+i+O1ApwhKWPlfTNte/m1pFI3J6k+aZoJhizaiHgGEsN4WAUAWh857cl5kD
yBrjlYIosFHbT1IQPWk088eWgPWmq8DfJkRHqv+HrTNrblRZs+gvIoJ5eAVJHuXZlu0XwkMVMwmZ
QAK/vheqE9H90A+3olznVlmWgPyGvdcmU3DgW3tzmjhTZJJ+HHV7307j+jqA+75b/QmGcMquKW+K
CylnAHEBB7Yjia9bHEQvDDdVhpqpzOGFz0jYpxWkL8gMM5m2kahRvpLt8q1XHz101MRTiD0st9Cx
OwVRxqUWSS6/UmkRDkKOQVsE3cFp+fRK80g1d1iE8Wp60fdglSxc//RpNqIsBBOCj3lnW+Op9HMz
ERPgL7eLfupZsi1G7yM5t+Jpu+QqJVAktK9hgJg2FWO2s8lPiQmOBTKh0LZKQvwydKWV8rlNdJ9k
PmLuEIM/s7stjqp9K9nz1B2MJxOIYR5ccvw++GFAjO0I8sUtx69cR9c+UpjVu21BVCtYFlbBDjID
hGRnXMJhgRcZ/SejYMIblu2ir/vEyMZPwrHA5DsT7gl4ZaZHCtAYocoAkcINi6zDAn9VtqTvmbFp
GS9oVzT2hwKRguFgZyXWokC+YeXksWT547J45DI5pkuijPhcspX8IMDTucrwVaCN2VuyIru9l0fb
nU8wnd1Z/bgujhDHk6eep1E6yk80KbDn0IcNRfvaW9mnmII3iSmXXgwHN8yCTmw26YGVX/edVaOX
NPN4ymoM+BK6qb/4BZi90Y29OgJqZlSkVKLBMCvs/BAHQ+gNXOqOhNXH3rJVlM4D2Q0Ec4HJTdO7
nFeA4BgJHlLoyDdfakYFZHdkIErxQ8arBW5FRIhmseQtAy8/IuIuQW4AvQFt4rYbFURcK5vnA1rf
97BmR+wDcfNIorFSyYdXs3aN3lujOHmuVyUhLVzMQCj2lP9DSTof1pFkFtEiF077PcqB5SkgdLHv
hPfmFjMqFPZehYATM9dW8NUczcLMv0f0x/tRsaksqJVvHUQT5exjGNWZfT8MLiIvaSqQ5ob50CvQ
Bqo1vRe15WhNJUrHbJAkcVO0VAyZrO1BxHPDeHYLsEiu3QS/JsjP2i+L735+xHqHKkHP+XXFjPzd
M5/YnS4nUdjssl1UvJF2/PepmPsERhsqOGty30YP2Ahn2MEaCvAFmT9upj1jnxWd9bHSCRtjmb/0
Sx7cOoPoYZwE5gfjGW54afd35Qq2VRFLttSWcx+C5tdpJDFnhNMNNqaTQrF2a8r1vesra5NEmk9B
3m9hYzBw5/QmKDIbAIpW5Imby2Gt81f6BBmf373FWr6iOizv3d6dH6J2JpWwKt7W7aRGFbdhmwaU
3UaJjieof3QQEHejittqqUweCEsFlb2SQF0z+1FB5u/57GD9YUL1500cllrfnQe+vci9F+01x3OP
4Y8eCWYQNyCQTKRNy+56MkZ5u2hXQv7fw8ej8bXdp4XH77PaZpnN7EDEEztP2FVSVUHz0juqfJQE
48iI8eK4Wv5eu6GBzAQbh2m/ChbUTC9nFhXS30HOjE6DLp446Ic/hhVc6g5JXuHiGA/shuEGrS1q
Bt85rk4OP43s4Ut7rCX7Ly59DXyIwXXqP6xzLy6nUiF8Xgm+1nnVvFSh9RZ2Vv5NAhC78SWYH0LU
/oyao3HXGgs2f+jwhA7Z1wtrGvwsuiGYYw5O9M23dcDTFDJE9zi0rbiOFrc6sEkxLwZOt8MYIcGy
m/ZrUXYNct9AH02989IaUNC2Pw+3NKCywSyBHwBpipmqexdgyL0uash9Re5CGV358Cuvvg2M6GLM
neHBtvsuoX3yyV9CbsBmmCk49cC1WTinEKpuUnci2pd9Ft7V2y/n33WHqHLc//MHckWpw/PBT8i+
ZFuVs0QZRArq01z/+wXpgt5zk1gQS/kPll0xrxT1vO9DzFFc78ut7cqe0JLIi8EjZJBx+LOB2//f
f/3fL72m30U12RYQBDKlrIeg5riVi2M9dAMePWrn4aqsXDOFty+pBTDmlGCUz2V0U1r0DgDGGbNa
3l3l9c9B3w5IpNStyAvgpk0NMUdonSV9RgQB3Bxxr2GFbSaf4jFiK0GP1iDRgyfnS0s+dgZn0rmo
nYmrOzdsQd/kRzUYxzntuw+jMo/VCtnLrrgQTfZ+ex2k5gVvvANHGZp5z8pxqoL1E10bQM21CV5s
l+SqCY+aMXd20pjobYj4HpepfbDcVyau6tH1vPWuJGiWaU6JVNnYiZAd67+vSh2C4acSGJqRh4Xh
E2FRhBiAjYFjfwp8HKrCI+lggsaaYxfmrsEPFIQ1MJVOSogpor85/3L+z9b2/8Gbra4zUnXoZQkG
bSwU1bwfWV4VP2QFYxZnmPBQjt5JawPKUFmiHMnknybX2JlFS+Hte8/pQtqYt9T5TmNtxDmXOa92
KNFBLhkMflclyM3OTyLhLoAhNUtYPJgYwwJqUzqyYWdPgKRNssxbQ+FniHJC4hx25kbWOz/rzEKJ
FumpLRmlLy0lboTJoIISb1dcZyxZRs8un5jMbrFcxJllkbRp5Ta769ywkZ2DV+2DTw9Yh5OH5eij
HF9x5tE/KAQGie+M+bMj0IgGyBnixsCgdH7cpKL4Q/3LsGwETSTK/ll0+KnCFXZGvfWUvZ1ekxWx
JmWNXilvNB1etcDOX1baFS366cpUw6srh/VBDCbRFP3faXSq+2UqSAhe3PQu1PhKZhWBbCHNYj91
KBOxJdXPlmt/ZkCzLl0m3Jf+5DwPOs/fjQ5qoyutJ9T06J+6Sdx5KEH+fe/ecuS1FkIkmem3VMt6
PLWArucpu3Zgv1CUh+WTTksTrCydw/nLKWte//11BynSvtreM9AqI3sgCJZy9MFxynLZ13m3MR6L
X8ZdRGxuX5mht+6LuXXJ9zIRPg0NdfpQR9gbZuMwIGwmMnUcnsq0eTKt0b8dQKMoK1ynmKSCBtNT
4kN+em/9X8+ESiJEDe7YK/EkhBNLG4RDxpg/TJ4TrwgGjpDUrb3Nvv/F4jXEi1s47EnYtTG9+W+E
1jfRVycc/9dFkBD4NUUfmzZrJzkt7h7nwp+f1IBCbjsfSsev/nvnzEajlfQduF7Y1++txcwx+GNo
juzT6qNGmbyyucCb7t4NQ+je5S1zle1AnaKGjDwu1JdpDvEpeRnSoF4joannB9WYwMknOB/Aanmo
uyhDqiu33RhEiGcrxAupG2CeNUqYZtyUsRVww+isBrVamcOTQhcXTnl0q6nygyFns7j94oGu/zdP
CFBJV7xKCnVuPi8374sN9AFBrCEay/sqI4+/7KNVmhizJdaIQDU3mREeqwJGzsjY8Ur10a8xoPUa
36V2ig+VEmJOvIxOgl7+1v3i3a9A1WDKhsSspcszNX19BFNbxVQ1KDD4/Cvb/GvrI9IR+01G3nLn
mCh7kADvzvNlqjiAxuMQV3XVf7CjQ8ied4SsDQ1EW4mk0HMBeNlz7hAmaeMA5yG/i4pgi1RAFYWV
2rs6f3m+PM9/Zq2Ge+VENimKNSbo1DEAdK2Vou6Yp5Mm6HDq5ugdMCPJKMP10k9NwgfjvAru6X9f
SjHUjyqrH7XWyNRTXb/8f79jpPXqNQg7z2ewM4YWLKeeCCfedhvgLWqfo8emPMmqmSDBPsqfu3tn
K74q7WU3rqyhSVCd3qwNzV7WNtax6ZfXEm42hqW0B7RjbYkXZUdAeeC+zkbbEcQ1ua9aKGJMm+K/
353/6/Hfs7nuq+jCcib2tCXEz38D5Kqr5r3dIsDLxZYQ0pQdhk0XDE+0jR6XiSTAHg4HkRnpougi
GnNPeFJDkVFLh88yy63b1mxO+M7kpTPYwbHpVHCcBiRdwqmPQY6gKzaXEs19O/64nBXM7GiFj3aR
gMMWd1bPgsl2C0zUVS/uzn9mjzJEWtQimOwv53LpPwiOwTs2DKRPGFCkWaeAGNsmr6tFC9I6JSaR
Amqw1WCV8cKKlmGiC+lomxPlOtYtg1j15IXik5YYCJRULDGiAAaxl93V6WEO/eUuHcmmOf9SpILx
wDYop55wj6a3gCVmUN6usryYt1RcKm7QRuOwI46vvDCLkuxTvXy2ndnu/l3h9IyP7aDRwjggDSgF
wms68bLxxUnUhUGspPEHlpWKDeIojouHVghEMMS0nPXJbAZ42ko0CqLPay4OxUpl9sZdownQJGqh
uzTYcd2h04fKJ/xhb0u0l+Rh9bDJzLzY1UO0vkS189hXj8TzEdm0AEnajq5qIqlVtHjiMml+65n2
kAASE7lLmB9bP7UYoJCI1ZmeH9cqpzjRgbitEYbt/y0kKkhQh2Fdo/s69eTFkgNw7Zm43uEpTxhe
AS7QoiO62gje3enP1LTFSxvm96vVk29fyeoAyH491IPimEQzjDT1PLU0zCYezgsvHZZw/4yBEEsz
5wO13X7vWVsvn83ibqrNm7CM2vvaGtDRM3fH0EmtkAUoc7RTPqD6BvTWgsW1NGboFgTJZ02+kAKe
VA0CO5ucESU4xGEP2H/qfFLH7o9piOyb8UGi8RDBkQo48L10Kh9GEI86HfJvDkFgciq6E32BzHd7
3BgD3if0NPOu43ocCHKfKN0EN+S0vdRqnvDdbTs8Owf762dJGqL8Wl0heQyxfWpsge54cJe9ZrYb
KzgkfDz2Kx/nHyPzvOdW1xeUoaBCpUlb7xSY07Ek4DrA4ffvnzb1qm+lyNFp28vzueo017CB4FUS
e1YJ/9qSVLRDUJVPLJHBPNvkHJYT5pnzBZG2LaAD3kC9kpreDuDiUKmi3WwE2SXn4xdvh9pX0fzU
BdjKSHmfyH/bxtB2WV/hdvTTmyoXu8oKRMX1r2BQ+tGRxccbvMSKRej8bToG+pZ6cW9HY3nKw2xK
HDnJC5Ks5KNnGeK6WcO/pDfJx5UxJH5DRYoMI4jrKN1cvKkk5E8Zd7NZ/6YWc7g1B782nz+m887v
36WTipnA2U66cMv4p6Tt0IyOYXoJv3r5XL0h2s3RIGD/zObHgGVtyTLzup7y8d6LUAv6QXWyUvYJ
ZdU+p8J5IlBDXphjmsNVth3SWiF/LiG1hxG9NCn2DF1DXh+1vgGQbbylbnvvkyLyOPkmftFA+rFS
YDvdttPMO0rIjn+rpc05EFm1iar87nPwhHlGnhxpS+BNt8nrubdgBAUzuoYNifhqiFujcS46+yR8
mkVt+f1TpCSKTOK3Wp4o8BRSAFQBK+dM8mMp/CV6wWB3/l0L+/FKb392/p0hiJQN1JruCZ9G6Vgt
8mluCHZK+WgvJnPst2mr4sHD+UPL1rAl0UtRvxbO9s1ZzMElxIztq4JRWraqaz34xMaMessfbk39
FhFQfDX4EzwT+6tIyaDy0kJe1bMLu5FHUCza2rw6/5x+MxRQAEHM5f38el6yOl7xcD6Czr/oiu80
NN1xVaCORQVaZfUJsVdMaDUBSbH2iJvuB4g3Prmq9rn3J/s7EqSEhintSoiU4CCDADaLCqE7Ek6Q
tsq7D/xWMtFpP3kXnXtjqvwYn0tNU1P6H4Yb1qAmovx2LYkE1CQVlNtD3uGKOAQYtgJ0CP96vpFQ
mMtxrv+Ehc3NXl8bDA2Q3/VR1CZtljPpoZF4m6u4rdhFt00HslyQmPPvd5nlJVWXslwMMAU2m4Sw
4zD6jOg8BYu577KyP7yiCC+L0PlrjISog2BRxAPSRjGLumsAlDwyhDeSMpvJUha0E5o4oyJF6APv
emctzalzyWgpwnBKwnGb7gcRkBzXuha19PeVnIk8POBBkjvmneQ6ezR3rrTLW1e/AFm9WUmm5SH3
hfYSRoVDGIoy80uP1M8w5SpPA6as7YSgzQeE6V0SzcyAU2Okr1fwNd7sX45+gRiJI3pnOTSieZZ9
sHUmdy3Kk6lxvoyWvJJ8Sa+qbaCBnozA3az+Wd0WIlIFKLUu9xXruxg8DVrycN3bdbilYOQTCdvG
cdNOthOsCIV8ixKTaE4i6cWUXwSRAg21ie3TtL6fjYW0LEainN4ZCjFd8gzfMCAcZyXx9BYDt2LZ
9x1UX17tvjdRI85mGRtGfVlZmD5lnQPgMgH3RHnOVmB+1k53L2ujvLaaxEgnIApdCK1/2C8G1gVD
4w3sWU6FIW6gOuLfJGCQYdz2cML33hgMbxdit/1B1Zdctl8e7ITENjI8e7+WqWw0jWA+lApuaiuW
KRsFikA8TyFkxHQkd8piJlVhlAAUXvZds/dNEDPCBeLYIvETZZAmBPNNlBt4/JnhX82/cMKtw8R2
ZC7sdh/I02KTEplyxWObhwqBBF9ZbwWTdUiliTeS8GZV69OYBdRcdvhKn1DAuVXNLqzBBommPYyT
ichwUq8BMgnCqI07XQTsH9IwcevG2bdrD5QiSBa3ZwNXfNP0fqaqwFrpfDUGJ5JZ+rduuCU7Q0hm
E4JvGjHeHlgIopelPE0FyAlDQScw2isZNfVbz2IhNmX0LjcSy7Ck395QsNNFk9u2axYX0prJ5Mpu
O8/7mRfFqo9YhKgKPcJbFLR0GwZTw6i/zSVaW3PYfCoH2yYKF2P0decjfsrBNOL8696U6g5ZNtwp
F+kuRsM6JPjPIzQXGFFslq5xYVjUTRk1XOQRBeZ4vwvxz/AQ1Y797K3XNSeiPW4We/lgECes/AHi
74wFDeIS+Ii3tBm/rWJadkagvko3f3W2wXkReCkhOPZeNOMcBxuFtzAtKCbFRznDyXfwyNoWb32j
UowhxnScyvybndbzkv/Z7pWRAzFMDWLJHXLdRj/FKgXLzJiwZzOuhbr+N6sDVkOqv8qn5UsX3Z8B
NktC3Bl7uRAJ/DjMG6TcMEgpiY4i1M5hJX5QjJAp7IAHmt8sF6Wed+NUgOxB7BTPNgYp2X2Yfng1
rORc0XWeSikBs1fyySVEI5yAhi0tID0v+ugx98XCNB8bVxSJNf31cQZ1Acpgi+X+7HnVVoGWOzga
Hzjdr92QMK+0AkeVhsfMap/9LTRipdYpalwMKY2LJdJnzxhZU2QcVIuu8P+d9/t589ojxmejYX0a
ZXiR6S2buC5u/DJPLx17vYpcJqsZCYzEk/MUydxh6ydAE+UpZg7Y+HbdPNG/t/uhTim+FtrzmUkO
Gb3goKoA4LLrujsOqOHCGpofbu8MYvxAhz6MMYNkP6kDpu7BDMzecz+u8It/zWhK6IPRuBk94VAQ
vhv2Q+FqmHur30YrLKiSIP0qi1bvDNUx6fCan8lWwU4J833QcOjk0oFbIL+NsfNbvnk187a6dOcA
Fnrf7FRRftiVTzRZ234pEOJOPSdjiVNzaX9HW1asDTrMaipgUWZDMSnSGlbHfC1tm7oJIyZGPubh
I0mJGRswpkUuDSqEkaF6Na+n2rEubPhoY1v1EAEFlnMJx2NAEMMiqdUU9uV93oFkzBweTEU1HVDS
sJ1jLhlHCNwIvAGvgt5mneGHNAqiL6do59oXlVl5ieBMFk5c2i6D2+VlwQgQrzNg+OlnKsqUqxN6
XtP395ksVKKYIwHwI7nexOWtG01cezlj6s89MDaRE+wdB356qBf/vozuLQl4BXNEN44e7wxEJmM0
oAu0/UujnCuhah7vIT817eZdaD+y9YN/EYhfLyw/CXxoP+YclAJNM4Hs1XLdZgs+yHIyEiBw+ONz
7xWxD/lpOEYaPo59pLGlg6Hb9RE2U9945SBZdtKanNgY6GAkYWSiMx61ZAETVqbJoo0Um6oOPwr4
Vrs+m/fCYDMcECwS9OWnzgcsKBURapPZYYzO3c/aahOgm5Q83BWz73PaMYj1N+biuhixR5D6RRax
k2R1qaUkBHPzY0+8Diq7u84AV7JqKgo7IEEh66Crls2PzyBS9QHjlNVdkoBh9TwWb7LBCBdCfc1U
8IG5DDgDhuiILnJlJM4K24KKpCumb84fD6dfOGcZWTJ+RepmjgI6ZBQ7ko6D3DNxo7ui1tC/iQOE
aYZYsotIggvS4ZIL5mqdjJ0spLoxPTJwBxAd5rCFxG3wdjxjfof7ZZkHHJwaP+agHpizXfHqxyRf
U/ugJoGxGL7n2s1/Rkvtpym8dSrdXtE05rhPU4sU8RLLD36+MdpR6lpwpQC58JMDhV0+y4wV8pqF
x4iXbk5VdinB6ADXCmNrZmTXLEC3tNfdDoNYD7k3XwZtFe3qfLkm1vKz4QGZevSbTkAoxxDNzNIb
+7rIaqLx+mmmzH50w6rZy8C/EeOYH4ZO3mqWivsZ1VXM+56IeWMCjXMKi1X/lmQzbZkJdkH2cuuP
t9or4aeYn2xEAY5KApKcMTqosutjJ6qXqwb0T5SZJbr98mG2oyU2Adx4pQSGH02MNcxvUTuQ3Tum
czALBb5mpHhOQ66Zit7UyhtRyPKbZEmJGJMhjEFSMXkzh6WHqawanaxR/0gEy0O5LpjWUp+lsbH5
drKGzzdY9qO2frWNbyaaSEopa4pnVfwxU+uhMqDpOYJ9dV5S+Lmg2g1toVbpzdMMMHHnLlyqKNrV
aoJCwC5QSVa34YzQYu0R4RQGikIuYJVX/q4cJQ/dDul+YxaJ0a8W2BWe+03DqSJ9C2gviHDXTi8J
uwXxSunf0Qrvl7l72WCwYo2sJKQajM2M0oYAQNYjcR46SzwNBnZ4NnU7w/5Fh/8V2k5NUUtJEZZM
iBYapakUbpyuFbj5CUgFXT9p0+Zbp802KaLiNhtN6JpTAGl+guSxmOQe+h0Y+Sh6XTtrfmpfmNC9
LfN6tA5DNlD3p97jAFXJ9+mmXczNAQAwzFzZVxjyfDArdVPiTsuD0QSry9S/mW8bC3pFFdqvMuoy
tqslJabNoxcxKnl1GVcRiYLSuzbG5t02mpesgHk/VFjX8h/0QydqehRTOO+9W3cTv7mFWz9amFcR
ngbpyZ5aedHVy44hdQfxA4740BQfy2aM3HRM18KYHzOP1sOHIhulKt8xhcLyUCVmZJn7gbYLYyCE
wols5raavxbLOhSgPtFD4owv3Z494siXbVolA+rgZIDiuhvpNEoNZoAj8pKilPLVVE91vfFWmo+6
AwEwfBjM4XbjshJorYh9rT2bAQvNqLOVNYLn7YWyxHCogwLAdjQlmRwbIu+AeVUSDsgwM2DW5IWc
UzIqroMyUwWo9ZI8I/Udrva0xwlR3xx7sSD8tLp83wToB1nabksy59p2ybvuywxmKsiRrst5fgbl
leMoEEy9n4SlCq8M3/uw2dgmFdugHfm6cxyZ76bTDPthIuJkaYgxJLyCdw+Gm+e7XCAT9tWCY6Rw
st3Y5S82h+x23DAx9Z5aLiXib7ggGYu+4/R3D06qfSwz4knm7mYTItjAF8b15D3NtgfqccybS85Q
mFrtTpjLfdlWB8PT4jj70+1spea9R3ywR3OSLJbNBGe12yQdSfhj8MUGuANplOPVSAxrAHGPuY2m
Yzo6DXP6SZ4sgsGpbph15aReEsrTL9phZU5gkkUqbBtwILAxAjuag/HJ9lINpwFvv6fC78KOPoif
cHZBGRGmQwp2XhOnSzF66cmiS6KCsCYIx3E7Od/jGt1UK3QSYwaLhJ3hOmvg0E/Y7WFhmX7GCsqN
HEqBjUW+ukdv6I8emCUIPWAc3L9e/1JRtV7iivU5AX0EfilzoBHrf29jMdP9WiR9g9fV3AVZiI7J
hjjpSn0wyjmABAnR3DKy27Edf90JQU7xRboZxMCG7ZfXWW+LN2JKuxThjV/8HUkpV8EYs6DemaBS
W83VWDlXyFspxv4qn7cWHKCcnhd7iIMJT4DKLlGQg9e7LO1f5jUXKCL25lyQoQs65XPnDm/sc79L
Ys2V/xLWeVIDpQkQFKXX0dDFzfy6tIjVuH18QjMAU83AQiX0smnxLvvABJj60Qxvu5I3rCw5r6hh
IvtvLwENRK9RTjquRrDNYASpV6nxKLIG7oifjgw/8cllI5oRDwmIf53FJTYGOXE4Gr/9gkcz+7vK
ce/m3i7aKKwFYAlz3TksF1IwQkGDkwuEBrmwF6RGJlZPZKD1ZmfUS/yDMwKxtUGM5VLV8+9v24Lq
2R6+el8lrerpAz5c19q31FgmNOCJEsp6DJ3HRn8H+YRU8z67MV3gSrCPOLUDxPLpS2e81MvJs/1k
1IgOFUtl0KJUrRc9JBfFyzLWfNevHcBy0JLMfvMH6ZBIzsHDAhGEIVimMkHhAAxDJYUsdmnBWBee
vaBRcUtnpxo/0RYe0ZpVy0a2nX8DxlRpQLeJTtERySznBIpc4rClbNEbE74JzSxR6rtDyVEpjAuY
sbWQyJCgQaZT4mbgx0qQHyzSd2X3aN3L5sNFopaPHpq1eiegTfCKye8c4x6JpOEy0MCDMjpzwkiW
YR/SXPdm++7bmxuqr5Vv1Wb1bmHpOju/N4v+aYkgD8RXgdKgegRUSxcT+fdU+t16WqNvLrYcpWdB
QkJt/imWV4JySQ5gZi+SEu2026BrKut4F40natR4WAW1QnNAhnJYwZ5Odp8gZkqwh5v8r69PZUDz
/FwUQKSJcynfA8YXxCzG9lQki0dgKX8riH5Qu8e6gJ0qH2r17sHcBDgahwFAHsLTbKYkou/JE0Al
QYKc1eO7jeZLOyUsTRlxBHGKfUc8ZhxZQwO8Seyb+nl0HzN+wLAdYljdgKhohamBh2lhEkR0g+dx
XD+zmd0bphcHzq9guDSByJ6ibw7XezclJhSk3CKDu9V+aHhSzKa3W3hGdyEQuL/Ay+PtBmqYu/Xq
DdfJh/A/OnqgOdDc0lDjRRsPHMyZ/RL1LxPXlSEYmtBaUHWb+omdJxSelfkX9XT/UY0kwGIIyoHN
wwbf7srIoRvkyB/NLQeBYIDz3ZXTDujwXRhdsv1VPzWhuTIdgkvWWJ94GkLSn2YWb08sfeLeYGAB
ZAIFls2VNKzPoLExNoAr8Hh90cCTlUX0AAlk7T7IRaC/ZPgYp8WdayCcIfzMzsXeAydihUwjIfBJ
htBs2xGbbSHjjLJWDouK8edkBhf2heuQwtpEyTIWyQo9FfoSOiUQlC1B0U9C/QqLPMEoipW8237+
KLCSMiW84G27NzwH2Ku7AEmQ8cQhAZV2MTbKCCQfFywU0oSRnc+U7zUX/8ymRlvFvuoieDFAaUFn
sO/dFRBEu4GSba4Q6YmEsdTOTSfmYoyPEFpnwkaGIXYLqgpi2oAmkrZQmLFFrEdIVp6HdFChPgBN
F29TDagsrMBQ7l4BsGN+mZ5aOV5UFC+G8QG9FzQQrp7QjiuubV2TUeSx6TZM6BDAFQkRUv2u5lG0
2Kg4UoRo+ptnVe8TQEyV29v3gnmiM5Pm9qnLjLK3TPTwMcgbg5Gqm6EGCmjgVihcPUO6TiH9s2AP
WolRMR6gwXNRJGRqT6ne8jgp4p7GY8Xdq8mfn4Tgpk2vOsJLsvfxawKT1UT5sZ9IbtGMAKEWU022
32Egrqc+usHfu+sISAxtCArlX/vVgBvUlNxovFiPtzxz8KWvv37j7/qQe52Hq9t0Nx0khIJF1na3
uW6K1AxpaRXG+Q9QwxPUF0JG00DetcJnOguuOXM3B9M+VBkoBg88GZUa9OjBZgJtka+UE1HW7nc1
X49mhYZXQUvKErJWY5dPsGre1rzf5aC1yBPgXH4z8Yb5Yvs8fSYrFQvEO5utHa+1tdYkdLLEp6bL
efg3UhI/YxGLM12OBIu01L1scRI0DJKqrZHZPkfaw+41iWgSDC/4LLT15qUkZ0Zm5yHt6Flm1N89
WsvwpUfG3kyP2vVivP+7okKq8tnzXIISEe8ciJMq2MBQRE3z6ZVbLtoCsfZqDj8HedLqo8upANkO
5j0rqStW9t7bUcwFZ9ADT+ZAbRJlRFDuDFvPS1L95dOWAC5KGjo1yDZs9B9l8NsZoWZcnV1mHTx+
+amLP4vYd+lLNeRHoQBXWQdn/GvoP3nOfoIbmpNTe26MqaY072oPVQWaWt1v3xViDPL/KvHb55Hl
7oyafV63anjYM0lmxmlFu/NFyFNV1NXOJ0iuoIsxifWWpTx0BBxtsx+TIqcyBfszUE4x6tm9Hvq/
CAUPc9pdjLCQO2Buk2QVyYCqjsew3m0/GtE8VyFVzJI+CwDWXf/RVitM2G6fl1SN63WgjgezoiVg
CM6HiEY9oqJkWFi+Fb26VUPPbKmYfyyPSVBLIoZJ8NoK2CAoov32SBGIRxXzZ4eKo4cu6paPIuhi
qfarjOLU73gesQG0QcRx5HWtk4RLv6/T5rgOHz1QiIVje/vxCq879PKUfQ2MK7r1ZqjvbRax1E4s
QrA9iIBz4X5sfzqhY5P2cWD7sD1QyWyMs/phu1TAR4CG2XeQrSw0UDnbai8HHdzTF3BNBQ4Yqxwt
QpZdr1Z5Y5r1ztlmkk31qzpxVVjva9+/jct76nhMEVPE+XfTNO8NaGMIbYiYSL86569pnNisbcUN
1w3sMcl7ZwTIBADGc8TBm7js3MTa+oH1V5kpLQqXYdEmQouk9ToUKOZFLVJyw+UItTOEksxQX4gf
A70JmGIitbs8TdK+2maZBKo9W92XZpQ/5H2coJJmempQqtJm+InhTbdsbi8CnGpFtr6F7Np4DED6
OEhuUxvgQcVivnX/uBUFPJD0cTVYA/EQIpfPDZZL1zqeL5bSjkuPj5kPrOolIWou8PlR3A00uO16
0tgstjc+bWzWKX4ccAqnTpd4Ul3kZAtI3rTtwq1ayUUYvGUWFbSOf1oKi65aErn6h7mADhkal7bD
aelJbnM0Tu13aTK0sRdGUM2L509/MOdxSVlgy1tMnNzcVBbpLjAIOYCmEuY/1QhwhKd9Vh45sreb
WppsCbK/uTpNE9AOXGqvKrOwS/wPR+ex3DgSBcEvQgS8uRL0nhRFmQtCZoSGtw339ZvYiN3TzMiQ
YJtXVVmar7Jf9TUPsjvLg1ewmy6o+RebIxNIV39oBy4hHIR4fImQrgS3C7PF+a59xu5dc7R3RmUc
k/iQ7MxqaesEecpN1fLDMIqAXDSSR874B2k3LNmrIbj+xkx9S45lafIQPZ7Hj8bWqc88BeYLfzoZ
vKyHKN4VLEFBwDxkPvOxSfccSSwWCaYrNof6ecMT1p836bfKG5Etp+ENLweqoL4TU4WbvFmYebOs
0ntRsi5wupujyGaaM75jz9Z5k7zGT7UHlXSssX25dvOX+RktQSvHjPaZ57G1oxE5L3Har/5/UD17
hxe06eInGrPmcNyybHpTY9DdcIbBN8V1k/LGxIiWGi+VJtigSgQ0QLYEXl/kWOIZ22aR+yTfkhuc
cq23SKFm4w/4dVZpa8f2NorXrCEqusq1RRtxd4wrT1Ud+fNL0pY0FljcKjDWhJ44uxrK4Z9uPsYp
5NGlDjB3dH/+VXkUeDrmZX9ewWw+X1DeVuqXpY1MrPC8C8Kz3WuvgpaT66b8GfLPhny8AqvDnihi
473OHXrTezyMHpjSdjHO9Qdc7XtOrCqePNU+GX28CoABWG63JDCxmi9dAnmNuncmsK+ZQ574RCxi
QZqJ8/9v3xzCGALx0lQqbCekrecXgkjM/B7PH8aGZdWu/pEfXUQ81B1Cr4hf1WlrFz9zp5QxHrL2
e6Ckcl5BowbZ3PwH9G/DGMivYA3M33n+TSXoxhxK8DMX3bpg9xDxV6ffK61bzKekUk67THK9QBVp
+SZJRCiET7OhhQsv/iz67/8/Oq3OOz8DouHb0lGzCsuz11IiL187g538nhe4kl3tOPFPNQ9o5czt
4+biaLRXsOX00mRZb7ljtr5Tl3h2zq17ZzOtuX71/K5DfXPpmJ/PTVZrLZDE/v83OVtbzzwatYcB
9VbLHwNTQNAmbNNMcoNj5wyrtnmfv1+ecXRh4+Z8uBxbIkN82fmHp1ZoOb9tBl/XSLlcC9JHNbJd
73eSEzAP+LwOiKrGscMd38lYKQUPTrRi8OvPu8e8owjSv+n0K+rKtznvsJusXHq/5r8y3/31avBt
XBht8NPRfDQ29RIbvJ8YNxaSKo44tVFvkeH9qBCtxn55z4YYAK65GOgLlPITvw9EqNS5qzqbG7Gr
jVFq87ial9Rk6XJksMLV7w3TSs3NQx5+2E3gE3A9KJ25s5LkRY2592BY0STPfhjU1ybRANSpLdUM
MO6rlbRiprzpuq9V9mAGABqNQ2W8TmHvTqq77QZmTrrCO0j8zO39yLhFWrRWu2zXyXQ/jAFdz2RE
OfE7OuwqF48T8L4GhcHjCSmCZm/vE/DHpeA5M5/Y0BhUxFARkDGi9oidoaA6ZlzFcvzsYiQUy1N+
8BucRHDXwB26Tbnsi/ThuMppyuV53jwCTgbzpKCLjlm2K0L6LdEhS8t7cn5Yx0CXAmxoJDMr5rks
aLtxKt+0dzf0rkzwf0WlnYI+eTK1fBPN0gjyx1TXN71trwwBX3TDu1mCpR09fZ3n1TKS03nircY7
uFHNaD2/iRL4hMrEi1SVjwrHs6QpDnRrY2Uo4pgg9+SzhUvNj17woB/qoVvLwrTx23R7Ojf3kSeg
3o6rmhBYhsVxEDhQqBmMfyOXaqreu9EpftTx1BUU7yjvQ4yGR39vpNG/qMUw9bHIU3PBGKLR6F9O
ZgiW2OtY9iMe8sYI1hwTXmh9v2dT+2SuqjVyH7SMP9CjBPXgrZmvVMrlqKilr2PAbI5ECXakmlt6
yChxp1tXGWVJWna2J3ubq9gizb1uebdMY4pOFQanay6qRDm7WxOHT5cfBO2Xy3a+tHrFZxegFoRV
OAF8hX7QSHFzmghlw72pabHx6urpOQZZ55wpDCyKpSNUXnfuJwixt4YJ8xRuohJ/WJrcpGf+Q7Hf
1kVywciQ5MWzL/VTNj4yGF49vdHLSpGUtnnuV8KcpeRjndBM6wENbn4sp/YzM6Ad27t6cwuFMs3g
6DA5EmtkdBjTATVJBCHoiSD4hZueB44lOjWFBTQmjDikaZckW+hLTi912QBUN/WrkaT063Kz5E4+
dFzKukFPeF7tF2k3i8o4jlQmZIhiIXUOlTue6xr44QgcGWJJCdkk0oGhJ9+5vOoDAj8Q3YA7DaCO
TQCXGy87o92V4kB3wTGbJ7RbawOYMvIkNJAQ2WJYca8502S4vbMkBerA+WjRdTPEeb5eMi6xWn+q
5NLIxlWgf7rMyBosjpH5IsYjfh7fG1xOfkn+6843MPRSTEqFw55kdP58Es6sN4UGdmOM7lnI2cKk
LR7Dwvwd6Y8Dl//ryMN8QxHYk+rZRDUCJE0/poD5cm8+LfL2moP/pLYhw3P8pb9jDGhdqHc1Rc3T
b5c+iFmvqpNKZksYcLXsZtdY/SJkHMR8ttZB6lBgNJAfSoboGHv0aWn5UVYBTLmr0H4h7KDJhPPI
BoXo4diRn1ncgmAbi8mk88oLl6HioRAxmzNDLELFXQ5y5ZrujybOOHUW+nAziMlMocqdplrIPqUI
ByZuekJQ3wQKDOLU2yqGuQuDdGdE/Y5528aL+qdrjZu0frg9hE4zXrURFDRjwCFPn7QR3628uXRG
vfWsZp0HX7aFkUsvsOzbL5ZBnNSIYEtPb2YdbS2zOqv6uCX+74Xdxgw4pRkBajwPJ379lq+gBt6q
zT9cqiwn+gUjxbymnjyW2LYCsEC8LP+I9ixSt76iRf+6knSMl601Ctx7OZ0MF1WKAm9owtXAnuNy
kDbADwD9YucPEN/WQJ/Lyuw2OoXrS9P7y4s34cTHGQJRNGj8fQHxJUDM7A0GXfUb5OtVYrxx5vM1
S1uFYH7z7pr1HxXuHKZ5Gd4W7Fu4nxJlPPZDvdUaxkCUFZkInywhXAmbFWjytJVkpyf8LwmjMHqQ
uWM+RFyuhvyp27kvLX0Xwm1Pwl8RF+AicRxU9FRV9J0Oqr6vRL3Lh8vIQF1N0h/Pxc4l7G07iVsO
B1SbApeRbnftTf1nql7MmHuRlxh3V1c+zMS9tfSIOWfy/dSUOBj8v3KdYGlnnqUzXRENl0pUw63+
HdHTBt3czj1KFKRgwQh8VXGuBRy2zvzMlB/dmDAyYc4f3lFSPTXByccKR6q9BBZtxcwKzBMdGkR1
r7PRzdO55ltIsS76N3NOpWoXU/snGwvAAFooC6GErYpXsDAZiQGRkj3u2WSf4DB0k2StqVi/NfWL
BGRd64uR4Xcx1ThpGHrIDDcBzxw3Er5xVJy0/suzCMfz0R9lwOkkXNll87Sd2QrR+u41H2MmDt86
FSiSDiRoRkCJ0NUQ8+Le+ZwgfmsVjYhcwgMWrZajlzO9xnLdlRueBDxoftCdQiLnDcFqW6EnwqbV
5oalqm4PGmY+u+ccOPR+nTON8SIKY1/pUwN/XTLwcglze4Qyocq327wnidduHIsen4dVIJlpHSXk
4TI1VhZGzppFxahI6P6ZGee5kESfle4w5K/0EqQoX9CjHGD+Wx2Mbs/jwgNhWDmo/YdREgXp1bMd
akzwSC1Ixe+ohCJ2csA6SmKDV7EqbjKgv6AaWEXqdVFONHHE64AFp5/oJ9WY+fSXSuvnhglfSlII
hrPkKzMEo3DPG76IFe7y1PLbFstiF9aHoDHfrCHaK5w9Uge/gA2pkZ0pSuEhMJCYsMAVwvlAR2YJ
XFXW8NPCJgB7eJ2aiTRzt89FvO4T72QV2VUz5o4ZOFNjsFK4HYdN8+ra/WvgCZpqHHpq5S1Kpxe9
Lq5jrj/sbDor7BiiM4/kus6lDlqVGKlhh191rvyIrLsHqrvBwlWR0iwoGY64pNsyYVcngjmUextX
BnPe3dRj2+629CPshzC61XRoReHL1Nq3ZqIote9wnoU+Gc91BCmY8rctfESanBps8dh5Jk8+YyX8
i2kunMgGYEg+zE+GZX7pYU2/m0egtF7iBvcVdZH0Bd1BznZu7ZofkHnbNrp5WJMvdQfrcB4e3UE9
OmP3U4/iNQtLBiiO4SNAHTupnoJ63A9V9Jjgi/tOQQNZYmtoR+llwiu9oPWroigjcFFbkDrf+tFD
Dc8aruTTohbaC+fb97Brvzpl4ibThPc+zKCRU/Wgm5zgGHLTjZUWNInsLQ9Br6z8VIVumFVPjKE8
XwpYZ73UsMAO5KaaN3uEhyhwFiCS2DdUgmjYjAhfOcD7epC0mdDqqLRnIAEAx81FGrDIx/llfrLK
WD/G7XjO7BgZVmwHR1smVXqjXnc3AFg1FfNFaULy68XekSXXheHWDelLFWTH1qt2TSM21kiXosVt
iBswF4uHWwSMOAAFl1yVNEvd49mjQZELC52gFMfRN45YhQ8pb0pqankkRasy9QhfU1hyEMlRMTTf
CIF8MG2b3555x8+VQyxJXaTJmzQIY3T2cTBWSkRGuFNxWHQbpR8OKjdaAQ3HGf7CKf9lZrUueL/M
eHidQrEG13F0jOSXoWE2TsfMSOi1odloRG0KxvYiFKw0ibV1e/MmLFoaovicFCGw1oovOzLLPpeF
iu+6efNG+w00Ns220Ypt/KmU9htfcxE3VIfjdt+YKjSEYYCn71xI9h0aOMB8Rs0aF4GXcqEqFPmX
aCnN1zQ7DTugdhyijXuudpe+pLfJQ/fmZ46VhwM9PkFJ1Z9Ms3eGZOGcnGYl3u0+YtCX4W+Ie8YC
oj7lCuVk0GugwL6P40idXM5MJlj2jrP3JpPu7v44tWTjacRWxz0mga096KfaA4JrxFATxuU6p6ij
Y2cmNI+fjBKKnA6eBryQyEEhd0dOrKza/bKRyoAuGxwdRJIIvQQKzCEdtf8l0lSh/BBqidLslAKz
Tq0SVXjl8D9wcdYq41+fZvAEAu3oOdNSiv6FkCDpE8N3hP7jVVRCT7qkwAGmSWG+9f30vxQGlXoP
i+MM0GHX2N7Oi+9j4O0ybLwThbstpyURfBdaejVN79YW1BKX2kpKB1cIdheUBQs4PLrHiqTWKm1B
WZXRLmssntLsqeMazigNmjmrHpBtx7yjJeyZMG3G5J/RBA+YQ9cpMdD8673iDHs7aDdBR+1p4t1t
Ec0puHAT0Ac/UNmmmPcijO6pZR6HSqOZWYVk0LOKKKe0T14S3os2dLEwvqilvawt96TL8VJ786wu
YztLd2GWZgslEzRdNBUH9rQlOCZoD+2b2wwWSkRtEGvARUzi+hIaNXPa3Flyd7/Fdnyw6/RgkTsZ
7fZrUpxjlTwjIiuERi9OY/8W/Ycciq+xxc7bhO8k5g7VaJ8ty31S7/ZN5P07zd5VWezcNDin5fSa
9cmDngwMZJaDWZaO7U8u112aufjM/6g5RD/CCr6IU+9PicIPFdAywdNN10j24QGJTQcBPJkHSmcF
a73ByhbNu0ar/nB4v9WpvAaa82JE2VvCRYqs1xZmEo4uN1MX3h04ooEEne4cE8+b/BktRG7slRPO
jQS0Xj8dssK9eQT64sLFsDHNhJtZdXb6jC1Ep9fS+yAkgeM+WbWUWVoWR7B+YVs2NtmB/buOQXwL
wWgmJakwswBpj6NlcIgXkIPYyhhx+oaJVjQirdp5geRda9oqNcK/FAey3VGRID2XwQ1OdH/QDHSG
EIqRc1RD7RIb06qtFaqQ6lucK8dOfLih8uhx+ht0ejiZ2HVDdKpGh08+8098YjBTYnSNPjljnlxk
6fQvsalkDUe8EzSakNGgNRmBE4PxW1tHD2SgyRnwj4xky2KGBCwTvqPj85j1O+LmZ5Oi34ENP6aO
xSsrfhVGx0ZAXSgR4uvcXjC5Z/7pI831bahVL1KJ0R3aBuHLOWmpvGH+LBZtUT9yzTnlvfE3iv1I
dlYPPG0JI+BzNFgQSuaORj2ce9O7YzP4sFKCz2Z1dyTXdSW095kb7XO7PTppfVFJyOAufkkH6ztt
z0PM+us1p1F3rm1C+ZhFw0LiWX+WjqUNE6dPQ+89FOZXHpkrbQh2rua8kbys/dg0P5o8uRl2+hwN
zIlDwZWkb+y/ga1ETR19xc9/r9r03UE6IyMEnNx+CuB19NCQlk1uBat0VYHTCsoTicIlFJOzqoXX
VjZ/kctANKoOcM1Wcoi+iY5L3jgekFA13wtK7TuCIYl4qqKpj6aMjkXcfJhAg9aWyG5j1yMVh+OC
lZ6XJhwPLNovIiN/1hD6a2X2RxL3x7E+a3zYDSVYFBjRuKEvIPCkiMc1LeY8MiVU4jHBTzLm7/3A
wzHaX72FZ2FMMULxOaZM7l1TcR5ymrDMcQeclSXQth/S1Y+N2fyEPWiprJiXZrIek9vVVKwWX/N7
3IitXebbvNoD9SCC9n+l8EaY6bYMqiN+6EvQhu96nX9IUM9CNe6ZFf3T8uCKCulHZLWJK4dmuMov
Q7UybahG3bRRXBYNI8w5xk4WfL2Q+AEglHFwN1ANGVyE1rawif6WU87jNK6dRH/XJt6jlru8hojD
hPBauvMV+SsZrTuZTabkKL+pbuhcH+jztflZg+pV06K7isu/YKdtavsvdvTPPNdvA8gDBwvQVHQX
s547QyMMABgCl1AwKh/M3F9N715ieMO6J8aMovSqgPRYSNt7upwOcZSzLnn1G2i0S9G+l0EAVYPB
TVz8hUxUIzCIvbQeSeHcrHKGB2Au1lOuStjGvoa4myvEuCgjXQc9RBAM/uPo7BNh7wJbbGur3bN3
XhI9/mKEzrzbvgD3vVgsA7mh7ZLa+5okIzGzuFupigVch04QuF8xYqHmWXs1a56J1T8bS3xIVQG6
dKFY4xRMGffd9jnY6cnj8BXFys2oSkKlBCY6z7xN4xblC0TpqbBQSjExJNgQUjk3geZvmKBuQr4q
GiFB13pOI2bhIsSxGrn7WPSH2q3oMcc5qIqNOqWXSlC8c5i4s+ZKiGihPT3myGVoX9N2sEAUdd+V
Ojxq5TBV/UHtPtS+g1Us0nfB7AlxlWp5BVnWI9Rm2sq2xZQsx5RmB7qUvfFfH/QXRMA3nN+HsRxP
aK4riAHcf6kU7AdJOVJ+ZNq8XET6fEF8TpN1TWmUaftkqdP6XeDskaN7MUP7WE93o3Bfnbx4ISOF
ZyVt/zV2tDfQiE2pH9VgPEIZOdHOvO7JUZfUAI3OV1ao+yAN8A0l25EMRG9P21SCgKVMN22/wqyl
xspaMkbC1FStlIxCcaZxYd2vjNHbqnGxtqwDXDJuC8O5nEDUOBTNWu12CjB2Ne5qdMGX0I7lDDDp
u4faOXsBDcycamLQ3Rmz300PeVgzZ1XApC0E47PItegPqffxBFycnIUWgbpRx6V2Iz+5bhPqFUum
hXnovBqh4A3ztqYhN4XHjhxQQxkZLNKODgB+57nFoXJ2KPE7LSZYohQvVSrPooSWGjcb3VSWQnUp
npSnRK1vkdNcIs+DPyahS8er/GmbVnNtorvTeZeMwSFmJS/LNlLnhRutB30ANwOiTzNTFrL+ktQ1
TR8tH9+TuAe6cYgC5WQbFc9I/sJiuUnoeYS48zEp3sqm2SQIxUde/1oIrFWvr9SGBgTTJgbGvJ/4
ky3S77GiwjRCHSFKgWFFMNKrUcebwEh4J7oLDs/tIAo8yd7RN7L+1nv93nM4pQgVScNdDx1CnI3z
SDLcxs/QYvNMo/FZGsUpVoY7qw/OUu+VVwkmfHxyZHMOJ+/RdgYTr+JAlbVZVic88PjcajIS4kyv
uWIMWCXKubUbBUFvvyvaMjpz2IW0tOSTOE03zQRbM7eoj8WpSxluFv1PFX02uYUq/k8JVhG4xAXs
HI9eST7gpbLVTLwO9P/SzeULbggMeNa5Zhyt9M2zcRtyj0YyoE9OiZY9iXVYMN+RbSWbNGdqIUkP
rT3uRiGh50eVfM3Qw5mOheQ88HIWAUV6KdWc2Ub0yQrE8wZdfh0oEyVRCcbzYQkOZTnacqNpN7IU
y9xtfJO+ZhTCZdbFq4q4g6T+QyGJwpHdt2F8HNPKOTYUm+wAsy+ChjHRJBuxhl95ju0C+KWb6745
uj6L79x3QjvX6C1p6F4bJc23BhPTbUVCY9SGfyHJ72WHd9oUHDozc6sN9YvtDrOYtibqsA0lR2nv
Iqi6GYyDGbunioSi17RnOIobSSrX1vE44a8vSrLZosI41Py0JbOIzlsZnF3cnF11aDH6+KNrXNXa
+I0hSUX9g12iXthliWnb/ChtuoKJfrAH4PXq6UqVxzq2biqAUA39MnW6vaSU19P2FtUItaIdusHE
OcPhq0vAMjFzn/8cHsS2CIcDcsIud18wDK2yjj9TBnHiI2vkxKsGzBpKGq7ThuQKNJjvIkLdTEsc
vS0aF/HU99wqvrs54ZSuNS/wc0JmwgPJ6PbWGdPi1Wpt8CFi7RiY7oFlJgkKiXgfy2r0OxqngeMv
zWi2WSov7PD2usPQTzysV/Rt0+hrm482RIGlze6XS/mwa4ak1Rm36tFOLf73zkauEXCluEuDwhTA
Nc8yn6QU4w8G6swmMRNY1rifSv018WJOVOTf0DtYwKhjUD6HjmrZbFTDhcsalEwj1jXyrX6uqmIH
VpyvPVT7IPZBsy0jdsO7IcvjPO0hVCAImfdYk0s4C8plyMe7EVA771KTWtsbC4YP9VlzJ1aOCmgM
2rpqzENo1me7k9CoyFmTABBrQ5WvRqLTPd+x5cCQB7zc01ZMdjOatlM6bcwsYWQ5XR0vPvYdzad0
H5UzEC3G4Zp/o+Nu5nu2qxGeNIzj0G2IJm76SmwgTpzaoFmP9dMCuBLwM9q0M7l2Qzc8E+9svET8
tRp90OCVq+mD7kNzV3nkxzhnDQxasv5bret3/KW2wXCZPqvyhagpT34WLdfxQIsGH6O+mbhfARUI
sD3mJpnJMYSTPQ8xKYGsiXAX0ZVV48TROcA7Zx0yw9q1pbOzW4uO+toaL05SXyLamxYTEmXTOrBc
CUURKMlDbT1RP4nzKVXwsemrDJZq3xh7r8u3epZuTLdac8fivvhbs5cZfb916MwQabIRrraJM4Vn
K8LvanPZGHxkk72qU82MVQUJ4iSGcaOF7dErxwcpNOqK/9lQJfmMr5VJ3/eJ+zNAx3FkdNbJKUnP
eh3xr04uVS7S4ciUXdM6ukctKzwGKNMhFDg7jwJKxhas7TszGi4G2p0GEauVV0KymylMUbpEf006
AK/R8CHL4qqYDPzM2SN6rid8dg0jR8HlD2KIxkQ83QCO4PvGDAiFaX2beAKG/OKm7aV9m2oaEqyc
chJ7uJZ6CF4UoppJMCEr/ILseHCM6s8ZuKiF9oq+iFWY9Lu4CVZmoB6cHLFuq3vNm2qwEYjCXhQS
wClYV+yITEzID3JZ9qovR+czVMRIeKGKf6RV8XGJPn+fHH5gZ6Dp2Q3y00j2Gcu2RzgQ6UFtXpy2
+QSF9S3z+Enk7ZgMySmO9W0eMtsnAVQib5bKweWMF1Nzgk2GA027rLrGT0Ic3NyvigKLOGJbybAR
r00P847JoqeviSK49ZKGZXTLftvo6qrAOgTMjekRuaML5Nhl3KWQsuytgZMRRDOz6vIh8DSXuKWy
ia1fTXdgzny2FW7aALvCVSvandUkO8VJtyPzZTuN92vPM8/AWFdqXR4t9ray+1WH1jfUbutFgF2x
j3S4Gp2MWRzHSgGFrqBQmEOY1lxT/bsMn+CZmdCzJdoG0UXokpJkQZvN7oglyUHOwrgA0UmSNFXw
WqDrShVVNl3Oh8CIv5zaHJDSkLFDOGdFz4RSmoNmctPuj31OKrUmQWTr+0J+tEF9wBInOZCHTiDB
blCfDGA7WAzcaleW0z5JAEdrBh2mNrLWhocizT705mSBx2zFzZahX3rvrUUHNsEIF8e6xUJf9d56
JBhfsdI2prFk6EHjKV3Nrh1uW5MTfXmjNwQPJxRcM96D4wAlmJ4ZrB5qgdDtGW91/wUUewGrcVcG
4mzUYLZ0irm0gkuCyY0IlQ7YphnIVRC0WKLgsJmG7ZuCSEKNX3JpmQZtZj0criokGOF+d3jmbRt8
sorllgGSNRtW+y9Uwk0Pt8TuxnNaOEjfOm3NctHHn4ncSPwaWNFw5tJZUhnMJ9t1M9YrxwUn370Z
QmwcGX4thn2ai8VIzMf7Z+pno6WfND7aFqxJAF9e4mdj6MfDyPOOTFh+UWpDgxiXuPplrNEZ1Xeg
fLkBPQU8YoJ3BBoYxHqxVsp21XPBwR69aePOJXxqQyMkrmTHKYf7CvegWqC79zpF9Ta6o7cytVmu
YuIbM/Bkvh6auMbl0TCNtyjV2MYp1BuPZVVeJ9lxT68ZSU3YviaBV3yMr2UqQ1Da6VlIui5Tk/xb
6hwJWyztgWCUVPBPW5W5VcRuGrRVnFOQhsmEUBLur3Ddqp+5nmNVoq7CJ5ZKl1R3lYOZb2gcYddH
6pss0gr2MDSr0u2x5k0EJJTgI7N+2uJ3SN2VSvF3r1abCHNALXF4UxpRNGdEu8/4Gav8azWcbk7k
vCY2K/RQch0kP7tXJwpmPKBvS0eN9yWVhV3pbRKgs/C7QYXrofs1tTq2fKElbIn6QtPdF92ZbhXe
eAUHFma7jjsF87He1dcsmuui0k9eKZ6z+cWwCCmiPehEniBxCcW96jED5dgdCBDQeplDXkKZRrHP
66fK71ZR4kM3csCaCEnjiADSenstOqfKH6ngD7fK7lHDjJp5/5vEJdHqzVEatK2Hjg4zAm9TrL0W
Dxq6qcQNGS7RtFmDNHPqQzd7KZCJKSzOsJ/TiLAEMcmka8BuaSWStCmDR4XUtZnR9C7iP9HBzm7E
pPgAuTq/Up8V1HUa8g7K7NkD+NMvHDwxdhXizG7ktk7sQ+P8ZCGGe+AQWYSSwcozqsDdYeTIjNNc
4As++evS5EhmfNfBjZE53v+0w0BvYUfmiExLyXUEF9WqHyGNqFznhoVy64rfxOL26HEOpNytq7g1
gUhvp7UDdEmguPYI2gTVktfC+ojoM1dKnCS4Vju0raehDxdP1y55y37daEy4SoQ335thKB1UmFwr
Xn9wWIfQS7vwPWK19Kg6TddVkdwnj8ZOXE8Wf+01x13JiuxK8OcjFueKEaXJSVQXvwX0Yy3/sbuz
m92SjmTnLzllf5o+aCSyTFSrU6u8BhsT66Fob6HHhfEBEqOnqqRlTpeWqJBcsh48kyjbcmdJey8w
2C9a/RCTI5g0YEWYDk0Ez57a8HGQ59Yb97pgEYfNE7iUOpfte8xIZxXJ5N3K6j81vDpun/t2bKH2
4sYHOg54y69MY1+nSOhcYeZBfECqoWuxYEHEHN8VkqUa+dkmbDc28r/jMq6PeIH7On1R1OhQFaTj
ouDddcJ/uVVZNHDLPczug3TsfV97r0UQpRixQfpyDtXau6v92irzr3VWBRjkDYBo+kXVyY9FYOE5
j2REioohDZk/E3SBYYWRJbIXqkbDU4jPuk1/FcSQhBORGz0t/DYx3fR+haUxiigx5MoFmE0D3q9Q
LpwY9ds4/YjIXcbmfIN0GQ1MErQH1mlXJbnptLWx/5pyXMyQOo7VbMykZWupiiucHLXFoIg0r0F/
D50GvVLEP7Sh/dMm9TP20h2QAJqie2YP5XAK1lFh/jHoYPTEdcPwgrtBZQcwt7Ja5rjCw5ru98I6
ZTNmHDIgYeZ07DcBN/Oan7uuvw2DYmVUDzp043xhYbPHNcJC8IfrYjmTKS39pnGb08rV7O5i53xy
3WiIKoH/tBXg3ONanyw/Tr4SqJ3F1ZXPwp1hLIyLwViuO/3Kg2cEAV6qNsPVUYebpv8gZ2VRQ12R
+ujALOs4vGA/c5vhaPyaZN92z3+cJIaI7M2HN3NGsO5qNTmhFmvVdETVLzKiTaCK9ELyfL3pQOnL
g+3gZSAQXaa3iVRs3P9m8iPPdtPNpjAZhjmh4Lbn4nLkUrFo3Pcy+kpJfKg3s40Ao/3lDEMSMEEE
s1dz2NtoF7p+wL2dMsj6aav3OVFlhlxEWmMV5W/9kO9CvXuVcfNlZuEP8J117yQHugqD05RtzG5L
BpcuA4tWP/mn9reOslJcpplzVNAgkw+32dyJmCOwc5KsV1RfYkPwqEmvWhBwHF3A9QDQy/NFYS3T
7t2R2Lph6ZPIiKOGG6a8DyN7191UbmoB7/RuGbv2f0opMtEa3Y58POMPe9mj6gbt0pJ/GZNKfAdQ
XTLLIkbzOQluJdELNZp0ZcOIydSLg9Ku4G2ZmB7q1u/AxSsJTD/tmnXqaquJYWwumHMrwYH+tlVZ
bhrjJZr2slua8aFLcGASUTJzE9jUIey4mxsn9OmIAeCB7cA39razpRldPXAuDnuMP2zx7WlU30cA
WVWMNZ/cSPaHqX0xGZEfphUkxDcjnu4Rx+QmPlvOGaJwI5CJ8gOy5ky9xUxmMsg+r1PrlMdbF8h2
sivEZsSLXCx6aOFiTXJ2YAhOcdlr+Bvfw1Nym8MPBLLimoHcxvKWQSOhZYVsJmDvCYwyr3Rb8+K2
nN58v7bfVPfTMfZqcIkr4rSEF5YTwGo9AXeQgdzFwNQ7q4Ex2YxIOjmEk2xwHk4sriBN+e60IQT9
sqBbkqWQbaPUaP5SfbjmflRB5f2PpPNaTlzZwvATqUo53ILAYHI09o0K7EE5Zz39+XqfqrPreGZs
DFKre61//aG4JP2xLCHrbiL5MubvCMCpfMolfWWGdfy+zT/6/M+hX5KNWeKIs4cKAXJ5HH3pMJ1k
eYVutIetIWlbifM61pBxNp+d84zSn04oofTxw+f1JgiAhbJ3vJ0RumjE6X32IUVcP50mG1WD8oHz
qcGbvBbaXU5WVreP2nVbvJNm58i/dvBZ1Jdh2krOuiz2OGvOIggMk34Okltm3mv7qNUXWdtAfTqU
8sHPLlL0lPS3DQu2PPSolkprCT36UVMTeg0pjj+x/NlwKqrMb/3hNci/pcjiYmn9qOWfgwCtw1yy
uWZQWuwF6bGTuUucH4eRk5y8NAVQqkX8uqZNgKy+FcRy4N9ZYRMa/PKrv6789gCXDPsPKR9QufBv
Q3extfhGbUDBmp5M78ucvm1lJ96iAvGCvO2eB+1P+0JlTCiqORLotlz6BtLgjzJZqcHJ9ndcnlT7
JuXbUI+81RwQqj32yCwVc1U350F6BfWnal4He82PVXDyDDb0hmP9nJe/fXKgLVXGvWO9OM2a+IZI
Zy4x6kVLoBfvHnwGPoHjHMJ6nPUc34yQx+Y3Jy5OYSMdLYo8aOWO9yxJah9gokzbQH83/n2JIV2X
fmgfOj4NERVCLwtOBv45+SfCjK64DvkVrzNGuX9+k0Daj2etfuXqee2hU9ANcDh0JgDPrkQCA4HA
S1aOuVNWDf8oAeeAYMNFtOeIo3VY/9BV50H8LEuGe/Q8hH3McuSKkxAFUAhXOnVlkH+03akaaEQc
oLt43mq/FWzy+qWjkjTpcpNHjRdweKrRxI7Ow7f2bXkroqs/rBXU19yVQX9a0kO4BJWwAeH/LzPw
5BSSpO2vppasF73C6wJP7KzBK6/GcsZinraNHVgmZ6N7DBAgaMiATJALSHefcrRMV6GYoXPxO/TG
2VCKJNZZS2XoDcO6yZY4Acx0u3sXHJs5+F3tHGX5ZeP0VE54ZNrIaoHGUZH39xSNVghCqRFNVXTa
vBxsFDvw30nFLiI8vJAs6R6UXYz9MvjoYf3OPf4Zb6uqWOn2FgZuJG8xfsDUGgQzJHpi8BYpE6mW
RmEcrFnS1x8wvl11CmHwFytMiJcyspRI2csjIxHkOBYhAc/GvPdIGyfaj8EskIuCb+Av6hKyzFxn
rugLZ9yzNazDCbssRnQ9tVuAOggpFRvKhBoY1/G8Z7ivYnwMrVAyiZV4h9mn0H5Uf3a51XI6Qz7a
ABIAK8Hwv0tsE1m1ErIkeVpUHfsWFdaUYj1/qKx38NepytdUfjvdvueyRuoRSdE0pzY4xTot4vSr
Q3W1+u41tRspyV2YZvsAVEkx4BAEjJfpmg2uaBMPsCf2UQGEFhCbiDa8wqYs9j90J/qMaDb8MCNG
vVqPuFHhQeAaVjAviImLnBv0rDnGsoFKhM9NGvGlZ8hhUcPGIkdpQLam6TOl/8IVzQ2S5FMBLYqg
E1sFuQfetq5DQtMrOhmcs/H92qceWYAambgm3fIAvdOfTzB7HcTY46S65IDJ6m0yL2YphqI+mUgK
JTxegxFMCZRGvbFpiz/TZjbMfteTDi9GOH6JZhIKhpYiFoNTkfWQ9BUVw/fvhho1rtF9VeFS/KYM
uZ1SYPDA0SvDDXN05Hv8AgXbpd4y2Rz1xWghTzODXRbLkG+nA/9G/s6wrkzcB6qekmBcMdZCiKUs
LMwakZ3iiPggbBVBib+MkeHIKWC/iVdB9JlzfGI9abMbDQi4MFn3Ems+2DBirXJh1adRVeA7qR+W
X78yrZxjsvIZRXS9GeYEMR1igBdrgJZtMtx+DJdd2IM0jEsDGpNVd3OR5gIIhtAONntDSv24kKVm
KZMENJK8UOolGcPvjhDHBP2kjKs0jZii/TEXm08gQNi+LWOl2wwZ+j6TGWCLGslzGLAwsibVPIHt
4KlEfOv20S/uUqWhpES0aKGolOzFgKcplA/7bOLwIV5Pow2I2wRHJQAumc7QwufGxlWgvqohQ5pu
1xireriZxVEbAremA9KmZBE3hEaP4aIu59pouBqH9lSjnle+HHo4oSLAtksu9FNFJk1YPTqFnKb4
FUC5BY/HXSaeT0jsHPT8OR63DtTYlrzDOFjwvlXvUtrevMRkzPfndtWuoekvYcYeHVS6QwWoqMX0
m+UySJhlUC8e1QQKWNq5eUFZOz1b6d5YIaMQBJCQTYFK6HfKGcY2Mzk+YnjGMYt0dZCXiCmbgN2A
xJcIL9berdLxUnuIz6mN8FDfdsrw4eXeojSitUqpQQgaXay/LCZ7pY1kpGHT2Y9PeyAdHsPI4OmP
0Mh2Ip1XwR5RoTKvrfg2Ncln+y8AOu7x0zHS69htdaR3hnUmcnNW2WfBi9OwKRgRDsnFP1QLLixT
nl2ZlIR0bhfUkO4g3aTkYBQr0mIVXC+QNUucIYsJ2XgOZGjIAw5P2JYmEP4QUeAKNFNxARGvgqlD
HMLkSvVZEcTrrudbokGi8uTpBZsPy5+ezi1oUfMxk5fqi5McxvpemetSv5iwtnXsauqTbm4QGZnp
JsQYbSrZVh0dCLhYLHXzMhbPqmFvtCS35jCTTJoPmKtdtQDJ7JQz7h+cOuoyI0LPfsCqpnQ/eELz
2BLqRQlbkdeUp0/xf1H0HaubJt0Vzcbuvvucdgr0QQecVmNDGLq7ZUROioGfsejgw5l/9vHRSyvl
w2jGrWKfU/M71U6MCLDqwVeEUeEUCTMU+OJIIomUY3+Ud2QAzT/A8n768qF1Kt6cJGmM99bEmjam
NG2keQj7CiAbBqBPHhrMLJszVlh96D5mHgCBKf/vXDwngsRE1EEDcQrbqwqrO9xVP4jiin/K4Vlb
2wQSva08eGfmJBC8S1wgdOlwtUH2hyNEMCfSdkl0XuS9FFudlS34A07KdrGRpIOcXiSNB6fm9+Sj
K1e4tU9Cy4MDGnYxGk7EYj0BrPjDzK5eCdSbunu22jesrU1BwaF3hwznycI86PWfqCtLkI1UNxZB
jWDQW3OmnkmRxRuD6+kbizxCCs/dGCHvOc0x6H9YKNzmQnuq7TWAxqZioh8l3qzofuP07BQXn/qk
QZ/Qh0dTWgcIfXssPZW6xj4JCT9WIm29JneHXBFiBLsQwA34FsDs4vMXmvzF2hN/HQQ9NkcQEINL
l1ioH+j+SeYUW0q3CNUSkzUG4QfVPDo6wfBAmkD+N2Ua5l71mSvLFgs/EAS4lSswV6e+QDk2hi1E
dfoGOTgVLbT0pWaeI+LM5L1lr3U1OWBYRxKwRResOwMqJos9Y5F332dF1nbJsJWds16SYvNKkq9R
P0ZsNA2rpOlhpyRoQdj/Yj5ZtsDKzQ2ngh2OmjQysYVht4TUPXnJM8J+ql+VqX9k1Iph8MyKPYRV
f06KD1ywMRDNOLxECuaT2seUjaeAipqaLX2d7/a7gblPDkwao/Wj56B5osc084Sbgfk9uiuFmGVd
s5ZeYLoTYyfdZ+Z9qaDdiRlgCz4w8cmm2ELxq1Dr6Qs7Hv9QUl3wumXyz+yopQUqwWCGD0vkBMW/
lfksERnrCTA12w6xhlVSzMMC2MmDCqdZ/4Iqg02Aojo2mJ8fUmx1vH2lApcxohbnDFx7WnGVE+Mv
06X5SOEp8/5DVIC4GrEPcjwCczjOh1nfZQKBQp9DtkBOO2KIX4aozTCw4JFQ1cI1RrLYZiowi9EI
GJj3G3rzPJbhAjV4YHugKyQhqt8hDvgySndJ4VANJObbAngBqqPymchOMLZqeBInRERy0IiWrcK3
x9AxsUFmYEOdF1glEjhReH7ia0YliFqEvh67LOTfPKVs8ZV5aIDt9XJTdkL4/ZurYKhcoFJW5x4V
RVNCcOC8Fd8xPYnemTftw6vw30NlkNMJA9AfRp7egUo9iG+ww5nzlbk+D2X1s8N+tYoEn+JNOEzJ
Okmq8mOSVjn3yJuiS5oqGMRSTqf/+B98dVlRDtDMHVcsH7t8t9Xb16+FdwPidshXtfO/UF0tJwiM
0RuiWK5+JzEpJGzf1S9/tolmUL8VGbcXopKmJxMOiLF3tV6G4UmClO6vc+VhAUSHbOD8ReWs+LGY
XL56QaDEFG3D8UdVvtHpjNGlkH6q7GBYGMPeSBtmCHNJx3ON3EwSuOSan+jZRRNQjT5djDCZUh//
88Cgr9ryXnjpkaKI99YCdA4AyJP/RwTezEIXzytV9sEZ7W2K4w3YWqW+auilCmbsSYTppfLlc2X7
emuFFMH6IsB1ieq6lMVUroXQiysIwgU0sDLNYcVvW6aYALUDEMekrTTthrcN5eIvsVKaLYE6L2pM
VfOPWP9sB+4h7j8mN1wY8IiraiivUb/qIUNFTj5cFOeT+UzVjcFHZqqKQUgQ7MUVZQCxIpTFDZqV
cFei1uusexq/e/yTQhU+QlkBP4G8Sz92xqsgvsLyS1zAUWD0QYswwJmJuptKCRUUcuCR3X34cEMi
yMXdhBeRU/2jbKaUrxe4/btc6xo0FKyz89HcWZh3a+ea34IVZkKyDvlDro4zhd7gnbYR67GBldIo
zGT4Rbl20vtbeRaOpJ2/99szv4L3J2pVrp7ahBz+2Uo3yoU6ICevn5rRAKn5QG4mqx2dV/2rIK+X
A3Akwn/g+7Ii7zWyZ6hY+FDEGMPIljwjyWWEraitbSdb1RVFMiwVFQJOR8fPuAH7Ei69hNlhCjTk
JHjbLDHlsNIfJ67djAHmIETonJAqYGfP0hj96zLvfjvrLP4kzmlqClA1xOP6RqeC1E62d/eDz0l7
ZsgQ/ekplMlklMmxWw6YWIJ2TdShtnbBk0kUOwQfe8MjR6uvy/8KmODtCA4ndy4yArrtjo+5WobR
B7osp/+ZvAfOvo6obzg1SK+mcE1mazC/WEe4+KvSQSCtjPQfDQzd6iGE2f+k7s8BaSkodTCRnolt
luUU9y/uDg8nj20SLpaiVMd7cJ2TCqc5V2x35Bp7BkQ/w1VrN6w5tf3W6o0HCfo6EmAcILUbymZh
hiaxKxsTyo1Tr2trQxzsDO6eK2r+auvjoqXpdKjsU4UhLU02QrDe2X8ztP6M9r722LpN9tdhaY/a
IjJwZvqgyoU8A9D1FqWJnr9UUVdVh5zeQ2zhETMZ5LT/FSAjNTs2DtySSqwL2GR6y9bLspV85Ng8
MZkhuW5Ae4u9hw3lq6/n14TEJ3E9LEIO7EfSPqZlLK9r7VRMFyHpg+yc4TkAeawTEwtmzL9EP8n5
xdAPDtz8KKFBca+Becjjv5AphGfhh+ilbqp//6j5W9TjkvCz6DpMPV/ow2eJdu+tR2PCV2UWDwbJ
q+UFKpMMwxkacHgfEORWnslEHIFCVFds59Ucu7Vn7t0LBindyKMb/zXTPU8Z31RvxHr0CPvcfzsq
qQcHo+eu8I0+7UuRwKjFAfFlBicnvvmii8eSSfM/2nLjmE87ek9mMK8IpB3r0A3seM6G8+mru5xp
NuafnUdyMKNFBhXwB2eK8S/JdyrMbMmp3ILQJkqHYXintdi6ONNNOqP1WN2AIDg54V41F6d7x+ZX
PqGWBVIV00IFnwMmdO0mjRea+rQhwsP2Rcjm1mibZUYKkISp+jEK1A34IDsMhtL2oDuMuBkMZz+d
+eZcEu5B6oZKlMJCuBHm0/eo7wXsonEq8MzFyV8RE7psnS3qbFJlWB245GngR4QTIa+KZLh0uDGk
Do6IGMNNLRNTcC8NFGpQ4e4p31WLQkHhSK+h2uwHYEn7Zem/g2AFY4vnNaobq9eAj2ZhC9h/0SS6
EiE0ilkvB/8J3NVA/qghyiX0dBAKKpKhOgeSFKodiUY2onOpraPan4ViVW0GaI0LL/qS7ENFHR2y
W1njUrEFPFIH0nyYyELHFamzxlmkwZ6At+CkgmvypqEiF/WgqeHXKK9BSL9bZ6E0jNPojMsgmNUR
ll09TOKL3h7inFBd8Jr3f6YWgU1cwRJJNwE8fflE6gI1RNi9ENzOHKSH9fZS81daLHv90kjWXEp2
DYJnri9B9JhtggxGOFl9darrFccoOzFN9jEiGmv6DHovBgqQYhjHvuzmxRaqKjxADN25njgusC+P
qIm9+JNxJ/PfhmEFBASukc/Av9H/2Tj8tMRxa+Z7qWBPG+H3l9PhUzlODGXU4o1CyC82Nbex03AL
+pGcdx6MzM3oVb9wxnHSLd4JXZXOPbIZRjoPb/DdeJrQWarzHIJzxNFlaWfkMYvWYM8XZV75MMt7
qH0H2Y2sQBa9mf9LrF8UCAkLRFy6ybstRYDION4SJ2KH4kXQ66ugP8JgnL/Scc8Qy0lmIFj0WOEV
V7mgmMXqXs43nbJPqWFl41oddfYR7ZQDYolLY9QnEq0l6RlbX+JCYxQgjz/idwbSraW65UcD/R9X
R9wCLjlfNRjCToeWsX5DeCppO6wtVg7G9/74XZLf1IAujQwvMG6iR4oMBhE3iL7/3WW+bMC8ymdq
7lU8Mux8G6qXzCJ78bsn0Y38LuyQyYfHKlXTlzHltkGUiRoc2+AfKdlq+a67H3hAMMfmVncPMZrI
uLCtdtb1i/Cxsvm+lJCffUztUk+3MDhF3bjJU/1Ee5MDRyEYdfTNgGG2gYIz2hCHtKz06kOsXRoJ
bNug1vG1SY/RAQfjdubKZLMRLbRom35hyK8qvnrGvlVF9op4LKuQwT6eJc1SpdKUTbpQa20ISh9b
BYE0fMConAi+wynE31B+jWZFZUbWKOHVECEjHBXDfKtzjFgwhKgSCTXDsaxy5Z4xNh83DPeKdZqs
UzAcuxhSH7aCwzmWNO7hxmgu5C6z9SEkT5mRUEXgSwiibdZ/pTBWYdRUgLLhdwKkSWHCCKW6806Y
7vDjPJCSfVYbCLpMO2voncvMZpBItU0N61lM39Cyc5QVzo+kHm2PfQ+OK5Zk96COCW3DGGamyFtc
Yrrxr4dVjpcGXJM1dwFuKQfnTMkUZtDPwPCX2MPW0hIS5jwwbpn/i1cII+gwxVUHbhRHgG3Pw9HD
MZAUXSo1utTZCJIBStPX9WbMLBjtREe0ObThYOWLGCummSNHhg+kl4LnPIjXnhsG6VHMJMXSD9CX
imcbNTfkblJckz9blBdcjxxPqaBGFi7vmUcXGshb4LZcXkgcXGhGBV76MrQbV2hmjX/iTjk92bC4
RVRwQyXi1RiYwCle41Fi+uGs0J+YG85Ch/AdwnGqo7hyA3Vf6BjcRvpbMepRIcmVlMcaQUeI2Hw4
XEppYosKXJrK5E1cegu1I3ZKUbe3Boo4rnQCnTnkr0klmxEG32oAOKR7YPgW4u/S8UDrHANNfeKR
5HnRnG9SiOdkpM3FsyX25yI96R5vIcK8jloZ0AhoAMoQqwX/ttrZin1G/DpxeDQGLMNFz7bKYi86
7qKKefz4HuhLMv2ujRdxnEkZyboG0OLZtDZiEXGlFE5Bk1YFAp5rjwdykDjDcTFh+DUIARR5uyoz
fs05gBkAYHcNJU2KA6WfftY4N8TNweM8KD+hpMwSuAlyI7s5J5dcx8uJIlPxTFcx+eE1QeN4DfMW
IIQRnOxzBxrB7cCK1FlBQuNyLjhJquH+3zrLUG/5OJPzbMcRRyZOhEMOc8aDGhL+lv4qGP8CAyf6
R1rfFD5zJpPKyGM8Kb/pqbSphmEFiNsnDi5xSZX42tl4HjAk4aDN1HPPaiTbiNo9wyg3YC/zF11Q
YPiMv3jr2mbpiqmkCUGFR4elyDQgytHnQirjQCxYn1334GGCtjWvG/SjzYWrboNsTHyPAgRgW5Hb
sCC8EnuTq9jJ2ZUH78djwCldCDXFqjXodsEp744Dtz8mRSqQ/jXhsQuw1J0ZcCrzhxf9yf/q8K3B
rtPpMav4xwludv8bW1d7WlvBuQ12NmafifObh7uQH2yLDXu93heuhMlZgDXBHotgcSRmQIQYKcfN
VpVRluNFRscD3R2ZPRiBTL7OlkU9DBvtIQyde17M5niCRgyw8iip1tH4wk3VeLNrTHX32rQtwmIW
K4+QrqbG/rHl3qKZ5d3wYqnH9hDuxBim53V8+4HTSGNDx24AP6HOHDNUcOJHuO4tUqXYRiK0jKy3
FsE0NP8mzk0+FduVhuSJHa4jHotuEPsqZo2MN+eTtIyaT1MhBntDdC/2UC+5wjP2NAFOKF7njrjm
N1hEYNvqhTgYuSW8/9PQwIntQZXYBHjs2Cj/X9eR1USEPGRlwC4sSctnVFLy1Zuy+ArHA7duoqrz
vU2f4DkCn4lN1dCqTwsaubLPKN3G8anHX3WMRhIXFBTFMq/dDFglU2qk44rImMo6DhQ5TWJy0Pz6
XfWB4U5BDCfsEon9HwkraJqImBdmosVBCTgZ8G0eO1Q5I5N0Glm8HIPNZNydDECHYV6+wJNtMD/E
1UvEnihiXqod104GdJLhTQyEf9GMNIjH1xFjE8v+NJwPfAAIIZWntXkaiIs5DiCN49zXHyEBqOYG
u5hAgtq/rYpc3MmBGY0HRp6Vh6i+xnDwFJyrJWzMzXha1AH4lEpmm0XPQYVjW5uQ7DVNQtarxMo+
7HfBdGerH6xwL9w/BvwLr2O8mUaEeFRluOPpEyaWw9VHwZlhAdwSipPP4u4VGGfMqJJxI9zQqI5E
opB/DtOLKkszVA9wFjW3M5hMAXOLt8mAnz6TsY1yJMBpo5U4Dxuej9kDKComVN1IRDrrheY2ZXQ1
rgT5vGoG14Z+7SA1CKqviHl+wAw2Bb7WimrGUNCZk/TByRgv0lqfaba8lWMGo2CZH3EoTlgkpleZ
eA5jW4z/bFB9pb0YCgZEvJZFQ1bFB+Jk3fCIY4qcbv3oZYcbL7RXwVO2nuiJUxgjgAH+iAWVBpte
d9np45/a2RHaPEOjWKtQTs6p9uUxryvB4VSfMVUHrOEQK/YZNG3pjmWxSnMVG6cV9mtz8R+CGBea
smuWV6W643NS1yetPjsioqyQ2MCeY/rsqx9RpoOHXkPNxmakgqfPDguY+tUTL6dgsvyIgCw9G3Pr
BuQ9OxXOaTB2dngUPxnaaIhhh1pjzvofx2uEol7W0qdt0Ql44TF6ywo/Co7PyYkSCP9F1FxV+VKm
nUHzOJjU8jF8DiAMGIkMBN41Sg0J+aFGB5jjdUBSTw47Bdp/OH465QfrhaWfgcEyVU6cV1LvWFH9
P/S2jGzQ4Oommy/D+WyrK38kHkPMhtagh/Cuc2Z4m6C7VTF04IsmVHa7Qn7GHTiwQJttDixyoeDS
9T5V4HqQXMX7EPeUTCkM7edGuhN++806ychzq+8YH/Bm/lNcHIRqrYM91zgctUA9KATQ2qN2+qHz
sqPfxj5RgLL74s8P47fPn9gcBfocR7kGtis9g/1yBI/Jbbm6rFZl+KUwozc859NHyLY2tGie73zg
As9vfc2ci1dW/ntweFzZKpRAXxQpRrQMurIQPsT4M6IxbzZFgCS+wLnjQgiLUW0D6WHtUeLPdXLp
yHaGsnYOGDOpARxVuml1GhfYOzYAxXIkzwYbD2eujihqKh2oGpCG0qRTblX358G8HNmB6nY9Jme7
+oG6zETKcpUfS42XZv0R8GA0XQsygP8w8KkGKd3uvxojnas1jL4JP5OX3dElORsLmbUQZGTtFyTZ
MT9nDJxUyEhGvBOL1J8sl1wIt3f+Wv0LRSXHiENwJqSmLjmZU7Cx9XPpHFTlEnP18+Yzd556sxN/
CGFNxt2J+kFqbnBtAx+HPdM70FanHBFlfLPyfd/gRrxjtD7rabEV7EHz8N52B0kmz+1elZdwfBAj
NvsnxqGqB3Myv9XJ03TeqXJxYmdeh+gY9M3Y7uy6d4PyUpS/cvSjlK/cO/NtFT8c0EBgxojRyGw6
e8EGfwvxOqlzjvJ7ixGjjOfaOC9h2mTswHDHyfcyvI1mXaU+RADz6CXM/z4tqAmQ8lEoBvfI+BQr
3LL2TJ7xIOHHshGnZo7i8Lloq6vWnA2ToVn+B2Gx/6AGylcIw9TgszNWcnJsiB/lfdnNQcrEsg7H
da9sBm2NJVcDKVvSaN+d7z5YNf6xAmyfHpnKrQ6bWSvgtnpjo/5FNGbaMg99yx5IlkUnKc1OGwC5
i5wKv5KhZIX5LaDciC9G9KdAloqyi1P9TvjMxsbvf6IN/VcPt1KcfoTdNO26IGFDartlh40F+cHJ
JmnzcInFjdQ9G55Uhl5jIiLMMLCKqXIjDibfYbYydCF0a+8yUZSOkEVyu1kYI4PyFs4UPYxDkqxz
cUx8yfgTMli2pH5ZC/uSl4OyXluFDHeShjhUDzpjkrqG+ko4UaWRHgKu2eCc6mGnen8DHDoTb7kK
piPW8FCnQV8ZDTv6yrJX9bT27L1d/crlEWODBX09oQEVA7XIdcBT0R9V6reVoSP9N+D+S0Jmij99
R0XdrEr4iTLrF4k8pgsRD7iMtrMp0NAm5LZAX8nPMNAKEXw3nbz8bGmHHHKYWPMybnlFfZQH/Cqv
xvCGfRl23yU5b1ajfxRwXQP7G75sF13ykVl+fBn0n3XEOL8aIZxkDBcVjE2lcNGjDOvte54flPyP
1W2Gd8zIXAmvOIR0cWBgekUGoQKTB/dxuEAYpWHMK1HIS1DRJPq0lHijYnir7QHPEoBRCh5BtmW3
N8naULhyCTk1YZdxMRjz8SEj3kAVEjq2zhy6cj5rSCWmmDvZwO1c834xQzL6HwPn5qwnIoIRNO9r
UF8NVHTh6xRDbZv+C3aBKMSkQ3i2UG7koOg5qXXqbfSocJpzD925xDqt1rBiYIir2phP8m4zG0NB
Z/7RS7/gEJsw+wbFsHGbJ5joow3yYMnWOiCfhzzP2RPb3ZI6tl/k4WLwiD60Bm2v1ThG5NFX5XeL
It+k5cmzIQBQfg3cwFkBFdwrTsjkeZB59ODc9uGbEwOnVjdq81VY/1gM88WN6JX4J/E0xBiiB9Ro
0/+K3lxWWAsnWHsy5wK6hFhEuyy1Ygf4axUXQ0aaQmlZmf7SytbFCAOMcC2FLAtBbHeIa4249n2K
4H+4FM6+6H885r0tvtbo5+cBvRO6uYQ5N/mzSACjRVLG66yTlpMVfOh421dg5z30H/tYZiLq5j+D
DiuJlkH4VbN7KyzaMvplC/4etF3s1V+pJa15paW4+6zLAV8S8uPwo44WdfyL+ZbcvZZWA2xGNzp0
i0B79WkKwW1tmTAOPsF6EuPtUUTIvXOgvdspuraZlGShpsC87QnlRwwRWPHxTRuWo44pm+G2HQi7
FC+caqI6P1AiFjW+g36yNnXV1WGY2lGFhb6/0unznNFaV3j05UiHxGiPTgaPOGuGlfHnSDB4heNw
XELG4m+xvWGG2N3FxZJ0Kqne2RYttgWLGptQsC8G/ZKrtpykpuRCJGEASFRF284tHk9WqXhANOCF
VENJl9afSfgtLopIHwjo+xkAU1kyNn5mlOfLxnlxgVqKvhAjQlBG237401WRGsipQItFuzStLwMQ
3AbB4EsMw9lAXvCX9uJm9DEliBqswkYnb03/VyXlUa+LOVQHGaEW6nN6uAD1npUWLJaQABJlbsvy
3FCQwtyIvUTFAtTKCJ5CR6+IbCmYm3ERcRAEwxhBQyEM/ErQ7mWNIEG7OlcaNDhgc5LUzwMbGeVW
a30iAma5l0wqxa/omU9pYhMgaSkiGAIvEYurHJRciY6g4wo3BdteWn5AoanMGIeVc9z3ukXVHMXm
0Ub+ejl23wFiVEtdiWdG4RGyA5ZzF6wkei8DUyTSC8pvMi3xdPwrQE/kSl9VKqVF6H/goIFjAmQv
vFXjFKsmUHxBjRV3tWNoK0zgcTAkNp5eWJ2rJbwVRvOFPm+LaT5QgjrGr4P+yW4Y4/eoqonDYD5J
smZLRNknIiYlgJSb+8qxvIsWR504rVt6XCXVXLG/o3RFfPGuyzu33S7eBrd8grsJRDE3PaxWS051
xK+sjdK4ppRn1WgdGu9Q8yyn1U2B250qPjkvONUZ6QbbMcQP6IDTTwIFcDpCQoLU0uKGpH5P84dL
XIIiMT9GwbjvveYPe+dM6u7Yn81pCXaYHTp1CeY3SrcpjiBOs51WrtQ4bjsSzFkyJpYnyNQOW/fe
J6dO24oP4eQ9RyScLQCyjv6e8l9kDjKyb6q1RjJfGDF14LrYlELor5Etgxzy8OcwhCCoGIN6GRla
Er4UMKEZ1XyRmOeEu0RhsGPM22k3jjQ2/J5HCIlNyrln6dijj589JufDUukvYl4bg+dbvyoOSpVz
MCBE6ZMEz+mMQzlYk4UYE7ypjN009pkCJsNSN45hmi9CDgsbpy1OTyl4tcFnj5dn4f23XYgFUfmT
6FjFYJtnGh83f21nH02db52qOqrNKyJhMh05B37xQq8uMPxC9QeAxWM2LdThMEpowX2epkeTyehK
J7zl37V/VcdbKB+6BNn/QGVMk0QIX1r3S4sGmAm5iDXSmnypgh/nSCtUAX3yT8XUz4ric1Jvgs/e
wyfA/XcBs0F82vxbgQ6jlLiJbMPoLbbZGugSvCqF7DBFZyt/mMaVQgXPw1mK/db0r8JRwsZNtwWH
IXYlGN998BBbZYY+Z0rFrY4hsI60nbijuzr4FFyuebgfheVHVSx5d6h3z2P4UPjAwtQwGHHO4Mqi
TFX9K0F7XSGqr6su7YkVmemw/BtUIRVIZl2+I/Lpq4KjHzZmb+7ZxQqD4wpSUUSPKhH6xhCKu4N9
H6kEzxJRZ+njrG3PugazX7g1svodmU8DxRi/ZGSjErvmEB+U6TzhrUi4RojPSS6J9vogHjDxC8QH
6YtiPWrGQqzd0DhxQ1IQcDXHsl3B0M1aaRWIZLrkmUupboGGtUZcNr2Ec7SdjHOYXCDet8rDSJcA
5lF05utIxjQ13S6nCNa+j1RKPYfgv+LXz3uISOLWVslNLLVWZ2oDL8lpMGRijSbWv4wAUpj4MffN
wljO3LMY0LLw3gAnDO4JH5W3oBTfEbmpKdILmn7+Y9FxdHryQ5yzfKUkqONv4lN2REPjr79gkcnK
D/dJ3FnfoA1mNaYV/A0uydJm+JxMjDLhYPJZnmKh8b1cFt5rBH2Zuk6O6HUgT1CZMrCLqNxM/C2J
5qL16gJ4WpJtXeuU3biy8fNp4103cebC2BsJkEB4WtohaeoKOWEMCogbtsID2uCZrherOutPAVY+
iU+G7ghLusPYI5gQKDmPTm2IO7t7Y7wKK29PkMnDrytm/AE8SrR82k3OGNtmxWdsthcwT4PNKR9H
g46DjCuYWhL8senCvt5p+h5v948q0VaT1a7EcskVZUW0Wh8h2apyTIqFlWAwIFU2ctRAJGU2g/S0
PTyV1SCA/JUhKp1ahoR/Cl1EhfOapTnzvCLvV4FwYjKqfeo5LsCYrilBN0+J4hVntoVbfx/dCqYz
pkNCaatzWSqMrT2MW6H92/i14zG+/B9J57Edq5IF0S9iLSAhgalUXiqVvJuwrhzeJCZJ+PrevB70
4HXf+1StgjQnInaUE4WkXLBimAShooJ13i9fz6Y3LEjOrbZjbhT0vRIX5aJyMM1yWSqMe9rm5jFc
M5WNGb1FTn2ycDtrNOl17zXS2VVG7OlaPZZDdmREYcjp0+h6o9Ll1nM7zj9rifbC1WvC38ChB8NK
19IMDmc0dZCUWM3I0G/X7by9JA0BQny/zXruH57wCJHsSdSXVUkLr7X57lTxQwEd0oegwmPgCrZY
wjnNTbSNFvseU9JjZjfvjqOw7S875QU/BdSbKypLm11IDiCqZ+b5TUVccDiBocOYGisuXRSX6+yn
NJx9ah1/hQLvgAa8zW6LNkk6bZCqurRdjGbK7Nct6jvf5vYncQkkIWPfBWL6QAK1ICsAJgXLmhxo
5y7pV5AWIUi+Hw6t9TforKDDxx0Da2gXLhGDhnM7GWQSVognOafuAUAPMewQkU3V2GTiIJ5pbtU7
KyNCjsGYdhbFfDEyP7N/H41y16bBRk3FOb2kARCdEfR1gbUeCbazoDnxHz/6v3wU8AwAFKOIqMOI
7pNTO2k0tEByMkaASr8siQ1iwfQeW9zkqHeY2EAAQACFPcOD5pa8Ar1n6DxYBDkAEMWCyueN5nqg
NS1d2D16HrlqIFWLsappN3mpjhOSi4elZxl2Xe8AzKfjFwi+KgH5d9GJGAnNvIQvlT60cJsrhKLm
lLWIxGlPNhC9JJJ3XT89oqWafJvZJOCzjKsHpv2JZAgv2MDc9qfDK5OnRLOGvvzNJx5vKwaz7ecv
2iJ5b2X7qCFt2/T/aLPcwrqEp7rSxbdDM1CdpZ/NvMZx8tuxK+7rZHov2I3H0b5B2iN25h5nl2+0
VcE54dI5qeyJC85js+7LVknQowExXDntNdk6eDo2rkGr+jCGmaYXhN+uhXDUD9s5Y1oo3KOlyl1a
UE1nL0B2uXA5nXVLnRNqX+g8OfpL/WfRS/dxId6L3nooaP11NTfu5kWnFVy/kJlPcKxn7jfw5bFD
c/TNOp+0U1WfBgdHim1ugMhBinEbeuKbYkd7GMQoVMakM/JoVdajH0cXL7RPvh39OMZeNY43qzLd
9dx5y9EfSJB6ZD4Yb6NwcogLShI/LnXFmFH5cRG2JxuH2cHSeKujsVIHLZZfR+3MSE5DM0q5VI66
dkkBV0Gi9nOCsyHhWJE4ecwu7qCWgt2BMYShzim7QwgHRjAVhe/gbEzhfUWifwjm3tnYLRMik8Ag
TPRhhkF33UDE4PVlpyfblVoMVABBeP/dshaTjgc75jA1AADpxq3XdcegaEpKJvGrLgYotu0NAaU6
xXsNCIiJ7VZaFCeFHpPcXN9asX8Wo2sOsXoSBdiYxoueFJ01sFqLJ6eS1KRUalM4fPXaqcFAMZSh
I5ALYjzsEsMoiCJdrDGZQWVv54fShtIQRMVGh4YIcFXsq2jt1GPK4Oe0l7fNcheU7Smo4RHgAR+I
L9HPshnBeRBWInozc+nirEOaviO1fy3c6KFgGOhrmWydxPpVefo7cp5O7G66GW0zb2VUjNff0UKr
nBMJpngdxmN5C3CmJw3Ovd42Dj6HOQX45VKhsbi7zJ7Vro2X31EypM7EAFCbw+Y1RVrPVYRaRvp4
BNGThTvw5ADAMpzyJOix9fCCg7HyGB9wjp/YcDwDsw1Su69+Gzn/66xhPAdBth3z8JvWlL8CDW2u
mmjv9791M772ci4gF3ePKN87HhUqm0AV1IqJbHXPunvjaJ9B+DgdRtXdZIPexy2lSVGQPNf9rQ7n
r2GFS5YLDOZ5PYkajncumM5A+jG3Yuc21asJ2Pd/+0WGXCTWW50tG/ZODO4LR/15sJ9TE6TkCJNl
17mRuw+tEc0sbOGc9N+Dn9ibKRrtq6BDFC/KDyy297Pgv0inFJAJY7zEB1vXjP1tHCMj6s84ZYXP
FFejcM0GlUHC09zY6a5yFvIFfLzBeWc+VOwDjHJRSHlLbZ9ceBrbhA1MOp13DFzsZaVT723mD4Oa
aowMdXoHV/bWWpS1C+ELUkvO0X51EmX1KtF4bzKW6z+RengpK6H3st6ZKiPd4elflXVfmUZb9sIs
w7pHKTp2FcIS/W05us1uKr3TUMsdFeNbiwVts2BQsTp7l1QeVR+uPlYOO1RN0P12SvrTyET0XGDh
SFZ+MOzydmcPmKL8WdwpxMCmSc7jTEbfKd96o6dN0edA/glYYm5C93eX/KhmXDkpnstmAAqUWGs3
7EbopN2nVsLk7hrqgb0RZTpjq2t2uicF40ya/W4pQYUxdAMp+543AsADL8t+Gpj8dCnB76ogGuCy
oWdYdlPtHCr4L7ux7O56DxHDArGqpv6x7eZjKC1YDQVaxDw85gmcA2eir8fIs5VGgNz9hz7OoAPI
wXtuiAgRc4DkYbW4CropPqh1bMSXQSAPts7CDCOd27eW5mQ5ZC866k9TTIi+GIh+jcol99UKJA7+
OrgCB0qeTwLYTfECTw9j1NnHtIQYa/MW6AUIZOEHeo/tKqUO9+DBlilDwlyxJA5uannOrLbZjIMU
nNeZJMgeR6MmjZrxAmSjX22cnlbzLj/2lLOgmiOAJU2KmYHfEFcsJApQ296iSUIV5CrdQv+L/fkQ
DsNbriCSQAXhdB7TyjJyODTe0fFzdx93FaeoAKtpBLF7YxamaYFbPedk6Y6afEeAbSrqyx6yN0zq
3HoX5aTPvf9dIRGs4/CcCWRQug8GKt+aO3mqlVAHfhnAMylmangXWsc1u85JHiKMe5sqsB9tB/d7
tdT7OabxopyDvfE/nISH1l8YSw4O2gzpjnbp7wPPffGSRKOU+T+jGwcMNSiv6vC8DVFGJDh03xbd
gurLKcSYQ6ZH2RqwnF96b/4MEgzqrTs89iWTEmYRnEoSbvoTgLrYxkaYakSDemKEFmf5W87n4TaG
E6+eyket5SZePepBGtzFUtk3pQamsQwA1knTgijapisazhMrk5CoJ5eVd6fHNTc1lyqyzr7L/XZ2
FsbQjHXKhCM+J1ysQc6tNB1IDIGxb4LjAxmBKWoQstrkhb2JUjI8sZq4pY6rF7WCewkwGZASbe2M
Ho3DnXJux5iyCXq3kLaGvl0ORfavMTS6jVyWx5A/bPsapIubPJUJ50VKSEjlBcFvXiTBIS6IsOWr
GTaM9sMQ4eEY8Rol6jCVdr/n68WsaOBb2TwSsbsKdPmSH6yxC0iad4+5QaNK1/twRhf2HECw9Txz
R+FlTJMtZuQqNjuVlE+sl8s+53zpT/+BgFKXJnR9ktNc77oqijGH1mtGVLVbZWtOAUsUXvUOV+y8
XYdDMWSYdBkvau349NOR8jqXKFWcR8Rhh20eG39bdRFH60x4B1eUlLtPzOS8cGsZPC5F/GLycAWf
pAwcRH2YnJkKm05UG+30p6KxLqPhAB3B7j3UjGGw+rSbdp2ut0xO0+4KrQNGi2NhYszLXR1wzR00
rahTHd4KcpBpmCUbu5ffraQPfAhazsaYBxIp97aLtwjk7LlPUJks+TRECkFrZu/1NaVg1IkwekqL
x0gyHgiosLfXaJvIGhYe+uOpjmzy+D7lAMjcVVEG0LLktqurNV25ISacgU7AaB6NBppliDMulr2f
R8tFDRjHnQ8qT1L/01XOjpgHBr+EP52wpxHfIQTXBZEB5xJuensBi+oB/BHRQ5tbGAyZU/siD65I
uMyCDJKdNc/OdAyrhBhuYdY5snrz5hjQgu1DMKumZSPnCutm/SltroGlnBnLdCdfYIwu8MbulIHF
p5aR+Y7/AdjocTa03DaRSnc9yT0spvShNgMIc9p6aW7Ssyy3bJi70mHpqtLwqGfIZHlPZKsRvL9x
ftsny19RM3D1JfNYZR2dliNEWsdftmLixLAYIJR8FD3SeqvxZ8WMmdI0BnjNdh7At296l7toJYHO
Fn/0PD3HHdfOoE3ZB2xyhdIHRZg/x+5wtIGBOxXCj6sbZCjXWhuX80s9BSSmmXhdsYRw5cQ/M/jO
mrbNv6wGBddIxtuomWVPIQfhf5v5/H7MM2x58tNJxLhtvZzxswBDgsB81UtMQEmxYhtmtHmAZkeH
s1obAQOzp4EjXwAJzJ5+GVzTNKnUdsrEHTaZswDxNek1WsHVhGNpHgItcCMgy2LbJv60lRD3rzt/
Plf9mNArPv94Inz15BLSaknizumW27pd6Jz3PZCEgfcOcDPZ0t33FwZE9U0m1VapEya6vjoXDu0J
IoFn3HZcH3mARIpnTMJ+9Fq9B0BxnrL4XhB46QqIhzD1lo3lV7cMgloWH3ECGM5ZRxOJ0HaO2c3D
Zhc1rBV9CUh9KOllMq+TmZctrv+nxG1ZuCZ8JEH26w5wVPFsu1l06uu834KppDSjLj4qD2fGIO5Y
JadtpcbnZZi+3czZydBinxTDvl182owa2K19xXMDYPC9syHztAs6rQ1Lk8UavwANOBhG+LVUA3Pl
1rcOEStjZc0xGs/0FBvG89ZqtA07JtMWXg3NBKWr/WXrF4SJVbrGiJ4GZ6GqqYKWYrjGaSeHfmzd
R3olvHY9Lu+yppsjuKlY0TmyExdp2G+pmmC9Rxvqxvo+Xl3RonoeUOsq1zKnQDfdFXsTB9eCcVXC
qGb9SFoJAlghVp4hRUWLfGKsfrEF6ok8nwePbRg9uvVIWKtHjimYazkTCbqyKLhs05ToOAFyAISt
zjpUofPWZt1mLNTRhZPhh+klSnk5qq66NBlWBPpx7spqfhuVhJp1GWXNwKbM47cR34VKKxAZWceL
NR4LWga1yxeXd4QFxSRfvCXcikS/9TW+p8JiFglw9cqJOvDh/CXpBsDeLes7Qa5kCPg9KS6h7jIx
5NMjYTu4f/hMbuoo+CtscjopIzlK+l576oI3ae1/NUV8D9+ZQH/H+L9nIXO1fa4KvNRGffkBogvO
BJlVLx2K2dIj57S8PuXETL7A/QOrhzAKweAmp2V+8Jlp+9DJKnUXzIzTbR1fNJMacBA5/O/oxyrD
e7K9ZAzC1QCPOtapeV/j8rS5ZzrqT2RsQkJyUC4PKg3zjW6S52TGoed4b5H5aOLpRKkd04OQ7bER
VCy0CUthXL5U8zTsJ1wMx06TjvDwQeB2Kj6NgoLm5YzwNJi5IOBjuyntVCaEA+hB/bvzSKNZaJL+
MlM5VLHJpGzsNgPBsVY/ZmhJ5/TZRybP9GdQIRRnn4MZDhidjxZXzbH3PiDCYO4B7jVHFZET5IkZ
pq7Nq5gK7Hm6dS6FY30JtMw0wtIYF/0ndp6Q7A/0Yfx2xvdhck9YlYmagzTpXdSBIG3BFM6OTcMI
M0Uufdu1Wwc9lXqMBVc+rjFjwf4T3W8i62c/ma/GufhuAyaTQcrqlIZxsQva6FyM7rzTiOVaxZ+9
yIklDuPfmGBnt6B3K38gGe1YnFXJf14xGDs0rdTXS/UUVBKkbE3sInmPff4EoUIk6LB5jjPwLFVX
Ig3Ty5BvWpGLnWyZxAVu/upX39wFL/0qgHgxdnZYfcw4R7ERuOai5BDwv+ASYRAG1f1qGCkTEXQm
L0m4bH7mQt2PHKw3beJcqqIFNzcVpzJNz5Wobia7AXfaqccctnZdcdBLarFr9XBJJPZ2lUVwB7r5
tm8Y/qElVN4C9L2+IbLUekzwE/icuh2vRxlwTUgAfM4xY/84uE3a9BLzQWOMi1Znzo0hDpqz/6dA
ITYJ1rY6pLyvihI8ik3+IDk/k4pgXpd2d6XHojKWBYu0cS5p0ryVKx6nBD5VswsMCEOa+oR+6n4X
LvC5JMbnOyriS5G/0ZyvhCvWFmq0mUAhG/g0OIn+bo7sXSYheNmMqyv9vuQmI5PCPufsXIlj1huA
J9JWgmcTRaqYwK8b19x3Np0tLRy2FGOsrKvHxZcfVoRs6qYxuUo5b00+3dvFeK9SVsiucywoZjjS
YPa6YbYLMNus8yzitTyXdccZ1o8Hls2BsOV0w+8AzifJEFtn75yGLnXJ1JJt7TkeQ6JwBjicTY2e
GcebjAO0zuyjt7w684omCVMuKpxJSHlbbOzww9EXy4KQqypfYEbcc4R58DPDtDrgUjJPx77xX4zq
aD8MblzHvWTWcJ/N+Pcs0T1X83BurfqLyfiDO9xUUfkSq45aisjblIx6Ws6RWJqncW37FodBmd2g
MK4N7m7p6p/1Y0QMxrpK/smAY7WwvG2WTf+WVp+jUR+4EwM/Wp5rSO3eDFfVdprd4vvb2i2YA6Xf
kWWwpwICw3Ddlj4XNRfsdP1oWNvm4sE04sj0csJm3TZ+etXo8LlPs7M1Dlwx4uGNP5da8y7v8aWV
/gu/8Zecma+xGBi3PVhoUVEGT5nXNZPzHYbjD2N5TMhjxHkXok9hBvM2MPXwK3hXJl9OYYrEr8Le
4IrvcGIcZU97DUbFKpkPuuY1tY24t2ixuqL1a7yt3fXD2V1+7Y/RWZGwwVLBkDdhxBnmzLxxV0gT
fMZRwqk1m37rsv5yxpAu8iS72FgJFvomIHVWPV1efSWufZduA+2/BxpkvYr9k0frqUO19gDc2sTt
W6SZ2LvknumvlctujqeXuGrus9wctOESMpDgmLr23Z5sQKjiPQdZ1NjJ95QzRqDPExwmhmAL5aNJ
yahhdxCN+WwX3ke7P9tuiq+ZRUZNqdnGQYIiCHY4BOsnmAiBFr5yZhYrx/qMlLfNJ4qPwxH6ds8U
jr1NbjOQpTYeA9bEYx/iQ5PyJ02txyoHXje43imvFg4oBcqrNX389wvXEeZ+9LUD53B8Y3lNG8a6
XHT4IfE4+XrcuGXw0mH4rCl+DexDNv4tXU9kiGCiKp8JFuUQhhmR0iNIcsYlYHQ3j/qYsBJvrGm5
7VIqiAssYII0U04Xyn8/eKqyz8KkL5oL1lWLcSekoWT4dkdI2RFK4YCr0oFKaYegCbw2f7DbhYnK
5FaY29uTW9WPIyTGzA0OiUbIN4K9m15XrvHcyIHPVLb9FStC/FUlcFsRK/M7RAMlzG20wtNS5eNj
M9VDsyap44JjYIoWGJSsoAtYReBlHBfn+3jE7M8B9ZwC5JwjVV23kfVi5dnC+A7nL6lYnYO0nefj
0rUXby0bC1KsPB7q/H8TjmmoPmwv3qapuPPjjqHd6J7Rsb5AhvOvbt57lLRqHAOiFGjWk40ZyJQz
tlH2rf418TVya5C8hqvI1QlI9WAEIMXeBxQTFqHB+gYPJI3HmzqTh1Hiw1HSHFUiH7CGFDtuJcKP
fpOeF6ZR2O7C0Pu2OgQ+ZgQvBVeXa9ze9Ec/aDGe09WcUHXYl4TI78jHdh0RZRPET62FBucrLlBp
/NPnS70BmCnlS0b2s1PmgHB2VhXaMHHBqezApNTmrX7upcQJSDSF8Nim7eFo+iBRnQbfDKBtggD4
o6yyfqilVIdgtTPUD5Od3VJ47+fe2TPh17Q6jY23sHd82tSqwn/jiaY7KJ95YGtTP1OMPcKB0Htq
g/NnO1WbdnBelF8B723xrPhNe/IhP7ZpTV8jPO7rYnKeW+VMN1LCuoKXMG9ExaGN1xuMaZOJk8DW
xZRVf+ixPYYAsrdEK/CCNSI6unl1vbiLDZNhAsuiOVhVtvfnDvx60t51gO8jY0bzTTcPBMCyVhLi
FIeihJMnpn+ZzcwDJtxvOz+Dg2SazzDrWorhTxbUdtJOt1fL08BUh5KutL/pkSaV++NbBrxzgt5p
Vjtj1v4qcLUroflu6rk9lNzJAz4HpiQHoaRC1BfM5MP/Rs3p2WsHdcgW59ntDUELhX7QXViWP90y
5bTYfaUpQIOe7Ww7MP2+Hkrrs1+IaVnFKfJoLNIhh9MlfYpx9+Hcj2+lMPJqDFkuuJevVaT7slwd
aSUaqRwseAPxH5XhSKlk2mbDTDOZ0MfighG17E7QB/yN7aNazq71NA/dnfaVtWczf8gBj6WBf7FU
p7eOZX0uGgsxtgGfgzaN4irguh6ccWWS3a4V1dRUVEznSfhPoVOBP5jG2yhEpu07MmYcW3BnRcnd
Mtk7K1jPFBQFQEdg40gCIHYZ6VBOFtd1PZpjUItzQ2l6giZ84BsobK6KHo1AA+J4HADHqJ0R+96Q
UdiZHQKp96yYZD+CbisFDojMjv+CFisI6ZZy71jcnbrZOfg2jTJeT/dK7jHC8lSAM2a5iUZQ8ukM
9gb0qc1Txc8ouvWEZBNo70OC7sVHnTu/rXBLWj2mg4G9S/ExnMpGYsJCKzvNNn0+nPrw0tvtpl6D
cR4qN0NBj+kfjCS7HxEcnOXWsGdAoYIA1qJNZ9V5HACrzShedj4w0mCfyRHT+nCQZ47pJxWGNQhN
LIOVD+ffdp+HgT4m0ZUPlo0AIpKLkJyXApcDv+1jOYapvZzgJNzbkwFV5gQ95qfsr58NBjruhqLB
G+y7Fx3gFBMulQc98JG5qp6KJvtqHHvvy5rBUhWAJ2YjJREfZocYhc6i8SfJSD9CzYNGV7iXEFyW
ja2vmZ3bcUm+RF/e9e1EESvQ+oV4KMQ+pI0lt769lMAGHvyeaGMwe4yW8/th5PFaupR6CMpeM1Aa
JKPwHivp/QkbJF6G94DrCXTs7mglPMmybOx9G6Y3ml4zWg5gdVj9nYk1Xl0EWxdIC0OqCg5w+mHV
nE6bXjGtrYna5SU1LZ5p3oqOBpk+Y+frQqTFxMI8gfcJi2l3AbL/3IcWZxJK/Ta5Bw2jSe97tliq
rUDgWwKGgmw/cEOwdjJmoTo62xjPfx9t/y5YLnocU/oSFC0q6aMbdHBxmH5zdtFbD4GQEjfnoPrY
oWZKXeKyWtjQzBHYKam6AcrKclNYjApWmFE+CMzspT+j8VrfsTPajCQIi1Q0moSQKCRuuqpCNsj8
oTyGMzQbK0ESnTPfAT3QPo4xkb8Fm+1VDopmI9nDQQxw0NHYW3NB9K02vbfTcXphdvLkKxqboXap
8CVbYVJQNJYtfUdbg3pNdFBTAjEpkuRR+VElbryLlcCcgXuji/p4ZwDwt2bC6inBJw+T7MkTFteT
ZbE0zuEe7hb8MCe+MWVzV/ZYT90g+GSiDlggKTj3kH1n+IxE5Ddhe91322byb6n9S6kl5bOm8E7T
mTRUm1XFbsjVo3SxZCbcOPLMwmse3Latg5UoYmYQoWRMRfXghmShcNP8a7ouxwtt3czT8oLP9GFc
lHNp4t3Qw9auZfs36+SCg50Fe3xHRn9wpuEyGx9zGdSFfegOWIOm+CUXK70vyU+awOVECWWcdo/N
FAFWyOOjuwaU2ms0OxLRyhFXlc3//abRP0DkGYyh3suoW7MLxuM5sEg8EZKMkijaodPeIH0LusC6
fYQRyQvDV+qEN+lKQ/PwuLLS7urRR2RdrD83VP9EwIGato3tmImD4/Yvmj1qo73hogk/hx3D/6mf
vI3bORCVkt+CrmWdZf8GAd2RvZF4SjJg71M/OXqar/KT6QFK2wVsmLb4RqHjt+H9BmWFiy9QKEHL
P9vGg2hxS8fhk2fZJtKzevBjlDv6ecrQ/PhOMu09O31zgPkNqfVqt6o88oJfL7rB/DTxFQpl6Z2M
1i6lGic40b2d8rPv3h4eakjUIbs8GWhGPY7tB/h5Amh7TSSIqrmfGpZ41/N0JWieZOEFsVmm8CX1
jqKg2lOhG4J14racdeYJz9M13NyImzbyX7/w1bDh9cjs7Ryx68A+RW85/XHne7VCDwHU+lgK88iS
Q5A2RqqZRY+HiRmOyw8vscXIJOZkEqpfKa1/bJ1kW9zvbvGn3eB4vBUutAR/fK8ZIFROh3/TGgMy
6AhTvthIf3zxhmUvI2TOOPlw4v5Ze1zZAlYGwCO4JrPyt1flr674RXVU+qw3/peuLj/jMPt8aQKe
aMrRGLXp9qPLJOmKNURbrUMfcmebRBK48+5Vy8vVURJKAv/MgAiucZezHOj8GTnm2aaL1Y8ooaK+
bU8JbrKTokpoU4j/eS2PTNJEfxLhnq+lOnEuFpEFgnXiRifCnOsMezuPxL0sw45ZPbAvtnZnrLlJ
WODNK7Eck5DEkq6mCO+dPMzrLUgxhwv89lPSOYx6RpoYJWKvF+JX8VoIJNhcaNFgrrEs5Yah3F2d
B9WGGQvJE6dbpdbifYoQQuIZObgdzWWw0eH9kP1R2MGLEyM3zSuSycrCP8cjJutntJR6I4jffRfM
TxLWXjpiLpiXEGXqIeUSurNiNonIy/+5NoLR0mYfS7iauTLSeNFcbausuIUXyGSdV6WOlq8q1EeE
qqduArrqaVzggXoK+uYuEllNYlZRCWn/xKxhkyOy7SILBTq6RzWN8P72Lc9tdhidODhV35mTfohx
tq7yYJUI0ASvkmqBg3lNnebdUsBxdBniMoxnmNro9yqmtoAhGEvCcxDynM8tA7qEI0QRI3PoVq6u
iWiHZ/DCxW+vKvpDsaEyPERmW2LSD0C4pLYUqyQXXpBnBrGXkRMUUzSJr8qkMNox75kW4JyczHZZ
50A9VNMaBYWvWtcEGBSQONJsIxMC8kDuR4EPFMfHZ1Y42B176jPU8EGx73e07kCpWCiDSpcbVX6W
aFQgfNkbAybDQFfA0h0mQ4yDLNp03ajpRVNRkggHb0ZY3sXJTewFDlZlQpme2+9zcpEO/xZkEZ8M
JzGbPhS/Ijt2Jf4Mt2AUbrv+0QuHibb2x5mHk5kbHzaHYxWzqTpBxaSJ4k8/7e+7BC4XdWUcNRzS
K5wts7ni2JO6Xw0XL16aEdf4UiW3fR3wHfQYgGVVyevQInQVVOahFfYEH9tzd83AcSuBtqY4FMWo
vXO9CrLQKVLWEtDnLq0HHCQ5rZ5EzndnBRM2r+zWRKncTebbFgHrSb6OPwUHw0ha6Or+GiH1ypdW
TB/dYsgIhvN1SJ/kRhvA4CVeEzyAHB0pwoF6mYEDNfhORT/c1kWWbGe3fqP7cSOx1lyPb2k5vNUB
W1HbAh8bk+5mlog1SZrY20GNzk4jOvOso7WrYA6uo5R2wILmZIwY1X4JXLnV682Ja6EduwFDXmbu
mN03fRF4h6ajPx4cGQ3FbrVhteJHd921aECfDbiSO4Y2HE15qCLycXBnqql99POA9ufkPk0boALg
XZuu/ZZrQUDkg6vJXynfW24jLJKlyw0kj4j8LVZzmnMsLaOP19u2mLZ7jUv+M3nvBqpuDZlcV1qP
PZlbqg6XHVrfsBm8u7CF0zDNyT9mIq9+9LNonTKpxxxHF7WGehtxpIut+8BGnAOV/ijE8GLb3eNE
FfVVHSBIurH+WBcNj4QetRHBU5nnF5lU31Zq/yw5xxBRIGghJw3gjAmyuMSW4jdHMygrqb2Ns+nF
lTnuPjUfVKl+Sjuot7UgitiVn2OIu71eORBWOEWbwq/f+5VnJdz+y2eoi4OOznpkYIn1tA/rNydI
e7Acj/1CDpFc+YtjAsMRqjim5p/DOpzV+kHKnupu7xSvM/nObf7FFa9E58lXvTbCZ1ZI8JMbSe4H
p6R/c33whVAIAmo3mTOtMhvS50CBXJvfFlBw7YWK48hbQVD2V+WqU14j6roxolXId2TbgFh5FYdr
l8fUrveVnd8Vwtox+WTYouEe+U15YMtmVcpAqJf0X3hgDETEqtQ75T9DtMb01cp2QHYlyPxq7KKg
/wMIoiiwMSnJmgj7FQAPNIxK1vsURtBcDYc5JE0590W5Zc7vjxZ5fWeT6ubbq+CONU6yyxU+sGC0
QRjaxBdq/URjJKEMGT7G0/DehxOXbBtIrENvVxZw6eBJdEJgAmqwq22N58XQxMPI9K8dql1R63bL
lYiztlDDlUbRBpsi+G1l3+Cd0qvUBtIyd92hDxyORdgZ8vqf23cPUotHnVk/fRnuKyYkW0cixTWt
fl0kPPic5NZ1P03f/mJ9/vcPU+rjE+1oCDeUgvvuRHTXa+893CvGRUATWXvbCK78xcxuhm/9bcLe
LrUTYZ1RuHz5aEVSBnvO44j1JdXMxEcsEX5h6drkhIqlCLiOMHAyHjUjs49SyLUDDUosXxaKJj4t
QGlR99qN7b3b97/LgLq/flCvBcdML96nzxFhs3iss1Ydb6NGnLse9Z6chhXajLSV/eoEycCykpzL
AU8bz/1dtn5g2wsPZCu4r8QOf5ue1QKJvnRPaTy8Ulud0tukqq3rA7UK9IbKRsKny1PjwdtQRNbI
e5lTBbZkplltqzLnMeUOAW/zSIoJtAQW1k3rib3wmztMdb+Sm+OVnPgMeVACHGxvyhmmbTBtHMOu
zCkcV8nKvWy9V+jdJAHt6RJ26CaQY0zyWc/JsjWe+NbkZpbaWShqhIw2mPFNRss2qUI2XIZ4VtyL
vavm27gLIFMiTdsJ90pLtXhHPcLPsRvfMNlKrwy43ZIKcOQMxGP2LmoyNHbX/tp2+ZhxSD+8jco8
tXT9FPG40dTOwiFNUGHYToKFqy3nIti/tX+rxLVrr+zNASd3nDQIlTlTWoREsbMS9y8SdJiHsFms
MfV2aJYPE/WmY4SQ6NNtxDjBgb5D/qT3slfmQtmtopyhdp4XofE3DebJb+RmjEuxjzpyQW5REdNN
vH1S09UtW1qT/8fZeS3XjWTp+lUq6nrQA5cwJ6b7gttgG3ojirpBkKIE7z2e/nxg9ZmhcIS9Jyqi
o6NEUQkgzcrMtX4jooOc9vFqkrLQiegwH6XEsccbQxLdeuDKjj4A2lgxKcY+SsERBoyyHXAY1vX0
mWzEgDrKRNUYv5VZh/mRgTdJ0kwZ5GmkEpyaO4gLsICoUErgB0qpx4RIaX9Kkw/LEGqbsqe2k2Uv
mpXtXbmEbY5zg1fzdt5A8q+PwQ14WCRLpUs63hcjSEhun0A5HdyGTb2CWTSSp7KlUFuNMrJmLfOt
DjDKUwkDuGG/aLrb4pFChaSh7xWzfobHKK8jiaML9OxJK+UtF8nNEI7FWm40dz9S7pSKgSDd/wSr
9OanBWnv3t9Nok46DuKubGOrU5CDCzlySbxn7+2LQoe9LsHb1bpmTT4XvCIwq1Xho69UpuOr11li
q3TIuOjdj1zu8p0HiiiTR4EyfbEnyQRP3MTSLQVUBKaofKuoY10oo51uiemtBK5O85CA8N49ANF+
TM05GNBUh0Rz5D+uyFKBQhsQnLPS6zzflBFSwb7e4Jajs2nrvQ3MB8GYguMeXMC1nsEwcItEorw2
gY1ihdEmex8A2L2wp9JTVWWPWvqzblJBtTr6GfkoMIMF3Npej2c3CtJmOZGtAkX/8C1s+hHyBSsJ
C+S82wQaVxWbXYwdCqMd96kjM4qXitMET1pjobVg6Q9Q3XOk7DYNPGLGP3yOi/SBewloWHoBW49+
MCcPyW05ZKhLimA75Ai6QWsAJ9sol4EPPlr0xPJccB42yLpz1tqiE87MtM3bRFE2fYERV4AiOqIy
pHBl5WlMZOhLCYIzmnbXDxP9N7dl/LShuHj1MU0zsH7BcxNwsxjdH6lacX7A+EqTUMaKi2eD0jC3
3A4jgDr7Tob0LWsnBKkqky6tDwlcgC0A7iYGAx5MCg5tT8Ge63ju0h1DTIWL+oTVsT49rgNA7REy
xZEOEhb1QWUM4OdGEqmqMLiJw6zZqHagrkxuD1zXuhSj2kq5Lzr1PYHXQsJ9QO5tDIpbzYjNnTxq
1oWRy7gwVAILAVsrbkspvpdCyHZGRr0qxRPBCnJ0uAu45clA0BmIOMZAUblQ0ydS6d26jVrLaTzb
uCzd4FUxzC9lazWP3ki5orbUG9XN2se6iSKWFwheEIx7boLtM5W9Y1NLNZkuI3gIgeiq8dDSl53C
q8GQXZd4mhSq6iiR2X+TLTwS44oUSRIqLxD2y7vObPS9wHGLSavuKx03hMgIqxuBJCcX7IlgMeKS
d5ANBEnGJnxHH/zaTnl2Oozvdk9FaSMEtzETfMOTZ7RT0qu+t60eYeY4GCp0APBr06RarFO3KyCD
gtKClpDDoyTXbVLpVSz/zY0QmsSyt7jnw177zLi1VdndU5eiJBWG5oHSaXiZgf699IfhJWtHXBgK
dHqHNLSNg4QUUmd5Vx//p+je16rVQV+4sgvU1ai9q0AtZdyWOJD7o0fNxNYFuoumRCZTbkbKbF+V
zqpgwhiD4yakdUCkk7BREg92AbXNMMg2vkiw/mi7Hy3ZhJ00ah62DobJCbLB+a5Q8JLmR5EqSY6s
xA9Fb4fHsk+iYypIUAMRjVmJKDmUO1cZ4XE0uqMr/XUisuzgYpuZDkYYkp/x8q0qy+naLCTYtmTC
7lRTRVkqCNSthc/7WkLVd6MbQ3sdpzY+YwoFp77EtK7ueoClvjadOD6GhhNG7jCVzG0Den+vK1q4
KSrD08g9yi5Qo8w95l4x0cW46w92n79gxo0WEP9uKwEqvXaHGiogfJNVZNbTr8Qgsw3q6GYFWkP2
ouAtNSiV64O+/avTR1Ufjh8YGc00o2sbKS4x+MMur2E790l1V6bJqovU9hB1Zsg10/avOoF/0Md/
6ZN7aR8hvNciWf4yKNJFGwXuFwjDmEVrsndUOmPakFASIYOPxIAZIHQeBe1Oibmw5frQ32qF3t8y
NFDKGQBH4HVLzl6Y7NDRVzamEDE0abyTR8PdBTrqDhTPt55icUEtAeQOBQ4eOE6lj4Owvcfkvpg2
tEqtFUBSKKOPaCkWZko2rnlWvL7QuENuFUvPAYAQC+1pJnqqHx0rGPplI2fXXgeYPClDfS+XwFe7
CKB4zcHroNUJQBUMdwt0XYcvtZ5iEfvX3E0mbsrUVARbcZfb+oNnRP0VOpuaY0wzF9hKeDmIULqO
+/IL0OjhNkyq4Mq0IqoT2hC8dVRYULADtwMIMNuh718e0z6gZjO1O7S4WyXQSjqOqS7cfhdxmIj3
D0J/+9falzxQqIECDonMcEhYQ0ZN8nDs+XhFnJtxrQHjc6WoXo5BS0svZgCBPFRGklgdngePKlze
41Bng4ep4ItcfUzEUkyeBLqS7FjNLSjPPtxThyKZZIx4dupNtJGy9F0Ka6K87OuP//NfqRcBWpl6
jQXRb3yPk6OhZvWuq4p3EwGKTZJARlT4ShsKwSV7bXorrLJYjZA7d37pIW2nfKeI0WNWnyfHBKcP
LRPVja+qDx9jhLvppDtE5qHyo+xylNHdRTFiL/m58tKaCA/HMtfIAAigXh+ZERnEUwTCw6ewLfWN
3ZqMlx5aQBYhY6tyKh77eqRqoQsOUKQMkPfTtWc/UVcGAjA3ZYvCr+ZTO9SKQxm61U3ScPqw7OIO
kso9B3XjNjPM+qngCuonOXazJfVmQYWuF0N5KSw5vsyBKQMS2gJNFsAHhuLBCMpdIeVvgW0PXwsZ
48Tc7r7khPxNUHkk+uM+OgoNUflYr8I70y6u1da2N4rsZnfkP+EG4Dm19qqpNzDCcoTslR8J+NUo
jO4KjiyChK0VOT0ooPuys+7KVjnkOTTNWFOMPVd2wFlRlz8n/U/XH1FRzCalf/HgubZ4MHSLC4sI
vxl9j6mjxBXYq4trS4HEr+sonun1pSZU6SYlZm6kMKOmP1GFG11JL90c6zDKp3gX55F8640Ikprj
qCHumbWTlW1xTbqDG4lSmPk2UL93qebv+xKyUm7AVWy9tFsbtobSktn7W9n0hm+TFPRIXdzJrBSi
JSxqdSgTDAcxrcQNWrnSFIyMkr54huqXHTgxcLURwPNDUrIPCcJFF62UhO/UDpyh9w9lnRtPBeha
BCM09baLmrsJnbqJ2g4fUFgBW8RNyn2LD9/mY1l0ahRcusMoX3aS3FOuQbfPK30mTavb98Fagnu0
TTsruiZXJW2HUgTYsqOzHCP2qZSDvM1jDWE8rzOPKKuAth/L5FCTbDloA2Aa/1EmTbaNEgNp9aIr
9qYwSyfNUwgVKUYTYkKX5X3kUCsUuzGyrI3wkHWBQHbVKFxuQl8hzEMeDK0Q47fWPgSJ2h+tkIRA
1zM50/amB9m4VgFIwT9JSc5jcfMhMQF4UbrWIPYIDR1cDz6fnya7uKeeDv1vJcfyJTrlklPXnbwb
x/FGk9ECKWVwmwHF0g0YZhZT5x3DDstQxbTNVVHiC1TVtbfpVfhbBmyzUCpvzcim+gMEFw9H3Ojr
ZueDax9j5b70ynpvQjvrRBRfguGydxH7KAKjhbEDqy4cP4DvwY4a7KgxXFqF3+4sD0O/hBKWHpfo
0qjJJAoNPjpr/UNU5+ZOdcdD1pccahOLqxB6+I2FGLLrTruT+yaVCaIIBXTqpKk2YyHQtbE9RzVs
cWFDhTfTytzVsfySqoj1FSjV5m5urUYLgKCt+ntfY2nATClgHES7hMmYhp5yFfStgc50gU+xiptw
Lh+JbRn3MuBFqRS8JuxQogIXZSkc69sqcQwmJUJHteJkk0FgGrxQB0PKSdbgKEG4HCTtoUmkb8EU
/4ZKu20J4iRWi5shMq78gYK+7MvjWmvlLxrZqhXo9An7ZUbYfF2CPO6/8DpUBUHrZKW6GaxURXRK
vzXT4WB5xoFbDRUYnUb7SegfcgyZIgCDsHr0LZyDtefrKAkQclOYN2Yi/cwkhIchmKMY2MX1JsMb
q69BgmpBfLSl1jug1/aSc1AHHO1Cm66BPeZZupbHAVLx+LNXEnPz8Vh2p21gQloBtHslq1DJgrHy
ry06OECJ3OjGbWZ2XNspO61kvaeEV2DxCrJYd8PyaAuMPlSIjZZc3Be49HLgnfyZy/eSdL0ZC7Jq
IJFyQ4JKza8J4VsXdZSY+1GxgLcWX/XMvamV7t3tIJFWlfHN5uIWWeLIiNa46UU7pdeAf5vDF8un
RKpEHbp6bbEPahkFqalaWScK+VoQwSWJ4FqgIx22sA9qaD7c9lE7rpEo60FfrLxJAdVQ8kvLsnyn
FTLyP5RHNnUNFlajQFFpEVnOPFlzoUekYWq0Lvov/WSmnsTYaMroVqzq4GB3MmU4HWmLNIcxk4WO
FqP24+NR4nn3idHXl32g52vKOJd6ll7XJtY6WF5ibiwN63a8SRIg/qUyHHLKrg6mKV8GVT18vEg0
om6boih5x8FFvnJTBfUABMZlhdQHB/QghtxPSjZeq1V7Z0b0smSVD5oHJiAp2jvI+PEaevYhjfov
Sm71SD4hKQuLFCuKQX4IteGlYhKv64m3gvceopwkxIAYRi9Fw9nIYBaKCM9H378bMrl7MUIAL+n3
UJAFbCMFNYoRorIh7yO0jeps/GIM7JfBlaXg2VH5OfoyAwJCROJp9/1KJYC88ITZxibqBu2AY42I
WWU6Y4BEid5B19Al+0tTxugcENQAz1MKKQBs+I1/hw7Km16S1Opb/CBgCb+kwoQklii3xiA/GRIw
VC5SZHyy+BtgR2NTmd8E5oUppwOkGEgIYXyyJRdlURMVAKAtkuqBz11CCkne4gazKXaSW36vYJJ4
g3j1s/Q2MquP/rMEsmtRUGxtDeZZxbdGeUFCCp+9lLrLxyLLyuKOGgq6hCNechMs1vblfZqCaxYI
KJGLde89cke1EfzIde4Q2Pw95mUUXsY6dxA9kwH74QP55x//+a//+s/v/f/xfmS3GdyYLK3+9V/8
+XuWD2Xg+fXsj/96zBL+9/Fv/vt3fv0X/7oKcEWusp/1yd9yfmTXr8mPav5L09v8d8s8/d9vt36t
X3/5A0bEQT3cNT/K4f5HhX7ex1vwHdNv/m//8o8fH60APfjxzz+/Z01aT615QZb++e+/2r//80/T
/uinv7ppav7ffze9/z//3L7GUfyavv+xR000fa/m//LHa1X/809JmP8wLJOzFndt6P9gMf/8o/vx
8VeG8g9dWIowhCU4Cn38VZqVtT/9M/kftm3YJs4uNsR5QxV//lFlzV9/p/4D0QLZlrlE8kuyrf/5
/zrhl8H8n8H9I22S2yxI6+qffyrKn3/kf4359JGSquimbgr0Mfj599d7zD2m3/qPVE/6ppZr0+lQ
MiNPzDmoy8a3uE2e6kErwEYEBXx9EyZ+/KyZZNVTb3A+ddm/X+aXh2sLDzd/fbhfuao0IpDhINa3
ouaLsOSFtSbBvcJi4JA72u3pBxkLz5l+/ukjiXaUIPLcmtLFJA23I4LLhYkl+/Z0+wzHbztx+vmn
9ksl0wwtCG1HEczuV1TEk/bMq+sLTU8//9R0nyrmSL5BOPJwo6eMyeH0Ky+1Ow3Jp3abUQY2FtWW
Uw13ErgMhEBON6xMg/e7GaX+2nKWg4cfishyTDlTnLZAI7oCTqsP9gbZjAzv6m+cW55RESEvwV2n
6a1v8PG/+bE1HEaRful1tC8wNj5aHtewM2+1NAWm+f/pe5VIkwNLJzsBxwZJGofc9Q7J8LV+IysX
kCEfqaJtuDAom9MPnJbob7tB/vWBse+Z9WCP0c6dxNhAzKa+/YhI3zoObYo++s9BbbeaW9z2HLn6
WiBNr6ECEknYvujYdsbuNRharC+ABOhwwiRNvArffAl6stBKqz1IFUIRfrwTQ3R1+p0X+sggSH3u
I2xohDvqMnPCV49lBOVPLsE1DihYpPrl6WcoCxPPmAUcuJNFMNip6VQH/QBX76l9Hl4wenWGNZqU
b/GV9nj6SdNb/2YeGrPg0te91JkuX6M7KIPfBM6w9Xec388Er6XvmMWUUYY26CPx45jDMUA3V0ZA
5fSLL7U8iyZSSUUtqVnypA2gXkik9zLEkf9e49NDP62DIugCy0+neKI/IsXmB2fiyVJvz+KJWeo1
JWPfdHTXv9bU9j7Q4ps4B2WqmV/ryOIWlD51QXWm95WFrcOYRxkvh8vKCZ0As0bEHGLX1rvjsmSC
cVsFtxi4rYz70122sJKNWehoNPIkKuBLwO/IAfZrA3hqob6ebnxpzc3ChGwCDfd6FWGeBkCZFhGN
RXXQcmjHoXduzS1s8tPp4/OgQ4niUFiqpjMk+bWVgknUY/nBwzuFotrPWKEUjFguyF+7dIosPGrJ
mScvdJ2YLXYVsM/YjxasvGJnC7KPsHTPzICFVSJmy9tDwCAOKII7beO09c/afz89IMrCiIjZwi4b
qcdtlBHpDuN2XBcH5GBw3l6NDqinRzRL1021cq/D1ennaVNf/CZOidlyjwbAP6WOEQiQ6luIdzee
z0kfPZ0rum7TxvpDGRsTWOFC5o66got33wX6LcdG0kiw5qckKm5rAGxCcYQkhySv70LhV56xurz2
exisg9Xf9wm1acPcALP+qtb+02iXh5pEwACoJ3GrY+xJoOI06Yjs0SYkaYQOMUZMxXilxf3N6W9d
6tpZ8FHDeCw70v3cR7GPSnFhhgVr3eba8+n2p7H/XVfOgpCaeFavTTE5xde3B5fjC6jY6LR77je/
DM5M6qWZNws9MPEb364S1+mGmwJ4nZQ/nX59ZVr0v3v/WaSBFAjAhAq60/cj6AFhIQ/j3qeeSlJW
hsozorQHmcBs829hVp/pNGV67989dRaCKGg3sE0ojpZrZUuOY93uxKZaowW0iZ2zZ/2FsdFnMagK
60Qn0WNC0CVP0nDQgjv62oGwdQ31q0i5SaPRSZ3cqp7HxEVOzh+cyk2+Znm5KzmHTBo0wqu/xjIq
lqc7fGEk9Vl4agZ7aN2i5IiAr1LXgTg0/e3pppfGUp/64dNGC5BNH8EB2w72ybX+XhUNAkA/rLFe
4bBUVj8BAJM5vjvztKXenQWtMK0sqw16Zr4Vb5Fre4CK50il9DXQsq2I06+ajRaVB/gbFGICo85D
vtW3fvaeR7UV5wVJ/yYy8+L06yysc30W0nQulUgyIRLlueO1gumq1OCc6Y2HZFD2px+xNGv1WSyJ
W47zhvCJ/1ukEc3tuKN6u9d+ok+8QqXrzAxRFqKzPgsppm74JRuk4ZheeGfL+bF3tStJF7cklJ7z
1n5pBewJD58utLjs/kLEOQLfNdWXULuxJtRwxsVm5VeC23XQ77soTzenu2Bp9s7iUIeIaALxj2ih
AATOEbdV0SQ53fY0Ur+JCfosEhkIn/R2y/VQqF8UA1B7/Ygozrk4txBx9FnE0V2zoNChUqzcoGy6
jteJg8LaBbJWjgTj9G99gjYLOHUFcNOXS5yCVHDxTbypI6eTz3zCwgz/2Mw/r+4ednANCdlhPBFC
eglQ0lJwciQnevrtlx4wCx9ei4xZqLKEVHBt2kNSJMhp77Kgcf5e+7OA4VKU1RPSS46hvcg28gJt
D8MsWKeN/vX0ExamkDb9/HMXBcGYVJUmnE4gVwn9xYVBQDr4dOtL90httv7hhqCEZbrcIzf6IblP
du4eFu4ekUaHcsrW3p87oC2NxCwClLEuicSeDpoq6KydDVimtDdx8nr6QxZWsTZbxYhYGahN8h3Q
qyvvPcbl83TDS/0/W8ISAUE369J2VMCmFK6L8CWvzhzklq5f2mwFpzokcwHK0rF34sZ1GgcHhDWa
9dVa3YLc3J1bxAudr84WsSUh/ywBvHKMCuA4pKCyxYNHuS3D69O9tPQl6uwMUGWVnwyDJLCZXed7
GBu7NlxZl8hEbPQtRbmdfn/mSUvfMlvSumQlOA4qNgkJbZtu3b1t3GFbjovuOnpEMgopoM0AcJyS
zNnta2F2qbNlroo+R7mc/gv32rYnDeKv5VtxBaPkgBfAOr7iWnHm86b18Jst4yMR9mm9I91e5lpc
WQ7uDhwjkS/DvuDJWverKa5jvhOeCV1L3zRb+TKUBt2MyRq31a5BES8CsHH6G5ZGaLbUvczSy7TT
LGDbb72mbEzghAHSNmXY/71Fqc5WewnfE3IQpxYTEHqF0oRLwgvt5NPvv9QzsyUvmrhqhJcKB+LF
KjOAGpwLt0stz9c7SsuasAwcQI0jHDa0BuMzfb50kFNmS1wxoSwjRGQQyJUtRitbLgJv+oWywgp4
e3Z6LnzAx/nu0+yUtCBSO4vdKFeQMyjitVU8nO70pQjykQj/1LQsd3FX2aTUIIHeAXEu9zDkNgXy
gsq63kgH9Rhn29PPmkLFb9bYR87i06OiNjLd3G/AscLP0mOc0HK8SpRHTf5muOWZWbS0tSqznduz
66aNE+aPT7IcWNJaPagbtBoAnIB8YpP1d/VVey7duZRw+XiNTx/VA48ZpZqbUr32UqfbyJvGQaVl
02ylK4jX4gAk+4IrypkluDQTZovc1uGd99PhEwNeA3MBDdGl06OzED4+ZvinDxGFLIkCYpMz1OaF
hFt4/DUL7xX9zFa1sKF/lPA+NS/BqAPEpJgOOO0VbMnHEV/vAC/m02+/1C+zJW5Ti3OFz2FfA8Oe
AFeV8zOXiaURlmdLHAGoDpSAYTvgXp89OzyE43CrqvpRVkcDF4HiWWCfDfo+7ZFsNlcubIg0r959
S8C7lzYiB5/ktUAsT3/qQk/Ksz3f11whmAS2I3XPJQ9ugb1mkXmmjLLU+myfF4hvqJYuweYy8I+o
6hhFbt9HrVo/swEuRAF5tqkXFGzHJDJJSLv63gBoBMuuATlTotqvnjm9L47ZLAiABosGoKiWk7uY
gKTDsc+ipxIKAjrBQJnNGD5EuPMLLrgZexg6TBduh6BdL0BO1D/yBg6cX5vh5vSQLcxOefr5p8mP
JomdyAkXrraCkQPFrj0TDpZGaxYOlDzMoKKolhNV95wCBczcdvi7nTjb7sNYrtBwYU1Vm26jrGHQ
o6b44u6jFfhksFkrEGJ72V6rZ0LEx+X2NxuEPDsByO0oGZI52AieN2iMAFIqpdGGl6zBMW2uNB3A
KTKqL0Lp3w0htqXMKY3cHCce4GYlqNchvjIBzyomsihxDto6sd78Ub2KQ9ybkSH6IsiX1XG3E54B
Fkl+TwflSQxBvDIG76btsg45a+x6PQtoKX6Wrn7jBbj9qe6TpLc9/NjwpkMS5+9Ni1nQkqnkK6xk
4bjDI0jbi0Gu16db/v280OxZzOr7zmvbwLMcCS8zyYlx2MGB+O+1PYs/EO/xeUC+1/Fab69gppdq
1UYChn26+d/HB82eBaBM5DaUMct04px8U7MPAUrWwa5HRGJU/x6mAj3oXxdkzLYpjx27UZBMugEY
w5j9dgzMCxU6y+nvmLrj/5/MqCr9+gg1S33YRKhLoPiIgn4LIsxSuBwpsF67HlXY3lvBM/1bU0kD
T/NLhNGN0Gt8SzPYXjdd/7VUuzOjvXDCRX3h15ZDKMZj7X+kuxBzJsFu3KY77CS36s5djbenO2tp
vs5CjVuz4k1EbZwkeB6yY8hm8Lfn6yyqNBydXWQ3hJMW+9G9QcgGc8Qz62wBgaTZsyUsQJEPpRYR
ei/adbALDhhVXpD3WkdbsT/dNwubmWbNFjNZd1sZ83xKFmHVskIfDsl36wI9RBRlV/Ia61R166Hg
ciudKRIt3Ao0a7bGywxs+Ahe1pHvhhWeZ3yW/6w+wLLc+AeYuy+nP21h2K3ZWpd9WxmExtzyzGRb
StpG7Yzvbia9nm5+If+tWbNljhpuBOpfJgW8da+8XeUUV+VRMy/GZ1CWF/adedWttQ1ZEuqQyvb0
Q6e2f7Purdm6HxBxMGuDMl4tIzU76fv3l237oolzoKrFwZmtdSOtMDBDvIYrR7fJ3xsncrhxHhDk
XyVrUEBnQsrSyrdmK9+rGmuoihBUhBMZF+JyPAarHlbACu/ZtbRuzkQYdVqIv+ux2eIHyeym6Wga
PAdV21vtzT2kezARDy1pde3g32Pqc9lvNJ4aw+S5LnanR2pp9s0CQ8Ux2tMkdLcI0Me4wDLeiK/G
sDqzbpean4UGU+0LQynIXmVJfC2NPuaASvAcyfaZmLkw0Sao5+dDZQK2KgPDbjshwMNQ4HNl4jy9
VYkLp/tnafnM4ZWuG7Z5kZmW4xrNvsNXIxDyPm4ZhKjlfh12j7BdNgHqbfUQ3Bjo86/iwuQGlAWH
SkJ4worbiWBbPAiVCJWrZwZumui/mTDmLGwMreHLhl0YTpHfFjFkCITzTn/ywqZtzgKGpUdSB+yD
fajzr0MTli/iD4Hjmm94FuBGd/opS+8/CxFAyHIJWKztJNlwn6livIhRRTzzCUuNz6JDr+R4AI1U
jmKsJOXqxdec02+9MJ/NWThQ0beQpXjkzBQ/1AO6a8ZWDfIzjS9N5lkMyF3cv+ORTVqX70rzPhhu
E/+1ic9capeGdbbS5QHpEQUHCKcsVbbnrri0Ko30nLmtUa8eWw33oHOVi6UvmS17He0ffI9lAP3K
D027JCuBq9FhNM5szQvDO4c5DnFiIerHXY8sLwLfWCo+nB7epW1ljm0UsdxXowTcCSWO4ou+wuPo
Sr2N/RWEOHmbbqQ9Mq2nn7X0EbMFTARRVQWgj4OG1hPgEEyEvepM20vbljFbw3LT9hkqgeYHIkR9
7a7aXbuyLpKX8nC+tL70BbMlbCJ7VZK0BCQg3+TW9SCd2XQXZo8xW71VMWChgB+8Qy5rU7uoqaPb
3R+Lc+0vvfdsEXcdNHIvp2CHeDwaLtjN6+u/N6azFUwxE1dNn7TUkPxIW30FTPZMRFucmbPlW5kQ
aKAbAPNf5eVa2zYOHK0NGsn9SiMJ4X87V5xZ6v3Z2rUVLfezEPSc0cOMQ4aVapqWvmdn6wUL3T/H
MkoB4huBx+bZSGMEpEZxUcGRt6dHYCH1TUnj1xMBAu1Big3QdDDE9XZdreIb7xuZDFI12qp4IHti
nhnspUU2BzDqXZcHlU+CAe+XdbQDQjxdfAbChPEcO+eOhtNR5jcb/RzNSGZr8OIQHMF0MpzOuYiL
U44zz5zQlkZjtoh91y4yNIssJ1AeTbGDFndmxi5slWJ64Kd8X6KbgYCq4zruJCpru19QvFz5knJm
O1s6mInZKtajPg4khUKc9jBdzyrWQ4yf2drb2KsEkxwnW3c7aO4xohPM4TNftdRdsxUeJoHmQXkU
Th286umNW57Z+5fanS9vJI5aucZ+oCoxbbQrdIv6zeklsTSBZgs69WxRCJXrOazNHSbnu26rb0vn
XLxYePM5LJCqg28VGslyi4N9+Ib7xenXXlpec2yfbXioH9UfSRed8lW4lVbIODHeG3mHNs3jmcdM
8+U362sO88PwJ1TUjsdE+KmTvigc5HbMC2pK2V7bdDuAqPm52bMQW/Xp55/WhIQWXjoiJQwYIlh1
yZscJYAVTBhZ54B7S6MxW84cpiUv7qgvesgySAaIQfXMmWJhPc/hepRIEd1G7N7py50c32rVZZnf
nx6DhaPpHKIXoaJe6/jOOZPikzwieFDm0galvpWRYhPYGfGrlmTa+vTT1I/C9O+GfLaIvU6EeMal
rqP6xY0UNreNHsDemZihYysf+9J+LCJkP007Ky40MwnXWld9Ndr2J95lEqJLlP6NsMRxL3yWkCPK
VHUjGfZDO6BS15aXeoF8JxqQRWZTMsjyIyjKW9+AIYSqEJpW7fiApu6E6saOFWziQdWUqyQ1V3pq
b7OxRpk1+SLH+TZOWzyrBpJNDRYgdVlgYonQgGFJu7HRbhB9QrckejSS1IGQvw/yHupdZb8ljby1
k343xupzhrqMJVuvCFwhMBTh6hkhuddh5m6Rbp/UOVVEN7qKfGCDcG9aRg4eEC229qjPfOtCzL5K
jKHlKnmwucJeWJp7QGYSDqerbcxcO5R2+mAjqoYTh4rPS3qPR83dkJYP7pC/kzZFuCWw5E3nWahN
tdFrpvvHmrzwRVpHkwWI/ea14yaa7OcA+cmoLuM6bXbtmwlHIyD1Ugnti6cXW3cMEcnO8UmOrIsQ
bYAqqb6UFeYyZXcViNLfxEpyL5RmVzc2hmBBAj3c666kInmKZQ/lt8G8GoDY5jn6WrotyQheVrfY
p5kw9ptDpmPGq5mIY2Ewll9EeQfKw883ADLWetc/V22JrqtiXGd2cykG4zbIjHDtFuEuKsdjivsi
MnzvWKRvBrnbahqKLfg3rHB2/FYGGVe6/mXI2+85oul1CJ0bt1SSBW7zhj8v/nJZcxXpWJBkSXoR
VIl3Q/XxbZSCN73KtiGqATXyaHIhI1KBFoNR9Fdp7n+rOhdtKHFjJ+VWqWzEcECnrAMD34EUgkDX
heteWJMub7w3a3gJQe4/BLXmrwHGrm2Uy1LL/oYGydGXgGUnQ3ynl0hI+CkTeFCMy9pH/QE5fWXo
J0lxA1G0Xuy9cHyy5WBj5ViKA/C+s7RkH+boio4Ce0cLGcELDbWMbaJL8eQ7jHqBfNRaFGstge+R
kR3lTFzyFY91qV0iP7K31exJafu7ROjRerSGS6RSkAIg4KjDT6wZzhVXlo6Ic2gsuq7wqKeIj2Bl
utc3SKvtyzdcQ+0rhbxe/cNbm++nY81SOJ7tvSHi27FIQTqJ5tjgF6W61pkotnQhmKNj085ISzsH
1SgfSETwEeotIOISMWBOPsMuekNu7fRHLD5qdqY2tRyBiJErgfIA4O0DHOM51PL7FVLG69Q5l3Jf
2GK02ZW4MWzWy7Tje9pdVN9k1k6qz+Adl5qe7bxxJOV+XUzEFRPNAFeDcj/sbLs5A5BYOGPNobJl
TZKQnRf7gqK8LOqnWi9XZptu8e3eNL3EKbTc+ZW2Oz0gU3/8Zv+aI2ctinUW3pMcrVH8jroX1/8W
IxeH/3nt/jz9iKXjtTY7XqteitGcxjOqTfzYbrOdcV+u20vpOXxQ8Dt+AeeBgnXIxWdrbU4/c+EY
MAfSBk3YhpZSuU6Af7iF7BMmY9zgED61kuapinXkqs/xLZbmw+y8bbeILikjhLpIOQjze6mVWIqe
S+0sHPPm2Fq/xYV8KDvX6Y1wi5TGigOyI6LhHj3+M1NgKYjNcbV5U/oIzATuR9EtRhRyq2/GHYrI
KBVfNLggjhfZzbmnLfTWHGKLVSOW2WHsOiEAMosKtJTmGPa4YbA9PfQLM1qdrXzE4fD0MkceABVE
iZOrzuxD1DajYxd22zrXvHOxbDrj/WbtzPG0vtToYPAqyREP4qu3w9yeO7tAc3nNDDjLOlmI+3Mo
rar5QdPheePYGQfMB7M9c1tf6qfpeZ8uENk4pZhK0AyIKV3GqLWVBr7lQcV5szU3Gb53p8djIZ6p
89WvBrprYJTNnbHmag3vYsszd+fm01L3zA7gWYSbZuXTfOhdN96hS/4vZ2eyJCnObOEnwgwECNgC
EUGMOY8brCqrSsxIgJie/h7qv4ssOgnM0nrTnW0GgZBcjuv4dx6v/+yFCPL3dO3T8AxF3xEFJtZI
NpKTAElIEsUFCgbthI3qFvmwzwAqv36vpWeYbe1Nw3OuqXgGwX6DS97mKx9Df0WaX8zQuZwWgESD
ZNg0dlXoICEzgWCQ+iuh9MTh9juI4pE4yh5inp2RouOYNkXj17S8QdW09tqWn5A3r6mGycJT/t0e
Po2oPhbCAe403MHuDO2LGY7A6huDK39SRffCcTgmhriHN+cJ+Jwt0c3KywxIfkdlfLEMfoLXOBD0
ouEwtyk8S8IWGwJtrx8LAFot7RXClhdZtI/Kmn5qIVJps0CiqpzrlqFNVXXL1yXdqlFx0WC5962X
/lee8Gk4xtBMC3jbKbu6+M3ko7XWC72wY8wFu1UInGiuOKDdDpuU32OQNxLWR8z5nmxd/7uNfPrh
8dRZ27Tgxmn5G8B/OsS/Rvv7+qAsjfksWLRC62AknSu7wthAa9WwCbi2Ji5euvgsVEC/WJJWwzKb
bGJB9gQO/RKvKb+Xhn2WBdiVXScW8vId6PfwHAzRJk4g6U9GdXd9aJaWzyxIFEZaKnpXKMgEsmDo
NR8Nj3fXL73w2+eSXHCKYrivYiuA0cToGmBPA9QNhfeonTNQgL4X5eZCWxUeZJpdRZDPDfIQdWhH
AImod68/wsK7VWeLdRzxeSQBQNuxJnGV/FVYcG7Xn65ffGl8pr9/mvHlCEuf0IYptADzXUUpAF0n
KAVvC2Zurt9h4eWq02N9ukMF99Bk6CQ4xvEdPL6BhPx/ZNc/xK7PXKWl3z7d8dOVuz5WMMxYUVSg
JU6fuH7pSFwZib0Y03Jlci7dZbZuaSyHno2cBVTnLXCESCdCaPWMOoPTobrWkrNUx1VnK5iYOvCO
EZiQ8BHtNjD7QJ4a/zZcOCf8qHZyJTIvzaXZUq4UUhs54wrUzjUMWghwyiODmYg1fHOyzpayDbNU
1CAbZYdqFjx9M7gKoZNiMFYS068nE5mrVSmPYWpTmiwY6AsMWYbq4fok/TqTI86UKn2aStbkU1o3
VgT7ZJBVaiDroMCUFqCZHLzOqt8oI/ymMrqiX17omsdR3r/3K2g5ODg9BKiHg8Ra9IGlFptas3/J
MT011qujGYd4dLyCKv71J5yu/N98icx1rFaSp0JmZRQUTYJ6FOw08XCdAGYVlFWyMoyLzzVb7KjI
KgUDRX436gIFx+I17wo/1ZszrM12bZY81FEn3U6GdyMqktef7Os5TeaC1s6KYZVRY9M29cpVYCVi
jLFbZ6/Xr76QaJK5qhVaw6HmNbxctZv0GWVl65V6wmuC7A8jrjiJfbktduJbh/rEmUWBWKCdoE0N
FuQofIsebsM+vMpg7He/8jT6wjSYBYDByUUMG8/pk2UctpPQEWVQD7FfO6S/oNbbfu/Ai8zlriKq
cytLsWuBvA5r+g+KRO36M3wdkMl/RK6qDlOjBjWXkXEPrhYxsLqmfashLbl+g4VYTOaaVpqmTltK
jQX9q7bl2/AWOZVrvwI+AOTC2on1wrSdK1oHK6pSvZDhzhjgwX4LuCksZ64/wN/P9C8W+1zNmuYx
AegVjUhaBjx/WcOaL7X3vXAKHxamGyUzAuz5UDenyr6pYa7HQKZvkt963qu+2Sg3YVgafoNvWyjm
kE1GAKNNDgkb4bB2o0LK13T6L3iESN/W7RPN6EbrASq9/vOnoPvVr58FkdpQcDJjoo5iFu+OcQMo
/w5tRq4MHxnEFqJyVhbbwmZiz/KHrOvgjj6J62JyNhLANQCdvv4ES1eeVt+n7SSVcATsWgXtKSGm
aBzdxvX3uuOITf69dOz0KvYmhk9Npj7ZeuKJFkI1qCxWMoS/34Bfjf4sQsBtzBrhnA5VGljbRQtT
WrM+GpW+VZM/0dhcIEd857CPNHh5gjUlUNgV+EwmrD5wQkuhUolhPJdurg/k0iKZpRNdDmezrp6e
VpgMRU5YpkUitVwN7m0r72rhFnNx7FDD9igieFdJ3QN3qwCzBkKonuM06PozLOy8c21slHd9p/cA
RfbkV5m/pDjFZsVbiR711f6rpWeYpROki3OlyzGTq23zigQS53ocRzbR1gEtfgMucb8xPb5b0/Qs
3W6KzJ+mNxDNFrMALICyUL/JivCOM2M31MW3hIvEmm776fKqKvOsUXsU7tM/DTQpIl0J7AtZnjVb
8HWWUlLDKXQXOv29mmm3sMrbMJ0eKqvUXEUz3ona7/pYbK6/+aVxmoWBso1pmwHgt+t6Au5xhT6o
9D11QFm/fv2FuhOcW/4dqbBuE9En+DJ3sg4dHikWbZMdcAD92tjG41jF9w6BvYFEqxINYVPMJXa0
uMaHsLTv+mTY5LqS+OjQwj5a64cCUGtPjhoMfJocvY7pMUrE6Duq2On2miTpLwPgiwBjzQJMq3PA
8tCburOAyZcuZs7G9iofINVtuXM2EyHT2ZQQMz5oEdSYE+hovYVg4cQGUOF/hwynpXpUDCB68I92
Oy2SPiiOQKcR3R3vRg8O3ocSKZ2zx7EnKBXXX9TC2SBo/P/eta9IkqY1prQz9c3rQXpOPfvG3Ezd
UcmG+Wu7w0KXEZlLc3OA4VBoCtEzyzbTGWT1s7+Du/CjcljXMi1M6zlxlMUavEl1tPxU7D4bPnIr
KNKVD6OFrX+uyLUJ+lIpqOY7W5B+cn98N/EfMHw7AEK0b8xynzdruMiFTZrOwkwYEjbhjZBmpO+2
9mcQu+sve2l45lGGKCUK6inedTw56OnbBCZIobWG+F26/CyodOqgsaLFVBr6YWc4Bkwp6bFK1vL2
peT3P8TRFviLxITieuJUQN4zNi4/TnUImMT+zox1YejSg8zigEpKCFk0jhuZ2K0mIo3xmCGV8Yd+
226QSOyynabDOHklWi58N9DZyu8EvLGjXkUhangPExhk57UL22rne4QjMlfs2jkat+oCu0s0qXyM
6CfWyVqSsjBX53rdJOw6JYwGaLHq+7EFQCIt1kLT0qVnuUNTK1KR9nQIB8cJxEO2YU8VpD4PDcBA
xQGm9HCkWnkFS3FwLtNVHDuxCQRy4C1OdKAcKUrxYm3+SiS2zu0atHihEZLMYaOiR7NlxnBSqqTD
KXXqFzGie6+EQaU11EGGblqXqSrMLoi+hUVegypIdmsoA0EWAN9heBFMlm2mYf/6VkyYy3wHvUHR
zcHcACEbFiSdD8tqGBitDOvSK5yFBMkhiJIZRlUVBDYeeRhAIrIiCVlYNeYsxahj3ummaJDDFJdE
7inKNqLeoVS58tsXooA5iwJhzEdbjPgMHkv9LmfOJTdSL87X2m4Xkm9ztugJbIdIFCJaRmb2s1N6
5quDhK1J8jDGCYTJq18qC+M0F/jqKo3KnGEZJcUbjc85vI2pfM1hcPmtGTTX+WqZDVQeGxS0Y5g3
ommDuIr/VN1ahrIwheb63riFK10cYsG0TWDIfeg8Xv/ZS8My/f1TLl9J2sH7DMPSFjfSqWDtOG7z
7Kbr1yThC/NnzuDUKiA90xzzs6kPvLqJxr2jrUz9hbkz1/JaddZpbQcA7sgdv+7u9WKA8zGF9/gl
CVcCw9L4zJauMhbxiFw43Nk9tCJGnnZeXSSPNBpfYRjh+N97C7NFHPaU5tTAwamVAn+6B/wiSPq9
XCW1LM2e2SJWLJjx2SB+7boYFNheIeiKNMX2ez9+toTRHgqXjhCnyVFR7GQ87HVFPndd/FSBHf2t
W8xVgnnrSD1JRxQrYaTeV2eY5boZPITslUdYGJ85RpOFmQnLASWECuLcQKrJv1fBmksBk7pDPVca
WF3lWwZcGVxZvhdu9Nm65ZquyjTEjJHomB2q0FOdt7zsvzcf50JANuaGIUfMei3bmuN9qsGAZThM
5k3X3+dCUJhL/yaL75CPOBIIB7FJHXkmaRSYzjdn5Fz1Z4ywfzdTCGjMtBxcksArKqbiLbUhz6Vi
ZYyWcqW50K83gatOOlRZOg8HggCTlV68q7fUheZlx/zvATWgof83QkMPWY5ytCGqyOBCCIkOvSX8
4fp7WJr3s6XbZratqnrOgpEX0MZoPuPRSp1y4dJzZV9uqwkg4gmOZcRbUv6yxtdv/eT/iPhS7gxW
ianZ5slW5e2OdvHKpRf2k7l8j9kg7ZTq4MB3pNia6gkAOrfVDbfNL054f/3nL91jtm5taQiaRg0L
rGzwYMoMe9gJiP3IE2ujmbfXb7KUXs+Fe3Xfl4Xe2zh5P7ev8Azdkt/lE70d3qQPR/jXYoR7APNh
aHb9fkvvevr7pyTCctARpLAYy7lmfizVEdS5YQ2MtXTx2Q4MUH/NOSzgd3aO9uvHIXq7/qOnEf+i
zDVHYMqqshUTdpJBEv7Uqb3tNObSuoIPXf29XWWu4xNo6zPRD8GCJja9UYHZu7amyFn68bOFyzpS
JNKqWZBBGcDs8iVFb05GuG+lxZquZWHg5wo+p0njUlMg32ilclPzbJ+a4eb62C8dYswFeVmYpDmx
uyioQTlSHONsZcUt3K/3UNJ4cQyaL6k3ZoNTi6F7yVv2ECcAlJVkm+nqfrL/NFtrm2WrgtqF8ZwL
7nRUzNqhAMMwb38YhnBh3eqqFjLi7wnAyFxyRyvoj/pmEna0aMsy0fwcKfUZCLRVWuZCaW4uvuN5
XOqGCSVVs1Vu+G0J10V3PBodjsL5RvNMD76TqsvPYe7KQN9ff5ELG/lckBemTt+bGcYt0p9N8kNr
7gdnZX0uTb/ZuifcpnC4hOiM9k9CY14xfpNGTP6W1j7FK7CPZW+pOgumnXsgu27XvrQH7X1CLaNt
L+uB+Vz7cFsaodn2DbsPq+scvHijvDVgNNu9S+v9e4M/CwK11sbQVSAIwKuzax9HikrmSuhamExz
WZ5QpYBPHSaT2ijHjkf3qV4+kgaAdjPPT1C1P5GErDwGmX7vF5F4rs6DSUqsDjZEKdLzjbsBgMIK
xwqH6R/F+7B2P0wvfB32aNG4X+toWtiG55q9ivBagwsM4icaHbmWbBMHzddVvaul++v621nobSBz
PCa8dBSVV5jA7Vb8mNwF2MZ+wyZTbTq/8SQ4lZf8e98Zcw2fnlC4oKZoB9DlrmqYC6P0la19YfrO
eZcCVbE2gVIajXPEJX277RUDFu78z/VBWrr8bJFbqU17mIFjkavnISGehLpxUi1cv/rSLCb/5iWG
DieXSkxXt18qukGv5APv/ThGPRt85E5tVgZpIVTNaZel5RRwUJ8kSEh+3H5UPfSwfnOEZoucxgYt
0wLPgGaGQJf9yWgct7THlZavr3+6NhfskVGXPOqnn44iq2o4PpPJyqT8+t1qc81eivoujuunLU++
qtkID6ebVFsb8q8XsDYX6NljC6PTDKrVsP1RiQMpmN8WjaeH4Oajn/j6/Pk6K9DmmrxSKIDociyr
0HwY9HabwBCRobHWcvrd9TssjdH09087EbpJOdyb8XbVunGd/qOonvs1a82FBnFtLryDbTEbow7v
djopam/V58JHOf9nejZ85azChVA74+j2lqmus7rdTQem/43l8Jj994Fyy+laWMhhu8vKt3wUL2kl
f4csOeSZncIBXXmNZHuslTUBytL8nS3x0SizLJ2WnmxSCKkMtMesYT8XArjmzLZuWEUrsJ3FBO63
OATz0jtxhtQM2dSAs7badouz9Xh9Giw9xWyRV6FRWj3FbEYJ7djQalfaYuXEduHSczVeJcrYNChh
Qdv3O8Okx8GJN9d/9YKaVJvr8OwQ/htFCDWkbghrw/LxkXMDxuy5+StrGgVQgOGmoxXdtppyMHj9
rZCozZV5TVbFaaOiBGCy22y4hws7D39ff6SFFT8X5imj6fAwR02n7qzHogFMwFa2mZYFeh6vVK0X
6kbaHCtpsAz2cA2+licIaB9vrJ9J5DqbZjNuIuqbsB7zbe/64yy9/Onvn8JL37dZFmIPB7mWB9FA
b9o4WplXC5FrjpQkDc3HEVCAnVUk4DHfh+HgWvTl+u9ekElocxUdLBJCJemBFv8fjFUAxP8/GGt0
WOvTXRAOa/Zsees8LBy0+k/vofdh+OB3Cry7pK/6uR8j11QD/U27vf5ASy9itsAd3YFur7ZQCghZ
YCcGTLroyhai/a0mfxFz5wo5fYxaDR/UUWDw8GTy7IZo6dOQZRewX/0Ou2OCwjytCuMY2e1Hpopt
asr7YaD3xCwjECLwk/DZrXfVBuWpexmzDVfkXWchGQuJcxMmg+ba0XhoRIqSan+MZLKNmNjlsCB0
I9NiaNVtj2kDAEFVZtuQdNzndhN5dVgEiZE+wOIeJItWe4XnHnPzrur8zOkvsYwDw0LLD7hgAIPw
rnObVB98zcGxnA3TYr8FkNcNraKF6k/xdT08ViYATGovaq9xzMGXTXmJ0ebpmmr5qir2D0Wzfzf1
cJFKtIE2sXNlWr5HcXZmjgJDHaM/pA4/1tK4lyJ8MQc2ulFegptiiA+mwwxPkipQeHfMB7Fvkphu
BeT3shqhP3VE4oVQu6m8uOF1/8Tq5pD2KZrkS+dGH5CGWPBhtEq+wZnRORNwKS+BkYhiUeE4u/oF
rnO3C+30QWP9pdfoWUvxRTjGZ1HUdxkvn+DxWrqFUG/1LP2tOpA9tfo0xBIdDzTNN1wYeyY5820l
vzVK41RKuqnjCEuvSW4MotyhcaF0cTxyR4ZuC0XClnB5rwzjcwt0KesjuPzYJfeTpOZ+rZkXs7I2
tdm99Fn1AMl/4hoK36UjB3z9ezUCba6tsvUsKisVzgPUgXxkaNpLUUfw5DHWPlYXgvZcU9XCQFZT
TQTUPjy3heFmUE4zAKjg17QWsxfW71xSxTMtacsW0a7ye398lGcNTDZ8z/n5vrxNpTsEa9rNpYeZ
/v4pZNMsNwtB0AeSi9Kz8ruwAQUsrD0l1r+X1c51VQMO3CcFGgqfaXzgVncYOvsdjWaQVvQr8Xth
c5izD3WlhDsmJDG7irc4Zn8TfeGp+ppzytLVZzkmUPupzooYunCQ2LvHzDqy8eN6nF7aFObqqioy
Fdqj2IiP9vwykTPlD0icgthL91XsJW57Lry10tCClEubOzoD0ylhowvQIuVgv8GKy28t9y+ZeVP6
1e81ydjC5J0LnG21c6DYx/oY+yOAG+4Qj9+bSnN8LxdhR+DugN67GlAzqzH32IZeYriijUO0pgtb
eN3WbEWUgpZ2VmCfBqKIRgeWnPo1Mf3SyEy3/LTYzH7Ucq0qsHOSN6W4Nb6nAYR11L/X5dFoZLaJ
flNOf9Fa9Z008hxqroz60oDM5n9W8DRuNSSpNnyYW1C8cmVfA1J0fQlY+I1fZROzLyraOoZj20jq
Q3xHs0jxWnaCZnWTDapnFSs3Wfp0+I/IuDf0cST4bgMIdD/R9vV77QAm3nGthW9pkGYZl2ISK2um
woZTJH6ZlxsyIYmb8O76KC0csWn/USs2UVYnOvjSyT697zIXgAlQdpFvGK4NwBRk0RB6++nNN/eF
uXrR6JK6EQkOJzOU9Cu0B7YSDWhHtqbTWVgKcwWjHul912S4vqVpnhEhDQ6/Vwcyp4n2aZGNWhs1
SY2PWy3r/GoE2IkKz+rWCBYLL3ouWaRcq1RL4hunsH6MhjeWvVvzleONKcR8sRbmMkVncCiOx3EE
RkoY11DHs3rjkkTda56tNVMs3WIWKoy4Z3FjQhtYds2uTH86NUwMtJ+jvVbEWhqfWbQgfIwHRhH9
u8y8Lcr4osbWtqbayqH5gmBfmwsQCZOktDRU753AuikeG0hU610fAENUHKWve9azEZBgOGa71X1z
+ulfvZbZl5uS2kMsOBBLnaxbj+C023c43BKHzs0HNaiLXPWZUb4nufKuifxeZO02Q47tDtaaYmhp
754LF0H9A0Jfha4tfZ7UH/hC9WIYHJ1UsMSGYKi863Fm4e3NZYt1oqJPEEfTQRJD4T3AjV29kGwt
iE0x/YuBnIsWMy6aIlNQHDJ2ZulOEu/Y0w7ZPZxr/fU8Z2GKz7WLRPSVkU+MmZG0P2vL/jVgx+15
8WEoa/zTheg1R5LSQtFSUmFLtIYOmTP1RnxhXH8DC/vhXMDInFjlsBdjgXTUV92iqGKO6lYtzH2R
1adYJSv3WXrTs0CQIkNrHWC2gjCzD32j3zdwY3BSZ0VCtzRCszBgIl/IWkONA+CRQxHU+dr6X1iM
xixfSNIkrGDfPu3krc9v87vIB4Zh22+YR1/WJ9HSgpvzDvs0qcKozdEgH7vgPINwa/vpqXpWfdVd
R14tvYVZ2mDUDTOGSe9Z1Jav0m0Pumipron5F17CXMeoA9kXMnRaB0rvuJ0N/OaaV8HS8MwljIPS
QPrR4SRe18BVL7bRdtBdoNX9fpP7cGCyVrbEpfLl3yrUp+28iFPLDlU9xuG56m3TYAxC/2PYglEU
rPrVLI3TFEk+3aMZagrMT8WCys+I25/gWrRJBhdGbw//i6/a22rPw8Ibn2sdYRXmUEciBlp6s6G6
dSANf6jHtbxqQeqizbWOtLMihqJKHNhnFV951nbcVzfjsQmET2/Iq3IYf0cHa792FLz0OLN13sKn
pVAoNgz4qp9UQFGrOgvo6paxdPnZau+ZrBTgqeIgMjSP0Kcy/DPka0zjpYvP9vVS6qPIO5ibc/Kr
ckI36d5NZy1r+Ct++2Kz+w/PMKlDCPx6FpSVC2Cqhzi400/Zbczc4dmKXeOZVi7xdB9djl63LX6g
FqeJ2KXbcst3a60vC5vhXBcpyoRGQmio+7UvpEcPP4HeCef231LNaHN5pN5xhmM/9FPoFsDKP2Dm
c30XXFiRc22kofY40OMmknih/TKH5hTF5crOZDp/jz6+eDVznGGd2DprqwgI4pjpvpWYz1GeAhKi
tYCYl8FQ8FtT2u9jZ9xroazcMEmYp2QdcVujerEUelNY2inhMnCUyPIUFY1dSdr9oLFzqXKiHAtD
fed8VAE+dh4UJY1cRgxf9vJ3wfmmMsQ7zcqjxY2HuiankUWNqzlw26ZV9soS7UVhCdlxgfPFJEMF
pWD9wyQVPSjANIvSvG+1l7JMYUAYK0fWoZycCfoYiWZPjPKs18IbOkY9x+HQGDZwMLHjO1HVAard
R2k0H2VBTB82U2js6veJ1Di6+srKS3TG3EIlWjBE5iNY27vMHi+CwMwIjHp1HBx3EKC1oqC31aJL
mtLBNc3uJpWgujCacL9UcxToszuui9s8t9/KFKafYXSWbDjminEL97GDQYYduLg3duhkbjxCJNpz
cysTDhmnY/QgTvWBrhaFZ9P4MNjySGK18+xSvFdqd2jC4U1UyVPL1J+jmt9Ks9WPDk7JPZW0P1Ad
/4FybLrrDfUxHMZTMYDdLQdTuCr0tq7S4ZvfENLVyaS4S0Cvj0katDHRvKSgDowi5VHVi02nW7Ub
d/Y50yv0z6tpcZcmxPKtynjXejLC1yx55zZYSbmee5xFJ5F2f8Je9RxV32l82Dh24UHUjslrPYhI
u2EKsOXCzANRq89MWgee1Qz2TQzH1uWTXgECbSvFR1ooyDBG0AaaxrnYPH/IywiwiwiGIiRpL8y2
vUIqT5yTQ9t2L6EYd7lZvg62/puMEC4K6y50lJ80N52tqtnxJq7Z3tGbh7SwHkNh/DRFdHRoFbna
WPthWzy0okXDd6GdJapIOOFIt7mG5nAFvSfJqByhkXnpFfQAUXBrDbRf7MCpAf8zp4DNi12Lb8ke
ByxxqPr1UIZelStBkWDmhRl/Qo/SsSfFn1Zl57qp3/sWZPOUdrdta4yeqOge558wz9QsbL1SA32k
vR9jip2L8A/A0kG9Gao33ZD35pj7YZzedtDljVZ320tAuKGnBXYcHC6gU3ZZSSO4GrUgssd3udX/
zHTtqJTJJUxBAFI6Fccbdv6M9nfwthvnYJjJYeyLP7FmvSQmh9EJK97rAXZrdjmmLv73z5D2NwCa
nyKZwyJPMtONzfTICutOl+0GprNHwP3h0s3Tc0isx9EpQR7LzUMrq20OAMO2R8NBo7Abade+Fled
q6qt8LOy/+h0GXA+gR/SD20IhT8motw2SW54TU8/yhpng22le0Oe3zv1+ApkyK+iioHfNj+Sjv5w
aHPDIer0wFPvvN4eQIrMuTdkyXOcs6deRj/UDIUiTvmuJfLdaMZn4oi9oemFWypgjBfjW6wkhsep
A8JkDsd2mgYiH7Zxrm247Ha10gEnK0IBqYgiXDgZPDpVi8Z4o9rFDIqEfgAdX+N7ofHHXk0RhjDX
jLY7ARxwIJkehGrSu11f6L6Z1E+mCP+QSJ4s3pxkB8alQeK7sFI2EPhlXlQbgRiKm47Eu66FsIkm
jgM4Pd4lMKED4eiqaPvkaDJyoTJFI0cTn6VW/UBbZrg1mRawwjZ8Tougr9lpcDIo3XMeuS3Xf8Zh
07p2qI2epoMYryrvXItsvzWbTcIjHEqS6pXR7FXVujRwGjPZ5IX4PdQAbvb2iwGMepOMF13TL8KM
d32TBnY6AiOasbcoq85JNxkXZNl9bFR/dMhRxkY7qSq9HXN+m3bRUy4xOmql3xVWt2kVlvtmNm5a
O3miYxs0Dt8Rg98x0m9gnfw6hhxhXlE2YZydeBPnQGRFHk9R5wtzccRPwJ7QQ5YsK8Qypbfwbyw+
D5X8gW/2h04kz2qoegnNQnegUGj3SfUcjqJ0uYNW11BoFmAG6jlJgQPSSPqKj/JtrQM0qoxVkBfR
jkXZuXDSfROPr4XNgCPSLmOq73oWfkhhnSEpOBix7ndFY+I+EYxX4yctai8wwz5kermrIvXOTMrM
hTXbPc9p7Vm2kblFBePJCrRITYjGqxtzw4r6NSoFvEOSOEjqaPByGEGUfeM5NrpXmdKcU8U89CK5
wL/y0mrUbxLnV2jYIFwTtFbH1H5M+TRJW1iBgbVz31LNcfNW/+lE8W1Vm7GbKLpwIzvMPXRz3Kt4
vTDrPvWNY+EYWNlEKnuQ1LhjEQlgMW66JYRdm6rgGzzfQ1rZ+t4w8AHegzc0wARuo1uJ4lZqHuNo
uINfwtCqvqVgV8Q+12T0saXWK4cZRJyEl8oxG7cwjABn1ScHe5NjS9MlMlInv4a9VhCoQpuDYann
dBr9MAyK1oIy3flI2/EPb6KLGFDoJU4BdlPG/K7ttnQMDyFTPHTy/QwtgplYIxPIw8qDuu5FizTI
u/JsV6r6JW+HGlIlU3F1o0s9KN6fKpU+0xqLG4fl0s+iD66MXl63FzU5wsKdoMYVvitUP450+GMx
8WBw+zkH5QEMvK5HL3TijdS8HdAr5Fo4zVXtut8Bq3mujMrHhupZqIyiCpi6Y2+cEyWEzMT5BW+N
3pWlPCikijxT7U8kxzGgnDaboQXRiTtsM+giIEPia7nIgxHrTaXFXWXaErlOg7gSHWKj96NaJn7l
kPvG4qrfhKpztLArujFKdX6cYTyqtP0oG1gaVRV8MliR3AHMjPt00TavjTMNe+lqRngB9emWhSGa
GaITJ/1J6czfScnv4La8b2zqqbaGqFzAxysXzh1t47OamO+sTi5paJ+LnO/VoUIQE8LrqOGV1YiJ
GCbd3gakrchGfBsXQJiouBqR53bEimgytfRNaULto+eQMaBJj1TIPWSWvTikfWpJ1HgjdiVviI1T
7YzwocDRgtvx8IcCdqknit5weVgGqTR/5gKBukhvHdM5lpwiDyrVUxGy5yh1chcI5zujLR47Sj4S
y352AG9yQjsHlolC/COTQ0HlRxMnuYf9/Q6B6AccJi5VzUMv53RvjdaGxyNg7KMt/KYaDnXX7Uuz
OjJZbEzALwUJX7kJKHFlPMsaQDxNtQKiVy/UrJFSluNBaRDtkuoNFdQE+4xz6tUwyIkhseSNwWNj
vNHrcBuX4zMv5AWtnOeIF6afd+wPNbJ3vWQ/46o+G0qHukLeap4Ih/sWCQHARirceB3yETEciqfp
pghbvrHjym9wble3MDsuFSZ80ybUjRz7KanSQ6sg9YaKxW2Ytu3N0K86zXYHRcBpoi53Wk0DSwzI
JGS+HfsBbe7RC5TVR7jcvNoN+9Ca7rUJs9uoNW9GmTeAevRvjWocmK1DRxLWOB/Wj3VLPTsvbwCO
OnJVv4O475HwEkWSAbzngTfvahrvc6erfqbdkLggG/khz+F9JxPNUwc19+y+hBgja2/achJkKP3R
lsJrob3YonCUuB0LDwkAP5XNb2HgVnroAGq2VZaee63fdogE7sgqmOVE+u/CIjslEU9Jnh0MNX8g
sru0bf3g2Mj5W8K2NQmBSyQwl/s/iq5sOVYbCn6RqkAgJF7ZZvXMeL/2C+UlZhESCLF/fXoekkqq
UrnjMUh9uvt0y4pin3b41xfFCanYuD1mF5uTCC+hXdxa+9Ba/YH18yvMHA+OJff+1nNZ8HPR0Yec
OE9b4V3dqT2iyENHg+p2VR56iKrtz7rQKQRWL1YosSmW8ZHN7icPcWqp/Iv1NEFU9Lmkxc9K4BRC
+fYvjHCJGao5ksv0UTTNmvaLMyWkrfJYz/WtUKg7md3Il05SMozQzSTkwdr+qQ68Y8Dyt3KVzi60
FA0WrPmk2HiMNngt8RHA2eKDZSYkAHd5d6s9tR1QiI6sn3rvjJ2NplW9Tzx/WRXD8ITTDqj1QBaN
haCg3Rdb84ok3lON1zsyJfZ4FB+apPL997ktX7Z19VBOhElmk/bH1esQO/UI2zOGxsjlsDGhDkfE
qvbwurvhRc8WPXumf+k993Hqqi8ke1xEJQ5sGy9TsDxygFdvPDVO9Uu5zPigr6vXwSgg4rJhZyRY
tJhZ+iAxGwrXaY3E6hDQgE/2wdYB9mnrCw/0pSkt6htde9MWGX2Tdd91YbYULW1HrfrTqBceeZv/
TQSafXD0foWgDuuZNRgSWnQe5X9Fs2SucB40YjKiwYRn2YghZrrETIWuXqDgMF1z/4KmTh2poMdJ
mpcxIfmD3wJeL41RaU/qk1T+ho3Epk9G5ey4mWCkGdSlQ3XYFKzxRsmDWoIrD49tL3P8Nthj4bp/
wvRTtFgcucSRJ0bZHk/jZTTuf5Nb79t2PehJhREtvAc+2L2P2qR4GvMHr1sTMmxe7I34pGRsn6oe
eTPC67K6Xw6k8mFscsJjIOtfmU8fpvL+EVSrZBsFh7M5w1WULK785kiZG5cBzRYfvUg9Sn+bMAkb
/trVy7XGh6u0l4qp9GN6v4I2svwQVfzzwvoV2PI0us2bu8rX0MK8ysOHwdIDckZUJCw4tHJ7kwST
hqmrp8DZdsTH9FpV5MmZ/H9Tlb/IRWVNi2eF8PzD35arK1maL/1bX6vruuEvO8CL19+QMZ6VAG3j
aK+b7Y6YyOPaqtu2cB2BF+7wHciXyW+DG2sImrXGAWHDC7ER7WRGCs+kKEwOE3yJn6g0vi2S/fU4
9pUwX/3KdIRtgR82zilDsXiKQeaVLs7PaoqvOsh/sdRd4+5Aldpw3xHZcvLVDfOQkDwUkXTHv3lt
yxh5ygrxY22S9z6qvITY5xYALKhlj1Iz9yxMcylHgpTrld8JGhEHRuRx3vUvCxIPgSAfe9ufqe2L
k7M2czTPBbqVbIhTza2OGBYeigGzvvbyF1eQ8ypQ+5xvCpiwX89oI0jDqjx4XoDo43HZ6UWkVe/8
N8yOibfOfa/K8bFom1cCvRrswHQRjGAWHdJwxESnvHgoQUxwuFGpv56EGIY417VNPAbaZBm2KdY0
eOB3xN6N5UuBVydy5xpfFwUf0M3r2WPDXsklCWHYSeZQfwwtxjZEjtIIUlCQ+JR/AOFh+digzkX8
DoweTDmlw+KdFlhVIuvZMHIHZ8eWdgLj1KY967KuDE/oKAsjCPjZ5hgEJ9Wnjk1jPKwTPF4KowyI
LxUGz75eLla6NZySAFONeKCeV2S6xc3QY5idB+cFZQp4/0j+2rEALzDXsUdlEZciOHo+6dFF6v2n
wuYEFwpQMM8PiwIMLNfujLH2xzi4v3Sonkbq/slA/Yx8eVkC5+LY8aXti0fK+BZhjjs7ocVZ7b7U
6HEruZu2Eulzcz58YTB24/BuyDT9AZGkcFBO7DsMRFo34SlHS/qdPP2cc40zpPGeRb38+A59l4He
baMfo0KLcQ4fqaxe8nuf3KjgwnXES46h1sMbG0+wXttlyLqG/M4DN3iIhAfU2T13To5urvxaLtxL
HL9fEjTsPUnVJo0dL1qHZz2xywicGbZTkTGGeTpX6rFjOW7seufpCaa9pcInbG8uoiXipmt+JRt2
tOfvHu7GSm6/ufwZTP5UcTCKSIO+UZVLhJxWQ4yGsKf2PrhVpbdfEdVn8JZHmJPreJDs3V+as3D7
59pdnkIjnhYQaGLeMm/F7gigxbXM59NYtW9sDrPeHXcOfN9556ejLk8DZ4/D6LzbnH4Y392ZZju6
/YpRHkvKadltDw4obCCUT7Gt11r0mUDDVFGte68A9s2b1HRFH1tDz5zIbzAaDx7NX0CYPHA9eBhc
ix8vcL4qrz8Kd1qx7SjeKMEJv0zeqwmcVE/6PWdI+Xfl8BKMziuV9V/XIZ5fS5ERst3EoE8FIHLk
YURUlXspDJqmlUM/0dCAM6fJsEp7dfO8ihDeayLmqTdb2WNhMGOFlcnYUuNHqd8npR/51mCVYmsy
5MohfT7w35e++WobegjKPHMXe0S5ZZo3towcAZOrYzBqFxlimJsINODDIPRBG/5fy9W/cgW775b7
iZQgxYor43iva3mi6JBT90v2PqEVxSOZ0f5HxRnXxovJi2ujnG8vbC8hOrPDcTxUeftqJCqIBJNx
4AZH3tNPO1LMW2BXnLA8DOCp241KFNHBuzdsY8Ta7mdQakdl/9Yu9FYWOG1RUMHmJi3HLcEOxNXz
UbeHAjqNHQOwoDgGi7B/cEV4A5Y9LhpZamJ2vx2wTwoEmoMpNi/pS7G2qQtRm/L2YRWwGtjiqWun
ZDP6e+y9N6PCfatyJ/Po9gWB4VVOwREc68cqTcL99mQZphhUnZSzf2X1+Os45T/t+vuSr0eENBwa
YkELVyAry11eg//I6731mjsm0+8j7hwc1208WRE3iOSNgPOy2U7vdSgNcKDGDwnIyEh9KEQDmJij
wDGgZG9Dmk1AfWHoPm7V+BIW7cVdesBwmMcJY1e81g+FP7+2zRQh/9JJkFT8H1kB9hf0tGlGwFF6
L1XdiNiyLjE56eNuIK+mDE0MOv+gyvrN1Ri6cvBb+drEo2nOtnwzRb5vZXvHUKgm7fZoJkegY7Ek
XeucOt1kYQNSAfcWvG4JAj9PIKpfAZmjVoqkdtl+M2U6OjxR65jNufeygXXSk/wDbk1k0x4DcC0b
/iWeR4Q24+Z8oO6QgV293mNN2NolXuMP8M+xx7nN95Nysr7egL3c3UZmxNaz4tKyPEPAFZ4n/zbk
CpfKEmsJILOIn1mEx8FXH3CIp7MoUm5YKkBcASD3ByGdB1/wTz76T7VH3k2LYFGnTU0wo8lGJw5t
9n0TIj7PC3cLzoMo1wN+hyjX5JP4pMUQd5Qc2kbtUE27qxv7jTzqh8lBLWI79CcMpVPazcMFa0lf
3bydHGsOK6yq0WTUpc31bWD8HIYGUr8n9nPY7je9/Clldy2hh75jPx0fUHvHz02FSuMcnZlr7f+T
Bp8CucsohwF+89vx4CJYjNfViw6Ha92CkQREzFfnOlZBQl2ovCp/5XhIwlafKPyIE5E4Yzd266gf
F3Q6532OMFR7AftmwLw6x2IOU89zPCBmvS9Yexzd8Z/V6+eiAUHoikbHYCBRaNy9w9kZ8VQgHUHE
UTvvkH5yQ03Ij5CvYDuymrSvjcKFNrRrPBEc4MV2HHuIERVBehgxECMCtKG6+lUzjMNd78DVXh1L
V8eWA/WPIb3zZVVSK6eLO+z6MDntlZpTLGXtzLJNBwGsp9bqG12OJZpWAccGukW28BHWzHBdMF+D
EAW74ISvQlTP7fCrCAbZLk8Abc7Ix4ZMUVSXhfU7OsAZCJ5MVDjMR3gEwTfGpBNVogV/cq15L4P2
29Xmr6J012jrgK+k76FXH/NhiUcdwimVJx6Xfw4OyMaY28rzU4hNEmnkk0YTUt2Ou5FvPeBQ+T3i
F56OhB84InYwBgs8ujOKPjuGjK9+V3bmpxqbw2gt/iYx9gb+mPr+cilLcpAVOQaK7krgAVGOV6yk
/ARCJ5oXpza3KSqbdkH9Z4OmSp0GnZAhU5dein8o8Nw5Ic5QUVylXN5MEzy3I1h65UjQiL14rv0h
nvKAxRMGBtzRBpCA/+Zw5SZh7b0HPhdx586JX0gPP8gwxZOP/WwMa0NQnKhSl2DhB1tQHYGw/DDT
XKWULIfNbV4VcY8167OZ4qSn63uzkKvrgDrh8PhGUqAptTbFI1/LPmpCqe6H+mlr+ys39nst/E+2
hucicDEXV1g0WlCr5y9zFXkhWlS1EE/VZPf5MO4pFE7W8j9Wlo9Dx5oo5BM/T255QipH1Oc4AbCW
VuZ1kYSUg5tg4FYmB+sPltsLchme1Oyh69B0D0CtNgpb+pwv6JWQQ/5rhwZCW2mg2Ng51Q1UUkZA
5wv6IKivYkWGzwm1v5FbbWj6ZfpprcjP4lr4uv1LUCI4D1MdDlHzNLTLwap5V4cM80CFtow2uGz+
ls4gxuYSp2fYHKaQnEs9+EnZlXg38iBrCgTesILvu9m50nE44D153LAvaL31QO16Hk3fZp5dRFR5
nU43HJ5rqN9IWH1ZAFWzApvXcwrG6sWfxx+bj3dQXGa1KIbIhn4VdZqC2edPjSuvNR8iWi5BvJbT
n6A9MCl+gWq5BxpAdEzFgqVU34LJssVj1csXxxuysmlQ+e48I3oMG1Etvl9a0kdWiaR16beev1va
6kOfByfiFZjkvCXDabxvVP3T5Qued4Zw+QC/EYhvO7c3FLGMoZd0xIsULgmoOYm3QBYYZwQNrZvE
B9J1cDDVcPAg3HveiO+qXE4E+1KZ00KKFYJ9FTLcoSbpews25EOT+pcYpEL3rMxyMx9YXo6x7+hH
FWwZRqE1ctrlWODjDXaZrs2Mxtpww/YWS+VMnla5Zr2ezs3WJZpWDzjunoQp4PnGGdJt6liEk9x7
YvubF5Oaec7GwN48cCLetvy3AbhGgWNSVvoKYAzi0zCgQb34pGH+sCn86I7ys9nRAWh9Gw02xNdF
30TpTA8c4fiRHMHbGwT2lTVCHgy2uppViwfLkParZyAad2Zuppv2XLg69YfxbRMsbiv0/FpAqCps
guPklPG8rL8zzZe4ccAMY6e9SYMKl6DfPYz5cg07jA/YRP2v94NkKd3d2tzx6X3hqn1q/baOFzkE
SOZcUDlJh6exGU0UcGFif62fVhehgtbDc8Xp5qe+Kh+bzUXvhMeu7RQcSLudO3/NCP5npkPvsSXr
lc41Tu0QBFgw6lcJLb73vRO21Cqscy1ngIEb780uVFNii6GOXShfSwPgRAVGU0u8PTV4W2uNTRDo
ifewb084CSnoYRqLm+3NO63X19KfoLEiggWUtLf3ww67mCOcCiTLZVWlOM8/6SKRe6b8KMAOWCy5
cy4Hv4xIjwjDcsWtyeEpQBzgbtPiP77YN4JU8ThgINvHAYt4E80fShNCKiC5jttVPg1bd+qKZt/q
xcXaoN5w+IM42gKCoro8QhbRYSv7A4TaaJin37pdt3St81Mu4KnT8oS37Tz1ZcJAN+GNg4eeBHsI
hsnUV59LQw5Yhs4K6VsMJyQpcSqnm1e8gBm/DSuGgdWxF+DkLnFcDCEgzV7Wio7RIhzQqBatgiL0
YlKQHyVVMoz8MMhgb+oxDYoOVpt+bxdcMtY/wPTxgX7tp3YARxGE4WM1mmvITWbd8hVs6Z8CPxdP
C6J0vJw7qdGoHWJsutUQAWDY6G+s9f91YBZWte3bmSe0C75EKQmeUe9JDvSVutMQF1BmIg9Vqr1L
ZOLX9m2t8iO4y69JBKiYhuaEKnC1RwLZeWxnEgfO+KPawibSlCgrJ9OunyzHnfE8k/I2ujqrN2is
yjwEhCXQUU91G/q/tbeeJgsxx+/+TcP45+O37g3Q8+WG+pKQXDZapT6brp1vzrVoLw7pHhccZiuD
7RyN8tdmRf1qOEFHW+FCCYbuwRFPDRocUW6f+egUSNUyVg/bvJ3rPvhsVd/umnCt00a7R6gce+4a
Fouw9OLRM+/eWv+iGQLx0dpiXcvJVFicJib+wZiCeks1QFsalmhtl3JfeeiMILrNlMjXOCjx1PY1
DBxDiT1U3Ndg/Ag42oqzZ+zj4flQYeqG5OYWlu1rIWQSjlrGCxw9aPTdSDTXCLbjW8Yg2cXlKCjI
RqynIttGpr5L56MSwZYuqswxkahP4vDT6DmPxaqKaFn4s12n1Cv8/0wY0Ggz+Ql5Iikz43HGfljJ
oPuCWotKQvd16f0GRj54uj+WcsSynpM6gYclVxn3nRmeMT5BsBqAE+ZCpS5wpqTDl/R77GNO7T70
yw8myrfZjgfaA7QsU43fTcsQgu08el2R+avOJio+13I+klGfew6W4r5eKxz3tug1dqetx6xXgEyj
LT4ARSv47H23uCf9XO/C3KACBrDDW79WnFm2+dhw56P5BwuqvaiPcL1+NhYIEvUDSWFHaH3YTh/9
zNwlez6BZWomsgebfUVbHLRsCNAN5o/BYTbZSv9TLhvidCGNg7s+w2+Czy66jzAoIDnYQOzLVidQ
hnDmgAquCf032faJ5hOPDbdJyfMx3iaPR8YdIzVuQDxejeqSkvIUDn8ngvvoyy3CHR69XT/OR1c2
QM5rwqr8vLnWTcD/Jjl1Ln6ILdbKf2qJchO+4sQP/TyT43AviRcfig7/WlydIAQ/xAZPTifPwTa/
lHz5pVtwEwKKatGPSe/4t9lWbdL58nHQ7pW1LIbRGQczuCgU1ZqZn0KxXBmdPqdtzhhcHUU3v6C3
5raYBsINXRcsZ6E4vaQ5VMg2BfB6YJ524hziWdxPZbq4Ljje0sCaNsnYp/2Ts8hj4ZHsHnJYEHU2
un7iRNw4ZH3sR3dtrBT+ya7sRssNs7zKZC+vW4+jpbH5IZjnJWk5tPXqLsSUTb3GYd9A42p7sDQV
NrC9GkpCpcVx8+9uNuRHhT7ScNhsn/PJfOYdP4IT3Rd1C90OI4PLT2yqq2RwjXNAbQWy+Oytm4Nj
hf6fGvGU0HjH19l4J09udVJM/LkIFnRjLfjDxhoyFWqEEz66D2QbfzYiD7OE/rPelZZg4J8zxCmB
GzZq/e5YVKh4W9XeF10TTV77iAn71nTjM6/NjvP5OmIjGw44vCVDkLirc5N9/igAAtGxkpWeYyO3
7Pa0nN2D48iUVO2uEu5eYxP5P7a6F6/Hj4UvC/fpU9tC7Zdhv+uEPOcCiHEmXbaotwJpuRwG8CJY
vwO+tbFkNVTwjffwQ2gTGU3h3/PhPGzb71Fsaj86dnvG4Vok8v4rnQq2DyR2zt0F4MqDpzmpO1y3
Fq9zutC6Ay2Gl8T3PBgXYb1Q+NvITRMvrE1AcDzC7fhnIQCsAnYdFXpBzGb/I5fTZdYrDrzmM3eQ
VubX4gD7JOY5p40h7nlwujVtrNfiP99WbjpxJ49X1nzVkvC9s8EUsFaYLuFUZJylYQ5ydB1lmDGD
CWhqitSp6DNylM9ur/YUzFjgo38MmuKp1k3cEhTbQ3+E8fIrHDuQ484OuMlJvE1EvGMymlvJklov
kBsFrEUOzBtTOjt2z2z1x1QJwJNDI1UgIz1VP7il/+Cjeriqy5QQ8uhR9gBi7Ry6IRCh/wy/3wVk
d6adSe0rkSMqcNawq4hb3WJfnWvx0d+7skSHmTmvvCIhK0w0bofbFJ8Nw8FcJZ1jMcyQro8lqrS2
eo7NiOUk5fR7ts2wRoQumBzMbEEzRNWwgq8YGTgpIi8N/Fqcq1/AjDEtgu4a8C4H6Kjxg839AUVw
EqnTeRetfmdiJF1fRu281puscVWhRDgY/W+6mRd3GwGYAqz3yg1icGFTynPknBHgGVdAPLbFyZuC
PEZqg5dus9XRxvpH4zvPYd3FxgnBxvkCxPl2RfhRDKfgHj63pPKGxKzEhyUxT4NOHvEYLomh1/p+
GGPWnWCuXHZUe/bgjBri8fRBVXlQMD040P2oV/0qF77n3oESYhn0LXybnSEpXCtHI134ZXvcWYZm
YygyVfrfCG/cooZv+16CKasDUBDOCPUeAQUKCF5VZzNyQByc5Cssgbe5cv4CqJ4JN91PtYFgDGl4
h3H82Jd4B/CA4Fc3jMd+CL97T/zlSAuwWyCTEXtWGWfQKLUYU4e4z0U4n5k1D8QmBqNl7Gx+qaKl
AnbQDmAtamRxKOQ1/9IBv/rTCqZaRbJWz7Yi91OGYiEdeeFl3RPczdNhteW5buiDF3jqAm7mH4ZO
GdWYR9yhRgWjY+MONUq97PeBADUq0PrIyh8Q6hOQOfyFamgPDqhFanBAYNYxUHjKtKvhww0LF38G
xYbuKiFQtZ9q2NyYT91nSPqXYEE5i4DXt2n3zWoz2qDTYPVhCKmKf267oNPOaA7h1uzakO2GYHkg
HDkUIW2TraogNOXdmTDcq/M6veF2pulSM1h0+5s1I8hsNcRu2L0VnoemDlCUhZV3N8WIduvltQkI
YtKXG5wdu9Fju3u4Beox3nyLdRevDQ91D7sXHvozZFp+VgZGAG9DtbCzglia1rPeWkR7ifNmt2Nr
ccfUWD2huQbBBu82NPLx5pXcPMPOqCNngb+HuGjUxjy/xNua44gqTXEINK/jsfGmHXbJu88pH9Zd
WYtLyYsX35mvvLqz7hJfhsd0JgO4f/1ts0i3hA488+7InHED7xQ+W7ZMiSr64wDthSz1tVp6PJn1
gMsY8lzj92dYcKKRqbeRub/QCugB4hmIH/NQ9T7D/EBvFbSXmPgw1+X0t/LFX6C7H9d6H5PnPE8u
4BVGJpbIzodsH/zJYlQwERsX+rgPCn27VKI4sIn/4mwKwISXx5HVGctnfGlrldBAAzHaEUT0FBT4
o2sEPAhoDDVMN5WF9QWBoMa6n0yDvnU9+NtaAmZwk/Q8TuSo1naFz6rNNib3qz8dDDpc942We+ri
+kRsaVazLZOtPiJz5ikoCqhO7KOYy598Eh9NYbEOxPhJzcgaQAg3Rt7hfbENiThMKNBH0a/U+NkC
RnwZp6T2URyILzjq4GuIWtAYuAn3LsgnHXgPk5pgZZG/FkHCLLTYPFrTmQZHydfnSoT7MsyBpAz/
AFw7oPiqiy3ErKVCMomQQUJY77+ELnmBkPWfA2exuOe5Njls5z64u3Eb474MZtCbkwJglF2MABF8
lBKUVBXkL3D7wfbR5kVCbfmzbiSGanXSq0aomQcerstzKJSFe85XfqqUM8GvACJCcX5q+k4nXDlz
0i04LCXlJC6gXT1zr/eTwpkDuF+tA7TbVMmCbL/MDWkdiT7/cFl4Y3Q7T5XzrCYNBGVvdWVv/Rru
Xbl4cJMREjm6hH52t5Vp77mAzGmU+K8vDapayhZJTPq/YKseB797p/g9F5SePAxykPmbJxGEkJPr
Y8vUj23p6ww8iEcsSBfBHiGFXcLOe1Kbu8e7gL2Ctc7oTDN4gQ92cr8BTa65aI7Qp35b2A2ceS1O
Vb34eBMakSFohyASaESJT78mbe4+uSFyYlxAxIpg6mvulsDmPll5ylxrLQ/q3ulXMZaSBdRdKxse
1fYu3+T2v5kauDqC2sbgORJMIDh/CuAd6M+uXC9Ll++JdF7LBWOFxqOIzK5nMnXXfltvRT/giJ+x
dbrQc6XXV6eSVdx5BEzn0COYFdVpcV5tB+4sWaGCF8d0cKN7dw8xmFbXyZ+DXjyuA17p2rNg1YFm
W5OSKZ92VdlERFRolgE9iuNi3m0BoFJ9n00lCN50lgF47RZIL8BunNu6XxxKQOq67DkQ3oUv+CPg
oXyzICZm/IZhHHssl+JLctx8AQngKUQaxeoFcjcgQJYhxyNxBgnIo+GEKSHjEpsinbxAolJ9mbfw
fcACfM4GeMsK7JfA3LDUTlqQ4OBLSEK9+IX1AI73re5PZqmaJLz34AROtQtGqA+lgnJu8qgrcqCm
uwHZTlUKQ0t71/ThrkPm3mGb5fyyAXgmFeiFfy2kkb61321o4DcdjLMPg/9CyrYIihlLqfWeS6Ie
6tJ/pWS7BAV5JRIudx1iN1/03qkwWt69JW+CDQrjiQpiJTBhdw5lEbcLyphLHHijmqG/Ex2JxcXl
1OpPReccL3EFMq3HOg+gY2RgmDnpHGgQb8S/YJ2e2bQ+BgbeXRWWNwpTaIS9gYuGZSQ2jX3xUPOX
9JVfJ4YUZ79swwx7TSjmUWpssYXjpRy04SiCqGr7Bnbrel/iB9ZzB3YHORWFu7mPJSE/G06AwV/t
jVa5l5FlE3AG939tafF25AAlxHhwjfjBF4TCj6WbYYM0ooFaWAZxDt9bpgB/OwaZnpd7rAZdC2hD
lcmzsMMc7i2P1er+IKo4dfqhTeyYfy4wFsEbL1+3xe7AcYEEAJ0Cl0Y7R2Yar13T8rQSCBunMPJf
kDZVIltVge0zANNgx2UhnjGMXRgNb45jX3UDEaEi/OYt9c7fkJOah1lYhI/liAd2cxPTtTtSYpOp
cs6hhr2zLw9NiY3MiR9xfR9MLZ9WgF1Uc6Sd3raY0e4gETU5aANUKqIA/xWIO2jKCnCpGbxsQLNs
QjlPgtGmuUfx3JX+oRnLS925+66Cat/p6gXrXU8wT4KX4nMisGsAU0713SFLKBZj8CxYJyKyQoLs
2DBHKHNEelhzGTvkBToKX4BAfRXDJohaBFyqBPiqO8pJHzY4lk2fY6Pfq96cxn5UlXvsQrhGOUyM
sy9P0+wfcPzNCYzse7FijUHzi49DFlIyR7p9Q85V0GSmNpnT5yeJEBwkQzjwp1Q3D24vwLx/Eh5r
HzRGPMxOvaONcNIZdU3J6pZZozr4vKBoxSEfv0pX3BSr4b3iZ7LiWir7eocD/HcokTzJK3SxNner
DDnxBjVM03zAuiEceoMCXeRguApTC0M6QVrlwQ26Tz6PWwT8iRuSq9cG20PBJD/ggdiHVfjo6RwM
WI/BBQVysHhC0GvWXa8xpQzbAYaBRxHKb7rgIKB8fi+6CsVsJQXGxKJMgKTHnP3P13kst64sWfRf
etwVAV/AoCf0VqQorwlC7sAVgII3X9+Lb949uRHvvhP3UCJQlblz7Z3kfKdVUfLmNUvfTG59E/3D
7rSaw/bIH8WIlhe7gh89tNG0ZfZUd2mPPDA8S2csl6pPhnVlBp/a+nR7wQeIzWUuKaZcjN2MrSqb
5DSjP81ExXHeULR5/CxJtPHMdjc08bY0vfdIZGAo+XsfTYp52Lixi5ZoUH4w6ZmP7Ex7GnPjVQzy
kOVsBpdB+Gxl4ZIH5uAEJtN/HGcsRF+2aqBDsOA4neEdCmBnxnO38ab25DT1Q45SvzAaAJ+uOZmY
HbqyfDJ8FoBoH4CfaAjODxYzQfxYpbgJrlsIuD04+hM44RcaK0X5ROHKiOQ4+fEt8bBPm/7KUKSI
2dBIIbx9VXQDk6UhW4wAznkBgykTXHTMuQwyNZbC8uxFXNUS9nU49mWXMMmHliAemGF3FuwGdGzg
121RYGJGlJ0so1+mqVzSfiXrQjTZamqBFYcwY41unoEP6PZQTfqL//91HNOHqqRRhNta5eYYLtBE
1kHKN09AN5U4Gen+LM+Z9nc9oxgrqXmRYF+Qs+PA2DvdaFGc+I9+3G6g/A4pyGoYN5oHZzpweTPL
9/5oW72VDxFByoFEoGqdtREnOJeo+psUE9BQ5I+05PYCfXnFXpKV3bhPcS9XgfB3hdceY8fgEs4v
tu+sMYuv89r9KbIIeiedHhhk7lvP+EzD6JE6jl1lIbmX1rAyosjesiuHtPc8pZ0yNyV20J4T/0la
cG/B0LLcO+VFwIqYr/o2fg/HCWHDGXatye6nLD0gW8tFHIYHZLx38kHK9Rz6Yo9gDa2cpxSc4tZN
+UskkmNtBE+0cmsjFU8QME+lSQfDyln+Jl06u6a21iK3n7CLfdVYRDq735UpQyE5W4tB5ECtiqyZ
qXkQZbV3pUNVVeQ4MfL5KBuHBgpqaBno7uJmzdVLR2bZzsc49aieEWA1TaUxEkyCNsQU1Hshd/SU
IxsYPSR+ofZVFDGz5HIu1XUyQ2thqw5ETgCFameoVyZQgRlO7SLMzAev8hFbbQVR14e0YmyaxU1L
m4GkWg/2F7Di2qvCj6kt/mY5LUXdHFmu+ZIa/kX3ijVK3rYn+1x3tABc6W8sV+aJtey3WlR8vwjd
eJ4W2G9Wbc66EiB/TCrjKNaibDbJwM1h9/F+ClqemoKtLHOzGUviIMQwL7PAfTImxJBpJgPaClub
TFUjWmdFcplqvRHGzFgl/4vZEp802QkZ86Ci4G227LNXleugafcD8ZQsSck3YAV8JjksRjf+8kRj
bkWHxgs12DB0bfP0ua95gYwQLMztHklfX3aWwRMXnj2ZsByP6SsNVqfGrdbe51h6uxKm2Tabbz23
r00T76r5XkWQd0VZwGTGoZUtU/s9sc1rACGmY/86pTzNldlsI68c2YRbrRLBXKinYxV5/AZk9a0H
TfSFTG0GoPMisGXO1A5sI7knRTVcd6ULGpsNLoxnfHfttnhokIXmUHKGuNHfXBln286OQrlLxok4
otBn8UjR8ahsL1wa1Hk46NTaVC7hgyD1CwYZ+7jyblPJITizjju3qCCMZFpUHc7WunVOlgIpcbAm
N4Djne6eE4wr2H3SBT/Jvo76rVurlykFKpTspjFp5pem1y+DQT8kaX3XeNqadql6MIfyYvrT3mhT
LslxvpsjMTRVeumnuH2cul+FlXvIlLPyKAxaH0ncDl5V0fc4PwFIuoQcUrbyHTD7nNuweFaDGWxK
DYh+9zhN3a0YnK1pemtNeIHViBd3tIBvGcHC6nj7IqhpFhP/UBgt3inrlAbqRRKeuAhqZ1P6vr1p
7phqrB9x1r36hfgwDOcTVwnwTPtRDtOXESHPkbh8MMn5hnBztsor8N1Ii6UZRdRBlhsBrjLiybT7
oRGDUYu/BL9vJ6y++w4+IhLIV71Ndz/U8bEmw3M9aHEMh+rY6oIOOKUri367MF1bRr434/hvihBe
p/RhEu68HJr2ScMap7n/Rse5Lov0n8+M2TVnnCD50lLmLUu8T7tTNPKTC9yhjhCpTC7kYVSDvVSW
eLN5hxo+52KM1JvocIh4/nSqwgaaRG/6ylkTQndlu+reGhCEG8VkV1T/qtw4TlL+FjmocTmwMlKH
wLWRzSi1tS62ISEqovfBxETUp1AniSQo0tMPAxO2JHVAhirrz3dQ57SlKTBoC1D8Qf9ImTGyZuk4
wd63Khrg6VEP4VrUaDlRkn8Tzrq0AriB3qW/VvIx80P4tj7ZxNhwl4aZUguUrWLbhLhEdrb2S/Uc
dqa7Ijkc8x6oLQ4N18KI38ElYkcsw/zUVDQCXJnoGBbGujTBbB3hm2K6Yu1Dh0Bqv/F/VELtw8H1
JToMUqrFA5/d0E6RjrqboZ2DNXYP0hIPhQIujs2rl9lr7VoHVMDDQIO6jNGUl40TXxrZndp8+GRT
KDMqUAjcT+vaci+W4O4My2s8MqXomuIWGskbTlHinrWL6YSZXocvrbGtjWPYn3UOkWGS9qrv80Nh
bonPBNHzcTHVNfsMld8suRYvDebo2h0e3CLZNY35aiX6bA0uMb5Un22eMFZAg5Vl+dLHmIdGr1FU
kcxMa9d5mAaCywey6UrBPhgiBJelh7U4ytYN5rAigtFK5VsXi01kDSev4Fvt41Ivs0xVGE30bvQR
kIMO+KjuOTCcEJqq3BpWdQxR0rBq4vqu421mW8aiLfSHW1sbaUQbPwdvGXy+srJQ/4YaF3Iy72QX
4uY0VcbfgkvLS711YDgrUzEdNKN+B5CwFG61KggcXgxsaG4z6Sxwb5yqafrTgXynh8hhDtpvMVEb
9BkWbpikdKrvvuRmXmKgWiGLLEEocUYrkD2zlRuvyb7QV5faCTmFtXWTNSVzH7jXzOmggcx+5wt1
iI1gQAccNyIO+B06n9RZu3RQX7MyyK9lF6TA2Ly8V15jlB0dkylZ1eyMnkew9/AktRRWErR8kQlz
OWPTvd90ciGq8T3NemNp+yW2B4uHWcX72UiXrkt5Kgp7Wzj11RLD1muLLQ3zax21x9KHeMtS+8Wo
WL/KJtPV6LHeR8rXnkuJPXQHo1TICcnOKPUTcs6ejvDCrGgbVtEzxlT8spqBJXDMVGbYiif/WvTp
vrKYecQZKwHy0F0EDXVjGEFRzS5WGdc8l5FHudofAnAOAVTNHIl10339OshqO4Xm2misWymnt6qr
vlM1nYzGqNd5358D7GFjaltrs3Xea79Y4xDlAUkm6ts43FuB+QwkN95/qN/cyF/TVu5ym1o67I0t
uXvZxo4VnuO26TYg4zTIAQyt12NcaDL+0c82/ZwgCGM52dCMQfsGV5FgHCe7AuTCS8zHUHj44jPI
ovluPjCeJ13wqLX2L0nWwcK1ePDm+zvhxtNHRdq7W3A/G1b4M/UhpgKba7PycohKmfaH2owuwmVJ
SZJUj/ndAtfhnbQYG3EP4V/Rbrl1auPgxVAXvmk+GwVJBPfEUhqifii/agafi3IajkZS4iVx8iM+
/TfL9RhZt2pbh/wntY+sNISbSjnZivryl6ab2wjHFHrtMK/xvNn7tByzfdGaGPXDrn9LBtAkn3hi
uvgU/GaydxPTuqCnuvC03iUTcXRzwHTKNwk1t5xN58eX1JOruQle5GTfer8iert3fnKPiDnE1WPV
MhBs6vdq9l/jujfYMRksYq97y9g2TBQG8B/JHIqNYEQXXBlfL4tKg5W04YKdRJ+DmLBc2PotqToE
RRXxX1b7mNXo9I2IuEkZvFRp/OcKoN6aC5vNa0Cm9jN1x7UtijdLVDfi6911QVyHYZOoUowNO6Ao
gKx2+vBYDp1FHCk5xssFU6JnnZGvak7em67ZKj0441Mq8mf+/E3iBSvdeN0nGAU42gI2T1IhD++q
8w7dzJwNen0vbX3+j6HfNIkyF+N32onDFAG3lsW3CKRA2bFvZTTywqrV3GEeBMBd4ThyIJmdfTN4
dDIJvETrflml/ZNVlWKoN33RQ5HV0GZ7mRiEV/ifGePpRRpHL2C+l7Bz/9mz+02o4QvBIh8ZBJKi
RjU7uDc6dOZID24yfOma0YnR0oKoOt14Ho4Z3KvEnahrw+BHW+mTmc3fobZOeYZ518pXVmF90KF9
+0KcLMvHPpC+hTUcia++crTqu3n8tTEIVpkL+ZLSiszY9/15pgwb8FqO1c11mgPbTq4CZLrqiRSS
Ezg3IfySZPFRDKh85KAYOZEGtZYvprBWXppsJuWec9v7UX33ZruDt5ps+1OAsAh0WG5n/RBhWmmG
+b1xu1Uz4u2aBKSKa7S4TRgWzMRJxFm7ZrXdAjcBLI/Md5G6I38pCz5EUz85Nu1GUVqHKlGMnJT1
nUiJxzW2nVWvsCpkDZA5ugEzHeD7CI9VQUubOOCTAO6LKkMXGsQjjp61BdkCrX7oqqpYtXLAo9m6
F2PyFsCj70PdYOWltWrL9h0p/D0Y4+NkFclGelwMtkfIWu1gk20uXoKal1zdwHp0MLykMxwiVLgY
3XMp5p2LNRH/6bE1BjAN8klSqAzE+Hb8cNvpuU/jR0/H6zSw9l3V/wRFf6kLktVmvMLa2ymbcsKT
lbEZUwY9Ot1LUX7o2bwp7fw1lvmMcvMVAG2NLoobmMB3LcKaVia04F2w1NGs/bWJf8rRTBlgVVcZ
6WNMMEFgjHthJdnCL5gTegIZP2oEzi08uTXXZufza4shKjuT29JtIGkzEtkaP4SEH4AaiebYlggJ
ZGGoBdBbxkEevvBo1kvLrzMkxfAyEcJhsqOsqzBLm0So5iRIrJmvMKwh+YuOIaBzbtvLrJyD4VZv
UwzoArYA/J3tszkmHsb+sDSNqNlyRhbJW6roP+K0/UDG/rAmJDWjeDFs81KE8tK75rcGTTenuVo3
Ot+2cmQGFj/aAR1cBMY9xv6hL+YXYKB//YR6CwHSRv63UcpTF3X7uzRKUM2+m/GjtMa08dH+YA5q
Fs14XOyaxJCFzDNmdYX/IOPu2Q7VeTSSmxF1r0zBN3ZifBVdsVEE2azbcP7JjGzndXRAbkoQhmsm
lyAt1kbbPkktNkE5EGTQ/JkS03kcSL2w6/yfyYUau8gdZuXgHZS7uXNfFIEh7iCXlil2Ye8csIxs
eJFXLF798pC2chNBkPHGR1sRhzWZLFEwPPdFEnjVEiWMHbd9c7viO7ZKUknS8rOyWyxCCQsO/DpH
8tbzbzkazwLnV8tn3DGWuKND7iXv4mll4RI2Uqke5tR/brvsNYl9PCZRdRMdqldKKRG11a1W0IiB
/vVs+5IR/5HBLPBYzdu5L4+gxwQKSUZu0C1OnEVk8qR7V8X9sqqybGV08T5I45E3tooOY1Myu+i6
l85x37wcJYv1u8vOCLBbyyhjjJP9Up9vvYqLz6qG5yBpWMfQGO9UujaPmFryx5YYYujNR7CJOuLp
7mLI5LBBXpH4jBdekVC8pYc6lOu4dADKYwHE7z52cf6tahAZtMSbYKURqBF4VcTKaNusWsTWMV3m
dV4dbJjNAxE/RC+lVNGCVnWd1f22Q2MpzQoaMwbNnRlnD1X3DGp6lAJQrM3DVyPGOUzOkzv6oDJI
uFmYqRXVfLwZctgwb9YSbAXbVTMC7o/jZkLFB/Cw9zAqTwPGsWQgviOdi5NnWy/GAFDU+c1vX+Pi
GfXFdId3s2hfHBxespZLZp2X0jU+ZDftYs/YqsjE9GG+CxLqLFVePHM8p4WD50n9DHMWn/Ihi3jY
xWtndbh5B7x285MUeqdUZ/EbA3TFi/LXOnKt0vZ5ZICm0+jQSRpKL/8IA2DOKs4/M+B71rD5701u
HQpOOvoAvmInf3MSKD8/4sz1TfslmYxT6rSolIRbHnkCk21th5TP5H/2Oj+NgazXPigr4QuryYjP
uiB4wZe9y7NUnfCsbdMSJHMI5Ivhj9dBBG9y8D79oUo2Q9LvPUZUTqa32k3fGftxS+T6Npfl1faz
Xxnx7c41RtKgOHVWgOyADaBNNVEuBVV8bBL6o/QA1ZJvvVw9y3HGM+zYi0lN+3Yyv9sherCZFkEM
OS0vIK+DhdLc1+ENJmJH3MWud7CRDcUxxxSxMDzWx2UOOoLycJXM+qe3jb0fTKt8MF/nuj17HlW8
k+czDEHw6wf5w1RiwzNYIjDH6VPgqqs13umhgHrUMv+K3tyZczHcKa+L0arb+B8iGsUeBhnc4hmX
FH+azopO4z1Q0+d0HxLa+Yst0mQpRbVNGJLnJsZwYkZx4oRUOZ0B/+4w0rfuf2/d8NbHoEc8u6Lz
D/TPa35dm2KOCCARGJ5YfQLLIfVlxFq1CJkHLDNUlCy2r8QTvVDQvQ628W2Ie+fWs+ZdpelrlgM3
9BNHcvqEG/zCijf33LCkhn6OLh4JaUQZ9s6OU/z5bv5VOQQoWLa5Z73OjcLcX/tTeakGGHnhTavA
xTPet+Y3zstL0lKE97oiwwcbyFKkzOXr4WEkcheVAaJWuUCilf89MuobyCSkeU9HhDv/M3SKfUnv
rkVycceAvSr+RmnjO2iTR+NOEQ/+Ss/3wbQ0ocQq6ymXaj07/nGG5BacGnNhnFHBdpYzfg1EIhhT
eurj4NPLfMiW/rFU7IRyqrJddXBEjkPqQHMf3DJCwDuS7AQOGSbIl8mKAL/c5pYhJ2MRjk5VG73k
c2M95NmdvRyN+pzM1YNIi3oTMPBjaVd7mUzvkUqb+5CTtsiYqinDotkKMTRM4QfGxHLfW1W/MCkU
XiotL2OUM0TW3UOOu49TY35t40SuTAc+NtPyn2J3gi3G34CVM3kunwka58Drh5PP2d8Qmc62GfRU
n6DLHnozLIlMYCmYoiCqBsh2OPttrfUqbJO1n5PQMYGzOJx9c2qRcnW/b0JrFVnuLnDFvjWxzaOE
nFTmnKT7gXefUBMy2qc03TZWsbKi5tON5qup1C7C0DXl8owcuInzX0MXh6oZr7wNT3Xcb8wyfQwY
M+d2dDC9aN8PePpm2iW6CfuENelhZBSxEoQMbrIqf3YG9WyjcPmJ+MqsgAGb51znaLp5LdbkTvnp
uUlC/OXZWvcgdVVo31o1k5zWC81KNEBMv+0e84xvrrcR0V1zePRLRDdH1vqpVk66mQZCbFR9HJx8
W+IE57iYjgKWZdE3FAFhv6w9PEnZElmlQamHVfOtQzs54Xo2YKO6cV5GNm4PXKG32FC3PgxupSuX
ijS1oi7/DCYPizo13oY+ITOR+MBK6scat3NPXiJHYHxVtLiLrEleDMHJSfNzxzZ3sROfe+LXmUJZ
p6nm08y4MQ0VbpqxOkc9nunRJ6BNjQ+By7uD8rkAeN12wXAu82EZ2z4vJ+ecZYlfrzZhSSNOJxZA
6+yRwKBj0eICph8rc4yZTDoaCLhKpDsr4tRzfWeft3LpxxEpNHLmTIT8ENk2batX1yPmXdg+nlP3
MvqsNQR5uoV5t/PVcOUn2U4aQHCubGI0012NypNwVppMZbCtMNcICcafSFIY4IPTwHhkIWS1tUw+
rNc0G0ohFAGasqG6cBM+OrGxFXNSAkGyACKYrVVDxQKHcaqI+AkSsgxDB+8cSZQVsmcV9FBP8dYw
/WcRtiss6eQPcOdjoPIfa9Vck1iWRB4OHzyRL1Pc7pyhOTZVsg4r8abT7jnnaKmb9rUPmVd20xSt
Iesw0LjmmyCIa4mGIxjSNcHOq/jQjgeXB7mYoDEHgWKuoMc988+RRwufEwXm1lYBcqf149vyhRDR
qyHgxqxp5/r5p100B46kLS3v1h8J9ucJ7cz+q0n6tcy8VxJvPoq7EmilyWlo7rJsNhC6QJ4c44iF
tvUDYNcv2ZL8XROMZlNNn6kV7lkP8x4F5Z8S82flYkR0ee5XnpF+q3tR0+bAE6L262USgV37AQBr
lt/HlCzASiJ5TFV/4tf6Khg1habEr+ObhHrcD5UEh131YEfuq1W6G9xEh8ipNoVlrCdvPjE4xFSW
bgJA3plIr4y9tovYTDZ5Mm/M2p8I9IwRqn2y56z1rIbXMcVM3XRbIqKvg+sey3aEAvPrBpEjOXcI
CgO1MKZx6yzA5JZ1Ma/hFR4n6e6Rpz8HnW8Y5W3vqAb9H7P04TsX6qxn76l2DSZDkqC5Tl1Dx3xW
vXeetIe6brzKsf43e8OjNqdPyPHN4Fon3Q27GHEsdJnF6rQ+BMX4buOCNUOuNVh1ZKL6JtroDOaU
rUZQ3NCEks3l1UTEnBQpR+jbl4n9bgIP4NwZ57uGlMr6Bne+D4ac+eYEGMXKNKJHbOK8/ORMKD0I
TnUeU3lGKSyXZEj+ZVFy0dRX1AIfNGy8LpfMIyQ0StZBlp4Q/RF9yMMdh/GfOTlXM6jJdrCdJ2xu
N2nm1HDFrrFYTZcOTzPmkmWXOSOwWfaY6XpfSRhUomTOfmSCuXrgzilDez7OjzsXT0XZP0Cg0mRM
9b6HliZMTy7cKMH1FQhzkWXZL9EPxN4F1W/ti+vUy6egnQ2+bSaALKlbzH5GtAaBQVn93Nlya5MU
QWTYxrfux4s0zXUiEQjaiGAEwhRsUk5wFcAbd72iqvCdZToEBJniKVN5tCR7YGmnzg4NL7r4LnSO
UMU7MtkJ2+YlYkw4ymoJEAjsF1GtKZmAKoMqrovUKm5Eux5icDM7xJLTRMSGFn4QLYljAhIe7+O9
t4gfeMX88Huq/UvT+LfZood1Wpw4drzxFGlC5XiqcOLqGdC0D2uyUU2bfI9aXckgf5rDhMo0jiEr
8WIMZPox9LOujld9mEwliHujOGixqmjgliStXms7oM0wNaBvxJLYkOnvnL4XLhRzF+KCZPYR93st
e378IvriS/kq3OkryGOmh9YlKQa6WmhoQ7FvTrc/2Uw3LJurnt1jVTJgL335Zs4Ba4359uLJ+GFl
D7iekQQrskD9FbmTm7JusbDMtFGhil202eJpYHa66rP8Xy89Sv57S8bDE2C3d17HPkFeSB1870H5
O1Xgt00Wr+QQgbX7B9MKDuT5gpMEZyaEF9cmAWtmjGA1+pRE+VJiGNlLpz9KssKZX6GiBK7nrAkv
xXxuPxczEJLEczYnjFeDWz34b00Ro7ugDmlCRTSSciAah1pK7qQ9nJvA4/wr8JUH4CGNjG99ZXi7
yDCIhcJIU0zQ23rvEh94HKr+n+PDW3LMkOg43LF/PT4nwNFBG386dBwrggCmY5kl4cJADibBFXKX
IygT4Xo0yJjOYkqHKSd68a4/VknUrbTtzYuxtsXDJNV3ZMj3JPe7lTsH3znEIL7yB6/Ra1vipEFK
DwQPtk/CYFijVLNFMSazvmCtjjA++8Te+mRtWbFbr5VPMFkaBkdEoHVTGu8EQO1dAobLYt7oHJNd
3/uLOe72Q0Puoot9e5qoAURo7VsRH+xRrbqJgNHYcdfEVyFGSeCA9rMdS5yxQvEvNdkpNH+R0U3L
bowPpkOtblj1tundPxO8voIhj5FrW7ZX8hl2uQENF5ePninOWc49K0lq8rprQXRIF5fkTaVgnsq7
lWQ+teQy3YO5q5ZBSaFb4jzrfYN+HteEjFj+ykzDE8/qPmmznDE30pZjCC4TFEJvMj4NzJZL35ri
hYiahJVJ8ZGtVjxWOSXbmJ4cnRYwhPHaLhHYu9onPtd7zadiW8mAPWnNXzeJzZi0j2XeP5utfcDz
9Eqw2Vdq0sVloFtZ5nKOEEMPPcUbW/kPYcc6wKqu4b/tCwsnl6p0umXlTy812EIT3uGv/hLaI0VC
dHdQE3mh2nw/9Hqnse/DhjAhi5qP2M+fFHEhubKPHsayhTb0ShjTkbyFJ91pb5lkzqOMFTsr532S
Wc9AT/doKfkdVOIzjqiRxwKst2m5yQpraw/jWkeYcsAQz5a2aVuTL81SKXTC/jrkJskWytmlVXZt
TSb1ZmV9jmn1GBDti7baLGnHdmlto/8yAE6C5K2u1Q2CZN+MpEgimhaz5lYSNoEJ5XgrrfTZd8x1
13gtmnX7IFr3FtiYoX1MlVbd50yz4heWnD5QriL51v5biWy8AlEEnRyfzcRchgiTgQ3qxx76YztR
SpuDWkZ3wMov23PeVW9uT6NbMN22OMRz+WeNATi/E1x84W9ar/qelU2/BE/ay43TzHtgQozs0yYu
vcNgV6vYCpb0putAT+XSmzO6IWv6MhvucDCAdXr3/7AH9H5g6s9ExzmjRn0mnzamx8XiPPaCSiP4
LUX/U4zeewsMtmzcZkOW7D9HFofGz9ZWpNk1Oo2/Oh6wy2PIZm55gvY6KukcjSz+g1k66SK9yoYY
QN26C6yYO+w7JWiq4aJBzIepy1dRYeIVDZdILyt6s1eWfTxMMWtXhlR+R1X/MUTxumgg0ON8zaRu
R7Jv3ZGzrAqyJOQ9otrFb5nsAZk5+efdpIPbdM/LAuiEv6ZzVzMkfj2On1HIpK+dnWs48apQ1//Q
3pO3jFM2T5KNLnwI6qlYiEZdxb0pFsGdmSnVCvr/LSuzi4k3YhG1tIuRVVMK+NE/SZQg7KL1CQi6
b2b1GFId2/6dqWWBgWv84k5btLY+5eiQBSeSBRniogHFOl1CNVGui0FgutDEQ2NXD7pt0E/nJGZR
Q+TLhZF41wjCdeHNFdcZT7+Y3R00/eOQ5u/5fafsjE9+2XjuRk/hIcmMdMX/QIXt9Fd8J+rD4o5b
uCSGJV3BwlWZcZ6PFpd/+dCVYjdxnmvS7aKwPrhhtx5Euu5raz+H0Wa2UaXH0vvqwuiYzV2/cdPh
6AiQG/bUrWn+X8eaCLqMsAc1QUnEYX40q/ArrQKWKkCvRb1zHduRa40tHnlsvHRj91FE1qZOyKgs
JDCRCaKBtfeLqrHdiDDme9E7r3GSjZnVn2LIVoNNuj2jLPx2PkTpna71+nUz6fcp6cjp9sznsqWe
7ux/aWH/kdHyxBgcJNY3K5QM3P2ZZHZKosgu9yyijodnK00PVui+6aTGkJBznJP9cQjmEaTDj9Um
TWFtGadaSzcjoSoMCMmwz7PUz2FoAMdYHu5cJmcLVLd9EUfPyg/2li1vU85bqMrsqtroaezGPZOU
dilz8RxJ8vrzjAqVkUMaPVk9ZtMknpnujT/EUQm6xqJaMteGH4j1Jmusz7txugu8+3R3WDuh/qkr
MDHOxEXVBG8NeSKj0d0DkoedwslBwiUDLKpg5BYYlNK4zEH90SjYq9AwPvOcRqG9D/+VedU62Omw
RSnxzL+azTSrcuJXkVLNYfv6rh3njUx24oKb0F16fv3OZBr91w3AxPLsFXHC44AZn1SFI9CLkUJk
lT9loCSMqMBwacdZWjavk5IJm/QTPKep7lcmkYqbgGfdG/jgWAOZ9ca7iTnFyufeXjZdbB+mNnmG
t3iNneaEJEJ/7U1XFJ0HCoEIV2z10HRoBlHifmUpyY51T+p3aJyaJvhxEPdYzEWGiYEZUUXo/sD9
I29eTTYjiwHjnsu19JyvNKrQzBK872KCR55jAmiCAJwXpTUxiadrgrMtpSJvzHsL+pawEs9459Rf
BUXzkzeTtzY0KnTKJIHQkhveL71oTZotKNh7qGT8S6AvCJAAfajFcGpHx//pXe8j9pj3eyPGmLoW
ROuZlJozVWr1XhjRA/UiM/7BecwUBfIQpk95QygGqMm7b43TRkbT7h45k4bDx+QBajJ9YNEHSb19
tSGs+XXoqpeico8DmfmWMX41xgyDQe0GMPjTunwaLZxTnuf4x5pb2yffvQO7Q7pmS1AQzZSyurPb
IPfHcXZQZk7R1MaHur/TT3gMuKBp2g2ErfQ6TdlPjdv7/1/+8n/trLnv6/n5uiVF1PzPf5n/7Vd+
4A4gpzuPd8P9h8F/8b+cnceSo1qURb+ICLyZyiCkVHpTmTkhyuK95+t7kT2pRwvRUZMaZESBuOZc
c85eu2JRd8e3689f8P2RJ9OZv57vSgnV13kYoioYzr1HhaBlPkZDv/+3x88skQY9YAeg+KHTNANF
JxJZ4wKPdGl3/fFL1jgzSyQK+UOLsvDAGbBvg/DWHkym6krTLzXNzBKp9rNRBR7mO64u3etqfZuh
gwvN4PBvv31mdwaiIyarW/uO1G77+HfMonT9wQu/W7L+26W50ZtBYTU+17XhbV5Kx1xoHdnMV5wL
TR5zwTDoy4zyrxGTYpNRkfv0HY3EWR+TJZW+g9TfwBrZwHII/BXbI2lq50svmpmXUmvWVIaLX6HZ
kdMfw/4EqY39SwcEPnCN216ufxKQv3PnxXI6pjd+tuaLtORFLc1c0NKK68WKslqc9TAd38U7MDTT
Fc0T+naqzPaEr63wENYr37owjr9+xl9tGtah2CjTutq2EDK69q0ARHF9NCy500mzGZ4acOr6tEDV
vZfs4Cba68fqXd+odnnwduO/eV9Js3muGWYtDZ3KRAQtUCUfydos+WrxS6NgNsVR94UN/DnPqcnF
wuTZeg5Yw10LuncDOHjTv2nb/LDm173gOPk1Fv/qCC7Tu1IKGo8TTMRC71PIU7P1mW6KnwXurq73
ydIMnU19iijaSALp73BmkrNP1C5ps+YROD3jQnuJs9lvCbU+NMwTp7XZzh6SQ2UXR90RdmtmbgtN
JE5x4a8mKjtSYkpRYY8zfIIQAGOT7+IOOmZoHup0zd78a3he+o7Z7M+0Xseyi6pKxaSS06oU6A34
DA21/H1QBYzHWHqRG2HD4IQG9whtB/45o4Igmu73yFodrvfV0ufOIoHUio3ADU/oaKL0g/TRKSoA
Lodh8MBKyVWD1o0ri9nCqBCnv//VsJ1C6Q6VkqHjerWTsE1VKV6w0mZ//UOWHj+LA5inFWKMKt0R
leEg4n4pVAGSP3VlTC+EMHEWAVxuLMMKR3SU2NXWB/bcFf/45FkEoIpWlRPUzU4wKmfum55gYfxj
k8+W+MI1dA7ITETFvxGF4BBQCjAIwkroXWqS2TQ38QMswUd7TgflfXKqS1Y2bV9h9f9ODtGaTfKi
TCw2J5h0WsJnWsanrPhjFN+aiIprN3vshbfIS2EiAdOE/MeFWRuvDKLFN89m/2DkqgxT1nMwYzqW
v6I9MRlWwFbfCIfyQPpIebg+XBeWYNGaBQAx1EsBYXzomJ/Q8P0XeVttsQXZYXpEplPaettyC8Zh
ZbO3EG9EazbPVbKxYzHG/pe36vSu0cl/lNZOfdZO9cE6kmxvpX8a0aI1m+kIW5VQlsLIEdP6bBVY
eHARcr3ZLocr8MX/DSK1bLkybOjI6YvuXh9SJyQxDfTRUY3iQTGktRF4eWyL1my66z1Oi10MqAo+
onnglnZDrgD34QRe4Cl8U20Z+PPKLF3YA4jWLAK0Erfalml6FHH63Ae45ntfmcdGmVCKbf1nyFEh
sybtuf2hljpB+SVln5FXOq4Rv7dp/ziMVOoL1trvubzGitYsbAxBGuXImKFzBsTPINR/B7KP7sY/
RsC1ADDEiJJM5bZr3Js2+celHdDuf/s2MbVMMCqF/DnqoaLKbmMyhkZRUz4nsbmroIxz/7CB4nOf
UF9wfUB9mTxfiDXmLNZkgim20SBgCNz1h6gabt2yIlsFz65Cr9rlJoJa8YfXRi+dmf2JNLMH4Tje
pAqmWJL5SVbz4Jn+jeZ6H1w23wuyuqUowKC+xTvJEikfhXldCwN39Mod5IJ3eAkOJQk6IKTeBnxL
+bl58AGyNl6P6BY9k0BVSVD9afKe+gJE9FawAxlwyIvo7vpHL0UDcxbmSjgdY66qPmFOspWddwrz
PbYMXND0W2Wb7Twbt4w+ta+/7vLSLJqzUDd2CsJzGZJMDG8kodJplLk609di9jRNLvXgLLSVmWdW
jNb4K7Sx5nPtYUOcO6Ct+gzstX3h0kfMghrlJ0aW5wNsHFjqdYEUO8b5aOXQufTwWVhTWyvI2xp7
0giXx7p740a1AlN4vfkXTpqiOQtmVhkKI+o2jI4M63s0evvA7X8qo/SOvo6yHHy2zoRTymVFDeZX
EH6vw3TtCmOaRpc6Zxbb0iag8ym4dbwssDaZp/0YLYoMDDhMVPFI27gm39insgSQNez+9YtnEUxS
cG4z1DB2BEc9YS9yT/bwJG+i3fo5YanLZtFq7KXS6DVSFDrZmAZxj6lUdhWlK59w+RqCjvlvMGyA
wYO+y1Bd6eZDVmYfafMt97SH3qs/SvMdxdDKirqw0hmzUGB0om/KJthRxEU76jbPuuGu2S9f7ntj
Nu+Bz+N3jx2sIxj6CeNcO4euG0nScWVcT+P3wtgyZhOf/LwyiF3ET3/17sZdtal+W3fVh/A62Bjr
OlL9jwuiMZv71NQAsspoo7jTf1UKXKUifaqKR0zIDmj6bxQVRzhqaAC7OyvfNo3US982iwhIyyTF
KPg25R799pZq8D33rzaKjRtzf/0dCyPYmIWFSKTsF0AqF1DePWeEQSQWMA+vP3xh3huzeV93RpNB
wafJ8uZk1PsEnVUC0azXoCPdNWS4RErNr79raa7MZntDCsMtE8yJ3Rz+ufsgmg8al2il8K2Cvimv
xOiliTKb8O4Un6AxuocUV7dN3xPOLH2tuRb6Qp9N9wzEhoIPOgtymN4JBuxInet7Q1k5qi2da/TZ
LIeEF0tjYXLZ+9rszVN1QOAHHh7Q6dbcUNwKiupwvTOW9hb6bNZTp4SZbxezm70ftqC6bYqYKKvP
9+1e26af4+/g2Xi5/q6lVpsFgJFZonuUX4JWSB0KlKhtcu+Aea7N++knX5iE+vTev64s+hSX8rxX
AnYWcnRK7n7Yxda35V/Je781TsUv65TY1cqMX5gw+mzC+6FVc5Sl2cSTZitOcKj30ynj327+RH02
2SUNVi964MDJigLPyTh/6nWJ2rd44tM2t2MzrA21pU6ZzfyitSSY+XxIucvlzfBHs6uDuYugN51w
on4uN/LO3xsrXTT19KUemk39QWjNVuwQrYvRqRLfpeJHooBCbFYiy+K8mU36MoFi3Q8JCPE3IKEA
CDijC9t6U5vbcc8d+c5dWYaX3qTNIoAHglkWA8wbKBn+09wVW7jAW7imw4ZqvR3VDmsvmvrhQpNp
s1AAzLshMUPeR7kfbXlfHNwXfTN+fQ442pV+WRjN2iwIBKwtbgnO3SkQ4SCwFigxiH56WvGzrXNS
5ECCnRo/oOtxYGGearM4kHRqDKqOOKBmwqfuW5BHix+GBEw3k8uCnXpsX3/RwtjWZgFhrHpV8ocA
IBy4Zb17UVCcGeXr9Ycr06C61DOzEAB9kdy0R6MlYwZgwPd/aH7/w02H3DYLTd62Y/K9DvIO6SjV
jFlCxYJShRpa6X5HMToaZj3EOqzV0f7UWBZisbKP1DDaGyryszju3lXw0wihxH0bS98n07hHvLym
YhNMAJUOPAJi8gnBtWtXV7aliy5tFnmS0OiRurJ5ak7NXrGjGwp5n+qbmqWnfgsdwBwUSK0N7oV4
oM2CTxgqlpDChHLS9+gtP6p7kOZb67t2Kx2anU5OCAjyfu1tS6NhFnyafMSyFHjewQ1+cWaHD1iG
q4e2pWk6izzw3WPY62ygqj2VIPvY9m6Ba5zYADpQzFYmzsIXqLOgI3ulV9UVfVOgFijityZXYPuv
5YEWOkOdRZoiCczO1RSyTSMF0mYq3SiGyuESQ0sqgq9PmqXLM3UWaWpYGQWeM8LB/ISVA5WOo4Y9
CVikeEf5GRJ07aDb+QGnR2NtVVjoG3Ueb3TKQKs6oYAHrPcJduUpu0X9uQVP1N3/8+KmzqKNO5oe
kqiUwjLlVzsJY3wCtX/MgpfrbTf1w4V4o87ijR9X7VhTBHKoOv2gUQsbhgj2ZTsO2x1WKdDxVhps
aZjNQoDvk9Ly5GmYUftmqE4+CXXd4/WvkBbCpjr10l+7tM5yfW4KZc9xb0tmfO+gQn7LbMpjV6LK
UjvN5nngcfrzdJUjEtiICVf/Wmjt3ZdxzTDg89QbmOvogvmx8kFLw2s29T2hKSyxq92DelD/TLdz
gFH+FO/ZMdsJx1JZ6ZSFJVqZzX3T7bNBFhjEYYIxsqlRcIDOtUbimFPa5qfUyWS5Y8iUb17/rmlY
XRhuyiwcmK0XiVXPTaum6ScJs9QRQ/Xrj/6qzrj07FkUiEqlRljLEbC2ATceIO5BZtxPezWK1pP3
8YR7tXWYyhrgQ65Mn6WTjjILA7VvNaXXcahK38mduwe8pUkRGK9que+3EteoAi4RK423dImnzIJB
3ki4tnO+OVjWbc6pCuokNtvnfo/ayF7bti1UU4jKLCTkJf2PA6ZwQBL1KWggdk0cbkTfo2xXA+Pq
q4+qG/8CsrJronSrG+mxGOLv13txaYDMwkSUgVtFO4dqD0ZITM2s/PxvD55FCHEUkkS0eHDj9zuv
f3Zx0rr+5KVJNAsNUmVFqRrETKJj4EiOfhxsaY+EwLn++KUWmUUCAB9V1mrs1X2NCFOBhV7dXyzs
meXZ9Me0OMo7r6UU85HyyHanbptb5Cx37nF4oBSJolMu0AdHv2s/rn/L0tiSZ/PfwFPBc/HoZEcj
2SgjDlCu6lO7122wd94m+vaP75nFglAeUlee/IPjIz3+6dskHcCz2v+bUUVNeP09C30jz2a/UOJp
iC7Gc/Q+2g9UcGbG7+tPXjoLyrO5HulWHY34qTvwyZ/Et2lNY7LfRg/KHsff1cPz0t5pXh2Z64Gu
qJQBOTHABJbO4FHYxtSpo8fGr+WtPnSOcpQ/8Sc6Xv+ypTabzfA6TiEk1mnooCnZdTChc/H93548
m+JxH8ObgHzkiBLGBvKfOlrZIi8FXnk2xTXNxH6kz8j/72BY7+Dl3Xhn0UaQcBDs6z9+8R2zee5y
pEyllOoSkI87cR/v3GN9QiBre3b2b6FkXjYpQaaIs4L5LsnYvqUWenFvZQ++0KvzkknZR5EAdsZ3
RCzmNxyIbn0EzivTTP4ajRfWdmk2nweUqpOdjoCLoPI4WUFSAYpWnmMjuvX2FosEJ9MxX1TUWx0n
vmCMD0Xhkhxvun0FNx4vnTuYgCnKJHxDu4LsboBEmOKxLLIjuTmQ/925UQlDp9wFgX9QRLc/D4lK
7Wcafm8gohkdcIWYSnxxDB6w8k43ZRP/bC0XeThwdWQDIFQb81bqqA4K1GHvjeVdqJSHzhh2RTkY
APX6cqMI0Oa6qsKXu/g2Vs13AydvWepvmhRQbwCXEAn6uA2j6CAIxlkz26coCiCTxjeimj6iM7UF
b1K5TSw2ijeksnoXwCtNBQKZZLxLCn6+VkilvN+1+PNF/aMpIF8vvPoxT5qPvlAQY3ouBp0G7TKU
qElqWcVVJnqIMirX21DBmLLu9Q32fWCD4kTYwrDGZ90A6Yws8Lk0mwcVwpksKi9Cn99Grkk6Udn7
eYMpiWh9qlbDjUuGSe8Q//wS2sBr8WRvS2bcDsXshdp8W5xAjupwRjCMN1vJD6ZihNS+LP4MWpzv
ZEuDP+qN6U6TIzRQ6s82qfBarAW7Kv1gN6gj+B9V2gwFOBJQm/dkT/Gw7yF318o9HOMbCEk3XRy+
FYVx3+m90+Laq0TpPk9KkMTBTVxbH5refgi1+00amu9VK2DjEFJNFEeUHIwQ1SqrfUyr8bOMjNvA
KxylbG+4LjlXY/LqggysyZNuDLOK9qVJ+rRJsnetNu4aFfgwfqywWdMHrENhTkW/jbz4045gNWAo
y2p8gp70GemTCYvm/vRKwLu1VG7gsE7OBh6iVd97j8IwghSJojRL+nw39s2+GrvJO7H5ICyFOz8T
bTUZX604+BVqE3gANU4QPsawtTsheUoK87UTiiO6GBebyRpCaVFgmGagQhobcwNCASpiICCvgPyy
DXEKPgu+cJ8ISDw6LOVPaV68Y4B4m47dPoSKMQI881TBlrXkSZK891DpI1wX+XczeMhotB7+ENcW
E9o4+8iK2vH97GTElbGDWNHwWa3lyFG2ti1eOFl+rWx/nf08XUYH0WWQDXvpXnH7xyTUzlk2HlYC
87SYX4o9s5V4lMPCL80k5LJUBwu40e7dA3fAtrBNHemx1tjt5Qc12axF6WkvdOl9U4j963vSZPSQ
o3AFCK5za5Qvk860LsnNtjamMxhAn69/mDKtuJdeNF+JLXMwB50y9w4GHeo4y8LisbgLB9izcnKv
44u9B8T65Kr+C4LKeNe18i6tsnPAQrsLiuqhkEKD6ela6LF87xHPT3eiN4RnSgk+VNcHPu+PRDQP
THVbp0eLyt0NYLiWfwaqXWrdCbHtPTVKCp2ecqKsSwWk7rDfrn/jxbZUrXkZGrTcNkndNnDKIr0x
/W4b+qjDIW/XyjnPfwNluf6ei8sf75n1mVgEcqljy+OIzVOZfcv6X//23FkXSY3Ym13ALlBu5W3R
nuGW7K8/+fLGj5882y1ZKRbJANMDx+utYzsdh/CqS1A/Q9ZRxk/i2rEVdFse8q3R4Nmu4yngxvht
Dj5y91EpybSlZ3Rm+UpfLc2z2Q9CPKa2RqkHzqAl2yh9NmFh+ca7V65M5KU4Md/EhcDiAp8ye0P2
927b2lWO0lkw/2UIUCk92795RjckQcZQ8/vi2PpAJ3yjXktvL5wx5yXvgunGlqq6gdMa9S0UbDv1
FdzlDfWXxxzeerH1aXk5XL/u6frwWOiMeQm86aOa9WRGhysD9nB75c7NLUwOXZxL+/jh+ksuzk4N
dtV/Ix3wUbevEJQ5gT78NNGd4I/4YpXsAmDS7UYUowo3n9fftfRB09//iqoxCDozsajmbGtrJ6Qw
yjuowfq92gT/Nn7nxe1sOFAtq9wwZCY4GVJeGLVtvOSjqL5d/4SlGy5xFmXSKJWE1Ef4UO29J/xq
3/tzdKp/wL+2g4f21Oy4jT7GrEbKyllt6bw+L3nXECj3mJ5TH/Ja79wD++Xb8ibfh0+gIlYVKUvD
YDbxjU5Ge1xxivZr8+hXcGAr+Vs5ZidomztLzn/rVvd8vQkXYoA4iwHRKFExlKuhk2r1jZD7YJ68
e+LeSlBdevwsBshQ/krEW3RQ/lPsQDx96+LH67/8cg6NeD2Fhr8GsOHV+dAjhcXqmNoTLOgeCowg
lUh/cPFp8ELz0dAAlGcdqdXfvtburd47DKO1w6z5lyX7K2fhi/OInzF14l8/Iyg41rSaS64FAywL
VGoWbWTVcYHUX//QpaV0FhQaX8xBhrLkBdIL2PghFlfm5+KKNwsBXlSmbqYEFAqkfmgblvdcxBJG
rmJg2n7rl9t6xEJPN6s99tMHVQw/WZHOqoQjVCWERxUNXt4V/rYzxJXhOH3T/9mB0Ziz4ej6YSG5
EnnwuJzYD3J91jhvbdLQ/Bh7610b/ZfrjXpxYPKi2cCsRKnPjXHAsij1tj3A1sJ/jaMf//Twefm0
kgheZpSsfCxD21Y7RtIbaeq1Xvu6d77QSPNCZY49qtqQB0VKlhY7bQDZ03otfj0Yz24KJdzprXIa
x+CuDYeKHlJu4sJ4ztoR96TyAHzlqCqetc3LYpgsf/nfqo6F2GgnBo7KQ8RBD/ZvrAKt9U0JFqn7
C9c8bTPkDSBXtLahZH6PO9naeJRgU54d26aqfIqWO6BlL5wAzEUVKm/koB7TNI+3eWDZrWZ8r7Pi
Ie8wFQpDUBs+ILWmSX+R4H/WddDumfrOfcy9kPkqBkUG3mNN+KMWzMfOBH1taZDZoVSWG1FMn0Y5
cWIXR7JsOMAyOWcW7KHBxA5ZkT6aWAUpineh31a/6wSRqidmPxtcZ111vK0SDC4lFWZP2oyoaXyu
B/Do2MhmoG4FsX4L/PCb6XU/mQyI+vP+XcAwdSeZRr+FLPLUUx8MxgyrYWgRE1oTdooBFr0MIP1n
hgo7xjUBVlqvnmd+FrWL4Q6gy2ZEwVBiAaV/C0Lj3qsgwNRxu5dr8YcUuMesFWU8w+EstMaTqcZ7
w4N4anjjrxTqYSPWO88X7TDudayTh+fKUl6CIHnNWt5KEiTfaqFgGwYUjsi6S+Uks61CwfhF98/g
xm6EpP4eV+EprUqMrsIGxw/w0WiVqu31QX8586Ny4fPfQNj3tUttI8n51pYp10ImZCt3pSMdfEe+
MT7CbbQyAxYCojnN6b8i7jD0YlsqnAdTCUmQzDXCigTg4qaSL5htJ1RVhFIT5QKo1nQDUCnIP33g
mJF1j4tg1/xKcNZdaayFQDcvP09VV9X9EHpyL22qt/ZY3hcH+NBP7WncciV0Ej6FQ0JltrJ2mPi6
GbwUNeT/tlrsaukwdFwziyfF55bMye7USfJ04+/8H3q8tdKD9QejDpKBa7UgF/cxtOcsmquA/tws
9LFx7Azv6IWYmQIIngwfwztX95SJ7P0cJf7KQrkQ081ZTC+zVNUlnu1Umf6U5NAzM+NFGkx7pc+m
lrrQgvPy89RSBr03plKkN/MApMuxtspBePxKoaxKKi5n7lVoiv/tJz2NpFaJOGioh+IutZNDY/cU
idar+bOljdO8BN3Dxw+DANICOOdgWwNm40XeNwdvj2ei7f0a/3DfWa5uZi8nbvigWVxQEktOxgIx
eqnuKRS23aN3rtECHbodw+2RMf5xvYMW4sK8It1NYQgqGhulpOruiir4ZlTWytBaCm7GLDTgvk7I
yagIb+1W3uQfyg1GSB7lWtoJS0sCnPCwlm9eiELzEvS0xWpMLjV2ZVKgHAPQyxtV81kAUX9uDMG/
dY2ynHhnQP27eHe97b7SaBcG91yPlNXQjUIR6WWaALfKwvoMQDdE6U1iEpvJjdorL1nmPdDB8LZY
4+S2wF+uxxche5aL+tC6kgN1ZidmYOPc7GkYw7fBU397KSVIKnAF7Jba32qH6UFsVStXdgtj2ZzX
cEttWHT1JKeY0EZ2Um7jHcV6u35AnQrEeNf/jvdUN6y00uURZs7LuCVVrCFeUq0hhB5GPpqyD0rx
9XoPXI5epj6bJi57FZYEBGFRLwNUPjXmbzn5vP7sy8dWumgW/AU31eN0ZA7iB3lMyGi2m/RN2oab
KdzLTytvufwJljGL93Gd16KWjMIhejPex7NNymVnbY1baVuduYinMvjfOsIyZqFeTHtfHkWuFkJR
+5DK5Kwna7fnS201lx0UlagaY8hXtO/6qT+OjvIk3HaMJVK/N2tLo7LQVvOBa4xdTKKrYCiBbtzF
rfkSVdrJlfryEStTsmw4+T66Bux6pII2KFOkIpMhs2wFZwPym9d1zuAaEWXrZItikjEl4gi1z/Ga
U+AkCVSaS4a0KTqxP5W6N+z8SANLCjrJVKJTJzQPQaf9UPQyAeBRvUt1dqv3wb2eCUc4XGubwqnr
L4SV+YxRI9XsSFP6Dnj07Df28dzIiGXIqagErgYrajsU7XZIkImBfVMxx9bL4bgyHpdePptSpJpK
PY+tSaog2dIu5Ms36q7ZqdSL4pF+/S1f5duXPnHq4b+2o1oRJl0qUl6LnuCjyqKPrOfIU+VYGNbv
IMuflUzZcZl3RPb3XAZ4vUuVDX/vNVLA7mWh+O5p6QvO6CZ2HtLjoObk3KKBY5lp2hrOlvh34OUp
Vt3vsbQO1FiKOxdF4qaqFBMSKaTFJNWRRtc/tUZ8afz4Rei030kAqANjQji4VR9ONH2uq0dWjr5L
xE9Fhs9kUQsKfx9xrqR+z4UeL+Tg7KvJjwnK1bjqTS35ZyFxXzsRellefSiqaOBuJ5wls70F/u6s
NOHlQSLPbjjgpfYir2RjpQMazH6XvWtzcr7+8Msx25qXpHixoDdpzghUC0jdQmVL0ppIfWEOz0tS
vIZkaKWxkZrAtUoM3BIYle+vLDZLT58+6K9xBZcSOjopT8cab7KJLir+6MnUXG+VpfgjK/99emyq
Q2xYXP4rSXgXRdZhNMcX3eynbNcuGQbA48O3sQal16to+/xAho2Xlzu9iB/NXrzXTO/7mOQfYRzf
dpFxk/blQZQDGybLs9DH50guHVVzcfDGwAvCPSlazOxvUskk9QvPEyB9vRV1iQTisMsULGVlWTx4
A4Z1179wofnm2qFSzrnSiBCLNpVJXQGIXKjgsZStBZdp6bw07WcNWGDsNsYTpCiCJHdM9qEdHMSj
d5xWinXNyOJqNL3+r1GgCVQGqZrmO1y+iMN2elN2UO6w9E2/s8FxmpU5uLTD1WeLd57pHG/yCvbG
a2tTrOH4Wywh964DeWPY4ZC9XmI1rdKXmm62eg/UStS4FwZOGBe4kmo6GU6SaWE9utsig5GZCuZz
HeOKVbV5Q4gq1j5yYVDMBUVKnrWIRmpW3SZtKSPAWDhVT7oOljAIHmqOwXmsUOxlFA5m2sW+05M3
Q2jRlPiQ2D1sdyTt6fr4XDoXzTVHWpP1iu+zh5l4A+OuvPftZIvL5Nb7qKeK3JWBOi12Fxp7rjrK
GsGlwobXWDm2k98ik42rTNGB9bbyHQu9ORca6UmpeH3OC6jLP6fieFMAohGt8UH3zW2q5C+BUZx7
yufxB1sRUS8N1rnmKLEGAGH4HKKnS8/idjxLm2wbHITPEVRD9P+Yfwv3NNosCHeDl3V5xRYidNVt
kms3QLi3egRQ39wMqfxrpQ2XXjMLJrEiqNTaMC5bQYBlnMjHIZFuAtX8aFIh2QZ5qbOCG3as6u9j
U0r7jpRNCFSeG1GDYqgCr+EcS1e3e6graSWBe/kgas6VnkKoNLqI2amj58Euz/Ae6QpyxI/gbynX
qWxTDzbmWjpn6WWzhm7wUFFM2WJmZlwM9Ylhu1VyHn3txi+M22IgKhgFNZhyvjIvvoQplybGLLJK
GF9HLEWB04tsklTBjUgCGBgSFuWbFQbitvez56GvHpIIm2DFf2wgt8qVUG8wmftRF/qTHqUf4ljf
DJl1bKTyWbOodHITMCZ93+8qJb0NEvXOxBUiSwLs4se8hLkae9tGrhDJGCLb87o5yHH7ktaIQTMS
shvP0F7LSr9NDOsgyBqOaXggbiA82tAilK3S47+mWpgYqOkrTq67wChxWTGNh5WhOA25S80yWwfU
SjeaNien2tvtWdc39bO3bzfKQTt522FaBtak9tOF1qUXzVaBVqxBcBM7nFhQD5QhVBsrGR9NvWgg
CxP261R1mqRcC/0LYWou60qDXDVKhZuC2m33fcFRQM4xZTD6zQBrqsLY063GQyjiEkXcut6YC7F3
LvYyKmzColrnaJA+6vpr4/7x1O+aFa08fpobF1pwLvOyTEFPqnqAHhfVH7Eh7YWkfL/+y5cePTs6
JZ4uCGZjwDGTcgLdhwKV+PqTF0LdXMCVcEPQmjg/OapefHo5aY2xe81M6c7r0lfMS/4JiapSDEKj
/bVxGsJOyPAHJMMn/5HDCKWAsJMzf+UrvkqEL7W98t/HZ53qytFUW41TCTQsUbPF/URGM/ZDvql2
+ZvxZ/zD1knfJA9cGB78w/XmWxpSs6g1SkYvB9m0a8A8yNVMLgLHbdSY5zZ//bc3zAKALMi6isEL
G1siTW+1vxtg1b6Z7jJBe7z+isu13XTObO5jwWF2Sot6TKA0Uep9CKtuyXG1tJ7kIbHD1MduUPoh
Vvr3AOxXqazdEUtfQqQLHTeXeGF0ht17QBwYdffZrds7YVCskxRmbHM1+SYFA7CpdVPESAXb0cyS
3rGCHLhRLPM7TcsPOFs81NwBbsIqndxjhifFMjZyApldLMbEMfQEH4RBC/H4Ap4VdybIsDE7FEEH
DDxrH3tOt3Xrp1uMp7fViOVqELQ3sZXvI7Kh3HU9+4a1BbMP6FTNSGTeYbGINVFwYxjFS6aPuAXF
3hn3mVJ7Mnsqg8Hm4agXFfm2NpWHBivBJAFco4dYxWD84frye5pr06L0YzCSU+IjBB6leuNmGhxi
PdhpiKJ7WDSap52QiTuuAFgTm2sMfUNtp+j1k+wrB33wfmHN8KMa/X1lxdWmjGivpm3BoCErpzT5
bOSt01CquekKTBnLXL+VXO/Rj5s7qzO+4Sv4UrhAh7zhKFaCCTKq3sdNceMV1qEHlI/r+59m9A+a
IN4XQfMtlGgzrhU3EdYzHaOkzM1jIjavOETh9BT/Jld8wEPhpMnvGHLaCcaJ6MGOfUq9dWZQGGZx
ppSLs9EiFbJStLBTZXJDfbaCCS8u4FmsOBi92WP1U4co3NYHBYFXLhcA3vscBxt1jwvgi2pJdmaF
d3ImvoaR8nx9GiwE2bmwDOx9m5pexuU1uepR/wi0lcVu4ZjzVeD6V+wrWqxxxabFKsIb3tsg3CmB
/0B6fiUGLeUSlVkQirBRYQuSU5KSJ+9mDvEdO+mjVoZHE+t53Ju2WiEeNOm72fp2a1n7tnsV0AQI
bXHAfHVX6mQxxGAlbfu1dFya0rOIpUtp3hkYNDl9oh0G03h1ofTjZ2baZhr6R+QDeyPBfgRz1UQO
QSJhIV2NIlaOFAzEmvImVBQlIDh5Hg0sblTttYnCj85NqEDB/wae0kcXDfs8C28EAPsNOuBKprp7
pL52g331Phm1Mzm172Xps1XFIBXHLDAp+Gm4eGcO6rApMTmwR8xxQo1hnFkJJmfBPfyHJzlXX8Wh
WhlSC8vDF0bhr57v9UHV8aSjZ8r+VfPOnXoOANnKWCP905idS+Q06sqH3m0p6mtdW6iEX7IlriRz
Fn77XAsnha2Iy8fEpddxWSMMyPUvS01OqCdWVu2lCTdtRf9qnVQYB0lN+2k/5oGqEPdetSbJWZpy
03bnr0dbnTQKrkH5BnZDG7dBnRzIGyH7c73Vlw68c1kthlnUmFvU/KiHEmBUtsFB7IT/3q3xOP6p
ju0hf12j4nyJuC5Np+kT//oU0WQZdhEyOH5RUExZ+JNLH7azQ5zd4q2xryp3B0LjiBoPueLob6pc
fMorSmDUxP/VleWNZXDSaYIh2neKKZx0jcNzDMEXw+SHvpdXxsvl3jT12Ras63OhaOqMGnNf3iBy
KiN1ZZws7E9MfRbgfKXJG2zEfaAhyW8tkL9LfQLwky+bqCGmnjw2DRuXwHhrBGSh3WitZbYWXm3J
s1db7CqFSqLKAOyIgIutf5b78K2KvFdsNN9G5t5GSEzXLl1p02Ppi1f70/VBdrk9ra/x8He/S77a
eR12t5bIeTj87OWVmPF153phRMmz7V6iK1UgmH3kVBQc7fFCOQWmST1jy6oX3adV963wcJtvFJ+j
sXCDu8hPv/EK7COrjIt1od/GrvwEv/AzToqbXlSfNLeSNrqe3upSVu9bQbmT0aXZaqPflyrXy4YZ
BJumGl+5t8ZWsH8M3OSXq3BjEbRsT8DV4VxAnaFG4SMT1861NsVDyjjH/v9w9l3NleJc179IVSQh
uCWcfJzdbvtG1e4AQgSRw6//Fv3d+GWMeapvpmpcM3BQ2NraewXTd3XkgG1iTsCNxdGOW/Abj5P4
re5rZIQjOGVue6/VfCfgslJP9JmS6phHzhNy1YuA3Vih+GvXNC+MTmYwWPVLkZKrbroeHFJm32Bs
DKGJn0Pv/tvULYmMKauZ3SZoHgvcCBzYHLnDxlm/siiWPEY2y5NDeEEeKtfEeQmplW6rP/e3v/PJ
svibXnxYcFAKjCylgDmox+yU1NWv1nQNr1Qt/tEll0YzJli8S6AJU1r4kLX6nuai2A8T9GXZWBxz
ZV5Gozl27nRfaPrRzSBAXqaz/R78q6KeHYu6+qnR7gW2qNPspIYMb9w1iRV8vWNWTqwl08ppiC6t
uQeAvNertHda3zVQvpxK959CnPsX9vBhhBxNaxtJ4E0AS7o9XMZP8dTsvv7tnxfc3L8nzYdHx1mV
ukUO3/m0zs8TbPoIRRnMtGEQSFpyHFLSB2jy7KPWrcOvX7k2XIuADXOsgaJzHx8i3fCZyP1qghV1
/DyWL1+/YG2xLmKnpLK39Boi25C8Q9/Z77QtfMzK8f43Wn8YraGDyXifSThqKPkNGfUlz+NTU1cb
EXLt8YsAGTM+WeAKglYQT+yQue5NZljwc9+0NFgZmSVfBp42Rq9KnJU8+wPctpd2G2XUtQbVkhgT
y1hHSYeizgKqZ2b3oNjmLsyJ01MuyCVT3G9YezRG48ZJYNTpQIuuieyNi87aZy2yLvB8I9yykTIO
8ImrJL9M2qYXzcqcaPMq/jDlatDBCFdQCAbhyzpl0BtokxAd+/iP7UHIZIcwf+C/x8j7eu2uvW7+
+4fX9XU5JSXQkgcDzeQGhvVC6biYb7EIVpBS7pIrwxpOIZlbwMOjAp4MLUuI6ITsodF90N496FtV
k5ec+MMWwmXtexabHfXsZiwNMGU0Pr4o0AUabt1ROWykaGszv9jqhaE3eTfg8aBn31b6+ATnvNev
Z2JePJ8cS9riOpmg+BPB1xgtV+shGypQJFECJekOntYW23jHWvdPW+x4NVRA22t4CX3sAgThXRzA
7QToX9M3PLHbkmn6fBacJUnGLbNUQKYb4nzahZi7RAuLcSPnWHv04jJFxDhaDhSAD7Y8WdbjMN5y
7f3rGVh79GJb69kI2z70TA7chcJbRzw1ArWDNfT1491PJ9hZ+j7UvUjtugRQWOqvVX4do9SHYRyq
ql4N/mCehzT59fWbVrJ5GLf9312tdxPcMedrYe/3YfmQ7+ReXqD5dbutkrk2WPMO+RA4YgQNezQr
ZFGwQ0gndjSJOsEbLdj4hM+3g7O0fRhcrrUuruSH3rEvctB2tIA4Di8MmEQP5a05lgCC0sZP0+Y6
OJB7Qzmy8Z1IezJjY0dGERrQkWit9mJ2+vPXP2rtmxe7vxYCtLUS3cIMN2IDvCgQS/Pe3tqc82P+
GwGcJQ2pmNw8oQJnWgWOnxnEO/407atQ900InNi19/VHfJ4OOUsOknCZG4PVBF3G8dGKfk9wlpzY
XdptMjLmnfjJZyx5SFwNbT4ih0PRYAxnhr7cj6bX995cnI4CmL4P/hDiJLtaLYyLT+mWOPjKBlsy
lMxExVCFQwWhsMazreu7EkT5foSv6ljsMr0IcDqczVFsZMkrK3SJXU7jWbExQzehMJ/GbIDShnPo
KBQ04bDdbZ3PKyUY5z/8li6X0zgrN8LE/BSdZzFa6FJ47r0D9d6/GmobO27euJ9N2yJmAGTcEMPA
hjMrY88SbngTYRuRde3Z898/BItaWZk7mZgZECB/pJa6y+iwsZzXJn1x4Gc8ppFrYbUJGEn3Oyqe
S/KHO1dHXmL1KNstwOXKtnHmTfvhE2Qkaov3qPbORsVJwnauUx1J/F3bIvmuBJclbYVqTStqE4BO
dGlwkVYXE06wRr/h+7fCunScxck/Jq5panTE44MhgO01TORPHH1Dcel3uk/9NEzvwT/aarOvfM2S
tSJwQS5bg+GYNuLr0OjB1PEHltUbIJGV/N9Z8lWoabMk76HSPt2il3sAvwNEdc94bKBhht7TVrBc
WbhL0korNZ5TC5sih5l2k38zun9KJJ0lPcXV7V508++v5csEI2WHbfnZrf3kxT7uGysReoRGapT/
qYYHy95/fW6szehiD7t2SYlQ+MVdPBwoT73WAiJ3EwCy9vjFPpZQNzSn+ZYOYiP9Piv48QDtEctz
PHLKbyiwabk/3f3btyw2syVUMriw6D2IJjkq19hDF/lN77ZOhr9w1k9i6ZKSkI8illoHAroqzXtz
YFFAqO4D8PeQ2xPxkhIavB2ilWjMxybP9yOs1XZZYt8MU12EijQgdDsdPzBL/emFdtU659BXMvNM
w3jvCg7Pc5nv4LexJZqwNvqL6AAKIiSNGMTVaVMe0X3fG+U13rqsryQES2pDpsclvJqRM+WVeBIw
FkcTzI9c/igFPKgtnV46PfrHjbUElBpJMgyjDp3GRDegBFb2FYR6t7zb/paOP5lYezFOwP5lJk3g
nNgEfagH6c74o0OHrtgbz7PQcR20F/49e63ulU+OZCPRWAt2S/yoyGLQxiGpd7DfBqhDzg4kZgS1
CWtX3ub+1tV5JXD8Bxk6dCB+zOknAd6gm63Q3RKgsq933OeiGZazBISiVAkTGhNbQjeSs6zgqenE
QV4UrxxuafDC3mdIpAWfIJgwFVcr5txTtA8LRSrwEuo7O9F81LUh9e9GZynRi/r6h60sziWOtINi
sSY79FwUmU0FRPdSlTArH/OT1tIpMJN8J+ou/PplK0nEEkDqEhppdjz306Aj1EAHzyluFaq3MJX/
+gVrN78lclQfU8OoGOQLYWILiUTbn5VQZ9nt5vqPmG1nKSOfjx1x2YSqZEs9DRWqgHj03B1E73e+
bfrca0Cv/MdSwlJGvojdFCr4c7sN4BhDCJ/XCiJW/2QmimW5qLp0FN6PUw7BxNYxrii57AE1CTbm
Yj66PgkWdBEsKpHHKXQNYtzC57mIfRFC1flgeVj8qOPFG1XclUW1hBhWI0i1DObnMKrpfRcJZJ0V
RgCbGfgDuuMWsG2lP+ssUYX1oHFRZlCtbPMbKAr03bOZ+j36at9mD0sRos/a7B37oE9H/JMzrLop
BFB0k6O8ckYtcYcyjsaumrUtzbIMCvfSVCJMtwAGK81CZykkr0jq1LEBruKY8DGARvGRZ1x40jE7
T48JHLmhpQfyE2hzoz6InSz6HWnQsSxRA86T5I+pCGoOlhw8Bk0H3yl0AIKKXa9BU8kZ8B9X+pnZ
yb1gjZ9Z022GKmXQ6zngAJP6zRqD+tYQV56MimerZ89jmp7NpAAv3uRhF4/o4HF1FgyAYT2DWmEK
GWgQZPilyAuAolJYJA4QUqpU9UMlqBZMjbvnbLzvcuhF6Hrx0FD1QrK0CU1NK0Kr6H91ynb3jcOf
0iZ9A/oM4sNtyo7RCAEyhFlcYpMacps6NaZL1gG6lSnIzGzsjpVlu1S8zcSoMRvAi4OpezMKDsep
upX7voXih5e/m3vMQgDABH01nzZeuXJj/w/7CP5ww9ADuRqjSxuO4XDMb8U9DyjG109udNRAZdC/
uMdhI89cO7mXbfXccADMmCo4rCBfABoB0oseQf0D0mRX93WLYLLS0nSWPfQBJJpGuClsXvfwC7iz
fXHqpYfrr7mj7/TQXun8WihwPFm7/FRLv/Hdk/mc7fgUCNA+HsnGEK+cpsuWO8FGYFMGN0sVaaFd
+qMkXgoCbuUENvGr5P3rmVyZyGXjGXipBDTTWCJVMb2Gl7jr7FKzDuwUsgJ8s/ayEsCXXeihnMpO
ZgRdaMxeBxeocIL68+Db+HcIfP0P3KS1N80f+qG6QB3gVyLHlQfjPnoAunc/1+XJNTvOm2D7MF2Z
niUKWsfUTOaI7MBukj2P+qtNaNCk7OwQY1aPh8GJrW25GqzF6znP/PhNHaRnCRlBgeTFXWGRV1JH
uzbbsrNce/ziwmgNFHqtsM1EwI49KHVCAxEqI/mm49ja843/+/OLmtDSUnhmfilCe988IUTAxCA9
J9/awIQldLWJfVoJhX8NcT+MFCyaYiNCenywoLSWGw9pm3q4NXmMvny9X+Yh/yQTsRaZiGtHg1WN
qTgU2lVNQEy1W3tk5acvcc0m6fOJUVzb0/w7rFjOA8gqkfLgobf/+qevKJM4S6+KqekUoRV6GdFN
dqN26Ifu7O//i6fIyuCYi70HMILpSvigHMAD3/O0hHZVt1GmWnv0PGofJnYQuFNPdo24nPyKnfMo
Nqp5K2vzL732w3OTYpAj1yVYpmNYkoPbWL7BRPj1iK/96PnvHx6e5TWENexZtB+EMIhonYmgG49e
+92LPSv7LjZFgz07td/THiDq+DVKp+Dr3722FBcbViiHGhn0lyEs2l+BcQW63vSoyQBypxuvWBua
xW0BaxGY29nPgCJXSto/lty44q/99sUGdUyL520x822RQNePdqcHVfINl/CNbGvlhy/xs1ZSyaKq
gdQyWOcNUEV0778e9NUMZz5qPqwWx0i0uNPRNK2CuduDe8BxekjBJzUC2GNt1WFXX7PYpAogDhsH
/f/vaBJvjsXDIdqzfR7CxHJjeleW55K0X6XUiGDahhXkIhVuHk0Yc1r54euRWpuC+aUfBopJNdSd
A/CfcKdL3BtnjW6VpdZGZ4kI06NOOlxCvMd+o65XHc1ztp/2gGrSExRQNkWVVsZniQujqbSqogQH
1ADRCHpr7m3Z774enbVHz6P2YXTGwjJVDfWkA8vepp57mnWpINPx9cNXUCjOXzjEx6eXdq/i2c/e
uJ92bhU4+9ltkYVGFEYZChblXzu6aCM7Xat1/Z2mD6/LnYq2rWaCCLHLjzQoz70fAb2DQiGa1nAt
PVqPJPabH4YXh1uZ9+oaWMQmoEUr6J6ACpRfyE/rd+nzAFSDIPvV3v0PieockD7JJJbyykPLp2aI
9AyCxE+QhNatsKlOthnUOXwQ+gPreBA3z19P20prb4keq3IbSqs9vmh29KmvYp8dTTj6/BunzVlC
yPSkNblJteww2PKYULrPo/IGTPudGJrw6y9YCevaImr1HXcldP4BFMtv7fioQ/Ez12/r/ufXj1+b
8yVYrCubQTjcTQ7WtQ1R+Nk3Z/0mu2hBtiNBsSE1uxK4/iOorFPmEnB+D0O915zbwvjx9a9fe+5i
y+em6eqSYJeU4/jkjuqYx/rGhl+JJku9ZDid1tOQIFANfX6OGNhAffrQqC187FozVVukGpCyaeoJ
ktWAOMxm5xk89N6M3qsOVeSNO+MC1Tn0qxor4Ft6MmsxZQkP46llpcyCSLd24ieU5Q34UDJIjJ70
g9i336M7PZQBATUw98imlOLfOsUn232JF2vdvCdGD7gugWDk5LdwMNmhVA+LRTJ4TYgy8765dt/0
GEG0fUIsRbE+jIJN09/PQwBbAskSEKBGIyqR6ArrvSLtE0wtniJdBINWvhrMuXJaFwEvGdh1JhRO
SUiVBJvdsK56SW9TUPk8OfdueyOeQIMn0R+i7A0G2OerjC01mA0TlhDUAQSKk+Q+JrKDJr+M/KTa
Unv5fIcwdxE+qlFLIV6Lr6dudiWF81Rl7fHrzbf22+eI9eGIgvpJVvQdfjshk8/j33nFPDfdMuRa
4SmzJQANbDhSkhLrRn+c8QZo9x2g/dqGfwVaA7Aiy0Md5DfTVezsyNtcLvM94r/LlS39H4R0W5DR
8VXdTi+wRcRJHdCT8IYQajmnbXzj2sTM7/8welD5QROHafg89zmBAJqJ0vDX87KC0GRLP4i6cVI9
NpBP1yhQxj4yOZ9BDqcNcDdAy2ArhM1L6LORWmQLA8tYZtEBXwCcjJNBHNW5pFbh5WkN/9Fo//XX
fF5vYkusWW3EvHNh1AQ1pBLtxCI5yii+ypz6Ko/vVCznkvfGuz4/a9kSdpbXJlOixDW+hMtR0UCi
ZS4l20Og9xt53cqeWeLLUIN3K7ez0WgZLT8WdtjR7/DWefx6rFbW1BJONmoG7aseiJmpJreqjW9y
d9w4DtcevdjsnFaVFdVteqjs37H5OvX/dKVhS0lkEnHDUnqTHsB8BcIBDYxso6e19ovnv3/YYEmr
INtFUKnPJ+mbqvL1rRbs2gZbaiCTqRwdY74rCX0/3wN6KLG/M5/dZ5k//eBnuduiNK5cO9gSM5Z0
A3UyUqdIE4obAZu9AdKUDSIfZNWO1YnJoEJQ2rq9ro3ZYkuPcKiRiXLQayifRvchk/9UbGJL5JhI
GhPmY1QeYFP7rmCc5XbmZeJu8PW6X2lesCVUTNaSiTZHkSzD5aHU433a1vsOYXCnV/K1r0BjhtY2
n1zdn7ThTbnTi+w4hAhp/EPoqvYcfbqzLFx2EvuAdvFZulCCyqFuwzT4qSUg2NNqCAzoU9rwWQQN
eqz8DPDi8OsPWAmlSygaGm65ASklKCNR/jLa8iHj1SmDEJ0EizIqp29fv2YFCcqWWDRRsonDV14e
oh9t6c8XWAiqQuMUtk/c+1+6BH+VBD85HJbgNBbTKpPOnHc49jnSIshAuh0Linb8AzvPH3B3PFhp
AzaH3v4Y9fERONsfpY7KPtNg2uYSeOI1TL2gNPRcED2foR07K4LWc9LvsylLAZVlN6Sqjnbb/hCl
uaU2vnIELKWYAd2vnWnk8tAPb5ZxRTLgmR1s1DZm4G8o/mxcFlGpB25McmLBAsHVH50krfak6m+V
jXOTJOUe51kG/Y4Igi/Je10OkLeG2d7AmxeUlbgnHLYrjfinMVUBTQ0nQBv2vYJ+amA5eet3TXzu
bYhz8EQ+sDa/mKb+k7fpramVhsf5OPkxlDC9hLjoeTldH4yxCVU1Vw+KIr5IjUHZwh4fgOPa2470
+2Q4G01CAYyXf2yeUXi/aej8wWUlQh3K7/oyGBn5xjhay7Yr7mY9D6+EvhlEMXgfJJN5GIvhbFXi
Hq6PD2Md/SJNelclzC/aHzmKifUwfEdvuIGcaHStjfS2Q91yjEzou7LWS/ppZxN5nqCIeMSB/E6p
+JVL3vlCr97j2agukaiBETzQSaMrzyywDVN6m7vuz0hUv5NKg1jjCE3SrCUPTm1s5FjGX6TKJxO5
VGlUGSsboVvIfpoeSuAuv5Ng46ZKg6kge3S1WPO6EoQoFRUvuW3BaMI+TOMEW8Wm3lmQ+IFeVnGX
xFT5EP5AQ54XJ5RBPZE33y3Yj/t17rtXNzEDu49vGkvbE1PsDL37Bg+B2M+hMugBg29eotqt98QO
KX/VYTVp6kjIRVjGuEZOXe1FsMkkkfWU1MCXEw1PtSYFqpupWDC1mQpsPr4iK4FeG3vLs9rX0a4v
RzuY7E54ViPSQLMpYBKa9jqWkMLIlK5BAqz9ZfUmfN/7IwGbfhp7n6ms9qhgJzcrbkUPwcqKT6dB
s8+TrF5lqmIvN0CgbpGy29pbb9sXOhn3WqSmk9JkDuPNqPdqF7TYsjg4VfOmw2CzKmxfZQAfzd7s
4Mre5np6yqb0GVHjhdLODLN+fBJOEXIH9wO7U8aRqgb6clFnY7k3wF+IH65bvqlUREemn6KMdJdK
AJ3umLz1i9F6hmVjB9MRavxyVaRCdBzNS8/SDLgt64w4nOxyW70OIyCUdbYzu+xQcacPnVbdtokT
5kR9y/XsNtJoeehsA7JJCvTBCMHDcayLnsGAI5UZtMIgtzZqJ9vq3ocuAzq1imfJD/rHzLPup8l1
3Dtpj2JflEmf27PeTp3DaUODzIoxwtAdOgWVz+oosEcGKVJAN+wY38oa9Vg45dE1cJ+vu/alrJpn
qjMWAsNziB1RB3yC8s6EmqGt2FPZq13b01uTAP5ZMvdRdyA3AxVUtKih8sYHIARR8Aeoojwnk/wT
K44QMZAgnXGdo3W20NgEeJRCcJ3xQxFXzzGvHc8a4c9c1O+iqvcide4FokXVpcferQaPixw+xNZ7
CuKIWaSw7u6g5CPjwnOouIU2ybORRyYiUfbkqF6A6xFDuE06gdmakNKY3khb3ht1e06s8uI6/Hbu
RuLwfqM2D3OdXVRjPJtZ9U1ZU2iRCUolUJQ+GZX7ve2MmzLSdrwXR3QadnFbhHGHpi9UqQDuFFlo
OehqUEl7aCXqR0MDN5/JtgUUQO5arew9NUUnjSR3DTcyTxEEp6rERCMI3wshoK0CzeSK9/dDZ02e
k0mUdUqr9MSoX5TBfzZl1980PQzWmfpVDSVDvCQPNSSkzdJ+oi4HqrGV7Ua9TZ8Ttk+i0xJ2MIHP
VTuyKA7MUfB2cYH1dN0EgbV7ShB7fDuiQ5DbuLhPVqrtDazWotzy2Vy55Cx9AOQADYpJB5k5wpim
1gHTi4Cx0Q9dO6AXdbMpltjGEkhgLSI3ZuToHpP8aEDA3yP1Fkdz7QsWeXAT44ixGYDqvIIV+ETc
b60qDQCe2MblZOVWu5SBNwttLAp7Btwp5Q3yCcvXi1DyG6JAQOkabsW7r1O+lcxyCZymUQRtDGcC
gqL6kUx3ivh6m4WNizBhPn/9ipXBWgrCq0pL2iwHYKfpzgDhSnEZzI1fv1KdZksVdsMaOgVzDDQd
K6g3p64JmV1hhCChBnXa/6zt8jy5SdgY8BRS2k/HMv4kUGfbuPSuXfTseRF+uENOWjP2eobFBs0Y
VKDYiw7TGdcfdziPIn8bN736onlsP7woN6tigqOlPIz+6Gth7TWI/yhyZcc8bAYvCrZINZ9XQ+1l
eYvACJRpMRTLqNYfNbg1xMoJ6zQ/0fEnJFPhD43S8FRveX6tXCiXSjcaMSbIvpm4vuZRaAvIEHdb
haGVcjb7j9RNJxPBezQVauCHtW9qx5sgf3T9doeDaGeftQDVbPhxefkzD79e6isIVoAL/+88yWQs
UCVys4Oq6EWLheVxA+3SIh+f+0Tf6y7srKk70qArgkn2IjBhxB10goBuH8HlACIDnT3+ktJm3gj9
8tJQjxRA6MBt9LdsgujW1z90bU8uwADccQsmC3SN6vJOGC9VHoj0+9ePXpnSJZNAr3SDJ1B9PWTG
ScS/yL8BjNiSO5BMuV2qssSpEf3J6EEzNipMazFkSRtICon80cRxZL9psV9Bh5wfkxemfPk0s2L1
u38bl0Ws0Ka6ctwe45JOuzF/jrZI/SuEEbZE/PN8rrTODx6Lye86SuEpnr/oKdZT2lXPJVI3p2RQ
7W2/50JP4fGrSpivMz9h+rmSyJid6l5G2l5a7a0kWWDFLSpiEDD/+sPN+ej9JNlYEgaGBE1K0Uzp
oW7US1koOGmPmZ92UJmMuOV4kWp3JSluIDb1MEhtryqSeyLuTyOTeaBx/q0ZiiSkrrqZhHFq+mwf
1QmyLPwFDnHT1a5BAIQw5SlL6ZV1zi+jKO+J61xdnT87JEFumWfvoo0hw6ptfNXKDloyFASU/XvX
BLZYo2c1/oJni6eKaKNg9Vco6LMhW2QxvQHPQQWlroP93J+6IAHeNr8dXubea/4nvoGxQJDjq/xN
FPHnTXe2JCmAOosOC2oPaGsUgMBhhI/lMT/9D0fY2ipYhByQNTnARkYOqgLznD/jcwyoozwO3/h7
tNlNXAk+S6ICcVgF5HqdHcSU/I5HDSLTY/VvRcolOyFKS/RjJZg1Uc4uuek+TpY6NaLa7Git5GJL
9oEAKKWJUqhGOW8SzhJH17P8/JEfOUyGn7JLcYxenUN8YsctjqJls5WLwJKTkMa4tVEKBFKH7oyN
yqZW6MO50KobrRgu+gj/bHO6t1Pz6E45Qod1EjwNLMhBplx+5ywbcS2vwJXAVjRrBQkFfiwtd693
ephG9Z3RA/luW7fxhCoNHRCSxurOniRKAyj1xkrdTgXEqjUHBb2iITtcjCKPCRQcKw2g7hhefgk9
D7Gzr02IwrvIUaHlurc1MtcS6BP83m501T6OcKj1VTM+DoDmoY4Az+8+vjZVdxsZ6q438hvDVqNH
cM32KhvYdNeIArOub9qhPblJdch4cm4k+0kHcE5MI7oX03BbRvxOlzpCDW93LvTPdLPUPBnnwkMo
vYLsc0cVuATJMBK/T8eDXsBRbIyaBw11tHNlTXu3nXawCHoRUXEwXPVWd/bVzq0gsos6KAco0Sqj
Cgg8k2Cum7ykLNaDUhrS6wz7CPBxIFm5y/omg0Na+iuLBfVl4jD4DOGGZjXN76x23ipCX/uRlEFf
llfRxW9FXT420kF5G46LvWpB/+y9soHFKUUTO4nMsBa4uAp7CmDrTv1Irx9cYZ+kk0cecWIDRbHp
u8bluHN5cpW8d+dCSBV2ClcDGpGg5hUQxKZ16g3b8MXYvGf4LN9BbMco1z+Kpv+uCu08OM6tyGjt
GwWE61TvZv6YWCOq4zHEVA3b9keX7JpUe6MAyfgEsrUosexiS4f8dANHG8sY7msqf3WldQuhsHNT
ZK9RZqiAWfBfG4QdBXEanwdIc4CYtlOlmwUqYTlKWOKxl3HsGUN518T1s2lnk1dY9K5SyVtqx2cF
y9LBnjS/Lpu7zoEkb28NLTT6sycrcvDf2vJJgKF4NUFIe46N9Gc1yu9GB2JD0VleYpZFSIvpaUhR
riAAP4a6UT9UDtxqIWv/aAj9UVT2PnKMP2XDntrCPYuIPbcVSiG8AsKC9+1b0aHCIdwazncxO8PN
COBSepBYgaCSXQsj3asC7JukNED+tJq9HPJnK5HwhshTOLqiatlpE1xnsh+SkD9I319jl78X1UTh
q2UdbUrNZxRgb6qs2ttd9lyDYeplDNaYvcSpwtsHgmazD77DCbJDN1PT4FLOSxEUse1PZk4CCy0N
P3YskOKq6l1iJe/QOLxAz1iGADP6jR6FPCW7Om9eJwJoNq35qyqhNgP6jTdJulPE7b00127KZor8
rlK4VvT4Jk7+JKYdmpZxhDaBjfYKXBFg6YH9wM9w1rkQKe64bVZ+b1NwoGr5CFIvCSSu9KndWn4v
6sJvVap8e8j7a6TzUOiUeJlbPjUq2umNtjd76IJo4sS5qfkNGZ+wOa6MkH1CBtx7S5P5uozvatf5
lXfmzegMBzOPfuiS26hORNc+U8+la5zHKoOtXM3egEXfVxFoADp17mC+gxUzNLHXRPGtpbIXKF+H
nE5hXBoPkrOHJDFugdJGXS7lgSptJPVJ7rFufINg675X/Em15aOarYqssoAZjhxraE6jLR838GdR
kEWtTP46VBT9ZnJsbRH2Dpi6fd+Hs+wUaZ1rIgYJ6dK898Gg8916eEknKFC7s55N1L7EqX4maQ7m
kaqAnu9j+nOgQtsZSXYLX8v3sRc0mJr+3KbdjejoK0krUJUgrotegFVHvsn0P4L1xxbJo0di4GFw
2QbHjPYe49afYVK3XVMGetPCWBg1X171N3aTZxe4eHA/S7Sgd+WNHQEhMcIcgjRYFxV+MtSnEEVS
G5IXHYDJ/ZPtGiHaAG8Q/X4vDLRObeNmTKenynD8SfEzawuPRfGjcgs/io3DqEsEgaR7L+Ab1juw
E8XW9zWjh2Y5rljEhLlHgoCOHq/h2kHsxt8Q5UORJr/akoYl1glag9quwp6Frusebb9Ah4RMDaOc
Sk92o/yVx7U/JDZQh2Uf6FniGzG5dHl+73TWz3F2le60Fo7YJgzq7GebGaVHouGSWJAydcTPskzD
qLEeEua+a/m3Atw8adCbtGt92nZHNnJ4oU0+tNiPYAgGPYKa0gmKcinU5jQmQ72cPI5WyawRvsf6
9auM+llvPVZI6W8zCUKpzUIz+Q3D9tLjqodaupx+9lS76xMkcLl2EcMcktLRn0h7jyp9UIAqVdcC
EZAWnkzzHbzPfQmbPC+ZNEAawAtK2Rx6WajiNoiE8qA4CTI132saaQONNTsYizyUxN67sj2NRPzk
Zh/whmveYOunAgaakx7fOWa771xMMpHmE0ucXc0NP22dR8u0T1M5azyQCg3y4qQTHCgwD+w9g2kT
jNktO6waqJnmMVhtDRN+72BD49w3gcPYRyYFQnuKskPZYilMLhTPrYM5kDsQUoMCLZDRSYNKDT/d
0g0cMaCMdjM5tWcNvxlt73l9Bfly1+B+Wuu5V1GcNHr01sD+hdjkTivNG8tw7wzSv6HE/pSV8KUC
h5qqPkDlFPX+fE/i8dASCwoARlgRQwR11jyTpvMnNh3yKN2bOaqONYuvk119a9Bvm8zEQvpQvtVJ
fJ+OuOZQq9xNkBMcmYH/Xb0IBC3E8zIkZnvfceOY5QpfhP5Zo7lzp+Vi667wjBT9DOZA5Cb/1f4/
js5rOVNkCcJPRAS2gVvs7+U1km4ISbOD97Z5+vP953IndnckaKqrMrMytfK/dh4vma5ASnRevpsX
R88+uomzn3VVsJXrsTWLeEB443R6tLbLr6YqV1uFZZptl+Bw+TDBTtk17uL0PPHUWYfcmM57o/4Y
Q8azNMRLZ1jf+WLjS6dnfmkSHWDP9bueKCRBtNOvlk0PZt892wD+5ZKPvrWNeAqO7GwXShG2s3tT
eyXqi/xL2cQJz8R/bSVW6FPt08p42ZPu4pabeJpdxaVU4QlTFlLvaPw2sE1GY9XW8rGxysitzI+M
rKBllK+FBc1kT4q3VMpTri/BpOdwEmj31fFgNU0TJHN2GVXszjON0Bm3AeZX5l+lHM5qtkXYEYVy
z12vW+Yz9GtyWLPF+YSQKAkWaEm3h6FCTNHXj4rBkyezPN7c5rZxFXZ2+ZK3EnVZvx7G1bhYwnU9
KIZHFpTiCpfpsNbHA/78uOhakFeLgT+o2PokJtTExLd10zAq0LLXtllqaKXyXBDAHiyNGC6rJb6S
ZIL9S62fdDFPg7ISwOaq1r3fTJtDU3huNgx/2nWNJ2P7Z07pj9zNJlQIgzuo0lhPk7KOwabPj2Nh
xrauedlgX7JZvBYtiTeilO9TUh/WCuXUqhBEkIslILXzaorWflt2RTnLupv/8cedd69+5VyTqkq/
39tZ0BNGXAzrq4JzdiW36yh1v5zGw77Ph6rsSOmcQkc256W201OzalkkpskKkQD6eiJf5iX9YucC
XViZ/zGTRI/4MSgz7T2MXpspiFsTbG72Hw5YTuAm7OUrqpi93CzFYarqzedAHhRnhSWhFdfLiMv2
vTRk6w8ZnWxlXxih/2t2Ffd8Lerymgll18NFFifDuAd5ub+icE5DLY6l7pBtIoynRlFvorBMz025
3/CRvYhSvz9Vr7XmhoDi4iNPzYBDfc3G9Lc3tBDDZSyrp2tjaH+murpmco4yG8YWCq7wHXN4EVsZ
UfYPyTIXnphsM6zM/oTDwbc7FlNYd4b2Mw68cj2bh9BoNNjr8ZrK6rWdk7/SzvC8p3uspjR0tJYR
S38eMysspRGPlX5q2vq/xNB3fmZMpZdlD3ZMklV7vzXT/uwwro25+GrN8Ta4jcG4YW4kPDeGv+3N
GW+rkIQnf9vmgzZw42jNckiTHa+jrvpZF/foGONDrshw3TIz0OTehcnY38o6dX2h97U/zs2rbpoI
s8wfpePps5t+UpNtOwiVWC2jWtf78yCQ0yI8MWnflixXQ2PTu4hqDbsxN32AFutVquoSlWvr73Xx
qqj5U35fTkoc2Py9GndvrtM5WgeMPDesfHmvoammaHT25GFP148hzR8MO13CeVtfk8VuYurHZe+b
9XMqzUdyCqpzk8/ExW5i8NKpuycatPtBn3ZmmzyDmXCwF7REIGuSNNy89xDM+XXLxIUriBatjWb4
yy6fJnO7lra9YBQBbIimv+KSxD2w3OjDndXDwRsPkZHGoE0FZm0NkQ1Ql+GqLsFgrI9p4ziPJJ+9
Nf+f45yvalDydxWEM+xt5TT2fZQqaCR7BSs7sf+lXXtdR7uMhp0E4rR+Wes8zhoYfIxcj9tW/ivL
/kEutDdkbc2Oe00zCGHR8eS6Hc04Tk3mNMQyLS+lmQQ89XNjTEcEpjHkOgoT7bHFJS9V0aeZCYmP
lvnSyexMJdYfho3yb9mMlgTbti5PxUbrKrCgzotTBiLtKrlfa2QaTk6mhGjIWy/JknfCUk5GVnan
cdaR+OTuFiXt+rPseWi4lY//+C8UMpuFOxOlM+Nzg0ai69pLatiRruQvmeI8Kbse1/zFSUsGlGFe
SHuOjcQ8ZCkmjcwuf5Ju/qao5cdRzawnxtfsqrOmftLWVTwDEgZqhUZTc+REVBmKYBMj9FoKT11m
Jxg2wsdRBkwDUvNtNcOiTR5wUDlI0710wvqHX9Mh4/vrZoxjyi1SCueXANunfFqOeJ39cwfdDXFs
i/KqftrX9inflPS6ThbSlLYFrWTGW2vX2X05zg+JkyIX7UuHqdV0iX2x/mprbQa6KQ85ZHZgVvrZ
rWonnhdhxHNe2odtyzClMbaXvZDXbitDmPFnJR/vFpWTcRgmvEScLD/Wmhri2my/di4cQuFuc+is
jEzOPh0nKb7NfR99xUQAMRdVWDvZQy6dc1nMBItP++jlVROXmFb3SXvc0yne9+xhM6vfdZjf93U9
SjP/WyEulCUTf2pgBNHRl3Tm7S6OlwOxzYPx16jzozWmZ3M2g1IWCkDOVLCzI8+Ktf2otvrEQf+Y
7OSlKG08E+/IR6m1YYlC1+jtNlyX5dgh0CiRYUiTJpjIDxE05Kv7XVcnzJ994SkaN1WhX9EzDBlh
wu6jU5LB3jUv9diMrB52nxVCUWveMGuWn8LObmY7HjRrQT3q9hVheIj6UyfIa8qHa0lgVFs518qE
Yc64/+z2sHg1Uhs0MJGiDRFzzGNpJ97eNcdsy2/cZwdFGO+pkb4km84IKP72orQhx6YPe2IPx66v
tq1FjSmDknLjWxo7l7hFzlwFIDDV02Aot5rg8mCz6qM6ZBFD9X/SyENTz87oBvykS+NkTJ8a11SC
2Wm/FpzkIeZiRdPOll2d87744yr965Z6i6J+KHnybBFS39PJoO72WzPfIaZlNGv5h4oxZaNPj1IW
5Cu6SLBLu/b6zYqLVMbshIYqEi9nEf9wC+M7pm6ovXqdbedjrPsiuseuNIKIgMmcDr1CTpMpBhLi
bcbAvfDSgYio1SVaYKi0HllLNfpV7zANjAWO9U6P2aBR/lENHjcx4AiaZt6bZmnkWY7KF2nPQVLV
t0KR2HQ59sx36QwHXZAByFZ5edswij9tZrF48CcOkTvzNwK1CszDDPtW8VTi2SkGImjL9Zlml7wD
vExCInKivlaOwzJENOBxp2e3XTA/dln1rmy9PNejdXaX9HvZp6vDJoRXdCB7vVuxQkdylLcq65lA
lYtcGuKo9w44QNtCdYcznHrd9rLKMVCHmESZ7xb0L5gS45H2bSDdiqeBQHKieg5ouM6a0fiJoxzt
vjkx2cA6FidmsjfIvtqfC+05JfmTdq45Llnz5aiKC4ShRE3pBsz9D/OW3DQEdv4+9Y2vL2JH0lZ+
lA4RHZM0D6OqTGzmOFc8WuJiVPcnc3cfUS01R6EgHRhzpChLb5xnCtWlK/Z/a9nW3IQI0HjMTGca
WptqyS59VX0nbfsxre6DvRqBbSN6pWMpZf0iUv1zy4q32eURm3uTEQOT9KEreBd4oFJzp3iugEOH
rX3jzZ5as6nCueEWnVq7iIy5JUauTORx3LQeCZhLO16WuS+WqfXUddn9phuf3Ha8Lll64of7s5py
vuO8xGekyqdbFdJzEq4aSxv+TqjTUCu5drRW2infxnM5l1+brA9pnQb9fVCb6sZj/mZcYfZNNG6J
UcWjFTswkJ5wU+ffWXWuWpce59W97GZxQViKg0rdd54qt2+hlcd5UoN8T051D07tTAgYh6IlQCPZ
Qfu6W75np74c3guDescPeB+jZ+Cl4TLN3JyKdExPsddrA1Kut5J9zLa67eP0u2y4iGigjB1BHh3e
zK7zUjVAP3a2h1PKzpO9XMf8r1tqYTMUZ2JA4nzkPLjQJfPk7zOTcPu+aS4wqnpTad0bTsjQ935l
zMfR/dDzR0Ml0SkTnpIjhEjRVA3pcbF+9dRmLQKi70/lvmYGOaxKFTJHx+54FIhBttLwHbKuFV0+
bxQxFMeb4P+N2a3ujFEDLJvWjp9bqEbBe/PJjQywEr0JrN6NWgiLhTjIwQHxTsnApsIXRVBauMqp
4qfLZxHM0o51cRPkbqxtqKTVdVaAXsvxLz6uPuNfhW27+TcresoLpmmK+b3ZoOn28lu7ib9oP3v7
RiP3nel7sFKEBIuPeqeqAYKWn8VAZO9u77AQXlU9tFb+zZrGQVkzTxp9MFSUCGt72aztZkpxBJ7+
TDPZIg3XYsXkJ9M7DI0M3WsHclUslvxl3rw4m/Nq5fIg5+07L9Ec58pBSwXU+eSvpeYVy/DRuroP
vosQE2BObN8Zi8ZF8kX+/NGY5qtm6t9b4b6Z40U0z6txBSSLxs35k6kNR9WuLjPPue9b3e+H9gW9
va9P+jvX5eNci3gv1Z9e1m/GAtZZWf81NH5UofXLRgHZdru3pPO1UHKglzZgNnzQc+tJqAsnDzU7
TAW2GUTe1tMepMBwBVWyqbWw0z9IkPEsbSIGFmZWOKdFV57nVgnE2DyPXRU327dSwwuOBk/uoMmf
eeTj5RhSIMIaM5G8KX4WAa7JguDEpWbyWRjvWp54eEdF3DHc9AD+VOqazN9gq81jRcDvpMtXeK+o
Eu5h4utuRzu4e+or7MVPyofGm3XX2S+KAm/UlCc0X1tFCWoG/Hzuj5oh4wk6B5SU9/UzYhbW9O9Z
a4RVXv9LEGeB3/t3q1IDeSl9y9llQlnEcV2XCDGQqqjPU9o8mSn3BCk7fMNl55wrHKSldI8NWbRA
vg7QQf7UQUB0g/QNQznmqvOIWNUbptVTkk71u636y2d+LrPx1Gv/sPkK5wq2jqTCedPfW1Imi80O
qmzegmlvSTpccR3V8odhEc9inr5wnN98EN+PydSeUrSmGHGWT90EUea0B7HvItAG2YRjj4KYMDpP
T0ju67XvDcF2vlWs/KbPzUBhzqx4tJWr3GXu9wYQMrX9qE+/TTH87W14Ij3IuxWaSl99mSc0scKT
FUgVIiPJ+ECbz+lxqv8KZY1A/HDI+tE1Qbj2w5xu7J9eZP7VOP/l24edOKDZs9ebt7Yw/XnNntr6
LUVkUPAucY3z0l3zHLPm2Kl+aYiD3AnBJalwdD8N7GfyZry63PMsMPMLbae1sW5J9mvrbPLZ6nmu
D9ziYJJcI2b20K1/DD0s9+RV3exoErEQHUUeaZxq1v46PqfrxZDJa1FXvzJJY0fraL+nizI2BHYr
80+idh5SwKAqMfEd33aTz8v8pTv0TRBjJxke8bTnZ0QxsX44Q+ON84+uCj8lMX3cpC+S1h8H81Q1
wFvTeFuRMNCmAgClK8jtx7ybdHAG/7fCn0w9qFhjSd3nRDwmBTLWuw1ZYYUIGB4YKpTuyWQVZTUh
qbXddxFhONI3tWszMiplTaiT2dfOaFWnyHBPzrRh5ij+2zDw6XGf3koi1WlXRlOPuIxJBbTipJZ+
NcA09Dc7/4Nm7FA7VYg6OJpwVZvz5NYY8mQsqadan9be/6m4xO3/RxKzomkdNj1hdH8yUu3cpf2h
FMqxtHAOTm/rpPK5f+/Fq457biXKQFOw47PLc6YRP5vVvgXWnJbY2aWDz5X7QoGJege7G6FHCwir
08qLm7rMWTSmEwxHn51bXNkWtjzAX472PsX1BLZV8O4kc8oWAg0Ewpmudf1h8yJwzCgkguY5KI2a
sve4p9ZjU/AO7dEX+58lLUkQ+9dkzKhdRsKrGizl0woyAsnnbcM9kPoT7zAu/uet+qfXp117c7Im
mjTT72eMzNpj3Vu3GdtQtBx0YP9wK0WI+5TS1DRd4RnWi0XBtu/jwu5y7N14VdLzPqs0cR84IwRV
O0X9OoVEDuEc+AOqH6/DdOWPw2W2fWUFi+70q8wJWUwNWiUJY7U1GAIByogPE701ZAaMBCTBHmhG
eul12iQjed1sJ5bAkQb+RxbFW6ebbuwHmb1r5r+SfxAktw9C+7A1FOpLc5yAl12gHbG4YdmIoGC/
Bi6LNwHD4yFgjVkcC4d6iXpcubrZDnqKTNF96T1Zkc27Rn3t7eU0OCkOQO8Vl7+7URQMooJqbx74
LkvQhd79b9qSw6Ivn8DxLG1b3NZ3h8LurG/Olzmur8aoPLPAzDjHGhV8U+HlPfVjb79cyYDY5LhW
Gty+3G4ZmHGVQjemDcWLiMu5/K7HrffKvOQLajWvNMmTlcYphawYILF3ZzvjSUrlXSJBTwSS5bmQ
QUaxHCpJQijkw+a4x91VIxTzit+r9SeWrCZdRmKE7QIGnjo/vcM0kn7sQ/udExjbpvMYOOp2yEv1
bS6wDazYV7HFgbWX2aqCbDRPnbRDM1MeyWj4xH/RA5uN0mE/V/UY6+140235p67HaEDm3M+uB8vM
MapgVa0iTnfnW+h1YFv9XdmUeeQsBvpM+msxPLQN8vJ0eWEn44fhV42z3onBif3SrW5WOfZ8NVMe
sjqP1Kl6LQkdGEwnnAvgLFyJRKpeAQSjYcJZcXVDkmyPWTsfzbL3nTF/ZefkMXfM21A0P3ZPsqHr
vghj/izSOr53aUXfUgD1eMLCbW+ccF/MYGaJgcTa/pkx5NFx7KdiZNmZ0zTm6RI5A6kEOSjoKNsH
LpUXnUahQVpOILG/60bk8M/2JGh0n1yzfZtZBSkaUrk08NacG3kxY6EtZ1GaQatZXFnmS9Pb74u5
Rh1ytd7qDoKOXm5GMFdt6W+6cazuxxCX/0VNfTYrfIvFhlTBHbO+n7XWkgTdf6jjPyv726D9cFSU
cebqs7HSCyeswQRWzLO8akQ50Ki+qNkYQ0vRTbdOaaYIizTLW907YLR+TOr8vbpQVu3wadoKAUMO
U4+wsv601QkMsGFxN5lXdj/SEEInEAu1zpqHSMeOitxlIrRVfhEkMMtDpQwYHejae6myHTK7xp0p
nAVY6DCOL5qdoG7gWzqJxvpCbDI/qBUHWm0AZbmeeiQqrIGw2zS2ytky2dGRFkkXeKanlmzDsUQ6
QYg3jjD3A57N7l9X0yEzaktwdhFEZKOwoj7JftAfnGYGYck7CJZ0i7ZNHS4LyzuEKEaJU+e+acnV
w2UU2bFmQHkXw+PQs4Yi8hfiWDj0OFXQ4YJsd2k+BwvlNk5cA1SLdJ4AEsl39cQJSr0eHyzdNT+W
RR54mm/LROenw4dtrLeHtVn5WBsg6knoTyDze7gr/Si7VqCwm9/K3bQ8govjwanQbmiaz+MwPNOQ
fmqY5240MAEYdkBBLnW4ZXHdpf3PACqi1AQWEsB1nD83bY82tYjNEn8JE0av0c6OybMY7WhrzbNS
2hetVI/pngp/0PXfXts+pAToH5TIWfRYxQSJxqk/KjjheCOMW49lvzHSHwz5cjRbXfKuJYYA6CKc
xIZW6Rmq8iBdAJBsTfvpOuehWsrX0h5oQlf2FNNIFDqMlxVqm83VCALu2snztEgFlHci908/tmRZ
2zNQW9HBLFQ7KM24tKuvJhZLgUrZIsJQjduqg0HqBvKj0XYYLlU9tsFZGPvqf6PFxV0kxuj1amJH
eS1Mn/BKSJL+TaROTBa4DU+ePi62XYRjrd/IqD4Z/XLIpqzg2i0PXbX7W78+ZT0bRBOcJLRrwEXi
5456IsPgTU/NJ3YHvpZkst8swc6iLO24Y1tsE8IKwKI22mIqEwtDN7snIXyGccOHjDi7qesTVDFg
wPRyy5SOvjSFj377GTu3cN9WHgBK5cG0ALDBR/SEVafF0lPs3Qc2nwqLc2han066R4UiIH7mW73l
U4CBoC+mOWbjdIfnTfqgrvQn2dKFCUt+8hJzb2kr+2+vOGddTugQwPdT9lKaMUxq7ofR7P5jjgim
GU08y0TSRYvX7Meh6W6CzbFMOtlVLCJqFOdla42fXddvRb/F/PZB1WvvTltfUyebKYFSfSyWtQxs
Z4b6IpkU//HxbFUkr1jZR6FlD71IvkqaqWlT3yQ7pjW/UJsaf5HQErUJWLPkEm0d7qs16dN1PXmO
XD/NBLZULeSz6JyLkQ43gXRF0EnOgODDdL+22vnaDMsji1gPljrS6W9hvU3eZo/n3hInMdSe5UyA
3Fag6PVVs4dg7+dDmVXneeiuTq4fpmY4aYMZ7BlEiuJML+Xevo6jAlidfKnrTkbnxiThyuIP3ghH
fVM+utp6LFbOQmO6B5vfM3HR32/Gn91N4mRv/pRaGvX7P2j6qOiMuDO62EF8QMk6ahZeJ3K96IX0
V5fskGRhNBQyHtTlZc/FEbvmczEUn7q6XgFqYpLHMsaFBrecjN6o3YnQNKJeqs9Lqj6R+X5p0ukV
3Z7p6cr2MDFK2DBfZar8Z2cswc0pgairvCUkflclLjfSLLzdTv40qnytbeYjdzIuTq+9tAWcc0mq
p61gQacK87rayktemK7fKyvtP0Zjbjc96Nr6isrvlmrlWZ2To6apx7EfntZ5OmVIlDwxrP/NZQmo
UzszM175KjN7wpoMZDCj+k2Jc8dN5k+1VtCkF+0/9o/x/t+Vkxyd56Ew/q0Fy55ws+8oFWLbKL+6
RDi+6JuLphlhkk1XDXPO0FjGv/pqvrrUIG69vYSLLV/bboYUXI3l6LLUvjYiwgKbrDarPq0Sl+ld
WT9pwn1NFxSSCUeVujpPg3WVdY8wo0XHohTre07+aLk452Tvn3OQMnW+aEJC5sBEzX08Nu/u8glf
r7FQjKmOyGhf0uS82OwLD6Uv15qvNzmuOX1ZZx9txQndQp6yojkU9oC8pkFgnSv8ATuwaxrqte6v
NBiy2/0eDEPRbvfrt6yZBMarupvnCie0u/ZjQ4Gkz/vbpM8sAbUX3XGeVVOchsxFSjP4TgHMX3A2
TQ7YZPECbeaChJxdv66b524TMdos+OghxJjuvKXKh6yySKlosjrWSNzpykbhq6auT6IWCzkr099+
zT82kbwwTpAYto8YcE9lMDYzgipBzW0RAwyEmygpAteVLmq/k7kJKhU9yx7UFqduPZu4G9XyDfiT
YQGTgkDX0wdZck+oxrvZjL9ObV16gIwF3tMfszUNrM54bjF6xSRfHLqMe9fYLhu0Eqir4+UzzAY4
68M8LUGrQ9PTpvrCTsLU6iKyx65KkqVxDo7b6etbrsqDPU6trxndR70MT0laRMJZTq4xfFdC/BIR
bcXzva1xoEu6HcImNzeKvWU8pkmje2Z6vw8X5IVLtT+oBN15OkgA+9rTmyuU22gD3unDdUsgtCqj
/2g0QeeWjyfLWQ7CIlpzF7/JnUbrLLXwM3t7TOd98fsVeWOi6CTSLvc2jC0CNzNkoI2sLJmJ/eOm
5quxYYS28x5GTxtnhlAlNiaAg8GGQGryuKAjVpk/SFG5k87rN6h8Dvnp+qaiXbV8AZLv1S0/peUm
gH6rPO7o/Q+o5x/geb+NvQMOyNTAzKtTPsGtZ/WENhqZVpmVkZq/YYjpJ/0WDYV8cse7YmaQ1rPh
9vGW7m+G2iJszHYO/fYOG3TuOk6udC+LFKDxDKSlmr4sznhS7AZqWWVa1gC6cif9qe+7k81y36hL
wt3YeP9i+8hYME1zOgSjYlrdpjwoQXpxLOUbNPDK1rm8cpUl8x2zgLJ2/pObeupRX9Ifu0j9+BuN
+dLnGj300BI8OhH1XCahkWkoh8cKkAEfeGX60znV6CUu+8hK0z9qlcnwlLixak4s2ttNqKp1JNSu
8wtSp3VjC6RRMCqWyruS3k1c2pEok5owOkyI69+xzx7KHbjVTsVzq7lxJuzXdOxiOh50i/NVGaZY
t8o8kFXH3M5hq/TlMMj6NirrmzZrD2Q/PbmL9rCKnFtje7N6eTAy91EyvsEI3qoEBNGxu0A1mnCw
Ulz4hkBleBjxcuitwVMHlnyRq2ojAjs2zhVtjkmE9oErPqoSO4W9vN9WIVm5p01Ro3UyHgWZYFYq
oqSoj908XSxcKyzstBgokfPykf9USXYyzfl5xMp/XJ3Bn1bnAUDvrC8oyp1Sg8ke+dbNfonqZEXB
PNzYdG4Cu7P/kmR8HTpu4a7sS1h8+d8uqmOdFUoEbvm29qR7WJn4MDbKLriznRSJr97BRdeZH83M
UMPZHi2mSiRKbaN+VPcrnnr2lHXjrRyMAoXzjMyFPALQRgiKcmk3eEGGhbrZ/7RdcbSgXtQWj3zZ
tPHKjo2nz8rJHKebabYsLENv6V2spPVvbigf+cB/f5fYixzgvaQeK8lRujat5CY50csW5r370Hbg
sXxJfq+PGuor9bIa2n9zm7NGbeoNgMD4N4c6KvPxWhX1T2HDTqmtc1MWI7buuMZspK+Wnj9VWW77
yWxW4SKSuLY6lG8Vebzgz7QIAWU4aCy2mpr5yJrUZW67P07FqynMy5iaUSHFr1kr/22Q7zOlE9QZ
vp9PZ6UITPirZFXxtarZtabwo6h5NRnEQ/6+33LZL4xpB0awQHOnZ51ESKuc49UyucjHyObH3yVL
3gjnXYlAxLSPM9XBGtEGTBnqqTlFabS93+00jbw7Cqd4JEyeXX4ZrQUs8ezCzySQsCNiT5rcfH6w
9v1oF/uT3shY60W0GfuNfXGM+NMoFWqA0hXwfQLrTLPa2x3nWDhzWJVYkNoVgs+5P6Vstmttd9gT
8aQKedaE+EFnAoSbF2WQ1GsMznRwk/pCFQVMLjRwXKuiVZX7rZqyiyGqk66OL6tD17j3o9/YgO5y
d86Dmyf+DJZ9Qhx5R3AWZDb9dlESjEscQ0EhfdeGDFh41xmybWe3pZexHqCuepTlNesGxteiGMfa
gYyYcHab0B/Tt4Vlh+B4WiIlN97X3PBFplytVeAYiBxlrFMutb5me9KBnFOkjgSyxptia/LNH7f2
ayjXSLjLpWIDzDObEuCHf9tFWluaI/SLivG63P7d1QydAuFj9V9FWp4m0/K3Mb+W0j4tLJOP2vSR
7MPzLPNYabTYLhANNuQBjvXXlOC01C0zgYBoqdARkSfkLZLcmm1/rWUac9IF2hhqDOpZ5BlAtcRS
zgLyfzhrDmoG623fEMsU6xS4ffNglLkL6KKd1GY+paK6LZod9oAzq6Ww1rF5OZksvubu0WhPurcm
KS2Q/j2ChnW6jJFFhiscV7CbqGdG1H5zrQZZUz3z69ZwcTw0oTrfNQRG6SoPhOkdSj6sZnjXhvoB
znAJhLq/M4lHXYKdO8ju2DQvot6OmUzOmwWammzHxbnzxtaVTY5bN7mXsW+97T7zalY4bMWfXeoH
V+vPQ+4g/kAZJ/owhf9b8vJWjX9HC1BrZt+Yq6avKdBDWPXJhYTqoFHSGLAiSO0t0u6RJ8W9iml8
6ZlgTbOZGySJNv7DNROwrYRtdQ9PQZ69GYbfOsqt6hcmEXQeBlJRqS4ngAbufZQH2YobTBY4/UA/
3DPj9UFvrLyS1wr6qXcq31L548Xh6pJHkrIDl22f5T4TsVeTu+mffEiYNYa4Lb/qMv9xa/dha53Z
S+fEH6CzhGG9/o+z81hum+m26BOhCjlMCYJZgcrSBCXJFnJODTz9XfBIPz9TvOWpy0UI6O7TJ+zQ
2da7UQW/9SZmWBvgm1N6U1WinaVsIT8hW5FtjRQUq/QAtuqjS+VDagwrLVIPbcZIS0kfrYE+WUfK
kpvFXg6GxyriDinUZI9/mwfLyc2JKf70W7az4xihzpOPd2FmQRgYH9KSiYxfP0zK6IHzYVqMusVA
kpTix1H20TbruXErWFaOswmGaV+LetsH6oOfvUa0YStt/C0QgDdUn8oSobRuTFetg9aFn1S8QV4t
Uktap0Z6YwPJrGggp5m1HqN+FbfCSyXlpq45Bqjb0EO3V2o6fbW2obqS0+YeU3KQFED7SBLwOGcd
c8zOHAxEcsBADSDGtttoSX0lMZ4YqIXm8XWp9g9Vbnl9ZSH79Omn5S4Lh02Upi9NAS5WthxXat+T
csYUyNymmOSkxBLVWSMxRsukcWsav2EQu/UI/wuUMeF+kanhcnTosvTp62RYV+iCLGndeWIYQSzO
M87oM1DpnQoNmgPD/6qrb+VQXduGuZIrY5vwyVHUoX4ETctUM2QsW3X2oZ4Rxx1yOkVpPGjzxL5y
Ghbc2NemeVtqMgzpZG1V9pUk/QZqvrDIMPzW/ghaNF6lZq9lNuY1MTGGMiKHOoQmE3jDhaaXx1gR
R8DzCzUntLefBvOguGinhZLgUZkig6mIR228HwI7WlgDSte+NO6tovZMP3ibxvFa2CklG3kcm9Pq
h4VS0/AfKTpKcxHXtJKHmmQANkEZruJUWQp9guhXrCQ1PDilIAACVEp8x4s6iX5xus0btGJxMquG
4TbDhygs/F2XjeuQNxlsk36xyUi3VPeIIgdoSxX72sgsUq+C35tW8jizFOjLLmAVAVdxbpIYGTUr
rlZDaNLtNvYdLYem6OinNznw+mYFCP5typGtQFl9w5VuLTrJAmg4ghEJYnqaMQuECs0Uv8aO/AbK
06Thljr+FqtEbCCT19z+ajplQ7fvxUySbasqzwCol5HDGFjpr50CLC0VPkCUp7Bqtmlf7dNIu62c
soexlS8nKzo2sajhKaTeCKyk1erHiFuOPg10KtHeMq3zwlraBSNMPj302u5ZESOz63DZSM1Aw0H/
apRxaeTke1O6S4GPoh2wG1L1WYzW05T4i0HjZeTEszkhpKw0jJg568Uxbeyd7QhXg1FJOg4eA3gA
K78P5fg2rVsvT7hEBY1/ivTrIctWuqi2oRVs1YAxoFXFB9BlbpYOd1Pd0vPIdoUK9aivtmjfbuJO
cXMluipKMlC983emInlxo3ZuGXTM5wJGYnCMhrziWyrmRx0oD7NVRGU6D4EWvo9hxkgnWtUkFpam
AAO1VtYkthIMQtWStjlcNJXJUYseDO0shmUt4+1axX/Yyo/oBy3MQmxivXb1QYOBiedUQmvX7t6b
xEbrg05iKjhdCVGNGrAyIlc++iXADdHxoGJbtfgypyioGTIzAyyoJuoCoe8bG3q8X+iHymyOitXt
qd8OhuWvJ/QYdB1cY8JoKc/WMc3QSEK8UepvLMH4OOp5ADJYNoAn1dqFDbLFIScwVBdZxP81dOYt
MNiG9GpikFXZE3AdIK65NqyqUvZKpwSkUubXnO1dlVWZpybh86jR6EOvSM4bMPfa3QjmDiSQuKt1
OoNBKXmdne+NcGSuafbu2Bc3dhtmN+CXtgmiEmFlrqWqvAXZdw2d4UuKm/cq1nOOz8jsM6sOsZxc
65JtrLM6u/LN5D7Xqi+1gdtkZPtO1a+ARpE0heNtPao7aMAWu7NYOlp0J/n1dqwUQB7GsCdjWJam
9Rsr5wKEXE6HmfwjAxizKKbmUUrsXTZ2LyAEw0UT4NZej9F1Ko9uLzHEoOH4EMmKMo+AX2i5rSBp
b+vJvMrG3qOtz7Vr+OCXqQLUIngvYnQAjRgvLRmkMbwhnWZsA0ylhCindNJXDw7HUkS6TCbjd1dJ
hyyNP7pee1Sb8FGFebGQqgYSDqiUqE2Q1iqtfJV38GvjsLhNquAG5IPYZLrypSXj71KSH9ReQZ+9
+MhgREjD+Nak0e2k2KuJzh8rSdc7L5YJgN1FYlhAIWHUSQMYNzyIrvoB+rNJ7a8kq2Co7vKUYrwo
xqdgaK4Bscj0vsIn5IMeSXpRNCMwGl0Ir5Oef9iB5SnELiqVdStUJplzKdpaO2tOhRX1qZuaJf2L
h5xOiErmWyYQJCX1afT1ad/PpNpSBkEaDHdV20Kg0h6IT8EihMM858iaPG2MBKCArNLJT2WAVQQT
yTcP2mS7tF2XToem1zhqrtaMtMRDNwDgJTNcyJR6YvgHKKl/Qw2+P6CZvZTydNVBW8TBLV4bnXwV
+sRvx+9u+lDdT9nMQwipA0oTiLEpg5Hs7iQhPB+sjV6ST072BFB/LKi5i9t8LnJGhBTZHaPbOTIz
E2e4n/zmIYwVt6HZ45UWGEz875bWCNKoHjIOhbI2JCNbxrCUFtUoNkKKUcRMb+S+XIM3jz+VoPhk
YIeUmJodIVZT/gSgScaN2ZgbjO+sbS/rHwDVGyZOjLn6slyBBLmz1PxXOwJBlGlciAFFSQ5RM6mr
ODCcZS2hLWAZMdG44EwWXHVINDN/0iPp2E3vxsDQM0u5ejspua+L7D4ccOV12sep7jyJkWAfAM8y
eoIWUI8pkDwFvAZFZ/Li+Aw7zC6+deKeCedYP+u29t4bCm6Y4wZa6VGJTbcYNC82B17FuYPk8CmG
7ip1KPDlYtgavfUIYOEjZ0+CzAFuP5Uvqqbt677Y5DJxIXWgfuv+VdHoMNggzlt1/ZSk5qFLQXXZ
iYarWiJ9WDTQGvIfjjz43kQN7waVq8bOimsRTmih9k9j2e8R1FuOiQkbTHuftM7LI+TWZATpNHR5
Vk1Al81OiXCtcV3ltG8kh2FPafWHKaUNE9THAqAiXvcNfb6MMZx9LXo6IjPECr83RECahswwK79a
PK0Xiek/RUH0ro8JzNd+nTO/XDQ1HaZUaAfSCAi/pbOvJAfUmNO/VFJrLwZTShd2Eu1gHOPam1ce
2PZHc9BuVFRDDEASTZmvfdnfInCLebITGgwzyHoxoDAZgRgMNN0k6PZtaN+Ppfmey9kvS9eZxer5
yGaeyWE6GgVIgxzHSXz5qbjXbCm9lZQB7rI0Qx8YPw+BCqS90TwpYSBnWaNFnVun7jTVCZdzhllj
V4DMx+iqqB9GbB1DYtoiaWs6mEgiSsaqUHPTbUqgXQjw7cqSS1Svab42I5IFU0qvSNNuYhNeUqu+
Izm5jkadrhMo5q4AfJHpDN6cvKLL00HzBoUGW6hB3k7DWHhGA5FMkH8p4qEx5F1r0pC269+KJt8z
sAQeGLdrpZl79iQpkBaBF8aEeN2qbjW7ui7j4LOIy0ekGpA3BAOwhFYkVmOAGJKjgTOd0uKePQ/f
ndZqKVdMdSbtrRY6yq80CaaYAZKfYIjmlw9yBDQylQC2hKF2gIUbMiCesT3W+Ev0NdKKbfyRtfCe
7QZ2gl7Wb33em4To4YMbCGXSTtaQy0/WNn5WDA7qZRtaAw035y0DBbswVHUPR/mxLyuGqXxnY6SV
3/F2iDe+JHjN2qUF8c133hqBnjwEccVS4arEggKuvCEw7mLhHLReAghteHE43NKuQi+3EV+RXzyl
kf8pmuYTroNYBt1w13V9stG0AEgl4N+qq/Za2Lo4I9/FOljnAia5GVlPhm/uG4h6efZUZePrpI63
kEWapV4qhHAroEaEllhGMgOKgTldf506+gFyIGSHPFlJcCajXKXnkjT7zE8/E0qyLLLL5SRAQDLz
O5ZDuuHrd8s26QbgbdjFalDeGyInOhvxobHbl2TA7CEssr2BpU1mS4ekNFZWoh2cliahqkCVEZxt
tcNH3TYw9gbkf52QYzGS2OR+BWst21hSC0FKEH+QGB2c0nbjAkLh0BU7UN3UL9ZvyqKrVpIgz9FG
GKL9QGOxicArJc6+L/KNk7fAaceVHOu0hFTB5CJgbCzt4znZS/T4LeDEObKDVMpQH0quJ8xqiBQT
46chFV8FrqQgVys31LXJzXKo/Xn8pFux5Jo5sPSZRNwGBXzNuCTnRGcSmnjmTUNwDCnZ2sTcW5YN
CNIxCDL94OpWuG4aUC+p6tzVZb8Ugkozm4UOWP57K84QL27t1cA8FtxTlC2GIGHcZe4YZeGZE4X3
fZbnrgjsp0GgIq2KbRwPy7pon4I+XKXQ9DZpGtnXupIv4UeuaSu66USeZ2iquc5lG3TgVB+MWtrb
+I84pQmloDMWeghYUwDxXAQN124n028fuTfM7mZopZ3dDW9+xB81WWChHPkenbGDGKNbq7I+Jm57
fsAkUTDe47ra2Yb/OAjlWteQy1DJeWzKcpE2q9gH3N4xgtcr2VPL/K6lYJoG657BAaBw/4EZzzGW
crrT0VXnV6Ass2MclfvMYLok5zeGk952SXYv5vEWBrMrEtVrUY7+QgUEBM12r9sMBfv5Sm5Q5HJg
uiC3dxU39FpqrMOh466UtLwNwo6cK9w4MUA5RVVuIR8/yKkMJ4pAD9577Wh0uZAuyCHkjetJHvd6
5RxkVJZhu8EWyJHjSJntBj6px2ADEB2bqMFBon8zHb6+SOovP8sOnV6vRREIT1UA4zmtnS0KJn5u
PdXbgDvei0q9XikREaSMPURtO0ar5iA28iSlTFRZe2IXYRbKFsorduyMW6aEMMmZIY4OV9xkIfSC
zjI9iRAyheRT/Ysvewquu45GhG6LlWY0961fpK4dWEt5buW2Eiz/EiQTaTlQUOlFEurvOkYhy0IZ
wB367FaN0uSO8TPNyVxfdyGgR7umt0MFpy8ik1Z8rLNhm1yB3l2sAxHv7DK7rZn9yLa5mS9xHWnX
tqUtlOMBFBaeRZ8mtkCs6LozF9LoEHRTiV+wX3+aE5chGCrmgkBQ5YDTFupHX5ef04B6zRitF3A8
O9XsVnouPzp2tqPooPqoRigdM1a9E/IeJcrYTeQeZUCp+J2CyymaJGY3oLNCK4tWYrca7R6j4YEL
VhM0iqX0ODCLtRHIZHQ3IVpeQf8LovylV2t5nXXxqy+C9xzq17I2o10qwoM8GPdQk251HSByClA/
EvGXYZgLC0KDqyfBTUlq48ZJdMyIxvoUH60ASYyi3qlx+lBOpPhZRVt5gmmW94ZnzFxKZThUMkwV
tanfYhDwWoc6TmCCONakgDxPbtl4pIeRObypuS2WNkU0yjoBZZRkoscyd/NE1KPSlhy5p18LqXkJ
J+DoQe1JGUy0tvrd0+9SLBKVuAU7ys/Qj1UOishpkMg0u1HPBqCHuEkdIiiFFC6Efo+M416vR8CR
oacpNBg1p64AZ4+fqQDpXdAWEKl21VP89Up9NZoyihQ63IUAuYC8hD1cI9Pv6RXAX6Bv/KXBsyhK
waUymVvbr+hymcxQ8jG8aXswY2Ou3sjtfK9lkI5qJ3giKB59oC8m0zLXliBU5kh8y03ICMrvetcS
TIq6PAQMC17f0xGmWpKyI1Why+SV/SMw+zu7068Rg9+1Qxm7jOqA9U5PkjU9Qw7fihQaWZ5AjAee
rjmg+YbsARk5zSurif6P/J6okJ3beDfWDXrRyaFP0400Gb8EFOVSNwEUobvRw3GL4G5ZjBsTu4Eu
Q2ZAegAquNEeyyC+yZR8NTXjm6/1D8glfwg9+4y5DkKn/UXBu3Z6+hJoJRkbC/Cq3BjQQJOHLpp2
dZ16WMCCfcd53mrZenA+g3BDx2ZmUTICBxdgjHSW+ti/imsVI0s6QbDyg0VqhN26G2pAXsWAPbGx
HKPuGTE/9JVRC/e0SJvTWxCypK6eAkhsSqBilLARF2EiYpBf1sskeuZ6TvAyVMmB4mCdGz7ujcUR
F8d10TifMtXCQrXiNWkbCNyp3dRxei+XuEeGJrMbnUWzs+nGKSuxUDqUQ8wsfqPPvQMVfVPrbBAm
uLsIw4hxEDuHwfXCVJvrGpnpOnBcMr2NDb2owxt7Ctt6o1kiXliimM/Bc68qL6C61pEOk1IxhasY
AjWT/A1E0a6p4TpO/V0nm/Y9AiO3xSDeCyO9GqXPHK0U2P1fcRU8MR98mvVd2ql/GZr6l1mi8agx
XpDJ5ADppeDQbQSgiBqLqkf4W82K+x7oflWJpaCwtYxskxSKvKjpzKBEcBMDOJmY6euQ22GwgXus
x33XdwljPRUGevNg6iqahvZ1Y5TQWrW1iZ4W1VH2Zlkal1v8akV1ekEBd1aP/ItQ4Kndchb6fuOY
+K40ZrMbkAqq2sYLnegXKczXz/qNyjldulls75v4LMGvaLpRSTfikz5isxvd5j3EaDxc9ovpmIRe
+C681v1/WACee6sT8yM1EJWqGVa+mVK3PsjesAbynFyZ2/BJulLc8SAekxtMEO4uvOEZbUL9RG4R
7X89TVBoRyrWX0OvWJs08nDhDjfJyrYWKHr//KC/q+ta+ok8LKIyjfATTCLDFPi8DEq1QCVkYaQV
QJ0GbKuxkhtoJ1MCLunnR/6xTfzbDjnRXfRloRWTioOOWAV3uhfsmlX/FLjcMP/m83Xqzxx1TTuM
QsmBUexrmGPlk1Av7O4zco7/MWZmOEQCKscbbYRihnjnrUq2+fOHObPHTj2Zx1j4vRTa+SbK9uW+
RDKgv/r180+fOTDa/MhvB4aWbZ6VBV9ElsTdkBk2rSxCUs6IDZXCxjAvSO2e0SDV5n//9hzbKvQ6
N3iO1pNCWsiqIO4kLuxV5dyvnxx7rY8y9OaQbWXCuFYdt1ljcrhgGXZINS6t3/kxWtkXdum5Z50c
+CwBWhCOyFCmzUNarbuUAR2gg5+XQzm31CfHW1UzZDUtllo+jrv6MC2zHRacu+CqRRQL0MtC8+QN
ghaX1PXPbduTY24iDYLPr5FvxAs4hOKr3jZrcKTjL/q3k4t41zJ3tdefX+7clzs53mloBq2T9Omm
tJ1drRpMuVEyi5Xlzz+vnBEIPbV1VpH+CGTdSf6ERrLgVW8thtXkQizYwUP4+SnqmbdQZx38bzvZ
0ftcFrzHRg2GddIUXu5YiJxD2cKcESOZAhWEKY6OQhvwQyNtzmNn31jqemyZgJq0nnoTfMjY7TPR
ufNEC+Y4bEIdn0aD2oIs1SgepNx/7OHx/eu3mc//t7+aORxMU4bGGzjjwSZfJZhWwnNhJo5utHQh
BhrzLv1LAFdPokmvQsEZpwFLoKm67nwR0cpMUdGU+tCrGxovCPNBIh/oXzDocHAsCZABhBK4Luxi
1zr5a1wYu8IgUUwyGQmGNMGcogaFjaIpwMrpNSoGJImyW0M3PqqW6W9QYrCji20y0bMqxJVq6g5w
kQIdBUjGkYRoiCg+E6fc+wybrTE6yEXySxrrpfC7cTVZkG50DTlD4QHvfCxh88tqfAXawzOBW3ej
9mg0UOWzCnCHr1w86ee20fzv3xYkcKp4GDQp3/j60eh+KcW67PsLe/RMEFFPwmGTJPS3SPM2k0W/
ouo8pblVqhnG5Kx/PgVnwoZ6EgR74IjhpDj5Bnz3QVO1dWRMF+Krcm4Tzf/+7cuo4HBgfEXFBvIY
rORoXfTYKZthuIml6QrkEfrg+UopjaupEyCAiZVO+fHze52NISfxUAKbpptqWGyAt6gqCn+jpVGa
I3RjjgY0j84zTHoRFUqabd/dywg1XnjyuQ1xGh2BuqkSWw8MOYyHujAOEpq8Qo/A807mPhzjLSKw
R6tHRFzWHxsLodopRds1N303TGDS6tPx57/lzJ/yx8f0+woMeh1MlC8bn2q0L+IV0jzIBjgXwoRy
Zvf8yd6//T51eWlbKTLwxqJfjk+QcjwIkHv7BgECTMDT39alj3ruSScBSXO0vMBVKycxGLzKU1bG
Idihr3mDKqMr8Fv1L+3aM2fuT2ry7Z1qI5olAtt4o75Bel2VUBMTl0HNcq43+t9zHluvg1V86Xln
Tsmfb/vteb7l+2Ws4jHQr4jny/jeYJy2bT3Fw+H+NwCjn7fCuQOhnJz01Bb01VPU1um2hGvcB8DF
IWAp6Lz1FQo0WfdiGA4jvfQYTuIV3czg0qPPLd786t9eMenVPJ9ynazuhV7nU+jOLu6llz7Jq3GZ
LaGZXdgm5x50cuhlM9OYv/GOXXlby696e8ES+ezHOznTphbSo+gQQJxtqtNlsY7Wxlpfoayyqy54
QpzZd/Jcv337SLrZylKuzVr1kQo140lpMg+gjRoOF5bhzMc5NYZH/5w5eQhcfNTlpVJqXzo93n/8
7ZOsRElRqzN9AkHCYQlp0ZhleeGGOhdk5NOjL/lpxVA22QDYI1pH7/4aX5Wt/Iv8IFAXaDh6NLQu
5NHnVuHkNhdhHdBex9u0hk+bwgitEPEc1Ucg7hcO/LllmP/92zpXUdhlBTDVjSl5ARABA4WGn4/4
H8eBv2Rtp/7wsZr7IjRZYS0pN2M6Pvta8mQlNQ30onvy7aIhJcLirU4dcSML9LdUlSFRVYK+KJyI
FmiHbIoaolZQg8pomJ0ttcYIFkNFj8zUnFsNFXmRYBcAk5juODOfovcYgP/q/WaTKCAPpnCf65VK
EpSYeJapV/7M/hpkT6qRYe8dm7Yv9hn9kF2llfEap/q4pwUPMMAurugvo+QN9yyGvUiTq98NIvmQ
O3WlmcMFS4VzK3wSjIyyFmpbZvnGjp/HEeL9fdqCNUYU/+dVOLtfT4JQLsKimUoaOwygvcwrGKks
wudm5XBTMQMHBAfr5dLDztzw8klgcmhaY21IL05e6/THXpWV6jZuvIRGcM14WHNrN7p4V82n+b/7
C13Z/926fjg4YHZJR0drT8O1sp/L5GGKryqlX/788f7+OiB0//cJo1MZzJywghr0XaMBxLD30AEu
faz5qvvb338SpQwTp9Z8vtojeZ1usUqG7Q67kd1OFAncZJmvIRj//CZ/32amcxK1xsYvSi3nWym4
SJoOInEIcRrNMhq61c9POLcaJ6HKiRol0wY725TNXC0x3J/dBIJ42pqwbmkdXzIWPdOMNZ2T1EEX
IgBT08QbtH8KdGGytx6hlbBRf3WhiV4+2KoUVihztKTpNm0B+zXKj1WHBk8YFuuwV126i2sDZb6f
X/3vMRR99v/dJn1lB6pe8HHTLrsOhtHN1OiCC965nz45vcXQ+H4+W0n1qOcb8sYBLfXzH/2nffG3
7XdyVvMQSnRX89NiFd8Od/kWPaGQKprjGt6oW+sO8udWX5WeQzE/buJ9tirXyqv9gbLruvpwtpdy
3Pm8/uUPOfWUDwy08GqdPySND1n4oEgP03Aopq9cOjTWWlKff37hM5/yP8byo64rfiYz4ioQmZZ9
zx7rC46LZ2pL0z45yqWp6rXd8gr6Wls17vAYQO6LDtXW3kOOii8s2ZlwZJ8cYiNCJ1ITVB1JIjz4
HduWgWqSXbKDPxMj7JMTnKAX3csybGOcF69y298wB1wrQM6HIbr9tzWY1+ZbtjHIrQqfHHNYOb3P
aQyq0+e//fBJTHDkpLRtLU83fXgnh7tcv9BbPLdpTo42IsrgJeaj3eEAG91I2aUdc24tTw62IWzs
aSfWUlTlfaeXT62Sftoz36FUwLqrxZXlW7+shhm61r86mf6gOpqzbKAFpLNqBFJ0Tz9/urOb9yQQ
MLlAfUMno7Uf9XW97daSxzg52qqrbCUtnV8XHnNme5060EOXKjJ5ItPsV9YLmg8Mb109Wip3wh2W
6qJ2/TvL9IaP7ELu/KeU/EtcObWM7xEpiUVCMhLDl1tPy8YF8mMvMRrO/2QiaBu4P7/bmV1inRz/
1LdHA4ZNuqnEDD5FKX7Y/vzL5z7a/O/fDoxdylorBzCujdDemnL3IANUBrIEjtMuL5WTZ65u6/Tg
dwr42K5Fae6q81RP2ZjbwIvWPfIfC+HazAZCyN2L+Eq+9MR5a/1taU7iAPnuKEktU8BgtnIox2aJ
e99DQ9KvwCBNoJ9NUfmY5MU+LJx/GhWZ1kmIEGoVQqxjVNSH+iIEIYnF1yKMfv/bQp0ECjv0MzG2
1Mt5BtM8+RzaiqpzqxWPP//+mXjxx73s20YokT9Ei9/MUbdqFxo0YUaO4AfDC1fLuSBgnQQBZH/y
UgQMbBwZbeqAvClrr4u2OfRY3KDwq9xXk7WGK8tMH5G51JFuExRBLj1+XoS/bIhTE95QwYU7mph+
hNvsWltOG2qgxbhS3D95sHvpoJ6phsxTJ14HWeQKJRzcVq8MBIaBtO+o9dAUWjqec4V6Xecv6nXz
T00U0zyJC4im2bUpG/FGgTAuJW4e3gz5EbfcC3HnzME9Nd8VVhjlXcOmUCacfsSvCXhSpt/Z5Sua
GMt/2njmSXCQYJaBvGVjWMqtKu8z804vn3/+aXO+7P626idhAC2RqFc7UrIeGOp2Mm3fy8zisR0x
yWMWTSPwWJrjI4KqkddKaBo61U0/0iYK0GdDjDyhlG20AeykjTy6j4+D374jYoJaMMbiFCAeCjDL
XEFArzJ6jgsEOVmsa+zeOqmDHGNusmCAb+N4ZdmgdhhtpkAcAnlY23W3KTrpJVChv9sxcrJIdKJ6
KxGr+iz5DX/uqUSv1zUbTBDI+RG9WCqhDBfYpADR2F9J5qVIcSNJVL6FCWlVjrFNYW5LDf/HQoPv
nL6NtXzhCJ25g8yT8FbYimMpMus04TAPiGpfQfz7eZ3O3aSnPsKIxwJkVpkeD8d5Ep6vwlW5H2+F
W23/pAiHf3zOSVJUB7KdyCqgbLt0ueJQyFxljwJdum7hLwI3PeaP2qWB65+pw98230nEsxNdTFVk
0lkn6cmXwS5uF91qWoRLFXVbF8AUJTjEKbPw+tW4MS49+EwkP3UHbuNerwbdByyiyEtt+kQE2zWi
r58/4bkfP+lYqEE0xA3EcDTqnxLjo4Zi7l+6I7Qzx9U4CWfIy4CC02wa51CGyERdZB6XA6BYS0Fn
aISFaGUu7DtIDCvqoYWOYxmMEoSy9y1ydXW4R8NuaaNGqiCvEql7fciOPY0BA2hLERhe1Jb3sWTh
6zTt0im97dG67dptQ1368+c5c0iMk3Qq1rUsRgAu3UxmAZQ4gm7/8G+/fBImldZXq2ouYkMbgRi7
gFiBTdX65x8/E+eNkziJTJImo+5OeWnGblbLrlZ/IEcTmx/GeOER8xf4y2kwTsJHWiCSNgbwMlhP
d0TzXcibEQU6gXHTv72EypO/ZTCi05vRHFsyDHtahwbQXPM6z2+jxgfz+fbzM85FKuMkgsS+oiNj
biTgzYFeIq5U4Oal6euw6eRlm1rWL7sbq01Z1biOihLssNpXV31TIr0Qm0jPOSjf/vy3zEfub1/0
JL6IoUjMcWDeXAYaYIwwv8I/4arXEc3UHVheE4Qio75Q7GhnMupT29+8sHCJjrllwq19zNGpfcl/
BUjltp7+VQfr9BYj3eX0jL7ne3KYE6tZzJ6yAiYIzLbrChyjhyTBEivRCzvqD3LlLx/g1C0YUKlh
G7CkNnlraxs7HF9h4no6fAVfQsyJPjfAjWR4YyB3h5Tl9awQ2ieGG7fBIUhb9oiyjtEdAhePEUWp
RUvTiZC4RNeRBBVpA5C83KEbgaADpI2lhHYvYjMWt7/j/byGZ8KpPh/Ib3u2w0/UtAIrQQN3E3a3
MsRGq7sQi84cav0kFhUhbIge8bcNbEaBgJq0bC0JbZMITHZx4Rnn/v6TqARFCNJTNE/ch/AaCdCV
1GU3qEL/4+c5iUst4tt9HczDYl/eOTAEdECEdabc/fz155/52wY6iUm+VA3GaBcFGFjJs6RX2Yov
JOZnHOPNU3wipOoaK1zKtRCp4wWSoBBP6uyjksG1g8G/wRiqR8tjWEoJOYiTHdUUhA+NMbQiSdlK
J763AuU4+N2unsY9LhkwIJL+OU3Ti2bYZ0Lyn1Lt2+az5TCn70OioHw6L931jDZ2cJtddMuSZChZ
ystkyVT8Uhv2zH78M2z+9jiz0u0CT5RiM9Sf4XgY8UpRUTFkxLLoLelCUDyzpH8gut8e4o8mXVcj
nuPzjYNqPD5n/7RX/jOv9m2zhU9F+qv/Lo0X5VIDRv9zA/5tF57cW7WvyW2a55CG0e+tQ3+lYhpY
6+qxGWjGGY2GRgcof5m+EkbZR1R6Ef5qzX6N75a8nZDxW/imHCzLeK7cwdseErm5zi0IpmbRv2Va
54Brq2/DoUVVrHDVybiVWuuGixGGoJ7XrmIGv21Ve+pqnJQN4yVyjLvJqu4qM/6QxIAWYId5QBcE
jx2ddE+1p0dZ5F92rQ609JtVB0MDuq++dULM2ihUHhOpBzMYO+/4ymzbUoKmRs1ltRhZ6ANiJs59
QLmHQamOHbVxV8V9sTRSZ6nakb2EVXjjKIq6kHrEMbuOO0XBol2tnnWUBjzTyexVn6RbmD7wS9B7
X1faLNrQ6wgC2+LZLnxGqpqtL3DXLpZdC36+qUTj4uvx0mNI4gfhzmkwKY3De0mF7xHg82AOr2Jq
ryJJ4AMz/cqH6jGskGVS0TDEVvg9HNNHkTHvl9JCBiwfbUUwdksEb9BH74D7IZFnxCj2x5nSLe1s
Lse74ihpxcPYMORgatxZyiazFU9uAxrU8k0vDdh95xjY1VGOJ4G6y2wMDdWBfFYXD1aGfQM0t1cx
KArK6EONS5x91/moSgZjOn9xJtBlBCQwK/ZDxGRSrhFJsDQqSaxzcjSymmmXqT2aqpOF0RVeSq1O
+zCxkSMaI/yB2tvQGa7MdDoKs72NDfMZd553gRwAbD3OPpzYwajv/o+zM1uOW0my7a+U1TuqMQ9t
XfWQQA7MZCZnSjovMEoiMc8zvv4usM+9TaEEou8xKyvTEUUgMxCI8HD3vVdYN981XblT0/pNKFyK
5VLzBx1viCpd6bYS3K08yPJeQcawy4tgB7YE7b7YnvHyP9dSKWwqauLTadUWy8nyovGeahVlR2mk
L1oZ7ND03zapfqdCliWsURzfA/WXwrMOoSXmEi7cYYN/TlGTSxGgDqCEEeT+JipZGGP63uAAHtIM
d1yiwPsmABuedBHeNdK95RqaDUdqn4cptqLZDwqVvEqIHgEG8ZMiDx06vBUyXuFJ04qfWmC+AA/1
7bysXrUsl0Am5iyKjY80PMHE0cR/kAEQbIIiTEZD79jU9VEJsbzIwW4WQfFVajEN6c03fI8uQhFR
sun8+1JKL0YnGRtkCzvgd7dwre5j3n9bxIsM5VV2bE193wGkRXCHi9Dk9isgfHF8tY43g4ztrDVZ
VuGLi5XnSRG74xDTcNuFumNho+OUXvoV/63EVprga1r5kTNWRkoHROl0ZXo0BDKvgXltmcG+kXrY
ljpa26izS2k8Z271ELTq1OOLuHas9yE++qk10tir1j/jKn0oPDyrAl97HPviMFqg/UY1egRpQrfE
GH8Ryuyb5vbPTRPRK1/iZEN/Cb5x5j2LkZN7NLj3SfyIceGBF+arVpaH0R+/Ga05zUi6zuT01o+M
1x7t/aaQjL0iIbOaVhTJi+2+waA7FsZX+I7jYRStU5h7P9GKXgbAAnba9ZeoE7ATtSYL9hHdaveg
j/Up0CBUYUUd2GUp36stCtbOzMm9WPiVlD3qpAaT+1wqq61gjte9rzgseSfVa66yPH0ahmrXye+o
XXy2/Pxm1ORveW7AwvF/KioWMpISvqU1f3C17mgZqF1lLLu9zJH17lav6m81jsxUrgHYyPWlEfG5
BU7thjEdzVGFhLzGTclA4OnicO9wkH32ivEc1iQMcYUEpYYJDILmbY75/mZo0p/0Zr3VFvxQeEWi
I1uoWbAaAOcSTg5U5fiMUFTa4KMKlCoavliNi/F7gZW77Cv1JpgeYuF6kyfgs1zhtIuBAsozcBmg
ydtTKQ+gh3v8Mpp4H4RNBJmcUaqE9Dof8enVBpByFla+/rYVYSabrUM2io5o9VqrolujS141uXph
p+mZu+q1q+vXCe5RVhYcxUp6xTL0SswH2pmxlS1hO5tC++j1mNKWgXUVN8OLr3PSZwPcDdZ4LqA2
bqEtwK3Ko30iYbMnlTCoWGq+a8S0fukig4XN4UWQH1g4aCHehyM+ymL+Q5LLB8T2h8ZTjkHkd2D+
GjYLzNJSdUe6AQODJN/6I5pJCb8JbLlSp2Lml7AJ2jbatFBVnD5Nv4mKeMon6gn2s57daenXaIgo
ZrvlucaydyXduhC8zLVLULukUqat6VAC7U7zh6hZiaOXsu/q7KwoNJpQu9OVlZtCvBKfo6O1LSSn
fQt+qtfJg7USJC3IQGiR+vU801eSK1hDkZHzYt0oRts7SAfB/jH6dvsyvpH73kxHwLUjznTZ34RO
c/GSMWR1KLRoWjBpfBq0bF9W8ovvNV89oUydNjPZRrSXlg6vz4PApXGcK5oaLZQrqcqhRd3V1+p2
PKhX8o1wp9nRDrjvSiJjYRrMNUd14sLbYmsA7aZ8QQnwiBZ8ZYYthPzKdMsP4XFajK4vQIU8EBSc
rdTYu+CmLFe0pUBYOZYvjtHsVCWXighYBc/fhB30Kt8Fd+AtoEKhzHlGk3xRVnt8lwZqFjnDhTBy
S5U5UdjeJXvpr6UDncs/xqOxF51wm57X2iSn4+zv5tks66OImDqBmkE7Fe1kL38aG/8S0uf2+axa
OBi9p1w+PJTKAJIaUHA4YBJ87r3ezkLsJPFwHgAghWsHjQWVoj6XGVm1iAlbXU+j1W2VHRmTq24n
7FVkWZ9/j4XJNVcYSb0EYdMQOfOC7tykfX/SM/HZkNnyY3lldi3dYxrDD2NFwdBSi4qMAKniXRrX
VEHMPyLLfHUl4efnX2NpAs/VQHTej3VZltnB6vRyI0B62HQYLDhtSykIk0JHJ7S01UxCxT8xLQv1
4Ir1XadQE/r8Iyyk9t41XB++pYqTT66KzLeGvV/27hR2R6zRLbYczgxbyVt5Ygsv0FxwoxlItUWD
krVUfc3rFyVcyRaa07v+mxdmrrOJkyS3SkmODoi3vtEAG9tVyjEt0a97TQYorpLDpj8F+iKdIFFW
30GPJYCRgBrTkLCdYO+GCktFN75FCrYbglectMF7EFDdyWL5kErFS46ZN6QZdRMVKoFRFl0GXHk8
9LEqFlYbs8WB3MNepc+/mmD2hlE/pmWBi4Xmn6U0uE6S8l4M8e8ZcsJMVduKmXsVlCEYApWPKWDe
ll7HFdYplWIeIJvscs3A/NKIjw3p8k1ZidfWIN1CMfxSBeI1SNTDCOkn1gFkuEp+NuLsWJJGj90e
fFsNjQ9+pqU8l1lzzFNtp5iYKNZltovkbOIDdiecp4ztoHXnXpYeU0G+bc3Jz1d5GdTiDy3P7kTI
Vbn+M4kV5/OZtrD2zLvkS6Vp4R5G0QHEh6NnwlPjduG+repnt4x+IGxem9ILU02cvbiursaaFVIZ
wa/2vhJQtI/97effYWF1nnfMi7LnuXpOH7jgQWbARKfBgcYzf3x+9aUPPt31w7tI4huLj5C2IiHe
5aT7NVLDn195aeynO364MpiHMBAyOT5Y9X7wH6wiOjVwJVKKk0H412S/ujzbIwNsbJtQYdXP1ecw
ufNBfKurKebFpXK2MSZmUidYuaJTQuqi7KbCLaxI4Hj7ZDd8X1P7LoR570nWDwNlkpo3NU6Hh/DK
O1T7aD/tW8iF9p8/h6Wizlw3huN0pFoN3wJH2f4H1Lld6JhXJY08tnBHuuawJnpZ2oOlWfnUGhOh
HmolPSTNUO+SAJOFBmxYn38TDI7UYQr2u7gdTNrzM2xaVraThYn23uj8YfwaEnFuMRAnGR3u9Uo4
sWZ9Df/d0jHN7gJFai0+XrrTtG1/uJPeA2BQBdShYYN3a6X8UfTNjWdFb3kinlrPw90t/O4FIfBS
0oaZf4GM8ljFyZNeiM91Kd7WpYcjDejulUe7ULaay9sENeOgKNHBQvLrj1KGvJG5Z1XW/D1VH3z6
zHwycFFusar5htPS7vPbLqwZ0uzNtmA9I8ytsoNK6qltGljzK19o4VV4n8IfBpjDfpBR3csORagd
w+xbDAsz5/CdOOi7bbqOdwq3/PxbLK2r0+b+4V6SgkkSzex0z8Tlz1xO6ZUjr6DCuf78+guxnDhf
mqLSkkMNP2/Zk279HvtpZbgPYwsFiel8fov3F+s3gYg4W6AGA1pUG7F00BS6mVqnvS0nX1rQI5uk
xyPpqU26Z8s/rK238sIrMJeoQKhWE9XCDETdY/ZMfwnfD4bNi4IlAi73W2M72hJJ5E3/RBCRIQf0
nPE2Pcub/Izj2Mqz+/0M1ObalcajrPjuKWDk4OKybVytlXHeexn+fUi1uWhFxoGM3A6S/Las9gFo
RE/SMWumxTiux0MadpgclXhMUjwS/AfACEBfcGAfBSfvEYe0mH2GOE5lZFwRwKc2HrtbHNe8bVuJ
XyQZUUclt/cxxQUnsTD1CEcsgDvqaJsuAy+JgzUdHt4GBpAtmMgrlQEHYgFn/BAaHXgPraX4HMj7
ELpZo2Iz7o65nQ+xg3v4UQSz1Q/FqcBgWMiCLwamslaknnIFIHEs7VtwaD7EHkFwIQ/gGJ/hWrQy
F38/3zVrmjEf3ie81HTIA5Ml5H7ILiOmvHQGmrccI6S9iUXqrnzRd6W93ja8sD1rc1VOoOIl7vbC
JBsYtpzGb8aN69RHdLDORHpbW/WXJtssRKo9Ol3UnEV2gsna0k63yfBCvuFY/ihtwd6T271aS5It
jeJsbe3cnHbBqKcmXElftBYHvKZ1T0Oq7PqhW1k2fv8Oa3MFUJfQbtPntFaUys9I/dJgLiWl+xbq
hZGs9KItfY3Z4tdi6AWKAcsJ6Bmd2NpWLNm1ppGeXQvtf79VaNZs6ZOtIMjFEK8DscUS2aov6J2z
TVApV7DwDpJZ9LY8jPeaEba7lRn++3OrZs3SjFIfmlCwo+zw7F+zsdK5OOnXJ5083iyitGltbEo5
BAGK3aT2WnizMP3m+p5xMC3N0OmC7aCKhyNJwG5lZi9deRaupej/AN7EGFKUR9X6qbOQr4zUwuOf
C3okUddVhYz2od51W3lqnUE+EDreudvBTPpTPrC2ZC+tA3Nhj4qIEa8fWhHbHd1udvFK3aunA3HS
S3bfi7X7vAvSfrM1zBU+cWJpRRwT3gph6KiyfJ/WFF+yTD7jgOxUjXo28/Ax6DGzx5XYzhRV3TSd
tA1jcxv4wURVOEycjUr5KijVydKoKwjV2YWmEUsqxsWNcnJDzARlemU8WHN9tR8VSnJmEH0Blb33
XWBaEkmNTSymOEQOO0NV7kYPgIZfDxSyBiB4IYfP3nRxVez2amtQgagy6guaexO16U73km9Fb5xH
0KwRBZUoCi5N2P2sJBywXVX9Civ7Ncmyt0IbrqKaCkSiQybBuaDMoRWZw32Xe1fSxK0E+VmAlZDN
zVD5hR10MhUntsDBt6AlYccbYLsvi2Spk+TViqNbeq1PoyRi7Npe9E69r9xkn06GfY1mPtZx/9oq
xsm3Igy2E/6yGGCz65fJGdivBNWx4NPl0thsMh+o+uczVZmivd8909l62yYGVnEeK4bqEzM1xRmY
46MYabdRkH0xJ0YRDAxC9v5NEkbVHpQEx3zpLveNgw5dbVCEwS4mPyErFLYmKoxOHB1SLvtMTMxt
YXShU4sgE9q424V4slVmeVXHGMm2OVBaK66u1QyyZBA+FYn8NZPpgP78my0s8u+5qw/b8ZB7Ai2P
IyL+yqQgjRRbafU7r3Of4MyezF7uV3aT96af3w3hbK3vW4w1vVSIDzJWyQW50VDuH6IkvfEwn5eL
4kBfJFZ111kKKQbq0GBS0rX2kW5tMhfcjFcIMA9NqJ1npIFAsMajLpeX0B93Xg/HAwcFqU9OBmAs
DeRBKnt7Zg9op+Tox+2hFXAd7gg68mqP6MuJLHXlmy2tYrMtBtxDHMs5TjZdG1MRNRpYQMprII9X
U9P9549p6R6zPUXO6jYHj8eReXR3aUm5Lhe/G3l+bFHvfH6L3x90tLlyLM58Eatq2l8F1d1I6k8N
YhVYnL928dkeUohmoEgaay8oJusgSUANdIn41Ur7bCWNu/T5Z4GlHOVKE1fcoqa5JHLVLfanRqf9
JYkwO+mvYWsrFu6oTtJuGiCcNMKXTF8ZGnVhf50Lw3BUdn0aabNDrUMNt+5E9Uzi1aa+THYYtuxQ
gBEoAcEm96MOThOXBjHGoTTyj3V6JY9PPcQ2TyCOhiIEl9aA81Ab8S6TbqLsSW2fYjpjVUE7JG0P
hgEeqUruFmftwNwF47PfArTAY3QcwmOXYH+pBHaVXfVdDg8Hak6c7/Gqdwpr9Tg6vRi/WQmM2WIa
FoBoC4X6IVxxu35Md8m+2UW3+XE96F9Y1uYytK5CCDm66DRUt6/oafFvcyneqbrIyUKtn/sazsbn
M3shb6YZs3VNANqU5iLfht2mDjZTrTexAxvDPx4lkst188IF9zptLk9LB7frBAuyhvfmXcprzpCU
QRywMKjLxW3qkD7dUgXIn8fn4BqB2UvwiIz8f2EGsbAMzfVrZiAXJu1o2SHIgrPsaX/QDo1zeHlW
DHzMPx/QpW85V6lVfutpZs/7oCbjOZXTcyWVD5om3yp0ToJI8aeqQ3/WcysBsxc9V83EEJC36Vhs
s0zYVvpwy357mHTWcEFEiHgVVuE6Vuax5066B2jYSpn9DD31S6n44co+sPAez1VveuDnhZ9TMaN3
eusCKBm68f7zMVkY97nEjfCjbDHDzxhrGnE6MdtkMi1W7JJCSrfP5zdZWED12RLnSnLV9j2f31SB
S+MJnXgvBqCMz6++FH7PJW4Fln6+GiTxe+WVhMRWuDe2PSaGyS61pW+f32XpGcyWlnwck6aSaK8N
lW2JixL20SvL9MKKMld+pWKgA4XjNc9qC/ucGrZWBDQzr268yN1XQGP/2jeQZxtNqw9ZwRPGDJoo
HVbRxL34/NJLX2EWqCS0/GUw9qaSrrqrxZ919pwUISmjo9U9fn6LpTk0i1Os1g0MkXfroKjXunuQ
uqfUfP780gvvwFzRFY5mbWFnRP5esECoBPtS6H76Ae01ckEb4+c30RYO7+9//yEejpteGwdsYg9q
SeN5q9pj7x+6jp5iy7jqsiLeaJyrkip15ME99uVNcgosZJPaUcrUbGsCTXHzzhF7V4VBVuCgHit4
p0/sCiHY63TnZGmIq60g0d0l/jGKws+2VnDabM6jPpCPF0Bi+6F/9tP6plLkfax6hGOQHNNIQK6X
5jBVxesK8gigD0128CXfG712LoruIHT9ru0qqCpGPFn1o45SE6e3onugMNdWzzmMtsQJNd1s4Elc
1YB0264oHE73a0elhRkwl69l0ugWIMyZv4GFNQxu51jba8marm9pFswWqVIbQaWptIlA0LUFEAJl
81yQZksKbyUOXrrD9MU+zIAe69feMwKMbseThwU+YAD08vvYSPefz7Glw+RcaCb1ght0SZ8dXBMf
MK3vnpqGaSwK2a7OS5oejZdEb17GxrvOVLDqWvoEye5iKPWhMIofRanZoq46vpK+RSIPrh3h+XbB
Y+t1cCCrW7XjnC1hmitW40lv6EGnBt9gR9SRAsj17GiUb2Mtgu+wXj//SksPXfl1zIBsicw9wOwF
Tq1Tl7qjBSuPY+nSs/XQo0Zn1DXRQKVUANGVrVl2oL7llRf+3Xr9N8HoXMume2Yf4/4/0cqqfauW
l1zSnKj0j6bY8q52J0H0HTW1NhXQJjSlYLd6u4WDw+Fz2IQpzfF6K341wQVefKmwO1fbuQ1Aeo1p
r0HpqUP3WSkwtLLk4h5GiYLOHwS6MYbP1RRv8zJijBi6P1xFh/zY7VufhI03AtWKzwYEeVpEb0KP
zFFYt5tSpu9chBnw+YNb2pW12YItjIIvZmFB+f3QbKe6MgePw3hU8I4OnLU6jPTeGvibUZ4L5+S+
TRMt6ZjybUrrsUYGqjCCbCPS7LkZxPIEtedrRfO9CythM2ZYdGVAWWK3g69Sxz/aBL9xubSuWnji
I6h1MG8VeHl5N2pozhVvgHPmJoDFo2+R0GzpMqb+YYDEwIv2e20K5Ai8Z8mg3TkvCxHCLlb/dUQT
phT6dh2XhRN3wpvWmS/wlUmxieKVnMpsjt5wUToYvmUC5WvUSqytgN5tktJ/FHrlnlD1CxbSD+Df
zmo0nJKiupYr75uX5Q+mFZ4UDVVVLGm3gClossGnADWOf1EH84uQwlSTRkDzt6rvjBdlxGK6VYfv
oVJt1XTcc+jcgj8qN0Gj7uIc9o/R7HVfwVo5C0+jlu2CuL0FW8Zib7nHXKdyk9Pyr/gIAd5pTN6+
i1sbH2ZG0niyyBVEcfAqddaPjE4js1BvJENpN1bPF+h9VPWlcA8d1Ia941AUvs50CkQCCntQorGY
HJusee2MklFTXlX8isRhOOW9vnepNDUqaAqxSn4AR34wa+kc9vlNBhNXbKIrdaBrLPeKr3UNcKTW
n0MpZ2mqLxiJSfhqk+sJXIQDGi6VhnfSffco+VAsda9zunjctX2zHc2+Jo361xr1tLlwUiqlVmAj
yQ5JxWzUS6iYWdiOAJsTuNKA7z5/w97byH439ado7MN+YhiqJoseFYhUhd6GlkW85aCw53BjQxba
DWVvq/HgGAlWdPXoGEWwHdSXUN/1yZURniTcJrwI15iKZZWjcnQH8VytEkes2y+ff8SlI+y/iSRj
mF7NmNGW5GDxZsc7Kz67j8pesuWN+kXzjsHand6X1d+Nxmx3rdWUZFmpcoJs2mQbqf4pniwk6VB+
lszo1JXxY9QSV1fRkx6QzIh1vd2A/8LgYVCuBolJkipZvGkqa2s2wk1Ip9aGcgvmQ6L4A2UdvK7Y
9zaNC+u9kTKRhbjYCuChBFoUieYUINW++gD345RLADek1t1Sbvo29talQwGDN2e9NWQV0F94bIv+
EpPdDvT+VrOKJ1Mkoa2J6h8lWK2gU/xtERi8PwI5ejCYXHogeep63iYwyfP6GBuoYXUlNtpOsNAS
WqYKNr77kkLJUjUARIKWD5sh9W/jwX0TK/GrVxU3tCPf9BWyLksYntI+4Z+bT50uOwzXgyTAHLes
M8K1TVdrJMDL8CF1jUPJv7Lhb/wsTYQbQ/ZHp6EV0kztSujru0jxOzvs+4sio3HwlfZV0Ntj3ZaY
tXd0VA5pcgYfhXtTqN31DU15dcqSW5m1YaPN2clW3xBJhjvEPrVNs9x3UQ32QT7cmK77yLr6nLtj
jWlo1l73gHM2Qiw8uX05Xkkocmq5Osq1cKUPZbQZW1qgLflgJiSZld6xPNjPtb4zcx9MJ6iErsQ2
UH6UC5VE/gCWtXyAPfDmDs0Fn99t1RTHTjeCbWiU4xayxqtbh7JTK01p+wJso8hNN6EEvCuxaqhK
wrMuYlxayU7T104bETR2eWRt1LRjG+nzSyiN4kqedqHcOJcYdK1JjBXifBNe9dfRsT5MlSxaJVcu
v3C8nSsLSqvRIy3kEFpW7lsRwy8TW3fl2gtx71xGYPVaR7JlyA4kymrtj2D0D5r3FlftSti7IIvQ
5rIBtYvo52V/B7jIexHV1Rl03FkvkWcZ+Xdakl7jRLiwix1SuXmQRGnbo+oM8hgqU72rDNVpq3El
YF34su+52A+LciVRth0FTtmtfu+3l0bSKMHJm056WllSp/D0d+vcLCJWkxJvv2lJrba9897i8M3b
877vUZQ9rfUOLcTGc5yQZQhioHg5N7EscmLYu6Xf9T5aiQ0XJttciAMkux20mAlRwqOEmX5tasX9
yvAsXHuuDBfkVnQH8X14wkd4elu5ezSdypmsqNp+I2aQeO211saFl3IuJbHEAXrVCD5B3XsHBXXE
9FKud04uXX76jh/nEmWNZtR4Cu+XP9UHbU8x97j26Rffm9lU8lVvbNknaDXa4d/O7txTve45r2zI
BToeTOhNtqMD3Nx+/nAWZpUyO3GprR5qvk6Stx3LjZT6jqCbmwy/xL92+VkWquG8lSiyTPY/Ex1N
PcXx3jPdlTm79Nlnx5kqU0Kv9jlay+6tJT219b1VrXhIL1x6rhzpJTGNh5YcrC9ETly2d2au3kti
vft8WN77UH+zYsyFI8GIPWQeeST3FSL9OMQpq4/jjecl11UvbEORGkaJHsaa/rY0hu9DgI1SSJYo
Ke5aHEsR4lnN3lMpq1etvvK0FvJh7w1+HyZ36XGaAuDJ5EONIHfmDmMlAiu5KjDHVA5djq1bWa20
Ay2sCnPNiSAQe/cGwaFBlKYHp7JZWW8Wlvu5lKRVvFA1JQonwhjdFLAVN5PQOwnEg+KKyUqkv7AO
zHUkg1E1bSGP5M8H2DlaZdyNfv6kdSjmpehLKreoKrOjWsZPKzNmabhmC0OW9X6hxuTCtAfE01sR
t6ctdus2ou3iqj/7d7G9avO5NPtni4JeGLEWTfKszm627lF8imic+pae+P+vU3cbyQKD1sSV1/i9
R/h3L8NskUj6RCzjElLmZNkt5jv4GMK4wT7EnlZuJdv50QYn05XbLX252aohmW4Pmxp5AKL3TRjm
iL6lvZz1K9NaWSh4zlvr1cz3InNqDdTFu6SXbS00TqPhbis5ukAQv7MUY9PSvwBCOJMaO+oewvDR
rb563c0g1LYYtLvMbA7KWOyjEkHxGO6gIE8tfwdfvvO9txITi0zIndZNaGfTiWXQSAXaytK04OOi
zRv2x7bQUpimUzAz9TUW+/7EA/GOCoWQfbefZl29SeON6CQ7Fkjjdgy3n8/xhSk+b9pHEC2ankIM
4tURwGPw6sPaqXfhdX3fbj+sbAY6MpwAaFEey3ArieZzJdCTjKKeLngOR81G9PrEVoH6rCylSzec
Zt+HG/JFwoyUB2eD5M4Q8XLDHd7I9qF5p1MsiR8HZWWnWjrPzzvvaYPS8yiYQvmb6GUKeYACjBvl
j2FHveBETWmtWLXw4swb8btBiXFm5LgTUPz2ZTsewMvm/cqCurBqv+csPwxYbpA2TAI8YfrUtDWc
JgoyoVWQ7CzdXckuT0mY36wzczseHyGwPlbUqyocBfwHXJVwMrsvoJf1zRrQa2mQZqtLW4uWmIQu
lcP2RUqvcoGG3ZXXYyl9OzfkkeRYq1qBpqoOngVR7rkO69oZG3Pvx+OhSKyjYGrXVaggmbyJJOFr
acQP76/mf/zo/9N7zW7/e5Sqf/0X//0jy4cSq6Z69p//uslf04e6fH2tzy/5f02/+v/+6a+/+K9z
8KPMKqwZ5v/ql1/i+n/e33mpX375j21aB/Vw17yWw/1r1cT1+w34pNO//N/+8G+v71d5HPLXf/79
R9ak9XQ1L8jSv//5o6uf//y7NCnD/+Pj9f/84eUl4fcesqb2/3bKyteXf/ut15eqni4g/sOSRYOj
kmgqJHe4Xvf6/hNZ/Qe5XtVURdE0TGuS66VZWfv//Lti/kOXZBXdoyhZoipPHfLVdCt+pPxDFnFZ
sAxNUUlW0xrxfz/dL8/pf57b39Imuc1wz6imC/8y6Q1T4aNZfDq8cCxd1uYiDS3C8miE8nzbq5hN
aJDctwWmkNs+q/C+UnDHyaozWXBxy+EbA+k+34g6pPHJfUtq68Duwp76tFbjOdIHO9kklxXUN0Nn
To2Oww3fKjiWteCThebnde+9CXndnP3Ad5Syv0/cXD/AoIm2vpHjRIfVUa6Qd26jo9jeupbh7+up
GVZAMXb2lZUC+0wN8/71TVFWVUPURN0Q58tLCZDNsJBa3YpylF5RiBioI4g1PqiuvhvOWVuaW2nE
m8OPAulIEwoOuH3lDENdflMac7K6OfWyeON1OMqJuZ7sKfH2K5vF7NQ3fUosZWWeEP9jusxlf3WR
+bVqxPEtqc2QzntN2UHJNDalRGtuWgRPePPIG8oUguNKIzzqJNxF7fA2ir6w9bvxBacowDBlKm9a
rKxWFFjv3Of/WTinj8fEkS08b8XpD/NEio9hZuHJVXbbS9ZwibU221LD+k5rt+RUQuZdm4LrUU9z
rzMG50av25OFfeQxH2nz5K20jabwzlqiyxe0ecE+DnYtecjrMc+9x5x8XdGlr7gZtbaf9G/wKMkX
4lC3YeolMM/NYxlaxQnrJU2sv6t1ZZ5FV6RYnkX5fanR+xUErOmmKRq2pBn9XdlgLaDTV7cX1Vaw
JcvDxYga0qmLvHRrjV7O+ct8+7Au/PnmfXzT3gO82ShZomTKBnVZ+rXn7JIE67uhydP4Ni1bCrmu
/2JUbbaTFdotW2UAjySnng2tOzloeag4QWZkz5ae1TslilOaAr1t19QwZYzIvXRBIdhhI/cHUxfu
vT5c9eubgvn5xzUNQ9ZV1i1DnSs/KrEMFcOq0tssUbIr3hynE/TruvFbugSHYJ+4AuMd59tkqJRT
QPu65T4mkfsm4Sh1aEhW54L5pa9jolxWl9CLt7reBft+GmO9tb6oirQaIf66hTMTcdRQRR31uaHL
ivg+Uz9EC2NoWLlWZ8GtoaRfhCSV7KAltqoU9bXUC+8xESjEjYJ5irapdC+iB32k2v6olHF6aRXr
G65W9fb9V0z+aqtRwTvgZJ87mVXgJ5aWz/6YjC8djvDKYDzGeR7saUW4FhDcSJ7mn5Lp2Sr0bHtj
lp3DxNu6+E5d17SO29gXjo4Wuk6qdPi/5GHyWAXpVmiqa7HQh7vCKPdNT9ZdLwHCVKNyZfbhaLd6
VP7/hQrTOEkqnjSKKOumaejmFGp/GCdNCLWgb2rzpqCj+KrHsOJSt+G2skb454Nn7Mj78YjTLrtK
Qrm9eLn+JRMH7USP9lrVfRahTh+GzyHT5oCCTufPs9gokROhGjSXJqqcXhuvI5+VUzNoKIVcBXjk
aS51zelzDqEsXXWC9xzoVEk5yzc7QzB+rLyn04n5l4mvKNOosCHK7LDsy7+OTW1ISRMLGscuOeUl
tISzK/glC1kssuAGg61TWLYDqZLt1mWSpB6PS0io6ln8aV8LzdoIzcqG7yPEGquqpiYZU0QwTfsP
j8stetMTcrO/kbvhPm/E7IIx1hFWfAzRUVD9Ym9WAl7ITWArZWtcW7R4fQunmR8K+aaOCvZZHFSk
QfNORhdh7ZTh3qft6hYjsdygzlUDcq4FSiCST91mZUT/bSlRiFR0DQMaAhee9RSDfPj4CTMqZw8T
b4xpAVCpiglCszEiBIAawg5ELwU4CrePz3nU48dibtE2VFs3aB8//ySzdtL3gVR1TTHZpUxTkufz
XtIaz8zUWsUtTw+vNbXtbQ+iUEcoE16iPDIOlCVGJ5e98ZSoKWi1NtlluSvsMamzMywbbyJ6v+uw
u3jD2KLuyRi83oyu/CTbBrnfXwnheBEEP3fkQFMOShCqt7G/1vk0SxD+9xcxFF2RFF0XZWl+Ji7E
yvK7QlZvjFoP91ZgxduxjsAS9KxfVp/svKg9DENWPijKY1Ho5cVzKSVrWOePlPmeUsVPp94xbaPl
rnQlm1iCrYz1rye29484DbNiSLhXKsS4vz51UQcTOEiBesOncEoXi+SktuoDeYRLGiXqsXS/G5Ke
XRERB3uyZJsEl7kzdo43JZjoslSHu76nDp51tHHSJbNttck5Zczya98juEwKk547XjYcE+nKiUEM
y5Hsb72uWvkq02o4WxF++SazRFRjFkkbdb56kyT6V88PjpIVrkQHM0XMn6PFUkgkKrHrzmcmi1lY
mp4p38hW938IO48lt5FtXT8RImAyYaYEAdpisZxK0gRRKqlhE94//fnIuoO7tU+cnii61a0SCaRZ
61+/Ka6ARTbGhzh/FhnsvdyI2nAUkdqsSfNrKuPvuZv9uf+upyHXMcus8OMkU5txGrhitanb63F7
gU4x+N00eqGhALRiAraV1W9GL5IbY5LVoXbqj9vG3Y+pfiEkQpG617YhRdN+jr3vvWVdDb3Szo0T
EdisIEQozfqXTfkXvvf11dmLOlcS1zZcxf9cKDSmq8e8wXoUptW/Zfot/8nQN2ObDtDaALh1vdfD
1sEdsovbX3EdOThYT1lQeYvYmM6KbykxFP8CnNwnQn+/dRo2k0bMpmz7u5bQZI/9ojuKx9Jxz8gV
rDcoBjFerqY81e4TLnnmyVKMmVPXzq9Njl8OvZbaTCVh5Fpt4TsotGM8CP3Z4o/djj4rX38V9pBd
o65NtwRpYTthlEXgjrgU3rbBlHKr6EYkT2PbkDxzK0pvdqeInizoHy7+YZZdgvM5sfctw7yx6dX1
/963d+ezv743vaowLM9AQ/VftcEqPTlJzN3QYc9tmC61G1b6dO4bnS8wkk6Eye3O7tab52XiwlKD
CyuW0QuMSl6wcfG2A8F9BDPh4GOZ3aOHThn40oSrSog8+aHmyRCr55sphsvEiCByL9av+zRriIiP
p/yMYytkfZ5Y1pon5WjlxW6yJ1tqdSgS+9+GXP/btUDv6wraX2gTfPf/XIGruxpOlPOVifrKxmbx
PU8fCLtMtAvzW9wxNVmGY0S+oVbNP9PB/WRuPJxpaDe1SKyHNHM+U805OF6VnOJieita4QbjSmK7
fiukRh1z1K7CQGVpPlIjDoe6dv8FvfrLj/6+jWxB0r2uS8flDd7O4//vli1qbxVaY5iP91XD2yLW
p9HUac6mmMBZHGrv9ZyB0ayPgX17aPXnKEJ6JZ81WGsYjhQu2rvI2Dup7RzKTqmtNmJja1jGM9Yd
kNbQVwZ9nmZnjsQPu5/8xkowYM3MngSDbNwsI31IkWQOno32/v9el//dP1m3uw64xBImWtW/DZrk
rFtmUxbGo+esO9Iup5NdwAzTlPmJx6zru7azhYuivlaqVA7sKGJfVvbMPI7dsXIx04zG96V3E5A9
vK8KKq0nrbLkv7yKv5C4r1fB7Uw/LCgmzb9bvdGu1yTzJj5qPcmT0YviakK628yiK05DlHvbKip5
cMp7WQic2OR6nF6KZN+QkvJvn+W/AB4em+MKQ9IX2Z74uznHzWeA0VcSmG5rYWvMw2HWZQGbWR4i
5T04s4jD5FbMxiJf97mJ+1WS2iJYupWEtRWD0zafjc28ltEuq3DsVWLeGaga/+2D/i+3rO1akpRR
OJnC+1sb4oEfoUPNjMfY/p7UQxrqZlqHi9Q3eHa7T/fPeCs0T/owva9oftps8J6GziSVSA1PSfPv
het/orW39wjCZgAB3padhzbxP7eUM7SDY83m+mhp3bjJCivfNVHt7VodmSoAVxMaZKlz+3jQ2FJB
E6Ur43JHEQzcvDcIE1o/XiFGmpP1b94Cd636fx7UfDq04+jj+Yjib40U/sl1j/O1/qiKaMDkGW2s
V+r1j3GMHbx8cUbjUm1CCWHIj5rqswdN8/uJnhS3KueIEcppjs0o7Ie+Diur9ALl5OFklTIYpxn/
2FFDIBgJoJP83dKM+se86MYl7c4pOdYPujU/NpamkcdExIjVTdM+lqMdVgsWl1VHNNb9n2LMEDfE
y6QHK2vaIM5bh+L0MwF6CRMFG5Xeco/Btx2KvH3AoEj5X81eYl61qdLgnmoaqmqbxIYWiFLkw0PD
q4OfdFzW6DXtXqPBGBGVDjqhC6kfG3Le3o+6xpjya5pkT944GaFTq/qHuxbJeSyt18qYLB9hdRG0
pc7MR6CswFy522h3/7QGVz4tXQ/xKLXtUhkfRpo6WwiDu0XX7PD+it2EKXimmSIwIm+bpU7td7KN
w//73DPlfZn99aJ5yewLgz1s2X/Df0U5NnkMNenrZF/rObk0Oo5KgA+y+dlJhLQDOuCDU9rcnz3W
v60Gs3TM8fubVWBnRf08N3YQZbFziS35XURc6uRyUWvoXE0kcOsby8J/w5pnxnvKsYKlRPw1T4JJ
32InwXJMhZ7AZjYZLtfJ45p6f0zLaQLqz2FjlY3j54y8/Qm65YGMlw8UltXJpPvE8gC29XQdNPk4
QPo8qEipw8JY5xQzB4vz5tJn6/ikpXHgTFg4GZ6LStODoVdko7GDw4nJmdfRpOWxt02ibHjIl6Y+
iAwyfnPDBQo4UOQLRtoWQYVD4Ljdsxzy7Dwjks7bKtrqYw1J2W1+pQBwPsrQessQ5HdSoJFxYtvy
1xJjzgnXg03mwDjt2+jP/Ro19WX6FAl+Xa0j9TBNm2Vber+kV14LDTuPAm38nHsEoSgydsAAWqmj
iqShHHwVqwaqJRsplviAd24ckhd1jWXVkSl7443eP7zCpcedNf7k8k89aSvSu/SzL0e8D6X7R4O2
vhBM/Fb0+rG3+ckdnkG0ooByRZHBOMXc2rOxujJnWOzxjIe9o7FVzeJ3HzXyKpr4Hf95siUdx7je
sQvTI80Q++3xagr8+qdEf1XjpXfn5bsZDd+mocURahz+uB4laSlWkL/lU61ZfEBMj3e/R4YUYHKw
8GwPfYMpkS2iZRenWh1knZYFq97Ooauvh3ruDolY27PK101eUde6eWZcjA5AhWszIxtn5fdmUh1G
xWda2/oq1RbWaf82IWvZ3Y/Wce2Ni+vh/7moT2JiyXYbt7MoR94YYOJ9r+uEGu46T/NNiaPCJFyi
m2xeTGHQLNxWulbVHT+4aAMNYzWbBurSFKZ5mMv5AwPC8lTGDC1TTrmRIJedXURP0LLnHZZfEFlb
8kiqnMyI2DNl0Ixh0U7O3hlIyLHi2N2J/ByvFPN19zSAOqLRAlMx9Ad1KzHmZvTQF9ij706pCOC0
++VsyJP1CL6ohRiPFthpR0dT16C/9wA4gz6ugE3qWyNXKOIiqg7WOgbC89pgKDDEXwGiLo7uDRt7
HjaFdLqNESXKBwQQWzPT9F3voVO5laHWGkW+LEbVbnpjfreurqcSAF1yCciD+IV/hnye+y45aFVR
BKqToRqEPMlafwB3AOTSqRCqIs/hWwhyzI06DjZxYiFKusGfng5G6ch+33KPbLSul6e00A+sUsP3
mmwNNTQBgSH19zIT7WnGJj24r8JaLFMY6cmnGfFR8jInWNCDzQoipD+vffZsJTCVAYh2q23gI38r
K+MIugP5z80e0tNyqafizETBuIzeI3/V+GriWTB3LuoSe31tPIe0icO4Fhjae6zx29dKOiID8Gli
uIvtjyEvEsLUew4A4ls3bNNLCTHI+72V1Cl6Efu702aLP601rkpmAS1be7hXjIK/Dq9/ApGG1UOX
p+v7eDUO96WWGQLPrE4/YbgF1VMKsU0zRB+W0TiHWP2shu/eDKPfjYv9vcvByFUP8z45VLeFL4v8
Zop2W9qOATfaLcZ/3KYJenxXcO3Ljl3WENx5G3Hc68sxydgEqkWBWhszpaX5LeFocrUBXT+xCUIH
EvL6A4azFaQ15wYVDBFswXyn95y6U+Xt7ofdvcVDnbSr9VQdtU5dWlU+TK3zljdN/TBPmLhEsxP5
SQwbxbSect2HiGayVpavd3rfiutaX5SFjXbjWM5Towvx1A3l+/2/Ta4cOX9Hdc6WRMc/OP3TmDkm
/0N8mrGzmGX9pNdV+jJ6PIMyz3G4VUmBQtESj1aG4vb+ScsBEVjp0qitI4IfOMEP98NUx2hp7At1
vP9fUV6eG7IpCXgmfStfBnkSZv2uW9Db89z73UwReF5W/QGKD8EobzEbqe6PZps+r4kM7q+g0ONf
RGXWJBGp+uLNEd3uDbS8Y5k07W3gxgk7IHpoXX1h6RiYmzQNIg37Tw1n5kHH2NSXog50p/1/xWGS
GA8x9lDXcujD0hUquH9eL1nrXd8KRgXK+HZfrlPVXWtlIPbpm+9ydTo4/w7Y4mpykS7Lm17adTCr
4QEjRzJf8Dl7GWRkH0cLiJu+4r1I9G8qW+rTOprmRhdav4tmYhkGU5MHUFtUCvoVZ1cP2rxhnNwG
BdDcFMbsq9JcjoITaV11Qun7+bOqEBNYGf6/Sap+gX2y+28Njmj6ZVMXIgrvS3HNP4zGbc9lIk4L
7Et0bMuxxVAkHfP06MQd6S0IeTfMVctdN1hEXHjOsrGHsg1nkm59J9deWk/F21h03dZU08MqOvdJ
I5CGsqLd84i4PGdGxDjcYZ5kJO92lbBeEh7lVWZkqjvyn05J43gvkqJpdLYatEIceqrycda+CQJK
7kczm7vyS9m1Tw4/gmPDQUQQP+VFYp+WSggcl6ip1JQVRzNtea7jEsRCNiESNcbemgZrJEfdVUsi
CobOqzB7yjdZJZOwnbQ8rMclD/plfi8jK37OW3UwOuxrwEsPqmyeizi29mnDsmxcX3F7gIq3v6K2
9R5E6ZxTKUt/lCsVezqEo3u7EPUuO5j/sKYcwlnnyK9SDGDgz88Yte263JX+RDu0r2p5QFhWbS1Z
1l/vxcmqIYyrF8tTXdCDtXGjHRpjwUbCqyOfhJytbWnRhtia6Zpm7fTZL86utfT8rKzpiWyIxAc2
X45FxXYajGir6e5eDA+GN6enRMGdj/MUurAqr21FVlJBeMPX4WQOT2Xd5ue5snf3jg3Gw5D5qzeo
J6HSj/s1rzf1ZfFmcXH7T84C048YgT7d9zXdzyG29QiuMJD9fevZjMqu2nqJxYIyzPNFVIA1fR1D
XHq3fxv47Tpq9AcpKxsMuaJS19PpUSuTZdNO8597o3HfequTDFhH1W2QdkW6N3Vr2E7TTzuh23Hv
v0j4MwaeO2TKbNdUT/f30zJJR+dgtvqT19BkWY19Mer8kOtj8XBLp9SnxPXjoVqOuPW53NVQI0Rj
BKAbzn51c4PIFuM3cdPGVptEEpa8zHSwF5ZSy0lutVFgez3CIaSfY/0BEZBqKanagNr/LSqZrA9e
Gd4vrmYU8W5WtAK1lfuEc2TbpqAqpAOEXUGABxOj++RZJ6EnNdwKy/DZgOwxZadFoJhJbxOk23bG
PhLKBrzvmc91QF/dM68B5azF/v6sDDFxhYx1cyo80ex7od56Bv+Is+J6ZyPWDaqaIFLVjRYBvuvA
nWPk5xLsKDam+SGNf0hLY8q5eNOW44lwKjn8oJ78FDO3XXQbokVptF8iJfe99hh1yWvudqMPV2W+
5nVxNVKSv6O61h7i4lgr8oPNPP6zyrk+dEKpYJY3nZTNpqjdhGxZ1cXbyFsWprhDebwvqDXhFCrW
MfcJOO7hc+z7aTIucV8TrxQhBLXB/4pkRC6t86YmhItNBZHcJZF1I9o6f08zY9y6TR0hL50YQoj6
WY22eihFlIYlAt04WvNfjfa+GopcMmbRl0ljU6SaSwPqEnKolZvci5NjPIkn3bJTDAHJp8LNLfta
xeD/WtjZDonIlDjUImZQpRpd/W3+qMdDz5FNM2+5xm9ZatY+Hhqxqc15DU1ssXSrfBr7l2bUte2k
pj8Ra2iXNJgXVJLb3VPe74pxagID4KBPA7lMt9aNKSF0y3XbM/UmQDJetqM0X6ioMK6sPIKlsDHe
3XH6yWAZdsbqhR3uBiMDlKAuh2hHyaHva11VVNyTe5OnQRT10M73UxVkKKKDNNd7UtWGyl/F2oAq
1vONypHAa+0gsFum95i53tt9LmRYRb91MzUd79iDvaZB17XiSuKbj/Ubf3oxx01HXvSGE+NlLdaf
qk8pwGWV+FVnn6eHe8exps8p3nW7PIkzPp25i+M8PozZ8oc4tj/FojxCqhRllHHjfLoMfrWo2o0a
Bm2Obn7NqNyMaKKRpvQGYjTbSo3HOD91HRAqT/lHnJnEuYt3/KURE4n5jyOc15TZ4bGnjAmx/b8I
r6g3maXrp0jZ782s3B34HKQcS8DblZUVkN92rd2U1IshSS9plfebKPqjY10eWjoC3FJW3wz5vfXC
NZf2XmtjzU8t89mJ4jHM8Xd909K3ZNyVrkrfEwuLiikqi5ee8dqKJeHzvWpELMCLER7mQZQDCEtL
fzU1tb0/ccnQ7pLn7rZpqvyrY0dtfCW+TFz05Cn1xuykgW0GtcjlhjnAEi7pQFxTkfzyXDfblTmM
nnZCPlrHhukzsapxZp6SoBDGdLivHSciUMusBunL1hRhIgRYTNTEu0a3PiOtGMNYqnVTxfnTWlTW
Ia3YCX1pfqduJXfrNtieXee3XJLALub1eWXW5Qijuqasj1aMKz35jWUi8490nibf1XJydm/ggzMN
/bZOc7Z8xUpQykn9RZTl2Urc4sJD8xPdvWj48z4xgkpcTb9yoMdQ1bSQesuioetEAAOFqiHJi63h
CnCupEfz3/DM+rQej6aqf5my9R4rGf3OhQQbvHW+k9JfqiztwGxEfKE1x9DXHQAu62M/Y7hdlEa3
V5FLFE2WvtRa/CGlXC4DfdUmX7qSBwBwfX+BwyR/GhSuT/HztLhRqGl9f0jBDC73Vxh30u+Xcjk7
45Vpf7T1hCNDY8h/jK7sMIDMen8SyG7jITUD07kBcbXD+1mLDW0mJmRrdRZDyTSwwd0kzS+N5v4u
Mjd/MYfyh9S9yBdL3+0YTj40S2pc9NT7gM23GVyj+pmQFLva8Qczh/zVJeWYsLpA2mlPL6BvdB7g
Revt09f9uWabbDAS0qsW4yVrZ+gKhYenWWcClBjfKtH9IoUkfjKBMiCORZdRqSUQcuIsKjoAD5TD
H7mIjp0irmvGp/Kpi3MIRrr9axLQnGOTmyPqxzcged7XOK1P7hzvll5vt55M0ofGLpwDZp2A33Gz
HPjaL7HZoxeeov7FU0xLwimZo8cGYz+Zj/IEWfh36gZOZ9q/pVN82NwXQuTFT13/3q3jrsZp/Xe/
2h9t5LlPlY0I2ImavZ5paajYVMGKmTjAV/Ed6NM7VLDjOFGK7zAu8VcFoQ+HkUWWmmElZuTQqlAh
lN5hq1DbBLkh0GYTvHKyFvG1nbpOG8O5i08SJmmYoAnawiVSx7xM8E2cn+pcJr+rmxkImZqdkeSH
HrLJY3ZzF1L6ZB102dDV0N+86nr5e80k0fbKO2NytCsVT1Qkg0Nw2rxsVjdtQTr6P0sa873Q74FO
9R/NDY7q3Y77Y2zOUQodqpl6mB2J5xzzFowJ66rLaloIeOd6X/SwAdzCI2i1iB8xvjRIwhyKs5N6
2aZYbNzahmX+rdcaJZNjb8yx9fbTZO4iCvkCtgMTHWWySv5ZyTheMvmWNnIrkjL3I9VH/gpFq7Hy
jWanKmhM7RcPhlsCSGNTl1TLyy8HMxqNKkFDa7VYrhXYaXTUomikby6zLQjxppvEcw+/4bHPiB4p
pu9DVSCHJ8sOEmX/o+zJKIgcpWMDCthqLqGsUmwMlIFzZ96DVGZrwCUcB0PUNRs3o3lWc/awGO0z
YXlzMJLPt2kqYnylSSCF56cIYzGvmB7X2DQ5jNO3xlRvrRLgD0O+bK3o2vSAUYNFt4J3K0PVy6jj
ogrPokQC7qShReZL54ohgBAKawLfBPBkPyuZ0q1W7Q9JAXSYk4ltOeIdYafaKqNIti1zbQkFC9m8
W22Xgr5JaImfFabrF/PPbmVrT3098mDTBy2x/vEqZoX2Vr+ZG4nIIyIuwrWdzbcrl/W1nL2rU2l/
2q5JfNPosPqMVahaA6chLrCttjILa6FEH5TO1J+V5o3yZQYt9rWbZwfIO2s3hgQH2prGi3EcTe+9
ML2dq7BOgfegb9Jb67p0TehmNzvlxNWhN+kXb6F9tWyMKcYxWCJjO1tJtIkKplquN4d2wp1VmwZc
HYqyzDWOt2l6QdMFj6ClscFDoE6Sd0ike71lbqJx9HhDW2MnWpVb3ZkOkSYJ54OH2iSE+dRjhPUe
+ni8mNDzNOIlrzGoq52SZE2HiaSuqYeoApGC1Kd2ZK4eklk9xoRqJAksRWfj9QRv91iHTWlMMPjk
iWDOfM+K3C0pwa/K9f4BJQSy6r7brsf7yInIoc07dLPJAHayIr9Q2alqIghoRkOl60bvvJ4qXMfl
Vab5x+rM3kbdMoAHbXyMKezpVsOSpeN7Gl4KjTfnvq53W+7Ll64T/+ROS3ac8RKPnZ/0NtZQevo9
WwAUMu9q8n9uKjc2A9w8X0cYrcTLl3KLGUroTfI74cBtsOgmzkN16+7dhFjSREv54IIn+Bw7icOV
U16bKCXfQip/yvVi15tatF2+U0mMYW04xa7DD9+O8pd4JRtgSZbvg6ASrEuqMmt1tMDsjU1ySSlM
A+lG0zaV4q2adTxjFiwYJvJKUU8e+nlEHt/1/9jjWO5nZ3zQvMiCs14dZ7t60xUWDqviSznYtU+m
m4f9Yjy5Kn9EfVgf5pm8gpJQyZx6fr55/bgiP0SplrKGG4zk12wXCT6gAUB8rDT7E8OS8chS+BD4
A8t2U9RGtsNrAnfLqdxJb9T9aqyOem+GOSj4Jh66Lfvf3EIbH3Y+rG7y2rz5YNLABrFp99verga8
FmTre27snIgLOdT1pc9NcYi4HfdMvDdgbKGt6URk6jUwy4zljZLJj5mttY2EfcIgUPkqGkgj8V7I
Mab16TCKuLlyQf2lVugOmpk+oscuNjxMv3em9Dwm8hHrlXZblMRuq+G0eIfVyX41ifmJRzuDuYj0
387+jI3kD/Gcha2ByqvYe20K7HNMUox9z44lYrq0eCoa97gYIyFW6N2IL8Bjo86MY1VNjJRr3LXE
4J0GWR0zEApvMNtdavfR1Uz76aoxc8GzFEfS1Nz33TBfVi16yLQ82RVFxYFVs4p5FlM4KtJho8aI
g0pYsV/HhcHlbf1O5jE6NF5ChVBnZ/qs7tiZ2oucev0VF0WcuXPTfFjH+GhbjYv7bQqPbCncc1RO
v2atUhdD/9FE9mdPhO1DtyBDK8yjY4xFGKm62XrgWfuCp3yq6fxzJ3pZK704LINIdp2UuMeJFpVD
NW1ci+GCM1YVxJkpJSJZOtfETeD/zDpAd/vDsNY189nOxU0xoUM6dl3ShvmlJuJ1OyRCDz2n9L5+
zyjFH3vVJXGr/FYblZhdjOuyjc1anu+/OPTs576OUgjwkRNOXtMcC+H9zLoqOQPHLn4NKLK1ZyZ7
pRATgFGv0cU16SYlwtQflyUD8saArm5JZhBojCengiZ/gwrSNbql4ya3ycb4KxHD+Mq0zZvy57io
tNOdH5sbyxTMmvcc9wsZpOvhphXYjDGC8pKKfNLUPzECshP2L4fOW65y7c03t5o/2hZOWh3XTCVp
yDAPmh4088UwknKHWKLw78j/nXDd6b23t2hZsH8K8mElaMFK31uKagKOzYbQsjKVtd/k0JLcrv9l
pE1gtFW9c1tyTvvMmR8EtzkYswF8iok4E0/lleM3d4HWLdagmpb2acCz7/43ADW+eDUUT1dqsA5t
eQsnZxl3+RJWGfYpFd6fTDBwt566R7Ptfg2yHY+j6ogrN+GBS+sylNNB1UArQlavd+4Xyu098YBM
mW/fYp60P46rtYE+eskmjzg9ksh9vdOO4YdZD7qeQgAGozh5JhqZ1v5Q2qiB6i/HSDeveN4up34q
1819RlYOSfXgwvn84qExSukxan9ZYKFv+EnpF94Xp0yDiZT4WTKx2npAP0eSBROGeuQ8xx6e3VHh
jmfb48fmwLp+R4e6zZd13kvNNAiw7V4wn68O/EOxawySCWm4GMszIBtW5yQHhlWAfkO1aXusWCFu
wpsXFl4uuE+mXbUedGZ21m2ybdd10JTtu4eA7TEzsIR3htW3G3hkNtkKh6/RXy/rQzwY9lm6WPd4
MAbTsm3pTSvqdHvIt5B9SuzMccJqWBOwc3WLuBPxRFWNxcltMFi7+fcO+h9xeJZ80SqNO7w7CTei
7uyFfixLKni7duVuWJiTTwmaG7WEEy4mj4BGR7uP3VMxpjdLNyoZXOLumGeMcck2KnLU+8rNL20z
LBsztaNwwhjOMobxgG6CeYw9vSgXtyOBhg8e3Q2ovI0sYlp4s8Pjvx5PjvXgrlVoGU6DwyRpMLTB
xItNqnpInObVZYvY1oAt0FyG2uSIs2MtjzxRjx3sKaTgq4njUP5HJH0b9nFlcufSHseOiZh6UHI3
4y/x9PX0ktx9LFV31VdasTrNrDdJwsh0GzGht7jgQM3sgYtGNueU0NEfzN6Tk9aIA05D9WnOQTN6
MU07JTrCIHsIAMJaQ6dUc5BGNv1z8YXo1g28LD16a4rp26QNHrM8+uHb2inb6tGq5z/LqM9nE/8h
zPN+3k+bdS3dU7o00JKi2G+irAJYcBDnDQaCk2gEqe0Qhs7dmdm8etDbmuoq7p9kTco8lhCP2E4E
XtaAb8zbcsFbKVHrT7da3rKc11Zq8XysF/hYd6jApB5/6o0ooPa9HXjxWpBSCJR1WQQNLVsPEDyt
pswfClKi4eDA0tSdJ+SkQTLaACudhmHaeQHOCe+jsMWprJORFe/zTeXEMSBPHY9o0xZd7bu6Yh55
I+WmEh3tpI/b+141skbi89aGSQRZpenMcHJT95DQg0cOVMUZnt5L0sNOL6f8ATZs7FuJw4uVNgwC
FXExw+ILut5x2cyrhbUg7xIoQe1BvDb3oVTT6O+MLLrwzt2bqA1u9nvG9r5MAHvcbQTwstM4mZm/
zdku1efPTKu+2cr6bhttGjS9Tf/k1EcTmHc23PlrEupUFcOHqOmrzZAaAY4WxTtN9obVSqCBsX5Y
RV34ObQbz27sHcmy7e7+rTPyi76m+0VZTnsnjn7egojuC4RwTBzKV68+0ziqgJFB/cMpYH/E2LsM
lCwvi4SZuQzPFt3mPs+m0id/nTzJJf3V8xRPtUmmBfh3R5SpGsdXg97sTgZ0UgNjO719rMooCe4z
ENapDbmLuGgAEB/y240iVN1KXfvqjO3vO6AlVrX4cUTQd0xGw8as9cjXXX3w5Y2L0SB+OOiWIvjK
uDrgWH4Ur0lo9jFzgdtOXDLrBqO+ll0rtzgcpgm+fLBf16YNnRvpl2gnFUql4pBHyVCb5XGTrXUw
hwmXrew820SjSeY5wNpWGAx7DbBo0EJcULQRn3O+zkl2BvGscmKSoECLsNnjSHUp+AwPIHfL94lc
+FhEvZivmqrPkRwP948ep8DDFZaUO1RQVYAeG55Ai9DJlKmBWd0b95fxImMm5omMDxKglBJqKYNb
RGt9I7nEK/q/0TT2memRUm58MZuhI3za7cwxCrB6H+qkhvlTA17YlnaDlYRTYf1g4IbbLKRULal7
uf+1npu9r41JgQxsDE+rHI+Izc74CQkf6cW4QZsRhYDay6ZkLH4oARpR6WyGW5J47BZMavFcFV7T
v0Vd/tiBGp28zs1wFa6uQ6LP10KIq1ths+9W70O9/mNYHfiGsqfPsZw/+0HmZ0ZEm/sWXglE3bt5
84lRgdh5jCGuGUTdMymlB7prOtUo5ODKD56dfiQNvA8N6/sbvMCcI1em/zXhqjPOr/gBrtfGqlsb
cnUW+Y0zLMdmcu3HtEspvG6LZTSF/tSxPdB0Nq/tcIV5Z1yK8gRM1j3CZkvDNojoj0zgiUo/F1yb
EbGHm7VRw66Vgx0OOSb1qC3cva1h9zaYI6+fW3E3QBb+5B3RmblrtC9iHXPG5qeddy1T726HgnFf
YZ93ctHLb2nELmbk9LgPDeMuXUToRHaxqwosYmBMriE0c3I8JiafjWl8Osrstvzc+FAw9/PTvHNI
xgaOc5d/sthTV70Ff5X/w9x5LMeNrG36inACLmE2syjvaUVK3CBkuuG9x9X/D7LUokTpb86JmMVE
MBAFIIECqwqJz7xGt2hjheNtX+hfeicJkdIEWJIhL3uy4pZIQ0JZ8jS5B6iWA8uJBCCT3ph2k9ur
F21eGE1jLYJ7X6UU78TBsY94YPi+263bGWE/eGXxaZxoH+jV5DxOZLaa00bPNDGMdTsADtG4ZdfA
kcqHoBqqpeOS9tXcvVHwEd+ydlVbKfnyjFAfyipZjl6YrGyFD6hJa8A95biFAV3s8lJsjaK14OZa
9R6SwRpkM10WY9wNDe+VgtuRuIio/pr2LWaGLV2ShJbFHnPdEszYTviRWA1Ora1tA5yMnzfmMsmL
dOXzYFmlnpstnMAUW0RnoHTl5KmF7S69gVgUJODR0bsHLYC5Z+iRsVQLh9LnhIOcgsqt0tVP8lGk
e12ynPzE2mvRuMumwTljRWe7A/0S9QlHM9ocXr3vi4ae/BzTao045xF+bXnXRcsg74pFm+ufM4vw
1hhUlIar8TJMaBDmiXmd4wCG0eQ0wm9K2KF2kbXTIgmU+mJ5zmdU525mwX+auOHzGBjDLSjU42iY
xyj3bvlHYxBR3rJoa+1CcdFc2IR8dNqhi5DsriPS8MKmV9zw/y+nWCNUEtYe22B3FacN9gszvrnm
N3hxy0Icq7KOl45PQcSH39rmeCiEAvlwK4v3tPuATSn2B36s8ZaGpL/o8mKO5Agh4anRJcb2aKUG
WLlZpfHQGAoqsa2xyq3okmaKsrUaCiRdrKGQIvSvU+kB988PZWoX9DHKJ9mDDQwTEzrbjDZuClk0
ymplP6BytywBbR4swt0lVVPySgmvQArgWAJYwPbgwQyEC7l0m9W5Sw47HRzNfTbUTj3KB1iX4QtQ
5RUqi871rWQw7ebRCdBQuS1SdDGrGaU8f7P07EHWKM0OqySaJPo+w534mKiAQYAIXewXmcDlxUpJ
UnNL2y6akxcmsEzBN3Kclr4yeYfOqkibmeXNTn/qcojJsERIxrwwWAb2mO6SPBkWdjYLlI13iEN6
R8tXXjTXQ7RXy7oPAtvLRdma3q7sNbKNQrWWbcrNEgorpVRJNpDm0XAiAbpigz3HUreDrZdI2rrt
TsltY9sLE0PJJl+WOf7EVppUK5jVDXckGSkKGe3S0nL3hm9vNcIRPMqmeeQo4d6CTDCjpNAHVrvn
es6+ZJBc2hPaUOJsQFQBrNXoADkQym1dM4KySEWOoMu10aBMRIlQnV/sc6M0EBHo7qtSz/ZR24Nn
6eg35lTM+qdG861d7QTj2mb66/OmOfUtmVxS4mxUBF666cvEP/MTMhvqsSbPEG/w9nTI+tM0AFXq
HCYnJujazyJyE+GuahstOMWNDmhpwlclqjQ1fJAKD6B0r2YmOYkZ3YWqsWQCbLZ8vVskDw4iRCk9
iKJvcVSj72k2ww0QFX9WYs2t4KtfOMkqJ20+BOgV27GhHqKypshbVGd/0E9KN84fg/fJ0zQqI8MI
vanLPlvB8G3SMXIy3f6QjDa3mEeNXtQXz1arRa2W9XYs/U+WPcWn2opXvmunmBnxy25RhDS51a70
aR+YNfkZ9eoS6GCp9GCnfAekB0BStdimkKsuFDZBRZi3WZo79zKPc2vYRRY9XFPMEJugePKTwD4O
w5jvLaenyabdexC1l0bXC5BvgUaUARdVJ4DYhTr9FdApJ4mAwCkyXcuHrQaYDKsEr1r5pRi5qsgi
KgbhaeQaDTmDWs6scW+17QPPHCDKEOUpTCTmLon2UUikO3gvmdGGq1AnXdELPwcqPy2nat37OffN
NDSoiCfRptKLG3JXl2qHFm+qPNjCUTlCgn7xyuA9abw/MJ5g0NiOIxzNwA1Tf0POLBsimzFvNMSZ
QRzGke/dqFoEjfLQJYBNm47EDaHbnVVqZMD4iu8k6kCrYht3UArPvZdqYKIXIqvFkS8UL22/eLZG
/bntAuW+UUMN7lhGIYaOWUSQHhvvEEb+9D9AiVZtQ+DeaeBr+Cs7ox0qKj1FPN2o+oSjS2RjWRfm
xdnHK2lCh5Z6s0/LA7SsV3T5uY6idt1VQU6yMpiIvvn6Bgfq4VNt9Is9gm20nmzF+7u1oxsPHY7P
CgpKC6EMwfPYoSGsR9E70H7tVy2wmV+C9gqKMLrt2hpM85mK/hNlK6zcvkOk2LkC+zPDy1de5ZGb
ajYgsgxBTylkAWdhAiOABINXNeYiNot3Gea/k95t19Es3VUNuG26/YZh3tV1FxWpr9zI7FDJzOop
ozE0Glm3KrOsBMIxZkt1aIqFEhMFpNpARYV09ejYA12LAcCpNj9CfaDaVfWShFTHYmuYkUHNsptJ
OmgOOIvSNndCFfXDv5MkjD9evzDVmfim6YY+k4t++iTJ1anzNJNyUxi4xjF/3nhFaSwcfRA7GXBQ
21kFwIepQjB5uoGirGWWr0EAXVAIPyhCfPMLdT1ktfmsVoQw+ipws+I5a9tok9nPbtVVm7H3kO0P
vHDt1lO88gpmKbw88MnREBvuQe7u/TxCv5Su+qqKGrKW7D2hLelU/ysfxFEptkCEgDDliLfinF4i
Mqu3EW6nA0TOB8r40kfTYZoTYRnryS/RQ1WHwoG2j0unXrthMWxAC0mkXUb/eN32097Ig+iYuZAu
YpCjfRb8ZYlvMh9RG+c9UzZ5XW+vGzURWzMcCrTuW2FkKpl60ji6cVOhEoBqdoj0GbR5cKYPBr0b
HP9AUwvD3fp62WKBGNXrXqFjloRAx0brSQI/RobuM50+pTDRrDYhWu39rUzmKgHCp56xJcJTl1fO
iEwra202Wwh1uj+adyLgQRxmzl+FXSlrcs53ue+/Kx446izXoLqwSl33rYZEbtJ6D1IaKDWT/FKE
gKnGYvqmRyW6Fd1kkBlBC416b+241UFVzH7ja0OyqkWOD6JVBlt16CmzMOmBi7XLpQyCJJiVKi/+
ljGgrYQ+ZUsP5J1b6fdJiWsXyCNAaLH4D+b/7adbCS0iVAoV+NRwtk9qHlJkrEJss0ZkUNpkLtW0
fXqKDVLRJmzytR/ZS9esSdRnEqGft6tIrTA8U1RximqMvFPiWo++G8jEhNwlMe6n1PxUFOXfQKsE
vTpYhRkc7A0kf2Mhf32lCV8sh3lT9+5BBqH//k/+gUzqqEjuW/yDhhDoDPz6T84KH72vhDrw74Zq
y1S2n7Qk9tcwqBqavqZ3NLuV7h+CWndu/ZlwH9jLnPbdNp8K4JVtXB2qRohVr4Yf/GhEtz8F4Zyh
bLt651L/9H1YYp7UuOWxKnvzqFbUTqMTAvsrRFVvE7d8ZJDhOrAVjrdg1sYyz+Rpp5cjSuY6zXBX
ZMnKxz5q+c6V/E6HdGDnY1iCQgFSVM4bmnSvo2yqdAk8NA3wXDCEfzdubZyNTVEbyPgmGnKU9lTv
jZAiNq2lY8wDuUz3cvq3akdZ8LHl7/CC9d+nfkeFnMmvVVdd17TefD4wsmB4ZMwqnU3BN51hxgCV
tSGcdkDvrYW81bTMXoHZN4k8+xJJD5O7S9DzHYPqW443+hJ+X7zKlRbphdLeouQ2nPUKxGSuOn9D
WYcuQhzyTgSj/eED1aBr860apByW+uapRZCXC7WvrZsZ7w9s99CpwO/dAp6bvJucjsyghHFN39n9
K6cbrBWheS2tJnX7kM9c+SRX//u4xGGatmFgzYGJ8fYBA5dbMdMhFjfyZtTtAjqLrf09TKa7NBp4
G+Ysa1IoJa3xGa4ra3xaRvL/77+4Pz3peJ4LlUBVdQ3DefPdKhVanHPr5SaZonFrILrsRcY+Iiij
5Y4cBhnauCloXw9TTJQ/A2NzojmXzvkSpJy9dlLd43ldIDjnK9028oQOCb84y0qFKHseIrl9Nmvb
f+/S//TdomhkC0tD7kCz3ny3BnKAxCKWdWOZpX60y/45yXIEWz21ggREjIFAE62oIP2aDWpw9BzI
OXWvU0NAdEkB03CX9YEGC4PVaTRNFPCSHkHa1tzF7cdUz01IWV6/rkvtIXNJXpWoVQ8zt+2//w74
4IXJ71NnrnwbWhWmkSq+YTs3gYpzjjsq3WNbW/cyesqC9Ll3gpugR4rGHPUt7Qd7E6t0GPJz3kMo
kZn0VScp73YZzpstNFMrHi790Ybc0g+xd//vV/y7XB5BEZJ+qCWhlzRj3n6d3FGpNSmht+JGgiU7
ATbSjKkX4fGyAVNCY3uyUKikDiGK9Eb+eFXfPKeCuphjtMYStfjoYobxnh5nvP73q3tjfzQH/ciq
acyipm66Dkj/X6+ubYvcmiIzvJVYzdyjIQl6AOuihLd3R/KtwQaaY9l5uarC/qHMgp2cDTx7fKKD
2J9bZBceCkt71sH6HCrrDnhpD8izVfCEE9iZUwFXPSLuBrU93ura7qtRYKtjMd4ptgJlHqPpmZsY
u81XQtlsMcWxPiNu1n1ob0Otdfb2DKr793/+D8oIs9KlCZ3ZId35TY0gEb2pDEUTUbTm+YAc7mMG
05KKgT57mYF5CNT2g1P5wdGZdG8vmx9JbLq3fvSOvgsTLR/0m3DUcS0LJSib6yHA+PWLAAXbm1Ot
B7cyrvKpju+LFC2PPF+2cYYOFcVmrEGXQTzZN3WmESekRUAkF56HwoGYBBWms7ClIFaHFxnBp2k+
edyLYGfvirYMgX4Mq7ZUn5LC6tcWwMKNXEwGQDmtSXFfr3XaZU14n5kUc+2um06a0jnLMbTjpYzi
89Fpqa0CG44L49GYwdk11jc4aY6IokHZacOO2rw3LALVbmDVUXFQacoMTHlKjDgllDldTE9pYLzI
uSSz4s8JUr2rsNLO2Ilql8BPV0aJtK6b1QZslaRexu3R1vLPbUc219IBWMgqimpCsYrKj641wsEN
QdFOCEosYnzf74befqKcAnwyuvGbIf2WmcmNAhKXZKmmxpqdoEgad37mbCSSP2pg2kZmuRKQPo8T
LVxKZJN/Sm3n3u86Qni+OdoYQJJTSMr7Aj4pJOEiPACy+1uoFRqNHomoG3wLs168o9L9p98pEpIz
bxpJOtV8+2SGyRHDw+N3KiuwWupeUtMieA30b446gG6KR4o02jjuZT9ZziFOW1f7DrDAO/fM76KG
jkuMqiNpqFvMwG9iVd+la0tLPbwd/ACvomy01pK7X/TqAR5Rt5OXIKVc/tLhJ25JWMtlFWt7N50e
B8q5q6puNl4M5xQmzvROwvC7hqoB7lAH6W7NQmS/VTE6URtZXwk0kKi+UgFa+mmtf6pSaIttUVZP
uEGuA6wTuHsUBwFz0OEBz9vCDNEFok0JAsP4EjRQOIK80JZtFOztLno3qJEqPr/e7+6s76OjRoba
lOG8mXjHzsM2ufeT28BSTsBK8pMyL2xtvK1VC7wbT61S5FysWSnHAPgGVI5yqZtdvqzc0T5D9IP/
qo1rNWmapdsi3igDJPmDlommglzQQnRIf6ggOsVYIzuRtPqzPfXm2YCidycQU4xddZXrhbX2rdFY
WGOIDngWPqVu6hztuvrmZsZfGs/1rWpU8bq4tboHAyjKGncl/5xY+uNgkP72BbmGqdSAtruYUKjm
xzFSzMQYIsSyMqxMZ48ls7vUgFvvueGTsC32iI8/SeQ9NjznSil9wDkd4IEy+qDlNCNjGNbAn6vi
XOFTahtuvyfE05Z5lHTUABsoWUXhHSnA/4XqQ7CtoiHf0POmqxJY1Tko+wtMez6Eocnvcx1gqe5G
KF4W8I9LqBC4Ohvnvqa+pSDUetvS9dkmylhsJqbo1UxmHJJmlxW3lWoNBwec+yoqs1OfAwdOIgiL
k1vid9WP08VM42PVNO2uC7poY/IWi2iwtWdZRC662DwX4rYLM2UT2nW918T4kiBUvh1m1Ye0qJtF
lcaUk0NIltoQGAencu9GNTuMEWXnMSnvZLNj6I1Pqt7SCE38x3F6nvCdhZ3tHhuvg3xKSDzQe99T
1dpKsnEOOGdV0mrs9bxf+2IaoZmb2NiB06Hr4h2c0Le+6SF4uOk9pWD992SRgqKGyKyDbOFcFv31
meb3uUnvOslv/UChEm7E5lHFpBZLwdNAn+PQBKVYOKN5pBmh3+Q+NohF7kLcMC1/E+YWbeEq1rfZ
sCC0Ux7cyVvSEZu2IZ3nFVJlC7unu/jOBPd7qIzUmEpiqaP+hn7Cm4qD1STllChReUtFt6HQXpxK
pIyOo4aSfKihuSyA3uFHGIJHAL1sFirMFZ5SYFJRsqs+6KIxPoxh8OHfr0s6af0yYdBiQT3JIYZ0
dSKFNxNGACY0SekL3yFzCEzNqRe651Y4qygHetlgutz2Vonzhbyfurii46lDlJzrIMG8sJNiZ5nF
c8I8slFnpRXSVI32m18f5SiwXOkOFbUAgMAsIeThB9HGtJ+TFDKgb24AVoT0a3UENMLq3upMNBIs
YEheUm4a1HoApYwSuq5drEkQL3qUJzUEnt5JAjR7fsj8/FmYtM+wyiRN1QiXfguWbPr8hWjH9kYW
zmTwX4xiRz6/xDSsWzvl6G6UJv/YNmBGlpS9nJNf0OeSZPksBXlR2+EdRrSldtcw67qh9RQEybUQ
N1FCPQSufyNDMdX8mJsNRrczdCTw6NNqJfOAF9UmZu8WqGlbDIeGKHgFByc95597TznKcLYTAc05
uwJr7SiELVkwQMQFBC4AXx0aLz0jIbhtaZk9EMrBhYxQoBwb3HSgT9k3CUmYmTU70KzWpestf5VN
/tdeH4eHUbefpOrKqL70XXMCC+guU9HS407yT7phfjUEXD+kC/Gtiqe1nvvtRhK/IhvfCkzuIGx0
xGppKzIKn/nKted/z3AeKx/IogF8cDk6I1gFx9jWWb90i4Om6EsSQPWD/H2kbpltSL0/RLT5487V
9mFoluDf+JHIRoFlKjiW1uIsI71xqEDgtNXJpkoXFyPtxsC+o0mIUwDK7ZuyDWnWlGfVBjleV7in
5hiDKvajbxiHGiAJOkuGfSe7xXmd0ls011mDVKuV2fFKlHGwsWHE0fOvUfV0gfUbQ7/Qg2LZ+71x
U9c+Mm0WILm4izfOrO8iz1LqRUMbuSpv5D81ekSNGKAoMBLwLc349XeNXj6EqJXNKZoGLo14dCog
PQyf4TYVa78BTaNXqbtADHoJ7D7cS1iF6fgzcipx1EtelzxrCN7A6AJmGcbkZNKM2alh8DDYgbZH
3RqhG/1W11pza1fNfdtW+Buh5xsI61FHWfyxC/8CsaFunNQy91BEYdPg3mL67UkxczTzhuwmQ+YZ
gZPklMF1O2b6ewWitykKdVjT1lALNyx0yH6rmGMdnI2RVqk3XtsHu9pG9nSKQTPWIsDCW8ApNoL6
UmloFPKI6ncY4prX8O67tcLt9R5/4+XwZvX/POYpf2/dGn5xePhfPR1+GbX9K599E+q3p/r/0Phh
fhr8774Py8/Z52+ff7Z8mMdfHR8Uof+HTpqgVEtzUjcR7//H8kGR2pLfTR4c4z8IeqE0TcvNnKW9
eO59N3kwtf9Y9qyFTZYz7xD/jccDFbNfZ29KIXPlmM08z1xL46J+DQtSHD0KUkz/WQENuMAUqKvD
8INeZQaLn1b+2QN6UP/ASmxowQd1HlahsiCPGWJ9DewARltLmNGkgjkYPv6y0psEskkcbSVOBQBW
JvfKNQH34iHX8p9HxHV3HSF3ymG9MSar1NLBe8xYF/kOzLlMmZvCUujld6NzLGi6tRsnRkHz+jKA
OBwaRrqHzTvQX3EGe9kpvron4kfZFm4GZXK9TZaoP0ZL0Y0oiMj1TrlEpVvfJW5fYdKcG2AZ0a7z
s7Z47oHjb0eBYp0xN7ZDv8A8wBfJQe5NanEPS01bZxFG7Oh+OQ92DtQabQa6UalmPxRQ3vZuW0Oq
mPf2dujdK+1Z7pNb3FxBNCUP+kNvNs6DE/J+utB4pjR2cjNGBWQ+pTy0PEkPCoglqLlyXbP/8FLu
qrS+OshXYyiQ8JLr15cSa+DKs8iX8qyx42E6UI/uCgxQulPLCTdB6oq3gDzN2zFW+wtU1mXUucat
XKRM4UUJzGZm3ZyKMHH3wndQLUpoErn5WG8aw4vutJhHoBiz4UMOT3zBe7UvfdXi5BC4fzl2uoyb
CqGTAr0Kre1uQsuv75DGqQA1+kjhV8ONXKvyur7LbGKfeZP/Y5ThFvXJ4MA3m34caOqNcSqnsblo
dtatVR4Fp1x3oF7SUgW/3Hcf4UKfLWKHb7Gl3EeUK55fh5bz0CzpYXCWXvfRN0LkZBL7W6W79xE4
TiTdptsCMsfZ6p0K4Z0UUE3SfJZrr9vrPGu6FQxWpKjC61B1KnoC6/lQOc5Mhr+HzK22A2D9YdEJ
/DuGro3RN1PIpDPTvVhFH56NghSqB1rzpUHsuQ6r5gXIr74Wo9UesjQN792ICl4gsu6LFVQflSzL
HxPD9nZO3tobQin3mcwa03IGvJ67iy0urDDfOXepoIrXUjLaTHmdw0SGEd2ZaXLTOvF0GkXWoiqt
aF+sfsn0l3xJ3cpaTVHvHnlwujdxjNkB6L3wknnjuK6Erx/SqdAP8byQr+Q2uehGckSU8H4fM2Bg
vp+q/sZJPUr4diYekmBECLEXd33tWw9yU91odxX45As8D/GgagmYrdDU13K1tLIAASf7LojZmRf9
dOgt7+LUodrimgofboTUlSs+Kj5tGGqnwag0OMnddN2dYll5uK7K3VpigKWdD5R75Lbr7us5+syr
AR8o/hfUm1YT1/aC42y3oqjWnF3VnU5Vj3Bk3Gr9p0LLt3WlgI70+nQh8qF9iBLhAbTHtdob9fa+
dWCsyiG/nk2tlYagVp1Ofhx7K78V3afaLbZx2fXnERmzbdLVOxRrgi9EveOydYR3Vnl1sQSIcWRw
wi+RExy7NhiewqJStlMqBnDM+slqXO1cg2s6QYq4lGmjAGyoJu0ce+HOy/38LnLU7K6ZUgJ3HFZs
OFXXTZGR1bdWfJb7Z9EbUup+B9kNEToJgS7czDrKV1dEdKqWS8pb0QrkNiJtM0paLuQqXZavehBi
Mmc3VGHaNFtFmZGuNMWwz8a8KAJQzrSEeHme9Mg+y5Fy1+sgeaAXj+mqjUPn+zFyoMiyY102MKLF
IjO74ks0w0GLxKLpkUC17ccw2yqjahKVWgi3WZn1Lems61iEvH4eG1paDcC6vMkCSKZz/iEXTOPD
mTg0xuobUOlh3iu3yb1SUDWQe7vM8g9jn16PDcc0GdGf8ijsyj3eQIVkPqsIq4NJW3gr6rE8lBCB
Dh4QymkpXyaKUmhruUsu1FhB+eU61Cy+j3/d/dPw60hfcct13RYmz96hue+oeN1jYJYtbJE0tClZ
jXOEzEMLvbR5TS4gsmRbp/SBb1YjwhpGoEBGCa0bvea5mji68ynRkQs07bg5OXEWPnZJcx60NP4E
NjUdPIyDEjs8GElWf4js4mhoivUC+ZHkL+jzI6qHxoPelA9yuxbxTE7QJDs1ZHj3ZOFfxTwe2YBs
CXfOOntOP97mAxRvvRisF2qoSCBMKRJgEWXqlBkW2qV9X2Qw1rrSOwkFEKc66sfI8L0T5R3vBILe
O72uyldyG1h/XJXq6yh5tBwvF6+j8HW5j3212sntbl4ZUGknVFMReYsQgf/iKd2urNr8eZZ92gpz
8LaW6o5PlM0PYVpte9/YWkbapl+jZ6+kVN5mVkRvWgTruNO0NSA1sfFdp33R883giuSzrg7xJgL3
KTkgT3FZ7fFmShG5DB6Upjzju/E1qzMupNHM+6HPkxMuhJ9Axon7Zl5AfC2XY9EiYVYo1Odxj1jo
SqAcJS5CLvzAZaN8CYY7WqelpS7QH/d+GvPTwFAOt0rYPYlZfo0CCzybPsU7B70JUBOwxri3cZgO
FCzAF2U2ZrcdPLpZfgucA6Pb3P5nNIp/+lbR0DjO4WB6C+NGXMIxyC9chLuMCVlWclWzq/xSOyPc
2lbtf9szzbvlmMobQyLE6kYeawNXUYk/fzlXVnhAlOUhRUeMJkdeNzLtGwse3y4EAaCcnZ18VRWo
mWIYp9uu0sQBVLiBSpPhf2JWhLZXptcRni3SY+zlJ0RWmvuiK6jMRYq/hzZZ36uwcNG8XqLGrEJ1
9fp2l0IJWsqdfzpgnA+ItCWPCPU8DO4utYYG1S2aQtNk1JvSNaKFXJU75KLEH+L0Ok6+SuYjtMSS
aT6MpR9nkTteVyGloCAn1zWRHzUtdLFK+ud8r+PkYY3ervuOvnsl1FuncOj9ym8eYcZgbeS+Aa8Z
2o1jj1TOJ+aUakLuFFpTtIPl4jwLL/4Y5EF3qylp+Og7CIfSvHxOzViFf1lbS3se5ZSiQvKLuojc
GwbN0UOz9L5CUOMOA7lbE5zKkyac9Cg8YOwSvygXRdd807S4AakfWdftKhULKo/zuCxTbD7AGe3I
BaPkY5bfAhvgrjp6D6neltugnaJ2L0egfunVGzfIvw+Rp6HK2O2icjr641h0C9t4KcLMPAYzczWY
zMzdmHplnWAY9quhD1qehWnZLQKn/RKFPMzlXsgIUAL64iWv+u/HXk933SuPaHPnBnh0tDXboacY
pSNypYVLuSYXvRsOB/kqgs50ffWnbcG8Vw6ZyF3SRc0ctNJ0IM5yY85dj/trWLLr+jrO7UPZVtYu
6uzphDizenK04MnSfXMr11636/PON9sqn7qeEXba5nVHZ7bq6fUw+Upus1DmXQg70tf/F4PzWMEz
D2jDSg5+8+ZjU9THuNKhV0ZzbS6JXlQvKKEhTck5bVX1vtfcDyX1lpextLpVLDr7kPo68Bf4n4Bo
kr2RmF+0mviJsPT7aiGSQSyqsoL+/c82s+x7sTADLDEESkvysD9tkzSuZj4UywBialL3jWX3NSpS
KGDI+2SsypEsjU9RxY3GKb3UWzSpMtzWRf9oq4l/lMPkQh5adYjcvW7zYDucBqIQeVBeNgKiTzcB
cMsxGXfgrhZ2ZzxPJjTKvDCdi+O1xVNbf6zmzQ4yRKfQmKGJVWg8vx4kV3UdPYxfDuI43S21Q+xP
xawM75dHR8uCcN+VqPUWVgD2sUXi5LpnGKlozmPkAja+uUACERXcX3e8Dr4erNBqPAYdi+vBplus
mzTqluhfmvQaY7HL+1o8ZpoGebPJVGSYhXiE2zHuTeTXlnK1CHHzsH3nkxxLDV+7r4AnyLXrgFGs
vTTs764n69UA7Ws+Drn6/+KtQJ9ANdFIOTPluiiD8fsr6gYX1HvM/U+bfgwzlLJedVpDs+3HNvlK
DhYx8Wbq+MfXnaINPBRv58FhEV1P/Lr39dCvKa6LyyJL27WVqQoO1chaXCh8uicb5zN6ZKgZwDOW
dEjjMk0OMvAUv9dy3PUQ9OTck+JCTZ6PlYfIhR/F5sUKCYYQaWzXb3Yg1PTTe8ixXsgBctjr+8gd
ftO8+HoTXTDRtBczDOZ0/bHqf3sIiT8pZRDd2J0LVWX+0VaqM2xNz7DXchQPkz8d5JdRvwdk91c1
EMmGtQ9VGCjW2TaH57AS3eNg192jbSyQZIquK1WP2kNqJGe5i+A9X0XUYGArMVKnKLaT57ru7drr
ueSaPCHnQlQtQguB90pj0nUHQdUA6SO0/UpxgFlNV5ip2bFjC/TaKkHH5LG1TSaKoK/3WKvGH/o2
8NcaKkvb1AjiD51ZWRshxmKdBFr0wSbH23V9PaMZWFUdWhhahCKqXFUCu0Ccon2Wh4LD7e6oKm7k
GubV/ocBkjiHyTeycOkYiio/Vxa4DLv3b80W44RG1e4CJ9fuIsy1MaOLL+q8SW5HhCY46LaPUfiP
YUwG6tYxkSSV22KR9+cMYhkMFWc1zYJBxRwhqXNcNOr6sSgwLpGb8GsvTpofPcl9ciEPclCORXyL
8fzGWVTmMYwd5zy2vXsO2zZEGwEGDB4JmUZOb9FclloHcpUrgZw3Sx9cV5HdXaIup3/wkK7/qWj8
vbb+symo/gbhOFdmAR/PQDBztmgx7DeV2SpuhJVEffUU+tWsa9chMNG2HyszHHZYzVabHMWLl4Lc
n15M+9FTrH4nNHjhEU2mF4vx7Y/xr9t/HV/O5+n8fHyZKUpvxsvz/3hfeX7XNL6Pn89vF3R7QAgO
+zytslMQAefuLD//WGQx1gAJakVxOmUfke7eRoOTPKYWsLPKpakkt3saVNQoRbtYHqVPxWcbKPFt
V1g5wgUDSkyczOgpV5kjP1y5qgjFXgx94ZIm5i3ci508OJiZrL0PI1eeuqDFtSLAR4SOtuWBwEs5
y0UJxu4Y18nqdZOCtRE0u3lIP8YvqHignTSv/bRD54tAWr+BeRYb30+lp4O2BFGtbn1VJVgVU7Gb
OiOFLEylpvLa8EIxLnsm2SUDmoYPuKFbt51W3MvNehfVAAoyY6nEIyLoSTGtQwcCpzwH5d8efZAg
BqvF3ipGTcX8FleddkQKhMylbJzsIheQXqUO0aTG6taEl4Qoka2n+SU0UuTgzUUIfO5iT0llrP50
QIEMHZmm+XdWd2hO8EDsV1avznaBSassSoN0LPdMHOe0EEmiWZfIIesBBd3s5aaodRjn1+OyieGP
XldHRPFA8KO7ZY+IzI1uY9/K0fL8BTIYUL/+2fb6HvL0cpzvDcE57EoMFHlHuUkeML9POEFsv17e
9X36/vu1yME25Pglrt6XiCIU9lcIE84MwWx+1SKa3yDGwHpijfDHI1ogu4CBr2NeD5HbroN/nKbF
8XmnqsX1gJ/O9zouE2lyAKO9MoJ8cpZ6jeCe6gkCFq0ojr5qxgUGdn5xlIvMRIX9utqBO6F49GN9
HnMdLo+Ug8z5HMihb5DhMXdvtssR6Lo17+EzzRnT8NrnZz4SNreKIBx2hPU/lJ3XdtxG066vCGsh
h9MJ5AzJoUhKsmSdYFkOyDnj6veDAkWMadnfv096oWJjyBmE7qr3BTTn3fUossJW98bR/9xQee3R
+V7E3625dnisZxtAdgaiSVGPlA9xZ3vbGvBKzbublBH6tB+7BXJU6n96fIM+bGq7H3itkoyWx1KW
+UCDvfUxnhuAhQu4SYMSBJ6sq9wnWAsO9jyk9T6y6YvxB5fNdhq5furceu7BFOfUq6+d8/xsdrV6
ZgGR7YsFyEmGCN6BO+6ZrzpWYuvn2myTO+jmYSJZxHc6EcUgseInqX6m22JljoG2gqOVF+Gho9Xl
XgvN/bSsUxaycEmFgHMRmVYHcO/YIDmKOE+Ash5Gr1lDrrxTc6A3QNy9PIeEgIrV+QDwi3P5+wyS
ew18N8OaQpT6snIqcaTZS0jvq99gg/lu0AvgHABkfWj7kFV7xzceZVDt2XwsZljFHM+YwIPCQP0E
XKdy2I3VGmFPvuUczK4IbmN7AEJ00CL3dkkIcpp+Z0l+bwiD2y3PmqweOtim9rNWN6e08ngpAzfm
owyFWj1YVVk/iiQeumK+elSmHX6Eru+9B/x1H//7/k2X6T9+L/yNIWayKdfnLv6e23aG0SXuysb5
bHv+n1Zmtf2ZwjXnHsRjylPyGci3EpbTo5I4zn09FM69mDsqw1k/2DxVZ0/723BveiE1MmKYFusq
S6CkWGWWUNjUYAWLdqllHjFFdt73520O6qb/onqY0rpK1V99xFpP6o85Nm81ZHej1kKo+/oWrBTW
tc6gUd1OqZ881EICsLTWyNE7HV3V7a6ti5miOZylBSfvYUebex4CWPgC7/pt0PsGFkeRez3g+XHx
2cxyZAIypexDhUIvnlZBRFHSYah4ElmOw6K6hHBC365KD+SPNb34w3af3pmAZzrUvl3SsXR3Fq+B
SzlqvQeyXH3IatX41NJfNuZ59+vMRtFNaqSUBS4iSAzU7YE+XoeKQW0ShCva8DSqM3j2dvFUGF1x
2wGkct9OYXYP6ogF+VGXMoq2mAbT2QO5Z74qrmzi0CyxVgnwlhU4ykH36iQGp4NcMgc73qTa5G0q
ORIfsYp4lbFhF8ry53z/335b2Ls5xCC69SPITKIMYEU+pk7zl0irVQ7Xj3alWB0cH6hJuppv4qSD
CbR1fov7EnRzP6sf9JnlP1NPF0ZGF4xMf/5NL/X84wQXxl1jgxHG62H2UAVhfauMyXe7y0C6UsMc
oodlUArQsYDOoNYdcTN0af49Dn1n9QWiO2cpMYAgS3XCHbtn2eorhiWvV1gp2HkuwBBm6zxPSeQ8
83HOQRkrF5HiuGyBKKUuyrJAvWB1sb93I++r+MdLkMdC2i3VaM1eAsRQ+jwB2GzBg6X9I6/R51Cm
UuB07kGn/KDF+d4odegh2ia9aG1n0Gwxf9MW1aZnCSe7EoFFp6MNRrbj5ifOg+PSWS2p4oTNfMeh
kGFJtfmJseigIekHGBcA+/0riejM3/dWd5z6yfkAJKL7UnVNcIroN9lnYuV15Cn3YuDzaeV4mYA8
AuUEkgdxloHOymCXu11NqTQJ/HkEp6xvf5eAwgvcF53Ketpu6Q0VD489mUts9JctRzN7Oo+TkXar
OOQA2qV5Yt96v3mYObR0vBbGNzCpqc+BRnOf3t6lht/eAYlkUMn7JsvRNvwPHzGL95pnk9+l2EQ5
+lc/uAq+ailEuD9zo5Lz9axnJfqu1A7tW4piPsigaKB1QsSZ9juRR6X90oWTcfvOJajbhFVhHe9m
VpozFO/sV//IsqV6p1PhywOwvaPq/M1ZptzELdasvg4678syy6ZepxaZ3697DGugUETcHBMFnDBX
LYrbHPzH46RQXa1LJZE5vYqV2WmsFgABl8U+TN8gOHwwDQXGM/CkRBI9NBXW3X/fqjVzafv626Mt
G2eaQ2+zoVJb5bxvJqS2xmSls5w+50XsnuG8pe3S0n91OJt9DxPlsw/P962aNdNd5xjxxQxVdfnR
jJ9A9wJUZRqN30Oj3Zexaf5FmTUcHL9nqQlKPhR/TWrf+VGW3YdJz67OFLBPLIeiFLd3otIDd7v6
iHmLFkclJg+ZS482iaYLoA5ZSqBkoN7fCw+OlEApVgirj6vN1HOO36kC4/FaLJt7KT6bcjLn5yKl
l1lc5gzIwFar2Uss6o+h1WaU1i6rzwInthwter3WAZRfVDLIMvab/6aSoze95JFV8Df9lieXNfKp
bT/Gy5ziIb4StejZ+87uohjGH91WrOXGn9/LoOQ/jt7p4qj1gG0DEqfYTVmIu2mwjwhb1mFVJooN
rhu9+K+Zfi6vvpJbsoi/6/XeGdqDv6V/OyVxWadcdB7ceEd/BJxLC4rofghByZShyycwy+QwBgzm
9XCz517+W9sP8LC+hbSRHt6/SyPWd7puiYgjPf9f9fmeVLr/7afjADYB8yjLVBrAdu97QLNaM7tw
NoLPdmZ3k08bxIIWbNODfGgKtbi0dVVc+r7/3PlTeVJoFEiApEWXtGCBFrX3+9xU1auzn8ThyCPf
+FkpaeOSBKEDlbgZl9Wub0C33aUUHoIYrpXg4uj+Y5Y0/mO5HJUgL59CNmt2TVHiKEoxg6bFf9qb
LiK9TyN+a4hnjempDReUN/gV7ipQoUBiMC5+oxoXTaWmd6cYvyfgFj9cqcTFZVvyNmKrhwa8wryI
bosVXdAkzi4uuURuhjWpyFn+RwEE1MOqKrqZKsDRtl+z8gxa0oSZlfc+b9+3rsruBNgK4YdBgSGm
rdL56+hDAzAO/p/aUN1QjTf9lgNGtodEkffXJoItsdans51Gr0FJNM/QerpPraH9nkBhfDaWrUbK
F3xNLR4EPFc0g2wvyqEbzvkBNBi2nxdf8RmU0H5QxmX7ErZtnvFyODx7dwQm1qQDG6TaZHo91BdZ
lErK7pocbToKh452oOZnMc6t09zL0ZpL5H8cvnOVjE5XPTbGBGr2kuLqTGSqagrgZwv66jZV05JC
RrtkyYodiCh3uUP7ffnII+hsHOiI0XdmpvY3lWum2k7cxc5na3bjQgYKofJzGyj1mQWoRGXPxA4e
9cCyF4hkY+9PxUhtEoAXZ5+6n1UMojR8bOz0MGUQA4i0Bivtfoqr7LIu4A+d6dI/5NWHOgffGxDF
Kj+FUVBVcL71tG3xShfuvXZZEKgT57DKwcgbf2xDF6FDjbSwvv6QBy2p+do06iHox2/xmNYvESDH
DypbWfs67advQ9t8o7q2funLVH9INP7JqhNM33K/u/Ln7eTKX52rP8dACeuW9a3mZANzdltYDsU8
ZnSZnO51AJy/Aj96kQdwiI9Roc+r+M5xEwHeLw/0GrAcsoRthqTUSpiJlwlGqIX2rIbRICPKq2nE
ro51tKNV1b/ZTmVLtOlY56T8z/zsz2oG62JdPwWKXvOUD3QAmAsxOAFRs+rEGqXpo+9F5n1nz523
a9K0vakT9sLET1G91qMk5Fy6UHCvLq0HJdBEE95RMvs+6Vu1AtNtoazXYucEUZd2TLvSAsywnL4B
n/E1GAv1xc+Mnj3VxIKG3Vj1iurOL0GOfvN38A819OLf8TvdUypZlWbzmCu2/0uRnDwKPb7MycA3
DB5WAJfYsc3svrzhWxXfgi1jfqH4lPuSGrVvQeJlB/TSSFBOQ9WpVPT2xCb7bm7MmNd40wJcKXJ/
nVUTNFjH858TupDpa6onbncBtRFGot90sZK9VJ5a7lvfd3/1q/FsgbfzsShs62NQBPTOuC6FVqjS
jCUQtt7hfV5EY/ByWFyje7gXlYPdlu4tYIb1BQSH6tK38Kc7k1nvBtgX+oMorbiiZmCoYNz0w++z
S896NpWAecrLX7y8/G0viuvbIi9/4re9FIpvNcKesfmKdXmpNN9eQNdww8zP4ivvo1vA28sq10Dm
V978YF9DfssnL6nyGvoun3jUldvt2xIIu8TJuEQvQ6DZKUfnGhjiVWPaBddg6K0pBmn8EqAj/laH
LSIvXeyb/G8ZJKPts5DCX55HLV51s999Y/g8gYN9L2uasrq5qTSba9EiOpYx3IdW/CoOS8AmSrxi
/rCu6f4eq2lDvIPaLWEfrijcU+Sk/WVQKbk1lfglitQYcNcZyPvQ0/YiioFS5GRv2uxUiE6GOHVv
wCoxH1fVj0Rb0L8mGukA27ex8Sc7jOpdESbOI4vaLJR5sfstgqFH1Tr7Dw/2kLwbgs+0wo50ki6k
FYtrGCZXrkrsr66NxR7p5ppOnfPYUNUFDsD0Lqu4+lSD3sgJRFFUn7gHDAAO8OgvrwNzFkLR1Kja
UV4Rkpw+8b28GVy9PVy9bPz8UPIVJV/xLdX6WiKvKZIv2w7BFoYgqORCZ+n8Xf1ipkRzhKBnGXgu
/6WjMp8nu9QCud6Ob0CzLY9izHIbZMZQu/Kf4/oXr4yaS3x2z4IRmNRsOhtq+6TTU/45Mr+wG1x+
sakJffRdlvnFyW3AXWwdM4Fwk26MGgzhA7127nkc5uKLa8OHrrJCE1qF+3lOv0rMDJbImqJTtO7c
aH592wZgkhiDCVJRe2KpcfyN4u8AlufUfGmKfrrRs9ZgQ7l2WZOHeUvNC+UFTGQfYHzH+q0m3PsR
DgP19D7ccGftJu8ARlFYv0iCwb/TtAqYl7xxi1PtV/AdJHn+tCrffLrYzZ7slDJH8WvqrttBW0MH
s+4Fxuecb+8jrczUzSBlqgHAW2l+NUJVX22LtHpm7WoTydDZDg/08ANN4vv3RZBj4GZshul7KXqU
WsbNRe/T/MHlWQBOdLYUl3JKcZMjMYLesI/AMaJ2nIXweu+03HwoPjDgWaEeTTtq+q/u2FMmxHOm
bQX+n2n9uxp68R/Av8K7Nfb1x94w9Rv+COF9ZyrFJQVT8Egdx1VM2X5PQef9I15iur5gj7bqVC5O
QxTOTzVchUcPnq+bdPn2DXafXbj8f3ETy/woKtZAqYlqvcdh+bJGOSw6dl68+rd+uvpH1MBDjDjr
R0OlQhhOl0/D8r1SXSC/Ojg9aUjkW+fpfU6ThRPBPYYVqIiFCsiEdnSxdsMfVpXrn99SiNbiVf2O
Jw1/LzFa7dBRODZsJebFx350lbNgvrZ1b1xytoJAE6Uguhs93gNEKWZtjM1LQ48DDSwOfMc4i0qM
MmSa795VlMu902++kT7Yh1bP5/024zqPyEt2+kGcU29OcJeXU/VJXXBTWbQJoUyiJ7NOYET++5Gi
qq86Nt1fj+A4Kz51Q/eN4obmXlsG9jaaeydveSEQeT0U7dDT7M+eAA5KOeytQtXOIsmwpfh5iDip
itLcp6Ch3VRVVp0EkJoP23yo7M67LTzIvNgKbz70vBd8kKPNIH4SsRn6jHZaEbdUFEh7t2LYnN/N
sTlvqWTybV7QjQHqjc2GXvajvvx6U9BFP0OeuQnwlEn/ehtFYgHWn5+82cWfiZkXoVgEYjbLEpPF
466mE2DmibsdjDuPTvTHdLaKRx8OOnqap6cO2NPHTS9HY+/9kTdlf054RwfNG/7RexnApImDgwmd
1bEoGzhTEvPV8t5ndf+7eepgtSvAew9/L0Y7PodgGgMa/GOYxmS+s4YGnOJmvKXKtc12YhW/VdYj
0KxFKd6b+V0a8ft5itGEzmS3hYuriAl8Rkf6Brtbzwqyfc0m1C20b8ozLOH+s0szf1Gq8UUksEqa
JxjrF144hQ40Borg/whoWEp/i/XokQtHwyos3zghnRaWnyKGFWWIRuMkBtGJdTOAS015sygd33z1
HoeBStFNWfqmcRJRBsljJNGTqulc9Orq1qA8c961Cx6JgJIYgZmdfXumTAskM9FT+0A3jMhAaScQ
sSXVrThfmRuvX+NEV7Z/WW4+fNNU7caKS+9rRrXzsVc7Y6ka1J/UOrF3UroO8MQNbKHulYcFpv5/
e0gOI4W5Lhp5yqxNVnjKObyLvdy9g8zTvet16/Vo7vwxpz3ghyxmcXyng5sL5i4xy6AveeQogK8p
h4EMeT0ULZ1F5t5tw2x/NW0Y0Tl3Jb9Ne6UTH0lxNeXVaV5NJ17bIGfsV311k6blF9H372Zclcu0
VxnV+gg8ClC/UCXRGDgk1aUtQXDdeYrd31WecyM6f7JLipShmmMtwNn1Tg5VpDNpFwuwX9BPCg1r
DKh86t2LvluM0O1AohQNPl1IlnUXJjHb9+K8HsJXZB0tXVsIOP6WS0QZsqLgwZ0diuOmkwwysZEr
+0pVsrM1d0AEumln38nQzVN/hKM8pKTRsPmfZ70JPRGHm09C5ZB2EqWxWK7kwnVhG3TLcOD/uCRd
8/cR74ZT7dfps1ODRd+AXvxcLYOfTQ+WljgPogKJvH5uabvr2s55EEn0i1fzT5UEzlpME+oSuHht
gW/pVxWdSOe+oEyBtkz1MfHhnOXxqD+WcwA5rkPvJpRitfZYxkdTtWBCNVNV34EtoUFPMVIAPSXw
0YhSQiSNW2cvQWiZZwlds0AmPpw1r/kksWsacVZ58aYBLilurqajH8y+UGO6qiRE0ncAaR2BoVD3
lTZ3D31hWCeDpce7Vlmetdp+AhADBOPyTl2GVTZ688ehmESWKBFloFYio15jmGj74n/nyP+/pvYK
klJjNg/OpLbr/34C9CLfraZrt+tjySHDIN5rDCiEr9+XzS66qylFHj0N0lQ67gEBp7lkrYYPwxx6
rPJBpEDajUy7e9Yzl8cWKaTP4yo5Zjr0OMBJ0Z2kTUb24BGytqzQhZE+9EAWAfHkDZTUOspTVmfB
c5co/o2dDC11tehkMHsKY7Uq/kukYnGDWce5pCw3StDmqpvf8gXTefNs8+DFsDL9fvOslADwFzeH
QvdtXpXfw0HORfKLYQa851/PpY56hVK9el7Po9HTIFjPmXMwtWB88DPXgK+4hfoSwhD7rqMf2dyb
gWnd2csw2z4mOfRsq4RBMu2tu6sAMa1yTgsq5ZnZF9FNknS1vE+12kS7DVdTyfzrqchZidPVpHIS
dV2DjOEkXxo/BLFojKpf24nODiCaoF1VC+74rfdZ9GnVz3C8eMapmdXy1zz/a6zKGX6q2r7zgjw/
zEt0v0Rbdv0arenKZ3EfGg2Ql/BFm/x839oKIF7snQ33tRyqvr6skCDDHj7eZ+CtVLtpUW4WLzX1
2wzS2quQNlJgyd183keviVIv/JMbdHojZplmNWwyqGI114Jlxm3atxmvzrSawubod1rJrpjBvsPS
RzH1fMVAFOZlnk26W9HlS0/G5iLiNmwuZVURu8nvfCrYTXdwpbCUvSSUwVM72j/WUWbYTFseK061
YxyEzW1dUzdPVQ+bSGGu0zcK84NCpe/sH0bDiA+rHQDW+IPtRYCiELULQxbwaZ7ijVHnAVAPa6xl
APtTbIOpn/fTadZ54l2DF1Yyj8a+M/SHgJmZQjRk0kl1XwH5c7AV2iBWJR17OPRulYY3pTivIeuo
Wl0W3qye7dBE92oy/GFkuntMRlY6ZVgzrD7/jFozrHrJ0NswaUFcfD39dfB6EusJyRknvF4cZiWZ
aQFqucLdCEXVrDj5JZrZLIjG5QvQQA4f+92dGGXwY6h1xnphThaayzor8qWr4TaER22NcIY24m+a
0v15VJOGfZ02zuAyp214hvH0QQaXVfWHpZPzoapdKnHlcLUs3kqd0mQ8RAOkDW8xcqS1PTW8a/ji
GTZ4/jzRkl1i1uSqBzfYchZAjhhHLw565WNUtK+VidQNmo/OMkiZYTg4NzY7EBTmUdAoKhl03chu
ugGe7c1XDOLXlPYNb/4wFCXmnx5kWfTu8vwdRp5zkSPbriB1dUHH2wy6PLvrVTnc6QvKoTynw3nq
XNZDiZkafriirBbL6GanSokG5WMzxvGl1uKToLPMqq0950HIloJqfO7HWHvWq+gkmC4+fXTPJpJA
twQx0mLb4t483+LczLqn8/UIuUrEZgwF1ncyWG73ejRmnnmlK8OFelyU4tM5iXZs2KTa6w7IqTsV
9IRL7i8MEdyzqJ2oL6Kq5/b1aNNxzfsCql0MV13YXMTjnVuXV/qBouCRfiPir6aYy+IrCPJcjneQ
Y7yYMQRHwLZ4nyCOm1hsyuY7swZJYzRchfuUoXwzVPhklqXdzTeFw42dDG9afXNtMPaZc59FfQOq
Zazc9WWnHn0/L391B4PWsTn73bF0aLX/y6Nw4ZgEReDfc2weUWvzEN4MRvV9oMOCVxJF5y8XsYPD
qtRnEeEBV0Hy6/XPXVoa762typLZ5lwv4uYs1k2UzPVQGp9Bfdbvt9jkj9nLIKf+e5kvXXgNt/5s
/Xm8+wFZEZR7UVXkt+9+QU0UtndGljzG7hg/UnFpL/0KQRZ/N6DlOqnSyrCImdO2p9D2aLKwJuAy
FmvPvhigdks7w+JSLe0L73QSZkmfxJD1487OlfZGQBUmVidvDH+GI1yjr+qum+gyVEvQaFYchjQ+
jG7jfWQ90j0UY2KfZAeM6qFPYKK7T3DFBJ9ii6bfZfusjsPw3oDwGz4+xH8LGpXAglWji7gU9PlH
hwV0WbKp9Dj/2ATTsnVCj3fRU8OlWUq4H2ybW5oZKZdsAo2zSmBG4pI1wselDr+KTobNJV2cx6m/
SXorgRNsCdj8rBJ+eKvK5sOm22LVbPLP6ug8rGGzAXFGA7euQfPXQ1TawUMXteGDiKsuZSOzNWEz
41Z6bRDr5vyzWGpJngtoZG7/NVSitskkHYXiLpxr3dNPUy4nIW4/C00shyV0rjzHzbqdotLa0PWp
RXMbV4AIGnZs3wI9q382rdE8dB3kvlKoJlYRtQX0ahPFujn/f8WmeWTfZUr6Z244SfNnDszvXTbW
bkZZc03l2GydrnQNLZaUN3IrmNmDKIy7vqc/taXahrAwKgPIBgcXGo2inX+dWCeYo/jiB44+HlqD
xyjA6uybHEK4S2xTvLYbplS9iOwmoAWZrLqICiDPedWLmHkpawywcSzunQdSyXoo8pw6A1wxNp1T
WN9FilhHU3uz4CXtIigb96HR2gfplb9qo5f2+G3YWvDLZgrPldbREwUDFgCR3DRk2FzWNOE4wlFX
seqgj/NFDUAtdyg1PkBPGX6InfGFotzwLp+HjKWTRTcnYJFAQl8ea0ULP4hOhqK3bIislIKX8Ddv
xeBPEkJgRhm7HZwSs38Jujq828Iki9s4AObqWXlscogzexZSKHZ2sk/l5HxkLyx6FIme8R4IKUqZ
RSzswoT4EQidxuiyT+ZotM9wzx40t3OommzYAP97aDn19a349l1wHUq/YyehYnybeaqV8NEd8vwT
617d4V24ys1undlYwuuRbv63mb2uArVfyb71bjJRSsNgRt3rkYiF7ozvdeKijfrv1mzC8vtvoYEP
1QtPyD8yb+lrP6r+V60aKLfvyzwdGxwv09FVGlOpVntHvBDavtqwqdT+ovWsuw194t7Tq/6Fasvg
NkzpwvB1ACS+T9po34IX+eQ2urXnxbA+RqYafgRnLHl0+vEi0ghD0se+TYu9D7HrSXTu4kG9xuqh
mUH0EXItOuCacDr5oVrcv/ZOQc4MZ/CjXzl/NYDQfGlNyiqyhguQiDxaNgfF7KozkApsaiYDxTmJ
9kFLXOuXyt2L1tZb93HStTVDomrGyXG4ZolRMrjwmJ7Tkk7lhq3+9QbX+zzzV3HmAES73P9EzrTe
2Qt2UKfTWjh0gXGsKW2BihZIkjhK7zNDGb4YEeRLbtg5ZyOOIQhoh1ePTKO61dCjZ6NR77oFbsCc
ZuOsQ+SjlzFkTSXcilDax4+Kv8C4WFOo7y1v6QNZ8ArGZSjz2gDLvX0foWfDzetfbW696lbJNbjI
PKV8UJPsXNeK/0EG0bdAhAAIpKi86mGYykpZrX5o8WBdBA+b3mXBHgr39qu6eHV9r+/dOMuomK3S
296K7X2uO9WLkSTVi5pYsMbBFX9mcbx6qaDv030A8qdUyZ4o73LYxYy7Wz/X2NDNqvyJ3U9Qcezw
QTw2fZuMzi4AU/9W3NJuNIBlsuxjy37cIW502peLEtTQNswB0/Psr/XQnnt4jf+YAL3ZTXMbfQLv
bb5tgSI/9VHsPY8VxOTikngxXNN285tk07PGu9iwkT/Qtwax95KtJFsCFMAfRuPR31aE0afUgtEv
zao/oDL+1it5+mGcZ+2XiK9IFoH0XDRG8GnWzH3RwUUTeLDujscZNBtolye+gcswLEM+LIg1EfVo
Io3QmykQ6K4eiQ4TdQc482m1Uhtk7IKAR6IyYsVMEoglUsJPrF67d9IYqPNqr45gcm1tgiUssbsp
qQ1goWAL3YGCQ4WzlQKmDRY1Mly3D1PmP6ziWxqvMZ3LqvPTGkIi2zJut7R17vOQbCu3OlhVz4FP
nRILzOpvUZLfOEqg/DmH8TMczNPXZoirQ9XDJNd6xnxu/cRb+tfeB2XF6P9ph+lza07UgtWwwdzG
U/5XUxr1WbCzgp4eesW7bDBZI3yJp7HhohJ1PHnvHb5zuyQKQ76Q6Y2Xp+YH/kEmnBN5eu+b8yN9
yeaHqrGNVT+CunbT6kELJ+EPg1hpXAdNCSr0qyRiaMFtn2haftiSs6dgPbBUcyMOW6KhAv5D6Ucd
TPofJyIuWgFNkp2PzvGdwdfaFxe4AX56P86G69n4aLm/vcuthly+4oji3QAqYWcn5rDuxgOd00sx
4494+fhz5f5ZG3V6fqdX4xMrNfGHTV3CuHmnNdkvm0oyVCm8G4Hjeld/KDH0Nn15vblQzr/NuX5I
UP+jdKgu22cEE0+/L2L2q5e/x6Y36kCl9CNIr5JLDhqDIPIt4L/enMUwZ+q9W2ba/abPvOW9uKgP
4iAnA5BTfFPBAU0DXKhfXN/7Te2S4JTVoUn/zaILB43D+iub5MNFNEPY6JfVw6opqqY2+qvoWN3T
LzoPm9NhLtUCLpA+OqzxEij2f51oS+F/lslEsZ6DnMgyyIS14XzdEsI+MhwSL+Sy55XJpYp4FN3l
2i+hpyYPojLYbQbaHOquc2m3l4SFg/YQR0FyyfpwgZG2/PoIv5K3uzKJXQaH3/muTiz1aPG2/Bq5
mXsnuKc0ZzyvM2smZegU2JDd0DKDu1izStAH73lz/dP2zPRWLvpyI4AA+6jxQvuhW+4D4FIX9+ZT
Vc/VXQlxeJwo7VPsFa+Das1PuVu2rAT90I+9kVCM6tBKK26LIfUU40MGCtSiGQLqn6Zl8EsgYr2I
rYPNIDMVVv3rNokELDN1wcxMb5MHnkerwDKTZBNDWDvAGRUstYW0NdpeMb+kkTe9sOszHqE9Lfi7
qq+6IBzP3mgNj+KR29N8R1tpthNRhjGwMh6PuuokUa7uD8+l87w5sIIegFfuBhBMMIsMrFF80bqo
eBBJqalAzorkk0hyQmUEMIpLAczNFhS7+W7Kl62TJU8PXcCJnWC2JhZRooaKSg0PZoI70YGXHywc
mLdbju0zbp/b6adzlPbXnzFTqBPYonxLzfaGp1UniVKyanzmor1NXGp6cKskYXj1GcdYvfqMemjq
D1V/BlOzcrr7uvjdcj7aOou8/gKLxyaSVe/qBdBcZNtNfZwQ62Sc4XEvPmmGHd5T8Aiw3uotjh35
TrrRWMnF0uZPDUsMU92XT2HY9R9bfmfUN7FTL6Jnz+qHVIlOGQW/H30n7D9yN4QqzbDKOxG90LHO
aWubO5b5oP1UM+eolUn5pASkg/WqozhZB+JoiZV0bpmcxCgzSLqufz2hZuAlSvp2IDKxKJ9Og1tp
3llbe6I35TBRxX7Ugv7VaYXHSjqr2hVreZfWT3QgPQ6uGd7mjhlcnHzwzq3anpqwDwBCQiVDAg3T
lShuLmVi7/TpW4BEVSCwnHmuvHID0jOGr3lJJ1MkHeu2FCcN4BvB8p67bnwnyARFrM4n0y77vYh9
7movfCEFpkA0IE0YO79SYeEWJAPP+Yd/lL+IqwyRWdK3suT/mb9fDdoL/uYCdLDmD4HAlvNx7TB+
cOP4pYtN/86qUs3a2yZ0nUv5u8OO3NUxK8r+nQzD4pxA3rCDvn4+XDv98xjeUtgtlthr25ZsnShU
HSaNZQQC4Du3QQodHZuWGhW2O2spDtKbUF8H9e1IdGIVv3ei4RXVLjY0qpuWiJ/5ieG/56C3/WWq
YH6XaRtrMqudhP0fTkP8yoaWhLSE0uXtY/xsxp/pZIpWZaOnje/+Dx9ic6nLlF/D+pFjYz6lXnH+
1xkkTAb4Vm90ta3O8wIWoC1Ds4AMBMuLLuu7UF4Y00lUYnznJoZG4AC22Mh3q1taFz6t1rd0WxY5
kik2ly29H3vtLq/15rhaJf1/B0suU2V/Tc0+bGfy7my3KeTIpHbtMM2NexNpIWyeLt1hC04ULRvV
va6Vf1yBQuk9xfLgK9xsOqMNbmG1UX4WVFSZsles2NmlkErCFslgWspwKVqQiDQT6N1FohR9vOjD
bA4Hw2xOgz5/pkMsforVIn4CTaDMhuoZGJgKmr1cfYrYVF8EUZfTkD5X9/Wbi2hbaD8Kw3sSP6Oc
qxur595kGh2kX6HJau9yYZMhWY5gSs6bw8/MlW5zfauXq6cTG/EN4Htgn9mRe+M22fhlDmFEcgrt
extDD9TyCvdhnmLlvoGS9NA2efm9TSnexGFQQQrKPbcF8d2oP7CPwhaPYqnfJ7u8LWBm+VpyvwTH
AZ7FMfOzj5SS/iWRUZJ9T3Xf+uhS4n2WuXOojmVu2zD+MXc+RtaBAuRtbpArXucGtK3+0Lg8bWtt
E31wHMo6ghqwPGi+f1Mqjf2auu0/pFWV3JlaTi9Qkxef7EFPdkFCbb42wEu2+NLlYgBWFL36Ko5V
73vVf5EVXr8HTGOOEuckYkqHzaEIGvp25hb8r8W6iVMTRlfOWyy7b/1jOyo+CKbwvDReHnwbVRr1
XEMHTshOHxstdXeiNwDj2TW5Wj+6rts/90r2e7X4czmHLAFUvHve+7PPtCyyKIG+8lr32MehdUop
of4169kqRA2/pXILh/cIUQJFy3S8Vvt4Nq1Hjz6ng1nwiuVGnfUIr0xu7Nhqqy8Fi8WrKJZ08TYN
quMSRVVY2lwcxdJR0gxJuHYnCcVvtfomMBe+Zmi3QKqWLgCTjntibem3NVedA9822fWnqtXnsx3w
2jeWWnBf7uGerl462KNftDayTn1TejsRZaAvEcKqINFPnlqZhyx29EPrhfq56cNpL/+YAtSyc7eI
shK/ifJ/ErENsmvn0QeWcIsV6+YsqcRaLxP9H2Jh0zwMfWjCp1PVp8Fy41uWlJqv/egfMrCMf6Ov
A5KccFQf5rBg+QjMLHYLMShW+cUZ/x9n39UkN85z/YtUJSpRuu2cZnqSvbZvVA5riQpUoPKvfw+h
8ag93n32q++GRQIg2GN3SyQInOMFz4ObOccSRa1bKyv4FzHivhH6orfFNsz66MwDmT8lA3h5RHSP
Subxi+mCPsEclQ2UCit95FIBa1MXkhUylaC2EK8KK+teFU0UyXmGHyEKZSPfC6DOdmnHQJYzbUBn
h0Cv1D1qrKYeNmVTqPWiyMzqD7vZOB1+iooFsycy+yefs21wFsEQX8gqVGBaxtbv16rUQ+2ksUfx
2osjggZXrKDTcBDv58h17YEVFLKDbHCDsjLTNriKYgS/T1+XoEh1gys1KX7o18mwH/up5KdFrsKK
nTuzu5CIplMvkya+XayzQNmVXJu6x4ONV5W5MuK4OFqeDNK1295VqP5HFDSRQDyPQRlgoXRpHmqZ
F7X2xkumYLvIeuBZ8b5qL27aySe3zMUVSUG7xUAzj+950rXrPqvcY+vW0dpxq+GMTx/ihjuxPjde
DLD1CAQKqrDaB081AlfqjH0WJcs3CPAl54Sx8qMMjQ3JzclJ9mNcyn2p59c4gBuR7D/mIMA7ZZ0N
eAUt514cI5EXYMjAvXOudWUWIMFCYq5dA6cxm4CSU+RjcWWtDM4R49EWYRj7iwtkfGus8+//fxZM
+wC15Y2PZnhsqrGZYf5Tt8bFT4Z0hRhvdDAAONH0Gbxs7s7UI9PPfv4HGoT3O6umAyZzwBhyE9Xs
NsiVTLpGuKG5L3PHRiWwmz63yt7luJhZW4McPnoGaNfirIh3LjOHj4Uqh00IEK4DaTsHsIR1xrA5
1dowrD4VqIO+krKYrE04Rv1zMfXhi5dHq1ncKxzbk/KBpkx4nV6kMYBSovT7Jx/nHlzZgh0nrRxE
mgd2wss0fqamcqpuHZZuCuhvyAJHWEjnn2YLmsRxg7Q28KQ5jFEwbDpWgk/i9xNSy5CqN+Ry3C0K
OvAgUF6ozaKuacNAxyUQsebbKcKxxgzSChzObXXudEPDMiiB49uN7oNjs3K/mFBvsaNpJOtbTxyM
0Tottu/MavJJan+0H/AieXW82L0uqz+Gw6udz1t+AOIIrryXhegzp6YndqUlpiuSMadrzPAudLy4
2HmmaJNtbBR/A1MuwaMXJovdNKAazKnHi5WFfN30ZrgFC0SNo6DB8suIy4ap7d1dhWLJCzVO7D/h
4KORxiJ3LXQqO87O/skIXHNvp/I8Fq3hAIAYaeiIOOUhoBZh01N+O0klw0XQ6r3BGIHz6EBSmjAg
uq663HuubSXuEjP5KpE/8eJUTvYSALd1MKPyiURFi5+Y7fg5Lnzq7CWqfMATo5bQBkf3A9NNyeMG
oeO6WffDED9QE/VSPBjCfywmEaJ2iUkfNA9dfOJO/fmdGe4kDYDjtf9BxgxSxd9v7XwTHFiB7wWB
Cdb5PxmqJlFarkDO4oepioPNNHL7GEchABB/EWiwgr1SaZAskrh60hYzQ8ZiRwkepEUC0HlmziAZ
mQhNw9Hxyj7qCvupK3qkrrUxLihJfWNOlgHSobe6QlgTGt4uT1qSVdiTbu0EwfxlAVLMvhYP7/+A
N4dkgvTGVw//tBKZLIvQSg0VLkbIeBkL67FrxhBp7vZdkJjWI9eNbcjwyMB6sipb9SIqT6ODpijO
dlFii+SUgtv8SqOCBe0FlBjP4EpChW0bu7iNc7N8s0wA4629chM7PNAMUvyLEzKoanD9Ih+j3wMM
otsPCi98V+dbgkMYoXvdVFHmn5Ezs+e/y8nM1jiEHUrnF3sRVinoJ8FRCk7z+rAoaALgrOUmdkq+
WdyRYlnfLoEEnzhFuSMF2XGGg7L+EN2Uds5KUW5pjhS4TC9OdstCy+LAJRcGModARUNrLjbU85yp
26PGqAVmHf5moIYkpwlZrnvLB1vyOo9a69QXBc9Xc+aHHqM00zrRcABVbXBGBYV1GvxJHgHYuWpM
ywPcLLVktJgzRG3X8Qj+pXGswjOOtO6+NtkDjXJku6I6QiuExEZjRV1qgJZpH8B2dbxRJMiiPS8m
iYzDM8lSmtyL0DqO4GzotcPFLgsjhC1p/H5K0vbOKWkF0kkwZXYzG+qlsh4PmdeJb0vXvcXP/GYN
GckRRy0rGjZCjagwoOL3bkTQabBlhGy1X+XyuM4oAqSbj/1xTKZjbDRd8gwCgHYVNTFIy9MMXAtk
TuXvKLxGOQWgje3Bs8v7Aaxpvm9E58kGFwTPgO6OqwNDrVDvJC+GjSr5DXVnKTO6e9V6IHmtJ4nL
yA5HtpsuDgbNDkU7vzmptScyIkfUW2SAfLy3gdR9uBEtbh07ipAl+/bZaHLuVQ/+5EXHIAaRCcqQ
AWIjhYlwqXu+EQlCuMEB+A73jPkui0q2kkNkjRuaQU1vedlqrLJsH2pDhvMkuDZB78Lr1gabQ2pf
EiQazT0wTj2FCKMfFlEaAlZlU0rZXCr/s+/bW9NIfRTluPyxH1EJkbMMRNV6OE29j8gIkCDHKQAd
qpZRE/TesA4R4QYp5y+ZL9UXsI3WZ8RnweA34mxj+qN6IAsvA9FPibD2Yt82LoJnE26RFpnbNxYy
iEtns3ymzilT8KTH0YHsIq9PL2HkXCpQoJzzyWgPiecfaFRokTsMdrmy+7TFXSC2rqShxiYNdUcv
cUrcbMKejPzCRtUwKp22NHFRLMP3LmhMzc2y+FY0B13rd7MWL2X8Xwk0zjtEU59ZrheY3LcDP+Ce
+T5/BpdBRltalfXcgn5kiwzUh64bwx/IizyIKpLRqptQCwKMYAFErmNkYUOyGtp73EEVYpVWcgNe
7PCnl5jH3K+tH6W0HkGb13+z6+4bc6zyHuQPfxd9I+9NcKYgizZMUUfeRfsiBIiyr49MqHFEwDws
p1VQVdXRNPPiiRTtsI+Bm/w4DxAAOVm4RFotkzwfiU2izIpdCuQiEEeX9iFtrRDQvtXXzPXLs9UD
s2CN+9QIe47HWWd56pIY4xPDMwDkcwIcY5jCOhPYVUXerktv4skadyfGugsba9e4VfiI+gDjEQTy
Xz2eVee+ruXO7Mt6I/TcP/2jYuhpXhvRsFe/nvVcWRN/oCmLe1qd1tCfWva+wF2qx6pkJ8PExd4l
dHUhkWeDKsl0OuAu8/hD0Tpqo0QT7mNWiA9WNMpdbaOSj4ZpNrSH3gcz+Vgx8QHJJGB8Cz0L+bEw
jlqkjpmT8ckw9WjIukdzZDvSUePfNyaIiqkfVs+NU+Sndiix+eqHPTijHBCLo3GrAhRh4PKO1m6N
/8w2x7OfNEU9hfYatUTQp31XmwfSIb6GjB3kDflbMpu76dR9BXRSsJ39zZa/Vlvm3Szpm5aQSPvW
y5OYt1X2X78My363R2UWMsuY5zIbxK5IL3vHBz7VNXP7qeqfufeBi4wnm9DS7wkAua3K1BcXahDa
Ab3l+66HVLAL7o6K8xg8ODQYkB6CCp5/mGdH5fNYAOe9Mdpk9vqPdvNSTlLhDAnfazIi572HGpvN
rLcMgPghZAF8/tQbPiIMHh56hrAPYbwYrVlfGne8EtgLwVYHv0QzpgsNld9fXVWqRzIjEfgqrwtM
zO9+yNQPqtm1WxcO6D9YrgTql437JsVvGNgJ/gk5kt9o5E1qfEyERCLoaADStE7ALTK4qdoHokE0
imYUQ3GsFWD3VWo69mpiLpLUjPwZpMy5sS9w7wZgjf48KCDaoLQ9izYgUzWQDR2H94mhRkAzJ3hF
+5F5jW2wKlc2stZkHEWzbFEU1pCvSzvrdiQTYhzwtR71zg3vCHBB3zaLrGiyr1GHHcYiWmwXGRhF
0ouKNLxYa+GBCkaSdrcYgq0i/y8iaZv98d0NLNf18KUFk7vzx1M9xQ0odgpV+VxSjQE2l+d4VA5o
zC3nQj1wAN4OSQHc169tC9q2eaRtRTIJYJC+zS0M0GkhinUjeucuAXkcqCuZl2/N3kNWl3ZjRh2S
saPCweY7C+/iSn5qlOG+tIYVPLmiX5nu6L5gC+2+AKBy5wlVPJIocBB/E6waLjQEpBlf18DXOtAQ
ycfNDnDv/VYZtfdiysE5RhVCieSpc22xa0JzMPIttwQur1HOdRK6oR41CCk4J0CluSfgZKPEhbqL
hnokI8NlHrnBgzGTq8XFMu+dG1DEVdtYBGL2v/iyyAPNYw0HSU0+qLtA38dnEhnjAzZF82j0zY0X
t9aOhk2f5vd2VV5pFFF2gNMkSDGPh3Om8wEaPNIBzQiiTdIGZYXEVg+BeV0rzjr7q8qL6DCMBlKL
/KjLxk36lyVBxUIG1JSRtO6wGUcGEuuLg6OMTyQfmxqTTGqdXhYbIfHOWuZRj+ZRDwUI//Vs/iOc
h2cyAhuWA9JS13XmrOCbcB7ApsFd6NnqeXQnvvISJNw1ZRneyT6bzrIDjmpoIk/yTU49aszBwgnZ
d+V+kS12QRm3e9PAzfaiJcfLkMfmdsqz+vxOTitOiGzpK3c8dvTai2PqhVY74cLWmpXL/OXDlszN
V6k3/o9PNwCw6uYvXubSEvrTeSVQmpf1lw/RiancGG77+ulo6vIpgMc/naeBbUg0VAb2NtjxZXHw
9YhqTP6V4150C6SeCodXnj53Rfdt6kb/q5nlCJt5Bn+wQ0dcfAccwXxS3cbj9bDlPGqGHbBdnQ3w
B5Dg5RSF+B5MIBA0kLLV03sxsEZxmS0r/Ypsy3hbRRE/eqbDsr9IZgjVr8LSV1veB5X4PgrQmXBg
N65QEl0bjygrq7fmWHo41LjVQUX1t8EAbYoqpvy+1Q0NR1SHo/xAPC4ikjdDkN8j75OflHIPJEJt
BYguqRtkgbywsFvT6J1LpXB+itSWdIvbxSrq/4pRZw4WIwBBy7rud5Fyxrugase7ED8mUHIZILTt
qmxXFVNd7kkzRM3f5uBO+9DoAaGsRI7odGqNV78BMB2ZZI2YgC1ZymGTtePW6IEdi+z08pe1gztb
gI/cId27BmmDJfn2PyLr9vtQHsMPEZVS3DFxfsDr5h2FyDQWQA4CWMozgJLbC7LZUYZoq2OAcwGO
V0V/8VBs1K5ozBOJbuGAVi12AJa1GFEP/zP9Zbbx9cx5uu0d8DRVRxot8mXuvAB5bUKc/d+vSm4X
c+q9fc6yR/F75AKNJ/b9n7wIg5fMZOMud6vpZBqBf28jA3kD8qPwi8rA6qHAI57A1DEHVB1W/rjD
EeLV1DQKbELsNPzC8nrbh7n3AzEo4eamzlzgmwVHMO3C5CHYzriAGu2eetJNnNmShgQdmHVIMXi1
7AhfcLEKjeD+NY2pAyny1pBJCR5eFDFQ41rxXYGCgXsaee7UoerZK2aLWJc/VIZxeWdRGGGxTsYy
L9b/oKUVkIKWFoCL+8M7zS0cjdPl+SlgMT84oAlL1xFIoU6BHeEkb8TREzeb6CnNI75NantaxQFw
wfAgOWcTkJBDIRHy00NfI14XQzTV8/imi2s9ITY1sPrB8licyHwAuiF7pO7ciEGtgxQ1yzRsV//7
m29b/I9dlhsgC9IKuIVTNAOnF3ZhN2+hPvMLBWzu8tlhhX8K3cIBas7INmncSERmU+tKTcuK6SID
bxfjdXadzVhphPsin5qVnXRFuh140m86F/FMmhKG7etk1CZKILOo9rA4JK1eCJGxPxaKUuR8vE2n
SbQYqIqaFQ1r71vS1t2F4soUf8bjtjineDGRaI5sI/qFywYdkGfSkaRdYtUztTWN37Q3oXl7SsBj
Y1vJ2tUAEjZoh3Fe013Ez71ToRvq+Z7GkyBNbgLc14z9G+1E8BEA4/BODWFS0MRZStNHQqZYfKZT
8SFKUO2HapfijppxCDQBkdPsQjM2klmDDX8EvrngQCYtGQ8cBxEal2b0d+8UoGY2un0v3Ay3YahO
bXQz16TqwlatbBIBbhAtt4oQWUENsOd6CZwJHgbTnsp+7Ax3Sv2g1B0Ncz9ZI/UreBkAXf5oI3EI
XGuoFcLFyynvgVBJVuTD6JU5+0hUeutjmtJ12tjBS8lRHjoD9doDOFJrzdtCDTGzlFlcb2NXIndc
Kxa2Fq9qRhD3vbG3kJq5obMOQwVMWpTlbccKL4yh9XBqIXX55vudMxrSlEQv9c4rMPixFNncNLUD
5m8UuJQeUJbpLy7H8LPoMvsauYb1EY9K+mdBKb97H9UKxBy6omoykRZgKsfdIEk/vxpNrJDL5H+J
pk5+dsMMxXZl2byY4LtCUlOfPsSJYexMnqgL4qTuMWZ+euwBbnWX4U50B5KG6NHuimqTTbL54JSt
hS98Wn9JGX9pQA38d9SAEitDZvtqCELA2LXiZ4BQGQIPFwF0kTNVfORJhITUGiGjub4DvB/OCj+w
5Eg1IC6v/Mc2B7oWeNNpgug6dUByQ4JMpF9c6gCZ/o5MHDsFazwv9l0xjhtiIYwdX+ASRo0b4igs
reZ2KK2a76xA5Psu7NVLWAJOHnlY30Ppf8IVv/PiFlW4Z4OfHn436MvPgGi0zzUxZpsc7NjYnIk7
O/l2I4o1MuQA/IeV0yJ46ybfuihCoGI0ZXI3jt9InwCBG/82IJ2m5wEo7wMFLPj5KaKvvWJiuqfx
L+X8rLi5f4MC4Lavs5bnDE1C7rIDLO4JCFKpMe0EMmyQXw66xxVwE+XFBfTJxQPgSoUk4lNKilTb
kFaaZrQFRbKHzQYKMZCjkw8gakK8iOZNTeebd9T1G1BShqaz4w6qA2PDMz9I/NOu8sKXP7eBp/Kf
3VAmKHST04eksxFLsPP8LnNLH6S8ibFjuYOgIv7BgaFso/y0VtWOENWtGiFPt7tEk+Z+XjDYazyQ
NjWr3DUbkNW56cp+y3Iw2eDmygQiiwZXXJpJAyHSEHly00qAg2JT2cP0aviPc270N11y4rX1T2Xz
HpjR2U9cHk5glwJLxtnMFHg+bSPOzkbYoexcC6khmYqbmq+pW1EXNEJX8AiAu74NAIpStT+Jkm80
AmHtZGoA6cMHJeulkWujUE2OrZSWzUaxQlcNZYQAfLPCdY7WkH6e7/vCOOY4RYxeri63mqAokZ0j
AdyimYITIhvOqP2zryYfeQORpgsOavtkMEuAi54jjItaYcBTZllVrkidJXKvEtGdfBCc41td+Dky
LFi6QSTcvvP1bQsqpvi4orHZgvbRFDFy9dRQ72Vhd+csajdZ3/oj7gJxKpi7ccltpAPg9DOPEzLA
mRwXuKUhV6HH5ApJH/HaHuP+2iLqdaWe6QKAfnKR3kzDAK8mD/EG+TPyEdYjO2AJgC1DuuNDN9bs
NJuQNS4ldgAxHMC28ssfyY3xAQxB4/0ibnK8wqryu/Cs7mZ1q8ahB+VrYA4ZohVr0mpFKepJFpf3
jigeKGudUuPbOH9mSe3dzTnvPfO2ICoYtzQsOFBm67h6IFOa9GZPoszm3jYc+QBKVOTBk7327xHD
n50Vz4CVfvWdvvkmWyQeF9hpO171zTISaz2ysVvHgTEguQw339T0UXeakAV1N49AQ3Hv1bgM1QZ0
tW0U0tsDoLRCAdOvSf/mqCry4I5mIfw/O8J21tvYSPTYtmF0YMPg4jpO1TOSnBaFjXTvCESOIOi0
qKwC584YnR942OHTaeC5xDT2vrYkI/Lwuz97rLatjTPjfDAoU+xvMySB0mGBmkqZAHUPq1lEMOMk
12AIawXg/53RTdxfsSLM71JwY5OnZX6mfVbaboZWJ39IYdw1nm0UW7D9vC65zCMT7Yq8zCcUckMf
7Z2ddjWF0Ye+cO6DpOzOPG23VSuBTVmM4NzKLL9cuV0RAFMK141nOwkBz0vdWUqTaKxnDgNQLWfF
zaRXL8w/miiPObuagx1fTRTahJm/752uj3Hw+DU2rR7VLApB82vKsFdEhSffz8LYbS9D7oBwrkw/
ZJbbnkZdVpw3JuqTR7C29v40Fx+DZPm1ZDnzsZHH79mYq5UXRcLqQ6RYd1lEvgvMKbvlX2s93RmR
nIAQsdWsA8OvdrSMJU0ciUBUtmpNvEEaVLFcqNd6qseHk2rnd2a6IoVr9Thek3ruOgUebE6CMCgJ
VdsDyNszD7V2s/ii3jvZ6DRqF2rXAghlyF1MeqCUOIA52dq4Czn7MsgfOGf4YADZ+y76dJv9buEV
YXOYxiq+mMAIXNlWzn+U0XOYhOq7ndoSqMuJjSdRiUvOKHeAjebzpzpxe2DE296bKW5GJVJ5d02A
5PlgFTcV3yh3l4yq+TZUXG3ChkV3gPgW90FZ+Gs7GvPvvxmAhQGJJR67vlYfJR238LRIp09IsQeN
bB3/KJBJsittY7D/KuP0B1iY+M53kcu5sbmtNmOBOCoZh6EDlKq3eWRIo1xTyYIP+Ze2W7raY57x
cdcn2ynhI/BO8umBenn0A4CV5ZUG1CBtF5gfvFb7SFvNpkGXHvo4watAT5/aYXoYvUA9uE+LKzJn
ou1RBzipw2LpC57uJSJbOHhkgDo3gZONRAZgd+gFqrarkX+NQNIK0AjdsRPDgEtvFCBwTUlLDUIr
r70p8LNytWjeqbuJPeid+v6dnIbv5y5eF38kCwNEo620YGtD8js8X3CVhj1ZuHIsZq7jvgKaIpDz
gNU4TBwIv9JbzWPchMT3KGbDaVqbD9y2H1SMx752QSNqFjezWzNVr25a2/AA2QBgFFNDMXdA8ak1
nA/BrTe/jXykVHka+Idg2hGynS1ppOfxTj0PqusOsY704fMBa0T3gBE/3iU14KzDDsV6pCAZaakx
dEQwxW3epmmqdr04eGcno9xF0jTvN8vcxUHnl+BRlH95qcIlTCitg3KL/MntzfwJde5rpAVkDyQC
Y6N9TlpAyMbuqky8LehU/GuNJMpnXZiyzydEtTwbZKy1LeJn7He3ntP4VxItFjSBZG8+FgvZN68+
3izIxz+tQhb/c5WyRXqaVfQlct3M4p638WcHFZkHGnVI7wc6mFYgS2xW1IwDeLy1/F0xteYaTNhs
c3MsmY8jqslM8Ji4bDMfTMB4sSp8keTifqoTfx/FzT62kHwErnYn2SBVOdwauRt9Rn7/LgXx6QfA
MOL1Kx1D/8jiz2Fc2etBhsO5Gz35V5EAHlzL+ygpwYcUJfN0Nk24F6r74ArQVO+R++0Hcpv3Wbpz
AS6/p1lvq3DLAeWj9MFCoFfv7NZeT7+tQnJaBYfnrRUERxQlfJ7yNn0KO5ECZzYwti2OsBsazoop
RtqUOYDWSJsAYuLB6ePg0vjfwbfiPpB0aFMLpGz55xilk4jrvfmZx0OUtau4Ks2j1zfe1ghQIZKq
+CE3OHuRTStOnp+3Wzxd5deEDXiQhNHncTA7JNCG074NbecTMmdXZGA2fbUFNqE8ZUXbvrhB/ugm
Yf4V4KTTOm/L8s6I2IDveKuQqgjFaIAvdvJN50EEwM5zunRrF4gyVJOSX3//GAwBtS3J9cfwEeO+
5H3f7xw/OiVZP105/tue3aBvNhIphPt52JvxWaSuWtEQfFIh9qXPMU/cJ5LUiYNck7xqjjRUKCg8
IMTTr2lYpsJ5xIlxHpFodEG4Y5rgDGHuyu379N7WDfWM9scYROGFBtjfvopxYZjeGwPgLMfeOS5y
MqNGdSbAR70e9D/a9t18AxA+a6G6YLMoFjsjx559xB3vevGMAv0BVRIMaPvcs34uCy0mBn6Pp1EB
u4E+XeyN5vznGFkV34v9YikAGnWnwhm1WY5SHYGQC65fMEXG62XsON/B+9QgB7goDezWjIyzXWe0
NbZbGlXS7QaQRLHa2ZCQGidRPtsFOHOnRbIFEhBq3bFt/WhE4baPivFLyB0cJLWc/yaPfMjJXtkI
1w8jIjt6EkAIxy/cGwdcVqjh6MtmdkbyZdLbIhJnt3PmjtVe6Ip9xy6PyvXYpdOV/yQaQlVtcWJs
NkKDBJCsj6vqfojwnE8mQAySTJQjQ4mGFcyeyJjnPXbJo0hXqe8z0Bxqr3qNOB3YZZ6mnSohqy3q
ybCG/hTUBLVZ3QNbFGnrELnRNOHrg8q/GDf04Bnp/kbaI64g3C54bD3vufCE96mM+bSzS17ujQlW
edECiMJhqHKYwPgimrsgBQELPb9Vng+HdpDFmo0M9wZIhbwTDU/v6Un+XhuP5Xtth5SRNe5TdFL0
L8+VCi6OLLJL0LfNlk3Ive00j8qoCVaoJ+TnJoziayuGV3HV4UpwMSWrKBujbTZxvm6DxgTJ2CjA
vQtskn6FZ/2jg23VwdPsvEGTT2I/MAQjfAcxQW13Y8zF9LlppbfLsF84E9FFEXHw4XWIKxzdiG1c
osAg0oqbbmckP8AEwnYIKHUXcA91F7Mq2M702gg7XcThSTGMTdjMYz/MG7lJPedjklfjnqYMApin
0bHkLdjVc+c78rN7QGe69r0NEmWwt4zq3GcZnhYWGDFV4B+wF+sfGt0M+IbtY9MD76cekgJXWRKb
y9UioV6AiO+KpbG1XxRw2x8ChreDh4frHrk5gBQZsg2THJRbUiQr/JpUAm7TTSP8OF0B5oFNKoME
Nc4on0FebY34pV/0WbRKc76vvcb6u07LyxAExY+sdB6rzvC/FYP85EiQ9hQ1/9vpa/nFYyiYaDo7
wLcRIKN1NKp1aKThrg+a5MVHri0FRWk0odJJoSrzw5uO4qfL6E2nLf/f5tVCrDwl1RnXTYDqnGLU
hSiEpJBsD1oDza8X46C1rnIvupukHZI87YJXOZLB43+V+8CwX/y4jvHeD/lnUQAGxiHZG464Usmi
O7YJfqriSrWQXI9+10VBdCU8Q7LUo2VeytIr1UFao5s8aF029PaFIY9yPSGLfD0aLP2rTnu5ArxZ
/Q2P63OaCUD4t/EWZKZAq5oApNYVOfueB8A9cqbqE9565dow3P4ZV/QIjWVgde7Fk80a/1NaD8Ha
yLPywXZqCdj5cTw2md/e97ha2yRNMn0sQvm3h/fOTwAkhXH3023ynziptx+7MOAbq87y++gRX3ds
vgbXfjCRiLnOC8v7S3njV/2w/gkKX1Tn4pYgS9vHyW3tz7x3qzUHSvfT1NXdLnGC/AI6IcAc4Od5
48d1Ev5XIPs3P6wb4KdCNIZxJNtMopkOcYviaNBO8s9R32fgiEQv0bIIfPOfF+3S+99277T/6o/s
UBgLILHOq7e+4wPzsggy1CMByTUK2e1w0dYaQbau3VctDRetUY3Aekr9cC0mkKkdEbevT1WNTHc6
/aK8GLDOKb72uPbfE685NQj4f0CNsHFeqM699i4aUgMPZM2n7lntHW+m8zzSydw5cIyPSiBV6GZO
xNg2qg3ccutZpChMnq1pOU9PI0XXZR9aJJjfuBP8QsvRnNqLOpToI9fJAfN6A1j6I0MK5coemHM1
P0f4nl19Bnx9Evhe1h3r3v1WJx2K/EnWSnz/cJk/bvJYGelW+MXPEbjZx6Gpw3T76oNPieCrt/mz
6TK1N1AN6k3NEX9ReqbG0YFzj8LpEfjrzjRe1FPkIdAeAieaTYV9IMViJxvln5S9IvFs+s5i8US9
xTs5eSfreqdGeKTpHry42lAABl9qsUrqaHgRPXd3QZdUp8jx5RV3K3ydTUPzNTaqDUVg8sZFijef
+pciFQB4Apc95TLieqxIURn/KzeykhFuDp3am9WU2kha0MinF+q1lP64jGPBThJXHMBgY59khfwh
6kV2+doTutcXA/tEvUUL9lX26Z3d4kWK8gTKyR8cYJ/rPLcsbMcNvHspOhNSQMeJYmPd9oY1B3Tm
KA8uT1AYG+HClTMQBI8N4POKHGVHrh6SzCkdD6yDH0hSobptFptVjQTQCZylpOhxK1+5TN3RnCBD
ODP2jVc/NGvwBNd+aCA6+YJMgOHFeCQStT7j2arqwT8oKsPbdqhAuORJY5zNnMUo43DGl1LiyqIL
GPvbeCw1M/Aypx4yvgUuoTrJHlSsOg+krLtpxYXHjzSc8BK+TD6e2aNO8AD8/a0WxQtIveXZlfKC
7bx7wfucnVtic2wbfGf0kFKCqZHmdCOiSQpWzHTM85I9rK2qprsV/e6LqxR5TzFjyGECcHQNKN4p
i6qHCtEcGmHDPY8I0tyX9TxyNRT675ZvI9K9WeLGx98kVhHdq7p8MKdWvPDGrc9xCAzLIM6nL1re
FEK8BFJ8jP042w+o5LgvDPXajC0upRGNBRZsHxnmatF4rgcgRrDHrRfZMtlQAmiHbpLPWlIAySLA
iQr8qrtMpcFqscYz4XU9VF72uzH4baUiTdQRkIbPOdLe7qXF1FoMibudh80A5mytcETvHsJIfX8n
p2GJ93GMuNclcqMSCA3BcNBYpw+J02APL4xmRUM8z8YH6mXiGnRAmiJJ7EI82mACVSMiQ4vpaGTD
AUVyiI1qkxsFdqhRmm1feQTLJvuQaC6tmQkLkb/7wpXBKdayidixXMhqH3x3NwxabzIwc/hAFGVf
XAv5laDtPHPPVU/UNEEAtMK+Q03gm8x2io9+JgsEzXHV/vskElnMfp2k8D04K+khZWFT4DJ6LUtk
CeA/B/nLc5cnBnBWc4kswEWIMlYgFAfAW8LuFAnTb40xpY9WJtWBjBkXr8p3Q8Y64xiVwY7kNH1e
7Z27ZXFBGdZkefM5aAFc/zwGOAXustIdUOsamb6PAnLX3Ri2F+wcBDNfCnD5ncpMgYdMDy3mpk8p
OCyHQgKauFL1p9YI2juW9PLFdid3M/LpduoYAtiLpoKvanpIW/Wjc1BVMHLVvfh8tDbpkOV7GrZm
h3xAR40IaUNrAy/3vomtRxpRY8qvoRGKZ6Q4QY99LYAafzmTlfPqLFFR9/JPzv6PsitbjhsHkl/E
CN4gX/s+1S3JtmS9MDyeGV7gCYLX12+iKIntHs/s7gsCqAstW2KDhapMw0XdZK9peL0bUZCDHgFU
KeA3Q5cRKssqVQVMa27jBtPxAmPr2xUywp8KmhWar22GCg/9G+cRnSF4OgqkS1joH6eIpJcGim06
1mSbgNUhUjwg+xoGAcInJwZWt5ZnKOLzgC2GxlBgEHoFpraa2rH9FJsgKREdanBQKAxZoyAT8UVt
H52gAvoFVmFnWO3BbdBQyCKzWpTolD+TcRlldby1dRMp3SSU62mbaQe0qih2QGlv6r6oD2OWmu2h
Rm/AXobOft5r2htHoWwdSyNYJDmw9o3auZilaocHmpFcGL6uuLTAXE8DaXSlZtmfElfcxxYE5hJU
c8pDDWQ2L1HKES3CGq+5II2G4RxKMtBcF6w4AKMi2yZdqS3skCHXqIYk7Pg1kN6p1F0HqBAfIg34
adsOja8LspgdAtCwou7dP8yiIm31XRJ5oGmJsuwmLvPCtzLh8SHgruUBSAWwuZ05/G2qbcJMyepB
RqCY8/J9m3e2t+A48h4k4IQpPMWjD+CFYb3wetRT0pIUGbAFjoM3PI5pilAk8xqGPA7uqbdzgCwU
2tFPnGPTuPFyHHi7pavesqvxpEUr8pQLC4BkfAEg/BKPGzxuSauWZEvXxehVmRwmC1oOvj1ZkBnF
mEN+xnC64UtqBvq3zkLutBV29I21KWDQbKlfRd5rG6S7w1ORi/YQ622+cwCb+oDmp3zdCY894y4e
uQRds78r+mNQo3dvaZYWC9cT/caIE/vaqauXqIydrREOuNSk+xhZ4AreyeW6riKrQXdIeWZsyE6T
1vDAXUoR0CSM2xutgHepgRzDCPDWZQ29tcHFq7jcDCZO84PkwSb0R1zfDv2r61UdKMmiFhVCSK3g
s8gTLWlGstr1zwUa5gC6FnoNyntgN03JsFfObRFHO73Kn2a3G5NMlN2xQH2IwD0tEkWoL9OFXlz1
tAEFhWTRH3rtfEnQFf5Fpn62T+pGbtqmar8bYQSuvGJVVbH/2FZR/qWT0Yl5uHy20fX/Jc5sFykw
o9iRMhsAIT40AD5K+gIYEEMUXa0MAWmlHD7dyd5qRgDgV2m5i5B6RxIeRbhVwo4e8B6ecEPgXZPE
+maORvoaNYmxrWWirWkZm6ilS/Mqf2jNHuivrbWwlVmBKo6jxZC1puM6QEQAM2ZG2MECisuJ2e6x
xZP22tZVi7qn1DuHGrglSFagMfmKfltkIgWy/rQkxaDh+QRQ8rdMWfRaFe1rnrxpqtCTijnDMgb1
n0Nlo+Y4uAc8/mt7SZWgZBXyDswBGnJh+VgKG6AocCX15DSgFsRfT2Eo4mxAMxoqCvr7XfLBQt4i
BM7GuafiJs3BX7cakrCPj93nkrcM6ORm3uLRBEWixcmxSoqqWEzWsfsxTZF13tZ9+cK8xNsVINBZ
pQoJ3gxdCb5wZM9jtcRNzo9mFPJSFn74kn/TXFG8hG0EFDQj+Ys8tFBnNwHyUpMroQKQdtDZFCC0
m3odALFzOSpclwRdR95S602+HX32CAzH6ijUQFoa7mSTB2nwC4TXjtlyEqpYNQq6Z/nkwlL7AMwE
bxtZaDpaengYFgt/6KOjYyHrOZa9sZ6EVYF7M3TDtfzd4NZjmpPfZOH1AE3VQQawRV/s8V02Byf1
rXSKjkrN6EhRpjVTH2T+NKKxkJNQNjf+pKY1aSZHEpJ3QJtOP4J0deEuMyTCogTZz1ZB5csIFITe
YLqgY+sfJipBkgUOMGyB53ycZGIA/EkMrPlVo9zI99/culzYR7Ig215jHvKwLgMQGzajwfc094iO
kYdZRLZqV3IHzot+BOXz9EykRx+loOnJ1wAI0tI1dHKrR+IsJyUlqWlGCqd0xo3D4mhKWc8K8p2X
s2+C5kIkCtPtmOdAjLzbYw6f4km2R3kzaqI+nuKTB+1755a60sMtKJKTc4D5g9/JbIDpHaW7u/t0
gXDxeWYv2qJmFdgNcEM4fZkEZb8RKKc6NeoKYgzj/uK5u+l+AfVCQNDxA7lCEXAKElCcuYFsbHX4
Nt/7soCW7ixmE/Ir7URbOgIktfTlFQGOapGBHnRLSxromy4Ay80i9VOk5NW3X8Ecdmzzii0Mt7u4
fjgCRcTNLvPgaQlKNCI92M4ymg2u6FEwBhrXWdGBCf5ijEm+7uM0ANgClqQlRSnxkue74JW58+Co
WkE5df71Tj7qtnMa82E1x9A6fL+jYe3RHsPygcKO8dEqO36xw7I+dyxY8UAGF/DQBheaBbIZ1rgo
1JaD3o0ZWMr0Z/zE42G2K0U1HuvKP0XWi82bsWeHSiAL6EYNiAIDoO2f58GQDqBqDa7hlh6nsy1p
AILj7UIUSQSZ824cFU6IS2nwaE/OwPJ/9yMPb5Q/yw68IoaBznsQglrrMkKPGgCoylOLx7izt922
ONHazRptifJFY4n63uI0K6ShwXlek9oXZnOwLX1ZhiPa81ATla8ct0Qja+sjhxiIAbc6KMY6yhHo
PTua0uDHlr5PBK4DlWGjBTCk6WxCMxSYfYSw2rRiy1k/m9udBk0CFjIUW9l7Mpmsb9xJOuJ7AxB3
6hOR+2QFtvH0SMJh1K9D5OKbhgznLTSUk/o7Wk8/VYgjjYF6uW3GcFDR9KrDy2vvukcaND3xDtx8
ISX6pmu0AuGPEuBxykSY4cd00nE9KDahZf5NaqcdRkB4K8vRs9ddjv8gK0mrk6MG9WIyDRJHRi8u
u8OdvEJN9o3Z5KBkPcpoF6HrSXq7Od3FdD1+ljJIdx7L7KMA7CEYAAy820UgHz2CFA1v2mF3IAUN
sx0tM9SrVShIhN+d2uYFmpmGulqSguJNoe8MZ2eymZc1fp85kiZAMPzlU91EIQ/Sk1uGgoHVaPCT
HaLYuuXd8BqbABuI86Y/xDIeXs3qRWgFf0lA7XDyec3RBwEx0lPvVgx/tqcRULBL4eG87NQi+g6+
xg6cKUBODTJWP7MCd7JKbkuAuQLeEqxqapllxclh5fCchl31wJGUWoQgYPrOB16s0hRsfyyS+mtq
TmLAUMWH1gn6FVkB+KsGQ5VdLvugrZaG74jTMHRfxyBHZ02bNIBwx0ByGnjU3C5Jpgc4kav38dns
X23dCv2XdQMKNbUVDbQD7fU7WZv3yU6OyeO/hrz7SEWvG2skDdvFrADZU77KOI6/43MJaKYDQAmS
Iw11G+BZK7vkSDM0l1s7F9ylpAzkhxktZVA1BcrgIbxzI9nvXGa7RLPFu3MP5KCdU8bTJnfx5mUy
oLBVAxGr3uj+oe1q/0CzQS1pVuOpCI4AtZ6md3ryYZV/660jjbRIjMpa3SnI2LRwUkfn+seGZHO3
nLb6d/MbPesBqqujTX6N+n6AJ+EaeFEontuW+grAZIMzM+B1qiNJIxQKTLNJ/9t1riI1lQXgHXJP
qachNBRnLjlQPB+MZofO3XGNIYPN0NEsBSDMXeEAHxrcuOG58Tq8qX1qJkPSmIUPwAUTeFnkQzIa
wCoNBc+DdAsIjGSRNMBIDPGtukDnZextDa3YV2g9PjZ+a6GZ1Q7+oWYVf2qiAHVM6YDezFq0m1i9
ms9nGlQTxMsBFJHTO/usyPUuXKLNVp8UvBEoy45tL8CTtrI2RVgINLWDkwGUn69o8A4eke9CvQrP
8IVeacaSlqRgKGIBkqbrbZxU8yc7fAO8BdVYH8mM5KI/BU0VP9IiSQf7ZFbBpa81dGaNeaJteTmC
2kXtQia6bjUrM/CTKWzclgUquoccIHP6JQCKLsC80L2A/4R23aWut64UQQDASgDTa/nPWqHZzyT6
tC+UgSO0W3sksQG4MIBbTgX7tGdxUD/QiuxNC//ZvJu2KFhv0hZDWgLRlfndJXEGgUyrDNBR0ngr
u08tVFl1o3GkAYif5hGJ2G7ZaJm7nBU3hqK2knBFqhvp7KSjL/xotT66l+IBdCB1Cc4nA01X56Zu
rXMLuq2Fzf0SjUEO4MU+FbTELa97CspnWpD9bEWzIOqjDX5PQChlBT/HetQ2dH04A6dMkCrzNSQh
rrCgP5S+Zu/mW8jJbvYrFMQDG9hOmg0aECoNd3Quio9QDNOn7fFm2lt9tYpSX1vgeNYe9Xjgzom8
9HLsl0j8p8i4AtMZxykFZwdGzuCIBAAYPmhqRFeWgmiNlDYHd+NqtqMZepdQYPHpC4dS4J+tydNs
gwxrX2wrgGmdU718yPJaAPc/Azw7ckrozxyadWdZoBUz3WanFfJ2FjexnGTh5+zObvjVtzMkXiny
9kc16gCJyKwAJ3AdmUdfAuVN7/xf1rWrEkc8R9Ee2cettUTHHaGRlAwp1hq3iLTSqh63XEmUracl
c5AdHEHhA8ReVI3EIao9Cy73hFKSg2DoIN2wWUygJQoHBVRBIMjE20KgSEtiDedOCkcWnS6ncIR5
Uow9sAoZ/nUqkWh7FBW91ujqZiAOT3yw+9T+MuOVvh4UprSuBlL0lb5B34oLxHvnXfTpTwazfI5B
imbEyeMdVtTvq/aQlfV7By7PwxG4UEX2LeqcekvNr3e9sbQkxexGMuU16KHY3slv2nHJjjH93KLI
akdBfFZ9M2uF3qMaeydbms5RzBBHo0z0SPrfNMxxbqrannBPLXA03DTV0dq775abOudmHc1UoDyv
wv3UUTfZMNWfB15f5LwVMfd/N+Gzf4B0eaZuggYREHa66fjmXQt+xSujQ5Vg9DQBHaFecFiHvvF3
Wff2m5og9Wm/JZb9NzK6zpdU74cVoIbyPd4drKeotzPAY4MPsanrS9hH/bexcauN1tXbqirL5cxE
M+El40LwnZnGjWt31UQcjHK/IjDf8dbMdgGQW9cGntrL1mcgWWx8b1M1Xv5gE6cxTZkNtCXbaN81
KJtAX56yYarlPK4BMRrbPSoMQDZKVKApHrMnt3d+RoqSdKIerV5qH7BKtDAztHOYYcUOtEQHjdyg
vI6vCwPQvkULDCBuiPxalUxsmgG9c6gMQP4i1IFJUQJYyTTtBtdlXn3+7/8517mHqAKgN8B7fCAB
ez4uV+7g1aqYFQkuuUGWV5jeqdNwMQPC5HKTgVvspcw0NAWhkcdKBRiNPBPwdHrhghWJeSgHFuxp
AivLgQdzRCXrk6QaBXMMvWPriMcoNcOrH6H0nGZmPaIjg1qpgId59dRACgd1TzZwof0WOdlFwLFP
x+p8SUq3GVL8S1TxiwOUE9zHqSVom7RD5crHQAVhUiB1BCzZBQrV+yvwQpota1tt4TmA410Af5ld
knZPykBdqYfqdlwvHCBkodJ1N5mRm+jwHwLMCFBpRrFwL0yb3GZfU7k5edXsWFsiet0U/v8CauHr
/j/+W3wXcOlgP/eY7zj3f1Ae0lca+NXD57xJ2l2s3vCZrDEIG+SR01StZ42TqPe8tNiTcpbT0vaB
4raY3UC1izV4tzBO81k3bVEYgDdILB0Fap+b33qRvaM+wu+jWJ7P4w0ZlKg738ZaPf0EaEuw9x7o
UbPRDC4C95+Padz+SHlafZddl63NGtXUtIxwkxyAFbKzwvygdxrAsZQVcDJTdMBG2iWsbT57J5UJ
sDPlXTPU6gQ+Xu9xo28sxij0t0TVNjG6NWG+1wYPR2tVhz0rwF2JTGFunGZ5YdkoFW98sSIZDVo9
gjhE4pLeyFABTrJpHx/F+bMdx1X+PhtxkJhJ6kib62LvOb5+muWV2qfMgCY5s9S1ZlDRPsC5wT70
OXtchy8GoN1N+zTVM7CGq4fQQCZS4av8iE32rLpAvnhpKvYZchUb3fCyN5H8JH3joAPNCIZH6eD3
SoHPhGoQdWYuTU93tiRLQ5NflAUR7ZKoUhb4lX230PQQpEGN3PVjOi5SxwP+EwF2WvIvbDFcJ7hO
5OnOoT882AQA6vFB26KfB+3iCseTIDftLARLUK4VmwnDUwF5Npr5dzJo1oEsSP4RdpJYeP4ncf8w
h0Ed4XvoGSd0Dj3H+TU0yfFunhgAivTidkR1NY2ajZJeULeCm72J900cG6dJNKllY+snGnBOjE5d
tadF6QDcBe+C5pp5MT916IyKYtBi4Cid4npRidTM+ZzdyQKkD46+AP7Jh9VsQDJbtmCGpykNQ102
hwxQjYCc8ndi7PS3GhAmcTDUb6VsxyUuKqwrr+JsJzRQBXlok7+EoCFaof2Bv+K25YsxlGi0zYHg
B8Jcvu3QCAHUBd39OorC3aBXSV9nXsS+DpopN2idCyatcEBv1GhDudECGOOiz1nXpa1vyDfQcG0/
OF2/coA2Y/IwO1ulyc9NYtvoQVVTEo6N7S0FXh5XVlRlk4y0VZ3CkGykF2zBOZ0edBVmjjXNlFvH
ymZnZc7zrKRwzdhZ70FQig+ywXopfw5AQl03SI5c9EQEoG7OjZdizDVc07bWhYZ0MOUFF+mTAdlK
FMTvR2b/sITpuwsyG7nN10CLyVc3wkbiSlSLRLojG0T3z9xC00SaeasiD/sDZ3n+1Wq1A3XDZEPo
rVC62QMIR8+/ZkijWHilO6J9qVj5Qoyrwcr8YxEF7lWglGQhuj7+I+zHV30sUQMgdX2PprtkM7Yy
e/NbVN8rA/Ic8VNPntqA7yzUkcaove1fgdfoTZ4R3gc3sYnng/IkA/IsZSI3NlhdPIEi5UUmNDQc
leVeDll0pcEqUYXMQHNQCy7ytYVWDjAegetyNqEZ3k1UgtF4wIMVkYSI8u0AuHCADI+gY5psCv2P
euTmvlX0CCTiFe+OjRucSTR9Cp44zhLoIQwFmR92QchSHBvsOjR3bgFSpHp0NW3pNp5+rA1ugLUC
aagFKB/QjVUqAUlJ75bJOjU7uZ9Fk/X9evImKYXgOX+SiuyORCMAwteoZcEBiQEpxFJD5ZbecgD5
9nKWoeRdHGn4nUxXsCIooTnWIQu26BsayikeecxBR4YU6iz773iknY1p37tlmoyvKb6VTmWZ4Ok3
utwARJGnn3CSTQ5Z5q9pRXKrG/RJSTJdmdFMGkl6AATXOnD6RRxtPA4q2BLvMsc+TaNpRjJXKWhm
+kFcLO7Uv3O5kzF01BWL0vGqZTwYxpLUFJFijUxP8NYPhG5ccjZHGnwFGw4GMEM14UNIa4IJn5ez
NfLrKQpgknRFdugcsw4lDtFvePv5aUVR9yysAH8JaBcFBV6VvQLLHBWYNlJavg3obs5RlBYP7pOL
MvBtMqYcUNqBdbU9FG4nRdf+7LWrYUj3TzJtUCxwY8pYaU+mKY/uTc0UCEAJIJ0z0+IL5AZiPNWN
CBglKEGiWQmuyrXWF9ryTgHcUnvvVuwL2YIrJwPtgvI1/Re0OAfnSTTE3QPgTcdDD8K0mx3IdN4h
k7hVm2U0ox344H+Z5fPnwi4mSIXOpGMOz+3F3c+QiShcBjnwtDdVCSJfAEqdVb/tgcCNCBlpUPBI
NAs4m5SzaDYDB8akJNNZTra/hiVlyQGLQrNP5YS9NLt+hpxFs6vyGocgPLQ6Kmhxj5id8KWHTn0N
JTeF4gnrbHZBb1v6RbC4Qlcb0BJIDlyjS9k3/Rl3dP4S1YXVMUxUgQdN79dEuFP7igaIVLT2Aqav
bZBMoRHxgypoZuYh2UTh47ky3dtOsg7T1tS/kl+NrvoFqG+TeG9b0R+obunTeNnEyE7QcaZHIdop
NLQlR/X0YTr/0FFo1jIR63Lh+f5kMx2hxOfpiCKkXqNtrbb0FnYbiU2flNZLDogBAN7G1TkeTetl
ROoV198vsSfwf4GyxQVZeXEZbn/nRFpcwfzOKVBOptpptHFul17XoTT7g8BRoLLy4AbFuicqWlIE
huJzJI2DxptEZRJSAHuGW4aMP2CgwPsnXBy04kQeaEaDSDX8Gc5rmiXKsLYbaMJk3BZ+wrbkN8lu
pmR+FzIz++ZwH3daT+MUZXYVwjM5kLl/80kodBp5yPNHub/KUhE81JZ51UoTVEUicKwFycBQhBac
0somE5JNCgBVHPuiP8yiXhy0DMS2qC9oguXIzPZYlGaAnC1Q7tANngB2Nwy7Y0VC0vfKiJeBCJak
MqLcWZlD1D5YWbfNoyIKF6ZR4iVLC9A6Vo5L/KUA6s1GF7kZmCxGdfzViwq0aDtgYk8toAKXoRvs
gzjIDqPj3A6/kwm04qITw3i3o+XsRoo7mY/TD2owkCK6U5Db3R6zybRHYZ4CzdE24CWsD4mZ1AcL
KUhQnKj1NBURqw4FDhB8QQazKS1nGdOaVF+SWo/05H06BSGr+yA3Vmbrb7tCc1CrwMIrcBuLPfJk
4ULS2UnJSJFaCb4JKpAu1HS2UwpPK9GnHBsLl85sjVJklgOktQbQbRQAzejI1HTjeAgjgA2HXEPF
Bq6VL8hbXfBmb3x3anNAQaCWPTZN327rjPcHfUj5Geik49oAst6XhLl4duS58xMkofhSQ0OfrXfP
Zhv+LVC8u0NLHspJJcMNFJqgfo68TfbTkjTA1/6R5EN1K0vAnlU7eb9P/G7ExZXqZ/A98eLVhY2e
MsQjUYw3u0vDxdfRqbV3f5L5rXwW8ZAdyJYGkDwLEHxbj3XGmkleVPnhv/NwtvkPAF9k3wyTOb4N
znPfNfVfUUwTN+sccDDWT6y1VaWRlj70OAU/CKaBaxZIV6tWLZ2+bMyVU+V8w/qQoYLFHgGOrFSk
r5yk3Gmt8QdFsKtCmis/M+zD6KKeC41D+hS7y23cj2c+MBrWXef8Zav+Zd20r0zU0cFUKy1ObWRF
MWuKrN9yb6hQVheE1oI0ZFOa7tVEIu8wKUgWtE2/dUf8/RZMojb0M7QsvqGB10+ys1GPq8410u+D
X7rroq7HQw2Ij8ciBWTBqFvhzzBODiyOTXTBZsBptgNjjyrX6ikMWTFZFEN4xbOl+Fa7Vg5sA57g
ZcxscF1o7weG90XCaZkHwnPRynQ4a2aMSt7ePZKS5ECmA3wiyCnbs7+27RrohCQnizbxcWHHNu6o
ibMRW72/Qq4XSJSDkBvcOwHHpyjxOGWJr21bPwSyuRLOj02a+fGbaLl7pkX9aUCR8myUmzv7agSf
CUWbtiS1q3+fg4AJ9qtuBF+8qrQfOAusBxZdqq73zq6SzGKAF6NIsQD2y41M2ZPdICYnikAD2jns
hwFIjKtEOZHMttLXZsj5npQkgiMIWLwzLcqw8Q5pXBxpRTuGNRBryFxagWYuSFNb97vRZ6LdcG3w
vhuZkuLjI0ZR0KGdKktTlPSEyIF+0qqlufdHJtsCB3CgxvmhLB8zY1qQBGhcgBPpgcFFSxrKBk3N
hjEiU/MvcWJ0R1zqGC/hCnqBoaI65u2DY7jyAZmV9qGq9WZvNuxZgqTFWJCWBqMu83Vqo4ye7PAF
/KE2dB/Pu8iJtnOsqBHIUHoeX4NryDumUztk4yf1ygiBAkeoVhOgFXVP0too0QouHA7MOQWdNYFc
FQr6apqSlAaX57eWN4EMvQWYhi22szFtQLFbiRYCVHBxIOFZb3SKwysVkHDqKetFkrujIB0KSVbj
ef1pSuL5RFgAGLlYZf7C4n9FY2LgwNkXjX5iHDAxvHyvUaBqBfAROid0igBX0OydhV/WcuNZWYpu
DSiAbLBuqxIgcoOo0Gk66kcq6Kz0PD8ULnul1VT4afnm9wL1UXgNsasabZ6oIfzClzQ3lSAuoheD
D97ZcIPuSyCA6OQIPuzyKt2VeOO82BVqJPUku5pARQR2DMh0QRSd2hsn64wnkXjGE+4mLHANPZJk
AMHBFpAg45KWlTLgtvHdbHl8IpFp5OJkZtELi0YLvCe2tJetOcotadF8YKytEXQ+madFWwuwP1M5
pa/KIufayKnQstHx6NRyZ3dfOkkFk3OE2Y8UNEwRbJ0/GnHo7HI//mF5uP9Ngbz5xLpsWBkl4AJp
GStZ7QzLLkvLa5/1w5NsQfsFDBJrQUqSZRU405uk6PdAvtKARNBHCy45CAvU0MXyfeaIvuB4Wf5Y
zzbJp/XsIg1QTE1x7tSzzRzBc7zyMPaJuR4YYPq9IkCN/KA3yxD552gZVeiNu1mLWmRbybsGHdRK
P6+LbqgfbUXCM8cAJEL9KKwq3egoZl5rHIju0h2/AkkUyYLWG4FKZedv8Zg9gS+0ec64UZ/sTAFE
KTk+1t8aOO4fw9xPHmofbTYkb1zkPDnSRhegoGsXVkkUIKJr8m3A/wPK9/3urHMX/Fdm+MOOuvz0
32cQA4n/u2snExdOIFPwPTD1Wsy+h1I3XNX07HL51NcC+VzGtEOpht60A5Cy0FqiZwdVu5vMH7QD
iWz07OWL+/XkM+mm+eCkQJj9dKMZbz34TnraShp2P8e/c5mi0abkfb8mDfn8c3eK3lXg1nH7ZqMB
HH0TBnW40DxpAFoSYITv0ywvwzNJaZB+oW182/4W1yZSiTbgpI4GIOfCM00bt4BnlCX+dsySB3Lh
pQzrx8m7xH3I4LabqRKgrfZeZvXHJstwrfqxosIBvMm/OTLOLi3LjDW6aIudFdbDay/rQ1kX+jPw
XYpLG+GPgORkVn+aDZo4mCisfsZx6NbMMtMlqImQo6CnaGqjcNqvypOtHraJqgqL1KB1QE5Wcq0y
xM5EaSY6rPGbX6RRdrDAxrpo6G6X1gC7DRfTH8q8JnP6yzDAKDb50JIUJMPdf7igv6U5NsWiJSmq
DDTkQ/eXaQ4tGEN59BzXsngEO9mitVw0y0ddo68cQGdtiJ85VVoj61AbFEObKC35hgxp37QCgaBZ
hc+Wlca7oW868CVgGZhmiGsycSwaF1/qStQPkdyxziyXpCQZa+OHzLG0M4lQjO3s8O0FOH0K2dnL
HsXSRmbky5Ll/QtqAsx1KNHRFZZG/8J4ixwaT+SD7Yr6Cb8862IM9xYuwF/RicM3ZtLnB7+O60dg
Ho34X8WvxP/NgodutBuEpp9y3P6loOd8TQAatjbLFrX4iSdOqPCv1+iLa1/iQn+0Feqnx4vJNDZE
tM57fmuKZ/ZkWirUT2UqgXY5WPIFhXjGxnXrLlrG+WCD9+nXddQX6FmLyoOGw9kS8LrmozmE7jY0
2YiOai9F/2SWrYDpnH5Hhuxcusz+qwXGZWXK6s0cbHtZOkV8TTTL30nhyJ0RK4CZ0GuXAt2pP7jn
beq6yXYuiqZXYY1i5Mh0ItAo5Ea5d3m2I5mjiv5pZqkZLXVqESAhDW4b/mEB03pDJiQCiSRgZRxA
RILbGR0BAIraE8EaASn0gf4ho1//eU1qMiQZgOTSfRN63jlmEm+969bRgdLUBepXoOEXL62sZ+Ar
7031Nx0mrNoVWjnizszvX3G7hXL0Lr4xs5VZAL6qGzNArqNOZojXIb44d4MOFITYYuwrswtn55p4
Nx/1wvsaA1sS/yR9v0KLufe10bixxdkwWFWD4X3VG9AvyLIQa/LV01TfOKJ11+SbhzXqgcGAsSFt
VuAYIqoMDNzK13FxtPVRMbYlLVpJ3NXQAbaTljVI41aujsII7rfl2irB3NgkDfL/dqxu09RVgGno
H9MS9E3oNlM3AoVmrAQPtB2Zk+Hkc+9O60S1eCQo70YOHvDBxJTLiddWDbFl5Rsk/qKJ4JYUlkB1
+82ahCgQFwtiYyFMDivvNq3pGBdagV5cbitgqS/TvgcemtI2n9peaQ3wvt9wuBRxu6l6kI3M/pay
QEIEz6XP6NzywmeRdrf+v+5PjDCxHTubEk0sXqFvUUAjX6I2x20yGt+RRB+bl4qfnTAQ37JqHC5Z
r/0gaWMDc8JMXHtFS7SRJUAUStz95BOPT30rg+uYC/eLDXhUipz6bBk1oSjSfQaao0pRTOSqgo6G
QiRIBzOQiMwKvAeCkILWWtsAhYYse7N4t8xYlJ5mc1qSySwLKwccPRxHoqG2v1OrQmYCRDvJgnxL
S8+TT4VU6FxO51yVFbU9+ADHvLGKXDFZDZHnXMHfMMUiKy9BYiD2/eH10+ozVq9aKGhHsqLlP63I
OfeiSz90W1fVlc6/aMSn/DtZm6EszKpTUIx8/lbSL+n0+0pCQb+6s97zmVwFEt8tFHayjLnFUXyb
uosOlbLPKGV8QoGldS4ifXxGGyte/6LMXZGyGZlzbfNxFUk0ZaGBSeoAMcT3MGm7CCUneN0Kl12k
biWttEJxAwf7vArlAPt4NaKodUvGVeo4p8ztvk+h1LaiTO2z4+b/vu2kVBYS2cSbrVnugTRq0LTp
h6Ad1PZtAaxjp0zlgVx/9xnacvxO9kzF/fzxva6MH4rQ3EtVKNwLJo80E2r537IuQqc9Dpjos1Nu
/y/f3+1RCvwdlGmWr+82d6memVwqr0cFkNagUYolODaxJr4iTxY9IQnwnNme+zrquY588Vhu+8ID
bkSVp3i19S1wZuMRquPl9IkGFMalS9OOk10TJ7ilFFV0sIBAfS7tMXqqI7Bk2Vq8qdWKRMgC4Z0w
DWwA4SIIj1sNfSdlvPLDXZ64gJFz2moLbkf2s2ybv4rIbV6HTBTI23rDs+bjc+Q8ry5W44ADGNXf
x85Av1E/otS5wQXug+fii0PyJnsSDt6ZZVazb0mvAzbeCJM/xt4/1QB7Dxf/235FUIzPcRan6yau
wObrSECEqvuwQIx47NEUkO4/ARTHN77LyiMNJKeZlUcfdrOaZuzTeoolrLhfl2iON0HZuTSKiF9d
M3J2oNY2dig6Ka8yt8ylrArxBgqyPb7t/L+KajxVtd1/B5eetoxA4X3BT5ju9bEDua8ehdu6yze4
UfIvNBiqqrl1NHMNikSGc9MvijGN34BQxcAB/yGvuyA4/RojUEnIyG/KVafonzhaWc+DmnkcrEal
tP/EFY7drUhGJpFvjFudsz95FyTgAPp0E6AHPzhCVQTDVVmQTrYVzOboPop9KDDtNcvjfkDH1xxd
fRIyyZmBOvjPz0MeOe09R/h0S4MawC547R1QZIeN1Mfw/4ewK9luGwe2//LWj+cQBMfF21DzZNmO
5w1PYickQZDgPH39uyy5LbU6nd7wAIUCqDgSCVTVvXfocmv7tcBpvUR3s1mJLcUsdCElo9vmc16D
4U4XVnDrtF1+DFG4Sz2y41sb3BpWt/QY1ClASORoPk4sMYpNDGNDfnSx8VybcR1c/XWVwQfSnsUS
BwZndvaJu2Hc9KMmQOyCu9GA0QPX4QXe8tSj9Q0n85no6yPdnD5GIaNnS4zh7uTmVsPa1KFkkHTQ
vfJbJ5A3mXnPgM3BdyS8vGh9tmlciFJe2d0EmIhccOyvpgmZ1eiA8DqQtVStB8D61yq0KMoN7GUZ
xrZ/HgCTVLeq08A8jAzle2Nmihupm90hUok2E3XCf+jmh2eWwVtpM7VwyiDdAdFu3LqJMPyhY8YP
1JLtRdVaT7Ln6SoAec+6UZl60Hn7Gk0rKK0EtWgvcazqRbcB+BMMznUrX0DhvMqH4hcOJfccFB63
cQGcgGghNj9WxrgMpy7Z+p4NKzkiENL2lnlLzhor2kMhkhX1uIWKMtZx8CLKNtiiNv/zMnjcyqYK
/2BLI+bXMHWNcghX8WDeXk1DJdq/rDLGgH4CMoO7XDRPi2W6CSbUv0+lkZ4mUTPtwzuB+q4l+elc
/XRH2S/CYGi3qJ9vt850gRQbjgbUBM87mjQuqEle1Kdxap2nn3zOw2fvi5HTmhd3Ot+ZZl7f6Lwc
tWw+/oRAox2AHDI27cUZnXYCtHW1NH1LGcNpJJugbheotsT0wsPZ5wR1I2PEcoDb/n38fCNq0Rr8
6z7nUTaCTtAE0/esqFENnA/49hlmGW2kYmLFhZ4+QYATTEYiff+jx6CN8uQx5OWjiVfQukg8oFqH
qn1jjndvuG37TYR1sPNA1DpHzrJ942P1VJm6ex8WOGo7VmnNyJ4n8m2oRHEPOTN3X9laP6N1Rrv6
UJbD75IAnMwZVClPdqYsULqmmbwb2PiK2vvUB9VcuaWL89X6nc3JzAbfn8knSfL3/4gEMvsfgUDT
dg0T2DHQlOKTXcmJCpTFe8HQeHfYDdR7aKuLA8QwxIFaYFj5bKUoXpKQTlyT/V/dDPUuhxJ8S9MS
UucVtMZTQ4C4FAspWVbbukC+Yeqd7VerMaAAV6piv05uUI3rfHI5T2O20OdZBmK4q4Fzl1ps+vam
0agvLj4L1FeyGao18rnbG/mKA/s5P3Fhq9BaiH56oRt1fy8hMFcwa0cXFmrdJtXyBYMMwckkrTID
3HlySVIrBVL+a0jFYb2L2ZxDah6R3TwcdrLOOnxTpiZdItVEq4xpD2Obf5rIXgTmKrJYvC2xLwFD
BbeKQ61BT9xENRz16NJrgAvMc+zqAFYrf+It36wkBKEONFo1OhjTqM+hhAG1TyjdnBbsVVKuhABC
PBjy96FO82MrU/W85k6YPyd43R1FYLx33aiezToLN9AGH6DKgsGCG0AztRCRp27J/wNcZDr/+C46
OoLRtmk5NhAR+hW4SBX2GA4on71zhSPHp7Z2ta1tAIhDKpClhm0FjmFqdbaFqQftCYhHfo6c5CJH
iFEmjWscKmUwBNbBG41gZ+dbZjAeez2Vx98NQJC+XIuyzHFoQuQ39BAtpgt1O4r+WtPI1bAR4gQP
5ryXsx3abyEwcXm06ZDFuWmmS45UCiAEvb6iLviYy+Wff8zWNTjL0B1uGQyIVcczLd27+i1beWfH
nTmad3bo3SX4ThxKkG3u7LJBkmtCKsvpcU2XhuHvBgYSOSsTHi8gtsqeOqeB2EOo/QywG3FZaEI1
GrxUkZlH37QqcJdGq9vb1or7g5OCecs1gfu8qGM71Z9RKZrJQdLnU33auVyNitkcJ6rXccbX136j
aYSor+bWLOKqR/kaagCCUGQ7N8rx7Mg1aAEbUjxlTfwzrs3gp5Y/RsKsPmqQtoNULxkgl5KPS1fg
cPHnPywOBNffTMYd5k1fTQ9CmK59BZ6SUZz1JYpg7uziqRUiucH2oNjGEdj64xwh36QcAt8pc/cH
EPYgwsYfUYbBU1XkzbPbI+bn6AkqllF14Cd94O7NWEecO8hAN59Y8o1sdLnwOTUL/bWxxm8BgBfI
r0EbHBhjHCc09gSYRrRWtl2tkEhyn5s2RWn4JA8ORPUM25Jgn4Gs+ehCvsTPUv4LQkFqlSSDMmbC
coatG47DlqtiwO4nN9q1PfXJSBccXF0o6NbIUvDscwoo4ooU1XxwbNKgxNNyWsipgIWfeV0oF/j6
cd9tmmqXlfVNwW3tyIBDRPl3zWOcH7J2gQrbIF2UKUOKLLAPDuKwYNqSqFLyOrVGUWTln1y6oYBY
YgggCa1DPqwI1lmtjbh9zcFNAfzqQQ/adpGLIZ4xl7MDXWjg5KNAl+ebRVAtz8NnH2qVRYhP7qrd
lZ26Xl+n27KzN7QmmegiywiVjbod6ou86DWA5nDzKx+yYVMz+oDegIJ6cinbjm3qLvlwHd2E8k1t
ASxRhjs+QrYdSXz1EIWB8kUvmp8ghXHitPkAWSz3LS0qdwoM/ZqcjTrKF5FO1Hsf9JDAbKvOhfJ7
wFtoE6F2JSjy+jCRLy6A/VUzLx/rQ5hwPV15+Euswc75GHR1bWy1oeX7iG1PvTFRH3EcvRZenADJ
Y3RIe4rhWOWgNg3aPr6LdaiBeVzTAeWsEsSxrPwBOovtTEJZ5sm0GwiGld540KzWXg5aUK+azOD7
krNh3SOtu4MIsL0xnd7b5FKlO2GL6ZAhf4ZG2/gQeFHb8wX5fbBLR2mvo3bjrxF8/YVan/vUAoAF
CXhq0qSr4bPNBEU4NlPTapkZCOmfh64XunC9aF7MOjWvp50XvPjkp+Z56OLznj/qxV0umoL+vTT1
4oYXDhdNWut8l6Qc488/1dl4ceuLmRf/rN9+oPPKILt1N39+vDLnGptqIBtg4JXPcMHz9bokDi/F
tIlRmXwnQRXtN1VT2yh1zcTW0s3HPBH68WTDozla9YUCC2UMavlFHSX63BE2m2cs7jZuAnA2YC6m
HGYWiKBvIf9rH2McubKA4ffS4keiaT1KPqZBuiiNx7c86MAk2oJQ4MvOAzxppMCJg2xjFBfAOekI
AqZDXKzPjmWe8n3A+SpIp3vYgPj6KjFAYYMQHr6q2VMYxmgpVz2BlF3MUjCYP0WRh3IYp6+eEHH5
8Hg5J4LvUyaqTfO5heceymG88o4G+skGmUhtoVHVAoqB8rlplFCVomxVV0afc8idyMDPtqt1AKbU
FuSHn6A1a+20WNhZ2h8Kher0xgmKOYq9usPFRXX9qUsuSMoVc3OaQS40d+xQ0ufXNftcwXMSu7tY
hyZ209oXE1sdYalyWjyotHCmeSyt4lWB4CIITcBMguxO4HdcgSMNNcBHDTFCXHpvbaISiOx0IXuU
K+yyS30jDc01fTfI4j1j3s+ImQA8ablYm4mhg26z1G8UouE3ror5LhDj8spO3cDEPxFE8u2cJtCl
nqZSKzQYtnd6sNM7gEsh3xMDchsFIECOBg1apApvThTz+pmToTtdUkhvjZPGh3Y4Wal5MYQsHsS1
YxQfkrETxuCrDhBODTX291UBYRYwPPZb1FKz+9ZtUQU6gBa4SsZ0VtbQVqg8MDWc+rYsZrUZtrc0
t+uRNCygteAXRYLiJGmU/1HT6vzjEGkYIAjWOXZIrm241tXGE3kAEMxkqXVrDUMPAucWak17kqL1
grqaGygFR6YcdCyqNCyoAGcCYSRQsZCtNcNlhvpnQFH4gMmibzcMZSkb0jIlTdWacw6Owv6dNE/J
Ti0g9cFuqQcR5AtHmyMTCBUb0K2D94eBTHRZiO4HCvv/ovI5MfwQN5A7sSRQiy4n1p9z/+yTIeYN
BmPsHmJN3I6TTGGsaTdGXCS3bOqF6NGYYdX8UbOjoxHr4jQ29SrTtFauI8aZltgenlFaB031EiWZ
aSkWpW32D1nmGD6egPV3ZRX7sUGmFMTY0I2K218gWHnmGRR5Ah01SwiBNPcaC5Ll2OfansWlWP/5
YWxeA9INw7Bd17a96QSmO87V/yUIdgBIrIP2LrMblHH4UR8Au9KyReCKBhog0tmkoVdC0zQrjzLn
45xZqXzyLE36nlflH8xtZi3khEKfg81Z9fHwPVLK9o2yt7+FDHlmNug/HAfyWLorgAfxPA4mW9Hg
sTN09h4/n6qYJ1mEb0WotqatcuyandTen5yg8dCCPxR5R63zvqvYXMhEqtew4TjmizrYeoZW3aKG
CnsRDbnxPOnb+QkEUk50Esi/9PsiWl7gQrjz9Oe/Ijf++UozHZPjOAt+SB1AzquzrBf24ViWZnxX
CVCnVQUYhxunvw9UCkSAFdZHr2v6XSXH98Gu3y3b5L9AOa7Am5GK99oNxXMeIOQemFVy7ArdW9up
Hqx7txJH3c37uQ2p4ucOU/Hn9nzHLvg60N13zTKaVxZ54MqoI29TlI7x0nrLxlbNq+xUtPHaolmQ
VyL7x7ozJAIdBtSBDRyQ097ub0IzQg5f6SMAOXE+z7w8e0ihLXuT581d1XnpAxd9+lC4+qLutfCO
erbUJRK8vNk0k4eHR/LKQUZnThO0UUGBSFV3tBhNcKwJGwDyMAj74Lk91SjrlipvUqD6QCvBTzXE
VFPMojybd8rVT/XJ5EsDGijUpgluvBoGPO5sy0rusDNI7hKpz3u8/SH05/bhrEiSWyEBX6BB2TTJ
XRpCmEU3kJtBeBYumicC3wCacyWmYfKxnRZY18BLlrwahxBZihHFFIE7CWfAh25nuGBKcj3ezE7r
uIi1rINIgTBu8qEbDnoZbEHA83L6NNFY54cqLYGCbfrbTzb9JHHXZl6gzKFU2Ik0BojumRXc5FOP
TOfL72ynuV/TgFMMdrYrgx2PdX2pbM3xhTS8x1i1MzPPQSPYu3yjgwBsXg9O/xIPKOZVoHE4kFse
gapqskepzjfQUMFXIu2359JfKgw+1fiaDg6WhtZ9p1HwO9f20gniBNQL+bOKjQ9Ee/hd1qSAA5iq
mREcerJzVN7/zp7W4W/tgQNZEdaWUE1J/yL91XkMAZcwOZ4IfkEDBvBlm0+wHOzI/CEpvfUYuQqw
nKlPfL5aihpbE9JcJ5sTRQrp8jKeA3f9AVU07SXr+B6Cn+qnpo03YB7vXlIhwR9t1SiCr9wIwT2r
XmZxoT+EvZH44NRGoNgw3pq4cx492Si/DFrvvXPjeV9Fk8RVFUG0Lva+hx7OcmM6JA8SSchFGSjj
UOsVWIDboF97nhsfBUAocxcRp03qlC9pBgADlOHtnZioNalFNjdUQJR3Osdh8a8BOzVyZKKmKacm
eVL/Yp2hgALUYOd4yn45lgWAGKhhnQkKZkZTXLOsAoQ4qUmXOoMyZaJswKD1MovmlW4+g8C4Xsbj
aG37xrW2cSHtLXUTBeVAxEf/6guNod9OTifPrzkRjZDxPEzd2qqRfqteK5Z5azYFIYPRek/KNDtS
DPIjlkH6HCNVdvQ8sNdMHkbHI+hgVf2cgpg8cYc5zs/aKcLpYj4oqtLP+YNtZkjm9fkxUAly4wfT
hthXi7BjDLmeEKQLdDF1i+GwWISf/WSC72W5gpHG8yvP88yr4fMALUHd87KjCobZn99ECPxdx664
iyriaXcG3h7duI4KemCxR9WbaO+iOCwQ6ShsUB5JWfwA+868mBSNep491KnjPY9FMszFaGlQ7DRW
eIGF4JDAxXSLNwXyrY0jjU8T2a0KEL/K6LL51YBs8nCLZNH9ld2FGtQRel/z3oN2C61Rx/qCR8Ya
ha845ikA1wKwDL1AmL5Zdqh9XlE3cfpnj1XerclFc585+k3klcVLG6FacJTpuKBuEZW17+LUe2M0
YfuIR+eM7BUkr7ZDk4C2c7CKl6IHQUSS5/aORi0xy7G1fa6bqAG/cbRqBb7A2Tx2+zsRC7HqjQGq
QeDW0HcibW8EKCFvU098Xhoo7fk2a7p1YSvp+SnrvA14nX+Qy8kWOeabW+YxmIwmlwTaqWsg62pf
TmudF5RWc3AKlayZqz/ErY3y7Ei7j22zPNRJLlH1Kp1XLUbGNndAtoIc93CXCOs7NyL3NQSKcO4A
urjtRjyOXFDsFOPovILNzVq6Qb1E2Wk3OwfP6xBsVxQxDyXCejYb2xV1zwPkTKMtKkBWNHC1AEKj
qZ+KGOlnBJE3sTHe1BMsGH9jtm8mPhXqnlptbgOVpqvF2UYD1eRHLbr0su/XBqSEqkUC1uv7TozF
PXZ7ahNM8X63GcB62zddOyv11Fid+lbaztwM8ozkDbBLu1bpLagpIbYHPA44oR2OWtI6ynYsLK31
qdvWptqXiByAYHpyoj61vEAioOkWkIdziol/eho+eUasGddFHo2+x5m2CCLZvfSWs6LC3mRkBg6C
bXRXFKLdjkIv/dYDWw82F/gfFJpzAy0GhkwNwgTQaop/uL1cRRIQONQ7lasKRbRrr8/kkyrHPTmM
bZiCBQHCxeeZsR6KbwBb4vwZ4hDU8ugXq6qXrJXBSyDbEqSfFr8vHfBiolixPfDaLTe6G8oN8onm
wUxHvqhBDvOtdUCpaXVF8RojHlG0OHRw76EbjWGlIuFuAE6YW82YvZQhCl3HvBxWgPFWLwlKlixX
b763iGHOdcXSnR6VDOXPyLOWafO9VyP3dQBFEPMI2xnev9inTdXatcgjY+6avbjxSvBAA0e1jVvp
ZTvE0+sS4QAai6siNOa12d86LiBMVgQOFGjpaR6qF+IU9SvacYTi9/cWypizjhvNTWWA/b9KgbJB
5Nv47mjDbRYY2oMEcnnTjipbWpqnvzlir1mV8V24KP0M6lkGeADosfC7OulJOK0IF6UhKz8CR01z
SyOyhfr1mx2UYpdEFfzbLLPXfGSIPeP1O+tw8uigRLfC2XWcErZOtR3qWKs+9AiUrhpokmcNS2rQ
wjTS/kbjOIjBtbHT22pMQz9FRZTdxygYE5b1oGfjRy5dCWk7aT+g4L+f5aGbbE6DqPBaoLrUW0Dt
yH5g3E03WVV2M29ytmJNHcae4U2HnmOWyb0NnguaSSbUhf75Tq6Hpz2tpf/bnWi1GJS7/3ank4NE
qfDXvwmKYx8W8KiS2/rSyCGia04XDRCFUysALyw4fKc+XU79s9MIjO6FuxpmzVDFFxaadeEF9trZ
icpOlNaDDSzFQk060zjaAF2YhE914YTbv9tlzLXHHju239krkOJueR5lC1aG7/iKan5kF5BEcQOs
GmgvqsY5z6vifi8mOyhLIYVdxa8gCRt+Z4+Gtr+vUOl98m9wfGEolkJZvR6Z4SzFntyPdQBLGqgh
g3XKCOWSmQzxIOqzrmn2TZfh5UbNkCR46l4C1K3yJdl4lsjPYTnaWMQqY1Clx5fzTgPkTpeSB+Wi
gMoW6A0g6kO2kw9p9JzumI7Rd0jJJ6vTZyHPEjFY3Awo0VVWBfenEmG8maoQeOOSCorJRhc5lR+f
uxc2Ga/CTqs2KVSBQEL6VilR4qzmVS8udLpGHBIBhy3MGzz5lE92s075wjUKsU71sn7xSgcnakTL
6rpqb1GB9x2Z8vpFGai3DJgZLGlS0Y4vsh9siDMb+T0b7GPeVDFwf3W2VEKOO7q4ohvWHX4S1IsK
lHAlTQrUVg9VcMCJchjICsot9N2Of04kY1Z4IEJrtWR+mkRGl1cQXKD18BbPVxYSYUPnZ658YyPL
j1bVMaQNIdoFzgoeLlrQH8+knqVQMsXw+YIjnIezWpVD56kyw0WoWjYXdd6C26OywkWHBOVMgah4
Hkz1SAnQG6vCzfYu6lPNhQfx4S2HJJC5oGGA0AFr1q6trczDB3KgCW7vINyTjvUiqD1rpTtVe6c7
5i/IVPRvUoblTB+0+kDkJ01WqnmHiti5Hbnlceidt8JqtCdU7sdbt4KWC3Vr0EIsUGYIDCQUPJ8a
Dj6LQJmgmJicrVEeWy9L74Yx9h6hzWxNTrRgFlpv1KMFLT2zZ9Q1UNd3WpC6Wg5WQYim+7QomaZF
FZCyd33feo+ZeUN3/vun7Dzs2mjRq09JXejiiotPqXMASAF3OC1oIgNa5OHz3z9lHI3BLInTFvJd
OJ6LrH7vEjku6cROZ3yyU+s/bH1xPfU8H89cCDhZFjIGnhpAZgJEW8MKIByaHoDcITR3suiR2P8a
1WQ3qVGmQpvPzKzNXzvHNjdFFTjzIimLV9Hkv1AGi7dxPAy3IkcGHmzTr3kjvTk2hnxD3TUejZ9T
20DgfDpNxXHgl9XI/ha8aN0GHMT5Gn8Atj1fRmCNtnnRWvaCjPhJQriBmlGtqxJKXX/5M4bS4KBG
WFRvYw7mjmrmaSB0hPQxKkwzXyH0u3MnzaGkws9gj6c/RALA4x8uQwkYajF42arPnPJoAqq0Bgst
vhMRFKx9VOdVx7xIi3UnQbYSTZwS/SgxonqrXgMll3waaTZ5C4DV8TAW/smRlug7ZwSnRQQ13w7B
rTwx7mSWF89d0wH9gmqU2Gb2Quim3EB86MIuRlRZo2xTbuzJPuIMi0Pv8CYnO/k3dlxsUQLr+kSD
WwMXFRsa3xBR7pkZd8DjDtV3E7/NlwsR5fIEigtc1tg5+EDrQoJgDkZ1thJuZc9dwdw59kL1bR3x
+hb0B9Vh4msMvNjwULeIAbeGAgiS9/pa8gpclTGT5dypoK4a9/m+TlWKN9TUbPMaREk2cnRkM4cM
wwX+rPMLzygY9shNj2saVqMNVOI0+dq7dWUzQyA4m4cZSk98Gr9o0iSazhSqHQbjh6nVFurMh2Fm
jkOzpu7oDDnSy5buUzdTNjIQ7pvtWPX9lT9209Y3vXU+/ZGDjmcA+RXITo12E26kN4zHMDE1UGVH
R8W98UgmurgmwDUucJ/+2UYuo2GjmBfscHMaOE/D0zHw8bX1lmdbOi3aZ+yxAVfu9rxS3Sv9aIBP
BdLx4c15oTK23X2M0PjZRK3Q4RIS8PzjvDTZLRtxzZGV9Yy6Y4wKfyjN4XE89NZwWoVG6Ia8nUoW
a7NZk43Wok+YD/HGAfvv/ry8q6faTYTT19efhTylDdas2Bwu/lK0tAaxpxUykSMYYsDVoJehtxWp
RFEygIXf7ZFt2i6GmiiozGZNFY4fca7FPtdQAsMcaGc7KPy9jVwAEbtKA+sicg/7yqiLZWQgWaLc
rpipIh5f9YbfF9XQhcjj+kD+xiAhslFGI3L7BcwEA6okmHXXCmUs7c6BBHTeQrasz+uVhnLU275M
4nmGoxbLzX6VthBXMo1OMJ+aVZ+ubE+q3YUtmXwGsKPreWbuyK2cKMjIjrB3vtQhFIJT5TjzXFBh
I4E0+Gleaa9MWm9BX7P3UVRb5Qxj6CMQgfhTYUJNPPxVo5YDZEpttA1AUP8etNmbh4PbWw2aR6Df
IuOmBOeAPpF7OFqWo5oybvyaqDnImFC4nek3WjIWW6cAh4g1XRqlW/+VG2TX4ScTCHPTZPgZGQb/
RyLEtqJwNJ2kvnML7ZEY/4nRv5oY/qkl41CA/3qwkE6YYD6getmd/X5nO8/1zKTcBSlga+qjRIHr
Y++WweGr1049LUk/CgT1TmNTLy2rAQKxNW47JSUNVNvPkf/ny1PKMtObParT30dSdwAHxVo1jB9N
KKjMapbqCxsic+4+HApnUU0f/qLM81zgeTLGLNTBWJ5rCxHYDXRxtOQQdY51N5rqAxIc7A4qwImP
3U6+HxBjWdS8ix5bA6+fusIrNnprEk3/madN7osCVEq6WcbLShjBLkxT9z+ChfY/kn/mlK+C2qzF
LI/Z7lXWCrxEsdCqNr+rQB/gYReX6fq3qmVvkRjTd+Hqr2PTsQcL/45Vl7VizdKoe/iTA84O4mbQ
ebHPOiCZUAbW4IeJFyupUtPrkps14MSJWy/PtgLVUZu8aG5TG6i4LFUgfYkFf8zASu6nYLMGsN4w
Tt3zKPjkbB+1RlM4rr7VtH1vauI+Rj723nWNYJNGVg76CnRpIDBHe44cKF+cbVqnfvC6KHZkCuoy
BEJihhQBAuFeZiF73cc2mCXRCvQRxuarfx4uq/o+yiIgCSFwtPtzQNfk/yhGtFCFaNugXjcdD+Lu
V/9JUW0KwcaivU10RGmNibcpb1DfFqgCbKuNnriouorXUc3xQyoaKBaehwM5Rhx1BhXbI3Qxh9As
qO+rvJv3Qm+/RZ0t7wf2iphV+60JsvZbjb/kzCqTdk1dxnprZ1Qe2MWmURtqIN9ANA3i4cg70KxE
5e5SVPoTEk3CJ5PK0vTesF6oQ/cZqv5y1Qiv1rlkYCGKJL4oqq6L2q9wsNqjCrXcU0tMI16a3Asr
CVbUO/nRFOqTn9PlbypqSzxltWGZS1Bz5ojcvBrcRAW0rJ6RTWy2VaoPyHu57DXUhneLlfKOF1Fx
HEYEJ8yuYa+i7/ishPbLDrwc8jHh2ZrWoWV14LFWQfvoZNvOSLRxKUaocQzCzPaahlxYKdtNBb47
diAbXTIc8PAmmIg/JufTPBqhyZniWuVPs7PEayCUPC2bi8xZjw4EnQfZQ8wWscJB1Y2P8Jp2q5WN
tVMh/hdpwE1/hCOgbEZcRUueWXzjmYJ/+83EinFrZw01ov8579687t2LPd8qxviGcGrFJMuB4j1v
3TkAV52xazQA5mrw0kr8Wq8G/r4IDdpeE1wvUnIr2Sk3eeM4qPWArD83I9CK2EwjoDVtjid7O9m7
ye7+zX72R53thb/RmfpzPiLJozlSW8jWO61z9qf17dSM8LFT5NUtK0/noZmt8EwYQJiHp+KSiJXc
r5HI7IYNkSYldQuq54YjlB7uzcjNn6s+Gpa95MYmi/LoPg155ce9lb5/eXgOYLvkESCQc58xyJOQ
B3gE94gq/mENxcU87OVeBJ6zoUcksGvVkVppnz0BreVsOqa10WLqysmt7zpQJ325XNjoofo1TWkS
LHsuTuKLAPso6OlYVpTMTyqakITO5wIgs0VIKptSK9JjYd4TwxKJajZxn94Gk1s0ucm6tw6g3Qux
ovAGlO7Ww82gvFr7VmR2uAbnhYfT1ZhrW/fvF9N1Dqj6rVZnu5mhqhVEiSG4aMArsbULCYrbahuV
YNTwiYKZ6vGDicfFJrpnMlKfWq46dENrHyDyFnCW3JSjxW8E9npgsvNCc+4YZTInI11Qw4wRKG1Z
bZnchAIseGRH7hqkeNMEydt128S4+1cans7kbOAWEqOosyj9U5vMqaWlKFzonMWfz/BDDuLesgWZ
ScTkhLgcymY+ct1G6jouLFDhol9oLaR8jUDzAS0CaTkkQUAG0vb+6GruwkgURPioT0PtMJQHauFZ
2Oxcr5/FNEoDYOX/HKUu8KD3pR2gtD5BuWQ8/fCnS8bbCdEddPoMeMBgTkZuq/imzT1chN9hm4jn
vyX9WGDrNUOhMHhmET0jpSw2mhlYCFS9oq6OqrWdgZ+gH0Fd6j7ghyCQdQmyQJCpnC8IzhfzLLCS
Wah9DdeyBuFKMeK0SZ7UP7VGc1ojSx+0NixXHohEtwOKV5hCjN2BuFPI9/pQG9hvxCiSpCaCeWqu
CjbODKjAA1J6Hi8VN/YFMEd+HrT64mIcRd1/zVcyvneiIVtfDNPEiz6ykH4Hlv6dtAi1Ot0CFCvG
6cPQHaHy2GxDz0TW9Wvp06dsQcm9cjr79WoGdXP6hyChGS6MrAxnQ4VKP85tw4eEAjvShetNcBCl
6dd9bpxMZE8cI9wUKc4654FycrHrSi1GBdoIVx9NG/V4MDqZB1TI0KJse1oZaNHC//PuxfkHxsd2
dY9z0zJs29TZNd6sl3ZiVKgkugWhEZDLEO89chR8rTvL7XCQtCG6lo3ePDEr8ZR6KO6QQE38DCFV
ChDbr6FtnnHUCF8MFsp51+AJGPIomckEqSFzqOVBTCzDPYdEQuU96b1b3zS9gx/lZLY6UwAiOqgl
dWlS/POTDbnaFNMBYnCKXR1L57acjgxfPRqLWjC3T2PKZdESmyogvJCpONLFq4xXbAvaTcyVvQ3q
tN8h3AydBVDzIGfTQP3EBpNqwmrxodRPYB3zH6w3Pejk5MNNPHoDUMF8WKD+VnvG93nfeq740MIS
RY+a/dDw4WGwo6y/A2i321hsAJFxjFK7wE0ZsFyjvvcyT99fdcG/Of5HhaBxfUgwbcfF2cDlNupt
TIMITt+/3wNsXP3f/7D/DViPrzj2FQ89yC0gCMD2UddBrYV3/bLxRgC++7h41Wu+CDOdPdrNIPfQ
retmWgs3ZypFkqg5OwyezsHXxPZWPm6cPjWKH3pYYi/bAwft9Hzemq3xmJp7sGlXr6hx2CKNkj96
fdxtZWZDZW9k7n98P5lxfV7FCQgwH8iigR2NeVy/omeF0rwdqqAJH5y8XPAmfmhcHoN4Kqu/hTpf
I0jqPDcgqNsajYmKIQjsPoeg157XEPDZ0mjsxpu4HIpvffX/pH3JdqW4Eu2/vDlr0SMGb3L61r3T
6ZqwskUgOtGLr39bgctk+WbdqrveREsRColj+xiQYsfeKPg0QXhAUfXUTgcVgc3wqQPD4V3jTPkl
9opuYyYm/+oE06rMXfc1KGO5Q6lkcxxjVIMYifxEAaWJIxIHkpF3UCLJN20G1Y5qFNjA5OWDw/zi
ocl4fAhKs1wvPhwspGvf7KsDhdCA6tN16FrZnZ3xes+DxoLQLIpLIAnyjQLKrFBgEiqtVQhtpEvI
ZGLvAHgYd+Cj5yvckIZ2BQq5FxCeA1RVMP8VbKRbvPYiBWZCSCSwITHn1Yp98k1QH2l/0bvTloVt
dxxzLztJPoKKZDwJ/Y+ppjLF1wGHKWQGVl3sQlVle6L/lnEDolUf/F2QHPQ/oXbDwwP6RaG66Gzj
h41G8RUFcXG15Q6w3pFmQE786NsQigLbsOYuscBt6YF5b1VVwnxqJoNt+lLVtzUqn/cGD8JTNyXT
OcYxwT7Ik/zOEsY5toEDimuZXga16Uyvv3R+M1yohxrStx75wF6Ao3PXhkxBmLdg3YCyw3+/b7qE
u9U0qJAO+v5//4+LvR7Dv5wu1jVx4/wPXG4zZq0qy5w/AeaRn4vMs6+B0x0qEg0kU6XgTeURNAKj
InWuedMe8jFv7gUqpm7juFyjEqG/K3M2bsvS7e9igb8Z9cj3y2jjQ/az7tm6tfPwMSvbrauRVZAm
UZdJAb9ma7MBN9e+AQR5R6Ndo6q1DEDPSqPK7M557uYPKOcFgEABBR3l1qlJbOumdn3+mIlBHKqy
69e+0/FHXhfq4kv2NZLFKuvN/Dnqav8+s+ILEijGJ2FW/CIML1iRmXlNt7fBP7kls0a6CKVPyXQk
kyfDD1kYLjQOMFWvCJUhdprrSocK57n3FdCj7bGMNC9q1W3piQD8q1gzb2Jnn75hQ7MGWD1/HlQS
3La1/4Wi/LHB7lpP8qx2NUHRsj02weCKK8Arj4UL5uU4Ah02JFnlCfsoCChadvnZwr+/o2owv5k2
QE44zYRIW1B9LieAssxoaHYm61FG7GFvcka5qne2+gQHDM1UViD4Akl5ZIU53yzjZWF9s9MKYHor
7OtzG3t7aL+hFF3/1cMkqO8Dwb5YeQANrndXNHpfUPyO12tieisMezZpEoW9u9ToopABZyoCfCQM
TOFVr44VlGFRxIgrUPAUF6D5UDkIvvQFS6Dddx3I3CCnWUKhhvXfQ8OTK9WI+NkE2glCeFl97WLe
nZBBG/fQBCru64grqLom7FV02Q3LK+snqBkAwOLFN5GjcCLIjQhCNjhGc7HPAbZozM4FbtO7CcCJ
By+QgMfg+/slk95RpG7wwv3ihL+ye+Vt5l27KkBPm6NZBCvso8Mt+fwYUPN4HCy8MLOtPznWZ39M
Jc7FU0cziw8P488qQi4dulXed7Bzridn8L/U0rPBZeeOtw7PkxM+HKTukWN/otiCp3IlAxs8hINb
X0zdVDXr2lVvdDjOwM2oTs10T9YcMgHVMBSxGO8jBqlfUBvbuzF3ug39p9D/h93ma7OW7A48N/K+
pe8bVLqmt60a6De20ZT112WvZjhhvQPRwbCmXZtUN+ngOdsOqIIXLiHUpL+MrsDeyg6NEkI31Xg0
moqhXsMuiz2LZb2br+N5iXkMegHNshiELi3oazexzKaHHLk915BP9KTO3NeK5YsBxjL5RC9OCKMR
iC03Fz/P9T9MEgZ/hMYDWOWgAdBwCCyNk/zputhgT6ApCoPik5d33RevBlA7Emn2mkWfOvvitJO/
DqWoDn4EwrIxr6OdJREzdOn0qbSSblN6ln07TArHk4UjThACTq7IBbBt0kftY1eiqAgKcsmXBkfj
+ttV9Zm4r/TxIs9y0Lr+aSlTnMo8NKECNeHpoE8tbbB5blkU802iTUfnAJeBiWV8g+cJMoa93rEv
0RRIUzIQCSSpHLcDsoAnSGmCxFz3YtnXm0nzPdMxRK5JnhfG5vlUojPPvoCSMPlZZhdr/IDuyhhw
S++7IT4OcWC+/gzZML2O5pAcbZkPW4NX1qvI5P3klMljwxLzCiZt0HTp4KyO+dpT5XjFwVj2iBsD
dBwRDxHzccuySqwCEXsAvCMFwm1eracJJA/N+MnwCv87byBUZck4fgQE2973vSqPPvZaRWm2ZyN1
M0hAxcE1ToFwox75Bu1LtI965EsYREJR73H/L2L/+5rGIH+9Iq1npManPOcoBtHM4X6ihtsEoriz
pXnBXS7tgyigyUs+akBjyDeWpudafDg3vnO0dDVqKVD5UiQVqMGRfRlRxhNhm3gA0Dg+2MKZnvI2
fG0GaJ3+Y0AGwCq4b1Z+YaffcWJ75BI5KXBFAmNkBeJil3l0NWNZbFSatl8MSH33Rp5+D2rkMie8
Zd0X5QDCrwFFF2NeJk9hDrqRxuHubRuZ3sqqWw8bD2Qrk7wonwseO7hduuJIppmN/iYDq+EeyYrq
Oc+iFDfvLN7RqJv7096DEuyGRv0I4mA9DnHXRQJGrDL3I2RT8Sis8E6N/7lRISE/ll8hB7Dqo9z/
Dk1slA5Ewn8sgdXdj+AjPlJsKCAbEQCr+yG2AiT9UerYXseGoQz+gSfB/7gHxfG540FJ0bMY80PP
/FDN37VWYoa8sx/nZxuy2fsKcq070+v4kwTcYAU5EvFDpd9QQFZ/g7oMfuGFW96PAhB9gEVQwSVH
eZ/KNl0HXdB+Y/Uf8xSUvECLVBiPXt6CMGH0mpODR8eNyyaxSdo6/YP1zYFiDVXcKvzTfh0TSLKx
mtWP1mh5B1AdHIRlQakHlOkm+PW/QFvqqbes4imqUNMTYpu4Jb8N3ebMKr4MneJ4Ehb9sQuDC9jr
+XmIRncLytj0znDrtx6yVu52iI3krhCuu1W6F0evpe0AjtHa6ZbYGPHd7VY1uAyQOvTcJztvoNeY
qM/JgNNVCpu42f3D62341z2lZ4WoloLClomtpWNiC/ah6sxGGhlKRSXKYQDeR8reP6GOxj9Rz3rv
Lb4WHyFGGcDhd7FL2DL/f/IBXI20AXRMYl1KOGs3h7pikGxSWO7S7EkVbbT74KcI8s3TyJ71mam7
jNMys2azXqwXZgSljz8vkpFg9Czm3MVfvTBtW7CHF2a8KZAcP1V/bQTeGE5DwwCi0QNtM3nYM73H
0AiYbvzj2D4v7g+zaIB81AOqGXLNi/2385YQBiqWVdqOakcHqYKJZpuC8nhdjjHOWX2JesIAvCRF
nf8Dp7muUvxLptnDvgjK737g4GzCtnzzI0mHO042K906uCssB8e546bovfx7WkQx3uljCTb1zDtA
2VocxsgrH2wfOG3QZOAehZtbLvPvaupBIu1eCSAatyl2DXVn3uUYu0kizoEjAHIUFCkAGWXp20Bm
QBCJBniFAW5Hwx1SBVODhG0uzCM4BBvQG+aNiXRLGdx54xTcuU3BDrwG18Xik3VrXBM1bYF+74wV
xUFZc+famXMli5oAcnErW0kL5QZRcEfzMxBibSfesQ2FOPoSTmcE8yXIR3F90N/Hmlx/yqydMCz2
GMfcuAtrDoj06Lz0wgoOgwGOBzJTg0+Q5B6jE5n/OQnVbe2qyNi3hdYbMrQqEN4dKjGzSxn0nyEY
BHgzKB9xPIvjH4l3s410gaFFkULwWcj1gCq+VwUOONCajMmWDo9Qfv8NmKPwrozyHIncErV6+lCJ
ZmuyOhBqOO6mDqW6lp4BoGpRpc8OXjhXuQ/I9QCFQ3CGuT9ZHd77rUhfJ8sAo3VuuXeQDHb3vczz
U8fit+k493ybPgX1QyryKy+QoQGr371lhvH9mATZcyosKNvDnbS9uiL/VK/mja+TeHs5gduERusg
dqGggSprGm2j9t7Ra/R/rgEU0CpKhhD1yp4PTiCnMze91QMfqbmO8C6GEodcBuXNICt8aVwZbzyg
K/azoDtqpUDpCp0TLUAO7cb8aQTgcjUqp700TofqTBRfomwiK3YUkuGo/JzjVgVxYgSDg6x9tLG5
0QbFy7jE6TBq248RKcY3Lht2XTqK+Rwv6MHTHTbATsssuNhGUazpTxF4cbaGGqZxGaZhesJPcqQ/
MKhS4r1mTtjTqaCe7pq9e8PL8UT1I1RiUqc60wQIxWapOOFRUkDQ74V+DRTgSCbn38pciEJsT6xw
36YONXhX/Knpj4YnRpCOoLFdXpzklB87v3tzkX/QpuAJft9+C2oiF2f7KHea9vSLsIq8RxIQVSX0
K6lrg9+7oCYliyLcaLw32djekEXT8yRU8/S87/pjje3EKmT9dmLhKe/K/jGEWvmtkBA0k9xRnysD
SAOgwbODpwswITF5LirWPZYoS7nlMoJEnyumzzmEKP82LJYclBR6eq1Xw3YjU1GEbxJ34nxXoiTw
7HVSsnUaVeCzMYe4gu43uh/txk14taIJcxevFs+iU868yOyjmaLqoXFK3V8mke0X4E70QXuqPP86
+ZCNAsMR2wUtcnCebqhnVxBD8tuSnUZL7Bc/BCCgetuquF3nTZRuKQ45a+RiaB6qRMaroxMSWH0M
EvgphGwXjFabDjkdYDOwJdwkgpfQ7BrHfRTl3xetH5ngiAgc6SBF16/+NDB0ZrGSjS1O5KOmGfdO
nvX3sxFF6fnv1uni7+0U1S+BPeH/3DCts2BV/akBCwHAB/JVQ8wOIhzznadNnDPfuq2RPILrprgZ
CjCSDSqoXpfpDG+JjxBr28dd8SMXgQLSH7LQVTwAGq9yAUFqG6nVxaYexegZkAKddhRHfmH5/gq8
7moz2MguCCOKHqnXVrUx9+r3XsUFP06RD0LcWBRgP2vkHm8ozgu+OHvSF/ZD216j6sW8jtXEbrpp
ykBUjPNqT7oXp2sEcNwsn2dCeMJ54eJpHEHUqD/9h59jMWnUVn5yGMEWlE2VfQJU3T6FCTh512Vd
4MUjE8gcTn2U4GwO47PTi1wMUaylIcOz/TbhfRnmpGBHHtvvxCNJpJU1svYrOx2b3cItSeyUH8yO
p3duAD1sAxUqYwcmOWoasOfNPTI7uymPgeqvH/wfYl1dV8RR2LhDpdWv81nduAdP9u3d0KhyLbzB
gViQiJ6cJtrTbbTtonzP6i7a0d02LGxggv3uCWJU6TWHDuh8F16mJ8EQPaHYac+jLwWzxgfCvAV4
LzCq7LnR2aw/DULKwRCAmT3/GQYU1uexYltAR1DK77JPWaDyewuolAccAyjo4IJsikxqKkPVa9Zm
kc71tg/kw6TRx/EGYNXIyw1utO6rBCf/Kf9UmgN/RFWSuCTkD2wclWdOu4nxFg9VCaBlLjVE7Bvc
A0ec80ZxtYntuFob2jRVovFm7LaiEPJRnNtkmLLYuf0SYQN8Jg8tOi+nl//gm68GJk5UQYNeejWh
Rv6APIk6U1OLCdSNi20TleNiG5Z6i1SAcu4Sf/pBg4t/XiGMyjWOpb8gNws536JrH/o2aR8UKjtW
YeqVJzI7MyjvXJQck0UNBPLk/sMsx2/+EBwYfHM14EEOqIZIxN5HsmyrRuy4ZZEI78Zyhl1ijMPJ
aOtWnZCB34Ivs7pP/YI96qIVpFec53fL7n17tqA2g5/4V2sZ+9/mlZ00kXUyQAZk2snnAFrF3Olf
2tTKrxkH2wm5G2Drt6gfgGa9jvKm8AHqtd09dk79gy/aK0XhpZUdTK81kIRBFDgpEyAFeI1MzLy0
a1b9i2tEb0ujnDF7tA01npWftzeDbqB4H4HTAkr2WSxNC2/m+knes+amhKyetOLyqIVq7X3YIr1V
B+mVIubgKM66swrDXTEBXb6Z58opwGG7lUDemJs28MsjRFksw15n3WThAnptun4B0qP50vMV3i9I
IflQA88oHWOP1759HMc+Dujy5F7y4dEDDQCKnll4CK3I2yircV8GpzfXFVT+TlCQdV4qEJLTJKhj
J/dFb4Oe/rOPfcHBaoNDwFCmj7+oYuceG++5wX9MiEzzNKEqVTtj6vrSvgDwUr7NWcI/rjHbRcTD
tZuMI9ijsAatST0nywGTXqYvI++far7gEkK9eVnqzuN1H7RnEwWbYXYTRq6xX9hVE01NQDysH3w0
8MH3Pl9qBgWKoAbw74eYpeC4Dxznjo1VtQaRSrwn0wa65a6M/RLJUWBTyUeNlariGobJAVk+cFiT
L2b20bZzdhkDfAlXYZm9LUWrSAsVIAp8Fl5YOruOg6euj3l630uZoLqcqAoYUKSWBaoY3YS5756B
FJgjyK9lvG7cDL9sPYka8ifJNznF3u3i7hPj4g7heFlclQntZwAJUSOil6cB1RUgBUx5tV+ua1bS
20AUttyCgkLGa0d/Xm8CZmZZiz4v/uua1eITQ+qd08S/X36svgxQqteifDJtX6JqyF7tDqV5NneQ
oNSm31Vrkw/TJ6sq3XMLfNeaaX/VtmyFrNB49bDPeKqwBPnF1Iq9BHXhjqbzaoBeQBU8opAowEbM
d1fkR52uv3ZjdzhWfbQynHG4NXCceIta7HoNQq58Fw0MvveBFkzSK6uXxp4GmB6lXjU4z14BUfIl
lvyJj7wIhAQvH/xQTQUFYXizuOMp6a6dq5Vx8THm6+rPgltKfA5le2OPdne1HXD3gFoCmgPNrw35
Apa8+Ziz6YrBPf8utPzNTKaAqOiY3C3LLmGo1Laaj1cdkA/Z13x6/XCJD6aiubRqjpTYBqLCPtCo
+Ozj1LATR/HN6ILZBojedNVxc7yjhuhaJvAXNFmpbha/WaOEH4W2E/4xEEvkLAJp34/zcxeZHjAP
FhA9sfwLB84MpTJKxLvByrpVrBQoomy79i/gxHtrxjiXPTDz1nEEN8ORBmj2HD3bvUQBWDt8JWEe
YwqdB5xTkMHB2PnY1F69tVExtCVfM1Yu+NPmAPIU3QTxLdswtxTv4p78IFFKrrV/KhMshlks2lXZ
jhCJZZE4JCP44lyzznA/QxGLtBq8/QJCAVFXNLmOk1ONBP5gVDvyNT4wjNinYXKsJ0N9EDZOUxPo
NNjY5a8aoC/dKBfnpbH/atJAGPXiLBv/c9fFzW5xLbOsKEQ5ig5bfNT72+VoxhJMc3kLLcugA260
MQu88fQQWQSLVb/vAlDzYNcAfEJvgGoCYgnFuvCa+r4p3PoerK5vPjJpgHxtvQOF1qFOgutkTtHJ
0k0ZORDFoi41zigg1JA4MjrN3WVoDi2C2MemT7G3BX6JUlNX7/XyNAd3cfvQmc0u91wUq+GZim+t
51wA9MLBG3WrJAF3jkyMe7yHV+ClSYBRYiDcW81dHR4rEJz4SJSeUohleX2G0RR7kJ094PiBavGo
aTmDAG/HDrXto2SPfFS3RxV9fw0hP7kCqAburcR/CA2OTZCaLGTTpQU+eZjUK7VJvd+Z/2KaM+ZW
Di6W4aWLyse+cKxDi83aDWODsakts3oGyg/3EagmfrOdGk8NkOat+jQHRYQavxoMuFbl9dbT4AXl
1uogSBF2eQWBzoYdlFGAgFGvhGLM6hnKuSDWzErI0/d4uEDhzL1U7fjWgKrC3iZNoFbko9EAYLdq
Q3ahA1uw3KxqlXk707Dwd/LTwAVeR7JqM3ZazQn0a2TRAC0xNlWCwL8uPjsNM6gPQANJxwS2wjY3
bRWbF57H/dlofhYFKgRW5KLGbMsUghx8Zxm4YSdRZV7IP8cJbYNDDFM4MugheOFO5POglZucKFLg
GCXC6FGsfbfuTknLsfdFYftwwmYcHCJe0baHJo6HE9ApkQNpNqUD9Nh/eMnRTV1gnSlgWWaJHyA9
bq0pEnonYq0YMtqdWzTgbgnruekH+6adUMX5wU9mhmOoAnLg1yWe/J6XthfmdusPfjKheo4UVeI8
zFYDoeayd6GNtcYrfnHlxtSO4FkGkutolKo/ozLvFtjHYR+lVX9muqGeU6MOfgfQRferTeNQD7tt
OhQUemZSRSBgxRwKpAVjpD+j9bIQjfh9GUJ56M+JYQbqoRXFzF2aSZHMCkD6FWTt/ASIWuxZUcZ/
Q4+CqeP1YfIHEK84JeBM+vnhuca5cVS+HiKv2UZx14PyMhd7Q0kJkBjvHzNeTQ8K38/cx3kheTK8
IiZuAw4YbUZJlF6Ahv9OFmAzCKsk0u14SZotYHjnBcnE2f94RiHk5z6CKCVgTBz8ASBz9QrQtTq6
IZOaIQb7CNMhI8oIh808oulYaWQUeB9WxOu6LLFMXNZeRpcLLCuMo74VzGvrT0IxSl96WUGY1uex
daw9sQaxMQHVId6yFkagDwRBRB9EsXwEUa+OXVw0i0zqURiZ77HkpyUF/u1Ob0eofgdRmzJpnnDq
AxzjxDiAOFF4Ht2oegyC6qkg4pB3f2mp6lHHB7YHZpiRoz7UR0Len8p1W7n7usEWBku14FFDzx1E
h6+0YVerxabe7KTxZQ6Zk3IkWM5NcDu8L0YD/jg6b+tUeoSGZ+dik5PChTNaB2bY82da/B8/Dn3a
eRlvxH+FGTouygBTS1roQ6aLWPuJ159MaoCjW0emNI+Li3q/SAOQ3aSOPM/KAIu9zFnUAvSCTTf4
a8P8bODG/ilU4TY3C+816CNnJ43c2pOZQMczL13npTHy+OS1YCIgv7KzTxPeQx8aM41v8PthK/IX
RQlCFYhQXllg2Q+8jJ9sL/VfAwaARKOfFYNl3TCwGN1UU2zdJK35vfKK/hDjPhgAb11YJwe63r6O
mH2d77aoHC4Udv++aUPc888V0rUV8ektzC1sczv5Bs7M9FwcHSKHRd0WdQJ1ao2nfMB53IquC7Sd
gghq923SlMOd2YLxE3my4NIbXnJOIIRyVsKuwEH0bpOzSEu8fVKXGhqeI8nGjkKu00Rp+Me/XWNZ
yIlxsuaYAM8XGag9JkOtBE7FtgC+lWugQyIIiwyo8vB9+3Uo8MoWNaZzFSJ0FKgFuHlOIEhHEXIq
3Sv1KIR6vcrfliKTmqK6T+xPVInZ9s1NxVV2pcrNqrH5LWqPtjRGjcTT61AoUHkuvkZ1/rrlnO8X
318XgpLMcLUKfw/EGxjGBFJXADCfhz4UZ79H7mZN3c6IVLmiLo2zrhbnKQR0zlN5uFG5Z+Igb/i1
+Z98SEi8zaVp7UmpCM/+9xX/xWIVZBNzwM7wIWg1UKWf/Lror23QdruSJygZE5F/30Zdt0p0Oa9s
BPiuvOElL4tu50emDY4uC+dfNrTcwTPNT0kT908iiopdDMn0bVJ7MMs4Qe2xHFc0aoJ+6D4M0+0I
DpgnaqDOcUTWIb2jeNOqATWzsZemQQ+vCfNqjQjbY5xHYJ4rWpA+BSBGOE8GtJqpt5gAEHTQTE6S
LfnswG7Opm6KDhyaMrk2ystuqPEh4Yoc+kPFWuTmyFWn2Qq7Vv8y+3pRH1Hq4pxCp8LbHStQiBVY
yZnkUn7RRxmNvea8OZG/1LJXyyAvGJQbmtBaJ6AHjbuAf22EgtZ83BS3LBvltUAR3Rr3y+QrmK62
RdNnn7uiwHPaFxDaYDh+5ULdUECQYENEMyMgeZPQlNdKswSUPZSKmyH7gnfR8oYrXt4o3QucUh3f
UsFA/3jGqu1Amg/+a/A66b/GBa/+IGCCNkp3CTMV7idXPJJlJHC1xBr1S+CgWLWOnanf/DIUtaM8
pGX6UOpENDVpDKDm2Hj+npLTywD1eqv+wVgtDrOlqQXnWWZW3ThN8KU1RDcPptrlgYscEs9I3Te+
UnhopuGp8ILmqfecQEtZ+Fsl++YJkHswOidcrWg0gzjLPW41a8WzqV0Dg3nDKju9jYqyfXJ9Oa6d
MWAHijW9rN9LYI43SErizEXyYwxYrlxNDbfPpOn+0eZ1kB1x8A9OeAj9LHETuL3fFOFpxA0rsET4
gl+i0hR4rrZ9+WQLqStGCr7WJW3XpclBYDObHQ5bz+AWnSMW/8fYHqx2vXD3uYuvw+/C/sW13BYZ
SbANQd998saVO8lku0gU/VbeaJE7+jAs9Qq2XoEGjIp+jaCUAr5whAZ2YtYvAukMMIv6QXhpmh7q
M4WHjH+Tb6Gc40LUfcqiy9wFVU50IVtYkD01kvAUMrw5b2jyWzibfkC5Xuxnk1ach/Vk6lmMO2sZ
y3JDCwaRVV1McPeE9lCuULkjzi22XSV40HCztjsvPZPT0iOKgshJw5k3/bBKEeiKH9z+f7vEL6vN
XYpNwHW/QT1ztoPM+ScqdZHcDlEiLfMLbwvjoWqaT0JXJPf5+Fv/b+JpnfJ9ncyZ6qMEQyc4tseN
zjg8o9TIQy5p2BAn/btFnPS5muYx4qQn66/zgJz4sMoyT49le6OOp+UayxX16BKrr79Y72P0aQIA
RXq7AEM/r+TGEUa3ShsZRCjNk/m5043lFWm6axVEqkZzys/UY13moXTgPSgoRgUihenq00DQgDpj
tYSboDRCmexYblg7NNfS6budAKYAqO68uZKPemPjN1fqNSquz0aNjaCe4OuGeoHM1DhPM+V0dqBB
d5x9yyrUq2NQxuYFCig/DCzXoI8R5CHS9vpjLAM0g675/jHqEJRxfdWhdGky3ZPVeNI8UNehbtiF
LiQI2urNS0N+byRAm3m1ewqyEVA16nqTWYPvE9QJ67Fk45qmstrwIMmnV5kXNJklVqio9UC7wou7
non8kNcKlOWqYpCZ0k5U/YK6zwADDoi47siF2/FbHJnU0CivQcvAbH5e/LRmyDqsaTXFPJ9GdWyO
LNs5mnAVcmF/+Of1dWzUTwGDjNBb3DLfr8LsYHlWv6KrLgPvsYt/WVPghr21tSSssbKFXW8HqpQH
fze+AEVQbfu5kD7SJwO/2EqnTcYs2gA2ssWPo85u0qkz9WZznCCtuowYFli5LNngdqQ5roXUxNe6
IfN3PgoZXPU8c2i/x36YSibNp+VE7Hd7cKiFXXoUVZytDFCNYe/lX1lRc0Bu+K/NL74hjI/cYXOE
m04QIoROLu7N+O/0HO+xzEvzDszHW6repobZpVjVSWGfZ9/QQzARryioYIZ8h0Fi46jLlMzIdf16
fUVi0YYELaDhtq4uEY8A+0Zfl/GqguTyG7mMigx3M/CivC2gW7z3x7q7MDutj4mooyPrDedspa27
VxZIl3swHG/LsBzu7d4GNqDIgyeeMJB7sqH/XLoiAUtM2n1Vvbhp1WD/bCFEbgfjCNzh8Mk3tDi1
GecnazDHb9IYv5osGF6TGIfpBXgtQCkYhGuOz/DAK9Vul48F1J+mAwrk/LHAYA/mTDd7+1ggSGcA
H9qoYQJX0zEXtf/gWrqWfrAvkFr0H9rE8R+kFpm0KlQ0Zjlu214a2/d5+kRjFJXifGQrQFq3pQAa
cOW4AWtsekcRMSqlDoZbNmu6CPm4NzzbDYpiKB7vsuw0BcAy0BoU0aFCbuWPkEcms+2gqJ7gdHW5
ileweBOVCTQ39cdVVm3fh/YjkuEK5QYK3BggDeYvtoqwD0/Ne65ZLkwO3uE+QqIdz3xQfBhNvn+P
cLs+W6PyLNwNLOuBUYdaEY7PUc9CvRIqy4B1SGNNJvLzzTywxHUoy/sHaiMLePKP+OAAoH+ghB0X
gxA4+YAxx7cOdMXYINzVXnpQJgrMbZYNq55n2RcoJt5NCoBRX4JQeUoZB05w2thhnvyIAvNzLzPz
FdlGtpJh5zwFdT9tusmt73IwFQEgj6I0wRVyTWNUHm22FjLlBwJAAqe6SqsseQmSND9n3I835K9r
E/kC4bs3CrIkkGzPHgnpY5ZRsLUaGyqJOEzK/dxHnXOuXkMUcLY4LvzaQdZrYwBQjf93Vd6OqZes
az2Q29MZcLHpUwFGQOyVzJOVgewHQBIfqdS2uA0M5zY1Cv+JjbJ96vN1pg3y9C6/4Dg3ui2bwHsK
k+ahG6bVIHnx5JtxdpOV1SNZnXbZyt4gt1vf416QPw0iASLD5/axdtriacqydm+izn1DEwJRq12q
6uScTV55k7nOAEyxl299vPw7m9AQ5Q2EDIZ1pp1OPn0pWfGzES7Pu1UOAq9Vr3pjZba1ebAJm+Qd
JUphHyqNO3Ijxz+ksmIrUyOVqKF4r5jMQ2tyYJnkubLy8iGfcKiikAL08mCNqsMUUGOBYzlNQEwN
mbHQBMRAT2AvWtvoFr362ZUdKg914KQHaPTDvL8156VoGq2HWuifofmjszSbHCTJba8MTlZo+L80
iw85cx98j/8thOb+i7h/EcLA3LLHBvbyL2KXyzYTHtur2f7rJ/2wjBwuVjs6p8ACKxaoktsz9agR
vg3JXN1Qj3yVcsNd1uTPi+vD1GXgw1SKw+Meh63Lyl4MupfA+t4nKddkuCjt0PxxXDfU+//x1VW4
cSAscZRB+x/LQSHJB113OmytwBzWdcfDP/oebz3lGP3ofA6Nkbp8Zag93/RjN966o5UfcXutDpmZ
+HeF6m7yobkIr99B0Qf0W0kF5LM0ND0TP4ST4YPLjuP73mkPxuYoCNvtKglmeCfzz+AjK6Bu4j1k
Me+/Sk99Ubjh/REWHCIWXSQe8NYy7iKk6KHG9mcTQLr2ykScXMfXD97FpF5nZMZ6wG1sw3jLxxXN
5JA6Gldv80GGBr8Lxtu1aBvLR2Ji4P4WxJUoswPL3YnqjPriwceG4QU8jvJi4lV0TW6KYi77iTdc
f65Fs4KYrSMHlRRCF66hWDna9PiL772mrZ6NESQCws3DLbKW5bMVBNb+/3F2ZU1y4sz2FxEBAgS8
FrUvXb26bb8QM/5mEPu+/vp7lLRb5RrPd2/cByukzJTAXVUg5XJOB7SJZW5T8I86NpoL+Oz4BK5L
cJ3LuYYHr1JgOfB3yLkAwojwYOTf8zn3fliGfQWXePSe2CLdziiiPMLb5eLpapXAZrHcH8a0ncI8
+dH1o+WXbW8/lI0OkmeAt67h6/Lx4hzxWgWarKfjvQPHqfeI+GD2IFyxUSKw/3kAthSbOk+yB7Ii
ZaB3iXz5jgcl0zqkA3opNhEpyMIeyS6r8FbmjOc+2dFyEiv/5BX8VU11Y14+inhnJy6Ip+DxZHC3
4Ngyzpfesyxs+Oah2WB/BJoMKaSm0/JhXLeVDQBekJaspyrDM8rtB2z4nbTb3lsCX/VVcM/YL4Yo
j1jXqMk5kZ0FvNwLK3Vr39s2l671dijWtlgLVGp/BeEhvrys7UCWUE9fMwaK4DTqkhMNebb2eCG+
6qZwTlNRdsi2LMH/UXOgjER9cmwGFAjjfV6gPjNIAJmEslULtx22k/lHDtxrn9ted1W2Vdl92AL0
z3hvhHFYQBbAmRKvm3QANoUsdWfIhj+OSEBOLvpUnkd3+CMCfzZY2tE4efvR9KF2OyQt2ZHJ74ak
IBOuJfYhQg3u2AF0ACBwQXLuOQ7Kbv4lk8jpKZy+iJzLbm2CEo0s0nwE8jrShEfHA9LTSnO9+EkE
Trz2Bje8UMMTYMWtDVMvt5bbI/+smdpwV1ZJcBB94yKjCtSQSJtMACHI2v6EgsAqABwEum6lIUCq
VMu4LFy20R3cK2kWIdnfjFGc3SG0OiNIZrC6R1lE4pw7gfowM0Olx43Qs1oHJG1Qaz0D6Q5cJHzn
OgE7GMx7oWxjHEHa58pB5VMddMamo3c9MvEvHapvL2QSesN0lhNM2jgoY9JOGnaoeW0cVR74kFRw
9CYA2YqNItio3HDqkR0rAMGChLpiXFU98klrl/uI5xenUhZfqIZkjAowfqdGfd+HdeB0YHAqZhQn
yxWUMaIdpwHb692d/H7RTF79ZlqkZ9t0GJLHvAWGfg9OuRIdbQDFnAXYAXzyS0eAcPHvTxupGhxu
vGfA1XKqrdtb7mrJqOzrv+PEAmqSYrwnxV1K5V3m5efcUA+KLY0oafNmFQT3kX6HI4fxYM1adYRj
YDxRU5rJeEpj82M4FUgKS0qxuZPTkCaQ7d1QrVSDE6RakRok8P7Ya+DbkhdDDOLjEjT8nUyZ8HLy
Q8aLYyN/a3EHyLHYQco8DXP5I5z6CAhzNF66Y2X8zaq235JMH9nebaJhL3rUld7QUdIY+TPVCSAX
H8SUv5OxAXEp5+13lmpibXrdZuR2i8cG6hdUiUICkolN2zvOvYLslDGAeDZNHJrwXPwyX0tivMAj
uUqF8qNlFTUXIaMaDIVZC7Zod0gNH6lszdlJjOY8lQHbmkHwF4lUA5ix5qyG1LPlhKbUxAblAshp
l4sohRrezZ2RrQHAzhDFcnIBuqwyJhkNlSLESWoFeLpuk+eVto672TnWqCs9GEPSb5moemxC6pPd
O+mPOsNpBOiK7lOXg8E6cL1ui4Ng/86c8tTIKn+yQGL9sP/4ARk5eHU+E4YpVXjJGv7XhOGeEojv
8o4pi5jSkJtE1BvAnbqnoA+9kwd/2ImGDkiRgEb4qQng/zsMQGtSJjSDGiQ057vCA0873LXcZwY4
NNrYw757AjUnanLsd/xXLqbFov803vhnC5qMV4HilJ1l5sMBHMjpU2qlyNOVFpb2V4ckxD/hegh8
3sJREw1NcGRh36+LXGRvU+loe+YZlk/DGLCMpya2GeC89fSNJdF4mcrwP6QE/Wf62LiIYMmZXthG
L53JAd3YZm8kKoDmnJpAEdCAoZ7w4NWGv/ISyVJGqxyxCxnSbNfKIkg387SDMBIg1EvtkAFKiM+9
j9cgmJtkZiI4zcNtjzD1eslRHPruY0yph0CAaRB8dr9/oGR6LpK/qHoMwcRxPyEaCFfAz4oyrUGp
g+YEzpZk1PDRuiJ1JDjTKBJZdS1c7aYM7W4hMgNpXnCz0IDdn70QgwCFJkdyeT6vIpbkjyAJ8HDo
5cF16OP6tAzhRQqQZ1l92NSshztX2theBhj/kvA+675/n9Jh+jqg7h95pulrUev2w5yMyIKS8qbQ
m402NTNoEDCcfpoJp7QfRDd+hze7P5Wdjm1WUhUPkRXgXJ/F5jEd7QPJLZFEII5JvPcG/Kenjueg
azUKMLLK+tnYdtg26/t2AY7SJYlGAvjwBTiqjpNDCZC2Z29MqpfcyHZUR9ujRBDgU423FN3SGiJi
7XYc5uLd9JLYjz1LHA0Un2GXW2RrBaHCjWbY5XX3JQgsOKQIPmWBfKWuUQLPZkJ+vUhB/QKGwfGR
mjEvAMEPIGkrmR6FjYbEoIYGyUELb8KNKaopdyjgieDZ+mnHEIO+WtYyicS2Dezb2hsenHLuzg2I
ybRoao/Av+vOJMJHgm+/i59A7Hp4gNMYHol5p7f5Fxrd2SkZKWipROsjP29teFflelY4IjRM6qWr
5nhdstzCP2zUZejyWpx+obWX+6JbVMsI5zWPvUoEyHUucx1cyfljpFfJBRSs7XMbT+Iy2dZjr6co
f5JNEA7VpojqZkNDzu3mORPlo22FH5MY8t0ugrNlUh0DIZp7vbcapCeeGlu646lXws8LwmfnwRwQ
iiV5qJkx6MnIZDSLapkngF7yS/dzkloxcBvJIx1g9yeXvZlCNspwoHXpEknCkWWUmbsb2dIlcxTo
4mbUzA6BdET8AwTtk/aA4zyqsczE9A0cPpch2HxMMEdBa8pYHw2Vloz/n3MBSeSg1q3YM6TqbEaK
hcQSygilDYBHlcIFIpighNOmQf0HStc2CoFYKchayMkk+1dFKSspmhmgaBFCdTUq0AYkYm6ojDS7
MBS7ALiLN5taS/Sj3eX9swnXIYpYo+jP0NXiFbKd4Z5o8H62a/E5cUwN54+oCNtlYoFi8UezcV91
bRcXDbiqC5RgDLETDmsa95PYTW02HWc9RDgbpbgdMspllzXiPxEPddQYSlnqaf1ayCVAdIxayKjP
N4vhIvxc3JiBkts3Tu3TtdRVlV2ObFZU7uO/U8w6LiV9PDs+eH91YHQ7UWN6AbL946QvN0mMiGHN
Ex2BJVCMnGxSUZcJYO9sWwCERy2guZchzUfB0az5aj0+6Dj16UVZbjjScVekWYTKqEcO7elmES+K
MAk+qV0BZ9CeDG+uS+Yk1Ku43w7j/H0UiA4ymRNGvS5CAFDJGFJQZoclBxIpuRr2cr4a/s6EZP8H
O7oLeUUQGP/jilkZFggYy6vZIE/wO1vEG9SR6heefatRTbGAPpsSR5+GBtBSwDTigQNQapWCJnnW
VyXhua4xsAc1PhjaUMspWiA5xNaB4PuoIbQ+5xPST8nuTGiIEpc1Kx1zmd8hrXwBAlS2SWl369Tq
vT0qvsEQaszPNQIGF13HizE1NfYNTHLCB1rkJInOteemi55JPmd2tUmGuj5MWagBjH9HYrca+r3T
Au4pQ47LN4CwnSKcGF6T0OnP+CbCL0+r1t2wgkctvLrwET3NsYnMJlwNzlVU5nBnQCV2Hb2j6Gmx
d8eg3TXgWtsWclkdOHWIfsVfkjlIUS/fpOu5wM9Zs0vAPyZ1tp3KSFu7k5O/BFaNDHFrGYxGXrxY
rRjWtVZZWzIQ2CJeUaK2b6y5eCFRwsAtkXeau6ehESfD2TH5NxpRk0u6DxflOidacp5N91DYQBwl
bTEO1WNZYAeZet9yF5DSM4GwiAZg9GBjKbfL2IlQiJaxGgirLEdUoi2xa4Hr6YkwVlrgLyejI64E
thJKEGKArCqYFrk416f5SHqSJwkId2Qi8ZZkC8KLvAhD1o+vZHQhPB7XKZyldomKhiSYgxPggoIT
DVtjltzh1JJq0XMv2Wi1PgMz4uecu4k0ZGY77XQ7fO3bCdFE2YB/zoazBmksgNNoNhyAxR+y0IqB
ob3oTZm03WntO03UhWehHIv04D+ZVp7WeesmG6yjizfL0syo7j9mOIvkwC5DlzRk4xWAzVyEN/qb
bgR+GtNXS7kg60IdAH8XuuWuuUBaap1drXpMkdPppJdZNtRTQxBXWwC8Q+4S2ZU9N4cVdQWQzlw9
yI6LQgv2fQXSELWcWoR6SPQD30CXXPU4BbW5vFbkvrDQy893lnfXJHu1LPViIOyOOXjimcvbedV4
k4OskcHaI+77RiPbKpzLYOsWIo/Z+HfAsddx0r77MCa1C/xNmrEY18l0wS4QMA3tM1JJyhUFb1Pd
vnRV6n7JhW1tddF1B7IoQ5DM0Fn208LKJ2vrFOzWgs7D2A5c4thy7tfQNcRP7XFHPvvUYXzt1Hpz
oCF40NaGNTdvVRjbFy4hu0kO/ieOGnwXgMfyvKGDaP3OrJdyz4Lj/9/MLLkaTafVfr3oMIbtclFg
A35cVN0bLS4vSma1hqCC6YIXIWnScRUYxfQUT4YAkGuJH6ldOe+O7R3aKMngLYcTcEw90ER/WvAU
2E1VFrprSlSuWQ4kCg7nnspAHhm85KDTBg6kpKKhJgDSuZ6b8yPNmkbQrAx6/FUZZPhT/S8LjSxF
bXgL6D+bufMh03WJzQceNC6bLvFF7zQvJOnHLPc1DQiRxIKm7In4jEyMYrHvW+MkwnTeJ3PXSnoT
c93gf/BHX/xB3xWOTBI/AqHvw78YaJk2+cKqPww4DtwFcGC8akDiAEICz6YN4JwW8Kw/Cnc+8qbW
3t1w1jaJXRhHPS/qxzkDESpZgHrAn7okeAZz8WNqxvG5NIF+RHdM/xUtLnY9NsiPJEIGLgjNkeGz
FQEolULE/zdOgkrawMmsk+gAr75SYxJSY9pDAATkzlgpGfW0Vk6h7u/mgRbExm4SxJIAFAB3JzJQ
2N/e2NR7otxaeLckLZeXafEh48NXEiHfVwbqncB8cAz7b5wU6j0RdS2cXWGZJ2TMUlDBYIsTbump
DfoKPPPVk/1mXNSguY6jB3pBLI/4JnP++YIYGOiy7ME7lobpA3lcPKi0Lj4lAkWojgkQB+1nXpi0
A0ZWiKoEKasLMBki5Fbh7e93eFPqD00AXouYD9HWqEUJCG2nSy65N27DoW+OiyxuUXnfgJFxSIC1
sMiQj51uNRyFkTJmPv53+GzEQP+BDueZrqHrpuM5TNe9e1x3S7QAsBrb8Nr3SEzMHa1fJQVywjLG
s00r/f6ZGWralgPNFC8Oj/mONpVrE3R/cPePTDsvXdLbloU0SGH3/iL0GLbto+bmBZUl7yhNgFIC
VK7Av6YOdIMdrRHLTXw1426BJRXhbi2vBj2u5YpLiNp9vKnn7NtdzzL7/Jto4PrOQR1wr22q/GWM
8nTLNKGdtNkKkD5S1v22kmQnJCy1EukHSbgirZLTkBrLGK9NlbFHNoGhMpm/D5UndlbLzZ2tee43
x9rA+2OvJtHgGGaVqGWWqWOUPybyZ4C6GM8kMTm2ggAFhntOGmQuWA8TkZkryk0bJPGI1XV/2VMY
ATYzLQF7O+qOryEAvCFhldXRFZif0RXhQ2MnkDKLBzFki3Vap9FFbzqfZKPnwRmVJoADQhbNAzWo
qbb8GTD+G6THlGwFd/+HBoWXcJk63WkmBVnrXjMdkqJ+WWT46KYHmgEfWuCjEMxZ3y/jAhYhTRJk
wogKTKJa2ewBpxw+9F750dQ42AVdg8ArJFGIIyki0OjKc+lKOvbWZSkOIkGuPDbGb3FbDUegYbhr
xMKn79boHPVGL96AazYcowF4gMSEJOW9hx1yg/D/jkjuXAvFxvCg6kfEQsGUqRdARRwAaEXaMqyD
p4INK90OtGeGgg09H9ghaJ1p7YR65PMSVQjbOAJgCMcGiKJjwigRGDPz2gRgRoviXFk00boDLlRG
ARjQQ63Zp3OX+Vqa2QchOc7HLhqAC9G0WxpORjjvmYOPtRga+5Xp03BGLTAysuQQcIr506jpi60W
YX46dasGcd1nMhhY/LUv9eBCi9GlsrIF75fuXIg9jprJC+d43SHgy+11gvpbvwGCwRWZCu3VZYg4
AWPlSCKdDeBK0oASeAIB3yKzBQPss2wK8PGdEGo4kijv8IQb2yjbB57uE11eliDFSp9S41qGxoRK
wDnfAEGWgwwW1A3csfSVMaSonUJa3XvQm/OZSyB8JweI+ZwDRd5A5mPhu+Z4o7WllubqI/gmgZ0/
vuPPPZ8JKVzNdQc24K1rsZVm5GmyQ5UtgMd6z9nYAUMUp5WAVtTA3VtcimIqkHkM7xlpw9KKdhG3
AZsRi3nn5BFgqbRY/xJk9tGRdS06ivl8warhQQ9G1NhF9ehTJczUGHs+Tvl712YZsuD7ebucTSJ5
YKFXETVWqiGPrQHty8Zs5eOTji6mOT04oLHe2wikHZBmeFGFORNniFlTGY4OsqYDEhEXrSrPKYck
AcGa5YWXSkZoZ4EvT9cBiKFBWfjVlA8P6pVVhFB62G8dO82tRUuKDhXIgYtML2VL8sCoAQTDUXdM
Q9WIIrcA2IZLSK/zQRTA8QvmvmWFrzGAlzVEFSGbodC3wC3ihx5FLeeeGCWkvDTqIQfAB7qZk/Ub
O9PmlbLxiFxCjZH3BsJcprV+DgfYegQl34tpR3A1Mx1YFxhRY9ntn03jzmdkCmMLGNjzNo/q/4gu
e3OiHm9Z3kQ6DnjUUi0sZJqJeJzeJMB46/Lg7Gr4BsRmPr4ZKOOCV0Ef3xBX+ujNUtYiafXYJszd
qsI4VSeXhuMMOAxZUqfUvdkBk3rU8FlKxU1tnR0ADe3DXM1EsTu+ChbbzEYEppwYFGNzJPpNnIP+
Jp2biqGeTQqlupqT78DC5HsSJZaJBzmqqdOzCKy1MqNegCoBI8YF5feFmiarX8qhqPexFHX08CKF
+hZ+mizfNfXdI7sB9S511wPFOXfYEZQd7JjJXtdpPANrFbqN6pK+FYmJuGP7G/0cEXeRXOWmu6x1
s6xapsjyaxhxbXt/pZvpZA1s72OPhfbBr/RBxCEEGij93DnTG1L/+U6JqEcN8Q3R1EU7Dfe2YgIM
iC0ykBhqgCLWAFv30Iw5gj/J9wYAQW9sGLpH/M1eSYqAqge+zywEvBYv3qvZSjeRW6V70uoOyMAH
FKjDm4vUcs97ZmCjWwlsF3C+xbGYDsjLYRjI5Y+jE4NhQB6hSavsmD3j5IGiFLDo5slGxDUeQRn5
ZoNrTlgl1a9D0NFJz21wZTEqIn1p3Do8XYE91U4uZYwsaR5EhXsAkYuFyBJPNx8MgqC5ELNEaPOH
CVTLhNtBoB4E40Ec3sISzYbFBR5rpP7AAAGiIlaCioTUKOgPJdPtwV0NRt5sFrpvtfgyRsnx7TqL
kBbCPhclbjYi35OdhMi4mLRj7TgaEjDQI1kdR+9aabXIN4Qc8bgPi5FZQQ5gj39Os6ZKy5F4CMub
rlpbrdG3tcCvnOi08V5C5ZTccCKJbhMb03DI81ZHhrPcj6pmEbKEP+thUu9M0TUrU0zlRkHy3eHv
KYXC5PudydAgtSqBbzHqAFjYaParZvT5eUymDBy8GGax8B7LyNmVYIHq/bT/Cxn05YtuT8iUtsIv
UQ38frJsJitCnFsD87mcCOKdagOw4hnvjJq/mnHS7G0rDtdpPE/XhItDNE7ARkDK3nCJ9ARJk1FU
bqccuKeDbJC9FU8IVKBbJ3idkZqsqeFNH6Ns3HgLQXN7cnS4UQGuZ7wFjvmH0zBgRtjDThvt+DuL
m3KNRPvywSvgCKjc9r0CY7YsguWo3kBPNTcyc/L8IbFD3w4t+974xu5zAeDJ3i71u2tMPMDPT13u
dzZqaXDi/fgoF6kL1Ovi7wEubHnOQIS/9OOhGy6Z22ZP0XHh1ilDQADM4nvQsXIzAuHl1BetfbUM
kDebZo2KSC0p/bYDwGoqsVVRqsL2U5OBSVXCrcqGetTMbjw1KzWmacywkcb4c8bvpt3Jyjh8TIA3
dQ2zIT9VICD0Ga+sd+AchZvAyfW9BpKJ93rKvphDYsCtoRWvYFjD7Tfi2oE+YJdIAEs3dYCMKXvU
NEBWWo8m6xeMzAUKk+AuFdKlmreoO23HRgc5fJ9L3SBq6imP4BNBnYwYpkc3OnVIGX0qh6l++imh
gd2UzVOLOKy0IckgDaePWTQgsZc5yuaXdbzYffN6qw6ZPHXgzZ503pUoY4d+Lk+TMz0YUqTkIOBl
6yAvrXWHUzaqB0LvUrCwBW3OzIF0b5kHD7tlpJADUJGCpjT0UOGAE2RrvrWTni9aCriSlqcglyZt
jDqv0gNsjWSVjscyPXBDuP5yYECGy6FqJoDUxU46f9EA4L0GIIR9ZaNhLY3FxBMqjUFb8Cn3wD54
sUrhk5WSj23u7ZIpAWKZnK4UcSdsf4oac9O4Od+zQvvaBiYTWyeo45ObFXb2NnJW+4BSxL3QuEzT
3J+cIE+SPcgBKhS76t1xdC0nXRkRQA2HNCg2Y8iRNmYH4QrwWwAtHjVxCGobCcc2IMWCZBTvQwuy
XTM0+7UrhwyPmk2RM5QcObF4j0vAF7mFyC401EY8qpHu9WKCO/plABVuDQqLyHgVBmr+AQPXs3UR
I62zzlB+3PeO8D3p/69Hw5v3rYwHSJc4diB17G6oixvj5mJF+sWUVDF5/alrhU62ci0r2kxyfgdf
mLuhpUktgFaDjK4y3gR8wMauyqfwJMAqw/37rksGXuqEp6VbIbHr4CD2/3tLZmnv3hQ5hfmshWMO
3AeB1KU8hPNz1nvNx1a8SNatw0wfpZrmqdSfp0YAEWs2+ZWDyev7gC01fJfVDKeHXm3Bx9KeGZhK
jqgdnncBzqOPegZKwSych3ct6X/oSPD6C+vwrEKKq7NuI1BXRaATNGTGgBwNSJ5Uo4klKH8DRIku
S2EiRG32uEcABcshVcuAacRaoRYtOpDMQvbUkwuyzaY0rjP8Tyl2hIiOC7zHi8bUjtQsY1LdjDsL
GeirRWcxzvw+wbeNrFp40E7KXsloulIUoF8+uIkAXME2D4B6merGtpFcgcyNu40pwK48a3b/5Tfy
IeiDqxMm1S6hpFQhMUGnObBPQIezTzS80dB4zrdtBggaMouC/GWyQlQqfdqT/Lczf07v4Bi5uYBt
DM8NSIy5AxZooa+A/M3PoVnQDxi0Up5ul8ClgNC25x1Yc7wDG2MLzGQJD4+Glm+pCros+243VeYD
N9yPwmgA3WUnaoq55MWK7EhNQhpSj2RiBIUqPgvMobpo6lHj9rbwnbHKxboecyAHr7x6itfxGEcn
aqqh+ejdyYKRixOo4xA6r4oS7Z056VOmI/vcDgCuLte5MVxmenX8tUBFrCQfmFwPHA4ZdvQoj7uj
DjeSMd0KdxwWhXr0D2X8dxSP4HNEftEVdZreNctm4yLXyLTu2MY1dkASbQHe9vrSNEE9wqOLMYDw
1laDF9qNjGxIaw5u4c8RGHXbAmT0q3aoMJH0veame8dM38lwYuAYRiDgD5VeO/KwLFdzl48AB3kM
ja5AXE3m8yoTys914Xs/UU81JFum4PeybdssOgCb+C4/iQRL4lFdBu5x9O4zniiXiAXOnwDX+YGS
V/dETcrbj969LNJsQDegYlzZ5b8a//tcWl7vj3iCo4BOju5s7clLN2FQdMtTg37hy5NheUrQ7z6T
DxSDni1kUG8HrfeO6nFABmR6+2xZ+nePFCcEH1WdIk4KBFj4vqkIe+lyi6EWMbcOJPOSLEaFAxVu
01/V7ZGOk3P2A9yg087NwD6pyL1iXa98A06PHZ/BCUYKkfK9CT68BxKJmXuXPKiP8Dr0iU+LgCzV
L01wsZmSFBMF0GBPT9xgN8i8RCDOy6irwS+kBfYZqGPa/s3VOusxM7XnUCZEGha4CKbERV2iW8Wb
IjbDsLtqNohByBHZi+FHVcHlRY5HD5QsNtB32hsZmZEjUsrbBs4zJaLep5ysSESNXFvZq0k5g4Ms
qo8m7+0txbPvgtoUti4mZz57zu4u0k46FeaueCu2ONsBQP7XsLyyI4WHGucVXTA0ouhgNc4X/DNe
46SwNthKRFsuhyFKtwERO5Q+aRthNQ/GBLxgpzNee9AWvk6gZpGWJBk5fwSZq/dAk7NuivwJtJwH
4bb6Y2OAQ6oSeAN1+rChAtYY6cFnNw5BKYgza+O3DfAWA/2FylmbLkYUrarA1ygrYeEci7d2Vh9j
XuqbJad04e/jwIVfZcKeAGiI4nbcn31RGanCGhYFJaB6lV0eUt2U8fwAJG2i0jZtOqAsx22DNQmF
7gC/lLpdbAUAfYBlBWK4pTcjZKhtlOZmIRICHX48DLW78DIocgbFG3EnK7hXr0sXkPSkyOXBiHrU
6HQwUmNidkASxu0U0jpdytcuAB3WTlzn7sEKOqS6hQx4+5IWM5fJ/WXEMvuCKG25xWYgWVXElUl6
bnO4Vno8YheVDoAzIA3IqUMxecaWZhXalKyWMZd8xVaIcMOUIKkX55zw5NBWDxBt2OqpMfPgtlkt
OhKTwQjSv5P+HWl3/BjSxlHN43LyMo0mgNLtLyRhRNswAB3llh44PT1lovjJyGzr6FHi543C0oPS
r0sn28ae2Z9EGwIOeOzqF2q8JHpL7T670KiZXHfX1IHp05BJsx7eKMOcnScSgQBZbJoKVYhaGyEQ
BYbnKwgYtqScDQ5fJnILV51g5YFkdFEdbmLWT9sQHkd4fIU1nqfA49bW7jnqTS145drEteCqhiYX
uZavwzYGzYMOWC8pu1FUXYdiYUNM57wMOhB3iHpNsjoNES2L3ZWDtPWv4Kh99FA39dyOdf+UWf0L
al+Kr3if8F2rAe8pyeYcOwUTP62grx60sdXfCjFg64LZReVNoO4F2AYNccLDQUHM4rQMRb2KIrf8
kqSTfQlG1G7RaqE1IdYfhvmehvIWkCkPrlxnmrehxVFlKJu8HFB81KPUHpxvfFFocB4gbpKiELrh
iOVJk5hbJlst1mZcrosiGHEUjSFU68yNsbL1UVycLGXL0qTMwrzfgobKWXWtEztrFK0bD52WvUzz
YOD5IEe0lN00+WEuone6ECloKQbezYl118LqNlUQxRezxGdtyCZAyelxTLUnEg2gFgeHpYsUxxbv
krWyo57VFX/2tTEdIiCtXjv4kK+A8e4fGHIoyEDJtdabd4NokC8jbdVCMYg7fTcQxlYZk/bz5kQw
PoyoBN6bAatPgF/8aODDlxlGn2PqKRtjhPPPBbGAEilbkiE4dbvenR1p72S0QFi5+OhQAgju5J8L
/M7Osu3+UNRgV5TFH1pj25uklymZ5PpV48VRDABEG4zjCUh6JX41zQFP1j9kZNdit7XW4r55ImNa
S82dPq+nZP99vRg5kT4imCjzAjc0Zzc0WkSoxW2zPIVjsCXiLAJsW4jFSBFb2nYxk4xjioGrB+ev
mqWmUu9XJS1puOF+rL3yqKKJRT6AOCzX4Sb/NcKIHVPVAY8MfGylwfZKu0QcaYyC8NvJrOxRdkQa
OQ/5R2yPsF7drUnGQ+dvMNo2FcAKY+8yRE4FgrI+AI6PBBiIJZgA9aJSB/cgHlIA/b6Vk5KazI2B
FHA3TalpKZpMsgAFTKsgaJFa9HkNZczlxdXQJBACGv/r5VGmpA0IhSmrm1lqqbvb+N3FW3f0UDnN
kGj+620oY2ceDXAT/nrnd0N1p4aXPM5J0e3UemSr/hqkIFlBf8V/VSfyY7DwMdCMGQgYOLo1K6sH
/GIrz49mNAK+lMYaay1Ad0opNTdjg6wWW63udD+bzMZnFoJ+KFAPPiYsYy7XDmINUKnLNBI4Iy/F
lrrq4tjWVaOkHJVTltWXKZNV4Vw6jc4myPDldfL5oYrn/tU03MkH0KCD7ySGU4LCNMYqsBvKYZKy
5gyOlghgVVr/akVe/AJHPOmokYvVfQsyK0A3AWN3mCRsQ1eYT9TMPHjXkXR8UqJYsm7bYXzVJs18
GnhVPcbsb6V3sA/CvjV9VKK61erD3HpAhgz1j5UZsGe3OHahYE2uQ8bAAuvX2eB6CF7iDkhhuS5f
AXqg35MM5AcVqB3J0+iBkXRCiUwFn18ErjkXr+pl3OWRdTIDCw4wIKxVKzUmYcR68+SJUYMmXZdF
2ZxuRGRCjSFXoN5iTEbzFFq7D3+R4XnmKiy+2PXsYYNXYN+BfApwsIz2iOTKYjBWHNxsGxzf3bOV
8KI8usDF2AJSI0RVFTOyl9RYZusz8C81EF2sAVcHUPkJJD9ngbfq2W2Zu8k6iWmgaR8ypc2HLO5X
ZBiGM7AcHBMpMUib6ldkFCO3oVxbXl+ckblOKyzaGmXxK9Ma+aajPWzv4v+ihz2IxeXulXa3AECo
ZI4sN1coVMw2RotyuWXPTPqgjcQBO42HMi2CR6NF1LEus2VkdXPwODV4BFc6Q0GetKDGNJBZY3jY
ZytZ4jHUiVaW4dM013G9R0cbkyMb4r9IRLZWj6+9zTR/GckrUC9skw3vM/bzWwzeJXel3nPZCDze
rsVGll579J5zRiP0DQ3PAvXetD9l0QTChT7xbIRVbRvElQ0HIVeU1ysam5GB7mhrZy+XGwwakqaX
1RJazcyVhxzCLU+n/LEHcyvKqFpnixAushWtsgeM/zaPmfHNNofK55HRPPPBaLbzVDRnz+7MY1mW
+k6vG/2ADNzJ56O+o7ycJTmnymx/zkwd1bDI1QHjZHM1ivnGIoIH3B+lBU34tAgbnvjtDCRrlcrB
2RAir0tmflA6iKcHEbJ+kmFLNh+ZHzJR5MYyNgMAw1rTg1oHp5gR1NpUeQ3gCOYboKY6ucP80dhj
AvhSNZ4c1p2QqE1m5qftzSwT0XYtIo7SEdm6m661wGoQRca5tUGuqWfjkUTUgMgA+QKy0SwHGVlk
V4JQ8FAa/fFGtnSB5ZnthhIJv084tP1BJ+CsANlZFk4HB99j+0KyXxVhGkbt8yjRwqQxUD3Acdnh
M2t0FKfZg9iARAAErU7dHmjmchg3kL3Ze2AMuan3RHIOTpFRiwxQB3wgS7Vo54HvM8+8EfXGs4Yi
UUfvzx5qHE+DIX6RhcVwJm3QBj0eEmioN4OiEtVF1rCmIege8eEqw0q8TUVdnMvRKbu1h93RKv4f
0r6rOW5c6/YXsYo5vLJzkNS2xpY9LyynIcGcA379XdiQGu0e+Xzn1H1BATuR3WqRCHuvxcDDqwmw
nRyLSVAcTSAiM2L9ISodMVmq9S1Q1VxQURvs0fQsD+86P/9Rtzv8b7TfUQbdgwNzcXaV2TMEAtx2
jenmAjqkBsjbRr1LkUuFTECgcpM2rgBkHS4oCd6DZ+ojoyG+wVc12aAu2wBCV2yvSRGAAGP/msiA
JQvSjQUMlocUiwN1J3/GFhc2puYwMYGFLcekypC0WWDh3oMArhu28VimYNBGE+EnD+hpu6tCGg9D
E7k4Gyn0w6C7IamjKMfRVyte6LKrPJenyAE8CCUYlo03nfNo85poKHIO3c4pkVAhFEuGB69XdLfJ
iG8KcpeQHnOUd8AvbKxdggwV18+jkwEAla0ZF2mYJAGyrEnYijyF+3HEkahAmizGZhD50FAplPOd
TMaaLHtZJ47Z1vwZJVeCRaatnoPE3DpeVhwZW4KzY/RNiyICdA0JsSuoBmrT3NxoQNJijuFguHyj
670JLkWLNdI/tjDdGjpUD4oQ1BTYiA49b6g2tJkvd+/lxj1t9svuv3SaEUU7fDvHfxmJ2ZqRzwtO
20SXt9ZR5BPvVRZHIL4rNcRS1AbAOrZsSYFJPr5pSjx26gZdsqSxzBAR3hVzbbDOcXN1p1DGhQdk
BOc1wY24HgAG+d3OsLjQTANJb7cJcKTPdPZjzoA2fKsnTQlaX+wl4diRntCehyMjazG+yAeyfGrf
JejR87xxuhesoKedekqr5/ydLMiM1eSNOAzLcYLcmROwGRqjXk9t3JYhCan5X8e6QJVT7v9XDENg
zZER3UI21Xvs/2FpEmnDSbGg3HGqkPa/kA1Ft6zqLDUkKQsRrCg36v1PMry/X+NJbhbB9FLkBfZ9
e+dA259qs3SJAFdZ+06/UQogW71tqL67eUp7q/cae25AO9UOy9Yvx/wQZLV/8kTTuJp307wnYwy5
gajCA27Qn4z/c7zRZ9ux9ToAQb9dbAYxyVyYzfepzD42ggipEg31PBM4n9SrAxPk4rbprZQMJeVg
P7oz1HNkf45RfCA5NRTPIE4lGoPmpDmAxfCoQlEvBxb9th3yAQXmgGrvzDUTR7Kl02K+doMM5OP9
M7VZuslJQ0ayS+BAWYHN9Ft7EYRdnVSgm8DSBynyqL5MkMvlMp7jtQgc9g5wJr+xgjFBEFbnAX/l
DqMxkYKN1Us5F4CPEOxi0u+m+64f6cnZ4eXirBS5GDCihiMYllDAvqxZgCx+Ah0nuHEJHd4GApmc
BNRMhDiOlMURNBPUJzG5AbJN20yz+4NEBDpOcmmt7GRklA8mbKuk/4rp5umjX+HIWd0TxVQus3jp
XjRxAowlGs5+qRs3VvnapTE1yC8AIQlpIqDXnmgcz7q2KWf2486urEwgzihhAazR3SsqiWHZFw8I
IU9Dz/zHDuynYtDYAYD1qOcX0XYasXQghRG4uhemOQ7/vBzESyQsInABGT13OvyfuHYN1PcKuD5x
Pa7p5tLai5Ot/EhBiyz8kG5X3ZD6SNS7+cTyI5J5Vswm0kcRlIwKpC2+Tr29AhvI2pidRnAsgAqe
dahatjO8E1GFLTX63M39maRkaWtJfloYUFdXJARhDRLJwS7HWxQ8gx55OhV2tIA1GVO4IGnx30OT
NDeOhl2Vg/hdCtUUj6Z+TTG7gL9Lg829I40b/1vfVfysVXmz4ihxXDPUeZ1mcbab+c6IHfXrmHrU
WEML7p0AQMhCqRpy48L3TqaGpTuXGxCEolzyagcubpxweT1Se119HDd5qrsF0nwbJJ16uf8CwIhy
vNAEEIVEPfIQakHSg3U5leWnjW2DEA7c2pizAdeThD6LslOWmgCQGRzss7MM8Lo4uJCGKRmSENuG
QGJZrFfDAbTam2gBQaEPgNg9GJQvN+Urk6gOUyBxv5soOXnoBA+HGuBul2Zr3vTFV16Ox6qy3J/I
zfxslsb0eTQyZzParnkCiLn+kIyLDiI8AFyjlrSUa60KZ8gVCqYW7JG1xUGtv2Z70M8Gtlb0vGzP
SWyaaxtVc5/zJP/HRALJP3UDbHogu+F7/LvTpvGlGMp2nQ39+NTPpYGJP7BFW14kIDqq1vE8gnXv
HXIwAFJPDw3Or1djYghiPiyGUd3zRiBGLo3pTlJ9r7gSfdWFNq3oIhTw3SuJi6j7kBe+BqAhRaH7
oKEkJZO3IAxLcRGllhEEj5mKpe6DblX5kgnJlInS3n0uuhATX5lS3F/t+p2oyCqeNL5+YBoqLQWN
UFdx4C4WitdPpS4m/wwNfbbrhW7+NiqWutWbb0sFUh8WyNCgMWoF2OkVkSNGbgkq0ZBBK0SZQtCQ
YBqEtyG7Uif7I/CoX5E2yO8OHARILTjRc5EhB9iUBz6C0hTZ3yg6FCAGzWg245bGDlUG/W7zLzVZ
xoH/YIg40oVkqP9ECSPF/N0G2XTRyQOhEShMAlkeIutBJtQc5cvH2cTCW1WIcCHuotrcFe5QhPd1
JnlbAAAv87BzRP4WeKJ1fQGGhdUEM0AD6hxTHGBoy/u5+WDUpYaMmgJpLHRvcZqiIoq6pB6K7KMO
/pptZKCAzxHQyqaY0VPvTqalTo+kRGEDYNlh1zs9ks4wUnY0RKLYayga/v/IbFByrlvsPGGZOb/m
JAOaVjsmy3eSyJRjTSiVRQsQle7GI86ROZN1oBSI47ZAIv41vxln7Mn5JoaVgqFiqvG9WoL8qWVt
swvm5IM/RoJWRbBHyS6pb6TTiEJevCcjbRMAqjhk48ZG2vdTUgOqI46Lwg69qv5ao978QDLSUhNF
ZrV2UWy6vlOkvJ/3BfakQmVMPc0SNUqvVzAAb5z6blMnH+aC8Q3hoWox6NzCvAp+6NjN2pJs7rzh
NAi0VerdyQD0DA/p59egQp4XG0cSwYL993ZCptGCVPANjT3Hina8G4dkw3NQHd3r78djN5Rb3pnx
p4h30cYzhmZvT3XzFQjCoBBZABJR6fWpRGHYqhyt5isYQibUMVn6YwuS6Y+ASf2Ig0X/0fObeVq2
2lQhQxq7gN6uzO3ilDrBWsdG+YFGJbCDkGkjFEuBAvXJMb0qlCohnISQNCTDYUeEeZGrz/shHnZy
SBqtbMqTZmZv3uR4E10DVKyH+jjE5HYNXvPGA+DTXfRcwxYPXU1GJj2ja0pTujte4fHIu7jYyIuI
mDfhpau6ZzKSdyY/orio+oTi+0gxvT7IEInFcL7eYYKijT3yhyWIKIH95gJPNMgChpTupNqShhpS
gNgOK53CS4CrJ8BIlborXBbW4MPaShvStGn0pWktb6v2gKlHO75IMsdjKurw7LruGKut4Ju944ot
+EkpFZkr7zuFusB7YSPwlYW1Hs9rPQCvpCJ/BLb/r8aytA3J7zkklR2p73zVkHpEVkk9EZSLB8Cd
XDFZKluS4VAbSZ5KrfxIFujpcztV8dnPHPsZDAcNUgvaejdR+WXhGCerKAGF3GZ5K3JVNvg3DY5j
ZHwwkC3+oCfNBhXyWrXpBiAsBXGCFQvhKbi8kepEkPBQUwhSHGWnjcimCpGrPIJSrF0ZS8KN9lsG
/MkAIF1H+SxIff58MwSR1DM4KnCYpbELIQWPNgALQwUaLDGFQUgM6T2+sByDX+jgl0G5VxDH1LOL
6u8RFW6oy0M96oAKg7clG2DSojXz02l9t5ZzbP2Sm1w7KjnQQKxTlGAeINwb1rRbc0Q2TVzgiNCg
3WZLbDybxTQf2/SZ5DoRKqB03U0Bd4rs6iIGp8UUiZopM9PWOdh4VlQplVTt/EA9WVKVtALwVaip
2OqmzkoWX/3uTQVY5E3axMuL1euyVWvHeqtZ4Bdt+PwIgIL+4orG1Kp6PdbLsDFsFD2EsQnqPQBd
IVMi7S/UkHHEgAXYGWN3UIrMG22kpee2OCSELxnGzAfEgw7kGRcbIrQrIprZtoGGngKlj2TavHRY
AVvfA2Y0Rx8I0vukQa40kpIWJKj14CetCx5i/wMQl25fXRjoWQSwpe9oZQQQllQPR8BigVIAFnk0
AvJymM0dS4HDSrI5NuKNpSOJ3ELi1gPzeu/BBw/BxhPYCgtwUTl4PxygErX483VpWp/rJMdQ791q
NQEn5EFLs3ABCjgLUYj/2hOyCVxhF/ytUywSAXPcE+dmPBU5FqYYqyaY3dYDiDOEpOYocgnN2C/W
Svautc/wOAWkbHtcchPc44s27Uxg9n6iIWZv084YXeAtCi3KVuebIWmthbef6h8qeCYqmOkmCi8q
VrwrfXljCb5KzIXFPZLN3Z0VVN5Mju9+zqkHsSqoL2a55FLTeloxTD7eqAB4vry3fiBZGYEdCuzn
l/fZl9/85crBAw4Qn4LDUPTe42hZ3qNNGHmgVlj1Ykgy0gZ+2j4g3yIkuXKgYQCkMbHrrm1JETvd
aAGupjD2jsN+3hlTzCnGoUQ2ASFWXHqpsPUTAOt7Ny6swXMIxG92gRRJbFcljzjbzfUwEl09QHV2
XX1OWJ48OlZgT0hARnZkzbMDyQLUPbw6YF5sr+xmcdYk9ALeG2sVusD0bIXZTbmi75gWSPJbmeIa
6BZj8HL35cvlFGl9aOnrVusqZWx0SQU4bE1akFktQIOT2jyDJcg7gSMHVG06IJMTpODFoqHeaPT6
tjQZ/lmF1ujr6VHZ6UDMWeV9HSAnAAryUNogqY4WppxHkqvAQ9bxrZEWI8qjLBQXgwyxFwe2RI4t
j0jEUGIC0PhqdyO76Urvt1gUJuUVqjHIuWteL1JlE06olmXuzFVfetm+rTXg86Z+celFQz3Ac32N
4jQ/0giV3eXFRsb13mwYSO6vZqSY5uartuBFN7C5uJCoDhggpoUtN+q/osWND/Iprkpo5xa5l13l
WRv1JqAHOjX0fCcTo09swaAxyZcFKUr5QpliVF/x8lX9KhRXIHN1ARrSVfBWf+K1/5RpGiZYpg8Q
/mgKqlCOE9BhPGS1ZfKw0sAJVVfuKdVbWKIsFRAmQu2bTQKYOqtf05AU0sUapuzklP32Nhhdh1k4
rl6Slu9uoi3eiLqF4B9W/00zmZtpVU0zHZr+2JaFWpab+Q/Z0jj2Ivywxh83Jk6KTagGeaCoT8p7
HTu5c+2GmY+934qe+Kl4NySimWZwYKR9tQOpHnDjrnLqkUy34icdx+U6kkP9c5D25ooJYNlYNMMI
nJnMbgtAX2No4bT2RtF6WJ6TjJoRVEtPrTdVe6WgKOSrFKWGfGHpdxefrAHJ+GWKMhDIAhY+XvdT
ayMTDQ246W3gslrlqdP/pRwAz3fqREO2WD0iO5nGpNFxFhAC7SbbkloZqqFXeXBRY+pRo3ntsOF2
3MmASqGMpXMcLD/BheNsJi/iR2rw3U/YWhVjAH6PBSBxQDg9eSa6FjO5+OO8GbyqYGrrTReOLYo5
b9TSaZChhT9FVU4UTg1vLk8a6X5/+Tv7gW6MXKnxoi3QzutjJDgsPcl8iUScYyD4Mm/GjpnPO9D3
naTMvzMnd/KhHqmppxR2BpI0nEYjLiY1wJigrpQqJ+S5o1LRNv9SSW1pFcSrskI28EKJcX9OY5N6
SoybuNMey2bC7xp5ceSiEubeTaCbKHjleAPARfMTgCdelhovTOSojGddsD8T0zM1RPdMPVJEgJU5
ts2yupO/Z0vhxsT016DA0cI/xrzzvd4OSCHKM6pIe20AQl/mszN2tqd5S117ztNzV1hnsCb1e5eV
ExO1rmyld3xZcyRDgjVV+CzG1OE4T5h7OEtI15MR5wDsClIAU1lc+6DCOQF+z+ARCVlhNMbBniwj
RJprBGyXCftrSOKz1l6NwgE5vnsEJcZfuWl555vnFj2VyA1latZKPbioB4I970H2kk83rsqMXDu9
sJCmAFt5WXoYymu/XlHdiLTAySM2KvDi0PAwXTXJoj2UXnnbTFNqH13e7pXcGZKIhzRunekDVgn1
4T3XtteMdcu4i/Se32KSMRBNLBU4v1osDHkMoeXpHzSU6ByUq7xsL4KyZrgNem5R/4CNSBOYNrlr
mkdU3JnH2UChIGoH0ZWqIh6AkeNYnbdZsNTYe02xMX2nswCfBiNSU+/Gx58HPTgplbRHBW0YN10S
NGCgNizUWcQgII+xYDo1zrgBfEyF7EU0Te+XjzS8KslUyalHSiB6be7kFIOUeJFI5Z27BjazcPaH
FlmmXphZAbskvR9/LMFIf3ad5UlnVfJRinjV7xatA++AsKBGYzPHAgKIijgUfLVjrnFZEsMCmzTM
uiyrL4ExhcopM5boMKUZFvRWm2Ur4LTVG7NbCgDDvAUxB7ytUebjHMiPFEbihZ5ZpZdxHHU8S7Jy
GkHbLZIekUJ5HgV5gIa9rH2plx9otHR5bW1JaxGrQGN33WpK0g771m8ujjaO/oPlz1sLhYoHaSh9
ep+V66V1mm0XxWCpKBzvYqCG/1L1KKcBhVa3IZlUNFOx1xzMg5Wsss0UoArpQYnmoPeAr+GgkHPm
jyQnkQmIVlDPWe0hFpfxgHhlTMDZE78MfZpzPBT6eRcXIE8JVamDKTQ4LJt3ZHijdhb9Nx9d4zHK
fa7SXgS+q6ogrYpGl5EhSWMUWGLelF+ICGSjor5ZV7hLumvH0Gewuv1etyEcbyPWfehrcYdMpSvg
GbZoQOqNZzJBlykFkK+th9LELsTvCGk0RFH1MwqPogONKj5hrxwQdshDBIL/hoSZVvJ9J3PYzXxw
AAMbY95rV49B7/pHW0DlIYN+Atk0b6SsdEAUEiKfTdrZTRocyYuad+QkusYlexKpuCSTQ7oi4BKB
onTC7lh1Au+i/kRNgGzyp2FLfSPqX6UWOLBOfjA/KkNSmmMy7IC3jW2MawQuvNxp4HibGOb6TtGh
Ug3PoXTZqejkoWHTrwbw6Akn3M1D2/vrxaqSZ67VyHerhulIw04H7G8xTj8TW0+eSQQ0SqTBaeat
RV7wn6QE4U/83JlImKEY5JW0lXO6WpBZWyWXHtWiNUBARmDAHZwczyJqmsh87SkZG9sEmB1I0SFZ
dzW5M66aqNzWrAIC7TWeCsp7WxB1MyBae8jtJF8VStkpXxyV39wen+eX11z/nMXDAUDzeFfQC0M0
qWjACAFoMRKCBxvvmqhGkiN45eWIFA7S2PDWvzqqOJV4R5GCZDfBOhUX54iNtbozJacbI3mhwnti
LSjlQM1rHXWUURyT+q2nZAYgRtatMYCXR5goResOQSGFpLlT/08yFZXcsjGO/qvQBpgEJi1BEnEN
EA6GfOiERZ/twu0P1ajrm8LpHvu6qc/gTTkTNo7nT/PlOgKYoxwRjE4S4zmdF8iTM9lUVQdZBwvc
oJM7muwQgGSORDfls3VnfctAEdlkJ4aVMZLM8JyLdYBP1Vp1oJF6I9PL2LBHB6noDVLW3t7s6kV/
VZLozv2PYfWIH/B/qvWHKA66nc0XVAWJxhhRH8RFQ8M0nn/NSW5saKRji0HKaUhm5EDD/0IW23kD
RBUR/vVCFsbkqOKoq5sOpiccyEAgeJqRuwPKkCDPI+D62EayXoSs1y3wI+GcwjtRs7hDtQu64pMS
IZ/RTNYyAnWVKitRkMTjYVkr2Y351C5Gv6XrIG193Vg+9qZ1QLxnDIk5EraEMEgUdskNTskd1Imy
US7UG4NoX1petScLEt25koxgT5o7qBTl8q7NNTRp7+6gHVxU7Fr2N4Jv8awRE0vqUlMCe8pb2JkG
Ve3XI6pnXfcsu4PVtuu5RHWY8qDefRgGmsoK6xxldm9hzOApeC8UXa5x+HMlSPe6oM4elmHEoSuP
v9Yo1mE7y+YZ4A/RmMmSrM1Rj9cVNnQegtyYgezrV8sEmgE4Ft78tTWRikfWyo+USvaFlZh7kfAm
Do0jPixg8MJMYlV5dnOcWqa5LznodKss4GeW4NmxOP3wiVs4nMRBcfQLqH9YieS/cuZ3oZME+V81
96ttBwBnZNjr/S6eGQd2opajhAfgUBvw9ORAui5MwB714BoHBu43t7IBBYZ0eTA6xK23kWNhHTkp
8nTtKl0XWRc9Ik8+eqQe01IUWyGBbUuyrqodsG/WmIeVFSAFlaHUDAC6KtrhsRUBpIgiaDiP2cox
hV0mzBgpghSqOGzZgFkP/M3iPuhCbAFY+rpug52rd+wMqrQOFOYoVjOAOHKe2cv9MpRWkBlKC3Hq
NNtAwJ2wpFVL0MFcSqwZkyX02hhlFGJmQXOBoep2GSYxTyTCZhbfZbrnrNT0IgG6TV52oL8VUwmy
UDHIS8RIhQWNWr8EGrC4imEJfkGOE7S7BLh0YMbRBIoJySl1jhLjqFG2v5spC6yYM4AhoYBjCEZg
a4HVeYvUjQHVzszhqOyd/a2uWQ3Aqpx52ufADdmVtbN3F24cqelmHsxyrFs1sgv7zjcAwMoYkBSu
Vsqe1DeWskt6UilL6gXWVPsnJbQavFeAkRR7u9h09+RicdsN3Qaovursx1/KpT+rsTrYAqAR0j9J
I0+NuqXONrmB9A55TDQW4Lke22gNEEHsaHhF9KiaGkcJD+nyhSRLWaL+d5mRB2/2jbYjYeeCxigc
UlBWAj0uCqO4eByi8ugKUEdqcJDr3gzvZH2OV+x/NiGPJe2B7Kii3oWhoX295hjl7UGrPenwx/B5
jMKidq7AMiR2/MAnYx9bcUM0NDEzK0OloR6pyZCG1DDhrIakRVILnJXhnZ8+Yid7dPS/lcVdqHbR
sUOo7sbpvjkWtuAoQ1dVVbmGGeYLsjlk9ZUsuurmxt2ZXvOT8nWlTOq7FknOLR/AmES1XD1gE0AR
hPPkmoBRRm1osdVXJYAZqrDFMKHwc01CO8UvfYvzKbCIC+rUVMs9Y+uJolJpRV7AqfPCG3sZb2iW
bWZiOj3VwH0AInWBMjGcPuVVMz4m4myKhoapgzobc8QNyUir7Cy9/8g6k4Ml9M2VeksBUJPBiGVI
paQY6oJD68bIRKyKHZhA3fOY5WWwbVPPByPrsuNZOjRrVOK4Z9l164yHzcKsjTG7Vv04CYA1HeTX
UbLMyM/Asyo0etBSkw+FbFmPEvRl/HjzpxtSbvgb9Ue++U3dqJyAfXU5R/ZSg/faiv7oMsjdj+LG
R/7AKgcQ1Ea8BOtWoKXYeQnYFXdpfzm+623lkDSum81n6kUCZoWGeVzgZVblICK5ysikLbD8khFj
BiiZhv1NFgbwdAfUkeNKyqPpUWfVR/qsFXid6eVBFwg6CZ46far1R/k7od8B4LBRGplC0yEJ7Xjz
M1mEC40z3M4mAdF2BN5GFDLqfbxCLgzbLUvUrXAGjLGG44QDMI/APk5jk7WGOMH/OBlBF69GYxoe
y8hZx5aVfrDaLv0wxUn6oU3xkWrjMrF2iIEGqe8Ahq4/kI5MdX/6Es16dJQWw6gveGfry55iUIOk
dhz4Bt28lddqsYbYtEiWkBfT8Jd4jJIgNGsTDFGodcDOqdciXS4GF6GQeX0HhRhSj2R1g42PxVpO
d2ak1IVXn9vzbsr073+MQYps4lHIdP3RSYsB34OGzD1rZtVay2ZwCd6Nlzz76bOBn2e3GS4drx9M
gWXKxWhuW0ztwA7ZRYbUuW2inzN8o6CuNIZdluPfeQjwg915Pm+Dp7wzkMoWgyxAW7go57XPSBj3
95jnAvs9Eqjf1CDNRz/zKM230QSeYFBCtKHV1NY+oCwRQEPnOwtwNiuNxoDt7p8K68VjMzCrXRd7
n2Ni/1VUfrtRdLhzM6MGaR6fSOSYzD3n2NikEfHqluZsb62hx1pC8OpS4zqOhyeCiwwC08CkY8nr
7YC8uksvUqbYpPeYY2NIMiRGxZdi9J6LZMILX8hJNNjgfIxd4y8ylSKhrJCvsLK0Ea/FLsj8kPtO
9JStyGCc5+SiaSx/SFm76S2zOnpD/aDX+N1aQX7bRGncbkeAwoZ3CkPYGQEAehmwvDZKSwoagv7m
xbLMaE+B/dnrb6L39kPr6PrDvVjcDKhfHiwXFI45is+XjHngZO69D0BJ2o6o/X2kkV5w/hSB1xao
NH26YlGMU9hB+0n2but4HwZjjHdY6IlzEbiTou9BCltn07AtsfWf4l8bzElLrqdHcgFfAtYNruds
onTE+9O2GudIzewnwH7l3AH+LHoka2v/H2R5zRtTmaFOCdjtwk65Ue/O925IJiqM8v1jKF/Pfazh
iwzguEEDqEUqsVHNNI0rkCYMB5ZVqJ8mRVA6drCnshwXO5tVSFKbulWHZGxzKD/HE/KVy46hmEkU
b8tqbepS02KLMY1wvkVV3CTCErF6wAK/WQ+oQgkbFB8Fy86KUbiMtxdrvnrDDCQoHTjEHdfrr0FR
/wIijHHheFJepiL6h8SG7rjreJjcg1NZ+ddxE/h6cUA2C3InQCqzrtpS0LTY1guA6R+ckWcfg2Yx
Plp9deqjxnrJspaBYhUws45XNZ8CkCJyNzfOS+7rZ1RU6rJHMi8zp5Me/FA6M2qbTRAYBiiauvJi
1i9IiwbfjshVjDga03K6zczxOCMZNVjf/LL45OxqgHEdkmUEy4UdY9WJBgUkoIdR47mcpAl4iaDI
robvmCgR9VKDJQ9tMr5GpkgTysx5DRATACz0ohkEloJDqAs0ll13av9pW0EvSZW8g6DnIEvlQ7IS
Z5WC8/kifWMATyOlpNpYZgvcV25jttIFKG8w8R8DjPfFrR+zAHgFQGAmE0PYuTh/2WClaG40kbMI
sIzCeC6bXh83RXWkCTtgYWZsqvJiV/Tz7Vw/AdHgjk/6HMqJ/s30nrpkPtZlqAfzBw0IFeCmBPav
5gXgJzanHYEAk4ihanxbp7xb05AUXZ79GLDxtVm6JdmMVtVth6w0XoBxdzSXtviRTyOO17hnfSiS
NDr83xYAmalWtm7wnZ3Zxoka3iWm7P1n2cDZMw79mxtXI9J+2JqvAw6XvVZN/V5ghWX8Z3Mc58/L
GNkbcElbp9g3fskS2SBy2HFqRBWyCaBCrKXcs2pQ9oW/4bJgK2dGVcGZd6A6h+jOAsjZtzJrYsjX
ibtyNyT6DLwRbb4sgEPZdbHjhr0YkgJ0G+UF6BQ0iLWmipCBgVPVMgnSPdDG/8Kp4LN5RRMfncpF
qoeGGverjHrJZOPgz9QcwLi/QY9Tbyj7VQUqpwdwZwEY2msC4Ejm7DLSkEdJaLVIXGc8qc4zIIjP
pdNXOBFI1pkQkRxpSGW+vulimeWFOkgp10EfQEWmaZ1pAG1yjRZsDSMSARMAHQ4C0lv2xKP/ZigU
TR4la6+zfWlctRyghmTtNFWKLIHfQ7RiSDJfNwFZO4iQo2sHIKIT3RtpQ6GUg14AVeMVpMiNgN1J
e3ty3/GP8Mlqn/Bua1HtCWoVJtCZFjWr94yn1lz5Q9586VKcTASd8RLktjutK8aSbRFHE5CF6uV0
R0PRZhzVqyUoi1Ez5AShHJMlb1AJvsXZDwe3rr4cTTf/GRRL9IwE/H6vL7ax6/yk+DRG1ec0Tosf
qKv/yebozwYoMQDacO7symjcjc6AGhzbSJNzN5ooshG9OPYzpBZdxyTUW/C5Zp41bO4UM+sTwMOi
IbuZItJ4zLC+QObwbuy6YT8m/tGfdOzNNWBKlkf6ckwH+/L0nk7ztUbvrRV1cVgAvAXqyuwA2RUn
QL0ucgqk29gjv2My9AhTlKuD7A5Gb+yHIsL0Jx7GZ+AhApcDpPQglQf2ZMdHkJxn9oaU7txYT4Hl
7EgZJ7AvMxvctfjNH0lWBoZ3qDrfwtYJtC6mXGadbG7W1FGKlTh3kXFyxgPXAPGNn3xKxi1xC9Bg
qLbEO/Cm0QWG+9uANC4H1kLJwLnolT0KlpDdh7b2DAsw4TiFiQOAqVCZExU45dg6Tg/j2GWbiltR
aKAGCERwIPEFOLX3PHKcgzkomwkdgc9Nw0UghA9LgnM2oaWmv/aUguyCIQeo+H92ofjMTg5tWY3I
8IyXL6mfYUO2rR4Zjl4fOx+JC4ApKe2TUAAkFEfmDegupXrCovKUQ5GB2WFXB3EWekCaPVn5Lypz
VVWvEjlIoQ29md2AC5GS3Ah/iIbYHBhFNMtb1Zg6Pdwnawx8edCWw3vHQ5rQNd7NoZNyjnE+9uCl
RzpzAjngD96nAEwVOBkK0qJM+42jW8VBiRTKRZCboqSrWkbw3vzmRrI2cPSVHlg2gOGaaU4EokL7
gQuYSGuov00DMnw97HMnKzfubocpH74ZC3fBOoXfw+pq3JSAqAThSKv8azNjH6IcVV7MPIwBwJWX
fqj+Nq1fyeAl3xcOtmmTNd5pQMLLZdCRO1xZXfJ9iuKvCTAXnm3s1R+CD007DsjMAu9Y0afpxcSG
cY4nzTOJNG7841QdyFaEqEdZ1nbCYQESCjHUAKas7MmCDfaNfafp0daJkBXmg0fpNDVLt/Hm+GUa
vfbcZYb+kXtdeWZF9qVygqVYDVbtrCIkpeyMODE+JsBf+IgzCdJNNgNslKi0J09qAIn+YrnBvKr8
Zu+J6icQSRsn6qmhvsSoGrQNZ3OnUENlPLG8OiZgcKJMcOyDLDgp/Ss1PRBjvI3asp4rpJ6If4u4
XhGWJqV0qLyONLZD1wK4tsooUWZxa4Vjl+uCbGAByQMQvDkPnkbRmABSAPSxdnQFbALJZ+z/niJT
O5FIyZtYj8DBNkxrkgWLq+84iELnD5kemEfUi3kbZuT60Qce22U2IzvsuVv8iNxk1+pV9+APeGRL
mgXwHPfryAULLJElEJfCe9QKpFUmS2nwVZ8he0yhAsUEA0Tj3sZfGpvrAnbJ1Lz10Jng173SlSpU
ICWTyEFq7Kfuq58CCKIeMHJFHuGoH5zWSS9x0G95qo/P2BofnzngmAQyc3SYhcz1kXHuZC4PpVbI
2NzvbBDJPpGoMJHojvnQvKFh3rcOHsNtve8TbFB3kf6RmjFo+y0446Z1n1R6sSqN5rFGhePDWDXG
x8G2gDBtt+zGownMYmUA0WpPAbCQSj6ImIvDjVXn619jfzLXXmJpJxZN2cWZCzecUCbxXYsSHNfZ
3WetSDFh4DXbA5Le+JRW/YUMQAPIw0Rv7EtpB8Opy3m8KXU/+d6h0FZEoNDLzIL13A0c39N3LWfs
Ip8tcfDtjyMWfGvynl2WIcEzCn6G1X/3gdaw7WqwaQLCtcJOlJgU0Zgad4lm/wxQlUdeONaOZM3Q
Uwpnu+kiu3zJp7+I4zu2En5MXIsBXCVYvniel6+G0uvOMxjlX2z/xoo5PqwGtnwxE1SHKau+/kRi
ZN0ux9pOUmnFy+zVqgjAXuTpxXY2+AgKZIZy9WZOniPTMh/rYTnqXpwn60Yg22PpSYtQuWwd9WLZ
6UP+TS1R7xe6ZMLj6saE1q4g08b8TovPiSC8wPkM9jDyJxrUgv3CqEHUiiNW4NMJA6XQ6w5VZtjr
2GVebnhhlDZhirLHpULqjDFuVG7wXfovRx0vStznr3cpxOSQoUoTl0pRvEZjrygCAFLOMdClgWgc
3sW6Mdd4ssImm3skPxUbBzHl/+Psy5bc1pVsf+XEeW5GExxAoqP7PoiaS1KNdpX9wigPhyQ4z8PX
34VkuVhb28d9477ARCIBySWJBDJXrrVGMRy2o0nRr+ygje5AJuYifd2W3sgt+Qq5o+d6SotHP4XK
VsY4A5wB9njMd7Jz7c8uoBZ7A5w82wTK2K9T67lTp38F8569bXSn2EOGyHxGlGRN41AEjDYagsTH
Lqvip95tHmg9K0hBHtul6TmrLH6n9Rr2O+qFDL1GjXNgR3conj1maQeSpwmJa7soxpe0qfkGjKPR
Xljx9OKU+o0x+cVj2VjDLeqikd8OzTe3seqjPXX/6qYn9r1VpWvsAbYIStpP7RAWFwQM2lnDPvKR
Pw36LDjQV9SCG2RFGUC4Xb62IlN75Fn1Ocwm+7VwIK4srMS87es+PY8Ct1IasMNk31SNfHbLSexS
cJrvRhDNPgeDtSEHWUQxaiCL6QRilfrOypFAHsfYfgXK9zVCgfWjYcr6WHOk08nOUYoIcM5rkGp8
U9iFc2isUnu0h+azj0R7mOFpPkCJ7qGxpsErXMDSo3eB+zGOb/QeGghkarKwvRS4IUlpQEcjq5AM
7/D5ejHkj2Mk7rFACgHjDwsgSvb/sgAt7zdNfYmsZFsrDuqowb46dccboNLzc6tMZKcuNbJEOWjj
DLm32Ohq8RunpDoNOrR7q7Xr+/1x2WRCat3J17TfpObdxSFtVU5qq8vu9N0HcbzhmFvhv4KYI2z7
vhGnLXlEmj60J6c9OA0vXbqafZYdfJD4kdc5Q7heHGmexX3Ibs35H0MDpYGToV44cOtyE6qKGktV
1Eh1ZasBR4PiFA2QjUaXgV4V2JBtGQCI421GEDkK6iljnMpqKwfwjwqEDDN2PAm5w2OsVe5dVceo
blUxJWNAhKfX2Euch2LzO4+QV7sChbAvpsZRwRxp1dr3LWMHDZhDX8cTRIY7X1vHbuhsQvBoptgT
F+vUccO7qozZQ5dn0WGsS+BGyBtQyBJYnjY/Bq2lPwSaHC5qrWDMkMcqsnrrqmDtEs6dY7rSMLds
QOTafx91wgaMRovjaGcX3gLvRibX6qWXDQiIcgsp+kiJldKVhS9Pg4zRYoZwAxAddZqO6xa7bW9A
BdGEbMmvaZiBCjrkmJSkKSSVUU5Lg91Qvc2o1AgN0wBPp5e34wP27WyNz8O6EEMSMDfmOrS1eI3j
8S/aJKJEQvalisAhTG4zp1KsnF07TtZk/DADzqPtJ7Mz6yN5eSuITstDUxvtDidwbNzkdOemlvhX
0786bmArkHG3QbX18ANsT6+2y7SXCoXPXtr0wVOAbR7kxfl0aycRDhFtYaPeO66POqQc9pNRoAwi
rdxNF+fd1i5TJE9jBvkQpSECIiv3UGj+ZjGRnZrBcoZm9aHfdBMeoul5MRHzMs0NdZSFAfE2oKQc
KPsg0aML3nnyqdViqEXZ/cugyfrgWBVft0PVv+hgewYNtJzOOnSHPrkDUq3KLXVsqBBJFzIRWjq8
5K5ACaJmVYjfodLt4PPc93KwLpxlDpCsHuFm19YMrFTA/rpJFh98vUJZB7lQo8kAwf8yNr2a11a3
o3ng11Q3d66vw9645Jb4XIa437stnpqGqmVOJtxbqctUpfPSpdFcOfvKWVfOV3NpNIzjNThbkMkt
HNA/zG0I1Muv657n79cp1Du4bgALI1p2Q42pQr9Ld7F9nEfW98nza/xtnJxkhSPPGMY3YRaYZzZ0
iB/qQbgTDAQo2BXBSI2rKHATgCMbNhsWK0Eu4gKiJgmS95Dy/c3MpncQ+0SlOR6Wv5YkSEeKw/cI
dD1k221QntHLLC6oJo42gYWyn972c88Bex6yClDuSIqwu5Wq6Vtk80UADmMaoAYVP91tFoNFPCzc
dn81Ixrli8Rj/3A1IUBq3M1wMF7WoCutr7Z+NPYn6tUSic1V5MQrjpDAZfHNDAaEEBA4TaRY81WD
GBkoerGfnbtk85NU8fQqIw1/8MYGrnEgR/+ulhXoIoOAJHKHJJ5FA60hHtsurE5kQvW1XIsoAD9N
xZ2NaSGZBFKe/Iy8CG6mdLk0rNV3LNHy42KiK0fdg2eb1D+uQgNCjcbZPkIM50H4HX77WoWMsDrY
4fzSHdIUexnIaUKMR4huzVDOeUdnPx3B+w0PHagDQMT10WJBdptO4hB2LdRmr5bSi7I7dLkhVs2A
n0caG3yX1v4eGKDwESKL4aPVcIRxoNezKy0OuH+dRreJ5s4eY/AFlXA8AfeU74PIr4BmGMRvfPA2
6RzQ+Vz3T9TPEnx+rQi6DXUNKKRqWxoesQleI7RbetR1sxATHTVxme3kw3fL0qr9AkkkMKMwDHx6
cZ7v8DAFOCVtdLnrHVTljHmozXDFOoBqVt4nL1GT4FnRJaZ1wZnPutgi/RcAZfWeeos97YbogF/D
F53V1sVQjQ9d2HNQOunn3Gk/x0h6AQa0GkgbM3fNTxV2Bi9+o02eYUTjPYgzBP5z/nTTSruHVkCm
bSvMvEeZMc67Y26+ZEP9eQjDUq3TVQP/MmnGI4UUgEd4Lq3e31JvaRZlR7IVIuOzROSVS9mI6/kc
6NQWlKp0lONIPPWr+bhXSW2VVYCW0MhyBESQzvF8CMEoGY761rAAh7QRF1uU1VCcyk6QJt6lBigr
tCp1d7MsxIj6+AAqrWtQrHdPfIzZWabji55HfuPhCZLw7InUJIDuAONLXpxpnpjM3y/TuUpLqhLJ
wYnrfh+xcNoh91R9MtoK+qEx8gaa/Mliiz/ODrzDY4QjxKebcsdE9Z103h2Ch5AoPKm9U0Mj735k
qgEOW09pZeNpUOZlCMkNad2ZqsnY+NMCAc+hd0zzjux+m7vrIpq09WIbczwyhYlPFsEDzV/pqa/f
uahjxqTesWCxGvZhIdcGz+aAHQSUoY3J2TRTJI69YbtHuqp+011cyA8UlG8zlmm5rFdVaOqHxdfp
q2fkbcstjuM6wLZ/fYnFj15x6dLV1buguVd+AwTgVmZX5R5XBItNjSxWmrl8a6kudNP6uaFRsi0u
+MzAd1MpRsDFMRrBl0kr0JS6meoDPliIkQzutB+1YjzolQ18iWi6TS10CNlZ2MWYZhJ+c6Sxb50A
0rWWAN7OZfZ3SCdDt2lwzE8l3ulaJEK70EqgDh0PSSchVSGybmMA/HYRYZLu6c7PfSEB/p4+0Z2f
mtwai62d+9V6VlB0FJQZMuWApNlhH3tDaK5MLcrvyNuss3hZgEnQrWngGbY1EFzxBvJ3+E+H2dif
10SvQc0HwpOgcL4abeJcYi1gD5Bub0szfKSmwDFwY0vL2EjAmR6xB61vi+w1zxKO3Sj2PevGB6v8
3B9tkLIPoGs6QjcU4+BOXI0x92/dKNLuRwfvwm0m1P2X/r1sDf/ezaG9m5nIylCXBsSUTuuktsWG
ZlmVI29RI6kDkoe8a3jyhZPc4Dh8MnO7vq2H9q3JXTvZiDTeBm3OTk7pjutOSPd16O/rvky/CxC9
4x1n7UVYPmQYDLz3NAQ2kDlJuR0cF7d5LnBA9Z2Kewt8DfRiyCUTJo2aDMAMMY3VoZx6820A2rbp
jIQz+pFt8XF81ksD+wjDuUG9hwJ6JY1zw/GmukPGwUpNfQvaI+uxZbWX10Aidx3KOh3/a2HGiHlM
CkdIMn10VUFm9QAes3OQyB8QVq4+lZ1fbbVpdBEuL8Cl15fJmjtB/zVLuq0mff5DudoWL2fXqMsn
YMSkfURmq7v0EpwEHMSvz8WgxzsRj9k2mQzzeRKIoExTLs80ik8zzQT/vEyKdTu/m6YiRCGyItwD
75woVq3RdDeIA51SMGoCsf9uaxRd39z/6D9fD2AwuAlTaOKZbmWfevzGvEhO6fcy/uSMrvFqTNiy
51E2nHrJhksCTiyvBE39Vo9D0BWrnJBQlOZ2l+NNUN9X2SK6grwoBMAHNnjLgEsZpaVPV9dLFGUw
btlUfsdfJURROmh0loZsQpHgBnXirvEMfhulAalH92HXhHvmyhFp/9ZGUgeMJKd2LCA5VQJ1QDbs
m94G6Goib7rMRzxVUjuG4ngXgSiszJC/VMrxyJFU9wqJOtsspS+/2LA1loeGcaSzFh8azt1Uu9hZ
AFSTPzyCs2ncFr2PxGYcy7NWuiUUm7Tos+TyZ6VqTjTjqbO0+keBGrQVsFjjIwR5xq0xZNlNHCOv
DGz/J0Pr6/OIxN/y1pIwm03LOyNTwd2DwLbt8s9//Of/+e/vw38FP/O7PBmDPPtH1qZ3+Hib+n/+
yXT3n/8oZvvhx//8E1BG6PJYwnHxrwkJcEuNf399iLJAuf9HmFRVljW5eUmBfN0R1Q7R6jAz2eoM
NY6LiZh3lu7MvhNBpwX38q0TN9FMyEMeV2Q/nRAgeGWWAXSfH59sDp6DCJlFD4/T+IQYMz5muoSI
QwxcGHyoSw2kLmKvjfX7aLQsL0e+8hUa5R7+/PzHCP2gVVpoxZOGHNRWr+3kaKRjc2taMe4JBujf
SPpHsxHdx1kv2M+KetTHyTLYJ5S9XPqzAh92Mv4q4FG4J3G80d9MYj0//2QQy22h6To0IwoAEqlf
qf7IU7tfAyytnWLc3FB0eZ+5rnEfhZBCr0bnlnpmGg23XdN6ToCEgdeB0u0GZeNPi7/Zx/YeOoso
+SaXtA7Tbcr9fE0LUAONIbk2hqHe1u+vo0PQfGWETnCYl44y6wEkZ8mJltaZFV16EYGhSoSPlF/o
yvySYCd7pp4sdAa1H6QuHL/PvT9/0xz9b180oEtd4AW4sBxmmPyvX7QqsYMxDsR00R0juCEdJV4N
RTiLL83qSjmq+6II4ZV5GMozN2DSzdq5H3YsD9d/9dGnwq+3qMnE3Y0oDHU8Xg/N2AQrfzTSO2I0
pIG4Gb6DOsw8IF0AuaYxYpsRX6qtFqxSOTrfMvUgMxqrOIeQrj8LZuK9AHgJeKO9nTm+7bCNLrw8
5ANKsnaBCWa6oHatdQP28K0JXiNUe5VS8yjbBFZQQNIptVRZCRRFx/SWJ0izzD3wCU+7KkjKE4RD
y0tjACxIhzl1esvNrPQgMtrMx7d3D31kae4lYY1RK3obDeyvf/6o8NO//qwg8IObgQnAhwDzqKPG
P9wUuk4b8tRyhwtgmb43TO7JEYb2aJS1e5pcq/CKLmBfcAg1VyjdLS6tGRcP3NA+kd0PNbmZcnM6
IEpovITa0epb9gUlff1+jAx/Q14cx09eJs4maOtmbyVFfZsBd7JRiVaPulJM9W2omjY2Pw4UqMw7
txMyyBWTnlRPXB/Kd5ssKIL9KAvzuY/ASygAtslqXnzSW3A1Kq+xGjRoxWCS304vLKgblAbHgE/p
uO+sNbMSHm15c+EiAhuKdF0z9+Qzvf/Stprv1U5v3kZuFR6gOIc/P06zd4yVqB0rp+lrHkaHQt38
88w+WWO2kVqI8d6tHwQP41XuNuxIXSZG63ZIOwRGgUf3KjcNdihm8SHpVGgHTTqImEfGy1j48pu6
AB9v/C3CRa8s6oIs70OZPi0+GNqxLClv6LS4NHRuRCTCWUO5J/dowMStZvvnb4/lWNffHpNzIBQg
o2AaeKrQI+fDt2c0YicOQlteNCDuvJK71tk2RvykBLSXG5P9GFRBEplokOzUzaSe3pihvrmyU5ea
sO+atdPm2rzu7/waFh8GHRUluXrlZSq9wjhAJMiJ2fOVnd6Dk7ndURbBzm6lezRVo6fIjaHyhzvH
QRtwSUPzJVmpT1fgmHCPi+3ah5ZbhukKxYb7ANW9+6QPH/FzMrZvr/dvl/rwJpa1rpa+fmVypHc3
r07uy/tOQTCbqtde7B/8lldZlllsgxZ94l1Tb318dEcRxxCEo0tqJLSTjjje6cfFRldXNmTXBzAq
qCWo+dCnJea+U0ZgaGoQhvrdGr+z0csADIhd+tVwCJK6ValV2ZYJ4BtY7v8E5g7pSDF9bpIKfBRW
0Z/5MDlHwDGh6edo0SPSAOBJBGLgu5JOSRrL/8kK9gre1Okzd/tfk9QmpSyGbtsUzhl7+ARcpCzJ
PCerJ9S/IGCnZVp4iXv7zOh+PqrRvI3fRtOuiGgUmeLwkSZMbfhxPnlEmK8jIbft3TjaDoBVnBzD
TLy8A3V2FeEpPhgx5LdYazy1rQnIUVF+wf4w2sUmarb70Sm+GBnf84GxJ5o+usA22MptmS7wf6bp
yGKFEFnGuW4G2jFNF2uIiuP/+o6xmzF3NOIyY1s6WbvurDx50evu4tQG/4FE6z3T4v7ZAjHPps+s
BpzSmXtKTTPcpLWRvIihWVxLCcmKJnQ/uWVhXUTtgJCnAe+n6iWOb4JoaUKwkI9M9wCKLzfkRyPU
oHwMNemYcWWfoDXu6WM1bYweWHxtDJo5y7VkzpYEV89t7EhTbEpUkmzOn5FfZwKJ1/rybS7NuEqO
qbl4wkCAQwt3JBUYpxoKJ+myQ3qtWTE72NRNJI9kywuB0jcaKJxJO+C5waHNMokCwBtVUVzaJTvS
la26dLUMtKr+uKP6Y7okb4vKhskJpdSoIF5mtmVSrEZRA2Atpm7rpM13W+26Sta/NVMXQVWJ+jpi
fNWqVeKXy/iQJ0A2pMDHZKqCgppalUZUVG9B/QGQtZXh63wTK/jK4ogKQu0QIPA+/4/pPx+52Nxw
3DhmrcRU/UHmPxqTbyP0lwIehXmyUaiwrs1vsiZ5a0pfgFl66dPwaCiwKhmpD3EXY4ONYLSaR/5/
1phX43W1lZpuxmc3LRKEjUFEqwkh7hAr7Y8M+9PNyADmAFJjRwBq8ijxW7kzXNDxkIcOAs1VUWXp
GsgA+wTK1UMvuvZAPWqEsi9dFBO2xzKogHNFpWBhBTnqQ/RhM5ptWa6I64RH7Xgz9+kyLO2s2NIl
NSny3HqZm1uQx7b5gWy0Gl1FfqEg42p1G+S+CLPy5pTVOJTLGliZexpZXofmIExdAeDXa9KrepYf
CGY5gkLgUDrQECeUJtn6bW37+iNd2zpOd+TuKoJz1EB9dA/qrva4nxQeaKMFN1Zt1/2YmIlXwn59
RyWK0QT6MeoyhXQ2ayvdNGp0Ul0aNWSS76iCcUz9FNzkxh/mLs4017WNYx4k7qpCme9NrL5nFiLy
UI9GFh8VP8qqF1OG1BjqED3qJ6iuRD2XGqJGGmm36QMbSULlSbY+i4J4S31adPGep/h9t/7z1ozp
7HprZrmoAjQMDt1GJkyutm4ftmaOHmocYQnjDPiWbA7uF12+mE7pLejSK1DqAjb9ty7IDWsHtUho
4Ffb+NAO9rtbxJbyc6cnDeqfXXGKRX+ftkPzQKbWKPKN3dbthro08JtJmT/ekwM1tZrkqEnLQu+T
eqsrV9iwJ/Oxr7DAPpcn7jc6/6VQkgBt+hSGK9yHywMZmYGbvhy6DsVxqasFm7/JeOBpI3C/PPYk
6kFw+IyQ8HRpQFdt61iywAMtQ74udn9YhYMdQT4+5wFoFAxwgtybIPnexkEbnGpwEkIfs7F2cjLt
2w5nd4BYGf8UDGOFFFzvfms5yKURRA6AsHdXot8JnDBuUCYIgdYlF5nIWKytGifEMLeDYbUkKOd+
YyDnqyZGEN/+8xdI/O1gaLnc4q7Odeag9sW4ihZJP29K/HS7cyBA+hOYqPBdlVOJmtc88UwzQFcr
U6hQO24G2i9UnIDpu4CQWpJaazJSo+GXqSO8NPlrCLfWnp8zc+PY5oRNEnj8VpTAki04lNtsmjzq
QvYVmCHVkPcygD9Cc0suywD50YxlqVBJd+mFnX316xxJT1SiPPaRBnllN4LQGOcooEJRlufrNurP
0hcwIhR7G2k7r1bh1/ZdMoWuyIY6k3jHtfyRpFQW++98P7gkvrHt+m5ayXGMvLFO9VPBLfdzbf7k
CveXQJv0mDnI2DWjM7yQVxX2+gmFOOKznf20lFc5AjIX2EjIkReOYorWFGuRF9Yi8+JFk2gtBq6t
05+/Gcyyr28tSBVzZjLHclzo0bOrmIEBwsg2FFZ7tqba9SbFrE1NKBkkBTk4chYbXaXj4IGCRV7C
wYfMBPkxPOU++OEElt451YiAVC0vrRsFh7616lVeJOkjfuuUZqf0uYuTtBcZku/IBmy+fnI6+XXO
vE+8etYqUzuRb8NAwZPg41+Tb5WV5WN2mj37MBBeW1XmvE6LLd6pls0XNwaA0huj9MV1wBpN6+it
Me1Ko9HAcuNU63y06kMNunQAm5k4jI4Wf0acZZeXxvi1b8OP9gLlUWQXRfbRrvylHk9f/WT8otn1
Y2NbF5SeNw84h/p3LsufI4SLXnjt5DvFPrhNWFO+mIF1fgNFSdMCbCz4kYO04Uy4G9WbgsA/Eyjn
fcyeGuPTe48gOe+993mgEPywCq35Pg9sC/6Zelkg51dIYwA7gwAgVrXUv5ucwP1Pb4/e7PtbIM/3
tze5tTdkLQrCEsdWsvNG4UAw1tVuta5PocRsF48BTlUI3TXFY6bzN9syulyRn9bV5v/yWxDXoU4V
VHdtx2G4VSL8YV/9FNoe4Pwg7ZNz4aBijDUdtvmUgZrTUqAu2xlWM0EI4Vd+yhQlsuT2cNKmChkI
VJ94IM3iT5oWxGf8sn4G0rafrNH17xs+rB2W8CehGpR1Q5NjTB/IQTjld6nz8jz3BhSdd22TH8gV
qU9gGkMWbKnLjHjcGFb/BTwlyQpshuZ9m7XmfVXX6W4INcBqlY2aJizFOq6cdrPYtNaPvTF0nJ1t
229+gPj+MFphH1vTQaAZkNZd4gfFhWaldZbe59gGqVchCyJx5RmgzZtlBbNLguPyjmLbDgFRCLLj
pKMUNK9r+w6ldr2KlUpEw7PpdWyB36v95FnIKNpXXZTvykI3XhJf98gBKtnGerBRdTAg1PJguvja
0AAt6biepoUIRK8yP3EO/8td0by+KxrM4LpuWKZlWagN0NVX5cOGq+yiYIAIk3YKbbCpL0UkNrJ8
NnI9s2D1Yl+KSa5skOdu1q4boIQFVWyrMA2mD3SuSzFPmEOcQBfWOI8uA8QZa6SQRKC5y4AJEA5b
0YgdJQ3KQOu7hpDLuQ7kUyyBlarVpQV061ZYwbiiYQ1BxnhHl5CbPvhGEBzx3rqjLrAfSHOteCnA
AeXlkZ1t87a75Lh1/wjs6upCDQ2yqH9MU3M1NMAyqaG/+CAnkqxMeyj31YaLsrglulaXdg7lmixz
h+zVhmGbfvsXCxBrclXrCriQi8bLVOl7qriuqMkmzk4STEcNsVkhLgtmktgxvpW55uw/+KlpDkDO
m46FrTe5QCOzqmKbPkIRlDkeFh6bqCjaZkX0SMRrszSqunPqi22n8AJ+UYWPdg89PWzvAHNVPShW
7H3EefBLbjnKUaHMnCSQMuyB4a9WdElNpox05boTSC9kyzfXA934+OcvODevnvoGc3CDszkq15hp
2teZAl5PYPNzAAbIghwRIhS0f+pz66WQBq+9B6hQJU8ROJGe2oyhltaW9k1jtulTLAugHWVpg+8E
XV2DIgUwmCkATxyFFa1QjJgNggoy0QXgIHG5oyQONZBlj09hKW9oH09pHrLrRX5AIUM83OuJ9Hd2
1GpNoah0NqH2Y2hwW8Ld7zWwJdK7QB+jcPG9S6M4sL8270ni+JfHnA8mD7AQ30c48815GPACMaAz
kVKizI1rZuzUi+R5oJhfZ7YMqmPd26hsBnZqMVoKlNz8+VNAZP1vH4PAb1oYjAkG/uO/Jde4abvY
8iNS0sXWhDJEMJNPXhB3dQheRL1EhU5gD9/LUZeXCkfqRyNJN+BqhawPIEiPWhGaOIq1HbIvJbYu
EZs2uQjcB5mhZn7IHBMSBbX7EBdad4qxmQL9ZZd5kygl1BCFsSfnTAftIJh+9l1cDplXdWO6LrLA
306+7jwUiWlvAdV29NcpyvR7a+qaLQjw2v0U+djNgjyjRv7yaxgWDULRAyLjVT++oJZsleCMNtsX
/wQxnsX+V39aJ2vjH70LAQ2qZ9WhNbyzEBnybKplXfo0nKVg7LM7w4eO71CcAonGHjMISk0cjdT6
Q54nOzLR4OJmJLhpAvENPyNC8bbbuvFN3ts60IxoTBTTXNpcfyqqvDv0iSx2dmbimBoEU7MSiV6f
XLocmkTu2rF6nbvQeLrPpzLYjgmo/VcaIgrHbBL6EccFXFkCRup/uPzgOl9+cJinqQWWpeapNBLW
LQReSqAmi5LdRFH7pRtDc9vIBjxOxqihpRGAIdnNh/7srubQVWWCpqHHjWszd2n6vAgESkHLVaz+
/NXn1w9YMNpZtov0hIMtl6UbVw9YQBs6Zieod6iGLJyAmEQNHlTTCqj8MuuTfL/Kx/DNtlz9W7/c
svDZRH53n/lPODckX6YUNXki6oxtPPXjV7f8lPMh+cKUOUK6e6uFZnnu4gyM7nngQ2fNxWmjsJrP
VqcDmoWiQL8LoyPDIWEtVSWhUbnf3Mg24nOil+OtPeH26QU+JC8dLajOQQqBasFa884HB/2lA6cA
Mp14aZEXIKIGOf1di0KtDwM0A1pcbzNGC5SmNAOo6nQVdBiYwPozz/Chc/81kRJLIb3x589ECJXL
/wgq4YbJhO46iBPYjLv8KkzQ2HrXmzwfz2MCdI8BIW7EySI3v6FmjJMCilRokgaooRVdjqzdDBn0
lMhFS9vihkPj6W3eh/7srWaT59Ktfb/ZWr4WrlLFvxkhr7vJnTK/lQPLb+mqcSDVl4d+sr4amMB9
tw0LnKBpIFY7BroCgSGAsjiKI7z6a6lErReOfnSU5vC4rE4eAjq3p8ycth/WUDM5Ds+XNt0t7rQM
zan6zEtBnQ6F7JjdyGwYLmWRRsg65XhS8RSYLWVLjDoxVji1lABwA5KWMqSh8nQ0fwx2tKqkZUF0
KXvU+46/FDYQMpAnGe6GHmUXNaQANyzwb5Dvrc11VeVfZd+jnpvjDrT7TRcZlnEPtVXsDAE88bQR
6lNhWrDdIAwd+0uug01TVX3zpgdpPSQWd61pgNAH3zSAzm5nDzCHsF1bTPoqHXz40oT3WZPbTrsG
dGSXaaYfMM3vDlWwQbABoaCRZWsCE4F/GlE0whtRfxmeoUqJ2fKthlNZuwIn5gQCU9ChgmJG5GuX
6uLmWa5T3hRIjn6p0054BjC+Z8cAfAsZqGrdRdPwrTXWhFVulYOuHKDY6x+YDNwbQnxCZtLZolID
D8VBIbsWLOgMEJ2gewogOzLGCkhLzQfH8H14EXEDTybWkVaC8niIpnmZyncEQfishRMkAahnTTCp
pqXE0OyCYsy9ESS3YjCdh6TKIkjUoKhhzPBgHsak3AxlP23GXroP5GJMzyYe36vItvambdqPvmtp
6zpHAUUJJp/HEMnOU1/UX0GgBSXRrEPqM4vatSw5R2QFBXtRAvI9UDJMx4F3d2QKBXSFVkXqNEdL
sHvc+ibk8RywxslWPCyz6GpsXQnusPjpyt7W0BRB+d+nD0uCbADFHo37mV60IAGtCjecQ5tkL2Sb
F1HvC0JF3UGPrS92GIBNqq4B0bFY+dqp6sHFDUji5OBa/jdRimCXQLhgZauMXq3q2aCmgLo5zQfg
SOPelZ08yBZHY+Z1AhyODpXGkTFU5XYdg0SmmkvOH0bnybx5m0fONA1QKccDwV6GWuEIFAp19s0M
bIhJpK3+qQm7YY20jnbbD+2wGzoJHeMcZ1hQi5U7iQzo3RAM9dpq/OBz6faQ/soK9i3hxh4kQFG4
aku5ipNe+yky8yXuI/EyZkPl8TgtLyiEBG0jWKZz36gO7Wg+E2M0NUvpxijSrY40wYnsXe2D2bcC
6ZinZU21WSo35mGrrQ6Obz/Pfst6apWs7d5WseNtUe4op63jCYQKUsefu47tissEbC8NWpQmL/lH
D15l/iWI28OSF9fePcj21zUqVRZTGMUPG0oiiF3EN8D/IgwPtLMem6i8S51kthEM2ukGqMVD4GVl
daMLkkzFW9mbxgYVM8lRc1N2Ek0C8sp52FfElWo4HcCdlYAhXHfSM6uVHHacGtGNKRH/IfWRtIL+
p6z5icpZcx9Khr0WSWxHUQpLDQ1IAyTmYYAE/dT3CIK/VcX+Mub0GzAycOQrItWZPXU5R/a6/2zW
I+pXF+beXyS9iDKJzH2OBrvafZg3c7GOmMjUxNkb0N50BeE50L10UfjQxGBlLMPsqVWNU7LnUBrD
2cT286mxENTX9B5VM2aTPVUsSY86a0AJoXybpA0fyiYCxBODNOGv07UIpRRRAHi+0ScbH6RD+9Yd
xhewJW2TdtCf/FavL3gKNKDlgp0pN1e59apbV/Y2ErH+hIpqLzWT/gTuTRAI6Nr4ghhAoljlxD5M
4nlFqVYsuP+2ItnphclNS4G2SsABi/BY9ySjUJWYF89Ms4NzjGjBynKC4tkI/GrntB3fUNcpzc7z
JTAi1HVjcQZrjnFPa+RpsCbzaEswNqg1jPc1ohzH30rj6zLJNdT7IPJAMYg2B2MHHvqzabEjEGd6
zEepNNnmuMSQAr5m28nz3J0gAF/yHvzLiDzeFuYh9e3uklWODvnhYLi48WQcA71FfFjjPLkdG3yX
Udw57IwaSIN1kvcSxdpdsMG+AqosYQtOvs4JbqkxUOO8L2otWZVpmPtrNx3xlzT2ndu/eYg6RaF1
FvNXsL8Fh7lLcyGtxtbABuEhq7y7KA3nRaXW9ocON3lyW+zUnZp/xZa0gJGBjmWF2o0dhJewHQkg
RH5ALetTh9K7i6/F+WUeELIrvM5w/y9j19XcOM5sfxGqQIJgeKWyZFm2nMZ+YU3YIZhz/PX3oOUd
ebx7Z78XFgE0KFuBBLpPQNEaGOIP1uUSIJWgK6F4SODiT3bmF+tyGqKJv6KpZTbVoXYDd++tBBRh
P9DX6ef53ouHV3Ma6VfrQUJ5KE8Xbjr9ru0lXOeg7RrJp7Ap2LJubYDdAV2flB81VgcAzSi2rhF1
xynXFVGGYiUlNETc9Qsb1O91QhXM3GguMdfEB4QH5w0SMLAT0Bj6RMPsPwnhF+5wgBhSvbsq39NZ
C8iS5mvsIZd7DxbZ9FiAf3iOuwTmXWj1nZweBxkfgzQZTtRlt2a44GMdAmOCwQDo0BWWavaKRue4
Rp2yzX+UMikgd5P0r00/Ya0teXgois577mWxaOXUv8YF8zYtKsdrCovd8Ab35PAxsbv0iMJ4cglj
XhMtxrYvsbsL7Ickh6Zlji9wyR1nn6Rxdw4r46mfOCSawM06cySojg53blLcdM65PrCq4quil9Hq
2meazdkMpbyhiNQFeySH/zGwn4fB5PJpdHj76Bqv1OghKfigQBiglsRn8gBMKVTTlf0UKSM4A9e1
vES6TX/GHQm/7MB+xC6wSqDtEYGDULIIW1O3yCFyboLpTXvIhKNQG+IWdmodNp+mDCYZQSHcJ+wq
nq4SD0WY4GlEYmODA9XuYEtyEHAkaLHoNSqxATBi9qFCeYeae/4cF0aM8gIwqjAiZmfZtolPuJMk
sO8EAJbPIdTcLhHllIYPVVv9zxH6VQIJVzwz4eVqAnXNh/Izh2l3A5uhvoUMkBqHtUzGEGxFPMSX
KCBNq16N8Z2lMlATlRvfdbuxadmJeulQ5J5YcROL7vcL6fgphiNqVEGcXbcucXEgNwxaxH6HX0+x
mmL7Ne1StafLXuLsuNgPhv1yiSijVPjZwGAlATbu+5841D3kRvUFIC3y/ide2mxfdBE7XS8H3IJY
1SNHUZAmMLvdFPqPMtMxXIa9U21Y0b85Bh5VJazLn3SLV9WHVqJYc9tkpvlkyfEy1gS9eCqs5t/m
/RqDalPhRzHbddLBd64dvsVejz2AbsGwPty6Abjf1Bxl8Zy5KBXV0yoPkKibtGpU3xTQVw/qctNr
OvIkJ/yOPPboUS2zVvO3pMnqm1YPxmH6fsHL6GCtIs/ChUo+LHKIQm7sEveRxJ4uKqNXvVG3ibFw
LqMbUiSl/kpAy4EXXK1IhJT65j4dD8we7ijs2v9rehowkBCzcli745DAiX5mr8Nsvp9d+z6dlbMK
32YoyF1muHVzcrLm0M6lBS/gyXwGVwfeFGw8g9OKrM344tSp+awf/Xel4g+djoHAkDik0PzwbTvO
j6kymhWw3fW5MMcbSGhbL7Cjc3aTCrEj1drGbHbTpREApkVNtG7seOzOWd2Dhgt9botHZbAgTtSI
/zx4CvsW0ALlBosLe6oWebKdHIhqIkUFdghvj7b+wwbuAYplq7Ntlewp7jbUG6taQsmEnajVQOP7
Rglw+6mZ8p5vS9yQl9Rsw8xY4c0vLlNzWaLCEZV878ja3TIbm0xo6ZjCB4EBC4oGIg8jhLw9sLvn
EQI9MEekZi1G71aZ3l9R4o1b3PPAvYKpyb73IKs11M1wEuBbn2LQNzclh2V1p/uuAxM+QpiOQ830
2kdnaTU0SwMioMtPAy4f6sXktumaBq6jwuq1QjOSCfSSNECvhsrdNy/pqh31R7YzH11vnldyeg0A
1MJ328lv6KyBw1vr02nYYUR5KKz4VpAlC2P2Jihdo5OG6RDTMJ32mURiLu/ZUvACcFKIZDduJbfU
CocpgaaTvndTW4yOdwjn0I/0AI2mUE/7DyCX6XifM2zCw27X5VJ60gNv6lOGzXE9ZQ3lFB15XYz+
BUU1wNcSC7x8fcVMtQUk9ys+3BJkagLdUjt1vV0Dsv9nEqBE9rpFcRwGAmG2DFKQd68628iVoPKl
vl976OwaGkDZ3vUpzFPfnaZcxBIaVJOpTmHrhI+lCynaeYQiANyt1SNqVRyy+RPAA3p0trzgAaAP
PUQdEH9FaoM11p7CudukuKfF+Hd1OJw2vNuqtY/UolnwAj723pwCxSEMfwjjEEYG+MrLIQ/2NZTo
nxp4mC6xQY62rW7CihSMawvCehRswNd+K/JJLqg5cqAMInsEF1EHl41ZneY8vrvENsCPwKTSxw0k
HBZdiqcYaqhnepnZyJ4kC4ZbCu0N/Gbx2E8OdB1b2X4DxRbAdmZY0GvNFDxSw+X0e5NGgSMzL6Os
dj4Gg5L+sflvc6sC6gVJD5vygGNpD/ufh3Co5MGLnPoeCbHmXnfJTMlDgl3FPfWX3Lx0eW2zzMsE
XCbTgdobZDu80xDCNN3Vq/Ok806zPqiogA3H6P6kgGs/9mo9ZMqDbE0Dl4v8mn8NVg3UNcaZd8sL
LNQFzCYZ4jeS76QuMMv2rKmLEwFFk2YCcDqV7foaD7jEG7WqOjbuRQtSoc7D2cRbJ2YPcdSDHnjx
FHKxYAjr7BsF5a3hrXvsfRZdobKT7Er9xSmmtwZah3j7uukERcXs1KaR4eca09MiKXoZoBkRxO0/
zIB3+wSoWmYjB6f4hnR3kd7AYst7BMXFfGrzD42/RyisYlsK+3vO2ERnYAw8+OsACj7JQbwY8VTs
qwQJIDLiwYag2JqikckxnvkXevzTygBs4DWzeXCiVg660YoO1KQBHUFLAFokgJlgIMvD1Z6adAaC
PRCFtGj4dTl6BcgIvl+OgiN80U9ugPuGxC/ZVj1+lcpwd11rpws8OdxHJ67mYybGr9QSfQYNSYvP
UO11gl3EpuixZz3HAksDeHTTSrLypLC4yMsOOMFkjo6pgA2AQD3mkYVmuZyybNj0FYse5xq+ETHI
tT5NFUmW30zTuIQUXXEIFSBDVTnAAYXFJTWnwESWheV5tvlz/cOgqvdv9Q/HdgwPVXFIypjA234q
SokyLg1kL/CQDlm5Fya2Lm7JfngBW7OhhwALNFPHDrhDzWMGodyC2sAswNjChvg7bg9fLeaFb5aF
7xdqW/K54TEyDTmTD1PP5mUOnNV9WfXhunSb7jYegxny/XaMh3fV7cJqDveGZ/UHOEPE237kFnaf
ebeeGCvuAIANV6JW7QKQZCALsNxcOPXYv7iALwMXY5bfZBoeoYs6hX7RnXlbRtAZHMJV5WVwV7DB
3RB6yWUEmvznNE8oeRfLJJiK+6nt83VUlfORFczYqtFoUK4coK8yj8bGCmMGSSAUIswEq+60FeHO
ltI8gOPt+UZQm8/W6ERbR7QMays0Rw5gd9KNEh63aMLyHnRZJM0O1PQ88WyVlXmiVux2PtRGrUe7
7pOHWsVr6g5FXd7O4J5eXmAojD08Rq3qm5QW5E/81oSmIUrOqDN1CWQaNCiu82LpF/ZcHQiE1vxq
DgppVyQZH4Igu+/GbHxJxwE0lm4GjcWJ3BsT1kQrIDKTLygO3BpGZ/9AgusesIfhJcCuYNVD+vUG
GhbOjR2lxlJo+OdQDxszq/K7KeHZnQAdBvSKCZbYNvIAYAFnd8yDzqqAT8qGmhT8Ky4WVbfhLIhg
/BWPK5ajnmdKOPdQ04KUBjhOwMFfRwkW7/Ia+j0sSm7ouaMsthBhqR6o1WGZem3Zc7gs4aJzcBNu
AZ2ZXKR5EwtPO2yAXUhvD/nN2Ah7OY5Z/pUb/3NEXLo9iLGl92/XiPls/QdSQhifsXm2BzwCSsbC
NkDCcB1duvwAyOIBSNKswoVrMUBV8iqsQOILUWIkq9iNu4sWQ2NCkOGiskDDFwkGmmQYgufQvID2
ArVpJnb4HRSafok1gEQeLVrgw5eBCPnB1QdsKOcDNYEBA2idTqmThhPgCZZ2bkPzSwfawkMMnV4n
frrOdbJnsQqaJmkIqjrSOTNI4j5hbbtIAGMeJf2WmtAWzO/GZBJ7HVdRnJ1O+R3FDcggby+dFAOt
nccLRjcCPHzhDnqLEEw/Cag6iqZemEbYHqEeC+RNMlz6pwjVBuqfDTnc63gCvBqt8bFfxwNB+6aw
EN/aZW4cWT0aRzrTMkBH1a28cco+dMOhdkYyNfL6ncrqWwoNWQDDQ+HcAV52P9rR6AAr2LqnDNXS
pQMFhCU16VB2TbYN2XSAv3v+iFLWvERyKkVmfEDTRL0v9gLPV5XIHgU2e5CLkAtbx9IEYPyekAK1
j9fpSeWmG4qfUsV20Cx9n24oJD9c0KZ2Xd3DMKODawbE3pZZ2jUHDkbAhOI4VlFRLVuIuFgvFNaP
Hpt8lhjB5AvsQrEQhvI+TabDhyAsUy8Xoz661jWOrupW5gv1G9xpdiy0bnhfGCWUrVlzuB5EXLYf
mpKafKyQNDSX1zA6o9hLhL7Ip6kU8vk1KEY1obuSeaL8Pjd56V8nttRuWIxeujANTZHCogZWCti9
duckcQUoHbz3K5d350YfYF9ULLgzJ1tq0kDRwT2jVWeapN0ctqWQgT+bYX/pg0OJBdTDnOwonkko
3cvmMuZWQIbHjrgVWI3Cf6Zpviam2AfSqkPf5dgr5l73I+RAYHawz3gOTTmCTh31p6jyiu2MRfAG
f/Y2tLElAU5LQ8ML9sZBBp/106Aog5+eGbiPWZ3N6xxrWGx7EDoIly3syg7eoBqzogeHCzuSFgXT
eijFExQuplteu196qzef7ATK1VhHfLmOjZ78UnHXfGJmCYmFvyP/ZZ6OxOMZ/LRGbULHQjHHiaZj
DIlUkBkhs0d91wGpR6npQuIZBocBxLLARsNeTU/uQuauqrquV8zI3DUwcc6+yqsBtEvQaDmUXZ6b
1vjaNmXwVxeVvkos67sHhUEQRYroIRD2Ke+HJ+VCLdSfWIcVgz4oQzT7aEQh2/98SuMg3DX7hMYv
k6qwvcy8Tv8QQ6cRJED+vNKTn58mDrcs2wQlxrMNB6z3T3yqfrIlxJXc5qaFPZwwXbXPjS7yLxoj
1C7m8e92lWFZXerxCXWiexIWEWk0bkGN9WtThBd2sMsm57avHThRpuAOW/C9hmy/Vy1YNHhYOzLQ
YBetJdfXnRGEbpSfJIzhEQ0OXRbEEXTekuGylQJ0oLiDVig2SvZRxDWqJ9pJ7JMSIswOpvWUifJC
KHKvGolXglEAGz841TW7Jrb44c/v5T9SGg6y8wAeCMN2OFxOjE9PZhMqOQaE+LKbd103I4H+0+UZ
5ob46eVeFqyhtuC5/jRDdcbtp/enFD26UF/Z24MDeY0TiS4FrgpuEjzQfJJ+CM0kWU9lg6yYFmxq
PAHdGGwBbyevn5//OSmDOM9iUGOxHTQkNDBBPh9YWOxKrSBEfbJh9aVPNpARooFQ/BbX6bnXvrY0
a0iBKXingRjttmvHQT7SC7MzsJ3hbV6Nrh/i/XnN8gQYMuG6qLS21Xmo5mfq77JULpGdzPeyyYoX
rysXQxfYr0aj/zHkNDfU5HzGLlZGL57i1T4CJmxJ0/XL8cxIz32i1OXlKL5O4RJFL5cFwN/++YPF
g+RTssrhNmQtPdeQAgSWf2gMJX1lWw6I5TdePfizZy3eNXdiMzqNaJJCD/0cvP+nC1+8xUWYhyL0
Neg3RDPxy4lPOoJaQwVcOD7nA5bTxR5a5MnaBOLrC+Tctzb2Qd8Fh7eC7YbVfTzWiCgaremVf7EV
v59V1dwPZQTLBVNt6YsD5jXHr3bGK8YlpN5hIwEDTSvZURMqah8mGWG8LQRjPtjy7ToONCL790Nj
gIvkUyfMo7OtbIfjv8Vd+yqeHwHOtOw3FKEGP9JeN7FtiW2Vz1+odSXgGw7ccJQexJrrCzwhilvq
uobRzBmDl/5A3I8Aifhud0t2G+7caRwsq29RXRM3vBTjsoIixrc5uQQ0gDsvlF3Vt8oBceZPAXZQ
lbvZ85YRqBE82/75W/UPjKEjDMgJSdIZsSwhP90ucuRv2sk11AHGO6in+UPU77MuMZ5by/HdmHeP
TlLMD0FsLlUp+PMwwYzVrPJvQVzx57YePYAVcuig6DleBhao6yQ1zGYRO1VZsMQrxNvLFSWYzVzO
Iyx3MFdvPHkQ8NOvl+OBsxQjzE6vIPWoGOelBx3l1bUv9Uz7BHU26rni1lNufgylAQpthgVVevsB
Io3SAg0VP58S1ii5BXfHvuQNeLfAJdiV9dr2uIfFA/4XFOaoFyoT1m3YIxc9wIvjBVBuYzsb0HWm
0fT3S5SOcblEZ4x0CUNfOLL4+yVoDm8cfrlEqNER178iceufMw/C3RUPBbrcnenaAAURUOoKoVKe
meLhZMHIXGOurgOmSv4jEePq78DHPIyD57ILNLzwDNvkgAr/vtmzK2XZczk3e+SbwAPRKdROb/ih
74PNvc63Nr83gUd9H5U5Fx+Cm9r65nGIAcWlla9aztN1GHjywWMBJP6t5AUUbvkAmTz5AGWVoyNb
SEHqLthsvsfTYAL47jFuoxdq/YrPscy4vVywqgdYBE3Q6y7szoA/QRBtichipgxgrVG8tdByOdX6
QP2izhvqp9Yg0/LW66OFaN187Qxm8lDN2M4ksQmuFBAbACUHP7MJuiEctitBr81nssR5MFnirhK7
R2qic/geBdpuk8EJQd8OIepiT/GryKZzDkPBn036poo4+2vETdiXoomfU/Bnl6kHeS9Yu4U7ZTvs
DlYXX9qSOVAZCOI1j7izKfrR+ZKCkcbyMXkMY5v9x0cuPhNSXAMMVMuxpGmb3j/x4Mk4WMaco0Ll
9i7SQBM7dgZYCqlq+WrKXQbfTvRdD0GnNd6s6Me1i84YUv5LE8SJ5VBMzwN8jf7qvQC+uyj8+17Z
LNvYDn5MtfEWhK16NUesUIBfth7mCCZjTdckp5q5ctN3Y3pQbRkfJiUyJP8BmSz+416ItOKnLzro
toI7+AIK0G+xePr0RU+k6JESLeqDBdbgDagazrYDqnXXhkV4O7pSr86N9pF5yORCoyf+xmFaV1Vl
h7xYGS9RM2Pf8wy0IbMBntAUjC9511Sn3C7r7TS5Lgx5nOoITp0FdEM3P4y4Y/pRZiJVOSNfRVdS
HTYPcOf+ay4yBaUe6T5PoSyXAm/xHTcHZ2P2cb9HMs4E9y3K1nbTyXOQwBgsACD2zXWMk8wkpNtM
dte7gfrppdk3pbh8gc1YsKBLRNDlr0/4JfawdxinTQG28+JqOcbM6g99jXYlo2CKK6MMgFsJuzPQ
/N1FVSsgKsahPgOjKOfavA+spD7buJXvEg6fVBpT4+TepiOyYPgoy2eFSgcg0lP/Fe/BqeqB+/IN
7ykwIgffkwll9Mbtf0Bt+GtQ4XuC7XS0cFEnuoVWfrxQWfR2XTwWTQ8Agpm80VKS1o6/d+UJsGcF
5Pw3oaoXRcXxXfz9LBYJ6I1jUYH8Y+Dsw+gK+zZgYcx6aM60jdQtCH5/aNEYbSrzYl5ZOpI2lb/m
NXqLqcdoHo2VaP1v835d5dc8ugqoDN7O68S4qqNpOjgGGw9lzlN/7krz0heCDAt71b8PFHdt0hn1
9SkEvZHX3Q4w2KlAOcD1inRMIdXRm6tL3FT9cLkz7bgz5mcHxLNNpFSDLAKa/ezl5wQqgwvlzu2W
+lrdh5+A75lZeUddyA+Vh8hqvlOrC2MwAbjBN1C4QzokhJ2GzlzRwaRkFZ02KDFuOuSJscHSea50
5kdOw9TuDAW4+tRE8FLQCa7rNegsTMCOg0BTtLFAO9shtY50IrDARxskpwM0zuVe1urCByz6JJx2
bVfydTlBvyDxBFyanLbcTaKA0FjopscuLx+UBf+HVLjhwzWC+jIdAUDxA8XTAfedf71G7BS3yHo9
dTKKvgnRLJ14tL7A/luuB9eS27I2kqcyyO8pQMEhzR8NJO3z2IGWIGujJQx21bfKaJegqVlfssi0
saeBegwWH2BEhl2wRsqtwCoSTcMKo4cM2Au3zgBB1124K75H0CD1/R5B15gsWSwBPq9va24/ADMK
dQ0jQgoxbuu7GHiahTUK9xvcuZCigPCv24BvDJ5OCfO18T22nJS8GdtsG6X1uJgcrMmttN2yImR/
lZYFpGhQvbZeq5ZjLqdTA27KDlXAamt6JZzy9KRBT2pBboMPZHu2AXjGB5MkjwXLdjy35ZfeToNN
Ike1rpFkhHji/DbNzIG2uV3eu8x6oW5Q4xgwjbB+gLHUyUuHRSoq596MmX3fFtLZl4X8UUN5MIZ4
RQ28PrREAzd2dwoMtNcETikm1L8ya94ZBtDJKcwpXnlt/ijSUtyxsm+QL+iR8dJhkF+XSwHpxx2Y
hREm53PSv/x5NW9YnzMpLkRpJH6bniNNSNN8Fg0MZACfQtOID63XC0g7GIN2olDpCuZmEERB2Wrl
qtH9bidB4tdWYz7zFoT/0EjGO+EpsOqE1RyCuccBSYyNNuK+a60UtgEzymxm1jxZHQqEUI7PFyCZ
NE9OP/cH1J+5n+hm5QCKW8sh9r08bJ9a3o23WHe/0FQ3b/O7wg2PNJNZkt0HrQcGJSZ2XLkP+fCj
RTVn2SjlLMtRFGCa4NDNYXnoowGJr2vbzCLwmq5tJtsbbidDDUEL1RuLXqtedNGY3bW2mW3ABGA+
9V0PZlLvRRuXqCUhlg4fYmG6flul7BXuWZ4f1xEoPllrqrVK4sBH1ZJPWFZObHmxkIMwuDhUuN+S
KxzJQl4tBqhJhxmVlQMDufzaRRM+xVKYhLvqUo4pZ35QG+7dZIhjUxjFjYu1A4NZHBySQEdwoZ2i
2zYgBivcN6b3OU7QsW3FEvjXdPg7/bAojSNy8mu62GUONoeL0BHTrcdD744GoPIc+TzKBUBZZ6sF
n4ATOmFABre1h/PFrY76crBpljKDZt+Hzm4YQAm2GTIHGs+gcQ6A7l/mXruovwq0rXfsmP+hkks7
ko87FhfrOCxgoQpsooT8D4GmAYy4ULRTfHCyDBzoCslkpJAz7FNVBS3UPDp3miheMG33nEM6Tnnz
8kJ6hp06Zvz5d2l93kGBWWlA/5V7qGhzeMB+WljGkZQlEmRQLnJ4ejMB4oCvKg50dm1mRaWNrkqk
2PQo7jTd2nPLGuX1CX4KIJHf1rDIptb14NrdfRYp2FXrKDrEoKwu6hjl2ygTyDQPzC63OThHftTD
OSWpPBRwU61DV7ejufUSEDVLEDXXxLUiH1Q6uxKsLIv/HaI1/Gn0w0H3DUqc//y+6Tfn05Lcc6CQ
ZCOjabgSy9HP71zTBCN4Rm21z22sfyXupXIV2Hw4Nhomit1J6FOzzYAMFTVkiIWNtHmroaE5rJX9
BFzQZQ2GvQ/xNHUs4haFepEd3LxWR+pCAQ4IbmrbGTvzZHTvVRl4m8ns81UtO/Zs8gmKDrCS31GT
OTzxE2sCC1yPpvA5KT23fqyacj5DT3trK5chG8rBbSlwZ6SmG33nsPLbWqpOF3EDgoQNqehTAVjG
5DSgS9Syf8SPbBGpjt1TQNiXDcxdqv5Ag6ABQw03bcc1jc5GYoChlUFXImc+CIrFC3h5wbpGcX9N
pAknsPNFF+NmTqPYO+yjMq3PYZJbD1burIhLgdsZzCJ1QgRuwOKgQJBcQK+CWd9R+PwRDyWcLjyY
ok1EyK9f4rS2z8QvEhARWfUBRH6rTiztNlUaR/wc2sIEFipXd6oYsJiaRPha5OCSTADB7QBMVK8M
9H+zz+KXpo+MQ1mbxoKmI3OgFkVWR1iQdekTMKhr+B3qjSELt/0Q4Oc6AJBiDXBCmFkWbLtoSKEg
Di3qizyZ0SSv7lRm+wvWH5KfkR/bbuzXzCs3IKdMABVY9xyWrWc+heYda8c36oZlWb+2ohS8MM0z
7jP7XkRhhEUrolQ3vg16spNZ/Zqu1alpEyDpjD2WZl81qbVg2mxcaT9ys11aFr5M1IBKdrq0hr7e
UJM1U34EzPUp4TY8isaOfR0G0d4E2uq8M/hK2lDVnqcYu2Mt61CVUXFrx8YZQof49QcuW/Yo194n
WhGCewXtf+adN+SgCzVlv5kGOJ5E7nTLJMuh1x6NFlR8h+dgluMdHRhsIe+KxN7CV8m9uYRlkQBA
vlXTKh3hf1SISEYhFv/Vs4P97joPYBQFe137daijvwovTu5hrAJXEXBffGtsnFeLQ1kytMDYbkXa
PrhRcwcnQec1CgyIM9VBt8vGqIcc8xNdJooLb8OEPa6pGQq8+57hPrUAkx0Sx4IfxgTmmsKN0kfy
wDOQCa689eDl3y/NsC0VPCchHVP4bdgaO6NTYOSlasIj2jAeRdd72ygI5gU8VY1Ht1H8aBbeK7Ws
0WsfVPnEYkRSD352N3DEME80WVqp9NO8mveX8EzWsNTrFxaKrCsOy/hzqakSBkgoNVTrj9TF7XC8
yXnxiHQYhyB1YoQrmuDZFewmHes5nGTvI2uAVwnz6FSaM2pWKfQaaMApQnGaQPc98UZ8HDD1DMZg
RvVpxnWg1pdKtMRDE5cr06tVt4MR1EYljrsOy7i4LQr+j7P41+hopz3e7MJOjhNg1wss4ZHjD5pn
MA/gsFWZkENK6vCAnD1KYEhr4gNODOyUSvXDYX+BzB38pVAX6PvkfY4oQMBHZS7EIq624IfaYI50
OSzDrOucpE2+91MT7IcA6eHWRTkHrHpnx9zaBgcMBquNNk1pXQXBBHt8uUZYZWjf8yj4HFHLuV8B
H/+zHuFLpMwBJh7Sctp11yAp4hjTAxB7xikB6eXY2TWcYTrJX5uwwZ2nK4fjhF3RgwjmO9bn0FsP
8mllw0tmqwY0vSWcdcZXk4l45xqA89JkbL7uoZMePgxsvBuAxFinjejAN/Lsh9DAR145Uvyw0yO9
TWkDoBrWCvIp8xQ8woYRezjF2wOKUctpnLY1vj3Y3yEL2utDA4szGLfKO+ryuqpYAobbbCjTCRDa
dJgcaGHIwfjueE68soAe9C/840JsR1ubm43gJnMD6Q4HucnthaocQGcDEgNb6UENEEB9KEP9sgK5
tLtw1Ghd7RwCN0swmsSQrtt2bvD3DPH8DK4l4A8aJsWCswGT1UdSB83Fg9lN742ofgiGWjujcbP6
VjaDqOBY5KTzc9QV5XOegb8jO6GOYNaJl7qAhFxoPfe5HG/tHlKf1O1AaQUiWEm2HsQw4q9W8BYR
uMXZ5TTdZrlhLkFzi5fUtHQfndGhtaa7IfG8HU8j7YWjR5WbBfs6jPaXvhqUtp0ER3hrBNLA6hd7
6UiZjy1qBY8dGzJUCLxuzdsYpCsbAoE6oIEV+NIBO/qmAFvmrgendxxjPI1Z1T0M2dCtwFPDRrkL
xq1hOpFWdxxuQD7h8Kpri/uqYbAzgC/SM+SDMzznYdQ+a4Je3OQwlwP8y7Wy+GeYsmcG0e5XK43T
RZYWWH1NYwDQFBYNUVIOWA8ytgVMpX/kDXivA0vkkkahF5nDcT5KfBpNWOWdwx6JLT211wfliLs+
RIUDGlED/GWRxe1w2zomqTykfZ2cJ20PbDEQW6sGagLUvAy4cDmnCdRHB3OGXhZqQLfUGlO4ELrG
EPmoW0JNFwAGJPPD6jE1LOgQgWAalLO5dfICTrSaYGoZ7V+FfDGUDB7c3PZWGRSCbpCICvbYOMAn
uzbkPfCW9cIqiuYtzrsb+L9YPw3wZLo6U98HgPR9ZoXW3ojs75K18sH5VmCJ+0DnXjikC0D+s52j
h/poHHZRW0BXUzfLgXcL3rERyjLw8Bocs1+UJfah10UwLXituoMzmwsl2zAHvzksQROH9/L7WYS+
AZBTAAxiwGrp7Br3+2hk1ZZvqb7ZOFVjbduUna7ePnRGPj5k6wM1Q7GrHbkNM9imRXUNDOdYgzOW
iOy3dh80zqoReG0Pdquzd3RBNT16A3bdoGuHRzuZi2YZQYFmV9vOEV4i340grl9GOT+KlhcPBd7v
Q4KF2/IiDIRvCR9wu59bA3XYzFBLWMLGuwEwhAVALaGHr0Gh3qwOhNmnsTK/zk7Qtg8Qyoark9dl
ELJB9V6EU7udS1f4sDQAer4TwGrBiUZAfRLDl1TttY/Mg2gOxdAl3AgmaKE2Iq9iG1B8jSr3KlSh
hQSRQLhSbW240C3rILMOWbvMtNdRqe9onb6BfWrSwLWvHAFjzY1+18DLHXrgA3vyAAYnDSTZQOy4
j0S4H4Apu/YHEySSr/2uyrf0ll3jPQkplAa3ZmhMnkhINQwgnOFWw466SFb1V/+IAuyOukyIIa25
zilBOSxG8qENYcBjJveGNL/28VS9wrQvXdVpWO8Syjo16yGFfQXWxNneZXxejjoKm+TYH8H6qWvo
7svaKJHuNpK7Lo2/IhMGIdcamwtOwNaxFb6Rqf5AeHkapSY+FMg/6+DraKqDJz1XaAw+NYegbhcB
Po8FLUzjpoEYbaJQDdPr1Bn1lgMtTKlZcCDP7d1F4AzCsalf5Jl3SEMk4+oCAihRBSEIKNvKw6wP
1KRDmVel307evEoBN6j96wgF0pQ0xCM3zgoLK0NR8hp7LhjOvkggf47MY74DNOjSzrBkJGwCGJ5H
K4pj0GBDcbZtFMM1RqGPmnivQUBLioJ6SrUs4+oObjvZeH9ZKiXc1fZcc34skSZfgbtoPgLA1fqc
9d73TqULG0+znwL4LF5a42vbwTZzbGR8j7L7uAFtpYNRdPEVXskSiXJ4HgBABou46cbmU/StiqZh
iWqF1iyPSnj+/B3QlDdRPMTf5v+j7LyW40aWMP1EiIA3t+0dm1YkNTcIzegMvPd4+v2QrVFrFLMR
uzcIVFYVSFHdqKrM35jNvwboycs427xVPC9H5KLI38Kkf5RPpWrgI/Afca1HnoTPTXFudP6jlvHy
qdeUptuELitN4btzo0Mpc6PLoAxnss/Izy8FH6kELSEjLaDniwfUz+a8wLMSq/GuNyW6Luvyh9HP
OMJQS/0T2e+VuqD5ICa3oAK74rVTlGEPk7w7emWQH6Ygs2HPW7WN5V6rmdapdPNfV3Y9HXZ5o+rn
+2Iva3/CAQh56uJd4kZg/LPsQ6XV1yzl6VaelDtpxQvYnFby/nHnnu0djqXbe+Xot5i8iOyf46Qp
g3+PscVEVwa+cwH46ThXyjc2os3jTZMiW2KT4f5nbFj0Vu6iFnFVqHvfeO1zPjm968V/tmxUwbrZ
361pRCJnnL3XwG6TvZksREpbNx/xCJjXllserd4ynjJwPJt8qtonONCsonaCxApatycgPApH0il5
VFKYCQXckDdEgByUx6f2j7bQn+to2UJr1o89Sd4E587s4z+7iX9ZGA7Ol3FO30ffRJxrTLu9QOTD
FheKBmefvewMpSm9sje8NwVA38Tej8H/X3PvT5YfdJ8b/vvXkJ/Ln9C93jaeDUlDwH8Naj0LbAJo
BW6Wpj7mD1DHfkNS3CAXI5mdNSjscSOoDA/sy3ky20PTKNbbrJEyq7ryebYm662xUYvJXW+8dEtn
PCP507ezepAmWt68pMdy3Mpgrw/Mo+mX6P8tc7Uh8x7Sljf40mrj3H1J/XElM+VHLRbNA/zcH97D
tvPmLcf5wOIkL3duan8rezM9OX3Jqd9Sa2WbVIq39iULYBvJ9IC53q7pVesEbslaZ1YD92/ZeWWO
YUPazYsHxW6i94HfqndRByElZx/TxN7c/nos9s/NNNhwgAJehobj2KfQ5yck+hy/5kUbrAfXibZF
6ZY9iUxGpt6DaSOrUAbjHruL5Anzk2aDdWj+TpWuWJQuqr9Qe94NgFAgknTRxgGE+r3wRjQXQz35
iCsl2Fj41T6NTh/ul6LFedCM6CzPdHt8vRvFcy65n8Cxtsk6jW6nH7WKTA6V9vkVMkKFRAdfGA2b
zFAvhufMm/211WpnB6mOq1nh5KbrZYkGHbkvcXGTi2ZisLqwwZSwrL54iX2s+yB/Fhb6oCJSCMPq
WZjmg2be+hDQrnZRC6cDpcpgm9pWdp4DU3+2bSNfSZGu9tzv8Jf8F6MJypPjDFST3bb8pmj4OVD+
UxsIOqjqPBtFq92+UihKsA9dmvLBl+Y0qTSX5ffelK8UCojuRg3balfEmGYvQEtxRqwi+9k3kM28
+ySyNsHAmcLLzZ1xGbqENJhFkH69HxOXkEwkZVg+1lr0pVMg+Nl2PYRrvSniPWeyf7Uj3hIrpad6
psT7vJnIv+XTj5ufkV9vlEL1YrbMyACY8wMpWJxodJBgihpc5deV30ZC5IGvgewhfY0RS/P+b0TL
j4SXG3jU/VAhmyv0gclkOhsMLO1tGyBMPw8atnN6Om9IyVjDbbK5QE+buN7OQT/cfqI8dAnVcNJv
o36GZOL9DxRG1VZC4fLfVCkqaNdqXHPcMj5YIrA8JDt4kCYiVV/I4tlPPk6PEHjTnYSxm4jOmxTK
zGNra8tvm7zMAONeJt6tB8BA7mLBmbzIJUXYdd3BztndY0Dun6Iwd4D9MisP4+JRG0mD8DUA/Bzq
ynqkkLDPqjF89bDHfUQ/dUmTQbGQnE9XpM8wrPnAz2VzyBb+qpBYO2f8EbvTXI24Jjk1ilBkw1bH
UDD/mUnQUuKov7bxk6Sh6jGzbuFsTOuv8L0lLKNJ5rmSAlChM0ea9r1ZeM5diYWxWjdnJVCyb9Bn
PFJl04jEWsP/Hafwh9LzwpNXRNnBjOz5sXLUfmOiDvveLBCqXrHsq64mf8PHMq8TonwkxHxnL80+
8zEuCBRFPeqD+2pOVPekQy6zb6abNFHf3MKbn706WaNgn3DQRC8aNmrlnW4nSG3w9r1lubcjI7KT
weaWCeE8sxPgrJY43sHGknclTbnY6fwjdoesh3n9IyaQXXLeaNwnXXioVdMCn0jRv/Ks+EUuvhpv
EAdUH28tBdGsJjSfpYX1XfLSDqRoxwHVznvMyNGPqfgapFRFd1HcYs27XKCv/7jrId0HkfUQmSB3
EMmgU4c0t3c9jHDuY1MvorsvKQTky6MsMx7X6ZAuO9lFzizP0/ESQxEqFzW0qTEGzOmb8ltsVsFR
NMyaomRcFubq1olA5kkwSSZ711uVdvCcKD6YJZsWbVbrV7cv6tcR33ajRFMn5bj0akQcwXySdVvp
rBwfZRNV2UqnTAKAHK2txoiOMgLRRgMt5GX38vORmeu/6yN4dnv5AcryQ/nvuRRVDidYj9SVg1jA
pgrb2llXpMjPThN07cVQwvTs5vi/Uk0lKhcJyiSjKCHfOX6eJAeQJOoxRS8+gwWZRrs6ytptZGKk
OpvUHhPL/1+ZWR+WqYIktUZ7o5RxcG0DFSWy3iHD5Sr9i5uFAA1b8hn2UK67hfJhTs6H3ubFR1VB
D5RJuXmwSY5OBqysBme0p3ikFiEXteN7V6godhKRPpNT5TZLUcBxSRr8MlRDStYvau16f0SYBt42
dAYoastYP7AASWsZnkGAmV+LHkHMBQE6puMvrZ99AgeddPM72yB29R1fnybp9Te4zDMy41P8MGJ3
eJqVAqk0UxmerSLq1lpW539kmn4p1ED7WwWlADHT+lOFDbaCdwxQLkrT3VzFBXYUfXcOusHYxR1A
yrF2w7Vn6sO3xioPvmPPX3Ck+XB6t1sXNXsvcs/Wq1nE8QnVXqT3lqZc2uTZ9RT9RRr38UGpmK/6
Mj7SyE5I72x4r42uZg+gqbdzk/iP5qKsZxUAJrQ0xHx1aYp4XkX9ZsAQ+1FCfgrIrImzkFrG4jn6
H73V0nvzt1ue3sw9lfyi+ZaStt3VCaDQrJ4+vWzWv+O1cyrJZn8tALasXCA0K4Oy56F2erQH8/pL
kvnGU6BUyVsd4A+6hBvsz8+K3w9ru46MDze0/Q25PovlAK4ztaaKrQoQ5A+IBWQVtHrgTZu7BzG2
s9LPohycj1rJtRNfJlCci99dNWAun7Vu88jb0nwGA/1hW+UnHuwfnpnMn4UNIQG/kZfOB1YBLft7
hW3Xpzc6GT6xsKz7ImxWaWa0u7m/Znpov8jblWIvGitmrR+kmTlBiGHBbK4GI7Rei8K2XhmfDztq
2tVDorOHPTV9mm2SpolXegoGV/6RaglbQQEItpc/QUlCdFV1uXq1rEF9j+arhKli+ugPMQkKz85h
AR2mnTdfOFE/VXoP5xNhuvzJNKtp5XAMOqQwbyDNuBDflzELJ2KNoYp1E1CPlNiGjKUO+zsknT+G
e+7CH4D2QB/L460wU9s1nwhwFihqRX/OsQKZKVCKl9KjVJeZlLEkwxysFD8P/kwVvr3oj+snUpn1
i0wMdOqNTp5Hx6Z265cXMvpUo5a6FEAa4wA9H5StVKHMavBWLfuqg23N1rMV7izh2ZglyTS/f7jl
40qahTkND3Kane3O3JTzPMH6zAr8AbnIHYflZB0ZkbG9xyog0r/0Wk5B4meZce+QwTLXWXqlQy4U
GH6Mu/fen6za4dHoSaJExfDp6h3fID/GBC8wgVHFdRy9Nn41XJLSXJu11q2UzKxvgPRsNs0VYotU
JxZ8ulO76PUtvfLukua9Vwb/P8xFfhN82b2KGvJy71IQa66cuEKUS9YDMOmdlFdlXOe6ynHAM1la
uCYluMw1z3G+uCiVeYZa8+yO65sVsquiKpJg81XPlnHNC8o+aafgCNVkzj9sFyG+jB0lPreg8q+M
lj8ex8Kpoe0UPVmaMU7eBcnUZHOLeTuYRWl6XcGnt2zds4a+7A3x1OgZxr9pOx10rUZ3uy2/lnqO
Nwz+Rivb1coXKSojMW+swOpAFVxSeejh2ztvYKsrvXxtjlFDKUWkPh1D7zY5tjFr0fqUmL+IfMrF
Xe4i24wPjWM8T1Plk7rx0FMu7cfOzzwObJB97vGq16t+J0FfHYtd4mvJ/D7qxWOXVz5SzBgUGAHv
x9LXLjpHgVe3xhMY2zZUF0yTkkKgWHBa/OhB2CKwOrO9s4ClhBFyZ5CUTXVavp8Xy6nyg+n20eq3
BLHkkCVWuO4n1a14f88t38eOrQWkkOTlBmx3/ziEzo+Et892/LHmf+P2fXPYIlk7O+4ccgKI+1sl
XlR1qX6ZkrJ7bmu1fG6G9l3CJQntDVyIQ9xNyOWprZG9Nm7QP3lFurNFZzgO0a4uJsdeaq2sd7wV
97UdtRut45SISKxjOcfPDIGgL3URs8fhfRxl3ohLcmag5U2zzXgVjjDMHzTKHijboueXFFX0UKrF
utRG6L5qmQWPnu4o19KfvrjAeY73EEKIwaPvOP2GL+qwkWHSKx3GMLPx1oYvJpAdkCbLYBkyoGok
P0bGgtwIyJRy4dBgrTo7taAb0rxNa5Z2sfT8Evz5S8pDcz56HQI7dlK659JWnPOcts75WW7vQWn+
V+y3IaZl63wpUfe6d7g/H32P/fY8dujjgVP9Jeodf4WysPlD6viWcUpVM0MRwdtKTukWu6WbZHwY
Geat6xYUdo/MoV6/DReh5Nuce8bq/nNIdU87BLzVVdOPGruYIdhDOLBfeEXCyinr7i/QamSW2Ffa
SJCo1Yxnmo92aVvkxkPUaBnYSfaFdVUGH1DDDoo2W8D+yvQt0+ONQJ7mLPUfTF5BK2nWk+Ed4oxc
tDTHqk22Ve9xmFnwUXmfTSR6YvuS1KFzCvAz3gaIo53l4qoIigdOliCuT8dgB8iISPB2exuUpqT9
5dYZp+qMmMGP6bdut9N2+lgEGxZfE0rUPwcnp+2SDUSheSfHJOno9OalgXt9kVCYBCbQX3t9n9QO
bIDkQbMZPkdAUS6yKgYxSQxU07K1Yi41rHu7k3qVtMu0oCCG2c2Vw8tGEsRh3U17id/zxTIW9cls
LY/+7flSE3PrmBw45fo9mVmN00NV70Lo3iQ4Eks7zor391hX09Mt1jhI6YVKijo+GAS5TNZ8DRfL
3bgukUJI5WpZY7JOMq/dDouOwi3Iyw1JheWiZ+06JAV9ltZt4m2gjmlpr7nfpBVEgEKMrA/WbU56
5KHBWndVB661zWwnCrdRb4+2tTFVFIn/DSwQMEHOCn4a1Br5KGp0vwzJdaU4FJb2NzDnaY8tmb+v
eWm/o0JyCjon/FNFqGUd6tVwVf0xuBpTP669pIr+pC5+gP6ffxRZEZOz8Z5szQ/ZAyEUhY2L92Qo
ERWWwXuT0NQf2sJL3iTiJNkVgMD0KF2AwbtVP2TqWTotlVN1luBiKL2NZdc7jA7mrfRqDXY5FTqI
a+mteEFdsLoOV7cHG0cgE6XvPM/jqGxHO2susFwwMQrMp7IvxzOiLegbgaO9jO7iYyztvuJx9VK4
ZDncJ0oCbAVXXHUvbVflVGsVRmkgB0zuzkDpZ1WT2j9Obme952iTrxQ+5ABZaMZ9d8gDdXxR+I/5
wn8WO1jCdRRPj85YfJIstN4Tr/FOXQwaTTrDMEv3ZdVaW2lGXVdugkhNjm6IlFwSxxwX1WSX4B6z
FUxKizbIFT1t8C3gVYKF0ueH03vddosFR9WdzajBLxK+/C8s+KXJKXENkLI+3+N2KDJ1S2+Vhcl2
BnnNPvufuVlvlUdDHc89yHCqN1E3/bjt3WSiUDi2B2BkR2m1MJWL420Mu9TzLY1tzN24C+ygefbd
JN63Zc8BvglIZt7boCOMq+8Za2WpnEv5XC6ZkcYnjNb397K6xLvU8tdlH/ibmYTDYwum2Rw4e60j
XEtPgYnXQdLp/rNcXN03tkVTmpvoZyxMScH3Ta0eZIh0tFV4ivuZKv0yLI4L+9Bl7f/QrNoGnam+
yEUJOFlj1JsBonDnbD0p/n6kbHeVXr+yvKOjJf3qPqNNAZehf4CWcZVoL8MECXcoum0c6PE5irUv
sie7U65/YVtLkPfSxcni5vDbOKuz3C14j2qlFh7pG90dq02tpPr6rqoMAI+eTnc+b0DrArPTY2V6
7qOzOFrUUcg5fzaHtbU0JSa9rhv+DUWwON7jJO7g/8TeWgaw2FLeUMcrSmYa59S8vOZKk56GWm05
grfJi50guzyW3fynOoWbvBj9/3nZ9MXTcutx6CdjLQc32RjqQMs2sdmjEqACLb13HEPKs09T5V00
ACckqDzrYLaDecV1zdtMbt5/SSk4r0Z02/7S0EkDuIvmCfqJe6rszZ+douPh3WXjm9JF2E7XEAvN
2GowKwxnNBTZdsUoFwrS1ir5a6KHdUsloGeB5D+ybWsQPCMVAlDmw1H3SzU/uarRrV2NrVeHFnN+
wsKKtXaggq6On9IIWaEuQxM5qyojlYN6pd4CMsd9Ni/7lsNF7nfrrI0BJC3BsYJhuVHvt/VQOGe5
SBCexcGvIuUgodvT5PY28XYbkBDTo/nBRmiyXv3yMCvDnrQbw3qjL1lYBNz6dcBKtpVUrMTkLsqw
DdXHcd1K7vaWsq3Tv/RYRyva6oatMzbTV7cLUMgN879YH4J1mbrpE+i/5PwfI0YnDdZ6MqZPC+ny
7OuzvdarNr+OCC481XWqsKgZAegpmnJRRzSGtMR40aPYvIUkPvf+Stc88s0/4yTdxxUMie4gI6oi
uerJYpe2CNOPyYOlDslNoF4icnHT2V5VSq3tbD6L3gYBWWNP6aZczXk+eps2G/+4HXpiRMJhxZTs
sEzupACiBP/RtvvJ3942JB1HuE3S+l8mloPb0oItfZltbqtM5qFsPHbfQxUz7h7Bg5Wmsr8EanTk
q2uc2B/VxkbO6bzTjuoS05Q50Fb3rIDOYN5cxul+2J9lyDJDnhIZWWXc8gg/n3w/9v/7SbcfYSiw
SHV+dFFm+Nqz6usgc1DaC9OrMeB8iHxRc1v14Tid1Kq33kP8VfZq3+l7r0+jj95Jjt3kog6lV8+G
b+vXKMk+b8nJftCvsRH/0spZByeqegfDC3o4vhVa5LEZNlsVs89VrdvwA5LSqC5T/njDPYyOtfaj
mW2l+KClvC9ubeynMKDqfvbfMBGWpf8YL4gJCE/Fk69fXcOccQ+Qq5yP5bhshrm3R8r7TUJdV89b
yiM5fxKkVyNAp2hWQMCVX+Qek6ZALiSGbwRaWD8xGlZrGyuJyS9wn+s0HVpr4hQ443B1anGQ2ydp
NOzkjAgy/o9sdgHA8w97CUrvOZtSMMo3ZEahc8yugR4IH6Ei7XmACLhw+gCNabOmX0EVPw9LS0KT
8j1wfeVFGrzkwSbNRXmjP6RhYm7COkv2yqLLUmv9xZ1j0vfoZv6yQCCyaD3EeB7LOnBfOAIPHTl7
4C32W0fbvMRIqg6sOy+FmdrPo2s+hU4ffdLCHc+fSKW0XvRpFxYLcN64l0UJ9yPDqi6KPiul0S5R
q1MnW+b0UQuNIQrUg/RS0mfl5Ml++Xaro7XOYCYPTvOJpayyx3lZe7OM/itQtuwvviZ/DABF3mYo
rgeMzGYcN7pv+bID0/y0WI0tp2/ZkHVUYRJHM18AgTlv3USif9m1WT6s7SRyv8oc9NmM0+DMzW3X
pldhuDdaz73t2sisIf9Z6uWR12/A9q+Da4X6Lx9qEAbdwL5gDEhhtgtWIYvy5Ip+93u/tPwU8Uc9
SdGmUvJlb1TtI7MIn6UzRRp2VRR1fZFmQjp8PWCzepAHGY4yLPZhMNHyAvvdFFSIvA51tturYHTw
vvr5coW8pu4Ul2rS/S1qVGF9ifjfB5FlPt3jTuFSY22sBwnJW7rpDWfDGl88hHP1LYtzYw/uoHhg
G5QknHnx2hh180NG+EuHLx7wIwfFDbsqZx326Tefw8H+1iED5dInHHuD2PlAKhb10NsTZHIQFt9C
J21ICWfAmYMMsr9uTvmx8gGrg3ddDm2+mT8P0CSxq13OiaOZPtcgd9jOU1J3PYrSXuWeUTnHd75Z
PGJvtwAGyq0yjszoggKdOy6dWMjex0w6VsxOxNrl9um5dtX5EZ8Yb+9lWXYomrR+85zpG3J32V+h
MX/WU4u7Maj7BTjwywCRqanK8dNP0/xl8LJkmzsmhhrLRe4mOJ289bQofIBRGE9Zf4FcFeA+8J36
AZnofPzUcqXauj54UVPj81M4ZbJRtFT/5sEMKEst/o4zOwhPr9SeSQ4kR7tQkWLPlZJMgvK37nX+
U+SDLPSc4D1AyfQVyHF6sVpE39VYR4WYU2uCHWaDZCbvr8EaTxQCrxJDdgqn2Z8XpxsuUVdhR/oz
JMNaT2k2XoGot3QYyPRAptjbZldhMpUnf6XRtx6nie9atXzLRj9+VTRqFAG2GkeN8scTrhOohrng
rCu7f8Blq3yFcX/0lpdGjsHLUUdBYCNN0u41yo6+fpZm1X+L4356z9E4ePC5hYPGJEgGOJ5glrOX
UUjBfdhGrz2Fic0Gwpk//LjsKdooHUo53FFx6G93CD98DKpr7CRuiTr+fYiH61C5UoqpP2fhkJy7
CO/DICsPlQhWo95mrWCI/6udk1bYRD3Q424wofn3nrYSTGdohPPZshY0/AIPvTcFHiqDpbfKAoN9
TvRF+O0xxggx2zWOtJDKk2Hqj35B7l065RL+M0JaJmpsR9tQf4wI07Y7JGMM/CiY/3STajg7ttW8
KGFvXtXI2ndq2r5ICChAvatKu93cY8uksrM3ffOhL3YDvdl9JYWTPkHst9+yJseqHtuBVMkREMUQ
Z620pvFhwpzb6uEIQzLUnH1cjM2Ob2aBkkwb7jQVvbubhV8AXQOvkSW6ZCZAIDNIDKHlLoZnYGMF
sq9j3NxGBEvfkf+Z9zj6DltpFssrucqs9ihNuwLvgIrbdL0NdqdVSDb8DdZD9DJ1yknz++Cj5gRy
4fVlrTx/PmhV/5dvJAqeHvAfu8lTN0rh+XshPPZKhKqWNBc6pDTHWTNWs67iBHcuq/TlvuGSOwTN
cT0ZrHknGzhTvArvPRGpA2rjFHPSOsx3XZFr5yrbzHMwfLN9f9zyVmlPRYwCiZdGf8tmzTSQQFaj
wH3GrDY6YwYWb/OejXqN44hL1kGN1ffOyrSrgskrNTPP+LApye8HN6duJ6CZMkFwbhr8izSZZPel
u4v8BqrAciJTQsW4xqgfSet+SPMXt+PCYst0iy2FtVgbYY1QQfSRUz7agcVaLuCOIdmYmDfcyAG2
p+Rr3Q7CY1d9K9GL25fYIz0oau3PuAJxS768Xfd1n267xFAeJKYXBq4xJXW/AxoDHz+ay+j7GMVJ
tnbWDWcsM4Od6wQ9dLUOQySvJNMptyopLGDYXPql579iQ0fFITWnl9/GlvIUCfrZpaxqF2g+fuEY
TVAWmVSy61mcXGwd58JYP2FRDAPSqnBc6x3rEutJ/lTmw6rKh+kqrVRCSqFvbasMNhJrvWnJIvUs
hR1526IJqvMoidp7W4JJMPNvktvboKg21rxdWmDwzAk0KD8rkIU/niHBKtlV2TQ+lp2jrMqiyX6p
oOp6Ul0oyZzkWC7ncBJpA2LsjreSxR7TzxyvyMt98ZbwvdkFXb4J0Kpa3ztu632I8NI/4GbPzKNt
V6nj74DyaAGi3y830PkNZS7486Qu+UAsE8H6mjl1sz6MtykHbKdYOYM1IdWXRNtfN6yya+0TcJB1
6kZbad4vDhokitP7ZxXFAWeVJbl1Usv4ZQ6T+gFDIs666riccMcnT2u/a5PjHu8+Mq2C70fqoLUr
w8DoT09JYzrYovyYOQ92fzSBeXl7rXCTr4FdkDCco2KbBGxjHD/8yDNX2wMhsPf+4Jjvip+eBLmY
sQFbA3rAiMcek+s0YqwlgiRqkhzZ+M5bJYyTvRv37bkzZnXdTs74GTZsdCHlDedB0ftPzBospXjD
k2Nf6tHw5I3wXxdqbaKQWc0HcMPCx5097Wko8uJl8eViqU5n3oeIvr4rXvsngmTtHtWDei/mAhfT
7oY/7CWoV029F2OBrxLMRqx3Kh9+rTZY7QOMaAWmHFgHpJEaNr8AfMKxrb/Yrbq7gR4Qg98PamTc
mlVenJ2ujl/h39xqCBmnHjS3zJNUDGK78p+d6728MDZmf2KLEYObZhVewzzAz7Vw662MbwxzxJNe
rKwiKkCYWdinmYTvvUAqd/fzoBRSpVktKZ4QTVPBiN1/pM5HbgO4SAXVTOVDOhZ8mL8AxSREml97
tIJwc58kEDN5UI+zwkYXoGviciaqwqFJ3rHWDl6gfNzW7nCedjF4wUdZtuvK6PZOEHjr25q+LPbx
/2WE7ASqsUgvbBouN7hxjj936U1P3aSnL1OSPUvYpoK0bzGp2w0FmhcLe30jAh7TIrQN1cXosMbp
Y0AlEpkXYROlwetCYhmLd+5q6kMSjO/BQtZ0/Sja5lWmH1Wgm59d/zB3UD1rJewOJVrEO2kWVn+p
kjx60yfMzLzMgsW8zO5AA8N5Uetrxy7qZXlqGX7N6zbDEp1X9K5U6vLQBg77S9h+e/Fr7JxeRdwU
eSppmmNRPustHj2lA3cbmNGLi4nHVdwcW6s9D0ImQS/UwNIFDxPbc8djEXNItHSW3lSf0m21NNHn
mM56F9cr6dUqNX4pOZxJp1zqGFkdTu6P0uKDAJ4W4Sx9NrRL16bTOXV84+pWJSm3sIJ9VcR/S8jS
Z9AItnRY2VfcT8PjhK8P/g7KWxBERfUFHne19vdlV05/AL6u9kNndnsjMbo//H3AKvoHtaxqP6vI
3UmUhFbQ/29G2NouHa/ZFW3kPMPmRQzWr4OnOC3KgxUVwApV/vwdZ40Lyk5s4cck2DWNCl9w6ejt
ZrjIHYADOAfSvt1Wdn1KHT0+2voQoDS/zL7PQdXCyBaHgiGMnWe1M74LosZJ/HzlugGiZG6dn3nP
BlvB4FjuznCH4hvgaW0bW0ZxagCQnnoLnW10w5HzXQDkSMCu2qiq/xxbfYSolPqPkzmaRx/rjz2s
GeNVxpbd1e/wkPRVCzeDJHMvWmZj0ZkNa6w7xouFbsXFWC72jLbzrnH9dgW0D2hOa4XNNfVwf9NC
tje91Y89GhYQ01QPzzplTvULe3YbyQUFJIDTnNngY9QlHUY5NWdrufi1cYrIT+4jn+zX2vXr+Fwo
s+Zid8at5YctWph1Uh+aHoVWfFTP5KgRt5Fby0s7Fq+5bo+UQn/J3hua050nTV/d0vjJ4pMYaiUZ
fbn92X33SKQmzzFS2imcxSyYkSDzzPAAHOIzM6wKI5N/Lpxym3El7cmjbJv2VGys/tchmDvXtxlV
O2VrN2Zv+cu0+7PgYGW7jDpC56Tot8UAghGBAwhuVBiSmklxFJBNJ5nl1MvygwyUoL/Ah28QnWW0
qrr50Vgy1dIrl2Ho8kONfMxKOvTQOtYAvU+TqvbXYbm4gRGTUS+9bYqAx/XeIXd+WJyShtOqdIah
gqXhMqxVFftsKWgwLC2Jy3hpdhpr1BwgQiVN6XCrkK9lCM2vBvH2CMf/HX8JlPaaOnyUi8RzC3J0
iX8QWLl/d6hqcbCSEpvjpUMGy50Rl9nVyq85nm3mrVPizpQf4HtiTpgah9/yuHKESDv1M6UicZCW
XO5nji6YPrHBc/djSQbhzfSibH3LpOAP++w2TrIJZiu6KkkZXBLXL7ekxOZPvuYnt/Gj71rHkQmw
aPFGERVjw7iJMQWY9OfOG/WVDEEElCyMNn+Tp5GIrdft7Bf7InC0DepLyhdtjnEeb7r4exVaa6jR
VGhaYFT43RrfzAwQfGUbyiuaE9gOFPVEQkQ1jsrosTSWRvaYqsW8wBePQch+L8419yyUkHYSqGD0
a7Nza2Aoy1lNBkPj+7U519q4qlKrPyGNpa0DC54YtnFrYasAPOR8Y3Xhm+0H0T4ABnPi9RCd9IDq
4jRmlIO67mzZGNQay0XuXK3PzunMIT9PhmvV9T/i0ll3RrqrVWoX0rz3yvxAQzegoRa9u/fen/Lz
B9YcNzv25a+2jcVM47TdEQ+M4Gtdo2KRDB8Zy/jZ7xp7LWGLdwV7CK9+gBFsvQE32VuLBIw34kgD
EBxU1zLbTaM3pVXDl6ZC68J08E91lmFWgViCO4WPkg+R5MY9M/L/EJMhuT4rR6e0UTQmlXLLkwzd
czjHGpU0aCRWwwe6GE9UdNhz2zF7RvYA6e63ZLJeuOsk7bSHezxPEdlbqpOygw8sZUfxrjrNSdxV
GzepnUMRug99kgIyh48KL6peeFF5h56ilZbj7jZSt2w07EYkMFDLnJ4qu30mmdOehdollzzPk62O
d+/mzvmihpxdTEw7ZNKN6FUw1VymSuw+VcPcYRMnvAM4n/2YJr33cctPbdXyUCI5cxZOXemHSNPG
SfkgzfpnU4hHiZf86JXmL70LZ1jcdO5zZbCa2cWDsJTugxOt7LazOvGvW7yBXbbESh9uvcUA2Nr8
0gj3+DZhDO7GlOhIPHB8T0ztfL/MTaj/2uS3ACHwc0xWkDLC/v2vWTrUuY82eVM5EAJVahTPoT76
JxMG8wYdkOmPOBge1A6h6Sau670cVX87ucrhN1yQTNIrF7vJ0m3beqiu/ezo5ah8b8tAmdzWBhIx
oG0RqkR0oF581rCt8w8cIp6lJXExXZPmfURvtM/TCOZhde+Qccqs+4feGp9/MWyTIdWEYWuYOkey
QW+CVrcX3DrLHV+MJmlJxNEkY4v9rFO9SUsuSDNSGpkxypZZbdGGD8sz7iPkGeiC/HiGjFiecf8p
92fcf8ryDMgpznkqzf+puRa8ean7xQYE8YArXPgWVRDsp36udtIZgZU9YxOCL9LSKzEFpGZBbeNF
Qh6n3PWcRvOxX0bUqN+RMQOWK71VWDRP1WJ6+HP6/6HsvJbjRrY1/Son9vUgBt5MzJmLsqxiFa0k
qnWDkOmG9x5PPx8W2Cq1zpkdMTcIZOZKkEWigMy1fgM35NhY0AMXlnZa7X0rD/9CJoK6Exbmn9RY
MylSt+pDoUwl2y5vAmRUzo98GanEepn2Fs/zHx4pw7OJFEj1rQkgGaZUuw3nzS1M0luuP32pDKr4
85Tgso7maTvHqInNA1I99DuKT3/alPcqsiDc0mgGaIafHwQTlsbwPg1NwzlXMGbkwf7RlnHXHryt
YMvMPHgJTSfegWYZrY1fZeN5KoNn0y/44vRRzyOu9J/4DOrHwUnZKde2sU2bOvpmexbP/d5+U7BS
PaZDV9xlsRV+Yid7lYAWcP+WnTD2Y1juYNwTnJwWhorLv+nahRiUIY7l7FPXqz+58fw2TK3zozPs
U2wWzR+O0k07fwnV7Gy+nzr/l1DRCv1nKK/M6NyR+yi4KS9u0ZZ71S+1zwMkiERr4x+uYwSwjrv8
A+Jzw9H15+gEy8h8BqGDEtISUibuJg2d8Ws+WynLnyF8YCEYkiv63Jh5vqWOA1jP6osvShN694h1
jy+Z6pbXsFIeLd78L9KlYMewKx07Ovw9Id8DwVMfZRTkItIyBfDzoldzdnCjpWyovhp3Mmwads7+
4+s6VfG0EGQVNjUyGLRoqjTUqA+o7Ed33axnoAq0+LGpe54JSdqrl7ZBQXvpw/yhN9dh1cMHsvJy
bIybSOFZyC0cGr157BEVfY+JMlVltVdxS90myo9ReqQ5FIx2QoTpLq6qQhcmw3SypwTZ8kFjX75k
l5LWLHdVbg97xV9Qh7nKetUFXu5XQf7olxgIxl7RPqH4FPJ18Tocn2hOsJmeEMnRj6i6Ar6W5s+B
BK9rBS4NTp5L2NIfqBG6tBnMk9h1ISSq3ECX3LHOcqU1rm9ANza5C7i+77z0UE2uf9bU2T93qELB
gl/a6KZfh7RuWJ387IuM6j1QoiXul+GKyqGyl6HbofAN1dp6TZIvX6AUTk7Eyr5MHBXna91yz3ag
98klhEnmc5MfedhjPU8Kg0QEL/rtpMcAdBXDucpZpNk+Kkzz660/NQd45yFPjGuLS/EmS7PxaCe5
Me/ipVPTpnWKtH4ZGBQ33FiePxxlRK44dOyE7II6NsmzGGGUbVaMHf7v4Xhde9LcGNY2EI/c6a7T
MpZKtIzJoQfCyJjMu/W6c1eyX/T2rZsieKpYFFmxin9plSpAGOhgFDCSAM4hH+wHSgRLeWkrav9a
1qO92MuoLyoKQ/fF6HxtQoQ/tmw0JnCjTXuMh51kciR/g1+oezRwZdpI0qcUPzUUQR6ntmvvJaRd
cj9W17rHLA/VX+Rc5SpLbFum77GQ2O/5LN51bJMGBzA7Ocsvo1uD9kAl5xQ3vvoiXYMF44y3jgm7
kF93QCPlxcSSKrFLrDiXrsABUOICad3cZlGG/d6YP/J2poCjp/5z3YSfvXZS/yC54e+swUbFbOqK
z1n8segD7Y++0XimNpCTMJ3U/iDJgdhiWn3Ix3K+aJHRbmW2bxTUSeDKPeRp9zi6qDEMmxUtR66W
GzNw3DNbaGWjLdwWaJTvTfFZvDVl9BYspoxOhAdiWs+QMcvZOGZpq1Ka7kB8wx37qpjNnjeh/6cS
T4ibz/nnMggQDRlSqm9Jb51GVFK2xQxQYmavcu5Hq75GCTzjoLecD3ZaNJtE9+IfSAZsHLMw/4pj
7ckZlOqPXPO0bYXNFYQqRz06Htr4jtXAx3eC7sybTzkFqdn+fpaA1zv3daCc/n0cy6XiMCAzhVu3
Vj+jggy779sooM7WT5dGWJbjlfW+wYo/aCwD8SqUisF8ndei13psWvfSYXn8C57J+sl+0hL/Ui4z
bhvaFQ+1DKS8cQ5e6i3/Lb8MP8JbPIR6YP2VhhiqUuH+aqFNvO2trnppi8g+qKHV3EOWzS95pWQH
jdzW6+y71kY1yTAt0x2wz3sqTvlBtSF9/MBV/cXGj6KYPetk5/4EoY9misDlJqUQ8MDqrkZWe8EX
L1Wy20EbutegdQDfL/1lavqHzDPdrROA8rCA8q2L8ltTlvvSrJIwuorswK35yyhF6Kus/mW0L9S/
3rmwjaNQ73Yyz9/nrumdnRQay52cpkt7mEY0KOTUz2L3PSpAN+eclGyWYmN+HjAjySFt0zdYoX8G
tGEfimF4dYYZ8YblYI4Ji3w5VU33vfM2LH2DYvyhl62Okcff01o7gqVvBpgt1qxKzuiA4Fvqze39
mLT2Y6WkUMBHK/seOWwS1Mp88Bz9GzBc7dE1FSQgXUhnNuREGzArncPA1i1IbPdQj6X+KH1ysObg
wbXZk1tVyfemHhX9wbafJar9GYoSMcRhc/5ymy2DreVQXqzsl6KrSZD+DftKWjxU8qS9rHAzaS4R
GbbObYH4DTwtEKDLQXab68bTT3MKaX18kL5bSF5SGdvc2khDw/eCybOXwAoRbErEk4ckmA8u0k0L
86yrMA3dvMj2Q+LXyMon8f7mVg12xHvs5/mcl7lyj64QhJwYx747UwtMaJY8fv/McHAaBMMd+mVZ
bYYFvi2HX9q/nMqQU+jFeVxkn0ZgO94w7ArTj78tPhK9AjTFcsFTYn1QwUpNmhOGyPlx1HTtg9n3
PyTCcWAEIRb/OQeRss/LQifzmXcPjqYpW01nqa9YCsA0J823cNzKC+T2+s1OFocnGFrGoJ3jjL+E
NP9rVASN4DNSqe9R0SIlK1HU5aoLmGO5lnT7g6WdcRsJEdTn0reoqntKobGdkmiIXxQAVlgdaOE3
NweAY1NdZ40azWcURNp9n7TW1/qjGiTRN8NIkAfWDfdszrs6YrcP/RZanBN38PUW5p0cIqWFmJ0q
3v7WR44Nht4SLX1I9IJLlMC4T/29XyTOcSz8j/9PbfO8V4F6+/APb7rmcoaQa3BdFdKjCs0YiYkX
VFE3BPW9gWw64k6pMQATIj8dHpwlPw3MnPy0KVlq6QgljR2V4NgxmnR2GNCicS8Z62RJXq8THF2D
UhvrOjDqKtcviAgelb5T77Ran4DULulyBKLIkXegztBKqtForC37DnYZ65tx+syLKD7NqEvuAxWB
Qq9K8Apr8/QBPdjxYWw8chRGfwwH5O9FM0QkQW59N62S1vLf4yREgm9x0ifB0jexSSD7t4DFbjG3
69+uFQ/YGJZZq1NMRL9IiGHCIZsTLd61ORRtacrASh6rdFW9Rt9uoWblZ5vRCrJDN7HdhfYV2/cu
RhwbX7HavQ1E+F765EwOKn5ZzUFOjUjj63cLD/S8qDcypHlh2i2San+yTKkO4VI5l0MilXI5RYSO
6dOi6Qbi8wMvjQrPVwJ/iakbn5jbdDmTKXL2c946hU3A+49xsvF7MfLqYBfI/Su3MqJYznnBH8gt
Ll3rqLOibpcbHwaFc84gPq33/TrOF6shC49fjWO0zX3fkwD49XS0jecy8vKjjmbQvcQYYVboFznV
Qjs7B2M0s9iYnNrjrxJmzabu9fAyRC3qOj/PXNbBClS602/9scy4xd3mxh73bTUsqcSfV7nFKQE5
R+RY/iFWkc9IgSziFWradNEhVhzvoDfKS/FT0OIXrQv0oghnIzhue3lDhnwjdr8zdDoMou7Jfa/c
HCHoJAK87DT8MgYAr3vpdLGj2L+rt0NdL7eNAs2gDfr8TgqVqBVax9DAm0SaQzGlVxKR36w56z8E
pR9/YE8oQ3JQKu3NG2bzKi25VuQrH1RXM/ZdHytvdlVsY5DmX2BNx4dxsvDvBI+JEYV+hGxqbaJl
0xnGM5jemN0oDy31Qfr6ZUuqgITY4Yg87CPZjc7LbjRjN5og2ItL+bLZLTutAzxLtMybfl7a4w2O
JYF10kfNfJQDH8DelH3PjbL0OVplPs5tYD16vrk3vQoNgp+xKTIb96053t+65MxISYE5fYfl8xIL
RKbEOMvqd7DwgEiC+NK36MBNOzR5xqsc2jiwLnmp9eyI9WgjcvBUqfs7A2AyGQFs6fpMy3axPU4n
acam9zZ2WfAUOXHzSSnO4eJOV7tZB/LOqaIvthuRa8zQZp4Sirm90YNp9zpWambr8L7lMNXxX0OU
GmdpSX85edskd9nFLZNQA3QeyDjsG8tq8RPTYa+EWoGs2TJdJlAzHg+RjuyizHDbnqJlElps/dM+
rE51jj7YBr9nzNKXw9o24JNbCgxyIJV5upOR9TSZw4IVdmUerCr8kWAsySZl6YsIOphlrvPWQlsC
EMCSfRW110C3ql0TI55267u5HYg+rIRUS8hsZ9xj7vgSkj07xy4sVJH0Bpf4EZxK+hoUc3jJMDFE
yhF97p/9qYPM1n/Tj8pWeAnb5KEcA1TVHMi6navvRQz2JhDbSGVV2qbna7ip8d5TQMAHx1ukzPZZ
hO8gD7jkglT20sLJ9MBN6u3WzPneMBOMrWj0wDagYpGa36RPdHp6EfmpfbC95qRf7LrSd3E5mWds
BL4XgVd+Da1yPYn/Pvk5tJzgBVZ9lR7dyr9YzpfSH67tglBM67p9WlqCZsz/0fo5lkHP3Pr8nU4r
UMHIx78U1PHxIV2UvYoYNdopNj8LliFybTw28ztRW4x1JBeB1nT1wiD3U8D6P8UV/+6WGImWANL9
Ej0OA/nT/3oBiWxG8AlOkf9VJzMrVxMKomuW6Z3al7hwaNN0L2emETC6xuA2kSpb6W7yxLwrBgW6
CuE6k8mUpLitYrf3fsFfJkrQ7XC7uvRBsEOMNPs8+W19jlAD3UkxrY10QIYVEtodHo2vulpepT8c
MwWMUBJyi1BzMw3n0vgI4bP77x9qe6SOv/QnQV/vjLlqzwglK59/SKcR8htT5D6iDB9DXGRhy1oa
KwuLfcgCankr9I/SnU9QQhLoz+vnlV90/WByuv5Zbh9k/dNoCPdvHYMPJEE9ykx7rWryTTZEQ7uZ
B7O+GHHjagfDqz4qU60e3TBqLmnJ7sRGOZ91/gEVFOsVd2S0zg3P2YCesU64dJuvUw1BPXfsciuj
bQTBoSv3JPRtr94iSIUA+GVCYPyiWb659f3G2taGimrwz4FbM82DudngrDLfOYF2DvAztrdlPgX3
/+7URTQfNPMQFxtw/vN57vbSZS/9ciaXkLNKR/gUjU6kgWY0ud/5L010AEGnXKTSKBXIyOjtE1ri
X0xzYIslA73hIjsZlMZ+7SyS+MksWwxtQeNWOxR6N3m8yzN8mmakMMxNiHDzYzyP3/jowakZ0/Sx
Wg4WX6VHTa3RU7AWy/ml6bQWWO0CH5N9ApiPQoVDDXiKDVyBTf/7b5MpK9hgctB7TADwb2RULlON
3lZ+A+kiZXNCz0K9GJ4e3huFvdhYaE/9WGj+xvXNXaf44UMrzTSf022ZlOmxyHz1yUQE8QkJKQss
Izu/fpknk9Pc9R+Q03nvkrll2X5NnaE8S5gcXPIfe3gk2u7WRz11/S1AySycKe/T2NRo9XpGfoyX
qk2NbkJafpFeDFd+9hq2XnxJVHR9pbcroyV21nvlGSvzetMUCLw046B/Kfv62joBWIYC4X7cZLM/
+wgUAihU/1Pe6eUujl3lMbJ7D6+7rj6HtepcHL0Gd4HzwKtcyWxYUaZ9WjURiFmQ1OFSMkmwqTmY
ipt+YHuTLtYw1o+2mLd5N1tfB4WVgpfF42OziO5Gcf+tHdko1raOIqppg+IzovI5LTrEjyIUrpaC
IK4rSLstEdL8GSEtmTQkhrpr8uipwRRlfTSUiv/JbOfsma/f8Bwl4fpo0Fu8EepItQ6yUR5L+5OZ
VflzBDz0tyiUqyzcj3BfyOKU1djyLA+z4EVL8gatFlrSZSyPdYonL13v17/0Zz0KWM2A2cCwmApO
U2APu8Huxiv6wuPVy9BwzSObhCeKk3tchsYQgz3nuQuMYt2f3DYgv2xI4szCNUk2I+tplixmLZS1
Nx7O8ZsJ7vtT7ZK3UyHQ7UVG1Ex6Msi8axedUbPuEkQSwvmIg+q4zw3NuhsWre54/KqNo/EWubNx
tnutAACFn1xo8w5xk7akgKg5z5EJwGfxk2sTC5TAoHwwbPAVBnmi50RflHxcUoBaFvjPKh951T1N
USjy5x+ILrxHxl76HomyEPBVk6yjYE5wqHBb9Ucz73TSDdeV97BSHLRPg93kV7zUYEYIE2LlP2if
Qj/KcUHBIQ/RvatgClTzS1w41aPLXsLflG7Fe4L11nGFKChdYIG3WvJ2q1ZtHCtH5D5BYXh2ehH2
Enh83KlIXrxEZqqdMnuYDzDKsjeSNRe7tNhzilMXqgbkBYviLYNQfIHQob5wIxSXvnDeAiHEY8Zi
bZFHaI4yalvq/PJDTuVAwrYCQZU4275JKF0kavVGmgYmZK1cYhPAxSYZ5nyLa8+895SkeOi9ztkO
ar8Ia1DrzUnkPMF2DB80w4y2svZL2vl9QKfa8TCwdt6atRlhCrvoyRYV6vu5r71SqSk3yFA7P9qB
pH+Rtt8UGHTbPsqoQAaheSq0uThGrPV2sDLnnZYPw72pjuVOHi9mUj3rgeG8Sn/L/oakDwXnn/1g
LK8oi9XfXTPN38qiV/JT61CkctQ2vwKWRjhtkfMjE5dfxxocmJQN+mljIRzzAFDEv1dY3gqO63e4
1zIYuLDOFyLMDekVDV55RlEiQ+FqPyzcKrWhJGvkXokRah7fjWVq3zVGAy8Y6Tk0ZKj1vNZ+ibzX
MGoPjmvb19KgNKq0kH8xYjxaXdG9YWfRH2s0kJZ7p/nkGEBaizl/AncwbPopLXZw202g6rb2plXf
m1lFq85rrLssGCeqeDQNNJVIGLvPxSIiVft9tdHGCDD4MruJECayoMK8k3YjSChQVLq7NcuqWvl7
eyX98vh+b/8Srxtqd6dng7Ed23JCEDIGiwEkfdfraM85XREcEqe2DxOGm5+MWKMMwZv4JKPkGBKU
23PrKqNObN4ZfVK+ZINjI7R9J0GQrpwnraoepWXY0QSmOqTqt1w/62tyrCnauzm8iM5yOmwbvOxV
/Q5AtX/tl4OZI2+po1N1lGZfuzPI7OKLtGSK20RvjqkGuKgRD4SpP8bILO6iwjPucP+iCrrU4Sqj
gD6RhNVW6nXSJ3W4wbOBLKARf+tXlFA7LCnQ1ZZRYmU0TwDeLrHSlac+mNtqYvPP33wLcv5jlY8T
xqzgGfAYjtemHeEJReVgBJGf+w9W2XySEgQVSv/BVcpPUq5wQ8+TMalWWEukQ6Sgj/6bectVJNIv
IK5a1McOkZodZfkoi0ZfQbHescP4IsvM0A+Do5eP405GWZWmT7PxNuhYCi9CynIokbW++tpwvCX8
bPT4pGvN9+EF4WFl3h/92kPBJinSu1Qv3vyFmZaG5nDXt2MMChLemhUCIW9CrSbzSROC7N5sov5D
bkb9k4WlRBX9weLH/9Md/kyAbvzIFNyWwtkqX7HDMw4ROPZ7NkAovQXW4lyRNp98u/zuxdO8cwO7
2SILXgBfxb011jX76IjoDPjxf7RlPF3Gu1TnK1xBF/mb/jrXfbERQl4Vds0LHio8fcrpKl21UiCv
GOuvQuCTQ7BUXklDogu78PzWw//npDKk2DgKG1cNH71i5tfJYmcfN517ckXvQO/cdvfO0O0BcR+c
2GN3V7QVwJVJ+WjBoZb8r+3a5glVnWnXTKxZMGOI5k91CDowJTG0E/kTkadbhff6aUeNFrdl27CO
MOlfbbNwrtEi0CVn8Kaca1vx8A/Ldtr/NiAhA3UW/JucnbTyDJe6dEQkJJ1Mex8iz7YXAoX4C3vm
AcGRBoQPfAut1O4ayoVnDcO0aXODiI25f/KCMjoL6GuWUTkVKBlpAMD94z9G1yssIzJPLjU4sbo3
sX1lte/wklIVsPxO1Wf6xei/j7zcEZEn88nKgsW8IadLorTVCqQA2WQ0gDa1TRNAD8/6Sd+tN5O0
R8/QdwUAbvV4G19vpiHpH1bBi2z04J5oCHkEfavcx7OmHrrEDF5UvEfh4hrNH4PhvsSiGs3fLyks
9S/f6f9QkSb+nIY5/O46Cp5T7POO4+AMd6Olf5/H7rUVJFVjN5iL0Fy/h1asW/edPrxGpbKdW33V
EVjxoCN/rw3/S56tss9ylTh6wLl23XCtfWmCZQurnRqBcQPwZdB8GMZRfet2PD+NN4p1Op4ZeQek
xDPeMMFVD5HRGAcZrV1stszQAjZidWC0zRJNhc6LUI4zsRtY7KZNbQrv7RbnWPnvS19fx/HGsIHJ
S9NQnfcQacpBrnIESjzcabOaqMc6tL/M3li8o175JBr5r2RbJdm4q1KErNCoboOjkMDlcBu59cnZ
IBRxOdU6DBIQO4bGFGlnfXBOcQgXy3GNP3VFvSSVHfzIEyAwMDhBmiXf+lTRv9hVjsZAnyd/1AFU
+LkFNaY1QI1gjMWfAh8pv5HE9oeh1L2t3aVQNXWWG2nKjmoOeSxm5figeVb2QAGM8msdmF/T3j2m
2YLmg4gfdbX6tfdYl+tZY78AXBoPFb/wfTHxjLdrSsJiedYqXXJS9PFO9MikSw7Z4h50M0VbYxcz
IYkbTCM79WlyJ5pm0lUp06dwcHuoM13/OkGV7RJsp73F2hHCU7L3Qx+UwNKEUR4/pmF/9ikjILwF
appSskLuNLP7V/T86pOvLUXl5UolWRD2icbi8gHkVfsJdL1BXoPK0atNDAbvYLr5HzfYq5z9Epdw
X7WIb8yfyJgYyw7PCx1ApEr4LFu6pEcuD74at8OyI5Q+HeFK3Z3DZ+niRkViMOPVJ4MTguoXCLaf
kFTNP0ROPpN2gjffR7yvXB0324k1i/ChcpxZtmAkqpPhqdmHCPzrcZyNbKeog3LQK7vYFkrgFfC+
Iu2CxO7Bn4PgvPb5af2a94Px6GxKwywQ/sksLDRsyoHLGs42tL/yqhhANxrz02BZf0o31TKPp7Sj
n4y8CD/0VXX8zYbYijSYNsEMh3epW8sBOZz+YQwTbHGt9y7pz8pAP3S1kW755/dA1BaLGoec0UVk
wFZ3LVetcZghzbYVlbDAiniK23m+6RB3oH4Os74s6ms3O8ETT8HwqV4OZhF5W9MCXCAD0iejEdh6
dUF3LPFyCTtQeUAY4Ph/u0ZSqN/GwtNOMlEGDX34iCSfcaf1MHEKFwc/qcush8xCFmOR0JBDYjcO
wBLndOuSs1vtR5qDpf9V+y9QhvO7dYenhcl8zIPR3awIc22coqfc3NkYjTV7NGIQgFyie6c5vlt2
GmxgwF3n1uvQBPZrFH5uG394kZ40H0bQFc1wJ2NBOeVnpXRJhAcgLNc9FNjn+XCDfOTRxO1/awvU
4xdwSNvknyg6BcdbiD5it4z1TXoSQzx0IC2g6K+I2aJXExQBlnyhepGx3HfG3VTOzVFGIxfV+iic
kNsFOP5BsdTqYYq0dWo9afUmaxYs9BiYW3Qkcoo3iyeLTU7jlLnJnyG6GM2eVA6A/Fi5rn9DjDP3
6Yy2aV1oNvVngDopmMenMijrhxjW+g3OI/0qnwQOGrEeqiC/xJIJ+SXWX8xxb7FTOf4FxBv4MRJT
RvEAF3s8KpNSsDwkpav52fcmGKun2oy7F3CUj9Id1fF7lOAe9Ln8NcrQH6U7pErhI3q3C6vGQNZn
9M66jwcpy1sD/ETZbMl4l1+CxrxkCcZ9bT/sDF2Jv4eFO/PliMIPWdK5e7wIi209oS6Jmm37YqPa
eAo7r1msJpoXOYy8XFl19OoRzgheq7ELMRLl66d4QbN3tm2u9TY7ZiMem/N8J0U3qZ9JDa4DuDqi
33Xrnk0/wB+5f5OgW38ROelew7xqdxvosdr+u6hZNT6EuLJwdz6oii0KSBggDngsrGdaND3gEPuS
Wsjl3vplUGcfcu9zm4fm4sAgfXKIXTijnaP/xd62e8wdkIqlDauLPNPbqPbzPemZZIsHR/lWjeiC
2kqE2YbdFG8w5NyNk5rZRUaD2Tx42hQ/dymanNYuLfxkLymaeQh/WGHln4T/IZySGfblwXI8a7ve
kW6g2Fd4G+sECUlHnJcVZIsxO8ZMKrd95ypnkVK41yHQ0G+KZ/c6LWckHtxfR2PzE/mmYItJvfkZ
JZKd+N34rFV3QT26l1Gr9EfXJ3MvdPNRwRiw1pKPg4sbht+01iEAor21+9Y5gaMzt4HS+Ec/4AXJ
a6G9DFgpy7tV3plRNH9EiS6/SstY/Je1EV6hvF+NxZ2Z30DG5OBieAU8S1xNhoT0e22Fxz7vjOd2
Odiul2OQrdqnYOYNum0y89IA972uTU85UQb0nyTWKnh5+NZwkOkF0M7nuQyDe0sbv72HR4ufNWnL
rda1bA/ISU17rUY22p+Wq6eKr27lN5DZdtW/TYaOAcVSosxIkG2dtgz2t+qk1CRvzVuI6yQkPmUE
qA2VAKl3ulqj7aa50pckW29Ub2E6PLNGICNdT2dMtMu/Zq392pYjGkiV6SPLn5iIgJULVgE/zsiu
MsqvEEry3ChfoPhW27JzQEl5xUWbhxqnQdK8Nosq6zhPzu8V7Wkool0S8BCU79TtAHflA9vE6ixd
8k11Av6ahv9DeijwIGIY1Jj66bNXbKSzdpTd4PmIYRkjrKt89r27Pq2vxqKDiJxr1W/W03XYwJSy
535AFWQJh0FOlS5GMTsonfDRmMN6oyilfjQQcHwc0OkzN/OEolVsKLjHLZ1r4HJmUP09K3r+/Euw
nDYWQo9z0l5vsY6rWHeN63wUSJNAmOIscLcDNedtLpAnBL7iexmWwwprEoTTbc4vsKhb+Nop15Tw
rEG+mw/2FQfhH7bs4yOyvij4jj/UZZcfo3GJSBO5hocR+xAZWOOSv+Pcao7uDHX8MfyUB265Wa4a
hfOrEhk/TCCNRxmMRVtYTqdITy9tq25usb/Nd0Isr6wyxy3s54WnODxp6OxdGqdXHnEwkWfUjZ/W
hdW4KS2/vLsNNKwujiW4hY30dY43P1bJVe71AjYJdl7Ti0+F1jobtUJT615q3JuLox3m2uVf//E/
/8///j7+r+DP4qlIeeHn/5F32VOBeH3zn/+yrX/9R7l2n378578s3XPZzjiWrqOm5ZqmrjL+/esL
CjlEa/8DUPRYREGensF2Z3srSqDQuXzJl9yoZNAlc27A0CVdrb+OOL00ejp+0Hl7n3ANc/fYrM9f
5UC50t2TotBOcV5PHzyrRl5nobRqWorCfzk9aD748HoYkcY1Y/Ur6qcv49jpd3oy2/DZBmgNZ/Tz
zDOCdvelQ14P+/LFVQCf8A3W9P7BzlVFx+ovDy6oQx4oaVNGwh13zdAFo49dQAUDXMujHqzE0oxS
5JZUnCKcwoq3pCJiHCs4JBP66MDK0iNwh2Tti6boaivc/xJRVLP9MOJ8fJsEgjS7kwulKc7z//6/
4er//G8YquohzU62xnItQ+P/8c//RpoYpF3AXZzTBJzPZAX1U+rWNQVDrdnhtlvupU8O+Edo17KJ
1y505GBtdcCvdbOJd1Rc0XdJq+ERPk2/HjDkyMGKFrx3AVYj7pKGAyjlTjtO0dBE+7apfqDbu3uX
+Sjdxn1Q2jHYhirZZUSxoDfe2hQaqGDNQfNYL2cyoFfkB6TPzR2ACF2Lt550rrNLq9VRDDimluFD
RWbDuG4xcxQz5uJ9w6m0vOtTzXjfcCIXGIM6qs8SKpMms2HTGXbGWV6BcCqa0+2Sax+XTGvPfpKW
XLIrxvggTfT84kcUi9Y9q1xXLglW2lh/jFzS0xUfjTc2vTpfoLt//682VOO3/7XmOQ5fOdLEhgVy
XP3tm6coroHZWB7eRaWqncfUJW/f4A6hp2gA42Dg7tpwAs/jF6TrpD11qQ035lWfYuuhM0sM8xr8
c7dIWtX7te1FSnPxEHZzou7vmLrhvzDG6OUaeek8hKC/72otG8ikJ96HyUu+YJM3fzfm7AMmSt7H
CZGyg6F0/WmuAvuZZz3PMLdTvwdtCzcgbP7wQyqFMxnJe6x0fIQfGow752H+jtxcO0zRd9u3vW1W
d/mD7o84jXO/Q7GxaiiFkPxMfloSNPbGswblaU7yFFF6pD1ML31FGjU4G5DhHuWg1qQbwjxpECed
XTi00LekT0ZHPeoOXWcE27rv28X2kHlhQTYCX7vr2pePC/Oy1/VTMIz9LhmSiLd/isa1r7fkobj1
4aejhiMHnZxCY7OtldbsDOPVtsb7m+C1hXQe/so8vdeLjC5l5oZFxP52EatAAwMIQrxeOK2q6kQO
LMNNMNZIDuJ0wONdo4wUa+VDluJLNCR6ie1JVT6US18LG53XnGv/GbZRfLdGy4jZxm++0wELkbnL
DJkmTRi5j8oAkE+61ovIqVY4J61vDYgqBheWPrmKpxufCjs6Wn0c3/czgIXx50G3CyQNUJQHS0wZ
/bcBaYZBC4umAlYsTZlxizNtxThl6Nb+1n9rdiidOR5uZv/d9MGeYI1lACBlgtPp8y4Mkay90bzU
2tm5SpjdB8jRUigXgthCG1sG/GXg1rWSyqxr5rKFVL8oRTZ+7aLK2jRNOT5qZmpe68rttzIwZ/MD
4vT5R8eaq1Pcpgl6cmX2FeFMGccgvttopXGnIjryQBKyfXBGhwPg970JKn9rLU0XQISJCD0lbRXg
xMEKQJbvZI5a5Y8GXtkn03V1bSPhVsSOHJTTcjnpWMf8qrZPpt0+rUFyDbwI8gNsTncj0T387Ts2
xmT/yejGr2V/5+gY75WdfmnIMaPk75rPiYGAkBatjZis/dXo0pMMdUuQ3fPlo9CX4X5GU/pM9l+U
FmEjS1MGzEXRGS+NlNQ2cdKnk/3AxX7I1+vJRUstYJm2QHaWny6xQwxSLWifa2O2QCIb87UMEJ6y
gYBMZC1DRUfNoYNqh9/sjIVtXBmPva8aj3JWZea8sXV3OkbI0tlAQRj21OLQTI55WfscJW4vKQt4
GVz7hoYCBaRbYEPyA2SosUYdEjHuD9L85aekJEfGpD6Pyw+W/mwe4I32iy+bB2Bn6S+LiXxgH/5Y
+4B3Xv/9K0J3vd9eEbrquh5+bY7lcWpay3Lhl8UZz3vdIYllHDH+WBBfqa2lh7Exu/Kzf4rHajgj
w+U/mQpipO1QZd9NVf2/lJ3Xcty6tq6fiFXM4bZzkFrdyvINy5ZtRjDnp98f0Vpuz7n3WVXnBpMY
AKiecosExvjDtsTa6L0yeZWU+fT3DFI9w3shMDHLKs3jeUABvewGNNjdGi7wzMqbwqZdylEpOi1H
pxamsJWpxl+TPQdFX/60zu6kNJs66iPeRC4U8GQs5mesi35MOeiXeG4GA0BUjFf3TsbCqHqN+ko/
Dq79I4HOeUDSWL9cG1XZ4sAen2RPTpdX8j5a0jDADAR37DO73OKozVrvhhe21WKK0YouFW1+J6L6
Xo8qwevl3A9SGDT/5wgqjd6k/z1hni/vPM23l4tkV17JmOy27D3Xvh9gWfPnJ6CUwXv2rx/2/7qX
pfcXSgjq9na/66ebF/z94W//H3mY1bvG0I63j3VdcpsiP1cq4r0ugPjFnu3fc0wyFoPmiA8XL7ol
bJv+CCLReR09kORs7FGXGYeNNlNTpMrSX9pLV9UlnnAoBM9HvFuDrJ+xHC235MwPkUUO3G4xeKhT
bP41YnU1/ptt4Cxb+P1nuzM+UbXw96Ne4PoGCabCKEtXl44yu8BNZko+SjQLZP+6vHHfyYkUuzFW
hw2KVQh3db+SVnGuYbdPspVd2v5WaL3RLSaR4OQbDop3F/Vlvulm8ofsxnNMXl1n2kXh3zUa9cLW
rsyjfLPUTom4fKhtr+8ZyTe2Wh0YeaTrv/xRHb5G5heNnBNZRr2sWgvJPvZdW6Nx8Fs14vTNdp1t
O+bmd9tz3CW2h8E9VrrBuYzJChe4kH73YZn2qN88NdaAJQJWeWsZ5680aPvqu4UJ1josM2ufGmby
nCgCv8QpWE8V5SGOwTMxPcEqTw3aGowGUmnXoMtf1rFD80bGcFY3T43hc3QaI9Vb8CisYWcSlMNl
7IEx8YDlL8zrf4aoTbZFpfhH16jjQ1Lm5CY6taLSl1UbIKbJhQd+sQL3Ub/krTCwh9CTb7YoX8Es
YfYxpCts/objEOKP2iqKdrIznXr5kLOV81T9dI0JjqSLqO/2MU//Y9OWXwPVfGVmmMhDbuTbJ+fJ
oFxHJekziHAdKdswOMXxnXSoDVASV30rPOkxXDcws8pGdoExQlGq8mg78bw+SefakDf13o+DTnm6
JuY1z2yA9NRnCZYcEqVaJXFWHw2WPM9xiVyS8bjOz//9Ua+53ny0++sgThpMs1UHUJ9mcRiw7H8d
/dQ+Tzmkd/pmaCkU+8D99lpTB1SEQBTZFK2/I2S1qrs4/WVb8a/EbNqX2AxhZZcCQb481e5d0PIr
xR379ynNTrwRf04T2xH0BJvVSDnnDV+OaI26qtjJrulwjgopbpD3ZNQIzVWG899TofXaowmiXobD
2izvzN42kbHjX7UYxLSvx2+B1tovmjt05zYyEOtWizeMV/290SMTEc8Z31ApcFtK1WQnR4suetOV
pxbBuCfpgqgpD83Qh48y0pQFqsUD32wE5LKcMsp1UB1KsQsDMN6eniaASf/TDMXwVvKHvXUTVA2C
wo2vgwbabfzt/OnLYbkM1xGEa43AWZdWbi1MzZtOmVeby9oN85d+FGIpJst9Jaego52cTpiQgAsp
sNz5pjT9pwqQ8Ecu1KcWM9WfPDiOoepHv0GvbXR1iNFDcADDsS+LFzGAvEEVr42aVgv8Ovo3Fwk6
KKktnPxceUTQai/DWCqEgJeVV9Wq77qu6/OtZU+oHPhC28+xbOpIhOoIQC2sJE847WyVQvM/0S8n
/5pO8QVimbeLUXDeqS6pIrc0VHQtWqTBNeTAxf+a6g4iXtiaCc59ng874V/znRC6vLy1Dplop4fN
163/MRU1I+s5aN3PaKrUu1C041oF4PaiZMbv3CvtX1b/iuNF9jNvydjFqZo+QZnqFsUUvQyhQfbL
0b09W8HkObdQZYwmA7iZmabPHV40JxDjD6qJCRd2oeGuVoLiXACnW+og77b10EKKUPq7OXV1lD1H
C0drURTdnS0aY0tt8yNNFfUVcOp3C2fuXzZWX24Vmp9ZlXPQrtroyYxLd9OqwjmEOW5glg00KZsX
YXv13ZkXAS1cFEP/tagPOnuVNugJS5BCgiwmMvDZ/bUHq27vhRNeqzPw4Z8z9ARjq0gpz6OhaGxO
u/sr+O5P94rNC5sCpgo4XxVhb/Dnha50pzzSiotJMUrbtkon4AOVDn8bqv3gIx177BxxJ0Op0VWU
INJ6XIMR8ZZRq9hkOWjk5MzhG5qKFJHMPq2dRa9UwUFvYVBD+L7IA27v5gfVCiiezCFFgSAe8vC5
HX7NAB232qUkfFukjZ65roLWWMmY2qSrZDCQcK/be9X0rQd9buRVqTc2f3u1sSRPpe0GDYaEfBJE
TcAhenBwgC6q8MnVw/JiRKhjzs8K2aR2qq08jwyrXBC4ZXHxEa+5zZD3EHlurTsBm83Tnl206w7l
YGN5I7tNIx66oX6o+Yq2Sy9ct6WVPMsx005eWrRlTrLnVEjn4wS2b3ytPLdx4a/VoNRWWd+gjIvO
EC8KMu37a7/JPqwpcc+jqcTgeszpGHfWx3XstlaOphgFPN7WyxgArfEBfZ+FColnHNkT9zkfOYZn
/NgkUbltMHE7TJMxu/BQm86wKn2bSutVfkFRUl+qfxYJQy0f/RT0PZpgD6UuxMkuFNS5ffNRNsKN
89WkZGzPrbY6aW2avIYuRzIsCJ7qoQxfwV63Y/IqQkV96rVmyQExec2CsblMmN/JBSo4gQeb9wQE
PgSGEdHC675AUnBC5Eh2C3LNx6pIfsreMM/orVygQlIGx9iiboaX8qZxQZkOqMZfyDrGSwwVnU8r
3stn15Chum5UVveYTbqylVPt1g6vU/O8cD+9adc2MOhN33mqZ6lCWPsh1Hi33UqWVgb0CBC+1l5F
5+XorSvQTvp78rwWfan7lLP6seo4sAvqJh+G4SdLHsF4vkVF9cSZ+Szjijb068rNoGOD1f3AuBW9
1Hit5jmSnKhNLcsxrL4PubLDmFv/XWILiBuE9b1OSmWRDaXzOHjVuLGGWD86M1CsHfD/i4J0F/lW
upPHLdP1uxXVGrGThzEIRv1qqMav0ZRa9CqjJACrXE9WY4ZvI+xa42XIRLJThu7vrjd3K9XVX3Kr
+Rq9deXaAl+Zp7zg5diHLrseQcXEDmEIYkzxEXXlNij78Sf49F+jnzrPvhfamyjPKRxUFdiWlgqn
QCzhR9z/kjP1FFnJKadekKFMtPVqdv+VWZQHknZYirdRsyzmrowF4HGvV/89VlAWnwKOrOwybPzX
QeCq6MUG22m+dC27XPbZgLV8PYQUUNPoXl7JRgDbWTtjo6/UfpaB0FG0ULP8vS8xScQrtFs3hZa/
O2BNFnFJCViIKno1DDSG52kBumiHtO7cZTcmH5xcGuWpLwttY6Etz/HFGr41EdUGBUzQSS/UHMUf
BqTQtwoOEq065WsACkC5kGLfcuC2Qg54FjmdyRSXkAT8IwTSPZsz9yR7PlyjnR908VJ2ZaPUzStb
x9eRx/yiCsVvKYnMA9I8SW6hbHo3BFTeRvtbvI6Sc+6AoFAVU1krqqM/o1SVL1LVJu24GrXc/2VZ
vlhEnek+q0o3rI1oY4rcPnudZyKFFCrv+PE8am3v/PaGnyXWaj9t200XFb+rF2VwcDhzyQHnhjXs
dWzsoBu2B0tk4j4KQpc9qZje4cbdXdH2fQG6LE/ecKgql1pkH4ywQEQiL7LPqct3zQgqhzfYfWH2
oFzMpD+PRep/6zRNXfjY6b7kOCCvRvYjZzHAcNAb/a1Gz+csm6or8YRIy2p5i8mrCUOFSQBnvsUH
q9XWGXDVVflnvRw1oyMOM/0DJtext4A94c088gW7fX2pKQWKRJ6X/hBqbxzRAp0e/QhauGKScTPs
6VGG1AHlb0sPuo3syoEy0hctXn5nbZ5WxbW9s0ySJrURdsgF8xwSLZDDIlbPKuezo+cDt4yBrP0I
n0Mr635EQ2StFMN1juFQFufeRE22h8L1Q+3t+8G31UOV1uXGjH08aqS26PUSflu8q0aksv5lyiLt
WW6KpddhKWN6lSE10iDZBUp2bJGBXGdA8e6VsHSWY4oWw5QUc6noTx/0KbAhB8x/CcRjITxqFG1u
x29oK2NPmnqPmTeqTzX2Drz74jfUMoN7p8PCSHadRKNeW6f1Ohuz5A1fcYrw0Hlxx2KybhjfMMzs
HuSgY1EjHxR2N3F4yWB4LVSMUF+yWh3gASv5OWFzth0HHf/WTEsPiHGou7QrcL6IbWutqWPzKKZQ
xZ1RDG+dClJVHeviUzGzXTw4JKTTlBJR0c9Si+JBH7Xiuy3SYTGEkfkS1Uq+6vPOOU+WB3Og79W7
aUKFtw/ccM+/XHsf52ziocLblzi0neVgePuyLWvk0cP6LhAqxZL56tY4vlNu0GwsF7XX4S6HwVtD
dSfOVh3nLXXbsd+99otWzYEwzpNksEzzbFXNQU4MzV1dpc+BWvC78VXnUQ09+7FD3CwSPQcZyv2P
k2N0x8RKfsuebJq6smBpAXyU8+Msak6+kV7nK0ruPPYYq0KzG6ItpG20KNxiONRxOa7UUs0PmWp2
71a9S2ZOWG3p+d4bmmzdSeZYHn1HgjK7OLHIl81gjRsfP6YFZ4f8QxvY77U2zMAB1uV7hHPVHJ4Q
wscvFp2ya1dtfged3527STF4KlU/yXEVH3YrqG7WcbcPmjr/6Kw1oGz1PTMq5KthIa1kuPIbsTA7
R6Nur46XPOnfk1bFPXxw+zsXgez1FHbaTnAUf/d9vHAowr/w54VhZ0IO2C4n6713XLHSHSR4EViw
30dEG9wgfy87NT+6ENkQKCNc+zCXWhPGSpRALxoyJV37mGy8DrzsXwv0xS72VOJCTojUenync7Za
yK47+fEuC/PguiCqI5TfefXv5KicZ1Md2pKzasBoT+9RGA7HeND5fs1NUmaLLGjzM2Uv52K3mEaG
6KvfJhQVqCSngD14i/nkMDej24lVmlDFWmpwjxDyBIUo7yInwm7/naP8eJA9GQ/NapXp+LU1ppmu
jNDus5Uf5D28Nxupe7jM2npM035h2vqQYT3ld3daRtZhg4ryTrOmAXcqYpPmj8r1Uq7xY4hSckTe
TV71gE5jwQkmcof2HAjoyaMS9t8MS5CELrPwFPSaf840E+fgecCJ+JI5mgKpow67C1ml3waSXN9c
UbRL3VeS+8otlEsV6T+uN5oldFXxhEtnGrrTqcsgNjgxXgdiGqgNgbjTF/IyLprXGSC8/ysWKMI6
6G6AWgxr0asZ7BUe0OHKcnRzJZcFRuduvApuo5RA1TB202oRPkj91D8h1XKCB6su6ouMq2RP5SwZ
mqxao7wO0Qnxm5zteK0t9HqCD+GmxVOlWunR0BFsdh0tBthk5a+aYqH+KCc7JJNh8TdLJ2yTAqlZ
HalK0Z3lqCicAI3EMlmHRpM/iTBOH03z8ToVvPyPaOzf0CYsrj9ZGFV7MiNsKOYfLO9Q5cXXh7ne
UIvE9cPIrmzyuPrrA1VpUO8gZGDkPf9Iead/fqjWae+CJrifQi85I0WfnmPVZPNAOgvsNzSmP/G2
1ihEC7/Y3AZciumnKKf4N0+T8TRVY/jy7own4ZFY6jpWDXCQOcTQBZ0j7sl6P+awlQBOVGw7yQdF
OzkK08x/wHoWunpzzLO+OlDHxbIKL9K1hbaYuRdlNazDOCQDDJZ15edhtJFaaLIZqJ6tSuww/oql
noZ/AH6hmzy0gRRiolGZQ7VpjKp+tRv9qXSC6KcZaeB8o4zsCm4egu3OwXPj6AxYmn31PKPnf6jI
1U+tJiNt6U374OkkOSjnRpvI1pXXPDbOVdwjTG+5bxZZyZcO65+NLapqo0fGuUQqGRJsgX82fjzv
WWSdUaH1f1VGtVGyZvje2/DndLYUFy0t/e2YinEvF8U+ptupPk3vKYukW3HXFBvYW+Nfi4QR+dt+
XpShqfXQRyrU8XnRn5/kjKgGrJrRTD+QgNLWupKgxafzt15Cn8HNIhGffYC853+dMTIDSbL/+x7w
w9NPJHyv94B/vprsIL33y48hVcRZNjos73MJUXiVQ1NeCy1xXd4ZbfjAtHhq2e/LeSIU3tJBYCqJ
qdy2g7sy8yZ9VVIRLTJF037F6UFkpvHb0ty3xsr9N2tS0XsxQSprgPR2mlJ2e7na+bPam1eraqr/
We250OlG0h48/vBdbm1nIXmzWRGB3Z6M9KwF1nSSAzKNXQwq31lcTSSUTmljax06lGAbSYHTH+sI
Rc1E34RWnexUrUk+XPdFHlmqgQ1Mns00kdFJPuy/w/+YLc8xcnbca/air8uPNmgsc8/zNLtr5sbM
Z6FSz2FPWuczzdvjwBTw+GB/l6SPWlwbW6of1racT6iTln86Kk/wzuz0F0Ql/+rp9BL4gGDIOOnO
M2UvrNrhM1OePI4i4Ea04sVDdWjiDPEWBImOmduYX7ttnyZrigXDTo6iI0W9vAd5hGbzk95m2073
7LfI0MYDYmzUvNOYvOVga8t+/rySwC+5+7JRm6jZNZqBjJ82i78Xhk2Fbu7fmP56kdVo9LB7tYI2
Jn2YWiS4vBiie47SvmU+yZA9jvmiykVxBGxgPamiw3DgnwtgP6566VRvhRWSeXWyKnNk381Qne4C
P+xgciNXKr/XjXjqjdT6Dnh2WjXY46IlVHcnvgC8MULxgcPXDN+GkEfaAtqg4Q0bmbLU0Vm44MK0
iMeCN+Zt1FX1aG1D/tpqlH84SbXDtm2M4r1s+2dgbdVlEKpycR3/PJhF8Q7mmCKYolhrOUvneLTo
YN2dajOBJ4iWxLEfjZUctDNL2auOC9ppvmOSKhQAKPQc5ahz8bjZodTm6WQJDwU10mtTsnnKFre+
lttfIxXM8QU8T7Hm8O8cbuuyOnTJCA0nPUNwFGVle49CePXYcQK6eOLRR/fnUUZS2ES7zMnjpezK
gSkMEAbIIn0nY7LJ8g1kfIxpEvjnwm3HZS/KPFhOqJzuMUQpFqDKo4tsehexlj4rH2I3KAKyRHX/
oOtsvmQXNep8A/QvX6pmba2MyEKrRI/MYREXXnMvmzLP2vtpLkKC1fopQ34xNfd/zXP8ODrmJUDr
ea6ckpLL2ceQo+Nccw+cFCdUohPfPcjG/XP17xE5PbTHdInKKMJZ80QZk1fX2WPUGtsAdV8jyKMj
lLjoKK/+r+7/V8yLO6QpHCte3e4HQxyqKcQCRYz9vWxISfT3+QwxL8BU8px117dB7880GRtVbEZT
wCxyvlwJuwb5aXmp9mV8JxAGlHPl0t4K/uDrqakb68GoNIDCpnoXGJO/AqqCcXYE7cuuI7VdOFGH
iJ+ia1zLCeQHg+sEs6Q0/SVolfnNPQcb8RipSnIx68cAFfEEKT9V7H3VVhe6iap5zHu/wARwG421
sXZbJ3xHrJpadeWhjE0i9Q0T25o/zPcq0OK7XJ+TlWERvXc52EAVgMZedv12uEsVNCZaIKGXPtGe
LNGI19oE+TcAEc2oy9gVQCvZtbDAtRd+q7yjxqntZczp3f4BrhiTjWKvUOY4yp6MQzgTJwMfUGl7
GUVleJwGxLJlt61cd1WorrVjo2pQglSfPSDJ5xyPg9xRV9qYuqe2y5HSxPjIR2CifqxwLCE9BLVm
FSH+qs8KuX+RooRtqMdLUnVvbadYsEj74HFSfagADbB4N3jMojR4xN4zRAJc/JTj/TypbJN007mw
quUMORDGJ0+7FLHzQsayOLt6H7zmw5PkrOhY7Z5qNU/J7lLQHNUm343Y4qxl15sTEeAgrCvBZb6F
Y6twCyD+rPFezFdma2rvSjJcd0/oPQCrHLvvQ22USyua8os/BApl9mbYR7oRPSR/FuFlfV2Ug82Q
iwzSOhk7r/kFIN8YAnVD3QvFRfaMFAxOA0mNeijvFMuFXquaKcjCeYGMZVX014IRbHGD+2Fy35ri
pQniTzHLD1aJ3y1tkJH3gdlaF1JZP4tSH78hfY2NqIL6Rleb6qUNjV9yvt5o1TIwKG9NOG1eShfz
czkQqph4FkM93GtRUcwmaiH8GN+8DzPX22jSXmxusiFApLilzjg7i93isltbed8hkpE1K7zIMNz+
55wIhC7aUD2sblu4KPlyP4FD5f6LKja42o9xal7VwRTvbW/PeSN2yqWGornb9epeRIo4BU7IIU+L
/RfRQp10J7f+1ahskE3z9z9XO5UZXleHtvn36q4JqgWnjnElkzDYDOWnCPeKE6w6falgFrnq2g5i
uUzHlE1orwHyfDboEC7H0ncekM+Bpi2ge7NhoqRuhLyn9bp49gbrNGKuB6qLdOxU3aWhp31U88Kp
mSgEOs7XwrAdu7MXc2wdXC8/5vhILyvJZg/HkE+C1E5PCnp/3ftJNsUca+fYdX/Ib/jalYP4DXv7
wIz7tZ2tgSM7Z9uugFXEeH/eeq27AlbunpNB1Bc03eoLkdFo3+o+Kh6A4sYPnC3Ewgiq8Z3UHIom
ds9Bb+62PqaDZN6f5DQ/p2qYmyZCxLiJLAMEMSVEzRL8bkNj7O9kGcT4Z1eO4o/U3w1JFqx1o+UN
IMzXUS2SF+q97CxBi++SLA6fi8z4lBbiYphejVL/mqArNuS9yFgrVlBfSmpZ57F5sisU2W+RLny6
ynnIcXpyqNZaf2v0o7JwI4fpNomhqAuzXTr/Jiy1+4oVUZHtZNf/M0/G9Egle1WeEOJ2H6M2PfQF
xW/ZwyRH2VVDxCuwQW59afXux+QLcSdHdacukMnSSefa3Qhnhp1zp47aXnblRlp2Q4fRW1eOZvbm
inkxDP1shTo4fn7M0alANs9YfhmSV6FXKUcRNDsytc0sz1LyqI7DXcFLZhfZ/vDsafm3NgyRVEzd
j6zxpmc5Qe3DCAUZWCAc864TUs3/KN3+a4K8Q9jryWJ2Ibz737MGpQx3nDq/buPwcwzUWT//3OY2
QX6QWlTfdEMUT5ys7E1VK1ZFrnbyj3gzcDLTLfAaNtuvowwmg74pMqvc/ysuB2Xsukz2fVffThkK
qdtWaNpFE4DLIVorC2OonY/Cg9oldJxlvQ4jMLaW7z0p+f8OENJVz/0XVcd0PE9zYOgYFiQR1dbd
f6JBwW1ltq0V1p533bQLMWeYlp4mskPN6WO8Xqb8M1AzmaMkTrt9AatG09tgY2LusNaG0nuuQ3+u
jUwgBFTbJLlHLGyy/K4eimxBRcp7FrgjkjG0Dq2DJcZSLMB2uc9yZjRFR0fD2FSfJ9aNm6G0AW1T
DiKuZ1GZcs2d7FI7UdYkpZS1nBwNWLu4gfvhoOm7hNZgP1v2yNGlIcsuu4ZF2QvO06bsKkqM8wyN
D9vkYYoNNr0oS17xiMpPsoc9eriMdDM+tO0IJ5FU+cEMvGE/kNhahcjp7toelJIX5+WKXxFaGg2a
RKLivZ1PsXcd1QPPhvXXFns5eSqMpeZiupajV7Zvm6l56RBdX9lRISg40/VUrLH5XCkkXtG8gM8I
NmHfIkw9j+pp629y0Zece+gqhuJvhyAZVrGmRjDy0Mwk6xffO3PDXjm+n2zVO4xeu5I9ZNK+4nLa
LcbhEJhfwnHCdfJfba7m97Kxo7y4Xt1imqafh8hxdrcQCSc8zOZGxpCKhNPDM4gExj8G5Kgy+hHK
FlF1II1h7a8xH/FRLwDeOlnJUwTH+z5LAx/QN0zijREDjZfBv0Zu/R6ivOfYAWw21t2a6x0MMYs/
m+1ZG/Sv0Sl3kTMKcB3RJ6E+jugolWb+KDsJD7vtGJrjUnbVeUJql58a5h9HGZJ1t9xKLtZsgyJD
GUoVK0iSFN3nWNOE4TnvilXBF4xs54MNXeIuCPv+kXQUoHgBn0R2ZZOYOuiiyon2qIf2j7bNgU4I
HJXnBbJBVgvZJd7l6D8Rg/zTP0ZR8csaJhzE55COLfSpxDVR9uR9BoQf1o4T52sZQ1yGFHFheRuR
T/cOAkf3Iirax7CyqjvEI15kr3BVYF7YY8OPRZhLxmSDWNS+QwbgJHsN5Nyjl1Q/5HwZws4E3H7l
vBpJT9FIdetvnflT6VvjfVCCCc8/ALcCdjXfdh2ec+mqL6kzGKtB08NV64pvVpUrB7xks62TJ8My
E22BAF3YLrVJO0c9OwXFmMiWNZX60WnRveYK7ynC8wp3n+k7GPB6W8GA44f00xolk243DHWIcEOG
/ePQHMgh4HwzxDs1C+z7wPLj7cCmGo+lzjlVnvGSV2gxuA1HDI8P4Wl1uq/xrlp7PYzBvhLb0jbr
OyW7x7VEzMctr8P0QOMT9fZOS+NNYhTJLi6tGBh5ihpHMC6KcYKGkoX2RfVxvTZUZThkYURF0tVe
S2doviPRzPOlMNVToZQWoJqAfZBbBFvTqbR1M6TmA6jcZTHqwaNsEElQ9xMgB27+nxhIy2RdFVYF
BPM/sd7DWT5UUn+Pk3t4XRvUBimGND3LaSpQtjuq2w+3RWqp9Dx7/BYd5P8sSiBfLjXNibcyNqI6
dueH3rEzwWgsjHosD5REMb+R/XxGXsi+bGwFqGww4rqNoly6uLY6ZnEHDQmIQ6J0mrqWfb0zi4O8
gnLO1Gker+UqGf1aqhbDwhfUf+SbSL6kgthHW35uZOzWvcX+NS+W7zI5fL28jd9uwR+r8/XCu14K
0SFMB6EG99TDUDdfTRRgwZHMTexYYbqQfTksg/LqFrsNJFGFeNFt+N+3uK3+mone+baE2bf0y2jR
B5Z7UZAPfYrSbo9KxE/gg9OD2uEPY3aBvqoB+QBPF/7TlIpioZDF+WWZv4pgAPTQYzPLUzy88Bw0
d4VXFzDBQvPS9QI3zKhJfmbuLja0+Fcphg6tK188KU1Rb3MtNfeGkuoQNNHqcwH6fo9HZzWp2KdZ
HhD1AEGDlYU25NGYivQFd6G9hbvER5h20cYNKlB/PRZqLKBeHMTBi9byl9nW8Y+GOuCL3om1YwqD
cmfafCRTsh5aU3np66ncRYq1aAanP9r4sBwR4U+PlbnWRTPuvTSbS65kPEhUZivDrrydpWf7aIqN
fRsg9ACGrDwWtvE+gx7kgz2e844uB8GV/8Lbc9wKu0E5TdGij7iiYMcv9DGOil2I8tiJtCkmKGaK
I9M0brOij7eumFaj0tTrUsyF8aJB3Ahw2dYIApUCGIhpvjfJflQQ5HGgxSJq4KZ4ocePSqW1O3Nk
h+PHJPrBYNs/ENvfxTnF+HAI+7s2AYrJe2UpFCzBtNH5NQXxxfQUkxpCvDT75CVFsOI7R6x1HLj1
grR0esqLoD/5yEou0c5TvueucvSjNnu10RbeZej4bSeHI3wHkM2rqKu7UftZgElYDG7VXaBquvt0
jIdN7GvKK4iDE/j/8g5SdrYSfmYucSypjgDg03d1XPMU1JaT4AuDbpy3skIIvqWeb+tyyI6pSzHb
KfMHzopYMTdBuqx1w1xplJIeOs30VgMapJ5drPraNrZtZHonW1ffwf2hQdEgqVhiVrKPKZctw0D/
6dhDckBgDAqa+eTyGHOSPDt0MXhqpVBnTF1Q7HPDcNECjUpSTIW6sxVxMPtSW9Z2sfCitFl5elau
ciSTT44dpQebDR20j4XSlAtPtcGNDa7/1paIfjbCc57ifcS+Epkw8vyVx+bEEqR7I6Cfqmtsx3h8
Mdoye8r2Vh9dusbGYBtZG7wFwOeE5J02dlKxlZ8Ud10JdmGj/oBBsXLwjZrqjhiA9s3EP4F4UuzF
pD/V6q6Nh4tuxzCpLwquWItRjBGP+6S9g8AS+PHe/9XGo7apcRM9yKb0qnQ1Yp835m68QBynOZQF
Gu+l8JDvypKdpZibykx1e20nZbssOvtDZYKjYwXUh0/shJpNqQ/5QTa6FxXXK9lVCjs/eHMjuwEO
tzzG/8z+13BKho6af78wOFMeqtknkKPdmF37dZb/CK0fTmnxPQidJf50+iEXqX6YzNDiiM7+NoVm
2BT+AsDyN9yksHrnKQIoGAthyETetJSXoJ5fbD0sNmExGIc+to2DM0LThDQygH/b+0nkLfKwI0PS
YwAWC2UbWZTYF57LHfKqWMZxy1u/AkNcughR48AxOsjmeMhCL3nGAzTi8W7ElKkHcbF7le+3ulD1
MdlXlZ1pyyEVr45wsDSbPwGsNNtTi/3YvJRFNhy8oB8Oytx46iotQ3QX8y47+HMj3zXyChWcEBIP
KcyFHSjaqu9RP1Pjvj2QBMIEbr7qrO6zqPJnHDjsRakm/AbK+RVLVs7ajrwRMI6r+Jr3/maKkhPS
5cqhms0fZeNHyIooqUnaP0Hdrx73VsT/mPz308zy1QLNu25Isxz6ccoObIBaJe0OtZ6Ze9MC4GFr
gjOaQzWvM9psbf4PZ+e15DaydeknQgS8uSVBb8uqpBuEpJbgfcI+/XxI6pzq7n8mJmYuGkEkAKqq
mgQy917rW2oHDQWs6LH08m9G2VqbQk0mmhmlIEWlLt5DzWuOfEvx2fGHNUflZCcEeXYTdiHP2clf
LIJMti6qHP1HrM/HuBbz0RIQoyifww5zqyP1ivrIXN7dOUnMhKRQj+mSI5c3Vff4M/15I/5M8lVW
1P3jVQrv+SAM1n0BGA/k+Hq+DksXDanazNvWtp6MMoeZF3pA9JWoPcqNq9btsUuxZhHZgbYSk8aq
KssVxvT2mMfBN9KenpoaPWAV1mKd6JqPCu3kNt1KDdyTZo3HMM6fkxoVmoEO5NCHzbEuKMtrjvW1
sZXgkoz9vBZJ8VQm+UiqifYDajyw83Y45bRrocGHYDHtwsXtAVzWRpKQquK5TtvQt21mRE2VtdsY
rPQany6d19oEpoVuEvHi+6QH+RbES+IDB2g2oUUmhRIPISs/XMJKxRfOzLZF4H5PFQrgli1eprIa
/bEKXS7xgnWj69HKnkW2jVjZY+AaXiKH7uo49ajQlwLY0lxNLZvAdAe4FLo6clCdxbefOKtp4UMI
S99oRCdsweWgtmJZ5fOlwgvoNtYeLbK6bT3B5MBym03kRTwk8idEn2RkqgPu6HC09hiQbl7oK00V
4m7hO6EFxbiDN2TwT4861Dh+nySaqXeO2irkjk9wsM5v2TGXocqUB/csDcGzZp6yC+PsPiaW2Lu2
ONuBYp/SqDokPLOOcRDvujwR/Cl7B8wBEaoZUWIr4rjyTTOX8wabCFlnSnhN47xap02jbri32hti
qZF5Odk7uZDqxk4wFyVKTarRCNEgjrLN4OkE1oNc3KRu+J6buOcGGj+hI8YrD7sb36HmVERETzv9
eXmsrjDdf1Uh4fkxLZ114RpoR5h1+67q0K3UtG+9i1VeiCY6ItxeW409EYvcwqjp43TjdKLzvbC+
NlF8KCIDhYBn3giIxSxUeiYum0xfuy1S8i5rd3w/4RO35ZNeVjgUmnbD/6x5b7u5tcvsfjMOeosL
xmxWNJH4UOf2yYpi/r8qSfI8G3zkdOMwUzzcspi4LrP/cxvDTsumsTxoRs/SoFfpVTIbT+cJ6X7H
g57OxnqoQBta0LJOmRr/TqYuR6u/kJN6CNXUZQkVNElWU8EHIdUl8zTl4ecNtzCdnJWlzJAiUL+f
s+7ezkR7qRW/v5jSv6yqLjaaqxgXxSL1lwrMb89MYGdlzRuLqdPc6rC7LUzLg6vekgRYQuXNO13x
LmYWletUE97R0pC8VxocmTRxtylU86vwLmOohXCko/jFKcaA5U9m7V2ld3xqSBaWH3FPTBemH+sz
3fa8oxZDO4+WQrYXBBcs1QRxUCK71nWj3GaLvCykvXpZT0cl6+Yd5upvZanpK5dp8X0Y3sosI8th
IG2aCZ+2YR41rJvGOttZZO0B2kN51Zqf48R0BRhHcOJpdE0yq95P4w1snrWysGrvGstJTnam0h6P
Lo7Xt35BZ7jpK/cWjaROGI1IdmJAkWRQg18lQepc6lnlrj93Ng5rUyPmixnV0OeuH3q5vhadUa00
BHDbsfJWMNKcZxxHGir50u+93Fke3BYmfqde1z35S2FNkCWlLRC3aPYwXoEb7azlh0quUV/cabjA
GQyDFiQJxNfU43OS27QmlTQOafU59qabj7DS+PUxFs+1G62VGX8+oMhipbuU5TSz9+fKe59SnUc0
ALhdOFdb4jG/6di9/GCmXRtrqELLKs5u5YjWED30OlRHwb9XIPMvrGo9RMgRQH+m64HSzXoanPE4
5NpdD7tmm/N4vuVegavCwjHEQyC6h2H5RqjlGdzdtaO8fIUcOxEuRqOvGraB23tPptXvsonnT53X
xsZWVVCidZzfJmUyVt7YLb8PU9Gitqdto5YvCP/bjWvUnV8q3fe0yMXWdisSn3IUF0ZItl8agYgz
zBFVICsn/kew2A9mdUCrVMK8q+IBmzhew9R9m0tTefUS5Y5O+qRDlb9Q+ui3upqwALLb4apFYuum
lXaKlr1OxMPVzo3hqiqhdbRJYcHvzBlxhNqZO8Q6w/E55woGJU+/xtGsX3Pca34Lbmgtd7lpH8cp
aQkdaUd063P9EZroq0VVtx9VNQyrzui6jxEn/8qzjf6Dmm6PcDIcP0Ke2St8jLghWZGsYkAwH1ox
dcgdaG56c9ohaO2Nj7azMWvzgf4wCaUDGdI4H8il2hUAQfeD6QerH5zN/ig0AOgmtZkKtf8H6x0+
UY3QviTtjOjVMKMvS4zAygjy/r2KIpj/8ATemlhB2En4adPVbzbO4rVQhfUadYUBaiOsXuOcu/Jk
0zdzvKDYj20LAQgWyjMWOFaAphmiwLjgDI4h1qHQtjRkZXPj6DfPHuptqOMGxY1IIE/cTBcvic1d
konpXDrNsDeJhz5RZa8Pwmm1Y4csH7In0cIu4gH8VW6wV6aMfDw7yfbTUBtHgZhyk+f2uk4s54CP
0PHJWeBHwn0Mp6TNNiJWWcbG3VM2qbsybPM7Cu1mL0DCLf4PC/ZS8dqkhDomc/WlxO7sIxJS16VJ
7lhhnuzYPJMsprEK0n72rfGOavd3YSsUXpj8q3p9SJk/IALO/bHGTTGyEO8ivuBzNPzZ9KlyLPhZ
Vsbkej6d07PlReOucaZ3iIWDbwX2ct8bzW08AHqpsrw+sTpZJQX2Cs3Rxn0BYGw9wgFcuYY+ridi
f9fOspRILGM4mEP+bHpfXUfV3wpl+hX1rMxNPq+Rsu+UMLk1WcFiwnM+AuyJq8qyujc3xPmFKx7x
UFNvk5CSrtLoyM4Vg8V4K659PLjb0Cv0lWNPxKZSv+31M9Z6GEQLjCFx0w8N/bhfe/nB8qitGz03
1DiPom0OOhQkZ/w80W5faVn0XjktxoOVMczobbpjFSvaPlLiJx5c/mAm41qboATpavMb9LJmNyXa
EPGbguzA01ygclPjeGWFpnXMZ63fzEVXkMHenCLdSXdloH0wesc13oLOEi+WopwzJ9taFfpJhUng
o2szLKvGrHyjAMCSEiQkBUGXEmixbfos3unmV73MjS33x9e6L4q1nifDpeMDT9vRCH1A5Tuna9JT
biBUHaoBl6Q9vI1Zbe/CIBBE1/Tf1LakpGDmm9mOuPeNQX+JKQ3YQQtxD9frhi7919wS+IGM7i0M
phiFxyqb8fl1DZQGJebJpFTVphSas8kcHvx1B4MhIhcGw84GQ0f02rrbOiM8slR7j3gbwE6eeZ2r
jr4uhJck8uZ7yUzaTvqfig6CTHNTyJQBKB3becn1H6ND0YxeODPOsfv65ESZ+5eHJy0hxAAlK8aJ
IjwGrZZidBrJ9B5m7wmmo30U+vSrmQpjlw7LHyR2m9vkQPtbtzFFT7i+t9CL9e1QzO2xJasQ0Ry4
22GpFeR1O1AqokSRN2uR2mNzU3WVD3jsse6oJpYcRUUqOILq7sBEuN9N8rA80mB6Ire1TThfDjze
4G/H5LvouXo043za2c7vtA6aQ98p9E0ad61iQzkaJNuTzoM1TatUe09AzrrCnb6uQLtqUWLvjGmT
0sR6hnlzzWCIrmPRIeMqYNOOtB/fsK6SkdPjWSrSzSCwhitpwc0StRD1m51S2M7PMKH3T0QpD4Jy
9u25pIYfkLQRg3lWKUKt0tZgnV8NpyoSftd3d9pr1YpQSzyoGgJT2+ieujk3kIdUJkYysYnCQxTC
yTEyUmOn1KzBUCz5kHmabyY0QWDUoucy43kF00whG3jybAGCyDLg8TWBHwTRa5dDn9Wdo+h77a3L
XlVUOZAXwubalcMvk57vrp/rZF+rEe0zjefbjLSJfLMNVk1jXY7IHBRlugYeiJ+qad/ioKEzF/wO
hqJ4VYP+O+u7DgB5u53CYCFa812sqvRqE+VyICQ3XHu2vQHp85V1OOzrvJs3nROw2G3db6SFZvtZ
IdvGSHpaR0Ywr/LaCVdE7/C5at5T0w5ZP7W/moH4KSeZX60q3abFR11G5vegFhe7qYmzgHubT1/C
PC9XMMeJtpzKZxKzuq0TO8/GmH0pC1Lg4/ZrOmpvQSd+FRnz1C78rsbTbzduCmYUXkfnIAzpy8Xq
ydUgH1nxoa27nWp38/c6hssWEPCrZz0JqPWqFJRSlEKrt1ptiE1iFfjw478EKWs0rkpxGXrolLma
JYgFa1ie3rDR4rb1Ff1IHyFPSWrOreB3u2izLAcjAdhn9d53VN745MYOYcgZGlSov3iQmX30SDa8
2XFYWwffVDEYfmVN7qrL528Zfxji5lmPdPeyNrztmFfRPRhNC8XctfRsP2bh/OG048Gyh2BlYpzb
wT9+U9w8vi020l0SKDyihLenHO3tePB+V4DalKoRHoogKJ/DJv0J73FcuRpZ97qhnH443CCYPjjl
MaTVtwLNT5yy12drd+QGv2fWnR7S1LwOLjOvkpLauiSykpJCgThWNfhKEBJRG1Xhx3DQuP2zoIrR
32xnSi6+qpsg3EpzvMpXhqDc6uBIU4cSX0nQ9Fh4mviJ/PJD2FbO3rZtZV0mlXI1Sn5Vh7wZi1ga
PsKZca3jybrQlipWTJCUd29CMGdl6bzMl5R3Y1axq4d2ttetNrorSZlgNI1sMMVept2QRbfUVTzK
2mEyNxt7EvxLRJWLF5QEsLyz7izCgB5POgvQFiVKpD8xWHmKtL2PLmrPXdics+zsJjYWHqys69KZ
gwuefV/YEczbekh+qRjFmK1H1P400KMkncUmhsKa9INooiFF/UIhcyKxVlKs04R5c5pS3EzS0Vx6
bn3qSLZaSWWPmlCo/jxZHpW7TCjXVkL8W0Yhd2kM90QPhU3ux2o0bPMx8G62Vv7ZDAG8A1Qrn8O6
oRH6OKMcE/MsE93/nNooBN8nE7YViOlwuTudViGVQm6Q+NHxO0wfLTh+WmvubWrwJTYTWIhlWJ5l
u0whyEd7nOWyzLrNreU+61Z/kcOApK6OR+cvxSNHFGTzJFkz3QDfNUvTE7NP1p1Oo5KlhUpWHpTk
Gjm0nEG5iAQhubu8h5HqByz7EY9qy7nLjZ7/qgklu0Ec5xmi8v8ExUB8/Dwhd2Asziy7Nky5EKmY
mTvuolELATksl9BYJWcMyIS8pKjmyreTlEaSnXwwq5peKjE1R5WyywPtqgWXBqr5Nyea2m0NZ/ig
WeFERmx/4bM3f48mdaAspJqXQmvFzRGDs5IHMJF8uFV76UYEHZNHqkTWpvQnETjvFC/50vdetJsT
lSbRiGIyKKLi3YibDxn+l8So+Gaz/1rqTLVwEHfnLPjCjQ8/DlSBtW13ODITvU9pB4htlpnOVR4N
y665WFl7SfWgSzETBelO81SSrRY+gwny/4qK57VXbV9BnvlcL8qpEoS13JO+gmVvalL9WToQ/nvm
H42V7ZtuOvmJMG7QpaFxLakWjxiL2RKkw+UguiZdK/Z/Bpfj/4q+SEY7Pix5gjKBHLWufXoklJNn
1u4oob/IA/gPS2qMuKVOj8Dyco6xgz8CuuvBdc4PTrbmFOuobYzTH2zwf3bhVZOxYzvbttk7juvd
AxIKtoY+a2tv2ZUbbGrpcSrzX59DYQymF9/4GhKHqUBq4VySfTdOU+WINf9z5diq0cotOutAJz24
q1T+77NLpY586Worz5MHIPu5rIUpw3xPDEwgVZSPT2ke65dh7oWfU0H19ahJbpqmJTf5aowNUPju
VK/+dWCy5+KcWtlWjg9z2puPU1rW4HWBnEi+iWj6zlwF/Qx0Uw1jymu8/edGsVXhV/hHVl03/pIE
+mKcrU3l9i34xQVXP+njqsaBc5FH6yhY247Sv5Zzqz65XXKNl7NS6v3HsG8QxqDYZRXnTZsSf/62
HsDby3AzUVA6jS2FOd+SdUZQBIn1phVf5C5/n7Peqd2T3Jt4PNrDu5b12lONbEQOtqIpL0kLS0Dm
q7EgGg5GG4V+NybqezQVPUU+Omyma//UPeJJ8rav+R+KfgXQVP6aRlOOfgYauF4RljVExkdZoteV
56ruTDWpi92tPNcy8j+X9ksoiryUpeWfS/veelyajGX+6gjLpoXsONvHuVRNMMI3NCGXpnHtdNor
0QTpzXPHW7nseVWsvc75BuJ8/NjJC/WNW1R2lYfYtGsAes1BXqx3SKqmQagbeTQuovSIp1FZRR1O
vJAS4c0x2utQD9lHnmsR8l/h8oUIxRk5Y7OZ5rH/UvFJc0F6/PXPU21X/3Nqr7r1v04dpu4Kg7VO
93FUIZ/rwvqOjs5GLlT+pS6ZLdY8hRvWwNNh6DCCdb+ByYVfqx78VcGcxpcnyYsDQqTveFztu2Vm
f7sYn+l0kKc1rEMtslI+r5bvqeMAX8mrrYaKXV+nyjoYEam1UE33Whx4dzdSuvUQ0F+uZ31nU+n+
NerG1ZvL+GsD3WHx1rQ3lbC9Fdnx9FGW1BK1HyiOzIO+lrtTrsTPFjGgco/7iPXSp8NIANaMjztU
aOEmTja/p9kNy1kLKtGo92aoZrhWdQjPchCbCa4uIjNWBmkZjxOnxiS6bRA8wzE5rsKuiM/N4OWv
ypCpG5EIZSN3i1bDrxyigtGTMX8FRuO+uNgflh15gllRpaPfd56Ktj1aKkk8uG7mDxEy8W4bUz/K
B7SNxbkV4gtPkhohntDvKqv7QpuVK4J94y3pk3eeVgrOXfaWY4TWKteYXMtDTWC4H6bWiv+CX/U8
f9VHLWBqbwRU93uTJ1imHqd2jnZk05nP1kRYR6Z07U+Dm4xWtPeqlZGtyXg3HT/krpuuCt2PBlqT
NJop1+aPFwpUQMJ5aIX8j3NUosu2lfBIdHIGdd+3lN7bxeVGOKS6V+sq9yevqE6Pf8q0Fy4ieTYG
RSKZUTSb4Q9cc+FFDhVQcTeUS9D4LV9k3ZaIaXvGhc0Fi4HpGVoPYaTRAg0X32JtscXnbXH2UhHe
ocmSnFRG7Y+xcwGpRNl7aXXujga7tbOFV70XeXGhptn+aB1kAIWpuLc2a+qzYIHs16bXnYoeK4A0
yhCh1e9bLXvuu5wKuVP9HqxiX+pN/VulXvbPF8s5cmTkxeBgF1dCMHgOCbV+DkD8APJwgjsy+XUF
Ak+o9BRSJGIr+TGY+sT2kyHqDnL3n6dhP/tz2th+6LH3ZRDWEG3UMSWgSpmhgo0DtRKFFfBCTZAq
fvnKEaHjm5oKcgakg0/3oDkAjvcINy30p3+94sf7M2YUQ3VyvSi7h0q4nVl3Pbe5rr8te62hls9Y
S3Ts5TrZqh0Cm4h5jkJYs+m8MumxwJOjsCkX90XUTOc8Qndj8Hm9CDdQ9jJMR9PJuY4BQG551KFR
6TDbXigJbWXoTqxC1E0V1UgvhRoRlQPgcVoJ/GW7duK+A/kB51NRiRiRBZo+5BpC3SvDyFIncmmx
Q2XOz4CjkhVtabuaJhiS7oT8jVdyw7pm3NoVtBHzv2OfR8cWT6PKkmwnxypSkR9vYIy9fTHiMxHW
OmSSASpEHMbP+VxNJ2HvzVpQLW4GmtXonfsVX09SsXU9IJGgsI7Ia3B5MCQ3fQtGE3lJcm3MeTp+
nitfqfM8+tPytJe7SJm8feeURA2UbvBUGO1WG1gAdsteTMf7SuQijUD25AbDSnUwbAphn2Noqwqw
hmzkVfKAS8lmpRZ5DZOEa0E/ZDenLzbuUFLj6o0bP676PIPZOgh4vlSvSjVft13HmqsZFAintfac
mWB+APLshTwa4RDf5LpCniHL2Hy9vF+qR/0tRb6dKQ4orM45o6m9KePs4FsonKdMU/AFpzEihGVX
HhiJqOXCINlYWSeStRIFHql9uO1DYsJpYpoBuBJzPMuzveW97KeMBe7jLeMiNta4JtItFlGlFM51
MHu+NVb6f95j7oN4gVqKfHbEyhSfy5L0vl2qOJHflkAzWuaEvjNCavAdIDX0FYkWy/WgfmzGXKx5
yvanz/GBDkDvV9USS+kZJX8aThblREPj87rAbJxdlevfPofkq8fbJBvb3EZNE96F/utzfSZHCDN/
LM+6Ngzvef47k9TQuSDOwrJDQp5Rbyhio2uwfqxoUHyZjAE98UDNMdgT6jdTt9dJOE1FvW3NCZD3
spvGARE8sVZfK00Pv0zuligM44uBa+YM0LvZTQKoh0R38cB+fdwIHrHSoTUK+PDuW17q9vmRa2dZ
06HPRljHS9Q5igO++1SrfM0M45eZ0rWfhEO+ixdvb9yY8Z0kj00szbz2wmrBlfTnqFEnyT3gEyrP
zTKoN71ndH9zOCK36rdaiElDOhzbxeYoX8mNvLc3+dc8nJyNQq37OGqGfhGZq+CzAqSZ59E36VsS
aHWYp/U/06GnMhAH9nNC3WwHIu4k2iTwQ+7uLyagyMMYIlVLFwv0uBjXhLEukAm+yBHq+MXaZvV7
gIB7jMvQeKegN4TT+CMxRuCo/H6XtgDm09Cspy232EWYFzrh9LcTejErFzOkW6Q2k3hu4U6sC8uk
bhqGfXrIrx125NvsmiweUSH8TCko4/2IvkFVrDbUnPoTZorIV0aCegNgQcxOtOYlYlK/92ab1u6k
2W9TZz1X85ieXcEaPNGH9qY7Xb+QxdSduaS/y83/7oAcyy0oi3TI7a1bePA1DVWsInValsnsyjH5
Sm6UaVbPWWiqCM0L7vY0s96TRY/u2P+Jp01Vba1UcXyXmbZj34lj7KDmkmfIMYewh7W1yMoVJ/ga
msb0Leiza9NGw6sS5vEJ19roYzicv8Ejfoy7i0AkbZU/4y7ni+V8exnPl/EEeuohdwQoCy9MVojA
nGsFXPfdzL5gmjG+RENsQQgAyOpkCv5QvSdrGjrfzlp21dF7UquwmN+pedg+8dzY0WT4o16HL0Ql
ehnsoIbKuehwKB5Q03gIY5RRhHR1XfuMKW6mqlcBrLX07yUZ4s9Nmzt/Gxe5+hiPVa4fenTpdmET
aOJ5a7Kh1K+uQnT7MrvWB4HWMRy+5UYNHEYvh7vZqf1+shtlT6A9oWOOxb9uQIlJ7aS9ofCyj7lr
XaEcDyTkjWBLDcAHcozGGxNoo60gXagpEQxmpfxl8MkSr44hrGd9YJLWdeLhLkWYoZ4mVUnWcnma
5UGzbebO5G/FOpTWH+S5IsvPctfJ3a1mNd6FqPgXje/iua28xJe55CAdmDnRki1SWkoAFGk0lUP4
ppbOk5vW8Q9VH5e0gtG6aVkZ/3GK4fCa9qEujA2LIEJ5HDLE1mpmViuYMMpBU93kWW4a72ypBvKp
pkyfOy+oTrbW/5CH5JDliKXVgeVERmdHOuAckk4j7jBjfpdjMo0bU80PTatdvCcgV7wUEG88TlQz
oKwMF5dWRKWSbPsYm0u8AlEcH0sV33OYatbT56s5r1w/GivrKWQK6xMrMB+TKb/GmpUDTfEAbutO
4mPOLu6Jnv7ZeFgCKiW0r3J8QdKuda8JAHYxI42TVHuaeqAFUWbU28D0jC/eIoxf7jifZ2Th+OcM
o2zML2lZPs7QabKsylY99XmB2lo6xu2/bVlJD1vNy1OkzJ16JvSndVSqVgHJ7bMxhYew6782s2Vc
IWua16SoOEDS8y/QMd2+jgUxD27/Cz5Mf2mJZxS2oZSbTFH6tcsqClqBDsZyCWkUGoEkWg77MGlw
jDmGcSef27zry2YKCE9MKh7LIiYJB14RwplOb3BkcJ7cxKIOtoVrAoNZrpBjgTKaONeLY2YGyCDB
UbC8DCj17tyFSUj1iZ9WcZRVPqnBWY5JRKHEFlbtKDaUpqe1HNPJWTFz26x/pL347sak6ikxf4+M
iIMQdhiArzzw5a5Cx5pilMm93YoA1M5KeWx1ws4bwHBrDA4kWbbE5dzigDx0GfBJw4KmQN27+8fh
ZgTxDoovx5+Nl1r3NnKOoCR9+/Q59lm1LZfz2n6RlcqyLSkXf/Y/5xbyur5qSPNRNfcu712ap1yt
aXYu5nInK73BxEtZ8X2Sd7PJim7yqDw3iipzLwIBdxaZAvoUGrCV15wjEy+w3OTLbooCbw0Ic/A/
D4x23j5O0fpx3vQddIBBHzrQWNOmC7zmKUoVWgiPW2ZUx/SOW+bSBqFOR+TpxetcGvYWD6XjG8t6
nLZCfZma9mu3LOTbZZPX88pq2wqCH+dHGlkDqJJ2id4puHfQ/UeACe7znP15JceSZWxcxpLBKrcj
EsSfdYsmuPXG6GjVXvRCjGh9RoD+Na/H6MWxxHWwVBKuh4F7JonE00Wl0dAPSshHLUABiqt4Wy9L
e81xbVArETkB/9yVUFgs/s5mGulregK/Ra+kK7oT/VO3kIZZTQFbArLjy90Er/gLyAA6HRmAtcUq
/ydZ3UR14Yls7kj05UtloXnzaVQR/bs8iOUjmTwaDtP3/8XU01lRZ/sea7N7q5UofUPg9IAjWHZF
yOBEPJq35Gt3NP42lqLR7VxYCeRfPC4SWvf/dNEUFtqpb5ZfsAb4IueWIVKig9yV4FfyTf7syqPR
9I/dlCCcx8mprqCMCpP3vDFrv3JhJsLinz7ssl1lcTO/q4rl4E9Cd6KMcb41tTk85AqrS68ymudy
pECjeZBXTRKRf5QsMXnEkL9Z4QlVTLB5VvnsTcwMvOWAh3lVIRNH/ogzvOcrOQwf8ics+1m9OjMm
ciwKb/DA/31s4syoGclDjB2amVZL96XClGhWBVZ9OZkfohCR+9yrB8ngkuf0JG7/b8fcpZEjT4l6
W+z6AZ1j5M+xBo05r2/UONybtXSh5Ks0pohdJGjz/nWAhPVLB5zk9DleojQ7mVOyz2FmyFqqrKBa
RnuEuEtbYSnbJinKMijfw14WahPd7fboeIy1vGBSOu2WT8ZxLtLqCNF7WGtZCh7dDqODpQjrpQh0
7cC6Bb4cDeeXsrStF0inlZrXoIEY4bn9I0G4F8Il+BHbBHcRIBMNAELVuPAuNLizS5YMte8U9FGE
/PwLnb/xMpe1qzq+0NkE28WenMrKcZGqj3E5NMqv6z/H5Gnyqv++hzx3QFn1eCMwOht0OHfUtSh3
4+LnwDJ8NVqiofE5hCc+m/MmNwnOWM7oXeP2qIk1mtjgShsvchOXzXgJl43cpfa9Syzk5yMa0JWJ
iBwI4rFqcxQpw9Q89cv9MEAlFw3T3VyAe3KYETd3prtYDv9nxKjdHXAGysTYnJghEWi0ftRf1Koy
9g62zJUsz8gqjNyMVoBVJ+mOweR90YYpOlUmBb0i9h5xFLILqDuZH9Acv8rHh9zE2KQyq/0zJB89
/73wsVxddlu9PQq9QZiWK+N9bOrprrcl9kA0FVs5Zg/adMd2gP0mFSznlvMebVsHZY0BAu6qNz/G
ieyIOGLCXqsaOSNxeWRdFW9kDWoZ17riz3jqZPEGh/X87Z/ny/GcWf4djVyySiP1LLLIfBnDXrso
E7p5WfW2FRNCn+dkZwBw+pvKxPJRNG/oYQO7GbeyCj7X1L0UIu5EgZxS1BDP/L49ItaKro89Syx1
QRumuLLMhdw6e37cqltVvEE9Vp9AZpKz+vmKSjhg83ozkkpJRXIa1vOoqR9xVnzVEj35bfdf1S5b
JB7I5IosMb4POgqObLTs17YrFb8kVuWqKGj1xtlLFqWBQT81rNGm9whJXJyuv/llUtZrpZ1e2nlG
qtZr1nvkJcGWGAtM8XKXFBXf69z2II+agwNrOXf1S12V1vuifa/yxnvu3Uh/7QlOlBehVM1veWh9
k9fgf5qPatV3awvfxtWLYDU6eXBlKVv7/UBabqsHCObloCoguCdpc5N7cgPLjzLacoVrjKc66ZXj
57g55joNaXQSDVp5C9n4Nl6S5uvY8m7yVUj6TDyx6Psct4Th7MkGTVZyDHmod9OWjXyT2m3oZYTx
nfL0VDMNXLQnSpbtP1HDuXpKJ1c9ja5W7+D5fzSNC6hrGszmnCgZlope6ZpzF3qPw+lAU9KXY2aC
YXcboubwp6mvwIf4g66ax04JKEQmvZqeHi+z5eXQe+lJvpIba0DSvH7sh+PMN3g56TFKOoHmNOYx
mG1+3Nk71UtvXz5DkMERphQ//c+RxyOn+t3HU/I0EVcZrTlZ7smnyv/lcoVm/T5OBQENbRPdvAwg
bTLTuZW7jaJFFBU5gImmOiYmuhxztsI9bZHVnAOyL+aBBODHtWXaIhrS593nZfJApsKltKN8TZzq
iBBdHe9yY0RUnwcIUWK5T3yOW114oPnhnENlUXyEIYTIz0vlyfJSJ0nf5VXTciuSr/57qUMHB4Ra
CidSXuoKbTqUfOOY1nkGJXHFoWuQJIfHrqKVt4DkHrlnCc185icHKOWpIU3Wynwulw2pCV3FLF2e
5SKdIwEh0tfymDwLBd8LFgH3LPdUGPQnVe+QMC5Xy6tSa/qd45Ck9GAeBonZaxy8eQKMkcQnUZLM
XuBHyWNyhLAKbED/P+dn/RDgsI3HvYNgZ2MPg7XVlzw2O3AnTC3V33c/j8qT5VF1OdldTv48+nmt
tmS5Ka6OHqk2rK01C/3tX9d+7n7+u1GIUrrWnV2yVKvrTGUNKLRVK8vRzuQUWyH+F2Pntd24Dqzp
J+JazOFWOcs59A1XuwNzznz6+Qh6W7377Jk5NzQBFGRLpkig6g9QLbNOHxKg+e6pcir7bE9yCnpo
GAesxaKFJpLVuVOES+R3hl2H+u69bn1oWpruFJuKlFCMVIZvaBxJb03k/dkd+N8bzAbfbtFCjdLz
v/8VLbr79jvMC3eO1n1bW6NhyBU96TyHdvYKR+ehyJ1JnSgonj34AaLbbCL1jOxrsaibPH8FG25t
B9epsB5qslcp8c3l/BrJN6vE4VlH1CpESoOrvdZhWhi1Hl6w68AxolOMZ31k1YrYffbLiB+Fymeq
qM+t55dvRRCR78676E4iA7srSQjvra/ZytdsM+/TX3b/mMaZ/nuaHSJG9hZ6pBnH3IruEmhru661
Pmd7CjRHt84fFaPDL8f1wTBabv9uKZgw6ar8q4K1x60Wvfwe06hRKZ2f3Mm+SeiGvtU9RkedDNCn
MyhiVCS6LoqeSltU0J1DrYPJskJt3Pq6Vl9ltlmrqo7ip2h4dYCZLUKlDn+iIrAA9Cp9twLJW01Z
z0vaqvoRE8NmHeV+9qbb9dGuXOCGmFWhUdU/IWmTbwu8sGEvYycSgiYAChmFexOYNTW73D+GEXYk
E9IpVgLrDkywetcfAvzn0EByarrV/Mm3xuw49yHL2y7Hii+LGJ1n6uiaZB3iIZGYV/Swi0wPPUvp
bEuB/s1zlN/iBD+1+QRMym9FlrVv08n/OmaaPk6z/vU6/3P6V4w8JOtW870Hw7Va1NX8NyXs2DOj
UflUsctCwjt8EC0zgiUUWmZ60NUwfSKDzLIButjKdvv2DOA8WmkRFk2TJ2Nmt82ja0HSnO4IIWW7
x68xis3zmMDiiTGFeaL1NQ/5DfApfZAdjaSItqlLCgk0hf5sjtVFbMrG3PWXOc4S14jyyjlDpmzp
oUX4IaM+Qm6mekGybDFO7MM468FbZCRfw+kM9OznmegToyIO2YP/x+jtVUjqQF7yh3o/QBpHk0N5
bx2LhKkalDs96JT3SrsvQrl+831J37sDv1lEFUPzild7QF5CbS9eDA1R9FO4qVCxLNWTimP2Uw0/
q3OcAKWoUnlwOky3zayp7gy1lJAdTGWsDeT83csVVEHwd6qyVloj0zuunSYvd6LGTL1j35UkWltc
Ba5FWyRzKdoHWjeHiYr1FMYyW3scTexzSgRP5rDRQRw6spOlLPnaBMPMthlaz//3s/93nB0r8lF3
3aVVadmWXMb//pUqGft2H5EiZAOra4WvyLJCbW2T1RXWWjEMxUU14GchIBaen7Rb8f5Vv76TWql4
iLu4uUNc8cNW7PqkFdQ5NblSTnB1P0SBRxRxPNnc+4oGZXCq+eQTs1UDYbIR5R7EG5uFD9hqC1UB
qKYupxtRZhNoVXEG+jq7QPMx8cNo/hwVbvUiTqn09dCiLjxZaTmKQdZYMqL+LNqWRA5Ahie2ia2M
hCj+VTvsnL2zOGTu6J1JlSxlz0GR5qu/I8G9U7SSykZQncZpMVqIdWkW7lpJMY+iSxyUum1rrM9l
b2Vl2DlaFlBTTNrKR13hMyONgd5eoeZ3SuPX0EtK60OC/NJKrvmzHR7VVH0QnyvsYXJjTjjMH3Ng
KFe2c81D1gIpgizwo1DVcZGazUQDAy/tbG41+CpUJx8i5bcovIuivQzrX124chktCzMDM5v/U8S/
xWAqjEd15pxEqR4jv2rlypG5Ndz2WW0s7WUsS3UNxhE/1ZxbURdUGoV1VXoDhnbE2TL5rthIh+Yw
d5B5TJZGZlRXuwus4al+MooOVRTfZSGsm7K3rZAcXQrJQCEeKPriIu2X7eBvoPk3J3kYM+MctQUk
UlHeQRUByhs7gp02JiVLeke7E4fOLZvrqP9Iejj6cz+6qC+p2tvw6DN9jpKnVaeWASm79VV1aO8y
it1Z8Vto3slqx+WuRYa/8/0qh0mJQJ42HcSwGAgmOLkMx2qZI5W5Fb5eVaMqO1UD/j5MSFPRlzst
j8dAoUwjoKrgj+8SyzFOIiTAsu3aWUiHTBNwFAJ6LoBEqNPV13l7P4wlkA29C8eXItiXdeRUG3xj
h/1YpWtchlokG0c2KrVySiBFnErEmU9DDJdUaZwnHLO6LWzGvlqIPhFiCnhFUrrBrm+sx0EkaVTJ
Ug+2NiD7MSlZO0akHQyzu7ZTWqZQscIJlQiZmGVvOf5SfBLTJ+YiNDuLBoou8VlN/U6B+Nit6yv+
7/4A9KJJOniJJwafuttW4yVyJ6odf8RXa/ob+l4KF/gAdahBAcVR7kTGJgyoz/bYtSsmFp//tKgC
VOsgm7LzLFmupokegdQk+EJNzSSJ6yPAkuP8zmV3gHDhu3uh2Y052t0MW0jU9ixyMI0CJ8AnFbab
jUQdF8/SpLba3SdgYBqvFTBOIj/Dvwop/bb0J2ug7Gz6NURLcdqHY7SytRYk3zRi5W12Fme3g+gD
eCw7pNGmIBnO8+bzS175zrvonF8TRRXUrW08DETnXy8nms70K+RGX/okTI+3sKEpyn0A/SHYKpMn
bKjIh85Ue3U/GVSs00yl0n2Xon1FPvbrZ8eDYGoPnz+/xm303xDH4e9Rd6Sq7Rmp3iagJIMkdVYz
EJ2kgLVrPaUiy8EaTwQiu++cnVpfz3B2bxrwgOAMlD3OoVjBOaM+SSkrGF+hrrvEBdNcAalRu++m
Gn8LVKvbNGrdHus+ao+wNQsXqbgkhx6U4xrTjQo6uOgHi7PbQXIprJrWsLt1/VeY6AMA1IILG8IZ
iSSQRGrmcmsHILsUzdshTYeaZ0OwvnUJ6BLKDe4lrjKoMGWIFBT4pcbTzT2SFqAcXP4Loe4YS72A
UGcOrmGt1Jr6Xe38ng19/bH013Yiyauk6TEpQrpO1nrz2spx/TBqmXyQ0zFaiEHR50Q65BXb9rei
WQzyGx5WNvXp0Wm6GaOqeu7acKHZGJqcYjqEboFIwzU+YLIElfBzquEM6Nn5ye+6gsSYBEZZw83O
9QZ3YZiWsRUPZA9F6F0xRq+3B/XtefzvwVt/0ZUbl8LXoYWcOTNENETbzipeGZ/8EVJqZzEq7MlJ
c/852kzN21wxiobR4+jl9XcViwzok3DOxfKL1TdpM2946CXEK70g/BkOGNWWbdcfvZ6tw6ntwuhi
4Ca4ZKW4dzLsP+XKhVga9O/NBL+1VUvD9xAChFe59U4O6/EO862R9Kkvf5smuV17VBQy0CK/2rnW
eO59CZbxlAX5Ss36dvzRuygliS5x8MJpKZ2MmNpoeXeJnG4V5PirUqH8pKV0lFUMA78RsTboVQkT
iMrOLppVzWHiXXpd6CEVPP6PMCnvlUsxAS5ddCmt/l48csI+mgzN3J+iJQ4RKdd1k0+KyJNZpegr
cVldWLKaHD4dL/V1rmMf40JRn1PJ4k2EfvqahIl68EV2KEFgaT3aJLBv7zMMNOmU6aj+TR+JXg7O
ypUseyWe4TDgrkAkMB/kKz8/sFMHepFN/nUjIsRTO9MDfwcKR5sf86KvU1gUlgg83lYEam3naCMq
KtXnUonGbYtcyQV8BvWsyUDcDYFlRUPrbOPC/iUeDE077ErK7EfRmtcBddj/0SeWAbA/y2Wns6m4
LyEWQoBYaHpp4ynUmfvB5InGs7Z9tTPMoydAwH9F4GHXvkJc+SOiqiYdUaNGqWta1gShZJ8yRd5r
QcSSRrzNdAx3VYwG9+1t5gk4JacB0nnrgxvjbw3LxQ5mWvpEPOv2ox3CG5bqj65Ly2d1IMMO05xy
SFOVV2q3YPywfiCLNizgZ/U/h8rmCjNr2E0YuJJ+s80dH2l/X/MPm0Mmx0w5dX6Il+5UdSo62HAT
NNNbZFHwlqgIOuJlVx9KvpAHs/CqjYWDKNJ8SfvU+m1/TPDkWhTh2D6VaG8/jB4WqFng1ks3rk+V
Ug/XyogcyPnysDJ1rjYv1OP7Eo7boVEAp6ShXMC0rHeiToQM/WdEPUVU/7uIqEkKdAyaP17DGfN6
LeMUtwRzEW1tJYyXqQnHBbCsW16l8L0ZLBhx0QAt1vVDfTePNrCpV3oRbRI1I41X69qrhFLoMvTM
4KQ6sf6qU3xKhqx5HoCmX8mm/RBRmZc7W0NrmMRb4K0NRxwSWdJlHj4C4tRsJS57bJ7guEzeAmhn
bNpg4qZPYuNyJjmrxssRfpmaN/yyUCGPFcNB4CrSl7eBsgHibJA0W7mWk6ycDoZwHGt7y+gcAN2g
SCA7px7rRsxwIClPgiCY4WC5iORgqj9rStPu0chA5d7y8tcuBXmTDfGw89Mmf5VDcHFKoMkXMeob
0DfH7gXeon1tdfOtsQN8ajA/WMgFPqGm5DvfDVc96EaCl2rSvQ9OHP+ulPENkznjbayDhpWnXj/4
bGA2AGn9s50q5t5OZXkXtF0HhUSLVzIsgxCfy41wyxImWWqccled+tA+YI2YetVnu5tqeiJQ9JnY
TczzRJ9rduhJqGqzEVCJOgaTotYGC2nLdk9jMLqnoVC9FXRaaYlQhNmy202kkxhOVNTEkR5dDrL9
DSU463o7lEYZrcwOCxfRZzfsrMAv+CeM4ZXjLQ4V8/GYhjVic8yPY9NfZK49VurSDVEl8eQ2PDdm
vi7IylwRPTKu4qzrymjLLtaeROY++5xcbQ9laPwcAmOpIiH9TDYDF5Ex0NGrcvq3ZkAiVW8Nea9P
wuwOKoIIfz1+gnemSrGoH4vCshaqW74K3p1oGUogr/CKcTaiqFz2IMYTKfwtStJYOH6nOmadlekg
zuRafnMTp9755P/qLTt0fydXzkdg1Z8RtVwMG6S62Hs6VbeL2EKyYOwgWZjZQDW7U7YBmMzz3ERb
nrxtlpUrEZPmVnVnljXOOgnW2alr8QRGoK73zeQ9HRIDwYOxP5ZRZ77kPSqaUZW8Q6IddmOHmI+u
YqhB+alfQNepdqPG1KHyIG0iQ1rObTKVXEauqj3qrvI+6Ib60qfjs1WpWK634ZEvoPceRa66igCH
nI0+to6jm6pUb1DZkh1Nd/AgNQsJLFnfFKvex5I5q7VDk5YaICxovSduE9HaazTK3iJGV0vzBHOm
23IrHKEJyMghqXoA0Tt7Yt34mb245StIOUfo+wGWPrny02CgHGaFaxS22r0Z8z3ajpYcgJSIsK3R
M+s8d0KHwFScmE0ERWiRY+1zFiYeHV9RXStfgR0El6ghcy66cxnimNJa7UY0xSRfqcql0fb2Umye
UquQbGfR8z/ZkG1r9mOsPMbc4h/jkg8m05FDmQC638xCexxwh/yjv5qe0/+OH9kJr+LWmfsH1IrC
dKtGLuR+scuNpz1w+nVA/Xva+oojzA0IL5htbOCnIbdrts8NlJWDi+bYSvwqpXb3nTV2zyhUFn/0
T/E+NZEJO12d05JNu+bq94Zl+4+5PuzFnb3WHahzjQVolBr+K/rRLXtOdhlmHkf3nyArtOJBESlG
DDcLB5k6AFAt6RZqOnFFQasDLDtj/sSwOJhxagCUT9Tiw80td1+gfbCykqTbOpPAwejjUz6UBrjQ
yII/ldvxfYS/ZK01UP+mrlgpKJKx9hHxMlrNapkfYhIFp7+fMaKNMJtCAqhEbdOVwo2sVtKyC0r1
gn4okotKSFra0ACYSE23g06LrXNfGo+xUfcPrs23isYIcf4QyeqP1NK9c9Bk1XIocRgUzdshovh/
Fk38bdH0ANu4Rdmpgyhg80kYbM03BZWkPTWZV6sPYr4oRbg1J9hcKvnpnexYbGQmDHAmqR+N2cjo
4gP5ECDR26GMaxAbpfX91iXOMMjpz2hv9GdTi1Ex1PU5AiWQR1838XPLk32tVMN7DytuBbTYPldN
yzZTQU0/SOXkxdXlN0zkzJ9UrChs+CdVql4VTaoeir6sKS16vzMvjI+iK8PS7Vr36WacAkSXabjy
JoykZJX6jYZkXVetvT6PcJUwvKXAw+ajjOtcOJh7PKqqU4DIgb3Q0p8SYuFKqVj3bD2sfRFYzWbs
K3wZ4/wokOvAyZqFORUHkHDjDuv5lyitIIl62nMpq4jm0dKo2M8t5J1+aD5SPb07ILglAD8Vu9lF
L4dH31fVhyEA5mun6oQrBq2GGua+REALYDHNoG+ClRLbwUF8AaZJxmCgVqHb6A13PsC90TGzIxuq
0+wQTNaLv9T3T8jyJNdGZPg6ZYNU5KRrx6cnPiHVcoel5kj99vaxGnkPRNke70QXYj/ewYuQOxyq
sCB1C2onxXkE5LRRrLvByt+lanx3JK2+90tFvVo8CRaiH+1E9MFdvz7UoZm+Ve3Z6vLi3bKfWhWP
az+OhrdY40+XIImcofu6z8hjzf1GVOh7agxoNITWqs/k8pL24GNfxG3FQ5xCoB+kILPYpiF/AQpC
9AhkRKgozmYcQn/510Cao7DUlnK5EwOq43o713D1g4q+Wu8Vz6J+Y8RLf6Ah9sWMoHdZPCNJOV4U
BbjLlPk29XvFs/Gp4quXbTsNl5JKKZS7qijiSU03+VVi9ZB4+m9Z6p5Nrry3Hr0VZCfV+M5Bq2lX
a7q2xyMgvHQxti+YdEjXPkWTykAZ40xhtTrlXfHM9hBRVkn33dVYlca6xRbvQRwUsgpmFJrnJG0Q
ybRdf2cHhhqdQXIoWz2x76FryFdxRYaxec/lJ5Nr5RqcxkQLyJvzMCrj2uuSTWlw5x8sCcvhnrWl
EqXmIUUdaqPqfvoMaeln5ybmzym006tkmfmRWXxg8BPtW1Jhl0wJX4wi9+YWrq/ZRfT306BR+i8u
9cK96I+AESsLM/pZavpr6QwWqRgOGs9QWJTTaQdocfBkPmceoGLQjttmBOAkFysVz9RVhlbNZoYj
zTQ8KypfcFMvVoHDEkj8I616+LN5GxUFPQ07vmXbeyc1jXi7/7qCUOnWVoB3UQ3690Cq5pfW8crj
rb9K7fI4vYYzlNmmGDG1axtDO/fTISlzCWXTkIJFDIfkj745prKSnTdI72JAHCIxQ5wiC5Eu09DK
103Zfr5gsMWcHFSQrxnjh9UY+s6dFI78tkJhcvo6Br6FOZQjw1qpbP9Z9oet6Cd9T9EKD6+NaKLU
dQjTqHzCgyA+i+ml5b3MAgJO7p3lTvWt98F3Hh0gSjney8fIzbMjW3QP6SJbBujbNkARWKkHoFcZ
r0kf5Atx+kd7nvDHmGPL6kLT8myHpKZ9taT6TlyXkd/YVyBvdwomjKc+7BLE+xCzS5I8P1d9yk6o
LJd2YRhPOGtW97k1ohAORWMoPPlgklJbaracv7ooAq9rLB62YlLzW20AF4xHgWEOVce4KyLIkG5L
ibcZjLuvMc/NzLnFK7AjUfxLl0MdrUspOiCfrpF4UA6gwA10bnvvIUySSyx4aIU17jUXqLLTjNWd
XaDsoI942r1JaJ5WKApe3NHo70IzabmF+++SHg13omvuj5ptxZbw7FNQm/t5q+GKuz35IARAznON
xu/Sg9K6O4y9pDdjjOJ1mIbZyUEQ9YxCfb7SKTZ/N3QEcv0EKEENb87R+EvZjdg7HofKVjMkXCMS
G2U1XQ1+2ra0Y3Xl7udlUG1pzprFnHuoU/+xHlD/W6st6kuaXue7P7aqAbnZXj+ONRujQ96rMEGN
1DhpIWLUihxexC2KGl14krPhVdyiRFcmK5CgyLXOdzLFDItz11SnMlR3JNi093oMGhJXlXexM6c8
MhuDHQiPL5gfvouNwFdoAXoWFfXgM7RyXW/Ta5H/gtb8LdRpC+s0atEvsSLCoNqbl0WWLl1g4Vu7
20pJLJcGU4GeMkSw678YK7n0VHhudBUcFsFaKS2tXFuDk4HShdeSp8pFkmp7V7oqkDnLK5BqxpBp
7VcWuLm8k9oD0kffho7/qu837ePgquGjDXwwMVtABn77OD1bl/EY2FvRdCIZZ8HB+y5aYk6VVS9D
OIRnMclJ3BqxuSRcUc6UsY8Z5TV5ae9cj3BcyFrg3jmVXMVBDIgz0nb+yUwSGF2DMyxcI1R/tmtv
WmfpYYHoX6vZ97kOh9V2AFGNMpZ0ccyySO/SeB2VoNRxFXqCIeT9+NcJZh6+6GGnMZ/YeWG9GnGy
zRu82bnbGPeRXQMPxGt93bm1/1HC421qHBQM6v4GS4qDaiCu2uj9LzEuJproYy3zSo2vCPXuLdaG
D5bXNY/KJJ0qvv8jz8IcW5iFZFbZazNOkK8GsQIxmsXIm5p1wg2gD4LnTNbXdQoeCRIezDN/W7Z4
5Gpd7byr/twtI8O6laP4s5voUXIxanOVDhm052q6c7BXaJ5oCAUE0Qh0lDRhSbShKkYEH/2fhueW
SFPiVXQ/88yNJgNIZ0LIwSb1mx0juBCxw7lYKrcyAICAdNHafLKr+jcCycN3Q3HJwPSvFWZKu5Hq
4TnrQKtvB/oaHkcRyfOnAWwSjEk/OwuUmmii25ydBUptLBEXE6PsTdVNE0bJSjewb+pUuTlaeMo+
JqF0V/A7paegbOamEln9NxGWOR/yCAZmzNGYnZKv/KveqfAqT0HQYrWoNuHOL2XEG92635m60t93
8IHEjkIcYicyVmph5Jty4tciHD2Q5f2MKHWTjccUkZpDjlIj+xDfKp7Qe07vNR1tkkoLqjPrrfDJ
tJEansRCcFjRN1UT19tqBEvim8bGZtUDUaVtTmFSIl/XmhVaQ1NCOVOVCxg2/zHS2QO4LvJcsxHv
UEkrr8QURowG06gnMSo8fGPN9h7HyluPhRndDWaV7iOXnPcLlfpo58eIxWgybgUzJDVD7I+aBW1L
0JZEG/nUf9pjq6+aEZVmuOA2AEi4uF4uoXWaoOwkmgICaWB3hM/Ao+hJnBxByyk+nOINBVuIW7wI
sev/jNeSNFoEPnag5WTh2lqaupLSaiRh4QztZsZQZ1EXkBadarxKIJ3GOB1OuAWK/W0qO/Eup7K1
DKbtrlZbKbwM6yR2wGLPa6UjriRFfCfiDcwCWbDo5s5E2vZIQfkdgaUJQywXT2GBl62TgaBForHC
g3GIynUqK+PSrFjLzX+CmpgjNAxWKSLDiI4TjDkEALjjrTy28PeYApX3NiIklza2Jmgbf7fkBnNT
DIowESElxqqEKb0ttRLu/rSw7EsMKZxE19ZB4JCb+VpfijO+RenRdXS47Kw75yXnPG2o9mo0mlT4
qgD5MT7NevCgDY9Vv9FRRKecTd8fh6xDBSx1qjnkNjD0KFwtuP61kx7rH25CrVvURDLDq2cYRBMo
iPdPA6Lmb6UQRuFw0mm5QTdHi2qJGHam4qkYcBRMtn5ldlzgdIzlzRUFEH3bGVAfxD+sxl73EmbB
HXwXC3VLK9+gJGjM/zoJZOcy8Yd830W9dzf4mIh0w/DTlyVk1qc1fICiv7ZS0wSx5tcgBCv1ASZx
gGnBJt/nAlmFMkXkv/IAM4tUDFfUFOfhW3JARBfJKC9tZMbm7cHgS+Wx5bEpfu0fOwZcWVgRBIjf
iD/F1hdYp4TYyiMKbKeFtNFNhOXQVZ222Fb/A9wTm13MPRUDjrJXmC8oznjrPq7CfYcI4TqcdHcE
JCuObe8M5nbVFTkKDKIpSeVKRMSA/W07mbRjA/0iDl3R/k5JX+xuXTLYqIs3+OEeauWb6E8TBQ6B
WU6Gvt7ZLhL/LM4Q9xrXeoJw1K1PDOiqESzzPB82ceolRzVo327XdJUgW4cQ3FswfRECdMohqQpO
NoQZvr1Sax9Rtoyop2cUgVy0d3t2879MxMWz3v0VGFDy5M6OnjstNdZqplUnWQEqWunOiM06mgCK
NiBoYZvhjBlzkI06j2H5IgBlAkbm4p6WpKh5QJTtF3GTm5v0EQF8H6xv1lyTLvjQ9WBaqvvxHqWM
diWaNUidVerl9k40LVf6adlDcBWt9HF0DLwIRVpkbBGGqk2EeRJNxfxs0k0as0xDX+5O07qoXBaT
dlKitMFBKCtRRkyXja9u5Ak6JtgKgtEgzuZDYeCiLQVPov8WJqluudbSooTglVUXPO3XcyHjr2bs
lbtOd5Jlm1TeIzeUcEnJYPiGdN55qPwK0mvnLyxgU79Grf8d89V4xTg9g+gqBRR4amuLuGl90CJH
xz8NpzQ1l5KN2ZW/4iZ14r2ZkDqNjPJ7qw59930EGI9CFOzICV3BMvLzcGtmwUCiWLRTd8BVhB3G
f8WJPrVZo6DgncV9ypxuVlDOVW6Aub0QN6bbDUyMiqbneOoaM4jPkNtAZaAeouhXrxiytQtVdoUS
bTpznsVZGFylwMqvt25uQ3+GSiPx/4Q2Rlz8EVrHwR0Y0AumqMN91EryprON9CSN3XDw5drluY0l
QlNn6ooSb/vctl2zGFmRfdTc4mdykWsoC81McxRu+x82/nKvZVfoy6a0cQsgKYinQ2EuffAFHxLC
HHFHErIEfLhxg9bdq5mqP7ApZk89RcBn+oFKfvcYOXmzd9wRAWi10d4andrIFDCEME7x6Mgv6OCp
Z8vkXgacXDrZ3DTP0gQ0uh2a+r2phuR06xFnf4TC6lrhO9Yvb31kqVYWNcG7oKzyTeMAVjHMdHxs
8Xa8c9DoBM48PnayNTzmldGy81T6g2iaueTvVdY2oAL9ulhq7YuiduWDGNSnvUgfk+0WTVZt3OBG
42MOdWt0OiX4R2KwtFiT1Yl3BNCLeSUJrwsSXgg7B2GNPjD+1XBTSXpPrVEJOEwh4dg1uzGKfor+
+SBmYZiTLccx0llVyekhAzO1MDO2gLbqNNeGb+QKhk37ipg1KCTP+B1HS0OS09+okCMe444vjqOr
JIJK/QJMD1/3UG7Xc/prJB2ZuqtocrJyusJGmB20beg4wxsFeUTjceY8hk0wvNnhOpmiBgvL9Tlq
6tbJlPw7SgoK6c/X+ooaW6S8xWv98xvLwF+5CTxHaVjZCdK5Yx/qD00Whlv0kqEcTM0RsNBDC1Md
R9jxHLQtLWvAWE0x8wWeNbDFJTzM8cBV1b03Dfte116Utj6I+fOMrMLEB47dJkbJkhnDqmvxwJl5
1H0G6iVvMc2J+p4cfki+Z5J+z7B0F0tgoPvo06DELYbjadh3/c9hMj6wKKfZ9oDRTagW9y1WrgpC
dzW0yo6S5F+1APC+R9Osjf1fj/ZbLQCbkWOeqsZerBdEWBFK3aFHUee/yhaRot2NrSnvStzAuoUI
AfaCi4LYsH8NiwE1zDJsPqaKiBhFqHKePJAQ/mcGvqsosbMzR6s2Oo4eOt3zqWjnU6c4a95xnZQO
4lyX/HjuNaWU+FuUGP4rRjQ9qYXcFkfvSeKU81vr2vSXFqIKTn3wM/3wX295ylLIcZvOk8QbueUr
xIQuSdGBtgaUIHNvcmeSbVAJXrZvAtU/Aoj6PGDPwSiyD56/ufWWdqHgWzuFzgFiaFKMSSwMP7Xc
2FYTEGrZjOmLrGcmKO3auh+igIOL2jiLxbkRcN2GtnGYw93eS/fIVKNpP8WH00GuNFJXdaCuxAwx
4HlSurSmX9MWUrtzc2kyzgG3MDkeqNXRSmssYuzWRRra1mowPlNvYkYeTi2Ss/57xBDxkCyoAXUr
N6ryax1pBZiQMPlRUvpPw1z91gG5Wo9hYkNHoHTqAC3eZ5q6KGQnvMfSVANkhL3U5nN9L3XfkS+I
Xt2ozfftZGEiJG5kfOYtr08WBWWOTdpZLpiaMrF26hAfxrylFqrYxnoIItznemzN8hJ7u8w0uWAt
sfCrG67Ezkb2gQe6tphMRKZEAgvXCJNIaNnkDkJXZXVWrEXuQIzQuI38E/bPHDiApECiVKN81U7c
0LpfCOyuoFMXA3zRLkCI3NUneEb/FSOGBRPbVNP/MQ8JEqzDterRJaX3ZHrWmzqUyQ9nyNB7L6qn
pKV+AYbK2WZV5i2MDMQeda/gAEYPO7h6sF+H1OC5Q44gRR9jYZtGd///j2iM5LkqwxqLy6a6zho+
PfyltgUVYis+IGYh/TP1Iaornf6Kk6e+FKP2rS9XbO5B729SJfdOvtRnJxbV1rqNSulJ0+CRYH/u
/jJw8la0X1pvo9KpFPJTPM0Z/NE7ocWTndxOt4BKu+4TbInPOc3przni9zgdnpOhHbwo3ODPYFSV
NfodGHxORYCmdygCoJurkeukPXbpL7+P2JtNLReBkWEh5rGZT09DhnnMV6zon0N0t7ugArp37Han
KI35M1KN9wwhIDQ3FX9TFXJxbLTOxxsAlAa1Wv19Ci3ScVy4cfKbypxT4bxstfUWZddhzdMauwkF
JR3uiuVjWBrfU8X2P3Lc5Rddr+T3WO12Rw91xpVIxwXKHaUB41tYae9B2OrglpRhJ7sIywTTQxHX
s5w0Bk4KSDSFT6lD/lAKq70nWzqUVMpvPLGQgq8Uq1iZfsFS1Bz0l7oBCw3yG2XCzENXMR4SxBXB
HUarSCVrPgYS+r8M1I0RnSbHtuVo58bRV/THSnODhw6635U0Pu4tqPi/dz6GPYU7NHvRNPN3VyVP
5hUpmugxUpPcUfx3vyOpaRtadQ5CW3vCJ2cr+tGo4z4YOWyipxebfokNCmqBaLq5K7PWPYqDaccu
otD6Z7MYQhg+jYq51ldICWojWNl9v+j4y9dD7jaPFbeOQ93jJCea6qi2LOTwivEi6QJmpX1UsjzB
gg4zHTGIXRBJOcNcikExKWpVD0sxKdu7esMORi96LqURgzyrtR6koov20Cv8rV9E1YtZsgUp0uq5
tdXuUE3udZN+YT4dbNMNDtwwYh4VtnkvBlJZAiPuoGehuGoVLv1JpBDRF387txNb+RlljXVwhZzh
NA/x5qVeh/JVvAqKZ+qlC7NNJzXZpoUme8BN6mcdRMkPHAdefDdLn/W2ULa1yZ0jDEf3sdSy/woo
+qTZpS2ZScWKNrGOLSw0v1+B64KfdMBC6q0Lkz/WPoIO7HvjBepzV2HD6iVcECHPrW1epyrSH314
Ql4drojWVfcjZPP/w9p5LbetbO32iVCFHG6ZKZKSqCzfoByRc8bTn4GmLMha3uvfu+rcoDrMbtAy
CXT3/AJgNVV9RiflB2IF3XU+ZXzE89hvm7UWOs1FT9QYOtQTuuYc9o9o6gdY/agZyOrYfm5Ncy/+
UTBR2AnHyCG3Kc4irM7SozyhEGzYSZnsa7eilhaGs7cDE3H8qRMwR32HQEO/7HNf3s5tmAV+HmVo
arUQA0SY0Zv4AbF++Y+j2pSUDoTgaoKTkkCeR1zq0z3KoTnwtHCPgCP9+y5zxo3hwJiRu5gFI55X
/JgsvnrsB0CEhPLG5yyFBewECenp5STPO1fKuuNA8tlo2Xf4codTUuMcfRtRq3ZSkhpjmaSYFkc4
WvKA0AjTYr//ECbaRViTIPlA9nZ4KQDIijBPid5m699ns6bZRHUKy8GbL0bgxSdXZw8fiwwkL4xn
k4TRprcQ0QKPx1ZA8icbXtu7UbAveHTVeCnajaitDgOCQsvIZ5Vf14OyUoc824venn9MgVrlnTn0
+tl0e2AxTKaG5F0hfXlrUc1H8uGSXboHUfXaX3jWFuBX+ECuZ6wQQTMXZYga8+gl4Qtqakg76OXT
gLDaNaLcNVKBRfBS9ojXpm02bJGTCF5UO3pVJL29tVKbfFEe7UVzrRTDPulxchGDCq+HS5i7/UH0
/jm3HGYs2ad7VonxcW5k9l8bq25vozrr/ja3On2Cdpx4iu9zN+mL3HHGpmnH0dJ8FFq4yHL9VtJy
niOWJgkRM/866VM8G0UgIhjuKtYihP2maARW6RGjezuu9kHTnGHeBte6UjfKSgyBE7SQOl8/dnph
7BByfQpQ/UTmU4pJHyKX1MqlgbdQnac7KcvZ/bu1shIxhmPYJ/XYYMSeHDTFfsUzC7mHabi4RO8l
fTTjFScvaaL3m3SSXvJt1i6t5Z8tvVPOeizds3tGF8mvkEnIcUkSkE5ya5+ixGARJaNujw6qpS9j
nllXdlH+SDsj/DoV8t8FnaMC0SIKo9/8EAXld2EK/p9i/q9biAlBl574m7JElNDCkrp82LEA6F+y
tN/FaR08NMmUgVKCfCHaRZirITRgsnh64eWy8904fACn9o8wZ5pNhMlt8yGsaCU2TT6y0vNs7zcd
BtTq+z9nsx25XoubGqS5VrmEfbEfYEQWDfAbRCJLVA29lo4izRXzeLn0CrmFuVcIOQyS+f91rPgY
4kZiZvLi0nG+7/wh5/uK3u79YwxB3W7hFVrLyLDBTDjOyQg7/UaWTP1GlMIKLxQ30nuMWqaOtgms
ReGo8iId634rAlXRWJXFKjbL6jQP/m8nne7mZbF+M09cpxFGtuKe7xNf2v6XScX4GGDd5dN+mFQB
SSxb/sdP62soDniadPkTXGI///Pf/y5iUtuU+6344PO/+d8m/nD/1DWTtdashAB+60fPTR7K2BYi
vyfZeOhy2ulvRRUyHICPpMS5spvk+PLaPecB+ZFJiU9EZKr/YTh2n/8Ybhfpx+GVmS3FZO/DcSAZ
F3lYySev4RDTnEDOkfY1GYfgO1lStrEoUqMZaUMnxMBxm7ttdO+Rdv5LaGRWb6G9CR9HhA5K8TPq
uqVuBfGjlun6Oh6hfuDFah8A/gE/xa3uYZzO3spy6NiRLGoe9j8z9KBoSZJtzfJooUxpjXG6aHnr
LtVOx1xsyoMYZYtGEWqAOk6v9yJMtFuegc2OpJIybbFraVBlPYjSfNHwQCDnaL+FzB2fgkXVtbV8
mVhgAckCd6fILWE8eM43FIYrhFF+V0Pg3Bn4VQu/v1Ya1xkZBTREYhBDQTpMdpDdFYtH495FSQyo
HA7c+iTmhoBkfMehPGTkX2gkhg9QgOuHUnoS225RyaUnsSHPUKn9sycaPoR9HiPQAHz//jlGLDR1
Xase5OpZTG2mnr1xJAvd++Hpfxn418+EP5i69HucPGW5yZbi7YRhgbRE1l+/Eu8wxDxZkLXPwNCS
o2MPfDsntoKf6x+jFOUEp7Z9ZvvyFiWP5be4HlNQcHKAgGWv7B3ZNe7Dzn0hoeR/a2QgW6PW2Sid
QmYfRsT7hPhtmP3sZTv70k8D4WMq+wrxg3vbt19EP0iWjwNDr0APZ5qxTX+JgR0o2E2gPVWj0V5V
kYuZOdpK4GYUiFUGr8zefRLfYClwftS5Fz2RIijWqt1FJ3ZLWHT+ZUzRPwlrivcx7TSm9tPo1BdZ
crBqbdyo2a7SJXXDoqPATcg2Dm3S6pN8AnLuJb8xn6zaaywj5QIFxVs45SLPM3f6Pr3k6Am8YDOv
L1u5Sc7aGEbbMcIHWUsm8VWwvP49Jp/OetQnX8i+j24qq1dIgnfh91zfCySXFMThMgj74ZZlv7Nv
0JXdJNg7PZq58yIiFEO9yTSQmnnzVUoH7TaamG5jjiEbVgAkb6mJ9szPMCYYea3mcs0yXcJncqPH
irsU3eJiyhrZ+0Q6lyIkDJ97E2NvQBHhSasyc1+0nrwj1TFcG44er20rrB6qAVscH9TeV4SHTlk5
7c8i9vG6Lv/Ks+HJaqPwdRiUchmD7L/zNP4368TGrKRpy434bYtLauY9QrP81K3smxGk9TFHgW0v
s4BYeBxK1PfDgOq/cyO1HOV9Q540Q6UejuZC6NqGYbMNFHs8WILpixpevrGaUMIHc9SvSSsrKLUG
3iEsAUcOTf1YekAkI0vtdyGKZvearfxEICO79aJoWGZqu4TaSnrvz1KmDygAeVGDZ+xU+rOX5SJt
bCLfev+My+SKx5ONX+o06nOsz6hQjP9zzs93/E9xXn5MLE8uvgGwjiG66PIdb3NE9qquR92Yqmkk
zU2f4XMfYwe6dIuxXQesqdddFVHHK21bsQm8EcFd4aHZJXOwWBaRcodQV7LVEFpd5+RYEEb8yuGe
s84ird37iZ8/qqNxgmFTfTXsCIF5ZKtOJnzEW/yemoXoiBMetkNvNucUX9RjbmJ9LmaSrHwPCrxC
jzw3dnWht5sqtrQvur6qC0B8aMYU297knQOJ75ETWCQU4uKHgMSnvmJts8QY14IxYlaeP+3v4qPA
z0+DKhBTmU9WD9mokdXYpeTlJfzokLZetHlgWT/0RlZF3sZWwNmp/Vou7QrID7h1HAn24+ia94ZB
Ehs2MoozlVvc402GMU7xMzUj87viSaeiqHjCFzo/sVYDpTAAcQ1jh6WEJ+MpFR56LQcF4prOEj/I
8toYPTD7HGCtG1MrXnPd36ZJaH0fVQnKhJWPd9aIajH7KGUbKmXxgJf3T2MM3VvLT5A5DmF1qKrx
rfJKzp2d0n5wPTVed0WVX6uyF+9VW/L2ndk37EzNYG2kavBo5Bo2svxJvkuji11nR0Z7mqmK0/FN
/D3AgANVtSpaqlprclDV+9eZP6CDqffmV4Otr80j84ksebMzxh47RK+yXnzSUfrOSU4Cetv1ufbg
mCehFiwqwNhEz4ig2tTzISw5CYBu/9bzxxgVMiYMMZ6IUY82Sm40a1It6ivH6ivBzujKwl8WWHje
/t8RY5ClB5D1pV8jHLXAHxazkBTDaA+rzI6/CYIYG5upXwa4EJuog9ekpHoNlDHpLxFx0R3kws+f
C8zsNxyxNazYeuVO0qT4LSIzz3Wa24/YjzfbqObUVCl199720u+XmzTja+2P3YNCMndXAVLcIoxu
LY2JPQjI7zbRLP/Os+LqXGvdA7nb/EVWkBLjcIK36VRV4OstujRyrhPbNx5KDnhFe6YW1r6TlBoG
iZG/oFpACok12lH0Oi8Zen4vjQIYpJBxifdtJ3tpDCFXV/d7MQY62UbtpOKBbWJ+I9loCmNrnTxm
Sq9DmsyQzT7zFl1neFjif0ppVDtKfmp+aAujCjv2HKm4OVGH73W+SrKBR8V7akwkvkTV7DP/2DQP
CtSkY6GOHOKlyUPT5xBWpibAzDV5l6k4h8xVUbIlnKwbeG2rTx2xnHVoq2OyjdEtvJC0yPsDItb9
oYq8/mDYsA0vjUGZLAtFtfeiYw4RIy5xoscSQ+b+ORzkqI2kg9etPswtik4cOQsUF4dVUCjGgYeK
cRCl+TK3RX74yMEteUSjTMvF30Lmtqpyf8fUhncZN/T9jxr+5kuJJVeBr+GXLE7km1w/h1IPvibX
9H2KFOYFpjU2CQb0UYI/GBCvOZUrSqJtijBBXR1FPle0i8ubd8Dv3rnjc9rYuX1jbRquFu85E9Iu
Sve4XGLJU9vyam5r4A9Bepe+qu+C+KKzUjZOL0UXZX3RAl8o4oFc1fuxnQSEObndVDYq1tCk2nhL
SqtYXOrB4GfXilVm1/17j2iDje4puBSq2bUYE+rYT14afVi+67BBYx13mRu3avwX2+rCtVwjddE3
TYcbWwR5GAzTs+EatwK1Dt/3BgGlt9A66nDm8DnQtuCI/iW0VCRzyV4X3uxkaBKqXXVj+IaxtELc
4meh54u+M0denBXQMQd/6hATxFk4Lqt2iBDfB60ocD4d0LDl2IG7hRsIMlE0znBFQ636pekVACn/
AnAUbfMM86wCLtRZQ39gj7jS87jZpj3AU8U20zt4PuldBO0W/zbJ5F2WZHd21KZ35fitMj3nVlSK
zjGuigRLC8tQkddXSa4DnfftdZc3UrQkk39vJlp3FNMFgDuvocNtRE1MMN81Bu6+LlpI57OCv5D2
n6tONmH8HD1cztL+ordChTJJ3ObKd0oHtq1grJet8R3vjXhfe5q5cNJY2Qht3wZ7l4vmr+FV+hZZ
pXwxi/6K0iWuORlyF11C52YdbOuC9JR42fWAVJfRoGCkPRmbiapT1tVevCT1bnzrnavBFFylsrG3
1Gnp55ZYoPj9T3BP32Ktjl6CxFKWw5joZ0epJ9wqxwFuaddXqosXsI/VIJpUpo4vWpM/4nLYLcah
z74NJQabCkziRV6SNogD/HwElL0FFmBV7UM85s1abRKkRCqvBbRO8gGaPjmqqVeBB3fbSCU/XTov
AzgUb9xquAxXCq8jQQmTM/H95FaV4NIUaYGSs9lD48twtixTdwcuZ1yKKvA45aQayquoNVh939c2
JxlEepGiPGRai56xrN5coiPgs6nbDlfB1Kk2frEuq15fB2QEhISCgUvCMrfq8kpUsYQ4a7LjnTEK
Sh5Da+Q9hu5C0YbjqcnInPTdmD2nOEpvndFv1y3vj6PWlb9SHwiVuGiZXe/7hG1ji8rA3B6/R4g2
0YtwKbaasuuuy7HgufQ+QnR8qs7DANFxOA+jf/UpToTMN7JMkDeLpFdeXagA2/mzzDefJxVTXaoV
6JK0QqZ7+sj/fgtj+tc2MNmQNG3wswMNUkml+ZAMqblstEHZtZVkcLAilxsV+5u1DHv1wQskdZ/y
LFiKKlx9+ySp5ouo4c5o3kWtvBAj62m47IGi9+ziLAIk1wWxpJvDMRgN9ANz/hqFNJQnIOtrDPsw
WhwS/7aZLhGAq9Wo+8pKVEWHCFHHdqPbYPXmAb4C9ZpUK+S2aZLLpUcGrazTGhOUMN2JNjFT9vuG
quWv24uLQR/VR0SmguUlXerYmLGRVerXl3ru8BZiXe3s5vxpJStHEOEImk3ZVE4WkjMyApf4VEJv
rgjVe5GcFQFehX4ex/TIlBqqdA3FaMneuDwKYCu6yZOkN6cfV3VhX8S7Ra9at2gniuIlRhTfAwU0
thSDLx0TmNaL8NewRk9ftb0e5htQByg31N6VpnmY5la5NxwafQzyjSgC3R0OvqRAokd8jAM1BEk3
UD23mW1D7xokngkorhgmFvMZQiZFuMig1QYIlQBhb2v0Mee2HuHGuXcu/Tdx7V/GTvN1HggMYZHs
RSpqq2zbvDxTXj+VsipSX3tZTxZjof6jt5/axqn33+NELwcWb3Gf7jHf93NcgAZbhhD/dFYpdEB6
o15haxCQZ+e8Eu/1aAWrG+3KqVqlFeyfxsLc3m+ScjkFW6nqn4WqyBwspoOi/BYsetX6Cwuu5jZX
9L2Kr/dTWHb9NcyN77k9VE8B3ncH2RzQJJo6A1zw9rJix5A96Y3NyCIlr1hr0Zs6BrZ9iYkYwBTc
9OOECfDzK5aU5VMaSiA85d7jsT31hvWdjibvrah1VQrF2+jvfceqH8HriNYsrc2zi2pOM9gOPFqk
bCStDDZSGjRHErTJAWMzHJJIVN7JQcaeRqu1L+jsHCyt039pTbtO0ab9BokeayfOne51ownWlXc3
ieVhYe6lx1RBg2SqqRIiKuAL4B+LejioNRndIVxfqpOCiih1vWRdVYG2vZwueVI3rOqhQzCuU2Du
oR2Np15zrQcjMp0juo7B0va1e8eKTBBqSuFvOD5gGSrWWq40/kpkxblirVMv2GdGB+FAYshZtim7
sVyLqldLLVah3a8Rpw0oTcZBSdz8XniXjMONCUH7q+mwdAiK3HwME61fVY5m3Ph5rcP3VIwrKWu8
o+GD1a9VPYOWVdjLOrP65yJ2f3bI5/6ovGxpO5M1g2J1WzevzYeuY0lt2wO8myHbi3MUJ1ZvEbDt
zyiX5vdjqu78BnmC0bY7aA7AZsVZjBiU4kwclcBuy6VfxDi35xUM71q1Ts3g2ae5mtnFwo3M+jgW
kj6CaySuCD1vHRlatyz9tFtHmWwvMCwrj64n/9ACD+e+fsT03mU/fDRFcTDVHOPkuFjHFp+j7K0T
AB/uNpWy0mvH6Q/Mu8bxKujUNJpyzAvHr6CVO3xxEU+wlq5tfjHror/yq9E9Z2ROrrtKB21VSGfR
5LeOtRuhTix0T3LPosOKG2elehX77alNXPLCLBaRCwyuJ68TToaJq6QIyxsP6e1lIvMtLwcOMr38
Z4VH7aIxW/NRibDaLoo6utbQityHlcEGzud8duXbY/Fi59ajYdvpr7YE/L6XQiibqAyO6FfIPeep
aInlBnZ5ihH658oNsaTiNAHpKYDFoMXmUCv2JH6mobRLotbHi/R3KLNqkh0/BPo4LKLM7TZBhh9T
25eJDMUuWKJEcm9i0YaBiVyu1UIZTjU5FqTOGmMLaFbjrRsZS9flqBfS6xkelf5LQnjYDaT6RzxR
UqI0L7ZVoTQr/MkK9vG40lqlXUKCxfJeHN8kinknW/xr5wgPmZUPEYZu39X8Zz2mncrSDV+Q7Qee
EFkB+B7sEtF9xLeBY+HnVLE0JIgKaVX7MZ5QfWI8NG3A72rSeEQmVTvx9Tgmk/6jaKo0SVkhob70
FcdbQ4ns77SsHO58SeLYwTJOogl0ZXOwtfoHX8QsQdMKdSfTdqqtiBUhqLArNa91UfHCodhpKhr/
oiouErhVFBoxlheDnLYMbyxsGeaItISzqhehf/kcamM/hxNAAlhpCxrYjK8NRSquK9iJy9YIgm+e
K+1ltCGeoEGY26w11C2vPu85toG0TgFiZOcCDq7lfuHwi/9X1VR0i4zlaLrFSsSJywfxVY5VtaOa
b93alDbgNnEmToMPTqM5XjYIBWbNlZCprhDo2kGAlJeCUVThp3MXwrdIPBJALTA+lJyQUUHaBYA+
zuRbdarmuJOuXZ4nPNKQVZl7hXaA6EXFhuPa92BRjZIq23IYiiWvnZ1seVR/TIUUtK0oeF7i3aeR
ydnbImDDYRqrrBntJ003ya1j9nAa7aA8gtIJ121Qha8VeIhOgl3fh7inWwq5z1p1tS0oFHOXl2l0
Z7aY3YkQdqV4tI/WQ6qyttE01V4F5B6eNcfSVoNnDDtRHWrIPA1EzJOoOnq95rkr32eqWtw7esX/
kiI9jXg/nkJ83xei6upttRNTlhp/3jcd20Czu6MJYQEsoNyczTipD0ln49zYoCovqWBhVemLgczI
OuykgJPMIr3XNedbjiDDS4xfA9rWzUuIqz2pJrm+7aZLY5RIMNr5YW7X0zJl7RyqUCuIFZe2D+yb
KNvMLaLUxyFyiQUcz7kjJiVypY75S9qow4o/dr1UPcUa00VcKtiflB5wfjzasfLw9WCbIeXdDRtw
qcZCKAEjlDIcPCt7FLVBCavzn03lZCMjdeMlStT+HKiGHLMv3wdJkxPhkPfydRK+OVojq3eXDqq7
FyKzs+as7YzuqkiQCBIdVZbj7BebwOliy/8cnCemep2MX0OfA3dNPlwEAcTLDIBcmaxYkkZI1Wwi
u/uFp5p5UG3HOJRTqSpBrC4+FEVX0HXmwSU7uMv06iSaPAnIqNGxmvEjGXvfoEn2qAMgHBNS9Uxe
NfITp/rmvWgY68ZDkxJbuq5PWHjg3db7K73Ms4WOzeohYvOOKsQfJayt39oA2Pyjdx7huTGSjfIA
OvcvcV1+25Z6QOqRgH8PFTec4z59HHFDTzNeEDborzK3kk7iUjjIFylSPWC/Cqxk7rhU/Z4VY5QB
sHwf8SmO1ykel+ppbsZo3FqWOJ3xhCjKUAJekBckaofiIEqhN+Z4Hk71S3HuxwyhXmqhoV3GiA47
5oB4IYriMqiBvQsyZVePo3OTt3p5DZNh4cPRTNYxroebIejwZp7s8ESIKPk9Yp9IsGq7uaOKmsvY
dpppbheT5FaZLj91JG0JNmqaRHSI2Ys25tQCRWtrlF8LC6vEMKnyXVT6+VoYKY6RlC2rMJAPQpjO
MZKVL8Xmg6bDoP/LIBHlWsBf+PX+x0GeUern3LR/kkfBpsB2UC8hm9NjQf4lhF2xckyrOKlyrx1L
dG345fnKq9Y7G3lswh9+yYOjDfABUBAH30WyhaA4fI67XItAkipWhU5IMu6bDsuWbnpEllWi36To
uC96dZxkjNpT45nxk6zmLjBwR90adTs8GY55EAG1l/jLOAmam8IfzKOsZgmL7Kj4hlzRIuWmX0iz
S+sBiste6XrvnsflTzHSmKiERjHKd3Wb4dza1wb61VH7RUe2R0Rw2FWidUknTG90gjL/IeyNiwNG
qgT9TlGxfikmEN2o4ral2nCwzE72H5pI34l2ETZo+FgZE1RPthVQdw3uM65peWK2T2FC0liZZvsz
TI2TFxanmEKze7mJBoTl5KJvVziJQb8Qh8pzozhUFmfRc4cGoB0xP86s50NqJ8REOikgw+syqrf8
VIZtZpTatoh98zlotDXH/eNXyUW9qYGwdZQlKT8bfpIt/GqQv5IFQpAgQyG3UXU0jEHErcSIocHd
nd/kC8nJAnWbq8AyXBRMTPURUoVzqQoZr7l6UYbS2HU5huNetLD7Kqyu2u6+wt1r0YR2cmvGQ3o7
RuhZg+l+jOJyuJrbNVwSdyKW/1b04/o/4i5tjaq9xXRJMUAh04K12xvg7mWoOBnvnuNcDTHdE1Un
sHjTTpeoT6ozX+6lHpfJDURq68yC3djnAxQpI25gacWcHG8MJy1WXh034XLMgAzi/JBvL3WpUL9K
HX6YiEdYZxZc1jnBgrcvfP9WTAjbvLhGNmkr+hSeROvMK9xtptRbOcvHX1Ohj41Lof1d+GeXaJFb
bT32XfDBfT3x+2zPvu6r+EKMwg3hvU18ezAUxb2be3yIE8FdbfEVcrL/oh1oCpAPxyovyQuRewhU
d3oVK7ciJ3HZfovURgyxYu+q463ZkuJelJNOwyj13cZrM2XZdsmwkC0MjWLDjx/9MEeZDRi7MEQu
kYu5GCKbqrzufffKvBL7lQKrylVrWvLJbZT6hCEJW9Og8b+Xe+Tv6sXbyyODhbALAfBkCydIkgPQ
nykzGdTokEyNXtQmB3HB0vmtJKofuj8Mn8NNxR83egUkzh+kEwrVvMSwg5ROo8Oxi5fm0kb02CaW
BitrEoH1EjgLIuYSLvozV1NOZM5F5dKi2QsPQZRbF4UqJHWsa0FA8AGiHkyj+T5zEkrUm1f8rZqN
iBi9Pr+ym+RazdFIQi8f3YopjYEK2u/qRH5LgvGtKtB2c1Ug5D4Ev49NJ8MpOdVT1E6DmJNOqENx
AaMxz8YhXimBm2ERwG9wgxeeuogKUj81mDRzrw9pfiQRHAGJHz1ng4TFt0tVnXrQd4rNPbpvaA64
6dayC2sTeIHxaI0uGSAwGInaPLalbT2Gjm9uQBNpe7jf8Tngf28RTniOFH6jA4rgq1dX6ODUSnJS
oC+iyNT3Kw9d4y91Xy1pMb/nQ41rvauk56JL1L2t9dZmzI1+39VQQoom/WJycPDDrLNdZ7rmaykh
TmFBdkJrVM4PVcNRGMKZzuN7KECnS2ij638P1dz8MqtvvIVWU2jTyW+z5mb/YdaYoyr2ICAdsrE/
Woj57FgB3CGq6qSrYGoTHeLSy3l/RLW1PyamtlaqHqbM1KR6EfTKz8Uhmlwvg6RficF/m+sy0GbX
usMOZ4m6Hbbz7WKwvXgyGtQeY/xN2DI20bGdXIvnXmFwLHrzRouObCLegns3D1ethdrd9EOTQD4C
HIv15OBOv0bRmOpdv7ByNoFzWyR+nKJbXETPp3EfYsDLtwv87P1mb+eqts0n2FQEgWZrJyWLx0aX
7y4XHbCeWY9HUcMLQjpUWvTlAsoaWiCAjaoMW9GLcn52h8ikmEy0xGmCkGmRSEvEO+QEBGL8WP45
W8FsF0jXPJuYIG8GiOnhMhT4r4yN9aa2z3bUldsyK+rbuES7Igjs/mnQ4OY6fqF9D4t6XYskoOmb
K9MovB+KixFrmavGk+xnMeLssnybplayNSK5PeSakx9IE5Tb2jJhfvQZBoZsNW7EpYgHC+fZNl3P
bV5u+TeZI9lbM0Q8+VMH3yaV5yvb6PdJxABRVZz43jdNdy9qor0e/F0GpOYqicyzDy2lWjaFt1MD
wD19gRjIWMc6uyCn2MFGDh4cVQr3o2XmS9HbuFZxVseaDXsZPgTSEDy4g/SSBGYGMJT4cODDY3RW
bkRnY9j9Qc353FGjVxih+QA0m/b+0gl6GY6PK8M3ZWijq95WNck4i6rVoiCMQt9Z1Eo/eI0m4faA
jNXGjePxPHDusEIcF21xjowXJiIJX1grP6DBM/60FGcJTAlOUeIHCyXu3F9xU97keaJ+HQu9WGQI
4jzhmKaCP3eHO9ae/dqRS+0aCw4TOXNU9kp7HK861tm7znGtkzfdOdTgOLWRz/5QIsmptbl1jWS6
vi00vcHQjiNfvQU0qdeGfkoyPdxg+96eWz+MV3bVKI91FKG3bzfFFysbH71qbH66eYoMr8dnrfsf
kSMF3kKS9etByc2v6KOysFEj/zkE97DMQ0W9E3fOEhCvkpKoq4azMW2VszJHwoMXpFw1h7J2/Fuj
JXksdZFLwlzzXvUgMzmZgaOe5nULfH/cGTglvyZSJqMDk6G1MoWlSIPJslHctWXa3EAPZpE5tYPR
slaJGsp7axrVG3yrFfO5nkhtmuKDV4obbSl4a0OG4NWgdOoh8830xcRleKK5WU6bHZQ215aCBCei
WoiI0JHS7MXAwPc9ipyZthRstjlKzGUnFwYd2MIM/DxR6FHKW7/pY76TwEHSQjaWWWjwfzMtt8Wl
nVZN5sBp3dwhgr1pxNwxiKWYaMz/Mk0IO/gAn/9W7CZMI7IWnYU3BlDC6ClDTkS0u41p7SvT7VAN
xzIEUccaw16vfdAd9quOltzBKG4fusSH7CrLykF0WirgUc82lI2AAqDU1u7RukSiYhpa6kl9o5vp
SXR6mSTtUMhRlizvrMu5V6q7zdYtrXEtjsH6mId67CrDXlRLSf1ZtJFxLWpanC2kyk9YyMnWeYSw
Kw7YuqLxj7mvI7mWmWT3C8tg+ZXWfvGohI8u2Tdv0fnDTY1i3RcF7+hlXZXKnQJxYFPpeXdUkAK8
QplX3vIPrG+1egxXJcuDZ631flhJkr5YHG/hkMNJEhruSw5zxqpd2Kpcr9oQRpTpDcFCypwGFbwg
2ZBeyo4WAkAHDmytTYkXxd2I+w4ZtFxClDe/clRd/2WpIZKGdv2NSY2F0+TS2hpNGW50bm+SnGNt
sWMhKYHNRJ8lu6IK9aPYnYgOEWehuHOJy8TmZRjTna8acPqmXYzY95Q9xt+pb+/rFkMSoTJmCRGy
kpfC5q+NTRnai0uQiJ8ju5IviCOl9VUKIfCmQbPwT9sLNUO8AfFUTncnKwwNSbmrMOxeA+xTd3bL
1q4pNOQCyzC4H8fh2AZOfi2aSkV7i/D1SRgjKORjpQ9vvZrveLtWNfWD5QcG7k2R8pQ0WbsrDY2j
/VyTn9KhkNcBbjVb0dv4nKdbmt5eid4kyH+hDlFfi84czxsv1Lx7LUJWN5B+XmbIqoQ9RnZ/qSm8
xNGS4G4y+TirxKIdOZD2SnKSeCmOseeqOMa2FO4mesUx9oeqOOT+y9gk5PcnDrk/BPsyS+tpqmjq
FTdKsfHe+nwUK/HNQyqRnhDZuQQXgTX43WgnUnpKmHyNKsu5keUieLRKVh2Txr7t5Gz9/NDbACrS
n9vQOgCI7Ui69Pmd3E/eTb327AY5Lluena4Mcj/Plm1FCPPr7r4ugytsTaEaytreMo3qDlZ4fRen
frhxx0iBu0qbuJi69yoHsnMQNdkwEVhmUJzyI0yz5lay3eHLQ63G/Rdf6hA61LRyOyTxYTQz/NNx
DEHdqjYeTLyAFoXROz95G6F2NsRdujByz3oI4Nito3SMj6hbR8dJzdAexpshtpp1kgNR6YQlnqjn
PhJBl01pHrrxNor9fGma6Rkn8uZaiBx2GUbIQ82zWFSN0Kn3qSPFSyGyl2LreXZNdZ2HvOFRWszP
kTNRj3VMN+13h8vZ63KcgBaKAGd4o6asbcNC0WpuFEXOsTgqFsWUleElaJ7DkvER0DHQRrwzW/dh
rj2rPBiXbiaPB1EN4myFpJDx0OUokMtt/moEkf5sy1q+czxnNwz2PVnJq3DiiQhrI1EKxmHrh015
mtsTGeCJo5XlB1ekXJfdjVtKcNam8eICo0L/f5Sd147cyLKun4gAvbkt12W62kotc0NoNBp67/n0
52Owl6qXzhycvTEAwYzMZFWPWGRmxG/u+7g4uxlWbGG8pHAW/UoqOubOCW3jIKJyZodUZzN5PzPX
hauF9hxWINASpTR0GytT1ZmC3TJWOiUUoigXuLbx6BnV9LRiO5Kp9e4liWBmnn03z02zWf+JQ1t7
b0t3ZwDhQ5Xpb1GNh2aW7qnOVKvmd+pA4N3Udvxa8/o/N7pDM8zS6F7DVk1mVJHlPdZFDeGuMetj
/7X2cgWGz+A/U2DRLrx5vg6F6z+DGvOfe+Q1D3Bfra3EZCzgINQ4Czu/k5gc0Nv7HHhtiGABF5pC
1Xj2v4cB4rur5DqaMsk27Cr+UWptYEHAWTG5w128nKFO834msVsvWJ4YMcrEufgtG69mrts9GX/n
qcbG4MnBJYK6dq+zoCdGTZ2OSo2uQVWcJIQISKvw4sKju9PVh3XEMtYoYdq51tycbrHSrEfMwnka
Y+yHsypk6Li+ZoZVYfKg1sglLG2KZ/q5ZyP7ISZjKhlTBfEnV0fxUmJ1VTTjZh0ZFK65u13XMnDd
rpBCUju2xqaSKo/eyI6xHarsp48hX9Kp1rcyz3Ce+pcRyoCdyBDZ64hG5Q4IWXQ+d138zYt05a2y
8Wzz4hwZblhN50kPgMPrXfFaGdBcvQLDCA95kWxyflWVzj5tOG200nRXSwJRijdqlp5K7cLDkftK
gp4aaxvLsmYIYcjPyz0lHevs9Za7zZR+GXmb3ehuj/CQX7/pQbarkFX6kmpudGp8DIc7L17koUS2
lG1MCV0vRNSmBbC6m2IzvwdfTcYYjchNk1fImUrwQ7+Mx26KlEoV3Jm2PpxkyDq6sYDEJ1YImtJp
L3IwR/gsm9mOzXIjgUxFVNk2FhNrCdoyYB22ngfF1F7MIekuH/tkcsQ2pCz04PRxfFR0qJyBEmkv
Q83Gd1E52glkOwGWg0I60l4OeG4BdUtcQNxNr95lQFouf8RlhGaiGbTMlM7b9HbEGkOxvL8Dr9Mu
RoKJlJz9W1NiSulQypXTMvG8XRxyg8g8JR1wGJr8J968/WXkbXJpgeStZxJrlo5b77/FNN3BaqMY
D3+MVdE50clhjZVNhlhtj8kMqpq1Zf7YmYNx1Fk13ltu796jTlj4h7IFsZTh8rW1WitE+dIephOO
mxaZgHyKfmWuGiO+p38VOiXvui1WdtlPa16wYPyYXgB0w2I05+Fc17N7hYvm7rC1yPkdmfmu9Kz4
ZW6xH/LnSj3MDSvybVkEL0pjzHyFFPNDDE4eqxKu6TJWDlow2EfwytZGmjgwu7uwB9yPwiXP4LF+
BIlhfK6s4ZXNef2oL4uepU9a0gfD8kPrd5+MXOaZlXPt+zEFgGkM1xtn4cZvQBTmVzCrI7waRsjh
plcnzWVEW8PDJ6noHxLdDU6p0zzw+NE/16qKcU5QP9RL0imay/zpd1+ZOPE99gDQLkjSWjqOxJ3q
FFT3WtRXJZg7uXLV66S8G8lbwpKheeuwJK+r4sJmNTka9nSuITltooAd9Un0mwZ9V0ZW+6Obx2kf
2k599rDueFEG9Zf0e9ki8Bzk9nMAc/OCJ2G0LwfIPrhYmFsHFcLL6LpoisfNoxywjmweJc725LIq
c0nH75iMuE2oFDhZSJxgkIJga47x6ddKQ5fHq+yWG5Sm49inJFKBsQWZ9lSiuzGEGBu2aqDfOfHo
oQzNKNS+l21Txy2mxxCj1e9k0hAmyVv9Ipe2kec+dmM376ylQFr0xgUQiHmpTA9niSXkod91dnUf
IRtCcuiW+mgdqD2eRwql/N9jySCrW5Nt9gYUa7GPAwUIZhQtlmSt9W3OjE9Zak3/1NUbGzrKd9Vs
HVmnWn8NYUZNt53at3EIllSY6z4ZJq+Joeiz+6IJ63PpAP2hCKs9yLXLPoq2kx3m4/PohO0jMpv+
McBgZj/wRPxOxnxLVVX7wj3iH0vFYaunW+N3hXhc1MkVabavXYvRVbMc5EwOTq9sutRVzmKAJaHR
7FQUR6mMTbWaHuSvDxEi91jFXeWPl/93pV8NpygafkoIPyEV1Qkr1bZlEil7CcrBtKZxY0fZZwMo
4GPdBDvXSdNrtGgpSwirBIBok39EodJ0dr01PEH8ZEPA1tMBGhwNd4oG6o+UbY274iEaBwuTYpUs
TdYO3zxqVfhLfkUXJDo3po/mdKb03xoj/FsbB+VJVWtUK+qO1f0yHKXMdOdMQXRBkd18s+1pi3b2
8I38jXk3o990kOlF2Jz1Wu0+mZVi3EOiqrYyHRlbnmnYf12LToledR/j2eWy8qWU3J3RTrd1bjGs
wRat5S2uaHhzLQpOcoBZOmMf+SKmSmOcK8ckSnBR+D3g3ybNzjpJRvmxgqOHm79Pkgs5zky5uWdF
r3vxFwVHx0sT99ULi7hfaZE1P7rOwdG809RHHDvcq8dNv23YGf2Ik/4lVZvqExzx5FxWUb+XCdb8
U/EBLgMBC+6iXsuOgOebL3mXHmSeFUbjTkVn4hK2cM1nNByP4kqJhrVNiSC2KH39l11ltXHQZXma
4qa6X0vG+HHi67i8fNXlEDv+xQMIe5ZWoLrOfYMiVpjHrHW83NlPQ4AP1NKsZXWdpfaPzlO1k8R4
hHmPrq6nVzNt9xKalmUS21k22bOBo5eCAJR8STlI+sDuphcnUZSzfNv1LwiC4pggGmggFJCG5meh
zBSBHzz+btVzET5Glf1ZyDbSwltgbQ3ZHMrIGfQHfnFVjsar3ihUfgt9Qk+kML9KuqqrKxDsFJju
JZflx56280xkP6XXooZ7bLEwXzNdJbYOD3YJHHkhyciB3GObOclr1s3BxS7CftOCCiL1prCL6gsU
+krSStIhTYAQ1WvidFfTmHiJz2r9ao91SC0UVoh0yrDkrkQoGxE7rmAHRbubPfyxZLhTxNOD14z3
t+vJRxYx5TsFvdkhCrMnIyHLPeTmjFh24n3SEis/xTHudNJc5Ljv0bEmM7/0mmPlPjV6eZSWHDzz
zrHwzJMGtdIHZKnnR2lZttNimFWzulomW/oU7fy2AyS5NOWDp/HOMr/2bo5M96wm6l1f4Jux4N4B
UdaxeudALd+bY1xvsf41WW4VNoI4jXLmp031AmJSgQBahuNN1yDf0MISU6oGZmpfZRiDeMVlWPB1
vMCffNVxnxytzd9qON9pobwVkwU/crS+SqvP5uJsWL2+lWbXhYtjKtm3dexywWis75HV6x/6cC4f
cgVbTMS9mn1rx0Ac4xxLwdAYEdjn4JVhd7CwskJuLZqerDaarjpFPupHrHQgAJDbALzCQ4Am9L/3
pqSKulr5v5pmpL0P/mOuDJbePo8tDN3Mes/WNruip5teG99Kr25dm/eTupOwRG593TJAYtz3yUHD
tH0jvX9c4zYOgFuG3nCvH/4YN6gNaHxluMtCxelZK9vxDIVvau5ajSKJlP3X/Mst+AF8ood2c0eF
f14eoF3IlhjZAmF0lJ3j4x2yHyw/vA5z1mJU997KR7WWVqV6CcIa475EuvUKocvdOY41fx3y+d5a
yq1prr12VRN9yV1v2Lu1Ft8XSjbtGtf81S/Wa65uDnvszeEYLU0xNorj+qXJHeteQgZUt2sQGg/S
57khdkDittMU3ZdGAeva4YM2O576VkDlv1JwTjedPqhvZZWROVM0cyu9XWNYy30VHuyg1t4q1cDQ
tHGUo/SW4cxbeHbn+3G51Kwlj4GXeU/SmSVHL+3dz78/rodVyCP9nLlegC7iUH7pfnn6oLylk98/
klH6YS6i/bOFKWOstt1OmspkarCmSxDvrVZ8cbrhl2MpzolytrIvx9TeOcVA6XE2cwShO81muTeV
/SZE3pZNJ36EOCuSjQ0Ce6d3J4O8HlD/DCLRgAnGxYo66EJBPLI3WU4dr8V0pSWT5nkaBbJS/yLm
rKt5K5jWeg/b3SaJsXyedI1IubNAVEr8V+1FHbuz7u8kt+BOuD3aRRpsP2QP5FQOE9mDCyvvjbQM
Fb2LOzlNlOqvCXThehUJfchOUNwCxrPqFts8fHYtHrrP6uiaz12GGXKmq/qhTBtw43aTk+f3Eue0
tjMnPXftrF1ldN+VDYyCbVCDct465YSYWeFc16F5CxymbKkjy1g5IHlVHDwrLzDl5NPszP0L9ZIf
o9eSqAnxRUe55xp7acfyL+S1qAaZftS6xH2SIYFrBPuIr4iXr+U8BcthIbQch9rEF3W5inR07uwv
FpT7W0jiWsjCdO9TmfrSTnF1gDMQ8udU8zMOncNGC9D6DfP0LCOyuKoO/B6DMwCH+TlRMXAht57/
b0aEGeyEKGPDbbka967q7FJHA9iyHiczik6Wor1+QLusp/wS7orcCC4r2kVgLKndIyFlwidTigOP
/fSTbYBGs5B++tVGpLgL/1dbWCikN3n3mbUp8B6f3D1iZdqlrq3iEBRx9oln9vskG3HY1vR/eTXs
tTJTMR1nd7UPKnO+H0rtfZKuWNnFgkmyMvWR0yoPGQnqG0f/Tx6/ttD/he+Pv2ZWbxLk+fkFKvc8
1eqdH5bWW9dDiTYNJfilI5XM/2Ty5AAo7quydr+7nqJsJi8oX/OetwUgHNTpUh+JfXcIjtigOo9y
JfhAeI8ErXqOASify1D7UQ5T/Szs5nQJIaiyhsTKW0YtIWnJUAnpHdZUDbeyhKYs/ysfcZ+EIXKQ
RFUuya7eUvR9zv1N3YkF3Bqck+h7nLbO6Zb7Gkr+0jZPD4FXnwvb1wcAgHYE5HPV5sBbLTliZnyn
pf38g/duhPN6P99Hmak/OQM0V+mIkiiE6O8nL24TkVuqVQPpC2akPk7nEEu/ZgPqZjlE5mM92dGX
lp2ChgbVpm2KGPNzo3+q5/4krNN+oZ4WOPOQxn6ViF1VrymlvAfhoU4JOiHQqeuzdFYDQgBVZjoH
mRh1TnTEbx2w6EKI5enrXswMxTWZixxHvne8GFu12P3ZREp0WtPWvyn/aWt9iK/vwcbQ19iKpxOY
JU+Mn+00f8oViExOG4ZXOUSR8rWqCuvuFmIZFV6nREPwJC9AzqAHAKZCLTx0ym92cYWhHKyuzc7J
Yign8d4pftk+j7NhdtX9XGjeDoWV+EUOWcvDLkni+Ows2R2JpcbRaoL2WRpToKWXcLB+3uZM5vDZ
gd4R/pOgkrAZxKRLKbUvGkTD10hPqRBAr0EQrWQBZ1olgMeOx5Sphq/wUA3MbJOOzN/Sm04VZBLD
Rk2Csmcrdres5TIgl4WLysqIOq3TW3+nxn21GAKNVR9sWqszP6tONOxBCTj3qguXRy+C7pCFLWDL
yH9AM07fpXE9HfSxg3/U1cmjPQMlW1pyKNLE2HQdFQ5pOkbsnWE4lhtpyizN1p+UJnGuEuqtsLtz
Kxe8/XIRpY1qbNdOk9/NL7Nm16+uWpG+KfV9F+jTnbhO5q715GfK8JzOSUWlcT6K66TfJuNZaylY
SbNK4erVi3Tt/3eSm8LVm5Yy0W1STtWZV5WubSt09nHJBf8g7tMooEWnQU9zQPA13tRe07xC2rZn
lHD+HDs0fXSaUUncBjglvHahJWPj2CQN5Nk8CRFvVXYqqL0qfwKi6O5j9BcPsCl6Hr54pSQuhiF3
zuKdkhp4iae1ffqTbyRt6o/ZQYHmubHDlkrjn4P41ueiIR/qZ9Z/Lnv7LLXGrNNwR1XJ9rUCTMBh
n35c8e5G9rmfQ/upHJAn9Y3kIGHLLeJL5ofjVmDw6RT7O7uB7PB7klrrmInmGNRpc/znJBnlpqhm
yaTIrLRtqvbjJXQA0Gsjgq/YnpDKL5PXeuHnZXlmHA1Krc89jGPWVAxBdmGjUdj8y1MHY9tgJvxY
6BHPb73IDwYMq7e+9z4PStD8zbuZ3F03ffFGDH6TutEvZWRgUgv+aRfjV/Rj+WCqct3RKXmhO1kC
h8krs72lqePb1CcYD1QAtfUxRyLPxuIla9T+LL1zjwKQGQX+VXorNTg3nu4+S6d9V05ji8x3nbyw
Fj/JELNqkocwRmvLWS4/Z412zn22bDJFPjzsVH1bmfnRdFPje+kjp76YUrpW9yuhsPy5cHNUXHzH
OHcK/lMxhNvd76HD1Dp/+wx1yJr861AnVz9c9ffQeOjer6r0w6KTZ3+4ao72r64n5QtGFsVBb3Pl
jqwkHtagVvUwKt/AUhkXbNUNjAaH6luWdGR1wzB9QBMne+UmfpTxt+nhwDDU6P91em2P79MN00pl
ulzW9xy4VgmU8KbY5e34rjEiwiGe0bkYeaav0mp03zRAsjAkqgxYG91wkY7WniEpjUWLB/XEL7CX
9vtAHPlQTXj9MFnm/L7CHx+p40q6C0DDrd/FzKD+zVT8N/E4U02PzBZ1vT9Pk7EYNljRmjvpzzQl
uMjZrOvvZ7fYh9nS7bloCry/r8DN7io3nx4SP/CwYdb20rodLCDyD7Bxy31qGxNPKMaCFeY3JKdO
BXvSmsIT99P08GFa7CPs4Q5kmoFKyXvYH9Go8VCaOEhTOgS1jiH9x471vZw37E28FIbRh/2qBN3I
9A+3y8ol3OXa/4MOGRzxlBu9TLlkul9dlZQVUhnqZ2nJIVcLyqtLpxyaKeixSVPN3R8dualWV4kl
XPiIpPIrMlHUY9sCps1GJvcFViuTG6O2uFS9bodb/WuwC8pct/ZtDMxTpKXDuF4nK3XVHGBqIx2z
WNHKagL5pMXEZ1lYZDn/SrURkvCQBYgEc8XJ4OvUDbbXWuqvM3u/SM7m0B8g2zaU6fCFEXOY1QLG
h5oVqll4dqo+0++lezWTWfvrMnrooFjjHpbqIVD/PGbjGWGaYZDZvADU8uyt3xGVrgqJkjLG7aHr
Kh84yDJcBurkKk/FWG+scWjtg2TXTaVB7ROpg4Nk3EFHT93GaSIV2POSeL8NSnubQWHuFDj21j/S
SkmQqTEwK4s9dsNzq3++NUXaWpqZB4lRXzgtt16Rtr41V3/XKAS1npNHQVKzyN0XqK3pm/ti20Pz
pmVO9xK31V1pxs0befgY62zv69qn2ssXMVX+DDpn9BNOKTURElfMbAIDdMI4skpaesuRjIuiD/2d
9JaJy7PPmVg6LL25gQlQGPrdvfTCJnlDPrFHYIzORYJevlhsFN5prpXhXZRLarBR1yC3GfnJfm0u
wlzvGl1Lj1Oa7z1lpIEC5S99D/4p5HXrkcKvXO1fLyQ9M1nO7eqZpcQw73G1NvUfnuo+T7YNFKZ2
y50xoSspTThJ5lPWWO4xRolmYyxN6VBTtYPb/1Mat6FYob4BX3XOEhpnC/NEG48ZiwzfEWivf7EH
17/oVomAohEPwCNIgkFMHzFCXmKofp5Uq/wb9ZetAHlUJVcubO4Qf1kAPOmMeKfTs7lDosf4ktvj
X6WlGY+t2pafl0lD1TZbe2zLV6tUd747Fj8qsMpbDWG3ZfEALI8K8UFnT/pJjd1wg22PuyhwMGSy
O3KmuLng/9u8wNRhV4koZQSzfF9UQ3/sJwznGwSSurBMv9S9El/i2A53EpfpCQya3Il1xJubRXE5
HANkqC3k1rC9RczMSec337Pth77Sz7FaaJwA9vMHLTlqUQK9XdK3v3t9UGWvaPUmx3nplcGBNTYs
PUZavJDDOIbi9KbUA/x/TtYIXWGzRD6OGQBK7/tUwYkkU8YnkjUpJRBfAx4NeYR9PayvZI6/dqE6
PrmVn/mbGnR6bOjxVWJWRekC+MulJy+3d3xDZQHznyrjWiwzUflkcXu6xWOeGFeIkhgBU4a8xR2/
201giWYs2YMOua4sMZNDG7B7T/OxQv1FnTfNAmn5lxGLjeKzj4/FbYRmogSup6GGsG9WXfsa7YPf
xFAhfCZ+4e/RNtJXdumNHWrFwU81aqeTkEglTuV+AhaThw+xWfwd9fr8g40rBKqyKp6MoFfug1hx
ttSx5h/+MJzGpBzRX8bgxTBS71BbTv3N1ceNDFBC7KzLqA4vpFrUFy2IHzvZs4G0AaFdVd2r5lc/
RKoAMnvDEl/JnsuYMphvokXXLhoGg/KSOKH+XTcDb1/2o3dCyvxu9bFPDernlJ2GLZIT6besA8Iv
ysxkC83S9P6x6uxrn5nN16ZFQCIju/OMxEYCps2C5a539iVWsYvpPM9eFZ7LMUHjtZjRXqTk/JqP
er1TrMQ+hMt+1ERa7KlSRbW5uqbx0O47yzrCYe7CrTf689VBRgSKItw/6Db/2nRb/TDwmvmcABZF
kNif7wDAJN9zpKQSTLhJj6YsrdH8lDA3Y0jd5/sfo5d7lArrqwIBdTtk9aNqhfifj37nAe3gob62
TZO9GGZY/fEGwIiDYq/jBPcooWa0gutygUyNlU2i6OqdN+nZU7C4fQJZ++R2/GRTrcnXUKL3/dEd
UIjzx5yKJL/OBOgEqjrLiz4mBYgTjbKX5q1DmhEKcGhkedphKJvwMWZxs8G2COqxTqHAyIAySdOt
cMlWEn26x4vC+JKZf89kG968XNvbdmA1iAFFGnLv0CfHKQFygr3OnTQttX+P5UvMX4ZEjbrXyfXt
hsX5th0UH+4V+gJuYpmvEkNWtFYa90Ui9eDyIC3YJVpF+KT1fXgPF6w+28DNkIwop++WHZ/beAjv
GpMq31szoCChq/i+AmKY7hCyjdCA1dXtbMT9t7BOntIsMP8Z42irh57/0x879Lma0PxUKeW4922Y
JoZjRtu8afHoNMuHWLVxGaM0kWwC32gunhP2r0FrWsehUoutX4KM3g7ARwfQ9s9pZvevUD+NnWc5
MP5C2ChDiE7IcikfL/HN4MOFvJEHIjtw97jRDFshBkjHyjSYbGcfOCO/Jt7h18wbtyip89pqMkiX
EN/9y4d2rfqUFezkTmJysEoPr6yEG0Qv/UdvtnicdlZ5Dq35e2Al05PTlzxw3UE7hKSdrjJiHVaz
Y4nT3MVqlnGDHel3saniWawH/cXpUale7ke5DeX2jE3WMYmeOCTw/3NrgjnrLlmTP8qIW9yNNXUT
g+xd72zpGEwruUz60Yu0M3n14Frpi/1ktqjTjiDwKMfq3XAiz3+WmBySpfffhgzUCu9BpLNUjCnX
q8XDymHRkI+6B6e36bvwLwg62qGM9HJRxAk+Izvv4W9EgjZGrPlTPy3soNx+C5cW1cj0xYWWJH0y
Xh9/mmhhvzbhoHxypvQxR9f/UbqcBqmDXEedWYarJvV2e8g9AP9cS9WgsdqLKJ/0TnYWHt3MKXfK
SCbyXVBknuoQ5aQcwwYFL5ZdrPbBroJqfEXx31gPCKbgb6e42QM+FNNJOvxGNa63cW4IaNao1PM6
9jY3aIu7NrcuUkBVS5U0kOPz4Fkqss4Y39VZCypDdRweuSawa8Jj1OrXue+LjTRntJmPUYfNgDTT
EbCmMuY5II1Me7BssDV+1RYbWd+zzEWeJiUPONkQn9fmbYH/of1hf7Cewg3CNVi3LlhGJfdyMNNo
ajbuWFEIalsEz6QtXTNvJCqdvWvuq9gx7zwthSyH699F7LbCCMYSaJ94I83BgQeIaLlz6s/uPM4Y
eyfmQ5yXgbEpcFQBqMT7RoJBTE/Nbv4BaEVxXU2zR1I77IFK38HEzXkOFynhaaklyFkstQRpr6cS
rUUfGNz+eLfM0SnV7d6ZynEYgrDgeZdj8vlWoxxy5/ilt0+XJi7M6c6fsuo08SN+wyA+X+pU81Wa
fYMXHWipl9JFFMJr8ARdJk12XT0GUfhdBkGzRwt9+YAQUbhTAdL54AEHwnakyq96g3LsNmpqCyZA
90WQdcpglbs+8rtjD+sM1Rf/vXnrLWq9OwIODbZ5UvEymLzaPsrCLtLv0VTRH9dl3TBowZYfYH0n
a7j3hZzTH6266zYyoV+Wg9LB1NhKDH5Oy+oPHECwLeekhkVWFcjUsPo++iRyN46sGF2eSo/TdMnt
mgdZ31CNxb0cp8BuZ2VTcidm5qY+uORHwCMYYmdO/QP/hSLYO2oaMLWPjgt/GYPQ5SPkW+T/1FBo
n9YPMQqy5Y6Fpbl8TfnCt1nrF8UYlIflT36X5fp3yKigty0KsKG5/uUyndJYdPSs5jk1u1MMEYkX
9iKDJ4p4InmHH8MmgfJ2X8Cz/48+3jKQzb2yixR32BpgWY6R0xlkU0sFUbAoDaCgGUp5ahZc5K0p
/1x555hrr+Akb03pvQ22eYV+cX33e+dVDhodzcG3TOw1DCs5lMPs/wWOkfUcMCKI5PCHattsHlCm
jU565canohuqBz108SqITe9T0DpApXGvO+l+ChbahjluJm58Feiob6sJT7g0uQpaVHqlOS/Yi8Ch
9zbYCtRniJPYfjfWI4Lt9TPbxO+y62nJVADaCLKTPZTVt8E+U8fj3YYC6LCTUIn35sawY/ukK6m7
1zqnL+7gd2GCm1H2ZtM+MceHOzjV+NbIjSV3QTrskKyN328DnG1cCk/5/OE2VkABsyljmlYH+1At
4J6Dvs/CnVU5yTGZwMLzGteR1WL9gnTYPPDQrHTQNKglIYjX3demfgXt0B4iEPrrbkaNUqCA5NKh
mPqVf1zbcd5FD2DFSeiCslxjMhFu0iWafmSLgIVIWUxG92XqAJVKC0h185wF1Zd8jKvLKofh1CDR
lqavaOkJcTgVwA5CM4C7W3eXKaW6EcTAn+ABkEfo8bidMe/dARXSqK6ObViACvdrbEkyXVH3PQp2
L0njqy8OhF3N7fEOWVpDyRNMMXSU/ArgIts2rLsNT2rlFFAEeYly03lYrpdjRb9zhgFHjx3eCQDc
Ekd9YnMAZ0zrP8kBCuyhj1XvSVqOaekbJXbVszSDSbX2Zlv5e2nmddWdZ2PmN+yFwye9aZpDPDTm
WccU7pH1b7AdQzLdQMMSMM7E5ABgUd8XkTpsNU2LH5vYxm2FZeZw6qPui8RugwNF6R6ymre5ZfNO
H5JHYNXjeZ1EfkC7T7C9E1RRP47mubCUYGWNCTxImivIqLE/9jb/3eyWZolm8jY3nPI+8bVkfqOe
qe1RuONdr/jkVtDdWdSMfOdQLppLt0O3CDQlYGwOAMp63l30KmpNiV9OzUG1r9bDh4iEZZZcU53g
62gDxQ3IzOCBssS/RqHtXbGo0nEwqaiLS48EU0VhUJ0ghQEp7GKUc6vyc2J4G4XDDgiRAuym9663
60ivqbJ05Y2MDhljP1xKTiu/rTahQ4ZYmjJ3KpujrRjNnTl5MOqcBllI6gi22WanxrL9Xb0YLfkD
+J0BhYWzbrbs2aYxWp/16wM8bbst/1Ddg/zy5aAm3sDPohwP63ss8oKOxyvV2yjMv7zL6LMNsq6l
qWVbMLn5sVtASnKAVEnyZ35O8659SSqnQGxfh5+9DEio2N1XXe9SEp3DUzVZyovVtsmSC8p+Bor+
NIPve7OKPL4rEM5Oc8+9U6K2ucbsg/dTapvgMCx7UU7pf9hNd16f03qMJ3IWNn83OLHA3uUaYasu
PvVG89il/LiGRKX2YCvY3juoYlVJjFWxinVw6nXgQy0XClmduueMgsRdN/jqM1y8Fu9WL/s+GNFV
dlAtGhaFSV7E0sGFgRn8pg5ts1eSgL/Nyaarq3vDMTDn+n4GnjN39WFqM4M1MWjxpWCynklTOv6I
lb6toH3FP9Cto1Jqn3/55Qoyj6Iy7dtlb9ceSj7WN9PjrVMuo6mDenaaf8oAY+NscTzuFnfjuffa
u2wa0MH9r3gfjKwnZUjhZ4vcYPbJiYPoavZpf5rJULMkpMQiMTkU7AevcpbGnoHl4PBNWh/G3YYo
A9XURK3QRvnjMrdrWYHn7Gy9L8jb8cG3jj+a2tQa285Ryt2tQw2GaGsmmbmjKuGDBIjQUcdHCM0L
HdUC3TPP0iEHFZYCQvhylIC1DJQznjDFpUIu253sLTztfmupbKAL7McBCiwqOjeNDjn7fwt1SDey
f+/SH7d5tymkvqNtGYJJtatyaxbc60GDZuhC5wtI/j6bzilWEjRfZ6h6kWXmFy32f0hL4qGuqgcd
eb+dxOQwZ2m7BSYyAWTlOhLL4A3KpbHkCzaOC0hhOliW755hEdQXv6QUrM9sBtjWmQ/ic+UB5sFS
JBkOlvSQto/uZ10FsHrpLOxOqvjBLEkBrPjiXP1nHDtWswvLPtX1AQa0367IZM135mOmY8IivZRy
iwfdU9aZ8cLhj/qrFlnGri8Ld4dfV/9g21b/gNrl8GDG5i/HtfKjhMwlvnYuw9JyX9pasI68TexZ
4BzVsfwqV9B8/tvIJJ/S387O5mR3u4bSvWGdwop+2UNtJ6VEIMTAsji30AvJG/+oTRoYkEJtSL8a
7tYwnmUh2Rfmlg1w8ipbBp+bUlp+r7gbUwtM/hePelttAzSHIbsMo7eeUsdHY0ui62kT6/pe9WoU
jW+jKDM2F5ae09HojWJ7g6F3ud4fcmwVtkYGyOHWoeeYK4VldW3D7rXX4NtJWXFoHWg2E5xVNdRX
6bRbXKsM716JtDUuxUApJP6OS6itRxReSyBtt1Jtz7rXgaqDG1jmP9ziU081BajOuL/FZIiORg3g
HuXbLe65JIhwLtH4XS34WHTmdWTT8uSb7eGTnNXueC01x7yYs2Ls/XScUSlN30yyiH8vQxewz4eh
g59YFyCa70PRIHsrC8OWoQHI6gO/jLJ/w3AvrrTiXrBmgkiDT3M3OpV9/e+QqbBEEOSZxC3VW0fd
Qr8n3kBqS0gmzil2KmHdl/tpBI66mZSxOo2q+nCzQAFoPF5FQUxiXmJXp86auJupE6+z5FQOVRXV
p9EfHupFU+wWT7DHuMAD3Cm1nqobv+jDh5ld1641yu5j0F16XMUMj1Gf/r2ORmhncVFehLn8Fj43
IzwgRA9hlCIoKhOWQ+ulXzWWwcdbPPaz/lAuWYGxC4rr3Jagm5RiOzWk13cS85J4Mf0EqrD9P6Sd
13LbyNa2rwhVyOGUmRRJUdHhBOXxeJBzxtV/DxqyodEe75r/3ycodPfqBkWRBHqtN1RGEaAKQODc
mZTccFbZgKipzCRPTeNoL8bFofNAukO8QU8dXu5lGXibrRfOIe1cqDfeOgq86EK+Obrkrd9T+f3V
Dm1MxiBIZKvayaOLGOgNH4aCOG2bdJLTgqE1TyynoCGN0nqjTt8ipAuObgwnaF7SFqdSNf2df7ss
ug9lkpWnlkL03SCPyV0z+MmdaIoz0ccjCnpQ/xSDdwb5c60G98wCQa8RJ06XFVRbsZF311OKXSaC
5WOn3Mlt1VyzGI5jl8TRHxXwUrtygz+N1DHR8JHzB+ok1ZFEbro31Ux9Dqz4TxFhpu5dribRZ6TI
UaLhGUjkPPpJrwpZHHy62FOrf2/KUxMUxtuoo9lvwZpZtkeUQlW+w4GthlsF1PnJRgxrn6d5Bzwv
psoWaN5XubMuhkFKOqiltYne2Pc6Unr8w9P8ucCwfDs0sXNWhwKgwLxepZX5upUBqtrxtJsK0dAV
Uruijw1VgY7DtNPspxipoD3r8k6BVQlKQPSlIkbMIX2EVfostmpQnlzHTuVLG2qS6gpEoLRTp91P
4BbsjaazAf3DbeQG9lughtzoQVaH7zzkv4WIODmr1EvQJsAAjVZfiT5xCNmtJnWb3olWMKrQT6vY
3NY1tLoeTNW5CQKeN7L6iB0Mpi6/ukSEGMSYJKEs/pjwzLNLHEPfjD15hrXeoPypK/1DPrFu+qqZ
DBPAVEId/wr9SF0HllfcihovzU5G+MBtKmxLgsBae3FgfyGFisie5/4ArbfxouGcjlKJUzfEVD8r
+0vTFigYChZriFZXkKfV9KX72ScCxUHq1Fcxd2G8znPnZRKEUKaV5THn0wa7bC1wGAKx0UXFG/5T
9LFjsHh6hz8HmmOBdCxNcSa/j3qH7FjC0L5b1hHXCCJkUoNOHbeOKJr14PmP7FhMdhv8wY3sryOS
gHeitfwdoGzHE5zm74F+DlQ1e62KNrjpafUpCe3sU0S+/OgBmNmAsM0+mVUvgcRNIUhPzcaowpXK
vuQqmpZ/4eEopLxmSSs0WZHCMwJjL7SalMHAMqI0H/kNl+7dPPlLdLewGXf9ryhkid5FKV34Lsqs
yQIHjjN85gZ4AZP8tlajeX8J/ad5LbWXd7nmYlZUaMlzhjHrRk/8cF87RYICmeufgiSzAZQz2jaF
9eBgwigGvakrtutX2yKHkxc/amAW+yxKu30DE/y50kdv1U7K5UPvozkTKp8hq+fbcSz8c6Z4AZCx
mjfK7Idv0BbmUKQCUAyNUv1haHVgoE3l8qA2PYzZYRuviqnuBVsTMLWPeO4Q49NqpygFZ3956Czi
rNo+ZJHvb/vOeTsbf50to8sZEkXdQw+qffsv4rIBFAS34b2b6Ln6ye7DNVWhASwj2G8ZCYh1iJ7R
l1ZJHmecvFPsR6tv/0q76mspYcam+q4NrsKzbzl67/hmQyPFGiBAt5B1MkkuVnoy2fTWmHOsyhYY
731jPs1F5pYdsqE3NaqhUXVunKZ6QV5ox5M9xp2d3uxbvVR3NvC4LxNoqS4c7zlAm/pili7Frqlf
jkfu6kNRAKfNuqOGbcrDOKRnNSuMV80O5DOK7JPAsEbefci6A7qmoIOnJjafsF6kTNuL4KHoqNKa
OLaIUS/vH9PWb25iUFd3Df/416rNsKuy/WdkpeWz3g52xpNAe+xbixtR6shnU9PHhhI5aN+xLKWi
3mSQl4Y/vagvt54sH7IyVXe1BpsvdrDUggCmrILISp5NxegfizRZiUEhjQMN5pvhkWEVXYoD7rAc
PXbgurdr86r4nLB1s8t2+AoOl0cJVzXuyI1U91U/sN2yXW+nQTTZzgScPibJTDL1adESEfSc3Ggp
uf/SFyExtksRQjy9FwwRgUabdOuojTXscwyQctNBzHNjl2cYCqsGu3RsTDdZVxnPmqlId50R55hS
GMZzWlbjDbnAg2hJAV2YT2dBMz6JHjkJn2WcQAGNM6QqiKVYpp+dxFpKSzqyxDdwJ5riSrUfQHfC
yo6KYpia8nagXLyYNEV4eiZsuMDOZUk87qC7lWdgVDbCaZM6EN65U714Gu/tEpXwqVMEhRIcmZ08
tUWn2oRvMfOcJTKNTRI9Y7THWy+6i1u1ral4czp6fB4BBSpHtc3Dgy6lNMWIODipoTsHRVetg0xx
3i+a8Q6OBwbj4hRKMsw+pcVHO0zK48fhd5HzaRdYErfHYVjNbbfTxju0GgZpLU7dAvsLTLyOqfHL
9lLr0szfZHEJ2K1SUdSbSl5UWXN/NtIUbXGYI8Vp2UJc06sxXAmijehD89SudkgX/CREeLC4Zwxa
I4XjwR6irwIp9kE4RK3kQQzO2LJl9NfAAj9bBv3EHg5xmH6drSTFwiLOkVRMXZKazwFqVuCDeOyX
G/Q/yZ9J0dauYr47VXPRekW/l2vPuIeplpJ8yq9zhGpF3g7L92G9hNhKod8vS6F2sAZmsTHGhC19
rwYnnRzDyhmk9tnqrPgWZuNRDIqups+2tmNWD0U4ts+OZyIT40CsEoNDl/TbDP2CXdPL3bVVIZ7p
5iQf5kT+VpS68U/NrkBfSSZMZ0Z89voA2s/a61PrXristA6wmC4fHITC0AcT9iuek6OzqDrqYQ4R
AysnabrTmw3EYPnKscXMWKiOhREJ9cyL7LVoambUb8LMK+dRuY1vrtkpD1kgqQ96PnFvrJ/6zq6P
yMMkxai3PjJHk76zaLZjPWDEBzG0g+yPzjZS0H66FVLQc+gA/QUg/vDZ9pHq1BTDJRdJ2IcVpzA8
kIbPi7B0riACpIUm3zdU1pNOKi66oRlP2HpFkKypHgmaRdsgjIlKzDzoTWwK0+5e8yYvLyJAxIMB
BEA70TKQMNCvzthdkGQ2nkSXMpA4cRR/VWUs7U84C77bww0qoY6mHio67oTEEAddVqxjEwU/li5x
ht7RptIb9yJaYo2cK60Na2JfTKuJAdz3rKNRSX+KLhH2a7o2kJifL4wocqbk5QxjRvjJRL8QTqgA
JM845AXNLOdRcR7UT++QyQvAOZqgzgjaoKDvlsl+nrtgnaOEAmzOBwOIFFnfKD0HyqjcZbmDIkk8
pYUV5y6ausS48AJ1shEcvGgzKNvFzij/4Jah3M3FMtcunz80Gw0S6TxadOlzo1nRMe419aFqYOHk
Exhe1Bbzgk9XZQV/a5bwdkSpUQSLUVFqLKdgMRc1QvdRVrBABtwGwIKCGqoNQfB1SqHAvAj1i1z1
yrAZzDrl6dgr2MEzIiF2P6zmOUnlrlHBVUTaZZ6T8GS19pMSEeBjHmRPIoMUtQ0EnTgKdzOvemmL
XJSIEWepOZRrdl3BW6Boi4lieMlcQaMG8CZSR2ZMdja3KQbN8kNCjsiVDfvsKnZ6QixqFwnBos6R
HydK70ETskS6gbvaPA8ttiPAvZNI7YhkTlzVGvzIvDks6Z4i7N/6fCNk26mY06er8ZuDpE/t6td4
o5i0lzU+tmeeY4KImOk72i43eEDKa/vVbfCZFQefbPhVkmzrOqj+faUr5QlrOnRQE+Bv1wGjla2t
kJ8WwaJPnFUZydWg3y/Txdm8boV4C1vFchcVJBVBrHAxcWnUyV5bp7lPOlnv/E2V5xpGdYaXk/CL
szv+W9mdOFsOhev4b8MfYkqzZMRrlejUTiKL0wpLiBZgkqZW8Vncm5YbVFNbT7LsZcd3zshidBrQ
SOIc30DWE3D71wDOcD9nLEtJgCLEDHFfRHcgO5QqwMEuU1xcyaMA3+UmfhkLNKLIo12tBi3+MZbV
R6zo1krrKxjDpccpQ/ssIouK/GA0Jg+iBRLnU9Ln5TwPQxF0wpGRuRODGEB1KOug2ShWbQzf2tgt
ogJiVCoQsHcmXJRoqjrq0JGO4m4mXlBQIHilluwOp6Z4ueWI6rJvj2g+BekZvhNII+TYwrvG1aAa
JO74s8Ou+j9caIW7d0GKK4d3c3uOdFzuuGus0EJyXHKxttRUPxd1r5/1GGO+gCJONrUUSeHPAj/9
81TEqODv0Y2ug61oLpOHKg/a1dLphMUasIF3J7rm0SVakoH6SY7Cx39vDSQpHezXzr4lt4jHue18
tvTpVQmfyYoxig5TvN5+Gygm6+0dBT4cjKaVOoRGjoNUDaj1NwhLGcbRJ8k/IAsR4ctgmN18+DXq
KtzGqFExEIpAkKB3MNLP/EBo1Q6x0ApWS+Y/2eYfahYqDwKemytNupNhbm7EmDg4+Xd5ChANtGHf
AkS8p7Qvpk+2t95MHPHV8lfXeLFs9CbBF256O0DZInq8vBUi0J7+MnE2qvZKRd/gtPTPM5a20nmb
0kuix860leHgDG1xrNPxoZUm7ptWXeOhTD7HCc6AgeI5Z8vy6rNdZ+U2G/GyzBEia9HGWWv4jl9y
2zAe28F8QsDZ+kKp1QMTM9rHDr7/JwyqVtU4Wl+SrOn3CZUScAeEmeDqnBSzmyZRlBMcaUzqp7Ag
U75mBuqT6N2SyFRROhLxUDlDlBaj7oJ9zmYwwIC3bnA3U2venTa9469zCbEc0TlD68A3h+9D514e
gPpt1MnSQdMxEuzgIey0qWguyfVftqy694pfWo/kiC6205QPlYXa6cWzAxcmTWKexwR0A3AvGPJD
Hz5VQWqvNEfOthgjjulJxlt4N6MTWneg+tVrn2R1NUCs/BRaUYhSEW62JFy1T1pd2LsGpCqpa5pe
p3UrU8EdqAsNSmrc3LdDqE28e1K6fmNjPRUiBIa9nI2Ru7eKct6vwSG9gKDXqirKksvp3rZttPDe
sWLvEFK6OSm+bdyB34v2LljxiWVSbhDftF4Q6KhRXDYluGGpsYEYbfAs0pI9LRSyX0i44AgmTsUh
rNSCPZIbbJY+MSewHG1VFHazdjGKvnWRol5bfokWtKw462TX33R4SLK3/wmjbZVCvXaIVIuuBTIr
DWHwLhZtYP1YgD84CP05L8Mx2fGH8yJYNwSTsp3e4LIzIDWPa31ryhsxHhQukEjf+uuDxp1oxmOY
bJOhxIF1gYMI8IeDot4ajHezFU1xmGOGxs8maOC32qz0lkQOYBLfVNfuBN+IC8DSIXtoIVAqDumn
OHXl29JhAF0ZilYio4EcqlA8ReBhXPuuPMzz9EkTFaCjuVP9toFTQ1P0JXpc3EWW9CS6xFT4hl8T
PUSWKPFAjfu29NohQ78bh6baiWajgrMuWhQYRNOulBctcYObaDmPCC7rr5FbNLdEaZ5Ko5Few6p3
TmI9xFJQK/MR1Y+6h7Fq5e/TSZZ580n/Hz3/JcbrqvpzQA5ttD00+MPi1QQAuNWgy59jo0vPdhSA
DwOM9VLZ/vfOQcZfg7uMEnjxR5NSFh8118PWqIVO6I3qwa0aFIAzqVrraDN/y/lk+0XU/AhK92tp
p81Va0BdDzab8NBWk28ujG/MnTTjXjLZRcmBBWgEI8Bvsme+uODnUbhq0aOwJ/OdMk6/DYG+6YGS
fTKpLh4MMLL7ArWHL7pxEwuWkmxt9THtjqh19y+hD7ltulAuax7qJ2WDB2LRP5gOkGwHiajnyOuP
tamZB983q9UQ92xlqwa0TyPpW/HvFJ8J8d9l071Lw0a/zP/r6bNiBF2DUF6vHpa+0o+8rT5QhZfF
cuWv5Y1xpNDjBsfZf2ipNYYdLC97VPaicrj0z2XGabQbSLSKUa/R74FdZZvKk/PLEPv9Nowz/dnK
sPOT1dD7MyHDyA+S/tdYxTcvd5ovmqrL65SHpwdqFSCf+YqcGlOP1pGmqPe64SYrv9XtZw90zzZ0
xuScFElwRuxG2tqypT5ndkEVuCisH94GGaPkBbWTqzMlDd0pmzjW6FYFJBe3dh2TQ3TtRJlHUFSn
bYnIZhJDmYKWieSJWriUhb6fZH2W0tzgmNGx7mVYS5TdllpbPuaUspY4MbLEiCYGsD+LeUuFT4yk
FORWAB6+dH3trQX4QsAwEr5Cm8FOfb6jBuy6NMvxC0d57iRiBJqjiGQwmmZ0E119UFWXgaQcjnkW
Zircbw7cfjz8IPJoL+lKcU0zOW3/lEJJ/aolarvFUtGHjTVoN3HI4W1e1CTdl0jIzV2iP7aGU8ET
3jmY1LRFl6ljpIz3BNJl03QxUDhRvRdL8lOGeQg8NK93LXuV292WjHh9QeAquQ2Trn83uNWuJde6
boI+uS0Df48Vg7IGONDFnGUtwpQ2ha4oReMZkcWJM2L+mU3qOZ2k54jKSe0+9dv2qFV9cYtsku4x
yoOPsqU8tV3pnEqnUtOVVTiQGqrecrdyLf88FQFzrwiYY2uSoRRIw3YjOkVQ4bqlscYKPDvGyL7U
fgR8TykM95zbT/CqnAvuaM6l9/DK3WiTuOqgcNNPrRy3iLIvusOoFZ9FoENxGgjGtEBf2ndeWQcY
701x8dAFW0PjTRIxI0RK7l9pf5KMVN6VUFqnh5TuS9oGaIOGyfceOSw0wdPkZqEHgR+pJx5j5ggB
njMt5X1EDiZ4pQGD9602+BxYejMpajsXrHu7V9tBk4FubvRohyvo29m1E3x2W2PYFE7fHMWooWpH
PlvFUxM38q3Rw89ZFgSfcelS9rllQ902MGJ8E2RUgrvOqrz7slCjs1329kZnJ/ytBWsnBJkkqG7s
in14nvx+bIU3XtkEwHVD68ofja9S6H1qOrCwysRAlo3ow1gt1db1v83Dm6PbKTyL4wBoZVdf9+5r
L7DJ3/XZ1VST7Cr6xdnfB73E8YEFTSHTALI59rGeZi1TuypRDn0ff7FSlGg6JUfOHXSEM2EifC3E
1mo6QzQVZl7lO5sPAyI46LJmjxVStFpmLKtMf985Sn4sPXwgWoUkc/w4lnV+REEt2+Slmx1xbkQk
M4rGe79K1f1Y5eFdPrT1XSTnzb7HFxzNQ0RwZf6SFznEYtse2u5bHqYXbEgmOdnXAnMNb1Ua0X2e
yt43jOnUlQkC/rnV4beATWZPXK5a1VXu50Mlq/f4yg0bSW30zYeBCAQ4lAryKYHkaCbksinaDrda
B35v7vNaVzvbqLCicKreW/KITUEklcFBXEl0DlryHTxOvgY8DQRNCqLm6vK66lS/zl2xayPIUcX5
Jgy8ETsWmgjCD4hFowPH43E8AA+bwDSK6n4HCq7yWz+1uozd3HLDw0riuxaBZRJdYsJyIwz1+JPt
RcVepO19Tf0rUDAbFi0SgDwXi9Pl8FFcK0yrt8qdVT+WkwyQgfVkFgfmt8SUyXpIRveg27axH1BX
PZpjY10BwFbsAe3yc1dLD7hDuVhlu/rRAwyVVl37XUI7e9oAFc+qgwFiiwnVWXZa9YS9FAyT2K0f
SLKjxoBo4hcvSZEF1LW/QlwAEN9+jMtevXTCfqINlNWHZlX46d6R1YSMAoLqIen5Qz39pIvf5XAy
pawU/UX8wC8/60usGFhiUXt6Ea2lX8RGAT6SdoD30kVxkU9CHQBfmsQf11YBjUo0LWUMzpXl/RCt
ARbYE+z1xzqUh0vrpu2TZiTh3oIejrI8g62Z9o+hN4/ZcKHWI5DPvRRr5j3GYJtFH9etDBiTg+ms
qfHLMbyQydGvjORT0Zf149i+DoZfX6PRQ2xYd4MDaVt8in0V0NzUtwyYPPCsyqJ866unsyLVgoOP
4/dqCeZmYbtRfxbQpSYzTFx8vK8z4ukDnEkAm6rR4z/nuzP+aRD4KRIQW54n05WouktmJMHGHKPV
kKUWSrzPOcCEJ4O63rPXYWPqjKF8J0J7PXIgK0jKRPdRt1jFGlvxTzHl9tUyx/YkWuIAAEY5uCZ/
1fIvHqSdUw0eCgIGd4/jO0AiOFRYtApgrhm16EcoZ620CaYosIyK1VvhkQylhRFHN54KPZHXNmKQ
e3Qh8A6yUBROlLK/weiuH+VcD0615fGtimSazqDf5y5qGEEN4GoBxolv6ii+x0ZdFTuqGx32Jb++
1/PjqxgSMw0FyerIgCo4FY3lsfmrN+ruLCrEyNaW29DWs7nAXEZZdAe9FlLWVG8uM8SvFPcui83o
gRLQpsENDVSQFbubJPWBLP3Cxi4o2Xh47DPVuAjILIklf98KnTEeZTUFMlc8WZIIsm9yVt16fBId
UixH68aukLmdxt0g4PlmCldRd4LyPhWip9uSNR2K2k7RuNzGUW9c9CHjniW6xCHGw3nqFw0PH+cZ
OlA6fJtyb7hbDmObQxwLtf4uK5usgDpI2+xKRLvz7CTiRNcyQ5w5vUwlKb92lRbcNZZfgANFfLwB
MYUlTOp/9tPkK+Cwjvf5jT6lW+VjryfdF9+eGHiuFz325TDsWsVHXL5ugrvaaQ91oesrTM4RG5oO
MaSZq9Ra7q4McmUeEH1iNDPs4drgPBTgybwRXbVjkBmjEr/PdCc9QA3CYsuoyofM1XE67qhbz6UT
0Y7K/Gc7LLv0JNpWAYJqnUzxol1NLKVCb3EaqbxiN8iUUHSjdb9Udo6YJ3qMYdyeHCoIX/tq0iVB
LvvWZ6OCjx2GypI+Bre/T+on5cdpUkJO7+s4TXL+YVKPOjdWCWGNMikZ8FKV1CuZunWR438iqylp
+5BNJCIM3gXiEnvC6dA4MYBt04sOS58HPBHBorLbiD6xgAFF69gasLqLaT8p+pR0shi1KCJUWChA
pOUgzsTBSzQsG82CO4Yivw0ovScDZ/jZJKc4KQ93k9MLc8WACFlWyY0kXtU6wM6l78MqedUhLJLX
8Px/LrwsYnmdDY32vPSIdZbXWpRSdAy08fahP+rY/I95GB6L6T+qmxMoBa7L/P+23f59U2Mz03Vl
cxWxjfpj0Lr4AVBie8ohwK5mv0zXRLMu0FsL7iR+m6balzdN6tez/2UHp3DX6ZW1WQw0oXKdEErM
r2ym5Uf2Mkcti43jDJEQ4IkZgVFsMqSIZmRF2ZWkChzlMCoBGlOJo6xCpVaxkq2H63IYO224Zta2
cLLgKkLFmOgewQrtwwKyyBIfYH2oAjhnucBJwMdM85dhsULv78RyS7c4y5Ty/XIfLrYsCSr/xnci
PM2VpdB2rKMUaI8fqlOiFgUY9DEWAVN1aylPNZEubT3fSdZLOWsZnatVS1uUxoIpWmtcaSsuJEat
co3ot3uTTPcPM+6U01xrm+RHKYF/F12ipCcOU1ddYcA0V+gQ0JibC6Ab2rBkKbfES737UbL8F71j
d0ql37oLlCx4iUqMnTUYMkcxaoVjsfXCUt+JJs7s1H56xdiIYGWkkC1ZZbYWox0EMiBYfFy9aam2
7CRwFwblZFqFHytPufFVDM2L4ajijNxzRKvQq0fxqmIFNDsJyk89ny5IPIX/p651MmiNqYmHbXCe
T7Fn4hTlwrM4Q4syOCMGUpPHBjCZGX8ovmaeoBO/HbSpaYxNkQLApVN2JBOpVzt/a3elV/7nqQid
Z4kF/rG9XEnEKEBT1sg+tyQhfr4ES1xYtC1rkLGCLFe15HrnqKJm7ei9f16awdSXj0MEGVDtb63S
2fsPIRQd42o1x4glxByr10LcWLAGmZYWU8Tgh6VF3zIg4sgU/RFptrZb+nOStdX8KvOkHXe2kqAh
CpLmFGKEeBJn/9T8X/o+rPzfl/J/9zLiynej1fIC//syUdJxP/mnmN++GkfNYZ0Ow03Mmi83LwMN
4G+Xfj/2T8t9fKnv49+NianzFd71iqvPV8RFDGav6PiP1/Tvr/v+6mIZMbWKGvwMlrWXkaXv46t6
v9L/cP0kBvTw8R/0rv3usu9Oxcv653apjvxeWW7BljRIT/l0EGedYSQfm/8UIuImPNlJnP127hKy
xH242m+X+hdzPyy1vNLlar9d/sPcf3G1//elfvu+NJL0gEA3oufTW//bV7sM/M+vVsJNJYKp8Lf/
9L/4o3/7nuLuRwbs374nyzLLe/JPc/8/34/fLvXbq/3j+7G8yuWd/+3Svw1ZBj683ctSJppkQeQh
6tJge2evBh4grgO757XRVXiPgitXgB3S6U/omLaBbh9libMVgaJvGe3aEK7DNLoMzCuAZGVEM0Dc
Tssg1vy2oGh6KPWskdrDTWLMcayoyk2h9fJF8tL+HGWehPyENXyxKXDXaaC+OBgMA5+Ttft2OjiB
aZ/D2EL5npY4BNDY2fQnwz71wklVqZLMeYY3AGaL9EaZo0WgmEIOgqpklp+WBUyp8+6Rcv6wrqON
KKjF+IC6veO9VpVirtJubO6KTvNfKQEX1JNT8xz2hf9q2sN31JrxFJpaaYiYA7TDe9ECB49yIIQi
0cq1kQwUmkFiVS9+kjsnWGXoE+zyspiMphDDOr071V2vVNc98KG33nY5FbGkPyrE5EIEYwJwhYDD
DXSaUZnY2KYr7d3Pnt1orwlmztSF8qdWjrxPfW3bJ98P8YEvNYSMXLbXWp/UOzFa5X27DiJJOYlR
tQ9eegpqN9M1wV9Q1FSmcmiGxOsqAd3+DWLbd8SXlEdfDlFR94PJCyHtvllpv6Y0EeyTEg8sV+u7
ewsF23tMGE5Bm+p3jpyrwVaTkBZAaua6ROQIw1wr5ZvoMQkwkXNunbu6xhB1WidvJx1hUt0HLD2c
C4nJVxcYBK5ScvfsIgwkZcGzReYBk7szyQZrp2N6fm86Oti9Gh29kYSM5WfmC0ZnKmKNXYJBIE3T
JB2NTBSgoqlZ+La7B3aubpCWN15MA5tMDFrct1F0JfejF6WQggjWenR0E1C4WxGcDnBlkFAy3kaH
sdiFbR/sRHA6Qh9QUGjZiWBd17UtKgbqPAoMtdkqTushCSuzsqzE2xgJkL0IzrLC2eiDrOzFn6CR
1MJPSfIOYuVYdaoN2+bqIObqGtjsrDW0gynh2mUUPhl/Xi6+TW16zsknfHJMXFtstpljGklPjmRg
kTh1+3p+CfWemu04hp+0rgoORlTEWzHqy1jNS6jPH8UoEnp/wrZxr3qWdxendq9y24cby1ZcDMCl
8rmBrHmwtQ7hnamZabVyTRP7JvVD+aw1ZfXcDsnaC7PoMSylVx2o2R00tXGvZ1G2bmu9x4muw5a8
TbtT5JgplmPJd7QAo8camPg+mcDzsZrD2guGLtyB8UdnxTGUT22ENtKoJuVZNBtNx7aBW6I+eei4
Q/acwSXNLQDeeSVlz4YcoRiKCMIpjmBm8X1xd0XWm0D/tOsQlzpaRKr+oIHxPbYm4kqiz4di/GDJ
XrsrPDS6RZ84ZAl6VHXkkBCa5oo4tSArT3E8RsiWpcSAWjr3VdvK58AJ/cnh7HHUOqQtFFgXkXVS
m4CPs2v2JJedjKOF2v+dOIihgK/u3Kzl5NtQYUvmA0wKRswTjbDwn4Bos/uzquY17jNKH5hefs2a
7AsySwj1DAYOPFVWb2tPH3ZUFgpYM6floEZVhX/11Fm71duIS556FTXox/VaVl699s/Gb6MLru5f
+tJJ9maJctoYuDoIUHXjI8Oj2OoZw8fxFhr9JmjM+BAPVbm3stp7YOtvrFUp129ZLF9TeKcbH1z2
vo3NU6lX0GzBSay1qBoPjZ2dYr22HszSsB6kCDizOpL3FX1KpiOFyU/OqvKH8EFRrH2IzuAl4Q3u
u9g9oiEpIYfHodS9Yi9ZXrJCRUG6WIbZ7vqwqVagruoavW04KvNpllFlzts22tYog5ybie0izkSM
TY54W8tptG598kkKoIe00++TNJBvoocUw2Ro4lug4QgQA6Uj94gQoi4t+nRLiSjPpZhXTBXxXv+e
Ygt5XWzvzRpfsQDMy0b0iUOaOulNs17wVY/ubcpYt1Rbp5iEP9uR/hwih3At4rp86SYYqAEh7SJV
XvmClh5MbzhASAaxOXczL3twlDJ7YNuxH0LJvNhIGoAFQE6RL93jJAD5mFujurFyWdr4UzVwzPv0
GHlgMHQ/aCa53xVQwnLrlra5tj2vu7Pr8BQXvf3Q2E4PW8JXt24VxF9aKfpcF1L34A8lbyXCpVRB
y2SlSBIVo1QbUKQcvumd2+wNwDKP1IB9Xd603mj+sCXzhn0P8hvJVDEsNWTsVb0/xjYpCL0O0yfR
B7br0qoFaog598A4ytKDFhTjWR4kfU9ZJHR8sByJod2aMss2aCMGr1bVVSuc6iqQO9WltTptVdpq
RyFksM7iIFd4BC5NcaZnVnIgK/2UFg0y6KKvNabCn6n1m1gzrN2AK9kaQvVwHmy8vj1HxRHSUuLP
eDKtnUhK1wjaWoeoMJUXvMfCTachqOHpkvHgxtIak6jx1JrTO1TiBrctpDhZSU34MvhTlpryrlr2
/V/GUH/TzEb9lHkOeLs6Dg7ItqQ7E8Cw2d9jhdrf+zx/HfW67jFU95VNlkfa2kS9/qIlpXsaKgTr
R/WMkC9iKHb+FMj6tpUqcAuD+VVvtfhsjGQqXQ/bISvL00sPSXHbtd34Saqxc1D23ElUaZWmmnOz
NpHRmzdxDivWuRWGcsuk3gRHS8tzS2JC3VmBKNb3S99QWvnWUyplI2aJASUc5UOvoG659KGQl2+g
PX7JZXbKOcCsFzeOf8RBo/wwnHI1Zk1F+bNzVlBR0scmQOS0d2S83lUycVkrQeGLHJxU0/RLinln
7oT6raUacrNj68dgK+mXulG8raq33VEvW6oHec3PmZtB6G3Tx9oy9OeyscFWgX6zWru+1jxWILoN
ms7oAvjmUZ1txGjq4mbuj4W6l7o6vqhFb6xaoJuVjsSm2Z4Upa5uMQJCz2MGa9MMjB5skmUf/K7w
tjaIkE0v1+Z9j47kXh7DDJdix8SlDZJR3VcHpauyvVVkyYMPtRAxt9T7nnjmqUjb5lMUl+TyEr07
ymkyPNodP48iQg6GB8PrnBfZrzF9gVR0CJTce0Ya+I/YQVbPStrhiuV8uI2rJrxTjMp8qG2Lp01E
7P5Iqu6Ho3fWY4snDE+TiJCXsll8S/Od9X+MndeSpLq2rp+ICLy5hfTlsvzsviHazMZ7z9PvD9Gr
qVW794lzQ0hCkCQIIWn8Boc0V8HJ8EUbprvAGZR/FCNXdtOsGXe0+uIG6aT8YOcRwPkQybygwOqq
LEYva6zkew6lZ1FWaK52jBqHNdY3ZdoWLObH3aHslebJDLUSsanW+jKF5nVuQogCmXmnmFn8azaa
7zC/1PfZsoPdQOjnGqv4z1uNJB9RbENAI0KnMST4InUJZHZNAX6m1feolpe/em2Rp5eRUJsMVKrK
7FmRa/NfIzH2lqUp3wpnqDwco7JH2Yzjk2xY1bks1HTflV3itT4NVe0M/bQwkK5R3Wleq+QNVlIj
4AjAaQz5UKhN6y88y2gXBU6LB3Zdn7ues4E1hCRQGxUv/WOCxNgL7EcL+YMIQbiqLfYKWhAPajH5
qPkX9m2Qw3PMeHKXHGI8HW4FynQIrmhXA1dXmC3FuFs/VIkxHZwI+fjAN+tj5dfBnaWW2QmDd+fG
KZL4bIahfanK6JdpIhsjj9LtgnVFTUFF+L2sziInysVmWGps1brQ/JYkWn/cirZqYdB3eycZ+cg2
lvGSqblXzdnwlC85vCe/aaE63Q1Gh5FVqNaeBgzsLLL2JN8Qzvs+q3p2j7dbecUDJfC6osmOIptK
XXlNVfCtps4S+1JDFImdRPTBDEqdDyghrcAYI0iUR0G/q6ahdZNGs2+HqB9ee/157OLmFwQ8jw8S
YJLoi1LYQoUL+QgieNc5br/ngwI2ytF+dqhnW1mL1nVsPGTNdC2G0LkEw70BMd+TY/OpsAPMBYkL
2l6PufwCewOvnC2la5JPxeRlwVwe8DrtzoYGvKAY7epNtRx0LzSQuSLrjHm/HxvmzKFqja7FqOJR
hWTxaEOsc3vFmM5bWTEn37vRsi7z5A+PojzRw0fDrAvYGXykvWG0TikKg3diJ967P5HrzYDW5gjP
D03/liIMchlROvRwOG6YwcevQ5/i0u5Pr75V5Ds7bL4KaCQKZwpiTRI2EiIvNgDUKCzD4FiGGqb0
VBHlAmuJbaN9VpzurpK78EaTQGtLPn0vo5rRNdR+uLfKXHryJ/OBdzr7UnQo/2J3A9xlyTqds/cZ
lRb6rWRmEaOpeJzOcxQ8YWWR34bOv0UWxzd9rOe3o1Fflbhs7vJAsfA4VeCqK/KrXDvpQ1fUL6WJ
ZMhgl9d5KP/prUm5K4xCuYP8auxjSaq9LgjjRz/RnspKVm6GJSc28ZTy/+z+IuBWNnZmWHEvOK4y
7S6GomJIaxTwFlKL54klsWXwxrfJcK2xrf+ulHbkBhh/POR+908XaeZhyruRNpDq71Pa4Kc4OTe+
EeX7qvIvup6Mp4SZw01hGNaxaTGQGxPWAiziR2VmW7ugz05O6zzGReH8AuLTywaUw2CAcwG58sdo
a8ysgQG9mzABvZ4Y09Hkd0CGoImr+Hr3Xc/Nd6lGogupfTcvC6RyA/xCVKWbv1m+/NDQQT7Zjo+0
lMEX1kXdF4jnVAVeX8xwdwsWFRelib1kmw0QjQknOk2ub4LCJywaVc4/s4YjrnrIi6j/JfXDPmf+
GbhS8U1PH+BpGzdiM4yReYNPNR1RXD2OAxLmczuEngq75EeSabvEn9QvgVnemejMM/dC6B7Ov3+c
U9t8BwYDAbuvv5mlxUxdwTK36ibtaarq7xBH/RNjOeUUFo2b+n30E4eLwe2jMjhEasT97Kr+eRzr
r2lUAyIFafnsz6qE/hTWv/Q1Zzgx/gmvqeIeI9ZyDy4GCbEmvmpyhT6AGk7vWgZE0dEa50tX1T9b
cD/fs7h/jGYLHlOVqfdyhH2NU0XSfW+2GVJs6c8iaY0vWhTVTLZ955LgI3C1wvDFRpMYhz7lrQ5N
5QF435vIVUPVMPhIW7dUiyWiWD9sWKJIRgw1avL4MGWMmuUJd6oslF9KfbRdOXLamw7zjl2b+wYu
NYV/yBsoHAVGdjsUv8bDEqY9F0uI0/k5Yp38iOqlb2jWfRGYjpuwlnVwcotBC11187AVGkvWDztz
R1i0dE0k/bAfQ0UP4hTu0x3SvT3wNbkavoIcNb+BuVgTS8mfXYU1G/9dR05G85tFZfRoRg/Phvx+
VMfQ5X0rwI6Y1jWr9B9D51dfZDkO94HajGdhZQVJ36xRMnP1PtR3/AVWeDTQURhd9/45xJrgoR4h
CCHeF34PmRUWU+W8mo5ZQXvXs2MV2c575sC4b+roOwtouoevVn9Xw9yo651QHBYyxCIlVIglbTBv
8+LtU/FWlcGTh0YaEvd95Drh4uehBizR9FOzHxfTcjuzIppmmp6nRM6ualbl1yQycNtNqm+iBjPc
hfoe2qAVoSfmh0AL4GdgHHT1K1Vh8XKujmHuTM9+VWNdv8iWjbgKqtlUfGegCUmU1fNhLt4nhwUu
x4pYd7OC8j1Rs3jnB6V+Fnt1uXuTmpbpZ5TGb+nwKEp9taruExuNYb8rwH0gudGenRbUGizafNdn
GuSURUMTGob+A1QnA0Ee6STx4ZJ8KT1yocWT2NSafpz6WLkXuVyNmgMW0qc0xA7MMUyaIuZ7X9Xg
JElh+202VOBnmqKcjdB3Xsqkf0DsvP0Gem30ILcMd/YUWLfzlEW7wG6TL1YRHASwWVXgWCkAhXDx
0yzeLuRp/7vGbNBEh6gwLpAPX1UpUm/gTmq7QmvC76n0DiFg+KrpkbSHgGqekXfM93XUGW4NfZLJ
Wm54PTbWzwUyiI8TsrC61BrPndUypNeab1phAAhU62qfSTkkZ/6lO2kQfcpULhkL2Oh1CZJvkzSH
qgkvCgoJ97PjNG+lGd4ASRkfmaq3b5n+kAd59WqxyPnMGwapglJTTfyH2Z+ey5y7EJhpv1ODscJ0
Xs5Kt1Wk4tjblXGDN3MO/xMLKNgoT2KjOEhVNDEyWYwN+8SzoWrugmpMD+aMOaaoUw02uEYZna/l
sGFSuutykrDHvh0PSywY/vCxDBlA5Gx3AbcIjpbYgKqLL37ifFktOTrzQSriAjpyyC2XjOg9Snys
MhBsfRdluYqn9aeU2JsX5sd6UgHPp7BzV52kfyLh2qjV+o3kDPEDcEyDtcsk3ocwKQ7aIlowD3F4
t9QFoRF7pTokB0OwPbYxiyCHWCkDsKjRbU/skGSVpQKGctK4A53XP4mUxcrumnL+pP62F8XkO0u8
In0gM3S0XBNtwp9ZzqKd7CfmM7rd2XEqmcCVpo7j7YwohjVHxfelLoxznXnh4tAhQYHROh2MuaaB
uO7M+QH54YF+FVWjwUDGSl921P+9QxyhRvJD3MdvodUCKopi7TVCO+wosk2mqq/Md9RjVRBNhy+4
m3GvvkhgaK9SG5ZeUSrxz/Rfo9T0HwbsCdzkmXa0c6ReIpB5B9vS5Dc/mZ+kALkmzR9e85nuomn1
Hl2Xrtn7mf0aVbJVwpAMsTSXZC25y/M4vNfSsnng2XRnqQ6+9rJPThQtm4Cpwjmyo6+iKAur8hTq
uAvQLnkxg/IHdgXRXaJE+o2aFx1rldfB7Ma7SFBtoaSNd3jekAc9ckHI18x42Y4hxlkIubGWXsOo
9ZSWCeKBzmO+TKAl+4UwEqmIQOulUz1bStQf1QCHoAzy/jVeQHX2BL1okKYc0QI6b2iC6mup9tZu
yHXlKJzQJiSLd7KFL7fwOhN7x6WyvFSul8pNA0ReTcbowSn85toE6mm0GoROFsXTbPTxgk3Tx6hG
zpQWu3hWVdZF7AT1DBy3IXIg9raDk1/mpkRlaznU6YnioFDrNX6vvWa9lB7atElx7OCpI7yYHeag
LveFkbq4ZNJfOZ1xA9cSh8wlK/owWQoOaHEPV1GUBX2zS0KbRmot2jMF1CBZiZtHudd3fOzU+01J
bykKglS7Ly1nuCZB4skmzFKWavKXkbHaY6xhfStQx1rqv0mtLd/pC+5YpwHuykYLjyI7mlFyEYdK
I8pzOexaN4RBxGrxnNzKmo668JbPtHbegcdB/mDZve2ItKyEMIKMtmzh1dHE8XRjsID2aih0wmgi
s3ahZRigEvAsrTL8OQe/FKuQ/k0hD2q5hEVc24KJ1YL6Tpui4Ca1QGIZTVg+Z0VCkHQ2g5/N8Ktt
SnTv/nOMns3ZHk/v+k6uC+0cJY+979SPTOtKD1+Y5rj29CKvOCDi2mW3o1sjw5J53GnNlO1k3YwO
AoEqNgTtkFdq5N9lAlsq6g2grg7z8jhEPb9gaqlqjcELRuzUkySwoLnfFi+BDv5UpKI/qW2vNBCV
0GOZpVW4dO3Q2Q+lUTiMnoL+e6pbLCY06lvcwp+au6hgCG3Wr13ts+ROhdHCSA+NwOBxTIaClSF8
8SYj0vjsHUQF3VcnlOFy6aJbL9Niqw0LnACHdsbLMFszopjYRHzSCp0g01Jrq9rquu3GUZkexQ50
8nHtS/HFLDUL8xDpSYxXxY3mcdo3Wg8tdbmvolwURY31tN56kTWoIXbqiyW447fWjQ+rIdGsWzEW
ihw9vPiO4ngiq1pNsW8QMjiJQZA24iGtT3BAxV67+5XpgfKqVM58nTrjOUul/pw7EczvdEB1DFZB
wWo7nsH+n1TWygReau1GlIvNVk1kszhBAKnJK2/bgSRketSiOXWFEG7Q+f0dAU53NUQVZUITl29l
RPwbqWNRtu2wQxbbTBDz3lbGoq18HuL4W4Gup+K4cms/6C2rKwKKLhDqArAeQdS74Bd5L4rETlEu
UgPUCuR7oIF8kH/+c4SokqlFqLlb7WqpLc6l9fmhXuhrQndx9NPqoiEXvUk6ivJE+HOhvQb+GzYb
uE+Asizu/kRfYD6OeLQeOz0Y3/VuPq7LkkDOvSBKjLu8q/V7S+tAtZcKPkZWcDuDInuTwzk+OTPE
QL13DgyQ5JuoK+xTPg3yjdQH/yvFFNo+/a1eYAS3rfhWT0hNjY8MvtHsKW6lAj0kMSCxlriEb0z+
WQxIzKjUT4GvNJ7YO0gW6nPO+ID5lo2WGd8KhpOQ4pes+HRAIeyYY5IVH5Yxj3uvabBZ0NIwWigo
wP8lbJfRcotvxU8YkSwdUoe+RezVnCq9RnJ21MtAfzAIhq0KqJN+F7aNcvtbAJWsBMbhVuxUUyTA
JzTWjqwUNE+d00KuSp0QNTWyKDi1T0XySGCvfhQlSdsu33PU7cU+KcsQqnVMpOZSXIFT/UtDDL/Y
9+oyCbGz4CxI/7k5SwclyjsYqQRIrMRHSbzVtfciClFBi/qXStYgmBv9e+tX2rs1LAKDqRbvg45a
dd12rCgOWvV9/aSztC4jcRB1/uNanGvaQ1ap09eKaerOz5zqZu6wvw6r+CoXxk31W8c1XfQLjNnJ
7xW/k46VNZmHmCDwVxsfyAGPaXMstUM23a7uhnGPO0yHsFlcZ8atA0N1V8Sx81roqB51XAAO4S9C
WAmnKGIherzmln0ipxqt9vqnphBZ2nL/2acqho5FDCJCwoFJm8zRGzOMNCvdxICyK6z7rkbUalEa
F5uB0ervGjA4sahE/6dr9LWGOGg7hzjAkpDv+XOOKdG166gSPVSgC0AYSi5SrCgvddTMe18a8wML
IApqEVN1BhrSeGKvWY7Jfd/7r2FCXRl/xBfF2otdonpblw9yb6UPa20FbRoNreaL7HtBuOgS4bfo
ttaYniyxvlAZUGOVTm4OxkLA05ZNtahZD6E93jCg8kSuWiSs19SyU1RjHW+8gUT/u8ZSnlRR50Y5
VrhTVNpeFVao0ctY7fUWgIHJrr8hKzffGUEun6bBeemmVL4TRRZshXFnhLGD1F5s0N9MUFeqflkw
KB9xh5mgKpaynN2JF2CeCumWEdajaP+iCMU3tEtV4j7bS/OXgwiLrO+QqOVgebn35bHdqzlLs97/
64DQn5un7Ve2X/5zkJUU/amp6ID6LC8vOkzQS2P25UVkNVnFcjqPGo9wgo5Z88gAsZnyvUnL2xm4
p+3LECURFmq9Anplth94A12r0fqTOo6qxWJkNN9Lzr9rTtOn7NYe+rPMItwhUDMuf/mii6+3+Pgb
kZK5VVZzs//sGIehu+/pMEQNPUVAKTKd+NAR27qO4xgcaGyKN8tENeopC69ix6QZV1xaoxtlcqL7
IiPu3k/R1W5i6ezICCJGGsPjcSlriOYrTuZ4PQo8XqU2hX1BW4HYW1a0h0BGT3YXa758ly0UkqiI
bywGEUg5aLlrBMzVd6lcabeNjOwvbDW/x4xv+FLQNd3qkI93ZpASPy4R8CGGYLGCm1T3YiNhQLmm
2lY9WgEcQ3WyRw8mdn0/5QYrKqEPRSYqEYq0mM7tIG/V922AZw5kJESse2nehWNdPatNhc2zL5ev
kqrFXqDr9XthMBNkoNveJWkUemGLMUMM7A3oR0dD1ics323kPVk4Ipjkf50wDNoNulK+SSVuClXz
wzf8+aq1uny0Eco4AGmzXXvWu7vEsZ4TEwJxM5blMWeJaJc3iRcGxQRnkk2SKeNBjjA9F2UYT41P
mT++pEUsE5PCZrWCiBtJMVhDua2bB8b2ZRBb+R77h24f2VKyqySN2aYfxesmrJ3DaPX+7eTjfW44
+HPJqKhfxCYFQIxeZ1bcBfD+dnKXjSjxGM5bxVKIqyR1dqcGuf8WK9kRodUAZiNdsO+EO1Er0FlZ
6WE7ulqB+WOgjMW5L6Zi3atD2MGFKR4ZPnCOOlFs1xrGys3UVPUsJcsvAWL1F/Smfqe2MrEjLhZy
tthtqUDpwDBRXWxEze3ArWyrIlJI6+dAEq1p36n910kbTZbaIs5SVOZ/J4lCcSl2BLp2XtDTIi+q
ipQok6YWou8rlOP2qDpReXGqsT+bbfmi+Y562C4/SsLRqyd0qdoCEOIo3ejqYvEFfOEyLEB/bYGC
m7Pxs1DMEvBGaLiOEUgenUW79BjtpWpsFvm2fNyYSFLkeXYegDqwzIuDYC0Twxb0AHHSYVbj5h9l
OTWROKLGLRiUS6lM9w0RfeCl1b7Www7RtS4+WTHjurgA++EZcw5nwAxKmL9YC+TrExG3TtxisVkr
+a3KI1nToljU36oyLzRPo4RrWNLn2alZcMqTYmTZSdzAgq61hVbJAxg6gr6Ymi63HY2IHFerXKuu
k3Y3RB0xgqV8u/3iYYqy9RFtu7c9W5lIbRvxXLbsp3pdJPPM29D0TzqyDHhYEM7nAW/VJNEqRL4D
VTStF52C/Jw8IjsVqjRpD4aVK94227WLsqDr7N8Hiry4M1ttkfp0yKfshz++Haf0NRePHSEz12R8
iXXNnveiBbSWms5eD69/h6wGq1CtMaZ78bhY7M4v24PesqJse6JbVpJKAGnbAxd7Ph/n2M4uL6FM
RYFagKuRS5kQa1sg/8GmJkZHe86kZvZEAT1R+zupZ0CbcWZ5mXqWBcfiYtB3X2rC9zTOJSk2OM9W
H/NZhCR01yJHKp7Pdrs+vOZrcr27eW3ue8ffW+qPyWaw3wd8tZdNvNwPbfmdv2X/ViaOEDvEYVtW
lLEi9vtU8kBwWJaGX33i3K5vqngnxaZbOgKRsgRpR+TFi/y3On8rQ0qCx7Lt+fwLYo847foLUwY2
sK5iD6Qdq0DL396eqXiJxYP9VLZlRerTYX8r+z9PtZ3+02GhY1Us2QS9Gy19ZCTjOfk7ueT7pQWJ
PvPDnpJJdYq2BbumLCMpDhX59STiTH8On4Bb4Ob2p1Ck1L6aj02XnsTJKxRDd7O2l5C7XN9n8ZqK
rmv7KHwq297krd7fygplYW6IpigqbqcRZVt2O41o0ltWpNY3fiv89FPbaf72S72iohgYvKZaixrz
8jVde7/PSXHsh8L1S/y5VFT4UEskt0phVPXz2pEPoo/98Fui1uezMvLKz73/Y+s0jAUUtmWTpWMR
vYsoE1mR+v+tJ44VhyV6uptjtTmt3ep26Wu3Lq7vfyXF84hETy6SAVAnADzfthshPjWibXcKzj9a
D/ldDgIas+jCUgJq7Y3oJEQ+A7a4ACj/dHEVTiNd+7p1reJcf+1ulw/19qKJKp/qbe+Y2BEHjkR8
e5LXj/yn9/jTsX4msYolX9aLN/MfUykX52XwPnuIh6BoNxC4UOf0oLPQQhoX+/8M1j4MD0IxwBAX
sm3EVVtBjKu4tjcJbhzEzdh6fpH9VKaKuwh6TQzOmjCU9+KdzUXSBh590ln9Okqj/nUC2D57YrSF
i5AE3W9560V13+lehhBV1aixP4xB16sXz7HpFen3UDMVA9D1mYoBqEiujXl70g22vJLfmSfRaBDr
S3fSnE+Ih/65I+Ifr49SFH7I/3mM4Pm0eh7PW2Na29ifMa84vfjZrbWKlCgTe/+WFWV/O1WqNjqy
KTt9mduLixNV26T4JwANy5yh2q3drVYxw0NYwAHFyxQu6ScX+ZR/u2V0J3oikcI14mO2CLNsb2bK
r0BTq0vSsQoJMq+6+ChqnvyIlYa7vrJR3wmJwSjSjGZCX50+fNIYFfN1276S4tM4FnEye0NRQHIl
juCCPvix3RiREpvGAP2v5e2hUR+6GPb+9o2WADIfQCrei4rSaCg7fHuZB0Gn5tTLVzkFVXhqoDqh
yAXWGKOEKDKfqsaBSj5WR9HnzHXKUKaAQb7vuWWi9Yo32zE6PkazaTLP74IvEqp1WHCWmds1jbET
VZQGbX9kEPkArxu95vfbUdmJOyk2jIXQzrDO4irFk1m7qgmDXFTz7GdRVsWR47LEcjWN6WcIq+bM
cZ8eTDpIGTHxn+IVT4twr8R9y4U4njyqF/Ga1E53SjqWiOZ5vGGglLEqp+K+WXzni5HsWW5ETX55
3Nv1SeCe94hcfMMP6RVwh7RvsIyYvRYbinMss1yHJ1jqImX7ZXQcbW80U3VhoKfvaQD/iIv/MKtb
B9YfStdXTQy3t/Y9NHa1QCVYWfgzZtvuomIlREba9iRer/WWLXNL0bbFST71Qev7LQo/HVJKhG3D
EnlE5uITZk9Y3oiBqZ8fCh11aNyxiB1iLkUnD/vLzQa7O0xj+aj3OutAoESh7Z+MIXskcOYqaNlk
gX9rxomXze2jmV2LyLH24lcTJD2XiKOLXPohKJl304JoLMvLhayUaxglxn3qSSoapiepftbDWlsn
qessdh1ZiBdRvOfb4OBTmSZmC6LOmvy0X2T/7wHGeoxoBoRvD3JS+McmGg6wyKx1uvR/jj5MrUZ3
O2+Oa0ercRvTf+o2NI5bW81N3QMzNJxEERF1vieiT1mTolTkRUpszECiUoCDBePH4aCrM+Ib+Pno
jbHfOo51GCxa758ht1qY9TmpxwJ/WlY//qxDiGYyxmbgdlh7w5pJP7yAWy8qXsp1POPMcnyiT2F5
0fCcLBxPokUCgJmgGqgeQhP+UVHSg3j9xBMn0uaqfWSfRNNr536tIH47ZdFtlxf1vA4VxZV9+t2/
lYWds4Rmo9u258vslaMpH0BxPazdWT30B7Qrr+KyxdnMJiiOWft7OUWc0RobmSWk8Ksa5sq8t6SZ
aH56nNFJFvs/fOHFda8fyvXtEV+19XUS/9BQmugyP5u1vmtrqThtKx9Zr6m7blZy98OAWFZxwCx1
PV+b9Ycm+CEpLl5P8mIXtFpnug0qcKcis/hIgDk4pDGtUHzjxfy3UVlTk4hmB2V0gHfZnuP+uZoj
85g2+kHLLcamojVZTRpCvGmRTm+/+/XiQVJVKmrzy8xavBHih7GpnAn8AMbbmp9oWJ+baDN0T1nh
77CnPc11uDDv/rNq9eEOrnd0+fiLlLiLMkBvtxlb/HP/dFt6V0y7ooro9v6MFEAjXXo9e6enZy0I
hbVlSGTkZnQaARTgH0kvLOaga1IM9EY9NAk3LOf4kJz9kkWCyo8w8otOOoqWO1FbtOAwqLi1It8i
Ir+w3tYhjvi9D53O9tbXDPd22Rio600St6YJo3ZX5iry1mJWb7CQMFXJuYctN3t6rI4HlQC2eF21
rH029BggzPrtH1hCwJvi64ch1wR8bZ90qH+x5jyZnkMgmKVeteFmmDiCLf/w963qvrVzjUKuGIOK
ZiluM1d1CdHeXxwFnO643X9HIZAUL9+7rWwdy7bL/0IcUV3XQHKl+mmg571PWWc759mDaBKiNUjO
NPNaD94wQxI64d8CGogeSfyyOVrRPrRQevzw1ojkuikMN1Ur65QtLYYVOWdf4X5zLpEvXgawUi0f
NQUy0Dix7I7tvL7O/Q0rg00ZyozKlk5OPA6RUmtUGRGs/9OTrhcl9q2NRknkeS+SolBsxFMTKY1Y
tuf/a7eZ9Vh2xY4I+BdcktR1UmdHeg5cTSoHQKG6j/vW8J81O6trpWNjlZ3qDUhRijuzjuxEf6RX
ANdPIrkuVIqHvyZHuwkuhv699dPhvM31cDxgIKablftpEji1PqKsc4qKpjI/w//M9kE6uamZAbtj
SSmUf+nhy0jA8zQdjeU5Iu0DiEC0E9FtrY/YAofrJjedviw/iDHgso6aLpt82cyI4O2jIH0TRWKj
Vzc9bgBnUT0Pr47DJafLKHhc3kizrTGbyF7l+Vsf3o71gwoFdBfnh77UH/pWA9kiEVa1LLARjTJ6
ignNhcFCkFYnHTw4spuhq9c0HpNA357JVudKtYJ3JmjCB802k4du1rQzOqvXYHHiiuJ8PvpS9BMw
m7nLpV7aORVqwAHAJBbzrYZQe1C8oJ1qeK1e/86WJcEstIg0LwqMHbz89BJ3dnjSNE06mn6UQa8l
UFHMtvbYlXXJ9zIigLpkcdp5j1SjPqhz5GIS6l/n6WXW8MrLwf1dsxS4k+xkFm48hN96aeKEAPOc
QwRl8TmZfjXgpq9lX5pXo6WtSGndQd2OUGq2I+etgcK6A3Ur08NJ7uoHWgU+TWqChyoFUDHb6Raf
6pucyUMjI66iogIQSbIOTsG4t+PZ4UJ3kTOG+7nTTlJQx19L/X3WQvmI7a+5SwbpSUkCNOIkeDNa
s8vzUns3wy89zKFmGQ/joIRVwBLUxNaWwP+vZsiOyF/C9e7rXxq2cpIXKwxtQVruAHzOOyTNAq9K
42o3TwclUeeLbMdvUTdCasqwRELPXXbruBgOpq7Ht72Cc/Xi6ZNLJu9qYd7nQeCWE51jZ9qI+Rtx
e1SwRtylcalhXBzk53xWXrge7TICK7g4PqFH3r/C72FgZmILFE6CF2Q4GKzV/J4gI4rNkAJMrma1
98zlDOI0lqhttz/nHKYClu3pq1N8G0uIOZMzWK9RU70Zagt/tI2zh3YYQUiGs31vDlPu6ZHR7LcP
/DqNQgQ/2c2wH7wOcVWrK/N7tNy8IeAm4Px7oy6PVFsEKwIrTHfiu93pvuNlpjZ5ZueM92mo+J6P
XOTOXrKyJl9hJ5RAfNSzlOEFj+sh4a5InfaY/Khek0DLgrrQgSYulYOaoyE5Y9tQHXMndVO7U/DL
TLpTVvZI0Edjsgu6xNxZcw3NVI5cHHyD+23Twb26OHkGSI2nW+nEzJifLpyzu8k3FGx40HLrpfoR
Iwh4fPWoYVPmod4deapjhG5rm49Ol8c3RFd8F1guSGqph49gNQlr249+q8SwO8YYOcT7dgBtu24m
3cQttrjGqWrgtBW9tX2KcXZbGm5lZ+fESjABCCx8UXEoAVYvhfd2GbSPs163j01c7/seUTqR0/JR
uc0G7ZyVdXKbLJvUQha/nq5zAZ1Hd0awuMG/YEPyx3lOTnVhjZcxUfb/GmiKAiizz7HaazcI4lcn
xPbdcawKD0pwiAGzwTeIyM1hsmlQNuIYO90vR1eqZuPeqPujaWXNuR4KQGV8+G5EatuUfgRTSEv2
Zod36jCOro1Y5dUn1/qyvqsto0CP134pMAsCyZDeO0ZRe7WNuq4xJ85JqeRmhwQh1EYjCy6h1ntB
aUs/ksK52DiPTkh2tHLr/0DgPgGCUMOZKaZWP8ZxfNSKApau0dn/xEn0rBR4aEpz0ONa1xDUs9Aa
GLCwQGC5lN22CpESX0Twpbw0TnjwEapCyc9rizwgWDchQBiVuFWaUnBJu8DL8/lr3Sq+m6aQC8IB
6dJKf9aNunyBDwsp3YGEWvIYs84M9pbva27ZdV97v8DNKE2+SnW8l82xQoIjYlkg6SL+tnNbxt03
PSoiFDN8nGV82pJpEnOPcvM8VggL00SLc5KpDTZFzlOYtQ9TN7WnDpKfN2BxcAvL7anqCUJLkuPG
xPnvTUWW3KwDFQurd5EFoJ9m1UT2DIxg20SyvMSkONIIfNYwctt/WyXzFCZ8sNOAi8W+fWyXcUCD
lDChhYUiAQjiZFdQ4BzwLqjiYeapt1hCJrK2K4PQdWIkP5XOgjS0NEZwoJ2rItrrAb133LkKniq1
m45O1tauWYBlUfHCTXLLICjO7VPy7BVMfYa0PM53xq7NkhZXqPGRpdZRt8y7RvdRKmwg9KCpHbmq
aoyeoQM+a7I7S4vLt1BqfyjQ2W588vorw1+uFQ++ir9b+XRmdSuhPdtIAyhxuFKBGvj7JHcJC7i5
pBt74QU9a//xiO5hKnbqiIJC3Xh9ojMLTMpdN/QsmGYFXXZSWF4nQfuWIAT0aaW6uqwYVyUw3x1H
Ny5SUxlX3MZ/9XLcHCxTx9cw8bQq0k91xmpCHP0cUGTGHiN7N6uhPhnTNdNt5aDjQOIR/uI1BfHs
wjjSLqU6q14rX9OybD26Q/s27ZTvUT+hBtHFgNf8Jt0XdRG/mrPPfIPwP+sYCgExRStvFRP/6lSx
z8BYWbPQpuBiwca6lRWpwkIepWOlh640Q2vJWBZSladpkbPpuvp+LCrlKR+D+gI091eCQERheCP0
q2NnSvdK9q2qTfkVYd3pHGb/Q9qZNbeNJdv6r1TU80VfzMON0+eBADhplizLrheEy3Zhnmf8+vuB
6m6LEEM4pzuigmWQEJN7Yw+5M1eulZeOLgn9LpYIPmpNp98Y80umtg9VW17lXiAf6iqgqiOWRzB9
4p9F4RuU8UiK22Yk2yHt3IhVTKIckNyVVkMDoQkR0M0qtEs07+1EgahVyTPLZi5Tkavp3wJN/zP3
/GQbW5nkWpLZb5Wo2U96kdtapwbU4vUDYI+mdMx0sA5pVezqCq+sooiPk9hegNb9GmfVsyN5vE/0
oUERO27RC5csV4xgSKHMurk2mIn7UtCfm64sH/RAICw0yE5CmY0r9Kh7TY38EiPeys42gp1UQbop
VVy7jIPq2Dd6vPczxZWJjAq+JrtWIj/lQzddyYhCbRJtEB8Snzyrl8vXWYXAgzYJPSMM0buk6IOj
If+Ajli4bbTE49wowr0RiwO7QPdC2Sw1vaF5BFqOBsK/XiKzmCpcT94cLTiT+B6KyqdPWfjZ68du
o9SRuE09X7nWRlRZ67FPbTO+EYPaup+6h0IFk1tT5gC4lqgNohNOV/KEpkFpt7gUSTY2ENoraKSh
Lbyl9IqcnYbqVBeYTya+ay4QEA1r6GVk5TnpEGxvu948zLKXDngCgUGcHHJFvBUqo3KSUig2Gko5
PB1/H4r2UDHtJgTQHKlQrjQx0FxgPTb1/ch+Vka4y8l6tXU+UJog/dVbvbpN2lY4Ig41OlJoQiVa
z8tsJKeb1PoDgIRdqxmZEvTunbRDP1gsWRGHvDqgFUJ1ExpdeEf7GCUxO9HyJ6mORiclMmtY5Z+R
pEIjRJHKxiq6GwG9sErxqBXWy5dEFUlCZ8l1VdTmDZJ3JspWcbMNarhx0O0CTin2Bbgnt/SBuY1+
emMOFQXWldoXx7FXnrUq6Pgl6kCpv17cTmCMD8FoAKHX0vpJkvTqKcbvFVM5uju91eGvQc+N/PHp
w66I+0dPg+Qn6GBqsCLB9mtzIETFX2rpON0IUvWoDm31BPZJca3Rx6OyKNLwpSze5oWApgkyFOXQ
egdWNAyDlJ/x+MJV2w/ibR15gPrNEnoqHp9zuvn0niI5+qBYgEGpQoMo+UFphOpgagVZ3yahy7W6
gYCjjAKn8as/Bz2DX3uw0lu97AxxM4g+Uhh59PjmvdM/jSSZjkqQH09Xpz9jkqPRpI/XyGqRuuj6
bkehg/ioi83waDinf59eNL+GR7cndPfrvVLSv7S+F11bYLgey1AcoB/tn3/d0HeN7yQVBFy/3tPb
7Q+k0gGPd2DgTVH0jrIV/4SIwX8ECOU/tqhib2PqsZ1f7ylVSfFaDXAvk5MQJFhl7nrPrG9PfzHl
ynSLr7U7XZ1emronqjzKKuPV9B9103RkIwvvuwo6DllX4oNMjctj7iXKTauPd6er00utwW1bUnWw
P12KWTTeDhM/cr5flkv/qWkpWkCB2did3qOaoL2jhGGHFz/fwW1jiZISNbj56x2llFb3tYqC2et3
cAcA7NZRe7S+T+8lmVA6WSp4btn+VQit8UhBqPFotd3gmmlYI/aO3gyI/AF9HSF4ON0SpjDzZmzY
ttjIYMzB317XGW6uDtLtUa57kjnon21ON7++9P1MIp55+8Kn5jpvladeRm8ZJ6CzjflyMNLwqYh2
Yq8rTzH+zJM4Vb6NFEZ7ON3Qc4g6RJOAePd8/+kW2FNiz+LA6w/qIdXl8FEorOwojdAfJHEVPkbz
SzFDSys1zYlUcXl6MQNOqCWwyiMRsSJGVgYqDQruO1HNbQCF6qcC8RY7VWQ8xipTPuHM9a4moQB6
+pQOsvZzab2dW5PyyY/1/CYfiu+ne5E4Gh69Mnj9LO5/iHTLOAUlkt56fJ010V8xjA0USFfBsfKM
+o4Ul/w0REHqBhSyJgif2NFYtE+11sd3gsGBf746vVj5rJrpFf3re56vKhSwcvbwZPTIzPmlkfMt
td/R/etfIY7kskCP7ulDEVne+xKd919f2VqZvgFPKh1O76HqNR6Dmd3/9Aen97yOAv+ACq7XO0zS
Axkyle7pclDD4mHwqHabf2WGdOZdKoR7ubUiW4c+79BKqvhUNEDiRYWDWWXG0hMhL+lpsBhbndI8
nN7SQx2h9UlPd6c/8Aa9u+6U4U+cIunp9FYSWTdqwcQ4XZmyoQNgEjr3dBnqdJZYdm6ZR/tSrqQb
S637R7UfYPoo5K9sjv3j6WUyI5RhtEaaN8x/vFdYpj3lUnj/eseYm+QVwNkr5AJ2kQEBXdAiUS1J
XvBT6W5OjCn5KP5JYbbymQ4wHUHN4lu11KD4CyRpRxl28yA0qMzljWz9MZbBQZ2m4i+Uq49DJoQ3
vRV992YuZgs3+9qYX/TS8DYlVcV3ikLepCzz+qktoq9jIdBtvjIxyjOoOErdEawwcDJKk2/jzSlE
EFSweAxSWm5FQa02qpYKe7Oys0G+LTsJMrkqtPbGU9umriX8AU5RvUNusSJBS6H5oEv551q1DsxN
f2t4QrkxIHboMunRMCGoaL7XCZJOPSxdkEMbhD8C8yHrIH9RLaWAGtq39uJLVgMc9kVnRDT5iaZv
K0kP73PWxymWHwF4jg7FtxZHR2u40aZScuNRgylkimwzUOI/urjXt30VEW7IM9KvmuGiqiwh4kjM
tRkC9UqhVlSpwp99K4tHvzC+m3V8NeVW6MrTRAWNXCYvvr4TTRnfDrGsnCiwbUWl+FlMDGEbRKFB
zjeN75pQ+EHFI2wyZQjTnwHGMvjO3JA/595wr7blsyql46e8TgS0FMs/iyEVD/EsAsF5EpVNVCQP
ktFAWQY1Gs5oK2+iOI7uM0rGwGyL3jerP3q6DtVDl6SvLxLCwaUwwCsWFtPm5E4nSpUhj0G6MBym
T70Kr6GB+Gs8ZNEtmjsRHqKeuVIj1ds9JKPhDwNyD1ssQv0ugyRjTgDruG3FD2UMhs/1aDzGmub/
kNLoc6aZyEul8H9RWkLmQS2DK6kcvKPRVcm+UofiFqr2nAwKNJz4of6TlGqZHQIA/moZwrPRFdNf
EsQzxqx8lHkJaWe4CVB3Hzd9VCTPZjmqzhQG9R4mAWmjcTRAkLWsqyPUg7hmvogoSVygKRh43X3b
tc2nxtObT+NcIqan3ePpKpEzjqSBOF2dLgdZKtxCLtrt6bJHPOyQUCGwaZus/RTr84ZG/eivbysz
YRvLhnZ/ul8KDR2JWq2Aqw9Tmhqn26CPBvd0aVE/eoW+BmfH+dOgYuvXtBHuIq5OL+iM3ZpqTwht
fov7G2oEIKg/XepNT0kemHbndIkUznTtE8H/x7cZqTrvYKfPTr9PK4yXSc/km9Nv93o9cjqS7693
jGnFKdwaiVLMpnL2i9tEy55PV003+k6gxsnGH73grkNZ7Q7QQrxJoyYj6sB7p5eo8yRHGn0gH5Uu
OCPV9Ogaiv4d4sBw7sOgeieIQnY0SvV+8f7pMqASVeum8bprCBJsTu/5XYOnArB9e/r7ntwPGHsr
ctuutG7HoRR31UDcsVYMBvTpzdML2nKbTmRi/3qLAKF1mwOot5shMl6/4PTp6QOFwvhDknRfUKW/
Faui42Al5woZ9EC/bYLx02iK0+HNeyM1SltOtBAOzLdkcqXfSnXAnxiAGwz87uvXS04nKBWlfbCf
tx+SQLVmA+soOX3Nf6PUeXdLPP90cXqB/IcPoSRBYG5sSLicrk8fyeOYXoVUJMmprN+q88vrVwEu
Tje9LBm705st/HzUp9fdNiqT6RamW/lItRoSp1yd3pIree932nQ/BOOBEssSnp1efaZkHz+oFV+v
kPPb4fV5D01gqc+xFm3LSc8fT3dWUupOyTC9XoVj6dThZL1eFSBxUavKn053ogS+qaZqfAq9Qntu
ZQ6Oamu9fpZUP2SPw+lkaeYVdEDFc5FKWyMYpIekN/NngVrsNo7qu9NnUJDCUYZ29k2VFOlWjUk3
qGb1mKP122mbUAanqOgm2E4hrkkDkKBOfMMJu+IpmlC1q4NJeQTTzokhEufQ51jtoarIbPj+Gf8M
vYTD3V7uiKuMneRvFBOhI6XIy4PVjmyBiqjfU4EkXWtDfaPM9dPxaPrHfoC783Qp5bkMrYyOs6YB
84gQFxwgqrFhVjSdAOjoLobGbCeMf1RRFX738f9seMrqewtmwQ31/DEkhEaxYwJ9Nms4BXMhytxC
mlo7S+filiy7KqgXh20JbpDoqZRa7Tvj48ChSnvuVGIKPvWxQRILLwD8qfNDq3Qa2iwkpjxuoltT
NlV/06EQWZmy+DMWhBvLU6rvqRV9KU80ZCO6WXWKXB+BVWWPMNZ3xEseNV8OYR0uYzACUnznK55y
YxUM7PmtaH45/csUI2VHIUi08aj0glXJe6KCayMMtbVDzXr6NOTNfWeV+beIXCIVMam0USBXso1E
aGDTk5prWa4MZ1IMSIuNcgQ1KIRE56sXQ7fuUm+np3EFIoaXEFEpapOcPBMERLeUzA669CkZKXbJ
C+THE7XdtpJZuClrn+13fb8XM9+wCz2SIQ7Jq201IFrbZ17wnHWxtNdlyvf1sYsRyyh3SdqGrq4c
iqKvPkEsxR7TQloJxerD6aqxvM+tMDS3uqEnz2MILRTVSBRsz5exELS2Kg3jYRiJQDY+q2efiC9e
3Cm7bErbZxkyD7dWdA1sZK8/xVDqEuyYT8wVGPXuIQ3l5JM8+OHON7rE1ZN6+/tv//e//+v78P/8
nzncrKOfZ79l7YwNypr6778r6u+/Fa9vH378/XcNL16lEtVQEJc0JNGQ58+/f3sMM5+7pf9Dnpla
iygI960xviSifjxRmZaTaNKD8uBt2FxyRHPn68EPsuv5HjnMv/raxL5WlNKDz8Lv5Okkvv7r9F6u
ph4wCj4N0NvjSaI6eroPskI4gal1fmXbGWeOnQL+W45mWro/8eucXnAecDrS+vF0R23qm1PD/+9Z
y+tTT3zPi5E9jwra88v//pSn/Pdf89/8657FLTfh9yqv87+aD+/a/cxvv6U/6+VNZ9+M9X/8Oudb
8+3sAvqqsBkf2p/V+PiT+d/88wnOd/5PP/zt5+lbPo3Fz7///p3QezN/mx/m2e//+Gh+4rr5ZoDM
X/+Pz+bf//ffD9XP5Fv2Y/kHP7/Vzd9/F7S/zaFl0zIJfJI6kw3l99/6n6ePJPFvummJmiVrhiYa
CAT//huIoyaYx9jfVEW1EJfVTM1SDO3332pqZedPpL8ppmkaoqzMf2dK8u//bPg/hu7rE7s8lPme
NyPZlGVJNVWT6Tl/p2Kq0vlIhphKLzoDBt9C+WHGTiv+BQXnm864MFusdyY0SdNV+HZVlcpLff78
zWRRu4l0UZSi4HWoDsq+27db6yjvo93HZiT9YzuGeG4nIvbTNFnm272dfyZkbydOewtru1O4MVkq
p7FDR/uquytm5RWzix6UKhleU9bgDVkwh3JHG+pL27yGjt4lqL1fscZgWTwvCtxlyzAJdIuKrMyf
v+1MEVVcVcBa9qVxoAx38UU3YKU4+rn5VnDKq//Q4GKpE9IGZbKaqudhS6LeVl6s2+CzsEu3vmO6
1r1nr9i70J0yOpIQpUiarJIzOm8g7K2xThZ8for6TrUzZ9h71+rG2tG6g3JYsTaPiV8L+Tz8tTNr
85h6251E89IqxRp5FTvQzE0lUsoaS4QOBZK0CA1KWWhT9FpurLz9smL9wojFuqFauiTrMi0+t550
JGo6IZ3b2rtoOTnVAZaLe/wTW7pVN/IXxR33mfC6iJ+t4W93r/dTnjbr0Daoomqw9RvnVlMcEKLk
hW+LSEX5o0PcbKPpK1vkhUl/ZoQF9G3HSrEO5cxsJDn4e2Xf7AGNbuW9sfYALw6XN41ZLC60ED7H
lknfOKBXnNqOnPhGdcoDKvI74frjBzaP9XejxVB1Q7MsTYWa6rxRvq5LnDUjREeaT374KKcrA+Li
eHjz/Yu5Zg4s9qUCgwn5uG8Kau/ZrLnXkcWNG3Nl3bpoy6QQ3rBU6OfMuWPfjPwmIRcBkxgjP5V2
M51sW5GnNR4zf23JuvSIDMY3S78o03GLXhOFSWgBc/h2cDB3MHXtqWS384NvU5Rqr60f8qWBZygK
6jyaJurGck75XRAQEybk7PdO605OYQMovMoOshsf4x2Cm4fJLZ8Fu9mAuNvWDuVZLj70g7nx7fwp
sYevH4+ZS9sSe/6vH7To6Br3U6IqAWlTSPw38q5CAOJOtnW7JkL9QqV5cUvixBacaGUpvTTPDQYp
Q9Xg+Got+n1EBAfqqtC3BfnPUr82G7dXlM3HrbtgA5fG1ExJEUVI3BZrSc46M+RECG2ikiSCIVSq
bT+++9gIHs27eafIlq6ZhszME5dOSuqbPmQSpcce5O2sq2lP1hLa3vyQO9mu6zegSVcszn2zmOmK
DvyfvI6I36Yuli9L1308CdPbiLth6+8pzIiviiv9bnTkTQXeKnLaf8ekIWmsyAxb6jQWXZkSa+aM
LXqb2i0OwqbfkSv1d7Vj7WQHwpgn6f7faONbg4s2wjUXxWOLQfhbD6pdbMGxUWJjyxDug4x/lm//
Q4OLtVqLtECHK+ZXC4lHQmnnylvJ/Z+0cG7A8iEakCRySDNFyTLnwftmiSPJCZG9J6NOUYFJhanZ
MSc8J6/NXnqFEu0CTJRXHD5u5aUZYVgSR0PVklVxuUd4ZTSOaGJ7G6G4aSp0t4HXHT82cWlJUd7a
WOwTJZmTVxuz3yBsArs5pK53UDfgwc2Nt0md0Il26cuK2QtLK2ZVE646XadtC3fFh9RB10r6U91V
B+k7ZR2gJjbSLZh57RYA6aHZWUdUfnbdV/HPVff+0iLw1vr8+ZunCUGg2hQQhp3mBypAVwzXeX6U
h/qu/3N1dlx+jr8au1g9IXLw2iTFHERVX0QXIosbGNSv6i31EAfpubCDn+FKB1/uX5NznaqKIp7Z
eQsVIaMeQmToRAdvp+3TXeECWNyt+UwXvBge47/MLM9JuZB6WathBiyY8Cm0ZOFaEQCbrYyWNTOL
0dIPuTm1c2uUdtPlG/9xPpAhO2Vb6Ng41Fo4gWs4K0YveDVnbVsMEphvEYPvMQoQY2vs0VBy4wMi
CLa2Aw+715zxaDlrPod0aaxwvJckSTENTvKLhaaCpxKJa8ZK5ShfJEfbz2PFvJ7HCtR7T//uWDFl
dE8UGVpF0Vz0rtoMypiUp7Hi79udeei3KCzt186bl/oTLlQT94XTu6kvWjYYopKBeWKsJC+e8END
yCZsniCHX3lw8qUN19JmTwJPEXdpMd30KBQErwgE9Lad9K8hsYEaOf0OvKuT7wR7nubTTrtt3MH1
9sNjfhhugQCt/IoLE1DlOMbM02RDercFq7kyUkTFgUs8hntpD/yPvRczh5VRumZnsfNqU1GOUZYL
LKQcWTYEDH5WBwhrNEe4pRphpz2IW85lN6FxDCgMulkxf+GhnjVzsc7EbRyDtqKZ0NzuIkSaNoGj
EkGgTuthcuUN7IZutlvr3AuT5K1VdRGekcbRBDBJxcFECJ+y5L2hoKIc5P6nj5u3ZmcxMzStE0ov
onOVHCS/Vtm+9YjAwdN/ZmWx0OitkASejxXUfew4Up2UHEHqrbRFvrDpnXXaYlqIatsk5sij6u3O
UW0gshpgekI+wPd6O3vRdpBuueIeNZiv+iPyLaFj3la9/XFjZ9dz4UhpookLTkxdI2yw6FIizQrZ
dFwnsPE7vY4f5Qq5vuBFq3s4uvvHj61deIBn1hZdW4zIwUQ61tDsAILRX7dDe6uoxvZjM5J6oVXE
0nQZxk1OwcvttguTIOkGBmT8lzN8KQ5UqLnNpnKbYI6lOeHWXOnGyxbnSLBpqgr/W0y80sRPZdUG
rB1s5IfOEV3VZZcHYbPhcObI2PTclVZeGEGa9MumtJh2ci8DjwZxvemP5q5+jI+Wrf1hPs3WRPJ2
mxVz84BcDhVFFVFH0i2Zs9NiqKDxUGS+XONl6zDQbYpDsc13Jvz2FFZv5m7NdmsR2AurqYavjYSD
plKUZ83P+Y1jaAlV2cEyMa+muKQc8pVdsMfz3n/ctEtmSPwYhF1NVX83CWDolOXAb1MbwMoeAuS9
spsjWmtmLh125wTTv+wshn+NUkpArHFence/jG2583fpNQziW/QxnP/9omzgUeoE/zWO1/gv530H
r5mSSoHlg97SvggQbJcQvwxNuvu4795PtXMzi0c0yHXUWtAV2or66HmPiL58/P3vT3oGGQwLBwzK
R2JZ85LyZgh4SkMMsJpmEJrvKFQBISAIyex3NNXuLDDn1O98bPBSg94anLfYNwYpF8nb1oC1sFdR
DhGi7ZTU//vz+Xmj5lX5jQ0KUHXFL5Aqbo/TVttKxMG1HeBggkWhsxp/eO8UGDIiTXMolbH3bm1S
E79vrLLN4R5/SaKt50HEPLlB9P3jjns/i/AmpTnfJEoKjt7C9VFHcI7UJICHZrLWu5jjP7VLu7XT
4oXno3DCocLN0nmZc25v+w5ZiUoUWxW55jhD9Td9UcvB+bglp7lxvtTx89/YWAzqqUdgzhTrwjYo
v9/MDyglsNl/CR7neF7grsXzLqwM5wYXo1xJFSvtQgwCar9+XRmEG8nG/3DWA6kXrbHhq2AZyELq
0mL4FUZrJc3kBTYq16U9N6+5AlYDInGr2eGq733piRGJVkj9qJpMdv38iRFzQCHBhPtejjrDlX0E
gatesB5WHtq83S0fmmWIJDpNhbzrMvkhQN4sVLGGLpOVfS17Y0OBhdPBgr1JpvraL7VDSxFQTG0s
FUr9aK+Yf78bGwrehmwwzSyDyXbeyloaY2VEMdVWb1p33kYmYxNeU52/RRjZTv/82NyFOX1mbeFv
SJkMQjalsR3FUTCloJfqojOThCuTWpp39Xe9SmRodhBlwzQXy2Gk+FYKIBS51YZpnW2DLbJSwnZw
ExeB1hWX5sJIITxi6iTFKb2C//S8D1tTD9KA+m1bkK5N9aVbTXleeEhnBhatkUQ4FNRkrvtUbKqQ
dsFWdYLP1sMphbw68C94hcZchabNi5WGb7hwmYa4RpWzo/Ogsd0ZW/9I5a3lWN/ActuZm90IPyhQ
+XhgXJrcZzYXToaRy2DHShmbDz6AlD089i/yAXSz091WN2sH3guLPpFQoumSQqKTjOf5E/OrYAIX
RlmEfqMf251wW7jhvcqh5eNWXRwYpmgwrS3wEctRqKFyBMFlUthjfk/1FUjWlfl0yYBEPFknTCGK
ZG3P26HIuVYWFbNX0R51yItDVHw/bsLcE4uJpEqqjHvJPDIMcf4Fb/b8CUHtWi8ROfckKmG/1v4N
QrUJh/HOXLF0afvClE6cEZ0dcg6LaTT1qQVvl8DisO1d2Q3dJt8XnqM7MDO6MsUrz2vO5sVRR8Kd
hQLmJk4Hi1EXKmUbIQ8N1/PBPHZ3kUNg5wvwPxvOJdR2P+7Kyw3U8G1VVSbDuTzfIauGCAAINXtO
qMzBx2irRxvLrR15m7h9ba8tTBfi8oZKlvOfFpeRVUR3DCuBYMseH7ov6Lh118UWwOSV+CMaN1my
gXLCVl98h1L0lbZeHJlvLC9Gpjp2JoKJWJ4k1S1R8e4RIgwCb9tqzQ8PMKQwAEZBCCSB6DrshluE
aShvJvcih88rv2UeOO/G8JvfsnjKVE4ivK3pgW1ORgaawhP0FrFSI/lM2K/IbKVK+52YFYkttOb0
ua6t0RWnxHLa0NLsCFkLB8U1ABEDKZTIj8J/Z/F7+5gWroZE/bhg9CN1PePGuNOP2ZbaK3+DTNUJ
QwMAc83i/I3LLsGnUec8O6khZbERI5JVZEbBcivsp228D4/dxr8e7GIjEgQHIb77+BFcegKnuMYM
LJmRNOeryDjqw0g0tbCj9mhRIhN6Dz1qKx8buTjaNUkhJwsWTQLbdW5FIvKDICcl4OS0D9pdvs+u
m0P+ILje1kCJlFmWbtuX1Wk9D59lX7I4qgRp8aTItJ2bVb16yKxWJKj/pLKZhEfPKZ3o25yZRXTj
caWRlyaWxjlC5NjNgcVcbF0IyGl1olKt1jjCExLbW0TiPWd4VB7nRGm3Y5zqKzYvmTQ10IAE3QmH
L7PdaKkaQ1OCCgqUzxMik8NK+nDt++cOfrPHZOBTB7Pg+ysNzUakOA1pDTR2wcsG7/erCYtnVBh6
xSDEhHj0jumxO8VK9CuykvbHz+eCh0tWQiVTT6ZVtYzF46GK35p8paZif9JtRbo3NAP4v76JgFF/
bOmSD/PW0sJzH0W/g0pmRhceZxRjfNOScGl29UrXXWqQhdOOKY0Q0PLg2gTFmJhpn9mxQWV0/T0X
LNtUPldrqJxLg4DDPvNIpgPF5elurFS59wIxs1sqV/qy+SMbrJ8f99ilVYgZio8hWeR0lie6FIKW
whwk6qIIN/afGrj49F5dGQDS3O/L5eCtlbmhb0az2ppVA5XbjKETbVBTjs96Xj7r93B2uYqbHxAz
prLu0V8de5ccDI7FuqGQBbNw4BejPBS0apiqHGZViJnivejWu9Smtr17ntzUoWhrNaxxoUvPLC4a
axqQr4z14Ntj9CTU+yx/EdeiqZecNJ29Clywxnn8XSBI8dHH0I3Rt/U/sk+qHVOGaSPC4gxUZ27S
7Vq881KT3phbxqc7uc+i/GQu3FMB7iQQlzSU4Hw8Fi8NE1rFeqqC6SFWvFgoosRTrEgnQkjo/cu0
lUmlAO6kutvuyHxBfAOpAAFx3/lrbYm62KFEV0VRplyRTWRhOkFeDZynAXWLW3UbBO3uPEcuNuP3
YJ9uYYq2Pn3c1gtLiP7W3mKl0hGDDZOKEsDOU+1QOfbCXrSaTaB//djOhRWRmPEcGZpx6O/P4aMf
VXFK7HiGeM4BcW0nuetj/sJKdWZm4WYg9Uq9bgnzjZQgtDSR1+tWOuz9ELREyWQm45gZpH4X7pKu
TsTI0dezFetbAReOgiSLqK1B5S6Mg9kMcQuTvtLpsvOVymuoxjQykNQzVHVG7ZQ2mB3H2OGg3a0F
QN8vi+fGFoNgUMQezR1Al0M0tDt5QLbHq8wG8QrkizuxtmAHiqStgJLr/9p9sURZ5egKUg8HZumf
+d3YiVKC5bK4F6aHul2Bkb0fD+ffP3/+ZsHvIvQuWo2nJRiDGwuKY/TfPh7Yl8bDDHGyFI7iuOzz
528sBAaFgFoPcJKE6EERxG+Qc++TQV5BE6+ZWQzsJhF6OUHa247qwK10CupbJXcGqEpWFr/3E5Wc
FTg41iBSnURHztszTbIe6BVcecW1to2P/m6eqMUqrmjFjLLINA6hJojQIdAe1gPIF3H6hN3/oM5j
3lbPd3yLM40xr6XUYElzbc7bx6PmltDJqejb0516nIFg0174PAfLwEk+rMNoL+TgLdLEEFADfwGa
udzmk1aWOk8kPocKmdN+Fj8H4Wbawoq/H8kd2y1Ypvqp/2rc6ITGYSf7s7lZm80XEEb8BlCnuFMi
QLdljDAuRx9J+DhkDxHuyHS6iYMikeNt04PsVDdzNcYqIFVe9rNMsE5hhdeYBSDSFstiE4aaRSFp
ausPFclx8156kGwQsZvC7versZM1a/Pnbyad1vHAawlrydy7PvAbz0FWPCQ61ACOXj1Gzr/+bBQt
Wrdw3ia5JkYPLw6rcQ9MHAXiA2WZVJnAonb4eD15t2JR/AjSnjGki5QNLDuSyn9N6okqoz/2TQhg
hlrzgS8aoH5Ekans4Ci02FkypQtEX9LI3blptksf56qgCjFQIO7Vrf+DhWy12uqiSSIZZGuI5sFe
t3hcCFjmjYRzr3T5F1mW75vwy8e99s6NmXvtjYXF8DNGJS6pv8zsUhC3BeC6IvWgHRNi3W6KfOXY
9X6CLawthp8ui75WewIh6j7fWXAyIoL0QwrigyCxw2SbeN9pPnyX7YaCk88BjFTMjy3VJ9cAjFfw
7hdbzv6j0nwqAE+/9c1UCGMKvMSElks9lMtKbzmwwHwfqx7eAEteGTwXH+QbY4tdSNDQS/d6BqdX
UEZdStWnKTWdjx/l5d7ltKmzkhCcf1cvW4pNFqPAaBMw7/8a3dGtNyHQFw+1MhZuon77eBX68r5l
Cucy6gbw93G+l6AAYRq0ajIQg4e7qRQOUvT541a92+8I0Lz9/kXPKVBAJIJCVuMVLRju4Jndiv/G
TDs3s5jcsO94QwAxnt33KarknwRzZaK9d0wXDVlsqCYjTIxTjnkzRCjev9Yvxp988srQC62Mt3de
z8kYCY45AzsfMc8XDjFBQq2ySNJ4xpXoZZS/XEG9vWLk/QxSgKmBL5gzTpqiLNYO1ghPrGGgtMMs
NDdqPT30lav4gpuEw+PHo+DSKHtrarFwaJqXCUqUzQJ72X0xtd+oh/8PTSjnXabkfZD3Y1jAbQMw
o4G5LE/cf6cVLKdMFUTcl2lxPZ2s3huUwE6h4UK6ftNqu48tvE9z8uAp6/yXicUoy5F3TuMAMI6e
QAS44WjqprZ6T0omtmHc6DbGN3FfvvyHVhe+bz6Uviy28+w5lp+7g7TJbcEunRhEleg0O2EdDD4/
jXPH4m07DXGxM05Dqk5jOVukOEN0ifa7w14HYBvdRvtip6/WKs0j7CODi8E+VYY5pKVINZmDWhSe
jH+UD9+tXUbx6Gpu/PJw/+dTJPB/PhYhoFLKal6NGqDuc7XzcDV+bTb1debCl2tDiemsPMF3seSz
cUOo7dyixbZRxSh32ZB8B/3PUn4QINHQ8q2RHpH7VpoRNt01q/NgXPYp8BBZI80ga+9q1oldCpbR
gTGA61MiheUN0FCzTPVtqlxlJbTJeatRw6AN2Ro6+1J7qXKbE+UqNf7LYgI/MPEge0zDGg6t/Hzy
NBzdEPZFJnyJG+FPdVZzwNkLzX7laH1pR5vhUnN8AjjlEp8a63oVgI0p7NpSbKWsf7SB+ERXH9Bh
8mE2ie5B/u8VX/xj5RlfmjP0tgT4AQAEyZbzZ+zDmyf4UKMD4VS23R3qvgTqbgaXBMIme57u2nTz
scULu5BEhAIIHw7J+yBFULUc6WI4D2uj16+bUcv2secjGS+iv/SxqUvbK4dUCQ4IML+UnC8ap+dS
KYktKSRtkx3EOfC4F9yQihR9K1+thVMvLbNn1hZeSeK16hTMWTnxIa22AoUUrm7nOxj4FTsdt507
H/3XEpwXVoU5RGaBWQDXx657/vwqCGcHb05ZpdJRy2604udKH85fsJiPMim4OTxHaAnSvHMDgSC2
WtLlPmCF9NbaeofuSF3kptqRwFh7XhcGIxhSICTzaQpi78WWUbZtKORynNnNtvNRN9ogYgYLQQEl
/XFwNXu9+y4NkbcmrcWe0Q6FpQwiw3HGYkhO6ErEBO3Jrj/Je/NW+vFxb17wjmQwngplkQCZ3wUi
+xIVIKOdc0zds1heJw3Fn+FeNNeIBi4somd2Fg+NKFoTZQl2pOBZqV/EFI2jYePXt329q5r/T9qV
LceNK8svYgQJ7q/cepHUWi3LfmF45b7v/Pqb0MQ9YqNxGmOfp4kJRbgaYKFQqKrMFCWWNA9mXWS7
KuazjV0/kDSBtTX/ms2g1fuUot5pdM+jqMLJ/VzEMuAkACRi1p25koypVpsxQ4kT0DaKvoqBajPQ
z188K8DcpyBzuixAEfSCKaLURPsC342ufPMeLNdW6/IJLS6MT+1mT/Ga3XQir91T5zZ3y5fRxQvq
m/2o3YIlchd+X/ai25B3vCFZgeoXmDlA5sJ8yKHr86JbEZPnNj7YejASeX/dJTk3D4aBDWDJVRS5
CFsimUGy2aJsXLoLIped204MIbs++j3rNpi+P4/1L2V6uW6SFynxQABcEMN3dG6HOXRWV5j1iIFk
l+TvJaD0DXjWwol7NITCe/3bZDnihjVvKxFYYNZAi/cC4zlBVsHoQvShQnAGL29p/iBYFSdSImfA
dJVKu8cXqH9oNaQKUU00JYFh64AeC+h6Fi95q3f64boxzi2qYtwOsRKgR4xMMmE/S0BoCDbSyA2j
O60cIMQJeuXn6zYuu6wgudkaYTLOGDIrRGkQG9PDDAjUMnjFJ9uFzitEC4LymHjl6AtMcgLkmUnm
fNdZ2ih2ApO0Nqj5JjTPvDxz2xswkXm9Ac0cB/StrQsGVFHM5MUWDKtRCKJGKWE0JoyFRQ3N7BT1
mP5H/KIGdPoU76PB0Y8YiAYw7/pSOSEaI5nAfSgaRr01dgwATL3ZEE6Yn8C4xuRUc36KEssbwh7K
n+3PSZ9e1GUR2OQcAZUQ2aREJxhxZO/XSVEHiO6goZdN6506QEcCudH1ZQlMsPdpljXgv11gYgQq
L+6fll7g+bzgsV2Ezbh+Oc/EmMBc7yavc+KMBYiKIPYzuRo8RDGcJqhwE4iGQ7hnYbN1NnMW0rUw
u6qFVbSSD2BD/jzv6SASRA0w8OfEX0WtZK43bg0yJ0FuQZVn042kvQ/Ek12yu+2ARZL3ufvz+jfj
L05TELd0eAeugvNrzlpH2w57HRkdylAa6ES87hcFcw23KEcQQA5EuG1OxgDKtQ+DzOLGPGqKOIXB
0QAjOYB/2m0erX4HnynLp+ur44XKrS3qsZs7nJixZZc6bNn1YwSdH/W3rAjOlcgE/fvGRFwW5ojK
dQUtkkfU8xxIziYQVb2+Dr5HbDaNfV8k4NKdVrppAR6JZgA6H1+DXLEjHYkj/kbvpWEmrTv7SEzy
09ekbd8F8MgOxO1BHliH9ftA+0PxveFBExXPAJBk+Ql8svsu7UOMIOS/ou/Xl827Ebafj8mAKj0J
M1yBpWuS2GnBmtvWhy4H8qYQNIW5kWuzvUz4L4xoKQrt/SPeDda+Hf8qcH0YYBs3nVyEwEvi+3W+
EoDg/+2fcq++o3R1yY9/0WkTLOkdPLLxyw4CS0pYwaJ87A8tgcYMem3N5HQe6Nac5Me0epAwEz6E
abi4dBzAlwwN/IvIXM+PgzVBlyYj+GST7hi7ASNZPoam3NnNol0EISjhI5h//j4MMiejRTO1WCGt
ihoqZstLqFpFBTStvl33RP5uflhhzoMVVprcyHQ3q8wjUD1t9cm5buLdB65tHePtWpxYWA1saLv+
oN7EwJuHz0aQHm2Bt3O3DB1mPOmRRF6MRs0gXAiRyJZu20C7WUHKvVPrv9mwjQ1mMYPUkywucaLS
4mtfQtZq3Au2i971F9uFlxFgBsAkgTHq3NNaCRy9YIWj7dfFV2/zQC2cKnHoMFR4ygSR6HLsGlbQ
2QBq3UJ1AjOv59aSRs+7rMEMYHgXgk6t/JL4GGI7dpXTHCjsMAc61D6IEkVu3EfYwJsXFTMURFmz
lj2BwBYqhP2P8jbclajBzI/mIxjZYVP04LwElGGRAAOCVAVVH/2iIIiX4jKqpKEZ+PKb+OteORUH
0EvjhhHZoj+c/Xoa+FQt8JdhWexjfiVVCgLiGcc2xbBBezAWaF6hcDD9tPRQcHvy/H1rix7uTShc
5DLRKpDquxGaIKn+NW1NCEkJDhU3N8VjWjFlDKsQOMq5lRI162mGlCr8cfInyHKBFDH/PCDcVhBh
pF09T325fgZ4C8Mwvo1hXzr4zRYAF0hCr5GOV+cQzU6rH+rkcyui3Hh/jLBfamuERvzN7pE0n+tu
1uiorxJEJwhROs2KyL4j8TOmfm9MjDUl0JeU8lO9E5E38OLu1jiTLAJIaZNlxqaOJgTB4qemEfiG
yAD9+2Z1SH7VCFAmIIQApTyA9REM5n1YCmK76EPRv2+sNCSVE0yDgrddvTX1uz56tEpRPKT+de07
MRehHK5mBwAvKnFzIOtOj4EedKWgn+fOT9FBDtJXSrRRI2V81DGa8lehis6kEAUsFKAlZOwTezXV
TsGtojtAtrmdq3y2YZDSBbafRB2x9+lQdrVba0xglDIQejQWor+0h0jdLS0WR4/Z8b3ucoQmIMKy
sadjaSgk+7EvfKLx4pcF5CiooHElYGL7/ItaKLJCZP399gFO2w6aO9uFpMCUouyzuukNioJu+sly
QVQvuIp4Hru1zMSZIUkMOa5hGYXXo2wVX/qCvPx5XNmYYEmD4syMu0ZBThUVij/LnzMg7VfZ8K5b
4W4hcIk2tJwhcsDWsey6xMEOJRwK6S65KUNvsu+l35kuaO1x3zLWxg4TwDRrrqfSiMFHgbrS4Ebf
KGWt8dicNJ+6zeoYBwx/QsLSM38bgXocDhDfckUwWe5Vvv0ZTCjTsliTJbDNuY0P3aunGqOa0cHc
AYbpyDei6vV/sYY+A6a5TP0ShgkoqDnrELvUnxeXcj6EX+zOUXfmMT9Oziwq/XBmjSgDHGqrNKdU
UbM+Pw/6AgxtHcEekmTkQ7J5X1ehqwxzifnah2GOjwZEH8zVOELy2zV1KXZQCN7nJqbM6vyuiMjb
de/iHJOzH8QEiKjuMBWo4gdpS7/L4v4eoFvB+BqvRXBmgwkCcjVZEJOycHnsyG/dM5C3A4XvZXju
zH4HkZCbwoXit9s6meLkO2hgC/tmdF+ZOIgUCnBDjNKjus0eomYCf0M5Y74jVzsnnF1Ze1Cs51wV
LJVzgaFFTFA6BMiBsiicf96UKGkzDVWFV9ZzZvuVNnsQ1BLckpxPRvvQoBVCBRa0QswtCbHIUdN7
EPR2oMi2s8e1FE1tcC1gOA3TtRhsvUAxppitreETlUvqeCe3khdnhX/d77gfxKYjdzowDYSdGU7r
IV57qrhqxXBrM4YOUHMj293vRLderpvirQb6sZiHRw6I+Mm4+GyvcWKMPWZewtpZoUAePl43wPvq
WwOMf0OhaiwTI4ldI1zc2h5dKKaici3YMV6GCa2/j3UwzoXnVtpHBV3HUQkqcJvuoyPt1dNTZP9O
nR7nJkT6KTTMeULS6QATDMcIh3jXnXs11MCgBWaCfYfsKGVWdFQeKwT/2J8cIcCLhnf2oIJfwNBt
BcC5i3HkDlwdVAEc8egu+ja8asjMxr3udwO6RP/mMcdzjq095tbLFsw+Tym+HSTd/ajM7qBaKeh6
8UxQdnHEA8IhZohaLZKSFfxSbSM91/ESOXqRCWzwLjKgnT6MMOvQrLTs8hlG/uHi69wYY8Eo+Ns7
Yz98F703eB6PAAcBW8A00Q5ijpScrsjToZ6OsSfVm+YvUGUORkvwVOQkPnitYcwImTKH0D5u20qf
UlxNff6SyF9T7V5Lb5fptOiFIKLygtHWEv2Cm3dHl0dqJdWwFEJoyp5/LAO6ybHqLKtgSVxDYGEF
ZgzKPBeVg1WyKoUygbgxNFCt1okViPMgsfmrSjiKViqmlsCchYc2EyxmqFpL1jjSUTiaxylO6hWQ
HpCD0s/um/31AMjxcBs1H5DEAP5xyfe6qJK0lArFL45QKCQHdfhy3QCvavCOp0cAguzSRdUArDpx
URQY/hrNQ0qgZIJ3jG+jSXezLg4B+1x6xEPCFVilh4YJRmgeo6CEsTMUD1hQXE5i0ocprJoTSCow
5Vcnk9/NL4N1r4WfVbzm50b7Dhp78Gk3vmn/vG6ft63Q7QIpCZiLIBnApMIm2oTFUGB6Ny4fQ+tg
JYJRft6/D/AVaPjhitAHY3xEn4pmIFFWQ64Lpe6FnJTBeLm+hEuHR+cds2XoFmO2/mJob4LsWj6X
CBRLD6xu82uwbuURRMep6AhfRiQYomhPoGhp55ZZS19aUGYbsVfSAnq4n1Xrt4PohXR5N1Eb+Bqo
2MMWm3hBu6zLrZqOomN4dsHkWn4YWlSGoYyCh8ohRlMQhCrO3DrkTcEj+wnjWMB85QK35C/142cw
13FDEe3FlCcosp+mOljoq9O0BSHxMvier5WJ8IZVld00wjdI0romxAmlH6PsV9BoiNDvv+4kND86
P2bntpj8qSyhMq52GCqNCjx31mNeH2vg8csQmrInU24E5vhLg5dgmBz583urdxPtM10tjMYCAYme
3NrqNyV9Xoffo/EMSUGBJU6lmK7swxQ9gRtTxMpbSPi8j1sDnXdKwP/ZO1DW9opn0VOW7xUfpujf
N6akui5VBVq+wPt/j9cb1OFB6uNd/1CcLON8PYzrocTZkpWuJ7xTAqqWUt4MHiUOSkGlJuqAc4L+
uTXGB8EMVc+LRRH+P9ZgeaXyOZTCYPhhArtZHqNAF6yP6xmQZqG0E3iUsAExlqS1nFcEETlZj5U1
3MmJhZyg2c0WRIXb5vn6dnI/GeVQQXMGtX0WyquYbb9WyK7dcbzpZuDgfyfyj+smuHuIkSoDFUeM
xl3k03YXEnOMI7wSgv6W5gHR7BYu1ZdJn+hUvDk5op4F7zgr78ouuFtQ42A8EeBkKrWGZVnKi9E8
IC6DxGVX5I96/dqQT9cXyNvDrTHGI9twHduOIE6FmD3ErOionTBjLDjHIiOMI5qxOUaSASOLNHiN
Od8Yg+riYhMEdp77bdfCxEEtsRKiNjAz5PFTIel3tZrMjpE0n9RECbpp/eNqBfxh86GYO3NGC9ho
6TD/svbQrlVCPPQ11BTkuRJxS/J3EPSSmMMDaJ1ljjG1mlj9CIydpd1gSt8sTkojyK25JlDDw5sB
/Tk0As8DYLdUZJxnBRAetYIe2mFcIO2QCbaMBmz2qlI2Rsi5EX0hWq9Qdyvt3C2T+FBLiyAq8FIm
IqOGRGlOwBNI17kJ5KNpLlNmAYNWQzJ7CF+t8l5FF0n7mzRia4c5OUnXjjY44kF7nHeQ/U6PqLwc
9HLUBIeHvx6AcMGsB3w/K56wKlBGn6Hc6mpZC01UkNwh5gwt9EozwfnheQD4YFERQ3y5LPIlA8ow
SgRLcnJnhbpXd4UjgQnxesThr+fDCuMCI9QBbH0FosnKH5ThYW1vJYh1xbHgLhKZUc/dALLxfae3
WEy0rE4aqv40NpiBfB1b0QfiNO3xyN7sG3X6jceRqW0z0G9XKLnb9+Nt4UeP4432E3Us0Pei0Xe/
AAkiBde3kXeScMcCew61Wv2C4L4fV0OHsEvtqoV1MMrxNOmi+MaLpxsTLONhqGQZ6WZsYSiNu7Du
P5urFdRKGIwp9Gv1UVAG5H6xjxWZTADCNKk8axU1N9/J8c9eCyx9L2FG/PrGcb18Y4bxv1hv6xb6
X7Xb9sS3U9XT8KCyVdHQu8gM43+RMWu2PGA1eSzjeVt4oV04mSTqbnEGK2mFByxpFNKFqQrmbg1r
e8iqMk3eH1WU0Qkliz3mKx1pR/l5NQGKjL8s5FqY38CgykVyIoVVvNTYvdk8lkgUBujhhMITRb8B
e02ARRx1CirwdUGUlgBK1sf0RdN7SjC+dLvoF/ocVGWy3RHoiQkCH/csbcwxB7gvpbawDVwZuXRv
2McoElyt/I+0MUB3dRMhrNBuRyjdo1LQUpqRb5QeKAYICESK77zDnrDmTN3r2g7Sw7axCIiCQtoB
S8piVd/FLeUEijL1tksby1VCe/CSBsxm+dDotzs9wWNnLixfWhPFmQwS/SkrIQTFtt+TcVJzUOdF
j1AAmqMTxsCKRvDv81JmgiufwC1xClhWxbCP5KKiXhmCGjDuLXexf07xrrFxDOS7NBUcAq6/AAsH
ADo0SC/aVGbTy2FVo/ky9KVjpJ+kXsS/yT1m4EtHWRBsgReMZsZEu0oUrDnZD1lzM0YECM2364GQ
pqcXLrKxwaTLfVJU4SLjeUgHAZWbZLdAqk8srcEL62ASUWhp813w+twTzakdm6RFniTrFbBNa9s/
gft19uYczLWqNduCw8w9bHgQatC/RaIMhoBzg8WoDNC8hjNkDkhZ64PhZsf+Ow7bNy1xiJN5Qhz6
ZYMHjAeIVuiB02cimzobUD1oTYkGxSB9mHbhIbtt0OChjHOiWg/PMYDmABwTpGxAnDJvDrOfakR8
AOGsvoDSzG5NqQabd90zBEZYhIVZReUYYxjaVU0cIHU8ZmnnjJH5V1/qYzEszmJOBqjUG7gj9Xtr
1z9QzoAuUCldH+S8g9xddtfXxXcN8MChLwuZngtwJFQjijSmKYYBfkd/gmSq11V241lmZf1K4wLv
etR5cWWvX01tNf1YA3Nxb3bZLikw2aEomimoIXMmGqjvfPwk5hQ2UbtGI026KQgDujCOWnsZ2FOg
2euFzjfIA8v/gsyad8Gi04BbAHI0GHBiLiRNnuy2a6DUMQ6Q8dH8+UZyW9/8RPVIk0BEWcyte23N
MbdRCCXWnBRQ7Jjc5NS/qPsKZJrKDpMa3/5GiQm3DWINAdQdisQXeMOkH9KqKWGt/6EEFHAbB2rk
9E70Aqk7DJmmn0QJBO/+2Vpkckplwb0E7RNwg3cEI5JlvU/JeBijVXaMPtythfbQ1OH+ujcTjlWg
22moA+4cuEDmVi20EqWpuEXY6bp7G6QJZO5f1WL+tZSLV8uqNxTdQ19C8FWeQHmkulJHDkMOSQoy
Hpv6zTDiQO9X11Akn6APFNdr7yx265VFtq8b/WbU9dt+WkDtrbxUcuMDL+RcXwMn0pwtgfH+pUi6
yMgQOVXj09zvSfky2IJtAofa5UVnQU3C0FUbE2DATZ5fCKmchpKCIXRX7lWImoYPIDv4gpJkEyxF
mDt5P3lWCTL3tdtPcb7v7TiY826nDPqtlPR+AsWkHpMokpT5tb56kgWiqLhRb/s+eZLi8nUNlf0k
NztVkb9IGdkbNXnC5PNOmcJgBbzWgfIO5Eyt6agXCVAfxQlj/akjW5WTmiMI0BT5Kcmz05TlXxcj
f9ZG1TFJ4pG5vLGL6ls2jbckJY9hWNzltumZowpJomQ/Nr9z6EmB7NEIwjl6mPTl0TKVOzUO/RV0
AJoSP/Zxs9cKKNwrpeJr0XQDnsz7VTNvTGN9Jv16UNv+JMnWTacqgV5DZk4aX0YZUPVY8mNz3ieh
4QwLbb4ru7JrjuY03UalEjlmE7r5hBeGBFI1Qw50PUKA7N0IX1NS5n02GDsL9we4oe6kBvKDUvyp
Rx1YV8fcCbX6AMGFIbDS9gmg/NfrbsUL9EibMGCOFjvFHjPxTQLsLUszHI31XnouTsMOvwd0qeCi
kXbgZT2QP88I8VZRQeoF/gKIYTA5R22GpMoyRPHaXD0wxLyB+vbL9TURTiKFbiMGowjK64hsjI1h
mGWopHW0FK0GOtQVyA3uJSivrs74WfMo5834adgDC/MFBMWB/SIjn4v95XPeOEK5YE7sgVY3xvhB
z438lOWDNNKxTiDmh6rUowzObAAkAxQ+ffBf3BQ7zTEAaW1POQDXvkhvhFeSt9EpBz0kZqssix19
impT6SwLe00eyREa8EHySN9ShmOjlY2RSjGtFSfftxFWQC+M0iUmeRhvGvqpT/sJVcvR+G5Xn+tR
kG/x/n0gISANjD4GJd09D1AJBkdTNcZMc67+TtKvgyRItC6jLBjUcUlQ1nlKPMd4zmi0VRfPSeFK
+lNbZK5pvoEXVxDKOZnMuRW6ys2TM1Hlqh+iCRMgKBxDExiA0tCDqLJXvOD6HY+UnUTeK7pgcZfH
gpoFBgytfkx3saOJ5WhBL3so0JQxDWeOA7kIiuFtFgGBLh2emoEbgFOD6oAwibckp8NQqTAjSw93
Ovrv8nIqrM6ZvxoiSkne5wIzCUBYlCXoAnmfZ9My1AokNNBgBfohHXLHFrH40zvv/PEHJsl3OAfV
q4Rc1fnHyqNQ0dK6yd2G6L/srMQsTTO8LsoMntMqdUuterkevjjjd7AIvTHgcHCMLoguFLA89bpt
oTSlPZVIOdOgvhk/U8ze6laaD4iTtGtdPOFPouyMk36em2ayDCnpMgxaqWAk2w2vNQRBMrf3aXT8
N6qLPH/crpNxlHHNhkUNYcxqc8doPk2QFchAStYKWik8h9zYYafnO2vQOy2ZCgjUKqq76r03j6tv
lupjqkEVDO2Ru2JuBXNyIqNMpJLLAkNlBj5iad+n44utP3Wy6nbhUU1eOxHKk3cOEA41E6OnqHKz
tcaxU1sp1bDCIbaC1vCTGbDkTpAq0M9xcRA2Rujn3EQtUuR6YmpY0di+zevn2HrMxm+zHGQ18Zcx
dqT+x/WDwPePj1UxJw9PlzKvextTMOCJT3sUQhSketr6Iot0tznjE9TvP0wxfh/KEOcZBmwgqGNX
qPwlR8kFF9YB8NW/YeQ8N8b4fdHLdhbJNs53ettUT+soKKIKvEFhgJj9hKu57/Hvq8ntsOyG+m4R
0RjyfQEUZZSljHYQz32hSNoljnKYoKI3VDhI2dm7Xsil/V/i0Ycd5qYEsdwS5fQUybvwTg8ovT7W
BGWuFmTIojGQy+SCfpcPY3RfNw4OtrdhXtELdes6wUUSASphK+PuulP/F1f7sMIcozlO6zStYAVM
5+GOsiZlbpdDRaffRUEbXLfGd4UPY8wRMru+lu0S+7dM6S5Llx3y1EORVd51M9yMhrZcwYJs0puf
iXbEDHHnR7gkwWP7A2Qx7nKX+KHu6hTFQ2ulo+Zl9yKIG/31FxFpY5UpJuRtOBWDggskrVKvt2In
N4gzWMMubWy3FvHhcNwDnKCYEQafP5EvyMehFQ+Ecxal7jo0Dlke6krkGvT3Mus5s8Csp53jsBhy
WLD32rEO0nts2gGE7uDY+Re6LZePfSTSm/UwZ7if5CEt+il/H7Gi+tTlvjpQWV3xyeIAc85tMee4
7aZESZU4Bcm/b0Ddscmc+2yfBqa/wGf80VddGF4C2UPZyQtPYJwSbC7nPsZq8SQE+TjA6ezEVShP
QOxqaPNERehE4WvRKQ6RjiCXXKMn/c+nNzDbpaKsDj4tKmHEnDvFWAY1Jnh5tZnm0AR1jX8KjhzP
WdC/oYLfGPcHt8N5tCrWwk5jqccMz3EAbq4GORM46n9SJnztu2j33u8M1jVxuBHvodoKLmnmgmxj
oxrkpMAHPIQ7CpVTdgTkPtJflO2xcwZ0KyFuJl+W7S1NGoZiooZkfd9mtW9KyhGYasEdyQvDWzts
5d7O7NBOoI8FEcZwV4Cblma6mO9G10OUnXFqLGdrYqv3bRaNwNUVQOJC1AczvMvd7BRuRaGpJJh3
YjA/L1SBIg8zVyCjvCyA1AB4Ei2h4nDll3hAXKyfrnsf515BnZAAtEjltwGyP3e+yFxkGg8rSAbd
pfp9ZPw0NUECzf9CGLKmZU9gqVhgQbMYI2nspXDr9acVgR85eavWU7p+t/vVUXvNieXJaUHoJvV/
/lDG6v5jmS3ZtMZqJUaHOLysdxG5SfLjmgJNXM/O9V3kFGjgGBtDzDY2uRmndrsWqPanw3smNe7h
FubiDVAN7h5gMULpVWCWk7ydWaWRZZPnaJjvaZVJSlxN0p1G9ucWt6b+ZgPrsDT4v4eyEDXjOKn8
mUnmrgH1iFyoBAuNrR2xfIuc7MmL/5xdCrUhzM0D+2TB89ny9QhNlCgu8N3mfHqJe+nRNOuHlDS/
BZ+N/lo2GG7tMMEwBNjcVql/tF7fepSNqd9XOX0p3xYBJl0fMsEX451nEMXBJsIvuCWY7asbAtmF
poMUXjx6AMG4aiVwee4NvTXB3NARCtRkimEiPSy5UzxRIrdxj8YmOlDay3ykPTbaEjYPyk/trXxC
8V5QGeYl+7gpwSWKlj04MFlMawckYxsV+Anz2+RH0LOp91TYXQtokfbPgWVobX4YYx9JxSKDldVo
ccarXHaSeXhDv+O7EZeH687C83zQ9SqggEV+gVh2ftj0LDQKmdK8WvFYB4SU0m5dxvI4Skrn1flQ
C1yFF5nphDeF8QCVRRh7SR116L/D3mR27lKcaqC/rUkoJMf1yI0ZJoYsC5r4KvXI1iPHu/aAUT7f
Qa9jRasS4uefRNNUvG0EDQ5qGyYOwUXbwNa6Lo3IgGUNTyT7Lr1O0os++Ne/FW/vtkaYM6CWuWEk
Oozkw/QD3NheF85+3BSCGRze3m3N0J+xib/VvKKbV+MT5RhUdpU5tdy1y/5c0QQ+sNkxuqMbKwba
UZlEF2Mt96P5nNWCVfBuke2/z6S4dptJfWvi35ePeqDs6VCMFtR/rvUI3vmtGSbWyos6YxoGZuwI
zAXF3jIzJ1X21z88N0MDogVnFAgG9IeZxSxmHPexCj4YZGiUVJIqS71fxVQle95BJcy7bpHrA+90
u9D/wOwNE9FNs20SrZBTRPLaUbPfILL63wwwvhzbixFKZE7dJtd+hFr2LAuRcPw1gOrLAHMwaplM
qGlAxmw0GkyAshhy1qZjFX+1iA8LTJRRB9tup3ZMXXPQ/MW6BeIjuL5N3CMPiCwCJSqnFzyzlbyA
0StcUleCe0nycz2tTmcJ8HzcjfowwlIsx3qmKdWI3YmVOSi07AD+Y0Ho4l6e6PD9/0LYe6ZZTT2y
NWRY3QL/pbpza+uqT62/+nimgXVfkJ5zA/LGHvNpqgqQs2zBxinQpBrIrVUdifVdR57+P30gtl9s
GUmedsuaoly2ekU2vy54F1qYu//fzDDHpbYqXYoieFpYJk5bNE6VI7LVrWA13KC52TUm9K8peuI5
DcrpAZSC+36/Humk7l8w5NIix4c3MMG/XRe7iC3Ymaja4X20V8FP2vwYwJD7t+9Nyh0H3C1enUh0
zu+aWpKiJa3w3oT4AZS6vg6WYN/4J+jDALMeEvVzNnT4POnSuE1vO4nouuQHgg8LzA0wjr3WJCX8
2TAmT5Jbd7ZP4yCaYaOngn05bDeKuc3CeY21qoWVfsh/Io3zuww1vioOJlPfSXG1On2NIYWo/VTG
4V0vxzcSVIiuu7rCd8KPpdK/bzKDcjHtPo/xIwho9GXcdHGgHXScZKqZY/vmV/uxRckxiR29dmLL
b0Vnmvs1bdC+g0YCk65sjppq6TyFJc50ZZ3s3q9BRylYIr0+L/Z5Y4F+h80ShyE3+kLH1TSh2b2n
BJFQmfU0TAsVvrTrv4q5Gql/XLPIXOhdnEgmmLyR1CWhDEK+GvR4WkKcCYM9sz5/MuZfgjXydhEl
HkrdD/6SixFNkkBCbADdB0oHQImv3vBEs7AwC1QTjWLFrYJpP5aC+5JvFH0SjGCAfohVcYm1cknI
GmcuwA2Rk0UEaI326frKeEcRnSWQPEAM51JXolWXos9t2LBAdZmnjm70wWRMgpWIrNCVblxkgVi6
Ec0IKSMITIrmVgG5dll/ur4UboVnuxb6KzZW3uNwrkQNGurG4ljg6wfDWRyg+/O4VE5BvMpb9r2I
uIkDtALSSVFQFQZ9k31RnytNKB3HGeZYOr97Ne4G8P+BNAC8v+QQ587og0Tf1b6LBo64W7qxypy6
pW2MqRkSOIcKVTENAkrgohSJ2nE9EALSVLYFuTo7j5FFnbwofVm6Vf2z6I5GIfALbiYFtSvMlaCV
BQEJ5pMV2kDC1sDTljyub+OtCpmixtN1h6rZo7jjXfcQ7p5trDE3GwpWqtHlGCQB2jd30qoznVK3
fBXR97qh96jKRqjtupgbTjfDPu4VrItenyc66heCDxX8aMF6sgYHVfafpV/udC85teBG/RudDDjl
ZqnM5Yep0XlsU/wAG+zheelKmJUP88fry+S1Is+sMLfboktDtyRwvtZbfO3bSHy6TPsrJCswOwux
Cu2U3Esv162KNpedMZnwjFsjujbIigP9nnuAUoI6pni0PN03QBxj3NLuVubFjoaa094U/ACR17Id
WAPUvdPQ4ges9+Fjg6tA8lu/ItANpmzIouoZP659fEuNOeqz1mvLSs0tYDO8HQ/S5zRIdrOOqWgg
/un4mpk6iuDNwW0JbDyIrYP2Y7kmaVejQhjkL4VfQTm1Ouj/qmXJu8+3pmgY2gRu1Y6HZiZY4Jil
7oBxK+MxL3+p1S6dBYUUQQRgG3ldJsdxnsDSrP9q6k9S9ySNf5M/b1fDRBlU38NOWqt/5iaXhyIU
BE26GxexRUPRFpI+qNGx3qdXkqlaUYM1pE/E+kRUUYGG1hKuGWD8TU0XSJgO2KRU7rtTqiqxZ0xq
ggwk7hwyqtoO2BAJ8NEVLC7SmOKtHbdzsIZ4lFw/6nSrmF+CtNUCFxkIV9QLggF9UYAFG2lqWSFM
yvcosDommjaqiBWes6dUyxqjBuASxCQzU16pTKnKTBtpeqNBvFX3oCMmWArHx88sMJu65KrVKfRV
JVsIXMlesXJv6N2uWpypFAEYRMthEuRsLdJc71H1jMHVrhyguC644EQG6N83J7ZJIeA8TQbmTqun
ysQLppC965+ec1LP9ovJDPJcVtLBQI6vWKGTyjbUZgAKmkbBQvhmdEy0AvsvI8U5X0harqNSRCYU
wBpfV+/UZVdPgpjDuyWxlP/YYNsfgPtLVYtHOwZ26lv7mRz/GULOb1pwPLl0vir9KqxR0U98cXSo
IBfURPH8ZKusuC/mxhjhbyXE2xYf8jaYbbVdZHHVgDZPu7M9+en6J+NVdkFeStCAwVsJSEAm6zGS
Pm+NGDYr6zmR8EyiMpCQkloekmG3eIVHOamv2+R+PwAPESQArcTgy/n3C8HhYrQ9NCmMpZyDriuS
nQp2HK/vkvZw3RTvLQ92RLAaYNgE/Gom4/TyCsnbRMX7Ij/Ir/Y/hZ6Tgvxj3PetU4xOefLxX+Rz
bfXnMR8Vc5ogmwTYqgs3TYCBJgMCYSSXTpOPblt9EqyOBiDWYTYmWC+1+0ot1yJu8IyZPeu1AaHQ
egIHhtM/SodKcMfw4sfWGBNvk1aDvq5Kn7bSfD/K+c2EIT3BgniusbVBF7yJUVE+jvos0xF8kCXa
3V5z9Rsgh96H5Op8r78LV4jOHSfMQwMBeG8wJBHa4z03atnLPCiVkrpZh+zMirSHdbZnJ1N7r8wy
z0iz3fVlcnYSBg20N1DfAc6XOQCV1UJHqkdwicPeUazPGhEEYt779swC4/ZVXqu90mJJ8a2s32Sm
R2PJ6oRe8dYM4A7Y64+07k1pav9iaZTaFxwb4ERmex5ROprV2CKp6EbzNU70G0kS3WO8VB6gWzza
gXHRLtkStTWd0bChF/8/pXwqPBP/Tl//uhMFayYGGlHRoeNk594BEXUoLa0EW2lV+V1I5uEuGS0R
lw3XJTZWmLefvcRNObUUFDKt8b6tDdNLplY4psYJGGeLYa7OceyqKCkRk0ic2Sd9Tho/zuPuHsRa
02tHCOovodY9EbNa3tZJNo7g6jactgX7lTQookor57Rjhg07C2idYkN853xrQTq8dLKeNK7R3xrq
aZk/6+TzdX/kZKNnJujfNwFFbjCrXEfY1whKrI40/Y7GFQ+vsL8fh1iUmHA/4mY9jKsoZW+suqoU
aFznX3J1LpxyEDH/iWwwjjKQdimqDO64tKrfTYpX/kVefbZljI+sxlopcwIL3Ri+FX3/vE4ipBX/
CH/sFDtd2CkamooNjnCx+ChAKxjPDA8toFDh0QLPGhSbRa4vcAR2xrBPwH6VjGgoI6D8jNrqJIFJ
xV1H8jmpbEH2KPhGrP6iPphj05uIvm2FDGPClQ6lwOfrjk2/AnP14yuBXQ0jpzoGaJg7ZNLKuEpy
BNr8QFXu+j1Qwqgq/M22gW8DijJoRqgAkp2fn9yex6XrQR9iVy81wkOlHQtVCvpCmKnxQpMC1SNQ
0ZsmEJJMemEukpo1SZq5ceJQStf1RoEumjP+BsGfs9wk36/vH+8bgQSclkihlnxRAQ6VUAV5NtQt
oi5Cf7Z1ZtEILS+6bS0wuYxsRHoPYDy2Lgvq9bYI79Txz7uyUEH+WATjBPYiYzrENjAlEavKq1pZ
05PU4W4GBw84oq5vGO9JBGMA6FJw5CXQT/4/0r6rOXJcafYXMYLevNK0U8uNpFnNvDBmx9CA3oHk
r78J7Xd22BBu44xO7O6TNlQCWCgUqrIyy8RsmxSzq4x0l6XQlX1boW9k3bUh0/dam50z7z/wWLiw
ysW7fnWqGhPj6Du23ydvZ/WfChlfoTAabVfGRbyuMPV4qDCC/H+U7X7/4h6zwNmDojv1ZemmKBIx
wXMdxREG2OKOFMlpbTYFWG/VXgd1XR9lytcSccJb+/D6JxP6+MYSd/l1ExQiXbcHG1VVq34566rv
9qkk4xO6+cYId+mlvUvnxgEnQk310FCTz56znLQ2l1zk7Nfw8W67a5wfrNAT0ZEsEEyXIJslj4Ma
jtNtSk5tZ0hWJNo2qN7rTPkAnCb88NZSWAlJloZgalYNBjQcFCo5t6IRVgcTxhhghdKN+q52xSQX
7DTHW8pEixlkHwHTay9CiEjk4Xf7jbYGw55gjPly3SN0NtvGb+PWMBeUhmm0aFIa/2hW63dM+s2B
erQSjV+cuxa9xL3xGXBPYPzjF3qQvQ6EJ21rngtYaQ9WyKnEfLq5B/QSc3ED9D0ZwxGTsJDxaorK
4Xj0Y1odNwo443kUfj4BWjYaBESkt0wTXLsht5NfHrVIv5GpJYnc0wAPkKnbqEa+4wp1CTi2uhh6
Am39kKdhm9wrJhgyQMIzHSWfkO3Ru0+4McWd6rl0OqOoYnD8u/N8SGP3G9TurCO0HpXT0OR92OvN
sG8WI43MWVFD1a6rW29MvpJ2mW+QB4M0erUr6luzUoKi3e53ztCMx8la8v1kpbaPTYMq26APd9nQ
gOmqn9fo+iKER2yzBi5oKIXSJTEB76hnx34Bgp2RKIfrJkRxyXDBewbcIqY8eKqCIa0mSpie0lr1
Ye7cOi45lLMpiRVCKx50EKCTgso+D6lPKTDNbgkrEJry9XZ91Qo3zI1MklEK3Wtjho9+4KBX+gks
JKbbEwx2aP6KCoxvW+ujUrhZpOaVZGHC6x40N/+ujLsUF9ICW7rmjGN/rpGRpcjIzAYZWfcZGsCI
TdAQld72Qr/4bZRvE1Z5jluKfbRkap7n0nwenEUy7S6sjRge+PDQngOilb9/nb6vuqxzSKDdg1fm
l7azgyzK9tmZTdkVETmu0bCXzTiJPiDuerB/g+II9RHuA9ZmrplpgYE3gukIf61VM4Agk3pS56Te
0x60BShCdeH1IyDaza1R7hNm+QQmmQJ3pqo8Ze7fs7b7n37/22WzeVxDScxVSMm4cUZQrE72aRlS
WdbJ/kY+2oGSCgSeFlJPgA7w840N5Eh5Ys8OaIO+Lxg++7TicQhCvKiAbtngU8+v0zD/lIGQi/U5
E+nQs+iAg3ML2QDG4TDMzUUqq07zwa4RMzE7e1C7dq858c5rZUSlQjPIBqGdC7UY3eb8I4vzkgws
jvTkYCoQwbR3o1RdR2aE28um6ZcpaaABUlvPbvPVnm8Gw5J8MIkNnupX7eKcOHkGnZEejH/LuZjv
q1I2CSMzwr0V48YZARAnBLGp0P3qoQgRMW6hnbLsrKAM89s8gga75DSJ8nYw6gAIDXeAYChn1HHr
pXOY1NKIytlyTsD4Z59V+vn6mRI1ZKCrA8VmG2wq72cTjcp0GyQukLqJv9p7a9fuFdR67jVQ3oX/
dCqkWZkoo2CcZqDvMwBP4i8xsC8tSkN1bOeJfJsmXwMHkxK0oZMG9TOmq6XofuHlsrXIubtG1nww
ZliMZ9CRRubJwDhVGejP2mOJhOOJMfxAnDeS7C3LbvlgAiYcHa1+Nj7L1xgypdFt0kPTjD1hmdps
vbePU1AfGbBHkYzQipx0a4xLtZ0agKLazIrArPvxXquhiTCqfX67equMn4Nt1/t1OUz5CSUavM0v
g+Q4atZk9nETtLQ8JV560xbefi6UXTb298kE/r6xf5LspdCmo4EwGvOE6K5xgdFJrWSKNRRviyM9
ZXfWjoD70T31+3IPYXMHRAdBEky3+l9KLn1CC7cWdLlQ08DMNeZfL9frrpVSAD+HYfXRDamh34Ev
ZOesisxfRK8lXGKgbWBcQ2Anu7Qze3Wp6oznakH/l80MMLkOxkQhQwaKbuqtIe486FrtTkVMsaAO
dJ367ahKKSiEvu8BFQjyKRDL8cV2pR4nioQIR+4rjUDTe3Ai/Z4B3uudHP8kipX2xhj7+ebWJpVK
O8qKAu6K+9mi9ARikYfVAK7TdmUJndAbNsa4r1Ssypo0HVIEejJey94HTDvqbtzz8mqjnQc55QWz
mPG36/4vM8p9sW4uc63KcRt0tN5pRX1IqbHTySq5DkRm2PMF00OgPoYS6OVGTpWrzTVFVdSZnizv
qKQYRf5zuXkMdEEWDAxhQI2+U5U0pm4hJWG3KVokBt1NFUasjd31/RJ5BMqs7LyifAiEw+VCRswn
6ksKWUSoqSa3mW4+tlms7PpqjIPE6T8w3sXYJcChjPl7UNOyK2/jgOnaZRZYU0lgGD8889ZtJJMK
ogO7/f1cBALCm6kWYTlN1zqBU6d9uNrkI3EdMF4w64JuFGkhl3J0ekrRGcQqplHza++hH89FaoRZ
b/lG9wOTEpLkTRTTt/a4K0t1IFU4qmzXgMTWtXt1cgK7VvxWGc9GQvyulbi3eBsxyIHiDFhj+Ox+
dZo5syooqgAVHY7pbW+tEr8THSBWkGHMfgYajVxwwBRzm9QeRELI+lVxRr9SztOkSh7LQiM2gB6g
1cRT3GXOv/G2ZCmWfFCsNpiXB5r8UimmKYjsRc5OCH/JoxjpuuwqAqkJd4LyeZqWxkVZcgSazh3+
HrQ8cjtQJKX7NCV+k1Lg8yU5jOj7uK6KCUM06xg58OXCymxtTKvJ26ACaZp2VovX61FBuCb0epgi
DcpBPBPpouW907KEbNoxgFW5pztw90mbf8KkGqQ2/9rhjitwQf2adNg78+sQEtu3A82fDsVN2YEr
q4gSKVG1aOM8DWPmEMCxbRDHXm5ckxZVRQcYzJ2XZD151a/rGyfyuO3v5xYEHrs61VmNulRaP14e
Y8yWJ4OkTM3clvc41pnHsxef/x2tgl52qpq0LQkUHUjS/IEUp3S9jfvHD6wFnPeYljGYKDh3RN22
V9fC6YEZqYyzPb9AQ/G2kg0wCkvP6JdqSPvREgN36eUXGSHsORJ2fNYkHM50n0STn3e+fT9HVqAe
ZG8N4QfamOM+EKZZUYCi2LvGgTRVWPfIgKIP7NvGBHc4Jz21NOJ2IGPNPjXdpxlw+lly/mWr4AKb
TvWM1ih/BC4YqSwlUKqHZJLUNoVetlkG9/kb4uWxW6FiYC73mpVCLArzAWV5nDzZ9cZ+0zt/RoUe
ZTjGsGxxOVvrofaR2nCBpE1n3yx+ePm685oY8XOyMDIpy+pFUwCMruNfg1zIHurVncCGhk6ST9qg
edAObqgerT2wV+f8wGg7ZGJOgg+GBIux9GGqCfcdlzEgvcuSNYXCQDWrdpjlCmpkGEWDgHIjGzQS
PeIvbPHZQp2CGzzFK6yyD/pJj5jqguGF+rN5358xRRhkoRfWEqcXlW8vrPLnOF8sqldoq0+74Tgp
AQFX1IsSTEF7pE/pYTxXEb1pb/QP3PGo22oGawsCbs6/sd04n9oiw7ec28MIaI8zgok93l8/0qIo
hawVyCcAciEWzdOwJQs1tSyFIExxNHYKxMNDOyzPrh/7062jSBUiBScCjA7AdjB8KgPUXQZFSJUv
LtGAggDp8z7JMHo0g/i6Mb50TbZv4kyyPMGtuDXHE0dlpa70haeDd8t4mcfzakvClfD3o7QDB0Eh
5F03hmrtuIwDCt6xNaFDgg8kg7gLPxCrHv3HBBdDem+pLKiaNEG2vOldgNoTwho/phMjlmv2tszt
BNERidFve9wX0jpzGgrW+XF6IMCz5EZdLb92j6i/7K77ns5ODhcet6b45stAMhWEOwoG4EL6S42q
3YBCe+EDhH7PBOyXzKff+wxC9qAhDqsAWoWAwSc7WTlSsuJ3ISwxFwzAsR3WmnPiNod5XL4XaX7q
UxkQV/DeuVgxF8FM4tFEdxAtgVLMdlWnT+Gq0T7UBh3k++W0HgHKTPa06X5e32tRmN58VX5Qy8rR
UTBsGFage1Ab2dFVC9YBknxSUQecTSFDSQhwXHADccGyKXvdbCcUfWig3A/Hdh8/IGU827vqq/Sy
E+TyF7a4jGdIc5BRoJAAW+4jCGJNMJhNoHBlE5RONPxyXvJvzS/MXT8oJ3mKL9zRzUrZzzdPMMeZ
NPBGoU+Taz8BUosb6pdUMl8ns8E8d2NjUeMR0mMVvpp67uMO5cAU/dFYLz8A3LnYSha2N4ZinZKM
qKxWB+Ctirsu9z5/wAE328WFsdWsFGcpbaSn1b3lfHKAcilLyfNBtl1c6FK9pYFK0gARj6YNa4t+
MlBOgMCVrP4nqNJud8tlP9/sVkUGEqPaDsdzUdGfJ9+JIzIB8ISeiQrBkcKN8uJJhy7N9T0UJkCb
0+VyyVZa67S2amxiHy2/lm+a67ugYYR+xBo0n6q7JBgIBktkXIHiK+j3t3O5qAWMseJO7FC7t9A+
iVZUcmukCGySVT6sI7xSN8a4CIL45JFmQaTS4zt1eUhdyZUtcRKXixqWA9LgFfqgQVd+MdMnnaAP
ZEnnSoRX22YVfHSgvVsbCybvy1/tZzazTvbJ0btNnpewiDKpfLls07hA0War5mgM4ldqbaQ4+bk2
ZTAgYea2WREXIurFJGVK4ASlvq8NK1BI5Sd2sZv1LxWRxD2po3PRwiGgtTcdbF9WRuPiG+BoAPuh
77yQ2ifQqINmTyDnAGO79C4f2SyRix9un5GOZCixQ/EB3Hkvy3STN4s/0p+ScyzxjndodDSYEKtw
jiGLvEObjkS5Au3TOTBO7Q/oWFYvsl6y8AyDblnHFJwGFRB+BEhdvMpZZjx61ZWmZ0ehAIBovRc2
5ogOdsGgDqXq7KpxvsnSygwdA7JOhQGpPtc2SXR9A0RncPvHcGdwHDxPmdK1wdzm4lfxLta0wMk/
YAQdDBecxaC0wXTjZZS2ILM4x1WHt7CNYeDhrvde8uR4fSGic7e1wfkpwUiwg2wZC9G8U70AGRdn
h+smRBOFTObk33VwXgk52aSpFh1UeD4FDQWa5cAV7gscCBuY4TUonyEOOUB+JAntuw+g1gHFR6Uc
rxsPLOuccS/VlpoqMQ7ipAdN8ctrJNAK0ZnbGOAnCmtrGro0GTAvY702413lHvrmuVok30lUGGFD
P6BX1wG+f8ddrGq0zKbYBnj8N58gSvT/4XxuTnICItHKQJkDhCZ61tY72R2qFL0HytM2oLSNXA8j
Y+l6aAsNXS/ZC0Z4uje2eBDMBHIezOh46Nt8XwLWOR4O6tMcsHHaZi9T6BU5PRvfRWcX7Yf36A21
LUiVJIxDfXpUiXXOc0kiJ/T5rQnuXBlms+ZFpb7BNYbQPjkHkGKFC/VbCIIFrQEQb3+0D8znZ+o3
rS8bQxEV8MENC3FqDHybEJ9iIWyT45VKB3LTGn65PDKGcCYLoX4BQEq7+0drVnMk4Uq4q1DmZbM1
gJ7xRWnFQ+ethhZbAKG9snrpSqnKFTur/PUGZNu/FrhN1Tpv6bQFTMX0ZJ+a1yEcjnTP1JwHP37q
qV+fqzuMaAIFQw/SHFJ05UH3DMT4GDfH9DeX1i0QL0eF2ioCmp+qtySy+kvBqLnuM9jGf5W2Ck1C
oBTgR/R435W2OiaIpbZM3F6dnox2fQAb9d4bQa7WDDslA+p9bECRqdyvyDbbSYmULr5NpartYlcC
QxdaaRiPQevx0pX0OIsZLTzqzcRfoOrr3bABUvTUTJQ2WlC0yi57YeQB/JyJvqk6hsEvDVppjkkM
OgL7uVbh2pzsJtkbxR7YHMmDRGaIexgYVdYm8Yp5jzEp7uJOvynz9ZjVxmuTNKHkGhR+zc2iOAdK
Y8xP6h5ypuVxZHASbOJ3++lt9hyKuzI+HdnK2GndHv/cMWOvQG3By+cDBtAiMgJu5BmYz/D6n//j
0rhYYyyNSayYvb5fsrs33M+NF4CM+jOAwf+F+Idsbeznm7XVWeIkSeKiK1EnQJA8qkYVemb9aMma
uTJDnOOvUzqtkwWMKUQmAfDYd+qndf06p3/cz0HL04NGhefaQHrwodpLqN3NA6DOlfkTmqHKWgH0
rOwWV2LnLRe5DKCXhriNc8ukUwqK0mh1bhA642MTlc9Mt1FW2mIf/JohbuNo3zSOm6CsrHf5GeQj
x1mZDrnlyAoZ7++cywVxN0IyJnO3ati5/GgWEHBu99Mh3gGQDkaHGtxY49+y6TpBIgZUG+4gjE9p
Ar17w+oyzVqxNBqMDBHpNyD72zMNzDmydwXxUb8IJOdLtMytTS5MqZ3rJGYBcFg61V9RQglsPf0x
JcV+sKdfydqeDLXb5WUd1Zmyt7QmtL38XK5JVLqyGU3p+rkwZs5GvCgMIs8IJxgJ4NyCDw2qdJjB
mvfr+N/Ub5i78O60XT8XzCaoLuSrDpsmRFeLDG0EG6IqL+S2wyQqAHnGz/a5Duef2ZPsJhI5MtrO
mAB9kzDmu0tjp6XZmCPUuF0SjXN27okSTb0teSMJpszgVb/t8ITOC/CogJMg/2VS5NPRU31wK4L1
E9kUimJakO0nEHDGfvxXPh/1OEyAk9jPXyR+Jl4tkAuezWhAecQjpFbrdYwVVp6L98QOu+p2gCT6
TzOM79comW4yuivG0P30oVMF0BEj8vHw3uX3GbgPuPOMlJzxsuQQBHL2/Uu57yCgY7WYwQwrRHrp
rLZovWgeviXqeFPxaNUBfGxrEU/QzYMCRg4F7o6+1DJlO8HbhsWK31a4IDXSZgbuF2tj31YPegzP
JJETOXsjyu5lDiuoPDFrJvBBYKsFZzP34E2LcRmgnsbi04QRvjRonpaX8ScLUWxcx25CEEHKhvnE
azSRPrg2JsjeTb2bpGihO4PXRmFGzRHaXyDWGVSguwIPM8HLgTiSzE1sEZh0zNljZA2ty8skwEud
Ic9cWNQfaZQdIAH+ybtdAzXMAU6SgQQEKbDN+r0YVUQKDEwAl5FiCtN1hqxh9KdxETKVvRJUgfTV
vge4GRw70s8oCPm6hpGJt0lM9V2f2avsuU+qEs+NwDz1d1UIl7lT751TzShDjx9ReELhEDPdkISB
IN27TjDeyZa+tFihCb5yJb9ViKyEwb4IF8UvLHDnoM9BiN17RcF4NBd/PWs+WkHQJcL8pIEZlCyU
5cCC431hkDsKoAGITZoO0KNrHhb385LcpIME1Sq4mWAC4ycYjbMZJ9KlF2ZZ3KbGCplCyAr4pvOo
ka+DBcJ/MAAnMqZkmS3uFtSHnLrDiFK/l7kgl3mohny/9L8qS/VtXZZzCPcOs1UAOsDzLZ7iCQg9
WmQUsxhZ2vkQWoK00zfiyigS3ifYcLqNFS4hNas1dc0RgCywwKR+mTr1Hbi/6K5D2fow6eTr9QtO
tig+LV0bMhgUh6p3aAhqYR8VtUOfSK5R4dFlsG3dBOegx1cKprw1K3euIDNG72bj2VIlWa/49wMW
8iYerfNNNLUB/0ruAf23GPuCJL6de5LgKvQ0sHH/xwKXb+Z52pS6XiOar7M/x8XO7DQ/Bff4orYo
pP74wFcBl9HbpCdssq+2ec7Z0K4x+gKRR3OUIF6qo0KgmSubbReuaWOFc7V2yEBfvYzA/pX1q5sg
ibbWQr8DgkPfr85YPPfu0r5cX5nokkK34vfSOIdTdFCB42ziLjRQ1exRg3OfKVKbcHmj6Z5jSR4p
PE8be1yIVUGEHzs97M1W76+JDRY98GbHn4dOhrIR5Rm6hqsCXgIaOIefF4gn1VqWFWcpful/aR1j
Y9gpkfdtiiNQn0NitHwqAvVDAWNjlYuBQKsngzHkRaAo3qnI5qM6Y3aqzLw7hRR/Xh1CdMKQESrg
LNHgUykmqjzqSodlGFr/OppOFWpuPx/AjJc8ahOQgtfdRRie8AoAvwUyKJefnK0xIJH1CYF0bwnx
a3I/tN+9WXILCz1kY4PzEHeMU8wHQx64iu+r6mDER3t4Xbznj6wENI64O1Ck5FHwWb90BR5tsOJh
OisvDmXnIaj/OZMKPpDz2wx3plMPErAg8gWIskiA+MhCqIr6rS4TyxPv2W8z3CnW83w2UWgoAnt8
waN7UX9Zwy4z99f3TBjWN4vhvoyhrgNxsxY8w1AkSYCRG6QZGIvb7zKwjQkuITJz6G47OlvI7br7
R2OLnCke0P8NDkK8axDewyfCAeInFdzErhKzRvZlQjwe7pw99gbZ99V0ptks6beIT85vW1xY6FXb
btcR/jZ4s/JN0xIzVHqn9ltvaiWfiX2G93v42xR3WxEljoHKxLJa9ZgM9ymY5+v0tU2KsHNvrOqP
wR5ILfHXY6wZ/6H/cHk3NskYI53AF3OzNN0bGeRr8zyGavnk/TmECqZQbEfkgeYOmF8vTTlF1imK
YaA7NTq+Ud5UpiQoMO/idw6XBQo5mAPDg5jLlXNrdid9hHR413t+0d8q5cOoHroW7A75c0LTkFIZ
34LIL8AVBOVHB0+adw/8rFEVMnTYvrEu7pq4O7eOlwR1MkhSMpkd7uyuA1TLVgXPgMm9L8xv8fxX
QQ/Xw4PoOEEe1zQxygR+Xj5Lwt50fZtSpBIatD+qH5WehUqWBv0sE9NhH/rdd9pY4qKqNsLFY80G
h6z5WqQPQ2oGObCW6bMmGxcWhbztmjiXG2Oj7xvm3XEVnyE/7U+L/YHIsDXBfRmvAl1VSlEmyKGW
gtnn1cyiIZPd3OKFYIgAjXLoy/DJ0FD3rTsCuxfoBkVDF3KqbSm5uIUuZqGkY6ADZ7+j9RgXAxQs
HVwMlBTaQw+AmW8XND9Xq/7luqcJLYFLATEA8lvI8S4DQQNaf40A2Iwx/E4LpnJto7F2653rxJ2s
IyHwasyYgdSLiUujI895QLoYDVRzZvha509QvT2nARq6Oyta7sfvw+IDPZ0e0GB8IH9dX6RgKoJB
+HUPuSua5Jh1vFylVxp2ZpewPCVhux7qag+1YtA42CH9vsYP3gJkSoKyhJwWQ1RCRy0XJADILMFn
zGdHqjHHlkrwgPNS3yZ+dXR2CQShA18fffUVZLZABegSmIrAQ01Lx4iLC6J0JqtwuVyzritXBV9K
MNMHLX7qRsk5E70HLgxwUQP1kXbEOEEROKnvJNECGniIXiaRG/buPbrkTOyXwR1o8udZ84VhzoXU
uVmyKkVZafJOdr/4XnymnuwpIPpmFr4XrmEVZwLN+Mv9s+qKTgOBCgQNViPov6Wo4ioB/Lb251/m
TvflFTnBObwwyX0yxdSdse1RR4C6mq8Y2MRfmgwmInCLCxvcV2MTuiC9JngVJzcdeVWk0gOiJ/CF
Be7zUEXJMXoC4ajuFcIuxx4aQdpd/MRgpIkURiq25oGCi01II0xylQvAwFY82MBe/A9fCYniBysy
fWVfgrpbptEj3LyNMS6hWXW6ds2MzRs789GeoSaZ2dH1MCX0gY0Jzu062yXe0MPE2j5nBkjMyKEy
tT8/Qbi1EBTAXobeJq9PZQ7DqIw6An4G7rq+2WHiexkk8Va8kN82OEczDNKNU434U6GNZ1n3VH+y
aplojPiUblbCOZuj2NSZZtz27PPHv/SX9YCnx2czCdH7QBuivnFlEyOyhXEJhovpurLR8Wgn6+B+
spCh+4mSkrtx0efgujP8f7z79yZy77eknisQ4aMupwxB/GgGBboCaATSkIZ6KA9AYv/+19y78SaM
22h5jgCUgSOksE5FK4NJCx6kQFLhfQNgFYYw36ZxNqU/g5KpTyZYYJzM4y2DFblPro/HfJSFq8Qa
+xJcXnthjI8NYGcfLA3Gug7zNWQ+5PZ6zqwZ8i7N06Dqu7ySOP0bSd01k1yEyMZm6ShGfMBaG71d
848KhLSQw/vWqWaDYe4bCRv1PzBNbWOxgN16eNMzBdXL+6ogTao2FtOF6J4n49gYz64h6X2IPH9r
gvPGZUwGxXBhwh3svVPuvB7sW7J6lcgHN0b4UZW0z6p8xOstqAi9bzVoe+qO5FgJ/cJk4n/AuIKQ
lAsase3YXTIXSMe0z6PlBLVzEyM5G1Baz9fKX9fX68dYtCSGIgRlGYgNUXG5/DSxpede06Dp4cxP
ZvGt7SReJ8ipken9/v3cp+89vbHbHN9lmp68/i8wRvjE/TuepNM8zHt5794a4hwgWa2aeA0M6Riw
/MxwX6CnRTX2bCy+vWPJnvV8feuEAZ5NvuOlAFCyzbvDmo8NqA/gDnnmF2f7kXHipjsMFxeFrwXe
L/mYnMg7tha519CatTXpLJTlHKvdYf7gKZ/JX+WY46KkUUXdva5mQ3h9mSIP2drkItUwVOBe1bGx
nZf7SvWjI9//NwN8XIqV0stqhMJmTnwluVWkKtuyJbCfbyK7TgHUTW1YcKwfBRjqvOLv/20JLDpt
DAzdoPRthoSiSazuMLRLtXfUPo2uW5E6HJe3sOFFdyBYBz1Zr2vIZH/ZLWWC2QfPwzRKPtK1BrPg
bxfnwkNaKfa4LshhHDTfWqP1C6NG+bTwr69M9oG4KKFYg6X2HbpugzFmfpmMa0gn589ZpRhuClM7
eHhaDMJ0+ZUWTMNhDgf9GhCV3mgKOUBObX99IWw/+Ci0NcE5QknGuOlABYomAEDJy3E2jmv+lCSf
F0vyxhVdeFtLnC+QRandrIfLTfUXy4Lyi5aENc0kH0bociYqfCgRMHpCi4s46dRVTZPjy5TgbUfz
HSWQIAfT+RzQMbBoCLEqAIZlIxiixW2tcjGncNrW68hcBgT1ONL9GOZ8b6+frn8rkdNtjXBxB63r
Hq1EfKtkKPxxfDZTiTPIDHD+Nq7a4oEAADidBlh195c1S76OzADnbY4KLzBYtSHNzqP7uo6yyUuZ
Ac7J7Dn3oGsLJ1NH+zZO+2CkssEy4TsCZTd4F+D1GCniPKy0Sq3yYrwjvCdGU42K6N8ONGWLO3e3
HFZJOVFsDYU20H2ju+/wpZPEpG6szbjNKIRdGYdo+pTt29DbQ6n6bxlwSrh9G2Pc96HuasVNget6
0tq7acKMp+LFn697sSjigA8HxUMDeQhAwJdBbXYGnSoAZwUrunTVaPnFkPhWTsJhjXrt23Vj4u3b
WONWpK5Gq00OrJl7NkY6H2xUMl7UnQ6d7/5QyUhqhBsI2kHEbbQZwPx0ubg2nWyjY/NsWaKeqbEe
rHgJri9JvH//mrC58XOk4HgXTTChTwBP5/HXVWufVWrcx1W7c9fhcN2cMLKBv5yB6cCXZXCRDQIe
RWV18Pa2/3vwdnl2rMw/7/+Aivq3CS6uLcCWJGWPFan9jMTU0QGDbur7RFNkMBbx7bAxxTlfYVdL
3oJmFSg66/scKn6/d1HtsAIDPJ6QlQHV/L51Hv+3LeR8MPEga+QUbAurHzY9Wh71Y/rjAzZwrAyH
DRMBWHLpeLk9pbRhgU8xrbtqTO+gYBzO1fTnhXALmFEMM+H4Ql2Yi32Du07VlOIFsSqMXTiki0yq
QXxiEVnBPsoaNbzDjfE8KFmBB96803ZlBDl0NPNPJgYEEPEOnYzmUGzPBgESVKCACTO4Iwsu0q41
bVzdYFWI5h+aX++zPVO3ykZf+QC/OwiTf1vjq0K5ZUxKpaFa2I0kfsKxLSHjAFS6N9H+I7f5xhT3
rZzZw2PWgkvYOT14E5IeYoXXvU4Y7qDwhzQLtRKN37u+6Iw8rirkdBmFnIw5zPuuIpXEivjU/jbD
b5pKS1JMHhqEbbTutLDfL/QxA3cj06gFqhJEAXUvlZYUBr6NUW77xlYdGkRypHO267fLN5cWUbFK
WnjCYA6AB6MjNYAe5pzPnNpsnBmmpKjSXTM+FRQDyuPBzF1/LGSpBIujfK4P6sn/GOOHrWmhVjNC
EbsLoeHm09afBvCHzKAyq3fel04+Ryvew98WuT0keaIqyojlLcthBsCo+1SQD1weFkAR0D0Bmh2d
wcvAV2UoWBseOmdWbYDeyPKTBGL3qeQWFEYJ6LVCKA7/ADXKPuTmwWzrq6POLuAXKJ1MIUMjkr36
NAKK2O4+Vju2ICQEbTqsDFpCl9bwkjTNpoPeLUlm31U/03J3/eCKIPlg+QJYBaJQqCHzXdTB6xw3
VbAemh3BQhUqfyWRHc7r7RjaOxVKTLrk+SfeQUj6ASMDzYl3QwCN6s4d+H6zQH1cYow5mAjtHgjI
j4wQE5Tg0fUVskyfd3b2eAbkA52sd0S8dtKbidLipjJizDVQ4iurGurKt1VGbSSKgXhuAsiu40sh
eea+FdFUI8+ACSz75sFFYdzpieRriY7R1gRb68b5SK5gAMaCOzTxKTHvSHtryliNZKvgPc6cuqnS
gV9qvG+oH/p1M8qiuCj8bFfBpSi9XRYJPhZW8X+9TFYKal//kR+Tz/C+vcPeeQDIE994eHWEiMtd
0xdPSeqUHaJf8SM7o/WCo5tPQe8zjrAs6IG7PWR7Bcwar3M078lO5oQinITFMGjAhFkgU+ar413r
OePIek7kM5MEA8j3DgSSMWbu58WHMNjB/ZRG440pSdMERGyYtkFKo3uugS40j8+AGCS6u2kCjekF
R618QxI0ZcQ6Xf/FKtkbgNvpC2ucfyYe5lLmgbJxm0r3/4FGzmAodE5ALUjn20XpgA3RJqYCgSf4
u3E3TyuStMywuPS8rMcJam4BOU0H57b53Gn7/mwFZCdjvWDXCLdEAHpcNtwHWnmdj8jqQpQRLH15
UK3audHMAP/TrkSe3ajNl2oZogKEw35CZWRBgqPP4H6Y7kPWDb1S7noDcMmNF01tgzW+nygE84zT
6DxfD5WiDYUJDJ9BogS3G38ZgHaCgk0eVAk0yO4MKNyAbUP/Eh/GsP0xgEDkv/iGApcBnwxCM6SW
IARgc1HTsanbgNqGjTP1n1lZIzlVfzuYd6tDfZAKeAguA5dNGhm4U4FJ57V0rDFtyWowLohm+OLY
gE7YwJ/qxW5N6eP1zRR9MLgIKBDBc/Eep+n0K0UggIColbpHd733NGvXj3+u323jc+F5hGOM4Uge
z1jEqlUlNqyUKtI3aDdqMm4j4TrYKBvAx8DPWtwHsnow/6DGkQd19teg+Vb/y5GlbqKvYoNABsVt
JkbCF9K82a2mtdfLwFruuqn1bZXsKXm0m7/+/JMgUmDYHUhWDHZySym1PMsSxo3t6Otu0gcAMocA
Eii762ZEORW4pn7b4cLgokChITNA1ZQf4z29SwBxSo7FtxW0pdlu9HvJ20FwZV+Y4+63eLVAKMr4
uIl9oy+vyijpUIsyNtdhulCQtgDRD//YN4tmtZYRpGF9pOHZlUVW4q/7MUwP6o0n7U6yP5eLsBfW
uELT2oNbnBKwEbR9eS5qZWd3zc40s2M8gyN2HGPZNIwIdHdhkas7ZSl17cUDpab5taxv9MAOkhvj
kPzMDLyJ1jXoVn/YywkVRW6PvFtnDz4Q/fAkyHpplFnPCCtstKW6bjgNbrkrbfe0eK3k2SI6xPAR
/Au5WvzLpVz2auu9toJapI29qIKUR9oOfkVkGAARNYbrAhuJ5woyjndlIReDCloCacEAzQN/7p8H
cK5R45TOP0jzPKq7fL5nRCDXz5vIYbZGOYeZR9sdXa9oAj2BElua+7p6p9Snhjyhmu5ftyXcSBez
4QayeeAcuGu4QPkkUyvGLbp2ESoef/fOCjFRWcnmLSflDwHD80IVB3ciyjOXOSukgCfST8BPmI8g
s1UjAuCLsetZBwuU41C5Wn/Rc40Xp3W8vkBh8GIANuSKeN6CN+jS8uAumD0YoSTSRyBpyDCFi84G
4KchVU7/jLjIemaC+AWYBeiZIImOa4afxCzT3MhRw4bTjMMe2rVh3biSVQk+24UJzkVKPesn6sLz
7Lp4XgmmTaqKGP5ctLK+o8gSlPogGskELDCxc7l9CV3ndVgXKKamys/cUO+yGKMF45C9Sr6TaNdQ
qkRHGKVRAL+5oIV2vTJAyRkEqV2nh+D1GL8kmvqUF0t6Uy/QbGp7ewhHz5zv3M6xT7HljA9knIe7
glg/UhSjD+MaT5+u/1nC5W/+KvZXb16omlE3ykBZoFGievrSDycn/vnnJgA5/3+kXdduHD3SfaIG
OofbThM0ipZlWzcNJ3XOid1P/x/q+z+rh+IO11rsYrGAANeQXSwWq06dAzE9JP+mxaY8rax0awr0
ijfHBHy7ypFMzmFMuu9/bwa9Nmg4KSqABKxw1AT9md5uZGRW6IGuGkZElBdiloLYxdsv1CZo/wsP
tXcaJFGjzvKkL5kXOfNdX+UuxuTuSC5i2uRcNUjdkGiDIAkMZGzms8w5pAumMQNVsX7Xl6pv9Db4
vzu/nclfZyMYTUJ2TbEKdPKBiZDRAFWvVCOZ14NaTQfmmszB5S/DeaacmWDrl9MYR6BFGkCFmbiU
FrBBYKQ1BPDY9L4akp34nfL+jqHMOXj50e4r+DmYVQ2gvdXaesq8Nul2uXa9OE/VZPsD4oeRCRCW
7082+PEUKn2DLNV4N1NBOlnCoGRUe6nZhcW8Hu3IEZjg1CPObTApalmsegKOOwTEwm+f6t419un9
cBWFMqTrbmfU/spb8jkNhRQ1NCydX2wwjAE5UNTQsVZWDscyJaKUaOx4FYYadlaY+fY3I6hHzIks
Ph2gFN0uXG/BJDCefQ7Qse8KwyAKK7pcjkHO+snG/9QuZF6g2wrAZQowiHSvn4pn0UAAp+5Cl/nH
KMtEJM9EMvsJyyThdKIKjvGBEg+9Stz/deEbpqhPoiINPB8bD4e4XKZGhSkwALhLcdXVvyR1d/nI
vQ9T5zYYd2kmrdVqe0UvLqvdUQtbPXIXTRBx3wepcyNM5gEQiFbn1IiRnlS8LZRTZYaZiGCTprrv
HHCzXUwqjEYlSG9iGcCw7giKpF4BKUwm+3YOpr3ip1aKKC+5p3ljj4kcmDVby3ylnwds2UuPSmcs
cADO+wwbh7oQJvRQy7fYeLhqUiJPGUxkh+kwEjcJEXVBdLVeV8/iZwv3QFloyzoI8kAZsEIZa900
ua2VFbjLGtWN91QS22zcBLrwLvS49znkd6IPjA6BGGZjlUnhLCOSTKPoca+ALA2NiiqMA1kChNCd
oTcEseDIE1RweF8OQu02hhFf6YoYfwTLfqwYUQdxmgj6qxJqH6KWAQfZThf1ZoJxRqedurXI6aLw
sobAYlC+LC/pVY46relPneu8zu6p0Lx3DprgDuAtz9Yo+R56Fe+nepOhBB0UzQla6YtGKqi5CXJB
kQFmcdBgqBfTgQFJtx9yCPtocupfjku8kIHnMwZGVawCGc55uumgt63k7Yw1NPN0JcVJ92Mamnuy
WtlObwtRm5tTKUAjeGOPOczjYAGLCcosz9SmenbVhXyLK+xd0TnKaRqtGcItEHtMOr3yuzzq3NQk
uVe1FoanltwE5SyxQjCL9dep1YkAaZwcBcKjyIpRvMXhZKkCunZFoyupKi9dsQ/lOENAUx4rkG2O
01XZ9vJVrJvJ57/+AmdGqRNsEn7JGhqNJKjdZUlRHlunTT27jhIPmI71KEutLkiY6RdlwjfsmWhV
IslEFqGc22vSuAAPawU5vaL3NdAwg1VwAX183QWjfdNpgouP42Bn5pioowNjBf5plAzbrnAH3XP6
G8P+VKuCVfFCOOS3kItAZxOHkn3NzV0XVcmKd4B2OwcWxNfB/BqWBzrCUwkRDdRL2T1E6gUol66g
icFS4tuGnHZmnUHpqMwOy2S7U+f4EuglCrveF/b4oBXZt2YU3YS8vdyaZQ+rGa9rNaPeZTjll6zL
9qliVm6qxL+son/6e7cEShJsIwAnYUeZgwqgpCJneQHi3nhqv9Vq/1WDWKlnSC2AFVKu5aXoUcJz
TAwjo6QEJXtk7ozFytAqC4wwKFsGGHoGo2n8oAbtTvLwKpEbV9mtHuVnyyGYcrf+urxalboh80Xx
tqM1bSjaGhg+PD8VPT7Y3JuoOOs7JVS9mbhQZ/GGl/qaIlJH3NIQBkDh1PL7gHb5TbRy+v3lH8HJ
Ec9+AxMJVgJOXLyeKtD8Zm6BtiZZHyU5vGyEE+POjNAfsQk3mOGN5nLUKm80DK9LLD9vYuSLlkua
p6ISXGCczjH8B9UMJNdA3eOmPremmE05zBCJ9IxbBfhxFcoLQB09QypmZ/rGzniZw3/0b+Tb4obe
0kJKBP6XRT0VEDhccQD2nf+EhmRLQoiDL3ufRVBacYu7xNOu4mP0qN3rB+P+H7LGeW8ciqP9U/P0
/d/TEIPUU3Zws6CFbSJMnf+EWWpMOyOg9170+V6a5+uuc8DPUQlCLf1nWB/G9QUbxqteN7PSWE5S
qVOAPDDrK2JFvp42gjPK81AwwIJOTtWR1WnM3UH0ol4kKvgq94UbtU8ZCKJW6+tlD+UawUsMoyc2
0vJ3yTjEQCZwv+Qe5KE+673uqUUCoIEqYv14BXyz+4WXNOYTqUQ3xD7PP4stj0UCPE/lLcf+u/Fz
PCqfBj+JIAxCRRIcDwPOkL+CJsjThMd1/wjvAUNR7Auf9LwPh9+B7iD6nbLJNhe6QY6qmorKaYOX
f18CiGHtZlAHfe9eFn88lGEcprJ7eZd5BQy6+D9GmXBbR3rWNWtUefKRBjT5urld94kPlWpfroGo
oG966SBcK3WR95v+xyyrJGnLqWlCv6CCBtYc0Pgu3xk72S9DsQIWz5FUlMNBnoYgBBjB+fetxjSJ
Sh0wdaKeFv1OH3ejiCxLZII5crak5xmK4chQFQsynJ1rrH1gxoYn+Fj0p77bNYzFO5gNfaVbPF9K
3KxESXvIfdKBcmCtaRvjRsfsQhVIvigj5S/qzRiTZmQ6AEy1aQIVgtQ7rlZvXIirTUIlAq4rbBbF
eOA4jK2iD1jUcmxvyuNwVbgt5GdpiccUwHg4uQUAC/8uCURM5/s3J4k1xAa8zjJ/VvNxAVcpGaB5
i1a5jkTD/H75e3F3UIdEFFWtAZiNJnKbS7ar06HvoYDlETt3k/K6w2SoLWIA493kuM/+GKF/3xhR
ajlxAMtrMHkIjGudB2OufzW04dfSy+oOjypRWZUfMlD8tjGyA3peFoOlNQsaNjG8HYQxlESjPibh
pO9mnLBXlpoOWO/kOGluK6pBciMkJqOhdIvzDHT5+VrzLlNiiep9xuODHP0m2a/LH4z3fMC//GaA
ftHNZi6rNUyNiRrnFGpheczC5mq9oauidA2tMApy/XFjjnGQTF5S1QbNOSpAy0vyTSteaTmHfYZr
dQ/OHxIgAAfVDqznoai0ynXOjW3GbyRApUHdhFdElT87mLlcAPedVNFwDa/IhRYTfN/BY5pe5ec7
2i+VZJgrJDBnz7ntDpXfXuc7ZUfJvwH/PgLb8aEgubHIxK0ZvH6d1GBT4wLuWd9o+8hfH6YXwMt8
RMndZZehn4gNyVQECLRulKXuVZR34zHDArnnlU4PQfDAHZPiptALP0W/PKrk4LIpulXvTQF9qck6
bWkzaddqaUvcSygR9Bnk5cDAY4W98ytqyc7Oh//RFnNpxqmRTlkKjYc0O5jx78zUgmisvGSMvJaI
9pDTK8fGKcCCU3EhICwZJ4HGXttrBmIYBdIXmNsHMK9CMQ9MIlRByfiViiIJz/u3FhkncSZMHFct
Lp1IOcbF1aA8LuXXy5+L6/pbG8zFBrC+bTpV2XjyDnP50Pks4z0WBsB2WAXT79RXvmWiWX3uU2tj
lB3tyKDFOZQYifkHdqB7JnGXoxY2YRYaN+lp8aUX+7a6kf1ulzxk++QoCTgieTF6+wMYL52MKa6n
Voew5XJI2+tBeri8rdwD9+YrOuOZdT3CUSobOLoouY71/qpS9cBZi8HVC2N/2ZbIMVmdZ3T9TWjG
v+4mZqfqYNwNe0za+vlde9flbiMUluSe8c3qmBuuNiWtg3hh5jVQa7OX6yn6NkCIWe2+1Ypo5l5w
Bthm9joXU9orSP2rGZ9rVW3KGZ91XtXYojlBkSnmoqvbsY+MEYKqtSNn7qA1N1MCmTlFWgTeJzLE
RBKd1CCa0RC3Fk29TvT2sR+NG9scBGZ4BWxELCB7UCEG0oYduq1HpU+NhtbgAIHHQtBGKa8N2dPR
RVGQK4Bq+l7/e245GibfjNLFb+6aNkd6h8YvijaZBVlkfT5CqfYecLSny27PP8JvdpivVQ0KUZsK
xdqshZacfEX0b5cN8M8whq8pWgN1NuYMo6DfKwk1EE2ABMpRYFTTVWVkPlL38LIp/lreTDFPM6CU
U5uUOFAS8hvAzsCWIAhINIy/u5bB2/nvYpgjq5p215YdFfk+pHtl3+2poqEspFD6D7HozQ7z9WvJ
ynEwkfxKsq8f833rlfj/3s+lCGlBQvxw5jXf4W9vFhk/SMY5IaOFTGr2ZEA5lb15MOHfBSgwRSmA
6DMx5zZROrWKZ5gi7WO87Kbk/rIbcDP77VqYC79R2zZKW8C8TMurDnp5pBomJrA7ngWNqoOYqec/
hIi33WOu/wER3F6U191rS79fAxMAwHQHcEHzvXqqkAZAEkxMrcmPgH/MspxE5bTaxFhgNotHF1u5
QKgxEYQ/rg3VAJ4SWT0ml5nNtNLMkc0BN0dd7pI8tKST1gjOLX/7NjaY7ZMaVKZ7m4KlX4if7rvU
VYMebYDCxeuoKVznWPrLF9FYCv+U/TGrsSWCxHL6uO7hJ31QPOoeGA6u7Eda+MMZu5+vtIPAL+lW
vYseG3tMugR5bAgjqlgmFUhCUdxb0XeQryk+NT2VpzUo/fZA34Dlj8uWuWFrY5iJwWXUSnPUIKev
Uf/8PS6F5TpmPIVqWtV+aUngwCum/j4fJatx5VbXgsv2/8NOA06KTh0az6zILlh9pzql0m3R7z7o
ML5Y+PbBTIC4gHTdHl7lXzbId9o3e8xOF1qT61UHucGszx7KPi1d1Ap9qbUEwD2RHWZjR2dFg25B
rrPa32NZDqBE6fZm/KHt01BVQgn+VdbgPBlIyo7ENiAkHvlJK6jKlYTkA63iEKn9f3MZ0IvynaNu
7DEXKTB7qZFHeKP9o+RF0cyAqwDP7OyKIA0/9IzYmGNu1cjoIxlN98aznflJbbUIii+GI9hE7qfa
GKF/3yRUih5bDsg4wA1X+Wn8q48cb1hqQSTjpvQbI8wtWq8mpvpXfKhezzAcntu/k7J6nlvTcGWt
BDbFrl8uezr/stuYZG5TUKbM9dIjqDQjuCy1cNyBryl2tZ3iJbErHubj3t4be+x90EOILU9gb9I/
l9Gtan+7vCD+d3IoFBYZI8B5599JI8RMSxvOUKvPy7h8H5bOm5f46bIV+iHeeThojCmQSEOBhbGS
6/m8YiwBQ23DKW2/J83k4tmyqwtFEIn4oW9jiQkRLcEEzphjCsdormGFVvIpdSrJjgWkrUJKN6qI
ePQ5MyV4PWyMMgdYX6y6iVKq+HuMdmVA9uuuPeh7vCbcy/v4H5ZHUakADmiY8j//XGskS5YOGlOv
OOU3tPAR79oTbdvnKMCJrHF9Ay0zHdB9PJxtZi9Vcy06dJwpLeyxJUei3rfK58sLEplgdg7o1HaW
CMJEl9t7qUgOeRxdrXknygW4IXazFCbmTTJUAcYULc8+GOrbYfSost+w1z8R55N0T6l0DAF2TbQy
+vdNAGySvM1WG2M4/WweLD3vXNt8UadMNPkmWhkTA+UpNfq2zXNPU056gp4B9T/9l2Mi7O4il8rt
ia57bpsCAJI/jsEEwbG1QYZF4O+dT/z8oQzSoPshgd0Ewjlg93dtd75NkYCvImwF3/8hDQ86VYhR
qWyDJMYMpiXVsEwZcFqQclWu7U/oqCpo0qCtFcUAkFx2UW7s2phkIrA21E4kxTCJOnzldmvip3lt
uaste0ZbixyV6zYbazS33LhNh7A6rA0cVbJQ2qTg8+hQfcKQlZsY4eqpvr4HAYX3Py2RhYI3Y4PR
Gwky7FU/fKoVeJA1PCpj/rm2DBESmJuVvy2QJT1U1163Mwo+6INZvqZcspFf/Mie9JC2JYMampE+
hQJJQr5N/ocEWzIdycGAHBtrNGNaZwNXXVU4N4MCVymK8qAlIHh06moJLu8p/5VlvJljQk5RZvjv
iHoZdBKqk33sbhOfwG928eMYUnJH1Ktvo1V0Q9B/9t1VuzHLxB3byGopW/HKmsIlWA+FT75olkvR
1tJO3UsD+l2iEyIyyYQgRU+1rpNwu4/r3hlfTPJ0eSupz79fErCzgPcAO8pO342TPqxzhkZQBfDf
mPdXs2G7i/5N78t9BJIMA0Ar2xARYvDd5c0qc/vJHXHsEuorwIwcDD11K2VwIXgEWoNW8M34+/dm
iXFMS5fGuMxgqU5nLymgM2WJbgnRFjLOWFkofrdl2ngDGAVaZcGcf3tTqWZgr82VQUDr3IJyVGtc
XZVcG/QbGBwJpjHxm34MUKg6OkZWuqaTflnt9bu89kLwPAUIXPrIjN9qSmqvEsEvBMNDmEu6m48P
dXaVkg6ctQj0ztfEwjN2/XnZt/gJPWDkiAhwL9xq5wE3k2Qo4NBiSHEC+8g+PjYBnS6iWr8Q4xIE
Wm50f8XJmTI4QdgQNJdOPMgyjJnOF4o/LMlVKcro+bVFyjCFSSJNc9i+qT5adlxUQKnNJR7/4I/x
VaAd0ekIy3CUXVFXmOu9DhJSsJxTvUHmnOQx/lQZSEkdiKYk83Oz3l/+RNxNcygOA0OOkBBgoCVV
pUtmIaPsVps2tCTMYNLlr9ZU7P43M8wbRbMlrSU9rodowTPOSY9j3+8sWUSHwVuNDoTiKx5ORY/j
3N+0uDbkZAYVgkIy3IBXlVy5Vvr3M76gX8UIOJU+suAC7Hnv2wlY7bpGxwnAXuex1n9pIk4MrqNR
9VvlFaL9TsZyWEupqDU4Wjfs9KPmx0f7ccxDSoxS/BZdMtx9A1wRa8IcEZTAz/ctV0pSASbVoqh2
ykfgcbQT1eG67AM8XwY++Y8RJteLOmeKc7vCtmnOE/bvnlh/r76HL7MxwXz/SkVRpNVnPLhL68ZY
yZ0ct/7lVfBuLqp2RW8UMJbIzMcvk6pbjRirWJSDNgbLfBgxHoRh78tmeF9ka4b+fZOqpklJFgls
Q97YDiB3fazH1i2z8H8zQte6MdIkdd2XMQ6/jYZ+pmDmIK5PcxMdLpvhPiy2i2HcyzZGbV1UVJHk
XfaonSj5u+7bt7ab7ZGXCodMRXvHOJrRJ3YXa2jTKcqLMXk6RMU7EYuZyA0YT7PkRMt6A24gNbfS
ggl/zXQn48vq/Lq8d7xDs9k6Fk4MoV7E/2IFTK6ZeoBzWsvXMWEvSJK4F/XWDBOfa7RGGnXA3Zln
R+C3/PwKwlyB2YG8q9iDXDO4vCrB7r3+nI3jTYXSz3GO3WvABg/FctPX5mhna0QFUlOkLi9yPzYx
iNqs6PsObq6MLn3Cx/eSZ1khys6o7dRgOcxEtVPu+jA4pIGXTMGbiPEOtZRLe+5wQ6zRUZruyhZv
2/n7WA8fCKnGmx22F2GSuE2laG29bul+KsaUueBEEwQ8ejjZ3HFrg3ENpVaLdVqxlhyoeXCTuVmb
Yc74Ad25qXn+gF8ougGGMyrRyI7ttKtDVqVvkY1UV/ryPVdjEAzfRU0tWBP3VIFMTUYih3kd1iPG
bAKKWwGHxJBFjitXq37Ko1pEncVhcQH318YM/RkbN4fmI6kA14JIOiUqkD3JNU7FT8WNA23FsOzs
dy55Vq7FdAV8/3tbH3N7lOu8FkkhoQ7QR18TTX/Sy9hxE2V5rDSyv/zNuNF2s0j6WzaLrPVmWgvK
x2EvRoKVLterWo9BBmF4gbfzxmXP9pO9Rxx5UMYZrjiFQJ4+QVIVilrh+mPYt5AmQ1X4FunLVwwc
+JqwDK3xjgHYDemQnmnpLPLfBCfDpI0OeHGOJKS8r5GvHqBc6FNaL4AYdpd3leuhG3PMqZMnxYjr
HJUGZQCwAGMOiTDmi0wwbws5MRe5iDXw7uwkPVA9HaKhKabH/Vh6HR+fJh9ynt8ur4t/0wAviTkR
B+yvGvMNdTWuKZIZSKdd/0ILxXRoY0rA/kD1OD7yJgSTxh9rTCpg9fYqqwSAE60abwyrviVFbLiL
FYcfWhZVlQWrH31/np8CeVZTsy5x4oawOahBfFSBOfl35EaEAuV+OSrGTCkfgPpmrhcrTyJ1VHAO
FEl7rohxmxnCChvX399ssFeLBaSTLqGH7lmf+tbLAW+NAwdIecuC0nmOwrfoqavyihR4evy7KrZb
pjQdWTG3SSEF1YGcyu9yAGqBsLpSv40NmF0UL3PbT1pAMeXJSdxoov7OXnQgvsK4vwnuFVCynX/C
qCFOp5QR+lmh/ALR1ePgtl/LA4aa/OhB9OLifUJTpWywmKgDtx5zviewg/SS1uMZ0UAupDEgHiVk
WqbO/W5BGxvMAY+1fFwNouZeAezOwfTq52iXQO4w8sFG8RVYlMWv/WY3fXZ85XD5PPAuhe3ymOPg
JIoepSuWp+X1sdcmyNqNEEE2/ctmuM3BrR26zZvLJx/VuamjGFreu+FQQBHF2MFB0K4TZazcBeG8
QezAQG/m1Xk3hlIbtZG8t4H66CE7mDQgqcSQL/kQjge82BiPNzSYY+OIuepGAR5pegjsHe43b71C
nfCKgBEVcwet+5EAubXHbOCiNigIzASoj2b+ZaYOoMmYGZSVRtCa4Pr7Zl1MRhKBvUPqNNipdDvI
8ni/toLckQa9d96+scDkIYskVX3elbmnAoxPKXc6ZATq/iMX83bDmChRy1YurzEoDse2vZ107WkZ
RBgSbu1na4O5tSQIHTi2CicoToDmev1uggBrfsjwEhMth3+CNtvG3CWrvoCLKkaiQfLMW9FrHCd0
w1So8VzF2qdBr93KQLKqi/Q2+Afqj6OzD9vEImUxzCjVyJP1SBYHvUZzAJVDI2gVc8cZaPUUs7AY
owSf23mIkBzILUjd0uIimyHTNDSIf4OLp4wGipzila2m00Tvad7taWLaRQMrE3h5Vcbo5Ehjnipo
xBnVbbSDuiIGcqcosBLYBDYZ7VsRnoB7wDYWGffXE3WuJ0JLX0oe4g31UOrNR4L6xgTj+mrfzquq
T2gfxmQ/TL9N47RUohIe3yF1FDzBZgSmbbbkHdn9HCUabdIqv6EQRiDloDh3mrr4WRs6BpTe67ta
BLfmH7mNVebCWjJnLGQdCiLViaJMokPrU1GHYSdGftAv8S5QGSC8lHVgCKFfeu6QS5SkRTXTCGJc
leuxazQ3JiFqowIn5J6wjR3GB63clFO5RMgFSx+UtUj7FYo+EDiSvcuXsMgO43mj3Y6rmmLrMvVl
NPx46dxaElwffBtUckiH4itu/PM9y9oWRCwt1pI61reiW0cvTvPbZJ7Cj6yFctiCjhr9A2bPlCWv
7ISOvtrImcbVjZvFM/Ifl43QH/vOAUwKUQfICOAwxtcUp1+WfoYRjBCDK+i2j57j+WjXgdQIBoe5
27axxLgaUevBdFbU2SCE6gIk5ur257n4e+VzaHlsrDCbVk9o5rQSrqtVChX5JygVetF8DDe6bUww
PlY76jAMHYA4Rj65ESyhSX35o3AfpttVMC4WlaMDyAlWYXSgFKAl0CK0fSIf68NyEM+x8ldkWFA8
QzMJF9O5RxflWi76YICMIl5itx5kNMF10ejlf1gUSlyQ2UM5iG2IlaOSjO3Y5dDaGPz6ZtxB0s+t
wM0CfHYSiB41fMf+19q7OXVp7lrbnNC0sEoNyosp6JJeesnxOvna1AVdd75rv9li9m8kzZjPCVw7
T8Gpk2dkhaSH9Ay4nRlc9gz+l3qzpJ5/KcBdpgyMIZhMKJ8NAAiUTpC58i8fIJz++Upglj630Bqg
zFoqVCkiQ7/r0vpAsvFkNU04dQokGBc/SiYkzvLXZJ0/x60kCHrcBeII4z/gj0SB69z8BExUMtN+
5mhf5cYDsQRjF1y0DtX7+dcA860GvZjthOazVoXRZprSJgWeNon/Wga1USdZ8MoWQme4LrIxy3y4
uUytYRnx4aJVK/cpoAE3bYXh/ymxVIGPcE3ZqGah1GRhrI7ZwnqZsmGYkRpltTK7izqeCNC4Sq6J
Sj88Q8iMQHkHOADUR+nfN+/Qvs2MjHRwlTZJb9BXgyZe3YUArn7g5gBVgop6CCRWUPE8t6MTvVMS
C6VrZaq+ADF4q5iEQrlwY/396doaYt46zmRapEavxEvV8pQ3mNqLPtKy3ZpgnjjGlICRO7XR3Yby
TxR/UujFvj5YiSA/5j41AMMGjAqZP7o/jKGuqFH+1tF4TA7meqDwkAi0xIOBWn9VBRR4J8776c3H
JhPQv0FVGgMVDp445x9qydYazWIVZ0uHqEXa7wAezdwyUvdrWXeCj8W9TywL01OY45ct4GDOraVd
5gDkpKMCH/slxGgoDedxlTF+4NYH5RqKa/5l9+BbhLAgiDs0SnHKOHxOgFONpem1KojS9KvgmkTw
GqZ0wcNv0XuYu50bc0yikY2IF6RCEbKJlrukiKHzIx/keTnZuSnIm4VLYz6dkse5VPdwl8La//NI
nFzjGSBNElCE1Ae3EoSfDt77yAeYtU2pNhOS91BJXFzNQSuUVknqnzJkLmAQffjdh77dm0FmgQWK
JZWipeiZvDhfm3D9Ujho+2cPVQAhyn0t6upxYyM48P5dHxNKFCPRco3moUklu7UZe+oY7dJExA1C
f/W7E7cxw5zyBE2AVctx4hTo4UTTaXR+kXzftTdx/nh5AwULcphbpTVTyBquiI2d+UCUz6p8t47f
LpugP5ZdDKbYQD1PRcIcVlbabuYO+hlyTXm0Du2u21PFUxmSyJfNcF/1WzvMMU5Brd7AFthN2rtI
/mxinLRvEtdsdZe0d1p0IkgXiWh13CO2Ncu4fOtMtdJpWJ55PQbpvt3Z/kprxODVFD/seZ9ra4xx
94H0lhr1yKMSXC1j2txkcXmo81hwNXPxDBBZQSwEey9ekExeMzlJXY05NLO0T+Yu36dH2zdP1vMU
qD6wDJ4m8EJu+ra1x6SnTVc5ZZygyD6FMkK+ta+PylUcDK703IKiFLSH4HwIBA7DC8Rbo8xNMy5x
l8Ug+vknZ6QSzcgZKXH75DYAy742z4EnFPfO+T6z2V7GVQelmcdlNrC9/8/FConjsD7RYXXxuAfX
ZzbGGAcliTLMY4pltuVvyQhI+sXuD4KtpOn1uzMOKQvUQCFPiZ7r+aU9OCsUlXr0gVZ7Zx+1vYRP
Z5U7OqO7iC9s7ofbWGM+XNTpZTlVWYsOhhJC6hDl1m5P/3d4/WpU7HC8IoIwRv/R90uE6BY4jUxI
lDNHop0MywFcsvUkE03X9qtVCKZj+at6M8DsoaqDC02BGrmnlLJb5I/EwUHLfVkVfCzuQqCaYYNP
CApK7By34ySxESUjGmfOmDzYI/jrOiXOBOGY3oTvtmtjhXmQ6dguc8Gom9eRLEyjG4c8WcsPVXp2
ip9oo4iyRq4DQpMXiFwTCFNW5E8jcaHpZIZWDbp01hWlfygAvpJPZfgRslJ7Y4o5T9boJEMz05Rj
/hw5xO2HQzIJnI0fITZGmEBvVGaqDSbW0y7al1LK7ihwzTaS66xToRfTvMhNuTed4rtsJf5Qkntn
lkSAFE7ggJwt8Kco60CmiaX4SVWnXmYJeBRN/2lon2lRfBZcNCITzEk20qyrQZmKp9mEbrs9kCPE
hXZ55OwEAYprCOMnGGBFm0Zmm+HJAlnv0UkL8MlJCnJ8be8EUHIGKgR8a2ClsYPlPv4ITJSyuPyx
ysSMUmqlMZMgWi7JT5IjhbUVmvki2ENOsnhmhIkbuV5KazzBCKSEHtp0CsG57cV6iDkt1xxEvS7u
RlJGF8zxoC71CkjbVAfMcll7QjAXOX01j9Am3ZuzO3/La9e5p30nTLZeW78qEZKIE7Mw9YXYiyAL
SSpWgUSto2mKV0gsy456PawYvjJKQbWP97R+He2AehGY7R1WI3KW7baLbAfpwCfZo7NXeQAg+Q9j
19x0rn61XIleS9ytBFHwvwYZ72jRm8zWGGN7VFVOo7U5CQm/SAybbwVqyHReBW8yJhCPZZd1Ma4W
T8ILMH+JHygIi6ZW/U/9NnmA4Jqw48u5ybCTbyaZhfXRkvZJZbTgRb216x95/bjkz5Yce4JDTT2b
uWPO7DCeX1tg6s7UBoW+oImRpmZh4YMpCZHfWoLxl1jpm3OpnRlkwlXaZ05cKUilqqhwS0f28u6k
rorXNVct0NmQTfjAvQaCSBRNDQzOUIaO88SqzZ1KHWSb9ukpEQhGg/380fivyjzcM7Yx5ZybyqZe
LcgK/zebFxAbSpJI2ZB3qaGIhBkteCGaX+wlPar5hBJfhiT7hLwtqHeYPQhBC4xu9X/B0cRx/DNr
zD09dqSYzBjWhq/1fuqDHhAelITJXv2lRMFgAw9I5ZulR4FXcvYRWmsKGq+oajr4cuf7aLW2XaKP
VHj5um8OTUiFoIweMjJgMKBwPQBUxNSenKMAVR5IepmAjwIQwOQLGG5MwJCHAIn69xBDylHFULcU
lLOLWy5+XJESC2svnGN+ZpPxTUclqV5GNCjvZkhXOK7zCkSwD1rvQs2OXgcGFXQUxhfe89QCJh0Y
Oh3ihO9CdVSPld5PJbb4qTrI32md3/HSQ4niFnxJ/OLgudLWHhPQhhETuYMBqIBsfNXXYwRurEZU
SOC5DXAcGh37oxS+7PFTyirNauzmmEy+qvyOW0FOKTDAlnoixSoUKMwV0JuFakwRNJP1gWiF72JD
NEXHlLbJSpfbfVkPjY6ZaUd7lV6jsp4xQJ07O2wg7n35oHHyHmjAGshQMSaHQUkm+ierHjWzjfUs
0+ex/ywnEVgo/ER9Umz/siUeYcKZKbq1m6RHMQpSowGNi+ZFC/XvxpfmS/VCHlZ4tx0W98jvQuOb
iIaK63Sb9TFxhHRFP8gdbjcMaENgIyyqO8MSpHNcn9jYYGJkWSxjmRewAYoEr6iPUi+CiPC/EuZL
8YkQllhq3gSDyZkaYevy+qoZPkXyU75+mdufSypwb14NiWoC/7HEHNKywJOpTLvCS21wwPdUVpY+
A3VgKb3qwQKHPgg8PVEUpMeSyUHOrDJeiNlZ6DaOsEqVuNH83pGjGg470aOTl53S/A1gGwzSQpmI
CQ9Ae1lWEiPLX+71Y9G41hXZR+F61H+q4H/z0zC5dvaX3Z4b399MsvMIRHEyTXHw6Ua7hwbsTZmM
vtnerpWgect1dJS0octBk0Z2NNQqqyqWc2zhFJdonu21CvPijcAIJ3XD/r0ZYS4ry+mkfkr6xoO2
oNkP4UAxqOudlN7k2Zd+IoLgxL+iNvaY7zWtUVqrJRaVP9m7/GrdY1YQAj3NjerKbizUoOQeZAgf
GA56/IiJjLk27xVnGZFyJyXagqDEsJdOsIO8z6TKOp5hFhKbd+PCTdsuRlmpELh0mvvJVPZ122F+
r/1y2et4UAW8L9/sMF+qJ0bctImGNOkEpvmg3A1H2r9X3dxv/x7zdWaK2bV0WUDym+ExW/c/UrKf
0+ei+3x5OTy/UyGIbhimRjvdTGK2aMVaZxbUmqtMOqiUq0RKH2tpPcXYSXmaoC67TCLn43kDxXdD
3AO6wkgHz++rMtUACuuQr8zZHpSe0GPHzE3u6Z9UxTeOMnA50Y0IHcobnQIS4s0oE3817GaxpAT9
FxRVfK12ZdC4eao3faIZMCZ+IGPeuYrhqiFAIB+BYpyZZwJxrKErjvZ16ykFopWquotzMJvd5a/J
C4nbNTKJQNH0baqARh935WM8/lgIdD+GU5d9xC83W0mP4ibfUFPdjJUIazEHy8vJvT1cl7awZsp7
MwBIAD0xMGdgzofxfsfoMfhTgbyLaqbQpxFKwpGnPo41PlGBBqoh4n+i/yJ7WW4sskRFhbxCh76H
RS07tSBJJUURQlPCHdR7q2rcadnVihAoLTLKHIbVHFdTjxD5WwMzKvQNnf0YZHeBuOJh9JM9fY+N
oLk1DumLcydC0/A95s8mG8ypSJx5WWIF97bVVl8mU7qqemmPwTjcdNn8EbexkArj4FPJdiZyIkvt
u1oqgEMfk1Pn2E9tFV8ruXm4fAh4KZ26McP4TVd0Vra2eesNk5rerlbU3bVKrYGuEWTSZhk1V7pZ
xv5lo/zw4siAMypUK419W8QNqO3VCBXc/ElTXD3bU1Gm5bqGjqH0Ob5bLc/6P9KubDluHVl+ESO4
guQrt5a6tduWbL8wvHIH9/Xrb0Jz7zEbwm0ca+bFE3EiVA2wUChUZWVaXvHwLxWohGveWee2tlyV
cS6Y9SEykrB8aK7ZmNOvNNAeFXSePBXToYn/L7ithaEcaC8Nq2YkhVwoABoHYydgBPcnoGXuUURr
X5pNq8M6HpZoLArbS+PmUwIufs/c0sxb+vJl6fvveR+/OKT+VTZZLvsUos0A/y+TkcQ/kMo8D0+u
M7X1XMIBGMX7FhThAq6qJlquMPQV9TcUQnWgEQlqybUm2oq9We4olRCNKNcNCLjYNX5UhvEwzoPE
tYVetrfB3SLEGHqrUHFztv2N0l31ZWCMuMOqMI9IYIOTfUTRCHomM0YU/w2ZLPucfISEOCcwuy5e
0Q6fLkxz3JLBIABKprq3qEHftZglldWE2U5dssJ5c1UWA1JXEK+ybpkFUbPJm45MPZwtKZVYE3+2
P0viwkWsGeto9mitp4r6ceqUY7OZniQ4MI/7/xcEFfZzj9SSuevHCTa2JNR/W1ERTleYKVq0V6jJ
WEnsXV4Shn/PzZWjO6fdBLhfVp+cOPW697z9DQDgcFkyrUJekxEiM005Mpa9Rk99yMJEnblcO4oi
aTkLK7J7O2yhu0QDuPFxbu24hSNk4CNlYqJ9xPA5/waIIAwbu0VxoWzqST507Gyti9X5Rt04fhtr
y0E3b4l1cmj/IvEKoZvvDHLVjTjXtNWtW7Avws2bD2iUYurcPZCoCEDuLbl8hS8+bBikWTHPiBFt
tvzdXiZjP4MHDslNF8xgtIdEYgR214DR1nYHN+gl304YKXbmuDOszJs9ViyxGFPUN9zIAWVLLOOz
lBnhzq4db9mYrTDSOo1nGDUeK9aVKuMFZ3/lzen9sxQe2my6o1ZNrDkL0gUgBovDGDGyQxlCTLIY
nsU4mcbN7Qs2MZcG9TB5AFfUw6/LPidSGbJ3XsCL8AAQripG9r9J9evd+F19UJ6SG6X3lqN6Tz3D
173Uy2+3n/SgfDSM4PIvEJ/p3W5yV1jZZY21GvD6NpxDDLjDD83r5bhBLy2JZF4vPNM7Y1wAASO1
5VCblaWy9EByFODJ86JaYWFd9Z3khAmjrmFBpBY3I8YeuahbD5laFhkgJToFu+o05F2UkEUyKSHK
142dERZTdqeYOlqM9jZeC+sUjL/b5UrZbtc2vPyNZEa4T7SV6pLVE4wMBkR/lUCF1mK6XC3j42U7
4pi0Ww33eSpXUZSsRzqhdGMWLcvUnrqFpgekQLFXdKZz6NAK97Vex5OoVcMECdZVRS2wL1jWfKCA
5cvcU/Tq3G8wO6W7DbbJOGOCFiXn6ncCJXcGFvMzX8M192ji1Skn6JBuAncNjIs9ghoMjQLtfvzd
XfcHjMV5GuQBXgnF56t3DLvgdfTHT7mLoLPGyTEKnAktoY9Za4bO2EkciG3Sm4i5M8EFf93BE0zd
LKCrGhCoNANEyOnXPlFkPIQyR+Xif5pkTWWkLgQtXWp4elwep5S43lxjCNPNry97q+R889WBYez1
BEK/ALLE31Tnm3TyUkT/sf8wb7iLc6Xq+pW1ccJy8uzP5jMjSsL4hJfe5c/F9fijBtgUCsaYFA/J
QaaxKt5MB+zFNkRPAaE593w9Gzo6acB7NM2tPR5VFI+aRV5kEZoBChMEVwAqviEZWbW+6E3MZfpD
Mj12anscGnv1Nss81dkmU0oTdl0MExS9Kl4rgKxzx5nOkMLV2HGefRutlww9dihGPLro7Cd6oEMD
Y/C7W1nXRej/O6vcke7zVWnqkYFaqjSam4dCHUKjfb7sjzIj3Dlex1kx1AWTKEP7cc4LCEuCojyX
QZvE4Wm3Fu4sr3Ofjznwab6Om8bx/3NjIzLa11kaqFHNiHAOl1cmPGk7k5wngm8e4+8lImLNIPHL
6I0y2jixE/7jFvxZrud5wXsMAYpCpcQbx+KjMbvflXgNqiaR5AXCHASDha/EKRgZ4lwwW9OhWPsU
s0LEGXy8qar7OJ0Tb54zI0AlFS/PTp+vLm+hcIE7o5wH6l2Rtb3dtr6LsmKSD14yfiyNW0vWHBO7
ByHop1usmm9xuUKdDk6mb6yW33lzCJakD+B58Mu7/A4oOGR0MpIkoW/s7LH/vrufk3npCtdGT6Qt
rjbt0zhJWs7iDHlngPtcaaFAt9EEehsaAMD6p/52pdTBfOgPCXq1IRu70kHZ6dyZJ/2muld+bs17
nu8YOmR8HWhnvf7C3RIVo+joCqouHw2LAQpOeTCNjmyQTRg9dka4RNJeW92tZgUzvUPr0Q5CfqsH
McnLXig0AsdnJCCq5fCYjilHlqzngIehz96GWoUGau4Yq2/W1vKeTduZ4rLv0d4Uu3RmPCu067S/
W90vl5ciPFBAuIGygNW++Aa3HbuKmrk98sKiCLrhqqMPA3E8/R1ztAzfiY6HoYNGja+woYw7D61b
dX5vD9GsVtFAzR9OJpvUFAalnRkuqi9j5wzOCFbVpR9QM2ytH0W+Td6SbB9SeztAtkdSDxAHCpCb
sRFvzO/y6Lp12pS5XXETY3BSnYM1pABDKv72WG5XS4hrJJJO0LBvzqehkHfGF9MAHMSE13msoP3k
VLk54N6np8SigdXdlHUSfRj8bYnc9tFxD5ME7SzyeJAZ2ExenTWJuXDYrim0yRTQdJhr2NHrfn1I
xkTi6iJXNGEEYGOo9OB1e74sZakIau4oNGtpfFLLOnRNAOlI192P7Sa5vCS2+IsSxEFVAlU0jHXb
6q2Wf6OGcZuVylU1z5JYwX71m4/1Z1V89mvFmjU7JdIZawU0L33Utu+Gnnj9/DjOZWiWt+34+e+P
tMlE2Fwg9QAY5yL9mmJSwkhG4D2dJWjWFoIdm0+2OzCsSL6Y6NLaW+JuY7MztdZo4YgIuCBCNZZP
cZ0Gl1cj9Lzdajhnn0bM5jQObBTks21eufHDJiM6FdZuWMkXSA7AODHffe556LlMzsqAZvnNFtlR
e7BD7cDERirwOclak6JN2xvjbnpQCNB4IDAG+asPoAj5oNatxOdEe7Y3wXlAlYNI0thgQkU7Y4OS
Sj7pftJJoPuiWLu3wn19KwVjZr7AipKqadjYA2TDqo5E1lTdtON841rI3C87Awvf/GFCDDIQ9VCO
Ahrm/ENZaWXEKYVr91bkQk50+cl6ck7hadrVoLwj1wR4ScMRwkFCY/fcGBgIp2WgS+mjke8BN+3c
kyRQ+ujykkSRaG9FP7eStKuj13TGaXVJRMoicPPPZq6GMyGSzRN5xd4S5+VLqy3LusJSX/0y+gPG
mDydHP671XDOjRosmWmJPZurn0nZe40KbdRkAVTush3RIdqvhXMEZ0zsdsmxlmV7ybVHTaahLNsr
zreVLjHVecHfR0XUm6ebsnT9VVaUEy6C4TNx3eExz+dead6YaqZhs0yoWTjTSyrLhl7x52/Oyx8L
PJbQLrslmzJYmKI5VLymRucYsjCg+g4qH0S2KPo8K4cqUL/L3rrCCgVE9dCSAQeqBqjLuV/TLk6a
glQV3hvpQwaW2Qla1G64+I6n/GaostmzP152CuFH25nkPtocO2DIGNAE6KuTRkK1uhl7iX+LTSC7
Z5ksZh65M7Rutp4504TOTImhghp0g5mGOUtJUi6zwhxn91Jy9KE10g1hbrK/K+Z1kX0q3wNBRrr6
z0K4z5NWk65TjUVSTEEp5aPSrpJwIwxsOwvc1yhAQQM9FVhIzS1oDdCXfNdJ742y1FR4ijAwD/wl
GORA1HO+WdPqtKB8x1Fd297TtcEfskGyFJEJB6MlUNMxQKnAY96ttXTTuUf2a20nulIPaE+JBdFm
7S1wX9wg6UwSA8Tqag2Ol/K5NNYA4sBebIWXz4jwXDoaG5CBxI3x5sGnaKtS2S7qAKxfugUlVMeB
ySLX2138gb1X5qvO8teny1bFy/vHKB+HRmPqyOZoJSZyPkPSecmCtYQYuP2OLtJubTz1WrpUupUr
SYdR3SxcV0S7qfmpO7Zn014CyxW6BJj+AItCgejNe3ZFzlD2NtoZkHZywk4puk+zXWmS16XMCvec
NRRl0NNOAb3QUoRmV17bDZFkOTIT3KurKpKsLCgKT0OpvKxr/AWaasHlry8KZ0BR/e9eaTxMBGgL
ZRpnfJa6aV1PAdmRN9tbUCcyQjdRRro3xGVsdFrqoXd1jF6ZaqBs5TdNpx6Jy1vXxfVnW//luvTz
yNObrTIthYWmJTkpzujN1k9nlU1yvAqP8Xc4HiaGgSFbBjBki95dBrNtJrFaAGOeX+vH5fNYAt7L
6nf9r+IQR9phCHUMJFQfO+8OIsSn3EtD2WUuSrsR/DA76IAzDAXf859AptXQKkYZP80nHW8jqF4Y
W3NsUdtwJz9vosv+Ipy62Nvjro582ypCK4PB/pYfkLDD6CxDkfQ/Fl+P0pOcGkToobsFcnusA7Xt
0JKNDUz9nZ4MBwtkTbNdvMdhdma447w4GfRJZhNzPwSzzuWdPpahXX6X7J4w2O6scCeaZB215hG7
Rz9bZjjWJ+2zGhZA9E8+sD9jftN3gQlVuySoXy6blmzjK1fQzlVzrVQyVQHqHlqsgb2ZIVGKY1JR
yWUpDFl/Fvg6yrAzA3iRPs0LomJV5iCOTZLxekhSGVpAZoU73cUcjzNqNnhi4P8EbWH2vr10Eo8Q
zrjtXJ0vPZh6NlklSVEXDbWIBtrVCO1awyPBAu4uNahQlmeY8DJ7RwFsb5etfreHTEQGJx2fqrP1
X5Q8TUV6XS1maJud5DTLnIILHtD4UWqHldqqrb6FKHBkxctTNcsuGWERZ78iLmgo0KNEaRHlQ0hW
B/UcqOTesr+3Vh8U+ZO7PRbjcVq/2e59Sx8vu72oxLe3zEWPeB1Vqnb4ht3UflGGKagKBUSERY3B
I0BL/Tyvw6zLrhaIlV62LM7mTEzTIItR0VXh3iMuOCho0mJz2814SaNr9DMfhnH16270rFn7rGv5
lZbWodqEVPlq6L4yy5Jj4fdFRwdaoKaBQgl36c6pNtdrhZ9AscbASEtP2TCcTwtFsliZIe5Arq3d
pYUOl42txsuH22mBaIns4S+6exxMdEML2HIcppd9fjDQF1aGRkdDZPazbzOoxcpICfuIvvLaAGAN
CaLryx9RsC6HVfNBoAOSMczwnlssyYAJ/dVFBmaVUWM+53ESpOby97t3ZoXbvaVGl3Oz8YaJ3eQx
NqfHZXCO/dz8PezYYa8KPPwJmiI2dxaGtR6gTtJ0vpt9UoY4RPdMEjIFyYiDNIjRu2D0/g0pidI0
TZ4kGLdo1jSKwcsTJ+5Vi/fStrl+EY+PiKefLn8hwY16ZpILLWbXTYqi28AKkGQ8Un0ZIifXbDzP
zQ+520rFT9gmcSkfMj7VcNFOAiknX3lUl7qonRLSzUMRVY6P0UkfZJx3KsAejJBzDWjYPf9n5EJW
nRb1s8AUDLkjgskHjLxyH7Byx4VsRYMxk89TAFQJaECdByReKhIv/SRDqQtWyhpn6CxhSIwNRJ37
vl2hLTgDVeJvk+uVACGZReo3RhaYvR72VAbBF9zprCfCHr6Y5TX5cKnYWWIsK2Rk04q8kHW7b4s8
/GtfcRE2wMEFGMZb/Z+qGgC01+CeWWt4FVn9dIg9Ul/nlozYQxA3oOyrGfgfBjffVCXwKGimxQQA
o8NAhk26oCimyEgzyYJEe6ZpmGfUAAEF0zjnEI5OY3QqwAlbNQ998d22Xi5vmHAZu7/PJcVEA5za
LvH3nXbwxuxznFR+uX65bESUHbivv55YTAqKd7QBgz6L2zc4UoH9g4numkF7w7gy/s04iegQnVnj
AkYxlouS2+N/sjri5+Cb3+5eZSnD5oBxiQ/vWR2QZ/ADSCyC5eX8GMW2S1FeYfaO+Ss98XSlfiAg
gx/AoyhTFhKdWR3kZIhP0EN7MxNv4G2mtCOi03qY9aOqnWbDU9b7MZF9M1a548Kga2h49gKXAMkQ
HtRN20Z1ZxOeUUzf5uJnA5mc+bduz2wCDvysnymmCk3r8I69hLwnZtYB7wBikPnrLjPWWjeDIiAC
YBdstWdH2wnCYf5UgkMmD+UcMiL335vjXCUDi6kO4DPIoazP4/wlXu+mTVJFEjr/3gbnHk0SAxWj
w0Yfqr4W9P50IkHPQIKHJJKlM2JrLuYh8emgu8AHWTOdTatLJ9DvoNugou2QHVHDvmb6bnLclChf
A1b6jzXuIZOA0Fprq9e19Q5gkMVJOzWn9Bn8ihY+WHpLD9KZa9EJwP2MajMTi0dMPHeRrq+aeCqG
zjehGjDhstLIVV//tvNbp/tKlMob68qrVAyImJh3yEGMRQ9p/NwUt/oQtjIJFdH03OvsqYUEDzGa
n9GEWJlR69ZW+Tk0UUfPcTcdau+581DEUMOtlRRq5mnerQ9NMhO/SxL60c5t4MCseo5Sy+keXGjW
AXmWp490ViiFIHX5oyyL8jqf1/g93mixLruNgvBbKJCtrJnRzx3141umyMP4qOaovtY9vOWl4oPs
U/AxBNIyoNXXUcAHE8D5p9r6QlFBxkYxjPQfinHjYDJh4PdEDQIJCgsNAijJ8c8G0mRlM8X4Bn3T
J54y9J7SuxEFVsFJ7UfX7UMyQSc2M/1sAFVTbV2RVcZsJ8iMoWD35zdwoUQvnXqZjJ76ldFiqkCZ
FBLS3MyiMSbf48FRowYCzZvn6kohSfuFhx4CCUh8kPObb5gelUqpmrym1M+e0WJEqy876Pebz6ho
k0C2UFFKAgQhoEjg49dBC37+Ue3YMfONLEjjZuMYg2erTSVwSdEJB2IcnBuAhWA1XFJSanWiwc3Q
JAWD6uAk98T5Pefqp2RIww1YF8mdI17QH3PcghLII5umigU1n6nu3a4hUJlh5oM3ovHuGIZMBjcV
1Z3c3QJ52cOcWJOmjy31k28L6JSqsIu91M9CxubrKJHaBauOG4+N7MmeGMK9ZYQpbKAIEYu7YKEz
NlB0hJCKmbNfmKetuE2tz6R7HCuJV76SnJ+ffrxl0F6H8jTBvCZ/Ku2eOgOhPaisb5pr0BUGwCfr
B9YKR53+labo/hcmtQLtyf7qeFq4hA74aU7kr9FzqM6gpKABs4JuB1/kK/qVgOwbeFGL9gezy34Z
i3J0axmr/FsvcrBYPKSgO4pnI49ZplBFIa+YZbv81Lh3hqw28jZVwd9HXYTgarcYBdz5sXNbprQy
bBDxdhMUnI49kMOj7Lnx1jscpLEEPx90z6y7dm6kAzKwhbQAUEWtHo75CCg7CO2mNZxQno9lHiKz
xoVMUpVbN2+wZkynfH0ey29b77kQQJdizFgljnPFs3WxX7JLKzdz1kaFAurF2LMJTtoweFsCfsLN
By//iSTeKpuXFiQG2EudIdrAaYybif2mnU1QE036Rkdmk1HC9OijVLfWFlg2hm82MDHqXk29+QW0
AQ+bdMKC7d2bFRs2VHMMsGgCAnluXdVi3JYzppi2+/xmDNl4OKNHdEP3U/5s/mBqBLG00yzyUR2o
bDCvo9z7BmSOBkQST2A39ueaHDBxH1Tm+jBv0eWALbICxA4bh7QwFMmHMKvIa4UWGm777V7JW8/e
jkktyZNE22fgNkfkAKklNvF8+/qJJsZaxyjYFb8cJXSSJljIZ/wjuXzEa/ljh0ugh3EEZMbQK3+p
QVCE8vBo2UFX6xIzLDjw3rBfDneu12np0UPEllEz8Vr3pzb+dpxvVXOsh5upMz3TvLr8jV4/wiWL
3Nku7LWqtwQLY+8QVsdlqsVB9Zh9Yu1E0DB2IThkvfLRDdqr9Gt/Qrslip/Sr7JpXQG3FjJPw4VL
4sHwtuxUtisqKBZ+ifJhQef29ca5sw/pab1qJasWec3eFPc1nbhIl1yFqbl5JuVJyXuPGgdDpskr
qHCcL4n7nM24zHFPYEd9tH/gaB8VHwjqQ1d6KcRsAW79ePlrCtcF/A0UmjHI92YKGZub44aFva5Y
c/CcniAIfGNN7qHt5+f/zhRXKZ9TwE91alT+iIJKRRVvxGAk+b1pMoUs0ckjJmIjciAoqPHPyMlK
YqjXw1A7fG+YuFQVe9YkS7eEVqA3AIA+JEnfDCYaSzxD4AB6hJaqX6V0DmtNsT1r1N+R5EBi/R87
XMrcLIWpFBbs1Fb9DLSPtw3DAWSGkrAoSnIQE0F4BjV3yKVxjrcZUKBwK4LMPE1ugIu43nJZ/V1k
AmViCCmhj2E4/HdR16xw1QU4wmw7FMqhlHXoBUnH69gQKNU1DBHxb1Kt6PE0dthEalEeERdCa1l9
Q4+hFlnRl1qfZeVBgQs4Gu4rMDgZghmVXO1aN65A3GuNnkrvXGDlQJWhvRSHwjkYUJlz0VOowAYt
8z3BToKuCKqrIOEzMI7AfSzFrYp6IjhGuXvtJveD8nT5qAp2EjQwjKEe67NQ/Dy/I1FnUod1ZknV
5gKHmeFZnYK2KZjH0v7W6it5KtNpktxkgkWxDBsqfcipYJ3La8qUNexpQ3FsSVBlz/oqk9AWvKYh
jwyWJzzn0dV982DQE6hQZT1MsCYMe02T6/XL0HlTSKGaUCrvWNHeHFvxLk+0lzVphgYvslWBgLtJ
si9VPZoSxJx4UWjavYoPAj3L9Tnd3inSLEaJQLt3DmbY3pqBcstK8OyRKXvgCtINNtChIvt0IDzB
cwVtqr7qhYb37WI8m76aPQzGQ6KknmKZ3uwAwpnIhvZFvoi7CYBnqMwB5Ma9joYhXs2NoNLUljCo
XNFR88Y2Su3pVsskV5TIBXe2eKBNPedWXztYXZl9W8ZvbiIJspK18AgbpO0jtXqUP1o6FF6q5l6b
lcdx1u/WzrpuK1eCRhF+rT979+o6OwcsEgcjgRP2rqzvTfqkDj81oNPBI5lthddbn2MZ3akAVYcT
BnpQUMXb6C/wkQOUdvG0EtTrsufmeorce0aNj7wwMgNGJzyBcYxhcIZnFXLhelRH2T2kUi5HL1Fe
iB8BKnVoomM0l3+fDZY1ujqtqb8esyc9TI7AGXxjTLVyCbNXl+Cy4TNb3BlP3ZwOq47iIGNMrkDH
yBiTa8AZpNVx/W2mf2aJC8p5BQxuX2BV9Ga7oVF1UFEIhGaflwXjSWZNcLW5Bl576EUx0VQ+HaDN
sKqriWVlq4URnd9lunjZ3w+vOmdGWHK6c8/eMrPSYt9pqsCVVM1Rn94U2qfL3iA6Ayy/hXa4wYbq
uWtlrFxrdWec6TTrHoui8UAjGfVZ6tkKBOuN/inrrJuaGJIamdAxDCB3ME7z2tXjwnJNC5VQB7XH
If5UTkuUzw+WXQZrHsXQlynrgzF8UWVVHlEA2xtlPrTb0bztKVhxMNacK1/LJXIQKy/vpvC2QUoA
TBKKbgBGcduZN2DqojOuUPUYH7ZrNpPbBo5XPTA/lHFcvV0O7mjgdwwCpgADxZbz5VS1M/Z9lwKw
at3kxUtjScrRb70cfx89HhMTuA5Kmdxi0NHZtCUG9eNsfrS3DSXo0kOSKtkzkRWA2YHcQdvubcGm
n8usadgs+JqUqmdt0P/L8SQZHBlxoNgQABIAmbChAK60QQeloCj+YX4etWdK5nByW8/CwLbEB94+
Ghlzwx873GdRlqRqXQo7RYkSgFujwp2E9t1UefDxzmPK7MBWOiH9oUoeQ28v0HPLbAd2/r2Zfeem
CyzPUxyMKZjVVcxBtU8UdBKx/ePyOtnL6jy0nxvjwhNV3cy2BhjTm2eK7mPigjUuq4MynoNyiNz5
cNmeyNstPI9AO4NgBdbb88Vh9k5bLQ3emDQPJEm9Zfp62YDwu5mQl8CT3sbzgUulaj2jTQ+mD9/I
KsBCVi81MzyWXjIjlri80BKOLOOkAIaRF/pxwKfrjjpwR4P7aamemuZ+q39YneQDia0gCKEbwa57
bj1VPS1WFYNMxOgfnepnrF5vuoN56c+Xt02QT8ARWLBjdkDHyY1CpdNcjUqFDzNgtkeL0M85xjfV
tRbmj7KGp/AI70xxt4aRTDlaY1BvtpXyexOPTyhM+jRxJImodEn8RTFVVtI2WJJ5AHMU0pbCNw71
9XYrf6zKlsS5tVksrtnEYFIv46MRR/UGmWjJyRGeVOQqjG3DAeSTO6ntXKrtsoKBLl9/FZ3jtea3
mB618ZAYIfl7xUl4w84Yd2k0S+04tQsWOqf9gVnITrYYYRjY/X2u4FNSNyNtilK7SmOPoiJTNJKv
/zYlwgrwhmMQQTBQ80gSV9H0Bqepxsd3jkzTugvtI1RGryTnhjnRmwC6s8PdE3mZUjxbAR1nlOwa
ZuLSIIOiiHLogI9Z3+MDKJ6yAgJSIP6dqGxVTrQR1Z+uVhHYUJ/t6HEcHgGF8npt8WKllgQ59qHf
Lu8fi/xrsRpG06mJiwq/7j7nyfiiFjeaeyyc40Sjy1sp8gkGHLXh3Sg2vuLVd/feooLgmK41yrR1
drDSiCCNvGxB0LmGuAI6g6zUCEwiT+0+U0VX1zwG75TmZd/qu+lDidzO+Wl/bZ4ZP7R5VQfNQVZX
FxS8YVa3UEBFPkFw7Z1fetZaZRlxO7Dafh3D6mk8DFcY0Xhij8MylKsUCjdyZ46LFENMFEMZGXvi
SsNqsgMAdN6zkez5CdVFVFJ1LrS2tDVJEaMqaGIeD6OgxSk7Vj6BaMUzU+ccowXVpvkKKfRlw6I4
i5v2H7tcnKVThlolOq9+vzinjrQf09GJ0N2VnDO2Q7zXgykC7F0o4uKYcZehsRrbuqgYbFzTF6Ci
ShIOE4b4p9+XVyMAoMExdna4m7CHbOpMRqhGMDp2jKodnAf1wb2b/DFgLU4994uXyyaFvgFNTmJB
8wvQBi7wVi3pEkw5gjJiSgOrc4JUVv8RzJWwRf0xwWUsKXgJlHQDV5dLvRXNY9NP8te+lQF6b4zw
J/7KoKUyYI/QNf6YJdw321rV6YDvxxye+iWxVQ8kR+EgE7AUGjHB28+q7IADc/5H8rzPrAxMjU39
ZRpe7Hn0MEP2HiffGeGulH5JSJwzMqPB0sIYL1xsZAP9i3d4ws4KF5SMYVXswkqA0elLrzdO6FZL
LIjj3s4EF4iaIVk0XcEdPEXVyfKcA6QVb9H2A/nKK7uV7CktPLY7e+wy290gMZYwtllc++oS6jQo
NkC0l6v3NDDh4bYBUA5GUFAo4OyU8ZZkHSP4Y4N3qW+c6AY1w+VVPxHE4Xko64UIFwY8mYtyhMHU
+s4XppE27jYCg62hBi3AgF2HUX/6xVxNie8Jah9sbX9McQEiVaxJSUeYcm7N30iaTy4QlsnPfzkx
IjxP0KsG+S7YF3R+fknTKl1RVwTaCc0KC0OMjFyEfqe/CfSjLAhRJkHy90NnWCHY3lWmoIN6CL+Z
VpuWi47cVks/Ke4hTkbfLf9bI9w20rp3mozAiAX64hxKK4MNtRUZWdPrPfvmotqthYu11URX8O8i
1lpe+jH7DY2TGoo5TRRfly99xBKM6TiF2532WAFEjfaPH3+7HEaEhxw3CeZiUCxDOsCFxNUxNnta
4TD0s37UAvf7BlGR8Yd9MEL9RV6MFl1ge3NccNStJaEFBUmjacURPvL1jJn9y0sSOSUrHaDpibF5
gFLPT1uu5etgK6BdgyBb0t10xQdHxnUk3jU2cGFjFAKbxu1ag0G3eFExghz/6kOmE1wGznWX4ILU
o+VQSIn/BBEEXTob3QrMCarW6+/ZhcasHeJxHGCviHsfFyXadV9rCPliRvmvNw/1P6TwqKsjWvHI
rTEjlZ12JVgUu2tluitWUBNJnnaih/2ZDe5wIWUD34AKG3WVeEU9gzyz8crioDa3qhJQ5Ya2T3Vx
tKfry2sT+N6ZXe60dYm2bgPqS77RzF6vPGtt/Z7dw/sEMR4tnTf8e1MPrIo2VSiH2IW32F81EpT9
z8urYLvDxQwdzKOYtyUWxs3eHNjRzkiuwUaWQ6XU/WZ0N858ZWgf2UlKUlk1XbhpO3PcgW0NSo2i
r+F5thngQg2cMfv7EvfZirhUZlAwNawyE+rrgZ3nD012dXnT2Jm/tGlcKlPGcWOsFT69tt6t+u2Y
FCjL3m167RXtFly2JWiroIO/2zIuADW4PNoFoHjfmb7qGMWKSaAgeY7XQ28+Wcri5TnGl2eJdwvC
3plV7lQtyAqKYcES2/TDpH3MLY+MEteT7SJ3gJJZKzAfBRNq+lKOkHPrW2+KI+qeKiK7lyTL4XmD
4ooa2qRjE924uNZz4hvbqYsftHn1cwglWCYILtGWc4Bp7YskIErnZZS8WNT4oDRrdPmTyn4M99Br
TLtbtgYLT9zTCLJ6Y/E6KfW/zAj3KHc3kppslsI3uuOCpjApPEXWfhHeI39ck7+30hgPoII5yURv
9dTwNPNz1dy7Vna4vGHCqAFwziuCFXLH3P1YuBD1yq0WdqbTgPGvVOIewr3a/X0uKllGqU25jb8f
65MXFxAt1ZpwamQtZvEyUE4Hug0gPYP9jN21a89V6qoFItNgD15l1Tetany6vFPCM4Uy5/+Z4CIT
MErNamOyHWiVp2Z7adGvqpmqXzke86p4jx87QC+hnQgRSj416o3FJIMDY7n7tZ8es+lQGLI7UOhi
kBUGUhO5F7G5T7OgX267btf5YAi9UtC20Tr7aVbSZ3Wxvl/eO5kp7vM06qw0xsjI2azcM1vq1Tb1
3Z56rZSLSfiZdqviPtOa6oZjJzBFhyOxbzLGrppoAWmu9enn5VUJfXtniv2UndPRqcbUmr6C43nq
oq27NfqHKpve5Ql/vhJ/W6CjvG49PCF2koPTLX5HuuvC2N6TEO3Wwt0YGWOEqBQWB9rrjlynZjTI
eh2S7XK4wlGhbk3cNUiJxyTa6mft1nkHTgIX+p9V8Oq+rZPRbY7BbFGBAdAwUy8j2WGcT10aaXii
0VMeP9Wa7CAJePvPzXIXwpBoHa2ZTLf6CO7t9COUA08Y4/B/eProEaCtVeAZMt1rr3OQasrhPLKd
5YK4Cq3mtV7ZYwNaZP1a3kzNXW/pkueAMMbuNpeLFzPJBlZEwNhGHN8tTX9HnL+nWASRhgWiAcCE
mJgw54XxoOerOWqNT+jzsEV0GJ9rG3L1bSxJM0U7tjP0pojZG33SFmrjl8tv0qv459Z04uByfBC1
QfbLIVw20sW6WjiUIFH4MHwZggVcHe3X5NEJUFmqwGwQe9On5pP+dNms6DuxlhzmrdF+AbTiPCyV
rlEUcw72yAmvd7Xv/VGGtRKF870FPsbaWttnOiwohHgdmjmWElXm85L24eWlCA2Bzh6DgZiQsvkN
HKsa8ZW9nUetD6fx6LjfnO4+12RsZaIygY5iFZpVoDyFhi73pWaoxMdrg4bf7C/QbcXeWYdiOLBS
IxvtnLXQ/nsiRPj6ziQXNGoUV2LLQtDQJzOgU+NVw1GPn+vJDYpFViIW+vvOGBchRmPAUHoLese0
gsZy1gSV5YSZvkqeNqLLd78mPkRUABMhhUKIWD6VYxzGeWStEUAk3mRI3qKi9sfZ/nFuPhRUL5sN
T2mk33hgM7gyU1MnNBq87COIIKCUArHfd9yTGvpiaLsABmjzJem5nejgsvRiAiqf3jrOvRI/X3Z6
sTPubHBX/jovVKExuMqgPxAO18ZVcdtcMSA2JrWj8qBIQN/CeLEzxwXdfEoNtdAQdAe9j5Kkuclq
KjnHQhOovmHKENkXRHzPQ1KvVMPabqAFU0l9FyeAKcuQ6zIL3J4ZS9JrTW8gO9f17GSDUyDMtHp6
z9ffrYPbKky0A4DXZZ2v9/EY5kSfg/8h7bp25DiS7RcVUN68lm0302PJIV8KQ1Is7319/T05Wu1U
Z+ftlLTAQgtIQMdEVkRkZJhzAOWoBxgiENzbVsD02E9RdLYkGhFKLbOJKoEhPo5C7stqeb/OIefj
s41tI4eKfGahR0XYA+9SDbS3NQGI/or5He07Zu+0g4b+YcYr2XM+lUkFPqU0kq6JIVEZglU07Fnl
DUmyL15MGssW9rmBSkNdUOmsjJJeA3YJM3fia9g2qV9OnbmrUIF4KhZMNIZDGp1aY+oCDeOHrimA
hyPue8MfIqX3w1oyH2KpNh+HcV1tZVp5TIjMm23zF1IeYbUdJjwbDGFMww8sCaA+eKflB3Hl5fXs
w/48CcovwrEDb3cO4Lo8+x4X+2TgeDYz4m/0oDyiBAoZsAzTFjy7B118BJxhlzxoU+haAy/0kp+i
S4NkfPw/H5Xmg1FXQVRKcHM77Vq5uJ9RurAJWW2TVv4SfRuK0yrsbzsh5/RoYpiqzfKZMAc5WfWH
EvKh6nm/T7lCp9dqK+WAgR2k8W7I62PW1Tx3Y1sawW3DKC92sChfaJQOJMIGdGgmXMWCJ/T3S0R2
rtzbZ8XqaMog4vivIMqk1d4a5aXTAMbqw8mAGaO6WkD218muBM8Y2Hb3KYyya1nRmlXMYXcY+XYk
+THN3/LuKS8OFcZQbyvGjsSfoigTnwZhwOo1kJUXYdwNguL2Rn4UuU8Sznei0T7yEZlpSdBel644
5+H7EH+Jh+4+7Dkey1GHBi6U4k4S2xlyVoyYja3XFcJ5NHjXCrHca2f976HRg0sG6I0kIcKhxXsR
xI2dE+6Vp+5jEEtwhZfbX4h3dFR2WxXg6hEI6uiU9Kdabp1mTH1R+WIavIcC7/CIQ29KPmq3ClhZ
gKRkeB2yfWp9javgtjIfvXjq6NBXQxETL2DAH4qUjC7OTHHNmxYLaqdIru2q/mVIgHtJMtcYGneS
sPGBCbAwfV6Kn+n8lvdeMeDfhV1iS8O5VtaHzuxi8Phi+fpXreZurdyl+uRn9bnMHszE+gYOVjvV
45dVwuzTm6q8RuKrHnvDiBksEDZqxllo7BZkKqr1vpbvzRRzlGS474WO5Jw35whUK0Nacxnj6Qka
5sKxMCN7XH6hRuRqmcFxYAa7LcDHNidKhUCziZHkGoC/NWebdIGLHaH+niY7Le3QLXfdt94TAn0X
e0rp7EpgRfBiI7HAW9+UnMdG3341416MBILykdxLLpJT1Y5OhGa58IG1UAe8+Eji3y2BVHwcLCE1
axnj+TAmv2yjo54rv4wBQCZjuovkygXeFqc+xD1mKlBWsWSNoGyFkgeh3Zu4B8JgCD5Q4d3VKY+V
hWJYt28D42D6UJljU4z8YPuV6RHaxuirwqzhN6OId8yy7IBSKr0qCSEbccVsRKWC16VhPUIvZFLZ
s5aZoazl+K4LppJJ3cC3Chtchhi/U5zn/JAHXKAKRrC7EEnlDFY7g2wi+TAlUqpo90DK9My9+DB+
CK3OhMxe4ry2eUKpCIvtzFKdJnjQIERBZL6FM+oVahaU7evt6MdK3aGeikUtJCsAbqF9VajHoRJh
uPlJxkjjYnoy2QvTgvCtt4EY7sJ8ZoBXiN9vC2ZE9gu5lIfqwjoYS4uKYFP8EefnbIjRQOeBiLGF
YPBaxbsEfBFU2JPDVm1NBWiZhXhX5ccVnFKNsrutCGtqA5p8CqFOUJ5VMZ1XAY9tc7zT59Fd+gEU
uStqWsL9qtQvQ9p4Zd94qjJ4U6h4HPns0PMpnzpJtRqxfjcBXXdyRldyFbwpseSif8sc1Zac+Nid
yMxtHEw7XtBjHS8QXGTsSJqgBaa7ZlomYQPUmrC9DohEV+z7xpEEOT5becYrqJFLmI6vhNQb5Swg
G2Co7jKg5xHYcqZ4ADZbohTBKgs/cnS5OCvXH2Q4V1IAY4A+HJAGrmA6+7KwYiyjlE6LGX1F2K2Z
iInsLyZKypP+PSqfKyPFVm2Qp3t1+KGXgy2khy67N9WnPPouy4VLYPeAvOgUEyrczWHEuFgVIXdo
7Hps/Ep/V8M3Wdtp47OqcR5PrAeBKsoYEcKYo2LI9IiSXK762opz6XS/w6CzsQJwD4IQt3opD/x5
NUb0vxBGXXgC6k6ATocwAiJZ+llAQCRb7iXDCIQgoFQVsgGMlqlMeXCFcdTBzLHLbPV6a2PzXrLl
ZB0CsCq2GDqoeBOpDDsDUiPOzgJi1jUskaAak2IVUCst/Q6QsBon7F39PvJLHbP86BWgx4gN40s7
rsaqTrA7XTldr5ySpD0AEMW+HRCuvJKIMEhVHYKwAk6lBeKY59NcWHAVC4EVdY91PxVm62IYVOOk
IExR2KqDRMCZ4MAutZGTLKpDGYPJS74fjWdD8Grr921trsMrfhzYNrKE8I15Qnoyw1qSUhRzGTvg
WNKvsTof7qyAAKPyATKujI2IApofmhJkX5AWFanyIK4dGv/LuNxJWf4QV6g64w1gdaLPUesqQ6Vk
EUPZZKjDMKVhLehkFzta7WwXHXRXe1x/S05PIF9fecRM1xc9EYgDxOIYaZLRCDvLNEproqEZOzlh
MB0mgM8RzkPTbdx6t/4W3cwV9rx3B08qzUQn5VJWCxmMMd1rvhkQkD8skuFmEl4HMO60QfNV937d
PluWj200NagksUhSsawMs3R0RV+9KRWSQJB5TKgs0zewFy6T3un1hTShvN6WAjpYUVLfi50ZmFKz
XysluK0LUwyuItg/wbCk0YL6KO2GRIWZFCI2tC0AOQw7K+WVXFiGT+CXoAhaBgAwvzTGqBfkTCgx
RTvKQObvFTzpSYl6Bj3dWTBb3j4DSymg9wFnREUf5IpyoAEek5zHmB5aQXmjFG9GFwKTUOHEQRJK
Ly5zGDwW7lAfQ2QC/gwVavFOSCbTglICgCrsPkyPclm+4AHsGkn8ppcy51NdjzdCILxLxLKfjmhF
f6u1T0cAioDQZhVGF+zC8bj4iRKY4bve7Wtjr8uvuvh+2z6uL31KKPm0mzhCVv+kNsUsAroWbr9v
gixI8NAVUQdMfN7teN29gFaAtyf/w1zPFaTxUoRJlStYqx/90ZUd4yOEaPfrwbRTu/zOM5TrRTIi
D1wY2A7GVBYauJfadfkwW2teJU632GTjqnPS56Sx1/s8t0tbwj88C8zrLudQGQYKLDWA78jAfsAW
PGU6bVUJRlphwad9i96/z4C/sWNg34DHZ/EXN/obW14MD7yQSKVT2aqERods2lGlb8naw1zvFMx2
gj+I4xWM4HghiLqyRW1QUSiskYBIyr3RF2eVO+h2lRrio8nYnADoB0CmsEBx+dESuJ0yJxiGSPf9
vjwnQbbX/cxPeSgtTFWwNYkiu6QgjpCvuDF9aVSmPAPOvWO+iod2rwPKNQRGi128aYEQ9Hd5kP24
bRgsiSD8ILYIB0f+dimxXORQbRIELlMQbWWc7pom/npbBMsQVABIYB4H/W68dS5FiHVeRUaMHYAs
/LpUQTpK+0Jo3TH8dVsO05W3goium9Or+iRq2znDsEzmL060m57IjnfmkGkge16dPuDtlLO8aiuR
+l5z3xRq25AZ2+JF7VS7n5567Czf1ov5iQggM7wW1yY9aWRklZqtNRYYsmU8hk0XDDKnNnNdd4N9
I5UCio4G6wYa3eXJjeMyVwZKwBgzMlSv3jfvCvbjQzd4EN8SVE4mJDYmEGMAH/g3QjCJPdS1diGd
ColKNlUaWvs1Hl5LbrfAk0JQdEvRzhfgFytO4WpAj8uD9g/uA5Pl2ECqA5Y93i9kiPVS8WQuYzHU
pRJnS3izRad6wo6lCADjddfv2l3npnKgnsnGeebyeQuY9gO2TRA0Y43kareoqLIlLzAwgZmT3/Iw
uFH4GI5cADKmAwLaCi8aIPEAcPtSybGfQDAk4uvOPp7y0A0MfffFa+YkeyGYAxSsMF3oc89WZn3W
jVjy3zfuuCShqsQZxBJkXvnLEIw7JUjvFSc/AI6H4ySskyQ7TEC7R7kAJ3opbF0jQBGCK8kBi+kR
NErHZG5sVWw5Yli+CNI4LGghQgNRhoplVicPvRBi4TcTv0+YRK5TjiuyvpUGCHHgYGBqG5Pil3o0
8kSIiDHbbKTfAVtut3JvW0Zjx9Yf/zyqaIROWwFII8b8qFsTHHt1p1sxAr98aAxQj/P6d+QoaK/G
ox3QjICowdVJuZZUoPjVheKfiRWBBRfu1QfL6dxuX50jn3eRsQ5uK45KN8A8DHKOiSysaJpdzF9N
80uYoW+ctPvbB8eyNEJLgWNDkfkKun40NbDRlLgxs/LLlJziOojib/+bCKLrxnNAMjKnuQVdWrFo
7UZWMtuomnMvG8+3BbEiL+GHsEQL24ZXz5YxadPEmKHLIGuOguXUUgN9SbsGiTU5ZtZz8humOOS8
BPgfI7r0cHUo9wrI2aBXpaKJZki+mCmCLTbZfq6N57X8x6zXuNYI4dxf8qgIpBv5IFYAKnZAVGQD
aeR+TBLOp2ImHVsZVEQYCrGs06bB5TWorpxIdjxJtpl6aw6yIF9P7rTscTW+JsZOFlK/bt5vf0GW
NaKWhMz+Yw+WrpDOjWi1VTxVaDpkrtZ97bTWG3gIPayKFRZggbEKMiQMuNJVsabQrEhWkf9Omv1n
yWp9Mh4nt3Jjj9fpZGoEQA8CGweEf/qlUjVFMxm5FYNSz1rsUEsOmSY/CNgdvX1yJMDR8Qk4XYA4
AyscaqPkv2+cbIirWEGTG/MFU2N3fRSMTeGbceyEizTakzz4Ut7jRk45aSrLCVDyB2MVKU9cLY7C
t8co6xKU5NSvQvstAUTtsKaeJcd2PRQcJVmHiUOUcZYoOKKCfqlkltdRZWgJgpWx7IqiCbTZcOTC
5ADhsQoFmBf/lEN52gSSVRTGFvJAavfkpgdniLt6fWDsb381pimisANVLPwmHi6XGmGoVSm7eUKc
P2h+24N1z3Iq9IOk2eGDhV1zayCCbKTR8DLlsCyZHOE6LnJs65du8yrZ/Z7g4Gte+S7u5Z+LOxIA
KcmxOBco60IjG+AE2YasM1CBJbJ0oW/aEHVGY3bzSPNmIHprgwKoFsXg1PCZZiIRIlI80IC9QZlJ
kc7WZAEX0rHmGAUe2cMOjKvp+T8vrgOGg1QfoBRAWaiUYJKLQZ7UCNfMmvp4hxwQUYS8dP+FieDM
8KQlu28YGb40kantslZKcZvJQfJE6uuZk9v9lz7gJ/CsYhVuz09ZJGHcRBFjRNYpr0CPGIELRDgg
BWf4pgU6kIQHe3q8rRnrM22Fkf++ESY2qFFERJhiBVUCCkFvTjiezBQBOkSCqIDLk34r1FYRguC9
x9rHMI53RqwnB8HMF8DG4n12WxtmKQwfCWsZSKfx+KHMoU5It7VBTarzhsLt7M6JnzMAKlUv0QNY
OvDe4r0S2CLRo0K4J7Xaj8mpzQnioatZHSmDdZ7xM8GKFZktweCsV+2BdORMO42Tz7NuGUBv/Vcg
FRiLsgDaoAhSqHQf7WqA20lBs88PvLDI/GwbMZTJJ1UcGZOKzCqyJjdJFXQTUwecht7tT8aKSVtt
KGtXxlobRyQ8uJtTr+rzfdfC8oXkpNTR021RbM/aqEQZe42J+E4a8anMu9U3/CawPHCBBITu0eIa
BvnDqWQA5EU6JipQWddNOhmY5xaoliNMvF79dD7nJUcbzu/Tk8f9osRrFeH3i/A57p7Easc5LRKh
byhAzxmb1SKXaoY0lAB/E1SZwSelE7xQHZ6tsVJe1KIUCSVzC89HGo3bWEqjzXNUKfOTdZ5PIP58
UEE0ujq6XzzzmeRYlnAhj3oOmfpiDoKOAqL6qB5kT9qZrhSE5wiFoYTLOsiVRkUldSzmJdZIgd5T
F8IMi8WZanCAUwXAQeBhcQIEK6G50I56uObVpAKcFqdJyiRAOLCbO8DlBLK7HE2O+7LC34UsKnnC
uli9CuS9h0qbRwaswUXoJRh00H3xmIMLl7cZxIhLpGUPBnc0wIAXSTmx3q2gKUXv0qnK1G67/ZS/
p+L5tu2zqpfY8NPAP4KaOdY+qeylzcCAmptJgjt49dFRCZDDB8KZYKZ4yQ4575N6rk0nfurvTZAx
6RzfZuq4EU+F+DUUzGVO0X9ohGFvWqcKBN2q+eu2ktdzggqGH1DAw8tZRLebbnbLszJUCqkJrJHb
gr4QA9HrV9PNf3eVXQKkEu0BQHCt3/43sXS3e1XipjUXWAzoPB41v/CQb3taIH1XzyM8AiOSQf+v
ZCL7AL+GyuBzHITQ6ssWbc7ki9ki3QbN6CtGv/0qsXVfO5QeKQZzB7M/nsp0CCX96L/EUmEmTRZ5
bHTEaKD/nwh5+OyiuX9Q7hdf8uQdRiK9FoMMvPeuxEgRkN5/yqUCjlivotp1kNv7yT1h0dMPhRf7
CqENJNPFmaOfxy+IPs50/J+FU9GniSYxR5GOKF3vpZ9gn/sYuU1w7Z7A1/sy+PVucOOdvLO+aTyb
JlnJrROnwlE15VohVdAcofZgHrB+GQA8xwAo7+QS22o1TsrJOWp6wLevjA4UrB+f+E+oYSWwgvzA
a/KybnsJ6aWMZ44BwiIqICVgwdOLqUic1Xw1+hVD4u8ctySf5frkPiVQMScDxXCxgPEZnw3buLDU
eZ94RfAX71yP+eFctxNc/wHvEmGGu41yVKopTSK2nFOIzscgXp+EbGeOX26rxxNBznebpReJBVI/
0jEUd3P+1qXfTRTWbstg3ruySLAeCCkGSIYvhciJOqfpgoxJPCS7+rlyErwSu5PuxwfepjHLHgBH
hqcOWrqgkqI8PMuHpVsJhM0UP6vx08wzB/bvG9j0IAM1uAovVal1JU66EE68Lvf9chJ5q7H/z1l9
CqBCozk02oC5X3JW4QdEd+NKAM4mrM+8sgczR0GH47/KUIdl1pEmIlkmN05f2e2+9DFC8KDcd272
IrsVEkze0C/v+KgYGME2jJaM1eiLp/ZnYeKUvWVW2NmqRJnagJ5ukqkQoAaYoXGw7fsonCW3ejR8
ER4MynJnPZIihQgQGCzNdgBlJu+c0RPd8Id45LXmWP61+Xvo14g5tprUzvicBiqsTfmqzs8Jj1+R
ea2htCrpoBAGB9PHK2LjxFrailGWwuhbV/KLXbkfT9lx3qkv61H9VnuTuwCv0a7vjNTmA2szNdwI
pyJIFI9qi9QFEWR+F4YE0L9HHXxgnBBCoiwdhbcqUn4nlq0sVQWkpPt6PzxKuxCzX3Z2Sl4IPaYZ
+xx5rPtyK49yw7i1ZAzywjU6Lwz6ByJPu8+/KAek7zv9ntdS4x0i5YkjcJnzNod60XSSwqMgBevI
Q61nZl1bnWjnk9cwX8jDtXXR+XdJ5z/cp/4Mf/hJXrDmMf4+7Xh5D9PlN/ZBeaQxCrWsEOO0hMiT
6zeJS/tJvgVtG5jVw+QhZryuJ2+nqMqaTgD3EZAO4+i+0Cu7F4MlnN3bRsGTQ1n6WOVFl5OKVpn5
UZLYzQoAH/NJlnhbwIwjw2IEBsnJ8CE24qmkZqzCzkpJXK6xKJQ+SrwoyQiSF79PpTSqkQmy2eP3
1WDE0F+7I1VU8r64fV48MVT6IsijlOo9vjzpHxSHLJh81QecxO62GFYZ4UId+rvMlrxUpC84YZAr
djIMCc/2iEGk9r7n7hSwLs0LaVQkqstBEAQZhzc52Xu004HirgInzRbfQG/hJH70zLs0P/YUKAO/
EEkFo1pLxrQhJS3NFg/Wrn6z9rWb72dXwvhOFRieirei+qvHpYZru7LHL5FT+Rhs4DgAqxx18YdQ
Yao35aYqE5y0GpANOuNIQFwGPzyveK/h3z7d/rI8A6ICVjHMhWSSFxOp6Eq7Pw2IvybCCL4XWlER
KloiskQCraTyLKyu2ewF3gA9RwSdBszFXOQ5OKsB8XSSzVMsPEy8zvE17LUC3NrPqEHXJVU1TlaB
3CHpPnnKnvQv8qF8IeTY7Y/5kUCHi7H9jnoCKpWVb/6NdRumkoQiDtu7GDmnc++2ndJSiDBNPLSJ
34/Da5rLtrGIHH9niiEgmDIh2sDe4WUK3oyK0Xe9kTmNdLaU97L7WaoNJ9/gyaA8bgmtweosnGVu
/Ir71sbCsi2DFve2fbOSfUPeqEL5U1sByK8JIWZyVh+Y6IFwTwbFxjs+7BxXFuVMllli4LbA11nA
30cKkuWu2oPZ5W+swvBOj3IoMCC2ax9DFIiZ7Xh+kNvJ1ouX24fHvCQ/z47uF4udhYG3DEJEBWW5
+acU/YtiJ4Hrhi1jXh0jtZShJc0iZQOZc+rd9GV1C8+wZQekLl7o1t5wkt34EOFryTZB5OcFfUay
cSGcssBByqw5BYQ39gFyW8ZsErqsNtAR0/Xx9jmy0sILSZQRyuNqhStBryXLeJ2Tn8ltku3WneX9
1IL8iRT/O9M2ao6PsT7g9ngpg4wbXU0+Gmm9/qMPZWdeuRkvTwRliGk2G/Mowr9aNwyUn6RCnX8V
7gaf7CYD3PHMe+5xBNI13BplNr0plMzpe8+YfgHcj3NozGRnc2r0flIsTVKRkzuxtmzJr/3U1UCG
eFSBV9k+8keEWG/LrXUY8mW0xYz5UqQW5GVfxN/KqQURHjqEd3XqgPcZ08Kpl98TPrzi7zDfkkSX
Tny2ylIZZGQ2rWASZN3ypPjaKfHQs/aBrAWyOp6/MfO6rSzyaTeP6EwiIYvkNmTxYAT+Y38O9yMG
Xsr7dEeAQHnNPVZ2sxVIhRdLMTEG0iGAyfC7gaze7FVfBnsmx7+JH906RCqSlJhFLAeSe8x+8f4n
o5IFsxHwAcWfzb5w67u/B/vDGum5sB0qsvSzhGoW6Wh03uKtPnlyRp7g6N86OGCBwYPWWezciU+8
qjDrAtoeLRVaMsEsLaC8ombbPibysZAeTGV3+1h5IqjQsjRqCcxneHokaxgDRHW7Gvwu5wVnRh1i
e4Q0spw6JI06k7oHpqJWP/xCxihGO7enCgnddE58nh98MB1cmwsZPUBFXdHpues8zLDHnMAsW1ec
3BD/N3nRbvTBkBvGDiHzK4LaW940zJZiLxjd4cVd72KPO0BCrOPWH0I55KCq65i3+EPUwAIqwew3
75iW2iUB2FsWzwpKrwRfFpg5I16MZR/65xFQnomnt5ktxDN7dGqyXYrVlsbN9oR8BxUafujhyaM8
NEzEesmx3A1NwQ/yk7Byxj8InKkMqlvsC/C+MWuGEFb1qSDlmMiYFL1WIFDOLUyl7xTxFKUPleyO
/R9leqzS12r9cttf2Dfjp0jKJWvCBJp0agZE9naXJNlDsaj72yJYjdsLtSifDMm2n7bguxH+vRn9
/fbPpl76Htpk6dvCDC2vJc3MqzdnqVILPctS6hjgwlmCceVAnqn6A0GUSY9YWgtuK8hqv28VpAtD
STrnBcBASC+KDDDsOxvYK+RCTr4bnoKpBi9y1jvZfz+gJsq5R9gB778fUKUSAQyJqsWU4wN2telX
y12v+mnzj5mQ8YbdHiZ94Q/phG1mHGau/yzqx4FLdskxQ5pYfI2mqi/Ji6trbesMhjK/9IHI485O
IWPziLRZeN7GOzgqmohJXFrdBJ1KJXaqPDCN0DYjzgjr/3PXfn4eKob0WryYEakZEqri9iHzxp2I
hk7sq9DNfCPmr0226YXcQE1++UacVqlggldyFqk9vK5ofypSake6Vw+vq65xwjJTjomNTVxNmIei
5yUHEW9ygbBfWLNkS/phMN9r9VFOee3KaxPBjpaFVoquqdjNp2darVbtShGkiU4qFq9mbvW2mfDA
Yq51uZRB3W2gmtfEucd4bp/JHpbldn2KZYIsO5Y5byeNpw5lfiAkkIyowtCTqjx2amen48vtqMR4
klwqQ5le3ZskExIITIN+qP15R0jWcHnZGWqQPG+6zmYxlAPSLjI5KMnSRwNwk6bHM2qCQodZ7akC
DHeoJH8ABPaxEKwvaiPakZz5o8rjnmR9rY1MmjVHMhe0fQvIbNBG0wQT89qCXSXAZao4V9h1zgPt
sBxKuhiqDKSXy0dIX4q5MFiwi1qWA11UbGVdg7WtVltTgSpcKO7tb8fUbCOPskOlrdW5zXoQVtSZ
p0bYzoiG/dDNgWYVnISZ8cAiuAb4bga2aBRMIl/qJiUSsE1RBHWqFT08jDfhCaInropbSzytToSl
Yd47gGmaW5lUJyWvp6SZVhOXFvIByU3w+lDuCdhQerBcgYMAxUgFLjWkrsjEVGL0aBEJlbI6JEud
u2XVHpouekvC8tnMLLzaO91wBw3N4H4oW69aC06OwFTZELFtA0BKDfBaVDiOh7qpkyUlc9cVEubo
ACw9L3she71/o6p4nbpK4lYaldYNJrYZKg3RZT73qLEQBEHlKflYdyXQdjwkZlYw24qjMjxZs9JG
qLBJJKjgrtJEe4552f/1dX2hEe3sAziW9EkmAQY8Zt10DrGrMf/zfsClEMouzTJeeimCHku6W8Mg
Q1yONM4sBFMRGUGCYJioV/utpiSE+VpivGw0dqJ8XKpzwcu4eSKoyC8D+z5aMsCaSRYJU70z9MMu
bbhrJkw5gBhUYM+6DsCGy9CR5no3TjFumBiVGYIckuCJlCO56W0lWJ3mV3yQeXbAdiRLwg4wcCiw
nEQ50hKBOaMBApGjnAmJfXJI7izMB5KLTdxZvEuUqeJGGuVI4Faa86z7uEQnbzJdZSc8Fc7ozAtQ
OIdz4xNgZmRXt+M/V0nKocxOB/qeDtgZkjaSxz2wDxz5TDjYAYfJuQI4OurUDSCv2YiSLDKrcEKy
rfenCbDurejc1okZIz5Pkt6wCqPOlJQaJ4nF2BOWk4JoNf+VIth4wlo35q1pYLl5llsJFQJA1ofn
2XjJS6/iLSaT732ZVSNCAN7oLxGUa5VWDsAlUjvLrMZOc0NxraZ7lsZJBUVvekoFYd+u6T8vN11K
pWw+ydXaMgRUtcjYy3iuz+BiKuza6/bFT5Q+/HDlGSDzAtnoSdn9mtSNpfT4WpUBeFTwgRyN74qB
Cpd06PbqcehtmbN3xUxEtkdL2bw+t7rWE2bM5vfkiZ4G+DRxskMfw0uKQ1r4aspNW9mmD9wqvCyw
zU4/KuQp1KSu0oB+0T/Ja2AUx6zixHumL2NRkyBQgqgXi4yXUXLSJlEKW+g1+gpYoysMdsgvrQdU
d4CzydwvR36OttCtOCrbKRtgaI5dVjnhHWlEVEHn957yMXjAg45ind5WFBX/E1wKSW/UmWONmi10
xyUWgSX/zx+YWHLdnB+VDI/rqAi91hVOD6aJfj0NxXdTf02tzr0doNjaAGFRwQsGCBeU/UVJ2i7T
hDSxjPNDEskAYqme03Tk2TlHDp3JLMacyVkF1wrvxlMc2u0D1v6A2Tf4WiC69XtEZpZ5MyKs6Is1
3r+U+0BJ3bzPKmVcU4E8NwEF5mvCW2/OnDSbJ4Gyu9pU4bzkuTmBwc06DVHBiUnsc8P70jIxVoaZ
5Us/ak3QZbUx6CJDM3fBhGhHChoWccMxA/KZr/3nUwwV+SZdHaySRPgx/C6vjly+xzLWZo3OmSy/
q4CgF/FQ7XiaUZZX6HmXtBaZ9u78WruT52MScr4OA7SReNFfagGR5PL01GToawxPkuK5GoDoySn9
4i5BiQ0NDGf9gjVyD700zlkySr+QKmF1m2AZAIyfaL4xuzDEojr2AHCYb2YgnfJz9Apurh4iSZcp
eo4PM57sHF2ZlrgRSt3RUTNKUWli5arTR1sqfy1cRnRmjN1IoEyxz9apSoQcA8snySd9gehU7SM8
5ax/Uaa8PEHKHHspr5NSBQpzZYVOkdyn43thcrbS2QcGAGasV6nSVW8p00NDsHK8rYQw3ZkZAJLC
yL8dXNn2B8Cgv2SQv2FjCa014tVDmLzX8wD6gC5AVSN80bxItVV3xAUF+pvGFn5NvMoU8/lvbiRT
NljVcTcaeUcauuQlDKTpAMSWH4uhHcfyGJN45Gt9akmZnlQlSZ9i8hWJmoimHBqrB/MBzRUsp+Ue
AKN5NzDvy1GGqGOvXMtXnOo0u4Us2ePIOz6eBMr+ACdXF7GMl4janpbkj0r/g2MYzOC3OTIq+BmF
nAhrG2dOYR8FMPlhu7VAD3w96GdCANA6wp4Xljgi6d4Q2u6FqM0r3q1m7ovW8lwapasY5v62apyj
o9tCppgIRtNoiBKLjhw2txI7r8bdvxECdBGAxZvAmaKyS0xYh1UZwbpTSWtsq9VFG4x+nDYGW5NP
IdTdrg5CmiG+Fw5wIJ0ehYVo4sQH5q0LXJ2/1KBSSaNbCkwdIaIWluWFymFc79TVk5Z9nn9dra95
w5HHNoFPeUTjTThalzjRrEHHo1o4aVpsR+1bG73c/jRMGSiNqDAdsrhKWbZQybW1FtApksaD3kSu
LOU/hKXlJJTEx68Slk8xdAF3EWYsJpHtySTLDFsvI9Dz6k9NGj0tE1Zj6+VfBZ2NQMrkDCnBI1uB
yVlZ545ohVeqzMn12Dpp2PXFS1tH7/Hy85RJKq16i7gm1el3YZqcVkIxeoz2ILb1ZmXmOBH7S32K
o4LcWvTJWkw4wmLNj2MsvVud8lWbm4mjFk8OZREoloG6PSGfSomcWNm3Qgvoe47ZsS888ND/5/Do
8DZMSjNWyBs+xlcXr7PXY35cfMWrA95gHfta38iibGGUMj0ySFqpPk6Yd193ZW/nP+Lf4EggcyC/
lkfTEbnLK+w39UYsFZDGaTSKVYdrDYuX9t68z33BI+N2BXDkSSGQ1+MnFnDtZJ9nSsWncsxEdSXv
p6QObTXOHvpycfR6Hey4roBQF+p2VdXfbgcQki3cEkoFqbDu5zAcIVTupd+5+KXNje9SmT/oZczJ
ANmJy+ZAieVu4mG9gmViLXFXLYcGTBfvmMsE/OcSuT0QSL3cEyYuoRPbGVCoI2BIWDmnRJo4ScPs
kNkiTd8twuKAe+JVXCeOajwxVEoWZYuCByVMpbO+JuYbmCttreHcj+wP9akKFa4MOQ1bcw1Tp5hD
P9TcIpH9cj2HE0cO+eDXBvEph4pTSrfIwiTngPMzf8zg2Rz/x7Oi4hOA57I8I4MsRdHd5YvyKhvN
T/B6cuyaowa9hB41rSRnOUoFS7+cxb5+biPe2gXzAgGEHpaNwd+Neu2lPYNjFhw2Boo5Y7ruNdnY
oXtxnIRhASRq4wJG6uG2qzJV2sijrGw2zSas1AJQr+nkyfHoi8vg3xbBNLKNCMrIMnW1FoMUJur6
MZ+/CIbuGuUPYEv9m0tqI4cyshIdjyJZEQqKRf8eK1Fkd20ZFLP19d/oA/w/QNbiVUinx2VXFqKQ
oMktSYKTW6R1L9rhGMwhjzKKbQyfkqjbIhEEJRkbFATGEpx+odx6jTUHcp4+TuDzDGeePGbIAe3C
X5pRlwXg+dCsJPPtQ/571QYg2YY2AIPc2+fHLq5sxBCb3MTsiqCH5SZayligfpp/GT9I6z46jZ7q
x++YWUYZsR+920LZqlkYgkD7EhMfVITQQKw55ATAThN/d3irN+v91D7flsHsBJhAo/6PEDo+1EqT
o02PN+co2Woges2hfuiCEHWjrHWN38DR4e4Pkr/7KrJuRFJ5jKRV5ZwtH5wmhPqIADVjb5ALl84T
Q1li3oFPC3iX2FWtzDtRXe6maL0HW+WxzSU7qaK7pTYVuzNW5/aRssPT54lSFjnrmr7GGhLPXNPE
1BbTWnF6KSy/3xbDsY6PD7uxSHFep6IvsbMSqstXve5+zbpw1AVevYqdrWy+Fvk7NnLqYgnByUHG
BT0JLZXUj15VAWvnhG0bDJ/feh5sClsi4NHAVAbcxiteAmyQYM14RE5NsDI6zY0TP8Eq6+L2jik5
U+iUd7xnFvMwNyKpKwXk5VHcESUNIzp29fIOZr2XPhN+/4tvpoOIBtMIwKqmyQmw4q7qgDP5P9K+
Y0luJVn2i2AGLbYJVbJ1teAG1k12I6FFanz99ZrFvZwe2qG9easjaCxUJTIjIzw83KHPF2wFtHAy
H0amS+Pe//Nj/tXW+I8T9ttzvkWrJOZ9u7jwYRuZrTAdJsPj2El9mrcQw7quC+ugfosIxE0D0jsQ
vugpBMyXWPs7aAuuR2k5NdHS74oItMajGSDHD8MX78DZDERexMy9gZuxvpnGpD5rn1kP8DVZiJMM
cZCtFnB1uDAwgsCC2QoRNvskMfCB3Twr2P3zb/3jafvtp37bnuh0r60ecNoS5ey7sSqXQfw3KdRv
j/i2ORwP3k/9tVnqOvdd/+GF/w2ogLr7X4piVyOOfz9h4RzVJgxQ48OSjCxKlgtbdpMrT4jN54br
vwSOP5+v3573bcmU4SNrQmS2wS179p/pVQQBFl2IiZDRpbvxh5jzf35Jf0ynfnvitxXs2jA2/5rL
nZPxNE7owcHakU/JPe6N8p8f9Yf9AKUFCLpAixWT0d8lqi0doRt2TUZty4OwcmKf7bH/S2nwh2jx
b8/4lrVV0OIfl3XoUk8v6eYOxPcfWv8vu+IPawbNQ1hvQh3V88Dz/PddkXQ2rSD71KXwbyGNdTNP
P1f5npi/rNffHvPtlpRmUUKyBr4l+iVQd5wWddSQqf3LJOnfHvPtUoyUcV1PIPKN3pbR0CMcjMAI
pkS4i/95A/zx5VzN9EBKifCPb1kTU00nklmjwTfXOd1UaXiu+P97CYIi5n8f8n3ytrG1M7sCWW43
mZ8xhXT3PNTJX07NH7fybw/5vgNYMNlQMcY266ZihZ12zff/zVpdvSFhYQu99eta/na39yxWwxBi
reCddNPMuBw4rfeTqN///57z7fxDXBuzYsk14lRJuoi+Jt0kMqWr/2aXhQnsfSED+Z+mci3o5CCF
oNjlyWXdTj6I6wl9ln+DMP8UQSE19H/P+RYAZMwt297wZmQx7jGZhVFyKHhm/c11ivDvFNM/bunf
HvdtSyfWBH0hHz4grRMe13i+syQvFyr+Egr+uN/+7zHfscyl1gCtOmzqlYmDmOYM3qEP/7wR/lAd
/r5w3+tQD5LSuudobnTy4tQnMZ7cEcPVbbEN4r+JAxGkOpOrGsN/eNFunRFmFeDmdNCw7BT92dRJ
EY5/K9L+uGi/Peb6578doXqBc56aoBCvHZfwBVJasJr+50X7Y+z87RHfTmnIut5eq+uuNvJ5Fm3G
TAyHCQezBq77l67qH7fab8/6dlLluEFGKLhmqDEnjTdng/ZfpzV6/eef9LfHXPfJb6u2JmGtRoPA
sw1W3s/WL8+W5ej9rSv4t5X7dk5V7EqxGoOGvuhJ4D4YmOiswZv8W2PwzwHht2X7dkIhvjT1lotl
M6nIl4drUStThRHfGk1VqCL+JTf4EyaPJOd/N/f3mdhRLdZGMZyDtoNTWCTYVXtI4BAItWfq429j
qNdV+lZN/NvDvt1DkXJE5bErx2P8WvhdYG40PS3jKay6rDLNX3b7n9cygQmzDzsn2Eh9exwz1bg5
8ElMw47wf/nF95ncTS1UJt0CBlJ/5Wv9YXAM6dxvT3T/fTdaIWdrz7cr5ZPezdmVsRNAJ6Eptxvv
Zs4DzPxiDtXsppfe+tuvhXDwn9YXojUYVnCvUhvff7Bx4Qtiw4ov7UeWLXFMXOkS2DEQI0/r9iq8
p77hJGyStBrAUfb2qlPl5g2Z7z26qwf4M0qT/tVPmjZl7p1og+O0OaSqFelHTJUkBeispV+VgUiy
RvqYHGjIKI7VBK5Ei8MxP8TO4xwzdLPFvQtYPRm2VCSy7MH3lnNOdW7QiF7d4xbfdhHG6pqzXCKe
VlBempe30Y3KCoTtMNgI+qHQZz+GeskXyNOt3e0UV2lvv8yO3HH1mVjJu2F2CfCxVb/6oLrx5+EZ
bh7HRdEohXWURaSNESbDd1sznNnaEkntC+02svX9YdWvHqYHxVRW60I8KzXdlkctPNPcuWQ0Ok9g
I6+Dm3vuuOczBrcbf+dPO2+pf7phSeN6568djKkxciM8UjdBCcuS27CFUCbAFNN4b9P4uogpZ120
W5OXYb3rg/ped+8M6cRCD8P0FcKz3QULZJNnKl6guwoVx6ZW6VDDNMO+a2rrxsQgRFv3k3u0hYCC
/XHCx5nKI06goZl/58W3ZvlsnQsPKREzy13+Pre3fLtj9Uu7zUdadfnU73u9X1w78zE05LD4lNSF
v9a5PfuwNkyIN8ZEjeeE/gi4Lie7cDxRgvqd2+o5Ya+R8yiCk5Ibds8niswzrT+93mSm+2XWJqPD
K8ggx3ZEsT8rWOMeq27et+yZYmdwpGoyGPOGd0TWI1njk4EHRKznnEempPWvLu5gJnOiw9v1ExpX
ksR/9bqeRLAPNNOaxu1JDnWGNvzOUpQ4jOZAavcxyDm86sg4vQzVi4YraDTMRK55ZPZshHxic6jH
X6PdZdzihFrHYdjyeXCyoZuIw/d9cxvEKqfuZe38IuplsTpr5sPg14mheTZaBDVZ5qz3na/uW7ad
0fJIu/g8bt5hlU0O6mZhWdupXg88BoRFscj1J6vjPF4Swpz24EUQD58gJhaGp6Qz6GFsqbb6LG71
bmjfqo1nGrsaWQeZ9YCNdLfZLgl6RuC3mgp1F7cIxiEt1gUb0dwbeK4uSwGH23SBYRys19WCv2pm
AnAhm+qTFT8aOmEgIChoi2nLaMvWahcMX7EqVnagOIHjuOSUe+hD1JkyOm2HLnfskXR2GYqDtp/H
paAWHJP43m2TdA5vMLuRbVFMNhwdNgcdAZiczoEhrYHINHCcJHy0G59Uoz5wDtMSccsseFdG7tmS
phRYfBXN2eKDXjXfbiIc8ZLst2Tsr3TQvPdZKXv+uokn333WLd6NuZ7dT2nBTylpkO7Lvk2D5Ek2
ESAl6wBHNZA/FLFtL1U+NNITc5CLSseRX1o/yjF4lDn1fRsKUEV03li/RMXuai8eCNC521h0hA1H
Oh8hiUVc571vxzvLC6Gc/z6Mv1R/pAL3r4UgB+Yq90RRc1U0fZMKEOBiC4YYPCG18wLWrOeWY7Xb
WgURmc9ZNvi+DNZ3LNUNfCD9tcqFy7Ngim43xrJ1mzLdv83ekTaa+NVCAmkTu3r1gsdY4WZa1Z4q
71b3/qHbTGnkW1i9DPYlqgvdSCKTD7q0N702XzBTLo21lFMQ7sGIL20dEWp/+MNjFI630yZy5d67
xk57Bm3dEDukC0CDhTvwOB5tCTpnuBKx3rfNMXTP9fC5GZs41d3W3FTWRgarLoNIZ/OMHefdJPwQ
DbetulXhXHQ63g/OcpziH51CCFV+4bUfw/rEvRcezAcItaZCP6/qsjaXyn1nJsjqaSy3+HNYGDLB
n5N1u+K026mp5/00Qbkk/HSH6iSi+t7q942ZcmNhd447M7/EM7Qx2huf8xK/SqtL41xouxKJkGvq
Uxvt1/6lQSUDGt++sxLcKg4JWP8zrsVtsIaCtBvWKxCMKL7uJxYdYh1DxU03FxH179HWAczUGt/T
PnVAUEjVhD/EyB9U670lVKeeZEsWcWsn6Xrx3HrXd5ONU9u+bsp95HTJeWyljQ25cUdmve+/tKw7
TuN0M0d6x+2YzM5cTs54aGddsno56zDJlEvz0Y2HdDHzG6tVznS/kl4MF7szL0y3J5dWKtOR82Pr
pp/M17k3TPsmQr3TJGFaB8njyixRbj29j2wBgQYGWRERiIvnh3MJO2oAcS1dSoBDZWSFLcGeVoQl
42Pizi2p7OYGggt505q9q5MPgOgYju3Wc+uP2bAABnXtJ2jeFCgRzy7fynXFGOIGkfXZ/UhGdrFs
tgvdYY+zWAzMPAnu3AbNtpHYHSFipDCP6k2F0waA3MeoBtFDPA5jXbgOyyivsf/cSBBPW7fxEp5D
HacGGr9IsCvEfYvFqYxxKCElKHrvpCB/lzlC7HTorff2pCBhFI/iMMd62YkKoSqu/FzwGpECAlvU
E4Jg2LocQ/5zmNRSVC29pSs6DxU7hgJ+orjou0pcrHE69YlddhIuyXZvinCRt/YWneCSdHRoh6/J
3ZPVYNjUOPh2frhfmjDvTXB79Z13W/qm+gY5Q5gOgv9QXKZuAAPksPeh2GbOYwwEO2m8M4vn89x3
T71JMs8en53WfqgGaEtGA668Zjhh/ZAJB+PtgMH/AFulW9yD0ixHfYashTsWUjlEdcUfxtkRO+qz
l47WL+4UXZR0j5Q7irhBe7C2sIglZNx1O6YiXrOmtm/todpTPuxq3Rd1YB2bzSXK7y5Sz2c4GTrA
7ZUkSxLt+hii/kgx+tbNwt7aJ1tX9rb9CjYN+GNDQ5Cb3kMVKIO/RGp1zg8MOh02x4WXRVSV7hxt
eTJ/TXN3oWb4OVgKAhEO2LvSubeUc6oSVTiCOmlYCUD7CSV0s3IR8DxW+Ab15GvCAkMzx7cemYTN
0eRiuj/MJn97p+ubM0Z7IOmpofrBt5yjjd7BppdCCLvUXe9kaJ1llarLZukBROLzraV9ZiKorxsq
rVq50/70Y3PHEk6LeeAh8oahm7UdFyk2QEKURAOj6Y7xsD3OvFJEQEuAaSBorZdG14nkyofdjrjE
60CSYDtBQx1KFNwpp9nPE23deR3EFFobI4eick7t6J+Gqjpbrgu/jarPuRs/trwqbBQMyJegCjeh
5gr9u4UHH04zk3bGTVAldw1DvqbVYzfVl2EbfUj/MoJXm1b2AkrnorOEdtmswpgMQ/MFOdUbPodP
wgQWqTf52LVdGvX6KVraTPjSwtGsBZnjCjOmFbyzG2RNbKrI1GNBE4yeiiA4NEt7GuKkUFf75lWW
lZc8zD2ukqE+KnvZWVadYRbn0Fdewez5ITR01xtRWm2M7I+HXWkH9zpODqo3ZTfxnRLhCQOuBZ28
mWzzvHM7ZHlMVJJ0XlLooHvduLfrVt+GBtv2OCbbhQ7yvt7GXYBxkXyNZemjcY5m8nye7OhBwSVV
RmGxjBDl7P2vIbFPc4gTs07EREsZhXVX9EmniUPps3J5S/g6nmMdneKt9bKlZj8cBq8Vv37iApTL
xFZnGLMdpij5NKbps7Dxn6sgTDG2etuN7kM4mJIv9gE2tzsTd3nSmFefLhc0xQ6uN9xqPesc+f7N
FqGuCHAhUDf5qrBUTjRwXPb0nid+Hs7+41zPX+6A+attFHu40ER4D2ImZgowqzfGZ3806pbP8ita
21Ogp2K2whNcn4ukhiqOaS/CsxA3eXVBaZRKRj+swZy8eCEug/ifHx7W1dr72GfBtiFKqF+dpXUe
RnOxiPXnhNLNnSQZaXQfSn6DC2HXuliqalZfPNxKfBHC4+GGJtOj1nTFO7UOVYDpKh3758jqS3vy
Hh2B5p7FrAJyBIfWXw6+pBbR3M6dNThH3lbo7ZrIOgXzkXmtIYaYPO/s1xKc5ArVytybAbewFiRk
yMwCRBnLpRGxxnECZtRfMMZM895qs5ijwYiypWSVVaoOeR1+z4/Ww+RDwh6QaL45obl0ODTYT/Gv
oes90kSggq6VuEns/sV04gWQ1FV1Ih8nbjCGrm0CcYUPVVMXippeQeV45FP72CImEB20n2037iza
dGSyvLwK/fcqwYbpYpt0kF8gU1U/tUNr0kZ2DOVEkiunze0qyTHuXCaG7YJlgBXyttyo+Rf023C1
i8ylx3rQJw2flJbf0uZxqVBmJK8dLsIpuKyLIWtzM/kx6rsnKlmKrNHz7ipA3et0zySqcif3l1xt
uRflBjXpNO5NJVNTsdRf2j1a3mXVqLMfvDhDmLKmnGp4MkWwLJyRaXZ51dWp8D0kRXXaIC8cLH5a
on5X+ydez6TzMVaUoOpQr21yas2PIWmx1TDJZwO+MOFNpG4nCafYqcs07JEgFn6L2IthdbAiIpGP
wRE5T4uS2ENWVR0q70tVbyGr8qq6m1kZdR+Te+8jMLoraKftL46cJd4KFnwsw/0ynxemoe7/ZOgT
ChUETDJbHUmSt7h74eETt45rJ5FrocTm9HXSaueGNQn1T4G4ZgTKjpZlYjiIme45rutE88cWcou0
h9Hs2bK+Yv2w8N0MSuEI8p8JXcDUCUmACMx2AaZhOlhNrtaTwBh8hSlx9LbTavklhnvfwWBDgyQa
NqHaK6yky+zuqaZbXntvNej16EnlfvikGJFsSFE3b8ouHTjD2DRn9Dr89r6wjxEnREHpzgkGYs0c
JdXPNsw3p0ln9bi2cHM9VqgKaPOwykKgaOL1cdE2HF9hKiFO/dI89Ft1HGOID6P4rlhhhbm0NdFJ
nIfOORwvYZ2qESISIQP8Uox+RZA9XpKxw7QaqpLmaKJjV3dkac8SF83Q/AqX3RW4aVxkXtj/00iJ
XPCSpx9w2iE82QVWGW1IT1u3YAaJ+FByMFqlEymyCQ5waPqsZATk2voVqhWMrYE/AfDLLMWyhvep
NMjYe3kT++GuvmI88jQOv7zxPHcj2ZoY+hCHyGPE3Q5R+7xAnK7+TPq3JUrpkK/J3sJZ2taAtB4+
R9z19bun72Z1NAk79IHMKLbpNKJgDomCkIW/tVmYiJ3p6p+raM5TBbjKxBl0+8t4Y5mNj1PMvJvh
wDcPXINB5pXj3WGGOutqlB+cPXcKzezW3g49TxASYoSf5X6EQ80ImVwH/4sbQBvdQdhZ1ECix36R
Q+nQvb3GuzgcyDJho1Y7bzhMZudfA3wz4mMsbLibNdAEqSYwsDZ46MYskcBOQMnfqn3jPq7O+RpU
3Oq9MXeDqHONFmSXOW5eBWK/aaAk7IPOkrhiyFHkFZUzZxUuz3DbYyisTAIYsg1RGtdw7lg1vlqb
dgo4ROsUDX2i+IB1XkndR6SRbJd02zOMeIuofU0iu4g+4rXeB7hyHLkPuy7dliCVS8Zg1KOA4AGz
OHnjRdeFrMuK3QQs39ZPH7vLkQFagBaAgYs1qLIWL61bp/W4ZTam0+YJB0NDiM/wNIRimMdLDNmk
nrWvWL332/t4+bDs9aFXByq9IzKPrOsx6IgDuNjcBlZnHTwf8p7OlivZnMF/RjriALmZjm3TFSE7
9maCciTPuKfPNPwKxvUAM9xyRXUlE8R5lBl80M+Uq4zH272HK6Lu5zeOSomvsifDkuBOQ6zYZLHg
SJkGTEozZ9OCYBCdBpwkOJ1lcXO06SsP6yJpdDGBAqMRpzuGUaiu5FG92zxYcSX0NArxZK3dLkIg
cBuMDw+i9MYnxWE6OAAPcJx8YycavSYobRubvixhdHJQo6DWkbzolsfItMBzBxKbr2iTWAhQ2Icx
57aLcA0DQ+uqZQyYr+3M2YXsr0/VoV0AxmC6TIs+o94x7iBGvAD5BboWjE8CQVhUBxXhFsWBsiaT
+rMhtWR7iw6gXCMjfuxb675Z1tSpVeZXpxime9Gy6zG9G9YDUosYaX4m1YwPhOYKfYUtEelYWyaV
fzLCK1zAdhsCqo2sJQZO0CRkaPt8Wh/m9YkijVrn7dV420EngMrmN91VpItQfvaPdvLme0D5sGdj
OpMIb34J17SqwPuRzq5HhYi6c8OaaPMU4/s5GAABVY7IkRdjDzWTEfex88tr955TLJ5IuQsDg7BI
ADSNvgQJAgIQy95rKeqBfJKCWENN+vikWZVGQeHp1wGaw+K8jSDUD19VN6F+rYlgd3H0ZcxdQA+W
88as+9A+bCo+2tW91dwlciAegNvQILD2J4mhevAFpm0kSJup1QHlXg6De6fALl2HOm3NkJtwP4sz
jarHwNvNyDa5CxoNa7HhHurJIj7amcFcQ6fCpKN7Zy922vKjnpHeQCZAh6mKaGYHycm4ARkRw5lD
uuozbuV+8xoSdWcDyMqmT9PybNkIG+YdnOcjKg9fbcRxX2yvFOzEk4EEuF6koqWOy3C6tE1Oqymv
Z3C9knKebr1xr4EDdtoDLIu7c26KADf1YO0Xp8fxVlnkfCAByZNWEX8EuQsbaQvadLKASw8/x5U9
OQh0PpvBETKo9G9a4LcJ9Nr6Nkt6a1czBEIK5Bzy+nayi3qATZBGXm425wu6T0lt5+7y01NOYdaf
Af6S6neCJvvNfNjBG8cVslJ5X8WvKkiAbaypVNgpzV3DTzOtU39I0qgeS4+3D8LO23FMY85JpJ8d
99ldAO51XTbF/mGdBoaLGUUhxkZHEinc5bgW7ruodsnkrUXt2QVE8xFWMWiBeRJiG3XZ1EKBXIT3
88wdskZOyZh6Clf26Ubc3dH++sdR/GwceyFzhwkN1ym1iIFoX3d/+4bv6GaQyzuYAFwWObq/dDJ/
LNuKQ+HOPoKwe5EBAAeZDIW91pcwqA6xt6L60h1erPXV2mtRCcAzA3/fuAsdJOlvBBS8W4+5hTtG
yKUc570LwXucvL0Vho9Vj6Ne+bAJX/23oFpLtq1vNZopSXf1LaTWp48fDK9vVVI5nCUFxGLwHIBc
7pMR/F1V1c+E+g9WOPxcLMb3EIQElIJN1ywLERIakKN/N6JbhZxouomb6g7qij0yj/7G1ADzOyje
YcsiYixRYar5ojSMIjkaRIxrIPoatKjBhhVmZD1DEvFkT9VIbBm12SqDJwStkovggfvD2dP011zx
o2xM6TXNhQbRXViZj4jZl2QIH4O6fxyvntfOPKZrK0sZNAJnA8nXOEb3oDTuo27dm1ncddX6RQVD
QmmgTcdWtIcW1t/UlpfWQuGakOIz2sKHRqB87zvn4m6WgxwouAH9+qbS+IrAZndzwzOrB3d342EW
GvuirjVxBTP03msR0ZwKYL+LunnzIUqsRjJFqOFYEt/HsHvgQbCPfeuHP+iy3awRvY7+Z0SbH/7U
3RlWNynQPFi6y+ghilcEyRrDxGPXrClnKE8tet95249AAKh3u/h+FtFjIl0FvE1/iMU6uS0YVMKW
ZKggguwga9UbPbVVbYhhzS0bQ+Af9BaqkCvc3BOHuDP9BJrsXBOkbEm6F6aGkpruSdvdydZeKrZm
w8e3v8bJr9Im4bdu4xRQVym0c227je7rEsrHZZFfHPvMCuYnfLhNWmv8TPz4bpt9XLP2WGDOE18i
DO7grYNixX5fjLukRggXNbqtHqI5acuahmogMBygj3ybq/1mtRY6Kw4QHtOOt8GCmsNifvXqK7Q3
onEwuJ59oX7anoFZpr0Ep8BGy0XZyEd8XCAPoV01DWF9y58n04HOGszdloWRbB782ut2DAyDE/g6
8jSgfNxvFRpTljOjaFqWPg8NSqNE+cHBhW59sc1Mld5kDWdfhEmUa4iH5+6k6VttbfG9hhx7Q3wt
5LmKKET0lYjeGxG2F0+v02UUagBvBgVgQ50JDKS4OoSoSl+iGvFUCd08WSCIF70frYWNaydLvDoA
29MR6bJUkHO0TVhQH9y1YEU1WcWSZrWzsLzuPP4G6++r6FvYn5p+YRgGpVsW8Ck4YmxcHcDyql90
LJojTUAXCcJpa7A5fOfo6wg2ppP8HK5wBApp+biGenibVqC5C0CXvK/Q57N7BP9GA2OGShXCnQkj
opTHD1bU+WevHrE80C3QKMkMcgavM3uoySbvDuKTnal4S3YA0tC3owtPJ7Y4P6JqA+5IEx/+9IL9
6PUAwFLCif098kedACk1FzDnwucEl2kx+eNQQhIGyME8toXDZ9iYS7z/qok0sTbdFVQ01344zlsc
OTq1Y/dX0Nc/Jhd/nS+Rfm+5vb1PIK2vRBkfnQHWbaXvOvUBe6XbOy6Dz6icpl2vgDRHM19yGwXg
TRUMkP9yalDO2WaRKPJpPok5eVudAZhczLc9jbR5CACLvoUIJ/msty9puRVQyUB9tZbneunS+oBy
POb459pnqjAQ7993tMEfDHVZ961/Yl7Ndk6vceorS7hPoXsdEwhq5N9WgH69EILnEzgBGCCAq6en
BDxZadcWo5RVJlv8px20EYncYCvrBmC3YB7Kv3gWeZhY667GjVQmusLfmKct7dUypL3n8ZQFmp3l
1H01A4+QZCmQBkbp3tYxjW9DEzhHQI8RBuskzauJojkDexHi+H11tK/luT3PXUOg+1V/6RjNSyig
9LuhR5I3c4oUwTfoNq4qZBm6aW+tsZCAu5XOqdPyU+Vuay6X7RUECPfT85vxo2NBdbdQW2e9dHcW
/i0boEabQplbH6WjPmpjYSv6MJfyYGqI+ssDrtR6yyuNPZWHI08Ow9IsJe3nPvepqAtvG2hATFV9
ddoBa6PbpkM3DtNNIONzrRUa4it/rvGVLRrh6A/ga8kUcOrtxJocXXb4pm0pQ2uL9/YenI0d4i/y
K4TxJNaEc/sN7havrLLvLR6SKAh2aMgVGmmzdnSB0JZD/aqIOqSrUpYzC0idJKiaH6xBHJQLoGFp
iqltE7LBRJq0mu8Tlz0ZjC152px67LZ8i6WXSskyX4Elifb9DkxgRkJPZKGacq97C/X4jLd+cFAM
uNrcSmcb0oBXWIq5uh8b52S76w9AoT2ZXP9n3V8vExDTJi4e/MCWKaIsatp6LaSOs7gGYlHZ9c40
VoOxMGDLUoUPVbs1u9i+UurdV8R5SWhrPhwV5XOFXrAYVYam6l55kZXBGe7V51Dk7lUKespx5FGq
WZ+p7XGduzs3sj9Mv3yEW/vgOTUQrBXOcQmf8sqSuZlRz9hS7b0uLAOw3YhawC2YKCxRqhoWW2Il
rnJLi/Uljm+p0F7ynF81h4pKLR500uf2xkF/cI8av8QPVRFuze0wow1o29dkZClagB1m9g9Nu/wP
R2e23SiyRNEvYi3m4RWBZsnyPLywbFebZEggmeHr79Z97q4qW4LMiHP2iXgBHn0ZhiUqO+Pd65gZ
ICws3HEjRqoNxznL2YqNzvxudedc+0G5yXOa50oP+6l6aursXSzjJgXy4CM9V9YwRmqwnyV975wO
sSG8H08Dn0MVjwtAgJ7iPsvZyIaTTWtRvyjMO73m/xy7bVUVaWiU5l0zK991k4AcX+azujtAVpAM
m8Lw4qz2tx2tmJYascqYJuS3V4zqXTY41AcIcUvfCCyC+lRr/iEbTVbyjugIvaKZSFv9tW6SXYKo
QAp4p8tpsxjBb12x/6LkxWRaZViq+Wgl/DnfdeLRIOnjQBIVwW5o11Pvp6eViUwO+KluN9/rKOxd
OdQsH3/TGcprV1/T6uPd9gfLspKw6uS+KeyjWJw9nMRey5y3VHefOFd3upJuWAi+uT57EmX1revt
acahHtN6i2y4HRTqpyxu66K9jnI9u5X9qnnap69WI3S1xNzWRZrFw5jQLTgJgmuCqeqm46femTRF
j4Wg/wnGiHPzBTP+Lcvyg8Z0kHiGk3LL/kRm/+Z0eWy5D15ZXnUYpYI+jbjv16SKz6Z04qq0+QhL
b2O6+XM2ewdb+q9jZ8c+3wQOwrix/WJf5YJjKv2hvD52jXfFwPyZGe8TtikiQeLMVSztdYk0YAxf
Q5wvfU/bNKP9X+0ZRx3JjJFnd8GVt8ltih/D+ccONnhyVm1ZGd/U2gNquQJReP5rxhRPtTiugeyO
zGO8zmtx78oWSobpdaJm3XbWKDZZ6mNQBAFNqpJlvAhBPa9gILsZjmhJ9OaK819+d76Ap9D5rg8V
w6R3gW2fcte6wvugXpXfZaWdbaZ/sVY1Lso0LvRkjHyIr9IoL4Wab4vRIBMyT/u2mqVLo+mMl6oy
u31lrCOump0P/I56u5/BY49GUnxNc/2zLOJWS+0Dr4I3vE4ujYHq2Hniueq150k0Mlw5VNEE6Mbs
hBJ2DqprQNQtXNRyah3SYLmW0CcPnB6t59zKPn+Frvicl+XAp0glSwM+4dxvm26uwsY08zgJhPWE
cMXWNzcRu87s40Hp+2TBdta91NrO7pCHgXJV1HjJZ+OVR462j6AJ2ouf64wK0+YLZX/EVtQ32RU+
sanpv0rrb4BNfDRsjnYcbhv+ZeY7bwyug6rS043fYlb3uvco5gr9tLcHSsn6aQyc4yjQpYziXGDC
PrOCXr+7NePOyfVPzzaXqDCN11kUX0ume1iU9FRckv88KcfI8yj72rKKfB4Fz/Ez7k8/AY9bhlAZ
DKh0LI5Pa0rz2Kg4Oy3Hvq7Z/JKZAY/cNEPiyOF5KAW/yvrorXW5FxJYjznG48Zfkr/GFRQ1dPtJ
6t+kuWgI60YRuhPdue1pcPyZ/FJmzuXjqs/eHaIMvUoaPFCV7N/vjHlorM5fYq/HxQ0+g4liZ7C7
O704PUu9zKIe5X4acZwdhh1BfJ6CvOu3Yk4eZyUeZOD+dV7wowfMLCBoAZyU+lpcLwO2XK1/l4v3
nlB9N0OfbLqSnr5SVnepZoNZH7PAdXdyZpP66+RwRxW4m1lzGwZ4C2tNucbub7/uV7ukCujeHL26
2mujXRqttQ7+PDYINFYO7LkMlbYTVQUH2Zn+eezGmuHqJet6FrLnvlVwgWrqycwKDOIUpKnJs5ta
8n6jKpxi+oDQN9IDqcJzK32BR8GwzVWdvUC8u2lyXfLinbTKR99NViht7ihDrSMqhlo+3GW523Dw
3kZQtaxB0ZbIb4cf7n0/dpLSfuCwPda5yMKxqdLY8/BGpO4j6tAmKe8AlFxvlEcTbA3Fmf/6ny35
XpzhJ3NhuzKbktBfyG8yXPK3clOXflecdNq8aEiZeeqP8xKNCifNm9wH5SUXlQsmyZUTsrKjPedY
fUMgz1ld58cVADRePcoT21bipDhAT2vZgfnpi/HkF3dHfRn/swwlXhGX/UjU3pFZrlyTmb8t0xLR
KdmXGRSfJwLEV874edLwvnSx00t/O5rZzrDVUzI0Rriuy0c1QFHY3smAVvLS/tnKl6vhtceMMPNq
Nkjlo/7G6BB0Ructc6j1XZXvsoYXaJby2xvcD58p5RwVznW0g2dzSZyNU0hGSjieeCeFitc9TUHx
yLQvyKherjvNaz59v3dCP9CaPTfroyr8OFPFtdbGrbSeHb7HtBo4SuarX0ue93Ij1cNQp3cX5ccU
T1254oB7d9Jt/HSEvi0MEMls3E1msGcA3UvWGtt2pqunqdYQgkrhMwHXjGQqI7MZW7QsJoSsGNTp
LDfLyqQZQ77YhcQpWf+zxnfP6kNNX7ara+/b/MtI1clO2+piZoCTWfCSWJPGPj2coJSNRrrNHsSA
htXUBOuwAgjKddkzp/7K4KZNN/qPdbCCn6kOH7GqvhJeIF0bH+HS3mctpZRgr/Z8/j+eMOtXK5PX
qRcj7dmSMfTL3uq5e9bwpiT6qr+o45C4ccGMAugOGXl1dpRuu5fdQ659u/hn1SziIX/1hBUVPWSR
JbZWWx3nwts1ubfJ02pr0ZuuC3v6LM5U/SUZFIQ4UTyUkQef0qgFd/Z18ehmnOmWc1Sp+95O97lj
45/B7+4ylQAe1DWnB9HBJFjjpkr1S79m+b6psBF1c2TCIP1sNFb53jaS/xzPmzZdgrKDCpTY9cVu
tM2gpIx9bdzTw6tNoTHOVO/jzq+iyodX12QVZobxinT4GIzZ7+KMO6vHbE47dpT73q+0AwfRJ+MH
R1lb7H+10TxphsuYYQJTYTsQa3XwyAI2IVK6WeND0nRhklDrVe1VJIwLhm3R0yEa7TYS6jamLbrS
GI16v+tzeTDt/4JUxhr2cckTqCHZtTZ9VDrG03zIk9vCENHQ7+ACq+lF0uGcMg9jfk2sGwJpu2sE
l28TuLfKc0PVDFfXb+3N1AJp60AVG8cz9ouO6h/8n4aAW5/E8DNrI5JDq+e7cSgN3IDAi7JgedB6
0gIowMfad25IX8gs7t432z870a8eM+E0NtBkgR1pDuVTURwbOpXVT268e3FrVhva6rCnejNL+5xB
0Q5ZH5sOB9RQnaSGUcvB27pJVNT4M8Vf2yPuTY0KZYXknDa0t5/BcgtMDQJ7jBqjRE+kuzNtOsBH
8EhsCAwE55BX/7XYYg12Wl4XQBLd52JK/sfpsATy1625zcr2QTU+YoyPfVZuvNXZuv14zZLXzgw2
K/3cyjXipD+tUzxAo32VLcLAACAuMMVn8TsuGn0Yj7AaBC648zQ7aNdm8jA55tdYMzl0ldxrFiZo
MV6adn1TyeyHNHh7XohL69IHWMFe6wGjzf5YmM6mnnwKf6L69j9FcnRdv20HOdHADTPd8q2541SY
FKbWXXynjXzrx9VfZ6DYrJA7fXAALLlyNH2/jCMToTO8xoEJsJtxlW+TPW4SpCEwS9OhYRjmfg86
k/2KwGEQXpVBz9j5xLYdi2ZzakZr1xQSF0B5Dm8qTYe5Tm5kq55zbU3U8qLburltKtfZ2WvH7j/H
aPdB5gnMb8fUNtOyvmNjJaFmtj8TB/m2bnXcxGTqH22nU9uplCyXbDp9PJVG6+5mQjHhYC1odkY2
gLJqFP5pkx3mOyZf9o3ajsbs/yuKksMZCWhT1oa6+NZsHSontW4OLua0yUtOoLyrnKhLPEg3ycvF
110kG8Uuusixk+HWE58WeMwifZjHicKD04qdDM+UuuWRMc3pwWcXQBKOTjcc+lUvdg1TTI9FO9uH
RCvql6DryE8sk1JU7L1gxvio2QdTdyWbVTzve7qXcfRL465DFPue8qA6dl2GhuhYdsm3t/zawTR+
pM30W4mu/XBzFn8BFiyVFy4FEB5MfV1RNaTtQ9B4HW++V5oitGSj7ZEX/ePqlRq8Tg5EZTS188P6
NZOJu5W+rgx114NIrbV+rJxggpS3u+PgZRU/4ZzdqAxX3jkm4Z0atxkgxVv3PLAj5kcYjX6TBX+l
ZUEUl/UMFzh3CKgG/H7KlLf3NC2eWJLc31xDl1+lkfbfLB4o4oIfPZzrwAsrz/sLauIuotWXyEqF
0Pgq2jaiDWQvpZ2inbC9nTrfFmj0K7A8ii5OqPLXDWN7DM4JShAGArSnZLJw7MGrUA7EYDLArPjL
mUWI8LL2H7rEd2bjZRLmeLEvTAxJsOwGysLkE5yx/UnLrqMVM9OdPqXGrjdzuPHaZPyaF6S7PE+G
uFmyl6KVeqQQB/N0NbbAwgjabeDzE0lGRM75gKgymkxrbl4bwxtxYO3ae5PSWPDUWna25/QolmYt
cCryWybML3TZkRVJ3x8juxitrVxNvDcDL6wfFf+oM5uHaixFOLOBYst9/Fb1iXcQeZ5/KmfEtGd9
EKjwmvefuvKHXSlFlWwSeoQft3LtyMcVO5GTN/eGLd2LlqdioxkZYq30SDl4aWIjq3XJT1Pn+i0P
0mW7qMGKi4wTbkB9PsuyxSrR2GPnLJ4X8exq+9mznx2TW9zLamOjTWkWmpoaz4UwaENMqkEbvv4y
Bm3BG1iCe64mcGNWId84VYnbT6cWS0sTu2ziVmcGzoNt+9qBF5zN5HOF5qHIcJbWgpduJQxo0qXz
bCgNo0tHqjBbhwo1Y37vMrUMjGMmaCQcNZwCjoS9rvv1tugNsXGk9ZW0k3XhE9H/a1ukuCDxstdu
VYwPTS25swVDMUHD7GMvaWdSM1EvIk2mD0vTjf+ywUYBs2UGHTxIFYpSz+J20Aqc6gU9dMJ35rwr
eAo9SDtFmsseKutfSwV5Vo7W7hY/TxFxa4hvdxzyR5aIBKF3X9RjJt4SSUN0lyFN0qMyLTtudMtf
KTzyhITYME7Qg76Zh4zCHIkS1GOU63Z1ybtFHFrf9WN6/SAiJljEnWuztrnpKWMTohOlSosgLBvd
i/00z8mtW2aIIFXcvMnuP8xmavRNlXSi3YtOJQ+W3tdvYoDpWiz9gxMXcnFxFPlTbSqO1HNNHIxW
ezJWL6CmHo2zZYmUpx7Be9doVrL1pzS9VFxZ77iJrgopNjH6Fyh3yhzf+QkMW9+ay5Dw5iMUh9WU
Wf9BLYCXuZnaj8P8L0E4J+WQwq7RyLOL2u+KbZ8ztSQsnUJF88TLNiZLtSOC5h3l6jOdJjeKXeDl
3dWsS/1SpklzXvIy/WukZz0Du2YAWkV1wQt4HYvG5hBU5t6xVwdswWt/G974KSqSVTtMVdLeWjpK
EANj2Rcqk++eUU8311nqF9GZw7asmfgCROaJh7Jl2JXLgQ33hAlsFlgXKRLmqZazG4G0dAe/zQhN
dL1282XNiqQ1qPeaIQI3Kkjgfift8jY60/ta9odav7gY5vl9IIv7jy05+340DxCbVAIK6MBe1D5p
nBvq2Kkf031e+EyXMbbTAApAROejKzT2Ss/oO8qL7IzDcRjwUoLsya0QFUg5XPwu20ttIEfXdEST
cOoL1R9ZKgVwgME6edumIRcwJE+N3ajNAAJijZRblZfEU/XQ3HGuCZjJlyaBOhoeyClj+MOLWDE2
nfDO0BXuvKHJjTNDj73+A7qPz3fHSN2woEIt7Tf85KjP2KVcFAfWQvm4+h0cHJGEMEVMlpBSRvql
yI9pQfKsUvnlDksomyIy2+ycp+UtKfBCB0fsuzXHUCndTSPXw7g2sT9MV9mZkcebBM15nKb+bVr1
DU+LsSEUIDZlwbaxVO85+Di8jXEhQlekcS7qNLLmRMI5ZvtxJc1oSbBLUx0SJJddO/pP2joOMFam
GdXejPgpmwe/T57UpPoze8seHBdxsVb0w8rh5+IkhzwQxdF1csqCIeVObuqvPIXK0FMLHzkzq+fS
VSfcLOeSO3WzNdC42JA014+N2zVnMUr1pUrQ/N4cvqyZLk6m6akbX/kpoMOJAuZKAGmThXwvgl78
UVYxXpLgGe3kkJJsW9ae6BP11KbPyvRiG84fk1lPVVbscqc6iMU7L05wVcRUMMD3ciabmTewc7V3
VxxR/EIzZ3r5sK6QJu0cKa0CwaRJYiYKSsa6c1KxlY4A5u6eKTogpFooR1qOgG1PVqJITcGcTknw
bDV9BB8GUwDVHLKbsoylcr6S7p4Dq4L9mOqbuRVXJ29iOfpRk44P3Or/BYF91NBMQlsPjimOdVa6
V83rsDE9CJVuLCMNSn0Q1WeZmFw9VfJqZfYWN3gflJkZrUI9ulD6IVs9MX6m3nsty3bvMv/JxlMH
QgGnNEUx0Mx2LzpprUyth9RqyaTp2BdDuyNrgl01eMA8WAJWtbvftQN6YFKa38GqiIEocl71cSbs
6U9XoiKvKA8AeQx/yunv2pHSBy/Ate0wRWHF2dsVpfzK9PsMvQRR11x90LF80yycfjYNjywuLkge
cEYe+lykqSMZAubdUhdwOCiNGCfzqjiibGeraBjxXK9Vb8UddBT8maKMB6TttKNcVqiUFtNZLVcr
qHhgljWqM/EsvGyB2ZdPjW68zWgytZZ3m7Evf/P/v2Q2hv66QBblThS0+lejmtdBpg+pNl8bp34q
8vIo6cAZW/Bp6z1ZBlW81LWFkrnov1OKDemmQLPl+pPdb063YtqcKDg7WCR7sj0YV93iChUlxE2S
DRdZ5xe9DOJUMReM5Re3xmzdCNHVIdaGSpSZ0Cu59SIYpNk6frNdp4ZEhX8sWzQvPvXj0jqXyZEI
q7WOFYozbvTAWiuTAbym3RtqPg865A9lWCi4SfR1YSynbm+Ze+VtMRkaJhn6tznTzDAwE3gD39zq
0lrDJudKYla9eUxSbYIj08PWnF+Hjs/ekS6tOF5TxYPboh9MHHMUYSfhdNau9RDEexmEg8GT1mXL
NTANzgMrAPIKlreh4GjB5w7TyY39tfpbc4HrkXN0eal/BYmqN7qd8ycmr+Ugqy/L3bjQm/voxTRN
WC44xcUMaL0I+29umAiWVv0Buwm2y8p2Zm+f0uHXkChWPXLFfmHWCAgiD5TfdXXs+fLDabKWV46T
27aOTtD/m2wWcyB/4EQtZzkQkOvU0dWMc1eYDCDWmEoMCLCEnl9OoWIfcbhK848MWqynGB3tCi5V
8OTWwTZhj0noD84eO3fLg/jug5vWE2gBEaAwqJqoaJrnaSo2fTk+gPVubUoxnVx1blkH13N+tBx0
XbEprLVOCLiltZ1MLOmzsUDvR5aS2xzsG6TdaPuQGU1L8eWhHPmjTVK2jYrsILk0TETyWi/orfEL
CKFqvhY1DPjOtYBr7yPpp/2o7/3BDKu0x1Et4JH/khqL+2Pod0nfEKe/5BMPmoGeyXg1k2hiXTWk
3I8eqrCNZtZ602tiy5Mj5gMpzW3XPGTTPyeIOySShrqncP/lSxuvrMjlqAFb5YNUIiflX2wE79FA
G+qCjAke9VKwARwGQufqatrhoFbzgbobYxYvAS9clR/drL92ubOnwYL9F1EiKqqerfL8mI4s0mQS
SsEunHU9rU3+PM7al+6+9pA1ZLDKeLiPA/CppcD7UkYjJHO30/zisU6CN6+EcSluHSkmqx+iQYuU
ovRCoEAPpJY+94w8tNuBQtHjU8/cyOCXNljYbqWAkappCV624WLYZFWXGNVi443JFTB/C70RpRb9
AocuajWMgUE6plyfbdgYi73ZztpuWkjgxI38ouc1SckRE742CMZMxe8sV9Lg/aNhyZOlnm1UG2rS
CKgS3WW9OGO7Q4CCh1/Xq0vCzByIjl6HwY51aeAVaadOK8NBLxC5PrNFf9Mx/bgd7508uBnWpQbK
PxH3sNz2wu+Lw6uisR2vJruzxrLaTWrYap7Yanp5DDD+Giv/S0s6u/Sx6OVLI4cYnz7qS+0x0XQr
poi7pMolHejtyeaFHAzsm/faMM/bvd9QH8k2XHU3kvjihHke08mKtNZjyzCmSo56OLVT5BRQscpd
HqmE46FceP/JQhuE9Zj2D4qSQppGRl8xsAh9UEt/uvlxXeyrzZLTvCbE2aHtARrqA8NaKyD8DKas
DJZf6lryPNmuTEjh4foYa7ZlwcieuP1rqi1/ud3/6HPDy2GEfoFXAZs54NUn3R1X9jbVJA9UL5++
rr91iTrlZvlC7uxspGsspvPY3Gl0tqAqQ2yduYhaIQ++Q38j1q2o/hPgyvgUJ+qZXZY3u1mDeE3+
CfvERulNiwNYAx7dzU7vq1d/syc3MukvyfKPr8efc+LytCZXZWSR68LQIVXaRDNascQ63oM0YeUG
ak4rWt2Dom2s2R0i2+guORdi3dHI0WrZuA66uL8vN4/8Ns3Mbl6e0yU72DVr4jLWVxkvLZrIol0Z
R7vxqPhkzSKwe6TO6L4DbClZfpWLogRydoFwCVykwc6ym522wKZrMsqaLFTEAviXNxqXtCLuoU92
1KMTtc2xypbYVxbthPHVgMb4hP9Sbj+csCh3zp1dvzB3Mpy6NO56sEQqURu1dGE8gTZVL4FLz1UE
KWyIxSQPZQbhyORk4c/bzPj0Wmsj6DC64UdkFeFi/2QvwS9ubuxnbtjp5EoV0kNB2sHgftR9DzCM
p4C0JClDAAU6cV9Pj0n5XhQJhRg+oeB3aMxjY4MEGt4RyPS+k0O73NNKvZdtPXN44kna1UuNGcR7
iemJaoiImJx6XrCuGnjzjGs1+M9NNW09p/zq+Wna+/wBqrwu/c1hfXza7cz3otFrHg2j/+naJXJw
eyBryM4Hm4kH0e7bsx68VlCfKGwMltm5LQ0j6pptMWS07iJvuQj7aKmdU2dRe+/sBFBvt7HIhZXW
/JpN+84Fr0DKGkvj4jnzjncQKIReeiUlVI57h5cub4PIkfPe4JHgV6tMbTsP7T/P4DoM2ifbGPdd
JmgHW+wW8pztRyXeg754YB5JqOXudQ4mLhcBODJjhMtqJ7w+Ftl0gHeuyJoleb9rKUVQW6KFkZET
0RT01zv3TCNVHKaGKSTNSkRX20GNfvu0zFad0YlrP1Wt7e8aK9TKGM5GHmFDv1sE/AP/p9GZ4Aks
CGt+L8+DOS6WV9FoD3LUdtbqHid4fH9805hY7+jD4+z8gl/dfEYtg2hqsbewN6JZIxZcyk1jO2Cz
ZbQsJGUZPNCreTeSfZ0TbjTZ7qjJ9sY8k0bkiKEBm/vtMn9bLvB5zxNu/kvKq2H/c8XXXMmNgbzS
LO/S/hUkWXQ9ie43m7xKrb60nX9E6UBe20hxMK1/QVmFZk9Fz5k4NU/3MSPT9G5QNWTuM0ZvyERS
KN5yn3glQjaNcPYovWLbiePSiW0T3Hoo8rX0CEGd2rsWkLyV3mtjI9r8MG43TsiZWyORG2ez0mGa
HoBXYkULJr3R3QrS/PL+3Xt/aLKai4Gy7nsFLyifTRqklKB3TXwtgzHJiyfTBn4q9636pSGkDdyz
gwCF/Dp3N3siutfZO5u72oRJHA4NSWM+bWPcueWTbe5kqeIyq6OKi0sF5UmRico4/+r1aNSPhu1u
G6QRgwobmcCnYYDW5it5taZzR+rZTj+GEQjgmg9vxNOW+k43c+yvERRLZf30pEiEenZmh2wowgRt
3zj9CusvWXcsoo2V/z6rn0Kd/OyNJgcHTUWm6cfK0j9Xhw1uGeycfuM55LgkfwYVSpbDIzwngtfU
OnXBsRl+Vh2nRsVVKiImWj2mRnYQnM0eu8v6uYmyLu8oeNQBNZPd49QdWTue+onjKjP/DRT+TW/v
3GnO9oMcj1ovroCw+8m2HtI1/+tzdUmn5XPhyszHCfOrNnm+8jHU53E7dTh3bcYUFfrPZtxQN+R4
JlSjrh4DmzI3A2+9gk+otfV5Bruu+mynj+XD4BrXPBP4RNWuWattL8fDEAQQeOWbU9pP62AfBt0m
/+ZvYdJn0I7qrWnLE8NIzolvRFNBSlS0NDDNVrDddFwtgh8QuCVbLdlETna7qm9ekp11Xz6NmfrG
WYj79bVc7ed0DcxNvSzr1lbpPWU0FuF6T5Xbw8Yd+q07MlOtXV6b8cSuu4PRzGRc1mOQCeJyM0dA
si9MugAX1reugNf4pis2F7t68KYvK0UrCqGNVUdYYGM61mWQ7bET1m7SrEsgnRN4Suin/oXgPtxp
8a2R3Koy93uo9Pear29jpqwnsdUfKkYaCa1/Mvo5niYsFaMN3BBYi2U2hLU3Xl8/ZJI1xmNfHW3N
/c9bmHBowybWYv0kmL/XKPRS39qY7UhoqXey2KmBLvSRvPjMhBHXbgmLToYbo6yJo2oBICAu474y
d3k3/gxSW6O+NwkAUMVJ23jJRXPRSg0XTO7Hxds5slg3DD56YaBC3IhlV6U8gBqw6qCYQFZZT5XV
Xafc2U5aByPRilcnWB8yhulI29769rLJMd9D251v4L+HFLQ8FH4AazXsGEFO4b68Y7dv26XdGl53
XQlUrCV/bWo8KH3k85jmHdIyMyos8w0qeecHoB7Wx5o3T21RoDS4a8TsxO3Qm++Fi8FO8pFBCb+B
KvaDZX+CsLebwpqfTA2Njk69LfgUFjLJ6JiOfeym0x1OsZaDH6yUC4wJ8Q/8mXAATezyL12/5ugX
Nu96ZT2rNd+52WNOH1N3nxXxbiF6Ag/3wYOHsQfBRUqvkHpywRKY+dzxzbBTIMJm475EW0o/UvNe
h6FlMQ7J74jZWTZlWx227oeTnIQ6z/yGc+LdkPs3s9JvUJRhtWRb1iLH3aBudxcTgfDs1fajATGR
j9pnr4l4Ff1RMpJLGBaMJ8zsQN9r0go3RDjlf9WQHwIoWNOrWDrvb4gE7K2MWnnRm1Nga7GZPbTT
qYBBL49W959DyguZhBjOcNQwz2LcPL5RXHT1X1A4jwE9WMa1i35Y++rF7Z4TC80ZGzDzmaPE3BcY
5MepYMQPzi5z0GKjZ2wFdB7cwlVa+i6j4RkHUkrcZOBTsVYd10oQg3uo8o8UZyjvCRAnW8ZVkuu6
LYTRmsXetEwiSZb32vwZ+o8qOXkoHiMKJD9/f/eQgcwH7/fenDTTLfUPs3FL6+ma0EJJfjpVJWfD
bX/y+bxMT+38JcwYipd/CIHSee+C32DaaUEvQ5Z7V8M/fSRUyJadSiu3TMdylvzWGHM8ygwJHYVL
r6MhcA+jJzY1Rx3Dm50vK9d3jQ/YX+OCSZHGuD1HR3uuppXwA+ikpWKyWaHRe3hvazz6qMNd8ZT6
PHNYkwK2uzOpdDL1DK3LWFMGU++nHLrbSs/jkMSpp2GOL/GQ1dcky4/NfWRohs9Oe+kH/b6tnXhA
XJIT3hh0yXqPxLV2aAZTXEmIhYQmthu1jWm+LYx6aV1jtzTu69JOWTjNW0hAjclcDs9gPz+5trUx
FvtQBOWDahtG3ZCPrOVdLM3IwzFvi3+8ecTD5b1q3EtXJRE421tpD9+eZ1x0ZJYuJd6oreuLVbZI
Csp7DORyZMspc/HaPOJU+NCAIBuvjYyl+ckHk/7OSLf/4+i8mltVsjD6i6giNDS8KmdZcvYLZR9f
Q5ObDL9+luZtauqeJAt69xfW1nO3bNLog1/VsbTb+EXH2uuh2kxZ9ZRgxSX5xMkGZoZQ1jLxuNUG
zqWIGQRtjjzZE9jFVxsK/9ZY9bnVPvwysW8mUn30qWLc74KbBtehab6x8XwV9+62dfUl97ujYpWw
7v2tNIwlsJovwt2HmI6q15mvtstA+4iAx6yPHG1nMczZto5p6prpZS54sqqCm3diO2ckrG3R5wDM
/I3/wFEl1c5JkPFdbzqQFVs9/kaiY4u3xXbNlg5XX5Ud8a/usydVmzjTIc3Y1hy5ETMbTfMpY/Tg
EBsyDBSixE3QXSxakIaRnNJSwDp0P2PPWGTRuLFlsp7MYlnFxo9KxbprivdxKvepHz5HFS+Xx96s
HPUPBsLFquxPM88AMFUXu+qv/DPg1SFxdca48gUJH4bzdYAqS7Tw1S2jLxIPzGbjsc3KA/Skrcpk
xI1ef3EZP4o0eMvHaMVdazXG/t5EQ04FUZbWY853ETgXcUvhjSmU5lCYJo9gd3AF7XJy+5CcUXmK
db/tZi4phtqVkINo1hP+q9MOA6XA2yq9bKTP451aXpYQbet7HrXXTmGSkdP9EUERLkbV7tuOrJkr
TlZcbeuSC2+aKkRZ6AoQRZZ2AzXPsld20SCqdJgRXcqTJqyfZq6IUDufObyC0g6arTtB+Df9kyzs
b3YxvOBy0sMXJFLFhjPy+WE1WR6FC9GBQIc1ZFGqlsIg9urdzaZmMpe3tsxa7mb2JrWTjRFHG1K5
ByzAT2pg/wYP52MM5vcMp3cNfmoz52Ab0AGOs2fvxBwXG20Z4YpQFGdEQ05MZy+JbIEEkM5YtgGx
9QC1oFHUZ4a62scFRZHeTaBmUGcV6UmHCe8OrvzSpxMn9abEHIrEeKZd8KGhEeLaIZZKTFHvXLaM
FZ6zb3FZRBb95qbeFC0mvyB1nLofnDJLZbSUbANssOEU1zlVjyGjr0REc/DUt22Ni9q0r6RPnuvM
OBGZ7dcjZV9awLsqLt5by3mS9PpWmA8TVVwL3YCBprWKv6jGAhiyp3kYukXEt89xmkNoF69B31I2
JFxu6hhNo3yC+HlQqt2lvvPddONNxOZb0DHoSGxxI786KRiiyIieM96zYa9PfLwXzyAiO2YJPy73
wu34pw2Cc5EOpJwFwiPFVWeId7G0aWcGYLvCJSYRXKF01/P/DQSQSKKqywh+CyOPh5YzyAdLI53o
xagotZjRxi0hLSbAqcxJHWabeDd9OqKN5MWX0qw+DYs5wfKMj7ELuHe1cO3KJn9LreRizGG3QijY
1p24lIlO711qvc9efygBApgFxzWquwWd0UrtDRfF7yBRK9fwdoMPkBPCWjp0vGMYQCb9IvkudXXy
FloEmGOyabyuIokClyNr+7y+FD0BshaaGc+hfI1CQ0cjImEWLis1PzuaLHjrudd8UC9E83h/w+Ww
xp057r2R+1+W372H5kZ+SwMY6Kdi5aXB2ZHZsrKpdvjlBzEJurzMe7l3kLHx1RmwGAmCWSTPg/4X
K+TTCUNgMv7AtbrZdyCbRITYZbfO1eatoEoIezolMpSvBfgd269gtqnHs0togAuAoGePMHP3JW/2
zt4kJA698ZNXGH07BDSMpGVVDhvIZRcvCb9j33h35vjQASKcxRV4yqGC3xK1/tWkzUjCCbzTyJYL
xzCOPME/pW2KBU2xEcaSS+pYi3VTejyBxa4j5ljExbrXiKWtP20qoLEwrP4KaoZpYOwaHM0wYoOF
MG+2z8tp9iX75qaz0fZ7HYV/U12+kLv3FplsnjwDknHAbZn++TLorHX0qLf28hZqHl5OYA608LUA
kjrVjOSWM+7dOn1rUMoC3z2NhJnGKNqH2Xzzarlth9dRME0g4qfzuPMfgbLag2PDl5GaZUEdbWk2
1gux2cMQ80mWSHqZeatatY4KWvBVtgHUtM9EsoyLAZ0b3FXNqqLA4+QP1JasKVNhuByS4sNL+7tH
ntPU/dJi8pEFLh1SMPfmZYejwsUKxerZtKpzT4SHIiVpHYiGUblNjfI0c9gJaAlx7i6DMdnkxdvc
zYdaj3/anJ4w8A/UmHakjRctD5NqcBkNvaAYsK6rPwO2YuCO7zOnEefnkrbvp6OG57iZfkYMHda3
F2sR8k9FEkzTceeBu8AzWE19RuH/k872ogbVEj24mPgewisRawRMvJ76brNvHQK9Obnv3nk12Rhm
NrDymmFnYrpSVl1JROGZhPXUzWSqGa7Alc6Y/TVQz3ogzcOL2OKDGIp+XHG9XOXJ16ytlVPkWC9b
QuL0ZqKlo21YEmqpRnfVpXI5g3UI4njddpAU0CWCiqHBaDcRH2DUOcspAVVInmBEqFXC3k300aEe
7DTcKiZLgCM5X3H/WRTDnq7XbyHzo3wQYyb7FsNnMRx5bzHfTf7ZpvfdlAxJ3keXZ0A+AzzHgC0V
zgs95q2KFVtx08WIMu1W94FhPta/iiBcMdsb0WBiAKiJeD/Exrx3InS14J5V1SEtycbjLJUtVFZh
LVqW+dK+XDqUxJg+mef/JigX7WhfNa3UMTEvRktpOPqaE26jTXQ1XdyQKbqU3HaM0b9FQfoz2hN2
fPjmC3qYFFSeVRx9DBHV3ib/r8q9W+EKEhfc9uCZuFZw16l1ThJO5lDvmH42tFyWM/Chsnmc1GBd
YAviM2DJFFgSJSeq5RrOKTDJjPBhJ6TBpUXxbByEXBFj0pvHjrpi8g6z6ja8KDX2xHOvbNyVZNtk
EF/IarhWceuq+kAfZUUxeMGmIzBUklwNYmr9NjWANGpoHO2KrOHnyCoIjY5KEmbZUTsgJ76qNDSy
zttZlrsvEVZQ/vuBH1NoUwYIehhkTnMXvBqn2QGhWG985ClL/Uc5CvRouXRy75L66Q/5n71BgiQI
x1e7qp/KyPwTWQ7a5LHxJsMWlQxj/UKClrPRsOOa13PVM+7wvPjOVSQTBKGOB7as3ItN4bxG+Z5x
+qyw/zadfp0TUTZTe+9S25h9FET+NDZHrq0iOZIX2UhUjnHSdxNVK/EThpRinZefRa3ZgjPEWLTz
NUWRkxvxYLZODz6uCDJe566PpKGaVTuU476OE2OXSCPFnbCtSzsXtzqGyBHOrOzYJ5XPqebvmoLC
k9mFgO5oOj5cabBAxLo32ehxR29ufNVXXcV/1M3oDmHlHWgWn8rSX/cOUkDFAJZF1S42mk1GwZ+2
2y1UAeSmcj5i5q1x4k7g+8i5J5sg43iGsgRZeMStzFeZLp/SmvAG/XKe29+onBeMO6v4wZqbvH92
4t7mHBkiMp5o6nBQJCfNo1MZ8dULKCqE478UCM8Ah1uQe3Lrj1SkP8OQ3YRiG+wjkY26TMF3Raen
hVNDgMh/F8GjnKZ4nxFZGJ2zUaiVT8FXRgKmN1wgwK1HBTAMAZJRMASS4T0LvtSpkudmsk4l6MkE
p8BQITffL7bPLnuPmFGZv4z8tE0lf+fePJSFOJSUu1QBWrl7twXZFganjqpVPG7As2OqOgBgu5lE
HkkLD1kBM7rkopPLeStjcRoiE7ox78Up39L6vod+dxseF9eH0ATYDnf5RaFGmZbzn1NVIBIHKgxV
H+9kHVycxnsmzj/gZtLzc0S+yR5rUAONQ/Wty5F6sjdcZ+291KFw10xTHEGYgB0V2LhzP6egvJBt
WSUzMnZZvZveDObb/xeQ+Mu01V90I//iiW5J6XUHiYG50K7mEA3Tjd15W7ba7RvP2MIRKPmjdUer
KnqdNMxUO1mOpb121Kcl8Qsl93M8sjhvP/uw5uQa+D7LRTAHu0H1T3ZXgr1wOSUzi1f9xKRNQg3s
jXLOfgffOM5rwkRtiydSVyVllmAnLHZsSG5AkcJY8vmAa7R2N44hl2i2ZPkCDerD5EggvUHliS9Y
d2mS/JVgensdrObZDCFmV7rfh4JPyK/5yRZmsdfMFcu63TfWQxnDDGwse9ilY0BGeBYIzHkQE1B3
+p2RZnIV+BlZrbpZM6aOGN0CPrCnjjPtrM0YYUKytmlB7KJaQ52NyGRkwbvuo/y170vvAje43Juj
Ya2boQzX0Efrw1RRPw4z3aEPcXfMYDBx6ykCcgCR1sbWz82XUnLop4GO+BwhwUHMTBklmBuKD3gA
/cWzox6toHjY0nG2RQ2NgDgMfGRx5zTHkmb+z1ySNSaQ0Tv7EIrFUepi+A5Sm39j3zn+vpoVGCou
WmTAG2vfCRBFAYPF0KfD2zTa8o0YTbvDvjMhzNTZsvFaAzw7qZwc38Nd+qJCBURzUGs5Ou4uSaZ/
8yySQ84VejEVmVsvfNMe0e4biyk4ALCdo56ms8e5PZD5Hbr/k0zlsMqSaHh2Q+HshppMvnDJOyqS
uytSr9huxMbWQVf9mo0P822wfDJfTNCkhcalLBlCPWdWCJJGBPkYU/gAJZ53cgpyTasB5rn/MP+i
tpyOhVkVZxOwDrSj9rOk2bomwC33rCWv9wQFA9C1etw0Q43e21H4G0prXg5zZO39UjSrBjpyTlAY
9ShJHvnfjuSzBQtzDbMCfGbvKQ7KNINWJfiF/Cd4kgbkgg5nngo+wLk4xMpbOOZ4h1K36Q6Fl5q4
jzlsOF42Z5GZcPIqN16wJ9Sm89vFq8xsclxXxeYH7qNM0xlM0VpTLQM2ML5V076aEgMDmoRQPHrD
qxhSddOzWI1XkD9GR8aLtO2Ep2tKhn8NpYp6EJ4psZ38gCCjroEFCUklaX2jHQXEwAof2DE9Nc9G
OMlrnwzurh1pn0qRyjO8nHRTD526uKIhsEfXFOA0Z6xRpvlnlDgp8pf/U7h1fE2CTF+qWZB56nOg
rnCeeZyb5k5Dd34vRu+NOPC4zsfMWBucY0tPhj9xT1hz5vu/6O1A7u0ujxdMdGSs+HKugY1A1ySB
vXQpV6+lptTTg45YZDTePD1YzHUaw7u3krMWkOOX46Dkxajc/t0wes6UXlfeN5fZlrc9I4HGeVim
IiaQ7fY2GuhgJ9vWR+Dnrs/6B7ez7il4mRcaETHzYK2WZQBkiwStcn/y7rUHbMlHMuoa9eVEgeQl
aupjxGBLrGcmIk5LouBWMCSrWbyaCUZZjrTm8nFKIi4REYHnsgSFmCOUdHUBFsJcOs5X/aiWueYq
4T+L9VdDy4g2NgOEZd3y9Dbxv+1rTyHVmxIu5QecGur9j1xVtlLFZ13szbRbRWoiX/06TUeT22kJ
ZEbC8fuUmHFOiNbU/+VonSjv8nGHl8GKl+XBUc1XnF1Hoonwa0LGJ2vFu2TTYe0PaFFVBvc3+PCA
jGl4Z6VPVsdvTpFmTQeVCLiQrhC/qo9PXUDi3mxVsIJWspRVt1Ppx8B+h4HoQ0LskYHh3MryNe31
sfHuOSL8XH1bzXHkKgMyZaFx8Kk0cLb2/3Sgf6fB/VQdSlH9JvPgFhXN1oFHr+BLKmIsdGON8bXQ
hIwtXGkm2TkYbgWHl/LT05Bg2rZghCOX0mJBt4GXz9/QcAbgiGc2hsZ/HWDb8eI9zA5CRokYn8qY
AQjjp72XbOl14MONxvscX00KEG6Tfsbjr838yLyDbCueQYPlfEizAc+ogJqA1D/KYNNyhw6sdk2R
a9FiA0vzL5N32nMkJHwitR0qOn3kkSh5Py2MbvwODYtBkaZQZaw6HE0veYc+vkgxM0R/Nty7wb/W
9ipg7TcrMghNzuc03pFqPsKVXiTowR5N9N7lONPJkwnUNA3fq+SHdAEMyBJMq7dugUT5xT1Xwz2O
HxFZsUisw0NKFQk4T5K62rJWkyDu2vEwoZ4KnAIhXI06Hp4ynyUPU4Xl57b5IQg9NFN+GgxVi7ik
ZZPdIHaTUgr6tRORI8N3cRCsguL4yDpN1YtTX4kgLuOoPOA/ruv65ES3qAZZC6SsHK09XiYKOwFv
le+DgU1BXBzn6kZ1P26vYsDVGtp93MsX9twAYiEgVwJ7qIqjcMiAdKW4P1BnGbmsqqsuUzOjJAJY
6cnHFs2/YoSWqjwmjJkI863Lv9vwZWyfuNvs+BueWDIIlncVi/NgUPdjDU+rdrRUVsi6e8nhkqse
tIa5bkEXKyhjVsTLtraWbaGvVYv+X94pfHMrHxZGNnHcAps3PjjUH5YSmKIJINrOgN9jskZETk+J
YE0nzMOJ+lBNjMAPqktOZyJiWg7c4TbN0TXO/gaQwqoGZPRnkkXM++85/S/Psa6nDTfeyTZv4SCW
SlkrbDFKD4nPo1tRc5vbfyjRqxAsllPxQ54CbD9erqFHKzl/yZqTtPOD/YjfPrKZrTq57SNWsshd
a92F7aktgrsIHgSzP75dLOIGjfKq3Zea3iPSOEyKN5gGB1uCsjH9bu3q/L/aInRC+RqDLh2/wLNx
e7X3Foz8moKfQ+tvGTowl1keuw79Z0zH71mOfJVm0CVsMm/br0RnW2r616miL1U2zwU9ulKrVZrH
B+l4n30CrpW8aSHHD+ElJ8naoDB67I3Zz9W46D3KmeehxL4ABrmrvXIRmRI9qF3lREUoJ9CmRLtL
W5CcG78rNiOqTuKY5GHPbG1n9oUCa9Twg8inPCcw2YoQEzQkDuGTaqg76h89USZoOKdHWMvL/qi7
Pcx6ChhqhaJAwnbpJV8R8yFIPnYcs1og4o5eQ0lpH8ddw68GI+tVyRPcPg7UtcOmFZqrMXJ6d1D+
re/5BJlF+uw3ZELaBNr4dvscFiXaqWs5b910AIeGtIy0OI2vyaPGQdoJpf2rLL9Trk56aLdjdIqF
SUWhWMaCDmPIEesYqGXcU1kPuKvYVpMk5slw3y20sIdENAU/dqovbFk7yHTnA1od7B/m921P/5iM
+WAj57EGhaLYwsD8THRAgsq/94KXyhjZmyL/NtqfcTjHmrtKS9+CLb67KZNvBnfHvmZTQ0/DLfcv
/ZidJsDL+NNYR9E9aXxzpUrSC9qLD6zWWLO4bh0SKbaKfpmU0VoRn2wRYsKjirjuUrCKxFPgE/AG
AoRR6FS/tcOWLAGzpce6mlndxunaNZS3AK+Tlwf+xMxO7vKhAARr6QKgde2l5IMhrhIYBCOpRwxZ
yPdPrSvvWZPUH8jNTX5ByebZ9lizwYXS1iXqLIlGl44XQDC43oPjkM8+5YmzQFqNyriEfMC2K8ez
kIdIWHb6yIjyPtKCgWdIGpmgtzK6W9c1y6KaMbbDG4CRk6MfYSckXNq72Ff6N8MlpqB64Pqwilw4
ZQeJ5Wd0l8B4ntvXrNh0xeuAdDCSxy70qWFeo7O4UPVX4n2XzovuroqVT2o2Pi3OQMPQXNJJms2O
9zGN9bHI7qbdrFv3tSC1Wg1Qhnw5HGdjXCqmySQ6+RmSWIy2HWYIygrwJSqheWzYJhKK4VFqJSLh
72u6xo1VPVcaDFOcgyDiSupW9Zc1tqeYPKPMiJ2EajNZtzg+Vq4kh/Dkjf2xrs01F71VysIbDCp6
I6OxFmRPCIVsqmk6exnsmvJNhn8GP47KR5imwGUorjeIYI0gwln9cAcCbpEto4owy39xfbfZPwXp
YlVAEdfDP2M2tzTRiOZ7y4Rm4Kx94mXBkaxgn1H4mbw1xRecif9yKuz2eInwTeHFcp1BAub1OfDc
BoDzXS3wRIotTR6a/uFGkzb3OWEdIT9I6m5C5eKEpucRQ8lDZXUR6VAEyObwB6GQ+uPWbz8whlF+
cNSLTV386vYY+eEPNCKUnDfyNPuGZdzRa83WmPgVcsPWGLeZfepTKAkhIEN+JBi2uXKvMrp4rMVM
8mgXlO4OxdPI77X4o5xllQllHspH1Ta16fLybuYZuQZs7m5jtnLtcvdK2t02P0fAU+2gl5lBhqiR
hC0WYXyy8//c5Bp0Z40tLr67pl9RKkmmnVf+o/eAc8ZWm2TczxwgxYbNJKHeP7rgatUzg3mYWxnT
BQDwlyZ5psdgeagwNKbyja5WXtiSUcCahnzaHLLfTq7D/IoiOnknr9nPj3xcxE/0khinoTsPL3Z7
ST9iyhXc3gJ1yacnl9prfvRDcocG7fPtgF3GhZOqv1+AqX6HR7Acqje8LzT+B0ho3cYkZllrRkdV
J/dQry1asq3+qaKbST+AbUDTzn6s1CM+pN5lDjPeR+vce+qTC3ncEOM928Gbi16un6NCLTNWpWMS
Yg0L2AHfyZcHHsOFAZFO/xzIKPbBzuszfSkV7xSFVfBT5rAgbn9wZXY2jfEjCMZyFTz25dg561sM
ZWxkJfezQAqboueSKLLwWHrgpp+lT27xbSSsUI7Tlzk7T323TjW/vwknbYQc7RuXxoS0YYXv2mV7
BBphFr0N4X9U//eyvengOQ6/VM+6UW+h/AFBqj24/oeyGVRfcGGwamCkZeeetGU4cy0+1R34GCL/
kUCe/GS5DJevZUm1xR3enL4/dyZJcR4cfhKFPIwMFQHerWa1mWNaqyx7reUza5aCyYHJM/Ak3TiT
qFrTDOGepTxz76rP3k821P3ODUV77XJOUCHrx+PsWNvZKY92hoCeWHSm/FXvsHjP7DbecDAc7tbc
JOMg3XLk7mrWeIxkGqOIeEp1nN2fkTaMMeDvQYEj0zGipxr6pSdoznF6CpybwW6McX5lT1TLVq3m
TiVAshtQQUeKKZ2Nib2vzeaXWavtP635WA//EXXYsdlyOcv+G/0hXBYB9f8CL95zXx2KMlOCV9ym
9NgI0vRHOJEzP8THpobEpTfyr6x+Y2+bMNMxFqbOv9CFZWX/iqnaCUwyyKTwq5cGh14EYo6vJ5uE
HL0ask31+FjAdMNV05O35HpP+VZjxWwZjAl32+DPvD8r+6PbSteZiEKz763v3qNkhDapwT2FLJus
5TFHDgggHrSYQh4i07DK+2BTE7ZuQ+KCTczYN0tnI3LgkDQTPgKQvL7HW/4llCwNm+jzPcpRYc7Y
84glcJE7ZArsB08RawBUfVamRRxe+YekP1W+fSY0PdMoiFg12gMgDHitUj26YkpsMjYluLLfRBa0
JZLEGOcNb+06/A9qdZXsw9i+xB07m3QpnIVrCgh9+FRVn33XcU0hJhGHIZLUS6PgbI/qx6lZOdlV
4Ku4hJAT5ko8bpKCckrLD0/5H1EpjmHYfQVpCi7H9Ka9EnpYsAy+okJN9cupnddCsOR8tglNP1Y1
FUDvCm+pOnCkgOheI5JU8zSe4okqtp/+zXF4KhPQ/5giI7SZ/heB4G+y83/tlIJ3zP6MqfuPMAhH
4TwQE7NbzoaEG6TV/gVT8t9sU7SV9XHkyd74MgdKkP7ntW2LY8s7WESfkr1+mTvuRxUi0Rv/eb77
QgC9ouXCt9vnEvKaSeaSamQeRK+Escaro+ZFEersGrkDKTL/2Fbqox+w8tsyTxeEKkmQsO1BVB3T
fOLtRg47S8PAK/rz2JXvYG12gVv8F5XJJe3Lk9PUe8ZzbqihzapxKMryw0zfsowVn5gISgugCO2O
dMN25ASKINk4aIxYqjvbmX/8qEbOdn8o3Pr8FlScjKo+Mc2uoBZtjGb4rS3nbrrOtyjD40S/rUER
x2ZikUdEnY2SIoNlw6aFVpFhGJIXKcIcJWm6T8RkAqTFRct+K8HctPAQ3G3WJIxT+G5LvUoylwfa
2RVhfm775CXwfUZth5y7XPZCH21PHufJvRK165T4pxPz2YS+CNHjxcm7cxpG60oSkCuS5qbAq6zI
kOx53x+qFmynDEv6wdA6SCBCHmYVhNWwp8mNDr0c3yIbm92tCRu642tkueQ9w0PQ+rvJyH+6oDRY
Lpeto5mlLZW19etqS79XstPRezfZPRUkDwiRmjY6HS7F7MGXgR40JTCneiMj6qn+zVl4axG4mp4v
QWOVHfkycGKp8s5RFV6GucIUHoxdSBxD4wJvRTb+M/KWE8Mo9jQPT8Rit7FuYJUWGYdG/ZMBemER
1QpFje+VgedjN+TYpvpsQRsgpvc3CIaGiIYfTeRYHfwco7F3/9m9y0BSriIBeikYKqQNXm5+Dcml
G4sbRP9DHXT3QOAlD4jwcMw0bQqggaKS3NZcXqpdueJBf6oic1/m03MymPl+Eu0lGBjrBht+Ah25
/rEvYpQXFhIiqbMrwyvbj5LHzs8wkOO+O6CWszK8edIMtg5QVRqOG4Wi4CWEAe3APJP03I8AZFnC
80zak5IfPuborto+PoRsVIIoQrTGptgXISRm6TFXYLcqEMmS01HDQF500iLN1UVIQxkJPu3dMsk+
xKw+2nO2tx+sr3I8xMz6wuQkiEFJUAfaFS0m9pwqVgmBTw/rvW5jXDNvN+eCwClPUFXtZTUfYUmd
rOa3mE3qNLl7os0Lbtz50Bkb2Miu2zmv7anTW24sak0pylhoqrJFhRmDzvA3+AXPOqpXVXX7OEPl
a+PpbdLRS1MO/3zCIqlRPAE8uMtI0sPsjwAF14XihjSX8acapi+fPXxlnVzy8QcK9BMoZHroztYD
Pzb0xToK/e9E9rRm2Ydp2MOWNNgh7Fg21xDbdnwYjuFJR8ZBRC1lMBI8bgNYFHPVAQjsBZOH5MWb
ZwqYt9tuYw3ThTbe2k2ro+ZbvRhYYTs28UcByLOYXoVsVgNjFX/kzs5ZtyEJQng0JFuO3XImW9Re
Nat4lcOIiUkGohE/Cvl5X0zBcQq9u9OzMw80uv0Y2Fw57FRtHiw/3tbJ38R1EXA2Rdfs2bCMbxAC
OC6evR7wJ+Mm2vjctHz6/50vn/wwYKdfdI8jEqzldLaEerKr5prPOMUBA3JSnErwGnHBIqWUsoCb
GZckz3HIpUA/Ru/wwmptuN9xxVPQpTP42OABzfuybXPHOwJ4xHh0w/SNyAiLUuNbT7CrScWxapy7
tptN4p/hRJyd2Vm3ifnuWik5tXxLwuujC+dVB1+u4hIiC28PAvQs0/gwPLqDKZvJrPFxMdsZgbl3
KucOI2NbMiTnXfNdqxi6Fp7QgVqMuzSTks6zjeDbM+dSRfjXqHCNXWr77tUdcAGyauwuuih/8hA0
fBzbgO1d4utsR6C9NzK6AvjKouKHJvWBHDlL6ehWMyAdqxniftHMb8omn2I/BlGKruNGpO7d6rrv
2MyeLLd/zuwBYbfXV+3X27av5Hnm0g4kjOBznEi+yCNAJ76db0XKwoJCQzdnpY9Mb3KavmsW2sF+
LhaY5MAA3PQ4pdDBazEuy3ZcpqH7ajoJYiF1KzagedYyn8GFkRPYZNqJeFX5T2oiQhHn1mlwiIgh
w8ayty+s136BocqxSa2iU/OdrFn/iG6Cg4yUuSo8+rgZi6h+KiiUW3gUxV7ECuM8yZp1MqVi21Oy
WFqQ9AtkUw+Ztp9D+9rMEewlqDAmaGOLy4y2Xb31BxoMfUEaoq6h7xjOA13Rs1UYXKVDOc7ujfeQ
OA1sOK6U5JuMB+uBNSRseWW3tP/ailmu9aiCp7pRzsoZMn9dkEc9JsbcYEkSZ8QYro7wvgjb557x
hLyuwPQb7FIZXPY8Meaklh1sVMJazN7jaxABYHvoB9Rbe8JCU+oPbPtp2zWgh/ySTl64j2jZcEjP
8U8WYRGaRj9vXJ0Fu8FSxsmpywbnNC2egAPJTzZ7mXenEdW1tgHtFGEKRYF5+1pLSBJtwLYU0owg
zVg2UnHUKIwLB/zXnPMWJ2LJG3cQPAzkUZhzUWg07ZypKf6Fnlt98ndi8R3Ql7PMzIoV1ao6z5rN
JEUWxFc2vsanERL60exJjaBmsvCVBTGrKXpkeWMjfhdgOckl0yd1htpg8JuqTaITJJQUGQuyOUYf
N16qsLUaEI2KdK+AnO8wafRyyClLD1lGfdIguuliR6MsQwYVNsplYwSI/ioEIR4F0b3rvWI/+6Sr
piAbSNdZ2aaO5/a9MaW1qurSAanSTbekKBHmwItvXC5nVE1Dfenc5Fx1uIeJzuVhEj6HVzg/XkVR
HztrTEMuppQIr2kejoeOci1PdNi86wIseBKwOthsO/NAOqFZlQ6ryhMgSORG0V6wLtQKbg2s2YRP
JvEpA7QVAoKO8R8DY/APNcVUfpds7WT2Oo9cciXMDdW+6b4V0SdkZsoq0dZHIRV4FoVN2Nf7CvSt
HLv1FDwHwV/HKhIYlCRBQ4DwxCfRWOWOcvDWR5qb5+xcAbwIfM5jQ7x56bDPCmy5zrMxh/FUuA6W
LqYEmT5NMMcULPTgORvlUpr5rUSS6HsHJ57r6ERDrBacxi4G6Lly/sbw1/Hegc+/dh784Go5uxql
suFJ/iQUy/W72RDpQzZn0WDvnwqu/F70JknU1qwo4NfwR0mK2tQCNy1a7US4zytIiTjCOoAZUTtC
DKijAcX+BgWsj7lZ5NsM7krOj8iJ/hNZc5WsZ5R+eSTR9K08JmidCsxnB3kXClv3aFaqRWW6M5v1
SjArCOM9saDEd39Vybg+srSm4hwomuZ/HJ3HbvNIGkWfiABZzFslKgcr+t8QtmUz58yn78NeDNDA
zLgtmaz6wr3nSqfISqt/o0HOlRjMaBNGcL0gr7S8UQj1F11i5zS6FetnvCvb0TeKqW/wNmXl2itF
JgzUkrDrIoNWM+UjyRAWsMXLJ6yd59jGC6QYGYCT1hlqBMZMolqScYehhcIKs6NCfBupO61KnG+b
wQkjTQjrBsLkITwECdkJycMLcrTKfwV1o0B75PoUZB3JS9VHWHxOlMqINKeEapSt/ocWps01s0Nv
kUjxWW/4xfN4HVfVCuzZMtGrC4j8UyUz0NY/2oonQjVQdOHjI8Mkl90b7rLJPYDfSj7qrs9tVu3Y
o68yr3xhV+dJkpeqP23Cv5A6wDT01xHIHpeNhwrRorP303Ih5o3NEQeSssUK9avlvI419e5CK037
6gM9OCBxdB5ZcVXdf1n/ju2TBVuqkj8FN5YY8q2Zjuc6DtfUBqxRNkGtEcxZLDI++vTuRyxqO3iI
ea/xb/pKkTKKmhA/b6EhKqlQ63Z47Nzq3YGTCzuE3BxNgLlQuxOjF6I1WyUaYJYRaSHwCGHvWvFJ
smxgfLKMhE1EkcVdnbRAEmB7y+8A9qxOPrKQN7h5WHhxqoqYyCvYpdT5XNlzlyNY402TMbCxVbT7
i9n8qv0lIeK0y8ILudlmjqWBsBw1h2PP1qLvvW3SsIJAJIFcpOjgipMcAPNCGLe0bm7RZFpqyQrF
2mQhosqxkJkRfYtGXBLCL+SPZIwgNpCWkejmfbzOR7H3SVQa2p0Ks9MY+Np7ymDIsMHccxnLtYhT
wmVl5qiMIkczxbrIoDIw9pPxIltVzuopAcFpMI89+yM0V1TXKTPsXHhsZ9rZ5IdT+xi1K9lTJerO
VrmPSUG7AVDZR3Ku7HST2WGTE3dWxb+ijyH+V2sU3TN5GvoxIoL0iQVJW3iuvEaAnTHLsSftRDmV
U6y3luoYrls8UJ7KaCLbZqJahMXby7HuVMMRTNpMi4krNmUsd3iWoAa4rAhjn7kNfidJUQnCeXu4
EboQbCYlqysg+ynxgyUGA+XSyWhRaspV2w/3QY21xHef5HyvNDRr0zUpuaBTC/SKSbjjTCPIR5ll
LFIHQray/pQEcLkwS/syC4GpTJNPbd+svOqW8PdK6V9zwCuTK5318qrDJ+2irHRJwUO27+hkCNuC
YTb+e8/DQ6uM0iP1WER3GVxskyWOpiFBBMpB39vL+cpzaeJbDZV2B2h0JXkB0z+9mdzazY/EB7h5
Zmg7Fb3rhQwGbeHLLRoYndWNRRoR6drYYJSCo1DSB9jxrXYBrZ87Pv/khKok5oSIs3bQgvGEPBKx
xAAkoAFZWAHS1S+B10DRAmqBycLm5NbFZ98S2UllIXXaXwRvMh8RsVUtMV92f+AGfYweXosoeIiS
ChjZD0KckBS1Tj+o4pR3XzFREGP4hMu3khlLy8kfxJOVTN/Hbo50ZeZ67QYA+4ne7eJpOIFgo4Aw
1ZufDvoIXgebeWN1tS0cC4qOzVoPHAZ2OyRYfGJh/PpIlUeJgT0jCejZ08SyEe25KBtmDc3VYhFI
Ks64DmK0dHb8NDvma6iTkYD983m3TUwB0xmowU+LjA/BnUFbiU1w2MsyXqMurZiRsktX+LJzHOJG
3z0Z6aItUHXOD21X+BLZlVSwXdFtmlxnns2GqVE5VqPtlM3kmdZ50Paq4c7qdt/ipa6DmhG4tcc9
wDWtklVV3gOeSmwQwORXQIZOpoocw6dMDPT+JNloHwYiLbI/YpRZLXZPMaqOq6FFNpS3X+w8svBK
+USiMWr5ZoWqykkLeYU7byVkfunpF2Yrl2aocVor+WrKbA6EfaZTAYTjS66Y2/C/z0Z7E+lMwVkI
uwGBdvY6F2hbSrAetQlLx3XXnlF/JDhpohEmpAVPvrYwL8TLSnrFZDV0HauXMt4MWbsjGYNtwDHx
3d3IpDgiWsdjBEei1zWG8Z0P+o9k/esH3tf+PeRojr1iaY5XgRwixnJrKKxGRkJSCZDGos+IQ40p
If0ZEVEAuMNlrcGCRYumMm2NESEiK1oGocQJjnLKan9iHthA1Ylcrg4jVkZPQvbX0gt0hUMg3Jx2
ak+O0qyqrF3vVUvRMX2jA0RZqcr5WreGudxqmLfBKjAwjrMawZUK/aC9NKDc0q+6pUmRzfwxBP4u
KZlby8q7h54WsSh2s3epQRpKeDAzGllPo3Qjujng4TCjcd/5tAcVuzsRMPzqqgE09PjSM7GA8IfM
agRVwsy/jB3f9X/dEMCgCHv+Zvhhhui3jiuQbm8E+/NYnkbSJcvKbouhmZWNRfhR8yIz/dNrphWj
fW9GdYdO6Za4xr00rJfWRk8p2rcCpphBi5J3t1j0C69k9gbFYDfUhKtkfCIuBrRQJG4iRyMTgGg1
lXNcCv8J4It9A0S1bK9Z/uGr4qwO6A3lR8JIOyBWPXXHfdraOHgRt9TedboAxu5XHiGHsgsqEHeo
YGIHsRYQVC1JOK3lXdoQ4xiA1BAVjR3b+0HRUSpTm/BmMV+ltkApIUqPkNFaO9bWtZmC9oLiTDzo
xhwESiB2dyL/Jq1+PpDRWfKtNYQX6SmnAuw4wkeUF2D/TTRQAHfMmsrQ6cvgpWLp6XA+Fi4a5QjD
NVZg7A/qJZDF2o8EmxrjU5fOeMj3oQAVOirLpBwwpfX/yFPhVpduYZyioGXHJEcXVO2Ob4i/DM+G
rzJUao14HkDxbmXOfpHIf9bY7DHCr2y7WJMiz81Oy+B1f+SFnkuFmNcWcVpikjPQH6uE6L4MtZjF
kMVM+bcOB1oybigSJnVr7brfwpPvQWBRCmJShYN+EWl0rm1918gURJXrGPLPgF/JlTrE/8OpVFtO
eMxz9Qu17caAcWJRKgIGJ6IjWmLLw2tNB1f6v5ZcfDS28uHhpOtT72CN8cyK/VcxGVhCFbaerO7Q
M6BGnxh4rv2l4olAM0pSUbTXIzx2et58tbW5Ncwwn3U1CcYgGeLqralwthnlpdoLSq3M1pkoxT35
RREyEIs1erDVzHrDnOAzyZI9Zzj/IaJO6w4l2ueU3G5irg0ijfKseaEEnBEy1gtrZXYHHZ+cHVvk
yCGm8Py7FucOmYaM/vsZndg6G6+koqwhN911TqCBjbE04g2z2kuvwc4hvEFY1habOvOehYqynUHE
KlJwKwDGN/p3R9mFvYUGUdqx+ptHOfbR6gM3vWqKDajU+ci7bmhiYWG5Gzge4xAySZz+S1tgp4H6
oQW6UxTKQsuKQ5lR72LgDAKSGnv3mmQRR9ugntlgrGkIV0P46bsbmbxst5Ve3ih2YrLVU8tK8mka
+43auBLISVRaM404NnZFUg5WPWzYgVoFNHf0FdmrLVBwtjAOyXCx0ZjQxh4Ltb7EUMUyysSUdXBp
Snj0p0pZm2vBR5vQcGuSA5rWItoEh0AQrMr85rYhAwoUp6gvapwkDHjWAlxhWJjghMGf0A9tZRBB
ifwMzLvoEAGY6ygFPYuTp9e9BS7i2dDRxA36UkWZJRf2IhAnZYoqBycykiBrM7esLrp8T+1kq1Sg
5lDNopVdkVUH0wFHDMxRFkP6xoMwpLqflAGkj9lf7dAtoJZsTMV6S4VOyFd+cKWY/bPW/Mk5h66d
4bUv4L37xOGaX6R+jDMvCn6VPNgpPWYES2j/DEmb+0Z/YRJdLNgLzepO5i5UUVuj+HA5aRn7x/86
k6nmtFJSi3ppBNmL6osYFMU4G35+G5Tm6unZo+OCZphQXRTGRI2Jp8AXFmAc17tFiXfGtJEuY9k+
2z1OA0oUGDVKuLYTQKcZsieW7fpvKr5Je2vOSi3+KWm2Sg33lFh8MZki/LMg7oFjTt7GqvblDuGy
0FS8DNLIX3p0M8TcKruQsigwl3sxkHw8fesR/3FF+2EWryiLsqvODf0vK230bDmI+JQHrg+aH1NS
UMalDVJGO5dcXL8m6STCz74GC7JipVg9R1TwsgRFhw5XRKvrreVLdNVY2juUpEWJlLIcwaO1jcic
QUevPFawDWjZJsKCr9iPMRcHiaG7XElnjfY3UG16BrHtIjSTWNmRXSgWGy/jSR7KmoUjOqPIVlep
RIQ5cYyPqlOApSlpfSziFh0gU846zQyu6w64vLVLXCqCWuaf3EKS1qzYjXeco0njZlRobjzzqpVa
96JZ8Sjk/HZWWzJTEfi8C/zXMDlzAiOHRm7WmWVpf54Np0/J6nofxkN6JMBHeYCxkda1abpfJHkw
lKlHVLBFDbfGDNgO45eWVi0rdhx4hb8gfPSZeiNjuFiv773tKk6spobTFLW+VLyUoXat5Hup0bJL
IGLuqqqFpqfbBvrqUuwCzSrXvlHHqyROpNUYpdTrDUTx1uXDJ8TEz+UmV+EBhsoN3mzyr81TexFK
TXLMkeGtkPvpE+GkeNaC9sNQE/Y2ZlIfq1ywpEyH9ti2pqjXSR4aR+x17jEGCgMGDtaIWQV/pTuw
5anaHkEL64Hos1PEZaixVrkBXrrel4utO5CgIBpOK9K2JPwHQUayZJZ+hLbP0MOQgo06AWZRlDOr
6TG4UW+gHa5j7KE+cqbBnVr8iHWpXUnaSqlACUdt3B4N2HJLAZ5gWQwpJKTSr5xOMzhPIuiXRcuv
IclU6vjdgczBfXomke8eE6PR1shttIVqpPZRDtGZqhDfp0ZzXQQ2w3Ov8TnLCoo8dluQMkf9actl
h9PTYFIOGB/jCoBJdbKqCG2jSAGar5ZsMT/muTQ9TvYE2b0j3Mq69rB0CZxthrVHV3GMkwbtVZvX
H7qN43dw29iRYKCkKuYAocgMRVLEnIh10q2nDfKV0CLseBHGr6FNy01mmQHqCxALCdB9VmncPj5U
3aUnk8tnmEmxsoqoeZj2wbM+Y5Z/as2ZL5H5Q8kSpreWWyMvujMhYhPxbZIifYrgDmi2xk2F+zXG
E+pqRAaF7lwjiFP98mJvpgJd8j5Y4pnygR3X1PUjbkPxWcskcxk711+X6aeQyIHXKKJStOC2JNVz
yWDfIVxbZafFWElP8aNEYVtuZMsPHK1g+CDhltwKv8Q3YmgEJxg6k5gh+auRh+J6RwBi0cLJI8ns
NrVjdu66iZtEg2asJqG41d7b7NarTNDxFWxK1CMeq/QhYoOjRwszBBvW0S0q77bjwGQJKwxYZUG6
yLVfOTsUQjmx2Jj31lJigEbSl1Og4NfhpIxsr4gNG/1zQ5ZfU/zo9odhYVqO4kfcE6iTQZupOmzB
PJ7MpOA/Lkd4361Owlr0o6fXPAMGV/30KnYNoiph/Q/FSkQslCwwLCVSKtLXOMgIfndJ5KuZBPcM
D/nBy7ZEaV97G3W4KKk2xyCCsoG/V3kqg3XgRU7jrkD4yJE6T812r7RoXPHdDPHTLcQcS1jc41zs
6yuiehMtuG38RjyG7IZoSgJiivjxGBV427RoY5MPBcCHNXUcHMvss6mvUgJ49M1wNYh/STb3wouF
CyruLm6+0cZgIzpl37j4USC8vMsB4puurUKOBZCQFqYBiFZ19j3leLloYnpCjlGbudXcTsjnfqjZ
I2T56SZ/2NRmOEigNebzkAdPa/fMumcmqGpYhjZESYAuwJJRuf2048HV30ggF3lPmvjeR2knjYdw
3Eq9hFiKVkxHkXFRAdLQZKjWhOJAM+bU+I2pQo2rAp2mM5jdeOukhWMJGlJS1yp6p4ERvSc7hZIs
4AJvvGSFBUpRcBq5bKDYOUyG23oZAEAX0AtyGwTGcCBZDJHiO7D2U9hEEd05rMDBIiuWz6V2jbh4
C6QxKXDYjmprAqyUyotRzZDqS+Sw8+lZtUZHIduwO0rNY2S+GhnHnPEk4/+li3KVo27Virvh6k9I
HkxWwPMVEu0YegKF4kRbqdq6y29dUxk2c9fKxp1DhJAXS/y3SN15lhT2r+DQGS7aTNBSy+ADQWHs
xixHkZvFm0QwS7BjAQEjATySErRKmWU8pBLBPhzGaANPpFgxLYJvEEwxgfkvGcWWcgl7tJmMs0ha
Z2Fm8/3ZzWeDU4b3HLgrRfRIjWWeKMjmAdugojobIdOXv7aHhhFas7Y7uGi5FFBDHfJVFxuqeShR
Sbj6jx6eDe+OU5r+L1t7JodLw12o4eeuIQWA88VURj1x0qStxeTSXirBPyhEmfGNDmOZdpcGLxQ6
YybOX7CSIJjhGQR08oZG5Mu7mijZhJWjCJn8dfvMY03DVwButPBrhqUXKeevF09RS/ISU2yCTCpU
9rHXknaIccc8G9KWDXeaPxAnzDPzy4KoXH/p4O5iaacTNhqg11TyXe5lyzBYG3k0wwy3GGmmm/5D
qiKoAPhMo29ScpAtYUpK8MJxYE5bMGOjThAZjoTJg2JqFym7mwgclfwyofGT/sS8dja2yzG+xVTw
E0BS9I/EvJECS9nGrL7Ys0soox+XY1yMMBKRlZtwZ6clE1Ebi4RddpBCIG1WUf5rxhfD3VrtgUXu
LNcqPiHSeFqE+FfL6iXfL9JKu79lBt62kh+ZYVN16ZYr/Rmy5h3VjxhiBYUvXu3uX0TEixfsYswI
XnAD8foCkwAsnqTx+E1kgIGo29Z/XZZuJq+GkGPaumhehQFK9PWof6k6u0Gd950cnBHk8mTCqoDW
/WtSc50qjRPhGGzq/CNJGlzNFngGBImE3fi8+3k67L0xu4NonhO9q0h7qqu5y1MwIgToQMF63S5r
PvyqxtqaITBiS6Pa0GqSNd4T6IUkLlfyJolQg3VON+KGqfl7oTg3GeVYzacwUOyWKx2kUPST0BdZ
3lXCbSQzqxbBCwFi7MPjrpmo9DBceJXYlNLcaOwfAIjAV7GNHJ1Jv/EakkTMu5SvCsRbA+aMUOZs
TGFEuLhV39XoU8i/k5DNFyQ7bhtJZ8yOfclCYFAnJ0TzXhuwU3J0+x1O43RBSTn+uhxEbNs52kd7
6rrO8oCev4dxrrlQqRj0KCNaw+anxsbID8G2zXX/1P43F5a3EdpQGhqX3BczySBGF6k8f3bZhkay
nQzQSZkt0PPPaumXJY7jhYzSgamBDler4rOd9jxw2hkgFAGnEW8SN2CRHl2fzy6Tirdmz+4I7npI
15jAF6bBQJkMr4j+hxqmSkdCLsp1pt8EZtKy3VbNn2CkyR3JM8xKDzpvRESsijdzZSrseCqAscR6
RtSCfCr0jwIeg4KxljE+f4Emeqs8/7nUX+1KrF2x4zLyx9/AuwhCE0KIw1b0Y0iwc1QAB0D1X+gK
ZKpqcGtTISBUAYfjFdgnmZCIhsNG/eh1ChZufWbsWKwapi3eqvR+tGQ7aucx3gfjT1ffVf44qFUx
EnuytSoIia5jXKtsdloPbTiYLXNDBMzS4rUBa52aLyn80boRJcc4H2Huiw59oonGiAT58RzZKULJ
l87v2ZWB0+mYHdOjop8Juz7U/lWWyDkLTypnW814N8AXLeQ/jxLIZ9xCz0Ebe4jyP5/AeR13Rjce
YvurQG4fQeEOjwBSjFzh4n3gVTg0nlh79JSN0eGOe6By3RZ4azmuIAg47GRZMwTowW41q6HRih0V
SEsdkLhHx2eCHxsLew4SA0n9OwdGQdq2JdEkgiOv2LtMB1aPaU/z98zDOdY/LPmed9/KKDtSfQNC
P/Nte2UhM0v0tRtetB7tClZVUMBhTeGdOSUFlZHoDx+gCDJN4kk46ye2Bib58aBARU6OSuqE9q1S
MccBPCRvV0TPur0N/T+j++Ml28iEY4e7yefigVLyG1qLFxixTJlch/7B7/J/uiahycMcmV8t+9Sr
z77aCpGuNP6SuikzZSDY/lqWErwEVBLxrkPAkg4brfIXSQBUt4c/dNPsb8KJGPKB/ZoKZ5oQI9qU
5irQ5SU/mtBbtzqpBTz1W+gWM1UgtOupwFa5ipa8aAEBgFSnGrcYGNYZDDo3uoKpDziUfGeQ3gMx
YgYRHjEpA2189D12aPDEmBY0yrmAOy5eMcJYew6DjT3HKvK/Ia3L4bob3mN5Er2+RE+omZcKudQo
XQP5myaZXf+9VEbOEDx5aKYCIglF3SPdfbfNZ+cfGBG3KjNqixxLFKwtCRy+U0N7KA6kObJz2wlo
TEZEIcVcvldVOOu4vWzQ+dFmEq/EBPDVbH3DZ98WC8PfqGgxDW9DMJRDg7k0TUdl4879ESvhir/4
fMoeL91jzS6j6y4SDGhFeyQ4CdSPhAmlLZ6++WFKHzKKCG0S6Jfn1mXscOvUTdBBiDY4otbGwO3P
vr7HXpvM1W4TsH8elF0EtKZDyKeqbyk8l94uYLKXchsxG50H431E9IlUz84uRU572sdoQbVdWT8l
Xle52Kn+TWeW3lXLHsEMEOjC++WmnwE4krkcUX40wO2hEdv7UHdK8q+DV2cjQTiZEAvHbz/ded22
4XqJtLfm40HgC2qbt2qOKwNLlPUI4q0sE0lJ/k1gybMcllV8EHmwGAOGRuimbCRq1rUzSEVhrZ6D
tT756Su3nd7H9FiyTfnqDSQ3LFVyeRWw5Oj1VdhhPyX0j+xQF9esbUP3fbXcu+aB2KWIPSAAsnmv
fcETlFkTmdEhmWKejYtP4EZ5qusnwYFVhApFe2nMnNBIMW9LPDRFABFISpcNhh0MMMfuhSgTtdAx
ZaQqdTv2mHELEW4AXyGdY/VJRK5Onju7X52MS/xAUbn3LUfTnVBT9gwS1gEZFgZe9rDnT9FjdQ7P
Ef5xJf+yuQ1Lm9Um4r4eDiUnC7ql5sMSVw3HxrRXrADHh3zyHHJn0hGgwhQ/5hUPS9AjurHTvT+R
P2NlWEoMSQVKBdO6kEY9oyhmWYFH0vBw0jLlFFuVEayMz1CA+SYmssKIOPh/gX1Q5IVAMFCIxwDx
ECpZI9kLaueVl2+s4Ka42wTZQVBMaxKYvuy+DDIFWXAoXUIgEHxE90/Y1Jo9bXuxGPxThPyZ0Wcd
xgBjTEAyRJsk3y22zo4CJW7i/ZR4AbbWoAPF0CunvwmHtM7IxkiuWs8LAVIMAljgku6Tbf2GrJ38
MrAWyMSXxOydxMI0H/YxthnA+ZTC1Z7tzrJBL5GwKc8F+uL8SVbhfLDxX+FmscF1BJuuLJzC/i6T
X8RmM9kguZP6ZKdpBXYExxNoafjX+hmtvcXUsL/5OBcJ9mmyu8L0Xrb4arkdcmquQkeY2TOS3PeI
Zjt6xRyboPXo438eRLRMmrSCtBaXgQ+JLUsb10PzJiSYU5hVNXlwY3iuAPh5RM94+ivH/ztFrhfw
hCxs3Nw53g+hWwQtzArK6XQq2yATIPWoNXby2U00n0V4r/xz3OGjQzCtrGs0SW28T/uvUXqVKmCS
9oADJUo3JdoVlXhNLPHt2uTDkQbMzGYSHPx1vsbVWE5I46x6NpygLv0Cqv+KE64e5ZmUEs4EV6U7
ZOGemtKwt6p3qiWHOf3aYodGI+173HowzwgTLXsnSn9z9+F2d9NdxcrLyK9jg2y54JG0HhUNk6J8
hNanzONTjteabV1lHl3qU5eFseL/6vF2IEeanCQTd7lny9egvUb0Np5+Ciwso4Cwkn0PraSclJ6c
NTKYPrRpWyjzQ+0MGIA9jaxpMn8EAdnZn9K8wInPXDz+YbmFAM4Qbmsjn/NRdSqnEfcSaVmzSTHF
4VrgXI3CbBfAXCbs2hhYa5hwCra9tqoFwu991WEHxUxFClt29vJV1ubLsMjWkRk5MLfWEXXP2Jng
XZo9c9A5ekx8kMYilfde8qXwAvQU9yXSrc7YTzyfTqgk08OSVaj+NpG5g02jD7x14j4VG9XDJBow
5LMZejHH2D3WFcQ/TErmhL4CH6Buc559VX6V1q/Eqj1W+Vms3pVHbP2ZJlRkFirqBFWj3Q/phLtT
ZicrVdc5O02nr4FnZMmpYsbAuCwXaDi8cjkMpzylHvkD0UGWHvlj0JfxOyw9nX5RJ08+x13GieY7
6jTEYdCEYVLB0LBO4RBDDGcyvkjTu5HuQtP86bQBT+0yVFD3T3fGyqrPab3Pu7WSngzd8SKZM8+x
2isnwAstNQ2hefeRFgxr7iG5w51EVgovzYAQEaZl3X6QeDSmOytmof2ZIjZi01WfS84/09tiH27V
XSZ/e4JDVE8WOc90c4mwYyIEM0iR8hFBeLrPIB09mXxodfSwpyzc5dFTl9ZjodOYOV3/U6q3CiMZ
QwdNvicmUucrwFMUFZZ1NDOqZZWv1SH+YibMi0vvEHrn2vxumIjUvFNs0Y305CH/i/ttm5/dBrH5
XpUARHT3kn2Nfu4qczZof0DdlfIH+pPRP/NmYXc7mDaatMdKR7CWrq54C+nnOKfIg5LeZuzoxHEN
Kmxc0Idnn021hsrBl8eZESOKjBdq9D16B5n+MqYUt+dt+QRKTzLkii0cJsJTjGmftLfZyOjGU3a9
vU6Lp1neZG/gj/5rBfQH8jnKvwtUIWANPU5Cq1bXQqzc8NnYy4jRSswhPvQ2lR8PGR9iZJnH8FNE
yw49JvpcQ3q37pMhp9WsaQlNWhMTyNQyY5lbOH1BbN9Gw4uR/6QWB8o+w1HeWmSgvCLrEfUfrJiD
jo3zJgI3ruwsUoiyh1Kwbc1OuXaiIwad7kyDxNrCL3trAseinoNrHJ0V6dTKN6U5g15CKfnichq1
DVAvLsqbDB677H/JxzYhuLTUiOE3RIcp3cEmJYnfAb7rqG/q9k3oJTUT80nGB50K6UGRyC7/hR5O
1WZJJz128uy3duFaCl4EoA8hosoRzBFzjwKncfuZo2Qugrsp8Gzd3Zj18rekrnCLp8hyUumoSH9S
89XxGcO9QvgdJvCqYQkaffgZj/XNqGQuhw+APwtoKKu4vSN6ELmOzZAcdfdmjIc+OgfuU42OFYUm
57FBowK9AYyqTjwjpl1xspMFi0QJB6EkLnVwBu8NJxZa36Gu9lHxSfLiwEvl7WqFixq7gLhm+Ht0
8qycRN67wHnReBQXVWebX/zL5Q2wFhvQU8Ci+g+/g617q0TZFPbvxEhvCNnUQepEGFXZVSg4T0pI
hEX7iR8OAhGggKPdo4wA9uOjvPh0q28bWrlG2NpoMAmlSNLqcNXKUxpQhVkduVJ1wAaNZd+27mEJ
rrny56ZhQd+AV8PJ3EMciTXrXBr/UJesW0PaJfZnJd1qNopF99QZ96RHD0dbaEIpIGLG7tnjstEe
P2Vvp/Yk5AXUk7jsQ7SyhsEgYTOawNS+ONskTvyuextIiycgQD5Hh4/u4mZjAcyxJdxNgId6dgi8
V+Fhaoq+Ev8x8E0KJVvI3aZHx8bMmgL+d4JcsCJoLLhPKInKSiM9ZEVCt5TthvCVmsrMKFn/hTFK
JPKIWYDVPbaw7h9JCUAz7oWI5n0F9M5TVz23ut89JXE19FeHHTYmbWxIlXVksBrNZiCaCcFBawz4
Tzr5uC3C/IagxZR3JUWOP3wN3CO2fQScIZU8cFPEyd3iBW+rO9kqJnMEMkQnob4e303lzxx+THAd
vscQTaL3VrRl264TSpgq9OZ4a6vynrEbj9j0p9y/NdMxKVQgkztF85sjvq62dbFvU3Ayi2n8LNkN
t8ZlyC+xsa9gcfTihRTBVC0+JGBftDLilmHgt4hYE/Em9ymqfhEZsHqmBwr+qRlg3HjRxBVTj+0U
f5R3P4V/LFssOWp48PjGlLtV2ityhgh/PKYqEPEdE2AUK/DGsDqzREfCKZDlm7QUGE7pCwnRwi6r
qsAhogcWAzwh8S4yUCXr8A+RAXsRsfHPVmZLwY5WG/YSJ4SUnxXaIFXiSZrSiAGRAHtR230MKzSq
bmayTwymXyyCClDFJYqrii0jPPRZmZzM4TkwGhAX1SZ63oIHH2wxiPmErmDJmEWcYSyTckDPUnyP
1aPX312FsDSEFmbdLbE0jfbnwO+ay3Qhpb7sU+nhAbh3Ebi6Bp54ghQYxOfZZyDjNxvn9hgv4Y3N
E89dysOnwuDEbY1F03lLvPDMIvfxiCTokE6+Ouu37Y4KPshG+m1amBhbxeXyZMUHNkwJKtIbvyta
gu7bQhbWVG81u3iQ+fpTT5hWI1/yToIOmqD6y5a9K2EmJx2DdKeU9BuAfjjCefpqyqijP21YwlNs
fKcILFziMvDD5gpVkzuXqVKoFfkA4Vb2bknD92kxUZDLlV3tynDvQpAdaRLTF+EjI+A09g58xeDk
PLZpnElMJWoPVAG726bHUIf6JGqUk0HIkrcd2FeqqGNhNs1kuqSa8XQJFwxP7BTajpk3svdpaPMt
MnA2VtF0WDUgGGm26m6j1Swnm9/pX1mb9Prsl6e8vZXbf+pTmBL+4ERQkOF7moJupDmjyLwjwWPp
TdPDvQ9eoH32KHsNnkV8fQt+hFt/x9oiKtu5FH37+ge6Pj//dLuT2+B0nURZqzQ6RKPDGDb0kabJ
9N2XmtZRtw8gLkRA3ujJHk5sjXFJU49WGVQzdTYAJVXTe0LB2uAnkQIeCcOJ2muijyvTcOw8YmXE
n8c7dfJvVd2m7D+53CqSuqj7YB4Vz7788bvMKfRNRI4dsi0DSwtWkVCbN2D5+4je+wFZaNQ+9ejI
U4IOG9XTU6OhbUl14dCiAaN7Wsrqn2EbQPTjG/GsI/NzYGGVHSxkbMdV33FOWhef9WevDV8We1lf
+ohhjPrgpSS+0DxgE1NnN5Tbnc9goVtbwWa0X4l9wBfYwzUZSvQBMLE4nDrWmTGTXW9PjZGA80/P
YfVoUEaZpkr4CvIexL7IQAHMOKoCBpaLJs9+wnLf6/QdbDoZ2kPVhN1Lu8SybyhJy2xPgvHI6B59
zVEo+GW29NARxnofmZRdwrGaQ2Z+VzEtJ8mUIyMVLPGIn5h1ordTDkHEx2bbZMU5gFnmX0PLNpMf
yWatKT8U4M+t+074/yiWvmCOtbSYcdUxmUTsHdxjbu5l5i2KcR0o/nLryKvLDwE7kU30HAgOzWcc
nzsGOOS9zyWF+psfoDXbonsMQMLi/OJmDpNxjaKURbHP7ALj4dxLAe4wuetJ/GReAdhuxuxDmsz/
+b4p/+PoPJZjx7Eg+kWMoAPNtrxXyZsNQ2o9gQS9B/n1cziriehoM6+qCOLmzTx5ZjlysogDEKta
u+W+Iwy98mlDKeCI6PASma+aW0fGBbxr/c3ETaNyg2sEp3nbLRsfLshNIW4ajuvOwXFDOoQbk/LU
pkgjYEt4rWpr7wZIYY2iG2rmixymiXTTgo8N5xuVB/E+nwj3FF33nHAl24R2Bzh8cUnJOOZ+CGHD
GLeODacJOcw2/U/XtbnnOPvOjV6qBFh3MslL5VoAv4NnqajwtqKp2uiSIk07sF/8khErNg9dZUJx
rnwkUFY/Klp60GmSj+Vrgl8yVmxoopQ6mUJk9rn2mPTznsO+jub3KWh7BO7ZW41V+Ts42U8tvfMM
PChhlez14YNoMzI/8dbnaW1h7w0p8GKM/EE8POayfO075JVuOAxIeH4NHYGtB7nmrqbpOAi3yPFr
kRNA7X2aVsCiJ/RpOBM35bR7J7DGkBO1YMHn53ywdm7MFa1nhm5L8eNjYLUDb8/fyWP+C5rgR/Td
X0VFg9vTjcRW3uiuueh5VwWoY3zipjHeNDNzYdm8b8LFErKufGMlBMg0c8TjHQ6LiMl2jcgej9Hd
gyKJIxcHGjw6LmJ10+06Rx3q0AZkKImcRie8HdS8SP8/qow2WfpUREv21L1G0Du7wv+bipcEKTmT
jxL9SzCKNtVTlcO9q4a9bRZb27W3QdHcPdKsIU1cGEVpFvXfq7Z8cKaY80N+w1aCxI0dJpM+lj12
rCBKbZcGXpi+zVweXaRjmRUbEQq8+MOPG9EHjRh7jxsO4UrvKgngjiSfHfkcB6+GTolj85MDeaPq
5lUNNzeLn6JxPsVKbH1aIjY2YQ6bH17Fzd5KABOl3xFqV477JSnCU8DS3oQ2Pep4HY7+HovXUfp/
ZG5vHQeshRVlxrRIA9k6GXIyA4Z1IGpJbfXIjZY3k+Wfmx7vO8YeC9G+ESVfhyRjRPQJbloAmzld
yMQxleRdVB49TK04eQ85Qj95ylutP2M7faZNaGWKHrNCVLN7G0l0o+SYCXZxd2PiT9B0A7jaOXpR
e/aldQJNt7Nm+y7n6hqL+VhI3om19ywkqMtJvGDzxwLQcSfFpsCG0m/+xepF9xgq85Yk8LyZLPuM
JhzX7XOs4yu9qd5HJv+AjzyqdNgNHd3sMuDFGnTpj82brQ7xInFXwp65NLU0HnW64jzF/h5W6D9p
Otegd7n2cdy1wS+p2f8mMicZ6/AuRh1L9LAuSl7IZRqsVN3tm+XqV0Xt40DGHX2pkvLJ8enkEvNl
Al1jL/CU8K+WHNOt2iumZ7aoFkV+MV7i6miO087lZDdEEK6dcCTq5W7DIj/EvbxV9CO3KS6SmjiL
pmEWd4AxVnzIsPTYQJoYs0Gr8bVmuC9o84wYKSaQ0QaboFpk1D4q1hNhyl48xztb6vqkdH0W5k+R
8E4kTRzTWkHe60xOQGPsdn4xLQGi6U9Sq6cGp7IDDjMIzUdb4nkBRFliE863VQ6zwV8CJmyS5tq+
ALNlUmZJ3SbvDVKK5OAes8/IVF+i4eOWo/9toXc11ETwyO9GMJVCpNk60/Yb/3vQyXyBx3cuZ3Hv
bfkGoP7q9vTSgCveV6p+nhvcymwz81ZdVTG/D9b8XFX+y+CXJ2CbR0ezfnbwYRnDf4FDsaYRtHxp
xcVK8n3BglHZ+iFQ5mtj56BJYc0AqXPohy0q3AC8pXwWW8vLPM/bhxheZ1HjJGDJVeJdIWnGVoo7
tZX8eiX50Xjk/pqjQM0DAYMZv4HoSYmCams/A66DPnpsQNuQ0dYHw5CbbmKqTqjkUS1OOwqGrO8c
e08Jy8pDMaupV8MnuKYLcQeBfUPP+B6K9K7xYpqkzoCP2XiT2oLyKBLjqxhT+uyJYBTjuhXtUQXm
PWf9riPAU8uLI+JUCPOjkupVG2AseSQYWyih3+SBcTV98cgNdutHNoezcfABrCY/MYIw4Wm+5Ooc
DwW8bQEJaqlI1wQH3rGZ0tjGITW0b5Vu1lkwbErXX1kYqCWglwCmeO2OmzL1dy0xgtw/h0zFdSvX
TeQ8hs7FDpEFZy5ebn4dupZxa9rmvUKq/NO4fkp6e+0la0PlTVu1r82iFFJA2rczd9JqNzDAKZQJ
QDqHtM4vpkeJDCGwHqw0w6S/XJPdnNfnMQ/9TQqMti9YBFC5U6hvSQn4gF7c1Gwn5pZuiE83AtLZ
OqtC67Wd3gwfJXv+kTzYHratJUZq4P0obZi9wYPNlm7uBNYslkeKzZ1s3hqSP6od9h18tSZZ3tQV
Vx2c0XW4y02ubvTW5om177Ny02DrwBbAi/WLROiaYPZzuhSvEo/wpuJHFa9JLU4kzyGdEJXHtaPH
8ofWF+J2hvHYIUi7bMbrub72Gr56klwahRsmxjC6qhV7lxr1x/PozXAmqHeGQK5pRXaIicgswoi9
2HrGQMyrqeaCLcDIr/yhoT8F0zNxxI3TVx/aje4Z2XKj8B8iwXXNmt8IKz/VAldo53O76V8SLgCF
hBxcWNFb1zhfo4hoDWkaAhvGQWtnhZmGQPvMPFguSXeg8ya3N26/RmWsaWtblQHhVUysIe/gNP/w
2vEyturIMTR57ncFuRPwAqVy84Y8JEsYFDhGyMarP1ro7wklISWvKsEcC/Nx11IKZ7bsmp36kLDy
a7ic0PS1q+NXw/oyrWTjGQZ8HMpGBm9vswEQpvvOt36peZAdC/ssj1daRa8+cksekw0V/4hD+nyB
ZAMYHmazfGsKKOQW/RIOmcuGH3Xlc+G36dPq6++0QhjlON04eUpkhHhzrsvd1KKADhNCYedApvDq
F2eE2ptx8zEHJB+hAI9LUNpMK9gcIAR8A6/D+J9FN8+q4XyEB8eGCs2KPk1O7dyeTP583ciX05HR
mfLHfh5PKW03SdruOs9EHiFqC+jF0ta7hGHj8eU1YXWo1fw6TsWpBzxSzelWBt27FgEdBx2ilc99
/m7hcvA6GookVpTG3A0Qncch30d2hMsiOhhhcai79GkwpwumtCOBgJVTpicYJTdutGsxYbWkJe5j
spv3HBeAbfFqsK3/gua1Vf2p77P/JooRJ4wXia1YXAPd8qvXEFOvS94ZT3yNlYn0V8eySfUhaU9N
WRHYj4waVnhfOKy3CCfM2HDfYfu8Ezi6qIRCC2COWUZ/jUMfjXb619jiEoJN/pjghCSeYj9EOZP0
FKCeeQE3NKtd+o19BehGQPDqZ4OIS0yuejLmV5OityPB2V9ZZ8HO7CKDQ80+kmgncUiMdevBJD9G
Kt8VgL2cAgYOx3Re5d/agbxfj9FnIqJPu4kPVcNo52dYbio7wvS6WKG1ZjGBAq2x29iFM99ZGzyb
afGaRjh98lgdQPEtSCH736x0Cg7YBvHPcEInPRNyHHsPnWOI7WBjciTsOAVYskoaIuIylPuUwTfQ
aNRmCLc1SAkDlbUE30OLkO3WF4tROeZyOy6GERMno1zwKqXPW4GMUuLRq9v25U5ElbWhB/AUzeYn
fbb0C5SUChlkmlY19+U5LOBTd0wkfYz5zSMN25hDxCLb+dJWfdV286ipbdhVfhksQsGT6KL1IMIj
/qMzCOt9S1FJU5eC6c8CY2qDK8IRkZNEdDfWcoHxFkbxjN1mN7jI8I72AQjkx9FNn2ebdwMmXNBq
5VEK49hZCzHFfK+xNASRj41AsDmDTUkt64R5xle7xO93OsJH1ti82IVPIGw5t5LssZtCUGJtRu8V
hCkBPawQ3U8sKasP7fbQmvKamr+zR11pIt5qRmCroOgzqL+M1N3gXd0UYnrB//7Wxd4x9MKDRzMv
RvYHnEgMttwxXPI0PhBJdFNwI0mLsLIcciyD+FXxGWLfsGTFO7w9kDmgmPlZp8216xhpp+U5yalk
x48jC/XYWMTuqFX1Nl1H7m6c/rmhy6MYO2+zndIvp/MzEbujk+T3Waq9GOKbJ9yjb0dvmjB9MVt/
0eT9BhQJXieH7zpw+itboa01ccNQprGZnYl2r47YT+0zrDcJXz+tDGdX2SHap3ERVYThDQmmEUun
pElRrgzZu0VTt9VTEa3h9kBhrpN30TuvohgXJYzer2j+8nO5ddP4XDBNrQonmVdaG49JNDzyPnyz
6xg5Ocm2kUt4fdLDW4vGXI3o0iXBiClrzdclxzz1wdIwPW4rY9w4IFPFoPYDOUNmffycdD5TgLqh
kOMjV3heQo2s0s6YBH0TJXqYTm1VvDQa90Uauns85iPMOaNZKx5m2JsJPmBmnLjh0ZgdsJEeb4xk
IsdRuPjr/ORhypNDzlrGtmwyPHxcjS/5s/XHxonfwjQ5j9o8w7p+xI95M3J2BkByV0G7gGjZP1YZ
4BgZgpd2/wY7e5QwpMxYf9AQicceQ6BK2nPkOQ9Mw09OwG1sxqk3edY/q8GgHuVH4RUHz0LilVSG
zTp9BSvJ0IkHCHNb2runSuM3hJaRYEMnbXHyzRQVdvxNbOmc8gaZYpiw7PktF1McNCE+exdES21J
itsdAlONWjyuT25Dzsib/kLLfa6Taid6KXBog8Zr8AHHQYkZq6RGNbt3CZRCl/k0dZiUcAYDlOQ6
I7eCupJQZPj9wbhiwC66/FKb1ZHrLOHP8BClxk7qID8WY/dT6Rr0MzQQ5yt3rN+pB6aQdZcIvLeH
KRvE638zjd9oUXFKzMQC0JdEIW1cOMdO0xTIg6dInMddwJagTTjxOfaMhwBaVJahIxY27H233c1a
w8Adv5MO0GRZD7+uX90LwmZAub0eO1EueCUJ89K1dD3R+XaTmELjiiIn28XzaqIQ2UzLIqiPYzze
6lp/dQR1Gpcsu7BAO5mTOg4mg7Qeg1vYC6xZ4z3rrY1mNTnzWfvGhPkwpArNicdoa/VhBQwQcIWr
86fIaz5my+epi8GHalN+To6sgPxmmJ4defRi42zUGdqoDMBudq8TDVHHaF5CGjkNweOAhmIpk6nU
fQpc/S7s+RyMyHLWKOi5mI60nYPpCtn4kErrIL/12roMUNIOIM1I37Axp0jwcXBcjM7EGiQBCgOf
VM/6wa1sUkQAcZtAsCfiEhqr6jlqysOEAbwtwESk0OpQhIJtu7h3QS4CCze7Xzpl2MjKbNxoL98y
Mt29pmGLCP+JJsRVmcWHwgOdUnBsdmhTG/5T7IVJPs+pPCmR/bT2ePXw2biTwcDJ6LCWXrt1/fEj
tjHdOvhr2auOBQNJYIEqDrjoR4yOGHIor+Rae6ib5G6k/Cuanikmd6vXuspJh4TQ16gSJBWHHY03
XcQSNgznu3br8I3zsMOASstSaGYEWxy21GnfbEglIlsYKtykzojCyb8/1yPu2QBSyZCGa7rC+CZy
5MAkyM1tb2VPuWnP+8E3bmWcn6XO90NYM+Uulv3gyVH/VEt4UbpGSqMB3n47ivZ2illr7HaNXZ7a
RkHzYNwmqb5Le/1nKnqi8MSh+eJuruQ2oNycRXKDKQUneic641Lbzb/Uo6Mlk4yCCJW7sh/ewykl
DpCWe4gH0xppxD2VTs43zKYlWzlJeIqAfzSKmHLgqdcCd01YEinWIHUXNoTvd2C80Pk86qF65zCW
xnySfUgRVnoJR/y6Iywq1lJVfw5r96kvjO8Yd4xVOc8mWw/TQQjlnV7BWnTf+cyeZMLeodTfVaMa
ym4qqKPTuHda79QZET0xxiZqcLji/l17ZvtJVpVJvDhq2+NOmt+5fu6svmRtFGA0twIjYhfprWdN
cLoZECqabSrtV9gwNL31ubVtvOatKnN4R94/x01umD02mcs/WsJ1Upp+dOrngDYNNg3ixSB2reEh
xHZ6Fw549cXwVooaMK7zWBWkwqzyInxuLs40cv0eX7rY3GtBe+CEk2WxQRFpNNemBpUS0tNd9Y9s
wg92wYCZSp4ju4FlwXBGOODdKvAoUQ/Fwuih4tZVpuZ37FbdgU/R3FjxPB5VkXwPqiOP3GDX7h1e
Xxg7+sm+mJOmjGM6OSNA/5AFdkj4kvx9F1qXNscPP4jx12zCY2PxbEjKbJyMn1hMpNXHRDcRpNLj
AwS0L6Nwz9qcTonKoxXWbsx4TfGU+UTSFII7VWDcwElve8Nno7wdxOoJ9XyGV16RqQbLXBPRIXK4
nWivtofhIQM/7dYT6NG6PKkmfKeewUH6w7uZpt055NhbVT2gfXvmoPfI8AzG+NaIbDcPfApDCNEt
OPjQERqwPIaFNCVo/pa2+uI5/MyakoRkhbMTKHLaE+CaZ6Jdo8MiJm1avkBu8rpyblD6/qkxvvmp
/eA3wWOWUiiJ6W+EuboCSoxXQOt71PY4z1X8zIV0worMcd0H/yqX0HUfccOtnW+uxQxNHsacZBck
+kn2+Ufa2290bXy1ZU/w2SswU2D0kpMGyUnqRzCzD0F3laP9pfLwFs8lwnoMWJ/79DjYGzMiAtBO
LbkTMQ7AmRKU52nrGDH2r3RLoThAEwtUKbOnKemEwh8BV2Eg6JHbv8lQ06kauP8lTqL3XbbcKahe
ucnZfhjngiKxjB2JWXbxGdOgu4b2djVxSHBix695wWWus2cCcIbtX3LUjYvJ+gI9zCHetYwpTd6u
XcdaC4N1glH7wSaZucxXy6LbbPGDBBjPZIOzxQzJKs1ictkNl7iHw0wtITDJUotCP2f+JwzuNq2N
ztuWhOFNvx4BrmN2D7lCsX9I+/BV8mRuwTiqVSjlRGZuuLdBc2dn+s3t/tSOPYykkmVR1LZoTlZ9
L4hoTqSwXeKTa6b9Lwmn22+JwzZUfK9mpGOCq925ydPPgMq6dO5fMWmRUYnrvzjEcmdqzNwO05pF
SxUBYaiOzfDUqvbDtwnwGA3NC8WxK7sHwVagasMnkxVF2+Jb5M45yjEmnZP9N0TWHbP4tkICa8zu
nBLIhi/7GZrdro/ja6qMu1cvYe7kOczkLoKyOVmk+kocemNxCgwf66qxY6T6LTGNDV55zTr3X0U5
HrmGJ8MfDhUhZ1u3L1lnYehgu2ZQrdvoeGN5Eb8wBLY42bF6ZnAAOTgC2wgosk0i4wrCKD/2MQdW
6vKmabTFgIexl/3lkca6ZdjW31yNtxMoMPxTgAe1vBkZDNu5JqlTVcUxTgngKqThOsIazR0KgxkS
qaJUEcKWo7rPDJaHWQ5fMzx9ubgajbA8Vo5Pas6924HaVuP8ZRndtuZH9FbE6icdDCpSQlabnstQ
07dfA9DBVWsXxtEwI7AA1MavhJMyADYMKXE6fY7+yGbYbp/E0O4DHXz1CrE78Wjk8ecbpPSnMas4
hEI+giH41e18MAPjJ8xH50KOam311akwiKwEqf9bI4Sd9TzuSdXjRzd3NhtvkVnGPpFIrUPvwNYd
xH/hlM+32SPVmziEzfKSFwpoxQjSWp6r/3THFnIs78XovlK8DpdggDs9NSYMVlShksK3lQp7c00z
MbdbaliOpMsFx7kBcJeE9MEK+5/S9qubx/e1CwJM6zOEurVbA5APrRFfRHOadf5QZ9Q5NZzlZeWi
ugx/dB6JTZURbE4Vey7iAHhSagyxCv7SDMOwMtMfj7JgDOLaPKVdFJCdwxpiZzESZteSDMjqJNir
0XdOdVqzM4rF3YRmxQSGNJ7IkhtAMAFZolpjbKYbrVhvJJTweDk/fc2rM88BOAn4GMQ9sTWIouQ6
bz+YFazZXtC0hCOGCDi9kbmzqWqydaVZX+MuOrmB/AscRc2qtesS8B0z1Z2OPmeU3q+TnNWQ7bff
fRhxSmB3Z2lbmVu7ZebwJTZ8Oi5/pQCJmnbfwN+w77Y31+soDwkeYSnso6r5MUiGZRrOWMkLKplp
JWuS6Rg6Em9gvvMReIHjcxci74LjAoc1htjcq49tyq0Xn9rFK5OLU0wPfT/+lsF067HzwlE/2QNv
mGW3WC0wHad+obIR0r+999CPU9Gx+p4PXfsrxuxRJxO7CI+KDhPVemXbPcSHfMZJ6XnJ/CKhXLNF
7+mYbWmsCiRRSpRWst/9nz9T1Lbx+OmAi8eDEpeLZJuQeCE0mQP62UxJxE6UXECF7k6HhYzB1Ezb
0Y7XllPSv9JP/wEyPsdRoVBT/ummkHsv7QYMIvpkNv17ZYVcSur8BYQ47qmo/qBp9LlJAOmk6owS
dqdpa+1YHUAVdRJm+W2X8Fbialu4PLmDWTlsMkdilnaTngN8bu3kbpoBr55R3OrxB54zORgqQiPj
YixV4tQPr8K8elcSqTlN5+GYtcBXrJRCCVS04Ogm0lmpFt9dOHfTYxOXBGHruF+3Jgs8gTullZAw
g+4y6mnvkoKqC/XTuySC2Frf8iGnSk6D97OMu+5Y74SGbRJEyPj5pr/DEhFtNX+Pi5vS7EJuAYTY
Q8+Cve8GpPIHgCwLs0QDwumicJ/m3TkS3JQTZ5VAb2xc/RZWZH4nzYrBpZ5nnE0XKwUXM8N4p8xy
D8aYa6XFf4fcRsRTSvi0lUv8VW59Ne64m61SUhajxMgUJ5dQ6HHddAUsvBK5oyeV1XNo6Lz6roZ8
RFOiDmLsn80AkmQRcoNk0slGKmOTj7aBmUDRL1dP5hPqLlf0ULFYzShHjSiz6elp9fgLdQ1owfVs
wEDmY8iWfZpo49Ixn3rCpiBwOaCKQsMKSqxHJ6W8ksnumXw8YTCPqLmj8/aSi+ZGuU9/aAP7Mjm4
rMMZ2pHnQQWuhu7QRuS2B3fjSuCQdHr52CdiAicyLdl9Amx0PSr/Gk5NgGgsK0KMLCHnOX+aGm9k
Yk8woqxdTx1Iz2Euc/glRf5cRYS8uqD9bBZZvkioSB+b34hzEua6c4gSSowChZ/GMoaPEplPOe41
0eFz3Q0/4yT+Ibrs+5pzUTbxW684mv0McnseZD3p0yF7j9vC3GaD52+MtJX/1aPLb7DvX7LUfKWI
dECBxslrY2ZMvRZHBbZHMcfWjr5uqjSU/+54/rCKtbIePUJUglTumVUNHcb+otGCqAzB90VVeo9x
uuDcrg7NIhI0mA+z0LoPU/k48ipzHWzCMzF7jtdkFwLd6FWEJ500VdV9hZxEzBHYPofpN5SYMItO
Z1gzKTYcFeoRzRwiZhsUL+2CG6/nwmPKHgxLsG7xGAsOdC4UpzaFShe6dJtl2JQcV21ZzTHFVjQZ
OIv6iRXB7m2gnxzhNq8r7ELQmM+UprJ5DmnTLfTiC8yhfBVHRrl9jLPeLebdzFo2Huc3bC6cjJQy
jd4TN76INiALU4R3z332FVZCVpeQbIf+Ghq7EFpFiXUl4kxYVVP9r7DiW+Wln5aasVM5Ee4sepqK
gCq8PEX0ay42eWGashzQivOWlrL7WEf7oZanKOJAUwI2Sssx4ts1CohTbPnR3wuC3kWHlhMDlgz1
KQvxkMxpc3aj/mnWhKL8kJ11Wfi/eQ78xPX2usjvQry4WL+YDfeaPofUgmOA02OmlsaKO1b5zA9m
XMutlnysHbYcF9RLSqRyIpvgzOJgOmrjupl7MEzUkQhokYyJuyAtkNmDKppzRytgPoz+W53jjOxI
wY0JuTe4Gp2bvrez91/rJ3vD5N46uYj4k9OoY+n9WkrskqjfOxGJk8AL4G+ktzCZnvBWPMSqf6Di
kO+kwUQASYHqEV4vrbAuqkIWA87zKvJpUznWQ02YR8h0b7JIUQElOI35SeSbErLwderZjPY8LZa1
GflZqUptkhE7WxU+mqnBb5iNo+ip0voigHUUi9IRaKAVJRikBB7HRNHGuPbDHvGOKxJhgBxMtFmJ
42gxNA3/18BTOoyaXV0nuxJe9ywUG910XWBZjIbgysd5rKk+GgcEUR8AEPDL5hQ3/D58dK2J83OU
LUKecni4ENkiQ10qbkBknYIfPfWUQo6SIdy13xqNr9usu1evouZ99M9e6/4oRRoOwswczEe3AX8H
bLLADAt/mO0gjQ2KRpLUA1dYip099VDs6z8VVIfK8+jV4YbTmR+u9VQhUjSLSxCDdxeEb1hGVp7N
dyhpJRzzMz3MO5Tr9TDb10z1d1XQb2h7FJLzPTJ+Y63E2mJHnDbesoj35HIXp248bYuvepFulsui
byyM7YjUSGAfHN8hw57Lq01zntOWV5sIj+QUNALz2vH7i2WyFcF8oIzYAnVPaFP+VPD6p8w7m5CH
jdTbaNAXtZe9a9OBZDBsJ5RNQFAMykCEpfFZVeHNK+JNCpKavj37UIY1+bDgKQ+TbC0USwLRUEpl
za2GiBEDFjLfdbyEzSL5k/TVt+gVvF+4ttwObgGABDlhKTIKsaO4e2JnTbANbhTEa1Bz1S4BvOHW
qN70uGlJGhONIHCxTZbYKwPZPw8MpJCbbhY6cidfBoicpjUe5zK9w5Z+GzCJVVlwrFmijlwX15H5
7vbUtop8o6AoxU1waOgjmZuq4qTsHliLgnoRfzJqSbxCaMHH5MWECzRN5KJgGNbTOiULT0YSyk4k
f72RjGbmZpiVCCCkcfHUebQCC3EDeUrBRfLdV4zJXfcxFBKnJn83tVmIiPBx0WbbbUFOGobBVK/1
rODEYWgvsqvOWP/5fo/d31v+f5LMExXtvjnbTUqfgwC1IN1qm2agIYCTgWWkTdCUeg+HVxhhHBbm
s6Nwc6OQsCWm9AHQXljvxqx7g96NL5gCL6/q6B8f7IfeMcyju2ATs5q+vJ5HBc/ce6ESgBD1qN2T
LUzcfw4GNKuNHphuQXqa9xZLwSTYqqLe+CyLqeShmvyAIW2boliu6S3WGKbNp8Iu/3CiweXEWD5S
HLlxHaJosbb/U+hrTBnyrCRdUFS1rYP0/452agodB0ev7qbuTHHQ1Z273yhaMvP1p8p/4tFmkfpZ
Ls9Mxfqrx4DIcqgvze0CVCqtER90dvHh53WEzN10m87in2fb66gT1DOyv/BwGC4sE+06DwYIkjGc
z96o1rP32wg85gn7B4gSfkjJAlVs0jSvNUv3pEpPVko1jZlcWdYLji86LUzXOqPmzGtDO4cwwgMr
BFOrpG0hv84Yc4GFUc1jm+BB4MIAmOEW9W7X5wF6SdK2y9eJ7zA3Hkf2QfDZcHA50ntz2M3kYBZL
OzvhvuD4Cau7t4ge+YxM3Yil/q57ajtMZ92ihv+KafiQ+AxpR9oFM68afJamAGPgpOTUrejR0f1B
UJ9lln9l6x1CxSrc9j/yqfsAorrOA7AHhkFMc5iMJ8eMn0p0Sz96SygAI6UfzM5do19zjCNuMEKl
lB63+b0IyW7QWKq6ehPjm/Ga+a2EXW5a/q+umpUTRjdaDg1Eh9kGmEX2AjPROsKEwyDqWWjVL37g
nrTxWs2kjvjY0MSs5otlHk4qe+cV2XqwiWB47U5kb9JTwKQ4Lzs/3fuUInpIFImsNnbG5s1rDlag
i63KyImF1AEUwzCthwz8t2mbF5WnpyxS/7Ecppa4fiYkjasGlxi2wbaf4BUOuzaoPwoWsYHPqrRi
nVAF8y5shmMS/7HbgaYnHrJ52GXOFCw/5rUXFbtOfUbWrcD+ojwweQm8dfg+eTdtzeHJ4BUxVjn3
FU3ZN9ABKb5y7Mt1FlFzM/+088J8t4ZHj+hpZ+KsR1W6wTEvMR1zPQmcHFC4Y10wktysBbI6MaZu
WNF/m775YnQL9QdSheXy/bRT/l1m8z4poBURPAhLwlUMYcx1e1jAWzBh/KPYumuFdwEIL7lvSvXw
jKyy8M/G4I4S8NNMBIKTYOOqgRGvfnBaIChNRPsOxm+32pEzZPFfG+/m0Ixr118wj12EJNEGFxvR
CD7IrxlRDCRqyqs8OPqI5trAWskydl1kZEgDxnYh5KflO1dD9re5SJ8DGrCX3i0AwKJ+GGX5J+uY
1Uw+4BSLGI0az7G2s8cEhpDP+E+vzpZRw98kkRWuBnoguqDbMfQhhlMRaooHD2yZ386sfVRz7HkF
eSZ8swCJC7NPXT/MY/0mM9wGmQ7+Utu19kJ0ySumE1qZ+0gfYUnJg6wjmmyMMdnLoImuLkwX7Pf9
E+2zLHLAda9ri/tZV8MOs0DJH3OfezyjkzoHatxOpeGdp7q7xjoawIjRi4UC8xssD0hvkZpoWc6u
UcicLVk2el5AVF0S5Kcrb7p23QbRg11MMXhkLEVjTvCQBefIur1JDxG3g7WZuKDlTBy02GR6A7+A
h0NrGl79sJg2jYnvTQhvuNgtrvzAxJ+nOmzo/TKUNC5AKHZqzsHNS5yBjaX35IBwiLqhvDotwfeG
G/qm630CiVTwQb3O/ylf0fak00cLGWcDglyu1eS/GSDwerx0r6YuXLZT4cJGGz6i2LIuwRKppuGq
37t8vesynr1t6+AuwKfQ4SwK2qOX9V+6HgmO2YKsiKWIdwZ+NRznuex3QdW212kcvvsBFoGNIebd
yOcKQifG05Be1izBSu73hsM5HI/72hiNB0e6xY54P8uXiMauaipgo9QaaRt5Y9X7zEqiX9BqRhzC
YrT1uW3rN2UYmBFybGEtg88HEzjl8lnwy7BTHXo3B0wmTR8wbgtXyzXRUASOT2PyDgPAItg4pSt3
QYMY3qZ+edMVWYxspJYk7tz44FTWi7JIAwkC4ZtYTQTZsFPQcm3tULR3WDDflEUcKR98AOPB/0g7
r+XIkWRNv8rYXA9socXannORmUhFMqnlDaxYVQ2tNZ5+P/SaTSVROIntnrvpYTedEYjwiHD/Rfmo
amFLZa/WgWzWLScpaIii1IFMSa71yHGhbDQ/7Deub1aolGSoOoQUzQvVbI9erIFcqaHchB6bThlV
KCL86cZTXqHkSuunVVsVxXduE5ZL6vTUkMIpnJV9wLXPUlpn55RwrVBll1CHoYuF9QsLxog0EK5O
R2XfswdA84YkXDl1eeV5UvCsGMDLJTUDyQtesDYBVei6bBxN+gq9h419JHCXyeXSPLlSSZlfAhXv
6T8lP+KOLmz9WvS3fh/DCEbiG6BqAZFCdWlJlh5guPa9EIsHbfgBNNNOTTyqISPRQoJ3D1A4H8Rj
gxF82EANzyz8hJPgyS39Y9BTQOeSKFbdMchMgELdjWTyAtXjMEbhTFyrqsIU5iALOS1rDFexGxd0
66WxnJ2FzksGrSpGsDFC09WJopPq5+BcatAy3oOimmvNosfU+lD5NN49GkcaHnC7Vi/fLV35yEzl
Z1s3V37WP4UJ2Q2cGiIZwQHjv2yTuPpWBhiN/HNy8OmDmTR4o4Y7mzJ0UMsbed35amRrcGNXPZJw
jqB/b/BiB6GGoR4pu0Cysa5pSTap8I02u7mR0UaRFfeGjumz5lCXLJVvUsJqMNTCNooOeQfzZzWg
81wN0SvwiHXmBqNc4PtQ4vhIoZvkHpwiK72zqnaknHGBbyKMBkv9NfAAjDQG8CXopitRpNZnZOo9
5YN3r1V2VvAZ++624qKl9/qjK6SPyNNtqGp/apyWmYbgmdwEx0jz5AOPX+5w/oDEaJeu2iL6JkCS
LFLMN7GGu41r5D+ooCYV6s1CLJxqT/1sXbrmZfOIhCsIRBQXPQh9evG9b9V3E9ASvfd1V4PGGALn
OsLziAPw4AFqSRWDl1Bi9wn6exnMmc7f1pmzdfXhMcyb/QCKEmobr0HjIexHR/CO2liSF9RgaWk4
DWpV+CfiVGGOmvo8DHpUlgZ01bg34F73MgTBHrdQMGUA9TPz1aQKj4Ug/A4FjdXCC5VTGLxhsD3Q
tBJVFlxrQZ2o0+iqpAG3lbh/sylUZBXh1VYntYYipXu6RT/Wd5+AmHGpKUDlxmUiIFKS85BAuIYD
xm+p2TWOdWsZbffUKAn2j22uPxpYSd1oNFRuChPlCXW0uceqULiqir7aQ2zp3k0X88NKjSoMvYAy
omaLGl2MJKnnZhh6W/1HqSjVjRWgmjaYIC8qtaIrlCnYyYt1zHNl4BLcaeAIZavaR1Xv7bI2poBR
e6hz81qGR5p67RXeBeSZPPtpFQiACgAOdzL2IxSxhxQtMS3G1Zlb/AAzQpfVk+G4P9G3f3CtU1ry
iqgb6U2u0DMBKwejTBMkMpQnXgk+Jb/c5VEiUl6CfZvqISMw9B/UcS007NLmTkjVdD90io5eNqZs
AGvehTJNtlLR3nu9pVwFjhwfc8Eg5WQxBWK06wtsLwwzfHR7SbOHZDhUgb+pqZfCEWUP9+jWunm8
k+hmO47xHKcSq5CSXoBaCz4PZi5+YiFy3Vjmhy73vK4rTLO8YLDrxHhJJYA+Q3xVdMFOiUpoYykV
HQPujn8FzeOg8dzLUIJE2vXKKAMbLylODm1T44mTUFoiT9h6yDEg8EEJbbdNvktUCYXU+kkSvI8Y
azRuhtzzUrV+iOToIRqkJwmWS5map7LF6ZFet54AQjGcO1PC755eQsWt22/wmgkTiggGl64Q4jAJ
fReKxt5otT8sPXzE4WYj0oTMuaOh8m1HOfbneIuABXnLHXOXigMOZMI9b22qfCYndaqzB9wWnZuM
fqVq6Q2yIclGognoSu0uDvljfY0LqQv1gAa/om05QT76DOe0xor2uMM/WJBn12DwNXpN6knQhr1b
ND/Cir8Dzk2cy89FiMQV3pifwiioldKkq5r2VugS5PeQ9dEtuxo9q7knbksNvx/cFGh5cldSuX4b
e9/kVGvoRog+y0iAwJj20qfatAmowJ8VDjt6Do6tRSrwwwUp5gJH52l57DRj34rZGx2evWp47+oA
JNKj2llVDgaV8Uuq8pzDbWFLjiPbaQENzeqa+8pj2SV3mTNyE6XvVgDVyELGtHYTu1T7T5FuvT4a
YcSauZVJ3Pj5PUKHsgcBSyW3JqfhN0FKFTQwjqF5FUXVBv2T58STsL0RjAedhbim7/pDibO91TbP
qDRjqYw8PIQwrtZ5sVXStgV31T+MvskdkLA9XRlsukQuIuK7GmDnkHsRF3BtJArZ9D/qFULlO6x5
DmEVP7sDqqR9FCK7E/8EpH+DOda+Aj6MewZ6bhQ9FUGQAF5Lrx1a1OvYCG6LdFTEpfmq8QdnKkLs
dYkDS6Eg+KRLMJA6+DAtjAuh7DeOijuB6b9WTvzZ5UykQf26oqvRdpAuelO2YRCF61TTdhbCgasu
rtn40dGXhJsIHfdUDaGFe1uK6bsMuQUB8KEJDM1uYh4vDoq5aFn2WbXFZ8FEmUJi+4f9mwzMqBns
JtlF/guNtPGR0p3q/KPWeP0gUIkKcEV3TtKVHb59W1cECA6AT3bY0+Kbjti0R1XErPqPFJ+tREgP
BW9mKTpaNboI5iYwpB8B2U9vw1ulUW4T6SqrH7qmR1ZNjLa6Z5xGhwy5BpZo5FCjx0fkTmzFYy2a
H1n/I3EBKeIYFCAnbDW24A0/RG3nV7AXisj2i/tBTwtEK3DOBgWolQA6TG6s656XUZDdDrTUCpgH
lHXVDpskSX53qqcu4D2pPfaRcODlQb8NniG03kfZ+R6AphcbOvOF4yOiKN2WvA6bGhS1dgTxONqA
UKWS39E6FNLR1GKFH+AObzZU8GGaSMCsECX0EbNIdz6F4ALx624AZf6Yito79NiVajp7GVay46WU
1dudDMKXxQYBmTKvgiFH9Bgp7jo0D6SDKAPagnVKqHjfYIAbJUJRo5tKmlxlIJpdvHUiT/tWAlWS
RHFjdQDD+JNyWIk3hgYU66HBJyekBJmjzdOnQN2B58aSt7FQyKm8kWxGrMHYeXWGxkp3zPv8ADx4
74XeTldpeHE3ROGzpAxCFXclaQhg7VOaXZEuHvDCCwwaLd1gizgFrMREewpINC62GJ52a9TOxpX+
iNt85bH+QlrJDoIAbCHtwWzNB8n9LmL9bDkP5kgxcDBJgwVEfgYu1h4aFC5rXlKISccF19t+H7bf
RbDxGcUtD82SBE+S/phjklWJBpLNVvI9RCBc5N0G6m0nyMKNzIGfmu190YwYK3PPr1dwxg7e0TB9
kvvrmC/rJNc5nT2vkyBf0HzDjCSv8JsF4ACtVXrBa5n/VdiN+hQymUnwUDr34DbqEvIqO7SXb8CU
fgiIsnCo4ydYbAsPvSb0rPTqBTbmykOBUoYhKrwbGhjxdyWpj57ySunLaT/AJl21Gcv/XRHhVsrx
o0yFKIRFiljqcSgKUB4nveCmgU0w+SCxNesnDZ1bFecSXziMPbQMV0MNWSmeQih6VfBOG+A0HbiW
tILWqX7XG8xQ3g3yT+uOT3MQbjzQBHRNRXoPCIXE3fjsBTMqqm999NIA8JOgJgjSDbW757pRaF98
1t0d8Fwx4HaOYtygeS9tLcMPRhZGpp//rRfddY20F/WPeONhkkavkgbxG3IhGx+0EeaeB4GjTYoF
2gI7B+yNgVqrSLLBZ15ET67Qr5HHGrUBVJRfBmDLvnTnSOhau50t+LclYhgNFEoY7Y2m3mhwxVL3
pMos2eLV5EHFus+L+BreLxxcbrPbhsfWKhG5P4Ac8XLt3s8cfESK66BHL0/iYqft0+4tEG7yxHuz
0muhx3wuOUT6gLMfQ6Au0MJkSbBNydXHhg0p9u21OYzI5RNlA+iYT6lQ8wZ9dJPrOn7NoPvRx9xC
a8K5J9xU0UennfxGs30sJBLRpGbbIlQ0bNsk3hjdXqopBelXOZoHyKxYvNKofx98U3iyKIdRE8NJ
2l+X4V0aCx8q1bnK8P5ohAoOW3xLdngdImAyXHSMkBoiDZg6BpHY0W+uuL1SL23A3jgFmgugjzte
1CbdL22wXtQOv3eIsXjVfLqQmgr0XKVaOfqWw2GtrYTm1kF00OREG2DWyvVdJ9wJ/ncwIpt0tFjq
cCW7klo0JXT3ZxILB4e2kOG2cPI+yjp6ENLwpLfKaYjpbEevuaK85mV2E8Lq8as33QPfaQQHAwfL
DsJoJlNHQ6UzMu/Q/kTGIHtLm8YW5Z0I5GbguTbKDBmItOly9EPC5itDuMQElq7jK2CUIP6R5UOQ
TEAgCs0d/OcATeM9WXpHxTTeXAWJa92Wym89D9CBipHsmHY1CLuWHlXE7x54o/0pyCTC5EoojdaU
kRrq4lxeihQxyKs8fxfLkwxSuKYxS13Y7D5dkakeKXJZvU0AU4jAK/naKbPZlyjpAiwRBWTsFfUJ
PN7GEaN3twXIEaNXH4N7r+pb6mhIPzwVwmNbVrzvH8UR3KdbJQ2eBMyyr64qKX3Bk8QORPQbPkL9
h8LKrOr42oyfM+ShQUbBOTfpZaPm5wpAa6KNQ5Et9l9rGU0ChCuR3lSAK7I7KTdcZQkwIg9olrPN
2qNBXkAqcY0DepiZsLtDsq5H0ZPfEGE22vUf6CqNUjyhZD1ZonuIVP77zDtSlV0P7pXcvGJdYzdY
19f0/0ofeR4+Wx+3tx72pVZux6p813aH0joO8bUsEwT7VFQs4gqvPZgulJNFA6AVmbeHANzXuOTw
eA3be1iWLF6kvcLBlpMPkT8w64Eku/tGpFmBf0IJvbStjKs8qd46sHZO9mFA6Oz8m1pEaRCUNTBP
PW6/Y93EJRx2uPmHJhybVmf5ffTSBx6TCIkei5HjbGQ7Ae1GNcARNeng7YpY7e0KNVt30inNKQWP
gCl8Y9kBe9F6kvTsOh1gsQ93JhpkjvdMT9auUSLt2XmJlj+IvG6cBOl9oHBujudOQv4I++vGgxaM
FKkU/GyD6q2HTblyAataDk6xAZ12wAUS7TwHS/Q3QUCxX0RbCnUm7VtcA5QC8jRIz46T3+GLiSLK
eNGDnoBLlXYtUZWrwzeNY5Sr8lbBGRdugjeghvnHCLNTzGOCjIdUPqIfjeLSk5n5O8oqjnkbIUrt
WUfRwZIBdp46FlVa9cbC4iQHYlpooDRq/6owoysqChG52fBwuAmR4O0eA+kTr87MfdZ4vqXU2Vq/
P5Xya4T6fd7LO0E51bw2WnD5NJ5HlO5eCD797g4K6jbxvlPwQVarvY4hBNAEQymGuq88bEw/osCv
b5WeixoaH8NtLL/jl44TAo8QXERws8i4ryOZpxYy2CYgL/EJqeJ94iGuAdi5kcyNgIJr6D9gPAQl
GtKR6bM0RxTKdVa8WeVW5IinZONo4ghchPaQwOTJe4zN0XBNIgx3ko1i8SxJwEJxIOem88jhs40M
BwzwFtmzbaeGuxKRHp7ybh3c0HbehXB5dO+bIL3qpmn3xWfXfsuQKq2LJx0adeRYtpyhcMJWyqmf
w73WNep/r3jdbQf/xpWbPfXefZQ8YDnEbOT3ngarQ3pL2CgdVP0echWv06OfH3xadap6SFgmHe6r
XlNjVNReVzr2tfmro7xAxPnRlsZLmxrPwA9oZgO3jGgS46LnUX0Si8dIRxI7Dmyoazk7D1orr+G2
Q25IBGHjPFjZrR9ldw3CvQVaF7XIq3bwwjvE0CkB4DndGCjbghWQCzsZbxrItVnQQZUdwidAJ6of
uviQAWDJDUBU4NlkVE7EFLtejMwC5lyVJFh8UNgGrFZV7tz6owZJXtdug9EgLTdu5aw7UQbkjeij
IUASRD7hMSjaV6q/EDtAXbYvgNhstXgoqud/mZoVq+ko4sA7hy7F8Nk18P/V9rV1RftfUGVds8J7
aB3VB96Rg/IwgFL/V6VaQStxz8dT755XF1QBcf0vo4fnjk9Vuu6bd1l58/WHf/7jf/33//ne/W/3
J9CwqHfT5B+Yet2l+LiW//VP7Z//yP7f/3v48V//NGVZkSTZlHVdlQ3N0k2Zn3//9kBzi39Z+lce
N2GV5TlCeEXw0GDGKSvFuLgvR5Fmw1iWqaqSqkmaLH0NE4toTzQQBtaavMZe/AgMaAOMfu1tqTUU
h86u1mgo7BaimnODO4s6GVycJ60VlAYdpVvnHvU9lLi2yWNzFxAVkTUkuo4SnIw1gOGDs14IPv7y
6cwqsmJaTKssipbxdciNUPju2Lxea6vaRhxvBQFqh4PEtbf3jvrpcrS5+VUU0dDpqvMVFeVrsLTw
ekQMaNeiGECZ5mccPEAcXV0OIukzQ1INibViKhgKT7+iqerCQIMiW5c2WEO74xPG98EG1O1DvhnW
APOBu+2798thl6JOvqJY6Dn3SR7tBVC3uMJIxlkpFZWkn5fjzM3h+eimc9i4fq0lQL7oPlbFfQG/
kDfD5RjjR58uivMY6tfvlMAJC+l+pIArur3hYIitch35ox2Qx3L3l2NJcyvwPNg44LO93UtqjQA2
waLrbiOsyp1+p64aW92KK3+jLW3x+WjI1KqgDXRdm6z3wZCbCr44fuM3tDmzA97YNnYY8I1t+iE7
Y3N5dLNfy5QsDVkWUxPlyeA0RZIteAjpCPk4OGFDJpZu9MFayiHjF/nti53FGVfn2SR6fWs1FbiC
dX9EjPUNDuEGi0vWerhJdui9b4KFJTL/2c4iTibSKHsB0CPnR2nnL8Z22COBtCuvqZ5s/MVos5vr
LNiYQs+GJ0IDETwkeNa9c3LdI5pecoHsyMLHkqyFWRx/fhYm0jsgWJkXrZHQRl9zTcHvCSX3NQW7
g2YDLYZZudb3wR6K1M5b+IYLwRXxa/DWomgzDMDT0T8J91mqbPB4MPeovCX3UZrJKHqbyK4WQDuL
SPm8vE6lhQWkTI4+NDKa0utYqCCxeS7soBmu/Q9vg30NWpibdLv8UaVxRBcWrTJJmW3ohzU3K3Rm
Ds4x2aI3uBrWsPB3S0fsn9vsUqRJ0jQEqTBTg/WDUM2TA2B9BWrQ1rbG3tsadv6desEpXnPrXkNV
WI9rOFlXu2hXHi9P81w60BRFtURF10VNnaSDsDfgKyVoRZVUVbSy3AoSzjcQWv5GGE3UDVFWNA73
SRjLbBTcgys06FEuMmIeThBcm65cSN3jFp/Oqqbx5gCzIVsowX5dsU7X+EUvcfro4qi3DmD4ILUa
gi+iogIJsApBubK8bGGXzs6hbpBNJRG5xmlKRa05jwDHQ8Vx7uTio4hQrqG2+Ddm8CzIJJ+Wnkf/
E4r6uqIGIzyFwGcx+P4Pg0xSaG3IMXf6PgZ3A/oAaymTFhZYp+fLY5nb2trZWCbJ0+ABKScpY+lF
evmK+oxU4dXlELOnwXmMSeb0edvoaoYHrHlj7uI90LMNtm07WlZrYfE0mL2nn0WbpspU8gQqRG28
xrfAe+qe/CNM3qv+VrlXjnhM7YE9PadLQ1xYd9MMGathPcAqQdLpvl8jfrYP71MEq65Au6zAHVYn
jOM+EYG+PLOze+zXx5vmyEAXnZa+PzmyflPNl4rGXU/DKkhfVddYSBvSmAanG5q0pKuaKY0QncmC
BC8WhoXbj2c6tL3b7uAfs722w33sprpZPgDmFqYhkQuBhylA7ibhtDYsStCXiApSz9OS783Se0Oe
jaAwEN1EKdY0J8tS1kuvykoy0hCtk3XA4QZX8wE9FeQp7qS9v6M7RBOATlO9HdaSPeZ9QACs2aWH
1sxfIstAqQxDlhiyOsmVaVNLBpph6OgYqvDQg/S5T4vo5+XFMrNEvwSZHKgo3LethZE3FfVPB+r/
YJfG/d8IIYs6N2jOMZ7JX3M+9j2UV0r0gPBERhbtAIhy3aeHvx5EYQ3KqgirxdQnQRK5VzwcrYO1
1J8aHXznjZstnF1za13hZFRNUdYJM334oq0LJ7Hkg6g3HgZ6L9kWENnahLyCk5OdbuSrpVvIzNeB
JibqnPyWDDx+ugQcB35mgFAlwItTp0f3fdm8O3X9cnnyZjLGlzCTRdA7AT0lwMoQI7d5eq32txr3
VoCmTfN0OdLSgCa3KnEQGncooXrHLj6DzUlwgehDvrkcZWbnKJYimWDK2Dbqn7fIs0t55dRWCut7
JE/0CNVswacuRJhdCxRAZBCJlmriavF1UZdlJMqeTMXAuRF36k7Z1rtmb15DLqtsfSvu0UO9PKa5
mbMMRVQkKiFcniYL3CwbKa8j5HysMkEqqqHjrz+KoNMuh5l5NimWYZFhDYULkz5ZcR1/QS7U1P1x
7TbUtYR2ZN/sDH/haJz9QmdhJiuONpyTi+NokKl8VFDEEoN+c3kkf94lJ0fTl6FMPlECZjkzXfBm
pY3g/UHdIbIhbXw7Xh/wOMVclPx9Mo7g/Hf3fyN3q6IoajzjTdE09Mkp0qsYXKdBwHUazCV6zzu1
KhYeBjNTqIoWByG/X1UNcbIgNMvVkQGhetRp6tYX0n3e19vLUzh3a2L3KOiQGix2U5wMQxRMJwhH
BXo8DmkY9La6HvmKG7SjNtSq1G10SjfZTru7HFeeeeadx51u4EzyWlXrWR4dJMadhLDSdf0t2SAU
tO7W5ooN8Ehl9YGGlLgBXO9ulu7ZMxnxyx8w2QZODS9R6JncoIVDgrGbtc/QzEArBMhbvbBSZ7b2
l2CTzRA4dZErMuUsS/rZDN91+pZRuLDh5j+lpFg88SRDtf5MaGc5EVg7+l0NQr2lbVIw3kQbTriV
YBc2gtYr41u42TfgVJcefLNjOws7ruKzsK3Tu6DpyZON8sNykBehUTbEn5fXizR+jslWp51hKKqs
MzLZnHyuNkxDL3LDfE0D6GC9QkpknWCccpftyoWJnFkZVOY4jLnKsCmmD+UqLcSmFhCIqiMJu+WG
pqZGf8Xba521NkATLwxtZitoEi0MybQsS4Ev83UCm2Bw0OqJaZxW3U/Irz+SNL7LS9XuxeFYlLAT
8nqXqs5N6D4vhJ45C7iyiagccPBI5vT2gZ+12neola+bt5adX3IP7n/CK9ORVVh5D4DndxlmKOAK
FgY9N8fngScbImyrvtAtBd1k8Q+0z6HwNfLewCwHNcfLY5xJol+GOJldYPhdkSVYNVfOjQamw6C3
+Z9FmGwACYnxVon4foLnPWPnAKk5XLiYLg1ichKU0HcKISGEjMRQ2ul3CvIAC8OYXwsq+cPirJGn
J0EnAnszhbG9KP3U3GBvgd2Igh8pyqeX52uuoson+Xekae4vwwG4R1hDzzXW6jG59h84dNZs6R3F
4vd2qxz1bb0Zn1ywGRZmciZbUeaXZF3mVofewWQmdanph0FjxbeQ6Zt3QQdPZyxVo+YqH1+ijHN9
lhNVXIKU0EemBIPgk2p3+2Gn7SDoMCBOsvXl+ZxdHGdDGvfaWTBd85SmjrDA6ly0P0qqmaV1fTnE
0qxNqkUJfTU/T9B6jgYkd+6q8nMY3i6HmCv8fpmzyU3EAxRriCrDaLbVIT4CO1gPR3Vb7My/3nA8
D6SN+fhsvqIgQlvZZaEnzdEHjajQjo4XHqvjhEyOqy8xJscVSqYRlxt6376o7PI8tWuxv6IEDCdK
RKljqD1AkprwuDCHs3v411LQJmmVl6RjFojcUtMoDvJOPWrbfCes8bg7lpvgJG4C29pom8tRFxbH
9KGkeYJWyX8KgQPoqjKMDBIL+dj0PwwzboOzz4YLRlcMGU4LavHpx6eY+kyWL6zz+fkjL1BfMOnD
TQ6LWEb0CO4irivq9zCHWn0dAF5Enmoh145r+ffl8SvOdCyD5hS6ST6HfUXnBvlDV0CISFKckyMj
+uFXt4aBIlo0PFz+VkuBJ+kPSn4meg3pL8eyZaWW6l5PrG9mpL6hrnhAYB1L1LZScTnBzu1y6Pll
8mvM05yoogtjquM1x8dTF1BwFxurxknsy2GWPuEkG3ZG50itye3NoDEmyu9aV20q5Npz7/1yoPEb
XfqGk5xYOill84BAWecfa7P9Vkuodl2OsTSY8XOerXlqJ7JZyNjVK/mtA8MRT9kRYK45L5fjzC8L
k0PZVFEmm96ulS4wcEEcNVFFuVsHPirIqdutyxKZRLAFwNMkBRE6UPuWfLgcej5T/go9SVkkj6Sx
KrJxHO2MfG8KLz7GiTW6Gspu8Irt5WjzH+1XtMkGd7u+N8iPHC7ufRE+4t98+ffPL/Jfv3+ysS0n
NbRMYyLL5Ic8yvCgezyoCwf+/3C9+BVlsov5UIOEtvIIZmltNKxorMjv9VbYxTT108/LQ1qasnGN
nq3BwYgg+YakDBXXlQgBezHyPy6HmH0NqL/GM9mzCCDDzG6YtZBmUU+XsJMOifU+pCc1TRYmbynW
ZNtGptMW1XhaySVWEzBLHkPgqD4o+j5+uzyspZmb7N4MUaI49LnRDC2GPxCKkm//UQBrcpPBkc8S
EoV5KwCHQ4zCm/JygPmVBurNEGn+yKI6GQLEnsyIIq7q/dG8B9BxJdgYrn1D13Cz3A6RZnOBBtJO
NnTA5tOXt1YImMs4mJWh/rdTKOTJ73A3sce6++4/jXW8bI2Xa7VCsFf6sTDS2Z17FnuyzHEkRoEZ
16i19QgLfB0ejQfcS0BMQ27+8+Le7tNPw98shB3T22+nyFnYydL3U89UPZAc627r7JJxyFQzt/0W
0gk0r5W4cPf9s332Wzydqw3oKkn7Dc0YWZ48iGN7XgRAfEi29Jn3EC3lg3Jqt7DcXuSVZ0dISaJh
tLCYZreDbhpgELhbmdbkTqzVVoUooAtbXUR9xED3fotLlrUwo7P7G6CqImpAKQx5smK1LpMsKWV/
Q+TBEBrizvDZQuJ19Nts6c0yu2Z+xZq2nNEkCFRYoQjwx9amRSS1GYyVYfgLp/O49H77ZmdhJhMn
hUqj92pDj6h8yCDFG8aVKMsQ+eKF3DjX86AM9e/JmzaWMRrPUY+DZ6fu3H2yDT9AU9xVNjDjO26K
aE4unC2zAWnoUbOUqEHr026vV/Lo8x2fR99bigQ9/OAbVIzXGCz+QK5J3buPfwN8p51HnOT/oDBD
BWkDb933t455XRgZWjwLiX9uXcj6iBW2aB791snpFEQTsf3JMNu8joRkJZtwE+B9LeQOZWZdyIZp
0Czi8AS3+PVkVqXMLLpQGdsfY90+uw22GqzitzxdUbXftljw7RZCzqUrGvOmKVFjVrRpS4IzIsq6
8e2sDCqsm/QH3QPbMlM7jaNNiZkBugh7EecEqj8MWUcrI364/DfMTa4KhgnbHVEHYTTOytl9xMvh
O+EzhlswlPAY11YUV4Jo6Y61FGVMZmdR5AQNayuC+TMA9NFk21CfFKtbmM7fc5VsySrbjfqrOmJB
vwapWxXUSpdTsc+hz2M52r80/JMYPwvyUuL/Pft+jTU53+pG74KBPtW62vonaaNduffyu7sbmy3i
Jrr3H5fujb/P4NeA4+DPZtCrlcbU/DRCIUxZZTUcgx4x+YVsP5NAiKLJpkiHTFaVKdwMT62sprUF
Or8Gq57ctTtU5Q/lW/Ii2ekjytFLAX/fAV8Djj8/G1ZhpZ4VpSbWO0fADu6+pL5SrbwciEj1tyAi
X8NNVnvaYfZQ4tqGX9oxpoJd3V7eTTM3vK8BJgs91WqtRxJnbKzofySbYd/sncd+OzILshvvZiHa
3CpE6M8cH5r0qczJopBg1IbaqM3WrqND+tCeoo2w/h5e581qvN1Z70uQ5NmAYBHHKyWIRGvyuZxK
j5DiN1K4SQV0PDBv2wKBEXthXHOrgt7Uv8NMPlM2uGlYZugF6Tf6zr8qbyLc5h9HoIC8d06L7ZO5
vXUebvLR0OBTwl6leSlXubtpU4WzUqo7G3caY315aEuhxp+frXes3MLSyuNorQp3RfNTJ5SJAfLl
ILOrEPSrREEe8AOK0F+jdC7lFE8cQdbXw9bfAxy3ccPdjj0Af2MuRPv9PiVbgB8A3Wiybsji5GOl
7tCLlscW1uJ3S30JEiQIqh/RUnafnbmzMJOPBL/JUgtWxRrUKi4od3gZb5HoXjhDZhf4WZTJzNW4
MBZiDWnayX6kpbjKNGl1+eMsRZicHKnQVH6N1sZaSeVvo0Fk3yYLLdffH35fv8gkLTiWjDychtij
2n8gFC5bd7LwqrnXqQ/8BvmVywNa+jCTK6CPrlmAwx4NO6gQCQ7M/S4P9YUgsyfT+SqbPETCyKpT
tx4FLLfJEwAHGZG8rQAfAn02bRgXNoYMC59qprX2ZSKlSUWgLUXsigzUeRXrRv4Yb7k2Xjl7lZ7k
qv7eQF9G8W5n3bQ8af9/ULgLa+XPNv5Ztmi7LgzwAMKfBSc6VyxWvr/9Ox9PH2kzoG+0Ke4mzDzB
z5QCijDiTIaK5M+9gH7+5SAzlQjm0aISSjWU3zJthuLmUaIbwTw2b+bO2iI2k2y8LaTmNxjF7Vtn
J3a7t/ZIM9Ofsi8HHxf71+fel9jTb+jkiHFAu8X82E8eXR/NPQy0EIwZZNtBUHiDCsvz5YhLw51+
NgfEvmogkrsOtIgeeea7KrJviCplcgtVToWjXuhx86RGMKjdpg6fHasMN06LYrbTRVi5aaMVYBF0
3bXpUQZP9fgFk2DroVarpX7n7Pa1KF9wi1A0YwpI9umrtU7CCmiVLaqT2IehrLcwIeMR8Ps3+BVj
kiIQ/a5NseOICA7o3/v7aFvtC9u/1lf5Id30+6VvPgPeGT/6r4CTbIE5et65BYdFcNC2oe090rIA
6wrVv1tnL0g42tZBfmjbv9zwki1gbJRKQB3+jtw1nTRyTBF9H4RNY6Rd0aly/W9dIi7s2rkj9zzO
9AwxUDKqdeIM2U3uPhYycmDKlRd8Lny3uXvYeZzJQSJ3kosYQBStizc2Cpfzam8815vBjqlXLvIG
51aJKipgKUemC5iGr7cW1NVaXCbo8iKFs6/t6lDujBPWGCySivS+9PaYS67n4cafnyVXHOZkvdG5
ZCrNz0xcC/X9wuzN7azzAOPPzwIEnVYNjcsiFPbq0QOTEd+4WD2v4mtrh1jiXjroz4tPgqVJnCyN
sE+LvCl5wek38HKvETqw5adyi5HzdmxnLCHJ5rLr+RgnK4R7JvbsPcdylSjeRqPjsApN77nu8ZAK
XO/exVfk8rTOzuoIJKNmoo0476+zWipRntQNN2inl2594bXP8hsZSZPLUWYXx68o01NDoW8s14OH
Ql2jgket17W6kCtmasckC+pZJlKllH+my92xdITWEjZXs3X34hGziuuxShjvhpPwUbjgoouTvI/W
9An/+tg02HGo/SlssyljgwZkmprofK89/bvmXOO1e/n3z2bfswDTRorjZLmj4z823tXKvfB9LMRb
tnobujuHh+m4nfv9X+8VUkn7NappPbzBnaqOs4GULzF3ut2BQ/Jja2Hu5ta7BqgEYqEpSpY8yVHI
Tcl6gDcves8dlOafVfMcIGKB4aao/7w8jUuhJvkpaVk00Cpo4wndg4ZAapi2B9cUDknUbLIifLoc
bm7Fc/wrQPRRowb18nVf1X6CXmbt0DqxdkV7jWnl5d8/Q3/lAxmWLKsW98zfMKddrkudK7JxzRsM
EWyk+IIVEkWAIzdw2HZ6v6l2xmEh6Fw6PA86GVWmJJLfIT49kgyTg2qPGgUZZix3qK/LW+T8Nsr7
5ZBzZ7OG1gOoWujv9N2+zmPcAZRTKp5DrY9M46Nr2o158uvXy1Fmn/jnYSZXKmwsByGQCKOtmg2i
EusOqlW0Sg8w0bf5/nK0uZx7HmySc72wrnOAUMhn1MfMuNeqB6daAvHMxrBY0CoiJEiRTNoyQoVa
cp5yp6mso4zdkPxNle8uD2NuiY+dEVQJLE0m7X79NFjFN2KtciDHKJrjlfmtcLylVT7+mdOr7v8l
7buW68iRbX9lop+n5pY3J87MQ7ltuGklUpReKihX3qPs198FdrdUG0RsHGkiuh8UlJgFIJEAMleu
hcILEJ8mhVazLYwp6fIGAusUA7z60I/zodi9z26qAGycohsML0JsbTHOXct5mdfg0vGK/rpO0GOw
nozktoDgNHIwl6eOtzompRXR0bqI0MdMnayOSd+icd8j6YMWXRXafakJnIy7OhsT9Oeb65LewTdk
BSYSMuyhXPFMpFiQMOVOGDJ9uKJrNq7ojI8B0j+C+U2mgivRHuXxExLCUI+NvzVqCeI0R5CH4ZrD
QaGg/A5XsJn0QVlKkIOD8K6Xt08OBFDW6Bka0W66nOyR+L+xQBtbzNCAOUMWDog+DwLhkLMswFEM
8qnwvzPCOJy5QtRTHXEk1SqYbFLpVJmjO/fTb40FhT601ht4SFFn3HjCasdZkckwg4pXXYDFGB2k
y/PlodD4+GafmgpaH2lHEHohzm2kmWYUagMbnXkAJ7gbxSrqRhFgOVKY5e/62HAvG6Qx8pJB+kGb
QWXVKPe6hAUyRjDPlmsYycldAu1ZyPyADcE00AQ/eqPitIKty2n2QKzbDJWJ3nFdyj3QdH/imyA+
5hNA+Q6E0r/sU0VgjbuLoZGI6pGsopDKBAobrH8RsVU8TSvwqK36p0gzRT0e/LX7aYOJFKptyuju
07CvBhNU4isU+sawRLo7t5eTrBd7oo6Co4Mb/zbDYlwykZS+HyoMq87fFVbqjeUHyRK8CLhTByCH
hePPQX8a45KGnSaKDR53b4EGZgcKNUPU6a7SDfrGCTcmGCe0mr5a9QEzJ++aQ/Tdec6+QJwpDhTI
T32CMo67Xi/u9LnYJ0H7eTgZXnUvupJxF88xccyjYqVZDuMgagVNUhmUnB7kfT6VhfrQVNDbavun
dBnvZquAggZxBHcy7m0JPFW0TIabLeLx+eYroBuddgTjphA/iJUqLkAZByhuBJADF3fdc7ecBaYv
RwHll4WyyLk9gFh0MKBikIgmlGsMMTnxS8OzdgU0MPe/3vasItmlqSqm0zRMjfFOSyl6yiCMOU2Q
OwR6RprbAN4sCP/cJPzWDpNcGCXZaHG9wuUmBG2rD4J+PwNbNChl6jtU5gKQvlwOmtxHA3jGTFNz
0JqMc/t8ImMD7j0BJuEt9+Mz5Fh8VGbQrAYlWONeDcku9lvBoc3b6VuLzBhtMkvtAnE9z7SdQ6U1
V3kJVOio7y6PjLfZUSyTQUpHQcIWc5S2paGSau3wRs7mq6rUws7WBKGYOhm72bcmGKdPJrsYLHqj
rsx9rF5PsuwWxpWUf0mX30mXWDitsfjo3wV44HyZbMUGp9+Am04DaugJSDvQx1+eL+4W3ppgPAEC
lEoFURaMBhC7o+ZDlNsbwHAPEpxd+VFMaMRfoJ9DYvwgM1BELWtcRxsDrCPTh04TeMDri+bN+mjw
astGsH/TqahJC4TZ+ho7FozerpO46Lj2lRD8bF65q60gT93kBkIX3uQfIYV37K/iz5cnlTtG+J7l
WAYtgDNhqkOpc+5qLBvRTs78UMXvLv9+/vbdGGDOm7KJ0PU5ayi+lAGkCRfgImhvGrglIfboaxOa
oiHqJoSViMbF3HiAi7ClcuhRAI36vZOg2JQ2j5eHJjDx2pG9uc4NMurcCtpNvLVXvgx6HULi6Pmy
CW4kgncAL4wzxGAZOVXcMzLod6Nmu/YBgdBHTsW8hBuLdzFFTe6HGSZMENsqhqjXkWgsvCGwntWX
flfujJvoYJ9IgFx/mNCbQedS5pZUFkV4+uvf7IKNeTrRm4lsocsHxT0LADTyMANw14I22gQvJvil
oftF5H3f99AKvS96SHKDJ3H+nVkGVQgl51TBzMM80lQyz5NBlQ0mCD1R0TyzPiSgg728lvyj0wB+
0YAhEJMwLik1MtREMgCDlt0AfCF680P9zvRRGNwVwfThd4A61k9zrHu2KLfVU4tZVTNIuRSHJppE
mQ7uDoAeA+RJMB6FbVQbY11JDUvBnQpINKTW4gA60Dq0qzzdTd8n+zLEPWE8XJ5H7p4AS6GO8hpo
Ttn7gJPgbdGDBtyLrfxeldRg6dtrIou68DmECrhRbeww0b/OB71TCgQu+T6+wZ3UIV78MN7RQwdt
lH7yAkkbLz/ZigtYTSAmtaS//82u2NhnIrO6Frq6lvSmlavQhIIsYXucpE+tKvBL0XwyAbpRuxR6
0Nj8tvwxgeqH0X4p0i//3Zoxrg9Zk3KUcrydTHN+cHQcdWXxvoG+12Uz9FMvTBlbsnFaA2yZuDB6
0O1bj+UI5U5TStXbqB3v87bLjmqxtOjEJ6LUC3cj/Fwrtty/QLWqj+hGmKzh26yp122dBZfHxn9Q
UJw/0ki4gZtMlCyUrLaqFW/41r6pDmrQf0MeewFx2P/pPcEhc6Tu/9McdZtNUE6gwixXVBglOWnP
kaeCcc4Ko0C9xlUlkJ6bEFIzng0w6i7dTc/dlXkb3ULJLxTtQ/42AD4a7xo8p9iHDTCqs1kOGUSP
a+NYtLOfyuYxHsFqUoq6zPk74acpZsdLKZJmKr0Ltej0Ha5V+0CiB8EqalwX/WmD2dWtWk3y0IBk
3s6O9A5LqxFF5BXf25PsD7fpb1CiYR1puQXsELYJMt7zdTSKiZQddMa91bm280MH8aDLQ+JtOtB7
4c35+j+bF9ahH58hBEO6/IQaaXEc7VADVKA4Dbogd8tbH9CVwfsVy7LRj3I+lIhkujWliPzVmu2N
Kt+NjnLVLlX4GwPS8dCQHQUAShZELk+4Lsa6gwMmsY/r6IQFSKah/uzqkLeH5t1z5eQCeAwvfiBl
BWCUjWMUkM3zkbUTUEFER6xvtOj7pA+QzFq15DcOThsQYR3HNfi62bSLhR5HrbQxLj1P7myAJ8HI
B+kcRd9fnj/uOw1aZKB8AykEoAF0D2xCRx1b0Qjll9YjY+donlFAOAgKKum6cwZD2Y9FMj+uCdQY
5tTRIVK9zk/zLEvPjgU5i7Kbpd9Z0M33MJGzN2Ij6Sd68TInX6tHsCDurRy0RPFVPl85KAAIJoC3
yR3FoMVoBygkg83EO92QkBVsiJNXHZRwvAUPi6++s29R4ARjBTpkLhvkuc/Wnno+4TbEzVtCYSaO
MexUA1JFuagLnLf3tiaYNdWaZp2lBR6qOh+0WHsYjNTL9ESwUtw78tYMs1S1va5SoiI8Qu17L1nj
QY4tCDtIyy20Ob0iqZ4LdD40WnOS7HIfpzUU6hcfrdaivmbuuxWVaqqKAGC9zEaBEqiPqqqQdrII
9M36/qrUoC1jQnq2th/UekaePrkeaGeQbLrThAYdtfTGrr+SR/v95eXlbqjttzAxvC7AUjND5xG5
y4jC2ZS97ce1O0oB8Nw7NLMLUt18g8i1oeuNpjDZSmwSzWgiy3Bfg1hgILmQa9xBx+P1orvsRZTc
XNfaGGO8t87lCGUXjG7qTinUzjPptM4ifkM6RezVkALz/h4R47+DQmwwvyHZFvefG+VzMn5V1Gdn
EJxQIiuM+y6TBvr0CHe0KAGD7HRQWiju6vdE+3DZI7h2EF0UWQGnBsBy5xu+rZQ8Vqisjwrtlm64
khXDtTPZ1VdRPxA3tPy0xHZk2s2sZfECS9AifoEw8T3kMwXRi7/pATt99TQHbWjno5mMrlrNosEV
z4DiNxrRmpxcpYkRODGayPvxpuvzIJbKYGiHfZp1e7wLD23Vfrs8qW+HitckGPvQm40+OCBgzj8j
M2dtgK4qVATW1s+bHswQpn/ZBCeqaKg04hSmvx83GOagH6GNgwMXkbpDmi/x0OqHROkByum+4qlu
+a7aGe8FJulnn3v+uUnmfQd1RGcqLGAqZaQdpidjP3/WD5QdCnL0uzkYb6icAPLCO/sRWdvLxt/6
KWwbYOBE7gpZAo0Zrp0MkrKU8J5p+pQmhwwY7AEvTBHOkrdyOG7R54L081vCNyjKYHPXKHygbehd
ZM77xDAPl0fyNkjRkfw0QT9hc6eR8elZ2TatZ8UPkfQtwULN95dNcJ0DHU82YGUKJstkrg2IfQ0B
2wVkzCCnQg55MH+Q72avPbRh7oOHYi8qxPHmbWuQjbwL9MrbGQVpEHj4coqR6XkmcAGLN3NbI0zk
JR0krnM7a3E5qfrd2ORflyy3H8cSG7pVizlM51x9IqWTBI7VZbe9SaSdNC7vmjKCfKxlQOI7JlBb
6q1iHxV1506NORyQfJofR6czISes6Ff9EpFdPpfd/aRFoDFck8ZdwQQcKJLqeMoKRSlryqDbUS5l
mGdmfLLGcfak2Vw8cCD30G01oZ8crZ35zsx6JWwX0j9AeVy57uVmPeRGlemuNqKCMoxN/9IPkFzN
U7V0QYum3ha5IV/FYGUNey0zCJUKNfcScpoPDQSWr4dletGIJCvQmLNLdybN5K0jJFgrJ16+yNMa
felzuz1EU0z8RU46r9eSGRKp2ehVRRvtjbSKnvS+kPx0bZKDUpfVbjbTapelKoqZbTGjEUabnPez
pjdBvRIjdGKIEAsW8zWDwgYToPfQLGwDl4FK6vk2UFWprVsdV+lXju+b/NjtIVe6F3OKcQ4FnGsb
S4xvQuyqqroFljq/Oage9BR30YFyVEI4/dRdi+qnKg1Fl0bGuCnUpeOiBX8jVSVRv+sPOShSjcPg
9ZBd0fbjFSSVj+VecQGyA5MriL9uQM1JO/n7O7FaFS9ubgfPRBuri/QpV2d8TGLsrPGDVThu03Ru
PNq//lg7n2e6fX8ENvWfBO9OnYDBzQPNkw+8VA6iovxj3QE3Wxt3XRSbADxIL/+0SKUXeoy/CE0y
Et2omSibzA0UmxWnk/LjS5R/liDtbKoVmYrJGyFRlKC7y/xYkLsuoJJg8r6V3bXyUNoWhF26sm9W
njYuor6CzcrCyUe9V+zMBgpbB14e0sZhiT6HL2MwHYCL8JPH/NeZjjHl4InGRUAGaz7bbyOpUNYs
yg4JhpxA1pygSRiAWe/ysLizuTHCHPvN0BZVSqlfer2+j7vKl+fxaY41wbnI36cbO8ytaZ4jqzZW
aG/ibt0cyiALQdmRfKDiUrLfvgO/1sPlgfHuM1SjDgAZFWxdLLWWLIGNZB5HKsIU7YadfVB2/YHs
RHlH7vxZQIbhKAaEgy2MluvUa5MBriFJJe/mdoBGIxDl3RBcHg13/tBlrwEuDE0ICBece322ODaS
CPA+EkEsZ4RUVuRDka4PqsJF/3GQC7teeCMDKtXCrUy1FJulx11rkjutBu7kaq4OWjq9tLMeWFEl
eAvxLhcA71mGAQEZ/Mc6Bo5gAzADdE5CiHiS2ju1zgU+zjOB/BIAB5g4y5TZ08gsJaOcUVJO0sq1
wHXaiGISLzZsLTCr0xhmXPTq/Od5l++Rx5k81H9ujNc2hua6VwT+wFsc5B5Rt0MeUIffnbtDlFWT
Wcg49hr9y+xYnkI+pyiJCpyO/hY25G2tMMOqFruUF3qMjyE0VlC3A2YjPiA5hp4kKBxftiYaEp3j
TVy3nAotMBnAr+aEqK59TtYZmZx3l41w9AiBo9hMHHNkmqoxFa9WBi99gVinT4MDDi/055JA2gH7
70Veci8CYHPKhNi3IJOH1hMqx0AEnY8uzesWZK4TLu1HFAnzm7F2NfQbljsJzoKmK/sLKoQg30WF
EOiHBzHvOm96AQ+AJAliCGi+mOlFyi+OHIWeJsrzat7jZjs63y9PLi/k4njE89hUUERgIwbE4jMp
LlEi1HcdWvLy3RTSXjLRHYw3kq0ZZgnnJjKMCS0AXjZKfgx9CKiGT+X95bHwYsbWCP2IjTe2aR1l
OsWj6LkSpimgN5lI1orT/QQQO3IIQMBi1t5UECZphjRspCAB7svedGOATwcqozR/1t4lD382isvC
Tc2LVVurzP0pnmKjHixYhToUhN6kB1Vyl4/9x/Kg+skReIZC9399LrcWmed9UelOYkqwmPXXg/Sp
F9E+cfKQ5xPJXGLkOeoy3ADoI8C5pY+AFCxyBA33WkAeRUzWPM94Bd46KJeBSYXZSImCU96QoTUO
YXd/ntqTmYuQJtzTHs0tAEVTtMkbzZ1yAjOdNmAnVc+UUbgKcb/wqn1+omI4YnId3jsCdSU0IaGO
hTDFOHunJ007xmgPcUh+K8/k1lZnP8qU97meepd9gfs03Npi3C9X4fEjVY/scNdu3F5PAY+ohyLU
pxGtArneH/pIQ31wAP2paa7tVUGEBQReCNl+BOORaTvJDi2wenV8XS3faa9Fr3y+PFKen6CxC4xZ
gC+/1f1r5l6ZpGTGpCqJu47HXv31VhvUam3IPlEJK2iaMp6YKkuj9BZi1DxDIilJPDI8lokVXh4H
d642Vug4N5HQLuy2U1Mk5+bpQ77u0vGDPT9dNsF7VG8HwvifqQz1qtaoI1T2fuzeNc07K75u8qsk
FZHtcxcFzQaouSmQ6mArFj1kwpNWAWuUo3xflK+yiCWDRhr2xgSY7o/fz9yYdMlwRugpt56kfNea
YEgC3NlRrNzP7d0wfP2daftpjFn/crFryapRUgezigJyzi95ab0Q+iBQ1pdUUQTlHr4j/DTHOAJS
WUrdUNxDAQpwaUxdeWjdov3lGjcK6rIKaDDmEcLUzM12dNYpUyIAOdrZvO4TNZTUXhCDeANBwdUw
8ZjXQXvEhCBowsxZMmGR2i60jNvYeBiG35ir19YFE4R7eLcx1z29TaVZVpAytfTP9fDQtgs6oYLL
y08/k/U1tCbSPlmUd/C4Od+YWVU0hoZEp9f0SaCARTRrQm0+oIYluJlzMEVYE9znDFuz0RxhMCs/
gLs8zXq8Awg5RCBVssGpU9oP9fzBaT5I8kdDBalpHRTV4+URchfKAl2Jjlsz2q+YEVZI6mpLGqEa
Z6W3aHxy1dX22kUN/zszzGlQtq2DVC9eHtKc7RsCuWtpCLU4FawXfzQWbVFAnRh35PP1UpN2Bf0V
fCJW93VductytYIN9vJYeAHOwSP3byNMAAKlSGwvSP56LZAoBuQU00kwW1wLNkooaLtDvsNhXLsb
otWWaO3dVD6u6m2q/c40/fj9UJo7nyY9SkktRYAQJKuposDmdLsotYBpXmxbMFm8c8fZmGJWJJkd
RVojTFYkI/Flho66h3huWMyHthfxQNJg/Ga3bmwxC6MRszeRQf0zRYAOQrd/lAKCNuzl0OyiQAQu
4Q8NtVK0jKAZlu1j6kgjEampccsHksuMv4452lj3sfW4gFr5sstx/Zp2TMEboO3JOoTTgQo7t7LS
K5xDt0ABq7wRU6RwvE4BiBfZDjTCoBuG2aONlNtSMuLgrnKk1tfkDt174HspO28ZlS/xkL+HrNhN
2qBqE/d+GzmeGqX+OILaISO/nrI6+xbmueHEMlkqMuGd3jwZY2hZz788oWe/n9lhmdMUPRkQj4rC
9laioGMRKebJ2l82w3s2ARmgAoCFpCSk7ujCbm52WaIXSRvnwKOEWoj8/c7q8Pr8M72jP4gqzJyr
0Zk1Jpg7KSg8cXMowexqfABRtu+UUqiROZSyesZdQg375tepPij24ecIGa+JQNgIsmAgrGRbDtM6
DqdFuRmyl8sTydkAZ1YYfzAXq0rqOe08p4qhYKKicFcGhiSIINwdgPI42pwtoBt15rbXOtCOhoBk
iR7xr6n6pC27y6PgkJFhsjYG6Ads3MGex9lc86ZFl9Hide9zFUjedW/6zif5OXpOTzRTn/tmDHpo
URZdNDbGE6FIRkAkirFJcxLGpX2N9n7R8GgwZwLw2fAY/5O1pqrRiVCg0YH4uhESfT8VpZu2Jzsu
/GH54nRhLu/kNrg8r/T3XrLL+GAfW70yThhbmuXlYSygbSMtw2lF37pbqmh3umyO64wOmBfAzIJn
CFv3iCclTjKKDqjWGxlgQnI0RQBbXnpCgVrZDxvMWVamySJJFmxQaerhUxqMV7pP3aMEBkE6jCJw
ANc9NvYY15+bZEmXte+8MboepefCFNzWeUsEHjF6jaYMuWz/FBBfGkgjcQ/ICeqaBGC9EjX37sZq
C//y6vDqxwrtv6WSzYBvqEyswKunaOwB0K+xG/aDcU9QbZOvDNAeoZ1bLQ5qBE4i7TbSP/dGdGWU
V60E4WW88HXgjcCdddSmoHuRTQhMSg92dySZtLOdGXjL1Z2KVfC5PGfafi1zEtUZbhe2JaHRfElD
QJV8dV7wCBA9yHgPjO2ssPCxNo/yZgZlsKePyJIkdbIHxfp3fTIfHEI8TRkOq9rfLHIFASMHX4M6
9+V1EX4BcxXULEK6dcGZ2/ijr6L5MD0aKN+okJ4WcQ4KJpUl+28n9JqoCXBsSt+iUPSgQKk5G3XB
iERWmD1TVmNkrTl6TdJqhazP6VUJWNTNy6EmgxeDIQeIOPRZ2RoTVKdJN4F2wjWzDaCxdt0cMoj+
HoZdEqZe8gQ6jknzVHAxV54QNMYd4MY0E1e1xMmK3AY9rmrgBgOmBQJM3jwJLkkiK8x+XcxMGxtq
ZU2doK+UK8toAytrBIwOIjPMRoPKX2/1JdyvXD5F5efEKj1TF2RWuPe9zWLpzMtqmOZ6cTrcW4tT
/xQd06P20AGZkt9RZk0RXJdODHvsAQmHSjVwwZC7Zs8Is000oHWxoeI6TFrjqc3Mk1mpL6ukf5Jn
7WjkogoiXXHWJG0tR85FR26HffMUw4oaGwXfSd3eJIY3zFeJfb9GpzGPBYGRrsclU/TE2tyVEtMo
SafAVHGg7JNUQTPZq8J7EXfJtkOifrOxo6b1YsHPK49kp2hHi/4gwHdcW/EpFW4cilaN54evKWsg
oB1NYzEn8ZpHplbjeKqruzm5WpC6tuWHy7FWpZPDTt7WCLOnFJ0knUNhyXqZuSr095bxM8mgp1W9
R3NhbweZ/mWVb5recKPxVEmTmzRBrx1BNrf2ljtH6DPrPprF6MXde3tE7qlP/dQQbRfOhZHyPwEK
rttUiInZk6M0OtZS4VYAAq/91KRI40KMDQuN+2MLCVOkKNBx5ik1iEjGybs8SZw52hpnmRGrIVYs
koJkT1q123myToYsIk/iORdsICeB/5DUY1HG0yRHhZNjgIrRu7l1nGTd721wnow3TnI7yocerdWm
9tSgP1IXIRg48QEM8A6ySJhf0IUxsxvrlJNsKHGHBFHxMg9+W31cstDC5VGOrqu2DC9PKOeOh6Sy
jCo8FZmErNb5ThrBx9jXFtJWTh7a+ZUzfFXlU5ndX7bCXTYAmAE7MlX9DZplypMGYo5d52VR4arK
11jyLxvgBB4MA4SOlMAF1IjMqZeoJTAhtNSZ2Y+OfNL7l7W8Bqg5iPOwBei1Sp4vG+QhJs4ssrt1
TvRWp2nL/Ht8o4XQqvYgFEgVybpADduTc8Ro70XkiJxApOJRDhI+0LkAAccEvrRLTD2i9zGjvVeU
B8sa3DrqBJPJ9YmNEeb20uVVsxQKjKzO46BNrq7e1PnHIha9XzgH09lgmEXr17xeowwH7xBVje2D
6qI5jHbvgDlGkTNvwjTkrtybXy8vnWh4zMqpcYJkaoqL5mjuhyLoIIqoyB+jpdtdtsMPJJt5ZPay
MvSKvPYw5EgZ1FOz8ha1neFQlCNK8T1BkEdN534esu+J2vbuCvImL5llkJihUVlw7+XtQBBj2Srt
/jTwRD3f54VmRsmSl9BXc16GfLfWItgGzzM3BtjIPFcGKNn7ufR6dEWABWJpA0VYp+ROKaCLQIag
Foa2XMZlxqEBfY4+YErr97QBuN2B/pTs7NiXQ2TFQ9GjhDttG3uMr6yjhpymCXvpEvuLdlejJH7Z
S0QWmIWxh2iSWxsLMynXlvxxSgUgPJ63/5wxNOecL3w1LoldgokHhTYc0RPtD+umj4r05fIweHsZ
gowo4QCYAeQO866q1ryIILxVQY4zBgR4cZP6a9sFWruXAG29bIuXaEFr3U9jdE431z+7N3OiSViV
PqDCjIAHBesNxbYrgbzPgBMT2OP5NtjIKCE+jmU8rs7tKaaeS5Fu5l73TF5p3PWP/fRK20VeoOgH
EevqWXTl5K0bulgQEVCPB10HM6FDFKNc3VNctbKbou92/d4afAP1McHYeAu3tcPM5aDFaInI9dwj
z81huq9OdgfwOKXRrie3HcCdpIe1b6BTMgoEpnk3SRDnaDgEXjurmbuHPsjLYM8rlfcr7sogOuiA
+km76lh5IjqX1wQSc7lWEfdk8K0gBqLt73wJpbW1C7UHtGU6Gj7xcX8+yZ7iU6ghIkioPCilW4KT
Ad2ovhLM3hwYXu4PENXoPy87y788dN7iAlGEAgOEJ01wUpx/jaVFQ9tM+BpU8320K7iptWud20YS
RWVedMG9R6EZT5SIWM9FjrVqwDsMGHGjeRIayJRccMrx9sbGApujQsyfpKyrOq8wSDADNiDPrm59
vTxfdIOxq4edYAJ3DfU0UDKcz1dZrJPWpBVa1Bxy3c39IW4KF0BEP25zr9Xx4lGsXVWJIJXcZdqY
ZaI/qdRMd+qy9lJdfSBkQQuTE71vyejJmflyeYg8BBhlDv8xRibIRLo6E60FgA4aH+/LYN6PcMbi
oTqKqgr8FfvbEMqg55M5VkTu8DSEAEAL5+v3gNR5qvbt8nBERpi9bVf20i85wldaHm0Tx4IaDIqo
mnt5fdAWcj4SPSmteBlQ/USO1M3bFP1hV9J6a6An5PJoeHlQdLcoaOUF3MN8Q8oAZFxUK10EeB7K
mo4k30gdmsjNJYh1PSij2pcsK5gIOc5O5ml2Ely2zxkoEorYwSbuvMC00NneHHhtmWqDsUqA6sfo
gqul7Dgo02M8WLeKZArKuJyVQ74feBYk3SFoxL4IhwLaL2aMDd1Kp9T8EMcvmUjfnROVAKlE8KM4
TnQ3MK7eDRCqX1ua6kWfYWrf2nEiWjC69EzE2JpgWcnMXJbKNQMITN7RK0J8rPamG7mxBzSd8HSh
ceCtMQoCwpAAO2LCk23PNvpmASInzqNhHSOMSA/seCe1h2H59ZQoDkzgwBTwYcMjmaOjqGSrNUHH
5NlqtY/lHqKuq5d2jcDjeChs2EFdFSNCiwj7YOg0h8wNZXzNn6h0zbCr0ArwIfeWWzWsguqxOCb3
osjEc3NVUyCEB/SmDpL5czeP7UKOgGeBOEQJhA50L8wrG0wjc5SKbj18S+jBxK6ClAJ7ADegFzH6
CXkkHByD267pVWEh72GvO1WJ/YI2vLbttwLP3s5RXGcdr3VI5Y32+gAyyiAr69usEbV78zYecmrI
OgGECTAUs8mjuowWvUL+ry+vJjkg3amPwstxhBfHIEyqAZaC7Bx41ZmwbEp9uVgxKldDgyt69LAM
udvHaLAo7wsscF3ep85nMP26udA0dUxmk5yZZoI1iGgXebKA9FmO3Xuqpo4KHt5V6JtR/WbXfohF
zIic+TwzyOwUmaSQ2jSxUxwnvStK6x5dGAerzQUHN8eVzszQYLeJzbWTa0NSwow6aiFant06OaZS
clyX+uHy6oksMQ7StJjvXkOubjSMLpCIk4Z5V0+3sTXPe6Te/pJX/n9f5v+Jv9V3fy5O/5//xZ+/
1M3SpXFCmD/+5zr90tV9/Z38L/1nP/7a+T/6z23zrXpHum/fyPVLw/7Ns3+I3/+Xff+FvJz9IQD9
LFnuh2/d8vCtHwryagRfSv/m//WH//j2+lveL823f//xpR4qQn8bqGyqP/760eHrv/8Abf1m6unv
/+uHNy8l/t11vb6Un9N2+PbmH3176cm//9Dlf9G+QqoTTuWHAPL64x/TN/oTTf6XivcaxZYBkYJY
hp9UdUeSf/8hKfK/dCTMgdQCyTSIcTR8RF8Prz9TzX/Z2JAqNHFQaldAp/nH38M/W6ifC/ePaijv
6rQi/b//OPcUkIkhA4reS9C72TjLUW0690mlMnI0A0mSa0Trvmiwx3tlR3D9zwDv2MzMX6a3pqh7
/9zWb03Rs3Hj/ngvSwZgD1Crgm4vOhMGCLLOq4BTmimo/mkFFBLoKAWeX3+Tpo6SoQIRswUtwGx5
Zxbk6wAxSWglepY630vgitEz6R3oRz6OsnNV1JBXqxegsfX8JpfIXk2VsBm06yUaBZufN3pEavgT
pZh9k9iOerOR0iiSXLsgp4KogOMKETrnV5m/x/7DBnuV6Yc8UdYUNmg/1OoXyHeQfR86O6pUIyIv
EgyIJd/S7YoYuAFKbpmiFw/EdNd1JALyMU+dv0eEcgO2A8BHLAy8XpJudghGNKsmEpIDuOIsVyqO
/QQO56zya90OiborpK+/7qvIUP1t97UbceOrTlwsYMGGXVWTHp3JuSvNUuCp54fOm6GxnRSABoOz
ZYEJK+89cDAEeV/um1nUfcJcz97aYU7TTh36mdSwkz9RMty+ddM8qJogq33Kd40uuZ2S+Xp6G/Xu
5UlkAHF/mQbiFGhq3UaDMnOugmljyNrCxuqFZufOPjC7Xony2D7ylRtadoSE3UGBnivAGxYIxn/x
avr2A6gPb5bRmDqwXiX4AJquMnfzqbmN/NG1b+W7KbSO0Dq8FWUChINmzl5w8RGprmCTssssNxH0
CPtd8q66LT0CTczMdLsHVJsqFxcAUfKKobZ5O2Aa7jcDnpS+yRMgfV15R/zhSffMb32OrkjcoNC9
r6Zocxcm57iBYLPKzBFSVKsR5w4i7uQpYXwFthn02qW7LnB2bdjs4lvRKF+3BnuSoGHjh18xJ0m7
ZmWfpxhlciifIGbfNLdqkN+XnuWN+zyIfKiGBCjxySSIR08LqGCwKDHHD01oBQaS1MRmZRNmBPQS
kZ2acO5F+aAoUjhU42EFc6ZXaxCi6CDdXurOh9l2/NkQPb25cw7hM/TFgc7yTUd+XmGR80bDDMTl
vopBlzT/GnvGX660McHGjcSI2iyBCaWsQ1XZa4MiuBBQx2CXUQeUDwkEEGXKrHa6RrK5LMZVctfo
xSKqq5CTad/bkKQChu9yKOIFW9R7ANM2NcCs2DfqqKhkHCqYMuwZQhrvyIgE7ixAQTLVhj+nbGOF
rWyV0hpbTgErSFNDfjGAGjwYZy2A4JJjGUq+aCMwj7S3BplHmuNAWSuCPB0O/Nk3nzK/9EC4hK7d
5bMwrp1nVt/aYvxhqfqxl1LYagYP6aw+sFz5qf2kgonE9qdwUKG+7FVPoP1cfKoRLhqsYAlZWlXE
8RngK9hXtG9rI3lW9W7APfLX/cRE+z2wBwBeAZN3Hj+b2lYS2SYI3tJdGn9vyZHEIl/k7d2tDSZ6
2cATInUNteq2gRK1+Wisv9aW8+dSbS0w2RGLRCuxTFjoutgz8qtI2Y1l6wMScZCN3eUZ444GyXbk
CpCKcFjqObOxOuB5evh8eTOZj6MlQpbyXih4If0wwExXAvygpBVYEhD7P9Y2SRAnmqu1AFx6Sh4v
D4Z7eG+NMTM3qnaUxw2MmY/NCdrlQ+HGvSsH9FCBpGrlJk+lta8Pdlhda3fxh8vmBXPJ4gvXeEjs
WsNcNu09qCeBRfkvDTDxwlxT1SDUQKb0ruo8mumvoQf+cr2fq6UzUSJaWsVeBlhAnzoN6DH4Uy9P
EjfKbtaI7eOozUbtZgMmikO6x4XyU3IbnaxP9Ylyf2iGp3y8bJA6GHtMbe3RVdvcqVorqcvSgT0n
sV27XECHHfnrTNyxl71IIq6K2HfZJPfSbiI9APptNN+8yfAp7SI3qQ2bY2gfTa95t36GWIf9vqMq
IX41BSCEP5mCBhlGs+yvxdtYZW6PuUIqc2lhNTssAa6tnkFcJ9Su4tmtm7CSrlRc0sM5aEP1Sob2
oS/bkJ12nSwoRS2z3DvedgaYSGyYUDlyqCPRW6X9NIAK0rWPuFy2mG9I2eYHyRsBjcbTFkws12YK
yW3RkfP6vHyz9DgKkB9B9eENIUulx2rnrB3CAfK/yGyDMgqlCAiXvNcghYfJiIPVUzyqcQ/pvbVx
62pPREhG3sFHz6O/P4Lxv1w3ujif8RGZBG2Y/0/al+1YyjPLPhESmPnWTGseau66QTU1YLAZDAb8
9CfWv3W0+6u/9dWRzlVL3dXltcBOZ0ZGRiyfs+1BHfMndslPq9z+/Y9dDtQC7A/rtsrSUyMHi1/m
NPd+OEt/jXBg3d1EyzE4/l3XsK5M6NoqrGIgTwi8d1P+EOH+/jX+d4Hv8ccoCmZa2DYWZusXM9Wo
N7Wz+/fjedt7/70t/neRb3WtMdm67WssEgwfzH50ljMykQNbj70If1jqpwf27eW7JpAOfltqapft
Agsuf/op0f/pkX1784Yj5wrawDhp8yNrXyb/sYCx7b8/sb/Ccje65f998d9Cy2x1s7kwfA9DUH66
aR3Suk7UZqT/SY/hy9Pf31yif06Sf3qC3wIJA9d9lLct548WDEsK2k4/xM2/PcAQWC2g3Bvn53tT
r3GtBiOM+G5d69Le8KgTrLSV4oet8Nfi/s91vmVCvVrALbtdRDdRUBIhCrzf6OwerR9utt5N5vx/
frFv2VAxTY3DcizoDbepZDQt7IaWxk8yLH+97f74Yt/RNtXARmwskHUVbxM0Kc0nt0lJUiHnUjAy
O/YPcG39Eaj52yH+c9FvudBkGaMsbpFCkvYU+G3ie03WSzMpyz5uRpn8+wn42zb8c7lvgYl11ZDP
BMtVNWRr19MY/mh8daNjfA9LNyPs/0ACN3/AbyG8XNw5ELcQvs0zkS4bK+uh2PizFNpfv8sfC307
zE1btpDNwEKqMFO0vEDq/+k6+svbgSAjOv5AeWBR/r0Qa8oSopprm0Ml9UV5nGIScxgbzKuHtBp/
//ur+cv5/cda386V602OIOK2Fn8m4s3pHqDSGP37Gt9Y4P/Jrf6xyLezdNPUg90lFhljnbaJTh3k
V815obBbwBYE34AlxY+uNP/+1f6LweM1xaxUiVV9v6Yj/Hs5rkU1qx/C+182xB9fDu2Xf+48S/fa
tTsss5CLX790Pw7j3XbUt639jwW+nZ6CFDm3fSxQLX4UNk3iG27iBUNUFyT79zf10yP7drkH66LH
SmKpYbialU3XYDOTn9LbvxWaEM4ALeM29QeT92+roG8BlXMhchoc50THML+JYX4qVFpk1m54a2Pw
D02KzsC6aV6NH5ghf6lo/rH47XX+ketZheFaQ4jFF/uJF/eWi7TCOud2JqAv18w/bI6/PlAP/BPo
z1hg/H7bHBAQ7zyIxucUc25RGzRUlS/GtP33t/b38/XHKt92iHJh2cgbrCIO5ZjYZTxekGPk8Q3p
91pq6Ug/Dbv+/ucq4T/X039tTt8lmCqBCx88w/75OIsgh2ORBfMiy6JNCUHMPsGwUzcc/4c1ameV
d2cD/J+LpIGbHf9/EKAj/2P8+uencEIoh4TEvxlVQA72uxiFWzGmlT9DQKEpC/G2eIER0gI8wfm+
aWWOGGr7RhgmsC+GoTcdy7kUKevrIs9CBckECAuXQDw6JTovcnO5koQ4vNCU1TVoodwac5kNBMIT
kT2hm75rDN/TDyax8heDtxJ18NqV/MHA4YFsILSXzaS15CwW2vtMEkxKllPu9ZsSbfLKoTCCVIMd
K89l5A2N8cnambYe3btQr1wHcT8PcJajrgWx8I/cKYlEGmLITHrzPCe2LkRNh4YZ4WXp/GruaFjB
vS9V2rPrqCMjaHaYCCV4K6NAkY7cad0ZuQjtbIaJwtawbIhNzMty1Yb10htANcPWPVu2o7LVysPU
EFAaCCETCwfy+lOV3phMvDbTtp/W1BgBUc/ak5G1wC258XtaDMZzOISxhWleKgj5ql2oDGvwnyyS
obbbIje+DJU8l+5QU5fNr2CwxtXgZfBSf7SHdg+CYsxbluW5f4X8clTb9R6WuAeBjbw6z0P4WCmM
y3HrwGuYJBoq9lc4eNaY0+haKgyREV5DoWOhssyke1+zd683rtY0ohn+VPpNvLpWPHuqp26lYgG9
ClrhzVE9GfuBPIiOHLk3bucqpJPkSTWBlVbSVZysHmlSCfPJOtxALLToFqosh5bLWx5e+/AuKCtU
5ZheebLyhQ4ytd2TZaYjTCgsa2uRPRR27Z6OOJP9FW7u/fyhdEONOSnkVvsP4/jqEEXFki117AxH
wbNleq+aCepLUb3+HjH0kndWDA0DdH9jvcLJTa9QrgmABtZbRxyb4XGoy4gjlM01cAFzoNx6wlQ8
pK8ea2fjkUOlJES6D3Pw5lQXLcdIu7t82WudGWxr+YcKPC2fDdSz9qGzcTUEprjc6Bn6svldzzTV
xS/TzaESYNJ82K3+pp7KlAX7PDx2ntjY1nmcutTQsNZx4Xq1RmYJ16vMBTTQhDm1x9gwz+1cbmv5
S+V3DFOii+nTIZ/2Sw42/ZSZ/Rh56iVffnsdasoI9oZR0G9GWHwG2wmU/oC0+IFoDA6T/86no+Hn
ERwMEMjTRb4b0BCrWpieLicvF8ng+XSt9gQ0POMSgBPqth9duUc7J7eOwnr35c5EN+Qm45GBU1U3
uxX56VimudwaMIiAsgzZiwn/Qi4DP7T5HcRnOLus6lXx38zJJIFmmgXlxM+ZvRb6xVP3y/oJrtYM
VtycPwUDowHoY5N8c50GbR7AglonrnzwAZ4MzdG3RzREH61226qtxCFaawj15ApPvKOlJlSBmwGZ
eDYMsUJM7QPgK1ZSm37UGVfbrmMc68hVgMYU1N19u8UUmDysVVaJKOweSQV6AuycxPuSJx6L7QVo
kutHpbwvxl8zZG8RiFwophCEm5MvX8XwZcJ/YIVsUEE5FGv7+mKSk0P2VtBRPPm8wt2iIg0fUvK4
hBV2527s92JV1Mot6kEIfhK7AGHQvSy5EXl1Rwd1NxtB3Hl2JG24aFVvRFwn2O04z82YSinTCgmg
q449vO/yPOMkzldC626DGZ+2OTfkk+nz2CSOTys8lLGEOcB4MowUB4bkD9r8vZhFVEzvPtJx+T7L
o1E+GsMDWTCgmc7mxnYPXQmmSxZglAHsZ7/fkPJYVZkxHsr2wQ4YaNcebevDLcEOZ0aF/bqIvTdH
wZj5MvXblIlsLLB49YDcqGUniE1UjIBacy1H+w4WrlBayjji9rQZixPr8AKs6pSb6ZQ7Ng3laS62
lfPs9XcIK40GwDRk/fi+kIFiYB90kq/Og2UbVL+D0whGSdgzaiGU8C7ECPzr1MnYyPWuWEAA4Rev
YFmHNtQg3xvv04XkOczZoCsAO+Vuo0KTVuTVhkGubT7WGu+maCMoK0ei7FNLHv2BwMfpySyvZX4/
Q2Cyln5SWMeONNi3x9VzM2EPsZ1Dpg9kXQ1Xn97345U1sQwRNCH5hBm2RHiHeTl2CHlVPceibWiA
pE32W+h+x86y0LU5GWHSIGdtSoAPjT5r1zsV5olJfs9tUCpHu77AcsQq2N4ogpjjec01S6DcFgHI
ShyrjUrvBQ2Q6+DMO2NdoxJvyGdQmgL//G7WTzYuSWdsUjbnp2WZohwjwRDUxchMVCBcKkQ0x94G
y/MAw4CVNE/auGPLswiDm1dg4vknkr85EEH1Wjh1FZ8y37J+fPbb/dIUVxeDJkN5NFdYM1qXSZWU
ewAeml9lAPWd0J6eAzbkG0SXJXGWkNQI6kuzla4BYNjo5UqD3HaeIPGPqn7S5R7Sd6OgzlrfTcb9
zPmu6s2rBzF0d1Af06iOLYG42zhSeAstFLpy/Q4k5p3S1n1tzqcAlOlB9Y/GSNJA9Rv48b0advE5
hohTi6p4rPtmihpD4z1bfhQYMy7Zpju5ob3HfzSiUA1v9qyzci7OXil2LDe9uHcQ6Zd2BwhAEScK
5pEOtrjw9nbTrbpIBLxe0DFmh77XdJjCvRPKz3kqMlcgvjECuLRN+nx403iuM/wzjMV+1qTbWTY7
KGOnbJH1+kysfc3zR2vEc7nZ7KwemjwO3tBSfNamvWdeh+RBF7tBHmR1Gns8AnYyMeRZ929SkGio
fgnyOHZJbaRNz2My0SnYgN4DUumu9UdqDhKjB4kA0WP66jCT2/F3RL3QvWj7WXwZ5TZwSjRPv4h1
yL2nrqR+9R76+NpPy+RS5zYikUi4WIk3rdJwSksXNdAU0HCNDffqvPiSUdbAds29M4J7XHidQqay
a+dHeTWqq9HdW9CaXDPyIV5nN6oM6IZpvM1HXCyaZ6G3h8JuuGacp83TyuMAcQfQZhUT/9LodMKr
H/AI3SgXd5Z7KZ24vg8ARdevwt9D66AEEWzZd8GZTbvWi+qNkxl+4rh0gNZMTdWUElBeuhbEphxn
k5bDzkvsOqtFtL4Q+BcMVAbUGyM3uC/6Yw60+6nKYS+YaMTQlY6okCu24e3O9xJtV9RqKa5wIJYD
7WD6g6zachNB7tzmUXso2TCi21MOVKy0rrnzWU4Y+U+aGOePmPio98TarZh0HXjE3BgZfeQIsB+/
DCjFYRbc+lV2V+G/tcO+LzrK5l/d8DgvPB7Fe4d9nt85fMtkwowgUTMiNu44PVW4TCvqIiaSefwl
ezc1qk2AXlsHFrzAJ8XfjniSFnlkTuozcEQ6JC2JeUQE6Wbq51/F9DbnEaYO6h5oJVqr6xsT6NlN
kS/vyZiq6bJw+PD4abXeE/0aTpvZ2DfypR/NSPhfbVlFDeZ1JvQQPcg9+QzWWQxDVgxnGXZrflEm
HtHUKNB5tpBMqb30I3e6Emc3iyI2FMDgqYqRDCP1kyxbrMiFH1RDw33upvPRe1Wyo5OR9W061Zho
hKua1ya5jgOboy7wqOVXdFyhp7YA1Q1wraFcHyc39kNOjYBQwn1ao1PjOA/BgAsggN8cA9pSTknr
3sGbAdHdQUBFbjalYno3kSnjSi25ohzZzaATz3a3pp8VxrGcrU1/LlTqDBm0HFi4X3S2PK81tcpT
B6RSH2qoPzglvkoA9DcpYHCk4C8G+9cgA+M7KoPLaHzCjxj1aR1EOWj1mbd3ILUyxGyOOWqyBVVR
zBEewdm6s1/Le6e5jDr2zaj047B7CvxN/2nqD4XxPEXxO1Fxlj115rR5RMopcM6BDg+JVKnpJz2g
EthoLYhqF82RUx3BufMLihyyXa4+/92JpCuvc3fm4aY+433kOA1zGwvjqQFMBAaZSkuoiKPB1qDz
RFWO0Xs82ahUcYVUS58KnPnIMRIDqkX2k2mc+IymYGSIlxFXRUduSgddm1mvFpiGNq3v2995iZ7d
1KaOPk2/SkiUQ8Mp36w6Vd7eOyj3Dps6FNTEzAoUIH4XLlUKurXb8GU+1Y+59QWhLs9Pgjpxgtjq
zqM8FtYW7GX3IKykKhKXPDQSlxbccSoUWqhCoQXUpobc2VXGajqDdei9lPzNRSLv5ac2TIIpYUvs
xPyKfVh1mHvO+mZTYEzHPzrWnthbFR7m9dCIuBEJM6Oq3QInYeYFB2Xu7yAutpS0gVbm73J8CRCw
oLLiY1ZV474BXebolYmDh2c+tOzZhdwJP4niUlXRfCdmFFun/BcZXwVCzmuJMeH7Rp7yas+63dDi
KqVr+MtxsomcnWanm8RGlVfaWA8CdXv/gJ47yiiJW8ekXemkTfNgwb9sgTEmxU/2HeYQM2liJlgf
ER2HT3vet3d+fSRtWj0zLyraHSsi3V7UtWPUEfCEjPx6b2JSc4rDddfvOXuG7lD4MC/Y7ZlF4sFM
ZbEdxGbCfz/Kr/X31G4tKNchrg/JKh9qzMrwY+nQ2t3J5eDU9yW5t4sEukyk+sIvJ7veQciOSkxl
ZyFaCyujOPFAKp3Ezjc1fKjQYi2pq89OvjHNi3XK24O5VfU2EC++lyqeBOTkL4k83C61Yo0kNEyV
Q9vBi8buzeuzBvcg8Cbt4YCb1JK/eTfhkJ11eG78g/x9I/pwSGfadJHIFBICQmyHDnMiVyNi1n4Y
th6ACoBw86bGHuMp0oF5SvsyUkaT9GJjOfFqOZH2E40DMXBOQVnOoOJA+VtQACjJijluy2Pp4TSw
CZfXVrevZNn1MILRkQNzIJTJKG4+WbeFwe0w7okT50+GFUOLpLko8zA6jyNQY2RrJLasaDQeCLLy
Jjbqx8D4msqtnn+3cGmYPpzpjDhrvUqyUBdOvl0mcJACeHr5d1Wfrt2lWbLAfTXMWKo3ZZ4a58sZ
0qHA3oz0IzSiaVvFo4s+zBj172LMRo4Ik5ojLczPHr/LA+CKuWc4Jt7Jr4YdpI7lbn7qBC1OCLDj
eLabu6DZGdPZ5nbWalzEkqP03/j5xq5YVOTPk0zX/m4cjiXiwfpgFX0q1ieve3Tnr0o+1tMvVT4Y
s45atm/40TZ+YfiUyYeqeIZUX9i8smBD2hUd5AdLJXV/7yOCQqRCBJ/y2M2fi7Fv+Z0DY5piN1o4
a8gBppBHK66QPpuAoBhyoVzFoXkJcTAkXYKvcL7K/NTDQKTZOPf+Gis3M9rEwQbGiKZbRE39ITl6
bf2zWAdKNgNCzBR8QNxHz9Cnh5pLHa9hWrnZ5MXYwlb43vkbrzwP5qFNTBcFdbKQmbZPpqZufSL8
0cZlbN1D/MiDFhOqoLXd1LA1BsGJa0yJgm2093Q8rmcFZ7xlW6xXpp6gKU0dgBsrOcj5XoRTXBPa
q6gqWLyukq7ezi1GihQYb7MvYAW6YTO1jS8XPUlv2NfdPtRJHlLHO7jdkzqxADXUmXu3oHoNUKau
QA2qbgsJnpsSflFD1eUYvvQ+djSvT3kGpGNs76BMQvEgeJF6d06OlsJGTVeNArc+5k6KiVFwR7Ki
KCPctZWOWBVPKDkSFN01bvlPFAdTlXC4dg+xvme4Tt6hGukecp6UiKtODME4L9igYrZhQd/QScdD
iMiPO86MiUj0vO+Kj142tDP30CfGDeB2CH9wKFOZ/TngF2I8mp/RX0q4jkSxsdQZJJWyyGp1gBB6
QUAQpgOLlRmhEHVPTnOYpozBAwJPz3i4Zdz8dfK+8imaWLr0J/E2y10rHxqkb/NyUcCmwhjeG4N/
CuBYPaQ3SghgsgW3lQ00DuIsVtaOG3/CuSlo9dYXD7I58uUCOKq1NwS2lDBjhyh3VpLncL3IqUrb
lgFmqmnobdshwX0OavOkM8fbG+NLWd+5sH0DclXVuNhCO1HO1gUpLRDvzXLBkLtzA0ydT1bkkYD0
FO9BznGinmQ4L2RKWfU5r8man+xxM2DMmuGw46L7EAqRKK55jMguXpcnDdVaQmWY1m4K8MrZlM89
KOtYCSly6ewM47mZ40rBayIzF7jNQ+yzH9MBTxQGdYUXt3Wsi5iEV6c7GxckQgOooXVioywadpXY
doCL7jlBrqQ2PWA9Y1tDJlJFbhnhEfr2wyTi4nUNyNYb4XgTQpTgqSqzAAV8eHAAVjbWni/5Vg2P
ckdmP8L8bLB3MfAiaUnwmF8L6z6wVzoU5z7HjQqESBpHuxyQN5/cHnjqlLgMiiORLe/WMGPNxQtj
Bi2hibngKOCGK3a1vL/hwDfiFx3c2BuyFhJyKp6DCfJut+/UgiIFZ5kgckm6POVFvEB4UyfVh5oc
ivQlJ1dZHBsv5fnWxtZaKCMp07vGvYr6AvAL5ELkvIDq3L1qEmtKuLOFFluOz8Gp8rcte1BvzgVG
Nh5PZUWVmelyK5t9C+Q1QrXvIZ2tNiuLWx+QJfVmGoZgREW2CzpHVJfZBEy/r09Wgcv2pMULQNBQ
fWozC/un2YmIEZM29qrbucQXqnp4r58qGa+YUoRNq/U0o6oCWLdyl/JPeAJiXOVpldms93w4GsRO
tAYRFzibnwdUAytFEBrWXy5APKDzCDO/R/XK9KbsLxMKSxy7/DfIh5WbjF8uFPjMTwMJNYagRXYr
b8vTjITvoUaelo/RAg9Q7iSlz+Ic+ZacqImLdOIPFiCwYNqjoLK4phWGZ8hmfsb2Wbp06iFN4qJi
elHtZipQmSOSoew7thygUja/DorCeRrKfN6dVSf6zIIPI3+ozIkCfaf179ak9kfYnRGbIIDU9DEC
qjscVbc35nipn7hMTJXBFd65d1giy3hoYnQHiuFqodaat9wE1wQeaGCCwG0d0asP07WN+2HrYA9i
+p+cV9iNIkEr8BZSFKECvBH301vuVuuj7gE6dT5KBDdmiL5lCS3VsY40EF1tC6pqETPAmx07E1Tv
ErVhUTwtLcH2heXtVALtssTDpKqNfVMAJCu8c/0h1caYCIedLAZj6gHqNNNymfH3gal53Ff9W3Fr
+Qwk9DaOdHdh7b+jhzNH04hn685Tnrm1eqwC5ifEh9Y/TLAY5ksrYsamxzVMtmttbat64NnKBnbX
Fg2qAmV2gHJh96QKyoTJz9VqrDsBtcIYcw0YfJpQojSGY+6GYS6P2mXFWeYOSjOndlaNT18JubVN
qYAKsXxOXZfVO2dut66pANUX95jzC051ozak4Jdx7FTWQjZ475hA7HMYJyKgGw+u6OM2VBFzWiMe
MTPttmsCcc209lZqheFpcFefOm3w6OO8+KrcLby6N3wCDa4hrm1cBwRovuTYl0NtHg1DgOwHaF4W
3qapFUl5zR64VY8Hrr0zhjd/TbbzyKTcCTvfDm14nTRAyloj72XztvSCfWX6X6N9yybqwYVE/SLg
CwvyHQSLPqZC/a4M+ArrogJEH5q7EOK9sZWPfLMsw8cUDvBPDWc0qcPi7MtJPvth37w4vScOVomK
clYiSDFSxu4kx0U0sBxV17x6G4YffCwN7AqvmuezDaODMu6mfnoIKse63RNoH8Z8NaHqE0jYcX+0
ENwtDnOhZ3/HbY85T5imaNXdslh4T3BQAqKsSI5PuzYzse5FPS15toRNMe1bw+ysR1DMmsmG700/
tJd6WFGf5HO9FhhbCdQ7WgTwRYQFT4EVywVmx34+mBDvr4eKgvjIQ6io1M67ahh8U7QFp9U4NCz3
vfWh7bQvzLaqUi5LIKsKvt5okuhKHsZKNS8Vn8Jlo0dTrFsF23F4XLsC/EmndWvz99AIhn7KoKEy
WJl1O++kR4wpCdGTbME8aqf5PBeLFNiMtzgqrBlgV2PVnYWbRU0dWiH5HGRViOeEnCv3AfZXi+3u
bsOpzX4uBu3wZFqHAcDk1I6Ft0QalqC3Wj3vZnKxSSnmp1IIjmrLDxcenodmUfkW0sOabGp/ze+C
viTVO4bplgY9u9n36Ih2bUlZiHYmCMnL5HQgx4tSWRF0voclaUIb1q2U5DneBC6prgbIUnYmWHjA
ZBeb9wA3Gs2trZ+HwigSbgQ16inD5m75y4J+znI3VyQfngvfyRsoSBidhKyoyOXw2Q61lWdl1QJY
FdU49xvOlPzQqpFLNgin+lIWU7+lqtAhBLdnFThkiylQaqmqZVs7NAzG6GgEIWSPR3tU8tPSpa22
+Wjl9qdPateIw6UzvBS+OR3Liik00nGxIVEM1yQHSlPEmYMIOgz+jIx78KvUWQzW7e3WdSRtlNG6
28Gzuo01NMVZQS06TP1gBKvRm5GFmTPo1RjAH72SU1KFABRW7GiRwjMeGuFr26k86gs8IODUa7nG
jYOdkAiuljLT47yKfThqwh7cBc476cAZwbUmGalSr2L5K68s24/71c1fA3OyPvvZxc3PK0GWtOES
PfgOStBBtpQ56zb2aPbkLIQMdvaI+3tZWxK1fKl2E69Cts+rGg7upG9mtAL4OFbwf1Cwc3HzikxJ
5+U5SCPzjASeLc7aJaoleQwwvXrphV28d/baLDQ086qNVNF45HMWwdi/dR1BowDiD20esWIETdZU
+DMJlRbNNZzY2nyEtkZ6rR2GmF76lvHWCoRqAAyGeSdZXTlRM9huteFVU7ox72c+gBI9V2jcwBPo
Wa5To/bCW4Coeotc1qzFF5JJiw3YXiZbaIZHO0FbWOiJg7EAKUnaWyPg2wIfA+PhjYUSZMqtZqTG
2I1h7BYNgJaBGbC9KPvK+8gnWzrwrJ9dazO3Zl4CYW0RF+3RVy8weOdd3DUs33lLa6PeHAaNXmfp
cnyhocUMCRp347b21HBcSlhboMM1O/HQ2t2ULBD7QKec99jXLQPrIIMkxjrEfLj5UjWqWu1s0NDh
BbmkMOxL40hWbHwiFx27q1M9uAb3kHnBGRDV6jSIHreO48IxQZoug2UOH4wIYatbYyL5reXdhdVL
Y6CHDXAd1PMHYqhuykar3pG2VFt76ia9qRcwMZ4G3RNAQhLym/Hsj+uDUFbs1bVxDVm+vhas1CfI
II35F2QyMeXOF9u2Mr+oSzNyF9fp4tVR1piGAlf7xhHORK6eXIS4um2w9H3sNa7u+c7Rq2v8KobV
XH7LArfBeaztvBsomms4TzX33Bm9xdB7X+ygXQ6Y9OtvxXgB2xUIo0xIY1tnCHpw3Rx/QSnq4qe8
S8jLnm8wolRNry7m9d07r7crM3a5GRpJhbOjXvxiktVeFbIeUhnaeYudq2crcWG+2caNx9gDUbUP
uASP04MO8ogcQXchx2Xd5C0qar4YxZJAqHkBI5Is041N2uZf0OcK243wzNWKVN2qNhrEAphigtw2
bG/YgmYEHAZm0EBV1fi0t91wpc048iUxLNKsCRN1CLzJzn17YwczQFf4IDEB+C20rU3r9eayKcbc
htkW4/O1LhxZ71a7giXW0vq6TUH/uCnLBxxhcbXDCrQGtoJkK6YZkoj7IKjdAHgYv/E01gIEyc+x
CPho037FzwGymCA9DWCW9KtxwLT6bRNj0Lr6xGMtxjf4MRbqc/CRR24ECwlvQfwT+fo152hrzZG/
+rW4tm6+mDrlRhU427aHYXVxIPALcz+gcQ44WnDS+0Xs1gMrejRpykD+Em4PnUh0CSYxv5YwSPos
as/UV6ZHhc5PvbAuKcZx8OPFFrAeCOe2Mp8cZrPlWuRQx0IjK7BZ2ooBrfDeJ1P4C41JCxujAIGJ
0bY1OMD4xmUr9KJzb41lISeG2ojbazpCD4eB+6Dk/OJVInw2pwUQXWjWoZtIbDMT/cemE/dzEHbo
HJk1GE02CCitqOC84PmyK1KB6WGMjeATlDFMyU0zCgsbjS9rtps8WnqokCWT63fvnYa4KOXzoht0
IJrcjU1rVWtkOC58LtZxCOvtXM5KZk6ugUaPa89YLIQtxz20kv4PaefV7DiSY+E/tIygN6+i/PWu
uqpeGGXpjejJX78fa2a3pRRD3J6N6OmXnrhQZiJBJHBwzpC91ictdg6Jlvv2Koq49/eZHQ31xgt6
dXTNhsNx8yFu7fVoJlGywRtp1gHakoINoCJ7PAaV3DkbZF0aIKPOSNOlDdK+vQcdmxk7e4DpfgN4
v5dXcl33JSW1E2WfMQTF9XSS8ui07+z8JL0VKIParp11iIClkRIEtO9rR2l4qJvlUfU6PB+QpeUO
dhvQlIoy6aOxg5Y1yK3TfM8qCfmfMaGeW/hBSdcdxtq1H6ngO7w6mhIAYt5TWJaa/7tSICslF7IA
Bq+9OM66raQ0UrZR48DK16NtdOEWOSMIhe4trWskSiFZLPvdpgr7WlE3lR9V3U9LRuqoenGG0euV
e2Z4ewqvY9GFawk+CP8pVH3kEZS2tLsXMypk7yOve9umMdyZCh6DztRbU2e99lrVoVVsZLhAaMXF
fsRbzjbNIn23oVdqN+QkqfMa60ln/6VCkf4SFcgPWamnl+QMgxI9jEFUFD8K54TIjYeCW71mWmqV
aNzg1wKKbmq3Q0Ey5W/9vDSsTVMXerxpeknjsSjrcruORjXTDzYXrDr6PuQSB9x48O4GydAdQOe+
DdFeng1eclDioY+2MR+BajcWkac8FXJcS0+N1bfKodA1qVgVnaK/olVX/Bx4kw2AC/Tfkdq9jUNk
oNNeg/pWqXqQeG0T5HaNPbNUCtz3J9+39k2UN+9OkncK6JfwVP8OoC1FJHdoG3rgMXR/m8YPAh6a
QS/pnzsiTLxnAnjMH3htWeVubOSwXud+idsYWlDXG8YCgvGQ25D77tNBoSTcmCH0eszYas+DpGXl
HZhG+r79WJAuSRyzfhfaiWndK3YdAwfqLB1CD7/lwe2Q62qHRo7ppDqO3Q8bRuVKClgKv3aFc+uo
wkak05Th9PJHZxUR7eYqAoYWVoZaHuSmsXjEcEHLtdIHccOhV8aXqj3p6k7tJMP+qqZJoYF9G+KM
snBdJfUOoLTsrEu76gvSASXJjqRQTrh30sjkc5ZpUXzaDGkYB6s+TgbjO9k/S5eMBqzMyPXjaR7H
STb0FGIT3Rz2jZ72JLBeLYX1rjCGxknc+DSqlPfHMSh/IFQWpV97UDfla+UXY+OvTlEe1u+xqZwo
R/NGMKXPTSvV7Ztma/wZNy47qf3IHLOgqqiUWkO5UzYz82AHSua5bebZzjF2YkrDRetQWowiJx+f
BkmVm22eNJB95OEQta9DVUT5G45XnHZqwmDtu2qMtf/XAIQseSgRkzd4shsTv7ZpV2BAVLnn+fNf
BbmZF0+thSmqDxsWPngHezjZ96XM/3VnS/qgvvwXH3qvLKlFrPDsk0Mj3uTmpl2a1G6rp5rjwq1t
tquQALvE8v4Hc3uJhgUOqyJiQZydlIkmUPIZxDnstKaLE0ag28/2jlJ45frQiFEnV1fh+8T/TK1k
AYE8wXyvTMLXBPWvrFqmyFWY9PAn59OoVgLceGu6WbmTXG87uhCNvNC2+LU0niii7nVcfyKI+rdB
ke6HqMpzpcAgwFI/ttxTK7kLaxJHSv6YMDQL/jtLgQtOmFqAE6/SzAkVGMEVXu90RvooUGdJM5DZ
hNIbg0+NRP1LVx7VMvMpNWZq+aUx0njc3v4pAi+vYUJygR4Aqlwmcs3oGAoo6zghppSSp63S39oP
+zh8NX9bn6vNsFE3w6/gh7KnirHpf9NlTl6B8BSPfNo2QC/WlOI23mZJ7U3E0Is/R8DQ68YI1XNR
66saSnr8OXGOnYp4YkvNnK3sXa/LXlPDWTgRcRDij1kTuhETQkyoN4VdaGsj0uw+16epJaAVz6f6
i2MA/rUXRgSuhs3+GLIc25KpkcGbIVygoZAJeS1vK1CqUxkGDguXGYVdSwl/Jdu7aV/D7T+dRRSt
Tss/u7b1OPRB3YI4yqryu2dH66YjyqX60mTbFXOG4NgiVUeTjJXTBTi2fAz3+VfGBVC7d46QWOzM
19ueK3oKphxYOOGvUgwTvhbhDkW5rGUngvaKbmNeFBCyJsiDZDtJ0g7dyTuq9hIJmjg89S+LfE7h
5IQAVORk6Io+ksjTYa9K6rUDMGaQH0bgadon5OAX7uVcpGV5fxsTpqcA42tyr2CMZhUSOwjfT2QJ
+hpBEnCitNG21vr2hs7EvQuLwoaOOghhimTAhwrYuWuAp90/ndYzmOWEcpbRHHs6MmXa4TM/DKMh
NxxUwSdgqHXQ4ji9J2soFyY6xXOarMAeZOuKrDM4IX6kul7rmyRroIoZla/e8C2UPwdqzIOVkU4a
5rd3TRzDEY0JV0vNFSogDsY6sA8hxXOfomtHZ/q2GUX8ZIh2hK2ra5u6z4CdVpXcSgWfLlMt6oxD
BnKGZohsvkL7twvqJV3lqzFS0bLoiUWuDBaNilVQbaQn+gVutJ6Ir0D32G+K67t0pJ/kJTqXK9YE
zKqOzfdRhW7QtMSxS8J/eWpOIFcm1r3JKliTcQ/AOSg3+U5fQxox3QPvHTJwpCdM/TCB3w5Lt0L8
Mog/QzhfzYqDSI47DxxBxcx7Zns/ZauWd3oWK2vfg/Z84aBnHIpJP4S4JzJK+4oZFy2K0ZAS1l1t
tM9mwOTYytqeyHmSFZOalbGJzC3ZFvCe24bF6z99I1TIk2150k7kI3h5NyNz0Oss1qFY9yjpAarO
Vqoh9QvpnHg3/1hhogsVAIdTFdMNim5hye8AwGSnb33ivctt+csK3K7ODpX2cXtJV64rWhOyiZSM
xysrWV9F9/bG3IVwTTD+/LM9DttgDzX13fLY2uw2TqLFhk07CoGuy22UdLsL/BCTXtW7JTVXtVAW
khVtGu07T4nFz7lgoypCz2kakgg/XXeb9FGlVvCQ3llv3o5hl2P5DnaIduWaQvRBeqjRuqtWKbUh
N/g2rCkGe5NMG8Pf68xdyjQWExwhWlTU04xOLvRVb2zCtPiuyAFkBAFAdz+y1mOa8tCMmm+lFzz6
aoVwmnbQpEPNgFW3RDItXt0/24ST4da8HDiNy6OoAX0j9cM2jQwWSN7w5VSb9CEGWyPTQlrstrPN
HLzJJLoiaxy6ifDYpbXB0QsjiUYkNBIwa6Opg3vN327buPoKsCRL5pPG/YES/IpIK/c8W7FiErn6
xCR/HB1zzXmKMu3NDsq71HT2tIABQp0cc2Ur9gJvwdzZXlgXztafGoo5I8mr4dhtIAnagQ3yf02a
HRN9DjguZ229317xzK5emBSiksdTiR4SJkv1OTT+qqTxnx/bmQGqkpfH1qVt3NZT5k9XY9Upd575
8/YKriOeysvKcuAVRhkNfvpLA0OIYJjEYwBaToqYgCBaBkEDsBW5ArkcMzy3zYmfD5M0Rqahhp43
KGpoMy7NjX6gRDbTn6vel/d+HO8NdK4MyvD/3Ayujj6eTXmJietLM2lZ8i6loQuIZ2el1dZTv8vB
oojA9elPlQbNtGD/kHXHFBbDqzVoHLU1VmPJ9BbAhi+NWd2daJQiLpDd6bGarBWmrJxW/SvsHBoL
yY8xD5+LMPqdO/2322u+jieXv0a9XHNd63Gs2Uxz9EAuY6tfAQTZqi2zJMyZ3TZ1NXc9HeP5ygWv
6UPDLCkbsr/A3HbgeSd5O1fbAwtf54fom+ama39rL5zq3H6b9HeZdFZtaFeEUz3FUtacjIIVIk3K
uEr5bqn2EqvBzDYCZCGrM6kfkdsJh8rsM43dmgsRx8ad2lrMIjBn0AdP0rDEKDRnapINsbFCyVnM
afQeBffSANuZ6zLjir2r5T/q9l4JnxeOa/rNl19kMidkSVSKKXxsxOtQGzTW/VbTGSj+PEifCvtT
lAGsku57bWPTPB8CnzdPvtW6L7ctTydyZdhBYMhSODNVTDcUxtbSqrBBk+7Kfwu+0jrf/fPkUCMZ
p0ikTLIXyA1dun7l+1pQ2EDLY6YUpfqbV7/dXsefp5+wkD9f6ansBveq6HpdqGWxGmNBa2i2uFSi
s4O1nZi2s2AbJ676w9kB3d6Ea+dwWnjDCernUxFM02QNdXINviH+Jdw2S6r1vHIGfYUyFTMEBzgc
mCz298a2BMmzsg/azjjan+nAN/eGOxz0u9NzimiCBwPuzwUC69mdUNHptNDhkB2qhJd7XSsDvhwk
fGXprJWrcJ+sg219Z3e7/i5+YDZgrbgA4d8kac+Qzu1juA4Ak36KrEIrLaO2Jj6dG71D2aTDnWge
oOSjg3Ue1rdNzK/vzMZ0ac+KAKYkDVkUyYiblauoXZ2+jYfKbe+S73q2NXlQNgfvDsZ8f6198RYi
+MxtIehA5sNh48Sik5VY7UaVc+4LZqBU9KqKBiQ18Ivc7QbmELom2nfWiSlh31zicJyJ6XzJFEvH
wdQZ7Y9Mkiub/j3oO2bzgVrsK0ab5Y7HVniXManO0PSgPppm9ssyXqyEAbgmfLcYr21BIjWOsrt9
ENfBkYAIppDHyh9OdiHYq6M2mm3LC89TnXLlW/SQZVC6lUkjmt7xomjg9HkUbvh0wSbhBQqfV5oI
aqeOZEegZiLb/9X69ksYwfqXaaDDbWaEgPa3RfzTV5xirUqFsY4l+X0AjXx71VeFNe76dAgQ0f7h
QJKnBOrM/eyeAbTQpzVqqt1XKa+3WpUeTJkJkiT41NT6mu7JsYjtXRTGb0kUTpIinUtFcckfZu4a
PNNIjvFmUMkNhZgaqIgt6Gk40pvndRSm4V9Bny+k7DNnfGFDSFkmXGZUxNgYlO4efNimVtI/4xc1
XajbGztzty5MCTEUkhM9lZxUZTzwOGTHQL7v4v5g9Dw3oyeteBjKpXfwdWYNII9bzBvA4TqLtXTf
lHvkuCrYl6KBHvgYWHd1L9ePVabLvwNN7+5LlUfv7WVen9pklIQCQhgbJTLh1JLMMKdeG/iFUdsl
UL/L8JLcNnFVRTepa/NgMBSH1412VYpRM2uQE5JbSkAtsNntRHhNE8ja0YLeLHKCzTzrLsxZwhNI
tbyiLf1RXWlvstuvQWFG6wCyd4YnofxYwfWxbhaWeO2XlyaFXeT1r8bpyC4OKjzlpvVQWtFOH18B
0Cx8bq7fQ9ZUAlBMlMTpu4iZGdDzxipUALj2ydvoY7ceEyajw6XGzoxbcGA2z360ujgx4aPtNx4I
FnDdqy4LgUm9B5RcFrxiZs8I1zRBISSiuiQWGIwqYHA3bxlQ3Zb3KhPazUt6VPbSpvmsuAyxPWQv
6SKd35xRDZkJirHEKUsUssHJWxjppmFfK/+eZHyh+vL72IKKBBSwsMCZoyLHpK9Cb4Ak80/icBaZ
O6dFsdAANup96EfIuySXsudGfZIe7JX/pd9Rr0IVbCH3m6kR4hZnVoWihpVJUqNYWFV3/Zqm796A
8YB31vBs7Kbqtv5XxCjwYlv7emPRSbZ1ThTs3nWmVRlJV1Q+ZvWdeXTalczYC0O9T+2+3PQbMLk1
BNnBSr6nG7i5vdHXkfrS9PTTzvY5yWw78ztY6/RdfVD25sHYgQneVUs7O0X8yw8+EquySo/bRAvp
ijgRXkYlVJTJd3b+nkw6Wjuu+cQoj+tmD0svlLlFnRsTFgXThp5ROfv3ou7CXb0xt4gRLyRNVwxz
JvpR1OYdy6HKB420GLlyEC9Bi53BHbfZvfq7+JK/BFtzDXH6ut41gI0ONSKHgBeXtLDnl/i3afXy
3CraWWkHmdef/YyP4a7bQtqztQ633eM6lF2uUPiQNyYcG5mOGRvmoDa/i6ty6aYvmZj++5kHFmXc
MeOAiXarbQN3+DjpK/PAaN9Gc+1t+9B9V5deNld0cuLBCXkfUxaJ1gzYRBd92z7HzA4OhynAMDtA
+EweEzoC8Vv/Qaerek7flmjAZ9es0bNGdFPRTLEO2BddGkbk3GxpRzr2HPe/b5/bdfjk3M4MCJua
WJXSx9MC+0p6KftsX9bQ1jBfcNvMTLpwaUfYSDPTgi4ysRN/6teMO+7848QoO06dQFffMvu7EEiW
dk642lFcMqv4Z2EaGQkNcEY0F9Z0nUperkn4fJ+ytKtGjTVNoUp+CF8M5FdzBiVW/3LKaCN98ZjV
rdzOWlFQvW1+9mKfnZzwCTJzH9Sch/VmyBhUCO7T7JOqA2ZjRFPRXrQab/162+S0Z0JsRlyWgo45
YaqugFzGYHswS1Z8a08/QanB/QGIUfulhMX6/2dIODyfkg4QtgCvdMz6xVGk0+NYde1DYSOdCrEu
c4m3Dc54CwJj1HLoYarXNeOkHLvIiGqmhoufsfbm2Au1vplrdvH3hSgMULrT/cggWx4gZX2ymg97
SYZo7nDOlyBEYAWGQtmSOBxfZ87SDt309FAzrNEqi2nI/GoISGiMEJPEikjTkRzZAbtVrqU3f5+t
EWOQD9E2dU/rDtV5Jmzg9jYX7tvsAhWaLTSxdM5q+lVn8b9uouCkyOg7xKPhRk5xYDgKHs+vJ1Nb
EFOeudg2OBPbQvIBkcCr59oYDiac4eOqi2JpL2d28ZbCBvZjMOrsKQgAkkK8ko0Lj8S59VnIV6k6
lW6umLC+LqkKK2b2Y5Vxi+kMrnrzqFblsdajhes15+2Qv8q0liYpTLEwGzKJoSlBP64c6yGMrJXK
zN0/v09QRms6Txu8RMRhAMpOvVhlwqDTS4bPjUTfOdTK/nnSYfNy4rEr89RA+OvSI7I8lKYhQWpQ
mUwzc5KzhD9/4Vj+eLMY9WyaSSzDmVER9xsjLKOymML8AL2E41av+qaFGOiXwQAigkuQrOSr+hHC
pikVQW9pnbjDrngw79R76eX03n9lxHLpV00R49avms747DYU2TimzcCvarcnOmmBax5N23V+GMA+
gvVp3Xz2npzftbmyjt1n6SX9yb1ZRH/NBYLpBGwNAQkH5Prlj6ikRPdNh6mDIoPT1rDTQ1oUb9oQ
fdx2pyU7wveAmUvjpDADBnlDByPhyVr5XdPu9Ba2g9uW5q4GArGg9ghszhV/cAkiPjRrtjWCDs63
92Fn/j8tCAcXMS6colwDT+GpOdid+Qx2d4nSemkV4rnkRuv1I+yIQTkegmE81mW7kF/NxcjzjRKO
pE010ARmM66UFko3mERL/a6BGUtnajomiN0+lpn6PyXPs3MRci1d62R/TDkX6w1yEu1z/Apfmytt
IKbU1/BJb+oXXt6b5SbWzFP/0rKQZyHrFnhNguV6rfDsSLbtnfqlXq1gDOKpKK2ZEl1K7ebcfRIP
oD2H2veVPm3FgO4YhzDUyIV0pLb9aobjYXSyhVs198FxpkY5N1ejEyhkDFo4DnXcs7JgMPZmHayD
4QDV1cla+JzOeuOZHcHjw6YsvEGCeNDR4RMc9lGsLkTDuecFIwZ/L0VweLUaPGfMWIq+Oz1OzZlt
umu29afiUfvEJDSSFUvYyqVFCf6f+i09B+bYVqMqQd3he3dBDAXOgtvPW2EymzokCHOxcMCYJDSa
k/NN0Gg5d5M359XfMRi2LR6ju2ADudUpX982OvOwYC//tqleBvXWB8LRTV8WCsn3KbowzSTPuvhA
m79YZ3YE94NzU5LbnAgySaiMa9Pt1T9yoRAiTV/R6GvyETwsJZHTbRU/m+eLE3zRbxiX6Kb4XgTS
xs8/2jB6MbJPUare+cyKhIs60LN3+WyVgmcqfVrbWoXBaZVasCnf22ftjt7sKoEQGpYkGHddGIwX
DnGmY0XYOrMr+GczMMrbTZfOezCP8V14dDbqQXtRP5er2k0eKOTd9pr5YPK31wgBuh4NtStUPtET
EWSh9psRmE2TfE26l9uGlCX/FAKybXa5ljBGhS6g9xVW4128Hw+AQyG028B9eq895PfKb+kI4ZK/
dn7etr60zOnHnaVdNOWiPrYw3kh/ZdaDarX3cdNuorBcOMBZQzQ+DUWnckgp9NJQO8Y8q6fctpXa
JzUGzh/b8FYaw0dR9Uty8PPeMiXq4B553ouIkFHNVTuxoe9Rdz4vRz6uuasf4Ofs1t7K+AgXM8f5
239mUThFo0h7HQcdyF9V8GbbZMugwsp8Sh7Vw7CV19pHsFm8FFNT6ur2nxkVTo/1h6mSYDQO069g
MqGBiyBO4LW8yauEKdjyF3R2nyUTGOr4n7zvgPP9zx6bQsdMq0IHhg6M+1XpNrzKwxHSc+lJWrwh
s7nZmSXRd+qkKZ122lt9Ux6ybbsP7xmhfZz0N4rH4hMoFYrN0Ue5hCOcoueN/TWFT0cwZt3gpBju
w4ky66WFo+r2/ZsNp+h7TF1OIGeW8NEwmIfN0ozKUJGWL47f7Rvv1ygt6ZzOeScSYlTrKTWAwxRT
oyQesxasNqRlawjdYfaNd/4GKnxwNCfdhb4YRr4c5Kqzv728mVvvyKR8BthPGpDijF8vByO1qGkD
4xz6ymR9yp48/7u9CHOeXyEzA1TzHKBn4tsZnVjgPBGWqo23g7D0w39ZSW69+pIxszdJqi7ChGbX
dmZRcA4vqBJGgBO+EChzZOgGGafSNRUIt+GAvL2NM6gZXgtntgQ3CX10V3hbtSsDJeTVuNY3SBLs
y7+G5/i+Wzu/eQyvoWhfQmfMeOdUqmdOnRjqXBXGxra0uipGpwXGHgghOgh/70b/7fbi/hT9hVvG
DALoRCr3hkKT+vLTMPR6YBiTFYumu7ouoCxd69263cJldbRAo0XFk25sJ6XcdHdaj79z9CpQ+nHb
3/UnnyFf2PQhg3xMvjUtyUC8XUb0z0Sg858oogPKOK2zhgFCxiK/y+1LnMBSZ9pruf0Ys++3t0OZ
/ObGdlhCtCvyWLGySRxH3YWPkP/srU3KIcM5DgZhqe4ye8J/770lOHGlRKRV4B5WBA1vFTskO1HF
ZKthfLm9rCVDggeXmnIqMwX2HCMz3rUmPWqttqrShafZvJXpmz+1J69ggyO4piQssdLE8IrLq1Lu
3RPs0rfX8ueZcn1Ef5sRPvZOmOSan7Br4W8VjRB/A99uEt8P0rP529hPTgqYrLbWCRUs2KUHN1KP
co54eXJsFiLszCcKz/z7pwiXB8asGM08fsoJEv0g/+UM324vdmFLReHoLFTsBFwEZP91uVJbkuAO
/lQzefkPzFgkhrSTqRL8ie9niagtxUkftcawoiadwfKd8mRbRZD8fNgNUsYL2ejsos6sTbH9zFpr
wYJv+yDWjcGB1r9cGeo3VUp3t9c0ezZnVoQ3RNSchsRWAZ7B1faQh/Fj3S+1BSdPu/LEMxOCJ8L9
PpjNCRMdfU5drjY1fDxGXG1b2AlPKiRoyoLDLW2d4HAnLl3ftmyd7POpU6R9yPxasgRrm6uAAAl0
VOhN+AQxwnp5QkXSZEUehcwXrLqNtApcL34OtkR/lwT+12Adl/FYs5H33KbgFb6tZk2o8moo1/16
XCdrf2Meqq20SzbdXjvcdo6ZMaYJ9Pj3CgXvGFFRU1ULa/oOfn/qEuCKthNuPVgIinMfr3NDgo/A
7qY2sYyhMeigmPTH175hVDVWECQdZWmvnpZEAGfAe5drE5zEUqCasUPoywzEZIImuy/HhrbMvQwL
bbeiJr0y4e9ulRHIq7XgoLPJEphB04BhTge1JHxqstppQ3l6ijHy8AnsoBfvwY/TzQtd7aVJXSZI
4RlgeGQRNTLvtWemp4hwFlfsxKphqptMo1Sy6gEWpW52pz6ZK+MIr9iL9bwEIpxNfM9XK1yUTMmd
KDHYahlyYX2DatI9ye9GhY4RImdwJeHK+ARdyJduCU0yF97OLQvXJbPLDoIyuL9H3/iShe1hlP+D
RonDdkJw4BiOwZFe7mcQj00uFVSbErh5JSRZaiNDp/PnwlWci2mwflBhAvI/RZxLM5KCPF7KNBWM
Lvm3+meyhtXQLTfGV+VoHKO7eJs8yAug5PkrwnABJREya/z00qY5qhWzMrhKdGi+FVsIp0GPjJ8g
CV6cap4rh0xqoP9rS4gAnloloRny/JOPqFBBnfwv/ePRNX4zaPDXcjtv/iJYDODBS8GzVmyYpqUc
JqrF6vonUp8NMP4X5CGfp/gd7aNNtltCFs0H7zOLgjc6sV0ymkQiJFnZewkL7AA5uqMcR0RAjGRX
QgPlNN9OygCxsLN3qqcFH5r+vvglBhv6vysWzjPVtIYGHCuuNv26ec1f2qeYGX3QfhSdlE/KQ/K1
+FisAM3ewTOrwskWjVLFNa0kyk7xq7L63u/h5XLV7cagIsJ8vLuwyiV7wk0ZoorxOPhj/6zSO8Kz
OBUqJbd3Fbd7T1GhOC4hNZdOVuRT0Zl9DdDL46HdKKvUQw/DRMAyf+jtrSw/Bv0Xy/qcoAGoUDeJ
nW5hydMOXp2rDasqoxJMNhtCCILHzItKnx2GDPWoAlL1QvDTxTFS31M1c41hgbhj/vNl65ikVjqV
hi4DgyLXximd6moyj9qfAQRDO23vrbsvwaP5GS5sXhGb+jHeLmLa5lf6t2HhLdjZeihHBYbDYWU1
q+JQbP2N/bM+9kfvvnch59tMJBPDvtqbHwt+NX2Tr3f5b9vCNxurXl2F2K6nx7+bocfHqGcP/N5w
21/VX8HutsHZ23q2yZOfn32o26BSJQTYiL4O4rn6e2u/DygiW4unubQwwX1OpeL4cAEBvX9ANkLb
Nrv4A/S6a734z/nzcn936RCFMEgXKjCSDHtV+aonNZTcqBJZp02kD7sOQvDOixcS2aWtFAIfhO6e
nzdGt5ICJoJRbu9hKW+TfFfm/cJdnE92zo5NCHfSiRHTYary6btuo7vR5yn2oKOyKh6nInuM/LH6
ettT5j/UZzaFkNfGWmhaBXW+qWFePGt79A7kp/FobtHBWxoMnDbr+h4AZoIQbRqiEC7/UOu1E0yX
vwEJ0Fh/ZSkUUla6KsEepe0Cim82L2Aan5FZoIIMowlHR/dAlpspB0HRYdPft4dp6oUnD6g365PK
Pb+9lXNpls5Tjtc988bMLF1eOujFIMel37WyNWn8CJ0gvfP1poiQ4EiQc7ltbM4tLXiPGLdTGUkR
QW8kppACFrxTYfz9YsnD9oQMV2smawcOx9umZrMdmE6gW6LIfT0P1Y5RWCVTu74CVt3AhgXpV+zC
3rjTvhkfHspv7tKXeO6e2xrkWBRmGZUSoUoltE+hqaAyFqe/zfIZ0CBl/A846dcKHMVwOi7UvGav
AbgoxmAMXWN0UDi8QpfsBAbC6er5+/w4LXBCqOj7/8NDfPpb4i3A/aePH+xf5MeXjpIFmgJIEVvR
IX1NN97hR7NOXqFYWpzBmnNJ4Hwag1EKoDjxgdE6HF0JKmEVtkgpIc/VW4aL7OmCM84A7+m/yEzK
8ZohExf7PJkaJ1EzTbN1bvCegKf+7H04TzVDv7mrNM/2mp7MdpAQFAHgVj/Wi8Pr14GFH6BOSGc8
g6EN4fjyTBk09cRCbTQnc6JZIH2PVA0emnA9LlIBTAd0eYBYg3yLzgGTZ7BWXB4ghNNtVY/mVNvQ
tk7s2gh6bx13ok00kXIBLLY40DNTlHVU6qBAeG1dxUmFL20YGkbxB9hkP5w+hfvTJn7MQzgjoq2z
mUbXpaPD7CA1gOntP6Eal2rp06KERfMDuCPQgpomgKfLRccZvNDJ9Fgt1dOXhrFB36o+naz0B4zl
Ww8leDrSCDrrSzfz2odhI50a64wxg6kRI51TaP6YnP5AMlrKVpUbH+H7kTata6+8VbQvjsXDIiXp
9UMANAYhj5a+w3rFK9r5+pChtjCsOkRDTQVVz4WgOuOwDP9aJu5qqjiTsJtZMRjoZqAKmPvpfdu2
iJ6mSBMOmxxaeq0wF0gpZ9dzZk5ICBt4cB3zBI+Jpv92ht+nfolWZKbex46dWRD8MzeUpsgmphT6
gy+5uk+b4m7SIkpqiINi7yhnoGnKN+QFF75Oc/5xblhICVWtbiotwvD0Mh2YplBB/cW7KbkuqpX2
CeFa6ICXY+vMZ/FyxUJ6UajloKTZvw1n4ZohXqSnAUVVawD2aPc5m+U4sOQ3QopYgdy1PS9CphC8
uVX5bmU39y0KkJXRuaqVLd0+debWM1qLl+oaA6ni7SslK/ChckG88Q/sC2JAexXDBuxQNR7kxfm3
mechm3pmb/o9Zy8Xcxx764TAEkR4rn5UJ7HS0TyW9vbH9Ab34ZhfBfl9YcGgulhtmAnrF7bFOwl5
NzTT2J64cRVE02M33Ezfrn4DrbdF0FkMqvNOdLZe4WLqiV1JvcX+TmNyJWpc9nNpHpQ/w43KZrSf
Q/PbMlnsolnhtsZWWntQ1P/LrK1tPZa5+9elQcgSdTPjF1Q6SxnyTJZ1ebrCXc3KovBqm9Umh3CP
tJi/Ab50OG37X5m7FJGuM2RskTxS8FQsldHmS0+KdKVWVR5pqE6p4TpGL6pZOXal7upTk9z7Lfo+
tyPRzAdSg8OK/FGBgeTqqsAyqdRtBaau7E10BrWPXvZeLETeUDU0PtSmhWcmqNdml77fNnydLKON
QSYJm4Ci8Y8QiNraKTp/qpKFhoOaKsJnDkLSFtIa5ha2+UdAcNvbFtWZq8KMo8Gbipmba1BDoPWM
j04l5QmPErjFU/CEpPCexw+Kd+nn4HF6rUprWPiQD9xDcfVkvKMAu+RQM7EfppEJ8aNDVS6LQDit
MYZKQ5aNUfXcRjol/TCV4AOc0BJUZCbsXhgSwi4Q2y6oEfWBC83+jCTVqg6it7H+lhZfnCWs/p/m
n5BpTaM4JO4y/7vKpqs4tGPHJA7BwL/t7Dty2JZGy08ZHU108TZoQE1YkWmI3En2DAbZUFUgBlxR
7nGrYhVYcEgsRsfZvXY048/AExxKQnQcT3VT8O2BhzKmGbPVf59eJ5RO9pf6Q/V32TceS3cwqSxc
qjmrwKsg0+F1oV+Raec5RD9Gzwk7Us3gShnI6yKFPArtp3rB1EzAmFYHU/o00sWfvQwYwJsLtCcY
j4k8E93mpnj3Mr997rVO/2bl2cIVmsnIEL+ZaKnAiatXCaCqdqEFvx5tyyraxMMRDbT17Us6U07i
tUB3GR5J07ZBpAsLUtquGlqf8b6vjrNCX7R8ju/GvfzsvQHXQJgn/gkO/qi/3rY7F47OzIpooj4s
KIWEoFT68nNcfZIq/dEJawBWr374V7fYp5vzkHNzwtPPbAd/KKdUPTjh+jx/KgbLIWFfyoSu0ajT
+CTxjgqIhZsIu2nxuWyVqXal7tAyBaVZbU+HqT4QL1ia8wzagkwz8ehh4E8wZKRVopUl32bPtmHa
QVxRcxZcY27PzkyIPQckpszOlDHhSEjUxg+8DVYQtvwHLn5uRTiZDlW0xqqJY4EN9lopdo0hLWX/
c6dybkPIF33eq0nZshKkvXZ6034d5ewJTqBdUZlbOyZBNuvqh9UVh7rIF4zPBYxz22JEbMyycVAw
gWz3GAPHkrTSLXluZFq7sJOzV9lRoOabCqcMTwqf+PKUlacaumF4U4zEVba6m+6VO8ntKKP+MH9U
76cnf+u8377I8474t1Hho2eWRiZFKdma1ztoGO8hb9nftjCX7lNRhN6JeVBn+uhdhqimM/rUQrdx
Jb/Ua+1z8lwh5LUqA9gcV/bP+L7fMNdrooOiuIv8LDPLu7AtuE4DGdvYZ5NtpG6y/ls+LDXX5o7t
woTgISpcWWWbY2ICO/brU72dGP4d13vrf9uAPF8APb4tzTrNuOWF0WndZ08opQkkxUwnEjZUiwKd
blf1alYouMmvt09vdgMJhdRJIOe6KkmpoYdqoM23GUHCdWfeA7NdCIXzG3hmYlrr2VrQsIXIzcBE
vYaK5Tm8C35MowfZvtsO6/SH8qu7W0x0lpYl3LXYgHu7CmIqGcZnFPO+1X75q5fUh2HM7wYTrA9d
uwCSfq167PNsl5sfnVqiCi5t/pPthVPH5PF9XXCLJKtMh5y1K84Ph4w2ab/cNjB9SIQ8kxT+bwOC
o0j1WLTmMBlAIQsC41Xc0lxPw0MuV2utRgm3/m3rS5Ceue1Fq2sCsULVRdP58ki9uE7iukG2rgsg
HkMp2vvnE5m8hix6WhokyVM5WDBRBFVstwWcwrmHfEDH8B/NJv/7aGTBgoNeLQZL1NcNHn06Q+eq
YKlBLJB2ZI0IdZMioagWCIF79vvtc7qurcFuQAWU9w0kANDSCWHEcrxsMO2cNlasv0WG5Kr/zdl1
LFeOY9lf6ag9emhANzHdC5rnZFM+c8OQJegA0JuvnwNVzZTEpxGrZtEVnSHp3QcP3HtM9dZrhgxs
GGWPgxkN0wDcC5IFzAxXYqvP/jRJEBt1H6R8ofCk2cvbiC4dDkNTeJgPdEMPNELNPKyncHh2/drn
h2Qj7r+PeHR9BKYNZB4IS5sKHLkMqCUwDkuyyvJZ9phavxxyVrHXKXGUc6JfuT++j3a0BhDDtaDQ
hSsy6D7LrDalNVR7RA6BTtjUbdJkoBACa0Jux7dd4hx4D2/KKZXAE1q4Xn4f+5gbB/wndMGgneUg
2XxU5Zpn2PyVcnKhIjxc6rDyGmcGu91uVxbJgfQGmgvSqO1ETt5uOYRjoBoYmvFV64itI2FM3tRh
2vZRmZzo8drUPnryvn855L7BMlPq5otJRybXSppydP2KmeygSQnvDQJn5YrW8cYdk36r2063sucd
nV0G3CkgDacqDJC7WA5+bmZzQq0cOcZWvBhafIBf3WFM4Gg7Fl4VfN//R7dgFQzPa9u1kDc5qo7J
2pQ9Ki6OX3c639BGi+Ebmpu7El6pK0v4i85U+R/0pWki/bDE+7pumeQQr4QjasVGdgDye4pSWhTM
92TftUFng9IHtQrqrgG3jOX6BcqWwmIFxgUGeMnLyH0G92YJNVrIOmezd+vl0hN7gNGrKw9aWVDI
9cgMI4my7CU8LksAyJoRBh5BapNcBtZsCWjLw69EW7nSHtcMlZM3BMjVfmYca8WC86YM6ErT7z2U
rinpd1ap38QsG4NUpppvQg3Rx4QLKgqUK1gjF4AOHIYMPjFSHDjzQr1y7C3LnV99SgJWJA9OnodJ
P48rt9TjSfn5my7uwa3tZak145s2xk1WUFgYWnhfwKamtdOVXvk6FM57VJ6wAS6rfDD3hANDhlCJ
QcZozOatFUPjX3nKTla1gsU62mnfRwA6pyA4KMXcxQov7ZLDsBB7n0y9c0v2lxJFT8CW5anF7VcG
36uyqddAGV+2EBAJHZI5uDm6i6B96sLSnKGFziQhad5WEeV1yBKUhuVs7FmVQySUXcG1PpIUJqtF
ySOKRdlzHvQaLiW9Z18Q2q6cOsfnADoDvDqVLMFbZFkpp8VUEkgWQaneSPHWYAWqcdN0MKuY+pz0
m4xBzRquyFsxiJXpdRwaarMAA9joE2xGyxILqtkNM0bgm/WSXQw2g0+cVZ1yw9r0WnZfiepkquoL
AKGvv9/+jh9fSOWBRgRFITismUe6qZ1tGVhtk+XzKkP2sPul2+aVNYznRVyHbqcFdeaddA30op0X
7jY3PZRWQUerYFg7XnbYpHVnpUx5PDmUKC70XLAlI9+6RA3DtbHQXJDhkcH+1aPyalKIZCZFALrM
ytl7dHFTLkjqQQ3eKCjUy4NmHkHA4EMNj9r8XpKHlD9837nHn6+UYnH7NMEIVyXzz7dc02R5b8Yl
ONKxqWNnr8yu2+t69v84MT8HUvv/hxfSDFpRrE94LuOJwkKvm867cbg1hJVF5qitHM/HJyaCwdMQ
gwTIOsbpc7Ahn4qew0PWL3WrOJl1O75sITa0dThd07U4LlEZ0NaCOv57NRCVhkUPdqz2pnSANk22
H+500FWgk3Qbh8/W1owsVYtbwxwdn9FwU4E8ORTLbCUkttiZaquXcEKWhk9sGlStZD4dmfChUbWn
BLodNB7XlFCO+9OxoPOLe7WJqYJGfu7PKY3rUdlzw6cxgz67RjaijOVGN+JmZa8/fkljf1MminBK
AkjNW54sbmcmE2ybTT/ERoMwBzMcdzmkSZIXjUVtoPnydVVJ9cv2fQiq1vuHyVmlE46uAkHjX/qD
cUh2Kv2RBprnZ+d6AC1JEq4+348vPJ8buuhTay5EOhqI2YaOr90hB5JEeTCAe9QoP9O1eMdbFsLh
qgJnUQiUH2XmHGuEMYg6z7TGuKIJr4KKj2nolqMZTNKeNt/vK8c4IDWOH+ItLiPDlFRwskC8JmKX
KB+M80bIIB53ZhoVGxJBQjDKEn8UkZeHFgTF5kCfI/7j/wOAeP8qIEDgGFfYKzX6H0ZXT11dtilc
LFQRsFUyPorl5fr9Y3dZXRY/yKpT3/Guqhr/Z8TFfLL70miHAhE1CUA8VmhV//1D8XOIxfQpsiYh
bYkQOtm456gW7yUSI5HCG0Fh3JqC9m2Oqg07rALUv55JfzZuMbKpIbu6rhB5CPqQxdu6/aHipoF+
MN9McyPNQxtMPr9d2/jWenWxqxvUmnojxj2QljBbR4EGCZPw+2n7VQjI/kFPX1PHxrJ4GDdyyIja
CLq0Zz5nY+4zXauj76MccykwIz+GUV/jw4wsqlwzhVqMqNH8gHvawQ7HwxBqoQLEra384/MCd0Wc
gji/wcQDPuZzMIZEazPP6Lakg3zGYMG18kzOzLfiU3u2VghVX+2kH4MtWqZVvUXzCcFE/5hDFyF9
Vc5c33ff0SAhBY8MExI+Sr34i3SEkZIxhakRyOyP/VBeoPS/pgt91I73GNgsKRwoUdhddBrA++lI
kmLwRQVm3dzWN83cwtnQyrO1K95aqEWXJXi0mhMHtdt1+p0LhHnWFIG2dns/mgWLBqlv8WHKQTkh
tooEF5LJkIe+hcJArBtZCAP18zIFD3WGCPbKOL0/zD7l5BYxF9tgqVlTWikLH0DeUt9EFT4PkLE9
GJvfHR/XivBq5zmKZ+Aih/SBgn4u2gjNfpALBZ5rvLFlFyR6Vvrm0AN1KYEZS6FpjPpu7Yr+QucS
mL/vp+WX46g0OgCUpDAqWGxP+Qhd25YD5pDmSR8Wssg2dUbdE24M9srubx5dHlTPOjqYkriUKfuy
z6OpxbTLZiU45nVw+/Utz9ei6bbf830L0jTsNiEmDrWhMzhnbIbQvHNPjB3Z0gt+AmOZUEm1x1dO
qJ2sHg5fDQFs+KAhgncRdI8X62ZsIcFUCnhuFl0gi8AC3xik8a0N/C+Una+7KqweKsjfbH4H/67t
dcc7KzoG+VGMMyALeKUubuNVipmNJBEwKRvlQcrB6GT31Pe2/XYdifdFY/EuQ1KdAlsE46LFiANF
pad5bYNVVIOYJufI5FY4eux8hJpkSqBDE684ch2dvTYqEQAYQykb1rRHhnWO0JzBbSA0QKzy3rbh
y1tCQ8h9i+vh+fvZfOwugFDIMSi9YghGHuGo8e5I+p5h8SZ3XSSuWBnooSKskjtLBtOLONVCYxcH
+ku9eh//qpUIqTgVeOocrSTO83HQbNQKpo4a6d5q6yQgrlM3m7xEltyHamwqgu/b+1VMPOSUdBH+
dySy43SFBUdgNHdAqvW8zfL4ObZGc2/B6uCQzE7srmwXX+2OIPyYSjIZCcYjN04bYsZDWgCbZvl9
qFylq0CclfBWdvBylLerS1NN/cXuCCaHjuIMoOLHtfkpjuFsgwoN6NVaAGT+1jz3fijzRhatbcRf
nNAIhX1AubeB07TYBfTEzHXuqVBM202F+eJm5On78VJr67g1f4ZYnJpQMJnIVEIyr+8F23AgpnYs
bW+SYb5K+/pp8Nyt2zQXFWt/13H4j+fxP5NXcfl7jObf/4V/Pws51WnC2sU//32WPteiEW/tf6k/
+99f+/xH/76Qr/y6rV9f27NHufzNT3+Iz/8jfvjYPn76R8TbtJ1+dK/1dPXadEX7HgTfVP3mX/3h
P17fP+Vmkq//+u1ZdLxVn5akgv/2x4/2L//6TbfQyf/x8fP/+OH5Y4m/OxO1eH4WR3/x+ti0//qN
6P9U1BoYyMDtFXlyy8T8G15//5HzT4XM1kFuw/KEsjY2Ui7qlv3rN9P6J7Q3YIGGMxNLHuP52z8a
0akfGdo/URIFlwKFD3DHoFz72/98t0+j9Oeo/YN35aVIedugMZ+PTJU7hPAy4sOfEnd7VFI+H5mD
NmZaYmpPihxmBzr0YgP7Ut9C43ebGKvP7QWE+I9wUNFB1Qz3kSM19NIscqRU5ifnYgyVYyoLjX25
N/7Kmau++Z9LAaFQQYYuA64DOG/xvF08BVO90wpbpk9qH3knngDSCug7+O5R/YOfOS8fRv2Pnv3U
k1/Fw86MXDzynxj0xRlLYyc2stR5NC/S8/5UcafanfNr2sxRAUmB1X3raOBAJrKQA0XRE8N2RKyJ
pyIduV1j4IB2D7MN3AcoLG70SFnqWGuN+3ymq85ENBTTTLz+oEC+1Ogb29yASUT91B26SEOqAHp8
QVP55Dy+qSOF7OcRh4asfa7vv+/Wzxvae2Cg6JCuxH+R811e6ZxesxkUmp8UsU9h3FUmaJ2YfDwv
kbTGjEShFPlr/SiL31RmlWjx/KSkf5t3guS7wvWvdbW24xW3CKUG9sOTY8ySssi9+anYK9PgNg9U
Ts3Z8qiBidZqWvTz9RvLmoIJBdwjcobqdbiExbqunEsuptfMu6D6RTecyOTm+xFai7B4zljNlIC+
p73iWhRa3p4a57RdOzkX+c8/mmGhCAt/SgDOlvlPc6oHWaT6q7HVN0aUbTjdi+GHUi/Vo475zAqH
aku9sN5837jP95/juIvGsckRjoW4sXNtWbup+pXYeCJOV99HOZoT76P0oXmLvUpjGqed1F+zfbtH
KsK9xNZx5hzobmqCuPTXUkZfDplyowBwD2+CZXmDtBXRW1N/pfaD00kg6HDLWjdJXO5QaBQ+GhBO
VLCxgJcyK7ELiTGgbl6bA9srZVR3P16NUIho/wL757hFABEDNuSpaxyWsvr5h0VVQltPIxl9M+AU
0ljXRIogtR5XRunzVVFNBrXbYmeHPwUuxTh5PwXxEot5zDLelAyEB3uZ3e9y3Qpesk5nOu49HMjI
GeEJhWPs6Mk2UmplmBTP/YbvDahLxnvtZ4PDRGw8lPRXdllcJz6dlSicvpvMAsiCy/dRLjgbYMmT
jNOzndl+nv2CNv1K160FWKyj0WKdpvXTs7btUZw8qKM/OeRQR+jqUFyCB7/agYtUO0YLpyMOLCBR
0HkGarOfR4t1kw1r1eRNO+Tg1W74JjmkP54o5geyAD1M4Ly3agMYpzzUt/VhnRx2NCUX8RdT0oUk
Z1cifp/9Eu1d5x0KBPu+W496dRFisW1YxIF3E0JIHQQBEB7iNaHx441pEUHdCz6uKxClY15Pr2SX
n1sbUIRC41qJWZSbOFgzejzaayFv5VCcwqhQwvBqOWBDVSZ1U9I36ezG8a6jlt9lTvjj+y5boPHe
pwXqudhr4dGpgxC9mBZ9SitPoM+mQ71XgvvzdjhV5P21vNfnzOJxHDV2H3ouqeMUr1zyCo+OGOk2
eR9XBjTaxcG18wPj+kqF0DjaL9B7H9u1mG52LCfGRPKG++CbhzwLJK99cdBPlDfDVIeB/TDs5WPs
i02ysUJ6Fq8+b78av4/fYLnG4x5iW0XyBstk38mvej0H2QhE2lUR2uVlFCv7U1MX0x5Yeq8a8uRt
CNwtnGPqy+lXfKgvmtv8XYEXvOHKDPszdigC72Zl+nyxqj/FXiyIPK+mzOPJm3URGrgrIqMYPMfX
HRRwy3C3rqTx1S72KZ66H3+YRkB6VRNBvAEF5vOiCZsreWHf9RdFGIdOoG2sR0yvBqIaP0bIs2XR
eqFwZSJTxeH48A3agQlpJMnbPEAfd94XyK3O6V6b3yprdbv5YkP72NoloQA1SVuO5R8jC2G27mw8
UacE7HNPVRF07SK0yDYdrVKqVtWHxk1w9n5fNcVpdvP7aOKFuMnOzSCLUAYOvp89y8fMYuLai71H
0yqQFrBG1TWvPORbc+sd6u2aPejRY+b3MC4SlZ5Sslne+fuybabW054V6RsZNL+5dSL9AK2FdWG7
r5fDn6EWa970OmBJ3epFht61UZ7wvbPJNiTg6V6WPkM3Qvx71Q5mLehi/U+jBkmCLHlrp2uZ/kyV
B0a2UrBb7cPFOjfipLBn23yjA9xIE3bBNMAfzPMms4KBNptsfPHEsM1zdXt++H6W/B9r/s9OXax5
m7EZxBpspNuihbWHjwaKA9h/SDODOX/jHfor6aOELvbVDT2lO+1kjdmzgHf+z7r436/wfop+WBc6
z1puYosFdO6S6yDm+aXSC4ycoDyt9u6mvTXvtF23qzZ/xXz8/1iWf4Zf5FKcwnJMHUcJJINPUVJv
ARCFpM8YwKveerTnMFllqr6D0z6mixaL5v0m9KHFdHZTa0KnN5F4zPpAc0NxME9ypNijOjI2BttW
TUhPvH29mstZG/BlEi7W+rStsMlnpxS3EmidDyjRAI1xmeyTS+9gRsb9uX5QdXASNidipXryddOV
sDUeASDdLxnoU9ZO1oBtKb+zAC9yt8BPBVloXCpZzAKIkO7Gvl+Xa/xiFcMlHa8pxU9AqUj9/EOH
505X2aVhvOk0GLXhWppNKEe2+34tfXWBfTcSBD4TD0NYWXyOUhtFZ0zUeVX5TRMFwPo+P1VZMsim
BqtZsuMmwZMGdxPITGuoPy7vlmbutg7z9FfnGrwtiD7GhW8HbJPcOrfkV35ZSYgL+Hzdf+j42Pwc
d3HXtMBxIo2jv+oXkxOidAJx6EMZzOcGNBN+OG/DNd/qf883Te0QKqaHB6Myn3eWt3XLa42xaoxX
bT6bmxtePznTylX9+LQE6B1qRSp5rgGOudgEin6uM4vRx2yf7PTdX039IfmMKfB55Sv7CiSKdQcY
Pqh6fZ4is0VIO07JY15M3nSS17HBzmD2KzwG1D1JkjuvzywZWpnG4tjcS7sci+mBOn0GT8G8tOxt
YUKa8rnjidveZINJ8Jel9HLi7VurTGDuUZrc6YAmrRqvuk+MXBQmDasOhZbhJBNEGxs37AfIJZOr
3KypAAwt61Iq/V62tV5u7I7PVb+pc87qi67maXNTl7K6k+44pj+F3mTttfCKBqou0LSJf1VeZekH
ajFnCiau98Z2zO288BMh3NRvc9sUe+FJAhl2vYIogLS8YdwIU29OU7tx83DqaZP6iZMSCFH3xNx7
bZ5ZPr5rclYBXz2egcA0uD54OR3blYPqLFe4stiiD2MoLTY89yvNK++Rv200f6in+FftzvUjd+3k
MSuHrgoaYyzOqEbKKtTqYvgJUASU4gZZmQfaEmy3VsOrTVHA1tS3KOcAx2XWoPuNOwNP0PYxPxRt
NUd5wdJdrgseH3KgQJ2NRyd4yTKuSe53dlGd5xNsh7Zl35qu33YeO/DZhoLI2CfTvDXsiSdRPbV4
RIATcDvpOr8yYeS+s5DWIgg9NsKPTdl6IUGys2dbrfZEcpGCGgSwHrTgRi8LeCuwneHLzMy+dqai
aKii5NUUqGu91dh9lhZ17RvzyCLOcrMMoGWQ6H7ucNtMgKoqpy5iNaEyNBvXg+0Ny0zuZ0AUAJlY
zeldjDplH8lE4a+MvimbvbBZ+aNihlMEY5NXeQjCX/Myc7O8pil3X21HYDAL1EFgsNkB6OGPrZs9
dfpMbuBZxJ5LlEafeVsmcTQ6zgx9k1LT0yCTmMt+r2kE2q6DTg7diE7xHTl0+iGNM3lWo+IOh/aW
k8Kj10XfliA5lEbakLA1y9o4jYVA5dGfRqJbEbcK5ubAUVfxi+HAseSy053EuyyHeTTSjSF6Eg/B
SNym31WtHhtbwsocAr4mm2jYVHodn4I2lfO9lwBsGyV1qvOXLpb6T8pyvbouhxJauKHtNXCQ9KVb
AmYgq9RqYAAF2GGomyy2I82B+dZFM5qJdTHqUATZTDxv+VucQIcyTPOYQwy+GWMA3USr6D6pmbZR
kzUtbPLSOrG3kmaTuOjhUlucOoljd5cMxrg6eM7IdV5mhFnsoW5mZgV05hryuKBpYAaVPLPgn1yl
enqdisq17sXUtMRHiqiLw4qALXZBaoYF6rDBj+20Sw+1HuMFXcsJclyNIcAxozqAJDtes5yfN9Su
yovRbDPrRhPg/ZRK8vxnlWrzaQNUz3TpWbkxb0nd2fdV33E7IFmS9DsolXF6grdbIv020cZnowV5
8RDHyfQzE7b1qoG3YAeiKhh7mHvwdwFa64pmV/R5VZ17g2h0zCJm9rsc0HWoVuXzS92OXmr5pgEn
p/t6ygfh5xDvTMPSzEGEqwXrTBBVrEmCFeTJtm0xSHPp5fdCg76mDPQYPmB+1422X7bI3ra+ScgA
+lzpsTEc6jJuNgC2VA0sWjI7O/AWqedN6rpDvhMi67oNKSFacVKRHr5/MfEaazNwTkSAofIsP3WS
+ixxph4WPGSWMuCSuGXrQ6ilNuCwMQDABmOWEm/cghdImMS8hFaE2cvuYRY8h4hLGxf9gG8/0rFT
vAaDvOQ15RCYm0ZhhXHftgQIlIznF7JoRerrQ8aZ7Xeewxvo6BQ2KU7MESI75pwA9zWDKQg0fuLH
Dn6rx0z0m8Q+kE6ez/Z4G8f8HBzGa2B04TER6z+kCS5NApLPeTPaaQAAxhV01U+ZITQ4hJAbaJnF
W20y3NMhcXGXGvRsOxp0R+b21O0ku7Z0to2b8gmH+tvgxJkP9XHP94qsP9U9wvwUZTG/MHWxz6a6
AXx+yM1Q2prYNI3TBknvnXpYtlekrm4dfYi0xtrlkm/mqdzmhXUYR+vCsbpbSUDU7aidB5lunw5Y
B37VA4rvqXPVleepaaIiW9ZdMHvtRnQC52MVB6ykRdDOYlumINZ1jvk4Tu3PRqcPcB6OGCMhR0YN
BTPNu5hIIq6oTaQfDxrWWpy8ujG/7GQRklE84dg4k9Bc9EejYQGtXLJz+9mFcWFzVXWQPDWQyD/M
A7d8nK4odJfzoTNZ8aRDpuE8o2y+zodcD117uOus7JJUOK281qs3JMdYjR70bweztaKSauXJMFeG
72V5BY9L+y7rcB/ovEjo3bns7L2WlnPgeDjCuqnAIoyd+tWrQBqsc6JvNacaIqNqTRK65pQ/NINW
HHqH/4zjJoG5tJXJA3FzNxCiBnO3qw6lV/cvYs7IaUsr4yTVcxubXN7QPXLg6d71upL7AGWxg91J
6NhNqVfc9EOGMpIT66ntG61GLoUz4TCojDzxfNfLx70677BWBA30ppWBspYDd4PBgWZ2CwrLbTFM
v/g4wouNMqBka0dGsRWjyB2z4QQZqvkU7JIqpAW/bTSWgZWUMrzLeQE9CIjYdLjd+FBKd/w+yWlI
alOEoMULP6u5+2CZY4ekqLzyLEa0oCJ15td9nNxmIsE8qixi0Y1d8ZbsudfyJsrMPIZVwNAA72qX
cxlolXdl5uNTqxd1cdLDVH4AM6qv6nM+OCw0uzw7GFAyOWisYPdQw0/2meZVLv56iPsIZSUIbNsi
P28m3vty9B4Nu+yvrCS7ndv0CdJy29ECxbdzf7R6E/HRRvOdM2R5d0y7qexhUzjguwrm90VTQhYo
dnwvma86x8NZ14HCIHMkX6kRgx+iaZECaY9m/pgMWEF8UvMhoy9z7da+ZyV7UtEcHhnToRxMtpNS
H8KGFT+Hwd0DnVueD3a5LQi2jLl0kqhznTCROC4NMwuE8Ug7TwYalUHNbSOa3GzX9dX5CMwuMbXJ
Lwz06eCgXEoq41AS91csdN9w+zhKuxmCL60R2EkX2d1Q3IMqVAU9b3BJTKHPaA3maVWTe1fqp13T
8mhqpRZws0PhSGcaDpk6j8xmuOychMOakJx3Gt0aHa/9uvUMEeSaIeyoTHu5x86Lb5OWabeHkdOu
rJ3qbdC4GbhT4Y0QDnGB+3KTSQuosHGLnqlz0Fmz7zJxVXhp/WKLuQpmIdmZ25sPM0i6EKb3qPOQ
YaUEbQX5MrTuTkx9FhVWCr26jDT7ZiDPGi7nUDjKy9fC5iXdoqUFbtsDoAVEnHEJEHjDw7YuzlJd
03C4dlfWqEe6lV8YHbRMChuceuCsLh0zMcN2SOkmk9TaZ1maXDo64c8jzSHj1hf1VieDgSeuc+f0
th3OTbfPchO2wsIr0Q85MAC6lpxYMWjhFS7Ae6TyX/oJdq74YjscqU9T7ej7OWnLGENTIOtd1VMQ
p9UJBAMg39xgb6l7480ikFrhyVDC+aixD3OJMcv7SrU3sJx2AwD/1qxxJRp6YFA1PbfAWZp134u7
OKCj4W49FypkwF0FXtPeY4PO8WKRPEyntgsdKrMIWcV0r0+wcmKVCAaBc5rmeNjErnyWraZBbHVG
oihtG/ylMAPdHcQW4iNjONIkPhjYb8J21nZ6ltpb4WolBBLb/A7+a04VUA9qSd3IXlMyF2Ft5Tzs
Gh1c3SFGybPK22RnxkayYamU9z0D43UWRpnBErwgBhjmjXNbVm5/gV1JXlY5z85FEjvnoxWTndDz
pApHkpc3usW9bZY1daCBoLaxdaHdEjrybdrWZCtL0K1xvyn6DSF2vaG1aANnhsOLV+tVAABTH6Qw
BdyUjtRxu236sOfTndsgQe8NGmxwa/LAdPdHNjW9nw+uF1Di5FHtgN/XyvHaE8UJr4cb5uKiQhvB
dizWveKhcXV4Iusdaf00SSGfKZukOeC+CUXUvOjN7nw04voxjQu1FbDGDhILcpqaFhuBoNk44K1Z
1OwV9Py8veR2UvxgI41xglvt9MxnWb5YwgJI1ehE/b4BUycYcLPGrR1Xdy+3k3DE70Ke2xtgDJKK
dopAN09fMtZm7WFoSJWcSmngTUKSTKeYsR5ic1cHJiKoJTHwWQR8T3ZLWM2CPGUEDJhkyBo8fZI2
DSa4Ljn3GgaSn1oxs4bbpnHdVIRI+hs4ChLIoxr7QiOpMQPTCh96HvYx7rmHQZ8tdopxF/luKKY8
O+3iTrNOQDKcQEzTcmgJYjOTDSYeaH9j24KhAGnOU1KZKbR0JoY8P7A8eLwhLdMwz0h8u6YEtx4N
1aR8x0ziWrsZwehOWh0vTyRgUJT6GdWkFeRulQEjl7Z4MwDWnFNW+jktnP6l1/sKWUnc47JmR4pM
8CuDWORXFdtxHnZJmznPidNTXmyNQlo0Dupa65NX3OQ18oZnilWXvgEDrPGsSOOyOSkBqNGw90tz
eGrxPDqfUd4G4QJ1yzwoC5if+8iYxC1IY1CNE0E2kJhe11WCNwpAiCXb40IuxrMad3vn2jAYiZ9w
tUpTvNVll/nFyHOCJ8dE9LNKawYrIk6fUy3I6lkaN6gc9NVOcMrID2DWy+x0mIBYiuBK1zR3vduR
UvPhUNdscZh3FI7acykmeNl4YgyJjXfFXu9zp3gbe3CMwWSr4XrypBmMA+HuWMlLr+mcRn87y/c5
hbPI1nddQhwUqh9VRRBvBLkZd2nQR+NdfwUY70q042wbdE3giWSAZQNM55I454iizrq5+wUDvaC3
RqzD7UpzjvOIiABjaLi6QBv0CNvHS2OAqLTxC/n3Z3maXlHAoNkm3WIQTQtAaAp3hzW253ES2oZO
AhA7LsRwwBVwFn3oSUg/A4/9q35Izs0NjbLrGmJX5/NJCdTkCFcX6KnAlCnQfKVOTs9csdKvR/Vj
9QUcqNADyoP/s4RHIwdVOmWePXJ2NbDX2HghxRx6c7xSKT9OCS/iLLKltKzGuUdDla8ErrtwlYB8
7kbbAMK4XeMXHdeREAxQHVS+UY2DFs8i/5zHpOLUzR+LvaKiKJ15vLkEEK9kn69pvB9NGxULC8EB
aEjBGReJTC2WWprz6lHEXZTVvS+y4lBy52/PzkWYxUTJcgNPjrp71MVZsVdm4u29eeU9igfd8tUE
UVWKtULtl7MTJBa8TS0H88NVbf9QLaB1hhtf22GFD4C7FqHUrvCCdZ5UdWaMMk3hyra7wfdeZBea
VrBaJPmqc4FCNUzQPhzwLxa12yFpcpv3wyM9K1iYNP58agfFBcTMTnCm2hdmAP+nbNVBdSEyhDQ7
9hgUElCdURhxlGg+t9uB7ItM5+7xHf8KwecT+uJd9bj1wT8sKN6UALMGqgKhITKVyARMa2KTC50J
9Q2gsgMdZpXsB5BqCRYsM1k2BhoOSW/XDimgW+fiUAXwfTGvYCtbnaWXqlpOQiv8u9sguDao2CCH
DNECkDQXxfkkbyVnhYMxV3VsFvALpc9OsQHqEcTHguLsb2/ti4iLQa5zx+uFzp+74YrwQ0NWBdmP
zo5FgMXeU6QzEpqz89hvFJueX4jb/sS6GjZ6UPviOhPBmh7XMXIWqF+1ZAxIlGAyaYsKPUrJGRt7
ik70imBC/XSj8G+D9KsiIGcKT6jd23iwrinFHFVVoEiDOQM4vAvlomNPDzFROVD+/M4uv8gg+yej
/k35Ejn7Vb9CtQo+lXAQjCIe0KYoRx2phXszLFmqun7O79gp3fan3kZRC+S9fmVuqz0eApeQFgrH
nysT9Is2AgeKOhhUr1QFczFdDGIIvBmaZ+tiwkmCoumG7u0L18chuTNXOvRo/wEy/WOsxcxJi6wo
K6N5biA1gYpO2KrXfF5Gf7NJyD1gvGyc/9D3w8azKLoleF5QG3jx8q0PVdntve6uTEmU2sPagbVQ
CQH8WEWDmqAG/0xHyTZ/3t1cYSRIFBqvSMeD6wWUevjf7H3XjuW2tu2/3HduUFl6VVp5VU79IlRV
V0tUJkVS4evPkI8v0L3K8DoH9/XC2PY23N0sSeTkDCOs9mP82N+vWUa9uXaNXB6/v9YDgtdflYLA
Zr+IpgHKkGJu61/1sJtrCGGjyXLl/a2X3+87cV0Bir64IkE7gePLxRNxq7GC3hi+ZDwm0JFPfALD
hQGPNWISHDtwAoPyZYxqDYWAE11Z/J8e7/fFL/bIaCGHt/v6F2r9Hbkx2yRIy5vsSE5tvc0jc1uf
rr3Qb/nNX8+L4+04ng2R78vbgdZ1N6Bd91UNR3+zgn98FJyHFZZfpddQKd+uor8Wg9gKeJ7Ql/t2
GU7GIHzN5Zd85c/jc7NliX6BodSQjml+K8/tHrOujR6vfdPLY3657EXCw3mnMfEdvlqYkOGQQw8o
cmP6uhJRho/g55WPuO6QP3cQAgm0FhA08b9vfgDK6OZeIqjI1xZdjaParPyQ6uhBpXLXxSy9hv3+
h0MIisgqYIh6EctdqmDOExg2lZRfnUiH4NwDFYsGL4kwlPWfrB/drk2K/f/O4nA9+Ouaa4wBtwck
uIt0jrWTchVTX3X+7tGjXWuwV7fMuBLNvp+HP1e5uPskRwggpvxqhvIjaNHl0PC0/n9c4yKkKKsX
rMaTTBV4WA0MbNwrULT1Vfy5H/AQALHDIQtstm/igyVIhY2l9ZecHmzzoP0HOV67x64tcfGejG4J
Js8Zv9asBPO+FVsqQWrY2FCjGXbWBNtftb1qgndt1Ys3RyxpiqDVX5BUTL2cQDSl3ebGci0oXlvm
4vRCDaOpIBj2F7fGae58F7lBF9k7FWeh7yTTpnZfrtO8rq16Ufe1ZlthAjF+NWLVVtjnOZRJsyvf
7coa1gUyt4ARK2OD/vIBuGb0seJmotWVNb7lj+tJxQUNpvBqDwcmz59XNBlE0cPqHhdaJu/z/pwB
FZftIGp6qut9VT3BxAug46v3yvcoiCAPNS9zRfp9r5vngPgTKybgtjDUhM2CHcGcFIDZ7nEeYmip
svTakv/0Nj0EJlB0cda+FXgtRRJdePhiLSaj2WOAcY03Xes9/NNj/b7IxQ1dtwaphTt+uadVh0Ft
MA+JrB9uuHrX9teBYd9urlWfbGVOQoYQ4LdL3YeioF1Tzt5PYCvi7h7aqHiDq8jE/0RQ6rJ9Y16s
tf4sv1XoFC1Y1Inez8k8AgMVjXKIgwYa930TX7khrz3V+pJ/W8k1MpvZ0/pUYwIbE9iFydBBU4w/
XEe/f4OiXj7WxRejhlSstLyf5a46w9vtAOke+6Y/yAQTn4Rlb/waGvPa06379LenM5F/6wFPt/KW
9eP6dGBJxcMOHgHXj9m3G/Lio11E/kEJu1fYIE5Iow6v8p5E6C2Eb2SjT/+D5dZg8cdd9tdyDmg3
kLCgzmWqwY1s8VwsB6v3iIcG/lrPNNmYgBL/+yb5/mCg94AHCJI8cijs/T/fopz8Lofq5efQsCg3
z9Y19fVrf/7FbjfmYKFAC3xWejhUE08XoNP+/Qm+VRIgr//+BBe7fKnHuoBwy2cpbjoLMFz/dmpT
WExEhPZxYb3++2rXnmf977/tuhZzLwh9yE8B1AGdgtStHv99gcsS3cTjrAaD6JhDGga0vD8XyAsx
jLDX+qwBip1suqdwXqon55ivE2d0o68do396IAsmtBZUKKF0dUmCCJrJcWRHP+cck2dbHDvdRYUF
/6NyTgJwZlBrA844hwKdNE+OaQaVavh0xEFdRP/+5N/A9H89+m8/ysUhkwHknrgAH4OAdmjlMR33
eWlipCl/lPOPBRPgEjSmzizCxXnoqjpmwFW1zeNQpzXJd/30OCiYoa7Yi+D533+2fwhv+Cy//WwX
SZhhT5CKVvRTFZE5hzmAli/ohwPK95oZsfdreWqf/Gs0n3/4NC6UVaGLAUACFJEuI5zbByUgt59B
dgogcDhm15Tk/uHoQIMZJRRohNAIv9Sc8jXmuZKMn2XVuzFguRgNyjfhmDcFW/bE6faqmh+uvMjv
11/w+5rORTJmCKvikk/od80o/Ou0aEUySHacR3xPyBYMO2i+kDzhY7bNgjElV8R3v6UvkAXCZY8C
Dv9AvXAR8ErqYgTdGp8e7BIYSv2Xlapy5RnXM/pn+P5zjYugZ5tL3wKe+Zm/+5u1CQ+4zYP/FbyU
KZT6Ivkc1OH8oFAfP4yHq5OUbx8V9tWA8q9Sy6uU3mUnHKgYkhfKA4XYuxGgRK/2ZcVfXXBMHfKo
PpN9k7K03lyrVb8NjACc+mPl9Sf7LTY6rHA6zDQ/156OHVUgwkgoZQabLm6frkp1rWH9j3e8LuZB
rQuJx6rdf3Eg/dKD8QuFKVDy3w2k3tl4YL6sdyQBkvTt78HG/xfu+T8IML/t71UY6A/hno1i7df7
H7o962/4W7fH+w/6TJharxQE+ncb5v/q9jj/QfoC/Sa0mz0cw781ewzzP9icqx3wymBGcoMv97dm
D4R+AgoaQ4D+NMwlYQfyv9HsuQifMK3+S0EEDWf8aau/8Z/b0apaKytUe3IA6RPBgdTelXN+Ecq+
LbBu0d/2e+5weyBedxoc9PFgcsyNg9uSLTdU+tsLv/3vXf27Zg7KuYuQ8m2t9WF/W2sBlIJhuycY
SQNiqReI9UGOMXLLnJ2K0md5amhqwlt1GR58n7jRyEq2a2RvPbGhJOHUlmgAugUJCRCXMUDQbQTs
33xT1RZmRYC8HNZpJcQPTVptg1IHT6hnp629NGZS+9ny6GbCvGkE8jfm1hiR2Ga/MVijtzl4ryct
i35K5nwYIqtyKDB7K5wVUJuzkTVA+40NIB09FWRr+z3IUxB3sbe1sxRHVTL5kHMXBo9z7ya8nCms
QoaqfzZdIs6mXYklUk7tn2ovmLId4FrdT131zi9atrCU5rk5mKlhddYSCa6s7QJUMVQDsQGPkGXW
e1k4gLt5Y/lsQ4T6zZtyDuFDo7rxjAJM78KHeyqknSZo9PsA28B40tX7wnWypKZZ9ghkepkIxwV6
hZY6v4d89qKieaktFrl4tAM3xbgVcLl4hj+fPoupcZLAXkgedUNdf1oDqYGUa4CbK/3JOct+5m9t
6ZNoUZl7HCyYL6kJhygsGPFCEyrnG72UYCV5DHC8qoVcdjf0G5B/BEbHwNBaOgDAb26X/ZgX+SHr
gTKGw/acK4hH+tOeZ6N18AH3fi4mR5mhYS50h5zO/ZqGFppVkMDCp3B5Ik02hUQZzruB8cz96Clo
vLYNkanOW/FeBLZ4m5TTnqno/HuTUzNyUCcnZl73IlzaFhIYeRAcZ2kER0cq/uHnWYWfpWhqNwxa
B6oRtlUfe4NMB5yS4dEfbScGKLCNXA62IpKBJSop8V/Kgjsn11rosSW5TIyxLZDUcQCsDJsBhjYB
KFiTG4D8IQTKQP0DDo+esZ/7U527/R3PxbQFznL8UfHB3lOrzPbGaOJDzTk7zDOm3Tm4AHGjbTfp
Ja83o+uMP5vJEClDX+e8avWnS958NY7BHrOadEml4WZbWCLfeH7mppIC35Or6m0k894e60M+tWOq
BcDWwPlXP3W71FvZ6Sa1RMHCgAUk7rIhO6zQ3zAHAHkvOxu0CzNHggNSjWeAcwys0deqyQjNoRKZ
bSX1cmBIThLaM3IQME9/7rNx2umpJ1VoOKa5cQEo3ZpFJVIOKe6HxiJOtSndDthSmVn+0TYE+Lad
OSJbngGsYpGy9Lwzi2k8NypzfhFlqbtW53LfmkX/XLjjBMjUJG5mo+vTIoPRdrXk1pmaLtuRlniJ
qm16MzSifmdaIgCNXPth2dS8CAXkRGND5tgRlm5Au7LHIIuUaPw0h6QSGA7cgBBiOTZNCDVXklSF
l3WhCZsq+OiabbPLhmU+S4D17np30RQYaFC5wGWwI9IUcoq9hgQlihHDvXW4kyEIgbwQtkHDE2/o
ui+g44IlbG2jJJs2q9pQN7VxCxtXaH0FLoqohJDJPxisnxWO7JglA7gqL4pWsHoiy/xQGu0cCUX4
jVwMG8jJbLbnOMjI8DqzudpUtCxOiB3D0zTXMs49ubyalTHHIMHVcE9iy2HoFh/pswv87mAOaP6J
1ZpABP3NgIQsLgvWbCZUfbedX5YbH95jBxDorJS1PDi4lbBeNC5NQGXhOpVNok7p6PoQ43fNtAy0
vnHtvEiMXqHZ1hh61zVzuQE1wvnQZdHEHpuXlLgZTWfWZXc2CcSmxbEIC1vON0Yp+WPV2/LAvY4c
K4Ql0H3A/1Jr7AzdpSh2upTmqbCaYhv0ACovgyPubFNYoKZofzmpjupT26og9ryySgOzGj9IsDgg
fRXBndvWGQudgtv32Iruk4SVEYqjsdkvxeSeChDjgDSZEawi083dOqagCB45X4IbBWeOB2QK1iHX
zizxTFrfzwYcmEAbhIJaNtl70PMUuBWq6sIJw+24V/38PpGuhXaHX5pprdFI2QCA7XjRggN4ACFT
frSAZyaOLvPXjpUS2qMVqe6YKlQM4GR3AGtS7GCjuSQADLIhDHjDjh3ku++tMm8TNlY1CXtvafJw
9WgYElt6ZInAtmlLKLNSDQw+GcFeyWRdx9oy893U+fmPnvs1D9u5AUq1UMH8RjxL3ghIpG60Jt7G
sVycU8toYQ8gPDoda1mSPaNesy98aWdhQ5fxJC2qAL0sglIkvsPdX2a34Ey3eaU/yhFasV5tdO8Q
iCl+WFkpPvXoyh8mR/i0WQXqn9Fa9Ihei9gBTu8doPSub/LAkwcXNBsSmlS070tlGBJ+sq40Ql7m
87Euev/DEv3CQD7Q5hhnRjY/IUvrthlV7QMx8jaG7p21H3Rv3A4qt+zIy2bjAYwe6BMqMRwlL8qD
XU3ZEIEZ0hzR6ayBTre1ERUz2HMGZDJu2BiI+7nxqxOC/fSUl94EFQR/HPY5H8ARmgO3+YQ/kLNz
cjDW4rnj8h4+saW8ydGuuhO9zW9L7WdPXVAGDZTczXJv2J03AMA9TAcbeoZvwnJhIQ1carXxbHwz
sy4g+q4LAL10P9KjaZY8ZMECA0CkPF9TPc0PBmm8M29qoFfVMmaHBWTAj5KU1RHgG34DZzwb/CZu
bCmu81iWUGUa3BF/zAJwd1e7bkpGr9kSn+uzX5g69nqmYsRXGduTr8EpqWQElpDejNLAZylh+HQU
De3gDzW4mLkRaxBhBf7OfT/DKToB8S3IdppMYF0BcDNXkVnZy2GeDHU3c3BNwrI22nPJS2s3T/6w
6TEaOxVkxnWlBp1U3PdWCAu3D4iy+DWioieQn4J0qM054ahjo7bAHVW0LmbtS0VqkFK9fM81o6Gc
aqD3Se2eM4DQI6tn4s3M2Rx3emhvQDDxYmumUM8ZSJ42OW/edJO7dzWu8U0z5lWYZ8DStw0vDv4c
QP8L/wW/WRn1fnakjknd1YAO09bZQFawe65tae2XHgbzG7N1SJHUXIEjJeQy4EiNo/3sG/h/HLBe
ij5PsYgws/tg7ztt8+4BI72zhglmBrrxH8qSe3uJpk4ZEm+EvXAwett2MPidJD45g3Za73OXwvEE
dFN3wxxSfsIIG9YZrQ0VJ5Bf8TpytF01KBL5ALB/6YBqGzSL3Fk4QzH0QCE5AFj2oSy18VrbjhmJ
JUf4XpxgjkhugdgjVT+dkQUuMB8u8lObeaCMmDxIgUA042okbD9SZN2jC45fYeg6cVaCESSwFhAo
FkRNZdAb4ChY7Nqa343BDJYJB+jKayAOPpq5frI4N9OBwhsdMH76QP0Z2Lue61eQRQVwlJ2xnMlU
mMmEY7IRvqNgMRWYr3RcipM957KLrICTj6ApzBhgdRvA5QWpe7gEA0xFhK+OAniijRmocuM2vt9G
DZnnJgkWNaaLMecvpgStD6ZJ4Nd0i1UvITK+5dEiLY8rx1hgt+Xk7g/Rw3AQytYlgzZzMfhfYAWD
HTG0bermAj4erSBvIFk4qSCKPE6k0PdLOwJDbvUD2fAq92NJOn1LQTVE2u3PR1sMIES4I4kDr3OO
3qC6KgQJ3wUjtPL8O7qY9R6J6HIqqr47e7TLVRyMxXhrdaBPZ0wuMRicmPcEUu2ky5HV2ZS9Ox3j
cTeULfxlPe6ewO/ULC6KYP651BMD5obJHsiNsRM7hbt9N3l5fyJwIn9rhc6jUgszrJvAQKQP9JFC
bf529FkJ/xmjE+8Whw1iXoMHWZN5uFvJunGddcVmAUkaR5w6cSkLiYrBAwVlLIElb2s1JGrgTeIo
QOhdQdiX6i182sFVqXaB9wgtofJPTnnZx3DbAgQRxA74odNpSgZv8WEY4ZV6Z8Bu6AZeXHegNJYg
kBQDS10TXjnEhadEX2O03Gj+SVFUzCO5QZcaUnSNCxM6e8iSwi/kUxUMdL9Apwc8JEHVdrZyoUK5
2MKKxWB1RmRBpexBekhzMlX6iaHB9g192sP/oOAB0lluOkkW9FSj4iyWNwOkhzHtA1UfHOUwqKdW
uffUmmz82ZY2AjlI/1CeZi2xQ4ps9AZe8HpARSUB4gkKI/Uxv7NDPvvtT08NVbAt9FDIEObY8snN
Mnr02TQ9KlxNt71bLCkScfeFFDk2K4pRezNnDUsWK/NSCz3KOsrJCFGwYsnvs8EN3oW32FsBQNiG
e5P3ibGr2Uee1663ft7fYS5fnltUAacGmjsNwC8qPwpXj7D8c/UZ1glupFgwxDnUHr+CwK3PS+2j
ru2rX83MwSTKzSlxl57H86hboCpZsanaAFRtKtsNmVtZh9XMrYjMUr6IoTZ2TrBM0WA4RRUGy3sT
9ByC+XkV2xWjbz0zReK5LuC+1D5PzHqzYE6C5MJjEN4dBRu/HFerrQGygwpbSlu1h3FXFnl91gjo
KRjIAumsrbNVG84rN1WJgZdY1KdEbXhn1p51oFo0u4HROcdt0rlxhkD9OsJW7djYuvvUQrFTBahs
2gHieAxmTe+5ZcHhrupr99kcaXCqUFEjm6T9IQCL7QTNCN+PZO04TYh0q7kZeFbuoMUi3bBsuYeX
YwLDLISaHoaAdGY8NHT+HDHgj0EeAVG+QQgP69kpSWRXXbC1PaEHKG9Uo0AVkKH8l9lyliC9oPaC
RNnOIiXFefSD+45TErOgBauTiGw/VKTDJ+Xsk3SW8ywmlm3AN4A5XD3ij5hA3t+YjuwTfKAlMY2Z
REPLoIfeNfZOB5yDPzM6bx5Mys5IB7shFKKH24JSupsiVSsNvC4IkYAKe94WzPD6A6awfAnV0M8f
bb7GYXgEgs/Xj9I2Q2y4+n7ii0/2AbJTEM86Z6o2MKcO1C4DPZKHJQD7eTzaPViCE2G9AFkFEnq3
ddOxL7C8IUewQGDg3eMr4d+3f+U1AHDtlJ8I+D6pssoihMUmSNiDXe5F7X22VVFuMg+b0QDFM3Y4
ex9d+jo67RekL7YLWX5MnYkTZSVSYvK6jL8Izd4EanbiyA032iNyk8cSXTKpCBAeE0rSGaMt28zv
x8zYCEVjK7A3Tov0SsGWQIyoxaBrP27nxuxDyHHHXZUhLWaIMEQvPzH2XaLCXwqw3moUcIb37kyF
iD1Xn1zQY/vMfaybvDxlSkBIpvTgbmFOfTKjzDkyMH5RptLNMoOeb48jSohsniE8aECVywl67DD6
BZ0Sthl6kDpV3kOgpiiSai5EWtWuDzsXdwqRM/xoCZ56gZNiFPjLL2ajurF1G4sKohvWsuyywERw
yyDgnTtpX9Ebr+ievMmKxzyITDtLtdFCMIJvm0JvnH7a1RZsJ2AVWSgEZDe4z5GBZhX6OUpbEQPj
Ly3s6azkdOw92F5Js5ZH4k7BeerpPlMSPQ2UN49SwbCzGfkPbTvTh+6LMepWX1s6dWfEftzAgxYP
ckYyqZTrv8/EBhnKn4wIZ7A9DQT9UhP9wXAGtzAyDd6iubTYoSymFq0Tz4pygEKjSvtPxuShoua1
efDy0d0EaKZBoqDGLcdLHmsXajquB/atWZVwFKG1HUM5AXxM1DIpHwOSuL73UGlcmJJBinaUk7s1
W7Y8Qgj1NDdaJ3IuB6Tu04CO4gJLWXitgWUmun1Au+WMr/vLrCuxRzY1ppLRdqMyK4g0pOJT9Asa
TAL7R2hpfigU5JsWV2oEjWSoiHjiYVDkoyu43lGbq1jzAeGxAkQIbK5HdLGgQGQhXVGANYInbv40
SvpiIHUD7dA2dzzwZhgXA3KDzdXsEFWtmBrKjVwb7PWJlp/Sk0U4UOvVYsOb3wQ/urk5EOFZ6JiA
T93MrkgkYwKpUNlHPKOvGFqhcgOOKJTm/ICUn6cBXyBz3FHnNJc+JjkFKPqozaE7UTRBahUQmqjZ
KzIJGkmTO8nIWJV4gVtt/Kprk6qdAjQplNrCD7ePhnoyUNpZd4boUbkU+ZvB+a0FjeO4a0cawh9D
oFYj1cYlpE6Fo32gvmbxbBpUHZA1NVAf8NzDlHfltpzILSo6cLtUIxMoEv6oXBtbzXbViRSF3NVj
00VLPnXxzJe3ypSJ5t7J6CA5jHwzLbj5lLUwLCJtDVBF0z+MvL31hgydnOB+dsCfxJG+AxJiS+zs
qVASYyzUWq2F4VUD3J0l4VkjzXvdFK8wFtyxYPo5qT6L/KZ7mUHrRoCHAgwry18jOLZEse36e5dR
v/uj1Ycw4bmZunKvpfq02i7RFdkM5hZpJRCdFWQApEAwUUfI4WwW2j26nQSPfdIbUuf3rURoz+nG
8nQoBmPrlNVzXZK0Lcp0Jn21RRmdCgYOU49elY1crGfNvZjZ1jSmUylhr5Cdm36KPFB2EuSEN3WJ
8VzVb2eQeLUN+uXoY0fSEp7gvte+zDPyYNbpY+EHsAf68ArQiLWRb1RhHwSXW1wEm96c0df05Avs
ZABDd8AAAXMajYS+Me5dJfdT5uysekYB2YAM4zKWlNl4kEztF+7soNW00V4J+5tOP9vOgGywCfQm
c0Drla7E3Va2dyyj8dwb29b/Ca/nAyRyOtjJ0iqiivxAHnkCRadOltKjCEfyOV+CVZUox9A+k/km
E/Nz1uYvWUYe8xKpS47qMBwXBdcBE8FWCeNXNeA2mZ1zp3oISQRoyFOY0Znso5qDBEbPG04skrR+
/9PwRWxY/hOt1JfBlx99rwOcX3L2qwUvWT1MYHuCfHBcWPHWORXUxriVEottpgA8pEFQdCD8Guet
jDt7jGtU0EsDcrdDOhIrU78EEAkJuw4T+EAnikzo8RuxadXvNdqZAxoOPqmQSSh+s9YtsvLfizJI
PeaBE66zEL2C95n3ie/L18GCKrtLngyJj6tzSAnAWhA2ZJ0Hqq2ST9hbA7hoPQ27aYZfzgqS7ZHO
CXTrtRyjdho+DOk+gyrXw3DVvh0guBSC6uZCkco6OxLCHjbuepoM2nqzTTOy3PrBHNYxUBFaPijl
wHJATSMyC8QTnYywflcVGs97YZoxpBxv7K5aA0D5BY0Uew/rt1unm28yE/xl0FiHje0xvBH3DDbH
AQoH21HYm8II9nIdadA+geLH2THbwzIxULLz0Cj1eos8tBBrN70phkfZHfzCMOkAdVcM5dFYvMcJ
eifjwu4YSumR0Z3bm28OiNEjayLSg02/ePUMNjuYuUgcoCRx6KzgqaLobnigCOTQH9VsC7ZiaKI1
pH66y3nM71j9yx6HaM76zaqm0UEFo8UvFwJAQrArn/px9CLMBH2Qz4vYI2WUQR8LOicabuGSprQC
Y7XpbirpH5XhRh4mGiWK+kPf3A5uvYV8Vzx7u3ZVOzAwULIfeAaTyuZxyqDiMbyy2UwMzOA9cfJ7
jFVQkyIOVOJsuNNuhOSPZBAq6SE6vKit9CC/0T123ZgiyoS2IJExob1sPk1OE49+/YieEeqzYQO/
uYcM7O0KdxuS+ai0zDvXtT/nOgspxl5i3szwFrdBj5eGeV+a0/MUBFtlgI9mwDXLkmcJjSML0gQ5
rpYF0ijw1sVRQBKUAXejCPscTBajCZIImB/n/qHMFOA4fZjbPBHUDDsFmYIO6rbFLQM5yvY8mHBi
e/vzDfGcDa7iOwi1hZ5vvPI82HWDOPCWPivDTpuyjCj4/rM/bRuFDA015ZxY471liQe3KoCoB9sq
WO58iKgFoHmVnB4h7wEEMrUT33AU1DPyA+ZE0VQN+yFX+GMGyBDBIA711K6hGpLOQRt74wMDozT0
0NULW4ZVAckIdSVeoKYUD0GGOoW/wOj3x5Q7LzIfY6eqDsTUNx7am+CBW1Hv9YfJw8eYaORXbsjY
QzFvRLOVE7xdc6QhxS01t3R8V2WGl/OmBmRcL5D4gjoBpBHUfZmf8saIkcgnPO/wVREU+u4dyh5h
DoUWU3IoF4nbMUsng+24J9CrCR4Jcz4goP8iUViHPOs2IKaBRtkOT/loPCjLP89T8TSbmG2g+DA4
RJZ0RQ8ZqI1mVx0zaTx2yNytoDkiwU76qXzxcMU0eFgIrAF2M/d3Zj5GuHYhQebe5QsCBZQnIDK3
5XN2kia5EcsvDQ+MQvC7EkC3aclDDE8Q7NxDZs3oc/nNsc5yhqu2vdNOfduD8kxLyGMxROjGOC9+
sFszBT5jjFDB2X5ckEo67FnPBp4WQz9p/KQcxU2w4n+4kbbomuMhMQCtfcDb/ajBB569MQtrxne2
GNfLB8mMag+eQKU+V+lsmelIvRc6DB+jASmjoYETrBAPC0Uo7icVOb4qkgmyJiHBbGSAopxdDJhe
WWmHBDpvaMqHZSe6+bExZCTdl2DZLS3aV0CjV70RVe5Pp4XOnA/XOw8KVn0eLfj3yUF116Btx9SL
SfBuqjLS/VlTDL+Hn2OrkqXKX3hRnQvI2mT4hb7A32pMqWb2BCRFrLIfsi0eKzmlkw84v1XeVtqN
zK7+IJBWQq2Z5hwyttCZCcsRAwMfKhMNyd5YXxwXyC9CH/mMafNGTTRmI4BFqNMGGjxTU8WLNaXG
cItDt61sgoI9w5DXvec+3sVSHtucJcql7i2dDLT+rOK2dtlNtwiIDMnh0xoHN3QGzKcZROIQ86C5
iKT9ERVMQgt2W1LKEWq6jzmHS6LOkWJhQtHib+SmkNlP6RmPI1ExyCRH1L5Qs/Oh9gSRtXjEcgUr
74zGOAADvVs8NBoaqKJgpg0TouemsD4tXUfK5CHoWfuAOPuuaU+GGh/ywUyoqz+zjt/l1ENjHWnF
ODmPvih+YrjoxfixWUg4c9EPLNPBdd/VPLWhW/rnAD3ljU36IJzrxYAosfEESiBJURa7b7BRAa7B
dZpd2ZYswYdiOytzUK9LooNPDl5EXJruGaTjzWIzmErUi/uQIR1HumajaF0+BtjKJhWaaeHUGwkA
iAGEb+hr5sP/uc+GuGlz5G449vXSffIe+ozNnDp9lsylih2KbIdhexgsM8J2an7oILgvfPOZjvKp
WOCQBIi4YYl738tgYO/fs4lj0GU3biSC/IOV9ot2oTgEKaBpkq9Z+6kdKKwH1U2O9g9v9EHqaeMb
7hhxrV8m+hy4iDwW2U9s+TX4CD/ZsnUUP0BM45DhDoKyI0qXHIkgCgjk5uAXo6ukrAhdxgRj0R0S
D1TVwVK+NEUQw5s9grrRbqJozkPaD/OVIS5kHjkD9HAgeBKi27cV5bRfSvOMviDU5EIkgLE1TjEz
MfohKRquKHEhwGM9BEOP8qYPx1Ju/4uz89qN3Iqy6BcRYLhMr8VQWSpltV6IVneLOWd+/axqYDBW
SZDGNgy/2G4Wyct7T9h7nb/l/smmUDKtqExvZI5vWc9WYCV3XW46rZavG0Wmai72KgvVDCSWC/TK
CZw2mB+7ba9i0I4N1I1cSjwdCy98MYbY7goL7hbtBzEiEy7vwVKuIBce5Om1nHowOXzSaurEXQKd
v3GK+Vc+PadU7m1tTVGErsWvgTaRWnVub+jbAp1Fo9yWc+PkGmEtVTB3AqcbdL+y5KEQhyphDzZ1
rwP2EqQn0/g9yj/V6qQKaVWwMof8oe5cWwndtq+cqd5V4R7OA9yS2cHa5HSD31F7qoFYk6klVuRE
4fBo1HDxBsrP07RGAUN5/BVsV8lTEvIB3NJGFiq4onKVwRlXylcxTC7R94AERibaHif0QNpdlXlS
iUHFVq6HiU7ZXPEg/aY6DGW3HvVpVaYPjOUkYvOXLHRLnZDQKzv66k0LenDxlGjethYEbmY3DC19
tWHsgDaydE2AsL2MTunHoqOoEA+iqjcGe0YTm47N4lpQ+xTnGat27gR6szmXnyIicBORCt14HveL
Ed5GCsNzD3rENF1rdlIatHOjOlkm3QgN10twC0/HSfp1XyVICxqVkwP4WHczEkgTCDh5ZV7LnFfy
kDv4aaCpDasMbYIRGBsZfFZUbWdZh9/NqWD4BaLjrng593vHmlCjuO+C2KUBMBIu5sEBxrmV7MwF
5fGDvLiBOJp5uzHlKzV7jCtiFJsvGx9+P7CReqbgPINldBxsv5Su4BrlDZ7kOWdhXXf1qbOo67tC
XKuxxz4lk1jYloVEiZef/2qkKz3d2VV8FRulMy3lSkPXrvSWm0yFWzQPwfKga0/WcpAB2LTRAcUD
OhaxwnTtFnLtKsk5n322o5/EkW5XBvvGeFgCbN/1MaojN2sjghh9X0lHiWnumv7HNKGshWeaV+F3
5uJH1XEI3nSBzmBMPTY7xyzilawzmLw+BpQxJtAOQ3zT24tLNrOyRHKcQ7FrLY6X8yaynIxYpdFz
XYvflPZQU1VOHlzb/atW9r6m5V4w2m6fyiupTXY2T9jUik1sADxcgpVQfnJab8pB8WurX4l+8MoQ
fUE9X6kqSLtUrXdTN20NBNhFDIFdvrepsk2CSeJ0CCPpRcn7VZSlJz1sHCu4n3u2pgght/Y7jmTP
aJ/b9jiMP2a1ITbItvBxUWoB78vap1DofrGQHdqxV5MBd1HsVoPMR5p6sbbskOU4SiydA58VkiY6
CLK3xKmfxt0mAA1YG9aN3vB6ddOjuEBp9wYtiNPSlRXNW720h5EPgA0aQyHQs2LaL1K/QgjnaFAb
syH2IlOQA0Z7MWu3jYyWBxWgUcD8kqTNONUUq4PV0JdXJDWuJUXbbmy3hlm9jOI2tTit8l92WNGX
z9ZmxqpJpe5Gso3XUpquUy3btmpNu1+2OINyPzGHx2w06R0bj1kUyCtaylT9lauiYOFVIaCHWC82
oIrpp+UOpUinRs/ptzF9AtrcVA9gIgv9ViGYKfTmkDZN4qQ6cplErGUiMo3qbqGqP5lgR8Yok3eQ
Z9PPyqE2xQszALNflVUBQQiy607prmfBn9TAelrpjYzyQ+zMzj7WFilwXQy/zKS61yjRV2a4pVKF
IFGuNgsxBNsMzD9862JZHCNLDgCtj6McH7swvLGrDFVcIiYvbvNn1F8Pw5wrzqS/TgmkrkHfqEvp
zMO4kUg/+yCHbSt8cc4cFGpyKkFNUcROYNJrkPTizU7LAyfVNuyl24wKy6BE+clQKhCBBWmi2eic
i6H9LHNSwJZouhOcQc6IPnorpKI8VhNdSyUMtuOSP0pnMPRoWVfJ2BAHzWCnm3FRHGliBjX8qnsz
r9dVFnXsDtRI4HR7QROX6yRrHvM+vmpyKgutTfI85MpuliwCLA1dCeVQ00HReAPi8o76dc1U7fw5
zzVKSWjRS4se5CKUm1EByh4hhVwlYeapM3tC0tIXByhR+4Bcs11Lysdw3XqHdLP3NLs8ySGqP0nM
a9sMfktQumjX9aqjVsG0YTx66CcG6yeyB20bUrmk+5Gb94qdZNt0bF/1fgGUZIu3uJlLiqpD4ohR
f5pS5TaZgytobado7n8kcnuuZNmuBQDRDVpA34Ha3VY2n2SN9uI1r6ThFiSZHdY7coTfysyBmdOn
2SRikNk450xxzLB8FEtT72JD75BdNGrBplUqHh3VH8aQbJg6vukMlD0p+sZi3VJ2/pGIKn6o1SCl
Pqv29kErNHpNslUdc7Bo/Cp2fSizY3Q1BJxRhpVG2xpWaSIo4VXt4FP5fO3npFxrafMjqaXeicbi
lKuIKsZR44zVX6YI6Opi7bVEb7wg6LeMh97kLWq7qVwqqGSjT8/0PisnCqgkeUEfr8HE3ve5DuVC
T/2hUPdSWm8Y1L4rqnD0hkHsS5XnnuSc6dkx1MeDlqs+IENfz2S3Y8q20aYUactzy11x+nJ86cKW
zXLsN7JtuAr4QBw21iu53insh1dNM04d/aYBx2IfVzsF9Vpftih8+hwkojltiL68MZruTUHjSNcQ
2WoQQWO3b/rtktl0X5piV+XdoRqoAqKKZDDIjK2uzd1ipqSYZC+6qnmtUJw2T4Gjk4iMzLdC9PVC
n3yXkT2ZcxE4IN68DvikxUutRf1mVv0VyoKTYQZXVKxoo2jSFszxNSQZj+7lr1rIm0IEr60V3RW1
sTdTbVPoxW0421usrtd9gSyxIJNRloRKsbabLMMBA66RGpde2VtXIurXVMf8hHKWPP0AVboxUDDM
VnQlx+ceoPqzZT7g3C/7CLipZROgGfynUXpjt38k+1kPaRAVbUmWod7mZbA2G8szU+bCdMU1wYXX
ReYGEPtRm2SfT5+R4MlbE03XY6i9zIW5H1T9OpLaHwr48XU3y24QC+mkxVa9MhOVE8w81GPU04Do
n3Fy3alFva1D7Wdod8NKUiqEncZY7amGWSZjF5qQQYNzO1s0DUXJ2PURQpcTzzJ1DxTSUcA5WcDm
XRTTR3TZ+8ICKnrQ9IJORdij8FoHQHzfkOIokSvoSimrzlrkk4gmuPhyZUrrMI0I2TgHiJapZpcb
9NwLvf+gQ5Awq0bJg9KT1muEPW/RbCgPTRrKVL7LkLFVJWzDIhuyhyxAqSoXDaheSyVt6ppexVot
WQc7qw0UbPSDvWEGxMhZW8Ro5ZRZuZIgvPKlRDFNpCq1D0E7KMyJ1MKFsTCFEsK/tE1fL7LWU608
IdNvu2vQ3wDqUV1Ef0ip0yuyluKtVutpWKGhUq6JmEzOzU4D0mojwRq7UNqGVWk6oqhUd+6EWOca
rQZTa+mYFX2ytwDZvy5WPu/sDu7qWS8MHXyKp6vO0KUMALCFkbTjNaLH66lyjrTfCzpbd5S55y3M
gxpOMcMQkLDn7pAStrYib6WVKYS4KbJOfrLjojlIaJ9cwUyaXRgvtLitZjDcFBnhTp/o+87MdDsf
BPmdNohpPY6hTAKkauWwCmt6pKgGazcprOnVQNd9Mhcz3s11CgdcRgD4s6wJYeMyBNPJuohIsoKM
suHQBjRCGpWavBnV2jHrtfa2GNWJYqAR/M7laTkVwNIR0+QQE9fWqCvBSi+huWubZMgJtSR9KG+r
pRnu40TV9k1ZNM0mtGcUoPZYbRRzGA4pUiQvbdXsVta2xUxWEtA906MkeVDShaaQWOZdNvWU8KW2
8MdmoDxa6gJit7DDG7lRm33RFfM6l2185Io81u5oDPZvU0PDZtQo9aRCD72F3/GkDBMFplwe+XrZ
LlEdzGixivqPCNR5X+Ec2ARz1VDDNzPrpGnEC03WMcMAkcx0NGJTRxoXKpBdl/aWIRnFfcY7dMc8
kq6hSDb7jqLaoSzO+hbTDDe51cVrHNskxmBC3WhQlrtISZhAh+puV1Yd0wTrVgMHP8jSeh61nmBv
FL8sBkTcjIs9XJdjmz8JPgXGgOn49+p2BIRdqjddXVsEFLm5x/c2+CmIttgLtTESjp6ZY+xMVaKj
crWgteo58fusxdrkpOVivumqQPiWycOfPB6119mSY7yZRp4THYti9moIS4YkM+gwVtAiBoH60gmm
5FA901ElZec2bG2Nu36clrWFmfFRLmfLq6TpTKIdAaQhCr6tEO+gnWNBryLUTPdMS4jcRJOMvd2m
5iNN0GPAIGeq10KsMOvPh7HWDb/BRnsUtF9veayCip1EEQcEcusmWWw5qS13XtWrxh/EfdVW9DRy
lyIw9m00pI5VNvVmCDr9ETiEcluRPaurHMDaD6G1yEL6VNxVufrUqSiFYSzr3Umzp8arki7fZowK
2eraDFqvbcPsls4NzY9iZAqSbdK2jRky8Zvja/Sg37LNxVVKsQKxXoCaI24Jy+VQsteiUxSkw3Pq
9f20mEjaqwElvi2nPnqq5a2cAtMreoUqCaKeQ9IXprLKk9K80ZhqQrzaDq8RSOMN1gj5Tw/3+76P
KOdaWp04SdLXt5FMZ2sYR/tlnGX7tpNLBT5FjORnMeT4BxOJB9VblgC4KiLK9pZIMP6t2suyq8jE
wqF15Xy92OlySxeAo60MDNyvzahtY2pkMc3+gUOihI3hlhT/N4pU/oizhQ47JhP9aVTNaNMFof2C
gUwnoNcYvWkg2r6ex6g7nEnMR0mjpRrT9kKa3/VXSqfQELTQ1PjlRCMworojD0OPELUwzAOgc/7w
fsqpUFGzpeI6TGWe8VR0mIpNR+io4AxwEMqlP6YxqG7jbpKulSgkk5mpAfpjSGOQRyT3O+bDIFBk
NNt9GFr6W9tU5aZO1fI0BFaYIUxjPgqCKwUk7twWqqcGIICo7GMudZskTh+rpqx3dG3MGztupsdS
6YLKJaNi9Jc6S3dKn83bcdAazwChTn1+mFEatPlCgyO1SKWtuH4BwCvWE9/UM/XQlDAun4aMNpC5
JMhSqoVFafYPYS2bj0FWxE8dkl4Oy5rcQ4QZE+tArIcqQ5T0AXnYnMjBb04u4I4Ite4BaAuEUM28
UyO12vBCQ9q+knormMPhSSwMxxwppQO7BUdOtH3LzM/OD9pyPhSxHaGoU9E/r4pyiDVHNq2CmW7k
a09NpCZbE5UwIVbE4IUBZDnrcdkaOE6uIyWq3a89cBe+XRSSkDp1yxAYcYTQ/xq0/2GAUzo8vYbc
7KZ+0XZ6yNwKXAeNY6Zl8w1QQDvbc/9hLT1fCqkFK9IinLXEB+hSh7fDSozd6Cx/8YOIXTiHXIYx
uOBeXfjUdISd5pU58g7ng3uAE+jrO4a70872e8cuD/VmfvrW8vrp7xIYwc+mcINxYO89gEMZ2akZ
n38XD3yFG96d9niT1pon/fjuYsalufH8EDRTQ90JsswUl3OrAkwtmWlKnItjcFcLDWigxhcbiMco
j/NropJzlmK0DgDqYTPMw7ymmrTLgJK7gWkZXtqRVWqZoKxnN9h12iHEd6BS4wzGmWIterUmSdk3
YnpHUyd+G7q2U5cJ9UPVPc1D4/fFtEn+Dslo5WuOOGOtacFzLYYtPA7kKNojA7309SSJ21LoNYDm
UWazy/5Aif5Fzqw+pUYntllGszlhgsu0wHWWwuK1qSmbWpO009pszZgoTx9xR0rSggusfTKMMXIy
JTgi6o9fVFlsp5ZZES0tmJU981VaUd2dItyRXqt3f8PoF5me19fr/bPnL2SF+qx2tuZf2rhzuckZ
YIRwXrUYHzjU1Q2/Ubj90IjnCvHTN4te/WxxCZUpYpZiM8D7ktYcNIrGMR/tY/Qve4xSEl++ziAU
Y0B2tgjcXhR6nagfOqabaN293EaFO9dGTFmn6F22F8SYTa3chIWe34dNXF9PDYdP3iTitynrxVrG
XeYaiUh9UWjT9uvHdQlo+PvRCqZy24J7UG37woxLvQchs8zvR1HnlYtET4AiAqaIRniDQp4YhTGz
0ZKCLlG7BKXptib+L1x/BEN9J79JaVZ4X/+oz96hqZgK86+EItTLb8hQZ8vWUn2Hhix5MHR5npxk
qiU/RuhGRl+J8vHrC15ans8frcl8d8PE/AzS4cLyHCyQ6duaETNafNMG5auuRMo3pudP9uF3lziv
o3/sw7o+0jQu9R1uq60YjkSZoEHENxe5JBj+fZsoV5hBwVdvaOrF24RtkKK9Nnb5G4WCU7ofH/I1
Kakr/OIqvK+3SJF29dPXD+9y5PWHi154rGddD4ZGM3ZNh3GVWSQvNCdf8hqyX8OkSxHGd9aYMCGn
q/FrhA9fX/3T5/qPOz7/+388V8J6hakbxk5iimlf3M7Zg9p8c4Pn8+HyXLPYYjUFZuIZ3/X+EkKV
pYm+705XHtP6Nm17LyM7UOSVQuvw39+NpZqKzEnFn3tJFlHrYCBUMHdzeG8Fv3WGFaFX+PoSn37x
HFH4+8/0M0W/uJ25V5JJVOZOvYlO4vE8itN2mBSMmNdJ3e/ncH62Jm3d1jSV1WfDe764XjFqodIH
0V65M16s9TkSYIDvPkocTpXWHd0zF52mDg3Db270guhxXpfvLnyxLrEnKW1gRzioV0w4Cm4CJo9m
brmO18Ume0zpZJ2nj2pM1qbi6Hx98U/WjG2oJkGXDILyA2xekM1IipbsKREUslPlqXSY9PMQo94W
OG+aWXuVhyw4fX3Vj/sYGxg4IAWWt8pWdrGPMSBJCkkK97pdjifJxpAVTpb8+vVFPj5WE3IUuPBz
kKeBW3r/OWhR2yhSZ+44nAbfYDTkdV9OE7O1SindZEbblgj6FURF85jefH3pS1QK9ipdYPmEHsyj
1aiBvr/2yOQNZdaUvdqMo6e3xrLt+3oB2BemT2rRqT+wMPQVSZSNiq5hXITTt0XlVyPBL/Pa7Ltv
fs+H3efv74HObJpE0R9IQJFimoRl3R5VGMksZTD82W7sMZRlNXlj7tP8TQa3f12+edEf3gHXJfP7
y+HnMVzi6i1SfjtItP0wMemupEjkjH0eHnU5lDeNNRuVWzdDziyTqPvmFVzSpv6+AhuEDKeZqgEF
ugBtlfiH/m5Rnasg1HUBWzkte0hAV/w5pGG5gk9xTP1qt/yhkud+/cA/e97AeZhAwiapssLev//E
zPvc4v2XOSSBkp5ehtfx4etr/GW3vdvvQeOcv1q6xaYFP/riItB4OlOd5L1NuoM5bzLZ7w2BhdEO
PFpR3abPzHo79gppDJX4lTVWHeqFIHSHSqrWYzk17iyHpgOoWb1JUn3a44Ur/Toi4KtLVXtoownh
b4W9+7sFef7CP/x2yL5s7YoKEO28L/3jOFQYNxXz9eznpsZdbevJTYkk5y411czjTCjOs4YYUaXk
FJhQzzhDRu9hlNrlm4f4yQLV4W0r1FENGbTnxYeqKtXMVCdtTzHPklehTgiu9pJwAoLNfRfWVPxm
OqcbkefGNxBM7UP4yPvTDAqRQrFIBS4pgFJlzr1G2Q6tcrHBHP68tFN7tOt0WoGeuRI2qe95hChl
ZoNOASFlKjNsaZqttwgn3mrMNFLYaDLXlZFjCNJiqsvdNgqSB1uDQAG8pnC0gYFzWhHR3BBPAQXY
hFQfpYf2Enbn4oOgJddGJR3zQMpXZCXoK5aip8lPL9Ws8TRTbPS/Xrl/k5vLtw8BSOeu8Svzkb5/
+3lWtFI86HvsvKiurYg5WkLub3hEph+ZQ7CmUpQj3I/5/U0muUPXViN6bVPdzM1ieP25m4giGIlX
0JhXSqQt2znq/3Us/PcF/d/PPC+efyxSvVDk2BjMfVoHByHoo0td9VDb1jePQz9/qF89joutamSa
VtDr2t6UenTN8dWIuXLNqYaEfyG/teM3xhKenUzq0xzJvPMKLB0Al7ruoerqzN7UA2yvk/yEcOCV
ct6r2k9byWpuh1jBx6u2jwSf9zEKFrom6KwhaSA7FA/BbA2/zSEG421rPxnh1jp41bFAqoofWMFW
Pfd97Sm6mrJo3av23ubPoPMSvkkVNv5ieTL63LexfTIYsXjGfXZCwnGIbfJ5ylBOifvAmSt8fday
sHpT8RwxleUAV6f9Jp/+GC7ysuwzKYxMjBD4cstVy4jSEiXlqCgoaCQZ4wvTfEZdXYWNC3fk0Db6
qrOt0FHKCDbdXEy+uqT1vpcZjBtLaWL8+0Pg3S86f///WD5LGzUpyNS9QVGuwUufVtLWkH58/S19
snbAYvOXRgJ63unfX0Qt62UqFHvfpuBUkMToqJln+5td8rOHa7JJKpylNqH436PoH7cSauGgpE10
+N+xM3ZF7EBVwFdhYtO2+i4s/WRbfnc99f1d5cGwSJFmk+0LNx+np0xG32eork3jAsPhGlv1N9zA
vxMdLj5C7k42CByYcvlhQhF024oJoPFBu6Z8rD0jF9QxDugt5ZFJQF8u/HxdecnEDDCDk7Z2sj0i
LH1YndsHz2g3kBQcIj91JiZuqW53rNaW8/W7/hCskweB3zCBAKkQTi8Pq4opv5psKAcm4NGrhAUG
VAsYDfNoRZ/hmGitTcKs3G+ezMcVxsloMndHPTcbKT+8fxcFGoHYFOkBCc/Kyvap6Y2g0L++s++u
cbHTdsWQiVHTDlQ+rA1654Sda242hTpIm/9wJSDQNtRNvs7L1ENdujphZvBhqkR0iAjPd/IUBY98
o9K/fls8NxaTCuOXhydf7OpxJ09xmKYHReVCGRLuPt/gRPdkSdorkrz99/elsXIteH2W8nH5NkZA
Azs92F27VicNtY6x7dL4P7wnfHNEm/RQgTNerIUwqeOCHtMBaf5AX6kzUfHlPa64SF1/fT/KxwgR
YC2FZNJESzfF5ePLG1tSxko9ZCILmVSc6ubNiHF8V6MF2ktmN55kzDk+xWd5pda0Ne24xeKKXv+b
FfOxMKCSMpGvAhnkARNwX3wAAMOK4UzyGax2j+KVWZJa111Htl76uDhQ8+a2cWdEVr/rxrYERCY3
K5HTb5zGAccC0y1RlYrM7eXFprZd/Yezz4DXbhhMciEPwN/0/hdqbYQ6YpoO2IQBklLwvKHZDJlz
uqoYV/MtghQc5EW8wuUo/pzpjmyYl7Xrmp44+xSBadtpG1Orsx9SFcYveDYUVNEoOX5KXZQddcZx
Xi3DWD1kbUIN45sFcr6p9xu2wTQ5ihe6wioxL3NL3AMiGEPOda9+fDkPpiaQZdKM7TReeHKCzBf+
eQTbd8N6PtmqziBtlXlONKw+5JXaoocWzbmjkXV8zrh9VWMb1sY3m8cnITKdfLIjYSgUEuTL2jIT
aA1FHxS2qABJnKTI+UurauHRRqDQEPpX0iHK1Wk7WQIhNSf2wTBSa4uNlmG8jQhfKYkIhuvSIx8r
JG1DrVvpqmsRLHzzIj57IKwEXjhQa5tWxvvFZ1hMF0/18AiR5Bcd4AbMYlB5yF7sb57JGSp6+cZ5
Jv93JfX9lQrRWgV6rYMVRgtCPVGg21SLVUWkjGJegcmXN4EfxMP10EfunOPimcb+xMD6owapxxns
9q4QEEGmZBocWh+jr5r9tGLg52ub4jzvRVSuM8h8LuO1T0XdrzXYYispq/0stnfFpD1hB4UTUPGR
T/T6FRB/IWOGV0abvQZi2enF+BpF7Qk536ZMMMBolnLPOgKEtmABicpsZSoMvI+GEz3K+zqSrqoi
n1ZQwtjk7IBiH86s1dKpKxUFowc1BnsHOCSsHeZGLaedORnTn54UwZuF8kqbrlqnZ2N6FPa/p2lc
vN7EC1kq41ZEDI40VUYFB1V4zM3mVlgJWLPclxsJtAgph0dz7rts5puXpL1/SebQiaWyzIOA/vKI
4JWnDR3z3oCN9E1g8qGKSE1PyBx1dEXAv16inos6Kvulio6xDj8mZOJsNYXPX28y57jjYo/RhcJk
LvoUxAuXKXphyYZNn+7YK7bEBKsZ+8YySpFfKnF6Q7UO5+E06N3PvpKwtn1z7XOAcHlxSiQ6uYwM
LfdD0F2HZjpm8ZHqzFY3O5SQyW6sTKenl2+kvwBcAiyRfRtdnS21ftD0Xpw2qwT/DILVFfbh1WDO
jj4eiQr90Rw3WvNCeL9Sp3FjybezDc8ygzzVoWsXMLk0KF8zKJAWxzpfWKm0OJOlOyxEKZ6HRVrL
Uv8cmNGvUJwdPrN+zIPyMAyIMKr8MYxmFTfleCtV5VHLGn9JjEMmJYwmRxFP+c2czWN0dqG1g4Mw
6padbR2T19qT5YTJzQDPID7kJuJI/NPlochxFy2dM+b85woViZlB97BcJRkgoYSm/WYsforlNArh
28Wfse+ZgCy56cDIdNrQ9TIiYtL5qGvtj5Im13YJWrVYDlLIPF6m8c7fbE/ndO7D67JM3WC58Pdl
UaOKwT9CHsRLkR4Y7r6mzewFGW4prf9mZXx6JVsGxXcGnLMu339i2tkFN5kJFLAzkSBU47sQaI+X
zHrlMTO7evlmIX5yY5ywguPoHM9eRhdFSXaxjNkRz392y3BM6cWMJg4lIwvtH7Ydjg+4KuxnC/Hm
d43CT3Z8okCmJ3Kw/B139v5Op1Y2EnzbR0tGUb1kzjK8FkntfX1/n16EBAdPgsVDvfzO4sJUxzFL
jopRSxAvLav/KdOhoCQOn/M/RNAgkRhFKVT2rg+V4S4NNDWeoiNgy1WHN04Kb7r4u1rI+SC8WIoG
kmZqmmQCyGkujmQQbGWzzOZBvaH74CsbvBdOcPf/6yB9Uhsw3l3s4lQmMjOVEdKxtXCxWD11kuEl
3bIOc6SpltiFdgR4s3+IVXKfUT0ZoXbdLxjc/v1bhFOOOuC8UQMrf79U6KqUBZby4xifd5pxkych
ks3v0izjs7yEmq2hoZtBqWNcPlsQTz1DzbF+Y7FPGsaqZLG8idTOCcsrgKcIpdyuX4fysZF2/FQn
tuuVjsJW1aC2xXcjEQD1srWc/s7G0/hYPAc2wrEHmwpC1xwX6WHC2oLUrmZHt6jXvRXAYhH9Tj8b
tmGRPrUmgNWEUWTSKZgeovSnPV6VxhVE0pWEBWQeZ8TsuhNjVLAFTz3BkrJO20eJrCRo/TBx9Ble
RBOchqFZmbG06rNhGy2RN1TUzPpfchwydx0wSlp6oQXbnxMdi6eEtLTzlfRm0q616KlX3LGD1u31
a5pqBF/W6Gmla/X3S+lVMb1EN13rjVvfGP0mSzez+DNNrq37lhk5EIm99M0GjBiT2jlN+tgUrxQM
I+1o1Ec5kp3xV9Sfxh53hV/YfPfXOljd5CYAsKKv8LLxT1PxobDxC+ZhkyqedRMYmJnW+lEkD+qw
l6RnC6fEeBXFHlCjvPGZUG5GqxKojnqm9zmF7JettoYSSAi4i5i1aXmNclOCxYi3ZrZbUrBcWG27
Qy1O0nIsynVrbPV0r403Y3CfFLuCEVxt74A8mAY3wHyayB4F9eynLXtW/AumxdztUuzcMcRZX4fM
GhysYtsDIquvdfOpWyi+rwxjJ3IU7qfWQojtBXjkoA3BLpn95l5l7NFemZwouzNhzELbaXdlB7xw
o1R3DRUppq6i6MOjb3glrsEQitcay4hu+jUqNgOcDSzUnUiR1q0M5FfiJYQvmzrF+GaA2+m2vXzU
250Rkcc6CHCn1kHjNdn3gfqMOWJOtxaoWEDeBviq1pPN56Dx7Scds/ty3ZR+GrrFtF6s67gGnwsM
atRWpeSVtoNIl/9VUVbmeJcYTl7mrrXgyYE6iYA01vwo/IUcDt0lWkWq/pVMow5I2g8lybDoVsMA
0qg89R1LYirvsiZr8B8v84qOiLUtdX0DAPS5X2q/gODSZtUGtw822LfZpG0DGmCoQEswe9xH23Vo
lQZZ7lWk7bKiO3S2U5j1KlDEtkHPnKRoRqHQQZXEfMxyzx5lq/CD/goXWZrd/SXtpZLXYnta5hM8
PZd4qDUVT+p/lGXm24DKs9ZZ6g2S7Lp/DTDtpHyRi85HdxqaLR93kx1C+bqST7O+n6YrMd8q1aGZ
PD6KUHNsrMxYr4vrPNzbOgiJ7Si9ahVSOhrF9iYu7jH3BuFTXu9HZQu/iUp73ryNwy3CbXaPYsCo
m2zD3A/kKyG8zJZWRGFqfS+BOxhoJgVyAly98JZgn9pHqQDy06SrXsAVX4AhLy/5BKT0Por45Px5
OOjYBq2BZrkKo4mIkgqjE+C4NWbwrPoLJFy7OBnWwwhXsOyfI/2+J7zrx87RY4BtkBRk6l3KElxR
xit1gsODXT004i5PrpP6sKgDOK1rIT3nbDBd/rOh6IowETV2w0ixxu27p2k8Au60iqtZelLzuyR9
6OcXs5l2s4UWdl511SYvnqChyOE18itwCkHmCqN2jMXXStrLqgfy1lauelSANm6CYyfvetVd2FM0
CPJOUhygNEkIpJN8Uy6HJPZBLMCmrcmixnEDSQMGFlSJQnKw1WPXx8MLIgPgmXKFGyTGKwh9GoQk
Hub/Ye+8liRXrvb6Kgreg4I3Cv2KEFCoKlR7O91zg+geA+89nl6rhtRhD9ioEudaMXEuOMEBKhO5
0+z89vr6GDz4eIHKyE7DbQ3OgS00leRxkrspBJbJ1DZ+eB2CEEtTy0Z7Adox2YDHYDZVoFJT4t2J
+hZ4RdIfdAqCm1GglLbeSQitB5OTnOqV0UOPRrqAQlAYqAfyh/EqqGVbLDZxN22oqe4FqiMQ+AsQ
xLgTxM0oQpdNHXKT3If9htJBSPRI1Ynj9tWqnsBbcHavpy2MTFsT2bCTKgh81O2dawg/VH1XiVuN
ombaPUE/ml4MwzPm61l9hm9IHQK3tH3nZb5bpttGIkfhNu91+aOOkZFTBf5eZ24sUdyi3iMcNfJ9
Mt3J0T5M7oUAEvAmmg7VeBgqCHmqPcAuHIgVcjfSLtGpINxxxzQJhwbCh3opUHwePgjtZtqJ7eUE
A9Wwu2JP8RmgHr6+ZE8sYt+0wasgKQTXonEj6y1lZocKL1dfgJFS74JiM1TvqhRLZ3bmn20lsWon
A0tsKOIyaZloJuf4Irwaa3bJijhB4/HN6E4dfegQp/c7n5x+dRnZDrpCCbvGf9/vqMk0zckVfF1A
t8GYXoRD79+cfsln7eGS1gR+cdSOLm8cMh/uaWpyBC3Z1NVdPlwAQlM8VVHjM/nrT7J5R1fNv950
bO6HG6ZqmMhHiIRnrDAbV+E7pbqAyvoaZepExHFJfqYDP2sbqUOD3lO4hF/KJwZD9ptGK2BmCtSx
C62rB8eiyfjb6S6USBL/+3bcOCqQOMZwG/Bv9zZaqkuZ3IRXlc+mowc2lfiak1LM6gfVpSB9s9TU
yZtHazYvB6Qcsk71d/mt0RsiTLfnIn3oKMujzlN/CGqDHcdcWrsWIqRnwjFmqqFuiE5SXfVXGfuU
6sSLVNiW8WMSRhZEpXcksT2III013PS2RcV6pEmuX8CuBXA5zGQFukDz4oYimTBz57zeh8XeKKn2
t64K62ed7APhJqJMXd8Bcq1BNVcVW6adoW19IbhB0HWBr9umn68yaRuYLiRlv6cIL3oRIS5AjwWK
imjQVnCV8W+FkPJrVsYOjbgz+xsKrWCpigl0HpsCPo21AjhVWh3qameVgKA23Y/wx0CxKh7MWPDo
uyz32c24cOgBLJfzkz5vMG7GvsM2TK+cKdnaiL4jHOmgBsdHLF6sF8Vy2cKpEIKprqrxKtjAfDHj
PbuVsauujizyWPsuTNfd0HGZijdJD/8e9E30IyseRHgDAuSApwBMlUr3KsOueR7n56n9bvXYU1bC
TvWfW1J3QXafAgcNkndh/JZR7MRtlmNEr7Lgafn3JnyLYZ/4QANb/YXkIU0Nw3sdJIJ2M+S2ZiB+
h79wI1yyIKqdk3U34VuLf8shVxAjQCfdze2FErqWwOJ0sL7E4r2pUVjEt3MV/PvAmQH/JAsIoKC0
rcG04SZAN5jKqxA2B1u3Kr4tcmc0oHdEe8DhTqpkKEvY0m0jtq4TCPAXLFYmC+SRNW4kJbDZOvvm
K+cELpgd+BpxZ4sDv89y6xKUgXIpKJfF1zi589mDplBwYgOMTQ9KYRfEbxrsplDycirzk2aj1/sJ
CBxZKFaFoeaS/ufM1rLadpiNDNEXUAp1IkLW36tVeJvLz114M/YeBzNYeG91fFG2otPlnDsyCjeU
B81ieZQL1CHKRsrI2LKCZAXniV7dKhQ+yuboKdZNc3Q3stpdiSe8bLyQmblW8BefrwEAseGKHENQ
bKwebBi/DpOvK9WmB6KN0toHa7jiOO9k0mslH7p6q1L3PMCAoUj9OZ49AcOOuITwLbCegXIM84bs
G0vv2PBJE1PbN+DAu05zxfzIy55fgmS6GXTfGSmYz7J9baSQeKDQ3GnB5ZgD7PEG6b4pwZtfUqsY
TdR0TeQg1VtRfY6PGHF4EJC7QYLAQymCi5g6szHYtsj58lD3aqXE0IBRGFUVzAMQDAlFi1SjybdJ
NsgOxH+7lKGGRkbgVFnn5LDjwg63kTzubjuRTVAMoKBLjsQNymsJPgAa13H6ZYT0P8rp9TBh6Kdd
joEndFd1tIvE4CD1X1L1Fsb15rivmH4aCSx1zodl9dMsXwPhKmSzJMgAVx76LnWiOmAbtzW1nRZh
t1R4IVAZkpTldW9dNpnmhP6DyT575JSV2AItK65y7KPGQ9J/EQBqJHDUbosE+VL9HcxsqEE4STbh
eOj718587auHIv4mYnUTHgZawIFHE6lB82IgCKK0n+urob0Hi0h97A6bp3kETPNlrr+HGvtXe8h3
0rwtjZ+KyceJvg/hQyX88IPnbngUA+q3KJyFUJk/TJ1Xiu+W6ln+RSrstQEyTHfVUNYuPGVPZu1m
2kavLlNU0tqwjWYu73clVd693VINjCM7pa8FFwzpexRgGQVjza7n29m4nzkCWj9L60rPL0AuuN18
06qtWwlfRv17mWpskoK9HzwkkQoP9HIq7yTQI1TSOslwsKoHtSfxfwsklMZoGvlhz/qSpSRAAyX8
HkfaRoDekGkTwwC7nTYeKAt5jlpqbQp2q60DTto1+IdJFOwKBksJzQRl9kawEnSCmd23sJOEzpVV
VrU8cwaldJuI5LD+o8CDI2CwSpu2wU+0vG1xyJjL61ra5fm+bzDCEPYC6EQSvPZwXZXXVnypmw9h
4CowIKkfAqyZmVRdPWXHf5l+pVRpM7DFVqvrPqKQsv1GFnQ/a+ElPC8bKoHbz9ZWqm7KaDw08PCU
5pHt7LbohGtj1GzqYhACP8ch85evuAjYvTYULiEPtONNrZCaiIuthbGRZjSsPNBEyU2IXMcATsqG
rQGRpSrZqJNdGcEAUd1k9yxB4r1acvMIY6b+ZoxfUwqrm1t9jDymBct6wBw8ie9b+WoA2+T3ZD2u
CuOq6xKKdu/noOWocg1m5sDCARrtUjW9QLqNdNcqmNyfUh2c4VYCLiWQeucjPkEcicbLvHhVYydQ
Nnr5SGF7nG2y72a9yzxB3XOO56g9A626hTRZ5/Aad5F66/f7iRNF+CV+yKq7adyCcyLdea22L+29
wgJlbKLmUdUuo0Ln1FLamvUzhhz7raUGRIUd+dgident/ofe3XIVFoZIAPjqb2X9BWXpJO/MCi8H
iUFDTeJl1O+FCpAaTi8FgeoYLarrH0DAWZYOmXgXF0/6eKOW10YNaPyGAnIKFahmpGQdLDs8tTtp
2o5GY1OzOzBHNRhpRZk7+o+yxJC/s2AfB/0bENwea7bAsFO12oj5ReZfa/WdWN2qzPapvuvVHfuH
0rpOootKf9CM+6S491NyaVn60heHrJi9VJx2QRg/Uj4BrBfXC8gHJmBfPX4K24SrFKeAoujDqgMQ
pwd4R7QPWrSvgHz4um438RtAbjsQDiYMyDTxmIPbOHXIE5ko6GbhB/x4FphHuXEC9aah5pqJxwKu
C0D0ws/uFP1KMu7xToukbVTfMdePwSu4Utg/QXWBTx4+RLiyXEEscee2dea7brpIgkeNwemXl2aJ
m9xtOT3O6aH/MXAvlN8KZe+kZYFm8aVmqSYV6oCoiSYqYN0gvQVRAPRMe0BgZQ7ioZBAio2wLKJ+
26WUBUOU6WPrjtj2hki5nerHPoScNe/i7mZ+UgrfrUI4pCGQ2IS7GelWTrcBgODyyqrLbWy+TLpr
AsKtqy08zVS4HYuLsvTRCYKN7akShgZFvtZJqeKPZm2fwaP2K5bQyI4l70iqT5rXkTq+nqsfkNW2
NL01tUuOWZbcXDhKWAng/cglMCcUJnaUi7fZdD/AFivDp7L2JLbMMwrYGPZeIt9lJCRhlOT116o+
WDiFVenXVLlBw2/72WVS3vnQZ636W6qC2K9wKcvvSqwNMs+sLyIqDHOKTkRmguem/NLCJa2u285F
B1ckbIB3XMDWr/AG7cG/DcAXRjsoHWLKfvJSrw5Dsy9UNxt3zAisz+x7STbZavujp9KzIh5uFd/N
oFhVJihqd4BipvCP2dP5412t3Crcxilz6nYVpSg4VgXxQyo/VNbr1G11pOWW15K61cHtECYm+Pr5
pbY25fS1kZ6zZFtgdWXJpAZCDlKZM+OkFxHGVG1K45uq8aP1K3qVMohhuBTJFf0Y+8uSk4jB7TSb
eKZcGZCc9WikAxBebo6dRvph1ReTsA1UGGqQqvMHIwFfZxxqWHbxM1taM95aWCAYWDUe2NuM7U69
9+fN3IAhecJDIyexyZ385HKhgyFcXT1ashs8tdmumR6S1DEqDhfeON/DyuEaZvqCWzUeBXpxCeZL
hLgkuvHstkRh68aGo0lXxUMCK+Z4gIKszIbfq0XKrdldgPTaDZPnS+xbN22wb1H/Yz1oYFTJtiLO
EdFiW/dYCofABOR9q/UPunTgiIBVhZt/04+rC9R5/zEdrnHlxMIq1g5RfKvH1+Z0YOdcDb0DwVbZ
W9VVK30JhhsuqySiL8oOFIID4EWdQrEKCbFvQfxdiyQ4AY9VPDzC7EBMqF3EPYRBFAePQTG+GSYV
/Go7YwPTOzKdp2kX1r3Ffjk0Hypsuuy0AYUwXAzWofN/ztO3ZiC6fpbCsJFZ6kXk/TM8+QnwhwjI
azZv1QBp9WDYEnSGeFOJm3r+Kvlk8cms4X/kzMIhKd22vlZIEym3tfo4zPeZuLFAc4VUjIQ3sX+t
pgezJ8W/rfJdbTW2Ctpu3LUmA/q9Eg86+e3hIqhdOdwI7VMqPDfkLiFvEKxfYgCh1q0IpgykV3AL
OImowIUxHLZ5ux+IUckbmntduA0idi47aMHCjAlXw61f6gXxfZ1/hY68Q+k81w94IFnBZqzvzPDi
GCnF7WBuY47WTeIV0d5sQCHeT8lF1tyMzQtbIk3btC/C8TeQqnJjXLt6R3lM2Lrl99R4KWytxwiY
Emo+rmt8tn5dDRfx6NDUO8cN+UtAYlK6TgHWaAC3cc2YL/K0erGy3nB73LfcDKL1QS5DwNGyXHB2
K7mXkMnsU623w1Xi3agtrrOHOr3gxox3Ags5cwkmfSJYINVgaUeJqIhSbyE6TK1cnioO6M2BwUdG
ILkO9tY23eCr6qAGPI4H5qVvx6tAuNpn3v5JRuXjy5fe35nh94mikFEZHzADtH1gpeo/ElL/36b5
b8eLxv/+v/7nt/F/BD+Kf3Np/t918IM8cv72m1Ez/+SfPs2a8ncSgagUqaZFNikdM4//9Gk2lL9r
6PW4sjxeOpPw4rP906tZkKW/o9RDDYuemNowTeGfNUXXhv/1N0HT/o6YWOUqFdEjVWya9Z+4Nf8+
NniRCmTAsIzF7bBVtYBYw6PvGt5H1hHf370O2XhGo/m7IuJfT19c+sZ+7fdySNajPnLwOLA6SZLd
pJb4MkjmGS3QWguOasgPmcmJqozRV9LYLYTpgLnmUz6o71kzP374nrf/uJ3/b3mX3QI8aJv/+tvK
45d1aljfCvEkyMx2ufGSI/tzxEiQuRjFO+DP3nCcMz40IPWFMk86XI61NozTnarO3eCFoyXWLKC4
YJxRH6w1ZCFCjWbAWNWoJK7c6ddVUT0ABd0jl30/3Yrf895/fepfQIsPrRj6CGpXkJLgkn/qyrYF
1Xr6wWu/+/j3Hx5M4lttw55s2thFGnYiCRzlTtFtXtidmSDXfvsiud0gx5hEEN744WQw15QOZxxr
ejr9+9cervz++9GZ5PEsTCn7t+bKTEVwn/0/p91/TDafDM6V+NIX0VtAP8oSNYndoxHbRdaJPwxl
eJF8PAZbalI2p1uw9gUWUVxo8C7IjHGcNDT4xmD6TKGxbOT1/9F1xr/GziKE0W0yC+ZV7A7ygLZN
1Lh2Ng4iJZPb0y3Qf19//3oDc+Vvg6gr51JBjMe1oQvP+W5wUCU4kzNuK3dwNBtC5GZw8VX49Sdp
bC7SXAiO/OXMfzq6bWVL4tAe7W/dlgoS/pCqdLAT27zic+lyje7gusd///gz8b8xyXYLT9iF+3/8
/bCBZ7w53J1u0spH0RazRtsb7VTXZuQCFDvg1QoXZSDPULVnumzt+YvpIhDFRIiDMnRFrr/BF4KH
IqdsTvvTP39l5GrHv/8Q1b0Z5pms8cljfrkaTDvTV1AfqI4yC+7pV6wE3q+yvg+vgA2jdvWkwftO
AYUHnLGhJv7ZoxcTRlmZCvjqhskuJ0djluI2RmF/5uHWMXr/JRP712BdzBhyHXQBEMTQja6xsLVV
CqMz++s7moN9eCs/+7vgMB1mRuO9522unt/fsx3cx8t0k98Wh8jG+c7WHS5mXKwpGIUoQ7ZIK2AU
SM7b01ttv/VOtPk+2Q9vknMY7DfT3r0+hfZkX+b24e7yKdmIW2DbdunM/B/l7c87cXO4Ljavk72/
ON2BiyLbf7VxMXNBh2ZlU5nV4aPb4J22oSPZN4kLWMGZbVRHTr7hHOSEWxIrDtVUruQE/CHl6Sab
bFPuwkOwDbagnm9+nv5Na0NyMc3NmRhVEeYFXFpFnKBm9BUDMo2SCy9zbJMza83aWxZzXdQ3SYNV
MvjqsqIKs70TZTFwRxW/OaE7t+NfVNn/1b3Lc4aaYrRZ9A0A4R15WvsRCp2N6x9/sJG0S/thsDv7
ed/Zf7iEqovpSDfkCrB2G6PAUY+a++nOLLXd6Q+zEsjqYioqYUx2vYEALs6wPRc60slldeZzrExz
6nIeSqS2rKI6dbkM4nfju0NCFlVEgfXjmXheWXvU46s/zEO5OnQUANWEM7dcvX6jK2BPhf3Y3U1k
CLRzuvS1XlrMSelQT0YDysSN0r3v/xiB957u/mM3fzIdqYvpKGnbTAokleUfz2VH7THF0ql4SGHk
Fi1m5ZA1z5XmrgSHupgV6sycAYQbCLPD6l6u5NeOOxgkYRbA2bFIz1T4r/XUItBTi7RNbOUh+brZ
RK5CiiQQlDMD6rij+Ky3FvFtVEM16GmeAgUkdRoa0Z2iSduSbFTdV/eaosSbpizAtuKCffr7rDTn
eEb8OL5IcPvcswBmkESIs0r2qgpoTU8/e+WDKIuwxiAQHaDVUbImhVcCuF0X6yU0PEKCgAyM1pnX
rEThUsKepBPEhIbdgPo2Je/kgmr19nQD1p68iO/UxExMwRnYTczmVjJGpJVgwkshb9w/e8Eiutlr
G9Ws8NMl4B5gPpp9GZU/KbZ6Pv38Reror6lcWcS1WJvzaFq0gMSQM26erx7vyTAzm3/7Uto/Rfvt
zIZybRgtwlxUzKJsJLxI6sGI8Rbshj3lW5Z3uhlrT19EdhGLMWAMKcGaqdT28YyTTZpM50A6a8N0
EdG5YuqVkbPVC8Z4lxQqilfxe2BG2AFU29MNWBtIi7iW8OWs8X1mEQqH+wZ/lkEGAdlob6cfv9KC
ZSUTdsZBYoxoYjWtvTLMp9q8Sql2aMbx6vQLVj6AvIjkCrRiMw4KG24KEb9W5aRyF9Fq5Zk4W/v9
izU6b+dY4DI6ctkMb7Kx/BoP4r6q0y3K5M2fteD46g/raNEbYdo3dFFj4H1SQ+93oywpz0xBa/2z
iOMA0vmQVAXft4o3w7hv5eLMDLGy/svHN3743bjlhXg1qbEbJs0XRecqLvQNJ2k09dChUrgbDe5H
VfHMWXqtHYswLiq9N2qMiN0i2xnqhOq2PDOC1j7xIoRlv56H3ChSV6vgcXaqcDkXmEIbNaL3QZBe
Tn/ltbcsQrmefGsAk85uozPv+0ZxNBEZ9UvYCT9Ov2AlkH9tmT98DsPATytsyReGFK+ZwpdspCaP
a/PTT1/5+dJiMU4L1BdQ3WNXTlMqTXqx3aQNROXeGB/7tD0zW/wSeH6yy/i1WHxoROtbPgalIsbR
Sf2kC/0e5jQ+CcOml9QnuMr32Si9Vxnq9gbfnzkLt5KRXhRq/B/VeP61KC1LzMcwyJoSYrknRHiX
5NgFVl9Od+DK+P1V7f+hZb40DVVY6hh44CFr9fM2zcMzBXMrX146/v3HR5dNO+stj66pdwg2Ala0
xpnz7NqvXsS4WcVJGR37Qw0p7G/eBH17ujvWfvMinMPBMgdk6SFkGm7aTCv8UVTm1Tj+Z2Xz//qQ
i6BuZRVATVtHFDbk2zjFXFetPBwD3NM/fy0cFtEcKfDaKwq2MXXySlyrtYoCKh9RkZydmS9WTie/
qKIfPiq85lAQxIqCoFHH1K/aTWXjqkaOeLahcCt7PN2QlUl8qRzPCyGVpL6LPIv72ql7N9vXljIC
FLdK8yQZz6ff8mtN+CSuxePrP7Sma6URRIUYYYopXsxJtlW7G1O56gBrGoItCZcS/nVVdgtGw27q
lOKdR2PmAjubdjNFSMb0in1iqLulTDW779sT4sjUV6m4PbOPWwAQ/how4mKhH/zU1OYSw1SgjYd8
W13Jz7oTuOYGDciw0dAv2VhK2fVTvDvdJysfWDwOrQ9dUsjjDIZEQK5FYmGeq42A6UUpVW5ZuBmW
lqffshJnSzyVCHer1qsw9kJMFOv0a+6jyS7ONGGBuP1Xpy2mhxnjgLaO09gzIYy0CIutkkrWjNpv
a8f9H7672GkIj5l5Lh2z1pzFtNFEYiNNNS/MswCrHsgS9buRP5zuq+Na9tkgXcwZKht5UP08HIes
fdNiLiRvq+ymRxuUZpJrjU+6eqbnVuaPZRVFmFmdIMq8qpIOWKbA2xM24QS8Wdicbsva6Fps67Um
xe+SWiKvpg5JLB4C6m7GOnD78DbWv/zJO0xrsSeosfIJcDuJvVbvdg2C3ZJSwrRHnspFg3TuqP75
J4cH9XucTIkGyDSzYk9DJJ0nqo0WYCf329NtOI7Uf//m5rJ6PjcTjraRcawYOtTN7SA//dlzF9Fd
FwJmUbPOr5bxH3uJ2jPx/Pl8bVrHXvowa8zFoJYS7lFekM9XWFOp+UMbv1hBTdUFepDE/bOfvwjs
rAhyadb4+YVPdhrRGAZ8p5+89jkXETzhOTQ2OAd5hv7kH3VlSOA1cf9nD19EcC7PQREN9I7AbIcq
Rq+5FYvODJWV2Q7+x+99D1mmCEczSLxglJ+Lsdzok+EoODQaPaZkGAKlleKmmAcZ+h+lwEAF/P5G
06QOWhJmYe8Ll0m1xVf8dD+trHb/hu2qG4P7KZ8H55fiM+JQ93gNGG/MDcYbu4xbkvpats/zaX8d
Ez4JM3MRxLNQBdDBRqwl71ruIttHad++Z4dsZ3HXqFAiasd7cQ8XBm5SdGZ6WgkV8zg1fggVo69b
o6kQT+vyo5/dx3pgi8fZqXOl4G4Ov5/uys9nctNcBPpUGBholWHg1flrMl624XU25jiEnwmXtccv
4r0Nla5uyE16ooA8/VpQ3jT/Syn/0fbeNBdhHmuKgO0xTy+V91C/OIqvT/fKSpSbiygXYF2HQxzx
YJwEpa+xRjnduYzPWpcsg3zu9E4X6fGKeg7rromelHxrpGc2gmtPXwS5EBRtHteM1LZ8FIbvEeX/
KFXr8NytwwLv9n/3TKa5iOmZ47kyq13gDY58iG+xXi2340XkUHGh25TBwQ+T7XJ37iAkHbvlk9Az
Fqv0LFm6mPe8ryHImzusM7jiB4vGa/bC41lI28oXNxYRnsldP+EDFnhq6uo7Yxsdws2I5jqz8710
J1q2vE0h2QvNmcD4dbr9rF2L8I5N36jL9lc/1pfzpnHAADjmZWpXl7VNdcjOdLVz7zrGw2fvWgS5
oQqtDySZPjwMmEpiF73JN4FLXR9VBeBFtlR1gK89EzxHKd6nr1sEfT6rrRJp9KW8Kz1lExyaLUUK
DlbgjnFmmK8NQ2MR+i2446oxeAcNSq79r1CcG0B2pte9Qiy/VC0bf+fLcncOUb46DhdTAroC/AZE
Xkgp0ab2mp2/Ue6HLVqSLSq9M19qbRQu5oaxshQpiRgU1A7VxmOpbRMK+0/PaSvJKSp4f19QsPGw
JsGvAo6IoKLdYmfVjnJ99GjQnNKB/VDnZ3Z5q521mCRwEkq6XKPEDev0TbBPDniJf1F2iH23wkY4
k+xaG2dLDaBqpkFUDtOxQdE9JS770kXobBe841zVs7QSOr+USx9W4VKzNBnnx8DD+YyaMwRHe+pS
7fRn/IyUfJttMX4/s5qtfPylkVUhciEtHpszCJd1vpXSAK+1M89e28EsdYDH2S3KetoBXUP+KVCG
S/mkC1LEUW3zW35tbmFhNC/iFj2467vnoHNrcaov54IyreP2OBI0xPxgfuwjaNP0mlfrSnLCi/kg
b2MbTfWf7Tj1xbQArV4wOosoxRnNFkmCmtXuz8JHX0wAoMb9ci4sYc/2/KXchls7cagL3DUP511V
1kbbIv79Cpi03OHareDvKwgRJXXRuRnz+IxPFoEl9y+Iul6sJJ9ZeXIo5/DKB0jjgq3sqPX9Ue6a
M2eYtdjXF7EvRiXoM85dXvZzcoJ9sws3+vfihdIBtsjUAv3Z51hKB/PWKKOIkkzPvJq3sptusV6O
7W47O+pW3Pvu+HrmRSur2VLRJ4ZGSl0/7ZktlF7NTnC1K+tuQux0npJ6XPQ/+TbaYjNgpZBJy0AM
vCL7ibm92L7O0qMqbMTp/nQrVuaWpa4vykMVPwj8t3FSprIxNV4orjj96JUxu9TzzRUKF1GrQy82
3htyZuK5uXftwYtYTtDwmb3MgxXAVDhvN2d+8NpcqC0iOW7lUW9GHgwLhtMUc1KBMk+6OJbkO9bX
GcFotoGy5d9wrmMve251X2vQIrpjqQyxyyv4CAogB4yHkzOxvfZ1Fyt72hVmNFZ5SA7zZ9jBFDP2
knnOAHJtCVzWp+BuW0ex0dJdGyrAqA8+svEwDYZo8ID33UWyFV7PHXpXumgpkGuVsC7HqaeLMCKI
5K1CEd0fDdOlEs6osjju44EnW++q8YSrz+nnrm2rljI430Bqosv8ZGSsYuiwQ9iEW8vBvUC7s3bH
Q4Ny5jOvdc5iG4+BtC+nKp85V95z5VGIvp1uwtpzF2t00I0hQ5OptCskeAvmS4rK8s8efXzlh+2T
OIWAfGImzykFD4ZHzKvfnWPTr/3sRRi38hS2mcHPxkzRPiZux3O7lpVD9FLv1hdFPmGtFXixCRRW
uopNTJGDbeWPzuluWQnYJQ0RRms+mMc1Mp+u45gSaDgj+pkuXx2QiwW4zwyoZa3Fylhtfx1lXcxG
dVcb3Q75e7FNd0Lknm7HSkctNW5aVmFtHKugLEYB6oU6qeMmNA041kmrf2lbXziT8Vv51kvBW4yF
cVtQKOAZE8X04dfknJHuWm8tNW5x3uRBOyvc5EKsuza2eF1tkssZmMmLtQsvzm+MVvJ5vyTXH0Kh
CoaGpdIieiMVpd5DrV+Y/ZVGIbNmXhjKl9NfZG37pSyCWcaEQFHQ8ZMvwa4FsrvpqY/s8W2dbdFZ
ivnqaxaBDQNDDUIMz736xbipvXxrevALQMIx4wVb6fZ0a1biRFmEeHi0mNWlNPSyYCv71F+7qEJP
P3otAaMsVuO2UJtIbpi35bvSwze72omxTeXqsH0LHPb0VKAC7Du3jVxryWKJFtQhNKSooSWwO1xj
BsLTJ0Ox6+/ONGctQhZRL0bcNI1GFXrinQ9wxDse8Mv38qJNN607bVoHv+rpnOHMSmuWsri+rkJ5
QvjlaeZbDRbVV8HyJmfOcGsPX6Ti5iarNC0KIy8QvXL4Kc/XmfJ2upfWHm38vhzhcqxyTR4gqyhu
kwJoyE4I/ki9jMvB74/WjVQtFdyuPOzQ92KbP3KS257+1WtzlHxszoepQ9fjtg5KhiqFdpVDGpTk
k35pfIVyRkYleDi3QV3rnkVQ4yKsgpgdQ6+fwAEIXkZiFx+0M61YWSzkRTArRWLUMb44tCJ5qz0E
E+D3N/6xHQzRziN5XG6sDXKC0y88ftRPDlW/vJ0/9BrwIZT9aPy9uW1KuzWsJ73IqMdqzausDPZC
Zpw58q512yK2WyOUNZTXoTf5OkTF3Gi2GA4pu1JVhjNbv7W+W0R310VoO+oy9KLUt7v5UKovnOHC
7ow6caUFS3kcPvVZgS1ARN7hJvUf6+Yd8vvpr/BLwPfJZ1hq4gZAfHln8OzYg+YAaGzvb6SL/uLo
Et+84KsWOMkW3ogz7Kf7aX+u1mbt2PJvWrikHuM2LNDdgEQ9BNeyo22N92RnXAXN/jgh/j+8a63/
FsEf9aVuVUEeMbRhz8mOSm4tcuXX+R2GeIE/4EZxh331Z/ILqJm/zwfa8SqyLFtep1zK6m1W3gRH
gOCZuFmRtpu/evRD4MCt51aQ1dEbgMxwv/koH7QtkuFN8YKxY7WJn+XvIE+FnbxPnezMxmVlhP+a
+z68NO3zIMsNFG9HQ8YG04X8up3h+v1ZjP7ax3x4fGiGUTgLCPYUBYaGWkYglJKLakrfTw/z1eG2
mAQaq/TjXoojr/qZo8CxS6/b9fsBwI+Tv0kUx+WOdGYyWEt8L8V1SSWLVaGnLGN37aW2BzfjZo/H
JP75TOTKiF4K66xgxiVRyRDWyc8G8MO+uKjUM5v5tc3jUk7XRpLVVgYPH8hEyg6CfUgbhjtxDxXe
me7pL7Ky314q4jQBCyUAI2gcR2WjzNepcbDg+s1A/PwSVPGZ8//Kvmupg1OS0axz2Y+8qPjZVJ7v
n9mfrv38RYyj/uywSw5jT25aYNw/LZCUVbAfRX+bqYMzKtqZ0bTWgMWi70f6pOZdGXtdml7VGhhA
8Zxucm0mERdLftTHkyqIBSz0RsVHG76q0X+fu0wGHWqqZplg2ROnltuFavGYKVFTPzfcvEMkLrBt
qRCCV7nm7yyrnB1NKE0Uc3omNdMW+lgb3czTJD0N3aDuh8DEjvb0wFmZiUT599kV1e0wd11ZwFD+
WukirrKgSRFFdF1wZoZdC67FXGHK2jQJwVR6Gro5ypPg7dq+cX/656/pfMTFXiGQc63qQrFk/7wL
8mtZ9bL0WwWtP+ZGqelfhuJaEc7Vza7MRcZSRRfVEfqzoK/IDkrb+LVja8rdJfSjfbLFuPp0mz4P
BqgDv3+SQYoGLKKgJ6vVtzG4ncZDVVwP/Ws6m9BRXk+/5POvAnTl95f4KZatrcRL5AaEQHIjtU9T
+3j62StbeCxHf394Ek0B9j88vCoddICe7IJrwnUt4aJ6K7ni/s/28Hi5//6iptDKqO6EozTzToB2
QFzJ7ulGfD5TGNZipkiyOUpjfJI9XVF2UzU5hfLj9JM/DznDWswTqjblSh0xTxTZD51sXpntxpyQ
78/88tXuX8Q0ri++XgZD6g2H8FZ1x4vEKS6Bym7lDSA6x9qfbseKMM1YauxaIa/jSCjgRBMN7a1+
wH0MF1s72SUONmc/Y/Qkd+XO8s5dgn9+yDGWEru4iefJzJTaU6brjPpS+AQg6wEhdrVT4flwul0r
38e0fh9UqVGYiYGDnidqwSarjP/D2XU0x80rwV/EKkaQvDIsuatVDrZ0YdnyZyaAOf/61/RJhoXF
K9229gAQYQaDQU+310zjcwNmObAbStKWf3I6/94TIM3+dx+octw0EEP0x8kB3ctdAc1G8NbhEZT0
ILqmywTqsyFPpnBgI0p3QLyrT9u5B0U81ETIrIFbyGtNRcsgd7BZ1aHTejZXYMorrKw6mBPT8zxm
UMB0Qam4kIoY11W3ANzqqNk25QeHttqc+DaAXyDQc9cO3JTBVLAF+dkFNTz0BSjxBUDSakqUefEa
p0B9g+m5pduUBKyKy5yDChRcHCO7xtXPiMASpdbtXdu6CajRvrYSnJPK87qY6xwqF/n4PIAaFCx6
EM5aFkkWY/cSny0C56aYMdpaO/a4xTrXyUkboCIiM0HBTuWFJ8kwq0yj23g0bska7uwZ9JZF5h05
s2P1MISOpwfkJ41amS2KxsK5q7Gwqj5LlvFoRvuNLIdCjKffzXcUBRE7xCq/HRRPBt4QjY7zYM6m
m9Oqg9B4MdqbYnRB8jgeLKcIStSxgapKsj6C0Bk28LeVVN2QlKWlj8d+f2pqcCnLIxS9voNzE7Qb
srnb7fqzbcAFKOpK0s6YtfE45uvzCLrNzE78kQyR0drHRjfO5WiCZlIGWhStFBexbNtad1aeTsDI
vw3QiF5BB9uNvSR4ELTOIwjJOLDKbcbpqICi3E3Af9jeQCtFYpCCqeKBg5tqjgC8WdNRnZOHvDKO
rtMhwaGrx7wE066i/zYGPbBI9aVyT9vmHMBapg0KC9GfZcdlxw4U3pikr/0Xkwu2zbkAPUkmlm/G
BMpVNfWsZQPBUlO/tYv6E0ytD19yY380Sz9cxzU2ajWqA6bjNNcBc89JlwUguV7yl8vti8JSHh+Y
AkjvZDSdj2lJf4C194G6zRAYSfc7ze1vRQJA55q+FMb6AwQpHVD26rukZ4En4CVo13qplEF3pyNe
qvqb7twcoOtoe/37FC4/RmTAfLieHSe+epokchUczzxbYKsTyD03ynRcQMjmbSYiJ9P6b0hI4Vkd
KJslIxMZEucVVpJlZjVjZODJQJBWHe3DFtPBG1LP+TX5zQs5FCeoebmSkEAUTdmcX+gauig9ybCI
v2nubbf95kNyIagj0FWDHx1FI3htMgAsraJMYl6CGJfHFPZVrbU9xBmPS/Wq9f9ZsidlwdzxOMKp
XPpx1TCUYhlvKESnG2io1IvMnkTNc16hV+y+3hYyoYaW+I4dtAVo9WVYK9GccB5BbdxssOAWju38
DNXWvJEdZqKv3v//4AWaNh2LDIoux476JFoCE2RTadj8TNSgRtb0UCFpWv6cZKh+kVPg0YF9NrrF
Rqv5SM/aYQcmr7d2tKefof4WXDaSPVr95OTkUYJpWTVZ3qILtYdYhFZ5ORLCG7KlI0g8N/gCmYq5
aFG4QKBTu6JPU4qxMPdmA0DBTWRcOQJ3wiMF6ZZm7lSVsAHQCeoFcNsZ5MGheVbKVl708Zxhm92c
UyXHxzsO/d67BaQWmMRLCfYUjwtkcHqZ1hWg6mR9YGWTV2X279T5GpDO5tGAhJXInRT48rTtb3r9
1I7uS1P+vLx5RN/OWbG5ZWVWmZj4DIz+jmJ7W3VVyEJ7wYM3FHf/trbCJko7zwtaN3KUN+pL4kDm
r8y3bwxkmE+G3RRq3Azg+rNWMBboqp8rY3rq1qK9H6m93uQmcuaepfeepTiySnrBVuDhg9UGShua
1TCY6TlxoaAA1ePLsym69Ft7lx/cy6TmxdxqDLvseQjIaYxqH8IUR3YGaP//AG+KVo0L/SE1rGU9
0lPHvrpK15PSQZBi2SSDENiixZm5ti6VQ+sGZt5aXkdmJKbSmFRwWoUWXJ4n0fdzx7piOH2VqViB
PIfeS1cO5beptqG/UJvV4WtdcPa+9TSfNTC5HBfAtEhqg5H+BykkR7bg+3nMYFkTg1iJ3cYGZYln
WAqQuTau/LO6ZJLvF50cPHoQ6dpN7Ut4WTNyfu+oGjc0Hxvq7Zk7aHNeniUBMBXMz39v2HluKXNM
C9XboXbQHkkEWdRnIwCjf0hf9idLJ/PsaD0XJ9zGZMlogQHyVHtqrtqrYSptDPG0ZsggFn68PBzB
zegfgr2Vml3VoeGuKgJLw5W7nAARm8PZvV6d/mDXZxTYSzax6GJscsa+QrhZbWes0ED/XIzrZwW2
DvbPPUYE9b/sXVkQ3vO0e8y1jQE22MWmstyOCZm9NbPOibKr8dR4WpbYvWhVOLtXtEbT533D2RPU
yPonpv24vCqi7+esvR6Wzqo0NFxrr1BzqMdXWzM9CLGpAA5f7kK4Fpy5EzLn4Jca+rhDsewW7OSh
zrE876W56UFWsifYXjz2cGmxc5UZnejRgHKsMtorGfRY9nwoGgQPOWynVmtYgvbnEzllPj2wKD1v
/hbqXhbKKqQFvotHH7p1O2cr8pmxmdAoc+a4Kpybxawliy1qnjvybSVnpto1fdxb0MwyqEct1R9M
mS0IDicea7iOZWlMat9Dga+KweFjeInSf1vG9ZT06yyxBNEYOMPeJs3N8hljcDIUnGbkTjGtW2v5
Yu6JhxhC56OHcHbZx9N6yKDzzEB83DkyHlOBGfMgQ3M1nGwmAJwkEBvwtql5mlYm8a8CSzY4S3ZN
YBrGdfdEybdEAyFx/3OCshSKiLwNQkCXbVk0AM6UqeEqKKfKujgBEl/VuztlsB+/1DQPIuzHuk87
VKXEevPSQGd5Xn5dbliwY3hOPbzy1ySfdUwMudqMH9n40H3RoHTuhG7NFQplROvi1kDNSPZe1Hdr
9vq1z+aMtSrLZoJGRRfnG4TedCsoW2iHmrL0jWAleRBhqitm2SVqBwo9ZNwgRvbFLcIT6RV6NetN
g+lWpxxJ4p+VKskPiNbR+DscWq0uHzXoLcRW+rAATpW+V8rL1+aaO16pauRlp21d3BnvbXtQlodW
9v4ucIo6Z5ZbUSY0dbGMo3lqu8FjzhlBvG9D9PPytwtQFfYfpN2He03WUz3rB7VHJWISgfgigdAT
GIt95OEWfw1A+xdbeTQpXhYpv5gEFSFYDB4iqBWpuwKECE/WUS+vyphBmSSrV0kQL9idPEqwSApb
gauH3iakqRjqgPylnF3JjAmW5E9+8cOEkaxXptJG443lhAbdIg1SetapWySeWDQ3nOUuKi7bg0MQ
KpjpacrYzeBWAQV7vmTB9135SVKJx/uVy7zoTre3D4qq972CdogJVPvuhjCLu2sobl3uSDRP++J8
mKdhILRxawsCU/axzEBIkL7qrRoOyFp/rQPOoiGys+ZJ02EgSbiuT8UMxD00oSopGkU0U/v/H0Zg
FJOZmDlFsPCnKjQ/pQgLdwWIMoC6rmSaBDm+P5fED50sxcJmurE+ThG06el9PV7XUIdXyOgvLYRb
y/JwebpE+4o7fPthWDVao6NxeV7HJ21+zsf/LjctWGoe31cig2NoetHHkA51+2Bjv7YqzC2JNQs+
nAf4uSstjKJf+1gFRRJzXtj6zZBVuIja5o5gUlSsKZsNm9R8cODf+iMZ7y5PigCrbPNgPmfb9MSh
aDv/3Yx+frMFCkgl9ir5JLbvUf7feCaw6u3RPHcRnlslvlXg/HiWu44xxVJmdGuC0rtZceGwqewV
XNQ2Z9N62+eop0TbwyGFlCPqQlik3kGzLlyhVRuAq8WXDUP0XsPD/VivV6qWo6/xVOQeikVNyEUs
VyBmuErPyIG796hXCHJcAmWoYVFi5h+wHqo6x7ZacG6AhQnv4dmhia23JRz8JpJdc0RTyJ3o9cB6
Zjc4b4mCGs9UVeJe1b5d3nKi3cyZOMR6nKTUXCwP5E1XZBPatQrT5Oly639qHf49OQiPzqvmhOU1
1HLj2XeieoHCpkd35hfsZ+00nu1o8Y1rN7L8LkpCaO1607WMCODzkREes1cqtB+Tohlw6J7rASBH
NbJoG14e2OdLQnisXt4qFKrDaFxLntmaQtXblTh3wb2f8Eg9oxtdpQE1Twx2saMJmB4ww9H+TLQX
/MsAjaLv3yftwxFSqBnRC7Mc4pypZ5CZBd2USHyvqOn9/w9N97WTsA6qGbFedG/KoH5nnYzqW7Sk
3PE9li1N7WQc43XqDluCe4T10Mr46T4/kcgf2Z0P302VZTNcDY3XeXPsN+ophh1lyhpWA326vGs+
P7gJj86bC0vZqFJN8QJtZgBwgw2kJ2UzB46eeaaN/Kp0GwmOEsID87TFHZMqbae4ZvSmaxzPTueg
AcVOpkNQK10PY+4Eg02DDmq9rX1VWyfaq8FG1CCflNtqhub5oAQOoME9bTzFkpnOfk5+4hL+wfJp
TjkYYAeP3a16mJosqC1y1RR3pvWuMRnvm2Cn8GA+u0n3bjB62n/fqrcK6ad8kZzSglXkifGy0RhL
q0Pb67xdQyfxuNHxWzH80gtQABvXWV9JolUBeQ3hyfEqDdh0ULZiFLW3HKBENoClKwtKn4Ca3Esn
L71D0HRIwvTn5Q0quNoRHiQ3k7FMs6SckDmdwy6HBJN63b6xxZviJk6Py2/NL+L2ESDPFNLggaRX
0WpxLqO2UjpCyH6I0xf9lJz6aAUEF7pW2qE8t8f6MF7R7ysknyRZSeEoOT9iLBOqcXT014c7oRIk
qv3aH67UV+A18cSx14Gs8QLt5NfiuVO+uprc3SABtZK6syrG06F+GX8YcUl86Ckj6PLUI/r0h6h8
NIYglyymwKE5XNigJ7XqmADsxVp+HpvzWCjeBqnwWQbK3VfnM0PmQocSGNMx1achVuld0t0uhYzA
TdAwD5hzqxWI/r5A1rgC52T2bDWS+8znKXvCY+XUImOzyZDKRQLDDRw7f1w3NbLb5gG5TAZF7ONq
VVd48Awvb2zBCvBYuQHIvE2Dgk3cZ2UbQuDL8Mq6BVwI9QkQnpFE76Je9v8/HFyNqWqg9UcI19RA
Xzlpdu9mGT0YqX4sW9nRK3B6PGBuLaCY0+yBXG73d2qffJ/NJ8ZYnMw0rEf2UsmqXwS+gAfOKbi3
NaWZbPEGp6cObrjVV5YhpT3cTfyTTcuj48quxJNE1qrx8k6fIGoPOjWQpeBtyA4gh4cgVJavEsAd
oHT297KsaY86I9qoeLJNohyVjGH2OKF6ERKlL/bv9QgM3sMie7oVHKo8tx7dBkdFCaAaF90MKlVE
F01+0DTFq4bXiX0thUt4PNysF2TbZq2NyXQ7VL/qQlbyKdjCPOqtVvJ5nVM81U7UAZN7bqUeZKRe
Nr19qnIiyZIJtjAPgcvoWg1zT7u4WdQXO2dx1ikg89BXnG5O/ZSm+ZtbzvdfMn2eTE/pcitbXTwu
GOqDrWvh1DWB0T0zmkjqmgVOkifUm10493otunhZtGNP6GM5KpvkqBItx26bHzxKldAV2XrWxWUd
aSBonloUbzVgBFyDy7MjMHIeCAfy0c4CwquLGaTDnEVtPUIGlCnLZBlEk8Md8EWVGatd13g1qhXN
q5Tu+9IWj1/7ds6uW30EISPpurioWdxvANQ66mGWgwT3dj7xUDz6jWRq4rhVj9ejqL5hYRlmoJw1
IRo73bCDLbEFUQjEs+QtG1jJqxW9gAo9BhVf4lWv1nlXBwU5DAQyvDqoTuPd8KZ/kyk2CAoDCQ+N
M7QF4qtzs4+M3YwRaqxO7bHAa/YYX14aYQ+76X/YuEbG6JxbeAqqXDJ8m5ZyxC8oHiqI9zzLnpMI
rP5vTFNmaJ2u83JlZ1IXLDAankNvrVY6Khr63kzlOil7A/u58ck24lEql5XACfJNhAfRWY6SgMjf
6uKZ9DduVYeF1mUe8kH3U0cObg9u2K54HVIrwHuD42czaNIkkysaIOcVDDNRWh04mhhYaDDugO9c
f94PT/V2FzUeKxApgErzIMt6iQ5QHj7HJrPQ7C5LIg2Mt3ju7JE6yp+TsxnkubfLvtJTGtiyE1RQ
QE94Vj6SNWa3oWAnUk/ud/JCD1kAQp5q9Qjo1bOr6h6nqSqhmBFAAwkPq5tWQknKiiSqm7scl5se
NqdEWnog4M2rkzfN+L4C+JqCMIlRPLC/StZQECdY3J3ATJOkcFf0q62try3IOiDzQJMKohOzT3aR
C3ZTJt9sFPanDxmqLOvToP9WSZQ6j7O0SlHg/nlGPzKwjPRmnkSQ2Eb9fe9vyIh4WR1XsXNrhOzR
XiKtwfPh5VH/efr8xKXyCD3L3Iy01dCfm06vhmOGZrb52pr9mkkeon7Ys7c56tc29+ZijRZV9xVD
8fLc/d4iYu+zwG7WqJq2cGTKeRhp2HdjQIFlkZy3gvng0X224yLSsVSEiSiWMMnzzO57KRpKEPbw
oL627t1yWTtQLoPqq+07P9vekb70O/21wstz+t/lSf6zeJ9N8u42Pvjevu6QbW20JFqsF8WIlO3d
Lsuo7jTP3ECwS85K+iNfT/udrk7BIwNrSgBgXHHznrLTskHGamXeYuo+M65aB0kO9XcBAZwEoblj
3FVQ624LELujArOdD1tp+nZzAFXe0Wzeh60PjCkai10s/Jjoz5Py1oBpuJiftfmp2u62pfcHmvpr
9rNMjLCtCg80TPgy2dOlaAn3/z+OnlB9KluCJXS+j+whm59HR5YHErW9Rzkf2l4XkpJWAQ/B2EIC
MpkUyzeaJnlzutWRlLoY+6X9s9XjIiYQGWoNCjjQRwlSwLuiDdbhpnUCp0+9nBzsFJLXFGuSrDdt
43p0POwMn/30rUY5yXZbgvCcqYs3Jq+TfRxoSMlPI73KyVvp3ljzcQDmFq21rsSRidKbPEWivW1N
Twsb8820iLlQfaJRsz0aHZBy+r1hvLlafl22T641erV9O2I/Ve1N1r71ylOXPE6uEqzsd5W8XN79
IiPj/Gq9FeZg66kSFcjojsnirUs8TTRu199q9dKCSflyP6KtwOVcOiOhTepQJTLb5j+lsLRT3ta/
gWZVJB3s1vrJPuBRjZA1MXKlbRXoT7W6P23O794G5RMzURCQzJLjT9QJF6ZtqDEYG6NWotm50dU3
qCB5yvgw6z++NEk8qLHUax2SbGh+LXXPyG4b+rjIFloUJvA0iqVJhnJNZpAP3ZunPG4jCsCRB1+y
P9F0fvpo3UlDSsFpzeMb01EjswWZmWisSGBYetgO+kNL3biwgaVEFct/lydMOCjOwzCrzIhCJywI
xITzuL7PHsG0pEAvwZ9CcshOkxLLigUFr7TgavjbnVVt2aqp0iuRcw1G9nMZ7y+CeHlsrubDTojA
3kEkBFIEGVBX2CF/Y8uWUq0p4qshUP1yAwdYcSAB5OJ0y0/OOw+YHoCMazy0P92nyzMqsFMeG1mU
uauYNbosIeQxvwH2Mw+SxRIZD+cCwDxTpqiSVyKraiKTkbjbjDjdar+A+N/lrxd4Mx4ZOeRzT8bO
VCLDTjwnu1OzR1b+zNLeI8aZdJK8peh5g8dJ9jbEdYce3VRpWAEM8HsLMh+skVcovx6pT38oMKnG
T7+qpkB4+GTGpmbL9oFpt8Z70gEfkIegArpfwJf1snMZzrGsIF+wA3g+xmmszIy6Knb58lSohpct
R9QHSO5i7udemsdSTk1FXXs0lKjrx7g3kifcMlcgy6Yfbpk+mPNSey5qdcZ5CS/vCMGm4zGWIPwC
00aD/UzoSUe1v3q7TcNJywdJiC5I2PDcjBOtQGCoon3U4XuF4XibDK4jek/naRhV01KrMcNcTYe9
6LI44JHH9ECyHoJZ/ZeUE00QQPGwS7srzRa8NzDLFsVR06vbIhJ67bVDiuyWot0P9ehlxVdNh3MC
PRvT3lTRW3K9nZ1oC9Ir+6r1wcYAISSd+epZRV5F9kAnWB0ee0lxDDX5lmD1lW8NvW8yiZcUtcvF
AV271QtDPiMCzZWv6t9GCHhf3q+ilvcT9WPIXMyDYgNkFhGNHdzUeWaK+zVdAJTX/d02HmRx/asx
G/34QCeEx4Ysvy7wGTzOMh8do1O3Lo13FLYztlFVDkFTsq8Z8Z/T/8OkpAYIUIp1SON0NIogm40V
In9Vdz+lKoto3ctqh0RpuD9Zjw8d2W6Pu+Y2pjHq1ga/rpPiLush0UrdsQw6O9O8bkrNk5ra+aEy
a3JnAEojK8AVLT132qdjVy8KoP3IvOcRgMqn1Wkktw5R01yUr6ngcMy7BSx4ie6NbokR6PeXN6xo
6TmD1ppaHWuCTaWnq0fXh0L7nkAl50uN82DL1VjbASiyNB7y/CUxrWiY6IOW15JwXpTN4uGWDCX0
g7XSdJemudWRsiZ3zZUWlcfxSE/Zcy/B4wvCYZ5RUbVpB9H0CtS5YO+d3031OOgpyvj+0zrzizPF
2XbltO5qJChx1RfLJ8t3pI2CtZQgo0RHEY+zzOjWoHpvSpEAT+P5Ojsw33ibD5AmC5qolWG7RNO0
794P1memytY1kPKM2370ti47NdAlVFwQNy/XreyOJRwLF8UPnQrgo0UwU/czeN53QUrXX7/viM41
BtHN5Z0rsDgeXpnZ+diCLAs7q7pWcJXXbBnxviCi4SWEa5aVKBLT0tg13JO+BMyoIh2w/359v/zp
ghiNp0G0VlvpR9OBsyj1I7SKvaoqb/BOCy5TkBhpK25weVfcKbSWuPfP58risZZQZzftBnoUKAhG
bgOJ43yVhJuCVLzFYymdtNOSql3TuALt7nczHKFL7dsP7uZRj6Gu0okdFQySnoyIQHA1sHh85TyT
EhWtOKqWWwUvN7cUT2DIE9dR7iPTNL/T3xNq6LNQWm0pmjzO8M2FpoOposPsWP6wwHDuBE1oRey4
a/FUfuIHl3fF58YJ9ba/jXNgJQO9qLKfwbqvjY+1anmK3Xh6dc9k/LaiPvYxfnAAeWbm2F0wGjXr
wDd7U9I0qPJvpmH6czpLLFPUCWf/+TTabdnUWdzODCKOp6Gt42V9TqDuSFAIdHm2BCeLxYMyK9cu
pjJFL8thl9ito+RXa4fbw+I7XhUqx364k/Qk2gDc2d6RddwKyL3Hxm13Tk5GnLyyXdHLvN1dGn0D
C59xvNzX52e9xUMzDVZ2UzOgK1YMp2YxD/YGncJW9rwiWBkeYFkXY1+koPaJs2EkIGGcQFuq5EHd
s9VzegSsDtgLvzQSHmaZOgoxdVQkxvZSxNZkArinHxsEGJebF6wJj7TME3dp9GbM4iaL7Gn1jEl2
RgpyQtY/0MpJyZXcQNPTYXxB8kF9s5B7OiHFBst39JsG7Fi/1TNeS754i7J4bKWTNkbjdksWz3WY
Gq0Hsk7JMojmiTN4lMZRxVGmDDizNMxL62GgEI69vAYiV8xrEYOFb2oUd87irFnDuZtuCsv12y69
o1Z5m2+o+9Vxq261uK3dsNeNkz2vP0C94FkuAM3b9uwqncRIBYbDkw+OKQALZFCzeK2vJhCqtNd6
+aX42+LBkpuTu9So0LRZ3XVqoIz2eZip5HVFtD5ccJ81JN1MU8uAxFTeu42ckRlikrUXzAkPlpzX
AeVxeMWNU7e7XuZ29KkDaVWiygIlUQfcJX0B82rNajOLmTId5lSN1eXXWrPg8vb6PNVo8RDJarKs
PjUsOPgFqk16duvmxK+WuNAtDxTkwbRKFvjzcAySaH8fimk2mVbH0NF02OkaUJECpWjg5SSuShAP
WzxAsjGgUNfbWIc+3MER6am8pt/2PNPey1hLpkuwk3h05MIslrtgrscVCIk4CNSQPpUAyj4PiC0e
GZkaeTdUC5pe1Sp2lTSYnS1qsK80KcRiP0v/fVyyeEgkQ96/1PQSrybaPfJjNKcnYgWKcTTBlWUT
hKzp+5RPeCyWLLpo7+4f8iESysaitOaGwHclucdAAeOw25bJqj0FBy0Ph2w0mnSJU+TxANK7rleQ
2hi90VnCpfrt1hLfIYq9eWykprUa7kCYtF1Qi6k+4D5pmDxp0Y5Lme4XyJ7h/UlaGSR4C7J4mOSi
ZhoD0rfAZb572vOl6TPCoD5Q7veMqY5g70oGzBDsZh4kSWhiOZXq5HFV3dflmXzRmfPYyBFxg62W
dh4XeHgpUrBhz1bYDL0kfhO4El5TWK9wC7ULfDaefO+zqYlHTfu1UuUFaJKlwXM0njWHeXm/7CEF
e5jHSs65OSmsdjEYffrltHMwA9elpkSGvRW1b/xtIwwEIaZNMqy3ereMUMRo7uZaZiKixvW/G59s
p62XKcmB5h5jtqqR4lghTWWk3QKfxWMl24IRO2/QfLlClirVr2oXpbKt7HASxT48StLKay1Z6rzA
paB40kN2KgKn8PBcnf227s3D4Bf3+SNub0MhibYEFsFDJEFqb09TsuVxCnJzBzpIA9W/SItk8dyB
IykdHXjYHNXFY1jdrc/58/g6rF5zo8fJzSq7tInGsLvLD07XWJYKsEqSx01OA2Bl38mq/rxsC6Km
uUNcNQy6Zi1soe/HUGnP3dh8LYziaQBBbrDkDfLReEld/FZBXY5eBRWEQC5/uMiL82DGti6Mbhnx
5eQtv1HDyvD6aLmiP7cIxe8hGOSHB3r/NVYni4cyAlNFCsfECkBwzgOY2O/sK3d+ujwUgc39A100
nM3pdqdtzY+dEU54Y2xK0OEPsqUQnUA8SDFzHaNYFHy+8aif1pfeKwIWaTfTyTgVMbIxUS95RhMN
hYvLCbUSqCXA2ob2tnUeTaKHdZL7SiU5uwXej8cdLo2D+qIB7dPqtoX8qWIE4yBjnBM1zsXlowEh
GmUo4Led7KgtM8CDbx2SZZdXWXRB5mGDrHb6rprQvHFrfc+MIMHETz6Dgst1GgLkHE2/q+khhSa5
5imB7KVRNCjOwCc489lmrACw/rQU970bq+qPyyMSNb3//8EtodTWXSY3wYBYdzcqzlHP5wfVlAUF
orPC3H3Wh/Zt0mhAxrlFrFwNgfIOWOt9eY9ClvRMPPbUP3W+ekWfZQz5Ak9ocqd2tSkLfCwrUbcP
Vpb3UZa1FrWr/z2KqRqsIV3XJq4yy9d1lAez+UvPN5bJBeMrJbNtJzYwvuxk1oqH23w8gs0yaY45
Eq9fW2XOpDuVrZqVdVm4TiWEbfJ5DHqjWw+TqQzB5S4Ez5sWj5HbGNvmFBXiYVdXUcdsM7B6J1Q1
J1zK/gDZMp8U+hNKDMG4PGYytyjYvzwfYKEhPV0VLAkaQCTYpHoryT2EhJcHJWqdO7RLVhY9AXoy
xJnX1X7Futn0xrxs8yt7ZoMs2PwDIfrkCsjD58AdRVimtFk4HdrQ8rYDfUrwgFR79qGEZGESOIHi
k8AE6v4buOS81y0cbrqbLVRBsi57KRGllXlgHaVFkijFNEMWPEjeOmDQ0tAJ9C50HnfW7/xgfS1j
Zexm9sEpkFRbN2KNoABuagCa/1vU61yGaxNcP3kcnUu6KUvWHnzKmQZ6C0jNeetKzxaSNT5ddAiH
Kb3kNBDtDs4rzKuJjczS7diuimcDop2uV+r6NdiDxYPlsoQQYzOU9ahCMdq46afHyl0kXy5cas4h
WDvZ6Fjh06vvQwB4M8qO3B4sOovfH/UrN9Blj+CCTBYPmlvrsmXNkm1/RAXdeAjYTXNQHkbF0x6U
l/K4U/Xu77zUn2VldIJqIItH0DFrmtSVttuxcK/pHzkE8zhr5yE0wvIgexsTHAk8aK6tIXS/NcN2
pGq3eJkBqOHS9pIQSdQ4d+CzpWLFHiMdczW26m9sfrnsz0TH8T8QOTJV45BjarQu3JUi0pN1k+Rh
8XMePXK7y9WA6QO8pJ40vSUaCmfriq0qJVDTWIzlhSgBEGeXhyKwcx4b11TNlgwE7ebbdNIq/dDb
1V3LXK+cwTXE1OByN4KSQIsHymV1Y3Uoj9uO5Jo8D4fu3ELOK9wf3civFEpFxypMvCEEAa08ayqI
wHnUXAnxrMEGQcxxPS3gutJi96ZpQlyJgDvW/F1/4QrscsPr5SGKeuN8wdyZlTMl03bsezy+q/6K
MsAyjxT34XL7gh3A4+SqRc9KZZ7R/q74VU+RLSUcEnz6n0X7eJAkkz1MFZoeIIpTNV7fOd6U3PWz
JMskap87/7WWripYTbZj6UDH7a5nzJu30seVWHLBFs3N3vGHAagLeM3KdsHumozQ1vJHNskCS9G3
c5G9ti3d0G2Ymwl8mla0pXVQjje2IaNvFJx+PG6OTSju0KmxHQ13CdwBmiBK+1NjOEYubxtR+1ws
n7uWYauZvh1Vd6GeU63W0UgUEHhuVvZ4uQvB4fTn1eLD7A+9OxWbiyGgzFHzSOU6PlXNu81Iriw9
vandBDcumeS2aKm5QF/DSxTtCowHkTgqhYAtBAXG5XGI8ih/YvIPA9GWHI/mYE49ZuC/taByDEkT
X/F1I+wPxcvuo6rI+iVT2xDsLB44VydqseLBcTvadPnPBBCzILT3QEV8p42zLF8mynfw8LnerU1V
1TEmPSqe1lN3Ng5GrITKi2mA7hvs8QcZ8kD0SsVD6DbFVZytRFfmvQO2ujwEVPhYH42w879KLmbx
LIY1adwCOgKIFrc67N32eVgnSbggOAt5BB1qmxWaFBY87AgHZVqeQ0fPTJk/bN87kkmOQsEGVvf/
P2yybGFmz3T0ks6KR1Yw88hec0QbijN1CpIGw+6xoUarPCxqdRjaefIaCNV2BZEBlEWdcNE6CCFQ
5GDA/to+echUpPTbLmiJdr0l9eGyHQpcFo+eG8EGY6wjushpNDTRgFvbeH+5aaE5cKc01emoNsmk
whx2wP4Wl8sJhFD0aq+wavz1mzUELvkfZ9exHLeubb+IVSQApilTdysHy5Y8QdmWzUwwguHr36LO
G8iw2Lylic+xB0QjbIS9VwjPt/bxxshU0FwJYmhS6roOn/Hml11bUZVVnuzpRa/Tr8JlT3O8pwa0
Ya/BVBSd6OAcOplUP/0nDrsc2zrU79Kn5ldzxb3WW+knyCPcJ7DXMOnOWv54ppiKpOuXwXJTCqxs
Q1PHp5oNYnO3sjGpswcF29hVmCpZyPVi4XOOjhkDduThkASwBW1Gjx6sqL82X8jO/WrjUs9U9BzN
+WB2A7wNLdtHrXUMNa++zQIIeb1ATzQAjQfF1wN4HTuDt9mgshPETFZm2Wn6abhgF3XUoGvVT9xR
L9+aWg8b8W1+2IM9fry7MdWGWCyGILqF1mz7pLObuXotbTNAqWPcrVmvP/zf/AtTAXWdo6UO5MH1
U7VE0rqfsq/n42hzDaiHPm/jTo6pcWpC7TE+GkdsCZNnYgWAs+3vHchvj5GPfr+yOcwTW3K7QzPd
hXwu1wSSHg7+gNI4/Fwf55cRdPNb40I7iCsSrU4Zhb9nrbYxdCqubnBhXJE2mXGiWpAs17sMpY0I
VUF0dSVbV6/w3Tp96KsTXaDzulPg2PrJyq3eTuOlJS1GC4j5sfyxaxWwFRcqfK6nWlHILH27hi2R
6yVwzpOX+QUPpD+78LzpAZxrfu5pgWz1Yx26dweyWxmp2RfLclr4RewmnjCezi/brbFfG3z/4WWF
Nrf4MOv1CEbMXmP8dMTnvMWYCp3j5bzYrMJpb5EhzJvvTik/9ZpiKhIucznPxwy/eywfJ+g6dHsD
snVIqUC4xKUWq0erP0kgbsswDpMlqKcrYV/hz5beNgFyJ6jBDdNVUeEOhsq4HbafulYwR4nuqcz5
GAsTAC1oT6Y1PRnyRwNJkvOTvbG9qlA5Wom50yx8vR6hPMWkvyCF2eXkgOyjB8m8nbnZama9arxb
U8jRu3XFWH/irbxgmjcVN4tteglkJvcQ3luzpMLmGLNnXrR9D5/3KUirQL+GilmBYu/JDskth4gK
dOAhEOC5WBt3SbgHc9vQXQAw5O/OwdXW4p3Vrg0n2sWw3NIELoerrrOBMq0Wguj4x8YxXHwbkhDK
KSsnfv9lsXXKqCg7LQOrOpHoN0R6frFwOfYe84iA9FDtryj98wtlIxXGVJid3jaVJSGmdGqD+oRy
S/dABthcwFP5hP+itSSE/ml7z66QZt1rdL2ef3C0qQC8GeopXSHRaHYyoSoGCGEPP42kw81wdQ/4
3OuAqSA8McI5cmoQ4Dl2vfKi4MITS5Sbe4Dhjb1alSLUKzb2A2C6J3P5ZpS/+89Z3zAVbedkZVzC
2QthlT/K6rsFkjjb04vbeAWoGDtSsFHyYepPrjYcMu3JkqfEmoO2+klhIKDtXZLYVvio4Lqssruq
F3N9mkZaNrcVJNHK/CTMIq068MNp1xj+0iydcZcy0rE7CJdpOqgO6VQmQPkthOG9a9Kai585FABH
65J3Mi+CepbpRPyJ51wWUVFlE97EtLaTjITUZX0D/wBpu8uTnpKh/gPeoiA/4syhOgg8Pf7yJbaH
2HQPIzPydIg6DEYx+okosxx3RZmY2SvnfNSvi1wu6U/dXcpxiGSljbUIzWEaNWQqMsss+yNw4V2l
BVMJA2/uk6xn6VU+DbYFtU24qmNtD5Lk81PGhTMsnixSnhSenVd2YXk1JMbEz9bQyrb0wGRwple+
lu0dj7htkjl3VWwmzApS0bdpH+UUZJcMsk2G308lDQjckaJqGFNr8ZFyJOIm5iZcwjxJ0767g9b1
YOrwsWQ2b660Hu5hdZDHtuyuXWa0/GZpmYQWvhh0y/ItZ8zpNbOgqwhpcPaaiWR1b5m55UuDa8uV
m3ZBYs/jk+BW4s/cSJzLui6zldqlmaZ8hJg+taxA1+2mnfyybVI+Xg+OZBQviKypKHmY7Mmm8q6x
68m87ctiHttDr7ezW4eE1ABIem5RlH11BM67cOcINaaYEs8RRWXe08p2J+jCF3E8dlcN7zWTeGXV
acO1o7eVlYeuHbfDr7inFnxN6dBYS3aha90Iqj0lZK7SSymgW9cGBDac7CpNx766XfK2zF5m1M3K
L8sSx0tzDxRcPRt+jflrs1NXsMTAKrDasm0DjMgkR9920nL8TWk5Z8IrtZz2EPZisW1+heR4MvMQ
QHIXjCSDWE7SwIys6F0SpDkt7EhvzMStPQeqkPrglbljNolHxibPDrU0IXjxaLUNLc17t7CyGKLs
JuTh+jT3iqVd9MpfkiR2wAKdSwe0vhPr2sk1fDiXdpCwLDpDuvk1iaGfVF4urVbT+QHiKrIyDoCK
Lu0f0gqtLLxkSWhT3mVWmxbJkRgalY6fG3Zil6+yLwpHhqZu2skfbZiSGGLpmm0P0ivHse0PfRuT
KQlrhxUkF2EK1hL5VgoydBquxDMul5dDkjralVYmjL3W2pAkqVfjQF3yx6pDkvmuqWrg8yJR49V5
32iGNF8L2ykNwxO57gJ2OFiNJa80Iq1CBm7XkBhoJb1ue9OzMpBL6mPbF/YyX5Y9KNjEy5e0GU8U
ovl5Gxm5MA0cLDMVGUSbe61r4lOSQobuDvU9OGcEdSm1oTi0uHlBPMuyWU2hnmS5iekGMGgdRpgS
8MVtiUcQ0AMIckZu6UAh9IlWGy8ZjbVCv0gXkdLXNpvHnN81aYMlELZz70xDKJzKhuxG2xTUFgfN
mmOrRQ0+nYw86pFWnR9bNrVy8KZuxqTf06KdcohZZEtJIIhWgNw98ocl1XINztBDVQxZ7bUdFTO9
6mrbggkHWSj4i5DKqrrhWs/ytjVu4lGf28bjEJjAb+eNVYAG1zEYWH9lIKsDmuWIxWVFNBV9lt+0
zeRA/43ntDGLP4Wbk7mJYJLAky9gWNIKIsvpMlsyKohZ0Vti6HCzCXiu1Rleu2ZPF5gcNnlqUgyN
mKsh90ShT6KrPRnXHDD0ZpnmtPNpBjWhL0VMZll4Uwpk3RRgcyNgWeo27Rw9NDPT5IZfyKRxrkot
6xegcobMlLa/gPYhmks9MXsj9uYsrpvGnwcK2RGYeGisgkh8bzpChyfa0v4sEUfQi0kzB8bgyVSM
kJqzDUKLRx1iqT1ChyFDpPtZnY1L5RFCeyC7Wjm14neS1Tr7ObWjaIHRb9vEgWVADED14IGR3YGx
HvcZQsdL48kZvhMcRZUIXJoVHVzkYijrml6awNU7C2wieP9k1xwvL4+XNE/GqEvLErcQZx4GBqFZ
kjNIdoKL0PZPeTa68IR1aZxpAPlmJWY472JG722tyIBxmHXDQnKwQwUF+SzG0mG8pJY7j7aPd1FX
5d6o63mWHx3kcSyfu7lZQVPOdWMsq7HRM/o77srpFhsQn0gAW72k/U0KWaVw7marwFZjpQaEDOIJ
2kF9Zuq9PzjAjsCVwy4cFAHM3u1J7rmL1iKeS8Mdx1eOM777qTUzb0EtW3N+Bn6iZaQ/mJFC88af
xtQuhWdmXIrRI22fVHaAeayhQaiTHjuvV0xWZbySxomHm0xWYgpTUmvL17Eua1y3ZY40MgTZqmrV
Y1vcTBR3qdC7+tvA23aWcGzIiuU1qxoOEBr+LMSTQWc4XXuzNrSEelVujfHzyKvReHJGG/HsZbPu
9C9pN8MBJiubHJTe2O0qdupTVmATsNJsQllNK4heQNKolEN/sizDzaQ3AfrWNoGdW/ny1Jl1lZke
DBjavMJA5ZD8gvVuzUuMrR4jS6BpZWn6qZFkCQEPuqntr05qNiMGUlsyEdGEl/y5s+YFS2hKSntV
9mNJ7BUjd9nByqcUFnBVGffdQS713J7sLmNZHuSc6Ong4bIwjbdlYsDW0MdIte66fRhCUM+1rSZD
Yog4Zf6c5I607zsLLu0sYNKoBwciR2aqX8x9koyogMuJZ/d9uRT1sbY6KZ6mig3FyRBa59yDMWo1
kJYrROHeT2Xm9o1f0crCsS0tXXLdo0Xe9gJvs6YxvvDBtfmrUdmV9dDkJhA8Plbn4g5Q90r76W4o
mSvbcJ6WxX10c50VLMRqGGnsWVriNlj8i54UybqOa23Vply4fHQci8gYC73PjZtawh7+dYp5hrWZ
4FKnt3gEZn332tRmNbh3tT7BOs9ryjjprnUxGXA8aAyTVxTnJZ+Hu9J02y5BErxuC9vrhDm0BySo
Ju1WOHkpUI5va7v/zWfHZFezmU7M7Px6sRZDuy+zoXTd+wZ8QBKcf4xtpGhUkkjddXWN5644TYxe
WAZNoQ/OIesr9rig69P1g3eXyhbRi6llZC7rk9uW+o2jz3OEnA3Kr9j3T/W6/ZzvyNarUuWNQD5J
b4usqIEQMiJgtAJe+W7p1aXn9nfOK9YCsGfVwXEDUYFFG0CSdaflrS4qaS4rpbC7iNGy8Qgu/Sl/
SFYjkcjGE8GXuj/5K9aiOrhDuNPgxiPQon+nCeqU6t2AkDnN90MI2YBICx33oQvenO+RGPFXqc96
b2DXHPNHM7i+qN9lXLqKD6AFoLXVt3zNWQ0mJJ5WhYD6UO4lBbbGUElwSySM6hIGhUAZPAsLYABS
Xw6tfeLlHqBva9CU7FcCP5n1HlqfbOfEUj1w4r0i0FbeROWV2GWc0469jRCEYMPyYN60q1vnf/Ne
mTsLbaMHKsNEi3Ej1R00IyBWqGkP1RTvfHnjha6qaxtxJfMaO/Yp1+urdsTzkntj5z5jq8KxHxfe
2JLvO4t3XaQfLCdTyXHJuOgKZ6lKxOn/24czL8eCcg8iqq/du72Mz8bOpnJOtKTJW1uiHcu4MPBm
XOBHIcuH873Ymor139/FBJ91q5+oVQIaWHox7X1rV/rhY/4bU+klNNerEQrWJUBbUFk69tBtHE5l
tIfx2PrlSjTjuGmLvKzMI8GlgGvz1WCy6PygbI24EsNZVswyHhvzyN3lChc+f4nbA92VQN5YN0r8
Gt3U42Jbm0emM6+2HwQ0NHvM6fnfvhXDKpuk5kjrVMxh8GaCa9EKy7vjx5Vf3AJTuleC3BghVYoa
mvjQliQuO9omrtp4TAM4gJfXMuyh5ze20X94JZPpAs/I2bG3ZsgEL3ASGYvR64lue7a9B9naakUJ
YVsXzji1GjtCkP+BC/rNbksQZfGWCqeUfy7E2DqG70MszcVgtLF5NLsuPcEpm91C5Wzaqd1tdUEJ
4ILTtKl7dEFARZkt/Ve5tBdp35R+3e8J8G2UKlQWCbiFLYU0IoN4gHW0kvtO0qCsY18zYKb99fy6
3QhnVam5mVrdsmO0MWqaGVqutJGh2pPj3VquSkCPMLjXkZbUjvCWFIDC0sUf2s8xrBhT4hnPkGSq
k0k72kvxQghpbqABXwW06PUdQOoGOp39QyWBH5HWGiw5ZYNPn8VD8aiF0q9+FF/TOz1oD3sY7o2J
Vskjbod3ZAeK46lB9iKpRTDRMagmKO8mN4be7G1RG9OhKi8XSL4sTd8kqA7pvh01dWT+jC+slxxX
TBJNBwsq//mB7W2JW82pUU7E0EswE0I8t68Mt4yQ/fNaEn1q4aokEWDrB4kUchIKfbwp8vF3s2jW
zkhtBIXKCyExgxJjUyShnjpTQKvqxZ6TvYfG1seVyzeLnVE2iYUfDhkWZH9g8miUTbIDwdsadPL3
rte7Vtz3ZZ+ECaGdP5rGH57DTIKO7t60bqELVEIINwy7K1InDxc8k5bLAnnnSzZ8Sdkde3QPyYVz
M9pfJusK2vTF3tV163h9U8Z/t5sLKOggY1SUEexNlgASavVVfrDQnoj0/nK//rbVkEoUiSEODR1J
NNSF/dUSrP7OSJ/cN6ci1II94tEGNYSp1BCkm5lj83htZQ5hIxsmcEB4kyNpD+OeHMnGTfAfaoie
dUuPTFzEDqgnXrjhGMEQ/rB3E9zaHlURZTyGEqOHy3m0lrk5UiuRPP5a/JShqgxh6NtdnNfGlV9l
i2S1aVigPpSRfB5DO1qO0us953aBy0yJ2uteqmGzQ8qhboNVaRYdLd7mHtDlg/MFxbbK7/+f7aDX
h/Ob1xZQSmWNIJleC1x8iui/R0weiutfhVdHVeVpfhOgrHQhD3GQgOmBGj3+b28s3zShP3g+vf2i
d4GUa0PN82Zt+cI5yNN/jqWTr7+YhzFY/zYhaQonbhEVBzglQOcnWEW+5Z6GwubSVy4FGe2dAhmo
Cj8AFd2fSSC9VexneEx3J3Jji32r777rI1zqaII45qELiz9QiBzXt5d4Ryd0Y4dVaSQWbBzNeC54
2PUPY957qYt3hL2zfW88pFUiSQ+5D4raDQ9FjkqMLqfbbKq/Vax5sNvu0hHkOYv3TPA2RumNW/5u
lKaxT6a+z3ho4Mgn5JXkX86v7o3rzNvB8e7DwuzMITVyN2xt7YrqzpdurXbk9tdmcXxI3P0438zW
718n6F0z8yCzuCrQjC7SoAXvrah3LvdbU7y2+O7LU2Iv3VRDMK1trjWr9QvzchZ7u/LWCfO2+7z7
+ow8NooiDvxkvyIDdyOeUr9koeWt2Z7xuEs/3OqEchNIel2gLtAgAU8J8xMXafeYzQQePubD+QnY
Spm+hfi7ngAvYduNgyaqVZPxMr2Al6VsIAYxRFBw94lXw+AHdSRP/2bf7VE5t6Zdufc7A7HcJq27
g6AtcAW1Y4WWFNYODX5j1FROSVMPU2HWoju40N6GK32K0lfXzn9KV5p/zg/bRgdUQglPMGYyq7pD
ZvcXSdZ59bw3I1u/fo3IdxNS6aM7yGT9dAkMoD0EoEYdQOkOz//yrQNS5Y5oY28k1C67w+qGfo26
kg5g70rOXqob+0AC/djtAZW2wkQlk2Qz4IaOhraKwTd/ORflhRamCMVoDno4kOyl+Tb7pAR7Lqca
+CK0k3JyVbgWAEXM67vspqPu1YBKol38GSUJk0r/jZLRLUFKYer6nWfMhlwB05XnQN5IVsOrsjs0
c3lRxT+lDrc+g4rAyBtPAKtBK+YPjQi4ru0pJ20tE2Vr4BNnNWdFd0iEeTWLEIaZX1LJTudXyfq+
++CGobJP4EnPlqzLoaAjp8usNAIzv2B0OujuuDNoW79f3QISWoy0xZhlpEexNg6EHpn07vzP31h4
VCWdUNvQxzxGEK2FIAuFoHYJ0uv1joK7s+HTnezCx9sAVfkmZpYXU0FNedBN6Ulyks1OBz4ef6py
ShaQ+0DDiMdDAuBJ194RSFtaovPzst3ZBz5+WFCVUSKtoUshFcajKc66a6fXUMwZXOvS7az4Rbeq
JZygpHNyLCSKPVvnxs68bw3Zuh7ebW8ANMVZ4mQaYBzHufk+F59LSAIt9veHoULIMs7wYW2C4PPQ
eGb1a+E3mB3//KLa+uVKlCclYVD4RQPEnFAirXHjajiqbOe//nE8UJU2sgx8bFvGtGjur4rxVVtu
pfP1/Kc3lIaoq1zXm3yYJYMNUDRFc+G5z+VR1gG8jJxT7+VX1VfqQz6j96w0coM9+Zyt/ijx3Veu
PoxZHB9KwoflIhsGSjzhaGSMRsOUn7o/4hHw96STRiAXUxlaVIpHw3gZ99zvNn69yhgZGEiELgyt
ojp7ghKNZ0CCu7L3NFo2oltVXaZpVxFt/dW68WKzAuLe3BMCesX89fyMbyxVlTzS5oaZZxDkiQrL
+DYt5u1S7VlEbLz9qCqyLBP4SzpkHZq09p3qWyapZwHM5k7AlvJLI37Ox8SrIcdvz8/nu7M1Xkpo
wxbJKQDw0SLAJSLkC32zIIdaLBeCO8H5Jj5+tFGVSMIsIY2kQ6+E/ex2ANAxI3Dti75zLiS7hJvH
Tjsfv6uoSispOUqQ8EbVoh6YTw/ks9AhUDHKYlZ5wsXOVZb2px65VOWZCK0dhrSYERtjgoKWPv8s
IDl06wB3vbMjbkWJEuMQ+KlEv6AzFhAdDfneVOTUT8fzM7IxUiqXpJ+snqb5pEVdC+NPeIQA8UzG
cqk9qosCGLFJt1cUXT986sVI7XVpvDuZnCadu3QZMTWJ7pfF5NmaONlMD8/3ZyMmVUJJ61QDnQxM
B1CKIspiHURb+HvsHB9bX19D592Pp8YcO5PQtWhp3Ccyii8wIj587oevs//u03pjANZZjjzq3ELA
kdRtX42lL/Zy6RvBrTJBtJilvQAOO1p0w2+cikY1o3+mRbwQx6x3FtPGC4Gq1I8kz9qYTy2PnKc3
Q2T9DZ5DvgwBvGHI6ob4yWlW7uWNO1gUHsAYrYZz2Lxnlrd07P5zU6Ec5PrUpJZhlDwCbpv+qmFE
4EHyHtaY5z+/NRVKPGdWZZXm7LoRrwDCickBClRX1JxvDL7HP9uIapUHEqc6oETAFkejednn5UvM
u6C2tO9G9dXqPqeJS1UOyAR0g6RrI0sG8Ffu+h2PSuCSPzVKKlzOYRVc1Mj6dWe6zgbWeE5tzB4H
cUY0n21EiWcLknBQKDHdCCjdLkhp9qeg4keCWrgHVezPRbYKl2vInKbtzN2o0N3M12X1NZ7zIjo/
TBuZJZAa/943cFmu51HD11cP8vauj2Sw1mLqx47FPqheb0Jwrk39dDczvnEgqaA4aCthJwELJ3IM
9jyluIcsuXM/unyv/rpxTbCU6K7zUTK7iLWoon/YJE4kq1Of1JMPBkkQl+03Nu++CLZCRQl2bQRx
zErQ1giid2Yf6LS8jNkPXSRPIs13HvpbI6aGPDKZczNpPGra+rLL8nuLsUMJf/Dzi2DjWFJRcQCi
6O6gcR5ZQw29e9h0BnUzDzt00439SgXD8dEA1xRihxHoEXdQI7sz3PQ2hhUAr/cQClsdWCfn/eEn
HQtWP+gAN6s5lKgbeI4dpztXtK0OKFGelsLStTTVItsWz4m0Hgkyvh5LNGSt4z064lYXlPNbpmCN
uXWtRVSDNfuPdPxzfm43lo4quDwXDulqR2gRxJzjFYale6SDJIrbJZ+7X6owuEw6uo13vRbl8sdU
Xtvzd5nsXAi2frwSyEZVsikBwjtaQOGt6XF0n/rxc0KiVJVX5ok5mBYt8N5G9gYKn6Ep/vRVHJwf
9635VEI2tlxuG1mlRQNDdZHxcEicnVHZ+LQKgJOxKbukxQ/PJD/MbhZCNSE8/6s3djMV9uYQBxeX
GaulLNJrc7nmvfTBsPOM/Osefnjr1yux6jauVrtziWG3Z290ROhm8U5Nb2O5MCVQyaCP2riOecra
DgPeg0VjjtZVXNnl4XMDtDb9bqcBVbTqDVyNonlIbnRNXiS2/ALRssFPgR5O4yw6386G+g9VZZSh
hSXafl2dayXejIyjWR2lr107nh5kqPF5S+YZr+cb25oSJWfm6CnICwJvB4uy6piAnxIMxqAFn/u6
EsSxNRpxbzAerRSfHgxNrxJj+rnNRxVTpi1bbMKxQ5SiuJ7b+MLmyw3Lyp1Q27hJqNC3wu6gMGxh
ReWa6ZF6vamUXmLpuOtRX6s777O5LBUBZ7oNaQeCyOuTH2YKgu1SB6mx7AzT1stKBb6NC8tjU/Q8
mu+naAlYuDr7LTerjOV0SKM90MPG/qEC37QkL0nWoBldPxpChnkBnmsJ7qDjV42+05k1nP8te1BV
Oxk4WWmCQM0jMlrXcd+8CNn23lw539OUfa5moILeHDnkZVc2HMxq05cOTFz7vXfPhnYfVUFvLklK
KJniLZ2d4EGRXsB73e+A0ogo6tLkaAcs97L6ak+rYmMNq/rIttQMI0kHRDcw2COVHim5t1gh7W3P
ANqkbfKdSN9cZUqog1FWVS7F9E+31oH46yrjwXQ/RnrQRPurbGO/UnFxfVu1mmtjAeAa/6z17aNe
5DtHyGYXlHNbS5uW5zm+bTz+FyjGUfOXmzFaQuu4b4K31Y6KfhPCZuUCOiKGam0Hr7uIB/MtPUA1
/X9oZ+NIVOFvbgzbJHda17G0UHetQOquAquudor4G/GuAt+muEhp7SCPMgrjfh64r0ElkGlaIOwi
klm5MysbE67i32ojmcncIWIknX7Awvyr46Y7a3arB8qBbtKCzEYjeOQ638V4IfqnboAPRuK1gxue
PwC36pxvCLF3l4YCstuJXqGNKsfzGtqpl2vIl3kkThD7RsCfb2erK8oxbjvGaBsJmrGNq7qKygZy
YMZzumiBLOydvmy1oUR4LFICkjRyW0hj+pVBPDn/7jK5Zh19nL7nO7K1aJU3NWFLVzkCjQzyRwVZ
fPZr1PdQcRsVVRWxtuh6JlhdIcWo2yFjbeG7HAbdJr3V9CFMxfjDdVDbi5s9t7eNEVNRbJCjj7XU
LngUN1ELlAF0Mi7b8mQ08pRlO0/sDR0kqqLZct1KgQXAHp8ZsJsfRWV4hiN/5JThogqB3sYB7NXS
oBYw6yMHcNSCVGju2Jeoni3w340t38zx9pF6wkHEdJsAabMqNLXS+cGRHfp1fmI3MBj0HyQcqXLa
jjggimK+kvUzq7pASPECi1PPTHNIaGBSDFgTJvZO6mRj61AhcnDtGxfLwn6eT9MDyeNriFo+nu/N
xjJ9O9/fhTWnrsZyF0spAdx+GpHzc1+yeI+qsLVrvL0M3n2+WqZmHCZ83pIlVF9EqHezV7SXYHq3
5NYVh6V/osk9gbcRyrXnu7Q5QcoeIns+LdO6VQnXAkN+ApVk0CJntuAGpHv2BEK9ndObse9+43a0
kzDf7Kqyq0iDdabBMUnqBmleFMc82rsJbR26b9XS90PK8tGZdCy/5fGf+kI2+/+DYOa6VX1wR30b
33ctQRmiKmWyFhhCCmhLhnvko+2PQXKZXLhkZwFujZuKoYN+1Uj0DK1U5e2IMQxm4rxQ1F39wqq6
4wJumd+5qzdtZwGSPnPtMLopAfCCLLuqp+vS+KCrKsrObthsZTnW6Xi/Hm6dvjK6g+7F8qj/Pw3q
Rij/I9rcVW4KU0YeaS69tTIwxI29XWLjSaHC7VCCdVOQ0nEqJEhgTR6kUBqoOPDq+Xxcbf30dQt5
txyqrko7aMvglmEfuvZJkw/nv7txt1cVmuOqtXU55zyq+b1OHL+dSTjnuqdDxEIMeFbAv/R8S5tr
TdkZuOZ2Y65l6MLROkwn42gF+dUKPi2D/0HYbuN41pWdYGhrMwGadn2nWgdci7v1MQRATOhGHSDz
mj9NIbThsbRMuB3u7gxb86PcOFjeJO00tfEByi1Bz8CgF+7OZWbr08qDYhzcwRR6Ex+QXI8aI74t
2s/52wGB8PeqMjswhKTo4oMDj6d6hoK5jrwQd3by3huHAVGBc/ANcaXjAB00GV+H5UChGCOSNEC2
61giZ7qkU8DSIiR1651fZB+PFVEBdSbFua+N6FA/Nn43vNR6tfPljeVLVCRdkk5W3Az49OhXJ8gL
rZXlQL+bIyvKH3fP7I/3QqIKM9dxhbqyg1a0I1Smux/srYCd+rw/TGGPA2YXTPtxoICJ/PfcD52b
QDgZLVVXTYdXBZ515DA9rzDh7La+TKEbagQLZC3C2HchC3kwdy5UmyOpbARjP9eooKLl+QLyHeF0
pNerBS9UtoLC//RIKhtBQSZtzHO5zpcRGUEatsA/A8APKEDYHkw73OUirV/89/wiKu7OjFGLmmK0
1AZvKNSow+Stvitox8p8uudOv3H7IK6yE5QTJJJkgoaykzylofzWxEfkFj0rWBuDejxo3026Y2P9
8clAVMwdg5hgXRdjfJDA8Xmm+M3L56TSfCj7eCWfw2Kwv50P2rfb0wcDqMLwJLg0rg2ZnUMDoiIJ
i0jE0CMdglXy2mGH8618/IwiKhpvrA3w31xAv/S8v28JSbyBsytQ1X7n83K04Z6zs1Ns7EEqKs+0
HegGQvMODRX3jtk+tFkdnO/Dx7cMAGP+jlnwmRDHU4NscjxEc5b7+tL4vWmGrN45bD5+khBH2RXS
tJEAjklgvdwlO5UEAlmOQxOAN+bwfB+2DgUVgzdCfStPxNrEYM1emaUP+WQdy8wMRz35Kt9c12Qc
6NCryNOH841uLWZlM+AFJDQb09Yit3NhlB6zx9KOr2ubeFnXQyOtHY/DvAvE/fjujpLX39OE7MaE
dy9wmbQ2aw+M8TZs3TwPmdPj5gMMAe7PQ+FlTZ15DmOjZ9bxfcPHbufc3ZpEZZ9wITYqOMCtkYl6
M3zPLzqN39lF+nh+MDcW+D+QvbitgYimWhRDP48fxsW04M4J/a69/PxWA+ssvrvsZtNC5lhYwATa
3WJcuOncQzkUMl7d5+JIBemZdWLz0kEDGRTSGriyp+lVarCo63Y2m60erAH8f5xdyZLcLLN9IkWA
hKatxqrqeXAP3ijstq15nvX098hxF22+pvijtlqAgMwkgZPnfBoBGAJA2hrbgLJW/YayFHB8z/nD
+ekXBAGTCwKogsmnVkEga8vyGI/FCo428lbV2vs2Aw9/WSf7wD4NACWM5WCMgDFadDAcPZmXw4Ar
Wqfckjzo41yR9COaKC4XyCZKNbKjMeuWPhSt8RCl0/v5IQi8wOR8nm72rFcNhpC1ZhyABNIIUstS
wtgoComjiZaCc/SmaC2dQrA+qNl0o1L20YzKCcCxt9JgF24nPF0z8GZqYu6P9bNFJi+nxs8sqn6d
nyLB7PMwvUpLwdZp4XXSMpnxVEHY94H00WWIFJDR/mtDWdRv1UjRehcX3QuyseZxyIb6Mhfj8Xla
nDRsGgADKFuD+QpuLMNumlIJokmwsjyXHctGsLviuBqo5H2A+hbYJdx2hMRdJwPECsyTR+Ul2QhW
zb3OJI9poOTf7PKXocvUeATJDg/Kw50O6B0X/L65qbNDlchJovmjsDoo0bH1oPXF4bwFiUbB+W+q
qKyMY1inbZETak+8Ndp8hSj++eYFhxQeiKfaOMsDtAggXkJ8bV2PVO0OuDA6VovlAgfyrJDZW4wk
ON+dIE0wOH9GKFKKJtrXBAIsUOhs34ssdpcYsgZ49/Rau3gfBiZJtUTOx+/SaQs9oR5r1PX0w26V
N6VR3fPjEDTN4/GymnRWTQE4W8whdkHa2zgAnUgaF9gWD8ebamsaaGoCK9dazeOa0gbSFrXplXRT
bspCW1ybprISbIF9/YeublEzoFhU3L7ni2e040HJEkdfZGh9AUOKylPUZXrcA6sM1AQ5teCPecsN
B7VTmgd2n53nyuuvbfPqRz+B2UF2iSxanH2on7bWNlVQHpKiS1gbasuGIQ1KmkSS07UgcPFwvTHe
jFTVEBatHI9rm73+0lpcuafbITJleEbRCDinz7R5mFD3CstVxmvUsx2bqrws7urcpk0gK9oVEDUP
tig5jWvkJvlNXOhHHVN1mW9wPl6tpCiaBD0s1HhNEvs+Azf6+aZFB3Sdc2lDa3CjY2PHa/r2OMzK
g2XWjywyf9iL8hgP06HuAVqu7FNi1Dd9Pvgp0e+y1r4sHfkPrs/Oim6kPdaFGWClxlziCLDNOQiG
LTAvmkbxdH6gAiPjUX7wP9KAFBpHONaqXqead9Ng+G1eGj74Hu/PdyJwfZ7gLmlXEAQTTCZTihA0
xyEI/p+VWpfEetEY9u+f3DDdDDKi7BV5VVu76Qb9hOlbu2jgPb4s/+RZ7VBLGBtERQdUq56LZr7K
mfkD4g2SxRbdmvAAPzJqqVHvxhZl2jtRi8OQbw/9pnyzqz6g4/o2jpnboN7UwTkz8uYulvioYAPg
ye4UtWugKgEPaqzlqVzsn6hqu9lK3cO7rO106YUZHk94V7AKvPk6rGzsoSU4T33rFFrmXWZdXBjo
FTCB9/aAOmKgaBw2QuhsTDyq1NtlcYZH/hlTV23zgMrrHEgwR7Hme72SVR8J8hQe65cMK10HCAgE
VJkhpbCaD2Nff5sm+1hD0K8ux5sxUhSJo4g6279/chQrGit9WFaUC2mpr0XlccKbIYpYt5s2r55X
u2WuWl/Gd6Dy+L8mB9lkYQ2oupn1w2SW+u8mGQ8aXRLpRf4ejL+4beTRf1SvoMZEMHkoAAR1s2Yp
pxaUh26vJuD9V9vigZjGA6W5N3Tmi17JDEIQcHhEIGnVemLGYgfxCDH7zolq20OW7ioDkZicIFvm
cYEaiGP6nQUd+YTpr/PwmtHSz9MuQImMr2hlmFaJb3Xk53kXEl3k88DAfEP9EqOwjASvIKcqiI7V
6v0/QU4NDU5TdpwRbAWa+q8JKqVWGGqKjvr4QQduGdygNWqxzg9D1DgXCVK9m8pqQuPgFXAV0CBk
ynVVb/751kWrzqUEVbVtk6Vj1SPKHAOwZcUKdLU5KdHv8x0IkjEeB9iCvBlXGxM8Jp3uIQBx0rTo
x/mmBYGex/7lUVRQQtD0WK4OgUDNqiXHuXjEBa6bypQoBUbLIwCrJAaeahvtwEy+mZA8rItjb7/o
6euqgqV/eIgGST4hmihuw1fsvNvWBqMBD9E9yeidptcfl03UblqfQmRaQ9vAytH0UGMcYBnLs95X
ipcR0BpTVmQlWo19XJ86MVZoLZUaJqq2X0tzxUk72zWHIN/yY2Gv5wcimiMusx+zTIWGJpJUlXQ3
URzfKoXsuCvYRng2u1rLzULr8ftrXn+stnLcMsWxdfMOMhNHq54hysMySYYiGgbn0mupWQTqIHbQ
tr+KJXPGQfbALFoE3p1bECuZ0BkNJiV3oDniGLR08m4+UqUNGPiXL1oHHvO3ptB9qRpMVmFHjtFA
2URWziWYGh7ol9hjCikRtGzT+waCf1X05/wvCwIdj8yba7AV9gVmRlMiP9LiUIO0UmE0t/XcSZ4k
BZGah+JpsBTYJpbVLAC1RXKLegrcAErmXLC0PBoPOuWora9sbDL9YAbjCimlWle2g8YAQtKhYOY2
Xbq452dLgOHH3fC/3kxyMx6sHr3Z1feyVcOyYa4xQEIT1yljUjzVCfiLwJekbPS4bKhv1tWrfOiu
R9q8x6yfJNuTyBw4h5+nrm46E7+xRqitsZ6zThISRcnB3++fwlXRFNNm5KgLVq6a6125Igls1M86
1K2B95FBlkUmwXl6XICTIjPQSz1ADqQYrqFqd2TaKsGNC4IWj8Jbc2iBdTGKwIHA8VNa/a4t3d8g
9hFts4ey82tTw9PUeZMQ9MVj8UxtWuusQR5iJuVHsZW35VRdbWN5HxvGKWHdd51B9O18XwJb5yF3
Q7/MLLGRKZJ46SA8minZuzYb9juUwZrKqYiRRW4HibaH8/2Jxrb/xydjMAx1wc0IsqC1ui+KzK2z
31uLg2nyaG22s9C3890IrJlH4WVVokalPduoVHmhOg7bTDJfgiSFZ7hbKDHNCUfdoGmPUPsLivVP
rL+s6X1dlu60HsZSMlECe+bxeAlE1DoVokWB1UAjTkMKUWgPYwUpsvMzJGqf8/cpMbNkSQlS9nRA
prts37q6jV083ko8RrQE6r8rreo4s7UFrHgG9IoOqbPK7lNENsS5ug6xwWwd4IvjlL8idiJZb8iv
HFWTpdF9QPf7nunb8/lpEkUvwu3zYLvJZgaJrmDViRG20Przetzl+MWagwDUVKKj2bAc6jIFkpfV
Nu7MOYPG7WTDqKutktzxfL1alMfnpXoGYcoOqzW1uI3uquTNSkk4ACF7fphfhwHK4/PSgTCQ2GKx
ol4L7Hj06kh3ddL7TbLezZfJ8VAelKcmRaxrG7MDNqyvCjFuos18vGwAXE4/LRVIsysdZ+pev2JG
9Gx19jGu6+u1je/NDSM538/XVk3/A8tLcxobioGJasaPnvTK2wD5NEnmJFqFvdNPwXEalh7cixiE
latXEDk8ZXP+njHzJSf55FByUVJMbc71tXRq1KKGSW+WFT1Dra58WutSVpT4dYSkPLGdocTWWkNB
L5hZy56bxpqvu2423EWnJEgaJUWl6zhAOlLpD52dKIfLFoYPCmM35HWNbgHh+dFFrT8N7ML54kJA
nKOsyx72pnvi04IeJrW4KEhSHltnKmAOqnU0PeqQ0xuRh7tTcZm+M+XRdAvJO2OiJdxNA3Sjy4z0
yBCcHqwUKoTnZ10Ql3gsHSuhpJcn+H/Ibjh1dzu1kLD9cVnbnEsTM0HBLtCpAc26l3mm71tOH8zu
Mk5iykPotC5RE5Lj/AMB4x8N0d/UQUaFI5oVzo9jBlHUqduPJ9nokW4ExYe1PqW2KYP/iTrgPHhg
kGlcu94MlAhafi7UdK3KjdvBeByrpsmDyxaA28GJYpcowW1NiFKrt6RttxOwXYpblPVl0kWUx8e1
BS6WLLXb1YpdKO8uVw3IqVH8pEXutslwhoKQbXHuW7NFSZQKk6WZg0fj8rXCTajE/gVt8wi4as7y
BKS2ZgBBXI+oyp+tLmUUb4JF5vnpeigus5qhkgTyYLuGqwNqoBgvCOcXV7DX8Mg31HpMta2iCMNa
TYZTzDRDwDLxQaR1SFh9s1lp6l/WE+fH21BZCxBqgAlMyej0OfNG7ZURIHtXwB6LlYTn+9nb++91
PuXhcExN82FKURmjzp2XWWrrQ5018614AGXTMD1f1gvn203cJVppoqxtWWPNaXUwN5gGiKeiYc5d
gIUm73w/gm2UJ7BT9HlT4hKFyml5WLNTuT706fXSL844h9SM3VSVxXDRvHFuDslodax12Fk31Z6Z
2s+G1lMoANpBWuXv50cjsjZud1aiKjcRQMDmUM54b6/ABm6tfqxSB1fWD8tmXAY1ozxIbjFrIO9S
TFtVGQvk7rX1AYR26f35YQhckofJmaNa6XWPxU+q6EpJyXMXd39qkCSeb14QTXicXD63EKeeYcEV
RLCVaQyaEoR259sWrDKPklONLE1UlqCMELwN8TTcpfUSmGl7QrXfZXkSD5VbDNqOCm56ghy1uZDK
VjPIR1eSTEk09fv3T7lxY8wEb2aw0nIqTxMxfxsFuKem8vX89Iia59ya9QUE7vZgW+iqQ+POV9Qw
bhTJ8errEyvleeoihUJqGOImwZKWgG/mKKmJ5pd+zq7yjt5Ea/s61qYkDIqMiHPnmVh0GShOKKjn
Ctucfqim7IVGNEmcF7eNEtNOAd1eukZvLKpqZwX6EloI/ctlq8Bt1RBXX/K1w78vE7nS6o2BS3O9
WmZZ+4IwxMPhLIUZPQpC7KAbGO4gybBdt7NtOMi5QedX5KpDUlD6nx+MYCF4eFwPxCWUH7Hoehe7
Y8VOpJM5g2gc+/dPzqB24K6NcoqC7iiGev21WkGEW/0xZ9/TTPXP/76ARZzyiLgqNu2hU1dU47rr
itdjN3EJ9D0Hp3T3oqYqDsjorh7Exj08dMmKqESzxvn5VDd9o2QIImmvWS704kPDADfv+TGJGt+/
f5q3ep3Msbco7KsDj7DPeqspg3XSk0nSgcBDeAa7kaTArEFyHAR/8c9RtyYnM5bjxKhsixB1wHl3
vZTGvE4EbxOovAC4h71k0VAcsoXIhPQEiQdPZrdtudL3KnpQW/ZT2ex3q4LMYAvFlrSDNHNzaCny
xYRJ4rpgX+KRcnO9xZbSwuWVDKFE0/O7WjPeAcP4ppuyA7xg0ng4HMhqlrYt9nuVbU9Au2NX3upS
rLBgBDwGzmLrMDQqWq+iPMyJfR1vqHCl9iHNR0lMFw2A8/cWoXZAYRqus6keJDYNq+1ulR4FRK3v
A/vkFVWVd92ACwhgxPG+ZFvZ0zgMb4uhX/j3e7+f2te6ySpoiiUutekGWlwOahdvkYL4551a9Puc
Uyv1rkxWoXnQax/aSPuxRu2DXReX4UQpj3KbIc5cUw3TM1YoU1Ob9LXGge/8vwsCEo9sG/qR5aBW
wWbNypdWZy+12T6eb1o0LdxmbU/IvdoFNmN373p/r1lX/fzrsqa5bdouF1JPKZrW7B89Sk1T1EWA
o+KyGMpj2mLSWsxusJ6jNr1BxPg+n+djVsgeXAXuyvPXNTXdqGnj9rOE1lLTkQ+YDCqn5sVw21TG
0iAIojx6zcr1FtSuWNcsqlNn2i8IIv2qmtTf29BAB6C3iasrlqPrMm5EwXLzYLY4qovCjjGsFjc1
3mhQhKEaOJpUdoAQYJph8f+6caLXyGN3uJx6sxMqMH/nM9MgskO8KZTzmQlcgseumYDBm4Bi4oY9
Nx19jT0Wy9Bjgrd2yuPUIPVNFxw8sSxHFenMFF//VQp9ZA51I4eoEMGMg0KGAheNhNurUwIBTOwO
eJLW38fpasA723n/Ey4F59tmHY+AxP+zFJZXXOn/I+Wb4NjCC7i2ax2p2mjhcbhoXkclc1laHfIS
IPyEPjXN4it660mGtP/6F7c3PHptK61ugbAu9uhhdaievBi5cV2x7sFm5KbV2zfWaqck1nRnRTW/
0/eb5OFAEA94bBuOv3VtFAg3kEVqtGIXZj/VdR9o9eifH5uoB273VvKthEAtppH1j8pwXNXZVWY/
v5Drgv6H027stXky9oCpE88utm9ASL+d//X9F79aFc7nM2vVjHY/kNUbKGPJR6Q+2ZDGqQvqxJWM
oUHgJzypXTrEy2oVCJZ51D+sUffDNBPJ1AtqzCkv2rpqs7IMK8wq6azOa3X1vSXzn04frkmhj45m
aB9goPi+ROnTHDXH87O2z85Xs8Y5fmbEzQZ8CJ4WtmOc3+oxddZ+ltwliBrnfL8nVUL7/QzbZ+Nr
ZJudw7odvVx9O//zgq3rP7R2dbuMXW3DmlipunZS3BrW+AegvdtMaa50Mj5DcGp1t0STrZGgRx7j
NuJxjdqZWYNVkoDaXfON9p4aNBxzHDZ05Rh317aSX8/pgUV/6DaHHV09So1jAmjUoELRUL9vusoj
oMSQhCPBJPPguM7WDbz6xU3Ithsrf8HFGapCJNYhit48QK5EdUTVJY0ZJkflTsU2mruTy54mX/Xy
IHJlr+0C4mdMyL8b9gwkQhHF6AeHhdPiUW8ME8/01bvBV4Pa+x8oZAQezCPm8HCQgSOqBSOVv3jT
ffmQeB/MWdANhnQ3X8kuB4RD2n/g01FCjWcNACLclc0ucdMDaZ3IM93qZSeNSfzIV+5leDJBQSCq
z//tKttoOUR5ZIb60xZMR+3Kik/bTwU6qaAgVr3Mj59Q2p0YLpNRL+4tfxE2/gOUg7ySkqvoEbCL
Y+XRq9o1juodhWR29pDdyMo4RLbNBRCqFWldGZMZRnniGDG4KTSnnyQ35AL+SMoD5eo8JrHeb/sg
rLBSHfWk3BXMZW7qR96HrjusdoDY19zNH/8HxlKBBfKYuRgcg3O5mkbY6I9T82rqskXZY/YXi8ID
5PI8r4eut4xQqRwr3EmKouvMdHpv9ip/PVQyoK/ItHlOOs3O6xF1wAYmLn7caYrKMLrug8Vlge4m
/njYJEsk2NN5bNyKgiSdgsQq3JJvGnRTE83CE+NpG76beKk+v4kIbIyHyUGObqxrWoAouLlv8meV
3JcyERBR01wIQOxPs46VRpjPm9Nb9+mwBNoou8ATqNhQXtt1K2e9VKtNDyPTjUJEzEAxHpANnpIr
ctDetSfL/VP40D0PqWQ/EJkuly00zJrx2J2zcM2PDVi0azpIVkF03uFlXevMLAgDxCSMvlvf0sJh
J83bDlsMbUNnOsX3qjf9jqUS7qKV4a4FxqobYyiGRaGy3LbWtUlrp4t/XWJQhAfAZYthsBWE2qHW
NE5W3pR17Jrpx/nGv14BwqPf7A0sSgV4J8Mkme6txvR0aniXNc3l/jS12iap8ihsrOSFGOV9Pcsq
5L72Y8Lz0GltPI/9YNnhZuPdIrNvqLHcNdlyTFUF3cmAVQIEJOEhb8Uyj0CmoZ/2T3cEJ5zH3mnY
HqFp5/8PdI1fH5IIz0KHh/QsxaMGeoEYI65MUoeB/TM+dT9RV1G+aQ/UzQ7xmzI77PH80gh2eMLj
4IqBtq29oUsAxXMnfUmeN486bWjhXf8DKg39EWx3bgwuuvMdiobIOXpcxaRSiyEKq+60Ramf4pl9
2RlWm1libYJNhPAMdGTQUMSstFG4jI59p7qGS3+yd+YR6kRPO4ta9nuV3Yt+7e6EJ6Gz2yqfh90l
N7sAV8KxV3Ep1EnekgVzxQPjUIaNi7oRjZO4DMHoC7rI+n401DDVZac0QagnPD5uq7WUamAIDYu3
6ghk34H57CWBgee/Y8VZ3yynvm9Oce4apSO7ghJMGg+YIwld1r5Dn6Q4DdmdUt9u20VndcLTzVUJ
6vA1XJ2GYN1wFubaagHRzMltO19fRomFif5///4pAbfbdTVnQ7NDbX6K0l+mXjkTSlcvchCecy5e
NTvuUXwQzqvqASV6Awx5F1h62zgLGZmkF0Hc5Gnn4mLNNENPrLCgt2tTee2A7Ipca53pGcn7+ZGI
HJHXfa1Ns4O4RGqFjbe6q0+95mkve2HI5sFzG6AK9/l8T+zL/BSP+/8uyKYvQ7oyjGYYDmlzM26S
6ChyQG4zj+dosBbQWoVael0XVzHuGYbp2k4kW65ognjknMmqLWqzIT5MAWhDAvsnGMuWg4mHZYIn
5WlxyE9LksMLpogH0hWo4gbKqI8PuTI5UfusZDIJAFHL3O4ObwAqJcEgksV2jGhwcIl1flkFlwT4
xX/XdZnx3Aoy8/gQYSpO1TP1sBv6qVv3OFUDPiUtnBKNgfPoQsU6jIlGwwK0B0oJblQiK1T9+mKH
8FKvpFuSErWeFDSl8UE7DIc5YEEXjhfd3BIeIqdmdKFsMOJDX1G/7u5tCOyQrnEIuygzJzxxXFso
Vq+lDMtbfjejK718Ob+4At8yOZ81u0XTR6hiHqxscQqjcCsj9dvtJTJVCfZEEKZ5GFxTKcoAFndM
TTR705i4s3WnGlJ1nv1H/3soJjwOjlDS5AXk6A671Od0zL9DA8Ipj+x6PbSSBEBgOzwWbl0aEoG9
JsYdz0uh3abrDdMpSDpNx7Jzp4hjiA/+Ob8coljEY+OA0ymrLDP3WDT/Se7n28KrXeuItOnNPtkv
cnJwwbLwCLliS+iwJNsYWmbkzrPPalgrlZzrRSGDJ5LTGBB3lbaOIQCJZQJyatVvwzTUc2cyvPKo
4sYvktUoCkyY55VbMxvcSZM5hdWAVCY0kgzAgdeFyYg5LYGFaf+Gv8oypmqtapy/rZ+5tjlM7T1j
0q6UuPVVq3QmW1avIhoJl5WTGe9OZEBPmWL5m90e1Px7P17Njex5Q9QB5+15VpV9rpVjuEDw2iqu
UqV1c7XziVTMXhDCDW6vjvKJNPqMHiqah10Xzuwy4AnhAXN4hq3UyEbLxRqkBfGqESSmM5EEcMF/
8wi5Oc9MxSzROjgnG3v01knGiyPI8Xi2uEXtoiiJqzHMtdVLBtWJ1s5p+tGdzMpNZE8xoqMxD5HL
WG10eYtu9kPrsfQTr3QRnZijBoUfB0l4PkAJwobObdGmVa84gJMWngbK5yGjlhPZenvoU1v2UCZa
iv3757xeHQbUdaht2M23day67VYF539eEMh5SBzkrPF2xPDzfY7LLbWyTvbQ5g4e5oJqGX+Peors
uxg8YvWSHkVj4Tx66NYq0xatDW0sfMk+wEzonR+LgGqL8OC4dbInMsRGG6q1/mbWVpiPZQja99cy
LlGhp5kORPJCU6n9jAA4KbvzFB1VeZScAkh+TlHV9vfdY3+OqJ6Ow2tLvdx2tr8gzMS3n7VjYjuz
7Hwv2k942JxtJiskppoRdPar//cCf3a6n6lrOHsWp7xvMsIFkR/xELrEUBIL3JTwI3/0CXjfI097
pCELysD2ZPujwIt4Gjmz78Aws28p++lSmUeoUw1uEklJ+QWGzmvGjkanmXGPQaQvi2ceS5A6Hc3g
rzhE42ATLo9lyDRvcaE5gpeDXMaMKVwnLjyoo2ITq8TAqtQhfu5nT91P67n3QOoRu7k3XzFZmbDI
/nmquQUFm0PcoysW4jiFJ4pCP/UeBCnCIswuo9wlPOAOLy6lUTfoZNL+IHw4W7W5w7L52qhLyqkF
2QUPu4vbhTUotcX2YOMsno8PSolKFH28MVgTO3adBCTKf5+PGSKz47Z/tS1NrS4L9EVPgEI6IC4J
jNW+7DKDJ5erBqYl1pQO4Vhd6UA4WNRwTPO6Sx4WS5YhCZDghEfkTaAEWUsVnQzejKuM1s20b9rg
5LO/OLlrf9PDXeHCZq2jMem5VLBGPE5vK5Su6IuxD7PoI7UhQLhAQQOBFZqQzpis3tjLNN8FzySE
R+spTGd4UoIa2uxiSNelH4M0zRktnygO3t8+dmWiIjnYkSTvEZgEj9Wr9bxXxmbFZtuNp2meXX0q
r1E47V9kcTxQT1umLO00NE8g0LXkd9m2uFC6PN+4IJvl4Xm4OSvzJqXYXM0ftA817XtW/9bUp/Ot
C/I2HqA3tfrQR1AZDfvm1wapbaoehvIpiXqvpz/OdyHabHgOObuzrLVsMIL98GoG+mviDVhm6tKb
JtQkVweiM6XGuf1WRm2jV+hlh0RkjdO7IN79Zbrv/bXmN9/w9C6DGYqsicv+E7KQLTYZltuwjxHe
3dbvk5ZKcinROHhcnga4WaejlD8E1G/yhiOo5fwpctng9p7+Bw9PVwpkriT5lSBz47F4dqOpa5Kj
M0M1jrG2gcpOhioW7ZI8vVyRa0a3znobomxp8fRg/D79bL3mBUSF74NbhVLYjcBDeDgeZAFLqwAA
OFRGx/pO3M3r3fyUL6DuAmxgF28qHhaUpB5kB0yBAaj790+5+9gqSWUUmLXBZhXgkZqj9OYB1Sff
JR6zW9IX1z08QG82aG9aZtyFO398CwlgY+pdtqGKjdwm0W/LfpgsaPVJKVlFL3M8ak+NMrVIdXSo
d/4u2Za4yeAq/uRmBmoXHQzSK7008C6rGiUqd2KwK80cs85sw2L53dW3FVZKMnV7C19NHRcGoG0L
XaYVLUc3W+3oQXqanMmNS7wC5F7qyUS8RDbHxQAzretd8r0NmYlQOR7t7mNGgbDZy0xgv3f5Yhw8
Ri+zEqAaS3QQZU9WaAbbYcy8hAXsg1y3QePKgVd/gYZfdbUnBJ/MOW+qOWV4N8duDKb9W8DyQ2Pw
6tM24Uk4PZm+/ZDfJ7HD3lDikXrgElFkt06ivYGH5k1NXm4twzkrO9JA8/Ak+E6Oi9sfi9N4tb1L
jELgsDwwz7RXnTbRbt7YgXYgeqP6xnHrXAY9QiNYD2rmtsQBv+n5DgVhlYfnjWBjga4fRlVnSAjU
1C2lGleioexdfl4sttTVkqNpwF2P0wrBOAsTpir35/9ckAT+DeafmlcIKAogEgXO/f1RfskORgJd
wvpX3j/NzDiM8kOUIPP4axGfetIMszMXO8O5VnUHT4Wa1jVzc2DWEKk/lAfa4NgLM/CLb7LXTtGq
cKEBdaeb0lOMbWI1iNfSgx43kqI60WC4cJBqCigXOjS92PGB9d8sxQbT2qOlX4+NJIcV/D0PuEvX
bIsh1d2FQLK6i3YXlTLsmKhlzv9tBi3tVVGNnbzeUZfVt2ZZpi8IkzzGrs0x56mGpilEJzX1wMZr
VNqniYx3WTDvPLSOmDXJstyAECQZBzcjieJE8dAHcxPbNxVEsg5kqtmFK8Bt+3TNUqi26kZg6z8q
dqOtveRMKfBpnnquTKrWiLBxBYua3+GK8wA2zIcxK2ThSDRL+x7zydXa1KySWl2NQFktzRuaPWkh
+bHMoudpjD5aRXk8Hz1ElrRvyp86GrupXXPNNIKBFU6V31S6bL8VTRHnu2ZBu85SLCBqzK3cb/IH
rxvizZ3VrpZk3qKf53yYZuMcmUlkBNmAN812UI5rFP84PzFf/r5h82g6aFUVur70u+kY0VXE7Oiq
jWPIYo2TrKBH1AXnxUat0oHmWOQ4Z+tz2dnq97WcmmOXG4tkefem/pMoYBS7fX1a3qXVKQqQYKex
VrKHRcvu8tz+lvRdkAxzc2hwlHCZqT1fNmd7TPnUW2+YCajfNoQlqHz62gZQSqxud+Zo5ZfgFDCe
fSo/9dBqoLXIBkxZmk6TUxrFoUy1C+dqt7JPbeeZXvWJjrarOPZUZbu3h35z8yp71uHg3Wj/1sZN
VkL+ZZjFQDgHz5muR7nB9KAuO8spkja/ooO9BTZeYK4IStgveeVGP5x/mwRsEauq60EMXSDoBbir
PfmMyu7Wvr7tRPuclw9xufZVi/apmTv2cDAyFWTb35d2hP4ENOzj42b/sso/ZJJYwJeRER1yPt93
KjhaVFUPdC1xl4Td2ProFhugEyR1m+TXeUv+MrIYNo+to7Vp0akw0Eu3XBFWPvRUJggk8HoeUre2
JTQicksPunEJ4iT2+4K+9kTGxikwLB4916+K0m89/tzOe7dKf0L2xLeKCgVDT+enRvT/nJOrfdqn
dDH1QNEMp62zlzjpfci/yXIbUfuci6tbDb6zEQMw4odq+p2OJ5TXOZf9O+fiIArG1NhED7T5dZjv
QUvmxIbkwvzrEzlshnNp27RbE1V/esAeuuv40Qzo60IhrO1FHnNWlPlMv/XZz3LprdbXl87okXPu
IdbMBXwzmKqb7jo9tDcxGNDWEPco0XN6HF50F0qLP0Gwl32jMj460fJwDs/K0YqjDn3WUGU1UJHf
ZF5D3s6vj8C5eR66qopW1g9w7rnKHGJd0QXReP6lKt8qICjO9yFwEB5VV9cZS7UY/pcb/SmO1h9k
NW+jpP/dzFEusTPBtsvD6QDaU9dp3X2kie6XKLofTOMaBMJhnlfeoNSvOh0l7igaDrfDUxPMlVDN
xZQtyaMNlJeKXDFecjdqssP5GRMEQx5nl6W9OcexrQdF0m9OZtLGATWyd75xwZLzlHRbtpQTUfD/
iqYlzmrZ1+PSBqvGwjarXrskkbinaBCc63cxXZTVQD9DbjkdHoEVaAlfNgTO8VGV3ajZiNyQselE
LQA0yydrCemkupFMP+bLl1PD5nF2q95GtFMjHbXf6RxEdrc56QrH3siVZS3QNir82qosBzKZkgkT
GRbn6Eo0G10WKZiwhWWOuVXXlo4SqMV6pbHsGUa0+Nxm3tDm/zi7kua4cWb5ixhBcAN5Jdnsbi2W
ZFuy7AvD8tggwH0Bt1//kv4uGozQfNGnmZAjgCaAKhSqsjIhjzziq6zM+23laZy79hEo7USYoG6Z
WrYTNGi+RQXj9V46jWULeyzL8oeEuuO8Tjd+5rWhyazrrERF4zFBhr4NtnurWH+Nc3NTMv/KoRUb
7zOjW/wBP7/h1ae5Dm6NaY+sWbcy29/fBb0deFh9Dzw2iZPZ8mgPRgF4ho/0v2gfV4ClL1uIxvhU
2B1v3EVMBqLElgO2PDLvtsqhTXnd4Iplc5bKdK7wCUNpQVJtNe8Wbny7bmzFtA0QO4GLAGG6XOpP
zYjMWmkv1yh0eIGq17qspqRyxKKslH0Z+ipKA0h2entPJY1tqfqsK2hWKdkicyPoTu2yfuV4zfRt
9o/RoLPfCo6XV0gTD6jAOrL2Zj30mKZZPDecnPGuza0vpJbJVeOr8Dro9RlNmcFFsFR4R8cU1qmz
mvUONF/kuk9QMXaoeTlrtmIK4gN0BX12Mjrx4tHrzqcKtFst13EDupnYXN6NK4PgQhZftziK9YrZ
JpVVYugGGcayH37P9XBqqLETW2jCGBVUJ4AGssscw4MB5EA7+egFbgyitgNrx4cZkLHenXam0ngI
VYo1MDp7LQMco5GKLqqz/jkwxU4xQXNE/wOvY4490xRGvEIUJxzJAGYtNOUUbrbjn3UTWP92orKV
cwEeG/z4QjyCICy20+kJnEk7B0g3vHITm2aXzmCoxJNuWNHNX9LqIEmaRZzucsvoplAuYi+XLuRh
sPwdEY9GVrzQenrKhH2dhakwOS69efY5DlJerPfLMt5O6JopjeKfy2agOTwqNm5dRjAhuhwBGFD3
zwYkLnjUByD22tkA3fibi313SY7SBvJyKrykH4uIitwBZLLn0eUfrzEyFROXL07jGhXirKD92otf
rXBiH7dwZY4hviEC//PleTRbrEqs1qtgtLEwD2u7uC7rJ9wOhxoJlOuG39bu/Rp5k1gWH050mcQb
HqWfaJcfZsP9fHn4j0kTvEBFvAm7NZpKIMgWxlz+pqPbRdBUBEFVW/vxYqboQh3ZkxAF5Pbk+ntt
iiWse8uN+7qbjiUn5rZp6JLrDQEy0xb8nM0oo6Yo5wMfSRBf/p26o2L9exnysTHRNLktw1h9IYX4
LtnyeN3QihsYx2yorQIbSE104/Zmsoji7bqhFfOH2uZkmwUMaC6RqmA/y2UvOPsYHOOBNO7fC4JK
VeagR8VLvB/ti524pyxmz/K7+6nbmrSOixka/1z+CI0hqWi4GVySq+dgfUCNCjDEp0a+1e0U+7yF
6qsJaMmebI/GklQsXA3J+IEtmMgsWTjPfxaJ/sXi9fJXaAJyFfiWsho11hzrla3AD1VgLGtZyMoa
nnmvhK+bYvuud6ZaIntjrdvvb23wD9DaPTrDfNN39qmo2fN1n6G4A46eYTdoMUfh/+pa585xWGgs
Ak9jerg8g24XlNAc4rMNdfGoSCbXDEnzak88Gaodd6MbXDHjdFiGado8/uSImDTAcPIj2mt3rkPd
BiiWTBqX+NAD9hJJ2ae2mu4gLHbyfXDlLJ7YqW/r5lBM2nBGwaY5R/mtMaBEPB6dubs1ZXPsHXNn
Cl3GUwW+OdRJGR0wxxSBxsZOKjDURgD4A//+sIG4eCJv24fsx54eyce4Fy9QwW9NOfuipAIFpsmt
bitWZMko5z4OfL+JzEy68VDVS2SNA+CKrj3e9szID63fdpHowF/tGt56rCFwcTSdOT14k5GfjKD1
k4n7drSsXQNBpPHKp5EKpwNfg2OBnR7FN+JA/AB5+KEFd94eOELj71QQXdpUEP3OcUY98rQSFOyr
E2Wvs/nKZwKyi73s1seNFVj0zUbeuwurZ2mD6DDpD20b+Tfyvv1Nv/Fb8CU8BpF4GV66z86d92al
YHy5bNuaW1RF05ktd6q5xj5PDf2TEuOUtmQnTtENrbgNbucrn3zYHijhvoLR9yYbxtN1v1p1GrNV
MRREYHLE/VoI8U8x9DtDa/yRpXgMiOX0hVhxQS8o4w3Z+MAXhoTZbhCqG1/xFqRsjZKNOKoyaz7N
lXsq2uV70F+5Mio0zrRtKoiJ50U958+gfL9d/T1JE80v/3tq353OvA9IkEsEXBBZj7yM3VSLFxN4
7ct7qhteCf1bg1U90kqIzlN6b3T9sUQl0+vXPQUbnQ9VgW5F24CZqdzy0v6RJGsc3K5v8yk4yNhC
j/+f4Gih139fA1Rz/P+Dc5vaxTa2IlXb1dONdEl+Tw1rTS6vlsYl/Q0C322GLVyvkyXuZB8kNGQh
uJCLiFdR0xSRxcGGz+2dfdF9h2LGPSkKJloYRF8NJ9x131ZzjyREN7RixmObGXZfY2jRPtnVHNp7
BE0fN1F4wd8i+rvlodwQ7Zxh5PTZfmU/uzM6Xu7Nx+UhuJ/iNJy+mKc9h7Gdzw+AHyrHXN5keZAD
kJpU7deZPlFAz0opD6vJUSu4qiMSdVMltl/mlgue43vY7LytVgXmeEIOl4+SZhdUUjm+LiaTm8ez
lu7spsuxJHv5FE1opELcHEgG93TG0Gba+0dWgD0pWFoa96xqImCtruoMxvJs87/bbiuAujPdXlU5
sZOBGGEWfLPTPfSQZodV/rh5WjNzBYwk4YZ5zv3qbZntx6xAY5NLbl2Z7lma7v5XsW7cs9OiGJE+
K20AY0BrYEXNgpKQASa+ELzdv0g+fIcgBQtLkuHfJjTV2UPqREs51Ycps1uwj3aPI2/MxG+d72w1
xzhlY7FzN36MSMY6K77A8YRbTwaySwBr8CduyjHG82yJG2q1Seblb35tFrENJrBzNrHpING1mSxs
SKPRy/Y4YXWHSvEafkC6fGaAGpbonrmzpWM15yAolu9mINKjKDO51/uncbIqY91UcQhprS0so7Dk
py7P/XNedt2nhqxLIoP+t2zs4J4CWBZdZ4pKcMCoS7IcAhSgg58rGXlu6tIIulLOnvyZZgd9FWw3
GsU6ojHDS9rDmlgHfnAh4n0YDk5inYoof7v8HZpchK+S2FHiyoovwPR16NNxoirOILv7ZoBa1pdg
EDXD6VTuRecfm6evIu/GvKOeJJhrNqZj4P2iKUf7xxBnvnPrFsbx8id9HJ74KsEd5JutYZ7h5rkF
1gHAS4BhD8FxH14eXgPv8lW8Hcim7JU4m6u8ASdbUh75Hb0x0VJQRfKq0+WrrHZ13oOrPcAUEGmB
rLqYhsis2n8uf8DHt4ivwuz6mY+V+/f3U96EA7Vu16bf04fWbbFi8nIdaClH/HLWsdAuX81pCSeZ
h37vntZmL3eu+wQl9C/AExr0cgvNnb58qAfDvicLs69cfcW2xdB3nmXgABXip28BTC5/X7XyKoJu
st0WFLcYuLZR4PyS0j1mf816qPg5Ktxg6hmSDpVj/babrgvnNNth1NGddxU9Nze1E/AGb90SoI5P
tkOqw9y3XgxGt5/cpiRmXZ2G2VKBBhGY+xAkQmtsQz3zfHnVNPasEtQVos6Mcgywak79ZnbOa0m7
z5n0Xi4P/7cp5L9hoa8qugK7U4HXdqvztOcl8m5yUDhGsOpoyj5PsYWGsT1y6C0G/GimbfveBT/z
lNa1s5Wftzb4/pgf/0dstZch+Pvy/Wh85dJnY4uiCQUmglnmqyXqe4u/CEZC0F0BORbAGZpxDnmM
gpsP9dhC/9yObS8oIg9ElisXJzT4xG1X2iGKOyg4rrGYpmfEOXtRiW4BFO/QuuMMvnG8hdzeSI9l
Z9lRZppDiKzoFLsOqPSQHpU33CthdUCX+9X3jK+JOWd3i2t99vyiCYNg5vgiiXZ4c7Qjv/7bcM3k
XgJv+y0fLaLiW4Y+o0FawoMJDH6DNrKIHYbQZ/ESg/fhsHcWPo6NfBXWR0qDSga59CSVmXPIg9Q7
SqOEmgjdGjHn4TruBc9XsX2Nb+d+aeFQ9If0CHFLcmJgxzxstPHNcVe0RGdFKrwvQ4RZgzEMgb0n
/IhBPfdglZ2LDfVQZbKLNjS6CT2/Es0tABgVkS3x8J17YiAaqJ1jWvd7iNaPg0Ff1ahl0mBi5vgp
Jc67V4E6kYpbt2q+Y2O/Zn3xuLFB7TgPzTaqOMCsyaFuaGwlOL94swwqoi5FJtUS92lF77jPPhHb
PK/EvS8CVHbkchh49glF97tUDnfGbGahW/G9e0BjXypwsFnzOqA9fk0hpze+ll+2umBZWN9yMb0E
tDiONTsjwfdt5+s1947K1OeW4EcS220vbRBueDmPWenecFllIZX2wWLoreihCZYPN4tZJqk5fYMN
R5VR3Yi5uyp76at8fnPQsHFGfwhaRiBA7IijKfZeq7rdVfyV1zm55VJ8nyMBWJbpDXD2R6PkMXiP
dmB4mvy9r7L6Mb91O7OvkbJOvVMlarwmkdryoIIq/Pqxy8YDE8AwC4godq35jVpL7LV1khbdz5L7
N7xrfzOU8ggpYVweWPLRoAYViutiIZURMO0q4ERY54HqvXEOrs3deF73+hY0N7sKQaydvGl6hveA
Bb0MrMG3Av/N+fx6+Xjqht/8w7vr1rArib5cvKBmglzbWATHMpBJF+zJgureTioBYF/gnnBsREZd
N+WhJUAuR4z8jcvhVthQYSi7J3Bxnl1LnN3AiruVHH1WRIPRI7Zod+IX3VduZ/fdV9JyKYYmwFf6
dXuaV3ZbAsjvDeOOh9OYuApTNCyn7PsBwxek8e5o//eZa+1xbmkMTOUDXC1m19B9QGzXDW3kTot3
qFE8e6pyy4utTu4h9LVbpYRGRJpLEHR4rxPA20O3MF8KDlWGeYhLPt55XZV4Lth1SfpqGf4rUL3R
2CMc7I0DZcHPy+dR8zZSwY0o30yS1/hYkjt/aAB6rLR7sVpkhYkV+R7dMVndNEoAAxhL5Xi0wZVU
zD+rOYM8ZlktofQcccgGsJMP0048pzt6ykMpz0jQcWh8Jn45fDY6+d0aQBUOMFx4ecE046s4R6SG
czpNG07CJF4oqoaEuetFVr6Xm9cc7v+gHA10GUoHkUIXmDdyBMyRec3bdT9+2553djkDeV6W213M
gvUTs/s7YdsckRDbCVQ1d71KIiilOSKmxxs4kOYhs4EjW2RUFRCWcYNQMh86Lc2RzFc1bqMnYNuj
d5+T50J6uJmA+nXZYy+zW9vfo0DTbbPyLJp4IdvS2F4FprwDtPKeLs1NATH2yxuhKSf5/8E61oPb
FiV2YkyGM3HxyLMgLLMxrIGFyov7c83iPIagBduxC92T2VXiBnT/OcRvMKMJQn0alNDa8kNzvZ3k
PUOFaXBCIW74/E9n7tXMNI5UZRi0IIblDTYiFRQpIxYUZ/RMRpk0o6W+9gQo1o7UvTScDMbCpuw1
dwpQERH65fIeaQ6zCoYciUvqwcLPBwXj60Tyx7QyHrwpuPepBDx1KI4zqW8no3i8PJ/G8FV0JCFi
pOZWlmZldp+v4gQZie/XDa3Yfde63Ay2UlnqLd/HpT62zvpyeWhdTljFRWZGLXidYmxq1XFazOe6
d2+Xsn8cTPoJvLdnyQdklrzYoNmXklr3LLB3omyNkapQSYo2iLQZR+QWjMexfoVoS4S+5vjyh2lO
r8oPmI01TesBg3uLBHqMh1334LgDIqW9ldNtuHr/d2ZWF0NH8QqeDl5UJMH0TxANh/WwMfmFckxm
KJTsxPS6z1HMP804JNTcnCYmGdewo733eaonE/jVeTzWzNlTBtFZjXLTo4U1yF30nSad6SRtln62
3RR1O07vkbNL7Na9mXBFh2Kqr0P9+ipvoO3LchUmoUmR//BX0KtcRYHh+Sok0rIycPo22J8Bmnms
K45LAJYeD6gpaGv63o5tag6xCodMJcsBhsLGFHYPvcAaokA5HYc4RRbqfPko66ZQzH8D+EGeAFOs
5MU24t744ebHy0Nv75YPMlMqDBIdgRkw0SOsH2CFOwvEWVEzdy+utUAIAXz5YU17P8ytxtiJJDXn
WGUELGu/6BwoaySdn57mZfpFJpCg8IIWoZkPe6TLuhVTrn9HTvMwAbecTG0qD5a7jPHMUBm0oMG5
8yG6lVOsn3KoKruQ70gCcAm8Zm0KjgSJEmRZeST23JolY7+K85RLf4djQLd0qgtgvCWBRzDjREIO
1L2Znjt5bqbrokuVJ7CSaW6kC3bDyZ3mtnYpGDZdf7kdu3kvt6X7BOW+bxpnrFjW0iTDSyjP/xQ2
8Krz6oeD1+2skmbrVbAkLdp1clNM0UkSmq13KqYiWsVeGU03/HYc3sWsfp7leV9jeESuN9wIztQo
fiw4aZftUTe8YupkI/NoAZJAj5S8QzffQzb4CQek8rrht3159+ubdR39xoMGOEhuqvbLPCRjtfN2
0NyGKnzRGl0U6gA7TvL6aPovHftz+SfrssAqSLGzvczIHQy8fuEvULFJ0rPDj81hhQqXddu+LZ+v
nEix6Ly3B5MYmEich3N+4D+gjpxHMoaya2QNYW/uSi/p1kqx5FHU9eROFU38FMladDK80mrZ8ei6
gE7FMCIoyCabYXDcQUc7zhIbPMLP9FgdqmP+Zl4Xj/xNPb47SSBfbQA+wWIV3hCKbArb9D4YH1Z0
rl3eDs0aqVhGW2TNWsz4jCxfvshmKENJ9sg7dGdKRTPSua5bZztTeCxlXzdxRf9x/pzjsfvJBRui
uN87VLqvUOx5cjjlvoGvMMf53OYQxebt6+UF0rgKFdFYuUE1NIBpJ60jz6nTJbxzvxfiyvhZRTB6
9uJMM8HwBHTyLefgAERouzSRu6t3oYk1VRij79Z2i+wVTWYXCKemjf22BJ7cjWZ211f8mLIfS0bC
y8ulm0yx7qZoGZcGJoM6ReJn3aHph1t0kocTyF1r0wSHNLi2a2+vxL3Z8geR1V/zfGcghd2UVUck
oMRH78huyYkeIBwds6iDYtIe+Zf2ICvherFCqHepEE5NEUk2mcKt7efXptTqnFiyp9OqS3eoMMcS
JLIWAh6k7OXyQ/60AUypghDr4IdkyE4dQgV0QsT2ACjq1D82U39XNf3Zyuk5W3+3xbzjdTTmpCIh
iQ0u6bHB59oOVBmrZ4C/rjodKgzSmUhbmD52K2jmL6iDJHSVEe2AcQbEzwPGVtQod/vZYRZjtxNB
6jZPBUgC41CDtA1fA+IdCtWOrTAMZeIpAKns/6curFs15davHDamQ40gf5mLRybqZE3N0+V124b4
4JSr6MhhqgDBE6jldP7wYyrX20IGb6NNQCtjy1+X59Al2lVkpCVENtclktwZaAbDGm8Uka7fVr+9
q81UgIzTuRV9wMO8LD/5a3CC2zrUZhf55fQjX/YCnL+H/aNvVTxI0OWEryBxSNpxhnobJSTKaZ4n
hJddaNSoVpKxMyMBhfgjyADAFZwvfCeq1W2hEjEwSOcGTOCo5KWbRQWQmLGsSLoz+nYbffRlihep
eqc36gpfttQAJkxGVELgKvdeSPVS5MuOA9Y8mEwl9i/XTlBa4RR2XvebFHVsT/nBptUtkBkslAWJ
5Dj9vnxkPl4uqgId2erXBV/hr4Zyqk4m92tAYod1x3A/PvRUxTe2dOglW1ENqarpUJdlNMvx3ENN
t/TbHbv6eLGoCmuE+jZIjieUyKx8PFOkxSdP/qSsfBbldMID56Er94Ih3dco3gF17qAbt6R/x6wz
M8Rh7fuHnMonb7UOl7dDN8UWwry7C0fbzYeV42uCuf9GcnlXNwKw2vnWs+iPy1N8HA1RFd4YVGXh
olnNS1zLeGi5PJeDH03jdaSFVAU4ri4IFp0UFXXueGjn7pvulAbBHe0KL+QttDREN/RhlfXDzpJp
vA39D6MgyTzAnLcbqYCPG1MnWfJehHKA/oRln4EW3iAhp9IVj6NdvVxeRc2VRFWewXVxe5BCbEfb
/OO4oH6kSdOiL+A8BN8YBNygP1s0v4IpQVrNLdL48rS686G4htm3Hbe3sLoNB75apHcNqW7ARXwk
+VjuuB8NKIKqSElrzsEFaaOy2NvBYamX+wkU8qCd/JmOxX3R5ads8L71jXkz9+ZXYJ5iZnd3c5f+
4LK7cwN494wBsrB+kn6BBGxxXtul3tvt7Q75rwemKtpy4Z6Z9yvSCD0I5WL/Bm2FiOWSNpbt0/9a
PPdAYpruGLDl/9sYp7rPvEAucC333vHHD+gyn/jRfvLCTe00zg5ix0tqfLCKsVyqDDCtDPO4Yokh
nPejtKs9OXmNtav4StefuLe0WK60t+LUJWPIZ//ZtMWXywdSZ32q/m9fGwU6V5ELa3yn+DKu1pvP
a8hBpXX+1Pu1G2VW9YM5KyrHBlRFnabY42XUvN+pym+YWT4EB2okFlvDKo8DgRS0bUdr3R/9dLqt
l7IK3cl77Qv6ls6IuTlCjvU6pjCqUh12LkhJXBOTOyM3bmU5LDeGS4vEMCsnDois8Fbr6x1mJs0l
pwoGd2wt0RRkbqBoNN+vhCzHemZQCLUaODfC6Mnl9Xzjz8aeftDHj0CqIiQ9dB2zucK5sWnqh3QZ
k5GsVdj1YxMumDoceH4YfHLjOnvIb51LVcGSEEQApo3iK41b77hR7PfH4WQ/bVppeAome+b2cQxH
VbCk21VygYo4KtKozLSpmaABvQ2L2j52aX8g1Nh5KenmUdzH2ODlN2xUx6PBbg1C4ox8SevmS2l7
kHZNLtufxneoEMjJysFAPCJWrHl68jrwTBjdzhNSZ9oqoLEYMr/sBcau2qyIQLX7ikLxbSCDaMKN
nqf05zz3N5nNaWh4exG25uCpqEajqKw+8DCpNPvbZZEvQed8BqE5mgb7p3YtEwOKOW62fLu8fhrL
UvGLuEmCPOUI6Edi/e6rCjVpevCz9IajhOTyKmnGfifvq2FHpSplInQn1zYv8DrL6zVq5XpncRRc
6ZQYnXdDC3ELEBtIFIMEhHcHZyFxtQJIEjg3dl5ENTG/o7vm62ibO05Fd7/9B/xI06ZJOzxJx4Sd
oKnuQa66jsDy00LwbntYO/SmOJJ/Lq+0zhyU0GVA60LKB3w9qBLOXYH3Kcnc+7ZKp3Cxi2QK6E6x
XHOCVGCjl9mTNWzdYXVGoHQ0IlWWGf73NXMjF3yYDfIVeW3eo5LGdiImjRGqTIsBLgM6bYdIluIO
ZMqJta47TkQT8Kkox1UI3gJABjDL6B7a+s9QZWeBwHrwd06lJkBQ5Y3d0V/FGOC9vJb8GwScj5az
uChj78la6Mbf/v7uRRMUcylkh/EH17sFtO9lqPjJWcu3y6dKt9nblrwbHvyvo+nNuKdkl61R6qOF
zslestT/09nGsRuqeOT2ENXU3MkA6L5ni0vfTShLLpko8AjMS/pMZus80PplMtqd/dYFNSpOsR5J
5XkbuYXr0C5u+nKGePZ4ygv7S9Yb575y23CYyqjvpngBvaQxeFBZyfrj5fXU+EOVpNGmJqI0/AS0
o643DQcwD/xrVZXdzN3yGqwA0dnd8PPyXLqlVDzCDIwcbTg+1W5pidaFfALYSLCz3ZJ2xzJ1y6mi
GGdusLpr4QwqEjcQ166Pmyj8wUyqwzgd2K4alS54UdGMZp86xmJg4QQyNmGe8yRdyR8vdR782fuy
GIjb2oE+zlX5COjIeRnoQ1nRz1Ozl2DUWILK6kiWtSYgSEXjhYme9wEd8GHdrV8DIgCntY0woCyq
8vlzmtrVzmHVuHQVBemY/kLK7aHor2P6tRbu21ihn6avbD8GQcgarXy5svOTqhhIpwv8ypW4P1BD
vseT/54yepP17Nbr5sTr6zMpvWPOQXHMDOTah51bUuPb/8MDORX2nAssK/TTDjmdP2V+9/2q869C
IzOjEQKdYHibBcafHkTcDhvO/mo/Xx5ee/atf7uqNF28oN5SMc1Uvo2D65xF5SeG74P/ZzjaqfcM
DuoKBHRo7CKZWYdOzz6Bc2DndGiAmGjK/vf81VQ4S76B4+vKsh8C5qa3KB+wQwsW28ij3nByJXFi
M51YDMRpE9rt+q22Cft1eQF0W6f4F2ETjnZkuOrGGw+B5780bb0TY+i+TcVMtnZVQHwKvsuzgJgr
bXqajOUeycB7YwkeiOBPC7J2Fa2/mp11hheKL3+TxuRU7KQDSAKpGnwTWbqTQCZ97u6y+dkO2tDc
I9rWzbH9/d0Vtzh8kAsRsLSgSWM/W9ek9Ron9gqDR3hiOyfEN58vf4/Ob6qoytGSRTdsvCBN5X6V
43LDTJIsaRHLfL5Da2jMA/qaTUtcrzRhAz3yXhwCyzxcnl9zB6nIyjFby6EfsI+sW95sZyYHzzD9
56kc9xRvNBGcCq+0IIxn4r25OUl0nJriJBd+8nr+jADl8bqPUGISJF38Pt/wSHNg/DLXcDSax8Xa
I9LUhASq8HIgjQ6aRgixrCyIyDhBrbyJRvpPRr4zv4y9YecrdAuluAsiyzKdMryXkVWpYt/Jn9vU
e8ptEHv4/h51hG6/FZ8wtlC2L7ZcG5JCBB34MzjxnXmvcqN7UqlISgi4Aepe4ZISqLrerLFzICfk
8oyfjIfukUVoMDsR9Jw0e/GNxsepoEpKV3MmNt5wELO6829s6JZmcfPmYDYDvAgQ96B77lyzPyrL
pD+ahVnUmGr9shaRfwS9Xlwk8xtw/HO43nQ/oe7xHJz30jS6L9t+xjsvxFenFtWEpQQbFLhS1tC/
rmeRqshKa2aGQSTuXafv86hc3O+tYe+gGXSLtH3N+1+N7h9oR+DOXSGGEtL0bI8EHN5+5sTAVh6v
sndbsXcwf3l92yAm8fGe5UV9aFh2xHt2547RrbwSNxgt8bjLsdHNcB/k902xl4zWDaxYeJADwWwX
GNgOyKH1fnbGvGMHAZb3g6qArZi1dG0rJeMWaggDLfdGCjZte6GR1eRVROu6Q5dglcaVz36QdOx2
9kFzUaoIypG3rT9J7IMLXzjVzlPD5thxJGhcQE3iTHtSt5pDpbJMOhI5LweIm2Tx86c8MM5tt+B9
OOQhqLh3vkXjGFVuSGrLvCks7E01fzHWz8K7zcunq46rygvZ56v0RYqh3VrE/pD4zVMBMeXLg2vO
lIqmNAIvKz0k0JKJPLjtbYpo7PLAukXfJnxnyV0zyXnZatdeh5ciqFXqe9fLu2TqLDDHOnX5fHke
DXEEVYWTDQ46dU7hjsS5O4tX5KLbOkKRfwNubhxAeQJP/moiB14coQHXhBSa1KfLk2sQI1RVUcbd
Ydi8x+T2Az4yzgCsoZ8Z4Fc2sJw8vtqdq2BLgcRFGTCcYcnM5dNfuLTjocvk8nfoToFi/62D3hUX
GOZEpA8O6rxiJ87XHAIVWwl9uqJ1FpAhFuNSgi4DvtxrgcAHJYtztDNnuM76VJgl2pgn6XvQAcsn
71ha2UnkBP8/Hy4vj+4pqGokl3XvVOOCPkU3XDZx87CNNk5HeiSH/GFP01zjDlWcpSPayq27bIPF
/6H2GluleS5QDbOn4Ujzl8ufoptk81/vzLKquxJvOkwCAaJjSlls2NDZcxrnRzq0CfQx98qLGoeo
Yi5rwIeWAV1WSZ9i54vs7Nn0ta+vrcz+fRC9+5B1zFejzvHwmSr2XHT+iwiwXC7ZSS5oWPLo36Pw
fvxsnISNcnmSSfuhmuznonAOGSqUM3Mep9S7azY/nNnHtlsP/uL8yGw0QlvDAQ3SCUABpzFFsqA2
Prmc7PW0aJ4Sf1/T735TXtm8thqQlwpWhE4zZZHVI9fn5dBZN7IWdpU7L8Xc7liV7nH5t7L1br7C
CkaQ/sB8+0NzJohW/Xh6dEIvxCMDPG7u16vOpAq2LDujL3wfLC+i4TcC6F9ZTRHt1yIsCn5vVKOz
cyfp7FhFXw7c9yvRgMRInPnJfGaHPHKPoOuO8mS63Yu8dZeCCrd0l6AzKdRm4S0ku0dtKMli+ll0
iQetcxaVJGyOe8GmdrLN9b7bo5y7VSYcMIisrtPgPNDDPLKkXZxnGmQ8nA0LpB9iCFOevUGZQkQs
haIZZIHPTrEc2rzb85FbFPpBDKkiNEfLsZeM44dIVL7joRWRE4yfSdrE7tDfdx3qcQuIiCTuyJr8
yszl93WnRwk0pJH1/Si3NPjyWwo8pYonO5vjVt7O1pfLU2iuMZWQskGnIohWkTVyBfs12sPTPOW3
XBgnZu4BjnXVYlN5NQRsNMx1yxplTTf8rtzuM5qwRch4882ZWXU3LDwN2VBUke3Z9xnal3fyBpob
QaWfFFnQD+PW7231zhtaZeOCTEdjZefCbOIMSrmX11ATYqiozLQpW2vYuHKrtaZHqNFNh6Vjew/5
j0eHjOy/rcDJB7sftlpsVS35nRD+H0iyTjt+8OOrDLqc/x58WeeKC4Kf7lgDOJwNYqIWIebY7/s9
lfaPNwF6gP+eojVnVjsVpijaAMTBNShl+HgA17xIyjy9GSv7qm2AStm/J0JWlQ1dhfvfahGLV9+L
qtoZWeOJIB3176EnyR1/GBDxFzwMXp0Dz8MivfUayAdMMTmAsIvdpGj93nE4ui1X7L4tezzZOWLW
wCT+nWjWLmkn8KP8H2ff1eQ4kl39VxTzjlUmElah1QMMfZEsX10viHKdMGngEu7Xf4et/aTt2ukp
RU/HRExPsQgyzTXn3nvOXx/XX+35J4wAnEZTLi70PipU1rYe/A8e2u3KDd3giyf8uVEBD//Py9Ub
UKiDzhLtV6BSiXKZ660z18067Cu+Gwz93aP1CTVwK45/QhiWIJwe2lHe+ao8YGj4mhIZW95X2mK/
gPRB2/vz95GVIb5pgSG40ZBAvDbOV8X6EiGTff7FRfzFln/urPRqhD/LpRrZOU3qZ1UeVSGihL/e
8V/sx+fOSKpHpYYLKlSBzw9EowdWWG8L959De/7Cj/ziUH3uiMzmkqMBFZ/fH8sjmLFSj9M7R4Rf
fIOLPfpXD+x9boT0c4NNuPQSstA+V1OYumX3XaPoIKsudSRwf5F9/PVi/WonLt/wn6IOmXE5+MWM
w1ubFa2DnTbqiw6BX+3Dp3vtmGAGExSIl+c51kCyKW0Oxs9SC/Phf/3hf6Sff7ZQny432vgBX7Z4
hHxQQ7Qk/Xm6lbvAigowZ84rccw3wxoJK0jvXssr/QW2+as1+3ThMY3gE1KiELAEErqWg6O2buH8
niSD97nHcVAUgjAQTFqhJQsDKjqau8cvluvyAf9suT7dbJbzYCEt3pq/DN32gnHkAeicCRRWEijP
1+vgi5a5H7DJnzzpcwsj68GsLi/ttmRHV5Aj3HTpkHQdOE1xV5I+Jeh/j6zYgQA3OGkA6Yz7r/id
f3F5Prc1ipmRcXLAo4WjsWaF8zB0YKubHS+Mc9bdN1abx7zqSPLXi/oLU/CZ53FRQe/WhuapBzmt
6hu1nHkUkOrK1fjAWSnd3yPXQVn455vqN7qwponlaWFfzVaYMIxLQW3hZbGKL6zyr77KJ1vgz7k/
Ot5UYTKvMdEyyinmqn8ZSfUVMvKjW+DPzsUnm6AsEqLlFJvD9uWpuZJXzVV2HvbVrn3tN/kpPIZH
fVXgT/Xjj9r893/Lq3Zvb51tG9n76uRvzaN17vbe0Ts2+/Dsn/kpPFuH4Bgc8yvv6OL/eMfwnF8J
/O33tvmTpVmCrnAan4iUYa6vcPlVW5ZRBhnA33v7TyZFw+NOU47NHdjk3WCg4cQ52ozBxsi/2Nxf
GK3PTY5ZAIaOouxEmtlFE6GQKOOh+Ery61dv/smwiKCgo5EiT4mwdRrw/qHj4e+JLHuf+xiNa0uJ
MZM8rdC6j54/BRa56qsc/xdO6nPL4mjAIhZeblVFYQvHDLwvGpigox468RUT1y8s0ufexdr4tsqq
DHpXzbBvQTSSDq0lE0wHNpHD6BPoG47ZLH5vDtvzPhmKmvckaLSDyVPXHsD8xQMc24AJ9zxXc80j
EB4X3Rfn9hcb/5mYccIcYCtpU6atm6UjXZ49BMNfePc/r2V5n2kZ+3bklrGwNRN/4WzFvRDjUjSZ
wzKFRkgUUJBatmL7WxfQ+3S/5xIypY6Nh4lq2lRD3q7lQF96iOx+8W1+ddA+3XDJBXzO1Odp57Px
Sphlj0zXrFhrHgPzFa74q+34lCIw6bNZNypPNRRTXmziQlAajdW/V7f0PktKY7KzrkPHrTArW03n
MS+yZ1YW4IT9rT343KPo+2QWVnOxIg1U69wRA4VV50ZBVtz89QN+gc14n5sTPduAOkovIp2qVXlX
rwBiU39lQx5nK3b27ylje587EP15oXamjJ8W7uAnbstJbIPAduvJuVz9+Cb//jb9B//Q5/92md1/
/Sf+/qbruS04yDF//ut/XRVvre7Q8vyfl1/7n5d9etWp/lC3ffvx0V+91J9f+dMv4v3/8fzkpX/5
6S+p6ot+vjYf7Xzz0RnR/3gIPunllf/XH/7bx493uZvrj7//8YZ8or+8Gy+0+uMfP9q+//2Pi9n6
939++3/87Pgi8Wvpm3l51+3nX/h46fq//2H57t9oaDuhb7tQAvDDi8sYP378KLT/RkjgQWIkIJAF
IJexT9RK+vzvf9C/IdhmYRg61HEcdoFuOm0uP7HcvxEKcly8EWQwHBKiuPD/P9pPe/S/e/Zvysiz
LlTf/f2Pn28nJCRxkjFFh8EHQjyHfEYhwRWdqwGi2km9TFe5KlNNp5d/Wo1/PPKfH/Gzlbk8Amo7
zCW2Tz0Gde7Lz/8preOh5dWEhSSB0u59q/naH3QV9bm494qveKl/ts8/nkWJ5wUQIYFyFgrwPz+r
9uce61v7SSanbAcCvbaKMTs9vwxzBuXMunDKbSnyzoku8ql22rbFl4x6P4es+AwBaEYh1w4dW7CC
+p/bAWnXWdA4A9O6G00sztbtWSTVs3/TXJgt3oBOyhXa2r4CKf9llX88NSDEZS5OzWdKm2WqxzIL
8c2V34LgNtcBaO7aNfDeY639r7Lcf30aZdhYnF3IwLr0c7vOLDT6HzCTnrbdTs7bAIHo0KD9/gsP
+HOUgsWzHVSCCNrqXUqcfxkLC0UdWN4EFYRsCpFRI5i4yZ1S7xvlz5FFvxNeZmCY/nJw3WM/iJn+
NyvAo10GNjIgb6HtMdf7zFjaB7LxtTQ8nRhoJV3WO+TC8VaFaTsZdbvMYnl3KRTK9VSWifZrTLU7
Dg72MmrXjkkxChJpSBbdAXRFZ0UztrqNmA7VgyQZYIihzrrHrrVLdDfW4j0wjW+i3JRoJqDMGRAb
TRKwbRgyBcqIlrFXDzR6d8oR2VsBbcE1YHX7Jmj85b5UnO4VeDBVPDHtV1EI7YAz1B/Hx4rLYseM
3z22kMdcjZgqzCOA8frNqi8RJvBVp42chjGQP/Ztfhlk4PkQubRsUx9q2rdBCMqSyG2YeHemuuLR
wOmy5xbVm7kcs2OX1fQVFAxVOncM+jCYOb23S3e+6WvG9jPgW3C1N214MzO0D3okU2nDGVnXjke3
Q1FMj7qpnMOcBfrUUademyxHYs6a4HszT2F86Y0HIYfCOsfhqLJT3xf6KQdBzRUa+6zDWCmdqIqW
qwAUs9e9E2onsrq8VZHsLqTxi99f98WknI1vVHWgasR414KnkxgDKsEt1xNZyzqjqGdNhLw3grVk
77h1l042EaArzsV1ZnftEczI5rVzXXlwTKW2tZI+hBGrZq+tjN0bMc1dVPvdvBpZDpXZmkHQwasD
nV9bo93FLibWVb/182bpYmNDaLy6UqalS0KqvFPjUfQ0m75h2nhY0Jo4T32fHeyMeS/IwDl7srlL
nTAVfu+TlSzCbNwqljc5in/aes81QZZmldrQhNUFf8PAa/1MLGJhvrhjkB0CDul+9GZpXtoB3Ndx
O7nZUUMO7YFhXhi8nMHSJKLqHZzDcAg3Hs4NOMdBBtiTju4zgRniVozVRkhDNkvH7CtL1tZucX3E
LBxjvFAD4DvUmvIkyNrqznPs7oXmikd1Z7U7n7YYwm+M3KDtgacZUoJd5nnmOhxqH/bDb58yY9M9
9EYKGXGry1bu4pbXzLeAbM1vjmt583aiLnl2USaJ5dTUduwPkwtzPrIqnooQX9MUlf/NoIi94hja
24OtX+889LezBCRKVQJ0elgpyKKtyyroNsYBjxwG/MYDE8LG9oHNyXi1SqmwvGQpQvnM8lavi97j
713Yz7ddaasqKqy+LqJg1M1WmrFOlmnpV0AvBbgztbclrTR35aTHczFhOURVZA8outj7stEsRiNT
e1A29J2jHPjanRnD+nWyeNBHvn8hEp7htavELGzez4bjgBNIxs+A32a58hEZbJrRLUFwbcsbIXHO
IlNTP+ot37knA2VP7dwFh6YK6teu8rMuWnorZxEpaqiqomp6N3R4QWT0oO/AjE3XEjpk98zrS5BC
2JgwxOW40QPpbvpicaHUx8V8HpWmG3dp/GOO8h6PhRNMtw42+iCHpjpg7EvucKtwgB1ey4h4Q39b
z313EjbNUh+6NbsCfJ1LBNlJb4hMVnca4zC59Ty0tjgNl6d7Q4Au8wsD6WjTHGMjnZfkkCreONJy
Hseq5N+aqhuuAN5gIk71ZZPaoxl3ULqT39rBbzE9zNxxQC2CeXuSNXKDrQXHrOrzhCKiXYkL5Ymp
KotHGAgX+9G3KDRgoF6MIUuiO/TvBZm+qSrU26PQncg3d2HskJNAHXKolt6B0IJvR22p99a0CC/C
gC0HjY250Z0sH7JKmYSrQFRJhYJIGfl1o16FKyGIkGdg8GqXdtw2y+QcSEHcg2YFJgb6nGNQx1mK
u9Gd4XOmrr5CSNWdW6enu3Ko9BwNarHuWlyEPRrh+aEavAGEKgKZQ0c9N2og176znOLCKRQU4o4I
vBR+SLF16Ejv0Sn52XYqmkju9skgZH9r/JGgg7wI98VoITPrYC1YNEu734COzYkZlXKnGcR3NkHL
Jxl1oYIDoL1hoFyd4PBHWwLAAVh3ymRNIqO4Y0VQHAzZZg6CcYDGjeU/B3aT3dKpK17NojErR9FS
s6vrYHzoqZpOtGsDhhve9yO4wWkN6dxgmCOhfP/NDYQ8l21ZTFdITTEPLktXFjGdhzYpM3BBTtiY
26ILnHMGpe6j5Zn8OvBH0UJjssqiJcu8E9TdcGObPOjYvq8ta43ZyuEqz3mDxbCL7eLCz48qCGPm
GLrKVNnFVIwX1gyW11eUE2hXmEofwwLcwvDC+Q0L2LBjo68xdz3VgDe84SNU1NzO1C3ToZy8+EKg
lPpeQyO/GSFckvnsDuSJ/Jr3skOVxq5OjeTVQ2G15TbMG7L2FE6RhGhnWhZddz0EvbwbyDSn3qzm
ZBlm3OGF9vWjbdPiZck9SMmBWqdNqqKZXoN+tqCI4kO6KrAsjDGrKrQj0Y40nUZyNXXWQbnixZPB
iXtlNDbq7BArpQO8q11EnnczOCTuMOc8hhsntFdBqfa5y7ARPOrhhKrnbq4RdtmJ41J4syluih0x
4FY+LY4dq/7GL1ekfrBBRThYB1aeCNsq5xB258l+IOIOEyIdcnUvIfN7BQJPsvLAxWag0b6r/TzK
JAQWrY3jfKvZPe8+mjoWfRHx+ZSZsyN2lrrxMhL59ODSPrFcO8J9XI/eqy5fGn9b5q/IqOOxm7am
sePOIyn16kTwLK3cc+d+N+Va6rWr4EhsEHGpyIduAncQQZxGzKM2zFv3lgIfZB3Z00bJILq4+URB
QShVsEzHsWPXVuHEBUCmnIlr4s/oQiv3BTlW/LmCmmrZLokve4g4WpHTnxaBq41WtU7FvNx1fEgx
dpWQaVfaNA3AAtcwGts2LmfbYn2fbHEP0DISHkk6ZzOGR1O62BE0FEGkrAd1PqDHKBtRQsxUE9X0
I2dTBGf6YUPLGmcuMnOWcvt6zF+z6g7me0AIh7cLUmaplW+5D6HFIjMO+6yn5wJ9ebbgOHZPNYr3
VWWuWN9egbYyNnMZ0VLGY50aA03EzIGJuiJjdSuDIsm9JbKxWS2Rj3MG9QAqDrNF9heBUbcTN6HC
1x67a3TP4QKOJ1iQfdVl8PHLFHVYadNEc2MOSExQVXqWRXcnZftYQpENBay1AwG0JXtoyw7GCLNU
fJnjKf8uluao+gGHFUZ1gqoROdqZFS0VuxWhWYclWrug7TEt+qKclgKbW9vETizdrGr5WrZnLh8o
4gPRFStlMFhUpYH3bip+5eq0cxHE9+OW2/OHU51ncsrRGO3P0IhrvMgR7c5kU1RyEuXjGEF9Y5u5
C4ZI+JFrsRYNXIjqVq1miTP0K1pO12xcZTjsxY7C07p5sS34vPXK/I5K7sclbiMrmvNcsxgsiEdo
IUhrSBZLrlShE+26SZ1Z6wm8UFcOXJPgLHW66i1v5MpY/YqX6EzGMjYgMcyWMrJ7FhXhmYYd2Am6
GB188USf/Pq6U+GaQLDUnbwE1C+Rx1RaEhLrqomhL3dcDInYFESeC9toDILElxDJB0Z8YsB1EbIj
MJudNEE7WzGc8ZEjq3ksynefvE8FmAgWqB7wZjUGaJICQd8ALyGmcb1MWbqE9YnVQx51M4/s/JQ7
7YSxf2ddTPWVbHvIYQ1rd+pih2Mcw5kT6F5EbLyEG/ckQ9C+ZDHXfkLIHHnBgGm+23ZGn3VFYgQC
G4KAs1N3CKDAh66TUW+svt/4ZA3YNGqXfKMh9k7bZY1e1wijK1jzMPEzikXeVfnHQo99qDdVkBT5
d1M8+P5OXojvsZv2vi4PaHCInepJzkDf79mYrTovDRVs5Leidy4zDSmyRxU55CbkYxIEEpgGMbhJ
88G3yEqoNhm5fddjjNoG5zyf9rYzRhZQ8DprUqmHWHlQsLqYECIwZvkQjtc2zlteiliyMuXtdTPc
yf5hKvxEuCGmJX0UBVQyOuKQ23TTtDCAVRfbA48z4axGBP7INtJuaFlkW+3VLNEaH5KewpwFGLjs
ENarqOnOvMWUED5IST84P3l+kehaREa6qxmpFsLLeBbfZY3xHrJvySMNrkPUfqGLC04ynNb34CLW
9uKylaevRvCooEJHg7VfyktfflSXl7oOvjR0oIdNTosoI5gOfApkig6wqBXIBzVdTf4ZMezGyKeB
pSADzCbUzfOUquupeG70VlWIHpoikU1amCc1WVGlh2hEqS7cVyG65HoctG3l7suyO9qgXy2Lkw5O
pXdn9/OhITdEfNNeEZF8z9XtzJBRjGEy9tWaI4aBjk48dTxZfDtlHQ511kOFGjoLMMr6QgAJ+rAa
iq0BGuR8W6ZF2OMMtkmOxMcMkVd+Uz6NQwv/QtPaljz2+FEIvff6IpmnOpY9KDhrHfVNE3u5H2fF
rZ/fcXHj0xtBAKt9dGWTdMgAXCzPBMW7bBljHR5968Hq4fJpu8/p3ahEZClyavL3kX0gWolFF0aY
u4zL/o6SKkKjcjN8b+XBH/DpwZ5DmjqqwzvjFvseJstnT6J9yAAol+EVYdbOQdQzNG48yjEKc3sl
lyDGXNS21svGyecobK9nFGw8CGY4ZgCpmZtCASoN+ZuS+yl0txkAhkncCYPOSJCsF8WtLA4Tru1U
F3HQqTUUzHbDGGJ93xoexNM4pxaoJSHJGnfTe16PSL9elhZGPj849pFINxrnN0k2PDORBkPUlPEI
k8qxIS8L0rEaJgJVydjPwtgtltRx0ZsNPgwniGVYYWgaZJl2jonEc9OAo5bSVafstULgKy91msKO
Au2cZbdj8PnVuM2gLmWw195YpoH/MYVJQaHLG+wEbKK2txP0KPTCUhBWFK0VaX3f109O8DFmrxos
D0jGI1q5iViuACw2oO4a6HPe9/FI9uNw2Ue2KUrw78g7Vz+yXERePSduCZZgDVK4ElgrUotiMkmG
vGJ8N9733j0t6Eiws5dJ4rgAK7S/19kTsJp49qFfI+W1MTiIPj/ZaLD16wq2zo2skcUDD3Y5VE2D
15aFSWdsiG4HMW0KrJ6D0VCDjVYXkwNGGzcSTQbrmh3a6TsvXLAg3eVyjgpEWY717ujnrLyRw3VV
VQitvAgxziaw29RZrITQZaXa98nZlDldN4ubULaxGozpFVE53ff9su6RuXgdglfjrTO2H8C5gHzH
OGSjEYhK9434z05xWCYede0cTSFapSliJXycPDbTla3sFAHUeiHffPctaJHVhmGSwYDYMEvQr0y1
uRHLg9VhRs2UdeK1iEcxXjBGpQnbS8BCVyGgNd7clAT4Tyu960sK1iAzaryztMoVRgHRbD8lC78T
nUrsgBybZUjK2o9HphNqW/eswoAzFamtv/ndRyuaawGxzoXJuLTa7YKwRYZbL8CiOvmK80Pe3nTs
IIFrif61ttGL7YybsrwJBY99qK1X1H+cxDN3A5AH3brGPg1hnzRoQO8Bc4DoZaUhMJt5OhX2koag
gkXhcqfEkyWXK67gYsYH05zCgq4I8dIa4lb1u2rYY67bp7neGiy9wtTO0oVo1ZZXJTGJtg5TfjsZ
Hsk8Hec7pnccEYYWUbhMCN1VxOF0SgMtbVrueTFc8eLWiBlL7ofgC3xzsymZnGVlMnBM18dQXluL
u3H1ss3Lc9ttHZ4B1QOBuk0ewqk8Dr1eaZceG6HPYGCJW8+/H0snop0HtTWouJoOwb6JbBBD0NmO
uGyTQGUrkfO1DEwyzv01onkI9cLGF/1ezE4a1hDvKJrnyZ1WBXHcZCDFg1dlb7R5lMHRhXHP+rdJ
7Ub17i/ZegysxLELnMfBf6bVttDjiwz7nR6XNYDFqAZJxZz123Khe1DYI8ovQJ7eAo4Px43leQel
nGgk8JkY22zQRZnY/bIDNrVr8mEb8rNquxVagA/M1bFd6KNo9SUaR9Qd3ClQ3Amv3ASU7pjOEvAs
bEdJEhHOK6vTG0KhFTjgx3nsB0PErDFCr04s8jJpnSURcJVd+9pUGXa32nB2hdGjdCDHdsEeVbjV
VhuTUWLQbE5r1e2arkqzAQEaXTZuLhLXPYgZkBciYO0gFK7CvZA3CDknHe6E46fGgQsThIRwyaaJ
qeGrUuU80nBDY7gs0WK+9fW7ZyFZCbUEANmTKs7mMOltpDCQvIyJdjZgP4oK+2zRt65fd0uzAol3
OgP8ByESbO4E8wMZnFzHFfyKA4duS5DSM3/duMi7AUWBN3pFkBi0E5IwkECAY35tlUs6U3hkY05w
fkfp1knWs1Ue4vdsb9uDntuwCi1746PDl3MTZBBKpvRA5ulhph+OEGFcOSpMwtpc+UFzBJYZ+94z
E7gB0E6uh+A09Pzd6HEtRnIzBB6sArZhMqu6fPRE4MZ8LO8MwjeYw+5FdnUfsdn6WJBShtigrPXv
B4nEkfJBQKIW5nj2g0eu8ztreW/9h3JuAEidClqux95P7exNtuTepkMQCamd2DgZTRFHvqCu554C
BTJSv/FR4J+X76Xl3YG8MOq7b5aDqpT3JpAk2jNUgZvWuAjHyEF24Vpo/7oWUxR2FcRd2bYikPFF
rlWjwQhHNJvwNdreRW/bmO1nVdwB2FyHHb1IIAGpEiXyeI1pyTJepP3NVex1hBqwcfrE6fo+QShz
lrm7C2lFNhZ9Zq5/thBHTEux7bxpRdq+SEcb658v58pMyEq8WHMwfhcgeaX1LhvKJzTUfnN6BG1F
liyhkFAo1MkMT0hHYMwc7R5hhV73YtMZ9l70Ddab9zheS1S0Js2X8cqtrRaw/XuBsMntw53q9Hup
i1RXaOmYcIi8TcNJotrs6EzNVYtK3ziewXBzXVrNpmGHCQav3U/TCHQV+dTsrLxAxlXjHXv+GhiZ
2s27ceyD5w+xrbvICUxausGGjC+Tu6QKseICww2ncg3qPkD8J0c1O93DPZdBBCBz23DzLrN6MyNF
sqd2X2ZoDoNcSy3yXTAHh3DSLaL4vt4pbRB/DKaIW72geX30tmIsVghYVhluZtWQYSsVVLyFu6t8
q4xnawE/LT2FAeUr1yD/1WjGWvvBeFClv4WdiWx3SJUz7wMUHFbQWn7Kidr0PVAhUNcVwHNU3uNQ
S/VKPJveMhlK4B3OrqmGsQbk2jRJ3fMZMVZ7Yn6l3+nUs7jIwxdb9uVxmbV4NwDONmXg9LElUbvw
qv5duxZcbt5ed16/lbZkcTUV9XhvK4+t3HrANZPMAaIJa0DYbNY2Lyz8ep7fj0N57xNn/JhAimmQ
9Lv6sFDBjg7odm4Vz8KzqUAIZ1c1BFiW0u0jkM+9NJn9YLxm5dfylM0E0uAUtwRq5GClmq2tVSNw
YWLQAInci3307ePsCPXo87q/awPHPdZ+Ue3RS5zFJGzOdjHNES8dcGYofZujM/NyXZrEX4pjy7Nv
AMxwuR1SsTVvMd8kqf8yoEoPxKKMrQCEEVYFfKavyJRilF0D68mdA7P9DIrx6m5uVDo6EDOk1bLP
ladWMJ/qZu4qJyrKaeey8VR5wb4rDBTOUfh5rcML4MSrXTH4D96gcFt43aFGFQy3Alp19+D1wMR8
bro4a4Yw7kq42vEylAfMpLZFdyiEmNemLIBp6OngBeaWTe2zkss7aNg8aAf1m8rHwFipTwV08HTZ
N9fOAtntbsrHOFxIlbi5w+PaK7ezyCF3v5Tz01CXqF7zXEctmsVwt1ErH7wSGV+IZvZJwPlUSDRW
VDhJwIyGovi0ybwFTFuttx+nFrnejCkNIoabxoWiIDxnO2a30vEeR+0d5XwRI0ATZWl/o0wEKwk9
AaSmPiwUC7YizO5B2UE2NVJ5S4mPgaDLTvUosbQL0n/izffGst00n+0+mQxS7LbbD14B00VT3/hH
DFKeiWOJdK7Rq14GdQtQtId/mCa6HkezJFXfvlc92JCLoh0SaJG8gxj0PvCzFk1eTZ3UWH1ZgsY1
aDBSrEPnqVH6EOZ4cYghkVXNi2s/D64ETFFBAMVgxGLv+KguWIVgILgvxz2osYD6zyW5Ddpy2ssA
hE6kHeztMsv6hL6IMe6RZSZu4MtkUVoDhb4cnQolYUDn3YYjE0Tpgka8bijKOBUsP6p588KiEj2U
Om2cgKwqh0KVo1ZA9bQEcyPG1cmg+jcwdKgUhLiRL5AJTqJ8n0Zb6U0+E+fBDTMBfI/a/rXOx7DB
BN1QPLeqQVseem9tkUztEswr5skOqJfHAUHTwUOWJp3yoyWTC1AjF82tPwaOOtB6YhtQSYXXFBLd
NXJfDlujRDAGL2GNLAGRVsj9VBjlAR4Gwn/q2sUkiqMCXrJBfUNYZN4qrseNXmq9sgFWk5XfXrg6
BEEWlCxwgUC5+t45dDrA/R08VuyD8uL1LoXD8nlwpYOSOcpimym45NTj6FB0PflIIDMmksEgUkJF
bA+1ToOQrHloRb2bbTdpVHVL3XbEeff6fV2FuAhZdTsP5ruHcWk6u5iZ8sCaPaFfC06tUOrotOqA
xPZooQGt8szBcpuXeqzPLkcdYtJ71NOqaDTo42PtGlzAK2zz95Ladwb8IAAG+FMgJhcoHIHGUQsw
QobDN7TFbwZLPA6EXw7ryrUxZkHec9SbIMi8d6RtAXXMQXEISrWc2BJqWJjUhakNE8zsrjQkvSJP
VmAp8NWu7sRZc4kMhqUub6M5G1d0GPbB/J26clNZ9FyVDCmYAwzA6x9K446HobHnDQuDt7J3X4o+
f7RrDgfSAQRo/x9F57XVOBKE4SfSOcrh1pItOQM28UaHgUU5dSs//X6+m10GDzbq6qo/lX6EPtqY
CFvSTH72hfk99wOh48WlVobhu8gzlnQs3qxtXGfUGR/Yv1MzJxVi/rB0Rwg0hy6vplhi4enu3SgH
MT4oy6hvJp1o6nmxjsay7LK1LoH/Yc2yRrstkh1+7Vz/NEvjIz3gRW1n9TETezs3Ga5QYN1mZo/s
xaNMXTp8ge3GNdf2lgM/gBmz1+IgPfe8diKa8cK7OGdNT9F3Spyd1FzaN3CQZqd1gx0MMa1LadkU
dUAq1zaHLcWi5Aaqn2kiaSzau7qsoXD1L6fvcLsTT8uM4cAitapLC5Xyww7qP8+ZcBPF1Sfd1VPu
OstGL7Rl73TupTfnUCz/5QJIqRmMYBLtqRbexWzGS7+ke9PT7MBR2zGopBbEMax4EV+8ice7X5wb
OxWvkpU/s95+uVlN26blVrFPYwEDo8pvwsu7HKi9TXd2ndzaXntLBAEsy5qMQROLFgpaIjUsk/nx
TSvayUWSC54BXubp8F4XbZQOU4P5HTNvXMXWpsoJ8hZecVVGsmmbqrwqbjXvdJu0OBeEGl7IDrzY
zD/VTIKt28D65tHw0mpiQbW4pvG0vhmVPvwKo1X1Tdqy27DO941rnGdHkzvPmYNkdKK4N2G+y1di
6XbVzI5g/VkbnmPwNENRX6ZkBpwzto7InwAeo85xb2o3PEDqOlGjepXc5th0UTmjc0mAeZTxMQTA
7OysybRuBEYQsIC6gMsPucvc2GkwQVtvXa7VNc1uCvIG37I0FBxFwmCqfLsIKF8LN3kerfqlzYiN
9Mx5Nzx2o5fDziagTKbGdtRLGCXuvGm49krzxWRJGa72KSRxPbOPrYG8m5iMAUGHfK801TNLgKiQ
/pQ3l2REtpJambdX8zjyzFrdjFlxFW13xM9DHpa992Y3pPF8rkEbl3IMMEWcMlU5PCapicU+BD5z
mQGl5OIqYw/8qnnDc7ZLoYQrcSwFJEavvwxpe5yrlZazjY/ZzOpK2e9UuZ7kbFJp58geS5od63OI
WaHQnqwKfKFjrUpOXpI2BroH15StG9XUAzTcu6kJFftLdYsPivIut6GMkOE6xetUyIsJ112/9s2x
Ghp6YRc7frFZ8gVpTUQyBf29G2jTt6t+5t42W99L8dnrd+jjbt3E5cHjyp6WfTJhke2igfbYbBGD
2IXfV7kvzXGjVb6bw8+Jfw073WH2/K4Osmq+Fs3rSMWrvP9M2woLhj2PlQnutJ8kghgG1fyBgHhf
Y6vvVBogw7u6zsUxT4MI0+FF0/cK9Ce1YypP7ewGnnGEyvKA7VLx0bmfYn0ek87vR2Cwsd0u6Yf0
tr0lQoNeA1Xbxu1+9W7kuD436uvMXKlOkmnbOpiNOCh81kIOdEk3b727WRfAcXO37YuePlF8m97d
mrBlA6H0heVrKYe1om0tCbzELFXdLONVNRjs4sADpSlvlnOwh3M3791hIS36yfa0IJkyIpd23J2M
oLOvmJrf1M5GGCntKifqJrPYb3pBZNF2KN4n/do30640DiMJt8Jl1Mk/WKsZlP1vSVdgQPur8txm
kQIoX0E/NIJfZlxHy/rtqU/wNKEyM0zvE3A5Nz3YUH/mX+PtPZB0Of45MkScGdUIZzQ+lULddbSV
pV8AiFSqGkxTvW1BdNxLnoyPFw/cZE/Otjt1gamAbAGd0Wjxy22m32ZGgOZ+pvm/0aazhxgui1NV
Hh8KBL1+rGO7J+MNTHpTuiDecG7mBCg6lIw9WpAhQHKqAXhGbh3osJ53Aqiwqbpz032KmbPqKQEh
nb6RARoBwrHLY33MC3V56m0ex+JLH91DVhfbZJkD+YCzPWLxjUjYl8x6M5Soy2GpIYFZ3DsVd2m/
GcWFmNnWfnOXsF55xOhm5pr5m4+u8ltv2pir2Mgh++tA9nuOe5+yg/WjXv6tFBGtqX2rC438MHhh
Y39nin2wVY1jQH7dEOjGa2oeBxsYIVU3yvBUKN4OiBgUtdgUac7Vek2N4jsXoccCObt6s7ozvc+O
LQak0JbbbGQ7upPTMu9YJ0kZ0Dad0m/T/p/W8c5WHYjR8Ctb7MryHC/FfnDfXM94QhMRqzf0BH5u
mwfP+myTu9Fqz6ruW3WCsli/yHHcso4PdP1HbSrfceooV/Owd3xD7zYGEjgdPWRQ9zOBTrRD6UJR
rUuQ62Ycz2qnH/p13Kb2A5WVhBGrr8ggifYk+yGdWJIKrzxTOrq1OY5mfzCnetpXorvpSupbVJyu
eRxywSfzRf/kLcY+lY3vQlrqRagvwADOTz51EYijstAZsqumiLugmAB0Uk1uvdxFUAIO8mhSdp5N
6wW1vxTiqeqaQ0kRneohbHUFYmHZcpS3qya2BSIVaRF17v57IOCafHep4kKeE2ePEyaamm9wyYPp
HnQqWUGrpFtPZRbWKSoT9duZv7SpvhnOEgA87cRDBiaSkK2MOy1eAoVOXqs+PR5O1GZ+mY1B6vWh
5rKaoQAw4MMVnuNXRMVxm1ry3fPmp5aywIdzLZBk6UMezBVKCWgG2UJHmM3WmQQk4+LHgMmxAg2E
VWdY/glZBM0cb1IpIy0zYLbhCWd5SdsrnIaYnnrn2So/XbPa1p0MSpdB6tYsgHIUWQHMrc3epkKf
2Ews4VhkkFS135SElugnvWcseZvU5yJ2NwylBHnt8acQ1oZ6Wm6F8S1zpCYLIs2JS1H9kUOkFJ/2
epoh0OobJ7Hqx31TEQG2vA+kmdusf5aKn2TnHkYpBvXuyH5htZvyz3ucb6jp5l0hd9dShmDNnyf4
79l6deatuVQbw8ifZPel6UQMEYsDq9MZ4Qwe3mPJUWeSmpwXMxk2HREsYt8hv6nLXcPuscz5mrT3
rhSXnCobUwmWp7VCRaZ8qRP8gnZPlV9D/AnUcRIb+/pcMl+Vox3VM/iELoKka4K2GQ6yhityD4g8
AtX5tZI9MyJsf9jBqjcwoT3iP6MLxQB76F3SbKd2L48tl9b8kyGEEe8k4W6VGVpa/MarexSguJbT
BwhzmMs2jbIjsQaqHwp+hYO5AwQjDiRQhnqnpXwE8Xks3cCBgm2ZyzW72I9D/bRkBtCZ6Qukzebw
2UE02Ip1qNWjxg8VWy92CvkO1/tXp4glqkiX70XxHGuXtAfL6v+56rsC1hav3lNVAV1VSRxV9nSo
mLUbVX6wVO0ppuGck9gvaQ/QopU+/nxOmhNphn2z3Yndbg69IhReU7wQU7NbYILcUgmnZQqmWGFb
D1X+JuqLa7ylstoIsavHpzE7VFpCUtinXF8d46W03vryHyoGMz1rj6rbf81sekyKn9yp0Al9Psx9
/RTkOoIdg3Qiphxu6Kk4NX04xoCU2maaX6caEU+VhsuU83levRXfS+GL4dJ2+sbWvLuRSDZxoDjo
a3QOe0QL5LT6KRe02Gb8LqSOTFzvosqz4C0uRf7UmD+rkW6syrcMA/Kn8tfU8BPVBhrhZm5w4IvN
7OrBo6doJaJyF/x2oqj/1urb2D9V9mUcrqPyUxXo+P4zvcVvxXV0XKzOX6t5btoXd32ZoHsBhE14
KOB3P/9hyPNtd4nANRmsqEzlprUoPX3Achvo5mfbOcSM+xZH5mgKguja8QlPSSBdFUHehUZBy0+l
E7rari47P6/ObXGY7edRR5W1Fowzu6H4ddrXTj3oE2Bh7NeteKuWr1IZdrr+DP5hQ+bJ7liLPBga
gMz4V+nOhepsZHqQsXJrxbEZPJ41fbPWUdMWO/cxS3NVSauMDBPCdPiWOptYs/59hUaojJPVouDx
rsKY/bGIg7TzghlsQubkhpjHOKvCukKjqGyl8RBl4MOiYZaeGpIXemRLAc9ATnJ8ttXt+0MtpIVS
Q6KLI6GikS2TAuY3WADSqhSocmT9CgpFy3py8/Ns/0pZcqsqflpX22rQmRAFLcKvp8+7GZnS2O5R
5NLd3jpA9CEFptcKH9Ugn6GBBO/FNN5MB6SKdBX3gsKfMpB1cMNG2CLKmdw07FUm5vfMS/Z5Nvoi
PjpwF3V7AI31E/Naz0vApcMcQgvaHQRNq5rW/jhxkMladdBpJz33GWLJ9lJkl44WbbTrSE/wq1jY
1stNnONTn7gs+4sEbGXby6AcEv09Lnede8r4dqF+eZYMBv21Y7pav+jDBdpI95UKmzNk2vPvkO5G
L4nS5NAPJpDizXH2KHSQffo6Ch+xfjpF78/InJVmi8tjV7lnHZ49GemndQLzmfySLrJz4hBRPHO0
I7OdwY5uis2IGQeN2vlZ+zGUll/F8dUW+kfRnFe12vaasRs672ARhqPq2158KR0Vd7KO1sirKMgh
rdhiecOMBByRMgzfuPp9jbSDjNIj5oBdqssoVWgvyuE7r+ZjJ9c6rNWGrctsXapMddsDtVqID20g
pdIw9qo7/XYxAo8lj8MynZ7LFq3hamuosWMvIP6nRvXUfE61qdOTTg1XlII4y7MmekH5asUpf8FL
H8micRyYoqKryLofV3VM4n3Xl6pKUTakf7mpXWa7bp6RvikRKQCn2ClfcPgtuyqWWEJ43vV6p9rk
PCHZe1lr5bzUNtdW8zIRjrBnMWjk2cK3tDLKOAMpK9vl6r1Ni3cCfHUl9S1DbGXXvgvFpaRuCMtA
iZolsis0lHN1UFAqwpfBEU7hPDlBH9eHuidQoTqWpbJsOi3eObVW0oJ5/zlChtKrdnHZn4XJhyy7
S9aUEVgU2zRQ2zTmu+XaL1bJ2ZHVk6fRmnniDKu8XazkEpM3nnYtCQ6zwQW/tkxbxhIMlnOvsOP2
Op864hekVt5/hmwOvTpRatavvphetFGpwCUJFXD/rXHm97DLLqcQz5bvEU7F9WeNYVVzTV/74tOq
EHa27EVN9/EwIP1cEZ/pm2E0IAH3fcpa2gMpC0G1JuGU2oHZmN9qXqFoyra9fTR1wbBJ2+IgifWx
YhQiBz3wqTAij3KTUO0xDsD5Sn1XsguNr/YrpP1mhqh5+BHkfQUUn2Yos0KAYmJg6P+4GeFplPmp
0bE+CKo/ZKX7hRp+RJzHrbX0LNZx/LZ9EnhumnCGyc2PzAJKX25SbauPld9RkZuDtp4S+YXWkQRQ
ZCmW+23Vfpr8ye5QTW9ZTz29SOs80q6l52ndI9nsinsL0rmE3ggwLDsymG4tKgsxXMv+I5a7gn3n
DeytwhE6pCX9+QsRPnryMoyRHr+N6Burqx2f1d8KudryPOk7dIWTHWXuScpjio7GoeITK+cG1Bdp
Pbse+iH32102tDwJBAuC1HU5IQ+B4FvtA+BCXO2S8jmjfe2Ostgv44s6/es6InF8+kGGQu+nVAJS
/4k27NAD/rYacuPiZTSeeWRhT3X97gzEBALZcTL7JtBZT/LF/2qLcOgfrWiRf83Ta20c1BTZcVgw
AdtsP+a94y6Q1l14ex0obQgMulfxrow3g3XT1c+QXtaGF2DQYQt5HpgP6/jfZN0173Udw9WmQaXe
Dzpo1N5G/OR5f7oZNU1UGzdG9KpiiNpVjrXtuR6ST6lf2uo/IQHRPmuCvkdV8XUTbc2+jr9J5dbz
X+wfpXlbnuMy3pIytxumJwXFYgno+W3UYeGmLOXzR4LpLZSeVpMwif652YJUGW3A7HuGtcmQ2BnG
i8loq3U6nKdG97jVDa7qbT4hc0E+t9R+hqC64tCUZ81C7HqK80C+ocnyZgQG3824M3u5sfsI5ERv
LksercreKvle5quZG5hAdOi8niVmmr8kO6S8zKQs7k1Qf9S/jFATmXGaiEpll45btXtf6SDLG+vP
ionBrAlgG9Tiy3F8r79MjR6M1VdOQr2WP7tJpKnnbtoU7W+aKRSsSLq/vC09f1byoC33drP3ui9D
Xgb1osrAKvmn8q1sn5z2nClmoNtfoDRu/4Eho0EupoBXnwUXKtQBrr6UUlBLQIEjAoRxdVHmndD/
A8wow9Wun7kwoGXQ6xqu43feOaYB/w8242jAvA41W83EZlU9cOd7l8Kf0le4696sDkNOydS/wCEw
RaxOhJpkfdzS7bOlBZoOexB19lUBDjbiQ+UQ1em9SvvTADcQ1mHGzjCgmXnBl+kK9DpikzCVTCe9
+kgofYt7cOGfp+Oqfq3Wfe2vOWIOQLki6quwRKGJKWHTs1nUu5UGWg26Of4bjCTXz0UOECMCB40j
spAh8iRon7Yr7chizauyV8uTVhzocpz4RGwukNcpBplxN6z7Seewjv9aKNIWITyKVM/+GV1U4ozo
8SfrIUORCL8v/fYxImZB3n807WeOqm6NT9r4T5lM1DanAmGTNX5W2hb7i4OL7lFqPN9e/tZkl9Zn
vPST8ZszpsztvlHdoBRbw91hr2Hd2Qbw09e7Z3W5kSa70bLGx+gJRv0fx34WOCZ+TRrzVLDeDn6u
JB4oPRbAy9lnBgMMPCDLr87ZQk3Wj2F1a53UGsDurXFbzAvYksB1Cm9jINLT642OQPthkuna0J4x
GkRmHKHr0OqtQNQPWCSyj3a8Ol/NdM77lyG+OgQ9iPaY2SES3ILLoxG3wtjmMLXOxqnOqNyaafvQ
C4qdZiCKubTyjOsrKAqdYSTqp7+Bp6Y7jwyfBV5DlwDPdvlZpMJt0wSV0gQiWXxziPSezuQsse6U
5TaVX2ZpBcAvFs4SdaFOcS65Et69/ADlYo2nyuRc2qFlPjELm5hY19BFQTKhULP2jcUnop1TLZoB
UpmkHes9pT9a2sjKURwjdZ76p2L5F6MukjEbmYZhN81eWHRzkFajzw+GDrF5ku4UdJX1LNzpnZxE
v81L7gGct8iJxh7geoQKra2Cv+ygaTa2LiudbIIg/dgyIrfsDk5ehtM8bJO5DAxRHxYPDAyLzQ9W
nGNptWevSgNrOOJemdrfHEoZDcMByyviFTRFd/xtkQT9N2HkG545o4tKW9kXnhNvhrXaymrYpUl8
lwiodA31Hhe5VntQUCKqMAWrJQvAJP0qbDkbu4DvhT8OpOAL+003rP/iSt/kyym1fB1JjYfGa8i1
W5mn29VMbChc0Nx8CvqS+3HAIeAddID9luAZlVDN3iLKfn533DjIqH8F1du1i7PjTAf4R+IqtbAu
hpcl/4zVD3Rf1xykhSAR1NMtLYuM6lQ924DWWrk3pgldAth786LGMihcqLHYb+PJp5dFLv+hxiFr
xxSVOqzP8AuXxF4CtkltEwl9YmMA9FfjP8bAQlbHjPpZcc5tqwwS9UutflfV3VqAiwty3Fm5T9m0
yYYVzd96FJymwUEZmhehquB3sfN/aVWwj/aYqD8rzaPn2Nw3atBm8ZNdKRtHtVBdOkhZD5NG6dO7
ve78N+btKzaxXV5Y7PBCrtyr5Ft/6kLbrsBmJO/N4PsqWwfGrPJNUKZVb6LWRNmjwiqVRnaz8ukH
L2u0mrTWKrCj15WBoiPSS7r+1Rb2Nk+tl9Z0X9y5fZeuPMyW2NSDepbJGoxO5hv1aZJIUEzj1KHv
8bBAFFNoJUmEU3m3tOxZ7yyS7WpusPrCxpP/ZjikvKc5ndSwYTZVtBerLXdZfOq656x9qTRk9UsD
tVNf03QI2JFyWO3v1B3Y4fVlSvtUEGlc4DvAax529YKXYd1XTCPewLTkjVvCDGla1choV9+NvXBG
WlEUxrGcBINPiaNXOxXsq8vU5GGI3gymtW1YOclQgf4cxTCzPwbCEP7PX9f4YoxMZqWW/1PIETWt
ihDg/lpYbzK1okHCGPbk1SPuyrt0gy1z0053ni6n/Q+toQ1C7TLQaKJAjaVevOHF1X+0hhVTNaO1
l8b7JeUAWdoGnpgGL/HRfpNOq2Q70zA3EHq45+dNWw6+Svc8O7gnUk3/l6Jd7zqMHMLZLDUMFzBl
jbsCarv37rHjJ8695neOvD7En3jUWSCqLClkueRuRATV4Qwt02CmJXKU7lR2oetCMjgeqx0SX4lR
iIztSbGR3/EeExLV4F5McVysaKbI1WYX1SaWYhXKYiZomu1C2GfMvwkhVwJPhDlY5mqkqrCqgDit
+2F28VNalRHOepS7gLBavzMHmCB7vMQPlTxhGZ4H84lBa0zUN3aX+C44UhF/K91LU745g9jpcXPI
WdVlEB8H5bTVrW7bMaGlpvFZ185N9+C5Jipb4nzbGfN1Q3efmOCMRThRjgtU9elYbacuCQs1C0sl
PZsG9EjOwFx06VurmofHaGqXZ0O/GyuIM9eFqUOixeObtXxmax9k4LomYNOYIc8/1VO+H0aiCR5Z
Bl3MpmAE+E5qzxsrm7Y2v768aIORxrUftHDVX92Mr9mWdS9aBgCQhiku9uSoRIjHATeArxssD0tn
PE2N8aGagA/ocsK5H6MypZrgeVCQu4vuS1/SQ0shdOgagO7pWpPISdVgZoVVkjSBUXsEHGc7N5MB
iH7rK1OE7Zou2DuXDUzFhMAI1QehGQtfW+Ayir09aNuFf6sqVVBwGDvbBnvofXtcdmbVgyekn2vh
IGBzbprtRLZC3XZIYrPHcTPPQH3zgCtd8+umfZ4sFne1CvJnfoK4YA5LP81S/Uim+JX0GD8T2d7T
kqfVZb5fu+Q9MeVVWsOphLJwIcSSjuy51j5plByZ0WdYaCb5rS5pclbUfD+BFtnxetaM/paCM2Lk
CXU747ikoZ5q16GJQ4mQzZT6Pk8mv1vT49jCdqb0ETL7LF2OVfUT9/BVqcubFeesFpfYEQ8x7111
OVT5wKopGoTh08OrhBowsjQoPzfZtdB1c+VsLNPcOMNTjk+yqZbzkouDbaevWZ2dhI2vVk4hWBqE
FEFgAxylgqWlWE8Vt2g1RKLngsxejKULY1EFA154awlXqN1FcL6mfuvi5IqnJXTGNOBOe7LqODT7
/mRhbJvrz2RNAeormplqr+ooLrw0GKFCajgaO18u/PVTbxZ3zdUvg+FsGs/iBlB3Wjpv5YqBti4A
NpODU1/EkG9SO97VrcbqYckEaaIMNSf4hD7L92bh/FOS/jyhV4em6u+mNoRrp7yYHRjKZMkP3VJa
f6lr0EAz00K95E9gXwgT2gwj5DL+tH03BorZ0iUb9d9QjMVuLQfAeBPtg+u2yHlQOju1mf1nNGN7
AEDUDl5tKTe1WLRn6TwuNwvgH5nj2TEAysjWbnXnbCjKulVGGE4lW75rAwkNw3pr/Ej1YU9Vrbey
KK+ZKlAPe+z91RXIRbarIP3GZkn0FRGctaEEwyA+iTC6DIs3AgXSaHjtj9csyF5HD2XTqv45saL6
2Fxwpi2QWsoMMqCkhXPoIYrKZjR9wvZhnFfEMDqL3II+H10YrfifNXc/0rUjI1eeSromkQ6HRXj2
JpHue54XF2A8P+1xIjvZZ1JqYQo5Lm3l7sYgvLGjse58yl+WVkL94J50ZHmaDLaJvvV9u43rX6OD
15eBiofeSJJgVERA6iPPHVkRyASsjpZiyc+Ts2JSSL8ej+8y409v7IdRIeimZDPnyGpqb1vl/42z
HlSziLzlrrfdk1YMz7L7Tp17Qa5yKdA94GN07Oy28v3tiDfAPVjdgTw3GIA/TY9UhLFeGpnWV6V0
/tgMdx1lr2bdpbbQ0G7T+S8jejjHxNu3oZ6PnNU57fxB0hOuK/kx9KVPRSaitp221di09HzLH8J3
YJjvyc1ulXY2zUOlIu+ke2vQb65Gf1xHSOIy32qeTRLJzfNwB2fbBAvL4jqY8d4HgTxZvDbiOR63
S/ehpCZeD/Tb5bHUezwizaZV/Ww5FGgSYmrRzu5BsxwD0eCvV32X2V3lMBTJXskffGL3MmrpFbro
rM/xyejl+zwfS4ZRqy9DU6t3Ge9fsa5xRnnkbVnmR+p021mK0FEB4OvpbtIMDJkH48B9C6aRqtkZ
DxWu1ud2zr91ykeJxWcuYPtpx3DiP88eXCOsTd6xUQW/2DrfbPoqVM6Y9GAoIfFCaX+gSw3mkSd9
+XKS3aK/Jva32x0tPfcLoWxUEKK4fFvrFZ5jr610W0zAMSHjae+8KaUIcxu7M0jm4IB6sEQs7Slt
o40NVRhoF2/JtAaAM9FcQ7HE8X3A7u9Qr6tSOVoeaDS+lzZJdupUn9bMPmT4YsSIYooKtqzKtWJo
0LBsj0eFDjnVb6XyEZvv48MU9JytOggw6EfmlyT+jiy+GXDxPwq2NrePvS5gA9/LVH8IxBAaOhRV
fBZN+gmAfUwkdH6r1qGrFAvHwL7N1rTt8VSRSPTdF/Pf7PWYw4w9g9OWF3mKEVzvqkUAlbXx+zLa
/wru+s1g9H8TE5tTqtyItVFs2wchbuXre6rza730g07QxyL8h3ZCk+p5JH5ryuV1QTshhHLwVmg7
BaPsSAfoqojwcd3hJN48dKZ1dVqL6tw35k0BiJi9RyJNtZvG7tzXzaVi/3sej/5AO78on4qHdLiA
vnua1P9KqvM4/ldgXq/WNxNkf3DOVmE991YSSF3h4wf83KRmxhhVnKWVBZpMwZF+dBRF00RHZ6cl
fLOo7gZ4Y+1iJR/nvYpfiNMX0GbtHJqXkWZ/ANvJgTCXZj44jCVeonPBIgdqsH/yOtmTY81XMudu
tWHAWYLnujZJqqQtDH0edJp1Eg3QOU3SAsTAY2uK4YAg6ZCMHoqqetf1SBM4o9mUHw1T/SBI6SOB
wx4xXehpS7yEcyTtI5xwBDgpaS95EsY0s13DSUfS1eQppyaaGGuaSg0Ttv+ogAqNDujXFtNzbyZg
ucodS/PHbANk6itcFyrakUiL9aNx8vfG655jwVvq7OGtc7hFYBZSGDj3jpz2wrJoxhJjiHex1eWh
ZD59jJcXS/dwp3vFz7xWHwSI05yt99krfLnaUzDIovGXYjDOmonJaarEi927b6tiXCanS6KBWKKt
LKZPnA0PFc7Orev/kloCOa/gjAptbhkjQUsnGAZyiq4aSV6h1oEoGXP7rxi8fjMKBndtLV5Ub36v
JvNlth+5BcIIFSFCYs23hqLPl3aunuIeD2xqeG+DpnpPTm2/mkX1U+RAIVUxSZhk6H2DTD5fm14b
0G4qHDn72wnMffiXF/Oll/jG+tKJ0EtiNk4PsYldD2l+7qiQ/SwvWF+Rt540mKheBcw3eeKXY8Ob
QdFdifHFVIg4hjgDZVUtEk7gNGQf4QQncGWluCklCEPje0PzKfv6kpTfE6Bqv+QHNoxuKItVni9g
9nGYuZhhYUo6xRYbOvkomyuETlYoTIBCt6jwQpDooUl/QfbNgLfxIOQ8Pdm3LcGwehZqrXeUQn2p
wcfadPqIvXonve9iJJssZpnH2uxFDc0OHmXoMy9B28KfxUwW1RT/rWL5ydRwWatzjc1kZDIzur92
vi48d7gOa/Z7jvN2hey08IqiVxcbMWTRKH/RKnclJbkqgskRu6w24U0Q+irTVasw/6cx2cqmd1rl
vSQ7o0MkLLp8N+bxWyGzKEtNf8JS4fCU9PUjL8NlnmFZAFbfGqEBoTS4rlK/JJEgyxrAgeQ4qlcN
Jn1qgdoHn/WTQH8cUpgjNIj/U3Zey5ErWZb9IpjB3SFfGVpRBDVfYJlMJrTW+PpZuDM2k4zMIa2t
q7vKqqqJgPTj5+y9djyQzRXy/e4Y8ZKF48jHiP5PmkvG8OFVpsc82EzqoVTV6oFML/zHH7meLJmk
b4z0vTTbTe41b5X7Amlh3TanhFHQMM9mvKfJgqpAEzNl+CP51w1tUFPdFZG/T1EOhtWAlzq4IcF4
3dHudoF3jhnqP1Pf1Tk6z5CSI2ios95T5Byo5pdNUCF74W4X+oneftl52w5XUI5pVKqRoRFOd5eV
o3AXmlqHiH8iHjIhzNueGZTQkIJz5YvB22WpvqdncAY7eAMdeGli3oqLEdmfuWOdjwvLnz2xzFIR
s5Apg538hmknikl+WdDcmPpJMsSZPPfDpWWaKd5MXtYI+k7TRLcRruY4f+lZeAd5MNr0xtcZdyt5
GMkXlo5kBE532GxWY/rgF2etBjsyNFdly9wWrZLTEjQunaUzeiRWr5gRA3oZDwPNoogOwUDO5OgY
1Df03BL4eTQrXCp8CuJj1zoHu/ktho+A7Uves5Zm6wm5fZpDPAh81mzGElm3aLToqCtGy2lN+1zs
sQo9y5Aaz7AxG7MlSWIg4O65ChmG+DY25ZJJjjMNOtZDbTdU5a4fftXBmwfALDe6+5qnT2/qe1+J
dcl/35LXuaJMTBiW191zMP85HH4RFhM7NZfRxJbDFzeDq9/4GSLQtljEHtAxF2qzyxgC+m3tia0A
OuYgI/FJ01QYl23NgqNE41GLtx5eBYs+vSv6VdfSqGT4qUnSnBFAGF5/XzkuLIcQ5dGz7f8IUEtq
7VOMw73RF1PMNBpVVcXFlPPuC6tanMBo4lF1IPPVPXcKMIbpyJVNm7zisiRU+pqaMCV4ZCdpXF5K
8+Bcy5JCnOZDMC4aUBB1ufagU0n9Y0CdIDSxEnZx5SFETmhJSLQYUy/5AjB+ZBAyhWebSUdZXbuE
dvvluEmmft9j0rGYwWRWxdTiiN3xp1/VRz/vcMUogLfJrnSCFxx8/kIiEZ4cl11LyHyvp19vsodY
Ke8poaI19WLbgNDyJ0RvtVgoJDwBzY0BdsMUa/TGMPX4zm/N0D8aLb22TPkA6vVa78Nz4niPGkZF
Ra/KljjvDfGohWTgiHbZVN5iHI2drr0XuGzx8bD9YPhYGcPRRC8CtQriVLjsixbZeDSuy4BGhE83
OIrMuwkaCy53aDI1BQuGBYg/db/yjeFs0b0PmMinXbzr9VmCbp2ScaamueVDqLg2Jl5fhpJeTOcy
bPbxqJ/M2Rn7OGsoFSJC5zltB4yJb02GdEuzV0G39fB/98Xv1rmv+gcGu8jmarxDaJhB6YTiSLuQ
gBEGTCtZhEsv3/bydhbX1sgZoxav8Kub54shpaDHpBze6K5Lrz6gHScoqliM2UskwsD8+cT/V9P9
NKxV4IQLl1ZeJ14FYRkFz5uDPi5o11ga0EQeNbdgIPsG3mJZSiTHObjkNDz1UASG6CnvSnQJ1NKO
A3iPThBiZINH1F34yWPg3NktH0O0hihtSkRVLk1g4PZXDgodK+u3KIcLGp+hwwpy0AEm8HmhkNBL
c2UZzEut5yT5UVvXBncQyZTfnD1ewhKKBmXJ+B7067FFtenrj5hqz1P5niFRN8tkYWkYdePNOEbM
2RPObtpovCUOjNRz6PBuFtaV7gSrogpvZfqDXopKdrpPRZ0nB43d2WgpdKMjcry9xMuqf4Tpb4+L
o2YmRMzzSYdpUsyS7fTQ99qCPejKEA+m5111wbmxtoH3kXWvOFwmdvXCuOZDk01PEVOiet2lr8Km
cZFeNc2DVT2V5Qqwtdmf8WV09TmarhoNd2/1iA/LNViyEUWw0nVsSNPfZb5hxB06WztDrkMbij71
WDykwVPUIXKlY4PcwzB/TDVfgG1rH2kxFZCFQWPNyCRBDJU01kP1CETPv+oSBNmdx06CDjgfHZ2V
DAtBgVavqm+wcC50ANyGiTPff7CSe80/S+86BLZS/zQxyqePJh+tzvKXdvuobFKpabnQIsJOvUjZ
N8TGRjBn86lDlL4qUZC61kOKi9RA3coAajlotxhitjFlkRijTcVfGxuEFq98Lrdp/OJXjA8BJRTd
M+Uc2VlRQRnfXlvFQjElqdtzPLwZ47s37jqFvns7ho9ugOy4Wacoj9PxPDuyAm0XeacEs39/ivkG
Dtt0wtJ+5fk76FOTy373HIcH1f8AoqHGs3Kfc17I4ujw8U21cwJ1U79xaL+5EIzDnY5mw2fiCf8q
WfYT3YSB7U3xFrbu0UILGCGGU3Q4HG2jI9rG+8/kCPgd5v1obVl3ZY5slaVsYipfz+or7SpDYmlC
exp3pbkZ4M4kDNZHit/8Wh8BI4G6sZAKPjWuQKmI5W6qaWSdbf8DD1SF+jnmDUevxmdLZ9eM4ZWn
aK/Nn3Ckks296M4e3lcMRwDW+nYF4GfHQAeITr8M4mevXSGosad3oz+VxmFC+SULGi5qkflrL9LX
ekvPh7ZOgw4N4TzYpxFFqw3tVt+2bK+d3tiN49aUT6Y4jsV9klwb+AWjlO3Aekw/UOO74VPa3xbV
te84wET2aqTUpcSH1TidW+dtUJvJpkiRu7TcZypfa8M+Rw3nvtjjzEeFpdadFS2S9lfb/UYOtlZ0
iR3kdimOUm4V4slZCZFcSRndq9pcqrJ+7CqDRBb7ONBpUb3az3oSnoc8nV4qy7zJQGEwln6ulLmA
9PAG3xW3Q3wYnZnuQoxQCNTI4/U5QwtEh7qUEs87UDOU/kyD8YQtNE3jrT+Wyl+OIZ/xlzHAFtNS
At5NdAd9lHNVc5fQgJuoYVNeuzw+TNlcp9wpt8diejvEDxqFcxgj92WDH6QRr+iVmh4Nmn5dABhW
rPy+h2J21BgZZdNLU/zsBC6j6D7H5xhXr0H3o9Z2IbB5s2QyaM44mpupe9Ec/BEC7ERxktRiEFcR
PA8r3a6XdX7s8l8Z6h93spZV8OwmJVv75266GmVxnWc8jybebOcWV5DNmFqP4T0cMxbnYNoOSb9I
uF+j9ZRmuyHAJJ3uouGhUS9Wq91FCfYfpA+t8ZZNrO68brH01yFlqRbDl9orBKjGh9W/Ks9Y0iCD
bRWj2z4SNOP7XFzMXGFXn6QFIk07tQPDn62qLMaRoGVvQ18g7aIh7NwEqFtj12Che/Ely0ko2Qaw
vdIwo+l0IMzmvjSKlcEEWDo3eYNuIhwPam4rJyzo710zLTK6A0GxMcNhUXuvjvNWRZswvlcwoHPa
zrp5LpEBZ9wJOmZLP0bqQqdDO2DaZqPJ/gw5k+0+qjFe5GrfMnxM5x04ZY3hNVdGmWK+aF8YXS5r
H6cG1zLP3cVo3CmUMCm+IpmPexmjXcSxYCcfVVrsgtI7JkO9j+W1pv3W1XXNtNFidyLyNZ0N2/P5
d1xMTPsMWWo/c5oZ6+tjh+CQr/2Ilf+5dNde4a8q+3ZoEMwQNT7sEoXUKVozC0Te/+i7L30NirPg
G86ZupKMgqGjzeaugxmTlyGelc1rpOyFCPka9v3CwoDfFBQtMBhqvqRE0C0SK11a4U3htIeO6h2I
1WaKqF2M9jAWOcM0iB3UWEMeXIniHuTVwW82yuGuV+jKXfzh2LMw6bnJCLFL7UBEHQbAflrQrBiv
8K2dNd5IKfCSrpomvp1Q0Y7hDyGAXbg0gJxFgO/J1e58vJemLE8D/aOivSvA9tFcVJq5yE1rBTcz
i/kriNuK0F3F2Ls0xrwlsuR+OjAoWLZOtZnLnpTm5sQn28AWIJiTWLOvxl2b5m+KPohSJQbO5N4L
QNpD0Imi/VjyDZfBMWiTtRLa3lHWynDipTEDqEqxxHC9xRDLSG+C241cLEY+38p1XWknkFGrEs1B
0HpLT0NGhIjTCG6ECBH4onJq9aPevGR0CvToMRQ7jYi5IeEzQzOlNn/2+PKMulxp8Sm3uWAKrzSU
K0bhYiJVAE9nz1/q7WiTl/mhLVnPR/mrLPsbcNyIDCmVw+EuHR1IMvjVvJLbk2grWxWLGuah398k
PFqGr+2ojPYhjBM+V1tPOHvDO0Lj3Y7+DqctQwEB4bFZGNp4J8HbNpm7qLhxZcouTffjfOVZ9sby
qOfcnzIePqaIPhZynSRnwBcqG9TThHgozDztLOKBmYqyJLpfz6OU84tw12fMHXzlagetJbUoKUa6
mbFfvSbs/A5V7njXna2yM8DYaIddwnuCB9f91PPShpqq2wEzAN7iQo/EwgCHeJNOYULFZXBj0qka
MpSPFA6CtPHCyJ8rUVIOw3W5RZNEgeV3Ey3b6JEIggmcaMO4P4SUas++fayu11CQfjn2BMnVMXZd
zBugdTVMpGAe8kdRyF/WtDRehJprXeM1Q0xH3AyzYA3TFwU3xUZajSb6XCQ+zYRMPQqrHkVz5z04
mZ5umnZGcmVRxNejr/KTLVTIBC7wFq0aEtT/Xrgfm7Khggb7Y+msri62h7VKw+jGFxJNW6s5kOXy
KLqld81oPiw1b3avu8vA9o2NgXHxVWuNDNXKYNKaGaLyHGrOOi+T60KUMMZhlOBrLYtbKOgHoQdb
N0CA5Fu4OAg6j/jcrWunsRZFKrufTtoAhNWUP147RdExHciSekvudUYnxMCWXfijDzSHjQSg0Qls
sKk8E3W/8rcMGFJQVE09nlm8mnVTM5eyI9aunsYSb1CLEDcV8wyuoB6I6lK/prDCcmEjBNSabEJI
kwf7qkzCk7BGKA44jjOwy1ywLHL8JcCk4r7MFDfKrFAXZ555x2kDA4wBTmEoc+cBbGf0t94wzCtl
jv4S/4dJtFuXM9aMSOh7p91qd1e2Y9Bg7kBUG7QQ4pb5VsekkNV/IAVb08HO5n7uP0QmnVmeDaaQ
/5umVii2oqVTPON3CZYk97bbnO3bpgpd/do3bOSio5GeA61xmHPUhcu60JknFWgaOMmOXmwyRqyT
rddAa22I/4V/4/hBh8Q2sJ+HOMfPUhcqXSuz9u61QDdWJfwqRCe5CwDQ1Wu7WY+6q3Ur301pmOa2
YR2NQOJ66rJ4UynDvY1pB3+TCHkRgOKalqVIGJO6JNF1/r+fE0O6YSrysYzkKrYwg2dPdT4tv84/
ucgD+esI8y/4I/8k9/sS71VGiEUj6JMSYr/oKyVXeQ6X9396KNtQjmUqh6a3wT8+H0o3pxRAy4xA
cX/OSmeTRQTX3zexUX9fMsYKwhKSdpzhCHURHwXDtnaLCUbaEFfHxi+PmZZ/c1fE/Df+iN/gonEM
S7fJceGRZcn/fCZ2M/ZOiy4Dz2fWr42urletJZxDQCdp245mvYnM7ncX6WKXFiaqYcRafLLigZ5S
3U/fnPG/fo4jOFnbNl3ibMTFzxmTUg9IwrQxmMFU7UKJcxtw15bOjHUcQQ0vfXswIEvU7XOYjMma
57/Y97kb/JBRyJzw6/ss/3ELHH6OaUvLtHRpXYRrZX4qq5a01GWEhxUzzcBEhmSU6jj2Xv8gQpxf
eWK5pzizo1Mr5xo0BgHKJdSWmSP7hZHaaKmwHK9rot9O+WgR3TEi7WxGL7oxRh0xumzikTJ7NBG8
jAWaS7PDqlrw3n/z2P7jbDgRSdaLQC/IPz7fbOAceqXrpr0sFVWEJnui7Ke8/eYoF5k18yNlW8K1
59gkRazLxT1UjVPLCRMyWvIILXd43c1+pwLZ1tQ63wX+yovomv+OZutSmtIhroni7/M5GRO8h8BI
BJr3kgK0a8y9nPvFaUSXuRjLI/h2Xs4+OA+C/nJr2QxInFfMqflVZPUPbpIcGEVjRPB6i9UbxbPm
MuBxVf0WhvG7Vw+Q01J2C1h2vbvAQecQuPBFrnSJPE5L9Y9IJO356wdP6P88L8kJ6ZZOnt9lIrMR
ZHkfasIGXZvD5nMZ9qW/xloeJsA+S7OYu2Har0jqBzszr4SLPY3NFXOZK/ApEC7ffJBiITMnG0Sp
ia3EGNCgdWcNr52XE+/cPTTtc668dQ8FPexwfvu0sJv3yD1YLvIs2BxzllRw9IZjTAu0pJKw7VVV
HhzjZNnU6d1bNbLO6OVBqxiTGogzEUWS+tsXT96wzSU95KLedezDTSZXXesyiofMM+yZfj76zKCz
0DEOoWfmG3uMCaV10o+xF+/kMoItddqHzgzeyWacVTHLPH8NKh9DHKusRX8nY3OF/Shy2puYFqrA
9FX1CWU23AqbSXUiqpMqcE+ByD5O5DoQsbyJsF4nBGQk8YzqGEiB74/lvBePI+sX4WJ0LmkED/1z
iwO4jwZoAUG2zfz8ZA3UU4GDYBGNbNjIu1JPPtg8bIdI+yau859fwT+/OvNH+4+VTOUyqeJwjpDo
YwfgXNaDoqRwwty5Cp3yjloKsER/jiG5KOVAJTIMHBgZM89vHsN/fDE+ff/m//yPXzIa4Tj2FlAy
WifBQi4Yii1m9jvKtTWdBSw8a+/8XS4ndQF/9mJVcvji2mRe8T/UP58PyyzXaR2Iuzw/tGdTkFyQ
YonvAOTF+5ydGvoKIepjJ9Qg4BYveV2/955976nosYozbRVo3k3ORvAqN2lS9zSLisK7g7o36zB1
ugMKJbxmbURmPAQkMSS6k6zaOqWNk2+mBAWr6pgOJPIse+bD+gQFXT+7mMt4gMbygcINlewMEjkJ
pt9ltZxw7gNT4NkU4ACaBejtq9Q5FMBTgd0ubKOER7QPlNp4JmNpjDWFaM5R+aHsm4RGUBRtiwZF
jkszPrmt7DV+k4jem9ncTdYzeSL0rJicjtZLToPa9negcI6eU/EWh9vRRMQhtBPmZniV0KHZ92Yp
+o4uWLgoL1wmMlkE0WnWdltwA8Z2ycW/tTI6e5OPxZTqvzOtfdxOC33wSEgCyq+a69CteQH7kwTN
ptM5TKbwWfPHF5n5Wy/u13nNSC8NtnHenMOu2o3+PFPwvHf+EL9dYMZsk7OBR3DNvke/6l3xs2/M
Y50Ex7aL790GA4VuGGc0MqtpACsNYY8ejdmDpDf8e22Mn6zpoEXbxo21hZdNv4NGe4vNX6LfBemz
S2O2TsfjjHaammPTjkhxOB+gzYrdbYUuMJTV1tKjWzMu31xFm9718DbSgvHqY+Xt8uGJ3bfJtVSP
mC6vsyhmjx/iOh+1J+mtIu2JQOfrXtpMsaznwgMChvuA6LeheZnwJM3zIhMmY1cgbC4n82zS94oS
c1tF3WYwoq3gu1d79TZMwcIMy9QiCEJb+0b7VIFOQcc++gNYm+QhxERa428FUu1q1yMt2wCKVY20
yCssmnDME7DdecmPOHOuQppuk7fX2rugOk32b5k8eCLYGHRjrD5lgbC2Fn51nzGYT6cYedrOCI3r
PixfMtUuSgoAy7q2XUbKE+k2V5P/22T+3uj8aO3RbIdlBaQD4OtsCEWUpIBNgLSdKIIYWdiMp5LR
wwTt7/IKdkCt4XB8Frqx8epfUfrCNQNq0q+FeMvQ40salXSZz2aZ3bWjOCWkJARziwXFuw+poLUe
TITwxJcwNL3KGVq3htz47jnFoAQmkCmTfoiEuRpm2wrkC1d4RzPGts8OexDWwg+QD5rWbT136rVT
R0O6tV8161fYhmu4N6veWtW9ewVSZilafRlItZhaiFQ+G8AkqT/y6TVloN36D9V4qvnWIKy5qtgs
zj3D3jRfKeToa1+bJnPKjNKCeZtn0I1HxetY/v3syu6B5yXudG3FzkIx9evtHyl7tSCxFkbCbAQq
4TD8mkT87LOTDn2Tjwfw4zS+VuDvnaBfeSMP0qBWJB5tsZ2fPZ3dJxKt1YgyBn+auSlR+lte+qKZ
47XHBDAiIKFr6cqP4XIYMUuUNEMpiPDGES+hyeLDiOqtEYF5Dzu4hyPZC4mLMKp21tJor6PA+sim
7jhvhKPxZHb11mwCrCrFYyRwhKQMlXrk4QMjxBon3Bh/ADfHZ+4j0wcv3Pc+T21hvvVFhHnTIvyG
exsJMEAtYyu7vfewFqChHh7GEJAaXSzTsJ864F6CFdWZ0gN042CZ9bgAYwuVQ1K631Sk/1zF/u9y
IvTLirTPq7y1SYqUOnp0xhtj892O8B+HIKJDCjQxynbY4H5esSYtn1DGk6BYYdZe5RNu19Zv0/uv
1+N/lNauZGskHUcpCXTv81HSzJvsvGN75DWM0r3eBZ1Ci40ilPIUSOv2f344h9qTPFGlBEbwz4ej
w+SowKEOgTWzGXWxsVw/Z3ovN7qkJ/v1wUz+2MWaTwyrpDFns/DTCP58MKiGg16SZrwEvoySls41
3kiUxcPD18f51zX84ziXhXXUdHVr1rQJNC1K7/oyaXFTgfyqiExc5G3+XSIwEbJfnZd7sYXMZT9V
WTnTEJCpoNAKSJHx7Ed3ZuN+83h8cwld9fkSxnZqZZHGqcUK3S81FKy6QEr28cV3W8nvDnVRGA49
MiegcRYK3wDVbsEr30CsKQRxZl/fr++OdPEQ4gWC/1lz/VL/LoI3PzwS+vP1Ib57JC4evTzpW9yA
7HbY56lTNDYNWTRkznROnp5ExKz56+P918b4/z/rcM8+3yhLYzzZCdteFkZd3UZZhspYGWYDVK+T
8Ap6CPlkAajfsabXw95JfDg8rpWQe/n1L5H63x8uRyfn1JV8TqTBhvPzT2FKExlgh23QPvi5rAmU
abzTA/Pesp2DGG0oj+aWVMX3JglggoxPln/nJvBTYcJemZq4Zv+3NMhq94YOrJf/S0mTsScapCy3
b/u2AebonIuQxWhE+2UY49ZxGXCrymaSXf6sob7GdX4aQG/4LbBLwwbIaKzqIjy6frHKtFnHklIS
Nu9hADHHbzcBjhUonwstm25CyIEdukalITUUyBiocR8CGAdVzz9XPXMlXNA+ZU5Vn5t8fOy7l6Zl
BJV61s+MIJK+KneTFW6RtvE0Szz50xC+B5jxuRIAzQJ6YckWZuOTCiN2yLigk1tUIRs5zVon+zYr
mpu0uR7EB2jrfexEO0Lr6Fj1u7YW6NHYF4sxXtsWBJoosZiNGtCsrjs53KOYea5r5o+Tu4nGEWkx
cMoGrKZtRSu9jn+RXBksuo4Xmbpiw5bzOg3tLekFS2jvIMioXTCDe8xe6urDgyWc0CCX9Ko7fMTA
viPUKxIrkq3T76kxk6EwI2q1ydZx+RSU9k8P/roiQ9EKZggUMgpvWwjtzRDRFpPdQ1BOuBuhjCBj
A158rObo0J+24b/O1a3un3LtlJCo4TVkasUWeOBkZeG3x4u1tuL4HoSQE61bQsVSC6ItVwJuUR+8
686GGMAt/rkj+apX5EUvtPx5iuJ36tod8/1cKw90AjyEGF6tb2UW3mlMQwq7W0F/aLjXbf0xAgzp
DSaJzP8q+1GIYTuRp1qzdkhqws5/SRF8qYxWRvHoN+Ra4juJSSm1GKxRlLiUiK097gY2LYjzEVDJ
4oVwqQP0z43bECedMiHTXr5+53jo/loSPr9zF98bGhB5PIk5fK4HdiiyY55HNXPLftN37EtzDM5V
zSxJyfswk3u8Qcg+R+ICbxiLZeMTCDwRvxSFfp2iXbcyBpMjuHpXC14anAzoWVdZ3YPQKyEP6yu7
nn4bdC/D4seQ3LfsMgPwoon4QWIMukYyf8hlExFanPTdAslbYuHLXX8TqodMJ3oFrRY8+3yBBGqr
Bd3Sx5diwEDBVrYPq2THnnihTfXZyq1VyW8jOfSgC1wQRv4e6HPgbTA+xYX3Q8HdDLKkQ40lgURU
wY3Kp1/oxBjF62jWIqMxuSYwLfLJIXZDH9GkjGymnAPGuBhmzO8UK9k4Rbwt4aYx8PDb9ga0/V6k
+U5HsdKXYmMkdxH0eEDJKzo4q4lB8NCl6BHgYLpscYLnFkKpKUihIPCOLlDW4YDrEOlk3dpkxFID
t/XK/IYO9SLN42OVpMuw0FZFLs+ej7AgSo4d1QIYI9gaBBPmwDUlVBdZxQF5F2y+83qh8ZUiUHRb
xTYveLui8YqEApwD6IWnXolby/Pe/Oo9Gx6V/zFHPlajf9fG6sZs4LfxX+DEXmmDwI5KUlIZ2tcW
QWvSwh21fLwHpvZN13F+7v7fssQYw6TZKJSrdHq3QomLpbbRjK533EjArxv7W/aGClEbgmDfdXdG
V2k/46zsfrY1PYqmmvSnr9+Lf6xEEsGxoZOrrrMSXXS9ZNd0HR1/9mbFKw6QGYv/zWr3+fxMesWO
VLpi+mY788leFC1B6fjoah3wyVFb3JAWgEvHnD2rvqGTmiyTO1Eq8oCioUaHWRT/82GLQ+XOnNZW
ysRgdVEKhpgW/ahoMQxui118KBc4BHbWlXcFH3j9XRdN/OMrI10dQSZ8UwGq+eJ6KrLcwbsJuWJ1
bFfYIW6mbTQt3QVeRdoIVxTYa1TX3x3373rX+XTYi4usiznTIC3YCXnlhKSdNlWK0JEsnRkHkP7k
xsfrr58c8Xe/kBGZja0ODJ5pECb1uYixZDGGBBmLFQlnKzJ8gOxcxatpaRCEduXvjWX21C/zX81b
QWDiN93afzy20I5dri/nbbnWfBv+bJE6sSIcIJlwuTyMMLZ4f78+u3/cxz8PYF/cR6ur+3A02b2G
yXOIGsY/eeHr14f4b3v66c0X5A/o89zNNpQiFujzSRiC8VY8sXMwBu8ls+Fe1VH9a2zbne8OKzep
1rbiGYKUWzfpOq0DElkgWmL/J6f0RIkI3BoFJJO6ZijuSUZ8GqCYfP0jL6pmPk9CGA5jV2EbjCsZ
MX3+karl6zD67BARrdQUcIYaSJ0e5V639fKXpXx3Yw7YU83KMWHHsA+vkyJ+/PpXfH68//oRlxv9
MWDmJxQlEb3EfMMBZiuL8wu4ew9lz8PkLZdfH/HzA/a/j+jqfDIsaJv87/zw//GADaOUQuYYLjKd
/B4KsUZ8sx/5/Pr8nyMI22IwyM5Ydy72janmMT/IiWFPQtiHpWN2b4gC6KCRNX81oW/ZFxNJU91k
9i9fn9s/76n7x6EvvhYD6iyliQmhRQsD00ux6yvZbbWeRravr9CHLEdERWQQqODXN8eeX5yLh55u
g2mx3eD6/j1sjsOcQT63UtNF+GGYo9inZhbRUzW6dzB2DoLUtDy0PY3tqpfJwZaMx0us/A+T8q3T
1z/nv4/U5c+RCEe4nQax8/LiQ5L6mtZbTkyG54R43ApXWoH3Ckqjj1vDtvam9LZEs+zQD94kFfxS
hm2oAm/H+mcYlKgBm5uhrNctczVRQGhkp6Jsb1kBhmk8sfGCHKv/NTSsdZztvcBbWymck3Ax1D5U
chS5nnV0igHLcbScgum57oy1GyIuN7WDq9UrTYywfn5F4V2uMXgPJTvUceeSt6gr93oE8ZfSl54g
k8EeWIUKDl6nXUVZtQ7Ub4J5F17jHhri29htLwJTrBm5RTlkmRKel4pDBgwNWv11FYKRj4htL49W
hTo6TPdx1R5tsL/WYIB1Ec+hhDFpAnikn9e09jdtlL9ecZ4K3eJbyIwcpcplIdLLOGwHHPTLStli
J/u6W+omQNsyrPJ9K9ikotr+bg37/JX/7x2Et/J/7/7lau34eWs5NSm88MkYODfF0W5IpIh1Oh9f
P2j/OJKt06ycu3qs1P9N1P/4niQ26jHVRPg42hRXc0FHeUe9hE2nypwh+Obr9bm38t952WSYsILo
MHnsy6/XmFqR48WlvWx9M8FqivWQFQW0I+l3Xtl88yX7+9yU6ZgWShbDRHFkz//5H+fW5ZWHyKhm
iRji7qigBa8LnVyFvsOf9fVl/HvN5LRMdmmmMpRFIuTFsWRjw2aPSn2F54l8rOFdvIg1CvQNpJYF
GThb/LjkOqUbIha1vYQdf6Wfv/4NF5Nirq6hC2miHmBV5AN22UgyKq+FXuFOKyxJ8NEYzi71HWnM
C+cwbvNvLu4/jsZd5KnRHRMuoSUv9gcytkDjF1ToROXs5ZN9aA4kCT1Ah1slp/T5m3P7616yFJkS
eRWNZ90W+vya/nEv26Yc+jjhXsKx6G4IDJdwh4fgplSkUOvlVG66iIF4LwSizpwln6WEoEyzGWgV
ugIZbxNaN/Es8wcG8l1b8q/n2jQNNFPceNdASaMurgXxVTU9BMpcDn2WTnE2whyGlIMhoDQH85uH
7b/a5tPicHEx5iX8j4sx9v5UpooqE3HtIj4b+/BQuZuf6jht5eswLuiQ9UsIK3usjzFohs3XN+Ov
szUYbbi6y7bJmPvzF/WhnUGicvz5WSfYSS+AnoJ8+Y+bS3bN14e6KObnZ5oVEHWSTUFv2/zLz6ea
EJkIkN2UjOx6SdYrGl0uTrzui9IjzLlCI+nhB4YyFMmN57cRMFwN3ebKrNP8RUcP658qG5N/m05n
Xh6GbhXydwItvv6hfz+fyuXO664lFS/FZbfdm1J/chAXM3h2grsEifUu02c0Ddim9deHEnMF9vn2
Kwo/jJOCrzYHvdg5VpORIDcEkT3ffkGepr4UB3fFbHRF4jNcknBtf/Phniuvz4c0WFvmzxufVLCZ
F0WhVVVdGrSo5KeGPo+m7AR46xCtvjkz+a/DGLPCCWGooV+emWWWjR+FKEzqFczqRXLfbacNFrUN
WvR7cfv10f51TmD/5mcLGZySF5exCKqhRXAOyEtL7TN5HNa+Sb/dTc0P6OcrR5PB5tMsHZMTutzm
O2EIXLGlrpxGB86sBDYtwFHvO80tN1ZD64UCjSaoAib03Ufz7zPk2Oz4wWCw6PLA8Nv++E4MieN0
XcxnqXASymg7/OmSBrRQKXm4fe7Bvy+gvAL4uE6NniG3yTi49DV4oNh1oE/DU0ySyP9m5fh7rTT4
WS4jRGlLVin94sIPpjJDu4vYNfm0V9u6NtYoBKaV9CsF6xqGNWkAw0LljTq3UiqmDipc01X+CAK9
Oo1TYq1tU8P/GsYpIgZf7qdJtpu4T4joo0vc39dpM31Tkn/uF/El4hs/ixkR4PLZU3+td5NLhl6H
nRFZ9d4k7U+4OC4jclrdLfDCZYiBXY7jN9+Vvx6fuQunhGDF47MizIu6Iu26qWRDay9zK9a2/4u0
89ptHcu26BcRYNhMrxKVZdmWs18IR+ac+fV38NQF2tYxLFT3UwNdVWcfUps7rDXnmJTjrKvKi6ut
nKXhPihHuK2ekq2zXNLOFKimyfFt4p6MfLKnDd2UCOr39IKMzvgYS6XeZyIraA4MaNvJZAVWFlv+
mXu9+HlY5islHLaY086vNlpWZ8Y2rtESDy8us7rCk0OtzsBW1pTpJohba+/lFtS4EbzhiJpmn4vY
ukKKWjt49/TnTNKThxZB7s4oAuUlN/sWw2NYcoYHKC1bVbII8zF5ypSKsxpAFfz1SALUFkKI2lEG
lKfsVS5fWkEuGXmavTKZif11OpTVth5osOsNbE4s9OptLANoaLg6JSIio8eAnmoZiI870EtXXChI
WpV0N1wTfI/JKA76tYl1fTnJ+j6QN0HFAksC3e33xe2vPfrk2nLyjUmks3lWSQ3H0zGwSURGJwMZ
GlFJPV2WqIj9q+EI+KRIyzLH12wjIT9duJsIra1octAQso7TO6BTNqurGDaUpCHhylst/Je74F9D
TnvJl8UNDQchdl1oO4rvjq/J1OXzffOVbJTqJhSRNSO5MJ2rVS1WYQ//O1IQjGtpQbJ3RVov1Lfi
/veXcPKt/vM34iBoUkOgvny6oSgQBUgZI8JFkiYwhK3eRZ11yW3qzVO8t74zDpOG9PcxT84d/z8m
HSQO4X8OBd/fghvnplEGg+t0YIiJJEeOBhYqNs8Mo5x8lqfjnNYEVahgLbIdl9O+tY0Sh8sN1xp8
TfbBnJvEI5G6N6vnKGoc98zY54Y+mcpFV5a+PqQWwP3cw1rMbXUZhmH5UJB4dqFmfnnMq/rcief0
fvPPE5v6xDCiA2KqJwXGNh+RPdkWPW9Fp+dWhJg4w3KAkKYFAf2uCI6CVOARJiFFbAdDJvCw9j3/
EZyzB/ejzpT/4kVoVLRVTaUipJyeMZshlWPZDSRSA3Qwg9JbLNPc8rx9FBS70RDPv0+tk9PDnxfw
dbjpn3/5wBQlNXMhM1yOvf/e0uDdk9SRndlWT0+z/wzDhdXWkYPgEDh5z749dIWpB7aD3m4RHTn1
OdmHfiDCcWc9NLt/15FAvsRKxZlo2lwwldB9+f5Uoi/E0AbYPmkcdBcpANk7vYu7nYZ8eM5e0x+B
zYjj76/StH76TrXpVGvZCmVVcbJaSYMV0ub1ifUL9U3jwiRvtb3RO5F0z0TDiD0LtWu1IUYKqryA
pI7oUNJy4u2IS4QfEAMbhbEKk7xQ1qx8m4pK6KjhdStmGTJc9V5WN26OY3uY2+XGD6q1Cr09LXHR
vsoKRbzh1SaBFVaSkiYr0m8IDgH8ib1xcGelZ8Npx3GnrtFuasnGwy+p7XvIOkRZ6ukhg6UOY6Li
f9t209KlT+Ga16m89PiTyBWGcvkq1QdRxU7dcjwrNexv3UyvLrEtLLXg1YXd94ftRK1nMqTTelgE
jbyNh03do0sA5JqS0qLLywkAnQ/9ysU7OgFpCxbTTG/mnS+WPBekvf7K9IHVvpYu0M4+ddoSR0Bz
NaDrJ/YEbOu1Ney1lpzjEfst/1I8odVB1IRIW7J8p2BW7ptl3vtbE0lsR+ZZV8G8mBij7hMMZZ8G
uqUBDyQxxt1Q6iRvTtOPeCPnYrxBb11iBEi8p7y3F0VxU5iXFVEDQfdpQIfNgN1o7rOV5EiV0Zr7
4i4U5jGDitQZ2rrRrG2fXkD08rXxAHmcg8NrqBK7RJE9zeydHIaIgudeyLxouMDGFyra6v5a6s11
3txbQAI9nT61vAa9nzTWwlSgo5gbOH1lRVhMrpObhCbYh5gxQiZ2PGMn6aQxoS/wNccanQGplqa8
+/ZE5fauUsC7WXPnp94sN8RMLwZSt2BPABHN1eDaL56jEsiQeciknRKtG/9ZQIYwMw3S03NVY/vF
EFbp5tFPj/lA4d5PMSu4m7y6zPPyjl9kkqjGi9S67ux6Z9nLkjdusQnXxpULf4Z4PLQf9gd1VMQQ
0G38BXGqMLwJdJN5WCyWI+St/jhlaeYPCniKUQBUroFXsdHXGdnkkKjImzqGKvS34dLG51L10sIy
7moyNrUFwXAhAJy82OYGCLOuLxYe+OQm6wlekyIdBQCg/J7f2PB3DfmOdeVtjIBzYAfbSSsWsMA+
EVWSxHiMjZWAJtiXEJ8UNkIJgFH8pJoboZLLTvLlGvn9nEojxDN6kD3fS3jJAZH5Nku0G+KXZO/T
ipa6X8+1lqDw6miPTyOWKIUuGwx7S3YmlytZLJr+rol3wmA39Gsgdm5AOs/w7c8CyE2KlxGB7D7a
VeUIbkghogOiX71Gv8hqgCMlawBKeGNXxSgtkH535QbBUEBIr1whEi6I1rDI4fFWNnub7LKmPLS1
j4qYL0a5zNP3Wkft7a3LYeG5KxmqlB/2ZA8C4rmiuwDoJJqlk+7anrK5wdTkt31xk8TtvFefmoQA
UBwEg+JeljB4U1joOrNVB+IDztFD3KtHL6N8JQjecTW4wM0jKnty5qruRR7g0l0qLXxNnBNkKwLj
znKgNdWtSYGjSB8zzjsKanuJEBgyLg3wYu5lVx2nLGKl70l98cmsQQ7ULrsGkmxgoJKSV2r+WloR
6V2KUwFFsjGycKm785OnKLpSbQJ3IpMgtnrt0yjXS0TMgKSh+JG4JycEdmj7rqGAzCVafTLTNygp
BCdCp0f44XgkPBfw7CehOFbgslsSduCp0ZTSjPvgReQVtL4dJW/ISMG8lQFX+XcamXSSMvcTGK0r
rz4MQCQyE5ad/DIorwpwDLu5iIJ9mm6V/npMcVSpTFxlG0vxukyKJ0NgxB7Fxu/7R7cYlpFi3gV9
eYiV2x4SKyC4BSEDwF8IeRtw8QtoOkAqVA8WtFpCqfmsVF5SW3B1XubRQZ/sbAoTF7eMK1t0HVCr
s4rIBw23blXe+hA8IVJSA0q7nWpAnRnXhbH0pafBM2dmFs2HNl6EzfsQIpfjMrAFq0hYSO/tChLp
a6KrrJWfrkiBnglhEI+1SaSN8A7SeJdDygnEkYQuFztFVYxX6Oc2fgNGZpCXabZHoFdCXRkM/yJW
gaQEpInn3srwnsI+XofxrGpmJH0CS8R4TsbzUle9bZGrC3LnRzhRhrjLyaf2042FL6QKYMl3FyPB
LF68NjticpS5kR+aMeHGB/oXeH7REv+ElE21oMCFbwnZGIHdA/jABA5GNQ7fZX9H3jsuQ5PFCpKf
FzhKhzQKmVUdXrq4zyUgg6r31rY1IqnHcMqOwF5muLdiwr7Eb5avrgUIoZhYyVCBFTgSLwmNKRKg
3E3BN3v0qnWPUz0z3twkp+R6jYZ9Djh92dP+HoW9SgeVz1awDc09ShNDxq4GeE4J2V1JPJfNZUHc
bLb1mmOFJ1IWFSajj6K488nQLvwP1bPX1ljCqXhSkgcYpZL82eVXnXFVR48ApLqmIfIJQmJ7E0Mh
8ibOHNhvDHQSWNjWPfj+Rql1utJbtjjXf0du1VY3ZnWLhhb4y0XA7yVktPA2VlPtjXT6WaKoDvOD
PitVv1mZQ8mOHlrUBb5LMBUzgMrj3UC5Ki0e2vZO432Pmg1IHXcslmTvU1hYBj8hkSfxi4+6bMTk
2ChsdOGdh3uzxo/FLmKCH4jwKw5NB+Hs2sdW4lbHLNNu+xgVaULgnl2uEmJlKB2w+b4oQTkbCOyN
3SuldWdYQJw4P1T8InCPwdIRYDidNfZ+RphIgK0woP8I16PVgg05oWsArTNJjjfllC+ST1Hyix7Q
KR5pRLeLuifRNyE6QhTI3JAsZMkskncV5x8/WYhe2fohBEzj1iaLYKKNawMUJJVJrCe9M0oPidwc
Bqmck0jLhOgWWb41yPWOBBQB7vZ2ek9RA/I6hLzh2DQyt5V9o7/ZIZGK5qUNbV2JXkFAVhURCtlu
HG4NExRDfZBjBJpZvYOgQDKEBeMGjL4SbIpIenXbgLW6e+my9l3t9qkFIUa8lzBkRvJpsHBY3lWp
XARsCP2wgXqCYSjFyFISemparx2ezgQh3/j++9n6nxbsl0rVnyO9oMRqqSpVRcQR34/0WSX1TdHI
rtNIJI4wrgxps0GyLaRmM2TBOnVRAKXXPXsaeJyhvvFgkwiTH9KC81280cdYuZCEpJQ7bH0RYQ3W
8HYr0ismc8IKNlZ5KQM9jIi2zH170WRTSQNrn/HexWyGh9CN5hbCRwX7pUbV1CaaC639CxfHe23A
sgYuCmE1rIlPHWnqsC/FRRd+SJ6/sCpo627HxgBeTjoW+m7U2b7yrp4n5Oj0PjgO9KDpQNx6uitU
A8vl0hpe7PZBw7VckrEmEWQbaFcawWxkpJkARTK0iiWw1zQ6umoLC6NBocL/DbhrXhNeqAK/rEL+
nggLUqZWai0sdmdyW0C6KdCRvWFPk6V297kk7UyI7UkV7cXYOtkIWqOl2xZ8RPWtgEtRTMZjlM5L
7uZxdC1LF73/EBTNftRtfLtoflX+gYuFLr+M/U3dlDsaMqDFxZxe8cq0ufEpb730OCXTSxxQ3VS6
5ezriPrNDIFhlu0iJoW5AXs15eIGarvyY9KNmFwtzjy4f5gN38dKPWZJcDXYYJxK0lu7tdsY81rz
cGD6uwQWI0gbR2tTbn7qPK3uTOW5qN9zbiutwXxRb1IO7uSjE457V8E9GTMdBesj0jnMSWAyyGjT
yc+y1GvDChZJdUNDee5Xh8y+40gbF1fhdKQegdtfWCT9+NtGLYCxlY4Kzbt1u4tqOFTmp4QaVZPJ
bVoH8mMjF2Ajnof0M1EHsIxss8iXJUtZ2AjQNRjZCfc8F+a4ld3bBWiz1CMQ8EXTxKolXpLsbqfV
QZfhSzMid1HAyQSEZsOTw5RzoH3EkhtdDxUREUCASKwKVy3Al+wa5P7cKp71hojJUXJwWl9M0Xnl
czlhiKxV3y4kY6l3N3KxDVj0A4KRn8ruMJhv3Pw62hbqeOVKa1koOCn9C6XMlxWqabxcDnV/YI+s
jM2qjO/MkbShtp6ZQQFBl80QKekFDJZtM9oHMXymXP+6PL1sxONQ3kgj21avLxQ5vDBEu63MJ90j
dS5dt2yrkYu5FhA1aR5cBBocvDXcVSNX5t7Ef8C0iuqkhQAPDFplN6nM+KIJ1BWn9yUlyombdKby
+dPFHp3h1BdAqYOc8/viE0Rq3GspoVBNTBBXtav0+2I4s8SdFHP/WeC+jHFSiYkFgeDyaFiOTakC
ikQYzmuhIaAIKgCyw+73BXX60/5aTr+MdtJyMHBX+qXIbdw8j3oFRZG74O8j/FQo5WCHw0tHkqqc
lnx6s6vcMidTL2WSsv+Hz9AyugfSfHMn0Cx3EZuN7tQU/f+bR0M/wJkRySDy5u8/lhRJo1chTHJS
zuI7o5RBb7gpx8Hfn++HOTHpQKjsGibta/OkxlR02oBhn5IWKS0SB7yaBpt+rm42VYxOfiadijvi
MBQnqJNO6mZpZ5qt6ylwAQxJcYpY2NwWi6e4jI+IqjkiRTcVxljw+7umaby5yKHF9q1x+P1Zf6jO
Qr7RuRDQGVapQn9/pYHXtibz0HXqKWBKoQJxJcuFcd/iXCV+3RbkJ9MdGBa/Dyt+qkjr4k/ZW1FV
xPcn0zTsVV8IAk0IGMnmNBzmJaen4roYOOspGdFgYAA79tT+MW5sQIFXpK3MepICg5So51JahuJK
xrWfcAtPK6CidRRey5lyLXKtWpCFs7NKdI6NhXuuzdy5VqP7V98bMgSDBJqWOKA05nR9qwavIUA7
Fw9Jb27hBThdf6031SysZPI2btChz9qIVSHFMZ1TzuNGK6f4gcVMwKyQAbrCy9Vq/vuAPdIr5WuV
s3k48C/Heb6q4Zjpk9NC8ykv3LVFt4yoIXjqwoACyOSFPT6TS2rwr53/wa12EWkPor/qyltPevJA
ZMQcDqxV491k5GilHACrp0i7QLvqZOSNw5R3LTCKuHZMWMycKTfStOFM4H+73/TVp5RQF/TJoC3G
vakXtxzjUBiWb2USXiQpyNU4uxJdSToUeGnNrJ6AaGwk4hl14oAyfddX/j6iVzPLJHmXccStzZso
95cwe45ylMxazPBVry5aT1kEvUqOEvmvNSC7KHuKqNKYdrN1sxpCXuMoI7fnnvJtZq3GqsbXpG/V
2rorG+UpbeNNDePR1Kp5yxlwaKF3GcfcqJaxH+KtfjBzax5EmDuy52GYQkweDPXdtVy2kI3d6LAo
YXV1Kyl70av7uKh2TU/KqO4S69SthpJAnQh3FYWDoQquSpnqSovMioi+IlBnVXtM6n7TCbLH6mWr
gGIdt6XOpWAtkVvppxzrsmGH2nKueI8D15M87lexonMnoStFHlkA5DCObvVGgkoJCpvoBKstd2hB
KVJ1FHuaFRTrnuoIBVCglhb/QieoM6mhE5iXsqvPanOCmVBkA2JTGzM72GTGR4cxnwpaXD+Yw6vC
jyuXd2FczIZuCzJlYSvEta58AMiWAmU0ecvbDaA4AAYE2m+4u7Cj2SBHMhKdzfHFLIwrSYEqDQBz
0C/5e0v6LiHYnFoFkb6SeBiivT28VdjbhlUu840RZe5y2QlAJ9uo/280ajmaf0009DwOqTERK9kl
gPXJPM2IBjXJ9out5XTGrvzPweXz6PjFb0052Udw9+ddQMVwlhZbA3KwUqWrSrnVxEcgHUbrOFJR
safENFmdA/GGwitVO5LsfG9TA8qMSkcPnpoQBqg3q9Q9ziOO7jKFf9i9In0w8s9cfA66chl0GgVh
47IW3cqTFj26sSHejBIoWQ76ufzWsTXSpn4F18pa7y7okT0G1CBGLiGlS8KqTwwgeODCyeyKxOD6
dozDlRlSC/Sv2kKj4LWP3F0p3+bKilv0TVzvfRMJF5kJ5dwwXsAMzROSatTuTTW3ibkqhl0BIcG+
xhZWZNelEc89slH400fS+AhtGFhGBGmzTanPjbAgFoPMsdii1kC89qPZr5p4XA6CNOrxOGaeY1mc
KNynQZROXSEXg7ruG0Sz1C4mPBJMybKruGS6TxUIDb0IZtA70upG+hi4MUaaoyTkcAWvI4lePcxp
aGF8ddNkqYNHQL4+Yj2O08X1kB9CrlaEdIkaMFa/GcsHwivXbjheS/a4D00iy52y5voO47LjjU4X
8FUiNpF/pnX8w/Hj284xHbe+NLakaDT0OqEVAJhjWMYKoVRB7UYLoYXDin1jkhnLmaNrmG9/37VO
bDh/uk+oSCZHE1JznUPW96EDodkDmGDbqR3JW8A4VefRmujW9RvdgcBeBe8kia2UM0qnn84jnE1N
7Pu6YuFP+T4qNeJQL7XIdqzmGOYP3Hi04Ezv+8wQ2okmcCglUTaF6qJTSZVd6xUNkENAKqKM5M3v
L/HHn+8/T6OdHOLqoqoLHCEIUxBSQI0qd4Akr1y//shDkppr9cL0+39lu/n/3+3LmNNh7MuUGSIp
G6wutp1BaYq5yExe5GQnlMO6+R8f7+RARfRp3fsBPxYHHMLvMjie/lLO76T84NfPctFe/2+v8+Ry
oSLvGeyK8Wwy3BWpboHFyxejFr/UbEnoR8BnheH48vuof+yDp8dXYSGYRC+Bm0U7ecxYVGqn6lgS
kPqBKJ/HIJLnzQV2cTGzbghkA70FMWlub84pl6fZ/tfIFIo03GGTAO1k/pierow1uAJHMV/Ikdx5
ZbHqIf5bIaGUOgjiUexVBUrUmSeenui3cU/mUKqpXR0TkuT05Ety3MqAywf32lhtCDte2sW9QRKE
6ebPTV69kJveUqqIW2qZv/89fjqwC1tgj0OhIuMj+j6VbSyjGuggOqZqGTtpMHAu6DqnaK21TIZa
LrF//T7iDxdKXSBAlFXGRTt6sujJkHIVI0ttJ6GT4GKfSbUzI/y4+nwZYVoyvnyePQTtdCAw0OkR
OiGoW/jUhUc/d35/kB/u4d8e5OTVlb0iRxLFGCfE60bo3VwxCTSjWwZN+cwe9ZP85OtY4mRB1b1Q
tSUTnYLpTiG+MpaZJCdO0O38eCGJIl2Irgh3rYneG/UjMaBVTyixZhO+qIn6jCxPmT6K75MX36it
4aIwdTYp7eQNm4Y3llaZS05rgMhfNkVKrbWUkiYCa6X4R67S2bU5aO7eAC5M7jNnKTmJvVfbDNQz
u+jfP4PKDgqkAkOAjf785AMmZKIm0VayHSMO1poOwR2aftJLF2Eer37/xf+eWEg1dFyziLvhu/65
hH6ZWDXbeGxP36yKA1/GgwzUYg6x99/XJfBsYvkR6N1ZlU4Ww2HkMqjU/Nhlc8NdqqUf8Ptz/Ljc
fh3hZJX3ek+JE8w3DhHLJqQK0S5LEBxEYXTjaxkH0gKpE9ybpuNkWILbUKxrquPJe5KHyqJEXU+h
165XQorhDfumu/j9L/jDi9YUVdGxJyNZhvL3/Qt22yQYpDRC21QWl4TJHAN6/eVZxO3fix/T+D/D
/HEgfvk9/SImud4MJUcNIi4UDTBtD73Mqyu9cvWf/0/P9Oeb+jKYRVK4bdU8UwCaqfI+Ypy0RXWu
APnD18AjIcpn5igCFdX3N4cOGiH9mEiOpJXrqsrp0eG+A9W0E6n8/l88kcBHPhld0GtNv+KXJyIv
HCxdzCqQN1iQa5zK6yZF1RBqVX5mAfx70+CX+jLU9Nhfhgq6NjOHOJMcmzTJ3tO5bdZnPoof39yX
IU72pYKIONW1GCJJ3Hclk/ay4e1qN9mG8XBGTH3uaU6WTznoMnW0UskxinzJuyVd9kw98MeHofwm
s0oBJ9ZPRiAwkITThJnt1zQ3zSmNKSEf1EXAde69KT8+jYH1GqErB4jTmp9IPG3I65g2wBzNe4rh
zQEjs8Y9SgtjR874heec0+2dG3P651/mw9gNRRmTC+Z0OrKecamz/v8+uX/YcplyXx7rZHZbOtQq
vf3zWMpSfakuolU7N2bKvfHgLpp/P/m+7SwnvxfduQEmBTuLVPmsRohNaOO0crsRfnimRPv3gZdN
zGC71PnJDIq1319draajr1cceOVtsI629ZoW95KK3plt+Qcl5/dxTj5Z0C2+DFbZdrx7mVB5SJWr
fNk+2HchWg9sgYHjn5n0eMD4u/91Lvnym52MCRbp/9dYpWc3U1qEDxKNyE7tNxH9QyI2wiY54CD2
51ldf1RDueOItG9jY2GgHnJxigmPXleDIMos0SC24hDrMIDVFAl7E8qV03a0KlNPIKqKHd3Tt1bi
4YnGDE+UfPKmECs56s0xi98MA6Ksq6+SDAyiHbVvxqjMgzpYwRVZGT6gyqRcdnJGmDy8IXpYCuwN
SbsNZXqY6qGkI9sB768a2oCkYwdeDSRuaXcqTWXyQo1iaVi3kV7MK6QirYLSABUOoRNh+Ujm4oL4
l0UUU+FKiPv2iY6m71i1AFRtY5WqF20JFzB6kCfRAe5xvwqWffI4AaNFX82jAqKuK2ajvgi1eGbm
tIvDNwErjtavoyjhTkoI6CwHR+uvAtunxzkslUnEYhcyyjR7TjrljLQbhxRgYtpCyqHuyhLSMrCk
ReN+aEj5+oRaYMf4FtlzvYFGhXRClwxO1q2ewmVePgu/X5qE6GGn2UjjTqd/q+qZ09aXuEOVhVyR
T+CChDdxArIgLFUCRZMpQFvH2WSHONnLqFiH7sTe0BaeUc37IHmXCc1Uzb1M71Uey/sslElkRDEA
oGUWUYjViGzz6OqC4DyUQ03BrU6u06K/VJWBnyjCk5QmRA9ZZns70mQOXlLYUjoSL1sk+4obegb9
B+wDj2leJbJ1U8f1S9zQnk4Dp2zDBXlIfkOAIL+xCkqsTpqDXB/qrt7YBgpkDtaYr4L0kbQQB7X9
gnLoUuFVcVhahoPixIBWibkFvlrOAuUYl9CXJn0QPxP4b32KCJLP9el++qJZEWmVsbGYOpEr31cO
XxoaOXb5caxQQk2gDjUZLGSG+5EGhgDEJYGDlXg0pSL4jHs/vEWWD4ZUrfJqTfAVuCathrx9Zp3+
+yLNOo2HZlLm02A7vcBr2DwDlAGSk3F/3ZhL/cHqZm8VgX8LAwHbDBb4mZPczy/iy5AnL4JCoarX
Focs0HvVoneMuYxcZE6wXrkcF4kjOdWZK8HZIU/uBJmua73kMWTtoDedk4K8tjZv0cZYlnN0y5vf
X+qP2+uX+93JWUgMuhcRfCM5XmB1ROPV0gWX6u6MpeCnUz4VF51rm6zy25080wA6N2ta5pOS6uSe
NWRKzlPCXcBMlPLD70/0086A0MCYfAUqJdeTc3FYEwVTh5xVB398172evOxJ663qe1WQ0mHl5Zka
4U8nMJWwA9x6jGeeFlZgNQ5RDfvYgUmwz41312wdnEczyDT//uwAYEiToVdxL+Ra9/2zHL28F+rA
1CjkZxcBeetTmGzIii37x//iJX4Z6WR71RKiU4NpWiRDsVaC9r6Uh02l1LsQFrhpjGfmx4+v8Mtw
J7MwgZlbdgpfdpu6Yh7GyYPR6bftJGwmjCH7H1/jyREsn4xs/p8rxngjpA9ibgkRWNr12dXjp4/r
6+91crm1XbkbcOxPn7KMcpNY1q23DQG/49jOrmBtBI6e/VvPNqoRjEL/eZmnd10R+SFwOX47tSXn
SWgvbSKf+b1+ejCmIRk+NqQoLLLfJ2JhEzGBip2756jM5OBlEHe/z7+fFoyvA5zMv1FX80okDCB3
TkDWW2FtK4wkvw/y06z7OsjJrGvMyFJdefKzWBUO0AMhG4tC6dGN/zsw9NRGUAFm/Od9ncw4t9Ir
OxsYKWoysp1AWGLq+f1hfvpJgFAogksgtAxxsuzlxagU6nSJ8UCRzckkO1qpcvv7GD8srd8uFCcv
zLOlzK51LhRB/SLsBYQfQie2fYdqK3/9faif7prfxjp5ZZUwWr2vp8vLaoLt7405wYlzjpfDFRio
eX1dfpyTtPzwCr8NefK5qi32H7pMlHmtYxx/pgDe/5uHMlXd0NgK4ZidjICzxu59jxq8WI3eStyn
DkAKIn/31N4DbhygV6P5ufvZ349F11EDNChse/LAnXxL3aCmbiQCy0ngbUwhjyQEmrW+/P3ZfhrF
ZktSTNzqlAZO5gZJcjZ6UeAUUmaVNz62AlTXtbn4fRTcjj98td+qwCcFcsy2Q4Iv3HXkKXUzGJej
fxeX6iLkykFJSorQDTSbeExvG6NJ5oaJuUjoTypOkbJrtkG378djFtJtomASGNql67aOnX/E4zNe
T+KUNUeXUzoJEgpvFbEYhz3kRBYzT9wo6IXiCNh+hGccY1ybp7PBu5QIXpQuusqm1w6jmSBVM3vg
rIpIIN9lpK9Z5GFGibkoDMTAaG+E+uhj2o3GkGvAZ0QrYfAwTZvhpR/cugkXKxQ7dkwbzj12gXU1
yuMcYmLgkYhYYs9Az5tNdNHIKVBbuBHhRnq3J5+5yOqFQhqzqewaaL5WfNcUCy3jYjOiD+gp6z4m
3BeU/KiJ25RcAkP30dFuWgVpD5muAUobrL7YqEZ9LqobeNh18YTOcaaZx1gd57Xx0kU1LOWHWH0p
OsC/BYHvGs4oXH/anVEBajN4x8rR7t5CsbF0p8nI07WXbYEVqXqMvesgIXo72QhIvKFREzt466JS
CYrbOn8PyFPKSa4TEVkij72CD0O8D/mz2stkwLQOgIgMVBn3epP4oTh7yyocDB2x1lgX211s7ova
n9dmthDZWg63JtIkb0rqSMXCT6dg65kBur5+rSEUlw2bsdesZZyOnesI/ZqquJK9aPWzJA6FYS6C
TprJ9YdLUJ2JCgoDi4mPptQodmlHdPerxkh2ATBn6EAk916PXXcYZaJzCeAemRw93gffRAooW+tu
enKkJAgNLIp0qFtr/jx9RC/CL+aaj9QiVH+YWzJBfu5rUbskNGNgcJuXUfnsi+gCwS0TBeWRRXyB
ZV2otUCQRowLnmTFj3baSIqkQlWjIPucwAiJBE7gvLdKn6w7vQKXts9aeKPYCzDmyy0+C7IVPfW+
Yq0zUVWp9UUz6Y1e3MghsFek3NGzjTreZXI1E0aIl2c7TGm2/jKy+edUDPir+T7qXBvUCfXugu1U
Wo3Jq9li2ItmbYUCnGhwI5pr3afW7z39Lei3aXatuNz/N7Du5ro/LsD4aP5aF4R8k2CdlVDPTETt
Rjfzkr1MSQGdk0g2XRXMBeqnvg4XtvSW1o8KnzHaPOANjEUUVPsp95qD5202WcEQ6MQI5oxXGwav
diUh/LMGeMt4nSxcfoP0LimrRn0VxjGqSF2hlqlfD8pyHNdGfh8pl+y0M81AhLyTptWluO3lBxMp
desd9AHxYDxeut67S+VI06tFR/lFcqsrjXkracjlXeylWBWJf9kQ2MlX+J675Szq5I03Hj3xMkgk
5ASPsctb6JlqWoQjUbsaNBjlCsTu58G7rZTqITfqKxP3Ta6OWy98VvJ8k/tbNIdBtzBbnCaB/Okr
sGytkg52LqKd6kYXNJRSDD/jB/M1Rlgn4R/NCDRO1At1iJ1RaEfLfGyoe3TuTeTuo/pooK8iZlvJ
9lR36SzYze2QrbzoQhnTeVTtjaybpxJcdO+qwd2nBHC3ataUObWODuWgu1bFKwG0dSyvyqzDDrHv
o5XZrEtCkEy0ftqfOORavMr1m51fmzblDwSjHgnypNmE/CdR+zKGvMeyncUw4MeAdQ5X1C7vbwRS
s0y66dUMFvNbHBwDJXdAPZlY5ZSN4l/V8Lfi9hIa07xxF4GuUpYyiFvAHR04Vfle0vdpPbIRLqzo
bYi2tnLI4oNC1jNfWmuviiqhjDE5VKM5wE1Hsi7sdhv7qPWvs0QlQ+7QAO1oxTBT3As1WNvdR99v
S3OjRS8ie4mGC7O4aOnL5hT7xQPnY8uYw/ydR7iM/UGsNCzNtf6IubFJj3UsejT2+kKvWKLQEtah
Sk7ta1vzSsI7n3xWIzJgm6416bEjfManVKfwRFFGwLLIMR0vaprSOdl1ZOFuMRRwKVyIoSA4+RmY
MR7ddTJSlifz1R0Gk73sOpxkhS07TzAu9HhnU2orKOrM+lY4CvlOGtbshBfMOWEonLBt8CJdCett
OhcHpJiq2Jep+HfU8dIMBSWatJZw5CcveAqkT4lmf5g8DPZlWlzpLJ3lXcBcmb5Ssp+UCrvVwsQZ
Im+j7q21N5V90EYUqgQ1mxl5iQNX9MnevQ+DT0xGhbLJCuLnCr5SmPCUvIZDAhg6GCioDSj8VkPo
E1y/cUN30aq8mUZ/IX53FgUfGlH0sdORtqWmBA5okCulWdp7a234wCCyCxqNEmfY3SvMuv8j7TyW
HEe2LftDDTNoMSUURTC0nsBSQmuNr38LZdb9Ihi04K3bgxplZToBuB8/YgsJo6Icqj53do3Bqg4+
pdlKEaatuNFDeFqqrZ6OmFt1VzKEkZWt3YawJFcpXDm9CgSnySF7wz+OfvfZU44VU/Q7qAI+7208
QfvRnoHcHIo6e06XDFojZ2gIXUV/CeeHpH4qyJq6uzR9n5GUlcMFO7Jok2qBB+53QRQTApldYePV
wOmTxPd8XnzYWty5souGjdvJ/Fvljyo34V6IbkUAsxpG5BA6KyRSgnaASdYneL/Gr2ClYeeEuE7H
GBHAv8PGXKPMHvANiKPxSsraQ9buxGFbxFeKdReMv4V62WHlaGsQ1ET8takyNi0k4jZrb9Ko4HHv
pwGhdKiu4vQrM6/l+EcXscf6x0XjOZIfg/ijjSqv7tMtVmeOokf3AWEdaiQSLcDU43vNfAfkgBAr
nxrI9b2k2b3gpfJtUgFVdEqwh9dN5ODZbLYe516wfJy5G+0gYQcFrdpwaMk344+0elRMW6iQMnCq
1DWAayfhrprBpkZEVxcd9VG3s59R/dwav2fBjrGF1uxUPnC6Q+G6DogzTih5U9KBsr+Ku5sCKj2I
02rZ4ofORWlrGRTuV1G/koEgBz8wpipSxDo9cMYRabzZvvTIimEOZtwj3Q5VDNLQJsHxa3yqoHGb
w1Mp7Sx6zHPxkKU3WgQzj8zAa4XnGEXhbgNUqMxvZfVRl6Df7DkW5HyQXoPUX5vsiOXK5ZVZb1Vz
J2KCnDNoUd8izof4iF/8OPD8dlzex8bPhs4NjHGEkeXcm0G8KvtOsEOCLoyyEtJ6iaBftDFCW8gQ
xd9n2muGPkRj3M0oIqCuxzRCduokx8HCwLQ93VSz5ozts9I4dbyrauwl5esxeFF6P6ivYVUr420K
OHi5bRlE5Lrdi/Yo+YX+R1besgwC7mYi39H+sLMV8C0K/FdiWEfXWy4cXX9R9HzTDA+oNwGBkanN
l6Ng+sA1C/VmvtbKR5ZESaMiBo9I7QNaNh/Eqtogj6Liz1W7auFJuddpR3N6xGOH44f9N1Q0MOdL
d422REB6sJKVUKtYtmnkj+pWUV96eUvHvYATPCJO8TeKXVIvZhabBiEN03oDJQPF6q0L9mF+0Nq7
OsN+YBsnPl5qBIk2fda7Y3NrVEcO0lxdteQHzV6QWcGJWtKeQ9ruacoowpu+7IjMwkuSAq8WfgcI
dy7XQfMuzm9Qj3WoAcoV6Gp9eoD6GmjXQ7o1QLOn+xa++XLXihA9foLUJ0mY3sflQVIelXhfiuyn
Q5W9L52TwW3807OTyuioZy7uvs1yJw1vCAnM5g42azXctcnelATM4e1W3S20wTovgNIWvaYrT3A3
k8UoGjYSflq7aBQs2P29hGzdrLMt8SCjqz5kz9iKcj+O4haDklnDze+66pAOuFr652bVT/DMEgmE
fxDifKlxP48OV3o0kjHp0OlfLfMqC65UZYceXG0yTtFGHVpJGuWOmi5MQlIsHTrrhcM9Ii2ShodQ
t/Xex4IKJsRdkHvTZOd4OURXuvRq5LikOHLqJ+ZjWD+YsceMVZS21XwYR1eAtF7sRfluwPjdQByy
3cyyT3Mfe/eu2vRP6jqCc+cYB750K8skAQhpjp3X6Hf5OGys0o0y2whk28y4Ra6srEJm3k5J/4bq
Gk0TTdwN+SFgRJa5KEuQIc7NLik2mnmNvMrMLZijhy+tNduLGW/jLsUN7kFcfFQ7Kn4GH7s26VYj
GbvBD6e9q2qGLcFdtzgke/pSOVl3Jxd+rMFGvAqxZBX2xUgNFR5a9TdYLGn4IUC77qyfnfKcoK/b
HkiDS+ttKu/COtnIGTxnP+r5YLtVukgdrrjzMTTdF5QmxbORPDUDtdhGxvpibYslKEQY6BtshulA
JG/J49kWonAHCdzUj1X9VBZHhRo4uw7g01rp7xzDSWaDVnXMY69vb+t0P4o3Sn1nmrcRGtuBb2XX
yAsmnCPhsRCpKRNHGpkLhFeJ6SYQGbvxBR4KfEnMWT1I31GBU6Sn9/FGMBaANUoruLX2MvQeDCMt
ciGehyoxYFMyUaXuxppaGA9A4qne82aXc4T5vEn0R6wfmMe2+bPcwKZdRVHa7k4HbJ56M/KTKqFy
MzLP0vmPDVJ3e7PHksjBoj0i9cOfAzrOphy2NSmZhQSBX+lbzXRD1IbzbR28aCHbycW/CEyaCZZe
vAolX5ExMUX6BsGNjTy40a9GuS5FFJ4lu09/N28jhe2ma29hHU8GMgmIyB0mcwvNpqHvAGk/24+M
n5rnIvttjRv8S8bpHpnvyNpzlzMztafA1+c7FSPTwCvmV6RJJNMu4ldkKYSCUfJWVHax9TSJrixf
aeMPTd3oAJ8kFAngMPO1CFp5ehwt9jPeOPKjbpH33y6YACbuILxL6pUWP6nlA7dHHm8THoj7oyE5
/qksyibqnanfVsJNG99o9R1dD3oJ8+xNUDHJ1Rq7ITEyejvqH2J06Ux9n8C5b+3cOBrNvjKOpsX4
0DgU+auWemibisr1KJH0+p25NROcCsWbZvJJzNR0r3GNL2ikrM2szC7VzWTdqvqvLiF635qgp00E
NhCBUB8N1Z1wCYrzn431PEKxXvw8RwTdC9TXYXqABS5Pd3Pm5sPWLNf4UEqexJZpinf6Fu24x/GU
j6/W10KKINP4q8SjkMR7+pnlV9n8JhU/qvh3PL+ThkPBLdfNC4F632SQcfo/0LsqdRuIO6m90fl7
mubNzV6tX8bZEeWfOSPdBPZq+wzLFuZIqe8S84BcysDQOtguKNEb1ibEm0mCXQXwFCqJReryHoRv
BvX58qpJD0HgQoDrxm2c1Ta6TZH0M4D3Ss2BkZDgaBOKo7tJeFdMxuoev8iqXlv9MOj3Brod0S/4
3YoKdNSOOr+Rrg3ZG3k9mMAiIQ2dRthr/Gl/vSiOPPnUIc3PJroKE1/FDhWtk4d5uRELJ5r+9vBD
osgWx4dOu88NT88o0xCUKT2r/DGgcGXt5vza0t5RUiP96YzrRnot9aPcXosL3QsY3uEjW73AVZ44
U0CXK4r7XPNg4NOX6OjGVWg2bsv6WaFH1LIXpPCdXkoUXY+aI2Wl0+Vohqr+Koxh5ZIjSOoOb2YB
r9sCSY6yoSCFRIb9B3sPO84ZlE+AjMrNKO5HFjGwhEYNwBrfoH7n01NqeerwHGqHwvjZi0/KdDDK
H2OXYoUzMtBHqMEfphsVyIEYP5X6X+IBqbsyeIac2+X80FOvG+KNrpNevIpDvdcmzD2lGbrwDeag
4/QkC1cySCC5s4WXcCQr2YXSU9v9zMOHiOxfDp7r/AGtU01+7lQsyTytvBkseTMrby26Qbmm2GnA
xmyvif9m6EyNHVRPbf8nmR8EfYvyQqhuu+Uw4tvEpdCO9yqAz/GgJsdpeV1Gfqbq9XJvL7AFK90X
rG2nkVFkdGHYS4iXYXDsy8O+lu4H+a1M/KWQnDBBvsoLKHML2o92Tcm9uqDX2m6APE77qI3sBa1Q
0/hNuA+LQwvCAqewvvuTJfewMGEWACDpu2OwQKXaVvpOFv0k2wXdYZqelvR2Sp6zGVXB5DqsfqnL
NhcXwKc/++mvBLJGrLEYvKrqxwg8TmG3HYJUUPu4C7Qd9mCZeaXEhxyDHxjpsp9jZgCtvqZ5RgIf
UFrfiBqOBPaoXXdAr4JNXV2N2R2c8w4QC+aMsKhEEmC5uTchoCXeWMJkdKb0Rsjp7dK88YQ4tavy
pov3UeklzM2BZNBWx5igpE5p/RiRsYBfjALFcdCR1IfTKD6F+d7or0OFGwjJ6q2OJk74GLRPRgg8
8HfTviba7zjn+nB6lJ2Hgym9teHdSDdkRh2ECj/rvbK+y3MP74XNVP0F90xp7ocoFIz1fpn2ZfJG
3UARvEBeiw5teWv2t2G4L5F6EimdVcccnJpebvFcKvXaGXKM3tGGEj2eFGsPZZO+1Gx8JGP0Q2Mi
3HZDUp/g1WVslxYHvXRfUYGSAeV7scK9DSoTtNd5O/W+niQb8b3W8Kjf582jxT5EZmx9Ux26Ygjn
wMrrItRkXsZwelhQ18BxTKHnSwqU5ZDAnlfhDJqFymOn77kus9mfUi/pXZ1KBuOy2jMrP4p96LF8
iFDczTX3M12UQzcfGvlW63EL2YTZHm/XtDqIlWfSv012Ax1j9H+EWy3ENOaKJIHuTKGU3GA0A7ut
NZD3cFB+GkLHprgTMNxW65/jAOf12KVeWF/VNdWDFzVbtTx0yq6IiCZsybFaIUsbs0H/DtWRhsae
eYQSrNawa7Mn1JVSDMRb/S+q8CSp1A5bQbhS1drG0E02j4201egkjp5Y3NCfqbgqIaG4c3jVx7u8
fU3zBp3HFYD+KgUolFXc6E95f5WX21DBT3mB+3sTh3fRcNuNe3Tk9gm/Yez/iuRO4eJz/kVCslXd
mO1VJnsTbEXYqS2qtpRT1W1AGgpWod9nXMAhvVNjX+vX6qRsQu2hTzvsZFG/cqvknzbMmDxkqB2N
NFor8ygCfhH/DD3/35upoGLXPRV9TzwJN7V4yAOiBncNrmvh3G4KetYNduNW9FeUnoLlWhVf01FC
nwf9NjNyQsF0yjhypbDfjeJDHz9IvcHFSc2S/OlrLITD8jrrh+sVDIBBhZ907pLiCjg0tOUdWToq
6V1Q/yXhYgYSdW9w0jZ6faSvsBS/ZbR+tMqjky+JO6P7lSO6F+rEtr4i72aiI3BhBS9heyvK95P2
qsh3fRfaFd2VgsJPaAmTyw28pLH3ivg9pPUWoIinDE8BTqFj/NrVxwQNnO4hlVC6+tsZ911xLOj7
yeOPSf8zm9f/XG+AXlTQXNYYuJEu2kXVuGL5GDbHrP1dWz8IDBgLeVJAe5L4aoZPdI6UhcUK/CuO
rfKI7fySHOIZwttPQbpKmtjnNkvQKu0zjauehhBWmKSeSDhKf0gvMGcCufQ3CbYjNY6ggF1E0iV6
H5gNRMmtFKyZW76dtD/lEPyoW4QjuRHLeSfq0XVaqn7V7UeZDmvG7SGGLRp15DDA2oenSZEwyRuH
1nqL5pn6J5eYaYtd/1OPAbs5jWzlVxLDTtpFWEcjlmfa4TJV3LmVZlFnmppx7ANM2TcqsjWtq1nL
fDuqIbVR2hcLcljjuwx73BOBz5nWgtP74sZLszLpUWjpBm2vDi9im9FmMWg/hnBGk+WPHGfTtjUE
E2kr4ybogwcDI1UEtgxkL5to8slEI1sdhAdZHg9dZU0OntusqVeeXMuSnTLRAscY0g+CEjf0B6tJ
UKykttIeWmCFUUrtYthi8Scif8w7Gd2pBjUhk7Keqy1oQCoMSOWj+jjWLwqKf3BM7f+T6AEPYzBd
ljS8F3U30dzhbml/WMh7X2JVyF+hcnjngWPBKwB7EgiMnwEaE+pSppUumADjqrmpKk3zM3URYHwN
yhGLHXw4c0K8WFNKG8CzGNuIsk/+ZPj9OnosijHhakQHoapMdBKqlnK2Efot8p8ynD2xc5JY6nZl
0JRXk9IIz7W6SBdGyl9BICooRKRoeQ68B7R15PwB+r16j+g0fk1aGeKblMbbPpndBkbLhbH814ky
wvQIj+uqhLsFii4n60z62HMfgF+eq32zpjJdWf0pO/WIltMFQtXZZ0LJF6y+iE7I6Zh8bhEfKQb8
NVVD3ChWb9egOIPpkqXvpWVO0BMBFBdT6JfAEXTjxqjy+6yjjLAu6aqce3NYz6xqyVgcGKeAtCHo
6zqP0WCem5GOi4j0o8Y722iNlW3LRNEv7IgzdCa2BFsbHKiGAc0p8KhEbrVLB/zAWtfYyLb4zLgd
BZDWlt71V+uZbhFOoU8jo9b/Yo9AHV2JZ4as6OoJckOOWk52BFOrn43m2CiVhjhiWqD9E0dW6jE9
yp3voQ5naAk86/8uqZ0AHfQ4xit3xXAhGVe4AXwfO+zoUyBLrzLlTctpM4mWdCMlIjT/2mwVV9Jq
VEu6iAltnajDBTTs2a/94TyeoDiXAJ2nssKdKjMiIp9g7JO2ligosUwulYfvH//cYjJGJ0w7V7P7
063Vtj3Da700HQntNkc3hP1iKBo3I/Bxacwueeus3+8znwAnEEiF2opOxUtpPVAfYk2fTB0imQDM
ubbCBH/VJHtTcYi3hww52SE0uADBJtaHJFGbm2ig1/n9837FVqm4HFmYcCs6kjqnPyAO9AiHOqy2
x1FEImzGH0vE3JWkbKUkd4vQ/dHai7YL596yJhuGjhcYqgSnLiVSinF7Z+AUkpdo5YodfmxSd59m
oWD3/aBdeMZzUQnRIGzVIK2J5qlZ1tyXiSyibOfAxkGwM8roVmIpvIC7+/5lnlsILW5VM8GKwzI/
AcPFOu4vSYoLQhLmb0qmPmY0cuQ0v/t+mXNv7+MyJxdUU6pKaI6I42voxSaISo6oc6q0SmOYJd8v
dQZeBdNPZI+AHDMgVH/en6OeF3WvomBVqYgGJjPC1lJVXAo54rldaJomHwkc1+or9nmZZMlhQ4Uk
KYss2AvpoY42bY0msRbgsqmSt9Q7TR9/ChxA3LZ2QTBfxbl5t4TLDVzTV6mPPYzz9lbXe3VBbSQk
W42Z4Jjfhab5aIqFpwbLvq76N216kMiw4wR8lea1MkQSFekX1LpVesyopsO2psUD4mggQ49Ghl+z
x07eDEbjr1aFEpZf+gQbwKK8HLYjip+j7rflA3NP6rKHzjAYuoNIkStXGwFF6LcrKCecb4bssdF0
F9aVo2bKnZAfFekgISInBjApkRekxIysm0lCOw67kdlpEiBiyaFtMkAPjBtXceq3NruNo8aeysqd
qF/0qt8pwSGhZx3MkaPQpBUpqkuRGdwuT9JtXA/YPkPbiXvBFtrMx1nkoAzXXHb+xCRWpicRN80D
DiRPDbgVSxMeBmW4KjFZ/X4znZEjAQdoAV0RIcVKX8TwtahXIlwfLYh86Ettk1cUgBzF1/bMYQ94
LjmXWG9nWA06V7aJQ4iCHiXigJ83VmDOhSJ1TGbUu+oKbMemxyR1k/rpLr8dH4BXXNrKX3fy5wVP
kjpDCJK6FVkQwvNOtbsHc94LgNwo93J7susdNHZfGN+06sf4cmn1r4GBxXGyWZ17yMJP3csGFFGA
fxomupyp7gcTJfDYST8TUdF2cTT8+v5zfo12n1c7iQ0Ssj9TJ1vkyeH1rLYozNDf6Kx/nbmuq6Ce
h3kCQnLmSUkRTWWDoAPP1MeitRWmZXG6BtxPRhi5kGydAf/iublawGGdgE3lP7vpw21MWT+YcdWb
TlMFJh3fBJVZvAoYIjaolnaLhAeuOAFb0WbxPi3CcTt06AhrKppuqCOknjUjm1wZavr8r181HHXw
9cj4wLg9vcGwlihMa+KHDS2CXAOHHM39ovKJ/tqF931mA7MUdzJYYaSDToVSwjESWhpAnMtsxbvp
7UOjB0xt0xylpWnl8pVv3z/cudduaqgeQMWXuYJV5fMhLYRSGy30kuErDE5/nWJyoG5AL2w6V4NG
SVPXBU53ISmQv15t+qdV1z//8LG1elZzMWHV1dau3Zt4rtxbP+m72Aiddm4L0rbeMJP1ytvSyd5R
5NuUP8obivfuQtCQ15T6cxaI4ytQaRxRJXKw0yiVtGMmDIauMzrYSN57S3dkU9uCPdAU3jC+9RDi
DjZPe3mb+eNdlVza92tQ+rK+TnKEQA3+iqf48Dhq4bWa4/oBRldyYhf4o+pgduV2fnBvPV743mfC
lAnX5f8ud2ruA+OrFZQEq6/kynqowHc4hVc+VVvGrM12sk2k3jfgwG7kC8TksxvNwEoSAVVeOHn3
509eW82Ya8hUE5xnV2eGRh9/g5TdsXFHhzu1DDz00C9stDO3Hot9WPWkKE4MUJhzhSVftAv8dEtX
FCm/DbNyF0uzTfAioDR4Yc3zO+rDmiexGYjePOkGTyr7JlinTeHM5ClusFsZ5kwjnyoWV2zpqXzL
ndBbLlkrnrkbPjwzHJTPb3pU9LbUlBhH4eU9yIzNALs5x3Dkwk5aX93Jxv3HhYotq2nyF6p5VMvm
MtWA8uVkj7+H9RB6QGJQCVCupG1Q2Mg7xXYiP85OZ192qTyjUoMagalSJ6o6IjXGSQiZugYRIMhK
hBCM4raICdrybvR0TzxcMkE9U5Z/Xmt94x/CVdCZZj6gtcYZba5mt/2Hl6I+Wn7pzC+XEokzJ8Wg
UQQHV0Twhn/1ZP8EuRGIwaKvHP7sFjCsn/v4hfjTvt7lXnKMHy6tKH+9d9a0ZbV6JTOEa3vyLsOh
t/KMC9CJimrb6RHqsvgdUoOLSX5Y+uldmwovCgY7wdoEhNCuqZizmaPdg8XqdIZE2K8pCJ3SJNjM
yWMjDI4wPvZNaU8NJhZAeKb6b1C+RMUlQteZn86PNsgYqKDp5p0ccEURcyGl6wSFIbRnlARzZPot
zFvi8bZtg+2FTX9mOVIT+hO8KgOhq5MoFmaZVYcpiuU1fs+SF25Hf/0+lst7+WVugk3uAL/OfO3f
X1MmnSiINiKHTUUH+PMWNMMqs1DO1p15D5zKxuPaqY/mjo4ixhIbw1fc1EF1C67A1UpRvhhI1y3w
+bR/Xv9ki/RKgZNLyvorr3FxFKc9Ci6ckEfJBrh0ZCroX3jV6xOdrkg6SGEqoeCMa9jnJ1bFWslI
WVDFeuhdPD22WEnQoa6d1e+Yx05sJP+/X/Pr5WgqH5b8p8X+4ZyLYhqELeNgR42Qp64IoowAqlUS
oWEgX+vKBU7l194mYs4ynxPJKfpdorkmBx8WHIYasXiF0UYrZCNZfFRrR7lKxNtxjtI3pQlUEwQJ
OhsABoXQK0xl6uHPqPpeQcbYmTMFWU42hvlWxSIuCJKW1VTpWDn92zez/lB2wCo5g/ujchKTSnHq
K0tkUKmL8COK/Ci0AXyA4xiM+++/wdfwx1Jrcx6HOCzipNNGThIvqpAgkuWGz9Or4q3m5qGrgtW1
zZvoIP2J3i/Fvy+f/WTFk6+Q4XOZKxx3dwQimWg/KsBuUvtDxLTk+2f7cohOPvfJIQ6opYo+0lXX
KKdtmohum759v8LXzPqfJfBZkGlumuqXplG+MANAPgNcPNZHwl2Xv+XA7HDNwC/qRg/BwLYv2QrC
zt5G8JhFnhxyJtaliIAwSrWKyCybjk9HTh4ohjuYOZgMTOrSHwoQ3O9/7ddLfP21OvRVBPXJvU+T
wkmt8rIdNNXt89zVVWEfLXj+iCXAPGBxFfQOKT4gjOlnFrZCefavhRdO1j+5PcIoGQett+itO8wT
r/EV9n8Zd3hQOzF5oX6pB7N2PD6FtHU5RNcQslCxRT6VDUgX+mlVJ7PR9tUO4MgxvCp37GyywIsB
ez2R36xlnIRPcRKKlp2wPlq1AyNuvNJxI+FO/wR0u7KN6ORe8Uf+2RFLAUlcSIK/Nn/WR/0QME4u
SssKk8ZcH3Xw6h9oZ6MYle7MzewwZHUuN5u+5Lwny518yKAXOzUj0rrBUPpD1/vlpHr6fMnPWjr3
Vj8Gp5MTLKhpaoy0P3isGVnrB3ATkAM2tJvc0NV3+DEhe1M76aPoAGC/fA1rZ2IVA0uR+5BeOv2m
k3sYqYtRwtREd6ehiYFKqAAK6ta8rhStcI0i6ew6sWJYPGkT2mNWpoe8535RWvo2mylPcAHLJCVr
cU0B9C+lppLCVuuFp6Vqq+dZ16ffgdaJV72hCJ4xjcSOivHFdZ3XSNqh+ggO2TKwv4mz5qabDeUg
dYMMWi2NIDGuhRaAZS/uoVUwQezfQAFZNGlLivwQcIyaJtK2Fhj456mc7mfNTDxjyYBgCguYVW6X
Cmgnmu/pLDa7caabGuZt59ZyI7yHRDK3ChvraKUlesM9xIhBnNpdMw3yqyTkwW4e0vZJncL02Sim
9MmqjMCTjbhCeicIsvLaCAesbBn37IwyC/aIWKUkFhYyHq6hNZMIyiwwYRbOgeHN/Tzf6nXdbZmB
deG2U82m9uIRtfKAJ39p5GU4xlMul0hGmctVN2o9TCnBBMkWd911Js6gvWMDQIZkjMLgpxNmAkvb
KyqyP6lo7NR5CY9ZEEEIaJYmhVucaK/N9EuJ5GaXIYxEGi43gLiyw9zIgGfGAg6t2cqNzPBBLp/7
2cIESzTkxC1qCbxyLoPr1coJJf2px2jd7oK5hjVVRuJ1OVgiFI88454LAFeOU4NVSysShe1QYcYO
YC9cErDQdXqoEyWH6RjPXoeLkJuH6bhFkr3f1XJk3jeZPPhliKOfZk7avjVnlPg7awSUEq70A0HH
uKcxTBcbrfx3lfWIl8jJeDMKRjHA4E1GbDYjzTemCfe1CFyJgwc3+MFq6foboY1TH9Ye4uVz0UBF
GTDe2DCU05+1sg6eyMJFWL3zLHeAW6Sywz1ANV/kNGwMO1kiqfYFZrcveRLLD/FUGpeqgDWanMRW
DqEKcABzEQOt1JO0LY5RtknE9VitIF4YcQUBYG1fARavZjsFvIxDxH5ym035H7Q1zuQRn9Y/CQJ6
2wRmErD+OBpuYPyY8n8tvE1x8/EJTypeo+6o7HvINU2d9NsxCOFxzxkT+Bw+gTRlEkN/+IqtFl9y
+/habLO0BFACGxD6cUgXf365mOWpYUk4cyevu1Ld2BVcsaAhudiIk/pjdeFSPvcuPy63BtwPKXg9
dMhwByyHY8xtqEORA5k/Xkp01h1xumM+rnJyHRZTNbZhrPLF7OV1csBXbyFZvE326CSH8qa/tEMv
rXdyH8bQ+UBM8VSjLe+7HT7LKByu/cxo2/jF8VK28U9n+rvnO6kPBJAIbb+up/r5dbZLHhfHWvGw
ug8P7H7+0a45vJPvmmvYAbv2iutxD/f4CDxug6GTnTslNra/xMOl3P7cjf1xO53mQapSiSrEUUos
Fx+/0c1+r79lCjfJTbidr0tq98ZlZGhyYP+E9D+dCznuhU9hnIzBclVhaPzPp2g2TPboik0bhgl2
g22gL29guvwHecKFXW2clDTRWOt5kMnr9zD38zVUNsd6H0m+QCU7kKQv55uXHnP98w/nqLLCwEiU
dQfcAY526rvEw5ESA0SXnO9VxL3lwsE9Vzx/+rInUXBY5iaV55E8+m8BnnRLi8pDqY2uROda++rv
4nJbexcz2/XVfbPVjZP4JBRmrQGL1NwFL8kJs8+q/TUMKlYa3aZWXrIO6cUICsHfKXkXEGv4fjut
geK71U/CFQXzkmXr6hYT6QCUYd7eKdLrHCNKeUl878to5HMkPkUU4jVk5nXKWoVAk76S3J6EJgVB
XTANw0O4S46qOGGvebFQWt/hd095Er6WfAmMumFl7eG1wuv8UDilX/5iPtH7maul7sO4uTivvvRh
T2JYkFPr1uvFM3gKuFCMPr35lqaMv3oTaOG2vlB9Xjij5kmFNpi1GVJEgWvNn6bopjEugRzPLqCi
PITWuCF/8atbZNQVNObP7gyTVIUVx1Dt+914rlnDVPt/lzg5g5MFbm+OdD4UKZC+731Q8466adz4
trPB0TumfWHFs3Hmw4onx6+sxbwRc27S4hWM8D7fl9igM7FcbMFv7v6DQcPZvfhhwZMTN5hpW40B
Cw6/jM3i6H9C17he56NE7y3XqX0ZyXCuyPv4Vk+yBUspkQA1yb7CWnWm/C/uVJBy7jXr9//nyzw5
ZxQ8k9wEmuamz2tS0h/jO8yQN+scsLkfni4pT57rCgBtYQII7FZS0Rn9fElISqfEWdvJpCWiXYKQ
8IPdLx352A2+kTeXxTzPfTsGG2iYgyoEm3HyfMnQ6EvS03Crw/hoID0yi/OrqmqXepbnQsfHdU5C
R2fMc4wNB8MaV/L6+9gdtsYTfFQ/9xRhc2l8fm57fFjt1C9iMhB/CPAWcIuyw1ldg8ZTpr+Fsr+p
gsH7L7bIx8VO0pcmyFhPXB/tr+lb3nIoDpNd0T6S7PWEX5LNO5v+f1xvfdUf8gijz8ymRbWM9i/1
3w/gB66BLrErerIzQ8G9FMHOXXIf1zvJW8TWFBD64mUqqenHs3mopfT3uHQ+KoGwfnXpKHXBq1rP
D7VqPv43L1dH3nXtCRLqT/anOGKDB8JTcSFIjjZgtCO+uHYoYIxj+Sb2UJeyUXX9F09vVtCm/2/F
k51aDCWOhmOsuBotjTsxwyUtjMt2F096chP3xegMSVnRG0AwJrCggypqU2BFnvWy3xc9+ltzJAy4
JFf4yKSKurUms3xd4l47lHKXPBvYfL5ocab/KcoyE71QFTFTnMdyop0AbOq+MuFZ0B6dDpMydvdC
Dke+7Autssu+Q/xF6BEByIw02/SpOhyqql8OZllXT1FU9ses70AmVlpz20l1+CeOKgDvMvrB3DRF
zRWn5OLWFLo43eABW921jC2Q7MiK38Hc5BcSpK/nUEPh1jBx1tEURdZOtk5V1QaEoUVy1a706yCL
96MeT4xIxMoZJMH9frPIXz8dy/0zotXodir6Sb4QY+IxaExn3OAIPLNtvQlrymeIfIuTu7WPetWu
AVkAD6xzjfv1Cm536evY2/Qihr+Kjb0cDMzt97/q7Dv48KNOwsMIS6BPh0GG1mceFwRqprn8meYJ
jQPrwgv4Z+L3ee9+fgEnoUEy+iFkQqa4Zv8rHBR0KtAamxK7SUw7H3NPm48LGj6anu2+f8ividTn
hU8+9NCKyVxmuHCi07xRrb0aXhgEnn2LsgTthakXOtcnb9Fc9FqfFhQNFyXZlg12lsF4IxvT0TSq
/+ZZPix18hKTPkmnTuoRoo3uGvFJRHfl+5f1tULhZX1Y4ORlIQiRWo3CHV8j0IGMxTQ8J91LIhHS
svbCxfv1SKzYeXN1BlJ1XVdOjoShFmpflhyJbrA2cfabfiUUbfC/w2OlvylW7H//bGfziQ/rnXyn
stKDZo5WsYfJALgLZjo7dMbz94ucTarReqexqIOZF08BIDOk0FEvW7bbBuru7Mj7/2HuvJYjx65t
+ysn9I4+8ObEkR4ApGPSFVmWL4jqKha82/D4+jvA7qtmgimmdJ9uKNSKFou1gY1t15prTO06vMq+
WIBDHiD9HfK7S8DQ8yezf7aprEVDWpEGqR3QJgGq7exHntRvAx8kJOI357Po/IuimreTim/3qsVV
X6KMboJJa4nwfS7d0pVcDdAAQqnDcq4GnXdhWL4oQVarh4LuDAIrey11Aqv25DxvE5IFGhaoC2kp
vo3DLQTKzXJfUabNSL7RW2R3/QNBmS1QjPe/qnZmXhDRVB1UfiiWcMM7PdhkVp52ZgJxxBnG/qlu
BQDYRrHEV8Muy2M/NMDy8nJE6h+rEqu6NbYDzLRp7juyEoV6KBJH/DCcgm3bmbrGJcgOGa6oq5gT
g2xttSpyHoQJLNxVuqi9mzScY4XIyTP00EhMrDCBEwbyNlVyXDyFxfsnQ3ZbSyBJcU0vNo3RzRs1
BH6PDDDpCjcqcw173pnaz6F1PsNaa1Pv/X55OwxOl4vl56/Oe0JLhoYNRNt00bgZG5uYdrN9v4lL
q+syq181QXxiHE2HsZ0AA+2qzu3NAzUeXq4UF1o6N8hOFr/lUV41leH8LCX9qG2Sa3Fdm668YU86
1k89+U9QgupW2+hfDC/8evlod+bkDPye3CBae4v6yXXqnzISuWmHTCNwTk0PRehksxPLHbYUFu8j
AKEXFsMzA/p1e+tiNcmsm1ixK4hMAe4q+DpOFNNXquxn5mPdjhd2/7dL78nbradvhXVHpdd8RAW4
Z1OWG5KgrhNM/vtj5XwvUuC4aIFt8o3LW7/6gqldYhKvJdpG2lcH7XohUBfHZRUMjpejpmdfCo0T
5Y2WDDF8tRlPbUsOq8GHpR/yfVVASog2iVz9P0wxPIH+2cpqRy6sSCpr8q2bVNEVsGgwIZK5nS+N
/eVh3yywfy1wa8EWgRIQGkO7RNoJJphuse33826Rukb4mFxk3p/7UohyUMUtVoU2Lp+nX6qMMv5j
JmyTd+LQPUVb6SVLVN+PZN4vbh9v74kUVS+HDDZl9pG1s1IHrLkUpaYyLuzdsh/baDcYE/6lK9q/
eK+/WlqtIfaoTf3UdYtyY9hgR+QTtqOMG5Ff6Zu/mw8XBvyZMaiQbdOXEkSEtOszVJdJhpiA4Gzk
Hc2ZLutjsm2P84fRmz+Lh/nTYvGlfHu/1eUd3oyVV42uNmM0bx3ls8Q+Nevn3EKl2DbKs8D/5v1m
Lr3ban5pidI06si7cXlyFQHv9lOTXHiVMxsY/Wct5QNLVeX6tFYpJVXyJYxJC+957CoBN03Q6d5/
kfcbQR98OtaLtmgGZTFFmhNrG6v4uZPcvlTwfH7k/fNVWJFOW5nryZTSsFA3xY8lGmHtww2gMMcd
N/+OhPvsx0GiTXENDp+2vNr5tQi/kVHFEqOOprtRBb/DhrwrtfnCJWE5WL0Za6/aWa0TeVq3rHsS
e/KhvtWO7R6Yz+7fyLme2Q8RT//1Pqt5K3WZqEfGMDm38hYN9XH8mG7GY7xbwqlj7MnYsGUbmHCH
98fGpfdb7ViWotZUCdGPyQG31l2/Fxv847eXmjkj1mMFfPV+y2Xs1c7Y2VqvZZzoX64lugco8NNS
ooPy+PFSFPDc0FjMDXGVhJuAyPe0qaGqsn5ECL2xoB5NoLlS43kYfr7fbxcaeZMZluNGI8iubipy
z1oMdZ2ShbGS/febOdtvr15mnQAu6w71jVn+ERzWn4FsHIN9eai3CTZfF8bCxcZWK55i5KimB16q
uI73mb9I07EUduHk7esLoZ8z91QkXFziqCOHBUGQ/fQrJc6kSY3M7XvcUl3be/INOUHXdLOY0LB0
Nd5cDg+/vfCfNrlaoRy0z1040qSR6nBPP8/Gfmx/SQ20QSCzyccLn245Ga2XjtdvuOrNsYFU1FK0
uGm38S2ELAoxIJJulzON8C5v/W8ZLgtW41WPrk5qjWlGaZaEJtCbHBe2tp5tane0Sfs52GHzQRkc
tEb1hFWDyA3wiRClUZc1kOOdZiJJRDFf4E9OOHpmr1Y5+O2s/l3vF7hbmZQLpooCw9LFqja7Cksl
/6BUWoX9SBvp6sGma/ILOc4zc4wIhq5REWtx9bZXa8aM1DAetUDZFFPzfbakh3qQP1l1cWEqnzlO
nDSzWi/6PgzCsmPUq9XsZdl3uwOuLN3OanhhHz4TJ+G6+tcLrevnGDyjnVWNsemulsOZHd5l23QH
bAltxWzdAi/bXRiDyxhbjcGTFldDviEMXsmLgCWZbheZWXEX+d23VBzKw7hLt5dkFWd2sZPmVkNe
KxytB6qkbZogyB8MSVEfgnCaHgyz0u8dYac30ihJF77fmUZPxr1+upKY0dCZ6jLPLP2XHj3Hw10m
gdedGk9gOPB+h6rn9kvHIN1iy4t2b83+mYKZ6ImOiabwzQ1kyccKntMvZat75RXi0E+IGlkzA1e5
EeRhLBJQy+m75+Lpqn55N+0v5bS1M59Yef1Eq2mvzZY+RqOyLKTD58jLtvkmTe9Ne5N/wt5C4RhW
/I4xiOfcQEL0Sx+95lY8dV/GG4wkxRXYhBvb3pbg0X9KF0qSzy/yr3pr9WmCAkJ83/Bs9k34EB+L
7cINUJ70e+tm8WBU9/iOvP+BzsX5T7pjdWDDcqiOW3AVCCOi4FYTqfSjLPIGFSobERYGkQC6KeEO
gM4UaoQa/NBCQ7lQsHpmlJzMg9U3yVNLVKkYON2EaokvXd5XrjH2oe5lpDmuRqMN77CaLW4JgRAv
a7IAgPb7HXFms+MR/sovrffXyZbM2Zg49IuDFGPLUAA4h4iaQkJ26nojgYp9v8Uz8/CkxdVaY8vg
Z0IqHWEoNjdCfJPrZCPbBcizaBtnxYX3u9TaaqmpZFbtauDmZLiO1WIHQ6lC4hVt6cEp9t9/s3Mb
0esYyGoYV1XQNkLU6iargUEOAW5NaCrYQt9v5m3xLxWbhCPACVFRTiRudQmwJC0TaJyJo18ZH3Ft
2Cq+2GaHJUWXPJqJa31yWEzkbXKk0FrsLu4W58YMVa8IHlA9UK+1+oJNCB7FkMcljj9sGq4hKrWK
RNW9H9jgsEnBToXQQtCi/RrfXQpdnPugrxtffVArdaZZn1W24TZEZK5cDTMw/ynxC6uiPjTcvN/Z
53b9182tpqiUG21TVuSyVTOQbgR6cCCR0kPf6tHdVJfKpaVwefy/dmKiFTCMdMNAkmzqwBnWsm9j
ENIUSADBWn/etodm1x8hnW5Avn64XNGyOsm/bW01Yi27SlRnAmhk2rlxt9SGfho5yO2duHTcOtfs
T5rVZpu61cEjOBU/TUR3X2vC+PB+N58OqT8exKCGQMb4ViHOturmcRB5SXmC7Q/hTSDHWz2vAOS4
Db4XSUZ9gAguTKLTufpng0weyyRNowMzPD0NRKIyKZQDfNRFlg2HeKqvTa36phcX2XJLH66/KLFy
8G4k2vQ3JrWFPFl5rwOzE3FnEjGPi3FbztiDFLEBYD0CltvrZYrbS9V5TdGHB4EZ/bGNYui8eDC5
CtA9zwSpvn+/z891AWqI5ZEUg+K41TKSAJmq9TBFZq+GCRjrxgTB24L57KAhvd/U6Sz6o7eXbAGr
he0s7LXT3lZCRS7rugcEEcTdJzNLE3CbJWGszCrxoGklx/qPdBMvLRo6OQqYI1RPEDE+bRHzooRi
UhhaOOcanXCR8VJr+LsTX7h8nPm6BtAjaJJUkcI2WY0jQ2ucGNtCrL+76F7Wkb1XF13pz6wJDFL0
NBT0yTanxtN3SWy1wqPLVsAQKFv5BmO3nkNjeVC8+bnYzffvf6uXOtvVgMVfnduUYSkg1dYFk5kU
K5ikFg7Yb1s8qhGngj4YpevSDLFtCwznLqidltLNsho2MSUN3syd+bqvA/VDWuP/XlAbvKO8wzpE
RWKhAhqnLRmrxdzDhrTfiGnX61p9kMOx20YpxFJTsoe7IlLDa8nWm2Mz9AMFUSlW7K0lAfHAmYrM
I/Z1Vo+X3TBLH4dCr5+q2LKuy6Z+bohOAYtf5s40TdzQ8uzCwrw6P9ssEtDsdELY5L4MDYDB6UcY
EsmIw1pyNkVgb2YEGlLMyJUkgYFG/qAX8oc55a40dTjkEEV3QILVzXExbYYDuuuVcuPEeC5wwLEx
YqiSwted9Ic9plgtxFeBaR4rDBQpVaXErXYdiv768tY0crcrZ88SNT4O5eH9L71edJdXss2lBocP
rSov54xXwTYb10iLCKkOidkGgRT5RgKnte3dzsAA7Yt+UbaxCv4unUgIFsAqEiJURhBxTjvRqKOu
tYpJ4uSiXlGaTPZw+glzeaPu7Vtp+/7rrReddWPLSeLV60XhPDPKI+y7ROoJwf1Zqf22jfwGJf37
Ta2X0j+achbKDwSnN2t8pAvZ6VQGx5heN30Ox/yx1YwLi+gqLrD0HgkAzJGJhFG7/iaTN1pBKGJH
pvc4d4V73FCQtmKw4ymefh3faReGx8X2VqcDhTK7ss2Wr0V7eAreLLdU8DJesreeL0emTm9Db19v
NcNg9ygpbD6J2Ha4b27inbFTfZyENu9/q1VNx9t2VoOwa1RYqyrtENfa6rUJd53iIAjawTS6pVrt
m7q+yQQr1Vh4BWGQubialWTHTr0TM1S+ixNxdRt9+0irocpqGlRj/fLq8T6/ivzeTQ/69rIG5yXT
9npxX4+hZU14NSm6wMmrsOGbUoCgecZB+GPkE57eChxnb3C2yfzIH+4xGvLsrf17dSsDbTo2KHFl
fwFxDAeM5baXyE2r2q63HbDarmU9KmN9WRjkq/G+2cxbY8uDbMNngFk+S2Lifuyv8TbdxDvTxfdy
Y1wNH8HReYkHIcblzno77i7rHc6skAbyIQf+D/FFlv7T3uo7oqHVIHRCwQUFoI9DTRn79NhhcaIB
SMHZ5cLYXLby089zususplzcTX1hDBhLyJj4wcIZrAlNq5QY1dWS9/6qZ4GJNyIZhV+DHuifK1O3
Cjccs2ZfWsHw+PI4//1j/J/wGaxZNoVl0fzjf/n3H2U1QX+M2tW//uOuei4eW/H83N58r/53+dV/
/tHTX/zHTfxDlE35q13/qZNf4u//s33/e/v95F82RRu304fuWUwPz02XtS8N8KTLn/x3f/hfzy9/
y8epev77336g6m2Xvw19cfG3P390+Pn3vy3Clf9+/df/+bPb7zm/5vFPUb79jefvTfv3vynmb+So
EPovbCighYvz9fC8/MT+DVzPkr1/AWOYMCn/9l9FKdqIX9J+k0HGIs0i2sIpYjmQNqiNlx/9xokY
cQGnY3M5spK8+b9PdvKJ/vpk/1V0+X0ZF23z97/9IUj8awy9aLy1RcdiLTstAIjVYkJNdDE5g7qV
BxgoPh4iSoLJTaFQ7q3bUcMVxJwLHLDUDDMwx2wxj0p1K9Mph87MuzTIchwUkkrOPUTPJocRbBa0
icryxIAM1dlz9Euq4ex7s41aIUbC3VPMmupp1D9gF54pm0Evy+C2oeFM9ZKx4QbtWUMcT8JtRERE
we/luf2FZqRqr4WURONxhsNDrC/RRmsvcQvSrmJQu5Wf6+MwfUwxNDMLN5iV0npSKaInRxLMOahP
wMdwlU3mCZ6HihVCSWCkW0+LmUD8YMohDpJz0M/ZFdT58HvtSIbyVSUHXd5MJg6TBzWex+gT6W4B
0RPzYx0Ht1SXMOFuy8YCyZOyXLqiTfQCQODEWfQxGFPKTiW7lBU/qBq0c3ImawEKaDmtrOOA6jLc
xrZdITgb+uDHAIjdRK1dJwXGtV1egL6X4tnqvky1ndb73krqGZ828PCLzawA/v88hJOENaIqnKI9
hl0/FHdmGkJ6i6tc6zE2nCuMgDIlcYMuNGXfDBQ5hIhVa4MCKbZQpeKQy8ANbiS9qBEmjDp3+LQp
TU1g65oAgK05TlTfnTzPx6so79sJr5FcD26sNK3DCBSKaZexb0+KMX1Twzibrm32zex6qLVm2LUJ
ZKGfejzUBYbTVmWSaZxCW6k/xJqW4eZYUJKKz1YZNNQh60gPP4zRjGllkIj8Z1aZM155lpyMNZpq
MNXfJjXE/bYKRiv3hd7Yw+005yHHYCGXOB/blRH+iIiNfpGKHuBu0gaFeZvEUZB5uagxj5mnCM+P
dEhK8YC776h4DpUlhMMcqQn9WlsCjVbecqPuxrQ2sfy2y2GTm6UZXSu9MuduNITmB3ztpeBphGrX
bu1crz/JFdW911Ay4QYnJLTYgCpLDTZSVgYVCZlScby5nVLjAMy0+DKZ00AiPtTx1xDKEGA3hktq
eiyE3OGuFsM90zyKa0y5ODT8D8ffxrHHTRyXcYJrSu/gu1dqQuk+lHaYfNYKS7RbxWls2dWL5YyS
kwULD/aUWpgKz/wZNzOGKfYGtXT4Z6dr5U3gqFkKpn8M7tJumnF3TnnHeztAiuMacjwbB0utps50
paYHvOApjYNruZg1R/6lTEYMDwMNeefXJdTW0GvGQcd0UMobje8C6e04tRx6d2PeqbM7o1XG1azM
FXNnxHYWH6JGwdEKE55G46I4ytNHIPtU8+dCD0qsmYUaYX8b29gHJWGS/nB6LYXeKySESJFm5IyB
2K5nr1OUOsOlSClwCtQZ5AhGjR67UTDN2fzT0aUIW9+umZpmI0UYyu+HqCqG+9FwzGnTxUquHCan
CMwPEiUTUASH2tEIaCFM8St5ntT7tGor/UjpqRUfAqsVqt8EzfC1M0tL9lOVNcqrInXUj1LfSh/F
FALhlojLlolrZ1346PAXF0cpVML20FuFonrFEBYsI9U8StY3c3RMVK9iVK1NpWYZ7lAYJ0RAj+wh
/lE0IfW1epZCRrdjqZtwVVRSy5NmDLO9RKsGPvdsmcm+zfR68MGI4leqF4Uh/HYe89/lIjMZiqlh
WQxfJqkbSaPauYx5uG1hmSXjFRdNStFtiFNJHTBOtE7Cv1gkBZLr2VLKj41DEnqnaMX0K8nGnOJ1
NSjumtzhV8w8zxJc/3LW3CwuAWMTpmiwaKUEAku1eWq1m9gZSA/XUimCrRIGQXTItDF1Phf8kepz
owR4JYV6NbP64Sog302MUBX5KBW4G1tOMEpxyzCwu22aobfzBlPrUhAhRnDMpLmL603qzLOJe9I4
Zbs5S+sMlXqVSKgPkO6NV3Od4B9czAMxcX1OzBZ7razuvd7opXxvdcKSDgkY/uRYpwoeU72l9/mN
OhQapdV2X6tt7IKq0fHNgzYY7VrFGT8P+Sxfw0nTO38KVQeePPfa+DbkCi/5wdDzf0upqrk4F8SZ
58Rts4Vvo/IXJjNYMXNswWFlSOzdIJ5SjIhYO2GllIvJVp4pSrIPOF3m7DaOeR1ZDbC7HHtBVZqi
bRGU8j6JpRAz5LZbWCpsDBMbyCYVPE+Y1eVVndILpipJx67KGt8a8EyAZbywOHvlMTGK4dfY5/VX
yUwR9xuR9NQHcnJTVwFW7HY14Qxq6QIWS2QryVMudf0hDHJ5MxZ5dEUmtf4WWHm46bH1/pBgUnG0
czNggaaQzfaLXHY4GKTdsxYiJahjXfYToeLdVTvT1oiS7HZIm+iz1ap5fqUaBb7OAceOW72Pcbvt
5Aqva0HEcO+0reNsTLXFSW1OtO9zoeeWO3V2f9d0gXZHpV7NMamPv5ttiAmlrP2Mq/ArRVjZroyC
ctukDHFVVZ1vZMeyBz1wrNuyVlNjnxjth1ojRm+Kfv7RJG0+uEI49taKuuo6r3rF2ebZrD+IQpgH
zqPU+oRNbPweZz0eq0gicjTHZr3pDH3at6GMUaIVYH7SBOYm7Y3UzxQ9uTJNtfEkIBD3kgJBxxPt
KD8Drwl2UgTSJy0K5XeUEfVVr3TFPhF9JWH1qJt7SQ30Q1dXta/ZA/ashoUrGRxhGDzs2fsotCYF
y9Suusk4JsAv7nKgF4M67eTSlr8WmBx9KGwJO+WiG6ebjDAvdnl9wu1JFgJhvQKvUasQ18lD2PMu
Sq4/hH1hMrk6s/+oJpLlj3oCOjNqOlPBjqqO7xH3s6JmBPm/Ncx6nBgNXI+mvHW8iBolNA/BaG4o
ijEcN1VEkW4iQVLAliW+q+Ukd8ChkoNUTfoeGptwEZhEW2ac486ayZYQ1eYns+2yrVX25T5A3O0X
MmAmXin7KJnCerQCh7NWXTsplTZJnynuOIe4TiW6Wu+1CmOxXqg2G36s978I8sz3SVPNh7hy9G2x
8J28JjOUK3NWQqzmeknClq9TMY3LR9w3pdjcORXzpOxkcWzHOWCZ76xuI/VFey2Lmro+rc0JfoWW
On0qFEl8wuEJyWrBbWpTWFZ5F/Shxo05GhxqpoXc+EaKO3bKSmf5VqKPGI4G0oh1VtyrrmJh9vvc
4WeDmKY1qbAJSCttq1nJId6osYg/T5DUAhBfSVJiJ425XbDPwik9xHLfs+vPQ0s+b+xxIWzyHi/5
0RFfSTQWFRsF5nRKVeolvlA6s0wjUBq7oWimn73UNvetPmk3qRlr84MJeJIDpGqD5p/aPt3EoaQf
pFpgVgUXvH4aCiX/EeVd0nuc8QBJ5aop+Y2MlV3eW87npjDmXRIY5X1Hr3tljaH7PISki4lefHWC
VH6k7DPD2Vya9pB3lF+Wzt3Ui2dZeRI2br6zrg1fp7DqH+fIcLThIc5jUfoJL/BTUyXjpqrQoR4C
vZ/vlXm4aqtWrjecNePnTKu7Z7sMpPLX3OC44uv6KJIbgsgoj73Bzsz0oUusqN8YiVImn+t+bvNr
MQ9l92PSI1Xep0bTSvir563YMEIk+2NQJ0FzKOKqrH1T7WfLbQoJk1/NdOzIq6Ro+ohHWVgVH6M+
Mm0/ns2Wq4xj18muGHOzeVJGrWHe5Fm+b8xqhKcd9doxBqXJfQRhw8c8TdXf8Zibsd3j8LPrTKym
WKOppp4bJpRb9IrSecocjBXnOMnwcT8y4XCGRRizykTTkzJL0rPdNzm7OCp74nGtIT3njgEPLe/r
kbx5xy8+6K0s1O9Wbahy4I6Ud3IKn0vLGj+xiNc5FGjMPi5EPl/KB17fNgmhUmSPLBhPIZkU1ypq
FwVBJcdB5uu7+jaLjrNMNAntmPlZx/gdWgniwNqXt8av+ieZxGS4DhEZHCmgvRA6Wdp58xy2pRgG
z0BQe5UkqUcpGmdcvk10vmHpAmJz1f/Q/4rKruVlXzXC/f519EyJtFkXKXjYiA9kLPSZ+r4JrT/C
LidRl9dX+NOc0ttW1kGgQmiUgtZ+LO6L4BiMz69iGX9GDF7/9Zd6avn5qxBgNBoNN6vah9UptZ+j
4U7uPr/fwhIWW30LUjlEwnEZIIu9LjWtO43S7VqAYbevtH2603YUiV3WIZwGy1766aSZJW/2+kVC
KwwhH8GwNrZj5C5CcvCtexCil1PlZ74JMDZZ1V/Kdt5U1oE2pApUzgD2NhOJsfBJdRCTv99tq8qu
5YVsGsEHTEGvDpdsJcaxk6hS1Srzm03ykf3lsXtIr6RNJdC72m74LXrQvHyb3RRf6y/vt/x2SNAw
Vh6LepLwy3ryBGHApQnvZ5tNyjWd8UtZYIbdBsqFgfG2FwG5yzbuAAuNlXKQ0y+mwSG0Obf6oAFd
R8/cDMOv99/k7dA7bWEV3J8buTIJO7EccfK6Sskh6Nt/I4dwmpL940sZCrpxVUUiTmDv9EXavBqT
nGaWzIjim4DhcfDeWzuwjhvjQkJ2lR34szFVxbtEWSSuL1Wfr8Z5Gitm376804QcNL7SD0tm5D9m
0P/ZkGa+hCFVUnRL575qKEgSK0n5PAs5JTxyCox8cAeoyIunyzNq+RKniwSL9BJdh2tAaH1dBGdy
4XDSkRNqvTexhhyq+WOaqT/C6hJA6O3gJle24H8VCgeIsq52hmBQ4jIyY1+ZK669szk29c6yh270
p9nCZO/9AfhSErZ6L1gFuo4Rj8oRZq3gARGLbWmf+kthdZ7tFy6t6Q/2rjpafLV4y/Vaur+kijqz
dDgYIbEcLi4JcONXQd9xHlt0fIWfHTBkdbtn4peSvtNua3/2puvW6z9RzwO8YnrQ7pXD+698roPt
JamLDAJ1h75qWydfzj2XYZNUAbfAcTrW5Euw/lXEpc59u4DwmtjZESuXKXReSyFGp9Ire+DidUhH
f/YVysjUnv5dZp7AGBeU60XO8NslhTaXsPqyaC2Mn9NZAWR4bPSq9Dl7ttnXxHGGzm+Itj5AVu2e
S0jpt0NSNFR469N0k4dWpl2oLjrbwQDcKYxRWaCXhMPreUnsLY2kgg521BoP9BCVduyMfe12MMwv
cSSXr/Vm/NoalV5MGlSGq9NHaIt+sp3EL6lEw5hGxia5bFPgJ4ZjVUfA7W3sa5FRXRDsrLQBy+JD
bmRxC+SaiippbbZRmiq5tpT14JEwsLFV9kBqDhI1ToAbCbhc2CfOrD4nra12IrOLUaD3lR/gRueJ
WrvioPyLZMHsGoHjvz8/XpayVZeeNLb6fp1eK9Gs5S9LwsI9yLbSbXWHEdG92CwblLxXJHf4/RIx
88zZfOlSji0sgC/JqtW4meMMXiKhVD/YRZC35GHfkux5UtRP8RNiBW/cJMdsU97FlDsjSHuWkluu
oZee48ykPXmM1QRqsiJJZbv0JU6MLnklhUyT016YI2d2SV6WbBxVQpRIGmvUXWPW8iDnpV8Q1HIL
q7D2wsxbn2vseCOi7leRdOqWIHfmxoqVCrzSy0sVlKfp4j+H8KtHWO00amE3SKZyVooUE2vgZOER
d9H8CX1Y+1MNuUtziCRmzhX7j9nzH2Vq/2X+9SRn+24+9//DTK2yANz+daoWgsaziL+/zu2+/Maf
qVr9NxOXatYWIL8Upy/b5h+pWpUfsOCg5aJAg8vrIn75K1WLVaWpOdg2I+WhhuOfqVr9N3zj2NUx
EV/cr7nc/Cep2jcr7eLJQU05t1X+y1OeTs+gNaoBBa7Xy7isE8vyjBiZhTzihBDXqMdV89urrjlz
83uz6L00iDiSQjoUDevjd632XVCniWfN8lWsEGaMLGTwtqsrl6wgEVmutxHKERcJITcK3vKNdILY
hFbkXYC7Ldm2cWcWjtG4VhNZyoE+j5u7qDLi50Bui/LaiVOc0fIhChzXCEs1vpLgT5D6y+3BIQJq
2t8UFPHFHSjL0dgHeRdqhGp7oyVpZxOAVjiiIvO3XF1OqsLF8SMX36xJTwxPylVh3hizVCgkZmbM
1YrMIe2lREX5NTb6OkH/OnfWtpT500XYqnCeui6iWLwyI/CnKvtB2xVTebCcKbidIiUPAsKs9Whh
HJgMZvo5spbk6RAL+xuSfZIEU9YFpcc1WGn9Kc1yf7TML3JoIyLiFPdV07Q42jmWMBarDEngcCRI
OUD7J1E65jdljK1C6lq2KcIruGZJ9qi9pDVmcihgsCBzT143lfV0VQQSoacsKLScsOVLgsQpc8tR
EVaKlFjiWOAiW7xkV5ppwvCU0G4pa9fGXE7BtyRspdgju2UmnlNaavrZ6OQo/hLNgxMd0lYvjK1T
Dmr4WTKkAbCDUE1sUzM9Rq8Hgf5jqM3tD9J15IjIP6tk55bUUfySRbINtcOMMyG3tpPKuPpI5Lnp
fCuXg8SvFJDI+oR6tGrqvLkSw1iZD3pGaG3L/ZpipMAuJ98hpQp414Ib5GsE9ct9/JIUI6JYWp78
kizjOFwkR41Ue+iXLwm1kPikvk2nJqb9yVjE183QlgQSo8K4xTG04yLQB2azGzCclL7Ug11nFL3A
t1c9EeKgcsgcLZJugqQMzSd4YJXh9Y09jptQLooPIxeN6GugDZHsT0pof1VlIAB+Xy1JxKgv1fo4
tFNm3YfqYmzdpLYoNtmUyuP3bIiE/KXKJ2XYVOQklPswXtKWdZq2yUZqtBBJhdkNafejdMK889o5
sdH4JLlNXWbnmGayaV5SoxkB4NzviILWrtyEuUP4Xe9+OlOv9DjY1vHsOrU6Vo+9IybloFW2Xl6b
SFcfeSZDcxWyxoobCEdOfPJ0RXzIZCXsXbtobeQNaeIQfx0JHLthZjdYXRTacK3mRp/fQciL1Nuy
bBvOEFHT45mphfVMxJsDB5njlyxy10eA3DshwofOTpy083RWhAypKUBQxChqQbAheklL42eqzFea
FPR3oWQJUOLDYJQ3em8RhtXKZE482xHYXvDnQnQghNfDg/GSDB8d7hnuqKlJuw1t6IDVS+ocFxob
Sl3c5YHwejHE4Y48t00FkK534kZtrK6Kd7hwi3T6qFED21HAQmi4/z6Dm3UtSyCtCImPfw+dIUm2
VSXXv4apRBWjq3n9s6vKNthYTjynHsULeUOu1cTeII7a9kjCXNbcJkgnnpuzz2NRpMa3OS8dwEs8
wDcCtUHjGtpQgSAslCp0w8g07+o2KX5RcDHKVwlFWURPsbtAChiKEpGDOWIbaUaVNLmpiNsPilbp
jFObdGsJZYYVTRi1Hyaq8r2f4c27Y9u3xKwjywhv7Jr6vx3wpUUQUU294TuNJHORMpM+fdYtrS6/
S7hOTykWPbFkHdlBRvGhr4pa+94Ekp3Ge8dK4oSw6txMPEmW5kb3FGbIoCB3WZpkjV7UpJ1SXdlm
N7WyL7phkj0zI0/z1MZJCj/QdCSO2GYr8wRuDncK54nOaI0g9OxCBHmGNxLFIF+juemDp07XYWnJ
Q+Ho+7IrbYt6TSfrMawi9eDU6CsMo5efx7JVorteL1KoqzO3fIsdBVOKXxo+V7mXG2k1w51qTLFd
rBzwhAxkRvchchh1xiYn8zwO/iwXcradEjZEuFfCyUToTpSqSY0/BmgqSMSPoab/xBS3o7I57af0
3pI62/ZEZ7bjrmj+D3vnsSQ7cnTpd5l90qDFFkhd+tbVG9iV0Fol8PTzRTWnOxOJP9Hd/3aM1iTN
SCvPCHh4eLgfP6dspKPH3pauNJxGc5+Uq9LYltIYJ24Sjbnqqqgjyx9raQQg36y0tvttdVEGn6Ku
c+WjvVqW5hce+NLnWs18eWdCLas50dgZ0WdNZYJ1p/lRYW6UPrHDPbBtDcy4FGil+tTooSLTL9fR
ow68qOgP1QgBytqTskFdKyG8CiicmGp1nyWmVG3lulEg0I+qCFZjyQjsT9GYxYYzjEkXbHJJCtut
TsgrHJ/cvVrHKS34Bsawqlbfe1mSBwdjVE/2neLhO6nrqbLhg0xoGP8a+shm3lUafG3fKq32gymi
U/+tR3Wl2XqmOWRbNLpjHW0/OfqUaCOy2/WJThHdljyifZV75pg99XQmfYYBItP7ggBxggbK6iQV
xyQz0CmPs2iEaksGvTNkVqWQH1mlchfb+ZCgNVKtoKPSE1lBWDht/M8qgCritr0KtvRZ/cKt/Q55
79SuTzGotDJNHc0vlHqntAUq8uZKqSgpF2Fib1JTKkbbpeONbKJjmMlLRMQAycRneJROlBt1N6q0
pKbUMpppRNcxSiq0dI1uGJrTvitB7IC6ookYduD4BaG5LA90/ySzCWvXSAu13ylNOmSf+KChhuOd
zMRqnd4YV8WvsioHu3BjrxBNRS1puEcWnsNXTzQIRoUUmsIMFpi+aT0z5HjmgNyd6hTHDFh4X0Jl
iVxrMmxG35qRQYZX4EjmjW9K08JYfNLMk5H5bnQAu97TGbLW4gXajY6y/++M4v9/D/0fRahP/M/v
odf257cLpOvb//+P15Bq/cci6efNQ1aum6gQ/vkakv9jvRV8KWcL4kCDbP6/ryFF+Q91ZyYRQXtR
fGYg6M/XkP0f0S8gvad3QG0VTtF/8hq6Kpzy96EsFKqXotPC1Pzlc8gfk9qIs9yApVgU1RmTP9qP
JlUK2QX78ArcY1HO/a0TdV6ZmdqcFLtUAxUADVCkI3iwVNL6nf9QuvGmeKaru7Nd+ahtm9oZN+F7
YzvsyQyaRXXm6ats+hsmpahBGTIlBIXoxB+BvQmNiXSnPjQbkomDv4Nr4jHfQha5MNA0me4wlT/M
8vTk4L89hS+3uyJn6BILs6C1DoSVTfTUIEc9/hbqacs06f/D5/3T3pQDzFtVahcXBZxt996xQXXn
tB+en3mIufJDuu33Lz/P/H7msTst207Wp06KMaafBnYSsD5tJ+ZoRRdSg0pgkdV02gp6syMrcH6i
Yo+UrngInzVNkqYPQIlip94kAHY34RHCdPoZKIjy+lmuXF4VSt8ManTcoZWgrjHt0gxRBmNRhMHo
UH9T3NrNnrp9h8pPiob9cpd1WtT6wxxy3jaRQxCbXq5PlzO7KRTPcNqj+pThKfG+/hofBWW6+qJW
jvJqU3wfvluP8ffbX3B6Kb1Z1unc6OLCgFvy0rInA1fpAUM4amI9WMlwF536r7dNiD8xOf8i1mhC
rZxO3rS15lM5PXklkN5ArpgsRLMt4tXvqqti/78zJHb5zEtGSrHUBFhLaySP9Sl/J6X2e6MuF6qg
M1vGepgT05B+pEsy2bI0Ho0RwJwBKP91FY1rv0zXtxdyVWflq1yYmBSzffiYtCashL+njwWxqkHL
wTxqyydLnNDpx0GiwqTlSU+cKdrLPTP8otD7HkuiH9k+lvRYq316YBZ/vzRjO+PkGoeXQQyhYXJV
igO4CUWGnBjOKQme7Lx0Q2sXWMAvXmWr3CTFQvCdFsfEHp6Zm8ZC4OAZgEvMDX68zoPPYdJsYwQI
IjDbRtks0IzMOQVVRhAZCmRnKMpd7iMPL7SzOwLGkITr2HgH5G0hfZwwuLxdJizoLxMT90ZJp9Uo
AomYFO4HzQm26KnBtYEuzBZ43bptHLhhu5Vz2xnnju+52UkFFeU+M0H6mEtE9Z1EodrAe68BenXb
zMxVcra6K+JqAd7mhc/qfFk91IO07sPcrYYf4EpdrzwdI/+Fp8Rtm/NbSr//raehqNOj3BWBBAEN
L7LetV6GTb8DbuTagj76o+IIPdUl+tG5VYouHKPAdK6pQ166SWaFiRJGHDc/9+7NNPieNepvsEhb
P9Ie+jJcZyd/q9dLIXju6KnwiEDvRupJDL402+tDb0J9QwjOozUYuq2t3Nu+tq0ZRI4RoGqUhZH9
6UNEZD7wAvxlUZyXs1hcR6cmDplYeUv6Tu/rnaBrJM9D2eeftr6mpiZ7ajdJ3zYepvyIsX01F1r2
WF/wz9mYDPoOZXGQDjICXZcrCvJ6QL09E7lO/ZhBFiakDFfHareU7cwduHNDyqWhFWMbsUWH3uGS
cfvuy8B4aBcvCqaIbz6N/OdmJj7hyXKqUpI1nPxtFFTed3fhQ+NIn0WvtL6TFgLkhBPvj/AFoIDm
jhCkhKPicllpBG6+YZLCUV5OW+DR1lcKJE8hdHzxS/6hgnDwIJQFrdxRj17r6EfBzbcsqTe/u3/+
jCnxm5HJetOVfEbF7JjrejgVNRDrzUJgmbt8EEgySR0NWgj65DoYSfrtSiTichtFGyOhB0KhOFMP
cWZULkMlSNrBSQAJjKntoAQQrLbFsE+tEfRqpXgfYX9EUraxdQZXTvX78BSpL0E6DL9u/9C5eASG
BoUCIA+QdU3ulFPgV60qEnjpyDz4zjrEB2PLCNfhtpmr7rw4o+d2Jh9/SLjXtIZdF2kG0GcdjnxE
erf6XbenwLSOO5dFRrDhOs3D0oF6I1mYurqgpqWBxT9XUvRMyfV5WrDKlH8VB/1z9pwxmgaasXM2
PyynPSCkPSCkjdLfYQk0O/eW0M6tT86znvexyryoSOYG3twhxVYXwVuXaAj3ZNcv5Alzmci5ucm5
puVnprowp3TGvvWf5XQJITR3hCAv4TmGABFsQpOP2cUxjiRyHc/oN0MS7Xq5e3dK5Xe3nWZ+IXgm
k7yiBDI5Q5JBr0tthW8O5ZOR9QhYNDAJ3jYyYSr4Iyzp8I0ABoUp/gqWaWU9Kg1iMaI6Md4DHHn1
DkICmDrsDpb/xomOyy/1uS08tzrxCdNmjNEcsGqN6dHykIgCramVS0jNWd87tzNxhuikjxSfxad6
MI7Dw+mu3XpPKJE4hWsf/s1FrAtME01HMEpTtt+RTtooEeAcBjs1R7NW3/8GeZf4xdOzDNqZchkP
ZRVupctrpB5OwRAXpDLD0duNhxKdLdob69NHiF/W/SKuZnYHVTgrNZvHHgQuE2cfSsZadKrhjvGC
+DhTo27sCrnf9Ge1M5+X8sOJzO1/b8m/zE1fLVoGr07ecXEoCL5CGtkQGCniyjtvy5LX1lYAlFGA
el09Jw9LSpazYZq5UtZpy6B8puAFyuJxGIkwLQ5DXTvZmgHSdbGxIK2k8L5u3GaXvtqL0Mq5o66q
qCZRNOWamJbGM6b0THr41K2M+nWVduumCheeg1fozbc0UVxyArzJdTNxnHEcdFpJIv/Ytaj7Ne+L
n0KUzmL8kvoYihe7dF0+40XbYLcQY+Ye2eqZ6clpX4WpbIU2z4zo8Afd3Ai+HR/KUcJjEvG2tdlc
H40QAc8y2MpJ2IQZaSVnA+tMVtUv5sx+jn7wuQv0Z4HQccqVMqyzrHi6bXTeb8+sThIJtcgkeogc
S8AYvwu66w+np8H1dsXWPzYSup6Qafk781g8UvpcJtcVp/AqKpyZn5zSXpalVSKyumpt7drH+K6L
3fCleWJsx7VfTh+ZvlIkx3K13cdl3te5YA7cBxoEQRl0xYMWp9WqWEXseGAyJs5ATNx+Nvsvt3d4
7oicGZkGhm6EuGeAUc+J4/DV8jvfKU7S6PwLIwquwxlEC3J6DrsT45m9xTb2mefkjQpsp17fNiHP
7taZDbHQs5chbRBzTGDB4Bxmhz7AR9odGPi9+mB/tZ5Om2QTHJdKT7O3PO9RwYuno2k2PRRwKnRq
F3IP1hsB0yzpJLtJ4xR7fecTTv0nZZ+54xe60v9mtYYs8heo6yjwXq42VxOoRBV2lLb1Mdua3/0N
88jRVhwIe6e7JxquubtEHzrrLAYtB4hTNJVwd2mVBpAthvg4jbq1MWvf8Wiq3l6ZCCPTE0dJ908T
kxLlqfDRspAx0RWFE5qW2w1foZ11TzqlGy093LY2W6k5NzeJamYwACaLMbcq19W9+Ibx1xgOVjZ2
Kx/N0l2efZoLpOdvlknupK6sEYFiTMo+T5SeK19RgH/d2SBxGPLtlj7a/Mk4e4xNTkYSgWilRyyC
mLer38n75k5+F0HdyGNhWFfu8N17bBfLirPn8czqxFc6rWsQ6OQ8iqfZeG+UThfgoDaK7+PGAzdB
icNeL76K5u7E892d+I/PzGcGAENcGB2zqQ6CtJ90Eu6RkXd3aZFLa5x4T9QbrT+IJN/XoSbxe7t9
isvWe4fKqRosvCjED58ejLMseCpHAWWOldjislfqgjJ6H8aorgbgDqsk9bedLQ0fb5+NJYOTxGZl
o5E3QKrqjAPjoU1858t97tqd8VVL/KWANhdZzlc3SWVgGC28SOGe99ToOGSnfRAsHHUREW/t3+TY
jVmXBZbEtxIYBnUv6oZ/Z7JRWVrJ5LSNILnAJWKn+4FA2Dp+WX2u3WitFY5xbzObdfDfK50jZME9
d3ySC8cOHGMrOcsy4XNtYr7Rnw8ngcY+vxJ9pWqlSJShhVZZvC9ppErPyiuRjbuw3qs/bzvMor3J
2et8vyySE0s3n6Ln8K50Uzf4dEIbTVlr3//V6WNMVUNcifKLBOzxcnlGDj1VO+CgPuCyPPtWBC/e
sNjin/EbEN4Q0kLMxVjd9GF4gvnLLj1YTJMDqMzmvv2m/zCO1bN8Z6z13WrYrGDdp32rUHYZ9urS
AOFMPCNroqwpo0KNitTkG+o5w0OQQXDsV37rkFx9B7tbu/WYZ04Wrr5WdX2QCvMjWO3PjRodZCNc
6EvO1dx1kzSDPQbxTqPtcp/VIBm7gS0Cc46ixZh/MbX0DmYM2FJVqKIGp+sUmFFXa7nr9sEpWd92
q7kyG28Ono5Mb1NZnr7/0yDll/me7oxPw1H/wcBhdfDvzDtRWtbf6S/9F31Xe076pXuQ9t4mX+g5
zMRBRh0VKHzh9mbGaRLkc6nq+64JTUfvC++Ig1s7MNTVPoSk1IW97LS9vd6Z/ODC3uTJA1lw1jen
ADLnUC+gKgvuEV99HguCxGn8YCjcnb5ffbttdMbLLVPMfSM/KlBB00WqK9+sY+hdkvjrSTrRKwr2
Ydw4Shzu6qTbQgPz1MjS7rbVmVh5YVX8qrOcPVfVqh/pIpPsER6aA7RKC+nkrAUxy0ntA/zaNEGP
JbiqqCqaToxAavIZlqsFAzPeQfyBhBdMh0alexKE5GKl6QPgTEfuk03IO0oNmbotZMeA5un2bolv
MLnBLkxNzqEJF3Mn5SFIv8DcGivdTQoQpBB9ysV6SN7fNib+2JUxk+jKWJ9u4vaXnyar7aJkyMVy
yjp36zTkgNM8gY7wtpnZ7bMtPA8MDlMxkzV5MJnrlo2ZFA9c55rplrCDmCC5mlWxsH8zB4sJMyZd
oYCErHHqC00F1Y4expYztvbWhm7NWlXHssvXmhq7ESlNUy7WL8TY/3QboZVESgZ2YQrOk/WRBFfe
aMLR7Meaa67iXRiXxxyKnDCTPgQwS2sdXBuxsQ4a6Z/HEbhPGXSXeB6KG+TyCyZV0Z36SMUzR2PT
8DJ3kkTaZQZjkp0UOCaD3U5XdwtHeq6wKWrr3JkyhXwgC5dmDUuJMv6s4KJfrfs0erWD6sUrf0nF
6aBAoNPl3oOqFd/GUt5WyQ/NXKp1Xnsu9DRi0Eu4FLjEyYmEBCw5KSMNyKhW3UIHkiyXxcHIwwX8
0Uzl723CDFlMnRDCyNTlSovUU9O6fXtq5B+1Y89Q+qPyoX9Id3AIbq1gU7+vERtVN+GiCtPcGoUf
Q5hA05/K46VpP25qOamJNlaY7yz1MVafYY1b+pTXwRO6U5nJdKA1KDtMQVxDnPZM4JPPtcfxR3UQ
4MYcWuVPQu2oP0h7hraWiL9nLnu4TyEYh6+dDicQosuVxbUfdpGANlLYsFz+M7Td7pBBKCyI84vS
7T7SsRm2wxPENKAdzd5dGsifWTaThSApODzEv6kDFWVWNL3IKyVKSe3o5CCeb0e9OdfBhMBUYwi4
1+SQxD2ioGn15jpCJqzYntZ1fjf8MTzt78iphuAd/XlEKTf93bikrDO/wj/NT9+So7Q6VaNBUmlC
Q2XXjdNlycISl0xMXo9097TYyFlhHFc7LfkSw1F2exOXLCiXnqJKmimNJQWGTlDUFj8FJe5tCzPV
oTelHg64BVfvlbQJDFomc03sk+hbIFuzkR0wE3t1V3z7A0UgL6T7M+caaSCkTbilGHGdciSEoxed
GDmhKzTYaJDnbjJk+yQNN7cXdn3rinX9ZWaydVoZttpK0XjT2MNLWCu/vbZfF1Z+50nS0iaKKHh5
A2ILGChdLsGqPE2fg9o0EisRj9AwuNP1yFVle9er90G9YnIqWN9emTg4t6xNkufB6Fo/Em+VpM/X
qQGxg2q7RWJskqDjffIuhKIkktoFq3P7CesBy5RgYLm6alepH0QSoAqn1QA+JRsGmje1/8y43YLP
z4VHne2kE0rcIIRMLreqrsJ4rEydNuWq3gTPHvNnsKGgihDv/aOAmJnSoQJrIT+tLBc03R94s3+e
tsHSdvYzxNk8S9wNWNoqqyP+o2vmAEhhwGZ0IdB26kXhibm91eGApG0IcTf30aUpC/6XMS9kyqXF
CNEqQ0NwYSf+S+IryjEa6vLdbQ+a8VfUYACSvik1UF+/tDdEXRZHLTucMt500pnkTZlXetcmSFRl
SynpzOLeAgtkHVDx8ry9NBZ50UrtR956gyk9a418F+TJe/rTd2myJBl0nf3C6MVlDtRdhyVo2jFQ
ioDhTN/iZCjquhlAJobP40lbFwx3pubvWvpwex/nlsZjmb4Vglhwb02yI7ii/JKBfN52ur4P83TT
Su1egiLYhsnntqmZnFNQK/FIgV2GzHPag63HAY0QWJ+d049xi7btUwX6x/oh6EeyxfTgOkaLIRzS
Y+h6mKqZVmToo+dBaVOOENOctXUv9Z+MXlm4euaMcD+jbqUxvXO1e6tQLVdDhQ4JuDek0ZCWLL4o
q4XKxkz7isGAMyuTaBlFo81staY73gfzSd4yOxdQqswkVC2NV46A6kaO9j15SD8tfLCl5U0OmVX0
aVAgpubIT6LrUh7DzXjX3Q29g0zwNl/nFLdfl9BiIihd3g0Xq32LrWdBy0zHtmxLjGbtcdX+EuNy
t5e1sKoplNOEdVkZSWkdaHZWgHGj/J2qLmzdko3p1Q0tflQl2LAS0DY+1GXaSxeaC/fMdRC83KpJ
XFJGpVE74RgtlON9vlO1EBWAvT/AQv7+9qa97cqtzzK5SwYllZKGKpAD7aOeuALLpn1Inqzn4lO7
crK7bC8y/fwVwZe74RMMgcluKQxfx8bL5YpNP/MMCcRqXNScNiN+zb2PQ3gwh3vgfa7Sb2N9oZ46
g1i9tCYi55k1WW1sLz1hTQzLcbSb9+le2qSla3/uH8NN7jLcfkQ4apc/hz9548nfws/LUtkzZd3L
nzEJ0JlaKn5aiH2/Z4TMFdVU2x22Btu8KDt+fRlc2poEmlRGYLNqsVVvtGN1+IocTOzED9pz59q7
fFt8CDbKpyWrb8WVW541iTKMTNh2hzSyI/jchCJ9uPFQpCld6zl8WFHMP7ZreNl/R5thr6/jb96D
8lB/SmiN3Hbx2cAjqvdUCEWJdZLCwE+mJQnJozOGGfAHyUnhT7xtYiYxZIcZhAKICg76ih9m9HWu
K7HD0f34edicDpBKQzYMOIUavbwxAZchSrRdoaBAr+nk8Bzr75bSwpkH0+WvmLg2DPwy+mFv37lb
w27c7+oPgQA9boZ1+9o9/qsZvkuTEzdGFifpSXfEaZK36jpay6YTkgej37zTn5durnmfOtvniSfL
1inItFrs8+GEqlH2hCj0l/ZhvAs/6FTz1gL0pTjNh+5dtPE2Oi3vXbKDTn5YPlSzUevsp0zc28g7
xdcHfopodY/CsT9YKwfic+W52NCa2AZH+9kHb/plWcp15hoyKWDovEQ03G76Dom80KvilKNlqvft
ap9BZL6ikXnbqZeMTG6GONY8K1QV9lr92UDbbv/qjNfbJuZSoIuFTEI/xBNZZ/gsJLkvFMf+fDrE
L8HafLRRziYdeuc5MB7f5d/NhWtv5oa9sDs5KcqgVkIOhnv8lDkq/773svsSBeB2KQwu7eLkgORG
XBldwS7WTeim5bcMGrVTtTCGMRPiLpYzORYw98DBL27QWDm5RsAlPfzzIHphYeLt0SBZXYUCi9PA
V6SG73Pj121XmAuh5xamLHSErtr2LDZKe4mex63xoVnL5FhbhhfBVRWDG32LHptv/QFQJ1yVw7vb
9mfuyAvzk1tCqVZdVQpPDGtCtrpZGS+q8qVsF5L+WXcAvsVgBA9OhmYusw81qIfYGCXdqbR3lfcC
7R6in9vbS1mw8TbzdJbhaHZbnzL206lQNdDjpzp/X4wvt23Metxf63hLb85s9EoN50fFOugbPyiB
vwsjdSELnnlXskVUiOAmsxhlnTb3JNRg4D0ZdAAUIAqrQ7oRnuBBIr4WdLBLhecZAAWPPYIpkrT0
K6+mPUspCdW0xJ6oN6Ikv/YQqnm2ubtXu3TrRe4SMnsuCp0bnBzbWJbQexUGoa1fm6q38Y1nrYZg
KPE3uWouYaXF42SSkFG2Qk0YULYO5ePExUMjtoMVpF5OH39S4gYtnnhHY5aa5/tVSG+oaT/w97a5
7IF0KA4A8xbhHMLE9CeYKuyBcD8zfz/F3UMF0CKFgmueivfFQcxAe3urAMKRPwO8X9/20VkHOrM2
Rdc2dZNapwprNdBw0BIRCo3KqyAT9qC0QwHxf2lvssGrJuaBKw4eLEEC5RSsQ7f4zUUmMPZ/A2E0
90HP1yf+97NDWGZlE5iNOOjVQRwPnvCto76r18qWwuQyIHvu0EN+As8scxN8vMldtrLTFRp3HHpV
8R0JCExbLyQEM6FLEOgCu2Y4meE18b+frUi2Ox9WAUpJWQivlKx9NEfUcoxhSXZWngn3lDSZaWEC
iSbQtPPdma21yiwMcctAUeasFKeMmYroHEirNu0TVET6h+z4N6LM1aEXLPG8RlglAwtXA1CrRJUK
+lI8i15BZq6Z04VAyefeQSK22rx9ORjk9dP69O1vcFKo0wM4sT4JOWlcBnJDsxw8FU0vp4GpaSPw
trKLVuC2vVtqB18H1YnByYWXmrCHdZAlvwVV9V55e5Cc3Ppe21qwprjJ0iEUK7gIMRcGbUlgAs5c
qGvT+JQylPL27LQ/j/ea0H3bRFtrXa+H9Tg6xbtul31FiHfxCrn9ba8I03NjNWQ+b1DwBkjldL9G
sstVP0DKNziKoTr/NN6IpTLiBoBDoKOm/SpPU7wahMN/SxmbTMAdN2LCTSD+2oUMcPZL0o7liavD
SHZ1PcZBO6z6yGcQzF8LbKV/RI5FQWESILOxLXaJ631bWOCct56bnHgr0x/orQWYrNa1vm0O8j51
Id20negxY+Sk2i0CmOe+4LnFibvGiFbpVohFOXGDZxDMDUzpP/xj9r2DcYuW97ZIj4J2x98am4XV
XoVzPictb76kptAkm7als9AoaEyGBp5r7IIv1RcxsBhitu7c5af7VajFGl1VkJWYuiaNknJA0yra
7E6hVfckpY9BWHD3+wvJ6PUM0cSOuFTOzmNmoVJ3knFS7SWHEtXfVPeGC2ftLvhkf1Ve+8iRdwNa
Txtqi93uX4yGT+xPrhSkrXolHIT9sD7IASmk0dxppb1QV5w9Huf7KW6cs3VGLWR0XcB+ZvdUFbVN
vovdxCnv4ZPdC7yxtRTorm7jycImt7GFQHtdjixMfhq3ee0gPriBY9NJAzSnVTzVXy9SX80F1/NF
Tg5kgd5E0ovNFNemel9BaL/v9gxvQH/1cv/Fg0bpd/KL/sFS9+DqvmaxlDqAVOnI4jDLdLm7WcjA
q66BUBcpiOt5cepK7TAgvqm8k6VoIfDMbS14MRBUMl3eq0kblBF9q6gAMcH0dTxFoF/65svt075k
YuIucgRIq+gx0fjJK2CqyjmtEmnhhpjbNSpE4M/A0gCTEvH1zCetQoOFBCpNuqnjUe6C3/aYfGSq
IHX0rFhiQryeM+VJwfsCpQfw0mT4E2tx6uVmz7cj3RYl7fzY5YdUX6e/OniOTpvhoKBKjCCeDG8j
U3u39/M6o5tYn8SZwFAD6hNYF6xlMhWDaBugHCimFAViSnW9T0HzFfpWf72Y+IuVTXIOVKPhDBUU
GNKVd2p0ICtppEtuPVQHQcA3osEgBnzCn6hEbpbejfJM7GYITMYgCQBa1JOd9rw6z1P66G+jp1Zw
HJMX4yCIzOTN+KGFSvprpGwHb+1tFjZ55ooSzzaRv3JLXgF6lRhC5apWxCfOv0F8t4Xo78Vk4o0p
7bvFTzq7rWfWJtHmZAZ2XY1Ya4QMw+doaz5q6/KAlOBDckxcfb2wOnG5Tz8j4j1Q+AjQLV58eVzq
wdNWEI4yBvP1FDrJz+Ehe80/hA/KMwX8Y2bBp9gwpN3sgpe+Ych/4bRev1c5HAQcnVaCCc3klLZL
Vk8DAq2rPwBPXecKyJ/g0Uh/ll+Wk9WZ4IA1FVJLuK20K/4MI6qtuPZgpJHqH6v+GGTveyhegdXv
b2/rnLOe2xE+dRaEWuTL43bETh68xKufufocqQv1z+usTTC2wbApUGLgBicfrsiUoWkBPID+KU5O
phhPtDVZV70zbZ44UrsEELj2FA6d0K+ipQQqZvoShhlfGb2wtZ1eTRF+976dNMX1itO+r8LDqVw5
Vfe9Ald8eyevvxhWwSNAI0f55GoInGDue6aK1cQrHnQzdAbNflcr5kHru++3TV1/NE1lYBiVBSEL
wj+XH00OB8lG5NR25PhrnX1H2thJ0qW22fUdiBEGW8ToPiDpKSimQTD81Ao11LxtHDkL4eteqnld
ewYmTCqItgkfIrDSy3WcvNhDh8fChJw6VahvO93bF6d8r1SD6/s/K3RPyvgXQCTHV20HIop1wn9X
rHd1jzDj+Cvr4gWU4Uz05jdBrS/JYKpAzEwStxxIdqD3PvCtjbUbNt3BhBdSDA+ru/RZB73shOul
MZrrfrNyaXQSS5Pa1oAAYbRamz+UzQiFaHrwXUocy9fhFex+YmtyHPsklbX2hC1tB920CVmAdZ99
62AJWxoBnV0WX5aqmmwySTzFOQ2G1tZxXZgO7DgQIo/rOK4PRc6XbCNXSREbBahRIhGspb47KsnC
t7yGT7BUW2Y6CupdgNNvr4Kz4OZ5sIg0oCzfEmIQeLRcd+UvSkmpaz7ydnP143Bvak78uXsI15C0
38ef/vlJ5U6CfZGCGbi5SS5QWSRdaosggD9ulCoDsQ3Z7oKNmeSKgjjKJ2gcArsiE788RqgOcoWY
jBV0W6Tl9W2ybfai7rgPfwFfJrnihRM7ueQsvjhmYsS5ZX1SzsnTutNPOVjH9KO1G++ztfw9BqSx
cgXx3MrnYfXPJ7ZF9f+vxeqTmOHZUgrwhsX27rg1t9Cl1NDDoC2zJkl/iLerg31YqpPNL5P5GNId
zE/9uPWy04g8tOlIyHsrMqoQ5hLsfSaks6y/TEwiQAoTu66j+Sv0B9w8qIECKu5pCcC5ZGXiKbze
GlNNBlAAarSTKo3b+AvhfXPb6Wde2+Ib/bmYKZosatMS3BCLqTf65/GzuRWk6PKL8SPYi0HQxVbC
wrKm90iFHrVU9NhTXyN/Y+zCvWgmICvvv/f2A66oOMsZ2pxT0OMHCwvQkWM32ctUD4OhNNFWRl95
HZOXtvGX2/t43XXF2XgYAoBlmkYMWV4ebFnNNC2OMQHx0gvsRO+QTQHNYH1rH9JfauTKuy5dS5+V
bbouHuzlKeK5AH7xAybv4CGRIqOz8Jfe7db1Y3oUjMyyW9IPWjzY4uBe5veXi51cvFaPRIZaYWvA
lrmtP0B56gSP6qbYLenCXmNxJhs7OW1epI1SIzZWEDAIrun2l7cWT0LjM/ZoYKvvb3/KubTiYicn
3qIOyJPrKqtLDmruaG62jl6ru/qzIIEnPL90D//q5QvaCRlr1J3pnV4lwqWELAmJt7gY5K293Y77
2M0qpE8VWJAYdru9xrlTKKYVuWjFyOd0GtzO7MBr7BXTbQYP/Nh2c+Wxshf51YQfTP0EI8g2GBqi
nNMuVKr6KysZGVUsB2fcxnvlAwDM4LOC6PxRRBn/fam5XrWTMqdYLEHPHHoBORaAakZQ+PfLE6nB
oZHap5Y6SVTeo4Jx0Mtvt3dx7jbHBNNPhm68nfxLE21QAlYfeuvNN01ArD8TJrzoq6su2tOnTbZB
b/45ubcWnmnX2Esx0WXIgOAFf83VRM/Kk2Q4sAfr7UEvMwV5aF1rp2xs2Y2Dt5JJt0EXiorN13Rd
HxQnfi1e/k1JmHER4a8QSIk+4+SCLztzlQ8Rk9yS96hJ+baRPyNM797e5RlfZX4PGAGjULxtpjd6
1XaqkcU2ax0aV/ZTZ5XK+15boui6rpGwljMzkzgThY2BMpzFt0TnpNpmB0TkuQojb9OC5oVrotgt
VoHmXJRTz8S6ED65GqtN+zDTFPR7uHy7+/LjWx1oQ7niUT0qMNqE68VK0MyLgjkmAa8Us6UICF56
bJMXeThkbKbGzds+GIdhq3DlErcX8DlzicWFpcl+ejlj/2aKJf9RaGmUR+/w/wp58XYZMzDzpKfZ
a4sXqsQswLSQIDcwVectCmRJS/K+1gbglpCo6vELNW65cMqRWZTNbc+cWyPm3gTmmZ1n4vNyN9PK
XKE5FdlOVppbkk44CG1pJ+f1Iex/FUq8N8q7VpIPRfhq+lBn+7WrKUuP/5lql2bRe6LQhXYJ/B6T
h8ug5r5U+SwXPaSj6Jc0xwy9EDEytbzP4vKbhHRqNfgswzdU2KY3h19b1BHjmn1+I+sT/DPyptkt
tSlmDr2QgjcQ7CGpuhpF6wKYwBHYs8l+s/2q/Vz7p7sUttHbH3Dm/ImhcsK3hILMFQ8xmAIYq+Xe
Rt5hPCSm4iIdtuQjc46JcAVvWhQRUCCa+Aicu2rZn05UuNz+d3HfgbjynfIl3xX7OneC5FjBzOlD
nvNpKU2b20M+Efc88pec+EkesxrqyM6rwQYkzbu5DJ0ikNepvUSVfW2G+Sj2Tqd3LqpcEzN9FZmQ
7tk24yL9xlqt1qf0TZ9xfftbXecSmBGj8FSfKNVPG1d9WsDYhoqMY0THIn/Qs9KVB/nbqRx2sZG+
v21s5kxhTdBtwOPLxTZtDLBjkd6WlO1s5TmBBKszfsmN91Kb3ge5CyEARDMrSDZqbbvMz39Atm97
+xeI8Hh5zgTbJ/1kCIFsBLEmuxqNjbEKOg510wT3o26uV4XdIypmPEvy8NL00UFtu4WYPfclaUdY
DLsBb7+qAaElqQOCQgE1Lb7ZJa37OnMkROFur2zuQ3KXG5Yu2xDxTMOVGldBII34y8k2Xuo8PQD2
2hWS99B35TqKF4O0MrOTog8gDjkfclrX8UdENlcNn1J000RPCTHPD8iBAkWsPy2Rmc59NhuyKnHa
30bvJzdCjoDgADrPgQNkY6XeB199TlE1C9vH2v/me/nm9mZeRzDaG2f2xOLPymZ1bRgt81p8Mju/
yxLIjDpv4eDNZLmXNib3Cztbti3NUZLNId53rSu40Fcb5T0qd9ZT6Dn1e7Ss3ejDIi7nOlu5tCxW
f7Y6uSmToBGSvGEYfc9WzNqo+r1eVo5yQkM7/bKK5a3UFk4aL0jBXwftS8PipJwbVtsKuV4+Y9jT
guDg5cMR4QOn8/SF7Hb2NOicNQXCZi6jSULW59lq1Q14Z25y0oYmWBvDajMMmbsaw23f/r7tL7NH
/MzcJCsLKV55lEJoRzTBJqRDZhXQNTYLVmYSI7F/f61qEr18ZCclLXk7c2MDdz7Uno/jDlfpc8c+
Kn+DJW7mIHDFAakQ09U0BCZPkaRXkH+VsGB1uuvb/oN5apaee+JvTGIysZE/z3UncLcTr4ArPBiD
ARsi96mehDqbkIbz7qLFWau3y/mWLeGhZx4IJSKMRQ22um38Tl0LEMz4GH5AZCa9z7/awEafE0dU
JBLwABXkO4ixwO77dfWqH7KH8dXfLlVWZ0pcfNGz5U9cVfcRwPJKflK1TQcoUxKeSFLu+kfzXfrB
OijPYjMK2032wSb55blLpCozvnthf+K7QeKh6ivst/FhQBI7UJ6kZIlT5JrTBBggrQheEaoQ45g+
N2PElN+CDvmaAimtpcFU+aYUKT31W8E5mDKQxMUol3SXlgAQQtj9ysWYrEPIELUpwXh0+dmLxvDS
Po49R/vabqpD/6DqO12m5tXEzEXF1kYw4zJavP2/7H3JlqTIluSv9Hl76gDKuKgN2Dy4+RiDbzju
meHoBAqqiqLw9SX2uk53Zb7sylP73kaEh+Fqyh3kyhXJYLomqv6a/9R70EHSDw3J+uDQ3t1JDv99
zPgLCA7Nxf99qD+PDngTsMhLPNR903NFBmVg8uM55g09ZId+3zyQ49985F+ERQwzIYAU3ncB0W38
8RzmeITa+tjiHPb62OhquKS75cp3YJz9riCTaO+jEnzw3FZ/q4b8V685pNawLAF6NgrbP93zohtL
eCNTkPdP3QModofy+W78AuG67+Tvxl5/Fbb+62f96U67ISAGkog42pM6ZHvCQHgrJJTlwbcBow8k
+7oAIUUd1S7YpI9yHx/ES/rBdn+LDPzFzUOdGeZ3Sjq6lT+feGLKqVdM3b9kh2fYZ9jbgOBXA237
+LdhGz7euc0AYJJKvgV/M13+5wLBn6LdHaODONN9FeZf8CzL0qZJ9IBSAmIgliGSQZF8K06fJat2
ctPV2e8gdfdVd72H3PsSJvv5AYVVSH/tR0Ck3e1vL/1flI1g5iPehXf6PO7CH28gKTqP08Ij3fF0
+QjZ8lPyeB9QmJcW88f//r7/xXX/w4f9qYzzcKYNeYwPG4PvMoWhnac1pVCOdhprr38n5/YXkRyj
x+y+v1KU+Mb/LCFHYbJNoxIfR6qpTm8dRagLKrFtgmqC25Co3SndAnvmZ0hHZ59/d7b/eunh+wM/
AzjFA4PG8P6PR7vwkOY0htalbz/C9isf/+flx12OBN/bPyuqf+m5nY/KHKYCDfxMG73T8N68+1JQ
cCtzMNchcPi3hHWgvnjo/3qFMdAFVHGHg8EFLjAE+uMvlUApxKJp+wGi1ZS90tGNUP1uR85DfSn6
rs1/tSF6ZWi596sZ9HtiZ5gNbH2olvzazW0W8y0soIuI1jDO7dx4bAZCbPxA0OL28W6WiXFkr2g+
qW2rYXYtXrjHLtKwmQLWz0gGDYd3be0LIiGM13pTZJ9tQ/mCrXu19MbuZkRckR9iuVJWqzLgyUcT
Nu1cgR8O6su+o5yRLXLrBLm5PF3UyDeQ72jSt7X1SEtVIHh+Ehk0XOUW9uax3gTiLnq88UURt6JG
NZmH10D6bNqVs59SXRe58P2LlQNq+IoL23kNc22Zs0NnuBi+CBh4ajNNw0RLWFNCtRPyvt1guhqb
Jdkw1TCRakKkmrwZ+q8u1MXwM7AMJlAeu1bl5zLiMW8mZ5acbSTCCeSlrGjHI2wTF0Atws5FOFZp
3Bfko5OeqGljpsxhv1qTwq+w8YYDBWz00lEJvtXGawYrIuFLqH4ZHPOrXIM49ZuhYbrM6nItmFOw
TZyj6ZUFLfHYHMax2kqAkT694rVa1vQQ6SIN3m3pSPrYz0SJ3wRbu+zsxmBoOf6XxMVHmHsTO+5g
CGPohdqEdKR2YJcUcGqZet68pzkkFnaerN7D91cmc/FMx6Dp3/qolOJtNglTvF541Af7wIVrdy4k
6REoC2A/0xnCZT7dAoUlzWUawID8lurY4Uxng0+TVTEVsnnqcp4BnJzzyD+MXieoNJVoko3IeXJ3
bChMfxIwGJr2PQV6UEvPIn6O5yAr3hMziGGX6wHeZTU3ImzUpidgqkPptR9xDQVtE3PMV57dvNZ2
0wZhQ75nK3zXsZzT9gHkG0ca6+KAVWxJrmIR5aoq1xptj3SkUrZ1O2PW/yJWcNcS/E0u2ZVo10+Q
xWKz7vfQ3Bxw71UTwR6tCVFAXfu4p9hdx6S2v2Bx6Y7ZrODOzSB5u977mmdtE9dRPI/zfjGpDCrv
BckOTS57Hdc8GQb7sawxSp8F5puaubt0sV9mU9EkH6LPEsDeKo49D9q73rdkVEPuboyWgdWzClsM
hdZAOZZ1P9JoMPYY6H72IcwVcppo+pq1nKIQPRMDZWts2Ns8EV8xSdo8hkGQ8/4HPNf5+OmyNQ6f
5nkEEU7QvEvSmtCY4TkciVb93mU2pZA0bYnVu0x5Ja5BSHKzjYMktFsbSkk/+kTbG54e2+exCpvp
tnBMw101r6Yp2WaNMSbj1UpjCi5KsWqb11wuSqMGceXofrQt/v5HjxpQgIrTdIl32OtQy/AF2Z1V
PTAdF+BAdGkbtrJKu9zOWxVLG+tqWULXvkbKTnWEzeDwORaaxFu66AY8NYvVMfk+EpVm3R3hCuxV
ey7lt9xMBhJnXhapBVU9WZaDnSa6PMNwMxNy00tfQoGCONNTeR5zUdipKiFk3z263DrR1GbJg3Wq
eO779urKdQSROBIzO8CIKci2bc/j4FOJlc0Qa49oaipsN8TRCZctp4/z4Bi/dJCKF18wVDLSbrNO
Hhq8UfFGmdWYmyIDJWdSOBBMiO1mXdkwbtVPtzpDpnqaJmmmqin4OlBotI7B+p/kjf9vMf+PO1Xo
/+0wD0cA1X2yj3/8r1+9ZXY5/v7v//yJ/+0xH2QZTObRwAFyx2QNJQBS9fzL2H//R1DAZR6sYLTu
oLcCRs7RY/6ny3yU/tvdkr68a+oCusCP/R+X+SD5tziGJhcEYSE3CHCvyP4nNvMx+rg/FAsgRYOZ
jK3FsgD5G25df0Z9cuGYkSUTGzLS8RYZOvXDWoUlqJPBArUiWEFuBzFP+YsZ3JwcWjGo9CESgcdW
Wuugtz9+ras7ktx9cevb4MmnZQvG4+LJsqEmY1+Fb/clpy2sE+VLSaIbkkea7kwmpX9OyqjNatI0
YX8UsOaNUT2wOJa7FavU2BM3rVi2PbHWvfaUt+smluHov3XFLI2uGx75+MMVSklMTAo4tDA8H+w+
oxld01pQwc8JFagvWR+1+llThPOjXyFiXcW9a8inU4DtvvDyMrdPCRPoJamABLkFFjZVeekGuW1w
DP2zG/gKCkbP7XMowvHuS1OOErSrbk53IQlyU3Uyh3Fxq0IxIKJxF++jcsLqEF0xtK/VOCmMPwQs
vTYcqyiqTgT3wamZW1rWeLRMHmnS511F3dAM20bCfLae/EgVaLT5pKE24fpQQ5UtEKzbLsOKfttY
adsTlzPnD9yWy/pNURGy9rcQaOw7uP09ih2X6ftosAue0jFtWYXoDGWTQPTmYwDfEX8yKTAxKkJD
mIroQObFOyQY56QaYzc372iIoK9ceZP4ZTcZ1Hc/kiVicDbTKW2PFowjZFun1qFODAS7DzKhJt7Q
MgngkVJ4tX7XGeHRdsmmUm2y3gaRrEoMSte+KkOzPssGi2r7Mrbh+jrNIdjx7RLwqDKoLhGQQz7b
XZD0Q3y/AGVRl8hTOFJpRPFIBXMNtkN6HXwLRrw+4HiMgPyPYmHhVyAEfr8RVKF8X866LDcqtTw4
jdLJZNvZKAoOqgsZD6sgWgy7TDYUbONDlnYX3NHGQWHzzjVuOC/3Li9X2DUG3YS1kFT4GYs4C6DZ
BchEusmc5NYcoqZN6RHFRMFqncyKfJB+Vtgdj/PFbpHjhHpG6bKyLbG0TS8JHbQ44gUlxcbyYQCu
0LsVW22oMSKSblLdaoq/R7yonXAl3afKmHA3Ss2iLUjrbP4UC/ya3qFsFzY1I0FKjgV+N7rrirBb
D7NIJBxV5jJs6VtZ8H7dri3Yn9uGrNjaa2YZfYxMy/KjsYa712UV2n82OW3D3QSTt2djsBBTL/Nd
5rtvUcAdZ7POKQRI1YRWJigxZb8bm/i1MmE6I0lhkimfREElPfa2b9LHYPUBuzSG4d+MWVOCTJiN
fRlvApz+UA1Tx8WmKPocy9s2jpZsE0PjSm3D1ZfhkU9TpwYLFnCRGZRozTJf7OQa8Sxas5ANtLjT
7DSZZgSNVKKh2MTKj/x7S5flbMSQJzADcvJbOyC3bn3T8xn6k/nEjibKrYTue6GXsyBMRx/k/pMb
ElvhjlRH6BMIcxMo5XiBL5R3PdaBBtkBDZptoftDMS0N7lhcii7f04gvyTYkqLd3dMiWVEIgVSz5
eQqwgLYLxAQFKerbZfyZQPUQ7nIsH/mZezg9nHI8+mdhQm93d53z+LMMVOE34VD6fq8VqrKN80lh
xs06dz2cG6SPJv3crcNgfst1Ubyie4ey5tpnLfxlfETqlA/p90a6KarbAZzpo4F537KJRlmu1Sz1
7LZTFgb51iioJ1bBMAQ/BU1KTNy0zeo5to2vQpTmeyfS8RnqxoA6NYR1bZ0mrcLGtw21q9rMxeeO
BnLeInphjTASRpynvgUtdRhccSZx3F8a6+O+SkPSbWUuo99pkiyfqdd36+RscJfEUq83PDDzi07a
eLu4xj8aQGRTRedBtVCCmnljNkPSZMFmnQRprhjNGEwlk8FC6k7EotlmorXmQ7qk6GsAe37d6CRB
l89iZcQBKselOKwugZJupeNwgZ14m/GWV2RaAPNA+ZIsmB/ngztlM5P9AZzw7H2GrVR76VIKLY8D
bp8ev+zIguXN4CpY8A5TAxScrxQxxb4VcVO3MeSiQvpseXTGiHGsoX9yypeGVKuKX/1YPI95Arlt
hyCYRzEcTJOZ7Xwa5LUwKOUzM4SHMAnYoVUZaCuds9twaqMKKfiH7dNHMxQwSLNPXIHIxhQ2RoNw
dZu5WeHhghew4r29Bkl0ER1GOvlC5mPR9rdcRd+0oC+wIyqqaJG/ZuafxtVA9CqFDITLzK/WBx9t
lt04QX7qIG5KF2JPkTHYE4WvKDQ6dfIdfmkEUq6RO2kpDr2j9FyQNdynI0FykQVWqkco5s5mpDUJ
xMs8lOeCJ6jYrYgrrfphm3rb/gjTFqQxfCdD29t9Kpr8JIeu3Eexap8sXlSwHPtBQDwRzoW3Ocoo
0O/GJvuQDr+3adfXNPC0kmjItxCX/mABtk6oN2oLiweI08HlaUOnDtksXDEBLQZ7WyilSNf9w+IX
X2lkiGfFWLYrZPqAkG8/UOD8CJYoqzknp7kT0FPBlH3Gd733WB+tmpR+lGqMbrTzdt8otEElS7CQ
kqtyF6K5/WW5FzcU9V85rFB3ZbjwepL5Kejoc7x25TXz7snF98YU9gV7MfkFL/jQ1HYYPqQSyfNC
Z/oNiaY7WZoOG+VF+mOxgTj3qwIW70qYLiFJ1izqP6HXaqp8mC5rMOYbE3WguJMIvYcNWljKhOLT
uPAqJRiAUfdgVwTPflR855oBzqxoerblUnxQSMxWWe8A964a2oWkO+ftyrfI6ZuRMFXbUqqDT0DV
mtgjjm6+JLhTarYoFcfhV4c3oZqj4aD74mC1/IZVv0+Iux74mMyYXsgrS1fEuBKCOMJc1pHyWsQa
bptpv+OyfxQ0PGKj5bfEmqMJ3Y4SzJfKxu/AW9mhKdzHlHYfPBAa+kHt78AFoqr3Xbqfven2fCl/
uNIHuNPRPp/XDCwFtfcwgCtyrBVMYVzDNXFGGlbPqMVf0jY+N+twgdjWAiRIi2opzNnztpZ3deKY
t9BegPhvbakTuyYQ4SGAvPAph+/rWrXYXd5HfTjuhrItX5OVQVKTcvMd83j3gi44/FX2tHkByw2L
K2ApY5+Tq3sZ3Cz2VA59JN6mwaJWAudi1yleQP0W/d+5JD65NAsKVaen6WNyg3/LWSGe8U/kY2EL
u+lhw3ClViORSA/Uo3XFryEP2YGg1IJ4XDk8TN3a/nCAxh4AZNi6ifrsC+Qc8Wj7yWK0O47qARUp
XDTkFEEfaNUOrrHrZH6ULfCPQx/1a3j1boADVCubpUM4W5WpZ76seic1oLljj2r6U/fo/2tStAQs
QQBycpvoxb2kC2WI/M7myxGvoYOmHkxdGe4t6/mJZJNP35Vkub1wG0GmDQiS+smWIEOelSHL96OS
fYTl0KXtW4jqKx1ktYnKtoCCdNQ+MWnwTaux7ZB4hSh8xRbPzCacp/AJyJW+9rkOIT2qLTLBkJzg
Tt0DYht1AdSJ2zXbTLlp4modIuYqsLxQlq9Jp7FhaCbY+Wo9BfSQtHLEagwK0/LgUd3EgKqa6FMF
YEnBWGibxNggQAno8c4M843lSH8J+9X4+EV33N+aFpJTOov8Lzn3w4EbaxAVBfLvPAS7ru2yGrIR
8EQQpDzODfZtUs6jE8LBq8wT+uy9Hh/7diFnFMQpwnDIj9qFRzWFP3poemz8GLOacSNB9CDfrE7h
JjdgWzJXL50qoncaD/qE+hbJ2Wq1SdNxPkRB8KscfXZbI/eh1vxzdsZvgVYtJ84YAP8s7G+p7ewZ
Agjd3uCFvaKYNUimgGvLWc5vw7KgVl0V26G+6L7WUi47hPC15h2jO9xKiGUSOkVPw8rTg00mbPUk
Oni+C7tv59JhdIceCuVjV2ySchAd0hMKO7Q+YXAyLcrKKiRxhwRhgmPmCa7iyM2+H/u8TtrkKkco
eYCl7i5x3sBnWReRqMD8pa9lH6pzOg3NhqxRgcCbddcia0Zknfn30ZawQi8837O+8cey7+CJQew3
xAWKX6zY3S0BN42fHoBv/Z6PZY0J7SEF2cItEq68EXtuCfkFH7+ffepepug+Grsjnyj9fNW48qdt
EmxsDQwQv5rKrRxTLMx08U+ozyPLB2VUJVqdshxRZqZurXsozFRgBh0Clj34gTzowH4bBvDUO0M3
2rdvfDCHxjhRTTa7Bpn4mGLzI+lRNPAwukEy5lLiD20EV4+wgMe7Ao4ULeog0mbdrWG8ESEWm8sA
imth1627JVMPfhGvvZt+X0ITVes8XFF3XfUS2mvOUAKQRhBo9yZfpQpYVczZjBwZXsEcPgqQ1UBz
WcnWET1WtiBnQH77gQIlm1l61E34alu2nzI8B3b50HeW1u510AAxTdRvNFpHtBRMbRokkTrP0Ce2
DBGQZwwuPgLlctRGaR34mICF4t+JzzY6h4ASILO+Dgf9BjGXN2sMr9TCZG3V9NrYDsPp1FWYxgz7
3ufuaGkJHgIC7HGY5ZNd/UYLK2uB3LCNdLMbeIyQEfCH0vUKGaP0tXa83JoeK2hDt3zjfLqEEGDd
jmWw6WwQ4pxiXqFJetV2fAozE+4VCK/VMvfxNg3H34BtmAqTjSfMKOrIh68JLx/REZ5iam5Y9Khp
z/1m7ln7NGgy7Pjc20OM5rUCAqjq1GCpMYykeByTHuq6Ros64/E0Y093yi+Smwz/E2N1G2bLRQHQ
rWTaA6yZaFg3kl1cB2l9CUpbPQXhA6h6t2QxR+J7PE2hkzpdBqTnsDiXkG1JwiXZywXmWho9cx2j
TYMSGNSUovxbOpawuyXBBLWM8hnbiBfXyivsa6IKHcUBHlPf0mTZhkFMq34V74AOriZdvktn3hYx
zlsKxHnDQzCM8YIdEPOGQ6FZuM2nRqLD9XNtepgPRDNq1AXhpfI4i2pMGmyY4jXtr8MC4EDI5tUp
L7dD179FwXDpgEo9JZFqjsuE/3KU8bJTidSbqS3VJQyD4YgqbtyP0Zwg3eTTN9SqIKqMmncoAwto
qhk3mDqCaHkH3MGTXbo6MQDK6TDm4ZiYYKV01s3nuAxo/YSFeE46LMDsLWaiH3YSftoW7YCxCujP
yIlpL1y4LenofeVExHYla9xzwJv4nKwmQgETLMhGo39lBV6ihi1fAb60PbBov21JstzgqdHspsCB
yJyXSycQO5Jp1ybSHnLlzCHNbPcloyA92awYjzYc0XFlEbyY4wnvX8zWpYfiSMYK/BDatGpCg1oP
Dl9zsM50D26Hg+KAbEKEmbDp0lO5lpycRSfMNYnBaO6iTKs9FxFCdgzN9egILZBoz0pWngHgzOVV
RrKF29ss8EaVooFzUdfYOluJuYUmDm+YTpSPlGYLex7gIemP0B8nl5UlVOKAe33ynY73Y+vDBx6h
ntkHM2uh0tonMtoIoF1ACxY4vKGdO6OA8FvNrP+iTd5v0VRFB7GqaN5YssYboPABwgFmE0HAn9Jg
XS4s6l5HEq/nIU7bb7Kbs02TcHZrdWheIt0+qRUyeqx4i+H2cVQxitUl08muZ80r5esO3zf66Ix8
LHyOd2OQgfrgWyicFNFb1/Gnph0fJktYTSbzmEwRr3xaHD2PHxLf7YQiW5WH4z4z6e+SD6cInYHT
wXvn07ayXp9WKsMtz9R3FAS3IerVtigYdG6Amm2yzvR1PHYTmj0PvcY4Q97Lsl1LwFxCH7qJ8ync
oTS9Tgym13nGf2rHLgIlZA2sUUH4cTpki7pCCfIU5Ok20L6oXOGWnZZAFbumVE9JSi0APic2URuG
yJKQbCpUM2+DAl0D1trmyuqcnEQcsVuJvuCW9jHHGAZIFHZdMB1hOsHTwRxtAHan7GYsJ3kBSRe9
bheGD0GYYDVbOEw30KUFdOhxLB20a2mwz6S6TAk9FKt7IRhrtu3wpOMGSoMBaJQ+AUdrnLGLy4Iz
tM/eyGAhnb4KUADgFbHNoMBYQ42aHYcMQsxR0xznbEgqnwWPpV2/m3ksK+ebV06Qf5PY/gh0cMNw
F57huS9qkwD77eE7xTGYRpFnH6Y+R2ZruntLcQM8+6kc7nPePOS0e+I+3mJhZd8uy7OcoQTd9YOr
uhxxfRLBMZrizyCIz4CL22rNgg/sRb1HLF6PHH7QGwjOnrQSj82SX5Zsudo2PK60+J4t6xaC/29G
xgeAphsdm2NC132/gjQUh/2WF/qwGsWPTRPFdZ7P1yWhX3FrTt3qr5KPTyZNnxB2nvKgfWtBU0hT
Cde79LElKEBEt9zGWPR7vqIvWXL95TCFqgVbvsXrvMG7f80BdZrB/lJ3GMz133VBn8iYD1XSB8dE
ToA+g1tL5O+DctvAE7yBZpfO4wGdMcoWfL0pgRa46gA/xbQ2aXsJOc7I92ghYUDtyTEGjp9w9TjH
yYtkqa6S1GDPRmSPcx88ENI+FAU5Jh6EWegZH+0AjnXsPwxdn6Ho4HYLijcctTouI7uwMj0rnX9n
pHhnFp1ZOcJoaJg0cDrYemM8ER7aMs9uERo+9CcLxq1NQDAmF/HeNuGxdQEsfCiS7hDlwzeD8WOF
dRjwtzQKyHF4w6neCu5O04r9WKhFcxWeS4cqa2z8iWdyVyTDWRTjNkmApqCSxHRyFLT2CxydEA2+
dyBhVG0/tFBAS6ZKAaEF6ljNqfowbN6j0HxrC7JfufqUi34ASHZp5fQbWyyEy2L5Krje6jXZaj/c
uCa3EZNbJEN4DwHxFQG/oGZ95xl/krypMfn/aDv7kc9pUGHNEC9jTIEVxGYPvxtWdeispBtvltLv
+QAxZ6FZ5fuxPVClfynXiu0dhUeJE22Gjh2LXkJ3z5ef3jSfVqS7saWv2CH4CMJoBBaJGlCE/hjQ
+Spa+Z0MaqkJ8IBdmQLuVY14MSXb43znb7DyNVeKlIS5ATBggd6hor3Dt45IV65wpcrXMdwOLntc
Bvg4tU1xQ3a7WNC5N0PsfxHKf5RJM24BG4V7x+27A9S9zxJa1AhxZpfY4rFP0KJyeZx88giSQlAP
LQRMjACrAHpwzwy2m4jP/ASv6LfINDBPWqCalK7Fpi+mG4a3Cq1cdzajfxYKmv0N36XO9dWyErmb
Iz8UO7ao8rzaNXqfGGuuSww8t2rWcEk3Dh3qUwg9qGugYr1DHUVOagFHArSN9oFTjhVZDNF+S5yL
aodu+Qfse9PjMkSo/kmzJpcMWPMLhjfrc6KW9UrkZO7TMdxsaLJPLwGboiPgLEjgZ6H+DaOH3tbz
OCSwsw4bt2um0P+0MCY/QPrEnsvVRz+1TvQH0JVPN8LnJc7v2IujzZYmKdI5ZfeZedfUzcIetYxZ
RU3wWjjSgzwBSeAc1iA5Ydt2nqZrMY/5AR3pLR1CAPgTRujYeULT0KX4WiDcGgU5AGKes6qN07eo
CREMshKoeYl3A6CHq9AbPCUiOUVEv2AgiLuZFzC/6OGkyMAeqgCPYgtsHCWo+yAfLGPmoe3Tj1WH
mXkFYPY5ULAtVXLcgNjyfekyXRVCvGc8/1QolOuJCjAOBjce4qb5joEIZF2U6dAE+c+M5T8WWgQ/
UqP2mCrpbZish86Gz00UfeqR/E5zX5fZGmxIDsAgceL74n1YA5+nGz7Gqhoa1NxRuobH9N6N+gCN
OtRlkGocOcppfc0pSOqdtD+sCC55G9+Mix7sGC8b3MTs0GKMislIZDYZsjssZaGtEzDDsCWU7qJ+
OOclO6gAKrTxCHWDIrp1uf6QYfjC0nGtokl9rtkSPkTaHeD48NLgZmH8CQDfE8wFSXbEStcJclIJ
hgcoZrom1Afo5+ntlFiscqUD2wjnlj3oG10FyOQxAR2pXjx0g8tUpO+hvmMNfZ7sxrhLf6mR9ZeC
TBHszubxCPcv+kKGmb34fgXpLg4AgBWzvxW2kQB9hyT+leEibzAa5LcWkCEokjpTMJIZyx4YMeUv
DgYoD9EUqLMpDRo/E8YBomYyyl+dpggLM9aFP0stXVWMJYaBuK11Icf5MZM0BZI9xVvSde23FnZN
F1vAsj5aCe581vkh2iELZw8pwNljkKvkERS3ZFOoKOWAgSI0EgZjZdihUnsH2vF4MVnHjWEZKila
+K2MiwktI7PTEyZwHlj9OtrhaaIEabD3AD4qGS7R0TMNtHNEK9X5kn/pkiGbk55cRmL6e8brL8Sp
/ETUEh/KMui+4pm0Zxct41MTgcZbUSYMPjTqk+G6uCLA10SLV1G08EJY+/FYEjqfomZMt8KW4Ruc
oondJGqOfhAxhXAh1tkdg+ofbKyCfRO5+dAQZfZRovVZRRicmbbPLVY8O7JpBhhZd/nCHwMwfnTF
UxvbGqc0vXVEkW/ZvfkyxYADdQRdQ79aIAlByh7cPCTHZLLTdi4yds4wqkYkBCsI3sFu2BUr6l8R
Gn5M58hmFR1jvnGqQGYH3Q1bZ0Mjj02AbdIgLrBoB6ZRch4XSr7AvlFxtfwHaeexJLeypOlXGZs9
zKDFYjYQqUqwFEVxA6OETmj59P2hbvdlJjK7MIfXzpLHyjMCITzcf5E2CuKVjZV4UhOQlE9aauVP
2KwClg3YQDBhycko+3yUaNuYThf00VcJK91PNGgTL6P/ULhqGVIaSvrpZwAIz03h3XxVhCpwS5Gq
Zhr1w+c4LVF8smLxLs6GmqTWhCydq9oHOTb6h0qfYpDiRR7rnkgJbDOiY+QltVZx9Jna01hh7EfB
JLANua7mFqk5zvBCoz/ITR3spKHZHX20A2z/SOHObjodnRAak+mTVpYaKvJNEoeeEHTHXxL4nZ9+
bfWHVmmnV9FPZdXpjn79FUpu92lswA/ZYocoHPofkXlXQOiT7LSc4q/SMRm+HkMx1zxymEa70UcM
aDdqZlVDZtcxe5kfwOvB7nod9dgje4J6dVH1ZENKBa/YMjr05vtB0cqfaRd0EzotUTXdBEbIgVDR
/yr3NCtIo5pwMninhBxW+5Cqy7hhN4YfTR7suTuqqQKw4shl47W5XwtbKRgtfWO0chcAo+hJnfqm
SbZp247oXihWk7qpRRXQrrWjmnlRdVSQaAQCNdkoc8xVs0HLeVeD64OvVQdmR/tM9r+LsRUhHynV
9Gi0Lieb0rjYvwKxxFAj0gIhRH8tHapNIweKeZiM2ngU2/kl2PHoseb69M4AJAB4oKzThruhlUYe
4ANpuJxCon3MFGU6JtQ2jtJP6E30KpEI57CFqtYOmyBrqahqgcqzln8Ey6Ho1VyS8icyydZXEtWT
VO5otwbhp3uxCHr2JuTWNWk4aVl5p3eBGd3lAxXhb5qWpNpdn7fDcFcn2vG1jtt+YARySpdE4qeN
dlBqneMD3cjKoSE5At/6Sz6O2m9f94vanqgY1jcMIHs0w07InJrCkRNXYCIcwcwn6iegR9CDrxuz
2Gpic0RfxQ+S3JN76kn71hKbX/iQ0uwQSVtENw2nj34PHELDIO65stSJQ6NJoh/ZoLaFVzRWa1FN
OCqgQ6DujU9SQyIt5k3W3qRRRLKaU/h2IpC+g9v6PoAcURdMcdN1Sr0vxSKr7IkGL5a30KzuWJlt
5QZWRLWgCawMtDpYHp6MaV9EtjCWAvxi3W/vtKYyUcKQgbbsJqAsCS+yWM5cFjl1ak1h5sC9FCZ5
T5JH5NtoxUbDnYA4rvGcgycMPE2Lqg96OxmCqwdNrDlSBMLjwUA9AbyQ4XN9aUEgN1smwqBlZpQB
b+BYGEjsI0O9jY0UlIFQdNNeyigVPtP8jro7uQ06UhtwtqB5dJ+VSScOeEevHU1gSoPIqyWlaFDY
XYTzgterFmeypJMyeOA5SZBRopAGOwdsY3nHuBZ+hAWqzbcFmB2KIVJHhSn3y/jnMKH2azd6ThKp
xeOmL3PzsRPyVHUB8OgdyJskVBwppPXPU86iz5SJvgXOZeyHZxBDdcAzbIw/mtMgm4+ggNPvsTbV
0743wrB8ycBDSBu4u7zwxTooME4iffM/pbo8ZHdSWEegS/grAx20sOW2HnylJiHqjtkrJr0kQ6oQ
Bgh0GrUp2WLDv37uhCZOHdHsQ4PidVzpjpGG4adOMqleCXlc+w/6UZ5+9mXrT24m+zF69EI0fQEC
GcS3Pg6nkq21lSXQbCh78U6Jq+5HGfJA8yn+GY6QHaly0PkvfolJKcgOuS8Q0BEEeGfnHGc5+bIS
8WRG7YoeUYE3eu+Uapn0dhhOHQkO+qLpNpAN87PVC6N1aPomwa1W7Y6Ck5mGHM9ftCVrmoKoYFuN
OhhlaMi1g3Cmj+qboNaxUxeDHlKc1kvEws0R6AzmF37sAXnJKMBCQKNQJ1WCAT4zrP1b32o4aNAq
ygMvysJIc0O97R4rkfm06V1Z34NCFO70QJiex4qiDfNHO8TJB0NGGazJLMEuqRrNMAfpHp2Rbtgq
o2/uo9YyHMBdZNhiPOSZM5oK99UQ5JN2KATcKL2m43K7pzMmPsRo1w27Mj+qI49lhA7Jf0oe3CCf
J3ZmWkuDJ/a6FbxWSkPvWkjTyGa3cAqMLLEnETA6tLlJh3ijcrHNzZ5QHjZogwT+c8iFElKcUVtj
58sq7dxZh3zmwioa9dXAGkeXnpQf7rXEnJqbXuBkcRC07muns2L+H/reseqg7zNJTkQhJ3uUQTXc
GtwZBysbk3ordk3xjd5jD8qc47uw0Q0a840WxFL0EeNmP3GPaiOiCGb65MVjlQ6cJ+ZkdeSxTfSq
aEKk3vAsPz6mrUWJvBSMitbU1OSj17YdO5e3Mr2TAblIOI25NWEtX4nQXZujUqdbQWrVj7LM0U7T
5ciFknbsPQ/0dTKSzIv+wArKzJFnEvvUbpI8AXyS6TxWh84kZ5+OklQ5wHbVewAjhr812R01ZQiw
ugdlqHvLg+sTjHTUw7rYqxFZu521gwEMZdJznkZ9WLeuyLxTC8paESwKiqXmTRNGgXQIc6p0jipn
RYQNQgls4GMBm6PeDZnfDo6R19J4AJQ1oOKf9n1CVaxQBYAwcVFlheJMXZiO9gno9eFf3JL/cwSx
nEfHpv5///dNOuIP5QQUqY7kp0gLC5953TRm0OwpR/So++CIfMAr3Sa/pw7lzPw8jObbe6xqvbbz
grtkP8u7xAj9mqGbvFIIRFOm9eoViuAFnpVfgiq2pqgwY5HcX/CXxkYdBxX6xCYbXoXqO8tmZawz
3fXPUCFkIiIsg79F2wUdccT9zodah4EShwLFMKWVw1+hFICDaqIEG94iPT6WnRTIK5SsBetxGRKG
wXnI8QgrgIqb7JberF7Yb5Wb7qZBgVtypLscEtgawfac33oZcMF5jKVgStnxsttQ/HvT35X2vvny
/qJZULP/FUWbKczKzPSD4XY+LMCL/ZjLdeyZd9oP8MDbWbvt+HuCVQeVeFXw75zZdhluwfUK47D3
tUKColf8jqkScpncRE3uFmJ9a7WvK4Obv8n5MsEmC99IZH1h7Cn6vE5PWNNtfIRlI+iKO4vFdS/1
NtmWbuv6NuTNnbZC3lw4Msxjm1WbWJi6wnRiOHEejZKonmp6FXuzz1XzQs27/Q1v8RuGRRvc3RCE
tmz/Q9/ZmnN8rKNN/Y/0Oi7im4sFcwxI+Zq4VVxxBP8cf2kkYVtNK/vgYlXOhtQmYmOwcEGqSAs2
bGzSKo7MKPXy/ntTJPAqSroayUqUeRmcfbi3KLqoIqIEwmCptzLFxxbuWKm4sy5Vcki20yHeJZty
ZcbOzylmbBFmsT7IMQwlEwuOEeGQCLiFrxpzrUVYrAmBHkqK4JzizlZZQAC9KPG6ahtthTvzy3Bv
And+aIYVz4zr3+jP7C3EAqaeh3ERMixJrtJ7WaRgOKN73SRIzKf3t9jV8c3HBoBuyBLy4lQ0qyHl
jRDhvT6XV0vlUEd+Yb8f4/Lo5TNBjeB7SYiiydriM8WKHDVUduEYuhq8Oad6kLBXCu6kx2PmArXf
WO4krAS9NoenMRcfDjFEowhjkwqI9DWxYk9RDkG1aotzZfp00lqgOwr+X/jGnB8Z3Jy53hdt8nZk
9PeauvPRozGcwkYEDhmVLtytKmjOJ/pib53FXJz4KKkP9OnCxKO6f6haL3WTbbtB/waFgVXVxYVw
xdsWO4u2WCByg2pQ2VIiM79OG9LkZ/+AyRE53EfaSMf9zKjHocsbf6affKztE5RRjcf6tnyRb4+e
vgEKs39/NV35sDqKIJB2DCg/orbYHCgtTAoea9TsRHBbIYyJ6M5Yuwsu8hNsDlQR/X/ZmPm/yxV7
DPQussYUoQ7jRs9bryh4LIc/y3pcGc3FfboItFimqjkB4JHExJPlF6P44ltPcfMclr/bNHT/Zt7+
DGkxb7RLw2nUEnZ6eZw2UhR2O0MegaWK4fDr/VDXNjzTN/OuDK4ZZPzOtwW103IubM73dvzibymY
fgAYAkHVRm0Em1LrdU3v4MqFo5uoS8DJnfPJJQddojMMwoTRqUYmPhkmzXOlLFWAQbS+QFf4m2Og
jm4iUb7vNTjdK8fNtQVzEt9YHARpFh87Hkqq20/ms3SMv0xSsa/i9gn7lc/vz+61JcPJhp8M546o
LNn+pgi0HIgA1IyqsQN6I32qeWluOb4e2DMN9v1w1/bbabgFET6rIElmFeFC6weoFFsbebrDb/qL
KArXhIJGB0IMi9U51GEpjHilujXI9ib4WELNjrphZQ9cO67NkyiLdSmqFeBtgyhwtz9oifwQSsbH
/2wgi+mKKSxJahoq7sCz14Z2TnG+xHA7UXDg+M9CzXviNDuOUAtU5jkzhgcI74BrPa1dE7S6+vn/
TJm5WNgjrB5LH+cpKx6gG9lCWx7I15//ZigkixqarYq5FPftkiygW3FUwdu39OG742tZ0g7IoB//
Z4EW6wzwQlvqRwKFcfeQZsYXI+6+qVa9cqxfX2h/xrNYaHlnltM4QZ/KQ9VpjnRHs2z7/kgU+Uoe
YCKBh+UQtNgL1Q8/82lDCnFG7mFuGzd7mjb4V9zoTgHez24/KaGNR7SreYNj2opD3SVBbKXc57d4
wbvhocJctn0ALrImVHn1+D/9ZYs90MMeC+niWK78CHbW7Z79feaEn5Xt4MW7/EO6NV7en4u3V8sy
JzqNuNgKOeAwyWqYi/HQU5S0YW/zhNtHB901n1W38cInP7enO/lmTSHw6v6AeixRteH2WQrg592R
O2UyLFekUi9GspvCOQKj762McC3OvBpONjtNCKpVpTFfqSW+XRQcX1THupkTafM22fsfJCRid2uf
Up6398XEngxPOQ/bFBCSism03DfxdAE5XjurHETwt6ptPBojCwvlrKNT3zT3xiHHfnptgq9upZNf
MP/7ycBDGo+1AfPS7aIAQYvEzDdFiMby+/N7fXpZQsjnQC3RFhtWEdQY9e8jC6gGMitSRBEFeKPW
SpiFL8q/0mmEkf4dZ7E1pqpVo3hiNLMMUfFifJllqenk36o/sE9w9edsD1PmnvqsY3rR77WNIl+f
zT/xFxsFML9gtBOQSHVrwqJyLFt0cgpiwQ6s4GuDu+99+0V87jejqzmAmu6KX8aDJKza0q38Dn1x
rRRmGwXQHxU3Gb5HWezEfrAy1Qvd//+eajjwVO9RUiaJP184pqWAeg1Fy9VsXA14lZkYXftu53Re
1DlQiMpNSP1UWjn655VysWMQNlckkWWEk9EiLH06IB2B6or1LyjZXYKezFNoPeerSr1X5/Ak0mIt
iSNw6lEhUhN/VMmus/HnX2wKkngd8TqLcsRisYzBkMYWZC03m+KtZO10ddrUSrL2oeQrM2aRuiuU
+gx6SosPlYWdVGoRH8p6LvYWVgkWjk/Rg0+dO3DXnJGufR5EqOdSu8Wz/eK8Dhpd17Kc7FkZ9mgH
prZc5x9KI3eFWNj37Zq2/7WDZdaYwCOITX8hp6wVoRV3JfEycdwEVngT5v0WwrD3/qd6K18vl52F
kLeJ95qs89/5sgMzJ+TA5tFZuJsNrIsPs7aatpU8/fO6UcBCQ/Zfe8uirIcLBE8QcenAMoRTI2QZ
t5GZuhBekYMvYYe6zU65i/bHb/0tRITmI5fi0/vDvLbkT+JKi2NDKjq0iVrJcouGFhTC8IHWbt4P
cTWXoAbMwCiQzrZ55zMZ+pFZyj03+nxupD8T8qTH8S7wOhuC6YP1OE8pokrrtfV5v158QiqyOsVn
9EiX260USMPf8nlYKbZi/ojj0VGl30ftHtc+Jz3+zVwihUfHieqfbi2Ojy7IEzkMWJk+0C0JZG/m
P65M5dXFfxJicYAImRGoEZYv3N06qxJowLEs6CvWD3pj3Bxz+SYWoycr0J+kXtxBPbwHM57aTR7e
DUH6PJbN0X7/J11dQP/+RYa4WED6lFvwWBi0glqum9A63wdmkK+toTktuvyU/zO3CFKdr6FKDgfU
irjelA/6YdjT/nbpQt/yWR3l43G7Vv1YqJz+9348GdZi9zdlFfVxOtcEtugp1AeImt60Pz7Hz8o9
8JkPZWcfn2ixffTv1yofazO6yBB1Lc65aPnGUZK4E6CsGPrz+x9NmqfrcjpNHRFP6F/W8oY4JlOT
hSMxQCa65u/MG3b+Ln5qP6wfbZdLVpbmpiSWCCqyOeLi+k4BnzZFBtEyLx7MALSRCW1JXTF8uRKE
Ao6JkyTXEDXGxZylclJqaYjnrqWBTaZtMQJnoRkOTXyt03olDZLPYs3f7yR/FrPE8DEatcg4YWL3
no5SoBd5oRtykNmSY+Lk42bWZq2HfOUcxfhIm13UNYWW2rIk15pth0yg5XOOTl+OLyi6qTuo4If5
/akA7vlg8Tnlm/5mTXX38oo/C7ysxfVtM3Ra3OOwXBWfTQt1Zw2myaBCNG8hBXVjtrI+r3xOvOnx
X9H5lnMicz7Fx1ax6KpVvjvijzLgOSw0NsU55/1dcGVYZ1EWH5I6tTyNI3scsT+n0m7C7CURNkXf
2DriDe/HupJOyGfB5iGfrBo0swIDGSmVj8fLbwNZZevv05sccVbx+9or88r+Po+2qMoEsg9GPHuL
1rnBDXSYnfI4q2HLO+Hl/ZFdncXZgkTFEkGjaXM+sF5r0yopCDVlua03D7WA3J226dHGjZtk5R64
PBsZ10mwxRWryyB2x6L3XeSqbEW4z6Xv74/msv1vnEdY3LCdBCQuS3O6TvuZq+K2T7GbIS4e7I2t
iU/UZu1brQxp2fHiSp5kIesyL0l+WspjH60YN639/cXNqfSD1oCxURGbAX01Tfasq/X+pF15BJ9N
2ltl7WRxD8YoHX25B5ob4mTZ7JUWOzOwEzbIZAjFG/MFpZzOsbYVFoaiy4tHeNQ3EW/y7vX9n3KJ
OTj/fstG+WgZLdCJcN5n0T0Y/W21lz/NRR3DE7/UruTA4X4Ej+4JD6vejdem2sQSZX6acEYvnTua
sChqpVEEIG1266mOjGCNkzl+R5kQK8zZvFyFgbJWUb4WFqU8kiISXXzhF18YxmwtTqUsuGr4ZZR+
ScVaRnLlOMZsiPNQxOodRMciwAhhCA3bY8wV/hv1LE15CaUvK99tPtLPMxJOkJMY8vkxgt+7PISQ
zTz5MX2ha7Fl2zmQW7dzVrL+ar12mZ7FW1wxfpojn4ZgnddsmlvAfx+yAQimDU/HK3bUAz3NQWMv
eW5vQPu9P9a16Zy/58luOVpI6GkmsJg8f5j8vZkgU7X2rrtyKp8Oz1ocY0Y5oLwXa4oLsO7oGVJ/
Y8jpZ82q7rJkvDVbZRXYMX+g//0D8oQ9H1WodpWap0RMb6N7VER3pksT/dG30clb9QG48l4+XS7Y
yZxHS+pA6tqMaDUaOd+Ot7PlSuiqe+tJfG5dddN8DW9wgfbe/3JXCvGyqYMmtBS8TLntFpddE4LD
MdBG8KQP4mHWgE8Owj1Y5gnQm+LpN8X2n2e2nCMUvUwZPUyesouBHo/oKEWTbLqi9dw2OaI1P/Lq
uKIvf3mCnAdZbD6GKgxD0Gqu35pbI/w9hGtNz7UIi+02UcKjSkwEtI/sMMudVeeWtQiLXYVaXYh8
HxNV+JlrdP5masrtyue/XOPn87RI4io8oqVKbAVX+jBt0oe5iKG+5j/ULxXmkeKacdiV1XYebpHF
WZipTFGJ+mKOqv6nZBd4KA7DuAlhczqta/y20I86TCtX6PxXzzfyedTFGhfEaLSgcJluMDuTDqOP
S+YYvUZN9pr0wbe/mVLrzc7DoDC6LHyVA5dCmGLKNPyQ0PvcRl99N/09I/S5Levva0+ZK/kBNTZe
Ufjzgcg1l3Zz4ZimOZhhwUVq+4kSipN+iGSsM9IN/QnzFtK4F3+SHNGVd0p3l5grCeyVd8B5/MU3
NdUyFvyAl2rj/suuN0afnszgtsMNFaGOta19WQM7j7f4mkZbWkUPTM1F0VZDA6v04jQ8JL4pOiVi
VAWqf2v327WdeDrFiyS9lvJSFct5iA2aScjlSGu+hJc36PmgFrdbNViTXIo8wTN4wUP0GpZQ19AG
en9tXo9ictrPKArpDcl1ck831TAURqLIbj/Irtre5rm504T9XwTBXBHMmzwbTiy+T5UNoVp2vK0R
QcGWM6HXqgCpOIhG16wcX1d6jwqVc8gPOKKJsmUtDmEN4QuxOmpcx/veKwM73Zb4qlK/SOxwg6DF
c/y9sa3t0ZtQ2OXJs3ptX1mMbHVAi5Ko6MpF2cmC59BXk8lZadVeFyAJO1p3ajjO5GRHx0Og6uu1
K/vKcXYWc7HhVNUfZkQ3el7b5pbCevii+a5e2Fh72cWTdHTLxpk0d1DtdcT6lZ1wFnvxcbNOznNE
iBFU0T9r5acofnl/8Vx5rYIyPZnQxVYL4eKPQ8kXle+wGr8F4IpdvIyizw5HHBcU8tpr9dr5dRZx
sfWkMFJizWRIww/RmVz0MGhddw7+E4FdbdvdygCv3LgYlukYF1CnNJTlkhUBrNQ4eGbel2HjHxTq
XbbKhxMO667tVz8W/TLcf6mvXTjNhf0otGLMQjGPv5PuNTx+en8s1xYiNwsWySo0EOTNz1NWrfSj
FiMK0y0hVerHz5H0KaMRgrLY+3GujeM0zuILcfVJvdDMC97/3E5IpLRr78GVCG/nzMnBqLUI1egG
I6lr6dESgm8ZJMyVUVxLfjAz5TvonFiUlhbD8EezL5BWQlapdRDE2kFWUhq7+i7uUZh+IQfD2/7Z
+vn+3F3ZUKpIIgqIVAdmLy173Bi4VQGaQIE3YDM/KW6h7mb+B1zkF6Q+Wm7Pj8JazMt7hphzcZBF
bmr6smRRZ1MOZYj7svRGB7FgDMTa3FEMO/yk02WAs24H+W41E7p8cZ+Hnb/yyVcsQxQ301rFNsuO
vimbxCvRqXfqLzO2SfmVbpPPfzG3zCj9aFOCu7h8s1FVQ5ENSSx3ntvazh+7m4ijA4NAW91Fz/pK
T+BKERRY80m8+Ww5GWAQNULfodIEG3lEn52bdQxKj9a465eCeBu3Nbo4SQVTejTsoEC1y25FXXRW
hj0v1PN8WsVQxFIZMbZ54BjOf4YcofleogHmxftuXzq+mxmO3+/DDRKm3SGjADzL++ADDt/7Y/k9
5Xxb+wmXp+j5T1h86lrHtoCOOu8HVz/M5WAhs2lTPsubZiu85t9XRjz/ufdGPC/4k4kfunKIB0kP
PFiljrktNsOuxkOp3UTO5OjYA1JeXa2qXH5uzGtlDawjLwbUHvXFRX+UW6THSdi8uc08kdlHB39j
bGUXUvp+ZYQX33QRa3GxmwjyR1jRwLSGUSjY0OFdtIysTX9nQGAx7OJ7uzHtCsUHzKstAUjgyie9
ODPmH2BgKaDiqw63cDlYvbAifKcSL6DLpWgo7H6N//GF9RZDVWXMv2e4z+IzxgLwFD1DKGPyB2g6
CFoNkIl5Exby2nxerBjGAYWRo4G7fqbdna8YfEWMJjBB7QsogWGlsRd5f85g1b5j/aQJajLyth5Q
mpVCulBfp6bYp+ZzcFzDk13WBedfYtBkMMg3cJ1d3NIR4hkSVazEU7e8R0vKCT+NXXQYdpbn71TV
o/ErefkGorWFCvA/pV8RXJVmU00RmJUqLoIHcKhRpWLGhxzbC4yLJzdoin5l7VxerYQxFB4Apmbp
nMOLDzvVWS+EeZp6tYeVlAFAqNjJH8bWbrzePXr9rkLBeeXxce0Ln8ZcLNgW1wdEg5vMU6aNysEr
Y332/qac99zZqTOPava0MSHZwo1aFCCFygobVKqQ8BfYE0Uh105QpXfwlhT7OAYCHtP6SvXiIqUj
pElEKoIGjfQlwbFBIgXxLCZSFYO9LoLlN1+Rekd94tf7Y7s2e6eBFrPXI4AFmRlTuXRW0ewRckp+
vh/h8kBhKBrANHroPEOXiY8hsNeFnAiS8mnSPtTlXaGvJADXPtBpiMUgFNMvILvGqadrwrbpM2B2
xs4ofkiW14e9/f54rn6ak/HMP+bkDlK6Tq1pXAPfkuLySziY8WFqVck2A7Sp8tQSVl4qV7/QSbzF
1k2VHmUck3h4+Ti5VFHS//H+iNamb76TTkYESs1ELYLpSxvhMUUJPsjuU/kO07eHQF/jm64MR1ts
pgFBP0WLWA5j9hz2vwNkSd4fzVqARV07Qno7pDCUeoP0OVIf5KJcOQ6uLuj57UC9gwxr+X6I8qAJ
hJ4AGQLMeOWyN+9nde73h3G5zEjc0Z2duW2k7kv8XDPLTiiTkHql8WUYv/jwoBChp9j2j5cXcaiZ
kEPKM8l4cUGWuqwcgY7SkWq03BHRTLcjX/HeH8wbOfX8CD2Popwvsbibtww+S14s26LgqcBFYwe5
ssb1pa3ogWiGihmmz4OXu+HGcFr/ToU4jofE+z/kssrAOXE63Hn1nKx1NLnCsEOG3it7d3ZH911c
7nIbdR43c0NvNUGed+flwC3ufWzmdRi15/FQXuoD9F0ybsTeG17Q1/kY3eCri4N56040doAvucPs
aL32lr5yGc9D/RN6cSpW+WCmehDOrBMI0W7kJZRw/AfDy/eSJyPEaq8RPt8W5cVowVPzGjF4YL9l
0iezm6O5m4wjIev0uT5uMu1Vsn4pYugNJdXabtbURBVdWkluLjckAz2JuljCWOZgsRAjM5Vnh5we
tZh91QBZv79y1oIsVnAbYHUA9pkkAFiwrWSNlxXiS5KUn/4mjg7shX6/Qo58vmBGCf13uOx8NfUp
1BFb1V70tl4ZzGWzYt4GGBH/T5TFaEo0OdVCI0rr1CgnNPvyELuIeggACnoXlas7FFlc0Y4PGKKu
7MHrM/kn9nILirgzCB1ya2rd8l795uvIFhrSfxhlsfFaJQqUUZ/nsZ1t1uyx+oJW0EqQy7vmfBoX
W8w/8iLVAoYCuucOxRs8d3X3/fVw9R44+VKLdENWj1ipZIxDNn1HzlCRoaB85IUvlsLd+6H+l+37
58ssUg2QcWGPKhEuFDx0g5t62+36TfYg7/7imXs+cYuUYwzGpAplImWf2m/Vi/h7JtdEW+xMNvW+
31hbxcl4YmtYza8VmleW3zIBiY5pWIoZBLSEF3UccParup33+soWe3vPXZ6F/57MpUaQ0KNVOCkM
sfbw2hjRhHcQincDD/qvO7Lp+m1waA7RdtwknSPuzHsKGPfGHbS/18y19vnKKbmyVpdKQV2dWOiR
M24DHXJfw9lh+rGyfuaz6WLIOic/D0zr8uwy4zTCDQQxot6J7ufCH8YFD6mN2qoXuWvqClfH8yfY
slCBmlQRY2OMAKNZKqCuygjHsSEEaLCyyS9LMqzVk0DLHRiLvVGZbPI+fNRTIBm6uRnD0ZaGyEnU
O8xznCpfef+tDW6xE9UjAqj9fEbScbPHDK5is3ZrXs/JqEebokh+iQXr+U0Dyra0ehxSKB8Ot4i/
fY88CxHYQ+4IjgrwRHGAHyACELnptnIgDtbO2pq8bBzO99DJb1gcoEiyJzhe8BuEnfHcfgp/Yuri
ohOHlYB0j5/WJ2Er3053EDtQrXvKVrbE9WzwJPzi086451wyCE8Lb58VDoBCt3aFrfXJ/x65azC+
qwvpJNrio0ZBNmRjRzT07pxJ+qSnyG6GH4/991yscLe+8a21AV4+7eb5RWqBYozIXC9fW52cRVwh
ZC23syU0FCon2+VPFDA8/6dCDZUWyGE+ZWuK5Sv75uoCw26X6oUkS5fSQmkZCuh4s4hR0RsrIK9o
LP4qHesex/b9tCUN3Yb30722naFc4g2Wts7w+v6RdHWB8UyT3xbZXNQ8X+RIGVZalTAB/0JF6E7J
0MuPiWM4w05Ats7O9ohU7cSdjOkFQvcr18AlqJ9ZP/0Bi4+edKHmDyI/QKb54qmHyS02ySOCkF/6
L+Wt6OKhtYomu7bQTmPO/36ShptphfHfSEy9LTa4KH7zi2G2ElKeaypcNk4xd1JFfs68rI332u0K
/xCyO80uxKuU89BiqseSFpQMt8Ib5amVfgbd2qKe/8bymkEVizqmNbdvl+XjEKceMRSo+KH0lG6i
XfmmpCb/yDLOrP8vUOC143jWQ7LQUsYbftlhNSokJjuhzmhzzB0AyGyHF7zN6TC9Ion0unZQXAkH
OUGB4WxqYGOXtIgpa7WmGWEIar3waESTN0p/F8LAQpd3hqGLi4OX9je+Mz4hqvgplL9V+j9nAuHp
PTMs/ifCYuf1WRwpQ8XLN95Huyx1y63pVoCgMJPluNm9v8+vneRn0RbbLDV6OcxrCgyB3vxMIvM5
HdOXsI9+yH3zdSzim1QMb4tccAe53CqldouQ94oW2CW1azHixbYz8KmkLsRvaNyZpo0jEDJM81Fr
/oQj8VvdVE6wkXfhr794UZ0OflkryqdYbHAN5JTXJ6+PecTF2Y1llO77k3yJxj8f4PJ53w9iFaot
cRTeB/7HjncjwugFe0L9LTtzr4oa8o2EKQwKobZBzR9VepnbZW31XnbTF79kzkRPTjjMHMbjqDDV
dWXr2xA3ZcgA6gNQI/v4TUH/b1VO8crBdjbHi4NNRexV6ublTL7gWj72stZGD7qV62ItynwynIyr
iaoRo0KiJKLmxV2A1SJwuuPKQ+/azXw2mEXqV6agzxKB6cPotsPGzsGSxe0M27iZM8Fya3nTQf+B
YNHoxjfdx/ZD6PFgwNbz/QV1dbQcEKQIdIzMZVdqUjoUalXKRbKAq9H43eq+x9aamtbVw9SSNQBq
MoTdN8D3yZQe0aE91hlBUvMHJjK4Vq/kGNcCgHrDVncueWnGouDc1WNhGPq8+5JpX5IlV020MlFX
j7fTGIv1blqZCVGVGNUbuJNvdGd5P4yt4kUf1jbX2ngWK73ER1ccUyZsKsvSkdFFwlc2XRvRfCAv
LnF0sSg70wsFE7NsqlVB0ZsdelWMSPjgH6xN6bzVJ8H2t7fxjQJ2A7IjRJ6/WXSSDG+U8iR96KV+
VRsZCra1vMsj2K+aT+HVkHHK0tx/vrbRNUaPS4SZjtne+U5OtUob5JbxxVbmFkj6ZEca+HjivR/m
kq/ASXgaZ3Hp1HHGEyYmjnln2F/nR3dg74FoUektPPzztq1or2b21zbun6CQcM8HZxwFDJqO+Vtt
45B9k9zsAPTxNoeTRH3Xe8BtJNo2HigQp1Ftyx23/a7A+W5VwGge3cUq+vcsW0vkTy+mU4xwHE8q
yGH1tqFeFaJeupZeXN0SCgQwviPKQfIiW7IGhLRz1Mg9rRK752oqwvtB7Qzv/W95dUuoYCKAps0S
uotP2eLhygOxYEsUIgCB2O2Lyekb0Zb6pyH/WTbZyj1wreCH7N+/Iy5rYcfcGPyjRUR1G+z6u8zp
eJnpm/SwNoErQ1sWwzQEIAIZ/XNv6qTPIi66Vmzg3xl88C1sJSLRRcX6H6O05p1xMrjFmVlnWt8l
+BKQgFZ7kpNNslVQ2VB3f3mmnIRaHJlx6SOCJhLKlF4s/zGSP8nZy/uL49pDkotyFq4CRqKaS4Xl
Mk4EVccAiqWubKybeGPd667xtfMUh+rML8PV79ZugmstJGLCS+Ipwn5f4jmkSmrVOgD50DtHsvhy
sEP3h/Y4unAoNoabHtaKs1cvutOIi51WCH5vWu2MtdiHP9ttd9NuRhRTUVI/rKPGV8e3eKOAhemS
Piaa/lXfTq6MQaPgmK8QzOBztmS3br8LPr//Ia+dnacjXFwMtRaSmWvEtAzc9QpwXOpnXBNXrp+r
Kd5pmMVhoqhjiqkny0V+RAX2lpzuZn6KJHeU9g7dTb3BNXffPwvI9hzv9Kf1atfKOJdYXrkKWhG7
Liov9WsovlbZw5D98yopyxOkEfUGDQLp4hpqahylG4kx6sUvAbMr2qEr1+u1g/80wiK3w6kM8ZE6
4Z1hRD9ajEoz9bh/fz1cvcGRXwU9PQMKiHZ+mWJzCayoIN+ahcbSzmleTMwkPXztbxJsStABxO6s
3kabtUzo2uBOAi9TsGn0VTOde9MiVm6lhduR8fP9sc37Z3k90w4wEf+d5XnU+Rec5N4FLjcmNmec
WYPiWuaTmXxvSjogw3+RdmXbbeRI9lf61Hv25L7M6ZqH3LiK2mXZL3lkWUbuK3L9+rmgu8skmMO0
a558bFoKAggAgYgb996Yo7oUUc4MBy01SDkwJANYnrm1gih4XdNYxzzeI53rw+vdYT1BIRqpR8fa
plvijw/Xxzd3KJ/Z5O6YCk2bWgRtJC/c6FttFz/qd+hgYEUPxtw4rnXwZUPbZ8ErL6cVIR9Q3Ujp
ijKAVdx1Y9CgSEpG9NoOOSg7JoAoVf2uNRsXabnPrWatrg/zciuf2+OWEbLzZplVoC/LldAx4++t
LDlVu3AuMjc/95VzI+xLnPiKMoFMXWUkR2bVmBAImR6KDlI4Ov2gAkRvgypwOmqtw6lYWkQ2XReW
gUQFF5cEGheeFESvIQ0ed6CRoshk0I0Mnu5pR9fait07+tdFlMScPSQvdWgliPpl64mmj1Uhl2BR
U0vseBmqphAVROl9WrXuwLghoUKx2GA8t4anRrk1RIFLC3OgP13qo0UL9BMTUDjFSnWhRo42qdCj
B9nObpcu9CWz3KpCqjm3xJGxLTeB4qQtHgbaONiTmS10Gs/ga3GAnswqFzkUiaY1Q2cBWLYl6zoE
MQMtPbG1DbSdJbca+J3S9bg2HShqfb2+Pf4P08CH40UJzQaD7dcT14UAUl+YObjOGg9SbpNb3+mj
LdhM9dMuHPOObluId7pl54b3izHa/Az/NM7FEzlAzX3GOPlI5UAIo2cxWv61eo9fRH9YJXsGxSeh
bY7uwqjZ2cZvGw1Zm/+Mmru3JDqGucnwRcEXCG/dTWv1idFg9BvZLm+W+PsvD3e2un8Z48mNKwuN
3pBFh/sS6tc9ZFCVZukCYRfElQHxdBdt3+l6b8JXo7qC5FBa7WlT+2oQ3ZYKVCJrBeQDEEeN9P5T
TSdH04WlKZ1dS9ROkEcSQRV8dLQTR+pKg0HvUaNPN9Wh/6J9jY8ANRaNBh2qVKUTHJZqsLM2kboC
NSBTcOERarWkVVDlhPNG4qYTGzvPHqVkkcRh7srSTqxwu1OaYlMTQsY9lkE9Ea/NZmU9KDepaP+g
4oh3NcjK8ZJBC/yi8VlPPTHO7U+d1GRUR3Agdq+dyxgkgEC00zf2cPoFBokZV0UzDoTDLOuHJMH5
aUAKpQ56dtIKkFt2xO86MuPZCuxhpSd9V5wGpCNLkdzMswlFVgntZQD5g6yFb3aXw1GsRwr+z8ar
3lTgLgAv9KXv1Am9wKn9hZ0/M8JTa3y9AT1OEHP5YU3yIR67mnaBS4DeYURQ+T1xl7rnLg2ajNgU
qWI0z0mayBb4ZF8kNGitQB0Sr2yHVxKIW4A9vOuDugw/TLwlNEhVyDhlZL6oGMUItIKxiJEtMI/t
oK3f75dpmmdW6twOtxHClID+WgFgxVBaaBnqblRAF6yL3CICt5XeHMyu2QwW9VRheNWtJgdZbLR0
0MwMljWfK0zoD70+xy95Mp+QnlMgMXscbPfvtJn6C1mfmfzSscn9LztcoCq2vSkkmhRhUummhSYU
EjBwkeVpnXEQDMg0gTxVwK5mcHdR1gSQyawxqxDDy2ooUWb6+rp/sHU5vxzYUP6ywF9AnQrJ9mHI
ADTC7rZHvXnp5GaThYavmGa3cBXNrQ9uAHihDGEmIDjO/T2opW4YCi32pDaEzruirvSc5LZkZc9D
nfqAX+1rxsNMCuH39zbGeGKaCydaNKDFA1EhXAcSHD8vYnmVSCBR7SPIRNbQCkfviznZSIS+jDmB
AC9EJ5DCyAEgMkOm/zpkq9ZY5Iiem34mIYOkPTi5LzqL8rGO1SjXmSJlN9pNGKxlEudOaIw+NYUl
SaLL24pNwk9r3CZNywlxuwheKjIaTqEdwvwQpt8mfdd1C241a0kCSEbDmQlSZS6FASX7dBQsI/Z0
8wB9RBekPBs9fErCfaAukR+ypeNcGKllMKIwjSfY42zlSYCkNfgWvTEPlRcoOQKC32bwolJIHG3S
6E1CSHyXBpa8ur55LmMMRuH80zL3NDeEUs/7Co2MwVgCymbYCmhjh/+nEe6SkDTB6uTWjL1AL53E
goqnWHtDVmyuj2Vmb4LlwgCSl90SSG6c702VGnHVQYEVZ9qwb1bmhmXM6d+AqZqM81qRZAUXHwCI
52ag36JDKQa64IUGGfA6cxN1TwJj6dU0tzKnZph/ntwEiZwVktpCFisGWiH4nrtUcCBwbIBSL/tc
fvkOufPffxKej4ybwCkqoBQA5JEb0Yc0uw+Ub1nydH2NZhK7Jtr7VQQNYMsD2yfn6lHa6NqkS+ic
bW3rtbvLb0P0CHceZC0sB++TX6AgmZtJaHAiPFEM1IJ5EtW4ikPSBTDZdM9SuCsMCMWOL39nXMjZ
IZ2myahecl4RIImoSwBOe+I2Wudu85w9kxtqa6vShjwyeLxsbWEq2W/kDw3kBkCSIcsAERrcaoVF
SPuoZAp3YuKU7VojnzWCima8MLSZGxwqo+g2QssTxsbf4E0LVWdphPJcSGPWVw+tpAW+ysuR4BkD
YmLw3AL0ilbEc1cv5X6a0LuJ5L5FfYvIaP1Ntx0IjOqWPFxfp0tfADBNZp4ASiiErJypSYxUjfQE
SMN4W1vrLALW8/dHg35eC0BrHORgx+YinraEcgl4IQPXLOVdbUCuXSof8odsrBcMzYzl1BAf7Kdk
KqBGjLEog9/VaLC5CdO769N1BA6dOxkevD8Hc/z85BQSAItFQheD0cObmOqSnSad26bTBq2iCbkv
gszLI1BnCMOuGL9eN740Pu7aKC10g2shXv1N/l0Tv+nBdsBb+7qNmagfA2TKjTiRsI341IIZ0DSX
oNSMIh06K9apH7qNAJb6cI3mis9LQdzskE6scUPSSZVSYoANiUA6W4ECmKwPdpa9Xh/U5Y5lWQok
TYH1R2DM195juQdlbgv9dqPr7dZ8lo2l8vTcODBtiPdwAcoX1X2zFrQYvP+C22xbT0Eu1smRGd1I
94wNu32S7Sq0lx/wc+MCWQCYVoFZZiWZ83MCyWCUXwWwpmQNtYVJseXu+/WZm0ElH7uhmcgEAjHQ
wZybUOVibJUM3HTBTbACL4EEkjFHk5AmAEU00rHWhNREdxO5U4xMMHmNFsU1ZqYWY9SRZQKSFqEn
d+938RgLeVaarlZD61171NWPaPrtIx2d6+gtONIegdSSsyH1Uq4mzOlBHKuvM0FP3KRos/X1yZzB
Ap6b4W4oowpENTdhhoEYSslGZulQ7/K1fov8/c4gi1DAmaoPs4iwAjUYOCZ/9oqZLGcyo6qq3cEV
3yo0TXTryj1ydTpIte6W4YfzNhlsSUaWxwLHwrnLBFpfGFKDDuDekV6h6jk9CWjYEBwdteoj8Dkw
7chXFk7mmb0A2MtfVnkO6VYZO0G0KmjxqNB+L3ZxtfQoYU7AHf3AYDHZFSAMrIvcuZwBgkUVxhBa
6KFdxN1H1mYiwtDuNazF+4rQpU7OudvmzCTnMNBMn8wRdMRwGOsVNG0rtMSyFmAmtdYsiRvNbbTT
8XHrJmaSjKcrThPghzxq1C4JgHQjv//4gUv+nEY+PWFIYWdkBqZxkvYE1E7Bu/j7KobsoAdSTwaH
iYj2Lu7UonVjZLKFAEokvVPWuh2GYKQAi+fvb2gVIY2GHCpSxsBtnrs63lYkj5KMlVMkX25sidod
0MSsI7Us0Y5EQEp33eTMIp1ZZNvgJP4QS0NsB30AV6LQ23oao7frS7ocBSyZYZ+fmGnyOFeDrmLE
WNOr5A/fUiZBHPrSA2s6Qs9t5aWrYYlJYOYxZJ2NjgXGJ2aR8xwVY0gtV/8C4TuglyFECgpUHJi2
+j5NXvsInVdc4+71SV20y53/LXpfxCiZLBfoUVDENwaab0JXetBtkMEQwI7BGP8LucDZWQaYGCg6
sKdcPMSqqEDTPfIRWEzLk2LBFSr1EBf55+vDWzDDZ1PCsKqI1IBfk0y3IX3Uujehv79uYnYGsa0V
8Pqx3DePCNRUilKMMLKdEE3OFLnhtA9ceTM4k0cnWw1tq9/8HTgb69r6yywPC+yntCnRdkO8vEN/
FDVtCTAlJRRW14c3Fwad2eEOFKuv0kkpwR6WRxC3Ux1tXfSecRA3wy56Np61leiiQYk+N+sE7rMT
v0afrn+DuTU8HSgXKKsAdbaQMSCeANxXFn0TcgDNtGZpI7BxcHccg7hDXpmxeVywk6o96SvdwDg7
7Pr+gWwNJ9sPXvcQAUR3fUQzTShs7X7a4ja7XKqSVsuwxTj/REdy61uybQCAeQCQdLov9gaQMFLs
UtkPnKVW2bl3DmApjBUFWn4a2LXOjxqrHZIRMjMEeJjO1QBGNjc6qsKQPPdBZfC0MNaZ2IFRGzIK
PMB+EBWdW5sIGtEm2jDgBvxG89DshgA67xGJQb0aWR7rrt4mbuAVSzHnzIqeWVbPLQ+aIUCgKsCK
+tmhvivuzQ0o/1y9w3m2hJ2dcdIzW+zzk+N7aCa9yAwLbUQd8UkOsUsUVEyjXbh2mWNwTnpmhnOc
NM8BhBQNvLKp4Inxl4gSxxifqnJhz80dameG2KqejIeQZkgEVAg8a51vpsxXPxhuPPBbCzEYCLJD
W5/cRdAN28oXwwP9KvMUViDlrEqaXDVCC18BNqwDHXhwp+KppRdHOnCwKizM5vwoDUS1R6ZIpCHP
R4kH1iQNAqSR2y0t7Jo9XkFCFztgGh0dEtjpusqBjA/eFvbE7DKe2OU8EzTISkgmjLN2NQBuIB71
WXtl7C+CpzW2Nnqi7CqOaCePS3nd2SEDw4gCHPALAHNxcbVUTlbfaQ2kOkNH3KrOEIErEfgX0K7j
HxWnu18+71j4zC8rCt66hMo3W1xucwBWPpZdZ4XHsi0jrFBWzWa5vjj3yATC9KcdbneweDRDvzxg
Uq5hT/vOtMGWou8Hh6mvSoD3rJYSr3MvvjOTnMf2SEpFUQaTwBHke3Y/lo96bFtM8+VpOqBDyy9X
iz1ZiyPlVrHrhxBbyAwBRz3yyGOvEC9DRYB1G/1drzmZWe6BJEQ06gGIAUeQT0NPTW3kQ1zcVWVm
6++gV7XBgpevllJk886KvKmG7hEkKfg3fBJYOS3Rbeb122Mfo1eh/SH8CowGYCjZI9rdlkAabOdd
uCpkZkElqgBkyBPh9aHZj0MIvbqoBqN1HduVsNAZPdOgidKUiWwZ3tNoqOMzLl1Ii4DKRniEo4aO
tAtfq0OOZKNZ2t0O8P3iRs0dwOJ82ZYFdKPWPjhxuuemQzDwNw6i0+/C+RFpZaWSrTxCb8mwn97j
O22f3haOjK7/4LHaGC/mbtxVCxcz2xMXc3wyAZwzWX0h52lXy27bRH5D0cBofatb5JXFg2guhR9z
R+3JCPkiE0TdNakPerZTei/8BoFaENLuqA0Wm9fsVbcDW7pJfDK512d2ySwXY5G4rhWrBKlWJq3z
9n4cRLvWCltdUvqZAaafeRMvVNsHog5Cl+NJEI1oswUw9rZeY2sy/ev8he1NHT0Ff4e57Nwwd3cW
6GkjU8gO21fGrK8znl/TnVadl92hDwptZNViT9v8uffTdfj+GkuPywniFTiHCHikNQjRo5/ZyOzE
GUCd7YgBHiJLV+bs7XVik7u9JDnWweCMgaaG4BRhYyvxU1MdzHYThoNNyRPtk4UdMn+tnNjkbrIM
vNZ5CEpTsCeADwSZxOZBweMHSg236AJwgSXv7awCVHYJYTU7w4Dmg0oHKVMUKrnNKSQhbQwUrXA6
xU/DJtrW63d2gYJz3wEJxsIBNPe6RAEOCSu8DJDj5g9DVO7rsmLmWMOUqdrRTnyR3xRtU32Q1QDu
hnqbN3gm0GQ1NDbrDP4aLuSVZo58vKJBqoiHCFh3+aCz66uhTVvsICM13ML4FgA+c/0wmFtOcFEC
94xmH5EJ3ZzHmaMmCJpUabg5kf0mugsaN9zV2hdGtj49j5/UT6ljLaEG2Abkjtkzo1xoIuZtNklp
wE6+6iX+3OCmSW7il2pfPVGnvBGXkqhz70oYRK0TtVS8oC9cxywtEqowGEI6EcvZrgZsTKV0Bo9F
B4W3MKvscroc4F/2+OSOBhwuBLwxqxqIxkcv2g2P7Y3yqV+xlHuykVI7eO+g3e2Uq2GRRXnJOHfA
T40JDgcLxilao9s3xhjzRPAks7PnaRVtLKRFitAewV72vLRpZt0JRQ1sGuxR0OlzwImGtFWtymXk
Bc/h3eQmUJ/t7BI1DeScelfdD18if+mtNNOrZumnRrkBF1TvptSAUfG+cwWk5I2vyUf7kPoksclN
6XVeA4l5yK7JxA4/WgDMk8fFxMmcT59+CS4XJE4J2ppJESFJo28ZT1CEoo56mx9yr3aWpW/nEjVn
g2bf5+QZHKaK2LV1HaEBvt6bW+hbrsmzsUOrngUuPN0Ft4TsK7j0WKJmMYExO1rU3E0wf+GE4hGG
paC2TRuQyBvekzdGhJpKjnETvqFtyY7vTbIY/c6d/kxE+S+LzOtPxiupIfJWBiyOqh8+iZ5kD+s6
dqAZKmnsJe4nvvL74riAAQFDCVCJhESRzAMxgiYDOLOHUVTNfB0PCwDOKbjNWJdN9XXpUXGs2/LH
hgbiHvSgHQFi3A0XSA1IoSfsXGHdfJd81bESZLzxaGu+MN6/1I4PEuSJnHED8uN1DXT2khvPRBQY
8F/fgE/dlnkfZaPITmbjEzRHbEK38p2MukILHQjhVmjvF07KuSvu1CC3d3sUf8W2xZA7H8UFL8do
V4LzI+WXPJqZjaf56v9pk9uqLZX6KghgU9y2L5LbrvS7CBVRlvRzQOJ2sxxMsEDsYmGPGqUGFAug
wXruvK0Rgj9fwLQq4vtE70Z9k5lLgvdz8TY4pZkQ6g8j3FVOLWB8oXAfeUoLsrRpT2pb+9qhkj1s
GZNOBMpGIAHyxd6ay0Of6a/ixSgCnIKaNl/lnYwmEHIIT7CQ0Au2Md6+7y10UhkZ3uBJaLhxxvXi
Kl68Y5hVIFGRq0a2SOPZX0ygeuq2j9nerMlKNcHxB2at2O+wQ1tjrbZOBGiCHVDoZy2JBlyeRpxx
bqf2UtGXlB6HrPhMMqaUPdNlclOao7UuHhhLO/PChc4t8jer3qkZxA9x3kObyK26W4IsZ90tgLUu
0xqwAgeSUDxFSzRaps4dtchorxsGXt3UstsX1RsLhyEfARDU7RodfiW6vX87sWHJQGWjDxXipVAt
4NlAyohCm0ZBk3QaKvm+CEbrboxEY2HXXzztAZw6ajaBhwBQgePIT+6P0RT6LEE47fVJ8S3vYtBE
ln5aGE8ZjbZRViy8si+XC3lig4kwII0Cdh9uIvu2Uyh2I9pRtVeN3kdmYvf5wuF5uQPObXAbvm60
IhxzIKgiNXhIeyu2qW5+0jIDhG/y4/VD8+KcRlfE6Xi4kH1MKLqgYshXG8Gbmn21QO503cDMloIF
UCxKBtJqrCxz7npx2TUQOUEjonkz+c2B1XqhcLU134kTeyg+e9ftzS7QiTkunqBoT5jSFOaGqnOU
6KkyMH04I69bmfG6s0Fx50SupgPkFdHMpVHJTszC1nzReEMrax9NC6Yuw2AsEd7GQC0j7wsAKXeV
pq1cTiRHj5wK+UTxQN7kL9L7iCt1+lTv0l38Et0oK3B1vWjbwC4hDPs3NjIgaWhLBpm6wrCK5yso
iJXVQkwLEudoo7dDJd4TY1hgybv0Q5BZQxEEDey4bkCnc26jEiaaWCX8sChRjpCeokWiFD60xe8F
QhpHINhfgFnmyRqDtjP1KUc7t2b3nvhWDKBSIKtko0bASGuai6hkwRUvXB8mTRVQQVQ+UMdFDzk3
KEKjIjbNwI0RhjDSP7t6NjzzUXKaDUVuY9Eg7/xMywdKqCrQzBIexTwhUdBLYaXFhuBOtwrkEq0C
EWbsG4dpRb+nB+kF/Cz5ItnSRZ8zs2rhEAGmD+jmC/8IamWYmnogYI3vXAuJ+piCUiRCQaK06wf1
cXQhGwxpB3lpa1w0knGW+fd4aogknayReD0lntQTOyiQ06l6J4aUE1UyB466C4nwkNUL5yZ/Rh8t
g/1GZWKYyD5wD+JiolkRBLCcdarb4bGfNJXd9ANIu5cYLOYWFUBahfksejJ4YZFaIJU4KSKe+sX3
rFJWwYAurMnwr59oswP6acXiBgTKLDlKLVih6TN6DHcIJ2zL3JNm6Y05awhHmcUqcwzoer4pkAkc
DcDfiNdMstMLxLbG3BXo17hLN9eHxJ8pxzU6scS+yUlokJYViq0dLGmVtS3DwBvqeiGTd/FcBzwR
/ThI4kHQTjVQwjm3UejZRM0eUJESAimpXe9lR9oHKzDxOcJDAtls4b5v1gTa0r+QEL840kBYh2lE
Wx5ajjSJp88y0xgB6zSgmVd3xdRu7NQ1DIDisIqTVz+A/2mVfbo+pxfOCK4pGEQwaqGlBEDo8/Ga
ddUMtC8ST68OXXRbV7s0XihXXR6bsIH2CBasYvUAhOZtpF2DGkqCtyOIfFVHTDAwltjTvlTIOokg
mVo8Odnb8PQlB6EQRgat6ohZUXXkodfFBMJsoo0/xPzIOnRqMItvKGgiwp2KPxZc8/LM5Oyx73Pi
m1PaqkmoTmiwKuyOuMG97ExPDWIjAcNFZS5xasMFNexKR25rdX0NL+qBGCy4whCQ4UbXEVxwe72d
yoC2uYA2qLh0aFXYhbLJ5Rpoc8HNJ3UzaLptlFsdTPY0rJ5RD/UnqUREHe4Q/XpKJ/pd3G70SHEM
6xBBUXacahsaRLEssmh/4Wi62Mfs6yJdg+oEWDTAOXY+V6KajGaYhsjokoeB9LYR3V2fkAsD6KNj
TUxoIUXF9+IZD+MlGh6HyBelrawbLh6+znULF9vGRN+/CcQ0jgoFdzQXleax1pVlb4iuYDyU3fe6
qF2TLD2FLjfO0QpY2VQV7z2cRucTFQaqUtDAEoELrDetJzuQ2r5JP6nw4nFTPpsLVHqXgwJckiF+
0RqPRlWLC29EQYtSdciAJUsCfV2b0XBbxDGxzThYYmvl423I8WLqENLg6MH4eDmqJo9C9CWEMl7g
AXamThtp0xsKaDhaobTjsErWY7WwTS68AjYZRacGTVcJ2TN+zRox6qamkt1iRDkKr/OxrxaujyUT
XGTdlo0RhiVMVM1UgaYc527qNEu8UBclL+CqIDKFAB4hBF57fDEoKNGbPkKbEImcvLPrp8RLvpC1
6rGqxbSy7nPwT0Nqqlmvl5E4F5pCvHG2tCcnnZT3Ra0GFaO/riO7dFnBGL0Yr/0b+NI95RDtAfuV
WPIeV+TS0+Xifj5a15FdBt2qBRoAboYb9CKFJhqfUAfrBW94bJ612+zAKI7SXWo64rdiQw8aMF+T
mzqLiV9+h3DW+SgREt9pnOaw3lqxk5lklZmxY+n4o9004kNWjXZC3y1B8khpoTkZnIYRJDib0A+i
+D4zoQBdPJfqfaOmbkF6lwZ7pSz9SoauvPZcJNLCW/PiBOG/MHfUmjUkbQu1hIrhjeSDPxtIdKSJ
kPh6qA+FL/x+TZ83yN2DVhHEec1mSGvtIgXcF7liP7zVN6mdv6Rv9QFMtevrZ/FFOv5okzFXmgD4
IDXBeaQZV2UyJdgOrJBGQe3V+aOngwk0OnIhMiGKaQt1mnW4ziCotJjivPAKHJd4yaP9GJkxdHxx
k6zRNMJbBZtOz3dRiI6uJHGKNlgYJn+2gBWJKdiz9xgqzJALPd93EHso6mKClb7LHKFRbNJ07vWZ
vEgrohKIzACYA9CkibQiD+3L2qHPZBAg+ZpNDuGd4VcrKPbaxr3sM5kwxiJ53eLl1J0b5AYlommm
L8cMpK31ez/cJAK0Ocq36zaOL5DTWBDJZ/RQY1g4LpCw0jn/CPJIiUZ61CvqPQvthAcQr38RbouH
7IVRxuLRd6M8dCgyg5wIrPKqD52SryWIEhdx22w8V74K379TlDEN9bIgfuebW2nNmFJYRWwp6X7p
KxgxAkJcEQAMXPSP10oQ5VCXBle+IHWJO4EzMbXDoTR6b2FuFyypXIgCiQ5AMvBk8eM9JOY3wWra
MAxqtm0+aGijp2BY627njUyjPIYmiYd/OdQ3uQNur+tf5dKVFPR743UBcis83o5H4cm9FOP5mYUT
XIkGtxk6vKqnalwCRCzYOKb2Tmx0KqUShAGJX5b3ORgEYzT2tJ9BAZB+1zSbYTF+iWqKTeK512Bo
wBYzOCECzouhdYo8RUEd++Qthpo0iIsYtNnckD0jHBd/wYEu3jMabthTk2zdT0aqmEKIdvAm9sV7
sUaCTXWaFdHxfIB4AKtxomKUsr4eSJgT93fbEXnjbBlOjOedXJZFX8W+0KvNWtaT1NX7Kv/90+5s
jHxzbK6QXhmLivjqTQrPBWs1OtDQWPCpci2IFSkfhmCrD9e9lM+WcEPjT9i66+U4piXxg/5ZJY8A
PIzGe7wkJjzrpz8dhueaVZSuMqYSu3LQP8ROtLPwrsoWpV9YwHzulhriUCiNI4uM1wn/PIlKPEaD
sMj8wW8qJ2U6KJPXFShqZusfElvjdBgyV/KCT8tH6WVsY56b51y0UbosHJh56zGSbsa3kEmwuNSj
ypPo/so+vFw7ALBYxhnZXwtnK3ePgD4gDA2Iqvu4PX1pCPdZkG/RIrOlsrbgJpchPiYWcudA2YMr
gwmSn2+BWNGjApS6gld9L3HQJF6GQq2EBNTdD4RBtpG+5w/SW/MYflGBM154ol8OFeaP2C/QWgGv
wQ21ybVC6etR8BDZeElLfdJsZQ2QMzIslTJZcuLcixDO43mL1QSCAx2M5yNVgQhSQytlaoK9F60Z
XFDDpRj+Puk4UHOIaSC3itYkEKzzuS5p0DN9nILInwbpvZILT47uq0K7QT4W3Rq6m5HWJVDe1rTH
KZicZhwXrig2lPOhWsiQMmibga0Byd7zofaCptT4GNcHeauBDxG7z3jhge0gsUu6MK+XR8C5LbbC
J2doOOpj1kSwZQIz0ceTrVQPU0AX4re5EYEeAhlTnAMqisLnVvooL9NqMIhPq3saoG9pgtLsACYt
+VWIkgWnnBkSkpUgGjBYBRIWz401Ym91TdWikXYY5fpGK7r4QdUHUXPA66H9jWAYa4H+f6QuwfOD
0ve5OTPMQik0cYgywm7cf3aPIrsbOcVm3DNMT3qj/WbeCshHlshDqIq9D4AGF0wFdWEYSSiGPjro
15n5NSDV5vr1MxPhn5vgDk25DCJRbmGCUfUleDgPaxVnprSyoJkAIrTFu3zRIuf0WtCNIaWwqBtO
uYFMA1Ki06r3kxuyEaEcEt8vRb8zN8P5IDnfB4G7GAkdTMr35gpwMMD1I0Qs2R0BbugX8vYyPIHb
11g3FDtBKWkwJNS5p0yp1k9xMoV+uoE+FtA8IeTGj+Qld+Vqich1ZsuhaAtNPMCdkec0uTRWR+WG
4MUT+oURO7G1NZQJhMAiOvW/5eqnBXe5vOIh8ApZR9wAEDiEQv35yIDoKcRMYx5p6/ciunNNh6zR
Vbcpdw1QQ/JrWTnGVnTBl/ifXM9/vQ//TT6Kux8T2PzPv/D396Ic64gAGH7+1/+5id7roim+03+x
H/vrv3H/67b8yB9p/fFBb95K/n+e/SB+/7/tu2/07ewvXk4jOt63H/X48NG0KT0awTdl//NXP/zH
x/G3PI3lx59/vBdtTtlvI7ir//j3R5tvf/5h4Vn4X6e//t+fHd4y/NiqfaMf2VuKZ+6P3/afH/l4
a+iffwim+U9ZUlFBNI7N78c8bf9x/MiS/ykz2gZIgZpgJ0Ps8Mc/8qKm4Z9/SMY/TVRCZGR44TkA
WOM7NEV7/Ej5p4HuKGRGmeghqE60P/7z5c5W6eeq/QPI77siymnz5x+MiP9sPzBUA+hVkVgH8QxL
JvOgmgQInk6Z8mSlVkPk5aVU2ZVI10rYPwjW9yzIkBgyJRVcMQWUaCdUtc10I8T5c18W5iaotENM
2ltdrw/Rl1ywog21ptsgPQyBsS7GbC8k2Vc1NR9NiBPZVRt97m4DYn7KpRg4MhlUqgl9ifP8ECdI
jxYGaslCQPFSkwYnFDsUYGhgesagbAvQHtlqj6aTYRckLymRP9IMsaQc+GGreiD8BmHrEHV2lypO
WHWgxixKvKTzgTqD+kxIsU4JfqEVDSCOBnDdUTptlebFkz5qd5P0GLdWaCdt0wMDIRlOQKdveQlF
UvKs6vk75Ki/JFHQu+KKylJjQ6rNkWnwYJaAyxYU6LQ+Sz+JpNlVOlqPgrJflfKE3IxcfB0jkHI0
xAkGCE+Z6viglVlhT6KKFqHKsFUD3NYIgdyWKIUnkbHxTUVAb1j70ertJiip4o6atK5MFe3w4GyA
piBUgGPtYRwS25Cqz1HRfQpAdmdX1vjQjuKmbZSDlYfarZrHwVaKkFVD2xCU5cTveCPsSGRZDu3F
J/UgULAWdAnqp1JrfmsVXzaQGR3isN+YtLjJRdk2U33YtfWL1JvrTEykfa5jAqo4jd3AJBSw6Eiy
y0mp7iotxSVhrsNGNb6jlcZPDQrF0yFZQQeyWEsUrKWlngAfWqGn2BQ/F20JEu1GRXZTLqBok5qV
Gzd56NNSqh3J6ulGMC30rubdZJd7HQKDThkPOwEtXkGkNG4/OHoSJLaQW9Zz2De9WwS5amfyeDOg
qu42TfVKnwA/GexGsl5TNZzcUO8+DR3ZCc0EdEiW2V3WCL7mkbonbh+kDl59Gx1i6KugGkq/z8qH
SCwPmk0BSFj1+TcAI622t4decYQwX01FGO5F2fKQ7PeBnrTWfeU3kwhMsxF/kVKjQRd6v4e4zCYM
usatLW2fqJDftQblsdWizlMBmHNiqT4MuXmrAOUPyu2mgEZZc1v3yrZRNa+oJ6fqUxsQqwxc/SlY
5bPwQEQKfhm/etECEZBJgVECERmtAgOCuxrqEIEB7xRp4kSK9S2r6aqpw4egRURRBdJWCcpVqEa1
V0nxZzGITbsKkpu6SO4qPTo8anq0bzW0RdLWXJm6QuxOHdYBlfKtWgp+G4iPJh5vMt0FNf1Msuim
U+vaEeMedNDZGkpP+FFJuI1MIXM0Sjex3jt6U4KFIO40W1ISy8FNk+4RHEY0zm38qswlbRSty7j+
HIRT6IKG7EYIK2klj7Ry1XL6lJXUBQOiyEhTBEWma51InVOI5UMmNamj10xBuW7i+1oiptOlagRk
mLar43B09EAjO13uUr8XYsOOG5L5UQ80+CBkPZwO+8qUIVsj5waESgDYUbVEsQ1zCPY3Ce3epKl4
bNJhY4i5HxjZO2hpVzrqi2vZiLbmoHzrQBwGV6f2mIStYyok31kRyoGt9TaN4E3KEzXaSF3f2mps
DpDkHboVkUBEHgaxE9KxukWyZxXJyP8HEIN1m9po13HWrcx2vNUJeQl0a7BlbDagusHOZwVSjzdu
61VN75MxfNA0oXCUVtjUgaJu66SL7KgyCmfMyL6wlM5DFkBbKeq4iWLkhNIUeb/cSj7GwXzHORTZ
JiFQK6A46c0EXdT1GCKeaNqHWEsGJJIgi5QIUE1Wp9zLrM42pwCHXF+iIboFAyaG2BbmdENAJ0sb
MbnRQqk7hJHgIUDq78uoGO0xr7pNi/sIHCIlkPdBALRQAtAQjvMWlM6fuzqTnJL8L3PfteQ6rmX5
RbxBgv6VnpTLVCrtCyKPKRqQAAla8OtnSXV7qrpmOqL7rSMqVHKpI0MCe6+9TKk99TozU9XXPDG8
8mVu/P3UdgJ4+uZcES9vv8HMBouu1v+ewP+piYajAk1CsM7DH9Km7CB9mHAtbkZL2XxQ4auDYJnl
MwycNjKetJLZ+E1qGrqTYx5Wb6W3QcrI8FXQabv1m7vGeXO4c9HZOgRlpTS0nC1/xz5Jgs3UWQb3
5zZSd0Er8nZibbZJoG8k9DxnTvbekUd8zxnOThnxmbCj06kqXMauvpZQm6SC+6Hd2DJbdKkSDMrB
BzZtsLaMyX8ft/Y21pv/e1vdyCfiS61ef2UVxLR0hPmsNtruqa4h0F418kZtvT52pDvKnbVF7/Fb
3f9ReR3HugBb4W1pg02fEbrdkMOCU11rKx5vvQ/v4TGZa/W8L8DRiYOltW5ZQfmaOt1QbB1GXVtr
xaumwkE/cYflJp14SEgDtLED1ldXJvauKhIS39EwDX0wGPYFQvmXElAyvE+6uJzNt1l5e3TB0Kmo
tO5ZU8t1XIgVdc2AqHUT1Prdc3Eg0L7omf0CCd942HbbS/qmg7CME/OgtAohvm61HQeYbtgUs+7G
Yd4bw7oZT53+PjgVoBe3VF/IThKTIb4E1fdg1LcxpMqbI+KX5ivxFBj8gzlH/Uy+rN30r0vFXiZj
goa/Xb9Nb4Su3qf1Ga4NKlNlu4YtJloQYXrqpfXKN4N3TwvO85M9mF7WMqARlg9ph48c5QrbugZl
QrFpa51Ue3muSXns1TLBSFOelKuazFcN5PRctNHo+yrFnuVGjebKQEgPoTq1t6azwKCxoukiKjMf
RPe2mQ1EIxWOEM3ZPoFOolybd6yL/WW3zPJM/NXIHHv8rpjbHbza3gPPqPVEQNJTwen5ZvoaxFvj
Mp7biYAeKOWST6W5ByCKoY4Q2n7QZvOnVvfbEwoxfIiKP8Gp6rzt9R+w7n135T7ntScTbfGWkzkh
IUIpN1p0Un9IAtexxeBTAC/ZPvFp1TyTSe8De9u3b65AVNEX2DFRWIkdDewqWOftq9TYdNLb1X6a
67dpVGvigEcZckQpHasRG04ry/qAE/SGc2fMy06JrGyGL1SN1lGUvpl5u/ELiFReMuYVUxMq1+jT
oTnYCzZYfNchaOsAVZRGU1dVZ27p3zWyIiFzgOHGxm6tdJLRaFmg+9DDG+4aGLQ6yaGr49baC7cG
yqy6KQVoEU61c/CZkfZ+hePEi8pqS2HW+KrbEnkkpDDMlieCuTH37aQpP1CTIIuZo6ba8L7hanTq
Bw35ScMPMVix69Cwb+GwN7N+DXZGx4DCmWsevMvmkEtdeUHTWD86A2eNRnozBhMxIoteB6S3vUgM
A5ZMzFFiV77MdLzBfTRjux01i5F1ap9CXZ3RXECr7eMEdkEAMBqcFaMYo12Iz5aD/kSMAbqySb/V
s/i92hwKZ3OQ6bxMz2xQ85Gs9pz6E33bpVMdHQqPpIlPaV3dvJKth8eFLwzEtoLV1OIUaxjINXjk
zzsfVythrfA1ut/7t6t/PkHueI/EJOn/88g/ny/oPRyWmPVc7N6vx6N/3tVDX/H3F/7bvY9nSdW4
uYFFV6hhLIb7BTwmxuJx83Ft5/vf7/vHU+qqw/jk8cS//u7xnMcr7ERHVfaPv/nrZf9bD4NJOCRs
bNwQxTmMK8eaF0jWwXo73a8+bv/1yOO+qgm1vaS5NDyMtEZt4MVfz3hce9w3t5afdzwEP9pnyFnm
U+zbDXSy//GygiywMXvcdroVz8GSLCKUOFCcW7S5N3/k1wDVdsw8kxfTUorCs2dQfDXyBT/lPl/U
/u+3ON/fxeOlqO+8L8OCBC2Fk0+sRlf43dYVj2taTXGNlnbIhAlDBs00iseFxf0aE3P5/vinOklp
SK3ZDAC/ikITC76U+3vQ2nKMFm2asc/KvqhGfq8d3L5FcezXfVEOjige1x6Pk93C4487H7fhyLhm
s4dt9/7kv73E4/bfXuevx8W4b/nYtDQenAW702z1xVxXQ9HItSAQCKTIRIMahd2/gMkzqj1sEUCN
rCkdhPf7Typh+8sCCLp48bj9uAZ2MTjbcHb78zmPB6wB1kQmVnk4iN5/Dkt4RmQu/j1zhCyZdKLH
d/C4qO/fxl83H18TLFpIO23BLDGIe/xaj4vHY3/dfPyRVffizx8ULkHYGR63H488ntgYyg+pcaaO
GdESDN5W25ywM+fEl3YNRk1Qqr0OmtV88afx6LDuBAngxTK+a7AR+b4cBwc/0Z1e5HppOaoMvWSm
U7QyTEvgHBZx7K8KSZfMO1frgiXAuBrzmEkunoBiH3j95jI9YrqfupoAibjMe0t8N8+6BnvtWmVw
4k4dj8aVnLLJlslkiRQeB6nUETkc2ANLJEer0S8xlsGLtIbIJX+U/I9xrxEaWebKJhEmZRFd13Nf
eulStvcfMlXVnAzMSDAYwA7bxK1/IaaKWnxYK27hFdWpgDYTHOrSNaBwzarm8klx7WOSwyekCM/L
9kH1MqnR8rKWH83ZRWrHmAJgiPgyhI7VHYTfHzKnmQ5bMz5NMwpBU6ZMt3K3a/Ah0MHw97W0Csyw
DqtpZzsdC0BImbC8ozNiUD+RjDbGz61Tt5lan2tdHXf5bc5bzsrqaBB2xoZ2gSkAOoLtsIxW4XRu
3vRWYPI15q51nNWUGYpkUmwoVLdknlixbveW4Lws2Eq0cDPYVV+1RBsF6gD3SnfvdengrNa1cV8N
2Yz+EQKf5QV18Il1++X+AawNORaxcNps1/3jvLm56NbfrDVeHNN8lb5+4bX+RCgJJUMHxiZQCKcr
0LkDN81fWwmkeSwPLZvxf37pvfnU13PoTGtIXQOJiokuqnybhlRfcUwiocc14wlgjIjNzgMLdk+8
07aYBag+x1ab8lYjae8OIR3KbJmh2jSnwp36t3KGc/mOlA/djiyjTomHQLbtPDhQtTckszpM0C0D
iMr2TEl/ZvpeGF5bIGT75G/416394L17cKoQqAK44xaa/V5xlTQaiS2PnrTOTiYd6vHRfGHOmAvR
p4yixy3VAR3PSZmv2sKy2iOHqdSfBrZf5qaB1YmDD0viqTYS/l3Va9ooO5a6HY/Acn1Yr8AXcdPH
EGWj72vZbtFitt2j7fGTNNsj90juzPWJeTYCD27KUhe6IocVjFeTAW4Y64+5rd63JnB1LDWTavPZ
IgdmkaIX8jh4EHG4nxy5VTgHm4BbwxowZy/kCixACyfqHhZ7zGCdeBXEzRkUjdsPopDBNk5Hty7T
aiNgr2HxGTGhg6+aScNhGJ90XmLNrH+K2jwvHNud5+QTfWWyy/XVw2mAUnNTB/BTDnSZitUEQmEd
9NW9NvMcM2fJ96b82shytvEKgA8KvPKnvbVXdNSBua1HChQQxUvIqv1ZG72CWc3Z7TBlbsrnZdCT
vvWyXuaLBWeRzY5h0XH25PSm9zCHHtzr3ltFUzZBL6wCpsDPmle9zOWc7StHrZX1QFWcHqsVL1Os
UGhK56dKsTPj67db/bFPBpyYxbMhYIzOQny1mYaDz9nL52pePgc2HojbRgacZvuJ4BX0t9oiny3Z
Mr3WT8hBCCUyZqUhrq1OX4dKPYvGfvc7/tm0Exp+mk1CvesLaEiLHS4bhgiTyCU0NozDvV4HQrcB
cixj6k0XTYqA3dna9Ge1LW9eN72ib8iMnqas9gpuHF1i55UnjtOqTotbXulk55iW15Y88hI91soS
3po5s/fC77G6N9YNhK8ngpS/Zj9uFF+xzl97NAcMCIxv708avmJBcCRpxpPbNCk14GHQO5HC+daa
VdZ2/qnWpue5Rvjj7AQI3IrAHT4jVeXiLO4V5esTNby3hdKbBSW3W/IMUp+s1IyMavQEgvzNZiwQ
Q3caqJ9apIr2GaDHpOVwJo57U08oRSigydlJ0dC5unqViakqhLY9DdUCYNTIK/DYa+6dHU6yva2j
uRrTjgKQtDN4u8HRowyHfTs3OM5qwzvPtD41MPxpPTtdEVwi7Pq0rs1BWbAy1/irWTVAxVsrcclB
2CzipI+qqzm81esQjQ4aPdOOdR1KClJmlLaZvouMm/6x3T41uWRr9zzQveiJl9IFFosEAZH3Q9xk
b6quLm0vwxH5wzOkQa7MiZixyoyxA6ltCw34rquTgaMAY7tcb/bIHj/hDXWrd6hV7S0HkB60O7+K
eslNoacrYmtsDfK3l6a1M+S9hPqOdVPAaqjkMSw5u+mwji/dvB5AqLgOlXVynDVF5E3GhHoMriZ7
LIwWffnSHVvwGxmrC2vlcTPRD9u3flkl+3Aqt6Ajz/VtO3QudDkGMhLd7oqUmdcGiCLzrET3hhNv
U58chuam22m9U/jmPns/XPm6sstAE08L7TW2++NemtC7fw1+4q4p4DTini0IbjB6vnD/arczgF3j
ImbnynzxPIztrd7KXICzBt81JBeezTX0zT4rrQpl/B1xXarX3hPvoqeh0VUhrcjRrvfC9rQDUc3J
w3qi1DzeYeGTJWyI4N0YsimQmCtkMpmBsWNFoHtS2QJH8hLWNYnxjl2r//J2fimHGtqZOuUMEKKW
IOghp6gmaGpP4ljbdjzlHOEgQ3lq5yGwnPmKkR62JZSY1lI4Zn2xraska7gjPbiH3KdlVmptJF4J
olg0HiGIKEc/ljk6Jgt2NFhALius+lN31OlTy+xUsaLenFws/dWEQUvZtU+W9+JL73fjX6zJvmgj
3CAhdvGkFw19SPotpu2H2migV3rgdzL1qjUaO3in1YAOFRbgPVwd5HBwbAEk57M69dIqhrX/HOnw
ja65tYrNQNlV64GXDnQM5+G+hqtYYUejyHdxlrKoOD+oAVv8oH2jm4xr95m1YzJ4Yz73HDj4lrRb
1hptSmtkJqJ0o94WClalAyIqbatJuIXyq8znCovdLCKD9Jm/j+Bl/PBKWBXAh7UDeu4QpMua7KRT
mZJuRdA1TUS7P8G+xY2m3n52Rv3gYkYjbJpzjjdK0TiXIim7lLrjk12xwyYwfFDbz7nZr44m8t14
a5gsVGWkbFa32tmPjgdgFjim0zih2eiHSmOFtHwAAXbelkNsQiq4EujByB1mPtPdOlrTO1wOj65Z
Yj1i6CXWuO3M0EKLpIByU23LBbZG6WJNkc8u1wM+AMWWFLYs8CjHJGebLutuJIYFUnilMkwxYqrT
tKYsJU4XWRqWb/YCbUhaajTXS35qBxTflYwAOL3OlkxtylO+9pdW4OyvXncxXTar/9j06sWjLvBO
8Ch6EUELEvTz10iWaLHWGHKkYsC+KNdEo6qwKxDIPBBIdVTKWDngEJDD/+BVNjA5LlUAUhv+YZqJ
D4PMuUXLDCKw1DH/AJoXmXp3VA0kTY26VlOf7OV2xAtilFIWeolTBbkUHCle+5qOHUaCMi0ZJg3L
mIDRmW6uiFYflHzYw8+OnVQVlH8tosz8KdrtHpjaHneNHykPfP35qQWW37Eh5EiHtc3toHvjgXlr
MjMbGnItaLs6Yr0eI0cKpTyS0a0aU7jhVWAzQvhzPS6pVsIOZ+LpxvfYbLaod2GN4zrHZqsPZMK4
iqfL2oZsGpNF18Gtc1G9Vi/btiZyxR418tRdm7QWfWAZzpP2CvlgUnlG4YESWpM5nW1MoEzU+GOO
5RtgL4JIuBlpG6xqtWBalhQy1Jh7BuY+A0LGbYjFVLLaAIPEJyN9bG5m7HoHGyYCrabHjPcxReo4
ZmFLZcdYjwsglcmG+ZrF+tjBG6zavjBWkZfeVOxwo/ZpYrZGMprGsbb25P6xobTH4EHkrT4V3e96
7RI6Xqg/hJiEpeOU9tqQWq7MKm15AQHnQwjArL1+GTyUDShuRY9VHF1jz0COU2ZMF9Tq45ZsxhS3
MPWetzYx1G1zwV4nmAWN0MGNmKM12nHu0OBIfIjFjTQMGWcXMdJDm1r+Sckpt1AvGlifqbVfXL1J
FyZTs3WPVI1pa99Kvv2gdH9js1/oUr733dN8b49086VFAT9PwLX9uaC6uqz+Fm4OmGSbdRFWcylr
58mpIMYbkAbU4ARqmpNYJnyOHvEzIDRh+wOP+0sbmtwJBuDn0oAw2N5R+cJnxzdTTJyDe2CRuaCI
qpyUrfdlDDJRCcsWTz9pjg9MAzxZDVXShLUdKyBv4BNnwolJVQlqlKO0DoYU8TLUJ7vHxNdYAmUY
GAs4sRiWdPTHFC1QVZNsITLtrSnrR1YYSqabT6IdmX51WaZlW6Ye2dC4OFeAKJnFEWvT1SHH0mxW
6mYNVgKbpmRu22TW7YSPftCtX9Q1U0bSmTnBjKkBmI/nFcsv107zbkVN++URM1+xYe2zlUxEhTUf
QukAlSFmZrWgAnCRNDAPa+UW3388JNNGwl9De1lBx4ZFPl7ZvcM7y1zUCzBa7ansSQ5u4Z3AGPez
ntgaTw1U+nSlNH2AP60cmrAfMUIUkwkACgMpUdS8a/T4cfVxUd3v5A73Ik+aLNgEExjDdgiUCh4P
gYpwHz9QbY/BMER0Ra0P4WwJ6F94WZNUrS7MqIE3/QMN+eu+/x+KUi/V9zjjjWgeQeWNYX1Et1HH
UI59SUJYbq9Ah/4vgDYAl0fgCBZKewGUZKg+R0mzpeNoJYs2u+mfCJs1joBlHtCNPyOFSwgPbdN/
YD6P+xcbzbvjchnpQosnu98wVrLPk0LGYimRC9JP3fpRujryu9x+P61L47yWmwp9bUCai/C9fBXt
Esl26Z5Ne3qDsl4DsIOSyOz18b3pDyjb6HFfXS+YtXo4CIr4085Z5EfdaTgwS+4Wj5sVhkescoy3
Yd6601iNNk4AX35UjY9Io6Ft88fTphLJqRsilnoBq8BqnhOpX9BYG5d9nT59Cw2b1hosH6nXpB1q
KPCiu+HD3Z1USS+v0A1eXLrWr5pZRm5v75k7gh7aGoObj8ue+wg2CqSpmVc2tqhXnDqaypXmi4ew
PMeg9bFvllwBCXjROW+f2rL/UfMV85vdx0nRrVVqdtaGLe5s24IlQBtZagClaGsk1w/4hM/G0L2w
1TZjCYiAOEbCtk27mWr6TVY1nipDkKizu1QalH62rrdEjWze1tbTM9Ea+2HrFhcTd2juKNrVyejh
/E+PswVvMpNGPdy6Oix8NgDOygA0yn4itHCRW1j6mFUdjTslpRB6MEBSgKxuOGzX+cJTIAUc/c4d
KQ0XEVMDw9OL54GLEE+wc9u0RK1Hm8MmET0O+EIReHBxD1aB0LD1WFgwkDFa9jyFYe/L7iiYquiF
r0+YX+JzL3aui/2J9RxQmcqVPC1gZLSyOewDhb8/aDnNHlvzlMP3J5nAPuA2pn6uFd6Xq34YirZ5
bqnA4LiJrHbN55ZH7YJjwdcSsYyh0865oVkY0O2hB29yXWYjDKB2AgOsGeWKkfkwL585j1vM/+FF
mzDXLNaxyjQgN7XrxbsukwUzFYC1gAJV1i1j6v520I1jtnIW6xvF+W1P45NnIRJ7F7HbyYBieCuY
nzi1iriECFKHy4pW5xurQkhEofz7sqYtMwfYO1qjzJgBPQXHJLhLxgorZMi/kL80SRAWvkzzCSCH
/dnRT4bxvKGAjRUKu6qeO4MZzupQGkABEbe+kiHS+leDHHrzRH2Jn7bQVLxhHltjdaoSqwPIlggP
mo5bo6KmuknnCe8FX8PIXjf/g8gbNsQBBcsKEE3rQzW/TBwru/HR1HcGix3DtyxoHTeZlAio+oUJ
a9hqVUSsb1wzXlFLtxL3nFfrldiFC6KXLN9tnFcF4kCzfh8PCqHGnKjIFC7YQY4WEIRMTuHuu6jU
rUBtU7711o/NUwVw6z/QUJkB8OojEiVf2/Nqekfb0lLWX1bYZozG9IEaCfgKIMZhDEawK0b6OhmX
HnvM5HuBK58UaEETLH2s7qtnW9BmyNgKLfEh8GXey/yK1fhSzcTVCLpAxPEOzAwnaWRTs2Y7pldg
mkkX/4oAVKvBxslr5mdm7Jiwmien+ygJx5mtPVnul45aRSwHNo7oDBAfDR/YGV2oWVcBr92bp0je
lfLg7VvhOcOz4nW6V262NKCYVWqOBVBZz8oFpu+6QsCybZ58R9wsYaLhhqZSH9J2159Lsmb6eBCW
n+5Mz3cc/vPAcr/z3xtpAHQF33WbTpVQMB8k3hQ5pZ/4G9KVVhE46Iz7CMsMs7IGJZ8TyiqrwZHB
DL3b0V3DKnh/WeYfPUl3kk7ybcFiWj7fT22DpK3Jg8VbgwU8AP0GtgeCzoP+7GpnJLcHe3dunQgM
svqngzDpl34LNYiH+sw28sk8aE4gwL9tX2vv02s+F/a7wfkx6iTueZfC//bCPZwzqgtqdByqBTSz
+ixfUH8rY7kp1OjN1Ibt/Goua1GPOHF1moDIlSwTwZTECqryIjdELBHv2DpBjwpj0WgC07v0zpHV
LPuj41rMCAYnzDkv/Rzbn/YQGHLHGgZikgbRtnMqyXSiq5frrrj49fBdrJb+arjyy9F9zEfHc+/u
Z5PpR2HpB6A1HLvFMssXCZmduWop2o/TZiJzDOxxo1xBmbFxNDfnGVyGBXwEzP2jvjYyt+6T2bu2
zQlhaJkYlycLk/jFfe0ViZjp32ZnKiMsjr+okv7VM9excN0FVkfIG/yGE5Yzel1mabNCk0fWe4Cw
fexgMHXunB1BO4vb/vTdYwcNwA+/91ZsGnjCaqB62oR10DqngkedDbC1Pfm7Q34aMIcKVwiYMSqW
5YGKxgFpwa0+POYXj2c4A+g40rf6F7HhXPHgUB6uEHEcuhlkLJeUfdEurhtPmNKhRacOqm/q3gZw
3s+mr16ctT63xHSuvhxFOkCwj/F8P3zC6CBXjS9vAMvbU6nrWHcWc/hk7dyHHRfGcR8JnFN3PV2U
239W0/AC+4c5dVvvJ6/b8lpOtvYM4NaJO54LVYGVzLX2RTa8fakRK7RVw/VxDzSEU7yBzB0/HmsX
xzv2bfmkY0ehhjsUyl38Eyct2oL7NTRq/ml0tCVUmv2NCdSPGWX5lLR7099X/fulDsrSYVRunTZe
ffM0kMACKtlaePeLx7VSY2cT1jXZrPEVGikbvhGqxHSyccwCcb9jaPU+SGem+N1zgHBK10A3Ncmx
v188rilBEZRQtiKxpXDQ+9sgBU5SwzInwQ2p/ROOCyAL1qIKFLlYyvYJamGPItS9b7sNkwEMC8ZN
Xd25tHKGwX+4dKu8cVoiPbnUUpR28va4CwVgvjSbvDTNoW/68baZbgvAoIL1xP0m0Qw/6TbfxfqN
m7AHvD1Yz/8j/vdNdPjvn5Tu/0QF/+9RxNPf4s6uHv/5Uv8L2eEPl97/mh6O8dbv7oeYZfl3fvjj
j/4kiDv/greFBQ03gU2jaz50Tn/yw23wvOEmBj828B/uaRjQYvybHm7r/zIQpWaBsw1rFgilITv4
Nz3c8v+FdGO8FnjjMNc1oDj4H9DD7YdM7i+1BNqCu6OZbQJMvTPY4TX2nzUFqrer0sThF5BxQlOL
MUxEJtSsAIyDbRgONWGQEiMibGHI7ekMARTZf9/6FapCSce468EusCowXOWuIZjQ4gmWyp8ale+V
0TWQ3+8dnKTBTZnHdgg7n6Lhk8lGMZQDMA2Wwd6Q0Cftj9kdn1cGfEeTPNyNFa6gJooIsAUlAeGn
13+VPappWdGzmg5ynZJqMN3Es+s/uC4PzrxnHptAr676KRjM7bhY3g+DGmFNDJLjBHzuUS44FXB7
5ETL2KzH19HFBGxZaAiofwtt2qPAVeiV6JM7d2e6gAA9C3JxLPXpu/UZHl65i1q1QWXQ8eW0cafQ
dp9fJurEpQ3/JMIX5H/R8nMeWROpDjNNlHzcVIG1Q07foW+Oaw6BptCu/gwnIF+skafBspiXKEyX
jszYfTnKVuWGWz+CNwoLe2MD9cwrDT1yd3BcASn8KKkHGiLVfYxxxQ9sZeC1mmCy+nKFht4WV/Ae
MSn5o63nROjy5iv9R2VaayqnNceO+2xuGtDxOVwHo0MMlGOFi1tboDuDfLmP6GansfzVztsYA4kV
gb4C5ZGyDK1OvVrjemybM4heQN659dE6gHZAVl7kAEpaOaIBqP5wXf1HWfootrXLIsWR1cPNtds9
4cZ6w0zoTe9KFiH/gYSau5RxWaKqJfig6+jsyTpPR5R1vyTllxq6YwkSRb1vJCAIwjAx7RVQwgSO
431LKFp/+TPI5WNf9fDoujmg6WoCA7RZB0/b0L13TL2+la/h63H7p7nsUTb2swxtcOPBJN/XE5fd
GOzg31+B9iIuap7gO2AjgMO35yPGDHD/msagrMG+KFf3lestiLGOHQybB/qLh1IbOwsPbWkGPdFB
xuwliJLDAia3a8TOaAQuvnNd+zLYB+kkT/Zpf4NLuJZVoJxH4Dkm0srL1Y89CmdVpYDN2/113tDY
CbhzlRPI4hwGkfO+pATKu8DUV4Cp0gjKBX2ktF6HbQQHu5dvpiLwKVuQE9r85L16dlGg1v7wCigW
XlLQRrTjPSxqtt+cWdz0BbKBzqRA+v2jt7FrWy1vBDIFbwWfQpO3tT96FRJl2E97HY1wWawSms1j
bVhIaaY1Bhyo0RY+vnsLiNTd8OaTKWorZaBsVFlNyzKwaAedh7G8g7qMhCPNii0yvIwGGks1LqcJ
XWVQsfnIt6FgxviD930duPOe3Kl19v1tN177bcjlieozCjZ/wEzCTDf4tg/VuUVbSAekQzUt+2l2
uxPPQ4MEU2/6Ko2mwNcDzLj+ZkQL2Hg3XqBhPUdKz0qvK+YJ8v2yVFCa+8YPudRwWOpIuDF0FyV/
tWHRBwbICgnEkKq5+RZs5mG72T85PLOCzkcQDFQIMlbuPZZlx/CFyQ9JOGx4GLjRYiEHY8VEbq+N
0FrQNE7qo1xt7N0bQ8FKUTQCFti29huTjT3Ym+q9Gjc0Rl4zxr6cP5kA6ZoA80W2HmjiTyWQW/v/
sHceS7Jb2Xp+FYXGQge8GV64BNK7qsqqSUZZeCRMwj69viT7SuTpK1I9VIQGPOQplkEBG3uv9a/f
gO0EvSDZjFXB9gQqeWua1xMj/nhGaqJYBLcnggYWPUCuV6N4JwlNFqQGYoya9Qdstrpbne5aOa1y
PGq8x3nOco/dZgyHWZf4YHERNgmvg22OEjQJEL4+Hn7uAy5K1gBxwtLr030eJ1eFxp4rSdhU0TK6
CpvibiT+fRzDok/3YwOpoDGhnWAXJG+bAk7KfFvA31+Wze3Q6VKoCjyP23Bjkl/9TDTjVl0ajgnG
6QHjOUlvvrWi9ppF0QfnzhrFw+E23lEeDLi6acxPnQjXEqe94recKKqfzaqBaXjR2fdrFQgiRJes
QZgCiXa2b62xEqrbDH0IKAFRUrp2hMbnZ+lND/zU3SE36+KpxPrF7ZMKvPsmvkiNshCEaHs3Klsp
pNQWUDZIrdGGZtk7vSXu9TTNbLO+gumI1yOjlIYx4vuUjmdJ6mR6WklxCL6EeZ/ml0QbcvcaV2CG
0+yzAzEOvfYLHUqm99i5oNhW/k0zsVdPrtNCkDLqxuTWbdmUhUCrk7WKjskVpCaEhouMpJ7d+0yC
gKAwSsy6x5SuS/yaMhMxs2nLBvCoPAKMMqzYKoWBa4VSyNhVmIFZmIUzmrfGMXWMqloIvmkx5DtA
OpQnVCeuJEHbkK65DQ/YEZV004jd4ExmveyUbIasGmM2FRVkzV3NZJ9YQ7rEeOsVM7iXNAaeq8s2
WtQReszK+uEo2NKZm056O1+LGV+XMs6dkWm3I6m97MjWe1S2Oz2Js53SAavd8uuqE7o9ZPCvOTUP
90z2rLlbJIlVcYCll6geyJGJmIUn3fxk5FdowVU4qMSUULTYkclJasSprVXKZ9Kq5PJlpRcJZCrB
fT3Oos7Q4z6vSlNwC2ncWaPBdDOKvKYtf255hkwip6i3EgtNWJNoCxnSBTawzGWz/kZc4/utI5tE
uo9RkMY/WhRdqjGHpKs/R4Iyciz3IECFJ1v39W0SRhuNWGXfrPbVunaTXYpG5yGbOWJF/LtDyv+v
2f9G0YkL8V9JOjfvefKnav3x6b9X6+o/ZF03MBYmMpb8O7S2//2//VPNKaHmJIYbb3INmYfxKLz/
s1yXtX/gnYdpgq6rmkYKBV/1n2pOKnmMl9Gsm7LMHxT5/0a5jj/Bn8ScBCwjmtEstKRkt+NboP4i
ATYl4R51WeurLUr7oLsRd+kVGsTVfW0kFiwfqyrEo6HHc4uco9BvSMKiqAyTXhhjar5KNja9NmhN
OGudTLAM8djWYbC0Eqx9uOINhIS0CxAUATE0fcYQU4+I6HKG/naVVgpKuOqSKULc7qRenerOuSMw
YQc2EYRkXyZVInzz+11PqGbniH7bv0WgDC9aBlvYvVF6XFfRnNQiGrV8vr1KyN5Et7TSTD/f05iN
wqivz0MmjYt7ey19XLM/WiiUV5ctCjZWOgz59EPXdGtlZ4qGcghGRU6VR8ml9JI3oMiDtHpVhFH1
86q6Rxx0g9S+qUIqMH4W50q4jGbcU5Yk+LtOm1vdFYgj5apQpNdbK9zqC/OBm+WkxpSYT5MuRv22
UIsuW3fXMmf+NiHG2IPBjEzzKzVVXjphMGYFko0cp89zDlcmMOq7oXwUlQywV2hRB9OPUeW07m6a
3jzjp1NCpIrzJn8zUrDPU29yr4G+rvjrOE1tIYRwSiOy0GslnZZL3/d6Bpayp6a1mm0+FiKxyX2V
w/5wRKYXCBjgIig1+GwrzZkStMaNcDXKzhRQshLHRP7UjatRR445REIdzrV0F3ezomYDLnSCkN51
tqoY6K1v+lvJBNK0rrcbH7zfaQnK0kAB1s3y1Wh8pe8y0zW6vmQyNxddRABV1g7IMMcuE7emKKcy
1HDGU9kXzSWcGwQ6VpJvRSx+rBLxa9I1vjVUj6ls0klWjxpMSaEbr+ebxkK2a3ScoCtTlt1kRyu0
GcZwLadaqN41OYZirSfzuWBIr3yM99oaWldFvSb2dmLFZbNXblld7oRbNKcv18ZQykOtWKm07IYu
N0NpvHHVMCONMTtp8gCJprtbDUyOe3dNb+5sWYOygbUXa2sdf1YqgpbBT79rEmEYt4gFOyoTqdT7
nyySFUbZYpwmWuZcBaVLGOQaN9RWLTmPgn6b0o6xjaBKHT6I5pDo0aUzI5SLe2Ip9byFPDy1+RRh
p5/E0OOg+gvSfdj1clmUxgw6mcaKiCNh38TiSaSXResUTnmcAeVe9RQAqKim6AMDMv36Hkm3aOrd
WzplTaDf9DnEbUSH9Dhk4+A2d/gSg0FZqTomT2V8N6lJEUOqmXijru46qwUja9DxJVLBAnEHSvfa
mdrIHOhsRkzv+GUmpCr5JJjGdy6YOUklNRKKk1QIudLg9ajE4mduzjdrked5lv9Ehllbl0rS6/wH
4ZMo7IwpytDOaVNebPQol7O9QKSaAmEYHFb+MOv6rsHwa9Cd56NumE8d/tXKWe1HGdmCyo8pXSs1
K2GD5ZCcngThAcWZY6/na+naD+JXgqOMatn5DR3qkgK9Slz9yha0yRIViaQk5lK6yapREhbKVRDZ
9yaQjFU56BV02b5HFzmLRU0iaSnIBd2YdoP5WhZ6G8xzmVZYT6N8aI/lLOjqC4iJML2YrZSYO+ne
pfkL06TBPKWtWqkl5WQhTLBXc7FPgmsl0MJofSH1R2noJtB6qrAuzFImV5vJYuPd3XWjg8sQwWdZ
CVNVSoVr3AtV2MhwgYy1MpgCKl2Nd3GP14qa75u4LbDBT4e2go7adr3xNaRTf30ymQDXNIwjKjtR
nmU9yNLcJPyCqcbdi6BKMFQspCHb8oJMRdgpFdFNTgocMjh3RblFF00cmnKhpUM6BhKWS9PewGUm
XQkJ1r5A28OQvUlza1D5QmC6tbs+LTt6kKZLW3hwTSq4tZzJGponlJ1OzyhWW7SPR98NebScFaWM
+HCbmspG1ftaW+ZIoO+rfG4nNDCaUhm76WrAWa36Es4D+mcJ1swwJ0nm/fsg5/8dgvn/msnFI9zv
/4xi/kcHLk1V9CeTi8eX/F4VSZr1D0kkCkZ+uI/gq0np83tVJFEVAUJi046Vr0WkGZXPPzFMga/B
+w9OqC5hrvRwyfxfVZGgYnLB9I6Pm6SESYCP/1ZZ9Kh6/jeIScIZwKVs4TJNCoUC7PKLq02tiDH1
mCg+iQcGtdbO+MRhQbggsVaCwqlW0kKArg4RJZAbDzxsjZCzdHgzkSY+Ev3E49+mJ6h/rtT+9Zp+
qdT6OB46VRvEp/Rc+clW9ORD64lOedZ8GntkrSEzi3W1LmxxqQXapxIoL9JbuiIsJiiWxdNtMdt3
D65R0D/zMdJHrIXiMN5ClpgGd+epsdWXdl/vhd+R/j8ZvfzRMuQXw57fr1xRDR4QwViq9GuWh2QA
fE14TDwNh+yd8b7GjNWWU8zSXZEmj1Ydm90v+fiHFfdP55I//thfklj++WO1R6gRIDmpQ78g0Tp4
Rl2as/iUvSfvwsNBwoGd+BUdrnu8KBaSCxC4YAORsI0wnRLqTSh0MAQd2G5/fSm/+f79up5wjlVN
wHHdMH6NpRVLRSqNPJOeCrtxs6B20n3v5vvioHvp17C4hzeHZHdvnayuxFcpXuXBZnfGZxbWiv5/
FduHZRqgFA6i3X1x/ZvL+82x5a8u75flbvVaLc0Kd8qgaBcA4/y+9e5YVRDYOPgYxibxUk63cGgh
4AuOsW0FGyIyeqye/JA6sx+UmlWduSzF9xa6rOIk203SOProgHQy40ePI6g+whNQ5R2gkLA8i0ao
htSTvvGyYRzQUieqiwd9RvWpLFpGqIN3E3ArJypkw6vngPLP0GRWgGN9HGAhgSodZF+5XL1u1zGH
f64/4Kdqr0KofYtBwVABojd/F//O15Yt6r/YIP74QH95GceHwFtSeaCzf4433Y8QlGHqYo7o9xft
8x52nugxtGCZaXZmkz1qt1tWGv7Mmj85zbl4zgLDLbGn7Tw4XX7uv91didgEVDoQYULuqo3mlrtz
d6Fe2YZtBNpOxQNRIhwWlV2g2xD/neHzFPTwhuArL7qzeLlPtmaS2vQwxPJeHqEu2rJYz45sa051
7DGVgU5BigCMQ/7g7n5rbhu2wSpejP7tg0LPTpdfmV38TUqEwl7/LzvqH28Ye/cfDeuyWhKFemIP
6Jb6oTlf0cPbDbEJkq12LgKhxJV5A/zoAJXyXCd2dh6wLLgQBWXgD+EW69vNnmjQMoeZRARFe4sU
DHbfX7+ov2Qt/HPP+MOL+ov9Fl1QDDxUSU9oL40TaidzcTu2C5JxUcFFgN0LcV8C4xE4PLjqrl3j
b4NTim+VjvQ6ln6ru39zRb/nDv3L24kX12OqZwIn/HJNXTqpaT5xTfCtQWgxbZlsWBnXCX4QAKsD
ozd7i++2BFPhI/qOjhYAk92fzHfOq/tFfJdeqnNyKPewixO7jL3bTxkSmbHrYaT7SYIp0VF0XPNY
v5pHZVd+4R4nEGt31gd3qrcUSNDUMXxntHZKliPfnynzuXkSXtfTWvsSD/IPxrHi+/Ss7fIwXhbP
t2eStzUF+NrmZbDANnFksK2vltxOllxzub4Vh/iz8q/L7Fjup+2VSHnvurBy2B6ecckLp1nfISrP
ATRo65MZj9h9IFiE/ufOF+VSH7Ot1C3F56jZmj/FFjFf8YzaMsGcft2v51D8Vp+IA1QYgGHbsYpJ
XAzNjeZCqoDfnH+3KxA4wR8O2nneJc/x+UbMXsfcJ3lLgvgLC5STceqW2TbZRttsy7RxvMTn9Hxd
3rbDc4QyxS731T7dKys9eqSPVMUGVpotubqruJSUtjONQNy+wZ7AqPJnQKmFqUBuW8T5PRfAxtvh
5wfS3QEVoj+v9AWUOru2p6WIGajev9+1L+Giga7bnBNiwKCBuUKChkv0mfvBiCqWqAXd+dUIG9c6
fUF1Ic8mO+pLxR1d1bN2tR1ylWG/Vp8JYszgw5N7lofpIl3yZZXTBtLrirP4eAGNIQ1KCbWT/hQv
oKQ4akAE1EkPjNdmYYSGOy1iT1iDLbiYMB2fElexJ7viFLi6K/kAo8MVwu11W7liQOII4QCKLYSX
aVlwkzNX3ZIfyt1nVMNAdJHgN/fIs3a6Vbf068A4jWvyeDzLi5ZH64hYC6Wm/WnutMj+OOvu7DBT
DXrvtqk3/LUPGQk7Z6KyKnZBhLzLq8thsP+QfIJnXM6b/WijOqnRzNkdAuRlxTHrTpndY10bu9+d
nyxeks0Y7Nl6nDFoEfAAx/rQ0JbCOtqSDud82EXQ88k5aZaZ85ESoEyopUNP63Kh2/IDkeTudiHd
xksOnS1zl3q39iQexpUlsyneuLCwre0qSLayFx0kF7IK5zxkzhDqRajeHPHmZKvJa9bXN4XWUvWk
U7G6Ix6yg6uj2ep23jEmpzR4nSK7vCS87atTytPI1yvTmZbMbfzycYRyEnc/xGotBk9AifQIPT6Z
y/wE+9vefZMISiy8hnptC7/7oL3Ino67c4gsyB2Wln9kU3FZ9b7hsUSQvS71Hw526xSHiTvuZt9y
DV4k1kAaVg5PFrkOh9Y9HLwdSPMii+1lfMh2id9x1pUhw3h/dLslfivCOt0IX7Jv+oHJGQTO4lwd
zIEW45k15wg2iz+ssct4iS6SVzopkRaQyFwjJDWIWGG3DsolDh0BJk2e6hP5ssDZwm3czplW81Pa
ubzSp7FhU6g9ghqemVrc7LfS/0zWaSB4raP46s/jRw7LmUcj+cwO93evOD5+ncnhNTYdnES47tZz
cce4JY5wEvQgjj0J0O9QkYF42xTOh7hXqwphhCPmJLOfx7VE8T15yiV+lZ3Cq71iW/ItJT+x45OG
m+8VopvDBNbe7WQO+fYHsvzYOSPvY7a0GHXbyEbct/gkPI7rzZquvrYvCDoZrblMN9Yvi46DXlr2
ju29UrZjYT97wbbykjBeWUuo+LA4HUZh3jwRCeTAdxQjV4V561Loh+w2deFe8rDyoy0KqEXurrj7
3rQwbEIrPMbNPHb+h6cfarvYmK/WyviMVo+kdCWQ/Hr5aCAUqhWIw8i+AiHMMRU17DGEXxawXwXm
4rGR2+WZs9K2LnOgkqQ1B9/4ldFnJOuPaCudZt9YgSR0W2mHiezaXCBY5tGi77d1ypmKgqb1siM3
W2Pllgzf7MpPz6pX7QiWWKALX5h0LyCt9ieUaw4uciltVrj98o0tta26g6ssKvtTWozeST9bi6fY
s8J5qbrt53Dpf+TdI7N5ub3/PFFxjW68Nd0Xyfk27ePdftp+4yZnv+tYeu7Gs9AGGjSV1UQ0AqWt
Lfupr21LO1uaa5GXeF88VSHJeYfWxjXBa5+QgmFt5Kpu7k9GwEK+2duOAb7bBLLfsAdOvuaIHwSa
2OiEHXGhEHSvHSrHOBhe5yrey+PHZ07q2p9FqB3SYE1xt5Nd3Z7cHpvyyJ34PpPdP7ZQ29ooh/Sl
wJ5gh2iAI6jZGcd7qHyOobwk0e6xx+9DJoFryeVxcMXVni3YJpprnfvUlh6mU25xzJaEemLlj6H/
i3Z4JR/MJTOcXTXxqqAI6hV+6cEGhqhfsy/v2YBdfXnfhcWzRYXauP2azdcrcEMdfXOhuLcFdoE2
LjauvNkcJicOJ6/eaF75LK0iOi2Kp6B9ihbFE9d2Fp7PGFh4X3fX+FqhUPOTA5Eai892YxwjT9xr
hyagAt4Y9sfN0dfVSQ/ReLHlYB2CPT0dt3u7jI64T0LTJV7IzcIj250rOtqqW2TBsGRH5IxRneuh
ddgheNUKR95ILrum8yEvhy1zbcf0LJ6hYUPb9vjnmbn8Jl2cOidA6Ed0OivbHU8QQwL4uCvTu8hH
eclOLC6v3H/N5YT1JL8vfDSMCVRWrz5Qv3OWa5vEYzThWC/SS/6i73P38xi7EvmV2/3Iem4dwxsd
M+zgP3ELzUO0Gt1+VzuqcwSxXzFdZr8ngbJ4Kxaqg5h5XRMyRvxvEJ0FB7XKKw/wGwHz8zWwDp/Z
KneZe47uvFL3g0vCkg1Pn/32xeSwQvjrtpuRoLn7R+cbm5B95r4v3Q+DR2kuELORUo3agbMp55Qb
A74dK4HL3cj70t57GjRkZzBx83DHF2ZE3yRVbau1/Dz619GefkYfX4FdcazWLLOQemeXnhlzLB/0
JoJGrk9pGJ+jFbyfRR+OhLZonLjZ6FBPd7zSTH7z1OkQhzhIvxmx0KhMHO2x3y/jgFYgCdOgC/Oa
qkJzzB1MSsm5P0X0PjWZlftHW5Xu4Kb4TVA/3e3X1P/sH+jGW5v5BbvgGnc+no/+1R4o0pzpswxm
mD577UPfY2qmhuk7bpN2E6i7cmXa85EZrKM4L9/il+Uga3K6bXK4n5I3Rv8H7mLmmO51GS0hIL9c
vyg31okdEhS6B8MlTmW0m9WaJpksjIR8nNSHMc0hbT1a+recv7V2tuFHHOEkn9cI44iv6wPzq+/h
X+lOR7toMTV7HAdm9STffIzI6mxPKSFzIHA1o11WbnWKGy+PXLlaCSfzjX6ADelw/R59ygnavMrF
6Mv8nteJxx+PzSqiOCXGkWXSLToyUtqFso48w5/5zV9N7E/asFnEgUgEO7TX5Z1bcFz0L+nd2XdP
mNYFN+dc86vDcEqwCJbDjJf+vtJuLpsOs3V6gFjx5JEK10GjvgRzYe8wsHxHbslBs6KdtxE4cb5Q
0/qWzQWtC6cILhrXQFC6/YF8jhqX1nkOZjdbXtjnOTguYyg6MW9ufKnugZGvh9mzOjrA6Iil4kYD
DMPrJQQirp16oy8+Zi5VdhSwFL6vm+8M53ECwAYK4Ba8agc2dcN5V5b3ID1JVAl8m9t3/fhEnlFD
tzld9HPnK9sZTMbaNHbE6zyFvVdEzuea9KfzwwO6OGCkwK0i9CTIdp2r+7ewOpg2kBYcsHXqfvaO
6INv2QYneemhB+Kb4+HmIaaqXhJb3FtbiG3sYMJScOJgYqULm2ihvzLeGpuXPHMsxliouL97wbXW
tGKHYaFTL9abCoZWcUgyF8LLAUwS3ke24HWo38Sn/LFtHwD16ACu+24z41ErAn3dVhmsQc5cPVQ2
DEKX0IQ+FHbyGbris+JWAdZjLxhqn6NtvZhX3aa1LctmVsFREYA6tCzg9lXeof11OxyjIZpsdcCL
dJe+HkDQwg8ewHZkeSAII4SeEapvgrZJ9B0qvYiFEXn5whsWfNPRh29Y2QSWQ2ajL60QwHCAyb0b
D07tjTebgXKYHXAAMTymwTJNFcm/lJCYQXKkIt3cJ/5TEtIdoAQaoM44gGdhs4rWCoTG3bQunw0e
9/C41Q4SV4/T5/yiXlB7HHH2WN48gUyXzpYOhuXh02S917kjwiixZQ080M/1pSzYSCHwJpAk5yG6
Fl3sfpBUS8BiiTeAwAiPSlqh0T3RAnA8gXLZG5Fsqt+XMKwkv1+l6P0Ruq2QffBvCnA/Q9D/QPxa
6iV8Gqi5H0G4qJEnVPt2A6HpZnPCnLTXR+hMRUdGV+GYB4hGXnWCw/q+iRdVWNs3561aa5zWVHwB
B5m5TH3rAQrv9smakayzX7/DCNtTudpRaNrflb1/KVwNGC4g+s8SPAwKMiodVBf9ExmWsNZ4fNbm
CrakHXkH+IbDvvPZ9rhOnJKXBGg7bLZ2/nw/wOShJq3sLsbOknh64a0YXjCsgRU61YG2ISTNiXjc
2uYRkaktFp93+1vZRipbJL7KocJiEb/YbdESO1H4KEn7ylGoBh5X0XMeNGR+oDGwd9EjsuU42umL
+NvrO/JenQ2vDzxPX+vswTOVwsy3mXzLKdaqe909vksUjl76XoCIrA1AsdpNNvVlZnOe/O/1w36O
bEx+O2U3H5PwJmOmGDbsAPSnDWczb/1OODZ3iHKOsI02OO9hRKUqnvplbLFW7FcNRcLLHXLai6zY
8Pf0yi7CcpVuy6OxeL+KNp5lqOsKwc2n3hYWLfoNVln0pgXMPEdb9TB5LkZbv3EwxLupssMrYFf7
iqSNKKtdt598DBuxz3aUgJ9osqe+WQRatCeDtbQs3prVdWdeHOsQP3NQt/a0l1hsb9GyLAMMPhoP
h8/XxLSf8wxL6DDTFwm00tH+Ge7OfYOlIcI6l5Ft/YlIH48iJwv3iDNSB7qxsujWMGNlUFeQcnTE
vv4y6JsZLKEOHi6pSTBTTNRs/4sSC0YfpisUNPEsruNj9Nofm9rvN2B444ZQqE23ko9gstpeAxhd
yRu18cXJ6VmnjYcTTfMpiwvrNP08DgmV7WT+TPG0fcYadcJ/6stC0PysH264KifsYzkhO3amuf0H
MAHlT7/Kd9NTEpTqumw2M6AIoFAWXOHdzoH1EHHa12NBwhE+dezbGwE4QnMs9wJh0TrrtCMPBHoP
H6/74LeaUr/b4ZRlDzbD6TfNuW65Uyugj37xnn/nQRtsUfPsr8fhFFGYVM5X5lOnP+UH0dZe34UQ
WaBq3+bPe7eLZfxTV9V3/y247apdYke8B+elcTWXDaL22avJKOL1BvstnOscpFd71jymwh0cMVCG
uwvCIDuGts7v7lX0REh5+tKilb4izaZW8ATBHt+pDtzG/pz8ZeJSXgur3Bu3+cI4AKi7HvsU+O7g
uJ33oVAH9D7mAm1vX1fZSXl+0LHfjOdhXT2pvhzGR91/nIbZjvu2o/uQ3Xjh41UDyFDTJRqgB1+V
A45zimCRBGrQPjxNqMV1/7FntauE4LOCViZm3dd+9CyQZS4sf/CCdIVzar/Mh3zFY7PFXesiC1uA
Iznmpn056UdxKas+Erm+sqV9hoZZX17HdaS8i9arNpwnCkAUbvO6kVckwUDo3KKghC6Zvt3alzn+
NotLCl27jni5BijevFO+9jOE7U79KJ/SG+t7Vdy3ZhmW2fZhK5CjErvT7WWfM0YUVRxo48GIgxH1
qXv+xEbO/mEV5/ZTtQDZJJjBEd38HfkqrV7k38nomvxt4kZn0+890T31y4KvYWcdF9NFWT5Zh9ET
L7OHjSjN3PgzU2nAb7Xl1bxUvPRYUOPCyLffm4PoYjIbcIYerrZwqJbb2q9DdvGU5DqVT0pO9OM7
eQV9wn803D39jexcDBgFDkXxOgJi+dJfvGmdb0qvx9DEvp7g8zqoMhd6QMFr1/7sCAs5YG9an1Jb
WlDFOENYLbUGAeV1qy8qt3QifPEGXNuCJoPEa2vflIeRI5TOyTkJlY/7tQFsmO/mt5vixjevvh9q
Xhct6I858mrQzK/bfsB/6AcdIZJ8Gafe3pHR9i7lekmgYz8viIcu7s50MtszNkArmeHp6OEVWPOe
PnfrriHW4/pR75t3ESppAmXd1Z6Qyt7f0sM4LXnbOCAT6itKfJfebLw5zUGnba6Ybsp72CPBdI4j
9AhhCbDEDtIG+W2FfLSGqAqq29r3t9l0hDdomdhBxluJalXEA2WRD0/t+e4Ie8MdXk4K6FfkGOlC
fkGe5ciutUQsmAh+CVcc08JLts8Dkn6EJcRraqHnWT6kNfR5IsWzL3yLG35jpp4m1souqgcYzmW2
MiWneLV+TN7MAs8B7974NIWNfNA7Jz1eGcbAcZ1f1H6BPR3eFf1s66V9FRxuNCZkDG/hJMvUF58w
pmKa+MxrY3sS3YQsFjUw2MLxiS2dB88fAdp9K0qPWzvs+Epk6zjfRYnLncUlpYTgDvHU1iGf2MOH
fCzXwmfrVRRFS1QdDG0+iWMAXYvFvbIT1vcMwwdvpGZDbvpdDD+p1yyGwNxGuyFUL7QgxCwCanE5
R6my/3oqoj4mkn+ciUBXhCGgkAKuks9Mps6fx0nkC1S3GDvbp5yxEJzXc/2TEdX8wNg5HIbCvf20
1DdnIYiAN+OzBEqtnaIgebr602e2n17lE8L2dkErgwmLm6xpOX+Uq9f8DJM//rBSulBeqVvu3LT4
64uXf2UX/HbxlgjHQVFNCfrnny8eKlfZwl5Sn+L18+W6Ycpnb3atHX4P+/3+5bZeK87WCQLn+e/G
W+afozt07def/JjSfb4fiYsk6kP6H6S0NEOR8pPpF+gANZrGzaVmtrgb4mD3sRMub7HzQSeH9Y0J
EpnI/gOx7jKPAu77ijfWWfBEpEv+fqDdZbDDbvLC0PFRS9uj96R4S85O5eb8mIb9QyvvVAcniHy2
3MMhcMlVSg+4eJQaKO6pe7HcQfKE89dXSpqFy/7tKAwP7Oe/vuHSL5El//p7/xK9JEDkMrR6zp+K
n+RdBoqAiIbYAg+t3H2Y0bTBaIaMWx8LJwtJwqnCeW2sJsDUzm0XTHDM3K03JmpJp9o1ipMdpg2R
e11nWwc9qALlo/q4Fzj02/pgy18zEtW3iebulc8wmajDsmCzBwgjgGAvnrXC5dalR/lCLTnbhFnu
KcS7S/rTwlFUHGDEYX3zcQaZXhA7cfMDhnEKK7KG5GnjIzg784/A/sZWDspwND/uz/Ia4/b42zhV
F85h7rKJuv1TfDM3/avxN1lW8iNJ6s8vIAwZGYbMYyIJQeaXeS65JHqlRo3CGjYX5Wu9VYBAY/qH
nuar4VykjHEt/r2VmN6g5f/4Deb/6werPN6UX6/ClKCFIV6UDfXX1NybUkmjalTKk/mkLmRKRnEZ
h+IW5TJbzrjvlnl4ue9mutHRFggHcZUClyl6i1Lypq/ymfOOEekbUtry72KqiJ/7Ly/OkCzN4A5B
1/7zy5Z0VxSOXaU99f7lEu8x0RnXTe+oT1pAX5/vADx2GB7Zmw3TnKALyFiKHLwETGTwG337/KzY
HO3Gp3C6lZ6MTdeyAchRF8+NfzhYYbWJl5PdrQgiWGsnOuDQoFqd+a841AApO/lwd7Xdc7d8zp2v
U7PAF8QGo/HcgxVgMuyoS4vGbylTa3/45e6sO7vJ2zwYKislPOB4zJjnC7ed58mRJ+DN+ItCPHFm
YC57LBxaVHuzclf5wj0U4MCM473nn2jHbuyU31g15t8/yQlt0+br61nd1OC3ZTi6+fkNiQclPgOo
Ct8YJ/9kw35Kd/EJJM8+a4wNgrcN55d90Z8KjT1BU/jjma3KN023tm9HcKKrrfXOR7XrVBsDBQc5
0+eHuURVsbodzt03fAtYE2819/BQr74Ue+VvKj9Ei7W/LXgHuQCu/5N8Ic99HuwAW46fw/8k7Lx2
W0eaLfxEAhRIhdvuZiZFkUoUbwTLkkjlHJ/+fO0Bzr/HY2xjgD072BZDd3XVqrVWzYMo2w4Apq52
xbSM0e5qU3O8scURldkuqbn1RXsT0C1jNgYGZCTbw2080BABYC+w2P0SXLcgjBR68vPzunw7Cwc3
NnZC7xQZMq98wkOmH7Sx3gFbZTZVC7MqV4whFbh7IJHqfVKIOVS5b2HzPKnjwyx+it3CM/WGTmuG
s5Op3bLzSGXmFYQ6qstoNhjwtwtIzivpPMWiwsBId3GGjg4a2eyzAaVLlTJ7CZ8c1mL0YXZqiB5c
+Mvk0TvU1H2nca/RQ3WxRCWiuD4+oDB8hevLqbDGr4rd0KV4+LQmTAx6qAmqHms8qRfO8dgllWwp
o64+DBaX2OfXRd+/O+S5K7Dos2m3+YaOc/H8V7823FoTbP27V3lflBZclY11Hm5s/xZDtzVxlMAy
5WSd4mlAbu3v+U4ubDk5eN3ui9+RzfdLa6e6XSaQiPEpG+9Fl5u61ETbttoZGfdOlt2mEG+H1lna
E5NH+FEGpwm6er8U/Y4X4GnusB2n4iDoPeiNVCb9B4FTbPqscnEh+xGPK0Xg2hmRhcmgUO55UXk5
9WDtT+8210zuAx1pI9mrbtd5xWAZte44rMmJX1fyJZad3pJhPC58h/4lxlYf+I/fruzCXmoGsJ6K
x3OeikkdgdgH2WjlLKyK/3FN3OU62cuEcpRpQWtBZpn/PWZ+hZ3/xMyGQdBsNnRk+haW1jez9kRv
+BpmUT5j5AWg9c7Br1M6e2ENsYXRD8EtHRC9v3+yoX/yfz8ZNUsNI41mtfGNkFdr1s7P+rtlDGlE
ZhoNjuJz1QY0HAB6LHpv4GZ/ExoiRL1FOuEX0pfLlV2hgjxHLC1wsGVLnYKg9cvk58ZPpxncPDJK
TjItyfl3qL4cEaSX51tjaETmPjaYzrKsCCSmJ4fdHNCechrR8QVGaKZrrGkiqCUlIk9Zxyf/4/Fw
pv039fGz9PfHsAbU9PS1J8yimf79CTb+m/YiLv7jOr+9u9WLwXbGqsEoNULuWdWJ4FMnf3szsFHe
5GBwHae9bYCloAQ9E2ycp/XRtofyEewpC7Gc8n65Iv3O/vNOm7jBMbu6aTQ1X/fPjLK9qzRa73P7
Da9rIzJQ/XyA/XYfeNNbiE8RbtmqJ8+3tpZ0kwad9uTvF1D7OuP/dgXfnsnlapT7Q/VtDEfZ3svt
cz+Ot4NIHT/bMms6OajD50WQZJPeHcSsoRA4i52pmRHViGPDLsQgbrXFzLOfIm0PCpHWoHvUxMEv
iUj4Hol17N0vUD/S9LBWPRGePybhU47fkk4vUcmyRIEbSw1wjzFCn4awDt6kd1EOHaDu8DDxXbez
FvOLmyx3fRfuGijRAg3xMd9TXYLAFWqaLhnWIpLRekgF3RKJWm7UctlR/dFvTLz6j2uo+WUd0YJg
/bXG/qgBTi0G/hxPPK+DFUV5bK/pkiAUegvP6YWAxl2is9sn/hfqFxKgFrv9sFj+99HfWJNFc3M0
3/eTOQwUPfyLGHhOOhYWTRRis3KDX/L+9m+3+i1JbRmtw7uqb3V0zUj8yKXymh1XL2IGZ+Mi4hkM
aTHbuVwJLMSTRF6lU5ADhgb6DF7gVe/0DNUbv2FBnL1NGFrWptcWG7Cd7lQAZEvaBWINPxdbNbrA
pFbK7CUuIOhLuB3lNnpE88uFoMr0g2WB0JroOq81xPx0oSL6bbDzry/3W11srO5v/P5fusCLolNa
ygstfc+rThZTu8fRL6rh0HXba7mkcnH/vhWb/60uiU7k4W1yXgSKxrfH/XggNy7fO2PIrGd5zUaV
4DmBBxZsC3rHNK6yelLoNC6/SG8dp4u659BstNgxY+gv4bUQ45UX9iiZti3xib47YjMWLWsle8Vd
hNZZ+D5jBGTfnc+T2y+n08+P7o+r//bo0DzVV2Z1bwzPdhRAImIhlCrluRWhpuD4bn/ptrxRGzLR
358bNPAf9kWH87ADW71uVr8DAuZu+7p0VvX9sBIwwUJcoCJs5/EmiBt1ixk8Yb5KycurMrpDx5m2
yPuO9Nlnt5TSUMzMkLMqZczmCKGCKL07puMtCoGg7kR3ZUd7RYx7uq3uAnt2+m3p/WjR2lpFNAqY
i8V8MgMPMa9X+WjQ8KODEPcsy6oL310mD3GkPS+3zlKura4seu+zuKhOU2F+KUwfSkotGgLxzPqP
4CWKftUtASpB/Ltd2qVhSE7pH+yqWJZ5v6LcZechOM6Tlzg7lAZYwmxlDQPZmWpXvxKtelBa7Jj5
1Kqnv+Yfvz3mbyfFrdjv95WW8Rp23NLTA+3z2dHGiABSSseuQ09A/Y9jDcXEWj8xGl36v8riBSwT
hi3noep2x2+glJDVlX2O1n57fHfIGmGY0Tao2H9fF52fwhfKXLPBtmoyFfhbvlStNqa7o1nbDwEs
IInTOJJxx44btLFp2opHFDfGkBU6MHzo1pD6P8cH6Iwpianu1S2q0ArwJRFkBD0yZaMhQxpjV1EF
Y6FbFtKNFXQYaW72hv1Dvz4mgferwREWVmk96EeTxoKA0AvVqG/SUsHBCmCUwSbYWh067DWwsZtM
bi5vn9Qdipg7alp/fwpf6pDv53unxuj4RpVfat+1OK1mragWzWaDkPbkWH7OeH+w18Yt/xGz2rbO
Wsrfg1n7p5Twz4/9dlbt2hvj8EJKhmSj9DLiQeGC0a0EtDRJPpG3nSgDF42oxmaPhVf2aceJtJEC
+ae9hz0BWphsRY/3sxKmyz8teqGoZzdm2Ao5lORvrZgCf0mWu3U7k/WwouYBmCXtBGz9fBpfn/SX
hnt5c+f16O/P9McaAKI5SRvzAarmV0D6Iwd4vtH01lZfz5R4fFW5HZefA09sAwGqP/LpaM2n8pfj
3/gummiykDtmGxfQJpIvBsv/O1esHswXUyTNzfD+CU7broS1q1PenN3Hm0EZpd8c1WgfYrqpphCy
athCixaRinDi0ZbE6v3gVge7nQ2QD2Z7y+rzTeE259XC2kGigzgCxyvEd4WuK0N+3d2sWB4Oqpqf
LiFI57N3GQOdNea/PMofchpMrpq1lsHk+iY6+n/flGnUzrfby2wMVRZ17BngknA+rbAtJlcOKoi8
818e40/FytcY57bZbtfbje9yqgqLctu8NCijMn1O0QHq4bfaPsGVpghwRGoIEVZgojxCeWXWrdyp
FZ1JKCQquVFR/oYq/7RDa9WWwXh7bA6wIPtWAzze9+q1gff48KxOo4smda4pJoNqfAvZn/C+zYHL
cfT3B9/U2cS3uPCvT/0WzY36vrE56kPTFCqCinyP8/gezkppryxsm2h9IIkQDTW7enX5RvUA/2lj
Dd70HDGQJz7uFmnNHTjsWMc6ijZJXD2osvfaiOEOc/ODJvmpv4uX9O5lOcQkDBrsPu8XdqJ+WUT/
UcixM7iXdgNjNsrjdk3vnD/2I9rrw7G64gk+pI5xWG67Ldl7W0Cnj+Co/v7kWj8u2f99Wv3bPsRs
YHNaVdj9DIfEmdQzcj5UaX6OZnHGoEkXe7ILPyG4dZ/yk5MEnguMKrjEUFuX67CEPrhlvpjTHBzk
6QDSm145alAWAoVBKgbKWa9oRupGeFV0dwP8u1WCrbLc8OdttBqfgup4G92EKY6QMv9+f181539W
BtNSG61mp4Mj3bf7O9+aDNw8VYthLTZImZhb4dSdC7TjO9w7lBewRM7Y+cMwblB8OY/POwRqnjQ4
NfQsyBVufb4eGTZdtwXNP4RaR2Z1ox2sBe2zxD3Hbv92yP24mP+45G9bqPo87KeH06kx3IcMVkHU
7V2DVvcq2EZv/+TBHR5Ox4VdOn9/VMhif9hEf3zut030LNbHdVFWdb0QRK9lXudsM6zB1vbSbeAc
l+PJbtD1h+yBxG0cxS8r8deP/xY8b/fd7XhucduYkn3oc/UYQ7iG/AcLfLZKIHbA6+pYmiAEbcw6
2S8YDXVVfK4eVFwlPMLslwfywxlFtvW/tWP8eyc2sXDZbLeUjFFQlTZeZMMLHZ8BLQTqY8xo+xjo
CR+K+Yvcoz4D//ESRDR/v4qvzO77Cq6ZVaNt1rFR/Ke18Ec8mN4u79N+f10z7EqY8ZnZ02g/olJW
7KfXtooRlBWsv0tR+zy9ZQ1uVMJwVMi26amJ/wXzPtware6Dc+6zO7f9e1z/aH8+wKWhKZNZhHdY
1werDufvoDhmqbyK4SaqMMADTlZlcUWlSREB3evBbCKT7z1LrHKdacEwcXC4y01zIWqjXY/ucAqi
yRwP+ZjxR6d0znC6wlu4qcOeN9z6uEPJyziqWad3B6kNdvGv+uKfFvGfT+tb3Xm5vu+30iB63hF0
tS0cS8TXRm/OYUyPIVHQJ/m1aPupA0bv9n/vSF/Vn+/o8tQmuuaeKArzHNDJhmopBovGVyJ4kJcI
EUOu+wyVmDHiIFAZw+N7T8V7tL1D5JGn9y4TEvOuL/e+7E6a6hOnL0ZxLKaTgQelyXkSUQfeLiIo
teFmT20eJERVaq+u6b+UP3wJqiXVqQa4K4wu/hH+PV1jxiSkWpN1g3MqK/MEYsT84SagTw93KX0E
DeEZ/L7jdOVQ/92DrMCcN/fqt+zoq+T/vpDxKTJrtAoJxtrj6M+HdDG3WJgw4wF4MKBqRdKHSm0L
YxflTYTQhe3lgAVAGu5WDYUnGdIXE3L8zQ6PH7dwYspV1rSZDziywPnpLheTnfKXajPuhL+gRYY+
Fv5zrQj/2XMkMRgJ/Ptar1N8JhhFogsNs4/3cRIxjyDOsoga0U53TlqWwvHaoRNWkOt8AFD77lEu
IZG50m1bv1xO7ackvVb/3/X8p/w7P5836qIaScHLuTLdxqrEkBvgO0EPLZ7DylkxYkkPzCu9C8u+
bS/KDe3FxwovS13H0jTCsz/dz+nXzU1mZB2wLjg9RHOCc3mlgj7hcMIM0tkx/dCmM4q5KKSO4RP3
T+9+t4tFK93crQbtSPvaN+HLfJjBZqPQAewrTMDoouvGt/FrJpa7q9EgwlGZwTBbsYEdi3KxtIgf
z43bgUG9gkKo6uBk+6ReT9HZ6/FoJ7/NliXpeIh2yz4+/RPN4rrdmpi9Iq4oJgItNig3OQUMNKj3
TljVs42wjZHX07BsWzW8+sblBtHhRtHDfff2DexD8W1Jq4xJPVtlRzCG4cyme/yC2TR+OrD/fDnf
DuwDdU57s7rp8vDhs7dpnhaQJBZnpD8kEvUdq73hVTZZ7aDKW3dhNAR71wNH6H64DOYLn0wgIg+j
2+8d6/0j817kIXgkfz9Iavr8/r6mGx0QOdzHTJgy39Z0pWy/blXzWRsyHJCW6I7+oaGYTy+7iCl+
Y+WY+rj+/mkGpr8ksnS8v0yL/9zt2/r7cqhvzfpQRdF5fqJBjEOdsKGUeN7a9uzZeY4SIl045BZ0
yyQNtDI5D/v9xnB4FnQa924oJl2/nxRgDsj6f3lrP4ajPy/wWzh617adKh5Y9WHVGUUU9XHcOSpP
t+LT1RCSmoI666c7uYCOvLY+QbEgUh4lMbZ2dxMQEkCrZR+QSnxdoa6m/v7Cfr7Ceg0cknYYaYjG
hP44VbavdmVau3fKYbFxK+woTlpS6rycV3GMnW+Owau7vrp3mtcYFj6Gp13/PNkNK/i1Mg5QXh5E
zgNdDRTir6goVf0m7s+YErncKQbl7pkr8Xnayd1dmsNLRRVr8WI26EPUJu9Nt3NnUoBYYbf/28po
cAc/VR34t/z/nX0DVAzcoWpm2dY9tlHEKbhnQZwMyuVT4rFxGAnZ4QAgFpFqMYwOeAux5SNGRr3z
awH6pYsE0GrePY9uoY0O8OFUtA75AdUBkReDQuDmUO5HQZ5TwyRxfuiiGQoGa76a4rhDWoBrO8Fd
aMrvZbmFJkGYR4gpsqPHUgD0W9MEIvVOva09eHvRy8qb8h53gvNeUDl66Sep0l1snDuIzlvk0TnM
KlfJSmK+4EGM1mGmW/xRvFfxbUisvqj4TJrGS+RGMYhwVrlmOTygU469wVM47bC38Dw7R4K5klx4
e4XUZQB/21o9vB28/hM/BuApjrKXpHldTec3Nwje/LnpU/ub7sCm/FpwXZ8sXFqWETYntDXYdDk9
jtnOgi/vLYjVTyofbhOV6REiH9QStma+/USemnc+s2wfMinTDRKdDSADAPU9rxUcADqwfVcpmAY5
2mJSHPz2eSVUfs/gJDstXhfa6COQ3MZJaaZxMw9NI2kJptTC6aquYZswAfnjIG6jqBbOYm0Ysrbb
H5cUssdJvkUNsZeTNsOrEAIBLdrGAxIfYRtyEDcCb013XtXvFllQRS7ua6mXiMdDwQih7nDVWwUG
AEua59FQ9oAtTDdr8cT+WqT3YFAfHmPvXRVIUGyYHzW3EbIoUvKvBVpPHrEsa2J/49+fXH5uSFuR
R2Ua9NtYtkfjb7pyFjVkhHzyAEW4l42q+WhVszRjbf8JJgoxB0AQYceA8ceyVKUi0CGjFbMXyyTH
TyCi8TSc5c+Q6wZ315JPJF34LAymynPO2jJgsYCzkSPX1pfBS+3IFLHpgPhpH9BVt8TIFLejHFV9
cB97dhHmbOC1e4szWaKB7q0bhlf/M/WQmLugGi05Jsuzql4vXQBlQJRJnafGtdODwSUMZixUFhVD
M66K5IyJJnRwTWBJMgEBtptBwrHteHAf64wW6b2WgHnxvTegOJyRKTjNHjETAZ5uIc44AfNnnbUP
k3FK19Ve+W/xWtBxxfXFQ8z58umiofbMbXYHWz69ciys4NfMKuxJKkArGE2BO113SaEB/QAJJsJA
MWUprinABT3s5LlWS1S1aGmXD4yWlsnTlPN2FwCepbbn9+Z8Ds0pDFiBRaovJt7kiB1zY1m4bf+p
eE13mxlZvLXXTuVwQGjG8U3AE0kQAOfy0jijUow+hDfI971cdyrtGqD7E+jo5AzspqTPjc6R9ZGD
/j4VtKkse/g4AD67ZdjM8XzZiuyC/PrKsnTmJ3cElSRYdfljTD4vxWAlBuygNIUZuBh4s05g47OR
Pxy6Tnw6bUcU1KH4ZEV4MbNhQBbzTZcIs6eRSbpBSorqNH6G+TXMlX5hpnLBrgDhl0lDjJS+cz6D
Tcrbm23c+EQw7HADfOhGel6UV2VWqwmleMUrC8JRG/KZ2OVFQmf8a8Wtuvzg5hDBAQgefDFANtPO
43VGGEByoJVprQu7F96fnPGPXFkwIpqORwrzkChSo+kCWOEhefW0LqiRIhqt+vYg5zgsLeMC7Cxf
Uczy3uH7IfgJUDP5la1HxGC5syxZknBwaeZnRxW4LIG50U3ahaA1wadlxOgYv18WkjnzSnvAhmEx
NtRJoE57qqKJ00HV37NBqwmhwmqp0dKc0OGog4luKaBWcX9JFwoxyFr0y41YLm/jgC+t5jdptOTN
b7AhKOAw6MHHxOQeR5oatxNzVe0GwTbM6iW3WAfRX5NvEhEebB8xevEXGVMmQ+ZjP5Ezl9hAa3FY
Fj2kO6cai5O9k2DvlGUNHkDVilsB78tLjQE7NOKGHg6RFJbMmegb2QaijeCf1hSzDPkSgn2cZ9nd
DvafkAdoDyVBlsdVSOiEUMItZMEkONvuqLBpvhUxxG+YPfOAoS+QRxDnZjpmApzyujcplyAj1R5m
GYdzPmPxnBhaxdqn5XTY+UDt8tW9yMERQodTN9gkntOyiCyw6houC7JjR+BHKrtJhXd24J6udLwZ
8Me2PeClbqrm3da9PdNjQNSVNvjyFSz7RnCOEomaIcjaJfEhNsNSsjhzorcd0F3ilW/6qJkDH8UR
78vdRonR5Sh8JTpEP5iTKd6fGBDwHxz2sClZElHwjFkcjKm3IxgylUPM8juvLBu6A2JxhcSJKno5
ptZMWYorkWPiqmpnTLkKFNlOxNwbHgclqvAqqNTKfuoYHgesx4xkbIAECQHji3gGt2QAn2TBqR4M
9JkLlzsow6tODTEmXROXtg6xxbjIPkW5TIKXMyLoVGq8nhovP4oKN2Ie6ie3XFN5dac4+G4Rx8cu
StN0l12RbqCHJxAMgPm5Hq+Seh5gdxRlFysLthluChgp2W/a7qKMRg964/zYuIGwlP/yVkYQH7QC
O+Zv67he6Le+c2NcqNyBdyKkm3YcQ4XHbarJc/ncggVDbqY4fGPTyhrwOlNu3NvpSBVH1zDK2lE2
esZJsAHSYBE/klFwO6Mxoy297vARjAZjfZ2RhYjmrnuTqDoPuhXiln6fhzCf32G7MMvVwoQGI23G
sylNlkMV8aInTfaREPyDwO37ACPdDwASx+VEAEHC/elm19kT5600v/ZjsQT0Sfo75fr0zubAICwm
dMA5xHrSMU4eTU7Ni4AzxCIos8Y4ouy2SklAxUZDEffXuCPwXcctfIfTAecyYj4EbV87SVfchHq4
PhznJ5I+2n5U4Hp/ZZVSjPQetfe9mMfKGLJE1xXkEPHRi4hkXE2G8jnjQFyL2YOHvEXEQmjWEd9l
57090gOqpIhtqdgeU3iDlBdQyNbDB5xBxRg5WJF3G98IQ/U7NOaq1jZjcfPDGwP+//4MglHfcJeY
w9Fn51ykxE/nbVg8vvW0un3a79voARQE+4qJpKJp2NQVuJibxEYmCG89nlL09nTSXC3k6Um2Gd0z
jjSrCZt3gCcBlm6quXJJJjkC8e0QrasY3G4q1amBdwWLpeFi0vtB38p5wyiMLNPnFdsSdlN0s95Z
iyN+3ZCrUZUEPMfiqfL5Gk39UsbeoMJhLew42nRJSDpQmM2nvYMzQ0jCm7rpsGHO9jxoAX66iuOv
SIkVvDxNe1v3Bx48ao5kNiw311TBnYGQbN+g9OpbBThi7b0IocqoInhvfDtP7mQlCYJICKCkchV7
rnwtVAiq3bl7deC/PgRHwMnKVCWOZkTAPV2l58wDCVKRQoy7YX+znWx73z9JzcLQ5+lZJcmSt7e6
yrq7BnWE0F3pubJrjWGFWZbc2f0CtoR4uMDGyStN3BfndVAsRxmhE47wA6B5zTm8seJHF/YG7/mO
1EdpYpHLT77EPhPhlb+3hufIbX2APQHgBfPDmC/QLXvkPMJ/dkmiiMCuNg0Uls6WKpOle3INBunh
9CVHGQdFBbI1bxGQkiCJjc7BOnJjc86IGoGEI3Etli+XfVUVh97T8ft9SBzDMvDr4izdKuL/aOi3
mrZ/9vtupbdS7tbyKRaGracYovyA7qSvQAxve3GwaxGyhnC4OsHmRB8CdfYihwfbXy4bE7fPd350
wSO5sUu8KpR/jfqvwOeT1YdVcT4Qf2V+ZdM7Sn/Hv0KtCjruiLyVKuYDOm8YmF6yPEdLFxHhvHqg
12mqeoqeRBj6/MTfTNdQpxGuacZDvRs8AaogcikA9ED1XQwjHivo85aPBmpYd6+F1q4QHgx4+USq
gQ7omkM551jTmZY7PwVrMtOHQBgq3KOz3DqVI7/h1qTftDUrBvXGLtZvfC/xU+hz3vWvi5LdOJyX
i+XymNB+Qv3GHFl+YWye0sFwnuwXy3mjQt47n551cnsTSmc6BgcHMXFJcGTNqJKUhlhuk1R53iai
iIzjVZqbIVlGI4s4IN9HESSyyuXAwOwTHxJVdYKsSMn2lZtopg4WB5KHqVNsWP+CZGb3kSkgZGg/
XEvAzfQPTDzlS80hgWSd00Pvn7X+7BlxGG+A6R5jFuba5579Tt2fdIdQHK7CPyd+/xjxPYXsyvMI
xlxd9LeOxhr09iJWEeJnpQM5Eucn6HEEuk3MU+yvnTnqIP8suiLs3JWD9d940oAS8bY+yrrLJO/B
Eb8O31/7GzuBpNKvs/KTcphwIe2j8hGrztw+p5OuaFriNAL7QhtOjmUTvy548VCwXPsz6FKnEaPK
SwyICHIhfdAIkhr5BAlZB4Ivv5Q9TABhsIv42qPiFPirZQSTKqV1ZTYd6fNgMyLJpwKFkrXbqi2n
xAwvmYQ/bj8JOzLPyIh53E+o7jAraCA3JpCh+pua4J3vnywIZ+nqlLbqGgEhv1IhEwXBJfAztht+
EQ/ZnUPJnC+Xy9PdXt5mmnVUefI0j8O90ybDRmR1MKGW0midSkoABtH5QWB0FC7KtuI1+B/F/KU+
ns6wrxKWBsJBOETYeIgXnmr2tgFpDyOncDOGdP60iEoQURyyr/lhNof5A3OPU33Uajkni/qTpwD4
Mprz7y8HeWGN8ie/WTksaXThRFkydnbawyKnB8gVRimzIKvnbLxr+AA44PAkhCJv+eTUtcApLsS9
9gj0Q5e/Ja4u7XvKBIw7plq8oXyGlQi1Bkwbatsbym14jfHMzgFctLErJwg2CsLeUNl+CSI6ly6d
fSaYtERaOUPkuheiB1HEg6wD4HfuV6Bv43nWsXDR4hyDCK+RBap98e5CodBqkZU4T8Aj+F17Ago9
G6Tp4r5DolHw77Qv4hnI4YvZpkwCkusr8ASoOh9pHZ4+H61vpLqn4IoWxdoxq0MSz1cNiGm65uNW
1ibR6cAA/wxFH12ehuZsq+p4w1RIyo4NgevGnWTkyWDwlWhc3EbBs2i9bPRAZ29WAGKJ28ed89m4
hU/VIgG5mKQ6jbazrTOSVGR3NT3b2JqtmmQLprhjUUhDUdxr4riXV3ShFmCPu1ySnYL5cOa1yRF2
Y0ayzeajgKovcNVwlRGyvrgjScUNdPJI1UtyxbGRUZGtBTxnzIbY9ajDWbKIhBNi3vw8fIAmjYpx
zQsSTMTmZ3vE0f9ICD+tfhaZGmDQB4R8Rv5RrvpHh2qAT0KQOaPw57+rTY616rbENMeXbKlrIS8/
pZe9317ExugiqlGscwDglNQewGFwZ0Awa/sAmIudRKObesiBvJShO56ucrSlCf/TJYGuenj2YI0n
Ugi+fBc5g+ObF+FRLs8GC7qfhVi8UOUIh7/sVShaF1cqaCqzC0nLQgDZhN1tl4bQ0RUe/T4Wwekh
FqkmD7eVs8cQzHn6n++u03ut8cqpaSDGMJROmlqarYOdFbEIrFFXDiAjUex5AA8LDQl+1e8sAtt2
piEZ/6BBwxmjDPt6hLEOmBdh/8DMO9lcs2ibKHoYJPVacKQDUFD9anyvxcQiEA+ikbNK4T/r9htH
f/Mk4yagPFAQktN05aTcUxNcEmeJmTGM+YdiUW1ZNDPu4rMRaa5nKSFrYl4jUir+Ep6Rt8Jgkuvs
BBhrrQJo/4PDghSQ6sHHTEHfZYV8MDUxvWLHnt3eJ1CU52n/Zd5IcMHiEdRQYsekJU8nJ4aILXHB
8hAPpL2VA/dXpJcN78i/u7yOd8osO8jBThhOO3Thu237A0PupSzPosEeCLtycilRDFntA8IfbCMv
zA91dm2v9bJoeBb18D21WtGlYuMGlI3LLmPo+Lr7Wx4/KFpsa3yBHflMr8JcJ0V0dSvyeVAnAx0z
+9rEk6ttt7rNNf6Px7udnrg7o+J6vEdQUG/gwVajnCKEtK2DfOgKeXO0/wGNngEOrGC61qHoQ8g+
H9UAbtJ4b5+iEsYD1fbtGZ0S8EtOsLL/ivDVCSuX6LiytoDcdrHv34oEs4gr9qibuoPGtv5V8f5T
55PO4wZrkRRjPIyjyx7Qd0LB0Vz1YbyEujSmniZ8k/wyBk8fc1NSPv56A9/XarZ1gZPhlbPW2JVO
vAExBxhtnMEX1K1F0fCq+awoUhpJxcAHoboGpLHyRhgDH/+zQ0nMUc9KoGTd8GaXM5vXwDOCjf9C
YkmQJMZMrU1ccIQBlCTEA4pWhFfyJSOKJiRyzG7kjI2ANYwkw/LmC0xHfJtv2aSxjViSuQ1RQ6c+
ZPX5m3SHe1rxS/wE5gdp1KEOH2uBmSfLpDOsxPkmzS8diQHPy9oP3rax5ioJJjFPm7z9xWsW6zrY
0wPXF3bJlF1yVUbCZ1A4Pj7IHIg99inNNbSdsasQ5nHqIBfUQJUif+7wmGdkYrr8sY92nOf4GTP2
jctrUuMRMignEr1kPIyfUl1ix9HuSc7AR3saGI3iR8TR0Bhz6PTs/HjXz3dZmlY2dQwrPkV3miBN
j7RbdD4czpT0seboKtlnaxXHus/Le6xQ8Rr0YOE6HcQ9BCAktOw2BByOoyrMEHEfUy5ZF4xideGa
nUHz5DTC+RtPD70gyITMKdW7U2zVzDtAK17sx6k3eOUFaBiBldkKGNBirwokvIE1fe8jut8LXg2v
fAp+VEI0AcO/6teBnMWpDt8g+JiBi8pRU/DW8YYfY+OOoL0GUWk2AbJm9xgX4OODobNA096N9k9s
wF1elxIgfHEf76TTxJCtSbh9yrALCdslOaFWIW+U/uRdsdAqXi4KFzX4ZnrYuthxHj3mvsl4I7sE
3mGmpLaCGreSi2pFJ3Up1PikxCXEq2DbfanD4KM1GsJQS/qM1J6udXFV9PeLlYKuvlP3pDzL+5Fd
b1oftLnb4owhmrCct/PZq+PgcRRMLG6LqioLQWhqfkLuwIHuKbfd09t+N8VZPPp9v06Xe7GVGFHQ
5SQXdt0+3h2waDZYsaAX8idT3p/VbBByLzdZnFWIVeQDI6RtW5K4qe5q7n9UmPAyQrHZcVrXsP6y
J1hbXOpqjSDzVKqJ88ZB9suuiEGE6tBeYpMI7W1HfCrt0vZevBzCugZwVwZDw0Rt79bZner0GDDI
E4xJN1Acvdx64Ssb87tnIY7g/u/76OqaB7/Ze9MAimdR23/jnMTw8F7jGO+v7quttneZo184+Vs6
NtuxoY7sK3bA5wPkzek10SGkLRyCRGk65h6fFXUebxwuhLZH4+BXrO1bmduMQ3nd+GgCD8EdoUXE
mYFPBkgCkCPQMN/LoUbut2DgR2eKO1ZrKlniT3dwrsiLc4vIxacjGoHXMKhOrSxa72REL1WCYWl9
bfZkg7eAhSrYq9M52ymIVjfrfPaq5hdwTaDTX1DsiIANzcJfe6NREiAVbtA8KdJdk126Gxm41dCL
E/etvFg49OJwu2M9IsDekDZj1wuUsr14q4vITVujPacRUYomAYGmZlNO7Kx4sPIHdPOgwqylPi8D
8peq7Bllbny1grBJA5SjXwL0ni7IeRRzINAmd3lSGAHXJfkolALXjkaAwR3AaSbgPWTjaYPEaSdm
7RC9p33smfHxAtre3gegLPjx8R92O2Z8Vc092Mnm421X+tNoRI+kqGqQ/WBdba53zVWFkU2ebume
VMTIppf1pNjSFuTnm3805AsTShW1zhTcRM6g+CDCP2viajdbEh05uVwbc8EGiSu9OI8EgYCZAiPr
pdn7NKOqjXCYrdXwQ0hojmV11y5KEk1XqgGN0Dg4MVnSOj1Ylg+U2OECN8Y5a2FxvYrUvs/I5zDF
wyBUXoaD1/D/SDqvZcWVJIp+ERESVryq5B1IeF4IvHBCeNDX98rTMTN953afBpmqrMzcJonElUWD
b8+UHeexd04/+gBP/0NFeFvSq/0FDZz0LFp29Ix7eDvjj87zhYDbsJFYDPPC5EjPdRoyQ5oWVs02
cVJzH05EQhRFblWqfpZ1bkTJTD+q7boIySHO9BKY8MRejCZNHBF+Iy7jgGiny4VIxKfeklVHT3JF
70hnvjgGjTcmQkLjpgnJkCzgpe7oidu54S8uzHC1b7trITV972pfw7OiaXLC+nSyo0cB0WvV3bzM
TkF3lH12w4h6+ug4Y+7tIo2z/O2f1U5bUYcdzaoGeQEPibDC2QpyvUY744QZR0/D/sqkV/OrZxg6
0btAezDZYNWkdEy7Xp7esKgLT2bDf4OzVdgWKfoTWjL+0CjHE1QJQj63Xh4GHrSzIAjmlgSBawq6
dI1x0GcmL7C+IOeIa4TUhjReIEBmiJEZgf1T+hx5yoeSw0Fv9a7grw0DsIyEktk8vA5n+EYfjs9r
ORgOfeLF4asWM44ojgoYjx8T2zgmtHA6xXpIn/Vs0TBvrOSoQdSL62XvMep9TuYQTHl4ndcmCDx/
2zvwhHUc4E802tb7/UqzWUzfl5NlRBLQ+r3qDTO/31F9+7ubub+/HDR5DHVFJE/s6MxqhO/s6oI4
f674YOzZqUBBDr0YUpxg7mzXk5ez3mI9MOGNQ03vhF2GVlO5OEckSKoYACfUSCDrTetL8fA64sl7
a4kCyd2PiNm5mfnGZpvtbfrydGpvECUoa5j8lLh68mJSbhHs37aeNDXcuyg0/CEVyculk/EHrO3H
U8CnOVAHFi5CXxhqW5D3kJiCtzrWiftRjZIQQ8bmBjSjMl9b4Ji/pKlYmPVd++S9niv4DvX5p0UB
67W7kwYGeWm5Fni/erHhH3YzDt/CJsxHraPt7UpFR+bSY/ysKuLdyQFjrQ2x+tpVJxybvnPWHW0L
aGr4aNFXoutD8XdUR9YX2eF+AFrwpZG2o1vaHcqvmzDUAraqQ451H+A9Rd1GoX39Q6FqdjGhcsqo
p0jF9mHXpMss7H+oM/gr0Is1v9G5TyuHh6N91XFwi6G7mQ0qFU5Bl+WDfQCONyDeduajiNf8CIXi
11DRRFz4ukpIDhi3o/jkSKom1DncBuuZqDHcwhpZ4ZMXs+DAIJ8Dzo6H9W3Y1wA8JeD9UinQntDr
UDyuWWUdMuGGstOF3ktYrjkahgf42l0TIMWqocpa8GHIwNPWDMVsYtLFqusbZm54MYyfBdka7yM8
P90jvcC4HvSc76CecVR9VB2fMZxW5785p4t+dkQwuOeSmQyAH/eaYDR4a2yOmwwvYHd9Ccg4cKoz
XuiYxD6wvy/79OfdLuUTD0gwXAYomLcfLVVIAoO6NHxujCC4++eXe5tomlrAXsdie4yVjYHdatKw
c8xVBo8nkrKBzhAw86ypAP8Hppve6SkHN+epFlAWQ/qFu1dI42osUxDAdjD4g/K4n0AI2IPTNl7W
CWuqxqp75B6oIhp20q6bS4CUYYErdqUSlslp0AEUxYdTaRM4igqZa5rbdNQoEK+9UfAeGwzntpIb
TmuIG1ot08D8Ile23aVRvghH9/lTLRcv9MhfLC6hZChczH7ClXrOL9aT7hr+gZfeZxA0+Bntiiq0
npvLToB9A63rYK9ZtSbNduS/T6ZMYCRL9x7xTdFWeLiYT/qRlvj597mymlWOBu3ViKSP6bx0/Xq7
qubt7jcz56/wZcl7Kd4WF6SR+OeMLtgsozJXz1SeWGk9WjKtiHVDGFAYJJzMYAfcwNgDHbQtveBa
Tfanzns/bYOKGM4uH9HYIw0gSV9efh6bl+rlb51oz6j9s3mZbdnKhgaiimP9uJUv31G3QflIQflX
WzIs16ov7LN/WtaYTfAix2Eq8dlBVU0+FQPi36pePixebhndjv4nV89j9LaOdQvPeA7bF43Ubkwd
+sZH7KJ+Qpo6USeVmzZoOTkC024Celh0BmG8PDxSFrKSm31ipoGMId42X86CyRG1j9v1QQ9vq+O2
iPcMTPhuz3btZhZP5/21P+eIQdiXI80oSqS9/3iFtL8F/zrBE/rYrLEToIru63RHqIunBFr97FH8
Wa2P/VR3RHnVctmVbJveAg9he8e/j7qAj5t9oP/R0r+Yy6dk9Dp/YSAvwHrjo16BlmCLh5qkN+pg
Br40KGicZtRe+Od71NmW80ZbPUoPkVoJVDcB38PMWTEYJeV6QUO61rFmApCP6+y2s0TVKykkEk9W
nvkHWUACYibCRbdzt3l2C7izmg3zpda2q2vcxqOEBqCyvwdlz4yzmuQdqyr6rZvTkGPtxM7iN/mD
g5QVuT1pM8hidi/sWXFTttuY92eHPhnXhPrhbM6wMKyUe7iKk4O+07B2xFyOC7U7br7cL8wl01en
ySOaBe/0mXzp8bMPnVJhG9liC5KamN9ZujtY5/Qdn0EhFvazIxJf4FrvMdl5b1d5mByEBWy8FBdJ
b2+lTYCxY/oKyVYQltZNNSMvXDJq0NqRuXwwghEsbD8dPCxl4zAWYI9ItmUKlJHqG/ASnDfPsYda
HPNJK/3Oao6O64qLjGEGuxTkeMMv6Z2/PZu0B/Dhk/bVXI6Yr3FwPpzDsEDa3qPfUoFXYG2qIW7e
4YoETL37jmA1eOPFVxJbZDGeZo6C27ClBifDHKhAV0mLDXlMB8Grrzx2tbkJ3oAjo4B781TZUXyC
0/G9AUfkYeA1bFSeF/4cfwE8wgHsDCfR6mbS9NTsuyPShUHSEUede9tUnaejZreoxFCMgDrActHh
VhSG78HysgloAT5p+LdmPOAgfUiJPFDMwlrcSRqZ0oJrMg4qLWs5IEgdbZWUFKrqDhIAABY9/Iv/
sI5ElY5Jhqb1L1N38nMm9M3Zm6brVmqWaNbSK+OAvUE5PVt2loE5i65rtN4mJrt9xhhQ5loJVCQa
yioYkTOVfDZuPrgwJ8F7ruxWkAQXp4rrpq05Ub5y0UtqL2Xn3lKkEOEDLkHojWy7CkrmXGH5E3iN
GatGKfs8bgRJM7orhMdhGtwzGLkyQJ51QSMAWwYkFSGmErZBUaEGhWvBwhEux9gK5TfSziw9DUDw
/oTLg4uT8xbDGJy3QSashYzwMx+b4DfZkZ+u8Rz4WOwb3raZTSAnN9rmyAN2AvyYTl9j2mrhOE3x
dHSh4rZ58U0vMJnREQXS1cbjTfyO6CqAUUEldnOoNwQhj3DYGowF6h8ArSY1N2pz2uxcHSdfRuSa
h1mLSeOK9rIiOGDeBUG6MWbj8cZXu/N28OBvdi3Oy5oHqywuL2rKpXi/ycCrRgMU6Rta/KkcEDZy
4uSYKIT4yZkXyBrh5TRDLvSEuAuTxpGd4GJiv9sMnVABWOBlsrHqYelC/TevT79ouF+3jT+ZWQBj
JS//XbOX+ESlL0z+lGJxGr2njX1y152Nzt7Iw+sXpr4q4+9NXAAfTzO9UGcMgAkSY9pQdauzxNCJ
UNg5WW3Nes+bXhW3FF6ln17OgUbD1bdSKCP0DdNPKK/25ABLW5Fol+xIGCHAjxerigMSAdm8uPGw
68zH8A4UMTgMeGyBXUkFiQkrozPoduGamjN/QwuLOXUOhy7QqzqP9nBYvhRD/eJJuILZXeKMXKOR
QyF3oJXCP2b7TWVTmRrWnuiNSWrSlZcr5tf4SuHEx4s0vKDIfoiXXXYqV7LD4mPHF9NP296REv7A
6hhgbz6zka5+OR93c9RPbGcHe91kM5MfcajUHfQ5uu4ehre3yabXnpz6gP4m7qIjPoyfDS4v84e0
94Gfa51RDZz9mLyaOn7zhnlekixRx2KYEYitf91LseQkJ0cQvYLbNuBzJGlw5V3iSkpX5gb8Uq8I
1zV/V3t7NL4GV2x/g+TQTwS1HRDxkP/fPC1BkIbno5FMaZzc8T3jUHoElJgwBQAFnCB50X9jt3p5
nJK+wcCi5Yzhm0gBjsO6dFfO/rehmj8OZos+7e/g02vucseDyx9BBEvG4mEzysfR8Im059JGBJN4
jXxKla12lEYmuNqqihh+dIU+TLPih90I+UW2WF6ZPZ2r8fnuvXAxdu93j4P0RUpY91jokr398S8m
L4JTY3Zd6f0Gwb1jHt2H4QCFkW3yqMv5wGv5G/6eVZFJQJX5BYwXe7ZUa9iu9+qP/qLhnLmntT4A
pcXB4hPVc+dd0M6D7oG0ofrhukvkSkY76Bm4+V1tejHSOG5CLBEO2Nktm1zQgR4lgW6iu8TaJFCb
zgYKBnSnoGHvZ4nhCbTtjfH4AwTDe96nxrUG3+3g4x1W4vPRD6GXDRL1tYMRB6BPiJxp66iGYTqG
3axOz/qzXWHgZF16wg7nLCKwmbEmmnppOA6ntZ6lkc2H6S5ArLtMBkG6gJm1ecIAgAkSb+418zX5
SI0GZe/BLCeaY2+wOcI7ToZJslevnkcXD2PC9oiO5cJuMssjG19WJ3T8KlwUbKwbrMfTSZ1JeMlo
4Qo41AQ0IkrrPfoZ5rd0SKBeTV/TyZBrMFuCwH7bGK9A5biK34RwK4k45LD5aCeWfQNv8+1pZ2u/
2xyRu/1Wu/HN2++YUHWY0CrZ8IUfE0qJau1mcEnq4UB4LbztNCdZjtMxzPFryKXVLOxr3y5FqT3Y
nB4q31azTTWgW72DH/x0n3nWoHdTuKXUe0JibgaYggprU3pGoNLF449pe6CMopMD6P+zW9PruO3e
OjTWC57JM6p0bGlptLfTNxxybFedHn0OyowHgsCYVk9saMHHmJSAH9CmGj0syxubxZZtUfQ6uJB3
QX1UDmDIYv8E+yWl0hR7xy7MNxqUM+Vhk/imV2M+AT4ethFfwmuYx4RfFibHTxH/WNvqw7QqqiR0
msAHARVHYZAn3eMAbs8XMAzDLoQiRDh67EQGKhZaTbsBD/zWI6APWLef0IMQwxvBRI65Q/RSTtw5
MEUsq7E9+UHlODgQ1o6jJg6vfm4PDG/5XAYMUDT5DP6UXKrb3zT4b11BVSLcdINvHi9lDQ/UqEgC
uH8w4o6SLXJwLMmFypsiqj1dQ1eDo7fEZCECoMzuk6449JzYSiVZ39IulhjZSSb36Q3oMGxIQqGD
Vi/6Y5byEi36sjtIXiUZYctv8Aa+2hbJGzdP4eqBTlEmsXjYPa23nc9LdQy+IANlQC15p7lA5+e5
PPQXvUqdSG0gXAnjSBgUi/k+YcSnNU2DRYhe6Ng0OWeMMEmwBfutiegkhUzNi0+Qz3hO68F9S+Ji
PPykEczud1O8IxbEeHSOu3T8dODTwqN6ckBAs6PZR33I3yOwc2AAWgBdSupeqTPl7Wlo84ixbzlS
gvCFQJrriHEXeMMvTNL1fWmWnPLRvg1akldmbTeSvb67q2XSIPNUfO2g3OLUiPcgE4fOpr0+1My1
OPnY2BLv+1Gzx3C1+95cAE2a5Y4pGDgryONom/pNJYUd0MfZAbRam096s5s/j76k0OV4G6TRlPLH
eemm3jVMwYuuY+hZJTdYpGzQunpmFFa0YHsD5hXgBXTDuiLE1hqOgm6fVTMr2U4cKjQWKZNUZ3qB
1/4BOoSTOiIlA4TqOPS8yK8oKqbXpPSRtkCjI6WEjK77qVQFAfX9BQOvP/IVXtzqXDqkN2xJq51B
mUbz2YVrDfkVoqbjdCGS6k6D1XPcbh7gbbDAALqpJ2/e3amn4ArDjuHDa2jboTWQVICXQ0dBXDc6
fc+D9wc3e7r4WFM4uy1z3I0kMR88XqYiJj0msJVevwy2cIQ12ikQL1bpuOD9MF7YeawzzIyYOWr9
MUJhQCmG9ZgBpw1L+wpOzzGM3Rb/Qm/t6X4YLELcc8m/4QILogmyx4FN7x2G6liEed11PD1GqWw8
e7HySOVUCGOzxzAxbtdwNRKT6IEkiWmbEDJ3ohgaHybUYjWf2ml75MNZvNTBMeUHHV+6CmmXnjbT
NwEueAOQF8PBO256LTGCeI7ulFvEoFQYscyF2cfzxW7eoEX8bSpjOWe+A1Q++ZpPgLB11IageR7t
6uRQXX/TgpumDLrHRDLW6wLeigg+9rsLcMIUitPTNNTj5qY/z/tjiPX2QiOBxC/I8x9VEGxXX4tQ
5w48Ao4D4jp33j1kYvBkHE5xN83bklWG1Jh01fHj4aTmvgQ9J4cje5h2nRV+2bs2sA2EqE/H1D/m
V0jMPGmiIud0zYO0GsBbH7+o0QtvP8E/KxKYCbLU3iEn5pRJEv0HH7QdaqZGX8Idj292Yx2Pr5ys
DCs2ePXkigFJXWXPkGgfHA8nl+TUVGrZ+JrLxrI095uCmr1MhH0JwbcY8Rr4WgzzTcZvxWG9Msf/
95y2qs32jnEVSx+GnhksiJBmzUK2390J8cjh+WE5XGzP23qH5wxtB59V8yfdk52soNCImdPBzArY
R1iT9fNXcEl4da/lvmAelK+NO7DnPzbAXI/dk96Rck/auO6tsUvbfGC6WYNa7jeWv8Hoys5WMCfZ
DQwvMJ6O8wOGtsJqMCbRL+Pn9mTdiAMpg8By4IY1kCs1081p1hRpr4ZxAXMqJA6mY5HczDu51Vkb
sEfsVtihD2+uoEGif2YqQ1FQ9gkQjoaECZL0KyekwVgewFkzuSg12kuIP6a/EBOH4RSmlHb0TzfV
ds+NqMNafBM55OiggxAtFDUMr9ClGjua0QK5mlGA7kQJx6QHTPzDMAuVUjcKvR01hjKA/pRWeC2L
MxvZHocJLEmQJ//1Uo+pHpyT+tc5vRQHiO1hM1J72dfJI8CaGUbdmxlZvQ9FKvn3Xo1+GEstl2ih
g+6ZwO9Zn/SjXpgTJ9NFSkqi4RzTZVZIAwFEYeHte6K5vzqFLO8FBCByCBQysh/AbIihEMFTjkuy
aaVFy4paCkaitbkRnGhGhyRVMK+EGyLJDmAe+okWU2QDutXgNfSR5/tsGhNUn07IxIhxGDO4hODi
PnFPcQmUC9Zym36L9+wGOh1uNmOa/j2RDQbW4/2SRI4Yw9doJVKfKSZBmBDM6kJFXYABXMOypdKN
F+gjtiOtV8CBj0mIrg1J4kaUtC5+rLa9JMP9sBoYx3Lwn/ZhOCvGUHngvDqQq0+93N6R1qNQ+ADN
okPaxYubmtO2pMepNilAIui3Ye/OzO6Tvl6dGoHdpVCsjwIRmRG46aQT68ZT2m37VVsUpILx0hGF
6Ph10CW1ULy0GbSySA4FSnUUKw7G2uarx9gKa9ka0x5+RHli4y0UgP+QxNhcNvdD42cyvhG8m4gm
ul1CfofmPRIlT8OFmXPTubscTE0B7nBXK4O2N8Cbq53kV4dZlX0eV2eGaI7jtRbeLm6+z0B7p/eI
bjyPjLf2EPIl758N6vwSoFi2DrRP55SC3b8BQ9gd+I+3/L2zyHJsv3fpaYVPH82iNMdbrUXljcqS
1RBDJfEhnaBT9IGbNeVkfg1EBDKBA3XtQKiECCOizT16shb4NjjSIYDIJhGUD+BVv61wqjOpVoV8
E1ldpAid7UToqmOCKpAoDL3j1Nj7L3rofSRcUwLKRpws6GvVD87uxgBY0pmjld5IQblpLOnukQPS
zxD16xZngs/24cJrEBquI/CKNHs5+lvWZpef/g6OHE+qu2MdGb8A2B/dlovgk4HRAFTqtHrgiTDQ
D0dPSCur95AptX9+i9i4d8E2zx/VFke+KS+fmhOWYmjAwyTyfoLvL7mhB8krp0HyT3i1xs2zPX5h
1+KCMc/nHCCUCCl6mrNO5v+HieLa21v9CksbfXnWX/8BLgfthlkVQM16eHDXLYY4fTo+ACIj4YD8
Tu4CuQWYEzidd8IOr231C2/yvDAbs21BlYO9Qe4iVldMgMRQA2Jb1GS2EPOwJu49xNQy+qwnZM06
1Qf+gPR4DwsaBmTT2IUBOuJ043dkwqZ62naecXQuE9t2+/dVC1Zt5Ub2DHSiiu3JNjOkJK8m8Cjr
s617YHEXSzu6WZqOjBKqUBv6bO7okywDBLUpVN3AJnaaLUjBLdqV1qMGbFqEL4xozBMZAK55b6oE
YXnsGd8M945JsGxU76zbnSuD3LbC7xSEjfV3Uk9omgxe3Ht1nCwZRxz7wy4wZ8ZzOJC52VAvt8jH
mWC4gKQHTcOpkEEjQ9w2YpjPDIAEcZYJFxnvPovMWetnoqTlmvpXAWOfE/5xXzGUkSnIIITvyRAC
JO/HXhDVTlDJOxwVun0Yif5aMG5G4Ax0qkJRwEJdxOS9T/dQeFrQwxnSIutLwMo9nzYs62qIjjLv
cQEncWzUeS4MJLnb/WfQ34Jxd+ix3Ob31XviDBvW3Aio7vzOmpiEf6+Zdex+vSdWg+hoGOWBYSjK
vAr6JBoyCMreF6CRCeLCzJBRH0zatbZl7mxRsTPiAwgTqqHGrFeZAa3e/fuAZxu+mR3aeDnbIeI/
MmzYomfxnKzCo8OLBnatHqB28CF4yE0Iz7cia1N5aqoiEvLA7+FaGzRZUspwVOR2sfz3cZ0ZF6YL
b6PPiUe58bBq4466vvmQ/nVa9wHdJx0IXeoyyvr9htt/ONtKVujiYbWS7YnlvgJrPTrD7O3dJ01U
kLx+/ryVYhsOZp/RGcKXv4FQvIRQ8LpG/AzkonJVU0wENz7QNI0ZTbz4MXsraq11O+rXVCYkzeEQ
JlzSDXvYPUEyl4ZvnbjE2GE+n6IZPrLVN3Jz3bW3bDwJbaKyb1jvp7f6bppcAF6aDBbde8IEhax4
8uaPPz8mAqd4TRcsuktMdgycCrX1drS5Xp4eC5WEqWb+Zs+OUGKy4bxn4eODa4MvEig4h87Fps2R
Xt2t+AD9Nm5uEZ4Q99FkMFdQIdr9bX/hsI9vQ+EjQBleRKx6YZnfBP9eCzH35qKQzdgPvLQn8ynh
7z6SHI/gYdb2P0AHIGY9RqJuWell2ErYL1qTITlIGh54frorPUIoGH+gXfAbDHEzoQYQsKn/uYAv
YUBYwIQAaMLoLDgIBB8HXf5PDqSIwPoX6iOhnblzbxuuE0oqeZbtN0fGhQuGqjhEqQMRdI5oGUU+
W4rqao5g8YrhAD9xvgaYIskGuyE8v0G0kDt0m8KNEt+Ii6fZyDYq8krYsm0y1frJY9wa1JtbUj8A
pFtI+KbTHp6SlnPlpIdK9TUZxrp3YR4PcSnxUY4/dqi7rkoYp7EM1JhCc1tBpg2FEVl6/T71MT5A
e9EC+MzEHsKJ/4z5CTETMfw9NJfhCi5m4c61JVkzgx9y9v1NHdLL6Dh4QVsFoEaaoCA1HQmjR2vI
ZiXDpoOA+Q6cLRQLLtzqJ1OeS8fh3MvtVXP7gCn7YcOJ0RevXyNZ/U4P137HhHeJRwAGOH++kDXz
EJb9ewRn+u6UEbNR1MKAGL5gFoFQtr7hZ5829m6zTt22955AaGrhahcLhiwTgd8Q6wkl3iE9pGdG
xt4CKRtLfz61mCtzt5rCWZXMorlriDsBGC90hTK3EaS3hJssXzhtpwdUgK8lCsju4GUfknjB0J2f
3V3PoXtDq5rDJMMVgdT16+yXhyUmfazoLgOq1D4j7wpIW89N5vXIcfuMNJQPF8XtF0KPja/j+sWG
hod/Ka+OMwIyUW/ORTbJ7zo+H0lTQnLjAnL99zhqc5Dx8UL9u4oZFS1hOH/Vy+U56M5n2YT/YH/p
l2zK4Wt5TR7LAyUwTIuVAVW34S4YDw99jNSKpT+bv5ZExiUkD9HZNngdzaXzxPjIfPvyishmjjOh
JwN1Y0kPGxLBvrPys1wztxyKJ+zBGMYH3EUmgzJGbihBTrSkGw5zqD7uwXfqrebHvmi82F4jjjFo
c7nC5OTNwzNPO5Rc4lJSYFfC0cM5+IFi31SP7MIwbjlfTm7Xzno04Q/LODaWzpyxzHwT74A3YMPb
/UvnJdVh4fpZ2+yD8xEmTql/sVcOLw5CuVTzscgGWMWIPOe5BYW4R4tiSpkZTrFBcYjJW2PjO6ve
FF5jx/xWdDcLy4eZ6fd8qhDqhX2uhGpHxIKFlGVnIYBl3GG8z2igmOFF/kdLCCElwGrpqlGiOUtw
XSrXBRmKSiGSkP5uiulYFCTdNRCcYujMwAvFGIHN0G0oVlPHWTl7m+3FaU1Gk9W+jEX3/dX8dbFI
UDlEiLyEYQKk6yO+QESE8zbNIxb9TbEFpzeK2e4ziEUvzs9ADWQcc/C2/mR3T+tApwJM0aq91UY0
bVUfDI5FiFjc5xzpzWlO6DCfMzSrFNDiMaMF01OuwlDc31+8uwYTlqU/Q4f9Rq0ECc8hF5ZMvoEn
Z4tG/dSAaGPSAQwZGunR9fGojVo8C7RjRzBEFP9fu4C2v2n1UXs9Hc2lz9BZSzdoQXF/SuYSo2vE
Z1ZPzzl5citdh8k5vc7EqbzsEGfQG31yIxTulbltbzKxFVit/qob6h7YBU1wZqzq8SpA/mMRj+DA
i4UH/KgsOwS48Yi1zLDXNREONufjDjO/eYBoeDHqcq4/S3JlYpls386JAwSfbbxvaPqMedoigXrT
C2eB0DCaSqFBV2UK5yOkWaTgXHg/5+Mw0oUWK5gr5QP3KOX9j6daB7O1vmsxs6l+aOhLP784l67C
nZlihFa/gg7/qtQ0fsNSk43PgIg+x3CPsfXEszeP5smoQIerJ0Zzysp0CEh/PofEnCExhDCEZUs6
6k6o1DemFbOzxtJTo92Bcr+y2ERoCheW2IJ8ScB0RLrqZF/So9NbFX22onq5Q/IC5PxtbCcsGWF/
SBFrUpzRE0yRzQY/CkHGH4ThvKdPhr5IVWPsN3AWTK1FQgvgsgq92gz0bILsdNOCxdI1GfxDDNnu
bSZXYBLCZfc4rbSdqNsNqz3MuJUjMaDXZNADLYz+Jl0AfTy8OiJyT5uku0cIgi54oFTXRbx5H8Yf
BIQDKBcJ9HVP/cxNHr9AuOsspyfEXpN4yLqfPtnGdbaNM38/7XsfmqN19Kcbr1uDJ4G+GMX3FOIw
fd1yjgC1oZZ8Fo375aMfAMn/zNEiDNAhSn+bfcu2BCnkM2MEC1NR1Ye8ZX6X1TAwXHyDWrxzWk/D
+M12RWU5JFuWcqLjRq4cwQ7qAqbLD4kslEwm+39OyTWF5DSdi+lD5j8hCR+QyeJ3hIELsU6esjBr
XhCK2pBZO1T+/OeH3avsoKfzgTJvGuhk2FEkIGRgsK+9L3lN7+MSSzhbeOoWzEjOLxGM0lWQg76w
CMYf+LBQpVcrkTeQMUe87uaPyFBf1sTrieMCCem9N5REc4/8iRFRAKFc2J4Tt90/jfy+MUQ7NjlF
l2M0qy6WjRzAgvUH692qAntJM/++jMh7j6uJmdgopBHMtq0OffmzOYE2jX/BzRwt8dGmT2OfsCU6
M2aByeEcI0+PRwBf0PGNGVmoiz4Lj3tUGmYNyW006wQz4ZfQyycKY4VGajYilP9ObBFmFpON2rnz
58h0LuFHPOD9USr295GLL/DQqY+HDIh3m5Zbi49lv3PykjxMXFGCtS0qBV7Z0UIJRSLf9EnwPSQO
zakZrU28BnsZ4wqo6h5oIjL3vSK8yEstS3Pl74NsxdmTUWHo2bq/7naUCbcBtfhAqYh+mrhjMjDK
FvxEJqSNFP8KmFoxggZkFoII2AYdU20F2QRiURS1KVSoTrIjHNvt+tGg+gO5hYsEHwpf4IVzrGKK
gpqkt+5w/zWFNLrlTKFLgBJGyiFKLq7XdEubvR76EMQPB+jr+o5cvMD+0O1TUzeQBgL5jvktb+Fs
hSnaOxBrMm3Tzzg4xDXMIM16YWDTRSJAT8XE3MsnLJEcooxgHR28+QFeMaTW6VOEAxzHRIEFIha0
MB8MrYb0PZAUDbH18Y+rH7W9W45tN2tlJxJXY7NuVWb/ggrkQobKaUcRA0nWO8B6NbN6wR9kCwri
c8mW6Rdh5nNcmMQX8iu3IluVeKLqZLLDbwjjvUndsd5Hpd1HscdL/fI3JgwMjihp/C37ztHNKhfm
K5XAwuokxeRwM116C3f7/VOuKzoGRl047IMMRwq7ldJBe9FgKOHCmkLZtDFAORzd6mr5OXi5eV7P
SX0x1OEiPjwi/wxJnwm/UAStgzpE+DZR/js++kuuKGAJIR1oaC5NVkg/bIW8qzDLsil/t/677/j4
5lkcg0MX3k3Ub9mdhrt23xWTcEBFQbSYEY+YL+l3bVKG69FFasAPTD6Wu37NXMnzKSQyBJ/+gS4C
d+pvWzGPCs4UVvW9ScRzr8nhSodj/Q36tXFfBA4yl35am8/suhO0nZefgM9BJ6HtDibLSuVirtTJ
5VhzXsxlg3CT3IYLQCk4U5NvAEoIPmtTx3KBKvn5+iioXaxZUakoX04MvqLpLJu0Go/L2aVfmrMf
vVwGuuljGA1nhn3f5NN3bZAI/eruFfSgIgtgIbI9LLBD4Es2y7HOgyMuzNA7UXI97McaTezt5NQu
YVm6ky/Io8CyX0Wl6JxYt2icmaAaTRpx1rUraJswSrRwX1AVffbefnuffDlsUWgIf1q/ucDfFyzD
dVjp3cSABHS0jP7zzaNW/tdjKTZ9UZPalP2VQMxzAiUTC+a4F/fI6knjleTH/rBOOcUK4YVIbF0w
UODGtgxqlIl+DVEhJnCoyDIm4Ty65oFZgSdzfRjl0ulhAkpNGlm4ltlEGymZ3709ToJ3v92x5n8N
EPptBPQ5mQrwFMjQE4cU5O7FUSy78PQiizFcrqTnd69Wxq8OukOEJQHZR90kBaKI4dQ+mK+Ys6Bu
kFVzGeaP1KyynDO6xJfdgaRHDXRvAt4fo/0P8KGB1dcfGHj0y+ml6RwNVwwIOCioDvw5gkiQT2kT
IGqm8+pTsAI+xzALyEakfy9pDz62HK4cO5gq1jl36FGJWQtVRvwJwjj2CwKJiLrz4XRcrP/MMX92
7xr4yNkJbUyG5Mx7XZ1ytf1O/HIyXHWcFfbEE9Fv8FJ4OcWsN0QS+O4RDCvCNS+BpyBuS1vpZLEj
mTNLIDDdfsvlhNpipfeYr0hND3GL0JFLrt2lycQLNKzF7BmKJowHmx9V1HAj+GWssjsdV7FAPutB
1ETa/HNeFj7BINW6++lv2/57cpC+x2mrLwhmrDCHAtQ+3sGN2y6V2Jf6kwfPUFUdcriUNBfuD4Es
xSEtfdwk7e8asOCnPikeIp8o/7ot6wmcdRK8op7m9HqpDwzcyGUMMln34hjoeDz2fm8LP2hSLUBM
gQY/VQaal7UKumLmGBCIVGqRIW1oFgFgRz8cQ6e/trhBsl3S/93HROJDAf8JaDhwPaH449cwZrzx
72EsXhS6NTV+3lu3pDb4GOAFnYEYf5UPL27Q7UYIUNH9JwuvyHPQhdkrkdSyTaQYyPAHIXshybez
9mbriH0cfQmTmCyZf8CfJccZMftJFvlZ/il76T5e7MXo1YbecI5wB13/2T9MWw07xOmyn/fFD0qs
BHmIK86fg4ylJHmeG5V9IOWWMrlJwc2jrpnVwz8vWJPIFS5yt9dws4Gg0rV4XukI6CV4Yh9TN0uo
mvpVtbYBNsEjwyMXqXuQ7Ytsr2ANaSvoIceMoDWABXRapZiG5Kx1e7P5isBpAiMoBT6/UCE/ydJg
Ufxc7a6+/bFUlnf1GPyNOpzwrYDHvCv+H5UYnIG33+O6hLGwoHHAh6W1Pokg7Js/WTGH64xtbIXP
AkpArlvtWB7DkcEJMgeUg5H91bpA6aEJh4aE/bPCeIStSSfrx8AYB68tzvyP6Yv5QyaTYxw24h9K
OZUcIKZsMknofU4NsrU/9ilNZ+oylHPEthsyHjpRmFK7b2WXy+Ts0Zrn427pA9lbyT6icf9zaFyy
t0Zbh0j27vf08AHlCPvk4d0v/bf1teY9n4k1X9EpNflRJlm6PlOpUSFnd899d9SWw5l2A0lHbLhE
Qd1axZXwnghljoNXwcKZRC0oKy5eCzSdySmd4VwHMGwGR+lGwUJihdNvmPtsbkRS66hSZiRdXW0D
vMGdiz0Bab4w/qeP8ZwvH7ZnPmJGY3yxfdSchAM87T7MsSKR0OLaBEtWnyLv/I+k81pSW1vC8BOp
CkkocIuyhMhpuFENM2NlFEAIePrzrX1qV3nbHnsMYoXuP/Uv7pa0cibxFWOEgJzAXhSrX1z0DUEk
KjPaob3+S83cmMsKRp62TQgAoNr59uSEbq6rFfbL82sVicPhRY8//IeViF6Rflbd0Tj55EOw7/4T
cXG0ri8wysnlHCchdRmtsyjZcZoBSQu8mKyDn4LqO7f+Wi6b1JGvAO5HFkH/oDB++RzL980swuah
Us65fCOc8bLNIwKoUkEwbhmdabsm4FW8Vn6T8BpY2dnEPqOYZPZSGF+e/3Gt4Zl4+Sk4j4ia5Rjr
AacIo5SAP2FU9iv3z9x7+M6a+c8PnF1PDUfhup4Ep6dDbbIV947A/LlXr/tr7V9v7uy6R2HqMxcL
WAAUE/BkAM1PRGADxqeyxKC2dimGC1eUa3cX/JAC+U9A8ZNWwAxdLADmFEz75ueWdqFWAroXgP/i
vVK9wUVLzp7QTqWTOsDZC+8FsC4SIKirL4ldepJDjb+d3ec3jQDMilxUlsksulLmsi60hRrtuXZF
P4rj7Hgh3RPjIagCc0u226ymm9i2QPbbGurIXYGRn889y6DHdnth67GPXn5tqSL6Apk2nMQbeMGk
a/hgRWZqo2gp37+EafwBGNHlE+16IeNCRKF6Cj5vUbx9ISxmLt12S2XC67Y4S7dkvpJgpoMCHsFe
iX0VrwnA5TmHZfsjA4ZQz0W2dYQDOgn+9p0H9A5PasWCjebsZN+KLN1k/wTr/vh7UiwpbaCXhZYk
QjRzBvR13WGz6tjXoTDK00W5zytv3HAYDhBO4YGMWryytbLeJl+imRzfnoosIrzHMkYaBrmMxKZ8
A31M8cb9h290PRtQcJysRzHfeMYfdzqFzHuLT5fyrw4EXycWOs0CPVvukftxleF9gcJbZ5sJq+wK
Cb0I/YlezAkBIlKOJIAelSV3mAhIdbMzfs6A+X4EfCN+8unLco5EXvvcO3Hspxa1CzuZooDOZO55
uAR4Gh49JjmzceBOqF1E/hJpDMdufsWpxom7gmK0vMXoOlu4Ns0TlNvrRED0nn2tbMAWBKbHK+9P
+cHEssBK87eMunfJqr2A2aQY2ujrSWPnXBsoM+Ojsj0e0cSCb8BAC4ilYH1WhfXDoqZMsXmzZW99
SERY0QwC98N5Cq34fNES0QBpwj+tiYLrQnZsELDV/kzYEdJo/vjAyN5xVV8EKcx5uovcWwcM3oC3
5hv9iJFs2XIx15w/k5zYvYZ9FoU4kQ7itfK9EvfnpIY8FUNsi20O4cE7ENJoNsmV65yb47qfB2s1
NqjIn9aHNmfLMUsioYiqm2Luu7S/jwBVf26bIc2d4G8+Qc13QnUmyEU9nFgSXs5eRI8qIlx55qPN
2RxRwK0eP2/kKZcnAa9gmf/y1Q1MM5pu7j2InLkBL859Ap2+VZInAEXJcAw/OF9IZVMIyRWv75yf
eDYAwvf5TJzRCEfIcaJtEkk0SouVO/QWPE7GvpAvyhmk3i0FYgbdT86V94BUXC6TiNaHQtKBzeY5
iHjeLk4dcdUNQIpa7tYYDtlPD7oNDiD69B/jQJgEGTQmW/Zvz0V7kQbrYogjuT8x70bfcYmuFC6U
z5yeknbgTdvGCW9Xpujg0jkdBmvg9RZT9Xq2HfQVyyH5GkhD5vk1M0dWrlpU2aqNgfNpEcHyDDQE
dQReKaHRb1K/9FW/WEnLh19wQB4QNcWybN3/IKI02dK01QeV53vRrpjUKMj+uNoVQ4QmoTsk2tLU
rTf3qwCtMg+BU2C4I7vFsE7t99PKdkOcR/dtv+pMJyFpBjZtYjoToh6+3sfmGxRNGwiR+K+noMYg
LuaFL5rOGZr/a+FJ2H7xuFoIm9a1sMb6xa4gysBhuANHxYPbacIRcl1N/8kQ2U//ARt2t1T3xl5C
3Ey4AeAao5buIRILTMakg1qNM7G6sIy6DZKO5u09kY5QbVAqEBMRlcQayEQdJH7JkTdzpkxGIRv8
F/8+xavM+sM+++Hs0X+bg7YExEv2jFMnRV2IE+SwXXaBsTFaSyddKCO9Ij/yccnM7BWkKm7BqaNU
8JGv+YBx/lKtaC0jHftLwEZGnCAtZw6DotCc2sUDQrAFFpQxQb/XdBmji2iis1vHFLf3WNh1sn2S
TnGzk7XJ5qKfSO2XOSdPm7gG7gmbQeRhvs2XGsKv3pXPKXgiWCDAgf1ataM1UVdyi2MCP9+Kr80Y
rfn7sqtFtnjdXOnG9f1c3/Ow1O3Zc5lGJYVIqDI1BuIeIySBxm4hiAeG/3CGCDGB4rAa6Et0X8UT
8q9ag7PHVAXsP9N7b4yAXmc6/9f4n3O9pY38jLtpeGWzZSBY9KtNGj/fy2ntjARTaDgIWRSsl87j
TmPrtbuXD2BEuq3NyhnJoSadYnblo41fG/rnN+cajTQam2Nae+WyjFBuyHqYHm6RFpNlT6gNYlR7
utZ/a+uqukCgpmnlKfmnZHtc2ygNCjQAUJzMD5vZ6rKxrgK8n3if34mHZcKu+ezMgFxaqknqoe0r
QR7AgE4ql1u8/+xV7iyCKH6VoD50HoyCP2zpdtIHsQznYfyG7DzSVdp0b6aXR6XziZJ1skb+wFlT
FaHOXmW3ktSzrNbor2wmTKEn0wL98Jwc9YuMfawJTXtKXzjn+9THW0W0HVsl9ToqHaq1qTZXxDKH
QX74CSzRHdp9W4CW83AuiveAOAUvD1c3VuUtynjD/38ABj4CZhbwnEerfuM2drotR/lNhCDIeDJu
D6/5R6WOEDQY71R5hZ1gT9z2BM3R8Nuk+oqMIRylOg1v9h9QyLJmMd92HHmc/k61fDi0dh2yzUfw
Xqq+CrKEr4CurnC4KWX3vxm3Mg9hX+0fppcu2XVt8FJsEJCLxBQAq8LECkkv41p4rTLme9NLf9w8
yhCly2RNE97xCt80mcgxsp3KH2NK3J5z725P/roDEoehw2/llMust8ulwpCa99Pp+SBT1DRZ7fXv
edLZtWyfbvif8INtOzeZuc9NJy87uv1NptmE+Tj6L9oUDvrCLgU4PN19wGdLECC8zdKF9XjnWWLU
J4hGR+7+q0yiAZn4wFPvTs3sWNBI8AALrAlVXJZrHREzo/ZInzHCZD3rOW7B7T8RsV40HjxlDSqc
1V8hYxyWtybosjBoXgxVdDpq2MwbNjKVYxMgLkHHQFCERG5V607+xmUG7O4SMMjRspsgLxc4MeKq
Aq7H/bScjZtP4nYTpEP1IZPI13x6dUfTLa8QKVR3uyuD7B4/ysPYeLALGvyWerzfPETkZJb23V7+
aZC3m4emDIEKtMyGvcdds2jNoDStskeDRv/429O8GKqVongnlqb5p676nyRHlMqjymIjSLZGsZ6B
cQR94Yyc19xCzDsBdARasPXEmja2PvV+MeO9YDTfNoHwTwJSfvrMGY4iVPOhO93rWswuT1Q9lNZm
IHPNUSKlfFqLmqjOQGa/Wu7s4fEyDCksl0y5G/+pMiX8TD5WjCHUkzVGm4IZJfQyH38MPzuiSVLu
g8mcOKKFenNfHOtTJ+lcoxd4ixmP6Or0yGzp+RhisBZbm2ox94E/QCGoxHVynb4aLzu9/P6XG7ab
OJJlLhpaMpfuJuqfbIty2y7YwexzWimSQraNV/vvo8ohSwQDKJbm3klI5FWYWwTvHKcFU2+TePo9
42ggOSk7tycR4MLx8n350A20Uc+WNrjkMjARIrf5D+whhbk6nQvkty+byeGA1Cp2asa2+abklJh2
iYNAO/YCO5vE1W9+CznhAV9v8f1CoX9qT2l4s5+BGRoreI5zhpsUKfwv329dLXLCrhn80K4UuGWX
Ll35xP1dnhPtw6n+qBbvic9P8O0jWRx28IB3J1uTF3bmtLwv1YiTvdoNXME4NCicnv5nYnHQE6RR
PNGFydHt+vJJPxfqYsIs+LPexGk5NHTZg30t9lOsTkeJiK2P83j4qputydvdaLKNFenSdkEddYN7
+8l6v/m+HxXTnp25dZS4KGz9cWj4GtOvhyDRQtP4ktVlfWpIbhZCbJS3//rZPDGXrI6J10RYsr5r
klRBy1YdmpAFemI+C9b7Fy4rvFLIofGSOp9dY7rM7lEl8pCVbXrKj/poi+o3uu3VwZJEaS0xpRUh
PJTyP+z7jJGgEZNPVCHkq5LWGVEmGdY4w2aG6VvdyT9ZxXlKLp6FWjuSjMVwlX5fhQDp0u/6u+W0
XnA/BKXzpt/++BkZegTEFnPTQU1LDhFlBnOYPoiR2agd+MoRycS4uXNhUDf1Pr96/hg3ApeQqxa9
NV2UqzEyFmplvRgzh5ZvYeI7ahyJypIEjbmKKyJbVPs7C+uNldI2K8d4eGCcSuWDigygo6t8IILT
nigb8kTvhBqdy1jZsRU4uN9rPu0gCdNh8diri35V7PSGkjwPDf/jZgv2voh2H73XNVtR9p1mEB1I
xcC7ELTJQmlRkLWP2Z7ESJNcG7ubOUUp4qzZD9i9/MTDfNKLBR6PyE0FLH5P59MtJwwrzP2QX4A3
YsDFRzoG6Thfdx+SH4IHFPbGrfdNoveLOfJnbsoZX+KXhMKa8P9jhBoed2/mzPhLZuvpldOdNpKN
FLvYoMl26lNZnj8r1O9UlJmjaajCPvzRKoCsNyIGd0kwov7jOoLKrB7P48yprrMZqR7hHYHf4JXb
N23TuCXMbFgaPwrx/YZfY6So8QztOX84k2bkSOFwlX5QnAm9XXf5RGWkK1/Z1NK/K8Qe4D9ILjFA
potOP90kWye0LMo/jorAfd8O8ye17mAnwbOxDcJmlkCEyV7Zq/DOFEKFVTR+BzWev7y+9dIYkMNc
E1cTU6TtES8ooSxANDvlSsloQ0GjOuaLVcu716D5f85nO7gEojTkXwpzxXQ5X/OeWVFu/Z1h7bbH
A7JiBEFchcbMlsBJChH1h+wf+VLjvIZYJybnn7RieTuAn2K+biAiDBlU1TBrg+pgrQUJVPprVQQi
QzmPPsm8W6p8U6TzG4Y7+ffNy06XGtldlgwT8iA395xCoJ6NlfGT+7zAeFwr+rXcM3tSDZsvPXpu
aOWW4Ey+CU3XxRSabPRqfqiWxkYnBOw+gsOCtVW5S37UzHlRexrYq+3PsnzYj377GRfTIFkATBlb
tnQ/rBGF9rJ1Kzcv00UWmq0oHUnGaXD2QnRxR4vHhd7/d4hywHwcMv8+q2n4jjWfz6jzrib3KyUQ
w/ByYj2zHRRWGk/t9xnaMp0jbb9iNMdPbwJ66ms0v3T8Dluhm9I3kRK60ys2A4WwunhM7HZXXgTa
KzvFVWLWIORX58JHTyTq8dGCWEBLM9kYu9nUIbwMrT4H0FXbiiJoXR8Qn+b1kuz+GcdW8tX75Lo4
NQ0VDb8mNJKvE6c7JSM1abIjJQpO0TNtc4R9sEdPTLyg8kP5MFCbUz/vt8hkZVRJcnao/w1OG6i+
uaaq9Ykmy2k83P10zVOHAuaT6/MD5uju5mXrnqvF4Y7XaIaJK5ksnr9KqFMtItf7Bof/MKBPct+s
7U/Qpp6KcvBXgtIlqnRmgVGYocnUV8rL7lgr3vDCsjMs+lf0ujuDUy8l9PpsYw+h2MNltcsMqcrs
MeNiNW2F3Z16QlrBNIbW8Fh6GooJmjpERk5KErXf3Lzue9yy8Ih3p1cdHAVfSLl8BjMEMMHAkkem
hF/rEdwb76HYvAh5CF8E2y1zRwVKGD1gs73ysWpMnreFQiaAqy6QRdPyo1nkYDYjOg6qFMB9TkBN
hDZnX2k/l8QrmTL42En9BA06GV7EQBPhpSXWY5du7xXb1cpvtriOa1tF9Jh6KW6ukSdOE6kcqAVo
rTJzTo9VhreUEtGZ8aFsZnCnV/Vjw6QK+TRYELJ5mn7il4ivR13xXN2Zaz21qfrfa3UzUea3Yw+I
8Aprj7Pv4zMjlpHZ4/pRxxmezdEC4ACjJzWGWDAKIhFke5WvpILFublWfR1iLiOGYIX+HaEdpO4j
MvkV0JZC20Q4FdNeiBjyChomj4NrKI45NBb5xb1H64yYeDTW3WameyMXaQOMXWEvvryCmnZ5O/y1
Xw+mIVRh4iFVpZ2pFg+CSc7pgZaEfGerSkC9EUoMB4azAWBQbwnkZIwViCp3XJZ+8zcN7l/SC0s5
whlL9gouoFMfsc3Uk64JkbhZ2Mo6Ra+sxbKXJn79ICrHLz/n9xCkXn+imKT9ndmzguMkYlyuujWW
xS6PaGGZTIHpVoxoS+e0pqqXc7OEwELCPkRL8qzmyl5x3p1FjWOIRGooSmVgkjE7ERNNTfIEMcQL
nR4xVvYtPSwHSchn9vpVXvaL1CU+rFAXZNA3RUnJF6nGQu7ceQ7AvE8RFZ6pR8CI+XERowV8h8Rk
x7ocwEYVqxS3t1tx/VmV+6bBB7PIrOK3OMuRgsKj1xYyEBY3HYe67iPTicgczW3g+NXyByLLAzEL
p1Mr/UrO2dbc5Ytcs5obw2iM7V9Qv6xui9ISyOKBdJBXM7U5c+8LoAOsuW1Qbu+c1X9IpY1Yua0a
NDVL2WlUoPbJ+eGkEDaVbZ6fb2FKNtEUgdY8GP36CLl2xrV0obVjPDHDb79ETY1U4juhpIIjn0to
JM/jsrK3a4QZ1vP77U4pRfA2OKZ9dxPqH5j1fYHw6iykNx7rXkwX9FC9sPuEpa1Q8MpVV+lYlL72
diYkrdmMLM6+y4DanYtCD0hq76/sTw5ttXXqd5hv1rfeq99e3wST0imriMlcn2RTwS4SlGc9Eq+f
0Y+a9oP50Kw21dIILVJCN6a/0C+jvp/5hEUYuXN/2y23jqc7b5oVIiBXDxHNzkjn+zvQLwWc+qbH
BouH17Az7Xf2WRaUYjuKBDgqv8EZAPnB4SMiKvwhAjqahjNyXZkNOTfQwLkPe4Jpwcn2HMkaycYo
u1BjAIUR/8LfaRcfVztXU6sHV0XA5TyFsnmBnp9ShNbfHo8MkCSDi99+49d6e1DYk8to5Vs1kpba
EigVfuYVoi7uvOFC/HArguoJBKXzCNMjU3p4xuV3SjfDsfkDuVJY5GTu0NpWhPzlsIP0Rs4N1mkC
sgtqmMGLgxgJoVyMy85U41sAnAmfLgGsvXzAJqu4eXmAzo/zXph8AN2A/e23x9H9AICuuZvKmI9P
3qak1qrccwktTE3CFvdmsaaYy32Emj5bVrIa1ArBhSzp8Pqcr8xA84eJRbSCJ7wIeVxbt6iKHv8S
AmS+6NVBgIP7vlkxgML9IKtm7EB0BzGNOg9N226igthycS8ZYp7ZZZTtzH1LN2VNh/ls8/lePLFV
TdfUVWUIfLq4KXa/0pb3s+aQhkto5B1tCPoX0nfJ/t6lVyK+bj+6Rz+hmXwsuif0IO67/0kj1f74
P5OfZrLuHYPadEpVRpF/uwfgfw90SORQfn024xlyligZyAroZw65zpa96ar/APGCyyCmQJBEgdaF
zN9MfCNu/xnwtcEbBMhRIwDUz1oCZOWdahBkbxcJUfvdA7yavJdB8AtE+XVEINxd0DQVRJ+73pIQ
n8/nteRlHyHy0jRqIAFL3aKOUea9P/M+HJOp00nhYD9BBEZbrYhN99+25KHCcI0/AyndcB7d5Ifo
rKJxauaDhq+jwsZSkDvxAidIqfJF4hrbF+D/Y8f+3wp+QwLNHkGO55pnBneX8GeTGZxWriADVObm
lgCj1yYP5H/6HMCbG8EvgIndcvFyelIqTUdfcVdkVrbsa2ewH8vNKyYomZrbKq7oJE9cwGCBqaNC
rLC4FOjAmXdfM/DmN3UPb3sGOXfJrTKQNk+rjGZnpDBMYVShdtJ1Rp4D6pW5AiFY/dDY2NL3mw5Z
QejMUf2Yc/47wyxedIs7nKkRC/6bBqG2jEPNb4x83VpwdzMmnAuNJbWT+XRCPuefJ+vvfTFtGjcJ
0hEkZhTCyy54U8gEM6gPPn7+rMm+RBoqBw3wVB7rBJ9QnhHTAwO0u8/mHftyV+XBXS3QBAz+ZNgr
UlCgxYa6GP6ZKtXxX9IcmiK6PeaDsVBGa3+TLUZ0lgXCVbSEFE8Q49nkeitW4wNngcns0zd2rMZ9
naR7xJma2EmxROKwTdCHgQZeRXazb2RflKsQeZQlt5lbMJ73Vm308YmY/MjAqaFca6/fNxt+9OUT
J8+fUVKep8Kv2ZLzUHEbSuBzNuVnEn4EkElbT5/MkCsjoO0t1sYdgjw5UoUAR3vjy3lyWBoRY61U
G5Lj6/ZDu/pFLcd1smeAnwj6of4OSp9mqOOIEfj0XczTeCz6QDrRBxloFG4YjvSDAj52ftmzaPJ3
p4sIEHKteSvwN08YDmgVJJvozRuc93XrSL6BpmKEDsHETLe3zizySRFAWoStI3Gav671lAse7Q1Z
Lwv92MSGIMnWrTa/g4SseYWaL9sEx4NLP0mop8sW6H1+eKH2UJ52zzS9YjVJfGlmv6iPShSZMC3I
GLEDXoDJ5J8JMwr/+ok3S1d58PpOg1SFAzJmVk8OwYB22B3uTjpDLki/xb4NhCBf9lpEG8tZJgDO
hCbXxzNS7P6vkZs67W++RbogtzEgi6bYMngX05UI9mBtogsDeKMboMzVJmuuoQC6sZBC876YJWER
ZEFvS6qDg4deAdrfoWz6T/xhwUYK+uJCLO7Uhn2+lrjzRQYUqC29YeX2dwsbHTpukoVbpjjNZ9t7
rHxR6C6+zB8kivNitxLRONPwXN9sBNzv74YLIl67zcOWF4V7SygKjWUJsPK7T0Kw+ylNg4rWh0Qk
q9/K36ltbtV1fm0cxVM2hAa0XyDhpi3cvOFDDJEBO7xx1M8cnGL1SCE4LV19J8thdvMsgzDnZDVD
FfwLSl3oYNG0AXOi66cUBIk3BIdiW3E4HyvFy/i/U5nLXotuE4LZz2+ifEaccAgdS1IqqdrPjaVy
p8R3FIDU/V5L8ISfLwdQY6hLY0m9drOluTuiIYNO8dBpoDdn2OEcLrVyNaf6bn1JDXQcHSw23SHi
PZKJIPG6g26BHj1/i1V7el6rO19giA53YPDazIcLmZZRS+0HEzcJ8jhBYiKuQmUnczv+xxco9rBR
fRBzLbpid2B4vCX53TduyJKJseHUaQ5I/aDvm2D2D8LipC/ksMSwPAUHEQEvmNFYWG+mhoEaoXnV
QG7c+9PrQzLMpkxAuxElPrU6BYG7zvJ2lT3O8wxEnmXsjoV3u/J+h4SiJMiB9di2b4R/q+00/Rn0
BZ3jrAiV3WvyxTFSyi4y55V+ucGUgApZhXqhUNC2MzAqdCodDoSPpfGzvoKmRxU7KRdNABTBPeH0
H58cniYw0Qey91Chr4iL1VqikIllkdZklzIJk1z6axEXmxmBpcmN0E93Sk5hbxndWs+cpt88J8Fs
o4Zsb9S/JEvXXFT54snnCnKzRd6/NdfJL7CzeFF/7+Rv8tVz6VjMpkG55fO7JEb/TYhgMAj0drGu
Du6LRNuQ3IFmAU5LFEG5Hhbp7x03czJ/U3ScEQMHxDP23w3w/c/zmK8xQfdHafP5l1BKkzIdkupb
718V1xNVvC2CCcgzJLdSiaYRUCyZfrXdE1Py8G4kDZI6GNeI8vtDuapXExJw7rtX3BD7VDgTUgpV
CeCODFyPaSpM9UNouZwu9eWAIyVZpjue0IEJdGLgWoUu0dW3ROAYIi+hiF94kkhT4+REjqq4bWm3
/OujW02j6cROCcnqlykEhYfB1Mr+5UGDbIM3jh4Sd4bm8B6KJTfe5O7oA4yC28DC0rl8Kb9VhAQd
VNQkB2Ilb+Bqeiz1+PsuVBrZvIqArkfaLiVQAm2Zs8pbUPk3R8WeEVPpwUQZm8ft1VgOD/tF+Qwi
vJCXMFLDF8twulcClMwLZaVuZrF00C4S8/2s6Y76CbE7oQzr94ItThlNwKdJYVF8zzZsNufJZAJ0
YCw22dGOuitIMqY4ovB+WI398ECHAzloGe1XeTkPv91UTu02q5KvoTo4j6tPnFyr8Bk/4mxzi2/x
JJqeamL+PvF08VzK3/XXUlno7nsxBJ/v+z79IiU5OZvnG3FR+GNZ79t8na7TIfyvsUpWPMHnv1z8
kOwUmlVRPOQLUcuSjBLBmJ9EVh82DZwH1mz5OAES01BrqCgQUb1wQhiWvITTQFy9RiHV+9W1OCm/
6M10m+3vT3fEiwOnTVhWrUfCZkz56xGtZJMasJj9kzztX74WL+tx5OUEnBDF8YPEIUbKYTOiYpvs
teXNF24YOsEAoM/NogdN6LjQwtlmcla9ejG4qpcCTG1KHPf0kkex+JsgWyYrouto5/G6+CoOJvLG
4DVY3rXbxzmLIU4QXkikMnXXwe+u6pf22zCgTz/Iu/an/Zle5J3kt+f+pz23DIgzmZcg6KQJS+3f
66ztjJ26e2+Q/74Ash4WP+oX88Lhc9YPnf/5gp+Tv+AHKQrvkblVcCixH5zK08b5nbJQDBZMd29A
RkqfWCIEbM6oEujIeDxJ64wqFKz5bzhVh2RpBApojv2hzZSD/pwfzZiRyEeCGNuFjNbpttf/wfJw
gVAzUY6iUWqw/d520A3xPX4j/Qv72/y2g7EtLyAvB9UX1j0RsyGL+US+cYZyagMEPt/UHGuakWlI
pu9PuqRb//wQmLJLmYk8uej3+fG1vo1iPOGDKWRcjxzK6wYXQMKYO9bvTlpXMW/zq2MSGbMcp8gB
CosnIdmV9/ZzNwMOWTUreIJqU65uXoVW1THJ9x3I96RD8I2vfMU38TrKU7/woDmpdxfyWnLNw/SS
HMANBe3yTwLTuEU33S8gswEBf0fG1XK6oL4IeLp8uo+no00iicPe/vBvGK7S7dLOqwpHJdgd2pq5
ddR5kjfBQ+zIqnN8ikD38ijvMi+xGoSIjWvCGtBG42ij570tMk/9NVWPAR3A5b+GiijDquJ/pNAo
ssPnRMkDKjCz0fA47+tjdPrBrmnEadDGucTWWEqFQ9QXTZnVP4MeVOZt8w7T0noeOAtzV0U4/QqI
+GScemKphykvg2YNCcSnc+/1Ynq3n9rm0bED4769diBWzErw235JN9bKcU3muVcjg1hzdg4grOQV
2WNnwxapXlXb01c0o0754IBzNNU1aOOoVpZvVwvFjWLfg8fHedv98p3bZEzraCtZnE6qMoDMGehQ
iQjpgslCsW8hI6d4+zChDDYcT+2UvtGaKrBH0TD136UlZf6MLvGP90C++ZukDGe47sLxVMrX4SR9
zhKzG1SWJRdua6uKO/0QbNRysJZRM53LJ5JQELy/M1+WrXx0UrCLmlsWItdTsBUhh/ii5W5itQEz
zBj7A3YXV3dBJaPufOgx5pgNGgGD+7Sx3xgjc1sJeMGo3LnFtoUp3GzYmxDBooYcNeH04vvXF5jY
ols9eLpOXqIXZ70jOKob9xHBl++qiV2CGOh2wUQWMRlpJhDr4O8ZNfFbAjhyq13zgXIPTc2Wh+Ur
6q+MItMculov+SkH53lUN9Th8hIcRA/M9d9sKd38tvF5LygKtc6TXj9UpNnk8K4smu6O5ZXsbh9/
OHPoDbpf88mCM01I23iTM/OY8/wfX9oSq2o7JQajzAhtj6XpSgc2BQlVY1NdKtD5lNJy1E1JDdxl
uWt+dShF6dy25czhaber105T8I3Rj9FzEcyjFDYaKsDSnAkWYjLZMrt2DHMeCSCb10LvVz6cRIpV
x/TbgUEHToUZ/WOBOMy89kXNdgY71KGspGhyqu3XgfMOSpNPy3vEz+R43w3rG0sQFxHEY9yMPg9X
9dvOQSlKq6y+ibn2B/u/7PP9XYa6sxLo8V3rt1F2NRB6laqVIFoecLrk5Ju5wIbouOmUMCn5t8dS
YVpkYgF1JjY/cBgSVYYkF9LmFkiULHd6Rv5OBp3cIo2/nWo00yJzhSmEL7+Mk1/+pX8vi5Bg4C88
meXO3MH4SejM0AJ4z6mHLqtCziUa5jIGaeisFEnpV4sVYiAXzHD0QOWrFb0yLf0MicU2V/46+1nZ
EzNOKBQRZZcPLzdXMiN9z4MRIGqmIQKhGr36uQPYp+W2n7l7bxYsBuD7G+vFmAdK4QQtfSp9BMNU
kL8oOLLWyn7yQ93U1uHHtB6SU0+PJHVDV7tt7WQacI5dmj6biFPCBnlFLSzkhIqPUM7oRQ+Zckfe
1p9NXnFw++YgAugLw74T8ksk0WgXRK4NIo4++y70SPP01SwuF4n/8bjH9wJyBxz/1dfmFxsDlq68
AJLfwRSBy4C1mF5yxZH3OLHCEhtkT1gBH/5n+6YtwWKHLHrSO/ndAaDv4MQk5/XdqDZn0QQxB3O3
KD2gzXvREIGAJP647kAUvvgkpKPO31yYDOiRCfsQY8OoBt1XqF1GdIXAAugOc5tWEVZP3hb/lNVw
/mye4ZPZW/aHuUbVKY3z+NU6IARqY0P1IDNC98SAIqY8hC8YXeQkIuCoi6Evmj+5DRHPOKQ+MNAd
dVizZCoDVsc6VP3OS0Oiig7muljNQLS37EmwBWYUwUmEXVythPm5vIyo9w9pCLTk/ExRzv18No/w
ESYLSmhLOtTnHMb/F7WUZyrWk7pVcmc4l3R7IPkbcDxsaMiGM3AToBz0BGn+gYQBG6mrzEDFz3vO
fZAx9trJlh0X7pKv3G1+g4oqVFzchWcJF6dBnyQd8AeGGcmmw0K1DoediAWnilmaW0oY6pKHnR3M
rWQQyz1G5a7aTH1GiRIr5qkOiJIro9qDTSUDkdZRIOb59fc5WlyaXNTdyQi4A6c0vCzapWo4xjo7
JNvumsXFn/j/cK3it1+IkHEGGg1PNJbWFF6Cvuy9eWM72pOxmzxtiYC4DsAK5Ovl5G/H6J0xVCj/
acmONSIFyDzNArFJ4EodfUt9kE3n4xW8OrUmcJZPJ61j9X6RYG/NeVVGrW5VozNKqF1PM8VVR78p
XIYCpKshKq/GPnEUbihykOkRn29OOEKPe92asjUJ0WzIq07HebWdMLqOwL+RHI1NjylfQ4yUzPNx
3ki2dsgopjNnUluTXEyuqFLL1LzyFrdWLs83ncuYnTYLqZPej1Opf3/67xdiEVQDiK4FT5WcFZdG
s/2XqPRK5ulGOsx8upImMan7NUkBzOjYTfzxatDiaGG6wiMa0jCSAE/q6FzaNA82uasxEfJsZs7n
eS18DSEApJf9du+E1tGY68AtaJr2NBKA0IS5r6dr8n+0aaBR2bZuCQLNrfPC+Ikm0XtxYniz7wfH
9fBtHKYBNy5MgOxJHz9f1+uKbFsGwf+PpDNbVhRdovATGQEoArfMg/OsN8bWUkYFGQR8+vPRJzqi
o6u6aqsI+WeuXMMQJckG8uMLudsx8dqkO9SmdobQSVPgJ3RE4OFYPWleB4HRZBMf69qhVfncZjaf
IEBCS3NTeX4cCaKY87Xh0wREF83pIv16XzuZNZnJhw4R2wqIhqHyi2uw4mvPngG6eFtya8LMMSnX
a1CQxWtVyTP5WVImDUaDhHcId3qZ7PElrXBA/VoJfRyei0SssZltjfe9GFPVYRD36EUGtlnWB/1U
x4oHoq4ZZm7H1fsYKuXpLw4grzVrKTVLVe9JsIVwkrVHeHCay0Q8QsfW8EQZMmQwZrQDeQaIG5Mr
7tJUNrPZsBRzuvuXZnzVKDtFCEqYf2ZFUZK21a0/dp3xnXK0D0Sc62DB3d5ocq2FQLzLvJJd4bso
2Cyz223Wb3pcKDwWHL9ac4QpmxwkOSneAVhihTwki743afGh4pQZfwQOHAwBuFvsIaHUsK1SL/0z
3bBmAkHgyD9lf/39NbHQcVqJn4T4aV9CNTZeW+5pKV0WMBH8hi3h9rt+rbrrosHmf8L8c7Vxv6+N
vT9B0tNu6u9sYjOjcmKxiehPzRlojIIrwHWmA0+GnexSeS9AcpCT7j+19YICCD3VJCtxJj4lSS8n
60h0M3dEkplWOZjMmt1c5fsizi2WLRYVPQMKbtKhxQXv3Y/MRKJSu5fZPJkXOIDAioWGzDmRzlpr
xIiFUOA+BS6OMLxHOuGJaAhm2LdBJ0sxbyShXrSrI/cl1UDa0LxTCPKf2ScGFJ0xRAnzk7iZ6oyu
du8X2rKia+CwknwIAzkAoUS8udc/5dN31gPF/OG3CUfpmvoK0BMkyx/s/atVzFgMhhtt6sIQRbKq
LAn9qaxU9KsDm/axBvvSI8OvYU/AxiiyXj9ipKAVpYtyVy26aNFbcoONqjUqPeKqoPBcxssmdWG6
90jQXqakmEidKTkbtCPjE28ACsWUC1GCTk/48VaP2qazr4/4lnrVhHmbhu3KzoPHMbluKpfnJlV1
rfPDIcApgsNA+9TqT+Ww9odJr5iL9DypHaLZWYFMKYmrVqBmHmu2aSB+LfwwV4gy9uSBiLIhr7iA
4bOYsDaGK1ZZH5WqAt9OQlvh0HNel2TlcCfQksS7KrKUt9P91euWWWOf1csv29z2Pl6pVrJ/O1Pm
WTJy06AqfL5w4Uo4gC59nDeo6/LDWrD7S2g4SBiIt0nvC5xJH6d1aVJ7CG0cSWRDOb6fHcKQT87J
Bg4kWIrxllylcJpqGc+dURnQRtKASSj8XxsWopDBZQHvQShLx1bUP3wiutmpef1HZ9i5sD0G+57Y
UYzfAh0EXQmrLma0iFyl7ijztOHFDQ41HNQZqcbSDtBGxR8IBMz+4FZFv0YLPp6cRcEd/6yG4G5u
7Px2VfQtz9nY2vJL+NtJ72WZ1RxxicknXt2uR1wMbuEKYgtNDCsatM84Csy/+/T0+vrKH56qbyd5
MPj2m8/LkxYc315zB/SiA9mE101/bt82IFxdEBtDqwGEE+NfOh15RWPjE8BHX2hGe84kt8C0i4tx
DdJ8z4lQZZvJLoLCYeKnN3FGhTNGtIOAgGCB/PB+vn+UfZVc1VUkuOwAubP/uOb423u9tsxG1rie
RdgRaoY8skolCFds0ELsspiEuHfxC4Y0OSw3rURYy3OGJbSLJtdsJNuJciqJQkhAi3gKZzRS43n4
9fjX2CAlnO9MuQbSqmRhTdsJJ4wDbEEX3N4l0ewhC9jX2tAEPz9ho/BVj9LUFbZ8xMmOhrkCINQf
cm5K5wkJIxNbxHm4HgYK9NeDQcxAq3QUeT9myet92OSgY95jSMnUV8fLlxDg7ZjOmSO/ULd3BZdE
ckVagXVCIInFRVb1iOLON87akgjWzah3Po21rQG6QAwumjJLsaNulvX+zZk8Ie3xGC/lxIzSYAwB
uVvLK+FjN7KfkytEL0YjlCDXKcwrK7uvdyUHY7Lg3vimq6H/YCOOC9eivbU0pGciHsr5kIUyHRm9
99snwJQjbZY8GskdziJeRrXe+xoHJRDm8eNV+gI4PI5zBtUei9oE50eMfgCCYTKhUydKJPHe5fxN
Sp7kj9NLCtpTMfadS7rwFDpHhlWxdp3jSrXV6MYciLXqy5XfdsHaz+wjuxkvZQ9vZ9oVDu0XAwr3
gdkcX28vpApNiFxPLRj6VOV023ClWbOqQ9jb91E4KnArzByg7Xdh02lBEGHNRUeAeu2ggraP12lo
dRxGNtf8d0hPmIognEE29QXdKS7k6lBGYnZK3eonEqA8uFqHC4m+YGD3ai48WRE2FoD+101Cfzq5
xNm8DgmsvfQ95XwWJUFfr7Sd1jrXK+T1lNBcEUyKPk0BVLOEMVxRBxs3NojCHN5qSmGHkEKRdMal
P92/AunEQEzr6DHb0dZEf4A+U0lXsLTABOvFkGTnrPBiI9kQL1fp49QdrSX4LeE8Z1dHxI+Z5Ius
t2jb2vEmJK/iwmiX42DyH24NKiTZiQsS5bIVwTzhtlVphwMoE7I+Xk+2IfOUePy+AMasgkNHxA/A
7Mv5SHBZWN+zP5EvE9x3sgI06Pk0W423M0yHZZCP3CmDcQG3DZbGibP9irtCyzw6RFnQ9oXnKD4R
Gwg4ytGiQXMCXMPGWV2m+Dmd1Ivmkin3Dxq3N2KL8br/pjbDIZFu6cig1QeAbIKQZUX3w25d/g2A
VnSZQkLUrO+cnIL1qySdjkQycOZ7r+nhDj9LJeAifl9WIe6YK9mnxF+jXQJtfTeq2+xqgUbEWhSL
yoP08Pd7RoKnQn8O7c44k3Q2bn0OsQ4G72g3NJltoC4SZiABQogPajzRgu971nSza+HAPBdHJEG9
7zAju7Pyr3LXeWyPzi/Jqq7mv9Ask+BzA0KebiB1gktT1Eg9Smkv2KYwlX6c33+IrMZg0gEhmg3T
VwCiYqGVWTWuNHCyceGXCx0fC1Ak1pBbiDBQNhmrJfOjel8UCv2l/C2RIiJlCH9b5WeQmJ24+Zk9
nc8DDDsKpncHUwiNWRfzmrTvZnqMcefhyx3Nfh8TX7yS+RsiORtXptx/IJviv8mXXW3wQTxBYWG5
M3X79SvgD4bHj5U/CWiOZtJcWuRHEY8Jbv2y9dvGjicngN4e8NpkqkvzVasClLAT40FQfotJOB/c
DXsS9bqPm3jhyCoao/UnsI8sTMdhMOpDV83w8PbjmrzcoE+WY9IYyG9pnin2RNSl+RXaQOdI/UaF
wT9xJxMvpNDcFFNyFOZUk0GSjHd/Mpc+tmxqsx/6mjOTR/Goqz0nKzMqLerYrW74Wr9RlI+8V70g
CXDO2UodGvp6xYw/jva263iFNGKSzkPQb0JiYTuTq1otVCgKYwNrdbPkutUP8dwE4MbamdC52P5B
DT5fDQwIEdkIgl9ZRL5nBCS9gt9Zw1guWY87jP8TPAlxZFNMpbMVjUXFdP+mTDlvnPlqE/6+qO4/
z2wMZzatbeww5RvJvujusKt0umV35rXhWmEFEpq5C1ft/Rh5/32C7JTjIvIXTuD+WNMLEof8ZWK+
2dnw5xXFAYRk6f4DRLP4DclRhzp4EGDIjez0GLGh2fLVq0bkDcZ/xMAC7QdufmTok03iLFN6Is2q
T2Uyi1WjLTdjzlYb4GqHvMaZ1piJQrDj2//03sciqJsUSmWJ7h1pBMq1u0QYSkuLZ1YwIbpVoc0r
/3369BuUPyOUoXeVL3lEdJElfrfXbtkQOsJCtrezmcYlTuYAAUzJvZvzyCGkBR8tPFWYjaAK/5si
2p6abGGvUCtUE5gSTxpIKIJJa/fjNt1PzpglyTKtIkqwBQd9HYCVYkIAp0q+qIqXdJwU9hi/7xl1
cATGLhspEReIbW2Jzf1AeEtE5wrdEssGs3SnJjnG+akzqpkA2+JPOo3X0Hs+5lF5QWv7aeb7luf2
G4pl4yWxB/JDS9qaks1ER5riQiWO4YXrqdFPXRl6JyjORZlDVpJRKrYm9lpQG36bJh6Y4HRfDe0K
7tqTU166v3Qbql4emSvQ/gnX9/mK8ObnWuzif1fgIYhl+elFOVvhO8wKkB52+1nAbl5Jg8wRJLU3
+YFj3mq3lFiNURggUKn3WamcKKdKZ0kf9zUDRe3vg9L9xQqYfSK9Le+t7Rb4O6UIB0JLWPbTXh9N
TaFFjQABFatwE5bTWFuVxD+1ujqrfZAuYIoSY9o9xFy1O/WtIw8eLWo81uFGpMmh+sIkNjXBaBjx
uBfowEfrdEIAuqGsZcp8/gjL+RTOdmxqb0uZrCdwTBWznSW9ERrTU/F2xs+GNhc3bAOwG3EP9Pe/
6mVEbjXk8mzHsZu41T9WlODe5pU39IIbzX1Nz8YXE+vxaqLcuuIQdkHOwLNlJw1NjoNn5MVe+QTR
LohkPXXO6603sc2eIiiNsfWX7qLD+GsOe05jcmJtw+v1pT+CXvAejPEEzhf0KIouHb8L7tF6g6aF
WmZOAsrCKAcQAKraf4Bm7N+hWV6vZDflt/SzHc2KB3P465yyyw3tSHDKTQtmmJmdVehE4ppjehgT
5OA7TyyoDuQ87StIvDBf3seErvbqXGt3AnujcZQR98jXp6Fubcwi3+wRLnk/K7Hnu73Xb+t1fmdm
y+QvG6iiMpgf5xp2P6dT4WUAOUGxgKbk/d7w5gduYw2FHiZoFvToH9FPApIIPzKbIEDsWG+LxvgQ
BZn1XqeSBUOhXhPWAIEv+xtdOoNc0IGBfPzBLvQgbWrwQaC+DSynq9mfp3hRcTubUbTVFmPY6APh
H6LLFR7N1eZoczHryc7otJrObMoDOr83MsjGmjrk1YnsRgF3rk/5qk+nRkFjUrh5bnTgYseU0xUQ
FRcYfi91EnOiWqjIRkZRboXOn7LvSpY4igqPiOr58hNWqBynu0SGf+eBBqDdFcp7gy4ugnAL8JEt
cZnv99otMbta33wD4ON83s6Tc4PIQid8AC6iZAEc4xbyMTZ55IaXzuVTX3c85Nrbn8QLHlRGCeRR
DDiDqzDOCgEKE2dUDcJXyD/DjDbFso1L8cXSgNXHWoJvtWSjNoXAWxA3Mf0THrn/efsveugO6UJi
Iq+NUdTkttPJft3ORrHLA8rt3dC1iL4A+P4vhvhQsupRkHCuygOsHV6qwu6/2IMkZlvy0+16pT6B
a5WR/X81rKSe5BNiE4HhG4vPUwpVWEXcBC+Jh2dY3CBLAm2TBl9Pa7QQg9+OnO0vwzFEZKt2cU/y
f08YOcOAioEtOrzV90e8AuvhdhY+XvMYETmiZ7YBNrvxPzgCPG4lbUNyIfGm/VfjNq4a8hp25xV5
7v0zG+Wr8KvDjmXPAvWFZ0zoZ0lqKY9t636O0JVAlaG/u9uvI+wg309kq6Ba7JT3s6MYzFiiDj4C
dG30DVOKHcQrhtJ51Rg/iUVa6aExqA/KyyzwmPjPs09esymixcEztNSLtWBa+5I6R+4ilM8ru7fe
JsMYoKKgVNDp8HSlpnAbFbTxeqsxI7F3pwPVgNoWveyEUJw4mo4q/p81tr0i96Anr5QzSWo1WTeW
ENu0lDB8Ru8ZW3RoQh2JiiPpVHfzAneqyBdHLiNjSV1pthLuU9HijVfisdyjQ34b34dy6CQnPsFW
IZeB9QfQ9uW7gfLCIcIDMzYG1G68U6YBB+kUotR/8xWAr8DMg+KM7xBnkV4XZp8VpvzQngefonOK
EZt1Fv2Pqe3vo7XiZz/034Q9GRSINjJ7TONNqF19PejmjG5TE4DKTg6TywjD68GwfCPD6EY9PDV1
zEC0t1tiWYRtUTyHVbnJ/sZz7TYWISOyH+7nDNtmPXFej2T7cjQAGs5RqV/Jr3/9Ej7xtXK4qxx8
D65T6xE7aRK8cJ7j+kOgjfWN4t7GApLkkKoT4de3RiMDUzTUjGbDklXi1HNkpn0YNJOBmZpak8d4
cBrul7TYtb23NH/sA6ooSMdiQkAgY4/neAWwqcY55VkIDh/ma0kzFTDIzL3JVlhmx9+mW6tg2O6n
wzxg1FsLLqhEeX6ZMLu1CyPKRMTv3Iv+QG1y/WwlnFs/67rkSalmstHg+XkgUsRT5seGBw9KrtVI
ZvdsTsolFGefeyya0m70068zDCJlyI92daKaWk1l9zAHxPlnk+HZH6jfpTyiHza9hiwhH5+hdP6l
FlNWkIWfi+XLn5xLeDj4RWyisduzAmrsSLRerIU82MYffE2PrPyCjtT7CCMSESoFHOqr8+GrAcJk
pvdHhc8SgooqEUhbsElDP/m2v1COzqisRKp+CBuX4wxrlFVmDiqLfslWQUCBbn4PaWUy6YQT/PVB
UowRmGRmjCMetp+rsKw04pH9W/RL0hDhN/EWqVwDBMgJ2bsqmcmfiqsuyAaMA6q8rPjvD/YtvR5B
4Flm2I67A5UKLqgnfciX1Scn+KIQDMPCu77mNRqYB2lZYzjWfKAfxwWTXzEXyDhWcE/PY3MxsfkW
+Js5/lPXboDctHk+vV2/JDPTxDF9dH6Kis/GBdPUkIaihN1OeIIX6qrJEVabvyNIoxbbg22sUlii
7NTc5sDYgy0LVEPlMppfl/Q74+YmhydhFvKW33sajXF7y1yezWqGXwPJNeED1BKpOZ/zB1t3pc2j
twWv8st/Jx3csW8g7X8vW9xhRKXgGTsoRGj5smUXsNwVb+8t4IQH7jdHMgdRLvtZgAXYInPEvvxv
9W+SzTgpXq39ul9xlI3mrx02X/oRZKCOuK+TQ3tKaz9Cgc1TnrgKxjTqUkf6QMXU5uHQTg9WH6R3
In68VXi5uY0Nm2ABuZUtNJtxMXfloP3ogyEyJydSzY7NK1tCoss4sTqT5zQOOMqe+eLK4UyjCq8q
X4sBy1kWQFM4ooEoz2nVs96I5ygiEwfZgBXjtsSjAtOUjTDFDSM/DPo451GCi0ZxY5khxcGXTeTb
gJ7ySc2OpnweQiSB72R8t0nljBR/PFDV30sVThHWgvClcJLU3O/Yeot6vm5ZMRaeKO876IMR0T1B
ormIobN7riLdNrLaU8g6QoMwgZSubbRBDQbBRQQWzfpl2y+a0gVKlO7wQ8Es1uwEs2LR/Qy1DyLY
VARduaX5LuZNwcwmbKYLAoL/tTsShSlIhFBntKoqtpjAc8hKoERTgfl96EbgsP0JtET+mx4zXt5A
tGGHBlTpdPWG0uChFxkeKiKN4EOqbis/JvZV0ttd73G3ifPv+hrOSIsOjQoN8ULgS/9LXAmRFadb
OhtYxOeELZt15NT4JVBhuHZruM/4iWj7d4+XNaQBPIAmJiDwqaalVez/GBQZvs1UpSuKneimcdDE
iGjbfD94OXmiomss6qs9YuYj3UWZE6RMyDHX3abByedUmOAD3w3ZEg9ZKejNnkqm4HqXQtZkFRSM
WQmTvAQZlo+67C9zG/9ZbZDgj09sb1DSGyLBzOXuR4vck/WCcWmGcW0iX6Acieru0woUSG6V75Si
gTcTTRy8U0ianCB4S2ELhdErvnNQQmJT3FX0X3IwgUiD8aEw8et/yUrERwsmNbVexr2YZaYnQ4C9
peguDYYbDMYJDVrHvnq+ojP6pYaAE6X9QnQoP7OPKVnLOPOEt6my9KZ5/jzG7sTCmHCm2LLb0vNZ
/0VXUZHd9HGNDyElh1Wu+bsBYtcD1mp44SBBhffyno1oKR/1Lqu89mcpffD9x6HRDvpS9Ry33u9r
kxpzhIgj5cboY1GnsUtBTpzU5POgya6Dx289CeGGD20/fAK4CaAdqddlW4FB5yDZ5Ubzp5k9jYAL
yUxm9dnrr1X9d37/zc4IojgkkZbrXzkAP58uz2SgsojH9SnCLHC1eRnOnVx41d53Fsqg+3dotVJp
GN/g+OM4V5kqj8IirnGisgUbrtX7Z/1dQciMiDbc/Bu/SFA+TxgG9R/pKAkN2TGO9ftAgIVOU5rn
n3FczM7lAS4dGoweWRI7nq60+dG6nWClgqGEOfQwFYUZGvvhO+Thki3JOeBs4WIbq83Ug8akLIZG
CEYQn0ddTNQ/QFpAoophphlISJ+Wtg6Cswor2WtGHvMT1Ggc4e9KNfu5dNaDQE7b8tlEoJuvzVbz
zrJE0+nXEZJ4hG9XJFGgzS5hlYSb7i4vBb+jYyOSojavwM69gR6sR3XzS20csRIXXCyzMFRW5x+r
J2841tvKFp5DmmBA4oPL1EaAvGqsg/EWC4f47/Q5CIOhwWcxOBR77EuE8/XfqtadsTNjXz3TMWBf
4TuMYeQO6wVap95c5vBVeXcswsWvo1XD7qTapJgbqDQAWGEKohc1FvyOR1QO+u13awss1goeFv73
YFaIEdlglk8/QEtDm+VtnH61msbB6s5rA0+kkn4UnfvV3pTBdYfIeEgL++Ha1O8xmYP9gBSSNdnx
8cut1QrXM57NYHoOdQccAjkZ1D9mTS4VQoThFb1dGvwwKym/xmXOBz69DoP91+WG/ne3w/duoB0+
BgdZD3LDEYDAqva7JYIWXEczm9yeyw59J3/QYQp2hvQyb7P0rgcbTtZKQwfLopZ2YJ0eMNoAcDdM
EPHe/xw+BwUlI42lcdvlmJjorHH20Jf04pYJsK+QzgEAHeF0DTxuPL/JD0D0+MBGzRSh8jq7K+0O
mAuqHIjDDLhgNkeM3lEn6cspZoseZqL0zcMbHmN/vRrjKLLqUJ6eTJJMLkPK4ouAszlmAxgibHY/
Nxku60NYTai1mOlYv+dZc0SSIFP2+vrr34Ch6Gd4sLtZTB4YhDrFWL0wnB331hkj/uZeoZEbZc6R
jhibSdP6QEogsIt5rDEX2aEzcDEnOJaJAZatQIZG4W42mMQZBRNSoC2qkOypKjngnCIi2OQs5sKA
FQNDc4k8aGgPDT0mHGxmXNbaXwcfd/ri2RF2ZHW+H7W5tGRAH8Rjk0t9wnlbtIFZdREvSzzNdPqC
HdeOn4lKnENk97oQaAogUGGfHYZ8kxwegz0Er4bqf7Ac9SCTpfAdjfwyDoDOthX2hfayWVyqw7w7
AY+SucwrnqRpQGq5BG1joHgLQ/rEtof2QJY1J1ZXOrtKm4mwFW+wO9ChmGriSRzeCopzHINX2Lhg
hZOZ/QP96vBlUma5QX7GBcO17W3o1mAEGkOaU7hRgcMHB8lLPpBDkvNIp5Ou9JfPveEuyx2wpzl5
ttY026YL7ugfMX+Yl2Q7rg7A0x9QcwBHIfLw9PLjG9Y1a3XTBtuaWyexe/05RK12ivUbklUxyc4p
IL3P0wHWPsVUB5XZbTRByyM5/Fc+NfFN7nHyVVkJ6h8WHFzyHWYJQ69m/IYUJLi5U2yaOuM20bCt
Bk8oKrO3OGbn9MESH5Vcqb6egVmzi8A5e6fhaXEJsP3rrBPvGcyPt36lgMFvJOP2E+BilOj/2iM8
MrQLbqOv+RrmzeEyApf+2d3L4CXsGxk0sdXtaBaBt2suDLSaqcDXDUt5JZ5+dxXPM34GKpgOxPqn
eliOL/DyiWbgUY5mTo/KCtmWjj+8HpEKxO3r/LbDlmFL2zfjsmNR0jy4n27tH4FViIrjxQRjwV1i
ohdC8rMaChuKweSF3vFTGn1LDJbOgQyDGsHjc2KECdcKloaZ2Uv6BexwLjViD6SksYFZiuBnXgFh
nO8+CDeTOdJRAErEGCeBLIwfrh2Ivuv7OJnZJqYBPT7r1QHqc3URb1gIbhiHdHh5LJcIOKAEj3HU
QFe8BkiK7BKY6rqi4IpBZIYgOFMSKEI0coOLe6qQ5QktD4W7CtNhbJBBL4FU6RLox7OHT8QgEqDf
O6HKprOBOfOzfzPlLoD9cLM8IwzrEp0AtxMVFmeH/G+IOuYr4lmBDoNKUPUHO+hicPvInxx8mKix
mqVnhcJLlNPVCGizk2E9AGXfkOCVyX55zziiIVo6PYpy4HpI/dWMs218wu6mBCKFdMLDBqDvM+RP
6dIfMLVJVX+/rK/MLnPiPQhW1DZOKRqgahhoNwsovHv5FubGxsGUg4EM2F1xXuPFVTnIk6AfDaow
yLz1z+yOGB16dtLPbDyCcff/3nYkSMIZvfGrQrI0ekQyCvsFaVj38eZ7LOpg7GLxduigwWoLuGNk
zuH2s4PDhGHQ882pDxLPWperUS0k7MPSQwjnyvlW3lS2uy98BS5f5p3Ma8RfyTeSlbqAg7gldWZ0
CgPh2fxcLMgs7VQPpnCQJY2hTJk3YDnQRps578clgZOIaJZOY4G8FJvx1chC27bDY28kO1j0TQuc
PTmcJIMihFke8VxjW9aG/rJKzQRE3OLIvhJOtUKSCp+Wq/HSV1iXzN+H6RWjhNgd3SW6dBg1eJoG
7R76LXcexyYTvwvQouJNiPEspcJ6OeSm8G66TStSa4cjHP3loOtP4QW/F/L81fqz6nSFdmWARoQU
sp6t6ExmC4vqFRtBqrTBfEnEh6o539ouD+K6IIpkYvfxhUWHqNjXGU/ia06b3ZNX4uIWdIlueDqj
DqJhB0A2QPpYVKj3OLbEl4maad2DPpnSMTajDgIaI88Q5uRKR7KtfWB5OB3tsj5AwmSgsCZw9/B/
+OMBeI6dqY6lB3c4OwARYnMGDCKsSwvGS1txM0b7tPWjaqG93Hc6f7vLfkT/gN/JbqfdiGvE5IAW
XKaLB0D4ojXHJxJm53Z0IFno0cFO7hNLfg96xJ7+J3H0mPUD4Zv1kqYqH5y5Bww6v5QrLbPfu3Zx
9XFT5WFkDKGL2BVe/0clj3DRJSXZmlOkQ3zx1IdMDixmkj11Zzfxf2x2cXRgfgh+NBYdTOl3avCl
U+S1j4WJ0QopKNg8wxJ1B6MZOcgNj+89tfK1l5w4thJsbPgTCL7XUWq/BqMgPAzwuiHsyH1gC6kx
sLGYS8VZBisfsjk27QhIEqMcDeP+DfG3kDqKygIMq/LEWAKwgdfAuLBUnC9o81Js+bFoxyUL/59S
J0/RoScaEsLyxXIznaU+kHxDL4XonMq3htXOIbAVTjPm1BEjMU7rcMhZRywAb3B1Ka1+OV2BFm0U
fuIc+aG8AQjWzM0GEj9OQLhzYwPEhdgxBtGuVByWlaHGhJ8CZl7QYS8I3XGVBbq8r6LraGB+SKwU
HVYV9/iQnPel3DKZRVtpBVFNdmi7cMNxejYCmHfj1IL5BD7d0DJNh0lhoDyx4DFx6OL4oNWlUwGN
4+dHWxSBLSCECRQB5X6LuR4Ntg2cLt/wBXlglLSZcKC/XXw9nZj7Z+IJW9CGIbRm2Ez6PeYw2ifQ
oZ8jNuZhRADOPA5Lv6rcSYTLFxpVoM7foh3pzgZXEFrp7FhDclOe/BB1Yr1mIyxp8Yn9uh4N1DCP
X1cVutCzeuIpgyEVA0Jp885gq6gbrMwIw9S1C5rj589YAYBIgznM6GKAnKudDY8thIu8JuyVwfAe
uYxw8X8D35XgIlZQwnY6uLAxUQEfSKfyOb2zDqVJhS4Mi1sy8zPmDZC4S3LRRrh4mmfNb2eAYVaz
HJ7obQmbzfld0tG+WIg8+iiIS2fPHgs9VZV7if/dt5JRAP49QNO7Rx/I2Bi0HiylgX/MetB/tlC6
Z1EQ4cUHMbwJhoB5eJiRd6jPHfAgJDr8DCAoj9zsox/ifoa+7svs6ke5wX8mD/+aGAbcBn9aWD5/
cg9N873f8m8/+RBI7xksGw0XpS6yO7M/von84kgO3mmASCe00VjrBuSbeMsgB508GBGBBkDWupEf
FTakyGY6959pa5d4p6Lf4RjH9W1KtBGP/EwwIzIOdii9WxnuKQ4kFbxomvQVvkUlfF86RInQKCNV
Hfg2/MK8bpXE+ySzWiVcQHTGULl1UpGwDRk/JYxLjJ9sqyflT2Dx1rotBAv2iY/XLWUvAwv9htlN
TEAIpK/cul4q/3PrQ5gcXvgUqT2Zo+wy579Smz0Gvni6bG7wg+aRldowA+s5Ow+sDLUzsASrVXOt
dH7jjkYOBnqNW34g8/hVTTxe0NyQMrAGd19g/ihOaIKJKgb02EQPWOLZRQheS1Snl0kQ3ot5TolZ
F/OnMtLLrwX/I7TLB19fZmx5Q50hdka9zkNTMtPYfMVmXxsfm5uBYrUKb6oBNjEMPMOdAaxOkeLe
QGr4n7RBoiswrptBMPlBcbnOn+U3OFS3pndlFrb/PgT5qTAyIaIx013N+ihAqR6jmAEs4DAJV1is
aLaEDdH6W2xiuFgfN9J9QfUzOAkoXB2hchqAMJgjtZVAQCCGFXiJk5/qtGn4McRc/az0X1roOQoQ
VF8w1QQYUuPiybkppTMWOMNua1FgCweG94behN8Y+qOw3IXaLda88XP8W77kf8niJRaWoHr9t0Gm
YiYjSyg9NPsMfaD1zBu4zDVOHgnGcVbIlJer4qXeWzxPxAOUxn6oglebxggqOSzTFGAvBbEbvFGp
ZTsOCGkYcNEaDWVP5r7JpmuUc/z/urDwIn9EopGiWMaDAfsWyrsyq5U1qWPSWayfOAL+h3GRwezs
SG5HaVRgSsec/dgRvUGLF/u7buvpnn50GGJnlKpHmNuIwzXmfjPBk4pFUTqn1qH+oTvvtpERMRHE
zq7fk0kFRPF4oHgi//qHNEr1HrAXUgRlDpF9xW3DYpjQFxI4jvmMx0mYa0jeawDSVnpAuZg5wr+p
+cHtV3+7nWKQCkF3pLNXpwRP9PdvHoPFfp8gHnGuHwlaX4G58Co7+7vdea/HJnZ4k2M+fMotleDN
xaL/zFbhkR0HNxphbOJ3c4MI2upgJWx0HCKchvToK8cKgSFN7VSDH9nYmL1kSV+MBU+iXENTQeY3
4LTH6tQNg7y2drSpuWKINfrlkL8CovUzgB1wCASpO9fkHtI+YHsHeX2PyDEKus2DYzEE2DKmU4su
p2PrBSD8QSVhgOPwV9iLIlcYpE29dRU5iCNIWHDt+dK33HvIfnWFiMjhd1LvzJ3VA6MCSqv0V5a+
yGeZtD7Cc8Docf5ZLc5v/QgA8B+t+Kg5KvmWxov1Lu+yN1vU9hBM9dnZQjnIefjI73dDH5Iynh+S
T4c0uJYwPzZ453O+W9TGlkyFwRj5nzw221A/gBeAAnLrwVoeUEyfR2+teQSc4+UOF/irr5T9EWyR
d93rQ4CJODDfSePwM3/f/sNFFQ0WSuz129j6e59Pd+StrPhCY4OQxDu0ycEl6Jh7rx2eQl/dL/w9
MgntvPUNi+XO6izY/DhBd9chSu4BbdLBxRp7dh5eJfINY/b1Z1Z5WCym0P7ZPeX67BgdZovXjt20
u55s1q37LAw/cRfc8UcKOpcEyZmBOH8GTMNegDUcsXT9y1iwBF4s/Nrgy3IiC05KQXJjvzziQu2f
F2SO8ofot++gvqTQZ5ZPVfGGl/2T9C2f8m38o4MHGhH8OWGlT2NqL/ASEY2/CAjutEj0ln/gxLnu
/sx52PMCfz7JpZGOqvrfoEdDRcPS3xCtjEr3WfJzC2iOLW06IOdpXmVkGlms6xne//FOrfcif9mf
3fAG4Fq5/IwzwZfSvTGtliPMfG/+OgdxM/X/X4Klxvlrjdf/I+xMmlR3siz/VdJy3VgzD21dtXB3
Sa4RhJBAbDAChZgnMfPp++fx70WtquxZVWbGixcBwv0O55x7roU1lYdfKT/ZjHSbF1Ws7yAiNaVl
FAXAWQf/ZreHQdQUJYNAjZHWxiUh2k5y6WnUlFg74159kDLhITKphxlfzcGQIojks6fyyIgrWIa9
Ryp4Cb3otFymvI4THhwM1aMo1dqL3tjkWha/IjKvXVxwCxesyIzEBrxlwBbBi4iq2CsRayfpQT/c
ZrCWlUz3JHhkrJVsGkgsQUzwWyYUHb5nEBE8m9iNZ83Xeo6mknfiPm2sjtlL251+kCRwtPA/cXmh
XskuUk1ZMnAilsjK+BPvZMGBSXSTi8ICZeHz0PESf9uZcTo41tEKFi13oM62h2Rx1LJSHbNhGQ+a
TDMzBIJ4il4q3405OesJrdBJRI0w+XvK7Du56tlH4uZUv7OJ6T1jV22hNZ9CtIso0o7Ci/KBUX8N
YnOJ81cQeQdL87w7Ln0yPgcsNEZKKUJfp40lKVrGfOkFsn029udUtljRi264r8R2Cn7wYsoItzR5
vYsSvGj3e0m3Fz6SZN0QNeptSYr8Etew27GPRzk1BCbG/XA05PWbmfIwuzOZvevRyNHLToJOw5t2
V/nSBJ+8zbTfko9E9H7T/AQnXIn0xBo1BnA40tQV3IjH9NG3Y7a9lAuZ9FRZc3XSt72r650sE4xg
5Aaj/dbmreB1kaFhRefAH+5PzJsMl1afoxAtOzzdKS1r/oKiwC8mSQajGHKY2sHFl1jrmCMguWti
upnSzLwGYsr3Lu9SlgtLc+nuKO/Hca3DeY8RpTLIxEPV5eAlS2Ap5QU5M8IOa5iiJGHshHOvsy/f
q2XCHac0TdCaJLeT8K52ypCvZw3IKSx3wsIGDpidpRpDIKquFVYVBI6vNIq1Lsic0UGyNVNc2S33
0fr5y26iaNpzDsTv+0ffbHMheZDpXumS9cyS3+DFehdC0c7NFlp+ybSfBKSC/J0h+hTpcXU3dX66
Pciz2lRyny+3OUF8f1U7sdw/MT+Qu4FkR+7B6oBv+d4xQRHUZAhM3PaUbeazqbnNOhHAWFvUFLKY
1/RG/7RzmOzniiNTRJRdnk/CTBzp47DUbK3z8Q8R4LBkbOcoMg6+KnhSydEmGHFcTDMpckDz1OMK
sarcx2Yw8iuVFf6LxU3cWM9iveLJiGoIf31bSg64uUbgqLfofrKb4Q1ZyWjAN6fMeNpdkZbg18wu
MKeLRzsvsMEyIsyu2TJjTqUVebIkeVkAdwCW7kvyX7L22PzIPtoWOF9FiPmGzaA+qcbLiNw3bcVk
8I5nocc8jwxRRztxc/tCTF8PQch/fwRxEJlo0HE6zvTIxwx53CRzvRQ7BWWSbId3UNg6IdopGXE8
Cl3ULjw3Y8fBmsdO0jcxHbFTWYVU3pp0cSXUoFgENZFVyrwWf3LzmykgezHn2vP6OmJzKxO/S15C
Rfrejvgqktah9iR1i3mVerfsObm18Zc5aXLI+9iNofSOLg+1KSxqgtwyhj/BNTi6Zxd/JY7GVkZ0
OZ5ZYwyKQxzs25bJie3hlCy7mCHRbUnSRfooTOapQ3yf+JdNitsMaaP1ZCKVF+q0wml+nETPqJUt
LW4YhCLT3TCN6IJpOF+KKPHtCCe/ZxeB1U2alJr71tuI+CVkXSytW2BJYo9Ua1Xu5h9uGJv0gL3h
4klvD5kpygyOqIwsiiZyt0i05gRx9AwEOlNUvmTDgojNPAenhO/w4HL5BxVFil4nvu5azGEX8VZR
SshTRCHxNU02jhnoteS64Ok+reBQTgMW93KFJB8iEZIjaNUd3+yJt7zgiGp5jFLRJHpaaAKc1wi5
N/RLO/N5UvFU/Mh9ILjo/OYkjnuTQuNiJXkk0zU64FFj/JSOyL1omVAOlcwDZ1es9GU7rnvsIcjW
Co2OOWk3igGkWLLmkJo5W4l+OpIQk/OoPB2rhwxniJllqEKf5QIKcRyCjbrwyJ8W3Wt3GCCb8qSO
46JmK8JMmC6AVbdEp4DSgzNEFWYRGg2HxBd24p2WejHWCTnfguiEhPbWK0/mqSeZSDW//4mmwQuo
ihoh0lW58/Ta1jrhlHo3khPT29SzFredQ80nVsa79CWSxDKnxKo5ec+xgjU78XKLLFcSYkpG5+nf
KbGMbi6YmixwcWA0ph4xivBtsfrZkQmBx+RF9ttlLBymBKwklaEmgNOcFrHvN+O6k3XUdngZN+13
fBcWV4NefhPlOCX3mQ66kISrJQ9Vn0c80sVPm/JhCSvfIKHhPYFI+TX0nsRcjd+r2Q8P32BSzyx7
eZATbqzvYWIxZxUtK08nBUUxyYBxB8HGecqzM9WS6gWKyq+OdZzFa+8Z+y0eZf5RxPM7X0/KB4UE
6Ck+h6gft8JDiJzsE0q6kHXiCcHA85AJ80STra1ZO5qxZfTBy6BnN9t2r5afQQeqRDNBBJKmShNV
cIbiq1VaxqwW5UK8qQrAyuf+LFbJkfPDj/LZV8ccT6FiMnFCzmkRAshygx7HOmeXMweLI6uyj0PJ
FHbZ9jIYhhnLCKij/PbFIZBdzK19/MSfv74hoRQdgvYuIzAnYydmSXMg0oPVtWHkR0vNIYgPIRVG
xXu/UWU8VPo8WOuZtNaco4rrzAB2SbpgdarD2sO+jHIC1t+G9I2uxpSfb2lZPF7JoBHpt/NyBpNu
VOgF1m3YD1E5XofctfqPWcfqb3m9b7s62Jdg9sU1TOworSpG76H3gRXNyG4fSy6klYxfJ8SGkkGl
Wt0G1o4Z4MpaIssIN3HdX9vkIH8XwPntJvcAKGJZEyGEUHhl51J5ctnp0B4fgqtVrZ4Ndui2hoyA
iFn9I30MqLKeauSkOKaLeqiPvZhyHlnbXWFE1VP7utg5qK4xLIp6LdWXgwkzDi9yU7Nhgbw03g64
zeIzNqjIgKHFt9hYp9+yy0gUNa0sGKLXiaLoWVOa3IwU/872I4rVBoogJnLUyeHToXUctdI06vWU
CRvlVmmF5AGW8HFyYEAba1apka93Ybm1mz8XmbaDGzCLd7Q3ZjpsrWJcwo4/MTLb+k+CiDfp2neu
4QhuHjHKzMSIFALE3r1dFgzHC5l9k+xjdgcfxQf3FgsQ3opjXTKwQo3h6Di7DRTwV8Ep2g9Nk0J8
8rtzP+7leosNR4u1Jgz5bqy0q62NTj0G22hMZPuHJyBLxWbYkCXYLM4kRyx+W+5Nr0EFayrp+l3b
avTU01pWb7WkKtRE57g3+msZoG1MWXeePCbLb5ga1tR7I4kl8Hm4JOJf76cRHp4EdtnkQDEmj5BH
7Gdr3mNfJ+QTzyK38pq4J/Wph2Y8Wt6ekgm7hYieMbWTLJnxLHe8Yfox3ckHFNd1AtUhjLvWcSf9
zrCa+WYjbTNj8iv+pD+vsR2ypPU9LHTJ7QeQvMvOL7+fgK41w1qbsGa/4nYIOUY+ummOKZWP55M6
8PXiNk4BvsmAtHNRTEilrztb/2xQht/SRfExm42l9iHqZ5TIZJxZ15v/IJ2/u+yQRAo4OzDbZgqV
m8+1oCsGRKXEoEAknlA6Pe0Z+zOECR8EILQxbYjmHkKR58Bpl2YT57w27Anu26w16+I7EC/iBkZh
fAlJDFom+E2k8/NXhh8MOg3zJ4E5Vh3Q9aZuMR5n2PU3Q1PwmTtuQZHVe9L0LA/4AlCDnkvIMW2Y
dTNloldXHjJumoq3SJ5pSdiq2VlIzJqzJzD0KRpMZ8VDVwnpRe9EehnjD5Pw1YXD0WGvC098EBA6
YbrXN9O+RuXOY+SQxEYsuwX0+HTdlBCIjwVyQ82WnVkv4cnOeJUxrQmT5DwVmHPm1foh72fLXy1h
Jp8w+Gv00gzSq+fNqiU11jvwDzbBfYXTS9PZ00/Jb3L0Oy7Hs/thQlex/qk3aXXkm4Vhxac1ZGsD
pigMkkaPlm62mAHrHmYdSt6dMmOkB+rFV83nfzHGArTKuDAhATOzOistREoYvdJyGLKB+T+WGGLt
wsoyeWH2SSAxM0tXp0BtoAPdmVUPMHn8TUhQEwx2IkOK5C3pvZI0b55pt5oKzzZEHkpvx775IYzI
LOMZB9f3VVwbxapgUJ8QewqTB3k5DnF5ZgBPsLTVBsrQAPv0FwSlQ4jtwrwk6aVRLTZr16lp6PxM
K2Fs2jlgsw7jd5qSirozXx6RPYsKUwZJDiA1n3UWA4Jwk28uDQ55gQ0pKs78bAYZnrFrQ4Xg1bCh
ArX00qxWXsR8SujQLDbdHezacLbPGLewGdo4ieKNsHFEz+7XF/L6w0i+ufbdKQiTjoni5nzw7k5M
5pHuS6UrEmeXTVKSPpcXRDQmoKIrk/yGjdslO199cjw4BxE3xThHLDuADCXFrc8sqU8WYoyJMe7k
DdSxbGSAhmtBy/bXw0WPwNK8IzaJUFXEpk0wuFBELDcfjPcNDToBlOZ/h1hWWM1ZHkVA8jIpCpsH
SAlJgVA88UDWxXYamzos7w/xwbAouOOz9RkTNTduCAXPKh8sjkx9Gyca+Myc9SUUu+1Qo04dannz
OUdkc4pIGjYWpOynM+AUv9BSWhTKfG5ab6fZi+Apj1P8VstEegOP+oyoTeg5+sgSLgpvjlkfrcYK
S3o4UmnbA/k7nrhk0hkrr9Vl5c+M/CxsfeywGaNv4bdsBtwRFdYli2CJEKJJ/9Y1e9M3LpjAUdQY
vZOLeB8dI4yyXE7cYbJzb9bpxTtkk+jMx42A5fAZzwQ3axxehkakRLu8YS8LP9LX5HncLijiPAo0
MLyVqYsLVrRjiehyipCZ8JT+ZDg8qiOwMF2uT0uifZ1Q/NKGkN7gGfles7TbyBVvnk9K21jkixJ9
2W3M5vpF+GI2fsaAe85Sn00+MIvyoMDlHQGQ6/bV2B0OUWpxZBGljQdizmvm1zSSywoiklRKOlEx
MCF9dNMcu41HeWJOJGGB2uD+4PIRFkyH62e7wK8lVDJG5DZ7YqYWzHi72caJC0i7mssRRJ+veT6d
GtbkG+xruwRzluXcW0HYLN+sWWOdQTTkdXrhl7i3+MUcVMUP/zM9hLhcUWDcSDj43sk1WzVuQx/1
TaUwukIpxa7Oz4ChWT5Af7YwzuJHk6y6EWF8B291vuhver05kDZMgnfeIm37Z5CQO4iUlbZPIq2c
JxIgtU3uv1S4K0a7yzKmSNr+fHN0Wmvev8DIk86GiCmOG5m1SU3bq7xZXza3qcbqg1iXaI31qYMG
e9UOMyQ0xcD1/Yw9bNnil+eEvGeGphTjc8Ua+ZsVoj4Nv8GCsWEzjNFfsvYS2c781kM3hMRePQOw
v+NVslW1G89YoKG2JRboSI9a/OaegUFmPMSm97DCTRGSJjgylEJDhWlrTH1OKMnOFpvd5yFhDmsi
lrJlhDqCSKZYMR4hbSPNOhfFMDJjLlzitQ0alTyGpzpdj4rQ+VlBDiwek4EPN4/8wgn5yAvDRfJW
mi7h0FRs7eCzDN7KHn4RbiI+YNuuc59iumd2wGzF8GgN5yhSIdtYNGRm+3AiZTnKn61Qs2RyuIZM
7FJAo3K5eJm81INTMnSG8QiOT+IzMeMXNHrHSQ/s5usFdFmm620qz+NjY1j5g/AFLI+ie+Lfcxhg
+Av5nZkXth9/WT/z+VtIhCQg4fXiK7SrUD06C4xQKTJgR/hkGsPKrvmMtNOUtfnQ20FTEIxM9OPH
ZfV5q/g4D04eNw2Ml+kUaYd17imxGUuEdbr9iBnbELE2NlIoUgAhnx88fHmLgQQWZWnVpMgqcv4K
JzXgoZAl0xtCjpq3nfvdmZHjTjACLWFzP/HNYJRLHpcvFhBSzhzVAIdBDImO8rqI7k10iZdgMDTW
GkSCY4fyEZxvCZq3JgVgzgb/LcsbkjOy8sXuvfSOEJ9svFq+HsatUUFlX3prQHErqUwZbDJAnTSS
bBNM4fmgBTz4YS2oxE2nOPYofni3zC2yWQTMfJPiKsUmYd7X+aT7Fu76fADPneUztP9YC2AQhh5V
f47+qxKK09cpOhg2tkRxcFhL/h7yF9iDHDMCaLsPNn33jv4DHsTyQFybDLE+LsobdGWy5xOg/2ys
5dGmb7ZIXGAocoroOOCYSWAGWFADK72j1ACof5AYVbf/7mMpAMzB2G+X0RhGA4/2tvJe9QCrvJ/P
MajkyyD5mx7p57xw6NnpLSsBTi8B1r45AZuWFqiCnqp9dHsKbxUmqRuWqp3tsq63ShoXlBordFSb
qPKimDVP96U/mqHd8PoiAa8HQntbMJOSLa5yy7S/ABavt3Tccwtw5I9DeV8HMB53t6ZRfYzSaF3A
+sAsMZhxkCfrPqc4FI1ffEMNe9L2q9BwEYDcP7RycR+oWrFvFA3khOKi96RYwFtYHKzUOJwzj2Jv
hpM6olG1GzLUzKZopCWQmNMWQV86F2YlmYbANL6vanCxzzp0agch6C9uNXwoML3MzTwmXUxABKJg
eFRmlnrokhEVX18Sanb7Oz5hq8/G1De6OglHqxDyIJwx439VMjEMLprxO0l/66H7i8+yjT3Eya0Y
wzTKXfN9x/grJh3/xjLBn/mug9yTkp7lDpu2RM75tXsIL5EsmjDU9Njd9zPpTY1o/ukzOqdHwN/M
RV3KP8Ojmz14i1X9oW+7n/Nx/NzJ9tbndaZoRBla887G4xV992HYYSprR4LBZ4veQXT0yW5srZ9z
fDYLIVF93bGoNpNiR8c9xki8j4jShw3/zVeZVBmvcR+Rh+kKa8yrjdwfmY416kTIhjTfErtux4L7
e826xoVpl1XAGKSqcIq7Cue4HlZlD7tIxr7mL8Is5g9wg/L51Qw5VvbWXVzd3Qewi7mPBIXbh4KJ
d4kt1jSYNs4WLOl0ut4gW8cWO5zC/HBOHUum4JyAtDd1xxaare0x+h/+r9GXaeoBldFiMsexGU8v
AF9IixYzYyAX5DUHag0UDHimD9vXdEJS0Tcprj+IZGh9m1PgZG+5PEURnCvQdMKGjb2YgrSdFfw8
tcofIIAfSwrdqPyXzChxycfXr9LYYgKFoCIheL2s+dafz6loKoLfi9hS6b9mb4EUgizZ3+luR2Cv
ce2TbHD6OQJ80O1/KarAa6koS7b+WU9TivSC7dRk/o2d0bWCSpGr/M84i+HlqIe3CVBv+4ZhYKGL
ARadD/X6aV68Jyvlzet9tkXyNlD5fCNSBErRCX5tawJcaWiIvQ033FYEARqobQOLa3Q25aMm+ad1
/md6/zWxceAWlAnkiTWjeXj5rTDBoGz7Jj54PGFjTFY2vASNHQsCw3BOnSsOLEQWHZMRZjvmnenn
OiuKuMsMS3PYt8JIXFgjjC0HsQcJk2R5qmjprtMjV5puPEP8wrvs7Oh7gGfo1fiYapxJyPumf2e9
nY2vzUlcj4Bxm7drvIDg4R5+s+v0aRrOD52m+4Z4tNSlZ7fY8YhjkHOp5PJ2SKHpcJl4eFj8LB/o
WLAjCT/sWyZwT9qzR83bRXeOfAX63riMarhOINNjXha0/MWugVZjUr/EPRYdMHje8adb1+xF++IO
KdmAg9qDvR/4DWI6K/pP69TWCEXGbzOPjEZx1DuORmtDbA0snKZhwFvo8CQz+BsUsTvlMlLASMVn
/mPWpSBmonZiimGT4NLPcArKR76uiHqIuQg3RCV8Te/RlrFPpjUeiFsmRI43sR/Ry4aH6/xu9yw7
5y/afK9E+mLiXL9uvx+28TyB9p1cFcGgQifU6UWj2pxryxMyrh3Pkz8IG2wxYPfZ22I4c9VlXMdc
+ae57b327NMaf53VF6yTtYp58yR/P9vsVjNihlGvJ6e92MxKIa+y2SMO6YMX1fS1WjFfO2py86c5
iPouOoBagrhfzn57hbwccQtWEt6OYUH0d127cw8I5pUxCRUo9Bja37e5t89lBQ3BYknr5i7RJO3Y
C2YcJxoHC0W0kRes86hBPeoukZRhMrofUTuMEUjf9JfqAJKA1ci1gPf7sOtXzF6c6WvGFJlhM+jO
OnKJCKP7htHps1cD6OS5JeCKnDFaw+Kg3v1jBqMaksGbeKOhBlJDY8KqrHwxNFMrhk8z6DnahJsg
E187Vl5nrkCgRYEx6Ro1RNPO68Zxmp0yPYdZWwbXiG32dI9ZNBvnjZqzXfDpnPT1hEfw+RG/u2rV
FtNODDe4nqBV/vITO9AqaEJuCi5gP8prMdoCI6PY/cYQRhV1Nj5qNJ/FY6oBuSip/eIFTIswMXkw
oVDUjwYapV7W2tSdCzqUq8766cPj3t+s2YAGkOqNiFSb0EwlbV/zLYWJfH3r87DpT0YGGk/QJoC+
K0osU9bQpqdMRQrqGPzvk+cDionuaz8lejx+XoQYXfQKougbWd4atRF+z6JE2pcwJEeWoSA2JsGw
dlACLU9GmnYG63n+YX2K0OOL3ALY7QcaYzabZQPwMJCUXRjTTPkhODZ0GO8LYN+QEjNQblhuQ3Aa
PBb4hf76vRoks83kqXpg0CYANefF7WH7ySAHvLhRfJtmDaHF08JDqLXWAxW33DPdW53fVbPjG+hT
BEaBnPIlWOggUW3SWX484u2b5/sNsZ+9c6b2AQp3hvIgzHUjHsyNASQWMk7UnDGBj7wuvV4V/T/E
NlGenlE3NTxokPEOajX6VRww8qJI+EXQoH1q1WEUXbIAo04XNkmpohnxXAeqxBKC+G4w6M2vecgJ
nleXOSJ6XKYEGcvbsu2mgD3MjWaM4hBuGNgqGO2DVfVxodlY2WKcpCHl6w5C4oraHUhjGX0SHBiB
bZc0E33BL+eteAYnQw1tmDAJ+IQq5W7fqeK1fsun14j3gFdAwC0JPsP0PegPoBUgQviwZi2hgJq9
DloHr6SbA/FCr+ArDpdhC4AfvkMVo5513mRDb+6DxGpMPADEMDB8gxubgSMSImsUVNUBTHnfVcFu
h4PETy7BbOcyh6/v+kRlKtcVjxfW5DzEHReAZ8HskJ2jsKsP8xw9GjIZwyHiEumWGkAzAtm5LHOv
glkfqKIe+TMVDlazGS5k2SxsGwUJdCpUk1HXHJxEn/+QfDJWC8woBqOMK947NqnXYQLFoPewkUUM
ZGc4E5pXfnK+d6dPK4ddBWWiOwWg00lZoOxREsA80aX33QtveVkitIlLQFVvZ0URvDWb/OjoSgPw
dVTGawH7eaCc0jQHDGxTYdXtYNqZTwOWqRA/j66X6FySr/iX2FMFxuXVe0dA4Z4MEGyIL1EF4z++
nCO0DtJEcw7R9sCAvJm9A/TEz2SGDvCF5pFwjRJwR/xuDh0r7xvituEQv5uzwGEMuirzqxvRKRh+
txZaXvoOOTV57mn/zs3lvQGSRTkqtFHtF6qPtsF6O52ll3RRH3pAHBvxIHwsH25OsMuZhSWqYMAa
3CMCKtO1RjdCrchsrgX7DtgaGTXeFHOL9l2OECYE7RkAlaEh/FQq0HFuiJFYEKMuDk8KgrdVAHr7
PuTsH8+OsCkeKP+DJoPaXPhYCtqGDHmGScwsmyGEZQq1DKCY5jwUWvcKtshTRnRWcn+t6+Q2jAil
RrNHtGAKEq/FQMr1yjRNN3M2C16DojNEtxMmKM6AvIzimL6dyUOA4QTkMEIWZOQvS8CyFjgrKmJ6
R7q3GIVZFpd8Dwopi5ioF1+h6XE5dkVMr995KMBdA783tyqVMfGE4koYjHYn9z8F9RaGqlal7nl2
BnrUKdwxGRRu/o3OveF8lGHyjQOhLDGRMQgisp/eiRfJcfNawJovzYcDOA6h7jfnVwsGmaLtYHII
UBT6tpFFDkpKv8iOjCbPOwqenR/peYCfvXAQPq1LlhMPytKovST1aVJzjZmeIVv9LN4mZXd8m8bl
BWl85TCxGVN/U8fDeKcRosx8xy4cwe4rA+qAJ2YAFJRxYkGIoEodVBSjb3vWpCmnJOcV6ph8w1FG
U4AawsL5NI3umUFpgVxJTGAlvIf3CIvG4iH7KTIUvbQI3QGXEEGb1vzb+KFLHjFNy1GOelKgwFia
3jo2sYuHNNCYdhLbwKOAQMFHVAE5wm82z3/75ZRcfcb/Yu54BTvLBYLcp/ung6dvtypEXC5gRk08
KbDlnTCpkLmFPzUxBNo8YznuwAzNw1NBt2cz7MA5NfQIIq8SrgoUySJToniRXJbNGO6czxZBJWAH
MFQcX8+Kl5roSnIFuAsZXDzzkK8Dzz2EALDf7tD4h6N3YBnivCkpHtohWT6r+cqfvw4C8YSbZQ9R
AmnAScIdhfaQbYc/V4GClhcE0G0G0WYXHPrFHIgMrmwDmTA7lzerdXWxPJc3LqXaI04jFyO7ihMU
hDAUVgZk2qOBeK+edwdrcvxhNTME0FlVDW1ag51kqrEzLzypnP70lVCTIpZ84n0tPao+fFBRC4xv
Rf8edxdiz74fGCyy3sWBm16rzw/p8Bni5uCwT9N+8ldtHv11ckLKQb/I54GlQBuNuYWykSXNlHeG
97kIi1h65CIz7v+npSU3oytXgCZ8kOvKwp6csREUavLBf82Q4roNr43M7mNjiIepYBAtfA8pB0A0
xn6gGV0W5ojkamMXRlHOx48hHBi9WAAq8Ieo4UZROzCO6VF6NjGMnEyH+osQ6w2yM+lZzckogMYw
PwPml6bNYCQcK4vlWY7Ml+Bf3H7Qbs2HlUprCvtMyF5OxZfpoNyiSCYycr08IoWXtKcXopT5WfDJ
RCnUXg+6VNzhM2yqpyRmHcPRItrgcHI9SpTOKV9I09y7x+SQxdBq27nTFmMWYowZ1bac/eiv+yxP
hC+/Ad8l5WNkLlQ3irXXSLW5PA99CM2ZhCauzEowVDzXAWfYsjqc6CrmMEsEt7lMqQ0B9P5qhC89
8UVRP1zYMfDSHZcNhkGsjspCTNmlVNzaJQe3wJq0RgnYBM/efulIDSgLAF6WSbJ7KkIqyqefXbwl
fIB7MFhjJczOvMS56/XcK+acLDUg+m2dDPKdvIWdFsMxjNzoNAI1YHUPvF93FVDYXO3lH7fW5HzW
fVhgo8SkcDa03It/G8NimXj/J/CM17YP+O7Pug40iB7CCWKgCQZAtOJW3RiCZYqSBVUAOGvBvtUJ
0/l4o224XBg28JZMNuPu7JX3SbjksT/QM//k2vPeU8wZq2ZioW+5Q+4xiHFT/jQmXEcTM2bUtfzm
cNaUdk+/C7ii2dM2IEO4Hu+Klr0oB1/7wRJNmh45P8Nr4OAlvwd7waTkVfrNg7pg1AgXEjN+AxvM
lpwRZdfAxZS3HPBR4JJfB1KXuzcFYQzlgDyoILpLU3fNjDAzafQtXMPsAZwscg8O1EA1zT/Jng4z
T8hhkfsjATuxZ+AH37amtVWH+ZsVwfC1mz4aZ1P/75lzpz7fOGWPpqLOP+9G2KmKCs0CiTRu81Z/
ioIporgE50BFjwEGNeKz8Qer9JITi9SY0G7O7/bjyHYeHj/wedKdv6RfdIAkBQz5Th7hKa3WmtLt
bPFGdrCXxRPZOlgIDYmkMKIK5ppTUHg9D706VTnglJSEmDucjF2n0cab8UPL4kL0j0v4dZQcnZHf
HCPKBMaVreGJtQCG4D8yuXEFF+pgsXpU+Ls2g66zaWGjp8412NgvR4V6gbMvJQtccmzszn/qPQr/
nLrmgJ65GYIcAS5u2QhwAHx/IjKYzdjnehaE2OEspNoskakbGSyUJSudyBtWZ69zCykc61BiPtWB
ZpjdQDo9OBULkg1Nz1GGKBeuHIh9BFFkw55sJIsnDiA5UHOb4Pn0+2mmH1gd64zOq970jDnJInzT
wJgPAftKLL0grTDlY7wgqqCL3gCswNUo7YzsfrqtYNkRwPf5W7prqPf6F1n0uiWWn5tDUUiVaqAJ
1bIYur0N3N4jSC/M6cTddtrYW3Sj/Co6qY/Djd+5M9OSAGIBYXEof1HQDBCXcOysAoPj4zTD1ZUE
1MiJyaxpSZ97B0GvfT67NZc1Aicm5dDIoX1tmUyP1ICz13q6dHuV0fkOgKjITbtwUDTb4boBgeA/
vIzDZ3Ff2OWAlQJG6Ozcih5RJwDaGdubmjP/gE5Zu5saMO97lPBox4yy8yPYfMzg/bDPnge6THrd
+DylFl+MzW+/Imd5eHwXR+CbvACuzdY5n13cAmZqsDoLfjHrk/EMxlKLoq+q+xCLLbdkiwlHz7xr
vt/0y+bRhD3cPBZeW9YpL0pCn1UFsDkUUYyuNLYOa0nke7gvwV64aWAF3dPfT31thjuD/5uJi5Qw
zgSkTBp7wX14TSFPXi6mgcnjS5IEoGoyEccxPKuisfa4Py8z2VjWyTbTPZINXAcX8nLmW7o9Ee8N
q/BAU9NldplVBTxsGrurEdmQYOmOG8hQcl5WZfkv7/ZI/7jr7xCJTnPM1CnYMZIwmjZIhfDkUDbX
b3Krdk3/9Lsxndci4jObZMzR8Qx+0LCsRZkQ+cndSAnJcjCZ/CINH6hxr0V/x7NuQBNDh9BTTykj
tqv/333uvzzRBg6RkoxDc2bGUNYPbtCBhPbuiqX8hoPfNe2O43V+DSpLR29QTeOhiJ0cmq3PP+Gv
R1onUBFMWVAlTYFBac/IvOr3gN1GdbO7yARBqoY/YQeECEjoBkPseofDiqMQCx48zYRjUjLLcXF0
36ey8olaPtUdSiKkv0QwWksGSiorgYBJPfCa02/isXfDopUzKlHGD/Y2qOrFUGkVvQ+VshWsboy4
HX5+mayegmpOquFkg5MPzklVlG5nnlUtI+oglBYIOKcMgeuVxQKZpaGAPPgdpBxJvAkpr7Om85Lo
j7tof7bQkYagR9c4MXNhFs1LzO1q5AQxoHd22K5AhAsMzZlnprii1pBUTkzWEzSEZ+TDuXDE6K5H
dVdATQQsG1nxJO3UTH2u+dPKqRg94nLktTUtJ0h/Tvv1pK1o3wERGOhmjKbj5QGuAGY44BJtGCJk
Go29pmbyiL4SLZMxnudxGDX320Ai+yJC2ksIpgPXLVy8dZKafj5AJmQhCgUCSiAbRetANcd4GxQ0
4AdPAS7NkYNy2QxSzgdSdwW1QTOXliUIAHYhhCyslAZYAR0mVM4Uy6hR29T3PSAbgZkg4mLgzZbR
kSAK6l/IjShbk8jLnYv1KRAHva0851lc3RyEJ6ASpCUlIJJes89HZ6bva5kltFzWnxKYCi0iyZYr
80Ld6GJs8mcU2nNbo8PTuuEu65JffcNkI10M2M5Hi0EzHklNv8zFXosCoGdv6Ffuz0MQGBgBYg8P
+iD17RpmlvrK6BHTvh/hFwpoyoNZArlozfWj6EyTHUM6jEL4b8Odf+0mZlTq5A4gpJ2PddvKt7oH
6zHly6BhBDCfyKbRQmYsEazF3FkqszuFhlEKxeovIDbRi0A08zwvdO70rOBZNM3a95H7hOhVwvD+
lPbAuKUMa2LyeAsKJ/YdMof+1Yx/DsO+13Q6uFP2sD9iBH7IJrALe6KrdJM28OiPDrOuz5LX9PEj
rfHAwmPbw5HarcH64o18JdZ0WaG8+L367BJlARiP2WxWbjUMWYK2xq+B/humkgWJ421KisdGBcNT
ZzsFFR/zO15X59Ojxrmo9XQTbtnazHvtj7cJcimVfiNYNR+/wKFHD71nCwkGPTIumBX+PO3BfYiG
DNan3MU3hopJsWCQ8sDNNjpzxLP8oUitDbiMJOm3yG4a+sU/YZlOIrrCmc/pIfvKQqlN38LnBdZF
Q/wQHVP3tVQdOpLujK/2ACpV/O9//e///L+r9/9Z/55H58NnfT796/Q4js7b0/32H//udf79r8s/
X3aL//h3t9NtNRrtVrPZ6tT7rVav3uXvV8vx9rTmuxv/q949197f7vmUErzmbflzlS2WnW8oivGT
WHut9nCbCuPi12VnCVyNzX9e0JTe/KPzFvVasd8UO1rvs75hFMbqkE2BzyWCnje8gXqL0cV3AM+5
9xGcH8rsH7jynXM5B9Wm4P+T5pvfn20Ht8GAfLR94YH7D5xyXnDyDzVQ1hePi/V1egMTR3z9759A
p/c/PAHz9//lCbT71fHd2O1P6RccH9nphQzfPPrdrYt27nq00B4Yi7C9ASQp9LY08A17uIbX7WE8
ZeaNv02IYuw+HrQXu/9H2nkst6plYfiJqCKHKUlCOSHLnlCWAwgkJCSEgKfvD/egbR2VPeg+fUPd
E0h7r73CH9zOkYeRaw9Vhq6JJ31KzrmYwaX2hGzwegO10OFFBGA8UzAWn9AhNeSefn8oSXr4XQ1R
VETD0jRDNX8+VVEJdWw2pzjcB+iLcfJ3G+y0uSFYhJ8TGmmRewFOhdgQig+43faA1pCcyF7Ru6CO
5WB0uT57wQWlIFogNELQwfJi+w1aMEIxH53TdDEWFid87S4b5k8OCwUKcQOAAPMTF+mVKaLOxIYV
OgaUEwWnvd5r3U7pQ/AAeNvqZzQmg3zC32NM2oB6h73rAbBxOX9Rd2ILOEpQ+sb0FJAiLvGxoIaJ
p+VLttq/yuwVc5ExLzq4+97vL89Uupfzz6YwRUUxDckQLUn8+fKiY5Ul7bHIQioWQLIYaUEMyiF2
asOT5Kfn/pGCBVMcdFmQYYIZXTvaxWkvfb0NdPQQpUE6Ols0+IdJ05OZTwueQeIUedWzjJTAldKx
kwq6zQ+I6lq2hIog8p4ylm2YizEzLvL+zRpK+UghHXtrXqXbTEFOsy+vRUAWgpO8K+qbYU0bFILA
HERdZUfMKm05GpK8XSF3N07ChhVmErITzNYQ2Eorh3LnYLpa/sxM9oqBy849ZyN89zQBR9WguTkV
sDlgDNhNIbCaQNN0L9K0RTho55kma5wcNvIsjkNxnA0luX9D4jcGp4dotLU4pf41d+vG50qIbEKh
yXoJbR4UnotJSuM/cUV6MO3SQoX5RtanwqNn8CNQ75QLbShX8/YpLR1FtFPLV/CCSj5V+tDMokpb
OgVneHTMbt+qkWb2JGRQ7OsEI0Xz85r1kblBtqtitKbaDV3sMN2cNyC2DhQDqqtsb5PDzmlC/ROA
wo3stROlMVETnvPWq63O/COoRyJj6CeFqutTZnUFSQlZLb6gZNUpYuwXMTIcnopvNU6KGHOji5L2
xPGJrHaG5OdEf25T32BO3biGipOfozXulZ5VbO9QTOl1H6Ghf90OSp5mYCKtgGtgv56fWze/DC84
cV7H6cFtKQMJD03QCP4J3f/NHi31EOsdFDVrjEw+9/hbgLI4OuVxaAHywE6ihJfPwlhY9BMvbrFU
j30q4itUiNF516nLIsVjjhAJaUY3AcaKXbGvVU8sAqsNLtghF+NojyxNn5sEBLmStQWjaYVBTjlC
xRlPtfZMx8JRpdlxqnXAFFHoeH9XzSkPnnxzLl/sJtOBeShwKoLMmKRKcMOeLQJus7/62tHdbxnO
YpiTfxZveuwqGuqspoOYDW+owfqu8s7iIgeARQ0GV4mnwuIDki5IyNJvsmm9RmtXN4IbOuadCG/h
8i+1tzfAwb2cr/5pZ/FWgLBwotsaMlxAiA4bFQ9RJhsIze7rmaxzfhh+nq2a40KSPNbYUX2SchTR
sbVfJBxQkauuIgAOJxs9aJmdmo0OdHGc1pqZRcB/Ls9DLR2cqUmbvkQYpIo7Ml8dVNFSq0KANbca
QZ6xmo8AH5w4wsFH4d+zPE0RcL0K9g6TQycTvkSJL8ukcFmBl9ipYhu1DrEcyxWweptwcru64q7T
9dKuE0sbq+pMV9yL8m5Yw12HS5oe8bYDvYjzUsAQ60LQbLq30dCDoXC25o1kmzMW64m8EN3m8dl0
m6B8PUggA3vdQcW7Bl5MD3Z5jBn9A9wHr7c5Z4DG59f1aVOvkC5SqSXp3VL0gUv8PE3SF+VkZ8/A
N/YDE7FSlKUa8AHX93x4W8mFdzJGdcw1B+oiGd0+hRFEXpWZ587BNjkfgLopef63S9t5TeHCByAC
aXpAqwCLIJbY1UvnQ8YzrOPNDi0WGx+gw5Try+VGRmolGmsOZTJa22c0nQCJqeko2TlVggSWHLtV
12tMRa/EmEeYRZvkiQ6z0juu6meIEMUQh/QDmidPsto/TZo3KRSPXvIh9M9M8mtCO+rpk4oC84jq
WdsX64UwK5E2fpdemdmyPSIAtX4GFJQeMxr0MA40chOEGXq64aQrfCARYzMAkJHdBdnLcaHR8m7t
ZtvOmPHkKBG3EOKOW0wCZWCyDL0EWx6zVclBj+w2OsLTlLITTAMnNvsL33BKADSUQRu+wwtvOI6t
L1E9DhjSi+gDy6vzLdAi7M/HFqoRkt+/XJYxWfeyTmcnFSt7Bnm2rPYscrcCEM9QrfxdiemDC3kU
M8kcjCGCu9Ri8tUpAuqv69kVm4kGNvOtebuCj8GEaBpt6KFTArRHn5rjyi7XHXGkgWECeLGV8CPI
ZnQHOLTAIkm3Fa6v1+AWTUH4lJ9Xq4eBKVrx+2IibiIU3TFimp62XB7yN0UFvVMVTX5exZ6uGR0x
4HyYK/etZ8KbdHN5MuxmylGJ0acbj65jY6Jkg050G6tP3FOHNA/AjFu9o+alBE7cy5E0n7XV63Gm
PKd7/1y4F4hqyMPGYwmEj8iikuiIcVoqfdqIUeLpl0FFjH/CBhLiSDowr6/Nh87TdYCwkvYjaw9i
buOlowqG7dJ855Rsz30WpATeHagGoirGtqK/Tg9F8JE/bxXHkkY5v/qKpWtfoemY9Q8oHCavOySw
ZmdarRqCe6zj8RX0TOOD2y6vaBB7GDCdjfUemUOOa6lzRYVRY6pOYjwhenS9fRQnb58YYIyeaj4w
2iQZ6sDHKfZLs5we0RxtK9DfycW9wnmjPf+eYjN3CQweVj6+n2vqSV/crQRjJM20pbbEYkMT+lnk
6uUnEqMUmAeCPsdHNuIAwq76ghm46dCyM97LjZo6jEqsfFTmzu8ZmK7+kYBJPxMwKYlq6Xw5xiGa
uM5LAuezmIBuduPtwbCvXu1OL4tmTKUyzFHGzMbn7d49B1EPBwYsHjB2DsgOqifgpqx+F24toLzI
K7x2A8cbzz6aSXiykeReGQTdfGhOy8vIAouQLZGKabBvdPDN7p/cP57rYa3xLbGUfz6XqB12RiMm
AEsh8V360ht48OhDxgddQ5XTu63bVYUJAoLyr1lrMx7YMx/WJhqeZp5ZONqogsmAxi/RkNQZEBJn
8URbt+iLM8SvAceqdoKXEZbnpJDqhGwFwY62RvjX5tAQXvTRHnd3F/V6Ytl5bJQuXS90NqJmJCEc
kPRkn8YwrYP8RcaGAL5nNcadLZEYtvz+LqRHSbYmm6ra1Z6GZd1VKHIrWW1SVTL+C9jBIO6HXmv5
ZK50WOm7ldYRqdJhSl187dfT36+td+vnPsHXFMk0TEVWdcW4+w4HTavi4+EWhx0DBrH5YbXUX5Wh
0q9X++l1Hq3VUBulG6mf+PKzGpjkFEqnEAgkDmmsOBDxplom0KKEz7q3c40ZBxfgA4LrFSg5IBiX
2EFFEFISdGCUvsi4AyXdgrYxHXIade3zZZCMf3+sx69U0yxFlFRJtZRuW30rZXdRmbfXTFdCsYck
ut8GKqUcZG9QUx/axCCdvS07dKeJ7Inwbq1+v7xsPXqrXF3XqUcV5b5sOkn7tJKkKg/pkO8TauZq
s6FSBl6JYOOkp48QqRhNDAB16WTySv/jcyj8taqkBzchq6bBihI1SdbVrjD+9g5UVczTfXrehy3p
z0tBw6vcRPPdaxLgV7HC/u6wTkYGEsvVOeh4oDMqmmoTT0WI5Pq4fI4nuS9M9nCzGXqOjut0loV4
9awPk2x+8Ex6Uj3Vw8dleoNMns2yAfLyDpqGCIDE/PcDnlWgUGB3VBjhlh6toP4hUHraXJioZOEB
/ixTAfY9jV4EgA+4YBo9JG58I2Q6y3AL706lV4yhnEAjwDhXcWJClzTnWOYPq4DuZZTUTd8CgiL6
SOgCc9FmyXjPWNnqlJd//6jKg0aCrBuyLku6YqqaerdVhF18lEVJqENjCdzYF2gYvFl2JQOAl72P
aAni1fMcEZ4CI7XpYvbxZvTIKm10C0BFgJCkwAMd/sddPQiksimLim5qkqKq+t1XTnXlmNyOZyns
gDOb4UZjLoNQdTXr1JrbroPlLsDjvrFzZ+oUfAFKCwBLMd49OdmUISrjh/Xv9/T1Ju6Cyo97umul
5am6KzWE9cK1ZgPbkOwgELxF7K2m2xcNtMZ0GwSLoFe4gPNpkUzaNUimJaOdbiAO/PP9r+Pma63/
dkd3ra00V4pbk5+kcI0JJBybzVgB32L0p4CDp1HQnjzzGF7TYeRGqxniFAB+KXT7dFcmYUhDO0Xz
oj8gT2fe343fjkAwU+eP9ybJf33Mu5OAg0CRpWtUh/kIeVEXO0QA3KWb+wYkjK3A5BMmOBU/pnBB
6yqQGunussOotWnuQhW2lSd+ds7YoyTYkI0z2y/AdVOk9re6Jw7ihfCGRLwvO+fl7qUGAh491/zC
jrXATuXUmVqLGAscg81cuPjUAcWk9PDpivc7eB9JAcVLSguzGXZAKgPRkZghM0x8HwhIAatp51+R
L6yR3tChxlQQkMCvM5AxerflKUx7mkNlYi4EH7g2+kcdaR73zwWec4gZx/7vi/Er1v776RVTVAmG
Mk2sn2HQShLRaiM5nRdomSTX3u7EvrAwPkA/+ma4IvghBsnRH+HXePgpdY2NKRmcAObdvsxlVdwb
p6gNpaU6h1WnDmTHxPSUMUsDM1KAJXUFIlIBs5hiaORM5XUdrPzLeAXRhmIQaT/H7Ew2ZzDdW+8Z
Rw8ipZni3geshpEILdnAG+F8YfcYRTFn0js0CG3/L9kobHnsT2mm/BUEH+QLsvntse62tn5u5KwS
DpfwioK7YcOpZYAsu6pjPOFLWNLw9uhj4PGKS4ZzfT7wklmVRaD2RdOHDIaPNKH6GdI084Dfv7T6
6MCjT2mJpiSLlvXVCf524EllKR919XYOqyIYVyv949hLSvpZ2djQxwhGf+bv/D1s3Z0Oi/dLZLvo
HcNkemazDDmGkF+vnDrtoxCq0E8g/bVwS15D97BAHpUveWgwx71d7KIADHQmmYQ7hjDAXxnhn09y
95alSpWOR8VqQ4Ruvgw/LhPKzPnq+LKqnxYYs9BrN58/ekFNh5Ddn83pPdo9WH0kFeDhC8agaYso
Yj5nGN8BQq9s1k6xAIrhX+9d6u7mnx1maJw+oqWasnaXbJnHcyUYmpXOpQtVGHgN/ABjfXjZW47E
bFNH5sCANmsVboZcMghQpGqyFKdv53Ta/r4GZOXRvZgyZ7Soypr4lRR9WwPppW1zSW3EcDzeNpMV
+LDFjglip9WFSCTHi9D5Rby//35ZpTv7/3kF/7usfNcnj9tdWt3OZgkqs3rPhlv8tTq35NYvCL0o
s7ILYHagZlV5xSol2YHYQjB9BVwBIQBvcUBrf9zSwwBkWYqlWZKkm8rdLWm7s9oUx0MZnl21Z/ai
ngL+/7MODvhdgoJwKWaxviLQe+fhqY+NbMdeIayDdnzppB3NDrrrnkccywDhO12S32/Q6G7g7p0p
qqGQu5BLqYp+F5jN6ha1WpWroRlu3BcGMYLIMRYE8mxhrzJvJUwWNofQE7JoMFZhUdq3mRUaTm8R
ODbkK/AEaKC804TrpqxoFIxxlnlxx8yvQWMuPz95hkXkfQ7Xv9/4V0r1y41/Pdi3NXY7S8ptf2XW
ta8nxiY+Oy23C8XYBVUUjRJnP5Mwbru91nLXl8cBKBrpo8pwjsyMCIwauFUIUjLfXwyMCIfW8zT2
ZB7Gpvd5oHvHDClQQabE4BrVkQBPeYfU1nmiQVVzs7fsrfCrsblAn+j5oNGAc3brjDlrb4gm517y
f39c5cGW4jvpOitJ0mXdvPtOYnE6lLLayOGRtawPpGdxchqVwaW1YV5f5/SERRdTRDDyIYUfZwKW
f+PkFUstHANgD3pdD5PuA7kDc+SEUZL/V36nPdh/3cjWVC1DVxRF7H7+2yeRzYsptFUkhifWbAWS
7Opkr7tX84WO8HtB2RyvL5/q/DbHMTFkWP95wb5hjgMR3ZHctLl5phjNjHmuDpHIwIPVRvZforvw
3i6OI7oLytmuzvYzmIwPQ7fPDKxwaSLFURBiJwkb/7HIJLOLmverzJBE2dQMxWAD/xNV2+OtOitN
mIyYxd7W1htTabItVsjJr0bQ331OYMtW5zVnMSA1ayrS+sWxOw2u5WI3KV7lgdwGKYKqKPl0liPa
piSz8C+TlsGnCMhbHnS+9IUHHxQv+MYBKTMFh8svvTCTVKEOIajvYpHp0W6RYZu5dVBNj2PsuUdZ
/zqGSLYVZ4JTD3cvyVTqg3ZkVBJEHO6+4euvzVgbxgS/Z0SvzBxP87SEN1gv6MxnwC3GZ0+bi0ZQ
gg55w2GbygWpt4E1F33Vx9qvfL2NFIhD7CZ61Arwpc1uFq8gXtSfB3AzYEMHrwcASXVtH9/NTdXL
B8cpAGgQJ6Bybn1Cfv+IPM0rAmIjebkbYUFOo2ihFA5/qNZxxOfX5RVASIQvEX4JtDBi3yLa1d2g
likrKApGCGAXZT/rZHvByXHk7/+o4r7Oh38+tmkpEj+IhuJdm+8oakpumrkSgnn3iktXVeK74TO0
Uxa84LUxFuaHFaKxWwCAwC6uf9yA9HADfbuBuw20V2hAWSdFDAtv2sR9AR6xlw9bJxp+ou4VJX/0
neQHxbRifLteF3S+bVhNzjWzlrnebr2llTBWWKGXwQ3cWEeQu0B4j+M+Pq7yjZlpMNJ9gYBDIX3c
1rvh/mb/HuPkB2mtYliyoTLitmTtvmFjnJBvP+66x2fqYE2ysAizPr4ae3uLY05AOMgjuJLmEHU4
6Hm0hCuUmYPf70J9cBeq0qUtqiWzEKy7I7sV87xuTwctBGnRyVDJoA0w1fP96VYwcXw7Ogtrgi8Q
pHnc+uB/jqzEQd2zk6WmJRLSOxx/djxCPOv/OgUehCNVVTXNVCWFHO/+FMhEzTpYet2S4bysunqT
wTFSPx31vLC5MwAub4wevcou+x+jp46vBBYsd/b4IFyG5Fx/vKsH6c33+7l/V5kUW8JRbbr6Sh+b
Y2at069aarVQQZ2kawv2DyWo/Xbg1pg82znWlHWQONxr7wPiPabkQ6wHOr3IELQkEAstKPp/lIHy
g3314zbvNrZunKVLYX29to7swm3gxsREnWwGSMxzDE59iegbwB7gvb+/okeL+se17/a0cr2JjWEm
Gd2EbAtQgMIRE1omh4rf02n2E9vjsbJWBhGUOo9tbq2t5/av8kDR/z3IftzG3VbPhEjVZYUvlQTa
Mh9dkYUqvtBCWYiDKOapH4aXPGne9RnbVVvrIU0/AOrU9cuS3jvjInC5EJr60uwvcNCjPu2PW7s7
Y4V9qcX5jlujQGeI6CNswec59o7jCNeggwOGj0ZZBgzngH48MylgwgLVlODOf/9WX7Xp3QHA5tI0
RaNlLTII+BkPS7NVD1FWKCRZyuig+PE8eUKyp+bICYk5p3BPV/YvxNfD1fn9qt2n+xaFT4km1fta
a6jmS3c8nub+pYenq03izeIEBxtAoJj/2Y57lFKqmqFLGpA7lcbMXUp5M7RbKmtk0IUnw4A4gLqk
NyWCQxf7shMP0Y+EhT88D8+e1fbzfvZidEptk2xljmoytj4AiubgJHsX3LVz2P7+Mb6mA/98jP/d
nnYXh4U4Fk6HQ6KFR+7L6ASQfIaX+wBD3p19WsY2Rhy8oSFk1fn+E3pdtkJFHrlW3laXQCTh7zf0
qKrlfVka3Q3JMM2vLfbtO+3yE3Y5otTQD2DGHyTIqL0wTuBHr8SVTLVjeul4Xw6WTJzpL/1++Yfn
0vfLd7H42+VlIUrjspLVkDrr2HjrMu6Qrp2Y1QuTHDsi3r6DMMJu3J9enAXeVeTSvc5lu0GijPFi
LIy7PvgrSOLlLUMuuOf+fovS1zf555tR5ZIzWJLxT7/N2MlC21S8onSEBaM21Zbtsp6amS3OU9Ln
Qb5ppzK+iHlgwu9YXLyUoUY60l+wQkpH1rLeMH1DIEWbGkva97OTd/7ck/ZrNoAK8v8Wnhle4p7h
gIOBKCYvlV7Zib/kr+hTlIhhcCq3g2R92SRr2slMPSI3JaKAVBrJ3mVRBoDn+ohH4Mt8JP6yeCCC
+GYvpkaScaY1aZThWzQX5sVI8DLPYjNee4mzPUyuXjSHMoW+NXP9SbWpN9FL+yYg3ADxHWOS3HCP
o0hyYZwmrzc0kKZ4Hb0l7Jd8QQl2nFWw60FEOWgxnOamT9+xtpeWa3rGClQTATaCdnAECPz7Z1G7
2P7bV7kLME2z3xmXkwQxtPagfk7xnnVptXmLL7kk+Ga0IpAeERwA/m+It07IttHrBnCHAVDnTdKJ
zQ/bWXSx13/cWhdjfru1u0V9S0TFMA7cmtgbbzKk3YJVKjtdq32b44iGkWHXXS9e9stkydyQe6T1
0ANJ5kth29oC0/9JvhhY5EFThuiwOaE4dLoWn+rTYYmkMpqov9+y8WBQrOqiKIuypYtM9e4OCStW
rmZa7w6hMMWQc46dskfLXVldBhlcK/RmN80rGgv5Z/Mpc3ZENvjDJOphH8v/K3LYESbaOqpKe6+G
EFSMd7VTxM6ltpXtdX0bR6t0JeHgE4/EmeYnoO7s6waKQu0Jn9WiCZiGS01HhsaFkOsITEmqhQY0
AVTyDqWIC+qUjABU57bcj/U5pRZ8MZBrF/fwVlM9juXDH2ngo8Lpxyu5W2DV7qbc4qxtQvA41MNg
0T3Fn/qL2UgmICoM4AYhKfHvH+Krd3a/dr5/iLu1I7UtnVA1xxGZJLib1TTOmDHXlDR4GHzEY+Ni
zzCQACjvDtRRYlNHwlD/Y3PJ/y4H2eL81E1RpuFtfL2bb2G5VuskUUywIczYuq0U2/yjtj8+4KcE
Ng52CNF3DKR4uvzj0g/2NZfWJE2TJc0y1C9YwbdLy+Yh3u3z3S1UB7fBuZePDuvsFXnCiJQtnamD
dKb12yH2jvN4TlIxzt0PdBkd+Ib0L0bJAlGeZJGMmQtsbsFxFg2PM1LgUTUqKPQv/d8/l/RvXSVT
20mmJMmkG8pX9+jb3e5z4ZSrlXmeGeXgVA0aWLYiNLIi7suX+e0YJPn2kjJh1nfeX1f+NwDK9GBV
S1MlS6VFfpfpnFQha6Mikrr1+XZDwBKv3GZvv2xJcahEEsgOUF3t89FdJL7POtooMWK1lev7W6nf
TXBxtezMHLuKwXzHmdi5xm4X8vEymiBZEzuTEi0LpKAHg+dOFOmpMznBpWKgYaXyPlyP86ArjBB9
8NfviApAP7u+v+KpBt3bH7goYXeLWIfvY8O5x6oAKQ3QbUtEUv/II+RuW/zcNorYZXt0M2hq/fcM
//YdGl0zszY5NSEQkkCbDmG14oDtLyIkbWsGMPR4BzHI99HkCF067V0Gv3+Of0M+16eBqQFmVyVG
+T/zGCXT23OU522YBiWsPvfSO/VriuZF8sd3f5CwcSVDM9klMq098y5AnMuskY3MksLheYRumdYv
mNAsFqNTgWESZ9wAeVTYhigH/f6Eyr9LvbuwJTOis7R/u/51c95n8U2SQvPl+rnr56TYhneMB/R0
DvHgXGf2hyADqUPjaqKofqIP2ZHXUTpEqJKXvl8YhSvoXqMOacRYUMMPQO8wlqGx/FfTRdL+7Slw
s2B0RJNpnSh/zVC/rQc1EvaHWjD01dm/0b+GG2rsfUhJwqBcNdHk/F5f+qcZHtw3N14nykRZwWba
TS3do4ecjqtx7KNgvOXODMij8tk+u7DDyzBaGKNoXLHKFMr609sVfzWolYxEM9caWUE9vUA+qzJf
/1T65vNhYGpOO5RfyxGHYy05QBm1ba062pvsnZZXiyF65ZNikQ76eMX2oLviTAIPXcKCFqBqBUY5
dkTCCWnLzbFez/Sx5qCe99tiXIJ+Apsr2Kc+vWVpkUYeSeVhg3kTDSV1cXwzQVmnKL828aDGfKCz
LgX0sjT74qacWLNjJ9kNeM0sIV84wkfroHjO/G+Yv6p9YSAwoTk+l6YrfeqneQR7e99HgvS4Ksf7
vasOb1u1b4LSHxofO6b+A2F2jP5YderjD6lTS1u6aurmXaehNgXzlHZRjpUy2mwQi0U3hHYDEHwk
CG0SgsW2+VC2i+j5g4x52NngdTYAE/rUz0ruoiFj54szKcTglnfcWEY7tIysPw6CB11HRWTSpIsg
3dSuuf4zAORGdb3qtzZaCdIOnB0sx1vtR7LoVslWqT53nbIczdfb0VMzoGIExQtN5iNOFTP9kngS
APp9O9egMWga7B89LOvJyXxNjHXTbn/fyQ8gbNyrSryUFdXUGMD8vNdS2l92J1MTwwYpYcXP5ul+
LrS2+C6RhNbQjdeaYIdg7UA6Hf76oorR5ZL3sZqaU+Z/kkGwvrv8JRW0y7E8yaE03a1pj3Qpxuq6
oABOp4VzG0/hc4NAOfsb19+SCgYBmlWg0V9zhFg40GYFBwrY79p94T0jRQrxG6vvqye9GWi/+Nu2
n7gca86LgD7E1NhYTJfU9QskoMSFqvj80vrVDoRL8n40hr7V8JeJfrAp9Xe2tG3tAv9eu1qqTnUZ
VzPVC1bd5omYopXlcKU8HR2650EDHFGl22Rw4Kph4axOvkDAm28vL0fnhm4F1JO3armzVzWqzmgk
roIM/VvJAer+1NoBWqkMQxCp0WQbseYgyLoygDLLdIC5VTZm2f0WCcEO7sCIzo4qHJMmWg99P4YF
c5RE0CtTfRm7QiQvUe73a+fZ6k2sAZhJbCnk0YRJBLpslxkaMsXOBSfOHzHYveEMeGqonpHvwe/w
lSnsEhUtr1zvIszq+K0o8u1xtpqHnQCWNGbsMcGvZtLRhPUtihDVvH4dDJAtg9JLJ3b8iWMGzHPY
SwDKoQ0r9gad9SEdi/oDTjcA57BaUH6BUXOX9DJWAxJnd5MHncAdpr2dQBL60pNmNFG85QB68eUJ
adM9jFsUC5CS6TQNO/cgNLpQdqCfuByICMuQqaDt9QHDL4aBr82IEW/0fOyNil7D7XW8VjuBTph1
jEpvzhoM9RCub3//AteoP4gYG676KLqvf99f/ybPiqgboqzJGgelZN2tb12uRK3Y1yK0QDDqI4so
Dg4eYt3/d5m7RKC2CvF0K+iwNd6pA45jZ5xiGhX8efBr/47Tfz5Q98DfDtOSoBfHYiWGt8TJcldv
eiqHBLSoqfi6W7S5Hw0MeHGQToeofg4AfC1lqHEotghLcBvOrX8eD0oPK0LmB5jfLFQ8ZnunMao2
rXee7aeV1rO2eaAE6Yc4OU/NNco1/SIUC/onl8XxBS1SUEv51T68Gp3oPRYPb/tZu7qiDkVOaiLw
26BC37cgzOprWYN+hqFu8YF/+e5DkOybiXe4Av7TpmsjIaI7TzBDHHDg6rCQYOOWaBiNI25CWMpE
6Noz3hRM2zkw8aNHPamYnwpXl33C82XRHsa6inw/hkMjjfln5d9CfMfTaSs5qmsuLSdag55R8Err
78JslI1V8N83779EIDHpZ4pf7uBOObCV9KrfCo6w88EzqZ4p96F87NbJqlxZuHzrtjWEWmTuA2JS
XgxirKk6m93xWXYgNLV8dwbJNLFxXlwI2jif5pVzHTfvuSugEQpltGEqIDgHaP+4Fak9Pen6TmI6
4vDZnVZ7YXRlhH5C/bV/Ldzq9oZOp2Q+CYfhIfZquLr5RKinOpPDkVD4Wu8G7f0Tos/n4V37yKaw
PkJw/JbmQLQrP0oRupdjja6UBIZnzQ5vkF50Mh0UcIBra25xYScgLMepvOyYXv297IuQ4bUR5B55
e1CQcXUl/HJshHEF1ZWFoZK+CbshZHy8otFy2I33HmwVeiJwvATnJr+GCt7SJGL+cZa8AAkIo/4x
OL8w001ejk/1S94DxyHhWkmD6zNFa3S3KXUnwvcbnaqeOq/8CrK/r3xGSHlsaD7sIcGWzyq+Vf3z
unhHSKV04gCJd8FFFmQ3RYSyLvxk7xXE7rAWOpPvS9FD7Xvnw/FaVQzR40F1wyfdQxDDQPcW+Amu
CciIqS5a3A4U9zIc6DFHvoMiEOfHhQF5dXy13tE9mUNXSmY7hEAwN/89ZjwqUwxOXUsGGyPp6l1o
ioXiVEegTELqxaaHdcDtZEN4jFdwAP8Cyj9ooCjg5WAdWKrBDE+7u5h8qo+EyKQN1xcPXZNOgXW8
gXlpI+iEpFPWx4akk+f6ml5hTmDP8NAb6gGa44Uz3ZIVBKMnm7SAI9lfTYter0dzfDvddiPBoJt3
7bzFEUlhwoSLkwxmmLMlkso403ejdSSuOn+Yfuea2ql+IVDDUcKms986EdBOwClEsatEqpXTAC85
h9+MCFXf1QJYH38ksg8rVFNGB0AjlwUw2pVX34JodcvLSFIJou1b8kzKvbCm2VwN9NfshbmDgbpL
ED1XAagHhc0W544yKxXMeq+ZE20QtN/3pPffF4P0qGj+fkt3OWt6iWUlvh7FcDj2t6xPd0GBPIhd
Xt7yr3HlA84Aq+Hb83ftjG/Pv9sbuV5qB7EbiHX2tOPxKghms9ZBuACTPY7m35/uYUb+/YJdZfHt
gtezuK/1gqcrXXc8DRKW0MVeLRY9pqODgxsj7zjvtEp+vyytH/7c+/T2+3XvWqk7K97J+pVzmWfE
e1jCCQ1iUQ8daK+wt5K9Yl0vbEivdoYyAJJWVMP2EXklzWIrgND1tq07nR57tGe44wvtnGA/XU0x
DvFf+J2G1wsWqY+U/6JAbItkcaS/Zz1OmRNo/OOmt/gISCMB8zKMvvjxqLIX5KKLmdRpB/jPQNg8
r4c9ew/MSumhXY0xBu7a+HdMOsU6mV2CkhB6MoPDCtFbAI78XFgzsOSn+iBgEg+ly8UF/5ymZ6JS
BLh6mlMxp70W2ZuZEWguUrNpD0tiJJjQYOqaQ3Mwc1jxdU5mQHT+eOsP2qY/V9ddrCHhuib1hY9N
P+oFlz7yT+w7gjF4gqD3jCgPD/L8hGg3fS008H//5g/apVxdY7RqyTQc4HD8XGqHepc1RLsmVNHM
PLsCGvsIjpH/KKA0gw55p7sqVtNnz2QUPn52ujH0vof22+83Iundc94vPoveUMclobC7r60U66o2
wPxbxq5QcRs6UeM04N8kf8siw6Cmo3BMbfvkLaba1PUXQYnlbJ/uIKpi791N7wMfWH9fn2HmMVz4
yOoRsIMMFZppbzQaMBmUbPuj09zyg7cVEm2gG2wTf6nS3dIbGO96/HCAH4YgyV/RJmVRjSaduE+I
42SnB2suwc1CVbIlDM4lBJXDONivzaWGKhoQgiViqUjdOaBNnPU4qOwAi8Zh7X82wMjcDoEyR7TW
c5af+MnimfXZiYB1aJZNX7T/CpFdkPj3fVqGZQJQJHbfzWu19HAyK463MFmJJLySzbx4oa9K8q2e
At8d3xjYBunH79/xAegXZpcG7wbMITPHr5//FruKA62ten+Rw9uJnpWfB9nwtJRWt/Xt8zK4DiET
xj7g50Tz4I8PVCioKxPCdCy7cL4TDfHhwrCtZTq7eYbbkJu72uGvRmR3Oty9mh/3eBfQTfPYalZ9
7ibtR2tSxz2LQU3+tHspO8hvOVCXCuf5a3rx9/QWUMZCFgoFAqeZH4dp8cfKfxTtf9zNXbQ/x1cz
q86FHJ5GVB5YSiQJBtY0gyMk6SD1znPomFeXLPs8NMJ2sHtOPo15BQQQDLWnlmjfqZPfv6L0YPFI
4n8IO7MmVbFtC/8iIhRQ5JVFb4N9qi+Epj0qAiLNr7/fyvtwz604cU7sqKrcWdnQrjXnGGOOQQPY
Y1JDjgv+o0NT+qpimgpXqN/xXlvt2GcAVRSp6E5SBNCNyPvDlcHU9H8pNf4dUvv/fu8/lqPYrIvi
q/J7Mb8vCQ7yDZIBJzh1tMFj8Q2kMWMPX9mg3ejOI2qi2jd/iGyZmsooLezq4pBxh0GACWU9sG+/
vS3V93++NP9maooH/F8uzT/Ji6r+Nr0LhyjdX6L3B+VOx7B7RlBU9hUaHPO1bdvgKtBjOnby+DVN
l04vzaT9iL4A4Mz3Gq1RbrEFmqtq89rfwDlBbZjNvYblItNGNwxAj0q9bL6TQWwzPPry4lZGKT1/
MJb6z+ej/ZvC+l/P55/rxC2rssxkcgDa7m/dtxO/mDx9wLV5HGLd9CfN+jAERjYkBkBYr/hx0Lc5
DwthKSKxUB2qPKb8Ubx6fR3iJ6APz//5KPv/puD7f0f5jxr03iuelZxvAEyl6BboX+ChGfh3VScG
0kctwHzlJczGPb+PhdcDUy+oIWrm1K13JEGKEqECugM7CR88NR9ft3Pm/nCU84ijtUmhniNlmCTj
2qcB8k2BCz/JF4TRu8XhvuJ9NGREUsNAj7iu/hsJ1JUrzj9XJCbfVETNcIedwT8X67SttNrodaEO
e2UIen6rHAB3/NXDYtqliHnf/LIX/OeL+u8KW9i///ut/7io5avsxFXDb0XefLuJjLHT1DYmKX7P
G8jIDphg9JiZeMEu+g64I8vl8Lr7zwehd/oI2/7L6csF+182jbJC6ZvdGe1Rx/mmCft3/+t2CHQu
3mLdW8idHU1NxyHvbTrekAmIM+XMzpxnJePyWnc37ox3hlTib0BfZ9hNY9pJfN3/pvwYxANVmGeD
v24j5s3CnT3seGRsTGQeBwIM7OeehSsDG4/nPyvkxRFr0tyVe3PXRXWM6S/IjBxXu07H6wHIJxFA
M1wCmWdBoicDhAZjgt0Sq8UYkz9X7DStgUGIoTw86jpE42NKGTudk/emvegjAZV0AbOCdTfxetgw
M0KPti8oOacuuWrb5w91J06w2LuvJfcJCKxhXjqWgdHkkMuntiSGr0bgej4b9qABmDoSQev9QYhm
zgTkZvN32LKg1MXTz3h1zF/mQaCTKOUBepYPN/MkR67MpdwkZSyD+BbrOV7KVCGTzpeQJItiNA6B
kjAbwJB4j6POqIcvAW2xjhaXQWqUuaIHVh2HDL4zy8F2jleQkEbsNofPeUhiGQOXx2oWM+POT8XE
/IxNsz/sTMC8wiFBdePPsn8THBKH5i8f9sEd45nrD6WIYHl3l4wDkvMImj7Z9KTWqgEIlhdGqq0u
Q1YF8lhgdcdrLDcp2tawtmix+PxEpU2RN0ueDL5/+oMpHnnMBPYZFkPma2CWB/qaeLgHxyUm/QHo
irwSHmG2xtuLoEqHk3ifFj6ZyqAjY8x/QzHRsQfHd9W2ryOwAFJM+KF4E/skte8vuHrXO2QAZ1ib
2Gn/rLaxkcXmnjh3z8d0Qkxax1ks5BRavyOOXRYb+QBZfMfiIzNd/oIIqxDxGlHKw+EszIkt4FE5
DkTHy0DlOAdZNMGNo30jKFCGh0Lv9azhW85HcJnxy6NDO+hiGT2iQ+If6MUIz6j58415pD+mV647
Imcqxxnkbt9Dcc4tGh37zn11W2DlBxhxlQ7X6c+xMililaMvk1S3zE2DtvN//aG2Bf8UKNX5zema
yVsllLNe0s0ZW4NNiY0uvmbBDPt/c4V8hoiniUP0nIChx0u7uxgSQC6PllEN0izpPDrr+/aA9Gx3
c8oU2qFzIgvR5U0q1uAwjfy5HWnZi3fix8sh6bsL7bgm0gDMHUdTgjxlvKImA3XvwXBtY7m/ASrB
eJMTGPITQv7BmIgqS4Z63UH16fqIAUdffvdrlweLb8/sC0OR60/u8/PXsRpJ53T8dLDvJ+PJXXzv
WHleZ9nigcrpZqMJvQPR4+8YOpepg8UudlQykt3G1QXXYExydqY/wLDUYbh75TcsVTghYjUN1MPN
wP8QCAOn7vZ4JPWP5+YhhvLR4o27co/XJkcfCx27z9cvAaID4GTppSP8J9/aBzfi3cPWk9rRwhbg
vB6QaYaXKnPRfZoe+fRj2k5DO3kuSSEW+XhBcAppGJ81RMxqb5xXdNIcVaugNGbnFA6BSANrEr5n
KxkUIwkP6QP/KqxwteA3nGcQGKn9JX+G5OCaQXD0cxzhXE4cPeBIeElGhnfnQZnsvzO68wQSk1EN
BkkOAyz7BlhsDC/zFuNNAGNNcJ7KQlJhyeRvsMoUPRc3c1bvSBuxcg5vUjKgrKegZwwGZ5Yr863x
Y+JxwLdd4LcgPguNfAN7eYekRxbrujs9NDCDHqY0iib+d9iIr8cDj/XtoNk36zm7hd8DvaPl2oPV
1yWJYdmwVh4OaBNd5k6ayUHzl9lY5iywvBWCQe7biemaFVDebgexK8m911SxLoVFNrqqW8sCxIO/
gZsKIGCrxjWLsuSAp8/hs4h4kImMofObDXncTfz3/NrO9q8igBm8H6MsZ/G8OjvJL5oTFK1W4QX0
k8V2moxTsQxecMjAK5mMq75qTv/qS9ovkamu/LdZ3XaFt6wmBlOv1iD13tvbw4YWGCmMO1GyflSu
V3XGrKoYvbIx7kcdnCw/nt5Ed7wec585pzYoHd1cfHpkbLmb68em8KlDGcKByzDLNs76rO/Dodwr
sRMijOolXy5SMXk5GYDOHKJOCC44GiAu8r08ndH0X72ejVK287CRmLLfqVyI+OlIYK3Yt/Yh316k
wlDf3+QEISaIq2WA0BAqUsWda2s+Rt9gp/DlRE6+oxKTLvEKqnPa9XJNqG+BUkPaxMunPGyWPLFU
AmsO7/2M1jiRy4vtljNu+i5iP2EtJM9KkOaMg+XD7mZYbea8q38WvDOcmb9jn+wUOvpYpG/nPIMS
DNXR4sz4XKt4fTUYNrg03e0Y+oBfu/lzjGcRxE/BBi3sV/ZYn6WNtRl4ZLxHD3uJuiZwo3HzPlKT
6BeWY5y9LMzl30wF94CbHR3HEfsVR4P0WJGe9HQMxdXjaftBrDpYvHKWpgZhuKbBHVeF+1bJYro6
H34bFm8uOgPvqbuYULUZZ6XDk3/t5pzXQz13eb2wRT834nF1Ook/8NgzkWrOAVj2mzr3FQKkeJhv
E/ns8grIx1tGkfMvgE/0jRidPrG0dGSl8n4IdYaR5NKQXlYfuxOSAphOUMFxJL3fjxK2LpN3LECG
jac5rgtvLF+UxQc1kxKSFdNhv+a2Tyi0mrmMWpSl0qCRwt+/UPB4Nd5kGanAjcAXa0OU7X6D1z1E
kpQPjZUfqqGKKwEbm+x3Cof4oPWz8mAXr8HY4a8Pf/c43X9H0dOXNURsn9QtKaHSA+SgkefLMajY
cbjlruBcld+d+3SYt+UFB/padn9uTteiXPp71Xh3DKvPBTWBR0kjRi3hPpgYYTbiEp7w7HJS8TpA
1M8vCA/dQ71EsB9gZ9yv+GEVUx63iZI6GsqXr3VbDfCY4s5ZS30F3cVhtzbUGV5LqPjtyinwH8ML
7NIlG/pBd3U2rU8QdcY8tOxc1JQdZ9fbZNb7+P56Y8qzbZ+sA3xWkOESzX1g1RsTpPQr8WqXCupD
AjZ6muVgT+QhfN/dfeMWhZPVSSL41tN0LkxYwP3ZXS5ODOxixdMUC4NlJq/VF7lCYQz1z0hXnGx/
nX4L/4FpW+NqPAdyJ65/H4Z/v/F8qZXN48gE5hsTNz62+fC2j2dt6alSBdNZ4yqqEY1KQdnZf6ZB
n4I0WxnIE7r+A8FoPMVQEFDNjiux5FbKFEYuF0Zmki1mNUy8FofasXZIazBATIy0QlKSkJz4lli9
fggSEG/hJt840hAFe0WzNUVJJe08mJEM61FXGSNn1kW9PHQ/Dkg18x6V31oHRqLWrY2Bb1JwT7SL
pzKqb6kDsdu93B7CB4TQUevf3eQU4+2QiLf/exn1duTvsEERfYs1peXBvKXh/Pvz9R8LymvaAKtY
EVxaBbgreC9FLOPg9B7Go3Yuv7X79AlfQZybZ0J6S4r6aatuiGKAKdAfMjcwQ98nU8D/EDjAz6Iy
cqRTkkE5gjgrlFlgK2O/Qq8gW3Fj33zFhG36diQwcbp9Xh31t0+Ph+vyGJ/R0kC4T6ht8XLf9A0/
HXxO5FMqszA1xJVM8vmu1Z20kw+1IfBzbD0mIVA6h0OCsTTfjw/k5iBOWqoWAa57bZVsB8A0zuhF
/tnD7eXkuCLKwdoc6YNJ0EQRrCZF9HAGZA5cQ0qbGWZY9ASLlzOR0Tx8x4tLoM307inrjprcqatR
O0kqa6pGOOjOit/p/RqpmjOlVakPcwMLA5y37FEnumGZySNg3a+i2PBJWbM0i/pEqeLgd26Hn/ki
H3Pl8swKdZ9PYsMrQ9TQrIBFJj+D20odSB2uiUOTMtUI/HmUhz0ZnBLrfS6Rvpwx3ITkMITZtxWs
xlnl7II5KKG/eDpvp6fIh9NqOi1sxKYDa9Q9//ngZwtZ9+QFchZ9gyImoluk7LYKQqmZVDGrkSIj
BOg17AFOJbjRXlgsHrGdrObX6DY+9Zyuhx/QVqXG4/YLFK6jj9USRebpmiPr6YReT7SNRXynlbPu
C4Ydno37rH74TX+CnOYjT0jmLB3BnUgVtN5zuFs+DhjixVDQyaSLqTluKXg/ddS+qdTxFJBFVkR6
AVAcm9oZchzAnMQaVm0xt14dyBqmQBhSdgvJ37eWxn6Aj6f8mRjvk2ny1Lj9WFl2Rbq83WiLyBMI
tj0Ohz+687zaKs2W9CkdfXouz79zadzpYzjtQ+9SYV0o4LrWa1svTTmN9sAsojN97mm8CcuTi47c
mUyLeJ6AGNc3JQnNOrXeYNWjSzLpTSIqX93Z1CbbhjQxP2f459GPO49AKcI7wcNX6S9PQsn5obiV
7pqJW6bUFZ+NZlW5GFLf9LaoMg4z2cwMiU5kZVWdZeUdZE/N3qix1TNGcObCSH8D5rUkH8YvYb3B
x1R8mPr/eO/SS+PFNbaUX1X0+DJ65utU+32Nrtysdpzl7l3aoiH5MKzv5nmmIYR/vlKTUNAw9ad9
/aPGWqATs0h2z906xqU7mAycZ9fRyuDSkWaoGnXI8I7XUe7QCeY2KWxM+jg72fJjN0UNwYNm3+ow
z+j1U+/706nDmvUe45YuCBpIADoIsklcKRtznqv2B2DN6rZsCzJj1+qU9rKkaWMZbodvNpUKkRl/
YeWG8NZXB1VuQ9G4R0qrBWYjb5DRUKczZkSjRprJz1mrLPNIBmhCwBmb1Hu0w0iS+jiQOrZIsUAD
+NImXDcGp5Csa5cdpkAhTpEeUN2iD9ntNKruVig69I1Mrtek1wMgXX8CTjFeN+FmzBlDolEPAxBQ
R88vM1ezI4oBojys4JScWJCFzuE6z1n0XRx2ESp0VYwbHGWeswAw7C55zJ1sRl6qrK84oc0g54yG
RsSkyaxn+HrYODvTRV8UstmQGQLDzw5WWaz0uHuZpIUSMdXSTyDPOyU6y7XTM1jl3M8woYpHDMIN
VoFZs1Upc4eVzONqJ6unqHVvzlsQLQcn2EDUOpjUXXjkMKZL94xqYYH+oE/NsBB/OgxteX3naDJr
MxvIafwS9vIh4rkMJ7lI6Qc2wMgLnmQ0oGX58VnGz0oFtre4oCKxH5XTMo4iEAT3ppXVWzYAcBTM
78LnBOl07qRgkZVV1PahS9t0ca4un336h2yCIme++7uqslfhIXvSpRB8bg5x3uQu5B1cgv3aD4LP
FB573kTzQBtmIjKHGaG8QpFv0ea2lqXwwfA7JNcd6ab8x5LCkSlDBWI2koCOFpCu7pU/id2wK/7Z
1txJohdElabUuTB9hn/g2SFuBSsFl7KtI2TPpTtcwIt1MuaG8+uNSvaIUfWLssb6WbqK9QeFyKC8
8fXhaoxdgqf047/eObcfWXBld8H6oGeThNMHEBPnFfI9B/Urpk37QgZlKqTJWguy1hia3q7r6XrT
DgBTMGkllJx6dZdylUDSdG/I0AsrCzwYCXYrAiu3pK410c+fYdWkPJbTp4u9wonUI9oqiaw0dIoT
jVmFzOkMJn+ZOCk+tVIPVqUh6BEVBvm7k4ttbFGC+DgdWRQL+xD9CJNiRQgQ1oFMYvWGV+lZthsF
cyLocc7fPedRNYH+WhmA6PmSHjV4M1Yf2zx+7IY8xWKZ+LI8ZfP7pUEBRzW+vCX9UEoVx+m5h1Xw
7zUPJFC40x2aHNSmBTBi9tfzotG5WDVWhyx8jYsRkk83LQM+mL7yT1h5/SQBTiMgGzJhb/rGH/FH
87xPeOrLg0RykJy80+ArTozKIIOzvXY+mpabvpyifDcWxddFwb+8b5fcJcNCaHOh4nvj5MZHqdBx
6Jx6xlhHNpCKQ0awC6NQxoQ8neEv1AqTmFQQuYNEk/1l3YkYcFRWNQ4TVAOTN64eiJ4drkluhC3G
cjdrABj1Z97XTH8uHPsLPVDhoK/CCYWfxfb3+6Mvp1e0rQ+iMQYV7zDV9PxDWencnHvHzurgpg+j
qEc7av4a1rhXAFEAgSrUn9SL9YEOghKAMdLg5mBbRwRdQ3HMNaI5ppevFyDZ9ym3wiIeYBfxIsJg
i5M2R5cf/fRmME4Xb4ulVCg/Rhom81p/3iTL4vC6wO4VT/4u9pIMP2Iiaak9oU26nB7ju8qqsAes
nMWobhw8JrcMc4rJ3mFybQLQQ3Aq15DMBe9OZKxGHi66W7pVK744ZsfTZgPOv7OdX0lV5/h4JZmg
lnMe+EVMs99bKZoGYh07MQeWNf/uszzIXltyuOro0URt2Ef5T0NqBHzbQICiy/5n/dQ7lB5s+Y1D
o0oWntK1y3TYEVIZKG5oVARA46fP5CIG4y8qINaSdJ/Md9+ANqxLnozI2fHY0ChzA83eaVJbcEc+
xvyqZUTkvT3Xfa9I/K5JYfGHMbL9ABbiOpixxTAf2l+ZLze/8ybK2XC5s0lo+mUteaJ5niUoJLNR
+hV6UioXm7aiHR3KLx9gOUhGnr8brItZxH2l9pr8MRLLYuUeovF9uWGrqVbYWeDpxDJzxOecV/B7
qEGoXvaBthpM5InpRynumJHG6G7SAokOHg83y3y4rUrL/lmWk74pOthNk9BqdfYspXYvt+mj4dZV
C0FFB6sl2C1nwzIe9Kj2uzjXuizAOVAj9RAwtn5sXYMdxAFiBUTtAitoEZ7f93DIFVe9zX2ZE/dC
KsX/tv49nE1lo36bR3EYtctoKXvIq+m2w2dfdPFHioeDbc17cLraF9VNBTbFieqC8netQw+bKImT
UTZUJ/ZOdKHbL6+bxcufUAHS742XDVfrfizm8krR6N9IXGZX3l3kDvPn58n72hG8s8BjFDLMwbeE
mFzRvTqt9INDhUp6QdAlWMZ7TYm1Mw9vlYAj/R7E5oL+rJRUAo3LL10t+7x0JXwhY/9To+R0fTGF
pArfWZte8XJu2UTTMHzquTlncHk4N0NU3pspgJtlIIf/CuWKozlPWB4oPE+w19mYawTpQMf2qBeX
9AjP/8LkHZTR4hd3XkNqQQARt+e+IVn1U5ZwyPdIYdaU/8i1p0uStAMmSCH2WLifhZIIxP6QoMm0
9Lqkmg1YdA8XMHxBFabiUURnnHtVSr4cPysy3N0nuNU2r1c24SwAkMCIoXHUWTdxoUYKR3lFeOhb
ObjBB6vW6V3C1Q4LrdS9SqeuUb5GBs+UHWFnAv0oeLHBZsZ2RNDjEbfAF5APJbIEMdnXx+uh7ctw
Nuz8YVkwbBakhpv2dazPZxfsN5NiYhSUGsrV6sj+ohHggVfmfPCU8V5yQOINDzmgo7EMXG1zH78M
c/xxa4IuKcmQTLmJ08WL3FvOWe5Jj5HtNp+g5AP/QpizfR0U007G5tXVtKisw88IxIg0vIX/CuF6
ZjdG03msX372Q/odnpxBb4r8lzxNtL/F8C87+HEC6mecmfgZCwcmhI5/+dd63y/sQmMu4W7Ynhq1
+gYY4Acn4zeL5rOg8TETvyo9OkKM7n/6gyghVpm9cngaHFXFOiWiv1ROJZ2YP2Ivcph6t95eY7p+
dbjZjLNU0jOmonN+C2IBMObHzD6Mc5t64+up/ne2MgD9CVJ0F4sr+Xb3EwwFnaAXZuyoDnT8K0wW
6oEITEVyS3j9c94EfwlDvvD887Xv8Kr1xak3qiQ+DLKqJsSYXAA1MaMm4x0RXOxAj5AZB1ix0ADv
NkVK2QJgZ23TpfNaywxx9Sn2Bsmbk9vv4xosuOHhG09ISzMdg7lOq5xCFFif/cD6Op1fOv6+JcM7
B6XYqr+dX+bIN+R6Tlfd8W1TYzKCWBr4ddB1rt9tbzpT5z2723E/lQUey2RE6SeD2WwwKaBazoUh
R825YCcsTS+KuO94VxObWFKk9uMcEZutYRK/6yOtRd6lX7weAhMVhh03V3WrVfadkZJq9De+TUZf
J3P6ChzcacCQe21NFNSHT4owERPQ1HNo54GG3FbUahgD3DB8eqZ8qYlfeY1S7JjDwaIVauOOzDF+
6T4506jKNKGPIEM6m1F/8b7yrliI1frMsdL0yyYq9eBhp7GfEWdqE9+AxOwiVlWURnKQHnu1c9mx
KEwLcTSn71VFfUkzKCMveQnZkvsHJhptGpTpfltepaUo9qfnCwFP5RDHEoo/RgrEm2xmmogRmUt0
YIZife7AHePLAR60W3nQfM2VbzlmXXHsT6i7E2t8m3QpVnTRBq5cPzabXqTu1nqK3R7vTEfzu2iV
yTyyFqIhPFm+Hj9qaY0w055Aml7DJ2KLwXD/ttQN0TxUqKPwM3nym9DNNeid+VbTHsz/zu9YIWp+
eDMC7bh7PMBi8a2FmMFD5ivsmc8I0WmKtcUMo4b7BK7WO1c/jGXYRwIv/Gq2scdXEczjgBaAdqDr
whrK6iEfSdyf/tGrGWSSyOBlhkfw+JAXnoraXRSyG+TvzS7q9cgM/dp1vGdTRNzeDR+930u5r+nY
qUPwJwIHTeessyuTTUiRgGTidE7lTrOvIic9SWcBxG9TNqw3w4roNJ+NTTFSYcDGKIRoD8hoQzCr
XNDYSaeQ+CJQLM6weQQPijXbqy2KwIAhCIoVS7uhw2VNjZmEbNjXu9QVn+g73SHT+XrPCwbGb4Bm
p0nRJoNHPhb1IDAXm+R1ajc3xUnXNBLxtAOKD9rBwxC7facm8+DYkvB54DW61sSpzWIy2GgAi6fb
33zXmGgsBlEagOJw84D7GM+qRqFKJQgNmp/IOklBQYXqJ3asElEtOhhIWf0fmGdbCeXjLvGfeMMK
IRE+1s2CD5h4XxelAMEbBDD3hk39T1FIciIkCNA83I/dA3XiDcg3Ol+OlcvXGTDAgOkjLqHbPZZI
MvmIkaovVQ7y+OEeX7vwIhbX1THFvw+8AWXGVXSR0XW/6OipWMp7ABaDUWAc1psKADNZAFt3uks+
q5HeSRRGD+ShwFdPoRsHD1Mwah/smw4Tc89Ivy/qetLMEhxDCwwC+70h1Z0sFsxfiS+1gA84Td9F
yryWZnV7IiMpgjYMOnch3+LGKg+sUtumHh2JmKeaAcj/sAjfSJ/9XG0qKleLqtm6kMmMM2lTyxQy
PX2fIaDai8la5O5J4lpmgusoQIbranaEEYje0oLpaGsRTMpCSlKgsK3h2X8lbNKoWP3yBxgL5lou
8Ip/JwKGH4TeeLe7gCJYDMVvNveRPYP5Jdm4CPY+KYfrStA+foCZOTZmdCHsj8pRiln1MXvwugjX
6sVi9gUxbSXG7q6cHFS2ZmQx/dmYq08hYV9ew3VJiMkYQEvy2dqG+anezbLRlRv+smG+mQ/cqLYV
HMuofl8Tvok8safTcSLJ0ko336/fx8jSf1ITZt4DlnYiFSdjiLTa5WdSECThZQJUJCHBKhNPfame
B/3hTnZKhdWFlTX8Cio+F+/PrIttqMM3WBRYrLy6la2oRyFvX3Z1C2lw7pbuwBEc7ujzgCE5hor2
7YUcJX17B2pu3Ydt7o8vYD6CYn9WQBJ6b3SJKwxEWE1W364oStt4U5MkYdd6u2ZhRweGJlDjNpzU
nVaHFQYO6H6xszZ87u62nGagtnZqrA6Yy4FlGlDER7iWPFhSAOKLWYYTs9OC6WvLLjUs9szvbYx7
A+uVViGLS4I7I0O3giSPz/xqrsrOWLJJ8sJT45YQSj0zKq+5vEe0Teo9uDDVpWOU8yTvV9qgCNZK
+eXPdPgFORi0fqZzSy9jU3d42os7rTfgshoqcYir8fMzb035UMqhGGbsUqe/ImyMwM19mUtqEPx4
Y256HLL4qHZCWosBkpBDGDD12L8Fgx3HUdusajuSqxgpB1GlP6MKp05lPs9ubYV7KpHnj70heFyq
S8ZjqL5qEt1aa1d5USex9dM7ovoXNb1zLdE2/uUxPpHt+oMRWVdJiJ3uG/8hfDhBE0H7lPuoZpbI
0WCzeEhMN75RxysHCHvCyYHaDgzQKnOommnpKjNyaveXbZ2Sk4M73Pvl3A12s2vhNhszdhQq9HZM
+tgXgnbTpdCXRWL/13wyJ6WOlCcLG/N1rH0GesKreK3Rf133WNqmKP0auIxvolpaGz2Yo/+syyLI
9wMy4Qq3JfktnmRlSHjrk6ww8FihMYE1T3Q6Y9FFVFMxXc4IV3xffVCWNp1E4BJGTqGn09kQffX5
okzNhLrR8wDGo3Hjj/dhmX6PSyPIG8FzTwql9fi54qzm/1Cs9ELUTVwvqarxwxWL7lZqjin5j9P2
aZ2+P3QiPNowWdQ9mLCazvwtUz31AHpj2g097zGc94PTY4g3B8XQZjv9hl8xnfaPpx6v8x1XAL3j
dj1n1FC0rFBLrQj9/SjONhtVqwN98uMrRXKcoRv33Frq39CTuxmvmu7oYrdpf/8ct6LIxZluWm3p
wHEiy8J0Tg5O6GU2VoeyvortJZvoksAcCVzDtrdzkBn7atcHkEju2AJbo4uAamBJyr/epbWY9Vpe
eUkxFY/jueKQGTHnVaYXw4PKGB5omff0jw1PJQCpBBvfrBE9NCURpNmIR19iZQzutMNguWNy22BR
loKQOwwflaecS0Ab7Kbgk1HnFO3AmXlBGarp73J3QLcMincg3JQmq8PKbWL11wApskxfp48jU6z3
j4+9Qm3rtbV8dewn3VXisrqozNQ4Fel6QemhgskoZvF/tEFjnyyzbUAveQvnASNTMpA3nZoUE2s5
XjbJ56qdYaMvzYlWWUSx+3OVac51HXy8QSFHj6Aaf4oNaZGS57zRoitcSa0rrtGJJ+AV6gHxhyBy
oy+s/ejXeDiQEp5TgvewZlid6d8tyjyQRdvMXGlvmPtzCRdF0WeE5CUISK82d79TPjdPWP9ay/st
IHRzHr0TpDS0mCMZ4q81TVgV+H6W5O5SXUtv8aeV0KGY4z5aEMq98WvKjXl0AWLkIn8CV2tZXkEI
Pjjp3QG/DGd+/0kEgAGxiCz5RaRvqy+3uTaA3Rzt7RXfmYI5+TR/+Rdt0rzlabRzdWqheBirO4Qw
oNbQEEw20eIYPyqwz4UVf87Kkn0OOZljyDYLDn+zYfHskw/BRqrOYlNmeA2/JqGJYoMNGINRxkQ/
5nSu4iShT6BtABLNlujMeGP69vPAwBvDtpiWWP75LEsB9InNnKcjOBb+8TnsRvWvWQ1N1i5Z/Wi/
/Oz71RnI1yRloBQdSKi5ndZxA8JmuHXul0uTjS/sr0C3h7GNvpQvJUb9gNJg3wIt4heAbvCB96u7
VCx3/lggfVrmW0n48PpP56+B+7XAvhZ8IvU08pJYHqVxkVUvd9dp35MAG3jKl3dFvhLv7WGXdyaN
w2pLpiylRbFO9x1hw9sRQ0I00U5/8JLgWL3bZfM/oicfZetOOK6htJjQ58LRlCgRGtPo7T5DJPZR
bxSlxOe9rbFc3OMKn/bafcdQCNpmZ8oCwEqR/mhsJvxt/9y3G5LWFMqlLqUDGjNUFMZQ8o1wQbAG
FNg3C7UKog+vlsVemVtK7qizze7LOjIF6TCXaOXOcSwFbTJh278SYUqNZb/AO27o4VFUi9dsQHCz
zuyej1D3aMYufMuhuz2mHWK90UD6aP8pEQE44a5ARLhv9BuIogh1ZfuXwO+g8aBLKFxiMhedHi5m
L67kgPJHkkFWSoSsFcfOhh29U62+OTwi+/aQfNeP3dL86DND6nSf5Kj2bR4ZxX89o/fduugeTuA4
vcAm4obQIeBTtlvKFBopO6i6N6t+zkA3ixCpYsbr62WNPLw9jF1iIozogQXuPjY1OzfkSMqQ1DTa
G2yvIMlUCAewJGm09Ien8gPAWhAbRP0dEO0mU0P5XMriF/6V1Q3CykRJCQcFrHQkAdd6jPDGoEcQ
2N7c/iJalt+veBVL8FCXugucq/K6I7JxISUp8J7+zlCtXQkziIIQdWxF7STXfMln9I+IHrQxm1hC
PRveJBF/49UPcnynvOWT6Lh+OPBwbnPhd3wzmNEyo2qFERYfAlEeTrtA+oUANu1a4UI24yaj59ZA
5GARL1/qMpmiqzeJClLF3L4FpUxgX4Jdj+jy/9ZdHq7feoOqhw2TAkd0WnaPrJwzwn/xbnMFC5GS
L4HOYaNBOCudi9O7GIiizwC2vrusNxlgmJXgP1EaLoAMTR2e5gZML5crJWUCuKQSlQwJX8crRMK4
AKFaz4XeEbMrSmieYsUeQg9iJjWEVL7ehwWAwqztMeB9zgrZvP1Z33IbZkdzlKDYttnm6OIvQX09
3avxh9WF0oZoGomKwS3SBPIQ0+Oc6wrt3YAyoGffd42V0NkTRMBr4VxvZ5I1r3BlYcdtLt6fV8dz
2bduSwAlkvaIg95rwAfoJUS6WKxShj1CypzJyxEIYC302A3Y2GLwk3v9QuBRLra3qZOMUoztKniX
0ZN4P+s9uW33SZ8IG/GdfbCuAd/C13z/2Yt9u+u7k3tNJxt2TbEvAwqqy9N9TR76FjNV8FUcemQ3
KuEXPs7XEhMyw6+X2oualPsKew9zej7rjME4GWAMoOLXh9CmgeWJ45aVzp0GxiGEIF5xrbMkTA07
B7DOR7wn78mAAhBJnuIAbt7mlM0tKAMdljRrchWEk2cSogGGsbUE9qSV/6BYqmz9KlodeWDSsvpg
i+BfHjD7lz3ABiOauqvFUsyAzWe/Swls098WycKo4QxfiotpFWpgwODlc1iXfsdYxqbdhxAmHOHS
tYxtQZdGfY3RBV5q5MqaTu/pYu+gx0TaIM8FZo2WN8eVdH3qD11MamzpBaM77m7gRYflHXXK7sYi
O95tYhRn5QyiCmIVTDqMQfuYAXj57Gw3Vgr09PTFIDjxSGfd/ebRszo8yk2CWQSTR/i36rLz+xDt
8tGDXF2RlWwiZe5QbKzf5EoadCCTpIzyJLohvUxfYY/pIxQeeO6bE6awepmtQcD6lFo680Bd10Ay
03eMDX19cUI0RnMHMamjuCSpYK3j71Vbj0MyLj6Rgdwoxp3Dr1JXKmwaPy1n2iuEKXvAInxKeNKv
m139FxYKqlPfIyyvbpXfAW4vbRKnKeQ98t5vs/t1dOE1LKwr1hZS75fUYefr8KNbzFUgnQ3DrfWH
/YzhY1AD9aZ1fwlbwepHXrPhdhFqouahxhxxk8pl9+W9O0GGHVjigiKjv6lfYVP6celjEXI38PxA
c3TENA9tBgLIlNbU4JrJzAZIvtOtM2Qo6m3NORSQ8nKS9pEBPsdsmiCNL5+uAzKL1jpi6utNOOgq
QehEtjRKDww3eJGtKzNAlXOFNaU4qXSr4FImdKxtvmgRkdz/h6QzW1IU28LwExEByOQtM4izpsON
kQ6JCA7MwtP3R3XU6VNdnVmmAnvvtf5ptT/c6dSiPQDA+rzt79NcJGPTG6j2Uma4PY9IaSN08MXG
4mKYyUJjb6UU1czs719NSdZHRr2QQr+seu/V+aMuMLTgQYRGYYqV52nzXfK0ZFeytLH3e7o01oVB
Ih+nrTz6LbRu0U7vfIRPjJkP5NoycNx4BwZGWTsGVZ/mo7DjE1kRDvTL7cnUF8QrA11wIodVXw2k
m3o/rLhOY8Y3sNPiKT4FTEG2xnBRN3khPld8vtTilokF1W0zTPH+1q4MTgC/hXhjQ5lEvUMb/Q+C
GgQ4rmSfUY4PWhpFsd3Nee4OxWoyFINaeBwEnPOA93DgJrYmVDHFYLy9abYRRVHT/ZuzQU8Glu5Q
WjS3O9PDCDLyTnMGhrWLC5T8gZK4oqz+gnxCk1/Euec4fFTdO8Cs994iJcLE8i5mxJCsXQzW1rmO
qdirG2LUK++eKwFnnoZAGy5OftLxZszIWdaD96BkMh5HGzhwhYp8FPGIPbcU7QLnPBrsQY1VRPTR
CLqGkxcuc8NFIeGFKeGw5UhJW4cIzt4rbSJI73j/jbV3omy804Rh+tl4l36mH6NkAWidHByGAr2g
lO000qfPPdfCDOYIZa3cG0hvjKAIRo4fAmlNewp/zds2sz0QWsvR7LV/z1+0QceEiZ24Z+fjM9vT
20K+ckzv0xcEIhU8/QssoMeet4f5gh2FphtP3gz9ntRi2Bx+Tla9+yNvKR24bQq0MeW3WFj3qZ+6
W55lfDwrDXf+PyhUgFRdUhVi8vg4HKtvTm4sMwYB73sgF4NHFxd2INntakMlVk2y0suP0g75OCOD
zc38nlHm5daoModli2jgxEScKePf8UZM65Sup2T5/Suw8WnlSLVoE1bV5D6wqV59Kw7VML8OnOzY
07KistFz4OPVZ9It+mWUMPGIKpe0vXz8a4ynahK0kg0BodkibOuIBauAP7oVfPrHfCXzurIJSRyv
Rkptxkl0/xtnDor12vy03EFGmgNbGPMvOaVjRFPGXJt3+9ouI1CDkZVToq3iKyN6iqc96sB8v39Q
Jl30+0Wawa/sl7jo0bIKL/GULhZYm43U0gvrJq6lJXAaD6z1C6u1HVRLrHTJ1JBpqIyMKhEAmJFy
8SxOD/O3APY4gEfpy6IPopzJk0/7oFy6/ddKHpF+VMVNAtJRmH34ZpPBH4AeDaWi7J8imfWY2eK0
uWo/gPXxmXba0i/PnzfBrF/aunLwdmA3BjJhnvjLS3U7FZDnnzIq3j0S+vsmAzPZjEnLgnxfSKYI
aLx9Tsez02IEkS0EmWiKJFrburYkBpFpL/RvZwHgYaj+ph12fNoLIARaFtaNkltNhLNB/kFRtqmn
KNBN1QeRAvfPrgyQMWHyG9so0TsAtRFUqjl0EogBAZaRmrEyvOQ0mN9sXr2e5WGx/rSuSBfyTxDD
WsNKgDcxahp3VXAeeM/9DrppIJtm6WE2+/7Bh01hP5l/w9a2yjGS3DYJDxXPzor8xg1wGOOMsmrW
s3HOLiN4SXP8W7L7TXlo+ofV+Oh/+M4n2lhmNWoBqfX9MHN4BPAscRwIRIbQRFi9OmVPfcBXUjSu
v28ATyC7OLU3ZesMM9xUheYkuOf2C3NbaWp1dM7DTdyzF8m4A0fv+XSKQQHE9+V0UMmm/AN1AziE
1Ld10X8nJv4xyVcHVFWC0XWl80PGOk7Li8hvfa42wxSRrJ2psjPyS2su7M/oVdAUHNPjKZ28IGPX
xt03DMT9QxS2BNYMzNlg8wo/gPBGqOSOAbNhpZq3/gP73++xWzogSa+ljh51AoPemr5othj92plf
bdfLGJKEMb9UaxSNVnJyjWzTa+hgww9mDoz2AY5qginDftpefyVmbn4H+U2RhVrpS2IgPCiWX2xA
aKrCrf7T4zSy9dudU/NfdB0Y2TZODn8xjHVuXvMzmWWNc/fGVRZoxeTkvEbrsbLImumY17DGG/hU
Rd/U3Br95Q7G2eHXkYTiDXXegJwMckT0VfrTb2AW7O7JzhM7QCtKOKjbBj6CTbTXwadUcz/aT3u7
j6YFeggKDYAUl6SOO1AGYAWP75BJLbjX6xB51K3X2m49WEOvGpYD6616g+MGyUC9W68RIgp+N8lu
rVkAyd8q2aXFTudyCRO4FhlbmG7GB4LF1VszrRCpC6o9QlK57sxuAlHI5FsEhES4+MtqOlIGKv0v
28IfCptRIM8YvM4ZTFoAd1UOCxirIYMFswOoxZEuunZeEUpjGLMqxvSSUM5/1iLqYxszy3hNhzns
qRzvxl9/QnJlNphRmfUkgfxVdKNYhXd9jvG8pNR278jux2S0sdGr1M5UevoreMzJX/vku0o0GzGq
UTZphDhit8h/8pXURTKcoro8vckhszhDxyK2aMN51GQs2Q1u/A5KXd0W4mpcIzH2oVJOX2JXg5Nm
KSCH8vbJ2q+sN87G2DLiUOrP2gJJWS0HQIjP3nmhSy6jEfD+kjQ+/e0Lr0BLZ9WVwSgN2vZ0ETck
jFnayDN011DmUrNp5+y4WT9/3a0x3o+KqnKNGDmvgKQ7w48BHc/wYyl4Jtl3zOrou3AUh2o665T5
qfC+PemwbLIxImhoDsXU4R9QydbASHTZwjBfb/T2aDM/I7fBFN9bCoj1vi4cJKvfxleAakipbJHT
BDrh2l1UPRdvET+2XaWz7ztSJEtXbJ76gurg4T/H6/zptZotT7qRnS21t51k03aX+ejP1VD2IT95
9y8vOb+fWLB2UgwJZdNFF9R9H/a+KYoRPGBSPRUl56XaMqm14CpKJBJn904RXLBAlT3twiAghNSt
nfdcKdbi1xkHb1usUKx5tKTqDS1CwfB1VOGx7CQsv/fmfXJAA9MzUVlYXMhWkL1P5fb6XlasLEVc
5eksPnX2yZwH7AeHNaGRlDTUxN+1lq6ZbYaMHTwyI+MwKHK7HU8qttZeWUCly7KfJT8ZXakY4gJ7
YtFo5VCnpc4nY4JXCmvULF4f36AfogwcSlF9HGhSgNATh0yPkOMOV7AuIrEzpQ/4SdhCUkDRINIn
Xa6YpNQErCHK6lOgyw64GbhDv+Z6dTsAhJVCl9rahuI2pPjQVZf2CLMnXGSmnStJM0vdHZHGRHQw
3YM5rp1EOYJKxfK2aZfF3dfuB1CEjBr0QEckfBYfdd1BTvBxhUU5ntFEcTly5Sj3ZxVrS/D6blAM
5CObiWmZat87W2+DZOQou/gdcPM/iv0Q3AI/5Mn/cMNU1eIPn3GIgRCIsUffuhR1AloHFQwE48et
kQY6SknDxviM4u+TbV/aistADnMDqDHWzppmv5jJNopq3X5JPyjw0SZngn+6H8D2kPPK4ipjHSi2
MgpIHwYzgdjFH7wUoqvMVLcN5v1XRAxA4S5zf5mfr0tb9Cb7BsqO1j58XFRqRZzWDpiSuuCZq8+j
DXejWZAyMm4WHRiaU/5RyVYqqNWZdEPhkKIsP7/2+ZMTmDBHu4K7BVgZmdSoRCbXO2kOKt0dJSIX
HtsMJthvQ47YPvqEKMVZFLPUBirUD4qGR7tn8zfvVDTIiX9pziiz1u36xNaNkokE6tbSaVM8cZA7
YZE80TSbpCjet0CMQ3W8klcPKgD7HXRjJr2jAYGpImVxgo5YVy2wyXxyp5Xe6eyW9K2B9PcoLHJR
CLX1XtOvV0dNaACJlKExf167iXStd5/jaNGG6BsgZDE7Aw+xky06byyZD9SC1F3Rk448BIVWQykQ
Xu6LaznkS2Q8LRgva/O+kfshqFNZ9J7CJ5g8Fs/OilnLa9hgNpppT4PgZYj++PJj/p4N/PQy8SW/
ODOUjd152UTN5amb3z24bVhNiJLCdjuUFuMdulUNP9YP7YZEE/i07e/lEb1nT67OQvwj9kFZjlFP
tpTC6++if7tc8jEnIW6ufbuioPrMwXeSFTANp4BbMHNtklO1FohIqujO+KyFwi6JpoqAazQJKMOo
1V/zu2CmpyHhG0B6x+FqOFSsTzANm/1n1n4dXjXP/G4m7Z6yqxoMzKgu+QqGpDiTAnkBpIIGXdGD
eJjgDNgxIHT/Rdu7vo/8DCRANIUzolTcx8gIavSeb7s3iJDkcXDoY6ArveaCu8qXBTg2LnAVllvx
irGZMRtHMbFIYgcZI8qA9yjMEWyi21OQv5iwPzN1DX3gJhozY6S96Nw/jjoK7tXTLhGFZLPn3b8L
iG8APO2ksgkNVRnofQfIS13cVBoDFiXrgwWNw/bjE7uaZmfmD1hY8BIsj2IoYx4b06SGYhqOP9Oe
djbzH0+3k7ysIwTHgDbtI64CZAq6AsURPtNC3+rzZkNVKf+w74Gvgf/7+hpW2kGvI5ybqBzkNrkE
mtxvSmQ+QxiqfCs1c1w63R3/j/WKRpMPl1j843waC5Rdo8pWpup+ZAOp5Ev0VuvnRDhIN5Gd2btH
b0IROtUWFDBmxivNqEGNkt7M1TfJ34jHAhUq1QUq1HglTPSrfIQRgB5sgNBVKaoOj8dEyz31IIrY
Qlo6Tz7rtBMIeEZ81n22yVT/kiL/I8ukqwcdE9BUbiW6OgUImiFpvrQyDtlr/yU2HnoVeE+236sR
SerON91UMud2gLmVKpsyGWU13pzioD6nRmyx4z8QSr4cabyVPx3Kh0Um29pSW373euo2lRdztNQb
EYBbqgiYwjFaMDkVYTGEZixtkOqooyEwW+0mIGwgnEnvf/P9Axic7duvcM2g8omo4frA8IDeG7wt
wCWSDeGGzrljRuTXYmMRHcn/Ui6/7WfL5TKVnohe5NJ2HuYz9AGPQ/2TOhp5Vw9E9+7zpvbw8lZ3
HFWOzLFX+li6UFOREfF+2jXAwYke3ky+sEsSOEgexLP8a4/6GfO0R14D7eh1RGp8gnaVVVa9an8A
dVPobLZpyDn1LARxbJPOuiNCio33EQlXDdJ0GFajLMHp2XiES1bactguUaY6VA45YhunWfBB2ZQY
dwvYLLKwOaCG9SkzZOZFyCutZ2l+NY91yfGoC1778RgAQF1Eiy5OqWHjdtuPPT4Ku+94HcN/MJop
dsBSE2DwIkjrlSrbz9GhQaQNWok1ER094gLuAbOtUMtItHqsQbSbCeAMj0p54/h//ujtmlQddd60
ngxLUbrF3S7c+5JUgJfDFZ7EIDbDQ4CyRbp7seQL+LRg7jJhLlMRcG9it/xCeG0EbZWxI4u2nIQ0
Efygz4ZNYY6uvbBVtOocfpIlnCW3RFXDLr6gEgdIkRVbOpnfkU1BD9342NzlmTxylb8aIkeEDLOq
nT4BKBpFaViQT76mmrkrlgz5i395raReM3Lkn6ox4+JCXVhRHLysclej8O7Dx5Ggi6iXGUopHWhl
gKXcdkmHBcc7VXbUVjUJD5yWUCo4Bwqfu/2kVd09DbM8S8EYc4CAXu83mUEGQ+2taPko78ZXjjLi
3X6b1uVtxlPpqM905tz/EXvLqoshwzbPZQol+A1pnos56xD++VxjrmZp/4Fa9Gg7QxZpBrMdNsE7
rHbp6faCrzgkdA/ngviQjTRi2GD1CsXTiiMNOBMzp8ZtgxaDRgB2UlBWVhOtYWwEyldK9iY4teHj
CxxpAHfOTh80e/eQ1KAv+XgbPZ8YiKk6bQvAAg6gw6xKjiRDxlhx6qCQ/JDPvLiTvHSyPooHxP1p
LzIgWGG/flG3lBKC9l8D3KDwpK0E5VnVi/Q9nDpZPjfy653Jh6J9n38mD6xAi1KjUrZGCKE33ctu
BKxGVs82JDnsaml8zdDY6uzyugME02JupFlKbrjEM/2IfTux8z1AkwgyUi5fG+KAqPQSAAnBfkEc
hCxHcZpS4GwrGHtUYo48jqgC64rd7zHvFGwV5mjX0Nu3Vq3Msjm0Qunx5zT1xvSY0BYsuB6Wscsp
bFH6K276tOjgpZ9y5IiVMzIsuQxKzalhAyRfAYljzKzhV7I3qi6nu/P5ZbwV9dZUNALN8HScXAuF
bAgCnx+AP3fENoAuYFXLJ2obbV6QDQRNZPwKTxtYvR3PCw6BwklbSzyALL+5mnr0qNB1re7kVXbX
Xglgz1tccPpSPvnt4R0RZZ1Tyy9VGCNQaOyhB9JHatXyQKOHUaLSyUmCCz89scYOCp90uhomBJir
Drt29TS9RjV3T8yY6D2jwx3q3coj/L7oL/feDjSw48tkhVgtfKh5W2027p4lN+j28tUZl2HqBCC+
NZ2wDz2FQAfRh8K3Jt79YXmHzo55WtGTH8qI9W4+GAY84viD0rHb1lsAfN7nX6gMtC8A1R5EFccc
8iYjWniSOkQQIY5ba6gFFlTRKELAqOfqpKImJLnlTm1N+goc+5l5zha6FNBmdT7kU1D+ktHC9jiT
9vtzizBgMFkgSOm8d2qT1TvInxrAyt3l9bfzdOfmMbaXZQXNDPRG2YHDszI3yQT17hgOf3rMf+Du
p6fjFOWDxCg8kN9VhcAdIoJDarUqTlYnBN90P3Zu7EyTt7URty+brZ1ffLS7u1KCW/LaDpfns7vh
s8zuA5+xwO34muSpSyCBKIDG60B6pmICG82c8K+6kSLtIJl1mr/d6euiBos3uwiNbW8gBipmv5XV
H1vyLzUCdtto9gyijnM3QI+U297OqM2L8TK9yHF6Ri5tkT8sl8kZpwC8KHUfFB/4jjGZ9b9wKYbV
2dtRijPfMIV2CxnUd6COpa0O+CEmgMyKGDDoecFmM/jiZCbOYOLkdrjgBGThxp654y0mDBjEPH2J
yF+H2+C8wPc/I6sTfP25YgZ4FuYZzsQnGVcnVK2nzyIFsMphAyYAeD08ANtRP/KpvJHbisw2RuzX
o8FMwvRWt9BlgkWGijZE28OFk5JgfdddbM2PWjgmcoykLDRaSedQ+E1+IM0BYUXvjvwVXDblJ1Nv
cHh1DlMVn7DHzhPnJxW2irEErBK2dyP+IBiHH1kl1iLCvv/6SWFxdGvxBWAYNFLyZtEAw0OCYcqT
oDedBWh95GlRsDjxGPM032I9ooyFpIDcLk2U9ozp0fmeHfeYrJM5c8m5vEA+1hm4+4xmlkGZqZWE
FI+ZHaygeGdQV7nLrIFTtED7RKTCwonEkfV9OicBb4NYI8IuftUt3R/uYjUorNxFHPFhuIp5qOmT
O2f34JPiaKjm1fwEcogzr53ckVjtyVcaTKUpszkZBr/OLSAplnvtAJVBZixEDoWASzk9G7dB1666
YLl7+Or9dC/MmUGjWzmVIEh7Uzrv94yxo2CvQYoUIePgf/7JHSWKTdrZC18l6TapazgNbsHWGpmq
Pk+KySih3hlkJMPeohFnibLJkVfXuJ7dt5xdE3XzhNa1mK1B+ckDYYqiLRAqY4oI72hxoWGsWmN8
w+SdoQUhEgwKgPybMGsnIIezp8YLM1yUH3jtk8Xyr52QtV9af6mdIDdiGaKTsfHtxFwj0dTOreL3
eJ7N5M4PeyIz2UKfhF0AMFlMZUg3t93hXhkAfZ+uYi09bETg+ckexhVVKCxi+5Hz2+POJPa8x7Bt
KTuCddrpOhft6muueQW0GsOQafio3JeCezJDTr778+/OywplZkma6WLGkOW3+1rCb7Xm3QOk00Fe
3o9Q8EXv/UeLgqJ6sKapQxcK3Uk9quHgAJsAQLCxRTYuJNr+aSIYu5568+dfXOM/RTkKblYWtjLs
43sRSmh4gb6aQsVa3WOZ7uITzpihrJXW74kah8WtW3MZ9FtGm9dMgazed5QxAbXcWKdZuKJPkyc5
SD5JByM/vvt0U5KMxpHAZzMOS54d1hbP+NdPnBvG7stwALytAiyfNgWTIwAscNiOKj0OB+ISpfft
QUbCBfzMEnY6JHGEl84Bsk8orMeTZlEtnr7280Z0HNIBR8lE4KUCKgO1MXWXnvCHWqFc5TAjlA3+
NwDyGlhGNJ6b3gVOcUYk+jwSUsROHiJEiDraopY88ypsTGH2JAnGrXZy59376OG9z3pL12p1TIXd
fZbXekKEPg8e0ZBEuFmlrzm4gCE8FaTS7lHG6NHYP40LYvLkOe68dgCGZDx8KNXMfrirw0QZ0Hbk
zgwtI26iCJBboU5F+c9ArQjOSdh/eK9gH3xdC5GSv2eEMtGvYrdEmbcS9nEPxsc3y39gD7z6T7Ia
jPkv1cmxy/au+Kfv49VHHiwCMeAvuWKax9ugDVG8xkWwj957EG7HBMqz9i8Z7RnxQYNbFXvqC5q5
d190R0MimeSyBi3aarRavKMq4vVDXlgL3U1CemtwVM3r9TQb/D//Yh8y64u86ldfl8jKQEzQeGAC
G1z4zwmVt+FgTNx1QxQJK4IEM76g2q1Z+w+PknYI64x/Tr/DJmIs27AjFn7JcrX0jRSQTBmUL1+3
Zf4e5ig9UqZ3SH02nZHVhqetuBz73wFfUW3dBqpSZohcIC5ilziRgPRqLGek6xlzbLfDghYCkl6o
WjqGXya27Ieivfb9P9Qww6QZ1jtoj/dDpB+/Sqbg4slBC/hP/DU48ARbXYyDxK6mA6+Dptfgp2WW
zecmc08Phuyu2qncPe5Hzs8U6eBrrp+RPZPvNNFu6oRc3ADdvaBzJ46rsXV35+9QINNiwA64xiA0
zouV8fYAMe7IOlwo542xfYTpnNx8OBuurDz54Pwu2D5+h/SY+4p8oTrYklw43JIhcBD8PULOhn4S
ImE5CACjeIZFWCUh88vRiLODx5b7RvIhu8gnKv+4g5cxW76W+gAwgFj8rZJj9O/rNkCin6gLK6AA
E/lOi/fQEybVQZ518C3AmJyT9Mqgi6CdG+Fj5meGp2CmEUy+QZk9vHyCYN8GykONwf9r0/pPNfs5
8TUR3ZrHYWUsAYJ4M5csev/RDXcnp2WsC6BLI9mPSPb6NYo8hgAMKY7SXuFLcucbR+Sg4rJdwsYD
/u8rvoBWUMgDY8qX22GIco00D0bGSTrOX1SmIDwSwuci/FwKUNjEGSFfHLJbksoUNjxqgDoOe7Hm
FDrvwVQ/ZIIas9PqtUXsZGdTpvohCRz7uW84g+8W49VkEMfBk7W+jl+XvzSsAW7XCyUfbS4KPSqZ
4ex4Ust5macHNGo95g5fNA6qNFGpjePwNAo4cKDUvujYDRMOR/0uZdlRCan+/KqAcnXUMnOeoivM
NQd/ZHluDKfr7aJd3pvNnZQVPXwKFnJYDr7Kiq/F8anOQdulLnyNo9gVmZYxFakJOQml84mSQ1WI
GbY0ISRp/XR+f2xQe0G1pNNPtxs9bKUGI0eck6dLuKwPPKRbnyuP+Ytqayone6C8K+b4OOOGRo/m
ZsFm8UIdW2xER4ZzuxMrz5FipThYVuixx7CWb0YLkcebLSD0JVeNmEtUXLMNXAHT2ozM65irVIYf
YxuPZ0JNkce+bEwT6GfVNUi3wsnwizKZKUdVABAvOtpCum+E0jTKOakNcGtxNqEv0PSI9WOAnE0I
w6lvmeKnQy/+7w1Vi3JKwEyPEATLWG4BcGRsHr3X+60ejUCNMGJ/2RwzFtbYAoWMNRc0Ix0xznAp
1B4shVFi9HU63CfapPv8tFSM7/dPPBOQoF5ySA6uL5UR8xFzG+yUJx/481Zar/H2H+B9ynZNaRcH
AYuLgEnEge/h3anlFBy8q+0Uft9+0+L1M2o6ubXL32YjjzyRU/ZoHMppTcCK5j5lj4Maegz4Vr9U
LUPLqIyqA9URxSt5eIbXTuPO4z6KuKzYOuIZR4ruvxXzlEM5Dew9UYdIImtcETwIP3h15Nvrqr4o
ba2890YXCi2459yh8n0w4VGyBoiHoHzw9Kdhs2nohc/NkCEkaytf4a4k8A7XJYIK7lXKUN7TAvKJ
pCf0S5OiA2veqt+ZljkxwtuxsEzYPjoWgKwuv3XQYMKiMrF7MsJrZA2I8wIqR+4+DQdbAoyCwAPI
P1QVV+J3vhv93Gy+XEASOJ5cCtKBAObqt9PhMvPR+moWaCJ4dKqYn2oijIL4SPeBMAmURSMO4Wgs
MOp33+DOsp4VMQdnv4+Zw/krAKXSefK/fS4GGbL7h//+eV0VcCeNwK/gxI+4vSbxyHoKJlD5CNTv
3L8D/hUBQ4oVQvWK0+bJDHiyHjg8ydcmAsGOGUcvuTr7KpWHQEZP8Hr774/7TVzjSq9llJ6w/aBb
KsimtwzBe93nosRRdf0ULuppjcfzM8gAW+b0PXTvfp/dF/WQzTHAh+WSeEG0G8K+bbHaqd+L+kSP
5xvoHWKbNyuAuxOgCf4fb0eiVYmkVlnVM4BXEK8vBS+WbdA5cqMn7bEikhD4CpVaG0q6y3t9N36R
TrX39vRyx78EizSavRuvmN+tQLEdDHCeb+O2+VZFkfW2XIRoycMW1PDzz5b3eAeiEakYvfDVLZp4
SyKitkSiCd+Ra9bYQiM+IG/vo/b7Xj74y/C2uYMYUI9ePOy6+QHHG0Oimi/Fp7VMU1vmiJWdZ0j+
P5cTFx8bAI7rI8GIZGGcbMH6nOUAF8p3wgNG3erujxyY4HXuaE9K1x3cHyCbZTfkPHXOHEYPVRHp
WZ9oqKaKPSfSpbnEv8iFhfmdKJvNIKBz58fHxp2aIA1DKGGpO1llpuDXJ19eVJPqjHUyGBKY4rCG
wUHSCVhj2AuvcrwF6A36Rs59kI43dNS8oIUkRyF80y3nFhFX23rFvDw6yFkJ9krcCy5BHedVG1bu
aSovJ0RYs0nalfXnT76Lvc0Qy9hZBS5eJfI53WBD8Ip12qTeykWY6jbrJ4LNxC5nzHQY5KXU5pQc
BBDwB6YIkfmKQxrtDriNNd6zoYNoi05xrRbz+ejMhbNwPm/eM9IRZtX8ydR2fGkLtKUe5Q6YJ2ko
O2nClLzUed8ye/XhwFnod3dMZ+E91ik/CIXtBDzUOGDtUw53aEfga5KCmNBiOgs67zgAqHoH37/7
76CI0h3gxWU+FT7hZlWdBediRCe3R84Sjqbvi7Jhy66Q5PHcMF3c+xITijrm+ubssNUVuZ/dQgxi
oNVwtGwvwnaIDHgi4wH381Tv/tPuwd3IpbNbF/GGf1n1583NJC7WM1OPlIBsF08/PN6CA3DxxRzK
Z3Wg34DIex/9VHNGn4XcUl4k05fkIJR7OMKv8HXIUYKtG0l8ZoITjWouGe4KexG46tcMGNbHGwR2
7Bh/APZw+6ceHguTFdduuEooA29gfy8WxOKz+xqsde7g4E0aYpaASVhsIPvI4W3lwSg5YDdynTrV
UhaGPbjDNjxaUDjIvU7BynucFVKH5MNqoWw8Lx0iHGlHAaSi0hYF97QewhPL6FCUJoZD7eIQR0Aq
YF2GcoXyN8I2Ke+zLOTCrb+WsY4OKogn2n9smD+KKXD7TXau3aX3vsHxiJAY/R6F2KDwHCSq+JOX
c5TuOEvNubhFXXfGqhJuNmi6316QgYaYHQU5oJNkC7gx3SN0qylRVe8B3v9HEvrYO3Y/Z7zNIZZP
TDMEnmVsqWaFmgGlmfENN1+RXrAgGM42Ds2kjH22W5B3F3lw0d5WLMMhK+YDzRTzOwFPD5eRIRv+
O3sVaWUJUdbPkHHoD9tcMXzo/S9IIsEt68RffqISBxtgMRJvHVK0KB63sC3OTWam0NATkycB0kjW
lHR+oCVOpzcE2dAWs2GqEyK7nnAe899b/55vsSc8/YukTJARnzYM1AW4s9nuVgpsjVnt+CsvpFzq
x8byZLBGN99JrFmrxQi59IcNjNkE05tM4IKNeIkumbSsNUbH/ZGYqo7IPC8fSq3pYOZ9+riZ4APM
nPwEGnGj5flCYE3WZEY2wryqnSHi1mFfVNdHxomdmS+7HZ5d3gxSgRVvsQ1T64a4mOF56qx9WbcV
dDUfkpBdMDQz3jbf6PLv8xbnEvkfQdK8L9SarZcwaZO4vw0V1yBihxCWzGDFzKhrY6pOydD1yr8B
xXm17VgkqIGYFMTd60ttT4TWLN1EjjKPCjrnzI7QMfPYqo9wJ/z0gK1K4okHuOzh+qO6YBvakDh4
PJa/RPr825tXq4b1NIjOv/4qPQaBd7mwEbA13FbB1ycyEFHv6padAfYM+1aRWNU+nBWdr3Tm6ujG
IKt+osc055/Fmd9WAWC7RULoHmBeBC+4bzF4IVcDLF+QIWfdbsZmxVL3pbO50uxctQAd1eUuGvLR
xisabXS+C+8deR6Pz+3tvTGXeHhWwdwvWD5gcnyQZPmQC1xgMUi6xWJVfByesh3hcDWx6IxE7COW
CYbwJelyzKo4HuvVy6bPROAUsmMSs0iUB2FMPOX6+eFy2YOg2JkrnlkxTCmA7JfiMTBj4qElZTIc
Ez1NOViMneeNxxTIm+MBgt9UkdnC96D1lL3YsHPNxH5CGAkiUnNPEchIZnQC5NfxGCgHGrsB9r49
KHCtr+HGS/Xtw9N6t2JCHJmoWniQRXmWYTqTADP9WCCYB9EuN5J35I9/dWv3jOQ9HoWT2ZEjazUr
4LN38GRiN78oERRT/s6wm8CYmbuaLtOlYBKmCd/w8l4/ux3fgXS6mIBI8Qj82wqTG2Ws542tqHZr
u3MR00W/JyTlziGiNEqCw8sM1d/fzjYwUE2hKRzquhIDJeNLqHpx6HD2jemxjQ78UfwD5EHGjr+M
AfUTICGMsPT0P++ZW13n5bEkHNcenJwovGovu4wiZpSyAbakzptnwq8ReiBjTuD47aoMWHkD0G2N
iv0jeBtWMutBsKrBvQkN3Dl3cEtEiPgoXz11pKy6SroDqi/dJ55OEvuDO2KY4VCHj4NweikBXAwb
mEOx9gSztp+eXrvVN5JJt2D0Fkln42TJ9NlIPHDK5uYNNc30Ntgs6BHTad04CKptebRWKOrgcRKw
tBv1yxD6W1bel+B7E9C6sRLqbJkNSFymI4vepiNiqH8Eu7S2kF2G9RA4QlJT3s00RgeKGQfHrnIi
7h452+SYuLtvyH3VLlBM5YY4HGukus9ACpNI3hDq9SNfMQ2jugdcBFsnEwQCcIj272WrhovZDD5a
rF3kUdE2mWVMsBWxbvSbDyfxTPNSAsy9JhTbuiMfAPtQM/Kt2ZiNflAlkw1GbzvEDwzqEmQHLL8J
m9WIG9VqMFNPziMsU0SBeY2tXqbEQKjfCQQD8nB8GfaIZt+st8h23QDh7Uui8GIa65BiuIES55Zg
ZuaENlAk8s0ux/0gCE9CiipAygFRVSPkRfCfzjwYPtv8u8aKZOMHw2xt+JJNpA1v885rNbtgNKPO
8AJ8L4S34i5XeMytz3WIfi2CdrCosYNjfMlZGma6BER32uMIlJYXWDVIdw1niCYPVq26+I+k81pS
VIvC8BNZhYICt+QkigG1byhtWxQzoqhPf741p+aEmeluRdh77RX+EE5YD0e7N0i+rPyBa7I4/oqG
rPkwL4dyrO2nYDdonTKYt2Aq/AFL4o8y4kdbh1+Utd+311Ok4884iHiAnIQ1qsfcHsdcMKuLhHJB
Mo7vLaSLdvJARY5WFdHjtTxqvmE3ZmS8hGqZvaRDBQiY+hFxPFEsV26pFg1qbj88vbd3eVlD48w0
kGHLtPKuCHwjGyDXIr/qHiYres/hbIQAdKMHitbcadYktajUs9nKuIdvFVpbJtkss8d/siDuhj+W
fWsT/jufOLs+6c8ZU2Q4ObMZxjhIF46KHWVz8n/mLEGlYH8dhs2Vg4dj9EOBKQkX4unIMZztFwUf
ImOwOfr2r+FM3hLbIegQFdi9h6+rXD1ktY/AQ6AfJ38TYNui8dlNfoYAQUzTGnasrmY/d52pyQDH
K84xww8yX5AmQHH4Gp1obosJeFqLuxI0dgXUfpEcZcrPUAd/YGv4ySmGcMNlTQuo/HYNSkD+M6a7
AYcHArvQ3fRAl0ayiDPKSOi2EiVg4Y83h/nDBbyqRBWiLh93qOTsIU78odQCyDBDOxr1sByAWgnk
gDkt8qs4A3CqALdLDzCZygmfY8NAygXEBXcaERB7VCG8e/ULBrfN5kwiQnbhwPRtqdDYJ3unWUAR
10XTlt8HHag2Vx/BaBT/iW1FeEZeZD8qSJBmh4xF7R1/5OuwWTh35GlB4Z8+5qVbrGDazfkvyDjv
Mb/7CD9Rcwy78X0OmJCBNWUC6/rIC575G0mIuv/WUYUurWJz+IczTAaagFJqqK3o68DT+pHG+miG
G+3vMfQRKpugd/83WFHCGkyhF/7bfsBhd2syG83xyf8mOgtjq6yYFMe3QI65z+pClnH0odSNIbKh
kUs/LNBCYk9au1C07AahBf+vNxWqm+zFZvHHJJndRXfBplIqGOQfOWEpTXzuFV22lFrkFZRDGCTY
IlP3uuSTkQw8uourf8ikZkV7lHt74P1YojGXhXQCMxxkg89MTL6seMBari6b1kWEmWUwJMVmXvj1
HvkJkBWzARuvKUbFrlTZqO+Q5chGONvhiI3pqr8DRiAgV5zhUHWWwTRarwLa2QifQesmDNitzexd
XofhhENuChtIFCdkG4kC7h9qgM7AOd3c00J36+CyucXfyWdbhr+F96txY+8kTy8Omq//+3RgIj6W
5hA5m+nLTlZvJunMC0PltzNE4GW//ni6Dw1j/drBT/IGv/sUlK1N53wKNzHhD390rRDMR5yFLujw
4UCLFH1aMnnYUm9qnsZ9faxudBX4x9MxRqoP+cCJ0L+rUHe/h6s1aak4LH33iLpz2jXuQGR10dbS
z+6CsxBRrb39ck8Kunu0cnu/bzIIRNCpwgYkNVfWP2GPo95zYRpiaj17+spQ9wDF27SGHXrz4Ef7
y3bH2czIiK7ULcEHMXwloCZSIKxZb9eg1dCL3gAYjyTB4dfrjMBLkJ4heE7tlQ+YksOdmGpIEVUJ
vTTi7Z5ZAerxyGyDZcu+HqP0XgQ8TDpnPhKsU0wR3WoG4Gqp0nogqhgwE+UVXksmCuk9N0d3g3e7
51+vvzzNXlCAWxcJt0RBRAo+IuWQ91rQjmVhMQQT5YHGU+nvMuWWBRHhvmYzugHP1ctqJ9/uaMjC
1MkYPIjUqMXele2PRpO/2XxgRS77fATdGnWsZYv/0GwMJBXKWZeMXByKKM9OHskoA0HiEMxEKCRY
7YlW+c2B7u0zmiE20WNmeoW+KhJaM76g2MwrdFStt7TwE9QUwCTQ5sep2L7YvQk8QQZYi864SJ/A
wZEcAXI5Nlen4YBSfoKBaMFPFwwM+2PDFSU3SMHMvmrvxtT87vZHuPowngWZylQ8P6TXtQTZOwdh
NZNEYtT6e/vHRGHViveciE8RACO5pjLlFCVXyNDJs7V/pj284/A7am1xuns7zO8Z5zMpsZk7r+Ab
JQO3YOyLHAH2YDWpHH5VJrPOPhOIjtefAYlGmhAFDVEpZ1BOuUUnydl+gl1rxapF1b0fL7kQABaJ
MTcDlYk2Y5MADVyGyffF3kf+muFOJ9aQpv85tVZ3i7AImQDdcQs2gTLpMI5jOgRRZ4Pk9rQXM4EL
AUfNebylB+vAa61H/IjvgTaB/QnlPpZ/t52En+pvYWqk2uQZyMgQczf0vB0IKkz8DBeQ+XfyUrhG
kancMghSOQ1p/EDlK6D+yLHutgpPXXfUjnAMtIq2tMvoZr5lgMdEpuThDtLrZu8fF1cmvB//tmxW
+4T/es9on/QJXmCDhpjvgBjVeUKcjnWiRQXrTlTPqLnsIjIiEbCgYeAaa5ToobLhIwKeid4dRx3+
NRnTC7y04Jyj3BABB5x+UplP99ny5EDHQE1UAiC4V3sjKI2HX095xvLSO3rPKNrMZpCDyRGpwtxv
IDrYPfcVKvknF55wA/cXwQLyqEPqlRORRDogTtRn8CxykaK9InLgD0rirgPsz9NjCBXkzdIkRfU/
OvzrNkq52RWFrvkR67dDVEYT9Mzg0SGALHUdctYEyAxnH5i/kw1pKAUl53tGfcHkRKb/0kQ0OB6J
35yy9D6CvQd2Mjz4dA4Gzu8gNFPSIaemMwpgDY1gElOOIDJjLlHgZheOKk51Z8Y8H/tirMJ0qqku
KaIW8WjJwnhj4Pw2txJVTJRjo1N4CWEGeAO6FhgdwYmjVHIwnFJIgOnrbsB5k3twvR7+MoRSA0jB
g0ydd5XrleMwJS2aypV/gbsdXfLw+IGDgJRR8PAmnMpkTfF3QeUjXkNIBF2Hk8P8Dz37PSswElFV
cLOOBjSIw50khfT5SFKg0SRiHIFiEvdjRPuAzgJgwjHauPKxKaUO0Zt+K4zTEnEt5v3WnxbeFtRi
7ouUh6N54BTJLRC6qHSGB87r5oIk8ieSr/BncgUj7K1oH9JrXBwwxildg5z0+kefiI759V9thE0S
5RJJPDHkPrzSS+3GslQ36FeKaes1OnOTFPfI8kFPi96xxBygF55AGow5qhcsd1JRy6TDy1Mj9Xdf
8dm/beQmUZRIEsgzkeSui+cUYf+VCKVXXkm0coS8zmE01ZFPYdjsQ43K4AzYzKM8jjOf4GttTWc3
lc1Jgj4qiaMtWx+2J+Em23ZCIuIDGgGgoqu7T06Jyo8BVnlGKhAEzWdu3Tj5PkS2nI5E412JVrwb
cVzJKpq/HpYk2oTEg6EGkEKOUJSdsDmmpIgFm0GcZNYSdhjQLMlkKUDyC7IhvYgZDaP1U/iSBJc9
1fXUf5nxl2+TGACWfCYYFdDt3pEpDFlRTtstZYUSMDidcWigh0BefJmxYlEmGL9ClXUtzQFgrm1q
QnGSVuGZ/AmwncnzpXQ0xp2UjlSRSKYrAwxp3/6By7RGogSZLxnqAxFCt54k6wlaS0LSP0vO4DL+
cEbIdz1iCjIE+zYzVh9L5ugbvJG4b0jvtbt5g1EpfGLFkanHULfQBMxenkgTS/92EInaXw1HOeE+
CFkTLKuPWyv+FxwHIE7s7qjhdDMDQPyor/jPCHKatH0lR+k+QBz0CJcM57nph13tvcfFGsgth1HH
UybAkjgw9/NHoPbRxNm+V4+gO8YLJjMpyaZlLo9B3rQLxgJHDQy3DRcAs/OAnuTXy55/372WiIiP
zJGKLPn/qettO9rI7qbElgpFIyJW4PUFSnoI5APJqwIbjpj0c+gcuV7QMcBtSGGoPAd+Z6QiQeji
JIvaOaopriAnINcKebZPAgGWyoeH6h9yGCXEHG48VdaVsL4h3MY3aUFAM5e2WXR0IWIT7gH12IK0
oTGAjgi2mR4+KQyX8B1EBXjbT74hHWtG2iD3mLHZ/eD6s5/20VOnqGH/Eo1OnqQHPRfsOuuKxYU9
EBcH3sIBd4TUEEMhEjLJyzE2tK9zNOB9Rk//BPHvFF30BeMH3SEmRBBPCB9vmhGHoay2PiwyNNsp
owGvMH2i78fIyqUrKh1v4cwS1Ya0D2VKMRO5PcxF/h8VnQOUOikUfA4TMvinpDD/fF/5FjrYb3zF
Spa/HmxA9h+IyXIsSkILLsqTG8aj4jaj49l1CM8U2MxOWaAI2pjWEzkAPg17y+lCBYKZX/HeoyEb
+MOTo8AV/xqSFVnlUlCIEe3AF6V6OpIziU5Uke5ktORYR2rRBxspJ6bOj/N8+RPSk9bPGedt1Gx4
Pbb2ZnP3Rxwdp7F837IGWiNpGBIb3mPNA6JfCX2Mi7LfELkIcpvZ7DEUzcSv9EcZHnusJdJ1wDPg
WzSfFPbmFXmX52b+21e0Ncg3JHeDR0EiXNnZI7jHusPiRNXWtPowvegQSFK3D19LPFFIxLkkOcnc
0xR5yREPx0a/gXXBs9ByxTV8Ov4YihAfRqpXjaW4QpGYtV6FWNrjzZR/su6oO5JF3IPcCJiS5cjF
mdw7abuUE7lrIH1Y6CB/kWzIQZeRqx7ScnKYsGR5MdkJVSg/B/8F2S5zdKUmBAoqItcE3HU5aTD7
TssvAm/g3O4WDKxx11HWAwxC6+nF2S9BxjJeBa4AhsUycjVBzCfpAwgBekYLBSsZhOjtG12Cn7Jk
KT99Bqy0n73N098AL3G/Tm83o4/ij35Uz4jedL6lofoOL2OSvjv0VLSnBD1HIH5OPrdxh7JYcuS8
IBkiX4ZQpxxa22SG2oMpBmm83lLqApzqM3P68PjAnoc/vNf6m0icNvJBfls9sp8hJYKz/LgNm5kF
TSL4o+R1yHj2k3e9zm+11cg8DiRgB+x7Oss7UYnz8GsDycDBhxu2RCINJLu06c5pHWpRu1PlIDF2
9O3cPhDDJVNdUJ1yk5EoWw8+bHXB/FUsbmI0q/Ka0xmZnNMykBdAcQ/Ic9YZDTC/AyWNt8wgqrag
/sATTkwSoRylBv23M+oSYz6UZhKMeLD13j1M3s4zf+1dRLKSzu8zP3OGPXLgYpANvGYvHFxB8JYT
WZF8bhBmbFGyqCIixZyx6jnY5CtKjh7sK/mh3JugSPonbUPmP5r7JI07//vxJqGolEPwB3hL+lyr
nKUCpsR0kXcE0yEThP3Ia5IeGdEh+DKoBlfCT7MjTttBdE57uyJruNTHWgcJxEfiM+OhTJa+lsuU
C5R7zDfaJK43imsQMjS4I9COzmFC24Kn8gtlv2SQndBSJ6hQn6JSSmDitKA7vVYT0bogIk5w02Jz
kCn8QNk/TlAj4XyXoCER0POGjhPvcnwakMhed11MouNYPglH+12SDNWKpXh+ObiXWXFOKTfElGFK
w+HjnWTOvVIccN5W2jq2HThsrTiIIvqCXoqads+xx2RuJFgPhGlm/h9Q9Yu1Qhs2EtejeWYAqVSt
XcdRAkFmKilM7SenGPX49U/nzrwTpMhrlHxQKFBShCTRK+/nKoyycwT984F2shFfqdLX2vqoRSXK
I2evOUP8t/sYQSgB9kE3DjPAeVdfJyjRJIiGI0DsI7F9f3eGrKvb7Eyyg5QSt6y0fk0SFVT3LegD
8qmlJn1ynVI3LpeSe9Mywmmj5hEzslhWY55Fm3d+2ci0SBCJooo5TFALgrNosGqXR5wAyVxZrX1C
tGSU0vOQBU307Axr2EvIWIr/l1NvNVcOJxCLPyZtLtS2F5epLu1etAnrr3c4BSwVFgK2vzI2A4rr
yrGukJGyDAV+S+cDccDokL+IKp1fkr6WiH5cC3oWrWdaJpK4cjVUGtJllek2pGxJc6AAZwDflB0k
sP89VpUIfRHsbSQ+SUb1MVP+QHygy9CDq9fLDjghhnfuBBPEbygvPSQaR+9f8q0yR1KViZDJ56HJ
wt2gV0tcRhy6g+ufHHd0gEgnGkq6749aO7dH+Fwb4Df3w+caNBSUf2V3C8tATLo47Xo2x9TP/45d
OonF+jIriVwK1jvhIQBxpkAcynUaYNzjW/Aa88Q7csqdZj3wV31XXRrROT+coheDekLSNf/+clh8
f/fUJ9OvGN+9vFyUxyVUHWlGKbWHgr+WScfG5N/Xb8uWntZOG3ECG1DfYZeG+BZzL3b18rYc/PQy
TkZSmUsygGJPvRw93XNuDOF4f9ySd4RpLVYAheg2QqDHsYWyhFlNDISH1EX2c1X7FKWRAbsqfi1q
HvkfTDggWKQ6tJNdMEk6MkF0S+8+bVuGiYA4Kodz4uAfmJUVM42JWOGoUraVlHPNBkiUSudqg0gt
8jyD2YDSUZ8omvNaCGV6rtHL5tv3I87lv0761wfDLynQfqq7kIfoEgj6ncMxKqQ5TQU8udPWhgzb
LCRdBadOh/fumxBkoVzFlLt3gHoU2lwexV77zz1XUB4ycScR68LxR6j2y1YbLuMMEwaSZI738U56
O/HSw7idkpOO/6hyatqUwxe+uogCYkAr/lb0WXWuiUv2qlGDDodkfYzYnDICK0fnXcYbFKLIULZB
QU8Ono4R9ntzPgHFCIzj/oTexNVWF+chgLDwPGTa1Q2KFTC7ibQX/hX43D+aAtW0WEFZPQ8Z+dOY
lvRYdNbh2DEahgZ9yIoxroaV1w7pKCzUBQA9MEVfkHoeKY/ANDqb0wgtlYKcDbzq+LZi5gbhuZ0j
/9u9R/xzQeGRv2s9fvKKhlPX9Ppdu6bfD6irh9EfQL/Hm+Y1tGW3/avu0e0m+oHM+5j+dF/Qnwnz
peI+J0e2OmSxy5jxL0qRRXZLBlm725c+kFNQ7jAkPjTL6cOLv56xYmmAbjVm6k8fr/R/yt57Uqmw
2jSWNtJ/9h0alLqLKoFrcrbPGX1DEGuvWefk9hryRRe5vffHNn8QhVL9Uzfq42nLVsXoAJHJitoX
3fMYbb3mHwTwsSzDLrgIWhZJxbQVPxzgkR9rzz6FMEuudrI7CDiGUDH5a8bs965zcwHozZ7I4ArY
O1J/mk4Ck4wBvEK7pwLm9/ZoSjO3+IZXzkwQot/xpZupfre2aG2fnxC2bAW4J41TRDPhpFDApTiW
4XrxW4z4LrA0j4GNJIo5GrCvpUyR+bisR+k+t67EQ9S3wN4RK+tEOAoCu+9b3VEPCdsPoViO3DMd
Hhm1Ap6BoILpo9gqIAkLj4jYYb+EpN/F1hg70YF/oY7Soi4ZihTp0tQ1fkho8++o53OZJKcVvTRK
yQgGk6Lbx93g57qjvGOshoc2f0AmTrcP0okAttsFhbu347yixoDlcTOtF7hJkJ+wHq6zGwGrDkSn
ZlgSwbFMoOOg413ET0XYkTITT6BycxS3VYBqC9Z/4kZ4iWEwvZYqGPJaUu8pU8KlCleJZ25GGtgL
IIfQgaroRKAG5K7FT90uPwht29/uP4l/fo//OfwqCw0WeBbZExD6sPg7VFOFepsueuPRC6MRTFtz
QxcV4U4UVQMEd+BVnR0U2ZaGByMOEUcEjjgomcrTuqLdw7SVZxfdQ92/rNNP2Ik0rz7YrxyvRXXX
8xomSC6eB26dobwze44KxXoPNeDmvn70b3adnTItRvrBKaefGF8SDT1yDIB+jvRyTv5gImZC7oMp
lnPwUHLF6Y4u7AeCxvwURP+cl4LDiJRGqnKAFIPAyDjZWDw5D49wVtjVcIsJJZ3bwt3trkjgVtgy
lza4mlVjM/J0bn7NsNvD5WP8DL4qIACoA9xUr0f5dAFeAYC8dfTfo2SIjIOpz2SKIBMJFAlDUbYB
MSLensf1cV10o/cTKTeO1yusj4OnQiHHeumSv6tQY6oJoMK6q/aXtUxbUhyJ8hdVDPmbEPWezuBX
YYdYnXKo+jKu6rvfCeoaXi8cQGWChcTJREB8gzYjcpGTQMDxz9GVzBmEewDwHEwO6UHKGysa6CdR
2n0x23q74I2d8oOOWWeF3G/z0/xdmae6betdUV87ouOJwZhl9rxTz+vBbSMMwgtlsAsYonCKVG8t
oRxwvFW+zhBoU04B/9MTD/rV+POI908n27sw36qhOb58sDHFAuXUBu2mTxm4gOXmn4Z9eMDIvnpC
+imn51NWpCeUzpxjY8Wo4WG8aw8IBne3Ex7R1aCrvYAk0mcUM4dXwbDkAya6sv4tBFh6ne3pD8GU
Ox42MOwMmj1XbF6ASjkVwmT9FVcaVn4x6YdoilWwKejpt0xT3IEa1iBurw7IewVezfa+OL68vu4a
VLMbJG2QgdrcmaGiuubo/DXmW3OzG1+G6Cd3Pv7FRZYqRpUbm6RicWbXJACuD7a662L6XOengQzq
FFMEGPfrllbLCIwL8Rr4aOMCfNGzJ0+/cauUh797JBhSlj2nLYCD+mUIMhLFxdpj7XQJDTmijW38
hOWpgV/EiPHjqtljCWgi1IesLbsMqbjCBFfHvq9GgxFjC0aazCsbl2yX7sWydU6p6WveZaJCWbdQ
V2o4KFHGRBLKNoLHuLZxn6pQt7bwocp2O1vYpHwsChS6dkEwb9I3tY6W4P1QUbYU1nrg1ZPX1Vcc
/KIa+4F9OdBQex4w7CRKHF92L7k8coXCgJpe33YGXj8vVzo6HCGlCrmT93FuCPycwW76e5otEFG/
Ln9j9nyjM3rgJ6fZ54PLN9RUXm/nm1/PQiRW8IRY3+G37V0NoD33vOcBvuo5xX0IBOjRQ8bSQuQE
0tN+goCWsne7eoxaNRZHl8mL4sA1o070CAuaT6EGoNbFKA7zq8rSPIhJ0e3iqD3/MpFYZ0e7bLvd
kX1D7Hsx3mOfogPGVA6WmFM9nf3R2UP73FVuMN09A3NlYgNLx7OhM+p2PDYEI6UX/E3U3rCKYnTL
fVJtEAXIDvSYeSM+wO6ViQa5jwko0vZN9/D2//4E+U3GNV6kdpTpcN2CvZX+ite3zAr4bjQsXWUI
mR0OxSsg1XoFbQtvEzxdJz0MtbHm/K6AB3mQ15DIJEuw4iyIEm6BvaANNMZaN7nQB5ztYZjWMNtK
r0hN4j+fDv7Sil2vhyeCLphiyLaQVffu0dnxcSNxi+KOHZ2X3wzP3u0Pqe2bHdkroNj+bMN0ibYg
uVpF8Uc6VS0ZKP2bR73j88c/SOK4984C9qOdh/Kg20Hid5Gk+6Cbq/k+1mmArI4FuskQ1q8sUx5c
RxlV9PPxO0JlrpfcUMG8pI+wmpzHh5v1+ory4r2w4CjVHfeE5hMT97ebzhm4ryGqWa+z04/gQ5ed
4S3VGR1qNssMSejVaWJQFYYGFavLOvFPk5KSZnIt425+n3XUjLukIKdCCTxb7+NVnb9dPfo4g+UK
CpRdfW2sVe+JmQETACFwDe8hsgWHmZkRVNmUb5c1ShJEZ8VRlmz3J7cn7AKHXnWGrbNyDS9NDuE5
lGgNmvrNS3SZmr6sagIfvwt6k4FODo2PYCKnsCY/r0cN7j6IuOIyY9eUebOK1HOcuieLlyEsOnwd
jx0ulu//QG6EGFayMz1eYLmfnFJ192J6Raa2+9BpZVDo3Weo4Pnn8O0qnSHu72Bpi+U+aJPCYtf4
vCwWht18jeYMy/iWlqs67SIYy0/teAi9s02HInnM6glamJe046t2w/ZNv26bDLy3CMUqRJGOX6d9
G+WbbZMOvPt4HzxBrzDWXN1n/O/AyuKF93EvuW6fAHfz/tzgDvj7uIrNXDOiq9NnqOfdUUzFSKzj
m28ILN7RmU4zZudLlVYLnRNESNBC9ut3IDxxco8hJwjPu7Tn+ttKuZVcRRVzA9aalrvvLjSmW/oQ
bfqBF7mJHKDnsAouPQTKfHXXUUK81i6n8HBwIyzJthWiPd7FJa0hIzladoDI8GHmpj0IbyEk10CE
MUuHWivO8z6tVLjaMgTQGLPgojFSsenGIZ2mqpPHwcf6sMfbjj0N4Gp3vOzkZ9vKdoKD87GiKGmd
1L6BcUY/X/Fs2258t2vbV899Ol3btYPOajc9e1HkYtNTCohkkaqRG6H1v8uczyRgR7C2msTQg0T1
k1UqeUfvaS+uSbLoZifL/3g+BCfT6voDWkf4ACXvaKGZ/H6hY8yM2sEBZpI9fqzGCwN4htX3FxoS
d53xvpiuBOF/w/g3ZrH4rxNqwNcCJYmQ6H2GusMWZe188WPjKEHUCoUJFc3g9/x1JDljNbjRO18p
aDCj+Wytb5P1qmHQyzqWVYNSJTrOwaHwsbkKtAISOiev1R2mJXiaPl6sVrruvdDnTdqwv76iJmkZ
CztC12aAtpxvcmq1mp3WKD7JIg3nb6gjsrG6RfpxoDXOO4ephrInKWnfRojwwX7B9KiclYOAIhLm
W7jn2JxzKSWkWs6itAFmPQZ6CpxVVJNRGPIK00fR0rC/SkBQkigEZvh9BuD1+cXWCSMMMFu/BVOB
mn2OxfK9XTwAH9FIYWWQFyxQOSTLpmuIvkP0st0vpzGOl/M6e/nz83jgqcREmn4OFqc2Po7k9Cyb
TtjbXHwznM5RfGhcV40kwnxtf8GBMhg3KACTZIc68+DBmJ6FDduVpmILPEnizpGN3/PeAH8tjmE2
RDu7jvt2O8NEmeP6sCzRt4fYCCTpSvcaPNJprfvgq0Mi9cxE7A//P9qTVcDjWLUh0puT/aSaqOjm
eM8Eqgj7qLRPbhue3LV4dCJDcpujwQAURhJBPcTTQvJ7Vv0BJmyNoeY3J98hVUftIbhOa/v2owQn
9z4aAA1RnJ5sOruNS09d3QMGwig+4fB+xUQCnBR+qzQECA+cVzIj3pHAftCKoPSwpxef2GC42yCi
t0rVQNh+RTdAYovViufIOXFZtw6qQNH6zNqkH8BrVNEV8QfBomyZQ3K50jU52VkJ55rK3XqMzh79
IR9PDA/to0BJ1qtV63D29NhLXKoMqoUBXDBlCgG1XNAvdEG2iHQFFK04tzmqvrs+nn6yagZcF1Yd
sb9IyrHkcDCcMORuXPPn4fVmgPpkAXkvl+xz/Uw4hyZrJJInxrL4Nf1VMVL+aeivOKd7VuXe5krA
L+6PrBopqtoYZz0qMPE8rHC9jlXRmOCo59eBJvERCvvVu5IVsR+CS/rOPwm6SHyJePPxrkljsBwU
Vs2JHfR1KRFhzUs+WAV7Ui7aEDuFfbnay8Z3pehK0ys6QGTIdY6EGk1wu7sTbB1iK7zQPXwkh5kk
SPeQqMIhr1hz1ru9n0BChIbPG3PyTAhchwfb+EkcpJc+/vtlx6TBLhu4GVFUzE7KKfuitNEJeP+r
BO6Utw5FuXcZIgg6Z9XQuyOtuQypNpwWpzYDfteCTCrSRk+Q/SDDGANs/5gLWZsuuZlL9ia297rd
HxJbmfksCTlzLTgstfiGFyMRih1zcrsli4zlAvf+7TdAKLb15L6a1/6AbSp3lVX+z5hlymIIav/E
ZoBbuep5sBf2k4ZzviKZYeMs37uGrP7pLTiyakgN0TTiTLkcnUvGz5hsgu/Bnt+iExXxFKETlhcS
JezfFiUIha2p3YcG63n9mao25zERFGUnh+DSpymkkgqaZ6qSFpAjMv+Ec50V90ZdBrbMFUvc9yN5
LgFVQrEfvZALgrACB4QyX+D+wFaCSeljJrY+qT+s1NPuc0J5yjpjx41UnL06rV9uaixX7IBE48NP
e2xHfVU6zO1XosEf9Z07itZASll4bcw6rOdT88geURZsEOKCbTy9M3MdZ9F/gZjRhwAsWUFMPDQv
gsw6X3Mir5VZSgBfc5STrR6cbHeFOQo/jLc7/cyb7ETr1po2w3l3fnTeQITZ0PZDahb3BgCLzIgj
ezql7EQPRsgjxA75JcY4hyMVkBFHbkrTyqTt9EFjh/xAwtJ5NJX4GKX3UPF6HwqRFpjkiT1JNgUz
4Z2v21E0hWVPK2YcTEniS4cy82JPZTHcrMOWJ2t48nVUYsm0f+TSKg46912krpbYNhWIdCVyQV8W
Qxi6y1wbbmvIS2OSBH2ENHbRA6WATLSNRg6VNHKiBg3STUeUJJ0euIkPvBO/YwzfIxLIdA/Tw7ev
I4Ss4e0Q36aYOJUOmJrzJ2DQioAAJBa7vEUFbiOUMFLKHPfeByCaAnSAHtP+ESH8CKLGVXvp095S
FWHMCORCFNMLc4ZBqxOgchCDvsmVjPYU4uvv0bJMi4xS5MBE85gOASQMGOr2VsB/P9Z91y/dLnq8
DPb92z1DK2RvL8+Kf3dRGHoKfAWl5y2CCHE2KGIEQiormDYi0lM6+CvjZ8sjt8rKq8nzblkNoRwZ
6YaMZrRv3b0YHx2dOqujtb3qLZOTwUrauevzOJp/LtbcNn5ZBxFWrXIqZUAUj3QLMsH+Tcm1an8X
0C3PtAnKf1hfMSPijqGYgxC3w8Egy6DcrudXjotplXVWcopdfnBlNEPtyq3UUoD0GxCsH+sJylI0
f7atVaQon4pQUIv3mGJRmQfs5KzbWltwlWhIn9x8e234vh31F/kOeSe6Ukz8+H4pzLJMnioK1xCh
fnNztqVjo7K7+B1rhmr6Zi8HPr1V3WKoH/eKZNdudhKJWG6+svgsdneD0+k1jKbpuoMGS0Rg4num
W6pe4DsdkEGVRguy9o70T2zFdLbPrku3U1MpizN9zN06jKbaImrpdHAuk4YRnno2uqT2I0zfQEfc
9XetOOTVtbPWvDU1/VoczHj7YPdvQ1YWFVh67zmrKH35U9L6y9maTx/iG2wERBAn1f8il1ooPQVz
OVFwq+Z+QcoUv23SbMOaHkaiUY7J9DOmdiV/EykkboWDOlNhN5XLjQyyffbirTFPC7PtcSMzR/qi
LUeFgX1KsN3S++KVTj+0LKfyEIkB6O5tppKCzAnEBFTg1xxEBqdge4UNlkYB8LOMJERFf8XOVAKA
pY4zpvLvhvX7wYaCyTDCJarV5aG/X24GMKCN7q4+zfsI6HiI8qJtyaZWrfPmrAbPGzlGRYIIzpnO
/M0C7PqEqmaXi21ntq3+BH+bX/r8ZX4vQACAUaYidQ+bC4z7QoziHgEoW9x/rKwf9sNthbhMQ0sU
nP0FEY4/vkPRuUXmef2gE0YSwnLrC9yKg3F2h9/iZAPd2r0GtsGNnrNDSa/60DmtaBd9DFq51cA5
QzT5oRiiYvQWzEpFJE71n196WzqtzSatOQFXrOybHwRUMwhTtUhotNEjejNDoHPNlb/vDHyVtGHR
17Q87c9tAdZ3EDETf6L5BZA4rCEZsMn+bkMkdpS4mfcW1U+HB/tPFcW/9XkZmoST05zuMVBg0WlS
w2sAvphEjUeI3I8xodf4iE/+xQ5uPpVcdAruI3TFmOb6JXksiVtQuXQ/yDfm5Jvzen4YgSu0jJ/r
v3aOudVD9g4r8BquoqjjIJq9m3/duSSZUT/6JIjc+DbOZ4TULY+SyeYtbNChIvByfIAksNtcgGfC
vbvAJ0GQFd41oC9GqZct6D6glvRmnc5EoEsy/EaVBw66gyLGy2Nkuxzo9vnso+Ghqi7KIdrX0pN7
rI7RJoqD6dHT4vefsUAYOfhsCp0Pfp6iYF79fFEHnt6iLia9P4N2fJ8qKCAgdhx84JGQ5MLInp/Q
VfZu+OmA6h74DwbRDeNtkQg6rh/MSWci3A0sgclsVuMfVub9abkGWY/VJ71pDKfATYsj82Vcj/tJ
MzJjlKRbxjR/jNU5W+Z63Oytx89z/r67cKhlwIZJK7xfEBxl8MzBQiA1BX5MW2GsY29QOHmHr1Ez
bkbPo+Xtl/UYTEAq0A/+JRLCPoC8cM2BxZAQnV1ziijQ4GOjIcQ/FUDHKfL7D1c+hkCXULfg45AD
QMcX7C4ypBbgjnbHBP1gSDe/M2V2dEGIOIAe9VMlFUTLLNfHhr0E+fOaCohL0Fbof4vV5B1FqwNh
5J+cVbZjJpUPB5lAYZljbXMU58BlFVnhgzu7JAyRwAoCQ+4jQvRenvNL2GVg3gWCJb8TJGYN67MM
mmSA/fk+ZD4kb/JhCQgsoJ4JsY91Ikh/dJl5SAKfNAMzQB2OeI+wBzA/gZUhETbeEwTXvR2iYTA9
SxAH9mO9X32BUDUhvnYgflRAcJ9c2YkGFNgGEJL7sOJ2ZZ/s0nVa1CGrqNVtpI5A6Xc4k/IKbXIO
M6Q1ks+kQelP88GOQP+IBPlI5/PnTI3+Y2BECfnOHC1rQC015093CdnvlijkibSycQgCCQnWVkCN
o3PagojfCJK6dM/DV6Cn5JhwlSaDVTEWZhdhIj7OzfQE0ci+xS90XocVwhCQvBDCAJtYJACcfTNl
Ln/0VTqt4X56tn+VsPBq4NHU4MFxyFdSdGsr6mBG+naVw7VEkPX+W1KCw8eJ7o4G/x5A0lgg2rVb
hk/GCjB6er/79TFpWKp8X+0eyERb7xjCLhKW+9G3/At9D1pufpkcAOX+3UiwFq9NCSaSVgjvbGzL
Htzm6/A03ZeJeQ3NxXOuzFVw10aILAg310FmlKWpuYO/B/3dJ9rUwKRQdEuMDIoMmZHAlrTolrAN
gZwwTWB3Qra6/EfTeS0pji1R9IuIwCNe5b1DCPNCYAoJj7CCr5+V9L3RY9pUU7LnZO7cxhmOZLUk
Q8GSSuOqyxxLOBRSc915Lf7R964QwGCePIDJmmx4FbPOBotAQCuLRKPHpO1NjYqfZfRJ4EQ6qMCg
ckODX0ZtmGBYbmkfobCKiR/zMgbzoKbeJ4CYYIFmn0R3oL5JNLojOSd5Bl04jiyqnAzvLeMr6JjC
NRRqDyA2QWM/i4BoznvL+Q35lkhU+cdSJ4vRXbegm1IWrr4TvGb//y35yALIGKMNtHF7tivhuHMB
k72We6TTe3ctTbkDaZAnOUDaVqaKd2YZkCedod1G/9HJykAxOrNWrISD2XH8tg/RweyDoRwt+uDe
Q79Dlxjv9D5TSopgCza4xW4qm4fs8Tiv/kEbNwZ+O2iNBlAz25bwafWjA1eJBsGCvr7GeLzNd0T/
DRmopT8tKLKgIBib3LVvtrMb04VFasq6zC75/YNPvhiqCZsSwIOV9mO2Bzqrf7X8xynuwy9bBMLi
eUOBrLOOeXNQYA65HYsEuRfMvsF6lwq/Fadqyj0skPId/eb6OOWA2QjZBnVmEsiXGGCy+eN0oaER
nUd4N4hCFS78aGgKwRKLv+U+hpHuvMM+QTVQvNTm+Dpqg9YlfcXYMa2NWhi4iUJ3Z9yiu9VBWNxa
QWmOKn7+plL4u8sZi3kSFJVydLAWEIHxBvpCHUD3gJ9F+BfHII/YXzMFEHubXa3eA1GgYL5vXmN8
G9nvjI63KNxheF29vHK05/t27M/4joa75ntW2psgbZQpweKtFvOWd2MihEMkeVaQWUZXc7/uNFgB
n7D8FvC1B1MuMZfrxzZY8DgWad8SwSqLlHnXMsg+HEBy4ZiGTCgaaQltBrtxDVYZKx21Wul7TJuP
/mG7YC8s4CTAN9Xhf/4IC5cc8UzXODHZED52x4M14Jw3z/AcD6cljE/oogf362GAg7VWGQHM6XeT
i6EdAtY4XHPaxsK9ZmXcg8cK49EXij4egAe3mn8uWm/yiqid7Hv6clo+nlLItUHZYzZohioH0Xj+
FehAQCc5AQK0bVkBeVP/5Grh6cvWCb6oFh48SWRF7LhNokN24qbdZuqGOIPbxFoLaQj5Nx+wEmtm
CEeczQCf9OABbQrZzR7T1pRRNHMekevB/+LzvxNYniXsSwho+E9i8Pag1sH7Z94co3IiG8MrvJev
WAz19IeD/4GhJOzM4QusBS3gFRYJh8H60jAcmEqtaJcLffgAK62E8rZbyrHjFMHvvfw9FF7kIzD5
iFmK8Gg7EgqGKwFU9i4IfIxT7278sqEakSzKfQ2+XmeC+2+FXIk3x+zZZ/026tn0LUaBEuqD5/0p
hLQalrOBSZaJc5x99YU7mAr5T0h+aA/9j9UM5RXqUPyLlqdwunpzI5UvBSAAd9gG2JGJy0BKY+sS
E0sK2vA19raizl6GX4OWAXCpXe8xR8UigzRKMJdy8hwUZmNgDOJyvEFFIDIaUQN8zXmGaB3COdwY
VKK6WGZKMtLTox+76l+mC8gDWShg77KmdKESyjKNGS8q0A/rojs7hm3oZHHBwIuY3SajkR1L208j
R4KxAH/gpCKlOU0OyMdzGtscLrtwiD9GhQcUznPevsWT/kzfaeWySy0/hI/Bg5wj6vKGTN/Dl8e+
q2NrxhoNA6364wn6/JTuqw6xGwh3E7PlkCtKcwjGMr8GJUyQm4XB7TkgEB0sdac3ZngkzqTtpYDV
kwqEZPSZlMBcF7M0mp52tS4R2xafQUMGAM44qOQrRSeIAJBWZgp/G1PZFWQiNgUYB/oWzzK+I0CT
dIv6lmV9zEATtAWaqn0f1UGhDV336YD8mj02c4anMn2AQNu128KbPQIWQhoBsKGvjRiFwkmwy+Sf
tLOhbwXHG/VXD+sCaWbhvUJhnYCx4sa5JTIcP1wZsRoXTxgKhJ5drW1Fg4I/NDxB80y3c92p0w82
lQ+gkX8Z1y8kswifxNJVZBLE2PhfsJOb88zhnaJQg7H4Us0pTGGc8JBxcj8XKVNcFJWl1chacUUv
/FYrvMQ4YJpGKtWO0Z0LaYpNzvhGRF7oLUAwPR9EJTzJJqo3iguzS/O/IVmAvY6UguC8Rrnjl36f
feWkbhhxxJ24FePN6tJSTuk/XWWeJ+4VWLoZLWwM25dyKUC/m9nMx4dWV30XoIPGdKiDZSzx9sDp
XbdISjXaNvPj0HrHxoyrpLOTK3Si9Fonfcsv9potQoSh+PvaB3toNigo3hS6NO9U3oLnJgD67iTu
O6ju8M7xmTPWf211XDlPR+7kWLPzrvU0SMY1FKMdKlyLjeZbO6vtXG3IiZa/LG34BnSL20ZMIqSm
hNWqpzdDcIRQ6vi+JZ6v4v1pj6FvLBjEbXZW12lRZ6Xkp1AtEaCqZU8rbQCSNsZr1UGwov7xNH1M
niemR2rpaoYPahr2dcVft+OBgTIw3AwJFiaxeggOOfPXdIzh0KC90fFKkQU9529Q8jwY6o2/fR52
jkFMnEVisW/pnezNeulR/QXezZR0dqHGwZalchnEC61gPw06zmvWDMEGbzATFkZrBKEsAmIy+XS3
UZifuI93H1sGpmTjI5jArBs3MfZbslV6bCTq84mLPHCuoCfUE0teNFA/EnUcGyAUA2hKyPtktAXz
76FbX/B69sDrv/luJtNuxt6v7ZOqWnywhKv0McMxQW9eI+blhEqQ3lwGDiD7yrRgK9IvGTP3pn5i
OPWPLGgNkhM3UyyxhZZ2ZSbBaEnfLxfkIrnt6cD6btHgbwfWG1cPGrqsPy1iWDcU65VPWe4/9Rp8
PGRcmuRUuwifr/it3jyAomqyh2KHX9Fy79fm0blA4i5CXkXKYujyqCtT+EUyNqBmrAMoZ5AJGPAx
l48uvgxrKGXh0MKvteK+yoTubLjyxzMOxw+ru/4Iu3f9vpH5Rp95gfTovQtG4te/01Xvemfrox5d
BkThYAMeAwZ4YKxkv892I7u9tZrhDCpFZxfB1nEXHrTd3WTHyAh74ZexL+zrWzutOjFPUrUi+AGY
jme1adEgStVyo5cn7lho6AFPx7RbahDY+gEi7T6LwidVxtAcoFPWvPnS+O/9HnxIIiy510Ao+NjK
K/O2bwGQiD30Nwymt72YQRYgKaujONpCG9MEVOBhANAexrL6bY+BwGgjVp9tG0xqYTwn/bSL5kd/
trSnd5/QJNMqxj1HVjA5BHyMgPzcxqiM5bVv2NI692inN6wIjAw1CG2g6ls5MEVLGIr7RlM2VmDe
ZMPWtWHwjjB/e1OTBP0g7YwSdC3OCB08i+xbK5Yv89fMaIp1WNZmzrZK1JvR089TWW6IveTSwol8
q7aK10rb6TCznhRE8zAH/zInJ5hrWfkv42HA53sY3TUkCSzy/EmFNeBlvX7wyhBspf8srI4ezm+g
jFNYYMHV2E8GmoWDKykKEZUdwt9FVup/fxafR2zazWAMqfx0wpYzR9gmArh5C+I1BGvGgpIerUaA
JNBm1uGs5foODx1tlRGwDueb/k+DGzj1ZOeKqYdMe58mXLGYmaZV+WcUJGXI92iaH3hBLvCmL+Os
Ji7Y6+HXHt6gijTNB+9oaFmTiYx9ASKth8uiXmTc2Hl3dDXaVD20y1HzqK0HlO9/C3MwXti/iI+H
WxX6Nz16w/E3WdiooGkDOPwfibwrMe59n5gqh/lRpVNxnvXHkJWBMC/1auDYaFf04qQVC72lgRsH
nsKv+QWKB97KlrgJ3MDQYAMaN7M1AqOR7UKDlUqDJy4Ex+nJ26D1x2qAvkca24GvoOecYRpglMGF
8UE73E28k2J+31DgG4IxnsfXA6zTs/W2h0hI2fZkmUSIgopXXhsg2G6KrHR2ZhoAEry8OOGgUl1G
9OEPi9944DUUH6wXxn78ppm8WR+vv3qObhYwahOEnIjJk17Pj3ZpH2Zw0Fq5UJlKD04T7IZ4BodJ
HwI/iKvLjotx8HtBM5IR4MUhelDrGEfjFbCxrc7zI8bJwS04u/UcS1OmuwCWFnw2qqMd9UXTprz7
g8kINau/GjD1SU6ScsB6S5sPJsxOPfukoDgDEDCtnjVADIhbCRTE1vSsV3+3xDMQUEExvI4zcO4Y
WLBSAK4y7akQL9m4p7jaPtlRbfDGS3201QyMTuymVwfCA2ibd6aMN+MIhKUX8LA1/FdwHWQ8Gl4y
GeLvDS3cZQ2rtC+bPjN9OFcf5stwi7OaIbi5h4jMYd+hrowv0d7g6GelCwhcjMo/YYfSfeoMXMmo
nHe9F1X3Av5tDFHpqw2gXbQs+PMltt+wK/AO4+iWDy7HXmXY/mbMDItw0IL5wlC0U4LooGMLrwbZ
5CadA7zaIURc+RU2LTv1ysS6iWMn054qAv92YS5TxMJiI85hYWD9zhSOtXWerYbYuOPIcKTd+2hf
dM/fjXIxKsrp7EBRQZ4kaHd95olqp7ky7oyu6+u0RI8H/x6HgoH/mgngZrIsWXB20dZjTOWSxAXd
C28S2PHEWwfCbccybTYEWvcoeRXwIYzcgYrFMx/GK07clBR7YwvmgWydUo0FooDIqwqvFQToPjlb
De4qO4DV25SSSl0GPbaO1qhBC7Djr9uKiaOJzRjBHv2I1JyorOnujq2VfmZma9uNh56+Dy5YgDAA
LZUO0dbMbewO8hIjaYd9Mhcmlf2xKCmxOmfGS7VSeVuOUP/Y5+AJEMU2i+PIhKklkzXzF3kh6zs/
DJ7hF2vGpIqgryavAKUhnRBarCLUEyHJDIN9GApXkd+/GDbVAYzF9G6fVtUEtobBKCsuqHtkN+MS
7LVt1aJMktc89+CMKXjlztFlksI3hcIWv7MrBQwMqllzPSFHKi0C3O7oa0Tc41k3kCfczWygx4t+
Xt1s7BmpwLCiGp3mgFNGrYJr4GxnTGbuw2JUvYCkALfnbXZHC7OvW/4XP7s3+ZrsgbzafROCkm4w
46Z0dUcyUHhHvRxSYn/H80zyr1vteKbd7cApGcxVXL4uvOgNTu0E3RfTwV8DEuDmGzTxqt3FtdEy
7pGkrndcCH2MZVppDS7kYBs6pKK02MAuUAQqSAf53fxiqwfg+mKlfrECv2jlEN/AWZ90nR2ttoaV
LngIjht6Cj2dqHhvv9pZgxDjLT4N8RfcppY1oHq8ebvxfoSwrQbR+IstvyED8lMjgLa5rrVB0Bw1
N62w61BbPvg+vJ646hZOu+JqkWdzRzCx7LPmnfB6mg3Hn5tBgYLck30C5jR8iK/VSnq8l8y82QIB
PQAJF2bX6Tt98vxUPLAHGhtTS/2G+5uK3aFfgZImw1qt8X04jL4MnfxeUoY4KTXNu9PJ73HXV7gD
iro74ZSqo0w5ga1ikR084AdC9A+u4HN+f3Sfkr42mN/1K9rWqAs5havOJubjPiiqli4uATe97MN6
6k+lzYd3zJR9sXpv7hE+e0iRyJxG56zXwpylBWXHgdDYMfoLFc7cYfPKWWUayWzMyM1G6t0hUp7K
UNoieU2fbjHpgEA2nHL85nmvD/oleln1Hx0V9Dud3N35YlRkUEkMAGqoft01bAxWYRbpM3yCjtqV
RZ39Tkt0Si/UJgc6WetDn0U3ELZDryLNpA/7AuRe642A838GXDm7K9smVCuivSmpGMzPQVJVPdG9
vKBYoA6ayhe7PVySZOMFOJ1veZYfwYOFuakb1N2jJ3vlzXJnE3FQvm1bCfWTcN7ulBxPR7hGQggq
oOAIQw1rB/frchMWLNs8mbRSfXUBRwdVzJpfwHWjyRgAw0M4cjG23sh+D9Qb0/dQc4zx6UTqgX+8
tpxNrsYEAlvlXCmKsvf0uDVCDXY041at4X0ZpLccBcF2mSHkJzYJCxM+NvjCT2HlFKYWHDv9jlB1
6EtXPXQENf4auIi+zUHwIQAyKF4SMd2ekngGDEwR99QZCWpJDx5oQZV/MmHAXTkvP2arn7+wbx+V
+QUQbSkVmX52FYgkEJlV2fUBLtzZAgDRlTw3zpVyFt74qEMwhhg6ScHTi47+DmuUwQgo/0GlbwoO
gCOuGwpHbGaMRjKzTTb58YiNsfpidvbPR4uxImclqP/tjwHm0eAB5FwotzgAhRZlCdu0cN4c0G/T
Vo+G3B95TwzfgkfI201EGelIJdAvRMiO8bIuo7M7FnZWb1sb361UyC+s1w6+aiy1Uenujb5Nt8iD
StXMqjSJD06Rvc0bFFGXLVcqBbTLvUAM0k7O0x9CqbzBgGV/wACksYFfNLuZXAgh8XWcB2wH6Tvk
Xbl4JEDZjEVlp+mGzMfPD/17xUFEvoZ9cBf926gXxnncbbGJ7ExKIsQPlX60YZixx6vCphLmbVIc
NCh74zvVzx1UyX5YH2cJn45ND4K46odjiMU2kNExJOHWeXyoMu7TBzmC9NAOyUHjXVITTwDIoWRK
RjyDlmYiOcUJ0LJmPHt4Fs8UHmbL+KdIGi07UF4LDVZD76y14mHGAIDmCbKQO27lN6RILhzvvtpJ
dhgJn2ngYIx7HYPMdfoPViCWI7hIiD6ELvjWO+5j68eKT4SdzqJ+Y66G4wjTMXzW0azLfxSMFNvw
oq2zjeaIgZ++n4iHHtLXztnuQjLBUq8NHa4HB647eiILfJuwyHiE5c7ALIOvLSKtGZqGlEnkhsoD
hOujaqGQ+r7G5Sdcp/AbYXbi84q0KfTJp6MYU2jzyXQSnq/JHzhQje9TMuvZ6SCP8dAyT4W2ybAe
Tgk7GgzEPRVHLWvB8kTn7Yeaamiu/uZBthHDuX2v4slAl4JbgT7kt/nrI+HKEv3pHsf25gJ+5+Dh
pispRdOmWp0mp8nHsjdnCzCP3wU+8X8tQyyYSR0x+7y7rREjd7R5XSxo+7YHeMDSyGT3lEuN/N3U
cV4AvKArMErnG/F/u50qpBCD1Aip4kBHjLuAusf5CO2n9VijZ+YvxkP7Zhb5VFC3UqtQxgcgq0B9
ioVbjNWeM+BX7rLugz+UY6RItbWVWXOZHMxrwEnNH+wlaAZwxEq6PLHTYX7GFPB81N8vC9L+VPjY
X23GUFLkITJveSGHDyq973fCkk3Ba4ULSLB0a58Xo1BWZL83P7R0hTPGVxJ0m0ncZzoJKXbBMhcG
bAOLwpuRYbipMFzzdE+sfaRQkzcKBOA2fuPCZz7+BCPQpd+iQOQCgDfeQZ56gMLpVe7ZZbUH8d4n
lxHkXusafFZFtEjLoBv24uKhJuhR+hL9lstEkx2GWTxh4kzpGb4x4kw6DKlh77TDOqpsln5jGDdo
cbj55hGrIMpImBGKwV0Sq69pl83NeIovD2MwCqmLd3eHwAK7rRjkYVxpokHXys1L34nS1Hw5tdPN
GbeZCyBTDK+uwOqM4s2r3kx3EzLQA0EIuylA0l7NW3j3YBJFDp9OLHw+xfrjy1BT1tnWCOCFQR12
p+IqJkaNuLp6DXEqu2j4hVnMQ9MBpdTuj4GZTDDQ+pCdVgxUEl5qv9xAJcHpfjrEGRB/KX4AwUpw
es/pA+d6rHNPdqvX+u4iUG05Ql2g3E2YDWPbYg7NN7bPRB6WSF7R1ycDoF/MrEBV+Z3kZBcn5n/s
Q4xyEG6ZyEpd7DJ0PANJbTBh8GEcJd6E/cBrz9kxP8mx5RNyG7Mgszu6qF/xDBzoiVxyWGM3fTj6
GYHpEZ5TRp9i4Z2AYtGDh4WOhbCOMo+ZLL434FMdpLqKMaLmcSHTQ6mywaBgSQVQLQhOz77TAXAU
tX1n0zAbvyHuxYCGB6M2kUwL0xMYKj4GJDoxRqhWLYEHOo7uVRMITpUtZCAeCDpjGJWb+6QXX3WP
X9s8QKUTwO3ABd3YzfeV0SfTPSwA9DBou9lorir8JF8Mt54BNnY7zF/pz7HTUZzb6oy2ScaZYry0
w70EI3udYC3IEHAiBusvKn7I7wgWmPIeHYTCr4HdB9NqqZAeWQNqxljcSmL7WGlOVgvJ7gYV8eNJ
PIgJC3EAdpw+AXQnLdwx0DNujmC5F75rwCsIgtZc0fX/GeGsvW4ktBMwra9AAMAkAcOhK4ynAbUK
+BMYAT/U9h1gsg6Qm7A2oul6T0rj+puNQFWkohRZ7GiseCTLs3Asb8j7RAkInCbBhAvxmuFAcEdM
mIpAPxuqeXIUhuT4yqoP6VMu5cCMxF4FbUsHuFmI8pDoBoAIgJSydOI3jMSFT5I1QES3RZ4DzcAF
Zg7lHOGPCkyxt4b+MBv6A2quDqsx1FZuFqmTRQgf1sSWck+mOYhck2nEG5mNop27oLo1qWOQ56De
0epdvLe4uFUwSFs8a1gj8czjNsRb0JpilvHeYvZZZmIbURl5XlrgShxHI+t2HP5T8Hq1UyiVOJwN
9Rp3fUZXzq6pQiarJiDCJdPIr35pcqe000O97Y3m3DTvPAxCnSjsDmlmcMkt4qOBlJBzoEEv0ptP
B8/et+0zqauRhm2RDhfpdHqniUVszPJPRR23xFsvkPQYzKBxX0uEddSHwCGsMP7wgCnowlK24kbD
fu4wg4NShXXzy0vbzB+Nq6fo+OpjG6/GL5JuGQ+z0GCFqjAJD+byug/g6o6AQ+70MC5tPq8475pE
ej5RhtcMu4iUY3FndQ2HMWc8gJSIgZvfdOHvsk6iAwC52XC0+o6hX7Y6hLBWcMFvEUSBbxaMJE1a
hcsErMLcO7CygNdVE1niEKcsJqtECGJO6RCG5z2hG+D2na7IZNww+M7bWgvzk/CT37IdquWee4m/
PJpShg5dNG8CEJb23nYf6WldW6yQsE6P6Xc7dEs0ZVmTLgJQtoQOP5ocnMuPuKOMKt+4Z/f4icco
LYtO8Xs2+lRSDZfITqRmH/6Gyj8N95Itx+6eLn65D5FzILArHH92prb/IpqRceFt+5w2gm70dQ/g
T9EVekGf73xyTgwcKqciFaTL8C7rrhUcsrVDjA6R8QQkwh5S+I70A70POrwmNMhp4wPHVqjuM8RL
2hsh4a85eAByzBruaSbDLAx9CgKqXX8ZLqG1Rnv3zG2z5DXG8YIPrvxj3rNEfsE4utD69oVPqxw4
R0l7vQ/7oL03EdzVIR/JBfjmVIDTs/venGkQIE/DD16hAoWDNYN4ubvq16C7osy4MRr+G4HO002O
n8wxdm/15laj9+hi1uM33dlkTImqUKZda7Uk1ZuBMeRK8/KbsDLZIZu2zfB73LpoEI21cLxjE1Pv
QEs97cL9qMz3qNCYnKfLtrnLiviSgX1SJV7TW9hZwvRcYzPDXaoRGQGhjt9+z0XvlJ3RIr4oRtEm
MI6S0bvk4F4TBe3faXREvIoioEyY5A7Rotv7AKYwcwQIj6BceypnoEzRiCwMHHmJeV/AXeEPwZzX
gjsTDqAqXwkr3Nx56ttue0usAg+37F09vSezGSWl4HBu4xtmnXQVe+/xkzM+NMHNuisKI74Zqxgi
aJFtAsUjhLmiPxYR5BUOG09iI9lLDd9FaDEYVzDPBlaXnmgN7jQhXqMYE2HTwk53xi8U/Ib4On44
VwAR8uMI3xHUuM/gUKKLOi46T+RivBV/dcjpg93RE5s7QgrbNoG3Z0teaITLb28ADYXB3B/gcExF
XKhPFhP76VLNznv0TzQbyQ1+IgsRXlnwE/vWDdPozlpsF8W5qUZ1x2AH8UBjYV9WDAO9hvTmotLn
AjdixBR73NzsBsOqvycg5epDw4nDAGDkACyXohYGrtv/6s3J4+8zKUbNVcPZ40uKHoFKkMbeoLii
NyM8DgBa/O3Fw1DKql2KOdOvbhb6iLANp3NM2fa+5iVXjK/EcQ78CzPnK9GJsmUc8VdxOrKXvXqo
lRPO+MZwyeim9aznNJ/mYUVgbiu+X9xO3Dmlw4wyh0Hcm6kaPtFnu5/eJ7+dgsV/uPmcHbpF5ne3
GiUn3Rtb24SzekI0HKCMeE8aG7QXsBqOf6QxPnF680oXVLO9+jG8hxfzBTz2dxJXDI5x/GCPPnOe
ewYSQPtabyxw3lg0W7yXXDSK4L6xqd8a1cDG64+x5bMKbCbzdjCVS/Jl0mW03SI85F8pk4ej7/rd
U2EaACatzuvdJJ/qekBVGnigHx/3sK0M7APnbyz+iQPm59xspoSg1uppedO7QWVcWaNgAGK/VS27
WKwN1i24Mdhu7bManb0w1L5mhCleq6NdlvsX+wAbFwzUvy4YlHPA4R/XFeOYHdIuBrxldkauRxJB
UwyemEfjtdIaeWjupdDgNCRVTXw4WxGZsjLneds51TzRGia8FkoNrGoYkPXhLLDRQnakpI1oFBbz
mw5GBaiADQtFW47DNRXPz/7YhGkntfH0SV/XDjrqea83h1AnG34bl670xNzV68UQyWWzk15QahYx
tsUMEbspkGcoN3HDP/xssJ8I+hKGo4yhKDUuTErlCOXRxPBrNJ0HESkBplnO5BC/5oDRihgjvkwC
kug8qPtw2aZ7pHxKvKnIhIUdZUZK3jUq8Rn8bIfRudQ/rhDAW6NamsY3zVQP5s9OMXNePAbYL3kH
hTZB1ciSymyUBYvyZTbAKXUjzI8T8EjDhC0OE4CljIEPJX3e7HFapNgqkDu5RBRm+HbzsnhPRg53
tX2REqvlvDBgKST/lDnvk5PbG7wIvQ0NulyNBNT+hcZSjBI0DDQoxcQdXd48QQsxn4MthZIo4zBy
j0eEeRrFGXCN3FOZ3uHm5MgZ4sBjCi+xntFm7vVrA105dYgMoTgpj06/0LXE3iSl9Bo5cighYuU6
hR5sBB1cKO+GlQ0quR1xK3BURwOgMNmFtWfr2oi/0lGnep7nR2FH6HUEmMSZ/O8OS80DuM5ce8HA
W/QSIEH/on91aVnsbb7BVsj29K0GxIGowRKWBVxaGv9/nFrhQWwSgeGwKsewHIkQJfBmYdwncheY
gMitwW7jtyTlMuLB9pzT65ALKzMJoRzgLAOjY0NpndgKdj2wJqHxPNQaaQOOr2xz4zZw7ID/I4Cl
Jo17VMjDrBM3shMI8W7Scj7JgmS47Du6rRsEto07N6OOFkca5xpe/ZOyux9ctu0EdRhzdRSTH5Wv
WyxBHQLiF7aLq7bHCY/qlDcH8hZGymQN+QJvYHR6U3d5fjNzYbrLeL4JWiEO9nhmQCv+MMeHcMPw
i9xq2JJY5RCC+bP6bE0pXpWkS5RzPxD/IWFs8UmElHu88eIrSnVe8j3eSWuUJ1wwTJG8xR8kCDIK
IA7SpUuXwT8ClJRxtRR7TNY7eq5TSDktvRc/eJnAjzb2FutFnQZeyNWlFpm4TuMm3cRobkr/hedc
8klBRmnh5emH6ZPgTNy17oYy/65l2YDo+aRu32OcKd5e9bRHD7LP0N8552wfXzFVPc++WZ0t3L7b
Jkm0Y/Yx0f3612yXVuFwuie1DOCFiaBEji7cBRkoXde8Zvclh/1cFnbtAxTgl0lYA39yWpYZnlVw
ssROeRfC6Sd+++zzrItLFb5VeNJShTetPqyN9oDXZwAy3E17ejH5Pkm87huSF3/D4gkPLDgdZABw
wc/Tt7uHRglv+JmfMWPEpgUTSMQIpthiDQAJ4IWKTaovsbB+De2RapQrsoCjLVNI2nV4yEU4/8eF
Fbba2W+M2izm8gnYdklINW8taR2yKgdJ8k8sjQHJNAhwwMcZXRjbjkN/5GSK7rCswCoceCcX5ZNV
AYTdk54vhPEWIMjZJFY4EI6m+P+ylGYRwaUIc8lFhDwGp2w00oCsZ8ieoblRCTX+riSjDEMs5CHY
AmHT2BPXh80b6pNHBPWaKJGb1oeChC0+Ievia72wnssT0CN+l19tj6dSaeB2iAcZfRiYPsMNNhVc
r0irOWbAOLjj35Na1Cxvaloc84UD3zAUfU1MW0cDnn2oa/k3vqFOkIAaHNatCy6BpYkvL4MNjx/k
Q0qUSWWJ5XwLXitiFv4FReCKtIF/3ha8Saw4Rb5CCthOzSCCaKRp2ie7GXTHn7AmJOC1gf2rizM8
NM1cTMOPMT3Yz4qR/ON9/ER2dApPJH9wjih7IHjvUJGYZEprAW26TJexfrJXtQOPeTkwxf1/v1mQ
hNzgnSIypwNh5mUeadaED4pCxXngTH7jYlyW97yMa10UCgUka8VSrCuKBRlPsBlA6xUKq0QbYPiO
TVsXw9wTVtdnE2CIEi7fwN9j73DlDJAKsM8irTHemLfueX2uCGMgO/44y/ICy3PQ1Q5nXS6O/ECL
yQ72z6W9y1MHLMIRCke+qxGWzlHJdLfr4vkNS+aKb27fevIk48nsHCgb/xl/SxSRwtt7c5TtPT3H
DZpW66vj2icmtxKr8jFO4S79x10uQoHVuu4Do/CrDy0YlR92o7XeQ87zc6RN/2Uq0M1ZvJnIH1ZP
lj8xwVwkXcCGDu66Qu8lqEBNTezqFDYyECJsk3lpgjmfTgYbf7PKAQ4WCV1/b03JROcszuC7kLqt
DfFccgpWxDXiiP3lRwc8oGPuPPG/vqdSGA3VD37PX+ooqjHWcyAEacB/Ky3rmNiT1nT8xBY3YHcg
JaVEhGIAUGKcWSlYfyia4SLPee0InYCLBOLB08hDkCITUOcr1mGpxXqUaVNM+h7+MX74z5ybF4Jq
DFkq70YbURDohZKAbSRye3FQ/ZFcWVE4YYVV80TExR6u2OyFhfKyHv2wTyVvZa/4DfZGWvICvZuc
MvN+iPXANvFXJ1eMDWEXEiG2fPkd85hdJfmmMy3SKxuW5D1AjOMRIf8h4zHnCeNKYaBeUNyZGJJD
Ha+dAUPITXfLO/PF4NyEsz7DR3iKjKqPqyzbCWXsCaKYXHzqVJ57puJSnTJZ5hqX8WUZrL6sn2D1
8/5FG0CXtB7wSaJdgs9kj7XtaRGULchqO+d7tHi7ya1gnJAdMFpvTPBaNbnt8/kqWgmNEGvbH9EV
Pxbznt9IRHhuKSjfGpvpR6tybhYAqTAV35C8X47EMMmCuR9J1kb1cb+rE6uNU/wdCRtm+RHvzoz1
I3NStDGOk8nig3TAYvHCGhR7X/U2eoyQZI/fAUo6VIl3bSW0Y7libYPNSijyRM2jbyjshXvHrfoY
YzMu69YR6cTq5+XO14fyJYggNE5VX7FocWC/T6kwoZbbTUnBwyUJJPMoS9c4L9QYWqwtyLjMnmDL
icZrYKhphK5nGuQdh2oXF5u7m/+mLr/UG4YmbW4GsRD/3GpX6Ay4ZANbUkyi1UpuTU0SZRN51Afo
ntdU/kZ21MV0FpySBUCfkyWpA5BtOv7bIuzcfY7PHLzg8zB4WHLnWK6ZbTGh5kwjKFs24bnkoRCM
MUDXGv1ijrUVxnHmB+t2/gR7++d49zOLvmvoEXpsagwWcTPHjZ4UuqdlOmD9pmNGK9HivZxn2sCK
jOt1Z31r/YtLgWrxsFsXGA4oUIil3kdIRrBeFbt9IrpkmxC1FUIS/GFJB6w9dtaF/kfCHCG2RJTT
FrFF7ixiPggOHKxuozMjbAzNRydiBAnjNnnsmXB0zMFUPPO5fB3O8WOIKgPJAa95l3st/t+y+fxb
zuTWwVRnORC6kTs38ev/8kzJjpwVYJDEBUJVLs00/WOPT/E2IwlAGBrCExHmCfGlcpwSUiG/mcpz
wUdgeK6toqzSMnFQ53KysnAPMz6U+oBlksNrsT8cGEvqXCr2Dw6ZpZtwOP2XJsrTRtrLmZASWdC/
CJeY3aCh29korVSeBlkto1XUZCZjRpGISvg1BExurin9mqyEZcxKzNI4n055+Xk8pcQksZHo7hYb
IEEZ8uSIL/h8wKXgC2UVl/wTnn325wiGLS8wzwlvliZvG1VKKi/AzuBUdojYkBNJdoKKp24Wkaxk
kpPDee5UB9NDI1vJNcj4APnDTNKD4ZfJtc2yg+FkETly/KJQid++Ww57vOo4HS/N5Hkiz5vnk9+J
HATEe1O+K+MLvooLuEOQJId1IvkcXnrmOE7EtyDpT8Y+fC5fwQyK9QG4WeiaPD7EQZAqQsWCOzvb
FDA0x/EnB0S6Tcox/xIFcO/dS+6EHGfKl0X/jlDMkFM+4Kvym8NQ4UMdmPF/8pOTZv1h+83ki/PC
HN0xsxv7C8+RLBdS/Kz4dHm2amZhGALrF0SGDQMNGW7EPPFcQEkmEby7IKGioLqSp/4i5ufyEfhQ
82RlPcSAkpQkJ14lZ12qDi6ffKkcepTBiT6Sbsg28CRi4GzKqypvIXogT4CFhXuTr5Gnn2ehaSBV
xPQXzV2KrruNBmNhzdlw5FmSf7/+SkB/eXlEN/mvagMCCKIoYnmnHSbHTKGN9XTBAQLiluVBAyMQ
HIafFeHgt6HJsyXaj/fPHQAsZDGG4QoML820cB/g/wuPB8SBanyp0JVIiURIjaQ+EQtPoEdwGC+y
26QXVmQ0YmMtsloF7Isk9S89FrOMoDVAAHt/k+mqZMdVJzxPBDq8m+8YC9IUg2IhDRT+6Uim8Cfq
6m3nAfGtZO4PTuzdmHeshun1rpF5bkCQ7qW9sAuand68xSsBpqSOnigOdtANGU9InjLZ6HL9M/O8
kbXyYj1Wg7CT4oulXwA5X95jhQJvN261sBRVFUx0ENKuinlptmwC49FHElgEl9h+TTLnb6f9naGg
1arZNV4I5tiRRg2jGJ/ZPRYQjAoItGu4J2uVt+NEewd2g4xs6km+CnEtLqZl4AOQYUVEL823EIa2
0pHKgkAh61C5yftzsE/pwvrkqyZZlkf9Ko+RLNVo91l2ulKWaFKolpkExgjocEFqIiYAzDjeRmNE
v8T+I+WKLEVEcrG4DmVBiqJVwBhE55GWpiaKLNiDBtQb+E7w2KDDPGcLu3b3+SAYBJLohHrZVkh7
JHbF5R7HSoxm2mOLpwkRm/HP7ITHojJ7IJbm/XBZC1gleefESrtIiCvFpx/RfkXsS+2xmx2jU/KI
u0btPMMvZ1yR/sjS0KM++vpFinEd5/lokDQz9G6I+6v0P5bOa1lxbAmiX0QE3rzKG4SEJOwLcfDe
+6+flfRE3zvTcwwgae9dVVmZWVLh1MKWc89evRpTXXQTdqQHJFJreGj2OpFlv+K8Eu5/XPsdvio/
4tnDYIwShEtVk9waxWm6vVrsfF1e8Pjjd/sMKKAwxded4lTSHWkFSY+lLi9SJL9I3PBGdPeMda0N
Snj3SzyO/K97IxaryCia5IiXHdAAyfkEQKHdmlHLlTVEY/alnkblgJEvrG3EQk4jrsUPew3/CUiZ
vX6cK/RhFU0jgXGGlz6TTSji6I014l1/Q2KbVQAlqY1J8AkN2BYhuYFaBbmK6wL9g0dvgx4AMdCF
B79jwWlLKw35BRWiGAaAraHy6YPN6O3foba/MKdFIRLtKeUkMy0pUJM7xxmKRuuOTjeih4S4QI5u
m6g4avoNgq5mgb23LIz9oDmvQ41kKu813MPbfIBqt2e76EmroGY/G2xliHT8yk9mZJbSFXzWVVT1
7+HTW1T4hg74yQi3TgXoZqLRYOj7iJG9QsqmZH6nx3EcSbJLaO/dq/4FtffbYOqEOFHGsovaAxcl
fMdMhHauvhYE5mhku0zG9RS0NPLtRM3KqF8EsoxqGROJVc1wgkKEIeLWHA0M4Sg/Ei41QPZofagO
ue9kdJuOtqfuvhowe4YyXanE3oRo+osMsAHpFnWR3adYzThuII0xil8yZSsC6ijMWQ/flxkVVaHi
4X8zoqGFYFzUaDP8IRU+WjIGsCFU1uHhoLzmVx3fT30Xav7FarvpL8Px6c0Sxv7P2whXBCRrwQm7
pSmc/tM1Pxb8kCJLvB7FqJrdIyn33iH++iAaJwa6uzN5EiAaSe6e0qNfbmdUvBtdco90YDusMsxm
T/f+ae7YoUjl40vE4iflFICiqKgs4obCltxEG2sXnYu/Z0mOH8hlJGaSPUdm4t748LwzQBikfPXh
jXm/3plbQzKj6ct2cmUenEuklO/QoTgsOWwcjVOeqQMtuXslW32ZgHaVeQs4VBf+Tw/2ZwW9bglK
CYvIAT98LJ+wuygW6R5BVqra24JzpzLoYuvO/M5dvz4+z0DpoVYV2T5dIMUmCWFcj8Aa/Unw6T2R
J9Jt77YG5xhpuBJfRgt0txnjBEOG3lsEFLPeviIZqXBdiFDse3gfPAeIq1mrHHEeA/uSFmb2L5gt
xqldw3bgNcLNc1bN2VvrQSm9e9Dinv8428+AvcaLMNyAe8pQhN9OeSoN1XP2/UVSNZJUd0/H2pOK
FxsSF0EwaPKH9iNSXpgSYLyU6WSQyL3RSjsVhQx6nmQeHEoGqN/h52PycqeCItY5d+lKl4ExhHq6
n/63rdbGuErpDgEGCTjwHE0DAAVzSNVyM5xSLlCCXst6DgOCjQKeV1xuIBeo7yIhNVNWh3f2xfAM
ilh3AV3dVixgE9uWGDuOJ3Ag49pxhS94QDtB1S0Bh4ODQrxol9NGG7UqbTzxzXH2iJpjiAGcWV/v
y72ZJIThEFWid51ep+SM9nXKfMTwO71vGOEKi6aMMI11XvOwgVl9UMjfaGYgmMKn09iAtTH58E+e
IbzJg4rCGhvMkHCwcABPWXVQagl0BTlArjUsd7dcIUlRH3rMC/Suh6gCwkkGVLsigmelGKJuOTp5
jbzYqduVrJY1cSha8mvNCGj7m726aCuGhUxaOBwxaHszP2mvypq4suozWhZIhcO8CQgrfI/kMXoQ
manfi0alZJ7qVF5laPIl8tBap7kJK2l1/oHXlLTM/bQ6n+TnsJrwxYS7EbDJYwDH07g1pRh7ENW5
VyH8Cw56JikuKPf4I0QaShBAPQU4i4Khn7HqQ15So17n3ZBPS5aW8iyJeQodFLbAstUl85MIT/Jd
YW7gv2m9LebdrBOgrKP/HQK0d0ALmAfOM78sy24TrJjNVvCYImOHhV8KOZ8jHM36QsrZvgy6i9bt
vr61xvgGqnPTrKdnRkACTSIrnNNfYVqGjYMZHnBqjOnRIaWd8zVKFURFyTe74e/0z0oKH8MVzMU5
83HJYcN/xfseNxj10pg0JiL5RuzxTzCJtr6GAGq+Qz16BK9gM0l0fgsnErB2zWvOfoTvD3evRO4F
4xHQFPjU3gUKKF8vxabAOmYyAVBipqFga0A+QMED5WWsAjz3mUkvMUGb8RY/GiTMWMSbELIfFhAE
aC9/Zi0oM08dA4AQ1zBxBwyPNmcD2cU0LUVXxiNGb8wRWvYWx9eU46OIxSTc/sGKtJq1z1cK7HY8
6qPGClfua9iY4JnYHLU6Kl4ksaxlnL4c7Zr10mRGCoWseyy6k5uL6KFhBm9zV/c6LdP0SRRl88Fx
QFlDdjiTPH2/MRHD4hhd51gTX4Ax1iQGjDLyVm7NnlX5Bi9B3GcwDGJcvE2HFzwsjO1y44tPDoyG
tm4DJ+YbbJfH5cq/IZJCTEHuIL/LLxyCqsHrMH6Wz6Bq2TdwurHbEEQvsy9R8AsxXYmEEJtDdCeW
6aJ1xJWMmjO98FqCugeyWygMnkDVtXalfbCvyT1RgRUSxl2N6RAJzIrWJhHKtW23ajWgPzDWFfkj
dFiqJC3Qk0HAJCcgdGfn2TQkXEWCxukb8Vc+nwpJlb8OqSs/xb3dkUzxFSrXg6uSc4VIhStCjY76
AFd+4U6SwrxtswS7nZFJeCuXicM1xnQq01BeL9ucf2nprk/fB1T0xYlPN4MKm0tm8fGuDD0UrkF9
NdpI+sJ8VuJKjeiRzDaka6+jmSwWKWEVuEITiEBzyNdXNmfEv6oTA3vAqAaeFJSkgkRAesxWhxQC
ASrSyX8l/ddY3EbF7N2tkiHmpDdmwSvAd6dSZO9AQ8kxqYfHImqdEhnO0ylgBBhejIUEWQJkRzU0
J3Q4vQz2DzwcuMSwBgujD61JhGkUlRyg9Nw+rth7TXPtVrCjC0OOiTKPS88CgiedJRJeVGhPpIMv
Mi/NXLnyIZhDOFNupj+qiZQhC9RnLktXvJFC/EPMYRKo88xvtiV627b7n7SS0wCmAV3Jit3Hrx1M
t1avzqu2T/YXas6Jjipd1bCOzZvGfEr09U8aIA9KNVOhEMLdQU4PoVG91m5fNMQPhpU08cMd7dHD
QGIzaAYRs8PgArWo+ooeMytChheljA/hlWlma87id6SCW1NMMTog9SkSRcpwC/Fy5CS9H53axnoy
DtnCCQE8kokkBU8cQ13a7u/BuFnoBrW48ou79T03a82WtyXWcDQ8+iyHLPMdq0NdgPF6C0LCsnkH
ZsNmjUk2mqNKTYGZJlNceCDQFLnNfFvWX7TyDM5kfcS6DQuZnnKfTUXKVkR5OGTb9KN+Idy2eWXG
seaSBdL5puBldfR1VWhI6N7++q883n8PjYYvFY38R7SpwC0YYsJzD60hgWEOBVW6aiwj2AJNly04
Ho4poAjXhBuVN3gfsVkdsBK2KlkMadDPpuhKy0QA+sRFb8mhJuBsWhXKphk+aiGp92ENH+YvA7hb
Zcyr9Ek+1NYqo2V7pfC8nl/9Ot2kitzT2s+cV+Bw5BTgdliW43OAIIoWEHihnQYXE/SN6hAIAZyr
BPC/wR8knlYUEciZ3SOmTDqj8K0CAEKlcYwb0+fayLfCjh6u6g8hfWUqjw1l1LD+oS/Af4UPUCXs
fChqhCPHPDmqR7JKa8EoB05DnI56DKWygIWMAzOXmeTicUxHEx97MKDSXY8aLiG5Zq9Tv5s/8O1N
HFsFemNO0EQZLlHHenrED7/WOYdMcrZaHJACVEko6Kxx9D9GR+jK4MX2Ar5YmXn1xCyoj3cjOSJd
v3qvUU4I5DasrRbyYsZFezTikbwQ/CRbEUu0GSeDYgJGJzRhgeP7F0MzBZWn5ogycRv8GzRQP34Y
Fv7uB2PG0C/7Ge4WnPv46+ydT69C9ZJTtPVqIV3d7sV9DhgH666CY9YKFRrIh8iqzmD1F/cQrbo/
5rSLPRh9RjC6S7TpHsaoZ7xn2Eg3LjKjbGP1TIUZxhL/UnNrgZ+IXGflTgAfcWVm0ECyQVKgQqAl
BuSoO8pROi21TwHPkjyBw7/K/RicmczDi9WQsvTebk9ylhaDGkgIIHXvQNdpcVM1s79eGAIWA2hG
LKRKW1Q3CT+0v0tUqDVnOyId5tEyezaEDdtdO9Qanb2x0PldQLp4c6pQREfn5YM8gypirBCJTgNu
OaHZ05D2I4+9YBeRaNRcCa16azwmV6YBEsyaMWfiAzIPVq1AzcNVO4/NHzTaJf9ktzyx0jgcSbtw
7gDlcN4jtAwjieCl5/6yz9hxH3wTlVd/gs0f1YBbmknozXHAsGodbRqevUE1c8fN8kNDFlYOxx8K
DcQCfRl9NEbbXi1pMFAHkyJkSTCjUIKIzY+pZqQZPyp5DmEZqwVY/e4XFBeO0W6q6gH+iv4KrQpO
kEIBuawZBq2+mKIZol0Fd4oYZ4jdLLwFmDkEUshYneOs2St2m2MO1eCMJnH2jSvZHUG07OIm8BSK
doNO+ImORgX3zHtc1cRXE70ArJRmtCV2QYFPblONEfrRcbgocXvISdXIUI0G0MOdVYwSXtfgKBHq
8OptAoHjNMT7BabKP/HLUSuXhgmHK0KRbu3HzgC7yudXiIzzk9e/oCIP9jiIgDIixRMn7wliTJ37
IdjJqeliW3SuOHFVLV57H+Ys4X6NPsjJVlDecV1GnDSx3y+gSJRyWdZCoPfCjan1U/7W+eiV/+tA
2pN8XlrHZi3h2Y3Fz99HkBAHlZcATX8dZUgBwNx2sZYzebnXysspOfka+msjOcIxxADd20rNA/We
7IE3QxNdRHVe7zyloajxmVkMKaxYm7ABhYkPH257OPBuIOt/8Ezl0uehx6UQQOYMXVih8ESHgYmT
TJ3Afzw+k4fdOV8v+FixIlBE1zZeBw+OH7c4bQ4kcpOD0wtL0skAHEFeB8FvdpSJpRUIJDQhyLnQ
+vfuI5ykRxMvli2UvRtcs3W7adc7IrSxPykdq26Zidt47z2IHEUqJGge3nqIg5qZXwIGZ3WPAMan
tEEP7MCk1i/lBfOEbbgODWcXvsiW2hvSf2cVYvvlX9LqD6WEoeNX2gSP8EzlobOq4e3wM6s8cWom
T61gzvnovlJ1lWseqSfdhxo/ecxK3it6ZsUIEIiuasM5Jo3h6Y/+1SeS6eU/40R5msG6ZxexPmGu
KaM79T/L6geDP9DEH/8WAuZz+CyAXlIfV1oQCh/9S6cMo/FJfNqEGIRSNEO3KsPSpZ7sIzVRMCZ2
/hUQm2wMXg72R6rF83ZqcIRoezEnCUgy4349h1smw1EYA6xBsjyC3pYpnmlM8JroTGn9UoolE3eX
qg9SkhyB6IvP28HcJ4yStp6whmg4OOu2NBmV7Dq767reybqNbMCvZJNxAyJAtVuBa8Hy53C6pJsV
rKgr3vV2teY8OAmZe10JikuoTUBMxyowh1dr+q2rdcCVDwuQunM+847W7kGcqTA2eOVG1Ya1vjEz
esv4Y1K2nXstm8CpVCAHuPF3rwpfvdt69u+Q15pQtuPitgMrqLaJ8XBak8yvrV1Upi9C/t5Ij4MD
9f49RFc+/6L+GpWT4uhVYHasC+AK3P4r99YZVWp0H0zwWwH78I6gVJ+o4hH6iFZEvDva5h79K3Oz
cGLHQPiLCeksFdS/M2dAIBguEdWIDbQ9iAu76OrBkKrC4qRFRRdpjefLmwEVd5o4dMMIbyogCeUX
c5FW/e/aWdN9ucN0DAsdFXvVTK0aOdNReOzDTTH8zAG6lGMk+IR7GgBS6hCBqBMVDvHXxwDMaLfx
ccF9BMVnbe/OMNKyNxi0IG9qQpAGDF07uG7ysRmF4lCYKDbRnFHaslvUmg5tG8hWX08dyDfpwWKN
zC77Do7xDp4rFKLW4IqC0Kl5VDwUNy4ex8EKhIhW1aLBudtBMQDWq+s7IoONGvYLp6G/jQvCzcdC
LouhJhzolzWoZoXoxPiVC8MyRtv+M2jgmALi/UNOpw1z0161S0Xz8TC+aQvmCJ+ymXBXqSrNZJby
hKtJnSPER+bVpLZaZ2uLKXRU62558epduMkrABEeC5pZmzzH+ECsR+vvzwaz0erA7rKYuPE3urRd
OF5vc4BqDYcHropEU3WmAGEa0m+jBATEy71ZcfQvAd+R7a6pwDdwHr4YtAPu45vH1V8H5+l9cAa6
xOaSDIpZofDA6C/kV++MieNkbQBAtBgTRjeVK22q/lvzj7uH9S3QPvcAC7USSl6MEOBIG2Q7eYNH
PRswhgbF8hGFcr29c6GoIb9PsFDIV+0Jxlg1LvHywqPcvC/fZCEHVDIywP3Ma7gVkaTy8RO/jXa0
7Bchn+eldHEM623XxPDt4tu+ob4o3AqQkeO0RTZDhhNt3Jb9RmDIbS6TVVXoJO/IdXEHtwv91t89
qLhPs5KShaEUYvmNSh/jDCMX+wMStLt97N/tpIb7SiF64/2AJYMgGo02ATtcXtziUkyoslkg5EPD
ghI03OY7MjFqIZdBoBr2qeZA9K/lpmLm1CnSZShRmqjYjlP/7JDg04jHvDWCpW4+c/V+bxzlRVrJ
v1b82QG+vE7oUjGnGVtHRA8r2g/QM8kDIfgziPiGdozGVOHtNCPG2ZliDNJG47ilum1Gex99rFWH
FYfFJTiWMKwWfk0qWgDReWV5+0KJaQuOv8+QIPYqKGUfNoc45BWobIoNVchjb2cDrbZmkESpbOyu
QYa8kl8HPCt+PehdkBciroSsFNBM6cEQPE/cdWjoP/8o1j4TiblmWo2PFBYapQYb5B4q+y5XgVgg
I369W6ReOUUTYPvJ3WcN9saiFH5DbWbqACW9dBBN0vto14Wi2bt0ywsl9wcgF7VIT0ExenTr5nne
7NPXsVbhDdT6hMEpp1eq0+NR4Ejy/Yvp+GhfOzW2QdM6e59kdqemAEBhx7p82oHLNK52O0nI2BMA
lVaqs/NpzHAuYXHLJgKTCPvUdv/RLlfuDJMS7Ooa0ZWZEAnjYoKb9cApTlIiBip97T/Jg3r74HHE
uR1ozPzgPYFNkT8iIzmwzDpVh9EpQQUR1oEZ5W/v0flhb2maUFChKWM3dUDhUEn2i86rzdqtdDEv
admo637VvwON7hN8gGnBkHqXDswDDjjLaOazRm9jDga2/QeUBiylVoyIAOoaNiNWbtj3JnaXibSl
LOqTc370PzV1xHKsu4cOgzdtArZBBevkvsv9SP/Rv/LUX+DLMJBlw29Kz1J/uzE+TLMSgy0ZZcce
8a4JLRFQKtc92wYPlPePkLUbIS3qmAKaM9FxiOtRZfi2VK6Lhtl0K4A9EJVlYP6r4/FWI7a32WM1
GDV8QvFidBmIpGd7FMirv6EAewRkIMViIqs7SnuXjUn3JFAHVQoCdcrn8PQxbZsvl5m0wd0HsqoW
wtN+oQ3uwWeThOUT/AOfQrL4NeCNFMR1fJgpGUh+VadIw0pWYZ3fJjYAe5vqgoEnByvbOFmZ+TmA
YxoEgfSVbvQcOkZY71LXxQ1DgqGvUyK9R6ICw1z4xKsDMwMTCQqW4RG0Da4GPmuUDDSRx79DhPTq
13GmQmSaW2EmOp60+0WX+bq0iMj6qRshEtvjSD3/mjNmj4IKcbuOPmrwSPDYjxPAjdGZIuSd7d0W
R4HeMcRcQd6x/1UfcAobBcKubvYw1M2T2ET0TFycwSLX1j1swhyTY0Md8sAE74cmoaKR8n97MWP3
aE8TNuD2iJb3SiE0cIgC4tSDMU+cnQ2OSo+hzAXBAQMB5cNhXURQxJIL0GV1M1644AzFcz3pJApp
2/97jqjAXkaXUg+08EEJTdkIp4IK1ULKDQjfB5ACkgqLHXAk7v/RBPSFP/9lUII0LxpPfvbxx2Gc
PGCw8+RT5lORCclmQVH4DAug0R1MnRxYF7NZNiUjL22X0p4rTjhX8nOcrzCHThc6IxZ3I3W5MaL7
iKi4Btm9BHK51hF5hesmqs6UMKATDeEvPXc62Wjq2prC9SYe1sFayII2GCJNki8W14duxduNz9ll
fItKkMtEWeaZ8hf7RVrGLpAtcak9ZjOENLe0NAv5WpVYe15N1zBDkZn0q2nDumNkR/lNycdC59Z1
w/DXZRZpnOa7H2sBOJC+hOsIs3k2UrW0K45agDDGfo9HJ/2TsQHFv2Nyhv3NUoCJkzTstomJEJqT
rofViO3ylZlru6a95stU8LynZ77/2mQEKfkcZJEC5J+VLy8m5nhYHCMUczovZukCerZzi3IIIzRb
8lgXJx0vq2GbI1FiSU4CagpWxIR52v/6lATZT7T5YfD47/d+VLYc5h40RGizWsSiZervBEmGGdgR
S1y0L+42j3Lt5CzIi3HGnFtUTkI2jektHR7Jq2kGsBPu7fE9Gb84Djdea8NDKJAVIbciGZlY/o9l
HZFFE155I6cO+Zhq57bcs8nqLIb47XDgEnEj3C4ZTc55Imx3WMRwxsuqDHHcWI9wtcaSrEkbjhFi
MiprMD0GFJZajHjcylZMsi2RHtSDCYyhQiwK/O6PLw3Xya9EwzMXIMCh0SVnIdWyV4d9wDAKPCdE
RRQIUUBjADX5YOf5JPHpX2jFbgLoFkTCJGE8He4z7cVrq2XaKaSTETQfQrd/XmPcfhk/MD8n4TZy
qiLIxQzikMEEAKkj2R1e2eatTwuFHfMlefjO0fIM63jh0v8vm5y+EnxyDiOXq2JcyYldjnRes7/h
4DpRHn+nJLU/0rDBtEzR5Lj/LR7iBmq9WuGC+EFmhmWavhxKWELw2+yMr3PFZYAd3uB5IX21frKC
4+idHzz4sP+6oGfn5W6Honk+sCT/K7OBOAjIJaBwXhHnGedRiSb6P8UEXMF/+5XBDuxZLawU0MYq
5QdQnHYV/vKrU+5JdVC2H0XK9+2oAi506RQ40sabcEps+wh5jm9d9RLVQWTQBLRaOCHkJhtX7Jff
ggXcd/jxcX0pjSkme1heo8iRKcimr+6HuChChvSwn3Jv0T2ZdDedJy5SqHne1n7O8mTjii30dg7M
UQqUq1lhv8spyFA6+hU0XkLQ668T+bBqD9BkKTLNVExRYww7ULd2AyVrrzvKvkMyBEOWLdtgn6zE
MyWjd1eLarI4h8mB355gP3oAIGY4sEoQZsVwinH+U42QX9HTi0lFeaQnKGFqmJKT9rixHIN2fggc
9tnRwLeffbc4RPuNQ8V0HTBkA/wSVat52znl+DRs9JIXrjGzGRs2pUHYCM79W/vaXzNeEZfkFWnV
J7sG56BsoPFdfnC5+tpNcrZkVqUbm1CcQLJ37/2z0GgVUQOAWAq1p5ls/G/wIHvrkK7hFcRoSXqe
H5qYjF3369mGk2rTvjn1dn1jUUrBYvrZiK6Sp71KmnQwS8tDrn83aobNvGDKldFIFJBPi/ch+Zni
2luzV+SWFJlQBh/M7eQPjn4VChemS8xgUdHzJ6qCDaug3h58lD5Ufd/OPhzgjmMkLmx60oIaKMsZ
OKhRhupwPzD85I4+fLwKf/Ea+xnYn9V0DirqzWlKMTr6Z5USQmSIQUxpKX4CHE5KiQTlwKPDX8ou
2sCtv8/vDftEY+kGhHK3xhwNAvMxckoejgtlnnihWHhDobSCjxdNui8QXRnmWhBeuGt1PLZFcJQW
moOHsQ/3fBhmHq6kzFQChpt0suySPJLemhFb9pzJb6hNZDG+d4pRi1P4wALGIQd9iHb9FsObCc/l
jm/61zxx8nabWRPr2A929hil4+aDoNGmS/2I191zrzEqVYxiB0FGexdWcdCtGrvezh7vQs1lEJG8
mTh9JmMRGj7s15ygvTO1r3PH4nNjeO/KDgom/snAQPxkZfPhJCAK9Zdlo3eGEMzXsAiFHNu/nmRE
GZ0dbr1ccdEWRszgidSjEp8R6xcgZ+3baCzrjNSftFM6lXS4mR1iUkJFDAzp94cWxGjqbYxJzIUf
k8EBmCtbUxGprVSw4Vj5Y1A7JTbRNNdcoQ3fHqsTZGtmkGgdoC/hddpM2M/uzWEVwSwwE/dFoYGT
sGH4jDwgtKmXvHd8/Vzdqt2MdDJnl+aQ1mH9/GyRacrhgYQD0nxuRUVEBtq9D5em2aerT0DOyBfz
PE1n7uAzrBuzss9ZQJOLow4z4UxMyvFPzSAJz6MPVSQvMDNZKcSQTiEND+9JBbofDvs7wgXJ4bQA
2azApa4MqEy7kPYONAyEM4hB1jA/RYMmNawNS2g9yeuX4tOob8nZP3ZEJz+5CHhcHbOvztFSiIYn
+m2Tb6ObGEx3NfHz1QA4+pOaEfGpKNu8Kc0jamS+xWwD+oUkavEVPPLKCBQUerWh+vLlAOli+4ZY
BQ7BN+4jXgfTRN67jlBTM3LJf/MhYmgF7mDmpos8H4tMoDybSr0bDcWon82e2Ffi2O66InZJxzLT
2J1ruzHbdcq7ARh7NxpXrF++8SIK4MSAtOyM+8iVZGb9Re+piozUbNmgUEBTEB3+HppKdaBmV8kT
jY+W3lmtVDF6SpQq3OtVfy1AXW0IwII+8YgSznULzLokbOqDSijdwI++v+U32HwtJjkWkNg2Ic/4
Q44MuDw6FcTKm1CrHNtkFroXSLjxD6BVPoCd0yd67HAHKLuAn7TTKZjacIFue7yToENRthuVrI+q
lEOMznbLwwwDh4UonorIS0UAA7TD8JYt3kfqmSpIAHEQLk7jVy+fEh0PHUT5mOtYTefaCRgwZ9BG
9o49EqijwdzSF+nTJN0uoFerFzHf+UmC+72Nsx2eJXbAIUSAYGACvmaQvt37ODimRYtWQB+voWOU
lXEDDjoN1/6re6WoZvZwDQtecZl5zA7ukZS4jC8m5NzKTKR70f0cEXPqDm5jnAlkwUMCZ8uIOGPn
2+gxwJ1imeEVEmS4P4R6zyLR6q+XFfxLEVH/xjm7a6M3aRo9/OQYzckZ8yF2Mdvzw6cilOxwrAO5
OhtNFq9T44ORoamR8WH85Z7pcMEjxmEEFs4Rezq+Q6LGPM/sXabTJgvzSWdjHWJGDS4LGHJesfp1
uQv8AcaVuBXLtS0VMxGAH15i2YlXz8eXLfbFV0i8duHowHG3mb9tnrEuXK6D14CBRoan+svkcUTT
R6rk5efqfiO1ZeFbZyY9aKQJy028VbriZPFQtknXO1OJO6++0rXTV8kSuQfD3v4QWjlnWLZjNC/W
8CMvLUvtI6B1l6l5sGdWRxPTt7GYJEU1rGSIDJ+h5TPc4RuMOtw4uRPWPw7WhFgHli0+Mc8m4lbg
YwoJhdwac7A9lZJqR0zaKFFoGEJemMD9/TDisJwi1oe8MF85a/dDxgo7UaafNsYuZxd3SeeP5OKO
7+bNuli3WatXz2rd12+Y+/nmjIhYTOi2JjjImteg7qww1th6t+RAUk7HhwS9TsiUBylZyGBWtxLK
pU9WbCMOp9GM371Z2Nr4mdAm5SvYQWqkAPMosd5WGDU/A7VPsdoMwRiIjpmSl4Dx0fi96gXcFz+A
D00YTv761MSkjXPiUoOyI3zHkEgMuOXYrKH3OFOiYQCCfUHDatzpue7dV3jdMQJl5zDPxN16HU1e
bO6dN9c7gqTGYhixHHHlZKfigwjGhYG2xSoab6C47N3tgtITFxi8lBYPuYLJ/YsLcZ8ns8ToY0ii
9BkAUI7V38qjhlfLNqwQ7nDk/AkbKN3JWclYwXUA5c9B1eMWfvuP/G9UIcPqFK2/Sfj3wW2+U7Hp
Zu/g1gDo8HuCb8IW87JASscY1THb4BUeoAIw+iG43axmeOUYqJhvu6NdwPmU7NOqwyGArxnOBe7B
qntlEowyg76fETdhZeIpg/WYs8Rybw7Hx4PoCX+ph6MDbeSP9xiQcXqU1jpkWb0ouxiX4vWYWm0C
OjNk11wudViVeTsGzLAguW3QobwlyBHfu4VL2fT+W+qruMkRLsf1sLRgpzfp22K9jiM1ONPGWcpt
ELvRsDUP1ZkX/rFlIO2BM1EchaJ8cOvDY1rmpvSudNjsL0v27dKZwnoUwKqsyZqYFXGyTUCprs6c
GdUxl+EV7yweGFs8+o1zxeSdQ4lPStaTVB1YA0K7zEyLki4L7WimzooIVZ8GullBxnh4rd5t9xxp
ljl3lG2bHd2gF2Q4JX5CvqgObc/EgzZAU2+bJqZ6/JdhmlsGDvXJMK4EBSKDjlPCktC3Ez193Dne
mFfI/sGKULLAC3damAPSrOaPesp7Gr88qLW97TaneB9b9/QRX7vfldmE6hCwSCbMb27eWE8MRIrv
Ncu78rB31r57NbNzlGFmawfMnOCIowgHUR3IfR2/nWyLwRNDW17h/DsS2vSpcPjW00laG5XgTgG/
RBgi0Ewylh/67EFjsSaOkOLqyGFncAY1kjPda1yKNaVpk1SCFZ2lFeMOOpjWav3CXec98AkBa4T0
Ss3GO2ri+4FTQI51YtvtpsVOKSlgLrhqsoY0S5cOOIvTexJHru46KPgP3LsY4VrFvgcrShw8oHaF
XRYYPlwvgsnYfHLZz6jXdAhkQaAh7O9ozRipNcBnYnb0bFe4eYC+88gOjPwkgmlEEtXES/NJbtPL
9AW6qc25t6shpmDmiRkP9N+3i2Kosdr4ldAbM5aM/KTyPLvPiGY9VEAP+8Wbdxt4n/A13YJjcb9Z
cgcWleghv4nA2MAw+/dAOLO7S3wA0ThwSmGad2MEZbHD1nsnDBVgH8pxEbVaD0JcWPLlVvEc9jfL
B9kF7IdPgPqGotZpwfaTG84nCCGmUfRArBfGe5+JaAx09uUEqoGOONXohSrI62IkiJXjA7KeV8Pm
2CuMGr5GioeNNkMd1ng+vxgHL1xjs3wOq7yZxbLxcIxSzkdSiq8GgrbgugF9asSPD8dCNHaGfMID
ROsvLaNH/4HavzEDayeKKpNHM49yD34B/GSYHPSh6ZcDYcPezuqS9rx+1EelYUh/XFFDIMNtAcio
O/aAXHQD3k4rQ7f9S+pOpHXM9KZ8ufrj6fjwN2RjTTrytNJrVwMSYTgnbcp8PJr0KyAzCYZcPAoB
5e8RXjwcLu58yRgqzvRWQraljdClwmRboj4rOI38EhbawH8sXw+H1SUTvrDOqtvYYq7d5ygswi+f
wAZliBKWORgUmD9PhquDtakGuHhdIAklsE94h6RPm1S1D4XmiuoZbhMdRRAhUQThaYqAisROlPAL
xKS+jGHECm3JE6kWg24UxE0cxrS6DXLyDdiNo3E0K/YUJF64ShfDErPRjfAygEEYLwSDGhTwhkMV
AphBGfb7FctxNCJWgheBib+Kph6I4/Q/Tb6FfnIYcuU2pmwj7oreGoIwb+37JLUF48XgU4D9B14w
d3LnqwMAK/nfBiimCTZLA0L9kAjqcD4GER+PQdrjrxNGKNlexrkqA8xyB14mshcIAjiraIBnwxmP
qfuLHz5WiboKLfPHjlDXIvYB0ER9Z4BzGNxBXtNJuRcLSnwACPr8Bsf5ALAF8y0TenB+TeKVN54A
fqHeWSFBPKLs8Nc5iw+CNX/kahQSqDBhp/x0wFMMf6oqZUNtC0cM84VazM9OxhZtUFgb+NoCShOF
cS7SZCPOAo40cYpEBpWd2spjuYUweuSRBdjAVAomy5Rduhc/bidhVIOBqLNoakqJN/xalB26169B
l5ID2xzBnWqCfGgs0U+4sv6rbkjZivA1gvU8jRAb3UwLeHHME5G8itvNEnBywfVwPVtDlDPjpkuN
iKWDLweLYYjJ01xFk0jIL43ZxKg99uGcQuhO6KGx/uCHjtnMlPE06Jg1hXaLlux4jNz6aPHaDXfm
g2pEgl3pb6QxXX7AHBfbc8NN1fiQ/GwSlCxJBYDecD7Qz44/nbiipgMwOR9wzBXTrgidMe2iMjxQ
WqbU2AVq6iP2MLsOlR4BcojMjLm6PChoukeSJs4hJgeyEksOlbXW/s2z5ItDXzTaO8CrvH8F8xt6
r4ExAIhMjDajiEyGL6bJxAJkw0nCR8+6Rz4IBroGBPKRSwvzbYEV5C0HobhDGyuC/8ppF+UMUo5R
2/2APW7VGlcKNQvjtZUYxsjuzSCZ8nIqO31wPigYcc0TaP/G2JbvOPA+uFeMdEevQpvLXHUd2hQc
SzmvATijAG8NUbMxjcGhW+CnwJLrTOpeMqwgC2wXBn6OAAMZKp3bu7dYVNEmGAZb4c5951XKHDyg
MboO1BxPZk4W7ITmDUIEKCv8BzDQ1+ItALYtGvifnjAVHsZY3eq4jicO8ATeGT5tAysVUQZINI4j
FAU2LuEcVwxooztE2+jHBMD17mgixI54imlqjIyZbVc9Jnq1DdZHbnzBAlKA097ER0AvbfwJ66gx
i5DknouPeaOk3m7bpAImF2Oabcj1iFCMpM3IBxdhJl03GDQn60O1AJyso6wKtEOLyX8yO6SeQNUF
wPcOlNSVAU0V/xPtoP0K2GuFOSogiAoEA9YzkqBB+w83BVQvzBRl3Ko13RiQ1hxa5o6E0eoNbsLt
6JSOP+YwxMUxnA9jGVQcnTFNEqEv48jCDOsCdu6xWSxWZCbif094JE+0hatAZUB/kEulwg8O3EIM
JdIEqaNPhVi0x/yT5RBrZirKtJm4/n3iodWdewFzkLw+W5g+nSJW2C8lXncp68yz3odUs5B0QzxO
gLQdqKjQUy3QN0cnYGq0TRszCGhYXDuxGCQvywhOVvyT6Jf4FRdVtOGI6Tmx6IRVjZULiGsscmdK
85kNd2aQy5i4qqOQFXHoNbIxuwyPRRutOLsZLntfSAyzjV+uzzMXI0FtNDhL7BnweDY1bNyF2zHg
7W2g80AJM2fJl20ITwEYEAlFnK7gNMP1tVK6HoCJL1sGY2uD4+fthEP12ygfrD4docjqR1srrbO7
IgwrMBtgFUfhxkGJDiYpZSCPkfOOAAZuV4IeDY0YbOURHbq5z8sWfxM2hiE/x053WZ1QBThCARkD
H24VtCxgUkUUFv3m1xqt8/ROUS30x+Mrn8kaO1O2M74U2r5gxia/pT/8AnuEs++P9X2LMKBg77OL
0CTmm0A7UX0R1gDMC7/E7GY1IaLcEb0Juhp9KZyOwfr6Y6fP6a9Z6DxQjGggScBISBbIfYEe8rf3
L2TTpq7bFjefH0KVZ9F85UKSFN5Gh0+RtOUIwVhcqAckWvi/sT+7OmdiJ/2d0TzAlCPFtKlOXD2Q
U0RawCmYI/h+8AQ5wgZ8uL2Tiy5D18Z0Z27JNBZM2G6A4cVc+ZFXpwIEQoWQ6uEq6pF5kFzwNaJo
CCBCXsjdVn/p4CYAPBwotvtCQsQYXoPPHmOYOdTzIKRzcRwqGFCkZ8+HTvQTMAEGVXgmcN7hfHiE
NiIdEl4+K2YYKR1Yg54V89P8/Cfk/HDBNHgXbps7oPYdwuL2LBdqCjS9ce8HI6moefvmAOAsIkTg
SJGnhgtQRMB3tEcuLroiFoU5VRLCTid173oWxvvDSAYUv0wDcJPJ80JmSXlJMDRS9rewuH7yTPhb
PupYKDe85k9+SrUs4Qhnho4XOyIIWxFmQTmkfB6AkXMriymDy8UY8eFKPInv9CwJks6YpIOWRxRN
WTgKbSZHNBYxC9ffiVVkspAxYsSZL4AIyIrSSa5Nts0W6Ux0x334H0vntaU4EgTRL+IcQDi9ygsQ
AuF54SAa762Ar98bmt3ZmelpA1KpKk1kZOScelAL6+PRuki3DSe07jg0PZoEcWwZk/EPHxAqqgac
fbIHsVK+/Mb3Ofhth78lvcE2T4ks2Lh0xkG5YeOeiFEVurVIN9wZh95jh7DcFQf37kVs5chjgjWB
xAr7xw9MvnmcGwArY228NGK7IO0JsExPnOXbQwsLe+J7CIVoTdPODHHi2pxg6CFfgvzTDZMHxDKY
nmhk4Jl8nKXvjpms6QYW+nW8EiEcOTAzDXlhrRdXEPpzNtaGWet0NyJ8xjEdxGZLkYqgcd20Ygw6
gx3oBn9st6Bls5kx8TbWXfuv4bd6mOYBAXN0A4rHFuAMbOApkj4arD2bkJYfgV3GA/MmI8+gOSPG
Z3NDf70coeKU8MTxcsDBjgJ53M67RbMaUHAMfZaSPCH6QFSmaKBAgS/hwByxeZyAzYYl4hKOTph6
qrmwy6222xYDLNWpk3fDzODUuFdinDbmngvmSbMkZcc+ec+epviStLt202KB2m7HxX3gGYD1fEVm
aunxkB+CwcHCszjc/AReyb+jlNct3xbOGMdLhDBGLj0yoWHfrGowHyHh9ZMuGftGYjscft5eUiOk
GsMN13bjSOKKeGOetsZoTes217qHKDebiUs0ObISsDG7fKlNQHkahvF+kheOYOVxzIlucz/EsPj4
1lQcRgyk0T5bUBZXoLqX0q3IAvP0BN9GiBXJrCcW/1uuNQRy5BfY+6anKxknkr6ZT325gC0BSBVG
Lw+4BqUHhoRHh9ZsRivJgAjOpXzDSVNfDy6OPkcFlvDZEDezVyff3NtwZlZ8TLWLW4edK62HBnd4
LtilJ+9Y6BBAUZOHQs8GfPlxeaTCDBV9h60S0bp95dplbCeIy04Cp28vgJEC8gonlbPHFFBVUAGb
mlzKoxA/zfXv7nKVbHhy0TnEDHEM6FntygnHkQENn3h97tN+5tg2DiQiDsQS0fkJR0PBGGRKyjoa
OkG6VUEQT8lWyKnE4D2xZXuyHw879HPgjPB58kliK5Z2mXgQP+hAJdcUPy/CX5Zt3VKKCS3gDxwi
iNkARg3PO0wIXTjWPIidjaNMDexIkLPfSfTZaSNcXNHGoqJjphcmAKMnC74lES55GXRPakB0V4xa
f8r0ZYRVSuERi7OiqEn4h5UcMR3KqcgsEvJhVvMc0nECtQACB5JlKpfKrWKBFZ1TyFeBFsZaBMbh
RNQS9bL6Rd8WcWXSTbxBugvojonhmzkoy47ydk5uWq9xaGK6g0LIWWUxsdVY4jCeOAggJAksXhYT
A0ja+2j9oT3UIqsLGOXNHu0FzR7RP62BbHs8sNINnC+UpURyl6tV2xq2qR7yQJnU0+s3CVUoSJ5s
DDHTl033mu4iBErQDoZXzCas8dwI+DF6ZpKoIJpAci+HibYdiTFCaopgapi++x+/BwaJD/JctbUK
x7QjQFB7M11BAnMsZysiHkQsmGKgzDbrGYBVtIhJv9YfKr6UyiIvPfdTVXwdQbiMl/QKfMQ34RH/
lK+mZWJNl6XY9rWn3nATKAq4eVBL9rIq6Hao1wC7a8qZBayRwLJg8yW+Dz/AdLuWy3ha+s4p1tc4
tN02uT5dBl2/xD98optmxVnhDRrsfOWjcKsTaYbcKBjDQkcUZLXsjrvZJBeGtxvtc3B10fKoEDfU
6Fqy32OeNpH7vmAfITzQj/jAZ+NYzzH54KVntKopC+jO6fxGSIZD8hzEqToeZXPTKH4zWlyClLdm
GuMOqUvoHBSg4qWfdpr5N6XL0qVAEPNDv0yZGn2K2aR2XMBKfdDByNySF9OTRfntnyQW6pPMwCks
xSQo44hzZzIi59L5n73fZMuHZN+lq2MOP+vUeYNA6TcybBl1+mh2hfzM1xBpa05GPMM5AMKoRd4v
p+KsAdzZr2KG6QUdnuDTDhxnFIBk8p0mPehbMf4Cbgn7wAy2v4y5xPJ0oxEXEQMEOBOScKLXACpE
rwXcRdqukylR2HP3w6pIZACPqD1BLKWwSPpCM/wYC0dPqOtx8Dh64Cr1PqQN7xARsIAGxIgHfvAn
/7qmOfklL/8Mhrns8jRiZNv8pLsct6cdNwtdHAYWnFSd1gjpr8RMdoepkMHVw1sQe5l9bWdp7wmx
FLFgzzUg5UYq4tcJu9l4gwFZav4dKt/jgHPLxV4jcGZcHsGKoBB6l8gg5RSxFKwODC+RlpnNBBT7
lLb6nFRN0bekh6OJ+KkgYFwHB8IU0cohlA5nZC7wlYhHcKYt3joVX1FMeYz0yFGxgVoejwTvQLIK
4qEAkTsjhbWN1g+XzxWEXopnIOIe72Y8sMHN/7CbBe2lHwIXcAHiKSym6CsKPxU04+VjYtwWV8gx
lUoAtUyD1UCBE1CFBi+YmNBkcom83HI0LxgVTlPy8DBGHwLtXwrHmYjkpogPsx5ffDJEogcJHnw4
QngORIGopLPaSqKIKGJia3JpKfWqbyCC50G/VQ7pMsGGi4yc6A5xFwvN8iBxhTcD9eOIfJwYj4Zd
n2EkB5iSmMUjWJCzI6B4OYQxpNn54xBFGJwI/FEMCvFeeVSzh/+AT69jCDh8DG91p9Yzltn6Szz/
QosGckA490tOta0kga2Zijz0sTKkKmATcFMXepHNJx+gv5TL24hgAVkBd2ekiIR5W0JlEaBWuGOM
P+KR8MTybQIBQPklboZwZA60If5wuBqTGn8COnacrHNj8UUIke+RIe/WLP8S3dHz/BB40SElyWOW
DqyLjQCK2iJAUdhHB5zt+2dryMDpOSEML4fL1q9Pq4CKAr04H+sKn42499CE9YtCxcEu7yFiMYMQ
9WeipyZxPe1U/EIUaAN6pa0ww60R9f5gpZEY+mAABIvoW7T082qQoQna2cZEPSXG85Wp5wz3Z5bn
Zp/jK/Ms3FrN2rTmTePplmCcAKrSyIBNG+0gWZetMx1oc0hfnSeKuUxGoDa0bECwKcTF9WVxDo0J
nSD8/8acrtFEYmRv24y3g8uo0KeXbtLowT19ub8lQw48GvabZ6bq7JEB3jGrq+iesOdcsiT57rQq
S9/oh/epxHV7B9sZHMkx3RqSfPVODT/wbBUrTokxnqsHk7asOh2Eb/exX+7f3fv4Nc2W5WVpzSxa
w6W8SKVA0E8eTFP8PDClU1NBCl3V7RsMuqZcRmWsaNEw0PHb9fW74B7Lve0h3DI5Zk6Ge6VWdhhc
wioFwp9ND4TzAKn80Z7FzMve3aVJh+f+I8RcgtDampn+g9OnhnRBet9Y4B5DZMHFas6VJ9JdSiKU
Z2GyHRoO+WSijRjiTiWuoV/qp7+jKHjyRf0WI0mL8O9rCWeWjac/oTxC/i3Y0mhhryg+Zs/QKOdI
pujH9gV5O/g7VCyFM6qxnk8ApAyhfgNd8o2FjvQK8ajgJJw71MfSl/8Lf2G1ResnlmJO6kd03JpP
L5CBGCHJPt41B+QxtLqhwcjG1sf8NGcOFAW0hInngk4+WO1/Wn+JziVWU6bOJGTCn/C/uo4AMbk9
dj6RBIZpJt/F3GW7p8GsYtavm7SwUDbt9cSpF8yjGhWcWzg8dZH34SiNZIilmS1PPYQyfbf6tVbR
Of11Suv5ctctTmj0MnhWL09NNEQfC4qOi36//7fe+lT5Gx1VTS2qRiSSeaSNqVC9RYEo74uEBPI+
vcAljege7CNPdEwctBgOF4wsuYt/WEEap3WP4ANSjIdmQ6l+4z0gJTHvjw2I6AgDjLeuhjtVgot3
wYWfmWIuYRINrFFTsGbEbFdodazUAcxQxY33ahlwTvLuf2rdBG1SAaE2Jn6pyvaPMXX7V6DZz3Bh
qHVIG+SL5g8USfyIJFL4k6I2pWlehQoIhWp0McIDdTEKWLnkibrrC61t+7784OC/3vbVrG6dxtl/
U16tubdtD7px89tAUEHGVQy3I+quEuA8IgaB+4KSD2F4RilDPV8Yu5Y6+FUl+IFOnPETF8nZ/Itf
Rmqb+SDULedLzWWWqr+CygsBCusskgslWNrsoaAA7lAHhhLC39GBbjsxOhifU2wxDxooUqirZhlt
copOgB5fbcPgMuo9NO+bzh8PVMoJYnHAc1dTjJZjTv8NC0ilO2MVe+wtinnUcF14DQz4dHnzvPf/
FfQgfYgPs4HeoAWk3RZSu2g70JhFb7vDIDcDSSI2IvRh0BpAQQzus9THJPW0RadPdBLo4kz+eDA9
gxZ5yqg3t9xjpsSG3zf+gSgM0ZguQhMgmchAo1EdaQuEojR2oNajDASTWuumX/D92tW4zKSDDJYT
6ubNp6fZlNuwDHwkSRbVKCnWEudVKL0DTzGmUeEuKCa0IjaCqqFz1ai5YJG7Vdmlm4lfuq2a/y8S
CoEUwIClXlIndKA/CkaV5CH07WogePESf2vqrlR9QGTyoi8JMWhYxOEmylAMR4QX2Ao/SUMym3Ct
jgcv48mZMulxYfSBwUD5t7X/VJ2WCiZRLuQhXgc2PN8sPjuSt2TreeQg3FLGZdVd0vLZ7SYrtIJr
dubjDBXUUvgHsVUhT3IrunIqbFvlU01lVR9wXnC+AXKhSiacCmb2SLMiP63s8kuyzWYsEHhNJpg9
cmBBGPxGvwzbBWb5T2CEMNZSFEnKtSDiw2W4xCNEzZQtg4I1QXaC+IY5DAG57cgJapTnHRpDWsGp
jLqM5CDKCIqe3PJQ6R2W8Q4Dzz5FFE3ssE5yXbVqRAWMmlawbir34+sVmyY1QBwojSP4V01bM5MW
EDycYosh0A6j0jnvIkGrIeuJUYUCwyb4KksQuP3OLRtzAlkchiCYRILNQ/CwqVVb4anJo0Oak8Bg
Cv4XoVPDYPn8Uk0CG3q9+/RYVigvcx2y86BLAEYzYXRURAHjtSD5dmtlFOR10hi7wnbLiOAyEqot
FbQVc8zzvgMPXX3xQjEl2moS9Sf4PNSsArcAyXZEBBWsn9E5esSXvvOHOVYeUvVSQm1FjFWQGEXm
j15Mfo7WtEPdkH+S8r388gEYgSrgkb4IqkRuFSFxmsKAiNhPB/4yGlbeCd28xm+B4i4PoRowcc9/
A9wzCYzUi/zJDuCaibVDJD6LMyBq36OsCxV65z77HwTlgRPUZQoGxRYaSLCSQiJXAFxNt6HiVBi1
zZuL19VoBzGRdeRRreDvzCVJRwgD03AgKPLC1cp9A3PQ06pcbEs9kDA6BYADWneZlqkkip4ObVgm
xNqOve5JNblO7y/C38lq5QNbjACMCfxBFgaMqhlFacNJeTLkQATsvbVSH8MJl6BVSA7FHuLGQkOo
X4MWvHpGu9GkQYWbQInOuQ+OA20FJg4Nwbv/IAv1W/+KP3Xe5iUKNZkDkShZZr+5Dsh/lezwSRIv
UiMwLZFTABp4J9IaLgF8q2QVoGiCy5vc4pESHtMFOIHkjpuElEdPWsMxNq39QKkZEhbqs9Fb6QkW
3e9ofrOLCwnuqDSIMjLCzskP0icjQJQygxfJ1ZAqommAj+JDvpGkBz3iMieJ+ROoOWQjA0rADkmI
3UJtjLSDiuw8px6voLaB6D5PSQpdo2jyTyRNpvkfFeRAewz8aJqrtmElKolQISUueq1mjSEyhFTX
Z9CYGRnPV3bMV4A9brdGTCzCysjongiZDVBIDzHHiPEzeU8lY+at0bbNKMIl3GlMfXO35gX6BgPO
6LDSsNonKSr1/a399Cq9cq8M41pX9JzMkY1ErrSjLoht+6bMaR+e26RbNPDQAoWi8I89KTH3LfZn
a6cqx95RSZeIA17eJ1+VXLLEC47iQmN3gVeQM3rY6XxE1REl5NKclrWqd0l0ok8I1ByXxehNEgh8
TqFRPU7/VI/VlHZUrIZO8oBmy9GmRd82uvyHoMpAAtqm59algS0SBx5NYtLuBwZbTxe8Bmyi5J00
WBTfs/5dUAClIaJBf7CEOxDo703E9xCTt7oEcLkD9SHFRVYMfLj1TtEdyQZnH5OZkScuuzu0KUhS
sD6I/rYIZAhzj/0HqcSTfbFtyAZIpF4S0T/niWyKWrR00fmGc281Fk6tpPTCuU+A0g8DOSp2BqsI
HNegAhAxQueKIPPHOSSS6ZE0fz60hh8zWR0KZHTIf2noIu+HjQQBSlvx3s06NITCb7O3VzoBjn9s
9uuAF+PvU6e2PiR5m6x3HtwHH2fbZVl20NYZBsPEiQ89y3zr6cxiv+lTifmDZ40rj0+UO0zU6DLi
MfBDEKx57zbSWA/5xhRvpe546V7lOKqMzKGZUaYwW1mHJzHQIlBAttJrH2ELE8Ore+f5uPvupXPu
wqS40G36YxQBctUWDYo1bSnZOcHG94GaddAi4N0oHpEXx+nWbqzSf52ds11w/gPi9Jic94Aotu/W
mmVEuvwH1zhL9xSTMXEPteXiZGZYvjCqoMroSDORteTpHFp1Ng4GQPb221HXkOllSZZwpVthyer5
xa6odko6Iiya7/dic/yNNnV0EOotSCVbYAGKJurQXyUJ4rt0EKtmJ3uRvuizuTT3y8oQh63JBNxf
njGZLdWolDKzrr4iDsyG02hq0eBq8bwpiVfcN5UEE0CKQwYDJuDH8RGzBsqS/bPz7gtoyfElUM6D
fU5XJ7RccK7/axBQNbz2paRaGBvtAYafJ1B2DW79Rx/RmacgqQfNfPkN5KWJ2zi16AZ3lBGqwK/K
bO5gWSyhmnS1TDX4QqGR1vyxgF+mzkVal9Q8AMYP/KaN+q/3hdUjtMJ9Ux2mTxL1SUp2G3TdrgFJ
Jo0z9ooaLiIdNBEjAGuT0gNUkCe500cIetE+hId29/uHLuUm5DFYYMYWtaDtaL9ezr3jWBokIo8o
TzUxicAgj5uYA26ZcvbWqsKaMWkSqhC6CbPAMZmt9PNXGz1YY1YeinlhqTYdLFBHI4Jqa3pUjpyk
RrNA3ywqAhxPooDesWDf6Dyk5SlRzk1pKX4/LXTqsHuNKSVMr9a9p+h7DCvwW6Dy1Enhy+HZdEoY
f7vcN2ZXdwOms7zQyhA/mzW6ZNz9lzlYpdk5OBS8uWcOn81ifA4MA/mZWvvXKSyq7rxdDl9IoNUG
El19AdOCb6B7FyJwj1QeCbmdyDpVo3IorWzTvQemu2o4cIRW23XW3Y/L3eXOZ8XrHVARhyEEFF5W
ghC6uZaP5DPxu+CLCuISgQaVXDpdDd+X6OBWiGIpG0HrQYWHuC2XOe6qBMFTQ+38jQpVMm8fiJMu
DkGg0AIkZVys5ykqdCrTZ5AVrGrnO6WWcSdda9cQaH8GqFG3qsQzxNM7r163fszWTsv0JFPhKHRO
DLbYNyy6LN8lKqjps/uizYScu+GPGIzoGgYZJLb9TifpjZ48oDqVBY59iqgf5wnTY6EC4ZGEJGFn
dY+tY8ttxE/3RAh9tQpUAzvHsjt/Ra+CdYc3h/0eHpEFxqJ35ht37MOfAGQw7ZdhPbxGu/x3DQyq
i34dk1OyB2941vYAIhrS+d3DajM7UfxDzLZx15y9XUTgH30PgUMowBQHALhKXOIcZZj0+VSxMyFp
5wXi8hhWlcG89+6h5p32GmOX7BjeU7rTWswtEYxGMdE9ZsFTAnT31PW3dY/DHSHgnhhJlTAic5h8
sIAwp+8wnzHNdmVjuCuJTV9RF4x+ITeMwWGsJZITTA3XgEd1k0gwotxRaid1FWoWAzTVOU40pyOQ
aCLi2DI6RTpBpSLIvzDcyHuVrUYDcSvs7OyAOqt0osII0RcYjmp9gyFcij83h/jmSxwSm316G/g0
N4UP9pVbFv1S/wFOrHiXkE5fFTSgfJlhHkgHefTSUA3eIYYRHMYNhDxrvTekBFUh2JGFDu56Ne+W
gjLDsstw1UljaAm5LeYh+mbaL7gslCcAgFjiJ82Hdyitv2U9JkG+wWZukHuTJRM34jKVzaZ1T+Pv
iPIcoz1D9jL4hMTlxByAXf1fS06vlqFLtMGE0E2ChtlpVloSF/rE0oRNjvl0Kf5Ul2oMqhJ7QROm
ZvTo1LGLzAKHERvVT8zvK/JAEcmmVrSjOrAm7gbzfnMghvfD0ZtrVNL9VuZgMmatBUOKr1pM6KWB
+wM2OriazgpQLvTISJHOIkBpZ1Om16D1S6NeNrrT6Y74umkx+OwxtzFr88FrdD/O5reTQ/3Omfy2
Kmp6mcUHu2+7BCO9EhwaTGe4wHytDop+ZfOka84hFob7UN/Bar0RgDzKD3unlcUXDcqshWvMztZ+
tLtFhbAGTGC4N+5aYSDYdG269aBxUmwjB/5Bv+dCkFfusOkFUW6RtYRQ6RX4iO1WdQC1VYgJ6R8G
f0PfCaDyNEQ5S3WRMOGe6UpehXC8ZPCFZ9OgGiEIMVOYrQwMAUTKZtg0zoQaYfW5aDIjT2Lf0BjJ
U9ago6NHZQFotn0Hpt2if4MZXa6WJ7u9dPGjcvs7jm7HDo2O6jHdX6KqwYeI9kjiV2OPy02IO1Bt
VYZHsJ7eq3dijhBCGIj6aMwe2iikVydOh8B/Akjl/+wDEjOMLdIZYKV7evePBefUNFsaFaIA1rS+
R+uxYC7o2a3c0Tqzka7nT1RWyW1+zi7QUK0z8Yw2LclRZXVnvox3/fu0a3Z9D2KAhx7EyALw2cdI
EEM9uCKCUeR01yc1WnoINh8jxOsIBuluk8HIwEJ/Y5pRG8C7HCswDsHsYcPB0cQMDOCik0SuA5vX
RRvDR8xsy+0D1hJ9iDGB+HWL6isbwPl1ALOn3/gDo4g+ov776HTHDwDVHd2BNVR4rujv3MJa3ul7
tMaA3VKABeFuIFdn39M6pQf0YhtvBhldQHFAEraAG8SaWJq+NM2lEaqoRUN0Tv4dOgpBOpCu8bRO
s9tQYemOoV7FiErR7MHIg5utMvnNziqIz91hluOy5fAMkjX2H7Mxk2fDM+iT6m6YkQlrB9Jczs6a
T7eMi/sZKJX/yCH8zYzyUxg2puQ9DzhncnkCz+0ya6OXBA/pyjgJ1T70jlvqVL/Wrik0Bt8jKFw5
kxTYAKUkHdD1CX2oBNCyRrsaczSOpGkcglWCk0l8fDIRQ3tF1Zs3e7f+jTdBdanpJ/D4PsRQqbbn
quYsV11FCDsmoTPu88XIDB/ObUcDNJJksOtVeX/nhWcnXQEDIiJGDMN5/qmp/a0Bp2gT1xRW/6lA
bXgM+V6aFGkphC9Nq8bJX1ZR8NAcQNRvDo9cDVGYuuCzx0g6P0p+5WFejEyQ0MvXp++htfV36ag2
/P2pdwQ5e5+qLQzJOchW748Pjb5+opJAGFGTCpMVhnxQb5vBr/uJr86ZgcBuKTSsW/DcWz30+NVk
ZY/4WSmEQjAtQrFv5ejQLE5ha8sic0BpoAUSIaTGlEPSAnR5QA7x8PCK1g8MuapTvpDAOJQi8kAA
nia0LJBSjbYWh2wzOqJCdgILgUUiQgEdC7zypSc2V0q+IG2ZLmW3kj8u+WxyyakTTQwrFoXM0IMS
DiKaImukNlIhRacOEx+wvPe2hlDOEWDJ3RSJ+gT9fzymlqjiT2aTTZAT1FQ6YdeTETDyhS29Q5q5
SNhjONlKX6GA2dgGny3QnDIp9hmlvJuTeTfnuL67j1yV4kexLPO+XomOCnXrUWOgWatqTyUA9qEO
VXUrjkk5iQmz/Xs/i16R2SLVsDjg1KuMmrNfX11T0Ww7O9o7gikwdoJUJOto7ULg3z7139F19onK
NIweGdb0gAg944AvDs7d13sxEB2pul1Yja5uV8QNf9zlPxgf3e3ogFYZXEOREkM9KMnj4w/6FKPh
275Q4i/3edcfQ1SWlO5ic7jjeeF0mJRFRMaqqM7NQeBsYZBq1gF1TK96t/YLhDOXb7c4eTbyUzY9
j+bxe91+kftGCELzhvXk4K9IR5gYJOnBKkIDt4qz9Md0vD0GRecRdi7d7OTZFe/2to90YZvNeXxU
ma90CI4os7KwzzGtKHOLuap0+C8yYpovMsBkqyY+56/qgT99FyKQMH1+ce3egTWYbwk/TPko6KDh
vJDje4akuAyGp5mfaQh3xgI06CS/h1Xv1txPJByXYzMA6gW6lc7qPGzViXIMYqAqfGs6jUrgTyqW
a1Kyeo4krZXLLwgcJlsDs8oI96QR9ESC7y5FPWrYBIiUvsv5Ybkx6fYNK0PqsKWAqQwUao6DBp+l
DMtQW+YkjxD7xrOLELgnBlRij2Uh0c7lZsgsDU+gxi98dk+dFH6Ns0kKwZWLrNELAyv8Zf9Vw9uY
kkxrH1VDs01Dm6o6nPUqXVmNTp2sx2FCuwsg5lQ6L1uTU+nAof2q3DRRKDOXt9Flod9MoQLiQgP9
zOyjbP0YNXrbgYQJPh6DT8mgqaD6z/Z+oLlVc19o1g0qqtLfyxB4V2ZC/B7A3Dx8IGUE6/DwJb3T
kMklMtt8zmineB1+ELZGoIGhL/Rq7300eOT/A82KVoopjIkkBbwf4QeGLbFmAfODoQyQZOTwhupj
l+Fp+EBUGQ3BniTTX6sqyHZEguUaoE0XfIb6WaSaXQxN99Bwd2TEgMBDirR2I7MK0Nmg11+f9u4H
6nFEAOHrZC9/gHfB8que/3DMSD5XIx7qNJoUkL9BdpIsfDfURybJpdQ3TOY+7HDB71wJ1ST8oaCP
36jRmfFMVS1u8FvowD2FFN1w7mhwMp0Jk1Fz6tS2M/QGTqGBBWQ8DLbG8E9QTcALRdYgpGX5uBW+
Wa5VcDqLC7xBai2BEJIOoQ8orBKBqM2Gegt+eYN+uOJDLYnIF1wTPAWN++IOYJ2ZCRAIuSmkAmtB
p3Xz/nWBEkhX0dgUKYDOcdzqYozZPwg0QWxe4xvnsAN2w1po2gynsDdwY1FO9Fkt7+XJ2z68T6LP
zfmswpOVcqITywTVzSWB9IhUCOhQmbVeXn45XKDEwtoGzM2PvQsfzhc/wKLf3ak73Zc/bOtb+Gh3
0D7AZEJeoIV4R5dhgS7dBzwuk6Z9mHY7JKQzjgQSWx6HI5D4d93pqe/0OlQD68lZoD5Lt2kR8w0b
wb1S7r3a7+Gpf/LUC30Cb99b0EDV+QybGRmGj3t2L47hPuIvT8n0vzypI1bxxJiP+6JkX5wjFeay
U0Zs+tTfuz9MuF7qS7vKA+XFM9a7yMSUHYoCiBfRinJxFryzNCGxe3VflIeq//I+rB2KpDBYS/bU
76pvgNjVhRuJvj/NPix4BSboz785n+bdLUQHxs4gSuke2i/vHBTDbVoGIsgBnQ4ygmw3fFnr4leD
2kK1oD3SurseGpzNXQ4xk+MJ4VcfAPNtmNh3wyWQLhvgySY8FzVYSVJ3ZwEDM2OBHDkNMxWPiMjD
Q6vIUJxrfO3TnEUqhRQwk1xq8ZlNvK72CrNz5tT996jksnZh2av7JYbQVP2a6K7UQI5j/keXFyVu
oSKEnVjCekoOh/gJ46yahf4bN294JeHOvBWifSE8OeghCOeuACS5Qg89+1OYeRUn66JMtC5PdmEh
yrzpsaPNhJBtZxPNwXZKSbVziOoJFCCG1IG7wChqiJPEOpOWFGjSkzjlB1ROTZeqoZv9O9KKaMJo
XojGYyI14Kk+SF0HSFZsPANlNxPyDWavTmiCmkwZERSLRAG2aMU/ToxBnQGQ7NUdCSNq7DgQVQbp
BybUcyiMBwGEhf2s4Gzio99IzO48QbzD38Rrvl+zOQph1YAPNI8RB1rg0i0wJFURRPXOMyPsqAZ0
knaREQ6wGUz4gjmVz/Hdx8z7jee0+slac4i9O/UyrAmYn71fPq885zO+BoFWZsYrK0iT31gmoxSQ
o5zQpq6FADWaLSFbqtBbtQoKeBa542Qbmoh6Pf1Hk1kB5UijQ6RXQGxDgtPPWRrpxlOhvxCKBouQ
eGJ0d8xMMp3TuNT9+jcU22df5FJ672WxqWnemU0lck/YaNIRitgtJHjNHZhn5NA1fs01zc25Ll/M
ELuB2dOgjeLn159rIMsZRf+8QVrYhCJzhiH2XoI38RGSk0733gmBMkDe4Z0uchqvlAbBMoZ/eIFy
UxgfaUOsoF2cHlYk4SzcnCeBzTY7cG7YMVscgEcSAoggn0T8kzAXGWXM7hvJD/dH4sbxIQkphr9e
HWBxM6Tm0t0WgRqOTBKFpDx+UHyAELQlE+OHv9OE5sOhf2PCmQY9IbcJnHyLMLWkZif7OyVP2vAI
KgMN43yP4TiF37NNTwtBlhKfS/j1xm69yQuMXFr7pHxWixv93UBsnIdn9HzAgis5xpWK8oa6t+4C
fWxk2WSLsfCE7mTFoDobjBUFM/K33zkonHEa1Q79cU55cEMDhRmi8cPZlNUj1t4uCOMWdf+JviMq
aF5h9sscyG13azx9ukhyoaZ22VvLkv9ufpqV+DWRDnThYC2XZG4Ww/GaO/wMTofeBhsBNXeJBC88
LlZPyQC9Q81yn3TuNR0XhrV2gWFFZTqdlhsUnPyxlhjx3AduotrD9/LzGnGaa3fmyqWqmQ+Ic314
lmXyrAgFSFxZ9UxZ4Ri/G0T7CsFezL6mj4ILhlqGNvrLe96ttoUawKKz2Lea83ETaZQrphlpYHvb
mXYWnW2r7CAkgrN42tL6WJSdY9DwDnPftT9+870oNdD06TSPAco0XjNXUNlCZLH4JGI3dtN2T1Aq
jrSljKcdlIU6U3/8SSQLLhly3NTd7qDD07u0M9IUeG+oLiyt3cCA3X1of5r1rf2aZIb9Xr+4CiqN
fMikg7tn9g7MS3QL/txyzxSVvTp+vPPZ2UWn4mVzromAA5lewiPy3hWoeTcBC1C7FS05YnFjjMni
dd6roNXBPcAZP932uLuEUcpgWmdD4V7JL6Xbt3ocwazhwrbhanXObse8W1zcvpMhbFSZgMW5nSlv
uMJcn6jUL56iu+jUWV3CC0an6GIoBM1BMzsitfndkr8Jkesbk9K7bbRVOlPWin98vfLFmmrZFHgA
SGsoKePdg50PHt0YIFV7Jg6D2gcNj209GHhpyruRt54ijrBrwYNPBIIAg/ohdshSFkXelECci4HE
ENUHryKrkpIaYubj8dtlj1UoOax8jinLJYE+SmuwTW95vSslAwENUoKpWhUJLlUneBgZ4AUIhkbI
UbAr4l1VMp1pTqun4JTh6z51EYWRBFSkTssxGuuQGxGJtd6oZPDhGEVEviKkA0VCFVFyOuNUI3ih
dX9XRAi8FHzCVFgwLy/3pJSYTEUwpbSxxWIFnakn/PFRSUJPXiiRokn5Xv3Oe37ploKFgTRZOgMB
Biaj7cHkVdMZST91LdzCbXWkwCg0acMaS9dfo2Ohi9OXAuhCtw76e7SMsLcOBJlsHRjSokTDVI5p
60sQfz0MZVeTB2RtzAzBIaRMn4ZFXx1kroUt/fTqQ0WrAJlUAV7eZTIe04LP02jKPLwR1M1Ma0zw
rXDWBiorM8sIRWIyFadC5sNfdVdPSrx6KOKo+CKY4BBVD9JLk7tjrviFZlq1lQuYIJj2Py3BSsxd
YOPQB6WFa3AIKAuJ4kniQIy6+lbpn9C+WVZwCjtyATIBXlkPMkRpAXh6fD+zPGEMmkqMgdLykWru
1n73axvOADARD0gjuyeoXNDAgyAqzBSq7kJiiQqAZmB8kWICwkodYUQXHlomgEQ28Mx3JZPFISVb
BF01gR4ajt8tQwffsVxHrKJpb0KrjZy4NI8W4AtDNKP6Qiya6z6kkT4kPSJhBqVaZQ9pMzIPdGdQ
cQz5hVDxh8i/GM+9N0WnFw4D0MEg6HzbyyKDBrDPR4seZHQtW+QOvD1Bq9eYMpcbyQg1FlKU5EgR
0QJfFCVpmds5dH99MAr6UyxqwDwOZEOxM7yOxa5gm4YDTgOb0r/4D5K0fV7GoYYFuEsFpjg8MHBF
mR87h7/8FV1QcKy0yTm+/Lg3H6GpR8uXtBhi+o63jFECv1LKmKjFpEKSimb/OnOpcO9QsRXSTYJb
tqoNyhD7Hf7vzuS1Cnp33VtQR4qgQNXoHyNRCh57IDfT2dB7jgrUP2kkV+sqdRycAAnG3t3/U8Ry
mGDkqx5T6ahUhMIoH0M1RAIlBHFrAT/AGKzHUE9u38CwNPkO0TB4KKMGdNHXxvobTd7wTW5oEX4g
Op5yhIKsPa751YluCrIEf/7EsTOYHHP2Tu6baPbh1wDX6q3BtU85HSxvRu+31u7oGEH4azFAFdzu
S51+TKGb0nrFnR/cQc4qpfWYoE/mgGMzzoa/tI41uiGUOr1bUqrz3kc1HzFRoT1FtO5nm1+rWm4W
tmw9AxTvTd+8Ed813zk+Du7xLN1iHrBVhAiQ6ebNXVIZ1bnSXasEKcoIsoNTbdU2dqm1BQv0l7KD
YwICEGByWIcZIMc++A7bxfJ9A0284dwa3nvXJIuRI7tNS5y36If7Qylnja+suCfDvoHLfp37xSlj
FLmjHn98odTyvUBFpP1wqBkVPc+i7GM/uEWN957v4VLBiT5Yt8V2gKrd5IHXlPbJteyUcLoLs3/4
Ukur/9HtJQ0bRfEanyAWEio67h+QizE9wXQbo1lDtMx0xwZjoGkbA6UEA2bihUvzE09DzwKiwnla
uQFw0hXZnRMhdx7+hWBxo7TrwUZyXsOT+509ksOpmY0aVbQSTjegoDpI1afiHr7WB4YonNX2kx1E
icx/T14yGVCsMpgFH2qD0r+pDRlLDgx7RGcla9LafIWznJEaUxKWgp934SlCJRRORebTUSYIxQsK
xWCWuTDOqA2jFXNIjCNVuU3yD/s6iAIjFmjmUr2tUZrMXOPrGZMTJRhxkX488TKSLnBES4BWtR4a
Rk/CIS6Mcj4jhN+SnmUbu2LqvIb4DDB6zAdOA7lwyh6U9TvHlLwW0l/mHMI7z5GJc+tuhTjvHpCX
wM1PkhVxCpVv/DA0RHaM8Ibmu48qAYwg0VrlzGJcGM2owM3aWz7RB10y467AIOeYmm6xC+pDEzUp
lkaRNvog0ooI555aWu/MjkuAakip/6FAIlAAZKR0FwKj5KULpWWFVBDVriXlbS9R4Y1OKWaVT8fI
ohPPYJUpwXslxB0RpXNREFNuKC4pU83n1lSRO+Pk3kTABqPZJYn0opUTV2DElIT1FKEWwqkZJJh5
P1GbADOgeHB4B/n+GQHZANkQRTWDMALnk3sZKd/kb5T0KWGKLayZicxjyFUbQyp6bXeIECSBFrE4
DWDL7sN5sBzkDf2zNa3hepfLMdFDFCk3VjcpGqYRhF1iuZ7sRkIyQQCUEhpR274PxEbXNDhN96TT
jZ2ijEwsJfQD4CwyA6PWPA4ui0avEF/DN3Sp71rI5H7wQWqVRAS88orU/5feIIQVpJIm4AbnDlN9
A5oCMo7ZRZQYPbJCN1jXndL0zZcHt4BhY/+md2q2J8JyXZnyQktsQYM8HEm3DtBQF/Y+yfYh3sUn
lNm/+WvXnXJyaV0CjtSvsbpgm2W41zLbSK0llU6hjX3GK9SdSvI720BPc/tBc0ClzitvPIk1Inc1
yLTakp2sMnyOcNf9QgrkUhi8Vne4vgNPOJzTUtH64v7pRPg7Ad0M96v5hrL90WdcaPcPEgBUc9Ha
XwzsYzRA8lrkzWmiAwDpqPSiWFLlORYe9lUe/1GAgULaW1PB0fVxCxxz2QMo33Gx+Z7cdOCZy9bX
6RfHXMWnbRkpz+pSuKvo4Wwn/ldZGKijLTljKuQfsCHxDhTxVtbfU/5Y3zACN3ADFcAA2z54k6fj
FGcbza+TiizYSYAKJbz9r7uD6cazrkHd34Zf/5vU29+E0RxMDH+tNVpcWx3P5yOc5iKT9p7UqEsL
jVY99hdCNeOEKwz4icH3H0tn1qSoFgThX2QEKIi8si+i4q4vhEsL4o4L6q+/Xzk3eiaip8fuFjjn
VFVWVibx/cdiAKeBzN/HKyBidgq4++GdN8d5A7IvqlQ/cAK/OjQ/2y43FIKwznHYTjWf9ywdOHEH
P4aY6lAEyFXD48I185TQG4nEhOoi5jQgLYKUYGjjH8lgKZF6MhlEKULZQqvnQPT6+UL1zrEkxRSy
nGC5z1ZNQHpBfMlcgXHrQQcsoD3O6VgeYGwVvQ9g4JPiWArkikp0oPealFWSo78oc3HZYh6NQ6FN
Pb7RUzPBT2lwBZfqGsk7GrS7l3lBMxhTCfrPN6I6LBtAQ5miMVLD/7pmdAufXRo5dJCBKlGOPA5l
8OrcazDOlo8LWDXuaDeaqPSZTOoHIOiX+41O3VZ66Cp9Y3mF9TjPf7bOeZjhE9ZK3ulzYa42h655
IGM8cDWVKwAw/x+Ahugg45IfMygXNaZP8GESS4o7SFfVL9eWli+xHZrqUloG/1DuB/rjBmDdI+Yh
U8Xt+eMyPSUADnn6naz9G+TICQBxRwJyQ5FI5V8SPviFfACQOM2Q8CAJvaTt8vw4m2SrCPtPIHP5
fCj1VMeh+GtYj60Gt/bFULvUv2D0M5AYOgdV3MY0lWQV9FoLtYUKSQ03qgrsEnfOofQKFIaE0DP4
M+kWMy3GRPSCfFSa1qXTGJZUBhizTuhs85mgbypXJuU142aATkhCBENJbQXvecS/ngB1jRiufqn6
W/ZpkDFm9/193AZnt0M38DE8Sg6veC9XtbGa5ig8eMzd+QJGvxEJRdoiWE0eNjgCA3nA2gqC5qLd
KWKfh99cVBP8oghEMqH7RarKiD7IrV/5zhdannzhM7+6zb5Ym79xzNJwHz0Hd3xhNQrnaibFkU7x
R8WE8aiogLApKGzFumIptE15WNSJCc0YXiQdkAOhUkY9qcL21pBlMRyueSmvZfT1xyF/i02QOMj0
12PKVuiAe/scSMmns5mu7j6k2+rOpKD4E8qDVKD0NPxsKxW/QN8gPPKMS9gX8uBN6b/W/B28LYCk
LrFVQ0ZsYs2yoJW8Ip2uBI7KAibN+LEHLAIMH48jtqEuWN6fdG0kwJvuhjrmGw1ARKtA3s2fgNaI
Epx8EFgGFeQ4YoXJAxayocjnm3B/xbN6CUVg0IKLrdErk8MTXjZHIUcXHj4yA06Xi9NTkikhix8C
Rn2FVsX3QawXtsrHFrNjihSqG1qjHM/MGOHtaGOGKrGRcT6mryTctN2npQ9o+CFJIwNHb6/DmSiH
HPD274MjmtJCJ1mQn8W9Fi64ULekHJNbJ1Y+MsMjExHSH5DnJwO6P2AIAQgh+kpKPpRlLNABM+Jz
8TOVLFd+plS4cjlC4IZiROIhJFd5whKgmGe4IedJwoxU6X50xDAbs2zkg/eeGcoQmggJM5T247PR
0IQBMf3pW5CtNO0nrBtGs53xWmAMuJcC8K1lufEZ2i/7VKiWMqH8D6S4+cc+XRSOF1GcO7j9NVEE
CEtyEeGIS1QhrkENTxqoThWIvH8i0HYgErJSHhw3gaXLub1nw76ddSdk6YEZMCG/GZBUyiktP164
wi9YZ3ILJEu7IBwv3CmsYdAG+vjih9pxW+F+3WJeQAp+GvIQmA9DOMbEXJF3FH46oXUozYVOpBHT
ZT5SVorG3xwUgZmqblOUtQ18Qfl1oEkKf0W7HywD2iNLUJ6bBMnxmmcI7C+Do/L+rhCiJXKVHH7y
ZLlf/hiXATYq380j5pGyGakmpVwsrAf8GyglTEuPsO8g1ZBJoLH4GuZL8myCDVuD+w6Xk+aU+Duy
CxkRke2dIQxw+FOt0BSEh6ZssF4nqNRSOLEINeITBBIKMsxE+E3PpFNbrytUkhOQLVXai2YQcNtQ
YDIu5ARI8+U5A9imCpWcf+4/J+pM/JMg5fgnLg/HbJ6YETRJOAPOXvgM7D++PtJyhieg41CgfJlK
O6pQPV/hcyVjSlBCPH3NBfGdEKT651HZl5AhDE5x14aeCmRlcPxAYeUSQeM4me/YYLzcyhVg8Bzk
Xfl/ANbfKLWQKQTfpJQJxAdPylju69BFX+vpcNrOmXXmzBHhDyiuAybbZ4sMpObsGjxsv4X5o7yi
Z0YCzfRUiQHAkYMNrw7/GH33pA7hx6LUd6M4kw1IcAyUtr1fgjrCPk75CgFR7pr/o5fw8+5kDtTV
dJHJVcQak7cJdIr8EUMbpyXAlTSPocMT6YjK0mceK4ycwN5kBpqk5dcDJ8y3EoNFEe7DcnWiKfua
vpHTpqEKvPwlvaBWgOYSPr3Zi9OX6Igbdem0a97v4e+kES2kUBBFBYUNiv4kiq9r8tqvf5UZ+S8e
zDLhsce0++IfJk8YddinIjPww984VxM1J8w3uRXkEBzG8ZvsutsZ41Y5JOOYMKux+LToYwNx0t2l
zdsvPDrxe/+HFf8Gvt/ECum5SPxnv/AhxaFpz3BuwZZrdu7gmfNE2+rKuleoKkF76UR6UGNfnAkt
hokRyqPT7945GrhtKS8q5vIdkrDlLFWO0L+ytC7DdxMq4xGK3T4KZSZqrHYl1bmIJh7n6hKRQvBP
bjnhMtYo+/tkBZjFvuJ3cIraYheT09jrm4p1g17Xr6gXl6ekWRMCBxKBOJoTfb1foioFdPdzTcVx
YL1nHJ0sg9iFcxsunvcaXK6GV073xxO4+x+uAj2IZUbZh94sYaftMzRwFlP4xQlLcUj50LHUpXiG
mm4NAQe0UxItNj0sJMbxSXgWGMKFFc2AQFvQZmWt3D3hbpPcAoG1iN7nj22uhBwg+0jD47aNeM2m
uATvL2pTslrl8MF9jUyqw739J1vyGlULSfDPi2+FG0NGW0PximntiXGParMzMEd/RKrARrTCXdDY
D1QLFSRkUcWsBqgks84PXia3oufG4TPLoHz+2hrxrWb0UtQzUQI68J8WZ5BIU62z8PP6l5wtQebd
AS2wxOSx/kFs4iy4cjPZQ3/1QiMxl2bcdf0KwmxB5hf+cSqC1NNElOtpsdjFdCufaHzHYHEa1LTr
ACDgpSC1wAqF5viaXZBb6NQ2ZMcAS4yaI5AkidUvWYdg/2+sqkkblo9Rn/wmj6CyoCyRu7fkM6FL
Q39u+EHjlcR6I2fwY/3F9FWekti8Acf+8TU6lcO/AboXXk7sITN/gOVXawSdCPGoLV18Ay/1mN+f
4a/KwozYrKfkjiSqIM2mYv+1x1p4pj3Yo8tyjptjhiUULFs5dSnUOJWKjNPxBntFqhwtJH06x1/T
eUglcGhYZWYrlKJn+8XYiXDmsiD3eQgGq+JFNyuDGeVoD9vAW4q+qSDOUgrdFyy+wtrUeCaTD9Yk
hJf5ZX6/WBt5EppVz+kHSunxtbUNgN6PP9fu3ukAcBb0b0dbGz0y904fEnBQT7PRrAOa4LWiPZYr
mKI2XG3Tir60EoGESsThnzAsuI7ks60x/QXJPoTKplipeBPdu9Wq7MkLD2FjedwpT+tC+vVXwGMo
3XNcGVZbHJ7PqsvgxrtFBYEwSFf16WB1wNu/UCAaSxWUyL8iSzAthrhKhVlfSEDnXe3RvIMZJ0a1
x6m5pFd6hJ+PG+zkRWw0rffVVpdq1f0QzyHKJ2pK6QWXj5fUnpHSje8dT8579+RLU66ovcnHvFF4
fwhpPLC2J7wz5squ6leMM6PZgf3f8kDFO/kAcEx1cuICqXH2FZwsvLG4fmgwP2GHj3Xgu6FYImu8
Wlzg5dHuR1rTcOrm9PLx9k2rvNn8+EY20PGEY6QD1uvH3lP3PK1r7VS1w4W/wDQbnkKdcLRpt8KJ
uTml5mmV+2JWGd1+tIELT3+7BYDMzTEnlw2xgViLKwXEmckk67sQdegmNOwhFa2F2RKkPTItgT5F
1gwgkA9OqL3Nwz/Bf93oN09He6BpV9R2kBPY+i1xdb3Nv5h4O8wU3eeMSFEKXG0q6oq5mqj1sa8d
+xu1q4Duao7RHwO4T/tt4CF2pe2tZMmHhde9dK/N6NUReuTT/zxtDQe++ell3blbtdNIP7SYgRPe
1HTdJ6UWNCZaz4DqjbQc0h/VI3Xa9PRIYunLXVzGd929Ic0N8wy48ENjufeY6lHD/67M6Dos6fft
7WKITaytRnrHzubS7JWfnZPKXqzVM+QY3Jg+bV9EVd5tK5vrX1726Wpegb64bexA3OEhvQ8gAdde
jkjGw352LC1G/cBucKsHzW7BAYaHele3i5hGctU7D6/Dj+MC7qEneRl/Xel5tz1Ynd1Vjv9JNTye
naZXDBH/GDATAHwKGaB2bqzF3Wt3ZN9IQQtZiVbTleYQm2L2aymYKZwqKcOgH/l0XGF5AcPOaPJ5
anQIVV9P3xzzwvV5Os1+sSKZiSAaqRkV4ZXDo57LEl6ypFlmbBpzaST7Cx6UcJH2uL+Dii31VPXL
nZryosYpbsELZFpm97KvDOinrWWz5R5YOvMmGQUzaEigIOuGgRuyAv6XgGE61olq4Y50EOgEhzJr
SAbD8uQcn9dtR+0Z7nmNZXVwYeovhO/BYUcoGpzjrHuTI3evY9j9WSihfoSowNvjwLtxOe1+Y1LL
dmGuaTIQwuEhhGUxh637jZqbE7IqWf+LtEqHU0KSTt03GG/oV7s202XdAfbbTw5pmMMe9OD0ELL9
nW/Ebe+MDBxjp6fC4XZzv1i9fHLpsujOU92/XeSWr167d83rn+THjK0eOULOYlq8eOa+uGPnT278
t5meV134HADnJPU82pmPP0uDevRAD/aL3RDlQWUdVlLWMMkvTtNzpqylrkGzQ5RLCqTXG5uXo27E
3BKS7w7eFCJFHHDwWks0L5ijB9d2TzYaNeJRoAwpmiiKCXprkGyFEnjNZDSj5kokRrjHMRMeLSwf
TGGumRstQjBpKjyhM5IQ/GLEU7cNFEcpeWmKzzWxaTitXkCRJtr7NVUWIhaRdC4ot0Xyg29DiZ6B
Kvy2jt3TFINEERy5u0hj2fspPZSuOdItDcI2yT8qWaMPDZlkCjZfhK95JzHI+/bha1Ntrhsaie/B
kZwJwZRekdyCNoIHyOCYXXWgD/iLmcXFFU+t26yFEM16CyA9xj+kdFttHE9etY/BK3Qo7k4opROd
mxowHHr/Fa+uOnpGDLzr2K+Myi4Qsd0+WBnVGp3EdkJPR1DVw7SgFAUPjhR6iVnSSU8YJ4h8ysl6
bAQEZaqeH6YxVd9M81VB6ZY0wUVP02uXxxfddgXGy7SYHGECgz1A78gdE+mLkJv5iV7opFS4NfC/
Ihr24V51MHgStZW7y/wDsqlIlc4Zo/8hrY8u2w1YAjcAOy2ZoKuc+dtjvgho/s0E8onBfeb7/Ypf
KIAxjTn0YpExEEG/e8eW5tIJrLkJWbniaZkjQbypuXvVmPx8p9EpQ1GLCtoEGICknfThpsy6bR6y
8+Lwwmhi0GOVf92PA38ftqBzAYAFHSVCXqdSbCGdq+7YI5duYzkAOKJO5jc8RV3r4TRTWZECiMvC
KWxE3+LpNnNBXfiQgfWQGavxGC4G8UicOYE+2BBPJCcu1KSokNjojdBIDqay4rPoOtYiGT98yxTJ
s1deISDCrnt3f+1S6nQOYpQ2EXABRaGpjYwIU+LghSwZEAGqeuAMSlsZFT9erfOgyWJ/I/eX3Ozw
H4EDIQy45woZDpFjsY8BUnZ0aRRXo28wPfUY2ZNLZF+m0uDp6zHQk+odB0z3+upGeuomH0I8XjP4
9JtuFYjqGMq9V874sZ56rXk5YE5jzHUwcWVs9sMOvAKL6Xwms3gSEqIVjoOPq7JW+MK/f675idws
2YpAq5i/Smu+whtM4JB2xGY/ozlwxasv8zXm0GT022BhFYOiExzHQvZXWUBXbMQbvNNHl1MlMxyx
3LuBZBGzwfVWBsnGv0/b9NCZ4NI+3CO9jmtgAOuFhkxro26elXX5uN8HevRP8CwOFVquU4YAOHRR
AmoRMRie5djsF4hQpo3CYnedN3lmv6k4gb6ruBHwVY57mv0o/5ARM4rP8bo5aP6ZAybDmWrY6PTR
29sz4EAJD8FX9x7IFd/Sb+VARuflOSOqjah5yumrzltZdGvH0qC4oilkzZ9IkKzKl/jCIiWF/7nQ
UossuSClwLAzuBvTb0okvEl26nx/BI7iPZscUdD4nRpo5OUVVTBvHLxW/3YCmeIwsZPE4GR7iIFO
bV8q0dpmuBLOzBiCrvCGGHN7iXbD9wFmkA0u/vXZewNlH/uAQXjrgE5e7HRHFxwNV7uOdxAjoDH5
t8whdcSPCJSy5gDE8uyJV4IZcNZ03v1bRQeq9WaAzNFHb7h8o9eG80G0QPhU7T4gmn4UPF9Gl90b
VGYHw9Kc6aPyn4VOSUc5c08rscilUy86Fn0DDo9K1YzAgi91V3OsGX5V2O6ZA6RrKv6MHE2NZtCF
qVPABYlAssKVnUimeMA1Lyt8p4vjChFtIjI0ZUAJwQKXiPSGgCig9DhrCtAnHc7SFsLIBSsRAfYq
AkY2YbPR72aynzKfWqcpSfO3t5cJBQblhlYXwuTIgOEI/tEHfLIIcNOLtS26eAw9aJxK777JKY1N
HapY2zY1WABvid5pf41tRQbkBht3PSh63DNXAGfqPPvvEfyB1TzDTQ3buDeAEWnNzIRk4D7X1O5n
z6TQ4MFY1eS2qYD3a/6/01+IVRWJDpgBh5TBZbEhTlNWBKIrxJ0JlbPH46If583D5Efyke70ZQ5K
ThG+acNr2u/Uym2duir7ituLrpBKL45hNt9tWlGwQwQsvvzc2k8sQG54Z5mv2jABCqH8vkJ2fpw8
0wTTdujTQs/ByYRbwMzL8o1eMG9r1+preHpiT/+y6Zm8aLAo7hxZ9hujg9IQRQsSve14+4HK8fKY
7VGIR6Vguhw9S8G8OZBRTgRhkSqcBpMAaQBlUoKfuAMGd4ZeBRJA/HcPmV7Wti6mouQ37y7zKqAy
hnfJPQWImbJZqCSADGBGGdwVzf5MFY7UvV1mFqQX1bvu+6RFJaPLL4uz6AJVpWNflIQNSSQtsJRM
uVO8Kfw0EXAiiUphmrAWUOWYZ9/QNC3Os7xX78qxvkH28YywEehsZpks/I/Fnw61364J5ZLR8g9X
fe2WZC55b9+jjd4iazly8MH2+lNvgYr026RENQ2W7NNSN+85r5LIbY5Yrfz62y5boiPZXnJsiITk
6SPJzgsCi4i5ErHIgRidUkh7PAxzvlC6r5wYpCQiwMZmFMKSLF3ZFY3AIJ7icXXBAlYd7JpYw6Fk
RvN1dJ0f1k2aFGx9XqqyfUQqzxwzzbElbx4pvdOavoBlODTKT1gBBXCp2AJCrEKgTpwdoZl7P389
caLL7B2VuNuypilZlLjj1BbeiRzQUR2LQGVAdRqs6CmkaY0QGtOPqOURkN109EiiSZUYA7yv3CIa
5X0xYYNSOHskZdQMRlhj2scoK+3dwz94R0bY6dhbuzNgAYtkINJ4HP+aQd++gTIAengxRzRv/Zz8
vPMwXjv0s57YjG0x6b4xnrLdqhABELyD+o92F2wyXP/4/ekZ1WdG7igT3UWk24gfUgXLZdvnv2BH
mwQoaIYXMzf8gsoghA6GCEaNBTPoKIxDhpd9dpjdYmQW99j07VK5a+GR8ZhPvNt9rC8j2GuzCy0A
Taw+h7W41SmWFrRnnNfih2fr7Kr1iPInPifFRNpLu1FlowyQ1uviYteBOShy8W2Ts15Zb5E6Em0F
65rw1pKMxhRvGfdNMk3eN3caN8oyybCcZh6NS+gA5dMsgul4iVlObIsHAxSsecIsp30+dfKOTRRl
PCCIU3NwhCSR9dLSbw8JrCJfKL2hrdZTQ8gYk8zdFrARhiLsxy970bcZnOdTGCQrxM04WKU7g2AA
yRdujWmKHMYTpW7GB0VrdwrJ4hK/xGy2NY/tANHneCohUIY1oOPxoNE3p5lDRcLQ3S2+B5Tcwuez
KSwxcIibqcrPkMW6S83gxLOHRcgLIma1OV3vECkvc8pdHAAF+Ff974f2I1Xwh7/nIdF+cIX7Ax+o
OYeCQeTMFZmk4P5gQrfmcfZlTBcBSf6l0FdcZ654bIENsRMMbFG5W8F78PC4eiI44XSq9fDom5Fg
JAfVVuLSrfwXI+GYBk6hv4TKrBFun3hqyb61CC1P2v7xg/Hr3tW3Jy54/oebDPXRzbCgROkRhciz
v0eY6otIY22J8WPNQ0fn0keXMzq6wAckVcjUd5L3Zj/dT/VxHTxIFoNjHe5MA7lJkco7oNhPDkLy
NSerj0hTmOqGiNEyAv3j5ST5ZM2UPszInCFjNCukbPV+NX+CmPW//bzwlJRt3uIGCSHzAhwZfltW
kWQ9Yc1wMehsbtvDO+fJBW86LvepWMdUOoqZe+gfk07JlZCp3GdggpBs8H8U3zL5vil3lwU+qrlh
WPaynUpUQg8azpdYhdSkx+4VBf2Le95Mt8Q3rOjY7oxZlpZ2cZ7BZX3nybEt8YG5r6kIHEZiXGMh
h4XNEAzG6e9uY4yUKESUjnuZGWHxdw+Ofye5DG1IB9e/8X2MCFOdzzrDjqsCV7OJhL5zxTu18O+x
vgVV51frqM1hmuhSktJOhYbU22Mf+vDbQYst5zWdz+jdq3GbraJH+mTCrT2rJkUET8DR4Gb/fROI
aKvvkmaGVVk7e+H2SDvd2wgpT+ZvtrAD8RaSM6xIGlhwNodcMg+w1S+hqBoOZwJ9BjhLPGL/Y60Y
AGE6rkQutBHu4vmLouEEU9Li/OT4raFWegxSRD0OkhIHT4xrGY6TIaEzdvGMy3FHdzCWWGnMEvcU
5PPxKKZS5deebW191WB+QmKuQ05Il5gnGIVkmBxhdsXUnbAamvLvNeKcPPBnKMfqOfmdRNxSrw0l
q23XUDUcxqwGciMYGAzOyXFiDIzB0WeE0DtPirfFmrj+HTycUmPEObwaGn906l8lgQ0KWl3UNYOa
qEAJGYzSoot2IxtemFMi2ylao8LAQjIwJcredg/ATp+W+6iFTkR0xMdQA4DIwCq+XaHqGN5r3Kar
eUjVtcgi3Xx9ffEf4O5o7uPSI9oZwjRAjIHRe3w0LrSXhAR1+cuj4whhNUiLHkIPB/oo5a/vhwIO
U/Z0H/gauv8Fs6Z0kcYq9IUOxKDWsNVDo6aHwJH7WRT9vYihOW8MOLcH+kxTfmDn4lVfp9oywMD6
KBgrk3ffy5J6p/09SYqJ78Qshl954GhphXB7oyzlND/17hBKfBIKEaU15hliKjLY7ZKy5D1gGpBh
j2jJEf1071MOf6nsVNzRPzvSJKouYZOew8MKYEkcGP5xQgzSIJFMXbcKjnMD4TZpV6GJ05Okfx/k
AKODavBxH2PdKxaqc4gpqsm8Bg3rBOXis1J+Im6GAFR50KazJNxyxhuEa5HskcO5T998qohSkqdF
J4adm9MO9g/73lEysX/a7JoN3CElLYmZMDPE05jyaU+Bm4tE2TTzgaVI7TCsBPr0BOKZttEOeiDs
+O9I+KA9KJsIVW3IuF+QoIe33wHnTNTwjoeyX3HMsITY+y3SLqyFdoy3IddGIUlhukGFhOcvDe+f
JPD67gvNofRea7On0I8Z0uJCJeqFLdzJv4ITw/1B8GvNOKcokjO4Rt77CND/6MBdQJb67wuTpvDU
dYEc282v/2gILY1ZAWN+yUycw5A2Ikn1xAhqP5s2XRGnS8Q5aR8vr+P79AYwIdLDQjDmBoKCoFPa
O/Tuq2Lb2gM0HAeIN/AhrHUwDFTPQW+Y1oiauwPxGf/BpovMHgjs8EyjPEUl0dfc6mmTL5jst8cS
RlOcxcrD/oxb08v20z1/LUzUX6DC2w480PiR5mxI1a6YGDJA0xmH2p1ggLmGr83vXcU7jQ8DxdHt
w/zk5YjA5va9sO4HWwmaMa7hSmwyePFzu1WsFBomcbERmk4RSVKjo3W+MLedJUlA8wST/0KEyXpC
F816lzUOwSFPk8PPRCaaUEkfrWTot+JkJECg0hzfEJmAoVWCtd+8TqAyA1wM7/QBOuT4ANkQ5Bzm
PJdPWHatFGCXotunXLNWQBYJnIMk73a62MeJ6rnAuEYCUQBlh5fdmMKwg4M3Uq82vTLjE+hL+wi4
Tcvi0GRsjJ7SA6q5fy+c9vwWZpsi4E7sGBrb23g906wif1OsVd194TCuuvX43StJmW+DnLGGJj0D
kxivM+182ZYx+9dV3UZ07TWii2ZPJnWQIYQV2DAdszFwcROWIZ1sggqAf49DnRkw0148eQgkQuRF
4YpOHGBLmG9bdjXFnphwRSIkGhcd631yFNhpd686BgUMLBP8Os718P9cmDzTOpGfkkm6jZ9eSk7u
22ZgyLmvRxOcleU5cMi7xuCJCfEzoLKCmmsMyEKJJTxo3hzC9XsiK6K7YekTiJPvohXqg23bfSwq
tnUFwCyxXlI7OMgUJ/zI0WlErswgjXi6YmFzPZITNMYkIxQ+sKIlndrhT4jXtP9Z41BtdTx+4470
2XQmE+bNCdQdF5lSscjSndFq8WXR9uQOC0+vpBCvcEFXyL5Mp/R583GHX+4zGexCFJY8pe2++9sP
d5dQ25enpli9VYVAyIVbeAvpXzKuJsNwz4WsE22zH6t2s/sJpY5Rgp+NOO+X7NLZ449+tU7rG1/V
F/zdnmZiC+zM5z9twpeH6mq3QxRGrZzS9AXN6+H95MN5rbDRDUH4JNi1xsjxkY9SNpAKWAGMLb5t
K/9kZgPAFbTSPvUhKx4csZguLa58I0NeQvDDjMZIX4i9M9lBXId2QI+YxPkb0Yl5bujaXeb1vHLp
DX/gedBabYb0MbpvF2C36eTzJjFqWdn7jXFwzob9TaqIJpajICfKKg5VapxycqZrRxbMEOj4Hr57
cpvlUUERsa5pRS5Skcvk3m2tlWlrkfUYxebtV2zZE1P+TadBmi4tmJnwLkWD6QYVqNmH+rOFTuhf
p9mGZh9/mp3g2VUBDT/WE7mm61SzFisZuFqYpEg5N0H+cWSrlfGT5GLJQaQErJtrdECj/pwqMcUb
78qXTP3sKwGHEG8FCQG4mTeUDqTCpRG5vQWN7iW+mU4rvK1JFxd7ZxdVqd32ZJSgWAm9kzlMKKPI
S3kv1J3R+acqHUky2J6pk/ZaZA8evpRvNYlcg2Sa5Ilcwnn2T97Fk3dx6rPsS7SiIaJenHasJicO
sZEswgZbT7H4oUEsdaRsKy6+/0rfYN2bT6j/ZahlK1YzHul/D/+9vPXZulpQWpORpHz4hn4CjD1J
/RCfFC4ryWgGvePKO1d30jNveo2o7XFmIuhfRZ8RFNiYnJbDhxM0EBorqgmeAq215lzWegj1s8cE
O9juRqLXQx7ICzJ+rDCr6MCCkkdwoC1qZapalgH5OVYCZHeNwZ7yn6QXFiL69KSgCkX9M6Yog14p
BRFFlydleOG3YfXdAqGby1BBhxyQwo9VTxVNMSBxQL5DfO15TBfyemoqHqXknHKnTWfHHdzhkPEr
sdKU/Fe2s0w0mFiulkmjK2bkYpWuD4g/6OaHAB5sJ0wVjHDbCPkWGT+gxIe6MjHR3Wf0gGPqnymB
CBVWJA8iUUhnhuz0pw0cIp1P/rJ8jIWf+cJMWbIxBsCEnDmfSt1LZpZM0Yzn35xyMsewFa93Oewu
DGUgeuyLR4y09wRMBnXiwGT2i0xIyI2AwdwofNzlnUiyjbO4wBEUC36L7D95xnJRonElJNUbY0iV
J9mQAuYbXuK3HI3NxCCv1tFhuLnGSIpBmV+Q2YQbpFa6VtRQwiKV1ktpq9LH4jpFQECgFw4kAQqK
RGAG0eznl9DkkjmEpk/jTgD+I3g5J73/AWKUTtOvxQF38ozXplBiUPoC6RY2I9RAT6iOohQhd0l6
EUkxoC3RFcFCVAz7UAAcnVbW9zd0BZURbOE9qLg4yJ9M/V04OG+0RKXZQfLIvRMswxOeqEFRJc0P
E46Z+GLXTEfIAKjICEvviXaRdEilOwovhzcFAVeGabCBQFn2iSZtTu4qSTK8BwxDwHqBtMl/g2qw
DxQXpX2kG3Hw5hZ5H2rkrdhHM6BoMuIoCzRzR1qQxa/JO1nlhIlzkg2BhdblEkioSjtMtl/6R/fV
q/taoAVv/7k9U0dSfIURHILH8lR67fgaaTMdp8C2XUZ1QGm9FRkzZC1YhvcYym/I18ZGaAIa4TyY
symjawLGtSLyjfZeCuPU3u3qNYWsDEV5T8Z+7mB1dbD3njOBnUqq4kKzVCpq3nt4nNyBYwwCPQmI
AAwBxb2+2JKYIZxhDjqs2Ub4DFqLckKNnkM+AAMjxsLu5rQpOJbkWNMnHe86fECJODCIVUSVDxEi
VmZV285Hj8keRJBAm9vXSWdGMcz3yNgR3OX+ieQxfuBH8vKv0Zlo39ihhOd21qVl7u7Q6T8O9jbV
9LGjForbzGI8N3TgW4V97EExYzKj7LX7dO19I9LmMo1x69KT9O/d1u4wzjawkz6V00AAmjd8DESc
hsjHG2D+iWL07DPSsiP8212rGxHDc0C+oz0qXG0G9BIJl3QyKYGiImY2r4gohsONqKv9iKjWSkMs
CC6ZsCBNhhuGND4sBG5zvkIBIUv+pyOZhMgWyhS68N2YU8da1nV39j2skT+DagKQJeEQlgDZ3hny
R5cp4ieErFeUeYMXzA1JbRkBjSB11NCzhCE2mDHOL8lem2+ZkQgcrS7iBERJ5uIWpDDWwu65MwPE
DFqIvPDBNfA//qxnjwLMHY6TMn3YXTV9D4Vw1p0xU+B2o5UL1eoVwdrj4YSYH9KtQEd2gBbrdgOh
LgsoM9BdnEnDF+qEBy+WTgKCCLa7EZ+hL4OmLZ2uCKnrpHR7ZJ1RzqREMTyFHboZ6DPoYHuNVIXy
I7IQoADwb8asaIEtem531Zvkm/uZzEGUgDQmNQRYkSh44DOAaHK8/TyLwTNa9uThX7wmr3klFUmI
hJuGYwwuMH0FQBXcjf3EEx+J3c0VOEOEVARgzeHL7865PHWrjIjZ7tW/AnjsJLoIZDgF5b3RczE4
hK/JngQ9sneazH7mXmdYahbxJwVHBe32K5WoRqWyaDj6QjBfdhIaShJJqWz+dqMoSBtdrRfjaABC
n9lgVvKudjsJiuS9EAw6MAeY2APT/dikwjL5zLwbRzBhXtx6SNEFVpRIP5HygMKAjHFrOFNeYIxh
5aBbeOXAVklCfMA4w7mJ8Q62GIyvMNlO/PgXUOS+7D3iaHz2zZA9Hn+wq/lYWY+QzlUD3HL4M2IN
QA6OtW6QHJCNu7e+KHbkaHIssIynAluxbc+RpECkeHhUHVPB0T9SP8i2dygdyMgcIqzciYJAbDj6
GLzbw6NimjqcS3GDY05ikGBA8hsvs0vc6XUYpnlHvPZE5Il13S4bQ12Ca9Gy25OcgZG9r/eTL32l
3Gcgg8t9llEbWf4zmFf5dFRAqKjp9FwmBXsm+2AxQToE9UciG3m1QS7woGsgmQoVRs5NBrJThpX3
2jzt41xhcvDYFaD0FOeCee12iEbqjk6Rc/a5TW3gxcKvDGYSviPo8lxHUZLSfEevhdGlKgKcqLz9
Wues80/rd1/f5sJTcbbv0gXBHOLs1TtO6MxgggTQPNLi6s8Mv4jdsQzFaenqt16uGT5pGAu0nPXO
9vdPps+agc0CQLhkyKnKIuCZ4TtJqD/T/RTr260JrEoEIJkQeR+WYYpmVvIhlbtS+bK1WD4fi5tB
s5EXGV1G64+uHIpGyK/2XoLgSXpfQqzXp8ZUcZQXJDYpb93LgKrhOlSZirPZ3RgaZTb1ipgeIw2Q
054M0dtfKER5WCSdyOQdM7jaBLMQCWb6b3v03vw9KlXnsUJgrSMsiBoeKF/HsNWn9Abo1urOllKK
/HzGDTKcD0LfNuJH7R6XNgJl5LklwAwGABC79GE9aDrQFUKueYIjBYXHvI3vLcPl7j24z1hX0nlw
9QU1LT8wFmM1CZVnRpv+8ifFnfEErDjbrNlI8yajOhCDJjJDH/ssmkkf59xDRnKsAdQa/mEM/VWU
ZSqwByF5FmhmfTwUfKZUa8deZ3Pr5iTX6GhxNN/g0w4a+DIyUTVDosNvelSslOk8Rd02fSpMav6r
tV/oO/1o3bZF3HuSjMDFHpM5MKNv4Zmz+S4LgL9BfXdsXmJQynx5AMp613xYdBBIxqU3fAJV8XVY
8qR2Et2PVCcre0QTkAbHqJ0gePrveJqZ1PBgOKPvWyI5hwxYNBodHJSdIbWMowTAxmSgbsE61R0V
YUdan60+/CXJKF9OJwXr27RxIMFTEVkhUi76UEC4KTA8UDQ1IbUU8IRXti3kbbQnBFbn7cpA5fbl
TyheOFv6H2AqOTZB5uM3sHVaTu5rnlrQZo/otKnIVeki8GYBUbjtYECwhTnCDMpMfWEyU/wdtfr6
qLmkRxbTKWhiUo7ZCYngCeoDs7rO9pc3SXxseqrdw3oNuECI8DVTeyvJC/in/UgIAWAJHy5bDt57
zCwYUngdVzpkkpnTUOIbYZXKfCffD5YOjr8oKIPKtLEo03JZLI9EvBRsTEOa8+9KpH0l2roZNGfK
jOxJ4+fPykg+pKVwJYeWHtMkH5mD27rw332TWSrJsfX+hQyf7DrSsO+qIIudu7dpG4lNLokwoc7Z
PzSiTjsFHJzbRBIfXU2wUwDUuoKP4jdG781heiXf90vx+BJ4B/6d04mZfRPOIvqt5BbMy8Dbg/Q7
/k5Pgw5sb92doZJHzL4gEXdCQBllnT4eAX4x/ZjCW24keWuqAhVSY1LVvmj6crlwbesue3X2otq+
oQt4TI/RO3mTKHHu/CnrM8jR1VFIMLxDYeWK06RoW5bL6wQt00CZ7fufdXN2GR3ov9Yz4Bvc40D9
qULGT7fpN5MGmmujO0ngXB19/PsO88Zla1OE13l7CdGSOUDm4N/A1NiW1IfgP5LOrEtRLAjCv8hz
FFTglX1zQdxfPC6louKCKOiv7y/t0zM909VViiz3ZkZERpz7xIwAqyPxIpxEm3fmzb3oK0XoeOjf
phLz2BkI/nQJjmNj8NqLnu87wBI0FD3f5M454sXPUxhRFqZUJqBXkyppJuogW7+ZDt+jBqTTQ/jD
BJwaUGHQjdVDaG0MMc6Fme0ra04kD+i+yuEhixYpkiyZyPQwcihRb8ovGVWfPwE+ttUe3RtdJlCp
g/jtxOzpuIxRfr3jAe5Fg/EAyRc6Idta9K1J7qYOkCTqzLGCppr6+ulifKUhxKamFPerxS14KqKN
Z1wlM42Ei12QrCki6XgS3i3L9m3cc/iddB6a2J3gJc90Is1+P+TKWOG6ZU3C0GejsPLZk710n+Kx
TVDoqY8+ptwf+/GsQE+ukbr8srPgOGU2W0U2PFTSyu1CX/bEkWKFayVTLKYOq0wxi7IHKDZhQGCK
6Zlr7FvrdvxdfnsA1jyeRmEecus+fcan0dtBJn4YvmJ9qwILJyjEKZwHFJvtQaN3mr55aPEOV62f
gL9Yg27Nq7gKjv5t/ApeAWTeWI909zISNXbFV46+Fh6j2qt7qyiHXvSLZXemo9VJgFQEWRFUQ0AC
FiLuQjkrcIMso0evERtc6emTK7/Iwb/dDvtQuZDmGRGqXQKUQYuxdL7gm9XFY7OiiqfHoP/CXXao
Bc/NgUJJ8LHc1XC3CnW/ory6LSbto9lipWb2OBTkdZ/SeSV74r0Tn6KARzeUdu812++p2NCiUM/u
dCti88bTmomDoRo0RzdnJwAGm6kZAS8L5y1My41PgSgp2+sTNa0H01c4bQXT9pKyaEweQ69jZ5sT
9zF7JVUFtarUgXhA8POyI6hENu+P4XFZ/LU3EKHQeXCElNAHl6f4kPIMS6kip0ySGyUFHjGUYAMY
TxfjJ3MzAbYIxOnNd3JwCTv7EBHAFMAU7VHmS1xyxPOH48ljegQ0mIvK87hQeH7+PzFw7pQbUsQR
pBbxWr+5X8SkwuZsNmMJZnJtbBNsaCQKw25ynTz3B8ddArJ0k+Lj8nWNR0+AF/SBDJsyD9yDYXOh
x1J5DMUViXjAZdcjIVAEm6tQpl2ZPUOEOTnNK5LlHHRv3mCD9PLBgyyHxl1BPCWMK+V8c1ShzAjo
3P2uwUn/Dt8LVoaUXbk1IDiRb58CtNMEcK14xpGhcDEvYXdzGyg+OGWvLZwKc1uTkCxzOm8bFT4D
JMgfwuHs6g95pO8mjSIWq7RfoOBuvBWLA3rDmVjg8dyAkobO4r3vbu88u+tJvtXdrqutpVS/Lz8A
mc4pEvTvOALnHCzycTae8QhfqezxMsFLD/gkRvjOTsfwRY43qIwWoMSgO/y5UsXPOA5vC4YXEvWP
40ZVQ8emu4d5mWjTk/kcKHY5KkavoLO+DWWzlYYPZgSQs0pZVhjDWHHl0PsMBWplMgRzugCtHcMn
GUxNHeJ6aJjV9i64Np8YoQcfGil9gOwD412QUyvE/+GmUFVAakFeSYXLIAify+EvHJxiBQtdYcLK
QjzW4FfEBXDmLeL+D5Q+jdouZ4oN2GQN0NasnrSajPNPxHcwDMOvM0GGbPNWGWojKWsg3SeU5dI5
pBA74f1BX7Zykv0tLf7AQF3w3hygemW+kT3HzrHf8Zxh4Qy7g9n2sc2Z1mXkTuVQ4tWAMx5zjfG1
XaOovpthaXVnx3CF5KLs5VsRL7GwWaESlbw1UhKIdpBaChNEsTdfolnoF+zp9AX41Sb9LadJCpCF
Ju0+u5oLYAc/fIkztIkQjKCsLFotbvQinrcGRK4Fsnfd6F8KFxd4Da/Rxs4A/5nSGdMxQMJwG6y2
KPmoukilvTqYV8GqsajLHcjwGSBGXw0v0yE3zqLF3VhOj33FZSMCnHAOsomEaSj8FWYajJjpXMo+
IzSu2CnsX2gVoDlecKt08qUFlLSeSIWyufcEQj9Azty5sBdeRhgIBJP3iKI6vO5V7v4C04wXpCfT
Jrw0lJ3BlFdY5PZvCqi2QBcqGzz7M24yjYMYoTWpdrg/tICFqh0eDyngQKpO+BsqNKnuUOfcPSUq
PH9SWlgMUQbTKd4nYgTRddO9PFifqGG3Aa9WdEkC+HMcf58IB+PDthy9PQxx6NJDp+MtrHC/s8LU
dxZ94Q6aGLzSMhGg7kuvu2JjkSABxhtoHu/CikUsaSyS08I9xQh3CrseXKxpvi9dlg+ZEujQ4kgg
402ofpUScdqGLJI4ejZ/cEz8bU2XKQU4pK6DWh3hLdbo7oPvLhlKS5B2kn8oCmUmRebfbRSlNstd
A68BdhnCP0kw+xmyYzzkhwk1AdHsgRksg/HSwBLqHvNHBiLFPr7mvTpYVXWZLqF84FV/jnIuSW60
B5QuVwA34rQP0xZ6oPhAB0bRh4GOvdslvSYayTfINGEEnkC7vUiC7hOSWJPe3EUUMJDZkwM1Cd8J
hrZ923MCT20bIfcRiJjFtz3dYLDMX1b7L+JNar2jzW/2XMJxJHfoP7BeuE9flYeUXZfapWKfvqDv
OtJyA/pxAWSjFwgiElwbx69wLiMAyYFW2dKktXlTM0pQHk8RTvnyX2zaMIlakjLGEuWQwkpQhM2f
N8QzEFmHvZPkPRfBN8ahieMAsh5TPEVPVv6oE2giQ6IXw/3sYLY4oqEowowdErn+c4M48PQHl/KH
hHR2dpWz9Rzo/gFho4R3N6F1DGy3VPjlW9P8Dl7n8L59wC7cpW3e7aSXT89uigvrQrgsWldsJMXU
V+4QcGbYcXEe2LZT8RF/2ENQSYsmJnRCxT36sJ3moukaYe2QsMAxMGvL+aXbnt6Q0fJ04XwXG7Q/
7GHLEt3Ax15bpfOMGc00ZQF18oB3PuxAYRm/Cmcdz+jd4v5xfQ7oKOxjf/ZNXiwhsqjLtlQQtAbm
CxgDXniKSo5Y9qtPQC9lTu5eypcL+bePRWxlw5sXXtqh+KUdgw8HmJg5vm8jRmXB6nh9kMPn0TRw
SXAqHAeadNwCe9wnB8aSz5ye0wSFlg7QcQppRM5pPhBrQmthWf7uROnVptwSiDs8pxe6zR9v5fi3
gWWZsUWFQ7SIaF2h74u/M9Uw+lXupUYADRrxPReS46iWgWYsH3DWshKhohm4BXo4MhTPEoCEDban
sCGDKdx2ZzudwtJY541QLsjge0pIQ88GiRtmgzpIPPNEac9d/yt4GrT8fo9MX2sw7wFP8V7C31DO
uJs5HTA/zJMiMnhqMLeFxZW0i0jAMT642m6PByRkKQANSaZCckkh02SUYUOGQMh60OMZ4D8qAZNn
f3OAPcGLtGdP5ywRGa8g6Zm9AMU/Xhk8u1ROEqfKdPymZZ8Wxfg9PtB+0dBc4zYy6CdzEqig9MkL
fBioD5k74pKLoyHtyKN270QWJxFfVvmicTWf6Ef8AvDSYX5hZVisG5Xm1oMD82DYH1xD3bCaBclP
XrapAU9oa/kMuzsTY5tVYb1utrZrsWV5bThEzNFRNbhcnB6bTHwy0/0uBdfvm7ETcmnQBZsP+hmh
T524ZL6AC0ahP4WRoA67wb2/Ngxm2KTE+miYG/F1QlUMNbfgOmIkEyRGELH/htVaZTSOZjKGnBPN
JgAMMkhCJeDUDCwq4RHBuz5cFPEmkedRxvWmNuCTn2DyYS65UhssCahoWdkYwmMB5sSqeINsnibX
Q2pUboR9t9deRqSyctGjXSpQq8j/El4NbbmRTueJxg/SLrpy0UCJH1TadnSPWRuj5dLV+HIv2ul9
UUNL8EsT+xQXbG/bSltBzgTPgaqWJXG+xK3O5tHifq6ImO23+9yyB5Nm4QAqjxRUi8+b8+z/ZVhh
qtLnN8Z3jPE0QvmAblhgbiNuF2R8NXgU2azlbLwB4l9+a9geNeJ6cb47O9bGNxQTgnDO7VVzuiQF
YP8v+SgElTkVoFdUk0sYIC9SQcE9gyaRWIJV1L4GrZvbiC/IYXh6gUV5Fs8801w9Qu97StSFeztQ
QlFXo6BA1Eta+yctAWfqiR5lTDXHJ//ofwG231N65RX4Wa85OHh/wZgNcdma3cAMLu525kGuh8yF
6+gTwRjJXZCZZNGQUDYAkMtUMCeG7hEHUw+w8pg00FMimUqbEawgmk0Rwfs94n25qT4mK0wBS38b
H30wdPcOVw0bAbZ78irTmug/xLZhs3ghE2Hr4IOd0SOgEdrb5x+6f5rofTjjfPZFwY0tDx3YXwO0
DFmrKPNlNNkQFJP3BuHd0HWwB+0qhm+gQ1EOYHp0R+YQCEiqBZy7YTlRCHuQb//AnbUNUV9BOT6B
cX6O9CcOpoF1VsG5RMo4k9WyhFO6Juem/a7NixF/Qf8BcRFtTVhmlzAYxtkpan4gR4Xa2DfCd1Ii
3+FM3uxHaSqQ2NzdQ8rPQBsifhUqU3BIlmhy/cw9tWlAtc3kAEs2pAx/CYzmNFHDygzAm0PuioyC
9/tJU5gVHoh6ggP/Ow9O4S0Fc6O5vlkKjEpz0+T30/LqVRx9ZueDsqbwFEBAFBwfv6SmexEsg1aI
zZQyD5b1R9PSIpBjBNHpUzbyj75h5UCo1TTfPZV24dS138u6v4pudqitO2vmwqELIXnRYFgr0Vq1
fcbGv+C/VYBM7A4N9hh/aBX8ei3E5ysup4y705SInmN9GrEpjzpM09sd9udsl4/VPQwaIMd3L8WA
5tV7dmVG54MjNTmb7zko+b27Batm5jHO2Zg17xEz9E4z37JrwAe3q3MnNwFo13Q35HxYcJ9wadzG
aNRqZ/aVb2J8HNMBQFPpKf8XyRcO/mDdhl9H3RueHBg95wtGEB3e9hC0+pLOUvgFsZ9A/ajw2AKo
wg2vO6ctCL4YnBvJDO92vNh4XLBMc9rRhAdix3CuDeOmDbkPwF18eqgQEM2nwf0VJ8c+BTlstAir
E9FR87QgQGGSwBbrKNY+jAoZKvmwKdOu8QyeEgBmbgnhpXIXojCBbgaZviTwfgnanDDsM+rvgAFP
hGIEDUNqLWqaFnEka7YImUOIY2UObExDgISS60OJQjFxTmUiBtJFt1C4gM70RHh9AsfMbHpBS/HD
SdeltOE3aUMkfUMN+9wOclOG/fhtxYu1wishWwPw2ctdpfg3F33NAXTN7iLeOVj0pec7N0Lzabcc
+eKRboKmhmVO3q+c4Fq3rMHa2QEgSnNhM7gf+YLUjNAvuO23HBRjzfnbKWlKzgGDZrDjv/ILNF06
YyGdnXACike8wJsLLnofQcJZKzmSNX9wQyRc2FDAPPFxmkiH1m0X94JydGWBwSSCk8NH8fZMviBc
t7pRaYnVMEvi/DupPcVcH+bVTso7gAHqON2tcEJoUJyJZYHq6QOjl8PnVy5VLvgebsl83j5cN9Vj
x7yCYxi4NXDG2A3Amy9hO7onz/SlQKMIto9MbljD24fh5MrXOR9n2nS5MIWn3TjHuYuQtJSr9wmY
O2Du5ygmsimxZHwbWzn0kgj12eGCnYiMp6JNPKGPYb9m1kIEKx/r6xoDPDtDtkjrRKCGxoCkXWyf
YcOtF/dfqf9gAh5Ny7ZyTmNw3y8TuczZngLFO8UGa0ay0yBU1OGx94w+UAuIFZMvmJtIkSCF5Rhu
KKAQdlERs/zZYZ9alc8tKwKG5NzPwvFdeA7S0tvr8H821DGmymG+jubCXPIYMW4iECD7Oa6gBWrP
kzelsMJ0mVILlU+g9AWDg/YTBchjxhosSz9PhpO7jNdFui/sLmM1NE1QxZCSe5pKGLoQp2rIhsK9
dED6ECAF+rJ2ddwKMJ4l9+swkgnkFQnotd1l5Rg1BgWjxtU0H2Fi2kJ0k31RrktYuDEXT9MKxU6F
pwAFO4XqJVCYRYDBIUOG3Oqmk/mbuyt2c7/m9Dh8TS9DMXzD7k9Sr0RAxLdZDBryz8E/UK0i61ku
N4MCryaJsDD4yjemrsLhE49PimYCZe1iIaJqaYo60YaSSHF+uq6YV2WQ/GRT2crodcUAOvgg/4+N
Gx2gjgqMQu/Bq3KVubbX+Dalu5ZoPY2L/o6PjH+LUoyfpsq7maex7h1GUFL7Ve/Ql1kHbFn3cpKI
1nQUHBhwHSKzB0F/Uz662OtJfjb1MMPt4n2F1DyT+u/G6fs4t/7HqaZfivAcX0ToALEB0BPGmnlJ
g09S0rA+CM5GXb6rnIK4NQkEI2YMiZSMFmAZjFaAwoZ3R8omR7dKaKWZ9ixtECQUYQgRZMxczh28
9FDFgZ/G9uUNRKF+D67jpZj/SUL3koldPPi4ggzlYzmLYTfR6DKwriPTwMQCsReht+4paKQyuFC7
jKtdaItFPSdBNTnpaExW9oShVJaFzVg1FHxhr9Y6g1EYlNPJSEB6RtagmCn+iYWmzO2ORVZGJ4S1
thgYPKZft4hbQBMNsnzpzJHTC4NmHUYtdymet/Krhaj+G5zm3ImxuFw3nfOIBFsuSUMS3EWQr9oD
GZxfYtaI8ahb0/08vCZIvZjnoRGTBMRb2HYkFLU17vidiFl1h9vlg/StbW2qnuFu2tP3QMXBTK6G
6hpzwu84Ka4E23fmcp9IouWHu8DAGoepe/FW1NwnYyjiC4rf4lPuQt6IwDS0a0xl/63sFoZhYjOH
OZfVAbnA3e1rdpjTsh8JcXFkET2t3H+a753cAqp7WrSwwXUOP9d4iTAVj73avG6ImZCBaqlrcyv7
ay+w1CK65LyU5LSr3f25J5Al2uN7zDt5wL/wd/+YinUkyj7nzgOC69XgNpGX3PzgjrE80A2WBBRH
gYyvnMbcrAQjZFwjAx8RbplgSU7s/6D3WyLHgzJa8bIpzCnrnkR1CgMgtwfZRR8ePbky/4V9zw93
VhexAQA8dJmSPFisAnwHnk7r8JND/kjqEsPq6fw/hSaE9BFlTEfzjpjbo24AJVGg3dxXaPg0nGCo
IDLHGKcPpaeOL/O73aLpdWlY2bxoR3bN0WFGAwpzN2wFrHgdG3IPJuJPNJQNF5sSOigu0ADNJQoc
hstG78WlggOoF0o/Ex9O5D9cWc28Mk8zo0ulW802Ys+pYmqpjJoftCUPOO+jp4xaGJ3jWIRujWxC
BaWJ/FKDdh82oT16RMbuNgM23aiBumBEjim3IWv4DuUnsMREhuFai3wmev1G/IwUxuBHNcxEv4Oo
rwE+pAaMqqIKefrasLETGdHBltnSHeb8O1CE3Q4Gk84Drf1MUCrRXYxs7KBxeY5kPvnJYi3DM/Rc
IIs6awqGIrGY2/OQiY3Hl0fnudY9UVaKWags4l2EQeJDMlWF/tRgYPQevg6YgTALJOsMEZJ7aG+u
AtjHlJTuOJuS9MC8mF+6ElgOIyNb3Afyly3mEmMgA6bwYDoI0xauAzsTrCofRZxcOwFt5gXxPaNW
9N9oobDswr4Fdc44EhLmzs6N3wpY6nkjo0Iinuj2eEZxhaAXlgX/gplKyV91mY2Wbf807mUM5rxo
lj8hpYHuUJxeabdFniqErnDzd3B1ciN5fSZhwy/UtDooAecI38p4ZRBRPDTSZshy12Fsdm4MyFxl
fElGmtBjJYx4q9CMYmIgRt41Q5ySCItm2GuOlP5PFUthDkt2AbuvoY+ZyOe9p/WAOxVhgIBAIpxW
0BljxD7s2Dkc+neAqAlyoccJRhvB6UJ0zUQkgwsc/om59zdbJKuth2k4+68HlY63OUJtwAtHyqKD
DZM5e0Xa4hUhvbmgRF5BCx7SE1PdCJpE8C0ycqTUTP58zIQYwCShrtof/yrqSNR4vIYMIENZihCB
fk6EqTu5U/dZmnD/OtyDIiMVWdN/8pVkD/4feAfxnrhgnDzkWqIn7ww5KPgQUfKJ0O+YoHu19zQE
M+VJhU+7ebfoGic0N/TAJqW4CE/R94RVIHM5F0pfClnxlcMsC80ltk4L/Gtqa5UCY+5rq4kD3E98
CVejebH1q31EUHLzxZMWRdu4heQaLOTG7DJlnASXgJIIbSruQzL5Kz0ss8TWngcLnUc8W/y6ccp8
6tPC+gST1lT8GdcO8w1XWrGUki6zU3kom76goVLBM7xFAwnIKsKhNjNHXydMU7S9MBPW5AiZAlnM
u1VRBgjRppwNMXujd6Tr2APhAhVUiMNYp46+1wXuDSXKZg9ElHBqaMQ+0iSAY6xQbkKtqVMVjSqe
pHaHiQ8GmeppvlvNUd7Sn0JrXemZmIiCFqyYNOlgGSYsJYgvMEYxOrNo9m7If1+GyxUA8kit8LwQ
8a3ii2igivvrpvna6dFk/VFkFLVIXvzWO8GmIAHh72a03R9maFAp8GNIp2dSiJ6WCIzBI4SS4S7x
uBd9VjTBqeT5gzqhhgOcvwZL1OJtIPvzk41HgjTksdABwWgJIJDloUbjWJotcmdoJPGCfkTw/MB8
CaPyvL+24L6uWsB8r7d7SLXKupwdHAsaMmbLxunyxywFy20MDYoNpFKD8gHYjQkZ+5x3wPsE6z9P
/BK5e3ozBtESFAqYju/hIjXPoTHWkPLmwUw65MbyaWcY2mHxxGUgnLIEgzY9lMNwLUdbqh10jBF+
bZxw7DIkwQPCt4ywzXFGYqjaFeO076g4EG7HF61iRn6xtqSzCkUpLJwq9u4B48vOcLtysbvE8wQH
1eRdYrpZ+7gNd98O3pXeaDQcQrFtqQsa/eeNYOaq9wB0IUno6pY6tSjDs+J1TLwsxRBOmsQlM4OL
E3JIjaSS2tSaZdRK1aT6w3AjbXYtMcP8RQkqTplWfwpD5MsxHrwY6AFu/ix4nx6ufxvsiSvnObky
xJgvCxTjfzq2C5Tof6QIYGBfg8iwf7BK4yGKIS/DTmOM60fG6O0fdTPHDgqv6olGmBonhbMhXpQ/
H7qD18Vm31i/qHS2jfWTfOrZ1rAyPiYut5656E/AUWVKGe+a9uC619quRq1hmJ9tN+3SStkaK8ET
MjoHUZOwPihPy7tMteSyxgi9tuDKFzOi1IVSF2N4ktwqVwb34Hjj2OsvmtvLVKhfmc857DiV+O8J
AQwKZvJMnfrtC4Nbza3OZARA+MfEdfLNdKh9m7/wby2RnT3tePFExnnlnqncLP4w4427X3ewncF1
qJZjzkpuPZh65xb0Z9xmXy92rsyYn6Zq0h2g2hafyhqeFFEN0lhjr1qvuMohV6oxzyXpQEeHRZKp
Bu88x80QbsBmWbJo5emYeRxDVhOWL2afLAusoLNv2sXIgDGvvXKEsnGsvyH6qxjht99EYuDLkqUx
clQFxl4BphBO+Aa/kxbYe0C3+LSZZ9dnUQMwO0brh9uE2Hl77fgYtd0SaPXNMl57TEog+rau4QSu
mYk38ewkhYGsrmwoHA/nHx6LXrmQoTnAiXU9/cRGmI+ByiwFi9OYIQEeww7SzGqLxgDfY43hD+/G
hiMhrLgODI597D+bSNHLpOt2/ZyN4w0h9V7ripkDe+VjdHGZeZoOtwyVzjKU8l+PxEZ7lvE+gqug
43dE1Y/wE/984GJSxu34G3Law9kinsUsuddRPkYAgBntcIHLmqg4iAd3bjmiRIQW4G/el0DjWXwY
LxaLcC2C5hPUHCAkwEUattb9tFgaU9LPAR6p6T0k94L9bD5mC10rc4vP4DSq5Rozcj6WKVmE+2Z8
9WMMXz0PoQQJmFtWG/BQYgsc0CEYc6ffjaxwNa8CcDDf4tYQpWsc5+M+ELLVj0NBLp2uyH8EEbTv
oYUmN8H9Akkkt1xooeuUUcldhBXSXOY6xWPBYP/+RIhVEd0iCGw3mNjTeZFbyuacu7Wn8cUrd5ck
gZ2ioz95De+hisZ/8nC1vw5buWJP2D9SUGAvTC1UAROgEQYzzXLyngh2ySu6r/QY3REODglufAwR
jAOsr0WvXBI/2XTZQGsihNDpsrZj//kjSGd9eE11fxoJ0qlTmg3eKMS5WtiNsBLGmF8hLCj2enqO
v4R65Ib5RVfO7MeoAdaOkdGYDuh/AuSRxkwCGLaEzW+bC2yR/lhq814DYA3L8zMG6UPNIf2O7Iqu
3baH555JRtyWqAu+wxoaxDJ0bZZ4S8JDRCZXh5x/rE45dCGpcvcriuDSmpCFxDUC3vZSBhQ9VMv+
xeHZxBPCtFHnT6gkmv4n8tEX2PAAKSTk/4QAQCZ/fwlTZoCmaZKGCNzVYfLxma7zP6CTuct/pFri
S7zmdYlY3tpHLZoUymxzJ3jnCcaVwo5KiF5oIopUqUg7qcykfRe7HXLZGUUh9SXzkIRVetQCt8GZ
RtmuBiVsCOikzS0Llg8it0IB5ByjDngw44/h+2nq/plKOLO7X7edu1daUgx+4R3Bd3GIHWe7pi3w
YT58iCwbk1cZLVl/f0JCMPMDAn0G3MfF+ozghhX3Dfb5YS0mhLVKZbCm43W819F+Gt59vdAHomQp
p1gbj8UtlEXkPOwwdrOIu2nNtsuNINMvBu5XUY47oEpkSdZTxZKsBOoeery87OSz0dn7Y8yn3xcj
kcfQCA1SwtEXh6xqcf93n+puARB9a9rIhIW6kIGU5iemrGYUcfja6H3KDnTh2AkwxMVFnAkXTTvq
Ueul9yVEUtPUZzITfekhCAQODFAt8ryyTsv1l0IwvYbv3iN9L7kz4JTYB3oKSDCWIpBVwJ8uCa2v
MbWdJ2oxxFiscgyN+/fRY3iCcrWyheKuG+Er0N1QHJWq4A51jG3+gllQ5xUbe+Z1ZfKqPV+vlZg1
+caCI5/bCA87RN8qFPb47ay2MPahw0KDnIrX58lrhYs+u+R5jGPrmE0Q72iG62Nwbpbzhlcx2i9S
ItEZxegCWg4YuhzljUuNUdbunShMcu5ZPsRmYBcxgiBYEsgnzTwyXfSCBuWgtKKv/hVjCzXOf6Ca
NKSqDWjlDF5rbDTAHrM+MnFzfp9DS09FWNKdPEO95pWYjHRlOmUHM9HhzzJjA+75I8sFskL3QQ8r
BqkqvhbIdp7re8BbI80y512acrwavgD8QzQkK6gcb+WVHackKSq/UpTK5CcSetpBrKB/rhWrD25i
gjFLaFN7f/CXm5VIXIDu2usXRvqgSR1qros7YJBxyTsKpy+CRqghMERT03urP4phUhKPHOe4+6UD
VAANHjKogSqVwrevMVP78Jt9HbhFRloMG5BAZm7ls9ZgHOcNAMe14vMzoejKFMk3BR5ZTaYRDZzw
2t80mz0RRGH+vvzQy+r8bUdw7tu6iOH8SYOCEKUo18zGgzwyosAdbf4lvaI7JcsFULHE5N5cGlvd
u/98TUGomUwIOoz6gi7rXXvVOwNpX5Qf3w1H/k25GMyJ0apDF/rU7l0gchGp5jM1eN7s683NNwVT
MwDlPT7oGR1eE683opudBp8bULjNhzy4x0kXHrUyv6foMjlcTa2BejWzD/jHb6TX5JH78K96o3Mj
VAxHchH8Ue8zyNgYMoO8yQavGUY3l5f9IUoZN306L7+5OQIHMvTM8xjQry6Qw2YNFsHjUuHhBVZE
Etu1SrjAllVDcSgOW+GK6J0kTyF+kfzxDZj6sHt6zGXSNVFeDbeOw5bKRrth7zzBV5ySC6SlznYA
K1vj+B3UB6vDq27UWnb+e6JgY4TOk/byaH5rVtrWZF0FVXCz0Rbr/kUJVnQP/Vfuvmhiybnad0KG
IjCkp+L35JGVaOzt0JMAKqlg1CQLpHqiLTEJDxw6aGAUlpjVyKcAZl8betvhlqzir+MMKT+v/hc/
C8psya/aerU5Ar1OCKV0CToAJsBEB1STTEHZ6jS2uiyg1n3E3z2LRqhvqSX9Pkv4UNybu+bsRSgC
Qz78imORmq98duVb/HJbJGhfGSzMhqzw2w6bfcOrEQl+PYd9CCDr27smuS2617snC5SdIy6BcKXP
/4P+X7b+IHxZWhqHn+BIde6sspw5xRY+q/T02Yflr8My2DoH2HjTUVNPcU7djrOlhmQTYWoCa8wD
jCsD8oja5xSfxMFSCmokgf0KDQP9Y3te0udL0X3FzIyJCJRQb0d1Jvf1YQeVewvufXWqmNSB2fDo
y2RF213Ns8Xtzfxq3TtYxhR6zy6SmrVJqFhcmxBvDO7eZ8OUCX0/mWVOTfGOQYFFCcTcZMJUy/K9
bMfvg/Ugqq+wTiHzKVfmJvOFDiEqKlepJ/dQQNb97853qeSWus+0y1fFXqo7yxjkEAjlisULlBQv
y12I8AlIBns81ItP/7HBu67hd5eC4HfGJPAFxhhscY8kYonn0AB2evzuvZevwYvN6AtuFr55IpzP
5j5BYsl+tM5232kj/Nin0XGE6pgmmRnaGRgEjwrTsiLd/Yb4sC+e7uy6JmONvmetMm7A7sGtQgxB
IZJlujfOM8z2HEUx+i+Dca0ju3l33nY58TXn98HaExRT2gTaFAntgmV1V2g+RTdwsLUF/9q3p/XZ
NOyczRVjs4K4GiSD+igD4Y53suWSDgjWyrCoeCVm7uUPDAwdmECNMp5W8cPKjHNGrKICxHVwKXRZ
uYZMusataYEF0R5D+spW5tcpcbBe230+EUZAswMUIS7dVOljMOHCMG0ujowiPiYiFUuFGYOBbEVC
FNKxhio5Z4rdVrDNNTXu/Wm2Ow/bSBURtHLH6Vbz5d0U2tefQzxXl7NacxcSc0bpjEmzW2ILU5kP
gNAdStTRb0Y2yNxb+khvNo8LywVKP6crygB1fwSw0nxVtz7to4m+oLvlkbisGzBhe4Uhr30Himyg
Iqxz3vsKb21kCGgQIInjcn+VUY1u2yn33VNcFQENL3kBOAknRlIwR3KZojxXmOeXHymIinjEYsxO
9kTDVVq2lihIorck5oaPp3OdHggNCjodM0Mpi4YbAjC5TD9zWRdkWru5VQaSQnGLZ4egmks8KE8t
EUTkJ7TTb3i40S3/stRnjUkWPGjX6YwkRnxLGScoyHDLxHvysMVSxViqPaCaHkHjI3UJ8OUpgzfM
EHEbkt0h6vln3CbL6B5J8BpM+9tqE9dyi59zZrkTXHlYm+Qvj1NxHsriuyPBhE9EmF8GErgZZp3e
IZDFTu0HXxt13d0nBgOf/mHpzJigIMjoyr9ILBySQYgtMRyFYEFnPfurf5zYKj6Rp0EOzdXXLMk3
yWKcfyF6QBEkTxj8anbf6GyPE4VYkFKjk5FVuGvTAt8A3QYtvHLG3bE6IiOE+EAwE5oRU2XIwVL7
JAi1g1tDFNdd+zpT+9dZw8HqWObd/xhz53gJd4GlavUba2K14+Pm7gNIUSEzSOu10Zza39ELDUf0
UiUToG0ru+uLBJbTbBVfsbE+2R+IfI8Da7KxrFwSWKShkkTzM/8lHGv0V/xmic7WiD1E8iGvkT4u
iD7EbbhfzAhBdC4bSZIrInYY3tkHCZoZDumDveyvnNGAQuiNKaHo0zJPHa3ie8QtvqipkYhoP3Ge
71HVcnH6IlKx8Dlug5fTbWOU/WmoNgm6WUlauqRYlv4KT1z2ehznblZtdjhTvcaI9ZfLR9AGUJfX
2hyW5xD0yifxTJJtYG0Heoh6ePyN3mnmy1yXAkt3GXJu+5mfc2aYBYWZzrFbE8oxT1AGjiVO6YnT
VwPhtTCfygQ6hJeDM4wk6OtCPhTfb+truG7y0+2W/5icBhwgQByY2n1wTzubq3sjPgoHbWKuCFGM
VuyczCX4TSaX7OMg9xr9d1QCJ/rwzgSS1RGpzzMSk7xflD32vZjkEdsHkc4xUqoihlgSgoyNtgkD
BL0q/PjXgvmD9+lt+H6OV74sHCyefPaT9LAHn6sLgY1XRDSAPxRivsuv2wi29AfbnteY2NObCIEN
s54/YIkg0WEDtS1sUgZ5+1hT6MOGwzLxq+l8oBnBIKk0N6j2ysGRl0O7fuAmWtly2cWKxNj8joGz
dXYqYEfODZsU6ZKS4EdOhZv7EnqM8rNX83U0BfzYangIGeKl04huvRXw1IZG8O+QZGzC3jc6L0/p
rfeVmOwfXR82+ryVf/iFy61wHPziiEKe25IfxfQYO8IHZ/PkrtCsktR1mNTyfoAJBBObZ+6li0vO
G/byiG3TDrbcHEPUinI+g8MtxG30/1aCD3eypdxrELTEVn3JhfuC6HJ1eKEekt6nOTD/TEEn3KPL
4cn9NBoKspxLWJZfU9Mhi+ZR4WlyMLMjarOU/LaJPEMlxnhHVx+e22QicTPz/zYJSwFJfrwj8R7c
dxLkxS1hjviOMUtNSvhjkFu1z6JUE6bMkyqfTZ6O0cXmj3yZN1gt5CWIe2NpMLEN5zzy2eC5he/G
jLHHmSZ0j2GDh4Wt9Mkej+TVeJGMzPtcAgzHEhr35iwLS/310QPwV5LuqxJKN648AjPPsPSS68fj
/sHFEAbaRvnmiTviBXaaXF1fcfQpM17w73q4kVuaJjGmRURgwfSZCFc0mGuCDKDuRRFx64t9DMoG
3est8ZgntPlBB0kjIwptlzhUlyG0pT7VkPOS1YbZtizBmfN7mPjMJB5yvBt5T9Vdnv2BTGgopG7T
IFmb7CBiX/GhQasfDJT1Gfkv65Ip92XVG2scMM2TxO3y2LBI9B/ma3SIPv2akN+OL4/lm0dR8wdt
CzEMjcbwyGG/eQxFd7zkrpBpEclKHLQIS2jZzxGCh025y506+CzvC7JCLi7n74Khj1jjgPWHktCN
DgAw3zLoh2xWJf5OTAmfGGZe7MF7KA334CdI4cF7ixS8TcS25CJk0WkhvjuG2/FrygbnhAwDMafd
KHjsNaiIbV47T+tKg4lvYmv88iqUDaf0TEr3kSXlyO9X9xyODRYvGL6mffu9a2Ye7fE5UeWInqjh
u5wLXpFbg/Aw7gYm9VAye2MebH7+JPljgHNCvtDJZJZmfUHfYFUcZV652Jf0Os7Vf1XsPtfZUOG7
j02zC8nebw/JrbUzj+dEc1YkSInOMbO6u+5O69+Z7m8umovrpmCzwTG092Vn1Uz2S/aHXZPVlY0z
855tu8skSvx3+BMdxwVhpeSqXVvwNy2aZbZomA0sZP6xdGZNimJBFP5FRiiKyiv7IiKoqLwYruCC
G4rLr58vqyd6erq62nKBe/NmnjznZMNSYBDcrEtF06Y0OhAHsDfVhs/Zg7rW6bwN7TNgT/ZHS+bx
AR4q7BC6Hx/2jnXkmaExYIXHFyCEprYksF1BUFD8s6NuURVXGEAUetQ1blREXKeL3XNL9zO5LOrJ
tWK4hpK+0yctfibYq0TcYlJTyFf7ChOptwGnW2QM8NZSxcEV3gQ7ucOExL5VFNrdKX15ppC0omZM
AxoWOZwp8UBvREAF4ikvSibwBqyQxZUDnMFsa3+K6GVcTIRZICSoSl+X/o3anfvfNb7c3YNVOb1Z
G4OmHtyDL4yDLttvmRZzliUUfNgHUMuEciBULXkEo0Dctvl2TkwulpOS8Y4MFX7gFls6BFm5OhKb
asLm2VSDt6MO1k+mXPZ/xmN7XCjWjXWr6fT9GVUD6wF0QyPz9IoGcyIK+pDcWFR2J+acdwEtjSAN
iau/JUmCZuXMO24nF6jPfJnAs5l2Rxe5f4eQDGLRH5W7Y6GfozLGyxlklI0tLKt6gLdJ32lEYg32
9lFlYzLigqSD9rxgKDDKw6q4KhGtLv+ECTz3D24YPLBrIuNJT75dWvJrzWOaDDOROFuYHcYNSibV
9Ionq1FjHXcH6kn/xZueRVLXBJjuT25uY0VS3AJ1hnIaMzoYFoVOo22E9JQUVDbPkzy2azrC7L3Q
Ql9JmQWHxQBNF+jgzu8Bves+jNa320/o30uxByfXBVlBZQdtGwOW+Aqr0aF4wovxRbGDpJh61XhN
gGN5npJRcTxAp7FEa4JpfBtpdCkbmSHKv3P6w0le3T3FrjwERC6lEl7qgNYI0Z5mkIo1PgTHt7SI
0xjI2t5zt5F8Q3XHlOg6EjPOJmzePnILR1DgP0OI4QUsBCHmUKVxuqp4FE0Nuk5tjDv//PIo/5lM
xwwxBZpsOWpZ0z5ceQi90pYDJHEIKKLMpcQS2jPAthgf8TD3BV4lc9iwEhFME9uqChHlExcRBkLG
zahFw2eh+qDFBxMAFiVcHNN/GuKNhOsf8O5Qmls+ggVe70t/jbYNfAHe4agDD/yKURSi8vSRgiGA
kcM7pO1HD7Pew6WdiTxTMIfvvBEePJFP3ilLyMepEhTvbzZhbyhB6uBcXHJdJgmShwcgOQy+6FL3
ULtYrZ6RDw4UBcqEzjT58JSF0OFIPz/0TYMjn5zCGG3k4c6Iwe6jGXPmHNJgygjvsReCL/fV3ryo
di28q7oRyuaazuXPWrGWoFkjv0HAFdN4OMZ0tlgfF8c3mCRC6dA1N9pw51SL74jGSs0SrSllG7Gw
OGRCO8JSuYmDpWbfcCPqDd6Biq4eO/c9xrS0pOh1GLTm/oSqchPRvSH0F3MRymsGueJghCBATw+z
vpHCgGQKSUj4ElF7D4dAqYxdHzosDJZgjiOHJ4xMHiEgcXGHMwUkeTF8v/IWfit8GHBgcBEi4oFl
CnAs1KcsS9NgS0lP4wPAId5DSMiHaQrdQ/j+SE0BTrAnh6uA1B0qJbRKjOhQhMEvQkWlw5Fv6/iX
id35GAQAMSPYgDhPoWWSaT02nIZRXf/5ulUz7FRg7QDvut8LU6LVRTdHZoEz7783i8krghGOXayC
egseTjZm3ysDw296dg6sFtwtwTMx09QWyyv7CWP38T4ff4P37E2hy8WDlC9Ck3cg/B18wLMTdgCQ
4RG/sO+LuGY0N0AVf9yYA3E1O4P7qBodNqU5vY7qpC/ovga/nJZOiusb+7KFsnho+Xt3G9Pgosc3
VmCOrIZsMcOPX5w8uIhPQWHW5+QCxQUp7p/lHtoPof5jH8LxVGBJJdHmgPmXNK7RoTnSR+FEh9zc
B/uB97HAtdu2UA622fKGtJIAxXQs0OHar14DZTCUpi8kHN7XF4e5v9aHf50gY6KRuFhBiUGjzFsu
Kp24RXNEwz6D7irQHy2NVLq6xbD0ICAO4bYXw+6f6wX8EL8d5x5baSMFuGYk2K0l6rAmZU6YNWuS
hGz6Zo9jQ/Jsz7R3E925GiMBXOkO/gV1es9cEKKFlfDDnGyh5O9XI5ERNzws2CVkLJLH73Y9mSlM
ysMTgk70LEbp0dt9wxXCKoCAh3bSNeIgFA0yYmBIS3vA7DGQITcRQfNSN4bjMd93uax1KGwJVhqG
bENjCGQqv2AVoWfy7yOB8Ra+i1wQyTPJgeDqEN91d7u/hdK0fRpwnMTQ7G5DR3TPaONYSXukasHD
TLdiRaKNmjP4nYLH7y8ZZjI4FyxnWCI5ZxfTXkgTU8QRdeIXbhu9RuUx2cWhBTi4wMYQx4KFGBUA
34SMJwR6QsghwzBrjjWk6P6d0Nsl4KB8EL1LH1IO945Mj4G5nBM63UnQWBr/8uS+sJdKaVVLH4wF
aRgrVp2xQlW0r6Acvg22Y5xiakqDBBkLeOkjZOiA0NboWEKLa3vBuBb3MPqnbG0yH/arrEZQ2QcN
TZFcvM37YGHd6EOKOaCcIKwmB9aXzYYAXrKaV2KX34SvJifvC8xezBFKj9hHWLNqncOKY3lXmHAc
FmhRoAqwr3k3HDrG+IyS1oLCRUsBrTfyz8AAL0YMxQFW6KLweHBw48oHHcXH2MqnwT7lkLW4Vuw8
HxU7Z6CQ51Z4weYIcNkGOOhzIQnABtQGCCViGXFluSs2z+II6I1R5fAWjjlX32wjn7vOZcJpxnQN
S0Yh+7qeOKxjzl1/UQT+3sBtjyKBjuYeUy55b4co3nPtYoOtJuf3ilXhQpkRNQiNkgYDXLlbbqAM
b6Yck4abqqaYMRMsWX9XS2ikkkGhl+yZsPVkNod4o0jDVFITJEVHCw5hJO7AEpxF1iJqC6anxEiD
sTnCjYAUmhfkdTifmN2GDZXsB+HSicSToM6Sf1mka8JHA4AQ1jNCeDARykgBNf74afBkK91EMgt3
/gPNGdaXeV/Rr4Sk7gsV9jjgTBBa6t1KhRXd4kPjQCrvunBaoxdUSc4A/DlTmZgB4TXRBnscYumj
G22cu5dJz+vk7Le+wXvCYIvGfQEhVNi/L/F+e/sk6/DvgU3xYBW6P8YAaSowMBoqT0BstK5cmjNt
ah3RMsoMTGXdan3cFTuM61zUzJwUiGaS85SzJOEvdNles7PDVxUjWr0+DIC12sDth6abODACrHM4
0BZjTA6BIkBLyxkidr8JBy8uowWT4EyE1SNR9MkQizyiwcbZM2qu2URuPoZod2PF4lZGJ2rXAJzG
QoxVHgHQky4EnDgvxTqi8YEVUZ+cLvrISFmLZO93Q7P3DBEFKS46IFHhoQKVFlqNV+UfxRArVjGb
VMk97U94y+qQjssTAdPTuT9progDpaicyMUsrgq2VyVWa3Ydd8nvwiuMLaO3OszPLmbv5oHEw2xp
xmt7Yk13bVRckFLwhn9PWqSS5H9Mt53gkEYTfdCyng5yfcUm4YXYInb8Zwp4/7Rlvi0VB6oo9snP
V+MjPkgFoLIMeJY0nFwT8ES3RifqINMxfHYqmKzjWJZFOO4SmjCTB+MGRJ4xKrYRPokUCsQYPK6/
tth7oR+04GQKei0B9OWtFLr6b6Lk23xJr0SOOnI0ml0SUVWLLQ9JnbDYxbL1KsNDzN+qvUIMVOFk
ck6E0Vq4X/lR/OqH+eJnqcbQuqXKXBwICV9YUWy0uKvxTEJqmwlFsZpDzsBV9MHBdGLu8wfY/UTI
pn3LYDbtpz+CzaOU8kOaOBKq0VhiV84uXeqHUc+/JNWkBV/1r/vB65N807tAQs/nEzbsEj8WvsWB
/cXLv73nTyzGxTWmr8/aBCBYNkK+Yoi18eK6fO3FVBgSUP4NkoLxl2hKtca2JxARPptGuj06gZyX
FbsXUhBEUzFUgQwTq5McQ3hY+1Z71B7VbwjeCshwUxdbasReUPPxAFlfZxqTkbCfEHvnftLFP4lo
Ix7YBJUnaR1NNrMxgasNNxUfKqSG4tu5l3OFLr7KiKdlQn5Dy1rcCBC02eSxTcpgDh32VJMEbUzP
O1YwkqjGRkq0omMkH5PZ9f8KOA63Bx9JIuH2CsFHvoRRrbtdCoyO+5MTgKXk9gMVtSFEJA5ZunhT
ekoeIyUI29cJ1Z+035rzJ8wpq1gNKBton3AIzfCyzc0Nw5z8ys7R158GB9oizqzlH2EXex9fSswe
RUbOROJWMmLs3seArAhdDuMIutIENFIEcmE3nv5YvNLfnYmMUo4uARAamGQZQ1JTmEnmvjObDrGq
9QZTeNENIsH1ZNB7P2euK+qph6f4X7lzHNdp8F3LuAHSViId1I0ABQUMjwp9PRwGMq/REZf8rBvi
quc1bLH2RBkFI6Jh52sF9gXWfDdTpTRAcjdoJgjnT7OiZS+Brq52m44dCQbRMh83KIKh+lziobWz
htK9dUv4Og99CEL4oSr/AGDtFjhCso+DmhOEKE+3hqTnDWmMgInhFWoKfKteVjAuTXXlk+yTSMlz
4UVhuHMGv+h4ev3s++rMiMWnDSWGGd7Q1S8eZ0kgwxFBafAgIzbDaYCPhwusnBIwKygSRtBBoEj0
FhDFjmHlblO6MH/1R+k2Q9XO2hEHV27dCrDqREFQQZOfmfMQzT/Cf9nGWzy8UOySXTRlhp2eAb7d
ZgmkmpDjjmCpdxBN5HZMPdRgoBWHF6xnyqc+7JOcc7MfyxCUdRtU+uDc4CkK5VlEq46kx4KtZ+Ec
+dhnfvbE6qXrZJ4+whJLIXqoYWV76MvmgDLgTIoPFRwf7/agmR5HIKpgoxFsHA5nTsUzSIGcjXgc
CHXtDBw+zIBqx+eoHfToVjCmnespeoYDIoMYew6FUu6I6ywaLtSGtmZfJggO5+cBE4t4128G//EI
+YDRPjC5FEwB8iLvGPWeXLAK3OaHU+Z8zio16hBsggRFsTqWTWEZMMPxiySsShVjUsa/gPDPLwpZ
L82om/DrCSdnLGaQ04WRDQouQi2InqCcCeYudDRs8L+fHglSLV6cokplpnqINRm0PKHp4CM0z1eK
w1wc6Bb7I7JNVCm1/X7YrRbLusaFvfM1ashIXXhNtb3M+BqCEhkJqFKqjU9pbR/S1ua3YVjZfBmi
xHqYxdl+zj+bJYOQoQORvnwQ3YnFGvONuQYyT7LgtjC7yVHB+D72koHFh1XXYXX5ijPPhzjp2TKO
6wiDEGcLBC/ixPND0ogulALX63Ts1wNNC1Sj7LoXAQ0GSMtMRT1DZMUv5bM5os8VXVA37vN9YLII
+cxcG4uaJRQtzyntYPqIlqbgDfExFef+0AviNt1dpKuMl4K03uZN13PFebMo+RkxqH1Z9/0DPyMe
v/8az029UZF4eO2WXqPwBDSMFOcr9KgGhBAGETXcfobWBjljdIA0SIff6YOH9sa8KiaVzZipkh+8
gPbobR4aY3jcq9WKGOLMKcC/5Mx4VOIezz5nbm50SvG/3GBGySudO9Z1r564LczX3vPk3BVVz/HY
956afssZOl14mttwUSCxnUgOHvppz0A5HBOMJ+kcGgkSS7yIxjiDhQ9WdFb5178ZALmpua3IPPMk
zjcWE5CX33oav+iyOaCunn9GDSriaRk0M1hwfJI3+rkOi3SwbDMp4ajpR3Qk8fOOuLjJ7E/RzjXv
No/gebZ9Zn5uL5trT38RNCn/Fu02QjyUXUGzB2rcO+BWViO9DmsknaQXHDwkYi2+Ue6LQX/KewAl
wb6wETRgNUUXTdygGbcdltidGciVOvHTbqHO4TIWldWMtbFMSV1O+dzEi+fmPFiGDOw8pe3oM39S
stPWuxsKS0DR25tl3J4fLvQVH3gdDxRcQltsxT5qVvbbi8ObM5S4hXW0T/HgTi0/RpuETbZMqRLp
CY21axjNU42TVx75MGk2zMXIGy81Mm+XLf5BC+uFqZTCX3xoXCHtEdPZI/Ny+BhkFU0cwig3Cpf2
kNnX+GLRERTeMA20zaZ2UTYANxOwWnqYfg3khjJWprKyHm8B2enduTrRyW3poMK0pIGA6RpRh9xh
PdK7M3eex2TYeQokCnqEIw2CF8TgoPtypFDQYzC5R64jBZm1wtIL5l0MiwjdVuhbmjGlluC+iVFI
icvYVjORzPHUIEo2/7PDMGDMAYRkIJr5nJaSZmc4wGzxOIl5rqZxGdWRKqA9VFKzN6uBPozWBFje
p4/HOdii1UXXy+yCeqtjNZKztkY5LFp7EeF1nAq4c38c4MyqjdkWzNGAFAXBMiRANA1CFxg5g5gi
BhOnvZfeZIOsWps362f82yh44i5JlvzrngeVLeftd2MQ9k0PRLMw8pUm+66N+GzQQIOFKpldhpsY
2Dxa7ye/CBWbQgZAYjeLqrkFE4cfxXaPrm+E+w5LrAeh8xfN6zlR9sMm5vQjLQS946PBkLrMFQhP
3l8EQW2HqHH/3KAvYuo7S7vefP3eGDO+uyj18p+br/h0b+Mxl1n1nazgN8pokDXc0zScNfw2FEj9
L/YQj2TGBzlc2OK9iP8ZoCO4C1Vvb9yfMtt+r4imkqiHkC3+Ou27SYeGw+FJ1vPyb2bXIhlgu3P7
SDMQwwo3lZNDT28Uiam4jFPloScUHjiGA+ETu/TC+7sRYiiepgCnUpJq9CtEAvnGWVSKYTVahn+D
mbP0aBCRyEXGb5S3v4jtjn2UGVDeozdY4SCGCQcJ+2q6p9AWDultAKASjMlzKMSHJmmPi8zDkDK8
DVQVIGMDSeAb2uhNLgE267r+/q9HJaxd2Z6IVCdRVEecon9vE7lhPH4wRxZ5rkUK0DTwR+IHTaa5
EITNcP1KSiT3anDD1qoYex3rHd7skytWdSxjBqs3OeubPiN/YWBuVIaly2LA7tcnjZHJk64JbO/C
FmPiVUOncsbZHVQDZMHoD4vdXsZOaAzcVJKU0Ro4SOYksO57Ldgl9PuLQeXNMEhznoo2VEpxshDT
zMx5jAGhbOA0EDcuuvFRyH1i5fuMugfmTs2Xj3hOT0G8xeaV/TcWUBMauAnybJDoopVb0zGcTELE
sJKTgDNwrbdEL8pyUhiKmjBg5gfAC3/JuAgR4vWOlWmEj7iHyRXXGbacicNUxL4HMcTJNA62Dxyr
bDIWnuCJBVX2GC198a0SOvCDtowB3a8T7Mdx8LBJabMr3pTkqXNGlpshzn5fg1vktaltawPveHrW
8rNYwwbxmFfjg2LOF6KLf0QRL8x7D7kqVD5oTnllW0gk30q3TVyrXPNm+JgaiskyenBxco2a0/dQ
xemKWTyCrOP3Ciwqw8uxuaptMTHrWKp7sKJo/jZw9Is85B0VkZVuB6NtJolOreqA0V6h1ENbgD9r
HZwRTZ8RTwQDojacElYsRblieJwKkCySnUOJDoTHN0V1b4dp6HUHHtPIQzsMZDqNrjuUyA4NOt3T
I5s/HQdQjUIeKsQfXwMugyfkNH1UB206bsnSg/FgYyiBsxdXO/PsxHmPLGqv3eQ1bYbv4QV0DiuK
pQ++NOzNe/NaslxZwuIvgQyfr9C3wUnH5tYQv8WxmFWAmh0dk+XA5YHRE4ZpEGMpGPzJv9ksMQCu
i7ynsnDswCgSSEk+BzWB51hDjOK8aJLhX41/mXQWUt6cqnPJ8W/kp/hT4KWnmDkKMolk1sSWAtyX
g8iEeomHriNLPE7nGRn7B5kzt4sQ5CI6uYViIGXglsb5A0YtemLGO89NDfOGkPUfmlBAIDx5c3si
1niQ1jGmnIRztls855nC0PN2Tc/DrxFpG28GE+KmwYKqprxHVk184eVVTz6T7T1dZpp7O57SBsib
8/ZSjubQ7jGwkrYXTxOxMdawmeCnsBo1/PqOIxFRE910vvHnbMnnpeRg95tgxQQnl6VpZnYkNBb8
vMPU3bpj+hFjnJ7nJks1is62x2nKRAfWR4b9G50oYT3x/qiEJWaF7C7e4aRySoglXi+4QfrhftUe
9KaMvj2fevIaajZlQ2OtsKi7NPQzacdzxbkm8INscfRjk8pXc+JoIB96wgLN+jErinHxfGw+BDeH
D3PQOQNCE4ZZj21ydWyejtSa7R5iwSSbUxxAS65vmM2phrCj4bTgByjRbLwB13xSXgXhvGnmiW1z
/fEhTaKIxUCWgoiCl2KGfSieSiHpw1yWFtEKFlNLJ3HhJBHbtDLhcApDBthzFeQmsTMikUNwN8FY
VjUuKD8conkOKZXuU+JEFlwG82yO4RkwjXgTEJINNYhwCcnyIVeYetGS55Bf2KEzJyLHj1RcprkM
9iRJTpS6HAPiaECQCUPOl4DllEGngw1orx/jF59GKAghKxuHav7G2CBdn7GlucDrLAsxMchsRK68
IYpjolEEe4tjpqXDN0tKwgqcQB7SMv9UHrZ83nVLuFFCrVKp9bw8PrLCuc8RaRM1wXiCd7Z8lEkB
CSxCZAXIYYacIJSXmMFy4+YhmZUHk8oD6bIcCmlGe5t2m92L+7dJdIcuVzl2RgRmzUBiy/7uDX8p
TE/X/QGkKohWnlcHXsTK6pFkYS4J1SCHhNPmbcEOM5yDsUsmXsQ9ns+RqBAPbBqX3AKMRXjzrKRS
z3QbVbPDp2QlcO9eDtQEuwXrK7EdUEt9QcjjWTwe1QPVnEof60cnEgInPFPAzqOpztqBZ+ecxZH9
00u/0mEmcSyy0qI/WiH0OOJpx/QSMFbHmyxH3ACeM0GLJ9wztjI3kJujWp4ONYjLSpsMTqjsA2nO
hDYMTj9J9BFMs4yDz9OJ69yGHZF8MEIjTUTJbK4kzFDPntOZc+jbzByHCyVkwy4bh31L7OBlHSAr
hyciRcS40CCYyJWQN+A1LK4SAt2BtPYIXHd/csdi5j0tfeFaXuCsVCFnDnOkPPYPgXteGKwvQtR2
KwaLrE6WghDKKP3hkNoTdcaHJWhfiVYZrjesgRa1iCT/tZHQJ6y4v/gC09+1bSIvBHCCMI2/MJKr
pLIvqRhY8TAuNrpF84fzS7CXiMCQTCJOYM58oUSWDuuYvcBhCBott00eNiFBggEHOdXgHnOUGOI6
yjlKnND+zuWMy5U7g9nfneaqtAZQwALxGR7oFmekjeci1jUjPImDLTsakIdQwWohvsmJzVXzCO5g
IeSpLG/JNnjYPBDZv72G/rLG8Ni/eU+COvx3aDuHJCOOUBcaPLC2Jef5kMUzLeILdkMdna/ESJnw
A4CQD+Vg6HKPEEaRSGMsRwZ8GXwxI6BVJ+gTCb+HkYzz23Qcxed1BFUSv1Ui0xVwS+CFPGXmcAEe
0o8r60TujGfKQFAPgTsEc8Lw1Xr+GXF3MwEyZLBKP3viOHxm0spbnE6agDVfBztRQuTb/1DVMOkd
sIX6von/M2V8f3gc3PekodQlXp6iAmtH1P1Hj7pAnu4LxNI8m0yt8LtZDcyD4WJGBZJTCP8oPxG2
khkhuPqQrYMwHL3X1+hPC69F8QUqQR5Z7l++eI2K1copZd77WPHnzD7aymi+fnZr2G88h6HQ4ke1
/yCrxoSOmrc3/sbHAc4xg27YAKwWhciUbN+sfKBvC0wI/2MZAymXssvkHkoywIoJ32Z/HpnAwlBJ
scZXzPEb02a3dlp06s7hE+kJUlj7GLpltOdqUypxUWVUAUcsky8QxuLx2lB1ujnMILHoJwFuvyUn
zaAZs8l/cvZ+pANnN6wI4JcXgAMHJknLmWaMNL2n/LAxBfygHukOITbw/EwpodGEMIa8Znv2YSHc
XSaaSK32sEnWOUA4GYIAR5hU3YgMsRrWA3h0k5Pb5uCEes3rC2vkJyTd4ADFWipeMXmCpzf0qn80
2Qk72iYBpcEAP8VGyDY60PK3YT3YnZ5Ou5Hh2GTQaPFAQu8pjlKckohTWPfC9exyvjEFmoBxxh+G
MyuMntiTcfYDSl9n+MOwo8QmWwPfJg0mx16pdum/wlN8stoQEHbsaMQNRvIhwb06NCpz9wlz9TBs
6GyaNicU/3gA0IcSJFmOguxRAFohENG1Q6Dg7CDpkkxEUmT8Fa2y71BiGsmu4kxYt7lroCLZ5LqD
fINEALYQQ+5CFNMTb7I7OKS3shHnFDlGZ/SyR9qQfsJt33I2OQDCR0fLzqEpzmb6bvbziz1CaqDW
aTG+k9xCyhcE5KDzIXhPHFB9/nWNkRy4zuQGOE3Y7gJ22KQw9oR5dhwPrUz4esoCJqXfnqkzGOJk
wonMjGz6/exu7b/6Ik7b7C72ZEp4pzuOj8eIIMnBfTXsEPCFhA0/jKVZ6Q/81ogn3CziYAS3mqaX
A6Geu84BxgnicZjIJQLcjYDIcdzacdYcdA0+ugYhWuw9SBSt50ih8PyZcYWwuseojzd8QBJ4Jmdm
k6TPmfdCg8EHcLkYXXNwSUeF6UBasWbMNT7x2etZ6dyN2/jHs3PHMAZktkyb9ecXI9SmjxHUWcre
aliS5lzMpS/T3yEJM9M8xjmP+5z753Fu8ewdVAHdLq9Glmjb+MH/bAjrEHOx8ueR9xBOW24la/y/
CJWYPrNhpH/FYDqXUe3uC1x13gIwlhk8Pd6BlPm1TSUYrkFvn5C0uyyyH7cE8MVSbaoVQG6xFVQM
znQ5adbyXSU9EaHDntsT6MgUuvMH5mdpTUoHkjyUtMJIMYah7UySgfTek3wlknvh7T7kEKRRIkP4
eQl1FYXfFQytsAWxLyCclTzBLWCsARkYNN2P/t1d4Jk+B4eELgMAcMpJYhNH3kA2GNDwP0Ecwlcs
ZOz2H6O7ZYrGQKQoV35zi1MMywhpfyeGdd62yOCOZHSl+5jcRmttJvTxnv4ctO1i8SFz+kjhWZgJ
Lmz2J0BZAOkeSikfVZjO0gRoDCUrLHFIuTq9hKIkW09y32twlbwS4qz3IsAU0Ldzi9UJ0PHirDvF
jeQOK2iQO5XNgGhQp5b3tOc2PGTOWJW59hlM/tkukebJhZZSDSb+8NZS7FwhLZFTgjGirAC28wtb
xBIft5qW4RszEK7EmftHlUrKRuawSxJZQVS230VpnNDtoK7xN53RiWQg59I0hldDS/Ip5BXH7rNP
KiQ/DaM7OqGo6i6KsfQ68AEY1UQX8kAiSO7zigif8HAx++iQzn3eQgGPV6QdNfulRQdGWjk17orX
IXoRsv8vB84yJqljBSS5k8i6+JBuihEM2abL8xPzCNZHc+khuJnAwN5NsFaGRy5vARWGo6KtIayc
DO5O2z2F9zCf8oZsdELDctqaIV1gteZ6OWWDT8KGHD0TnsAo0dD+HNRKTeM2gxuMqutRwseSTv5z
34PHQrcdzST5+3ZpNRhDKOduyiSG8RgL4cVzeAxy47N66DJX5fmDc/Dh5B4zyCT5et/xffFbNTgn
77QSC/c0UuCY/vz3nGEx+7f5lPEBGLGYpVe9DC18WNUGXWqE7s2vsfA/KWjTbhbRWQvvLfO+Oe4b
UwU4+a3noJ/+hfRnw4yWsTJGpwYxJdamqtV/WO1QmVy+5tLtDp7AYqMDnM/3W28y2BV1OLe1Dsjy
f+iRKHj0bygei1Bj/tAcG845R+FEgjCmYyzMX23kuX7G4AXW/3N8d+7OZ33s60fiI+okzicC9Mv6
Lg7T7x83GeVYK1EWPSsnxr/tj3GYdOaiwRUmhfT4xaEb2gbyyYKIKT5OX5cpO6hmmzLd9jLldH1C
n78a/fUH5nkBn1DBJKGmrdxXLA26CB7inaB9/Rtr/dhdMlxnmeKG9zXp8z1qhb/cODA1l9fe4Mfo
MxcTXnNnwFiQeQ+GlC16YnoaBqRH+EzwKNVR11quZGYTLACc0hjKCfZ/DYQVj4cxFJpLCGgYiUOV
OpFuyZM5ExqQIiwev+kcPY0hZEjkWT/pQ9qVNHp0zAq3KmMRG/bvrf/wmvSYM0S0bBl3OCuYBbz1
dseEJMB8YRmr2VwaMHZkpglubhF9CojZl93jLkYtfAL6sJiINNcMQO/rMt33G3x2DAOFeVHgkXyP
/nTrbUIusEzOkrvg8dBLcTCuPBz4+fZzmB/MHhEUh1NEp0fi3OTBssVvnegAD0Mc01tGzz9sG067
NGFu4IAMi4PpEf15d/5SZGIshi0Yfvmt/Q3SHiv5skJRzUpvM3DmNOkyclH1S++2OvM9IV3iIGGB
WQG5wRx3BjCIYSVoKvyX0uvQPFrVPTbB722eS7Mb8Z03WD+iOHhcTLFFUloy2AxqCm5wcY0nXBvJ
aZO0PC4HJwyTGMrbHZ/Ty772texD98+Fls7Y3uOevmTBX9GHjC8uqtMNf5VN8rLZIeSJmyawkSit
aH0M2iEHNiBJrmvDE4G7Z12Cu7n73y6mQIGIaADtS+LAx7AcssKK2vNgNKNkiXJeIs4hlN9YehK1
f24bW5ujTrKA1iEu7BPhByctaksp00Vs9QyW3gNjNKPz1u9TTMz8PL5gQ9LXq+yavcHNWuuDflRo
J1/s97TanXxt1oR2FbXcMlb4Ynz3O0ieME6YqW5z93aO2Ms3dXXW6LjvsHIaMwxI42/2eyPXaTUM
FVt6Q0VqzHWwj9Sp9O+87g7Z0LBlarMyO0aPsSRLuIxGyxHZA8YDjaHKYT3sWT0Sm9qtbFSak86I
A4KTg7hvid9Ybq1J6EVk1KY3TxVJDqki5GgkhGyuCFSjHcE6Po8v4+QRFCZhRB+VcyQOKDsBULGK
WHPuoXvtKEa1uLnXNzKedmGj08mnlOo3jPdGGnaV6yWbCcYJVNjx+UR689oBt7kF/k1c+R76vPv0
tcO4bNwmIcZYblZ9jAY3gwVPboDGDv3VqNj0d00oapzAhK3J03utGpvnoBh1eqby1Q9Jx2/Pa050
GdVzK8wH49qGNMAbdHOH0nuBLSHQ/m/T/NLokfbum8aNtMErQiU8JLhQCDpwe2RM4pfmfyN44iQK
WF9M6R+MDiaWeq0/Pfs/0lAZwRDqrssCzhEkFVMMKEqm99KzDO6z3lHvMS8XjCC35Ulo50g+d121
oD5cV8pem+cXk/86IIsgjJyZWtDCpeTg1ttq+ENEd/XLrAKUQsHivDJRcB38zwwge7GMPl/h/0P1
anrH2Yd7N0Sa7D24gOyHkttbxlc2gEpqOAP7MY5Rn0yCAJsdsvbsNn4QzzGt/ogtcMxlJnh7/Qmm
XDtQqoB+NlYmkorTg3Ye0QX39vAWNdbt2RuTVo4BfhZf8AvCwaqPsIg3j0nLY0CSDiFTEt8mC0uW
lbjfIpUlz+qb5ELPCcNRtuSzbrAFxbmY5AeViNtwA5/fVz/zm7bt8xZv56GgLbneB0WlA0jJ/8VS
9AC8gEd3rOLL3XAFHqB91nHoaNLVbtM1oUamnlfHHacbmrhf9GjAavoBf9mwy6qHj4faRHhQNJH3
AUOUQE5hhyqgDnRJfRpB0JLOg88Gh254S0xI9llBlSWIwKYbQk9wL9BKKcboFapQFWR+HU62MsDu
JkgBFBBmicIIeC6+UEu1LaIDAQDytWoy02LKiTSgfzyVyc69ETYy0nlllXStdAsJDUrUb8S/mBXj
UfENlbliTMFYlEiyoU9DWQog3W+vN316315oC8GjxYTd1kYMvkAUSKUO+hrBXWRAiXtCn9GAzL/r
LcqlqapGr4cjaePjc1pySmGCzuRvxoXKgHlprUm9/HBKO8cQq9gVZAjwYz8dUx09qZ6ZLz/IZ5+I
QSb42ozy2bJipIRzWB//bHlbmIMkMhsZmii8WGHwtbc9GIJwWTUvxzNqRH9uDUU1bi5NjlPe0jLR
8KB21UV/+OKSsrn5DHCuxBj1AkcbbHQEAS3vyzAZZsqXYz7kQUgCSCs48UG7U5WXVNDLlZC0cikP
NsBMHfo2OeXLxXyMQQNZn3yUhv6502hii7wbOFAtPW2oMCjNv2FKcTToVFIhkAkf4pxA4FIFE66O
UTVlDUeqnB/ncXutzi4Rdc4HzZu2vowFetRmyvTF1Kt1CxXTuMuW7VFndXLj8dK1jrFEzQ/7c9GY
156p8XCoFME3pa1kq/YPH99iu8SwnTFFIFGg+5eSWhX1NQUqZuMwo+i9/UjFaZaIw9GLQaLqAuhG
CnEpJtgkZncxkTl1iAhleCZ5IE0Z+iB4X1o7oMPvnmVO244LDDHS3Aowlw9hlvGc1+QDdHLPCnZq
YSPOXxwcZJYiOn7RtwCSTPtczTPO2U4/vplz6QY2jRfK3qXfxhe79Guwe9HhUq7YJabWpT85kqhR
BCHfRatNtLkjnmSklTdBr0qpwHEM/2n0oY33ozB5RhdQ04YFKn/1qYWdasczOY910gukmGhTE1A/
m98pUQ35/CnoBe2AypPBlRcy22V6G71i+s9J3y9Jmgyxzb/hrUwhqNOICE9cQ8DoeqDOv3RGb963
JEwh/6Wh+Uq+GM+jb7bmTJfk0kXAxYKa8qVGSQQ20UG+a6+bFt0lrnZHSjfKKJZJ5XAocWhxH0JJ
yyOKObM/ygFqPrODdacSHktz6eO+iJfjQ3bdnYjMfTBlrAc4BltYWoz7EJ6nNXLU2WcNfQ0tN4ac
xfgo1EacFFCGXQ10v+NW8As+wQfbBAEsLpHCCnHWb6d0r/57eoiRXyo4cyH59MWoi8hyWAFtzdYs
SfGYkpYqdatzDUUkL1lJy71FZCDo6+32Gu4c7/kRkaC03KtTBydL4zeEGOCcp66ubzcuxsl5kAgh
L4+O0SGr10WE8vYAiuhcqeN+QSm36LHuNIjeVwraD4kAXZ7LusD0/DcjH9g+Z0v4nWIFcOWDxYjX
44/7kcozVgOu5sVsmw+evLnrsr14a9jEPyO8WHhmgX9utsr7Otq7w+64NG/uM2jife49AmSZo+Tg
dG8YIhrXepJPD1y+Ftyp2gIHSzaaoSyOs2akTLTpaSCJKsK6998Y8vf859wQi9kcpweDjNM9PvQO
kAM06LAf3VIUGEBwE2E343/iaZj3oVhmNu+gb97pjj2MC4Rr40xHKfkenT5OEz3u4rNl5GIV+2Hw
zLrl/ma4F4yv8BKvHtc/eHfARa5Zk2jDKbu7MR1Bb1HmabObrTG+LqNJQy0ud5BeHn4MIGzJhGLO
PQWN2Xf43CpnR4FLVf1H03ltqaouUfiJGEPEALfkLCLGG0abMYvZpz9fufbZoVev1lYk/VWzZjCv
acUXjnJ3fOyjQIe2sBSziZ5qz2sGHGp8ygBWKGD/ylAnnfWIOn3fF/cLwSA6WZdK8eeGq3HGkmDB
ugCzR7O6swzHFtXckgXT8Uu3wRVHt+2U/hNJNKTrSRss3EHIeFucgMBLMKB2cuIBt36haH1BjTtY
b3x6WDtdHLEGG8YLB7jMyBLNRo+mKiLfON6VQluV25ktIyw6Um7Xhzs/4LRLjLwTVAnVp/PEulce
quddegPqQZ+zDUvbsRguKEAH9AgbPhH3aapVVN2/7/ZDxnyzt38enhO5ici9SjwffmM455y857fh
HuyFHxzc73gvNhMMJtX5LVHHTUAwYJU33hBapJr3PXh0PaCGx0vqxK3utqJtMOdYD/ACDwZLovHf
s4c/s5vFXerolDQAFDyHxcvT/IfXhACXncN2DPnrgk0t9OS/d8X0h0GUeH7c8mt+mB4abrUBOyKB
InwTn/hmHaj8+TG/gNAIF6FFDsazgC1bnPOGIwdVh+RNMGRj1CHGetlt2qjS0zqA4GRu/AbRF0hq
/liVPAnIYAGiWGszM1LtFxhvqNK6U8y9Rq+/W8U3Hwc3ldffZ2RMzm8bXvcXHkRe5ZeChx9/3Y1X
l8OHmnR0a8f9F4Nexg6gIW97V5qsGR+ARipvtgl6BEIC8JP0GVTRAzQVHB9FiIsHsvf2VYZPWjt4
JR/ORsY8QV2csuZIp1DeHuIWQrwF5iaTXUYm8imTjL/0NnqMmJVrMvnWJjV5kY3upLV+k2PRWLMM
+PO944LjgxUD7CLS4DraTc9s+zPWwy783eKa77CpKSB3fLV4B7aGP4Ux4cMYXyCvNhI2WHqgtMWb
kaSM/mYQrOcPgHy5IIlB5yCIeQoFL+13aWp4H04OGCEEXdgML1wvVPc3WaNrITZUqHBQMnLAToxZ
YlE+PDCVoNq3OuExF9RYFPjP+FLci6YkuDA0IBePozeBTvehSCB4FlYjeChD6g2zcvjC/Cujd3G1
gezMnSWQGbcBF+v6R5AMFQZLNtt1Hd1G+/wNjhofljgrnkrziuvg5oQZAFP9SU00ibAumk65BtqW
HVfiyi0fFn+MF54wD9Yjh4OXzlWBC7lRzo6zJjxGv2PptHXXvYlwvjuWca1gyLATnQC9cZ7vWG4w
zQnPSfcUHEiWACDUn74e3CPu1ooEYnLNcu9ingiGeECHmOC+UxyBKQWX3LfkZLmTrLRhpQCOZYy6
6uZGCkhGcz4G4mIV7UAQpec9Dyn3KkqzYTevx7TDNKN0RduBXPqHnjr+MjLSAXFPA6GAPHslaUw4
Np3ow07FGzdtLoguZsfuZ3QpvrIrVJNYWdJN95CBdO86qnICCCSXZFdcR4ZhUnM8QHEqGLRBaz82
mA98D+75at2/afvjGi3n/fAaqldj5tUMOy+SMNYtdKMgq9diC1T+8NrUrgeXBlbDpiR8dSJtwQhW
JVe1oLEt+xBuT1tnf46a1K2MKenYardzimoePEV3TiYara7/dTfccde3va8YvYseNKGJURADG+7i
A1j2Kdpgmlb7OpDX3q+4Pu/hWYcmUoaPj6kZPf1j3ZoFX7f3sAPsckCHNm0cHf0Wf04RHFDapWaJ
VoDB6ynajyDAQ1Dch/Xmj1jcD/NOCJE4XfBMIa3vYIBjrsSJRQYWzmsxX74L+KUam7t4Tro9hpeE
PMSbP8r3D+WV+5yUM8jvG24vdjV6hVfCfxjdHpgMw7uH7cm1ABX8OeE3uQC4LBh/8qP4PuHpFmTO
clbOeMsPPEqyc/ECjjej6uOcMKOmHXzZfM98mebxgKEBqCpU14O5Z1gCgeBj8WgDP4UJX3hZvsIR
3T6s/UeexavxRIjS+zV/QleX3wnl7x95Bb7hF3ger8mD/PXfq33wJg15nDmyvBQwEx9AtSGZA6TF
8oVpD/UIANvN4XfvE14XWiQ/lg0APfk9yDyan/PX9uDfz3gnedyvN04Tz7IRTHWIoWh8mL2ik2df
04RwdW/NIzKjD6KDA5Nsr/W0r9RbtUmsC99X62byIoUJf6a/w+Tda1f2Ew9AzTGeln6S7xspXxQM
3LL79MhHe1rq8j5Vl+/elZk9jE4cUHvf7ON1cFvlpxtiVvhWB0EgfeUU3tA5VfIfQp+P93vBzyfZ
zN9Zg2wOLWBTeJWz/86a+btHRIswd10IufJyZ19dEnB5oIPj6Ycd4K9WvDBI0Yr9uJkS/ZJ9p4qL
ZgwDytSI31m7eE8lgAP89ho1yf/g19uAVk9mv8f5C+OR9ArF7pffFYkdoYrWrEPMSyfFmBnxGw/R
hUelcx4rxRsaJnriYg/AYmtZO7v5t6idHcfbBE/U9AHwfOVp13GTeVz+YlynFMayG9zGXYkq48ki
HmJ0F+2Gt7GyLPPGmdA0gYfaGaBA8vDbwQPBt1K0ctRLKUKitJPzWKIASXcD+mNf4ANl+evKH6Th
XiWzUhCC7dAgiezlE7yQtJHIoWtLRalEGE0iJh4fwHHJzd0mHWLaeK384fPReD3RyEH7JUtN4512
8LL4ZfaSmDbojvL7uBfBv+XhOy0kCMy8mbJfIR904bITrMK055d0gloS751Ibwbv7JNvqRy8d0+y
0x7WZQH5GlVKCZ+bVGu46GQiU9LIiI1zkEhEa0tf9bunq3i6UBvSP+9pUaS5JP4AKo/Ys/1siobV
DMrTTLzgtPnOLc7kkXLTP/RoJfBpA9IV9j4dlMuSgWdYRj0IaisPqpGCvDSh+gMHVVIlF5My1guT
upAFSXHu0T75Z7a1Hz6lU5keqRkVrIOOVJ9gysM3ygfTYNnhiRgG3CMd+tPTpzpxsPFbybRutaPg
Z94ib/GUvpVPOS/m4pumjaU6pA9Cb4r7Ix7mJfb2Ku57ut0Ef+sU4h62p7I1SFcQbzFmeBTDGCkZ
jo4DoZjPtDKKYGZB4riGU1egOEVPEd+DUj6Tw5ZDjOBtAd1oE3I9ePor7iS/ZbUECmQKZ85xMtis
JLWKdY1p3JlBpPT/Z4aQd784DaTvfLIs8zHl41FWH/Gtu4IcS0qXVLf8SiD7cD8sgysVbRvbsDOH
RfysNBvvq980mCaX5p2uhzVd7LzEjG215X3EAq9JKQub9vcACLNVMHEFBOBh6kHpUlUCMfgd/xv9
GF1Mpg18iOSnQjMWD7idLe0scAwfQwaQYvWk5NuezMwYJ3qXO7uawzx+RrRgSs4h4WB18yqpxzzb
Ep80obVte/vhfghChHsfrRqffqXb7dRgv+SVQ8EBjkHBEujZin4/ZfW0xa6KQ6Hzvjxq5UKBCH5Q
53yf6BwW2WfoD9mP2GbJ02TvK789Lacb7ahC97jK2RmMUVc5BhPYyWQdTo02zpVAddgwChZTc0w4
uA7Pl1ekyf3NQfZ4aFF+49n4mR7G8mfFowbJoV0EIV+hXRop4L2cQRf/FDVfHi+u5nUd3fBSoKpD
YTAVwDiVE01hQ8/Ed+a1zwyaF094d9qtKmkSGMKcpGtWyZcc42mVdIJWcH+4CibZ8gM5UwHz7BrC
xcX/snt4dSyj0d/AvFmpbDi4EiAAXpSCfPx7LQww+au8Mf6YCT44v7M7YKbLQXPFGacT8PJ1RINv
avmVUGvMUjI1b2RsmbXwDjhNYptZup3YXHjfWs7Y3wf5bQWhJV+Pbp7kWPcoA1lxYC7d0v32NSbJ
fMZvqs2IXfU+zAiCNhmqH+sib15Havr1tqMbbuMWDhjabFFRUjDrhFcmPe7eSEr3QA0PvQ1TXdm+
HW3PWp2xQZw+Ib2tNlNnXQyAUL9vrX/fyPvVF6t5ty5tU8VyEgwUJzDoMELguS2etaWmJS/HY12A
MVpCRptYu/s8Uxm1KpsHeHpzWbraTEfBAlBAyClHUXatGH2yhZ8eu6l09aKNJPjL6x3Wnx6/kH+y
i8+GKH+dWGyAOJ4EOfe05LqgG9dm7JbZp/ft//apoHQKZxfM3ZTJ9TssIXKZ7KYO02sa8oITzJPv
NgGer4Nvyz0zJaa5A2SCTIHsZrId7UbbEdJ7CskRoz0Xo22ynQMe5/1aJi/LnxVuI8RXyPt7rYEY
Ob3BVlpm7dROi/d6h6qnAvz12KXXhTxjt0bjvObPD7/W6LHJnjbjqfIZOJIopYNvnwAQ3G57cnxb
g9365rKxKm/w9XglRvPkQxy4m2oJIwH4hDDV4HQNrntMbC/+xtMZPKlkodhyiCbqTFmx43inlL3f
CtrO5WDzA44GR4fLm+P2NZU/BuolJzcshbSRtbkaCTexFiU78pv+ezrHU/njrIEjwrW5Yc1gIIaZ
mlw8wDJBEwJM3kZsmew91yu4CL0AOkA9pk16/tQSQv2QkQ73mhWiNg+aEhiHz00etgQrVaQTnJFX
Q9Zi60wHte0BQsHVkIVAblRbEdcFFaJt95H2gDRL72sLDXA0AsLBHgQsj9BUxm+4gnxMZi/CcGta
DHZgWrN4yR8V89SjFbB4sfoZwtiFSRKgVv7dVs08l9u43JJ/67ctIK07Pzpyp8+D5tTNAVuY+4k8
IKAhI7XRK1iEYSZxM8w3fW/b24lOV9YA6Qpl7dgNrgmSLqcAHjZhDIGAetJmHnqHwW6QV/28yGHh
siq4fH0kvX14YmW7wt+BQTuXxhKKEl8L7EEhghfF1XNPPVxBZbOAPmXKCksWUYDYHV4GwY3Xh/YT
IGoWm7/KYX0qzv3L4BzK63wSwa3JauL5onfS8HckddJgkjfr3XIjEh7YvOsDyEXfWGCXNiBLRTLB
234Gz7gT4tRHlw6X4+MckfJ0QgQbutdwElQMGsqbOdgB9ChgXAQLk04o6ok2w6iH9bQJCUEfQBHP
+xaQmOHa0HkziqWienkPr+ixnsqyf2Xj5jsbhI/Dwk6DXDUDGBAKfQum4wfoAr1DktxGKJESexbh
E0ubfrawcOxyT2HFBpW/YoWHlygkbP8El1jscuVMkKPFe+xRYhcQyRmBB7kQyWR2J7Aa9pchLHW8
Wm0MIClhvBimCR5nTugQ5sL6aXGahR2EOdYqyIMMsj0SE8iF2d/wwkO1OaSix4dCJ/1inBGcklqL
MXxxaD4PTACwK8EYa4ChBXZD3XCK7w9AgBlOr8Eub7h3LHuw4sAgZ5PhK3UmXQQXfNyAxgT2lAMI
jIRvNwk2eYfN3mGNwbWD11ELvsC3XzvGsBHgANWhEIA2zUcDruejUamqHH8xjqUcNOd4+IepI0uC
h3XCw73aFxxDrosqFoNoTKj5v/azcfe3enOtyocEF9kw5/gGH3wLhYqW7eGDrs4LbghSUQx2VHMZ
lyqXCf9QB+Ib6zWn/PKqEyxAQVntqASoFIVGinGRPEFcmgjnEoN3GJ/82eIDOvEbpJVMsxRzexiU
RGA7sTPmOfh5X/F+2uIzFFueU5t8s/Wb5oB9P0zDht2U2HH2dqh45p+Hh88Uy4pHIK4Xkip3xcaP
W4bmaDzU8f/k55B/j0jhGj5UnVPi+zQY2LIRulOnTQha8tyD33FRDuN9QvyV2fFJtILzg00ISUy1
hakWthll9If/A+6Ef12i8Ug1wHukydD2Dwcyl6AUIuHDt4OVoJgNQQ1qcjJUMIGwVBuouB41hYts
fUys4dBFoh9z4tRMnw7RYrh38Hm/fORr/BenSh+t2MdNvVQL5VQ5/cUPPCSxWVH6VcFO+rj1CJ8o
TlrZb/LPmN/FmPC3K8UHjDPqMsL8hDiFgp/H6S3uLGJ+cItjpc+JV/amsGv6xLR0TFLfu16M2aFR
4zjIg/hBsWO8VAyo2MLLaBpzYNK7g69MfI3r0ZVfmPJUNpmsQHkDJ8YN7SJ/auHvr44zJW9Hjm7X
Iw8NFyke4QOTwsP7sSXl4Bw4eE06U/kA8XQqTv+8ggR/E6CokhkzPQdTlHamww8fNmw3XuLEs/jM
bBHqAjbSkr/8twNSsvr4izwmP0q9n88Wr018A7vNYY9hYsV4hZ2q93Z/adnbB/LsmE9i9MVFRS7F
GLsxUm0M7Odxum/jL7b926aNxX3NlblNW5Ai4jt4mZDTthaGKOJqr/Y1VEe9Zo/pgz4Yk2vRMqmg
vnlnen4FjRZjb1ujqiIsVbObU+GhfPNXNWp1nRuR7xSt77RsMuWpfdzdvoRwcKF7GJKa3SGV4B31
gtTt/n3OPW3D3Y65C2M9VqRA6mrUa1Lzm62seWLCQA0tdwJ4iyzGG1ayzrRDCU1d8zLvXNy/4Rhd
aQkTkvEPkwFmzLMqvHMIGA7+GJxWN6VDQDKEnV3hYqzeTWlP+IkMzcQMmjeR5o12Eh6IuKQDa4Jp
Y0z+GKLakckdf+Wm3mPbpNdqDj+zLkD7acANm84I7+wG34j0SSR4LAEMOANES7ArbCRiaNX6S5RA
E5dJBuCuIK/JneGgS8MI2180JCJKmoGWt5lR0KpLy0jH9Wsrkw37L69WmI9g/J5lVZyJAi56Ia1F
+gf2LXozVEDcG22sK5s97sYo+py49MeEeCjeTsjghBhgdRlOz0tC2Pw3yXftUXfUtq6Y1+Vv3No6
TOcWEhOlYTd3SHHiIZogCxAPAEgyBTAWoqGZbTNZeNG5SAUzc3PKcnRIYly3I8ziBGeU3CbHjEWX
g6IMLgi2Hfa2eLvEztoT1b0fLWSyQcGn+rn9xFhkTkVtVEDzopYBfPnldosjL4LhEbroE3gLEmZR
f+ohiD/DfebArOmvdb0h070Mu0ztuxRUoJsAghh2eLe1sJNw4nGX/QOOkXrexOtaaA2ISpn/A/7L
Skupw3xUxqGyPPaAnvlU+KPwvfjGKC4CbxScDQv92pJJvyi7ByeRZh+R/RRlgCjSDDp2Lt36O8pX
GL+McZdiH2SrlYNyvGGGjoVpFMaesYz/KWWlYmNd59zHfdys/Ak0++0EUbeNhutqHrAbhq1PPR+y
GTMN4VrOuBxFaTKbQVLjJGK0y6lL4WRE7bhlYc6vH4kyRoqkitDqseY7JEsTKNtEnX/dKt/kjOsV
HiyRUYqdPTCpnHYoOihTUDWIEFA0GsJ3mOEkI6pzzi3I1wkwOfIihNNLTm7RNYE3ef+i9BBDsFdE
uPEvyB1jcg6DgTHAfWIYaO1Lrjhww5L7BoqUPQ2Ye7n1QA4hVy2v5AJnkv70IuLB0T/2+RzuvMvG
3yXbFcja0DhZu+Q81p0NeWMMK5lmwOuzTy8T7BtPaAZyKEcvsWiVMNYLlh2nWVtXUuSM5cFrAy+i
76XIS/zK9oky9rsvT3HBQQuJaKU0O0bkleA9aHCct6YlelFGxO7MxpVkhKiMbjkQ+ASowWSHorBF
WJBEyz7+klafk5LzAYNJFL9ynJndOk4DRX0wHPwMM8DWEoQUCPhO7EEbw5ziivMo2QVt0gu+YyLL
e9rdRGaGHBvgjoqTSATuCHIbCyAa5htwGe6O3PdZa0Vk4MKiKDDgVvJf+AGw2zPqatxRBaWROIdq
SG1FEmnlSdXvrRYd+HjEHaYdYBXF6gJpaSkGyi+AR//YssGsmsSqr0DzAISQxrLBFzweJwzJcvWM
x7zubTOMAWWAidSVknrW5czbOtcUyxSA7JCxWqAybEO0PNNizt2AUBNigjZTjepnyHJJLunwj4TM
pqyd3xFJbw2XqgPTE/OSN13V+lSUVFA+4xctAOcgRJ+F0mbh1UFg+h0u8T63MLkr8W8n2HjNojvE
j0sMwzAzZcXLSj/GZjjWvCsbTRwSRZrbAr+ENSuuumigxJgF2jt3LzvqOBH3J7FM4BzmSvexfuHU
jyLC2254hQN788BkckX/gbp5ghfPcS3eWhF3JN9J4+bii1GYMNZrtESOugtxewLi9bOFYD53sznI
OmzbN4Tt7j6tj2oKt8HNFOhCbDbuQb0jHDfzGGcX54aSyFqYuI9ZdOBl7VSwEMekzWVAUTuRyxh4
SYn+AFTjsLNOkcLa5dzgM6csDfOyyLKWvVhg3DXkiCJI8HUQLtJietmCAEA9rrxDg32XZfgCXPxF
vTHHXdCBr+Qvg77RiJg5JzAiVWhKzBG5fyG4yoD12D/IDLDollASghmGLFSpcWNJrcQmbfBafC9E
ce0f1oGxsaeSc30AhFXTpjSsXjb2+K2n2USZ2k119ANnSnHekXcVSJAnjB0zcOdou1mGh4LuUqEH
XjtdtYGCWvYR71r6JcXCIjyH2K2DsDLOZo2RU/0OV+Y8lK4JPNJcLA5EzbQTxJ/cNB16XYvKgvre
NMfikuB5TKQs1qlT1Ha0dDt+TVXQMKE60Fr3Sl4u9xYL6hGpKfYP1mItAqEFO+eEGtL+YTYGZms1
VwCtcDAsSEJ5WyTfLCcRzC3aX5WKAA6RcTevcKRuSW83mWM6AUkKrzBun1+Ilp2EMFJ66J5gE2kd
NSCJcmhp0Z8RZY5A2bsx5FHMOmnZgsZUWnkOiLdSoARzGUSl8HKASF1zlTEJBpF/g3exgNBaM5e/
9r/BI0VbKMgxYDQMsi3nIJq6T9L620T1zb4HL6cZSlm0Gwtuvro4sI8B1L6ClVokE8Mt7bKBuVx2
rJAlQRywW2FDU9gB/UqsR3vehVyFNf4GY7PTcuMzAIfOcOuYp0Jfi+pV5FjUbO10qzpZRlSBc4mI
uvE9LzMBOjziZr3fn61B6ZOl5LWd8WtCNaJz/VB9uW96WQKWAoec8Iv3gJN/mXP2FCLegOjmMqGw
3J5islCL/wBijoIZRo+YlxAAHbURFG98I7j0meDzpGS30GyFq19UODtWW5dfSVxKGpsAArErorxk
9fVInqb3Ew2g2EwudJxwQVFfFIlUbewUnbUfrZMFMMXsokInKKFwOWcq+Zv41+LE6ofW2sfPGMu8
QYpL7aZAlC3yIHR/HBwVqTx3XSqPjsUNye7dqISoggzW0UmDyoaNZjGWbS9DvkhII2LLPm4U/QiX
Lvx37g+TaaS4/onDjbhroW6j2Y25f/2rjMT5TGTAH253FDEi9OZGkWwSkLFGAJzMB+1aMiKJOwE1
SY42y6tYPXKAetCE7A2WBeZNsawHmwcLBWuTVORPgni2CKD0KdcskNGRMg0UCLAE/2zid7TKmc9Y
O7bWHDPyMKFM2eequ3mjgqrxy9sWu6KWxeZUqJUpoRqXglf1z4vGAIlPlw5/N668D3WAhupti3UW
6k2K62j+tasIUgV7aGT72O/a0SSBqIcZQp0d/RdXaMEtg9QKsvQwLmS8hGcBKP+KU6fBYnGFzM6p
BdAdH+YVM4FW1iA5VS+++SkaV7gHS0MiOEXHljkAPHB/RQIXshwAQpoLBlXiLn+ZI07jYqWLYGYD
2yvtTCUcvTUt8qJgkpJ3UVZwwvhKDhmRzJz5peWf+zK5Us12DHDoAgM+ZP5mzjEpyB+55s677ufv
89duwirRYN7MEFZwDxtLHV+Ziy633k5ADX2P8uCGHcN8lW/QIeUUCBSkBUeY2rFDubLKQdriB14K
PxeBmYBX0NwSPHo436nI5GyhN9FwPGlRVSuo/GY9oMauI1MzgoBmgCqc6bvfSQ/BiMHQk1vjHMBt
BjblziY/Q3jJPJUyEGMb6kMpF3oJViHMM2HP4qcEMgbwJ7p5l6fYNjgT5qVYaa/xrl/CKODQSjbz
gzo/OmKu04fr6uLgs9zP+7gpjZ0p2c7m9GHHVohVIbNUq233B74PdZ3wjyOEZVbvjSt+LfKxHvBK
hZwplgWyNmxwzRGiKSPHQc6S+GbWKfoL4gGe5maIioPCS7wD5DxhbMce/9L3zUFXNwnLkwEBjCwR
Yua7Pnf2raUw4rRqSLpqDF3wryVctN/dBaIV+s5jDkPqRM0IY9FNis/wRfAUeOd5BUOTKam1agnM
zbQmWKFcFIsINMW71EjffLbgOb8A7yHV3adH1WpPtR0DZHEfmUxmCVBZd0wSy0ij7es3kvvgiF8Z
t72AW603zrmhiZJNfFquM4TrVxQ+trjLn2aH8OCo7C77Oj3jL8zgJNqzp3svv2KWZDF6Zzh+m5eW
vSNSQJpZaH5zhXgyiEPYUXAIMSbCVm0dqnSrYlU8r3HIYU4y1yMDwvK0jdHpod/EWVUH9j4Pju4u
0qMzfrXKdH9FMW8wLV9jn4xXsrhifVj3LLynpl27ldIIpBg+z0V8NhCrnNFm/rBOCM3eC3q6AZkj
niaOCT1DCCjiR3ALb2Htvk+wKLbeea5NZer+hbS00o9M/X/z+gh++y+RoIFh5ODcO3n+0B8MUt86
wYsKt87uZ795SNZYMCdr5Gfk0A5qD+p+gqH6enB2Bwjgft7fL15pidEXVxnrhH9YkgmG94bnfNdN
l4In4FzRQJbpZFPA56/0VBIHnMw+f8bk62o8XAeb/O2inKHsFH8dgsW4EhcdYiZp2rCnODo9dn4r
hCiH98XGQW/KMHe1ypzUlJKGZQerjgqdKPQ35q1V+I3OOupsjRPjfufS5waN6FTIkO14v+Huesjm
8zvHr8ldLNUWhgFd7lCU3H51NMx0hzOl91orA+k/hQfZNa+4yPLt0+6IUH4GA9C644bQF120cNro
Iu0u0uVDfMJe4T8pK76U8JQwwmb56f1rwx8hsbdYA8Iv5NBhROMR4ZGbPVbcXYBn58/9sjXDr0Ed
3BfN/gPfSECmpJMc0GTTqtVYYO5HYuYmjJQzlpK3sEU8LUOWN9A6GMgqx3vFpYkSKxOsmD654p4W
Il7gN1GxXLGQuo47Tv811mEuQyFRADbr5JJcrhjEnt09HQkWkVhJ3WeD/gRzuZEALLwiZ/vZH9Eu
uqSSSGksNiVQQNbLc/Qw14Keg7gBi34awOa7kMxTCf7G376PVtZWe6PR8jzeenQOcIe8F3rPAU7y
tjhBlQ7r9QSJObgEDTp3qAlhEk7kEzwy3fqpCliIaNSJs8WJlTDfuoAMgIHkQZzNdBiCRhAPAh8E
x5SBPh/iEN832GOb8QmC6C/NGUckLIjAF7LmGiTAN1AzRnjF2kjTwhP3QOxlGc4o1nV4A+/bb310
GwqNPGdiA0gvfM4beIhum9YGPuJl+KGtv9vXJ7X3qVscH31KRAXrhnZi3tIkquYcVVdr5Hc81Wnq
jFFdeyVL5KEwOr26DF5/7U12vni1CNdOba/cRR0gZDz/FPt5paBTVPgNPeigmrUHcqsstbJLgxzn
9HQbHwH4agfTtOREvBfLpNMrPN0k7oLCheGY5gtJRCzE4MmW3i4752357Ab8wj/mSLMWrf7TonGl
9ADkGeF1SOfXjxqmcwNOWlq3tVoHVyN9auPHhBnI7WGmH9d8YE046YpkmcFWduqKzLlJywqmPb4N
qoFCdHUzx0p46+Ft6PSV7D689PW5wfZr3gtGG64uzyMzcsO9dUP9u9ixfqlBNOt8nV47VvCcoeQQ
yLMa5gkVUdw7oN+prAm8wNuc/st8QSbQzBsHXdt5j1u0IwQ63MIgtzogim37PUMRtNv6Bg6LpqaZ
F/oXswM1VXFIDvpiFsCdvp1FWtHGPOQP3tYJk5YJXN8tbfV5MTkCIu223pUI4RES/ec+hqh8hCtN
AMbT8Rtzg3XCfiJhmN4Zk25D1LuXl6+ByLIMp0wlECCqFu+/hJr2bltnSFsQ7t9VtBkr7bietEIV
8QW9GdXOaefuLy7dznnjr5QRvXtcMc9a/Ag+yPKEfd4UpRfh38dbyoyeEnhTmxx0MhFDV8ffhToX
c9crqJNvnOL1e+80z0QR+BvIesXgMLwzAblYNKXEIREqsmuZJMo3tJgYx+BMYw4DdtWEcDzuvxrm
/mvzeSxgUQ45CS3jzrw7upLrVDmNW/AidANFgN8xhqe/N47X67J3ZgXH55NbPAoVpi/ItVxCjUaI
hJ9XCzSDyNvDyXnd/Bp2fVFfJe+XooThf9wlOOO9fhGe0U6kw3h83Df5WbgiiTRCreH0awy/2uD+
DfeKfUb99R9df1MYeOZjXr/QDfO+Pj88DOKJupZYlwaxSwK+7qmABSPEtU9GdAALTyuesjo5ItPj
ZmVJOjTjaKzABF0qObkOf5ssxbTyw5iHcpqlt8SkznKs8fbvakuL7lLxiUNW4PISf8w0wFxiyxmy
kvZBTXwr5Dp0NkVVQAhk9CoWg1MNaPrbl5Bqj46B3oIimixchpYMLZhDWiExHZKK8gbkeS0kbLY7
FNZNZVHRZhrTPlnpvtEJbzLYUdZ2Tg4rrTD+Ke7K9MCO85xmn3bMy3f2ysOmuwk7oXbG4+nUYmkH
49v5YOL9DhHc0PJuUYs+iOYcQwT7o1oVUgP3uSUo/YmGfONCj6VEwaLSwSl9ve5Q7CFesw7JgDiH
yl33aeLtJV2g2x8MddfyX4R/UDRwafTWnXyHJOBCnMR+IPHo/TXRdHdzSVaRI0L6QQMk8mGNtkMk
ZWM9R/M+xSdenNzJO8JqU1UpYa/Y3gtZ8txCc78+qxb8RpIoqG6niAj3Ji8qLv2bwW74AC7gc2xx
YSEoHn1j6WxXB+tECk/nChlxi3vQhrHi00NKs7o1EDPqVFuwFOH9wPz24bli3r9eH90LP10bAS8z
3gy2fblczIFB/LRU1BuWXyg9qPLZX7z/N1uuKyaxwaBprteKZh48JZPVyGb1pXgkqltiNFBHUAQ+
fJBw329xmWYQTCW5ii15APv2b8gNyajyWUqXfWLReGkJERndwj6ed8slfQUAavQy31M1YAml283O
fsP7eDr1erjDiZehfZ9VH4M9qQ32Zotmh76Bjd7FTTymzAtuyxi89sRRFkiJ8uQREoQQwF42GyzS
it/ob+MmvAycazHYAk6G32sv8eybULsDzCh0w1w4e07i8TiLWXqBkiCHeJzlzPQyGgm8bsBiXK6a
W40q+kObTnZBH+Kpc5z7PmORLp00dCLH8ft4/YP/4HqCl8ayK3hzxDP7V9+/jTWO8S3CO3a+nSlS
KpDstvON8JBvfQY3lPJXnBzWN4PUb0SdA3GCMpiTeAP/1P9EPgeCAypuD69ojXFrshEmK3vwYFXw
sJ4OIxFs5O0HwqrijKiIcPRvFvVlO78ZAAHbg3KW2kTDf0Vxn7BZvRcvy+vwLwc1QAfLYcOU0ucN
OPs/pAtxvs1JKcHIQrbYPPWvLh0CZ5gURW++8CRJZNqFREn8ro2D91Kl8MfzmX5umxhBF7NLgm88
vGf9JefFltEhXctKTruS02R4IIcFJAUrkh2NgJw4XNX9wRrWcQTacgTn73ICXyw+44uktVKCe/hk
nGCcStTxdcL1twS1l7ihAVhrDmPZWUZnZ9R/MA4AzpfgsEHDXPf9UbRuRL9AtIaHG+828Qec4Dr3
ktD3sf9kLeTtKOl8X8EEe9TIS4utYB4wgo2Oea7J2agVkqKBneaQnDx//asCQaOFcyJGyMAxNFk3
2uVfv4bbnW1zouNW7TKzcUGvbgCOrsAoT1vvU4XyD2cl/FdwgQ+WS5DZjYFcIxNeieuAJJ3lcvBn
QyheyuwKjPvlwOjHDgx7zWOEHzvFukyCjiYVtchbVaxs5Y3Zi6BEfMMVy/U4ugOZi2dmw0PsDXYk
jskyV+MCoXg6xS/rvcCvvI23/QU7OVodPTxkAuS0UMEJqUVjrCfs1TbD0TNi00PvBoRruAKO9il3
ZeAnqbctVF1nMXJgAErYsU+8Mc3yzVNp4AGPmswZOqGOGh4pR0u4f+az6yN2kOhYA8BM/LtP7mfY
+umGnvYVqEnEQ8nxQ4uAnmci5ddCooVoT8IPLnT/hz/kKIjBnhJtA8Vv9nHC7iElQIWuX93zepMq
BNIiSdmnqEAtKRq5srESmtwQpY3QHrnIUpjQPb5WS7dOQQMbAQ8JBl/3qRjlgcIJuLf/o0pGRI/M
5LbWFux8OQ7SSf0aKwRH1z/qnQbro+nOAbCY8M1wPBL7BY6dhAkcYCm5JBFMiPoVezVigS2XUQ3j
JZ2unMJbInpfXtGy3CujGmWRGBOFXYPeDuEcg70GsqTz34tP9apNzjFBZlLMxh6jpI7BHIW1VtPf
MPELXFhykMnoS+6FjAbZFKTUaYIZAGPdysTqF1X4Y42Emk3fFeyPY4qHYMmHFYtUqbsTqHBuK5S9
BNIKr4CmrgN+tb7ciEQAlSRYdJc11rzcdSQ+W6KpRobhf3ugFB/uj9zLWepol+BRPUvCSOlCH0eb
nKq72FI0PUln6JpvFJpkvK7vQemxI8DaXeSLmB9ADONYNUIiJGiBGWClfGic45xdfJrs15eJ4X8H
JZpTggcJacIcqOCiRgwPlM69yFIiLtaBeGNxSEtM5Wx7cphEd0JpwJAZS6rOd1q3aME+hDkQL6qy
vBCrMxKP/SP32CVpLCloh54LbNXFwEKwiTZ5vYjLEO5zS5xtQ/0OreaetKJLqIROSsrR6D4yvzBR
apOoNXT7I0ezqN/e1qYysSWtzV0Ek0cX6tGL+hA5kk0pJ65CGBFCnqodfAfLsTHquC/bYgQ3IOmO
BDVoQFtzUKZVb++yGPsXby3Lqk+aFLcM4gPEZTahlxOfuMasdiPW8BOfibCDaMmMiybatC8e930s
t1kG+m0o+vwAQO85JELOhBJDIqo95eaPCMIv06WvZdwkj+5+IRYMH7+23h5t8oAkHWoTn7sp6QHc
jGzadawtAxma8oY6hAzux2fb8rEbwg2e1QKNBJWPxKD0BvXwMoNaxXD9a+HKA8kMO9RxmMJXo8Zl
IdqaISsgSw8LPZQpkC7+3xKSFQ7WsqBYrMT++uR9ucXg5w5tTug+Khoy8wCjIaW7+kOmww6UnDfo
UQi1oMXpMILIs/IHaSwJWnGTgK0UbhXt985JIXr+DdhEGo/B+lf6rGXRWa6FxzVkbQO9pwt19q6g
cliPS0W45EeQv3pfqpb/sXRm3YpiSxD+Ra6FCCqvzIKiOOsLS48jTggK4q/vL62+dburT9UZFDZ7
Z0ZERvAqpZKKqX0oREA7OXx284OP8IAzRY63ijJux1/sEn7OfV8vTsTFvTz6dX4FMdeMe3SYvBW7
G85WurVarRYkcTlO5PQXQArB7OayylBo0WyLqowyYyZXSQzhz9Dh6R56mxOQb4OM7OluggnhymCC
wnhrvjFvWpE1OQWSxskRC5QryqoomF1YCLn4YLPIzTKuenXvSBOKNIX8MLKaCJ2sSMzlYLcWvKSI
2MIooogHfB95f7zA/uqNRmoTBRN5kwxc2VcnBw0+OUHLIXiTEEhyQFm+hLhxe1NuAwUKiRYi3oRi
tXjsqGMbrCu53UfMyvAL/62FSbijLCRPycFAvBdjTu9PaA8mhx2+sDGQJIW+mzja+DTr8DxzBaiG
CL2VYR8ILI5VqayoqzC8dMQ/my9GFWenfiJZm1+LJOBhkdspTyWBhcgpK8oOQaONYVHZ6ckm+Ihd
BMs77EEJlylAaN6ohtC5Y0oqItTvMMUj7kjm5Dzd/1w9Cevg2Wv0b8yrEKu0A3psTGMqj9O+CeCZ
UkGlWPHXrA5qYISv85y0DyKMqEDE0RREvUgt+uBdgUm68I9vIiz0HGsVMe3/1fT7Ts9HncVT71xI
HeIAEt0rCLogk4zfXjHNFwAfVQooNd2WzLdAqSF67Zhl7XY5wvGt/bjHDU6JMR5gEnZDrg/BVYkS
PB0SJ1gEVA9CqrNZc2DKZO1rZLgdvxwB/NkqFJhEjHDOyIuEhf8VH3I+Gvysd5yPRMEiR8sxWuKY
+TP0x8v2kCkmLDWxbVeTeQT4UnFT+HHMg9b2J6f6wfo3GeNAEX7jo/3DusVIyEqZkEWNJm+NI/eG
vBmnAYn5pvBgNt+qou5DvBQzV96uXA56GF4SWpgmb0LCF2A7lKD512Bu4FeMiK8FWC0w0Qybgu9C
wFmcvN4oP0SWBoWojy/E9PkwU1hdMTCEC9EV06a2dV1lI6QUSISYb5dLjfsDV5p5efOMmFqk2Xxb
Xr+QU5kvxoBH06A9HEhlhYcKFlzfRdOXL0DCzAAM3EIrYqQERspm9FxYLfQC9YrRHSRfiQvTxTfb
J3i9CqEv8zbdUZtjODzv8+0H0S3GGLzQ2wAyXmRp7r4T9ZgIggBk6n//3faeiM1v8dszFuK+DeOB
P6fUIVg3D1C1AbpBkuSliexIDGFVxFcPLHbQ/Qljq9ZczXQ0YNVR6fWEgErYCaeomlJWHTMmT0sL
KHPwaQsegYLdZdN+TfX+yVofKY25RyjIT+7VzXncRWpupkQbMjUEEeuMPY7EosemHcQYR/E7cltz
gbpNnWLzOKavg8QUC0XcO3q9v3EBkP/1gc6ZkcIavCOXhhFrE/pz3DsNiTjApYOL54/FMWQsysTp
+4huB8NzKlaTt19DkfCMD0V6T4tIkgPHKYukhe84r5UFJ+kOSNGR+8Ej844xUeUKnH0U4zZJJ4Pl
cEvpbE5/wm3hlIRCsAngoZBPe3wWZLFhUtMCfQOFM9zOD+ttqWvaHlYAEksjrSxCQUbQcSU48HVi
rhtCgLPQ4LB4BTABNAc2SiciOqh05q3JoE3cCp6BPWLcHE7Ag0m9AaZFpp45oU/r0DXKQINPh9HC
Bxe+/ewPbd6tzYbTEQiQ1qhfuKBLTsBGeaRFzT/mYafb4BWeRAV2aYYAFHCs2k6RFAiezugDVwZT
YAy6SfNBhiXz96LF4qajHgDZceizOzGaa2+EvS7U5rrsMUjv6XQhPVsMm+05tVjZ4iQAAWHXb/QU
DnZOIQCDlX+A6CIsue+Yi2PfNDcRNQcd4w8h8MIO+w3iH4MBYPad39XDFLrVO5As3KVYurm2TxgB
YWMStXIet3Qnn2IJ0UHWwuAEswAyXfkTDrJsWMMt3s/7Y+JvhBGneds/8KF7ri/xB0WTWBDBgbxs
wclh8qidMHUr9qhXndtPGuCyLK7Dj4/Oa78nMNFqQ9lWYfuNhN6YvSMJpFC9j5tB8eOJvU5mkCpf
d0A/aLvhSzZYana3jqCnTFaA5PU8gXoF/CBnoccE2VjnCSECAQ3IEYc0jC/O1vA1xbsCWuvT/xAs
2stH2Q5O8caUAquF/jMHAhy6pkder+VUU09Wd8v+ILNAxmo/AN1zHMgEeaJ+CDTYkH21ODmsg5bD
MZ7j56j45azRRi8XnuKMeqod3uNieBXh+YQawpu8+Y0S0vvOCFJd8FUVrXgx8d+jjKMeuIk7yQi8
qFT9IGMkYiRQA06SF1Yl2FiQE6Jqv8BCKEmBz0MKySXSO0QUmoY6AR0vrXZnObhEWX/+dLgkiC7x
FmSp4cJNhAhZQTZ1h8dmAXxG3aDexf30RH0WvOKNhWqdUprKw0HCzys5EvV+NbFgdPQAKTg1IxLx
ZpAMo3f/NU+W0aoV4HsKp+bCJlR9I8iCMppZ56apbNsLUv98G7yEYpILMkwDyupk7APH8WbeCyos
7+ADmxSo8nEm4vWQWQ5CqeB8mc/EXAzS0ub1+DGNhzHd4aln+6A1vIsjBcC1l7OnSH4KM+wuZH0I
OOmh2Yyp8rsexjIDbS2qkRtoVJfCBI0pA+zLlG4QG4tNB0f5Dh0qUiHvHYghBkc7S3dJuJrbIfkO
gRzz9RLeReGBiasvsfIIUQ6N8NMyGQuPNRqfQ2BF3ojNWBh/YIawudNV+gc4NtmqkFJqUUKecAt3
ZsFMuohtSXRBlkPDReCL1DP67pOa1BFaJP0Ze5LcYdHifmlYyU3RIhuoR9/dtt3oi4wU/G1ux2C8
sihhz8HU4seC/CPKOaDPHFs05+NRZlIz7oRI8fFPNdF23pigCLgIg66vz405me0hVbVAWTOVuPjK
jqi6wcjeVH9t/8BXxwcEq3FFZAod1dVjt6HNOSBEFYNDBRNStf90T9jehzkOrmATbhtEOYZyDA1v
Q4wMpykGr7PvujmrpngCePgKuI4MkgAdCXEoHGXpvciY/jg0L3cLKVRtviiBVdqzYEairfjsguGf
jmzYR+o6kGx8yTJWNDrbXgseg30xAeGWfbi5oleleLBP+45d8ymrDoG5C8GyqazJK1goQMPvrsl+
H/ymVmabq3N3GHfxKiDCFjGUAGc5BPYSOxcgcdLbfB29B5Ps7IlhqoOiotFoik+9REWpEUpgYHRa
mlNP7mhqxSEhoZIq8wCNLYFhRteBgvns0U0pbHf6VOdRBF4EVHss3iFyqvZiQtfBvg4+RV0c1CBT
QF+YDrJQPrYhkgXZzv/hVLKSHoLk4E7vPxcVJSjYO3XuetgEIwE4ojTBCOZPmVPN9a5Sd90olhKp
79iiiZOQMCQJRDHcJtUW0RK93hTvp2xXrxWnxe66/gracIu6gbGUPBsWP1p3rsimcjIi2WqL5AJC
pNbk3jDexC5/dV2GDJDRoa+CBuP4rH+PDVdyveUHk1LxxNvgwXey1YHiJZuSM3hq9JuZdOk81aAJ
1ZajLdyBVzx8HnCmjnmowZokapKidACpDySC2SSoCsDhoDHs8oOkcJVaFwkjRmAyYl7MqCl9NFfe
Z5GsMEszcxyfcqTEjKoy8n8JxPaKHBCoWCKV8OtzZSwPSAzLZBAqqVKJU5FvOoWmMRPGZsWiDh8i
akqZhpcKtrlggaP5E2MoDkVeRTH/cs8KceyQTMh3oMYiJa+RCMTw3Z+gRaWRw1Z9rEUzxs3Wq9ya
HZRelSBuqBcivNni0xntNKnDJw8IWLq0u3fu0ijVoh7y/VmAyljcfXOOkjRW/cnhQU5GqC3O7o4O
1dN7xRY0dgDmKDqKARpKud/YowNIas57/Otzlksi3fCIdJF3zy4YLPOj6DETB9IQuMXhcRRGpj0O
JxM2Dxwg+Tz6aWmMN8gMOBJ/WPxtoqjkNf9fl8xtpMWgS3F8yIHQyY3vkIV8s5NFl4YSjtBaRVwB
X3yLaWpGjeAxbTIZVTqLEetQklz6C3AfyppHb4Gq+Bs3Nmj6Lpp0CaIIYr4deWuCobpG4yPL10N1
ucIVpKfPiknXvzq8XJ7nBjm7KQ/ST+fBI1TRS++kORSwYSLkDLQKN0i4lmdIpdWO0hnyGkybnSRi
Wy5XTTZ7HEC+fCYhno4a59SWb/IouLc5cC1a74oUYfdMaEZiKXzt8tkx3x2rjo847bxNFUTzZTcB
2MFiMQZJHQPoTI3wxzu8oL0lL8QwT9OcLe2yvUHXYQT18dp89rSgZVzcUOkmVqPPy8PNcfT2q0UL
x9jUvMHTw/NlPDRaxzy97ed79Gz5qmF/Rhfm0/HAYQhmfQuRni2M/oNB8uGph+Zb9c6Hl8v+oXic
ZvD7vPjbw9Z7PISd6VcbvZpu3hi/T5n5SUP7IN99b6uppTBu/Ajw8ryw5XyHZNRK7R8024HSRvF1
SfwL/mxYikGEB+KrdLS6XSdndOnpJIy2cTX9rLC+ivnBCpcDNmipu1tl12ylKJSWt4rzVpFY1hsP
/Y0RLNtAvaBPG6jfkZfjjvrH83Ul2lJzUKme+5VrYNDNHHV5YyCEhh34/+JTBbl3kLHK6k61ctri
lXSdjwLnb7UxZ+tnmvWO08w+E4tZhIpun2/h8Yh32bodXHErILoSXL01uaUk09oaZj1NXzGcAho+
c99tKxu+duDA+cm5EY95s/LpDSuGKU1flxEfnhncoYZviwXUITu5HZyZlu5D7sdvpnT2TUiCT3zL
WRdWyXXwzuYJKW/H6b6m7ad/yyvz2cI5Ag9e/B2xJY7yrpuMcEMmdgwp7XPP0PLbRpb6nDF5ceaZ
ZrCsZG/D4fB7XFXVNGn3M34sOxdPwKfjpF5Ts7WbmX08gzxV8tFPfx07ATH+BN3o/HQ0YnTxUcfC
VOjjtz5oIvAbFf61dIx+smnLmYlfbVL7MA8tsnxnyZ7F/gYzQ27B6UYyYNM6lE/zcKaZuuHa9TEL
3Tu7E9V/KmT/kHDe9Y2mX798pY9/e0XsthrmXgu4wpsZV5MtL3GScf1T73XIljh7VBPq9gJVXvaO
Z/f2wq6HaRgKwDRBM2B+UZRbbUboHvZpzU6YMf55RB7EL9xv2c6KIaIOKmx0/m7amqaNkZ44q5dT
ktIC/VgXdtlYPA2PNMxN09Gh86w7VQ4gtj5q9Ll9n4bXmTZH1BBwjPw4fQUsNbt7jRWJ3tqwoIi0
w5RdXThFKpLm6Nh05uogI9Pz0GK4sellkJKof5ier4JvEt4+HqYvBaMZ2MEffYws6pGxfmL1NbrH
mQd9DYg+YsFuuw+H3vNyGXaVv7oc3Yad698VIPz5iC+nyNi3FftuWDemZqgKEuSPfnazjYvffxFZ
jEL17zu/bvSr/cHC6jnQPw3zDObiXrFWtKsriH2oV/ZtVHqIZ3pfBfkOQQJWl3+jwUSY+J0+ef69
Nj3W0zXeNs1y8+KlzFJeZ1/m2XVbN/q5Ht2fbIc4/X/tCaKC+8fh32xNnbL3yKi1eHi4gdUg13jl
fg0yVPdkTltQdQ6tq9G/NP9ubhNH5Ut4VcNj1jN6WnRWuMCEFVtPPWyE39SpKGCpsM5zwivr4bvo
J4wyL9HvNEun8XCfuVdn/oVCW/HzcnOTadi7d5um+CkmZtXdlk465vghxQyKwVFx2CS1gPxO93ky
YSmukBUZUwAup4htRTOpRWlHMOPX+jKrjAf0P7idSCQzSkDSO14LL/zVv6PrgjNozij3m5FuXC4A
TSlW5Yj25Jf0hLql9JsbzvkzBSzYhFDxwvrLYBd2Tq7aESksU2JoGEanNcUoPckgiY4TVr4rcYwE
i7LsOqN0kHr0hocqNHoNeNrcU8OH26WElxqc+oJOivfIa5AfRx8QcVMN+0f6CPJN6ynnO5IEQ84y
60dK0GGMOFZISHB5oxTTPE/X9XlYh/cZx+iYJJzVThQXnPmgEfAp6Gqxm8LiCp9qrKfrEDI+zNBA
JI74VZ9mvCNkEGM2IB4cMu+7kd4jd8FCqRK1es/wNHiLlzVktshUY5QhVuGfZvhRcWGEvpwDMjeH
PANcGUKQO70OSLGG6Ra4i6MN9EkRIOVk1/A7o2JhrKoF5SP+Kvsrdk4TdcuOVi/oVODp8xkAu0vz
GCpYZ6FrGx3ZeUNOWTnuB9nsvqc7qENuDgEMqNIGFGIE0mN4PWiMQF229wFkPdoBiLwmdZisCdGA
pI4SMkzepR3SQtXnXiyucTkoGFAvxwVDLv2229wIyaLwsN1GCVBdMXxPNL+7VcPZodwjp0GoG9xB
ZVRfo3M+wOdTL91gCLiR1gWOLaSJ2Wl05991182Cj/fgsDfPyzz4RJBfaF56PKw3HuId1Ifmfp3X
hknFft3/oqFSDK91IPuBBdtl7sPwlKURY/znshsgTPoZ3HSZURYIFsXctANgOmpjdaDHHwvtEk5u
OCBwTXtlgPGODXy4B2fFP2PfpPimoJZ8mP2IYtYA0fqy/rWhDLvT3FPuaZS7f5hDul2qPwRMeOJa
QCO/eX08v2HWEORMaP0+TCSxD9b9hGEaFLI77WzyyI6zyElOjuryYTo2vAaPtR7Uqml4sFnUh/SO
rcMH/e/0Xrio0zoQXYXzcvRY946Y8C40u7Axa1hFqsvuf8YzRgrwNmXjgtlWh2JzJIOFxBb8oZrv
4z9jGxvgpDEnjfvYYwrF/A/jyynSaJk0+J6oOUVkz+dZcrWUERg0vDL6ZYu5jmR69jpOMv2KfYtO
iBAftcYnLHAYTENBjsvDz/Tlp4+za6wRnFtf91YOz2sOx0J1mnlPt8Vu/4BNg2BEtQ23+GAfkOJb
NL30DJsb1N6FhSJkoBIGEw4PuKTcmim2Dl04g4M8xCAJ9KaC9ZiTigdcO5ox3Bbr7SeNOiMX0UAD
c/l7Og9LsnDIWbOJqAvKP75YNFzd8XUGdUxjkA1O67qwZPOpAWu6dV8wGx6eU3zFYiOut6QbDNiX
LG3LAqarAEce3T+sf93acIjwzLB7vaIktB5uti4m1bAYRkAFzU0+LplKdx87/SlNAwYVyIoUO4sM
ODYVhk0Wr7Ys51/R4LH5PnqQfSW2C7rH6vYQFR464tPDxstoEx5GjkaZqOHxvLuGZdBBjve2zfxA
WshfYTcGshRR6ZoI+tiu8WRly6TBmfBbAIE5kTFnFjRy5VVmbipsEYgDiILN3ZlFX+fnVjB5YZkA
ATnhObYCkGUANMZBLXxIXLjDyl7BmXHxoduAwihKCNo7WnCtdID9iKkPREHBJjc5YSSjV+iuKxoq
YpURKdKkkDxBFDD/veoLe4iPCf3hDtmaBCfvbPo3dniHXRumnv+cp8Cngh0JhEs41bCmT2baXUFw
I2yPNMrwQok9hPZ5mCwOuiBeQwUv+3R8Mr2FTOD4Ez4XMhmw0dntWGGH2F7ClfxoIkQDNq8TsRSO
fXZYxyI1+cUTiJMsDbmkfDOkDGRboGWxRQkm4CNdLD+II2AHvDSbxHOZdNmJ0JuzXRg8sAI75gvf
juTZ74DQKofjiWlnWDf6/3XhyPBqzac/zW2ONQ68mgqJJ+jwMhlIxHqXaZyXSzscdabSPGf80EnH
PnmcJi5JfmB+kua5HpCLwndRQO1qVDMihVg3hBuTwZB1hvE7a1aG6TAN7Q4kzbL26viSWnR7Xefa
cR7hcasTa09FMK71gE4xTe3dhUM4D9H2KmMaQaOv1jbV4evFNaDbvft1bX9XO/sD824rihXbCP5u
i8/qdB6lZVye/vRe/eIRTT/elU5w9CbuClMLk2q7MYUtbfTpqGAZ31NK0uJhq29XAVLpJfApVMM5
mU4rjbkqhHGl08KMVSTTz8WLkbE+0+hgYvw5f8sfpKh7EuuZOW+/BaRGaYv/ZOXTCaMPgW1i8MXk
21YUFgsk3ucipBctwieULcJa4tLB2iJR9iFz27cpERKLNHXsKg0dB2+bFpVpKPQmXiEkbxUmSKmv
e/7Y5pSmCOoCNZIERAlCk23CdxznJ+lONXKdMYYVVZPovkB1B63JnCUgy1hslJGN5SMRkpWsFFRC
snhOfcQWXxe01uh3BeT2rmSsXCYHTlfEawPe4RfteGqjbzEaHrvgGdHdVsoH/qNFCCD4XDZImCrn
Aev0bovC57NB865ec8UNKKlBYfcecsN2x8W/ITNh3WVhuuvtdvuOiStj+ODLmdo1MZGH0RSHrQHe
XgZOFs+/5rq0dKc9Bc5ABe4X8MIzAZq+i7Zkxz7Rvwlt61WksUHqYt4oVOjXH2OVJDZeFKgWM6Cq
gwuAGRYBq16eyDVPtrXFzoprQh4sIb1SMqHRhFmYy2QkFlw3C6NDpsYYnhshKEHuDBMl34XLLDNm
yAgREiKg4QH1mXFDbWSYruxDHDmogoCC7Dn3Q5RCsjWRrs0W8OLPCLqOqSkPAh7xYFCRsT2FyR7o
HNWVnfDQXntox3iaeFq5UApvU94obDXUq8wAilsJSByX0R18ZNtgfCRkn0BzKwbBbIdCgbFvUH+x
77BN8H/CyQGZRKmJfFLkirIkP/T81vGFyQboqQph+M8sQpgwARMlNfBXvdoXIHNr9+YjGX4/UPRe
3Dp8zSZIN9ijfRFkHNDRNFAWSrjuXBYjO0/pJqRTyndmxzGEa0Dnh10Xnt9CH/BTRFRoTGT4j2XN
3pLx4nPehzAISMoEJWRuaS1OFgzuc0mWfJnOnvnwBVnmPcqrlNF9Ym7f7J8Zo0uyVcl+ZEyyPoMR
MRdeVt6/X+vhVmR1oK4yfImbM3GYQpCBeDGdhJayl3A7GcxuYUr9dYE4bHl5JYoKlLpsYA8npg43
7C5shdCmVAuH3JtwS9vOw2mgVqsQQmixxEhee020eZeIkMwzL0lFBdeNk7i2CtRI/L3slkgGnHfA
JdPZ1GtLCbTg1a8Q6VW8HQGGVdgXvouC0JPfYMl1t+NusST/F2jM878WtHeJ6nq+5DLDigbybvL+
e46skj1A/E06oZxioGcrEWduuQTXIROR0IPDNfNNIr1qyNHDTxE6Bo7oO8Ea0s8wgYqkrEFy5Urb
IseSONmmtC+EPgM79W8hynB8mEUo2gjbM8O/wx7hlnyhuGAIF0IIw2rujNxU/HDwCWJqrwUoLq+X
E2SLlQ+FMZjrWtDWJobwQnjLOhBwv2N3pgLUgiQ+iJvTBrJEKg427q6XwGD9RLBkFaNOHbb5W9lw
QhxJDrKmuR2kGnFxqNdglxr+jSsFJyhXV5YJC4v3i9SHBivn89kj5wMW3O+SO/Wc5SAiTagzHWU4
J59sHNwIeYXdmO+FR4q8FNbgXB69WJakXEexpReRyjGSsxHhIL8LN3+JtIB7wSDWzycOBQT3S5et
8fdd5dEfZPIy0K2iDHZZsdjPcwJnjOvfp+RHWuJ5/7YGoRYMeGLYOhjvFsc5hahUqVXkIZA4GVQT
+Pbb262EPiEm4K67xMf+dDuQzwRDIR2Qd1PM5clpQSKXMm0sclruA7/ErajpA8kfhFnlyafRZ47A
gQ5btamsu7iAcVTatEwlYMo4AhDouuBXsLFxjB25XGjc2Nyaay7wvK+ic4zZCpXgRvvjoTiiMLAx
/Q9krjBl7o94laCJ5McJUSLOQ24QeDzviTdNjR0iBqXQkbzgl30l/5MqZkJyLBpfHh8eLhs+l7vD
HUXaUMlDI3eQB+TlNoERhlKvFwd5LuXPOexZn7KCnptjm7KD0XS2HugoDnxA7spikouNHnl3jQaP
/e9mH4wRE1nIxlWWPDCuJ105/x60a7sEaXMeJ1fF9ug8u5Eli7sdw39HClweooIjuuYg1RE640o2
uyRuG3s4LovqtP3XuLlR7JZFQ0pMB9WxEpwMOl6VaXdGVhsAHvTJhv26WkrEEztVYXCo3OUBpew4
1ZRKU+PslDyjla9CwwzSuKg8zWVCiZwVEgwJPrz6VgeHvsx+wCXLGMhzq23f2xOBGK/Ba4mv/fc4
Lgk2aNHAuzeST/usX4rWQ2mDM58Y0WXEBtQX9fzyjugZ6c2T+VXn0fUfNGfp/N1w85rB+Rzhaofl
SR/XLS28WLAuUbgIhH6bRWV9uu4ZN4Ek1Js8/hcaxdQ9q2FG6w3CitEk07J8GfqHfWPcZrHhfGjl
nTinFIN3n407PKYdR38EkrWqMlbNCqFCtbDGyGgxu2YNBUecyDjV/YLU2PWD5M+u3Z1iNVqi5KyI
7aJaIWrvM8ZntDNujSnGZmqvNaYhVXv3BbYXJ8zx8C7ReqP2TsWZk9EkPHh5Ey98q9L5gqmrJb5Z
QStAC21LU+9celwD99JvT8Rv5dLHb0CdnhZ7hFZirKHZp7mxIfXPEV8N3h4C05WOrAIvt1EarRjy
QCMP06ptMS46VAuEhsdhPiiGmUXpJRNJ+V71XzSHZfzy7g7qSsa/7lex1Uv+AAKcptyghvedJ+Ym
RY3wOVBM029FKU80HqQ2fn+QnL2PWO41n1bbvcJLHd320aTeO3k3dLts8d6VHq/RO5M2qgJvTUAp
occvf/WU/luVBvtho3hAXvwYwRi4VrSxMMlom0eGvvh12pxBQqrRubKY17r7mMNGSPQw1PUAc7kQ
C7mQCbAoRmD0rXrAbvKdIxplpO04urZBLsAoKEIfJrtOm+fVz/yi6RpoZvwvk28a3SETZRkPhTk6
9vH9ofzzoMBsJcNzGOuCXhaSautcBubL10Z7nPmHBeZ5gvFKSM6fd9p2yNlR/0oACvyRtlhWI/lt
EIrNnBl2FGEHdIMNtIfzEgPYo4WQkc3gOO3EOK6V9Mms8uAare7jGrMa02GFHkoIIvR01d9zqQ3P
fWOAK+YSBMXBsHG2+eDT9+KfRd9swj857X49uoZJX4R6kFfUeOzXYbLqPWY/GRBRTuZl3+4xK/kK
9ah5lCRbIfXwT76CFAEbEf7sYKMiFXSfC/KX46+CMaizEXA1ioBNzM/hAgP0sVoMPy4fZ/M+vzNA
WLnVEifhSf0nWaQCRimABBcs7gT6qfjv87TCdLG7NDwA8xq1a9ETzzhW0wztdYR2F2Vxwt8kZsQ6
vEwVt8Tq5IMmphXIKiumHVZgM2B5vkEmrmMrQGfhBABKDCBOGaPynP6mZoKysM8kQTktb/HoPaaO
9Z3nmy7Fk9cO0drM7w769cMvR9XJxBRx05yz5wXHUTq+jfJNwtdahrcSN87IWXwcayNAQ5tzChCk
/4EnrewLQJfh3Vj7reAT1C541we0Th3dEGviWU4GKs8l/7ywEyqt0Ygv/kfHVhmIGR5ueM9It9FA
TYlnjoBVUOliN2xAuZYLplfsfJuMuj2dfRnzpJevri7EnpYL8ZyQuWsdZ0FM3vHv1nbFau/t94i/
LG/PjxNPCDEx3uc+nt78GKwohqyKI9ZhAGdjJAji3ZLD2mFonEEh8Ir4I3xJBiSwuD2xVP+EacPq
rpIVjutYGt8X41eotUzMgwyHnc6wjMLE6wen7CdeyoZVj75H8y9D+4TXdzKtkKAPcPkZjwX0ZOhy
PPrzRkWD8CxTZ3L8izcLDzRMj6cP/tI5T2Gw4Ob1+8mQZGdwVZbIJrqON9Gqay7YCMbtP/b/wj5h
WKnK3hOx8TB/6yjLy3QVzVrWaoOujIwIZhtMFrAHX4BKT+YL/AD3M4ClL5hWJHIyiThuOm2XugMs
yY+cVaTYgXiVAjKbGnKbJusRsGrm+9ICxfRryHvuzkdaFhV4CG/X0XjEDCqYEzuZ6Ywa1t5cdTzm
K8ASGVbs9OJAc69+xapkpQcyHgkuY92AGTesMZEVzBTkCOHK6vcVV1zOxD4xMfNIfHNBqU6/VGGC
HqxsfOeFQTHgWgGGeF/na4RwIoaTepq5MkEmG9Orp/if2W2CqieowKvqnqUH6OMnAsVLs+37Km8u
G1dT1EgBuhwERiirmHYIMNKYBFxG1c4QyzNT4sy+A2xgZeZjctAY7I3errmyLKQQyhYqh2ZwQkAy
RgSPkEGIl8fcHTYXR8D0jOnNk+PbOxp5mdFkrK4G6fcQOVU/GNVPZ1AcjOULasS0KZ2Y1MZAE8h8
qPIKxmIWtMlSGAlDMheDDzCwQGAMnEBt+h53SXs8s5AKIt7IKRClY2TmAOkmklbDbw0V2rFifp+K
umiujxivST1lLdOuojBEmzebJVwFn15l7u8A4c7uY3icoFL6yYMaP5GIKLReUEXv8Dx8L9DOTe5o
plDX3VE1mYE/Y8CWEEzRkEwoTcLvCl8Jkr/X6xuqN14jzbmIYjUZO6DxixFIld7EIMZkRyhH3MWC
SSJdh0P6MLyeAZ/cLpcFYsa0UWWJSu3nIakFrqR0gcBRvhI9gmXTvyEAFYMKPkIMBcJw76UEj5UU
Xkz+QTJbKES3uOlgEJUjK/0wf9VCmyCSxuGWEAc2i2nTphdErFKtSa/DH9OgQ2Fm7EP7in2Y5Wa7
7WuEdhyvy23iEW2GXxbGD5TUg49ro3o06BnFG7sm4jHrL+H0GYEjfXVACpm1S2h13/ShoiP6uADe
QIb2LrYPPJcihQuYPv55bAA/rskZaZr0THRghv17+CqHGl/gDBkrWGOUBtr6WoAPYXuuzauo2f/2
aVGDcUOstLfocFCxA/FAnCCgBizYiscnF7cUeycr7y+TGLErus0CVcXDvI+0A9Y8KLG6noxUlqJ0
7K4V5ogA7voak7365ER/5aFuVAcMlFFQuG/rnFMsV+AEpYSsGGTEfBmn6Dol6RmAJ+3x7rZoR42+
YTcR9KImYYzTY4zJ/EKS/KZpRRC9Ey1WBxkSbKP3pjcxeoX4IZAY47WAWOkTGoCrBfaU2jgdoLiD
udwjW6G74BooJlTim6cY9K9YMJfba6b2e8tceJQCFCZOm8wZkmV6VTswVqCMx+Fz68NtrrpjXkeD
aTUbXRwifUQZcLMzyDrR5wFT+8hFDfhInm0sVHv1Ihln/H7hdHHFfId1j8IU+mEGmW6fAHJSKvUP
8kTx72G7kg8Ja3Q1d3Uapz47qhPplFw60kiKseuYqr8AipteGDDqMrri6NYVAuI54rnc3lKz+Aln
2XuRObAX7jPvym6WmW9sxDX3tyOiiID0HVgN8GTHf0z4n2p+Mc5gzPmPAIGz7G2/41txjztS18lm
nyEEhrnBz1p6z9W3ZsteCX9A1cYspdWIK0yjccDjhFnNWo5MvqcQhNwhhu7brOYfPEaBH2j0VOZn
+BnKgpizbmSeBXNbAaQ6fTEWgkOPdUxrpN0XJ1tBTnncaa6lY+eTu4M77ZH4YnYgg/BnC0rAwqE+
zHgC/z5wDePao6tymj1G5lvEId0WnC30saJXpKtF786I8o5+da5PknX2RyLaTxwugEDXU9kWHmFn
d+A84IFC68h2Gz/8JzI/YEc2iKErn49mqQfOLVS10VPHItGMZW2+GWyalAPoJOFMxJiHRUQHKgT6
m10TGecOWK8IWSae0F2PIVNkNvNhpVcOuNMZRnYP8pBrDFKPLuV/UJOBDOHBZNgVxBPW/RAzEI5i
980eBkVsHYCFCGZm5cHP0bvwkUz1y7Q7HIFFL13a9yn6Sbpgm6kPPUwnJO/szXyC36mlzj6kd7Nd
LJuoy++4GOGzi2PZsBvQmPbRtq/X0yHmajgA4mNjuJmYK/PLYWoGZxs3v5tbpqrAVzCdEzDkgj0G
NraNITDKYND5k4FRwvt+wGLioV8ls/yfFeCH1ydgiiA2g7djMyLbcjvmnZww8jW8QWsIGjQRgE2+
AzDpRDzPQHwCcR+2mPGNAfWCdtwGt5MtlJ3neJgnWBLsGqKRBsXgm5W2igMogGNlPefJYNBFJYR6
FtFuhH4TNKMKwGyBFwXLYmjMHWB2cuaynjE+TjVms97rr61c/Bc+kTxpqLTomW/kZkK4btt4Yfnn
9X3YxtcoriOGd8c5c7EPODx+NqLw8zjFN+RwAwE+Dh6J8+p6JWb7+fh97imKdwSy6WzKl92+B53E
T6DbT26g248tMpIrMC+pWXc0OZ4OpWgyn2em4EWz2m9WmF84xaI+uxjeOJdFS7UyXBp3ya131oaI
g9F9dCbg3LgQFWaK5JzZL0USnI/jnOoJLKa2MJKjHsCgiqxHmfFFrZaBAQG6aG5CBXUL9Z32CHJU
dPROsyQNAEropJ9W2qvY3dt+E6OZxtM+qXar4aI2e25aGvPSjZPzLeyn0nu9nM6VUMqWq7C7pD39
ZAPB6ct0KjM056hRBI2hivj9dniim9+1WrLJN/7UevD6+7y8goD4N/CVzhRMx270VfR+LeC/K7l+
+vqV0vsVkyRBSTSEKWk618ppaHb2HqYMoQbNi/NBLDBQ70yilJuMJU+IheaId20+3+DPRtuUDF+1
k7B2by5X+OQgRztSEjCe08ft4QUrH16Wl917lHuPhlXRg25SkDwSqF3UBCQnJuZ5+nKaosBIY2hv
TyXtlG+J0ijQEajYCpY6SdwGqsSWxpKIwIZ7MuT0q2KR/ef9+uji5ak0GdE+F4yE3Db1GPsOPJuo
4pgiGN426Y3C4d5nWI/0a1vZZjG14+CJpJ/20W0MCyIr8Be69p9ozz0+unOdwcS0xHrBL4l9JUGA
D3Lt7gGUm0qx8ITnBGfal2DMYZvVxZykwkzYX15hKGSpd/9LzhI6fLhNHrIC9Is4vGvtKbCol8H9
Ly2c7O+7OmOcR/wIKkOkWNGndCZqx+y2BschmXlVnJQUu2Fn9U5sjlMHilGsIIwORY1Y+agoStAT
uLfJvXLwrctnZVz3kZBlbVMlDILVC+cGo5++2BebezGr3nVnVep39P7DKQgjZNaKrzcp2LJBgXFj
9nFJ9BM1UBvd4MfTwekuDqwh+yLWBOv/WDqzLkW1JQj/ItcCEdBX5kGcLat8callgSIKCE6//nxp
n1u363TX4AB778yMjIzokZy8XJOmOApPHau9RibQ6NvJDLvpxndsyJnHywK1HXfUuDmCcF69y9V+
l1sez+Ghzk+7UCAmZQdByTGWG6HY3nfe2KjkvoZcACoKPoOKvbN73w/mynVy1xAxzFyDhnNQ/+Ru
WOkj45EUnGrBDQD7PDrvmf0ZfBfbrErKIVnoM3PR1jLwvuwwAHIvkxaHYZrg8b3iBHO5SdWb8/4v
fTtT7VdlqqrtJQ+i1QTG0AnHboSd4ueon7kVFLBDu9LpNhazgptEjsn1ermDrnV8OpfCgx96WjSO
ZgTVbXTHFEXI9ZO+DKf2InT+1urDBVrV6LJWob5AGRn857ps+15/Y8PWRECHkRByNkZjjCEYaVv5
cNmKav6r3he9XvK82D3S76j4o+ZQrQYH734oprOnfMlJnPoPiklKGp/RLXXgtXmcQ+fbYVWvQ05c
NpULSfXdgeySBzUGR77atU/7+7yZKwSwFVbFiZI8F8Z2Jx47y5yJMwjxov15s9rRe/hA2pYQeEcD
lF7NqFy8vo5Y1t7DnSriGBLDyrDvE3yAyx8usDj5tYpfzI2fl5S3s6e9RKaPKAa6FKgaaMwQS3cE
KjWJvWgeiGxDy+CgPi8H1rGmP6+x8bJh+S1zyJs1q9L6eo4pucLMGOoLUeL5Q3smPPuYGy4atMQm
4NqG4jZcLai1CIKM3nP2OA2xzpAeon4UNZ7r1bkRCxdnWKG/6gR9d9YxyndLGkRftFTK8DQ5TUTI
o/p6/BEBtE30/r5WZAO8P30Pnbg/PY7Q7dAHVk3fE9ZP5mTk0/sN9HR+ngZWF1tThS4VDilj3GOB
smzeFan9lYgBrTB6j1soFiq6Ycv+kvSut+4lsMy1+buFMc3EyLQTtPTg6LZ9Grdj8CcGMTq235vM
8C1gxBhxjai/5oyUgWZRM0RlF8VmKghJn0rht8ZfMr19x9LAiE6/L8O6L46xNlSS1m9IPW30TvZF
9PAzeijov8/FJslkWlK9U8XRdZxs/EdFMTMYp7PjqMHstZ9c/04cHBxZathlShKuI+je0vjQ/WI2
SRX8a3hKa1n5a92+L+2ge3h7W8ZXd3v/7TLCSx50wjOADsgAHySTA17jKBe6RzbMSHsahDPqz+Cg
vH/hCOwG1IKKi34zrNc3mnt0mfrEwAGtEhKbKZcviInjjNpQq5/J+zaFaNswpwnFpOuewP812ob/
d9hZ0U24eyWPRHPYLVM6WGNGWuPY+cUm04TkQAPBBWWWGCIjHyeoqsJSJBEeBDWS5r/dUeMpxFai
edR4NNOiJ43fLJRa+xFdeB/ZUJ1zHG7VueJfa084J4wQffo450XJPC122MyiRIZdBFeeBm9KbJqW
OGaxb9wPL+3CjPbRXYjpvQYVEmDuOK2W14/BMlw2IK2VfuerbM4u0yDQn/9tSFrS2wLFYPpwg8/G
un0dt09PFGX6hnOtSfekfy29W2lKc5RsfAr4Hn1X3asixt1FkXeqLGXHIzA7oCXX/XqNyglpGr/W
x9OiF0ltIbfq7gzAQQYWNbBfh2wiGW1SbKRN8MUSDWv+FonIyWdofxEupHMHPRjxcwZyKFW4cIkm
I8i000e6VzNrvyNzXnBzGLLHTYumILM8knd/LDh2xfS6vuEvdT1AshCXqkheqOKSOp9Derbyxvgk
DzgeL4gNHwszBnWR/3bk2bv2bkch/1gu1mNOrtohkePzi+SscisZwBLGxS/jwHbMyyaz5qATDIP5
cNRjWrq41z9tXn4r7NwnX5ELKX+kHJL8XJJEW1YERdgIFhXYgFw4hbyRFe3mH7tvuXSyy1EjRpC0
kQY+EiJ4kA91lhlsabZ1TS2ksDPkeNSR2JEn4M3JJWaYbQhAE79mdOf7YFd0oanmpekvrf+Uz5AA
XMTWqCml6KKaF3IypI6fE7nAixJclKAukGORTPv8kWHNF+TaSyJ8QKQk+LpwnIUzIpoWkG2p3QbM
NsofHgPEkCpXNL+6SIzAGUS3Fx3g6O5DC4dg+CEwi1wVz3FIPagIS5ivUrV/pp6AJ7FvhAELaY7/
L0E6/x4WWALYmcwe8Ohd2kPCYvv3cJkr04RQ+3l/UrTJySOt/388SqFXCpGXF81bE34lOZn8KkON
POXPZtyHy9rQGYA2RUmwFcRTBpu2CHxg1rQFb6PlKORdee0l0Jh8ltfRRVxFJmmZX6SkF2L5iynL
ji+81Q+XkQGwodBHB3aa4D4AVt7nxBZ3rolpSw9J9xtYhv8c9q68t9eHPU46Rx3aBoLrZP5giErt
8IFimPCmq1Xq/bZkfH1RCRbRtD8ZdlKQgcGbQqV7lS606P3hOlLffK73kTvKWCVQsOCPwvRhbIXK
l5QAzT7dSVcFVD/gJKQugFU1WNy0aT1hzdXIbTfe8U/0p2iFR+pYqKMiqUXFIp1s2vpsUWvBeBz9
H9xYY0pb8DxMPzmkn59oTpiUtb7hiKA4Yrzwf84IHBuDtS/xTBgg8tnkbJIQdRoK10KYEIKwiqQ8
arD8NAwBHlZ+Gu9smw1LgcV5eJ4fXbEz4oNEo5TzUmQwBp44DaKRgbhFE+rUxMyHL/p/Gjl9HeoM
gApaIR/MH7FZn54o/0JMgaUEREnTFDFHUZqXQCu+dTRyY2mMcBuxMcD0d3XEJViYXGLpmnm9DlYW
+AwjfPzP0D7jF6XBUfDnGT85sIVYnKHtzdAefK0MWvYsc3o09LHjQbocc9kco2HxRBRfY7E5FCIV
nz92xsiY0Ojk1wRrBEvgyE9os8UiMknjfC5OdPK1YimhgSQ7wIYX3XQORsBKftFDFUMGJHnIqTw5
s/uiihHJC+Rf6MMjNc6PyYwnXWfeytXuQyDi5uJrHBo/nzc6l27S4QD3bVnAgqN3MykwlZIZJXEJ
OOASzGPIS6uWmNtVMKsX/G/sicYEY0ofXIpBSuhpcnR2I+gSTK3KOGPFNKb8hpg9ogQiFLsO5DZe
I//MeHvHiLeFdSN+0AvhRM0yr8+7Sz+vESYO32Qohsegv4SfEzJYiHB9o/kiIALhHggWxhwJhHh3
7OmoTGYgtrJ2udysnh2wNOSPMryQVe1AZKDjSdBiGV2jBcosQFdCvgLUIbgIlguCLg8MWix6IJAX
i5GB9ocRCUcI4xZ6OYQe4dVIdCQ/JxDI0Q9aA5xCLDSRzP4W8WpJnxdCFYu/mHRhLcrHlAYKMBhg
mzDP5Jjv+RVc4AjdDRHzFguIb6QYv0GX5e3JXLpwkBqvAR/sL6/MP8rUN0RMspeOcP5iRDbG4uM5
DmDNwuUSCjnTWfaZbAnorrUVUGl5GIoc5zXrgOCRT4aKXzOLz/aEYQYfBc00ebFfvw/aBvMpD+wh
EnSJjFVtC8gmHwQOez5nVJQujZy983kUjbY/4KEyuY4oqJxHJGcSXEUbmzQ3+kddk3wEhlxCLwy+
4y/64gkeXLJzhFJJcoR20cdU+42lB+O6bphL9iBdgvGYKw+or+EPjT02q5nfQ7KCxYz9BjtLiJwV
+0p2kFiEfwaEZZ3ybxzGPTC6fE3Fgw+JULwW8jX5K0N5qN7MRRMHqR3WCyuWpYh1uagE8hqkRXqd
inYgTFEkZaiZgjy6kYpdAP1A+lhgckah1xObnJU5/qRwO0sWmOb0XG34DtuZOqTPGZTcWz0YMIIp
GcoO4JG1+BHvoT1CdvRZMDLuy5cVliin3G73wkhbMCMRH5Q/A87gf6cwS/Mfm+7pHGdwSiFSSV1G
PfZ1DKRma+jyiDqJfFZgoD4BE+WkBYET2SAx4JKtgWYGxUD3r8+XyYA8TDFoJQktTT6ENSZ/h84k
J7s0OITRZ0SqB4gD8W2AuN/nqJef1ry+L994Ohk1FmRGWwhmEhAkMSqJLpspsiDySPLF04JZeZ5U
IkCJE8dgLNPYkgEJJs0Yu1ijEJQuQ1pwksWyTJ/eG3p8OpIlm44G8yci/BJV+M53I2JMFxpIUslc
hkp03PZQbAf74OvUSRBMBdQD+xGGFwi5JGZnyhADJRMpxYTRzm6OsJ3n4bNQMjDBi0nUAkj38xfx
l7EyYjZ6GPQo6Z8wMMUEFRH8E4QzcDjTucHJltQNviC2kMR8Sdr6bNvrqkKu1GS+YSZZnEhNIH0q
vyBTVJS5v6RyiTwcrUpf+jviGyCaukLaHoTZIcNPmW4oBQzzlyJ1Kx+S4sjQCXPmoxcNCGYfttsG
jsfW+IwHSP+vH5CSlQyZ1Bbj3XyKevR7z3xGcs5DzuLjKsBsE2/wQbtUkhNR10Eg8XPzcNSitgfb
bikucxzBRNWfXcHaF2ondXL0OujBosTFI8eCSNIFWbCyWE3udDpjspb7Jufqv5uhjqUiFBIlogFj
6LF0PsiRuVEvyg68dIlQGcbjcKiYlr0jjoSTsl8ksBBO6PVIgET96CfzCnHNwBW+WGaormcoNMtB
IIEZ0gJxSwKz4B0E6wDlA7QPCKscEpwxU9iIAPa+bPXbUgoQvhhhiQvfsPJRrpmqMabCvF22O/vX
sDU2vfy0gCcXTI3+WagYtBHFua5HdaXBgIRgjC5XHnTdLn+X74nw6MWDzyKP44swFiO2Q+Ur+5WN
eAyOgUFvEcFSTojCfcxEQHOHAQN4GaeFPK/IHWRs1+dCWhZ1KLmTQPeFhbWN9DFfLuPKHwomWpM8
qNRvVBVSkykoBvWhJeZfYufQ9xmWYJ99yc5lv35os+xybPxuvDAZRVEg7fbkXJIMD9F8IBw5Kh5f
5UJOqv6fgrltJu+K1XEZdgDTu76EFO7gXuiM9NIhoTLMzki7DIzUDr2lXwLTt4df05XWgER4/stt
WvzLBXCOo28QP2OxkTiN8aKRW8RcMn4v+u7iMUzN+5QTmPPZZVA0UB2dg3YnZ0jKFZSr3uNKifux
HJl8jM43uJQPlPil0YW9HN+UdIBerbOJ6sW/a6ZxeOreeSI/wdEDFQ7Vfjk5SW/kIkvokngvNbA8
rEm+IddOzqc3y/vOZZbbIYTaDyWXAu6DdZGGyiPIz8rXCwKi4ANyzHEDvBMggsTff48g6bNk4HL4
/TuLSKMS8JM3tFIlOg/BTKX9LZiLJLnyM9L2kyL4Bh9/doDVNsBviNksAuUOLVoiXjslDBGKJOiw
g2OB7mTfQh4i1smEUTnhtRMgZPnKEmNpopMr1+pfNiQUXoMukfCPn1wFDX4uF0besPIn8J5KJn4d
pYEIpfU+K12KBwz9WEjtLA/oEfHWhZAslGTJ+DOb9IwUMONOydoyYJy/eGDNU63HSPYW34d0IH+r
ourj9y0vEK19YqrMUxi2snyH5FrUACyBfytWh2t69OYoAfzpQXGAXT8/I9jPnAIrgKp4+qLJibiA
sAbbVW3r5DHMmYzRKPkYgMD3RLl3QydkC4LgLrJ9Rudo/vxlv2U+7YO0tm+zE2J2jAvilsOMQTwF
hlFoCn29vjQHc6iXi3XJV0/UB2p6hSWddRcErnRuy/OY7hsTK1L+Zox8uPW2x2vkdD4jc3B4ySj4
ZXS6ugZ5nmqtIGSi4H94zWuUJI72Mv9WFjeYjWtjxbg+5fz0NqE53Uyl7z41psoIWskzt/h/ebhE
KfilpSYyYyyFKJkbqlQ5/z3TbJc55IYCXopd8XmmRyVOzrZEgyO6ZeelMAFu9Os3yMO3DAYTuCad
31NCagcVAO4IwvSABAhxU/qPGedF2SgdowcEPV90tiJRzSycC8KpCkzPjp9PzCgnLoRdrwhNymq4
psLLCzW7E52FUhQ163ZcTy/TXmDEx/2pxHq6nhoB7ZyVukTXO6qwC2rn6tN+Lx8cFsiHlFNmvmNj
VU6fyzf0T2are8Gmg6XQfVmS3sHGgQKQKg7NrndL34srn03zOcYYKdxWJnmRJmd2infxCJgznssU
N1ILyITF13Hjn91eoJROkyjohYkvzwYB7a6nwdlDQBSsAWkleZNcMwAVWBEKHNXBBHgFmGL8iMkW
xo/Vca4gpP5avVaXAxL9cy7Wz2mJv9BuMxuExowRLjMUCoYGXWTZBnqIPH3CAHkCl2LwczZQRTov
YVqQFuzMH3l84IJlOr8kiIieDHsAgpLbsC86k9cK5AYqAj4Z1kcfBXGlH5Mjct6ueJErRPz78GlF
kLbzWRuCtIDJ/LvxHUgbjKBTsY2ZpAYWEmSJ+4wePK+P16j/iJ2ROckSOmWSrZChoHbaGXK4k2tJ
QIJwL3FejqWdpOUUl32p4UgTxibhjZSZ40diMzWqTdkH7z8R9VPJqSg+uIoy4kge4vxB9zKdqaBF
UMME0dBB0IBQFpDBDKakSYAQYkPkGIkhUsIZZxbnCidlHre5e8Lm/hKm+JQ7j6d9a6Xwn7xj+XPF
REzIk0e7i61aP2xWz9V5LCKYJDdLTXUb4j1XBa4c17ZnNStjojysetX/aXZdYhyzFdDdeYJd2XUf
rXPuo51AL83mc77mC8wfJ+ruWlJsPOg49RE84hMCfE2sBnXpXDiFlq/cv6V2uwQghjFAnCMDI8lb
8Q+TTtHTvowfJPMXtHT40uPwIhPHcIkh5gP2W0+8tWgErQcYGSzL+bmxzV21pgsvjlxUGysEVJRD
Mx+saADU88u4TR5L5TBYPZZtohDFVhe81Jf13Fxd1y9i7fqRXKevJZIp8+tUiy+YehVB699IXITZ
gLMkMaX4VD+U7PzXu03pEMYaZh86P6jHpffgmT9hel5MqbOI5AqFWpxH5q5dom7qSUSSREkDW8q+
seOFFjnWA3NVjyVIPXFyNYNBfI26tNmptkp0SYn4c3kVpGVJe8ACLaIFJWmURXpGOEgDlQguqdeL
8NCEJslAl+cxePdm8Brl1GeEI98MzIDkKkF/A8pGhRHlwFOSKtogBhzkMXqF639fNIMikG+YQRX1
lu10IO/Mz3EUfPiFS3zhFUoJWI9TBsgQOpQvNGNSOH4QRxnyJy4Mv5ztsdNdPPzOqkttd+cnTL5f
uAOuQ4kaev3zDvWgv5UnFLtIidZHzJFKSWdcFe3yt/c+L4vjNIOn1clJ0lKewinhqaLYs81vk2c+
yzo+cfB4nK5fVTzAbufoNpPufffQfHgX+OUsUFd8IlmjhnU1vt+j2virj67BAt7dRmqxTmM8QzZ3
HGCWj3NwLCK0JW9950XI7zs1BHpUCu5WvbFezf7SMAJCf2ngd9Wkg1AMc4PgsG9Pf8X3FA1Lhnru
emM3BUIjdPZHrWHpDX4s88skDXI6RJqvYDSLiyuBp/o5S3+CpmdwOVJu0uiCgpjZN/t6wEIm2Oje
JR11tZ9CDSFInNL4jfZlaPZIi7VhMaqU8bWInl3HKEciXG8GvLAXoScsMA6yUiDssPdC/tRtR2YM
vWfj6AEZDhRCrOb6LvMsg1+6/hgFzMWNjNcELeQY3PzswsrC0RExHdAmnLaZO93gn24cuDjtxW2/
Nkhq3DT7mEtXIkX+vII++late/3N2FlZ2PTFaAI9h/UvzTb3TUzukEs9vS4jKamDuRgZH7kpV7bw
MqYFEJcPpc1Dp8F/l1RET+f8a36TcmK53WW/A4jlPka26KnA7r+SHFMhjHL+wjZqy8mJMATVUZhF
ausPGC3k+c4wCDWMBQYwQt3XiJ1fBBv4ktBZtbCXYFHi91T/+Y1Tt7PBLGp426qO2rf62xQE6kbf
1y028+t7bDSz6ktsvk+LQRNddPeI1R10Y2XyeDj1ieJ7k2x61JsMRF1PSHDdCUKHBtMuspynfU9O
lBuUu1WgjITQVk4A0VKnBlUrEXtUOTTzA3MFN0rSsEje0C0p7wGuvktayAyex2poJOlgviYTrY+E
mz5jKnMdOT/AWexWM1SD1dENeq69o/Qca6p1haozLn/q8PQLwyU4Yzx9d26MoIH4BJycnZ3pKfBo
HpE5NBcGhNhlH2LH7v34tG02sIVJX73btgkBcWZUSV9kw2NtfnuOW/QKGBkPTyjqMYZXOQyVn9Rh
nrG4gOBf5kI/ArDTVW72d3M7uMfK+gHKMHxNN3pc4xVzFqVtXuIVMO/hl6nTLWqn12OgFFZyCMPh
RZx+zNvOEOktBUoKAt73CwUVLlafSdTHxjXnJ3BthqkZmSRPjrVv85sKZrpJsg/uAeOQFsO0Ff7u
5sS8WtekK4W2Zqhu8EcQb4raMcXE8kGjjbDsAkHdh+kM3gMj3gh0sGRpo2l2jxcAwjYTftRxC32p
abHmPpmzYzVR8Sulldf7SWmgHkfUJ1HtnO+WqbH+IMHSIICcAJjKIDtc84oxLOto8IICrWVoPN2J
RQqiXGDTQ2XUnZY4+EL0LXZM8RsDhziv+LQQqAueHOV02tbohErVdJ/r+CMzcoZYx1Jh/+Tfm59q
amx7X8BZQDlmhlMHssLKVCaBr+QwImHAmOEFSTjHMCeV33fK+OZ1GMFkdoed6zWLnKr/TV28O3ud
DpDCJmwfeK4OHuhjfKXTFyF/fow2YbV+GXOdGUcQLriaXbZTQ8kHnTpUPV2gg/GpcgvDrnqELMAJ
wOiNV1KZbHtvt8tIETsZetLkW8Am8izeFCQD+4WQ/OR+jbJ5eygebnWgMGHMMCAfUM2IFOBFKyBf
phHNgbXx1X7lWxV7nVn1B1HtCuT7DtNdD/B/wAM+CUdWq3v0LXt/DCVneM9tCGzPwtZrJ1WCAfDe
hmEMyrB6vCBMcvWn9RwQZ9rzb9YLacLxYv9q7cmO01xGOi8ojznkR48eSAuGohtyV69R7Xxacb74
m2L2IIl7ImzmFWnEjq7xy/l9N9vVCZn8whqQZT9tEqE3jYZDY6364z6jF0ZwRSwnt9txvuiljoqT
yXt0H0lb8jW7wiR7AFYXp+DVItDZVmjMInKAtDS9x0CMRbd95mggwATiW5EiOApxfVhM+mcbgu4A
Bt2ok/TEVupGz2/YN/bno11q0aPwTL/9bmi5oaqz7+VIVgXZNkX7itESs2cjKAp0eN1qdzLb7laV
88YoZbaTBvjegORyBJghKp/vgsagXeFv0ftZX53OdNKfq9ENczktqUtGvDJOwxieXuXoN6uPFtDB
MEiTBy46PsMM9hGvUsR4OgmeG5Yy3EApftJ6FJ2BAmxdRtwNUIA0uPFcAu4KW5RzngkskpHepwzN
v7TfFIN31F/OjJG+pvD2bq0nmwGkYnT+LRlFjY/VxcrK6Bh19ISufcDxrwcar2/fA3snLsF2YPks
zP07hLNPI2ZyAsLR6N28A9AED1o1kxz6DzWHMmMJwO8ovesyWw14aSAX/uaCFol7zEHtnrN3oJHh
Hjgx/Stpc3wDAA17TLkBYYy/jzHxspqls3LCUdWjx+5eYTWf+oGGw8LiwZw9sAl4lAjUy4gBqDFV
BWcumqlcQKAjqx7X+O41XvZtMr2GMfY/2/nAvDoNDrEGporOqbF7S3V4ZKzY9DSYBZ35xjfNvcBc
l5Y5hEuo1qV1zJLjlmAjGDQb5w2/nClPxJ75C1JkuAVdJ8rLquCgb2/F/PV1H18GXpqYthKaT/ft
rza/4DHTDt4l7A8jJgdDjf40KRfEUE7CF22dwtqdEevvR2SV8WMGWk9y+mSAwrQ6cwGkBd+iE8aH
nB58gFdi/bPQOLpq5hgBxW85Y/zXdskpurqV7l9N30ZEM7gnYNDlgW1SOnfgVOgqmX9JTqj9MqSz
IMlOqDxQpRtVhv3gZgKmUvU0QXXgYD/b90VO1vyl/L0QTqD57egv7/EOyyrpqhDlajjuv4xCjE9T
2AduhpIlDDULAsoAfreJ74NTreA3SK8AxtTnjupEm+/e+ve2OhHFjqMr1Didc1/Gd2BZThVgRBQO
TnT6oESf7bIDSmwOORZfWKeZC/B4xHE9YLr7L/H4AO8pByssf6gcVkXQW0sR2N9qyIrXD1K/Dn2b
1AUj3t2SN5lJ7r7uw9sIpfAMWE1Zf6txNerh8kObAOkzm/m6RIFkEKTH8K3zzDuU0+kPsu+5I8EU
+dXgRlVK9tKwYDNvgf69INbHg5DygffAZmF9xIJlK1Mi+HX0+gMld2swOXqL5V77Lv7IaF19yPWd
QdKcm7v0Orx2PYUbAymV8dSu+yY6IdFpvYkhXfdCupRb1BFPYRVBl8ShwetPOwgh+Kebo8KV5wDg
IoGv3Sf5TEBGZVqG5C6EGPIJKr08EAt0NEWbjdVjtWXzbngApL7GAxwCvygrhqJxHT/RboGzAuGm
pFOijaWW12IQ4O/LkFFoc99hHm0B57sSnygsEQz7WnltQgl8xlESwrdvkm0/IqNNSEyIBqxHBVle
2GbQMmkkcsK7DUVrR6zsTUQAOiLMm1zXGoyEubrTO7YW60BHnd8+RXgWUBfDNVWYl9yxkau+y4XR
7wcN+Ro0fvzTPH0zGTo+X0heu2+C2IsSgdd6214y/6GENZ7H6DyzebugYVf3MoG2g0XIa26c59pm
fDHZXvDi0Bp90vZT0SK+q1jNWq8xM/LAD92ge2d6rzV89exWvy0wVr+1U/gCqHCyN8JOgs7VVqGr
64sZiVePGnvZ4Ob4vgHEMVZ6xD2AmXcfG0mwq0DMM54REyOMk6wEl1AO3KubPcANB21Eeh3TgnFo
DjXXRIFr11nR2WA+noIu95iXHL0m956XDtufDQXw8LJS/c24dDP6wABnjN9doqzy76VfNONu+J6V
l0mFoQDAm+a+dun8ugO1cc7TwSjN3VnlwPgFAkRcQUZgwzw20JxLVGxNRpshdqCHQVIN4ecymoW8
aAScK2kaDgD5l7pHWAT1U3gPx5N/g4L+dpqdMkn9HOAZJW5fRxrQf0aD5DZUWJhuhRzc2entywVS
Ixo6SFY+63xfZ6Q9k+tWVKEep+gbzMrqh1f+M+1NuhSFDeefSZP42KW2mQAhAWQdvQo79J2Sc0be
taB39V4JPAv0ZURSlvHQx5cZ90+uaMoSqVCPXhfum3nZiJSlrnz1KovvXYQ6I7wIv/3lPxc3/T6P
6XOJb0v358ndGdj+Jtgblow63/mj+giLzV0GQkS6g8PDET7Ync8Nw3qPaDc2S7QuQT+wnesAEmTz
B86e7cT46ZFJOgxFmPAioaAIcegJWvY9HmPWIDQNeA5CHBNk36NT9Q7UFZrAWnDJvzok6nfkHGhA
Ah5CCaEVjXJVQ/Uwfj4sleYSknVIaAA3UE+MitOIFlkFoHJci7A4mZqTPhcZP330AJXUuF0a9TLX
kJDJHRV2F9jxAKX0DuvHuXNocSfJc5clkzMxBmO/Kl2epA8DoUOrA4MVK113aBEincdZi/dLBSMo
A0fSg3FLhu9cf+rpOSqzCEz1fnIamv2ktZDW3ZPqKPjcPaJ630E8SP3pjzAaiDYPT61HtV0v5xSK
qYViFqJaL7oPk86d4UYFu/MaGZIE25p3eNuevtWOzZFiNGP8o3vIs5xAmieDgPEW0DOS72p5LD0U
GIh75dWudYc3yeBr36oH7htZL5zroQ3MeVHFquRAqmFVPKEv41PSt/T4PicUOw1pUr6DgYq80Dkx
H9b5NCHSKgOEmJEsgPRvWth6QyTQkX6w6OsiUISVmUrTK3u4d0SFluQ4fLd/DPiB88mFwcv6XPIe
FQyOdLuDFS+Ny8rpwo0aoX7rIBiWbQKUPPSOfyRfLyygW5OUEJHPOzg2vBBeFWuoZ/1ldKZoO98i
c/6kJhLuXwbl60bD+hRiGAKJ/be3hF66ZswkqcEvuk7XuVGaWEsA8q7l36RVCiuPWAnnQugOj1k+
oynGjWavcdbhauNcZxt/nDEgHrz8YoU4N+S759cj9S8aZEr1By3rG1y8LoM52BBInUV6JOWGTpn6
G7Wtiyktp/3DjmHkw8Jme9foRY845PL169A9+821b1WIMFNPagB2g2t4wcYwysqg6Ty8Ph1j0D7j
ben5tAuO0n1Yg1FXQqVqFcf9+fH7Bq7RBk5JNa/ERpeU6r7Qr43dMs3BoR527+7DyOLrHZ34DTe2
k3kVFUpvpZ6/TZ3KsB1tOkxQfqU0ju6Ty+X78VrcGxslkJzDQfV5S9mdwpfYogMWk6GS1dWBOd+8
Q6UZppCWNOEu3eyGOEO3jAuWLQCL1t8nM+iTSKnD8k52J5H2OWCC78Ux8iQXbIbr9eaLreprDNo4
INk8MXmttJwvnhYv7r/Cv1KDBUigScNdD3H7sl8jBiqoMM/xmMLyVUQ5HvJ0iu8onzrmPJO8IKUk
r76u58iUdmT3bK1RulYYTxNRH8g5Zc+lmBkLpvrQmWtb3EYMu57JA1g8wpUA0UPp66MctNaHO4rM
HN4VBkJUHwNmYMc1JB3ALkL54X4boSdgUUikQOcoeoSzRe9qLxaHlwpzLoX2dZVOOtWKgpyuXW4g
LoFGqRyjnXnrpqbzmlZw8Aie5IF3eqGAH3QeL7+QYmYgR10LeI+AEeLEdSoY5UZl6myRFkonMY97
h/uYa0V+QgcVXiE+mW7JtZCZoIRMqXKB60j5GLVWb2OGr1Egu6n+N4XU3XqgzWwl5tHCvPK7v46T
Zvh0+h33svEZ+5Cu6Vo5R2vN2dWg/D5eDJcfzhcvrKC43XeG6S7GY6Iabl3e0XqhEnebUiTgw5N5
h65mzSC6LcrxQhhwB12xYd5BRgxuF3tvbERmJrdPO01x92i/9H4M9GB6TrVPhzhlH2HveDt+78k1
9bPW82eDEUFslmlBv+Ojg0obnQu/O04JlLQOAh7fHNhIlbzsyfXEQyPdAU9RsANzhn1XCo7YGdiH
gTsTwiEBK9DjHZMETlIv6P3SVuU6gq15IQE3XOxojyLfxSuv4KI46snem/bw/PWM9v2h8CxV1X1a
ffa1mwJeHNhQPGESEn3eMWmbBs7XAhVDLHQRa4Ubqa3o7YMwjE9Yr8Mjenu7dvavDYw+hE3bBeEo
mtXjvO8Ybw7mHTifgTUR0ZGwv7vxlcUVEwmlx1MhPjFwV8MSvuzWRWIB3PbsoO9xHPpWiDbFbpes
vzdrGfqg78RQC0TTBvZgeISKBu58nTVhO911CX7caMOufxYfc6i3U1CrgX5ZVsmKHu8UqsX1az2u
bpbMnC/Ennl4Gg2H/iGcgc+QprM14AsfKuBM6/SyJiih3vChs8mW52plXSDrJ5sJWYppT4YbSuMn
dVZLU3G4L0t/0oOg2b0ns6dV378oZU+O8aDMBSCVcOs8KdNOUMoQTXY0Upq3j4RRaheYDNkciG9l
B5Zmk4R3LoHBgUSDLLmUbnpC80OniW0sBm4TA8WA3yXkozGhhNXgsuBcE0HWS1AjkXsHzOm45ggJ
mmTgdkOTK3BMmthMLW4tpNIR4VP4d/4zeO9gdgiDRnJy78RKZBpsKuQbDjAomZlT9i2E/Tk5wF9p
n9Ag5LCCnsA5j6iccEpaSA8Q+QHgba42DM0i0KHHcKTHQu3Ac033RCpMCGtjIQXJmhWy4JFlIuZ0
N25q+elXAWMCpfvCFYaNQ2WkAhu3Ca0kzOkY1uTBThOhf0DWJDmJZgUQFm1D0Ha2K9lDjoUwsM7S
W9OZomF5yKHhCjFhwagCq2MMtYBBQmtIkmSt9vvDMZkcBjZqkuH+aB+O7Ed1NhkOh+gumfZedMjp
4nm4BOa2Minju9VbpP4T9rfXC58MXiyEHitvCUrTWAQKjjS+cppmOfJUMIdiUh2hAOfLvvjQC3X1
SOMpj6VBR+Z1hjt5sxkUe0hLUVes4klzjW5ZfEuuEf3Ekq7cTmjU3LC1vqp89ozQHXO2UotXQRFB
s+RfJ+eRvJbSB5F70nWLwKQhZXKyLui8QWYWQtPJkcsE69Hf9WA51STNQtGR5peMawh/V9q/tPAm
cmhCJMQ2rcvjcSc+joIy1kGwozSEJQx3Gio1cc5hcEOYH3ncP9AH4jfpRvDc0Cp4Oq6JtdjtTkwA
MDu70xyRimN2iAYWq8ZaCI24+ljEwJb+kNMEO+E18cy8c7CmCXRt1gphiDctJGVW2nrNyB+hTOXV
L6Rxufg4yhB/+Y1UAE15ccI3fbK75MPgBvD5B00dbP7sPeotsK6XwiBnWwVUKxy0Aie//Um9mtUl
mmVWlxYeCPszLiA5r68JCqdz4YwKP0cWHQXJTrR7MK+BjCa4RWeUJ9QFwskuDvyKDaPcSdcYNuKX
QZbDZqWJXTmoBUU3WYVv9ArQ9KZK6Tk957RSJkd/ILsYVs5hNpmh74OuBW/KmsGy7YczVgI3YWFw
pTnGwvGYzztCHEWJZ1kap9pkn9uT/aqHeI780ZLWuzmrvmgSoe0koktI6KO7nIc3qsfhD3rMfySe
EBNFgD9iFINekoWRDMxD0jysp44f6gET/sI4RLaeEf0SPkrDAAZ8EF9HywoHW9BbgFrAyAilXKYg
RMUZlT+sGi5bNbp8VcNhHqbkVjQjp4PkGHYBFobMtU4pqhBWKt2ec44v8cC+eT2ulOF0J+YIG4c3
WFOsjbhAVoMi1GkkAk21WznqusdeRMJLc1ocJVJ+bGBf95cgpUWgje7WaoKncUj0mx02CyN8dAS/
7WuwBNzcB7Eg5ELKZ7xAEnzulVz1HSxy4Ub9nx1ZK/b/HpUjSO0Z62Ng66OOTZ3Nv5rY5wbNDoU9
WVVESJkVYAfBVPALhhYOJvJz6VJupr+foarU5/cRUMP79Uf6gf3haddbAL50gbE4cY5hjeA1g+ai
uB11oeEUE6Bk3vIbvbE7y8bgXfWH2aoM+ouXbqtUciG2YNZetLYNFtEK4WLJGs4oyves/X8sndmS
otoShp/ICBEEvGUeRBRR0RujtBxwRMTx6feX1Ts6zj7V3dWWwmKtzD//QcPLrPQZsingWecEXAI1
8YsnqfkiPNiNvvFt8pg86LM3zNaUAOyzTm+j01r2nBN43QVZwzs2h0dcwiDsnyS1lq+Rk5iR8PmY
OqTpWcilbjlitzuxWasx/AXz4Txw4kR1e7U7nJ1V2KRLansUC9MGnQjkdgqnGIiETdc5AN+CYZVM
nN745OXVsMHC4I1LxofBtu4x+LgCM3PctoPWWoLKkaZDYZanAM7n6G69x4glMygHnGX1THduXEc8
+df62hhJHqXKdSyHbWdyDdtQmo5hyTUi3mJE4h7r9kV9nBtIgswxvCOIQj9trOMxMhFXKNyoBnyh
oPDBNI87yM3G3J77KDblfSzoeS1EjG6nUGx3YHo8CtiWbR88Xl1oUV04vHhXObMv1m+SjnIc7rPv
9oLl2dOdydM/bP0sg9sae7n05YkDHt1RVVtl2FqAFvqcTqbDkvvFZkt+Ek/nzq4iecjmc1pw/2mr
dxA2Z9dvWM5ei6oDEKn0K54HlX0N4hzleqZkBjGm3bt1LUFILrVlcLLvMJNrw1UkTOBtf7Cl6qJh
etvHPgOwkbjws3H6u8XZto58mH7JMqXrzbVcjsTO8BLzim47pBbh73vUrl7ZVxdNxDuiF+LKG3Zv
st8atkIRc/e6SRO1pu3wsFoGlcvTj9cLPSsWex/4q2sF5iXFBq4IJFikrUSN2gW3rFCiB4rXk91s
+etjv9vGuU6nLLBx5duFn/T1wEXQaYc7vwoY2Ji/lNJnWMlfyttAvC0O3mPC8oYdzJkKNs+4jImi
GpzdGkRuup9XOfK4BPZRxFDLgSbgPHBwqvDx2rv1po1/MfEnUBnjw+iY7vFH6A3vs3tM268Mad2j
N5MeRvOviE7Z7o6btbkQG1msjPgwoyszaRiDMA/ekHgvIRaZfdQqWPmB51uFMNsfLjOL65TuExJ9
v2YYc0CGAlbHKSvEatzmGKG3mA91h6M7gPJ7iC0tRaSvz2EUQOQFaOWju2TqQVXQfY3h7Z6BV1O0
VCAg5NqUyW2f0QDK5gsGK4BfEINYBnVE6wYw3v8O30P00B+7Wis4WBipOXky8efp+GHU2MdFBulg
e6bvIDH2GspjfAIsicPSnR2HPxNrql9sNBq/XFVrPelxiSXJ+gUblI/fl+wn0BqULtsxxnyjqXh7
PdfE6zXjlBy7eufWDMpRPTDewkz+T4QJD2IE8uSYaP+gm/AaNQXlVCnggvYIkIRBhLW12WWOzT+U
oGixW5E2GdweD2XDKsFGYFX7KrXo6weEB3jX6q4Zhqw7WK90okv4BBcIr9tvaiYdiqh8N7ig4ofR
UeUNTiinIX1pzUnMHrXtpjgBRVRHaHni0UPMuIpyCjTQpdrsP4tXRE4hRat4+ZrwZ0PRJd9wP10w
PH+jF+hzMbQFds5+0+G7nthefOwpzzSHMig2ekIh+AHNpVxRHvcah9ALQ0Y2Ve/lvXDmNL2Kw3n8
wb/nGv8iARpHoAdfDvDJFrvcIjn8HoYX2APa6EpwXtV/I7nDFy1jQyUm2bQvw67X+UH3/LSW2z3M
6xzhM896FT6g/wKU/kA9z8tMACVWCImgZ5lYtpDO31GpQuD5iCFLuxqo5qrVREBGny3akPfsk7GO
2NBn3/kT4RPztQxZvyZmbN/5HlsRUUV1oVQ+sIUxxVsELgMeRaCa0F7BGhFTLSRFgXQF2HkzFjmZ
i3AJcWEykz1PCv+AkYcQ10lQgLSJ8jQGlzla03vQGegu8CS+IJ2BCtuGeVSDE7OZ6AlkXbfDNrXS
s73fSb5DbYDLBwEy2HbBlxwiqEVdEtwxKNp5xHL4L4scSYYt3OAXWX64uZGSs7RZtJc/ZXLtqaES
moCs0FHx9LhfoIeeXgxHvwpICMG6XKfP9t/KA2kaYL/Pkh23oLsxj4TwBLIHrT1qV+jB9n1gsmvA
pTNQ9Wt8Uh4sPGPcWyBuYG2Y9eQW3ayTf3x6BkixdQ/gosoCIHdAxPHytI3fqRI2hDbB0jj0kcvj
cP2IsKwaEnmPWKQ9w6SBef7wRXi9LJ8uw+8h6tYvZNI7vzAceaHk3fBg74BoMCnfT1gSWI6wGUF6
50F5e2IMcAyeeZWLVwS3Fujw63Dj4uTiLB5TkUXjTcek4dl//OjRY8p0evnCi2ifq+t27Z1YVlg3
sPz3sMwuDFnhZne9rtC/zzyhYMW/TPqoxIz47YC2EzQZAEqwlbPfobtd4ZH5sr/xF87GNWp+HwP4
hPIwQeFPyx9YE1uZhD2tvt6T05iBPPjhHEPU8wa4o5cx4+oOmDGjIEWySZ2jQNR7/h7hJt5vPAYi
qBKH6d0UzYsl9J1TH3QtY1rFvFLYj/jLudIIAPrDR5SwTpn1IlAPxJeD+52xQUGG2tPHyrC69aTT
PdPSKvRFbA9sFmiObG0HNghVcw0RYQCc2NemzBMZ6oiEDV5+Qtg4EmMPkALWqAf8r9GOMRlNpP0T
oSqDn/0YNDsAvLpNBAy+I4spEac+g5LWJQLs94+LBysGoUwu8c2MzxC1zdWOc+PCdSBComTxBSea
QWk6hhqqM2JfFP/V+A9PGx+23xE+TV77t+uaFzyIn+yulLS7zRIYPADF6DEiQUYL0IBC9e9tnWie
xszOrjIjpfr94+HK9zC05t412JW2L7bhMu6KMbLd+eqg9OugmyHY5rwT3e9xwlzEb1YgKHRuwX6s
MH+nnfWZCCEqarndrMHg97QS7ZF4pnZkNonLaoutTJ/3AOHBV5ID/+bm0ylBNYF3ChSRqsHqntFh
Uj6w0KMv9nXjXYSuJSUa3vlMcj6W1aLJXWIQg6TpmFQrISBDfdGtGVvwVPqkxiXGSaozPipN4H2C
SlgcmsUftrQvAUDeaBdKHUdtvvPpI1ZYDTF5EnsDZr62AYjMNCpqsy8KJezQV1KAq7+X2dGrHv0e
LSVIWqhkAvqdYvy9MXbEiVTHbVbgH5Y2LcORqsyyOJDQb0zLAeA0hEWhcVUkHXcdBQmUbEzsvkTO
o548wefFyCKAXCwztrbz8DWoMtjNYH2Jz8wyOmeYy8gByLuA/qBFL3dadAZTmf0Du/Msw4b8afF2
ddw5Gaq36cmFRiUnMMbhXhsrmcdP01e9x/SUm6j0DYb4yGnW4u8IiC3fWv/5bvhoztApkh+TMpd6
8skq189FDCXCcwRtq24xRfBKl4vgxi0KyiWLaGYZ34kwTVhxovkBGlrdEGOJnI3hPRTHI7pCNt0P
5It+STnwFsvMLwZ4yppxC+JCDNv+fMDgYVGoXPqMya8iZRVHlEv/7i6Q2AvewhZkIUq3M+n2z6BW
KaM0K74kL96KnsFzkKg2OcOQ1+I1Kp4Vpi35FNREpwJvQMPDronDK26lS/a+608VLlbhjnEB9ASm
qJFEW7RYBA+qRmg8nrBBmbaNVPgo9pTPL0UitE++XX7JO8ulZT15b6BjEBJWM0EPAFpnnq4MxACM
jGeUv1Djkox3yPhF0bJW8nlE3y5A02MiuJmMW6ND8fLp2mRZdOHXy1Mjel0gFwvqt7MvwHns8wIC
3p+kD1cQwCbeq8oxAonTk2APWGQEeni/ImjGBl9U1P9CMYQIdefTHOwp57sHenj7IwFRnsc5d37K
SWui8bR/zwL0ygU/g8Gzovl+gLM/6RkPKLtJXCZ4Hft0Nj3XDOnE01aGet5VcYtHf4kNLKGA2TNA
DJBjYgpnvOelqMue4aoXP9m9rFfVl3gY5szlmy0zX8LsHz2xOpGFY0ZLv1t8tneibgdPd1/a5Bw+
f1Si1byIzCPRbuDG8UFRYJmsYOQryKSsx/hYSJa2cbOjxo5oIHB+HV1XyE3z8zXi4mMQOzyRNIYu
pDu8YfK/lNqCoxOXU65zLmpNhF63BNQOn5SFAGgpbi5vT4S2CataBLhyZQAXhjP2H5pPpg5hJsj6
HYOdFwuFwSKiDhIjEISjw0AB4mOLliQQWuREkVkOlzXlbyUq4/WH/OA7CwPcxxok+GVO4N4DUYVL
JSi3T573B997VWwFs6641SdJKWiSV8xMm3tK9Lbxd8OPaYW7CUlFZ0gQ0H05i3Mqrk5mzy08NWL8
frfjLQTSjIp1RNyCl0xNVxl+h8EgQGkuLi94uKEQsZKwBDrLwOMZNYjukugqUhUSkalSFiAlkwMa
o5qCtMM4wTDHw6uO3IuYd0LWhfKOKTmM9fHnsVV6fIjLw39+SPihqrz0jfQOC5EhkgsVC0N0BvgU
lBAY00MoymMR8ovyXogCJKYkVxamc5tgdDFiBoEQ4cCk2H5kt+wWpbtAtG3I8RjqczLLneAP2Lsk
zQXKDcqGhep5aXYGj05T2kNxMRK3C0Jxbz8iy2u7ouYToRxQVqYTpKsyQaw57m/4C4kCVkw1bpmI
JRcNfLOuB3SCl4ZIDLEnQ5L7iqgKIRpCS3GvW9n/pc8UnoNw0tDq8ZwLrnUbiBr0KevrDStSw10L
Quuf2NJ9pggCYCSKZQOMBpRBbV7vScwWoSMXqFJUEKCvohb/CqV00gMUAd6q2WPSN2O3CqNhcq4v
C7rn+IbCiQAVUl5FCSTrHIahIMrzL85yIMmkiec3KynE60ANKd8LKEzOkTiP4vYXA4OdkrtbtYGG
BhVu+kgQ3E3OKEd4HDs8oK6BbA0LdjTZ49bMAsF6uFUM9Dd3hCfPoT5FHov/3hQf4wyjEUodUf3t
BqhBHRI9pstsPzjm17wHdbXo0Td4Gstm2iQm2rDrrCP1vEGD8aAIVwnmBPy06NP43O4P0/TJnQoT
O/2HR/at3UvUUeNSnnkGTBFJmgo3QJDwtpFHnRATBoP5w5mLCJxoDl4VXjHMfmkvAspRW/NMD2Ob
adtpU6ugJMGpFtCUYAjILF9MxA1ost0I0pEldjoIr4jVrCbjk2v8EMaLmhwdImCTp+KOoyB0a5Jb
2tg/bafDsvWO4zPwHYwuMlkhiYi5UGW/J6I5xETbqSWsM1nS+BjOZYRzTl931t2sMxfcct1J18Oe
nWk0o1Rz1M4wb0khKO3hPfyCW368T0EMQE4mRf4Itf4VQWHJXkfQ95DXswf3HElc8Fxo/WpQ/by3
BEl2o2agThUsfd94bs3LoZk2bi+5/NxLiy99jCgBlEtv0ESddP8DFFRas94HAga8PyXid/xGTx8e
WFblVrMQqiX8ZgamPpA3kzYMiwIXcLWK96sq5n3/oVxmWk3Pe1csgASEz4YyBQ/7hj+Pes44Iptj
n7VGTyi/OALb3PjAofm+OTN3rrqqPfhYbJJY1QLFsfg3fNNPMLLnLROgb2f/dLyejxM9Xs934NhY
Z0Em+9EYYFCMT3s+hAvudQ+OsWum6iEQwJ7za2cp7ZBsF/9hbQ9WBIhYDjVP99r5E3aaeBTpswYn
qGBy8w5xxzHejiCLuMifwTSND/f+gDkgb4sfADOMlEuqOXb004Tli8fBUnrsipd/iBUnZk1iSICn
k5hy49HLzjsxid5zlF/YoZgZUNCEZdoKe8MPJsnhY0WsSCcoSQAKGBhAzBkTS0nSGwtK0iij7Th4
vsL7Ss4fTBjIhGvFLwwaEBuSgJu3iEOc7q3gwYp8JlUyFu/9TyAyx2PaalE71H6d1BN91Vkte84T
K0BaCrwaXgGa1SFiTBY8kgbYsfIRMIxkFEECYWVfx0//7ZPV2th7tizUukfvu2nIgDi5Lz6gOEVp
PBPisC92qq35ya8e8rqk0ZVXJLLdEDIMT2CISyiYwHx5pevuSjdPvYJyhJ92R/GJHBON6mWB0pJh
La8EYEi9p8f/LLDu8SPYol3ld8xAbvIw//B6VAnCMGoIGR2L5coHlAUOphvcPuttm2oZevsKRjxM
SzaJmgKBJt++ch2fMCx4Okcf4tdaITXFz6MDHPSmt0Q15SkcGZY+3h+j1oHcAbHi80Cyl2mfQS4Y
GKyigb5m5PIimIdTjhIGIrH1cyNtk8mT6p/JGVFsbBxZKOSjSUwhgUXBBGD5BhDVJ6OAKoFtPH9w
qS/+1uRcpy5zjI3ufRwj+uANEt3TC+uaV/0RYy+GQbeldYUqF2rFeXi4Wy/a8hDk/OwsY1ZMc5Cc
v+UPzKkXQfN3TLbK2QXJB/rwg2uEXIArG8dGOcQtFSwGB1yirLlzHmXV25+8pwO3zGc3oBGJFNpn
ZjF4hN+79fPWZWx18yJttSU5nSBq7DCxKGT3Geuy6e4r232/ncHTJ46Patlpx/Wb27VfjDtqsITc
TFGH0PZtjc1AJli8BBbi/Vn1QogbmjvH7ZOG60YYr7F2ShG77t1xj7EaPHWrBAjErdQmwxziCeeH
TvqrTfbCZG/V/visWhHPDbgdhSX/vZvWVvbdB8XWLf79QmxJwFitF4CJNFeoUjAxZCvn/25gIzxG
Oc/waVJ65Cv4cfHFIww6ksHJSteidTn5e8JLUuG41tZVgV4GJxtUGS9ebGd0mC1Jxng0C8WOhvI2
wb8mM/FgCvHP4HBfnLH6ghQNl5wZkZiPrW8uqNLjMn0CsM/jM8vouDpS01KobbdjnL95vi4c0Gyk
qv9Kazu6UHbyocCpbwEOavyz77jzcXZXALyL0SfE8nfJsIagWwGdeA71pdNMdCQy7PTo0r0jiDf7
SjvmsZZn7XB0t8d025vLlBI9PaGTS7t6Qe8KMDF6rUzFHlP4Dn5xOZ92rUcNsc4Z9YZbYv/i9z3C
BGqR6DZzPUBCCEL0Y2xQAFj8bgSfoq9llKQLJS3oSLFI77hers4OYzyzCoednhgN8T2l/obkla/g
oRgWIHTRIwYBg5ync1haeDO17tQ4AK9LCxzs6rL74+U2Tcrsz8syqBMCWTX+CjEYPfgr8xIKTHwC
5w+AvCmh28QIHgfgQhiM9ga6al39kCl6i8baxkvrOacxurmF7tP3JXQ9UGrEnSOjkLIOa+xiR1h9
pYnpL8qpYVERT6VJJBqu9syaar7kurixhMdh5nSBPASsYdUq/JuM9nHVcjfVbCO9QTWmDFyJfVFR
VD3LKVaKw2e/MWPA9WSROFOdaRNXBNA1WQm5yN+vNpIMSMN+4yLjG8VHu33g6knLLp4k6cUJw5Yb
YgYHe4cf6aVlwNpzspD3TN+P+efis10kOR/raVHNhekjC+GvhFnaInZw0wkps0iNwbI+BhlZAvCI
FRp3i+YZnskC2CY8b8LQW6UJZvFolnOxhEISMVp9HapcLIkVWP7L4QsEIWZMwcIQK6XUCw8p8FBS
o1UX2/YiHpeO+PIhkHx7SkGZ7q0AivilM3aBwPOdwRlbwHCj4U4JB3U0Bj/FwsMSLMzOyeYCgrOz
cDFrnKTVdqafiOsgAXKsjG0MRuOBVOS8VAhPJ4OmEHM7mFpBxTrwBdSbfCWf6TWldams1dupz/Sm
i8cAito9ya90+Jp09iEXdoEZemcqxpxC9ghBxDKGf8wkKzQ90ed3XRvWpglC2sY5cByh23Lp/qzl
INVwGEPaWX0w9pA+71v2Y9Z3E96tgvpAon2lcp8mp67L/U1Dn1sSpu1p60/Qzc3fe7gq6mFm5Twv
xW0vCYmJ4eU7N8u5FWCfQMG1+FqnSZhveM/hQtIRa1d9xheD7go7OK6tJq/E0k4ADTR6DsCQhMc2
vft5UkyXG64gmRbsUvwZt5q41mw/ZiyZtaZDKN7tcO3Dv590B8zjQQuakFXLFeZtQGoBFrSuL8sP
eahpNx4W2g5uHK/CiN7KUi/GPfQFloEz3KgDemUd8sMQPtIIYs91AuwRhWETr2Gp+yEPHPalb+eu
827OkKeTkBfyey6z9ywDIIJjtssM610cacS4HHCk8jCrV0IhTNlAaJOw4hHrmGnNKFaLz3y1D+Pb
P0+G5PrTs84ZNCJIh2G6wtlHGjJDnBMK9nQerfAcd3ioQRRCkFTweHZtb9FmQ5fmWIZab8Upam/X
tkb6BMyxZg+DtDmb9gKwRnZSBi9FIt2pWKkBLSQFxsjw4W9E1NKZagzh9g1Im6OEU4IZqqQdyz5Y
cORoYMisNZatMEbvkzwncgU0bF3EqkAcklUMYNX2wQsjepyHDWdEaCS/B3/0HcuHNMATYADzTJTZ
Av4r3MfdAEyIBnrCmmIzIl+KJUW7HBsN22hShUk1pPcFr1suDkyBWGWshJzlsS/YniSfFK3bSoPu
O2dKhSExz/MXu2WmAMKTVeO0NWM3YAWKH+QzOCA6x5bdzoCnBdSjAMdK4xWG8PYA0GZ7hgLcL5wB
vGbva3fvy7d/Yh2kEOXD3VuKLv1N38M2QUQDek7OwREkcBp87Hs+3JfpUgfsxauMkomn100WV7Lz
ZMYg5KWGBQYXF3rcHghPtb8Kh293zbxNLNduVuiB/v5dA4kZ4XwvAFG17eqdJ3KG7H5kzinPBDxL
gU9ZU+HDkB8IVQ7x3yFi+z60IKwt+/UHxSw5dkDv+5R5HNbmdwLOgxpNKIA0/fkF71X0gfs3hTVF
tHa0xxjE9uakVwbbc/qxLpo1nhALpXl2cFsFwJxR27EDqRglAopXOjoq9rB7GPt767ze2V2eEQqj
Lo2Yfc9palBqvQI5rHEiAR5lasVRnTCTLAeJjFnUvM3Nz5FA7lB2f8TC7ZpSYdT0vB3ISYPjg7dm
I5UTpEu52PfZyzqNxp+vM95b3U0kXrOnlzvGHccZB9rZIkwGKVKAVBlRBv0OZd9vB8iU4AOaCFOm
kjLhoyaIoaY7+8Up+f3ORTqxHWH7xpDEb/0SpcXgzBmNH+ieWbn5d9zgb04qsq3V6GhszvrloIvJ
w5eqQrjRPCXtrvcy7WThVeM867zY9jjaH1M9Erc/WemKFZa4XXuMknnUoYtydBrWL2lcOCvMjVDy
nogWYfjOWgD5s9klD2NIxWBARTx9LsWECw4aa4WajwnZJg9Ttso78jsQHiZR10VuxDwkNTzakAdr
dQwgJH9ZKA4DQhJfZLbqJ94xCvPjJuRs6biM4dn+G8z4Cuw32RhwabGeBbuYKseXpP1CDcRRiUfD
wNZL+JidLbuVrFnSej/IBAQyvE8xc+Ijgg8lXs4sZVC14VL/ZQgXIO57pwd398/UC3wZUrYHMpvD
m7NfsJEnUPXsMEWyB69OmFO0yCGGNByvPRxOjw8n2yhQMB0mM76GUKOiExenUmEIojpX+yvEkISZ
0/yQJqvV7AH2datTfzUYdrLKlpSR0vJ8ZDGwAH6m8SEZ8chSEfJJmO8BvvKhNJZlC9yeGNWHpc4N
DkRsDAxhv5d/32v6QGncJG7lv8Afzq+P32igXgL5sC63pF3HAipSLWpbqjllrfvQQd7FXqKvp5pA
saRcrKnscrac4ySjdBD7XSbdnEryfpKFYnlQeiicVkKJ/6u/RiSxyW7KfsU74s51ouRmebBgKMc8
fppOVs0h5OTkcKjyhXEb3WEGeUSn9Ku+soY/hij6D6U0JTGrUNbaV1xTTSl4xbQs4agVDrbD+N/0
Za5zDMoYW20WiQKbosFRWH2wwnI4pVGBilImW5TaQtAkgeASUgIxbpZiqxxQJReAzn1ndGfbiMnU
hX9z4WyU284AkyHFSnMTaiZvOvpYwe+vHCLcM48r86RQrJ2KiTBEG45vxbsNiH6WUTPdz41KiQ7n
G64o4XsMOTihmYV4+OrBOInwvIsEMK6gPeCgzjSMY+87e6/ONgO2pyueRzVsCOYoV8WrK7/zsJTF
sW+qwHmQpb6DIYXa3mll6CIonTaHO2Uq5MEQMwMA+XecbfgGob6vVgvZnfE6v6QhaZwkDOW5PqfQ
47DEUYj2i+HWt/4jcvV8WmcCAF36duD8Pqjh7h5lDKt/KanULDv1HL+bQUgWHUC1dKgHdnwZEEKA
f5wd4nCTZ0ueGCYAlIags6chzziuEqxcKgyWG4+1x0/fQOOyVl4BCt/NSfA2OIj/GDM3/qFHdbPK
PKx40qohXYtHUVmd6Rg7DQO5LCQ9XjoHSl05E+UCYBSlO62d94S9Zm92kKh7OJCerU3n3FcHzcM7
zQ74ddiIeJAO2LcDBCagA250KxOutBpzE+arhuagVZSZsaaIb/qHoQ69lmpwIZ/3jUQSW2Y+IXWr
8MW5gMl+zFV/ko2IvGNxHXxJ8oUmEFLeZkMIr+u15vj+ksKaH8J73TthTm/R++CATBNCTcUrE4SJ
rwE4zGxjznnr0K9PRBYD4Q8qLCZrIjzs/Xtwhjx1C8x3uCyjsxYb+hTK2QXgGs/r+Ey5qXJnWvv8
8iFNhuZkfvoCvx3/uIKkLt5+r4wUJlpwhUZyGhyiklZP4LmSQ5GxzgDU4OTuGB/eIUm6+LQnNYDc
ibeiDA600ySofXq+gkiAIYqnUcMwphHrdVAnm4iZ6xjczXqNe9ufL4gdWqe9Y3ThrMOKm1H4a8TZ
mkP0i2F1QmEivhsKiPrXb9X4IrVmj7abGKT7ui/24/Kn/LJVnk/RlyihvgkWDiPDnDJNfXMpyUAI
USmJqtZbdNDcXNNnH9ESUunKauC2Y3u49OBDyDCjxTZ0HzSY9cy6tDYqa2CwMQbt4SWoznB8hRPb
fvvUW8gtHAVexWC5iE9FDxI+CRmkFGIT0Wn7JT1kHZ3F3NXkQIZkxsEvWXPntcDYxIptR62+7j7n
5qRX49CPjp1coseH7XA5Mv1iF1TDlY6uYzcoOyljGX37UpNV/SU1+le/oYq45xXewV9qT+72EQyF
y/Ho8dlPv906afEKj1usTdtwKdFi7wfgWT93kkGJukEaY38lheRJDVhLhiHEuunHLsrBIcdOcrxE
II/3CRzWnn3TvWW04mmlfcMBGFIvPeAxW6RtIGsSeXeOtmmZPIp1G59rcRKlGrgH3yW7WUd6Kvrp
ODk0Lrvq9Qd2PJ0fMWfMlqUItyA3cCyjyUcShM6quIIBLP22u3gxPysxJ7Nydcnwz6SQSPgjTjYY
cxSl3LIFM5QCthKzl6+trP+FnRHrwU7bpduoPdSPUtT0xoXM6RfI6Tn8d0Fn++SV+YuWIvHpwLWF
hKVjFq1tUPnUuTiE5R2eNY/8Gy9FxG5rP5wzYFvgJaSxuApHCWXDdXroMDmFWWRYrVRh/AjxbQRJ
IJXNu43vwHmPBha+12hkYH5Jn9q170g33ddoKt5ErZQT4punRtH1aD2t84T2+84mtQw3NVKZD2z+
cPMRQc7BydJvQ4t453tC9qPTKqMROLLZMRjORFOUIubGQYSN5j0Tov/O6lVOjhL8JEVKB1sYOBRg
EksUIAJg0A5z+nCPnoXDfyUeU7OTpBBixInzluvL4lGd5RThp0UCFgQkkIMlRgQIJ1ONGnxHyfaA
yNz7skxShEr6EW0I+I8YkYlP9HlAiCVjMa978U6FKvf44/KYnV10Uu9AhVMq9RVrIT9HKMLSBRym
0jp0nNOf4JkO00TuBch1bQdUdX3eFf2DzS0tnjjAl0gyvMSgGOAAn76BvPsSSad4ixSj2zi90lzT
a5Omam2MrOeylyf5EQMtK2sA8KpIIV2RWivQW+IiUEZvrF2qCeuNBpoLhrxFuuiV2J++yb45Bi3r
pUPg9FtmiGkIJQ5nPJoFuMyOuRGqARYg1Gl/BvpWaMoxpbKZHBeohuzO0UrPI7xvVkwyQd3C9w6J
Mt02TkkI1i0ojQvl1Bc9zNnFKhwF6uqCXoj5rWJhINdFysZtzbqoQd5ohVoEB0AXerI1oQQZGoSL
lf66orBOLppX2sO2arF7DV9r6NoXw/KZ8sH8WftAC4YLH5rZ0r3loeSoraH2QF+ETG+tG35Vktrd
MHS0urWnw+kezr7whefrvURIt9zWxymNvrqbmxpzqL9j/ina+fIB/9ZCPau9wC6W1cVaPnIs3zg/
KEnmLZ+kSnfg+nLPFXgOQHPtn9XqyxUSfVjpD9/kL1X2rfHPnwHSiZfzlDegrZ/T4+95WInijbPo
iwGDbWx1ivs6QTLPDoCvrK9oXtVD+nC/eD0g8sqHM67T2THX7GvrWQmBvopppaF9Aea/xPAB23UP
PVgJns7TQ0ajQwsPzY576OTYtk5WCcN3fVEkKAjzbNi+eAbaG+r28d7xIUhV7GxirPq+TeeDr0mu
B7arYq6D0w4TVVR/n5OrMg5nuifRycrPTnU4MMHWST4EsHOirh3NLz9nzFLtZ9dzX15z9js3Bykl
09ij5tAzoPBfMiaEAmxaK7CPc5JtNktPTTRLg6TBbu4e+6cG46yiwE6GZ8Swp2olM7/X6k2CvHSl
DGwZmNEh7v3fat3cwj2vN9ZH6voBwZYHu2fhddJ2a91toVaAtHCoISn3apIG2R78FRsjoYIcg0B9
Oc3GrUaB7K/grvhn74PhJHsCvwjYhpZtMpkwECM5Eg3bpbeGscA65zxirkP1r6T0oBBkny5a9qX9
liA8xlm9HOj6ZXVb1kgosed4unuBUbeMVDPsrrA7hFeC0hnEARQbs7KdDzPKJMQBN7bnQ9jJPdGP
k/d35zw5UCpEkEK1Rbd6cSzoLif1bQmBtq1M1OZq/XZBfLuI6vEbZ2D2K3ynjk98AOfMK6NxxQYA
56o5Gk5h4aQ86Xs7wQ/v69w5hr4dwYmlaczfASI8NCddd2ZU9sy/z4eXWY/d2xyGqCb5sfirrI7x
YhckENQKoB7ClFRm05wg5hJyBxfm+EEKnfDhCFP8DhrsLOyFkucXr32ka9bpWzXeBcYBrOAQIAgX
rDa9ZtiBAuNwdqCDzV9HHxJg58B+9482hzoBzpP1/AVfFprS374EeSfP92mWKWeWOwoFYdRBAF/k
HH1iPyrIpD43lmgp4BiOsy9Cv1uk9DnLqKjYE2V/oyqjJkaZFZEO53LGQvmgcIC+LvzwNzwJyH1s
IX84MiIDVoca3iO6UHEQ9JohyxkYjB+Wbd5s02GeU6/+0hC9aY3Zb4Gb7g4qPOKehGz67Z8RCHAY
SZwUdQk7SU8eVtj9+4hmhxiPKz+GSb+8Jv6sZw6vlCiogI+GoEM+A5kQsqM+vv79zZ9AU2GsI1HL
YtVPPCanspO2uZB0SLQMGoyHIUlvSH2Baemfhpv1yfLPYd/ij+hjeM9L/PxX+lCs5IcG/6iCjz06
cz/YY1gA83LyDp6M85zM7K9vax89kgZa8JydbZ+Mep+aKG8pHB1hdn8Jws6LVl6Yh8+Y7rnbT5EI
UzFlQANDOBuTfgbN0mIz9/39z2wmGO/QmuuFy8BhFw5p/XTgh57bGfJmTLKK5B4pFAZtJpNcLDDa
DO4BiPlzSEFGxjaGGumbIDrYKA8e/df0ahFzUNT9RfIXMEHrg78RtNMwXN2sXYAY0klrkzBKK2fq
Q03yBrI351ywOji/bKivHOsvbqgM66QD82jKjWJBnZjv4ERzXlw3mWqwnyyHOQRhPAfC7AS78K9Z
4Vw5W3x9s3MStsB04DeGOHxxr8+i7rHyEHRsTLGf5mBB7Ij4pr3gEHbmiNqAEO2uCZRO+4n7CZG5
bDJvOyUcTLN3Cm7uj2wVUgpxdPovBhYWYI00AmUpThLac+k8VGbRSHzezqPxrmpSxg0rY3nxdajW
aMcMqAuu3l4YCMp2q1Nrcm0NrlXMNImh3Wd8badIFpb75PF16UAwL71yOoQn/Kt7WCesKAZYglT5
0NGkTOD0cRhbT3GzAj4hI7kEzGib9kEHuoVuVifaVjEbF01HtxXVmhr1zLDWNvvlkg/7o7Xwr/wS
0V2H3/fMKPF2cr5MW0Nt6WIktq+Di4LeC5x7i2FTtIdSjOuUygN/W7QfTr7SJrSmDROHv8heIzUY
7fO4Xg5Xqz5lxzpebrBXj1gQFaSq01xgYGXvluQJ/cU2Sca6OYJyLjYQsHhlsls70CyBmJHR5Ph7
4EnAZ+HyYFkh4mpYGf//EhSOCwdQwA5LJPFD5L3COQfjtg7Yh4y+M8p3GIA44PthJriBV6XflTS0
VWM18R+Z2WJ0xj4nIXS7GC/CCH32abjLSJMaYf+ZfmjNPl4J0PeG2h1cWL3QFnggziNp4XHzFWGx
hKMw6hTfu0XFIAvlA7bt2GFBMN5j88nm83EZNpUARpQ6uNiJys/FWhWOmPcmf7RX0D9hboAPGF2P
YE6JdvHBIqmx3ftIdOn6cQaNioQrhnOoMjsI2Z3L0vJuJDjjlxh8EEsBu2KH65aZFj1caG8fiNdN
v5W+yAV9YUIB6AN1Gc0MLkfy/S+3oLlJQDYHX4jA+AjlmLQSmlKFkjGEDqiLu4YqtxBff9hxBJ/8
i02UBLo7v5gx878DU3Cxwv60bcbRwiiUxBKxjcQwdOShFUA9qbk65L8Os17RL2DHuQEIk4ZhRXHp
oSTnOGDYQI4WtroIJVTe6J/5Et0iooSDBq29Cjs435CpF3Jav2zINuL5PgJm6/XjKdIsiexgNIDa
Q6LGwBynDGEYn65WNJoWoN87dWAV8Kmx5i4SgHl9REto8IbF+K431ruMHLieLydhaxeKJOwDNJp1
E+o3zgLvxZwsbNiqLHaoNCRkO0bJ4PSKJ5xlNB1uOWXyhuZMXzyISodXY9hOuRVdjoqyptWHLe3x
1ukzC6PHCmBJc3MYwao8CQYze2B10c8J+Fm0t8nlV4akvAswDyBQZuP3DLUEknsZiue5Sdn0cZ5n
y9r4kmVhhspoPuv3OXGYI3fy6uPc103X6ndHqj+7FYb9STVnjRicyDgKDk4oRN1QrBkEXmyMFcyQ
/Y9TC0iMo1bQd3xGXZH8K/+xdGbbiiJLGH4i11JAgVtmUFSc9cbliLOIgsjT9xe7evWpPtVVe3Bj
ZmTkH/8w4XjdwKb09YF37q9YoDQ1pJJk43awAnXraqPcod3yPCaGJCiCXmkMcPCO4iKmIL+nevDm
U8JnJAwVfZzEXF4oiOJ2ResVwlaMIYEE2LPhiMWMEbGsfDrtmYMnyzPCUwAnRK41bHrYtof70fFY
5h7XzPWM7UdwfJJ8/Iv7iJTgCNsW0ijAKSwcln8xUmkFuJozDkhH903sPfbYNbYxGuVwGXneb/Wy
AdWQb9gdxLuB6r97Sm/jis0JTweDvLf9MZiGnwYZ7fwHMakxQMkWZJGLx8aTlu0znhSxin0GWqW4
3ErjK8akGCHQdUjIyD2h9+BJtANuO+B94TUpOXoC5DZD7A2orPgXHDJ4riPGmb4W1pxqzTU0httW
Ea3+gS/0irEep71pbl4cPxdLBYGlEBr+lrIJQYG5pkDmmWNantwb/5wpuA7AWmsB+JMqmhRbZqCO
9G73KX6CiofWZKBo8Mxh/uPOgIcZdF+GC/zk+PwEqrQ2Ke55El7zRTT9JNjtDnG3AAXjMtSiBjHS
HQC4SCIv995paXBE5ycO3tDP3RGF8wLqAwhPQzgDE8XtbonlJu6R4vdwd3EPL1bZuIFb4IrHzCJ4
yro7kyTX+TIuRYIOFRNEmsk+dxoGIDzZp40CaF4h8la7AAzPFURiWjlw21GIbtTFeYL6wy6WvfyH
W2AEOJKK7PHIngwgJYiVVXOijOwTOOQyicK5yKaVYgiTXMZQH7pBMYcPJNWASw9DCxB+K74MNQD3
GOAZkRIdWWXRHFicMDKikd2ZYkiKemEHtZSVcOWo4Hmnq3r+PZzF3p7uIjztoRqD3c/o7lHZMX+x
uvBPSDe4Wjz/mIkMklmWsAzUpOOg0wVAENuJywDLuPsKH355E+gPuqKZ0rsFpGPAY8Jc+XB+HiAu
qchMGYDseV3+g1Ai2NI+Wp4VyxAPYba7jzvKCVwKGwh2/Rvl1fnvzNUXZHKNTpxZht9JuFJhBH09
IlZdlDsirr/kJ+JV7RKwNeMU+0vtGeE76j0lny4PjUg7EsO1MAePnjn+c/ZOqsVikSRC7E0KmHng
ahzgVEFGd/J4ER7sZx2gMfg9E8ZqI1rnYaiz7aEaQ48GjRKeE82OBIBxPvBy8Y+88aQYVAxanDhv
ePO0AQxbzi7eFtIoMyyqGZW0PWkGqHq2BlkH9ZNzjs/Yb0A3WSmuTJZoDYeo3w8NmmV8VCp7nlmn
oPI3IAJpCPbR6WlhAcNvuF6uw5wAhs7w4PvoWi2ZXfJJtd30WjYGCG9vKCp57vu1fZv9vFfP5JAC
kOC/Wtzw3565acd1P3Px9oxAlHvawvyBWJh+07uGfTeAkcmwtOW+S/s+PA/lz2tsNWhB0/Dcu3WN
XkmBhzNPHUI8t7bFfqP2O1xsxJAlD+qRtldwhNgb1J0PMCFWsLZpQ0tqc4vD8+D65aP+gqnAYH5c
MrTl+dDhZ+o4ODAs232UKNsOZKzrgTMCrRopjus9/mrdNM65AU0Oz4Ua/1D6/aznwkSu9OLnUqA1
IeI6HdVVnVzm1Shz4Y9TJ5I6YT8c8NbkYsobj5HOijiasyjR8Cj8YdY5rebpKWAAc3sivqOtN4Y4
p/jq9rnCPSYbE43FjvYNbE10HCN4j9pkokIbLRlN9Cs0NzONDc+UlRMn+nqYgk6rpIzmlxHPEK8i
DzJ37xm2ftaPv0RvPPwOPxF+w17j0Ok1DqX9VEV1ryAd9dt+fbyHuM2Hbb8z0CxlANt9nE6WRU89
rmlmHMx7MUBoYwA7ujvC5f7OT9F9AIjCjC14DX5sMaJw4OJ6723BVqy82+QR3hDYdqAHNPbIiLpQ
jLUt/OACjnqbq46n4GKytgqncMy4gun0I0L2FWqeGZ1xxdnr0XrwgjSvQdrGkaD3T7gHV3bwdeCb
sgbb/teBKt1vROVRfqd5DVZPkzoDCbZ/22SIcxnGiYpPMkgpUsOem0FEwCOARB57+g1FmE3E+qK3
2VTxBeL3w4IZz2ewwOCpaYMyegTYI+zZYYyLKKdXKE4NW7hjWwxsaPDAHSnZgE+SSav6SzFnUTDV
Huc+kw6kZd31SF3iNfDDA/Q9JxNmQmzdsB0ayCJEc/WY3vEiiz8JlGMmAVhqvwdl/zpseu9QGOD6
zPDKFaxvPvYdJIHdE5sZVFOMyPgZSM4hbdewACdZAabt59ucaVOMHpJzU4420QuBjVMR7sSCfKcX
LoxtVDmovQdrbzhs+5XNQ0aejpvFb1HZp40e63HHesJBxjE7zvELpPFDw9CYdlpWAwt9VxQESrgO
muOUAQqEsizIu51Qgz+xXxeBWL9QSd7LNV2AyUc+gg/8fxUf+/EVGl54730Mu+B3E+QOLeDL17L0
P6T5NGGXIG8eGX2Ce8jHO1kbBmouYQaf+OIq8yahW8Mb8eSGS7ofF6rZYh3felcKaotO3hygko8K
nItzD7V0F9rH4BFfuQ5F8vlt+8x3E7vvSlQAKR4gLGt7TlQCVjdrC6o+DJgmnN8cttMpERk5Z3PP
GF2mkMXdDFbMxWpt/lmJiMmGO8d/CpyJC//VlrWWgiLKrOLD0qWo4eE/+O1wMvk6LMgrbZVbupiO
j/7sdvBCTPgt6/fniCQEUjIsHIthcudv8ZqsCMuMtcFzoVnz5atXAuOhr4jqTbPHvIFV8ZNdBS+e
q5GzhESE5RY+CJt7+D05Bn+aWw0mDN55kHrCUsZYlN4JmmDhdUA7HnZ7v35bpCEoo1eg9VvhiRtM
wAe0SEdAWB+k86bfgcuHV0/uksEeqnt9TzKVD5r5DZAV3DNH2WpnT+lmMZafpF7JX6By1wh/hCZP
xFH3CIeZwpTbycs1pmIA0BjHs58/u+G56P6YmsP/g+xOjdVwP7mggnJ+0g4inn1G1Xa9JILmMNrR
14tMhwNHdB8YCNHfZvYHNS2AZ4RpigKiFWC49uiCcYoJCex4HDIXzUGV1KNWv90HD3FLnMrZJcxV
h4fDcNiKNBCsOe8X/+Rg+45CBwXq8IeViEHWW3ReldXZK4xjUQe4FezMwuNbxryrLexbjhm02Qvi
j6KHSTdvXm5QoRD2UncxisLhBQL6HVgR06VjbSM0qdwvv5+1IzXCDZc6LIa9954x1gb3XgcVTdNT
o/4SwZ6dDhWqNWfuF1cT3mbOUOzOESURmwRLCi/T6OGel0/8bhZvRDCIECxt0JiesXLhmMPlyAh5
kuxZg/+CgdL4G+gbTsNlGO9JcrL8ycljn8AOQDNKfwcPKoHtGEnggcSwFrEMnwVDxUUQ8+ga6OHi
vYhNxbYSji5IJ127COc0uhe5+UlCPbZeZ1ywh4Q8/6lVb04GU4qe7hVfxicmIgJPxUxhzkhmEayX
VBO5DjDtoADNf4MWYwU++uRQ4ehV1FXhrccGxj8cgC0slt4hxzB0q0x8XbgW3ZAYvLznXmWzN47v
0PSf4RcXK5FK3Jirfz3x4zFXUsPO7FhWCSIh8V6Czeq/uC2hlseeBjm2nDBtP0UPJYZVCJ5cYxG1
pmiyfGxJ7SLUo+fwPnyMEEt5p6DJtOPhlv6Nw/HiooShoD3RXxCV8J1zOo5vhCcYRJOSLQ95jlOR
Sod6RgLgiYL/Bc1A6ULjK5OybwSGp/Xeww4/n2Skv8M23tWmX7sNX34mAil4caeg42meHiHfmtEZ
zMyo4csJqvGnP6cRnQLM3EMFGVcn+IVG0HKbzq8nX+HXe/RfE2ROfOw7PAVUQxGcMZBxNfRrCuKj
T7928z612W3gU9RyO97LuwXiGWYETX4sznCUaXBufE7/FTqv7t0BUEILkXomnrkka8ypOH3yfk7T
l/jsEPtGxBlhY7pDPoqNiJb8dIQkL7imPBBJY734ZLbv16hYjL7RR1hEQB4lZUDqXECuhWfM6xjj
Eu8xuo1KJHVwpPs/D4veWeHgBzhfPqzlxg7GyDrsfYKlCo0GhmiXEYIWeWK1XTg9fyjbAB8JIA4T
+OXMDNNaTRgxcrNiVofDoiMzY5Bwfkn4cCsAMCeElYj2reSTMu5AxcxYE3dxSRpnj3C1TKP7AbsE
dohYUuh9jSZRt9eTM5YIZ7afSWOZd/U+bapfdoEipEctg09ARQrQyrL95FxvoDnMg3/NXyt5AE1i
FNeiBgn+94/E//blnwdwpQwCJOcUyov3jvX5rQl6R54Y8HZA7FYkCs23f1/Ja1cJBXvj7It7Uhe6
DNmyBJ2fsV+8JmL/pXbVrVhgAOYyA2YzIx0XngwD14gfHv8l/p28fMzCPJBa+b83ggKpjuLilQZk
VxB7I7Ga1V/kZhuJLhTaRbUTb34D1vYpNFbE80Aiyx0k/W808j975XH3/kOlB96qRbfCP768FwLS
yC9unDzfv5+Qn1K07DdGMoAN4nbYLWECy3ADc78THygGbiwpPlBMoiQKFqQGbEVeKoAPsBYvnWZI
GiLz79/iGim/DnRyt+3jf40hNo09ab9LWwpChVLpg0QSThQnMnYKfC60Kdwbzmg+aci0SU1PJUPk
lwN2j00YNsqUlgJ/sY61FFknfmQ0r/eQ84t/KslHafg/p+nJsqxtPubPsO/5F+KY03izWflbqfhS
+Q0rn2kLuMp8obYvTmcfSlhjKt/xzL2o7ZZ4Uen8kl4ZWy2wFG5Dj678DGJPuBMJqngTqZQuygLK
SmRMKbw+T3YJCRD00J+N9NbPUBpz6b6H/94G3GFZEUjc5fkBHMhkicXI2yTTsZTpixEOh2/HP4wY
RYBMC4dIHEAFmxFThwFnymQirHtRMsvUTd4IOXCzOUNC0gUteueU5ofXhRe5JY6GtGK8QqIAuuXh
7Jz/iqTIrc7UhCaKPVp52FS5dWOSXNEVSZ4E0DFlDDkXD00krTXeGkLpyqw+U03emR8TdPHoy6wa
mzSs2vgl71nOWyL5kvK3FBNaKc6bjjy314LpuDmW1KZOUtJvrmN194D6gp1MVJPiVTJtJUHMFiSX
CTEg9mNSE0wswanbNxGvPA4BviWtG7yJJGR2GccqNq6HcyTHqCxy5l/cUfjGp/49BHnzHtZwjja5
8ObDIaYloh+m0nGGYVnHQfVEVyyLgK7i3tMTXizWVLSbNEbHD3ZT4k2ncyXS/UbysKylP8E9H8NJ
gU0kabzmNYtoXoUu1Iw0UM9Hr/Iu4Y/fX2ePXid5YHjUSepFMyoI0Kgwz2ZrL4rjl36VLyBKcCGY
iVsobndIZ6SMiIsK1ZAaeHLIpRmcp7LZdm/20HcBTZyliY8Dv2Q/iW/kbyePXrzrXuyvNKyiXGxq
CtrnHdl1PpsT6FauFKl/md+6O9Y7EQm3rvgpygdXPJZ7KKZ68oBaEfM93kmQCbkU0W5nMxgT3JIT
4hA8M5HjvBRLxiMJQb1lO7nMGlx3oBvQcsk19DH72+qsAlkncjmVJkRN5jthILDzd/O093LWAYJM
iBzS59NvOcOSwahp16PTXGM36q75f4H5122ZYlTKp195mw3gNBxOybj6h6W9gHkAguRri+Ok3CPE
7kjuWHwwHRsuRzI4BDBN42KZgjxzzHCISUJRB/HOZ17ikYdNELUOzyaGETpzAYY0f7/HNGCjuCop
kJB/sQqR2THUatLuG2xHAZtEM/gPgee2xnkjRhMSa3zGYOTFCwUMEshlKCHRFw84ChwWhM5DZEdB
5vQU1UpNvyesXQFMObT6Kj4EOHiDfNUs/cvwBwdK5kFt0r7ErxYrM7ZI5XSOOSxyw8+vU7hEhi/M
Mf5v8Xq4fxTGy16h5vbkg2RsgvkZcdGiduK4QSOiMA6StVzBx2O9Rm3Vjpmw1G2AWl4AXcyEUIrc
kVEhl1WW7WIGvH6WrvFC3iyERK6LdvGlDF51v0RJG70GWLPV7FpE/XdnzDUGwad9c217s2khoJB6
jrAcVxHpKtz1bukCim1U90pRXz58CfSl7UOejOjWJlC2M0KiAdgpvR/9D/d2pMgB5HL5Z78vL0gp
MP6gJ+rSG432+rAq3bzBFFQkFiZBMaKjDuiu9FA+mQRdtA6X+DStKKjLR+k66Bl0lLg6nHVhrf/m
6lLp7xFuQdgu7JmD5JJ5p6sRgUW37jdHF6537UkHNyMk+GEHUAF3HBeSsVT0dAUmnXcx1t1CAhbH
UFyZMM8GH+v/adzWIMiNkcEImg6eei5wak3g32MgDldIddrdSTGlSyHeAKdGuiSQyQT1gJVvBZCN
n4eLQRbtv0sEXiZ7hqVYmBMs75WkjnAnGQmRQYwRqSu0K2HNOEfO9y1mIHgfKwyyiUgY8frApkVm
8EBqJreXr4bXjPsYt+c1UnOfbuWFqenN8fTM8drzh7dt2r8r0wl6u8wjeont4ikYYzJoZHD5stpY
8YXYkUEndJls3vuf8LRsYkGhRec+gy1B0U82vFGsh7xk/2QsNzPBjnE/sZNxhDgbh2lrrvqk/XDq
9u49a6n7m3p21uxHB4Cu7Ehd9tecWDMVANtI/ubFsd1fUwruyHI+o+YE59GNEbyH2AXgUOrm9ElT
o1uRxci1ZVq0fZITtYyFkzD2r+cINVySryQ2cR3xI8h2U8EjAN3R+bK82Kbw+kELhIGs9UzUbzTV
T+e5fzB28W5Rc4tMaHsdyy+SLrLDZUUn3yKt09G4wWM2gJvm15me3DxW5tfxEQhQCwUY+aEWxjcI
NNOXeDR5REy/F7T5tgLcAJXJ0YfEPGNs8ENkf8MrSwaujK+eM/7FfD/dXGffHEkF2hNyE6ziuE5O
k6z3puUK6RbLnaiZTTCh8BSuV89ZFmpM7jFi2hTgY5zH+uI6+m4wn93DSLgsa+ghmysPZQTp4LVB
7NvMrS1rKs6AqZPq2ITwe6xnXK7zmd62sp9VgnUtgHDW4DwntM7WDy8ttuiyOa6RZNZ9kgS7eSAV
XWPLhgo4+YfKWHU57jLnxor7HdrcFAgVjRRXKKKhuctT/z1rDJrAlDt8a7iwhkrSia9HFWs/yGBf
KDsuXoqHdFAAwiBBevBtWfrdFo3L18LQjzAWCGJPzP4tphLn17Zatpb6sFyaEz674f2AyXULB0/G
szeucqnzw2QjdWFz8dxmZ8BQijJz8Rwa393nvzM9NDnvTTLRc/fCjxw/VJunyyfBA1MXdVgD9kqH
3UZN1DUmnL7gMhNlWMGQinFogd5DphgrECh7jPgHi4QV6Ohzqi1ztOBfMXLRC08dNds2vrdvD9Nj
5z77RoruCQQFZo55KkPHMuhAq5KxYj/lnMntNT0SK0G1HmmgDq8tu41WHMCGUQ9kuOWHmbrq8sqN
FUL3Fm3PAo+/1RuHTvsU3uEIMJGAvkbOEc1h788BMOZ5rqcpfTTD+l/wXrs52Bw3doU3m3xRFmCz
b4yeQQfCG6ot3vpREV16LMSPKTaPOubNf8Kh67H0hFHH+ZaF1IIbgpQieXHzwA1PLoHRa0RIa71o
cf4k+u40aeoOS/wxKWY/w+6wVu/evb++u9eOtQbKAdthQpY569GT+9PXv4z1Lmxhkl8gvrXH1UIy
LtOXXT4Z4+NYyWzw7psjZBmY9nUuoDidfWY6PHAdA212WCXZUABY3yFr93nhMmq07StNEaDEy73q
9mn3lk33OhpJ88j+WifXZshrqwv/Y6KrsJ5gg/g982XSuK5oScKBzOnh2FxHtyEi4q8vLLX56Cv8
T3oRoQUKavSFS6alKLc/J+nx0YDg1k74omXgz2CbjCiRISFsSeB/D5hw4WnJ9f9npWNMcIzttBgE
nIf4DAaLDtT7k2ZTg1s9nObxxqddn/2SEteWpEIZRRLr7hQ2+5feGvnV5r0RKbjpEdTtE/OwZJzT
HHCL6T0R1CgRPy9f48VdANlU5eDK8Y1gavsf2N2XENc7h2iHIZ1soHKHae1aQ2X0WeK+8AKUTCBO
fo/Xkbmo5iQXjA16DmiUimS8gRwx+pM3GC3V2r/zgMpBTqN3dQqsC6Oqx4egLq0H966+Z0cTZ4ce
ouB/mahof6xRkLvNuw8t4URSK2cjNDqG6vfoO6M7h3g0voS8EkShbzjmRybRHtzsDigTbsFoVUHL
DIsBYYf7LuMatds5vKLOEFXUZXsjq/FAetMJtmjvjDcA1HkAOa40aA/zoAkAV87fttbX98rJO6Pz
UElitEz+TbvSsM9eE2LJsBWm82JLHS/pGJugPowqbm4VK9u7VzEHOhtoiuzTwbBviwIDo9W1X0GT
1W3mqRC7MSturth9ys0p2XerDkhwO7zhVcTbiRrvnVoPzIVYwhO8KVATZrL9MWKmoqk2u0TlIs4g
lAvnrhideXawESjyWPchZkAG6a1hFqB7UujiWhgQFo6iBQ2DLGDncrhuM/xr85FSOngeY8qa7Zrc
5Ch4OhIUuBkN76La1MXyTYWVzap8Hd4UaJ1FpC9h8jKAIHazjq9LaNacG0/FaqzEf5temUaAU2zP
Q7scLkzQUoua3ozUHW+WDscAqsLXrve8222uSXRnj+kLg16QibcLZReCoab4lz0tKnmwZMBMeVfX
PH7uCFAauryjawCW5LfC7prJ72+TD29DdfG+Y9ZVhljORWWQUXwP79U1s9VeB+D14dwxE90Y5IGz
lRkDkKUEEfUt8dIF8eBsKkyycujMyY9Gfm3d9vmyw3eU1Ckr22vIg3ZG8ure560BPRTsIe6fMHYY
9IHK4T4cdu6MX+D/+XpQzvVtM1Y2v+mLjo8VfE1AoD4Dc6swsotOsCGxkv4mVFUteaMUcSp0Lkna
Pe3fM/ha9ndUbL6c8zi5mzbFJ+UWAXPwB1O2zexp8+TltJwKjzQQJUr2GQ3jJUwfXR5xAxfutcsC
usryPGfRa07VABp/2wbzjdQix4WRvzaFQ6COtEFBCNmx6qEQ6mgWep3LMn87tWYTCf59uOxVaH8X
IvjgJYAHMIVrDFmCX8M2x5hEU/zpIs54SzvUYzhN40ZXJ/yGtGQcwR0ovvgb/YTLjUxfWH/pyDhC
02D7fcbVyfoMSf4Urdrr0DzcdkX8i89BNileiDNfYI50lpufS1N6IFEoYgEas1qx9e4b/sDLyuAv
TCnmp7XDvn4ytaIBubgtGNP7Ez3WKF2BSiav+DttB5Bb5RvvmnG5J76qDbxFagVd+KwV8rqCy7Ls
kSIyVreAY8DxD+eyv+F6+4HSvs9C1td9Q8YmwjJw22yaoZWG2whxZvGCvcHxm86wOw0Njtk2Y7IL
I58+tzjAhOexGZH0AuulugL+GODCUC4yD9faAOopz4LvSIoly/oAb/oIyYnj8NxP8dDqWLgk3Hqs
OPIeZ2uOPjiXeKYzsv0GrbA14PGjtIMFpSH3VRIO7mrRYD4fYmVMIsKFCUPTzaDy2OwjqLfGvvFm
JqfjaH+D2nLBLZ8Or4I+yEkc0MdkW9P+cqiMW32oT4albjXgoKajcfXHvSzmwRX9zkYSp0Bq6ARw
bou5Q9ERZGtE71hxLetlE0O6MnyMKayUbrYSzCXFhbIIa5YV1Uj9HNAT0Zxh01/hanA0gdtF7sVh
QyBoVvis8s7PbXPt7tMrlq/4euccdQgd/SGzvTtttNoUQ2j7X4euobVQEoUYmZ+TQSjf3jB/xApO
8PWQ0T/2bY/oxkpbgcDf5x+xUYjYf/0iorfimSpRDW6gj8mxHgDLztJIWUKRBh8C28ql5THRB7aC
1p2MCtQsUNjX3JToKSlutCN/pNxzcI4+3bS3JkzgyaUT/l9gLMECYJfaLaJXiQLyW/0PMvvhB+wc
z0PIYEZ0HWnHCubWh4t73cNOATYYQSA+cy2oZddDHbBJKGxoTyIEKinjJ0Fzc1AAwov6Lehj2Zwi
qXZZ55CRi9XZNUckNX26ny2daDbuUBigxTcWVGi2hN5NdQtRA3z3rJAAHMjLSy4IZJKZTpUUi87u
MWtMTbLqvQoWvduAkb+2y+2F+sWppwNUcg2h4L5W4SuGR4/WiPhLMrrOqV3ek+fqWoWSm5rkXA+2
g3f8OpwE4adDVrgjMHdU+8Wy0+D+m07BisNnT2G0X/n1ph1BnVl9C9fo3RC1UuN17hdcRZ2Krvdf
/BTXWj14reqgnr8PJZkz30D9AMKcHjBoNXoNhjQWD83Mgh+zJUz9VZqhmkjBt9N5jD9hhk6OnAfa
PnajKD5Lm0fCiZp98J/uFy3e+TYU5luA8+Y3392f3e+x1R5R+armEAAnn6BoUdDKP5k9IslgwpkH
MGZJoSSvoPz43N4WlbPK9xktIlIQCjn0QxjTFMY7r4fGL4XxeKs9ljQdnDhkVBgeIBwTo6V3oMIe
kURr3SI9eTUJD3+GASj1hrwFny5OMBgkMQ3RYaxrs8e+7iGVhi1cP5fnPhtJKkfI7srqoTreGzYU
WS7kfG/h82KfH6eocKWy32sSmWXqg/eI7m3hVDFJWkMoxi6ZBCFnq0xLMSX5bRiekxqvA5EIxev9
7n04tKXGZfCdjufZG1O/1Z8vALqOVTxjnp2kzh4q6xo/kjPuERpfA3U0qBRn5ArO6+DaHaQ13337
aFnb1X1EDgFXUEY2Fo7WJngEsqDhgGP6UdpCQxWHB7EeGnxHMcIjD0vcP4lKgEgOugniwhUo2o+v
iJjgTQfOQrF+mwbnafi98/vbEiSJawbEV594YsoRVYgHwP5zSj04hbRqms+m73LKt60P1GCcrIIV
vlfGFD0e92Rx8eWMdWKUn/KmtbwFxtRPXKLE9+o1i2fquBsveDOE6goXjbd20jlyVdCDLY7DV3bv
ucvrFNrxDWzgqPi07ZoPVMBWpDkfPTftBUy/muUpw+PTUOeogm/N8YezifNydYtFw/cf6JwIxCc+
mZzgJtKf5Re34BLMhwmJ+LyBXyA/h6jj79bj7cZoIuXbsHTI8DK7W1Qw+7+Hx8M6u8WhxVYh7SRc
xTiXCkefGijyI+vJiYGz80Jd4IhgROVEaQUr4EgTYOi+4dFw8nDK/4Jv1H6FM3oBB11rAmMb5dSR
Hk/xwYV+R90i4xMUi9Nhwu0o44IEKfCMphjo3Ny+bKhfE/4Sk/gRk3hk9xs2qtPWoeehaRSZus+N
7ulzRyBbcSpQDyL3P9HpZcFGe9Tdpqu3XU6bHC9F54u4xc5K1ENgWOxgShboQGVu6ktPNpjGYOhG
7f+kPv+5IJ8HZ574br0yn3YdsQMxlp/oYw6yZmVdue9jwmxfTiMocbiRUYU8jgCS2bGuXbsEFMBp
YSwIf91pFpsKO08HyEYdAD96cMK2umOMXjAZcJB7YkkkLm3bcnIj4qLNnRC+8gs+vdZmxUY8RDyH
R9z0MpP2e98C0XJmsYe4jLfuDmZNrDe6HGvRRUkApAUtXBSlDJlggC6yC1R19edRsHsstA46Odav
YrOPVoum3+0iKxGWmlCHvi6fjpYIXjFa3/cRiQkyOY9mxd625wPI1OKhgRpaVkk42G4hrzvds4GY
e8N6aDncqJBJfn1iqV72CjkY7yXU2YYVk98or4YuKRZPX765x2VllYeQ3fMegFW9+F4DqgIRmlKY
QM6AzTwu1rhptLaj1pzHF9wGSOXe2BtIPsEAWe4tEp+iMXdPKq342XEaTDljxvfVGqMWvYXRcDgh
IA4z35972ueQHt3iRg1IuysFhadFS9hGVPvu47vBXiRaw+J3q2s3nDBAJUGKl3ObxOhJtm94/XIq
FGfg/jNDVQ47ZqgOEtEtxQXlFe0MKPsbY1s2bTnY1hgS0jEDmK7ewuZd5Qr97OqMy0wLQxR+0C6B
H2uXbY2lCV2rFC0GZdyOnftIzgr8Z6qd2AhhjvV06wEIFfO023Db3IiTHoia6uTLM5kk+DubXkqU
MXWMlHS+kVUpvD+M89E5MOGS+obOcpFiiZilPnVn8+8N/mDRuELis8VbgB4EY4nSaYyf3Db4gMuE
eSU6FXFZFtMp0dzgIxMvCKPXHQwKWXjmGAgMbroU3zTYNtbWlnvVgz1ErDanEd+9GbETNI9NALDY
W797LT08tXffks/U0BWh11wmjTDp1uMEW6OxGE0GPytR/G78Y9hwcpzubA2V4Q7aGvEX+8zpLkys
BVuBh96A3s+R1bgaQMJORbqLkgGMxqMC/zDUc/IdJgYLWv0uVlOrNLfx5LSps8+mW4HWPdkxXJLw
H/SB2TvhaQv3qdquCVjZN1WGkeYI9o9Vb582cks1IBpyDBP5GXEJnbxWT4YZBxUK6PgyMFsUBkkg
VbFuZSKOVIANleYjJFRm21WK3rvm4nbLBpzqvHJa1yaPjWPwz9UARJMXnnbZHggoaGbSHCFpryIw
GS3R28qWHMSyPFBAlMPJ9yVA05yxE/ecFNgJlrix5Db0pvPv5pekKneKykTAWIbXFcvlFTW2Zc4o
jJOFmDGdzXxdhddpOFQmczWh/Y5MsF4rZ6N4f0JjRiHq6rLVTSoS07rm8r44M1iFKESwhukbcEwx
TZ1+Pl5/g8NqD/t2hp8NMQXgCCkVETDhUM3wmDBM3v8FgU0q9Pqs8mHcFUhkwH/u354ZzDBxYgMC
ypopMwRWS+dGCeUqjKMYY1JC7IJBTWgfQY3AC853CqK8lODWH7lg4CG2dvjxox4eMt1rKA5qukyb
nYteB/kUTcYdc0EVKYPVZHW3WTfmOkZlzEFK6gP9GpMHiGj2BbsnOdLYy9aW+we3zhZ+SMhzuQJw
2A70HVaGpB7DIans99VncM17P6lk9JKh5GzZh8boDsvPbmT+KQcjRxyP4dBwdLaY6IzZRd2iYxMq
x+d5Z4WCUE1AMoDd8sm/fY/DeoeJarg+fsJt5rF4ZJRAVQdNB43EIlwNKIJkLYhk0p2IcHNUCm0+
NFmgJNLC4oYwSToY46togkENIaecfgDyevCMEAQQ78naZJDqqvOMzG0+Dqum6q+off1vn+4LcfBe
Rj/bLEwDYEJ5J3iHFl2n+w4KOxEbZoOeYBHHWFnBfL1s738OEjEMIl4Q1E9CQ3qHEec5BFzUdM1Y
DdikA3BJnu7PpXtY0YLehvf+s1/M0oDGs+kyufgjTORjdBsWig1YzD5Du5g6n/bv/ay36IBXGlz+
TvbXpZ6xrZnM14vCXdFAq4uP4MhYxT4ElP66vMmaZE/nvevjz6oKl7LG+BF+j6cJ90q2qq3uOKgZ
ttAxP0Lu0W3TOgMGhdxxa6qmVFE5bnDeD5EucUA5EJC7M7zHVvR1YvmIRCwWvQ0uuFSneOI5Mmak
dMX4+MezBf0e9ICBfnJorzgx6Sh5bhZTbXQkuE3Kqet2VyReSFzUAiUVWi3RMoiVSZPmebDlmYqJ
qA+v5ISBAHAyS8pDxuchAADSQD9hA4ZiAoRl0JkrDMQgH+BHCLkQKj68x36nRxP1XJBP+ceQIP7l
DEl7UGPs759mL+7hfhqih1pgCRh8OCgYviNwgoV6SKeipmTQ6Yy0i3PmxtYiLkjmkFWwxnyReToI
o1POecObiAp0KM7n3mvRWjUOXIh3h3yuAcKTv9fiayYPmpUJ0kC1K9EAbzo5nSxZzuQJEBBcM/FU
wlgUmBPmWfSEJMI4/wByhUnPuHOgTUd+plkInuExpq4BXeqaMPCL3wecPP5BzthksNheyQmI90Kf
CBCxphsksjV2FrKhHvgW4kziOUecpMRaJA7TBHFEiFwodj509p5l2n7I97BUagZS1MpB80bNprsY
+Tz0R8BEp7nMu6Y0qxqupM/4usJhJG842iFfgtEGtMulzQQ/02ydwnZ3NGj+zOXubAsdGH10nZ5h
iyIFsU3YAJqTas4hI9aGebX3oUjmznz+whcKXhhLGeEtfxouSB457O4QoknYvsAidzp08i97aeiB
7td3pz7iKs0g1EKgFTX+VXar+PivhgpT40FRh4fRVgK4FneSh7T94TCiWNxhzMOL8+9TYcOu9xpu
IdCnftZyng6XG6X3DZu9TUYA6rIPzJAwtYC4z3S/Eb7xTZn/rMjo9n+9H0wtVXd0iNewSjpWyj3R
jD9rN+2pHQdKB3FgBfHYZXJ5BGhV7rKMg5NXiV7kaZv0fRoBqvY3xgn2rEH/IHUIVj6gLfqjWWY9
IQwS42Xa5cPtiHP/RY3yTSOBrFWo9hKmeT5b/nqNqIJovmTEi7zKPgmJ5Te4vikJw7n5IXMVpEEd
GWQwHTqhsrx1M3eo+uwTmDaAYQRgXpyfGJo07F+M6WQlTvPHBrwDHaVnVk64sYPD9XIos/cN+Ccs
dMB+Wx13PhuZnRH5x+Ci3mW40JDlA2COhQQ3kZ/3bIYdcsLOqcck7PXqNwRzfkKQUaPbkNslFZf8
Q2bHTDT6BmZnnOyHn2VPmzDd4OxHUfThVgZNxsHukktTfOIBB5hn/FLGKXZjYvagOVzPoQEunnPE
OCQW0d3zOieih4W9pDKb9hlQ+Pj02OKAnK6UL35yk8saeSfmi4zmvcwIFLwImc7Q4GJ0KrdJmjt/
ltFzEApTfaFUNC6SlyJhQZ8PWN2msAvYeLq/BssljnCHbxXK1zZ1nAZ+i+2iNXoT8DmoyWbAH3qw
6oKjMnRwFbi74+LrfD5RjRkWj9nc/EhNlIFjVXn3Fz8w0DPXly3tFiqKzRVyHHOYoIYHfoVuQhYE
jEKZ6H+7hVDTMBMjo4HbL65TID8PlPFKpBrhi7jPk/swfa3la0yt+HlPDgNy/vytJOf1+DLJe0Zb
YJj1e8tbxuxN12QwDNorh8oVo/GrEvHHCpyi/1g6syVFlS0MP5ERTArekswizuMNoZaCA+CEiE+/
v+xzYkf07q6uthSSzLX+9Q/wyAsJh0OIKENav6Y/M+2sGmCntW5+JRNB1TPSVfP0FHpQKa3+OKW2
1H7yqCle+ywbdnrBRTvpr6js7x4AwnSKFXLqFx1VLzh319dr9DDfnvZInRaPKwvHdhVD2vvZ6X5m
Jo92JydJz1wok5dG0fYFlMYC81OzgWZTrRgYMF4/GvOPlCPC/Lrvb1Km24ysm3NYMZ1qJ9YHXLAY
f9+wKK+QoIjN/IEwWE8DV5JRoVFDfQ7vzavPWysXzzrspodubrrfDkxBLdEaLIAOyvXn6z2InAVR
fYXlljUSO730MW51mrv/uEQ65nomRI5xUXzjXv7zXrmn2+1rfEXCcqMhg9jRdx6ddV4tvihmWox7
1MzrxwUjVf3sAzw3VPeILHAObu+zhxbA/CGe6HIhK3X2fm/K/HCWxtHW1+8oGBNP+7I/uGOe+Eoq
MJK0P1A7WApNzXzc7fg6bJzu925/mL/BUaxDzpFLxKcvOxRklI4XzQZbq7seVEe5JrDmNaWzNrAX
loy0UljU0i/wmQWML0pG8423MjbWqGFCnZAMonc/MNqWmwY27N09HKeVGH3G0Ks0X0a7UGY9EtNr
l90CXtplPWc0Hv2DRPi+ueROvna9E71LT6TLLtnNNA5dzkj17J1bqMGEe5+3KeQ0C64EBz+EoJQP
TnIS1VjvQ23xs9hfy2+ssjGhWHq0a4sryT3S4I9d9j8Mdgt8EJiuffG3YyjbfDkvAut8uJKAGrS8
TnXxr2Z81wH10KKSgqVDg0eTmS8Zsz6BGbJPYOaqc1DG105oaqOKKAQtLF6j56XHIxK2HY4wlILK
/FEufkX4BPVFYqOYyzwVRs64dFDBqjOchrDffKWFFCIWpBY87cRddU1z3hH63QclZu6YAaMCd55u
bBeoQgzvCuuq8DF+6rPNYXr+2ldxs1ZT996OUMf8yr+Cy5KZCwwZaUsvE8yt1O7EMneacqS7Ubyz
nnyQPpQ7otQzSSxwm09QVkH9ITi7rwdv2kQ0KqmoDABNzctav/LPQ0ArBGUoT5P8k9nWedx+3GO3
9pDRpFgcSqYir6AiLCA/2unQ/rrpWK2Cu9RPU7D8bIPUWxrRGpp6+JZ4t487S3V1u6j4V5KLJg0q
dznkRR0Mqo3YhHzthN90aIj9fcTe/QkUZg8l9R6KKZa+4Xyn/R//ji1dY/ZaOb0//YkkVpXnbOFz
3EvTKGipneVK6g+fXVImR4xxpWKoQ1zK0x337LgzSXZPW9CfT7o6BKpgtktic4gG7eGN7629upn2
AQck09F6ga/8QZl7v+0jZFH/hX/jP0d9Spc1T1BnNKQHmPqPt2/Y7fqJ4EhVpNxF3LseyhQ2PClQ
+YkYGdGLunaaWAQVqvaqK0sYSZA1Hjw+qBthlWtHXG7y1fhIDc5lCrHIVMLYz6eb5CkiFBiBzAAR
UkG5+boalPHVy7nGMT+28SiCgiO5Rn13+iZmOn6tEUrxjbvk4QnkV5TY5+O07x4kCzW+mE5nG8PM
sQL5pm+nO35cqn15xVn4eIQZxXPlHlAdxT5ZOq7tm8/YYNfeqjhd67zZVWebBhZ5UwqB77FCLCXD
OFP4Svhg6VA/Ie5wEBpLfZI2/wifmPmVPrTH6BYXfdTZyBnDY/dlT/HSnhY30ackDg+qjybHTnRX
UOpxIVt47mXSjMfYtzMnP462w0EeDyQMCIg3HTTMqidOurAWKFQPy8tNrB1rcj1JRT9TTgzSKLxh
v7KwamJLgR6XEqFiDMacJ8LQYQu/w1lnrMOzJEYtLzVUOunkRDP0DSWlHV7VAsu5VrUlDT4kSIwr
jJipy0PoHLiXlK1cU9tMeAxIwVsxt71Z3rEcXG/ieNQ2KWNn2UMzRmMGTQ1YiiPqhgnuCyVeesMv
aYrduPvbXBS/7MkQzy+8QPhkS/dzepZ+kZEp83ZzHG0K50zfQ5Z8fH2G92r86KKnM9YNO0Svmv+4
hXHvEeqTZ0PZrdk1Zc1j0v8F18zvo55jWMUmTDI7sQTXKAfvxdI0yIpN8QjPlz28or6C3dlYUwZ8
HhHHP9d1/QPLURq5Nv3joQyU8FbIgvKjiINSDzMzzq77y2tQsVEmGgwXRukX3+gvu8YoJwx9kTuG
gUmjhcSAMwkrhvPG/Jw+QCu06SAH7BMQaj6b/LlifAerbJrThLY+TIkWGcQW/y4e+of7/cUXBy8I
HeG0xeukHRvzKugu0JQY3GVdp6yT1FFQ+QGpVt5RfcIvLwEHR9QNb1TaUDDRjKEBwMfcboAwpFRY
Q31RhZon6+rL0seRDnF5X3ygx1W0FFefF5xqFz/jnoGGVYvb3fn+ewtnV3JYmfcjgOYCZUVg9ZhP
w854vT0LZebW+Np6aptMrWnJOWwkVKU+IyYEGpDPvBoy+T9evxHnElNt+l0P/ZJUNRO76n+n46xN
nmqUfgGwoHPxCGvj4xkb5Q9/VA7G6KAPjfk74pEFfFvH2vo8vo53ndPuGQVXzGoFTZxl1wjOouLw
RtGminz6wFXldiKm3QxQrn5bOPAZgyo0PdJUkK7tZ+O6eB0S0CD1HFAWIlWRboZHiIFjFvOhegY9
CInezftJs7oBds5HnX5+70FKXn43r4hT1+UZY3c9ppwB4PU21gknK3VODQJpZGHi+Xbk47o8P70z
irxRJ4NmjVlDrxUg+D8PEyA4nqbXjYkzxrDWY/dZZfTcsqFDsLySfBlMUCS3Ynnd8dADYQC1VcQF
MZI0Dy3v4oGJY+F3itH1F1jDp9dJPeKuRLHCsoJ5VOV8vz7JjzoiYgqkAZ0xyIT0KFXlWI5aVkhv
ur1EyS8YEME+VwE7b8G2+5iX8zO53qA2EF9KtyA1nfmaTlX+uIKVMwMAnOuTJM6zy0CFMtt5LBtX
Uk9wFqUCAnSbdAA4WfygtupVwKqw7oyemTf8Bo/j9dhN5bbx75mRMOH9HvBGvsBefEqB8wmRJFwR
SGkIvGpyQrGT2EAmCOt2rnCX9/N0w8FFayEzsiRP92/QHUOLz1Q63beoIV8No5mxZ404OMk2eBaT
hYM36tZwGUQxWHyCrrXbDKpY/A4/BXQB2gFnMBjMLvYCfsy0D7ZnFweeKwaBjsVI3X8KUVY+ePU8
is6OQnATLWdA2lNro4Q83rdX74F4xDM6A8TvNNlQRwhpWBbtPzcBBX14pDmvcMPBbdlVZ/h1Tb10
njQ5CJaRBt7tK08Clu25i0lmaqOmxSCgdrJ5l/eiOfeXt+mfFjqqjcWDeU4lnkQNQKMUPSkGj0jA
60dqNTvj1vxxutDIe26d+pT3T/EhxBC5uAwmaFZQfTBspJm4u5PG7o4t90+Zlge4b43QeQwlIKej
VZM9ljRAkhO4c2d8f4aswIejs+xQfMG9AHvCCAeujnv6wE73L00QXLDI6GmuoYqgv+k7/DXPBfXO
qmIcc3VKAtG+tH7MCByAe3sZRFaA98CWR1pKsPM2yqnWHCsd9GAU3d237FrNMakPJMCdnd4//qWj
7TWuDhApvjrQPkG98CD/hEp3e/1Nn52pjhvJi/gokRpDPqZZY34jp2g1dMJ2qj/7TOlUdPlyrPxK
HuUSjtv5hGuc8poC1ECFqF6OlmP+YbjYO96wT2+hwNUAB/HzQGdlYotktrZajspneIZTlefTlJv3
+AUG2W7X4IndSlci1xcQY8b0zJIHF9UZPHDKuhF79iCb9qvK5BmlZl9nOyeSueR9dbZ5Gp0xxDUz
57OGJFC7QJ333IXAK13ufx9UKuuhJKUCLlF8YulDqbPSI3RTNqhYxwYFw0rfYxSCZBRbImm/Kz3/
6gnQc3t1oa9LGeK5BdeEZ6HYnJBAf8fflFeyZijCw7jb2u7KIPfQtdAluSufYnXcHzZeTLBabIzi
DZrliGpmteosD1LyAw4ZHAE+74DCzH1RNcz5oagk7TPvMQO5hg6BHy6/H07DH86L009wnPr68ABW
JNGxrzgbCAM38BU3mycS5mZN1UEdaYwodhX/dhGHuHeOsWuB4EH525u1L/cnzW4/Eeo/n0LR99/2
GEYUJlzT9/6IkvXQOfpuXH/sTby6VjgToG5kUjZtM18VZoeWGHldUjEboXIgx1GyLpDIIT+laaHM
wn/tpDDAaWEBM5yoGHDcZh8cXaClPdiSqw6z/tcpbQU3nEl1DRXN7pzj9fY8/TAf+XIaSMzaMB2W
25vjXKxlpiq5p2jcwI0HFmPW4WMHwDPR4IMjaQQOoqjTxJD7zsByjU3qUpnipgynjdLcWu5ReGAK
XvG+sEaBjwDMkPoduML5HMiDeV+tDnsvT4oaLYbmLOKeDzLJWpB+2JLUwMfj/beiQTCGtjF31rDN
sQBuHAPhj/9CoyapA1bLv1gXnELaNZAz5kxlTsSjf5ktjSmf6cCK/oMVu3wEk9ti8JetzPCvf3HM
yivOXvDsiYyywZ50Q21Krzp5OjDeB81kMOglQQq0j73YQ0YH98Oga9iMngZ8ROyktzRRo2si0zu4
atLe0Dit1094DFvuCggHTwOXgI2Y4O21ymvDCUGgwuBz0tmc/v43OOf0IqAAmEyq/v/Z8aO7tefY
SiHTkkDZcM2wMhCRiFgWSVQ4TA0GjMPhqFTS09Gh3NDsW9C+hUwqTG7JpvFsgR8QgxVzxrk7mbQD
GQOZXM7Cjf2VD1LJ6ObuNf7c9w/CxVm479OzuW4UsQX3Q8b6xvTCdrthY7v7J65Pa+eT6HdsMGMh
B+fm/+lseh2H2MqgGUyM5O5AnLI1XP0vooeUlM0MDKiB74jNMXU93vhImtuIGd4bwMMkURE+3rir
JQ16sSj7hT2F0uHjPSlzto1AtZF9Y8RAiC48bZIloF1UFq/p+9D+Nsh8ZlIEDd/bZDNhE3t5cvQj
GFjLQbWpMlhm+Y7SSE7bu4N9umRo3+rRthyDreRjBssvi+XVGfVMB5LWrxrxiJS5q2gT5T4+l5Bj
eXVwL2PC88PDjJzFhS8pxan8qIaniumOfFOAn1vGg3RlZ7t/YFbUNk5TIFhZkKFMCUodgmGm+hjm
7SrV5poBBagacf+2W/1j71ucuG6zOcU0E75uBQXwjMv+Z9JD5y6sNLiK8CjNpjFxkI7afS7rG59i
b0qH1BH+4fdxjvwWFyY4LSAEhDKjSqSsgUNisNVJC1aTEUWOZaKBUYzg4X0Vs7R1Mez/elyF1+nf
9BI1+UbV7Qnccxo8Hov+31IjknrIkmaGDsUSzloPdgFUhW8Mgy2bVBAnYEBpD2FQvH6d1Ddrf6j+
PPzK3hN45l0m4b1l1QJOuti538Pn6D7S7yjQ71LmwEZfHHFRt0DtnaP1mV8XBqzALGI+BB8CAadP
sFs3HZyHminNwYt6YzmGToOLL3mDLYWEcwAf6rNf8N1veoee00AbRe17p+QQADAm/g3i2J/K5tF3
pVjZVRkKyAnmHE9Z8JVxB89hbGpEtxv1Ov7zPO/RZjiw0Q8MRr6iiHGOovuZIjgIN0YLBpA8ca4p
xjuePhi549NnIR+xxX0qrWRyF3jR5cTL5iAzKKaTmIYALTFuIjCO9CXhvt2T6HkJQjTR9r3TfVGv
lFS8sdoEUnU7b+d0adzcpW7Exsdu3jZlSFDvU1Hs//rkXS7fZGTHylaRo4L7xeny0ZXBX6ekdmn2
Z+d5pBah5ERPFETuY85wXRZoLVGmu8dHLExoTaPZfYtOxDySvklZtJ8RD6uk3psK7rvAI2uq4h/n
Vbm/K5E273ayBBT3l5305NS+xJ21hGTqKk41hsJIK+Ztir9ElQVk74CPEuboABcr6Le/rXLzYmB8
TtKmBUDRjpdrtMrmP7abFgFzB9Tt6WzO13hlmaFauKpv8eQL4DZfm/vHLiNBHXFdyfCQhh9MBVdd
9DpslYUfznNpEy1nzy3bOWwospGYkKBRuc2JsvMHk3LRgDnlfhU8wS3WryWVh82gv64YiJf0NMBf
//pJ8ApmysxzpZXe1itcmh9MJPAYhlFIfB97QcEvpmSmUMXBvTDEJ5TcJXpm6aTMMNM+nv0y8OPE
jbhpaBmC3zAhZpbmnpKGI5224oK6CcorrBCm7uxQkEKY4vViOYwDEioMDAlqNVYnBRsVaw+WshJS
m1Nd6EMrzvctBGNkS7QalVAH4NkcH32kXkjkC1oVFVojDpVAIq830uYXtunOV3JBvZ4cEkojGxmA
QbuPm/Jxzl4q5bT1wNxkZCowgOnHqu58x53SS8Wkd3cZgEJ2pwQezsqFxmpc3FpnMcu82WyxIUoN
9a6bDgoiXAzZWkxqUKIP9GaZr0Oi7Rp1UdQZlfOKeoVdg2I1bUPz67VW8iY1F24gqSHrJUe/DOvw
+vgesEFUw2MIxvEy8N6rBH06X8K6oya+/ZvbN4ykVDkD1hCy/mBXwd6keijZomHzsJH8bGWJRn8n
/dpfLQEa8FlzDAg/sLYg9BK96GzlROnKfKzwawokHgSmXlCsE0Z6aKfIQNNJXO1zEkJZYj8cyI7X
lKonOAbt7pfao7PJxdexiqCBpV3UuisFAsJ1oAcNV9g9f8PsHADePqORsURP4cHS/dJNAvnj4tXl
f8+PPCG/M3CM2pGfGx0i7Z8N5eIxkdPU70o24Ay7WaeUFKQ3/xEHhlZOPzsQMMc/rzNaj75zmuYr
QjHiEqaY2w3Qk0unk/IB2VfrQWoGUwB1qAjJQCfvSiI43K99Wjuy98wGI8opdGKNK88/aTedn519
pfvYM87xW1RCdo3T+nJeQM36wJdi9v6zpU/LtBdS8L4j3+ZBhd23XZcxXD8ZbeDdIPuI/n5eQ2Yi
vwJ4rxsANBeLedgkI3I/2agwupA+8t4UAkgHO9mAB+4llAXuuCRy4rVILBwtQ8hP4m+kJnTOnvdD
QF+0RB7CVUGWpa+gUZL6yvPowa0le4BLhd3jHv44MDskm5Gxo2NWmUnqkiKMJB9Ig2yQORoHGR04
0na9HYBRZgIttTDX4GYbJ2+ULqHjkSzIbmVTNkF2OXOVeYcFj3+n6zbJZYNDBXR3hwPwbDnM6VEz
1uDrKIbxEYPKCvOYe42QcqANmTIp26UxwSngAKo6l6GwrZwPYT0MN0juXB+n1xswS+HJXKLlykFe
/xGXeeUtywXwnv8snD8h1GQJU0cNr4jQfPsw5FD7vTWcbPlq3yReUX7/csv7l+WS0QoTCiFGBrTJ
otPnI93GALVTNrAMqa49D/dUsCMYIh4HPYsuTKlVsMaHeMziQZo94RCTjDOgKCiMZeP18GZhLkLK
zYYyI6ZhOKfJ16HSqBK2JEjJPrY77xF/QYUOQi/w/0YtWvhEObfEBv0bjtXuO/46HZh5bK5Mv6Ht
EEGGWol3rSHDiLBO5n3QmsGZdlBQUJjQFLyd2mUYrhXOlsCzUv6F7CnQCaRjMDtcq+x1m+JpAHog
c+e6hy1rW0aSYlIqWbJ4DuOEeEKusMSRmITZYrqV1MV/9aUzeDoozwpqe3mXaDo4IK6YQnKA4Eor
aG9kahdMfgQ+axIuG/aZ2RJWGsCzbvcWy+32nx2S30Vcsv+OUb4+DzpLcz30fvBwLuiD1vIfQd0d
msjB8PYBJQU9h1L77xyjweFNAIZMsH511tdEeqBr28kXUOinu+iVcdDG8IO00YbhOf1NCcuLAw/a
6OCvHkz4FTL6gFfQAnZsRM801fbnLqODJspg4rCMQN65O8jh/Yc0bKCkMXFbIA7SMPzLIpB2fQ2Q
rwdeVEZfTL4t6CaO5S12d9qKC8ekc+NU6HVEPcJI8jzecLZjxdPSLWs1+K80hAESXjWZC+nG6jMl
sivAMzBVGXMSrypQLjcud0nyTHCJuM4mF4NqFIJY88Xk6HkTuQRG7o2tgNxAuSPlOjilOKKOrs7s
PUnS9eZeurvKEye8UM/M+ZwciNorhyWhmLrDK1/n7r9BEFD6mJGUO35m9vhJh04HtElKNwqASZ3K
XQ7/jTqiZR4/gmBymXB1mevW9mzm8kkSrlAAXZ5P/caA2mns1+ruz6oR2Zz3JBIzBagJ95xk86MK
hNNZunRZFn487UxWWsqAKs0GG2ptpofcNRpNEtcf1Hfl1/+7DG9D/Av/NJ7y2vvjxueQxR5uyfm4
WnYC6bT/Ov0LSK2uwS0ERYbrDeBFd/oEHBBZ7YG1htzwxj6PKIchVbtAwdKEEYuFik/T2CZJKBNi
23uugbcj4KzUPfHlv+4Gajm0DC6fXw/gqdyHM4oA2EfY/hDOjq8YXpAnWeWy3vxT9w+GXTo9j57D
3K5nO8NL9Na2Dmg7EwwSgs54dvXkB6a2DXlf8wIeHDujp3tDlnAdOQGCUD5w7s4CLhp15hwHRw7f
vy7bG96n/hoJAHuAg39kZp9y6ioaIpF8lkLMTq/g1GCgcIbBkbt1aQtgsw2QPhe+lT3zw4tOEyy+
uSrdECszVktXCGu9iz7bHdwDKnakXlcRNCWIZe4+j/LlISDwK7AhkKERRxblf5Jt3rve+vx2P6BM
EbZtwZ1doOtws+9R0o+SyotmmTPRx9g+A5OTfDv4ob6GvdFix0ZMPOBiKUxpOAKuCZPBnHN7++Gs
5eY8fI0YV9W7rrqIMSbIHrHrEZbi6jyjrA12CNzC4ou+UqRObQz6DETZx6wJ//9zeIvZ1DmXQWuu
U5ypgVjZyfrkYtRJi4oR30eX0/4ByFUnnAx0obZJCB2UHDY1iaMwIR9pfh5CbFDvNmmTjOvSMQfL
+o4PAnoGHFGai1j+fZBH0dovafZhva0xCCBv7kHLvJZoew2Cr0uOEt4Cwf4F+RsNquSSXzk3XNQP
4E0yXJxsM8k053j0X1smuuUYFg1gD8l7FL1aRJlTJQ/WifRFgksPTjVEw8dhwDwNnvxNbG/zSzvg
cyC4b1yISFBbKjbxIlEotEqdV2/P+NT0Ig54owdtH3RJemkRrDOXQgfopLIScB5TQ8Dx6/Ojfg7U
9yzY30pECaM+/n2l2+26/BBNn9PjInvvPENADdMpGhlwdpvLvzMdLgpDDvsW87UGwlO8HjRiEMCw
guUM+gJziHTCCPjkJGM/dTSfA1KQhvswTMljkaDShxRnf91F6PBxzglA13rYiMC5TIJgIJ+AIaVq
jxvF0dXK+gYJExKxjrQ+4FKi9VVchlczUmiGP446POrpNSj1OLlfi7BZNLVDaUrrnXvXLcMOnFck
uSBkKMggSDZQ9eLihTr2U3BbnIvz/Gc+8QzAS3AugMnGZA5YVIanT+cvyjOGFT+YwT//nw/eHF1J
cXP5cY2klkuaLkU2lcdj6a3/XRp19vFuUGA5NkmBonLi4QaP1g9k32V4OAC9BAQRvobXLgZYdeO+
Hy4l3y/gGsm8nG4TW3MTXY9+d38l/gIHxrkH6++oJjBMp8ViLzHF30Zj6ld7cLwK8DqJk0o2HG3d
OJjdh6D87v1obv46c6oHqZQLAOMHZh2WhgOwf/2wfXZDKNSsDLt+ohi3emKE7TxMOFAou7aoCTjz
kfdSI485oHHLkHItyk7pCWahiRsbSI/PcqJ13x9liEJGcC6zaelxi7EXNXFI0ut0ijnrdK6gS/lK
puCR/JwRczCSiyuQy34JFtMG7J/0JcEMhtzdnshmBIRy6TAL9JiKk2FPAb0d3p2Jw2ha0ufUzaA8
D8w5u+3Y7Iq/v35c2znef6JPuzT/p7WBHXk7yA7DP3O2ybaDqhuaQMobvA7J/E6d47Hd0M2ljGYZ
ziIbTJ2nSloZXeeUmzG1NgwopQmqi1OwICoarBV+wIR0YHSjGOuIPocbX1y2UoQE7dkbjhgKwMt0
kZjEfFII5OH0uyemj2E162+43w85kpidSdOoYpS7UDA4lZw/fD3ZkDW5N88unACnJzMXWtWgSp2A
g8M53Rhe2+ykV+/qoPS/8sDheSmY6pxHdHWfEvHkg4bfgHFP2hsphjr7CpvzYMLhYz86zqLaYFdk
R2SUztjaGZW9BH1fY1f3qBR/uv2b6XYT4ctAfo0EXSbPt1NZ3m+8ZNOkomeowmh4R1nKEQ19iDUh
uZHoqe0uxqAwu6RW8iUDex679rSuQdTJMpTJN/RaW5BFoOQ1G3mdju/sgo3TuXpgjFjeiN81xsS+
L4xTdlvpFV/huf9/sQy1TNpG4MbSitvVUxJddyyhYD5surdOwLk3YKaEOyprI3xIJd76zoQb36sn
RO6WP/icPA/VVd8OouwnE9rP8PMZ4qmapmCBChXPgt1rlo0mf534r47W6yIZDjsB125zirpLQbXR
j8lYSyUklkcnlDgNrDLMuSa8lSHU/e1WpnQRDt7YzwxksmUzTN/24utHXXGf7uDxSiSKDp0bSwC4
5IRzOOc/n8DYwvsQTWDXcoxqFd4TAT80YRI1FO/+EO4uH1CiGnvpowzbcdbhwAWRu6415/F3r/wn
AlqkTSxtbP+Q625AtupIFf0Tds8fv6aDJlQJ7jEGDd6Hh1RSYszonA0SE9qOv1NdykPqFGWFbS1j
2CYmItHdFPOEt5LZVD24TsrkWLGSzodj3w9fdPIob2PbvQyekS5213mR0de7O34f1aOF259QAP8m
sQufL9pZg0jzEgyvvh6AYXkNLZz2ipADCjgZVwzMGqQNPe4RjbOSBCtu3fQ41sb0dzNKaLg6mPs+
1UmtnfAWTx/O5pH5jXGEkbhMdplgYvhdfK4hqyrHXpkf1tK/+jDx8UywVUybIHyDErobuC3kKd7c
mTRekyazFC4UUkJQtbtjplcVQYHgqQSA1iKGrjI+fgZ4vbsgVbD6lxrOijBfYKsJ/YTfpm15UccA
jnQ7kx936+1HHWeZtdLfY4LKF+YEFipRkjRsSHqcbK4biToqTnKpsRTmatg3+ck7EygtLma1qBY7
K/kOBbXTLHqLS7BrRmwLyt35LfijvcOZ3F3dmRTarjhls8AIbtsZYxL8ya/zTbo2zvYimkDwYvbt
SgNz4DbMxdyd4MydMEVeToKZDhIqsG/nWjcUXFjeWvasYKQ3pPyLXN/c0g6GyX2X4JkpOuNA4cWq
UIjCcYHqmKvgxpnxj9IR/viOyxsTM+pAWb8K140PULB8tBObV5zI8Y4SLC6DZGfHbxwseyF6izh2
O6azWWmjlTY/oBWgQhr2NlfgFOA70BTM4aZQXJiVXuz5/vWlurmsc7FHgjLtcwBel3IbQoiItzha
PEjaeLtx4tuhNu7Ni8ZenVFtXBgI+F1WMa53O99Ncunj+N4lmW7vFFTHuV9OsS++cA+VPGEpQg+h
k3cYZ/AwOC3w7XOHddac0WfGl75L6n/JUs0+TDW5rTvMJmrbdXF6x0gSts2IiZZlK/qyCuO4Wq8Y
gM5Xqw/8QVa/4GluB89F8FeLAVHua2ZdxZ4R3gSfUmH7ffRn09jHCm6T3KdRLxCnlvmarMDgGcv2
mrkZmwc/SVsDRrOp564T0NYMAgmJ0+9Rr/MXN9u9zluHPpVD23LglIgA5K8c4pes2dHG3fiHND60
o1VvtGLx8f0u+1ZAQ/EjB/MvCCLpMe+60mq1wW5FUgoclsGCVmZFxAB109+0DFy1a7tkSeADzRiu
Pvh0nVAqqIpD7r0MO/j3fuSgfCVdMC3oe3jdJTm0CMddBPJkC2afj7NAGbFjF0uwso1332QHG+Oh
yfmE9PERXNSPPtkQH8pDg9OVW31nsYKtWUrABTSs7tQCnbGZaMQGSoFhGrAIpggXK6Ezw/ByWh+W
mDb2TeHX3iZ+xdJONxPnG40Vzx4e9+PdZuy6STG21kzi2S/eXAEuDz6RqMbwUB2zNRBxjTaJdHfX
5R9KKJUln2dcqdiWK9s/C3ZGwSPLI8FVRvr3G4ThNN8zp+d3YzU5fHhELnYUcALrY9r9QKOldGPo
jdBF2fiy4RdAmLJlwuuR4iDYV9ifxhRTAKaBR4XSRepuH8dce5GI2WXCVsGVWbl2L74gsSsjDDVy
C3P3tkEg0sOdsxieSRhzjFLInXWcBi6rRRW3XacdxXiXMh2dM5vDjILbNw51jN4RcBL2znXbo85j
4CbVc3xL3L/a/rg3Lsj183gX38yWcd9Ys9g6ajEKrbP/y3DIgOUQfvaWGT+M5Lln5G952EVR/zCU
4nF/k3jgvIEqmETJ4cpm9Y0+2I07FnWIrR1AUpAg2NbIGGnVnGOO+HH7jZe/z7f/Thu1OnGIJZ9T
EX8wg0s5YngS81vEXeMR7PvJO9nB7+ZBed/szeMxRJ5ZfQftWp4yb1SV7ipW31ICg5kqMDlXU8Y8
vAFc8exalraONt2p8rtYfRq8XuOH6nAgPTiSGpYQ452na1g77FuijJ2tjwOfc3xH42bNW18/HGWm
UFiPJQvuaMqSGFUY1EV4VrkdziURPYMqTPwj3lO6m5JHbrd9G3skDhMO3R4YXde7oe/Z3PWICZTS
zs4vZxeJRffLJnCJyqGCUE30mDrilEAZoTsytMT8id15XU4WzYgDY/eYNzmVBCAE2Yc8B7W9sILF
DXFNj4JDcyLskkmvePGc+B26h9SF5/VkbdrUXI/g05EITKfjdOdG8qdf6PL72JF7jO/Os/KoQBEO
zNpZ3BG17FSKgNf8h7suul4PsdXXpY55WRz3XNgTaq3vZMxu3xelFFj9S9fWaPUcuShBnRL2B5Rd
OmFtL26Tmkzt8Oage2Pt+6EGhfkaugmbiU4OEXaNAUvBwP8Mnz6Z5lDj9xp2G8bjz+A3WfEokBwA
n7Cf0Idw7zirLaFPXjq1OsxawZ1sbwA7nTFPvCp6nahgIU/06O3esGqB67qy0LmqDkkDnjyu2R12
+c2JcFH/06Q7jCNulX89Oyw0VQmfWubIM5z9OVdDpBNEIaUwGT4VkQbOC2U6LXDqtYpzVYkQUYc7
Xs8KIjWP7lIpdmE75NxemBFPtTIAWpOgU+Iu0sFplh+DQGC/Hy3QJajD2cwMHwNCZMiSiRLzxAK5
/Nyv+/h5m5JqxGZ4SznyHM5YLc+vvdB3IHgEDigdoQUCkPPKhNONYH15i0IWKiAIIrgqTq1MMUur
6TQiSYc4MTRCLllLYIxR7OfidO6LC3iTLIgfTPHsZgAjD1s+mdYxfAV/gyWgCSCtbSVsr8lfgYNO
PSEXs39nNgzY9WBox7hQqHd70Ht4d8NlhQ2IZpa2crkPGgg6zamH6bRT7SeydQ3gb+DhuHz2R2QA
r8FaUsNbP1yaAfiWxpTifXklPxFHCEXarULhLg/9GGIG3pWUp7yapEbc+XemeHXlgjZQuNMoZ/ve
zb0ZMHODqnDXcNXCicqZx8n3ziLm14zmbN7cC7fHz2H5BrIAI81Qa/JyXUF3fV1xbI4arOzf5ETW
uBBX0L7Nf+4kVFx/lmwjshkXrBhxl50JBBb82zAtpgt68T+iY9VRVvyjmzLhwEWWVxosf39LMuAV
YcFq1YGuGf+HNw2OMMxgeEH5uBe1MpugMgc3Q4CsPDrSn0xnYlPZDM8aKi8aK9TgPf5CwvyKO7od
HhEamfrL5AxFCbTcPtrPB9maz/uG4sbCiBzPib40BuGUkdZZGO+mSZ67crSAMSb0psltzpwi3eoH
wBscVvD5PCBNwgUH47bzrsWIEbhksuTrDfGY5WH5YSTyYNulhcxDo2AK9O3zp0EVtMwF6eMgOEGq
wt1L8oAROb1N/wUUnXsNZ8kZoPHXwk7fiS+jv38d+MXHOMV3yOgEhSE2jsy4PopVHIxvrmICGLOB
odY2IeUsJS5ZiseqlxR72vbixG1fsZ1dhioUbSiO4u+NQ8xnkJ2WNxQ2dn5krsC1QdI/kOskH7Tm
7Ol9zjELpwWsImKaX1Mv/4+l81pSHUnC8BMpAm9uS96DJJxuCKAR3gskePr98szGRszO6enTLaRS
Vtafv+m7n/PqLsgzuOYL93y3cfO+d5Nj5/i81bsDUzJuyKwYD49QrsSptUJEGf29ZwVoApI89B6U
0uI6ptkD+W804b/21shhOR4wvPoCxGqfJLpDgpLeMqi90fuuZspcSHd+sDDjg0TEeZajQEM5H+ga
q/pndrC0oCE8ucgzqAf6kUHAfu/943yew7/bWt424+/ltOY1REsLGVSLQ7J4KjObVTi1gpdBJ7kB
xJgJrenQ3B4mro2OdL9aMPe40J4FGJvbid3T1La5rPUGPojfd4gEK2oCEpBE2QB2cV2xfqih5vKj
fg7cmMdEgJGmfsqHQC/8aFhzRtjG2VMKzt90yqqHannCNPW03VYd43ieIzvhbqSMWm/j7CVQnBY9
Z/c7GB4tyGb248oeA+iU5wubNSIYmIPZb5kuas5/L/h97rfvYBHKzoR/7c2HMwOXENdZiInSWUKB
lL9WX+2HW7/oKr9vW07LTXNVpSkE2zZW21BuzzR3OBu/nTFlYMBfc1rIsWHE4jy7TDT37fMw307R
gzFOzI2gE/Te6q8Jtr2Ezs8YftxpO39nnNjwrilx0k9q4mtBz7k4D6LZ/rAZsnm0o+fHOdpEKX3G
EMy7H2folhj23j5bKiIx8e/FeeeVJQfqy6rt9o7jXnI4xC+/unm3GQWNXAqaHf30M347p2JyfyDf
lRNIqdqIIoyzPa4BsuC64UrOKizgEp9gLKMOBR0pI1DxaxlTozt42b2zy2/doSYAoVATNQf9IzXt
8g3S1w84hPGOzgvDi/ZiNTbsr41KW1CtKIqO0o+BWrLfeMMtuq8jr43q9pT2DnYf7x/UwD+iBSdr
abtLxKKPabsR7jUzCE7BnY6A/DQPbizRNXFwnaJaPgYBi3A3iqK9M7l+3SdznjtpzghA/J7TQgH7
TsWA9HW0GqrCu9VMGzPNLf4G7Bk3E8NUnPGIbXiZgFzsDixX/Y/O56yzQTFhMp6T9KhwXyMKwGTN
S+zh0Kxvxutob5cZoeHmrDTxdU9BkSpnOHLOO+d6mA4NjRgxw0GUPEjYR4748xjvtzUw27iOyBYa
3HrejYTKHnfZOE+uEh2m6m3PoYsBWzaZHwDwfUi6kmFNu1bAPM3pjmy6B2Pcln7CrISn9dnSyr3e
nE507+zd6QjL7R7dKi6kQISsatWe9Pz0GRY82L5xwPzwYf8xPOT5C1o1zI7bL5YAmJ0F171zblnP
t3FiJ5eLgTU73uln+I0uWBPjcUTfzr3hQX6nc8LTbPaldMlk9g/Kuz5lRtEYD/t2K/zrG77QzOHJ
okb6uf+kn2F8hmq0J5EBDm67o5MnjDs/e5lsk8eWOH7hB/hmEsZefhnBwUdITELPjT5Tnsh9xloK
jPnV/QoBAnrAcowLBgChDvV/3DMJkNHeGKGFU7R2fJnVB83v6GrpEwZL6bGJwuE+UWk+4NDyp3kf
h5Nj1sRqmS9D1ABQmO/6xhNoiFQVCCWTP78Zf6yeLWAhD7Nk4MiFNfKLFiBdh3nT+ZpiRsQ+hSXV
Mdwxs+6mTE7Z6NWUKflhDTwLW/+Aaf+XHYACn+6kY2IGOEXZC9s57gs4Ci2rSwls/BS8kAdDd756
xntD+BuQNhijdPF8yzQIqEZcovu4o6pSiKPZUlnFcHWynNFcm58BFsfQp5y84t1QRUjGaSA5ZwP4
9v+OuEmN2y7UOmKVkNQcHOPlOMA2sCZc9EqvGt0/7CnVjoa6tmrfzDdFyIduOHnMf16wAGJ6Zavf
UL8suno5Bk04xSwY2DqENdEJDRr6lVtjHG3Eyy//UUa7905RVC59WqA+xHs2c+N43LQ+2z3U3fIY
VfiRHFXB3v3Xgc22RF/itjtsmMkyOevnkEvH1xNlTaU3QcsQXEEgiWgBjALxzw1ByOuAimEH6XNM
olP1IQDmWHMZjNCJ/MrvdLvAyvTuP3N30TVo//SAmwFz3N1IgAqOf+RhDr1Vt1beFyAM7LNbXJM9
pEBOR8grBrOCp4boBACEY9YKuUsjow7HguSa/6BhcPWDNZ5Emg2KRGuuAbNjpTnkH4hDS331hjIw
gWeQcjZYMjoD6uc/PPybP33i40ZSjzMPe/Iocb370XN90b7QecG7pWflXx/mL53y/Q1AevvPSfeE
iUkm4MShqP0q9YBlQftxmnG79h4nsj1XVIwNWki6wLx2112nhM3SMuOSHJquvHNEU2Mq1iCvvZbw
l69OA3yaPvpGD+LUSua7GCT2uWCdUHJx5HpNwzXkNCyVcA33MOaVSHVcYHkpURlj00cLO/9ZWB1K
Bz5nSEUrySSJh0ISjOrG4rV2igT2n/zrL3+b+c2kUUQx8uGCOiUDQos2iLv22RVFn6mQpFMgvJDM
Khfy45EXIqcKoNa6TPEitHzfKQAmoWU8i9nNvatVz+rqw2kV7xXvLTyEHy14hA1Dwaz3Bi+muHXA
N417iDt26Q8fk9+NCzJPxgfXKgjPuwqAEJU7Rz9j4AOvt83mNDqMIgn8sfE7b2LUIQfQ2YGMtKjU
nzqDem203yFGmixRm3qttokKuwUhBSkLHMmRu09te4ROFuuN6FACSvy80S/pmptaP0/5OthXqQux
8kk4EUdxJhKWgaIe2t9o/HIqDmeNGSU5WjCCkl8u8VGRN8FaB4LFxOn4d3bSpgl4WM0XgLVPlTKt
wAR9UaD5XZyjWaOkOwKgy24Zf/HDEe5qRnqziEh2O5N8ClEAikqswyS4qwW8Xtz/2PgWsN8uE7cf
bS+Qk9vWiCkZ/FXeHWZsEEeWhNurfo6JyIWfD7dzuDSD6mwdV7MrHnNNAntrAEDza6w4knbWzLtU
9MIwHfqLRPJYXJcg9JxGg8Zb2S0kAhfir556VAVmGzwHRGjWwAjBBKvpkjp4Cu/rPmIe8fYhDKED
6tS8GdtRx2ja9j7qjrWwYg8BdQfzsyTk8pWB5x6USXBpU9mN+Z6ZODGwd7Be3iFu1BizSimpCuM7
Rp7TOpZJJREsDQNMCORPX0SXFjgfB26DPMxH7K2uyerh9p98hg9TBmhAIGMVxwhMddXZF2kMw2im
mL2tuKntsJ3SIu7ikPtSVJsucwZGG7tn+CP9kcE7zT39QHFw2/nnQtEFJzmJx+wbLObJjExUzO9q
Ru8D7Q+QCseWl7UdGEhpyVoe4mWEJ4tKGih3LgG5kxS2rn8Cwt6N7sqro6icCmNp9j3r9oJZycfc
iQQYVHbPYmQxMXxaNNHqPjYdZV/55n7IbY8ef3wtQDYP97l1U/oDzOJpmPezu6qCyuA5nlEYYzeE
qWti2xrI2s+R1cktD6KbgXJix4QAnKNlaePZYW/Mnl3glNr0WoHHOsMK/GktjtGppDhK+lgzpKtL
oIjY52lZXIsg4NmDYi1JRNuRKKq85U2BEg89M3pxTF1SyBfvvclex5fMgN4MINdgrdFM06z4jWxF
JA9F9Gm0vtayLeAa680OtCkofQuY6laa/DiG4UyXp91J9OgyLzLbOmGGSIZVeiKv7aaTccH8ANtf
1TcHXDYwEq9axO/6bAdrpl9PoNyKecrZZ25v1w7HHA3wadTXZwJUH6Mv8kOQJm4G8zXG7T2bk8VT
/4UQf1a7krXG6C44QgcHUaJAUeb1+w3q2NNuSBrLAur6Uh1GAQkytG4dgxKyaHvfwDxGAQYB59mI
ec6inAr4vneGBaMVmzEvg14qIT4S1l/l700BIgDyIA5R+wjSPSkPteWqWax4KGwdxX5c1DsqDnw5
/bHW3GVCJQaCufgc3aGGFMTG74Npm0MNFBrO8OOlWaSMTCcOqOAyKVDd+cUtTQ/sxw5mJz/0RFQx
yDVvsbcDF7giY7pAaqzRzomqC0WJ0BnCCyxLvK6c/kC6ovAKrWqJlBREoZsdx9eTgvJFvi/WKgPd
obWh1XectBjjNdvL3/rQ+XsKZPMdd8WEfOrfabqdM1zTSySOgdoG6UeAL3elf7jH7u2b/AggAaSz
6NyhGsIz/IR1J6rWToo1B8Y2UVNz0vGvnS5bq9e6etinb8D2XSzx+7G1mgNhf6GNsJbfdw2tyvqf
xW1oaQR/NvFbrsbNE3CD9bzp14GJsMI9EPUp/087eCC38oaNE9CHMUTsfh53XznPA74Wh4oaZ4Zv
wENAWeLvvcNn1OM2ArBzPiC4gNyB/Vg72ppx3oEx9DsphYy+5Kr6vRFsEP3X8suv9+57l7RHwsEd
hTFAIzS2jntorQcC3X4IyOSv8ID09nTFtKXPobdNadqNmA2nrZZJw3HX7+Pqb+KdmS2xxtjWGN+N
I52Tzz30BoiUUB0bDcWmSVPSA3ccs0HbeFbcMcEwm8XCwxur73GctmezA3xutzbZ7qTvE6zltXau
XYPGW3Y5uH0DdceWtbT2+EAuIEB19Kb+fEnJKBbLHfUCbJ6RLBW3CzjfC0Y7ahmTnwUsxhWd0cEA
nQYxJWgb9yOGZVR+6sRzSjXrfCDRLZGbFhLEi7NjAPPtFx7wudjZJDA+QnMBpNyBnGnuYHTln75u
ByXBLDJ8gOwJlA03+5088TYauIcfQU2MDdqU0zNpChdqZRsisDqvoIjPRyXd9FbDTYB9KmVyfgMc
Sa4zcrVNKgLNkVViD9RwG1ZQd5W9OB90NjlRhDI8bwQN3GqShQwj3tbHQ2+JSIiFDK7NSP6xDBcD
tvPFZdQ2WzJyaprfAFGd8nT2Nd75nUX+DT1UF0GILtyP+B6eb6wVp4OkLQFtFVomg7+b4UWd+VY6
MNEGvXWMQBhFjZbWjH3bZPdYDQ6KXLxgpm0DGbvDODzQaPMj09YMsiH8pqGzgmHACI9abvI4fpFg
/QzVqov+r9nuYY00rfWuDb1B6VXGWWJof0g6ZY4atawzEI2B7YD39P49xL05Hrp999Y0ISAw1QSy
pMGgAzGZ3pmTnmN63Ozx2R+5Z0Agh5GZrbYBHhdsygEubJ3gjEYbJkZbN0lM3AQByw5CheMc0jL0
vMfo81MrdlKiPO3tkBZi8MfycD767G1QQyOO0as9wAwQnKgIK2c85pTzt+NUeuKrohH6ulKkob9y
E7o3Xb7rYL0JzzOWO/X38qVIwIxAIs7Ka2Cz9QyvGtuA1rQb5bw33/1dyN/cczQCkGgZ0XupvE8y
4R1IuxMwEk9uaQ80s9DgKnScn38xs2aw9CDgYCjbeKkDJEfY67hbAM4Zsqh/7qHbAsEzCbjnTI+7
uI1BQ6fvtuJL0yBXCYKN3mbzfCbv4MvDPjnXilCQeP9kpoXpTCPDB09cpTF5xUATF13SY8q9woX6
YdfodQeaegEEGWRmj7hXpv5hrzr6kEEWQT8f0RDMhF4FGjPZmcwe1dbVksSuRnZgRqkO9dc7Pqy0
5KxVmxq7Jntg+uyoFBrK6mey4he9vtt5kmB5vY0O5HeO6XSWbusW4B+k6a+m9QNgZ1LKaBePQxw1
AGt4nS0sB8l+HNV6QPNHC7jY7Y07EUiqa99/DiPCf8hgE6aITICpdQN54brC8OApvIY47+kiJsO4
jATUGdBYpXrYYqqTxguFjvAYNh52IQzahgZe8pIdmoKzpho7Z7Zp2BiQNAabAd35l3Rm2Z6bupwM
J+/UKzTcE8AHjOjlkmalupBwm1NNzA+W/uRklRPJNIbrMSGSeNVzyrBDq6AW6FAY0nO7jlg0UKxf
nL144YuiIled7WRN1Qev6lkkQC+CXjCj8UUv21046eQg/AY0eXSTk6+Lyi9ix4L0BHLFoRh+8tCV
bV7IJB6Mo/HuylAJaFlqEbyg5tYbWAzdPtwpuMe7jg5vIx0NmMkKQ2CC/RFNKtIouPFv1LPKCwaY
4Q42DLFEus0N5BXa8S9eR4KhC+HPcc5/N02wgAk6wYbT3js9OqvJJwTOesJaVrf1HxwYPRpspI3E
h+Q0p5mDFAtLnWB5tq50gHEP/6Nzmnorx+FdA18pbTbBr0Pf4/Wsve/wQIr9iQw8AhOXe2s4gklH
uRp7TjXD/B9qw3s2Ts95l5BQRqhdl1ZrCwMPg4vW3uoapzUhJjhumCkKYUe6JKpgT3ZAfZIWWPlP
Aa7nGOFDi6WQQgMSctO9oCPt88i7oD96Fcvw56vevvMjRPWIaUk/g7WBL4GOFplveme8DeIVwWku
ua0fEtoHu+cEkUgziD47PlQxpocDYzzrfKlDtaEDcTTgpZcHdIWS5luIQAR79CkwzFv48MP9hni9
s/khhnCKBR+GCqR+dVUPSr1k9lQwaPQXMb0sEH25pcESF5af1egbuI4MVb6E3vjB2boa9/5lLh0a
quBDXNKDYLst/64DgfAsxBzGKc5cZHr3eJzp32PN9/1rctmNYDty1bfZgObMN8JDkkPsIXkCPnCf
Pg2lBgcfm8cNUpPuu4wug1K/GXo6djrJ9WadK72RcNZnKtbwBLQA/kLzgsdIZ8Z9ZQEi82OKBBEc
RBPYYuzs8/QqPKghfH9MxRHrnG52h5HFEVZi6b6Tf/qgK/aOF2foo9LCrhxjVejVeXhaLcfifYuC
DqKR/MR+P9Zg7j79gTY/fhwez/1ol4fpfji9/JIPSR28AWCUBVst2eP6soyGHzcFW4dT0+0HBQ1q
fyFPV+vTAjbvk8IpUgzvUyQXoEs4uOmdXwKKMBylu5bZeUf38DDAishtMEFJ7z2WNAO4XtjR/OfJ
vtfqnj9hyre7hMcw9d9fjRVUvnJLDaXpnqAM+Z3tCW8LnSLL+Rr2IhCzFAvSVZ9b9uYQAVUM8zLO
FAbGJnR55itj4pwypmIUjJlPR02uHLnQB7Pze8Op1yVHDFJh0KJxVFiBfOF84tDFyOaN8NiC8rZn
2Dd+03tpLpOm2Z0f+4I58AN6dpsv1cOSxW9O5WfycgSBBpTC9Fz+wCScw74YktUUuiOnU300UG1K
X7TTvasJgzVMa3gyL2NR63BA+jbZ9VDp9j/euI1nkuC7oAFq25w4gEMmXrTcmA+LcyBgB1KfyVNf
dUE5Vh/7rp/HtN5W3dPP3oCVuzcZixQeZpL0HeKm3tZYUzgrMPgNw2aQ50alG84Z6U5zAchIX8Ew
7U+OT59JerUNQPB5iDxhe/NgsCI9mo57/xTnkzOJAkKI932jmHTYM7iFQDbj8YudRB8vT2N56OLW
+HB2TROQ1C0OxhhJL290vib5ma32aGSkbfiMU3ldQe9N1KztEbBzK+GNBGBum4xPgSmAw15nTHwr
EyQYpC/ElAzM3CPjojo6NBgSawJxDpAasQFz0we5gs1SYuPwuPSxcXgjXKRy4KuKKa8x7aIPYmkr
rMjBR0iAQCZ401Vy57hGG+quoWhjDr7K8Y+wyLmnM2CCT96lmyFwrAhV8T4na1fl5aa06o0Ye5ZI
NUhKzXv6kcADznt+zZkbQl8/9qcf2Nb+Vzfy9VpIgDEaC+i4obiPx1Y14SiIyPShws4E31NmuJxb
GuqPEQCzuGl5siQplznAE50COhV+ndXeVHhdWjU5HBnEXnxA8osZuwnzydpJ/u+Pkn18xAp6TJs8
ekdIovMl2CWuF00jBI2K5giusa92rQf+B8qFCzVC9Fmud+rYoLW5hRkiFNEFXF2Qo8MabAqDV+bG
IylMdNl8GAXplGXGZhgUKe2ABxFvDM63J9tW8+fGvPVV8I+V8WcU7AScvI/bPu0vY7iHczdQE7Zx
AoqBV+N4uA6nHxyggWzDnJcVwSrM+w+qi9gilOU2RO5FP8lEA+iXob/LItqpcywYVNZ1YOJzeH8e
oV0QYcilddATDuz8nVgvG38TEZZenCyjn9bo4W52lrVMK2/ZUPO/lcJcGpBPXIuYW6wzy74iS+Pk
qCtEcvTCPnHAE1QEIwiZP6f2k26SuBbhDD5TanXb1g5SRWoqGUUy0z3D3GzSvAu17lhsBnh4Qwa6
YOSNgMA6Z1i9ZxDqt+/K06awjt56j0OqmYxoThOrt0VUvVOJfWcLy9B+ZPHdmocvYDKQYgv5JwZk
DIuPRhOFDvKN4+aAcOQwFuf1ziSGnDc0Bw3r3HZ3CLNfISQx9WZj+ElQAjhMMUcxb1n5/Oj6OWLG
B5rCFXR3njZ3HooTb2pjPBdtt7wbbnxy4veW/CvcupEKv3T6ZqGniov9Wx//OQc6temyVv48D+PM
3Xnu+pCE1poRGbpU2uSeS9qQgoxmBwy9M3gaVgmlmbGFTQ5RCZKBVYr9MqFODvyUPYfUCfZuhanF
BuJqFhq+XwBjoIpcGn/QQoaEzZXWPxcYjJYk3B2sEzRM4ZHO/Rdy5NIFUUQn+6+Rzipu2RMVW18N
X/HgbkOdqRnzPY15/ozXIeDJ7ejtSII2p0A/0sYcJ8JsQa9wHJ89TlyazRGngiFAO6AopkArTprS
7bXVVLRAYjBCDBuWTzpq9e5GEsZ3K8zfmSorfBzdfI2Vi5tsS0eUIOcYVem6NlhyK+YJ0gfMcc+S
2Um9GIPTchq1ClbAj0nX4q+7hw8iJV5MxMawLpBZgfnAu/nrUSju1I7mzpz37Dxs8iQty28kvk8A
0Cr/Fu8iJJPaCn2N6cyyD98HoAsFgXoTgqr/UEJJyEbMe8fOW/AK9C0XAcreSLaYsSYWGeRrHqsc
1O1XWyGHeUwIw76Iier+4I76SQKibt0tvGB4RTFUYXTJCO+CO0MZoNaqiAGIhjPWz9Lg2/DS4Vp4
wuhFmBkDuLGZ9FkD/QNvYeh/bYgF+mtWFAXHE6IO12edDeIPKgxrgqMejAlUVfnPysPSFVcezOKo
rKSqZPCs8YVn5LdGS4b4xaUdYg1sYdjfuXL3R9L2Cf0OOOYSlL0bDVebFidpsE/YRBZESY6RwWib
sEXVe0WRXUsefDLqGTILCNr2hs9PyaQzQBBq5EsPLdOKe1fz9jyJE6sN0iOYWhod9AA7Q2pviA82
5wymDvpQFF+k//CnrGJaYFjaeo2m9zVtCR+654HnqTaaG2LPMmTSKPesvT2+fRAEFxqK5DWWyJg/
Y7ClwoGNBJxXkhqRvCoIhWTFreM55gAEEFyGXOGXCyNFCOdO85Z8I25eeDP99oLRPRNpfC6cf46A
//GUkFhjH5VzG0mWz+d42TmTw5yOrvL9ccNmA/nnuCPCVgb+/woGn45CyxhKiTHonT1SU11QbYgr
QJ7oF3G0OcjjyThvr1/b050G4OMMjGYilqFnI/s0EFiTsUh2xpTJtqav2UXZUWuVJVvwG6H1tvU9
oBckXQRwFqESZxfRolTspf1eobWXdN5HaLEEXtHJsbAPy975aXxkg20SVCRV6BbasIQBQfo83sZG
jWyLpULBuEV53JrcGV8pccscu3HDzO8BCWR5yEuDBzGUnzMqqwpEFXKQKBDaAPjbi53FpJa5NSuq
OaMEY2li7JK3WQ0jLIt2RrfnVKSdUBf6VpxhghC62XrIi9EZX92wbbyI09P3TBHnT8uX2fB0yuHB
RKZuxoRDygo50Pzqh5PKSvpRshGaqrXdYzvIUP0fxowgM6tlD0ItKKuFByjosmg9550nAsWLvu5z
GKhA4GyajkEucRRENZ0tAvwmpxMcZ1w88pz9gfNHinr/Zw2fQkp4cHvX5WgtUfQ7oj6gO+Sli2fg
vDu38j5uMDAfENRDOOUj4WyK2aw+eQGDPW1HjpGl7Ma8y/P59+bn7GHZI0Tvx6LMyREK21h/ipUY
/L0QpV4Ns3EuBxnEe1+WDqWARF3CkUR/aXGTM8KWhFewSy4cQaQuAxtTn8WhywixgOju7BOnr4YH
8cVuWyhLwcu4Qu74Bl/JobUOtVi8RL4MdUO20XrmbhvuSVcwsJpgrJgvLxfN9bodEGK5XmOd7r2o
1MmR1GTcUpnGGMV1e9fT4YLAtBmgGaypAQFUOP4xWEiRs4+h2+GZOw+XRQUgRen7jChVTxlFow31
YSbs9AgwD7gPxALehD906JDC24qDGSkoWAJVa2MqfBMWDkNmtvwO1AUexrGj46tAlgXd2gWrT42u
gtmnv8ZMhRs1n+75h+zJLTMDPOvRSGGEyNs5AQwXSC8d//UiWjOi27ARRcRmcb6cFmfPuYbwOT5H
s70YLjgLFYZB5tP8Hgh1kZprcLvFb3Dao/7eigPDIeu3M9sn64ejLh9/jFVGz9wz7OgZ941MytnR
r/ZNjGJoN6gqrMX5BzOkvbBasGMUpTJ7BfkCf9roz78g72Mv7uONb915labzuG2sd4Q8uTEGpfKt
xGRipfkyYYeETVEnc4feXid6OFPShh7mhw7ma+IV3mLksj/nL6JE0VkP+QjzLl3ENcv3CxY1ky5I
lB0gBewpuIdlBrJIOSGFEEXsb0BNYsceJ7sJe9+mGgXBxYXYsbC7PzXbsD0IFn4B+dwD25tMMLUV
1oXAxiYXC8m7A8xID02rBwzB63rCr32fniEfLg2X/+PBxPs/orOQdP+juUDuJtDKk9Ig4VwNT9LX
MkZz//YI0qcwYJxzUuLkDfQDsVS+g4ryb0P5ODUz1V3AjifTGIoYjsJWdvDbQX0KTkOMaDhUma0p
dJvXldrStSxxk8fOSMI36LwRMfv/cRlYY/Ac+nOhNK3XKE2JDDrkDz3GoJ4/AeqrbTnbG/g4EYTz
6sO3fcbd9S7fo0o5xtmXM3zMhd/s7ZPmgE+AX2TOge0L6vBk7h9/I7Hki8UNys3oA/C6Vt0NuUI7
7FqTLI6F59v4UiBGNFIaPBu0vDUOe0LvaMG9vVnja1ggVFlBDAeNZFUD41a61AMwh2LapXedh3Sn
9CuKwYQVh48pDis4rZz/YrBljkqsHamNNKgHeUwfP17HPa+FAFvhx4+pSFVgksYU/G1LbN8ny+nZ
v3qLwvLEtQEy5sXeNT3egJeJAQpr65BAdTIJjGlRramcmAHIHlgbiEGHKOiRswvLC+iJoxz6Zj6k
PocCA2AFtxqClNeYWFzWyxym8gZLVuOc82zImTLnZIkvk7DJHybcYL4LuEN/TP91vCWUlS6uk9xr
3IgV395EIiUNm9iskG2U8hJxRXy6XcmHQQTPE5nLgU7wph4yMFTyYEamhb0dzjvxk+beCDs2OUgM
LmkN+W84gtEtuXHbIrjoyMYVk3OUx3HbjxHF5nO5B5S4aRgOU2I/bmpN8OfgavY/arB91Sq+4VGg
427zhNdg4XbzWPH3ibRWGb/1ypb+Myq+MrCl5z+QIt5UhLnRvB78uM3hCsietFzkT67b07lhbYQ0
yJiUxVhCssKabCt69vDWId5VdLE3AMQeEzeuCoYPbjfums+VJVd/e2MTysqm0CxSd3v3les+n5h0
iaM2hYYNaY1N9pS1wQu1Bo4nfVRlgw4OUshuSbXUWDqXr6Sr5msOqfSW1Iif10tnQPqi2MPav05j
DoGcD+Wn4JJuH2XEDjeCX/GiLNxC1z4ET3PLtxP80JAWZcdejKoouunJWy5F/JK+iy3+YFfe9X9d
zE3fipj75HHMs24AmHTpF+872b995s24ybesA6mE9HwERZJWCtO8GsO456i65kO4mAL0TTy8tzt8
zE7mkVf9MWSVnblp5FJNh/Tke6zGcCkDvoCSWGNiyz0kCszzyd3i26N83XfWlDRshxCh75RcXMfs
mC0eR16ZRsv2myONmTrLoG3ElKc3H5t5hizEvi8vPesH/0N5FYlNzZGcC/lQrFxYJTQoOQ0JhCre
h+UZcqpbcmmPLrsGoAOlJPpyHVi//u4GLy7cLNX8o8sI+TB9xMtQFiGPHSeGEBPhHU3AsF/woiJp
FOpRq6+3xhg4fc1/5fBnxA/voE4/70UGBXedjvTZpJx/yHhPXlKCa2dLPh5zIhz4iZL0gAROENhx
U2SeATdi0R4jkivhThCbRfHjCYeSJKhx+j/YtrC4GZ5GJhNOTUFEuX8VX3GE/W1qyfIPBR+iny4a
unMhSU3kynFupTBx1ybJCNVnrl3++mjUoD+PRz3VgmF1Zx4osPxAQ8IrJJYomjwWnonr7gHIMVg1
suj0B1fFSRHJM3v7N9TJmHnos03Htd2Dd8nlXPRL5FcdvIQ4g6G9WyyiusuPnM3E485ckGGCQu48
S5Kfo9wZ/JFVsDpHUc8ZQgBggkmD7gGErrA0/elLzaqspdU3l7RXvR0hT/LQnwOwCo7lWUwx0Ds9
PKd1XgU5pZ1n5MY5LpnbbPYf9pfzeoTIacOIecgB4e5sRr0Uf/e92iBtinqMvc2EPZRFh9+aFiWD
rJUFs25XBZSHD30oM1qocAe1eV7U5s0jgz+VJqMvJzreZJ4uZ7Dtppt3zX9fsPK6NHNIEKrKaQuY
DR7GXGpCYETNaqBEdDTeRDf+xNixYoy25SGv7G3G+Q8UFLRDE5PDhHxtJRwZ+xQmr82moXHaYCfU
n5qO7iCj9xzGGBrShbIPU3vusodqd1O4qVVbUUW4DVkoDQAKGtmdQgSII4bXm4SKezZwaAGu4xhr
QyliAmfP2ABXONqQTBNHyArNjRaNOhnDaf57M0QvVcpJff9vA9jPab9fAyoMNnyTtfvjdp/Y/glO
jV3FzYF5FsvUwM1IkcTZeMPWYbkDo8LA0BVz0ov+dPYpZiUBimZXm257o2S0CxK22YOZEPD0ZdXQ
/L9EPMyHbwDoNnTADlk7yNCTJw/nridUrHVMMlMcN0Lc5HAC4/S6I/sRDeVQR0D5asJTIKtlk0iD
s+4GaCYUUo1XbZ/s7T+FJu8IHh12G0/K+dMsvV6Az2ibCkuOCx+Qv+dw8i1ovC3KHrV2BBmTn5GU
SpnMB8X+jsN4f83F81sELjLdQaVUNxo13FHJ/qMnGJg9GJ0Q3J0/VoAWlqBhJ0hQjuvy+QePfz7P
o8C2s70xZGPYecng76LLT2jbz6aNBuVlbE40EOru8I6xYiyaLRxncBI23X3MthdXZpzjjBln/HvP
y9dcKty309N5A1kbQ7Oz+Je8h5Mdv950bZ6paH0VN75Wb/r+kFpRs5FStUPqjf5t8tRjYnfjNasZ
ELK32PIqlGr2qlAsQypx/7mXnJz3Sjx97ikS3JJXsVYIZremZKZMkeZ45VOfrALbtX9Mx/m9JiwT
TMRWj5FJQFwQKJlPMKKpQw+6w+jsm2IuiYtT92RDYPKXcPoUpWKBuNqulUDLQK/JaHZB1FwXb8Nm
lXxm3YR9cX11JKhQfA1gw2DGzdmp5w8eGRPa03PcQCKYOucQpvcAw+GYMUPDT3sY1yLfX/QZarE6
79Eha8Dprjaz8qv3ehNoFacjrI929Fn6NYLSi71tfMwuNLf6fMNas/MxKVNMmhT38L5Xj3DXjR71
WMwSj1Z5c28n42G3S0VnGFbbOxqzynzZ37fxu4xJn68+MdlpN7jCjQk9WPwQ1j3NG5PACBo78WFy
1IdOw6E+Pl3UWjRpffhcN/rcxstivnKEzCZGK/82mmeXnB5+EbaCo2bwA2+eDrz1pdgjQTU1XGJp
pG80bEunangvmlEZuzaS+6acc7Rnod6D0vh6ZFXthyHfdSUhDQ+/KxzlSzH9xV9eEnU34DQf3Z4t
4EkPqmQ4dBjc2H9DXKRP6XC0xF8DJWMNO/fq3Y1n3/zbFdRqzQLP6MYc5iAqi9eXQWx1G6kC+DL7
tj0nX62vADyamrgInfisAEBHbgnZls+m0U+x8WvJ3akkcn4IaU1EeEsFAizILacyDh6T+Jaf2JCF
vT3cMC9io8pos+gU9kabPmb/pjxd+I44ziUwvQ+33MDd+4scB3speMS51gblnjfbqCOFn910Uap0
9YE+xgjr5owrNbgZYtJ3EqemF5GscTtwXcLGL/ae8nzyKEqfEXUhpc9HL429ovu2mQsx9ZrD4eo5
/eA6ZwYSzHHSgtF33ttIEWn7w3hwMsmpmMNlGOU4LD+SroSfW6yWg1pO1zun9RjlN1Ejhh/6+e/X
mVLtUSkWjQszNSAAzCloYUg+jruxf9+0MfADIf321d9bdQBUBCe1jpxkxT4RPWCLE0G+/kbss+yv
dTV6DvPL16gPxonyKTWUysYyZ4dLmnS+LdpTCR0+fLmk7zar1zU2Ah++5WjEVGSaLTwPqZvsD9Ku
rumBxDcbH804y4SgoiHIMIg4YXxjPugdTNnY20TZSAu923H0okfmvEmjyOWdTFrTlgmI+j+SzqxZ
UWyJwr/ICFFQfGVGRBBx4sU4Hi1AnMCZX99fno6O27e6qo7DZu/cmSvXWtlO+qVTu5eISEhNK5zI
vkWQRCFzGKKaAyEE2hDPThXPYMxQee6Cc4EWORn5NOnjlquTGoSMlPWfqQlUBX6bU3xeUKHsIQmS
NIOyZWDPESQdxzfuTjzKVgR0sqn0zscfEnHum26ECIS7M7c/M3iXuIQbz59XjwfzAMfV3e74KSWb
2JB9ic0obOQwo7UgXb7Rksr/gVY4WXqkrCDSOazcJWXuFVa1yX2qTVhqagm5jjorfn2ak32QMlgt
2ghet/5BoAPOqxjRk9YNaUAwwKyLFMSiYKaRdJn2I2rOxkFvw1+372NxA4T2tp+NUoB8XG+pJcGU
9sBOg8WMVjgCq5spDTj8++ikXLLKwhUxqP6BFI+og4GSWJH3AdPQiP4Ac7fDrx0yOoAfMmkprMH+
ss8ktJYQMcDDZMTiDRX3v0FueEErYQR5DzEIrLdKnOwhY+CzME/WYNBDtlrfImcHw6E05fBP+frJ
m6OIKXxvBiBEvwVBHww4eAAos0YbdvR+WBhLxAw0Sdn0L9oxXVaG07HWaHjAJLmNz9G/08CcDVET
LnkMIXu9MMER+Bsy7BvB327PuViDHn4mWc+0ltI/2EOd+fekd7f6hwATty1zbYVOf9Jd0CcwMr44
yFuxkJ7190X3BHdE94Yz4nEEcesMoekdeAKPrWnbhKkMyJS5ZnBRqv99GaFHQZL6909NYHsUEwBX
cf8M8Ix58kMwQtijEHyDy2LGp7NkGOa2NLNsbVkjf1bBovb55KK63iO8vIGo1cCle14BJRzcUXn1
E5gP/Wqc16GZgBWY4rDCbHms16iAxMA1WDPug+dCZ4JWXOEG6s0WLl8nbgbmcONRt8lTU8fgtiWf
onEIf2/xKPGAVYnlnJ6Ss7ljKKcVsA28JxYLjcmlXti9FX6idjlHKsa0SJnFLkejJOr07Yjpko4Y
12F05Q8m1AsXQ/jaDIPzK6paLkkMHyqb243bk7l5iaHZk5FmrCrJB0D1wguJEJkoLRrlQ3pGBkrI
2P359xLRzsD4V/IGFIr8EfmnLcHgEiP6IUknpB2GF+sgDh5OGjrrj5SpYOoObarn1Uk+QRQqjcW9
CKSNGavUjCo4BkfxFRAABul3//hfbUGdTr9GcdaWBPTWYQZzUtHbiWXUUU13p5VBG0TZLms5yF61
tTxNaHUeY6Ik1/5LzJ2BZ7f/G+IChd7EcBA0b5/dOQrdMf36Hs3ZAsjl3EjrpuAKM2jWbWeA/eSp
XEP2w2k/Tl767xJl0ueY0ddkcAzW019zCyqSk8shxWfKp3GBgIhUHRQLK+Hf1qkSmqm18Ri5mRgh
2p1f3A+5Fy39H+C69F/YL4vWkFnq74zNc7oZtzg/+Vo7v2zURWE20aVrDYfjena2Xw9+QC7Y45yG
xUV1K/PgC9P3uMYRGgSGtK3zEw/oA5Kj4py0ObvwIW168Uw0rGefPbhEi0HjX8MaU0jqHb+cFbqR
HH6/NyOpAP+4MP7eYJGcuH7OC0mcxUzET4HpxXAy2yl0trmM+dMB2M5ILLFLYvyb64XuGXcWETDh
i7nRjr8gY1phUShp1OEnBYEDTFLxxBzO18vAwyy/ME4Z9KkZWDPnUtAbWZk3n0NfRhRe5FMKyH27
jRgX++mBXlyXEemAb9Tcn+6hAjcqnMMj4E0rSDEndhMaGFq7gnjudgzoftvhFtkqmcIOQ3GM99id
mAemTNMRNIMnN+K597i3i5g+rbXDix5HnAczaOApMx7aPMALSKPnjEULmXGY4PNvdLHitQbiyK2a
ThdKHLF1yTH5V2x6GGU/Z/xMh9mFwKU4xotp4f1wVQ2yGrqHVxfeFC0eKprbF+sWM/4DFk4WnSRO
VNdureJlAsVF2gqUVBr2HSTDc7rmm6Q5mq2UDg+4XEbpb3pIb6b3lEIf0tKvZg9t+qksQZip6FRw
/A5SkJBa7IJLMy4pleNe2tiGLcYcDJgqNzfjsaxAIRg8von7VARQabkjAc4hT6HkOdHYz85c9GAR
nBTYTX2Jx+TmUAzeivmvcccKWhoukOVm1Z99Zr/5n3CF4kEkZOeni1Ly3wkmMbbFLIaGASXOprA2
mGUOpwO3zD7ttc+eMQFCqGAMoqR8MG/YUkSG/vT3NbDiyuUpk1ioNvf6E+W8HdHDvvNb98XRAggH
kGQX+voGZkj48fhJR1iArDmtSzJGoRL9rgrkK0A9MUD0OUwbeoUcAlAK3orwNlhGmBQkPSi71KGF
QCTtrqB98LwwHLEAquhWlhAtjnsHZLZAI4tLKhPkkWOhExkeFrS/Znt+h3iZDoPjA0S+OlnXsVq5
6ZHElaODB4IG9DhKAFs4xAU0RLRLlEAPA4G9xVTM3J2gZmeNFxiliesPky3sQdwBL5FvufA5YkyM
ZibcwFCXQ28LFEq6vsa6nxhEekabKGRNfSVgZg1DOuKPB5KM6A+40GWmydpabhnbbGKgW6HSCaBt
hRy+weHxjil4YBJ8DDU+wICZ2ItXcsQPwEQ9EMe0WP1C89OPBBMzr6yTbuQ92q39IO0Xxu6aSHq4
Xn5iueSaiRPS3fjbwE5mhfcxGCRH0pGh8gIhY4SPZwd9yoCUifRnHVa6lT0ovWmyXBymUlRyQ6RP
xm0ybZsyz8Aw4qlZKQLNDvSgPwv23kLOPQdMSna0PPAQvua6oM2HxIcdDTXKps/AcplcqXNvjrBu
Ttz5t0TLzR1K9o50tWaG/e7LCISmpBcwQhyUMZYgStvVhy3w2J15ZnASWhObZjojpPeeat8JsLmM
aCEUc3ks77wlQhsmC3PtcVOCU6XS3MVeH5u/oY3pWg9TATA2NnMAPmMCDTFZiJh89pjjxO2wU7wU
c1D0c6JgQDBj455n+Il/5sJ8kseCfgdXLg+pFe70udnbfB5sXiWkuHAeS8K2iBb7CO4JqFd+OYCp
YysyMMB/waiG/4/3IO/BbL/dJcYyMoiUgNdAt5H0NrlqJMK0+sFRTzZgkqQ3IeW5wKjsU17DoPXO
cGOGYOJo2zKE5jdmZaa2toRxNkWFSivev85OcwhRHVoEwDwizkH5hwo8pvfP51KE1aJYcoQ5hV1a
w0t6VQdALu6zyWY6cWM/uS8SpCzgO2AxsF4iBjofV79AK4ZD2xWLfY+V9A3KmybtNBYa5MiXXSuf
nDmsfkVzqQagNTN6sHTCkoN0AvkRPwsLH9Ju2fW6UqRy3+jjiGSEDSOFl1wpKU297C4zFamJXF80
tjKZxXWh1uwy7rcspEfZEsoIWDDeeLUBB4kNfzWjp00Sbjjh+986aqgUILgVjrpnLXHUZHAb9yFz
l0hMYTxgFSDvARWmNikLI1S5YjyDHlpxKLgZrdiBiwZUc/i7lkPXP2Lj9l7/ijPJ+WVHO/COHeNc
dwgCxQOOZI78lSA0dHbpiQEQuhUbz5tBBuVEt5R6ST51ykf5TnmyBf97bbnvtxYtP8hA9Iv4GNIS
gGaBhZ8afdffvhnjawRk9mm4i3Mvo/4aswQ4ZrJcMU5aFxB37kxfq8E5f5EmGT4VOGGLPciojgu3
L4srcbzvDbjA+CXlKveoQ0hS/Nl+pobYIlhQj2hdcBckhalIWQYh2PZ5lQNWi6w+QdWrIBl9l9kW
RvVbSBMVm1bh915cJGtlvrZouHCsjzBfzS56uy4PxeHDUp+YAW13SvqQnEOmWwI6ZJx/Is2ucCIn
ouLyHaLzLomuY7pbFCPizQtVAArvDM6auR6SlJI43GiTSJOE3IVijhUDGT0kQxsDvol9+rHBwDnq
Y+pMahUaWRowaAPvrB+IL/NVZrduLX3DQDv+vmJPmQiz6WD89/t3gBVmIHUCwObzh5y94TDRTSTC
l0tIFf8IUoXldMPQGqXLQCexhijyl7zeYQBl2RDPD1iNolphdWzcQLBJIynV2QiTciwDA/lYwjDL
BxIDhx450jU8a1Z3YN5zCB4JLmOrhFAC2tzMgTM21xlNg57KtEg89dbMrUai930ZP6jZJtMOr4Wh
wYMGxdbJX75/2MZp60n/hWsCw+XrOp5MzQ5HmOYIMh4UKfZKwX0Rh7rHdfwxBkdmNy/c5LrgcoTx
+ogi1okTC0PP/TIlNw+fb0yksAMSyyBs0aFYwiE9AMA5H3NzxwcN4P1j3unq9NJu3A8xd0kxfpzm
ex0S+GMJp6wF1DY6i19M8ZAzI1qrwm4Z1KrF6Cy4V3By/NGQNTtar10+HlIr4fvNxTu80OJCHKmz
k06Wtnt/oD0qjAk3ziAkCWTT+mU/wAqkVgHeornHo6VmaWUNDfYhH7rnCHOI1Id9z+Bg9gs1FdNg
QGmYy6JoLrNvYNKSwRIJh3zzynzrtvacksPkhXeugm/PeYPNDsejQcg4kUHP0eB03RlBHAIAaRFN
cBCdLh2xGrSUt2rURe9wPoJkILzTDf2MiLVyt0x0qR1qixFkhFPQ/SCyB/kbvxe7R9/u9xKqqI8e
DkA84guGdRZjn/S7o8ASNSrmapbzLvebif/7wG5fONowcnKp61bbjFVTB0972PrPjRp36BVbZ1BZ
aT2w7oSdnvliTti4bjcvPRm8o2q7HjSHzmv9Znpm5Qwgu/bdujHrj3385Ux26HuwaRWd3d89x0ob
VAjiKvosbu+dPBpg0491f03K9+S1v16sbu6U1znUta59Kq1uE+PuzphjPtKtjoaa3X0lXd3q3oJj
G/RfXNi54mfnrk0yVdyo0YYN9NX6bPUuweMzv/eoCGGkkXCcp2urP4f7RPnE845POx6eKakIYZDG
Z8qOBZJzYOcTEcYBmQ4gXUruBStSXFgkIUlTpNrqniYb3V8ySfA21A9Uwt/F25XgIDCsMBFqG5c6
sIaglwHedsF4dkRpsDJOBtsvpaji8iYI/Ioo50PIVt8WEwDXD1CosGEiDPcewYFLxKsiqEJXwWBB
TIUSCF/tr2SvyZiTftIQvru5hSmypCzSJdN2kK27VhnAvxjwD426KNp9W+o6WHXMQJT+eKTaLcYL
enjDwAni7MsdPccPnSTovs8hW2v29mJD5CnIXOoLVrHuceTBwmISZ+72/mVqw8SV6PKCG6blu0uB
LYNZJ1v8fpmB8+Dedpq0OzCyQb08QWM7FVyj+brtMUPqqoRqmw0GKAQqH8j6I6bJ1pfh4YPgeY01
/Wc9hLGhaqyjOrCo8Csh64C+Wcx+XMMrX3dnJVbFD/z0wNbhfc1KGrPMtpyP/AJ99HMlsA0mants
U6hdyB+Jb9HTpTjNhkCNyBzu/16/YOhc1owCwUR3DEmLwct0DDGCwU5UgDZYwT3QecY3MO4SfU3l
vUoDdrEmhFzuKEcusj/yD1l9+k52I3D3SHgE95AxXjicQlRCzkprwQexVDz/OcuDLg5WztfefqWT
EV1gB4/shFoeJIBrHJkpZKceU4vJ1oBYKVxxOd5xEVPQEGx0Yva5Zvga/3hcZDC5Ehix/QmPLuP3
suSCbyCTX3vXhSZ1WIcIJqxKoGBb7XjSxRph3JrqwNRpMd9itIolONCdVWYpcwppGt5g7ka0ahSI
YOh3VumoY70z4k+tWTQ8IcRoGCSwphkoHDXdeUAvIauY/kWM4ISRe0Fd5ZKO9J+L1Wc/JtA+EzBw
QcH93kJbRVQ9+j9+Cu5BM286pgLgz4TCOjhjhUk5rXlPMIJylkLxovWxf1KlgzhC28uF5y1o92l+
nKfpewETSpqgf9e4YvB20mQSfIbqBZcD85YjSq+nNDzIMnuK+1zy5hk/dIvopuczkBA60mLOz8Fr
UAk5xdbNX5P6Fly+wbtluIOPWSIsMzaG7D7z+kz0TnytlyBK7rAiio8fznCeT0s4PjdwvTM0m7ST
+BJUmFjB9YJqCLcZ87Q+mmCU+Ml3awZGIha2voo58zreEr4HrNsPUyiW6vLlnxNgRqbPw7dxjjJo
4TTpw3wzllgjgK8AJRm3NbRJJJ7MqcGan/lzwXIJcMcMD/5NYbs9dG+w8kdYX59w1yGGkC7Ud0ca
Pes+sQYgFdqo5IxQqJjika/4O+2JMNjCGC0xlvfpNfEkcP87qKmIDQgH0z6dpxhqNuXihUmvUEvG
wioLHhw2iCM0vkvbKUnWwq2wQ3ozhnmgz9p7S6EmBmH3H0NwZOoupBb+BwtviVMYLJcbw8wbo+Vg
3scVJulvdGemt+w4QajyFs53qnk7EiTty0fmeVMiEhDtG5ZX6xAckKOtu0VMPoWxJhXCxRfOEwqL
m3OHqy0DuK70ugQ6kPP0uEiP5Mo9D3ux9MhHoQ4m4l7TsUsX3GUSQwOnsohkRseTS2av3uLbmb5w
2Omb1ysfyz1Napkt8HJQAf0TfjjQBu3pOanxjt3KldQz2VyvePdmeAjQ2/ePgevvnNB6kqlM7vYF
m6R141NRpSU8a2IIbYMBBSp6zL48NqEhZ33+nIVta3pOZ446jWbQEwhbHHeSujN0gGfIFTPwEzK9
v5Ft+QyhFWlBenxyGKAe+A2jM9xU4QbSv67UzoN/I7JwUMQHBSHiH1JWjqhYNPMqBjbr3HqrFKrF
PRl1OImIEPgsVD4SU2nWC+JyEDlX55cXYqkoSaickxs1zHUiHS6hAY1WIrFB6cPM09HdECoY9/CQ
tySFQqMWwQs6GS5OWxM7ZrwG2OSGqnfHt0RWRTe9i8H1zfm2SMKYsgzCTMOCHRTAqssyeoE9yjbV
5mMJ/ouhVHcm3Y2vDRBAzY26/QY07rAFlHWW0SjuO2VNKxvzvPA57TCzcYoqHmJk62honNTxZ747
RQAWFMkUXuCOGmo4l/kwivlQXRJf1aLdO+/q7mbz8xL+5LRao3d11B22F1MMDuIClaI2lvu5WPaR
8qGSML9MAv1IrR+/iOXSmyW9BjkSwJat+F3s2BGFkZCD+uwDZCaOzx6LnCf9t2YjWUQZiukxz9T3
MXzATRyVpj2B4cM9bf5yZ0AC4bYR7Ib0hvFxpBq8jUNUFOBB5an5AsH6iZTrj7HIsAT75TIDeV/T
z3JIewiMCgc5JFYwtg9659BjE79/iNfReUahAUee0gSqC8M2L0czgVl3gwxiw8jmJkv+CEkksejg
4PgsRbzSRrjTrY8AIjcQ98mqNScHkDXOIUCej+hsMOMGAMPbYhVmORREGPiunZLiogrdeLigJN11
0L1k0QdQPQnXYX++DncpIHgC+OxCRmo8RGjRWtquSNtAosjOZYQf6iCayhndQqKiHQT05iJJ5qHJ
Cu7TWpBpSbzoDlBQ0pInSgD4ChuPPC+7sL39xP2dbNSrwWAEezNtqJY+OIKDLLF21bgFRAM7PPlh
+IrvJpD/uJhTDrw5S+84xnvIvFAyKTMUakBfRjUZ1J7Qqg4FRK3tmw96nd1DUgcWOukk4qfOfyDh
caga18Fyhnz4taADuVyDUlE5SxF4dakQuWQygWmwXrHRw75mNuQ3TMVpTUTPj8lwRvAqWsQwYuB4
B1tztoQND1cYJ0njs2dvWCKMi5nfak9OU6hhauTGKlz+nNconEdJ9a7dTY0du2tTwi7wiXDwVcmQ
1DuIJexariiFNX9fD/yHCAdeI07i38gmad/serbK3D8Kk4zn2hesz2Gr8ciUBBuKFaJB2ts/9FO+
IcxxYmcTs1Mb2OEZyNYQBV+bEKWy3AM94mTQvfbd/pTNSwYlOZIgW+wQsmQRHRK+3CsiHh6OD4L3
4VylOGPQOqOkzwZfeb50YPAps2L/udl6NwzHBdraEWUb9Pxn+x4OxW9Jhnny1UkBWw9rSmdIuH0y
Xuvh9y0wFffll9O+j/mvU5JcXd2bxyhcJCF3nJplNLMg2o/gOH+6mlcFW35OW+fJ91+RbmH4nsxP
z7jsTzHskVPcTMofPcRXb1UH6rTd1ExkV6BpuHA73GJS7bSopiXZ8QZjXjx6OE/j7DPDwcVT0Ufy
RCAjQyc3/VXdxmewgfli6NYWtjU0RI4wbUyO+GMycEXDRE+RyazoiSts5ZgK1ZmDhZN94iNJ6o8i
UoTClKSw0d5kAZ+ASY+C/YJNXN0vpNcRexoCiNNzfo/sEUhVHhJZ5mJ+bfwVPQ2+xRH6jrwOXj9m
w3WGVyC577+fxuVToRw5GTzm1l8xCALlMm+OF4NbBuriGZ5h1fTh1gyQfmDqNm6iIhoxCaMJN0ze
Ht/xzxKp6Jnv1odvza4BRyZ3S4cR9zxPEdTJ1m1P6xuM//vE+b/a67nPoVVNTxZW8LQD+/BZyuWN
Qfen9Xe2fvoj6oivB8vIqcOXN7COTGH9TKoE8GdBEg2F/YljHloVxINHFrMNtNWH+V5d2xmQiRBA
qatZc4TIpKoaG6KafCQPgP1o2B9aGWiHuE6uLqILSsERyhrZSj375FSALWxsgBzarMP51tX4NXkL
iLu1ZbLcVPcHvmJqZoWbIURYq+JlOvaW3Kzm169At45zvhl/nRwAYrnLdrCh5JORjFgPniStSAbJ
2jBxaFOL9xDlFS3rwunYKluHzgDx7G5JBxZA4vdk9LFWEhciGY3WoMmgLpc2HJ8c+IBvUpPSlDZK
MJYTgr7V4XdbE7MoCIg6gA6WKqi9oce6pcvQBfPtPIILJYY8Pv6MeXPIAeGH2DA2qLZb7+U1wdvB
6YcK4gMdniE9lPQYrLBbnxacDB6NFt0m+KDT29laTPj1avfl4QCE8QMhxrrMS2zsaAbWVsnysNte
E+qk6WBcTzVCofkZq1Y7xlnAxC2JMkJBQHdd61HXOU41tz9u7G109mUED7DD0rhgglL729/SomFk
4lLCMEOLCZvIs6yrf0JQ17XwRBsf3RspIy+JVVGDQ4tmdqMWa6Et4yAwbnP+2nhTOje4RkVHf9+1
8JUfN+49aFBlXrGOzs3GHpmTJ05wNauN/RvBOnd0uIINfhcKb991sI22qAb4nF3nZevRZzwK1ajv
VpO3Mwrl/3NfcR8wtWA457QMDgmXBTcSWm3yDAlJPD/d+jpjcdWQh1Lxz3izgoB8tyhKeYAPDn3u
yxwXQCGaWR/zxic7Rnhk8Ojxl4ImMSRC/FFE2WJx37u7JxCrwooZNCK1rELKUTi/NyRaXWMlBHmF
PgbT83iQsiuwFyXYyEx6nce6gP74MVUrlddu+SMos5wSvi8DjoEH+EwIDkWfZ24qzK1kK5Ts7NYk
SAxcKgFC0ceMt8b8AW2bmR6M9OATCWNGbpMTm0U1DjXiRiBfhUDJONe/XQzeZ30wy0I7+KVWSoEx
zPuSPJJ1IqMlIPFUPvwIyQUscT5tZU56vMPRWHWYWK5aT5z2CqFikbEI916W5sHG5ATy3os3xcEd
Mh8NDC06ofmj8UOQpA4EqiKjRPMElDzgQxwk7+CgU70Kq2lEgLrC6cGjjsfObwRfPvvXzO4UoTVh
kfnpzpbuKp5GturXODdpsw/MLw5LhqaMT8wRp0g7Oh0Cjyx5GdKzRqVln5bHpfiLgXA6vTEFoBnT
JMPbqzVAHPg3iSarSuJEMEhbk6XHO8n+ibkfyJaEIdshkNzZpjgRbAY0h0cc+MZYHPnRDi8gx5Mr
xEAcWpLgoQJgQZmjBN0a8f+Hp7eqmG9O6d3+7RucitnhcOV/dyPel3S+hO9DiBW1L1uMB2wuttbN
mIN/8F8MUzQJYXGXx1aSyKjmgR88UisQb6kyJAjI6yn8t249LYxyuYDwZVAlLPFHeKvzz5v1/xV5
FeWITMqUEefSm775H4vQwP31RtTTYZkowM3lS5IyQe/+diR4dbJ1RTDPAZMNi8cHT0V8TtW/Dfp/
2P14Q7iiyIz54KhryI2+xk9pmf/evDwyPoBYxetgjMbsSHg53JLkx+Q0V5MTM+CF3sTKF7YJjT0k
2IDI/MVewH729C82oASELT6lL4oIEc89YK7hQzzbco64chgY9ja4EM0h1mcfhtF0/UugJHl4WZF7
9jaXVRPcdgqCsBWjgGBI4UkQPAKuu1AJnP5KCe7hKZKefz/QgufivqCnUY6VVduzKQVmw1UT1bOh
9w5hvrDnL45EAy24u2jY/Tx4+A8kyXlwic/Jw6+SIj5P+2vI+dMHWoU6/KzYxAsMW/VNGQ6n+UJL
mqC7ycNb0OdTVi7I1JTGG3GBAWHM/jGm3LLONaxAy4XILU/06HD/xb9scu4buZPQGrPgmMqwIHfO
ESFlgGMNm1TuL/qr7ECCH2v4NfciIW3oEUqC8+B6hgwNH2Noc68AIEts6GMzwW4QwfKdHU7tZ/0U
PIij1SNhkaxrycpxPh+CXnHkdWo74g1XCOH7LiUYQYrjuGPkLUHkTBg4kJMRIG+YRb3sH+QHizfm
XQ0/w8VskieSikqwoINpkOd2wcM6cqTtBfgLl69Mir8bSd+csvuMXSwMyYuxSfkG7MVKLhHiO7Ai
dyXnLKvYgznkLRqGxEugSZZyYPzcRM5CH4i9wp35YhFIwvlCQL3WiJ8yf3fMCedESpO65acIpdR+
cSqvwgYkbPBbhGfBEx2Js7oBQWhFscwXhK3FhqYYk342n6LmBVZ4MW5KCP2QU8et9SDi3F2uB5b1
hdoNfIMXdonfbFr49Vzl2PdRyVg9h6vF1lmyXqwTNuCVmur4+XO2L6RPfHgECW8rXgHh+n2zJKFS
QPyZE26Jxew3epOA0toZTEaLYvXwGg+HW9KncvxlVCPv52jeiQTjzHY6s72Gq4v1ht9ULJ58AypV
1GVYKHD/kx47H8IDX4iCnfdorWXHb7giSqwFTu6RM823dl/WcPfghNdkIoSMQIsQmbNcPpHYPpuY
9qMlXvbJqvNxhN0YnU25EhXEPrLaNBH53PI0z6FM0AJt8mkSnc0VYc5E/1CzH2I8ttidA7MNVIuI
TCBlmBoXLft41+PHoY2Q9zKHOLt66hQk3xkRViTac5nhtk2Rye1Om8UZTiHy+/mk4mV3d7sPvWrA
kGOqYKudlrhLDglvTJ1g4219fT9KztBHWGBWtx6POGbw+Elro/7uvhgyFS7iXxfcqygTrtwJUBjB
OFSD+AGTmYYVdxQ/Ie3XT9e6ZixDT5+UNg4HFT2wj+q9Fw80Pw/GopCz8+M32fWnDiuf30yG0z46
LEGPw4JP0Ws60KzhVaFNmg2G8fbKQp5v9BkvtTXKJ4+7qz4RWfs35rhUX/5W2H/Okce33dWHXtez
7+ZD53ryR1tCmK5Zank43fwit3qD6XA7O45wKn7OvyGDpVsXXFzP/XvGW+btrHhP0+Ew3CKY2E7O
H7v715T7aN7rkr6nN8rX3fXsvUfm84qY1T0XaZ85T3eKfT2h+9IFlc3T8rFUGAfV7POzt4Vn3x8/
B45ymhzhrr7Gn4efa5vTPoc+3uPNx71uVOoWPEV4Nw//uHU/36BDmcpR3BqnP9z6XZq7ZjOSoh1/
dbTG0mUmDAXPD/x2nA6oFBkmw8Q8pp6Y9HzKYn05Tei1UQmcvEtawoJ444Hf9YfqQb9Nr6++Ubd8
ha1x7ET6mXPAuGL/hjOz/8XM76Z7xctt2zkCcJpAd+oPgPnihkSjqDfHYaJ8GTk8xkztXccFNEdS
mIf3PXl6ATS3xXyp4PagsnuZX77+G5zku3j2xx+ruafZRTXLlhj4QAERa9pBOZFIDEjursS4Nw2g
fPZ6aoyZo8PSGY9q3KrCDqNob+m29ZXehH7/JSi+TnWNXwwmxlBkiKLluO6hCej7BQg6wufCaHNO
HT7C/H+ngDhwtU5wSAfOT/3Eu//NSGJvjtPWTJBsGN4CpodA2NaftyH1o0fyTzmLB+p49u+6wmcF
CQCMDTr2l5jHkzm61DERhiPkdC8HVWG7mDOwGJiN4cumisWJdL3y5RGDSwTqMhUJsuN6naPwXw4W
wlm47IW0DVLheVgDFja88/dsr/mwrMMQ2FmajsynWDuhAgeIVmkfRAg6723ug5b5URmkjlA/UmDo
V2mEEaSnsYNokwppPLziKIZ/v80TdLA2EBeut7mcwWSf8XXowfVN8NcCWYG5305n+xvQF6JnofW/
1uuXFTYwuK4GshBgq71wsb9YXchQlau97DPIZ6kvWBRwcuxU//xufGRciOacJ/jcMo2Ac2IQrQms
I+584MGU8EafPgFOZvZnCNaLHYrYEJAmGlQqMeXPZGQK3kMSIg4PN2n9lAFj2yUU5XYCK84XuQtx
9DAk4IHRJznyXaBLwLcM2ZKgfTL+evCP+fHs2ceEiZq0Lsx/s+2PcEWYeY1byBgajYVK6AuFHnX8
T++HdpLgzsvG4e/gSS2iikvqRJWNR5GG9hK9MI1Y4rzxpBxrLdAbsZeQ4ckabem3Ld0XcPURf4MX
56W+syUsdBQFgL0dvFvqN4EeXPyCq2oedrp2zFct5qkKQLnTMJhBmcyKItLYHu0D8D3TmKCJgZoK
Egi8iy9J+5RreGTQBeJCviaZ7+SztAqA5NjhERIGLeD911bXtSymUqdA8ylL6vYzP4bGBDeETKEz
A2nsULHBRhdLcWPS+WmT34karTaYAU/A0s4G/NN4O3HtMdNq7RXjfqdTjDfnizFYdX82mTAuYfFy
TxmuuOYYJDgZmQmvhNWvsmD+5cW+LGFJxbHeDQrFRGkm2C6tF7yvaqxQzPvV0XFrJCE6AbwJuzCl
cyr0JL9fs0ykEHSqhNVi0ozIwfnNTjUDDOHmTKW8ARYm438bI1aqxpKiJv+hsLmBHBKuKUykZTrr
nGkJGYM3QC5Zjs/VDQ80TMoBHFSKPohL9ZNkU3ToDc/O5H66zIdb69K4vDmpnj6hyIUCpDFrE4ES
Fgw5NUBK6vq2AWcfQwqDS3ib61VwmXdvTl1PmggcKRp2kLsCpY3kxlO5yyBs29+ScCTMj3CQmzkI
LL2E2u4dduCmlxL4Q21/eop/V/yPj92DOiKRPI+3VLRGXwwse7hV6EH3Z/Dz/NiPuPtzL0Pn3Q+f
wNnb145e38sc3jwu1mZfBdLTZZbM1lXzWXFPrwpMirzvDke+dnYG/bEyOSlTCBroJXTrMtj39DUu
mjd62Az0ouYBpa+N04frHRsSptZ8dSqlnnj0wOG/jYwCNorxfjr7J4Xe5SM+YHBJ97AeRG/WCn5M
EwdzhF0ZXO80nWjOLz9M3OH1aU/yZNE0+7s8EJ8Mf0d8Vf/1NK44BtALwLwOyoKSHlnXbRJizLNz
ti7Uo4pcmihBtkxSS7pJxCRc4nASRjsQsszRJn0xAgkVfO/Mke7Q5CLH+qOFIQbXCyNOBvHZbLf0
lW6gobRKQPURFZpkM+wPgZHTpIMX1wBzfr8aF1Hvk+pvTzGep7gPFHSZ9drxCUOLqAIE0rMzVDUe
9P1q02mnV1kiT/CwebhpjDZIr33kr9n5saebTapTEzeY9PJYHp9+MVhutU2OTOLY2TW4fJRUIHlc
5xGpxAhVALakr6TXmV/u1jAPemZLCqDZF+7XDsOMVcibP1ytLcBZHenjvvPqY16aB9/OVAWF6IT3
/uwFjaTr5bfg3nNfJLFWByH1s4uRxWOtcP1u3aaZhVHkHFPhWuS0ymgWjBbN822ELR1iGrPd2eu3
ZaI7gZK+ysmhp0ojz/l27NE2pCPdjtzvMNBpkhMFhzlgNHINBfgFE5xApTQjVD63NhMB78uu2aQv
yWSOKf2Wo2BRwWndxtsfNXzcwnMbaqj2TxZEYloRGOBA80B7NkCP8Hq6DUdiDFxg49K2+yOlo5Q7
w3f6TsVz7OFvdbN+0nu/Twdm+CjsTIosAgtKVlR/U+SMqk3A5VpkG3LXAbsLydC6hBb2X4Tuns41
eD6u0Mow4uqLG6VJgscWu0n3OZOuhzhEchX98Y16LmJSFF3Qf1pqCrb1EWGEB8udJp6coB6jHKGI
82s6ZZ7P/F8voU+hH6DA088QEiLhHVSN2LRVaNJo2Koar7kjHdoM9UqUofJYUPbOejDViNq8JI1Q
Z83ajLBTOabV9Aym9qNxfzwgZFtP5GZkiihFDOxNSaKlSXaMFR4OWDa5MgOcaOAy64uJX9IehWTn
KR6ZfAdBGS65sGahf0EHyWc4nvAkuv8+TuEvhzLnx/ojeKN75MaSznbQn/8pi5AFTVkv0hGka5rR
dc9vcrZgTRoYru94UokTXEIpDwVXjNrg0ww9HgW3/Qge0u7ypHHeiUiXmBfGN8RMZZfSFgAvY7dk
j1K4O2+FEZy15qBqDhkFyX0dykQtCCBRZ80rcU1WFOC8xWtPbvE+CGUFBg/s+dLod40kr40EOpfH
RgIl37FcclsYKF65HAgvqgpjsxv2EGLSSfku9crDMU74YyJzEY7Ol4bzmX64akLKkodUrMH9hRN5
m7NbJwRHHrhIKS7zlEIPxk51YD6xOdyR90Qvbr9ZViWCblwh80imsdMCH1+xmgRCuObZ/Wc3ChSM
MCY4P5325Xn80ZjiqThNz6DhFL5gagTbAzwLG87EMSa8PmKFZJ+7iZuPoRQwKazfXoomRMfrViCF
zhR2j/GkR9sh4pFjoa38OLjGCpP2O+ZRcj/wWGg0Nww04OErrESUPZektalD1nJACh5B5VUo7/8j
6cy2U8W2MPxEjgGCgLfSN/ZdkhuGGiMiitLD09e3do2qc84+2UlUYK0159/NK10dzSHAQovWDV6Q
azXQEDCLlQdEOEUnTrWiF1DtjnPNvJP+ve0hqCjo8C5A07PlcyhQdOYH8mCh9TgBmKgIqmE6LaLg
mXSQaVSfayIJYI6QHogA2oTnksIQduHJfwlQh/0dy8Q3NZqEGYNySoi4UqgJiylAgKV4mtYZvB0b
yrvhrGj8HTIYiI8xUhfOEsZdDZ4IdhvB4qC7Y6mqZvEvjU3dE9BCyU/8LUcUgoccQvwtLuYVRkcU
E2iiuE4ecg3ecOzShxLjILJccCeWPJ3C84Y45een4omcRHiGSWPaJRfqHQAwSsnZe0u3StA86NDj
qjHUAaT2BmNJEXHutrSAmokzQRVPWrd9WRNBbd6YcCuCrMzRlMOUnCpxvW8h9xU1fMDIYrcTuvUH
mwaClKWmcaNyVNWga9yCgeEFQuXz4cM3Z8ro5liLd6KJRt44sX3QdwJlfpWSeR6LF0ZVejqjpuNK
4JjGUYz4Tf8CU8PtjxUnmQZnsnAMl8Nhh3AqBnMV0gtkzNee2ElKtiLBbV1xye7QwbFuC5gXgbIz
QqWG5wyTMBUBY2fJi5tK7PSEYtYn/eZiKOcuww/KXBLQmyHCZlRDXTJzA/iCaQVML+eh3kl7YQmh
ZpsJedltwxZOwN8YNSvM7wPgVxAGP3gGAIqpwXn1koABoQjHOZv3QLZCEvjzox3OAEMkgTxEEgv2
TZoZFvAgqln3iAUB4DpYvULYC6IeZ26uR1eqTIiuHZXiLMmgKK7SHpSZfd90RpeveA598MHPLgwF
4MvcBqrajog+LhGfrtRmFEg/c3FaPsVRhyZCPNcUrjlRYlZ5w7MB5jHT8KTo4JsjjgIdwQDWUX2j
WjMmIIGpNvZxMr/oFNobkY1xieSeoQjHWI4m85tbMBth3qeuCnPCFODD4wbu7LZ6NF3c2fVRqDcg
Xx3lD/NbCUpSj6B5qPqEFI8y5O21BBXowQ5rJMvmBfrRgXRXlXhMHzyRVGG6k5CjuYGXxz3kGKQl
jVhMMfU1H5FfjHgRCrNb48O6/4hHpF6INCSGsrUez18LALiXkqvYhZn3kV+r81X6XpXfsH0kjesu
OUF/Yqo3EZkS/M3wxyAcIIGorejKWOwaQA9t4Z2cYPBlWQRrrhr8MYP3RHHyq5EdZD3h83mv1kQ8
AUjeszPIWGHeQMSio7izx/SUaDMGctyfTh3pqR9JS2rFqb17rIXxCNuLhUdGgfjOehsnPWxGatMw
vcHDZuOMjZHUZSvuzeHynBVfrXlTnacIjX6ekz3TSQs6T/pxAi3a0xzNku1zKdLYSpwuAyMk0oUc
SvofrzsafHL6HKILhEdN4f4E9x8CSGwaFMRVs15bcYs407CvPRhvVyGk5xybt4lXGwLsVkJOTzxj
E9Wr3l5PjYDcIWE5hayoge5EEjIgRPTc0oeticzRGz3srACXQXoEdn5Apnj4lAzEpC7l/CUAi5Nv
OptUARM3X/Zbs1Nxdn8WZ3iP65MR7Nb0TBDesQlxpCDoVwjfU+Ax/Dx4sScI0rwmSsqkAiwZPIuo
gQ1LW2krhQW6Smj+P8DhnfdwdaqsHUs1RyvqqQdQ/K1gbnQn/rt7AAMeG3f8bfif3OmOwlSRk3Np
96c7MgkRYPKDcsZrGEhqdYJnKIiVoSo6a1clYoNDNN93HNIPbwRuhueY0krxJLbzyX6qB68tmpT9
u4Cif6KxDnTZxP3cWfU6ffuPlrwetZu1w7oedoa2IAyavZdHXoYUZSA6YSWNvLrJS9Y20TuUxbsp
ljLL2LMGDthiuYx0Xnd6xuZcS6E0McewseHEbu789tmTWaQW0bi8YbKmg/Jlvb+nCFPYxbYct9ll
hNuE7aWhAkbCC3e7ZMnEKyVE/QcXj0D4OZ8uGFFHoySxngf3cr1pJpgCkWcuB6pMHJsgrm5oYgS7
YXfnm81ecOUOdZ4cPmywnIXYhECPwZ/t+5RnorUnF7QgHrO8kK7cmAcvtk1xusxxDIuSQvA5Io+T
uwGbhUkKYpSI5xF6W9Gqx6vE0VZTm3geGDMqTw3K+TkfPIK5t9Wy22IGYYzX4Cj/pKAD5QQ6DJ26
lrKBrfI6nB8/bBY81wDLCEMnHir+y9mAA3XOdzibH5YiMjHDRcUB3ENxRKSf4EFXmJR459GLpbZa
KS7lOToGPt1Z8Ib68gc3t2CQGQbCBxZMHLkrVx0ltoiNxVSAT1pQrWcQTDuGFCXTQLySMAhAWIqN
V3xN5KnRhQLAlw5p0ESJsFLPQiot+HVh3C8pH8WQW6E61SPmXwK+kkC6u28UMBG4StgSWH3BTXUM
nIexd8Ym8iDBSzPreXa9kIo9O2uwVufEMfzdGA6G6sW8TuyJjYIA+4vu3YVZN3YF7yM+zXHC1ylR
5wW4OxjQVQU4thrGACF5ejnvLTWH9p3DaqjW2H95OjNEwFfNu2Iy/LGw2U/YYyWECskp3rIhRKnX
rHlsx7PhkBKUIGJVI4mCm48WqPwv13xBFFkXjLf6zzN6MR2+n2WHu18yxnF0aK1RkDJfLdm/EU4I
Zc3IjFjQDLkis9TR16ogR0s+KRm1QgRNhy54wIKDnKAohRITjcjLiqrDxL1Q8XPCDMQkai7SEgQp
Y7Ikzxw6s3h7w5b4glsZ3BJvaQTdyKvV5FU2Tksr+XR5XMzGeZxE7GqWmSOnDCBOfihmn6fa7hwy
Xif8JEXEdMnOfl/QCU6+8lMXNcj2AZwAtAwIdJ2pfJaK5GwKF8saZGf/7OWwdpMLIpX/HUH3NczU
HCNNkF9xFv9qvlFZdFmCNMf1jEiDPjEweJ4MS1nEHhcTemc1uBUU8lScz+hqKkteEuxBihIHvkjP
IxhPW2YnjvzbKkW2sGK80PhrOk9Ot93U1QOaXXfsGOhO1BmREwkWMPQK7DIudSOQLGJzHXV7afzT
TshR4U8u8Vxolw2XSGOUTN7oC1E8bhlqtUxB+MRB0u6JRbjC/AIkL29Bx/ur7Emg/70Z8qR5WSCh
jQGLwkWb/XM0CpYLmzWXCpVDPL8vQAxUbsaldfT5Khfws6O6GgdK5lBgU8bydDbe2Nd5picIqLqU
9UhOIEemyNEjuJkFhTjJZnvhgLigbJwKCQG1XCjhUC0PnQB2IQ2MqZn4gyM7aWlRrCCojgnQz+3+
gNcFtEuKysJ8hAVa9P1kZD7It/jYOu7/ZRNbir67ceLANcViNhVwJmbczxUxOCBeUflGwlJDP0Vi
DpsKugpmZ+kLYpKPcPm2xGRxAf1Sm7sGdlB0YKvHFV5NRlml0FHwD+Hcn3m/H5DHkkV7+3nwuWgs
rATlBhGFI5tdlIdZ0ME5xdx4ydEj1tEewI+dBylEIK3usKEFEqyn67IgZuepfYxyYnudI4t6+eHC
XyrYdo1fJ6pHIbBCAcTGMLgDOgMmtrL+0EjBtupuZ7NkxxcCyoTwOd42yK7iqKGFp1fgRaYbHhy2
I7FTGZbQ11BKuEO4EvokAFI+K/oimMwZN1azZPOiWkQefFByIOsNBhdyCAq5tarFw/qmIUQTxmKy
zw2IOZ5ZjDFUvVPzeMG0iMBFkLU3seWmfuZ3ADfUJwDhr0hejhxj81wqqAHAB+xyUUNcxDS1gtaH
cekAVg1qcxARVg9uQjE8lT2E5YNuhuHvVQhJXgIRcG6tc3dKUY04RbyZu5ftVERT+iyjWXj5w+Xf
XGV52QfCOfBCiZnb0qJ32RU2qTXZ/Nt8zZo5k+brWCJhwNR1R+OX78kHJpYotUfklPWhsbhRHu0k
N55POcXwkXZOu5DPXQiCvelBQZnk1jvEeVUXVubs6RCQA6HLYwuKppr4ngDx+Eiq3boSQg+cQCAI
wnxAP2Zed1OMu+LsFvoa2nrRK3KGgmWi0CxdXLscSzL9IN0XHwxB3wglD9o+A40231iddZtgVAL4
dPPtMTpxQrkvigvIR1cPq5XOliLQM06hu/f0YMai9u8dMYoTBor89L80kjkSfgzb2BCve5aw7sY2
I4hnaZCaf58lMojW/EtDsFTr46M0N5nI4b1ciQS2u6VbHy/3Uve2ZarpfP3kErAtIIz5OA9KgbAM
R9Z4g73FH1bKaryBlGLWod16E6sNK3cU/H0ndmaax5GvMgCocQybwGyXtc8jzovNFDQbkiOoQmp9
Kw5fSJv2fTR2huBk8Oc3E5M0BkzQ7/ATL1uIFtqlTP6GWCSjoGB0cNBuyVVjEmsKzcggJ6tAa1hG
U5c5gF9EgGIriLlNxgwykQlrHHNswgiS2Yxzv0e2oQSN+3LZI52RE9sMwfUAapcSd5mqKtDcV5SD
u00BuXmODRvw/PkHOc7H0X5yrgG4ceKqyLS5GsleJ0Uqfs7uW/Jygt67L6ffUybM6FbpJXPD5s8E
lz+YEcmcGukseXeqf/QOTM1yUlvyXte7hUvKlUKyrrgBd2fMtzD1utlLZ2aCEYdyKea8QIligCh7
qcCF8bSLbUl6Rb6uf8bXdlNvGn/iyVG/aPzX6hYWWHtABYMmag/lCSTwc6CPwOFGQJSKvGKw3r/q
6f1GQ0xrSy0KNik0Mx3hU0wri57eXDsU39X2E1SrcqESKFesiKKmNMIO/D0Bz4YAg013VcDk9tCe
OMAZGx+OvTH3HSFV8ODujqOP8yfNWj8NJSZE0u0ums1nyUjXMH+jXvRS7/FVroqg2mTe9FozA0q5
qnT4jspQ489Oip6/+9Tep+GTTfIlJoc7jORr3HEYnFiIXyu6TPRSFL9k/7CHB4rXLw2GJRa2YmYn
UlzyqPqYj1Ua9lxlpmYR3VJuX+vmJz6+gwd78MOtxl8yK/NjVzK+XLdDaJK5aEzXCaFcY/MmWdVV
v/kxWlJAocRXzwybifV1A7R0M18/W2Ck0rw7sWwqPOPrUvWKa7X/LMvtSJvdV4M9/TO+xDhR7fy+
mSo9siB4zM/yte7DWPGIPeyYCIj4bVEQVrhgLJtfsgprr3Ane7lDZeQks5KV2bvKcrQsLAUWgvFY
lRP/NMDlijA85AHo8odfC4rB+Yd4ZI/cYnylKZOxBUyPhmHfBndyJk2k5LA2ZmNs3vSiHEY/T8WR
On+q7u/6Me+/NbyMSSSlzEhW7IexKnF45nuQJGlv5Gb9k16qVXapsbXAfWvXlF1yAUmGVnCpgiDC
53DpQtCjlOCuQ7l2Gsl66gIBhYFj2nx2QebCLCZG2KDSZYo0eCbqwfcsZya3Zkk4g4Gokkv7k1wK
dCxiHkeZue0HmRE/Xr3F5AFGdoxntcg/4JcQloh9Yt/CLN+w4VnTsCmCUerwy6chv17DYBsChS5q
CAkENLlN05hisS0tyB/g/W4bHx7/vvOkHuoNaLwKdMor1RsesFC1X9/v7xf/F6zDqxewg2BwvJXE
5Rc1PvSQTqw/OnBCGvg0GBzQahNlgyZ4AOiXvYK2bvAZeTFHKoYWVlupK2nbK1ThQEuTp41/pLDf
oSDZIQgec+ObGu85Z0JnpO8nrnvJ0JmHoo6l7EK0TxlGFXKj0qJEKShUHnsEWF62irEZnHdXoSlD
CpBsONShjgVewcFka0FJ5DIlCKwxpvV/OloQIhDsWRMiqgU/4Rv3t2srasbiCKN6HH/Hovz30fFd
ZGqLK2azwnughRTypniH8snbaNbdvEcTm8qGfwmSIh0dcfKFxgbc7uYeuXKmgU9GRiyvLUuUtR/r
uKL1gp5mVWO/eQNAbApvhGaIYbpUNOQAUYPG1mTxwkdReTOCqr4Naj2AdfR5EKhHfE8griFKMX4E
yzCuOHBpYiawtoh3AKpCBUKlZOf75ozin/EBtD0CpkWrCRkuRLlAdSjbRL2Hvu14v5K3YoMTUz+G
3FV0jSrvGQ9T9Yfgq7QnbrqIl8Uh2SCieexgK3c9++uhOD2AvtHj2XZlcg5pDgItX2zsfCJTJUyQ
uYBz5O0V55hs5r56Gc3ziMio12Dm1EteM7E+DvL4gQNP9XqOV8b7cqvie8TAh8EeW09nW8IV6La2
YCYnGg0noy3nuKjmr/XrpwKmdN4Bo/2YohtDjBw0zttxxK92NS/fpmLfSgnJ7VzZzi0Fee+UWcvi
PY8oDo+cuhyQyCqpD3gjD0irLxkVqd393Xba0rixJyKFns75otE5pRx1G632+nQ2QRbKamPgEA/v
gMAHXB/3fqL60s17cMHksMHTU5wFTrInoB5M9e4oIaKxAk1pbgHoasT2oD09wox9XIBe4zcbhV37
my6f84JsCNk0ZKe9ee/JD5pbLXUVCpVvlL1+jnjcGsINNGnc0XPXYD54t2GDSjetKpPNji2lQXWY
XjMNL6LV7yfhPRx9TdP9ezd+Q1YSTouem7oeFJLStXKqLMo/C/z+5fgnm3qG5oxHiwkqSorsfwkA
MEmDP+1DbbDZDHA/462tljxUWR7c3FtUTxmvzTD7N4akLd0hGRaoYhV4LaY4+AXKni+VUgNjLcn5
/zJ4UrcfgRsGJGWPyvCVrR8w729HRWS8GmNEp1krCB0O9R8tM6sJZIAjBnsaR8n70Fmf2/MEBOPm
ETerr7KrgkqdGwAv4Y+EjvzzO/lTgkcXSoAmY8BmmycvVple7CaLfiqGZD+t999TvL1LXc86NtIA
7CB45eEnyqFpfob1s15PT/nDyVBNXqbz4Q/kjsESNyzt/ivgzJzS9G9L4hjD6mQUlsFhzBKENyPP
232NgvZAdByiyLuLre+CXGB2byGKqFEkVCymjD7lY8WovR4BTs9yjgfMIzWiPSlCkJnStkxn5BBK
6xs2AgC1D5VZhylsOiMJmc9uDehou+fsk6ykVZ3aeYr0mQ2FCLK3nU7c296gA5TtQSJJPaWi6pZ1
GYwyqxr8xOAZs6SMgXh+B33KsXUtmWUPXgCxw96oawFDDkBYDWQPzUA7jOxrRGrJHkEC2ENlsckR
vw0PdlDRj+yKu/nejNyB1uu9bLuwOOiQSWCWTLUtR8F7sJ/jWQTMHtsqTK9k6+VVwV4F/bZAKwF+
EHOwjm0oMQKdGQlSy26nmGnpybjLxrtp5tBvk7PwebkAWp9VjEAAt9x0Jj38Uea0JzkSw4U8zjug
+GqrENNSeP23PjU562P+9GDdjXwMutK2SgO991tmnBMlUVjR8dk7CWl3H/D3IBqPQXKkrQqmURym
sYDfqT7oAMueGODB6Q/WY/OOJkvlYyXI53uYRtlRKbt3U9KCl4z0mNRw2OO1rGxSEWM84BlvGXTi
PdW5rFgNPrHMjTf9+WEwXKmad/N2+aRSPfWNm3CFaQwo2fFbNhSFdTTSwnYUqKV3232g2OGMoztO
jXjBnOvys+PiyvM3yB6uinYmrwo0MymZFDzYwaRblE8XhK+2n0inOC4MvxxwlimfeVlSkIG1LKa4
HTgZx2a1GnHU5nyQNjAyW4/eqR0zjzvCigQjKRxwzDp+Op9tQcaA601GHuNlA+1jI/GMtYBZvE8G
TZtjsNIpvqmg+aqq4K2Yz5eryJaBir7YPPmRe/huueWUcYX9kdyW2UrnXDaL651jYFF7OaRHzqwS
e0RBTT4r076/nk9LK2ZMmAF6mboo4x4vO19QH2mHCSjvfX2zcxde4HYtmsOQoyf6FUPEpw7ZIrC1
ebOZFlZrmBNwuHr2Vu2ppyeLZziNZDFGtQ6nuTMC9FJnNfEcNIhLnbHVjmqAyjhaaib7J5qENx9y
/LY/nvyrrAYCfN2OxF6G5JV2wc6BfY4ptDvI9CZ62kDlaMyh9vqbLZFIzPTAjb5A9kyfQ28MJcy8
niu+tLEz/bgp/mDO44w2BR0oKFi51hmFKiwiOt1TFjxuvP/ZZ3uf+BkadA6Hheyrc+0n8WWGW/41
CrAlTbc2OtRk/iiOL7fOMyBjKlSgwZMlQ1m8vPU5laggsMwwxTWhc+fC/UCj3np31Dg+ZxunV4eE
iSXqUbqHlIaDWR9SAIvHoZ2E6g/6iDqYADwAZEo+CqkbxoVN68Jyk+tzNnYbLOfj3QCMpG5z5sod
Ppf8wj7VitDpO4YuQQOMkF81lP1MCz6qx5QHNnW5pNlXCfTGZRyj7UmjRp5pcwQp7Z9TOKNIYSEl
iAf3+8dXQvf6W0FS12520i55zWhYjEelVQFp/1CBXUa6Ra0i2uzMHoev6437B4nDxPARDcoPHVGK
i2biZvBLfZACBLXOAC5aW0brSKINmw3zbkFdcWSFtXQHR4JnN8xR58FcZMELHoV/3uwO3FxUD8LY
qm1u9LjmOHwyr4uKBzviseV2pt93kDEnFtPBGMx4W0C2fLCKRYinEAuxSpV7hL53FKokG+7qkHb6
/bBGhj38SIx4oOhICQZ2tafz6n1me5mLe7bpk3P7OzC6qFgl3CinWLxRcVJw2dUi/06A1XgXhMtA
i8XuC8IT2W70+K3GbqtGNerJd6jVATMHHmydOgOJgsdrfm84u6yMjyybt2YxVpet4XDkVixIo4ti
sxV2hzuTpRCE8zQ3Tn3W08XjQw9LL+wy/DeBkXtHPcUa32AsDG2tYSqjfNWIwQOLx223GlZZvR5h
iQTQIWLnu9et92ieMkCh3VD2kWL2XJUsYvDFAhSxj56ki4LjbKg49fDN6FEojaf9UMz8opu9FKor
rKP1v7KsCq/N5KcI5cdaAtFGrAWN0vns4LWd4OEBpELvYTWT+TOBh9c5KtMd9Rkc1oBNUDZHL29E
8APlj+ry5ymZz+uqwVBc4E/+YUmQGMNZPFnmZcTzeSOB+X155r+jbQrlwrW6W3fq6lXCkz21WoyS
1hi6Z9j0XZTOOx5k0sMpogGAbJAwfxTbGkcNW8bI6hYGS4nyEy7q7aQ8b0RHgfBNrexLXatgYz+3
DSAlspAHb1mejZMATTsI2YbMkELgxoykW2ewRJij7kjxmQhAaMw7sZlmsSHES0KRAy44Fp59ZqQ9
Js5kWxK3xKmKeIa5XOVJ/ettoBXbWL8SS6UGCcaBGNh1Uee3DIHQBzehlZU2y1NMk+Lx3d2PTFJ9
HuWVsXi35oc586BHOM1hFr7G7u2g/MZ2MX/tP0R7XHtPSa26gqupPR2YnWIZ+B0S38r2fyQRL7P5
fYul1mrPHArHFK3bSkYzQvzdhrL4PXtQqbxnfczpMbFG4esriV6XYVui33Ubh9d0/hqsNL8KJJvh
Hj4eZAQqDrQuWPY+HscBYz9j+5cYFUHu3Sywo8eMl85c3rqlAwIaZuGmeF3S/W/lELCDxUfeIm7y
87AVOJerr8YywfYUn5h78Oq2II0GUps5kghoyLPus3WbvWuY4vgsQ17I78gTugEAT3F1buUvoq6A
nNu/8nTzAH7Xoy0kP+7L+o9EqQtU2xwxNlbwP4agYgeiWHbHq3cY4XIxT0/6r2Tj0sG/V83vgNcB
G0fjD+IlNoguwwmAgkFD/ARAGx8Kv1mlvww2WEiH8QkLjPXp4Fm555mlY6uGn8GZNTBSkVVNnYlh
fwGu4PGWd72N4FKIHouI5CLSFqoox38XByDKDi9Im6s4Y5sCgmKoQr/HXHESILk2VgVb8+ByH2qa
NtK1HWZKbnsGvSuYt2Sz9aMmuHHjcSeiyZol67vznms2SozY+USLInivOYdnmTdyqw274HCKL6mn
RnrA9i45uUMor0mtk4BYal61aKMxQ0qEA/sVGM5zdd+1uwcgwept59EE1uqKUgsehKQ769LhJoZY
HM8SoNxssxIw9YqkVgxEZhHdCKWHMTI/fnVIGOqwKubvK2Ald7djO3YePDfSRv5mgjhLeoppDhfp
dI7B1NwXNMPVYvqXeDiWwsRWHSWgGrHj0AjTNXSk11vwmRRIVs1JuzJks1xiLTkMtnp8BfKh3hbu
ozR7dFtsvBAPB1QSuWRP4S8ZlNZALKVfpNY8wnLTbrj3ZGVtJo0JitNupkD2cBcE9LAx3Bj3iX/a
Lwgsoo9T0J4iE1B5CIgCYI/waQ2h37Jv1UTkuRnbhX8DYaVfbIhhvYcxsv7f+nQT8XrSYdhRaCMs
p7CCNtzFQUFSAbhR8l0umogHjhhIpMN32AHOuFm1y3jm+tNrZQSdj4wu36j8BfZWqz8xQnT18F6/
cFLf79Xoq/EZ8MxXMFxsRl80wruBuaVxgD8xzH5R0O1GCOLIoLLpl24eUwAdIdDkffDOeNuqOQcg
wiPFC4/4YAqRUOwuDO2x3zvMH2KMoOLUCCGhHwlTEOQ680q1P0gnsiF6Gww4yn6HiM21P3UkevQ2
OyTDCiHpkbcILcb064HBt7Oy3Y9+wadlfk6wmXgoCl6u1VB/PTGxFn4MaXzfMHYP6nhCQD7W1gjC
ZNnblRiCIQbaN+AY0Q3zq34pYKrmgmdWg8ZJd0KqWtrviGh705inlHoKg1otHD0H5fvQm4Qa/ZBS
88IHiWDyH0Hzb0QcgrV2oTMRpT4RbIYXl6x+kwaL6rIbmYNsDqpX04+3DhqrfD0lbjboQW3tSTSt
vAEnKAQmGBlEPq4bVV7mBjsKewrurGdQ/QIZMHjxVSwb/oWDyrxupxHwN3YTfiFjgxNwhNHi/avH
+zcpFIOdw+M5NesJkyd6+Ce6RP/VAEuLiYmPf1glX29B8eUHaTioKQfD+2RBy1kvQTN0J5nepbyt
W5G25mjlpRlbULz52EWVXbMFUDHCL96+RpdysB8PmLzabqjxl0U0XfZ/ssNl5g0oX4O0YHf6aLOq
4RnqfDDVivSMLCKP+q2zgFgLOlDRql1gAUSsG0MI+E99O24i9RlkyizjQMptci4bH4jUoNgqZ8Am
T654hrzcS5PwLi/V/iSXa2oAAePG6JpsOXGLykuh7HL3TmLI4IwSq8aJwTEwn97cycROEleh6h2e
s3ma7f+Hb59ArcRewO1cOK35PSxm7aDAtHA7wxbOHX/qOf5F0NTkyAQILhayY5EdcO02peZpWzCN
6W0+HX/rt3kVbzs7ybyxKpux4VMA1pVdnJ7giL09QYWIckITnMIfM6Km8zHT4N9gsWcGLVtt0Dn1
LA8bOZS/qerKsEajQC9Lx+nendHqrc6SHw3yunNGf2AvHbBj4xqXj//C/GzVIOn8ZTLLAsrCygUQ
e6k+eA8hhzVi1Sa8HGNn2GhS2N3IYvSkVVsj3Yfq5Cjl6MM9IyvwISm1nFu2s9tclu1JbyVHZV6B
JgIRczYiQUaLun6H2bEiySl1YAqUsN/fCgSKFjtf+otBUkJv8Nhw8E6AhkXThkBYLJqSQv6IQuts
EJb1hDxHxpYPASBhQMOqi7AsnhLA0p9qCeTQL/D8+1X0nDjPE5sDrYijG06N2DuA0vToLKoPM1KQ
8ZPLE6PaUjAojNliMDRikIcGaGcQL5kraopplDOj0aq9tPU/VVgfy+Od+BuOXAZF/SSou/6AFwzZ
LW0JYuqpoxJim0Jvja9NOA4TuwYw062mZqWxmpziQW/paTSaDTUojxdBuSYux453RQLQXp6ck9LO
yB6ZKTggufUn1TDZKHf1okJxmrsx6fuJ4VTEyCCdGOXerZt3mItaCk33uU+r2aQw+3pNTWI4/css
AeG2gCYfelKFPGMOw/HujuisOdKGAle3ON8JgBuh2mqQAgmz1d2+HSQX1dPqlzmzsi8RoBRMKNya
S9+L9D6RmzOnYfxWvNeSIDSaVdIYiG5krhVVifE25W1s668NA2bo5z9eeoW5zA41nB/PiSyOUG0P
vV6IAV+Sy6Usg5ZKcpHNB1gjpGGfmXHs9gO2gBUPqcNhPvq+vz35CoPp5rElsA3EMyZF/Khzayrz
tcHTgzBkPrELL5PtGrKFY7J01MRKPXkOKvJygQ6kOBwAj6l/JmyD1EMktDB4g31ECzVWDegE9nS8
c13IZpOcuv6Yn8qJU49s5HD2h0Qm3aKkp4av9Et+KhAzRa2rE3+9Hu+734ZDi+Np/Y4SdhS2e9AG
00CYrq5F9E3mwKY8SFVG9d7P7r2NtgCVn8yoArRzCP0OY9ADxUDUgi5OxXYC2R49Dqnh5yObbRYk
riDvA99LjtoEE/aLs5DKURjdGDYnUk4yysG0trPfHJksP2Gx2cpf4CBVxLsGP3v/ooZzC0faxHSV
b2RRQuH38qsVkk16AEe2ctlXEouIJmPdjALuO9PQmNMSMyuYKmBVb6bYJ6GLhN9GvBnkrOFoUbfU
cBwh3vuXDfP5DvkMHApJns/umffQwwcbqBLgKGK1A1tTAxOt9NfTSRBW+p7wup+rVPxK3YlzK4v9
D1gG555OrGdSztFcTm/nO9if9nJB0rly3CMsdWzSOexkP8MzVSH8ApGNz53EJX1NvQlerBcTcqjD
ugY3nlVuCECeYGykPkxCDoER1miSjFF770quKucuNGGDD9wVZ2PlTaY+Y2bo3qYM4SU/VPb601Re
PcbzB5BmcWArkZRAN7yh2GHBotopDUsrHbAEvfQe73D88LkYDyVInw5bxCfzcFyjT8VMwS5RMmLb
8GLKfMnD/c1Bqtfue2xxA/icWR10SvQyvL50qtJvuZe1aRQMzmF8q52pZg6YiE0CCX8VlJLfPy0i
e7FrgcmVRGTSMYC4cN+TU6FESTHnfo7y5VB6DfcKjPFCeikz+lIaz7uZn3i2QVIb9m5hHgs45fGu
G7o1pvJiUMcfj5A45KsNK2IEIzWYky+2UbpvjFv8TAWOqQ7emyGVHGIUkvEyQ89HdBYOx6c15Yxi
ZA+I9GZCmySqqpqA+33Ks2DdjoQrE5PmAgw1jOGyyqUYeJ+ZE19jQwHP0Vm4dyeA1TdhC1a5mNvb
zt5zxQeZwzonmZ1ToGt4WIAgHJMqs/oIoLAny7nWkSMFSI3KokcNyCgYoYkh+gLUHcXNGp8DKbaI
754qR1yKPAEvAnHXLNHC6pYfD6/gbKLw/gZHfCPk0XglAnaAb/Fp1CdYYwDpKceK9rSVzHwcADdB
zujYySf2G8aGbKWfF9g3WttFTpxshnBi/hLYx/ZFwcsVmizbYGTM87/Jhaud/H4WccAIL6h0avQb
4z87s3VRArA3CM8IuVg8pF3wwn5Cvxeoo6ixfnYEmXkNsV0i+mk4Kp5I0CI61f2hoEUKU3sKA82M
P7XzCQTfEXD0MvN5PUd5DYzbisHy8bq+OeX6PSbEjbX9S6DU9fwIhavNlWp77I+/N+hjA2BVOzmO
bC5nfxLWo6sGPnQgngxd2EbB6Abs4aKxwE4nnD8gxzcP9xPhZhlwFt0dn20GcwohReXCu64CYRyB
nMV0PLkCtNVRz1Py1S81PNZjwrL0NXpJp93lq9yXKIqAFY4riYw7S15UnnwUMSWozgE6kPGSkgMx
TW784puYrbtNxBVXShjV8TeBcBDR8WLfmH0Pc2gjvigkfFPSadjPTCJ4FiSqFdai3XKeHBq7tyhc
touGio56ir6VTs+MHfYV/hpOAChQjSR4ToPPJL4DMJdjmxDCBpmQ4RUIZqHyIhA8u3dK5wlCL1jM
u3kUw0XlOdSP9YgG9wpWx3/GfnmzGrOMFMQ7o5X08t9mN2+keXZQt4T+rZBeQyljyEFi6Vgiv4Vj
nYgYFICwqM2mWbzp+fVdvHjNX0G6ue1GVwpuoJSG6PmZSlZZDQ92ERJD1KcewjHzyjiRNKyhi99/
Q2YV1OhWdbxEC+ZoAvfyRKM+3b0h1KczmJvpj+QoJ3qFxGwdBAYuKBa7FOO+jUjZZOe2JUCTIdO+
iCgRysFVSwyWiDS7qLP/WDqzZVWRLAw/ERHKJN4yg4DgvL0hnAEnRBzw6fvLUx0VXXHq9B4Eksy1
/mlpmTSHxeYpgFl5OyYL6zD1+fiMGNOGZ/lwJb8kXQpoAr2OxYf9gYc+HXi0392R7g5U2eeLnq9U
l9I3GkKsvph4NO/rjd2Uqnup7Rv2RoQY7PdPEXz49jWQByGG7JOUc3KLxjKoiLgmgn0a65WeFbQ/
TG8yoNzucUUEIWONv1S1ZEpD3pkd2sbDO1HdPvw89F56nxn0tTTMn3lPCtsN8MmeCa2UFtgF2VIK
W2pctBc9EhGAjQq7p05U9LTsrYXTMb/55igGtZONbIeDYdZOWqvwK0dNhqTYATr0EM5NQLbdvou0
IDYQc4hHBYoEQgDEGOoxPt9dTggHB7Yrx5DJsKvreifsqj3kg7TDyMd98NY9UnlEn8wD6rwiqG3d
MbDjMDePrQtpBVYoc5ElfuaTA8/OSuHUxsMv0iXOcOs1fqRt1q5RIpl+b9sAGpVCd3ydNYt7it2Z
ebbssYQi2/mqR6ae4v3CKytJ6cyG7ZS7jkZ8cUsk4Pxh2EUNA3uQ5aZSyL+Dwv8EeN+BZe6UyubD
ReX31/ndqOS9Y79Iv4vv8RN9AjVCyupqHmmQoYYW7BlUkyZ5BM/oluQ7A2GevqqSl6uh6XtFl8nP
uSXt09VwruKELxxk6xwAKxCrB6cgnNaxI+KZE2A6BJa/WNfGLoOmc5Cojz+7N1FLY9ZhqGQ1pwXS
VUQWQzM95LM86kA7eOmuGaFi7Fwe4ZFAS/AqqEeUCeJVVIHnSFpH2lFdJXPWG+BphEyPNq0gK8Ki
3bB764HNQ9aToQJDwF8SXWlON6QquMaYj1RGsN/px5X33R/8vXcb1SMYZ2Kaa8IY85kxu/m9sRCO
/D7219lQlSLv5dvtc8qy58ZqVjMB7UurTc8tUyyFmVNMLj/rRu4xb6Nzmp+tZWf3HdC5PdtrpIS3
zXU2DJ8BxIZsa0eZNf6xkaCQHUtKGQIRdfWnWAobGwE3aUn6qY8aKi5X8xff13duAGzlHm34hFfN
mtYEsvwb8+hyD8y7qzhSWGAweMevKUO63OGimVRsrek9Vra4bWZ4dwQ0JibVAYdD7Qod+xl5zA4N
uginQ2HZc/vWH4CHXfjG6OwWYR2XY+mvAkhc1tjZMNf9YAl9BKWkDqksrdbFyvC2Cua54PvZ9zcn
2DtOmskDWPKem6e/vqhUxKhlmQJL9lrQDCnstxEtVJFPjfE5UDItvjBZa6wjrX2ZLJxh9uH1DVjj
p/SSPKMquUmOdoofuNmBUk6x5um4OKFIVYdVVxtMlAMTpM0kfhcH/YrttD0OzuHnZTVUW7tqw/dJ
MfsekbFxbyVRpzfEdbNEn3kIuTaIe2N5Vix7wReb60xurcH625GgYeLrQJLduPJ019eJzdTe9hVp
LRFdu5awBU4677Lg97HvAjGc8A4AJ3dun+WumSUSI6Yass2y7Q988AqYeVIDF/wJWcXrPq4RLmcS
Ih19dOkFzKB2iUQjfxNfCnr6xSP48aLfHGfYZ6aMsNkRPJxIWee2HXMcwDMGVBMg0hnpnTA3SDSA
ojYS5WZn9kMQEKd19DEvJR+JIpLPxfmMbGQ88Hh5OXgW3K1Fs2ABsrn2ToAa6uqcmxyS4ROVwtm/
B3nn8rUvdnntY4OmKHAFvPsM4VZYwk+fZ5FPubdInjbsBFzu92NfNvzSl/1ZAbfc0TBYPQaAOr3P
6Bu+XDjjdd6KnDLUdldTwsI/wVqJPw3l1jXGvKdtMb89xTAbMegJI6ccnBF1axaqkw5a6BGoOO49
RTNPM5DmW1L4dVIPrb5z8T9TKcxX/AUVA/8PFzDGZZFdjtURqtp7d37NVmqScStaRRCY+BSKCAvs
bxQhQmA2oXDNMBtQ0wp27d9oMLsdbJEhSXya/ogJ4Ia8GHDsYpsALZ8P4QiF0B+38p1ukn8OHJIG
1kzUC3iLsBiHmo9vCP/cK4NCD9txI1uYi6EbUgFzUtyIiNzn/DJVRhrg/O3vF9322J+YpnQm4An3
AxOPMM+LKGgyON4jPkraLBFXnRD1CZUd94mCe5AgsDrHCLV8RKI/yZLPlOYEoKglIXv3CS0pJAji
dNSPVCMEA7I7s63K45t/Jx7X+lCvZ3okhIID7gdeF3SWACjCHSXcuBi3YmN/Im1nuRR2G2qr8zyo
e0x9LCA5bEwnpafypkmZjgSvQYgnJINV8rUUKqh5g80MpXeOS4V9Vw4I6t8CY3wwVwOFiit8jxjr
55NQ1N/eMDBglLDe25IeA/b0QPfniVI0ekS/sN70e8GLMwFNkXtZSD0PiEaLeWepg8RIK0KDuYbK
BiFGk8nMOHyiMMfC1jtRy5FMeg81d3ue9bdF5RIwGiBeQ8bw9bWkoshGjSg0oCDAiGZnwArN7J7A
VigusGW7H44IgRw/VfN+uM75qVxFvS2ZRtgiu1NXD7K+r9GuDcvoNtISzCZLuFgWOMsFVPa3vLmQ
UegaaLRJrR5+xfTzN45gMSbsjg3wtiWs0r8RbsCGjjEInhB4Kz05TCVjPz9vrmxkzouMEOxIrWKh
xRpOsSV1dfo86pDH+OEYqyT6g3tY+uf7qNAnPeQEVFDZby83oBQ2qKev/YHoSAGFItI/fD2e/gjR
lOM+xeRWWsS2OFWWJ8+tFN2pBewPwBowC1KReRHDGY6vA77+Pn2gt8neyTfpFDrH434xgD9YrCGW
YHdxqRMvmA3T0v2YxeE1KlQxwZiZNBxL+Bjuzo9Upq3weZUEJec4YQIceSIGh7yn904SyOyebxWs
lumf3EGAdILFeQuYqIF9enwet15JRgVrxWnCd1L5+VKzXnsEIQQVwlb6hoIMxD7jdj4WT98gZfLk
/cDAbVIrCDmBCaYbr/QJqIEu/92f7mNRyJjodDRSbxri66jMLSUY7Pko/T+abFRJBdwaZhHYZUeH
3gCrhhRg5E1MAhUPo0/65ztQfIhE/gRWttFWlxRmqg1ueySF3fGxwC0nbHS3sJ5wcALVU471/L7s
faFdcPT4BRCfw6/KmGaKlJPmG4YLkUZGYsL2R/ooW28G+cPtgZ1DxN6N6NxTzL7ci5i0OAyENU2/
LMRBxDJX2Wcq+j1IMyibPIRlU/gpDJzfvyNw+Stt+dX5DblZ4AoWc40C8GT+e1hFgGdNIMnMZ9JD
gPzBirt2gyLKaXCFeFkBPeyYo6jSsJIDMSIIFdT8xSTvG5IkR+ECLg6rC4wEyiuRpoBd3meE3xEz
oZY+sEGnOpon+73+QLZ2oQAZqxBFDUfdx97gIPckW/oTQnqIKvKhd4MxU7Rb/J9AOliDrJL2EOT1
6ahZwyAQEXtZC68ZV1vab/hsNYcrx6e9uX7sh6D55RC2/8dRAwP64drNYXrBFvI9fEZSBFZNqlOq
L9DF933gyhKqn2/KaRYa+zeWMdv4YfKyd6g0zKSDP6jRX2XkrW81oviJ/R/8RKopLQGDoHllwWhx
D4b8XqsdA1ix0YA6o0Obnz3Ug/hLKRdIH9bh4wR08SUVllghvIxvdJmIJdRsJfIxq6CImhXCr3zd
UgmMZcRFD4fMXWtkOOT4fxw5vBEbLLyCnSd7a/y49PMwcDYYDNF6IgB4IsLYYc3MhV/FcHCnyRUi
UA2V3Rg/VsxZExDtTroapJpVYHxilsY4FiNSzazKBul+f+ZnPZwFzjerHOfJw98jGjCzmJWEtjBU
CEPqwyMg7CBsFJbEp1HiXKmsywFmwn1H0gownPGSa8YcgkZ2kJds0qBaIg4QcO1HLJYInprN1ouC
SABh0Lqa+5v1c8LaA5LmaSATiuAleU/1WIZMeDpshwAYCD23DD7jlPkXzG7X/n03hExJtBiV6OXY
EDFRheQzw5VMX+DuazFR5bbD6Q/K0wsxE4kAwDqwV7zNwWlZLkneaKMXTJxAgUi55LOMNPQWvIxf
EypWxIwyP2IlDGhM/oFb3PWODYooB+v3g8+1ZhLrNCAdiSNleTIZKQwmdhoL3ZWID1xztRgH3TXw
yXZCJBoXLIShUHtcBHN3D19f5CpQZwy5f3wp/PKAwl712l1FsL+wVRP1inIfcfBt8Vn1VlqmebeN
Qek9oSNnpjTSASVUvNeKPhrBaYaxYN6ENFkp98uaeWgKLhNjZc2HdmLgZX6H1J2XTbHhe1zcznRw
1HE/psXeOhErfZoDaZGiGlAgqTONrVuju6BO0qwnuFgr5j6jgCX8Thgv1b1ospQMTKZEeLEanmwZ
01lUs8+THGf8y55l03awn/57uKjPeV0gKQVy2P7Vu2f4cJTp3bn7yFzQDy8+oTI+LZiT3p9eTUTk
DFyS4C8ZX+3ecdt9un8rfswInexurvvMZl+NpqhTTf/Do75FVfA45kB7Is3xkVxSxFRgemveiOF/
C1Cs377dcubT8MwHiTptPzZSPRfLGq4Bqms6Bxr6eWlPE3JlcZLzV574q/dCC2mXn/jFkWkwLZTQ
tNtyMKFUi0t0rujhEQo+PEI+fksdZwWTKQkYccrkRJwdCS9Q9FRuBWigFqNttvgOCpXHGocKJ292
aZxLhboDFrdhBJDO7Gr3sq+rCVmNSORwU/Sg6aE+PlRMyGEQiTRZr077wy3xZ6fnoRl41epcCoiT
gRlZH03CX9kLt0N9THZtoTg1pnZPwxYWw9MWr+AKhIevsnHOWgbPTFWExg3hgl9mAv+8TtBRfPUJ
r3C31Ptxkb5tiWfRhi0YOSpHeTh952OoFRRxm7dbi81OKMktwHl5oURc0y1WVXMgoa2eqqAZF6eh
rFCY14YSOBBsUTNVlufOYxIEWyipTgzwYl7KmgwQkW4j8rdJJgrP2YCAAf5CwLEMEyEHdfPVHM74
MrmitrW5R22EruwChKHgnWJp27cIMDzruTmTwRGAm8PFDxQRWDWjECtQWFjVhNMaM2AV3huA9mVb
hPex7JPtV+MeJxRZCfTk0lALS7zn0EZfJGE3zAmcbVt0wCpi85Ux/650cHUqOAe52viZpx05AC8T
Ms2u2GZY7cHnjhpHnlTz15IRm4X5Co+P6BoQIYA/RJk3Ca9zL0ITmVA9fK9gBdUE2d0tobMTppXL
uofF72o/UsM973oRX3WfXW2cj+sGQ6Xh9zfoefB4czrygKP3ApcZvBMK3SvSTbSPzfwSD2eFV0Ew
zQxHUe1yKVGzXchxmnzzBU68Or6E2uGzLzGIUW+mElAqpZPsSSR6kFHG/o15cvX4uTVR/Gl9pt3m
tWgXQwLJsdHAN25QI7FnPYnXNRvglWJCe0qLgmDVY9OJnpGUXcknOHk913pP1AiVOCojiDiKHn7F
im5QliwY+xrRMdN0bKq/GZiYLS4NPRWFqvscI7RFmQp33weG1kLZfUaUFhwlfxtfkCQ5A1yYE2Nz
1wkon8P3dshtEZOA5D0D0EpHY/ZVZW7QG9J6Sx5oavoMmiRXoj7nDcTdye4C4JAXoH3+7xGcxwPU
4ZhKf3/Q1eg7fLykuElrjEDUP5wdYihjF/b4B6tE9Ml66yFJFtHQJ0W2Nym3eyORIp3ZGVWkTYuA
dJSRHhvxJ+Sf7O7r8zPqcs5UuCOYXsk+j8VxfImPF36dTDzB8x/xSmiyTR3MCUntgNJpCqfklosi
+O56GQJoVtcJOYPFQgsgnTFsY09WTMyzCHh7XmtTAM4bt5+KAO8j0j92Eg5jQosjWCmR8ssOuRez
eXTvCX0jXAON+wrxwOxF4UPAjv2b6jEQqqXt+8ErrCI1M2I1hmkVABXgd2cRw81Mu84qNzoMMGT4
eaOz+3vaFMj1FnEkY/Mk3x1UtqSKOW+aSAXJ4c2Fx6DTxWp+XQjibUURXiMzfC66jlL7dTQy7PBu
EQlCC0XH9Ly5Edhz2zFQl7K2RbWkc2cex1OiegYjcJjWMoM2RCKLZoIZesyE+BLY7T0O50z05685
0WThz1e2tynJ7OMamSFh8tjyyXI/XOMvimvxVeyclyl/4MwjEg2ZI77pw2v9TrEefZI3WA0yMCyO
RB+OhkS6aaPPXPzGKYPors573FEy3JE2Xn0cmTKCeNa7LqB4NDeXlN9H8oZJU+mTxitEdV7rrlhI
ezkkl0hIXPNM5kWD1iLnByIsDwUcKEbu1WQVd+TVvJwPjWRrD9gnRftSRTLPhDlhTjHr8a0y+WyD
MZFbjasRpQgnWqC7u8xuJ08vLL0KFrqj4mG8CON7Juq4Xphnhpev+ZGoL3ffnZ4hDF9B5Z03X34I
ReNCVConxNBKco6VUeE+56g+xV2PxIge9UBXTWJLzXiVvrmGMCUaDpAQn9OkibggEako8sgyyk3K
H2xGiKBRwKHZIucHxMDnJbLvXo8fJDLXmJRE2zLcFQj/253BeMyvO1ihBHWJ5mQhjzAKxy2zqPDU
QwvQZlN89FGxaLOh/xuXi7znnY8cWRPy6J1uIvTfqbKXRgbCS/jNKlZJpFhI7n00iHiZlID0biYy
W5QtD0eb8j8qb/T2AGK/sKcAuDJH5OKJsSlVwJ0hJSBcS/iFXKVh9qpI4fuCzBkWJyWUN5WIS0QH
j47WEXmFnt0iZXwZkp71dFC5WaRlz25BYzP87M3rKLG44FdJdIqGggmlD+uLioBG6b4R18YgXBhT
Vkgs05rE/Sne96hxHywGxhAJM31F4A7REP4WiApqk8rVPWGNrd33GB0AJ3L4q21JkJozeXHHR7tB
WXhDlC5NC5qRloWlM7bqmtxmLMMq6FF9wbB2fE2H1Z0r2b2cfYbCBjQbNCDTPeTEzIIXoZn91UxM
AZuIrQEDZCCxP3PZUCN8lLe5RGUBpCmnHNhM2hif+HhcMrtkzqJ4mrPCJtJpdo8xoJpLEbYhJcQ+
0KnKCCd/vAdinOZ2Vk1RothgWV86dCbKUM2S+SEoTMAeAUUwjUXi79CT2kyKv6NH5UmhPuKNIXBU
tH06mBOVfAkdDzNLLpMMrmMbBFyfExFAdTchX7h0Pdz+N5FiRmUe3CJDhBKa8PE8DN2biTFjV0+3
1CPP5N8ILtnrrAtyVFLnSZQiHFLE/7GGuYuOyjPk/UdLIiZooDhgvYoeE/28TT7miHuU/pcQvlpk
q63g4WlwkSq9KfRUhzwnNMNs3szsottc7cOefRSIn8ChxoThUVHijEXMP7mGAxYeMT0EE49PbEz0
cNf5jIqNaZK26EBmgnrfcpk1PRvudtoSdOn/NZ+7O+seaR0SmRqUioRbj2clPL7cBb6a+AaRytgd
Fz60EUqEhrFqPyTZV7YoIbkWw9ReJvvRgoByhh6zbhHrcwPBLHlGwHwixEk0sWS200wdV9x38xLT
D7Dz5V6VCgW0qAnrAH3p0FxU3hSRs7cq2fBr3iHRZCLcIRBSmYAvphOO8fCVPb2hOxMTSAkdqqMb
34xegHatM4d/rSu6Q9B+elpjFmG5MQMx9eFkTgAYx8x9HTFu+cMTAv8OxFwVWSTVjIZAmjS7qCmm
oBVIlhUX2M+8L98cnSrUOvThlw/Bo8KslNMz1I6UlFYE6u6hVvqahyVxBJBkOhglpY3l1aZzDf50
0+snV+8R1+5aBP9iewseHKvQEqR9wQKZvG/clwEhnXzf2zR3GLUxmXNmsGMLlOB1hFkAJ0E28k9R
ccooEtANgJYIMBGdjjNkkjQBHHMGeHCIi2MTI/2IGYLELn3SgdCNsb99ebcV/xQS8YuCs7LAHFyJ
9DV0lhwyjFAPzguyysCcrnHvj7wdwV3TWYzloAwGHil9a2brLR6TAWy6/Ee+bk+YuIy0ZDthxwJU
hgTFA527RPsgGWaDAJNkdMbbLrAmYFZk9hbOKTgE1GI2IipLdW/JY3slsCYHE8QY3rmQexDsv/Ad
oh4Kv5BizNhhlBssvoNnZ46jZPHCGM9BizMcLSiyJ/Rff8gTwZpJGcxRH9w49PlsWIfp3GjCCChD
zw3ELaQjeWrMDmIW2TtEcEbG4Li0hvPOhS4Szy68Mj8wRy2CxgtRquAMYKcf4Ysr0ZITc73E+iRk
xid4BjkEKnJGDRFAweKApCdTdcBzWxJHZz05JdFjIKPpEMkJBKDYIjq9Wjcxabm/NFK+q/XzGV0T
AD607MvOx4/9KVWs53RAJyz7d7dOqkkbC3LrDsdBS4TPoYOQLCntQEeCP3kEbIgbnsFvMdmVvlB0
wIflY331sPsjJtRNSR9wZLdNKOT7Vp0MvZMRVBslPrHQQMXFYD99VBKr9WaGamc/eT/8AROyaigf
ZKic6bunOyAqIE8lrKFLRuuOjKADviNsAeWrhdDaKcVsVTn4ZeiQ+UswLOu++rivtLMNjKaYFLwz
b8BGW1cbQQMBWWzf8D8cp8F71FuBgjP4jfQLaxDC4l2ZB3pOmwXqx87HYh/2MwLKplr47yKYDze7
zqrRBtqLPXh2jgyYnY/JcgZf7NzaMVLUn1+fxGALM7GO+0MJPyw8iJQkB0yoXTZbUvb4zCB3oqN/
JSjG3Mv4CxMwxh1jzSY1uA5kirjsk6CTKttdCx/PVcyaFhs2YxPDK6+2SOHTqVAXYrtrSXhBdXuj
C+alp4XyOQzS0cldiC2HgvJfxYABmgStAW8qcbBWWiTRw97xkW3iulHycmRQakbYtuClYC7NOPsH
ywu0AkKGpWqOJ18rnX2cMUuV5EJB0R1IyVIgfGCz+YIDCQswKkNkSG3YkIq8FnJNoRKCtHryDXC5
CZk3qPxRKf/s2ST11BXz7sicEvMtxYz5CXETgZjIipgpJKotONDVcXwCfNLJaGxoX34iQiyK3WoK
b1iGh9ty9yEdC8kiLH6amvPWA4C1NbLmCC49mbyOsN6sjwWXygY2pjAYoO6B3V4NKEpGvFf1iCgu
mcDGMzUj+m1rCLxBuC6TSERlSSDk4bbAbENaGJdnoKdB9CDYffZfJMVMt6eMFvXOLVABYBuy+7lM
qkE7o00ajuXjCrCKS2HwDov8BzgHB0mb4Kn2YcBJW7CZ83buUXfD6b2tCInUmCaSy3q5OUeerbrD
8DqTSdmhETE3Ci8PZChlE8NcQkPMIgS+W3IzzcZMvAmiPv9uTVSTUbkycVDoJMw5oWVHAQpc3RKV
O22/aEJz6zilncV+5BI+s1tSYbGMId12TIMXUi3+B8SH8d95pyiXuQ4kQsIK9QSV4sF6DNVkOCCR
GgH2HxsbNmNP2TTxqvlPm4abssYg9AmF0+JCW5/oNL+UWCWW2uefiKgNj2TnGAhugBYU1itb/RyN
Iwaqv6F3SUhLBBdwG4e1VvLZnoeKQZ5En+1SxgtHZaB4PHULcZrgJgcxb54J+2s2E91VoxB1FQJI
/OwmJQ55UrhN4SV7q2JDZAehiMCb1nNXHD+YuZDC7+VARRJAmhobyQ1ZRuGz301UplWyjtkVPidb
4HB6YQ43iCj805yYFzFcjkAZS1mja1v3M8ZUPv+vkJKyQVZM3ouTla9IIYCUeqRYVQN2GU8Ix+UP
NCqxpGWIV7M2AK3p5UYoiKn3Mf2hGjVFYOOHvvQtrDmoy8myRXLr5ACNXH3YLliM+AV27F8kBUdn
7uknahYCNoGW7wsUQwt1jnIUbiTICMnPQnXfSdFhZVOsR8qe59xnA7atdiFlxPu4+k4TCgbkCjgs
0MNYgDZUY2RkwGf0yf0IxCYAYY6JL0/RfqH1G8x7QT+rBan8sjt2BwDSsYZ6ifOWiWFB60TdiohL
dgREAMudPMYOZ58AcXjd093P87A5HN/s+sbTewnhAKkrcENYjEFwhiFM4+RlSx0TvN7ZpCbVE3Z9
hGb0uX4cpAkRkfZtlPsPpoORMFwtpDk/ljhP6jIhncy9dvXdnTbSuEiFWthryMSrUQtmRMvdj63q
EADgKamafFM5rGbvqEg1OmlEcHSsYqpPL6QnozdawIgxzhbrAlH+fXKKcF8jWyeKP8K603/YV2Aj
5h6JFuzDHIOt+COqOWJnIaPc/tNqWKLgvwYjBLAet/adcFjmB2EaJzBx/WWC0ZuESHTeOw5IBDNM
FeAZxkLz4b06l3uAookHUh2/kw8d5ctlEcp/MiFIZJ1NmTtrfhYE8yc6+ylfgAIC3QsOX9Y1WeoB
fN4V15YL3DOMpKhHmGTfpbNhI8vKY7lAtn6JikBBKkd6A8a280j1HluyAvBC99O7/6KCWepOaVcH
QMEVdqUc9eEKE9gRSMDI0O0KTuo37eGL6OyOBqJn/ioMpvftYC8nSs3cJrDVfY+GA9pu+YB9Qq3D
Xnc04gJRNdaZcc5cTx4c5SuGMU2U4bSkuDaZb744JSB9JCNiIYqF6CYqlsb+8XYG5F+22xMKX4j/
w/nQQmxToM2rcZ5WiIRJa/jD+BPK62Ylx5xz8SXOnXPfqrz7Fg/kD/nYRKcv+yMsoZwieZn38Knp
k59mKX+/t59PTjfqhOfWoB0PizUCqXaubx9jja4RXtjpb2qQe1CaoE0I6xFwAuOKn8mdEWNwxeRm
h/CiT1jp1iMn8YHTwuoliLZjstLK6WdbzPvp8GbWaEPDS9BEbdCLH/N2RCLlArlmQdr423mouGPD
dw00jv3J7jNo+mN+3k4txBJ5n5AH9pVeBbBCfkrzIwqeG0LnBv8FUGkjKbnGrDypjwLUfvIuM+zu
jnTeVajbsaRQlkqjN82hgYLLuXEm8J09s48nCz4vJPbgc3a6wh/Q4nRi4k12ia7JWcQAfDnrjieC
3IGhOKaQONLfgnGAddQ0mwP33+htYXkE4AILdyaFzfZe0sSSDjYiLmNWbdojgcIXXKUDGzLxDfNP
JVWtdK6B/xT1e/hG+G4pFNrkn86v1oVjfH0/oi0PwUIo8Urk63Ck4Cr3zWAlEkd/4SBDG4teHL+m
B6gERpQikLYT9Lvhyx6u2bNW3/BLpjfBeek/xESQLy/g4gGR0Vg30GETCEYl+c+uIztDBmaXEbMA
hlCd4v99uac5B3dJ+9wsD9QxU05PSvc8QKsTnQ795E1FjxlPi/IFAzQp3DGBbLjE4Q7QEpbEoB20
fztxH73n0hAgwHoo2tBUJwgUjx1O0e1YokPHku/AxQ1h09DzecQUi+k8YjxK6YmNEHNSQT3Ox7+i
OjdL8ANy+NzPSrB3zeg0Z784gZqzPiiPmc6kjStel/Y5vdduB61PpkQ7JX+pw5uLS9ZAHqPOPzD8
dGnlGU/lmF2LAVE6WFMqp5eRkv3CChvhSsmqIwojPEQcK6jIIANCxHLU/o527Pf8ofc8ecqxx5ZK
A/1x++sXR6vTSyGE7uQDYjqFipJQ65d+b1GDmSf4dnBCAEnC16jo8ChtKAEEuNkDFBj6KniAM5iK
c/KeqBuxzLiZpBaoE92BBWfQwS0SvlTWP9IjaFBWQukUhHhjDUXM/rDr2gfrvZIY9414VYE+RjKY
DKjkOSmo0EmZDgerEl0AASl+Sb1O38rtoCChOgDgI06WZ8DPQkKDBstRkcPN5QOzAH5wE1ItuDMI
28UAlLQXnBOqYSTpHNNd0jIDAQETgwQgc7i2GeY3fEEMkFxWbsucdsV7oP1wgWVoFmhue/aLyTfE
szPodawQeU+omnjJ8S+l9xCtCzE8o++0j6T/57+8D1QYsnt8LhpvkOjwGOdc0cgUU7Q3wbMc0T0t
a4L8GEM8vk7qoBTXjNMvYqTKXkRtvhx25+C2Aycc3RnAM1ITnTakwd5cWN9VNYNwVOAqgeGN7Hej
twGmYQYUlq0JEq+eLdxdl0CbXkfgDARnYR0UFfcTOEVGD1dAqI1Lf7Cr0wEICI3uhJG9GvjbyX/B
RMy+k35m9Jmn9yHHl3AyZmhioBjQdVJpkI9CO3jBOSgsk0weOAW9oIWQw0xBv4nUljQ7zKRERzTe
af1ddmqi/imT3CUDeaUjj1TdO2pfAAEUAibvR8yYMIUsjem3DCj59NkJ6Tharnv8nF8Yrc1UlTK+
fz0k94srgF58Diric4F0lIW6Q6spHthK5gCt2dPuJw+xMIc33rEZGctBIx7+tx6/iIiffGc8jB+6
kCk6wX8TCwAnSZAmW/AwFFE7hDAwQvi9ZO++e4yPRCvJyGTRZ96wyZo5+bCA7shnwtwXCcpDURvA
OxJF9YTVxv6E2YmplMaiWHXzi9v4GkALkbM3F8+qGuC47f31k65xcEWk/B7NLpk1ypiEUTMzvC8C
i5EaD0obOQ9gLIdgYxFh/ZDtOYNOyKyAolHjR+3VOzX7yvuh7p+P+QFxzXn5/ZiPZXHoc1Jxdv3s
gWorb5wHZBehKeaQ7bTgjDxsaDOE1sMO6ukZuz9I0fS0KCSXkqALAXoWz+VlblWxtC+qkUKxwzsV
4DosfDm3m1geEeeUfclVUO786+09IGZhAeG0ThybrAw6f3o4pyDEzNYCCr5pvr4vzuRCwCFMGK7E
VsAO0MdVzuRT1byB3N0Djjv1NdbKPxSBnw4Ghz2E/jqsOECAWotI/1qPoWP8C607dwie3O7A4FSk
nnJ1FIJP/Ag8re7Q8FYNrJLyLXclI5RIqfhTmF82uDtGidz8xAOfkn7Z6wdvqnrOPDnVKVTqUb7o
lT6LY64HyqSX9v4G8yUCyK86e81g6cM3hOUfc0R4xUVcWAvZcMlw7EopquHlM32+rZ9OVWFVjfXF
ErpQoVfPwXMw6cBj2aEN63e1VfTojfnuTBQOBtHJa/AxQiIHDvZqyS8ofeIehHrPVJb3GOeMqSQX
IufwrYRs8W0PZTiemBsHENnxrCrS5zkr/j6zyv8ujF2BoqTi3B2foh9YKVmRwXdr/AFPVZg0UPre
3c/NytFwfq0NYkJtUyeXRB03VKEvUns5VZ1HxHmCXn3T7YZzJS7AvnvuF6nvo/FPzP3OZxqj6xBW
eZTawEd/ZcyxhZ3RiZLXf+Qw0RS8JkXu/Cg/2KFtDCREEme1YZ0gmS+WMDKp+4kaamjMNAm+8Bag
nYCO+QlFvcCm+eNfx1KlRZiRlCqABiyYOGCQnwnkriB1cayws91GP/bHgf1mfjiurQgr8VyKONid
EZb/zsohx15PtMDOkzEyhhgfAiRIkAoFCtFxw6EQQklEJD19BcOFO0CfIvHvxeMXoF3Kc34PRuq2
8Qmaeh5RMnRh656rUAIInd6wIAOfESVYO9S335RQJnV9IfIN8JvpRAxAICB18s75AF7Lk4T4QFcl
ymUDtY/5OXAyXsXUnoWRPEed5tUxuEHy/YTDmT55Ud2hjocb5Id3Gal+cib4sftWY3glsTo0Dgts
ml8p/n1HCpbA++inTbBnX6gAEP6YBuUjxT7zBJhylNKULN6qQyMVI8zotw4vZ57eVspMq8zr+NZY
rTAs3g4SWIFXHqvPaKWYUw1VxvHCPsthwgMJhu6WqTF3Qo95YSGJ8VGKCYr/IvA7wE+c3ZjcmERp
EiiyOxmEKUDezn5DAN3z5oN6CyUKnmTAXdRnKi2KQzUSUKTBoqaUxRsjBpwbkSRlzEmgI2JLBGlK
ss9ExS3mzMo6933VgJa5M7gNy4ulkfX9DLF75lnbt5F5YFpBHUvGx5EaRpvqFK3PsUjfwiH6EGlx
KCB3+AdxZGtrzHDM19Z81TFI0PhNmYzhiBARzguK3DcioWv43h4G1nWV75km+wsB0i1pgHNfgU6h
4VswBQ/gnTxejMAk2MjESDiIxhmFLZAIcjDzIx+FFy3CHz7m9d/lps5HJw+cVeYSd4mrs8lws3J1
mqtQtJBiDE6MxJ35dD45Mlr6CuuILE20MIX5Hv8ot54OKl2i9hqXh3NE31cyA03k7jIF6pxd5wou
AM+4uZ/0Hr3X5xn5akRKIpsMqDOZzXJ4HJot3Er8rT19n/+RBve1mNfzmOMKm5wpMBlCia1TOUVP
NOLUkn3i7+z7nNlVD2/4XPa+9BlkXTDdLMiLmPHRio3ICDhXjEe5v+wadylO3kB9kMgN2cg9IXSD
Nxn5FkX8aPBM+krQYmkbOJ++yxykEzwvLQaBrqdQ35+8Fv5xJUr+jeHLy4KemPhJmuPrlCzsQB87
p6d/IzQ8D5cfXueQV7zHXotgdkzJ10ZG+JpQkUIiDK/po2+XZC8K5wtmh2zIGnoYFlViUJDAITrU
T/bdnZG+YFwTjDzbQ/WPPiLfwTofmE319T+GcxsSXbO9P+aUoZrmv84grSxRJumdJsVeXOWFaCVB
EQdozSrylSlHOIJTnRVf299LckOtrF/jB/Sw4VTwnt6A0FDEb8wIdKGoP9b7ZT4YJA9VtGMkont9
Qbk/YqCsKw+PfG+6EpSfPAbyW8/IBfwh0TkXgbVO+nlMEf0I6ShRgIMJ91dsa4AhJuNtmP3LyAj2
NIZxIsS/gAhNtsN/oTLvaCibnMMn5wYa4kEApRyXlrQzwGcs9sduoTpMEkGTL0on8jL6s9L/QPhS
UFwXCBFmt+mXKSlwkI/1eejcsJbMW3jm6+g0/R9JZ7asKJaF4SciAhEFb5nBGfE43Bh60gMIgiij
T9/fro7MrsrOynSAzd5r/esfxpv297LVjhMHAypYY4rDUnFGBRKF60sPyCf5kiBKWZy+bhKTMzp5
7IFAabYTT8OsFBERk+XcrscWNtekbv5nZy291sp1eK/kCtkceIAYYHLR4hWPW/Iv+a2YL0EqOrPo
2H9HyW1AFjqJNxP9FycVPZCHPTLq97+85lnEQvyRmPgb8QZNL5Ic8PyGdVP4s9/m2jbHr4pSBVyW
QHOK9CnPeDyFGtHn59d4kaG+YINpF/hp0YP34HSD0WiME5vwrXsF8qeUkFJX7L5HZTJnQPvFodvA
mOmri4Pgy3B25GEs0GHsRAoopPYB+pYNK6XF2Iv2QiMf3cSRmypnWNZoR79geamYFUeTFITCHYDN
Wr9iUstLyD46euw1CQx3GtTkjEt/0aEHGsO7ch5fVvwCwyM8GITRTO3VXNQOgzqNaXoNpxT8HLMZ
4OgC6xL9N4udvgnk544+ZCxjwcAzg/0/0LACQz36cBq8t+3l2ieh6CHhDyjWDJcvE2PglzdlIju2
SdudgUu27pnBnDaf9TuNkoBTloUH+vCEppM7DH2AXKaFU9KkPP1HvWpaeupW8fwxPODSCTPaixKQ
zVMRxIuFw1BIC/G2eWbWAGkAtoFCJo1IC3pRyJEQgxZuDRN0Unp4MCeqlyZeDX4EoNt7gC3I1L5B
If9kdFQq9jDk4FysbH9hkCz931Nc3+iSj1dDxuARN2UGnYlXAhrH3iTUIwXjQc2P8VVpXJktCOI9
mOPgZwyCGbwjeMVpNfl6UgVMjr+e2fIdN0gbMdjOdYdPPlHdEbiYG9+VxyZbIjOamAOscQ1bmwaD
Kni/e9R+OBz2YfnbM2qks7XryRxFq/Z3+dX+Toh7hTKaDRtKBWwRzq4YmSHze4bTRrXsQ7hRRGVw
z8lshNBLcQGSs/uBeC4oSp/RWRUMqX6ukjBTehPUorSB2Nye3kByVIOSE3/sLnNeqJYelv4gSOtz
0mSXxpHa9hF+lxpJxPcLiC0zzhkfGHsJJOOL5KcOkImSSGAOF2883X6YrBE2mW4uZCCVjvpvhkV6
gp0f+vSp99XJD/bSGRCHOs9Bcik+5eympBt/yS4vzCFomgBF9dVQ/GTYqg94IAMQA+3Bj+vet6lK
F6hPrQsmvj12BGWUd/Pp/kEM07r+fXKygnT8PYU7TAvlBlIxIa8Ph6TsGfpW5ipgDb3R7Bu3xmOf
H4K6AbuFaUXSo9ComgWP2Djbj6QgDgUdYfi7AF89sfFjfwTACb8AS1hVgkTqT0QDw2wVF3ZPGlME
pIsLxlsgJtAXj7OPrcfLpxI8CW4duS8Iqg42GvLbofwgypiJxdiM63DUHaxUCRR0rFeAZilFrsjh
jFPwi/MSqtQQ9IsXjoVRMXP/64CTCqBC85X+rD92k94pCKhL/ccIHB/+B67DnEo6unIvd18q+M9c
itrWVqU5dNSL/SItCZ1W6lQHfCFm1uBmqw80M9W1YK1WhQcxHEwp5ntZj+gDkly7CcJZX/q4dKzd
3/OLhHzdAuc8/PJasAxzayaoJS+nlHaT3AH2B+OWlyU6Ew5+3IFxjaNcV2isWN9OGkqUUE9Orsb8
JyOife2fL9IMjBIq5O70wALhbTx/n9bl9jzNtqOVsoGXDNhqJJ0lhKotTJjdG695syE7BEULHZjm
ZA14hXAYrN2X2zSbeF3QaBdoyYOkpwzGYLBkt3KBmz8+8s0RYzHd078rZj0y+FHOTsrkHFJu/jxk
EHplZOA04vFpMlrmEhbn9kuby7PbDBEMFmWL17XPA+WoIDhFTI+tE+Lo3sgYjSp7NYaQjcuseqhx
f2gDmuDx2Jkws4eM/3CxBS0JOGdHqq4Sg0s86eiStaCSoql2Vit3iBdTosMTYYvZ3VoV2aJNLzFl
5IAZfL5tRqaSHxMcXzqyUpi/Y//FdPITgIhayt+IuS35vD3zHuc9JRN2/yQNbbYFjM7Xiswokk4O
Bn/iU1vmjT3AdMKrQofPOPILaSt9ll39kyGm50FvzceDTUUP64jz9FPsuklU6L9vetHPMk7xdoie
6klX3Ob1h3nr419NG1LYKdP99zSU3tvJeDF8z1oaglF+HPkC+LyR/wbZ0wQXT18O28Tl09vVhx6x
X4/W30Y4NL1s5fzwL9t8k80nBFL63zogV4smUzDzPrinwJ920yAiL0aktCCH7whAXGYfh5mHEtTQ
H8jheWOjGXtTqKBXEb782MDIPKM965EsKQt6TZ4AHF+tJ/7TIalP+BubNZMsnasotK3luVhTJjdg
6UwSIyN0ptFwet8+d3lZ+4KUDopXUr8X3HRFdKP1UWVtKVtKfsLGsX6JCdyAp4A8VLQuDHvoNNcz
3txhTSyo9DSIvPi5Q5bfwLBkLgzu5Ygxfr6nK1XdNmqIzCH6Anwf2o4/o7rY6MzOxXUglh2pDNXa
y5l2IvMGkhJDujxCs2blZya1UMngNrx3eie+A+NqMhpXxXFOE0d5Lzq16kcO+Kxip7E+MGSQ5k3n
Mvzrwr1sW/gsnTa/ZF5KIxuTym4Nf+/GpRXVkdQW9+71g96qH98v3CeKJiyFlNfmMfnDZYlvU702
lO9ICAlgRO4nU4A+r3rmZe9fqkGd2eiVi9MkPLp18FUWGmK0anuGjaHfgJBJfqKHZ+v7yj0o8JIz
8ELNbE+3Ko0KKgl/8rHTa/P35TrQI2CvleGEgVeLP2m8DtoKEB0zPorzf+iMMVN208smI8IqnX81
nDqsNpvHa7RuL2BoA+w7rF5m9YfY2tbnudtXVrHvOYa9x8Nu75U3jkrGtvzIkQiOsTDeMd2k4ITm
IXNUM2oKnisi425Pj5l0lF3PzD0y3HOS3dOL8VPtrk/AGchwU7MGc8FgGP4eik1ndkDRe5CZ/Yyp
QrAjXzJFdaiHGEQ9PawjR2grVw+mMy/iWuG1+dL9a45+TsQv9gaG389tRzosgSv4qS3KmMrPgfH8
4bptKpi1R/IXgwtUcOsNP4fp+9vB8Yb5P5zoaASxMqOSQa9N0asKZwnNrRZKhPactM0DQ1ORNdLv
aFtAl+N7SDTLDuhu/RpCttEdWzFZL4gpgKx4GRlS2S8cpQQLO7FZ27ozxYx48LUAtbyNQZujSudR
eih/q8sZQOXDLL8PXw9zHE4GxGZmwg7P9lPwr4crFHZYrTyGX7mExY6VHFKwIYBjSfIJ0U7jZvNt
He0GdYdR/AaPP+FCFGRnPC/A1WFZQo0g9TW2KVaJF96rzMIZ4CmQA0o6WvzTqTcP2b0lvmk/qdwp
hkn5djKLLvV6nFLORQ/S+yCY5Gvt7V7yX53uruaxZXz8xQeMhMFpALE3OV0IvRZqQEYLaW/zOasa
F441U5Qu1CTr/XBGrUPTTVDD6SGZlxMTvQNxLKPK1WqjZSzmXTjDN4Qpb04TGLP24gNYg5RnbNzH
M4t2f3b9DubA4P5pfVAsDCYULhpDFTRnLjXOFBNYd7qU3S3iP1Qd05XU2OVg9dNbqRPRAe1P210G
H+p1S48MKHucLD571uHAIUl4EdbZyfRMycWVgzrX/tHJN3HQUGox1kbv97Do357xXy2WngriwXSX
YDfVez+Zl1ByfH8Eg5PUEuie4PyM4n7qcw8Dqhd+e28Xmo5BEO35ua3O2sdsOZ7PVYAr2kg3SDkC
/+VaSJSF2Jq0DgNXUNRn74FQATR8GoKG0dLPiBljQrFGtw6xUTWgTiAfq/DCUSiljCd8RvqVXf2L
m5eywolvhIpEt0eSh9x3YkrQ+GD4SOBauxIyHsgzgy+q8tJ53+Xa4DHHzgxjYdng3WB8I4GA6E+z
Nqy+4EU5oR/pPdcDkV4v/fS4zkzhI0DZL7aV8DhkbNljtgi0i9HVD3z1hKlgFc7I3wWLnHbQLpXa
gTg6E/ZyBJUJDdaFHkKhC8X/EtxnpPEc2GL7+k4CrvynXBQI4O65KGnZ3JV9/lwq5RVLf9Rt40+E
Rw/nAa+j/yuFQFxzpwuY1we6DZJueYJSwq4NUgeabKW0tn7KiabEPYHR+rZF+KAttmRwgc6wLTC6
DRMHnwl1XziQJrn+m7eXovo6AG7P8C1Zk/c6gzADlY/kifdZ93lNdjUVFXFyopnKYh9mwV7Kl6yZ
eMuMpH0en91p6ChewMjqTzxvS7+5/MwInmqXNeSdftso8xwGW779MJUqzYoNvI+0kRi8j7SAGTvD
BkizqMZVLMl4UbBInhliqtkQOjHyYQyI1zWThwG05uGwhoYpJivblu68Uo5x+lc9f2ec+58NGyU/
e2w3nckjxKSvGvZFvXzEmwS9Exrg2KdnGuGaijGkDSi0goanGXl2rC/zhPEMSN9nnkHTBx6kerXH
CWpKzByeGzm18xXe0ZiWOCOYI1R0eGxBOEjdXjZnVzKx/t4MAGmQiXDyEXj5GbxJJlGXRX+W8D0S
jlMeYqmPwgtyXO7eTE9BZgW9Bpib5qXprRnkVWgXuLCAijMvzUTiMZ03pOtfofFRMQGhXP8yS8yP
MoKGdJXeYI0caay440dMyvhkoj5/9tYLmQc2jfUxiXSMT+HYsI54PKdmB/iPmcIX0VTiTdv1m7cD
gh72jOY3bbVjPv68dxRmAaxedh0fuJDyBBEyMj+IAG8op1Ba//UYlE5kPrirkaMXE4Jtwvh9sJp1
eL+/v6vu34RewyLrd5zfGVG+yYjpKd8QXXHjgZm+t4J03QDLHrTzRoErB8NRzWjUVbr8huNzzdZV
+S8aRShuxZWzzrY1l0JmCpIsw2P7Ehy5m10v9DTvkgGbq0wXM1x/O8EMonI9wA+WwgqQ9QJyuYiX
1NMwQfRNDkeIbYNO+jPvayNmiqAzFF6n0w0j/vTMs2l/9lJYPmBsXx4WE/9mX3yYDx6IZ03zVd5x
Sg3L7gw6gw8tcUhGtYXdSn7UeDXFeTl63NL4X1L4cuvrrdfeptBOqd6eN072L50bglaKjf4vny77
z46g6yFQBhcA85Jw9OnQcVS/GYBzKRtAf4cnRsfff+mEnlhi+sPuuH/Ji/zikJ9ApdzBNMlO7U4Z
kwJixIpfvTextit5nfdJAblCgVgq1OQwZ7QWJ1O4ifwreUcN5S2lz1Xdr7UbcCoXF57WCbsXAJE2
qP7rzV6Pg7rO/8rjp51/k0irejum/pGBGuPqA2IzdXJtqys7Nf2RWA6w0+MT4/jeVYuwmmy+yBWr
3h2vlH/v/4xwmLRUQERQ0QZgUR7Px8+ooTvUObzCdJt1Xj85v1S/PozhS1U7buc4XVNVfYpQBoea
ZVvGxKU7MF5FWqJv08dGVcGjTt9XgPEJFA/ucLZPHPY4Xk8UdkCzWKaObMKJ2XhYdOChF0hQvfkS
woc96AJpja8wX0P+ydevjDwSZz0GxeOWMOA2tI/FgIr9TkJ1FTRgPaevX8OLfNmX/zzaA+m94761
mYnDtnqvDwjF73wEBgbZFgovDyByoq9XMcUWUH1qs+oYcgg7FoJ8XT7XE0qLag1AC6vRSt7oCzBk
i9+A1A2jXPARx6gZmHarSHFGcA01F7n1Jj01URWpF/Jlph64FVVv811gW4JdMyajP4hVo9cqgbD5
E7+jRznPqiVl0OuCJRr3EG8r7N9Qz16o/KASMObkkJmzec5fe409GWHSehKlF1uBvHNgljcv4PSo
q6ISf1IDilty5g4HOVvH+fryIukp+tTb5/Q+wsuQYg2TczY7bLImSpAJL7E3lemYOmYwhvpYElFm
K0fYlxNKIpAkzIvkCCxO3gybaqH1WA1ScYnKwb/DFAhnHLW57Fb9Mf+sZkVQvxheQjYADpOvFQpH
NtvGTyhHgSu/CH/Tmyr5+MPUXkKPnW7Ya9o5NIux4tXsE7LY2iBVzDl6ZkLiMiKApv0DTZW2McPg
5SCaKoNRRnFFj6uTvSOb6J8zgj1wM/IS3HrfZoeuhs24MxEGpdD6Go23t5obNLduDgcgveVHEB6y
vJgb5dDvCgyZYPEidkBzsnkeedr4CuCi7ErfeXwmwpAd3aeWx9NRPiWHeMsIRgZLQPYOTZ2ZQEbl
y2EJZ6t3iFwZQ7XnU6xn6LKS36Y/NhdvOl3Uc6bNPHE1c5sHJSoy6JWqbupmJXwuBp6oZ+dno3k9
YY79gKnwe3kz8UY+hErrQMnCFo0CpV+wuXbtCdodrU2yfikMbB/WQBwGmUSvoJFCMNxJjzEsWdFc
bQIWlpeLx+goF4iore/gh8y2yhGVcYufBSPOnE6XcsRMQPwnnLSkkBXoGbqJ3QKUA8us3zzvID5c
Ivx/H7ACC++AieCxpi2ITeCVkiMn33xfi5jUnY8rZRaE2gwrldMIADFb9waeR/J4Tn1Ubi/QV904
wIYVQvYI8eksnKzaG5XMBIpQ7cEpHU5l6WiKp46cul9MnkZxY6kUh1x1S6KlgN8u8zeNpzFQTCRR
RW5N4+vvtW4xPYuptQ+YlJrDj44Ll5NCQcAdko4cWAFhAwSKCHzzHWGNBN1JhppBBT+XTyTtcXr+
6XD9fvtQri2gLAAH6PtwtTZI8uFd0ndjZI/WE+YMJgbn3puWpn79KFvib/f56Xm94KV9ZDhUk2UG
1SqeD/c15dP4Rss3njN8Ig8Bdtu2Aw+cuiqeKZ8wZaffccjlMNdPxY33LW5jeH2gD6uW7WnXCVEv
e9aS3Eqa8RVfk7WXunzWJx6spQUJk9qUAkGGTESHE34NB9zwiH1I+oNUlqgwYKD0Gq8UwBQhbFhr
/8YPO4OYhr+XxpcT+dcPE9LpzPd2oraHrO9BVQ0J7j1wvP3Ou+9SBco9KMtYOqKaZoQ+tkfrBxP5
dXscg6nDQTd0EhjaBaMXBGqpASfCcSLab7paXt8aF9gmm+0IVjBeD9A+YYdGIteQTZrunbHA0liL
FK2n+aFvehhAcOYBY7iT+/Lu/aHkLz5RTz4IPw2ZLp6j1zriMHGZ/zKDssJ2jpfumlqUIAtkuML8
BcMP4S/PaWvRMdDL24oLTWaJJBwRO6E0kvGvmWsvA5Lwy6LNkV3IFmf+tCGtz8P1xuLfYtzGoBZv
az5nyrjWajm0QAedtV/7IGMAqGO0HEmEpM05F//Un1tH8vAYlo9mbf/k+W6kGuqNo78zvF13GAyw
FyPpgfzssT+wExbO/GeLdB9UnbBsRIjElZpNjd/PDHsESFCm7P0V5nMWeYHXySSlcFQwbTt0rF93
hPyDQQR5eLgW7XcNu0BQmPM/soN/BNCytNZrbe44S3zWhFKkQFQFa9yMoetbuxiJhowmCwBpgNZY
GEG9B8iojKDz6N7wULJbd3XtMUfFMMQI2nCsGooRBJR7jo1jvBPQlUmYWGpMdxGTBP39ZZpdRCVt
vNknOLgc/YPRgXipMaqU20WDzQe7m6+usxzVc/tbLLR1unoj+EwNOjOfiWAtrSczt5L9yVj4LQ3G
8XOxMY7OkUQyBO0CGXujxvPwHoA6LYhScwV5xD6xyxdB06UWgNO/Mxs2GDZvzJQpJUkxo4URsQEk
Mg+wtVKQoLf7bfHjouu9DpNlIR8hF3Q8Zk4d398dCUYKIgR+DtaE8U7/+6SHhzHWel+0EmN/RvMG
d9EjcAk6MSZybsNqfs/T2Wb2DtQVE+wZ6U0kMaEjdr/s2UP4UdeYoYGcXmTzhdUA/v98pBXrJFtf
wu6xnUJO4yzCrqBZwtl+qHbO95AhvUHdDFNAr4tT5n/Tjhqr+y1HeylZvDBNJ0Swhlr42WS6M0Hu
+bGf3keENcxGU0Nd6iSrdUH518A1t7TK6kBgJsmKGQ0OZ0Iev1f2Y2eAx8oZsGAEqUnOMHLVYd1C
8u7KDdMZYUk0eXvSWnd1sj1NEEZAzw6iFUFekj38yGO0inEsRkgZ2ioMOE2FZgriGWsE8KywE9kj
e0jevCfMtnUfR87a7gbnUhMEJdhFBS6GNMqoYeBFs4UrsO++TIIlp6n8p84TPqXl9caX46VeNjrT
p+4BBMoQK4aPNql24zfGrrUFBDbt3YmAyiikztA7L/+wCqzOYmoZe5XkdcwRWXNIF326mHZMeuwy
+YYZ5fsl/WXc134I8xT5oIN0n9nfwm9a+HQIY2XCCYP6Jq1mYAizqGyXcDU7ddXK+DhwuANc5FAk
vvM2dcp92N6iUJssp8Avb2le3n1fR8HNeebAKDfjLa2OghxH7GsKfsceLxaV5tBFUSf9JRYHEHWG
8y49fx1yBkTtIYJM/4W2yua5gwa09J1IaU+UyCGggx/5/IWREfbdTwRZNzZ89taHyT8vpyjZsevq
RuTj4gPXJkrWfIoeJrfYY8XrsS3bURz4ceb6UFfY3z0QV/omBL5ehRnOOjtfUCgAakDg1XJIiEK6
B8vXTAENUr4J6B2bDYGJEXs9fnWccWtUhRlWLYsUO8wRsl0oF+WyyinE7NEN8FY3Zvk2PZdUJQCT
hDFZH9QIsc1ABRRDtKoOzr1GtVwDbDQqeOqATmOdYlAEbTeouNrVMt5mAf6HJfMhh5OVL3KxPvB3
qjsIDN+RUp9zgt/uPf4zYXtrTIcqI0rFT/EtKpPQ1gkUTpN/dHf+MFU0pmbVsrlzSxQoJtArPXoN
VP7iBdD685ehonBA0NMgqYEorf93MccHYfv+sHLyHT/LEbYG+Q4sHnnO8+XAmxnfXoB+PV7nvDf/
e/ASaHZoY1gVMD4v1BgJck84nRVgNiLwSLZBLdbjxQ2qAiGE3KnKvFUBwTtombmVER6WF8uPvuJ+
Ci+2Fd5rIRGWILrrcgVMKK6jgHMZqTLjPncuAy96GjBuBJFcgSCKJosRV2l+z0oHdPBiRX5+ijIw
Ls71UNlQ4f3SqaAt+M4jEcxucCJ6vjuaBCmD+jsBont9E0HKmTdYcN8RRVL4OSFLUfRg3Do0p8Tl
VVdupenDHsPzNsSZ2RAq+BuNNAfs07y/vO+K7MjKR+LCk5sfAPqnG9QlEsIGSLhioeG8IUSso1s0
VnDDdwboNxnrODbCZo+zZxT5pHmb/PPmczXhEhc83yy5VLcZBNxhNYimlEaQhyPZ8Re5m0+Xy9Vs
ovbm8OhWJo+rxB/ib4evYSGeU15LPCXcMGxcaWdPsLP6IO0iWpM7Xg8R5KA9pP0f1Ao2mENqnlUA
y2rPxXZ4x8iXQl4O2SipN2uc+XxRLFu8Jqu5WQKQIqGl0mfdN1Q9vKHjs41xoN7oP16Q0vstsxXw
pBBG9Rhs6B/kG8onPJVMrXIr84kBgHik+zmmGpXBrylhonbO80jdlKypf3miszO88jPr26NNptHj
rmM38hE9BLhhdv7sBUWZ56s/8CAwbkWJfP/VC2NhL64MnczqH1lI7OunWjdrMaoArj3Bn+e7GzPN
Qvn6RqofLxONGMc9JJCuq0xm8KY0sx8ygIPRfzapjFqwgGk0s5LH7qP9AHe8Z3NNDaRryfhIabyM
BpF+MteiclJZlbIjV5yfU2X3Pjy1Re2ppw9DBzRJ/xnl0quW1mNGOj2KpG91oHO/hDQwjxH0vqrd
ls1SaaJ0xHoYr/TxKpmdIOiZ1WMD0ooDb4dn4siuhSVHxHIJ172XOGLj4Dmtllh+sCniSSGceLnC
DitbXCIUHijHD6ULpFSZXDn42BkPKFX5OhxD+zJn9kb2N0LwKTv2ClhSzL1f22Y9ENTOJlNZwGxP
MVlCxglrhD926ecn6Fd+u4VZu9vlZxzHLc+D9KptqCGYUzK9ngrviikRZKLGO+iZMU9cvDsHI94J
KIIoxYs5+Xcxt9C09NLabZUJSeyLr+RJ/xrM5sGU8F9JzHO2OmMOi6HkvYOstnE/GMNvyAT4emSN
C89iYfBRCauKEvewhagpRTk9wn7vxtgZ+82vtUutna5Shb154m4vl7mpNTv92/anB6IjD37k29wW
pmeaWHhaNNbdaVzav4xeqAQ+i5N57VfvM65j8LqMmWRr2vzzsRJcO7FnotLIFp/oKhj3GFxxQcwt
pb4x/MCXRCPgrDTNAgVy9k9KUErDORmCXDCBpnCFVFT04bTErgj0QJ5Zr5ZPP1vEf9hsFhhIlAac
YJgZvBk2T76gX4tUBu+fCiC2fc4sHVvPf39BYByUf93mwmfOeaWUtC2vVkkjw2OVuyzXp1/Wtovk
1xJIj3Bvh9+wGG2xmzM30oxqdX2R/KxdJqo/ITPVfh861VJOTBAHK3V5t+we/oKnoAW6ZZj14R25
3Bg+ROIj5oF/4o6dKTMW62YvQLX29mW+3hvYQl06W5hJuWJT9v0Qp2YCrJ3uQa80YrJi+f7zHPls
P8xBauYCpjB18KKLTz48/2LSczGRaCDqee4H8vnYuYxo7I1HZvRhFIuFBgf0YzeaP9b/pYOIxWH4
PmWG6+P0Zxe7sTfi2rPvmZzqcIvIg3FEihXOE953LrEgYPfnOPOLKGU4nJgeYkYVwiQTDtOxN1rP
SZwFUhG2XzA1Whjr+K8bdQTH6ScO8bscMFn/heeDoZggdEm4q6xf/2DRkQdkCEF9UFyCOdfo7b9f
xnkpRpi2Dg8aHKiyxmsu4vjIoHyiGEsstSBsUwrNRuI55ttQsmDm0rhLjPswMlueb2yanHnzUC3Q
wy6zbktVWAC9TYTlw42DV1RPgMzVHa0O9+Hex8YdCIPSjD0/KrEaXuM3LLy6+XM8YTxlbP8ZKLz7
iBc4ccwcdqfkF6j56UH5QKakmCSLASVnjnDL0SAAUbYSTYnLw4jTne0aGYkfSh/x0dibKEtFlcOZ
yLmR7x670MeRxvVFrYAgS/Uk/q44kzSsdKtri48AVldvZHD0V71F4V7sIBHSmU9/2OxCg++Ah3fv
PslFCfHc2muNAyQM3RVZWLRRrcOKJnAwMLN4Y8j3RPJzlDJvEiBhh6sMtVVDEGi3REwQD6E6EoN8
TPtqt6KlyXbAoEJrMelt7XuafffqEya8LY3PsQsWV9wYXaMXe1ihH1KEAXzgaO0X7MP+Ld/QlT8M
bo+Og8+PfJ4flzeHggAQGlaLOOKs8NNCuTVZVODQ/63B15qvD9sLixm2r9lOWi+76w1DNKOjQgKG
YZjHSwhYRT+J54ZJMycvhtjYEmO2Kb2h3qkRWDE1Bt25SGN4wwrUgOPZ3bmxlPJr1b7FX27frQyo
Pn1tZrpPM0TtCMhMRjrFB7RMqhPIDj0mIjs8sJbZ6jggTTsX/nmEAoIHzhdmDUT1kVRAMfRc3jWb
0LbUwjlhKvIAFm9bXs/2Eqkj0JiZRGNnIPnaCgiNY4uqjwrn/8cVZMQ5/R3bNvoRyNQbvFcpNp2o
PtzvqhhVMo8lTN7EbWDRB7hOQD21IWet+p8V/KVXqBukdMDPZxCnOnK6aMXxLeYti6FwgIE/8nz8
gWwWL9WN2m7HuJ2B9tZrZt7aez5eyWNmsU5zmmR/zQU633IYNmXvMJV4bNNy/63gS9ALH9IHNB27
JkVdkbzovxOXZQdPGXk+LiY+laavozwy9OuaNCL2PUMNhN8GBmBbGHzjCMguFPatsosunlIDI44Z
q5+hw9K/E9vt/V4cyP4jA99JMzl8XcgT8DB3hWGrR8wtanOvkFAMGBNIPmg4+buv4Dos1MSauV9z
+hEDygmZGt2R4VXm6KNFrNoNcYHXKnWVfxnSe/UsTYJvtSuUK0xcYLbWvpfLaHSABSL2b0Y/2HaI
aprGodxT+ALzmXdWO4YHuuR+oPQv63nJvk47nPCdsy27zy3fcdsUGy+VGmr3Yom578eN0m1UbkWX
EnJoqxZn8DGNSn8Vv4xTZx2QJxoL3bDNYDrfMZlssJxMLUSuOwDE5Z8EINTdhJTAMLXrnpQzvLeN
xCMn/uFdP9GJ/gyxVvu0nhobnnGSj2ROaFtoS/FS0eE1Oos+CyoIY8jxKV+gdLnCt6KWzQ2nF3e+
5Xg2Rwi3d8lP57yUaPwmH5RV/sbZlgs5Nh8Ziy72lcqaJvueIs+SP/aEoQcqw900toH/s2Kt0xUz
BC7maucCd4Yh6/5xwNcga30pW74RWVpj9CIhv3UXPQr0V6opI9P9jmiuYY25BEyPR0AMqp8nHIh0
HtMNC4x+1Xqva4oNR7kKbTgtwMRa15s1PFfFwmxuuZ54fqRveMyJr8pcwUD26Jtcm6vV7z8QOVwk
9ywwQ8N2BY8fNu7FdAemzuudcCFRLR5obqh9i8Bew/NkwZH6EGOybI8lyyliV2PPFV0FDhfiXibr
3HHg5CzRTYVcAdmE6zsujTOWVtiNS+amZXiyYUg5sjBLJvMASvKU0AsgRY/gGYGJE9+VM/H+mLcb
pzElA/HZxnJqrnmiCNMzPnvo9PSfcHu/UJtRJCZ0oFR5RCd7EcxHzi2aPj6ewyY4xVwnW2bu60CR
g9e032AJYeRwjf0UsWVrj0J3YV+x7Qr+LiMbIDBY2L8hc6G79IPJP74mWKwHAbae2zFloOkFpu0O
jX34BgfZOZkpUhjDfEYr4ZYKH8WC8WJ2IHUxTIHNn1fvd/058LzC3FZzz/M6b8Bk9Wr3SM/xJ/ua
NgRzm6mEMKCe74rzH+vF3HNko8C5e83hH6w1CYIPktLMmd52u84Dek3cnKxgk9PG6oxiixG8bJlB
vyRP6c54jdNtrziTP7srjYMIF8EX7LHc4O+CWJMKYsvzpbmDZTP+82Rj12SmJ53+AJbZSVQCrP+K
/RbGcHX7Equ+e/IErr42PjoLsoLwzmZnDU7XD3V4gO0VFjNQYW6JkWxBZy3J4kHdAVCKQn9SYA2B
GAanXvM9Nv6Vcz6vm7swrDFOw6fW2T0dsojsFS0ZbhgL6WuSUxKbgfYHG17FfguO725X74szsCkw
vON13IetF4xhDj+MIAW44f3ZBJZpQm6UkdvB2LQB4ld7z/r7uTCvHFMbF9DdgfNhqNlQMqc2WnOu
HTsJ2CkdxcSCDhVYnK9f6/J3/jrCNDBf/BR4nqurf8oD10mBzXIDuBkjvkqB+W3ggemaWBkdxTIF
G3BEPWmwdFuF1Yut8lnkBnZwdDokkDQf9FTo8JbrKAJiMByOc/sJ3xnl0cwYTewZFhhYKzAQ6Y/6
WXbzI5PJmgeEWHfe9mEz/uA2vaEGPQhjdXpgePYQQf5k3m808+42HIol4PEALzBUWFkwk3cvVkZx
FnGn1J985Ye5fSE8N4rf2nn+AU9j8Omksiul1j9EVBOivAiOquYMH03t9Jfi/fsAGDEa5CxYeyje
d2q++EF0lsmKr5cpHdWe7LIZbBwLQtV5X6EXbnD8qEnO6q8YBovMdUmzQN9JwyKpp+E8yuf3GL8I
aACigheRVtH9ZX+OkLsUrOIWWFj8Ye3CAyK6rGQemB3fyM52hRu8eVbflXki4caUjYCwM+5mZ3wl
no6L+d1oiNIxA9ZROkA+r7w5q3IXlM6eBJwTfs4XY89KU4xVq82veD9ZOS4lVDe044mx2+1eLtHI
xrYxcDLlDsNaZUaFnyuPXwNdGxcS8yly54MvnEBMlapVTVEANszoPl2KI0mubR0sFHOq1eXjgTC8
FXeWLBEUf3nLFU4PNfIsBeDhZVwxoNYTm25RRGoVMuLFZNu+/7UEbPYiAqnDSJnaFAAFyjAGdC+N
w0ibHQ6nBZR0jK5mQGWgOIl1j2l/7wBAoEbB+oWJIIhQygRQoKkbfgl5gNJQZTdWx1aboMSFU78r
j9XUo/TTI92SJWrK/AC8sfng7PR75/jAxY/DcmHLDkA3m5hs1DD3jPoMibA3dw1WKPuEZyPfz59z
JLQWC4D/GxfG7sk5njkye1/uXsKZJdWWx7PazFlCtVubRJMYU6e/XtMN7OzEPEyZcJmG/T+SzmxJ
VWQLw09khAiI3DKDiIgD6o1RTgyKijiAT99f7o7Tp6O7epeiJJlrrX8Ct/EQMCAwMgcU9hutsLN0
PLvizIVbHuL5nREVqGZi1kHtm8tlUFjn7/hYp7voXG5Zr9xJGactA5y4WNzIt8K9SzUPfT8Nw4hx
xnzgjbxgQwc+PPzMkOLqoGZGfBunTJFMltb8Ce7GdZ9AWc4sMxqF3XRnmLWzDLLp8W3Cvr4Yx9l7
zGZwc89gIlcGP186N/Hhp/mkPJ0HqO2ID3tNOB9WeFJKswobL/ZhJEsQvXiv58oWp0jfiop14D3I
/rA0azbvG2YknYV12bJkfQuDzWOD3f0m5224ME4CQ6fq69i39ZL9jNxf6+IES15IDnhdqBsgFcRi
EWcWBQODk+ksx+/xmaxFzqzlyMmN5VlnA+G5jABZya4RW3MpThfA/IGnLTBSu8znfJWoJLcKuEhh
s96JMrPLhMwhUM9m7XZHgbxvDtrkF2x6s0gPauEDP3tMeCzHNbJZ4+HOvc/k/ubY+2NTkB6k6bX1
8dc4n4tf9KbNyx4MYRhdlkOyaPU9f2cs0ngPo8NJL5/weFEh3pKBUyYyXnsflwJX5Zz8u8Svi6DS
/d77l4yKyGwbp/Zf2liSJuhO141fttaTeSOY4Osvp6OR88lf9PuZr6y1WM5Xb5e5VazmkwEPrMpM
p2awA6iHjy6JdvK58ZtFD3u5t8S9EM6K5F1zuD5Wqruh7+g7lx3yMKIAXzziKgzWpESX1/iwU0dv
+HhHhCeXfrRBqo5pl7J6DoUmRXEeP4a6kfDpU4Nb1Fkw2clCNvrkzPKF4aKJ2vYdsjyzuPixQ6vE
5cJtaLzea18QaIND+jX4yJuderxCfWw5Q0tcl50vamzcn1j4Q4wEWu4FnH4a7f6bbzAy0y8h8uAc
YOO48Pt80hy9vdH/GEt9xUqgbqaETUfT+gJ89Dz8brp5WbyL5EmISWE8kH9fKnif9ULrxfJunj2m
m5ZfXN43wcZOb5TxfUjU0XWIEvES6l/K66tivvjX1yu8oQXIXEX5WU+OZDuDVn8z0lBRk4vfL5ef
XvzD0houbx+QijSdpwPSkuOJSQL8OJhDPjY81bRDyS0pPKZQH17r4WXbuwTvEsIgX5DNl4Cn3RGQ
eG4OdQfPHuvSrW4nj0HjVhiuXOBTYeVraCNjT39irYUGuxGHxLKbE+JNrh6bEJBm+FcM7SZ3dQgm
1P+vQBnt5V5ckfPJop20KFlgdHBp9QJ7/z/1fCEntgU/7uaCHVU7FbUHBqxkSIPAQGLh3DwRW8RN
NEc76w7QIo401jE7RlM6g9tkYCw7Vv6AklJ8Wo2ZnuT0Sht/fEByWKy5IR7ZWf9uvXrG6jcXXphE
JNwIlmTBEoA1HMsDMYhZ45aNVRKmmyuU9vgn7SZfDk/a0QvEEhx/q8Kn38lsBrAl9BZjQF6YOpZu
BBpc0irtwPW9rzb7EhFh7obYJNXzbxM1b2d0o3vtIWamVhm5E+nfwAjYgi53C5HlV4YkW8Au+WH0
XF3xnX2SKvLAIkAB2NXxs9I/7sCG/5P1SYSybmpIMDYjCcwPzY8SPjDHaKwnA+8Jrq1nDPmpbyDE
mF9QS5GOdXxa1hrYXdYNJkKjHEPhDwTZ5q/RnAfG5/KGOvG2PM9vswusAWvm0WDj8bvFj3lg5vHH
mlw8BiVWjcOiBe+zwuZtvuqNKQSJu8ydGqEGjJI+wuVocHVa+Atf5iHViSlZ57DChMKMSfGc/Hli
vrDpjhkjH/XFDNvAJ0uU+kHU0DNGubaZakuG6CHxobQUDesKmr1F+RawWyKY4BRYCczoVCyBDRj/
wFxLjMU+Myb6dLKlG0Jg0BpAA8w0q0kC/UgMukZHFw7ahwBRd8MGo8Mo3g7NLUJj3EgXuw0iWki6
mL1lYqhmHJR8DEH/X/XQs+3yTgd4WS9rjpleYVIt9wUCP3yG2S2CYMRYlT/9hGdXe5p57znD+ZDP
3TjZ8S/D1A2MF6KCVVQhSu+vmz+hJRN/Y1/WEQ+A3jg6WxP/ncS3nfG7EZSB1UVIeznKt1qNXuA3
KEyVauhwF+yZOrMPAj5rNWTwG2BpAL6BHrRJPCoER+tlxO8eZpfpGzFhGdaZy5OHFYNubHY9B4ej
Mqo/BuHuhB5W/fTvvmAGMCSDcWj0NLOCLEvH/hIJwDTVcalBqHYL9wfdkzflve4vN/08GbE80o8B
c64WgYAwCISRMpSy+CNvL1BzweSLE7iVmHAJa+E3dTIGMYxQKacg8mt2oqgUUYPFQbkvGlJ4KdbU
rxUa3dtIC/9DkuVGGwm/yah1/6TV34f87Z5tNqq9aRbqb1ojZ8CW50cFsocJmqOxHy3x5znwJN/c
1tIa/7NDo8bu1TBpqsxpTQJGYW07hPyaUS40MumhMHnrPjvkyGdeKZtKMOkZ0/f2grMww4Nbz0Kf
YDK0bS1i3JlVM6w90JywhIwMbz5UpRA4fIUYQQh3c4LgdGOwQhYPQcZsAGOndGk4XAgKrTFl3Ist
7AA1KSZWkybarXYrRpRL0GfYDmxOnwVPDxNl9B7X6X0GZrt3JtZ3Vl8mBJ0Zys4C9JjNCEqEnuSs
n+HEYSopxtqwJ5jyp9MFEyjJWQ9ccAZcHug3NpklDHz4vflc28x6izeyj93pa3IpW/qvLTUrO5CB
/HRXm9uvvEAuf1PMPbgr322aMHDFAitm9cWNzvIgtfMJlS/sNwETnQG9GFvVBL02UwqjACXE9Iq9
Jkuk91/ae6HVGNIDvAJGxRd8W3Z22yEoDvjFPorZZt0ii/Ip0hGL29nIDwvdLWuAikj/Qf0N7iNf
Y2TUAY9RkitPv7pvCh3aD3zSunOe3bYuw9/t1FZ2n/vR2w4GxxfylV3tcaQCQmQ/yRqqLUkuSc6H
aKVAmb6/BNZpqOEhTD6kzb2LqseMtFprsAu+8vF5md+/48G/sZKHYWuN+LgyTrsjY+fkAwvV2in7
isKN8CXZOtTVP1RIJVmPQQf2XH/AtZKT7xnc6IxReB298GPiat2b7DNMEvtUQwdldEvQiNn+aoEp
2DiectI3iF6svhgEM1lhQqzEpyFEl9Lqf2xdmQibBQuM4jGG/tu3eYwBy3fQ8RpVuBiRoMVlgqww
J8eXUARSnlRo4nHywCgM6FYYzB8KMw376zDtzw889FfDvY5VIDDGy7wfLoM3T+Lb8OKXp+7MJJEn
acPmyzXl7L+DRYz8DePIt2rWHy/bJbu+U6a/PMWo3BvQ2gjjGOyokhFcPEJHLReBf9bzCrcPsLbz
GLDADNJ8hSABDLBr/0tHmy17u7AceAimAMh31wQNIHz2Rk53C+1pPnXhUNkwDbG/Q8pO3Lzuy6+G
vDC/GCfYvQmb0vC9yF8MJTmsmJYrpQ0RSId3McnQa0D8XRw0Zjx4stgMZOCXed4MvPC4S7yLFYgi
0LAxQjOv38rldYi8GG16N++Lcj3bDD5oKsc3+a8aOJLhS4r/IwEWuwXrAr2JySIQtcGD7O8bYy9n
rrPVxjz8QsgGs2GQASXSZJDsd7eABWs5VXiL085xI5P+Ddi0X7vHRyZQW0w1FzJKvJdxnp9htZGX
A6HN8Tw7VLfxm1lSxnoAQjn1UUOys/QSpYyAri6QHARcJY0XmvNv25pO6XYXEJNoVkt0TXfzDeFR
dTXoS6wNowffD/YdURCMW8v42oy1el5+zj3z5LMhfYAXNbvOAgD4fn58DgHfLN4FPRMjTzIRwMpf
05cYSoyuSYN7rNEcoF8n/4Y7k69QtE8vtgPTgy6rgUt08VlHlMaVi18eLmF45V+es6Y3wWOSsvrq
/RutBbYacHKlrTmYQ22H1P2L0q+zgcsc4V3tmTfXOxZ36wj3sj8WnSSMzfFSbi3alZU8CHaZvak+
xkYdIfVzfysKeM3NjT4pTT2rzIIZG6JBBdzxFV9H2NDq1b7FY1oEy5tNLNbC3YhqGWN3JBTs/1kz
i4YHiNulZF6Sauh8Xl6XOaIag72AxPANuYUdkz+NFBS5xc/ymSGIfMQqwFQAbI+Hku6HlFCdhByc
Rj/+fvoZmN+lyGpm1wfjvXkHl21UIZrHSLBKMMuPA4LDbuHvsRu1GRkLWAl8GBnxpML8mRFyhin8
wBrvtqRPLlc1ky+m1vdFN6T0vKwIwLh4DOlvQmqMAzHk6zLs36LVj4oTczqrJi8+2F9UYyFITFPJ
mmKaSzviFZrFYHoyhX9UOigNBVlmMZ1Yw2WfAEUojzIsdMaX5wvDs9OZie3YfPIYabXJqMLLZ7PZ
wxqLJEfG2xUAZWHm6D7dfjtTabwWzznRBCNWQ6D3Dwu4eZh24e3dxyerhT1+A8qDLz8G+6uWxqlx
Bk1AFktO9c9DjeClBe23emI/PV0B2n9ij5Qk+9Rt5B9FomKEKB/SN5udrgTDZ4ADY/reUK/ExdC7
k9HWD1y0LLz85KQcYbjjGT2pJOs6fnlAgpWRgPukcW/L2UTvSx1a4GPBnNOAJ8NxoNrDkPnCbczY
4NLAcwBX5xs32UlPiaCOMbgU9LYh9tbCrFzYrg7d9VQdC7KV64Jg4J8nSDaQcnwzuAXzHnMLyWaS
MG9Ed2VKf3axAxGsDyAqz3WnTzYNkINNtc0mmj/3UunxKMl9+q7o8/Ob7/h5G9+VBC9zjKoFAq8k
18pVsuTeBM1jpqNoeIY7BHmF3wgdZJ8uQMt0o5QoiSAnDPXjrdu/b1SfKyxLrjIDA6tT4i+7FXoH
UPIfrBTN5jFoJZst4vRLSEmw/JfERp8guwFNSNyEf4WKINhVQLYSUe0FniMOy1nBARdyeyOIPO0d
DMba+ZlwghVwDTQyOGVyumhB0PFLMUkIwgFBoN/GFP7jdS4gd3MhiFw5CDwkJ0jmYCuw0XGL4syr
XRAP/vQ/1kO15KnyHKbN3I9/JISJg/LyPhlxwbAo+Aum5pgfMfNTYd0rfjWBG1qiOfLY9W53D4cY
GKGQqyC/GWgdeRP+TLFFzPcISkgQvD/XfOIaJSzY20rwBT15rL947iFe9Pha5xgMEYOk2/wws6cJ
LNIS834BCdUT2Ib2dcrj9SydJ+qoIXEBt0+wrRJ4gu4dAhX9Ho8gBAvEKdTTCUgqdC16Y/ioy9NQ
nkPRqOBpLEgR9x1BFaFGgI4wBJ0KMOFzAPhx+3f5DmBQAobjLVk60Oy5M7y3daML6ibKck9BioCB
nKGO6nY3043HIvO2+BTcRgR/iem8cNZf60wsYQsXtKzOVIOwJygRI2wB/05PrymjNwC4qUDK0ezT
6OMnfJcVdyV3+NxMJpmbTTUSRg0JlmNr71t/SyjXFlTgH7ZfTNwY/fQwPNDOmKMqyaHvYhgkqqWD
eFb5GsTRQ51x0UIe/wKH7j33r4Xh9u//2Ngif7VhsrLVTbPeuS+Nn6iVywgy8Pf2Vw/g/iAELCOZ
sw8NA9eKxc8XSzFMoDlAeX2Y1bzA4sOu9+/9RA7FP67ABSu5XsTBGSXMwYV4gGWJLEdA0dDy2A/4
0YIbDedDBz5yOBN2eKm3jE7C8cuRXqY0RbuNlcr/4AfdSSRD8hi/RGM//Mfou58QsjhwIPoY5BDB
h7Af42j0zlSewPzbL+JDNm8UrBom/9id0UdyL1Bmgf4TAUVHNlikvWV68z6GyoUuwAx9n6/+EfB5
djGX7iaNEz/P4kxGLts5cumDgL9oddkB6bMhbk+rgfVctWS9Urfz13utXi3KWbU/U2oP17xta0qM
W0Xrxib2Sl44YXaKrWh+a25GBgI5L6pecPT9CssTJncgHGemGwp1OWGazqBGueORo9HZSuc0OX2o
vfmA9HgbvBYGi3/EIdQkgmfLgXjSTTZzTcejOKjXoiJtwm8IThsNnP6P9s96Gn8DVnkkf3kp+bwJ
L4vhWiPw5TsIh4hnP7/pNWpvmHklaPQg4tnh/Wrmq/yx0hSHJBq2d1peZrRY2accArjB530DwGem
RtRAHB7uMEyhO9KAvGx8r0mbLI7XK9PXAL2fAFdSZtgMPZY5P9to13mL8QnD8JAsys1mtEa2HI3G
JuqFzisDRl3BbmCY5lnAbIA1YNUjc9Oe/7FAHp03mHNVw2k+orcScBAzFSPqO5hhdc4QXlKa5kxE
MGAwbufiaYWKsCgWJZ6RRwrUQdQATOxvf3lr2baLPyZj+yHo5LWb6u207bzfw0x3F7ZlKwxLsEvA
gtGh79Qh5taz7+GJeyaPasD5Q1do1COOrd4EG+638BYi3zq48lj2mK50h54sWpfh/PZkBmEx97Xd
Tznvtbb6MHHoThksG3ogTUZe5Ty2d4vczL/HaiO5BwyEFXoauqcHrBKoHBrLrMmS3pKBBA5bA4sQ
CHI6sHwQeAAXAA+fUAmW2UaUkzH5BF3MmgcFe3bodQ20zCSf1B5pTY83DylMJclIsXiW8O9AkIFR
IbgHMmOwgdLUbyv9yrr9U1Fh57RbRDzb+Z68Zwgg5rXbn9AWYEXBvsbYN3ZP5c0bLZBNogtzhuHb
SUNz01HWGgI+wa7I+MaYdghGNXUvwaPkq1KajqBFhKMXFiEVD5xbXc04/MdNmV9ACM0oizfxjgV8
1+kU4BhyPiOT3GAXOST7pd5LM5mv/z0w7NbEofOULRPIEMaf6c28oW15c/Ptz2+THIm86dFV2FEY
MlEbGpsi3oiO8mrYoC8dULxleudhdNkz41/0t9jneKu3AbXztZ0DFALex/FgWh/4pnxWp2cdCwnx
jeF5T3e+qXxBPJl744vMXLSFUKrHkmwjkB/PiINi7krY/Pmcza+TNwgW5Yx8NwMxMpeDyg8rtoip
HXHVxISOKh+O69ibq6fauVvRn0SqCs2k+aZ46yDTAi093MqJolTdhin71aZcAczz6+f3mCmxm1le
lPYZGQJ7GtrieL5MgW8aT43nnqeIP2Kej1I8CwJs7u++HdBijI/tFLIK5bhBJNXysmFeY8wZrqCU
s5eyWcXtqjgWivkREMlfvRiE2RGYgywZSG3k3hg6oaEQjIw0vgkzdHyeRVbON4xUV5myBR/Sg1x5
h8w3MJK9u25yODAoCf9UimODNS9CbWzgvuty3nGN18Ccde6MO4ATbYT5uGH/QZHgm7XUDbTUTUQ9
m4Vs57qVHAZz8+/M16xt5kFgG6QxaXb8wDleh+vlupCCQGrodgTvAY/qzDjS6wgaxHxpwqZwbXY4
tFCqGdqRB8O4BvsFP/TOHo1x9A7DlJZfddWZzb0/zxife14QAC4HJswK0MLqDeS2CauQFyAPlz5q
/kWqxRtk7H7YrAlUczABOjfhRQRgUwUs301ezXfQcA2T3WWgY2MKfPLGt1XFv+Gxp6ukx0dc/zWq
l/V+YXX4z8jESOKEvCn2NHxYodrmuTMKD7vFkLsgUwNCWilc3fzGoBGzlo2y5qqu4jKvE3P+NOnr
WflJMvLxvplgFmufqD8ZzFEvJhAS+V0bYdw0sDchxGXGl6Q2WRCdoPX5/l4KHScpKx+YCda7LeK+
4L7fC3E7n6sguvDgPc05QOE08FZ0R7M7Ez5oFBIZJZo/88BWB2S2jYwwxZiWS2FMttjEHR2skbI6
1QUruOcGc6Z7+IxcZbO2pTlIqbkhGJAN0rTO3ENPt2YzBGP5xAPWNY0BEKHN4hxYwVy39CNI0yy3
+96ys/4YrDM6BXcGG2GoirZvWmS2zcdzbOYgbvi17EDlEYZl/U3p3bC1Djqw2cw07dH0ZkRMNI2g
mj7YSgSBYf7iHW1XHB/d8e1w/+w/bz7LjSjqnBTonisyLeaNA9I6RPwvVIvJmeMtsu30G4csyaXn
7WzNF3ZSI3AyGPLuk4NDaOrNVWOvfwX6VqwB1gUsKqMkqhcR5vhp6TL2U7PvGOc6BVrvWB84N+CC
J/08hA3YSKXNNIPygfwlrpTdjQ8zBEVnUUKKed3NM6j0TFLpVptxw4jYGiU725NV81zMJVe1425z
0M1HNRYydhVgzrAlILebi08Ts2qzTyppsnu7f52FKgJ/XVImdHfAOXZUyewLMV0cYGe4qclnoT0L
Ye+7NwnOHgZL5A4BKt5yZNvUon87eQWFoecOrMfP0M+Kw2BfCyQBmm3gh2+yYz1Mdr2guCwb5azL
iweQLBjDs11KNcQkWyP7BU7SkGTBxgeazfAUNwYjf7jmJHn7GfccqpCY+J7JrXLQnY4AU5ENvoFC
0K5/w1KxCORuBVSFYHUJT6a5B9eeh3rTaDerzOLHUH/B+EqCbUC89Z47tOHuPU1cCmyoLj5Lk92L
aayFnt5lmxYLhoEkNNZ8j0sVj+07visWmZL3r1Hu5cqnt+zRlJon5honjmu9HwDO8BdkQv0vbqkw
2Be1IPi4c04vLZ6bgS2xeO3oHZtiz6dxAazzoRjLrth62T9MQI57L+g9jldQ4YyOVrCV400Wh+wW
BcdUBxgJ4TXQeXRXNFMPE59SEeJQdFH29HFITAUdxdoo04zYCYBSyQrNl02VU9nKffog9/66bUhd
1LG/ZbVf5c1T3lwhAFisjt16tNZUfEIxVSV6EjfQAT2o/1nldTTqicws/Td9jzz13HO/jHPYpZ4T
kPcuBLZ/AlkH/6gsEvw2a3Op8GSfvF4cTFhDPhc/WHmXsEcAs5GjPcmta1RIMfXBrTBbbSwmVG/M
QqDovLuxXM0l/GEAkgkUH1Grgffq/vASKr2AKRjkxcXF702wz68nDdoDKCEgVzZZ6fjucxr9Lqn0
POhMcbBMsXDNwqp+X/cmAguv/aiJo4fB+K3v8Fh09WKkLwX0/ttKH6xo7rTurQY/sgcwoTiSXW+i
W4Q9JaC/fD/dYZUzPHutH398jU/S3gXBieLrEka8CjOgLq0WV21coxxVztnxA0B8V4DjHpscyJen
KutN3nI4gCQwwgZweNAfR6DvWjmLwIAdBtY8/Y8ojYqXzYVSmUa9L5QFAVCLXALs0mAuiIEfLXCx
6/hpeSVB5i6HvCeA+ZNi9Bsylmp4sNccS70JvTKv2tp96HUgU7hl/aLnirEkBAtRjoeR3NA8ZOvX
KuNVJdXhbGC98TA3Hl/VyMh0F8OFzslZTZ1NQsCLKdZuqvL213maFUkY8Z9YOU1Y3rDU/SLACKmz
NRdoI1QJ2aQW9LMh+nSGmSzmAiIzwwQ8Nt9UvrfaDJ9w8Uem5rIgX3ivOhWU0p+XhpfszeORXh/x
UzCgcEqSzr0ZTOe3VYd9eaVnk+cqtOWncassffZ+u/wmtC4GtaZW+rc/PMNo51CZ3VyRVA/k+SJP
DIms7bIQBrOi8WgzsDN0lDxpCH2kwWr7SKPuU2xHDJuzPIAc8nZJ0AQuOrxANurJ6OmDDZUYUZzD
231MDtmAoDOq+j8woDq3OFfKP+XAr42enoQhXwEBwCYZkEfMeO8gt6zlH2HXMxAipYR33W3V25jG
tTXz6CG5lZq8YFVsBr84xxZRwFXcqFCBYknml4hhYl7v30O2eH7WgosWS6nEuCsXQSswPtkB0HAx
RsPQloSB2kzTx21ckrX1gC+NO3cywhBzevGJZIHG/IAkoDbJpr2NKTzwh79HowGN3mjOhypVR5Es
tQlpzLr1z+RTAX1h5P7ASPLFvsgjxxU8va5NITOLVhyxfPKFApdfPNnVy5S+lZZrlHMEUxisJN5O
brdcXx8CngJ49R65TcmEcnD4V5DoQ4vWBjOaxtJpkH4TtEmVbDbrX5m+buPeLb7xISo7brsJVWRL
LTo8sAEEu8PfyIHBtTOPHZEmgO0ZoQHJp7N04CzUe1kz7RHDikRGsYmfwTBKq8ZdZinV5gqiZrwz
m+EBaFKvDH5fyj+nfnpssm9pJQMfcwmvIpVucQmDBJ35B/9q54m9ooStl91oPrXQVXFwnOUn9KT8
UP1YDCpJzxlh7/X/319QAk2mQ9deuMMEFKuti3M/XJir5qRY0DXaLzraqJITSYuKnv96uK/OQgjx
3khklvRNCab0+EHLMcRnJmBcK7xtOktTgy8VZ4m+y2owBuafmbeUPL0oXWYlrgI9YYmFNOQqjrcc
sWvPGJIbU/lKjHAG5IzSADYgdvrmhexYoa/NELp+7E9yd/oQESZET+CByNBPdT93h6SW+5goAVhz
tfuAhAhnO9UW8IbGDfEWZp2y/VV7mex4JZLjX1zLW1k0YRf+4G7cMhSZdPRyu6iYM0vos9msv1P1
dMVCbPE+FtT9hXlDmkIldnptidtNczuDt5YHo6RzixTZpC0KdBUfot3yd+iC/kxelJLVj0r8MtOR
CRcIkMT8g3Hs2EMnAo+0/zrjiJO2qLMYmpmST+iO8YI2ImpJAttU8AJUz2RFKYjAckdl/kuM+pgj
zc72xV5G+pS+NtriN9/RgkCd83reBcftbffA2JmSI+Bz39ZtXNtD6MUA5e4wuo9LePko8CWwcIqh
LjlWabF/gGgt200eavBwsjnUn/t+gNzHfZ7K0+vu1LtxtTNfmxdPv4RPyKsQrpQdvLNHjMsqGCL5
J715u+6Na68tQTZzh/tQfxwZWHNaTcf9PS96vY77i3vMuRoSd+w24NbrevGGxjIg2yOP+wwGCR3Y
AQ1ZCgUdxlZXR4XGGiIw6IN+HKR11xHCqcy64BtoudGBv1l3oq9AH+9YMxrX9Xf8yczXsuc3nuTj
m10xi8UdCANf/cl5a+COib3Wg8gg1RLGug4ibT8b1xHwjT59k6r1w+S1sFDOfW+eRtQgN7Fn/r7+
jR1fdXsLzdLDd5uoWBRg04VGhJaiWBHqmPOA4TXeoSYcc7hMd8dS9gnLYNDxxMtigwYOIQVqRww3
9k9KbbcP1RmnKwMnkTc9H7IaaNso6Ed084y18i1EontKUtLIHkXfMdJWBtcHilUqoXuMzNB3gbqU
xcjatS42iaNFrkyQWKLy2GFIQbfytrA65L30iMdO4dPyX5iqUfokb/83Geyf/fVg/2AoTGYT67+y
BmNA4lMx58iWWbfhMHPD3fxlqwSdlxYEH4w8xXz3hWMxLqMqEIxuvmgCIeu3DJfyCOZeeE2gJrOB
o12hxjpf6ek4XPQJpklN+Jt1wjsJbFqogSQCjWCxw0OaXS6EV9+maorXm/1OJKu37la/EAnRE6eZ
xkXjBL0YfhjE9KM8oTTdfcdy0PB0fJgOrimAFjLUfIxAkA0Qz7kjk5IoMIKgEYSLzdXCPSJombXd
PLBuTGYt4TQvN0Y31bYPYludnUOrwcDyk+bT+oRaDcce/sZYOskwW4AhA1/KHfpaogphYbfpHijv
hwtk58pCM8uUkKaJ5I5ozyjy0DmZEdNAiGdmLQLM9eBHyi+gjw1+DWPAl5hHd6s2fEcE+dZInI1H
LBYseqWTQmdfRnSdGgMJkehc01RXbuK2yGYPI+ABNYHZSJdlxgn4BJ0BhAFM9l/EteHxytpDLcP3
qzD9Qmi7/ggJmzW0CqxasNmP0ZKVppR0G4lnB8qZRaqb29tewp0nZnoowPacqqXBB60BQEuELBiC
IMqChLcFvXfpGypf4vuM0WkuMxREpxwTpbFe8oWdXgEWt+vt4lTnJEEKfWLJ02fmEDCnYsCeTW7k
ijO0p79RFld4D9zU2c8d+BiMCVyeCWbmkqaEivyCUS+fj08InFvwHwuXGSJ4FUYDF/uKQFcIR59T
4SeB5UVKKvj4au2dRzic0T3wvz16MvsBjC4AI/E4ssUBEwlhK/bIEQJ/UK8iyGaY+QiPj+CTimRH
ch09Uut4K+E/QBQeCyBx45O/6Owpv2I+50XA6WstEPuSVy4EQfuWoBOZ8CAD1w2EevwDjM9166ze
pmpgO1FO8WQQXhbT/PCcKsuH8yIcNnxsFFNakFCaYDvHdGwBr4gSGk9yfEOcLapHyMYgJSJ1ODsN
/Wc62GRLLeKsJZbQF1+PmK4zY6V3tGEyjWJFoFziAcGdmBBxAJePsGtt+ewwaoGteHS5JRbsIFhV
Y0NH2QQM5UPkwpRCELYEygKb0xeoK15xrP7kaiHJiqXxYw6gA2aicSqsHUDLAYmON5GFoxlbSJL/
YJRiIpauyMXECp67hG8sUBZvAo2GN9+KL6whwmBgyk7P2JM/BJVKdZiWCwQSETUmVqSfc3sJV7wE
WGCKmylb4lsV8M1LR+JyN+CLiF9ADUtMrZVMtlvg/cUis31xjQvWnoX5GsYmxuFqnJLFc7ovvOki
0e1EAFVb3bj5sCx8cV3C64CpFmwuGR/0PEbkYQppd82NBugDixA3WbF94cwlLpST1+bUxoKEAza8
+l/7YxV/l2gvGXshyFF5rrl3fbv0EVZPE6FzYOlyFxyZjOnvBQv1G2ZL3Osq0fBJQ7PL5IVJnbVt
QQ8VPuCY45cPvB2uoCtxsQOzToTNwLoHl1jjH/D75MksudopukjIQ3a5ecRM8h0820iGVUzx6aAm
HTTzYZ/4Dhy8pnCNwr+WlxYLbYt5OLZY5+Uceb9V25WB0VegItbVuUcXG84zNESxzYidSujqTzER
I3AAv1wyF7dgnXEXcGC30aaHe/hp5opSBzDI4MtguQW8P9suq69Nm+VjBMuG03JOPqano7DO53hS
7PkzYgrEcBWIzS7snmksxbThgbMq+8+AWKEKm5wC3fW0YTPaXzAxgRQFfrxnZtzy3OZ4Uoxi2Dky
uFdhnEbWVONeIQukthcWKaA5YC75PptggcPNvbO1jrCJ487UYSqc2ZiocH95dpCMF2ZcsI+q0QVT
C2wRsbjhiXqjFZSd/kTC/qIHRXO6hZ1vctDbXPfkR9isuKzwAC/fiuWJnBwwbUSn3FvuWL/9oINI
zD6Us3c3fH2IxQhOxQIb9HjPCengphmRIx52m1f6EsZ3WXhY4OVMmBsU5dbBvINfFjAkE+tlubqt
OPyaRR3mZ3CTYsIIWHq4zLr7LTlCR6zgyvcH7peek6WxUjYJsC0bahk90j6GNX0uWqC8OENpNoLy
n4iL8HpUwfcy1pIc+2obK3CQHnofLOOSQ/6wmUz1LzhCOZfRX/X0dlIISY+YzSuF1RtfX6bi07u6
v3zmmEXyNWZb9k/9T0P3SXiJDfdfZgrQvzhh+IAWx5yEHHIMjDGLL1ui1TXzkIboSVp3mb2ZpvaY
yDCh6k2Y29lMXmom5d90dsOEdU8xOa+IjWjtbC00aEhpMhPK13l4h18zRc3IVJDSNaBqbr/uy2kP
ja2FhKACXDO5n48eNjw2DS6X1fEs7HNSuqim3V74prG4YjdXTM9PF5lOUD4OLTfpgYk4yaacpV9E
n09Kiv6U3qtp7DZgrhFXbN/i9iiDaHTE4URxUT8/9hT1+RxBq5aCzPG9G/6+hL3DqUpfSOJyzsGE
PZF4xC6zxaLD6gGSmHGFx24ibAbNFUawLOz+aYraW5ghPHcsotyELScsfTSnDbf/fGARry4If5pN
8flvsDGQybdiY/f7bNZQI3hNupcPfSZxDq9NCe0AjgGSaio8dNNnafqlMXXX8hoDZ9lRiSQnyMBu
cejc/PAKeIXYKTpH+vDt+fvP2Hz6HaEU6gxUa8An8kaPmQagw2VLOTKYx3UCehSreLLX4cc25FwB
LhpCpX21FhBVQNkxE6ckRHCrUQzWwZePX+nmtJMJfSMm8bGZ6oLd8r8jR/yPMQALBeeACYJyUAk+
n1dP8Ij8V27DkkkX71nDPlYqbGUcY96ekyygIv9gjvxJxff8ZY/+j6XzWlJV28LwE1EFGIBbcjbH
G8vQImBARBGf/nxz7bO79gq9um2BGcYcf8IlnSUcuQIbcaxQYrPo3WeN8PJiS7iEUIkFIfTKhP1H
mrGVw88nnxm7rpfV0RFm7wQiog9ozvHxMHTGhzWoPR6ySDP9Pij4FL8MFdohgqbz1/uR5idYEU4P
JCmEdPjkub+GFuI6sbeUPxypHthGUWDxvOd63zR4t9QovLktX1Q6KivV3WTEbB8pFIYexy6z2jCQ
EI2bRhdjBXkY7r94T/ZDjT1FrDIl5w4rI9lCpAkB04TSUca+EwbbBWTk2P8zojbNuTvBQ7d/zDT7
a0uQs4eyrxIsBi5s7nS43EinZcqu+dMc4VhCIK0r6w4cIpYlSnUCjXHzuphEx/1WyuFq98FSjhV6
5cqa434udPu7oJJZEAK+5i9PhpvLLOCx2dT6My7xkQwLmnJcyNefkmcgBQYObnirABux/+9EYguD
iX2FuwaNUizarluPP+OXxcP9o8swhWq5hcdExXFbsJyHxoenl0167EBoYBJZ+G0FYgiUFigWLmbu
YWuAl7DDCZc4MSwYoJeIEzmoBdsW7ljhsGMfIJ2GfQaiOfZzhKiQ6uJCqxLVIz8phJnHDoIrEX5l
ufP8Ws+FyOSDu1OavQP97cWLJTb6HDRMtFd/WLfT32UPw+zg+PO+oT7KP1imRfTbKh5w7QyVv2H/
iCGgMaHHR0fxpkKgc4jW0Gfi3CVQDXXgkCX0fU8vWiRdZzrHLtggDty6F8rXC71JkEPjOsvIXtPs
bxFc28WOAzfLYIeAe9M/Xp7Wrk8xFcIRL8SGaIxk7SCrcXl130C6AS8kH7EqkRX7AXvCMD2wqxue
JJ0JOWOAhw/5N+ynsVz7l4H7hZnXPcB/1PMOSnk5G6KVQHVc3U/qc61eFjSidnryyKY1m9ev2Q//
oxvUU3m4KF/Q/W6+oQZ9ZL/9Meb2t8eiyyPM0pPBtM9pFluh33CSfcNqpffYI1fa9PpxqwN8M8ze
tA/54O+zyvKMpynFKsMBMjU7mzIMWV6JTvv8wSzOGEw9yG3Kb0qypfM7QDn8wjjHvir/+xIDyOLC
s2VM/TMOEnWlW4j6n2wNylyNnSBHf0WB+GTB7vr4z9SSVYuR+/Jww7t9E2zqss56Tb6nni1KuGHH
lt9HgYDd3fIFDm72Pb4obGyiZ6AlYRmDPvtjD0NsbaaH3r8XAQWBCAQt3C7/qgNEY+Ub63bBKPt6
u7srtsuaxCrJRV3CIRiwZw9mo6871c5PinWdvlV7IIO6VDT8c0Fx+fly7+86XL9yfNggtS1+nXNJ
CwT31g9iEORC+oNHLOgQr2A8e0evAtsDjSSe+HfrKM5j9YcaJHP4TSK3h1MIvjCUhjnA73dKUCI/
RjelCWDJHvXP2RifEJb/HvEMOX6Y9gA8ZCkkzqQMUKOwvGyNzlduXiy70ETWlfkR7edHwDUI7oD7
O98CaQsR5dN3O/yUTPK8lXB1YQC7ohWL3I8vj590vFV+NHngOIrQx9BndH9/yiS7TJm3y53PcTeV
N5RPi2/P5+hqs2gBpvnH44o0L87vvOMa8FWOUA/3Ebo8zXOBSM6swzCs0hQ0gV7KE6DZhsu0ukYU
jxJezEiZFA820GV5HJDLg3TLvK3ByuCKrhAxYDtN0QATP9X4TsCOI0CLUvqPi8PkgzAEZ+VN6VDd
zCPeddBF5x8qdiMBgADeBOKEW+EsaB4WF5bIGTjIkN1VI8+HgBP/oqGAsX5DVwoxSrtdF6Q8VPhl
t1hK8BN+EMr6PGh2WZJHgf1VW2oXPe7xBg5WDTY4nN4RippkmEE1c+refPCIarL5LvRB50LhCb4R
KhRvy3/MNjDUR3+ZYdu3K7cDRJDI76GAqdAVUJyD7tGcV+zmXKsh0B9v4f6Jja+dbdAc6iLG1lcV
kH407VZHZwHXPMWRhGqbyT3koX3P9z04mVekBbDespgizQSvYy+yikXlQYfeOeKuxvlcOQ8JBGRq
kWgbFHt1rTXxFxCXM5qFDA7GWI3rjYOe0tI/Vh68bRVPzDFyVCgIWKqPBRimmh6i9xf25jZvHUdW
YOGO7h5y/aGK0BKLYKQFMfkN1m/6A2226BCsX7UtXCp+ab+IuT0spTDHju8LPAGXOZ7sLEUKMHaQ
qS0tuMQ0nh5jrlvHt899k7P68y/TT+mDs/BSGL+2PCM5uJINRz9LQaELgcqRjxnQpGpDG3uj2oWf
VwePgJveo9PULH9LUHM01ejO0LgjsMcmsRELs+YpkM/Y0i7C/4b7PvrhZ9Hk1g1nTsRBxCad8ajx
NvC/+aEcd+k3YkdDNxeyotqNZc2rybVoPOjR+S40Cl/Jg91tJA1twOBOW9BVO2td8KzmyO6Kfe9n
XTjGIkH13mG5VydKzx6MMjl4Lx905znbaqU5zANFMfOLRTl+k6mDI3Xan+oOjCqeF1UG/VeaXXlw
A64yWd74dUDqRus+Y0YiPCe5wo6cxqsHUwoQMc6nefpw3zx73cS/xr5v7+a4XGQeCJ2R0Br2DK5K
Iy/kal6oL64YOM0A/yBvDpLnUWPN7TsIpONvFZVzjBL6cb7+DNPi6TZa2rzMO/LNrUHXz/mNleBH
2GPcM8lg4mEdwZG+48a+9+xdiLG6RNeEwOUIdTuE3+nLB3PoYT0EZcBtWGUwocLSFw7h3vBSTjWd
jpvID6FvGX8negwZGS/Gna9pLsc1A83ohAbBj+8jxQUhMPIiEqi3THpLXX4GjvLxSD98d7h5oVgr
bSgi4W7bSfQciCemW3Imanb/2BtHmumUelT+j5dLJ5+A8wu24lP0CvhBBBreo3cozy/6aXdbfVC9
XNZvT4nUvx86YgeSAzjMAUPJTYZfUHiL22Me4KsEnvdRvPbqvmjLvD1gVZBrEaAsuP6PI6UEp/Ey
3FXx70DDjuyG0m4O/0z3HjiRPcKnEfaSmogjp0D2btgcToWPGn0+Q6RpC2OqmVbgdemloI5C9CIn
Mj/7G77dN5Ne98Yppk7uzWD9B4e8pJBGqZQklmMjHdxBpHnAokAB3uRb16CFPRZPgcyoLlLx/DEC
j73QMm08GKAyzlW2QcL5a/p8TnodFcGsWHJ1V+4T8eSgyi+H7eRjousyEmqd+JseB7jGo8QEOo3Z
HECYdS5rwmTx6StbRG9Qw+4vndnDoZTf3k/7l1YD02xQ99HicTQ6AWAChnlURy/3ZWsJiz9ykCQn
1bQb3X0iwWkWCuZZ9odHMchiRk5qTQOFuHNulTo3pjSmaKoO0mzbk4X1/4s9CQnFANtgx0hVOdp1
6wFW0NBahHV+Tf8X0HIEwcweYEsxmIouhXfvHJYJGI9wAATuKjwGWDLX7EnHWnLehCxuYEtgGNB3
WdHfQW/Z2Vf8gK5bDe9CDnA49OCfbvd9ju7d0MOQYdRjRx51kTHmbAiGwsRYYXIT9TaX5IoFEyS+
N/kez7Ecl5tqWk3hEO4h80q6xdaVndq4HA/XGKr0LGgimJHc4eexXmXCKuB3/p65CixuoJiu+UQF
zzPurxkHjzl5s86FH+hendvoap2EWrPnbjvrNDOW4nA65GAkNK0DoRJrrYQ9KvoEJDhwXPzGGr1G
vsb/QuIQRUGzyEcsrGTPny4JCttNN70f8wNRDzPk8q+D7izw+4NEsQJ72c3px3A4xhOzl2SiRPiE
g20PAm7rSgl3mJZNKk2wMz2qa6gUBfxHbaKE/Ivs4rLgF5GwJtIb/HBybPJzIkhxMyIVyL1J+LqX
M5oSqMpNUC4TV3z3vpBfWEOxGtg3u+c8xrp7s8kcDKGqsSK1GBjdEFOMzuerN+TpJ9e/anHZ1piL
jzrZfB+IBRWPRtfEGd7YFFttMGYHxIono1P4hAoCYV0ISKGkfJdis/o3kTT/F+5GsGYkMisAxKjq
gQt5Gz+gLXar44+WZ22jgjjzpyv1GShnojCWJ5+Ik2DOtook8uPIQMUr2syUtOKcT0QsJ7xi9onu
M2RUKUcL2vH3EQES1G0N1fl1lIUoZcS5/zZBMYJeJsIbGs77xRYWgUhRsKZmu99mIebXoejZCTlE
+FpcRmTiTC4jOgFmuwFSY78U7UbI1jKk0+vs5gnxIy41Tah0vkZzCtsLK5u+l8Owigdvszx3nK2H
2x1SMtEsJyxUvdMEvsdE6I0aGqw5HhwuJ6aJsBCmAUmrqz8S1SwlG1sT1AgCf5b5nM15N/ucdWiG
cPlztJCMDChRe/UoTX74gzFbPcOGYahCcMGTRIzp3rKCaXh10leAAwkv6BheH3wWm4DOJwbgJDEN
oQQXeD88Rh8PKwEKR5ty8Q4kjQDpDDUOFu0w6tZwTzJP+8sKSjWb4qzohcy1/rrR1lD1exYspOoR
oTyGAaZCcacIVo9Qy5WQwgv2S1/zO82nEBoSqHujvjzCADEmvXsEj8WuH2PqkoKFXE+bxxL6AcRV
GsOmmjkV0gfw7Qxa7RjjUIAnlCZIbV8o8sY3r8bkLHff3LeB+R596OxKZoWn3amhbigTw78aZm6k
hNI4uZwgSh/CfkGgXoNf4HTSbvPObIaHFkom/dUs5Vx7hg/+8lV4XYIvSkQzBnAMU/u9JOp22YOo
BADd8Q0kqJk5yG2nC3PBKyYIuUU++U4ZyYj+77Tid2GGnHS/C5VYXxrue8Ko9jlCUtlxJmtCyWGt
PgLmY0H4pMukLnvxywNYWz5RtdzS9zKfFo0jOy/+Ea7KRPZ2fzfs9rLJ4++um/MKnOkttuAnd4Nz
qT3AmLgIiEqZ62f0BGSx3WNplu3L/S29sO6cGPucjRZ4cIeEZ/gVOQGjnHoDHpRnzLSRNMqnP5s+
l62HW/I4opdHhejLMvGvn2PdIxTNrEidZuWjQYuTwdRAZmLJ59e+wHB43FurTOz0kSoXJjTV3h6u
8Ug5VvHzZsvhFeitptkEJfptvbCoCkiVJ3SEPNi0EAxs86nhlgtgpBL8QsivVR4GQTYDDs/c4s/Y
vIg0vVBT7UASSghDToYgcSkwMU4Yo4pAwSbWvXsMm0e8TeTwSI8a/x51WHpuDeAB4DJbDfuWMBtn
pNHC1Z2Hr4zfDt0jr9zSicF0fvRbleSbiiUm2woL7+uhR8wVRYhm/WTrziuirBCbLvBDFnPU43T2
xQGF9vL5vZYWxflb+BgM/ioLhUTZsxTkS5VFK5vBiuXjwJRHuFsNeh4t/IZ9eE5COfMr1lJ100To
gjFWwoP0RrwbY8IiM8/9zG8+gL1L79IXUKZALcs/1HXcBnSrAuxVA2WqTfM/WKub64h6USwtknNV
LH0MLgq86NPGBwnM0B8sAC8cdB1MQRM8ouTk+Z3k/yjvhqNh/v2nx+0GM6LSZX3b31cq15vuaPuD
o8SAr3VkpFShMHL6G8SLt4RETu4fGi2Z5N2Y5HPKaZsos51lCFyh3lnPtw+f6VEH0iI3sIr00eM+
JRcf51M/UMcCRRfIo8LKiYYNVHSnuN++N8zHT5G8GtOl2UlHdUyw4X0FfehFRgoUbQdKkdRLKhLF
lahfeAOaJUFHLoxGg64Cst4h8d9x0qf7gwQJnoIDYnM9XM7QblHz42gmz3Ro8XxjQ/QKwyYLyZFM
pY9bzEoPjldBPTXlx5OHOWCvZT9V6AR9o92G/aJF/EWbj9UA5JnBCtgKuLnE9kGhPoKWeXFq1STX
uFKFS85gjQQxbBldVxL1OLErcHj/6NrJWtDtkvcaf4WPjQnBoIdUvLaea4xTczZUBfTFUfvTWEu+
NdgPQWLCVWTF6KJXTM3ajT/3SO7Gq7hdKztn+Ea91Cl/TUG5ZanavkeiFTi2MLXHgEBv5yr2B41N
11KHsgsOi/xxx0px0E+NIdwZiBTwdv5l+XKbgUkmNlVj2j/BOzwNYS9wt9gzaUhau1mLN0rlVD49
WXSflJ7skLeEULUx3IkoE8aaCCa/Js847W/yRZ7ojNwHuBkJtODSUkrw7zRf3Oj1CnBVAOW0sNET
8E28BEgU/7PR7uLax0cBBY8OTn+BDoWZN28BlrMOhCoiHIZBE+G3a+M2PsvQzEmJPsrG9ImwvFKs
Ju2Cm92Oiugx7tEAE1yMnWl4oUptBE+/3lPC9l3o6faP23sahOSTj9ugi4VPM266kC2wNJtIiZDn
4WA0wQSMMpujiSvcY+Eqr28BH6poBumz3uS9hprSH/UmD3aeCtoLnZuZsc2DxoFLPUMjBj31mL8t
NBhLUEUj2WG5TcvotUYA/T7C6ms5OPas34RVBuaNtHiCv7qDrbHgJKB4n1BmhSMZjmOg0FkL5ZoO
fr5FWfE8vpjAF5QnOEQYtrS8RzzGhmfHJKuiez8ZnmDyDFJ0oR7nYF8/vQu7gz3EbOQchvq7iW5e
nvTxd2Oe0Q69zJB3OzSrCbFObg42ILTFeQPRa9IlJKh/LLnhFFpt6lMGBg1d0xrAxHW7tIxa78ay
jDcL58hVgWD2kdBq335X8IiaQ7ngpAJgQs4EvX+C8YSxep5UqxIPaZk3gLaB8ws5foBRtJD/RA4h
3Rgg0sGYBQ/jatq6vIDOiXyB0xruHPSDSRqGICIWvQo+AvJRFeQa7SNwso/9B3joC9ASis4l+k51
4ilPULwwjWstaoyH6hLbgi62WQ1JONbwJABTgg9BmAnPncKP5PpJzOOm8acUYYWcgH3s58DC5URS
DIV5L10X1tqCHKMLxyBquiKFrt4/QoFi67D6yvn2om98T4sz6vr+vDH1GFIl4hKJ4U9HGKN9OsKw
iXEn8TIcbB8OqzGtUP8NK5ZjT+1kAQYHaVl4dReQPikEeBUnwDEMWnOFoTD90AtYxAF5rdrhUa5g
TuIqh+dW7Zsun+wysAxa4k8S7HD4pNxVnB+2tDS7TTrioqP7wv+2AmX+xv2/y/ouYt7hakFr6ds6
X8RymcXld6JK0GI0LEJZLyarz7JYSsltnWOFm2eBzumTdQvoZ5f5f/SXfthDUC5AwyutlrJkFxlw
SJm2DgIXfIrwZ7QkiDmNlSvEeKkkBJA6WUcDOH6Ku0PbbbdESn4RttCabU1pCZeQfhdc++8QSRCe
J2yN/GyLV9OR7vR9qr6ocHBYBEBfYfFsYyJvTXFw6aOFyuh71Ytzbak0Ie/mkT0TvHaQ/PN/EgW2
TnckQP6QGYtdNecBf4gg+iXZfQPMofaFLrM9XoWQLS7r9Qcfh+FwAXsKJyltChtdqrxvP/ljSDFS
FXYlN2vcH4kx3YWuMwcV4ZeupCDr8PMyOcoZVwQ+0DBm/dAsmQHSuTLJyTfnFrNemAMQQvdpI68Y
lb14sFtBsPtgFUi7nr2tN2FpMJLGYTnqI4F8EIbs3d+Hsk76R3ntFDDZj0OQGpC59+hFLpb/QvsF
yLcsgZch3dfL/Oa+4pdoxhtes9ThpQfV4/yTxvc9dtc0INUmvP5GmkKe/FIeTDly7zAREisunePv
UqcN23DlUCMaiofFM+5QDWQggnnLk+WcjVVueJPCDmUDy2z3jerSV8KPymAS3jLgpjGowZG7LfwB
Bx73efcb47qHYrB+uVXpQ/wfqsv73ePtFPtPh6o2oNX5fLMBaLDbaRikRZrP+0faz21ftDLaNbOV
cwsTkoZgX437fdz27DvjtTuy2YIpYI+B6JUOD2vycCRzHSPCEsfv+CmnUhNXezrQsn+5Oxx5e1c8
nDBJ82gyke7CYZ28UBQaV7cQCpZp9Uh5Ww/2d1A4zFLxwlKCYsoq0SKPwHuHM/2yF9ImQ7/AAOOu
0YtEPIDKIh8zydFLICbGcrR/NHnJF20zrp7DEll9tNRpB9ONKpF18DST3pbUL8oHm2sE10EDvf96
sv2Od6PmbCSMUmVbU3yelJQVBOIuyEPMYKXevm5P0KNPkj9MbpqtGJQhNrxeFbCYM9NxADP04pbI
nseYDSw13IxHON1qT+i6jjTrQnLqkt5suKBNE+++nJisz6bEP9SHZSy5t1d6IWe4Z9es6A+bdkOP
/iMLfWU/9YkEXg4RunX5a8GisJKmPZC1CzKZ5LG4NxEoLTVlww5AFYgE6mH8sQs2/Hwrx8p3y2zY
ucZC3ABi3Zf4x/28VwzTmiR3yl3YXmPSkUw6hJWDkvhHUf9wpD98kRguNJib8xXMBbiVAcLKtZAD
ZJNVRIHONkizapGFvUOb1LPvSUUHQ5dp3UdtSP3mXWKd5RqYmBChhDKWGpO3mUc/OirkToJpFGQG
aKhnGQBvFI/AsYwIOpX8Km2ZoAy0/i6UkhadA5MJ3oLwK2f7Z/ix+NNHHOmcl88UdCylMM064C2n
PUJJ5JWVNGOpgokBD0hwCErryLLRONWypNhoML9DixaizmoRmIMb06nHWO9KhLhQGchHaNjAIuFr
TY+S4w5SSAqOW/wE+V1S8dwcxiXILh1O/MaYHPczF4KRl0Q7XLaI06VNuOC6DRHfk02Cf9K19u1U
kTat/AKNIIV/Mti2R6Zb14S02fnpA7qFGviFD/LAk+TIdD/DHOrDZwLIjwdOzStaTSTqSMUPiMEd
0Dctkw/WV1XEJo76Bs1RQLbMuY9exbDb3IOtTQk4AN4VrDpoCXC+/2WOQcUmeK81NYaV1bYcEHhG
7JoiWBfDQYdNgvOQgG/nB2qEaDeG27WikwQsT49phKkQLDXBL/0cviuZcDxRgFIMD5DKLahqp/Vq
SuwGKXS4DAr+MBpQVOPS5Emz1KM1i0qTeurjN34dKSlXLAft5jeF3yS2fW4vhl7Dnv2bcqDzUP6b
R1FfQoDyM6JjhYK7+gX1meEJ1MPcZlg0zm3+o3V9sRhDWJYq/Y84lNJRUZX4wtKCucSQUGxe2SBk
HKAKsx22E7JEnkcVa7Kb5Gtp5XOvHVx79Zk6Qky4m0Oh0DeqxHnKcLgUuGfyurV/iJ1/EAc/PqF8
uCVtqkcob4ZjdB0Ez+aLjrJRcevVZxj+pKjcatRsMFbxbqGVChIhmzTqZPO21Vb9z4jy413aA+Im
RT/FySv3mfRVt4UMsbPfD4sjRFrXs8+hHY4z1YWeKoxBngvOc0RyPQT3N8EDDeUbBBsknGNKEdG5
e4MTMBv7qESJRu2otRUMnwGF1+oRSA33ClBB9ATOl7FJrsepZEwRkBcSaAfhOuSwCe31JciJ34i3
EGkkiEDmonbT1/9kC6rNTNC8H+qHXozpa/OZynEz1XLqTluS0t++SmWW4rN83Tb08gyK5SZm6Jf6
AUiMvYvMx5eP2up3nTXddqgvZN3L5tkF132rddng6amDwqMTG8KBBp5QJtcG9ttL8x9vTz0O4GLe
RxwYrsJaH81ZHpByprHxc4pUwgKnjYkxiHpeFigpZ7qhJvy2OT20R2PLAIJoQEeOv0I/ifMLBgjw
wjMwhst+N2KvvcqjFvdf9jM2FvZMqlx6kOWcbPkpon3+TPXAG+TzF3yucOAauFeDbPkF2iQEz6gj
iLHpu4D4kKvzhVbO1GN7xIyLKqYz9iw3Qxp9nQlHhNORpKeSMuehqApGWitcP7uhT9p0dxvVV7vd
KFPxlG6JSBeEDEb2m1ezCrmQIG5GnJmQ35F1Huh79/0XVBCvIFyHedHHQxiGJNAaICwyqR8QqVuz
4Rn8VgRgVNxeupaGB6+F2HGAH65XPNwB+lYkClRDne5LCFx2C/bq7MSeLa95BFiiKOfWlnim49f8
ux+6FS7vj1Hzp7MLTH7bOxCePEDzanK/ftUYl2T2Wo0YB+/2sospkxhoWYtKDF2uPlJUDoWnnQHd
4JpmO/ZH1hXn+0+yt8vsV75AlVn6/zEN2jVLOnSGyz6bg1b/3CLtdiMZVEp860ChWWpLRUB4qIow
47W+YHGCFjM7acp8QMdv8kTLgX8yFD4BY1H0cMYMWXGYkyK4BXqPsAdhpyiWjXNlE2ELGkwQ83Hc
P+MZAEN2BiQsSy4UT0rR4ewT5lgJcO6En0pdMrqaOQKnJpRnD9j7IEkOtWd0WdFAuq7kMRWxU3N6
h2hloIszpmJd/DDbBL1NdAEufPRcxaUpGArmNGcNQY2dwLODCg533EYXRmNLHOBOR9F9oGHglzSP
RIgWzTL7QRs2FS9VuMRdc14lj5NvOb7QLFK9cjjqBEHYecbStnYQfiREoAowzVPH03vE213x4r20
inKPI5eNfU2ac06dQZoqab7eJk/6isIc6TL7kkzywM6EjD+WR4hD9DN6lUNJf/MIZU5IAePQiyZB
RIjSrRDsoVciKORYjYaPZDfeBSWEHsBqujF5osF0pjOywNWKa3l73eJwc1SSJRV4iBACoULDEQTI
EF/+SIiKRkYkpeVfg9laHRUK91QmBmtRYjPM8uaBDUW85PQD+PhfkwTercuz+uPe4054ZKvJaQbS
oxaoBCzW4zDYxdfI2H+sTzge03cngwVmDKcPeDI0CVJATIoOYc8vvIM2htdb4iFNx9dXD5gl1Enl
3b1sdsGMsTvcvfsic6+JqP6xXwARZPO1G3oJIa4Dk8KBDoINoTEW+ieCvNyh/0vqyc3mAO0KF//M
ztCzXS3dgUUeX7wXmvZdysuiBNRX7QmcQkZpsZHCd9zZ2D5HH3AifwACPI8lZ1WFG8EJWqDp4nVq
K8aIBpRTje4e2B0AINmrFrF/GfVa+sUcFoqGZpaHFmrvwNLm6CzP7eRKl2qhF8Kf2lejdnXdZiPZ
v//hmgg7uDzIIIJeiUWzsn8iYO/BxTLp0YgbhKuH3+esCno4KkcvjO1oJPi3MfftrBMVET+Detns
ObrCrykiPUInvVsV0XtUkAQD88aG4EZLhYCqBXwydaHkNvqSH3BSS0u7SDT8UixWLwec9+tTje4h
RQ7Wma97dXAfOL01VQK6IJp6DL/HRB5aL4ybh15vtJO9yh4E4K7SWJUBD7GdRY+cUVMwT3ZQKNgb
LmbxIJdl35x34tFxJ4vJd9EGJbJZ0iZQvk+GZn2WBQ8b7PRx/rqjzqptMCUoGC4JCRqucxDCiLGz
Rb/+4ZzY+THWbZBG7nDGmAywRbJf0Fox+ihIXIDHd27Dev12vrGChudxbta7LSSLkhP8vpi3y60a
4hWxzg494lbGoK00xtmCMUrhODNklZDtHLa4ZLfgknSCZmcAozdMw+jiI/kGIhMaZlFsgcuF9yUF
Dl4MnZ0WBHVYMBltthP8fbCSsrqI/q+ljXljvD3uOUpxuyDkozVPDOnKwyHjYs4WITkEncj93C8w
lTmTa01vGmefHsTqp9OARGD4BokWZsK4dVrn+w81wTTU/dj4cy/F5+gA2wOeZ0NEF6Vf2OOHQaEH
sqWdHukO8fRjJJKePs3sN1YmEgJWQqo8kdcN845JxHSCGSbMRnhr5HORZQX4dw9L+zESf7r+I7BZ
iF1NUqsAw3m+hI9zZPPQ39Ev97D8BxfEZjB6ulQz1nvE0YDfqcItiH02PgyWIGkN/zVNC1+1xd/v
jsgkEm1UFQ6A+DXDR2nIJkhHoLPpH5M58d+f9tyuMzdPUO5bESnBwCHnxB+CZAZEQVjGP10k18bE
v4J2tkQaiWvM3YsjQjz+3XSCKwhn4Upv7sAqfM7OmC78nJKzOgYYr3mPNi+jYLM3QqIPGM2pQgMX
TJSz8YrmMdIT641xlMKjZ0Ssxqs0DXme4gPltKVGpV3a4mawhXK5hH+d6/1nidW/XbG4Se6DY6i9
ZNAHTFTi1LkI5D0Mc2jfmEdPdsyi5OGXK+xhxDomHtTVKxa0FZ3MhQY9ag+CeIB3PJesjcXXkFaE
sZLEwytd4CRgWRY4MZFsSi4+VAgS4hEz87lRld3DI0fyQRn4E/nj2JSIz4ClmaDS3N8rA0Fi1jYM
a3HzGJrinl0czHoF5Nv36XzNLEElsGcMZEEIEN+FrQk/Awfd8eTE6suIX4ofODmfRWLpGRNqm+yj
lNF+Mf1zJt4vBkUWc+LNgI+irwtbkI8lTGq/J1YoR/zKzOafxci9epmLy1FYsW7WjB9xi+ElAl7x
P+Q5PHv2X2vcYBaS8sYIy3L2m72Yn9Z5ciJtIIqWJyBCN3d5aMIVZ9VYut9zaGfNUYbAUPidcXuK
430aLtKFGHO8T2YvOwkDbJq7RfjlvhC3yEBWHPiyqeIQ6zKMoCTy4PsuTvKEZ/XXmGmZe2gsfGIQ
ClroG3Oazc9ZefjE48NkTU6T0lwu10vNpGPPh+x93JrHgJdvWnh8LOBZpC//sXrzGV24+5QHdrOI
0b8qwmaL+lbFFew1eo90t57CUYG4wdrjyz/bx5znH2oBSw1igswsBnr8NwSwLL3TYhk65MsyilC/
cjUiKeCflNdjo8UbC0M8oHUxmBCwVEnrt7jSQCRhe61gwoaQblDiY56FFbfz9Z6N9XC/yVXMrOt2
Qc9STKqACF70JZEc/5Cxfgkh5l5cU9E6UY9iTuF/0JmXKdYS1iAsTyiAZbtJeywTnX0ndQTtA8+E
qcrsQkTvFl4vMGLI3hY7vHemx8Q6UuODhRVUiWMSzTGWmz4udzgTISPvH1i6hu4vCTeboemBo+KQ
jE3ng3JpKtSw8zlxWgoavq85djYE6sRjT4BIx6NwGRGOxwLy+XoPiotKmLsxD61h2kMrbeYjxNf3
BP9obraYGRdzT2SZs/oyHjdWGM5mrFZEPd1WQvB/IhJMmL/x5s/UImwSOOK4om5BzOGkC7KexOrZ
zr7J0H+N2EsSyhlRIvlcGqzV+m/2HNUWwTgQOewecSMIvwPuJrIJa+XBGEBrBX5rjWuOtkgW8Wrb
7ExxCcxgOD7WWVQeb8Z0GO4xF+AIjm0P9BDWigVBEZg1+LPZ4hHUJjbN0Zsn3kKvYZbLfuE0iRq9
oLjg2lay012ZuWzDkb1ey+FwsoxanMp8sdyIXbCdfbz7RBhFyfBny9GNnR5WF0tTuMfjzqMa5Jc0
FKPy/tdGu2l7yGBSj87MWxmeSc1dlf+taoZdEH+nOzhbnVihWKVQukN2/9hbAxFjh6btEuySJ/xQ
jIsyi8EHZ8W0JjbvLaEK+gaoFGEuMsUwCQYwDGWvDYtYJBEvvyMyR/6Wl2CpJga8TGG9sGxD7AKY
h2InLSw16SeSr0DTdy4BYJtDqDEEhwdKy3yquFDFXWN0DdBFxMYMOoPZOvfgOu+jY4RVMUYrVe53
k/UalWQv+KGjti9/eLMzkScnPrdckpSX6NvneTip4jyt+N57cEtRIew8xYWvELrbgDoG2Mu00hn3
XWwyFd5853YlBWI1y211Vdo8ZSLpZIbGztTCnkXCkXhKtA3F6s140lcvPOEEWALxiyciWD14mtP2
xXoSO5KPQxon1KEJAAC+4EehiL8F4vxDTERgkAZ1g8EMFA7Jg32b89wn1GiDg12ilR+17vsbKjBt
wESiOy1VRD289s/a4/meOqSb+dF54p8mkZJg/5qu2RHDGWE4+Jf5kUtpsybMTKxIKZ0Yk/9C209Y
ftnweP+FE17FJ/ks/73EYLtRZGXY7SCB11nAGhYKDOHE8BRFzfmEF6FK2u94gBccq4OPFy3lHOFT
GLXt8yPTj3pN7G0wKw6sRNQGasSH/10MD7/Fh8TrG6cPGgwu7PmfwzJlXZgAhGupthwTj2EhlFld
kdl/rLgl2XsVUybQ7GFuiiVMLF+6ud9XPBAWf5E6Lobng4VacOyE76LYqxn0ol7kOSXid7GpawG0
Uo+Uu2BgTxgmT0fsDEtuUGvOcC10vgk3SlSQOny/jRMK+6cfPT4xSFAFexQ2Fj9QFC3Cd79xdjOe
Jol1gFHnbE6vF5/Or2WGFltc5opSg8mPos/k3Xa2xbY5u1CpinvGApsKqSVBIl5cxug44WCNm/Dl
/rwct4EaYzAGQesO4F5vPA6LnuOwLzrWBt9U3gItIgQLY7BHWBJ0Vzi0AuDqGzqndKFHBwMW5dNc
f+yvK1u0cpFpqRS9lLiONPqiJANzhIH8Ep1z8+0xifmd5EInF9LuxJ0HCOyPAt3quGwqM4xB8Xkc
/b9mq8haFFVrtZXNcJ+yF1xo9dPP0CYd1HAsTuMXXBcoAocjelvvT5zPYVBDY/KQ9Fh/wDRQsjLv
OP6AxYpuMoxvFCr/qn/xDHmCItUcYxiW9YXYgRqaqIxIMRxvbEkqjx1GDDNNVJ2Z1QZ7wS79UXuI
/U1lzPYZn2K6ttR3UDOmr+gFE08ba4E2pvwZo5Gy26iNxEI5e72o//RUVIJizaTqdMQAzl1R1rf4
QKKc5ZHiAxrdZBSV0vziyVMj1ik8zmLnZG8pXdzmxExpqSmoIykPThNGA7g4xZnBP/DKhYPnCIUn
b4mDo93Hx0RyB8HwfzSdV3fqWBKFfxFrkUR4Vc4ghAj3hWUbkzE5/vr5tugZT3ffa2OQjs6psGvX
LmdGyAe1hrlu2O1lT+d2m4u+K4NDMqQ8HeFLwjZeaASHb0bq8Cb/Tza0LDtnhzEi7pB/waBV7Fna
RZV02Tt96xhUgr/fda+LmLnLp3Ea9uOTv+HWGMzAB20yRSQvEmyWxe8G7aCTdlIj2Hio7XjMVcCc
H5y6x+hI8CksdCdreVUIXn8oMWwHS/8MVfeMTAGFiaA9OTLXw72MZIBfTie8I08GmPS21UrasK9z
qQKsfTh7ap1VJvak0aoF5pSceOUTahmqC6Ol/9e/B1uEDSDmpTX2bQVAahbS8ZiqXXLpV0naZkrQ
wxnsuX+9Op8yC5mbgzN7aVinPI9GLrecrq987kDDsZq8lRXe3T0RGwkfQ/2gIwzIdNguQk8UfjcC
plHbD4viPG6qbf77vv3CMaLHt8lXfQSiynfvfNQbvKzDxyc2z2Qh/0BQgIJHgGBmqJhAOczJNZ5m
qHxHRmTsUQFkgIR59B99TVvcUgjB1vNPheFs+qWaAyXGUerGj67QUak6xJINvjoyRDOTzKoaH+Yo
41kdMkU9fqSjNK2QCjb2ldCGiOWZKInGRWGQ8y2wCVaRXI7tFKx7lf6ZCJQeDzIBIgyH6Ig2f3aP
gqUtETrJAaRxUnjlsaV935rPgsDFmY0JaPlCa/XUe27N8GDfM3kN3e7SOnMg6R8hviKvcJWPEjcT
Im38FbniiRThSOsZhK247tIGwmiBCU00lOJuUJsubrUHFZ+qfJdi1t+4nYq+tE1UIWhDPl56ldEn
RmsFR9q+Zj6DRFVicO+szYtlg3USAgJTPFF62USy+I2u3DsU4+AG7ICNRR9xGzQpMLDwI7XIOWGe
kWUR2JFwdZyK24C2WUXQicGPcT2pBWfXgG9OuufeXYp6FvCRU/U+kc2MY2n0kQYls7pFm6SVklCn
9OwMWqlmlBrT07jdx8zwClJXPNCdCuYt1KDYD0ZxtrUjyc7I1S6h3v/kyFOtgv2ik2yC1r9NvApW
QfNoNXqtf/Qpxju+sV0YCDGbdY9IjC1/tRH/ct401l8W2psK1t4K76poUNztbo+G4/AJqKOXKvZj
noa49Tou1XCZajcreZxEE0LEDA8pkxUsMGXQDwQkPsa3MWCizyBinNqZabO5svSOC89JIYDyZjJd
CJilPSyRxdI8Un4mR9bXTRqqNi4ZI0jmHZBIkuBq2DHDNa1RNr+Uip8APnaXn0n2iX/Hc15gAHvx
LiTFKIN2kQLjfTBQGQdY/zeml+gUNfqVmCfJWxHxKFUHs+EZUtHHnnUYB4ziB+uuls+XpViSF9Eg
xH/PbsW/ulSB+IInb11dEDo2AO8t44t5NxdoxDokGVaWRROa74EgsCZGTxZFcbDW/+YYGMkH1dzF
etRKaqx6xZchufKQjbyV3MIT5JWkmr7zN+/dMN/9RnBwrkK3qgNmqtpga8PafKQrbzkol8bLcWOo
K99YrIW/JH1ll1qHb1hiQ2AcHBVIL7ar3UcG0qJCQwb46h8dDtjJHbWN79r6X7e+pl2KrDhi/y3t
BvAY7O5/tV7nX91DJsWhrZdJultESSjFkEKfHAXwZ3sVMP+v7il6XwWPUMG7/nt1Pwt1J2+oe62E
rvb0yf5pehsqCJ1snSIkJoBNO02d79qQD8xmy2ujWkPH040l+QtYyKc9cZFKi+thmwzg5rxe/GIF
lvRh9G5YN+fEEJjnhP3OErwWEp/pfQ+HPeRx3vze9msX7IIWPOxur+k1vYvT4tG2vF0ABhJFWcdz
k2QXHGkIEDH6Fe6CE/LHbJ5OUH8593jyNylQQf/dIkOFIMXVgo1Bi9wrqQMlbOIO5+0YN726187f
FfdCmYSWgxs9GKGBlp2HAA29q+jlwCKmCwJS5Vt0oyf6IN/fujyadb7OeFCd0QfnoLcJDLAQpOtY
i5rbSpZf669WVvtZpoy4spc+YCQT3YINiVnMVs0PmBKFrfST0Zic7SAn5fcfNtsCVpi/oVbf28Qb
jvVqqMV+ec/pwXme7GZyd+HQd9neRg75/BYKTVoVFXY2UzCjbsw5knq5hEqt7QL9GUVfCjPo/Qfw
r/WZhpl0FAAI7yZEIPYwmNe3N+tK4E/MxT4495/PkPITVm+XGEF32OLmOgnCmNknudMDgYreYvo0
XXlNxkMxLzdZ3QiIqkqPx4Ajpfsgw3lwYbfosHaNaReBY2VmgLmYAWOKAbhEDQ7clL4+ct1bCoWF
mOaD8bsPCgkGiI+BL6cZCBH1tXv2rtmpB8SWH5Mcf1XkSKsTP1nqHBKGp/OP8SC4EkCIHKFOncEL
2uQLSZRcJFAE352TfeKuZCgqsYEBE0gHxHZySCawYFEEAEnp3a3T4iAQXrgzP5JDgfUYEfKliuBk
uQBWCbL4B43td46dheJBPguC7tbHBwIBwz4DGkJ/Zowy1ytQfO12mR1GgjW4RUSjYylAE6hxEcIb
y/fg2/xxJGOkuOamodYq4AgFE3K9YQvJhvBsyl9bkagLCCiPFdar6V3t5Re8aEfnuJXBCnGX6WHU
7S1bpvHT7VXyGrmFzvAEQUTkQJBSY6XIsrgRPXN9tBZV78hn0M0wnxNp8hmyk1wZUVmCWNH3w/tD
ZOMbuoOzhv+B2olUOIa9f8kEvEGYNK5HoTDQ4ZJUbpNtBBAToY6XDAUvrR0BMhrRBR6o+ArTHKQd
G73OF3M5rwywVNE5+oSkFYIv0zG9gnB+7Dd83yupNerOqL+HiIDPJQ6fos0vBZl4POa7xQZQZWMC
Ps0zjDyugkUmVuQGUMu3CVVPZEygEXy/MtSDVaHMz7heHSFqpGTKYCgNxzJNYLEBaRVlWt4ZiMpk
UPHghRidWM5NaqJj+p5IjHjJkfFtbUvoABnglKoGMaCSPkYU8sXMhL74zz8/Euwff9BzIDap3GvP
U4gJAJOFVxOGEY6lRbhY5GERlluI40YHML5CJ4OdUXRxx/tvdt+Z7YEwCTW/Mi3OM0Y0lkg06YkS
FDkZSop4d4AmQkjAY84rae7RnMZhAUJH9tBl4DTdfaO5DsTMynw/9+1sMXPml/HNLzMKeS30IbVH
FPMgaUlq+nbPMc1F25SO1RKKUqFGJZkWJXvWWApXMpXt/wKZpqcX1lzlD3UqWzX7Ww9D+S0byvr+
vpjJJIlQtc+hA4HxEYUqTCFkAdNwFON+EEh53LmOTjojZAOdRtv9SpzR31HnYLKveaSCSmlEr6vl
RAT4MhqEQmRPXPiKTg3xQJroSHXulJjWNOHIXxyAcfqzgoyjR8fTFYmeEXVFYAWw7PS8tr6u1jE8
J/dfcCYojWZ+oflm5lCMJupDPyNeDl78CRCNO1/d6R3FJVOLTA68hjrpBolVDAEK2xFooN0Ot0MY
im3ITS5IuTAbUrxQxZsGYvBTlWyZJHz8VZmKFkTFe/LUAEygZzUhsdRYt99z2mriJQke7MOkjREi
3q0PCLcq/du3YJTjw6oPTtGjbS5CB+HFeoDy+XkPp6qRiBJ7ho4NfAU3ATpsh4CJ8cacSbU8ltn8
UvkNje9A++KZPtxV2uBXyN1nP6T4wCjXULIMROvwJzo9et7M/p2WBHRpW/0qBWKosqTn2EAmHtHq
0qKPpdWnk7BF1wn9NxCneQkEh3M0G54lCQF0sQ/OX1VN7n6SFtXjPR2d5CABDwGA+PvgPoZnC1v7
+J6laNvu7y4gwRhVW6rGl3F3urRX0LFBNDihvNjXay4waUw2+zd1jKUF0L87cprwNN5Gm+tXVqtQ
4UL7Tbk7MrkoQGBzVZ9oeesv5Q/1Qac8WNA8/+ULot502aPhUzWg+Z2GsenGY/DzqWqiiYXjq8AW
9jinK49q+s8F/bL5i8avSM3w9dTPAPJ8YCJ0LpTVSIteBYunBXA0bnaxM5rXEcPDFqBjxl6/HzPU
wJlygIW0qVI/ZXQRM5yCL0pLLZf+Q8ExC0yxzIUQFZUBhUuEOfipjo0Mw8LnXDGEkD+CegAXynrP
s4Zw7Nxf5JhWTOxs0A0ukczLC/tz83G4HYejp8QAPJ3qUIRRV7/+A+DlVpIPVJIDU8O4wJXV7mUz
QV9I6MHkI8EtF3w2ti1fOZQJQmoCGGN96W1J53koCxkvUDn+iG0sC4E7CAwlzBKJAKEioHL/RlCJ
8WLOKrn4F2wpT+u7G+wSYCK8sJBEvYsQAnkd8h5BjSpV436uVmleBQNxKwDsI/4nfF1ukD4EABdU
qVmXKHpYEyUnyld0GPEtOBeF38vR3Z0VVU8+lNgTW0ANmjyw6l1/ajh1fOcFC0UUBJyBxidlaZZw
acu365b1URMdbUPwn5z0i8CZPAQYkMBkNCE5ca/ulooVxH97B0SMQ767o1HXxyTYjE7I/Mz2EQKl
5FFO+AjGGmuCDhyiA2Z/jJtSZ80YmDYGLFXNA5at+RUyR2Uqbj/7iNJPPAXI5OD+aA4Jk0jQ39tb
rSmaor998D+Grf16Xn9rgTMuA28cLwP8bV/YJ2/M7ozHMZs2jus9kBInBiuB4uAwO4HXOinuWhtM
T0z5NPMdWExhcRd5njnFQIFyOY9BQZV8GHUP7/A9Z4OZFArbZsSz6WBIeQLsFu0ToqQbz1uOgN2s
wO8DBa1tck4ls0pq5T9xeya7GV+bdRx+TwEJL2AHpty7DhtnyAr5fD/L5kRIHwCJyNDmK5pXYg4A
m4iilGBi/Gtaxt8cDepbzLJEPwTwkASZmGc+f/fJPaMsX+o6iGfYq+x0tZkXYUH7FJeRE7hYFCtm
pgN0TU2Iiq2P4yWGsomzSORHc9lfuWP2SnL53hSbRCZGTAUOMg+PpVWDVdUVGEsd3lqw/U/+fMS2
APQ3pamp/yqFY/v4ZNbsPF2l3pH1zlnXLOKpLF3Wf8QnJ2R9Vxt0YZLoPSo+a876CxjNOla0uPmk
+i0FzlSSOSkZ/9Mt8mPFUTqDKlMBsGa2HY2IIXjrMv7SJVB85tWc/cx37Z7rJpNNQLCNi2yY85Fq
hRz1fskMKeT+ixzuDMFgAZsbgyxIjC+PB0cEk1ohBZVFpjRIm4aynrZBB/jmQuDKLuFmGcXFk/uQ
PMSV+kQRHzi3S8hF4j2VWekGgP8ggEUhy8fS6FcZtEHVXe+uvSrTqD/pUg1ufzEXQCuzSRVwsfHY
yDKJkBYWbK+cIBQnupdlwV5QJJWR5JFmmegaH1vH24Ffqxaq2Gzt8rg3ShjYYEv3wlbMoqgSEXtz
PHi0JbxtozTAlu6x5bgzSt3gNXwqDyGaG+SGXe05rgEVywf3MEs3CZGElgN8gq0RJTQzYjVsP1uo
8AOa/Hr9sLHYXni7Ycc5RWv6U6kv4reJGt54bVbx5uPQtPkXr+gPoQpknT73xCctcb0z5yDKhhgK
ysPmHEWcDu5nkbM+q6I7xLu7eiqQwpx5xJUI9QKgAG8xRx/Mq3cyKfSdrEBSqEyEHV48SMJlwH5e
l7lc1QMX4HPsKDpqYo/88icz4p27NpOC4p/46EDEowT0r+QqMe/L+crZIYiIBGWmwZG3qriCWaQU
g43l+WwFHFllfgVZOVu1m39AmF0WhZvBbekA0D/mdhFos15Qbvrs+BlYe8eRLV+vzA5KqahLOiUB
wXyNK3YNaUN+febwFF/e2e3g8613X0hl1z6MK3G5shco1HXfoGw6X838M70W2B5/n1+TzSqgcuzS
34FuRdVujs+MePw3+wvu1IGogNgXCJgrNk6330ByA0HFyrQ+oy6qZnBkNva9peHf2YSIovcIO0my
K3YLjlwN9RO4IzAYa+6a6j/OuUDbAKrtcrLZOus/E6e577J1eW8q6sk56fapgUdnNnWXPABuYrff
nj6ZNbdiMzb6d9QIgDagihXHtflHQXWNQyMQu+UthlFmXa9mFfcMVgIs+T//TN290bFWX9VOUYeV
/UpRF2ogg0OTX/yaI8cCIA3pj84uh+XBT5M07P0mrXzII5q3oga0Nl6GSLivkwatxKlaIJ17f0dw
bV/VxuycEC6HnI5mtM/FEfQ3KN0XyNk3vqWCEcz6ak/+PlHPoOMW5YQnI0qiGdOYzV8CU5S5rhFC
Ps9vAKH9MjQaPs2Mh+LAJS0zSK0M6+SD+N0KuNj0RVPH3bmwx/CadPcm4rrSJo/YaI0GcygXd9Pr
mzGRfhz3xye7/6GlyEdSTAxhLuBwEYFDAYRGNJiHFNviOnrCDRrjaN/tQiF9I4B1mz4QpIExk9Zp
N4DAOm6iU0D/7y/tT15LjlqFuq71WyHb5G9Nk74XlBGlhC7W6poWf4/OjfAPhXYU05emOSBCdjyT
WZW3STuh7Z6u1/7gd8DPUOJLUIIc/OLnx2NH+QE8+ydVUKrdEzp7UKOtw5IZt+ZLUvNaWoMOfNNT
7sSduE/SjoIbeKEr0Raq6+ScSuX/u21otUtUkPT1Tk8Ab0jobK0WfYhXpIJR5LGXAAxSr/6bLiMz
CPrHl/0zplGBuLcRInji7gM2HZogioNVe2XqBY0XTKOqLRrI451Hh4DhViIEvB1cveoxqia8KAQT
EyFPPUENA7UgziqxEkrHa+nR2xCbA+X1IHE0euwoH39i8w8pRkQnmimRf0Shb8+EGEnkbxF1v9mN
EEk2EcuRnYIY/oQ6ID1BGmg98wyJFtaKu+Ov9F0YDA0htwV+d5tR5eCmziCg2ZZ2XwnBBx6rx9Rn
Fwn6d0AfEadjqVEl96p3pAC296o9QAXVbI/ROYK080MfE5dq0NJ2du5QBRjoaD0H9LY5bbBh7ubt
nZ2+psuzE6F9kdMWeVEoLtlDIMPXQp7gPG811gPgWJwYXERyDk/D6tAAjzGsCr2dkhCm8p823RcD
p6DLg4eI58BCG4sWxC/IBSkzXV7BE3YFonP+03vSUY4aceiTQ2zgbZSx/nxE5Jr7IqqJRuDRX9Si
TZ/TMR4faGUUeKIZlpXsBlcHvSuTGPWtCX7jqbg9bcyKyBuEAyBFK/+Lx2yEJEbrIXksD00VavJV
Skd0R64tb8q682Mntag1vS3PAeFh4zuNkPd2hLVAWcK9cdsb1UnEoynEqApP+b2gsRrbpx8pgSnd
LyELzjuiDsv8u3OhEgolaFrD8YlEOsQn2N9jUsagcpiqU3/4iQo2MZ5iZUR3iCtUSKCaAs7wA5ad
0h5OXFk4PrQHT0SxDQ4OPgT1qDKKOir8IEIqL3tB3qXRh1U5F/xjhmYR1es811ssVtwZ7DcwLhE0
mXHWxU2U779YOYsMJ81DIAkWEyPMKdmrHMrEP8Jz4u+FYhkAiiqBnk8IQ74SLdOI/21wkMQnRHgE
K5EP6BolyV/8ntQXh0Uiny6kjeQmVBEBJIS5AsROCZEjcU1wCUd2An3K4iVkPwoEKeOEK+/Zu05v
VjQBxUSYDZkURD8BjvRWxApXKjYPK3pRjAPNJvF6gMUSXdIdzzswQSrmo5/2wUwifuFMuHO1+SHX
C4apkJj34P8KHMikRobNNiQNZQemnOOYnSPOTot/rnQ86FSr+AjGGHN4oLxixJzQyUVlYDulXwWD
CDkCU+o3zhQ6ZPo3SHcpck7JmMYnEWAguPaR4iBgjyFB7mgxSR3T8sxgMAyIeUCq/3GvSdILJLNr
DjzPuzO7EOIIQKGo1zoJgl7YpQ+YOwXjIvWXaZpW2TlhKI6uU1tot5N88aqmO4XgQQ1atVUhNbcA
Lbnh9Mmwaa/qYp7qglbuzp4D3AiZAXZBGJe/dXqieD9cLKXmiJEXTlNnSgMYBvZmb0bVHxLGl7se
Hkc1SIzYJ75k+46IBAq4QN7WhAHY8OLplBgdzDcXDS5NGQEZ0xxBEIN2k3otdaTBfzzMhS78xC2l
TjoVO6WFdylvG0lNk4W90TnRTpqUa9AUgoJ1cymzjN4hGhFJpaBlYHFW7xp+TjnneWXVe/IqyJVm
rZhR1EvaXRuDs/o6qEgju0EHiBoVnxR7rlEHsauKhIoR6oeMM+wlXbOH9P6JjhjRc54IZ6F0Amdn
i1OllyOhNwbj20FXRR4V41snT1ZPKfJP3rYAeKI3h8aCwa/JNNUCLhrPB24exKR4CpQD1ZbVIGPm
WcWCcsQdoMMB4yALDFGMHWlZKUO7fnDje++Xzvv+55lPeRrv0vnpqb9KBqMYC1BMF2+mcqpILw4c
zO0YNjcdHhWPniW2xJe+ifg7NIcvNo+8s6ZjYs2ED8PGJI/UTuv3+dA9t8rMa71IU2CQ74MFwUg6
BrRUaXT/+0IhdDVo8JcX/QxM6wHRBPXFNbInRTyQUd44TB8Wz13cXDVLQHQJm9+YN9JhvIz+8GEs
iLxW5/f4AfVo5im5dLPw3zPQHJKP0HH1p9IyonQqnhC/jSaekK2l+xIryO2QlWdANsTkqqwK/FJh
GxivJN0IR8I4ktWpQiFMiXSRUgzZkYJ/JTekB8mab8+V55HlZvyBehNFHkrJ8ZPpUQCv9DPM52C5
JoBQpyCrHkUAZqSipMEQlgCOhOnI6pR1at6iTblc7CHlj0j2kVFi0XUHOwfLTI7cDQTAc0FQPDC4
1JPIdqESuRRHViAWgtP4ZYeEHTUt15D1ErVc+BSzNu3HWMkovw1TVLz4JXYARsMi46qgpqq22MUa
C5wHXBBBgGQUByXvIIgEZ/Slya08vIZVTL8whwvBfUqsF/gpgYFMqiVG9AfeeEzVAwgSTAf3sliw
elB6WVnQiaVNrlriD4gweyohi/JwoSyva1AdQHNlDunDOVIwRWnKOgf0/4cNV38T/vWy0CPBZp8p
4BtUp1hjFn9F3Zzyt5CJqiVG0ffRvZhr/4ShV+fb3X7zsy5ZBx1+Q3EoJiPhcHoSdMqUnw25js+b
eeqVe9pVaxcwJyuo9OrMcXfJL6srS4U0EQxURhMdoI1v0a8rVcVxjaL5YpYCEOzoZGEXrLwSKzKA
WuTBRFIUV6BdTpu44bcejlryjkEzvMZv97EQacPgPT8EEi0UEJ+cVVdkPsgeekqwObpUjDv/NgGX
NEuM3oEOdkBpmkkRrIBdIjhQPI9ybvJiTolyZoEzzuf+osAbUTGL8VR4gp/YJNSz8rJw+l810Zo3
zO5wxtLQJMO0X3VkwG1ZAcXAXKHp/j+6QKesotN+06OkDzrqngiyKfv/BUcYYyrhiJ9CSX4kJTUR
UJAfTq6TXQyek9fgFav8ozLROq2HLU8eWexFccXaP81wOdAGaXqV/DC6UTOCl+ayGgwEGYIAUFEU
XYCpC4jFc+Mmo6340A10tU2/FT7rUldb+nULoe9UccbN2Y+ek+0IvkN2WIhmY+QfDpjWVU8cZNU5
x9oDhkvShFLr3kG1FQUuGsMguIlQqc9Y9cvXLnTJ7KdJJ3ssNlTmUOZ211+VfJ22PAjOEBduVH0+
j5N6LDEOl0/NWTeqngbtYf170mXcChpwlnbTFaxL6wI1jRfrMhicQCmsCZfzGe/6FQTxnnbnVVbM
WFSxgOohDOufA413VeffixPc5Bt0dJGXUIF1kbEjjInExOH/WDOim1qPq2mz0uJZfChFE4qg2YbO
J5m5BfX3YyLrSOwJH0w82eUQkQ3abY+AxGU4QwMC4QuzNA1PERDxTZpaBDaKEDSNWrTo2IuJpwmf
U7bZ1s3Dr1AORZhniE2BREv0KOcicyeXUFCxxOZ/TDCQ74fmxrcw6oq3KR+DqZa9PlDieyqL0kxG
cSynlOEdE9HbFIMfXONE+wPD7Q2rKGikgdnKxOfYMwXj6UN2zh9fZyqJWLAdKRCJTk7rgcB/uo/h
QAkAw8bCtSfbKXnTXAZtOnzAngZlcf83NHiAfYgpp14uiLSEI3Cd8dv8mQIqETo3sxBL+JiJbvf0
jvQ5IC/trKJKWHMuwSUQG9kID8EpmPU0CX4fbAOFTZ+0UVJY8uW4ZYXgwlRkmIGcbZR0AflK9h+V
7+I1BtzBYWKycy0pN23QC3EMO9CFkDAjP2u6bfIheLc8VnqjbUBmFr1gNC2jsmnoUrvFjQ4HggB1
UPPjJUmUnv8LT664N/0CitaD4UOI/KlFU0y3QociEwHnF4EcN89SE9DBR0/TgjnyGsIugPW/REUM
WPloBsyzkwkDoLqS26isTggiyiQ8akLnlLfUh3PFumtSGt6BGceg1CLk4qUDeUB+QCkLciNpy9pl
bbIm77sJxetnuzigVwQXkC/FUP9QFmsWFXTtLTYg5cOyqi7q8conWKFYtiwXiNnnYqjXLA7Azn8F
tGdQjKJSy6BztnJKcSrdDy2+u3ZVsUIQja13tPzFvA30T/E824XrXkglQe0ufo6jZEeQd3EI2PtV
m9UaE4ITszd+uZSlNeVpnFwdEgrvlCMVfyzaU3lkhS2qwIv0Hj2y5bhGWXt08edzENMM3y/Wh/IV
faMdcNhHWZRBR4QVlMHvod7QolxQltzY6/8PDC4Aty6REUEOmvztYEEIBDR7ulidgaHWgLIrZgx4
Zben3WDzS0MKD/NcvPz8yL/gtkDMFiTAbhCeyOMgoyRgYg/CbZHdobDln2ArZfO2XYntucGLuBeI
FzMrGrWcatpMTg4OtFO0kuY/tZ9UYOW7M9hn0PV+QBBPsFN28KsYiSm24w1dUbWawOWEwbnxLmPm
OlKQBSI1gnWHIl697HBsA93vvBMBEFB4vvtV1RezVgMy+P2zDFGnz2QZc2Ne46jAPlLrtF0lFKF1
GCoRsK49K7p+xf0MBp2qMeUyxj624VKpefmYIIkOy+jNCkEgWi5q+WtAwdFrTDukptE+qonA+I3A
QrQxKI+0Uiq/tf7Bf/ZaFKzafVGWzm41M/LZv04iKBilcchAWyaHouNMgPpv5QAD+btMhOAqm1mj
JWffd44z5ADialf0gNf3AfF2n2IzWLPgbINKkwioTVyAHEFDTTnnwHAZjNffD+pQ3EFQlyioSpsE
hNFBKYh4lOZ2TX9pR8yEo0KNFmjHYwhhn2dGVk3cEcIXgv6Yi6T9cprWPlxZh1QhkQo2DK244ZW6
BGBMyk32o7sCFnXq1ojgdoFS8xaP/vfZ6xRnu57dJ0cy/16jdyOW4nJoFYJhwZs0et28k9E+NFz1
O4uu4tPRMuUHF+aKPhWgXBzVRBU6MABRgC6S9hBH6gR6r/B6s9ZvyXChyQDvYHQqk/elMoisOobN
qgydhCZ+9U7goC2SW5BDSzL4BH3OId6kXe9xN5nZ0IBqzOjLf5WCwjuN5qHEpZ/hG6oP7TIBVoWZ
BOrDox/19/Zd6YsdABDOzkg6gz9vlXU5xNuOCVKE98H2Tl8/Dxtjh0IEansR6BA4UL48OZQjoYBU
/WuCuLddRwR8M+AiunDC7xmDHFAubnsSsxaCdeRDd07Tv0LgPntHcLsdCdHiChJdt5rfWGn/+PuX
sOOLXQhFvHj4BjVWcOPBjH5bcoa1TigV0LS4BKuoVrA4oew0laF+M624+/EBHkt3SJtF0CUroGpE
nlKWa0ouEemUyhikVV6bLCSaUKD87vXWimAIKhT3HigU1r2r+zcRbV+IDHQAmLOiv/zH1Z8TrWIO
qhqpW+Ye+P5ihs0+UhUlTVFJTPnDxwjqI8kouEoYB0p6VILrBqreqhBW5i0YInJChRfyYp/OErHV
z4NXXI0N6wv8EhdALCJXhh9iDUIYZ3meqW94gWeBXa+CZOlj5ICUiqnPAwvRteczhxJNJVZJTFei
2rXM9CVq8EhA1eg+VcxS3Ml4yyRahnQODQWyY4W0b17maerYB5YiGRGH8+weyBwUsIvYTMWNSWqq
DOkeZSxEexbxfEbUQZIo76lutbPlc6VyEVohnA/VcR5RPZVL2MMHJVXit6mLwFaEommtCpUucaEQ
IzH8LK7oCTCDeSqiFhj8XTAavIPe0xV7C/IgGrrPuAv1vE64fw7EyVJIrKSEW1ENlElXXNGnJUo+
WyvL90jM5f05HPhjtaECHrOaijUJ5lIyw99uIJKaCm+KAutsey2a6nFkw4SmujO9WmmsUnml3Svv
FK08LQtUmTd3itw8FqobV9znlB0OcZFcnTVCbWDfA0oQYACMcf0nXL0A5BBwPwVJkyQe6qbg1P+n
2MTsGPU9EOwKIu4wtqaMdQjvgJwIjNTzv+ZNCTJwpirLqrD6CctUxKuns69nHzZuqGRMfNSSOglI
KhhHj043p13FRteKIA2Y0BgFHqLnKTxEa8FpLkFhsSD1EcIP9FCZMhvg9HVKSrYeWJ4h5AjwWe9J
UZWMT89QJ5Bf4B+dkhJa+MRSen8irgMBHzFgRIOcelQKAlouR83jS+sL5E1ERZrSv4D6xGsEcUwL
4tDQ58KxWMRQNBavXaEpUnUge0CrRMswv3HHHE42Zq7z9YjWhCC6BzGBOSewig9XbkdOVlf3uS3x
oZXW4yDHjT54smqoOnEKQLTQCxF7dAxF7oA7zcm5ws4Tt/+TUL3Yv0qVmekY7oaHFDvILv18NelR
UnOSuuf0KiVxJOQQafSUdL50wji9mG/2xGECX5Pe7Eug9pu6LX4nw5Xmigv3TAdrUcX4czqYfonb
T2/BEosQCm77I3bE6oS0F7vbIXaH0LBun3j9rYdOy8NfZYROiFRz5C/hCcN8TnbZPamP4beGkEmI
jfXno7rJ1cYlLgkcgKhdMW/IyxPD/yLHcSdNoXi7ZV5FkybXXbj/ecS7losgEgPPiuY3wcCqaLJc
ab0ToppnnX9f0YrZ0CvzQuv49H21T3/BrREwMOa4js5L2ziHbXs7XtBgjHs89N9oLFK0opeiQpvi
HvkhoD6uk5I+1PPZF6PfaXeoem/Ud2HRO3sGZZoEU3SZFfWjs64QDTbfMfKOTF6w/+CvQ4jpYMaG
1SmSNxfT2tTJg7q/+xzVlOXMbg3OFd9o2rDkKu0Y1YiZ9f6zDmxUJsP5M+R2gXKmW/fdNFvRg274
prVi1B5NUrA/WoMdJ5dxmz0kXhsJmSgqGk9Us5DCbOJCIuZx5gaBPxk7m5LlqQTai51ihg1f4Jqj
rx0Fwg44tIF/JeKlMRiJvFPwN9L4VATmgq1FvRItcw/LTiW/vyrwqTffCBZPr46LySswaJZuswZQ
t3PgBQP0O2eTshsAOAtMDnVPvqhAWj/NIMY/UfDG8lGD+UUCB+yRiAHHXWPogkrDTXsJnYpRXlS/
UJ77aWtwyDNEbnxQDVQTRR0JeaIho9FpWuuv1i7NVfOKQ6XZ+mmkO4mBo+vUHzJSGaU93q/hoWBY
Z/g2+G1eGS2RqEKC7OEiknuahZQREctGxi5nCNTj5/bz+mHp0FNroiZ29o3sMukmZxrKCfRHp591
xXyRnfp7VH8Ii4sLw/Ma/8DaqUCieD15ZyKPbkmyKGur63lD7eFkM9hGiLBbd5EVw+zazAGyagvo
o+qfPQRMRYC2OKEhzl0O0U8doi42vIPzP9yGh2zaa0LVodWDmoq2Vu1MJbnhGZlBaaTqluKlrd6d
SjD61kSByGB0YPZiPUdIfa3NJ/kvM6SoFKwZdqNbY3xIjaiqgRT03TpQh77hD84jIRx358AwICDu
dON3os3Ovnvky/iA07Q2onBD7YQ+4RzpOgqeD9s58jzlSbDJNNqiBcpMn3GdQUn/0GW72GjoPQHO
qXhzBeGRijMIOuKz6hS+TKkXxKpi8ssl4Y6Z87nh0Fx4c+u9G/xwWHQNLrOsw/yo7sIL94EEI0rr
TJKrawN+x14LWBD2/kVUe4Ce3q8skHLRRaokhd4q8a+YUj71QChZGQU6YU8jaO74o0P/uFa1GpE2
5DQ1naeSaGW6/4zkgkZRO7mgjXn72QfLIeteHow1l0P1ZnSLnyOMocJVRsjTI9lZUmb4w53S0ke3
fJsrq0+oCPntf11uZh1vKNKouZ7JcrRErtI6kQaXXZ6eC5F4OzwFKmdgT/vM/xm9mCml2U4zOK0v
rPTTWfm7wcpvMayq5aIoT68lfFf/xp/ei25WYbRHmwz7j/o0rYSCXLDpl2DHpCy7AN9CMeUVI9YU
fEa7UBRJnp6m06xxWT0K3EoLMibARHu3g76Jir0dn/FgxQs5B4mBWBx8lpIAvIVUxT1D5IG+XWFE
dzo277/8iRWhpTM8/97/ATE5x+RalByt7xdEYYQe0nsilw9olGOiCan7HXJcxZiN4BTVApJHwsLV
b4t+wgqhcgN+a8VtDyEM006E+Mc3RNKUaJ1/02FH41xlqCxVRLYWfYvtgP7kuN2HFuOe4MDue+pl
eKa0f4fnohI8vuGF437cP7IXBt2pdTha079M2MVOLrrTkmXLD5VKoE1LN4ss6GlcxQh9U/AuyFin
DzIgwTP8KKFL2Tv+EmXilxWJqE3hgFNXQeCAxxW60aB1oFW8aPFpDeb4D9isbmvA7RYGrZUtQj1E
EunaJnux23Et6PZhpFFrOfn0yjg3EM05LTfTS8gEsfzq1ghGiV6N3i6Guw9Mq8YEI29m3ZvJlOLn
On0YYe3SezG1eXJj87ecdw6MkJy5yqi5xJjDZazBuKOXRy1NasgTfRjZzDFtpDFLTAxCp9WcIAZi
MagE5r87NOx37/xD7+aLVBhFQzxMsYpX8bNXHbxzVWSaPARco1cftBwoUdV/FWJY1Kjg+3bYAGck
FBog8iTsNsg65Ezu++zuJs8jGPIxvk7+aKfr9up0u7V7twU9E9kybXrrtN0rJYQbyrXVD1gdqKKO
EvkAMQmr+jInm7hVrMcGyQ1FMfs+2az5+O0YApFDcwBMdqcSglyZ6wHwB1y90Sa4/+zReM5ITSB3
sIT9BjlhfVBPr0xcRB4pbg/5WXzwGcnTRaJnjTjIrABk98DDO2f3qpY2g9ZWPuBFM+GLNkOaYaMX
hY4+UWDyx2wKd58rG0EQjK29ePiRuq4MYg8W9dmrBQqjj/YqrqddH+w+IOxQTZ8ZQGE928XQRN8/
Z3wWMXPYStD0GsDmX363CWMZX8e2Aysh4hnxTFCkUaedQUgZ0BOJiOa/Ex3waDATWwrz1UU0gvbw
aMPQdtu9xyZof+L3ANRGmhPPfhcVjKXdeJgEIqeIyT0kTmWPXnhyDpFWRC2WFXdToMWK8CxqXLd8
x1m/jdvTG+1CZdFIT/HpouLkw4tlWFcr5QR1Bq1BZU5LzZTzRqPbDYz74VfR1DjjfCTTRa+EXx+M
zj/Ue+oZqAxtmtsRo+jcVfzIDv6dbgSsARDUxXyoxnDmuXcB/UC1HdSkXWT4DuxVI2j0G9NTRKbE
y9nvJsH4KjmMT1EzrR3ZPmp1PnyTSUpkY76nOZUc9WJ2mHKd84J6qqMoUKjOQa0PGsH2+69J5toi
o+yk65q1+uXwD9tDQQPK2TrlxlcCO8MO7RmfMKhDaCi73wjdpBUEAtcanDAjN3/1u3/bLcJ7Xybk
iNgdbTce7Jvzr+Z1CfunB2NjYo7zuln7KuZPl4G41D6QSTDrhKZAKxXoAzgKlJLwy9ClcKzM/YWb
JN+guoADYV2kuDGKHBbyQ+Lubrwoi0AxqO8gPVB1bHcCITZcQTN+E2eq+V3vqgYucsE/Ch51tDWY
JmxuY/6db+GJXHHqYrJBtnMo0YMuQYOnLc3rewNiM2gBYpVRM+KLIbj6z1MF9bfnxNAwRKM6DriD
rzrwuGRXlDxLLEio1RVXRcTcMguJIakygTYkppqdJVuiuvUB2ICkX7AIQMWnDHxjXUkclKS1RXX1
lIBLGAKLzT9LF/v2P5bOa0lVLYqiX2SVObyCZBQw64vV2jYiYs5ff8f03Do3nE62InvvtWZa5FQk
6rRUhbL9xerlvpomej1xIxdijtRiKh0DKxyhAmp96fPpV6vBUpiJSHwYDmfvKzUrrxjKcyXEdUwE
lsMJqNg70f5V3gJJyhCbdBuTg+VfY30SOG0EL0OvoAw85sgRk6WGtE4QmX6QyW0Gh661d3/GyOgs
BuYB2Bexzvty90f8gYQGaDY9vk4Tq6ACWjFTIoMXZlGzrwsmWZ2KHJEPN57nEXxV8ICIJr1Aalte
shpcNbMChVF9c2qGx2Ai+GvrHPFbqB3XGfZms73638+AuMriX3bYDERs8/8TbwQn2EgdMXHZnDGc
NZxPly6bko/levaAmlz2Kh3jXVjwy7Oibb5mzaQONFpPKutlr5l8Osb17xAqp2Pnvf2HzU7Wwm4S
NvAdM7BJDnV56a7sRaKpO4RmSBwtVl0JiAKaZF2RwInz4Mu0R//U02Kia+tlw2gn7WS5KPtLPL78
EgjvtI+nusxWlQLv6tN3fo02rrJfZpKyWF39F4acQUhCY21SByC1cRf8LbFov8385261E9nA/wUU
iOIWaY7L/gH7S5fOL/laVDnC9t5r9vV6I4UDr1jU3/xHz4iYSrb9CvEBw30oWgAFuq2shO9Wy962
xcn3Jnyhe5g12c/PW1CBu19niFkOIo9DeizfP5MMOKt14kmxDSLG+FMKjK9oQ1Aeh8UoJQSJfbIx
Ij6To46Gkpx+3g8mDHLzdtk/IV4Ic9iFH1xk4d0vOAO0SZb7lBHxDQQyhYQoptnVZOImv6VCJMzb
ER7T7oHC26n7dYNDEyu1oTn+IPp6sKvckqPqypHyj2Rgeu0wVXMmsEXGLN5Ne4A7uA/Pt1KyFdzK
YbPboGIZVsmcjTrzZYugDyI7L5sqMksOGsV0Itu8wQxexhiQKeFAC95gIIwFGqLSL4MxvTSFGfn3
adMWTleKHzl5yw5fkj+OXDWwibeTE010Zu/AYFD/IPv8ksP/MiJ9UmdzRY6kJ+XQwr40ada7T5Ix
x0AcOGA4K2tQ18T+MFX2sVky3Olq3npnNI31ACKWnYJ9zF8G9ziFNpi9vc5kqGOSAoYd493NRi2k
tBWTbpBS/4CCqUK5/yQHIf9Nf6VfYxOmldRsDdByklP6VXs3eFnPsEHd30Cl12Lc8W1y+CnPqmuB
90rvIixkvedaz3K6e4K6zN3Pe7af7H6q/B3Oj4wernQX1yVwhtin3HCpw1D0Mq4F/5Mk4afgZUjR
XbKgYAlOevwthyJuaZlmCnmpwBwwKThSyNPZqyOqi7fdNQSCUpaY/c5M7ix+TF50Svz/B8DFenpk
vUzaARsgLOFn0bYLbbNfYI+RiWv4yZmSGZv0GsSc9XljzWt0nrdSsw7qnbQDEPwWopTdKB20Zvvf
vF+K3gi6+0/Kp/yMlIJasVejSvYr0ZO5culkOV6OD+vTuj3eoVGYpyTbUt2cTBZBNk0pEkshy6Da
//1EjLSAEsLW65/7D3Q6vSowwtuozO5ktN3/2DAuYWV9WddGVBJzblmN+fw68n1XAryXOS7NOUqc
Mla8lMGhHQ9ECgsgd/l0N67NK/PmIKHcgk8j26lOojdVhxYgpFwtptmZ8lQOxPFSU9/s0vBO7Ya7
Fc6mO7nZVYcq/84h0IwYEfUwvhPAz3dz7pNx4FXm1LF4GlZEV33n6yxtYheJYCUsujrfMvb9aTLY
9TQtz5cjRuXO25wnHCf0xf3DikDpQbZ5BK/pdpi+RZ3l5pFufohxtdXfr04BozYRZRM3Tvr7D7ct
wr0BlM1H55nfnLWSWnJeD95sEkT8kK1N0n5qPFqkSuO6LQ+Z55Z1DIArhuCd1++osQAlKLwHYlO0
mDPi1VFQN2eoL9N52ZaUD+EzSHZN00+4hz3E4pzAn97NOXJAV3qvcTOotokqqpPa1l61V68xkgXi
t5rBIcmHRbey2ftV9wyKy8qewp1Pb6SsQbhsocB2SR2gN4FNh83YcleRCccR32GDUqqBdRz+Ynwn
PG+slkIOZuag4plW6I24hKOlScI0Fyb4iZYUlQDZByc8tU0MI/CWeBmH0E5Wzbok2FGoc9DusFX8
/nL6hhIMZnZ5enE+48uiDcApkTWCwcUT3IwKYnHgyV9A6B6LCyXU+EUqHXtMcwpB2qYWeJkVbYIM
6oECzoe7pIjyIXfbe9Webv1S/Jyexoj6QFFBFJmhq3oyj/ZjiSlK+MXvfKw2lpiceY2RXuz6uglx
WQB0LMPdqjliSjtVhOpRylQUgulwuwHh5ccO9I2iaCh3uf/hnSFnUpB/CtSUvfG7LvjOKR1xLNZd
f3bjO3GP0l8jNUeO04LQjq/TK83vgQ6xNJKflbuHag8CBz4KMvqXTmOwHOCt4mnA26FoBErgFylt
J7WvwX3V7p/MXxgyfkT5GC/7TcClTXPTvfSvzGU79avhGPG4d3dxjQXvoN0HiR+q801ttu0og1ku
URnOsdKjB8uQwPyBXxCCDDriHhCxH3jmxynKw/BuDg8oBVF2OqDIjNZ9B8OMSlPRjNhue9mQK8W9
8qbiyofwkgHvCU1CDVv23q+HJM6y8wIU73zuzeCxkcYFis+nwqBMavcSbqSwxqlZDV8/R2JAKEot
8GOiqToIeogi507CjYQsZzmt4pfabbacr+Jqb9B9++SS4NuJdKdVg1vvHaDi93aARTDq7mW8N8cv
akoIwmwmDSoKEZCfelgPmsSN3pyKxQALxhRUu20W0jJgGnBXONAzIlzAOwJyF2CE/zSqdZ6ZGLY6
BRW8+XoL0rFF931yX9ApL+ZhM2u5CmZVJQWvvhKLgrAJyxyxnsBJIDfdRtweSJsBk9zfbmRhlL6D
e5g6D56WejyN2oPOnI6KOhU7dp0OC1MeH9/BJl4VGEnrlPoEPcYvNmymewf5h/il1s7CygaCubqu
UGkOuCtRqLJs70w2v08mKLRAOS3kyOQQOKRpgUzx1tK+mVji/v7uK5E56Dj4Z9knEWIAQARnhYYW
poaNHcMpTjY0W7CscK2K/6M0YGnA4mC6323Y9Gk3EkynGlyNo4vIkeTMIUA+w0DhKiKW2wPucfYc
vhOnL5Xz2SVmLxbtCm2jjWY2+e3Qliu2RmwQzwfVzFe+2w0qpLaRFIjPXo9W+2fYf+yszghyCkvE
QPJRheaVW6wX1so/b4TWrRy/aoQgMlq49LdjMi94HHWzWmssVQOsCPEJWTe6o1kDmHDVs/ILtfaQ
BtMqAHWNtxt1Z3jy7iu4AsFX0ozQjYkz/MqiAgo36rM/yqbDWMJcXnr/vvqRGAmWTw0Q96LyRyjJ
3i4M/3C49avquOjFuG8M1uKLzbw+HbLaJMs5mTv/w/dJsYbK3jIPsCTfhyApHvSxYNUd1cu1rwwZ
0JpjhdrNVRsShuItpwiVek3bgSQ1316RrYT+QTwcng5CcibvL3epghVKVzncMgwKHWsAwnR/dYcs
Ld6bqd5QfXTUI4jJ5RF47wPI7btBT5XoPdYfRZaI4RcQggRquyE3KF9C/iotWObkD8ER391OUBrv
l+Zti37Zhr80bgZtPbtjkoCfcvUzew+AB1bJ5qa8nL/v/ovxVcwtYfr0vxqvAPHyravLwXYh/eE2
0eHAedRDyxF36t0DRQvFCg0VGwU+GtzB1+l+vN/AyHG/Rs9g6+84UbeLN6ANnLWY/L8+fqWTBb9h
+ixVZD4gjDw13qwlt5deMecuhxyUwRvKkV1WlPMw4QUZw5zh6NK3l7HljJv2wW+DRj+wk9ADMxAD
GLyIBX437RLj5M7eg/Wp4CTaIepjsbexpg60+OKb7ZJhDpSZu/4xPEyge+BQzuFlsoyI1bMROBr9
Kc0GP4r6T8QkvC24/cNcMtMICsqDl4EfEZsgZWcz/DjNqNTjgHVwWlBqXRmdU16/Z+/Z82v6wvHY
rWLge2MBYSKWyKUbM6vg5wjpa0cth0Ie7KTNO/adyG74W4tpIv0MkySrymaUlV21VpA1kG64BGGM
cqiPk7X9KS3aw1JPsYk3zA6aN8CrhDPQDJKbNedoszRk7g5GI0KIbEBInGvYohVAu/NV+Z35SH4F
Pgo0sIXL2for4nK4dY8ky7QB8PfuE3Z3B8VPadRgxMQD9OWS4Fp16+4heXOtotuYhTYtr+D6aJh4
5783Fe4Bu8Xfqni/3sG+qZiRrc+ZDG5AB+lCvRZYQ+yMyt1mDwR9BCckr37Zz4acv0s2hW91wC4E
qb7vwQ0YyL8ODt+cdY8Is2NBllP8WCRcywiMI5fwnrNRpQOnFuNWAly+mgBktGD0eMITafnYkgmE
1HSKfAgsjyvyYf24JGgaE8b+Denyyu4Q2aVPwjwxBc+VgLfhaVMGHEy2TJWLhkh852PuZiKHvviI
jp9SfGSbuBsBL5cDnzbz/1WsfU+w+W6TRiRvdDtzVrSY7NIcIl8k/tktprAVVv1jHNYKZwR4nZ3/
0n7Zfz67tau1TCrf4v5BICGwQGbePAb/dle9RQ0w/ILe/BGSguspLVTAh7o0/F5sJ39d3A0KeXvM
8BjY1cXWeZyMbGsiLiwvUmBZ9mhmRM6AhxFUsuvwioB9AcbZocjYuIHPdoxFTwI6gPBM0aKUt0Rh
I/4fVpPL7LYmN669IOavuwOcbybSOe28tP8sLDRsPNJnzeN0q45y0/i0hRlgbwQcU90jXjVgcQyS
6wIcCBnC5DCiz4gy8uLy/tsqkZ10NqKWW8cBIQn4s6eRNeekSIpFjkLvSArvDr/yboix2S0YrO1l
dKNOutiVwJeOBhODt0NG26DzcCpuxz7ErKfUwP6bm97Rya1GsDW7isMfsg3PamQvKebumNyZmf5h
SmdfwajvyZJ0pHO//HMaHQlhqk7a/jfp9dhGmU7i69vaxwwVb/sN++Ud4vrZzAe1bpmU2DtAJ4LD
i7c6mwyzS42oaj7C4BcsHdVe1HaU+opO0JPcvmAqTw3TBpmyf0/r4tXs+8/bqqBRf36sbbyLef+x
Z5A5/yGlqWHbKcRPWObZXSdN/+I9f9rkxFaMUe7YNjhTtwfCknERjyB/szZalYm4CAa/Dq8+bEKI
xERKuPZgZ84Wt+hKmUnzQB77sGAPZRrOq1f6F8R7toVfviEI2Boe8NOQYYh76P5y8706vTnKucqc
ChqITh1DFsC2hz4MfqBF11wbceNtw5vdJgRmgaeiMSxzn05E2jQ6RinK+9mgfObSHPvlSZ2hq2Wz
oNVJcaXzx0obBmkHt+F7sV9Xr8YlLlu17mVUCQ9clVtIeCImiX1II3wiZRc5yxKaQLlTnSESGcgz
2S2UjLkzmx3UHQWkE/XOi7HF6iNKtmg5SihOyM4v+rUyFnn6lgGNEaod+qHOfH8035QJYEZUIHQ5
CHk7oBKUqAh7GIfgkPjXu0DGE3LXq37DHdJhZlNI4DW6gqaCTCBEZ1z4iyUsiQWysb1R/ObX7pm5
X9ugzojJw9W4ArxQ/nGfSn4iY7CaOlywPgwAI8HG1Jcrmqs6+45GtYir7DxNmrovI+BppMllrIyE
KtTALqmuIA1qd8RfzPgwq0mZeENW6azt7EYFqOYHc+WrWwzA5JpGOigjekP4BnOGN4ktx9mPStEJ
3BXzC/5T+lNEkRSDFOKCyeFmFLJMnBM05s0hzwLE3PVpDlACwbKfzVM/j09QDlteGsz0OyQNeK1j
h9l2B0Tu71GbkwXBjPUY3+XBba+K4WmB3mtYnlKeMQNqQ5FF5iHvQNBhLDGhC8o54QCiMKyHWW4T
FkwE1oVKskzS/aun0o1amu0QyHLeUL5ifmXcTbV/gqFkIMBCENDHLrO6yWD2WU0PrCUX7+Z9mCiE
k2XyNjsU8BajinH1iDkrL+pXQySm5uU8p1K4lOZ7VNQ0UK5ICe6VqDn9jA8LVPeAlcvBbiMhI/NP
4xNsOQugMQR2AlDamXi4AF6/anoHTkzWNnQRYzVQIljuau8Kg0HBbKIDFCJWy39LBPu8Wvn4OWEz
mjywVMbXnwp1DNvk6zd3r+YpOifNSeR5I0ZYGINKf89JNL0ETL6jwfAuDJS8kVjeAnNRZEOWEHTQ
e+Kp77GlvHB07uwstxiJ3X0xnYvvfeHTx8Q/a67L9hElgwLf4IB6AC/J2T58hUejjiOkDxOqSSLD
xa0UhC6AGLE1zKueghc6gws1NcQFQaIB+26S+s0nfz33Km6WXB18T/6zVzFuCN0XuV9bFUkJTNeq
XEmVOG9qfFOxKMiVSO6bu3Mdnxh3drAvNJAUIUlnlTPR7DPKwercl/cJG0g1jDRg9FB489p/5HIH
S//mVQoyrhUVn7mnURWjXAGWbXClll4DIs75DLD/m7sJyiI6vgJfJK7dNsQqDWopQQSDEgZu6zp7
zkpQspYG1lHY/D1IXexYWa/T13FUcWurF6mpxCeYBeBy06liEI2Y2TY8kul2tAverBVj2np4bG3G
uQ0Zif409SMtCr2IUcxUfNEZOGcL0mLh5CrNzv1O1ahPPryehv2eNOyn07D3bIO5W7OLftPf/Wbu
kzxxzgu0S14VUz/F6+99ccPsGH1Wu+G50a2sji+mqmZUl9nTIqfjMzWOjNF+mumig4xv2eWfKiQx
5ocTwR1NUEvOEQAfdi2Md2THIZfA9Ou0UILnaLJ2oCfA0eHz97EoMdh7U3CEbYZLPFKYxzh2yfJ+
Ne1q1ej8HfrLvY3oJhsxQKK6biUtmJDkCumz3v/dfEaVM+/e6fw854+WcSOtlCS8D3VVybgxEgC8
crWNXu5xw3C7cxM3MXQhiQ2DiPF0LndAzjjHoDZ91pkjXyZ8ZVP4T+exNUYpKG7SCeqb0/yajKht
/DwpNktit9/AXXHZK0dF2ErALEErszj7rRHdMWH3PQ3A7SbH32OczTt/FYsF2J69Jm+GJRxhUaHX
QOoQdppjvo9SEg0qBJ1m+pA4tTMg6lIOFuhU3kdgvQt+cW4ha5qZgwFJHpT+O64o4nnWuFu3n+Ex
lrKS+W4gtL+/KOaa8tvLr0R/VA8VS9maIN+mQAcB4jcJ0/kwSwdfPUPKrRPfi3MGNY8s1RoogSst
Nf/GaoA6zgXZKiLvszcGpbT/WMshQL7UZ/MfWrKiyzNu+RpN0ZdSc1gOaP5poi3JyBWP2UE7sff/
zG3Cviq59R+OoyGKzQVd3JW9l1+urRdAq0smhMNUhQ+9fGEPyUiH2s6gMtRtHYmRrzOd5jGpzwrv
9QeY5ZdnjIY8TAqs70yhdx4M/2yZMc46hpXPGLoOZlSNSuOLVb/zZb5Xk6oRqfkAxPHlD+0cqrCK
0xw2pW6LCR/dTlqLhgN2PiRqfi/CmVf68U9M87wb0+YQLdzk8sedvEBQ1z0wlIPElNnSbo23f+du
OyPxg9CV7d/xwM/u4WRXR+YCrmrLYadTRlECI4SeHOj59eVcq0zsovMWXQoy+F693QuzbSNgkWCP
6p+Se8pgJvTIVK70KcQVugd6Abc2qY25moVh8izescXg9UNhwNQmpVA5qT9HpGiExy3tN4TFupIU
cPj9PsQ7bDvTlcP+zy4Zj+dzAnAqDt70Y48amAK3iaBQFvU0RJe4nSDx4wo4TK/jZr1Znd7bXg6/
Gfxhn0gCBHeIGox5nZdE4RH+WJnZSHCE+IVHUoN0dvTTSPPKszW3WZuU+XOo59UgW0BSctkirTfD
q9R2MmwL6KxtTFsm/TxqR6wijFgKw/IMOBz30TcJNveOaPdqvsBGXlMsFyWz84iQUJij5Zu+oB/L
DB3egbiOsXIaOtb83p3OSbpnndgveBfobp68sWuJOrgUZocxibQZ7UTioKrfU2Lgy0bQMNt7sw41
9wKnqLzGRIHyX3IFSdxe9PajlkGeNgE+9iEUS3tDHq0vqAcqGXbvOuGbZ3ZqrHq9ye836aMXRb2t
xzeR0nHwCNRefdWDbZNfFfwGAT0NFHQErogEGy6Wb6r6xaTVYaAJf5HsOu0iVWhRAuMG5nko6VCO
gxwbLfYufvVq1kNHxbP8F7tQ0NZA+rrBIaxjEqKIOXgw3BwMzb9bKOb54O1GHDpWzV5daH729mV4
NSh12knLiOoTGXlvYRMINr6NHhEnbnLZGmeHSIbpJzjmls4nhlPvKa+4QhtqZFjS6OFuhxmqeP4x
cljace4fhufxscqg8sy6E+yApSm+Gg07ukIMXnvpgnHMBW3XtVeZXp2TzqFTbtam/CpwOIQG1HNN
877h1CsWDDGNUjogpjY65XG+OC4q7j43+cImS/hZLFkkTtSCK1RfnWfLbzZ1m3csRDRm7p83H3fP
6OW7Hoc+HVPXIEPfOh0MrgYXqWM0zdEuKurGkUAn2NMSw6cZYNpvxxBfJwTEGYOUZnrDemeDU4LJ
sd1skRqxg3Jlk9JrMsubqaqZJcNY6j9WBQlaulCsN/fYJviKNpOEi3G6ODpZsh9S2ljU63ioR5VA
p9M0p9TZk3t1dl7EajAkHJtQmTZ3T9Gwo5WU3jnmjdjxHaTI0evye4ItP2Gvel2kYaASPeJb3maP
sb3ks3NxyYCrWy9vPz/ZLbfghwr3Ed+dnK6y7X/CMiZugoRrdsNWd4sInoJXsoeS0bJJm/dSw4vr
Rl9KDxdbrmmFa+V2xFOCH60QsvINZasBQbmn5amZawf+XyMtiR2o5QCIMe0PjJzkKYPViVFERgqZ
SZSe8uym6N5nnEMC4GQzkSBXuH/H2UOSPHGOwejZPy+Ls8FRsVlAZm9/eFIOB3zQYFZuwYTbBgjA
gUE/BywNNRu3+l8nqs2O/UeoV3bxZOTGDP6d9dv0T4zIqv+lGPDerJc3C0m5OHQ2uNxTt4l048Cy
ZWl+WF/Bb8Hbrh//cEfhwP8K1LYj1l4H9QgZ72hBZKbBWyR9sH7JCyMfGhBAiYVC+RW7cDYWyKcW
Z2Ol3IV2IpnKl1we0EThiFfsvjam4wRIh/eiwnIXzqlOSzMD6qxPPQr2DNp4pbMDAqHlkGalo38Z
t0Dtqs3mNGLsKUEQR/AizTKgMWOqWIV9rYRVH6gEfYg2PT28BvXIliIOXxMbctAVhtPQ/+Cy/3gC
jS6km8s6RDQBH70xiAglacPxtz3ueF4y2Ba5y17FK5D73eiJaNd5Af+8T/pNp/D7EnGcXBBo/ouU
UJhFFI0+hMLkhIVxU3k8HLc/D/joam9TGvaj2+sGANZlDPiu+UORIs2RG/wSUaFtWFe87VT90pAc
5/4ySQd1/zrZjhQ0UPeLfs4UtRMomJIXakdjF98BRJjUw5DnPsjLqMxBNbjERz8jda7CfX/onpOD
CnVWgNYiiJJTC+69e+80PJPNM732royWZSX5V2Lqzizhhltz8Q4oMRYl24sd0PQi3VeYLMJakPtY
M8bL+OGWCGjLKOzZAnXUxqM8yfyi15wr1pksHar+0/SNaax/WlFXL5k5wFnKDJi295o+gkew9JbI
4pCR81+2eva4FkflFKHdj2854CFm5l6NFfNoWaLIljWlBLsYMAVUMiUmXJWFogwhjICbG8GC0HVM
ccZzqXAtecRvzgGoWdi7zD44x4NX7zEoNW3FmDFoNWy7FevGOkYmiNAMzILPbUG5vJK/DXagwh/r
MLh7hwE/Ikdh/0L9KS359MolKdFTXX7rvtCwCiaGkBBF1q1kP7LM1cJnX2OO+GK3arVsfVQ3WzbN
W63bspuMJc45qyb3/hvwrdx7Oh/KjikmVTRtJWcswqfSI5+NF/siTYqabgrx515tppF759E7TMmL
VmP3GvKWNbtcYE0F/wQV9zEchNiZ8nk57KC5wUuMpQkJHeO22qjblUhw/C0XCPR27jus2zQukJkg
Gc5xJEaX4DyLWv/q0YcDlKv+1n/vZBgoNqBhtnDTa87aB7PUk4kZGREcCuF4cRG4HwevcIlE8wjm
J9xvH9OVjio3TuojV6FpHv2Wjd3YK391l0qA/4QPr2p9Qnpae9SAD+CTXMAGCe18ZL4twGBXCRna
qKo+2CEARtVUIMjj+zd9hfAODkROdPvu1C06bSakVa3qDyCavXQuo6qOKbsS7G3AA34WjLRgKtSq
wnO+RDwWKjdVSjo0ztzc3zkgObsyk8wt3mH+MP+7w1A0zsmdjScnHowi9kGdLpeAznEwqDIQ4fM9
LOsPKz9ix+m0qBcGAx0ac2fAty8xoy0Wq1qgVKmPkfs6bL07BYiiprA2k4LVAz4YeyNyUFdVTrYD
LImWr76f//eOnJ3D15Rz1KWrZ/9S4mRODRyygujkfxu+YWjACrt0wxbSKjccyTbW9fsYH217GBn9
h3s0C4fnWRp4D6qEAetwsCchPZZNvMNt1UT51O6W0Wc49Th3Pgh/PYqUMbdbdX7AqUQgRq8aX4Ly
POdJ1L0mkZSZ07IO0ztzRbrrnAzLJk8O3w8C3DUdCXVxFXDlyRjPMXEQWtISqRLG/M11GJe783nh
YcDWWChFT+HJUZVuFbN9sG5Y645kNFZlQL2fm/f5hxjMZpe0TAt/e5g6mq2Hf6nf4aS16O1LtNi8
gArddpD2+LwVb3C0xDwU6VZNL3U6VsqkezUT5C3yBCnNacV8Cv2IE3Bx8zhBI3u07W4yvk/5X/Qf
dMmjene3Iqk0Tp0Tkx8grjAX9TQfjGAwBpC2qOeh4e0zWZLrRv+B/encbdGeZF41AkfCjl//VUr3
0ib9MrkQIh3spxpcurTLzPrxip3V6C9H4BK1QaMvv9fNbQzS8WV6md6m1Kp24fD+cVPNtbeWBm3k
i9Oj044xixWbbURJwf1Roq58uCA3PPecwE3m3nSLEGawOivP0tGUq6EvdHQB7X1Q927uzc2dta7M
QPFnx95j2vYKHjcfUw0GlLDO0SnGGbiQ7ZWsbaQ/PBOHi+i8eLRWXxFrJKCytRNpOugMqJ9ZuFdq
y4q7NUX63Uh9AtO4mleT05MpGxSrxpQZ8MN6tOYdpa5t0nGBHtNAIbbDHveO9kGtVx0au7+lu9wa
5MFF5+4+eHCVcQGy5LhfGBHmZ14HW2DDKWjelFUH/eJXjKa/HbUQuVbRmMg4cv87bbtt8tsRpUo5
W3ZQlonGuRKD9HYE5cMGldw6gckapdTQpqEXzyVPrYyDs2Bvr4TE95iXkbwcYXVSs6/kE3yMDVcB
l5OF5o/9ErMopxb9fXK1D67y6lpmSMFpxGwwG1YjPj7nFhzNMzMhgQTZlBiyokVPGmixOINc1lyx
Qfz68W2lExjQsbduXHUzyvAHnIT/z1vO83HusELjk1uPO1ZjQNJDwGOvHsFlWuV2p663hMM9N6CO
bJkVFxQuT840MWfnoCZpq5amHbcJROUNHT9cMhcc3UFbqCawNZ4GkKW52doZvcDLvW4qqxQ8dde9
0yWdqWMBXa3adPRyzyZIJjfCdoijLqiDldE2vVw2PqDNMvsTcO6Nzf/lXan1aZl2YIhXPg+A+uIF
U/Wz0V37116RPKIDdRXPwdl1V2Vz6e/X900lqGNP6+V+u3u1NYvzEJSH9d+sV2EvVwBHbXixO1sK
xSqVdYmD1eIZUSId/X13P+RVOc/5lt4B4JrobDb/S7SHpnr2rouD/RzT5UBHre696vjsf0aEZSij
t09oC6XqhSO/YBnSyVLlVc09SQ/hcQCE2W37Ym/SoMJZ9xhd+086HrIJhYopU4xq8khcR+ZW2KBP
xFk8vEv8CCklsuDTXWXuYh/x49z9GWgENlLcCyDX1KSfI4UivTX1MNVllRFYzCsnRUsT1Fv2uV9Q
OYH2D+7A5SouwAxx9dM1ua/f5+CJEc79jOo/6jNgnl7e06E81KDPgUwML1pCFmMwQ2SD8oMhbr8J
k0zK1hsVKATVbp0H29nRr2EtJjuk/cNB2ycY2UzxVOKkBjigZXcuRIBB8XZnB44OapQj7wXXKgvK
vRzEGmkHs02ZDWkUkLwft+C2ybg1aCODtv+rCKUMTqvDXcIB1n9PHpyF1LD+qmWMNpm1mOCK5oC7
UlJ17OsgBTS034uXd/bL44bLW2/tyTaujE4k6bJdP9nzss1tWmMGIaHNdBRNEr0J76YHKpufcGu2
Vpfoxl0yLvxaUAnem6tzdk5RLVh/DH2wHX6oMbhrCCLTM306XLPoEN2GdeI0TYKou9X4Olsamy3H
sULJlbSwD+GuKWsQtQc1l9v9EL0urIerWXMFR7wM/Yo3H3PT0/cXyQV1MaunNhg1/SMBzc8Nlm1a
0SAaFc4JHoDKpN1tWDTSvqqt9539NPVBC0qozUhUYnnXabB3dsdqxikpl0sP2piNhY5HSTyy0n+V
Y2iqJg159xUbMEOGB4ZS+Lz86S7aR0dg86CyEgefJ5Xg7BB5SU+BTZx/qftdnlSFauTDngEA0GMI
DVaXzCQPBLqXe+MJkXmw95S6hVULMksthvqtHdSrueEifulgasGVTog4tVZvi2IurHS1yBFT8JPi
eqAA3Fbw8Y5UjirqDjDhsDq9UW9SAu7x2IdZTnIbUO3wa/H2enQ888foE2rMaMPOgjPDS7nlOGjY
4lh6D/tuZYMaq+8RvsI3WCoFqDLpFhFjujiodULGR/bvdpfuUu8kYBQXDtsVIgbxZA80CKiVtR67
KumeVtFXr6dGQIkZS5plwSxva8tdnRpLtkkOa/bTHvlNkiy9GfuIzIDvUzRdxSbUjZaf9TrYj54W
95r9gefogCZTJ0OA4bngjPoprfVF0u9g8Brfpp9VpANo1SMHyqB1FxKoKD3hAXeC+R5sYOtbuCAr
0bJ7iua74iFZ4tbI+pewE11CyOlTqD5fDflC7hKemj3DWEYyHjKHl0rj3Ge/cdhJt+G5wZShT5T9
leBY6w6eDSnF2ZgqdpNhsMf+C0Rm6bf3uFPwanFxX14HyKYWfthulLj34ex2z0nN3dunSBjbKdpT
5RZJbh3sq3Nnf665d4dTINGCzLnflWHEwbFKEyi9olcCaS/p1Oxl405Kq8mh2L9AbbkpwofNyRq8
uEHZ4Lj0Sy8ly316W0HO5RuqFoFiKnjzHlmwlFA6fNsUtoVTooP493F1By5wC0Rg3VaqfjqDh3sC
aMdwT0MQ3ILLii/zc8w3FX/TZpnddEhyolFAXVzq4z0lMsyGq3O4YwkhKFnl+cXd8fn5B7QDRwHH
LP9yorODVOP67zJsWe2RSto3RTXhAftpzkRVGMbu+v1bV1XLvx98K3E5Zk4SH+hT7HA07l+eo39B
AXQO3D8A9LnkXjKLM2Vag3i5DVKrHhecoTv7xWaz5HUTVM+mg9CkS6eSUV9T97vLENqIX9Ay90Gl
3wybYYGKkdysSGNeP8kJCkMkxslSgrsKMInDSApMyE2wzuSqp159qL+LaGSfkhR2ghP79lPEl/6e
SHAZvX7KNJj4YZmAq/HPuT1mPopilfGud5szrCBQOoq23Q+yWKN5X4y5yvhaB2nXYyI7SJl/JfM6
/ZDkdHWVTiuxGBYFazqdX37kj5dv/onFJI3LnBvhEXN6Ntr96Enz9PwGsQA5Me71dQVbBwBdZnQW
9UhqtH9lxYUykQp0Se0mEyDiDcaH36k59fOtRHnJihOoONXhJ6kPrza1f/KAuyvCJfonqLS/RgJn
I5LhSWF7t6skVfA4d6KlQ/L5GQj3L2XxxdsYrwt2nw8EUX9+YZg56Czuwoep6yxWAZgZlokG3P7B
L0PIglKAle9bgnjSoN4xEII/J8jm5wd5L7F9d7wKc3SmexICq8aPuLw7IoUfRqx8I2KsvjKZ9V6p
AVLYusDNEdUJSB24/kqLiSEAU8CI/lwpzgJvCFNWp/jtFdWDgqV1l3hmBpu6UY6mcBjrWGW94J2H
iVMDk4N6OiVEqBNSSaPZO3JRxmsaMFkqX34VcIULWx/yBioFQVfpBSL78l+8U/sJI9u5IA+Dfk33
1ttu8U3KYKBcouEUTXbRbHfeb8Bc6BuFKehO5DHZ3MFReKvk2xysFhHtjno6PZ0vs3RzN+vvo6vJ
U1Oj3vWb9kzYptnq5d/hIv8m/cHp5iHvNs8OfvFNUBv3uJXGu8HRazB8QCQpQ+ix/SyRNdzJNlC6
wRuS85vJKE3517fYz9FHwpAqX7JOchX4PxgPCQishCcZCPqq2FUk7BXm3pBVpvcnjWFz6VMFRN+7
sZRXsIu2YHaq8/U65pXfgWigUUdaQ4qBrHb7c4daVPg7+ygv/Nzl4X9+CMuChoaVzcDMEGp/Y5gg
RAn9Qf+DJmWu0b0xtlzMIjQIeE3QHPKMSz7SVJ7pvxXb+du6JSePlZyTjg6GM1Vjzr3Rkx+2CZtV
I6pcfBjzQBCT2EjIiSkmjTC6TxERkUvPzEFlCCle7cnzaQblbofkogqWqQv7xOVrKmWT0FCHnU0n
QBlsCtLp2CdbFWMaPLwm2M6eLY42Atpj6d2myEFa/VIfQPK2AnShe9Ox2QZFXTpPS+Brm9mESyZn
Yi/qX8kyxGFryVevr6i8F9EgVI+DTfQC7EMAs0SRxM45LAQVjc8ArOApVpuqS4dGuqEvt0gat7OE
dhgSZWurwFPbRasEp3OlfvrQR1P92mfnOYY64Q9fWUgGWKNZhgFhUu3O/vZmOgaPDp0/C5MAv51N
YfWlWz5U7lRkKoOwbmkstKD/FY0ZmeYUTamvQShZkvu5f9/ARPE5nbZH0DDoMb42grCFOzgbHqcA
XT1lJJlAlJJ6aMpTKjM1abrSNFA0Z4V/Rh7Xu9IkUdZ94HAKnpmwA5pEZCz8Ug5Kjst+M35wVOql
a5yHfjWTWdgpBLtsh4DBHMcPfu7/M5JdRY8F0uDTOtpnNZD8zIvC+/t5emIQjjRRY6v1eQEqpkDd
8P7SmwGPBCg6bkS28xhccIQgFhec+hUMABjsq4hZ6SNAMe4dWWN1Fy0iioZ/Ap7HdBkvYzQr3qX8
LRfa3cN/LJ1Zl6JKEIR/kee4o68gqwiI2i4vHvd93/318wXO7Tsztt0IFFVZmZGRkX31V6lEte5G
0u/0OiR1U8XnxdPOdt9vVKfrCm4AfkRtqNvL2dcTmys7L/e8tj5R3TFw8eRBa2RBRViHRMS49V+v
0NyYLTGx4I0wP/KWkx7cFERqZaKCyV4N8ghk0Md9MWtUOCA0DxiPiDNDsHGhkmxcc9+vWx8amAio
UkMZ0taAcUk1lAWrR3hJqNxrKJlfzD49WBZIMxfJC8BvwvF1ZPbeJmnNdXyp4ukr6Gd6uitNYIuk
IREv04FAgFvo0gsHHwYPTG5WLmLG84Bv+ptIC0vE4KtljoAqAySeGQEzCuRAGMD0ZhGlpTm7DGtU
t4GZwDQRT4OoTgU74N0FohsxiQEpdV18KGNJQMXj//FiNX7MFyb4iltaW90urGviFe1MhLXRtylI
9gtqxfxzNgEpVEfvkM9sHWPcTZ7GgSBZ8OqhdWodQLs4I0tJ0c8ROFk+q9OlSIGR+DYVx5Tf+NzT
gwfDzGSD05anUtGnh5STh6/PA+VXPSYwl6xRZtQCPoDfqTPI9OYhRGs8CCLBvfgI9neKNBp0j2Dk
pnSogMTpbybFAJwANIA7FqJwItmz8j62MZC7vsaTr5utFRDCnUSg4YzeYW5G0PFHpo3FTywjAAOO
PV7tm6TNl4RUcwWW9IB3ezRvPbhR8qkPpJbblX6pX+mLclZokjvCpKwByzFabXxtsJ2nV/VrgC+X
BYaEBF27ToMT+xjDV8N/x2fnBUnp4I4gUVQelsFR+kw4Qs2hZltRQ0mKYe2xccnDgteAsJEx2i4v
s8Ioj407U4Sw8o/L8wcyC5QP2GdfOtxs/O1kOzmRU1xSnPCsmGNcn6QQ0SN0yLT7gmRdO5XmPs5F
9/4YSS38dpopzDfPlhEZTC33xUD0KyCshM39O6yT9J2WN40Cy7WMBn8TOLmHvtVplu+cZqUR/SU4
y20mbShpK5VQv74MXnQ8lGe+ajFVW3L8WVnRmamDxd46WAnYdWS90Eux4Y+Nw/eV+6Eb0XKHo1ho
f4MyRRE0yu0e/IqLplL3G4Eb9/MQL2ASkndwT+1TQJr/1H6RDBUR8IsREuZbo6IKTiE9FUgpvEAy
NON2PSNV54mzyiOsvOo8cLeIwdmYeFutpGTBQRStB5e44wFoI5HS+a7NOv55CW+vhmkmhgHf03JR
BoA1TF7QgDQ+Jdc7OCFNQ8x6bzgx9gxttY2rRk/qjaSIIw/6z1CkfEITeBgE2jNgnXCx2HYmP9uc
VpP2BcM6gd5r+m9atcamdZ4qXiJF4F6JkLC9LFf77H3kCcqo6h6+pq9Fnccevtlzv4RMWkeZGWHR
lgHZ6k4pZI1A+GusYXCoaZQSsPqC6omZVGCHsWzMZLVRJAmL/rEphmglzUh3tOlgO818ImwN3qsC
rEKEw69rzYFmy5hntlr7G/ucAqcfnC5Lk5lm7QGyYmeCRVEoyNVg4ECiJHevJLHSwHVeAyDyurYm
7r/6hGQqMOcITvsDl6aYMJigGJB3P9vrL7Auto3u24dIsULwrR7J6F5aglQwhbIz3pO8KmTTHGMu
y1ebl/0SQAaRsIb3d6m6lQMDIvwNrONGiC2aDOo55OufePmS4pefI/SFmULemCdH6qlCnRiGUrCa
MlxQWFCeBQjWBcjlIJD0uko0sxvU4cdu4GxV8LfveMKhEjgkW8i7qMsKUwJ4DpTomQloIIsBiJkj
TSXvAn8CVFJ8kikZPC6tRO694NTASMYu8BAEAg0gB4PK6IJLja9/dtYQBgSJCCIZ4K0BSRzMUQEu
8h9Ulx9acwe+38GFAjQSEQmZDf7k2YlJNTehu1vTE3+BX7j6EaAvW0nmsckB6uwFIzLKPCv+MCQB
hBicnA3uBPxXJql8OEXR0wMDJA/nAainJCMJDrPeZJvjmfHJ+qGmqoA0RktjrMdRcsRUGQetlqIt
0oTy+ADTKQjAzSwz9c9+S5lJkuoAbAgyg1wKgeIWbOpMKkCaEtQ0Gn8tQHkcHhNQuvkHNUGZai0N
wjCwbhmFMXOuYH5ackRYUYACZXsKcJuw90Brwn4qVT8XHEz4hmtBkEVozw53sbieozNVSgy+zcvm
00cCwNR94zD5QGWAtyHdX57qaCpYEPSEPIQgFcWBLikREAtlBOssqpUNSVojYl96x04JlFLr4Npc
kPyMD0wUpXTJu4UPQHCIOIvZDp416Y2FPrQSyXxc2dnk7pT92cot+2eP6BmdPZ+KbS8pg63QzPbS
wFTOFjg/IDAi1CpS7M9I0LG+2RZlT7GDyCFgJ9TFJ8dFaFUfgHI2rv5lUyclodTHBdCRI6QlQCzx
praHkcX3B2uVF6CsyW+9vc1uPGg0kTRQrdLLognEf8RlDwWl5EtuQa1qKJhSCSwP7+q84wOEOopc
693vUKpvF7pzUoleIr8Pk4HiE2p3hdlS0MKBVM/61KD6NbSWxnaF3Dy6Cie7iEiJtBhyTcpguq8V
MrkXxJ/gvjD7Hyj+PLx5zvm4EF5yyJltkQ++2NwLuCjMlzIFl3BTIA7AQkBDHiG2FzXDqnTFg1ug
hcKiUuOOM9Pgi19bIvMl38Y9YJM29nTKzJbnLdxLjqes5y9PrbgAf4zp/yWlz56Gu3uG1XSFoQOE
ygI9ZWrfb6g+LUKXbhX3HPUUsFIpKKtFieS0zo1BDXYTlG00W5hzwuZXETrkCt4wLD+q0YXL3aqu
mRYQkjCqI25d43Nq1i0ggYBYMmPxoncP/yIFh1jzCZxXCrpEoAYVYPzSvM660lCKSknFRGRwne/G
jpNx/ypJ4/px2AMDpJQSJphXBf4+/RkmZUmsAmhATr1ZILXQhsOGqSsLG7bLfAboNlmYYSksY3GF
zeX/VDd1D9WdpAjFBO8bmF/g8gvRjS+xfYJalvhYVi4uB3Vqa6CZ/ul7dWC5Q5GUbRDR5BVp44EO
epBoM+Uc5oekp0h1YiV94EQUSb4WGsoSTUv8I3QcH8K6kBybyr3eETBhp7hiEj1OYSqegt7BjfCO
jU9EZmd6Mfc0YwFIT1d8wcyiXxg7yNVfeQZMGEXV+kKShHEZlaC3iZr3ita0+aTsjBKwP4yP9fbJ
D10TkfbqWC45DIpH5bCcyU5gIbUZkC1m6cK7egJgQyKbaC94i4JRJoV4nI+K1ogLZZBl2Kbgxh4R
M1Eqplyxo+Ze1bp2NgTEWaoD0hJkS4hQOdIMoyPpCj0I7SVk4ErNo0O2sOKdYwhTK+sN1bjoXEaG
d+MsXGYFs35r1ya1Rb5XapR4fCQvio3q8gh42WV6UJPGcP5tUkrTTCrqyHpThrLuEKzOQZL7MEYo
VykmRloLebFbBQ/KyyqEP49WCUNWwyNZI3hPnLhFlRWXFkv1eOFknDBrV9yvOts/NBj7OoBn1yh5
XyImDKO/CvPz/Nk8bBt3ENab9aaUh4i7Bx+rX5sLqk7oZUbSsgU9ZdMu5c3zWo4aupmdQvMeb5ov
OHOs65319S935+tDSIUOy2+dWjWf3mcjWGPMslLjRSqMLNbRJHnm1CHx9J9xcVLuFcwnG0vr6NyT
cm/9Mgm585MjcAuQp3VLj8kDtlp1eUlJX6aH9O7fyEhqW2IQnVUEz7FiFyheJ8JmX0vWY9MYXCbU
+a2TXXqJ7uFp8jg1X3vzdmici+aL5grrRu3rlcat6zcy0Mf6mK+d9+RNd5dWmMhgOV/HGKxIhCr6
JmbECcrFhQFNiIJz9zG5d4t/rEkUb8ZumZE9wVsAB8eC5dINmad7cou4kvkeMpg/Dh6T1+TbuPvT
pEY9Qd1V5fErvPm7hOoCcrv2B9mKXfK2y4Nc6+CjT+SOvddg4z+czyDXLqNPVGmjXItoTQkdSToE
bMzrxxRqPsbuUoBHYpiC2q349SenYJ0GVfxRGD4e8xB+zD56UQfNjgi5lzSXMbhTskGPBshOYRWR
K9onB4U8ufEv/j3eeuuyt75pGX4A/B6bpAFDMCGNcJyuemM6waQgWL1VGz4y7mTzTexX6oMCHDu4
ZYSeTbJWREt0YKPFi/1hR5P7dHbKvTokJGgnPLwzHmCbifUlM7IhH3hl84QwwtKDRyBXlK6eSCuF
b/v+t0rGMdVH5Vl1Bslj8qH46PpH4Ux1No5FmKd85r1EAodms7U6csKnkHdK0OF4sCivDeoVswA2
traOpJk6VbNM09pT+Fxu//rqZqMUwJ6jRy+EnM416wmQGD+XRGBjqlEuwP/v5Y2onGBsQx8eKlCE
dxvtH+kEiPcB1e5onvwSGBHue7vaeQdoCNc6G3/Vrbfpe7cUTbhga5dEAtaCXIduzs03Agh86F2h
YCEYE44cb5WIeUsudGMqRD1i73DVpTq/3v44N+ZMEZEfw6UvUIUT1sxw3c/TMrcMEG8AXOc7lwH1
93CLbg0K0LBiuBigOhX7NENg2UGiF95D0b85i7Nn2J94E8o2vNsr99gnFQVbSB4MTCX/ShQ/np+b
syfJBaM3dgiI+bhyN18yF9c+SKUqEDL4TrC+9Jpxt4SkbTtfMLpaAjQDwoUStIIjaQTcSKeA7RsW
nB041W5qgEtbXnu+tDyLMgc7dAkAkGUMXSEdMzpAivQJfCffFOOvdlwB9Qdz2rdfXa+DdAKbVnuT
xgCP8itgfzvUlLEPI/AMBcA5BSfoKkxXLlR5aeFroEnQLnGjz7jUGcOZRY5XK/fx3Ky+cX4gp4se
bhfCMRRE2Iqh9hz2SVfp+5VgjuZBDv0FwqL40/yxPnvboAamQ6qyQ4kZLELWk4LwqmhykLJYOvlh
BY7NHi8kLRODwbOmCzDTol0ggNuN1jnS/Qptt7GwyC+XiDXpfCmHhpDoYePZ7sTuAarBgcqlMA8c
2D8AO6e/J0VljFLBTOuE+kg0uOPuhiI+kd2K/nZ6H1vlZLUYJ9f+GeZQex8/kam3VZZdarw7QAk4
m0SsY79I9BC9CYHx1x51YuoMw2u9p7i0o0eLw2izDOtB0VwuZW+IVj2xh4TCUlPXLjWx/5QIEAI/
PTxf0IVmhq21th2KEbbsk+wGgEFIcsTPulPpE55zGmk7UBcJaaFqFuN3uoImN1MsqsgClxsANHuE
0KgKodixG77FRYGhjSel3VwscrgxDZEhoe1keC7bD0/nOL8mFyQkXj0DPtEeJKhISPcHEYSU/5nq
PnKFT6ip4w+0dUaUopAGa4z8tjrKiFP/Dov2IcVvwFrCnvJPrR0pe3HoMp+BGKQAG2HjHXBZAeG+
oVyRTYoIqQv3Jx27q7RolaHi31Fe34BIgOP0bi3D2yJJg31MhHyBBzAoVwomfvmZd3MvEvZtwVhP
+ZES2usYDlb70ds2MNoM5ShXM29kyHcQHz4oKH652CeI2Jk9jwV494oQIaa7Npw/nuznSVuf85SG
5iUAIVZ91Qf4zU2qoNtzmIqoWikQBNjJm+AESkDcO9BaAAcF3hSH5+a6b6AJawPegJcBHaKXVh2O
k+/UMEymzRp/hHrCMZgAt9kCgV4D9TFnqVu1Qf3GJ2cd7zv7DuwxPAlFtl/vxlCArLJ2YGplruOt
VcF6YFhbXON8PSWPZgsoP3uwPMMVdAfqqEafBKpOs5iMnWyDgsgGhXCDERC9nIs6ImnRVB4FpJ3I
Vqgrd0tTI4PDxt0HoFqKlxcDrACuiBlNRKscRAvIvAlsyJwLoLUA945h4CkwJH8OaVCwxdkWgxTn
CvuG6Cg5atKmBJVsd5qsFNwmK6802HaRIeDkZRjxjIgHOT8s0d3pYUsX4dzJAPbmBiLXd3qkWNHb
tYtn5wxjC2MDMMZKpE7nZNWg4latWsJTRPifbHsBTu2TFpTzK3AyNL4HWbYIdPHaB6lPgblVg1NN
ZNNrjaJfeAMvAo1WKUqoQhiniS8RxCPSdnztyPcFoY8qaS7CzEE0xErBc0jHKBQyEGOfGaE8SvGF
P3ieVoeHXs0fJ+z/gAIj0I1AHjlwlBhBJUEgzA+SUQ2juWvK7or5t+FprgHvheqfLNn5Cp13DQ4T
aEJhFnxoHEcARqy2ommYFUZ6RGNL2RVdhhHWkkOP4zlvl4zShfUIp7QHUt9jwu5cqBRXKrarYLkz
UopW7o9v4GII7HtACypi8+S4KVhQRHQwKa5gJ7k3cM3pGZXy/6KfpOuGHytygPL9u/YM92ug8dfd
Q0U5BAVGfZGzTPyY1YiRYpJrgtJmAVqv8ryFQOl49h6ACJCweNQi2lulJxQR1wl04eeTkKmbLmTy
ZhtmzFRBybRO4YqiQS4Ra8/mT+etFyVOG09ELkE0OGS23xVhHRipwBvZUAqDFBf7ibUlGhgJUyHM
ZgdUouWAPYSjJasLCaxCtGueRqdgqh1ET181Giw38n4cwLhmC0DLnw3q1hP5jGcavOcVCPYKHLO9
yT9FR8quc2ingbhJnwSrbFamj7J5aIuoZlCG/e7mJ8IMnw6RNPlSxdBbt4ptNYiWubGyPTIQdELw
jihUyUiYhwCekPnx9w8UucArdE92gb7nHlo29WFueF6cMbZrEwmIFcAlcoN5KrFogCjdibOk65EV
y3so/HWuC5TamsfRK763kUj6hOeIfghUJUxu/hVhULgczl3CUIhQ0TISDEAycwdkP84tdHnWASIL
+NZALxZyHmmFkla0FD8AHTW4WfB+C3EhviCDnR+9rH1IXWH8HNwHKMQ8gAQpZ6JtG/iCW/IlOHV2
8+YbfQd06chKy8Gk2tVbvchaU7CCHN2niSaiDfEQTX+UZPfWm1YNwTE804H2Zd+7V3qaKpJ9jCgx
br0icsDghaSeKtA1H+mKxfb2aedmGcBI73CLbDSZK02sq9JT5d7LhWpHCsJhP8c7WDcK7NtYmgDs
LbmDTU8xx9bBqxOhQdlkuoDyVsj1VJoglS4eFkoMllrLj1mOKLJdaCeIXgMEAETjomp0mJbmFwrW
G3N8HCqm28jhNtSDqSFEiCowi7Z+IIrNbViKJS38OlAy9XSMzhsPxkXVOBz38MJgOZjPwV79pEqA
JkreC4q9N1ZkR5aPoO6VYgSA/QqUglBktidlNfF5qJWjsqBC45rEVaqjNlErj3J/Fy3ScrvqlgYU
fXV3KYw3quAuAGA0NmHFyYMYAaJM1gAN0ElVKvj1SyHdYrqE8ORbKt6LgVYt/YZaRC0RvFP7HBcJ
bR74oKEBee0blqVR8PqrIbmoxqtFmqPMhLjU2huEXVZenRH80SnvFN4hGpFp3sQ8XVK6IBLgEzsi
V8JRnNAXPt4hUOYSmgAOUJdHZd5zmFtf5GMQGCpVRH+sk7oRLqpkpPxhmexnn7SIbAYmPJKZobcd
Je4H9GjrrYKbfLHAG5j+FHhn3BRoue6slJbqVGiAY8yr87yoZn4RvnJKPpsEgVLZdfDQaoMsDDUg
7E27URfMs4Xfhy2RIy6K2dm7UqMKjYYgbpWQ07pAMimb2HYypxa8totBlm12/QDz7qy0O0CT/mWV
4koH0mD7Rvw2M+IjcJ9cLpxdMsZfEIo+yQVK9p6ITJ8JuDs0ZTbrsyKpH+gyf3vM/PxQBxYDJAhw
ZBzy38hTSrarjMdKr4w72l99ljSNLagK6X9qjoFoyZbaces5PL6QAjgO1pjowfqBdnXZfbyAC1h7
Vcgsczlq8xOKz3+3m1mdVML1UJIT/OzGNDqTaBWQB8tYSdZGjmJjKrJgOEEmqlFZfGjnQcJmVCyh
ArRuHWjaibRMUIppDeCM03Xr4hXmVUSBPv55sFpWKThC7TuP7vf611N4wBSuknME6iDHjeQ1RQk3
SCboT3cZjpe9mVAIGe6gz/DugNsn+X4efoG+xSjc2XWkP+BoXbv12QFNKZR42CSguiJmI5Azg4xR
k5b+aCYItijSGh2Vw+9wWzcZlgPkBEAI6mMHa/8+eFh0wISyTZNYLqYSn3HLAhSt0OriSgE6B0eK
8Sb1GX51GcDULf5dkzeI0Xq2n20Hxd5jB+lbvuvFYpA2qPqMnlQmQfcC15PDCH1DmfRz5002t0Vl
Uptm3pncFeUOcAUq0QEOapP87HrcMCIcJPxSdDJA/WFNQmTIHXEGDsRibH2xQRyOn/Fpidp/gGC3
OMeHAA7zkYX7wDBCsmnDtmYqs8Xf4zKBREmFFeRTKVgqdvdIm5SHJTSMe3dPYn6iNm5IBjybZwpt
dAlKVl69s1f0K1GZg879UoqMAi7Y1Vv3a2HZz/3hrG7wp8nrwjQDz1HNymn2dVE1iMfOmtoesgY9
+GQ8OLlBJBc4X+YQzcUhwOzgPrH2sdQkkRwVg7HLK2XUFSu/0CQa45p5uCsYBDx7feH4ngnddel3
arOuwD13WDeghw24NXhyYz81Z6GbuEoIkvEkX0HwxnkX8vurDahiIsXNoNPpa4aeIDalblHCRJE0
J0rHjcXioLwHiUqwfoUASv6JHAQhRHQlXfrB5SrJD/rdDPBx2YayAF0cgxZ0DUBYjnWIfeSltAX3
CeNVLRxgQDyV6yaWzsGeZjeMRwTFSeEh6ZvU9fUuI8ypMY1guCqj13fKypA1XJCyI8m2Mc1UtItU
/tM3c0iVDt7Bv1BCWNk3rpmYm8mzENXJ9VOcw11vjZeXEvmyEy6Yn5SpJlmhqidqsagbGtNf5lM0
F2AtCB71lIgkqQ5z0anl7yjeUbIZfvFU5BXqsoZKfI0bJYPRyYq0IvgU0MHEdoKnsOqpLqtOjtag
yA0hagKKFViOsskJZtsvuPulCKf9CsTRq/0UhW72Duqth6PqdOip9Ok6Q7dVXZHIjeoxhZI0NWTU
2y2KCYhxDXAD5Ne/9gF+7QcKHjiv1IdBqOyT9IJLQPlAlKW/0A1AwSfjW2l64sNSQwDFCEce0AZy
5zxnV2G0LX4Pc9PO/H3dGCwTBmhBtQVQEACjqNOEh3oGPNTfzsWEhFaybhDq4GErU4aWdpOZlc5E
utflA0lRzMG04x16aiz4Z7bw41aT+qz2319jMBhNUX5isjH1RcZQKl6JuQIIJLlNsbjZxvRwDu5V
N4fHL7KN+Ha6ChUl/K5HuGTqFqKE8BEKlNZSRkMSo4pL16qqIiZVJVCC0OL70EWyTW1W7a5gqrGQ
oFMp1VdqsXhm3BELM7NexFggYfrStCGcgJJ19EqtB1K0vjCcjcoUoWKJmahhQ508go6gdKKOGGPn
GE4iIg7mL/FQ9VLGvkpdlog4IrZpSjJro1/dNbEvtYNVjmdbyM6MtH//x17VYi4SVCvzqtsU/iKe
EteWatABZyB614l897S7g9GliZgf1vmlOgStKtkE3R2frUwrhZ3JjMrvfj9xZ3dOOkuYrgssxSrQ
PBHAl75Nv4vwVJcXbGG0zcXSVMlPbHoJ2V/mCECFSLwySixCt48eyhB9BWAuKNfMf2JuphP/92c3
6vcSiG8WbFsmiSJzpGGyBm0qeS1YW2RBx2a0sqJJOI7HMR8VRVEAM0byoX2R5qw+7cYNuOES5hnT
Ykx15LSn+6tBsVW7tDz92cWVF828BldpPIAXGwVfO6uq7YphPIRLLe41/4qiDkIT6q3Jl4YuwwIo
r/QkYF0fJ5XgFoqtPjbz4SRC2Yi1bgUw87eQZpFX3adGwNWI2I6QzLAvvZvhcBL16FMWwKVVN3Zu
wFt6HctC1kgaqgo+bcSXJpMP7HcOCwIpNXc6PStiLCYIq8HlRmobfi5QPXz6YCLqv8q16dXuJn0u
PZTczJG4Z92aL9tBz7KGfczL1xqKTF1yCy60RqqVg0mH7JnTgaSLNk015r6B1blZG1q3rgRNej5O
EDkTgTi3HwJvR1EHLSSaymw5x7LT4cwB19NZjq2254HKPxp2NIyGhnvRDUsBB94+WjgUvzMbXDr0
2IFFxMgvR9xm0YHwb9dhuFOTy+cn/RnRv5xVkbHDoT1k+HjwyFQhmaunRwV7LqCfhDUpWDyLohOF
LqXZqYsuT2hH0Zrx3wf8h66Mi0+S6OkKlx/2VCBfsnuBp8anG6cTII1788nrfJwhykPISCVJSNv7
bNSXQSfgYpmIdtRjqBBLlgrqntKLZbuDjiSPTl2F9cQhe6thjVqqBp3lkr7yEZ8S8OxoIomiutQr
6o0KEaU5pxUxXedBydmteWLhkHZ2Hyrvj7Y08RVMdhhPvLetSf9QjkDjAEn1ekMHct+TKHsutMRu
SCv3yfjo3ChOBGWvSJCqi5X4xHKJfvHWatLNjrHWrKXyAM68yPa5VjbLj+YBUlkp6LtadWXW5ExW
UsZ1ZTpkXvkf/ZDWbx+HvAPQwEYet7LEcxmd1BrCRCdzIH4tSVDIZMRIfwN4OANiIqcV+3E37a4b
56nPqzgeCZkRw+VktgaDitkc0EGm1XIcnyzShp1IJ4Zqhk2RpeR13BXHCo0XeU7UryyoxX6KU6mi
ffw2XJca27iwQugEVEClvuuHsl0ZB0S2pC8T8aAQZI8VctlaUmwO1bt8AG7HYucuzCR5B/zUaFNg
hy+ScFTIw7cRe9ozeUzSR/oam5cua1sTEcPzN+Q1qmYixp9QiZHF6PXOwbvVm1CJUUD1UGvsw0rZ
u6hqI63dYSHbJtUVnJW1oHNYVkAeiUcb9KLACvImOkVmj+P5XFJFkoZQybnSbWCp1mxluumMZRR4
SqUsm4El/YjQnLEINGpYVKZVP4ysiC7YL5Tb5pgYVleou89ZbupyBRbzdE/on9OZJ1qvxEtcsqaF
ql/eWGnZbzdN/W7c9VOf/lcU3jY+VAfdg7E3K1PCwSjbQwuVuB5m+cyhrL9h1B/2NyF/DYe0JMD2
HkjGYewwfiikGW5xgEnVlFVZAQ28BKpo/pIkYw5j7ejR1PFYQ5NorEr9dbYNVFiMbjLjzrhZFnN0
jtQl6ozAVg9JRnp6YhpZgKz/POZRDcHvmDawIZAbT+ZTxuN3gNfpBGow4KGibJ3iJ8VFxYTQdgP4
TgRdfNorJXXAYlvnJgNKscXBSkSHnCWpvwvY8xauaw4ZUPZXPDsmCfZRZTU0DEFaWWOo8Rl7cKHA
nQ9IXhtWPn5SuK5akjzJ0A3FHVWibGBoLb53OqOWSVOszDhwj5RWuGy4J7ekHIqeLE78GPBatfxS
b/hVlck5EvtRm3KCRdmxiLTnZm+teuIGyzHNWMsw3Pak+fDUOyDNGRtUvgT+nrWQFw7k8Imo1occ
QjU93JxXSuDsFLgdMJYcafHqMh7hpStCUL3BgtJeawE5Cx669WR8RJFcLFhTVsKQgQcfiQc0J7m4
ZNZ3Z1rVYlGnibaDGTeIr8nViueqJGMFD+VXAFfnw2YsYsq6KKfSMNGyhwLMQNtIFgAggUxJTOY4
vZsp7hn1Pqk0Ly6MAd8W4baJMsYlbSx8ko2LmybYn1NvLDlqcu7w+vDG5f28SYpr8PBNiRctNJuU
YuH+znaibwXSGjZq6PBh5RHjMxPZwAIVZfHdWKViOqLsikOs8EsFiD5RrXJzCsZycnlnONby9PDQ
bEYBqIWABXyOwFnUT/LyeFXwrfaOgzQPCJgT80u6ulIqXxAuMaHU1HCmqulgelhHgddcJbMDNgOJ
DqU5F4LScfFI5FDYyGRZubiZm96GCaF8r9xEfXEsNzzTffER/7O/mlj3zOTocfKB5F2g8/bkyO5a
eXAfkjL6JbmnY2I4HqpDkuVmPQFJYZIz+jxa2V/ZSQlpqSbttyg/LE9qe2jPyhrRZsS2T44aK31A
moucs84JRSG7Z5xT/FrBVpybGU0Vl+incAzFT1Y8q4///hX+egEwFKK64i/IgK7Vr1w+0hYCH3u9
mo/QeYGs/QbpdpqdQ3yj2tGqpcslqIilPgv6mVyrTna4Dkagt6Vmzht6Caw4bkXLCOX8kY/Uvoyk
eyp/4K9kzslui+e3p+mFeo/TidGj3/0LEj3dCfZuPalQsnnnIG3n6gMuZ0JWKtuqaS7Sf9C8T/s8
qvNDBJH5opob+Hls/Ymi9gdlTf3Otnw2HWj41Hn76vzhkdAuRC17YPb9oQxtV6HFqXcSfEKUQ0BT
/FV2W72LIyoD1lISj5IZXuO5yX2Rc6Mh2Y9gdTtq46Wmf3neVesENS+4u+8WVfvO3dXvr9AW6hXJ
nBVR0ra0w8nQ7sHpti31OMl11eRBN7hxUI5k2GjQgAv04Td77IJqIaKSM8TobbWT0QOjxx+6pQNU
NvFe6eGJ0DTv9dgNhOC3L9AT6bYHKrim4BXKFE8BF+d3/ci54rqu6FVD3wOLDqLcZtb6DzCMdjmp
fKE1l3tAO2pNIxeJ3ncYB3mIWRf4BF9yMtS2XmNOfmj3PBlGPTzhQlterAy6yhNfaLsh0rjzcTTZ
uZhyunY1mtBzMxI6NwJYAsPR5EJ3K9VRXYfGhgvo3LOxpjmFdnjJ1H2ISeToXyn8y2GSGpOhay8W
kDJmcjtIRbHF5WkNUbJpfMj0Ra2Zz9eo0dgNboqe3a+mb0UihM4yPXicdJ0hU4PbeaNxzBpIkO5H
zNVlsak5T0ciuoi8e/qQzCulSymNOkE1pYXKpIMdOhY+SEcj3NV6SBePCAVou4LU85nyePjV/nax
p1nUx7t9mc+gf41zL0+NH13ApOTNVMp80DtXqbYletosHp64TsiU1Erdj/gd1QQzGep0stQPQftJ
MKnxy9iG3Q3YnjWhknpcRttk8p+a9M2hBZOWFM1G3Zz/0bphXI4kgrTwxILdmSQxWOnME4O/VWao
gTo5PZ7DbyWz+hG/1pS0gt4QMaDA6ywfXATmIjtQh2brkeuX8eBpslr02KQXFvQ07gwnK02LkqHS
jNQF1LgD5iej124bjTk+2JLgof1Hh1Z+rjaeD5O7mM/nMj3MDLvTkXnEITOYR7Isalup6sjf1ahn
16u5ZyWdXfrArOm3RIhQpDYzr0mo8V727IkV0h8Vf7Jn28zaKAzsgN+zOtFkwr1pFNrLzlJDNs+a
tmTOoa5cXxR78jyuVtXrXXhB3zGuKHuOJ+eX4erhTmkYP8zeu/ulaSlnx7f6rS6s+nfUWxLv0Emn
XsLtVKmnsoMyvWscYzxlKwx9Kh0pPwLUF8aBB699SjhPtUFmP5QijWw9RA220V9llUBCirnY/XSU
jsaF1yYKFtguUOUFnpXBEhyTJYyFZrJrggohNiOAVYUHEqf4+cdJituB47azKF7FUYETlfKRgtR5
dwFCgTyeixedLlKfYIdqBjRXkSMRfxqqmMobPlbzzmoQ7ftjSe4F+akG0Y8BmC+tlo/VahH9EI04
oxbJEHMU4zdJWUQnyTBh6vIAh8B22NMpSpREpnCVjSvPSYgofksKWhxsM0wNWWsaFeLN9fR7i0Xi
djUComspYP66K99dyKtiV5SDPAmGIRJmqRDaVOgbB6muZMXuumHrFwKugvTMHfphwUUfBTRhawvO
L/9O0RhAPvjeBm9DXuiM0rY01Wu4GXKy8B40mLpkBhRXA7dGW/XbJL7FfZNTfP1TWFEmoMeDLmPW
lFHKzsujx8dCyQgXVBCjyit1AQxRVsioslm5A3eIMbqD38+kmSRFqcwhQuxAEavqnfUEBWbKO0n1
5qIo508ianKReNkH96CFCwxHWkv1tXC0HZkKq4nhiO0UJICVQOaTrDfprzxg7MN5k2xz+xH4kyyy
VIBftMNBfVlF9Sv/GTypXL/a12W9VcKXFT6rdJsgT/JsSIGWzQTcNHs4ODp5MI8LenuS4hN4Q0U/
xc+qFIeITDG5IBNtNsgHT9inZEX3NKDvBVxl3ZW2geGewkpbhQ59RUQPiIPaLxAlwL9dURWPMq6g
quFEWJfcMAVAJJUtEBOpJWwjqImKiPuJ9rvIstpIVUKtx3aSz+OPSnDejopQYGgSsFOLKG45THyI
/eQ6Cd8rcPZFnlfhgqw1gie0SsUEyuhSeYDvov4wLxqN4TY56qpAIXgjcFlu8mrTn2urqa/0SJZM
MPG19aCfGR2ECQMH8qeiIN1WiLb0EK0STQ4tmprRdJWZ9XH6YZKatttXBIIKgCPVCoYeyqjukfZH
DlkaBAp6qGmwutHf1tzUqlCAj1pAo5/FkbR9oznhmA0ZVUZmhQyo/DjqIqx5m6KJHmb3MJMQJYaX
H6JwhxUkuhQ8ORESJocQxI7dggSmOiyr2VzmS5k0y5l3lp0e77DvlaAskLxsF7PHMkE+HcXLPd5r
3lQfLwQu2+pmLMHLKj0T6VrEQdqzP+xg2mvW/G6P6REsO799irNrl8M5aOJ2sS8sf+3A8mzlR6sx
bzawzxxn9ojLaVshzYAoyqixXHxPgJd8EV6hKwmOaWPx6V91denyScysi1aXPvpYAzJ1zm4QaIxA
IcM+OZauMtlYWkpLSXdTywY9GbKPVEiFzMvAYouxx3wPg5FsIjlzjCndiCl9UqlSPP2aSDopefOb
HyK1KmIU91g1C+gHt3B72cQsr8HrLome5xoSf4VcIyaJNEG2PWQV9OsGUHoCt/7ZPPTQzks21Opn
0ZLMrxIJshYLgh/gaOJquC/hLJlRZ5SwfVpQXB9ZYc9fW754FhhIYEEQQgbOHqUl+HIAMyYv2lvj
vIFQpGmXontqZqgMgxMkMqEqAxgN7WZsUIRZYkorgvW70+45ZmwI+hDY455v4Akr7D3fM4ayu3GG
wBkEmCw/IWzxCCFuLL8ELLl7Sqj4ko7yNGb7AVaLC91CgzepPc7yZqTFOGCab0GaBHw7maORBAGo
99tw3AsFsSdxP7QLRhicJ+2+ehh71XmB1YmoTwmPJInffCjVYCM2vzpUSZE6zkjwPhuGOWCrK1D8
IWhPP+VoKs7A+qQbWqOrw8c+UyyjcpmvUwwwHPRtobIFKpHqfmRqmipimf90cqn9wOCMGDsYS+Tr
rRjwD3tPQkRbkoA+MdSgwcCpaEPehzfIbIV8C5OxRhMKwvvg29dkI7vYExkqA1B43iraFgNWzgXV
j3zGeKhPVaGlStmZPbxWaC24sasEB+nQLlpVnygGOdSXM42ZryPe12YuqSGlXNlzMFs4L7ZSKJmh
T6RdcgdB/u19M1Wk6ivL4WGocTTYBoVr0AWHerYvYjQoHEoHptxIHQS9ym6eqh7Z2CsVkQg2GRnT
iiZVlEqq9JGGVQgoS9lZ/W6qsKyr7TvlM2peXjIPzTOvVzTmPtJkuwpUKwKLWE9UX8PXOGC+X9Yg
T5Gm6g2rrWvjGO7DC773zmy2SWdkAD4KNaoVExZ9tG5N9YwhAYCvrUCX6DdjIOAG4wITCWsveEB9
ojWMhA7gDIBuiO6GloQx1aPIJqRGGRiJEReEQi2KynxhPUArs3Zi/sKeIdvPkaqdkuCWVGqQ1YWb
pnekPLVBC+SEdPIVEbby8s35Bk2v3Wi2JPcqWOYSbShUEm/8CiHtMtEs1PTUiUhFO+tExJ0yp8hT
LfX7oGdjMzGAcz72BorIB86hBOlz0HzU/nzczsUSvv7QUwduuVfk2DJlXJlTqCfyoUGzYW4pY3vT
8kqnKyH0JbGwtyPlbmlRUJcC00Qn1WnPfm6GjqDmHEREJVThMlQt5BhwYMXGVZkxOy79UvRxZEi1
ZGj0peXuTJXz1tr9YjNyKXntgyA/Kw/gBXRD1hMbh18ovyCZyeGWVdAXamn8LadYfyMi1gBll2FR
Sr6LTRCUFaN1LdkFSWnsmlM50Vovv6cGDfHnNmvZMOD0M8HN1n0g7Sj2vrA4VpZsszzCH7hWB7gx
SXvIr9nar51VJJQlIdJHqEY5OKkfYVRXhPNo1vBqPym05fxBgQCY1KTQ5es2uuQG4HZptmQ2l3fZ
f7TwTwsxD6QqrxJTFZn+3AsoJ0jlK9OJpcWMwLbCNyQxa6TU4eN7krtlLRsIXePcarUmoRmx0YLb
h4lyUz9k7BnMZmpOIew0xy4l5HLlkrXqr1pXpE7kAv/GjWvElCkykL3D/Dqx6Sth7IL+s+sDvgsK
e2MQnnxIsVt7WjTrUHq/lEqPJIMJtUj4GHRqU4ot8O8RG4qGdtifSQ5kJtUl3EDDtV0T30rUdt0h
G4TWXzdVlKB5URO/OpHOhayoPnTDIGFeU3nWKb8vZquqOWVxReMA6ma/0ncVygJL0HCZuX+jeDR4
0PuNzQCr9MJ4YHmpEmZuM9OxSw7OIbXKA/R1a24rzqyAKsPMKUUI+ocjW1WXOSzSrEOcswaKhPZj
w5ewFaGMnY30etWYpF/P3G+mgr6USohsuBE/3zqbLFeqpm7JyyfIlP+jAF4I21IdrfZ2r2ArxRCR
J0HqAdZg5h9CpMBi46TD1Bh309BlVHHFm8pFyMf/oA+h1LG0tRCpckTOKDf+0XReW4pjSxD9ItYS
Hl7lhSQEwvPCaihAeG+//u4Qd6amu8tQQuacNJGRkQuCRsmt5sV9iRtkTJUZQV5Wtb3f1wbI3A5d
MU4brfPIU1GNRbTHrBc9SmxLbR7tFp6mG3P9N+QK670X/Ei1Lqh5ATV870In7OafDMjsSiskwxPl
Tb/oZ8617UWoVMwEo4aOTu25KmMT1NmgNoYyTOSKde5czI1P02jOkcxRZp425o7fRA6SVlO158h8
0WaFhZWTPge5PCF9qupyVdN9HIfDMIzHPC9ZQzWDq2//t6LVTa9V6faVX7suLI6ubccuNKE+evPo
XVJGoAtojiGJRYZTBq2e2i+28THUYdR+yrqgd3LOxeS2GV7bUG3y9F1wOWiFY8yJKuEkqWE8r08Q
9hFSsW5lVJQuBslc3caPoQ7xDRR8vO1CMnXnshZrLICWML9A6s9u4MX6yKMe4i8NlKIq6C1Sqp65
We1z4i81yv7eYpnyDZoASG71IYUGPUPZFtndVL9PQyuEzgPeSTb/GjQ89QvLK0n/QDpr8t7yunp+
6nqZKrnS26EO4lRopGUvzaavVsmThqN2kl6ZQIdJPa9zxwCRrzAtiiw2xySFsEeU5ZVwUmDh0og9
0OFS70Aq85//k2Z2H0YcgePJXKc8LUWNqsQSuCVuADzAL/blDXDMMFYfsZST5rqRCRkfC+DpxnYQ
BBA6Fgvl3PIW0JaxDYgKLOUq+snvxugmI7z09dMlNkOxkoq9CiXnyc7hWWjJafChykkKjnX1Mh+4
s5iFIt/+mZbpBaoy62PKnEgbL0zPkBarpjWoxKJAoMoUzOkUWjJhz+uXfWqVXngfFash04o9lnd5
8tADrU96c3B6nPoJFUq1FXM/du0G02zViETqqvDqJGfLY2fNKrm4dFW0Hr9EgLbGIe8UDUJys7VT
yFrrD30x5Io0x1TgFNbat/GeKjKT58jVC0972aCcscBgyMOKUkfUOUJvCQ8v/0nH3VzQTpkhPHgO
OUeqBXTtycPIn+TFqpE8X842wtugn0QlBxk+qk9oLetZSO7hp+AkNp0i2t3gJ/JLI5ueKF0fMq2z
voC2N63BapmT4haVfK6xf6NB4MjUFcw7+ZuiIR6TFnuZnEopyKetpnDcmFwsTHSn2OcGiWSFb4cZ
qO353z5RUV4OUQATUjnyi1AN4S1RVe2I9abgmBcQoNzxxNKCwIJyCaLiSU0J+qEL0iZCADLu5Oh1
BNdHV0wwbkC300PEr+x10H4QnUXQhtgdTAtWEVwgyMShekzWbgHS1Oi/AYAZ8f9dUAngE/rn0Dbf
rQrCQze7hgKhCt11eiefZimgYthEUks1wcWiKrEmkwRIO9hVETxnaPGcFkcqaJ/JMlhP5R5TVCO5
5LUHUZst2nSMzg/IkhZXviW5Xl7H6YvFd8OzCd3jqgMVB/MIwlFhTjdPUJY4dLmfIIlT+KTFgzST
TD12R/sXCSf+lYvWYyBk5O/PkjkCbOAgUQ79f/fNc9Pj2atgSLGQngJ5AP7G6kvoiyZKZufRUbcJ
K9Y6hAWfh+JF84HF5TmTfXFEzwRbFjY2EUVIpB0+FagX1eNaT8Iiqc6gz02kmKsRO4po4M409LJ6
l+fzsr9gV9CQAKxGohq04UqAZQCDd1d/FMdCFa4aFBoYyp4DLnRsMBt0RXEuFCgicESVqae3d95T
OnJBVeTdz0SSqBuCnHmXvEVXKJognDzABCQfqL7EFzb0gKMzYAZaXoehdR4cu8RPYBIIbatzdg3o
SjPy+4lTjztk+G9HHIaJYUMSU+iBtBPh6UjMhCNIkwqQqgwJS3tTqH4z+es1JpXLFx9jxQSvdmBL
5ow4hgbk3J1OxaSJl71xBvEWsV8AlOhWlUSf6fZFrFnRPmbIgSokvSBoKYlL/VQ/YUfkVfFGgmYm
0dGCsX3eZDECny1NNNfh5hYGj8WOw2vQ0eTfG0BHuN8h0GMDGga8GHHht0BSofwbibHCpcmp3DFj
Slt/I/hgcLAqMaFailp2B+IMmW+lIywr4TUy/0vcDU6BvJxIjlEDohhTYafVUkRI8FdImLB8MEm4
bnyGzApmWCmW5lgqpFCw0f0wZjsDPAPkEYjV+xvGMZhF/wfwKGglcBr+PSxAg+HLipW3u/CH0iB2
h+Gfyi8SxEDc4yGaGVGYIsWRkyOcgHkrMK0ebDVG11dNYpWwP4/1ckqWENOGCSfmJkkYNv1w7ILD
NDCf4n8f0R2spowh3UIfgBril1MZtqqzD0Upr08fAC/jy5gwkV0AUwArUE7zHIGSvEwjEHDRE9ZU
JY04MokBeUFPumso+kEgrWMhRDdX8T6HrKmxg4vGABybwa9Sgj3JwfUlppWEQ47i7PDMWDegCEja
wq29QStGCwBPFK1RahJC+rK37RecQj3pIoIpYi0ajJdn6hwT0wseGJZ2TQPOpEqpiJPaZ35B4bbo
KKjztKNJNOKNFpEWvvnvhIrBmem4FxeqUmmsDQ2YqH0G51GMKMHRbxjNGFk+k0hpmQk1FfeDpOnL
LnRlHqTIKqHWn7m42cyvRND0t3lULOhIRUw8kiBRvkBuPTwQKLhmACFXhYQ72/IRtWsMHGFML6ZJ
589+hUWo3G0BlN/ge3zn3+AI54eqqwbTCu0Eycur/hSizXqgAiV4qdgJeycTjppDqSsLAXXGG6FP
MxboMz1GihT0vS2ER4dbOyIXy0uBeStVJjj0CumTt0DQ1T7ZNwahMDeZgh5YsdDanD4ZrFYkJ3xJ
+JGXnUfKBanz7ZevEQ1asAW2g3OMfZK+rOg5l8G2R3N/tF4inTiiIbsws75YNhREBCFKBBQXI79a
VyspMufkNcLVd0uacJZv2mnBAaW7jZ3GWAO8hmA4oRjX5VzIB/eEk4Vvw3MXIxPdi64xbsC11bMq
th528WPeCL2dXb+YTwm6mq/+l0pG3astJmvLMvlPgbiy3Z8T9yA4fXK15ivtv+UYcb/H4rgykjX9
YFEhLo2ztPkxy3uz2mDIMv8e/j72HQdJSLv3tzTj/qPtr/4xS1f7DaFk0bwCCNSS7ZATYrAT6xmy
/GtM6QXwxc3axiIbbqIjjSu9Yjubf+gxPiDWp3ma6BOjYd7dDpk/vOk3kvPwyc6hBgPa3TrHn1Dl
XSak2qcgC6sQCSqsiRmEiqpdpzbq0j4XqGvubP27m2IqGehFv9x156a5pP82f2iDeCqsiIFs0FfM
KKeg7FxcYsVe1jq4F/fGfKUPuWmlfRlJ1Kk8gfaRZN1LZhaXNSjZwGuV9insPhGWvtiG+qRHhHo1
2pRG1bpZpvcSXcHRjMmpd2/bvS8PR7M0MvwnBhQm2yP4/jv81VdfZLffmBPRc/Y9yc3RHuDvwy/7
TfvRGCNbyJzS54oxwHFpb53r9uUBQ6g2KWXWg9a3vVVtmi90QMDQUGuDM4pWgNE5j+AQLemmbY4k
5i8ZSaYAS4Ox4JRBmRlvgaTxvxrEHpq7Opp4to9q3YZ321j0m36DZ+8TnxPa/KHmUWZCA141WoYu
Aq5Deq/Q1B/gG6c7gqHM2qYGv2TR/nxg2jbdylE1ZsIxj1xS0wVgT1C5DZNdPmnBvzi17oMJ2hvz
TNjHZPA7HWsdIvwSAhqZw+jLf7WqmfU1aL60QqGv2TRnCE52D20UfZCwL48KKez3HiNmUsqRBEZb
Bp27u53zQa2pU0yZONqtEngC6p7nVEi90vLamSFzc//78gSjfcc+tBl01b8m6pHH1fZe8TN6pNlE
EvlAgW7Fq9qXUcE9hA3E+pkyh/sDbbSGBpvLIuG62jP+RhCCwHLtLO/gw50CSkG/iih920Rw6ihW
ZRT0Ik+ABfbcRcYssttefGh9HkNKZ+DLzWk1xuGgt6TEVBNWlozQEatQNYBO0WIeUxkWskKExrjc
OkXZcEdLGW5TNP1aVGTF0dWwpRl9G9xWDfKK0X5seM/xpWHdN8y8asAX3BGGKturL2hSS2erD1HC
l9zwgrI+j5eyEE7rjYVSmeDOTIQqKlakaatF50kATkureyAz0HkbnQ+sduYhXec0Z1OUSNfTciXZ
Qlgj+vwrVzEiyIde2c0L1moWfJOak8F4oc0YUkh8mdnVSXmSgfG+oGOARB2qTD0vfU2DvXXxJYrG
6SNCdo7IcJnYN8BrtXzQiyFDTz+5isQVobEh4loipRCWWs0oDGlmbTEMsK82F4GHwXQcauwfTAda
a/ds7a2z6sJqViHGVUS0dEE+St6B9aiDdVVHxIkJKC48uA2APgmppe1TY+qGYQiaRvfiFSk5O+HC
IfslUKSf9lj6mLKq4bhMUOT31HQMYYW4mUAH6F1FSuH2lalAfR1fmP4FWaSquY3qvV0OypWYffQm
pREQLeDuZQ1rwP2MvrB0O54kwlur0CH0tv902Rx7bdtDDciQy4NixhmGwGsi+2yRwHlwZ3gR7CzI
K0L+dRbf5BfJUwB2HqGoII106/04MT1Vgf/E8OHXtta704wklXeBq1RrV4NCRALAD9duXZVjqG4w
h5I1sDCJVXCMVXXgbaTm9oNS5mX6yQrmo11hvSFAxXiKa18IWBXQ4MsyOwdan+fOsaNpfduJAc4l
nV3B//SHevRjBhV6NevJm+bIIyNdat0dnoYO51uuy6GaNzjXnMgWngltRmp8zJM0sm114BfJkjSM
rk529SN5KE4GSKCh2eyT45O+TWNg+xPl9YujnlMDhK/AdA3d+BOZjzh90KSCrHsGmeX+zqyw6/d8
0DTgNFTsBepKglDVLFR5pyqz7hFxVbWxbNOKiNQ3fbzYhYJ57QvTk8TrxknmvxokKAbimNzcus0E
BWhcRgrHK9QzKwb67swRqYpyPdxCesDH43iq+/kEPyRLbEmIVfcTU0W8RinjjSV7cH90dxizQr1E
1b3TUIrG6owGzAHd4udAfh9kBFh3VJo0ekQUAzEaq+bwk08dPZn3AJOnFft26Su3hLeAB4HcELIQ
rHz7RoyYAn3wRfsdvPvrsOl+GLnUZDgXoi+coKoC1Of6LpjahwgNf/0AP1OVrA7Eug1q05358d6J
An0RKYl7KLWZ+78vKq0CqE6oMUuP+Ris00KyTgXfMfuEkacq2TTQJ806ko9v0t0sA7FlqZSwIXqe
DA+Lyuy9oehr69EHANfwHi1GU6HULN5csaML1mMvuGB7LcMr98S1uNrchCZzyE4co5gMy8HJebTO
9tX9pOdFAyzAeSef9OTsx9+k3KtM34mqgQ8iPLc0PfmonToIGjjwLdFoYL/MZ224oFgkgtlrfKQ8
h2FAQbIjWlqpjcBi1PSzSL4SbVbeXwuQeuyG5uwZTfY1rrqBwJjmsJ6D+njmyTth9rA+EtJ/l3Ah
/IDcr+FpPi3qbogNoFq4ScV9AqhGupDgq4XMYYv5mdw3ZA6RhSjw03MkbULFE1quAugQkINU4Khx
//UPlTj2D2Vu2TlwZYn1geYCBaPUtLqrud/UJNb+DI2PpI5ydz8FGhXsuQxAn234rzKBBvipZGFL
cT26un9DsRdFxlPzPnADFDu6o6EvEqvn1LbpAQonJDXYw+L80mIOEfdlVjsr2Iwi5P1JQ7Ppl9I/
0R8vYSGqYvGgQcaPcPZwZfpkldbaWkHmZV4BhbZy0PTfndm/AyKdpVgWFM02lJZlnA9sjQ8Yu7QM
tJk0lK7kFZOCX+ytV5V4czV3FOf5YEwtennVpITBACKePvB9rO8z/ot1YBU7lzCj0tGEh8moxVZp
vkmUxBzsWlhkm/mMVvVPEIt+5N89XF7NiCgRnJYIIXMKqzgjgkHENIGYyhhzeB8CT058A37U2n3N
67Tr22VGRMjT6X5ypZ263WhffOAa7+aX+aoQXV9Wpc3N8raW0R6qJKwbiaeIxYmVkZO3kOkXt0L3
geFC2vfCgQW0abt+2Lh1LO7rn/S+ZL5mGoUksJixaCxMJEPZlNVxE+xAlRBxEGiod2qx6tt/0lrl
7Sw7DAHU95Ri2WRaFxlziImjcY+vFtGDfQgL/oO92Ii1F244SsyO3huDhGM+R7eVhqeL3I9cFbKX
OSeCM1JXRJIGJulfRHuxCTTXB/pQhpUKHKUyYML7yxENF6KKP2QN/TUslt4NHifJnciq4ugAVK5U
SpfBb/ZFmtYNE+W5weeFPnjE35CrwDzKCeFTkG7C3GP+exsE8U85L15xEyxCeA3I1NKpDGAoDX0M
JzUJvaw4QnqSGPEAlb8IsQsAQygy6rrhumKCL6ieoRGExOLxCQl46qgaAc6MSc3LooDVoenHreQF
0nSxUF5OzQtsBzFhcpK8A0HYtI4rDfGG+mgmd0YSKgmFiAPdRrU9gdCcbU7z46geWKGByIlaoqTk
yztBQRTVUdqyKmDk7db0xIOdE7Be4lzmBt8H1Ygx66DoUgvjCqFJ2hp6cew94h9GZcQ1FQvwyvLL
iQhJKgNRm+5Dd9SUYm6IEOetjVIblVVRW362R5EWpJaSFe/a50jL7BnFzTEMJRkolRUEhtGazhHA
tciy4FWidCx+p+yTquKinCA0whtqmKZKAAoKflzKG8V2ShVFe6qKmiZQ6+NEIP1lwtahXVq9cbR3
3plIGcFYfSUrzFiwm1RXmWqMIlmtYR3apC5BpUWREG3rlmZIayC3dg2CG46Kgs/OyzMo6aCw4B4n
GQkNU/RgUVCrysbSTtU6IbpgCkcRZgrkGDFzuU2gdYflgdkfh/jHUAW1B4zJYYaGvRSGr+KY9Jl0
Fy+EQVx6fz6fy2Y30Szl/ukKpnMqCpRFUeIGGxD4rDJlTmuogkDXfapN/K+85uB8GRZJvGFOpVzN
vaH2I8g64bh6QhxN5R9qff3jRDLVlZy6oVmjjRYVP34JH8HLRC9itLYnY/K2VU/w0ptLlWwRmdSy
6N4S4EqKM0qJ0tes4JwUgBSEat/EEYxZUWGO2JxloZHFukRp3+G3KIqn9Js6EwBUp03TG3X3NGUd
UUsTK0BxOy1UIC0nD8VteqYokepW4ag09pfFS6VFGD1LRQKa6YEdwSQZ1kw99dxkapOGFHrkNuVF
oXcYPtAHPgzfGIIhliy3Ulqr0/kD6D0vXgK75xURevB+QC4UUNQqGSX+rxAD9YKVgURT6VMgCZaU
nJD1QxOWioEEFiB18OS1gkU5kUzXYYmgHcp/UzRCGfXCNMMKk4tZGwk3B3MUjqc0J7Ex2W6yd1+i
vjIZLoyAeDhEUDmqR2f7A7eZuKNASCltpJMjC/z3Z/l0x/o+8T+RGIU7ZNF1PSEhlJGWg4t/AnW5
hFV7Q6ZcIBWQ28AirmmrGRZRev/r0nxLoyDWkccUh1DrEVNBOPqCJ0KOZXKZf/Hg5B/i269tvzf4
xgdY1m2jX4x9sYSGiOFDmar2bjhWJHyGzT0pkYBlRLdpqfE34Po+1XdiKlygPKHsNdUEYLuS/WF2
9m5SAivT/W56SL6OP+6mfwY+dxpJsZvLiE2c9t0CSoS1qAAxhBIhsXsFl83ktWrwVFX2n8GNQi6H
QJCpytCw7hggIAyUalX4xFRoo0inueI8e+gHpV8m+VC4uyaC8+5HszmziyNwQDhyMN/iDTh7K+up
6g3wlzxHm6UmNzcdOuE2ljdS+yjDmNY4ZJxxeAsf/n4pVunGvZxtIKXzYJfs6DWohIeCzZDx7mAA
ydWhgjIQKKxCDiVpgH7JYACUNFEtpe+dQRYdKUsylriEG2vvDVMzpc854718AMPaIMiQ+6BZfzs/
hq9JrV++Un37TPajc1j6O93tWt/oPKhuQkNuG53bixEUNbuO01jTzscPGv1yWxot8iQQOTtZT5KE
Uy3afBIMVdDTAPUZzT/RWBj4StT9l8DvFFVUk3HuqxfDg7P2jhLgCaMdFboTi1iIiNDZNOi73iQ7
1i605QIp52ZnkZQZRYt+bP9I4jf9hJveZ/4ifI3P8XGw7hWCc1yYqLVmQ3579q50ML2n6wXigk7F
B3WGoALQC7KdPBajiEIlNSDVcfT3YoPT04ToxcJLCw41Whj96MGxVZdiOinRowZHgQUCEqUFS/P4
Kr2H29zhx1UtRpDGr4KhgHhTcLE44I+KXwu49SpHoj+tMrScqKITfJQKNkHaUaUTQel4gd3iDtXs
zoiyF4zw4Zqv8hOMPEB2el0X8s0qurablMom8KZVoJI0TsC75uoxicatYUXo7vSctu4oi6ZoPYHL
BParPhZxsK9z6lB9AKhXLUrHEUd7H6KNyKtUyYKAy0hnkOhfLeEfdOWJSl8R5fCKPaMMpmlqZRGU
4QIX2K77eE3Yicg+TPMX7F0a7KUuoWkCTRrKZ2V0CMHIwcPl2LC3JpZKFgxfQFcvBhur/8YNqvBN
adydKpV8QgqQ3p2oAbxWFltFdXny/pxspG7a+Bq5clzX0cbPFUyKqDkD5yd7JtrOFCZwMp32RSU9
8AhEAELAb1PHEeIAeLKkroop4EjwNfdPf8msMjK5pZxeH7AIwTmUEfF+e1seSlZzCoejn+KQUpAG
vDinpsq+mDXK1u8RrJ03ThFag1yOfL0rT1prPeE1MtT655lw6/gg6rdphye74UkYlMDTlMul+oIG
IrjPOLbdAF6hmhvEa1qguNBuKXVYWy0a31stZyLOq5hTONZOypaTvYGZJuWLK4w+FTwoGH0dvs6b
3JlXJxo6hCuHlsJKpBfIoH6HzZZBqegLwv9myHaWqo5JDb+z7CwlhCQJ1MZf3eE9ltghMHLNuFEF
RG2uVdBTnaROU7Q+0d1+FBW6QDqRR11MZTptn4c7Un1Di51ibZpi0RR3srYFolb4O9cb0N2R91ym
BKq8qUe1vtbpSLJ1QRuFSrz8FDkXPLG3ZH1MRcjGY49dafsihQNngOCW26wAuKCDPDXGBFRGaeuQ
EQ2aQXtyCqABw+4feYNLpWvpBnxWxd/G4ThvsmBYD0Ubid/FREmJTZDFG0F1il1CFRabVgiUOz1q
xRUsbP5LYhcgDwSyR1MAlg6BP2kO+DySf6Ih0hvX63ZBA8GE9tbfn9/1SZjp6+iCTC1JnynNko66
Bo5MblygYU7zY3OEQ/JjwTqS46zg28ahiGzDcXhikIRcmZi3jBHpK5sTf0wsnkZLRb05MfXBSdiN
XMS4S9Nd6LPWuHYR2/pq66DtH54IMbSu5OFdE35FMabiQHEYFEwRMSoVlEafS0DBlFoysDmcDW/h
0Qaj8SI1mJOp1+eXp9NrMHVzohAgAzvjhzJo6i4n8XDAvogY2YpoVmDREijfKlb3gcsTFLL6wnTJ
NcOPp0jkMScQ6dKgR4FZlUEl+KCuRBjELeAFgk0FBRV8w6uaXaV4aCyS26vDZswKUdY6FPePPHjI
t8BjytzvOnD0Q5nrn5oMfynzmAE4PxJZAXK3apEATRyfMQrMvshJ30zPEaSD8gdvRbujYfJ4BzTM
/KdLoO53LfzC4NmCUeDSvOG649kUZAFKp+umGCAvKtE8gxmm5DtSm4M2B/v4a1W73Ey+pe1DxZYh
WGgWo0+lozuO7ytAVYX0BItDGF/+J3kCNY1lTaGat3QrkEJKqDGAdu9Eab7bw+tYiHu1V/C/XGve
xHkA5roiQPpp7YGcFDhpqbPGoQPA4cZ81vOVBFvrBxQIJRDKq04SCSo+aEzA3xmolSopEB2PzE65
wYxq8vBg/h3CIkyCK3GXwlCeuvrWGJDbR/vNkUaAYuaTGMVE2qSYAx5//masXVHXiD5h9IoEsWHg
/Bmclk2Xp3tw5EKWUP+IuAPaJkzigm9C0kXqhD6YZLaV1WKUNEaOqXU/Tla+zvrLnyqXdALEl6qm
THk4YN5U/IcRwCmp1wCZKFK1GYZeeRdCDZwFzY6ejg+lGa0yYj/iP5d8nlyVH1m5JthlSXTkEdfv
kSbHMvQha+abjf0Ge7vVz1/tFwkkle1w1TgtpjVTQaJKp4HzDAiJb3yj6l+mly4pn6YrGZoOrmRW
9iezphinPHYVo+jS+gaG5qDzNF6wmpQQ6nPxmGp8frPUwqPWkx96soGG+PDOPd0OROBwhkq/uE6U
ESRqmg8x0dXqj3J7pS7iozEqwRdinL+PbojeQb954g9SBXP5AVATLlNsFCnHCLZRcqafcIMJEejG
AbRX7v7TN9OTh1jHlK7/zkPwCq4R0CE/riIqBdvcPQD/jLNRoKBQQYm/Pjinn/v9fUmnqn6qw0Ir
5TCkipygGi41blrORjU9+aGm06EjXFgIFDEWA/0mNAzBTmcSJp80ycOVwqJth1/Ep0j/DxkIUdhF
BeUrviPgh+mZ0nXjWAAxiKcBzfACBlkC43TITImlaZlixluAMHPOyiu0SwwTQROcpTQHMIGuRqD/
HElAXgiHihG3AYPYmH+lsENNNVL/013JL4hJtaIk6vL0JPU8FNb8nohYbfrpKe8GFmai78DRjNm6
6JTIZ/80LtID5cFUtyOX6GN7vX2+pC4IRRWYD4xb9B2cm6ol2oK6uexZK5/bmuMU4DDcQOE1euoM
PBQV+OdUGPbFS1KU/g6eLpwdxO2kg4E9txtIwlR3QPiALlnPVB8CyYA+8oYDNhAPWM9fSqpa2PoQ
WVlfadHoJghY6WvS2IFzQG2jwfE4KmVPPWeiVPrCKsRXOayGJKWmMvLuebSgZfofLZDV9FtFuCNh
YGTFXFiqeAKrLiSB5SIFOBIXZOhUJpYdkeiH/iyXkn08EyuJp8WwUXtr8JfImDVK+Vy7BQSXJ0ws
HiQMBU0gd8KdUYils/11a2rTaMvwRvQWcChfA0iXMk2sM9koEVbB8UDy6DzIu6SeI10v1eo8VNPD
UCfburuZKvTWkFzxVjUvQUaCP2z+3/bXved3eRY6E/QMmQSoi9VFLHTlRiBKP+PK4YkqoaiZZaZ6
rBnIIl8lZpSSJ+ZAQ4/LwJh4sUz8gbkr764oduqjlqrtTx1FZ/+7cXKWSq9Qq+/eoLVxMBwfIzLI
R5s0bB9Ri6nzGl0t0nlSL4PGUOA+CfBEB5DVxBlzL/MdnYtz9gONzoOdNVRrgHq+RuVYIbfOVc06
R3g25da2bTCgUsOgT8ElWvc/btXTRPEdQ0qUKGVtuo75KD1ySuANlSs4iBAF9a/ctZTlNv26x8AV
fqnYgh5g55EAaRhcq5voPA38+wtBbQncoSi2OogZa44M90C/bc7b7FYY4lL3pI7x4kMcIeVm+uwG
M/TDgG69mb6ug4TAE/rCMxOVi0Znunp0AZT+A/2YOTlJEZk+yUJVISLorE4RNKNhmR4jZrRn/6pe
IRbvSMcT67KMbl8d5rvSzI56MOCVjSSrxCjxpMFGG4sdKRbcjam9aoX/JE+rwSl5pV4puRKe6Jnx
hAlX8ic9MHqQHMN32vz3bZ/9E4hOH0l7EG6F/XqCdacRqTkdQmUnm8NHqFufTiV4oBmTP1Lxy7TT
YDejBwQzoa8sQ4L2UinQhtwtwU2zhG9gEDFtqE8Xc8EgKbHPaxRXhcnO1/7b3uZjtqqLjzXrMviL
KIbeC6uIHvwvC2RuEXnlhUFTmzatkVD18ehvLKqikj2FX0rAQJRCS0tDVdxu9E1Qssmx0/mlpfxR
flv+RueCBdH4ArkstTDCTUTNEyoiO0NXtGWTytxoNCzwzgAz6TcmmwGvdtmoeR/vnrlB4o884CTD
TUQzVORyORNZFzVRibqBWeFrnpoUNxm+bGs2uyasyy7Umd6KnJI/o7dGVEB1bRc9Lf53S+Pab666
oOrWdiQnh0ujm40b7WoGoG43FEGG7nxAFZ4gSPcWu6il0HbHTsNuBdJ004mg49TexGsCO+2/jPba
N3O5UPGn8V1iD5t8bWZt5iu5njbySEOF4MKpIWuhbfa2HlBqsBdgUJyJwy7X5hWCs1hKJ22pY9JY
vs4pOShFUVupYOB/2lKauIo5BFwuTWRmf91hP4Oefw6dIPeUNFWkWxwo4DhC7+rCuQL+o2nMIA9u
AMFFH/RGFpGqP4B/k0jrM4D2Tbz17pfRQqZv0ilHr5SwB7fK8mi95/TAgofRjm025zTyuU+qK3W8
2oWxCqIoSKBXzvIbihwkeS5EKNYUhSgPXTlpJCpkHWNhcJocheXF2sNNDWiheFD/NjiIHq6RoNoc
LbD3bJsKvWbypbwXQmjQtiBVwbK3Skl9yudrpMnvEB2hJs24ONSy6MC7MqMEq85nSHexNuAAAdSJ
o28knVnUiD6TnVdNQRK32PjRm4MgvDFaL3fxe8RF+vR2+GIFsBM0nMQr20+avpJbagw0cBcyw8Y3
liiue0VKB5l1BepkEuW5w1y+AIZIVOEFz341yl3rsacJItA3lndGxSEHV4T+y7brCT4vwP5lTYdM
fAu/fF+dwKWyWSHmHZzYvPT8r63H2vqKaWU8GWhZdzDxyQ3WEapMFhfxpHNkiyT9Bon6NZWWcvr1
lzAkme9EEtKDDSchavZExezgU0dlJ1qsY9yRU6ag22D1Xcblmn0yVhWmkhCq2XRZ1Di8U8tAoc/D
awbcCTGycfXLU2i+LcN/MwHWhmX1gv5+jqU7OfAH1Hgz8shKHK47DEAINsl+MLPe9F56t14ZwrxU
xRGcaQ32g/IW9ADiqaQ29zWrdQaFdK/LQrDtbuwq4kc1/xWiyHWFSFLv/9Hi6VfahcnMkZLWc4IW
znXwGhU696z1jFsgO2Z9ch1QKHiFpVFzUjqY1pmMVe9Zn+zct7dDWmnbQjZoH2fxsfsJ796d1oHV
Zw4sm7UuL7excZ9L5M6P8SGE9PWYZySWd3N7dkFq7VcthsOXHKdrNlQ8+f5rthrjzbVforB77kiL
o2Z0nt/k+O+I2OB7ZQBXDO9Hb39DYJzJCFIN6FW/NCAdrGLDWleWe4ZNnDLzW+g8ZlALkPUxgvMO
73YJ9u3DYWvV7q3vqliafKiOyj2+j6s7SgSTMpW7mzNLjPH9FF7B2FwezrZAA0XJHm3Kq8YGq3fp
XqvMkPNw01VIqx/rvI7LH2tPW3Qp4oW7+8tEXZXQuNm+RF4JQdRi91MmS2c6JPM3il51G1x3/veT
lBgJN3PesF8vi8LHavDeFLJaxpk5AhdGzFXdBqw6v/phMtrx6DGiXEoizLLGZ3IXPaNNyaUOC8II
H8kL5d1aEV6nXUCJaDueQZxaN6wsKDFUzi2u7XLZ2W7M12pK1xZpEM2xjDn70CHZzer2q2ydGh6/
Dy8dZnRxeV5VIWksMkB5tkKDzfGOmEl0hxl/sz6PCUO2iBSTet3cN/o32Fp3s0x140PpOSsi570m
FGeEGjVL5ncox0blmmLlEpHSU9U+JjfiqJzPuXtJE+fmXlBuWjBuDhdDrIy6O4Oit4KCebM0eK5x
8e0lFEXzWTc7RAQZ5Z7k0yn9AaI/MN4QsF5O1vtCzqTShADXyaqzOdG8I2XZTcn70X9kENPL3Hy8
yjNooC8T7xEPxCcR69XZQSCFZ+eE8FvRgTH7Hu0TQIHr/Hhv1/pw7Bk297Sc9aT4r3D0Sjiai7Xr
NMBDHwGPe7MxjV7taG0b7gvRFvo70G/eDK7kzohc+EtMotHbw1NiTvC5t4fUjSuDlr0/u1Vmh9it
5vDcvhr+t9RtxpU+lZRX3cNQ1J0qo8Dec/TM+1y6EXyJFktuvdz6/vv3r+ntSnp49yu+0kjKcZNu
XPsR7dMdZBh4841WAebj7QghpFstmBZyT6+5tT+h8jvaLj/+GpvQqr07xUH5El0KdokxM8GR2Trk
IN6Vh8/IJYrZBmIp9Zq151EeL9IZAfFI9tin+PgOuobZPU/LSNd8WiXwraa7LbtHCh5HRNAGp7Vd
aDGb8WqvO2pYKKKhHk1uBAGohp36WcM6Xe0NGweq1M2BQP4qMdjBdp4F5/5NsnvEnMLSwypR/KT3
pjk6O8cqpar7PPsiLgt9ATUeBGIlIkz5fHohKuZhvh5madL8N0MWZVRsE2xm/9YdA1Fo5NkbG5tZ
T1UyURgR/MR/IQaKkxa2zSj3MzW7KsCN+1qc/eO82CaYGCI+hFZM8+lclwaSMffu4N0u2RlJ5Z3W
DBZn6/sxvZYZnYhtQPw6JX8/pa8AGkbDpGp1BXpfnh+QgAx6lahor2AqHypD+nu+01ctrb4GW0Q8
gtPfHnGaVuFlQnpPa+NvLVxLc3LaXOxhBjkwPsiPRqXJOjh+/RpNAJigb6tRUarwgIu/DQ7MQV1k
1wV26hJRY35821idLzflCaGQizv/3WvhrMGshrB+WVyN+HMNTrP4eI8+W7KY9/NfrWg/7+ln8bk5
e4MWsY+1zpznqX1qoBbZCG7N5PbQ7MzjZVGbtZoZDQjNXqmZGN9OCY4xLm2tpkAMn4vBrHYZFFls
HWHoH7zzqvQaNeOGebh0X3cCpIZXPS+OjF+m06PiGgujiSZTYUpJ/OPcvm/zXHmaxVvdfEOgI2w+
cI2F6EWP7prJoghzXK/zfXGiyGVzZXNvBufzgmVSPZyVEDLq59jeHSZlw9tVFqc3gb3ZPC02u61d
jk+NZHbsX9/kMp0qI813rtGb+UcqPzOrBDGyc1rsAS54nI/umZlgQa1fTFnXL6uYkkMSTiFtMC/x
7TpkyhfsAHRIIYJA5jdeEhQFBxJEQHpJLM88Drr21NoH0mbPhmdEJmq0hr/iB1o58JWiiSq4oP0Z
3LdM/yBZRIsVffM1en+Ozr/MN2CLqTVPpDD9MDOpsokXx/hLCM6DVsGjt85Xnw1c/bwbhEY/1feo
lTgjaoWITBluw0J3ugWFtTXRC9Gg0/tOJlGrt3YtxMk6nMxg0EO7rtcF8KfLvEstj4aLvCStQVCU
o+19l1uGEJ0mEtG2hZzSiK2HiJT06Xg97YGSQsSvqhFJmldNrzLWENI6XU1PqkdKHQ9PcknSXJuG
j2KrsbhFIsqXP+amv21v+hOE87L0SUxEwvyBBF8g/qCxBX9Pq1171zFQo0pLkVWKjmt6Xs5fviy/
7erGOrAxh7W7f3qYz6bzIat+OW/qjSf/A0+InPdsV+acOkrD74v5wnC9KSAj7r2FfEpVjg4uhJ1P
fvNsborWF4gYNuGL11cIcN9savPNAlyeicYTXvOefFJooTWGvZr1h3V+mvuqswN2utovFJW7pdaN
hwMwXTUrcYVqxMNcv+zKdBbDcUCUlKoQk43oqyBZ5Qg797L113yn22BK6tXM6v4117lbTStXMzwy
1RaOEONcnGL72/pa5iNzinWghdGFWA4crY5TjmhrGM8obq09zbO01zUd+9GwKjOHboGquX6k311U
oCbX5jS+kLCf6A9csaYP5o3hN2N8arkSV9PDsu4mBcrdSO5Fr26xU5tZxcluVO1fkQyq0BveBAxi
PlP5Yd2Gn+7DJNz7K0Tvi0/njHnr1Ny9XxkhTkllGnaH0+zXrmERmO5m1clvtxC1vUbRIaKEHlL+
q/aLwf1iP+B5ELNQUWbhmCvcknWiCBkfQHLHiCDuB1m8ZmpnxT7xVLxWITCIcQlZr26Rws7xZDIv
hzaXOKMZIn7QckEs3RqX99bp37kJiZhaR0ic/JoXJ/sxs8cK9NeuZtMMyheij/RODAtXv0Y4RHwA
DLZ2cB2HQQ3GIw3uq0epdWe19pvRAz4FEUYKVQMbT54Gl7ie1FC8IGo3Nz2MD3FygQqdYRYJuZ+E
IHDs1/bnYxmsDxhB/05pZXDogkpUaOJHf+BgP2etLwxgpnYLuV/7TLh+MWhnx/GdByTra1/k5z2s
weF57byAFxK39PKrZ/sbBu5uWevM/sh8GKdNCJagdQzh+9aCB4tz7+wMj1lgqv9dgI4TTemE9fY/
ks5sSVGt28JPZIRiB7f0nWKDHTeElj1iA4Lo0+9v5o46J/7aVVmZCIu15hxzNA9EB2iiTgaMZcJT
G93vX50xJcG3rXN74W8a18wSVmRvhoDjYqol6Vk6yrjKvSCq42CeqZBeP/4TYGqSjqtgyo/T3qTA
n+xsjimHzytJm6I/E+Lg8qiP87NfZ8H9YFRvtnby6Pz74Z1Z7cCnvLjYD8gIPV1xc3PIjqxa+eLO
v3PgluAjBcZqDxnTYvN21X9P8xoxPullRK8CS+LkkW5oyjOrS0IDy46ns8wz+9dE5+XgXxV+zeKn
91gi8MlC2ov+zWTvOd8xDSBkavmBPXR80dQd+1+dE1Zgt3Re9SwlHf3aDKqZT0etERL2Yzd5utL1
jtTCylFpxAU2uZNXbVTAcNdxTjC18+xTYzeY3NZ6G6j23yU+f8zV9unfG25IDYsAMI6yRDW/5oAx
x74ubUX87PLoYvegY3Ny2lVHbw5t/aWwndNpOL1VF1+HRZeimm5Wb6PGmPgpZFnvyvQMltxnVocp
9gCOujg7KdOgh8l+1UPdSHbjiFS4boeQKcaX5wkdKIYlYdEip42h3rTtPztmGwMqZwBISeKucYvF
bqQb3u1m11u8U1055ls1+eRBcA4Hi3TMpwMOsXkj1aH+J4H7uibP1Ry+zZRg0zEiJb9nV6Fqsw+7
pIzbZ2kJVd5fK0c1My+fJo/7RMfaTt4ahLbsbinGYImxlEOi+88oYq5zlL2wMO2t/Hr68dKgF9zJ
sfqjimNOBDPAzclGYzy4+qKmepoVNj4gIMDFXzJCUvLIoEqp/6rLolo/kYVOu10HwxgItznRLfQU
5Kq9nA7QSnBnL0MQhJwgg0vawnz8HqR2+PO16ao+6UAGktTw9JXVNSCvFObh8GtVeAjDWusCw2n8
/Sv8cRToaVSQlD6t8CNGh2NCwmpy/cKwmOL+PLkrLp3C6YC3QbrprLod64mJQsvtQ16Z8SXfj9O9
+u09YueKBuxDbCm9EGAD6hJl21oX3hC03WutVTyWSAoesUZSJDBQPROK4fvXHbydQWNryQmS+M3k
7y6IigGIRWb2gW7l/cgH5wb/vKdqDLrGlcTHtjcxjAlHzKA/e261vp1P8ouZYtNPWjoQ0sCuq5Cy
N9X9RmFHsdrX2RWV8rSmudQHlMQIxn8Wh/U/nnE9q7f5P7Ut/tfFgabjafQPhtU63sfdvl3C2Ttb
VVSt2O/TcbPgDzLsn9ule50ppkp3l+mtu0Ex0sYX9454KygwTc7O+iWSLlm/MXKJ4awYfLhiWTKV
8vLSfQ+BNtXa6PrwWJL3qLsYPHjLQcC7Vy8tfWrkDMvsH8A1dQjVORfcGWHoO+1Rw+A5CNFw3tsd
h6bCKBD+nIcZ89O+qtbfpq9x6tQno8ZoQBynH6vXio83b21qatyrcVvk0bRPb+m80fL9dA5HOGxG
Z32Z1TFAIiIUEBUms9ZvQ6mNk2Xo30t9PATNKUx/mz11l088ZJh2g1KV3fW5Vpmnjz7ejp9bnv/2
zOJqUSSJ5nrbsWhNSF7gsdp4Qq44JmvqFd4CcVeA1vrQN6/L9rkdfsxTFj4q5201bwhemm7RvBag
cRKAoGpMOjrHjqHYlbf9JQ9zzmmG/qIf74VGkY7W6rS0fv+yn9dLOiwrBjtW927X/JSrw40pCCVl
xF3bSPCgzL9NaJqaYFQfGgn9rdita/BQLFW1p9OWeQTHIRG0h2DmtpgOKbz1L4BsG879JyheFLqv
u94OyCiF14cbs0BdUPpaGx6R31P1ZqT8wkEwaJnue3S2XO73ga1cf1DgIYB/G7WDdry9Ai8EnNLn
J/NoLjV3DbEEvphnMze0BL+N1onQPoIAU9DM9m/W8LAdMFojLNVjZSDHx50cmyY9bXNNvYvNqv7q
9QJ7+9WXoxNPdNxXbcgqI7hBXR2zZWGnnriAyrxZvwyhOfCeTZkpW3QrUBwqMRg8Qd977KB9wn0A
aqtofDbvvvETqZDKEJ1tsqbeV/uOm86mfai2d+xvKBqH+mm8zn/G1etE9A2NIx4YLOMBugvagI+t
MHK5Bd0feEJ7o3DhZr446d8ebDbA7xlmZhzOTK8hvEGNCO0YSupbLyksdGdzPY9o1n8gm5J+tnp+
jerfg5hChJcFIWiN8bjosDSL5XBo9mzt2LHKPc1/YVwq/ZfkXRQt+cn8eEY+SfVHEf9oexeSCYIi
M4GbQ8/BkkJHPdNiis6rcW9sXBWpZlDYoBYuSbLQh1j7UcrF6DY6XnmHmg8d34GU84Wi85sjWdnB
QtaQ773f5v6xO3IT71S5vIy8vXO3NWlUcDmqMrmNyu48xRjd4dlBC6V6MLOf2LDTTCVzHgDq7yHN
PpAH2hTzmvDCIV9FEFLtEF8GLXtZ228YMxoSZMoyWFM5jlFuHGc8EwbulaNk+u4xS35MAyYIBNhZ
uc6rRxl5IeSxJJcUpnZtBknPf1yM71aDYPcykvqCYrAvXy1smBrPRyr/Wxh0EQU6xT9qWJhItMq6
NoetQ0WqmKK1+SxxkQKCokY0IiGZidj3NOtoeudfA28NQhY0qrcRNSH/CGbXD4VY+K6ca2t0oSWg
yA0kXRch2rTcffSsze+bCbXURYcn9g6Tahx/Rp0VvAu0OiYChdJ4uMTQlgG6qyYKqCMHVBrdeedt
8ASuxgVm9Stq68ePWwb9y/J3RbzFquAtYRuaIwUfsZFFcld93iy/F8wBjI/nyqQz1VAoepXb3xNj
BaWVvJVvxUIO85itS6V1vMSrriM7NTk/Ck4i7tcJFF9DrovZHYIL5PLjNqI3+211OLhU/eVty/0r
JqNdFU21MKJe5tv/a9KV6x+5QPnot7c+exh6BI2N7cYzm38iUlr3fIZ1sBCYOJ2PK+q2PXOeiDuZ
MGTzoOq+v6YMFUeUofgCXsRZzldZ/X3dUeLPJrUhZZ2FItlxrgUj7w85yIxljPB33Fi/xqx/1vg8
K9pexcTduuOhjOHE9Oa4hrs1Nlm8wd16/jyICgxMbaNN4TeGGUaSimeF/WOxDLHOa40wuDGz+Aqm
WZodS1UocdoxjjqW4j6Y+9Gst/Vug7WGGLhIPLNm1kyyEQOMLqaRXuwB/sby2n5prgpCr7L1N/zA
oyd8xgR+4DHBtGejvlo/2Y7J76HUacFUb/AY4Ly2ip5EFH91LofH1Vv33lj0dG+4eJOs4B6PrDDW
TYfh34k4G4ap0fcfACYoOCASiAbs0rZiXqTe/lb+o2+Nm22bSThDlftsu2i4I8f/ZW6nS3R+hJwj
bOTP5KvTV+KGvEiDAl7zI+YcxCBJh/FfHPnWvoJ4vrHA97QceQASvn/zfA5EASqaWmy2gzGH1vMj
jcw0J1abQ9Lo9I0/fWAunrhJUo7bVvI58r60onIpe24leco5O3yfIGptMwfvY8xx1zPF+gLl2nk+
oiD5cOvNO9skbiOXNXy/1rENyDlWYXWy/FdXjlvqdvc8Pc1FEn91zizwErBlWTDRfjpa2PG0c9ie
YXWNK64x1Zi5zFV3i0qmghJFpcoEGWtN9u/UdBg2cQ4DrBDewExU/fgvLJiwrcXC4mpqGkUUs0rv
lDQwXxiykdUKIwYEFcS5z/hZfKq0XNCrAaGF+LZAjsVdgAgQoy+j3/NSS9r/KvA/0JvXyWHZZt+z
+cY8B8yEXCGz32IG47TwLeDN3jJvonzXQZNO9rGL54MxnfJas0xZ5ZVHiTh/Z/oteWYgSUDL0sFn
L6noOkrwBpLRNWSLBJCgk6S61ugR8Yn5nJ0up/pVccY13wdjsf30aYI9MiRGxyIiY36JqfayF61u
aK6PlMG9G4zn7ebl4ThVRb9Rm/IRlCooEVcw/56IZ2h8yEczBpurVd9nt7g15mXyrmfb1tDsoEO2
H/gGKyYIsH/zP3NF37ac4VFydDCz4AUV6MvBS2BAB8c2iKAVlcTqwVZ4szC6pAtolqfSTCuj3Q1Z
CGxnny3LXhyA7qWtkpFMeZb+2PfA8VSTUL166j/m8/rB2gfjtEFKAOPIiriPIABr5n5PbnjUQ56s
i8hztq/Jptl0JwArV4pLXkmowvd/AWDG8utU+qIzYum7SECL4EvXTrC4LOHBw/+1XPbdoHxaU6r/
Ag4oXVYbxejQnHNaM7qR4uRpcKTSepNXav1O8wp8WzaN16aPL3Bl9Q1KfuD0MlJXF2qxXovkFyrP
KQ30TpSpv00T8Z37AT4gXrPWIuBduqQlh97m5vpnl950zeurZRBQ2CT+XRnrIHVU93CKMFzQW5K0
9DzrcZ+iD1wi49gDrLJiBC+5QLFUcixj6ItC3Lv4MAv1uA6KOyzx+o2wCwtCwIVRvVes9FjdrdFQ
0e1ig7kim+pIdAIdRU+6pt11YzAT2Am13m9bjGVuqxqi3Q+hS8EGcWKs+6xs8F+sbG76ldi5dKRN
W6MHfZd+RhhgbWuKsdKcAAVCqyAkmGYNvqJ73pS6MJft+I+/hfLzTX9uPv/oHdCaxVVpPZiayceJ
GYOhmN50+n6DnhOiDW+w1xHyqP4W6pv28LWhTo4pWPn4N9ZDbboBwRMG6YOUWLiX8waJDKUJp/fD
6K9ieJ3B7lkbmv6MT10fTnopfsKRDRm353exg4JujC+LOjTftKxhFxAbfyH44cLeFofwXH8dhT0O
bph8x15s86ng9cmPAY2TMEJR4ib2O4fw8nHEDWG4qxbVolyQ/qtXC2AGkHBAM2a1RK/vOnGkZl4j
8GPb6H5t+BNsOAJMCPrwsXr+10pes+jj1BMoxiwPROGlqSFwHwjuuGcyFcQfhAPQc5LkiprD/Iyh
ZHixFLb6LlKdNSUXuJ0lCowBsmIIGneh/eUGtk1cydX8LBo6SQa9YG35WHxW+UpA+5jtFTpdumeL
JXXvbMa8x/KVOOpbj8aQpXgzvdmgz5ASrQrkP6EZtnKoRGJqef33p31N/uiv4IMRBI95+jCUmnKR
cejLaAnvNkcl+4aFqW5F1kjaes1Hy26o934gs/59j0hTNQfbL0/Vr0unGs2oGFKIM+/S8CJPVjrU
Etj+Uxx/HsanEeQizYSpx7ZeB4CX/BHkxlkRXQLsts9UhgB/6AjhX874mC+jRqAAlvvgo/pJt3Io
qRIxLAGwBhlcqYBK2CCw1z7DZn07WylK2YeefLZtpuLg8ib/8gVNIk79jOvUn13zOcFgKKXPIZT8
biWiJP0kOf71bXAZbvx9TkfGC+2pLR2sBroS5zI2T9SS3G95NOnmJopGSNbfxpFbXJfGjLgZC11M
M+s4/25DfoDB/136JJl4xY7PMxbbze8hvv2jcOYJn/zcUFBydGzUpnhIlibQHK1hg1/hYHdNOHJG
Y6XGVNAmTMopN50CHmLDG2+ADg2tf7zpXBP6NyJ1rzuHu6leggNM39SYRV6NLt/pBBXDBKIZOPah
mWYBPqR3GmKDB4HPOmvlirWeD0wLZ/69b0KWactKwGz8LzsWdLJt0mPWKU9+2DMq3J37Vu3t+vS+
i3oCs37D6/ryFdEcvmgvkrTjKDC8o7alHjS9fdNHwrrur+QVbC9YohEw6I+nrnTnTRd2LR2gEKur
P1qzGCHJV/KOKog10gFiJLSkjwNSRT3TIKF7RNYdhjf8r8l6Oemw/FZYkbVV71WY4XX8Xo4Jq9e1
pcZrBWt29X0bD3F/vFsdDcBBgSnHazy/uu3wOW4slcmOmIeujK3PmOVk9qAYsDlJ+c+MZWoM6GQu
5Mqqrl+iaGJotyMbDdTz5mbrxUn8IZ7EVvV4JaizMtpA2rozoUxgy8ELm8hS5jlPLPPItjOz9XYI
bixNwGkPdUSVGtMsSgoTgykzdBYl1E6Gr1Gptu0LzojgCmGOO8q0nPfcSqWc5RqOtNzT4T5facDY
zCQEQWgDSJ/1NDC0n5Tc40X7QqFyLoyqNBVdPrQHecbIN/dZ/7TOCFjoLr/mpo/2RFe+9nWcxXfc
+pgLb7WnwTgXjbXfIqamsK5fqz+lo9+eiIcGPhQJVMnc8GSust6M4TG3/k60cR7nZ2e7UMI5aOnU
eDtzjvanwwwOgZYKwvk7vsKOz8D28uL7FVS/Z7N3Nslk44SA2MOTE0e8C2SzSRYDCP2GZv/nUYPg
qOlfNp0jLJx3SJv/lQCE0iIiE/QKgzQQhc+k0Ezetx5Xh6Q515zL5Cno2V/oG4M0/Z0svi/G5gg2
TeoWkQCCng1jcLwrEJLi3AsXh/Ku9cBgBiUgla6rudkq26WFATizvHrr77E61uZo1An/Fx71DPou
xP8AaP/6mC35xXbcWW7fxpd6unBcyTOjpgEfUZJBEqzvHicU58k66Myne7/HZPU2heuk0JNIZfrb
VnvJqWMK0IdzBT3rZLjMusFJNAYFZCLeDCwK30aeR2cUPhxLW/qSDvzPm87anxuUUl+zGmL4lO+6
m7/uWcW754tKS5m2yLHZhj5tKmCguHxIMh2rHdMb9+n+m9VoGkGyoWrpnMAIDtlVMJSbtTdwv/Pa
mnwmpR22khXtLhDL5ksBYdyWrJqxE3aPf6HLm80jfKD4e3iYcNktytESN5jMpX7FR7I2tqcexTJ0
g+UWMtSnJrH5bAIYUsXDEVjh4dY8jVV/evFOsNv0aj0cvYWN07f6pS6Rvz+dG/gl9YK4LE6L2T8Y
ghRF4hEM40b243RDWeNH1yvEd9ublTjfwVHTTwTyKfY2f+oiTu36m9XnZAni3B2a1oQeXK+ZUrjN
lFhcy6dspNBkSjDvwWp6G1X8BsGyt3XSJMaXXt/8RP74Lr6EW6a728vmgmHH7ExB4SF/OZnngFd5
zgDiBz0lY1NH2chX0mjsh/72PK5MgGXsigkVJMNAMxaZTf9VnikH9FzVYcq9kIE9Lc073jOTNrZh
1t5wB6RQOeMx6HQDCDyR8tLjc5/S5u1Ru+bgLG8aekzOu3ak2UPExxz/HCekWLEJ/6giiovVxknm
4dTeY5b61YDNO2mPdnG56KJgmnltjDyODSR5YAbuOFofu8U+YSX3bHFT3d5Rufna+sm7quJ5cvvO
s8zrfUwFARZQ46CwK2xESx8Pc0R3qADPWMpJQ4BonqkmJ5Zxn0oEY7ZWz86t46qgJgCxWIBxPlnT
U3RMrSnWMF2dkvwcM/YlYssXXLFtnJCCaEbSnMTthaOpbdw9uilHPNJPLqWaXk/+5CIzBLwxWhOR
EhE8A0q6R49X6S3XjH54efTDKLlj3I1FC3TePiMzaMz1aDg7A83QMbXt+weKZXf8a28H7eCf1sBD
Y4m2pk/dZxZAMU2UzwH/vbi7imcQfB2DTpoXmZGA5RvkGuMnPenFk+HsQJnM0TUEbtG1bXlFZ6F9
d4AxkieYm2N/Y8D1zGANq5tDe1/ZYdu2Fldwiio44oJAbcDIbkjRkaEJ8mJYpC4Dm9nZtuPkzmCB
4plSpnIIYH7roZ9Ci19NPi+CmCfPL0W/tpBkgSGUkElrK0o+wrkhFhr3uL28xeuggi6BbTkT554D
aQC/ISbduJWNFZh9HrMOqqzlKCnwRQPZ2/ZRxzEzCZOU+jsS45Cf/i6oSylym/kOjumNA1h/vhmW
VRJ29Gh0apEHnscIpKJmnoguU1tX26SyhqaJ2tSlCwwoiVPxKxHP/x3sdKlqo1vLKEcvWnJwYL2Z
K1bGsQbL2n4VYfTSDJb1hyrFRKncsqA7JBSNQs39i4bRq2nClVB1eLvHlH0yaB94/Ak+LRjZmQCP
ZAzcMViCFTEFSj6xYGubcwCyGkA5XPp0WuXmPU6/tBjMJXXgjr4xhBDbC4Xx8nGPvbFCjGrjq9aL
u+c2kZYK0RG89G2uT+kYtoNiFKnO/55mJZohdKbxwL9dZ+kwEB9UldWL4vBl0U2uAhprcz6nMzaC
rj5alwKTDk9Wm06IRjC+z+mZxFoZDEiDY6fRXfSc4EyvuKz45FFl3Yj7OdN+MjsSI8XHjFyi74FZ
tMcrXjpAht9x0lXd8+Q6eW016jjmx/u7WVFpYQ7kgB4L484Epqmn6f7zYMJHXUlC+xO92w0B+V8T
d54jo1LDLtR2hAGnFuTlt9tJGRNAKjxUQ5jKLdwpyTx4GSo0LNrCt3hWvkZDt/u2HjeX0We45oUM
LvbcvQZ+fTG2hMW6x6CDhRnOChB2Pwxm8aC6/nTrMvkdefmMoxt82V3OMBDQtk4v9hQp6agViayw
3lNConeg0PTivqRASruBTX2NWJifNozwn2M9fMiw7geoK2n86ITN4SpLfthTYNvS0X8cCi7cWBOe
Bbsr+dTmmzFZFdHPsLAONPjI9HsL7iRjf/8CrVOU+bDIS0P72Lt7fPrRsGnsSEnugijcxn2cDK6b
Blo4OABoORv2CwkRjlR0gbhWwXzgN+LfKCh+x+Sp0ONCtJM/2N04y1CoHoANYP3v2K9HrAwLIVs0
+ItOe0ZRNRat62fE6/cL8Z+0cdPXPd50DAuZjdltgzlBVzdHa96uUqSx0L5ixABm7pdO7sc4H+H9
S5nNuPpqd+D5i2ZMmh4E6yjCqB+dv8RNWh7qArYrdJC4w8gtseRdRfmBJvCNGIDx1VQmEPMfhHsK
VJt/zHeA9iC6Smnt2Hjf3m73cdgyaMSNOJIntxOEgAEigtKOe0lYalwDZApccz4jzHICZCXs5GAm
Im/r849pnSPUM+i1vRjg28HgjWODmQYfyapoH1isKAwOAOpdOHN/cn+RbrTXeSiy5c7Yvoejj7Um
Z4blQ6PM96PNC2S8QC8YfxKRydShNDbymr7lxWbco6/LJY5KUGUYggx4g0eYLGTcB24uBmQaby3U
ADCKfJzgSwiIgpjY5IGhyMCZDFY+v3h6dnKaiUBCrM0SXlZ+yYApuU1ELsuPWTNZHi2BflERj4BF
sAwQuIPWSmR956g1QyXqecgxpPiB8sxziAE0dPWwQ9ousp2Z47SxNhJchCPGQ1qHtJcBG/KR0rHt
5Iu0HrOyUYLEmkELGm9U2fxIfgqDKjdJLjMNP0cJrWrWl+09vBZmwSdjlI3lKZyi3CwRlh/PMS5r
/8RtKh+fJ+K4JmrudWBWOh6VbLKQTliLw/lZ3Gtgq2NBrrflHm35zjZepxpGOyWFooXFOwYD3TmK
9+gZ5hi3yVvLqws55M0/VhOxZTsdO3MSycBG3O/0dIRAAn8K38OPXlBHc0apnPkfzizebRbziGli
i8EjsF3B9EQsKkTuo27IFKLQyRPREdcIXboEiIksphMQimc9UW7KUnyv3l339PFaKJM+VnkoG72z
etoNn6TnYGOI1KlDmlxvc8ESrVl1Vtqqjov9VQy17pR+T4wIviNWP48eb85y1A8FLQc8cbTgEmTu
0G1bH8iZwCKjU5IfXgcRvzakVykWgMgDSlY+LaKhi7XVn++XLJzOPxbOLmnzlfDOuXgIp0QM3ScR
Iz2OAamJ2NJ0TrUpRkgtHF0ObAuN3TffNkV0n+8kbgGY39pJM5duHRXvRIXt0rY08dFDLQS7D5lT
SkHUwFOn4uDV531c3ebIy0aMmgCuuMO/FWIuzFREQvwYgUr2PGSzXZeb90BmjEjGx5z3bM5IcERM
7jxtEfIo++H4X+E+1kqUec8tJCaYrjqSrzAN60D1YKIQ77kvqEWSYknYuK7Q1s1+4FTsh7gi2dX4
5dOTOs2ky7QMMprbxditWfWDxuvsTslrMRR42SyHVrV5CZu+D8bWMQYhk+Sp8LYZlCGMukVfWLAX
i90eYttvRwOEzfBEickp+Y0J9Ng07uH2mquQWicKGtErytfbTuHhWqIibUuCKIsL3q1eHk6oLH9m
RsA66qgcLVSJyeG47Bpa8sYGQDPvqUG1h9k3jPFdfjgzGMPddYUUkTpzeW9zndeHN0D8t7owcmPi
TgPW+zdYD3HVUc0P9MNtk1Sgf5vm+AJujFrT2s9H9e6yeITFrPTqLUrNsINBFdtzXIb1ke4YhQEk
fyXMJwzMb8fGz+JBNLSuu88E+tCRqV/7bG2wZ/knUs/NGwszqK46mbNw6wkG0JyvyagBa/U/fzTG
TJ5oQ8mwUCbX3SFc3ZcQfMeQRsE3rvocT/NIOLn14TW/WeV8vlVo+z9EabXtMbDHxvqYKwjxK1ID
GmszEOt9aKbuYy8GPv6mARaQEQvx783IF6LvE+skHCsl85apLdkexeyqGxCHCXhp46DJVonNKG+m
HHuyd4sp1pDwGoFCRTqOZsIqjTtVqFdiDtdlmUtqFcmVye5/N63UkYBJpq9DdJPiBlJjsCy1Axua
mHBITt+Ik5QBsUtOZiyVcbTLfLTJHG//+wxCsJK8JzqQEqQgdcTpQPwOBKzGwgNtl13bvdEbHjQe
Hg84A+JQSbjg+Ik+ekAhIN51Ut13OZuy8S1WnQ6ZWHevIIWL0TqEuXWHlxiyN66swBNY2X6Ml/V1
zuHXEfuQry+2odwPzhaOto7kJVGTyH9QLP0ZBhJn1MPATtw4Agi1Rsv9GGzSfEbJD6OSoIaiNOCz
qr4Ys2g6k324eFQ4DRW7HBPwvahh5Ma08Y7WoAVi6Cv3HnwzVH3MHUIKJs53TBk4mTxciMDpOV6o
c+SkFOuk0sL1TOgBFOuYJEm/qfHH2fg66fIk5XwEU+QEFrvDwpOQUKgpXKecOpdxyV0RlPz/P5Ov
lQGB/Peb6nD5NcRCJZABlDjQyIMkhwwOBcdcLsccsaWQy12o4q6LxRxfm5i4tYipGw5yIEdMtzSh
Dc3xhfMxh4M6tYR+xaiQfyPJ73fjS0NA8Y4btraHHmoQpht8qOobOBrAeHZwHpHti3/4ci//co/7
C87gLOWALySFhG+9J2De9eGsFPCL5+ROoIczAaamcCEkqGRhcElToAn55U6H3g2mk4oBD/0zJjJY
3C1/k7Oz75KuibUrS0pleNb1xGIYc7kVbKKl+PKYEEdGf163L5cn74rh3s3ZdzaQjwHHupNp5f4+
TKNheu1f2HMzBOZkHZrTo9yi6XmU4r2HpTAfcnnngA6WN9hBcg9Ipuc+wEhyuCcEGhSGtvyjjpKd
IAip/cTXlO8qWfdMRt3jlyZXbF4w2LblksQw/DPV3LdNqdXYZ2joeCCx4GQolFD98Iz95d3gMZnl
rCeDDRYKvNGEeqoj7yN2WsP11yKxjrcSKu26CKWaknhOFhyvjKzin0nBs1YN7Nx5P2ziXFCqNnBL
15R8ETXPaP3j3fqzhQxXJ3hIM94EamzKLefwT8ouMfXW/vYHthWj49q7BEYKNbc5feyIgp7uP1Nu
zV/Bhn07KokxDxlXdJYR89qNYmMpBxthblkSXOWEhnFk8s5uwHNcm4mMfDyHth4+CaXjzmYXEtyL
l8nr6OlyJ1Edu8zKfSpijLz7vGDS5DJgweoRLyMpBnMGKlhSTSbW+M5WqfmEtqBCxLcHxQW/lziK
j9kQaSG/REqPYaW+8gSZp6TcpZ6D2jn3ViSY8wcUQxAPAd4IAyLOA8M/bos+2UBB8Fn9vmXBAUcl
Hjo9ADve+dS/TdhhEB16krI6ylz2Yx3uEnSD6OypSUlwB6ba8lx5OTHGHwVYS5F/DRfE9909C3bI
A6bOWuZ05NTRlXVZPpb/d3IUdyAMO9lXMtw2DlfzQLEHPV58M8QCA1DT55wz5e+lYUNGjRssjFpo
2eoHqfNpikcJ4jd8K5BbY4gj/msNd5Zl0Jh4OLE1P4VO8tGrQIhXT4fXjYTp6dWYzjG5d7DThjLJ
brLnL+SrPhxSH9QnJBQJQfDqSGIVPDovADoJAkyvXDLERTtDFgDMML4mtYRPAvUELvHJ1rwXvSTW
lBrFcxCwC5eHB46c50iyn+nl8cEY/dkamkIDolBBEJl6xUoMfXALwpFFfEqkFqNYOVzpdDnLpLuQ
DVTTWTQ0D4TBqpMCmjauL0i6+fgypOX4shEv00/wE5E6MY6jeJYsGRYS9gCMTJ0LU25pzmSGR62H
U042FacgDBaZRIpjS8MqlBg5PETF96Qi0pt77tIwo4cWY90M1XeLIpysV9Gt/zsUgWZNBDxoo1mE
uY3UEKOAmfii8ZUYCFCSc9VEhhg9nPsZTIaD7Q6wWifqE98NZHS1oJajHrwTMSGsUP3D919IUNU/
yT4a8teprYZixJYbTryLPD00LGsygayBSw7tIWLqAnitcElwkvwmTCQnJyI8Rc2e0cTOPA5CnGL1
0DIsB3EVL4dTU+iKGbFcqjKRyKWDvCpi/sBB7vApWVP4tmxw1Vn8nyGLWRNycEl/YOjM92UyOnpj
V8dF4KVzIF/Oml1GlxGyV3gvOBQipQeR0TDGxJGZx6xOJC8qN7i3u0Ss18U2l8Odx8xBP8MQzdn4
cEfQrmL5w4+qkY+jhNUQ9Q8mxUr1tLE6Eddlee7i4yuWD/TwPDtwUdKzAjZIdr+dPpOPKvsdBABJ
2JbMXpn5ixUi/z0XG6T4Om9WtPusBGYHePrQyI9eqO0ptkY/t2AnFuclrK54EcW4hZ+EyQT2aRRX
QBqgMblPvqDZHvWsHt63CO4p1+RRf2ZDdn4xvPgrR7g0SDkEesgpLS2m5KMK307KgxYoCts34I4r
kMTL4NMw1aWFofQz0fVD2JSbVZtirl5Bfyw4DSW24sExuu9zysqEWfaibqRM2/B4RqlsAfJFYrLN
DixAwIjf/pUJ3COpYMDvJI/z7DE9wou9wbVdqpc1hzzWe6NAXMNsT4CGNTfB0ycHGnBruCIKc4S9
pNx2wAYepfg3Cly9443HWi5u2KUIYOSZSi3IwdVw/X+e+XximuEuSJlctTiX79k7OdxSZ80iiOz1
qM/VRTyb2GZDdlah4/Ej1OV78uJWSfXHCZMg0B6LzxzHJ4NtaAR6jMeQEFjER4cxkA3Oy13FBFIe
uYRt/b9SLmwKMzHVYboCye6GI9zjD+DJknRSuzMoJZwTfANZOfxWaA0sAv4/S4SaKmemdNak+8jp
Kf5sAuFLWUlBbnHI/XmkBPUOGIc9BscnEBb5Fxf+ZiZWZYJu/K1GNiHpvX+4Icm2c0nKBc8f1ywy
ZcwLgZVceyx+QwLVAdLwEeQXSBOLTIyvxUeThYnXBdzU//dJKcbPXgpwUfNAWF2snVMQJWLYxDnI
w9rtAMSkg5efJUWy/CwxVpFdCgQLZ06Jtz0bO8XYfXmy0Y79Sta+oGYUuYxkcGtnddcTCS4XF7Sf
d/7oQ85QV7xapITBCAYiisA0DQgycAY3zyouHJoN9cmSKgrJg3EzupPCFjf7SEJrzwz95fSHE3CI
Ywocga7a/ofvIW8A35NLigQcIELmLzpNqmUO04vO+7Pz8FQk002flYwK2dfhhnB9ctUcntQ9Hdlk
5KPI535xQ3ZSuNtAZ2KCNYs9Fq+cJJGAi3CPiQWl2Yc/pPGNbLgVcR8xNWx2s4+SiJcr4CbGrfUN
meqkCZ8ggEWl91N4MIPtnQ7gB4mU0JU+jEcFQJ6wGj7p6dj17kxDNiBxTfiu6R9y7JkswIV0A1j7
cGAlQiEkatzPF7fgfvyQ7P04fGUoAPLRbRl8FZfPqNX7LgvFLKfYEp9QxNLAk/YuPlDzcnPGMmvJ
yDu/2T0EY11E/uzefw06vsa82TkvDnDSw76vlBh/oePbZ6u917ZWGO0Wtl0P+wwNwz9jyTwe+EOk
fRbJK8lpap8yawCeZZ5GLViQQxscj+yLJ2Y/H+t7JHCmZV/jDOIQSx5DrB6bsHNbfZDSsYw457c/
VY8fyIGtc4QIRyRnJoNTc/UjUakCNoAyfnXidPn2lMbMSZVYZAlw/tV84q/LeZAawCHQixHCxPdu
VLeNS8u+MOdl9N6BVwDX4csslng6fI2hkb5I9oRpt1RvHLdOj+nlqIeVymPZ/mchoH9l4Q3NCx24
AoV4oR0uHShy7hWbJdw2MBNFsYpqjCknjIWem0UXs8qMa8BctgsdV4mVlnMKVy2njAoHturTSWcF
fChCK5gd2q04feH2rYVo/pNsPlhVE7L7tv0jAv9qD/dxibOsX7HkZnfeQrw2XuvWolyfJpsz4J3O
7Pb8ALx49Iym44F1iMPVfftW4te6KcI+ujJoa+J18byLa8cTgeTQ/PITp0yrGcsfTuhANr0dU34F
AsnXhmwAX6LPbtGeXOL0ZhSDIMPUBuZ14aXPGAF83j30Uv/xG1+XLQfQ5XWz6/bLel6hXDzC32n0
GLoQKbro9LrM3K/e6zXVmEK0C/c8pIvubBTxFfl5TXEx88pR75GiwKaoO9MaZtFtXqSr6opFgXmn
QLgH/TJUSuvVhQ3paFf3Dk2D6R6kn+fxpUU3Xrn/WDqvJcWtKIp+EVVkxKtyRojMC9XknPPXe23G
NWW73T0NQrr33BN2WK3zR8V64NsbPOkOXYNnbXheMabb9AxgAx90VgBTE5d+lHnaTVcz3sW/Wyvn
SPpT4zfCoBWcKiEFD+utZjLp7NCsLoXYNaIQ8kYAAokFMjBlYfqq0ZYAV72FHSkuqDf80uutImVY
SIPKuy5rbaNTa++CMqa71w/fLuHhuwkKyYFXvdkyiVR+B28WhEqr1n6HD3cX1HiRZiKrvx00uG+4
CbZ9CT5JtbsJgKXilWeDW2Fnl6AdoyjWhFN1nTYLTBFYf1+0tJirvI7WgVB/4LL3h+XDboIuYxm6
O7gLwbqPtg49Ml7jaHS2E+dAu7ka7a/T22S8vf9deWDAtlERPj0dHNBI/u4hk85jVi60KwefvuHW
uvPRUTYTTJNm36UKkh3RFST04CBVTYOShPrdrdszxGXOKYD5m0h9fNBOfXYJrlJ6gyVX8m6zU93f
gePFpPB2BAHslS/DmjEg9rzTSykuojdRm14+2QqY2/u+aH57+0rRuocfTLe+yd7onEvdUtWteRda
hKQ+HxfVhUmHh30/RjcG8r3jJjh+7KyRmviJ+oPFiu2xitetB52hBQoKW0CAWNm0EEm5L1Go2Bcy
LAJRhDu9Bw94zmA1TpmxQjgje15mE4DJtPRvzuHdqYLbMTjQGiw5t4pxJV1Fp/lNmqwxUg24pd/s
WTML+4X4Ce9aVN6idXm3aVmyRpvjhwvb5/xBQmC0N19DY+fWO4jGyBCX58ymp3gd9Za3COCRZcl0
AeEJuowovjVNNBpYd4fgVLHimMt1PJw16JyFDeqrh7PrMxA/fMzoBhSIw3JGl2sKnC4lbeCkBPaH
zthjtolPkH/MrDHGpHJClSD5v401kI4eFfAFoBcV8cggH0JSL7gTEM0zgoeSoRC1AK/d4aDQryUl
D6NJqpFyt8gQm490c+l586JPa9VATsKgh7IHk9J887NS+x4iAeEU+pl3ZaghoYgFXelvu8Q2ADtY
bp0AxbRmaNJt0K/bDzwPjsjFvtmfWUyHG4EzdLHq8+NUsowUvafeKuSkcE8LGs+SyHn65ZO7Gq+R
c7sOGtj40LtHkRgoo82Rw/GwI+0D4bp1KBcndgWozLSKE7ZSMFr6RvYeVDhTwB0+JUfx2ng0xQNN
ALK3eQTgNv1y8mQ7omMtal6iWRk1CUgDqKdVvLMPavmVoXmz8io4ogGdJA3kHQBHenEzWYvICmui
Fo5OwYsB2bG1p0kyJCrfhochYSHE6pNQVCNIPGhiGCaFiMpYNNwC9N0CgoN3sdWlflJroTUWM6P3
Jp1Cconh5pBJbkho3nY1JPsma+JT81iZbKMqTtsbEJ1IAy//DMNTnkg1q1xGbOUWY3HbWnUfnHZD
6SGxaZNmr9j6tps96ZGt+4BGhizt7fKb8tEAgDBzmF8/Nl+9KHOZCNtXjpLk3mEk0gaGemnf2ne8
L2/tT1KJV9EpBRP++CusUfLmruD4gIu3gyb4tknQdo5dWhQwgD419VPJ6MekZXwcTmvYMzb4pI+9
QgSvan0M/0M2YD//DBOQ4POvgvg+KYRzz/cYZR/cY3htP1rvZDM8o7r17Z3bd6uyKBsA6N/JtX0d
w8Z5dFazOnA1XET55hvz2QM3B1GsTcAyhrsab9DShKucFHrFEsptPJZhqV1J7mHhTzbub/T5AROR
Q7ydY/rgBq6yGl4BSFdC+b24H8xQ11ExfnWLTDA2Z/OSAQ1ML5zyj6AYr6MXXqwgOO1Pdx1d3DtG
34+OER1hbGNEscI+KlQrtoFGuEy+1vHBPl0dY9I20ioxtwWBsInoCuR+6xG+UTFC8ML++xsN2NUT
0EWYBNOVgUppuBBE5RjwMdNLEC5tvECIE1SKH4YhBgxlZFJEar0m1965d+/VgXNGRX/fvibgP6fw
aOgAtHatQ+vs7Vo0P5NyJMMMhDpwAaNR5Pu9G9gCh6YpR734feY9byzE3Cj7fJJnr+zv3H2bN/GR
NYG5AH9qM7sALrz/bJifzl+HpusceonPN8PQ6rRpMp4gOuoeVf52Q/QNHtnKckbS+iy6MmBmnM4n
pHvsh7E5mFXQpmzQ+dhZHoMcaWnCWXZKDuFM5GWYbdiwg3tZNoN5/+reR5Xug3PMumFyu4W8eEQU
wApNB1189rEUPldo+P+FME/aHceKsQChA4GfAh6dWcbRP4QExQQKscSPOXhaMykzwmT59R1rvP3b
4Q1XkFP+Dm7YY+/Zhn9xa/0NDuswtBgGMUgNPnaZOdElQJZllKYNj98R6Vg+xHoxSTY+0C1XG2hF
LvCDreKiTqWK+ueMHG8wwLG66BKrWb24/DxISSQj+LVGKeC00Im3/WzUAQgEFaUdphYtWs52DToN
23RMdJdShmRQmzmqC2fSnVO879/ZdpJhYiIIGkySTAy16lyEwAbSOz2bvT+ZPd8XnV6ZbQRJrEHC
pCuLCXYjNHB0488ynL/EKalY1AkpxcBuS0Bn8A5j7kDdDXe2lfLaXPfAE4uQd2KgRmSCLWcX6aqb
wKqYRxC1Xv5j0MS+Wt15AMmSe+/QaGQVvqAEq3BUC/LjgyZO1uGx95o2s+XeM9IKUyK5ZsCLlfWj
RgkYQbK5boOHvwVsm/DDDnaCg0laAFGLihd/CZ2V9J2JX/eBsVMKCj52MfRRXmGVbjgkiqSaFEGk
Rv1yzksO5v0+Y6NlMdykW/QUNJCRaWK/jzEPBFj8+OoOrn1gCF0u1mcYsVTDlWXfLgRI6i9U/NL9
4CDH5ZCvNYfoAPi29nnR7YGh//tLuc91F7InAkE03LeeLlUej4bDfemJRX+LEAfZLpqj5uiMER2c
qSOLvAxbVg5+K7QsEAp0NZJhP7sEGc9vQiR9TeAMe5tWEe1Pu6O/QKmCTtmz905wxmlB2S2aIZp1
DEMLSEQAExaPWmrUcmbERghu3b9Xf0w/KBrtOgcqn3V4ZljCy3i3DIc+guzbq0evNcBdkKRIbUDy
ZiP30r9zWrR7oq+KglWIuRlcDZYzdISc86I8hfdaxIr1KHEC+w3MoYWkyrVurTgGOtsxVkUw0uHn
+0X+gGlnfBgxZHeI+vxg6+zbQFK37e0KqHvBfgDL+lAOc4+OHvTYjf2sM6w6uDoLeM9tuHao8Jao
EvTQ3rDq0waST961d09uBesKzB6ZG+NkPwaXry0BEIR3aqMqbRmvRGRK5uteLahlLDfvg8pTinug
5HTOvW37DEtkVNp6LM8RCkkbl7V8TWAztkH5v7buobOx55vpd7RNXgAyiqyEq1ub7+kdNcwrbhJ6
k1eEEgwzsys+AmBd1jGKSnsZEganCP2YSvDWAObqbgY1jpADIhiiqEISlv/jPmliI8PiGa1a8uID
aLKaYss5Y0KBjcPRq6/Mm1/82M8RVWIleDXM+c1pF7q89c1f92BUevVUzn18KMRpeNeH32DvYS9Q
CbBqODlzLV8ma2zO3znGnbj4mOjilMBPmLjJd6ORNaCm5XWImHPMsoLN4MMGc2rzaq4x3yFqoANk
OLxVtwPrWNNEhrqabmnWOp8vP/6yJuMHhyHVxkXIoIeww8dkDKElzVFC/DLZKjtkAu6W/4keHzgY
R0DtgKKZQMJM8NfOctdhK6B8wNdgF6L7mBzSqjhhyRoNnK3JXP/1y8bqM6QjCZT3Jdodpgo/EQlu
JGRPZ4CxHzEY2rkOOUi25HreWcP+p7P23/AIgMi+fBkiQ0RewuUEMc8zctYJ1l3W5SAZpivw73yF
hwo4lbtk33+tr40nmfG7j1PCi98IFudoMaERyVd0HHCWqscN5IWzDIeaUWwucs088gUN/XuEVBWa
tLQ3JwGoIWg8uC3O1RItOKA+kHORMi/4wjAH8kL/Vv0ZdR4DNcM+PUCmaoiVzPE5AH5MA9Uag+4j
RxvvIsBg4x0gHgAHNRyu66FG1+o54oGOz1ei6bswXteYaT9zY4RBkuGTH4MyklXKxFO3X33+nQ99
TvAkjG/Vi9uND0y2Nm1kbulBiq6ED8SUvJ0zeJEF3BhkqD1B/RdA+s7oxt7cT4taxWFY9zTNwQD4
JfTVuc8AF++1hz+35TDMHEqzqGB+GWwTI20vbSbGNgbLe2vJJBMSJ6oRAiTSi6ZbqvFWjH0OlfvR
FDtYmTcJ+NvSxEQ1A7MlTZlcD0ijLtTFeMb2f2MzH1QtQ2RJ9cMkpTE9Trp6snQyKVXoRr4ZZ4Am
zc8XJkhoCM/LAXrs+ock5hh5sD4SZKH9hzoVrDEOaG4m93wcmNJOl6x3DcUkGjFGi8Z1QMf8wbFD
i15lfB1J72pwjt4qWCbxuohYhSS+nTgFpUxxyeIn1+LsTf9iEFEe5/ELEDeboGiydyyrLbOBxigy
uJcOlaPJXJd0j6lqE3U0F/lLDd1hBhf8AkMEqCyuJhgCGTDTiKIaltwvzpfXcBfEKVJ56T4lteFz
cdLXGRNngq6pSN7Rp8X6Z4g23sPZxuugP/eHkVZPwgMZvl1NK9S7brHsc68cqEJSsXo2ISKaKC07
sKMgnjlMmWnYMmhw+Qka99TIN3tAdsScGAtOmTy54D5aRQCID7XLc6QCRw6TIR5ySir8THsHt4fi
C4fWcgkbhzHpmhPabhN0cNMjnvjHBdzylsooQALQJFrEELIrnde+HIfaH06nzpXjdY1yFdk14IqD
TYBhQuyfwz/nl4AxjAQ8h6ASK4eccsD5x8l3tPakA9CqVua8fcGVfbnsdZbLikkmQ8ISbZPbYOJA
s1+1iGEpxztHPqN4QnirbaXQicix0jRFPjD8434wqjOfgCSBo/CnccD7wXNCTllOUQE9YD4nePoY
uRYqar7OQ/of/5B0RaApICqWd87637F7Io4e7N7Imak1AHiOmCG4ppefLAZ/TAtp/1qgCrzi6KB5
KG+vmeGdvcs0I1SnNw80scBuxaZV7l+SSlSjyv29CjHaRBTcRhUKZKMRVDPTASb9LxuKgEjFKJQC
YMiU3j8d4FwwstqrrEpcnrTUxoOqoNR4j76QRKFRzrc+LVEP8TqIK56WjJLru/PbTtQTPHGJu1Sc
ugtRgbtB8kNBYCG36FsjFdCM0zXa1OhYqAnWjOTIVbsGMPkalsh86LwwR6lM9Smw7OIKjuhZb6i9
tdil+3+jmU3Dpk9H0216TQRvJGZWHTZC8fb/yIE0QGedtOXf/DuqPfKAMnXQh0+Owofj8fwwM7RW
JdN/dXgm5J5gbE5BirLE1u+dSIavXqdNgy5iQE3Q1ohouncZTX5txr3o4kciERch6cq/59yhaaeo
lWc1tsosSJi1McbTtEzfxqwK7ICwTBvBu7ddeZQKwPQKATTlgg33MSmdYCVVDiuzqoe4DDh4eUIB
FXKb/gqS5svawSvrNOHutIDErgNI6mX0UbYgFMA7YTOOY33NnRLik+8XOxqxns6wuHcWl9xdg7ns
wvR8JMcOMyhwaMxs0VhYrDtcoOdqflvCrQVM9RrO7ZYpQZh7dNuPvfOig34HRSPrNE57ZCIUxK0O
4CNuashKY6G185WTS3yl9kPZBRR2KD/y6aUoT/9EI79piQUJ/5FN9B3QEMdk75AsPHYRxaqKEBBO
sGUsiH9Wr8cqFSwQYtQj7vnoWy39FDjfgIOdu8rUmeG3NRhQGJXtMB6o0aOGH8WbR1Bak92AHxZI
WF5408WM7m/omcxhDymjqn9IdcAgEGgYjrpnZloHKzcHHzdb5HXmkIBTZdUBMx4rAKpZowX2Mcvy
tYvGCZ4FJ0vQEZm6HU2KLyreYM/nu5lJBcwKjGfwAysvB4XbyvHH+wxfw2Of5GbmGRTHzglUlCou
pZOSP0HnVGAb6IzxRkhkYqlqhEe2jvYOkEa/HkEJVBnKDQOzaZIZoajrVgBgvgLfxvK7D6gMEzSf
SnF0sQei3BFDIbapnq0g1npxeY+0V59S73GAoO0CwiwhgnMD7CWYLEA9QQ5jyPkbNTzifpBc/kRK
rwLzazEXVGZWRk0DfTpOjBWPeJM1POpM4KNuWndvAVleyIG49BmHk0AKJzCIB2nBsyxMv2kEdMA2
zRynx1PunbgiixPyZJNe+HzRA96Zhk4QCLvQYkVCpO66CT0shuOMyem8/ggUY1jn4JE5oBfc/XjE
FdRNji2DP2V3lZVd5MKKJJNUeSyIL26St5i+hUWfV5hSutOwE2nCIt/CYR0YUOS4fFpKKLCQ+1KP
S4Vm5TYCgkllZKSFOacFxceDM+PlN7I6DFXq0JxzHed3lcqqpvgEJ3Jk9VKIIR3OePi/Dv+7ghoM
iocb8wLop2qPWmJ680HzWeUTS+AWRZXAZz/5y0KXMtrirfwl+0Lnyg8fR2bO/1OLkbmC6oQe18YR
1yJDaEeq7nnlCdxSwET9dp2yFxxeH6k1/Gw0kQckIswMm4e7CuqC04uRdZDn5IEQfOAAkLM2OX3w
u2QrgMnx+R7oDdNbDByDo1CNFmt0pso5TBnfjBos7QJQVHG+QKAF3QWvQH7MtnTY8UB//ocRiWDA
bgh2PTlGHacGP4FWyG67eLiYtddrwgT4EI4x4LEdwFtk0wfspQArYexA2p0btl6YdUHSAQ5NZyCt
THrx4LpA1XgsKBYd98llwZG3boDYiHXC1GEAKIXMfIUPl5yiNLE+c91M39JJCO/Xr1orksjMCJl7
eJe/C+7YQgZ+DkrSHfljP+NzsAIp0uD3jGWy8Vf8klDBGsfX3CLIYvcGEK2EayZDVWubEePnMA+D
fSZ3FVlqjqeyzz74DQI0NTuW4xXgAJt2S9jEH6Z2DVKwywCeabsm9ZnH5+JXgyBT623vI2aIggmC
/OR/RAlWbkxSkMn+nF5SfCISjODleMCnRnHKdBztZYR2ArTD/kYFdgFFVW9H7wj9sD72OACur321
wRCb/xlzMLmgm1Ql+RcWcFa1mSc6+5T+V0i0WadqSdGcM0BipwdiCyQGzwqJjHV7wGvTmoKUN2oG
vNUMOR7bQ65GdRAfC0BTkmWQgEeeeSd0k8I4oMYAXqNUDeBiFz44VTGOKyGLAKgNkBjB1Ssos2MN
4jT99QFnvWM8sRfZDJ8BF4A9V4osOLNDWnrdusmNAGNAEaQMVzmuSiY1j0Dr9MHfkhMn5VD0kgcr
J1ggiu2s0A9uOmvEsoudmdgf8rUBMF9kGcuxhcS62Mkwv8o3ZD57k5bfgi+zjBETKzOjcbgwc862
fOEt4lj9Nw+lHjIXeMcBChBN5ymvVlYY1aA+TBcGSsFM+i+rrxQhV4XCgTKSbU6ekc+aJEGqbEiy
HYfniD8q7T4ew5HNzKek6ICI3uaxlgG8E9+PMLcPLory3H8/tdJ0tOqaWKtq5GWagC1q5DD5zBtQ
2gwAtjGcWqc6Rih6zYx6yUa9v615CEvnV1aRSkdA2BF44aTmYmQGxoGyC+pkiYqxXJDOkzSOc0WT
Fst2gtQDi1e4kh04dpUcHCvUuAkocPl+0o57ILC0cUmS6zkt6iV1PIah8yEnkB5UGclG2FShEp+n
vc6mAmw+sQ4DWQjGhAvaslSm2k5AkEC7Lw85xvCU10QtwfcWs3IHVpluH1eFXUuO8Fm6SxTF5ORY
AKrDF1MyI33rXxxBjIPPgKeML0cbARbzfLHyFgFwKPfUV5VIuNRdIDvHoRjErGPRuaWIpEigTZE6
mOiJIm0OqAhDxX3HIpGXMgELhv3lkzyXu9x+gyDKLlUtsaBOqQDHo5LCII9kF9XVjeUFGlFh68Y5
iwOWQR0p9G3JCms8Sw8ijlYGNH/683xOMrZpFxQgYX0Ahw3EFXotzPsWC9BNQhXxuk6KyJU4Fb+m
M1R2WOgdemn/Ei7+TeJFR1lO3XE8oORvucgSCMpDASgD4gteNm9uFqAxPVz1IorKKGvu2PAg7haV
8pzoSrTt0LLw8sXDedlfezd/jkIfT6sOCC8R0Fq4bO5nxZ0qxAHFSxKmHszC+KdHlyhU25Ciz8e2
Fv7SWI7xqp9e4RAe+Tl+AQp+ysSWgCnA1iLzmC887BiyCPabECDAWlO2c/HdnE23INGcKhAkN/D+
kc8QfcJB9tejuGQl9uh0djpLCu6XlUzHQ1oVsJqjNkULKPS9RaGa2LzEOLGhpCZDOyJNSXniMAKo
GPog5MQAIbbDuCXktOh2iCusD0lTHdgRsCicZrc25wb3iCTLBQD177MTgHL2ohicQaLRFPqkuP5C
5c67/waOb/66C8e3xfHJUd0aRldbqHja3gALh/D93FwaS1rsO4fF6cV/6ZZMkkIshu4NljT/F3gU
DYeJz8DoBXQYqjdDTZFO5AwMSIZcgk6j/0MgMy+C1122EsgQZ6I70d4wydqctObBQQ9xqxU0ULv7
jQNr5Lc75B28jg8J98Utg64AU28owuCNnoUgled4+OSxwOZ4Oe646iTol25srGp5Eb2UoOxuV6se
IhifeWjLPRiVuYiI/bEKqJ629ByAEgMTvXndaaJnRoN7CWaazAcpr9/jUBgpgo5ruKtoerGIeRuL
DJzCk4QA5S/gshuL+5IHiQTZaNAWXEp17xQVU5EDkfKYwGh5Aofr8lxK6QRmG0mNqj9kAxCHYoCn
vasgyrOTH2RG/llok197xNNAvk/E/pxmIAnLijdFkgkfbOHxeMYwKtT++OFEud/tstlut+HtSjHk
4kRzJmhtfWiWIa3N9pxmyXztqYZdm6y+lup+AIbkNSHU9rweEAPIH3AAF3mGZU8C5sGbIq+1iCuk
IsQBpUmTUZ7TxRmlnNZxEOza3MM2HRaLi6EhhALJsI+CPfkqCqKamMwlMUsGyati7InzuGzFiJ4v
nKLHQxpZPM+mGcAPt/I8nt1szKYWXM0PXQvej3OMCuYD6D9eBF2wj1hOw2KHo6FAwL6Gy7611smL
D41SIZscMk07SqBZmIEec83nvm3SD5wquTULWqqYLR/HBdg4nkSLrBCcYpGgoP1GeOchnd07NFi1
XLedoEucucPnEsi8AjVxA+aPig8DzjWYRIjMOKjR4uL05owkUD3+SOiAawLP1DoTXHlLtgzytBvQ
JRkZQw0aL0z4mey6pDxVptYNzlWahgrUh0CTJSlZ3DqqBWirvJ1V5lAnEYU5GFb002WU3aPoSMOD
bTFclN8hFR/1pdljLf8EHmh4Q7mYzSZIaWZUY1fTn3+8PuqEFghMHQ4cxKC5dce0bPt9xtxWB1kY
DgtyEMgp6J79NqkLvbvVlWqgTqNFHmDdi1K5OSR6SH1MvRiWkBzrwdLY1XQIWXoXLrKr/DE9VHbp
+XhS36WbQcHQaA8oJ7lkPhHUjhiMPdNKigRvEPpbGv+mE9JIsah9lnTvnL94FJPJzgbUrinVrRlk
sE1bDSW7WiUcMiV3Bf9sStgT7hkA+8oc/4NxEzKntPR00J1AuoN+scqdbAZ1G5Gfdy4LTM12G8AF
NJhmDc403+XU1SVu89FodPyrLBsemXPIeYospzvaMxcGf+KQ4046UBuZgWOZ8hQ8rYVQTS/0+2xB
IqwM1u2IBkjC2cu2W7sUNvT8HkPdgtQZmUwHOCNFOxm3umZA/qcT3lBLlw4eNCUrn3FChb2eSriG
3ezq6dOGwu5InKgrRmnv3odKvFcfXFoXtGWcODuxevd2LQrEHp+yhoWGRg9ObT7OkRao5Ojh3Vim
bCyVWQuaH/v0o8YYxy839Uds8KuYcA+VkLI7QQ5hl4cxrAgTP+adjiH1pkgC95F+Rf6XVWAriGda
gxx6AREsHvzVYJiNYrrjlRRfIv4sKNtYCnLHXDEuQUKEwHLOt346grLUAE5TJXjmxIKxDjIWCN8x
N3G5KxoGdw6JxvxreQOvhfAdSBWt07tbKpnbGIElzrf+srOnsbrsKygPiTOCuCc/CLvOi5/zuWab
UURqqeNoHVyc+ZxuX6KymDkXsAyO58SdNiMgi/CxZasOYw3lbmsoyvnbLXso78Nhs2CVYUeGSA0n
zpwCu2iCEGH34jGjZ9ZeRnTQebGnbXjKCXWoQXe3P566c08gQj9aJN5JjjE/T1U0Y0qdINCIzbA0
PIYcewJYk0HUbFUj4oR1x4kMzJMqHcD7rDjWR9WHaxLKxoQkQSQAUUN7tM5wG184aJBdMzkqEo0g
WWw7Opc+MPA1UYcfx1WNObi1sX4aDj6MHuHPhUTn4KKuktYPS/VfejIdJ3fOwDsfu8bJBL61xZXO
J9w5DSAmCIRzqKOS3CbVKXtXNEUELkc5vF8jW0C/2/upEeiEHsJoKJDwaCDFaU1wJ0cbtqalWFzR
nCM4GLt9PRSoXDRG+Y0xzIIWfEN4EOKNPlC6IKn7+lMVAvuYXIHbUHUKg2JCEdWgiEKX4ATBkpbo
hzfi19eYHQtvxvCO/vjZqbRriXCRwCX+HACBpTEZ95fpI9lL7Kk9iUG9cKggRimgqaWplF72H6Ny
evKkoB/7AlCUhB27IRRULafRftPwSOl4hh5pA4wcb0bDGxQdhhbt4nxm4FZX4EJQJ2TWtm1NRvcB
VHvKi4Si+Ep6cGYepUggg/BrZFAI02+kM2CL1ArbUKuXaQhNN7jkcmOiYQoMX8+I1E9V1S512Yho
3bhYwuG65swY7BCZHiGIb1IulVa3UPkWt/fhFDqviPyU3g9r7xaWPUB7AC54F3S60WCKEC+GDkxz
VA9D+dI1qLilg1Ups/JawSJrUoUE09YkXFNbdSnF2e2/LJNlxJKO0IXvUsrxnGzKaWnhTxhwJclN
vqCweq7WN2igBeWPSZ+Xy5A68dOpxgju3tNPgApl+v3b+7QJRdxuz0kDUSLpz5cHd+vMwYMQTN+w
BThwFPdp+BxgfvgtrhUyq1Yia6ilFhW3dfBwf/lca8qq0+buI2Ngjsm9LRzmzFktiRd5l0X1dVmP
ojgreCgbmzj9K5uRFjwr+Rof46I1hARD9sgbrxlWIEYQdVvgBFjtoAa4LJYoIgpclRYkiR0rlD4k
rWzVZBw8GqRt6EmTm5BQjAs8Qc1xxVJq+GPoy0gbQ0JUxP61rqDAKX7jAro4kXEQ5VSpMCv+V9BO
iKLE9hmvTMranY6vAanTCvJC0LrhFpwv0JNCBp9Wl9h8nNZvjKaFbKp5OrMXMloF8xAQZkrDFQTz
r3sxA0mvzLL4ABb1TBvlwUyUg6LWJqNIqnjnxXcmE5N2aVgOkbFgcIYcMNmxBDrY1QlyrEe3gu7K
l2mUJuWYSWa5prfTtbWf3azpCUpYgS4ce21A9scZqT+gvuRnOJsdoxLiUNjuAn4NRnEhUe50Jm+5
4XgD9IJGctWtu/XIoB2r5jbIvsCIQMWNWS7tIpGU7Ee4tQfAvxJe1TRH1uaB6oYpLCMoqvIvBzaX
weLR8AYZB2YfkOPymmCrNA8TOe3Sh5IWg6oK9Ts1TwCPEhnYEjd4xojEaKKof+ulZGj/hI53j5qC
i7rq0Ze8Oz5VAK5IOE58XOWANOWZCNLO93q4cBualtIH+NAGHAuOri7ciIHF1ST2AFfnkwBTvdMw
g2XICf27V2peoBvnsdQoJo7+Ki7j/1bm8P89rFrSHKPD2MexlaEH02zw8bS7q8At0TsJviEgVava
qXgSP0TtdMVLVAlZL3LVt0PbQjNjiTRc8QC/gc18YWmsnOjSlSPi1t+ugEZVY3WUNKOAoG2d6aKC
M6r0Xp09elcpDX2Ag+xi1e6Hznqsrke8qAZGlyiFbB7UCG2U7eAYGfGM5sQakb0mae0xX5EgX6lp
di0gPN4zQXmQBy1JPm7xoEC6AO7t74US9oSYrFGDEHMV/CWrs5J15S2vYNrKtO0x/xA9ecTCQktN
ZuTLsuDYMh9hPoHcOtm6TNvU9f+4K2QUEfoLpnUQdYE2R90z2vsA7KzEThVtz6AR0tffxEOQp4xm
Cn3egKlVVHON8MKK5cMN9/NP/9xtKITeIM9xRl/Gp7DsTEVW00GN6kH4QeE+rLWOG+Ab6kOqBsdS
c6BhFHJMyr1UhrDaWFZaqchUcXAoI9tSnCDTUrRoTdIB29F60xPbMrFJtdly9pc1owlaSFQ84Kuh
pd8L+WHM5j70nv6mJ6qeXlTNF40fSYOCGrwyLrZdYnPQWwvqKI0UeEgF1NCpjaklYY+huYf0m3Wj
IliZxbSOHls9n+QNMKKAWQvAj4BlnaYN27CAq1nrWCH5hoWT0oEEUve8FG/8e2CE6C1AbSq5Um8r
ipDNNgsnwGjqARWA1NMMRCqeyM1skBG+cyzCy1scfPF40b1BeQ0Qg1mz9wDLGOBGzwS0K5PdAt/R
AbQFWjhZXKAjR/XeCUxhNW3Ga6/pfzPpF6yRriBbkydF0RJ5qkgv4ubUWj9Ju7e7698+yBc1Wqd+
Azo9VNEW4IjwzklSDpXUQYVERyZ/pCKfKan70m5dmzcc1jjztU4bzMRx0foFXZwMbc8V144eKF0h
kqUhvSESIZxmqe857RnQAta5E0nfSGE8HM0XNBQ+j6q8/bAKJqhoHYMveO20xBScpxcinRt+UBxi
PZ7SMkNwvu+iP/2CBCeJEWaqRV6owT2WhhjFXJecC4rnYfzwXqhbY6HTwulksbbuGQFj/CNM2k0G
7xX6qJzZtO+agweaQ0cXfSymlXSueUjA8701kKiGQzrQJRU5IDciVNJYb5DPmhYAgVEMWDvcpzfC
nMc2rzmqJF405O99yiC70TZa5368CzSNY5wOowv5/0CI3q/zdaoxQG3nmd4J2y/MV4O/UXX2sJ/E
L6ODD8XhV7PhvYA954BcTRjxX4i1DxlkpVjKMFbFYurIKSM+pzUJiwnqRBzInHLrgYFiEKgum2cD
ut/fEKt34P/VJV2BddnwNZ368AueAR4QXuV1G2yPmiD9V6iqougpNz7GQL2Xm7+7Xeh8yH3L3sUp
dbB7gnh2Js+iZKF8ZijrIQJPq4u9Iz5mAx3qX5Jt1/lBoaMH/FuPyL2zMIA++tX+gSaufc2Oc5SB
/Gfw+hPPk8452f7Eg0mcqp91nuu7pO80URRx/c78Rg9zS0Pvh9cNqjk9uJdF0uf3H2HBlXLMy/rO
XpaqKxFWj+AFvk0+jC73m9V72kDNQIBflUzyv+B30SrwVy2BCumQGvRBC90awq1AaGo2sgs2vdE2
1hNgDz07kuiNMlUWByQNGLXhQT1O1n/SEhSubYxIhIb9RgEc5/5XA4MayysvardbRA7Gf7EPJKMk
1Mw3TF+5OKAOhkY1qJxxuwoto/118X0MoD2wj3ENIF4QxHhbRY+XI5m/N8rRPDZ9+ze6o6a726Ix
b4RQ/o7IjBtM5wrcioKorEAiDHs72Hi1dAHTZKH2NuXlNagudS78BCWMj1Vvfz68z8cxPMmnPuO3
bXyQC3k5K9I0LKl/4e0ZX0kIKWGarIiriwyZRVr+4E/RG6o8aphHXtTA78K+xyUVSVL7kSgjKmUW
BwWqJjfnIrkbMCFxYbjm4955sy0OXJ/lP/lLOiZfRolGv+Gvoh2lClmyzSt3FUj6dRJ6TR/R0kV2
jIsJSfXxtYNJT0SYcni9GajANXWU4QoqyPcREPPYyaqhFpRHb/M+WME+J+VFg4hikLfQqaVWtu6r
PsjYTbpH94rUPTGBrM8gDDJGaUl5IG9hDTDmF3XgqTocuwGtoZo3oKTKie7l/pV/l+x3fO0+0p3P
JSgD/g4ePSJWiIYkeqZjMd/p+VD1yQb5qdaBxWSunBnzhlPM6hyY5JPRBhrx1kWoXzKNwkBpuFsa
MCLad9wcwEY1WHl8PGKVmrd7epg36wRB0t5Wm9aXGHvEFNCYuPe7f47OyN2V0TKHJHfOjtm9e8mP
WYGmoOa7Df6oKcisiVtxY/UJECTa+T+8x/RH0aduo0qSsyMnxQX8iMT0UJT612Xhkkk3aWN5cho4
ta+dKwy+6SN5A6RooYnPqaeKZXpniteuDA5j0FxRkyWLKlN87m6zsgMohQOcvANlU94gO7NIKsN9
99EvudWwvMR1FaW9V79C7dhvctrc/o7dXb7PVv4tfcZwWW5/LFxOlgkqp9KRRAnUERCr6T7eYIDQ
UQyZTMOpB8YzPXNsoHDObYO+5eEIzK98g2vn3BHf+8dWZ0HhChlz9nD31iN0VLVQGAw87duB17+l
d2bquhSR2V/IthOZGaOzoHL+ur3e2Mby4xwM+5QT+PLnmkjZbJXXEFEl9FPmJNYaVEUNNge82h6i
n7vqqmq4xG8KhDXZHcxDkm+XVFeoBlj/K2fX2yQFLsVcGEGFtnF3O1h43ha/EIDhaN+cUB3eqmbK
cJsneXzjQo0ue9z846T4gvM8RuWskiPmhoqKfZ8C86V26IH6K9BGg7JJzFAGx25gzhYeGWJ1Vg76
KzZpLxRwYyszGw2TAQeXGw4jukRXdqrTvf/SjGNkzWVe6NHgwVAy108LprtyFHrhpGGQ17sfGiNM
RRHs+oIn33p9KU+gdFM3V/mVYZcAZM3WxCvxWNhLbGU1EPi2/aDIJRZR3+IOTUhIukFwRRehnG0Y
gq6ZY7/cjBMTSc97C02VJzxIoBllqzYDKfbkbt4dZid0W4kb05WJ9fFgywTa48eIluO6ga0jtHOp
k8zy6aXP3ylYGT3jSoqruT2ut8fyd+WWDyZmVp/voxLUXdUbElF7/bJFOusAqZmlkJv34GfUmJoT
RhakFdwMxqbYOPALdfb/JmHCwH5pwylCecXyBGfC4dinNgacYL+6qPevMp2Mf/TGWyoo/3oQ0SKr
hzsUaS7fYIn8+MojHH9eU/TYrTNvC5qHgkKKcbykEzNCFR7ZAHDMFJW6BSpYjzrogFydID4UQQCq
RCist86YTqGzj4O0rDVPQXX4/QCAPDi/RXp3muOLzSeJvug9K2b5l97brAMk3lilnCXUZIx7g38I
gkOfBg4wijHI6hCFJwGVToY/DNqp5+l52vx1F+0jaATs6ObCOL9Bdkag7NSMAhNHF6DApMuwad7y
GDyYsfhptWiI+aox7lMZfmczZv9fa0C/gQKDOvBrnbqaQiPlNHGzUYxpmVqfsiwAX3ByO+vwnkBQ
CXs/n+wvRRH94dEugJxe/9G7zdfsGcKAvthn57kJbu6aVpdbfvhPuCe40dhstwedWdV1aHtbzXxy
tGCQNtTpN+w1ans1JnULHDGAr15Q3CzSLilSDAFh76k/Igw+s8x9dEFlgaXxoVq99z/2obv2bwiv
u5v5i/Fv+iQ1vKydhlDS8Y6KBPD6ITZad3I8jENfLKAvlvTvsNB7higxtkseOBmk3UN4LEyut9S0
AlkAwIMgbB9Aub4gFAuPR9p4xa0Aa3UT1ul/LJ3XtqroEoWfyDEQjLfkqIB53TCMgFlRUZ++v3L3
6YvTu/cKKn+omjXDeTCACIsqmhZaoBYqWyS3kh5euGXc95cT0TJRFinWIX1R980F0P3Z20lZ80O4
ZfolBZgQ5kfYuhWgYZM7C+nLAy09faEfxicPpoG/mW7gr1BH+NUOFgvkMxHZTfxy3d0aPl2fCOT2
A21HHPlisFh0SYFEdNyz4QcyZWLO0WGCBEGOufzEOOLBuLRciNnSHqOItnIUt7sekHzTKALC7h50
2FUIooK4UKcQP0OVVUz26Kwx6UbPvt6+Gt2/Q8h/QavJ8J3pO1d8OX4Bu6B9jQUfPYS05BTw2Qg6
EVgJNzlAA+v9aokML2ZS0mYs0WF86uigt6BFzsKCkgfdZW+N3gRH1MMXZEVLtxg+nc3osSGqxgYS
00FWcRP91zYj4Li6V4vzm/odTJc2hFkIL5kpw7KMhbaWgWWAOix769Ycn7PpJ7R8uIIhbw1lqgkl
aZ/Wpi9fWodffiVLojwx35OpES6ZN1IKw0UpARTMaTg5qetRw/gVYCcrkebEh4ivzkXAwvkixCoC
3xR+q1s4ZEwFUAmJSIZ7bZri/pO4hi805GMHCERkl1BHxfQN7z7TxeifL+/pD4plVEFdvUies9yG
z7zXu7We23zXoYf4SqMq05fLR2lAf35bz1DzVZIzuEJgy+bkZTDxklvxDKpScSZkbh2DAUHL1dcw
+eHtpBDN+au1bsiZKVUWwziIPhMQZhCYkMfxkQUkR6IynMFmsWZUfX/A0jKy/2PovCLY5WMJlwBz
vAuNrZA2IPy0MUYCyBwL7hfTKLbMavE6SZhw2dA/1A7Gl/RV6ckGa1GlNxPwKJ4fpqUX70BnR4hZ
K6w9FXLTHnCoeUDfavmDkoP35nXhPlf6ngocKdFpvOzQERtKuA94zhCmyHRoADMBPtbgcmLYXwKg
IDmTjSAoEMHBNVBdwRbO9NfXINUrbW85ulRgK7Ko4V2szjaU4Q5o9p9AE0JGFRsi8uXhL3p3Vc8R
0Dv4tu/B9umtWphc1pT7B7queZYgyQFQ6APoSgnUtmvy+XJG1qbQCZWT2ZSCSfyfGABEFQ4Q1nPJ
b8P1gJGP5j7/zrbniSiHslkQcG/L+GM2A/+Hv/xrTgRBgOYpekXIxszBcP4eezA79IiZqZSpUref
PWAGE3MssNwa2k5Xz5df2tO5BKlTp/8xNAJDsG5HwrYf+Cx+DA4a+sO3LR5S8kvedmNIyKYM3aYu
hDLXJAF7HuBfxf/omGjGQDhwBaOuZtIARYGTG0NhqAEUX1jQEN7VMHinfDkcLnGLL0bY8gmjivmv
E3K0U+nD2cGo+2NE8E6QtDGuQwvqmOYO0aaQwyHvmHTMnKnidP/24p+fEDZhQLM08ABolHxb/Jhd
4V0hWWL4boCXcXI1LV51zhgPxpOcaA4VRG5hxguCT8PCM5AOihm5XEg0gkDpItxa0aoA73u8NlzO
x3zhsBjpHgw5ZZHCyOFr3W/AJnqgufCwTBPsrsphcGLBvkVbaJzS4R3f668KYHMd35YIWafiTdYf
vuHOkV/epLxjXG0fw+wKUnX2Ok57Le1sz6eFlqjfDAaEeIXSe1MSgiixuQgSpk9irmcyDaAxxaVi
2QQ7olh+9kD776hUaPwU41qyTbV1L+kl5eBLckY+6CRE2g0VcjnywZfRJeEcrNyWA04ZMhH14aHs
ysE82siVw4dt26kNc+uLbkj6v8u0RaDA+su0cXeZqn4ls1vazAT289nYdCay/hWQMxmTnsMnduc9
hzGX9AtC9dVTHVL5C1IiGRmY7wr4pIVDZbrH29ym54cBZUKJ3HrEzAlC2Cdy7THGmgkYlgmVfUhP
uL8eN9JwRU3sqaWFEc9rwA2A2lUUKYO2HnAQyfdGbRsSOS5rrMDWRkXuwkMfnyx6mO7qE2GY+XQ6
T8lLkx6N1cj0H/4egwT0SJQ/QpFDDsUmvBhS4Nu42UGVFov9a7yi4r6I/TruufptSvwcbRIzgsIU
73pW+xw8iKMBc1qPL+IY5h5LhwxC95uOT9KEuQeQQRfUI6KhsqYN90Irw0waFViPcYr1Qr38m3MK
Xson4tkmv+myazAnxyNTqgj4cAz+zIpAVsoIhMjcJUL/QvndRVKp2DVzhiV1LjDRD9CZypy48PKl
4DY1bVXYX4FCj3otE9eOcW/TT9kWkATwwNrSzCDRdL7UBYx14ExnYs23L/nsZSeCQqYP7x5/EfEc
x5/dfsyc3Tql17hjrGQzxHo8Ezb+4DlWTCWU5FOsmJkCfLCBwmIhXHM9CJGnb50o8fBPBcCAzOQ5
M1T4ekiH1Vr0uCMAp6WEBWVAb8FRwRED3POHYTBc4pSUE5GYkFbADMd8r5iVBleMIyW3weanU2Y7
nPv0Kjx9m0F8BRuKN23jUoK3CeCgUB9UxhZZeGVOAnVZBnnClnwZ8ECx436nfawqVMwKKN8FrafF
oyalo9xyr4gxuS2jtC9uVU58XHXhDeeotd5BCj8kJSJ2VdLg/1ikkNwxfEeazEBa3zZSGeNvt3Q4
3L58H+cLDLUHcx2HX8L5Pyu9N2wgwkS45KhvuIyJIoSVp+A/xZ15Cd+7x07KkIfVBkkC1tAXsz5w
yFIopO2/liktw3Ydw5BfElDjcMoxGJqJGEIqvDak8ZDfdTQ1Ua1yJDsIq2REDir0DrZsHROyc5c/
5pBOmYIbUJ11KmWmEdYCwx5rmVzcILNEB2/4GBH41HF9Mre8Ap+bL3Y0BJjeuYmFglJGUvajnpGb
jcuCvvrfIA1ZDKdqilc4s71Bk6H93aEuEYceqWGaV+Pz1MPXHbY0ohxuahHm8PFCTILEL4xS2mj3
PCz/vvgDwo/jcTYqHaKsvl/SCxAYpaW4z4vklZP9YU4fnJLkfkDVU+C/w1iRYz9NuY9YAPQKuI74
+AQgZsW0NSPvlx5N3H0KExWCsLltGHXW2feXECOpW90RfCgkM2MYW1eMfWqqp5Z9YdQlfWU1j2EO
okGg7V1b+oRJioE+ioXPwcBFFacc1xEUKFvm7XwsIOl0AkZvfDN/JFeZg6GMPpjl0PBRYvEo0KoU
+uhnOjDiemu5osaW2jI3SZZ36Kj9L341WIoMKkYra4j/sGAoyWdfAsZ5po1ly8s2os/gYGRrSNIF
zj16qsZ948PA9u2T3YX9Bb100+pweph5fE9vkP9/HLSP/ZlLFf+028nDmnVAIgrjvBMh6hNdbWN7
dj8botikTxc/yDZgE/4Z5nN93r0Kg3Cvuil+euy3ojbLkLd6yekRusZtj50Vj5Ddh9v/t7BVL11v
Fcy3aLVAFQvQiPIFW6nJYm7xSckg9ZOz1Ho3l0bx4TSdb5J7WptGjd9zm8NVMvYzJVY3lKM2/e6N
LqVLtdu18CbafOIvfDL9Mr9bb2RQV4ufepljfHV523Hz5HbMm6ZTtGaVWaw6Zo0mzLgg/aXDxq2k
Lb5MVySqxju5dThFPjWLtGjBIuhBJHgi76QPPjzMLPOIa632+u0cni9mv5M0067xzNdXxOVVrdMM
l9EHVN+6XijX332zM77CG2l57GI69s3VZcTX81L8bR2gJw8coXuHcdXz8m1r0U7vpEo1+kb3q6ve
pQFEcJ5l43baiTU8yeJ8i68xrTcPOai21eRoP876CkpnnmLniYDXCdtcg44es++hZhd6B32sbq9I
nLUv0ViGTJB1WcPvgEu6ZkD+IjqEdgyldNzDs58H1zfAKe4z+YcNKm5Z6ItSJ27DnkvR2x0Yv4OY
M7CVcwtLCVS5fU+8nUPOJ05pEiJmsk/0YxBTYXmSiuKxSPlpHBmQjeYMInZAExPTDSKhJXDfDyP+
rsQLk5fWgPT/cvWHuLMQWhTfgywEnco56DujOwsshyv6V+VmBy6AGAkLxbWO0AXI2d6p9buiNy9Q
Bvj/VhtSQDvFMrFhdAdq/AKKWaqUE6AbhxaP1VI1HVdH3n+RkemDdw9XxZVSlOgjpdbxK7aa1GML
/mGGytcCe/QtHprYA/NnOfplBbNOl7VNL1To3RsYyhoKrfmA1jJ4IMtkXot5N8rgigcCoVJaabHP
ewB4KPZl/MFLhA51fQXquBQWMcVhs4edhk66OBGIVGq7LsZXL5rW66BBqKsP1DOGRQEvJ8cXpYej
CI1Ta04P2RteClOQVc1owgvwW+s3bE+mvsMr0UtY70wUsSkCE8OIiAhoWOfM9DdEY545+jWDnGX7
GdPHCymcgj4yKdulIZFBOJW9mxyTAiBDHINqt/AbHqc7dcvJVHCX/C7rYe1N/ANxs9uL3cB7M5gM
/D7dm1XOVVgHH0zLhJRO+qHw3ZGXUz9fjFYgDbVxGYo70sM5mJjyAbI8jeZwigI/GxwjrC1s1Fcc
7a2wuWwckTKVm8Jdto0bmed3vKuEXoBXEqkpPcqUo3srLSVsQduK1bCCS9AFJwQDIrKvY6OrMB6R
vBcMWgxoDAG034aZC2mCT2r43WbgAAyNMZ7CSuUa1V+z+prY6Cwyo6HpDNIxrin+UGPCtXC5aRLe
T7jX31s1VDndr3rDWZ7M1orfA5Et1+iDr0b7aSoI4c+RwkQDMiWgpIbMb/v6e/GL9HJ9/RvdI14A
F8bsEZVcpXzXlXtv9I5OsGna0yasWHnTQ6gcN7hasDsNWCmTj9dilKYf8JQ6mej9PuYdhkUZVyHv
uxzf2tYhVuUxNz74aTKRBWp5ht3dJ+xXdh226aaDmlJ8Kp5MXDzcbdT6MoBRKv1OEBtqEP+WqgY1
fX/NrI0JReZrdlSmnV0bZIWomuNGRROOYgNs4R5nhCPRUSeS8POicxZtHUMRcBkiuyTGxhNVKgiX
dcPbAdIyPbzxWiHepUrkO+a0WJXVA5OQgStSDMw0OCzgj9HjAVwwfWeMgs5nSqLg16aDrmgL5G9P
GGNcYVqkDuj5kFOH9p98QWt4smS8c2NsRnnItZ270cc6DPr8VJoXjzMU5EuYOZWJ1q7CPBTPpyUf
28csN/dl08g35UZ/T1tCVVkAKCOko35nvIqrAWUeQCZS496oxEhEWL5fc79ZIU+CXncllU2uaukw
/uB00boOoEWSKz+cS5QUsIEXh83EcfhX8dXnTTPuvdO154MskQHhLWHS+QdTUIWLwDfJJJV3/SF+
2BSeREHtwljoGHftGscgo7UsDLHe5g9Hck1uRp/qnhJBWnehWzLca0NDm+E91gtO9n1SMcHCHieb
TZbGAtESnQvtP9pHHOE15nZNlxkSInZgo77+2UEFBboQdbxqIAOhBKUXeIPf3KdaQmSrrPwJhxRj
FGoQDaiNa+OYdmxKG+dintZQC6k5fdhWggzjmUVuq9XfJ+ebYbEINePj1ZRCuZx1iywghxMAGp8C
jLEYhEc9W7NwSdSrcT3+WtfBNVXNLOCwIzkoLXK9woVOMftfTrULLJRQyfQ+xF8DpFb4astTLD51
dfhaVh5FydsYhPD+5TmWMS9y2uQBP7jiN53gQX980x/R9U8JKoBmLJA4IDgoFOTCUCBQUN4pe1Ef
U8sdEw5A0RHwXZ+G0Zkp+pfcz6FYE3xxY8qbEHLUgJ/EDQdxLToMlVmRnIZPhIGzPt62UDRHr4kc
rVAr/S/smRvWDK3g+4Y+9blZr+gecXz5zYnK1dDdns/+GbWDfmMFQMijre2Yz0GvJF2WcDwNgjCB
0/qZRcUkiQlCwpRwtuePUFDRy066s/4Ko3aXWly2xxnSnYy3mgjr7gU79UaYOugWd11uVIBDyUF+
AjOoW9TE6/08qiePESQ3p+nWESukQvIHJUVC24iAM7vEYcn6o/geXhK+TmanYgFeYkJGdwVXHi4L
RsPGk789m9eRUFrqydHMYFNwrE2/JkfMfXzHIZHRYCgODrKpsp1GU96FLB0/l+qu45eM18BbYHY/
rTmg7d6YC6KgWHw7CXUd7jJoO2nuFtwV4RXSLeGK8ISEj3OPMaWilCY9CHUx7Z6xWqEPUy2YsfwE
JfqODwqox5vt+X4YxzPfecIW/JMjeVGi2tk/9aLWH/FQwzST2d3XvI6JVlWh6wy9c8DO26IZpZYC
FAQRPLtsdewmWj7nj0Jgq7gtwPMximGFhrYkliFn+khHSmPngNVzKi80H2x3AqXSvyK0QtCo+f45
UQL++EGk0hk0F7XOhT8Q9L090AbSJEMD0d+RsOM/7mQBJQ8ngQ/GKSNF7wUPh5XFhfjzs6vd0aSL
S+Kzxc8Wc5zfbcBgxuxc9KUMJ0EvQZjwhMNsjZuRiZPYu4i5FND64CPmQJQ/sAusrbz+wuZMwB8K
+d5ohDBgBxZejmo0YLdgV8+q1ZVKeJu26Imke2I0G3xJr3i7a1or2UXcwRaOHhMCGqg/E6hvQDWp
+JVegxZNAx6hDzhANHg5w9E1Zqprfn+MyMUfGf14hHUcFqJ0MYDjt/nXZy6IIyHNFzPjLtm87mhk
TCz+5zBg+0emPGMSyYyAAcQ8wyRdN3CErGcjf9D1W0i1ace5GwGVUnjspBhZxUpeSJOpCMa+wtzk
4BTctKuDvXELLtroxZnQT0AoecSUl+gxOnSKaflH78FzwTABdsxlADNFFOs/MiNW4RIRBWmgTKGQ
3b5WmZKTeUTOD8EEvGVXctMNDmnPOYfiOtIVgawnBT5UWSEc8986TjlQfUlZ+MD1Ywr9J64kbaai
VHRcP1/zswTVh0gmdxEVegTs23YP1iG5+ON6KwSNYtjxUjoHWDSZ/9p0BbuLPpfgbVaK2/FBSa8n
o8Mibu0UQ9xQuDXMoQjn5VKjZabK7QhZK/kmMRsAdKmZxA8wEukLpCE/QwHh9iDWxhn4E0cAFO/g
36Ai2fOgEQDzcv/Pbz5bw8QTh07e6Q6Os/0Mf2Z9+2sv+Lk9zC2AdyJM4oHycPKv6/QKyv03PJtk
DSGaCEzRTgEDgmgHnA0ZDKZkM6LIQnPPLuH0H4xYG4cDYbBHx524pX2PdsmucrFri+BXNQ3hW8Go
BvpFwaIQ36AwfFcELR/L/pXxLDoosA0gYv65QSltevJvULMdIhy+/yDGF25g8t+Eo/T4MQKiI2IR
eSI2ijsIJ3+gnEDrcOd/BkQBSHgN+33jThGNoNMQXQf3//zLm0N3V5gcL/C6G8gHG1MaW6yGZyLg
6WzYSrACG1ab6TQWlYPMVGsa0cestZfZf2+cdsYNadEqCgWzOGKdcQtE8yH7PSDmqmGqGa4Xe2z9
MA4rou8eypnmaWCdd+Z7NgS2aYU/5Yw5AgOkGlReCFEyzjhpDo/vZeZu5wYMfBsUG9KZqEHYJndc
PBBR6+8MFcwdTKf+wKDge330sj2jGQcX90tyhxDYIeSpFEsfSBZRRJlKCEEFfCRxbGNS4BgiCA2K
97DNt/mk4xUozWj+BuIQrILsNeB+8KFaVJ/GilcQsRhGPGAXX683iAVDvp+2UxSkqqW5zFqijmXS
MTPRz0kxkXa5ikTFDVPUZnAD/60bi5zjY0SrktbVZgJiirkk0giMLjOwHCwY7cfkMMRJKYEPi8Ml
ysyWY256RpDwG6Bl/a3g926gkTz5tMbcH8UaQw4ZTGDhBoET4LMdtl1bcF/euCRStAziDHAxUrei
EUJWtupM61TDcJrT2JAQLXWqsLqmKEn4JnkM2Ps4gp/DxnEwKm8M8GfwGnsqR1YrZ/QK56A3Aa/A
x1Bc9qP7y84ovKDiQDwxFA8zdO+4Z15boxl5wAIgmucYQMaEQtCAsRK2IWDSLDhndJDrao1N8p0d
ZeXg8wo4z/tKhjHwET7WuIDa1UM8whUccfUv81RetP4FpiEhvv2nJS1gJSCnPdVPy7oBw991/lOD
AIa0qMK6ZKrPz93vHrA/S83oHrDvrlFDs7Yh+o57CMBCvNUb2/bRguN/MzObAarZmO6Zj8PaYKI9
15J6rjKFAckV5cYteq/eLvDBtgd2BXFbG7QH15mIBrr8W2txh99y2AcpCEis5Xq9N9VFT9NTgHY+
z5zDCgoE5LGadxKIVgRzAkvFJSgCuYJgUNP6t+IaFxLvEKVcUtzKwFUMbrFtAMbDnyknnF0cF3hw
wi8IIAztPWGB8gQ5Xo4mThoYLw1yYod4iTdBO3AUmMg0SyQQxIKJvYAGi4fwp6AYkWTxRe7BSToh
HmtBYzUB3CFn5Xce3GpAXYAMi/gicKWGhRgF8kZtpLxfguOBRNoCi/Fxvozii9SERyVEgGKmesVK
Q8Glgg8+xDC/a71TEYbAiCH49e+JngGlHZbb+NJLrgIYZs5vhanKLkA8KfhHcoBowKMvABiAzpw8
AkEDXbF4YdmLhARSoXlUnTHUkdaYyZ8D4jlunYGFVHx0sF7o804z74OtGfQj2ZkX7qvzGRWy3l0R
abriKbg8HVhgFUyv9wx3rRU4U9K3T7AyIirZk3UIelNJrJFkFLmPfmAdt1McUg9cGDz3KX58A6U8
jHROqd6PuvuBG3A1JlmApbi2a/v7wRu2eiJv7OUXs3dK6lMHKIHqxXzI9MzCooGYeTB6LmhgucOP
9CoHGf203PkcPH5zLTAL82sAu5vzRLW+H2IuwhbFTC2ACkDu1cd+7KBjM83jt72TtVAt17gWR3zA
GX0DzMz5TTMOXEB/9ZrH8ea5QPBhj9G3kcxHhLXRmOTeZf5oIUrJVKO8EBFntf9OHI+GcnMf+oUl
fUEfU4KSdrENJer+K1MAIkuB3MUR/eXDSiAvxGpMMmwnqd98ddRm+LTWojYQjIXlSqBueHbfQR5W
EEnUDZo6S8SkdQysC/WINEcEOmI61PL2zF5ODf15Nsg6sQHp4tvZqIHc2JsP3vyTxzi+umCUV7d0
zsEWxhUWrwMEPePW5tnAJqDNPYNJPch7Za+5C9gUKY3+5LoizTxQF9rTvs5A/D5EqivQmoBV+9wN
2Zj92TeOmVG3jRegXdrnnUKphX0lnpTZmP1OzUGkuNka83coPa0OLiopMTFkxDD44TcXqy/VGetV
GSmMK/mwfKhdlX1Zdycs5S+g72l+dhELrTMXnhyfJWj4GZiV3HL3Ax7SAQiiWe83uNRK5hs+xnNA
U4vOUumTNNOa5sFz8B6fyC/wc24ZAm4G140Evss8DxcnT+fKMBY5LXJP1b9TdDgAXek9rcZ7t2c3
p7dYW9JHuq9BVjhvDCjdenj262Gv4xx9bVINW0EvyGbNyd2Y4N96G74FlCoEZBS4zLmD6l2Tt4Nl
MeMg1prZjATpezlZ8EgLUv72NP1L6igXXhTEvIY/SSCQGQV5epClBrhpoW58mJxwWCom5b+wPPZW
jT+k9M5gbnS6D6BIJIfoivbAKLckd+633WF2Z1DEDdywaJwYSZ/Q08xmQv4hdMTvDCVlpIu+qsNx
xeoXxuKjMLgsGAaWRJGw7N++hs6uZaoMtaGuYB9K4HUoacDiNgHNkjse3ypaLjnKtjlCMyqqcYNK
ZjjeQjjW16D7bMRzIB5DgL9ARR2k1xJ+UBqcpx2c53ogvt4RJrTIBZHPiVEjvt0ortqO/3bA7U42
Ppgne/d0e4PSHm04zhggI4Jk1svHOssM9MtMKBDFDaD8CBcI5848crJwq1GsgsEj5pZxl4zGgZoB
NWaxzOVWq6eFJZXUQVsn3A/2S/k4RMjFjoM/KGoq/C+wvpMpqYgQDwQqMOVzq8XVaqbcScxP5e9a
I7EkFVzmbZ2wnRdT35PNkPoIo3CBWJ3ikivBaHM8DhAyHQAoJrSADyAweIq1GWqyioAvyVfsWFgG
TXa1i/cgiC9f2bJxVsYrgulo22n6ITncBkMSkxHWYyW5U+vKJmFC9rJQWplYKpC4mD8bT9RbSZEe
B0Kz6w1lxIh3+xt4s8JbUoIsffH1lGTSzY2i+ec3ysuAEokNWyDyisr6V3x3oG2LRqfmzyK6QCzK
OhV1wz/hUmHRfvqTDg5ZOCcDzhDSLFHFe390nvCIsFunFBf1RkkJzOHnnlaF0zYldE4gc8piKgAT
GDgUx3kmcyhGW7BYzi4XX8ltKrco9AgmyXDPqQG+geAlXIoUce9wH4MMNHV8grY0sB2OT/kscqbM
pXfiqYnNBMbGJy6InIsGw6UotUsgEwijMEolUe3lxnTMUt1j5PWD5uATgh/jzygMGzpevB4Z5j31
mIFLmq5DPGA1v58wJWZAdpnvmQky2cV5/TS+vVgMMDGNGfc40ViGccaR4TDuoyiEqTsWp7m6ZMB9
CzUB28H0Zpx4Mpt3xEJpASq/XBQp4MNIFhHUTmiarWHTaSZk7qyxsZqIC0E37UK2FO8J7jY5g49M
juWeUN+8qcxsosJxGRQjqA2+lLbAOpPvaj9sBkeap7+/XvJHw4DfSYMLvg0z7EyzLTnRgjq/9SwW
balwIeay5zbHiO4mlAf4UwqLSAAwhmegWgcM41ZU47/WIqd3gAalP3b/k3SZxBcuKy5mTpPH52U2
PGL0SA/X+2lbMwFi8FIl5ffXPhlqJFod4S2XrE8VT1M5AnHL+WX/DjKrNxBbcDkw7w5u7RbIKdjM
zcOw5MlUmsUPvkLty8Yf/ROy8kQoJ8StAQ47BcxWLuliGh+nQmikOKWtldFMzigGVEioo21xfay8
fdpmkMQZqyOjH5V2bouzIcIhnMslGqOXkhlsHR2SURHhED3tz7HBOeg/yy92leteXNhNP0RomvTl
jWBdeDZ8FQKlICxEfllu0HDFpSFC9U/qHWhcgu88porGiCoddmStN+MP9XRwC24zhkK49e9bQFPo
mJCgy0S8NSMNxEVBGLTc1uz4x1jE5CRB+I8hb2k3PIDXyT1iqhGxW8Wav7+7DzTyR7gEwVD3yZ1J
gSEArehfFbjkb4DdnpjnMjihKNP59PYjcGRWDK8TfHzRsyfkAiRH3oxwCMB+OMYEVjOSHaQOOACm
j6NpKLcdRwSMDGig5A9ze0FiW+Km7mLNJXJXMTjHPSQzRi6wu+7wlaQk+6pckeBxDONwXwJ9AEsz
TqMDHwtZtPrH3REXwf/9Rl78W27uWgFe76NJL+B9cBaRJ1IkJWfaP+Pitqd5FfK3VopxvFc4V5we
guaCz7btodWa9OObgkLs8MCnpke5H/PIBE/QxpqeT8WDAsT0aeVLbX2a9kd4VocFvDQEVE37lH6W
onYsAxkFNkEpmusPYjqkDUaB4EyDvs+x1xw91hyv5hNOCmfoE2bZ1VHcD5e6SnGgms8Niw1baVfy
Pt7L+1LD0f08/li3AROE4+KS3jd9+xDcEpkHS0NPwpEZwwvy+xPk7Xx+FFup8utcjO9g3XU4j8tF
j5/Og5Ahn4ZHvoIQUSTFxfJjv2k678htZ/vlBbV1BUZIz+moGBPHZ+yVxarj4mAbkHmPVT+lZr+v
rjNCM2mJOHdWEgYr973UmTBXDJkOA6LgH+W+Z2VSbT9Ms+Br9vT87yJTqpL85gtKIhABTqe3vroz
3ObkWf0oaHjVcsZfYD3RcIutJRCefwMTHJGlSh8n5TAwBe/+5/SCqJAzSww2IYEYxH+W+DjAI7Zq
ugMtWJ2gpTTdFSCRGKBFKy6LCwCBaoG65gDpaQHlCn6qwvcCD1HZePwHMZKpoxQpLHcOZJjAtKEE
Y1By9oaUFnBWwrVwsdIhtEbORLhjP2AL6uLF4RW8grE41K1DzMpaOMioxJakHYMPEWIQkYN8NcWJ
zFIGLYZ8gKAgWU0KIhBw7if++me1RaAM3IkUr5xSh0cF84bRcNwxLaqJyYLygpoHtPCOgc3Cx4H1
bEy4USibgWvDdcwPgZ46Fq5VKTRVIZiHDoU/VZAOFsvP5kYD7AJg5hli04YSLYVnNsMbyrzA97wP
EQkrBgmStFgaDJ4m/bUIhKEX+h8fcC4tgyPSAa7hDorGB42T+x4+bGH/NTGjEVKm8tEvU8Zy1Fxo
eEjW4upqD7INmb9QdSikIICRVlZ6GBCLc2oVjeViWcmchWfDpnIlqJxpP8iX6I1f9g0O1zC4TftD
ba3sKnxN+SoebPpL9pHLSBaH6LUqhj9DEUKf0YgZtynpknCj0xJMGNhArMuFTSkkaLBJLLPGLasY
Hc1UmHs0/kCpNI08tdMEzBgkAo4slbDXpRTDjRF7FoeEMFv7ox3eigMsJadOb5x7NS3n3VJ5Y4xJ
180Etv3dyr18fKAIIFXO4HDM7IowPg54Bz3GnYZQfGDXCIfO4EjwjiLgGGX4vsNwfxnZiIqBLEKt
Ze+nWJvu3iiGuk4/omX02kk3YedOqUO6vjp/cW96C6yTZxQ1KFcjaIjMllZvk1VOkgO1E8UATZZY
jGL7jDcNLHcaSfliAyimXnziSn9hE8X5p0f38OW1KAOFvhuhoJO++yC2HlDCT1gRNfRIbjCboipO
ZdO+iahQvS5Vlly9qnUe5skRm5ir/b9cSHP/8Ukx4zxFx9HLvc6u0lNmC5Yk+AsJbM5pu72uMq9k
sDaWAQFw0aKiWwKUY4T3R/096P5xl8PNovDrT9SRKKAvHjXuHDkUoV8fSmxJU+MyW+eb5q4+hE9o
gbu+c5W6vBH11udpI6EiExeGF37vaGf8LqUd7AT/KAPDg3kaPZyB5i+hM8Dcz42nB9qGi4fYOkCz
hC+m7XBqmN8Hy0WPypteeYeGCzOGRQcPaPj7NrmTcNXu/uDL3vudW18C4s/xPT5hsHuCQt1BE5bp
w8dw1bUvkIolSnpvZzE0xf3Ifm/OC7aCUHk5jIHf0Bm92bzweWhp3rRkD/dX/6WXiF1mvIIOm710
cOf+9T4QCrEd9igft6gWMMZH8GZpDLTa/i1s7oTzBomRxIHtmN8ADAyPMu6TakauBQUDko9gQibT
8jT+V8xSF0f7gPAbmZj5YjPNzIxX3uXsujkr1WIqyWriIhRnJ8wtrRNqSWpMjmSgpwBWVoZSDpv3
CDo+ZGqR1YqNQlKxFzUbjUKUuyg5KfTPo/Hq6wkTt56q2OoDa4uYE5Ndcpc5snBqxrhHWou+a/bN
KYuRLzH+6D2mc0KkA5AMahsfBdSeZCDptqQj+dpdrLUe9gcDhh73dJdcOiSBpwGfMoEDzpHQlNF3
VvrPLf+PrS8ngNtkZ1uv1bbNrfJapfYhatHBlgnQJNvKY9Rlnh0ye4L+2D1GNdtDcp3txiAFZJNA
d1BIHuu6GMSzF1MgcsfbDCjAZnS+CFElWefsiwdB7H1LadopmGUZne/DU1CJo+DjZTU8ZVVTXGUp
QLoEBzXGffNJgYSK5uo8onpGAYPlNtMZqU+zwcUq+LpG2LApmDYYXDWZjTB+idh3NtrtQOGDAP1N
m/FlRmGiAfVLdE+5ovA/DRmI1vyXbMIHz0dWGxuJkcJh6Bq2n3yKKrM1SYrDXcOFJbDYU/beyW+j
iIDs+gyZHkwVzFSnu3xkRicdck/hqFBWYBxaDxufxqCcwnJTmWyjKePiPeNF5k52QhwBEai8G6wm
Be80CIacRSIKiVTjHkdB8ox3PYPeQQQfAEyGOsFPQI/2zMCb+nzTxlCAY1Sxn95gZ4Qx3cbd2ewp
oWvmLYE7MTcH5im89NzFd+jCqkiePmWZgXfZAT72gYsEVs14/GdORglqZLGyCCiR0ZkhryTPKEBI
jmUAN5M/v/h4Dfb1IOm4CWQmO1phq/YxNpjmUOCK0Vg5OJOOIDLYAhN04DSjw8yNVx7/deAPvIPj
sNslWY5bhl2cZibm4N7jYn7gdG9p+8LrXYBHCL8vSwV5+ElIwS0+NmGjDz29z2hnUdOESyqCnh4j
HimjzCRCRRqz67BldaYPTwMemOdBa/Lhli/RCDwdzbyzeE+4g9c4Fln9NWJ2DpoTJAIhr0Bsc4n4
2iU3CtabNfLfUx/3OJQ56K7Z14tVf3YFBoGpMeoYe1iS3KqV9TJP3Nric+L6+BlReUK5Inbx4RAU
NmJdRCLnR2ORm3dgV7xgbDgpz0yHgAWBzxRbJNWFBkLlPzqLbbz1SVhvFI52Oaj9HKTKaYyyqN4d
Y5EKV4i9u/acUCiWSh8emji+TR/hNfz7GSRAXWAaxOWHoZdF24U/FvZgnKo3jnlSujzV5lUa1/RO
c1bae+M71JhP4oUR+lZrSFu5n1rH7/BZ6otsVNM+4oqJ3OqKToXijNlS8nQ/XfqJwlGwWbyYXZKr
aCVY64O98wxKtubbUWXjXlnckcB+maXFH3RwbtBjMRTsyJZBH3kje6dyEwnioo0D9LoLraBLEVvg
nCAfau/OSjVXfFOkYYyXWyw/UV+I5SomHfSkl6DyN7UedPBDhS0tYAKubkBH98DJhjjzOxM8h1iI
dAf4Asbw8B1iR1trlJ9rlY3zgYHf97Mh/J0RUJMcOinZAZhpgBIBDZAkJiSIwiKDclEFU/o72ckq
xz3jA6g55ZCXHhDug7zv18bysVwCLWbgG/QmR+4GLF7gvx2m+U5xjmFzjZzH/APHxDoNp4+4YzW9
vqskaO6t04dIUSNb5lNmbwlGEPhijuccQoujw/Mms+kJ6XIfHTi56NfOYWWdn8yf3ybtmSWkAdYa
wA4dJVAqIQjg53qXhVzjBKYQwgfTeXSXlSsjps2RvxUVNSgZ7SHhf2euitbLLpA4wkficRPYaCsm
iI5Jn0Yj7fPZRM9VPRPgq21uKFY9zsWLxSh16r5BEmTToz/GGYrilJsJxNA8ECYGmOGL/U8d5COQ
D+4rwGS4mqpADx+S3FhYYlaVTCUbrZfuyRrMln1O2obLkN2pMMfCmLyCQ2Y0Rv3hc/e0ulj+9BJ8
PORtP1kOIBCjvEEMifNUyAHKz3q/obv9BX9eZdTktXH7hITGkVUIOCTOKmcvw3FOauvxD+LhOpIC
XWc7cbnT70bYSHyWefCFvajuIB7bfXRznQ+HhgCHJWzII70BGhqyW6EZPXGfavmEu3gvJFoy9u6B
ebCjmWnzdMEZhV10gAuFvyakwi1N3Iz7ngoc7vRYano6uSHbIMSHA/eUmrN67wkxQKiOItkbD9NZ
HMMiZHe/mVW3OcLEqeLwH03ntaS4tgTRLyICJ4FekccIITwvREMzwiMk/NfflfS5MWfmzLRDSHvX
rsrKzGrvvUYnbcutEA/041SC8hLtR7EsMv6FgTJ9Q6wViPu04iBNyK5K7eMD7itKyT4dkrAaxb0u
nYpxFb46owVsKqgK9DwIhSua7YyBwSCT6K0qxNP+NFmsnT8vX7gQbUyRyZarg1mdlf90mWMrluMT
VIkFi1svi4/dYxtDvuvFSj+x6a9QVN/EIh45Inn3FxjKHC9/bvOCOMN14kJj7592On37DSbXOZ3c
y71mwTFUXeygAodL7r4wjJujIkg+TXpJZUCGLK4Zundxfo0YsdW4MU/7TMk7jrGjireL/eAdfGm/
3xUIXIyJzm5YXkFnYO2eGMCZE8ig4faGeFoA2WzB0TTg6gA1RPBGG5KI3f5p/1sS7gaUDLN91+yV
ggYMfDCoxauf0SMMSwCMBu+L/OAT3+33oIwQ7ASNkwU4I3M4dhvDXLam2pjMJykRBTk2iBqgMidQ
4fAQNWZ5uAu2n8671BrdB/Wf/NdbtvPRLtidoLOJHErqB28kDzCavQKVw5g6MKiBuRWlFYZSgzfw
BNZXxHxkdOamOs4oy+lbj7cAX2RoOBd2kD8FVCsqhFWiyjybKhv8QFYIHLUgqWS4VrXlmW1pssQu
CGFklSzvdgmtDlxhII8Rpy+p6iXazmEGtU8/YLaQGHgcTPbkafJLhtq4sd7Q2nWYAVxxL5QUl999
p04N6eJCgodBRmYBTnpjIBk60i20PGO14pL9xvQDG/XkvqMtzGu3gqoyY2geCASsIdzASbmvE9Zb
bW2x0rD4gS2MWXGEtrOPOv8Q/zAn0DdxmWJQ9Zeev/XUh89W+ATWfTNuJKce4HyP+RG9F/2eLyh9
m1rRboN9Rnyg1pD/GgkyCmxM25rxrWJfxqWIG+eRNDdp3ur+fTuRDkOZtsMrJl0yk9GopnSQtj9T
C/gC1F7Na/h+7VO76ImqARZJpSAp6tstrcnfmAWtHLwyNW5QdI7OSjrFPeF3xs2FFEJDi1dVgd5w
U9Ctc0Anyo4vXWMABvZfdywN60M69EBgAtzX8Yd+WXwOPoMsKLy/HhjDNBj9ew4a8Ec41fwb8CH9
Ntpe0wzke2ffWKmdSiKHkXq4rv7Wa84dHQsIWRbsV/xa8gLyEtMYkQeCOAxZaNo26VNU40ok+kXm
mkNJ26nPw3IfaO8nDzDS4CfiBTGl5/s2EH1mgV8f3ml7MK0dgY1+6CPnK+JYXa81OGBkhnRgN2th
eUzygNAiGJwITqJG7zXlySE+hFX8wqRABtTn4NxZemUK99eJIW1Yycx4v3AZGsS7fevDeFgIj114
DSHd+1+ipV9jojIG9Pg7ikB16xxIOKkfpfGCg4FJTARBM3x0Djj3HeS26lnkfNDP8xXqEeYk62Hz
W4wM0A9mCvDNKpXo+ipuu1w1oZQd9wnUnMBGSF1DRgmgRQVLojOeoYCR6ZXlnoEd9G8GkxDIefGE
xebv+zgkfc+QErBjktjtJ0PiEL9F2LgDP/GLCfUyXgGlgyrmi6w8fLaGIKYyfrghR9nRyM+g9ECl
4O4ptgOq0ZMzenfvykKysLhsOuuPX2bqIJ6GfFnqr5s0O9fikNRDPYx6nNL7xFgmQq8AHvNiwR7Y
K0yRD1niQuN4fl9slLevN0lLx96o4AcPrCND0ph2KD2sHNhbWLoh6KxrihwEniyQyab1vZKlhyvP
Rg8JzaW/rQj72QFv8uWMegnV+EKmROsrrdMKI2ZRduk12D+Q2CGAUECrOwuuCtEZq9CAvQUoUNLK
6eSIdhsgDnL+TTa6xCqmY+hW+Am6N3K61NHJCZoIv93yE/Rx6DNYDYpCcqClx0/j6UBFTNtHUCke
E4xqLIdqnUP7y/FFlnuep51d0MDYp941vPLk/cEOkByiXaTeA3J2FfQXs8Op0VqyDcAcS50iqGE+
NkuRFIyOnaWze4Xvplv4OGB1rWr3DfO8dV5XB1cIYI+bfX1BAweehqVkwUgA1QM3Vm+xTMJ4R16w
t8981n8nZ3wOxVDE064Koj0+9CjjwRK7dfyXKlvvuMphyazIFdC9E2trBBhaCSiPLhyLwz/ncJwD
Ro/4PLzi9Xfwb6sXjAkA/FfrLAhrTwsQxOkB1auFmzsAb45OHgAMDixd24jKjxU8LpDfA8Xy94LI
ZQ1OxBClLEy1qm9Az1v12AIjq7XQw+G0WUqsVfOHuoxxIuMikSebO+I0CJZzM4STSwFZi46dl+1a
nB5QmmGJuTWymuAyvtoPUtP+c2yVnDK2coVTQtcwMTDp4uiijwp6ynQ9FqKB92x93hizwp0E8XGx
YIXZ6Gq2YF4EYO/cvjHm/O6sY6ghAJq4WWTJodb6+UywG2L7cJ1b4BF4d2zq1hwlA41pygVnF+uW
qDV//EGbcOgWqVtZIEtD1UijZVHJOwSnE85j5gu74BNboPCyCYBqCD9vsO2XgQA8Q14iY8a4xe+q
/VP1mv2T1YJm9ym7Z2jHYC94bjARHf3j/I7DHggdFgiSxcKEAOSn3t/aWaWd78JK2X/jocKs6mWQ
bqAH4iL7cTjlRseh0WGBiK7LHWTgDTYxKdyUKkrd9b4PHw603W9urmNtqGwOZw0g/oOuDbOZu7fm
MgpOlXqr/Gwla0sarmxS7u+39qvhledLHENWDfv4dJaMcR4W3q1Tnt92oxpx3AyRRwILKBYsA/lB
iorGCYYyFCkgvWICDakusnKFMGgbCWnLaIEyVhY+4Ij+phtjCp6LojLXYD2ck6A/2KIQs80lcC7T
sOqkvV2vCfKJiZRoEnSdNpvy3ESJWIUFKHqHxpORGxFF2M9qLySQu5qtS9jwEXW3mVfrnTt1Oin8
DLlioaVNGW+b8yd8OX4JBdOMNJIK4iihl0GZfLZXnStrl5AcOkS30fv4+lk0elEzSWWKchWYmKCy
Y8vTySBCMUBXDsTcgBLHtayILfrAKa0zrp67EzMkAE/eLmioBspDlhldsT56smT0sxscMTpQIDoG
B+guS9SoMtAmWsvDOEwSLl4/gzHKaKqm0qh+pfbqBJC7AMhIDyo8XyycWhtvFvkYp2w9PZwsuMAA
S6ohJ24dw7ZmV2SwNbSz4NZeEtnZGATnrqg2CpucB6QtNHdQ98fNsEqnr2cRSCE1vDqP1Qcv/IJ0
R80yVFztM+EtDxGtYP0B6ebiM4ZYx6gk1iRKjLz6cPjdPVxI4XfEr+QTka2Yv/Bo9Bh1NpHpPjqo
9yNDKlsd10LF+HE99Y6Ys0HFtGVg3Yl5KXA0ULSQwREUmBrNLDS0rhwnYN78ScLLn3iQDOFb+ukC
x1wqBYxzRe3kAwN944ejXicRiQru1GJ8BIQEuoB8o/jJGhFzhMggLqmEMRWmW0low/87GXCrQHJ9
jU5onjB8EZ19ugRxGsRqgDhC/fZkHpcKsYuLDfCWfpYmEmvUk6jUYhkuwMgAlIQY8VocT3p9VhTn
IA8BLL3CVDGCDImahnVI2U321K1FhF83n5Luk2XRy1Ba9P2/bqdujFqFf+eiYDlKStkDl+Bq1xDs
mJw9ta/94v9fEKKkTkvd3NHZWaku1vvhdObW/p3bnLxETv0+0f0tkQvlHX0P6S7FinwEKJ3F0Phv
2bPZePo7DayY/+TqJU5ZwrS3TJIoshW6inqjempqQ+hioZPwN5VClC66h2JZlynXX47UbRqjCezO
/ZV+cNf+fqFq57/fhAJKd9xtqGRUa7ztrKvGm/X9aJUfRF7Hg+Khb9YVvwxjjIEaLXptypN1cwuG
4pUaOJtBMduIHCyn24IEWkQ009lOjQ+xCJ6tMjGyIAIHm777Sc5EpLpG8DJHgcdDy5rUFxYtuh8D
bhGsyGTnL0dEn45qfyNZ/i5HSm8IqKQ6B0jJNEcjk8Py1jlT+2RTBVsrQghej5tOnS55eY6pgMsO
xkSCK360K4Ny/zL7RMrVxGISoUk0u7Xc16r97UQEpe3EHDZ6x38IyiGVaXq4SftI6iO6hh9IFLSy
wJauGH/BTPP9+QvNHykpyBD9L9r4mgfz/flMTiDXIVohzu9/vgw+luO48KpDjfimv9hs+QR5KV8e
hFdy1RHBO7AizuJbhyIBKMTdmM5xKpvgb94qurMSxXRMYsSRbLicAbiocuizwkjlR+WSpDlWRLeJ
CX+P6Wd6Gp9oK0jQTZPdV+6+WYPbaN8zBdFfYU/iv0CFRZWAxFtD2UYh57MtA/Yo4G1HOOZrumQD
ECgGOzfDklPfqt37/YUiv/DRwrGw2Ans8pHBNlWNLfUoS17nA2cAQ+2JU0o6Dz5yv4zKIAsqxNm0
V9vbZNyxhGPnKSPi2S6cM3RcVNnkOKbSSpuQvR+n75iEuftoM0oA372UqwXCwhfiA02eiTryGLzz
QDVg4E8YVfYyBtN899ZzXomyznEV1kMxYC1OIPXXWZgUE2L/VsM9p4WWqjjdhHPONQhcZPmqHtZs
xtGFAjd+z49TbBHJZpj3x0rC8IDt3SDM6CTStWsImMVmP/jpmNVMBQZ+hcIftTsBS9OgFHjy1cmn
7OsdxpxhTzu7MFkeCmSMsInGN2V8ZL0dCV6iF/OkqpBtqTFgeZVh/69UZ2uH49KL93kFQyfYL6M7
BoECwvp332ML25spSR0UQJwR+ot8qPmfZA4TuktsV9zzQqO9DZoUVW+PUdognSemAEO5akBwrHEK
7bgZpFMUAmHiFmB2HJT4mznYPkBmaYDE1Xm4WdMjd6Zs/kMXCMq8U4qLaQWUYsNczrZClaZtiuoc
s+rJxGgOxASMC2xv+OdkudDD8gB2IPc0KVO/WHaKZ41u8LXGfqtzUSYbs/B4HiPK3pRWrM4fybGq
bmn2CkeYrkZXL4pIlFr1JxIOV4WtwErWusUhIq2O9E90fxwvIVtYSA+l2b+YhzJnFqyfJE4EdfEg
mLsI/aZwysMzIzppMcKAILCu4Nz9W0CKcChp0f4dnbtfnZgcHCBILHkSDxKjsLKQ/QOUx3TMQeHH
GNqpyhT7A9QgQPtRpctLjrTkmEgozLb9fAVLp8Nc6K65LrwKBhDPMihFeXhkMdKCfJPwY5+PuMPg
dUDAgGzIck/8164eHEba0qozwJ3zGRAzSqAT/VmINSSZkNCBEaC+JWUJEWksBjeqoYv9jlTOAE64
OJqsOeqvriZunHqvOhPJi96qOnngRnanGvR37X4daGZ+wknmQBH6gP3D4T42VpWpBazL43jZh9Q+
Meqv3ZxDK6YzrIPmODIZYD2qupttotOZs45ItmQO0ZhgssGKGZuOJqRicu2n+ykzHLzuPsKF0a9h
ZJ51G2vY4kJbNFjcfLj93kKzjBwY5N15isMjNB0IcUfE33iRdem5E/NZjirjl/OjY9qQYkbAE4X2
B7QN0uifzFMTCp9z3FMJ0SThRC9lKxT2T1v8iK8TvzzoGSjC2OefgguHZVIhnpCPMprx2XINHwc4
Ogcibt09VmlvHbPze8lIb3zVD3ny8/mBHn/BrlP6uOuB3lE3Milk1ccGwEPE/2GgqJKGJhY0iI/J
D/tk0k2Wt9Kq1JX4jL1wa+s4eJIkEYCXFK81J4tDJL02s43bAgPrT5tdVyZOvqBDwAMQnezOSSQW
GbzYuTQsuHD2OIa75RBpArBT1nmU7T2j7Ym2+Mbsp0sP8YBcqLBNTGSBJGFB2mMB0q3qqiBQxkQI
ZZ1ngCU8FnIftL+JkhRyKDTB8krCM8JOFGGpL6DMFDPKPt+Apc2d4oAjceTggc9E0gIR7IVXEJuO
6+DS0eSzebhbXJ9wKtnQGV9N9pYqi/WvWbpK18V3E5SFYRcSbEp+IosKgdhvQpl8Og0GtlUR8FNh
EuguYESyubLsYv5Jso7OH348RQQ5NQYtwGjfME4qHSPFCUuJOSeU3DhKLxylnw7k3ohesMAaGDEg
y+gPWVYl8s477GRIg60fUgYDEj0656+iDt0zBiHQsPGQfE3O8MIhdUI2PXhVUg1frFPRYvTel3Sx
noHaZv+2rVP/hYlICu3y3tkzt/MOpxK//E2dVkuUOYZDreGMy5BinoiKxbi5e+cGfGvL3yYyZOXg
k6ipKw5M1kDwgq7juq4z34VOLQGu1GvwLHSDNN6Ycggjo7T7LVe3LWOhkJxyeMF7EYbE8vnYVVof
8WVeY0ybZQMSHYcX8cCZq+zUnEeIblzQLvQJ1dOSpDDW3qDw9bfRvbvkhIYjxcm79K4zII6BnJrf
rE1mtf2lZduh6gQBsTx8iGqc7Ld3K5vcZ+9ZfnLMWclo1We1f5fRctb496n0jNLUglQYRRHDBXCN
3EbbZA6MS7NHNj6am/HhbUH9QgEInsLpdg1paJvV1raDtUzWrnaO2/ZxA3eVO/nubvNW/lPyy11+
kwP9K+Ld7FaMz7yZhTB+CCvF9Pwa7R6DBjYJQWp1ZbImH4GdexveU0zicDBg3kXaIAeiX08upIko
NUqimrYHox7P/QKKIp+HuIcq9Icz3W6m4Sd8u9cfBr9YhNKEER45NL6COgiJ6/Pfm40Caa6ELITR
7NXBcURzjlIFqga9fQg7TCxAiB0WuFV0RVpcdkcoP3H8pJF1+HfuXn+yrVuhZ4OhOUVPZDBYDo//
ff/BclwlFOq4bh//KclPXhpvjee71/RVTVAVaSCvQYfHGopRePNKzFJojKowVCAYzJ9ygjg0W1ZY
pzqstW61VokOQmj1LfqfWc1mxkEa4XySI+dq8Tbe1BxO7jWc0j14UXIDxZCNUJIc7fTp7C80zaoo
TJ72jBbR5OlO7sHVzYiXhbv7QakQvRxVK5y6hS9zKToXsOY1dF09Saa0mO41KEf4xZ0Q59JK5uMi
ohbf0hc5IlWIVVDN0Mc0iGfCvE/g3GBE9J/u5LQSNaj8+9A7ZcJAg0Z0zlyrB68r1mqTjBHpGGmW
Gosr7g+3nuCH3Gf1UXxqUrVnHby4Gm4l2q8qiYpR/lmNpeFCF3gLqnyS7J06UQg8ik25ki9JPG+d
Gn2JWKA5tQ9FIxBPKCpvTWTNtKfAaKAlq9ek/2tEFfrPFO631W2lIpNCAnQb4uJq+XtDeIQL3lxZ
JwkVRD7NpXqsHtNlzMewileZr3JVg9A164BZf8ztvQD7/iU0HFYqkKk4EWnCHKT+P3Bok9BeQRYh
vinfdffMyYofU51EDEagTofUqNsqjRFQhUZpqmqWfkz3uPDBRNgausMclLhXsEtwnuBU3o+eLOiX
96b5Vm6nkXqjuu+qUIF6XeBcKLrYaqhjTQ9FIDbyIMOH1Hnpvmd70lh6P2u91IVBBl8Knjzh0AAJ
gJe8ZAskmDy+lR5GvURuyrefO3FUR7yeAI0cs69aBI0q9QYGO00CKrUt0bbMbJgXQkrNBZOP9BtU
mWGt4El/JoQwgVfUN1SRGt6KmQQ5s0rmCtnXA5v931pUjuk+9JYj1FtRLpN/9e9oy/S2Q7S5OtBf
HLPKq/FkhFkqJADQ/gvlKSVXjQKa0sJvQBwGxwgNh4NjgNrd//p12hp+C5GGZQwDBHhFI0xEBNIG
UcvuQqN1tfjrbVvce77OJUKthA0Ay1CN6YRWB0Q5xAN7ofmb41tGgbTpv6ms2Csc5Cy4/Ea837Es
xTMVGqeNBK/VzaAGqsWvTlSJZF0tDO1aiVvoJ7LxJF4mIQyPnEGaeHgAicPgEuIn7FA4VQYG4LRV
tFPJTyxkVwINhRRQX3GFsNBZWCWwRmmO9DdemyQANoS2LMQGj84qt4pc5NNqzbfRKTwwfJH6nxjJ
nuCQUO8GnIC7TLsKgEjFtgA5vdn1WnXbH0RE4mkQBDUtSpwDTUWB+uPiG8EWiA940vFTOLrk56ka
VEbd9LO4dzuYvSjVhrtdq9oHDicLqTu1xaMtV09VORSI5DGiGlIUklloW2ppQxCF9HmgtX9xaiRH
WMTh90MUHT5Q3GAPzd9ZPfhR7wOjzQrEQnuGrtZ622hujxOlf7Ch2Xq9jU7Wdf6Pqhmx+uT4T7DI
drqdkhBw66j48DrEuINEdTksuNf4fw2sXs3fTqxxMaccBkEjec06F6ySaHg94yuDD89BaUJ34/7E
Q7H8a97sDxw++0bVRTRPAUZD3hF5xIu/Egy66HCHBwuDVvy5HatBU8U1UcXJ7P4S1toPt4Jl/n2G
MDiDatNw8n9V2iNIAofGoPa2tz94NfEJNBZ7cMGDZ6A7TR2DiMEm+Ulp+b1QHmMMj8f+vleJSpN7
c3PL/DsEqZDtR3Q9tW77wQ36pMFiOtAcgC7BaZbbRm4X6KxgCjHqNKkl1Gh8qOHSan2WwjUWeqTX
DZsOLeMLKCSGy455bl096lFHU9WZRLxHJmo5H0oZJ+tt29Ugx3FhC4HoxQTer/50Zxcj3DpD6s2D
lgXQkeXz5klXKHGiU/ckM8xZgRK3OsqNFu1o4I8zblQSi4CGvxlIAlmaTOaDE1ZQr9tn9x1+Fs9f
jBw7r/FjU0bAcvKObgZjbd/eLmQRBzWEJDs6urqIPDnM9feTZ05Pw+OhlS3OC2RJfrb4bJrTI349
4rrh3Dm35kfbRKJDohMUwZ98UMYW1wksD/hUv/s2Q7wRB2GGV/Q/vbFdQan37qa/jX81CM1AMdBH
CIOlRZX+y+xO3BoUEeNL6h7l3i7qPOANTeoQa942BzyOAqJOSViA1RguMVafDqLym5z4TvxfWHCS
j7GkPX2ylCbCB7omWDwjKd6pc3Lylf/7a0I1cwfYkRQyO+L/rVWaxLgrBMz2oNmAJi+hiMLViUBA
Tcax1i440gbPTeGfBqVy67kpPbw9Rq81DKG2M/woToERrEz7AXF08XahaTJmnqbo3/AjTSvT/HEG
XycjpCkeYtckDrG54UoXo6ODjh736BWO1KOdCwYseByoPPh+SkhGHzQ3HFUy4hekFN5Ky4IZegga
N8j+1heu4/3DzxVJCcE7NtsMcsM7ylnAYsFkh9mfhWwr3y5tU6Z6CRBewTV6f4lZkH2q0M9g7pm9
GgweJUaYn+ezEsnV5NQ6Q+MSmSvrympe86nE5P1DhkHgz+tblzmsaDzxow3XU6w++AGiQcJ8xGR+
4/UgBuHTA9snDGMPU59GK4H0bXj9FbYfvG/G/nCHCNkicB0BYVx6Cn11FdI2z0JCogpxb9GHyUtX
vUye9i6RGuk0wuWTurLHs6q3DNiktO6uL7CCXbsUZbs+UqiTfSzsfEV5CMZozu+40K5SKuvqY0Ca
1IT82OjerkJRN+YcYNk5rjhx6cVAUOF2pcxe3EMLxAILFuXocrVvSPKcFat2fhhIQESlhuS7U+U8
fCEDAa9vIiQxGWmBopL9rPNREb3+W/7dT42IBE/0id0YcNZQD/cVMK6H5hDtSEbPf3tiHOdDkGCq
zcMmp5yDqQcpEYxUiMDhUG2VK/6eJOPfznBe5RWf2S0uR7rrQP1YH9R2zIEru3f6FZ6c0mFgheV2
jjJlLUpZp9StTs9sM/TZR//fbwcTfxLqzsAIzxdvaaP0HHQ6hQtQs8LfELYFut8TKqYK0H2y0dld
4r7+162gR4WVah9k2hH9JzxCZgfvo97eDV6rwgSraF6GtdV+/WjiO4O5infaVz3r1rqW6FbwhKmN
6O6gWtLjz+eWtwKnShgZ0McSqtP5Rc9JkaFJ3Cw4RkP3q5JW+o1LyWkAtnbZoCltlRYdzy372aYF
5umwXmv6K9e9TrtgtYKbufcSm96CY7mFRcgG+gNXcCROlM3M24JH1OktW6cPJy/J53yRebv2tk/y
V/R3TdpKBZT+a9Opma/geQifwBiDNILbeLfNPezVy31zYDIEC+0fWPX+6d8u3XxbDu9bbjVi648R
W87v0n437V5qkWX+uxGAl83liHkhJagpDcrXDuuK5GTwXHNg1q/gb2vjE3StwdOr9nddTip8Z6yz
Q4aYvvxynNxg3ZN9tDZ0J1nSCGNIHYSabwhn5IxTET9kBQEwQuT7zmdtAXFv+i/qmJFyYZFTmiOy
nx41DOfUmGBI77eXFapE2INnbokG9zTnpSVYFkycCMkpGj7Ca9Ykan17iGViXY7Ujkj4cnoGshNf
g5xX6nfKRQ0bIukIyfLT9n3MSmGRS7woiHA7LNHClZpRyVVTk6zyTu3Ok4Q1xB74mqbMlWeCoyl7
VYgn/hHqOQa6iqf89NiPv4M2GJXDtsS/4UcDWAE14u56SS9ImdXV+QBqVAY4LLzX5rA8pL9b0Nb3
SgOrXfsHF+IQH2JzxvQdyZKynxO7H1vyJ7GvS3qTfM3AgHfQlts0D55kYVhSuxLHydlNHRytQLgb
dP21BGnf0JmhItqYIBA01Gl/tonw8BqZ7grbESKHBwmHyqlEJ/0T7SelHzXK9O3xHTnZ1156x89g
iApXcabvxbsdJetDyGUsPTRwNOv95pAhx7VoOXrg/E1brYDXDm2NrZDAbSB1FV9AD5tv4s0xCEXG
A90p7SN7XWNiFDnfokFyn1MtKW6pPTXV1F418wQ10n+Zrl/tGJEjxj2+uplyvP82I3ly8j8Vy6jo
qTEMx8tPQPbD3fixOqFO/HB4MU5bQ5UI3wB5yN4ASTj5LE4I1f/i6O5/rfWCedV7x8csUF4OVE1N
7FwTjspj3PPApww+DkWPJSmCxCIMXfok/QyjRbsVL/tTD4L7zg4f3xiMbP/HDADh0AFMaeTRWBXm
pJY58ZSL8WBiQ+0faTSiRlyoahcPEY0PYGLd6TLoa+cw78gCQ4SHkE1kea/ykSamCkipDrvrDX1I
QBYnX1EkxtPp/N59NO0L3bZzCC2HgQfEVNph334ta2cPb6RVEZPr1ZHBEfDRe6PGcYpzJX0dcHJY
vv07pcZw5959FDA9FhCxN7j0KljcFT1BS8hGrlgGZGFv+/tyloNlj8MYD6WvbTPDsENwazoNz78w
AYWM76xDu9aQWwSbjIV5nhxGP/5lKqwrwlUfq1TuJVV4BgVGx9KBh7teT2OsiZJkfWPxxNx92fHD
4bILWsWLcr86vGXAa+B36Fw19grJhrOHbnzHwRh+D51RTXku+dxEjRNQ4wWMDlX6O2RklIVu5oLR
BGW1BM9AgLGJhEMtVt9lWCQbDvHN8rfBWQsdymbqMPhty5ncmXoJpXnfqTDYtcrE5bKXQzhuTeMW
pt6QZsC6f5i45PmtYn1jukz7NaAFAi8faDCN6/3CiZX8rSkRqqNa0Vpfa3iYt74dPuIwdlGAFXT0
UQRAoWFtUJTVnzQ9sHIAtaNPyC3BtYXR5jQcu/jSnrXJ8CwyYUke/+E4hhlYDplOGiFtRO4QqZWs
ouq0jDkN+YN40YQKqsKz/tvgi6j2139cAAVk/W2Jv6xG0a1lpkJVzF/Zm847hhjGJs46FebDwfih
9UYgLvOzNlw/3BF51Z+X8pdHRH6UMrWah5RUzQotCsrau825gl9Slx+0//fu86/rGjwJt6Sz5eAm
b44aGfW2aC1lBBo4i1mZv6t41Xk6poVKc6EEQYFZa/D2ePnHpX1mMgonCVaEc6ODJJAOZj08gsv1
DgADW8pX+vuvvEMthdV+OV5T13wGbySfL5QwkGRTJ+b53+3qupgdwibtC/kRvCJIV0D5kstoEsR8
XOmNmZgQaDSWQHPKanAcjQ5ob/FNCPDndXHHpfambgFY6M7nLMafn0oPSvZwQOKzt//9e98wK8js
6zD39V2c2PK8CPF+GWKzhzRKrzifc5Jgzdm+OJ8NnkJtkOH87F5Dy7+Gp9Hh14BBhA6TCeTtomsQ
MKw3VtZAx0y2g+WNVkpjUmouImGq9nPy+Xd3qG9L0HwafsTsCTP4mXe7MWHchGckphH0qsIzFiww
hVcdkKyKHedchc/wQsTBywz7E3x0KOIJ6UDacEZkX5HZpfmxlzpXXvLZuqCOpBKVEuho44AIRBQW
dBJKDoi6fRjiZbEaYt9w5CL0e9m59zUC66fiwsfjhnIg4HQi5ixnM30gTk5wii6LIkjH6DFhT3OV
9dEJE/au2S3TOzWHzaEuan1hWgKm0pxQH2J3da0HwRGsDwK90Ec+gANRlsweDcdc3yYHLMPWeppX
Mm5G5126GmGvvoRmoamVhXHC0RVKv3P2G2v/59igscidO1ayzBRpZbOyn6MgvQTXwAiv0/1m7//T
O242uBPodXjjAAdM9wK9k5NIlad0dF/j+hQ0gA4AzZSjW+8cvNvmbJ97+o60v7T3PSM82o95NaqR
mkqlgdF3yuFB+PUhygjEhB7BLzAuch7+B5SKo7DROXtoZ58p/K9XWHUNCiGh0whTOf5k4PNVegQv
AOYUVedutcccYxldV+jQ7HrCJGP0lHpiXI58QV42rYrFti0JHnYftlbwydm3ZCKNeiOAJx0Mmq4W
sU22yLvFjB2YkgC5j7YR9kpQZLVfvoGGpjd7A8aJye2tOuOx3LDqnn5d46qTD5BCfe3tHz1UT0ME
ajJH6rw7+43W0Bt/ZzADnzCBlHcMcekSFt2KPWWoA5rI7nSuMYZWVOoLzp3NZihFsAadvZEZUcRy
TJ0ABNUtqgQMq6dqoBDkNFWxEaJONrrneY220q51Qn10wu0Z4ib3EO8NFyOJ1Zek1V76eXifcAM5
FdHv6vnIB5THblPqACgIqDsRJXB37fcbFI3j02KkA5HZGLx24dOABlCl4+JSBw4L31idFoDgqI1l
hZeRUN86lI5JYpBFiOMA75ApDaL4rv/eZ0R8qXuY62n13DC63kOTzfFNCfQs/56fDHSEyDBBNBRt
6K/ht42gr/rf3W64zzme7/iIAZXCulkBqLbfpo2M0+iAlveNacEs3xpsh6W/6JNQJqMUGrHDAQ7q
+eX+qew5rjgy3FcGj5AymVgivFH/jzlivotTMLPSthOzDdFQtT3xE2uOAcDQWCs1OkzeQAqa2bX7
rnKTGfVKltJI4uLeowoQD9yQBouyTcFfQN0rXZ13u0zm3wN1xf+ueyAXa9dw85u9mW5+7n4s/q1P
iLjdGL7blHv6GrpCN0CEp13yKtyVmL4RYikaR0ENDTlDwZl7rm2Hs1tUjRi4Aj7h0dmhwxKabg5y
JAQCgjmLooL7HhRXDZfXZGESbTodql4PGDIRDb9Pj39hekEhSzBSqi2j5ZSeADlPz/qWKAxPrQT6
EWeQoRM/+NtjmxizQ7SLNNuMTlx7N9mGqENpCenNYE87vq23od4iN+Bt89bO3RKXj0B6nUZPjBi5
yguj1tKgPDnG3DjWKqrKGZaz7krR4cRb8iDKg+kGQrfSANkvH9LrL1jGmtjLp0kqLWZxm/B+cLPf
e7gD38LFQtHIwtqh6oJg4PDg4PM9PtMWg3ijCh1EW/eBwjFhVJkc4pBK93gTeh5pdKerUv+XBtaX
E0iPC6h7QXHH/SQjLJD9XQnlwTYTrxq61vy2AmpJTva+gGe7HIH1pmPSYXCON5DqxWv+gmI/QgPD
UShUKGSo6Xhx/nzuabXBBqvxcXIBzZ1xbifYV+VfA6gU8vn+BO9Knh4FXBXpesBn32YXkBlvQ/BA
OFUZxyM1FiTdFxk9BRGuJztxemClIRq+CYMz0ayQ0vYpGcr/QAihv5EbqgtN+Ft/Ey/2bat44XR4
Z74M4qoPqJdLHfWJVJh9qjCSrHO7/GzTo2HWCicCHqI+lhdwFEN11JDMOABP38ZcM67v3fcLhiJk
MUSN+NQ/IOz4+T16UHPxeCE3PXDYD5c7crsbC4++EAsTvgUtBzqG4ZlaQj6hNM+nhysp5pJWzPgN
bckBqhK7jGE7ZENU+LD7o0YimQsgQCOh5A/NuWAabgbMGtsnF4s3tHThyETtN943obfiVnBgoT2h
0hSttE6zBnVBogZedS4NibqR0KdpGfx91qKxwgszHwIKZpycSIG3w718FAjM8KrgH9ILAYj/rqhR
pdU3fxC2U1Qxm01rW3Wgqn5++Vjy+6sVozDyUAw2Nag0WFB/05pkRB9sijP22ke2r/Quisv6RW/2
u3grkdGDAQisUVqo2bJWN4gLZcwSV6x2kTb0WhS1P+K9pEKSYpE6wfm0IIzA5SvPeRIIPX5FM+P7
aPyMeNDfRFYV7d/vAyOELsAq3EB1ctTCm4rBJnIfoBLggn8QwXKTomGcilLJlPsDlsgOKCbniljP
nCx9NUhpzU5vPPIK8o/HKsUrQ+Tf01jkbL5ukA74k5skvjX8a2gCnAA00US1orYW1xmUUrRBWFl6
yDgT7YBhicPAoWCMNOjLVNbAV0yNo0nGM9tRr1lJVuazKezxB2gDOhTxQXl9ODtqJuon03NuoPVD
SVjhFR4dfXG2MueaI27SRBY+k0G0zTvvJ5WQFph+w8BVT5kpy5wmod4QHT/e9IXmFQGCmyBcvf1Y
EZNzCuhmq1JB1Wrzz+aejjS8SLSMDHJKCMuV5D6PYdLzATAPBeo1RXVCcw5gCpWzsFrWtbNJWLkw
sFmn7iaRVuoWxBqkpovcbLQjEq7kvNroM3Co+T+4Hy7J0HqsqNFobSCSkdP6m03CvLxNorCYwm1n
faIgEJVeDCZF/jpcAvIMlrGo4KxaEFLaDcL6mb4i0AACKsJOxRyRtBiEx5vmyfHrxf/ZC/oC4VfY
34Oil9s4JJswbmF50HClRQ4f7UdpTBqwBWbq01JYkx7KWxcVLUrqLpNRYfNpfy36fW0PiVTVob1+
KfT7PnMiN4kqR0WUOgUks2m+f4VEo18Mu1UrUn2YOZIaB9oy2Aj/PRlILI7zVFjPWlsJ2sJGxZyE
DYk0JiOtyhGoKHweuqx+qDXxxbdYT1Mhw1rGkpboaoDu+Soig/eAmkkuHHH3+Q+eOiQTGYxeAe9H
gMVYRMJ8WRA8SNwmuj9ghwj/OYQAtR2iC4+E1Y+EoQSXDLgvhxpTdi/Y1uhQ5Bt34tDr7oI3Ipql
BQM1nnQGEQM0XNY1gerkA/oqneQ6qUjV82f+B1wNTQNVGkUA+rm0tjGPlYvoXhNR80fH/olJImIV
iLsm6Eq9axYSj5qr+msFpy4rESDMXvTwL1XnQi8VCyvBBwkqDaPUHHavPO5Jz+xEJKpTL9TCW9Nt
1XgwWWRC9f+eBTjnwESWPJEANnXnTVwpH7C9RyO6JatXgE30aVADz1yUKrKFGjN+HVQbdIRoM5Yb
NchE/scQ2fXq8zoKhpiG8pTNbUIRydzbvp82u69pQYV06KS4vuEX3Ttn7ebF+1AxMgadBApZXw0q
qZCy7cpyKzio76Vmged1WBRZF6yI1VkQ+q1pWCJ67ijA6RQDYG/VygVPAAPBAb022OdeFWNzkHwK
h1Mr31NJXipe3gDuQB5QkBTmHXRj171T53Dduw/AAigL/HdwH1xt2wJ8GzLboX1dMBX1jGxUTRQS
3m8b5bOiE3FAa47mpkT2DKe2TtellMsyC1/wkn2FiICIoIpLD7J/ipuKJ1XLA599Uj/GmD/cU4jH
tLEQvaNMpnNAbkn7RfpoixoCU7Cnzc2ENPuJttM/i2fAGxLG31oCPsTdf3TgvcAV2LDlMXTFW7QP
UhE1zbC4IoSA0/yRiA/cZzs9TkUIl3jomzHkFziHfF2p9URDD8sF3T/O9fQ0WXTYH0yre0oQ4+KQ
mJrzo+Gfi85u02h6ROelSJ9Xgip6XivZDpU0XHoXmCisRRbdeg2sMnswt5HRmAX+gqWeOZx+qQDb
beux+rIuYCQ0AHqBh5pfEK7hvyYVZB3Z064yMHIYN4LK7F72V+d9cO1OK7dxk5ZTe5xDP3n3kSZx
DnSZCPhrAmCZNajZYvNPD+SI5daD84RzK10wvkf7q0r/8vljMgTg0LbQHPTQ9o/FBCrjQ1XpUDqD
sYnwRGb3P5LOrEtVbAnCv8i1nIdXZhAQEUV9canlcZ5H/PX9hb3O7b5ddaoUYe/cmZERkaWy+Sbb
gpwpZpICrJIBzrAjkf/o7galWD4UCkGifrDUQddQqMmAT0eGfk/iYPia6WzCao4+oGQLHAPW0z2z
psixFNtQXnGA1ocaBHTC6vBjNPDzQFXFLaIbt9BbE+P3tNw+J3oRw9uAHhI7X5QN3cEDTQOK455b
I01ARHAx3qDwFiwBclmAYv7Y9J94mu7SJTbfbKaUKztM8RkkWVpo+kHFYjr3FVKJBmGPI+Lb3lOG
Pv0yErsxrgAaKM7pShiDQeYKCM2uwp6bJHnYiCoXM9eo1tuGbbgFzxUHpLxs9WfYuSzLVKksg8c/
8BR6a/4Xjg1AMhoUGJDCUxxNhXrnjGLitCUnUMc7OAzE+6RL8+P4zLzLv1ewDeUM3m9NcbkneQc4
3eSiB0NjAkOldK3/wQxZE9N9lIDjzajmgk2iwyYHexqnf60ILRGnImRRug+foEBMfwLhxD09Q4Jh
wP45Jve/T3yyMXrBA4U2kHXAmrIN2ntCKR/5rbOFdH0hig9x0X/9PVPV/lT35LUk+xw46Lxw+qFR
QSxpk6Ro/MCO6EvVXdGkyXZyjuRuwFxBlOjn/tttzh9/75SpK51cdABg+iPzWp4sr79Lvh228Wiy
WJOoND4Mi7yuTgNgfH7qvrqBTfXKq1auXr7SRpKyY1xzCKGkvtd+I2fwFIeVLbXvSufTN68sdFDq
6Oo4r2TdlcWKNBwV52PtN8x3I3KbktgoJ9mwnXV8sKSmVdUCcjH+moyTL91w+qdVE99Q8UKbHhVw
cznk2731zdohJRwKIZQFAt0l806Ng+U3LCtpAYqkig865w5NTpN2EtUxrgbr8BFUyR44mnpyI+eh
43xwMtim9N0avbLbMtr9lvE/X+N2wgL83X842Aa9WbiOavU2TZ16VBl8kicOUjSLEfJVp+9AVA4t
7wPFbbyfV8YXf3xBh90293GpZtYYKs7cb2adOcyOWbao6K82rmTZNymFzbicAsx2txiPDarAqvjw
gJg7z/Dqt3CpeTEj8JxtPEDQMkQpoE3nBpMp6CTbQcnnHwY/tmRfBtIdHPq3/iVofIy7zOPhveL4
fd6wBxhoZu8Y8wnI3eskMzkp3fNr3o5bVuuvHD92SM87Vh3LhWErKbx/2IfDBhYnq4lv786bQyi+
GbOFZlVu+icglahFyoi6nV+7e7xKsq2Ynay1hRJqfibHBfXvjRE0Ha/U7WyMTdgKGbEdVN0HTiob
c7c1mtMNU25lNXVzPsmayugp86V0nT9OZrMFMIJYcvp5GtX+e2N+xjvQM1i6veJtNaEHzPqV8QOm
CKP/wmq/3j+RSz4Yr77zIeFu54ggGhVqR2aCvyi/+leufvoaPy6Mr5lhB4MhDA4wf227nm6ilg/g
d3TW4HDWbspmZBDlhoFa+NO4LczqXm+j+8QObtQA+4jGUyJWxYgsq39wLSDmnTHAvdd7gFB7BxOv
KWBOTOywVClSLj+9dksZY1bA7XA9taX8lA3cdEoW7t8WtFQJzIBimAlFVrdl7Wkxp0XLaCR//4Jm
F4QTpz8MIi5mix3DGuA5T7fWoY5N84y1w5xMq+M/PR7AZ2d/3wau56vNcE1QiDfDN2ZYMPRZojsb
zHxmt6xzt+GXGhg78bPn7hNMF2+ttl2lGx933ljxnOrGmo9FKtjHiAr3qr11Cup5ufvHive2gydn
QsksToDwZrlsVb+8/7l7rTs86StdIvCsFmBXp2HW8EeMdrSshp/JlrNzbZV5JA8OU7fqgpG9MM+u
wtM+xs+KC+58Zl5NQ8jZhh1xD9fQu/GKvNnHf2e7kTyIIU+X4Bfcl28Wz8XsvKz7eMaO79iNig1g
eJhZ95dNr/+IfBtacVJnIt5QoXDbP051pILwPPIXxjFNxG5n/FBTBQpSNNI1GvUkUUfgUQofuDt7
TQ3ZrtoTRsYyg6vGXLmXX0Ld6sPARDL4q1dIxIFtHmyWDuc1lAO+5qMSylfr/n64axvESHIGputd
ZE5K/WU5CyRKIUNMOfjJX1FaUVIvGKnVbyGC+ywkq9raqrcXU+wLC2hNTXe6yOjXw7mB0FNB5OlA
ooKjRTA0MKQq9eqjZ3rDUxahiNtjjS5QOlFWSJ1EGVGz3vFlcqIAVM6xc0hb5Hr8ySl0yThT0nuh
BKpppPsiH+DQkJgSEK4JAU086lTCn8Ur7H2pnn5lEMI71QYtTS2RKJliFXyb66P2Kcmc/CCDjKjn
b6c/+fXJwZIYmlSHT/z1ILdHC/0oZ5mrTSWbEoprpsnjXsARIUNkFTi4I7yhTaLlqpiMhumtGxbm
reRPVC12kynotJ/5ZDLuybLevlvE97hkPP46aE4OcNY0k2oDJTO6Bq+kiLFg5sZ0jAP8jOCF2+di
IRZbZ8yAwV/LI0MfxfakiyMFMgUUrHgByPypu0/4GpwYJDj6nLr8Xgd6/NsW9g/m6YBeM0XN0fwQ
VbP6bRH8moQOCl1o+d19VzkQeJWYaGJ/V1Ay6Kjcelder+bwZcG5X6ZkPqYN54UnaTGvwSUq0yMo
2+9RxZHP2e+xB9u47TJ3mpPKLv9rU/dhO8zJo84E8hm40XIMK8nmDnhVx7EK7k1ynUsuyA9xBTu4
mdl51HTXcQsMWAxItChsUgiasIzJKf37r8X+pM0uE6dmfztndMjoTs0v3hBjUIOXmj865A7grm0M
066jW1ij1CfP49hr4l2+TiX0UBwVNCZwTPCYxq5hM0KS8P7dBT4s7MMbg/WEGhBR+PPEYpAle+nR
g+bWqynFWlwA0n/5vRN1s2CHI4xwnOFIP0hBKJ31JBqL8lDfZUCN9fjrTZ1HOGX026/CBtqiGmfF
YECMoRq5jJ5Y3ZzWeAJ65B8LUn58cS4OyaxWx8c6z19U9Ho0/CSDg9TEYf6mdwx+NTsXBgqAhw6S
B7IbkSZ7i09YsGqOsASzrE3/x7mbGctqqreEmCnzAeW/+hA8ceQhdReSmL7MlHoJisgytrQDFN4B
LNnyTdAJw+gxVJAfYts2GXMImAPPi89/Nf2ox2qDl0i8IfztKfrxLBgspjwfQiynEUbjwjWpC9mL
uaNfoIskgEdSBhQXbEDETr0eK0srRq8mBCRdpTBG8pxhcZJbK3QJn+AXbd+XO+6Iu6kq9sO4bcEK
XNyta/Ck3uYPagFoOCxYcFJdrvCr9XsUIrplAJIZkw2RLfJzYh/N/oSFtQUu/MBMaAV+r4fwEPwC
zYhS+DYpPXAFNBP6bRJFiORG3WQC9iDF15xJTUuDVyCslNoC5Z8Emso8BUUqbRVvX59bxgu6Evm+
i6w1c3b5DyXhnYDo6Fh3KCJA1USg4+q4YHSJfCUZCPyCH0WAd+YvcQOC9E4pXeed+WtgmyO/S6A0
RagwEkjq+SpP8tgr8P1XF7vvwVOSFiNXd779a2W6SykDRKCvpYyfj9vY3sub6QYd6eFRoEJXsWhL
FpZYBE1o7jdNVasb+drHZiSel42YYZ1hI9qHaOKmkvE9rbwJ94Ir+EAog3NQMW14WEwIeeN78IHt
UuAnLr2nmmx3kGHx/XPNBzM2I9SlzDrZgrxtRrcCoB2gX07+eA5A99gz4Kfeq/VR3vUvDL1ArWVX
xxMAOf2MXm+5BPzlwpd4V11QztCiNRFnm0Mbioyk6uelJOkplCzWsez2QXopP+2zX8HHPIYYzuyN
zs2YgCQdurwlcnqqJ27xivqnhd8tBh8S4YiOuSeeaitjwBG2AwE7JWLCjlYsJxVlHh2CEkv9Vy1z
JG3tlFIIEf8aGFxFWy7uhmD1MoixHj/YoUBo/hMpk2Br7LyB9CGCRam56+aisqEagwPMG1w8bqvo
XbR81Q4GMIPKqI2CuhjYHJh6shvofmCQwIsn4WyQB0crtlmimMuwYDYcI2/3wvKEnxZ3JGV25mVn
w6SX+IykZGsmIk7c8lS1qkbAAYTHIOsc4twTFqEWPTccuQ3AMnqfDksbCOAnANaDAFkARd1DqARU
YbfxCU5WRkHPtZedWIw69K0kICAAVL8HZA4piI1uGpEO6hfy4Y+JLV3IyiFB/Te0J3AkpL8tJyRY
6CoQlkJNU6eAm0DE2abTGnClvNeXEuKv9FIKXNw1EjN2Go+xBJb0wgZTJgv4AtHniELWkcgNa7Nm
BkHJuhm2nS+JsW7LfE6MK/BkCXvNVYo7FVinwPIehPsp08ST2d9X4BQr6musYJ9wa7JTLgklUQwq
J8eyk/mrh6atDx9yGbdfwQzlNHBLtO4rtXCDATOINj82AMNzDFhjqQKiQGLdObTxxG65/Eca+qTX
1k2DkwdX3UH2f4H4R3KUKjLwwbEBcyvwARv8U2X+GEGMlucOruEHsKEWU+xDsMQ1oxMnmFgBWeHR
tmIghL1GFzMzCK1wBmV/mHLRR5+BDaVALrFfZnLHPIQGa1QxZ1nAttXeklNLKRV+D4rm0i9MQNVZ
I6k+AIvcp+XXxl6H20A4EUNQjDVwSuOcqO1fDef4O7ul6AHSwwJm6Xr0d1TK9DTQ3WSJlX2hkrkt
hTLPi4AgRJgF9oswDM8CwoLWaN/Yyhde/2ld/RxQCsTM4GHRRtbxRRcHU6aUDzuh+KT4YYSBy+OC
LKpz7+QcaWAYS7dJGxFodMuF1ycdGyaxSJBq5JXM/x8vIRe8Q9F6Q6GVLPHHN5f0b7IoGjuA8bSs
5AdHRKCRTo+hPZgNPoTfTRomKSgLLjqsVXnJ/+9kpFtKgzTcLEAIty4uVSUosilpPNwGHWhsfJ6c
kHJuODYg/Dg3BOMF6gndZ+13KJVNRnuwRTOEsRSCiG4gT31sA3dtepYxDdam2cLznOS+pA0JpZIZ
KQbA1hXraBF1Y6gogotBDmHx1RPBr0vFM6KsRDexm9CL+AwqLKcVh44GEEE+hTvP6jnY+O3z67gC
8BT9FZv9ZpwC6FZv6wPbEH8w/OkiHhXXuVf/iC7KZHi2zs68PY55Gh+zPG4A5+9D/WlEKABj9Wg4
Z85hC4o3qn5QY3YcwdBPmQtm83AszLgpH/0rz/2FDmHOsaKXr3jUoaTzQJux5l+wMJFV11z5IdYz
blZb84DbjqhrcCGFNNaY23we01eWAE+CNr071828G2azaD2vkG+l5BYdOBOkV5zAezP/mi43LXHx
I5JxPPoZBfPVOwF1JDxSWOXsuv+Fe0sNeESqj6kII8NFWRNs9YwafCR6cIRCJh8b+RyCGmr1plPW
uCC7bAzbtEA4mkHKV8pgxL+R+kO3I3VTohaCMOUAuTZxSsjlu8Q9/tPhSRs+BwYBjAmCzOoK7RBj
yKcF9I4FuDN5WxOmbbNFOZ40im6CkpBbwhAFO0FMeMJPA+6BW4ldlh7tHU4R/VtXwMtDvGVQg1/l
U39oouCmym5bYJrfy/hxdqpcQRjWx+C4Tn+dteDH63trdg0bV7dZ90juNb+Ove0w7EW5NaqgFMpV
XOVafh+NQ4mYtdQtopWgXi+TqKPRSIv65FecqcMwPhcGqd00QpbYKkGD4OU0itTwbNnYA4HDp66f
kabSGIEkYmEmy4fgIrEStFyXy0FZ7BkuhyJ8eRcWrqLOxZjkBf0lxda60yYggq2BjxlzHR0NmJVP
PmHNPRKS4EDrUWhRiVmrZqK4mMqEnpaWNwNwYQoah46VAogDJdaitUZ+aWaqMiSAd7Kj/ynmZDfl
HlSOjM2PxQV9BMLA1QJDx8zht4zUqxcRFTbqNy7Dc+/MuUPfmLObFoocoISfcyMgNZ1wNQHPJPvS
tdzDFsY1OAHxgsq/dIPqovLqdL111/RdZrAXlebecFaFuQpdlnyYs5UUZSCkAUQB7h5pB5Ik1RTl
BES/JfYQTBOr7M8cWlfITz8UIPS4KdgV8zhiyMOsFuwd1fR38ifEzYzzVEClZ5E2J6QDTVmEkT2j
0qDVAUkeFzfZ2EkFsXFOZGJKP1YFB9nVKq1eN/IQchF71Zm7KWtRKRXYN6es0G/9oxxGLykDArU3
fdeOGc7AqNeyHmWFIKWlScDmAKMPy1UBdcCszycBWClESkA8257kSvSOhBXpXgmOrNENFMJAE2V1
t5rWfbLk5otkoXbfz0oEdJljF94K0AKJjihV3z5eJxxo8q5Fiwmhnmj/MwlUaaDzBm4CHgMIblOx
SH8aHY33JkChRJfNLNQVZF705w5y8fI7GDGB50v+nmB6gtvUOaI/SBsHvw9TWjIdSwrxZxGdyASh
u5PaqnchdbLatyQ/VD7gXZ4cIW5dRnhwm/U7/ItgvOR6VOpo6/44Bsrcq0g9XNe2g8GAfTEI5mEe
orDhYWeu7+bcaP4GI+1/Ayjo+D/2fqZJtpu4mQ+/inC1MvCdcDlrUuWAZDx1VySAD7Or/JSUijSZ
uaATdSDj+WAgdJu8ScNbqEgYOWwO57ChKRshCN4dhMJQhegbab+opyJTFuXaWrtihMnJ/EMHvU3Z
LdRMY7UqJFNGOJ/HvNKbSn9+4Wuyb5AvQhyfRtQjeJrxhA9TgFT/MNSHaedkzBgRc76RiqPf4b4o
s0+Ydu+Z/b++ZxKRlkzDMfwV3aU2GDV78IA0pOxfG7S+RWVcsYGJ2FjGIEGhVugeYfj437RICiyb
aUFwi9mcLBQWC4M0k1/VR+lVHZR7d2pSRYRaJGdoZQYqeeD10FkXgIbjgvgXtNNz5Xo2Fj08RlJ7
bouWnpYa4ftnX0yST2ew+cZ8sDeFr0jyKbCnhEXIQgn1r/wG3EP6wqhJHfD7jbUUV/IB1Hj6h8aO
kol1JpMCQU8ALKAgLOelQUUmHpKCjhQ0FDQyIm/+nRa3BTOZyozdRivdxRQEmwNzVYvv1FJ7dg0o
JSall4b76mRqOO0tJq7NrBNtxX5nsRmXeKbi871CKUaOZpXM+2u0Fi8oGx+jGNagLi+vacsBI9E1
RYfsCbxWda/2p1ekD+dUgb85egI1CJWgk6l1UjU1aEsjT0ZNpsaUwppBwwkzBaAXYKf0/K8cj0He
OWGZ0cY9QiqjSQ0i0QId8aAYpUXZS0dPz+3HnaKkFE6gahSj4HRN0i+O3VJVYz0rDYke5MfYqpio
j8rA/cvWBdFzK9ixiF7mm7hi3Ua0JBz0ibjXU6lj0eKuSak3TGRA/8j2uqMyCs8ZPr14ETZYFsTi
kNjMuYkXmRgl5DSY/MrVQCwZ1bHCnikklAwLN/qfIanhPiR7CHMF5zoKsURH0uMhIVrpL4GVE1Tu
bm2IUh1OImIE57qwEZJ0DmltOWyGDG4SjWX2BSczlsp2RuKAM629cUvW1mmmXc2iA8FCPoqSilDE
UULFVOnvRlLV2+FwAhMeH12NZCzzYblHo1mPI5qzkhdO3WX+v+cUhz3LLMmpeUkWKLrJB4Kgz6Qd
jPd5xE9gV+vfsBruvLOFF8CBl1KJefJuwLGZbA0UqVernBVObB/8dULZRsyHH96cNj1TI988pkYk
i1MZYGA84EGtLGFrp+dY4s2bBme97hbAvXAAPr48F9xqj2qBnBANPFZSRKUdtJINnW1wWKBAoEIo
U7B/teg0QQBLGAEA4ONTzXCsUNHgF/NjSDkc9z8Uid/X/svpbLo7fDmWgJdfnAoX3MYVeTb5N5mx
4JmDERtzFEU2BW7FRTDgnP4xvIvaT1VZHLxhEW/cmuEFDCbmbHLtgRfYpOM6GWmnwPNiEcIZ5M5A
8uOrFqZ9M+ubM5RwlegvX/QYYO5i/O/A1hX4WA6EbOJwWe+9xzVuy8pvEnFnJ4M+d6O/piE4epGJ
aJxpEFDw//vbGBRz0OMDvYUcmH7HDYciEyuWPWfFwhbwwB7XW2ySeh/BFnGeooY0BRkbJhJlJwTH
Iz3/X328Yq+xs7mLPmmrWgSK6qRb+mAaRkR5kS16GZTfnPlrZx+HJw5o1yV+Oa7b1i5mMSXvyWmB
xbISK3L4RR3vYCF2qHsWQIckLQKLNToB3YKXpTyTIMGzjlJLBltfsgwwsEn5T5b6qjhUrOjKNoSV
TMV4BWlY4aBhomT7gksjhMet7AtqowbAFk5zZ0wkTrnb3JueTANcCT85gZ8YeDE+hBqPKG31qFsp
8pRUvhGGXI+8cJgnWba4G7u/NpMlGvQTmM4oYQOfsx1MQRUf3lIGJh+bRBngFDM3jFssF3Q7TWr9
PETjhsEcQxb0UB5B0yIeI4ElEAzuxrQx/hI557fZL3DIc0XNez8l65fwBvtuY4DciCteVKxsQ1QE
LY+Uvvf8sN7DsjhaYpKCMT02Vk6nf9kzs9VgRhJJ14aEgIEiaTNYYL3DcxcAvh29JDkni+9EdQLp
y97NWzDknf/nHAr0PdClKMGm6dAxwO8xKxGNufSc0oZTj/eXEZ6E+2BF/OgCaHxx8yscYCsqKkFi
bkov6MchzVx0RaLLstQDqGvsBQomvMggDPGzgqUwJWLPzlwxqOXv6tbJn7xFbexQWNLXFwe/sBfE
glWq4ikav81xS4JgsXyn/BrnYtfvHXxlQA9iAsMhVPQB2KgsEOSKRQqBL0n9qDAjRdeEwpbdTkFU
gFKCti056fBh4i0TroLDx6smSzAiRcMl681M7ZDKmnNHD4jMA5NUyrgVi5nVmifLKiI60IRz0PDq
XNfXYdRNOIPQ8LBqA52KPcgPUihtOenAxX7dLGTTVVbUxyP0bc0U9iCZvAZSKjYAivRYPc74ie7h
jrlD4p+N7h/pxdVgLcHKA/lnpOov4aJkUGOC7EO8nyPPO5rSkbeAczSVpGoyn4z8UAKIizUgWo4Z
SkPi4Ze8J/yLad3t0hjMPl6C7LDhyh9vjcLqaIaBgElMSxyWTZ12kF7GmXLu6C7XeKTvyWxrI+ck
/uHbtmL+mC+PCk41wEyfH1oJNXHZD0usNgdlX5mMQM5E1ZsP79VIeRBRRALFNQAqCTTFHABek/lJ
tW3pGfMHPjkHFRkR0SoPAf+WLpp/RAjKJYwpHhEuKs0EkSrGYhlvAtTKmEO1MXnG0ZgbKbIr6ggR
1U/cTTw9dCkieDpR270h43FSfpHvqVzmdqJIufkkLXVXWXZvygtBexfkOXOWYnQCpPvEIY3uDk2T
8Wee7cpR9IMoNcaOz7SJlKQyHP9QyCehyezWf3HMGDdiF6FtfD6T35KTQqxdMxmkkIkT8TG9wF2i
GE32w/1QhElMbJmBE7Xxr/NAwEFc2fy3f5WZ3SjMXVtFM4k6pAuJMBFl3pAfwGHh3BIbitRIOS+y
gxS64AXm4qqYYD4lBdzy7L+xgYt1FqrJoMHjYn99AdCq/l0QsoaQEOx0rMjgBDaYfUBZqT9kpwO5
+uj4btkAYEsmQsdsN+agjoFB+rV+xf30a1NMIHl+TOP6d8OEBd8uxvwFW1xv4SNYR4bNLREevrCw
L7ufdE0uhFUr/CJQkg12QHDhmL0ayVQS76u+7JaXWwEBzAJ98l58eN4KGO8w/yLDxZxXmJVywDrH
/O8nVXPjqUAD9EUTrjTAHNKuhFsmomvuzxYv4nPTfFRMkvkamURan7y5OohnNaPVsSpH4pWAHEgG
+KyJxgnxS8ZpTesyo/0hadWefhq1rrkeFg8A7i06gQwvBSZbYSX8pp92WTAuNfJJY6AMPvJ2Am6a
fFvSt6R3bvfkhQUDqnuU37+/bNI3xgnWfz2osIEN8DPhAEFkhWwSVQW6xAXmzJNTjhsw6LfLdW1K
XVCGvVE5RDDU3sYHNzbYkrzf13tS19q1Kgfl5htu7fclrerEbOWq5y6TD5mQGuH3UTM4Jd8Q3PzN
esD5ymgW5qVmbqCBHRnluPHb0XfcZJ582z1VyX6nULAx/oLm8FMILZjj7F6jLILEs7b6hTsq/tFx
DuBaJ71MGb2fXXokagC5DTu/WscxtQlUXaCbzT+0uw8jR5HsplpzOvaEDOQNIKYERqCqcvBKHKNP
mPSg2R83emOiN+wGwSIMQDXGzcjqRVTKdQhv5Ke8ysZM2u+gvWWtPlGDFuMOxyZSnsWCsYDTI/Mo
iVwyvH8hZICuTDen+besZ0kJlsCnB8pNItqe+BjNiNtJ/nCfJOks+Rq1nFvPljcuJfO5OjxM2d5S
ndFIAB9iCtTdfA+3V6eo81n2bw+QASoF0AT4L0+lW2sF2Wbw4D+Ny9VuT1LYLKwhQ6+temDHSdfm
mR2YC9540fTK9i8LPgU0QK/3/NpHdXWYPfGl1DvyXbI1aIIfa0uzteKOZ9G4NhhpXArcJm9UuE8T
lo+OAKx2Xi2DiB0dfAyS3HF0dzEr5Z5E0c0qlazRC0aVgiBtbGoaak7KGvo1CAw4B87/fmdRLwMt
MrGXxV/4Rbwhedlmtsuwmp2ZlyJwRWJp3X7GjsM3QRzlyHUZYWbgw4vm+BuBAubNNdkWRjec1kAJ
E0qVUGAepPQz5QpAeHVAaKSqe1uNwlhP4m1WCZIO5CnC2aVbTFpmXl6SeKN5BoWuxMnKT4+A4dxI
t3NUnxjyrMpJSiU1zvfTdMYRuXhfOdFf6mljj0NXFKRh84MLt6bj34e+jpE5VViaXfsq79INxuVo
Wq5PS0VdCnLytFHJFWTGCH+hCShLrOWXnnO7cMSwFUltPn0XifLhauY1N7lPtuCmpCjgTLUzpwgv
dOHV6CA++KjqKO1g++xNxFm/mIscc9/nI6gcBEZHs0Q76Go86qxGrNWP9oyjhGk2PiT8NaGfM9Hf
dmXVRBViUJ1LSUJKhk/ACm4wApPHESTHqQ99PwF+XAKNUXvS8tg6lZn1LNi8V1FKuTUstEbFzERD
pWZAUsJ26choc4tHcMl54P8J28949zc7axQ5vS1p1WhfGJyat/AYS8014L1b5BVqDqd4tw0ReGqK
ADnpvDC3852/8yu9O6zfATNyzyPoDnRQljBVSAArvTZ4WkgMgdPndq2o1/CyIxeH6MMD6ttyGBUH
03CYhzgm09bZ7Z6oQCcJnfhBWF0+QWCNxpGpXQXHFAVPupydnKQzv3EZ1gHxUSu+0JpBEkEx/3ts
nPOVBUn8178NSMK2uJTDuz1MEJTwmDOKFeXT9w2HCXcCIs9NxlekUu8pOQbxDJSdZIxwGr9ltoEH
stnvvM3d1fBKYXcD+zGqjMcH5eQt2EJRtODC908GKU1PA4xulSBCdfRrNDVT7PyQPJuYFZi2QY+Z
e6iUvlbiYqfjnT9edBx+/WU8tfbJ1FOlNdDMBtltUFDd8tVR8U2ADlnNeDvqosDUumvDItLZ4K/a
2A94BQwbrZEzuAfUnZDa2nosR/3apNutjGkaOH5api3AUmFRUxaDX6z06rR23c5cqB11GCXBqddx
tl0l1cAUo+lVod8XPmRdoNBpcWzQd/qj1gaEgfvb/6tlF4Ka+aroL6c1Wpq03bgnww+uph2zU4s6
7/ABEmO0pjRe8NDhWbZQ5R1DGNA2GccD37gnV5S3hsK0cTndU/LKKDxbqF7cJTJVbMCGuv5TOgdx
R7dghc28B6OmjG0eEr+LXVyMYnJDRUEhAmnf4zZE6xReVXgvTCTmbffMsNsy+ALNdG0RyZXYQToW
IA1yh5I2PRgH42L2mNAjupPJ6sAR6i2Rjb3Ai80nSatwDQV6zmvoEnsmaazqk5XPAt97DIw+Fxir
vQNuBxm641wRA0XjT69LGbqAKgFrkNmWBulPssmRV90uIJMi/BDRkECk4OEpZAfsb2rexnzezEX7
3xS916gZo0oR2fNmAcTx2WjC7tSH5zz1YbcwN0OvegWsSaokZppMQNjc8UHOb/uqk675VprEpmks
9nRK26PFOZ2WC9JoKmuWA4hFdI14PcxmpkcgWLN3Ycjdy5zy2HkK48PfaaZIEr22P/TmzIn0j9HS
JwNkq17HaWGGgC0eHXzoupClKjsmVENu2o+iMTOUixEQ0CJFRO9tX7bAii+G8QvmMvceTBtBGX16
GRHjWOvp39ne80lhstbdiDpTdnDGvuTBVQWSw0GIIZ4mAgz8RP2Tj6L8bY7eqjvZojAUx/jXnXdm
LeMCkT5QNLXdaf1rTq1x00aA/bD+OFLHlC4sCfvLgN4BKLD9TbZ3kwHU7eFOYz7L8QuuttftFsy8
hN5RfVjrHZF8B0cKqBfPlW7KWQ9RkxEuyHgaJh028XjC5JFXJ8kZDwaRqFYdmadfDlZiwMTaTSBD
n9wZw9P1qYkEDSJldzyF5Zg5KT0XWhLuOykPrjVNkuLJlUFQEFYQP3rX4Gc5+r4Z4wrp082H2fX7
nWRPFKCj+BB0TGJ4BKlmjahf9oMHzClRR4xDx8nafzQaOUDUhdvEdTWOJeT9X7/oROevDSj+HeyN
LnxjChjj3eLGjuEAnu5Wr+X5TorQutLilc+R35sy07tpjwrybw/4OMLfj9XkrjpyynlPckDSqlNy
5yaj39aWNwScrw8qhQ/QC8/ivY2Xd2czovO+NlggDpArZGA2gTSBNavERjrG0fh+dF+YQU4rVNiQ
3tL7TrpsGqthzW0zqiBPr6YTXUc9J6GZiDef38hJDDOHLWkz/oADFaUnlfybtpRamfYhnuyJ0rpB
x2h1yd3tmgmF7EVAMgAH7CM5lvItPBbAyVGy1SwzIlbhFA4d+Py1NvIzX79g7CJssNzeYUJN2olx
kpWVVgUSJmeYS3VouKYNR4kBrf3j4o9xy92BN7eluJngED/Y4d+xM7CFlXUR7BEnbCGVAOexa5gc
FUxX3yBPQNOApt1Y05riR/JGBMpaTMhOSxc7JQ+N6XLHO2/gtYmGNP2CsxOYzfGc/1cr55m3mZVn
ejfecXgHKMvm8OUoy9Ft0XD5u9MAXobm3DTfHpoY+69zMvp0gZtY5GjoMBnRxux6zJIeXu/mP+8w
rXpHmkTMtS+4vuGrj/0p6UHDedSyHVwrgr0N220po1hSMTJRrDT5rwvFKF5EcBtEDbIaNePf29gA
iuJQwhzym3Gum2eIOTSlSVYKgxKDhi7OZQ+7SalsVMeN4Ib7DZ/2FMOAC/MVxGYoEcP0IxSZtd0G
a7l4yd2yYT4962awz77m7R9lS0pbM8uqdgvdNCGFzvnFdgG32gYvOamOr4iluCvBLS0e/vFvwi3a
kKvIBb9IlpuHkqKhG9uwF3b2gJZEWnJP63HrkHfc8qeb15d4RgPXztGkJ82MOqk9ECK1a4mAEd5G
Vz+Oh49VwIh6uxbkBAic2IBhHiNaix4SCCQkQ40LmNFifzLmTvNX4rVpeqhWBpdgGMPjQ6l0NUOY
ZgHP+xPJBMklvuCSVYjl6m8GvmtsseFgg/llVVPVlmvEcwyRAhQzwYRFtJlX8B1qw8VoME/3Q9uv
duW2rSPOKADDo0eFkDZrRp2wRrVsG7aJZ+wQO/35w/SQ2XheUIX5FQfBBWvYh7ozH2uzNb8FWEO7
t5k/x5d/beDBjYmTsAOwkT8P5uZtrVFpVozHKXk3vS/jEo52q2CYWvPVfSLlR7KFj83TOMP4A1Vg
b1TJZ9sxCrEllkhXvwAb6YOs76nNPaCG59oqX71ZWZwBoIrzKz/gcLv1353gy8TJ0ads15s+H+5L
swjJU0eAxRNlCcXPPakcPSLn92auw3rNJuxCFOgYjYPNFrxTCKN9YZT7QG7dfJTCkIfyAefa3ZwG
6iZ9+l95+vb2Fes6Bh2hSgX67BiH0S6+0LuhOHpS+WKl0l/TMRyhLX2vrc2/0vD077qFLMh7hnj/
DvbOvtduGbthk8wBBgRCvIq56d+GT9jnJYZGNSKS4OBGMfUMG64offfwztMm/H2DE+vq54hU4YFU
HVRQu/h7oOyaGXEVO+KqGsjRsEErbTgg2ATlbolYfEfWshuuexdmp7ewNMJoEZO2l1v3Xi6ZxnA7
eHsnV+PPjwySrhqVaG+94sKaox7Ete3mzrEPQkgM10Jub3NgcpbBKd4mu7jFYSgWEI8Jyqm/mzfw
7ZNBsRp/ZX7wFElW9cyRYq17T8rt/AJvnFb36gYSY2wHB/LvNj4pb2kEek0XbDZqR3ujzelEfDQh
pXxo9Z7MIkf6Yr3cZ+/hPsyHe+wV3iHa0eTBIIT6o2Nhdcpo9w4RQygFrDq3Oai5pek6gyCEIRqQ
VKRuCxiCho60XArdbM1HZNynVTUQd2GzbfbfpuDIgsOwbW7cmV10C3yVDwFvGx//Okx5ZmjQ6/8A
9v13BvClT7tsdmDEtEk76nTtGTwxLizSfXiXEcbciNdykolavzxoTG/Qgl8By6g+gDgqaSTDN2iX
gPZMz+ObzcDHTgQwSDf8wjL7Y9rKznxwDlOGQmyQHR1eNkMSvRJyx6+crhmPhNiPsDkPEL6dTDsE
XOVoBSvNyA34sKxm8LEmD+vSbeB4yC0K2mEtui5BJkE6OzenEbQZu1gdP/D6xYvSonFBeTbfpdvs
8a9F60UNnX12m1Mrf4NqBTpcrUHDd7TEKSJPmZPC6E0LR8FVxfMZoghOFNpPGmzDwm9tzeEpjVuP
kEDHKYJMeLi3jq+Y3Muf8dyOCMmqB/JM9IN/ZZANBFUHF4nWqvD2Uur9Y1BHd2O071ZQVXO4iRcz
nlDmhabfiEADj8tY92tsH1J+yJYQp7i7xAcDFHZ5eBPbKdPV4qyVmWMq5uKCkmDxSO7Ge15likYL
M0WaJltbPbWCFjzKhK8Z3e1Rcziqp9h62+/BoK8Vi/ptx/qwujgBSUWHK6+DLfYdZ+zxzadLiAlz
cI6xJ6IfUyWMotqQquNNr/4CUtuXtORNWtsYl3qVtl8Z76qAOeWNOZtW1tbtYLYeZq1X9Kvujmm5
1eiO1PLj3JaP5RWUJuqg0rtZZffhNKMNRT9jFw3awn9vUl2piSn62VJ1rh1DyN93RjVS34uFCYBd
8tDrvSlg9G/BTXRaEK8Idqcp29KQpLBCaQOsarWnN3yGJc3Dw+vj/A/QfpzxGxRBg+yhHjAHL5SE
U9um5JXddlTpMdC8CLSncUPCxrs0+Fj7tLU1+N8RWchVshWoES//lVXCe3z4gyPCVDPR2vc2AiMg
tWw6BYyjTPvCsFpIjiArE7LGbocsVmb9EimIA3Wma0P2pbQvodwQZUMEocxZu8cwTH3aMNTWeqiE
n0j5L8oOTD5kGnWBOyQpDBYEfbGV9Zo0e5rBOr2O6kE1qJCBfyWorHIk+DSNQugZJsU6orSsOtxy
A+DbIvL4EbPWU7DC45Cdl/V6Xz7z7GgtFr0TzCTRCw7WC5YqnTVBpBohVGeI8M3/hJvJJ+Td/iPp
zJZUxZYw/ERGCArILTM4z8ONoW5FRUVAQHz6/rI6ok/3PruqLIXFWpl//gNU7wISomUNZNDBEwVh
pGbu9ISwqXPKQ4gBYYKAtiAs9x2QCg9LhhR1RHvJ+SP5yHIzpQHu2jc6S1x4HUnP7B3kLbI+6ajk
89FkWG8T5SPPg7xxdCpujs0Ic0/RSnUjIX6IOQbXjUaaVlRIJvLKcGQ9uZIdFHRi7SFoBEf4BiNF
3OkwPsSM0Mn9djDvUNbuGYTvyckA1hMLO5tEI/ZT/r00nNirOZ1kb236Ym0nP9TGhO/mXFGYkn60
ZntnYxBhqDLuoDSG53hH+6RG2olFBxIhYmtZLkDLkmkCh5jLPMbDw79i49bbxrt0mUgY8QNn1dcc
04hmaKw7JEpp/XKG0RzNrzIoR+qqJ1rBcvUZiAmLMVY2ySE+3Faqz/Tu1KFO7gtTYTMU148Y33Hs
At7r7kSHWWpKF36X7Bf8hXGsInk0hPL0m8UgqoZVaOgn5Vv2pACpAQAGm3mLDL2amUzO+CrszCQj
Rki0wH00kVhw2vhlQiZn/E7wlpHbV8XNxI1TG6V3srm6C4WpB7DO6xXUOMUAMASpgZPTzVdmWuNg
uZF/JoCpL8XdL25D06akLZGAmA7kPXjZPx5tcNm8n2FryHAAikthl0r/wbl8ZIYC+KF/yNRk8SWY
g406TOK6RHQ2d5dCcf/PnJ0l8wNtPUA6Zy8ckGWH/QGl6VljG4abxLshY2uobw26vPOLIyu1wUVx
VsDzL0OOZvZv+K6L2K3gbPobxIoAQjCK2QxG+30F4w7RUzd6Lyi12THClkGzuOiwqFt07qxDWcmM
Bj7wEEoPPh7EOzFzaNk0rjM4cIbfmgo3WFxocYSeihED+gvaOo2qGaMhugmaqs6OWcY5X5/PurOe
CC3kBa+PhtZcwnbjC5DIIaZjt8GzJylVQrBkcMrMH8joj7qCuxKnj0Tj8aQJw+woerWKRdNEzqaM
Ns4QTD/ku4SFz5CFBBOEpBIHeoYaR3gxdj3x5LUSeoFog+4jqCr/T/2+02YMzIiiK2yNrvOE7eUX
KGs5wJ67epkDdNEeYqw96Yp4h+RIvi4RZRouf8pRO6rL/3WdPMubfcOBUKLXZ0owHMoNQIMKUZ7r
BesCQBN8GuBt1luwoFBmSAYtVFN7gYrhKuwwMB/2gSNVxQxBKvWFJ/uDDstRhZY/PI6PoLKQLCeD
ieZTQHwvULDFxrQ7r2y8ISVSZrDm6uLINTsLrIuVP97IsEl97YOngMMZfgXfYNgMXxemtGRqA667
6z0kMH4tzQCyRd6+XN6u/wXwuCL5bLuyNR1ZQgvASZE1zOAivv76UFRB0s0L8xiN1IDtNQSH4ZFl
WNSlfxM+aOlMqLwk5/Z0nrHyAHC7ERCyqA1lqfHt8rJSPhLCjYCFoajw2P9QAEonZrVUSKPInpZA
ADROWNK67mjtnybocIVJpjt4iwkGy34+EXl1OwQcAGdw/8zF4TPgY/wWqQ5X1icBhgLL/98MdbBW
x0LCHlBOjZaj0XbthgwSuF/4MqGbXPB+9/5wzFUFKPQ82ovVj7gkFh28UyZiP78znQjCxKYt0wPR
6OLzx2PUfYmzJLvehlE19QDDdI5OsNKzD5V1QPMM8QN4hx5a2nlsBlmicKk+bnMaYXELwDDiyzfI
JbJUOPuEcQz8b4jjFm5IvG1fPKQAuWEGMQYUa2B8vpA3YdoTDiy34ZZwAzxG8/SfQc/uudOLHfFp
J+sWj8SBLnxZLpgf98b0U++VmCN3aD0UJvq1975AWCBkcDj5kMwonHOJHhTwgd0WUUcHIRFmOl1r
Lq4MpXUJgjlSBN37ciENkXMpNqI5kAd6KehaaDBMWbpMVa37DssDWNHTf3JD7R58XYVGP6IdwBZ1
HkwNPFv/XYB3OOMYAfyfnaSMTl3IA/VJ3iSX7T4iWX4AqaKGdiUgLqQMbv2PZ6FnGdMfAT/S7w/Y
wOAvLGaizGcgCQzJqIkUmPX6yocXBj59Wf4n83piNLygRZMeEWPkkU0PR8dlB3vY3ZDdWpIraDys
yDxXSzvZRC2Kon4vWD7caqivH9OontM3PvjMI6jV5x7iPqgf5ayc/RCH4wruYUOKO1QeFWxqYGVx
n8EBCj4Nb0oK7rmoW8mO+PTPLERRiT0D7xEOEyoVbF+7/o84l5ZUpndq1bej5rY++m2nJQ2fuZDG
KrHAbNmH0Eb/qYCFv0LbBRh0UcZSTja+4MM1y7LLSSzfCIVq9CLUXMJm4XpQx5DhAVwqFPwk+Dm9
6LEY6jwIMjZfsEO916IbkAeWZtPHjvrmg6jjuCS1JE+05LEk/adLjmzsc/rCqcH0/I+fjMEQBx+W
i3cee1E08jGFArygRhvqkUikiIqkI6PV4J/ZmhknytLcsi32F+ZSnA0+SgsX0p0jFHqUOwPAHtYn
zzlPGIXpGFIeByPGdBChJ0ROu2hSRSTB/gCItr7zdNPg/DNN55sylRZJ7xWygbAzyXyWgTUmjWQw
hURVZhZ+M5RBGd/CFHR59zLU4OBxCRZsxfKruunuL+TGZXJ4hdT4f9g5E4iRlKL5RO6sbKMNLAM9
6vnJ6BX+PPEOydwm6k6b6Ht6d+zu1JzfQxO34uGDm8QACbKZYMi0I+S4TxvatQ9eLC5Owv2A4qkN
u6MS7zzfoMLgceOcZLZjcGdEL1KRdMV07G44wHD3lfEH3D5T68atoVHl9MiQpXzJh+pM4dLtvsQR
PznSYdMAQgm1RPweDRu2uPgLOt8jsy7cidw38QhCKO06JSpgaMXykgp7xxcVL1zQhheGDA/Bwu3w
S3PXh8smxIbZhF2JMoabxCo5P4UWcBb6eexiiQAKBC0V/zd0I+JGYbPxoZ/wRdlE/8lPZf5CztSW
LSzcPSwknDmwcY/5QCA519F+3sONHmslZKvsVoa/FTd5pMnyiMsAvWfdZyK9SahYUAM0JzDW0vkj
E30a65pBteK6EdHA0hOu7tdCTfam0RALQyoooHl7xsHDTJsz0+bYPE0439loeDVSDVZom0cf8Gqw
zz83QKGx+28iRnD2H/g/jtuQMYacfLQ6R0oCZopwCApPXpDHA5RV1rwM8eCgLnw0ObT8jz5V02C0
RYQ6v0RL1RpF15nBDfpjC1N6CT1PoHi5lqwBCisuE80bl1ceA+wooiJhG+oQX8Q4VBbVk251syGr
hhKKQ1neyiycwMAXPqh8uN8IbYsMVZnX+JARMiwhP0cROzNKkSS8jtM+LEKXJK1DbMe2MrSBHpx5
JKFqbYcT7CDnL2EF/0udyFRNJDeQ/4shuhwnE20I/dx3t4PIDv4hhAhG3Mb1lq33jdJWjK/D05lH
mgIBoU7LnXQX9cREQAbeItakL1psb8A0/CSH+PZwkB8iTOQkV4NKVIh0ayVqNl+yBPUx4C/nrBQq
E7gT0J5bjAG44j8f97UtGdys7PLuSpILi1SefVxYdn9NLdQpqdJkws085P+WjaIMCRpss2Y8mEn9
gjMmb1nyUb+w4Dg1RJoXIfzJnHryMKyTuYS7AeACz1kdw+9jRko3grZu74m8C7YkaM1YcK6KZw/4
ScEGTVzR4sFpwCUbDOypPYKYyYkW0pfFdLtPXIXslQOshyPmkGk19TOeasdbRP2Ju8m/c3fx6meO
VGM8E+ykETMJDrE/1a3J8834g2tJkSTsozO7KQtHcvdkwsUS826MQBA28XWe3u22DEdf97ZIpYrA
C0CucTN+gvb6rYOGfazsDfIP//tTj9ha28aArjN6HeGFUX0eiZCCjYJtX7y8icEMyS8DbUZa3+wG
vVhtyWZLqbSQrjplCxfCfrOVdEQuRWc44UoQy4unfpsMA0lxE8h8/b68L2REcgfisD1ucalPCKrJ
3h02Cu9QXewrBMfw6T7Ord3v3Vxodozm9kFuOvxdW1ZN2rI+sAiofkEV+rDZal00blTlnBgM5aF0
w9mAqnhGgGO/G3ixMp+h/XvR725p2pLOvIdekx+HV6fZN23SKS/33iLuruN8x4dNMzaG5EgD+Hhs
GLZgcaz1tm3F+1Wrugp1Berjx5i+8KWEJwthPQWhwXxC8dQqZFnqxmA/uWJUGi7034bqmfYtPTfY
S7GbcgAUwtJR4wBqxXUMlxKP2HJS7cnBQu+z779wZgJvjeEk2PfUoY8+9bSBJGCst7cJp6zxCCqd
htlt+IBWqTqflbohHMFwmg27Wvxv9B3drdY1KPJIhBafzLoYTMZJYM4TS8Vihpm18+NMGKeqe0GH
scu5P60F+LgW0oC8rHkHrYfbLuz2OmfzLJ3LbXwn6ZyBWHZlcGVdd0FcWvOiZ+0r7zX89+MktmsD
+6b+7+bzh57dqMEbpjFOkKP87gDSPfxvbV+KHzCt0vgzred9WGiwC7+GmEHua7/97/qeUwYqe6oU
mutnFTTABZ9Rj7BIbmfnBdjxHHaNASrsuIb+SSoHx9OTLfQatciEdAoWF51gODvhCbdt8GLxiX6k
s2ZLT637RKNjM8dMiq/StO2aYftcn/dkCAwhqQaGB++9eLnXKzzzeLb5PSi8oMK8HKPPjVTJNMS2
Ex13WQanOJXuoDV8rZgSPN3O7vvsx9Q524MK9OonGqCH01icX8AETooSuJb/mV7iNZC2z1hzneeX
N7qU+thYc7BrWIaEYjj1BiHFeHT/UpP/7DUHF79gRcjKQw1aHf9M9BGLZdFdnLqMc9RBhQEah9le
HWC7wI7EKJcnhwe+tTqXmp0AqW/VCSTb69EEEnnP70Iywp6DB7y3lT0IkXwNJujq2Nhx3OKpSL5r
Ebx0OpCXU4/LMXdeEK4Y9qSKKdwwSLE9YM7h3v6NMjkw/mZfd8bshLYxb50ZwCKWiSEFoTJ37t1t
2H4Nqu/g8xc8OeGN/LBxVDT0UTqu5t7nbzCQ0+mmm7U2TQfp1TFY7P63nNVF+CGz6OV3N0akDmJW
OQoEUm1+o9PMMKyzNptMJp8LtcXV2cp+Jx73eTABz7l6dQ8HexWe3vTTsb+w/u4hMJ8CfTopTq8i
pNW9Lp6rvHAVzEXoY/qmaqcIHfDZu3yc8vKA70j9DxsxDbBHkwTo3ugFteyGr2bHvbcA7TUItG6M
NRxO/UzUYBVbvQqfK14cj6PgmGhAOG/AQ/Cm0W8wvk4AGkFZpbY35pokOK/+PUGrwNyUsFDH8eVO
zX8P+AW1neXeJw9yEC8ihbK3n8JV8rO1TmhdqE2y9d5O+y0vR547b0+b18g0xjAqG3tXefp0o5NU
tNod69nxNWlWIHI3+/gHcf5CnoJ1Zw1q8gcPKyZxj7UvbuYduA0YZu32LGAXLhcVOx6GPESLwq+H
GkqYZf1wE0IB7M/k9Q/j/s2XdUrvo8NqaUApSUKwDeZ+yDuYEPA4jd7AzCqUJXNeXswx3+FcCeIw
+ncsnFQLQ2QTVR7VLcxeN4eZCLr+5MpsatR6pK4xKbQrjE6A0wZ6TGtGeJPXqAiCi2HCwKPnVsIy
NDm2G7/zOz2TleDkj/EVkvU5W9IeZEuoj6Dk+AFPOzrkJqOFm22cOPw1/QLkRQVUDNwffLTfKvqA
qkdYau9uALsRbIakqpjQjJSmooGjw1odingmc3F9FXJiZl+hMLjdcsx/AehVD1YaO/6VYyLtDQCf
Ue+tOwxwUgo3OIx1TSpiL56ny0zDDTOoMkzm8pqibs47uXtltsxb4u9PiFxxLhv/4THFqehDg5cM
9YdaMednHuB28Klzv4aHLoCN+V29eQJvX8TAGcMX1WuSSUNY+9l4DmuGAZTsjDrw8dDCJIpvwQf7
PkgGkFMbH2ZvQoA83ACr/FrFUlk/ugHvobNOdpIUcf/YCw1+Xou2HjbbjV/JFOqdwOF1PqobV2P+
3SYXjEvzduo4hPNaJBBwPvjHYO6BK6lbl066y5bfboA/c3xlq3nCr7Cq3hRlMyc5vtZMyhl2dGv2
kQqfLeBWnPEYCTxTNkpH9pHUfeFUilRdSlaR9nVW9TzSeeitlx9zJ5w9cF4cMOZN+vnbU0qnDcVK
gAwORaZaaTB/+c+381oalcs/T9W9TpOX1UJhAELM3C2Z8HdVHfDMgQlSWuKFBE2+wbnZTcvRa/lE
gMrLWgqzgXPHfXDtyclwPmSQ8xUJMi6g0zq3Hm/qm+GyYUpE0j6e9HRffzu/ZvHVHDXDUTHrWY/p
3eWMrpNtTHss0cIkIYK8GNeIGe/XZmqNRGH5iSnk/4J372yPzhNzU2TiTgN7JKgoIpsoGaegqLRh
fRVC89WK2s4oeXq/FfbRTmcV26Xupjdn2XmEOmUGhkUELVh6ZfNaVAg/nAl36vF+DR6lY0rOL7a0
jUV27p+Gvgk40qoqNCcBsbu4w7JtWhm7rd0eNMyzLoyuKVSeXrefw1bE9M5tB2QYXebIMAqgZuSo
rVlL2gZuKI8y+ii1gs+6+5U+TLEZjuTMA2KYGnn/ZIB0reNF9+ENaJa7jnhddUiiKled2YwdfhaS
OMEa6b+5C0AcBlBl7D/6E06zP00i0xSanDQfwoDRT5X7udz1PioViu3W1XYPmugyOpE01qQF+wl5
2ZWbDW4TRJUwBT7T0buwciKD8ggixceObjAGeHSq8NKa1IECFW3b+7jXtn1g1wcMgbMArRwDB+EX
MweA2IzTNcK2wobNygBv/aYOAZxJ/PDWc1Gt/Q0wCgYbT5oAitcw3t2ZFrQMfBGNYA+KbwH2APpA
G3pHHdr+oTb6QAVFuQnN2GlRcniPyXP2KKBYJ+++Yb2vbJvVYPfe8nPCyz82qwRptYwWrx1Hp85f
7C9qhuSkw0jV7raRaASxObprs82GLVi8mGOExS8/U6fYqqbAZTrbbkwDOwtjH2ZYlmHqyoMjSNBM
zH+AVGY7jcMSSz0ONiNo2z1z1H46pnULTAij4LAzUU2tzV3twQ2if6EDZ5YXLwF55mhJ6OP/zPws
Fd/fF1gtmm/5pd81GL9wz/YUIfwhZ8l9aKLTSlS/Z6Y42BYjjFHFwwLjZhoEWoLWEzfjiLZgK5CW
VYEPvGxtiJZMZXGYGEp38XOh0WTIwLCHCXn/r4RcKCQLY+FXduVAQa6OVyiPfpc/UtwNCr/w1TMw
IAkPNWW9rNQbn4zOWqFA3IdtMdXQt+dWCqXz6tSVC7N/9j7C20K8yxzfknw/pIhnPJKtbMfsIJ6y
vcFjfdkhLuxoxMgC5rZPP4C5nn4Yv4hLYPaE0SWqZJ1pSz4vUX/pDyD9agF5falcrSy3vRy3Z7uY
/siP5QxRxec+5XliW02XdEFfRstWyZsv8LxEFjnRf5EmAhwJC0inrzlf9dusf0L27PYS76UvnGKo
mNQjmYQTFOz3C/xhhsx3pmzDircfzadlf9ovo6eFao3vAUc1jteTAfxn9VL7Pea6kVawmwn6paD5
aiZgYGJrQeVx/M75kT8qAozYVZcn3iZ9SIKYmZVPjqEctkxi8Gi8TmL4gpU9hJM7fdPBa4SEsbWy
3c0/xIvBv7arkdaFa3ENWtuSJs1LdD9Boc5pdrzg2kzGuN0itHwApfO7VbZmmIzf3OB5t6/gp8z2
S4tDmeC+d/D/QLlhiUHQ5GnqRszAkRvoL7fI7do32F7y6NaOGilHOEIBonL3rdrH34cb8Jk8ee5G
TJW9hPJxJV65mAInm2Ke249p4jTMSxxwYYyi4cpi2Emc9b03A5N8OTDVC8KCQuXpHQsVqCmTv3fr
yunCPEc8ZDeAj+XnpN+G2ehqBtnoWxGizGW8Mlj+98z+dY3Nc1S7CcDSr6A4cnLwJucF/9AyTz36
8HZYFBh92hoBxaNn6rd1r/p5MbdXdbo9O65mXdhU/wx9lpP+2Mcgdkhk5qRe7WFIDfRLHmq81Bix
3/A1LAIl3JPTGQfd6LdRSpuarvg6Ci/IyPuQsqpu9nuR/7wE+Uo+3Bde65S+3FQHwMYvb/CY0JqG
XwxKDyr6rtn76bWpFS6PSTrjc7Vyp3cpVlALOAUr64UP1KQbpUY/T5bvIkzarI0Kg1Am+cIgZ0EN
xUO1FyWzLwGgzSMSigogvXiLmiytr9fjSPO1DeWqGIk8RxXPJTMY/zrhqo2ghX8QmKLym6IaOfz/
5zeUqfdE2VyvmJ7iQgRhZdwlbNKLn04C2XmcXhSYZsgJT1fEzku47dOAuYu5WL2djIdloYTaIi09
HLap+Kx//yTr7t/DXgESfTxWyR5KkOH0sKt42PM585uIectz/LYhAuEsFnISm1toB/MoerlvjLHh
kpUk6PE04G/DsmX81jhRBJeVuQ0IAYOdrfa1Xjie6laVhFEwxc6a0DxIzwbL5b7NGFN6Qu9A8epw
1mMwXQTTgLIh85YBTtbLqGO3vQNkyIiEPaBApy86XlgBkApQtIO6CWLZX4mLqBHqI3ENn7I3wEP8
G5wq0JpszXE0RwkNp2382TisWJHYDDBWDZiI9Kf/apwDbuMrEyZqudKxI4gQd37stk77xqI1QMs6
JZuymu77Xx+yKKTagA/De0GLIIsI2v+hsEW/bwQe5ifD1XvT8IDtl21fCD9DKNZMpGliOxh4W5Dh
O1bmOoyOgr7jOIhj2OTw8Zb5C9bhfCJHbDjtgIsNPI1JDfUMGzfhgpIvUOHrgZPopdyo5LsASwNl
49nmRvbl33TFDgXVaF5zW/fDPVFfjX0DBiQuDdLUb2OObwdtDgVd9eMxBETr0ZE+r2S6KxQkWhhG
QI1N94OKuq85fUE3R8N6BRVl8+EGcIOiug1yZl2c6QpiOjMoB0J/AAka7mq5AIbOQXrv/eWybf2D
6b8ZojP+hkbAkQKAEsRBgcaAzSSfcPL3GVkFyoLWx6G0AyuhUvD0KIWpIIwthqpi/Zs7NHgVg2sc
eb8Q0fZ4+LIUIFC1YErBf4LNZaPkUVGiCBVAIFmifXiWBrsbtDDZRQvqGYyAMdYetV3YLExjEYzJ
Sd+yvgP5Hgl/Gw+RIDJS/7/kWAp/SbEYpkClmibTBzgm1H+HMdZs1iUkCbd0cQCkNhH9CnyiBQJB
8Xx7F/b7WIlCqUwpbr0F+KFDE8fsIFnSVvwInEGPs0PKKEw5YwQLIIke3gwjRTQmUqbZ7XksiCM1
m0jBcXaAauG2cLoRvI/jxH3a8FIqQFHA3T/eEue5sKOAR6lze2im/3wUXWbf4zhU5yoKI7wBohKZ
Ojxmtz3B6QOmIlM1gkCIlCXa6cavj7/+r0FSAgEybNc2LZFOlvOf6YhPO0hbyD/3OXXha86fyrN2
wy+ODd+Ifs8hH5j0j6J2KWNUuHj4EDEYo2q8Bhk1ERfthQKRHYDOu2sfc7QHOIy/4EpuoVFBGz21
TrXb2aSrOvrwLEMD83T00INH4f5OIt2XsTkLkqYOYhd6Wy4HPrYTbu0BKTPGTMZRvMLEr+09eIcY
lt+dY+OSDKVCYFh9PKp160jTxIBc1lvnhMtxF4+Hc3gUQwLQAqvkyDUYoesRPhM1Jsz3iWAS1q7H
efz1BMrg7p/Pz7T/Nv13D29SbF6xJIPhgyP4l9/P74uDBXVMMiufrFz90D60rLGWi9V312WppEx5
+irWp8Dr668hrpSYX8IoGO/iGQXykCDqxUJGr4mNknPQo7GDN36zm386qfSuQWXpV+uYKZhb+Dog
Gsu6t/o5HGjat5+LuFFCO40gn1OZkifrLUoiZxbaEcOcmtcV470Ptg7Qy46/YDFmK2PBy5fHtyc6
uReI+9XL+zNMrAbbNGzjFTJwM4WsG3XzXMD22bNmu0QoZT5CAGHO4tEAjsIEl6ht/FpknguKf6ZA
JpAQvh6ABBIAMGlJMlbarsp/xDy9gmTDm+BpY/XQmRJ8X87GnMZ/8z9qUQ+PT4ZtS5/Rl7U2IXfi
WXzFxRPXMGhndBxQfRi/uSOGTqMKyScWlTr+vtCnQfVgEQnSWMQu2hbjHpXGkgnM13s3dl1Eqck4
hTOLUUX8jUz5IMruJNzw1FzuYRddTGb9yCzmJ7glN+cvl8dQDrd6qjMhqIY5oHdAHwjYghcDFTgd
B21VQVQPM+RlDfbOcHj57XkkL+nQiWFi19Mv2vnaYuR5ZwjJRqfveKrYMaotnUbSfxhRqjkgQy/m
uEfCpDqYAXqtHyRCcI2MCtNV+hot3/pK1pbG3kNT8AdmZOyEAobA/uROjHke8Hn1Wm0x1N/14BQ7
1Ee34ChsxIrHV4HEJHzR8fUNAFc7r5J1ni9219rKBIS2q3Gmhsecgtn6/MsRsW1NT/a+fM6jriLE
l2peEqyG+wWT/5JAJzz8w5KyHA3vGzNAOqHGnpTvv4xGrkOOTp7DUMG99Rsg1n3N+ZRtRmUsAk2P
lHdUETOJEBpKBFRlzAftYxrLU3kwuzZdRBsgCLMesrORb1b9j+xCPHgWHS9tIzy2f8eniyFkjVyj
Y7UF1IGUvF08p6z+2B7/VdC8omLlxF7Jjgl4QZ9YMyIUmTIDXEQhcGCywb3wDHDLaRefu9JXmNZt
auc2+fxJFh7RWiTXreXP/+GPfRveyETttSwfs4Tr8dSGsz8uebhV6lNc9Nlv4S5a62KDCAdi0KnL
jz4HkjmThrpXz1NBVTpnGoNLCugJpHT7OWXlBXsAALvygUzazotWPxkclPa4rqyC2e4mZ/S5QoAy
bXvCUzHYE63uoKfCYBl9DqkKYapt+kWXKd+LW+pE9Bwg7OepFqI67VjPnIIg9/4ZTmuL2sn0cpue
5jvMp2nt9xJ7eXc/CUhWV7GBq+I3ESAqIqtiHB26KljgkNcvAmiKDH5bULm+jurE4hJVQTtjMLtq
SQxWR7PiRYz3HRx8BrrNALETAppWaldLHLgvMZRvfUSVRFF8C0oLEgvlJsHh7VG81nE88ntutgYL
etnpcbq6D1bwpKkFvqcaknjbf2v21S8petE22Mg+8srtwKwEX20GLzs/d9eM9Om9nSJz2wAN1nyP
zSZjPeexyzjAMmuZY97G57xE+Zn4leElT70Acdbdbd3spU5qzrrbb0FwUgPq39b2mlgXfa2dE1a2
VD1395LML2bLuqhrVFwgVG/IK32qWCrlKWHTOtnoJgE3KDQaKxlDuFdgS5FpTOFd/7sCCdi1GX7p
VS5Qjvw7OpvdlZnNx36yVO1H9KKwC17Ldj+bZ/iKdr14Ww7azsfO5q0JZTA5KD1X5/DK7SfHxbGd
ug8GBpgimE4zw7uu7bYKfBFCxggZLxytCirT7yRDBcDIDolKvP6Sm1C4bb8Irrt6jThjuOe4mD92
5LjMP8sncCfcgR3Y4HvXDXr9dG4ClfvV18qnLd2ue5GCYhlEGkQ+trmkyctrCuAsdfCi9lpd+x80
nDcHmItFYvpLlvvT6dhmxGJtnDJ8Os9xHtufcx5l43eko3XmQGFidq7D1LtHDH1XbevLfUgZRqvH
Vvj2K2Khy/Aa8AuJKKpYseaqIyCZclCf9iG6fjx+3w2V5KU9MKPOz1ZWPEjN3tKfXj1gLjPpVVb2
D0Cxy+H0COrKzllznLM3h1fQvXJRd+0PRvirV48+kxXm/rDFxfSShg8lztfhRW/bh2xh1rVxisln
1jmYSGafHr83ndQM+0JEFa0LOVxPO1swdL2yc060FyTuK83RIP2n9JyM1cSLfZ33LEcJ81vxxtXB
GwTf/sweDxyQu/0aow32HaY3GteuHrcYKmxYpMmWX26uukRwrx7BPWAroJdyemRH3OzDHdT7H7su
ZOoacQ8ra8mA1a6PkjjOiM3VEqdmyLqmiLDLf/ccW3AwKkGCZRj7Wl7P2qTuoCQp18k4vlo8X0xZ
91TiYM3mIJvvk3GLFoKtPGFCSNxYyTtpB6rpP//xWTNcZfmArYNKnQ/cSYFC6fSIOvqm3bFfkBcZ
TY/SfHoffTN2q5pCV4d3F3usFG6NxvAMH06ni3+JPl5ng2RR814vXFUtszVZRe9Zuo1uW+ypt5B7
0caY/kHpRncr3sgKtfXCh45CZWW3F9yRj53PcusaNOHBvDwKizvgskcyfLECBDFw7a16zsrgdtyV
AFGIl8Fj8uvADK/D2CMIC84I7JonpqbArAhiW4c8IM9Q8GD9YUOJQH9k6QNlhB835ANYHADFTANp
9vUAPd+tS6nBUDVHzAdyTQCPinBmbLYmZnr+JsF+HxXEBuRQLdExlvGMz3RbdK5Qyr1BUfdN8jNy
6K0/vHPcNj56wtZqDZPSLhqv8xuqinN/cgbdR8VN+DZxxx5w7QAjSTzyVCM0h/cVsxoPLgMePjO8
EJj0r7lHi04TFluYM8xu4yFchfqBD45z1lBF9E85dcpG/h0bblFSfsU1B33egLPpIUC5lI9UG7CM
oHfhEXazfXPIPakOoydGb2i5mChaDFWRVOFaJvalb+ijxaWjBuR1QPOhYoX4eCb/j1w9+wXc/Tls
O7j846XGQoBxJPvIxNCijDQ1BjMgtb25AoGtcIwhWi+DcIIRXRnGFp8jYiWENrwZ8pXJEuJvX4Pz
/dh1mtq/7m3m3HQqWMEwoKKQwrwWLdwdTiA/ny6xJ2WyYiMHC+lfEUSjxRzcD19Szg/czPsBDhkE
mG7o03FAOMcIUwkxXABMfVsLbb2gyoMpgOuSaKbzWzjZw+XJV2rjgYZcbe7tZYDg7Y/A2p5D5aHJ
aFm776BYFdw9FQm130Xcae2HNZojZR6XK9LcMgffgH4fFGpMQSfpxWddbGfOFMRe3H+O8sFtJAqj
5y80yerSQezuwb0ZJb/gQ8lPpZ4bIdPer7G8dQXunzK3ZDOAOI4HArQT5/Wekj8f88XGfq4yYj1h
iXiFAsTRvgcVDKU92hHVf3/4m/QC74j9uXDvoLpR/LM32UXDmWEobwI4q8QZrsdytc15Z8zMmkQ2
5z0A/0f7k/BRXYnyAXvosb4X97CLAhNOqgqF4MLHh9/VME/jNb4PRr9ecyH75wFWkLzALYAhR90U
R9Y7yQE+wKKJyVkDpKAzfa8PxQzrFpzR0FU9BD/aCMA6fE9Ehfbzhh/T2mDUsUcM5ApAl63KC8wS
6Fswwnjjq+5Fb6yYMGmrQxWZBAB5DB0Kd/gpyFsfpPt5V53+0DzfZu9mjSsUOF318ADt2q/+LQlK
hvx2XAzeaOUwqbKe/duxhXXp23r+nGmOuhPqdxUgLOdsxgV0ogHBo/wElRHIoxcNj42I/9Ll58jw
qdMhPJogVdbUCGutgnb9c2nYJoH0KbcWWTmtEGsGrdWPs1zUwTGArfveUxOBz3a9pOd3P/7jHhba
6ZaHxWurxFAgtH6zMXLv0ezSDsehe7sPfk/3ikHNE2nqdQVTVOvNv3DIGPj8sFRqOZ/GRQCo4J5/
H7yUqV5Ezya3Wg0nlNb/Kov9/usmbM0t7FCKSGuCbjy7qZdr42rAbAVVzbyVnpJ9tIblAnVPsXhj
BbKqaVpE1T34ZcdbAueqXD7r+a2125tRk21SboeK+YDGoQ4MTxH88+OWtze6dnFSnv2M6lPLZ0yN
jHzQe3JlMMo7v9JT+hzH6j8c1StjnpTTruGjab41k6+KHjpo/Q7K11XYW/TesP18+Ffl5uRNkLb8
ZxnWE7W423e6Fyx32qWr3YdaFwzpOlEMr6drTv6lFp2o8Ph6WEJXbJrc39voWno96GkzRQ2V7+xq
bJ/mrPxuGBm1l/Hwin01tqV1dGNm9moDWHVGmXnOpEyI4ePhf4fGyoTYQNubPaHEfE9mc2yKcXw7
te4MSUgq6e7KymVvruGbmXQh+D+P8r7O5vU7atncuC3eMLyAZov+I/N7Fd53xfjxwWbLwFS0DAt9
oDs1DB4aH7/znv9e0b5NOooBb2Kt7SbfHJQUF6GUvmJyn8EyqOyDCRWssaMK5RnHYp5ZlJDY5na2
lAZaK3gxwsLVBgaYhnFzm67jCm95/3bb6zvoLXuK9VW9AjmOzWn743sKm3EF39IN5gasa+rou2bN
nx4d7xiROmz277jNI0G/DUeltHtP1t481jzGiXUxuA8+RtiedpkkRvsKtLcBSU/u015B4/MDD9Mi
tfRadZQQZ0mYm11B9TOIn3wb7rcVqlyOx93NvoP2rMkhz3k9rKK2uUO0oDnQFi8+27RcT/HmWDE7
Ek+x/UxCDRtOw/9YOrNtVbFli36RrSlY4CuTGhREFPXFZi0q1lh9ffZYOx9u3nPy7L2WwiwiRoyC
16IGtbXA2Z9E939ntSMDs+G05mvyFHkeB4TWV6TU03aq8we03s2j8Favl/3wnlhw5DsmbunbbCKZ
uVgHd70bFk4tqdM/b6jMiFKc22tx+dXjh42U12T3hB7hRcD2QFHmaGQNKx4/5AVyEzUeJay2YckL
BTLgjO4OGgYdMw+9e3XmvA1Gd6aWH1ksqgVsFw+HMAEgAjDQwjkBPTUGwC+X14fMQ3Xf/GM4X9If
7Zz1+u6Msdfk4K19QuYYMnKdIUzWl+LLUtksZI6vCcAtLh9bSEVfU4chQWeAoYCcgN1v8i58cYap
eCw1eOxcuMD/l+UeuYYSfJf7BN19wJ99Ka2vCdepThrlwdZkC4afanpwUTh0nOqS/+pOBY3Crc29
CwaJb/mT1QfqDh/e7ySXuVVHIhfjFzCYg42FDPPouGRBkmPJkPZp8auRtTz7c9VMdw3bGuwo/M31
aTRAmULX6GFoI+MK/ootczvJvyQqk4XEeP6knm+1Hgw1mswrU0AeFqOVuXVyeWZSPAuXgXICsMfb
e02n/0wXBiMbkzhexVvedtfyMXgdhK9SvGoMUu0hCk3oEEQOsH9UHz8NpHbuIjhaEElYTxxpDCwS
qvfwwLZ6A1qYB1dmGGWIsetX4boFeNmDNyWKMuYWs2rWtF/+7Jxdo4OPj+k5qTlQJGsWpgm8c3tq
5mI5+rTN/s0PDGc4pPNjOFAFtxOanseZxlyfrh8PVUuekgf6cVX/kFK6XPtvvxnhkB0O63lhGTd3
YPTphQ8bJjNaH8ieYQeEc2gFR4UieDabtV2MC8c6rYMZsj4YPqAfjn+QpOY+tN/N7W0mKeHSSM1K
O0aguJqco5DFAE2dA6DonzLokkwniMK9oGdaD2pS+NsIokRTwtgyp/629W2RMTgJD7m4Z/JJzfkk
CHh/7Nfiaq+t4Z2RLTpZnqeHDh6X9BHgE+4xHMRMPFFFRAjqBAbh5fKIg0AzR7R0Pj8LC0jENKJ6
Q9FWY3NCDqpfzGiE2BZofckCfIdv1hkwA97Y04g/g2mCiKEWmmAN2tyC41Pw3HC+zUDNgLdQGGaQ
9E3nmnDnxxJVZms0wHWI2e9JGd2pJib3scH96izsFqOp605tdyzhk7pBCeAeoOtfnnvb004Nm1dv
uJ+R+bxj4vVd8qnMdfiJx93hdwt/48n4RQOyUYxTxaie/t4+TjSaIrrHL04Ciylurb5orN5JKlFG
4G2HOHvsg0fPkFk5fLZPDotTiCewYXr4LeVSHagU4aJuxa6WJYLA4UnUiGIHboWwvK0ce4O4hUcS
Mx/B3n87ayL6o33ivPxyZ365gqFyUQnLWIEmqkYNvdGSTRfvXOp33p9U1WnyS58wO7OkldKshC8P
dTh8XQBWeP1N0ubiCnWhRT4hOuIU+y2Ji0/TAzmgWcxcG7ZtCtR4sHj4UvnLTIWDfxhhOkHzXK76
c2KkKKjA6b4O+UR4Cy1UwRq6MRmmfRydA/3DTngKCDK6Mfs/oXg8gKyDf5k6pmIZhLaT8x619172
7TVQiRM4xODN1uR9U4Wn/qZNeI42/JPYuQadY+Uwtsk7rs1ioxNFwH2y0RFE0TNw+ZQA//RIxQaF
NBaGbevDTI+LwryfAdvFHPCBr1knR53klgHeqf8r3VaQdYWj3gBngzQEOP9oWjVuxWm3rs78gKAd
05ui+0AC/U1wT1lR7eCUb8OggSIGBbnjticFiD+2LLhwjGuYWNTIW6omR/89wdA3AuVXyYo4Fxqy
vIzwIOwOxMj9G+NvQut23z5tA+Rn2uagaSE0ejtd6AaQpXJsXY01ELuIjI499M9XmkqRRlQwszQk
GMb0QihrwaCuGzqpD6mq1+nlyI8QBoC1OLsEC35QiOSqHkkx6U/7lQPLijZliOQ45Pse3bRmk5xI
r1fwYAqKDoYQJRkGuMoaErsC5QGHPyJTSpJgMbq2k2rSZAABRZJFhRAioo8lQSrui8i2ycMSmg/9
Bt4fNThH5O7OcOm3NinjnZUxpIJLdfZNmsWcb6xhzieX/wluEuIVhfbz7Mmrq/FefinySnp4PcCS
qD/kW4T7npaumaAzag+EdC2+5aLWDIaoxCUvjo+AzPee807YdFp8w5YXpTzQNyW/w0CSBRk3qStk
7pI2LRDnU1/nPDMbUDYbJvd9OXzKxWYW1A3RZ1SnqhAOy8G8pm2HCAAspbZDzfqNR5D8KcpaajEF
bzVPQRWDbw6Dt/+OH0MthGfOVmAwl0ulpxHaFsgF9nRxybE4MbgKIXajWDu7hUN5eN4cOX7B96xF
n/6i5dIYM+oSx64+wgIJGefmXKAgRRwEM1UUeapJBMAeX/jFqLBqvp685Tg2zLOoS0uf8PYP7DoR
rC2KhD3KceiK4ru0RhzufIMgWNjRizwv7FUlARRCmYjCEInyMxts8/bq4QdNEOo5+NkplUyyIoqC
RdvD6UwMWgx+E1bL9+1hDGMe58QIhZuX5PnJnA9BcpKPDVjVdjD2Uehhb8stkHOmj/F6DuXp3c1F
xyWtMkIxbZjQ/fhwV9zE6tYUq84BUiARR+K/IcuJyRquEfCkxcvjH51ELPDpgi2Y0j7XFIiPe4u+
Dr/dK0hxRBPOS8aLC1Of5EmGPTeVTe8gkRgGFYbmCOUhF91fK3hHuo1Tdy0QUuvdRHQrFfgWfgSe
DKo90qWuXYtvGe+NV2Chh8VfZr7CC6DB3hXlFir2RKYYbytfobnaAyKC17y2NxCnHHFAAfEdj/66
c8L6G/HVkIuZ6h8eElMA/hOS9SkKkyqa8sEYFBd8cvE5589Ye6+lRjweVkmw+NHmKR65fKW5+RsX
CcJoZgJcyQJWYs1E2nVc9wCqsS8itNfCeIjMk+nCBsr8gg0cVHvZ2gORzYe4ZONltvicgpJvr4zG
uFPkR7xY5jYOhcqIGLDQF3SR02EJtkLPWHE3MKLvdekTuHWxaLe5meB8g7zQhW+qq/nDNwuA4Xkc
gsshQzNWfVs+hQDmA/1oBm2HrIwF+xbI7wc5yQHM4xwcPB7BGwGLherjDpv6YLXmao74lBX68jbz
dQdaO/8TwNpW1K2o3GjG96egiW6kUtPuMchP44hB/+rVoRzlOtHrASfnzqZ101Z4EbUg58BjxslB
7x9uboU/FbjlY5roEkfHpmmoAyQy1N4t+ymAMRwqIhLb/O2HVQNZuhNRF3HB/xvcUlsPMpyNY1hd
1fjboqbDc/ACv/aGYuuinjnY2UtEUtFqP5YUuT0iUw0bDLE9nnZ3vev4RACT3Al/AQWNFK0if4fS
pwVbRFvAHF2QTL77Wm8X05ogm/vpA2Z2JhrvT0fVaIm8BOt5NBpbjgDQF4T3fIXsCp/1kZ7PoVQi
tV57pTB+6w/Zi2dVLkOGH7VPcqdN4NpU2yq/7vzuy77c6EJ2TBW2H4Ni78iw27lxSMuI+jjQkPsE
t02LMdgeCLEOY5urTqKPgVEUdN7fy2qfHWztKETEswW0hgnkOCZHfnxcNN1i/J7bRi36PICygI7I
k8ca1qwxeTD3U021Jt2uidPQw26XYffhIkhgdkORT98x8o5xMPwO+0ZBqdGw70x5PLUt6AvhFv2G
LbIt8BUi+MttHnyozcAjRwP6LTjVyxKvXbYVlp0/tvPFaSWtpJKUsvvm6DQ9BnnwSM15pe5wXWkB
1RCOF72mkMTms9LctRmKWpAljn7j4dch9iWaQtMgVAtx3RzXvJZlqI51vTiP/AfF5Dgx1K0DI+u8
ulvaoNUZfZ4uQBaTUVzUsKBC7Pyx6SygUSNDacsIr4VKgS9fjgv4cwc4vQB/OiayDo/p6OEYdCF3
QXTBYlrGlfhYzoGMYbRVc0X33oJoNFeDi32xrTuMwbfd8jEhoDZjWELZy+RsW8Y1yuRtma/rM6oB
VQ/2He+lo88CSZg9I5JSgVMG3NLFG4XXG9BXKlAGdoS3A0Pih0NuOaUbBSveoAzc1vvehTHZ+oUu
BxKVMSj62jU5I/uZ4G1Gtezc5VvzBOtic3Xbjo97pfWuB8YhwWWJlOloG/OwaPX2PeNrdYrwoCCL
6v75rPjrmotGH8EXzIsvowm3BEZpdc0voDHaFnxGVvNBxSPTAoaX/V0KlEo1lM6DH0EnYelVrsiV
y+AUo0eZXd7+7TjGugdaz0tmuar6Qaz5DGFATPQIDKWr2DbU8qtOTwIYnjlcgu5VFYPzzbt0bR19
uRx61K4Qr/E92qudhy0IeSTtQHd0wtDnwK2SlAHHR6ymJMueYTeO2juaADjds11bAYUjYJEIV3OJ
NTEx8D/nCRoMRQaghSeZzCEpXuzx4NzDUoelNa67ITieK4ZhuBBw9pB4jsk+b2dQjV6G2QrLmZAa
ihlySJQoYj3Q9CFtcEwozBjZkRmeAtp46YDpF71E0owfzord+wrcTeli8CpDgD2EZewO/un2aS9Q
Tid3u0vmLCN2bLioCDgSthe/QyImrhL4GCInboFkrNoI/vuarnbJEXIyidPfmLoYr9OAwRb6czz1
WUov7rRgceOu7Lhcdwy+7IACZ5VgbYTAe72im/xOKCgMXtIF6o7I378bmaDkzHDuX0TShz5JH3yn
mBkzMILY0bIX8XbtmCFrcXuYbc9u6DEjEM3XV7H5u39pK/DfFNZfwTPeN8x3D4IWAxrvW/cefVFr
ndlcbACGbEDgd/8vb9FBXgSzJ2b7T1BwjCRjGGUxjBP7zAKACdvgryA1TnjYtVHEYSxyOe4WNpH9
4Flj+QXJArRaKtQEnbfeoxj5uRLGeLf3OOu9kA+CWvOF35u9SAh655jQxhD5d3/E0Jd7nHKVw47q
iZkFZ9XLnvYpijl3/Ydnjag2RAoBZwNNpOZg5RQZQz4AsJbNaAiFpe5ALsMrg3+5osKnxpeOFAex
Hu7/8s3fo795FYv17LzxTStSYSVifxPAIek/nZs9HofddYWn27fDoSQObh+n7V4jLMti5KiWFjy2
xzHuinuRlB0JIdCQxX9HLDuGOW+qegAxYWZ1QnyqotrqkMgGYupBouXnbD42e+dFDe99cp3YSsgv
zJ97UmgM4dhzSWiKbn1SIqnLNk9iZXCryWWdFCPpHXDVKHBKhcBHFl7jrogbCXD5oVrIcxaaOJ8Q
oZjK8oYxL6xk6KHq47wcOWSeDiwV/6DG7d4FdHHvvmGkMk2hlPHZoLjOdYZ4vFPadL2rVYva/S5k
DZEpig80UwD0OMxZX73SEWowpGFE/OID/7M0EkYaEOGYE7DPpdfHcDnAgLipsmKDh9WG1HBykhK8
0zMdoyLsIWoplX4qzuLP8BlKgXUhYbSLBdxjdAR5gJvJPD6Tp1e571HFaAR1XIamSmFbMhKhmblZ
vRjsgSLMMvzi4UdyMhL212Hjr1ocDyn/jpjLP98VwGYXHmdjeR7yP0jUABMZxDR0aOSAZx2EE0wx
4xjmptiJiNEbZwRiEZhPuEb9rSUOOYWLszPDu9zsLWGL4rEXErxJCQFxa0j2yM3Wc6xVPnCYrkNE
5/gvn6zvhhbtiA6uCIwpYxTpI+k2yTKsRgj3pSjiGNogUsOD7uIWwSW482Kt+/CD5MBON3TM+Lqa
c1nczWm6pylAENzzN6cl6do/b7k/mP7BSlNxO2MaKyktT0meI2j7HSWrNL0o52i/XcQdCZYuH8mO
Mqf79MeySlNxgIGrifL5F/ofeJnLDWZoCaYGQ4qI4d78bI6TYCFFHS4N1iFf0dbgncpB0BmRJvH7
9VblpMBFaW6uXN19MkjbIw7rNWvMP0EBxAsMd1+KDPxCz2xDyv8Cz4kOcvPXeAqmdszmTbtMyox5
/p0WrBU8x9Tadh2jnlvC/3cawdQOaF6GwSP59EvrEmtg4YN1ZY6F9454Kj/3Dihs3lz1pp54ath/
ZI0xFj40MiirOZZN19yk2BpEEMDMty8mPgWYsTZXRvrwbnkLqbul5a8Bfazn6XYzLLGABe80TCO9
he20k+1ubs0Bv3Y662a/lgG4qxuinC6ajBo2DnKZndwqB9b37r2rq8G/sKjPGYhfGAwrasuk9C8U
wIOfov6+wbxEZ+ICV8e3+Bx8ZgdkfR+YN18ffoYHgQOq0cUBeS7owuPhO6+DNx56dzPCawMlg/uD
ExaMYLDjz5R8/dHLpZ9qOoQTT+w+kZwRrAHQyCCo087XzQ7IgqlcU9xzcELE762r8HbAOe3LC5UX
iB7L/CwJdObSFKvz9wimnKkRnHNN2ixnyl6cMBCWleoCpIZUtQiuwzYWieRVARpbgHc+mbwSHW8k
pSjWqHKnT2FNI4wCHqmjglnveiAYG0G65oB5cwqDPl54kJLx4iGw/ehqU1CfUq5s5ufsT7blMp4V
qezQ7Na7wPZbVhACUU6JY5aoxInBxduSYz9lko9Olp9OgfJwxccVk4rUxQ2sNpC8Uc7VfS7OLi/7
TNJiBsWH/G8aKVrYh78PmWea04rW1RYDbjvon7yHf0hhbxgOdhRgJtBR7I+92CVV1NhWvIo5FxeQ
BlhwLFjLHn4ejCO/HR7M/pTvnj2H7xSG+UW1rvb+hT0AV2YLw30EepLhbqx5Tk9iDfnyvTYWYTSV
7G+xQmGOTHDL6kaozxscrsz4iN6FyQroIYyfMa6wNNnT01gPUGgQO4y3NNQNbuCk9uOnaIl4HaGq
83GzmU5pfMFHRT2g/iUB0GLshutjjkDhka8voUY+jtGb96S+6JLgh+Vow3KomnkVF5iqhd3C8fPW
O9pnAKjLrGJOmMgM/Zii4nljPIBPVgaVYKxPtKDo7/oHDXb1KaqDglgIssQ6ocPA/BTpJ8yPXo7M
M+R3HREizV3xxiQAwT8NpcRs7M0HMrLbTO6Ovxzm7DMktcHWrY7X+GNC75NajDTZnjP0v/p4/SNm
w/ymM/knBBJPq6eP4PyGD1fVo/dEy/PMbuZ1Lc6jl2C5fGUFnODxB69EPoN49kgpDLy6t1LMUKAI
4wqAW5wrdxUEbcPnJE44R3HqboDo5PgPO+Ipg1OSKQtLZKDdwdexXdINdhiDQ4UmZlmqLzHI/Nqn
tUZxPXfRNQH2GMzBeKFk38wO/vtrniPyYWg54NSPQlw7kUlUOOOuTntoIvKkJOHEhkmZcj/2rvGf
GB3mDfR3idkBI/8ErY5DfB2m3/GqmRBwQQk8HRlesPf60wgrnJL5qImP3htow9iHzezu4QZBqxi1
p3IDoYyAiSdhu3hPktp0vwTMji9Wq3KIl7hfLLwzD2K1R78h1sF6yLQA8LVUjKi7aTHCDBiSMg94
lmViqYiuoVRcXyfLf+Z71hPzBTYnf54ijtNAGgYkBf4nByz6kFzMzddu2wmWHqtqKnZ10fcuYeWB
XAtnGy6hdXwiYIbLCpmSCLbCugDqldYN+OzhTNvIVswquStj6eE5XVnff2NpyJFYaXeS248Gu1Ez
308qmhe2bo8E2BOsEis9DEg/aZJ/FITbhUG05j9d+JV93RqBk4bBiBN979Gsm4/kVHi7JgxyMZ9q
EeL05wuEOnjcoIPAswZgHp+sr02A7ZUrw8bdPrD/IE2KaW4O75NKTkHJQfy08S6CRfUGSssjsadq
cRdM7/iae4V7ynHkUqskl/BrphMydgcnTTCMyLWwBCUDCvlCCYsSoP06O3+TdKAXb38ApteFsRKF
8tHPxZPpN3hMmkOw17hOHmtrgJkX1RN4FHZIqE85zY+jW2ikXR/JuNKnZS5pIwf/BCZw26JVRL5x
n3R2Fhq1rtke4HxBi71jDDdw4okIHUUppQPdqgfqtUnIaB+h15JcARK/wn8Owmw1BERpZ/jgZ9NO
O78heH7/ieBJwA+kZev2gA0CbwlzjQusH8xMDNUsrc+fuqntomMMGs5sCc2dDp76+cgl8bLY0EyG
+PHf/i5kz0OdDwDMPz1RDd4A9MM4ww30lRQfVieOTiUmDC6L8+w8r+YSgIf/uykkpwX3CIoYsegb
6NY15hqkFM56nHRvkYBc+jFCpwQ9LX0B6Why7YkNBv4G1glhvvmCGbZTFyymqPyeOf+ASJrvZtXo
Bsare4TD0ohTUeLpnD6zZVzvZbSxxlml+6u9OoUmjL4SgMYEv3x20Pf79+20xcKLHqWagssyn3Sv
ohdOPsqeXrIzpDWAVCJqooIVTHEZvkJ4Y3viTWhVOFEO2W2BPv7j05DF8zFU+V+IIwfULNFKL9uL
5WHdgtC64hPuqQIaFI/4WvhPqufVLH6khDjdCpJ7XZg+pCEtMx4eaNkdrcIeu+A2Y1tub+Lj7Ozd
87G3QPyB8uVeyJj41ksh4HWJwDQx6T9vmT6xwXYU2ln0CRKdCxFVyx1pE1IEvFSg23Miv9NYDELQ
b85oBOqWaM5k+RxTcBv1w8Lz5+ESIMeMIHQAE2hLpLTnFu1ayChQuLeiLGvkAt+RtOUzyqN56gZK
osNEJpOVIgU7WV0ne4DbWVmF7DD3eY1YVIF3rGKdYmQX4GTr1HsAFNAUMc7CvorcW2ZIHMpmna6Y
JfNBMs0tWfEDh1lnyaLSNk8wRcixnCoWrhuUS3TKZhtfoyUfsci6x94dfT9xDerMIVjrI2PgebL8
8PcAi4TA08OHh55wsx/SuPiNkJMfic9f3uDcZ0a72dQWeFnIwKkr6TN05/j5JSvsvOzRrRLJ+ISR
6WN1o8ixxfUti5E8ts0JpMAL0qoDFt29Xmb6yQsAaZXXfbJl8RwN4rRFcRichoQAfjKiCRkvMzVy
Jk3Z5hjKwOVzr0gkZ1xgTReA7A157y7kBGh7GThpX49EyvdPK/VMeF11dhj6EN3bDbKMF4J2qo6P
EDEzWpJ+whRSkwFL4ozpz7ETvfX+Cyo1V9ln6R9n2NVxR5yV8DYbHVRwjqYNH6D3TG7zV8N+74JL
DSyX3BemijPCohDpgBtBbDZLcdxMEaTwH13epYYPkl97Q8wkHTTt7h3DeuxQsIg9Gd5D+CSwijoQ
R+lSmUkzsOaCh0iADcHJqyHywog2Ou0Vc8rpmRmTWa2k73lE/Yb9TPtT7CEuGejr/OAo7ihYx1Iy
zlfM+C5rBnOMr+4fVTon+wKGazYp9OGhwEIMd0O98O6LPsPotP+m4lOP9dcSMumTX/ejd4QHK8v8
TZfs7wZpF28bMDHkXR9oqU/H/d2Gaelel7cmA05KP86flHsBwJBYrqP9JHQddOKvhV6Sd0P4Banu
pNnuAE/BBBYHmYqJBuQLN97+nO37w6Ti5C6edra42HijZohH6qIeTRlMdKzmBCKwbig6sCqSARX+
cZeTiqIjh9WisVh0XeJagO4prRtbEhdINxjCRMGp7sEkdNjOh0N45wd3AEaOgZfFzGp0N08pUjXx
hMUSsOaCo5nTusakmXhuSPlj7rM0Sb90yRwerxCgXndXGwzAeMO9kwMgyuN55YIeUhTTrh8MNlbW
xuWE1Cxac7goUJy80/pLyKr3Tlve3y5m7oTnL5oscvJYWuJOSXlSQ0uEnxowFz3tV83n/vFgdyhP
90gxoUny3bjDAavKNTqRx93uT3EJWdX6cdag6ho81PzILzvi7eBnr5z9D01ZfIGsZTdkY4m+HiMG
RioAf9x8enTGy8GqqvTTHYmmdaadzNnx6TRe8gcWxmAy0ZmiYIIOylrdIwnggHSD3yNqKVjabn3q
gurxlWEsU9wGM05vkD1jQ84CWQ7JpyC+ymKw0Jvdk1fyyxpggg8GcUeP81Uu08LjqA27IVozjKor
XMf5F4AP8W0AsEA6t269nh4UzWXVQ3XpAmKVGox+iYFpmobYCdiPm89ubDqFz/WUM2kdS4iQYhRM
p4ta+5D2g7IyF2pK0jzx8GXDEXsQQratc+nmtVnUZNj1tf7WINkpELPFr5lDd8S3BN7lIMWzGrPO
vDZq2anwvjHA6FGyv80U81R1OavVtXRXvz6uHU6XM+9YWu253QTZ/gC3cp+bxULiF1S7p4np4uS9
rTP+AFC7fZlgQAnqQ5vEg6q4itB/ZsjBKTSX8M0QzoZ7zCPMNMZmL+wQ/hjeNR3MvDZ5N4Plzmsw
270sXihBvwpTgBosQevPNKBl35vY6VNI7hzMtQIJ5/hRP5uInsHUJl9w6EHjScAL4RccqmcmfOrS
X+7hOwlYjtQy5NCscyqsDhSfr9pOiSyyAz3I+nztPTwkbQv8XFaMb/zGy3qSbnZ8+RuQ/39msDZj
2yuDzRrT2p89PXUmBkCMDnu9zrChX5TOXNKrME9jcyh9UUyPCcP5hZSTOJhuDHntLmPga4I0dG9d
MexdgQtDCqrV7dX84dYryf0RzcJ0/zCnRQaezCn1pAMiA48ayCz3NnU3f07YIQmIFuYmqI55761g
eu8vQI9EddcdmLizsaAlLpK740SuQNYgx1qnPyFT0KcBXuH6nLsJKBmuHy+sNKSYG8RxwR6b1R5A
ljKcu8GZSKRQZMf9oEo5x8HvT8OO1Und9E8OjjlSZ6AG1hQK2tvDPCcslY5VGnCr4NxREC6l+zzM
IYhtPqg88BiEu757L0qyAE/w5j/X7ARsdQ7nP5/lhigvohLrmq3CvBYWHxo5asEa65if1avmYBWs
rrhIQFlX5UKGTDeJZ5PeD2BfhLmlah7MzXmZEPBoIt7t9s4GbDVS2C9mgq1gAVvrSIwBT4jjalNi
QEcT1W5AQFYlhRhFl8Z/Wd0qD0mr/TP6YhfYabi79QexX2MxuqM/Z5oBEhKZBS13LGNeYU3swyuR
CmYTPt22lgxqkXZX66414BpT+Bba9ghOCWKyPQo4G/T+b9Z8zMQclm1P4hN9mTY3SV2b0l3DUrZ4
cZBx21RP4ond8WYItCedIaGIeNiF66sVSt/rkKmXGUl6znUA4L0O6QugM82E7sXfJG4blDe7DrOS
vpIo0RVpVwlVKDMxgUAoL0fQc2D9vZSIPKLPWFe1LQK2JsiG9WjDQihrQpGtMDGDCkq0lKeFI1pI
LuvDLdGgbwIpVhEOiC+GT0B5ZXbut+DVLE6C73Eg8e8MGqq7oYqsstB/7NAJ4DQloyTpJpmvu3+e
2fEx1CXsVQYTxIjVYlojH6yYMrmtehgzTHQf2qiRfsN5OljXeBaToo8lIsf1z8fXRUyGcAuaW/55
CBVvduvP3vZzb7eDK6K2AEPvizlrRXuVVT1KnI8JieGF33g5YHJdeB0JCZ0tWyFoO0geRgp4F1vz
wWS282TwL4WuRLrMG/wH8j8oal9rhoAgFnt+GdvFJ/PFLjcURxvQtiUX2RIYjiuShCD5xycHCITj
ghNdYXeWpxiojwrLTk9Lbi0FO4uliald7xem/tz54/HYe09NCauD0UDiGgL61N1IEcvUKC7Lv76M
bknitQ34p/y4YxjPjunPwRzQ/NWcYtFBL2E1ee4LhqtfNe76VtseN+uu3nGZS6sbhRkmOXf4S2iP
rPn2b0j/9A9TUZCUoNQn9iJNKZclfE25JWda0MW1cFmBOqYGMNoNuCJt3PiRggYVaH35nswg5wmF
1bcFudxj2YF2gAMGKYH0T8SPHbtbOVT1qkURS3p6wqJ3eveXuURdf7C6c36GnndyBm+j8qpw/jno
9k1grzf+HPj7IRrH69L77v0u84fZB9oRLcRV5oh4WMx2A5r244YPdBwBqfArqGo/4T4uAnFq4B5k
3E3Hyazl4+6F3fDe8LP7cZ2Rb4yKXNzTKIVJmNFlTtWRMBaqnO6oWkGomh4BmICM35R53NZPF5N2
LSkO/UMuqiTOGHHbp2Xi3e+HJBhI/mQ5Kma4BUh96negvOgsi2IGLYtRwi2qNHPa5iNIVWtDEzTi
w1hMUKvJgVqHIDl8TCt3OevKzQwe+VrRWsD8B3ezv1tG7lV/1tGBDifE2sAv7WkoghiK8n3E8UDS
ys0iJHpCSBg6i4gc7M13Crfyl/sp4BXicLtD5gqcfFUjRw4uPVX0AyaCMZ4DAJ5WzFbrOBfqS9Bu
rgWzy4Sn7PBzIazsLfonuWUYcMxjDldjKH6rlKYHaj303GsmUomfwsbpEemQMQ1rrsEnIhlIMMtj
iVwbAA89el2kOdJMNsIz/e7VWTK6J2NJBkUcj9yBvBkpQ1+6d0VgjujQzbuDbg/MnOgLsbNj2o27
9JFK57GRp45Lg58KWaWFtQRBLG7/+7Q1ChWToSxiIS4KyWi5jqcUmSTdm7UBnoqwUx2bSZ86DE4B
dNf+FxE6ZGvvCovYwca18bWj6b0UcthEYKOXImcQw+tkL3G/r/zDssowinAzJgI+LVrbajLMJBUR
xBoqysWcNmA57Nb2N8OeR+6I45AaO8AW6GpGl2jaXpGQNxq9h/3+F/vzC5hW8NqMjhAH1KjfNDwm
OlG1Io2RQnCFIXxeBxqZcMtgTmX+JWGQMli2PbwzxM7x1Of3vPcc8BzQjI5zmIRm7TcSXpI+yDsk
b+GgTxSJlm1IBfpOy5fdjrAM51OjuhQG4BQKledC1MKF/sMJUgHpafG1Fe5L1/giGwo6cKupGe8Y
gtQc7To4lZs/Zurv6+2++Hv8PvEdvP2k7lf13VlG26tBFVLuY0qAxzms+0ga6R3OmpfQq1Gvv0j7
xsxj0yVpDvjZLUDYGuZlgpEIkxAQF8IPuraPqUhnxTEPYgT+4vLNznzonAtn1bmFK6mhz4vGtqG+
e9zAd2eFRaetGwzWUBpgZ7m9MVCqciwAhtDwuJh5QVfGUTvaJp9j26Rv4ozHGSZOuWqRnqu0VnL4
gSgwg8K4vKHEAnw3YnNtGLwcm9Yb7qmGefYe2uRaToSPNE3+rvesKwy4oadp3qq9xlfxo3LcvHFC
p/jE+o9qtCvm4XmXCHKVSNygBk2a+xpqrxSDzxOLicdA4gY5nNAM5Afc/fOYcpAb/GJivYBdQv6t
3PsPd2oPaGGQyM8Cszb3oHkmnScuwXILwxHmePbdpulOjxku9Pc+XW3HreZBm+/WDnGbTzBocUuf
7ZwTo3oBPyfLMop2rp9yggB3vafG/o9qyuhGTFGesjldkBOXzmkYEZYAhZhGMX+vIrBg/F0g4t0Y
Ly1om88DLScbBfeuGGEUWihoQ07l2ydJrJkfnRyq7JvgD/O6+OF5ilkfpREdN3o3qM7iKUAdDh+H
OpZzTuPV37kg5LdQnf+YBA/oQtkB2t0CLGSbU730IBYaqg69gz+2aDve8DRiRhAOUYw3ZTdCPd4e
NihQnlDH1bae43AwG45aC12NXqmhmYtG74VtguzbAjU/giMIFip4o40wRRZhrpspNb6rQdbCqxuz
SgmHRso4pMA4mnedfxxEswIXiGrmrpArQBeYdel5diU8rFZEUUK+lyf+TX/Hu7AKjJnMqyDCkFVE
vQ9rvr9uTLfNuSLCkoyCwQPyK4XwOzlaTfwagtPJNZbY8PWGB04u9b744nPxY3gKC/phorjbSTfT
rgAqmqroLk+8fubTH5CL7va+6EDJMuurv5gHCn7ZM4ajtgMDqcUhqE093FSnb9QTwmdnvsJufeBq
F/+y2aVfX8zEkli1pEWj3XmBuU5wKMJ3z57hQWvugDPxBuC66n+wlVF1jajrbuV2zd1ZGm9qrVmZ
PhNIcldPLoHL0b6zfOGCwKb7UxZQkp2sAxgpZDv8miRMDnj5z80K0FP0yIxQwaVozYJIiu7Xgrp+
8eFrzUUHQI4TRmSQAYfBSEXvCedqwINhjplOjbjT5NhiV77RtcGaLziLan22TZeoQIzJcBqhH3NT
briW2tzonnSokeBGDymNNjEuag1c1KASsStqqaDoV1g/mb4Ee31Q8p4BnkFqKRnqTGO45zI9ou7C
5hMGdjCjJiow12bAy0hJihYE9g3717D9C9c35W/2yTovhXDGwaAyxG+LPanxu3lSbnpyANQdbdRZ
clj+Mm4iJAs2Q1Jo94BViD5sQouwa4nmz0Ccmr6Jm859kGFqOrBnOCBEy8LEyV6QMMw4I+gLU7oQ
jzhrLe5nYB1lkAFKpxIA7EAMWTrobUKjx1ueD3iv6LupGDxKO5lJY0hqlXy2YxB3nfg9li9ag3MF
bgPaE82W9yTODkOnrZY8DJ8w7NwlUzeaMiya6ludZWnDAYdE/6N24CSZftGq/PnBTD9capUEv3Cf
uD6QlnJmd80SGzJ6V99M9bqC5RYdONYwKCWCO0o+/CXLPefphxG81DwI22fG1nG+PxteULkAc7k7
FyziGK5ATKT/JKqm4zOwHkig+kynMAL0uDwgBR5T6mXYzqsZs1e+yBXep9mKbkF7QbZGMDutxH1V
F8CeQDUTh1LeK4K7o9m+4iPw6kLLyi74DyidsX16/lmbG8IREG8cCq/kCwU0dPigUjt/GaTOaYoI
cnGu1J1Z1z7NQ00nkQGmwc2964zQj1KPH13GkM2ksZtC+fmrw9vTP0Cdt1GOSrgvlOqnJWqZ3ZRG
+vVkbT+7uHb2mjeuhFZr0FUGiJbZvsOmeq7xVjtRSZXvYPUfSee1pCoWheEnskqCordswiaIIirq
jWVos6igIj79fPtMzVTNnNC2jTus9a8/5CybIeAlpQDYCg6TbLGS9+H+oMGoa4iDuKR65R5ye7Hl
6txeBAc6TPhbwt+qYO9DQF/+cqpWsC0QK9tXQs60JURpTGRt+Oh9cdycyQXhRkA7RCMmSsu7EI3B
Jfhl0zHY7zm92LRmX2vxWgFiCbAtIykl3LDXGYgLVgphTH3R5hxHEHPRvTEMC8BvKFeGpBVuCOCA
/azWN85WLZfcwkUL9xDYUV/cn+3uDopVKRg56tgnsVm2f4/NX3dygXUyvhC9KPmE+ug1CcYGCwFZ
H58GGOvS5pQA0wlM9LnSBfG0YOiC86M0tgTnTk481NYAbAkU+xHwn1vt7LFT/8Vhdjkb6LyeoPPs
0dfMjtvB3wgDDPs05QdgJk3r/yXsjkkNm5QTQAOiYnwGwqNIdSkVysn/64vtBf905dqhB2fNvSnN
k+mcVhI9D1Eelb01T84Wnug5hZ5GoXoRuf8pFWGfqsJkGm/HLRIAC2e7/cXAnBbIy7I7ey6rh3cu
fZAh/P8m35zlBEg7eKkip/eZKKnOCq+IAyUP+p9XRSU1VoL+wGzRf3Q/7h9/fzyh7VA5hFQNaJFE
9QGbZWEjHPfrArF2qwih+D2gfhhJDyfEYAtJDGHXGBwT4jAWAzCobAt3HLt3cr513KKLP0Evaxhl
U5GQ8NC/+j6Dw2efXsP2k99h8CF1CqG5ErsxZFaVkF4sziTRU8f1MK2Iky9oDQ85MUKyGGY5dTVU
zM+65YfU60JNHboZNKtGLN6QRGxGHfWdU+V04+OFRHQlewKVVhU0ziLubhXgwweu/O/6rI/WOAhG
25fpcRBVQVIqpBcVkkoeQW12lIpWQy9Q/im98PvkNRIO1StC7PxPTpQdjjbmpStWmzg/7VRMhfAf
bo43XJbpG0SY8A2EMUKSCmW5FCL8B0EV6X142FKcJeujXGNT0z661WR6jN7DqZnvxQHJUi+poBuz
YpVas51TQonfH4Wd7OADg7GMh6yB2MBnk1EfN0il2HFMtnh+xBPbZgS7wHLKhUroshj2uheKJjjS
wxLayfUSfx1z/+4yi/7qo3NNJzphjafB6a97ZjWznbfNzh8hYpxQiESvEWsGUI+b3C7U0dhhc0dv
OrvzkA0btT/B+IZJIRCFPSmpz3HnV1TcCWcni0SBpeebGhv/U86RT5uyFBGcbn6OAT0fMg9+Iv+Y
7+weVGn0vBMYGT7RRNsV7KAubF8VO+0iFhhDKVKb1Mon6lrysXrI9W2HtK13jB3SO67ifhsFxkKl
BuIn14GiWMYaN5seKo8N8G0aCp5CMUILWimkfEnsdaCGyR9g7Nt6sFKsINw2IBH1MadjQIxpcbPs
1a56Sja1DUESB0WRFVArA5yNgbnu675dz9DrnqHCYCyhhFh7FPtn8Vnog4s9iG6F38qA+5+EzgKh
2tfSYew9x0Ku75PIahcddzkE/GDas1TIUqNmLU0yfNET8Ipgs9xyPUAGzlH7S4beDOtiNS54HTAq
Rb7A2UYWBsjJkGRiGBNwl647RuSUbLew8LjNKRyUj2Xn6GKPboSm+Gbg03fL27x0zLMINBBvfP2X
zHDJAOrD0OKzoOcyUCHhZ+hZkXoV7i4AHIjdVoQjLbJxmCGqLOSDEkPYekPq5u8OlM9WM3VOP8WD
w0WWdza5QjB0Xti+MMFnPkhvOKL6LG8CB9UN6KNCZW6cJ0TylQtIT8mPyEsX0z80afbN8CCG8u/m
gJOs7EcVoK8w4V14H5Zo6wK3pwtQPwBn2ZhfiUVnrqq60wVEisk02NMfjoDYVtw4A3sLxq98o0cn
0L+w4WA+06yYQ/00upI+QhvAZwRFWpt2yGOn82t5/Y9Dz/betmsfm4zf+BQgOcPJKTGHz0I84JYM
2mwHfGw4e1Aweww12tre6FPtWOGpkrcAR/aSbC0EZUhVyXPRxegGz8nrUQPjsYZPHy2WRyV85Pd4
lTivvAt3pM2pCS8HtIuKfX57TH5aqF/F9zOt8NCHhmGU3gq0saQhrUyX6628hiediMZAMSnX9xEY
uZ20UkS9Jhi0ukwrr5u5CUX3+uuHiDDR0O/lXp0yJtx5TRpiURGs+rL/zNF4xDXlf7EFjpX1E31K
FeC9szZjzAL3StTfd6oNJCIoZoJ5cZQZaxWj+ucrkbSqNZmD6YXqABiI82uf3vzvJJCCYbnm0Mxh
86e/0GAqL7zOYm8hI04fghPzFFArnD/gxcwLXWr1awY5mBaE0tuHtPOlF+LMwZKIYQhFvcb6AYT8
Rie31F3+6nj8pCYU1pgVANgIM0zSTQgIXyx0QFJNjbyYaSLxUwKGpf5krPIm3gtJ/A001Ta/4jzH
Isa5g+J1aPewET6vghdm+IBzIILEbPI+efUVhGTPewJ3VUsDzX4P4XTnEd7+qj82UcXtw8ShF5Nv
/Zw+p1/kssP38gp14ky0R/buEQ4usbcset719y9fGYMz3i2813edaozuJSAGDL7uhXLuO4YUVtyV
kA8Va4T+hJkxjgw1MpOD3zH9J/leDCEYw3bEo+8QL/aIugYC/LDMSaeiDP8l3YzpFSwvRVI5hEW2
GpFKqZPh4T4/E2KroFc1atiijfn0rPffG5LgISQ5jAnayhy9jYQBPQUldc155X704NcQgUYZCqnj
d0S85q4IgEt1oieBFuBYYyE3r0hwQLSCuOs17zUZfS/db/XzrqSVZnXLMTrOZ3manzDAXTyHuMNF
iKo+4w84TO2afNrzcnwfMQUske0aDJbE+gj57AyjBJUifam7h8lBS27jkHNu4DL4r8GH55pOSwsH
k4pbvbtBkLXZW9SMzjtHq1UHCZo+sApYjwAC/gtcxsM3QTknFOT00VUZbvudHQ6QpLVrYBS8yRpl
Gvroe18qV0VTYtFKBplX6e5VJu4C8K1WLmmAP6sMp6i5JjRlonjflWOkoDK5U/hjgvoax9fvW3DD
lXB7C5eikitxqzjAB4pk3bkRcQLk0qX6T/kCkwjc2lkcPvabC9D/nUOkjepsYJ7zY0LBXQx0eEF3
4m/ZZO5vv9BQtdoN37s9KVyuL+ahFaG4Lvjwvx6Bg3OegzCZDjUH5yMLReVnj1YgVab9LIYrhnOg
Hc4d1jF+FJwmHxh/V2XETRGS8DrIhKzKbs04w1S4Yt7ddmB3vq5BgW/E1TVM4JwSYixmjm0bXsn6
dvRp/1XGm46WEKNxeg2XqEfJeIhtmh9STgphPf12+hb4SxqM990uNL6Xxxj87dL3YuoNb/PYRuDV
PDnB2Waq0rmVI27tR3ZZlr207gprc34J6+G8B80UNLvN5QiPdMIaVaNMMtoGZwUBVSGWlablHf0K
ks3Z3XV2J6JM7SMUww4G8GyS9+IkgslNeNRWS80bDBy4r3CKBmxViINmj9gRtCYeEYjeBL0Pvw2X
kJwnJEGt7ZeZhbMZUCgsNm/umFX6/PkKKymQ9zIzJHmIM4yOH7RSfI720Jxy5mD7J5qToAy4Tl4r
mG7wmtW0TCcsQwPXUDoKeFzAGWBVw+Ijliv/PTt1GT4HJoXNtqVBH8CDmiE9HClgII+6w2Oo8767
+J10mU6q6k4Jf07yG+j/p8advImSvNkdCl4EI5qt442BwQT4KaN9u6cyU95ph3EcyRsEQpJqQNnC
mQ2xjRA8Og44LcBQpmIuYYWHmBBmh1Nk78H9gkqPt/z/a0I/eynWFeDR22+Wn+x2jZQLL54hYFR2
L/RWwJfwNjASjajdFr+u27IfE6bRp/GTSNtm9p5BR2lx2/G35hcjvP3slX8elfjZPEaAdtb8/RyV
6CifUTV+GOwryVd3169JG9fYyevm4QrOaU+Q2M1ZzZh7apMa6iicWsJGwa8IMpJPCme3vvrav0yp
2/IKiadHlBe9nwAMux1woD9Ev0nVw5Muorx4gF3zWT8cRfrq4h/MsfR3NzNqKm4FmLcUKSyDjuzn
xEN7p4HVOGQzNp8UJuiGh8QVYRLMd3c0Q8JJpsz4pc22p8dMp9g5MWlBtAbh7eD/MDmpyHCoVTUA
C+i1v0Nd7JhRf01fbE3BhfEywbbkLq8dWu0L9KZd14q/hvzIvsUtTMYjcVBEuX2VbQ4CJz73S1cc
KJ6M4Iw94NmBAqqjFTeG5SWlJS5yrY2kVJARSTIN9+nZIW7zl5ScKHPj7vbv7qpiB+s1wXl4MOHa
6BbrDt3JT9x3d+cK4Mxp+hXPDjl4NkGM+DIdeJ/00IO2HlyYiB1sYVFxYJ0LB6stu14V9KILp5H7
mpJ+HRcRps/DFtIKoAicxJLWtB5BU32jgfmrjPEKac/RKzadZtzSZflUWiSeQd34q1Fvd5Fs69O6
gxiZER4TSJifQNXijcAOkA/p1LRKmZfdYy7MfheeJZfxFGAg6IP0Qd4IH5tjb7JaaPlqMYSZ17fS
m+517iEjsuWbn+zn6x3ncIX84nAEYSHedig1rTaTu+rjFJg9IRacwukyp6+dxt5s75ubq83NfS+E
AdoV3T9riza5q4UQG1mpkx5ZdGDzdVizpR9Y3LyGvz5UK7fXBF9u4rz5NnY/uBLl7LzYtibejWwc
KAO97ffFaI5ExJtaQDeYIC7+JQHi1+fsO9TxP0DwntxZdG+vtatxgkabWeYVltWcSUt62Vpoiwok
6KZPEUJ3sZ4THJbI7laiDBv5o9r44tN0HGS98dm073kVgjLZaILZOlBQblTrCnb7bkgL1Z7umWYF
fIxBfM8t7/gDOhoI4G156bnecWhhtXRJStL3bA6IBvvmnt3S3dfbvWKzzijDrqcXKACIyx6ShEJx
bTmmsnVvLs7YJNnrGN6MqOL2bgPB1yrg586JG1q4ghPveedUsh6yhYIYQg9XFx23mkfzAV3Vpu/n
7Gom0/fa5fBSk23VrZqMTBRjI+unjO7CHpPzr7xzpYrr4hdzDJ1HF+zS+q+wz4Bj2x6oBuQrVi1J
OKYeUCxhm4hr6aP+ux+lySmaVgdRGtM3k3+imczAyNHrfW2++eEOViM33d8Dh/83N/qSq/35Rwk2
5CzZ4Pa+4b9DniBu78OOOUQbAUQ55Kcz2jCRuEq+96Dpjoz8W2W8YNXJjQ5HDYmCrHXM3X/yPUVX
8nS5JQlmGvKDDGGLIyv5OR8av5RBPBjCZ9fMbgn7xOzxZNybRI6R8SXlM4SweWeKiOeHOB6ImMEw
qiuOT/QhVkhTxglJEiKGbouGVm3exukT/JGlBzepB7OR261DAtkOBmTLgV5wsRh+OK38jWkg4YJT
1W/awFQm8RB8Ll4r16fsUEhm/+hQhI/T6Mkr6szz8BoVzRCU7Ig69rjuL38Yic37RXTQnWL25Q5H
ZYfvZIjDcYNVPWa4KhjIZeDfx6h1jBoLL3DRk6uhmekgK1tcRohMo8h6xrfJdQz6jU/dCj7Z+ru+
n9z3yj5RJyWvjkcNhOslO41NbiO3QfxomwAVlkPntcTTWYMbquFe5ZZ4s8tH360MR+PqtS0GDHOC
FdPr4KiUd0e/XANgwTjgS0ImiPf4R6CVtyjcz9992EE1oT8H+HmsmTDZVP8lf/ic8NOs8TZm8zwn
v5+0foNr6amI9RcX3BrmY44Co8E+pYOPEXQgSwuLjnedvW7uqwFaZlyddGjWNcknHKyyA2Qiinoj
oKe4gcgDzTz91eITFSuEGJ+204nug8vfNT9uTkS2d7fnmT7h+Ec/4+b1O7x7LcOu5So6UL83Oe01
OODK/neQ1Hb2zosv4BbPigCEmqnW5+7iDsOYjBxkUQPYj1mUw06Bt6TdYca0rd+CgtcshswPrZYL
WeNN4HobCUTt0ETD5OJJnoggYWpNu9yd3xlkQhwDP31ulR/MZQ7Dj4+QkaSJVxawP34tLXZJSfky
wIUYe3LUA42b+Grq9vR06vDszgwSqU5ehC9C8nTl6UFJjOPUroVuNzsF5ewyAixMmJe3t48HJmbf
VXLWBvo/L+6VjeNbdvB0zW3VAIpo+4g85Oh0V8trUHqgjKw03d4/5YHx6N25Zxpn0OK7ZplhU12X
gXbJKuf+9pkAEsKXwCo4LbrznjKvQT6TPW/D/oArV4MJWpK1yUylxOUJd7TlQ/LaFgqVynkfKY/g
SsZn3S90/3ZjmX6+DHiLMRgknrYjHFy3r/kZHEq+0HXQ92JMe+XvTbhePvi22t2EHx4QdfrPy8TA
YChZJTDDQ2vP+2aCG/5c9oHOkJPn3hPGkprllxJqUM+PSbnuVvKNYgxdNcIekLh4fc/YejjMKKzW
u45PnAxQzw9ouQT2+rj/I7Lub+dtf3/++aQ8XdP+otLcHvPSlp09cx0UD2oZQ7b1Y96dUjA0+Yu7
e1usz/I96kYHD3v+wj+7yBRsLSW3wOmV+JofybTtjleb36AKfvtDfOMc12u/F3CfehREazNjnihK
/+A0yMEap70p0yYAilk889Lra7gAzt4MYZzfsHkIgxCnU0b/l7QBBqY9nHXP/nXAw2phYf6pmcI4
J0Jwo89fCtezmrWZK2dv3lnXtahke0xPmGp9yLrEh0XU+bEWj69v0F4yZDbwqMC0xNode9Dj5ZHo
SvQBsBNMzJa35l2S8nb8BoybX5BFX7n2DQ5zbXBD0lK4tJkPTa7mq21/8NP8egfD6XSGPigQOiOE
/DtLjg/Qi172mIH/eiZYwKZYSYwpP4hRnAe5kCAczNw+4QOXHoLJoMvrwDYVuKR3xz0B9PkVv+g+
K+d7dbox42cERam+sKbl+jFedeRn9iDyjIBpZqIV9WhfnBvVT+L3CzGdg7JY57CrFAih9PDrI/6r
J+fivPyjBAjLjEFgeW+QRK6FQwhkcWROUURkWVoqrIjBj5r3F1Pd6Q314Tu2EFb08K7lkR9taIv4
JKUGAy7MfOwHf4aL1g9h6gfqlboNirD8Mou/jovKe3u/hAHycVNI3LXm/fQ4/gxaLLcmuMSUSAyk
l6XXw3AFNjMWsS8Q2QOu1M2YbFbv5X8Nv8PFBdfV/4yPfA9uQWUHdZ0pFzPjD/sr1GJ7XDze8296
URE2D9n/IjmGAcbIIAOcdK5R6bY+znX9nH/H1xIw68dQmDHQPW4PNf/ZeCtDvDXnAv/VgkaEEw66
u7C37YiaUsUtl/jFj/qT1ntynmLLSr1cWylr5jF4TT8DVuOiyTp/jyVWVx2n+owa0qGpszco+LLT
yieNpndwNR4xE1mGA51x2Ydla4MwQta9/gYwfLGnmj4Z9XOQRJ0NyP/RgwOojTmLsM8bvKf0tESw
uuek3Bt4zOnAFfEtuEFVxvexwPLzMXvj3Yhe5x10F6Se4B1H1G4ZEcnbiBo7NmJLG7uZ6KzmNxZp
fVINv8PO06nC7/Ce0xGox8zTfXk68FLX7jDMmb8Ec6paMDmx64wogNuosLzz2KAqnhoCY3lM5+wp
IsqUecGoGpkSnT4XsISTwDCaMV8LaPI4gy3juglMixDlvDyBO3npyk3TTAlAKLRHCQTjbK+K7Zrl
ml7ylI2fEixSQPVEOlJvskweMgnvOGXlNTI90QDKr2HPSPWYSocR/uAIF+MYzPRBT0TdyyC9IgQe
3EGocAtSAu6LJxuAUV1Op5q7xrfuGSdrbQYR7tuWGqOz/DxDRi2S9gTBN0isjFiRAMGD2ZvFziiC
yoLUAVJrHwS8oVVwR+0h++CFWkETq/m653FzyYz/yHVIIIINgxh45xbYiB5y8N/xauQH2LRas7W7
aKV99CQwFmDlObMDmWNM8LwO/sfRzXaM+Xz2tkQ0mJ8IW63x8miPZ7V9NG3eAXjbvoLDzOH7b28q
fk+no/A1P03hVM9ue8M2OGLfdiRhAUl8RglqOdizW1Q6LWnYtyjdN5viy0bCNk5DMeQIJTxVP0Ao
dMZ3Lf9iigQ3h55KIGD4vYgXCQM9NUdEhvrYKy2M+pxxcjtzxDzwkQauLgei3kkcZx3DVtqGG/QK
ycyLV8aolXh7VEBMn472lOgLnpC2T6ZmvF5fx4boIME9s1QWPQh++NSJn8t3VNoRHpHsJuk+dYzJ
7hlxJeALnAr0umwAyh2uOwRaSmb7LGUMT709SRYLhog2L5pVrJtOX2TT/V7OZscgSo9ulnx+9hpg
k3Hgb8BwEgYT3x6QkMVqTEO3a1/e0JQbBqCwR/kOdbyuJ+vTDkuGkGd2cuicOEY5GFP8devwnymW
soWH9bWCBTCfKmjOINTiJ+KDbufuPdDEfbJugqfHxlErEsMfvIYfPPD2MXExbo1dLOCUG08CYfqw
0wTfbc2Nv14X7hVuVkYSYUpQZIrBYmOnDtThiNDDED4/TLfvPoYuRp5ItEis/Wr+z8swZKtk2RQn
tdrBbCM8hnu9CNLWKMtcvmZE4bu1sZLgfGCD/RBOYPjNnJOsoEyFngJX1+QbZlyVMuOPp1NjLVIj
cKQyQXJYTDL7DGhcCJzZh62Q/xFnKTJF/0xxu5jyCUGqSPi00YPdvHTw7tnTr6/IOvBbbCGm2f4x
zUJjre7HDKa+RAmuzCExUk2Uta9J6WhLeZ5KedmG2ZPz0NszKq5tuu2dzJAnuJrgZ2vLKz9HLVOV
yfj0+CFOTpbhKPI922m6F7zjx1iI9DzYZ9c0279ZkLJbBHv+PkXIwfvdiaq9qqJDL2ShYZ3AL0Qd
Za8/XkdKcYR/K545L8mPQrgmJGKe1//f9KN5EOUYtnhTIGlFOqQK/gHIKutGfuLQfc1YpKRKw7Ak
AxIf8f//2d8RhhJNklKrKdcGLJwfS664dYgJYp4bbXiq7AueoNxj+wxJS8iZEexSJueFIG5pN4M4
15JNkaANA4q1gDVXg/tMOUqH0HqgJFlYNbRwOFGUa/4GOoReWpIvR70ErDBGIjPbBEyCUB5s1GSJ
hERsloCKGg6h00ko2Tfqb7yZIDk90a5FvaVCfP8pshnAmj72D6kFsK5c50B47RvHBpeq/DiXjge3
e7C8FM7SxPMMS6ofUyDuMeg07msBYQi5LPvPeeqys5L/KtaXc8H3hZNi3+FWQKfe06XlIEO0kNHx
6PhN5ouj86BmZADfQvw+BKKySnFnu3PNqET1A39yYRmmLDDcjphfPIRWB3xq2sODBD+H7ehAlSTP
lPG9jSf1WURmkmYitJApsDKbqJimU7n+gmGivoABFBbh8cOi5FYpMaAacll0NzLbpzujo1aLnxKK
GmozziRS1+EnDOrssyzCayrfiFAu0UMU3aTb9ZXn0p5cGju9S0eujwd7/f1gGo65pzuN27GBXzHw
6R2nVmu9Nj2LmX2HdlUsVrw1tMCgMY4pzU4gDFdzsZ3h9PJCmH/kZFFsGu7dMz//XjShbD3ZCScA
owkX4Q+nOL+IY5pYDIrZJllmdbmMQ6WJYeXGsQ4zCoJPEmZHO2UIz4cgZW9THePfe5ld5YV8Lkwk
7HX/j8tCBdyfIzrJycq+37zi4HVa7qvnJPTtFCk/LDXJpISXQHYOUqOVTYoTOBphSpxB6zZdus6O
/3E+PcKsfHmjOE9W20WNFvVToc5hjrR4/DO1rjjfb3fE8YobvKah1CmYD88J+dl1Vns0b4W9oLBG
8FZ2PGjiKDqfgen4Ll8f+5h2tEcfWzccBj3cFC5HJx6D/RHzq4e932cYquNhmv8/Rak8nwJsPPG8
wRdjAniDP4j92Aq3GOe61A8hJ5GUX5y7be5YSowpJhyI03wXv/gHZxtWSxxUUoT3UYiRqEBXx33g
5ia+RUxnJpTMRwrDACuRbR5r4QjLESJ0MGBRVgGjP4yj8bGO7VG9gLwRf2bJMcooycwcb6AZ5QWC
PlvzR8XMF+HRhcqDq4sQZkzFhGHjYRNFjxiXhlnPPfoXm9Li43hLI14unbnDyZHCUJZS5fLi1cdV
slOfNVctpVmILy86zGb0Z2C/tvKYS6KO9m2m2W6YUWSRBZyGguea8GupLmjl/Ovs5qTSRu8DTmQD
w95FKcdwCBFIiN0u6lMaEEDrcASq+5lX41S7unKfMkOWKS75WBPLOlKH2i3apQ53oytwXhmhP2QF
r5k+2O8Rz1WXiudeyR2QGI1052wzP5e702YnC5+fSh2vigVfb/YYo80cnOtnlItY5PKS/CnfI5qv
8KBYWp7nzA/5TAKOMykNU3mPpBAL2mTbpgLhAb3tSs6YrTshb0xScU95AS6+NaIxN+FePg33qbZI
o4fD2dcf8mzP0x01EJ3nYz4fvGcDJ+LnM9jtcgqbSnnh0ubNY9ywXIl/KdETHWcWkY8zmEeH/cwc
80kcsj2Nm5I4kAo4u+L+kCt7tA4sTgxUcjsUqqZJo/Y4fct0R+UrOfj2HIfJ/vEH/9clHJJaapuD
K0Gngzvur5Opuih5gqQS7Nb0nxnX135nOTsCBZz05TmDaPCJnXnj76Id8Q789DVMm0Z8TvZ83oQY
iks+VanUc+Y85hzguYQrcWMwNUq5JY8uqFXY8tnaHGeOc47nON64gx21Uob+PXwuaJwl2yz/pj57
OcHNGDthPphQyg5SYsAReMgUTjCSJQIGbIpdqpEp0WcJ+Bd1iyoJ5XG6l2eX07MKKQM4g6OGVVzb
aOoYJc69ZXutyOaXhDp0zs8SiqScLTjHXKSHKqxiTrJQ70rFTOi2wzXB33D7S9+lAAtf/9oYqP0h
4GIiZHSMlWeP9c/KU0RVGLHeGbf8u/B554sYl4A/Os9xHj+Dtctpqq5nCtXdMYaqbzuDMhjMnTnB
fYs19wuZSoFyh3/OXzR6LgdKWPhCxMgD7sFnFk5lk2fivhCqfk8ry55dxZsKQ15oND5JyCKKSZge
51ThbnjacprdAmQwh56f92L/j2ESQlvO8gWDoLBrsxiEi7lq9FpQvFFp0jAGi1CEezYQh4CeQIQ+
kgtui/5snQB5LQwm03a9LRmoK7xzRlEAO2RMvKt9HE4mnj3mXBpzfkEPchnVBmMOMp+K2RUpe5Nv
pt4rNaw+T3xA/hE8JvhQE0MGAbRp6GsB7LPzLIbCPQ3JQY9o/jJMERYLNx6P1d8e+bhwxgnl0q5D
0YlQAb57z5Phnk+5zcYmPl1AXeBwIvQgcVUh6nGaqH/m3RR1ATLb05iCZS7BYGgIuCYRB5B9Aeq8
W6N2Zoppjak5KSTYrsLMVYYNyR4cFlgeQYA/UpOfKvcTdtyVB6FvA4kXk+AJJDY4bQP4Vj9MR3O4
epggcaaPAw5rxcfWJzl8SDd5xngPacs8hhWRlDbVdJCm9cGmVeKkcn0NQlHiKuGFx+WAYw9kD0QW
ts9OsFQzAh/I1Tlwapu+Q/l7dexB09hUZbWIfhq/60YOfcHOMihNsw6xTTYFEFuRkEBbUG5zn7oI
8hdpiqqXs6WhVg5XEWW4IXivi5F6e1xN3MFss0xNCos/2sZ/ZZUTRR9ngCEkQ/O+7Tg4+rTUbCbY
Py+Cev6ZdeUXi6Kf+0HEA81CLJgVwPJCEP6PS5rDYziUDvgpytMnWW88mpOg2lTuLf/Yih5UWii2
yBnh157w5GFt2IGbdNRGIRGYjy65jFStIGIb2RGPHC3dB1r6qM86pG3yE9IfFjbtzJiV6Pv5Y5/f
A+qGpAnMqEQAU/h09YT+wGYRqRMSPQmaacdA9OwG3xUUT3Qi0wRnDKWWezFIIAQ0a5Q7vvZjO9Mm
E/6CH3oc+3i3KYrFF90qg+hSs19KCKHl8JgP/OEZvNKOqXHWuHMxJXmokAlUGZzONT186IpYS3Ml
8SFUY0EZJLhDV9gfp3xglepczkvALtq3Jkg4LWiCAbh8lob6QPEnp9vlnEhokRjjyVDqOX4qEOTh
fu063O4DMzQYpjBh/RfK893OZ824PM7uXK2aWtna3UtrlsnDeVLF7LMH0cWiHHQ3R7vLdJWy8EKL
o97ucWqNdpwPM2K+a9GMI2J0npv+aJ9lLwFYjQmuS/BnnwDLB7q6wvbh+BEBGAMOUM8h1UHwRymq
hIHlgG1Vw5K3d3Q6tFSKcYTzCNNOsIorST57+MGCK7b7ctHX+1eXIoqQVi5YDB7t64DYKWoEVFYs
i9+aA1p1i3EnRQxTJAlIQGETBDAVTZSmUYfyFRUUflPySb2yv6YwsCkXqM9PO2wcMSoBheGG8y5l
AEGnxVCC2RZnK7jmZLHuzCiF2i2uy9f4GK1faSivQHkegVhEP+Y0ajdPt43pC37JFdsw8F0FS3Tz
abhYUEAxboVfGFopwZeqpz1y8p7tC3wrwBeXu8rAsd8tNK+hNQPYgABNy41D5euPjhxUjsDPRTlG
e8x8j32cnfhM9rv9PQeWqh7iy8HsdHbIHFGI0pdC+Dt4zIV02g9qM3roGEjBB9cKeV2QNOWExrSD
m5VnKPb9CZbh5GYBX+A29uYjoKRCWU3/xm9z6RPBzrvc73noS1APY0TlJIEL26yc4bkXa2o1dzfi
xc0cMERUMgnGKzxVKOLbV5hjG7GAjTXVuQzo5lRaFqCBMxhAnmmWCGng4ziDWQp6SP/US76jFtE6
hOD6qh4Ft2dKYvoWkwwZWbHB80TN8S9Ltg3P6ct5z/wF5EJhTAA7JFYd+BIqStBIJJnjirZxdrVc
bk9+w7v6aWZuSNOqyNghmddPj8xB7SqimlROpLqzoOAGs1QoTPhl290rv4NXj7gPmQz8/gCN4NPy
GR9tbEQVOtDYWW/zgWRf2kzfXqIaPlJuaJPcABkexAkPHvEeTUuhti6Uw6EGIYIvh0rX2FMesskf
M5NFu9mOeLSPUHOnAFHUHYrJhgKQrNPzgXsUXrrOM37bff4qkhG++ia/p5RTggkgxqrkanrXjqq7
zJ93gBTnNqRuDLgP2HmlWL3csHrw/0WY6X1Z4FCCD8+RnGMF7645oiwOGiiroLXMN3iBBdciPFXa
sxsQE++ocYpxbXKJ4qoJvs4EiY3CIJ5q7daf8v8dbpMas1D7R0dFzNaaXgp/CxyTbY3aHaLd6RvB
3TWO4oqLkOa3ptgI5eYBzu1xj/QW+u4C50EfMwFTmfP7pxXKGIQGSOm/qEqOGUbWE/wwBN5OKvGT
yeYIfRpaFtsc5tj8jNzLqEXkU5SB7FARy3cuM6ZBJKa8FOTcwTdvYVuDb5+SbdUFomHZNt7HvfDp
J2xhak0+Kc5rak+Fh/foGJz0N0IAadlsGJACjOPnT3f+3nOdoBUCKb5jTsABzhfaH0YwOcwgt0I8
CTSzyLqbw5zlBVbGS7tkPLGX+qOUwdrV71gumYQv5B4QyZxON061f9Z8oOkbgxOPfULoSsNk0i86
KvqLchzLAz7G3x/knfXdJFeVtrp/xd8WDB8jkF90L7x/h4ZBPrXUOLCi58jUbZ1/L9N+eEaSK1Zq
jbBAegAWite4vn/EtEc3zlSVwEybZOtrH9/BdkWtZFzlfXRi/HADF35vGIF+kS/ErBS+3yuYPh92
+PJ7UIv49K8MzJiNkxzjV8G5cNptvIVp9omRcDqVV7aHwATfQ3q9+3UVGCpdvKQwYn1PT+Abr3VC
zK86BqfZGm5jmxa0Z/f4RhN+WL0P1HF7uda+QAThii6WlEHPkvnXJWukYnJupCaGq4Qdoi3U/cvo
oQ2sblTpDoU1nLTCCBGqsNxDTkiiv3pzi17oh/UH1S7ivEtcfezmMXw9R60ai+22fE7WphF/qUyg
GjcZy2uvmJtuC48p3tk7rnUA63Z7dH3uKIdWw9Y5aPWTI/pKNgJppfxnnUhi5H4pNHbMRizZK4Zs
Ddgqb8fCEleUNzfn/hk9foE1uMTaQzAfyhnkF7PDhdteyW5yzMjQX8PDJl0kOGYTlCN5Kzl6q90P
1pSJSRa3E4YG2iYYt8QWQVSXWaj4wxZ4+wlN8A90Dgk8+VF3x0dL+DFMg96IfLASzuSAWCkVpCRa
3Eb8ozbg6BXBrv37j6Uza1JUW6LwLzICcX5lsxkVRRSHF8MSUXCeh19/vrTP6bh9u6urFCF3DitX
rmQnD9+D8wO4oC1HmSO61X6LIdIXS3QE4i0tdvQMGHmHLr2Chtp9srwlRU2roxBkkKYkA1V05vpD
rnW98KvNYN0asuGR5uOKzycrUjZQK0kfrny+o1rf4UggCchg4Jblj4hpKCgc1Wj4bEn3s8BF7HpD
mRz9WizLRQ1H7dniUHIPnnChKkAoB/hp6DAwgenMd9FfxRo9GD9khOHAmha1nZymzOsxR/5gDank
pY+H5UKyP7gk9TCTjzJneoPGtBEyH0KDfzW4ZZ/UVH9C27yRwTJmg4ggohjr499wOBJRKlzYAD0F
QG8cPnUyO+Su+mZbQgpeL0ZwiVnO0pZZtC9iZq5fJkNm7V1ZWtBFDU2GBYaWLDV4MKFvX9CSaUxE
yE3kVg0EvyCPXlTfmb/R7z07ztBvj6x/oK3Igo1Ee53MGr4PLCSqLBaOiSD4iG0Cc56rkH6F+Nrn
ZjhD63pAH5RNSZTqlosui49KzMh3BlUGmFhD4Q9p7i66qLVQ9IlQ9Gb+RqmPGU9Mp8JqR262zGNa
q/qIqocGA3h4xX5N8iTQljVoDYe0sTHK3qrJggTGJyd0U5AobEGwZjSJYgdMkjxJ2iqJZx4I3b9e
BXobKxHKXy/QR3TXrsCRJIsJMZMIT/FglNyS4ZAJP6D1LX25F63kOCbto2nI+LPoj9nwHckqNuzJ
DGgJdc9EIW54GyYBozcY8RrRVWw30GP41OBGgUfdJ5WrUiaSGTRZ+ICsVmfynQU/gMIyoF6C2noH
5wMkunEyO3sPGlZ7DipCLwbxJL6YC8bXZyfjLKCqs+OWDc6M9MWT+iohAQ6zKn0oT43vNCEvYLdR
hwK0zda/3zabl7V1BY5J2t4SFv0NX0wfhSig4rZqgKPVkvQJ3OQlYxJgREqQZvqQ8rSQSA8o4qDh
9VkPThLWnYkAx1iQFcbarcNCiIdenNZ7oeylnsY28Yla5OC/UfHDQ9E76YzCh/q0FEnzQrEDLE/G
spEp6iA8AGrafesZ1ZG0Dnd9roiKdMP38WG05lFqNQ6kyAGID9tvi2n+VpbHOZBQRNYAuKonlbQu
TRCgP9bjhFICU5pBRBukL3XKw7QOv1B7aAZS8qo8Tkv2KaM8u7MYrhnuua7a6EGHh44PtVkcx2nt
oSsjgMCel1AsGKMxC6q8+9GOQLiIGpGS6QP6oPlvvh9ryAsG7GzZsHq2hZC0ZFu8sUBIPbjerJfw
qc7DjWpJRwjpW30j4FQ+1vfIbDbxAhWjHLEa56lwHquaS8ue1Uv7IazjqLm66zpLHlYU8B0NUdii
8F9hrNZguICZ30VLyicdp2U3mzFlNGXF5YBlChxQGTpdtzP4XTMGxQEWSfTJt8mvlaVXN/gBghFp
7i6FYiXLXl7m3UmlsVVLM18yQQ4GQ/DsPN3kQIEqiNCHIX/koVgtvX56rgBCMxw1PQ8eCXNL5Eqa
9l7HTjy62lSj0ZiigEfa1Nz/Ksdlh/dlFAGtjF8H8QoKkZduAuFqw/N809m3GBaV4HTXhqwN220F
l3oqmVSET4YAYoLncEZCYUfWD4bpsOyLcp9aU7ZboJgsSsw7s70qXY/OBWbR7QK9kzWjIgswAuzx
h5UK7UOSpzw8l0Cr70FsA9hJo42dcEzM4IKO3kpPOGLcMgDNOO/49CZ/DYw43/0BRyEzB2GRWXtM
OMBmQ8F9gQW7m4PS7G+l8Rl8JjCrXR0wBKkHF3tg4VvfIhe5AXfA7+DkrqrkW9mHHNQ9rRkUGQNa
iKbr0HJp/nGxD6jflIXMzFKbysFh8obRY4D/YUfDUgL+in3CODvu/Umdf72mrPpoGs6AGyaGwNzz
gWi+yAjQeD+2Yr0DvCasXgtYaAbV7NVXO/IlWuZ4xslhuhoMaxE5jOJRkc92u7Xe2XAL1lnde7Ub
yWKE8Ly4a8h6uzE6h3ER1P7pNV+JRfffGgDfXR95QCTYRYAW0iHwGYf2r+EApZyvDBezCtVDLoJ0
nM6I6buDm40DrYEvHm5yIWTWbMiTdIBhNKqxGKB0/1A3nX7iK1tLGgm5shOHOfd/NqmMJ+gfYIIY
gTi9NEmUahIW6//qL8/L2hqIT6F8jfanLidNgVmvGkYCHI47y+6sXfcZgIMCVawm5c0hQ3VmY1rQ
USOg6L26sr4v2eMayE66T0O5hDJruIIGZG26Anl11xwOWRlJ+45kjg6tMG+aXXRom9QxXfFTW+Ja
ACa5puzwWXIJ7bEzRuypOfpkLeX/Gpz9HspfZGTclIXnWn6NYqWIN5jPukaac/7YA1BY2SNLqguI
43Xo6I4DuEhCpdBkz4qHy0IZ1i/JTxGpMP+OKzm0DuiSYMmc+TSGwGGxluxqXzmo3LQfiIjkTsMg
jexuhzNMAa4x+yDo9o29hPAj3QoVdDdoEliFPzkuiUWx4mI0bRgBK2uqmvIQ2E4N4A50IDLlRHMV
Nwa15OcO8LUNilgzDDj3xLd3jImBY5UhjVUQ/Ahd89VOAc2xz8keul+XEnoGhKJkSwX7j2GusMcR
u5hxk93JDpUEFnuihszeVW6VJFkoQ4DLRyx7EZUBPhLmRKpkyZoaTfDBrx5DVwMtfVXEmlicZBCn
xrzG+lh2EFRr3JBQJTQOPpi0DFAdF2zijZqkF8TAu9LRPups1aQrKXC3SyPIC5s3K8zppdMxWqij
NPN2qITqxfCXEgQo4yJo2rbIkLgFnRl3ozLKKQ3FgAm1+5DNiDJWTY2IvYPBEIrg3AlMx9ZRNIbQ
QLDcS0291erAx7LQP4iswTV8W2R6dJYtYyW6qVpahjRcYjgRMmCKk7paQbx36Xv7Xpd7K+OJA6oH
cXEkQbnw0cQTKz7o06oNVzQ6+SkQprEXt3VKKkUWRqjtTh5k2BJ8STOShAgYBPI3Mm/XR1HM/Uar
e0PWHEudIeFdymZAHRoycYqgD38JZgjr/VvI5+F/jWj6ZD3cDnFN5rXtpqHeszOtJ1YK8xtiRBFW
95ebAoftbMpOMD7G5Gi9qxmuPVAZ9hxhR2yqPbhoMdF1EVCKAx93QHtI5tKLNmhK4M0BuiCDkBoT
kHDBT685GJyQfEUieKjBd+ECszqZlG+sGwHH6Y1HkEDDPkajFJeLI7f+6aRNZPx2Muu4XSziIDgn
P8yMBp6CgnBhSZTDT1s3x/RlH5YoAMrcFnP47O3xeQBk95Nu13DIRgGVKwMyWP7Iw5tN8B0ujuqA
zwaPc5m2GA3RuVhP8CuEXQUGV0I2D/OPVwbgVkHTiWadWFcbmAik8gLnT5AJXutRe4PI9UF9RN4Z
Qzl6lj98Q9FkI7ZLQ5QpwWEfDXdEcNbsiLLQBoMD1YqhqjPlgngDCxVlVTn/TUDS+0jr4NvhruMk
CUR8SBKDAGz26S7PdJVBlH1GDxcescaw1qMDqoGQQSbrtj0o0Jrg9tPUIcFmp62Fd5A9y9B/6jwf
mkdP+mCuqkgRwe4GE9jfWprO9ea8aV6wSITJ78mmSvnzORL0akh5dBQycgjZIK7o4zIoOP1R468g
rmCO73DkXDO0SRVy9vIhN5pFNLQeDtGUBeSoBt5k6tgacrsp+pUmr/A32iU8Yx1UWrS6ojGVyC8N
pd2HqAQPlakkfJZQ2IKDQ7wpaRxTdIx11O5g9o1Y9N+YCI5Xw85wka0pdnQ1RO6whyYY9U1D83wl
o6aj4/Dw98MoGN+kxvP2vBuUa0i6oAmYEDxgOIV0PS42szxUgxAS5EhTX8rKC4IKaSkQoIs/pMe/
8d3HjKlPhB5QooQszpmRyWLZDCaFOPRAtllyn6iH3PdVIbYy0Z/pVT+mM1oXM3AvyBp4+nBfgRcG
aez7weSAdICBqVNAwishCx2czZLq7xEgdmTkLYtN7K2EDlKVfuhz4fF0N/j+MaasLbecILIKhCjW
RH6yLPyZhHdacXEaGoEpu0zoqtes8wq+XzAG7saFCeZJVhnBc8NlH6MZLJqSOMJTmuF7SOdoUVbG
6DCsutU5gt8P9rajAM0QCc6pphQobR4bw9CjKUElN7ULnvkNQBpyEd3dq2NLnceHeTtMovTTWxAn
XtMb4zhB5kL2zbfnQpg8riDzxLwKvXi1WFPMHP68fY8G3yahSpC88Md1EY6IsYEK3gWCfHXoBByY
I0XOnkPitOZwQoF0oXqRPcpDvrvkzi9rA7AH6YgdGKDj9rFHlfQiinOv6TVsmdwfs16I+0haVGBa
bZbAS45XCwj+nEqwYGesZxvas4PuHbCds2dQNbj0dGdLThZvtCbPzzOgwOyhWt3Yk+Z0t0ovlEhD
rReGuEceJqoZFtquDD31pc2dQjPIHn+UTop5FvgtZFfc2cdKE40hBZHLUEe6SfyVCq1DTZiU0uyK
IhmNQcHI3R6wdWtCkO64C4qKO45no0XpkuYu5QOtWppgfA516NM9hg9CnJDGjpw2urSjLC76VIXK
Rrx81aJJO6XdRjnCNuqEXnbfC0oPW4V2zNHBcSuGF3tUi1WfVb5WFZI8BgXNv1SV0JgzU7hXRjyd
fh+UgaYbdlgthjEwjJt+SSbvxCIo5CqjsSddfZOeb/1mpdwM++yjLgyGwSz6yOc49/9MhWzI74ff
01N+Oujw2FC1fnrSGQ6hBk+QJ9umOTbIPk86ql/InRZz9EZ4r7iZgLrUFOe3le9hBHoVG3o9U5B3
Yuo++PboBAkhoI2fo2Cw4SLyBwPYYp1sqlbwdtkBMzA7bkfQ1rvhvTUbBAQhZ2DmieiDkEJ23Z+P
6MKq+XXfLKEb8oxo+3T8rGThHysYVI0khSL5VwaTZuBZcDPbr0e6ytMWpiA9cGSPOPKvq0UTJyYf
kVrtqs8yBSmgi+a0Qe7YT9MDU4zga1TWcCKYBemw9HBK0zdoU9aT08TvfhhWV+nlo+gAfhTqB704
5xQpLnubTvRM2GfSFj16VbgAZM3Gg97qW+ulpBAhxzVEFO1Bqz1tsEfWPhHtwTS77Y3NMCuOShgW
5BIcXVbuBlOgFBuL5x2gd5e8YX3eQIW9xczgHLOyWlSdqn5Wu1xWIbIrkwKjKqUFFnBkfS1XCymk
ZZcK0jMgB0RQRleoBAjWYxotYwgUs300e6sm6VxcDKrI1D5YuSLrrGvSfjxHy6ZHmxzScBWBNNnz
S+yxDjkjJYCUZJtwQPAp2MpLtQaVGa/MrhhH9IzIE+mKAyOAjU2YXoGHHtJDht32pUn+4lkaf2Ic
UFWzOL3a9m/sHflm6LzDv8JCQmb0zIqQyfgNEkV+sRQeA6idSAoy2voTwEGa+kFShXT6E5mvH35e
spfsqsgr0BC+YgU/UzTDxd+1HsLYYzxy2C5wezIn1lYz06Fvm+wQeyyRAoHBnUgaDOeBsOA/qpoJ
mQ8ts10F0xs0Ts7LSyolHwvWC41QiOBfdFk/4O0yDTA2JOpf6KvSxfPKva6zXm5yjGttPa6aznt9
VQX7aDnr1sOwq28F27d5dRFKaYPd3cjZLqyxhxu0BLUQjwkJ739y0J3krEcvYZBk9zo9YgyCw97U
JE/UAZMqQb3lRhdg6js3Yrl89Rkx4zhIU/B9s5atPCJB47Fs4VpxywwMdTJg292gIWtFGIPByXEi
rK7pRIRkuoIQtchDJQbBS01xyAEUApr/NAQv4bJkfuWkgfx7tY3iIy9fd32DTrkAElqvYcP4FiIb
ip2KlXjWCqzuNwb2FHsDSMM6OHVb9yP0cThHXFFQDMTmthZqG0mNeBPRK4H1YTedBXQn2uN7lCFm
nfmEt9EEgMMK/74Ac8Els/fNpirdyBzeEEWYoTFwIdQQq+ANbXs7enAgPJgcNG84GpypM1yDjc1O
uHrEFcCGppH9ACCjjc9sRHU/aTNQxLQbZeFHFPm5kimpEQNVlGKdYEnPadkK9hGuhtLfZaZTbm8H
Kc1KAPxxjiUW5PuHXbF3yYk0hKqGBo2VmzfIr4rf20jXejIzYNLoNup+GZS6voN+IdtRzqRlnUGC
P0YNB6R00OkWFGZPnd0hFLIgmtqrcdKDm4OYRsttuR+8KRcQNu5O09utMEDo8siQhb9PVCUu1Nzz
nqYU38eeekVJmhz6OFRGCT9h8QLJLWymE55NAv3l7NHlgLlbAQr8sj3MVFQJeBbrOKR1eu4oRl3J
IA2Oon2t+rBbl1tDNlcYX+d4tJmov6yj8Qb6MGLy2GLwOON7CZloNbZYEITQwH5ZQ1KYjEdwoeNr
zP6GN7ANGN6A9Q1wjBpRR+96a9Z2WbfyRwOaSbXx6MNL7JapFeVArKc/rBRfFoi1SLYyQCpuIBRf
siga2zdSos7bjem8B6cZY2jQ0guh3V5Mek4Cb5dyKKCe2152rlhc5cFJtAVyvbqzXSxoGS75bn3K
yB8zo0hps8R4x2lBGvFAxDkiWYKUCI0lYHh6MBQnTqE6augXeshPtnqCrgTn4fKeuu7AYCSF1hX/
cEQrY0vmDqZqk/HytTclLZ+Pk0HuNAGAJK2CLAjmwmH9gixONl3OKn0dWiNgKQJjgG6QficeEwPS
C91Tzo15DcaDVZOZTy5Tv4PV4CrNAmT0qMqoBG8OHRbmpHcw7OgrPpTep11ww4EUWRQhMIeAz+QO
CasVXmeyCIE74DAI4FuoO1veO4gQQq+bjfySOzavWlWrXEEOLlidIbqL9Eco5VaTVkydJszVc2j6
cIZbQDJrn1ZI4PusXuxNa3271wdoo5NW8vZtu14j7edjQckSjASX5GrgWwKlFFzUCxAcckF7loL6
Hy0LEUcqKvrPVGjs6XCFg1cNEQ8Q/bgRAs8IiRVnxfA5TQZ3uL5OhqPCO9p00IfXcHXu2IPLdEKf
BZXMsM3D6CixvjnPQ6oHKRETEZEScJ9SnXuJiCaTQHpMXF7oLKscrcwWhFqRPMI0lfIqMNmcGdWn
KvKYNskas5hukOmx5HXJiqNtNJMGaAuElS+QRkoC/lTCtQYYtg/j9RXgeGP5N4jQFUEoKLkgqOG3
kgKUern8plqxPuDHE6uOgJIhewEGogLL8xcvD/tis5JQn4QQ1+h3PUWepuymfI4tnYy3hEs2uOC7
tE4kP4kb1iuwSRU8FIgi3e5HSxKfvgecJHy7sguHCu2ZXq/EL1CWvshEECrrb9i6hhByN8zp0mOu
DYVXFvdCF8gjm8RVOUkYGxHvDKX6h5cr8AaYjm9y5PhDGmA/oFOFvf1IXnJKPZPCxQUaLNoEZFJN
eeqSstPDB5PK7bFBsgQTPAjiPDt5Oyv9BGmv6qeXEIIMw2LTXv88ItGVD01uQcBUVPmVNqMHhgVE
tR17zBClJh96X7UvOgyZsYQMRC+r4aepTfJH4S278JDRUGzskOqLT4ocA+XXe0YLyqcCog4rknJO
EdsD1TOmMyrDLUOdhLQ6jSRY9aYzrmlM9c1e1YDSGRb5hO6HxsoYhuMkgJRWgayL7pVqS3yA1MPw
gd3uNh8g4IbvYdF6wB4hL65HlKYmNHJpysWhCeaHfE0XNYo/HDaQ34SAcHjRCTBHxMjfkGDW/MXY
qh/Tk4tRQ+/MYJJJc0r0JEPmYzpW/9XrX6y5naJAgE9lkASOJBSLnCD9OAXZqYqmFqyL41gooXza
8Z3p3w2LeVu5EAIG0N2QmT/rWiBZxsVJmG4MO4UN70wYhtFs4r5jGj8A1hhTypxOnP4KloxhHrh2
3liaBFU16AIUrjjnHy9hWijBPGpWWZHz1eaFjO7Ll2Yil++lLYZ6GZqOPQY9FosfUYcxMYZ/dTXm
IOpIgvyeX0wVRpUuZp1Q+N18hu040DnpHghUvgGOyjZ92oI3kE8KhjbGBJkcU/3XC6KkCYATJw9n
8PMH/Cx5Q5N2ObWHfSfXhluL5OvCtW30vqs1PuAV+Tz6m3YMkZIYx+KUt9C3l1nMxMZD3kQ6S3Ss
7jS7yfopQ5/0+o49Ortoh1mgsxw+8hO0HnkEjHoyncXqZoCM6DCK6CNKNgp44zLreDj4O5y2f3du
+g08ZKVS83gxVZf0ZrHpqsqEMt1PLn0wlZmClk5UhtcssGKep1B1PLJcQAsae4H2Mpj43IsLEwYk
LBWfkzfnTtlVNmb4vC4BinRUCP8U0wHFK21mWpDmkEzqzPwll6Ue/SR+tFgcha7c7ymQw6D59JFq
pDPyzvSaWVLK+x8cIJElmSNNAUEAiYrahTUQQ8tj5R6gRZPxKcuYh2DTMXLuRtOFECrUJJi9UnMj
ftUz+QMn+4y0DOcPGnPEWEJbyjG31qMnL72FgAujq8tG8BxDp3A5UWE1oPxt+ugFFbawXJNTH1k5
/ldq00OPAMB+X+fdmJLb9wTZbdnIWFR8fpD/CZGPaqFim3+YJHO5jL6iufZd40kY6GZUEI8dPEE7
kN0PBBlSqBumTfI8C7afQNAkkTefsC1EPHDq8xIJQ4k4L8b9r2u6cL1x8bIYNp5thxg1baHNeOV2
fzSAnNOMEbnuCdV1Fi60lCv1JEgT2TuYdVajpeX+m4JtKxhzfs4nBHbRpoM5TmpzxvwRgYQwBNf8
VzFzizkVCY1qaYRK/GMkc9bsYzSQB4ioPjwwjkxOdsLcGb1pWhsOLQpiD7OqbUyDAoaLQtIfsBUO
qczsgaFLKmtuhewa6QZUbwCcJOeOkbdgWQtpP3gkHG/sCdRdDm0IP7K4cbrs8Hyk+p1uB1MqTqSw
7Pcs2447uHFxSIyD2ul5tT9ZqZASREGSnDDO+PTIaVEnZZkHZZVET+ZEmOebtlBZE3JnlgoLQYYg
PqqkvqWpjlvkPsEf3Ti4F0yJiSKZv7xjXJjpDORnScIFWs53Ml1yFcz7x+vCsQQ5HxLPHLBZCgt+
8beUSWTBH7jsHa+cATXQ4pUf5o8pYB2K60wZjkZMGl7YjEdhH8LZRT2Tabo2B0eIHHFINISvzi6C
ZPxLR7BKXoTCObQZZIQ9Ou3xY54XQcyWEVecSZx5IA4ytZIC/vGNzCJRPc/ReoZ1yu/QCQiPvV7o
4UOB2WI5DQTK+BV27ByGNFfIe1AQ855taHXw5Jc0XcHVBxCgyHaF58/ycfRxGbDAuElVl2QzuxGp
Cs9RriIMwaDIQEgFZHidgizJAcCYfE8UhNiNAoCBT0AmDha8JJ5zqjnJ8vuY/yKDcuVjEz8pibHr
xKOPB/7EoE5C3BiLQk4AVX2GaU7c7pAc7k36uF4/Ffgd7QQwvKUnyUYcgtjKJBYQokrA4jCQUyin
IgO8LJw8hyUDi6ArOTWpHEx5ujNpGtMh1F2aztJMFM7WejBYTUwRSeeYxV6WyR1jeKh0UzjnWXbD
YTMDxZvlfOCEg4zbKV2JezU/zeVxpiBBPDKeRttlgpQbxPvgQLaaR41nmMoTfbGYfuF+2KrAbhGW
ZtdWMnYkUw+yPFuiDHCu4JeyXpJHJe+d5RzwM3Zy/D/w8fUKwUCwYHR+USO+aaG8yGtwQWwjbpK/
xkzU7imAhBwcZultY7W6EKohIGM3PCm6HTw0vi9jRg5gSuZcK8nXkdzq3y+eLxB3Qq0FUBbWQKDn
TMaFkh7F3BTIx0zdTXsd66PftuybE7vDMPHrHI+P6iG/2B99rT/G0Eip5VlNwxaEI65bjmUmwZu+
5UzokAk3nQNC1MfeqH08oCOHzXH8KHoAFixtjnrifTh9XLNc8rQ3nzu9OVfE/Dw+i1RtTHSnXsQW
+FKY2jQDyID++nNnPrUVUIcQRP699kezk8L+m/foFdhytpfyUeU8TaeSrm4FGZPHiQRD1vJb9s1r
avJD0F+eCHeAU9DjEvv9umIXCJ+99fsF5MhjFFzv4l28rfuFsBy1obL/+1kMMweskbwX02Dm7oJh
7YhAhNTfjDT+DVAuTHn0wKFhOk2n3DgPu0USM5HIJSYsbkRzB39vZnvYBxmzXBT3iUwK88RJxfzr
AY/AGBnVFcfT2GBYmTxO+YWFc4IK+ww0IGPx8ivI6ZPwGluMI4BqIEPvOQkm9F6mtngJMU0eU6K2
HhP8HPzxmIYYxQ/HWl7g6uZHAoh40SSiACGDyKSaz/i0pGe8vRwrLnFL7BDPImCb+AIm/sSBZAy6
ySlgiIhv22L2QCw5CRb3m9qfqEhwsybSrIJFBPMsixu+uF5yIQK5xjTgL5O+pSmWLaf2d5gUnlAu
LzmrwpE//G6T3AXO5+96+djcQE7WiZoF5RBSpZYPVw2imHyc1kBCUltLqtDwtz2JkwvdIu63/COe
C+/FZcNekvtKOsVdyjaQ/HSVdLytzSEaKsHZroR358yRlaOKapD7dt5OdfXQEqs4zCtU1n5HQ462
fG3ffWixq6+D3Ir776QZSKnVg120ixYxG0coZL64fnH+qPDa84qFm5Gv3lgn5F+7b/sQFUNAmeCF
16kH125t2ryKbUt4bPeeDpPqDLbK2zGBjtLpJ5CwxhF7YJLy6MULCLcPeh4iHCJPDohOYKZFbrcs
bvaNV3jab6fpLuI6/kyCL4+AnIywbFUdM2+70pyQr7+CiodKHJrnDfbavZ1jlx+UGfwWE7y8qqnm
hpbzJCcKXXx6e0TDNj4T1VR6QdbfHB/1wuU4Pf7IAe1h5/L+VHOPLXwcXqTH+IXorMtrIufi/H9/
bU6lvkAvES89nfOSclX/PJ544WZP/nHDhaML/79H/QTiaUVb9oxoEce/qWt4P+YqfQbyezgDsgFU
B1I7Y64FU6FJxe2jR2HLS3IjOfMZtuJjHtjQQmMztkkT3dvSGzJL7OxBatQ+YD+PsOP/y1PEqMTj
I9oD1RP3Fm/JO8VwYWrw9190SKnNZXVljk8QUyZbxXqRePZl3qoe1aOt28ZK+Z1SHsDTK3FHvYcC
8ORXkyUxT2frP7n/7R61BoXPsWsEDYbjpki+MUPc6ZvB0Texnb3/5B4jL78y6F3L9KlUR4iv81D6
f/jY3tf5TpsuGuijlkUXu2MvkDX2/0ZlwmZvqGHS8N3a4PEs/oE/hPisGC2TpxJ0+DPy7H/kHvKP
RA3+9Nf/w313LGJAiG9gKCuA6EKOgadm0IzW3pIUGvZrBEJCCiDjzCRfP4mYlen2plXWNO0M9fqO
jXqwaVkvIK3Hzj1d2EzwZUsRAqals++j+Y3k2MGtDHd1Mo2DK+uYhygbg2p1dH1QuGwkQaYU8rFG
QIIFPxtd9diwjKQtzB53E2ztLcK18qsKBsUS3mC7erk31G/ril2rRWjq209p/+/hVkGs+g7zhvKR
R2A98OSBfa92h23mRoDJu/Pbwasr5GVbW7vmtAFo/dPRfejdvbv3ORVyugxaRBT10zoNJwMVOBxO
bZCxm/fZe3idM3CynabiUa4M0KgGSzJUp0RI4oatfTNERygUE7ZTlFgOMh2k5yXdm3dTten0XJLF
BBkJZ4ftFUC8fE+iXmJ9QG42tVOenc/i/gXP/vk+SiYH8deCBJuXFFNkbP4rDUzc8sOpPfGMNB/u
oCvSWka1h1yUtOjJ2dzh7oGK9M2Lc3HPQbVHISnIUI4sxsPJisKpQ3CWwwKTacg33dfNwjHQ7SqS
diXcUpB1GlGJAsw5eCEwihAO7ZgdR+2BqM629yx1pQYw9LVMpLlofaYHSK+sRn07JzA6e9pY4WAp
Xq05wsAIsKCPv3EpKQRnuq+eTuk3mJa1FmNZ1vBB+V/dJnHn6ZfrNjK1bU2R6ZWoWurqsycZBlwY
vpQ/nogzoUP0ijdOlY0usImGpYscEoVgjUITOnZbVQcn7y4h5kHOAIqAyDnrGpBIZpc1ju3adi+6
xoXCUrNa/b2/uDofNoUyD0LcuLf8RsLW+v30Obt44BTfFxU30YutIq2YO08ZtouNtrNQ52pYqzo3
vFB9KAkKaE2tf/4OiAPs5g12pnv1mwzjOHhNiQ5NWXTRsOa3x7CGG++lG+jIfHzqtvS60U9El5mX
pWcbM+8lvmrjtOxj3JxU0XG1GAeSUS6mQ6+q3XHKC+N9Vym839yl1xlkoomqYrPPbarf2Owr2e1O
1xdsc9cZD71lP3bT67H7sI7vafuCqbxoYehpsSRaCWi5iOcma3Hh1TkLuiJk1SkpKJrv3XJER/Yi
t+tD/kBH9oR0KLHsCNXkzqNjwtN+Aj81YEXQB3LKgltf79iSi1FdTY0PgYPF2SQ39+F4jOVbkAUP
wN2vuH30coy5MXixhtNGbw8BQaYiHzLmiO+he4eZQDq+9PFGvF4VGXXzSrjYEkTCi+R4LTNaNGcf
Q28BX4vFYPHWZfeMuOL+pdInHJCPfTx1d02UBzavtNysYQmQTxNmyZTo55DL4P/d2r1PNGEZVFXL
+HSrbpMGikYKaArJE3f0dXXf2CH/JgzyD/kj4G2+Z8mOpmjeOAnkJoktGddOeN+Ymv6E8UAmg8lO
FDgsbpjBBKXKriWntkAD6oHACXXr6Uw8AwsRjUQKTFjyRL6Q1FJIHWCQL474zeOSC5pGJfGuZhUT
4id3l3Hdh0rhFc0TqWcEcDnfbTpmZwCg5l/zbvExdqY2vDrwzNHF2fzazbii1VkaJ/SyigpsaWlg
n5CHfnShnUhhJygBR4dvj49raNcEig4L93hOjodfq9gbtPTE+khoDYIBGTiJMffyFV4QveXMVI5O
zTdhgp502n7a4UuVZreOzgqZ0qf0OAQ1FOFXN2y/2XtXATBPEwONVnF4FZAQLESdkoeQRt4MuNBL
Zrixpq4F8lhwBg42wAlbjK4+kobbiNmwg36q40dtNnpFz6moqckTIsFoQptnFiFpIf3eUx92uEOv
nY8KFuUVEAQwYg9rexxJTi5eSlSXlAr3sEnJOgn4rM+2wHfvJ3T/AHnp2tMxpM8V5gZ3tUM2y5iG
YBgc9ANRfbOdzndvgg0q6Lu9V5lerOtTvfb+K3onVeszfo3Rjq9YT//Stp23j/Y4bhLsRlD5sCqF
yIPmrdXx0NC36kPc/4aLJM3JeLqHs65HnZqd3VkTTw3FWC4y+PINDQgP9ORtA0AH2kxM4OrYOCc/
M8m/7nb4fbjFsOcwnQQTYjyi963mx1GFPFG307/PNzDHR/bz3MBa1dduLSxaGZD2WZh89tnVwTQe
19kBg4FY/LvA/hTpYxKzOsSbpou2pmkj/9F2WV3/JLsUcfseLQvoNQ/wXzbEvUl7WvAIiAUkdFa6
WBJW047HfAIKTds3AmnENBcAmZPmha+NpccnEAJi3M6gJNnV/b2LU8srLc1RtK8vBfRLRtg8Ui9Q
Fl0RGZOOMBQJHiaKUYIqPMdCuaJV+GINJj0HlQuboeMTz9a5B1kh/+1VwbszoygBPqPOeHOFFzi9
doWhfRuzJUo0VmZQDCVjexSSakSNLlkPDIWL1frjnhqq/3fQl3mrqkas9T4UccWqMamRU0nUuiPY
84X17FeZJlXkLUdoGORpiOeXkJv3NrtRJu2TOsSPOrud7uqeFHS4ZFRs/ZHhKP8bjv7uA7Kg7O/F
yF5aVy2HagXpiuZHGyAHTu1DwGlZMF16Dy2TX5fhvN9ZkaOxxIKFX2Tjn+BH9pGctSYhktyH0jZl
Z5ORVwseL9uSuzfrA95r4eMDUjoGar93tDzKvvmwR8NtvznYrUnSEknR2JTRH916F3VaXxRCSMJr
4He59MN6yPiA9XenOR40JryabDjgkxdhQfZAXbVDI0wEwa5bzCLcpZQSRbShHCOJbfDZ5tgriIyA
7SLHIEWQDNSeRCw1O9Y7PFyiUHzDP4MxJ9edWxAniYInr+KX+ok/lkFusP3KjLPu4cTX+/khaT9N
sKQN7vJNUXxl5URT0TMAxXOix+iKTJVK7rJ2uAzeJwW86bbYVZ5UmyAHDIDTj2EG9uwWzs9VF9IY
Aas+uzkqh5zd9iXoXGj4h1VlVhi1qr5sJJcY4nLpfbqwJYAIYXExHtSAy7fbgezz98XGpu/1IZ1n
VFctbn5NXTLGue3vpr+9p6apjm/NmhkWed5G8DWimTmdPNAI+uY31tz5e6PPUGwbPPDchKl3r7kX
8uaqdBqh2CMqGHXW0V2WmW0P4DtHfAbcVfg+wOcssTfs4hOyJ7oFefoeN1QF1hOrmJDvgfRhKjS+
eA6VwRb40NTec83YO4AD/njGaujWHs4iurPwNxFFPnWriwGs66X0F9BbfNK4YhkKklqI5E7G5/hO
9WJFqJnVaNZBUSoZXnuoRmC2IY+3vh7FzimcIW+M7ifdwSNkF8htZsjZBXUAjDRO4L+wRMh4pIZL
kibbpL54EPwHXVFAtuYw3U+JOjeqrRZmfffnB8hFXg2zeiMbL+vuWUPSNz6qsqW+ZoS9Y29btN9a
FXcLheFGRH01eibJ3nGIhR3OEN3qR1i2w1GLRQ5hewDvAu6VrCYs29jSLu7oT51W/gHi16CA/LBN
eUagrx0m/C8PjcLVCSHgW9eYQo1ICCuyoXCnjhNh5cAJYOmSsMIR29AERruOxYP9TXEZhE2pllwG
VukcUE4Z8MfvDDrwOJdmWJwh0ZRB0VtLEcVjDcrkCWtq6+1oQrJcHi8DY3hRk8vnevEpMj+055V/
W5yS++ABueFmI403qDlv0753Za1nH3iDsblX+HUKDmUxBBlhzVDwZ9yoSy9xXffRlp+3l8iavKAt
wO4YEc5GzMGORn8NkjLKASr6xReH9Pl6J+kilKZNlmyogkhSC9oBXeQBnxBXIcIo2w6F4GMt20SB
KBhwtf8gKtwHn+hrG8zUfnT/r4JVwoyp2fjBDp5kO9uyPI9CWQqOGvJywzZ9svwA0cS0D8dk/opM
tjON39mB/WgHVW0AWZazZ5P/qzm4pzdvM6+nxYE9M+IE+Z55r/6y2aFQWSEMjXsbloMvZxOlSdV+
duFLbM6KlQzLyr5btRvOh6hwaDrn0baurqb90rsbvriSwDM1YFA/0P7X7L66VQYmkxqs2NEb7ziD
YklKsAt4RBWGrnbufySd2ZKaQBSGn8gqRUS8pdlxx425odxw30BBffp8x1QqSSUzjgjdfbZ/GR/4
7AiyQ4LlaGcoerKClXGyDUPpp+h1d7+aSPe+8JIDskLxdOQ5GEZ/v248QgwNniCF3HN8j/cY01Fi
S9N4UrtYAbCWAzMEcVmVp/TYIv+LSa3z9S9UJXYDC8vVZVvj1PZucJifIIGYE2hViCJ8YQ07wC5B
9LwVBOzkye9mPWiFUE/6B7LbYRrptCD3jtby0pTjUtK3HrsRZOCAtstzIKVbu+ZnyCPTsAThb6nT
wWspziMOnJTGZT5jDsyeuRmphWX6uiJxVk2vCaLz7La82sWpm0FSoN5z3LlovvRBTdxiX7+HtUCb
n9zj29ekFNIiyqXi6BZPdQ3fX7S7MROxvn9YKxBcwW10mKz1GXG39vHZ+aKVgLSjwHeaZ6jpzNSP
Im67Y+giVBCwbudxN9n3URAUK/AfLqqZJWXGuFL8LYENXe1hE3sK77mzhk/h902ac4HabQ14eWzr
HWZDPAVuvLXd6hu4yB1CrsIcZeecoDLYexfHD4x/vgvoa9C35TvxbEPy/m4Nay8XZDIoFxV0TJcH
JI5T7GVERhM2MxOXZwRPj6eDk0rQpMd6BKKDJdX2sxFAgSBngeQ1kWio4Oe+l0ucAc7+suYlba8L
cp/gU8J07BzUNGWElyDMZK5RIV2y1CNpSfe724k7QcvJClxYQAdwRwgrmNZpcx/j2LTAOmd79yga
5jFIcvK01DMhGqlaxliq7uYPbm66oCrlOuaQZnbe+MInZFWOx5S9Is1h/pxrSHJggwKVQW6gxgfQ
gwOWqZ8aDaQC1RnoIIa9PTF7uYNoRMG8O6w4ABHqZ1j62kw/2L58PZneLvU9kJKvdadW9JuNHioP
hmahOJlaNdwMgB+9bH0NdtR82M1RS0QL7zPkmuqxx4gWDnIXp7aH3Jp8JqIZwHyfEJjQd/IoY/Ge
oGPzVH77RJsHnOQLMc29tREVRzotO0oWitk2I2dGNWXbGV0OLs2kt4dShmpiQGnXpCJ8PGK6DAeP
Hmde+pSliBnqPYoADk2JTeI02SaYWo/d6NnFDkSTMpw2wmBhChSbfFu6srUBEa0dIc4aLt7risLE
al66r8joc9jzTwQSR9nxD1FTjjzIy7SewK7S7GkntNYBuwiWEujXoD5p9O4EYpFMKiaVDQgSnO7E
IP+yTgEMnQMmR2+hd8IW/1L+Yf3hvRjA1P1XbjMC/2gznM12eCK88gBmeRHqVrHuTGlUgZI/eJUC
OlLiP0dK17omOZ7WDQ91vU/bLlnipF3gDpsTsroHhR3dTBqniKVUKsX/HTw0gMRzWCw76EK5q05p
rdoRBzItxGB3Q5h+bFZKNGmJotZlNCmsE2W+FdxGE1Fd255XTc0/qDrQvZeb3PHCdTGKw4HEal8A
mSQsASQUPoz0d59IlGsgO2LzobkYPnc9cI4MTKD3Xpff4yhF1oTTkYBKQabOpmvaO+jZpynna722
eaOwxBdhaZmlc9kS1/wmqkBinsipjmH42V2JzaY6nL1XnXbmxaEYWJkZA83TvHKKZZr9NSarF2n1
kRE7CFI1Plab1G7dnTEK4fxggFE6ebFtVNYYE1ntFVRo1tnem3a7VVIMKN1aaxOMRKheVKuN4FjP
gAFpjSkjJlWv3Oyhq1sXHxOxUKzUuTCK0BP5FzGU1UcEZEVh43rxnrbxHnxCeQzfBQUud5FK9Vci
MexAcNB5XBlK7MgIYJmQgVCU5IGmdOeFO63qrHZWmgTjdDLET1GEAudXS3v0UnHvZJd9xOKn4c0v
lYU39LZ5ZnWEHXU7Om3HCA69H6bzHaXDCcZdg7Fpt2Hu2yevRp+ZfAM0LSULjW7xkN67bSDStl76
ZBF7YH+UI7s7EbE88B+UWXwPJjpFbwIIctI5cox+5Kzehe2UfvoXjaT44Z3dy+iLvJqFDszk8Fej
BeiSWlpmu1tCVk+5rRpJH20G5eV7NXyjX4Hfl9F2GILjzvQc3q/4B8PvctHZ0Hsd7A1qVsfZlcFW
S8yrGm85Aht8J346aXSYcpx7LKT3pnak7pIV/FDimNnj8Rfi8YZQB4+VRvmz455NPibQgtG1M9Fv
XFjzY2/HXB8vQDiF11KzGJywRnLQ+6ndNGErrcYHklrPODrb3XSHXwVB4tG0huYeKO/etFq9+Z2o
xExj8trP0jQYdpxH22k0xbgcq5k8Wl8wwuhux7ebK//ZP5bu87WzUCUgGTVw0cMgY9Fo+k8cBU6j
07HPllB3+MZ4rdMw9GtNV7c7TpOD/ah7wmk9o/QhpK5LAID3ON7fvNyqdCoSYtoZoiXB6P3gACbV
Q0xmknKtdbG4xlt9bUzSg5f736t/KnHRKXTCBSdu+MTGKilXE8zNmUVQcEqI5TwBy2w6l5NHkzOl
na0K1PosanfcdiGSbz8t+6k5LBkQPM4Y+yfoEbjqqHplbVnumyH5OuH+rfKGxwnB8wqOmPLugdrX
6CG7L3oR9uXG3ssZmt7m2+F1vn1fA16//2JcbzQinrk8WFbsZQoUH9fv1tAMcDa3sfyC8onA5534
V8LNgIKYOxcmSy7nbbsRFi9VXhwT09lAG3hna7/H8Ek97K9h5ztLm/Co8G5HAak/nowxZ+OnHAbt
cfUOv01fY8l6ncdcjIWQxmKeFpImSo3QIE3BLO+0zQ/uxctXBH67Od52fnayot6P+ZIo5e0vnJPE
AUD+98mLiNmmfWwjfwZLKG06bwM0OhZ0O9iAD4zO2046eYuGQFP+SO0LGP+Gc+vddf/mYYO1g11k
VZqLz4bP/UZVTOysGSGJ8E95SFAO8k4n51zuqLP9R9mrdj5WxUbSYka31wM5BP+/anIxnTeZFa97
E2WcyenkXf6ugwYIKDQnD5IRR9cBEpOiy2MgadDbol5kkpEO8btvuMZ12jz2CjJam7tJMM/m6Y7U
Ju1YCRbjYrVrsp/mLSYzvj9fr0noxqcHx68ReGtPmI7UX/re0xtDqDD+e9lk+VKhExLcx7DFPzTw
vrBdLR1AxtG5eoidhvcpwx2YMtCRd2h7vSIgKlNRGD967aDwGbNQpOr4twBTo5UHqwXRZKB8cRO7
eeSsFSYboMphyh3oZGm+CnOkSgvk4/7aJ7yHqHXEiujUtHX3abhLvfALjfMAJPtDFrEIcYhnt4RC
klohGJj8ht7Eb5opNory3bWso/VchA5Y9pm2fgOxL2wwQ+v10KOtxQkC1w8IAbmxkD5L0ij5bmHU
r9e0ZJ1qTcYAy7rggB8yuOyg1IRQSAcCbgEL5us1xNbNWqNtomoI+JjsFCrDiuWwlbRYKpH/vwj0
HG6EQ/exbay+/uThHX/zT8aFWPxut+P10LDH4PeVwaNN2b/C/+Y4BrOO4x1wrGAQoHwkttlSaJ1w
S35GevL0kW+Y73o6513bQaqwr02ezPyD1C3cCosyr3CBFHafIWmL/VPLAS8BJ84GGxVtHKRa1qXy
5gnyszSGpLgBOUNqKQIUcpfl5jIcIxxLGsW9hojNxSArFIxh+QO8FArcm0VHOirPggdCQwgyKDwa
+ZuHhM6kNFLy2YOvSOqdyJd/XSX5moALkVTlEPpRfOXnyLu+HQqVBCX3FlNPfrr8H8k+8FnguojN
JsjEABniv0h9OZDhjaJI7kyX6D4ID3oOahlmK+iQfh+I19AbwviUx/tbMHIsY7vGb857Pn8BmlQI
ftCCBOYPKTiAzQQ2shTFD4GmJLig8deBXBJqvNMH/+Y7APef4XrOAiIHS7hvnm5rAaUUBZXQgWnz
820gVobeGsV3vgfoIMtzjrQ6TSnKSkabZN/ceyOq01ZSYn8gwgrTm3119C7NBh8rFbGa4SPyeeuo
zac3QeJBBEBsjQ+XcIXyaaCQ/CcavFHxvTsiGShSRko+B+8WZmD2wkRz0VsC/sRdgiLG50vQJvqp
Qf0kYiCBDIMJz5YHhsqPECf4QTBuuJvzYU6wGuNGbgP1RhWGFbvdygfjhrCoIBkA41Ke5c09mA1j
sjzCBlSt+dxCWMYNBuQv/JunyKU4ngW4UHjiDvRy0ZWCPzsCCSUj/pNbMdkSGBAwLCkUFoIxBLfF
tSs4a7DwIVkQS/4YsGZ3T0DrEA8160FTQrh0aaFAKglwsOUhMwEO1oaIwX0+A3DHxymOaZhHsxIS
ZuFvuOtZKfOlq+htTymFQBKCLGCh0RBbcIP7CV0wAd5ml9VR7UvAFBGCHzI+v4fo6bZCUMByr/uU
cGH85Gwk9AAsDlXSYLQLSygMGUghq0gei/ci47ambm+i7yBCxBmQjKlGvCl0xXQBh45ZDC/fM4zF
eBOnjAegYaAgMr+L63Qm+eRZqAlZG2YAjQrRBGVeJo3RH8cJgPel4WzOXCFry6d84xikGRz74M6z
NqOVZ0vBQKbz11KgBWITlcUhWolBk8fB2CKnzV9TT8197v1HO6Q73X5P9gw1Q7NQJaHM0lP73gI5
dUXdVZSC0KaifKTVCUSRH2RhuDC8IPF1GnDb98iXuLcjBXZd7sojeY5LnpqqRz9dpKIF1p3XCAUR
9mQAPA/0WilDOgZ8ESQlxED5qE/cP07OZXCiKWfzLnfvIizUym8duaFaW24t47EIXidzuBH+P3qh
aNtgMiGapUJYvveq/742er8RYLDUjJnDzERHu7H4unpYUDN7rT3QI1xcGSIDCtB5PowBoU+4wO0+
NxlMkUGrFipIChBBi3kHCcdbd+mocE+T8fkw2Ho5LRUyjYDT4cTYD34Zjtx0mgGt0YiiraO77R5z
6Gh7X+2mFFz7GM2dg9uA1UnsOJLz79ggjADFX0XaFWIgZMCOegyMEq7UacEKoOCgUq1cGkd7TtjQ
pLSzqZNzWjpM0i1t1TSI4XeitPN5hMd9cMJJ1f1UbvvuhsczyYaVv/363c8ZU5APqfi7vdmQacB7
QBA7/jE0CBtAtW09wgcDuE0dLmEg6qyBZtXOQe3BN57qXcMM26yyh9vc4oPOVdKBQBclonZnMwFM
nHG7L5lAPkHxfawDNy8UUjgeSYdNbtUvJGIYcoHXH0y/Ta/29kvvyR9vhGtOrKcki5hQp2OWq4yH
QeUqcngmaMWB85aWJRFaCF4Hr16ziMrcW35JGIL9fHVOCIHQKT9AEs83xeQJE0yU597CLYYVemwx
OglR06TbQvF8Skh+YMKwXJHsv4nzDRxn7g10CsiSR8LsPtpV3g0IM1bj6g0w6hIWB7sxu5Ve3lf1
SfsLXUZPZT0/trm5oHUF/KMefGwGCrCEBQsN5BUsBGtyVB7tzXE6KqIbOgE38Ge4CtyBBrcpcFG5
pntypp1O23/xJ03nFY3sla4apQd8yPQqZwHS2JiCfAKFPkUHTvgveJ5kIGBbdsThmcALtPqnyQdn
Nj76KeEc3GGsS4VJC3oAYPChMf58Box1pbHenJ8ZNlu18RhdKnKq0kFxip5a3b5sUovBC/SXyia1
7nZvpieREYIQoWXaTeaMsHVeRZk7ToX5N35V9BzGxnDvnqawEMlLpRV42o7v0RjlLS85aTyrU3dY
v3QfpCrzRF+I7AmlEVGm9Le3qcDRH/icoKIBB0m0lrEe2PceKPoBbRY5nyVS3R0v6cDhQqzzSqwk
pC/YcEm3SX+sNXrgl/cFt2YP85QEpzliTMAw16Z1As9bhFsbTHIe3SNOFGeUKF5rnfh3jsgXrytA
a8/VWPI/uQYasQpuQ9bBOYtfGU5xYQLb87+piKNPPOIfe/rKRm4diHxvfzsmfXK6iuETwgTwCQgH
tQnqyoKqgtZJp64+CVvoGZHQjIPUnkzQ56QJcKOzrE6Inv5k36En4hphh1/p2PFiZjB07ciwWaGC
9H5BjlTsNaiXLrpTLpNwMAy4XUSHZoDq3az10ygAJpbiyfxMNqxAlCskL2gKWVCw1VBrR7gmgPBH
kwKjI9aW6PD5086Mo5i0nXYzdFu0hAh5806vi6yAN69vkJ0iQoeEaH4GWudg+UemuiB04QocYEMA
QwKvwTQJz7F5c1SGpOEeDQWpokSJ59oKEfLoq+wVgfPLR2FGaPFFEaSLyRzEXwAevxjDmD1L0YVa
N/rksDxiXgU1QgQQY+iJmS+439CP9o4wi9ASea7fQw2dJyFpQGQCTwyDGOVG8C/EHIaY9kFVFWXD
cOjQPHQIRxLvhYrRDjSUgtifYuD34WDMvVgkPjqU0/UF2UG4j3Atismt4TDwfo3kqHglHf4uaoXc
TFhBAmhu7exZDlSq42/enCOY03ixneW6LRIYxY35Pkicq5XhkSphv0Fl/sVpT2yWlqfN7Qmf4kKU
bs+ECfyH5DZEHvpQSffRIRFmVU5DRMxhsNXHHAR2bDOA7C/fUCnJRKBAgni5rTYZbkhG9Bwtw3oX
28OqW35VB+ZzbaSuQhotmQy7LxRcvVJJ1wOyKrwIi4zW+QHBNy+g9rBRHFFA44gLAVNXczmX9Z2F
cxry5hvsXYA0HB3YpAaD0xj9bQ5K9FZY5rSW7Gkb/ikQtAeJWgcjhpxh1mlodEgDpB1Paxd81rxt
38vRq5y1GNaCZpiAQz6TMceNqarL7oGgSTrWfDJrzO3Ph8Zyh8ZI0GnY58eIZvLxZr1AMYPG0gDf
mw7onqMATm716XkBhjm36QPhnHNjrIqFmEzPALiZvejmgBccMRbvZS8sECEfqVl07PLFvMvxC0pp
uD9CHHiT/vh/z6Ck82uEvUXa+080IsRpJHUbTIcWuLM8LINktURAHHCKdmAMx+yrve9eD97hQ6nr
tcH/7OzVARytk565DAPAJO0epoGa0yD6f9E4Q1xon6vGFzFPZ1eF+fj6iK53T8fL/BsxGKk06niT
kwHtL6loKzji63osYoaoBbsQy1483Q/oh/F7xhydV9g8lP/alt1iwYlNPLHn/K27hc4BSdqPA8PH
vpXoeBUvqF7518NslQLJNu4wb35aHNhCQQM8xUKkQxyL7dFLcwKnRkoMVBgtDHzEStGeFltPzItJ
qGEnI6yCbB1NIh1dEpRrLdVgBXebI0/sKRSJrZBdCjluMsm+kfTqQhSgFbFzO0ELm5s4LMeCynuh
WgMNBcYmPAfQPo3uwypmPVdzVpMaMxpFeOv95Tw+Ot+/FZFzQrKYYPIwX2/YNfBsajETXqeAu5Aj
shpr2NA0lluldR3+9Rh89gbFX05XcNCkdX/xtWUTa6XfVIOKjIpEPjgc6Ud84sI/yDp7KjQXCTpZ
iXPbSG+i4CO8geOj3jYcUldwrh6sio2WIAQ4n3PoMyMPPKO79k5dvjfsozXF+Rer0ps6y4qMhLUR
noCs7CJyiGJCJvLSVPNqI9pxPyyaX04IHD95Yo2h5iJhTg6yXF7WQprRkO5l2KNREWjz7L7NVCyz
QppA6FMRdNuq7Rw4ixtzGtUImHn1wKNykv6I1+0oz6B3gisIoZHZ1dD7NQ3uFHIQ3aVrQnv8M3iH
Uqqn3A4iGYRh6u06iQHa4NMKvHaGW5c9a8UzaGlxTA8IEZ8nJ6sDk5iKjosokG1DZnDf+/Fh1QhQ
PKUhDEpsk1AroTQ+rN9eo7dsEK/YCv3j+NjnZKL+f7l1ABBq3ewZ3WtkTppjRtI0TCJ64gMqT3pI
TBMkJfyGzGrB+1peUEaYmcxZdzGoGynFmS5qLr2Me8ZP7TNFRHvWouuxm75RpvO8ioYpSiVKqEWt
/9QlYfjPvUrUH8gM/BiQFkUBNCYs8XwOfwy7CMs/Wgonjm0PoGewSsugY9VV7xdYO9sp08hNKCj+
kdS0QtWh/rTGt94efTqPHIk8ts1pDz6GaROU0pGQvkrSvhnENyJYvwuQQzas8NRFD+jtUVL7xKZp
bLCbMKAUZzV/A616hBMYNXQ/4dlF0q3oeKQz0WcM482jLAU9H89mrwjaS/plz1Cch1S3Q3yXxLmg
0Ze6HfdAi0OY2EiLAy1shFLRm6Sa51y3q4gMYNMhMXFgKMIg6uYf3ofshqtT8SbjTCdtyuni1kBg
/uhktQl7Gs4fYkvLH0NrtPcI3b0/AA7cuVkkwpNoeZBskc7uhslyGfMuaE9T7ddt0yXz4GduRjf4
/BEQYewhwY4Jg+UqJKHSAzlKzsTNkCr0sOYfVaEy5G4BAxg3cVMFHwk6OaZzujmtriUPjxJ3miHz
s6V7ibbSwb0NTm6I+enF1moqbM/YQQiRWd10b62Pe+WxAeL5Lhh2jYUjoiVFMmyOwcbcXERYeU7l
2D87FTNoF52hg03GwnMH1zLkAZMZCmKUu8hsVtohM3D79ujMWUucHEXpUjhpL7p3tznZFB36P3+q
X+nQZlIpC7yXyVoK/kcg/iMqAsDaQhoXTOGMrkpvxPkkOcZP6OhKvcUP4RYCyX1RX7zQimM+RnD0
uZU4lfM4BaqffuhZdISNQlzjBYifIyr9ZBNSkU5RBKCWsKFC7kJkxmTxiigteQHwLyn+F5j5HQp7
WY6Xh4MNSZ/KXjR0zmjC7tCboQA7bQheVqtN5xDHEPuxoTndUHdcr15BLSOL6IcPMACfbkfulS5z
eYFg2fRbAArDN+A0638QKOP2vRCxt1qQYkqmw4A50KFi+6GUSf4wrSw6Ajr9FUdEsuF4VjTw1aYA
dul3EsgLfInuLvzU5d36mqJdTtoA2dvHqQaQAAvIp7tzJvBweLHMxVG1GZAhLCjZFvsTcSbtFU6u
O08X+ZBahPlx3iJCVcADgPvT77dHrSSvRkBBY6DkAYHUkK5J5wQfmev6pLakmcac1Qhs0Lo0beCc
LArgfL0MkNhIjhNaPjGJ0p1n/hJYL0siuu1d0pzNxuizgk15VDEp0yhtE0U/KxbHiHga8NhwD7F8
UsW4Lbaiv/4JdUCmzel7kd1t9j3clHi9Lulq18DJAbhFSU1dIexm6XeL8ubmMYylux1KiddhPMuA
jXYLFuQXJVWd1vjZFiW4Fn2XxUW1T0Enu493gPMIPMUdvVqgLW/qQBdG4zMiaJ6d6Z4RPvITteyV
0uO8Y0BGP+j4duLvGzlYlfca70nN/prObdCunKa0/T6TJp2XRjClpKVPIQZyDgWCj3BZM0mdJ38d
wBK03zARyfeBwA/ixtIkrjCXiDkCRJc+BZMykgXAedWG4IUknA7YG1vDDUZOhhvCBGfKcKYZs9Qw
GX/FL0yV7ByW+gd9PLDeEGE0KYxlmsLHTcKH4WBOovptCgUiCnP6pSkyu6LWfnbi9pICQBQGKk4k
xPAFvUD3AdDj4UrP5iAPWxqJ6I1E1yW745kljXNssMSJqY3euX+BM9VZ1ZG3oGLZE5rr7qVFpwNJ
naSfE+tmtCHFscxYPCaYojB3p+lAR+VkQ9Yg124yi3nrlvklg+giKrbQu2BPpmlEDiNrgTsMfYNo
cu2NYPJwUCM4/sjt/fKXN0pnqvVQS57lwxXLZr/zorMxNQp7R/dMFbL72Yj4sy2/KIgDMxsjPXAW
6MLn5RmwbSQHYlq3c+blXa3vuQuy1CmSWgehExw93sqM52yiEYf9jl1IdoPMIFkgAiJXnNzw87kN
4a6DjHpRAZq+WZIs7v2EluxFzoi7tX/T/F0aSMfFIoUrJ4DZF96DKvvfq5fsKHvQTGOLtctuNREG
K+QCzgKyD3O8i2t2nTuB7gOaehjVghDg/WgRhXxEzp6CHi2mxehg8ezaP5sZzZ4mxkKaED6+lkmI
7ke//5KjEK7tLoYpxSpDroxvokJCd7MHij93I7Que+Sq9ekEM+F+LeZPBBKYCFCUf6wL8zIeQFZA
ddd6EMkr589NQ03txm0qdE13L9aXfADKHmWI0WuDDaX1I+gcEWMQHUdLPg1QWHI16xI/3/wF9Xe/
zegW0WsFQMMfxwhVd5PWhZN4hjWsB2tjswM/8hnuSFnLkBS9cuuU6SBpSKTmnw25FxrwIvOMdiye
zkQFEmKOZZuSM5viXk1CizxOJULRTGaMwfwjRmQf93FmNiSGgLSXPh+UsGSoR3rJH47zzbrzFrOP
qos4nNMtziqn2YTbA2UoOyZGvlBSv/l+RlsFuG0XFw/Q23cOZ5Dfl+l4q5HCNklUOA44CQHBAj21
hSPiH3u7AUFMDA8kOea/YKpl2Heq44gzAhQuuxT1B9hxGvIdnPlx+CaSKB6Aeu25cewJfg4ZEne1
xh/No3VqMv+UgEDYPNKMkGzlAsgfThynhBZlZkoSnNWG9ej8B+p6NGoOIeNT124YOmQaAkbT71//
FfRPSK0t2cwBxipYq6xhc6hjG9xBt6LUJ+Xuy4cKl46+RseLSpoci4yhQqdXLEPR2MNiS9GoOUDH
k2mDqcTijA4tD4X1CL8eo1bkJhxtQdJGMP8EfgiliBCJhgNqV11RrHbITEY74qfl37fkeqiigGaA
hnmRjY3SEJObEeYF4rqRIltDVu9PUfe7TYiZ1C5/EnmE7QBtCEO82rAir6GZyy7gmhDj6JrOEdLs
5tgj+jIowTSkZpOO/JQKKpgfYHY6yHWmHiSTwokQLo/acaMIpdjPF5R8o8z4ae1JaDxxTEEY0n1m
Fzl4+tx0CiwwVo2Tl3uPwbTVIYbmPCGoQG0bBsHjrmazbyXx/4vU1IaIKI/2wqnIRoFwTnt5O3og
+jrcYIaWqTvzo+wTxTptu5Ffc2c7ZqU2nRs0EsR5s+MtaTXTExE3xBA5cFTFfJE82cQsIOw36Jur
PmsWUXr8lUXxiDpCkgJkZaXfpK/Ykqy+DU3NGU0sVKeZaYJsGnWTkjYXKRI1CEPQJlhA2WOIOJBi
R2pJxU+/dkMhEfsZbHiaIlgT+KQuaLHQX8JAUVpemAXTmSPQI+jK1g9Fjxy1JnIYZo/i4HWGjpzC
T2uSunOHcjhOQqVtVZ6oLcg0DmY2pOq3/Z8xLQ0toaqMipXkkvnbq3WvJRJQ/RKmhpj+HVIeNr1S
kr2YNcJ9b042VVuMwSnab4wEIMHvVT28INmBJGN4DHIEF3QgykzF9mCP7S4BAJcStKQTprvXrMvM
NqEhQvatL/p4oYUa7y6ssyvM6cxYiUwQh71on+jj2Rt5ogXX22vQ5+nBNiazUe+XA5t7odkvup9L
2hvVRgIzg0T2+z5kVZwckc/gwzHVaShEf8+NhXkckKo8xRUwJ9Ac/OcdeKOF3mf57pmG92FgPNJr
TGGOHaiPdGlzEjS4jjV7eqm81hQIxLewmk4uDIap5JMQNz0DIsaPqgEnyiUeme4hOT0GtHqmoThE
NvYY8kxJ3WSMscxRNXWzY4VALxOugrekVcL1bWZi4wOdcLmgroRI2AgKuGE1CCt/9IVpqlGtcVTJ
4wDnGSO+z/UxwCEq0VehwGm8hTl3hd6pzpwK1Xc2NXVATeQ0CIWqRu+pSuiobDPekUVFg3iGdyp9
CDZ50JFGCg0yIF5ghMBXYfLgDr5ddF6fW6E3wVqafnsCUZS5jKgYnoJmAYPExOpAhL5paJ6GRYB3
GbyJJzQEju0jHiQvG8Cv+uYScaQ3Ai2OPHG4RA3f0SVI6bZed6nAvQNdjQnSjxHzcmZtn0Gpuucl
5iNDaEgW+Mrptt0XuzCOViwYsHhu4OuqlsRjerUGhFvb52gX4Uke/gjtF6pS9EloWDukrFM9CpGS
d+YH0JgWjhSUvRBfHI2iHPFTDl/0fdDuuUHOZRch2jHFyWFIccgrxEiEQ1ViPmNLNk0r2JSM9ajs
0K0RpIIMP9jHDusnJir5EbS+nySyJsIs2OayVzoMy8VIl9jXFSYORhacKaLL0ek+UQjps6k+bP8z
HIbe42LTtkSR2OTjifYTWqxEBr75hl8odTOn/I0Lc4ZpTh+IpkduYZFD6UlOUisYe7ZFGMVx5kw3
dYO5PSJET2Q6UCmgk364UZ0qdjgc15TrEgcK2nnAyeZAPZCY9H1231l68BkJrqhlkaWu+RJVrojr
VPwlk3ZaSsAKwIG6yzM3k+hGWcOY7ziCJRP4lLyLxW7cWpiezafBLaljvbu0bP/+jJDtrCF1xNl8
cqeSm0veEdXcFrA04oTpXb7qOnmw893PdDI4+X81C0XiaGFyl2jrU+zmRAbxoGwqPJNJMEnpKPvP
itT6qsBDj+SoojnY+6t/ET1YIDdDwMuoBykg2D+PeYYpOS21LjkCFRdHL7RRGoUcnR9a/+A6aESg
ZrOJSAeY+SnUjrpIeMM+JMAhRkhPCNAwrRfDAVcgUvHUECIAyqHtR7N23ELBovpA9pZBKobouBIw
GDj7aPKVuAFIIcTgBYlDoYSqfRAtbiYRFMJxKp1RBolgkvsio5EyNNwzcQC8W+u4hdKXBThuSitC
n02UqgKdj7FvuiIir7HN7qJMZ1oMWr/ghd6COHuri0Ba4BnQnu6r6cNVBBPKFqKg2Ez+ECSALtfM
745ggMH8cyYrzCKu/twTPWMxd8d4pY84GDvCYdV3b+suy0vEHGRBfjbs3zaSTWst9kjoScf6MsPn
mG9v+Pg0y/rkGgE6nJKMZUQyu1aqGd2MDGFjAQv9XAY5MMiYGJoR2mNJPDqbF0UVcvO6depYc9Fv
u4LnrA/mDvtIvDlSh7kiGZXYD3HUIIWHIOhmtKPgJ7cL1TJhz/enyA4Lz1/U/Wglcaiia1ZXT2in
0YPYgeEa5//Tw8SSHFhZiLw6Hg06Wgoh4Un42tD8/guvdARCDp81XDAzY/IdCjcNSF7o52BBlT/l
yRD2LekwIZ66bkC0A+bt9AHSsX4jHvqsMYjo1tCsQ1mr34eVyq0a+Q2RFxPadwwLAEG9A4Qldx+Z
PrY25ClO/5ulT1Tdlv8viXMwvmKGUaOO6LBZd8Hx4gDwjA8qoOQPAmlz3q/gfIa0VwsPnEK52nb6
Y0oEdjAQGObocd4LIayw2z2S1nHwmDZWYEcD3FuQBotflBeI9SuQWSU2QKAmYapZE7wXpc3pFBMY
jXL4ytmLMnUXOA4ZDL09yftNKmpqvZvNFILZQzbb9HpVGPV6MLoQeOL+IfoVMntbdsI+ETKO6S07
DRBjZ0dwPZKsoG1gL9CysqWY5J2YII8WwoRGTmZQAzFgXdFtewd/96C17pEAcaKImGWxiZX/kOIj
UxKXsDSM+EjvgobKwc02tH25+8jGM+PYzxz8uZcUg0eqKqoue7QTNgVWTfQAumAM2RswlTwZFN+2
E8+ywNLJDDg+/m/QinmEszRctBpRJv+1CUxKUTCVWKDNiLSXwnLzGHm5nmTCIxYjjQW/b+yZHcic
9BQjNhiomN0QMkF40Vzgcki0NyUSKLSRcNOj3NewO+aEQ9PnC6MsD/6ew8FiAUrj5k6XtYwHICcr
1z8SpdS/1esL6P4DO9JyL04gFvfACLcA2oGxwiVm2tJj6lUuWhZDNkBHANqqARY7MEsmpuJNw6SR
cWxYNDtVnDqijM+QmKmZr5aOATFmPvT0CfBMhyos1NiIbC4X3dF2YpM8GzFzZvBY0aVDfNIZigX3
X2Rk3odg7YxCwY8UMyvlk2/S8L6jiYSOFrXASHgmcl2jWUZOJzCwHvpiPO/4YLVxaXo+nKONRSTK
QeSJonQGkPJobWaNTSR+bCaLmyE2lzLMIo553myxuO+8NrX3tZvyArH0ofKl4re7YPBaYZkVIsBI
/OX8T9GkyF7OgoSU8gIsC9RbOXHoJbLW6QrZlBwvZVONxi21rI26ntbGw8o7mqAWd0N6d4ifigMc
0TH2+78BTUFVXPa5VUZESSBFgQ9+ORkRG9AjNhG0k1GfItgTj5nI01R/dnsL9IKlaSM764dM4/bT
TgUYSMokphpctHTUma2hnvEeYI0efsIFe60ZYMQyRVksIrycuzCw/3rPyR+U+8XMlEAHZiCy30NO
zEE0+pC6lO7iJs/lG0d4PUlwL7chYqV9IkYW236Th0MYTz9q1iIDk65Fqk4kFwgfsdn2f6J4inAN
kQJZUgk5eI+c3YRmGQsB1IOIKqFrsvl4M3tRi688yY41e8syL+iHe48VDWqZZlBoUlP8aPMVxig8
ArIQhlMYJvTx5SWI+jXf7t2WXM57jR8mCsF/5+Ggad9A11GN7sZHnOUztgzr2BG6VSLwQOquGGtx
tC3ZR3+9MpDbwQ0hEacDL613kj43k47fZzJ1GBmI8qCwPM52wDmASGcfPNLyE5Bb0UmLuCc2ElWa
WojyADqLPB45ojtDGpeA+PvPMX6EVEYoadORYuFEs4IM4kUqSHBj+Yk3IkFDhjIxConoyCCGzOZH
oZZyTGTuZr2Fu8L7QmTpvqBlAGow2OBXwSw0t2vijS5KcZKQAEKgzSIgDOAV8jlnZxSnP8yLWMU0
qX4Kh3sEVUAfcqmsHVqWbFamL/wyiZr+2Tv22OINUJE4txCfAEA49BpwEfKwX2JyhLSaCfjp5Zz8
gmRrQSeLRGrzy0JhnxHXCRz0L8h/Gfks+aQRjjAVu9isOPofDoCcL72Imltzv5UnuoypoulI+sPR
e1uJ7Va9P5OPxyiyMTQdFkGTRW6MR/nJIePbNWRK4HN5AL/Nq7vGv3IXcOAArUcwFfjfh9HZbfKx
kyPxDSdSTKVK68Axbg6NpLSuqyF9p3et22UsJS12xj20AbzmH0nI3UpY8RwhPd4KlMQMgTg7Y+RA
Mej0n2KqhMM4pe0b3MQZWeSGhrI1BQrT3499aI/LUyDFUwHrLOY8ONCQ26fOnNu35JynHTJCRRG8
DNBlScEaZtw++lVnAJVfvCRdSRdo5pIjjWoRh2YLvVQkhqZ3W/ta0WUlEqbQom7UC9rdQ7uw95pn
dTF8QTkFj3A8Cr0cXgPnMWGWeax0gnwj+tLBVMY8pruZ0WPAMY33GMEAEC0okJi/QRerhMaQQgmX
5UDnjXVO75v4QBotQdiPrmtcXzlmz74YxtYO6AW0PuyNIcIowLrlGNslnEzkDR0YGvAqaT6+Fr94
ANbHnu1wGEfpDAFed0R2w1HRUITRPS3E+TkTsLbiWAMMyYVlovNIzbqY1VwCN2rF6o42/T+WzmtZ
dSwJol9EBEZI4lXeAkIgAS8EXA4yOOHN188qeuJ29Nw+cxDS1jZVWZlZjG6ERTdm/k/k6lzahvjG
CWh5YYtVSMbUAbDEft8WBdDLWo2Gw+BXgnqhFHVJ/tgB6ukSX6IdFqzdSTZ/C27ST49GkePaiak3
fagIKmmWkkGZky6xlpfxqcITJRtuenMoQx4IBnpQlJ+Yo/LOsNcR5yvmC/sAVQWcdskaT8ToEgg/
yQdtGP+kaQjmZpoN2axeq/8WZrCjXegNejbREj3Zk3CAP4nZJ/uU0iJXxLlOI0/vQ2y4DZdxPL87
2W1AwRXbp/1adxGBh9bAy/C5W00qyV5ItdgO1j/IqQt+T6RIt0KKdEPwLOgzGR6oHdIZGrUK7gLn
bhiLTcz8QV89OfaY9UxEfBkSXv0O+S2j0OVJYUAfljP4TTDVAxhOwgmpM97B0L7SixEYAD//5oOU
Q7DgBRR4QmXcqrEJzrB7wnz17tAJ821jGkGgyFtxSDK2/Z6V8bwAD5qx1aIs5NQGKd8dxPwdGHF/
5c1o0SDa7nSwc3rswFOjNLIkEeS8sclHuqOcE5S016jYRcjf4Fkl7SGHh2QSv06fC7Y4ydl5fp5d
zMPPBh4DaGH/WU54prPOMQwH08TsI0e7uDtApk3qrTCFkcSEGNElJHjSo2UGLEiphWLF38BqgWgR
AVEIStM24yCNEZg5ggC9iIqT3jTMsILAyI+miCf3QuRJM2/yJNJmghdSkovRzcSz5CuzUBgHGG0j
9TjcIGqozmu6otjIhULVDskSOQy45K5kN2QIKBbN2lNS9TmbckgkTFpE5iLtl5D6ik1FYvHQO12I
OlxEhrBFeGB1d7Q1C7CaH2OgjSXTtnS5lZduPvEXJBI4MBfOjAafoe+Yze6CLFkAbPhzxFuUAlOg
D9bE6YiCNv61eMIyuwzI4HhsSGgzYDDeU8IpNT/4cXjkyThnETV/sTP9mahzcXAuAnzZaW4mduce
vYoaagCynLahVkEBsuBpBAGgG4MKS27XX4BmnOhngdEVUPfJ0HQC+N0b+dieRo52PTuG56/Xm9eV
fYvrsZYOolv+fmGj3A0xz22Mc6bjg8/9wD7oUul+5WXH0TEXh/QR4fLFofoyG5wuuo6qO13d2eMC
/3ZBbVrpFb8KlFU9xNJ1hB9j9Di6nZ74zWT9USvENCn7kgHvqP966V6h9Z1mgdQcIzokkJ8mtLz4
93m5iJefph5hXLKY/K3YcCiKiHyodLo1UiXRfEpJ55t8g+puq/jjUJb5fv1ifFxUlV0evG9pKhdL
V+1Sd9Rx1TiDvvvOEYqei6CI3xhi0cHx5K+8PaZZlXtAsNbz9cUpbIBGMy3o9m1NNbrhK6fa3h44
j4GDgrxOCqxPT/4XAzwcJ/Nq4DRvOOVO++RDgVR6Xrl3WQN7ivQ9HI5cirgtmZYUY78jZVLOdIwg
IAngwioWdp3ROWyN6+BU+C8KWJsqpelP0IbBNR6odpXefBqiBshICwue1GHYS9rjLxX6t3tSvBOu
Opun4h1q59g4n4d1e9n62z3AGgh7X1xgTkMtKzDRqJyG3Ql5LpUjjt+u80SR2bXvfKJB0+t2Pu5d
t7uVoyHe6NqPrs0vePcYMsG1cfj5WfFeiqdwheT7Ntv56mw1cQer9q7J4z82NUdB43ClPpefdfZ2
MadXEBfpej30hLPm4yph/yWXvb5sfunuQquj9kj7ni/iPbol9C1szdBHtFRMQiz16WhdB3ZYF7b3
RsE5iWOtdhi5F+TzpG6cdt89jo5sZcm+JTObL9U3qm48sBod8Sbi+uFipKdCY8fT82H2cGuMX4mK
Qq8x+6Nb1lfMaq3G+5cFrk2BsTD3QT2VV8V8jLCMu/Ay3RYdStSkg8wFZ6OoZqkTPt0NdfwMmuz+
ocy7muKYoC+u4Rm7H2zz4ptPf4rrknpY1i3sZ/BMvl/kSCseBiOX9JuCX6BIuKJW2UPBnSoXG7Cq
e7H1xrr57bs5yG6+Fqw8bVKnClB94+D3ecRlwcATEg5dTI0m/uTsbVAunn1r8FcxPdjqMceFW4Bc
BE4pfaqWnVlzsBmeY+MxbBjO9ff2B9Aaz/oZlgPLEh5DCViv403r7VOFTIMYi7l7hJdBZ3jMEnLa
acB3GFO5vjgXfB6eltoy+ygYNZM6gYLxB6EP0wBPTSQbB6t7kxCz9bIR7cCe5P8q4CAd7NbeqiHp
vezybVfodA52wS1ixwqkB2x8s/ooy3vW42Y1bZPp3gzsug4O7aA3MDsD81PZkERn9QchB9LT+YX8
vTJP4wveM237ic1E1kwBVKtJ5R2H9fQMG/7gQKhtrh7mk499UH1s+qmUhX1DwkCLNq9ZeZBnqB61
SWBplWPuZGMz+DdB4I5QoXIennoAlViC1a0q6wvvHxE7pA+WMxL4x2uK90C7tnUfjwNMte6QjKzu
tI9nKqWEwtI5wDWvxnez9g5ZMS3G3XmpOuRJtQftsvO2PhhHDUDCDgNp4fQUI0i7tzuJGYQFH/L7
ZlUwFCbNqxSKqqrzPtntPs3bYLW6/PvFv0u71/YaGnupzqmYax1qCFY9vCIF+ji3m99pe6rzoakS
/4tcBcFIy16ljwdt+czP/J5xlXLyUPhZQ3+IPpVbStntq7+f9r8ef31+vefee7K3PtzvPvjobtl3
WorDf6KLPtAbmqvWHt0NK929K86pytuX+Qe0l38edruH+Ns5lc7q4e05Rlru7el/3sGq4zwgNrkn
9H5T9BtHqMT0L6L9mCH+ayfCF4TS007Y2RRoxXGIEKeBk4g69jHv4A9+JCmWuD3Pl45vjPcvITCS
LNKmmyqLjt+TTTUqgLUbmbPATGgNSeoZmJcnjmCPcccWlifeEghefbH1RRlqTFacOfQ0OkqALMR9
Egq4ppVFihzY1ZSaALF0sJds8kvOG+EvSLkfIX30r5WNIyGIKw6R+9UoPSAN0dNR1N4DggWz83g4
yGbGQkIg7u+tISQlBqTe+o3X5JGtOKeTHLXvq/Gc3JkVn4ggcggl4WGVw35JaJ9jCmT/w8oAXBqO
0gHcd0Cty9Bm44k+HvchMZXW1DkHU7hEMR2/fMUGCfQmSo0QBVqCNIWYvQUnICWQPtPD04S4kOM4
3d3/SCsow0kS2/Gf5B4+Tsy0g1Eo7VM0gWcPFA1PhXqdC3XkBi77EjNcCamBhHEy42Q7uVHUTZEu
v+BrN3bnGP6DfuWDymhYGaUA9RSuSGRg9kg2hT4V5WsgYlVY3C6GDuO3htxGIUg+wMqkZjxUHMAh
nAoWhquZf+3F+CU0LmCexZfdmPQdKeq2D88tXg37xMFCW8C1fgGUSsYAdLlL3iA9JlVsIsbgZdW0
CqQ50FTUu1fUb0c8amilZlzmIhl1afC2N7XJNccZ4jHEU9me6Fu8n7FvOqPln4r9CZ57zJdipoM7
WC22haPhoiWlf5aQqW20lbQJRHOwpd0ScP8PUMgBnVfWpIj/tZHo0lFk3SdWJockUk2Fqusaf8eZ
O8ndDmkm0DltpYiGXWB2kD4pIsWQahDFEOSu7EdOC4Fcqi0eJX7gTchNxPLkl9LkenJ0cS4aSB8+
+CWU/KiwwC4B9dkJakw2mJEYAeQBo1UO1UqIy17fKKNsm6wmiZik96XSLObijrPBFcMolkj+gd8N
/HNRex3cPbcNHoQy2k3bGyIBJkYMY6MmkA2PRKiyegoLyo+Vka6TmlDfpcILIicCWb6b03WfPah0
xVtNjfjJrfhJbzzGBDyYQZS8MKB8QIYNRZBWFi3gVkQOIZ0RJSekuAclOge4BwYECdni3ooYNYWm
cLWh4ZDTBYKVJlulZqYEa0gOM2DGHZ0NdsmTykdDMQt8KVb3HtWPCrd3Su2ARxmlLsJv7/23o1OZ
PrOoTXQp/xnqRmoWGpl6n1IM7JRJat6TIOUNkSJkA2PTiUZLGGRUUkAOKabRcIMjGkhA6je9BcU2
L+tN+U6Sm5Ffl8bUV00LKkLCLkVKhtkhMveQWv/yZmwwxHOmmjOKW0DTWfYi9pdKSXrkLhgMWA0H
DAHcBpfXH++A/ioUvsgZcFEY40T6o0RIVS37tSTuAethsWlnvB6qfmhRGNqEuB/2DKkGAzrMX3Oo
qy+ZL3YJ9QxmiZN8F2DuJwDLwKDQK6gdG883gc1DfueRdKw496Qj1Bb/PwzSIr6uyJlFWhqH77EU
/RDz9IJCIEfBQAHYhgBVLF/gGgqUgM/kqJTGh3DHAaGAKPjqF4uHikRPNncgInhpJvsxnVNsKnDk
r93Jlkl4eYDHIOX9S3Ae7vth9nnD/3jRk3iPuxmTTnE/kFTt03v4QElRWSQ3Gl1JesBzMD30SZge
GieBhOwC90jF6US2YeC4wgpFqeuc2OBWIUzBKUe2eDnqWC/VN+e+9yJXO1j53hf6+notKPjzwZ6I
x/ibvUCKg5qLCn2B9G1NGS+4Q/X50RZu0j2LNOAjRR/c8zn/MOI2gZ1knlwkzC4BpqjzNRa59LT9
th8fTmOnuDrHo0sHJXVgnxX30rFbD/+gYd/jlGenT6/wo4+11bvwyFkUBHzieIFZ+fHsXeuwew66
Pb8/vpD+YM884msUZAYf9/ry+1DP8NjBS0x3nrjW9N0L3I5z0KndQcdRPDoiY9cZPqLa63oqKmQ9
HpA59vGunDZhKym7OJqTUcyfkZqQPVGAtiWtuUPUjR4BDrrBKTsMq1QFY6rHK7wW6UdeYvO3INvJ
uRZOtBz249vNLif7UTd5BNijx61UTTiRHuKtXCbdC37GNpkwD6Z6Gn2svrMnBqPotO+EuC2T+75d
3R7CnhEZz70IMDEHBjwlh4NdYn2WVGkrYq9BY9WZN4pZqE6Ln6jOpbL2lS0vmSOeWDwAo4H+iiVM
vjitIfYH0N4FPhr8nTnUyRVJWSxBbHGx1H88MTh2zB6OyFNMPiXrmRYeZ0vIWWn6EYZWTSlqZVHx
PWJqSmVZOpiQQsFtIxMSqK4l+AdN7pgnZjUnHFgTgVJvlUqS7LAPdBqgw+rkp9OrOXydYEVfemhD
3Bsac7RNa2GbroM3ndtAJ8R1mwLgKGDj4LBPkkJnh3UDNJHyo/pPOrHvNyDr7Km48/Wc4wIvirE/
0RfGT7nKeg92VLvSqzn8t5q6nJNXtlfIDuy6rW2SSDu6lHaS6SxAWgtHpb34w2czh4ZZc6nWzObH
Q9gRrNMtW31JhQOhGpALF6Aqehl73m3zOyml9p2DX1YmfCnsMvgSsPYKDMljEwVPpukgQ0SNMIC1
BpxJibdHi9cRZopXE08MlCw7eGuyO+M9aw6NsYZ4wVzLcUXhkAb2W4++HkKJWAVAhiFJX4jGgALA
HDj+k4RQUEQ5yvYAjCMwY6YBpUCugRKMz8hhbVP+6dgXwikhxNAr+ldnG3CGcmr2f3U6TmXqN9h7
00UYMPw4Zo813jFTA5hxW+VWAoy6RruyS+oOgPTAApmkQiwP5Q4LiN0J1BHlS6ek7W6PgRuWcfA6
0m6IVs2aoZ9qJl06ZoLRmyhjmTmQZYHbTsvdTkgGiVkykNCOKPQSrNrrD+wSk6Jy8l54IWVVXuX6
Q5iG+Udb2K15J4gIENfEVDsswJFWQGm8Shl+Rz2S1y+sfQ6d9tKzpA0Z3naFLz58uZBBP1DX2Rgu
5s3vhriizsAxjlnl3bKCUnumjawSFfkYC9Ln07huy8ruzfV4BcHCYe965Gw/HCF8h47deRuikBqX
09WuKXGps3lT0qGlKezV3iEooCbzwEDWfPjSVvpo3T/2NXsoJslVd34KB5Pj7NB3scrqXVytdGhk
Gekp1G2NgwPBH7iMDkvt6u5Vt7XH6DboCF3rueQFwKGlasCO1Xn6747TPAmwcL8OoX4K9YVtmuZB
3kma71HZpk8q3afRu9qSaqyB4oQc44PB1TZCBHrPnEfBrhq92DrcYN11pO5Cl+B88RZ6JQtZRE1F
vkV1xGEsBwQzqyDglhITJ530SDvbrzc9r2AJMdrU3+0hDML8G3CCwpCUylOyvcPqRze726V316TZ
kjTf2tJKNHwCXJsY1yOfJu5iG9nBayWIeBi1RMWE+CQoCHGiGecR2O1hNmBjhRorZLruJlXzLn2c
UAtwvl6MC5UF84mjEy66+aHwOm/3uDmGaqyju+y4g7PRK+gYZQ/+vSmi4xh4wcdnXnFi4YxY/j28
J0eWdS8McTUsplqAc/Id9rVi4vSISeQAh0MkiOzthX962ffCf7pw4ZH58nbp4Hyp7Ga4j/rL9uJO
c9+WCRKmnb0uisHCP77sOu2TxZUZEcEhkbMsbOfwaL97slf3lrKnA5wwA2AJtj2sVqQ0e/07JKl5
nQyHxfabkaFTPGGpihpsy6jBZ9gR/mA/Qv3uyqIKxLUFPhjBiA0Jknh3a7IselMv4EcgwSbNY10q
lYDpLefXB0rKRJbuIYepyO/YM9JUiNpYqVNzJFA7O1Af1ns4gZAcVE8gEtBH9jiIikRoUwRApUOY
sPsqwvl+QcrnNAKzyOlyBfUuujn5e/I236j7JywCOIgm59DAKuFpxRfZy6gTZWzwcMOhHzBXFzY0
lJRQWKjM9R9VfNppiL09i+/Y8wrOmyFeCBXai8uRs7/jq0NgUYwGWuMWwGU71OPv/FC4FfZQMw0H
R3A9zueLc5id7AHnNjhMVo/1+EnUq9lv4TEcdTAIVyUOwOlAi09AraeZNrr5bF8X/7C++Z/SBB9T
Qk7yI6GEHnPla3zbtCAa/9XRIH0AiKqK+eKYd27gFJeHuZ/ecSBgO3i6NYFHD26RfwWmSAY0Qq+T
gXfJMELJ3l0DYOiR84sqwg1ev6EkhBvHYX/ErY9gDR1uzoEwhWt4/VH1NYv0mN3dR3CkXqwmKvSA
7ExxNWqNtJ75VWwVRVz3bpccd74ywq6WZvEU+kuvilaKrVesqMEi0OLaK1KGoT/+4tfoUw/l3rHA
IQTB1X3lnDI2v/w7MBuvNXrn3bnqXKldErasYj2ovJqrPlGVhGVy87GwKVC3fSo6PfRHq48dN1sq
D0Nwo+da8br0I8VVzz3N9Mk57HeMdmk2TjXpPOgT9oiK6QpxOassYKT5kqganahDEbifqTGk+oSx
oCLsXdCcvsySeIvCi/NO8aD2+mOa0NMiBplfdMk+aZVWjLx8TR3d6bwCeF3RKCK8uzf/Gl/CQXqn
0Rj4IihXB4e68B3wAd54K1ptBsOu/8o7fmcNMSLSs7vfOOWYW0SbYl6yesYAFRC5qSrR/iA+O8wa
T6WO0FnvR8SdERndOVQSrDPl9T2i0sPL2DngBaAyyUBgBqCDOC88IqYY6+hmfukH4B/8etwfD7zO
+kSL4hbH6WEGwV9JyrGaPKKbXwd9/tbxwT5vfAMj2PPrGX/XJ60IkTjKvq8NbO3WgYZJ6jlQoFhT
Keaw4X0MqDoritu83eLiQmGmjXHapZQwILm0Co5NilY3Z0BbX+d58y4wXMHJnO59XBByP/0H6Z5L
+erFlHtDWSytfuHyMVVzVp4yKsatXa062q7F4v5Q9WAKdWmM1DaK2t3PTuiwL1QHPODmUrPcLpLM
gXsanvGnAXe13icMUI4L5WniY/ABJx4dONl5pTx3vC/8wUQdDSYngoHRIx40Vie83a13x1613MPD
uQd9pl93ZXSRdGCWx+rsuwT3ffo02NQVsEKiYtQvPGSxF0wH+Qd90dXtNM79bOo4aI8eORUPDu+4
GRhUadWhtjgQBPUORhcSf8JU+eBA1VqsLm7/7VKfEKS4sPYjbczOpEpKELanpQdufjdwA2IqPpGt
5CqY/9VtYhoYfXTnW3h3xaBMQFZDZA00ASK9v1hceYyvxy3X6GIE6H+xsNRhmpH7Ucqqk/ebSO2Y
fnKoensaSqFvG+9H9LFIDpBusHsnu1HxvGbsx+TVlAOkQ9AbPyOsZTgtJc4OaxbO5qe3JaSneBSi
gm9mtCfEo4g2iTgfEDmw7ZJlevSMafm3DQcyBoVSQ4WtS5zLrzbxQTFaC8ArPiQ91LQX1YPDHxNo
VMIqIzm1mkACrXK5HzV/8BSozJzx21LRxl1SPX/+MSDJ++9q0pYmB5uhBTFNF2IOL8jxYkR1Wh5J
5rj+fsSg/CCNHt2ar5bwzFpO7dKjZvkRiEl6zNag0ROiBHHJqvATqhxOFywZCdgmA4u7bi26G+o+
3fCYFiOkWu6e00uGRVyOqYfMeHIsH8jDZIQOS2S0Lqp+nptfJimGZUFrjtkxvemcvXLDjCh/cG2+
hYTXtJhzuQQfeXkMI9ASOV0ZgDfJuINClEv5rnb4/MPiQW5F2SibEz9U8wcnd/KOv3+MStzE+9GV
EWtBnwl5ySeXGzexTce+4++DnPuzYZi5hT8kOSHdwGxl0pveAqkFfR1WpR7cEJ6KIK4l9pD35Te+
J5h8gdyA/BYo7LIPkmpLaCAyE6RC3B8TMkHZgqGCXtSonOdMz4UcWZMolzZpM+3ZG7cn4oyPd501
fwwMF6+XmJ+Bhgnq+psk1UjZ7C2iUXRMwFeogz7cPYhCe0MhwKTkK4I7uR6zi9dyoD05HaP3hOvg
onbz184lluOBba5wHPEdwo4peR/kqHuHyTs6mUreRZBr3P+YYEETU1ZLNauGmf1E43KiGYgIBKQj
sWRih6T6x/uZins7NhGZPLcksnd0TD/VtTokR47KmEiXD+zTd4yb1Ri1FUJqOpypBUElchDvFMj8
JMw88MmrwCy4KXaYcIg8CJcqeJx8IwHTjyLApdAOEw6d6dkxU3MmDL+gWa2osJ4zed/0rCBTOc1w
s85bY0m90Y0uZT6fR20Wbcd+Zw04NO574Gnom7idCrSFrksEuo+21N0fJKynWeEwOZGnT5r46jJN
DX4Cd8tjb0F/tnl5N6zeBnwZb4FnFz3FZXpE0fSbxqCiOBZpED4BOHBzdq7RzW55nfGdUBBK2c0a
LOnbh6CPl8Xaf88QiExbPNopYAaS7pZLXv6IkTn9lUtupS8kpkYKeJdU4dmkrWPD9YnrSQel4SLr
HkigDM/WLb0vGehlCVlBunishsDHxnkDHcdpbTUyt6t5Gz/xqG+jo8Uolj/aVjeLHHVQAgs/4GUz
c01OdF4ek804bjuZsJmwdPwnTu3cKNVeBs+5AR7Zcg8Pqo5GzSbGa1I2cj+3EdvHJZXslepyXqXI
8q2SVyIjdl1SGMWnVSHr5tOy+axMmV48BUSWRqYUPq+ikHizm7ZzElSUoSe3ce9/T2z4HX1z/y3t
hramgsYQA9AHPSd5HHeRMvh967mombUDZixontGnFCCKnQNo/QH+MR20xupkMGaDBXkk6mTjvJMU
yf2p+Tm9/1Ei8WrQYxbf3unmLLUuS3FPe7gDJ4SCMPLI8mGvwXB2KUptioCTHl/act5jmazol2lF
3uVxZV8EnOWClOfJ9jrxK6Vay/PS3AwPEWasx3KUCXxltskYP4n4Z1+eXWeZ1ybe0NN7RHM9UAbd
JMwaFiRprHyW4JkCEx9g/8fECLcdrB6ZDWxto4qbFVUlrjPj1ZCNE7iRNpeTU9yaHjcl2D5tQek9
Ii0/NtTesOCivWCfnqfC3tDo8MQnRRsHrFG7ygR+7ZUTAwLsvLo5DhZChGNzTOV5j6TQHRfPnpaL
4EAc3HJlVO/EqmdvjrHzxnP2mdMjRfooxEdM5MX3TvwuW27LfWY3HEDvMOUoQNOfzBhgwF4gf9It
sbPVIBuKjIA0Kb/GR4pUIp2XjQ2dKnUARQNp3yJqAa6x37h9gYmxVuTVQEADEfq7e5jpAovAe4LQ
Zs4Qbfjukbbh/yA/8so9jgeBo0x4/SivYLiPx+JAGwjcQp1xaFJn+QcqDclXUHPByWklgAO9oQgt
8el00rpjoXZG1SIEwcb1+LWFmG26OCdiaSzK2Ai2/SIIQB1ILIdDSonwMknj8AeauT0XYu06sHbk
Zi5+j+hnVDvDfOuADZm9UIzOB2TSHnbiwAasxybZxenN8ymU5Tgp2cMf/ucnTBHhz55xKsRIBmwF
VRQOsFBw92fDXZSTCDIio0GxBbkxGcEM44AtMP6vG234ZTMIbyEcVhJVwYMeaHPaAY2iQ2mAnd6Q
e7mwnafklyfhIb2kUFIjuWdoyXr8Lfw1ixSv7TbU4ZCUVCjXbWmEYUsXpvwSBeSbtP6IcGQD87YR
YNmMPQlvgi2EKG3gBkEBN4cRlbqe/Q9gEJY30nSqOq+QzCQciKVlSPBGj05jq5KU4K4XQEfhVgSR
Tayww32AfFDkWFCF7Cwp3UYMNe+Ypu2yRRp70qXpJ9xxhUP8CcV0CH9Rcv16sqCwvjhOMSqjrEvM
SLhgBtTNKGZSRobLSVRDtxcMh3h51DXMhDn4g1Kgdkk7XojJEAoHEQGGycumGHeHsj5re8C42wsc
cPOXngP/mdwdLwZ/Z9RxTAuQh9VwgNOa8H4pD7Dc/Q+S1mRLqWtN9ZS9GGs+2ISkOUJjBVpizvMy
mXQIGGzwsmiwjHBypYbC1wb/Ubgb7+9dOpeammdVsRZAL1JPp1BGnQc8V45wQBDkY6ElAlSgb5Py
Xyxc0oW3lbZgFKUy7B0XGIwK/oRNHtgZMBZgykK5WgNkrqKCgDxOrSq3cHr5yegqn5ok9yyuoICN
dFXn+m9reZ+Ki9lxTUvks/eJhlAihhzOxLloF+RoSrm2+TeBfWbRq8g33H9I+Q1ROsk+3cxYZ5uW
xPbXOEVmgu5uWVJLMVqGw1tARHgALMcKheib+Qb+BjeR9ctXYDm2AOvnmGExkYdw9upiuzAcij8x
tl7rwd+M4g6PItWaLRYbYlcwJ2Ox5fpNYzgoi5tovtT44ZzSHExyMf5gCGHsJcUO/qGol+kRKM59
Z1nErXEinOKPA5UgomGVG7R4/3ppsZ28XXJT4np3y16KzhpXXLxHNyCJYh5wz9xvMHZfDV7hPy2K
VDXxQinE6oZa6W674mWeR1wFUHO3lbm/I2rApZOlJIW8gp1RKLbyfljaKcqiCCaxFzCfS1B15vEM
pNPj3EL9gagxpfkPoQU9X3mmNUgxekvWJG8FSiOIO6J+G3nYumE7C0BBKZmK2SMYG0ynXYjMcUvd
IeFFMHRx1x7N98xmGqHib8KOg1npjgBH2L5U/TzFa5+cceSyvGBd3XiI78kC+0TCOf47mrSiyTvc
B8QdRpRCCqbCLBwq8DZPlsquDKrHFi59V4uHA6fxYa7CYLgXI+Y1Q9ilsjjkeLJ7OFhmjBLNd4WS
Gaqc56xGKo9rWYnskuxLJkHI84/XD3DXsiww2SwsajpQosNa9HbsAtFrjmk1HlEoj4gZi5QRVylD
UqsDJtDMPj33wl76iobR8QrsLgIDHbPyn+8YgC6oLc0SV9LjFer0z/sbOsL4TQsx90/d/rtYPxXu
l8AewZugfx+PUK6GeWrowMNnSJsMrFpigkQ9Q58ARSNJih6O/kBni8VkskvY/bXSQHYAU52gn0nD
CWrxLiMcEf8dSTLFBOqFBFYK7zwG/gg60eIXFToJDNWsjeRlfKXQPbgRGCnGpE2TQbOIadkA5Zkt
mfbxjB8AJFx4RvcOIXn32BDZsATYy84SxTcGh8OJ7uNQYE+RCP63545tMRNhGEP0JleeZaSTQ+ic
OK3QoS5/l7KRIUIseMWsArxeZms62A0/T7OPhED6S764PzoSGkfYvQfCoy6ZhlFl8/ARbDO2a0gj
+dPe+9GildhBXzebC0cJ9HrFOLGTidP6AjmHlLUShJBEN6gmg5Tvs6PiCPQOhYLDhANJinypx52s
0XeKgz+I/ozlxr0/gt4IuRkyt+oQSHdwISoRQmEakAzGwCecjKkl9akXeZrJRmCi924tqWwAxLM/
Axd6u/CJWxLgPCwXCDK0TJR7xE5muN+yHx1g0IiZ6tGi4oAGxFbt6/xq/VqGY7iPQNYbDXj2k89P
b8heUaMQh+yEziMWYJzZJswIFicCO90bYuHKwhVcOhU/TBJuKkiA0pwKNuU81VJgoE8ZHptJvh6K
HhFBKoKsN+uZdYYFCDoAviSO0Rstl9TBkDFjIMG2cHEefpuNWufuuw6xC0fVTmIG/Cnk/IBx/oXL
zhTjDw8jR3RjoKdHhNZjPiLeXdBLFrz6Sk4npSkahPvMLyj2Q8ReSMkjCXnJgdjBg9munUukN6On
FMQh5rZmdrfvSZRzB6jveIWvsL/QTdD3rMT46rxGFP0dZztyGzetw7VItLAtgm5JJNV2opkezuSk
Z5v+t7pBTlJG8oVElZzOUn75YrKBcg72vxARPJaZjivjJ2B3g9c/734YF5X9myB1lmoZKiRMbN8N
YujjJnnlggjhZSRo/OaWIxsn6qjGutHDVclwuyMJmjX6OPyNnyaEnp+BkT1+LP7lC8RUnPMi1mHU
5Gg/i8GEPVRxIQAISLdbihHsC1QmhdYTsrdKagKPU0oM7U3KhxAKfwkg7zcH26GzsMTw6giuGcGq
ttRUq7HfiWL9w2LxiJex4yjmUrQHcyd+xL4Pu8//e8F6RUpERuZF7X+NmFe/LOT57P+/shbRmryG
f38FhqxjBbbeYYg8dMbZzunEmtlm2RzKy8defh20i1I85RSAWySKLByDbhkzivhtmxLT27BH3A5c
MxQspEc8NotyNRS9H3QIYjc6wB8lL4P9WCyGM1BkqeVrKJgZ0Jfzq3cuKEj34Ava0cqTnRvmVN/+
8yEeTmBQuReZfez8XJykAYtH5R/d6kzwZdZ5KqY6zwmaihrJG5XoWc9cDC+l9bDOV+bH23xSTTAI
re23NLeCvoZ+Sc6jh3HMmeIpuQgnJ+PDaBunbBEdpyQ0ohcaLN38s8W2euAuYGvxuiSKXpHz7YXE
AfPozpJjA9/BjGIGNsRac/IUWidokpTo1gQ965tqOL3wxrRz2yMFyvE5YtDWEPmwSZETPFiIo2nf
xZdE+I1ioMK4IpL/58N0m019HT64CTcSwbExgRovMnfZ/9gahQeERwJUy/F3OJYzGs0LO60DPwD9
H2EN9n4xT5mybNg9fgOq2fk7iMbSi0QYfv++vMEcohG6qGBFeNc2bhfyj/Sz+Z0f+IGEcdccYVoK
646WitPNCCdU4a2F7BtEMT+fh/coo+voNis2TA7vle/QVGSxRRMtIJGEmBl2EUwr1Yix7gQ3fY2e
CaaJCT5qibfFGCEUU0sLThlOVUQBYoUmmz+eOrCXrPlnhwW1tFrWYMM56jpePjJUlR2oW5fZtGfF
cceJhZ4HPUOoZEkY86tXytZnWm4aN3uF5wNSFg/rnf6FXQlUmBjVe/I9HCHk4ckRYRWM5H8NCnCV
Dmx3i02xRxNdlDqkEqjNqFdBLFWiAOqUPuI1oumQHFw3EY+SNuyAr0RK5VlXB9f/QGq+bC0sBc3i
oJLKJSkrFYY1MR1bxcqkHCdOcerNyAgMuRHGjnSFrtDFjsfeD+niKZIbtFM1dkU3Y7GfUlpn7fwI
kyravX+iY6viN14pzDRaZ9AlhPj1Z0OjIW7FmYSmDqw7dpYL/yXteKSLb3+NJox7xkI53BJMM09O
McQa+lNbCOtfLJ+bJar9u7S/YGLB431i3vJ2HyQNw96O2ifyEWfHEEhovIBRIdpKifdG66GADbA5
8Ue5swLVlFQRn9Xhxw9EF0w4xLoi5yPoTbad8cNApIQ41Vk/1+zecE0qK0HntIPhxMpDKwROJsy4
I94O4qAGXBjsYIpzA4Tu0ZDYXdJ01Wi5rK3dIych7tgEA0MJ8FNAWG6TeYGfMnk4zc9Rxh0l4+RX
22GSbLe8qjju7kIoDsTGMrUxwAQbgMnWipjNA4/EXY/lMBGPtFXytPYZ4Q2yBjbETMPHjkChGKXs
lsFn2oX489hyfiJVFYEtFoZ5Tlh3NPexP6WtCW4ltHcRVzdAIaIAlqp4K4H7nHEVQqmnGVsPx9HP
FF5/l/Cbzg822+ZtIH03VQu3cxwU5TgCvjAITQiOMdBgmllbtre98U0JgRgG8dAG4wUnxOeD6jAq
ATpcPDYsBQSLHD+ghoOAULamZFgjayhJJ4J1xM7Avus1s19iBntIY2+mJTkbxSsyJXiAhYczOEpC
ibag7CAzJvRgJgPWw/8Dagg5DmdruHds4tLEh1I9fstU9KV7uwp8HYqjOUOv+VvELti1/yAyySTE
/5X1BGMpGsNz8ieyj07dMVCMzNvkpbHRkELtqMLKHIRJgf4f+id3gXsGbq84LozIEcWvHr9B/yrA
L39qtvCXUUOwgHUIwmA+Nsl+JF+H+wdJj+av4GUKa6Mzyu7QOXqNhFawZTnODolOUFNZtA1pgOcF
zmtgu/Efz/hKDySPrSHHXsCFM01k8vHTE3EEYjG+iflM1I4b45aIR/YD65N7CbY3fuYRDYk2Mcpv
9NxRHeAYBY9g3oltG2NaQ5GCcbrx3FCnXpsEX1u8YGLy3LkwUkCmAy4I0Cp8rDeEWvLVGy4NxSbR
mMxWJm8npj/902L6Ah4KY3Uw39zHS7xx0YoC02DIGrz8FNMi8e5hNEBpXyaBmeoCJ5JMk2zpwE4p
q5YDqqLLfbII/vP84LuhaPR+fDKU4CzlG/4uX05vxTrOc2mU9DUX2G/xwZwzfka8RpygFJClPE48
gn+CEWrr4zGuZr/U2s6/7vhvwKaG7+cZlLJl9oZ/T/ybQNTIuwoSW2bQB9vuPEnJjjnB8dA9eYpR
+f9I1f6wPCA65ExlzKirAcqfPOLDGRm3EVVIs9vQsgVL/LUb4NQoY2g+JMh9Q1/+3yIHfGU+7/Dw
hMVZxj4JOY9D+8SaAgj57eZim3PFLzn9H0tntqQotoXhJyJCRARu2czOY6o3hpYpiiMogjz9+Vb2
ie6ojq6uTgf2sNa//uGYbFkbbOUjBwiLjgoKAu6pTy2vMNrrU7VL4JelqGnojxH8wvVHOmjGS9Bs
VL9dX7pCniaGuH/3iYgvBfXlvMGOAHNGhrDiiCHyfMQPMMcE2qEI8+H1/7sSjERRxA1yOJxP3Dxy
80N9BVBZ90PYQORFK2N67SF4Dn3UEwmNZ4tCGYrkTGqgyxgmnVhN9vvahWbVSJBfJKoAHdpVQlvD
fIQslgwLInF2Q/QxmAdpEkCLDqSqJUkF9wQ5Bkjt9kYxfi3ilzWnEfrEAtEMkH/ORNV6nwsfWCSn
S07VpdUXPWzJu2j3yGHiSOfcInBGWXFnuFy2NrgMnKebx3Bjh+K6IrYji3WxW0P1opVFiA7lz1u9
+8iEYU0YsCzdAH8mONatoXQz7ZCJaiD4FvQ3eWnObFp1gQPl7YhFYBrtEVqu95ZGsnVBhk6suffD
aABVDm2orgO14lKGlnnES7jP2Xy0wW9JCvAmcAC38F8acVtDzsIFBF8TXt2a/Rkv2PB1eXd0YkAs
wGG9yr8ZcxRWoNPAycu/Cz7oqvnoPptL2gbYq4epI/7Z/Jk6gJpv4tlsMGH468zgSfwB3K2Cb5AO
3YkOOSKRXhEsKVpaaF03HTWqhrjsYdLRYRSXD8oTRdzN4XM6hddWwZMhrW8nGh+9BVWk7/A5rNHH
O/FgmK3yGeSXashoOfn6WUfVRBVoMIovxIoDeAfbyZd2SZGRcO+Xfk1co19Qibinw3V+j09Gv8DS
Dk0b9I3A0ga1l/J346fwYzpF8LSiD8wxUhXzGFOQJ1SW89U1tEB3IK3XhJ68tzg0GpTcKuc6tCiR
vfI0elD+bfACo7FbXPCacvkO8E3hWbqddgLNvKXgHd2WVeUZulefF8/2b5ufc148GobcHINfvAwU
J2AWGwZefz1jdDFXlrbJvoE1w+8MEjGH5L1vb317UmpjjsnHWsP2LuFnyveTTm+2qYxL/0uKrsTB
3uO8WjRBBagp6e4kx8tSb98RVvKdFzdenYSfoGbq+0LdYPClHFt+6wVc+Ym3ueIZXLFhUKj9g2Iu
T4SDY1XrfHRHC048rhs5yH+L1oqq5/jSitG53bz83W8jl0R2wOwHsxLvs2pPuoPvRNMwMeAUdp/f
wOxgSuM+2+C6NoQJUX/kyhrVq6yAg1Pwjk9T8kzFz8hy3Mr/GP3KT0WzGd3j602RZrUhMJ63OrdJ
JxpWBC7wism5HVpWVDcMIeWVSj2pu3sUDVr/RqC0BeICl+eytHTvTIN/H/FQg9YleSNDXtqD6kGd
kCNY2ybNuf8O7KLfWKHdYcRZwWLYd33mDY19rFs9QmfXzXtAokKLCUTVjrXHoPAuTWzWw87VW1Hc
W6PKb92P3Yq1f3/7VuFZUqmTs9m8Ebq6G1IxNoIPOwRR5qxk4ZPKiOyL0bkPtRVUHdPHF6s4ZHnX
3uMaXfDL8M/Dr3oiqGM5dMJV1gyN77B2+KZPMecr2/cfAyZ5MCz0B+lHQxiZZzbCAw3hyGJ189lp
yHXPGKGC/A+KassqgqPJ0xGWJue5sd080GxeWS+jTqm5L3AsuFeotkYfIL/34PUaZlWS5aurPbp2
xmTw3HCOtwKaUDkPDAqISxZ1TdDQ072vQ6zLVCN+J/iWVP0XyoLh1izdkpPOIkCL6bHb+ca5/+xM
24/lNfUh8916t5O6IIKuknYraVFd2JbKsn66w0/zhB7PdUadhF9dc1Xz4p4z0uufznt6Isp39er2
rNQ/sZRs5aR+O4OgwPdp2rFjTlt8z5y7J7ormn6/PnkGxYfHDIN1Jj7DqELY9gwtJeK7dzMTy/Au
jGt7fPy/9/FVryNXsOVWR6SKL6injV+/Ys6yhys75kQlQchJnDs+/LDf/fYJ9UzN3+OGV4EyJ+uf
TdT8szd8YTTI/uH2Q9/lOuCB3OhAWFqMYv4hUM3xUolRLQVlM7WH8MkeuhKVhhJrGzmNhDnAxsfe
SXObD0Z4bSPkKy/d+fzVceM3ge5x99yrpdrKZ0bqnkjpTN3rjPgPRP1t99G4Njs+6raixrtvQ36M
6RsB7m0fj2+0o4ePnb5qqadsXa4oqkuPVPNOvyBph+LhXHh9/euucS8qtB9bkk21sLoJDZsJkNtm
1jT84KhReLtmuUuhHFFGQicd8TnTUUTRle/fb9tNGxiyYvc+Of1iu8qnJ3vkCr0nde2bupU+aYmm
5dGvnXZk+byC3zGfpuSgcZEyFro/TV0nU/xpyWG+w35zP/uUX1HinYP5XBKmaXbiGEIcEMbekcx7
Z4vCk6husIoVg6n18M0JOrxTo0CHJHgC/3MuKg/xw9sIU1MtXi8U2c92uD6D+zKMxrjc3Y4kDQUj
06fLhE3sbpB8uu7wEofnkm8oZVOuSrLVyjk2na0RgsfjT+kh7BXs00jurej6vdG9XJFx88Du0KNV
1orTk29OIFG6WRGM4dHFn2PHUD+SU5pCouCFDdBKvyWJN9dH7yEmhF9PwS+ZVT8FgTklAohHos1P
1dyEhAnSa3SGAPFC5GcmZPnvbJiFHzgRz3DLQW8MG1NpNvr9Zp+FNZB4C9dNPOebt3dgPkX+4d3F
j0Paw5lQEWRh8t/0TwRVrBy0p6an03livk7j2K19+p6sz7TbmfMiQPs5fjIIAq+QzqBiXeENyTpg
nvXLiPnx7Qvm8Eck40UWX4ToWBKofL1o9VvgW+iEFazRRdkKYOfXC7g7NW/Ahh2CtlQJWw0/LA74
4Loqgtz//JNT72WyP9jmzZnj4vP2G7xrl/rJK9reqxV9vBKtLN0E8Bxddc0g4h/jkLeqClXfg9YL
d5fXIzlY8TcPbYuPDU/wJHyYan9zgoqpJ9gWrfGz45rt3m2EPQLMFPxkZ/dn/wmD7SkDym42giFn
xpI2fEpj4auJJb0IWPgtr7OH2qwxMJlhjXh8Lmgg74o/9H2pV71svyh1P2I5hBW0WUUdGE5kmIhT
f06AtiqFwYJ0iRg/knvExoSbvsNNPi8HOlugkDj1k41zg3eCBeRWF5dWixt/RZDT112VvjMz3Rew
suNDTJhYYyHBzSDFQ2T5A5WigwgpG4221pkbcyAi8CuLJdSZZtxv7h06r3ftTJ/PyUnbcI9AIBlR
BCVoU18uZ+1c5+z7oH78Hi1GXqZ7gVJ9SbSRXnjchWdlUq111N7q3b0CSR2+PTqRFwXeBe62idJG
tSiYbzuKwUF22CMJ193Tv7bpUR+3uZsWXz16H95n33p5ebIhyqiTsKNW8C5eXEnnPYAILfkv0jZ1
XVyCyRW3YKbsZ2LFf44dtnmSJiReN950BExKZjHnJplWnCHuB5u1+ZtRuCFjeGOHcdVbWWdlv7xU
nUv/UfoFxBuF/XyZ+7AFOn3nuC6dEOg20Ssvp2hD8ojfwHjYNaGufYaPipgQxP71rthBjkNiXy3q
YzpHAa0jCto1FxdOD2OkYXuFqTxFMKkPWWRV+H/dfh98s7pnPeEug2mZA23ZHjt+l2mwukjwHFH1
fIicVyB7fT/tjH+b6Rh3Uz9lzNl9wP4RdIW+EbCxBvStYC+T6HNX3C2OJI9ChaOtBKeZDgs8kZwJ
9HCoaFfP3GJ7Xyd0YoD4Ci8D3U0SREflKYRlPb28qVRwFnBzO8KE4FEmDbeGDgwJAA8Ed7/EW5cl
N/t6ZGdkxRj8rnFzbDA09UCuqmwh67V6WgxC1uKMmmWwd/JFC83g3yBka0JAYHNwL9oMflJmexCX
rP7383IzxqhcJZoWW+eera1OYW4BYnGB1+W8CLi9M0NtN6YAsE7Hx9GvOyh5bnjXG4D0wRZGe+Zz
imHkAlfWRw8Eae7DRKn3sie80KD1w7vQt0tbV92233TVnRB5zFTQyDB8pFFrhCQHhepQg+hI0SPW
xa2QYe+ziL5Jd+vrKRe2+R2+9HU7bNtDvLa1PP4EhRU/z5u3MwCAojir2/13PvkqLm22TEOx+GwF
37N6nsK9wQ4m/ikd2KUPCkX6JJPvLw+rZ8eYqMF8dXOg/rMEdl+S0S3abO7zAVJXVB845mkvir3P
v5dvjejgWZpu0wS5o2gf323pXUpfLNQsJ2l01zwTQ+cVJFRZ/vMTC2nN+Sh+xNLeOKW7avK5uR1Q
9D/kIJG5Yh1wILTMXh1QitKaFZPi27NW2heuJJ0ZDZL9VLUDcNmlG66883b298KnC+js/MuAjCNt
60DO9mCDtOJzR9llqCMtoVEZXU4epkLDND7hl9XEjABbgZPFnTJs8U2lvbfmX3drI+xqQccONWfI
nY5dRgsa2YR0btqDl597uE88t/6/ZvjVgKu7975xi3GCxo6g6wk0/MNMl61yF8Dss2EKlp0V5YCI
4tiKP0SO5ADS72PrHzMOyhn4ECCAeQdtWYyOuxgUbN88QFuHHgQU6SZeKDuiCVEXYA+KddSXE/Dl
Xy6RyYP2nu1+qxOgCy8KrztZaTD/uvGbdWx4T7pDEFOV6f3W5sBBD/z7pHo9vHV8J8/0CeewTRXU
E8rtDKtjBk/2EFamYAoy37NmPIfVCpUK/CygGAs7Ts4z/rJldnRSral9GZTRuYxtJwK0319H2egG
cQn/o5ty6GGARLI7fhH4tzM9Yt7Xivsdx2V4BHl5RjrbWrfgI9iVwknlt8QRoN4zYGpaatrOfAPd
QwnLLvPbZWyc5hZVJQYAHoF8D66iwGwGpsmYHTeZdr9zXrxfV/d087Mm/pzJqfTslMCI641R9619
vPWLJnJuv8WNAls1k1eQm3vnHbwtBlzbw8XqFz39iZovmnJ0U+WKQ8tizt2qq/lj8ApvTMyJUzC9
vOM2NyJI0RRg1OKWXSopda583nsw5/FjZ8+l2abTvEzqTL34cJ9J+/A6jfPVXU90bNuurOU2gtTr
F3jAh6LWhGcTbz5/a3hYTHXgGTwCO562TP5f/4qpjveRLeez5jwNyqU50F+9PE2e0AR6z2fyN5+L
g3SyXVtcXOszZy5/ZYR/0D3yjuvo7MbWVvE/8GiIrlB5WO9JWf4QjIovkNEbZavPyztH9m5+9fh5
vZpzobve4hSfD4xoXg3PVpB25+SilL7W9hrvOuayZaeySlJHVbfZmQxhgUce1+Ri9fJyCpByNjtI
J0bP+Gn9e86NoKTj4YHp8bZB0KTypFv5uvt2giyw9gbWEAZOOcy1rAQ3UOrUccqnqM/U5Tpzu3c2
mj9YYfpP09uuuTUvvo5GrIq/l3+P34yxlDe/MrrxYC7V8iEvXr54XhQy0lDn/Ai4iOD0Mxxi4vDT
/EVLPzZzXqj1TaDGoCpSYDb4yVRZ+Mv1TY0Qp5SplrJzT9vkAFCekcUlNFi0WNuZ8xyblYe5jRh7
fhBXq/Lf2KQ5Y/HjLLZ9utqQkxZlPPjvOxq/k9Cc3JfsgKvkR42RwkB1gQrnpZMs988kRuFivD0r
TMirrruv44YQbnYKXkBdF/+qa7zFn9Q1f1iPDzA6hCAqBiTIwict4/b3Xsxuxozn//vFV41m6RM/
kVi6rTLWHRqebx1+og8+/z0+5+9Zi9pceSnqFyghZaC3Gbq313b81Yl8CrVH8inHW1iwMrut99IR
dap59xPfnzw4TmF1y4aautJ5GLHjG1W/LHGsAveDTBS9gsyefesLKVc/JhU7sUunEZubv+0X5z4f
BWeUyyNoGAnih8IpQU7Cb/dQv4ZFd3I9BaY5qa2Oh63ak7Hxd9+FAdWN3jn3Y76CtJsNHtBO1rZz
MG+RYc20FAHC2Mygyk4yy/u5gv1TiHrfUpkh/5K9pwb6C44gi42v8yDr2WWLW2P3qn4coBAOT/95
Vm3o/svtCk1UQ0ATw9dXkB7wVcIODiYH0Ai2SZ1l9Yp1M+A8N4PyGpjhmxnbZYYLzEm1neSENQy9
ufc5otdK4QSRCskY4da/voamgecAbkp+GmqCaNzRm3oWaToLHRczLhOLFGlr8VMFOeiidR/q16ON
sh40UKhFzdY/M+3iIhtVdqxlcSVpiLe3/yrmWO5d6HPGWv7vkw4YV3C7QuquZ80bYBL0vfXADOg5
xznDdj8VN+boZ/1c2s7uG7TNKXI3VF6XhfUcXyn4Ojx5ArudcsqMrDP/tCK77tF7hic9RqmI1vbZ
Atxw4tMjfHwQrnHgw0RIQ/SKnXdS5vMKNQraEOjA7dEneXBcOKPKirkOqzaDw45rMHJiqEtq5q1/
KUPKSj207r3i6xe2+ukAx0hCKm9+LYzGrasdoZuayaOvMU6seqcM2oHzVRVWsI+Td7/j1DA2KNpp
e8vQ1JPufYR/X9cZlICl956WzSoSdb9DW+87oE06tj1EidXwBirGAru1bUXbEZS6BnTXoEgODfxW
kbzeeKhhbfUYiPFJ19aEB43Bliwry3Rpr/lD68uBIr/Tb2GwGXDQnNwuqecUBMPXh+haZZ3UulwV
PmZvHVJITlysnjWxHfyl2kFFWO1x/e34DYXe4HvoctNhLP/2QmdR+C9P4+xpKB+I+1zikrEArEAu
EtovVdDMfo8d7t8nwmRm8/dzgpcbR+8FHRoOmGhv+Cj5K3yKutzew1MdRUT9aExlCq8TVsfay8Z7
TmzssjD/uwbfVI2aOSMCYML+90gtieX17bj9bTOHINhtTe/MbPu7l6gEBo+TeiwGB6A9m5MaicHi
g1Ly4u8DuSBaCsR6Wa9hkeJI2X4TzF727h+fOYuzpklFIkUJPjHW7SmgALRAgBaUB71odig6kFyg
aBHDd4MXgaMCrVn9H44M1OZeV9/UnTCyvn372vh4fHDcwIiDUgy7nFNIZqRM9bCLZVVRl5fCLT5M
3rxt0YUwQocbypXxpJ2hHkeENRayqTPfGoGDvvuV3AGvHdeY0xR8ULKZqvoEzJpiK4YAW7HdMNMs
HygvqOLRH42fXQbTjodgoAVVE+WAGMwJKEYbM72Mt2XIfvvRw3+M0Ia/dodqIQ8JC2TA1NUiSg90
VJxaF3e+9brxKfe11G19Yj11pwVAFdIQe6R/o3tk0vFG9uH3NKtd8+2OeGadGiJJ/O7hLWf04mll
uCHeZhy/fGcudRYZ6jcp789gAgnXUhZUiF1QHbra0/+13952/vtOxn2C8/rd2bh7clE2yLkMQuBx
1U4vv8ZWUct9/JbGj7xxVQcG2CJ6i6mAahXZh4w31GWTbn7n2Yz/cZqGY4Z3vpBGmDp29wvsDQBi
6D/hdfXE9//zAn27bGhCxvGYg4mwUBcWEoZmu8/EgdiEV7g/M7sKUZUqEsYW6rOr0vC5e7rf/u5c
wQN/78TsrGIASG8ngjUa0tlp8oGGAVnjzxz8Nmd3Av60fpDKYRMPv+8qTLU184XJgw5Tck8SX/by
jfG1peL4MZhqPtejelJMWgPjBAkEezpgsx3n0Q4nMyIWwSkhF5YU9W+/taqCMihoFp4wqHRo1Xfi
nj2+0IrSjZymF96++XM0RGDsOnR/6BL6HPBC1lqPmyxq1QGX2pje+9OjVlPj359xHyz8Dpn0K1ky
/rAFW5fJOaU7AeCAPiraIfviLTgbfWJSJV54RFLBxWbEuvLx4YElZal7RL5cjvk3k7qJhak09fkL
M+0Czb1NZrkP2vCxIMyAzhLim/xUDujsP8pJZXDFuBxi8ONSl0dEXHAbrBLR23D8w0lc0AR9afsG
HfwK1RvRwgLw+bWfoE+SWOCzNFJMZSW7U3yaYbP4u5xxDmZga/R2NWnaMkUWnRZMnijbRhouMlBX
FYkkfYAvQz1KvgTQzUa9jw+WCB9DTKf/vpvTsutiVi3k0DeG4og2JCzoICSsu8OQW2xkeItU3j8/
65KLpxUkpD5FcKRhN7OzvXffszhPimAiVEHhimxX0I5g2e2PnLWMl08+DLkZnBT8LzhPVDY43kZi
4aL7OxwQtA2GgmP4J3fkMOs+XI/zb9frg8sk1UwEBbhhqGaNMTH/9pXf2UAQQL4VsfTQrMsts+NZ
Oh5v6XzzK/X+GxVwICoZU8Pw0GI4pcjrVwmoAlSgFjj/ohmwitTl8ExXJWjnkHVNhuDdhZoEcwOp
A5ZAYB9M0IkkaoRzABkXL7s7h9O867+S7sDRZWxB8DJDUECOa5+WkITarVxrZsICwUSwUPjkHzh+
TUasMAYxtn+HWqL653nfN9VnwzcNuTITqG8yKQbI0NT6tPzLYV4Q//j1dikEm0PBHHh7ZXajzwBW
eFDEsTH7PuBacoygP8AeBSWSUBOBdB90WHxIOZ1bczJeHh77F+0mtwNUA/48HrWwsmBu+hDahucx
pOOjGJUISAFj2Iv4hiF3xMQEnm3gH1FRXyPgrMdNmWyBgZFUpGJS1vkAZzgy0hUg2pDAFmcA4XI4
5AVhoWiM9iOWqKgLYQ8PIZdB12mn6D5OhA5TN7gFNb0Hpaygn36XxCZNgKvJtBicRzUHpFxDW/7x
HvBF3QesI0FfKWVDZP1FYKse399TsUWSYY4dpweLZQjv9CS5ZCIgvFEpXvgBwNDsIeBIzNiMcYlg
5swIOyTCLfPI85wlOGYox1Y7oZfAcpih6sGCUqgQ0qbgycOZiLoxhPoEN9lg1kXA+pYPhmTy7y0x
sS3hGph/5ALROB7lEcihmcK8q7auc2agMRO6/xPtJdtjISRfK8yYQ145+ehp6XMoa9aS4YiNGSSt
/0inhSn8tyOSVDiwl74+eWP8Q9XXb8GuxowjYbDOVvegzpEu3EZUc590n+g2Z2J6hU56oAHQl+rl
Z6USKhSmq5B2tPWsYXcC78lQXf6yZrwHMO7jkfChQhmc84LMOBNOCb6fI8oklMKw9ZgjXRf8wg0e
PWCyfRlLCT1s0fkRd8MuUTFE3nGkyZqcoVg0edUn9Czh0hRCwNhy/7oG2Bfig/yPFnozXNk9ON9x
SHFowenJ53/x7LViVsSxwiQEYBw/HsjUrFS4ynV/AwlCDM670G8i3DMj6BHMQvt4PmXuBczTXOyw
Kk9EutbrZaZy5kvQyaUwO2fwtlQE9ClLtIOTGW837iNKJPN9yqBKpj7rXT5OWUDkb0J4n6BMAbqd
MEe5h0I5JaUj2M/PFB5BngSeJ4NX8iFZfxPoiZXrjLUDFc/PH9+J/8Bmxe3vANGaofHLrTZGpLtt
n0/iMQ7ls/QQ4Eh6HEUvkhcFE+aABoNonYfMl6njlng1OmPWUZSjzYzRkbM3Jg8CdLt7iSjlcYKP
UXBAleF9zG7/wJ7Jpweu1X0eIMNNkk1KnCYhCfJHxRsVvGPMGbBVbWAmhF08FF24OkzqP+ulPGR2
GO707MiuOgpvNuuZu53/6v8Y4Y8VkqHFu+Dagd4ZwjV2phf1z1L6JOz2pRha1O64HeNX9ib8AK+c
TwJVK7ZECkJFIDFvpSWXjxypzJA4xpO+BPlYR+jdfClIKzbLA9p9sfdqT2DdfJMlcFoPkuOEC+Ub
HcsIrxoZrgDnUn7Dv0E4UlO2Mtrx6nChhWyWXQJpj2OdGRjjHKF89fR4NWDOIXKosNdSg1E5HDHQ
WcFLZPels2JxJH+YTME7ZxZWDHBDGfo8hvvrP8r0D6wj5tmYJ8rC7P6c0SURMdqLFKrH4XXK7c2X
hbhrvMSOfjUoiPf2hJwl/C9uINXPSf8D++S2TdKAjHGxhdIMHsFM0mUZdDAD40cTJo8YW+PpEi2M
QQdU5x5LeJnyJZSo6uSkYWBynQ53OCaWHyx2C2z38eSH4TEjjEt4SITZbTTY2AcdbPKyf/hvRMbw
KMhLabijmI2Tu1mR7Xs8sKkgEgUDr1QHrCnk6gDNDmAPhKW/wRcTQxuAETW/RAMODCE04kIXLIPR
1dt3dyTYUBmwNzrqYrqjUffLAmfTEuzDb47s3X4ERQuqJlK8iVgqPeXQPUwqDiIAEvc0h7TB+1p5
eOD+XXSTC0TTSRH0BiOapbMfBOCjcMbbg1MowtiINDwe3/1grQajC7lS2nQOK0voBqPucjPoQa+T
ZLYDugaoQ8mgo2JK8PG2j5k4yXLz+oQLKEj+L5Cqtp/Dr33va3cajDoiuSSl6d+yG3J6Ge4rkmBa
PrDFOca8tZVAkmBjMsolSmA+uEQacNorRJZBf6K7QTYa3b29NHVSLeHGOoMG21t63l5358IREGdb
vEVLekZsZ0gltILTarTh88EilP9rw2obeJiioj/kahfrWSd6wVJqRK7J5G+zNwLdAxGcWv6Ur4YE
6Gb1KeTEHdjhRrKp5oCbj2jb8pm9XFFqIw/ASG75+QdMCguHhhM1IPw0YTBtmGVFvKMm9UG13cqG
V8VIALkPP/uPHlb0Ge4I7ez1J4qojM2j19ymeCyU/l2HGIFvwsbAucetmFLy9Zxi6B6mSGcpm3ZX
/g1iuyghqRHh7LHgW70TPdW6jIr7rj21nZ6mhYcGq2oaf9CiQaX7HU5XnBxhrpNLjalVGpWvHiY+
+uKig+2FOGQsYIYf27oqf5LovYCWfgNcYbLdlWnbLNscpQHV1xm+4z6VZeqJLYWUCt3cx+2RqbDU
UO2nf8vDEvfAqvFq2+eEYVjMNy9FKR4x7MZjWg6NDzUFNp/XDETQtWqcA2RtPH8lWBXRx5MDBwHq
TKMakfB0HDHPAVPe6jI/B0fu9Et3E8ERxWPGP3CfThj2LpDOCb1tRfPbEqs+PDIZuajvEcSm4NZ8
+B324RARyxXPAGjNbXYNVOK1OdlqAc1U4WmPnmF50EM6QOsR3YX59ddfyBQYc1GG4Erhg2dIRJ6U
QqueM8JYhcuFSTI1lqHF+FnhPYcLcIpHkdd98QvwDLN2GK86NTXIASceJTKk0HcVI3PV5I+zkyk6
sXyR+g8qfgvzCWgD/B5KKsGWhX9OZYAFxpRYGfYBBkX4FvKdU29XPXuI9f8U4INt21wDMAvmyhDL
TQSTzM4HXapq79UFYUmnUAmehQc6l3+Ze7BOCcw8byn6papIu73vmXfp67CW3JYEefJ1YhlmTzRK
HmAF+iB9wpS1XH1uPt8QXJJSnXa6CeqWDwq8XijHPpBGGv48UnBG3R2gqx9cFKjaLI+pKpTvXdGi
9OwCQ/kkxiy4XbdTneXD4YdMCLY8aBaYqxiadAhGQIhEoSfeD/ClMTA54gHOqhDPEWoQgVIYeh5S
/kBDra7KW/zoUS+z1BHbmTmXFs41d/Uhd5ccXbqZ7gN5MnBWh+VkMQAZUj78RaC8hMbtxCzsVAG3
PNUEegOPji2GiZFBrxd+M4ohW+WWW5f+7Qwe6eo8bVcylYUyxTeHVIoSXbUl17ZgvESqvUaRibhq
e3LHX0OwCHU90mXCGUA4svownpH/3M0H8GYONO/64PLvFjTg9dBGsDEkGRWI2MZh0mv39Co+1Wyr
lBL72T97Ddgv6EBFBALv2aSE7cD1yZPvnjauthxAKi+13VlF4JSLlXCcELLzoKHMNT6iva8OeEgO
Zjf4+5fQ3lKq8Xn5+KgND7d9IaAUhbBQf51/wfOwr2pQF/7En8Tg03KzGSMUT3e3HXe73GRjx83m
rBzPABD4cjPhZqUg1R2gKHL6c0vS/Tlui5r16bfnXQ8KXw0PGXOrPoG02e5nyNTUTGA6TSlAecR4
1Dy2tDkhuNoGkiJb8QrXab0TyUBzBCNZ9nFBJ+Rp9bSAWVl5610KnWJM0/vf9iL8Gae+dY5OQFAH
p/ZvOFAvQTlaAWUaVKw23+jRiR971sCbMgPZARQWmlmsbsxGwaqiszfAWdR1OCwQAUb6b5tO6rpA
QYAOA0VdD7k69Q8/p4MGvyuFpAYpiM/LupNLgZknbgPDcj+joCUZOPFvyP3o45BIzTgX0tGx95cT
qVb2leKfVCgggIM1p6jCZtW//tLaKRhQrFIm3h//1Wu1CFJfUxx9qeWTarSYzTjpD73uHT0HrraY
M/I7fBgSwpZLA/GIQ2RXdyoIgVjK1HLQEPrCpvs/febTJSL+wpGtYYHBP/GR/UXZsxcpBYTDxYLG
aYdkrtr/1efcrGAY0NFs8Cp1HmMBgkq2on05LGWm2wm4/L98mFa4QtI7GEDQfcv5QvCK9zoFz3/C
f9+co40u+O3bu4BzC3kSTN0D77aHjTATiJnjkO0MBYFlL83esgOo43thnOeMi27JmaGzm/oXIKJz
bOkJU3hmMPSjxBMA2a3vw9sB+AwsiGNM0PiUOOkx4wDr4WewAOtgnKIu+3htog5EJK77uFuCYyzI
Xd7i8TPDbmioH9dq0ear4ErEm5IszG9Mb6Y/3UPOcqauwDW56gnMjN/OVnwGPiZWazZmv1XkkF4D
Z+oCilFsknq407GKKBAfemtZmOZASvzz2wOxBeRpOzCS3X/6LSpElQmYNMQIN6aX46nbKCiCCC8K
d8gAQp2tGJUi/hZV6n6eopbXouIdcj1psxUF+0GycU/uCeb4rQdsn/57phhyPrq+KJyxQ2J6tCXs
urseQ130fcrvWBSiuDJUky8W1EqbU70hKhcBlA6ZhZtZZq6AnqLZogcHyoV5sfzH6LiFymos2qVJ
54Yz/LQo4xuY6QRHFo7x9RvDbfeyuiEqc36TouZHLVp9RHT4LohYiO4S+F7SoLGsqQ7J6Zbc1sAV
BQFepLjUlBNUS5d/KHHfO5xpjvTcqKNh24ViRIZNhOBldI6kw+IwexAPFkku+MYReCD2K6LXR8G/
rODM4zxw7yOZj5KFqXhSWEeIGgQlD1QRsXow6LJs/1Duj0/AfO4QAnNyhHTeERM3kDWOZtTdyPJI
w0GKIMddxNH+54OCZIQiKEBfwgFI98wIwM/AqPFeyfYdqIwKNx69ccd9RIhAfsjwFgbv0OfWDBlI
ql+Q6u/aQuKacFHys4SfyD+lTEBzVzO536KnNOacLpwwGgoYqD032nPpem8MX5w56WCcLlx0BH0P
1+HPXcBlUh8kHX1IF4UfAWYstO2oXB3sHeCQLXgVasLqB66mixjdHxoiDvyT3ppuTWKKy4lKmqDo
sYDUuPP2UAwXHSTzBKRSF7C53BYgu4XWNuzDE8OikPO1OzxIAW1ZYZfAEfbPG5xmewpYX3IGsVzk
XGlNK2XMJDXhssfASX76ec8nYlMNjg/AIHVk0gJGeXItWYMfzlD6TfuFb4MhqBtxzZKjfGIxHMcp
+Si3jkfoza9OyqCPF4EgtdRP2BsRe4zzq0L9RafzDniRTwXvZPurM8HBe5bEBo6brPftc0Z4YJTD
NcUO2Pkfz6azEsuq+xQx0OzvUu6RstabnEW09qJPczyOQ9wlJLAF4aGPpb6RoEaGm2qzao6CbbGt
sAqUolAXNxqEv9J/XXq6m28ephef1B66PX0fqeLoWhgzKGNELiKAVMMpzXLDZoVtlYk8LI/kWyMz
lv4mmJ/904wuSSd0BnkvwzmiJgTiOOLeYiZ4Gf8AJcAJJtBPwA4WDjCoi6TLRFf1wjKKARlmKry1
iQ7zzANx4ILLfhmH0n8QxkQ9we3FpIHhhgygHbP38izmi6DMmI2T647pW+5ietv467dNnCT9P1o3
CxEm2vuLCuEwY4UXzPyWJ1j2+NpCozn2werhAIoUDcQN2Zg7tvvT9084TUm8Bm5O8ROjd89jniSp
xHxmKcTPu8eXYvYRPcTPnqRGFilC0g/XwD8g+bHY7qyB0YGIZCbn5o5XBEBIm9sweJaQ2MDGurZa
wQp++EJOqgNHmkX6fJMqf+KJ+QitkYdfZfvnMpJN+PgEERRbFLIU+9iLDy4ZmtZZuSfygCGRNEDb
KbRi7PJJl3KTy2wWmSoxk/bqziCIs492Adjz94gQdvGeciD5f0ERuEsKhIATIA1ANuHG40eA2OPN
LOMDHCuCahhsEI/1kCNaxDSQsMHpLH4n6QijhgOl5r+lNbufvBuNzYAoYOydD/eSBQeaQaPWCXWC
xISTTMGcEyf38RGEo7TncrMXpOpQd7P5SPWA+QqpZf5SGx36JCp100NE2INXDOu1nXDsYAWOS4+1
PhyeEsmOOUVJf2zJXQUaguvGG9I31fXh0AEZqD2C+VA7eRX4hcYkEgzLEtcPHsgSK4qSHURVw9vK
8M6I/kphjiTUPnvOYL4nnv/wsn6N28QvedQ9/zFCFVc2GChs/9LLzIDgJ2IuKN2oKNmFgklCG0aB
O1TnwwK/bIB5PNvW96V/PruX/klP3gxTuT9ZmswY/8fSmXUpii1R+Be5FiKCvDIPiiLOL640TRGc
cEZ+fX9h9bq3u6qrMk2Gc+JE7Nh7By+v7UHUbyl4WBhnh+TdwKwMTea8wNApLJ0JpRQkrYOPBU2/
IUpflrzjFx0Iig4yQyYOt8YQnw9WSJtV+jSsXuZtcF/4tBV0x90Mmaxi9TbEI2yoKqpGRdB3saqq
2Pbr6Ba2wBtADuCUV0nE+VDj/vMzfaQZ05pB4QRPW+QzmuKAGLGzNSBz2ZdNKsMXs2nFFKdhwON6
9zXPhS3bn2tt3JK6EezBqRZjGoP7r3SssZaOmTgq+aogGIOzM6GLOzlF3XhYh8OvDMi0CiIK0Sje
fS39HgOS5wWF7wFxxJy+Qo8XtGOQubsY3Gd8iBjBKgipo93tDzdFNnNAS4kfByNfzNoG3rljrQaD
HrpckiyJFvDteffbtBIAjRYMV6QPYppUCzRfhwATg0saDhuHy7j1F7GSipg06Gi0D2CQKi5FGvAf
QEsMpCYt/M8Mew4FNxMJEu80RQYgp42Rg0q5sxchMd7tsjVbFiQeeJ9T+siKYkXPZulAj4RrsOKe
GTFEUjJIEU+Sm6F1A/+Bwhsa6HQ+gEACxZHwg1QTwlcFW1Swxpg5LrSJ5XvMC8A1pMIB40I2ww2a
GNSzE/Ew5xapqzXvbWt+nggOuBo0/SE3QPA53ICemKDOxgXEAcPOnRoL9t3xjy2ygQBitae4Q/g7
GPk8XIG7Alp34Mv0jPtKiCXfGUGxGIEQvihU9qG+Ei9UPTnQEgdzT9W5eHvQForQttekisTPnck4
cT4COgWJWP2HQMDLqihh0IMd7WgaVGKhyFlooVjtfidNCXXr7AE3LmI2ABkK73F3xrAB5ISfItOO
pSUg4Pu09SEr82mt/bH8D9J6QCAMaERoAnqo7uEARHlrEDsI5D8/SPZpfHn9xv4h3YNcvQtkfgWz
V7yAZgYNLztaGliR0D4hJTvLUaWQfqYMVcVE6v4FBQBygbrokfEcuN0peXl0AtqRIQISQqFpYH2P
tYG829UVndTwkYXteKLbwxhWGGgTXUSWJAWcIDY72C0N/mM3uz2LCNC4womXIqrM0WUM5CsRDWcw
8PMrZxm8bEnEXOY50eSh4iNtjJWERbtiHyNe7ox6Y2o54iqrCAsmpwoXcTcD3hysTA+DallGND3a
QykrEd+nj7/sztwJ0I+vsgUvO/AIElaE5zcf6yxKppSGJGZ1BnBptz/pAGui9pXdRKTGJeI9ByGx
iLD0vgCxlIRdgkKVtwrmm3S2TBLAWZIEh/AtzVwqSNUXI7+eTUJHi4Q7GZQXmIg2+rCulKi7gOda
kjiJkW01zZ3nhoYh0VuARIPnHwWyckBZvSY0wyLLqpSKALSaHoveLyo3oLVtXOP3w+/PMbyhzmHE
xWdOptSW8JCtWzZ5N3556w2HxzAjFd91R9vzNDXx0UFyw6OzQR9NgZPSDKHeYHdedYSjjwFqVcMp
9KSvwZE6IGih5pG+6Tuu/j6b+xU3Sc4fPH40uq0rQjLVRAVn4DagottdGCDJcuXtg44CwXzPZ24e
Oz8u3OA8Y6nT82NQFed1/fcBfKFm7Ngscbz+thjAlDx3tkaAC+73UOyGuR7F95yVT96Fuy33yOIy
l6RkjXPfNNzRYQB2Ka8KdU2WMurSmTUZcdrZNiSxFehItk7AsQz8/TE9M5wKpZ9vBmvTpmuYiduD
OeGHt6PXHi9P62hYfR83S3Kp5bLfpj1NcvshVafCPoN43amheI1MCRlM75OEdD2iQFKeNu4X0/cQ
DzGGkxNEQ0oOyl/ZV+QedKfUbA5Q0sdsaonXCPwnhqK5kvxn4o91ttoRzhrk3OtzuLtNSfMSBBz9
nw4ntOuOq7iwR2AtdFIj+0EniK4hT4q05KumIKTAZQ/i2y8+feJ+fKRUgVDn03LPWD5nNCeYP+JM
WizsK51JZuIm49GcDJV61FwG9vSEcykhUqaP72MxXmECNunscZXlv1gDvZejObW2nUwJXDQF26Mt
rl+A0mDoWmkDvZPGjIghWACQ/WLr5F/s8QVm0WNeW70JXN5Jf778IazQVPa3TG/3AIulmRVzoohs
JRKHpcQ+/GJx67MAAubS00oFRXH7Gowg15bA2CdqwdkebfHeDLLWcjft/ESZGGYjhSF7JfjFHK34
dobLIpxzg1Gq80GYr10zwLiAPzqTQwugvHaZUUPHC3qnlf0kqHKEW8OAoSVMDnhiLu+XHZBy/JYu
pwf7mdvNThnfDYXGfe1IbZ7Wz8dBPEPTmokCX6JBztFZL4+2wzwPZSgWCxhziUkMXAKAxKez4/26
7meJGVMO9ewAf30+PkVhiMIRt8ZlovUJ734KdIJVxoPHk+GgEmA5UfR5EBw0cnBoY0RzVIqkNLve
WPwBH1brpysmLzL/XKVLl1sQ6wlZNfYGkDFA38jvzgAZOQ57nCIxbzDbsXpgzXCQFH1fzPAyy757
Lu805RWQA5w8G/rOfKSMmMMntAYIjDqHAgWG5tMZhDbBEPhRbwL9zLMsgAcWOOQLNn86oz+/xeMt
5bMCWFfuKKcvfpTxlz596WyrJUFwpvqn7hr9MtBZaG25RZbp+lKXkPVDPvCY8kZC432kV3md867B
fxPFweyHqEnDVvo/cj1PF+U3KcZgAhXvBb+tlcDQXi2k46iPjRbxRZwLdQoZERS3HSrGgEZLb475
OiULm4UU6Zs+mhZBBpcGRprZE5pvJFZ0goWftN5g+ck1pBeeKmck4p/wHujTGOgzEL7F6Y5LeE3K
SDjNs11Mq1Byx56vR/kYN9vgFiWnCT8Ye22we7YxX8EJw11h3lQ4WxxwY/a2MbNvg50QdG4gNqVP
xZQGLoqFPuPp+DqKIwJiAf+RYeTw9DIMemy4Dzc2mSCe1L4zvNhIyKAYgFxBT2GzUcyawQye65Au
gZ8achpQKEM6ITHYW5BvmHKieQzBZC4WOwVcluoLmS15FNiB1RdqC++BqoSqRbEpC2WOpM+oXX4q
LQW4Bpm2IdwnoOwZaBAPiwLNGBFnEvViuZgKtbfraRlS4YiOk8MbrhCI+/gHj6gkYnEfNkf8bRhF
Sz7AB7ENxG95dBSYBgtJ8ZIVlJXYg9vod6Xd6d1SlLXxPah+nxEcV5znK5Q1sXG2HG9Cb1aOeDWF
FBJ+7EEHKDeXGWocI+jIvs6jMR+BEBPS19cZmquGkrYLmABKjSAyXWKjddyAT+Fd+fWtxDhFHofU
X7APYqwgyEuqF1Yd4g2yFeti+BvRQzyry0i6Ortb28PpKyVKRTYuKvO+DRRX8s/39VVjwju3VqGl
YxzZ3EnVG3W5OFhFbNEvl6M1AvvyPyO9/wvzgWCSQd7gTMFXxUDYTyaMIfzdZngiFmakOP/EZ7UD
FRiTpJ0Ai9MPJDX6/yy9m0dmPZNb57jqGaydJy8PTgqzijFxE44l5AW55GZIK73UGFH6JV7KjC6X
yFYwnhLELQB9dXY3ensh6fbPFYLCNmXMM6XFgLSTQOZPwZshgFDdFZRpHZ6SpPSVt/rWRDeQ2WqP
jRsP3aGhlTBTjZUDmAaAK9AEqcmQhBwWxNGHY5JbleGSTLEo0+wT2zir96E1oTUnNIDEVT7YYcw5
jDUTXUUDwdVlzn54OZ7XCXCXoUK8OR+fW+V++Sc+khdxdlL4bc13RFq+w0ivsWsZefsES5rMCW4u
qBhxN06jpKTtAfQbYd3oOtseffv28rXc2gjLmxnMykhUwbPHcsaDHYsK9+I62B+Kz9W2u9wKjPDw
nq7Rtg47irCajcSTuBNz7jb8b2luz66CstA6QEPMmcUqeYcMFoPU8wVdMEqVnGkWz5rfxbn2hDck
0wDoBtq4JKVY/0r6zs0ffdJWLHHyhdgvYw2+BTTv0nyoQkxDBCo9w/AK+cKQ6orK08b0rCIRInVL
Z2IlRxePgjulOIZNkh79HccaE9Fx2sHvp403G46iiY0vl1sOGKlK6QowOSclgQPM6Se+6E3OVtml
PPQZEZg6UEhXEUh5SeOqT1AL4DV8u9aCWLFY00DOyqTu2eKDmbj+7WSNxCrTZeVxFQwiI6tTqah5
iDRQFFtYNRack0W+g7xDccuc8WBn/GXHFTn1iYXRgjDdBBcMEX+ZFiQwXQIB0VbiyhegtbSJtnBE
KLCyUmj8bHTPcvXJSJiOPSyBWfGtEcbC8P0QOXFbkEELB7E5K1TSU5o4EZWKGq10WxBLMTC6TAFG
ToPcbcOHIOvZIjohkW2zt0tYefHrl1ZQ7i9audP5ZT90h1e3XtJDJyd0OQH4mTT1OywiILpdjdEE
J5jDwFiDXwXkhiBBYwOEXbPo2TBFbC7zqUtw8KiJun7VhBQNuDg1EEa534etxzWm5WycXfYGA6LU
YZ6lOaIfARM+ie0vbZcDZ0vdJbPGEkBiwBwblh9bhQ679/AukFbkcGEXko9xAYyTjg2Ha8HBWaE5
lc0BVX9IbZ9ZVI1Rh/CgTYf3jyeWFsFG/cOU171kakBrSIqN3Ou+Ofp2OxsoJzj+BRjAn864dM3M
4XrAUmNuDRerzcllCg7js31ac14Qo6QJscszHoSzyMcf1jJ5wZZPzoJtoMfZ3g1mBBImOLwFYW9N
KNpoTxydI7OCb05Jupum7RFMjksf3jh0NIiHctBkNyCFElIpeRjJ6NP7XXugXj7W3XAJIffZtO5h
tUYcwYUnYyUyxg7lAy1UHg4p0Zeg/4eb6hviRO1eQtJ9lL2zax+kWfOmKjfBOEKXEioF1XgL4MFN
BIAKKVqjj4d9K7uAr3pKME3iVoY7TBDpF4zJAoZHg7ZgNuSvUwS7Hyrtl8d8lms2pYiBUNmzAHAg
IJMrqDHTYDhoeRRMOHEc/LT3JKR8C6ScdDB8+wKrnyxj1AoQ2CLBF5rsWUjOkGyQuFKKUe3q7vn3
Jr2b3ANldqRceXpK7hb0O0iB7MSm29GHhJyxutItrLYrZz6kN0oeLIk/axtWAXM6eLZR/+P5v38t
mQvx17JHGIu57pJJlEQtCP68PAJyxyK5IqGhywEuw6zRmd7w6snSUQqTbXI2As42b7/lmc+JMN8e
PySqFelhgl9lwivEpvnZpkihN4MCBuYaiTPTTBY5owDwhWVNvuj1EpFjDuofW//t9z8YrnYoCUbP
JZWbsIundulKScCH3eMZ0ZDuQe01lJEgHjvoJ84nRD8Mh/q1w/QiUt5YDeIOV7oVaeExYgYIfbLR
5UwGttw2wvflkSg4Klk92P4Gjr+MiQSB6Axn9LalxZK0/B4kV8vye8tbzKdR4dMKfOwZer1lCh/w
mrCtCx25sERsCifaSSTauFaSIgEcycAl4Ir66z/cmmFxwiRuskFQb7ZN1J4q7BtSGDwSuWMjGY1g
AECmjEAeqahBbmIIMWxpQCNyFkykr/3y5HRTtN7MfJbj5yrz7dqUh6Bp/fnDQk6MtHIkBtOQuJk3
u45xW8daOaMKYaABXRamGwoTgMDXyeIWSQC9eCLqWCzXAX13uJpsOblpggCPbGcwv3Y7AjV2onTZ
OHeoN6h26PUEvz72e9L+a0EUkT2Kky4NpCEekQ6tJXGlpXrnsMzSOxNPfbDDXxJOnB2nP8++m0kv
QeafpISqY3wOOOGFsbNc/8q4FsqjNH61rb1GLVP9IvBljA4MfO7apoNO5x/TxaWrty3C7dsjPmZd
rrXyL6yTD7UJ53ln6DAaBaYiBLmtg6Paio0XQ3Nj0dKaWsRv8IsUyuWy/JG5DRnrsQ/NFbNiXudR
FBtRYvf7pj3aey9AJMdiVEgk3dasnAbqmOnNwid0ZMfhZw5ABSDWiwaLesQepifr1IJk0dSj+Z9Q
8ZBFFJtWX/p1HKuUFP0xpZI9/hUC/Q911ZTbvhJscP1lAT85/tasfopXENae2wM2IVebCUueB+ts
YeRBuuS4B3jhfcK3RLNkx18AhpsUpJbGhzPwPI5Ct3SK1AtXAh5jiPikP1L6GJigIBMHdRIdkBNg
HnRiZDE/NB6Q3vgPCFwM+gCj4RnDQ5Y3nfhI2b/oZyJ7nAbHJr1X7nYG2fMTxS+EiFmXfAYsFnwP
PubKiQmfAGZfjRuMKmJYUfcB0SjCbnZCGBPd0J0GDryqsJcutngTeXgJUfgSZFBGLZlDL01SRiAO
YzIiwRzvPNBplCBXxbNfmipRxhuWOS1rTMekXcW8GLc76CNoACufMmJ37/XuhHix+CYKwkxwcNpE
3fIrTbsjLq2iFaAnR8VgA2m9SILZO5HSFxv/0hYKqRlAYMjw0rUdenv5xQGHqSI7wGODNLa93Ao7
+zMWKvBOg17TQz1IKnpbiBke5ODKIhC3aF1BvqMjG1AvYpuDrgBotjL65ugNlZLQKl2zbxZGNkFY
p11Yi1s9yTEIAie9/fLeO0BOXiVXFqf023iRQO7i8glygNt+x0YOI3GQ1uUoFXUKHR+klVRRNbIY
KaCQUCy+002BcFP+3vDNgazyXZYak57NYBLVnr043i7JfgROq/mdXxKgj48YC6PoZQZ7m/KnJQ/7
BZGcVu7R2s/nuA7T1LGnIDffVm4ActOf+yMxkxrTnzoVJDYAqf4ToJEnTzkRZGRBR045BxauIL68
zO3+Ii3lvQ+InO9o7fXGuLvChKJDU5EJQJmW6njuE6sT20HPsw24BnICauKUaUI3wGxzCPrdcSZX
Oxy37BAsHzEPHUVKA7ZQPmOYtQQVJj1xDJw6YUUhKo13HTJ1TrUu07bEZLzPT3JdCe8smtkVovsM
MIv9ygXNdlwPaiHZc8bXtIdJM9oY8AT0uITRwN1STEJ7JWWVYIfKY4dDdit2BgbGkQsS8y5ubywh
VEdP4acCAPFoY8znu1Kv89Tlu+l0EiR6bpNVZE9shEnJvHnyRSovtzXoZffFk0EsGbgMkqBFL315
pOi9aVwdPeo8VitMpxO3DHs13Xa2MDL4mcBBmc474qSX9zWXad1UI4ROprWK3eWRAROUtdy3dLQ5
tDnTUX3uOq4x06fkklJnc3QJNYsUMY6E8CJ6sWyH9dd1MU8CyGEsbYoOZl7LXB4JaAZPnJFEta2J
9o4ihu05w4k5IOPDA9b+AWwMuVLa7vjIjpaAhaPj5rdvMwiNxyC8CIV+FcqqJVkwOwgtlQusDAJI
tgqqukTDSDrJ/geBF9VSa3qVL+EP3vNtDwJcCqrEXnzH1/lWp0GMqS2zCnjdKMRJ9Eo3nYKfYakx
p8ii5p6YI14CI3UKCHugAXPqpMRh6F7EYcg0h+sGxI/a77R5Qm5IyC7mWkY5yNgOG9iDC3wykoEJ
WTaHGbjYZGss4TpgQQvG8qtsTXSLtfXaXCDcTJgNIsfu3gL2B48T7W8KuYsUgg5GYDODyjwjAxNH
edB8XksXkoNTj7bwTWmT+T/G7iezt93RlX4OzQiKDsxWkOkUFiHLqQgf6B+drylNzIIBdUnWC2ww
xTctIk88jvFpZRPPThLQEMApjGnBCB8Szg8I0HtjhqbTps4mkyvddkg4qcKisdb+frSgkyk5zqfP
MGWyCxnqcNnFMxJSMmDWLv1UjJlJOO1E/9UYBeaAje5NACgGGcK+8hin/OYgpQ7rJecWxz+4gNv6
I/WoOLG2nbAz4UjM8XpkRW/X1td9ZhmgenDy8SJmX+BcOOfUj7VowN4k7SZlbFPpXNxmuM1Elnnn
nGfJbzrLvU+8Fy3mDjyeVYmfM48WBHXLiUo82Wp80mJQEZwQEhB1KSG/7UEgSs57YjaNFfLiGC2n
DaC7yyCG0Gohi4cXhYybTp645y70waJZoCQhoQEr3u6xtQEqxv0zqJyvo/obF3zWDojx/uLx2bM1
O/EzftJLe6Ou3u59sDnBGjivThBJ3R+O5ZQJPYQkHBLp2QjDzk7AubQJ4BW5IOVHAACLFkm60JJG
w2Em78bViUOb6EMwvMy3spf+H7bTxdeN50cuznzHMUmrhjk4x+rahdM167FVdPkuFp3hpLSaGPH9
bcNVImlha5qKt/f3vrThYPeDj0x5zqChN/+STbs0iV9mv5nqpScgHVsnNfsEBJJ0XhGqNAwzrfrk
02PtwtejyQzA3vKjKbCbysQvynPlSb8+Md5Re1SgHdgWMFtwlfr81sWMHUWTh3YY0YMm2cFbk8C9
wHHKVPBx8jPOHNqeN1tDN/1N7iucNcAThSDQBhJx8jmzZsIdO+/ZYxW3B3jPCtXMPbMlwDh9iq4L
PowAjWTQ9/g5h8P6xyQkGw6l4Vu4Yazb1uh3jENO5Id6H0t2tLpfm7jyjwyHLIwaGOXmTHhdvEqO
eU4J1GFseVtfADbSMbJl3N1DsX2iIbBwTPOKlrvh9tz4HqmrjvReDm23K/7tZHo6FC2Dw5Nrp5/4
T/wJsVQnU0I2ZT83GIjMGb616DCYAVfPtvfiuHuJwDCisJppHyfFzBDZ5lnGrN7+oKmTgskLhaWI
ztkrQ7FTLnEh7SUyVY1N5MoAVNQM9CUFUVX5X/GduEmbirKWrf7kR4CeTNpe7cBuIvTjenyfMyYW
tkaFEnoffRB344BFQshiLpzb315stjfmm0BQppebz9RSuJ1Ovqh9kcMLVxr0AjdG1Ck6Zgf4YLSQ
zjKv6gH1AlbH2mXNoliYU3XTIhKTAj5KfmHtw7IzLCyjrgEruF4Si64yqYklSEQzWTbFUD4dzxn6
5FnexrLEeiGQhD/A5qrJWMopFjSO6ms+1aiHT3Lbo9VbWbrd9RQ8aNvAgjeyr0MPEzzgCoPwRu/I
6Q5rT410XwVYBcFq0Ak4x9bPCYtlzGY46Z/9HkhRuG4PlGOgzI7GWHFhm4wNfVw7ZeOVaO7tN1Bv
p89lEYrEFeeQ28eDjctPE9xM7z44eu/a2vRm/J11/cHiee/UC5IA5ZjtVeeB+aGJ36h9KUM1wni5
TUB64HOLmn6odaGvrQfq5pC9mrB9cg8fr7YRWaB6fwE1OV1fxeP5Fn4uw+aYNRgy07J1OaJLOluF
x3Fwln1nekxifTq4giKNiGD5cvZpNpBj98NAe2cJ95Zh5ZV1F9LexykK58VU7YomYZ4etjjOKMDK
IE8ijW0LY2+xRJT/zP2ix/R21tUamYkOk8S4Ws8hLF783Fg+04xS/TxFqMJ5S4BlcYD5lX/tEo8K
gvaUBcP6Nh2FGjyFWi9oItw3W2WRuCeCBdNMgZRoqSO7hsZWeOiBZEAyjDoHcQODSt3DL0MoVMo7
UVfTm6YBc8bh0MN+pLbRzGDx0XJQdqCZYdQpQ+WvDO1Fzqr9g/zcl0iJTowft09elzf510yRs9YW
Vp9Norb8atPCT7Tz8lRmFBxn18NIP7jr0+b+WHVU17gEh8p775FKeK/N9eOrl7F+sdE9KAff3OjM
757zpwq548dRQo3dePUveXQf1JzIWQm/jjBcU40Er66frwx4PO+gffWLVC19vfQvgwa3TPbhnzrC
QyHR1tBStMrRkUFg+wPHSHX3uJNdo1PWGqlzvFmGdOrP0QvolrnZU4RgV1dRnGOEKOTh79Pn6w8d
LRG35xpLLVHvcQ4be8AQubcWMK78dZi1DzgNTozKu8CpuwR6K667TvUadjGJ5kGcF0hkripmy+6+
HjxN7/Ux3f1hP+gwbu1pRG8jyrXp9e0dWVSh+Ym0xtEQh5Zdp9f8diEZHNqa/VQJIWviS0nCX6dq
01dM73adXlr2ow5fTJDVsmMdti/QgP2W4bZawUuNe4X3qLxbHpZV/6bbPaIZQ9mPsUmPsQ5LTK+h
fkDneM8VLEyYvXhK+S/h+PFPwBq7EgTgpyyga+iaQNlZ50YKS22GggopEl+b6TDNV9wI2pruIaHr
ENyEy+FnWdbqZGcf31OZzAZ01BRBc4y1uLeBLMPiPL/dcvW4gMCAGnJKg3EQNp1A46cFHdzg8Wsb
1pp1wxeNdjq5GOty756MSOPNK1T1Nf4Lg30K7Yiz+TyedsBYYLwxPldtnHLFe0MHn4cPY/T6U7Aq
t3KNbPg20K6wyNfm5NwmY4YkwSY4eO13oF/CTzfEimSDGxJMcZlP82nZb4XtIgcuTfm2GmPZs76Q
L6/bNoaw8hDOtc3P/TziWh8170GDgdl9+s77+GeWHAPVwa/k0XwwkHjEqj58gLLvA5Yet1gf3DuK
CsYET98nqDRnVE+6feHJx2cOk2sU3K59TfdfpvsuOYgff5Xq8a36YViDtXbJ4FAbMqDe4UVTL3Du
wbGBTISf0CdWupS6gtodmr7Zo+A51q4p27nVXsiBdfJef62PbxcVNwTf7S4X3T3MFKZrXwgTreOo
Mvt7s//BPtriJiEGGQcXRtoryd9czg702hhc1hNi6JD1zzF4GrIO3+z35xDoPcIVABWX6WLdQyOB
/2j8U9b8tduLQzcsazohIE6AlHwTtMFGOMuB0rIzdX7cRzdsJF+jY8cjVHGcfdhOB/+Aq/w5bbpO
R/V668m5mx3Kpaa6RLB2r19o0+M+u72GpuqZh1lxmqiK1RlpWI7PWjiucwqR0PA0j3HPGOXdrOhm
5oOLiG4wcfJ+i7Xd8eveYH1wq5t/ei+7BLUDZv5vt8I8fLX++G8UgWp47zlV4b4KnPTcD3+pute3
+yy23WKpffy1iuPo1ToZyavbxxiuex+ULPMePq+ebvZzIzlV4/MdY6qo13Uudwrdh41rXKn+FoZ9
aNLjM8Ab85pbn2KgVHT6rKLn5MF+1IJ6qPqmVSPP6BLOH+6VA53RR2eXf/O3q2uD1a/96EUVZ5Rb
3dPD3XpgwCt+oIv9g2YK8mGFNvDJPpJAvTHAftqYz3Nkqn9nbQxBc9UmASKRzufN1sRen4SaPvF+
qvQ8DiR2bUA1R7CCokYwpcu1PHFG9lz9hSKAYCMIOiZM+9fSfA6otA6bGvD0bR9QlDbLpvDrctPj
GUYnOLIfSKd4OPOCcSg9In+0eOpnJ8dMiaabGV/kCbV8XWW+gbUHDjD/Woa3Pve7Hc5zr8OoOqs4
4MpXB02AKxNOgcgHNyZOkPa16ucWf6a/rfPdNrgSu9ONOsmTdGpp2B+QnN2apK1jmyvmpVxngMAB
JWHc0twcbuHNoYJEoKB6t5NzvzkvRg0cvfudHCNDfogyuf2Dx1r7xBSsnulfGrj6Vwxb8flXxbAO
YRA2qdRYphK2DOyih6ZvkjfRES+xEbSqV/+ZJ/hFvA/9a/j4uYzgfU+wsMUU8uUgMGvVy5Mx6LLu
vXU9g9//dPZH7GvUhfb29LwP8887QdeDVVRZihmWGBqWOGhQxv2o1l3+8DRoWJ+1Va5UTLFgwiuO
1j1aVybn3FBKqJ6quocOqQvdGPeo2Fq3z57rHNyCRhOcERh59V9zX7W6chpqj6x7cO7vpLXP1Pb4
Mnwag5xfS+/z9tr14Nak5/YQA61jZ3kyNw/dO+huvbrcw27+S1s3vzrY63IoNJp171nPliQckAGe
lUOgV+M3ajimr2/Y4SfHuNg3ny9R4nsFQwAK4j27kKKSt7l81sUrYONjrqMHlzZUK/6ebETi6uCV
6kydO9hvvG0ywji+VA+yE4y0hudIxfqRwEwuBWsAgZeq0Cp0zCOF/TN8JBjSPxrrsuzCuVatFg6a
GT8Mpi2fOOcJyDU+u2FvzkdIjl3L51bpgcUU8TXkz6porEgtBmp888/RmRbSXqZS/5xG7CRg4i6+
PJ2awg2DuCnG6843+zo+nZacgkLQF9VHF+MlBkZfeRkQdIFB5gRTgjvZlI12Bxe7uHsRjTd1IMfq
66/ySf8PQxK6M8pwDh0LF5nb+OOsFzeyThySmQiAVNXqMSoSd610PX/4tLp9CsZc5bE1uBDYKgBu
fGUqDec2eSN95CHhlwPnNc0h2cz5Yjift2kFeCZMdLBx3knXvrGi2Xkzqinn5e9FmqkHWs9SRIl+
cjTIfdZrUDCdQrUfRcBRNEUMdowMvJajk2pXK1Yz1dU+IjE4DbFdhmpFE4BU4GDfA6KAq0JPLUFN
ZDCb19nhOehWTCcJb8kZHUa/q3PBd8JeKM9NZaou6+KenfD5cPi5Z+bSchv1oMMDininaswZHvWo
RR/Uh5qPDAxxRu79KJ7sRvYlm9nc6YXV/JzYxIyT/T4jFaSOTOXsVumDN0mGfeTaScWu2frO79GX
/7WWreU6YcBXgqDnEHZTfdgbFiPVq39U55aoSNt5gxwSzQDTIPiBz2F7ypWiXGffUz9wofI2IOCI
+yIbj6eoONQIUkK0GT/Tp/S0un98K59y+DVnJ25Ypyk3wGDwq/Kml0dEtGgc49pTLLSAhVMPSvAQ
e71B/0VlyfWwKcgF6ilu3ClBDT9MmdlaMSlTh4IXvEP83KRiYbgmowyPpE9H2X3I9PFAYC9ztH+w
fzR8zLFeOKA3uKd7fGvD79/hEQCaZ1/kDutKZ9YY21m1ryDj3gW1yYCq5K14zZ0eHmuFyz95bCe4
wo8BlG+VGATdFPUWb7/qI9+0TEgtZlompxEgCyuhg3R22ZmhWHY0T/dwmBtflp2fFmeixAdsfvh5
rIfKevkfldjR8ARY+KxY/rpedVx2e3tQk9mjPSnYaFRQG6ISVZc+VpOubCMMHaUBkeBSPWmhhz7Z
a7w4CqvYtmD2Poe3lK3zfZ3r+IMvlAj0P31cmNo/j7uloHNzMUN/JfAq15qNhKX2v+UYC7UNPUA2
DH69Ax6L4vDoXhKE7ttPdna57ufT3cfvsPZzeqhLkUefgXmvGfGHxKyaloNyYOAcuuvsrqyOxr5O
ipfdocSGRaUTY4hhZcyGZFHU1K140zi9F5dAJMXHwX0+6JG/Cq7kitDxKL3rWMMMk009y0uLB5R8
X9YefWzC9XATbbfjUr2+Eu6OLATpAkkGPFg2n9rn6+4jY4aLfgcd8PrlizpV5RIAfjCD4hX1PG6F
15+jCzZ1xLS9gpXWmerxwz4tubZiyQrn/73g+4n8iZTK/J5p6ex0ufxHUt7Y5fxgXmSHuMbiUh35
ch62McPiHIprY5fBM+y4ObYVeMb2e8F7++RJvkPeCfZ+wMKsO3JoxJc9gYHkffAmCggXpKUuT8+h
lHyHT6R3I61/H905nrl7+5WAUXVmRLwWQ2rkpd2i9o955t5glXF+bHWPX7iRH3RWewXbb4jwVl3g
CW+/7466tg6lVfzmFIn2gQLq6aib218vwPA007etvxsly4nF6Lxglp2xvfYvJ+/y8hUVhNJ/ddIP
VsH39F0N87WP4W3xoMQKFIbWTEzCHUQj8kEGJp3d19n94A0MVLDVQZFOXtJVwpsyPKp8mGU2K/Pt
4OhPUtJSI7zW7y/8DpVqiGcs4WHW2zv8jr6z+dgwB6bN8YUVBgNt+vkn7p6kQtXJ+Wvrbvp7/TPp
KZhS/qy17SEHBF7/7Kk1cfdlQnBbGehWf5mbvnZf4ESUrOm4HBk3ZDfqpHj6LSzWEE7exMwdT3a+
4xRapBHTHrQP/QPFKXevlyFaHNy5rTPezn51CCF3iD9GxeQVds3rOmuY3HmYK5CyPlBb9Ru78XX/
ra7MfxmwUp5hAyrKpm9W5O5yYFPf3Xx9jb1s8Kkis5PR8Nxe7tDhmcISlhw6WnIRPshXN6rhOgO6
/ARJZQ4pKgnUUyBIHwezrmbUwYTfUTHhHh9b4UENamSezs0EpG7MgWlG+RvLfWxFHvAJb3gLHv+M
q8PkgH34jsgRrl59GsLxVY4OVq7UD53Rq/aehm2qyavcvOnbMEkEi8VdcU/2pbN+/NUFLKlmaZDr
XRz6Q4phAR/VmoPZPpd8DmpoixbkBCBc1CbTK0PoEU7yZwDC9M9xuxGMuTWhG/O2e3UfAyYAgS81
uzsS6xu6v/Qg+ND96mv3x4n/6WdHqd79r5fnPt1XHtnHlCQzhvZSTQEQwaKzZ8kcy9WHvo1Uy+Kc
UQGcQrVaYxEwSPHPuZGtIg2kZzpQPg7tE9qDmv/C0LszlxY2NuQ16L273VOA0wZFJXnCjN8+zeOd
MRLAPN1Pt5fOEJ5MXuGmb2tjgPXeuCRxmxddxHEd3X10rLLtSfuNRjuJP0YfnCcAyXBWmHqYNiNe
reG16QxdkHihFvpHPnp4NJOVCNXmwrw6M6iPfGt9X8KkU3aLteI/pHZigNqs1AO6RXjr0ZC0tUH9
i3GOdaMK8O/usWMXBuPgLwfENwxKaP+ese+NLm3/xqi0YTdH9u3pMkjC6UGJetxCTI0waD75nbuL
4wwTWOgYvaf7vdt4OXNZr/bKO+O5ba3W0QnAkGrBfuM9z2wKL298aqnBhN3cglbYDhoFejqPmXFk
m6tdRF9D2TeFkgMVi/1kTz7Tqmc9elaR7lX7tA8qslpyGvIW95X32zQhvOf0Pp1QSRWwFD8kt8P3
9IyDiHU5Jr2D/zZdMz4WPhrTH9XuEEARvbaJLVaXZkLQftkqDuSBapcjQ8aY9fAXMvauNlsdxl3g
UGiMT5dGz3qHsJXTk2l1BVor0gY3HDAld2FaQ0om1IuF+2bYJ/fyXJGVcbR7YIBYOTM3486UG7v8
He51ZpPZpvf5uVMUngCarRUF894t9oPqP5LOrElVJArCv4gIZVNe2RcR9+2FaK8tIC6ACuKvn696
4kbMXabbViiqzsnMk8kO/4PY80bFV5977t0Fgqs1PI2CTGUGNDGE0ViJfzv4NJp+OhYzlyyJRog2
kwsSXJerbo3dzJL/1yPhxF3IZ5S1429T7MkXh2qf1/ZAt3id+Pjg6WEfJ0SAi5F/iWokc2tQb2jA
y5+cIK1qOmC7yslRvPpY849tnO8XzKoxw84xCi6CqZeBx6AX/Fnmmz05l/kSM3puwvYp/C5oiwts
wNnIY3zU3yw3Mr8QIxup82XxvG6UPaeRVRkzZA6O73/3yLWGbnlnGoF2/hcmhBw+kCwYCLmmcbjp
oYbzThdKKyE+pXVpfgUEZkmlE1LGTO+L10954sx5tBbnBQJChmNQxhfMWlM8sS5qjPqtchwqbzIe
Jg+XkkF/MxxwYXZA7ASwckgHQP2YnwbZDrCr4LizNcQkvBPobZpyBIkXiO1yRm15P2dfl8MHQ+Eb
d8psKdEFou69zsZhz3GgaaYwzqQEdawu2KeQcTfITee2+9ecLz9Cp2nJLzw20snj37+n3XQ255Hq
kqeA6oSAsL1X2yK7geuKWFYNJcP69yhmXzlQKq9XZxX8lzXASNawx7dFr1nYIpQglbj349ubcbMI
a1nd78KHWXLq1rl5g4tnTGlleHRu8SpDzLoeczl5hl5EERWM9NwQ4ZpA4jmEHVpjzIC6X9rC30VG
qsXIJG6Ah7ClLcIO67vgvw/vKbIF6HYRAbkaxLgTHwgiHPKEM7IjE9pEBpYtfP9SaLW7svm4ioGh
sFkz1MZMjZ3Gn8tEUWWzu5qPuyOZw9ZU3Gvuxf0jOmiMLhLtkowY2RGiqIf53JApZN4rICjF7ZSQ
cK327fFVn7XBkDVACb68Nmrjzyh4OiOzmB4ONz8Jhi9zhbeMU73NhIwa/JisJLgsA1cklkpIr0f/
doNw7MXM9eb7o3tz1LudaARPmM3qVWJ0+Lm6CkJV9INvbiZsIV5ueG890XGHMpb5GJ1YBjCUddkf
2smHi+BqUngXD9oRkxorecdHZXL82gceKZLwwLD4XUqE9LXXzFh8ymGDWqS1ix9dj6SE7M1GhGxx
OD8d1SuIrzTMq+Exp3tLt61d/ijCHW/3bEyGi5+bKx9Lh7DCfgduKgRgizcbdBTmJ8GyHaoF/zb+
Y/cWmzZq+QjnUG9ZJ0tWFDdXrPP3lo7/yPMNNmU2cO6NSmBX9NoDO/aORv43ZP0LQWF3NpY61/29
odzsCHZkHPrcToBGMy7Z4U0OJL+TkrNiIaSeDrRqH1UGpqnYKLWtq2scSQZJDtniQBSzPVwSkDvy
Udc1fApYB/HtNDRsqolU8Od8JkTyqIZCId5SUZWL0ViU0yj1NtGIGd9ygzZbjItEUeSj8xeFFNp4
09cXtS9M6NEHdMtNB0GOMyaWZIiT+TPyG4hE+8y4KfqikS1xcLITh8BtfE6F2RGh7EDzaSMbOqlP
uFgxvI72U5nVWzGuw7wQVnInin4GtDB5REaI/Hc+OOCNcp38ZWEKnZS2fODmNgBSwyUMMRJ6v7ng
GZA2O8vRjFS6P4PoM+3tmlawX6E1ZdANSo6WIhTNxQ9uVT9j9iuaP9n+cYh+d+qA2X92y4OyFmSa
BPo2FgUhFmNb6gm875JqYifKJKH6NzvvcKhABslgxMkwMiJh18R58/l7Rp/cYThqxGL4ibLCpeS+
Ih4p55pyf3WxADIGt62ud5oJ4CnlPKFMpFpmXieocFJoVWZPsSyzPk2Q1f/Gc56V3aOwsgYHOOE1
/82nRea+TjLwl+2CEQ/OFWFRbwsTtit3jFJzZD4JKFAFK8inXtLNhf1kaMGb4kfkfBlOB0/Ge4SZ
LlyIZczBlu1ohtnhsjvieYCViuRqrW5hnPVla37Z3AypxfoJpn9UeFizqIhAZuX24Q88dqWHyVE7
JhuTZ+nzD08blV2AfEm7bpMPs8LH5DWjeJDYX8izXPUY4hX4a1gdBdZ8RTlSAhBQiP7eZUvj+g9s
5Wmls5oIAXMF8nv8+tLDbplcAlkize1YEwwEHc8W3dtsr2vFd+W1voG9bm9WTpEEOhikXuE/vfpX
BEkrfu194AWi6zILB/tXSP3tpDPiGJHy2UM/nX3N43XG4eoLo9OX+/fshSP/EeKtoBD2Yt1tyaSG
8e+FrdiKmy0upxF0ezmVLYkAmQd8t/r72Zbh56hBzO4NIgkpq0Z0HZE0NYg6nBTxaIoQ1n+a7ew1
OYBiefdIDwovI3sU8mBJ2+XolFJ4b0XE7Jjj8I9Y/6VVXIMpO4IouNjS9OG1R2ORUQsOtzlfnU0/
BPO9UUimHrE/wfNci4BhTpud2GKuJ9jIpJym82xKi2gpLgGhDEwOYb599BGX3wePIe6zCaWB2Bww
S+EZIgHGyjPUv1XMFLX7Yqq6OeC8yIBblghCYYSh1sC7TIYz2aMOsp7TNLzbl1UTGMdL0gD7BpVv
OK9oTLB8VK9rb7B+Uswqdv/DaXU8ir98eTa6sJnIREofSYqyCV610r021fdtWNvpZBQbAGaEAtU2
NDR9odnPBgGtEIlDHPDMVrdW6moczBc3nb2i/sKRrAeld3clNr/UBsww44zy87XNuAPqquSC14cV
6+dCBHkZcjcInf3ujH86F7x3EE2jn7ifqv0j/I5x97vFtaf5VNYk67Et6/ykj1/5X8+gKijGjkHG
OtZTDF/HhTc+ZesCUpSdCWUS4pvUbfwbd/DlV6hpJIxBzQKSOm58mVKDuKU4W3+Y2oW8dbMJ6sB8
YP7LJh/0j7l4Ss9bELEGa288xUDM4fRAoPYleuqnJ5bSQT8fmieZy1QFROmqGE5ssiMSrta1r0i7
6s1l5b4CKSXW0FoVoRLV1lF4RtPEIunGL9uMP8LaR3mzaJ5OBjVCYtuEGoSAuNxJD9kPIg2vC4mk
RIYJY4Vul+Bg5rHFgC3TsIjFiuT85yOG78AlNoIU25UnUhghZ6ORc9n6GUD1IQShbjz0VtbaoeUH
SUXhdt74G7HymDBc+iGOTGg4Hf/izZcWAxQ0ASbidHziRYPLccTXMuBDr458DCn5ZRJFKGYYxGIO
gGEcwcPwS2iMp8KaHqkWUisEFfYZM4nleclrChoVxdc8itiX40PClC9J0JSk+EMzRPEEm9S9O22b
LXwEfvYThJ/Ip/YZcC2dF6IwfJRUk7GrNHkEV5zXKJKp08XMv+ExVu1j5CyGMBlMpcDo8G4WR4Yo
xiA8/1T0IKbO5oSm8W7hZhLtxIGJtTfawxxwbH3u8WpoPQ4wjEZQ58PQ02cPhPh3E0eUJ1Zsc0zP
l0JGPqAOUaPm9ykEZVQhvc+Xr3N/KkBg6yz7YsL4toTP4E+w7xg9nCJb471w1AJn/EHxnxn2+N6I
umU+8FDtJpwq4Thu3E/ycofJgAJAmTFx+MGnnNM6QttMFqJrIKhFQ/bBhuMd4piByAjdNINE/zCI
dpWlWC6RMGQbTR7M6v7prd+h4X95fTGy1wR/Adv45ImFCEFH+3HB0ApR3jmfw86wGT2OT8b5jInk
Mr3AHKaQSaKvFktMyOh6Lpn4RdrBl3sOz5Gj4xKOCAjPgXuFoT94WFi45znXlf+Nlp/CwyXfNcQh
8s1AhiBqKBZ4zZpJI9hsj+rU33xniDdQIVLROeO1ZuugDD2TrR1F58iUycLW3Nwt2H3aFw7c5Pia
LUJnlPy5O9zxovdofCfH0+WRMuTJW48w6dZvTk9O6rxTLGnRvRZFt64qHMrur0hkXoo1zY9ESSkh
9H4gekaBeRrZj2PuMX3EewDlnQnt58N5IJu70PG64j6iRYUYp0Aa0xhQSoejfyOkeB8Gy6h4N7xL
01je6SVuPyKfnJR1HubvbINvDMiSmCU+h2umJ8KUFcjwGAOff/cBZ5Y5liqzYvtGKjvBjY/eyvIQ
fqaJg3L7nHsMKyYXRnmWwiUBKQmPWrS5TzpKzo0lhIUtVpTIWbmromRjndNZjkFp1yFkGmgvGl/s
CPYYlP38AB2TF9CAyxphT3cIJIe+CwNiMR2h8wBOf9ZC5i2UJmwJ3HjwaBuxq7BfZLIAnrY9D3Zl
QGihFL+cfIoEyNkW5Os8RZuIB1AZYO/L1LBIhbvw9ry7v93yON84b972luS5ddswFyIn3T80fPFj
AhdFMlXrNJux2WD+8PP5shk0eAXsH6uHbPduRwkP8zwXW4L+rwQpmd1WdLXtZvyP2OlQOqQvD5g0
RwaMw4UIR2gW5MXv8wi2jW0rHG+/8Z0pa7rlqLDRf3Ucyte1BEOMfRJzLsQeYVGVLnSmCvYdvYaE
7a7Vb++4Tl3X/IOfTjNIfcSI7APteil4QS6NW+wRrqoRpsL8g9DJgPPBNNLbg9c6QvikexenvTKy
1sbsjxANLYh7jQG7CoQv6mMMgAd++OYGJl3wnH1+ptb9B6Njh41PO8ON5BHoeAyzhLcnqWVQGZpd
ElX3CyxRqds0jQapBXg5WmHYccrO3cVXXl6huSJ+mPFFZiXuDoXiZS/6SeNNWKxfjY8fZQKq5JLQ
160HFESafU8ypIc3w6KOvKOMHQuk6AY41NjVjfLmgs+/2wQFXEZY/DTUpYQkeDIqM4hcQq4lf6jw
NG/u1Db2Z49M84BWDg031Qzi0qcDbregOaGWXigYafxNOGDLbKzq7Qt1MoHGpwcgF/XThe0CyFh0
PcpyvB4us9wtz9XuzhBW/pv/FmjvgFEYUcT187skGGFfb42g3uJeqc0UbiA3auiMZle+NBwfxbG0
oe2Yv9mVGFtNIWM7/vG6/iLRQO3qo9lbX8P+FjP+0FBKEKS4lfANJpHxeMbq4jaeYwhJkAd2jBeL
seyFNsRJAoynXbX45L7ME1rTy8t+IOChU5FmqOPfuY25qxi6B1wtj/aZoUbcrZ6ycJcKr39zWi1+
UVhtswCa36J26ivfmn/wimFhTeBUqxA1gvDIQuiK8LDDaxdjopop3ws2jZ/YgItRvO4VwJSRi2a0
kxfxfm34bPbTBhdWFEmlcPVDPJTSpiYPaPdYdZEalKuwPOFho6Z2nTD68JxNBSGGAkWTnHyh/2Nc
thx7t/f8kltNbhVBtWk3OLy9k4tTvKd3ZQkGzWyhrIWS7hS3YHjdvz7TscyMJTYW2/rFgnqvFIXx
4ScWch1UWBHxPWXllGhqSwc8HKHMWP5p2+DV+tLbv6uz8hEOVRv/hfbOu6HWrKPx87cr2dmIEu7j
FCymv88eN08tgroMu3b91f9dhujJ7161qhepN/Z6UDSwjl01AQx59GZN/dF5Mu3q3X+mVv+wGdmS
4dhIZR7jAxd0mncZO/44dyv2aKpAAIOr/SomWLUS20tbaWyV5xDyx/qSZMi2QQUsBV9Cv0eTkWa1
JHRQbGqCqR2vRu0KwkC/zOtiNWhofXd9zzPs9/fptSHyFp9susErYhI3Z1hwWfROtikv5DT7qoo8
IJ9BZnBg0fX2AL88gtSNPH371YB2Lh2zMrgiJrBRB2EHM5bI0Pi6GF19ASgnxVRCkZBDDQ7DL4eU
KI86roIxBVpv6XcmYDuccNITFFlyU2OmxsPlKJ+2++Jl2uOpUq211h8rPnIYJCdlgrzsL6Dd1B4u
R6wPKonMXWA7vRKWFCWdd0091SHaUjSuB41ztLYaOmhybOBaJO92vOBy+hcXMLIzDeDPurZ+lA2J
RLbeI8jwQ6l6LyRgWe3JTBTgM7UQU0NI/fC/RUi1ZDHXCWoQr185H535Ruq2KxqYNyvXHdWHikqL
GXZaKabdgafBDJ2WKsDq66SR42YY9Ct9K+FIgnXyke24tNUj7VlFF/i1U3bLx8SgsB5SAqkLfV3t
KgUiw9Ga4DMWym5USR/Qpd5p0xj78XoYNvxfjAP4p8fXH9/OWhfJMntjMYHGkg83EpH+qX9j8ek9
eo2Dcc+Co9s6v8HgCHUfJa3qkH2c9QgWzRaGp+VlHa5P+Z62Wahl4EBXSDo9Rj6kZUt2J/mSKF3A
nekjY6bMWIwDpGmNDQZAV419ony3DU5E2K5Ee87B+fN/tB1ol2QHnCsg2fKWBWpHMoH5ObJwse7t
zECVIw3ZMLijPZAW4qvKsI/ltVY4RBkhh3Pu6uSrOR87FexDbnijoS1hkjJvUhR6f/Yz/76509+d
gmIDSXwPUEqr1DsD+KAPWk+LWXMcy+CPyvmgnPefybVFGcUZUB553G8XynUFP5QAIPbKK1Wn59Db
DOVJBf0sLanlOx7Hgm2FnG5zNI6L3L2hbaM+pHzCk4z5KTFIh3b2kLFClhyWTPBBcmK9gOMibfnF
VlbjdY7swHmMRH+aL3oxYUlunEfn9sntK4c7wePwd2gH8B59b+IWOQLr4uq5CygUej01QoL4lf5I
lhT1eW4GrnTsFkh1Cjv5IFWAzuCx5QrhzJFD1iJy6X15Tv64gSM/swJcUXFQI+Aags40WJHSzYzE
mmg9Pbr8KNdlJYeq6vSv8GPVxfoznl6/AXI89H3Z2xo+HO/FfEl6dYkr1RO1dJUiuFyClrWYefLV
JcrqQYjQ93c5RL6D5va2+ZD4MTh9GJSCaD85738VU9iKPWNy8/0CGKjixpjeepdY03HjF2nCH95D
W4mf4Iiws1TsHLsE8ZW6tcpCqXVfWjCsfJW/QjNl4WrBUuImr1WypcDW8QRVHBknsJE1M+IWT4/c
au+GZdycgbyhYGwCoq2/8xZoBGmU/1XjV4XKlWCHaZajq8BDZejcwCOX6ii43iNFM1/MENGVP90i
izLVqp7IRU25mk8GjX/f4LVayohoHQrc2lKf9iMNPtN+aSEOYipkdZMdVM5vhPCdc8bA4D04XjhE
GXuk4iPDhyECFQ/AsGjCd4rUo1o8v9vLC5MQZ7i5XIMnukZbV6wt/DvsibxsgVHJQaE/KaGbEE9G
OhxEGeVo/QaL98MCrXpwUtkgbR/CHSSzp2KA8Lv7JasREIshodxCwTifcNPvjzPcf1qt9DR+stp6
9775nFNR7GrmzTBT8obHcV/bYBlF77ZleB/Eo3Sb69GzjqV0ZsjowY2lyk70RPtFZG3IW+X6v3dG
CTVB/ppVA6D+tjjKwZocxxcAkKhNbUjQ2xq16SXJsoC/NHjJZ5b+Azx3eQU3+CmEv/2BkwcSBkoa
/oSRKz18wr4YafQamAuoGrV13GD1+A2q5D3nirS8wi0EkSwcQoYSJbrFQDwapIESdPsyo0LBfaQk
n+c4Nn4f480HSju1P3o4Qid0cYD5fgeBvMQzT97BpAk5DduBLKEnsYoLSaI+dTJF9ZOGRbHUpJik
rhxQbmh3X4bvINsG+Z+HXDl41CI9NFsb/OMDxlXayEuPOMosXxgja0isdjN5Ds6P3ZD0MtrCHipr
SYNBSq7kNiMwHBc7E6kQTdDnTGxnQbk4GxFnm1hCwOUOZIc9Rxvu1MECmdQy15FsogOCO/RYN/cf
ZrcJqHzip21wI2KQKaW1s9HaMKz8YUOmKc+/meT8J/8p058nVMscP8VMBjraPp5hC54Ojt7tPmR5
gxK0/nBawQzMChrsbN/JWBy9ZhImr2MHeZlZ/o6AFC2ATRVNm7JUX7bKgXAPVJQX2EsyoXyQL5zF
g5hPlvVosj3lAEhG9YY5I33nkysRt0Nn+GDox+UIOy14+uHcPoCRGJjUB3VfXeNhGt3H7hMWZLVt
LQdNznWKBketEr2cXKdS79zbgsLRq4wp4QqwSNTuHvkt9547hmd8V9vy6g5/wooYgIijjvjqEr6U
QP5q+LyiNCsIZ/a7T9iCIhG+FbDfqOxFmi1LRMbZdzWuU6bBUTKzgHg9LJXfTI+9Ei7JBY8Lfqoy
oOzZsDtpxPDqx+8VMdjtbOAMhtk9TD0SITs/aosiXn2jbt2UqEgDfBaWH2Z/gOVFGPlH9QwUVWo0
K65ELaPO0UKjmqF6Hox8I52hO4RJKv1G9j5VJCHvqhNl890g3n4NAoTP2JBALiKX+vl+0S5QB4Y5
f6gZch6SKwlMQ5mQGIPQiCc8v+MdQr1RM7vpTgPpencuhsViQmitAO6mszHP0vSzgZPQ/a4iQu9X
OKrnXjfCRt5uVHs4BFHiaJ1hL/RpnE25HWrWGMc4hJgZOd1WKMJlK53RYKZYAGS5/b+YUxqrYbBp
dy3kUhTNGaMwZrknHGh2kClMkE/jkWwTibVLD7F25bQfhDCcdgG4UvvjkQW9p1Ka4GCtWH3p73pH
eQa5auHcV80MaLoWcnbtru5L9qDRdHQLrgMz7awApTSPLDClPC0+jvG0c+rLwsFEbTCy1cbF2en2
muA3BFBGEXyxFIxCpBmCcxp3IXCGVMNwLKfp9t+Q+ekvBe+u3rwmaW3ppBbZGmPzyukzSym0R4Cu
8mI0iLgqt3tgFCgLzSX7i+yEnSkq0RNWv7VH0Yv+BaCh2j06NOT+bRBT4l4CA3vZ3GJEIJfiIazo
N6hJm25MWLap7Ly5YATjSX78QH1gfhNtdbr+nl+/46iaorzqkDFORo15lRzlG7S8spFUHUBhYcou
/guAFDUWY7T8aFIRIwGlffZth0eu4Vf/uqsNOgj82JsjVM/ry82TdaxahA09k1ZffkqPbM/Wc6Sf
AC0DwyxW+eL7A8ykeKy1souUm2fU7mXTk+k9JFohdZ47pwMrUF3pHo2IwwA3NzFdDQV56RsnoCs6
Vg6jH2kvH+FpP+BG6KrvvzjuVBNN4M7tAogiwtPjTPIjgqG3P2JWj7FUQFmd8dLzGfCD5Xf3GCVi
Ign78alxXldhWCagNLXhZi6S7/7YrB+1ox4f31O5BACpEWaqfvPx1S2abmRTfPD6p9a91CD4crgY
5f54C2AioSgY/I76/aBA6vhlTgTl2xXKieRi2VSupsU8b4f4B+csI3kz9Wgsq6E3ZlSUUv15ZH+q
KFYG4eXckEwh5/bkshHpCkMMkQSTgpFsa0H3ebA6fnUgqGXjKGSLWepuSA38pPSzt1LMvHOJTAfk
bWyZ3ojDy6ZHMhG2M1Kk+1YONUgzM5Xme3ZBfGTYLafKRkZtP/QLVndiMWx0AB4XFjqsTEyJcLaC
1tphwmgW8SI4aAlo83kQXeNWwuZs8YL1Un0CqPqWMceoilPOaotp+zxmVJspJx9Ml/VFHpKwiVGE
adZo3zFhOSYzt9Hszvepln1/yHiZ59MagZQQH4SMGUMKzxmjl0N1a38P+YHhSCIa7o6PXXQlmXh+
hT24OhNKakvuuAlQUYx/iwGTjV76cgpU43JgfGx2wDS3919kSv22bFYNF24EwhIY8zqABddmYrAK
MBVKLV3kh4fbJeHthEm9mDAA2JNC9sEfMlqsCs/Co3GiG5Dj2wNRPUJbA40C+PChCj4wWpuvUD+p
68NtQYeMCEH5tyv+jBqNFY5OTJgtT/AFLjqoboNUoRXw74bJYjxZv7vI/grgKgp/ZNdS75goHDMX
Y7p3GCMEwhUnZg2NrMf5Cmv8DCnyLBuibFVAk1bBJQB+fu2NiV5i3jiHS8oDgG+GDSYNZPX8y+8m
NgmT64TNowT4g5XbbVoQXZ0TJ7XxUB8GIBL9/IPgCTN2DtlnBMglp6TuAVgPEzXeoG1ULxTKALwB
o0f0tZlBnt2sErb/zLvJD787QhOVnjxiSOhK6Xa46FPGn782Hsj0mbRPNMc+F8N/EYNcqdhTMDhr
tXMgKpxBSewpRjFjE/trLDKLBNy2Z9WxzTDrjky+ibsGzwxBr2QJJg8n1sMJl0yfgcH5mTA/ikA7
n4sdg92MwencjU41d21BnsD2BNLj4Dx2AgBMARE72FYERUfkTjbOeVdeFxtElicCfbJXQGIZqQ8p
qIjmttjm51qgQiyhieBTHj6YfpqV4oLGMpDHzglq5eKLlIILgg/0QN318t7aGEPg1kkT3c0FVXN6
bg38xsFmoGfeorWcz7MlaPr5QqwgvjDCI3vAAmw/AQOEBiN+S7++QIa8q+A9wMdrCnHV24iVeFrn
QPzdnBbTvoAYLxH54szC+OGnjd+8BXJDGYFEk4W6C7pFYIzvqASKWj8jECVGR44g+txD5ov0mF3v
iqs3/pWoBTrEYVwKUEFyIBgRgc4lyILtmStDdvHmxYXCiimFBCBHpPHwiuP0WtSQXYKu4SeBGWMp
Amycd9Zp3mG4u1TE5OOZwUprLuKIgUo39M24sbJbkzD8htoGvLuyWXwz/9x4T1Q6Ykx12cwxVyFW
iIpXJhuID4R32uIGF8G9Ax0V4/c07OhQMbQkIo+lBQHVT86RBDeOZXrwjB6fSWppAcaZALDMBWDA
2L1hxkePdacEp/rIK9GYEToBbl7RwrjDx+J6uM4N3VrCxfEjay2+eC2pz+yE1okHhI2L6RhfP7Yf
bByY6oYBAPY9o7ABc/7MdDl54WShximaYasfmQBUrCC6w9PJx3bl8rbx2Kak+DKwbeLKexLeqYg5
NGbIXQXoTYXSyvMN7D6MB/LacmA+BUXWbRn1jQBusYv7+17xJyIPhXCv32bI32EXJPIHmTlmSGWJ
tETQZ2iRR/gDKZ/w21mMXp2Bf/9SISlNBGHWTtd75YxN7rrU4A1eq9FmvVZ5LtHYcGE1yiCEgvDG
oHbiCaGNGSI74FMvefyW6CfIeGaox8y09U3/eWP0ue7aUDOsTpB9lznxE+e3iZCbkmcEL0wvjBt4
PIcnW+O44LLCcCVmqBUfN54JfSYqgmeJ5sYcaz4d2TdecgTMEUXnPLAvj5qXcMybtW7nzGP1S5K2
INhRRE1k+0MelvCKZPvpURxhUI3lH3mQN2usIRJ2QUXMwWq9FAv7ZPCOhEXbl7/gRoTUXIzMshsy
ZLNVxc7CoJuYqy6gylT0SNTDgPo3F+NEVFVM6nE3FObVcLPADzTj+vBd3FyWu3DU5/OeTgMtPN1a
rNS/DF6osfZevWGFqLs1iwV815DUOdpKnqKyBkB6CScCXL2vWGc9IVUfZFZ0coIX7KpSZwDN+HWw
UWYmBo3CbQCfDzhBYRWbo2+xx8Kk9roDzmFokUt24TVHDFfReN55cgQzwWp4w7AKjwJGymgMHALI
yfEqUmi6KNvSxiK5cSMERaxfgrB9f42Vnthb1qFDY8BhlZpQ5wU6APYvnmFgOChKDWVgfKNoHZpN
geOF3k2uxQw+9DOpI3B68bU4wn6ysNuyKDFT5BUE98E28fzyKXhMNA3n1q/YpwbtCVkqUyEqhm/6
FL8t3TldcRx4RqdzQ2Kno8t+d/drY4+/z3Ux5iIYqxMLlXl2RsN4MO7mX+Ye54P55N59kF0ElDB1
OKgCVYUmr6PnaSAyk9HT0q7YmTWFyufpFLm7IlGG84Izk0ptJ8xGp7hXmsMr6YoWJkwI3xA0vrmq
YuOkAQ6xzFxyauEM0bDUzHD4sX/GaMedbEZmAVGRgE6eua/M6ZItfswnhyRkt7OGrYNXoMOWyrV4
Hue4s1GUcTa1GA+h7F9m7hAckngMmhG+5DwfBae54B6Z18y4/vDCDg9cJQeyAKeUn0H5U3CojBd3
alR1cvEFySMMdNTtn/rRZ7fCzAsDb/TFIhXrljH/eHPflagP15mEmzkb902cQkDbDKtVIu5sfoKL
/iSU8TC//yLGFfQ55eFpjGtFsYE2RG3I9s9iGEGG479HvBybPr+iR28Z+A5p/Yw2BIuchQi35V1c
7M9fnjBgKNoc531HKiAWPj/tzICtcA+QuqA6PMo9Oy4iC32LupljpbsmBTBJRn8Nkggrv0BWF40C
dnhGR6IXwtm3Xc3HY+AjS8291zBpDKtkaPK2VVVLCikVOzBou4FKvR/qGmA/jVrEaaLeiNmpeHp6
NRlPi+MImxIfXyBmOJ8ME8FoBkzihMzB6Ka+Mwhl0KMbKQDGfjx9HimumqErIy9bILdABFFZlI3D
cVBOL6sOPzgdhTh7YLseYD5vPqZwbQGS8bIMvyjBsoU+B7G72e8b7J2ZakjWR/+yxW1RzZp9adgJ
HeeYOB6oiIAkImSjkKpPHYTCRG77yrznT8742h1OzJGRR9SWtPwof++B1pDvLX0k8K/cHu401UHv
C29EO11egudjKsN6OV9EWNpUPg0XgxlYVnd30V/LpxeShSUwDHTEDVo+Q6a8y1bNBl+KKI3+tswb
w4HZiqs2uRwVFtwWFVTjdxe733eMfgMBgXPkYKS4xp5qMQ/e+C0KjU5gf9KU+X+sagiOyXxt1537
B16MjGDgQKYvMOHB7CO+Tt5n3jOCqHyWVdH/HNVdnAkiznZkiDENI3mehyNfS0ZJhcIQBC0Z+i17
tsBaFKwEwfgo6Mu4QuuFmKqzCMJg+89NLbrAGsyHR3Og2oG2+H1SZq1epg5YuLtvxstqM5ozTG13
SEsQMHxDkDr37b58oBNQ9cwbemjcF/QmrmpnHt71syZiQzsAb5G4QVnFh2MhH1BNAv0v5Cwcope3
GiZfxpvFQqRyFKFQBCf3PX4T0fflPBa907GNXH2Vnr41d/h30boK9S0HhrAjku5ivUFCjvHggnNI
Ci0SrlEQpSuySm9Tfu5Mgga0ZdgOu9LRAarFrtofv2iZ6UwKiIIv4qYITRo2oQTmkTLqXqlaFY0y
CL5IRFYwWi+qPIzFoN/g1EkqE/bW/KD7RE9ntBa8jNDSgqHvXWCclKFNE5YRit8ycrueJskrSVb5
knUw9RZAyIrXniezK5Nh5vjjYmw3M5zx6Zd+QnJWoMCZU2MIvvpyQKDsHR1Xz98haVTltCCzKhaJ
68KfnvToi7XhjQt9WrQ7kM4ex7thgnZJqHS4VEJg9BLhSYyGi9iZ82bAFoQHObnRPBHhgylauxIy
dHlOs4cZ/JHiQOUjyyM+MG4ofcTWnhEXsDzfY4p4eouvuSHCJztyEC64SFz7EwgFejV9LaRBUIcn
4IoNR+qZXu8dzm0Ie0pzG9WAIaP8JBnpZwdh4m047+EiwaktsPQ7oiLoKDzVXIN9wr12S6FNE7Lv
Q6JuBo6EKrAorAR3/iRHBELxaEIiWcX8FgerxY2kDgO0NcIUoZjx9EmW8poSqofk3LwdkC1XKLwC
0b4ee5TtOpNxjCigLUxocbmlOeKm8mFvaOP1RUsfyW+nPhO5ZgaWsgPaTwSrK3rf5L0oo2S0DT5m
4MG5zJikaLcBaEsMVFybC22B9wPvg5AhB5D0cvxnQH1Ev6XnkS1X8jKMf/xrfKKdt1Rps8UiRzdS
OO/YYJbhYgcAeTweUeExfMrARzVXbXXg/tuO6WnN2061DUu3vdb/e3LMllkl8VjBg9iJe3huDgQs
PL1qGYxa/G1rKyl95o3GN7FWtMbhat88Lm4xZYzjgF4dMJ5UWc4wo7V2NgMHh+fikIoRjvnuOsmZ
+MA1wWpsXVCLw+WJloaeh4OPS0Vk6l/NvL96L540xYejkKY3KND8bnK5A4gjk3S+xcfPuA8PDOcl
p2udxYfhInDGdwImnIGxr8DDg8y8vqf4ZsGlQIK4nwiuIXMC9oXeiqVE2JPyTliwHsJWsgkvM1d2
NH91g9yzBLsvPL3YHz8YHK+OK+TYqw+v/YKWgYhNuun9hL7/SyTH5x+xCzxNQzvhIQt+F0/JXLBY
Ht4QGbp2D75ocIWuvtkfWUKIMZknc6PdMyRSoRhaGMVFNue6sxsLIfOM8fqVmMR6Y9JQO8zF8dwb
ZrzjawhL3MU8shHSk+mRXcFsZRtpRpBA8YC0/2tN7eqgezd5D+POa/xXanF9xFV5e6lurhTG6YKb
fzi8N8xfeaxWfHERJ29IaX36G9HbM4IJVoDuNOYtud/JfySd13Kj2BaGn4gqIfKtyChnSzcqy5ZB
IEROevr56KkzZ0J320aw2Xutf/1heUi3B/+ZmeOjSHjPzMSu9wy0OzLvEDYD33LYcvZ2GhKPpcPs
8bXGxWVxA5P4hTCIPvhpPr/2/YPy6W9eI8aYwkXR7OreMRoeEeKeUgpYZCuzHvgnZfVoqUExSvOA
ahUUgCaI44ZC4ogZ4N5UKMt/4Sb5l+kXQeCNZF6gwh6Po+YLnhPlIX0lrLtg9AlgVkF4zIXRbI6A
mrgTkOwrHCzEvAy7cP/E7Rvjvgdy2tAZsXqcphGefshPzc7IL0ATCZb4oWXE8cEco7dwd9hbuNyx
bxHX0aDhdJVfihViuEG/cQ8F/qA1RqQ9ZyoFnw8eIdKEglEDyal4Oc1K+KzE8WJ2QXXNTQB2+JNG
HKEWgND7C/qTtbivC196Lkprzq46WrHTmSR3utsJq5bq0YGg2ngCtqR0B7TDWzZMasV5NVgnSks6
jNAiOnysCuvZmF8y2hN2oEE0DFSaCOdx4tu+eN35qC83fRKs9bQm57/RIZnVOZZfezCD52EMwhnT
FEdRz4QY5ZMEXePP8J5nUrHBLSy6ez7z2Pe4JIPFV77FG7OvAxy84Lh6bmgtj3BP/wAOkMLguCNo
CxHUwhvBwvnesMjxuu0YHXJPecI0Ik8gKyp3jc6KY5RyOJztRw9cMFBgDkhU5EnnW3oGhN78TIph
Gt09NsMrTEVpyYlzGCjY99+YA4OFdIAhNPavMfxCnp0b4AtHHjbdz2JBQvCq8UeDPM21zxP/ydxB
4WUyzwzbz9iVP1rY7UyK/XYm839XM/nyJzlO0ik/EpPA9UCGwW8MG7wxuoxxAniBYf0BLuVLuk7k
wqP/MrSZES2y/6EsQs2HpFJn+Y/t+r7MAa8wR/kn7g+yX0CFemSTz//QcnPk5yBPF8xemWnSprPp
QWukY97vCWwTT+RdMN4EiKFbC38mh1XySwD2kRVogFmpnNfWCNWwDvAIvxMBOpOSTYLRxp2VBy6T
5LTGCLos1NwPDODwloMyNjPkVX5scQ4+tjwyTs5NfKT7pJKR4AGDJFHJCfMXczhGywE5ACMi/l6q
5wIXm9HFT1yW7m1Vyxaz/fxYXutj4oDeMGjgF7Diob3cMMZE7A0f38YqCDgVSiJkQ0iEBCIcjYPm
5y5LdRWttC0gOXMAl55iIe6BsfzJWbs8WS8j351OD+AK9I38cfDc78ge+fJTvqK9Zpt6O52HXzha
OoY7+N0i3uW7vJqlh25R72IvaU39C4pC1wQQwnSmkgZowP2G7HuMZSo2scYXGm75Tf+MOBrLtR/U
/sDkr+/pj742tg0Ek3I2GLMEsxXKg3XOkGHb/uVAuQofTnhI18ZgLDR6BTBEfsNY6MiNmVVoNolm
0R1EQgVHxFyhyq6trrbyu0rFgwhnMipBS7R1T7+NvQ6CRRUUIUxHt5y4jREUCOqxCAFzlqlWa8QT
73OfwSDhGEAO6LxkT7x/wJ4Ul+qQX47gE6gBhYWCY8Smjk35l9kC7F+Ge3+9p1/kTVFbzSW3mYL0
yBOAU1CqMw/cGwzrvsPWNHCYtPNlvMX0pD0m68hu9uX1gwxvdIicjJB3gZ2bcOmzRYiFHRaRMo/1
ua68t2ICp/gw8px8m/PHgaKEOeiowl6EgwHtH2ErG6WbSYjc/g1N2VR7KIv56MX6uRi/6or/JC0Y
/0v+DDX5Mp1HR5nNwtd3DP3BcFwWOXtYRh0B+2SG0xUgsuTjKjo6m/SrliFwv/rI2AYBFfPiJHvg
yfiR3luwH8OcXKkjy2Glxl7/Xj9pTiC8hPYwmGOeEELFYfYEEyvHzA+FepP5fewWhdugAkq208yS
RAe0JaywYSRbc5DhV+LbHw9OGC7pqCF6oInpZ11Amg9NbmV3nHukMNM4MIhnKkYzMOCnAfouX4G9
5FHU1Dqqi4wOhfosx3Vkhw5S+YFFASOT12YcRD3nE/Ca82fePEqdZs0UzyI1b4sNberppymOO2jI
01X23YM8Ps3iW/hSmIkdtPvnoDPYulRva/IxmxOsL6bNSNrSwsyZfyL+z07tQt/yQ2u/94V7vRah
PXAkHKOf+CvlcLy8GBDBzIP5vfkcnNevhg+uRm2DNytswhXt87Sc8ekquP/S+lMhHlW3GqxyLhFd
wYmRS/LXQSz6EdiavoVF9DB+J7vPWr+q23DHOIg7WFJEbsV9hNoOutU2nvKdlbX0BYEAsqP01Urm
uwUeSLy3g+pfOacvK9u1H0eAvZly3FqJl29EaoGNttaQ0237H6Rj+ngVAAdTVIzfUNv413LRfJeH
9rdye7jcpmSFz8UrDiipMHoyYWh43eW2iG6WxPt2eQZZUG8QCHOHUljOBkAgktQZ9ZhtHCqQQOY7
iZMdWLwISEvOS8YH013FGqAz6B24aCset2vsMcW81BdaX828LW5Ws6QpZ+TOzUP9SD9s2JWDLcfI
sZLXwlH2Vb+8P0NT4YOpAWE3qyfQrkWsBwXDDjMMLiNF16XMpXkEXwCWNye0I8C7WYxeGQ0UOOpg
3l+2TMvA2BKwSfnl7aqaTY6xaXcSeCHxwL2Cm+vz4oBhNDuA2zByotLgF6m4KG3YVH7zfkVdcivN
tzh/K5uGe8NJEo49NvpAGu/Vp9tywFT3TPKGncTcA94mWu7T5ys8kVbGO+4DDZ8xSy7WQsSosz0O
9wLfWVsjAvOjWuylUyQditN83Zx6LqPNqEYSz8jh2nNQhL/9dTy6iImS3OonipxLoMHQlMbhnZI4
emuVDiBtchcvk3RxY4qZutGJrZvdH9Yt5mjNWBwVhgVaqVxgJ1N2uGkBE8263alAmHvPwo0EDOVn
FlxxX82D/Fpc0siVG/eCrEDXvJtkQk/KhECo7rqA+c9CuJ0/N1vf9+hzRMsAD+E8aQBE4J1B9jvE
q1thkaW0auCOYAkmud8LLdgmm+As/kEjbqcHThC99LPbutaZetd8M3kf/THy4OOoi3LwsQio4SkN
qDtSV1ztgAJ2MoqXeiad31Z30pxhiYNGc1QWJajR6saLILFBFKvYekBcXGXIWeqPPYx8FyWAsQAr
TMDl1P/AmehHWyx4HVC8oSrg8FRMLE58SbFeht1WR8xl2y2DhSlsM+zT2X2ZUWfWP/tv/hwGpq8j
k89MNAdej3ShrlA4zYt1GjGzejrtUUPpb2G2118pLIzeZGAYRQcZrMR+u71LJTCpXT47ty0uSZEa
5wPWy6sYJtN+mpszhnD2iSLN0m8WjJpMgh1oha+d3JjVFzImd0xuTb/eYxm1RHhU3H+nO2Exukfj
1+ixlvlLQ+RxvoGtQRE+vwLw4P5IaKTPaAec8k+bcm1dUGWW1UEWy3EtMvts+RUFLWljwmGQ3Zer
3id8DPwnCmc4U4zT2ywG/AMILasWmJAdh8MHvtHUxViICoIyCJooPLoSp5UTBzaZSO6g+cpoVbYS
3R52Nph5zzkoLzUg/vA3ImoLryhMIjnZCcSlNmucZFm9d+VZhMBFX76s15ARYU9irF0hsXanvTuh
zvITzZ74lcMcm7whloof7z5XeYFlExPcbI5qdcTGDIaY7KsuedYBy28w1X3qG0HyRVG5Ke7DHANc
s1hIrjxFmMAQlfGtVTOm27KQazv2nofbnv/OfC0ov7VggsEokuxpi55mlOKQKeiy4hffXP0vhM+5
8ojYXtpTfoKegLEtbrymclUpUHKX+nA07IRXjeSHKhNlzD7ikqDt+MKW+0Vu13SEWbWtFM5uh1c/
ovDv4PmFUEPc91/JmfZNemBm/AWSgz/XX/KVrZ8/6DB8EdWUEqh46UlUMMP8qAS8MTvA1eMktuo7
038T4uOs84RNcz6GmyMVMf5uOYO15IC7HjGk6ortC5kO0soBd3ttM0HGfKGauUyxNbSn896lzqXj
iOf0MXDsiYqrGTvpO7oBCldaibpnz52Jxuh+KL488TRYjSNelWXPgsAK3q8ZrLq4fNWYr7Qwmkcm
DZWrQhsNvkzxSVBYwO+BQUCMWdI6LzMsMDiW4PwSmQZBaQymwRvxSNMKN20MqQu/JNtwVRABB4IY
uZEMZdnD592h8OF2LsSrtG1trhujO2bnlG3f/d8nELdg02fDfs8RPkAFR892RGYwixhhobOEwuFF
AdEdWJ1c2108x19uV/wmUIE/TjZZTSrvk6/KV1Dd1jq6pImvK7v4Rpzq2hhsfXBg90JTrj/rpwFB
2xRSbL+cFllv5UmdJU6WFdad2bxk9xNdhd8VbAHaZWpniOGnUBUdPrT08fitlonaogWlh1AA9Erx
VljRqbOGg4AZzQORH16vmo2qicq08jW3cqqfzjlGyH1hJQfo9KBv6LmtbMRfhuOxzbx6lHuaH7h+
zG3ShcIhj5m5Q6Vsp0RhqTuGW0ftIjijhLSYN/hrjqeGiNzh7SLBtHnBYpwpMdYilyAdp9V74zQ6
AmLQpgPlQND7VdwPYkZw3vg0/VF/YCFm2I4cXrTPbHkcAYUF0E8r4RcLXjRM5HsbolXqUFknlmg/
N0PjPqdWw636jr8n+Grq481k06GJof2CYvpc0Km0f/JXTj4JP0EnL3QWHl6F+SY4cSx6Z8ZVANtc
5N/PQ/fkz3KwdbDqFk9f/IMdHeKbeDBYbbU3gqlPVJSIi3wIbl56KXcKdRXD4eEwWK+T4YaYpDb3
gXNBCdgROcu+edtt2arnIYpUH/bD13NTrmJQ5kW6wR5u3DsKuE1aUPEewrX1HpXFSV9EtvSHl6KX
rN+8WrzwmPkwr+C4okW9cMzwX5W8FlGE3WlQKWNuO/nt4Zcm/JYi4n18Khzi3OnTe+QXsIZgp6fd
SaULYeukQBDpJCekncxApG6kkE0wYYjXGCKYL790OIjWYwGOCcNd2wz3Br/6FZCv9svRQbffVHvx
rz6lqC95xVFS34GUOESc0AwPYDqgQ/RLiO4fgJ//NreK79OHHvR3VgTGxIh8gIfCPEC4c+wKV9Vw
kLNJkZiC0DM3R0UDVsIMxuJDav7bhSHMUPS9ZKMcI1jyce2Aj7qXnARnpB4gj7AsYClBs1DRg8Um
TRlypEsXiGtUg29jlmINdgtU2Bhmdsr98vDaqPSsKz0QrfBbW9eUuIrD+EP+a54mUov6kG86NGK8
iTQnB9Bx6LwLZM+SSV2u55uIx6vOO/slLKnO85aBeA0HnndvPwTJd7544ZcEm47J3Z8ajiRWBD6T
2O9Lr/xC0xZDC2ZiH7prYw2SvMF55s3Ib/CbGDYPZs22omE9Prthmoba9Cfm7Iy96eCN2i1sFZkA
iXB3rNvLRdiF0QdoWRXgjh45nOItY7BYW4D7aRNHHayscGNxblDJsMVjCVxbKhiU4Zvv40gdYjxf
NlgT2TIEqXRm4ixiYz0MkG11dziPPOn5FAPYfldDegUFZCDOAhSB/yzG9IxFPmEQTJvNewl/oG2n
ixQzPKr05zqnGG056GQNVCm/vlzBE/boyTuMNaejQKrkjMBmF1KLpbnkWiw/WNVGnjJH4CBSVQuP
tMUSf9lUQFbRxr1MrW4+794+pLLqtcwUV06YgqhXDlMzoDWPlp2ypAtIcsI3Aylkj4+tbAKWDEDb
QQWqM2d4Hl5fdKM1lXGMSRb0RQUCTX3UFiV9u+gAU4FHMohhyU/jQ9/63J30nskurT0nnWJm1Mqy
M5Xn6vVdYuJlgmROAziqNf2a7oqaqy/D7xb7RorHNFBpMCoLLQK4f2+4Ff3W6mnnDjrRIIWavUZj
Dvg8KPOOxy04LYemZBUTZhvnT+/C0hH5u7aA2ioDiogmGwOpEDKACAOr3qv2Pf6heAZvkdMBW7we
ownMSJBiUxaYfUDZfrK4vKj0i+ZbLL1wepmSRTZPE6+BlLXtiy1v4rrSzfdkU0bfSo/iLBwFgt1K
BlmouRGj1xa91RSj95larxGlvKwEVP44PjiY1Yk+IjcxhQaPO2hxNfboJVFGrDPc9h/V1Bnnn27T
LUNp/vHWnWoy3kERNmWLNKBwEmBhtRQv9KBzlCAvsgMe+kPDQR3nLm7kG0nqopdMh+BrfTCvKKAS
FD/l4qPBNZGXMXAMRJyoZjPY8qjazoPuz4Y24ErYbCb3cG/CYQQjjCOvB6qgrXoSGeHRy1aFDShZ
jx8hGD4W0S3EyKTd5qOs6IjGleFqLWFAq+L+iWn+QwvhIT9NmGNL+DyxDSDNq78YSb9+499kJUO4
/hPgAX/hEpiuNOnhzDXKCbILZVzOYhjHGc6PBY7gsKacTp1ra8caP1nvMIUDrVbxeranOXshep23
/UoWRgHXe22x0qTwm4G9jA5z+oAuDkqgVYEifqxRRcgzg6BlZ+9Nq3oFWkE88aZooDbvnyF4I35H
/flLZgH0maMcB+QoxbGtMwdpxKOQfguf1lE2KaZnlcn8r0PA+NqxdUhI9mkMiisy20k1L7OF0hLb
ge7Iia4fzn+cgHJay8w0581rKZXXNoa3k8DqBEFM+p9xeA+xrdrUxq6b4vMKbyzddQZz9EWOZQ+M
ANhx1oDk2Y4CqFSQLSGWDb7xsSNjfiuCafcl61C6KLulj/sGCuEGD9tPsehgRlKl9ocqvqTDX18s
Euqjln6pzJG6Sq4hrnW4z5gZo3qmAnEhENPRTM/sDcqDRwJJpF3SqnnlVUP6Udg6QjyczT9Bgvbc
+Mo2kEVwH36LvoJhJnFL0MvKpT5ZtVSDxtftfZ2MbQDDhyWfNCJco9qDTnY2PM5u3X7HRMHcALEg
pYTraBRWW0JoSkB3TbgZOFeoSSJMeeRtqY8uuzFtmniN9PmE+gabh3LsQQsYOhMrSRyaSRzPexmT
dQy08i1LWeNxgDVT2nG2K95T9QdAg249FdDBoyW64Xwgk3UAkdOfhmNOC4oM7qcgnNSzuORHYsoq
mFXmd/d9g4UAD+Rm4b9xU5YB+bGdaE7uoAdkMDHXds/5d32FlAMFGv6TgF3Akj4mJ/1ngl8hVGF8
u56/w6E9KsTRTDlAGN2gj5o1e1UnAdvFpbhMvZAiHO++N3TCS1Z7HV+WYsCCcexgq4nT6N+N80wW
lIIVHlh8zW2YTw7a6yR+gro0OwBc/OhVspDw9onKb0nlFFuWkaeeP9f+e0wD5n68Bqv6TX6zclkz
6r6tbwpl3L6R1dl0qppycjQQ/uXjVaS/zLTayTqjhSS+MFqOTJepNaGKFOzmq8FeiZM9RYKM6QJu
7oktQbvlNUD8xNET2xX3TCdCR7mC4rLUyt41VIOCbBHjnzlg3T69A9IW66Tjg5leUKNMIi2VnIHW
2cdUUc4qpEhc1SsM9qEmQp7FPv1oK8G5wVojm10uyYZz4p8tBVd30dfv2Rmi6AurwWPoa0v+td8Z
QBjqAYtxOAkSEB9EHr+yzr1Ja2BBXSpnlQLr/hvmG+cLgzleu4SItZ56Lt5C8BynbG9XiX7HMVrn
feCCjFwTeHuSZykXbeTYjnThtsEShLpbhys2Fq5MMXDkHDtaGE7OHibbH10Zu+SE8IA/OsM9NH+P
MBc6xKzbvGjuJ50DIEAIALxBM8DQYMxF2iNod4W/eC7ARqpmnOX5gC1cdputhNfsidEUbAAc6d82
09ChstKKMoIXKxAL8xuf9dSBG2azOv7ndY6jppELyi8y0IBzspJELx987cTXgKowNqvQZSpm9ZtN
nGqjy7TOz9Iu3lxbfd2zbyBFwa4Bzuc7hxmM1wAKB1hoc1zS/6i5ty06up5jXvBfofcZgchDCiXy
n00tB5a2vz20AyPCGaGvCLXXSESp4XGvNzInbDfxEPT/1PmLPEdwso/k+ScKGC7zPSPNblLuQAWN
OaHakq12+vsGZ2WgkaGboE3gyH/7jJmZ2VFHJyBS5VhWGrR4ZTCBNyG2SKC3vbJRQGtxllx2Z4px
vRrdP3KA2NYzQq8UEEcKmF3sCuCYgTotnNovXied5F7ChuyO2WH+LXYXIpF6Djqe45XUDHYZNmu5
nguNxWp6Spbx9zlFhgUBs5gmSGmDWF9MqFwMuGvvf1Rkjd7n+VNpW6X15bcvwvbMrDBef3A95qJt
RSD6rwow2IvBul/e+yD0eyz8inRvdLHdwc8KtfmntKq/hukCB58tQXjCn4/RV8BZjIUlSSG3rQaW
E1nI6uEnfgSXoww+t3B7MP0rRLMT5hPOcXVJXM8nolmx3spKwoQ8OXHVBaiicRjUayb7qez34lx7
Oy0SsrNwG4PhdNmn11ZlGD75lqsqC3cX0U44kZWfXUhuNY5PtC3ihH+QkPXg+F+NZA/QW4Z9swOf
wgG6Ovj9/EC/P5NpYGCA6PiSzgqVRMDqcaAu1rA+6M+H5Jo9oEFgsdxgv/bx5A6SyBs9GM1p5HX4
BEM1mGNmR31WVdcDwjdZW+Sts8vPCbCHYm4y+KxfoeBsztGpNxnqTUdGb4xqFLxiUH47q5JPhmYh
ix31hm87zNfpx7n9fHRaKIRMblcu4UBSQKUAvKI6R3r0py1bomzMn3LuzxzNuc52fggdE+xNA6Fj
61psnuZs1853G9naEOsKzWEMTMY21ja2EhQ8omYsaYcPm0YCFZvJ/AZpiYwswQuxDkSHqC0wRftg
xvegfsrvKazZB7+/4YDU7FoNUG9mR/G5xuJNWO2EwmXiY6YhPgKbkVtD2N1nvOP9vcZ8aAbMPpKM
epjHrkEfvq/Y/T3RqsrNBJPBp2E3xbc4ywIsO9ifGOnOxHnEQxFkHIGluzgWqUmw43tSvj+yZXF8
BkNiM/sM7QkJ9PhS2i16U+ajiD1JZxoC/gDjKppkqzYOfg2HgSuICjtPcGG3ytcyjtdNu4Sl+Dyy
fpoVnrbk7JBFrMsW9yT67ZUlxE3J09+Ln1HErNgJBAPNDLvzz6ZsfwZm0CNmLoAzxt+Lc7KI14dm
iZ3iLFonR8FsRipYlNuPndIvdiRE3Q1zOl0lhCpgrfTZsbWO9r3Md1GcGrPGavAKhC65GESLWONk
0eK3Z4M4De089DdS6m0UHEmZ4/R35mQxdrONe8Cf2kyXQEot9CaclHW7n+kXd8edzx7Rmo/MbdlS
2c5uJxoUczJ6SydbObGVe73XFH8izyTdefD8jpHDvcO7GGXY+L6MLFFbjRHcr3S/xPujuKbyqmL7
E+hPkGVJ1otGjxiy2aa08abHwwnDPmwxBhu55cwJIat5XCGvacrRM9MtROPG6BzcSx4Tqu4gM1Sy
GGPT1ABVIj5ckyDFkOHpHNZv6C/fjbS8N9fhKM7aDa/i02QkbqJjb9fVTGNd0mI7E32DcSSsbB0f
QhGrwdnbuXN/nkxLT/gaOOs7ggUMxT9WhNjNfIertTzxsaqGxmpqtf1ZxL/4Xtzc9HWmgGixh8W2
yuU8ANa3ZZst/PfevWG5pbbBNBXhtN0WQT6xGtJCnMloScmekUCQttUoQNTM7EM6HrLtvw2EhQww
r89E2m62h/W4tG8Xjgkwv8thZ4zxTjusFw+72wUSF7QdeVy3rXOzSnjhZi7MtWSbwQe1RmbWe30P
BzyutpBLe5WLEyLbQLNMxziDVYHjHHMiFcMzhlAzeD/Q7izUtPCGR+qQ50FVUo9oWslfsb6+RuM1
/FyZweGjyuFWuxOcQSB5ssvXAyPw6MAEFS0XsyB+DJID/05oj41dOLsiXMe7gXE4ADLN5ykkHY6D
p4EjHUIsSMvrCz+8j7UmY4Z3cc95JPvr22V4yD2MPQZKxhkP10jC4rIkCONDA+AC5PT1F1KBZezj
Yp7gN4PzGdJcDJUSAEA7Lw9vGU/SqNo2GXckmyW8xwnmdp0VVSi0/Fu6p5OrZdZHuWl/GwNpwyxK
t9PcITSrS+YFEyk4BJ9Z9IWJanbNtlNp/u4ckSwfeoWJ9VHdmgyfxk5JPDiUOJwuyqc9oJXnefgl
8vjI0pfqcYKqBoaTsI4v3KZ3f46eO0V6QPvWodtUjkHpp3hTdSV0Tqx4sebGFcvMjSaLl+Lt5Mhr
VfeF5+cT8SnieO6sVrjM4KrlBDOrznnt79K9n1fQacBJMTTl9mH+ym7VYDZArpTJERVhK5T8iiBq
kds3QS6fVIjot1nVL3sfmdWlB+VYFStlXvH6+w322hhAyGaJwwy7pftaY4KfEpNOypxgNcfnVrlL
JJdi25QzEsOdiMmIbpXFujJMBWAJAl2L937CjALiCNVgaAlnJVxguN8v39h7rl+Srahu0dtvUmp5
WrVTbqZo6F2qheTEM+ut9mDcx8HyQIO3A+qrkb4dciZvmauBUodgAnaJXIQNrMUbwp28XAkqE74x
NBmoA1AOfY+0A2qXHBhzVuGS+Fo3BXmqcxG0IyTpwW/SlYjqkcIMjqOBNvl+0/Bn2mAHw1s8tOuO
kgpAkY3wUX1Iq5w3boVZDuksDy4ERFJJHRzV1NxpBbJcD8XytnkuhRNuBJO93PgVlnSb9EsoFzd4
PQsVnOslrYfnCvd0vaU8EDkZ8e6tgWhISOMYUssruYlANA/xDDCTBhn2s52dbNfiGaY6Tg/vPBBW
N8hxCsUOGWBuzUz55k03TQh/v2erzTHS74NXC+MfWg5lq355NU5aU636ArYqT91V4Cq+xt+CnIoj
gu5/BswrvkOJei/2X933hMYWg74ECIrjB4EBbjH6Mf9LvzBrDZfIfK/ox5l9aHg6DptkEVa+NNjS
bZyXlN13qqgzY/sS3RuwKnwUbHdQr69Ltl3QT2ZXYNmrFgDmETlcx0RBkR5QfyiRA7SM+UiceSXY
xxAwmGTO+JLXYWOBEIBfPARhrj8IU4Hg1tkR53J/X0O1rvAfoTC3C2X1SZevHP8ds0pW4p3NNAKb
WGcy7F0KS8PBCekJC5GPgl9UzJ7ODptRtXsMtZ0aELcDsXHJ16OapgC/NICBfASczDcCBDIiVjCL
wbc7MQvyudY4MjIBdmCppRRLrZNzblJuoJql3STTmow1Em55Y2i8hvunWaf9KX1/TYFOq30LOkG6
KwUMDWFnPnFqKvdgMLjYmL1qMrY/k7MG+oDU7obtEooTfAncUefOr4SX28+EmdGpZ8AFi6HBPG2E
NSreaorcwTbPZiqdJCYZcmUHrj4rX/vaDqEerhY8de39eAMJfIKbscRoqGTg16uW/rQ/u9ubPMyv
HC4Z3t001w9KLe6PBnGz9dQYRjJsas5mYiOzyMtwr/bhEN/+4ksyvzHOPWfbyHK4yfGYBmuqF4oL
SmmMxUCjf2GjhcuqmyWKqUEmYkr4U6g/4tttmMuxPKRio9ag++OCSvv5bc90kCJQZQgcfXdA79Z3
aW5RWguUZEfSVfGB9JlkcTM4q/TG5k9SBdVWWY6DfJWXfgOrm/oKaZPuKPZP4vNyxhbsNDPcEq+z
LlyqugmiKZvPiOOQB5MDQwraXAjj/HOgbmCklPohc3DBFV7uoK8FhMiFVRIHV61F4ctghqTePE1e
TunMfzFlYS2F1L10KGddXkWg/aSfY6Ys0bgs3oWr9wGrOpZxZFpAoiPNl9d2+vz51KssW+haOfp2
v96+pF+kt6c+5wmGH0oDYv/bMo0UtIMBSqSGjBoKlRV2KtD4sQJFQt6mvMuLMNTpobHEevqRuJ3C
L3z66j4jwWts1ORdo/lMczWsET7eS7zIa04a8rEQ2+NQw+tvlI4smYxOLx22URyiUGfJHlkg6DuS
OdPzghjYnf59b9hGU9wEZCuTrZtTLVLce/gLDiLp0Fh7qv1c/qogow2MTR22lQhzc0cxB0tf91BM
cDobVqBMuFYo6VzG+xpyEpwhKAz8IpGQ6GjuHZNT3GQJ6updfmA77G6IvJ3XzVJy0tccPabEYWyA
Dw7m7hAsZ3SwBSMMPO8Q0ddU3rJm826390LDX4XyYgRZ+QqPh/OGMkJhNbh5YY8EfgxtEsY1o4RC
gxBYjVZrU+px6rh+NDQJM8ooiJXQXt2MEjK/C6axi2U/ejpljboGZMUwSIBHXesKDaEV5kdnasGy
GI3c23t+FlhoRGSEbr9Vubj0qEG7IBbk7QmR82yXQ+/2MRlaIyOHh8pKrsjm4CiEcAe3tHsynAi6
DlkAvaLZ/OCOs7pZPhX9MiM8+f/imYliZtaqrQDzjf4TjE/QndoxyGEU3Kwa28YJxwsNhXfDQUYj
j4KefJZBMKgtdmUWvnqYdO4ERRuDHm4IodXYbR4z/vdcFjBA4OoJbsReXc9onJzPfSxKr2FA+9Vz
k9FbzYZj6jFL0HULNGKskXl3QzNJXKWe1cQ4+imWStOxei8bXkKcLUEUrHKdUs1h/svZU99p7Qq+
PVchb26b9ChD2Oar54r9CfI/5XpzyE7FBklZYfujwpUFvv4t+EwAsVtWmdHb9c2GMSsi9l5+tupC
AgUYT6n2DxdamFYkH+KUKVbOBLwCkg7fRncbkk/BYSicoPsTocWVndhuJF5Ppgc3xAuOyEQzPn6G
2WLy9dKs5mvyk5TW+I2Lnx5PcKi9yngFdbVjR2qEa19p5LO6JVs3Q4jCSgaAP1ybj2LsySGuXS59
E6QdwdhoV8kdnBzeUMNQMsRHAPXntRQD3udJ7zxJskTsfLxBw15PyCmf5XZpw2qqLKBFxKImXmN2
tcgWt/XzN7mkm57Ul9pW96rm3oiO84eLtOKd/QFG8cligemBgNFK/feuAezBdg4mHybesDYNt//r
HKB9Pgrjfk6MJ0j5qllUB2gfJ+M1e684+0+TtbqffLF/qXhfHMjJJlJChw6DaChbErIG4HHCXglD
3emZqVoHSUogZxiSLpZIs+eGOqasnG4hkFeHXvjMNPt9VC7yriVGD2nYLyNU3C+qs3j5XKQD7jt7
1JtP+GeKU+8HIoDmkBz/Jn8xByEsDcISkaX+RRs9SL2bCwdsW3LjGPF4xuIzPaMEn+xiNo2rru9r
rvlbdIp8PgxjyIawL6gl76ztGvyhWtLNMx+CCrBrF9GmdTKSQoDOvHI5YUA4mU3nIuzZvXKBCLbg
MNjyPT4/k8HE4Oh2xc2bOA8VavNOXurXt5/HOyZN+deAOptBqUuSy9N8E4P6MYcFtlB26EBWJg6X
zK0L4cFi44l7aY1dLxfzNy0dmK4lNrojGzp3U6xD9Ety7tDGwC3CFPkBmYC5YOtJmyfXhxvhuly2
S8X8/AHTDsz6byYIw9PFjso9P1p2sZ9vAVI8hhJweKBuKxDCSEi7uhFxlOhub3Y37kKE2TlTBwrX
Url+NDyoqHw/zbGFEjOXn9YLx38ByriT4uPAikE0Nt2oG2RkpuIyjLShWTyUzmRcrDcOCOowWAy3
GZlW59fxuc6YZmyHPYYC38/L4E/nMB7AuW/haGRQQZ45fC4VMn/g6m0mkC2HgwdcDfDucvkuFtNz
N9Z+i9EZneBLDz4cJDeURla7zJcwOqDfxaTFMFHGAAHOTLKPoBSQN4pE5vEEbx585lefJetvPvVk
r3dVfGQJB8d1YBbvZKfZ59fx/mbneCkAu0O9mb2rWbeW5+k6hjt+Zz50Q58wOg4SCk2PZPbuU7pn
Lf5hs3alzsulsLlhPkKzcW8RavSs7desYhnrSG6stCUIqtgPSG+gqSNK2CTWCoYekDrRoCla7Bq6
Wpf+R9J5LamqbWH4iaxCDOAtOYOIAW8sUytGVEDk6fc31z6169RK3S0wmXOMf/zBolxSK7yo3WHw
mr3n391nCSFDenoKwJXNMJGB/bPnF0ysp8q298frDICPbgEfM3RNTLPqhKGH/A77CyQ5szFupSpW
MtgK47I/Jdz8+Ca1jSBYgi9lu0YT8TOhpF6zarHBHo0BY2XWwYbzFn89jfaOFsI4H/s5C/20QR05
PaHBBdwfivkn/8GJv2NX29MWLTR8HhpsvNoZm/0+Rjx74q1A+q9xOd34d9anGlEkSwpkqGo6k/CD
gfFCUu7TIINaRrJIl8K0K7+X2j3p9L4tzUbTctGZCMlbaGaSgZ+te3L7qXpo0wIzog/HJ11A8Niy
JJi4UUC25i394WYvC9pm7bRJ3z3Py8bl7q8vBM1PqcNVWPJ4jYGBqPgBhn3+gx0l71oQMkd4aYiK
zYQehUuUIL89HeyRUsTtpnAzj95bNX6ThfxJBq2Bg8aTGaR9iSa2hL6Muq2CV0BT+NEvCkRVt08y
zbJDFRMOLlijIdqiryAKdwBqKwRSDMxJF45zBDk4UjPOXjT6hbWqZH9vD+7rl+EoWvP4Ay5B27KB
ggN/D5RY44hSiLrtWNHRJxh4PD80FXCRsQlq0s2KQMvLGIsd5/dxnll/gbmn+SHvHCO+HKKRwcyz
eRjNFqOzAf4mrTC/A4++Hs4+2gMeiRDeomRgzDHEW2asw02Sdo/12xMe1WMYn1djw3YDYPBbNQvk
S/4gl0+aI9Tdlfm+eCjbR8ysXHbW2qHGLyBU0t7UAfSKKbJ9TWi94H2/RxETa9gyjF0uPQdCE3sA
UhI6rots/VMdDVHvAhLu2Db4VC32LOhTkCdSNfI1pfWc1egh4EqeoSQzqCXqlfASrmN1VgnTwRHE
qZPbSJgYjGUM3D/IwRNmn89Dw2T8ZGFU+WvoXaxu8ckYh5E4a379c9h32f5g6uLNta6dKh/BqMIv
Yj0e6pXNjK7H7zbmz8b+drAfxRPnyclPxsxljct8Cd/uaz4lgybwI2gTSg6/TH24yJSsZywvHwwc
jHvM8mB/Q4dCiDd99x+hm1gxYVJBb6n6TLtPiv2Yvo/IaH5sjK+Ryyy4CulGb97GHzH+7h9h/D2R
GxemDMM8U4nI2Ji8bFCPQJO1GZsuA2/Io0Ma6Yd/D35xbUDVtzAl6fTnavx/c07n/hNZbhDPYHZ9
dDY5qGvwcJMufWOu9speuezDADyzYpiOkSnFJqgd1eALZRZmrnmdl07jTaYMmYO+8MFlNNaZxEI6
HIhOTi5AOMyI84GmQteTn+zL3yno7Np4RAOPBkCAyRUIOo7wLYJy8zEbBYOgnoLEygAGupqDN6D8
p/Nvlh8A8vVn/qPcVxnveaPl99j6AqM/zSm4C9px4A8m7czIH8FTlPuWWmrFEU9VEhKZR3yx5IjV
oTbGoodx7bpa9ok79EHl7JIJF1nBshaOF7/1qbTfScFGCOsg+uBYAJsKo78KrglYJF3hjm9Fxl3R
GKNdsX7MWheV7Tt+0oQAmzLSnTI6IYzXbKzaAxLyqwP923grt8iBH0bfpxupdsPG7S97O1g8EiLj
r/VaP70m+5mSR1SS+bX5ErA0bB3A4/rcBIDrMqmjIdQADaSc0QsimEfsnk5kZTJmg9A0ayA7qRoY
4KfVHvmX4LcmmFjvGSX9/Shxj/7hKP/Sm76qqebFFPAwkBdgnD+g56fWDxSRB8QF/o4Tv53JXNC6
mk2W5ax1imO38cslExaRtcVYTyC4p4m4UXKnX5m/QXnKXmRbB+NW3CkQuKBZtfub2xm4RDw9Rnig
OdCg3jEUL8nkUSDpgfpEb3EDorGfANo7kjK9ev6LyoNK14xYIpZxhY2ZamLtgTnHAG7wntkrMUY8
Rp8lNr2aJ39gsW0sRKLP2R7kFB694Jd+p6NYtatMtbtVhQrI2izA7bPBFSV5BfCEbOZCmdkji86D
gTgYBJDMFtX+ETBVNSA9gDFTXT7O5D9d0w/SQfOCqzyDcg1YEOENI4pXhNfslFPyAYMMjPmzBsS8
xcBV9KsUoDze7HYonJHDEubshngH02+3cb/EKSGQ89XFI7nhL2H2fbDF/vLdYcaKVN3qIWhTtWpW
zyv/kz9X7LE4tHJszoF9XHmhvLmJFM8+JDOMwOM3+u6zPlpt/mTcOg74y9GnSGaRYn0gTPLAEg+w
OGr7HJed8VI5v3UchqsERkjhTHxSyB6zC1RVd+NMiOK77F/T7/G+xkxThds+WUGHY2T0B9Tv0BMP
+MlNgi13lcjsZtYNDwNmHj7+1fPrFOfnLcV3TFBZafZvIY4e8cjv3C54RhMQy5urOPfpyQNbZV2y
vKZjnRJHa4LGPeNNO+schrc7xly8BSoqN0Rs37Ce17A01iOnc9WBV0cMA+DKTqwRXj8jt+FukcwA
nqmdcTtAIeHAaASmYDiFb7AxJEXjfEBEE53SIa/0yEUaQjKkzKxrwqQFiEQIt0j5ApXffSgvEjVg
bieGin2/Qg1RWNer2TkfkuDqj9YGV3X1SungKU9Yg5dc/eM1urnN/rFie1nVZk9IxsIrA6eHVXjn
mF+H3RJMKXozu7Ue1skE/reGLtlqKHZ4ksw1xA4DUWcOqGYysZgXfhcoT2RpAJsLuL5kLuHJgGHv
SYcYWJO/a1w9+KyNew17KYI6swlQC/p4n6P6eXq10P2cZxusH3of+LfAD2BkP8UE8RDIwGA3cNiP
IAJAfo+kLSw6NIimpO/OceWc7FE4WEuEvhPspTIt7hj59J1/CDAb8HqwZA7zmN2nV2eijb1TRAul
Ts8J1GH9Ou0vz/EkUo2Hj3ONfzMKMGH5iPkGJywDZq8IB1HvOM4AA07za1hMhR9Fh6Nk0gZfbJp5
qXlsTseKJOkmfpuKeUeWR8ga9sMijBQVo4FhC8T6ZOO9mBrzzub3Ocu7Xd5tJd24t/hqvrMdteMc
rGnjfmweOB7UfSa6kHgwvCh4nw8fJiadj9pL39WqMV5IIcPSK9Zq5nko+AIVW1TryFdbHUVKZyil
KahKCIrxSjOeP7uePyOmZte0b0ESZcO+TokB8JnUQDDzwFMv1sSSF5/tZ/FBUckcZAQhOpB+2mQ/
WZWJTGCNPtY5cBi2bBYP6052X+syijy/vR4EM26nyQRLbZ0LYdxQFjTGm24bEGRwpU8jMxpj+Kjw
R05Ve0osTyWvdCv3nbRvr5MYn2rvGYgbjsnCffOUVm4Ne8qRxmTX4SulMakQc02Wc0osDdvKTAUL
/kA+0861B1V9NSDYeH3eX5lf08TlEvGAxNV9dDY55TVlGy1x1wL/Q8Docy5g5/9I2Km2wrFJ9kRq
FH7E4f2ODFSBT7d+/hXb63a0ggHk9rN+8JqWM7GrGg3HR/hJLxfBuieM77qdaFmFm10wtPsodANU
mgSf/tN7ttnDeoa43CxKfJCkv7710c8xyreTN7A4m19Qp7yazMRexFKmcwY8IpavSr7rhpXBOqYA
Iu+KL4A4a5IIYj3tsS4T+6pYChP2L4cWO5UAywATHhwY1+iWXQ4yJDJ6TBS5DIIN+Y/NsZ1JJtHQ
TVAAnS1e0fhB/BoPIRkFxPt4V7snjrlpacmK8Zl/GIul963y9XG3kfv2Mx2a3E8A3QeZgJXDu3qo
EopGwHTlbpTIGFMSWxBCtFiCIw6ZmByf2svo6CxBIA6/hDHIl5uGXVTyxE1JvDQNfTqSaEKhRMmH
K3HPZoI47W2vIUHCwdBlQ+A8ALt8L8sxGzYJAyjDkkl/e4VrVCQ9cOty4BRfR1Z8zvYrey2Ku5fO
3ZjsJtRi4JSXuFiP/B+yK+4fkyQd8SD+F24v5TDbuE/9RVQOsGtLcPRvLpsP6ASceBI7M0Ey+Ghr
p6OgfDsQPShh5PeBqog6rMx7u0eOy7WKIvN15Kbqx7ubwK/gob9CkF7o1M/5hXuyHAHTzRW4eyDj
OmeBmHpgXc2AjtE9f4OT4ppS8nM8Q2efcfRhDstoZA0DSDoWU6S8bEZyRjtzD15ukVzdm6+soRNF
MNcMkJ4h+AUvG/v/xihxC8Lq10BdC86/vBw+6zJrad708V+HUoaab3o+29SUZsnyf1G2Vc4wAwux
r8nXwMF+f8F7AG0DZc4CegogeQdFijL+PaMaZyY8JtWN8CBmcNr3zMZ4HMYTe0Q+F2xQZzeCOcRu
kH/mxdhgRFuYw1xNGFpsOOLv4Xn2pU2a8tzmF4M6RXh67Uf2y1WAdBj3OsMVsrYMNMciDSGjLcdY
hjC9Ghfl2wJMtt+aJbgEk1L2batTtXrKTvxvp2BXdq8IxMDBqQZr9lNFg2TAB/rYHNA9PeHZ6eNE
bPiMd0cOM+enPTFH5hcM6rGtVxdwIoR2SBEH6d3Gdx1UEfZZflb1k/tdDdbDQ/eEvGvyqtIWY3rE
DsDIuQqomkzgV11yxU8/WxBmF/QJtIanmMskPIuyYgrQj2c85Pi70wUDhFPwxG7+BOIMOzcIN4T8
xSt4b8k3eqcvtrWABOfgYygEKxB9sHwyuSdiedGfD/6A7zn96DDKp3eRaEcEOaRJHlj8lLuHo6TM
2p3hnAJqxhtnjlKwPg5Q3Cp4cOiTqdo4eM0WXfrAaIPPtpq90eDG12kxbTiW+nBc3jOppuBEuQex
C4RDzAQBa3thEbRp82+mVe6g2owPSsRUipKp6QBUYipZFgbBqvCx0gbpYI0p/JVi80Me6FrN0QdE
95EO3/UL4xN+hd/DLZJ+FaGX2dHf/cmZnJzmzGQu8QY9Obr2HQjiw3/4pDRQXIvWQhZ1ImE+OZXk
k/z4ZsjhS8arnt8t/Fqjx/ZlPJaTqNkp0SAqzYHk3MBHW1axBUIAubXALfIRAaA4UkB8iIqaFDWm
AfQXj+wyYnEZqBAZXytccelDw4/5varaHxBplKXelzkVmiIvas32bZEIMbBVWDzYp/6cFltO4HqG
gRRdHogSbgo347d/CGW31LMYp/Up95EN914WrGRGM8N7cKHseljlyKtxkXytG2bNRN1uDE6O2/dQ
7S4WXGvhfgSykyhR5UM/egSyfjcLTww0brMLJdWV5wVxUc4b0nipVVn8ZwPy0ZfuR1jpIf6IRWbr
0GNaqN/GC0pkBxOusJ1SXRKg8GX6o7VwOaxbgmrqkpCNztYl0KaRvac8xGQVR6hfBJ8hQ8IwpUak
nkwHoRzzj9Y9sDAMrSFu4S0DwUnS24eDAnh8KOY4e9utC8nHn5jKR4yD4C9p3zn2CFePiY/Pa3RA
dKVo1yON9sjC/eEdqzxYDjWtPHQZTm860fbdtu+BCz/Q0XKBHDxT2OAu0zNWemH2ItgCg0iJmqUS
ya6avZfj5Awio31CChfBP4OR41eJQsZqdDc535l0oC3kDQWDNZ9P+8dG4vIRHvndpkZt/NfPplGe
pEgx/NuOw2lDH1xmX1Jue+ZeHHg3SPNM21d45i+75Zh9DQYbeSv78+4U3sMLhhni2tFZaWMsAcQJ
2bdLn6kXml9M9SM1mIQP57x8lMvXVx/gFCvQbQhf0JIPdIWitHSoVXDbuvq0FLBUTzybgc+ZFT9p
86uEMg8IDVsPskVXzwX+Cw4XBybIVnj3Tia3HQFeR94GY3GkaP9Wh2DyvXH9o1WAzka187FFq8sK
gFdEJDBnwWR7nol/Bjxm12QYSH8NK++RDPU6oi5eTFadMaQfYnJnvncUNDwTIFNeMfGTGg+xDn9W
2KoBt2Vz4HQleYx/uzEY+Gkq35b6g+9/9US9wSTDE2URaVQor0hREWQLKmtIYUTn8KWoOcKeDteB
U1eeU/bxK3ZeNNwk3ejj/UYbW0rLpqLGX+NjtHwaBjDabbdXDb5WtMP/ihYSV/RJxPObMPAaxz27
WdzSN6OLL3hVb164TGyDdgGKRA3UmCV/ruCeW25B9NDp8MfiMpByY47Ez6iNDxDj2xssagM/RFq9
vt9pY1yPrJFHfWzjVcvzpwNDLhKTbDFi19no55HZp8DRvwtxC3bKSv5XSp+4F7urD245r+i/gfnn
d+8z3YmgDBzQvjqDUw05Os7tfBCOE+oLHbomV4sSgdvNbRRUC8HEhSaKp5+IVibLg4ZG5lUs+P4A
CXEJh45O2erxkv1/FS9XXP+vMq5lsGsMPLjw6cCYHr+U2ny7O7JULjswIM7CRR19og/CymDc97EO
JIDbtjm7CCG950/VObmYWaE5LU01ACpoaJb7Tg/WHWfmyXNTRceXbBNrpj0RNnEuJ6H5A0NCbOam
dofJoDbEH8tO+unGsgPFZngI+bdUuftiv0mYj6BM7Os9LPA+VcCGTarlgIy7nguP+7Ifguyx01z1
Db5366yPam1E5YtPbE/HsC5l90i4TfS9EJVtCy5papemjfUEGg1YMtzfaxaY9siEz3r8JcnybQZM
b4NWT86d6OZ33xdOgg6t2UTlJIeniCUTa7unQ2CAwNnQUQtjUDfjaWYxtDf3eByX2n5sDA2+W461
NQpxQGPuz93IA/Ue97YJD41AFegvvL6CUKiF1+063MWUrhDMC0OhifjCi/YlEjV4T+FLz7mEEDKY
DDvLaIcuPFlO83/NJdUHlywsFJG0zdlz6WVhwNLW88neVMEXEnSGrIfrsWUHlW578b1cGN97RU+C
oCG9le0iYSoO/7uv54wRSE/G060KZyfdqwvzc7deM4QVipiuzB46GnWckzQGA8wMSEqWKejm7WL+
1uYAw4L0NPPmvEgf7LmGbh1vWc+1voWdoQKXRx/uxiLfxCIUuhJ7XfahoHc1rDHJOdP2y7G2HK8g
RjUalZuqLRMbchKNMy+B4ULWp1wOpLMdNbL9jvDWingOY2OUqjCczGMfclHrjrcVwnXt5THcZIxk
ZDUvBhsge185PA6/pgu9Er9C2LRvqrXmrh2PiGbr6GvvJhooZbzGwneHY+XJ1FL7FxOzhhT+vLBP
9v5YLnnGNMrYw9gQYpa4ZV6q47kN3s4Iq84qKktP4fFAlzCoKuneDUnV49MENykGEnYPgi+tLg9R
+uY3CyzpzKzQ7PNB6xSaOPfFntz1UfDR6pBXJzsBYf8j9E7YlUxlyW7p0hNYFgLrr4Gfq80swMo+
84zHrWxWEuNgxXrXRwp9VveZpjt7cQ8xmgP+YDem1yc7vSviYX4yxc75Cd2UKqq138S19mcjdG1X
Uo4FkfCsWgWGQVD8aaykK0iRC27Vakf6uTc6rmfrwY5Ak6s9w8nQlfCrxWxMsZpquvvo8YfVC4Wm
JDKLDOsmBJHma9OU5d8zNy6Js6KYxeQo0RTd1LYXEkuuYUpFkPGJTuGmyq/2EA/egrE/mt8wja04
DCtjRfC4m47EI4sfWZXB0qDTemiZlsXcsU3+1HlRsKnVwVw0lsEODpwW3gsdQ80aYi8qfqOEw3qK
2be8Kwdy/E13J0R9g2lnCBI34b0OVHGV0YZD45/u1u8M6i6HCzcfaGwQPL1vFH8GHhC1v/tMVsDn
2Mww4tDiV8RJOtRHRTrB0ar3D7fuGb0dEN0m+81jIBKhI61lm64lvrPXaJDCd0PWDbyWuy6AN9Hm
/tZjPYbAHb80d/dP8uCiR3dOPEdJL0Do8JNmvDFqSNux8F6iTKNNmmgbO5YQNA8+uDFEErNj0eiv
n8RYX6PVCmwGuBJICPFPL2bnZh6iMw7nqOq4vFsiFXobTLQ+W8eXH93xa/5G0OCRTq9E1Mmid8bU
d4WgpzImtbaS9PqmhRWcO/P7TR+HuIeFTlKebElf833Zv8vKJZZ2BIQZlxZ/sn4Q4WFhJY0kWvuZ
P8l9aow/xky5H0ZRWWuaOsFeNYbku3xNAhQxjuW+A+EKOcPJw3+VdYRuBK2bx720OUJyQGnaYAy5
fmbBk/H4zBcXg7adzQT1r4eg9qfBLautB9NGE7L7CcYiASvSDjMPwCthCDWNurE2n3siboJQaGP2
0/CH2F6TbhIhg27wyaIdXUGexH5pBJn8toQRx53re8H4RIqVsYQLI9K2ceRkribbwQnPyKe2HLEz
qvYSC4wRfmxv0DdkEJCIPgGpSF6E/lMYd54qncyEdGSj8GhwsQm2ssFM2MRtKnng+fnhw5OqlpbO
fhwsKYXwjAANsYOkkvAoaiAd7ZH6nEf+BGPvt9WBCD1tKhUani8OLuZwD9o6fa5kukK4lDhYMDP7
iqLkHL8ZA7TeALOaHn/Y2RRgu8m/houenvkdrlBPBrZSrKTwI9/LQSqmzBP7loqqDNmJwFjV4L0c
Jl/KTZOCCs0D7SnKEeqviFNB+JXq+5aScv8gtRwPGLvacbyOs6diXm7h70CpDF4C1A5P235Y34i3
EeysSqq4jM8zOF6nqTjqJiDxdnHcuBixrVs+JzAJvHhadeZA58EPaTEFbd9CkoYznMTBlZFdCgJd
d8I94pE9KeW2xAFVh3Y2kk1UL0pJNii8PDza7N+cxrS2vxN8gfThUQJCoigrrOfxAqn9ajBkUWCn
NOZjNzzI56iDPLJ719azj7Te6lI5wWD9ATFeK6nLfzr2CzhLwb9uZrQ1ceNQIL1gr95hg9yi4erN
Am3wNvPlEZ2WeVt2RDIpgFbN7l+fc95TNBTmFeisXP4OQxpEgYN1OmZ7oG6//e9nAXog8nYJV55R
gvCnIGOoITkuyZucKevJvPLuASTPAXy3EfHSmDxquEEf8CbyBjZYHb/bQH+4upN5m7aMakc2TZbF
WGglmD39tWrcwz1OmHTBI6i1wPwjczBlbU+YXhMxw1r0Tof+4pq0f3KtKx7T8bSg4/0ZhaBrCT1i
8zTb+YCyh7p4dt/ztwzzS2i4wRDc5rt6/aweXc4IwlFrft3X0CBfvtRxvr/gqwPJMuR6URfR7ayp
lU9YnQWvQI07m44rojV9+2owgNCvKRMdOJ85h5xDR3rrA7LkMTqw+hX7Hh55tfnEG7cypHOyYSoP
jWACz4Z5+/TShwE1EQTWduPD3YSjC8HwHNPK9rDn/dlMMEE68WDnvYUQgl6Wuajdvcz6pHcyjo72
l4J6jVGm/KUd8EAIf8fiZrxnTCOZkSJEojhH6AAoDqaKGEeeArXnA+sdYEMYd7MhyiCPBLxmr26C
0YyNu2OINNF6nDDoID0QwA3dt9hHiX9evP7gdOD3L+vDuXLHzbn/XP3W8rZ1b9aLgYg0L1HgJ3VH
zTJlAtDM2kN59tGvDBcDDOrEgKMkGQ7qsDFcPN/6jy/9ha+rjXqxnH3XTOImEKYO5cZqATj04d9o
Tzr2ahhJEcZhM+zQg3628ZgMAWtgAVr6rCVaPFDiaqe6g+i8/BHFsfF51ekYi6f1HjjDOjyPSEOF
e4j+daSjF6RNn0RsX70twJR6ADj5onem9kGVxBqC4TqI+OLfAXsMn7lOUWckvrEj4C1Pciy3Wn/1
KcCM/np4ju6Mw9m11QXVvdTaw7xZ9uDipif7+SBLFIqzGhNjhtERn/PTcy6zO6a52DfIFo+XRpUW
YwMiQZOFh4w3YvI19KgUb8mFAWiHPSopcqIvYzzP/qOoFrgC/5gvvFtMR1sTC59W9HsdnBPQQaHy
ghZxPvu737xzpcp64M+I99aWlnELtPs1iboL4Vwwh7hTZeAGyjH8hO6sy/qaaoSfx9tjAhMYvL8B
0iBe0jkmsDBim0pLC+aN1CJgCpQN1Ju4Z78Ec5YFFRZixZ5EuyboyGLMLMzP0fPgiIdfl5hFMc8S
JACQlYzrk7eiQqCgvTqS3nu7ysckDOVn1T90+RiSjSlKcHA7m6NBwPgzR9NFDOvR5axelxRkXpqM
B+aTLWCZwoGfbDi2T0cQVmJojY7PyM8Rk3uAqAtNSkFDkLK3JH1mc403VsPeEE+DRAuCutAi2Rp4
+bI3H/Mez8da7jX2FtWwQXiqS3/SD3qfbfkjAhC/TT3Zy9lVf6Cv3LBttUyfzrMU+IVsPwCf5wVi
C8gRW9iJu4RT/o6PZFkAvVpW29TfRJoQEMVHulhqzoT7pa3raC3rlCrFiTegSgYGj59Z8GSX0ZLi
1d6dNTc7I5m92ogsuVz/ut4NdUwQTPkPL6EzVV6BSMAvLWYZPFfalY9Q5jHcQX/IfOmmXahkUCkK
CA08TUs/uOYi4cOB3swyxVopIldk+GMWytTxiRkDHwwSbXbDTFjrW6eHcQe/QC/GcOsyoH4be/HJ
D9eUf7K9kMFnTHwE/v4u3gPjceHbPS2NhTKDiyy8WcUxygxY0kOrOciIr6gVt5uRFYKNcSeE02fn
3nJKYRnyi1XDDcOkixdh0RziEdNm1l59zO61kQ2Cu3l3dgKFstBOpAUPFuN2NuekcmiIAX4YL7Eg
zsj/CPCC+JENdqJVudvp0LV7L5w+PbrFLnqRaTXU0DXyLnNnyBJYA9dTW7YZTlE4FOePAzOQ7OUx
l497S/gBJzztrPv0A3QF2cuVnoGMTpgpNUHg3E8FhIQVgYEZXT/qQLZ2mh0BuzDhOs1ZMvPjnZBY
UKqBD+AesSKY1TssvQ6JrujR0yd+PHx3YIHX2UHpmYndg5EFqsH9wCCm/d9KIZeBvYHCd4i4nzl3
S29S4XAxMH9IUkvnDNDcMsSTQkvWw4br2NTBGhGNpEtlEo4sYaG62wHm8n7Y9sYh0yWwsR0QbSql
cLyGvUKx/WFctHtYTDXFkk3TLw5RLgTuIfKzmpCHfdrwrouG0P4mNhRwzQxkKJ76EUTDBXnkb7kY
G7mIFuSoMbBLy/Oe15hBkHCc1jntG+mDkGKhPse7O41FRletH09zJEgU4qXlavtAxgiDmjuhAeSJ
iol5C0kfTNZx4/MX1TCN7C+6rAqFUsfh7EQ8BxrAUUH07M1sJEsCtPgZTMixJ4Z8CZcfYpQ07xTe
SGX3QnZoFOapdYkzYEaHdRI9wStE86V/5xmFGsMx3iDH1bRlMJmanvDylncd/uQiQqk8Kj9c6Uk9
RYz6BdkyXoL44hYMy1pTlVAC6Pcbrh3BXLWoUvsUR6DJd1+ieBsA7qRD3Gd+kwP6qOpnyLMTE8EB
0JawtANZRJIBKi2WCWNuyvAdktX1ybEmPnsdM1lAGvgtnHSoSa61cVfNJ3AyH/tfFgJjZ1iJ2jq+
HGgh3lq4+qEG84mY3//01XO7ttZlznYxXtDwQKUMb/QtM+ZAvGpDnaN/yCGxkP9YEFcn+4moco4J
Fhj/DoeUJUcV+3srcYbcYG/xeYSWOBuxFRdeRrtr/0OVTlrKe1Dnha25bHi0YWuWP4oy65ikPGuB
rev4R/lsPiuiSpV4xT+zgAPYOJe0rOuS2FIMeOk3V2uYKIJK8ZuzQk5D7Qh2SL8QXZZJvd8zIDna
zIXp7hgnMuuOXdeFkH9h048i1dFpvYKXkbhU+ynYLNu1lW4yBtlf2Fbi91BSXOAFkD46L3nVQBS8
/bVw6fVm5Ek50CxtBSIT8NS7wP0e/ihMjgMFMBW0oATEEyickvKGD01CV8VrBYY/CCU3seErGSni
IQ6tLLs7mZu6iqlB88iEb/8SNwUBR0Or4Fs87RSlEgL+/LyUZ4Vrdn+mllTI30chlw3KctX5vH3f
tUE6NZMZQ2Sa2n6THcV1DJzUTeT4FAQkJQuwkXcGlXwKRpebe6YNqWabX0OjNdPcvvPhVQZYZaOf
g4V2fqppWDhQ9ntjhymOECQaOsvXzE96dDNbv7/kuthCOKPwVdXcdN+3cz4GDzrp695p9czpeAmD
hOB2052Z7nlsE+ZIF4G4tJmNzk9ksQChsc5t2sGHln8MrFzzOvkhsQLbydwv5gtZ51r8qyYm6CMU
T0jhyY4YenF9rB/ed2090UhiBwGIs3t4FAe/2Et3EDr0JmAzs7KjppjBcrjn7bNhh17XPAJ4epYy
D+wiMbkOF3CHpwcI+LS5Mn3Z6d5AZMNxv5KCQYtmSyuoCa8gqDRaUvH1hNhwTPBV4uuyyj9+coji
ED4EdupmGEqwCe4D3ZsJSGD7lckW2+bJUZiAxJ8pW9zDXxJFpIFgVw47FWxS1kSlCsDuiNiZ62Ai
VyWUckfXRhXL5mGbW9XyTDNJ7exiFUTK+Pw/P4qWTtHtc8TdZd9iGKQN8+O/3v7BeOKhRe2W2snZ
nvJ8qWUWTEdpkSY5G1BEQoNkRFpigyFrdh500yAgAsTTHTyMoIVrYJjPMD2CdnuPbRTJmqP7A5cI
iEqP0ADdGw16/Vszpf3XiGRDx1PHOGBCNh3kozD4BAEl9RIUgp9yMT1j2rMch5msm3cmP8RvY8Ph
Tm+9egYCXMTvOdal/iNEgskf3MwPC1Hiu54MfR7lS3SH2/qmJ5rLWyLzqc+6y5qxTTOSAH37wCgm
0pDEzCcen5wOW+DdruqyWq2MW8VBIvhWaaHbNusu8rowyvOKqRyL/uFFbBPcy+JiElqTpoJXHOFv
EuS5fQQHZYWVs2yTA4OzUIIISYfhvcO/UzyLPLNcmPPWNlWNo3XJh2ClQdunGWFZbgLXfZPEA7N6
mfK1CKKCKN8Og/4xsI9smWjqOqrFrLfLCuYNzEyW45jl8bUGaztlcR/lQ6MFJrXr0MrFsr1ZWT3l
HTJgMjAZcXftbEd5znlgcnnsC9HZz22NJXpB95a5CTrdaGDyP5tP5jLot9zldzVGr2BKBstKi9uZ
5aaVlmhenWxzkufQeQWebpC7cqCRmZfG1NFxVMavU4uwQGvsM3kud4068KzNn8Z2pPPmbDQtsFMX
qG0djvVM7BEdoCr3Ac5UfDFSxUz/vSHV8nhsU6gY5FZrS/ZBZZrr9cGkerDNV8bBeUsjJgnkUzmL
q+YPbcOYdXPvr5j9efrFGZhn7W4Be82d6QI82w4HVvzR1zElqfnn+C+zMsKpTho0rTgGXBAWjcH8
om03KzIpAs+Zqdh/z//86apetLQzxg+kbmb87EW47mlreHDRHxFhZ5IafZ/yV2mo4fpGF1gu566V
7ayxJ4w86hQaFu/ie/ayv8fs6qzvWnhOnlAs7prxSxXjFjqsZ4y2tWpeHWc41hMw/Ieq4LEWOyw7
5vuFvzuSnlJzyOvhegwlGadYVappQRDQ5SnyeAxJg5vuRY4+fS2nnmdCgNG8i7g/3czXRXzQLfVu
zmw2PcicljsRkOMLX43QJ0sFg68Zkbz6b8azMq8ZT96rY4fvzIgi/zgN8Sm84LzONu4zGw6aJOCe
eX+/3c0WoiH+Gvq+g7yJrIkpb2wU8U4uxdFVLvEEsEW8L+KRw6nSfE7WiIjL9dv+++5E7hCgoiYH
PRKZi5VztaaXcHrh3Dh9tS0uoZiGqB2osGqv17/tU3ttiXoiWrcNPSQRPDbHIVDNJ29VX4mcKseb
S4GuGwt5TaQqGcCHw5Rjp+KG9oi4dfrJvTSJ/TTg2UQLOSQsdYL2Z+rc+ACz2STRZ3Xs4YU9I1lb
VHjfGZo7sWy4ZYvWgl7kLhqRlUd20IbZFvHQ2jXhDcSf/W4oIYybQJkuL39Qf9hnidwlbHSOPIOn
oEcdddxvtQQSS3h7K0c19nW+pArJTwdwJ6ZTkDYY4lpLHps3O8WHSSCijOq/m9uSS/bGn22Kn7dD
tOjWEw1qp/dCurxSX/6sreeg4hqmX2cqO+DQyLiCJdvY3zDm/AIsNrE7m/aQ2OJONtX1r+uQxbk5
flmQmEZgSo2SRudm7tdtYO0Yrnou/Djwp6xPuJilaGTtbdb+fySdWZOi2BaFfxERiIL4yjwP4pgv
hqapgBPigPjr+zvVt6NvdFdnVZpwzh7WXnutceRZ3tMMUG7GbdTEmzavloCWMG9XfDlBlVseqtb+
aOULDtrYiMnKcaxaofjak7GI4/hiO3Goi6MIUnUxccxmMtt9UwW5T0iMqHREUEKAs437QjZxhc05
ZAcca1sLZVYsUujSqMZeyHe/x65HHnllQW/kI7Azc8HGorER3q7xSrZXjHn5Lpvt0N/zZmu+TEwk
9SUohiFO7OdkmDg8rgk1Qj2eDI3M4dnNF0OOXhwzdaqLGVOicnaBMREimd+x0qjzrYcpktgzcZdE
wcqP+jIFRQLZmNVq8IzpaODMRHucomThpws5KlFN0zy74d1rHajcOJWIIEV7/bGaGahh0vplA8EC
QdHf1eZnCGt07NPSB5zn/SvkvopWmq1wft/794R8+x1JHt7VQQju5Phx5x6TXmMhjDXNlfwT3sPD
KzywaAzdA0UQAGOrW2J/yXYJ7vVBN+OGVrNIA28yl1LM9IExMrUFGlPUAG9v+segm614HhCpisYr
pkDLkqLMzQtlIOqSF1sDH8MlAPMA/W3MWYbGdYNUnQe195wGvbdnuusuIJejkiyNbKxjoNtOjMX4
CTnR+GaqFun2cM0QoxOrl7gE0+4QSvQdCoIyMp0INaVBXQfzeuhWa2VAWdkcV/SSjJ82EBwS4F5W
iAM7qfEwk9NsKm4XdDoKp2uYDd0IR9OlakvQ+1hcGtDQMKM9hyT8O0kXsGaL7Ztp29/EtSdush3M
r3aPRH/leOIuMtofJr9vUhJTHhBgXiTvcXHqRSIUR+hoCutImXrFQS2PSkiRLIYs29vFYTN4O0QV
1BSlSMnHU93rwP2ayqqCgUK15umwE0xCRPCeB7d1MnYFpc8cfo2lu6Yg/STb0x4Mk0VdMgLu7qG3
wM+Hk+/UFe6WsLQEJwcQSWQXsmLr5CQofqj5/HD921tDI+a/QOmEHrAQBXj7c2XHwnikgcfHHxQa
R9W7/smevqt+A9mTl6Di9l24yCnLYD7WDNLu0DTRx/c4iHLeWkqu0YMd8BYBd1fNfAgqNcSiovk7
dMb+06EshoLDY3fohZEMXs15mV/jS4GgP1bzxuBmFocJZsOUY6zV8q5HzMuOqSdjcvTGgU0VDIA6
LL6M0IzxAhlQ47190B9bp/0pW8utlUAc2ibCEw/NOnYT0W81yikBuTbYZzVN3aHGvGBSIiTSlvQ3
vDL8wLFLjnEbhzHac9KBTYOeVfVxHNnkKXsJjfbBsTZ5MCzDjUlblhUkxvL5SSNbjpKI6j4DfIyi
NXcZ4+I+1Kd5Yc4DG/4h8tsWVBXCyJYw889C9OW9wtxUQkoX9sdcdAHeZhTZ6/nFCsxo/TT+tOxv
bGcsbR0iE/u5wNtfBvbhbBZs+5La7Whs/04/4d/RzWwTV0AekEtCPxKpSJ92+fP8+/4hvmjYAJk6
HwJrC2W13m7bYD5aFjdnTi/GUCcXSQnWzVZyebanVbDuKoOzX/CzSjOF2Cy88KpUocvDPGWig86a
Wzb5I3OYeV6Bak/xRsnZoKKz7XXl08zMpexAUUA87ZcHUw+TZK22RmArGIgnl5lg3C2X7RmmD3RA
S2RZtAWxvLMjamh3Sltv/y3t6AyNxvzExGObOHU1MczD2zs1A4UfKrKzeufalPL8jJRH1CbefpDt
i3duHpo5vifF212TRlG3g6STTmkkZw3jOlTlwD6mgEeUpvNrXsxJEufg0C070EqvCw8HVHD54Fws
Kkq0DA0qMLi8lLCTWd4x2kFBJh4iGDSnPqP3xU7H643z3BqBbhv7N5Kie1jqMvWAlO03zM7uxp5J
jjDQzcsgt25eGKMOaj2j3o7ZOeuZ8vxLetdV+PD4X/BB+JX1VhabQXqAaQ3dq9bI/0AUfJtckpwU
YK0UJs8OyAssEEbu0DRItiO35Wz2PtvaQ9vErRBi+4xphWqG3tUNbk5A2DY+BwrzLg0U9mZzsi+4
Ccg6PsKBmNg/7uZqodnsUCbctXkwcrTVtpD8wt6WUzs4sBGKZFXKh3iZWIHezVhZxI3PjJ4/wR0K
M1usCFLCAFfWuK56nCLg87BcsURcyzjChsV7qPY2TPcogM5g6/9K2yYudM9uE/apE85F0Jqtiz5c
SPr2YcQOrPC9DhGPu1j2tt0mxOANMQmI2zqg023tcaxCjmH1U4VpXMOiqP0htVl+KLj/JgKyMLKm
5+l3QXcqXl1uDfhjKUbOfG38nLHWwj905tO5hfmGbW/dPu3KeM/hO7RmQgi2AVoM+l6dvkCOPEoQ
HpwS0AMAn7k3Q+dt3ugwqKFDogA/aFFzmgs5PIzVjCr+nwcifQY+frbhPo8woyjlixK55fy8WmDs
uhKkCY0wjhTNHpvnJh/aQ3M73irGiPSJqRRSz98jmYGKxZB8/Wgc/pGmbJPakFdSuvv+bPH6vEPw
ngaEaqh05vYxo7cnKHrXONen2vS60vHyeW71Z5A8Zgk2Fn/ETmacUMsBzrUUx5D4HBypC0YjV0Xr
HvYp+yx8OIcIcfF7pvuQ0QGQCUXvAA1J84YpDK/Xubq6PfEkeA06hR6lWyw5VFfoGTDXzjbTPgQp
w5UX92Emuh2GN8eL+bWB9iVW7sdkApZxsbS8Wb2HnkF+Q39ygf3IsnQf4Stk4ROenKlgHsD0OGaN
XZi669ALEAVhd+8EuoH3kXW2rzGzxQi5NA+JTffCQNXT3MeiD3jA/9wWM83+OMdEcmq397r9KzoH
6mJgc6UTJnP0WIyb6EhZHwIkhGhh3JzG7ZbKUmVbcjn0Rz8Dh8USaDYfp44+We1e5+2L7mExCp4O
Pg5hhygDahJOS/F0YMMdlx8pbhe6d0lfae8/6EyL5q/OT2nSAVJNhMdNORXuIu0chRUG1kzwPNm7
zoVJaVgVl1QL2YpGZcW9FTDk6vyoG+XRfCD4BeeK0minLCcnm/Vz1LspldjepMxMounfBFrEEgG3
l/GJZW+CzgA1bT3vjXvWulUxtjS0HDAX4f/ermIxB3fvnsYemIVYQH7eMvmmJnWGf+0PooLOlaUB
gKEWn6h7KIXNL2IRY2YNJgpMUgDvX7aa4Dkvf1QEe3GopU5pmE7CeWUXwjnPVfS4iocPINOwupDX
wWRdIrQgmsfw7KPr6ojwOmQCgU4hI4Othod2E4tcgRAU/cyHk9sQwySrjht6D9glK75tlY1gHQl5
gBJO5Y8E3vpw36rVw5vPxzxRLB4sxE4XRybQG4P64Y0JDWxRLDCDLqJava3HNG8bCDD9DL/N1WkG
BreTFqdo9PtcSMEn6RBFdke/0GdB0piPoL8NunZz7zGLekyf31Sa9G3kRRTOTMzmGH+pGcQFD8dJ
ykvIt2BVEnvVE2vOvTNeuybejlJ+h0WPkLOnf3ES1Z1vsMkkATJnMc/LZleyv2RXvs47OVAbz7fj
nNrGluK1sEjVGGInV3M5gn8KyxQTECRYDc5qbX9iBF4AUjF/Q/skFHxbylxECHSnobhB+YllxAkU
jw6mCIzmSGFXVKxYcYM8vs7pPDLa0ZGsyQzZAgve9eJD26XZenIskNfHRXImAVuQbyLRCp+sbzzc
SocXVnAEegQ4fP6CKI0gT1ZTacEkgzNy8yBRcGFKBC2+7HNdhhjT8UJNCUPZyQIeLiGEjaTtCiWt
EAO16Yf9Ip+kcaGCR1EhuiaDBV3LKaXeQ1aJltkR4jVYyzlnf9FS8qFl/NlOAoQ0bikR08ZJSzgp
Yhb5JmcJTAAKT352b5yki9NTTeRC8YIdDaxVK2vxsDsESivrldY2fTJTyo+zENij7rGAtqi9AYsP
prR+zsVNYxfDukN8AY9k8IEp822pMPIPJ2BJF6FA3e3q4A6Cb8ItuItx/iRB33DGqkcNN8v6Ahzc
3DM3QLXraYcg1JZ9LW2FTBRea6cMtm/1dehwABAzZfUAPJXyKiMoV4jW9Aayysih3GwawB6v2T4E
x5i+Zu12QKxx2bdwZeH92qGhcUBBBR+lK9jeTF2IwoDQybgnkubqD+O660HNO+5SjjUIBIAIvp55
o5TdflGbQAGGPgUu9Wo0sCBf0CqWifjOM2AFTYC9gvLjVrD7CGxpRfue10Kr4IHmF9MdKGn+58xp
Q0vaPntDWPCMUVBnuyZ3sEshaBJ9t81Wpj3kR856BzoRWlIb47motxJbJ+yKoY26PNpMSrk3Yw1x
dmJ9HUiIWBibnjL8yj7YOdkUQ3r5Dn+4aqalOvK9dAfI2iMxuTqVFiy56wKKWv5lu/e9VLI+G62/
YYd4Y8eGeRU/sWy6kZCQlxHeIpo3YpPIlXkOgZwOmVZ/vAkKkMbIJ9lQnTBei9215v0e2dTA7JAg
Vnu9LxAtNIBCLJUCsAh7Li4pqb901RlYl6UlWI25UiHWZhTiFCf/EbzXdBtjbJqUvAbsOS3utjRD
9eluJFJ+zG7iGQuD29F0Mmudq/92MOtiOar8UWA1jXPsbam5NgkUs+gFSPHsjIa0OAm4Qu2i5IQT
Wz+LweJmPd3nFD4VDDgqTQ8ThBd7cSvZEQnxmT+ZY2IaY3os4EEEexFCDyJlHK12zpuE/OyhQEko
29gtcm8UQ5xBV6AST2djyh5W5hxHVGF/rrwgXIEOIMEVWV1LKFawTKQ3xaK4J8nUodDhwcDJqv3T
tg82MQKijmoIARiNjSj3tMaO5GgFlakwTxlSsEiImqLhZic8yIKg9/CqZc0zvdMDyMU1fGNOifmQ
Cf/MlR2JMa1IbwjQidkf3Ki9uiVqmI17jrUpvuiFtro7eAnGDQXtB6RrUeZz7RflQHQ1y/xEIBRq
hBMPJqaddI5S4MPBdz3uznzXc9D+YapplEvEKnO4k+wsUuK4L4JtKZSw3C3dvN2iMMKxdq42fTG+
PaXBWrjR/hCkzOEsGbSkMdphyG34Q64womdXsTgWozEGNmT2TLeeO9jTfJNt5YCddub8wacl5DUQ
gMiHcOMg+gYSakBUeC7EOhfXykKyhN0TZCdr6A4OX3pc6udIzmEr2FUoVpEXx+mHnQ5jkB2dCyiL
8TycASwgstYk4ouzsQdr8A6YfJzwT8Lj8MlUQR98C5gdxFSEsPEs2inhK/uSR1hXhsYCh/Dmt+bG
PpMxnfpvCGZGiY5OLCqzYAWkLd1450cuKHWl2eUPWyc6Y7oArHRjKUcF4Pws8Dq0FBIrjlVOY4LE
XoyfHaLD7sdCQ436WayasCdDuzS0v/Tdvf+JgfiWQEyRlGIXz1mcq8il6vYKKahvVrqogJqlj67a
v89+YyLwcfB88SmrWjpqHF/XHHRz2XikGmvC7wJ55lvlxYVivwbIHANgZJtkzG+8RvDHIMa4xSOU
Qxb8bC0l/uwR7HOZDaEub36mcnpeDGlqXYR7uJ/jCHlEIHFtio4SlMp3wFu9h+psFBMfRH6F2c1B
9SEncmZ4HJhdmP30xKmD01S8luC/4BasLP0OTM3pDZ2zyjPAdXljtlY5o9JlXXKOlkTaT6GH8N6G
LtLJ3OsNXyS2xD+kTTp3tispCm2yDUjW0MDieH73FHaD9x8J9T2HItflpk9xvEswTvJeXu9OPLSE
0nekOtWyu3nqn3rHYbU3n1C1PpTCZfxg95OR7px3rHjHFNNUqvh+J2rfLYkIirkt2lUArNkDt266
L1CedkHMRKJLtdgYDQbRG846dRqX2mgQAJndOHm4HtnFFvDM4couhza7YiSXaARBvaDurqfjxQW3
osfythTv8JXNI4440jmf8BlevYd13j78RHOW1G8INByDP6os0ErzVkgZQkz0I74w0YPU3UaLMniB
a09S8icfQtQsLdcHtXhg+RMQwvXXu9pjHizdmnvzNnPdvkD08SilWDtcQDRj9fnIxtTTaz3uKspt
ooS+sefKprkzyE4pRh3ZBACG8AS9L2ohrzhKeGws1jsu6RtNmo/BbGZf2+cflPvciNjCxBGJEnc4
RTmT/Y1SgIUuMZ4KJWFZ1oNYal6j/TW+Bipj4w8mSHCy3Ee6AWa0NY8bRwHinwm8vAMLHh7lUgJz
DL0Bah4prCPNRnmc+0XvzCvgi/LNrts3U5oiHDnrQBFejStRvMEoZInBz3UibZdiPbi7FEN7Av2F
CgthX+6UGqiUuFVx5fmAnni9c5yJqniCFlqDcqMoFJFg5buMDv0WWvZrWoUXmnXSjzNcNk4Vvn2a
2PtOQ3QZbQI9PiAdyoaLDUqsLdt4Y4+tKn3xUjqPu2Cesw+1jj8pOFKPvciKcHmS0eG1XRGvUu4A
BLZb8uHzLxCLs4/T0p9kFKlQlW8Zsxg1gMD8/WkA+SkJmeLDRBNUvTaClIyFcsl72l2sa1zHk+ht
Hb/GChJeI/rYHaGIzzHT8HcV9qJarruCR/agwXSeuYZ5QIxzjc/3BYe58nS52xT+QfVb0UVqiepf
zZYSpp1qQijL7MwqUQ6qceDPYxGZDndKBRcgwhcSEeAWW/YwHjLsxx0kfdDMMCAIz/MrAMc/Ls/I
XDE5XMu8jHDAjm8flT+YzT7da9JMJ9ZwzVhmwLohlxTQjDdGU8aU21DGxuEFCopC1bpytLD3tRVS
ayyjfZm08gnZ2OEk/chUTIKBffp9ugBXQ3bZX3ZztT4w6PavGU0fLexTtyoKgq99m+zqKdh3ySI3
g4bP4Zn04TirQMc5AWvkEvWEFIWNJemWXqJM9T2CatFkrrDSEl2XzVLDqEwG5fH02WhoPNHSYZ43
F7u0d0vaslpOR+XCnBbLnjDsgVSgFb1nDzY6xS9soVDTNzBsQ2WRAMtyfHw1wzPYWR+OQFAkYEdh
aAQmKFpDVjfEzEQURdxle0n9T4mJXSjOngBaN4fxBDsApmp5nRNBhWe98w7+wk+wGxN7ibFZkwyp
w3kjDriILdpFULEfsRhu4klEIiwDbLA23oXFbKF2kFNlK78PYYWAUgbgC2RTwcgfmn38zqB38KNW
2ZDKBnq8rfEZWVwnBfIKWS9lrxW8VfeAmmp7oXHLUZxH2gvJUY4zgxLKQEgoqBS7T+Tjanr/M27V
d/9Ah+RqIINHPre4kAOastHy+gviAKP54j8AKm/4wXKRB+b+zN5Ox9qe5O8JkPhTct7T2nxajPkc
mXoJDjr38QW++HFedjEX0RC0hYz9suv9gN2U7LJoma5/Vl3+zcg3N3bspl8uErqbVCFMVO4UGb3p
XbhMlN1BHZ19GRiHeaN7P6yE/Tmk0UhDJYldGH5MWGqBHFymN6oQewS5mW0hWKu3xQggFvv6gdE3
CPcbJTYpnVuz3gpfdyRwjQ1gDGn6mOrhM2cAzsOBs/cYGI9MYXp3oA9zTs6luNNJH9eD+PpzwqYI
JUfy5SWkCau2hNaj80B+FYCYvRPQKdaqf+4MuZkOgNW205Y/FZVWWwpJ0Skw2ZHbc5sdyb6o09Li
bkK0GRWLdis4m1BVXTmEiDCc2PruO//8sEZT+uNtWcXqgcqy8i88xa1WnBgMQshLUdGeIcGLjWZ7
BAs7FddgUyJWQNp9+fJK++3ZW0EFGfbQQV+NVtXsy74ILbr6987vGU31aLUZTbX0BT92JJZ7KKqK
pzsGMw2/doWJHHO+70FzPkIN/kMaGMyplR0g10BbEliOr5A9DGQDN8vn9GsjWJm/Ibay4GKu5WgA
s+RqZKVzjz+ePdjy8ewjcB8lFcNE7d9fiqM5LUSGbt9RZ99Cio7dlWqm9FWOFMp2+fN3nN62k1/M
N8ao2/haT/Nxs+WrR0h8jiy5FjKMOgdZNy4sKxV98WJPW0sH9C7QIMZ0zbSCzL1aqg0BCUL9Poy3
T/ZkUGxhdYi4Bw4IdzsuP/mQNP1EChlgGR8ENCx2A1afASgBweo5ZaHwmM/Rk33/fXT2pCyBz/00
0JDBeKhtiEVHYZw4yXAeRPdhBu/7E52zLnnkGttl7PM0XvV1x7DWiap4pPKLENZ8GUkkueWaDKzx
Lh0bJ/JmdJl+nh5AyWKSNkd7SBbtGVtTB1mIrlinosbrt3HQSHRqOnoiNZjt4RNvqMnR4beO8+fy
6jwWu2kHK1D5VYN7podNroUDLOiO2ZDQoEp8CgOUj1UfcO2WY3fKzlNC+hvxPM2bCHKMxCIfc8RL
Tv0vZUyibP6ImBlUqtE0rp5ja0SR7g/jmu65rcyaMdbhluGiTINy8jmF2m/L+e/w1dRyZv0qCjf0
Jvuisz5ogyEceos6+myM2xng03rMddiHHW1pu1DJHjMOYLPFkHnxdTVfLjp8ioHdCGdoWmfioXDr
Dm/Qb9minuYQIklrVKTqzlMRGzU7WsoNkBmRKgNWPLvJc9Hy7cRYkBaEOhwNShTo0LOsDWgtTF2d
I82taDYJE4k0m1jUARuS52W9YcYHEO0iAXosOBwZv5uPO+Agl4sLTBim4UxiynxjDnxWLDMSPcjS
Kz2u4f6ScqiEB/RWIGYh8pghuK2FK7k+pUzDMIP1NdG0jtiHXJYBIYU2TwKcoZ9ypb2EqWjDugQa
o7iV9gToOn6xhuY8YTAN0ua3wRHCKFEX/SVcovzlXSk6RY1+Slm7lQjK51WzgqTfEp04sisM10bx
c02zps64cKsh9aKreyA970AeMiEwlD2NvATPolo+2ft6W0PkNL3TvCVv8l43GGvL0YslefrwQosQ
iVl/NuYxv2FwJdbaRb6W04dziUpmqWd7xLz2tw2efy2pmcrwycgcdYxg7CI9Gj8Bjf60UMJujEQI
TjYJeK8eAwItaV0F5YU3suvBnWobTAVvczU7zxm3oO3uM+DDKwtktVBIZJ9gXVlcRV+LJ8WIT/o1
gTsQJ7a6iCJ9yLJiB/ca9xZOELMh86Az9ROFv7piuwz4OGFQNNEIK+rIeC0H6E48rfHsC6yx7sLz
z3NxjJ/eMGHAEgNilF9Tn/D9VeCBfq3P5CtlzDE+RseIcbCu8D0V6gKF7Cq6XlJC/OSuzikqpuJv
+lLSPMW2ocwQATHwa4M91pJJEX+l9r2nBEimZgBhdoGrFKn7p4oQzqZqqWOstZdMeCh8voyoL2Bb
hGAHlDv0xe6FBrzDcxcRDIHp8OOeGRuKUqKd19Tto/S1bvFpAyMTqhS4hzq9A1QRktjHvCXGFtWM
dU27XR7BGwcB9nBN+GZX4ZWUBcvgULu1vUDtGjb7jwL6Yk7E0KFm5ofigyd2CsUNEzXFwKdMnfJG
aVFzUvRoSkcKD432fMhgdNrUMOBgcpVzJW5Xn1T1Ow+TaZ4NOBuNF0rpKEOeqMFh8b12Ha42pjSy
JHw43g6tAsZ/J25SCMfkDR4xuxS9w3lmyxCZfQKVi2uEYt12zIxA0tuYlPgzXBxZmbDou0U6aeYf
0LADoO8pY2+f7aAeggcywoyQ6E0PgwK5Hl6Ungo2i4/enMg3JFE83FT35jMpZrqOU+ji/nthFv+h
FjjTcVUQnQ6wOTQVAUaRDK85GUP1lYRZ8iA7u1h30hx89/C7ck2KRiiCJnJ4T3n+n6vFlFDfbdAz
y08o/hRYxhZN72LVSWQWveYuuAY6+taNhWnvFH/EAKy26531GKRKi05+mZx8xalxvTNvs2qvgkiM
zWeIbSoWbEeXxCy6Rhl2G0I23/CeI6aJUQ+SXkTPl88ugLV92nfLBN2KpfXG/mZarMeoqKZa8qAM
1gRIrdniX1BT7r3tAwKBDifg5A9yCpc3N/Ro3T1Vs/8HD/Sk4V6ctyNQeneYy+kkxn8AjzdUpa9T
aKaBvDtDg+CoupgbuGVxYbumCib20aX77hyypvEKL79iltaHNeMVSJPO2ALwJPFMm5igenWH2ZBi
c/nGOXNXQcQ5Gt1AZP7BeujL04fHAJxx4u6YypUDL+CCpaCOW5HzWJa4WzMa5KHPL0uOJ8w6aS9P
JxCsg+vDf4M408bRFykevuWjG4LTXv3HOyGQqZQHgObZDdEXIUi28dkpgiw+dpXKOLI3Kc4TXAI+
ECrVZC0cnIAciIYCYB4wfLiierBkcZU/YEASYEOcu4aSaYWiNYiJ1f9DGa8Ihj+83mS30L2i8bCW
LNC0TAC3D+q1+RW+lwlD5JTSNE58OgOO6gveNj8Ov/Gbtb9q8QYpErLlZFX/m+ngSXVUcjKVnw6a
BNV7wICVQU6LfP0V1qES8YRWH6BGOiBW6M1+9mbI/wGF5M1btCsecm3uKGyD5B0MGS2/Q83X4NNH
ZFwfmMhORMF4mmvWr04sklFPnyw2HnrNAItCjFlG550Q9rEHC1oY+qgeXt/RYdV2/QhqVBuv0ZNO
fWwd0BNhb4a8iWuBDejZ04Rv/uhSoFXVubpl0GWhqVt8MFmYWDU4KjQPoomFqpe8Iv8c/v9BdDzQ
oHx4lBdEsuGA+qWxjzGRrzHl1Qb2GddHXG4wDiWGxsZEceCObVx6mLFRN4YFbAl7ztgLQGqmOZSz
XZBjcAUkCCdzNabOHw8NRoA6PuKY/363m2Kw1R3mPCM0Elt7k5aUXzGph74Cr1IZOVw4MAy6svoP
rJpGUU2aHQdFok9B5d1vkIicdojwKqkO09cTs5h7xKCKV0PFjium/fSEL4d8t47udXdln2mtZGeo
6hWa2aKihDNHySh04HT+efyjpcwLGd8FqjV40p69JgbQIcsMGSFJ8vSYHwsYBRGTqsKq47j+Hlpb
i8bxOJdyUVThZJUeV7LF5HiTDoJ2MQmOFNEMQLcQR6DVeH0IYMx2CML/aNnTOdNrXAA0RXUk5sG9
L9M/Pd33lEHf7/Bw4eZMHz5F4OI1GzF8ecNkw/gpUOfw6pQI02639+muNgqDkSt3crEJn3GrmdXv
4CDDQYyGhx5nlumNrE+d4lczpstoEmgOTb8DvIvNhbUdi3sYMfsBbgu+bmepW0q2YOLfCbI7ybqB
QLucjQUKUYcTGubyegigkiLqlqCiyuHlEiTybLhADl1BSBXg8huM441zcTd+hqCpqf7hvA1CtEm7
1ThuWSaJz3d3cPE/uJclpUNBxwUVDxRJznnF1gDiIsLqrGMOy27d8J9YIRAKZDk8UbI+IjLjV07g
buwlTHC2buHjAGQ4BToBgvTQW0Ki/2rTrkPMUOcPamUsKYErG6CgiX/bDc3HEIyOD/2FXj34mhek
yBBkYI1/k47FvI6KCewVARpHYoteiWSCmqi2mbhgyIJ9oKA66A940l20PfNl8C2gDwtXgM64e3eo
JEDTM9aDvhQ95fweFi/E5nBN8J+BmPfBCedeHUqbeQAFeBm3TmfePXQJjAcb6nKARBsq1Jm0bym+
8VynMegtUWuXPxr1VMErolOHXqpRgMIheO04tIQkZppRT1qg+pgKRu+gAHxf4yUgcL+PQx1gdUAP
T56T/4GNQGQAf1xw25jvsrt0h3SCYUWu7Z5Mf8AoUIhDWJ2pFzMHJtBYfyz5E/1x1jACaxOAbMa5
sD6ZyMA/ouF50OWXBHV68Yi6hOxSq4znPq4SNVM+GseezClBVNLs01KigkA0ETyBun/kYHhu1T+P
9DW7Z6xYM70g0wKfVZgF0eOKMcP5T7UeUA+aObCEzyjcLbPPChEUWzNlWMSgvz4jbNDsO7Pvjcv4
LT3drFGuQbS4WCCAilttv3CfbkCRYZlzhtT1JdTml0O7kvHZKJh5d6vPQXRkPqPt1xDpVlPt7TKp
F7cJ3h/G/RfCBpWgSCyV9c4l+K/SHOKnI2oNevMV7Q8TI6sZGQpw6ASQ4ZaeO7MPZdTIJsJsQae0
S+oPfgpU5MMVHjCEnzPDTsZjiseYiFOCEZx9js7A18Nskg0YQYI3m9+sZgUmZbwVVqUj55t4sHow
q83VX4U5FjzsFDGPD//lunpao6CCHDEFRHIlD1ALmtVzTSe2OyG9PdiPIV/ASHJumAxFn+QA/mPK
AZTvMxS0jakAuiFwjRomAw3zvrzbo1xxNbfx31EbycEzanz1YcN5fzDz7F7QQs5wrKBpbyh4BOlY
h5X2XkGF8niTVO+te0OpkYAm0+hs2BcCH1/WhP3BXIbDOFbNE7tUIQxTdg0heXvnXAAPQrnAvq2Z
JL724+BljX8Q86NlkD0gDN1bfqYXKj4xDrxTljTuIJYOKiMhTOEp1in8w2Y+zu7LyWy8Pg+d5iw0
QNJHRPUQKs4mFcur2cTczM6hvL56m2gCrLnVGWWU88675god8ds9OWuG+JD7OkFtAQOBkLeZln+d
JxDFhlbhbGxvFjdfteasTK9eaLxClj+md8hvZ0FvnTPuJkVGpynzAVctbvZ3DTsq1ZcMPOWw243X
Y+sSvl9EkjK+ea/gQeefqmQ5g3dtnufjmQ5NkS+mNWTo0Gjm5msN+PfZOaB+bq/WZuIl9wj/LDsY
W9SftcuBe86bnKKXgshhjwUZ/dWZTF3aZxdwD+AHL63wqJuXcDJ7LNEx2yScFOcFzhbiog6tp4Jq
heUaIr/zEsgxvwz4bU6PrtQJA11MIBGCMM8/5Q4xFxz6wDJQ7HsF5Wuq4Hi+Md66Vd6wzLCUhzuC
1sujZd8AsXcUF4lqn5g5A8Vl3hMzIBkkTOygVyd3dgiYkh8myH8YZ3AuoGSuVyXIH/eZgmsEJJCM
Q3XCk+FX5amnDPBISI8MBtr4ao9I5wxhZ0hn1QYPYXBE7MJqD8il6Juf68KuyaXFqFBmE3ibY9YC
xs4maNjFnSDhJzrL1n5Z+q/mvDA7ZjbaJKIgf9uld0e+LYQdaLE4ucnEzsvdYY7E3qXAhaCQ0ElW
fxM6CQhJ1HZHS6V1yGVDzBfgRkyizRQ9nQqOOxMf6o6OBoJgV/ILIlAzArFaCsbK3cDUTJi6TYeU
HWCeD38AQwhWAOXLBw/n7ZtD+O9wRfWflNFdZRcmgIxerC8rI/ARcG26kBxJbRrg95OTDZzoXcA4
QESZog7Wd7v2b1v+9cOpyFANp49h2rFQqX6m5z1aQQ3S32U0iV4M5ZQfulFysM3Pz9wGBuH5aAOx
1TH95hMRVZd8QXybV19IiVxzzLauLAFPJ38YDO1eIZwiLgpkQXAgTJYalkVZ/oF1Db5Yg1HStAC2
g1tLPpCE5DNKpYITzVE1b7wl+wPwGdBjByqVDy0MXiXm20szIrJLveqqTCIp5sWGCQZzu2v8gtkJ
hAicaVYM0F9BxQCdJlyMVnGniua1qySSf8cwpluKwe01etlDYZClZvXHpfUezJHq4Wxybuc8AfI2
GS9UktvuTiJjDpIM8NeC9hUOTm47xRxPw8Ex+B4mYlz9thDZFQi1rVJUsTexoHJloZCZEXe54aTC
snxlGlnpGnPBuWpgWeM/agSaOhpxYID39JmcVjwhVgPDUYTeJB+/jvvwIZBEPfliBcFuZ20x05nE
lDZwjS9ON+PuNtZjV8eEtJSqXETe/SihXkllj8AYTjh9+FluBR/9mM3rP3WtUvzmkDFtaBz7klCC
s3FB+gWMEgzVDUhGS6bl9M6r3xHtPw2fYO6BWlDEIqVsHN03RrObfUUSuRQiJdCrIi88ENUjwkWQ
GyCsUWfYfSitL8UZBuUQly4IavwNjddjnXbMmPLFfPUdP7EN4zOZDzi1xDS2IEl7Kzmqw83yLuLS
zUJ04uIOlgh1ls6TaEyK9vAZCzfTiS/+RAEsU9ORtBtXAkBHMTT8/eK2p4XVL65UZ4gD3hhy3beE
ZJ3D7XIUDGzf04tDGdX+QFPtdlQ01oPbiRUdIerDaUOaEsxNMGqurGlMFgzx+IR4ga+eMFos+uwJ
MkDze/Hh1gIM7Kit0eQmLY2IeJAWQo4QY22zAa5n5DViHMGj8CkRvWcOhgUl4WN0KON0XHowgZ7d
acZ1KAQwKa4cRqbwfnl/ItfR2rMNMoSd+bEZoLNY4pGnYG/xe93LL+TrWRmc0rMLlSJ+7Ci3fY3F
wDOIILPfsF6JuXMDl2dDxpas5zzRoI6TJz2uLUOBOWMefhlmFPpv8X1beX3c2Zft9/YfSee1rCq2
heEnsgoFCbfkpBKM68YyY0ZARJ++v7m7TvXp6u6991KYYYw/DWgp4H0VePXJ0fNapUNODvWI6mcO
h29VXPNnKO6tAS5Mc+g0sR6i3vj7oiN7L5bPDG4ZaV7MCdIlgDbF12RGvcNycVi7bLy/QdZSt3wW
zGN6pP1RCbWNqMWm1GRT0vdDUU3OnDXuDpESXA9nJNYUWrzjdY9uE4tAsEax2ThCdRhUzkukfN7m
kLwgubrd93qAPRkR3KvzX89hzqsv8R6B8LgETX3/JUSX/kRECn9ccb5/OB/8wW496Wjxvn4vuIVw
BIJaYxA3sjou7aUMcMIkqRx+5gCmTAwG3+c84REkHGwUObyPp9tfPW+jdx1pU6BsiJEfISh/3UoC
yeBbYiIlOX9SEmc7tDjMZoOoDOspkkpGv91QCa7NVTv+Od1NjKBmXKbTl9FXCN2UoIXxbbHldvfR
k0x6MENXYoeVf8waZLn/k0d3XukBB1zdOpHnbXYLOdS5OFOhEh46wwVjhVkDbkt2s9Dndux044ga
L9FRT/UijnyLnlSaCkFVjdL9ioslH3odC5jjQlxD7jVDWPBFogDki5/Bz4VwSZ4OPD0tOf+Qbx5P
c5WBC0MbE/z0PtEz1HjFSBpj6GBSG6WKZt/A+f+MmOrwHb0WzxpPGzwF5Oww+SUSzOtv+RwPeAr3
8Dc9AZvkn/B1sx/kWAE7a2bzdAdqiK6WgTceNzjV7yd6b1mW3LqNVwPTCqUzgPBnUZHR/6CZLEcl
NjJtRdvFgyfAmzMBNB8QfTxYckcH7wDtdeuJX7OGOu+BYgXqGCKF6p8T45Wj4K0ODTUakseUo/qE
sLDn4/n47QpeV37eqOk7vEddIhodzp4eOBWjOzpQhwDi81/kWed+09/ydbbKaRXrqeRJYxV5UnAx
GDK07RLU8ePXNC9tefJixAkeOk5uafyM0DxRdoDHVm7LakMQY3GXGkfJPi6l/yt3Dl3ijp1vinxp
bY0tRBG4xnCFS/BtD9pRsKrseMydkBXG4/OxFz8seZWi1OoQViz+qSzItKTX+aAR7U7IBwS+lOfc
YYBQE3AQG4QRCpTUXfq4I/MVcf/5lAH74Z7MD5OBnXLnNqi9Fsjq+jI95To7kquLqygcU/FBq+AJ
oXpGpAcvvX3HlOyHAF34lEgSQpIJ5DXv/mR6A1owM6K3p96vtW/zL4lrAfIUlAe6XwILvpsA7QGL
zmyhHAyTAI1JklR+9ngGWWPGyYoYgtJk4OAIYNNFS42TjVG2+LpCdYuqkBSGt+2t+jyqWxgONxiU
x9epYHzv8eJH7i6eLwyL/r60sQIv/fToo4ExPvY7mOU920/tqD+JIixRIcH77M0OTzpF8fSSgdJ1
NhvbCdHvmUemeIoNY9ncRz7HcoGB56dbG1Re+c373zH+mI6iUTQ/dioeck7vkH+qbxijo46X0IPN
SYzOy2kVXjgrrN+BMyLGQHgUtv8lmh17OU/xJyEPEM8ElqgPck6ByAcXbnn8bEDVCJ4HSDSUKEdN
MKN8F57bGWkDzwTchEe5Yeol1lAz7zwBKzpDfudGfKCruVS9iLs79f3ZyQqxOdA9EY9hc0PMGwRp
k2s+5lutaDMxMYSPbPOpfUbpUlEHK34GFbFq/Vtj1U5ctHyt0kLOdUST3Ih4LnW8N1bnPLwr1jit
3NGotUdLg59t+9Y7wD1EFodwN0G6k+6GBGOJmnJOlTnU47swvr9WzNctTZI76JCumHZJ9UBMay5O
lN5PJv0qMMQukjuCp0zzsYGgm4/HITjSGC+Y3kWrR8bGeBJLugi70WZtnvfkeAqb7KogGOb+ttqL
zxe6bcar2cBE45imWOLxSnkp527ed9rUCtPbrJ98uUHugU5XumbT8BRBFemlTG42rjAntHIggBzs
lp8ypsQkvD3uPyOauCPg1WiYDcg9mOU+/SJ2Th50tQG5eO2VpU5i/Q7Hvhmcw+AwHK9jvp5HuDWr
IZLX7PiPafGhCUj4AFV4Jl/xy5h7i+APeA2Wqre7RYm0+j6YWpPsYtSHjveGWaeBR8Vljh9jfkt4
POXsGIclvWJrxcKvOr74G6fIQvChY5pK49SnBstnsAvmRphx7nMB35DlZVcuLy1n9GVo7z/cEaxo
7OLIiSP+X9jYwcADVny6T1kHtjZRMyafoJdDYWmY3RuU7wZ1A21tYtV9NcgEc9D+VOiyS8ziwmyr
y1DlREtUYVj+XScwqCtKdwhui0/9Ra+B71Ws0ZyvYvt7eKsb45MZdKubOYyULJqW/Cjib1PdieTp
cn6er29CvlE786cT7eF4MXBDyE8eppxerox/AkF82wtH4BRG759J85FCB4835A84DtaGlTPuhZt/
yQo0t7L1WcZO/8ircCsAOjEc6pCJxPPnE7Fk5qnTw8HIiGpCZYXhF5qXmCSCVcj1gZXIraPItJCT
/YfXKtLIUUAT+8MWp+yJF4zRNnfJ1fJIyZ9OmCEhMmeI+6ELzohUIi6HNCBz9plYlpMMnSwjk2ua
kcnko9FpGe85WTn4lMkKgwKCmcDa6xy8jOw47rAxjgQUjdjVm7ALO7L1YyCNp//aMt9tWtFZ3xL5
6r1EJmUXPubNXPQRNDdfW6p97hjkdOoEZfry9rIaYzzQA/bBE8pm6H4BECvX0OxT0v/YN91SNf41
2ZQPsBs1EBQsbo4e2JMh/hgm3nLk82oqq9h+9+jSzIY4QMyu2Gg26rKiPqzsXgpix3zwXb38Tn7c
HesnIZXY8ghdRAROiCbiXMYToj1+BQwLCH5/LUXP4YIDtN3QjWGw6eEW9C6zd4MYjq72nbcZ/4k2
CCv3+EQ1pVnJjVhbObt6a/sNGylz2QB3UFZQPok0ml0C98xuoVwTNhywDvAMBHDH1hlMYMOYX2Bg
FEe8aArt2Ws9WeeXOQYCIfy9rhQK9Z8QpPysNzNvGK5hzMqvfYv4kSMK1+uIDd8w/QRZgy8FvZme
8xsjzcKNwZs4x4wxUaYM4BmsZNA/TnGcDoy3ec/WQX8sBcxY/07IzqW/GSssp5PZLGjwVprGk2oZ
d8WIQfsjcso8mEJ0inIshgJQLCaFfXeIPXQyMgcAzotxFw6mj4WU1KsPW/cDNX4oNAgdXEOZQs3Q
OS067cES6kpWSOYjYqevwW4zSeXMZQ868WPA28U9AYBBGyOUgtqzpYCmoTFdmpE1SeWAYT3iv/Sg
xCfGL3vCQq7OI238Ynj5P0dF5yBCrsnmU2Mlx1hzJ8wLNgbBqpX0HJ6ZjkOO+Qc8Cya1AnT74MCC
0GNFImdJ9ItjjMtogfKk8ZJHbb3IpnsSerV2acfY/MoUOTMQq4qahJYGTzzQiCvnBdaYljlldCmg
h0KDylJChGu2FlAjJJp7gkTE2wTI94o+KPbhEY1Zy7mlxMgcZ734k+JQ+StgZneyeRxrQzjEGQVV
QVKUuDHg2IWe6jS5I4oQsRaDXflFVXJh86PSAG8URB/9TNDbC+28cCjGa37+097XyO2efn/fuKcM
jcPf28o3xoug/y49BQaSGkpEjGZo7cNF4zcLRgsCHPBzvy5OQ7o2Ja5Gp0nX+qivSmvMGkPvwKeo
qJRnfINsiGQTrKA4PDLIBMz91YgyXEGqFjkNXgm04WShtcw0Ov/pJDZXzkAI43dgang3IClxcqHb
xgNAMMkdrhdnu/c1N/cp+QDfhHFI5saAuYCo3Svgs5X1GAGzXQhTwM2HIkCQQhBzyMQemTAAN67i
GX27WULVaYVVbk7W/BLTr3R/Hej029f2J2TZeW8kh+jaFhBl9p1tB9ZIBIrkDbznXPcQdFjNmXQf
haF5hn8shVIW/I97DwUkgP5vScy23ezJFI7xDVg/SpEvb6Odc0QgPrhRrCCpAvJCdgVmJREejwPh
WB+ZTsJaEeiJAqKoQNGi3vYqjlEwSauOPic+CfHmXN1QlBRhEDcJdL/NKnJ6P2HF5AR7OO0IZxbS
BqCjVBnL9JvzlnxCbGj52ad5+uEJMBhF9Jq3nEB3GgmBIvtCMA9B4EPFiT8aqutrO1oqWia0RfR6
XyRgBeAryDl3wF85RkXAwq0oDxqXN8CSbuEbVdVZIBnm/FqTiAtlfXG4Wr1+QNtbITRBLPlPtXWC
O6lsNUd4hP46OwVqzgqQlrTsHKmY9e7B5WNVbT7QrOHV3Uvulb1a+khRIMwghJnAMvkYXLpwGPQv
qTiHG8jM0xQKPq3AKsfisBXKCnqfLMeZSsF8XcgPN4+ZUPXigy8r73F8INKi9D3nFVmGwAsIPM7T
Puv3iqFIyYqZND4dh5N1qtkDzFvYOeS/AWAMLyipFyqzFsWEU+obT0oJokbfHP/1lxhGmKC5Q8Rl
aXa7QsRT4BMfwvOsFChDHEdYz/mUqFmkXJkMU83CRlu750DzjKPBKfpA+rfhjXJEEG7FlWbft/jN
YWlYyUirCvs5lu2hkMbRiQL6fFioQjBKAf1AF64AGdIXD+2cFU+bJfnQBMjVh1ODxaclQ1vyyliD
RyqCJ1tNyBG/QMD57LYZ2L9jd+T2cpjPuhGwloyg9b0AWwdHukbM1TWHebm7ARpfEsSfI4ShGoY0
XqFFbRnVlHVdghxoqf71Twig1ZnCTzvVZHb3zkxK6Cr7su9aC7cBOT6F01/eN0xk1hHG3dxBhb1H
uos134sF42IB9xcQv7LzCQYcXpgDoEfZDx4E1RRT1ETvTNbxdSuv3ouSHHIwizcPk6Nyd13k75hj
2FOyF9+bftYf1Cji7qALPU8oFCagz9v1jrOYp1uB1mPuiRrBUQgsAmkCCHFAykANIn+LBL75CPfd
ZF8BADPoz6VZ+XogpnFFr3oNGVC9hDsDDxX2oiFBLs2hzO75fQrvDuqG7oJbeMwE2LA3GUARMsMZ
6AsQ8eHNGfooLDuMpGD+LxnKdhfyl89hyeoYjgyL2V3MjVZMze/HXJRcSli8H+LMYZBtmV/TNpfI
fmsnhK0+8fjB3Xkt4H9FGfDX8SXfxE3hKHFRWgrWdfSx1qRtIBY9CaLnDJY73LcrLbikFbljb6uH
UkxDhUikG0Rzx4jZkljhD8cuEU1hlSuzjr/UuRpeN+eNwsDzh31znzNKrL7/EtOfn+OfewkMU+Hj
JG0sY8UNJatCGa8cGZ6dDrngCV4lYAALeHAiifXBfOg1zA40xnPTkZpBisJz8oOvFRjk+wi8cv/Y
GrPslshIqx0YBiuFXCvuTZiOAgrjPGfUdGXD+7LvISrtJxVN8gAyS2pmgdLxAvPDc8RGFbTLB5/4
O2npjvP1hremMw3dGjDAT1ihpfm6cy7rkHyKm/NmIN5LaFJ7jWT6p6OqWQ/DxGinSThRoBtYfisW
T3/t/2AcuKEMG4UyokuuAsQRuJma0b30q8NNDLc/LxVXvjtAchcPhp1cEoBMkmC1tfvNUJkQSAA2
Vc6wbuhbPDPlAT/KSMLOeVBZ1PjwfhMEP4ORtgdMvD8CgDAZbQf3TM9EE1YC1l+dAfDWSEuQd8G5
jiBciIuAZ2fKlqcJoztSswPc/8OCIX+Dud5sHS8CnfN2GKwj1Lr2bwLlYtjGyYaJkfMPvMuFSHre
mjnI4Lf4X8/+YhDYM7yQrYlSAbv82y/w6V6XFyRtVGhg163XMqJiNnCp+5xiRMlifZdEeohDWuOk
487YvHETcLdH/b06/npXQu0nN1ytd/RFN3pKu2LoAjLVAIH5h0PZ54I4o+5gaZCarzrk3ukFMx7x
o9s9HDWeHJQ72HOoSqz9MuZOqIKPeLJIr/0nLAlaBgXgGw09DpEh18SEs6DH4AMGkphf4vKTaoaA
/I7JYIwvgS8h7rd+IMbWfzEgfUI4J1JMBlGFM4GufTjvnk7valPsKhgydFvBw996/U2JtxJYmKdr
EJvK0Ld7UMjBTZ5oZPpbZ4L2JaQ78niNeyAQhmZOKHqSU2LcUSlIuyf3w3vHDDpHZ5QRxvxNWUOS
X1e6OyA3g5DbfzzInVnOVFF0KwembxFM+9iWklVQapzN7ihxCDCSjkMDyBrancd55NZtSEZJ134Z
nbwu5O7HPb1R+7bEVArmrGBbxJltHJ9kDhjMabbKw3v73Laao4wNH7GJLf1LXofTnSqejl6T0ELQ
Qqrdi9XCaSg22ngWhoQqA6+IL89U97SXyVhgMXt9lAuXtAyZusStQMf1dO7zb2FpOdjnQahi7VZY
k9bLi9+RKyXFz2lNGAFkF1RcBJQGe/f7G7TWM+kdPxPWuff28XwiWZlq02I0TB4e1zzTAhQ4ECB5
IiYqG7iqnF8DeiQuYZi8B261y4E9dAZnkBC//Obw2xWy2Vf0ywmx+dJ3f5C0EB+huq9Vj5nRIuKR
bpMmHjLbe4qnWfg3fMDwc1yrxWjGFEWb+H6NXOJbCslEe7AeEQ1IPjaXIT7FJwnNURE/0Fxobp0a
IExRB1jSCdybs/BnypqpInf2Rab616q/2CIfQT/+bK7+2Wm5H17Wz172hXQPsMV4M8WowSI362y8
fG4BRfymjCWqMNBIAPyEmokByJkg/uy716jN3yMZCRjJw71JgW8RW9Lak0m/edj9WJnxF3MOyMfZ
vVG0D+xi30wxO4UlWjL/wzDWQE5uoxezrXAtYAttUn0BX75X4isGQlhU7Jd42V55EXXz+4AxhK9/
tivco7hJ7MvhmjcjblgMqiRpTO8wSLm6fZM9qGL/7g8Y2uGjgjPV1VQJZZDt7/G3O20uMYPgcYIB
uFVIkF4Tzu8A7i7GUILHZDV01fTythSPLKqOhvX5d/dfmBrJSYd+QjB/s5mW/WUDIzX7+VXcBIz5
aAI06jhqsasLiy0IA/71Nur17O7BNQ1sfu47zcf6oNCiT4XnKYlc4b4KhuLADx8X+8WQ1vNYLSZf
tAIwvLLPjfBVRurAbzTn+fKGnFGCOcf7w4FUNfarv+FgHVBHMsdTNks5f6vhUMC7HP9n0vgZNUsR
eeDHwWtTedMVST//ET+BvCnLh2GRXZMGWcfV4pjX5QAaY36BSuJ02FH6YXkqvRqAuniic6W1coZA
jiz0u4U2PEHdKkIh0EmyPUPFRO8v5ehJcHXDfeKDn4aN6DAqb8z8gvsS5AfpfeEYdkP+QxFjw7AE
GHTJHhSM4lr5ZhdvpmKUwUfY+EAB9jMx5q+JSEli8i83X+VVOHaY6UdPFxC6NEHEQmNNucMMS1Ay
puiRqYgKG2gJ8bQ2w76YnfcPrhTuKPYLTqoNZis6Q1RN2WllzJs/KJjrUmF+IZppKTISRJFnm7KS
JcI+pukiCYbaPXzH2IzI+fsNOH94EpS89JleQxtLFub4fmiYI4t3yr5EohN4bteHApFTY90TACVG
YgoLHkJo6zxDP8ivFEjzOgfdtddciPEaoHF157IiWgBlXDwURxqqEIC1C7CysB9d4yEuVQYERDpa
pod5WhXYksSOoTOEaakO3O8jXESOPO8Y7rnSjsibHb4adyz66tmzL15YRJ7hrHKM9Jpg9sHp7yHp
szeMVXLXPfuR7ik7xHcWw6vEp9Khzb++hnn3uvygiKBRJdtCiZXtb3S5mzogRMThKZndjEJayKsp
NP5E7ga8pYs0EOl0wRhi0e1fnEEEuybKcspHYme6UTvDS/amJz/owlJIGSku/B9CGyknPkDFLoQj
KYMwakYaZOCvduu4H56DnoXCSYycMZgky9Og5OcojnvEmg8SKUB3q/hFqiWPg4KtC/+f5K7hIVHJ
cLAbwX37jtDsRzAKYy28LiFGaeZGhOVd0fh5Z3gInXX0sdEvdY7I8hXiN8OinH7Omqg3A4i9RNQB
4tCqmKyC7uBpr3oWA/9gg3eAjeh/XqsyJVhn8N3rDrsQ2Qqwv6OgETncUgR+1QHJFmKYioIGhpik
rcarzMUFe9XiV1v9RTNwGEHT4Z/72QxQ77btliYfdXRO9c2OCJXozNodsW6RpyDtUMmoe9Ey4JEZ
sCek6SPsZmQQ4c4fpG8HoY//wQSxGChMlusx0QIpFVeXsL9i/6aLBCPg5wxcR2ERyOjDFYFrfE0J
8wAim/xyQHRG7yMvSXfx7wcDMtGYKhAMCPyo9/37+H38GSb1V+eiaBqk0dPv7ff701EoheRAz4Df
d0WKsGbFZ1YW3y3Y5pQLgBBFHsmuz3oUNSYmBnBrdCFaQhFEZpyKJ4D2khJMyDQINUDQQrnDY3bb
PwCFAr+AYo9Rv+0UHxMqkmAUr7Ea3z2eaLcFqKz8hDfA77/nJ2byuugdACwkt97TZJNlKkAxsdMF
BgW1Ukc0iAiqiBCjmD8XFp0jda+y7R+GWB79odjI+M05UlFmYK4+YxD42k1W54R/Dsg3wtm/CB/R
uB3hkUXF+LBmQtBPujVJVuBziDY4TiKc7Gg/ShMB9ALLDVGllPhc3ZfkSdW1v9litowYJvrKz0uK
hzWOHgqOreE3y1d+31K4YAfqeGrg20fGwVM82TfmcyPM3/8vPtQwBBjxkQ1gwQx5ok4pRiED3uHw
FUQznfXAbkLNj01nKPBODnnSEyx9QY6XyNfqto+cqcV5gw5jvZDn+KxHZwqFew7oXLg7EGentTTm
piDfmuMj63dYdMBUEBfX8xGCHep8XLGi9Pf367QKePvh2ddIG/khfM4xAzHgUBHfkwikvLvYFFhh
nzzDkTruRaRdvXC3imxZbMaf4wkdt41DDanVSYWRvUUnGa3TAO8nc6QhCWIJWG0QDWc7gA5Le1rq
k8AANPwoIjZY2FzSRYkWfiE3Zf9Q0Cw69EmVRyCFLS3QasDXCGstd0TeWxU4u3ATTdcgBRxsQGDS
AlFQXOfXHfq3EnME0bHIGLGLbzi+YOmeXFBIQDjmCLchbu++GE51whA57u7mYs2hxc2KJAew/YuM
mOyfkrvpPqEsJ6EGRyWBIqcL5olFN/mqdD2kuodn1PXYZa3BWJ8JOdTqMu+QwLaAwqh83lhASDOD
b+an4C0RL+GRPjARk3PkbqQcKVRAYAZp8hHywOWbQ04oN5Cg7NGMDRN5pYx1Z0ZmkodZv3hZl7ng
wHDwIbQbCA2VvUMUCoNUzWhT0PXCmUSEzYD+AT0CD8Zfi4h4erPj3W1Gn4v1mlOxYJO/T5+FU3EL
pkNPG7FhJffiPwPm4BVwKUV0iWgNqVXw5pMBSjfKjgaLRo6Qb9YuQ+jBqBkojES/iPboZcWYNzzH
41/c2RIDpgpbX0mO+nU0clzOWUv11wBtzdccK8BcDkMoQ1Sbme63o/7V1smdyXFtEI7Cx+vQep7A
Op7Oc1zG7fIeQUZMZG6jQ5nekIKstzBRqMnvkba87StEt3akLEiE9nX2y9cdzhH3Yb8B5L2N5Q0b
EuagjmmjiCTAHOeiEQX7/4jZfr2VUK0XgeKppD2iYvNrjCnVUWhFP8tBPERGhXcFenB+o4FvQWwT
BXuBtDgvzsQwCwy7+KNfiGtavJYGj2gw9gokBRCjEiKWQzfsUPEytZXcRsMkE2T1CMiN9PrAQGGO
R4JwEhSPbthRm+TVdO0JmQjq8UkPn+6x4bGDAp22yMLsd98mroygYNI1uMOLiB9kcfYoToUfDMw6
fGa194vqkeG+mKYQ027bGNgPwkgltGR9n3GADmEZzFU9+zocL8MmGdP2dPSRuJVudj/jQyYtJAPi
Uqtm7J+Y2M2YV+L1ykRm9seZ8Q6l+xy/xqVINZuCR07giV3mpzzHkqWkmvnZgGcANQ5Gze5+7MGl
TQrFWYMkvYPh24EYkEXUDsJ/xm5lzeSy/IEfo86VFowB22oCQno9ndObKoHCXUTw2WvuhJa4mD2y
dNgTUqO/Me0gXRxnTp+BMTcIG2ALc1lnMvFll+kAP06TUTPQjSP6cXIR+YSVkeOvEMsmH4boIvVl
QRgEuSuTFhmvMx+4AK8i0fG5KlmE03qKsLnG/nZzyc7BwahgA4eCno2b2i0iksvFgPmvXWVntwzq
jHfSenS2z8kXfDZu5ho3smAd/6XkY7tA2/txfn/MG2UeLGgt+v3oNe0zprzNIFtAmrLWQ11N7Ufm
z3rzcIiBvLHnmuwb/3BNcWWMr6V5fPnhb95kaWufyXgiwQz4+F+8U1wLueY7khgzvCRmM1hnnKRm
XU/xfSxeAY8NaIkv+DNQL1LsU6xyjE651N2lGP8bGaKOWxqY1Pg3HJlEKFIUotyl804EYgfqu5Wm
1LNHY6IhJrEKnwv0Qth4A0Qi8n8J7U1lgOonn4nRrGxCyCQU9JEyEtpDbNsWZVcGEt6uPpYyNE/Z
GWqCNDHf/i6wV/SEHFnwUTdHjwzhBS3/2lRGyPqdyEOz5arYVwvKMrm0J+/DZaLCqkTCzigy9jpc
qCiCvujnUBgsMI2Kwa4wsH/KVLHXMeJ3xAdYOv8YDdbjQ/gEWk6Z1FktGL7JzAIy4ukqIComUoM3
jXpk94MEI0Fd8bXNetukG157QnyHxXyRyoSOZsqi004+zE1DZHJ1Jn23WjFhLmACl51dnZMDuBsr
0GDavCaqV89WqMsZ1sLdzKWoci+SPleuXogfF30LpEUotZBDUhnXoEoM0/1uyJKB6rcYBEsLwlrM
bm5nQhEyYh6uFWeQDL8KYk4HSMsmLqg9xoZQZPF5g0hyRUYifeP9gJh5v460w3nVzbUv/ftgeWNM
HYSA2c8GjhKefJnP6x3etIc9OOw+eob7hGDBtBeg15uzG3zsZk7WFwfCtoeVlwRfayOU4TKME7pE
MtNRt7qk+P3Dx/s2QTQD4S4aYBHoQa+WniQCEHMmpdcJHvEemD/xsTW+mL49dMUAb+o5PCQfS8Yk
/I0GAepCT0HmgWtvJZkIUKgmw+jjMCaULCM4BCxpYrWQX7QRhtbPVMRVccYzQ6nPgmYCBO4wD6Oe
yHypHfWozBkHloMNh2Rw4Y2sTS77pwqcpYzAzmfVDLYJTGcQngiIS0lLA1odAHG8/RaXp5HQyhVM
gjxwjEMt9IaUt9DoPVPZa+MrVv3hCFlEJCzQ6nSFyaLnNWMCijFrOeeQAZlTgRiSX8ucyIvbJIDv
FyJ2BBt6Icetyli6qIulpAn5OnE1R/nElxGAcxf9Io56FkzrDFNxmag6Foih01B1MNF5ojkft9wQ
WfBj7KoOlHSWnBeyl9klr7DcvFrQAam1RO39CWqs1zCwtPdkS4L76eQp9qZvwnI/SYlw/JuscW02
4x8qi89EJkvshRcXSzX7Y+1zVAZwdBXxD2FLKqkjxhDQtQRScEqZlapOdVjPlhiw1v+uPu7qRR9B
r44AbK5wy9Ng4An01QyPJjr5N20v25RhBaRbn5EHruCzGZlYoLL2f+HQGaC5qBOKgeyEgEeK6ohI
HSY7g51HwhPbjNZj1RcqjpXBvvqxls8ePRUoLqNNIM3rZcJmnFMAXRaAvSC3JZlST5iids71Ig5J
LlPayAF/2tOq8pqR1OiXYEJ40HdiabEZI3vrgXd952Sd/TjNScv06ZqeWyE97o+gRpXpGUHqByMg
09GY7kLjXETNASU428t/msuLlTcc0DVSz4zzG+eBX40bR7hnOd0YR+hBalNwrq5JfwOl6yEFAPOM
Gdq2RtEgdOvEGR8+24eFRu+H4j9Rg/uo/9ehcljf+Y9sEQbIY+wCag7vKxiJW3rOVV/jR1zcYcyR
dXUKYEhGoakkP2GUYAvcaEPXI2HcIXQLhz/2QST+eDm5DiGJxaV8zT4A/eLe7IhHpEVHtfz235BT
j6Cc1psmoBBg/EUd42YN4ZYCktXBrgAr18hMuZTIvoho2PjMPYfbiIqWn/zDHCiSDmp2QHjNZz9u
WInIwZrLFbWfKIEBMZ3hpB8TBS3cAS5zJIH5oN8pSn/hjyv8RebKkALvt/oAb+oCYLBUltDZ+iFN
5W9ovweoBWKCe5YfV5mK+AthB608GEQ9EiJpZGsBsWOQLyKLFFKN6WNhKvlq4ZXpDKe8RdvOkUjx
IVTVL+e6OfnXaOijzA7WR4NoHd1TcEzAOSjhI9jfYVSId6JyxA/iEcy0ojIARWxQfdQ+CQbeHdLn
dqiIsL0Iu7ywNAvsDGXiiSLAe0ynXyulKyXW+/riZjwtpE0pOIvqyYkuLP8f90v68InnpfhYUp1U
RS8LTcCd2DnXganvCkZmYU3PSW/3hE6f9UCOj+j0L6RsSy/gcS6MhJvxfCAjBzIwLsmnwja3uMNo
Fway/To+McQlY14HF1Jl8SPIJiFlQ6J+LYmfE7U+yYD8WIKL2S3CtmPjGQBy4XcgBWCWqtXw4NhA
yT2vyTK8jBu8Y1wpa0wXiJt8sgc5XETkW9zPTqbh9k3qb1ApzodqQ/WkpXWMxw7ll1BwXwlSEN57
adpjqVFtzt7QUUg3+HIvGYn4ifQEHjPeitlldALSL8JP9OXAOWH7Bh52Hv4NzpZcdWdzz9vZOxHx
N3zF8JFoMLAsVL6M31xMTv6Xi4WJiY9+N6EjpDxWh+4tQSsuzX/MSgP5hmDpbN1D6C2FQPp7+BS7
x93Ypy3rbBjSHxkjOLt9vFKg0tDsrX2fA/ODbc54Ka8zewDmJb2N77hx/qmMWB90Dmv+PJ+uKT9P
vov91/o60mbtAThhEdQd/d8FaPWWn82JqQTi1aZPLDoAGW/m6fqAsyAYE/L/0nbGMck/+uDKZ7AG
Xpzu9WPxZSHuyBwV5Qa71cMuk4qAsMajJCvJ73ce6L/myGmdz0TfIsoHriRMDQDhxAStn1Vy4VG9
eL2pTFGh0/thdJ4BFgMzx8JZh5CCDSMyVrmWX2PZP/9hKR2JpyasrmhYZohlIt0Q4TFF2HgEIqFO
gPgcPXaYSIlG0FICsKx/BhgIGvqykzl6j5CefcMO6po9QeIkKzMqEFnbEZLS2dX9jfD+ho9Rb39f
KLOS8JT84jUHenPzsX/suZ4pbD7bOzkBuLRs3nqiueVEpref3NNuKya5CsBzW06Hy9ORG5PUppwV
R1nAY0NWgLsJ+rpyb/jVqkTDPe7DBYPKrhB2of25mbufqPxFGJNBFBeFgzriuKGILoXcAT69ja8A
qi3hkfivbJ4vPqS8m2HG8/ZXH62myxjy+WX1BU0AXMZBeDLp5STDgtD7hwXa3V/198pFYGYF1Lrm
WfdykaJHbkqsWzCr5nXapwrfdWZBoWyvIxWfM5mcAZp8cQSy8in2SCpMDOaRRRVGcwlsUkPASmuZ
6+MhPWWVMClZMOHf2iyWJ+hc+LHWYu6t3blXk1kI8uyzf02uOEJQ2+EZuXkjzYcs49u9zHlBrhty
qVB4CDgcIFbNX8AfAADFkgHPSW8pbCgEGiKo6SNYe+eMkQdE/nEOPh0BabGZmCgv25gzfnuob6di
3AXWBysf2CCMuFHoBH1C5vEa0guH3g7FLSyZ63e8X5AoRm4wxNyudVva0Ot6hVXPFaTjGbQVGWl6
2E+gQ7GGgtASCcVN8HGKlQaiptFfq94bhsKYXmZMOiA1msUT9Xl51O+/+Y3kkrni3ZKvGOEU/XbX
jeqxIUA6fm4TkFsYEjwCnU6XNKQ9ucwpH8/JD106Z7wjIsaEbeq0a8dKrONfFnUPcyRIvSsiIyCo
xoFkGYYfZttzMDbWnhx6yIIaE9oJFvZrGazIR/jCjIvQFkcDYRCIY+LCVoPWp/xyv9MC6w+TIQTv
ySrE6UrkEYoT2YQdvy/6gsq0EaM6gJ1od07Z/9ngROex+wkimkuWoB443p8+ElzwMR0jI2wIhwZ6
DOscXRKMRaixatoi9v/HUqGtUOXF4KWkpQLuJKCIrduebMLFKBI466fa0BqQTfyxelNcMmyoPt0+
Us4vG5nOum+ua6/SXDxdmnlmesa2TwG17yFTysiY4WsbgIG2auMWo4rEHdbxeBqrO4g4wR9J9C8s
BFrWWXBId5JtdEZn4TueXMZF9gkWRnaiheQa5KSBLhLERYNGsSVIfiVm8gI5s3koLDIC1CahBjgn
phsAn7HYNGz8MBEVtjBkDnhtNsJ8JvMRyozYuYB3hTMG0gcKZ0vhG9AxOwJOgfAk2fHiFdBgoGOj
d3ADmOQA5Hb/8ShKk2bl/CciFWDDUbBRc/ltxIRoUvnwz04E8jeC2EC5qGY1zRUuWoH9aIQyEHRL
uE7jfhwV4SjzUNA02tQDgkxalKMrhylFIiT1ddyQ4QHyisLuoqDQoE2zryPR1hIPg2i8F5x2A25u
IkwItCCzYaaL2HWDIJea4BxzxZ9KddsHWBXeCRR1HjNC7BWp4YR4tePHoRRzohAOMC+Ajv3u9Rzi
iq5Wn0rvnzLTG2REF3NJ1PZndY0vmzbEfcKAYXwCEX25WRMFSUONbBZlh/e0puI/6T7upgtVCPMi
6ckLt4sSUB9vADp+HxBgpTubAW31zZuz9RADVgj8VEeE9MKWBjMGz3DDs5R3lFYWZ3pPGOhCICOA
JX6NQ8S0kdzdjuEYb457gyyIkrAoUpf/Y+m8lhTHkjD8RETgza2OvENCIMMNASUkvPdPv1/27MXu
Tux0dYF0TObvEv8y8poVgd/cwKOIbhudI5WTTmAbFaPMWeKqh2okBZhHIRTsVu92FU41gKI3qSYX
lh0BvEONO+G7MyW3/ks9zfWMpgvKj1Rl9V7trLRpjJg2rq6uSPr+ub6BVgict8A39zo1CSkMpFJS
/smDH0WXtXrjHgQf2wKfkQgiKjrsujgxcQYxLeXMwHSmKl1Xzazh/9CTozu+toxSLijSjZDTw8Zy
6CGbGV+NbdjwPX2AuTSH3iDE+mYZUBz4HcZiOsI9oZhNdkLWm+FM8mLmSAXBvGmY+ERwRZ1oY5hW
4SYjneNC5ihSTiDNyb5cCFNSptlJ2y35Ecw0qMGbGNqE/EXaDrB4Mq4V/FTV9fo8PnCBjNBQaxu/
gIXaPFR4eTs0Mhw1BuPOqFL4VTZMs4U6RIRDTIa7iGah5vH2SDO4YO+yjPUlezHt2rAMNxFnStXi
WLuv3nh6ZuwOtxgy1ZsowoOm+R+jcL9T7iuKW4Kodx6crJNzbOErC/Bd6swWA+KA8dKBud4auoBY
dwEifPxmBlkmDJv9N1vZQO/JV8HhMlswQc1wCWTUsUQ1bI9SjWlVoPk5Ucm6DQvTCthK3FhI064D
4jCRBKEnOmqP1cIu2JR8nooXzZJFVvECskgYMciXiWGVWRuAnohT3RHG8jJG8cF7IatDq/MzDhsg
GN5FrZ9X+M9wtjE9TeNcmU4s/jc0GOnkEpDft5oS8AE93HPuLjHwll5CzTH70a5AYcBdnxRzuIF0
cRl27Ur8VENVVnbSthMSgbw9cxSQXAHzH18mawuduILRA0uZ4BeDbp8hCkYtidjBxGb7vRgfdtlA
KyEjav9NPz7QSJG6kwqyy/r65q62FhPJSQD0IybY/WDGwPAc/DdPNrOiVXuoaOL8mLPhHF8ON4HV
MgxMwpNJHWvOS8vuJqYi3A86U/D6elTA8Vt9yUX2/1DUP/DegFdEDHceMiPDJbpTJ5kkvmIHX4KS
MCeWf7g+NbZV+6HZuAMZatwKNWNJ74nnjGSL396CDeyBScyQ1Ng0IKyMDvJqbF2PGfEx6y8ZGPwk
VsrEhr+yIQ9ek1q5KmZ/UHD01rKpK2aLVlBj2mjNargRMGCThosQHeV9RLQZXp8Q/NW9jn/BHrnD
zsSfB4d/RophPec3tN5o6qR/T27CXw6K8uvxfgxshsyV4rbAkMcZ50m2xM9s2Mx/nc52nriUXEZx
/Qn37JXs5J8eNJmHy7pkocPFkV7BOOArliZgzPErZHJN1XUJS0HRMQtfKSKqqUBFrYAxaZRx8zm/
Q/Z9mSRKdU56jXpQuTo8RR7c4CK4ARkzSrG782YAEa4EUqjZK2wtRynw2vXEHfsw0zSuaGpTfU7l
N5faLkBZ/NRoWBJsf5jdtizto87K6zGc97SzykVY0U6hx+daLJl1m8D8U7erOhiQe5EJZNWYTGXE
ev9lfDwWSD2zkIpE2H5I/tQB4MR9jeEaLqj9z9eDXZsA0r8R5YGoS+jqq2NZk+ni0EGwNVylwhGr
bgG9R+LE3ayLk3EFuLc3biWuxPCNFAGMCxdXhuuP6eCw+7yhtv5Ozk+boSPQ1cZ2PztPiSWDerHd
RzxLaA4567lj+C8V7rGIK+POYQ/iuaCQtEazjsUI+t8kynyfiHJKbJVUFVOrN9Ztp3k2VGTlhgY5
KXv8hgb6lgQEtByd/mldDl5D3QSr+wJLiBrxrbEPyW9l5lFb79GLjch6OmvAIXPcf/bVLivXZuyl
35OQ1F1YXB1mBeDS5m7YxfzNb7uMyZck41R7NLgI0qClH7DPSOlt5MIZjcbkjwSogLeIBgUv7lq5
BF4wfWfITQTlEn+z5gpAtHquYrzesZt01tLJXqhiNZ6ZKwnTqNDOIup5pScKgDr6/u2uSuwxqYwk
0pyacXlb3MJyqjWIjRpjlIPFh0Zq4MX7hHAqX6t6Q+ClN6HlPBzTLE/2z5azEPGwjSVbT5ZMAKeW
Yrye/sD3sJQZHi1//DNzKCSZG9yIPl2uD7s8Yj1kZI04e71gwPG4x3XLfmBPIAZFt8IHIVNUkyPy
nCTVIKp2uJNHiLn7dxwqFYgb3EcLGghvJPfXu6EzTLqhJYcgRh2IcPDkpym8t4duVxgDvKy23p08
k2oEfnfjpuPMuScX8K+P3bNhQfRbeiE0eU/e5i6LGN0MTepW1BvYpsG9ueHxfyP9O8waeslY5K+b
pzYWBYaOMqazkj0kZxHIy1lPSEFjnyn0FuKcpgbL8a7yLWGQActAzHH5LgzbXvKvCTulTkjiOD3l
nAC67bpM4WI3UFXyCPjkIX5f/KpcHgyqiXl0FApHZo0YLixIcSBCGw4cpzKHY/nkjoQh1lI5jPBe
M4uH4hH3Awta3NS6TNziqIiBwWzQqhMXIkEZaCj1Rcuw+xitOBRKpkmnuFebKDOc+QpPtjbS5ue+
dihJF9POywFf5GHya0h7sjbxiIB4DOO2ODHlKVDkr6gwXJXE1MpIlIEoZG4llbgXILgIeASsopuV
4LCVwy0fWgMas35ms85AM8HojvxcmX7If+ONQ9MgSCGkFVx4xt4RpyyJLzAda75HAkNIZ0sR6QLM
2zGe/wQXAPosUns50HtMJR85PE0ynGHmKQe2CYbTg6Jcl/KpuWK4GeT466h3/wwLGIATAzOXt533
T8qqLctgMFfBn+UB2i0ZIBTZHge9ohTwo4HRjt5IXDRSKHjM7DF2Ess8vkukP1NLeTEy1Ji/VqKZ
NHiIlu4D2mfQtHxkPQYP1pgu6vHYOedJ3PkCG+8mhDU4cdm6aCVfkuPIUH7UTDSD20XFHpUA5mKv
4mOxET7o5voafyFOcu5mDUxKYIwtEa2brMP4kEM4UzbHneg/4bZVHCfim6dXdovsBoEGOYU1s2mS
JnElTRuT6Bi4NONLj4AkvhoTC+L0HV90eiQbRYx7J/mC2m7kD/T4reEr8jw934ZsaMzFKZuXJ/6Y
LSbHn17ZHLfUAiPLz3hgzLqNt39ydsvYTAY2JJXUhYxyQVcyQ1tM33Ut7mJSZYCLqlDmDUfmDMSH
yoG4x+IC0zn9md0vA8ex19crsiMUw8aJACKL9awVvrV1ok9MTsJQ43HAD2szDABMNNfZaRTfX2N+
cXIv1iu58/6dxs2NWcYxwlIj2WAXrrrc+LtlX7Oyv8leRbuWWnedScYjW960BDySqADXXQ61+0tb
qgT6kqpOQmZJpYDVRb+6RyY0g7NisjM9c2uDl+cJI+Wcg0/mmJO/iyf+ZRYRRc6ZJwFIM4gosbc6
VTChOxxd1u1P9P5Mi8+/Kn9jNX+qRyFV44ar/aKn7KRbW2NDtYOUeldiIBJOnz+X53pS1cLgYpDT
iAGP5i/aQPeFLTDEhpfCUef4wNPTwCgxqbEkqqqZVXYJnl2Nijhuf3Wkvcw21/PRH1N1n1ha2+bA
6q2bOixOSE1otTsaFJiV+SfbwvG9bj1Bi7G/0OrCLzUYjGnsWx7DvPv666awLg/961tRppMuOJjX
/uS2WkcDZVk+gQ+8KcIrPI46OhYm4q1v2Tr6s5Qoqkkm8fE5W7ij4po2dt0KebuWCtv6LAENsO17
pngfvnXXI98Pn9NZMbB8i5QdzdmMB5NR6Ps/tuwzoiqImYhM72I5P82x+A1ogF0jMyK2Lyfi1wYQ
R3DMtFGfZqtZHH38yMYkehaRVoA+8Kb/rWcmXE5RRnFmcI9eLYfKuGGBdN0g33D208ZhCcE4O09c
FHQPzdImuJEVFTQPaRI5UC8uP6QtlzN0OPLevXeccjTudWGFmyMGgjLgwTUUH5I/XCvH4TTSQpja
583iOZVle5KyezD6ucuNPUsSEgt+6wQ92wCVEOi33k5PC20+f03Hz/Qamjlb5uky6xeIFFceYwS+
Gg01VzrUI8fTBQKC8m4H9dueZhZX1NIgKMet0GqyLQg5YHvnecsMfv58F8GVmUHOlROwnsyga8zz
srxmv+StftwQctdxl3FiHSYh97YLK8RxoTzAl/lup431QC+5ujDKPDVyDBIKCyOUWRyYcyEUcIGW
KefKvK0CDkedXIajhmVwpOlv2Wda8qNkxf7FqcS+puYd36I55XhAUg0d2Nf12nPqr5QDHLOtq6oq
3q8G/25ufpqw8LDwPy7RYGGLQo7TWI+JukzfFXz70KE/r5lbNXVlfaDvPk0MYhkE4r87xCjyx+1u
WHKP8A/M0DOBoSh4vFSPE2aW3KcF5PFXK7bTM7xJhzAQu01bYHc0PTg5wOBNpTMSQ9eZ9M7J/VD/
5sOXFI9xQgfL0urnBlcqbiXmtowQEWrSV6dfTjsuWGXPeLDLRb6k0dGSKpktn77BrRvTdXMkkI5y
pPlMGBJED6+nQ+PXpXvYeUiq2yjUUiuCMf0jRno4lHChw6y6dYFK6MpQYtYznOoE2hB7vHGbGHof
3AIQpV8GPoOuYX+XXXlZL8JFxm//au4nVLZEx0Bd3948Q8Jx4lhPBxstLWOliF/wB/NoZB1J816E
b+MkzyvgfcYsR4gwQlvW1aWn0yt/AmWXnn7Vch2BQRV7I9978xxi7pmYJsKI3nShhnIrAEBucrnZ
waNLQCEyS+5IoJWt/PZfAfyc8HJS1sLOQc+m6zbXm0ad8dYYWiJqdn5Dk9XFQRdDvYrTdRHaN4vP
SyPCQZZnZGv2NHKvSKqodkTmtIoYwyFPApSfv4mtRoqFJAcNiMPZm25nzxj1kYXSwCc8o5h9nZlK
viteGW8CPTV7m8sxBoqI4/hEDVN2LtTX8duOXfve4jKh54GrrYGr/qXvcJCN1MTR0NEc8x0RYs6W
GnBA5HQHUTt5yxRFT9umvb4zS77ywxk/aCeEs002HfASGptejHXBoAfEuvfQFbMclAxgryiIktuM
5BLGQM1iKm1OlU4UczME8C5vY97Q2Fb//hf3Y22+4y9q8F8C9qPuqGUZki2V6mLCA8+KMLRtVufd
JkfSCz4k3GzTPN9Mc2AcWlhuOK/kWTLRI5/1s1lviah5O2XEbyW9IjJXfzv1O3OrAM4JIZPlFrMQ
7iMj4PEmlEFM+DUE3oFGiGczsglHlqtIJMShpt9hRIIva8GOYe+IuIjRL7xr60pUHjlUjBTGQuDU
DKcCyKi1SbT4F6+VEJzIt4bbGjO/iUen8IzL4pJSgAK8/1cooCkwPFxTOBmoP7+8/M9ayMB6HHP2
NEMqk7v7jqHQIH0TcuRct2+6RnE6uACsbFTpNr03s8HG8/kX4Vha620s9eGDs3/P/czHhpdQ8ZU1
dcJRmJx1VYjKKTT+nUyy+IH9AUE8Kiz29mCcX4BT2eYH6MmvalZPgyFkI5t5Bobrct5BhNCMN80P
hMkLQhINEl3vdmxLzhDo1ABuAnbP9soRRQANElh3i7KoqRYb0pX0ARW0w77fZteMdbEdXxRmS8ai
zA4GkjkgdbcmcxMU6KYxQppv8NWepPmRhXMxnl7V7vKg7OGKDr0C/WZbPBs4NJY4zTiyhvwAPQAD
rQJU+PvVPkP8Ydc4tLSHtLvbJRRfdScCF1TjXyz+CB3olst+gSCIqa3hbVHC4pcD/dbioZPvaf1q
F88Qt8YbzG+bSEVdp82eNjynPZl/+D2FNz1ojPvuIh1ackMtArQSXe7zZYNLGoxY2XVCtgSsAw5K
eKlqQdaxT6F+siQISX9xpus9mo8R1TawETNAaKMI2rGr/Th5n3gItgv/cSE1aEYbbgF88GRG6wek
I70h3ABa+9u8x3tH2ycKRVp1HhoriXLtMIN6Z0NJ2YYAlqf/wVONwJI/tmZ3oxELw7YZUqdQrv47
vVAbE2dIT2fbyWLVCrD/+8ghCdynKWWcd8XrkhL+sKawuMsIbwW9VnW59WdcgKRRzNyYz0/T7SS0
5/SQPBgS+uHfOZ6BI8QbSgF6gJXpaRBTuYfvL6CuYEDgWV8i3ODRNbkPeQzx9qHR0myu+fYe4hD9
bCVI9aJv1Ncty4p1xCko+NrGqODzaZxtSfOjsNC5Kc4GpzUf+Z5V1WlWcdxfV9wlNxRFh2hF8qMN
2NbK83ltBwFtk+BjQcfk/6bQinESyLUXtJWe02MzwzOldhyDr22mACoCSQDY6fwKjs2gVbIyfpy8
lCO/P279uqKv1T0TTC4IqLaBXMmiTi/c3Zh3c28AInNpa/OWSW4PONvROM5uq+2c2IA29gAUAX7r
ZgwOSH6/+oVuDzjFZLxE328yBc0/mk36fnBdbu4mrx2yJ6zLe1uT0XwZABZOrIrYDkDLv/Pbe2yd
d/4wGjFJ7uAIlBuCieyF9SKokYzg4BcAhs13I1gebh5Q2g/uNh16SvOLUNV5Ei5uel2EaFCx7v/S
AmHuUP2+8Anvvzt6GGeouUvOuE3MSjA4IAgVIRnO3ZpouYlq8l/Kp4ZZ9iS49EfaNLcF4BP3aH5y
gmB8V9ONPjWDIEgbNGmY8L2bmRKkDUrDH608rN9laVdbvdo2dZxZ69/8gTIRwLdlhAAQFy3kY5OV
ghSMyJffxFpvzI3uUHR5jvPRQNz9ELSTsqISSMUQKJrAL1gpLgTs5zM7GTi6t98BnafAMmnacjxW
IPhYRaMYnGLgFKICmaYb+Xxvd0+xTKVNSbABrEpLCeoDnfeS5LTGMMUsEjVLRpyzXlVV7jATPGw5
uDIbpfnxeBSnhwkGWxSjjSoif5P9gQ2EkOcQi3PG+VIEucu6pO0cxVkbVRrxlyGN9pW7gN6fT+LT
RfBJQNoX5kNzmE7Y4GtulSUPXsYDXuDgGwWwhoJjIaZHs/x/VxEWEOqrXhTXSUW5OK3HXRN/I+O+
DfrizTyZyUcHjjtnYE0ejaKO+4AK1iZJckoFTVQKbJV9Nu43TT96acyNbAuQBHDcN6iykb2zSQ4l
bBtDo8GPHyb4KDC1d/v7WuimABwoKigCuSTBOa5TEAzKDDoUarsGQUU8JTNUIoZ7a/rITocB14z+
VCmQDMC6XtKvnhyU+CNM8Oyhb8PAO9ya5vlvHOQd9lXOviNUE9v7PybtvCrBplhPgEIQfZBAbdqH
vpFKdEAZczA8sRHo7fALGcYbo/dKar7caMznDxh/LCNB8xuKE4aygNj2kM++4F/5AMcQmqqNs0K7
IvrCnMFdkCLEd7y4V4gZiDkxU5rTv8zPwvDpuAPUpjtkxTnNxGJcPE74tnmpbg9ugllsGRd3nbCv
bW4foCqGYOGpUuGv6fyuzJdGIER/L40K0X+cUzGMjw4XSJl1T0k4pJv3+hOgFOpKbRY2rCVsA7Aa
KGm+D/mBBmaPpr98tkkbYCZgrXBTsty6+LjliVe6x19gBWbTqJsY2XFb2JeAz6HVI/RotACRx8Ac
KFMOXzt5xW2AHOaZY83mWiU4g36VS6MjWk5xbICkz9SMS/HsFDdAJqgukkVlCElSxWk6H5hjKkPO
WbodouR6NWpdcpQNylSLA+vssKD5tUAlVlwO/BhCjfKA9icRGBwE0vMoy+EzfTmz64qjGoS7B2MW
d5wdxlnf5XvRB8Qb0vWAuQVj/YH/2Q1vkCDZohlMb9CbOPH+gYw4owggbhEUh+1yZBFZSd1z+eic
szOWLYjf0wOabdr8FdQbpc6hGVPTM9lpnN3JtYhqiwgoEL3oQDLz08zIrJPWnDrwqLvqfFTLn4Hk
i2udPrum1WjO+9yQeS+n5RTcy0YwBBgHQuSS6kgnT6VKpCDHN2lXbJRKDmpWst1NrH8JpgJY8kwS
LgGOBv9nrSeNcM18cHWx2dqZ8fTDe+QW1KAG2AhlLSPpTPloLUX3ymkGZ8plLikzNH0nP2eXNysU
9yjKNRNoVcXC37IH+7NYIk+rpI/afEY8McTEU99OO3IycRx3qpZa5B2Omc1N/eOvwTUm5t6dfn/a
2LQsLXz+zEVtwfud0JoCt+wTyhGXqFoV8jNnIjIwvGcAr/EdRoUI5AqOwvKCljkAk38hhYP35tbA
0z89dTTOJGkMQNIBF1xhsT17caeqIpkBH43gXlw1dIeIfi287SxDoDeQNp4kOXyw8Bw1bHvIWllK
DzINyDw/ou/esKSm4WywdjFUcxoPOK0AHwBb9xxrANtSNLOjYPyoUHfkV1r7aUa/xpNQxrLruxyp
Z2eT3n157BzueFOjkS3Jjvl4JDfeP2r36SXIDr2YlveLELHbtHpE9GLGunEC8mnQJgpwR3MpMMhM
SUuJey3zezQ+DTAiX3GUJrwWemUAPY4dKjXGbfBTb5XaMzdsuWcIAPoHu+Lt3+E/nW7AxuvDWQJw
bPgdTVVPRMrFaYvzHqsAu0igi626M4l5uSnn42c87nZxM4zHvY3+8odo+/KD07fIfMmZAUtKEX5T
YNZa0bmBl1NNeYzEuJAJgvkmsb8IVw8YTmMGmV0Q84TrFg1U+81k0YVa41bAfU/QM6BaL9gxqeK0
QVF84K4OOQKF73bFZkqyNSm5TRS5G923vgflP4xdg4fyYrCLTiBg2DR9sUhG/2Jqa3+NDWUyQe++
Xm+vGvuiCXQ2+QhXXTcA9HG+vFbRJrM0p7mWgkGLLjYHdrGZ0P5Y7bGA7Bj2XdA/zZpMj/EIXQTb
kVHlS5FowGk7YJWTiAuYsgmNezGbgYfZDJBSunc1uL+CG60XYG/oGrKoeir5l7D73RqMa2CCDvQV
NTPNbjdF1smDhaYT0p8TNFEQvlQNsEJxucPapMNv+r4YwxE9hSGSUQLI/KUCo1nCxcPG84HWwMJU
ECqsc6nbRUjK3ngFZ9+yfnxVZ+VY6z8DZXYIwjlxpoIK+nw237A68wySsp1r64gIPf9v0/yn42Au
c+wXvYpd00tD4jcZJ2I5zrTRVUDRNHWC42adGGWJMhYjjVBPTiyX+DQUHvIbxgP7rjmQwROkyL4W
goY9iHvk4CUrTA0BhPoZICIK7eUS8AH+KWbV5wHaXGQgcFv0/qg4AJkTDgoSRZdAt7SjauNSNrUO
Rh8DiIJvOpKsoG7MeNDnQc7tyJl6NJMNHmXhMSUllBDz2HsVZdmD6XGbPjuIO0WhSGzY+xBcko9P
85J7rUQ2xLwe6g9HKiG5Z3gxmHRcm0qCTTT/OeZ8O5F288ChK7cRLA3q/eP4DownFzUfXbb291/P
fqZXbjiKE8Olr2ZXQjnxq/seW/voU/7w3dqTTnI2STBlcrePaCdrxRT3NOLwH2yHV3zD+JqcaMHA
rmzlUjxZcAGWtAD+FV+E2ECZ4o4iHP+RnoHbFCiJwhf3w8IGpBVoIqFN1TtUiZwhyI8VriLBR0Rx
Ae0o0brEIcQVYB1V5MGzwNah3hmkUDINwuO8oQfhV784FL2jZ7MFC1J75px/HQIhBvi6eMGvOYcj
f5bpABRaaToYo3dKOJqOS8HljgggyALPPcFidUoFbrqCenKf3D0GDxybBWTZmDGuFmh/tmVSBjcO
U9y+ZmYs5bhvyu81fCtykKtNJiNlZQaRQCA/LgV/7N15oy4uXD9cUgh5hxFXHBvRKDpW1tW2bCOK
b4wxftEl59cAX2bHwYcxdYOIgZ2FyfRT8EU3rn0A4tJQHAvpii1LI9OX3GasipIl5H+ZSFaA1xhF
5r9cSc2mJQbnYFTSAAWwQod3sSOfT+Jve8aSfQ85zL29ICt+Il9dFe3cz545eJ8P3WoYHyNEPe8L
sAwpzMibTozrxiqQHiiwL247UNo8uAqDJYwxb/NOacQonvAQhipuQzgDB1Q9J+W6UpS52HURWs1o
qmIIaPi715V2kLnVCrAhhI7XM+SUqthPuemoNGqzkhRw31r4keZ3XEKPKQVa47zkxQtJRjOBfoqe
6qQhQox4lGDvLutWgHp4rT3HMXQIX5I2gYKm5idsb9PQ5HYgkzBs+7+qa/K8OJHGG+Xg+uPczrIm
S0hWFv0KBVjRzA12QGjQmtxhxmI7VL4RWa+j0CUzhM3SJbG4laIxjj9Q6Kvy7gK4Yv2YdC0Z1Atj
ONLYjwmyAdFQ2chW+VDIbzaOxJdfG1TvH8qLl5kShoBiuJBw+BGY45YCCzCzCRmbtHOxjY79wudf
cmg35ywpphLrvkF8IRur8P/hjixNtk3L/Si6vDOT7qi30fCJYgFYSM6REeg0yG8F50mz8hufGVrj
UghC4cNpU2nivWBvv1xWPgm4OfNCVNPahz8B1ACwEDi/KGYkn7s1G1Lb3t2LdF8cQmyvQXJ3N+7Z
+5ItwSjw0PWLFogQEtoGc8CA3Mmp+ESMT9fLlAQ/D/qFYw5z4EqOPQ7N5hzHP/1P4w+BxbXaLkdj
3NZPguoGwOUIfFqqAd5g3CkXEI4yTgvAvD0fleqe3FcP6x/0zSRgaf8FHLLpi5jxxd85nDfsnnMh
8mSJAVJl7O+sNxeH6W7AUUVrL9LpKuH7qQ4KQ4x+iK+lYB45w/AfHZnQZiyLH7krPapJym3Metof
I1nYiOSahBxuApJLTczZtfV94rmtifRzWEhMZ2pNyPemxoDlM/gjP8UfyAR6pr7jOpJuxAKJotJL
2yQjETIv9CBti0t1QQ4+qZRcvSJ++RcsTTGB9ekP5XPA9RvCVIdklBWU29AMhf88cGw1ScEYnHBz
HNNU2HyK8n8AtBenzTitwx4H03cCqp08ZYYxxM0BKWS8aRj13SHqs2MQScCOt/cZErYb/SIInvSG
Bfp2IR0pDpUqGrGs2lKUK5V0DqHFiQIAfVMhVQvxAkAkfNqpc9fMyWQtKzZkVCitHdQNikbMrhT3
izH5DgtOO34RSruEwVO0zlJUC8bW0JGDMf3R//8TdGEOuXe0/kaL5PrPPthccgQDwQguuoPpjRi7
tOGVHgUN9JwBI7gY//eRue+Z4lPDtxLDQU3Fy69qyV7ikBC5yz7NqbCJ9AMGhhb5JkvKsKOPqLQ5
XaIt9Pta2ET/QujCn7Uxab8QqS6oCqlNmDfqfIO/p5gOs68Zhi9oWq5cuXO5JHh7UTR0oogTB0KA
ErVqRHKXcpBw3HBHSvhBy5b4oz8kHVkj5crgjOsvAixVOFvAyEA+DY4+DalxiH6JPsmGcdlBJrCD
UTV9hB4ix2UWCeWgqnhUbl7A63pFz6OsXfbQ+HyYVzLAdqKFiwc5I9dLQIFk+Dcka8uMW5WNxicM
+Supgl2ErdJZstL4Inp1XgnOke6cBVsWnMSmohFRxkUDsfLR5++Ctv300Bcre6msTpxxRRda9PeP
PK41J+qWVpYBptEKEemWoIKEGoEJRwVB/WFQ/BI1/mPJbU1p1qjAoEb1eGt6adPKLz76LLgLBDmI
SdAPUqudl0LokkMnswgb4xpIbmJO5wHGdw5EOv750OIPUCRpdHbBuKVNrWNPOZo57+Xzu3a7ALTS
ftCTgMAMEsQJF/Vo4EFqLkdgynKANpIdxhnG7vS0zUgDxo8ZHcnxn75a4CNA8nNTzM5aHW94tIYD
iKrG+IA2ek/OSYSR+m3NHUfjBZcBJvzGWkvB/uQ/9lUyz8qznQb5/G2Z04XuCEhJjw57ioUPAtjD
TBXHrWgYNsNhPNI25fikjzHl3tUlmuNmiUjJ1Dv5wJyexmOOVZ2cGA/rHGAMoznyvnKmu4R7b8An
fflQ4D0MHowVTCmGcvOqjac7QiXaxjgPyh/RJfGFrmDjbG8agNXNJI/5ph2mLV+gH2J25WGOko3P
bDDWCtWdoGfCsgvGOp9Txp6rq9GfA0Bv9LrikmjdsKYBOZO/YF2pnJmBBfkMjiX2w/0AXeFwTnnW
R1q1ESL7fuUP8AZpSqniGJQll8Y+NJ93bf7E+0lG0uiPv7yBvbNhtpLYS94r4XJz3QxWY8YxjMdt
A4SuZQpQw9kOM2CuHuDn7qFn/F44zfDz/nAOfNUL5p2I0W1rygPHOrEwnk9zCFzV8sFZBupCeDN7
63EyS+xUOyJPkEH3TtiwYoQsO4eHiZ1l/aN5E3tbm+WIkhlrF4o+6h603c/MRhJd9i+80MbWO3zz
mjCq6UiuNWAGISqOVfegP90ToSMdI308RYCGN5vhGdx2NSiKGvmjJ/kz/Bqhgt8XA4UTMpdDjnUa
nk9ECSXJSuTncP9JwmETjwcqHKtszlF7tt35fITRpN/Vpo9oo+ZfA1zT/ZGmuUAwQ3SD/OPtbsBX
IHEjWhGRxIIBJaie/nZN7wZru6O267ACGnvzRF9MBbMb0XCgo5RHtK9eNY+z6ebc3/LC6o9+xWj9
4qGjH+hRqo8FwXxAg3wperXGUY3RkILy68N0fJ/vvTdDjHEXVpsNd+GVV0Obbt4Y3tY2cKCSqzRk
ckNPHVeEykHlWexVwvia8Y1WRF3heoI9u/YNbto6otxBszC0oAfzBc8YtP+pTg2CfE2piF4ExOoD
n1RZfLuzFICBDouoZHxBAiyfwBsOOQVHX3jKxrjBTl4eSbFdtmoLtcU/8rJ80/FK8z2K4vJ9AzmG
GaOcRTR7CoQP8mAoUwFv5NSKy6tH6QwenrgNNCOi7IdRJDqwulgob2bC8w+NrqSsl9iqzVNncvm7
pyfe17ixYg7PpEZVs9U2HYP9fO5q8BkH3dklPySBZAqseqRAs4vnh1Imt66md4Q4pALQsKvV6nFk
7oUaabspQ3xwHCN20amlan07fvRVmxCBDHHOoEB7mKFnY/FWhMYdcegzXYmSMG3OQT0fnB3E29yJ
B/qBxyD8/e9t51dB4TmesczHn66xozgUZo7SDQXOu3r2TKIbHB5scTK3ZGBQI+1DDkfGdvKD9NIC
5X947wCkRrN6MYgkz0lI++9+Js1osiGoN9tAkEuGe/Pm9QYGHxiddgIh6jYQCHJhIFNAWBq03QbL
jc9H5CT7d48ahEPrJsDTmyx8uAXpklmloy2zwPsHI+WU2h/1HbHQfNEWw778I7DyDCcEeg8DlOWN
pOeMo+NqkF20m/YDcowjXp9CvTIM2hDMmO4gAzhjftoeqztecOtU80QRp22CPvCaw/0F+12xG+NB
mzSu88nbTDt/x4bRYgf9td/6HdkzeAVTONDPHfLHW/sNjLjHUciymncuPj20ZNlrJUjeO0OA+BU6
ReZCQXm/jTv41IycYfvCZDPt9DIGwnBr/D09/fT3I5lWZmQRiznb3rxH33+TS3caLA+n2e/t3joE
L7lMYNV6DTSU0FLs+G2EiJTrvh9c02D8DptBk37U3WIyOSRc6g3mb7TpoNWiwbTPn00o0Ed9CQfX
bmVTAjlswgseOAlmM9Y7TwWrpomLpRTN9H7IJjjNL/EJTIS2/0bCh/Zb39xfn2AQABT0PX+b+XaF
kx/hwWpog6X+ExEhLDY7xYgaBp8jy7hN7QJw0KADOWKe/zx1F+fsvC2kr5+NAqAiipEOmBFYn+FW
PD76LTWj8z0sDXo0lVwCGX5NDS0FQAchMLNqVXsFe8P5iizYALf9kteDVhT0xRD3TXuVVGyWE5wK
0woDoXSWqucWKNHZ6lxIvTIGnlSUo12fMs8/VYW/hGST/nFQkC+1wGTzwRGCNIDs9Gt+Mxo+EUeo
oZ/odxlbTRrA0xGz3kFGpyExEUP8nqX4tYjkJPGqEbUnYuxvBw2gz212yVvkJzXd5gQOhLRlH7nS
gaDkSyAJz6cZ2LDfwC86gPjFK2oTwU5iyMD52idiJnF/yp6HY5mc6T3Igwv6QDn4hwukcvox2Cj6
suuKcF9nH28cFDJfSgkGARuD4O6cwgVRoAxdYOTK5t+U6J3PpRHV413QSbrzZjyMN9OXdVh2UXD8
LdoKJXsErmaiapbUudH85S2KbvQLr+R0H81B2YiGHvNbGO44sLoescLjQXnOesVhskg2k828GyK3
BoUK+zLL4IBmdOPz7WidqCYX44PH9BG+/pP8G/QM3BtNvO/lIsCRXvwi9iUdYnTyW34vg4+ol4gv
Ogn1ZF11UQQURFLT56MuHUxvf0P3U5yzr3ud3fxr2o5vfj94u2+83KiJky9K/78LU0DIzWOhjYmW
OY8XSJ6w/3uN+dnhg8KpNCetAnj8M75zAqXtySUgQ8rfVcxmgLPp43ZkMgpKb9Li6invfMYevbhv
4iZe6S09T7dk2z2ZqdceN0aMQu/FX1pu9cbcOd5OuyRFvr2mfvQ/MYnT4ShqRCcGGJ/JcWk7++I8
ZhwsMcZ7m4AxlwGpyHkP8wYBF+dVk1CZAZOi7tyt/h3adAn2wjzHKQ1wM1qM69nHPfunlBEjBM48
ZjtCaykXGx6UsjMgYWaTPv0hzDOhyXzTsJ30MaQ3cd1txpcH0YDDKUmgdfSmWvslMN9XxjwMg0vA
z0zO0Xb8NkcBGQWeTG4g6dRfWJfZBn7mMCcdAaDogMxyxKRsoBRm504RQE9uMNjMHpR8FFL3rKt7
BHL9rDfzQdndESFC7uW8Pe0nw/+RdGZLimJbGH4iIxRB8NaJeUZRbwiHFERRUHB6+v52dZw41edU
Z2WZsIe1/vUPWKcN0itZ70vFyhMMi7A5ONOx2XVQGb/92f2uK8jkg9UVvtndRHrnnWcf/c14tg3G
wsVMvzE13w3pMc8rSRwJg0m5ejtoLOGE1H/DgHUieapf+7n99ggEQLz+cofLH9vrF8tuP2wRjgz0
od7HRFVBibDi1sWLo9lzGfgf1Oq5wQaZs0zHST8ivH4ucQzAW/tyexyYPt+O5XHwW4yuE/92rONm
qYmTnKb/BL3qyvV+UBZ+j3IDKzscrIWHZLtF006nGAmKuHLC9Ohv4H6TbzHhXFCGk+ceplZFVTJ2
HzstotTvR8oRad8DNSK1J1wokxAPoH+k2L9JYw/DWp3g3sVNxuNDcUUlhSM66P9BCAG+9sOWzRdh
a/jkYgnlnP0RN3Fvgt6QWTXXjTtTEynqb4dxtf/1Juc9UplnWodlhAq5xEqFo1FofrBu0h/zJ5sv
egcqPiVukyoY9KKRzfzCyIPbqbZEHWjfY+VIiDvW5pc9D+/i96NHWO/k9XlzdW+0472QVevn23ql
LeT90HwbCKvoX9w7+bCQUyxlrsLGrgzVVr0MC+fCKmxwITxy8VbEwH9kd0lPA3Kq4Jfxk9TLMb7b
8cWX7Ww35DzCVms5NEeM0wo9gzGrbT9kaH42Y4OhIi45GAuq/LdEGv4Gk5JTdELTkUcNNP/uy+XP
76KPQ9DlXCJa+Z/VRj9VZpqBYccAN57+7uveAmH6jeTXugMbES/q0UqhYZUR/eMqZMGSfmJNq3JG
ciek9/R37Hsyn+zq3O2rCabnkwzmPPBg8vDqVBPO1zMWOtrhZt22o/01fAp6zVXnM2PjLMOrEgGX
kveCv3fxLqdvNIhJ0fDB9tDJqxOZV2w0zjlWExZHPcNyihX81XOjxjyyr7/Rt9AOIZZo9gQ4LwmW
/QWIVTHfvP0xHSz+QIo5eU3+oUW8wPSxxoDIl1PFIu6dz+b3ElQZJvhPu3stsd7SG+abf0A9HOJS
SIRtmFlP2jwi69YUNniyHHJMHjTjEaG/j8/8aKpIUT5+lpy85xmh8pFM1qkcNtYQkujQfHoc5fAI
2Ej9bb6qTtzvRKjECoxm7pISEPG8u+w5sEuUua3OjeLxMRzN/81/pyEIlGAOKYf76rXp4VLSc0bb
p6iC7+kt/DqPMPdfnJfjDZTLK5ZC1+ACIYyY3ki4UkIEtF5ufyaFlx1CtN3b4iHVS9lGJIgKze1j
ptfH26OxOy+31dnAffrC2knFPZj6OngGBZZ6OqxKnO6z6Jvy57o96apoxarw5twgElvcH1AdR+mN
MHOQWKMLP2ZlvGIN76MMk14tLWih+GtL8ZCeKApibqqx2KwZ9zj+rikWu6hglQ1mGnskJ+RlJbyE
S4zSrZ7ghudpVuc+KbkRBIOf4XBqdHhviBhkdoQpIaP5OiS7RjLGqPzHH0ZYMXKiu2p89jpLdmWX
cfpwox5HyzHUj9+GGhqPFw8LIocAXRv3VkESwQuzdXHONjCejhrjG5EIlLbg0oPdLXym8r7yeVWS
i0kFvORj/zwFrAaRp7ZWGZZRKFEbUF8rk7KYFdLkeepOsluKGL478UhABl9aMpKTJt26950WfdTH
E87P27xFxMqa/Ow04lMnlAVInsN+eI20eLj9RBxcEhDAgWvEaXgYJFqlZXzbfzePuPXrWNlrm/eG
4OPxlhKUb5qt6Vmyg8rQNCptDRx03YaXGhJcu8IjiR/p6bPPbn+vPxHnPdo/wo/HDr3Ej3C40mzS
y8Pz+ukP5uPokXKxvkLNbmJIEe4lHKSjuPUI5qaIGJktqehfNIQYrcfnRFjwjSl9Xg7uleAjXrPK
LAyjsWzltAzrvyviViy0ltUO149dZxWBSAUBF4Odpzq9xXvfxK/V4ESdQFZ4XPkYgszUtFniwb+U
0tF+hC0usDjpm+YjuMVE0rD+1eDpSyzuyyxfv7ya6bzwiORXKWUKlz5YIOKB2OSYu6IavbqI+K3W
KdBjskvL8MZWoiBPewkuQDgefjDBoaNzhUXwgQfKXefxHcqo2mD6pT92vRN+/FxkUeNjjQVJByMR
SrSVshq4LSgkW+b1xy0opzcqmbV6njyCnJ+bh3xe40UVMBDGR4bhIqTlwS6zh8uHUKpuv6a250hN
zt4HuuYG75nhAvcqvDKTx5nmqHX4XhqKfSwmsKvq/PYz6XiD/X2NQX9Q8yr7e4oaAKBYST6BHI7T
L1NC4R57UhdSOD68krfbnAoIh5hUoiF7TPO+aCvp5wgoSPrJy1P+3rFE6fvX/gnzhdf2svm5zbGI
skO7Y7rXJOMVlv+RurrHDfEkdzY/gWhIAjncqU5qt/N/u+5428J2xHj1SuEWnwl0SQbxe1VYz+Nl
/dsitvgtf5D2uO+J/Ahf2yxVOZlk57Z8JPJqTB8Y9Ag9p26yVLiWIqmxHU8vPr5TCfZ05L1w2zlV
pK16+59Zbp5utqS+Q8mJRTstDpLJ/Xij+NIpWxbL01MUPFrEgfT6u8xU80qnXf7V6/KorrGTX3cr
4r55yr5KqA6mXr+4gocT/rBRCutEWpWsONUeOu06j5670n2ExfKHjWduP2JO4HEsbSu73XTWK2i8
3prcoegb3Tls9hdOalgCGFU5TT7B6zcY7dqgCZtogJV9Z9MtnMrNfQQPpTgKTmDSffnrB900Byji
jsKYNkFOlLJ+ZsbYeCQaDfCxC+vj9nNQqZBgfVXwsdyB324aMLKgCEeRfBqKZwhYjH/uc/U61FcB
53eSUbrwj7Fzw3XgHxVrCSGXbKuk9e/WdaNRqhmfrbRnZ3J950DgaRv+/r4phFwI/5nLpb+qHawO
w9ff709orHoG7+seARtAmVvwM4zcbD9KQW+Ava74jCZqTO3H7VqI98yIfcOl572dJmn2anCBfhP3
uc/TVyjvpeiJseoHFtNYh14Poho9nGx/W8phP1IPY3PwN151/u2P6lE9vHf8mMOYH4yrAQE8BvFU
Yt+0xDi1nAyWH+Zd0DW/EWczjx8UKn2exuvh+mENV3RFWJ5cYiWuPAaPmI6NGRapx9Ztw0EsLPJd
qvaEjCWE7euvwR2/H0CTpQyk/mYbnVO6MVp1CYeGpZYiiEhF6ajjnXPGkU1dDyhrFB7DSt1QPUBc
vZ+qnYxtBFbmcjoyRusuaf/uaevgvhy3Jg2T/6CnVePiqPEV9bJdq4aKcu3uUZG/cYI6gaAPAkzw
ua7Bm2sWJve78T3dEqWaft1nREkvf4HLaTf7W6prSvHPhoeiV1DIRP/5tJh4UsaPJ7koc8pNZQy3
9yW7FOAz+8voy+EO+ryXbNcPlYDb729k49e/yXCBQYkYj5cqBmL0tKdmg3Ek0QbZFDVRnjEl5A9P
kVMohCbK2PvN38/p+D3tZzPocC8Zx7wZkr7XfSoRK5FPq3qGKQWeLBjas3zO7VS8Lr6SdFam4iDV
zaLlNB1MrzIIEuYXA7ShnBw5HreT5sgCFTcGm4Q5EoKEobCIzOnHpQk2Evgongl4mbC1M6SfFVj0
ZDxaXNYNX0Q2Ey6R8jTv1tCvflzODmqOcyaiCxucro93ZisXcG/xYcDAqNC/jLUH05ZkEXiyNwf8
eohT21XANx0esgiZpWmDTJTzkJRKuieZMfesxN8Sdy3srV4iPK08vK4R7pfj6Q2CGkH13HTAie38
XE07+OqYH1VTmNKvN171U8aBWkxJ3VFFFNP3YEZbLjezbzcpy2kJ3eg7ZWJ52bz7E/YYQSn+E9OU
Iyf/C6onulZ6yh7Pe8YkHunpndTCzwTAnrGHkondOYS5xPCMoeVgQmwd7/c2mIxQpXwnw/70R0VO
fgDsAWilW/BhmYkoK5628U9LhVAck6d0AIR+Uk6/VX5kVXyTpw9Pf7gabkfDSblvge0bQc+f94vZ
ZzfaU1cMkVzDun1NRshSlAmoyh0DNi644ZTrlvdQPsXvf4/jHR3hlcSo8UQgMZwhKGM238OdSG2/
Xba0z7DV+3sckTh9wiy9rWQGm2dNGOB1hExl9nh7QJa7msLX6vw6fPrFFhPQANm++QECgUUKtK7Z
uHYBqFWb3C8SjQK6C17Lq8uhQ4Mk4SiPIpnerG9zJRPJaZaWcGV7w2Qcb9Xw5yneN1DDGy4Kso/j
bVS5vVWfKq5enYMyvKNs7WHO0M3G20FYrd9QPwbQ3Rt7I9N30noRC6iZQ3dA9ldhvOYDu6LgkjAf
u6MGIL3DelljtxfWqy+NcD8tjJp/o617NGtPfISus6f3MznEI3ne6HnwNDPjEmAHjift7hOdMaS/
LceBslkqXi+SY/KOmccQm7RuRcOBQDOU7atXeO+gpRusMG7JA5Ua72E9Y3jXqOipBP17LO9v23au
Al0oHEMvxH33+EO5AEMSLR9AY3oNmmjMg35hZoZXjD0MRi5oHAAIyKw73GhbJbjTSlLpu4Qjc5Dh
qOJct4A6YDHobmdLtuxkvJJ4fbQJK+Xw3WGkTR8HKmLQGjr3NJ9h3ip8q2cgh4mWyuB59I63P/GS
OqwsIaLRgvQ2kvXC0P/skTNkPyhCG8xwYtmrYiFr+oL4PJxL1FkELPh9NF67wUGKrn9k54QS+nPF
x6yz4uAnAYYfeWRTXxRk/o311+oSq5s7PUTtVgFeyfFri9NoevfxNlw3QXaAQQZkyQH6tJ+LbzBC
8pUo4Tmpd9r6IzC3YxmpHOHUlnj0BHlyOd4T+fDxyH073Lx2V+P+AlYnQkEMkgzcof2xVYyVO7O/
yK2HAbbrv1Poq51J4CvQdmloPNN8SQDzcqC/g1FAKCvW3mR/pNlC4RsPPNXLrdrvYV3of8JydUne
a7bXbSWxcQ8to4AD/NNvcPn7OR2xyYPTdz1yVOAi97m9+heO2SVnym//1GtD22jmYNUkVXJjlbe7
j0UG9HlZIKf9y7DB/HvxCc9xscRnS1ei7Fh4d3I66vjtAuZlQQ8IKm2ZW5JGDoRnjtEVsAbtZsF4
w1dsArf8j83fs7jEJG4QFIwfG2A2uUfEbQC+haPZza/tIhoZvaC3+B001tfDvS37BjW808PpFj+H
BFG3CyYQsHCii/0kXFJslsz6Gq9tR5zV3cf03FN3r6jvEL/k4+JlvW0loH5HB+08vb7Rt3Gv9Pp6
cayTa4DEwi/0MlHAhO8JuACX/JXyEUQ5lYwhbkb+zSzW1Ph+BR+o8t67Nx2e/l3yc7/1fNXYAOl3
fy5j6kep5FPFA6WP12K6H30JNda+k1vwSEBh4HvLKFFkA5YenfPT6RLNLkKm4afKq3bdCptLYdFE
+BYWN/SB7eqFqw9Dzkm9uyeXTd/Ok4b1yZL3MdKa5dYwfc40Og82jd4Yl6jxmqg/p8ay6ej096q3
pqz6mbekmim7cymIP4uv00/aUFlCwufsK11iSyJQQZ8DZvb26oBQIcYXH+8NyvqILnEzf3q1SRkH
mWHsD5037Xyrf1zsLRZMkRAfPgC4uYH9Z8DRTR4TLm9xFo2Ta3IxOn28wM4Nr2ksT/AQPpWJuj7b
b6Cu4V8m8oTWNX8JqQDrF3AupV/pUvGVWFChCv7sP2l2ZP1EzUyNLsjPPzSh3/S6LOD4wamkf5EN
hmILldmMkPzXoAEAbb6E9u8TDxxSLIJmdd00lpJSFADJCfC88W7+w2Q8P8MFklg7KHf8JKr58PK4
2UO74GhY0o/K+/viQX5D7kqmfLgkXDveD5xnsKoJC6D5fKc31xpHWiBwqx7xJBz7Ona40+F8RHiY
gfUgP3sbPsIHkSVP/x3X5Jy8FmcW0j26bR68TkpQrl03szm58WcdzVpPwtGvZ4xOL7MkXJF3br3W
0oms6wvoQyAh50zHCwggtpo+/77LLwadW4kRkMy4KaQjqOLr38u555Pe/ssEPs5WQ6AfIq3dcdpx
pjOJLc2+OBpTDbnlhzxykZR9NuoAg0RDZHkymu/vFOfnSPzEvaAzXom0xHIo7dgHpY4zLt6tMB8Y
9DThaPdhMzFRDz4m0S1Buf4urzSwUZGM2PRM0ZnR/JjhLghowh13SBCW96tnQzxIz/4NO3M4hRRZ
KoTjPq7t93lNw/j0ZHbMM6gCqkSuLAZNooSWrBbVUOk+sSPH9ms1WuXQGbnn0eMoWGHKq0dwAWwe
LunXQMd4518bT4bLrDfvIZCAr7DAbffqaq6yLhedXpDyOCYXYXGJBk4bPOKL0Xjn5cXIjZwK1T9v
n660wro35oEfhv7IxWLQ1CxElYsrrrTYSeNyzcrSpZPCPPtFeNZvVW3e/mCJPJTOC9KE/TF5H110
Pdbmz30G50O+zvYILJIzNyHJZAvSwoVjqfX5kyyoR6zN6ZWEnQ+WjlXw8ogdgcbPcD4/cDEJ5Ldk
EtKsFOe5/RjnZsrxQZ8J62OjOPLfLylo0JyvdQvfsWi/Ky9HJUzpdRyvP4TpvBPivIgXVjd4qZ/e
uybstqK1QjsFJlV5/Qg0Oq6YHAEd92ZnQhP2LXExAu5n9LggglOOBsFQ144tJCqKYc7BYsu8AiEH
XCCUHviV251NVK7zYdrvMqNa5mhYNuMjdRpxSv3NLxytxwDM4MZA+cHdJmvMJFR3macYREMtG4dc
uTN8xPfFEuzumZL/jfcY2/WQnxipf6PjUC++iIsnEKzxvlqOvF6ce7l3As45Jzca/JLZrTrXaCY2
xBPQMv7AXWprnNQkyJfzsQG+bJ4Xnw1A9RCv/JS6zKz3Y++N2yn1xPSGWxZcCIg7amB9fQYQxQrh
S8QHAtywJTsPBlb/kJsKc/20vxl61xUVJ1zbZwqPaM0C3IP8Rz0H0gLHFaE6en/PXErZgAdg+xp3
e6R7xiPFrmJ7Idd9M4hIiECKGo0ifO6is8mR90f8B8pFMaLcVJADcoEmuD+dUArhKrYBehdZ9Azp
wUznA0y+ii0DKPsdKGheFGonzjz3OgdR5qx574FSeiJHmqqV5hfcZlqinOgQ75Ho6ObAZMRymWrS
8NUtpgIjT01a736scV9oVvSml90zuntsibjlSRxHKXBE3KMG7B/qJS7qKL5qJu7LyzLf/tKbTeuQ
+W9/xAyopfjp0h8WPvL2t2YVB7Bb7CHmxm+H5EhzfFB9cD82+tNXR+QywXjQ8XteAOpkXs9AL092
OF16z8GodH/2X9RX5Gu6lKPYo2beBfeNYjWOKE3RoGA4OqU40tVkhEN+5nSHKxESAg/vT/pp6xI9
BDE8ltBaV9HteKZMWrHZiX1/7cbWhWHACKoz/c7YOq/fyfP4AVv4Gpr1S25BHr1xpHm7jGSmvcMX
LH6MQ/j3VCTdCuo+NvQIke8B9iTzOml2OK4KBfoKbSrvEJiERjYRED3+7Q52/ZGCG3i7bOLSBV+r
uJBG8/Fa4zisOVoZHfZIIJx0y2HauD/zx2umj5bSx1/JdIjcBvziufv95ngPuviD9kZ4ol/JCDnH
jIvRg6iI6G6YvrbYtsOGNgVdTTjoUqW//m6sMgK6AlyM53X83HYu4qpgyJjpPp6SG/TyFeNHiu3b
68JWPKj6qEoTIM0SIdi6RZGw6aX89tsrAjg1zWmwlue4i4c09q/o4zGaQh2fCNHezWL67XP3yM7L
bd2XW9iv8MeQtyZQMbPFadJSqd8wDO/rxDlDTHzpNfo+yicCsF5L0RwUkex/ONN7wR0c7jvrL6ZO
a1fWxbwaV7Bz0jvNt8mYyGBobBBKx2ofspIYuju1M158m2lxfDk/cLNHXFm/GSYotFoYl/F8NCub
SjPhL8LIYko0LxXPwxzOGuvpqgStPi3wWSqoGzRUIAUuOm5hE2Jh2JpF0Fv3DsNFoasL1QZN63bq
urPImfcuizak2wuwX2JFdLuCb1Lwaj7eGQwdKhOCIhEP1gAEgDw9rdasospSIm2m2J+4WF/svigf
go9PZWqo++ZvmP7SM6aAd5DUofMKOq+/UmzM2h3YmO59f+UCZl/71+1oT6WH3KtmVSCMc0CbbsFz
x5zI+ugqkFyWgsBHmIrD6MOBPgZsiJ4eRSw/ShFyGS0aQqUKjuqP18OrDL5IdDY672JsXwtxVtTU
h0N2vgUBjpKY1hHo6xIBLj6oDx6zwbINP9u3TyVsXYPPDPQF/KvA3yOmtHkFbfyOYNrAPwRw5zk2
nsqQkSdgXJaZXuLtBEy5+jiPuBdd/fuKQEwLnSXV09gfNVOs3pkdQcCi29VvwdsjCNuCTDorw9H8
bJTxkH2be6WlUgJhQAVR9mPfoM1ePOy5ty8q225SRUPnY0orWidCMr/Dmewo9LHEd3rfHTSC9dh+
BWe7sV5JZjWhhApKhEl+d8+wjkv/lTaWikL8Bn+g72Y4n0N06gHGLMXVefdvfIALeSL3OSM+FLiZ
PrYbL3PV9c95nz4HjkPmKViRuJUnrwas1DYp1t2y25L0nIz+1Y48sqTjZOgdbkcoiI02K8B0NvLu
EQAtt0n9nPXWHDIcQcOY0cNoJT4zC1E5lAnelsqhots5vK0CavBlqzEC3daLwuFa+O57sO2FA2Id
fnbXXbED3BLxOIfSbrdwshCphvwrDzTunnDzqyG95zBkMtaydi6bAR6KSJPuSbsj/DvKkPm/ls+4
jl7uv2/bLoV9eYbUoI7+j8HzioQCpok0N6fpx+Ee+We3qkYTkuQGjA0jws4EMRc3Y58FvWpFJh1V
Iz9dhY3Wd6eFgma4EoQHj+DTNRzjPRc6nNcSTilEQsoD8X2wJCVJkdEWNcp7wnj2wt2nTEEC0XrN
RluYrOom1KAzEk1FqXMTceBEP1PT8Af5zYYvgPFAfGKpn3HT/ff7fJnC62X6iZM/wF02/ZUzuA3/
BuUial0qkf5D3RM3Dsw2OiT+5v0DT6EygGYBvX57OZDaND5RaWUMw5f8kzkHc6B8MBn8ga6C9781
GHDMmLTJY4uX1Wt7hl6copwDYCBN4d9FIMFMQ6Mfks0CoeIP0iGAMSh49aM0JBBIu03PS0JJGHxq
71n2M/n1TfmIuZ82PZ+nMhYCNFPdlOVBzrhI8njCT5AO3VBAlA+CCZUJMOtwxydg5sWv+eZOnwms
GcAG4sYE7T+ewQ2OTSUAWe7NButU2Klg3zwcxigwq9JzIh2+vcmDBwIL8Dm9/8EVlDdycqcHBpms
mcbDNTq0OhyA+4y/++sDdt0iUiv5cZi7YtnP/2Lx2UN9tKYngzgavNesVFZiD24PtnfvDajmbcG4
7un+7NYgucuUfeBO1cOHxzyb301uSkHh4WSMCEf2GybSjPMJzmpROkIbdGXCGYYYyZFbNSGiEHPo
Z6oCCWRQ1kYhjv5rAsB8hFBarIG+rP8Z1DqScNoXfuw0wHDsZjAWSR2UFgNLRP+ckdeRVjUXyfQM
ICnKevy9WQJCo6A87BsUMYts0TPhjJrq9O3ADuG4vVqCbKDPlASB9WD9Y7wZXla4vhwUgTn0daaw
J8Xqw7foATPATqWEfpvUQhyjAAJwN3oO/WiE+7SNVb+rzoudCqWlxOVX1FeXLXUoLhEPj+AtMtk4
MoXJ2mvXJXRhDEF+DFNGVOeCB5EvIFdjklyugLDMZ9KZH2QeQ2zmSnsIyx2j2f9NQ7AZX8GqC4fY
S98XmiHTCDIgp4H5Wtwy0Wf1IzO7oTOqLVj16UBAXC5jVv3H5Ke2aMTn5yiHL02wT1IF4DTP4yti
+LglP5v8xr4zXL0JeKznPyvzNR/DZA9u3+rJF5fe9TRK8j+FKDsolC6AjXPTc9SK4w2IWzLewix7
TN5BdiwpAl6U80PMwxt9SFYR4WtGfwG4Y5TGc/Gmtpfj+/Jl5C6Rg3phfOxqruA/8DabxcePK1R2
OSAwYyJ6ZCKx1/y2q0Vn+seBA4vnDGH8Rpl3Bib77KhCgPuGJIzTzjmQuiC4vYkCBtUNRqyQ1wqf
CjC3Iipxf/iRRqTpV7PxNJIQcj9HoAoFzBciX0ginoweInNzj4O0j0Lk5sKHmT8XlwCsye4tGhwC
QUtYBORLGHeizSQL3EdXsZEa+xKYQFBFWdhzLoyDr2JcXu+Yv/DqfVIKAuX0TABGjZ4FsxAiHR5F
njTvidQ+62K/TOCnqMVHeoytTT1damgH26gzUUcj2WmCvvFwrkGxea+qiPgk/R5UJH7K1nM3Xkj6
zzlHqvH2+lY3jcEmYUp99N4JohUxyOybBYElaA5Vzex9F+Qx4VRh9TZECXk3CjiGoaJChMHq3OEW
LxhJaxAPce3gICTB44066pywzHj/rBRyZABlJgqsBNIfIRz8w9DAgdr4BrgLk4jby1JimDCWuGPO
9sUeLlQKhFtQBm/jBykZHxX2+4LUDYcYSxxpGnjColyXsXFvlyAwJuEa02YPqBJfQnnKhSfT+96W
GjTATNeWH0EqaDzp1OyQLJiQGRycfqxviuUiUYw+rcF14s7yiKokAMdreMo5DQo0o0jTFbtkzIgU
waCmjrvjgEnr81RFCtFE0A/ckdVSoDIOZRI8slQH1GGmiHH0YnbfASMx0h0eLpgY8GdKk9z3FQc1
ziAjBE/Ufuv8SHKEfjEEBx17TDErXmzz6N+HaggtPv6PRjXcu0+j59z+OLDZled/PFSOaGNKik1f
l+ewXWY5INfYVGcEkbHJp7VXcrRDS9NR79APlQgawb6FEwhKsasubLq+Os87eUBpYuUDrZQJtIPN
xzzT4FD/FQ5ZcdH49FmRasSHfUBmI10+ymDT9R3JPh9fugbdnwi/1cckuG1fzel9t0TAeSOvsnkX
/eh1uHuf9QPmPYne4zBjwXA84jALbZeKstYH/kjvgbOMfQUH8K97twYzDiW2Ity6aQFLBi401vU5
tyQQF/8pyYy4sSUKtrC8/jIaC2DvNP9SAwirnX3FnzMuG+YK9sOF33dqVjA/19fk47wcSNsBw8TP
6e18AOKrgFQbVDV3XHrHzo1P27EWpRVtCd9mBPWLmEQ6mwd0dmryXR51u9aRrSs3iXjGX5NRaECG
0L9TQdNvTm/9gMtTBLiHz4oAnyiPcR0oKse/OntDxak8QkXtYp55Y3p8onaJCck3H7I7RjHPG4CN
BC7kPbC6qSJvyQs8+1eRcvllpXAa0JAMuZyk+ZPXT9EE+TBzgWCtLoLyzYyrmg0PPfFmseQUWdds
Rh24foEzrVsDn2p49sBGBcfLrUEo0R3eYdFKM4mrpvFrIhIpF4hYgfSGj9kZYuTNpEfGfx/o1+Dj
CB8h4w6fSFDjNLtiysaVBLKOnpHZT2/OJC5oYNFLImyZucY1GnG+C7hu+MccBrtowtJ3nfcMv9tH
IHONdf4Qno7sDCEH3EKGldAlakZkCH2GB+KO+ic2WZFcIj4sWYXn6D4frc+cuoRE8VjGM3IC5g/n
MXua0J1pBlBPhQWz0QDDZxuT/9MtqhmXZEQ/58d2VUZcttFr1ZC0VBokC1s/8oYKh+M6Kpzcq7ze
gYPSPgeDVXboH8odtRHdvv8IWy5NOKLO9UhiHUCDaOUE01j8rTiTMr8T+3BgFi5Gg1alF7HmjGAz
BnICK9wjQmX95j4Rfr+MqzjR/l6kWZGJahEzpytkUcHewhL3uVIAZCULo2fILPDzaGRIxOFcN5a1
d/Grf81PdrrvSgyjHrvfLkecZsO72n6sz76IPriySRDCrx6D3nWevNz4aUh8To305oZU9/OfZP6Q
rpNFP8uZzdX4kjNpneIrgDC7s1CmodLqz8ahkEO0C7SXPYz7rzxmFdOJF9kezCwuRDBRTtKsso8Z
X4GbEYSxknQBLZbuTiZmgzk1OgZY197ZYc6gt0xJagFLcIePJpn5XYuZAuQFesb+jImJByV+fkHt
wPTYBBdG/MjJAKem4SSUw3YKFXBwugSl0XInQWPXafCwC2NyIlk/52Xe+RUFvj6lCeg7RDUtsjkx
CTuWUbOraEOZIh6V7yRPqGjz5HdiGvSGOwC1EUbnjPYsUIKf39g9DNGplfHIwAvbgMXkdNY1rEFs
oKh+I2nb9x7r21qJ36ef2c0ROu3e29IBWST0XCdt2u8taIV1Ir9hfI6szmsXMNPoyoAHYOfyjQHM
nUIHlGAORbzkut0ypqZzlvesNAtS8aIFzASxg/1asB7kf9A8Zr9uRv2XcdaqiZJU+xF3+wg5H/lL
8MJjkJwpQnoO3OIPddLfd69FNE4PUWg1DIGySKTawGkLM6KNLxBqvxiZYaFATwMUegUwgcxljrEA
OstEMI3xCavmBIeBh4320p7ayMiwtrgtxUwJjNWHTfhY0kONYPHRhCmb0mwRvUj2PRMG4UN1Xg3Q
+gsVZYUmNOzxhDHeOxXWkG685iZ6m2KvPlYqJSbO2FD50MXMO2rtfDoQQDX69eciN3lHccPDaBxO
rC2EIFRX4JGMsbHxW4JUht9FD1pQASO6Q857Z6T3Tsf4mbEq34L2yP0fXK1LAiedJJ/f/HFqrQcg
hTBiHDA7rgi9afRuSVAnScqdrgWaUxsKTIIegHCbju1uWbmwBgngUqdMg/MAM2yENYc7xkMXkQIC
OMsgy3rqrY1KEGWHxmp6ofYvvc7h7iCX/AekWTEYuRM/+QCnQM+w4oKiCv2K/3fskoweQcEWfeB0
EdGVRudQRzBUl0TiMcUZ9wvwmSDJC7N+biUm6WxW/Q6spc5mII/gaL200y+hknbwrsd2Zl28gSnv
iZuJuDcpkfspHA1PWSO5wKsDGJiQco5FW2J/a1O6wsXrBG6qk8xD/vKdYQqjeotCNv4hac6jz4IL
CgUB4b90JrQT6AQU1iHTm/nXGDIFRBkKOfzDAStFzLgmGh0EJwum5PDT67kGoZtslBUlh04SHmwT
BFAcrm+0RACEoPmtXoJTUuin91hwjIDYoE3gJLfAMQUWOIM9MGAUfjajJozwwU901oJeQGVg/0LD
q/x+CgXdfIDpXMic1/BpzcBCO6gafC1oyWvWEYGK9sh4cKcpSzj1eJUWjH4f1H49EqdbYS/GBbCp
3PuUZAH3TLz7bfm1ydCkrgFpJjn5R7Y5nTdQuTYZR3IgocmS7Qrru/sC6h/IM9IZS6X8FtcjwW0Q
9u/WbQGu0eCNJG5MYIannwG6t39lSNYvVG4VG9TzNGNSNYKkO4Ko38RwNOLXnyD3tszBqMfih10t
kUfBP8/dHzb4A+M5k4n3Ogx4mTnRTo17d68LOi9dfJw7kWwP8pkQDuHkkPmS2eMK4gqlFKsMiDk6
abrsiqF9Cc9ht9Tw4LjNr6FkQ1iJoIkwLC7DJpaR1lADUCldAf2gsFCk90xweAN2E7nNF/eOwOPD
RECMkOEKzq6sZMbLtEecjQZJ2uD3jJzRP3xoMDVnzHxQMmsD4tcsRSfEQMP+HCFe4tDPOxBSAFsj
IZDiCmXagwEUfQXETz4R0zG2Tx8+DSianIqpvI1lwJL+jEAy+NGLjw7+74725fb2xwMQJ+mmtln5
IQ9+gHftGS3FkIkQM7PKH/zdoHlCUtYi1elSKfpCJgPy8x9/klNBbclX59ODAAuGvqQd23gpfhj+
k0jhSlikQBQx0KdBlunjEdrD7IarEP6NrR1gJ/wJGUfa1x/Jheut29f3KSrNglSSvTioYjrZ4GIz
Y5aW+X8sndmyqloWRL+ICAWkeaVXUey7F0K2itggAoL49TXWuRVRVVH3nn3cCKzZ5MzMyeywQzw3
WF1HlBFhHg0SDGWz8edoJiYYW6B4VdKjJT38zqxQJNjnL5tYp03leTomT4LG8Qaf2y0v3sTwn8Fg
rJ7fZzNRJ7RIUBtiF+PVdW9beiXly33RHU3UZZti2C7LBctPUHQQbXMcatrNQAYTlI/AnfnptUDg
CuKenTRgUFKC7H9DJtr+bU3OFqrVt1VGLDnFYakBFOh842KOr0vGefUYQBJicTf9rQCw6XLFKmys
9FDBRL8VSHM1/5zrselel/H+h0y/Wd32nynlbqQk8Z7NC8vvuI6amXhNs6HpSRnY7G2fev11Fb0o
1kwPkNpH+b4Anx0OZo1XLUpwiEH4mrZUfI+lxp9z/8N03m4gleOf6ZMgoeT31vWY80lEX4BGH4yZ
wmDgdoLJjN4LY71u09BXfMSAjDE0lhAH2CoMYmrSUfqXU+dwaoPvivWU4WCYRpQjgz2PvMPXPp02
qyLk3+Er8Yb9wstWrEGxH3OWAK9ThG/38Te8L8FgJtVS+DToR/if2giezQL1iF0i6h4164FThG8Y
GhJbRFgj7b8tllb+vGJY8ZK8+CoiIwj2FrwQ5gwD1lhq24rMy6QTXwiUhIcMcrISAtvjeP0LmYEF
UNdHytpE+iA0r4hlt8rwOdV8lI8Nu57MIUIVmo5baw2Cz0Lzxbgjhbafow18wrFu/D6xswR/gl7j
3Va9SbkE+Yk82f2FRdRbs/KOogT+0Zj0N/oln8l71B4HYwYdW9ZXhqBwLSnmwxU/NykuUkyK/25I
Wf5EC14PhQTkn+5wJlNvxXgP5Gzmo4JCyQrF3VjEayjIO2i9/Vm9ixEPz7GJ2KNahu17uf5jMX+O
n0WCWgzQnPv+2ZZrGCePNUVCxuCytvqt1R/Y7NQDfAbE/vGPeKTCwkYmTVQJTmDa2dZYNzuIz9lR
w6gphIExLg7VDNyWB6puf2dtx5T1cF8a1MYVkQk08f92u91GwxNAt+KDwTyejywBawk5kIsPX0q1
NS+VKVl9icUbts5xxpixRtVvD04Ke/8m+oY10hBGl0SNjzaC2cofIzbiF4NqIyHphE8UZOh6X+EL
kpTr9ZE93UIMipfW9/KhXrhUEOhPJQkcaMu0IJ5Sx3zoZugBFxVUkaOY68/K2Ud3IKdqpxtrDJHu
Tx8evITN9/hacptQLsU0zNts9zhwj/ooOFk9DKM9tZvzh/UQj+hzqNYFqNAWDLrBTOjG6qAHkR4i
3GBhrn8di8cExPBeZeFv2vrUXDhUfzz4Vj9H3uuT50oaIq+1T7qfb4Qa7bXtR8oKsgw6W6G67bOS
CPJlBEQeR7cN9L9QvILs1VoBes+uLEI115+Q4cewgR67qZwrPugLKtZ8vkZpNa6n7yUpaP4lWgnd
r0YjD7q0wlFhJgEfm/7gIoRBrOZmmIe4IWzx8Pxi3fGGZSMDEeD8i5CVogOeQG9PSw3ETVFK3fQA
tsMDfiGJo8S7e0be10N3pmHxwUTqueGp13v+57erUUOhcWWxMLNrFglslNLToV8cv5diQ8Hs35Mr
+ecP9GoQ1bv7ptjxpBlBAU8LBe6y8PKw1YUFzy3UbJUWoB3fKX6A3Ub/DpG0VFY6wCfbj4y3A5r/
eNsFRPer3Vzknbh/QrADvbHaXY9q9AxZ3siiqXdYHm9T/liOWib30ASX0vjRd7LNY4WxhFBmcQ3M
uxDPx3PNBrqfZQuxAl52zSXcE8Zna4lyRZ5CrE+UZbPj56VdPhOw3xdrZw1+mORX4XWBfupfiYKD
gWNubgF8r6jbDSaPTbzUQoGG16OeZ0SAxPMsVJc8WzjCnaMu9cl3/uTyPk6xhZnqsvw2hPXEU39O
8qQYayxV7M/u7G/67F5huur7KaNgaBqTAVxZWDjz4s9c4ULmQrxHz6vD6ycQjp/HgaOcjLXMedoV
f7+ZUFil4NNo8YWM4DnNjtX4Oh5s7rNyfltrB23SX/YjY92bS+O78549gsEqOxo82d+BlZLTO1uv
sUpnFTt8D4CbZ9jOlDlaoV0cPrYsZIAdJ2Nyr3qDUYExlTISSv4+A4XeTIIYQG/AqpcTFwuhP4D8
iq40HPwhziDGLVJoF+9AG70Z9n1n3z9me0pEkJHGzPGYibFM+DchXcHXQ2cA5oKTF2z9E64sxQ7Z
w3dHlHxOXyhUgHubo3Jmk0sLK3NVLVnoQoCrF/ddeUB70FuhQeAcFUAUTFqwGMjoDrt5N5Ivn3kP
ccLuyryTgRxzuvOjb31wHFEJl3/dyHnytnc+jCPUOQ0XsGKciBfA74OnHdJrBCu4cuDEMq+Rgb9s
dUs8JPRzJVRKyPVTIYU1puOxzW0ggCuuHJmMH3MbUpT+s6CY9VkMAtcHufPbMn+WdO4tK2LdkqFZ
fdFRskFhQVyIl+z+c4oTxn3K+kkQPTFoa+Yd6f/0OqV7hrGfWXkgP1RJf9TuY5bd7BjalIvfEUne
Bl4O9t5irqYf2TEqprjXeayT8mHzNZa+LrkD5CcTPQje8OkJ5PK7eZ+61fukXxDLGanPX5fQSV3K
t004BnZKMb1DhPG075jz4ORzqPbPncnXPKACwPNKhwV/c+ThYKqRJ04Fq/nI3PSJWGUjQVGsHj3v
utlAB0gYLa9brofZnCRyBWIi6D53jz+Blv6b5ef3Uk7UKQyoJ/2FtEKp/DgA5YqT+08pBKMHbIPn
fEpPGQUst02//I58m3L6c7llSTuHcLT/7imfkIS+Lgb+cMw3aFvq8z+5e7oUOteEN7GYyNvbutoa
gizeDd+zbovACdKutouXrxNHiVFcWLEt+DYZLDE+Y6wXz2+rrrN4hVtGp0TAzKIaK9FELEiZXB4v
aXHuAwh0iICffBjV1ZFhygi8CeA2S7DqwOMuUvYZghUVYa3gokIEXry30hL96x4KHdeDCqc4pK0n
J9zNoL1owFLfdcGn41l2R73yr1D7IPlpFv3KapfmhpXnyppboWyyvwblaL5+HKoVUvkvBWG7hUxC
ZdGzlH91BCsjDwh8eCwM4vAf4vz26PjukWZdAVKSdibcJYw/dK+rDqWSMKcbzJ97CUpbG352H5gB
szsJGqdKtpGTxNDN8LjIILDsUIkByaDP2xp7Delrtq7W/YW2TMkRS0W3jD09yLXHtmykI9q+d4JX
zvymGtaHZk0TMEn/BM+2HD33r1W34n6g3QLo0RJxB84GNC4WoMLYou/AlYsJNvLE4/PvynARyA19
CiPiMwzfAYu6JuapW2RULvRorK04M7yHqoHypFexVL63IrrWVoVh7oSXtv1Y/73pGVPiS8tCja3c
t54Mnl/wA2whOv1ZnGzsCqhD+M+TtrTeCAeTnbxDiVr9PY7MKQQlEsAMVsipIrDsS0owrrZbfJHp
wErGJnWem3azaRZyyD8py5RuDVRgbcxht06682MWH3KKLGXzQWOZbRCKDrMVU8JpA8yh7Lt58yfP
B7sOxhHCICx79Hl/Xl+4lGIKqYwSVGBz0Gp3TJ0CCY66cPMpwsqFNIGDyVRa6cRTggLoFO0ocwZz
Um60RQFjZ0VmhwQkL6u/EtEP8noKBIIMqDRwTPynwd+iqFxcwbRxxlw33F+x7VmLbpd8A12AGcMR
2X+kom0YADrd4aJSeeigKx1DSXynIEuwS4cjSHHbzakpgK35e6NiLS8A6e7bLy9WFIOZTmXWZbQJ
4tXwo9tdok5IEDsYP4dfJP291rSDKz5KRHQOFyxjbIaXb7ht1VyPlBmUcrz4ISMR3JaUybCz0WxO
+fnHDo4IBQGk2Fkv6U2/dNPauoSt9mafN5qJct5SryJNRZqP/h27p/VbF0ySm2kVf9ePXf5R3MNf
4CH3DuQu5TRAzzXV1mmCQI+2f/K4oAlDpywdn5JlHu8SR4C3zDwg5ylbp7mK2oeTpC4LQLldPWVQ
V4sYjGKDtHYWhJoRI4mVUlokCzXgGNeQbUi3zZkSnW9Q7tQLWxMPIiocIKmYKxIRVy3oI/cdA0Ss
VlnBFDV+5yijz+53gZPoAdS1/FQasRIZMU8z+U5Yq8Cp+486+c83ZENZwIIfgi/jAbGyCaqupzL2
V642+3kBrTlszHDZslRZKvY3VIajwbxxGS17clS7cYT2f6YCZGH7h4Vvb6ixe+P59/hZDzQTwGxA
6fzB/MV6Yub6b1vbMUr4TmvTZea+KnIXoJK5AxTCNX2RtjAdAueUsx8q8zSUTx+vQv2pNaSAlpkj
45D8wMhgVY4q4J/zHbOoblhrjMEMVgfBtmVa1trwOLgASAUn6JOidClhwRtTCB0uZsX+x/7uJNY8
GdPcrxkHMwfEwK9yi1D1cQYk50LxAP1mXuZLyxou92csJ0JR1HKkTj8YpxVSXPh1fJdjfAUEgyzB
x7IPU6AQzH3EFuGPjRxFA8pALpPTrSp4lqTgyV8/5vbfRiqGt2MGfCjNGbWDLfXxFlUjRGjArzxt
Cv8Z0kQCD/NjPobdxJEO7/rat3VXs46FTbJ7TG7z8p/qwtfZEn2HHozAOyAmYinxZZSOhLfzFDxx
hGHWD2tSffLo7JT72/PoCv07jNSA+pk3BoSKwCfGJEiohChFhydQhJv5ExAWp2/hncP7nzRg5Ens
ilum2ly9DarloRAAhMKiA0dDK3fq6OZhmgaA2pu++XdtQBFm57gjDCzZRh6H9T/UAoH1ZTN9YwRE
x8MPrR9jIZqdy3UxgJMJCIuXWxle9xmB2eG9n+D4NmTUu8dmpGN227JAqIu+tiD+8PNLAHsck0FX
b8PuHzfjM0JRxrxGSFlLtrnd+ODMYcYCkiuckNMFBnGWiXOM2M/SbYzNw2NhrdO38hU06Z7/3Lyh
rMpsi/r7QUtowIw7WrO+V+wlLk6MgnBW9ngJNbjc6COG8vy3xEK0HzFjfLmQQwAuEOZ6mMp7LDfq
81E+y87hj4asR8iEnxBrNHhl6R1gPmK/WISiSgWf060TZZ77xtKs4OKrEOkmGDf0TgfVQB9VfslO
QcITY72eex/pSR31eB6Q36hYMfnAgew6AWi3Bx6ZGdu91lXEGix2VBCGaRRJj6gIWohq9uufwLdU
LVRAP1qcgUPbj2sERHTQAbxw49Bq7PuQqT8GQkv4VsvKIcm5vWHNU4JKA/EHCzSWtFi6q7Jfzc2i
z3a9lamebKgfDtuVbPNCaTv7w1KDBpqHwpvOyG6E9x1rhwWii1kemyophfAj4XYcUp4mh3CIaBRl
xRyAnhcHu2peWQ4rumCM4Izhi+3BQWOj8WYZNgj5ukooLmtI519RC1ARiOpNE6DljY+DWwnMRv5h
bMeuC5zenl6fRScxvnWpU4OIsUFr2wtONJ1T7qzF44MeMwSIJkboVs+Vtt8ltAyMJBEwDh/DzkV+
0bkg/SMiKWN2E8VIOjb48cxh85SIMWL/F9Lfh3MQ/tsMzZwHrlcFXNWfcyJoR+kfNdATPoBh3Rgv
/76WfmbZ0RitGxh7haEvUwRgWBtittJz4K3XVjtBPgxqhf3l4+Z0izQxT23AHSztK6b8KEAKdpsg
/s7uwDcoRlOP4kmcXrgGghjNx0FWROJlYBc8A+9hAgF03S6FqQQyFTfHhRMOe4nviulVE6AWncTJ
0d/gHEB9sXkMFetU+IDglycNZxq1MHjoHcY0boJ/cN20/4JkzlRD8+iYtwCxQgWg+rXOSiKIBXh1
gx6lKpLSPbNzgjO+K2E+ojakhyzZ6sAoejKHXDR7fZ061ObaBKc1jk27Iv91qxdssQY6QA+x0IMZ
UQnFCQMJqFHVEbJON20PIlIpGOwYfopu+2n3yR5zjXqW28EZAhxvHCKcNvBTBjQX0F7VrfDHB0rG
vJKxr2fM5RFMKz7Ge23M5QARy3ywxDNwTPmDygJFQsLKN+Hbs2zC/NTbQK1H2aMeG6JXFlGreLjS
csdbrHGwFsEQvfBMtlC94MxWAV0gO2ysseDOIwU+nNhY40Dnn3Apo1rwx/BoJJB+Pdilk1+gOBCz
hlBe5ogZFxK3UcS3YsKcaqQuGIQzU8elB9pH59OdPWyUOsevQUrL/9TphUmvDZ3DAguwbmz04/A4
jAlXL+fEi82ABkYEHFpH29Vs9mW2RubUMfu1Mfx3Bamg9FNI2Mhze8ijFa8H8QpJfgjNxe/c75J+
cPmNVLx8lBnDm8NHtFV4bIpwyMbPp2cAZxmVzewAVZmjshj+YsJc4MivW+r7uwPaAMfNgCx15R27
KGICa8kVpQeBZwPhif4lm9FGd/DbRESB5sAqhQ409/LOMNrlZIMwAFuzw6te3Fw5dm5nYAX7g5Tn
JLFNtD97BfXuxpgcLhXkuhy/NlwECIncFdV7OQjV0FN2ocy0ED7OB5YZcVkedytoPJSOPBAJQwKL
LyKslgYwXPAMcKUh0k5e+B4fMhhlsMigyw9p3JXc/q0bl3alxl/n7wgOC8lYQkTNNtUwO2drFeN0
jYPLpPrGfSkv1819iL/52Bim83gm71UnZHoy1ql1Bv5VNPHIz+Oh4aSuklw5Q8/wmB+ohu3CFcB/
jwkWON/P14b5Ni6sP83iDsGHWFfh3902XQjW0O6E5Uc+WX8cyuRq1jozFPB+11pEa8ODRyh0VFNB
zKgnt9Frr9hnyT5vhYOXMNZHH3KzwsG0Px1w0fmic7YLBVOql82mnCGSQkK7imE/2xqZ7FBrMEkS
Y2XUinRvQAncktZBe8Tqyp6z5S31bh6uEq6KJYJj2ldHDMYNp3AhJX8+0H1RwI/vX/vZDmMGgt/x
I7p6d8Z6osaEGBPe/YdXHbrzGXUTfhY2+szt239xnpevebzHmgGpIGv1Srh04W2K5yALuwf+28Gr
QYHshRnG+hsUybvlAiqHw+IAsyK9lblMTHaxgQXhsZsA6Hl/QyWVhlzNcGATpVGjULyfYTHYe9wJ
pyZi79efTiUmXV5If7kl2T9XRqIpDIgr1GF2Z7CvDUfkqrLpSthfevXgdEQvJsfLryv/xcstarfZ
h0S6PeZobSraenP/OF/PF8pLTg7hEEIFiyicDbV0UJ5ZlxpyzHmT2nEpBBN+/RHKWe4082VbrDdh
dMD6MR7EM4Rdj7/pDevoh42f4m0hscmRTY3Ol9wOYSEo3HID8RhqQuY+otT9Q5s1mn7nhhPPnjwI
a1ViYu1nc/Egwob9AjNjZmIGqsMrYKjN5sbUOxLreRtQEDnmEC/J147awrm7z7kY32TuDJnzFsIl
jVxrvc5gDfFQRSZKT+nrU3X4RaLrSz8rT4yZhmM/W9xXnffHrNs33R9uWKIZ4WnzGtCe240L78SG
VLMM/ysVFVfwV6iRDMi0J1quXwRrYUp7lzk/Ml/nFVPAhnGe/HwkCbypIaO3BC8RyuMtZ30ce9kQ
opAcxQHf2sUY2AYpwVZQGE5AS5J53RWbu+lQlvDrSf6UcGAD1/lRdbJh47I5D3mwAk+swNNb9udP
h/7q5RBH1gWnk4lbM6Xd8SlybMgq9qkURpm+cupYxim0j3drLcbdYgfunbapCwf29N7aIIcgG6pT
uwPWMdBkPBjdYaJAjsHhxCp8w0bJBPhpwzfzACymX17izCEqdcDcL1HsjrJAvZQrrKOcZpy5ucPr
BApsSX8/eND36cdFNEhtEGlM53X2TdaLK7BomNubevjFVGtO4JUDQKuM0ZI9Jw9Q+SPvwUYR+qt1
EjsmYeyA78QLag+aC1z/rmHt9D30LwBvmn2fy1/bU8YVhQrUan477t/jPvZb1xVIAgkwnv94aXIH
pS2auGE6WtVhdano/Cnm2GIG/53kBcUJA8UHeFnhS+ETiKMNxoojsdklEFGXkWql+S0NjSiTMYvh
ZUHq1E51aqTUQ91xPWwq64EwjItiN2sW6Hg2j0ReQSv35ZdzMyHdFVg0lciLVWwETWbND/6LEw95
X/fGN1z1X7gIMAZfqr4oJ0U1qLovGv0lv1K+BpUq8GSAFlRO2/643JIeVtjISh6GjSEWvaMHpTJ0
VXqOeF4Mu+kgyB3Dx2qXEPq0H17m9mmunsd0qh4AUUTZJ+il9LEs0Hm77w0ee7wErIwNchTfXCJv
Fx7XNpxgLx4xyOejEbMtyf7wuLwIUKXvMRj3YVBDL6VtI+DGQxB6WOQ/7zW9kz5DZjCX2yoV+kXG
uBt5CwsN2qqodj0qbZZYsEMGEOIxElWF3cFIKob4oPmk4p7FPqdqRAfJd4Dfyd39DZM361iu2zp4
+u35PYr9bIqehawqMPhsabhggtbL71sHpEGw6OXtf8X1M8DWwa0DyU02wrOTWaKFgdLw5Rde6r7s
LwRYOiaHcSPDD3yp4UOOIUR0+LYVcwnSUGftj0hDp/gy1o536ENsTXoH2UdU8/wnT/JpZRi8X8/m
SXC0T5w/elsJ8zy75Y3HoYZB5lSQ4IEi3Md5LVOQYlNgIYtQCfpUvUMiUaO7yozua02YmLCCRIZ1
VGBx8BRsfQ/rJhRIyz3Nlp+tpUVm24RMkBhq614iW9tya9pbbBp5VUfAQFe3o1rUMOT4EBDeNNWi
o6V0st/Tkgc9v7r4u1GKFHg/2fUfzTBekADaL4fqlFSCNhzMTmJeUln5MmdhtaO0wX82UX1D8Pao
xFYp2fisrGXhXVoy5LqOej3riYWuEvygX6xvk+Lc4jRjwKXFct3FnYiOCD5PjWkc2IdDWjNPfOtv
xCvhTJ52slOxeANf4ef8GHADhxjhXJuzho2lHPZgS7PKYh8AhcaBYuk/Vsa/VaEnEu/GiFrIy4+g
XRp4jh6AgPnm7g1qKOEFb3VLmdHdsm3UL+/iO2BdhW/p4rG70j0fRZGX24yasB+DCK6OsbpgkInT
AK7o2PRb9+h6Rpg9Y9exvIDsMKHEf42z5A2OQmCj8PtHNpQPoEQKISweQ8UWNMA4D/BFxXxaVOC1
w5gP1buBHYu0+PFG1n+l90QLD9iEk7Qj8BBIFdHLSt7rJGZ2x+YPOxt9YQXAY0HfARMO+eZjosw4
j6DOJQovWBiS9Zpk7j0gPb4wH3zenHTSBG/aB5WV99YXrvUZgykLQPiKVvig8f4PIrzCqUwoUW/D
vpN7P5QONw9jODZ4gFv+g85FNEacgGfPw8NrBsMxXZxPQcjLQ7ADw71F8erFY4GhU4QkkpYqHTkj
AqSMGglfMeZ8ieGItuB9QctkwWGgBJJsKl2fPROeuRLACojZRPzZd1hEvyQdJQC6RGRmb7jiBz8b
aRWvKvpPrA+ebh41ZOHt4TaEZ4HjnYeC/I0SqaZBkhbxTEwl6O9xMqM/LyGZg7zLCxPq3HePqSqo
R0b8UggI+xephN9rCJiad9QAuaNun4menXQSPZF89EYqFDcWwU+T1TcwZsX4SyJOKFNvDn40Q/CS
315DZ4zAnQQ+cD5ujyz0nnCRwtFNPnAJxFBunbh7h3ifx06n8urYV+/h7OQJwwKeqHtjBPQcN5DC
iT4XSIrs2uDR2vriOzYX0SFep0fEg4EmcHMp+ACdvUiOdcSzpyQ2vecopW7qB03AvMqNJyq7weHe
eB+6vnT6uUgQG3ru4A9JNEc8J//XHnsUljL7Vh5DCEkh0/5q/cltyEgNEoTfXzaNGbB+qNFSVslI
JswgJmFsY3evE1aBqlAThYOCC3AeL2jjbRO65j3ojXhRJ9kW0oLF0/yy60En+SkeyPzhG/WhyLDr
A9IxRIPbGWlmFVDKxLaxJUsm8fEX0SUHxqXKbGlHqcI0Gz+e8BaaQYGhHQnDrWkmRL0g4IsNFm9r
sZjyFnYLcYzgHL2sEwwaYiku/3bOK35z+luwPOoYGAiO7D9xI8A7or88ZR46liVFIK1FiYc/GnUH
qAFglzpAsGfEDdP5Kw2bxulTHIXVC5wuJRiEJcfVsC8aagtWE5KVrZ3knAy/t2mcDTYfDM2pcV0a
8lntVRcDOigQudMd7sGY6R9zDKKbggrL5YKLdXsXGn58yTsI99AJGDWyobEHAHs7Yw3Z2vXySSNV
LD8fh5wEiZQ9HA0qb6hck+aAZIbP3JrDQkBUbCVhx9tv+D50GIFLdrFUnE07Znvs45D+xVvYySyp
fNj8FlIA5n9ygPPRukvo0lsb10Zco6lQGi9hq1zSYfC1VSjVwNDGkwtoGnNegBqMAJbPu52zu2Uh
DmxMTiUq2lu60RfVNbZOMAH1oUBVQVAIGRUY5cfnJtgiIghLMIT/OaU4f9GXIIz9g7GgCgftolj+
AmpPAlG1pbrigZd+h9l+h7EIcgGSD+TtYlKC+2qgxAUdj8r7ypoWctiPYqXwHnA2iT8DUjGBwYJf
mnIcccUZ39ca3TKbnXRrsb1Da7YWuLatCF/z75jQNsusw0Y/GRNwaL4nbLExUfdxxj5lhkkZSRhk
UmRXFmOME2Fw8NuzkMf+jiWaWxomhuWUaF6GFAYpeYKt40SmO1Kc++gOjThneZVr/gMEM1YspssL
07M9Y4o22Bw0ze4nxJAnNQStkLLlxld0hNxEiGY6cKN4kRQ+RHy3+zb1tCSNBAsfDEGfbaLv3X5h
FNxBj2K4hPmLy9aiWTaCueP8gjssHtxvGJEAI5rcX+7NqKRlWDwx8++d+9Bxb+wLnImUIDbNkLLZ
2iZPkQ2hxBU3D/7sodnqwX0ucUTAofx0xO30rxH1WwJ2znOWSQcVXauyHziNd3geCP+cIBOX5wNf
hVMEPEcMfp8ll6bRpP4U04IPwrcDA2YaIXzfCMn7l1si2AWJ5vACnfPize9nCQotP3TgHvV7oilA
toMZAl00+859UQs2Tt+RXaSGRHCBNg0AxRjQDaFJ2ZP7GPgyj54TBkO0xi/qZ5KqZ6yvbGgtPH17
dymScSdJMd3Ilnhv4wy1i7H0BsdwjRMDM64VDS820vZP1O0VtTQwewodQ6QEjnYCdhDvU149KD3e
AWdAGyAewzcq8WoEDUVZXpGbQaDyvuPPxNgzns556n40oJkYgC8/nBjwWRqTPKjLsWdE28WiqYnk
8VdBpdlx1eIHubhjO3bfiLzZjZG0K8NWx2xDJLxH2NIQXKP+9vkhF8s2Ck+KHtOhDCTX/0t1JsVM
kjDyHkPQYfTOrbLuLrkLX38GFyyv42C7oowQhS2PbPZOYhGoiMz8KjvBYomHRbchHMn9AcODJaA/
hG0cUaHcm/s7N7cf4H+X3JYDZvs++QsUtGczvhw9wWSJsuYQQOnAMWNUgeLOHsaStWJ5Bd0Dj4Jz
PReA8IvkVnotVV4BEZQSfjEYPlAvgTEjOSMkfy3KlTvqQC7eiUiXzGx7PkuFcBzl9MS89bxXf6zx
hJ0itE9v1u3R+bosSnREi3x429J0wizDSV7+g1appfiSbRzP7BbyQ5T/CcksleAQrRN3Knqvn8RL
AFyGxy5eTD1KRxAEj8hF2mOhr90mEHj/ETN6UxS/yWdc0WMzcrd0nbep4pgJP1+ZePRc544uBAJs
4tQZdVCFQRqAdg4UQi8p3jaC2tWWWPg2GPPyRwmyRR+r+9EdosDT13S73xcevxJSU7myGd/kHxA7
aX9rqcZh5aDgBvti2ABY1yd7QE0TzZTdx/uEZsL5OQ5xCG7MdaLDUw0E9M60D4QID3W/RIypjB/L
a3R1GKhrABvUilTBY9Ci0t2jFMBCgV/DpVdBCoMA184FAjSyMWkBTyWmL5wSMQc17F29elo4HWDA
EsULRRIrXNQpPulBj1U9iJeYPoqo0w+SDXZ3zCWCK4JRsSWNrSjTw4nhtbTvBpM3qxrebus+2Zc1
fY2U5OZJrxGvq3vfEqbJCu1NkGyv+CjhEO101ByaNYltVkqk/EXs7QHEwC84BtQklCxMz1gflSg9
6wAwzFIjY1pRafIZyPwAQU+IBLkyFPnEMADIiIQ+IwUyO1PArR0xbMNUGhKG6Bm2kMgqzjTk8cpW
qamYUCJMyRe8O2Df7g5DMqj6fCtWQrZiKPdSAn0FcD5XaMvrlR58zoOtROCctHdf2T4Pd/YwAbLx
f10Fjug3ksIHw/6YQLTkwddrBZc9vlWBBgUhlyvc+cFbuJDm5qb5EOIhgJ8oZIOKEj4FSHiQ+PLM
S9/C46ER4AONvi+qW5JVbquUIS/ww5bjZmL4xIwK+AKvnvVzjjUDuvx1n1NGqQIkUcxSsBVGA2Cj
MO5Vroi0mCyxnaphY9A4MTUj9MG/ZZ9q4b0nwB4QzvrWDoHvFrMqEjop17mvJbIFofDG04Cp41DT
i3exx1nghX2uNVgnZPxA/G5cL4Q6ntlM7nF3OFlidoI/CsnyN6af4jvx87+x6v620tQA+xo/JwMA
F8OLVB+qqvM8G5QmM2UhYnzfec9vDse06eG2QefFnnj7zh3B+M7HS/Q0oPGgC2KePRLNBdEt3/aJ
vovnutzGQ1JAMx5M63EGx1/s2aidYoWtW0pJ9mapAoCKjRlgRdtg7g7muMfbQ8DrCP3S9G0fAHa8
ZkcAcmPhCTb+0XLwVBzYmb39sBz2d4zEgxKmwNcajHU24zXWdcUIkpGQSXYaGf7V/pz79IraRB0p
OIVYKn2eKXAnwiG3IuHOL2SImyR/JeFzNLI8rqJ7RbQIUFt+LJ4TI7AkX3V2MP+eU8RXMMbRAAB7
Btn65RO04MWLk0qpwT5UzVEdLmR5I3LudPSHnCi6Zt4X8RhKKgSemOHcbaDcfUpFVE3Z05HHLBDU
RniY4BvTd0QLllZWDeYPHY8FLVDR+F90Xy8AdSxkIV/PTF6y1qfM+T3m5qIOtNUqd8Ruz18k6rEW
m614ls45dIy/cy+/g5FRX11r+42Y0L6P+quauW3laq54b8RIzRSPL+MbUhYvNBJMOyd+UUkYZ54b
HfPwvUmpVQvyBegZrKuKDMX7Rga4Ttp5yZl6OF8cGjhXuA7ePCBrF8YY5+w+hR4E2satZ6uY6LL/
sfXdeCGwsh/rBDG79jMBcw1pZFD9hyXTSpxv3duwxZ6KXwP74OtpLByqwWRhRjI/J8EiBe4j2kha
1UlViio8rGY3DtnlEVs9vjrQ2sP+KWyDZHI/zGDkY3GAYbbBa3E9FbPOFX5n+EFicawHxNFqw4MY
QGJhDAxU/0MmPaCHx5SqGfIqBq8JgyqwtiKS192aYkyiIVtzNI5P/rRg8eOw2gPpf3nB1bU5cKXk
db79VYv8pJROXjk10y2svyRLraNqYDcUSJRY8GvfQUPnU7qvr3fdlKx5B8LNmXIRw5n14yLzYRUT
9UiJSc+cibHW2r/Yzpqhzn7Fj6fw/K6eoiIsdW6M7qApfbwPfOPCzb5+v8MNfWJkrsEoT3AeFYiN
ELRiq7o62sOGCle4ejfMwT/ZJSIAFVtoisHUDZaEk5D7rkzLjycf21dUSucfUyeTzd0NpmUdQ/oS
sQd8tBer08xZg9yvcUs0zCoG2c6L5SZMp0iBzAVRMowgUkCpAaDGVMrGy5U5I0Ze2AnBKIFMQj8F
Jh8M0Dt68AE2UH2pdu17uCenwb7TZzih2BwdZiV75N4joFEsIVnNVftIWliU1g4lWMkjFMgxsKU5
w2vR7e1UiJreg02dDaNTqP8loc2+so6ndFvSWag6YElvxnN/TNj4DTlgPfJvMZToBbg8LKqww7cZ
/52T7FxNGxrXdZGuhMgZL405cy2f2Fq4qtPe0P3C4ujcDygP7O0Pzm54p2w6lLbwxWBmdnTPUIUR
tN93micIGEjbUUvSW9LlwVtGxIwPef+BsLN0Ndx8RKeeLgnJYsH0EexOmPZyEFs2nt3ciieG8pwR
DD8E3SfAF5lWcfrkausN9H8MyK+uKTSMmNMlb1gf54JzhUtt4zJMLiVh3yszqZZhu4nrNBEG3Gf8
yx/q403HJj+MaqALnAznc755pg3gg1JA+HZ/LzqOvemkh7SCN2NgDQ69ZUEwUIfqnkRjLhpoGHOM
PRxe0jGDSPncIyBRyNhyBIX742BysuTgQMaOVxntLU4LiYlZ68NuYGwx6oEzpUC1GdgvgFHVro9c
NDZBzj8KGc4RdJ36OOWdrdx9lfoPyeWbyAyj3jZCGKGF0R0clpRf0MUTCYoQQ/3X7JkeX9g8lUMp
n8XAqBudBe1eC31LeCP1orudzuug3T+2+pSGhdws2x/mwSO2du6xg/o4+vSRlKRiMKJEdz8thZTb
kBn25hQ+8Df5nAlWd7dGeWdeHcV52gO3DPqLvn+7fL6e9AxuWx0ILeE+lUlGY0jOffngZhHjCmbB
KSzj2AGTCPF0Qa8MsgPF48c2EHnUp5RApLhND2Kmq1pCU1poo4LZOxmc6u98vYvkeQMYKFb5qe5b
t5Owkhbw7MNJ56QkPCtAdgxfIpxT+TVblVUHizcDrISigA+RX+HV9GLmdxDl9FFhekryk/7H0l0t
qbYlUQD9IiJweUULLdxeiMLd/et77HM7ovvaKYHNksyZU3KrwqaVbn5tiVHY1uklsIKmzLXRny0P
icck0p9CyMC3QFthVuhDC+DsHwANAlsj9sx+SXnm7IUO7XeQ9RYUBq/SOh9Hx5vkntNT/fbOftV2
MIHShC9l3uc04/tFJcS1xEWQ4ydNTLuqeDmlZOfDcCOIyrElZRcwV33NTsOXCyE4B1gEfJgtOoPZ
l3/FMbeo2BX9xdhJz5dESUkQaDz3xT3blpQCNDAfEcxH8bHugXrSGgZ1VqYruQ1jkty+f2jQc+xx
TRKzfflajLfJs2uxTur3mn/ODtRbjUdQBL801cBfNTHn1jyKb5yuvTZxaV7QMXn8ZwO1yyevfRxt
Fx+sQlouk7VDNYqODdw85yd/Lxw75WxuO7Z2eVAiKQ9eU71DsvBq4bkgCO27KVOrZCnaugI4TLhr
inLPUp1TjDZcewo1HgQMnMpeVabmLwxfgws1gFr0WK/FtZMqygTO30rfn2f51o9p6YLOdFNXkdyK
ipKAYHjTZU9ah/6aDv1oNDThWfNAsLstTqVNqb3N70g8vwKj3JUEOOFmpvFl1QzaNPSHxQQQbKq6
fxS2qCrMLCQbL9PpXNwIep/9LAVZIyf2rxZlchzMJr/Z8xSEnDvVIqVnLlFyqlJYndKlK6m/R8tr
TEs5exyLKBPhDlOM1vHC7YK3u9Y+79YGd87V9Z/KQZKG2egAFL7bFZKgisfrJzIwcfk54Qw06Fib
MXvlxq/qtMkVE0DrU/1d3bQC5FNMmZjzZ/7S4DX9LUed8QNtVTiZvTNew1TllaG5mG3sXEpgP+9V
OtXv1QdounqfJszCkliQjrHlPtue7ozz2ga6/fPo5j0yRlVfwUgopipJg7TSs6uU57/JDiCZ/b3+
LNJ5Jd62BkXIx2qR4lPdhaSAXNVKM4N8FDX/kZGuiic3TyDaJjwFCzgO6qEzRbEARfc2+cBy/GwM
zjeF09thwAXCuPRZjGiqviaTQaMdz0Urq79kK/MuxgWjCvE5xgJ/PcMYwefreGGyOG3K4oLmmXX1
e6w9zgXcSxpjVMGwwVGm/HHBLXZRpUPAZfPXD1fbxUbtdssFCBl193FI1+wdqyallmB+Jv/OaJe9
j562ZFFaNm9Hzm+GmRUTMr+aZCEi0C5sKr/Kv8UcLwGV+fDwYKoSKX3dPa0DpD5Kx+Q3acpT5TSs
AYwEhCG40P+xypqgJTHP/XqpZJwDtUszOj1fsqlnwTwNmNbyNyWLPKp4Ef+gnunaxUSDUNY0tJW7
A7TnMGBt1ZPgiMLsII3kAJUrOLxO9sfzQuHK6+9fEXOWaDh3S9Gdlsz8oCsZZ8jVuP8FrQoMVtOK
bZkxzZuc8GrE5IltYyh7myiPEr+sb9+V5DXXTzGK+YKFapPx2nhA9CwJlPliwOXk6qIzxaZt3lFA
3vnwMY/IRwN4zZtvfP7sLOTaj6kyJ9aFfuf5e3wUno9CMCmFFpuWvPOB7dSO0WwlM0OD47YYrqx1
MtjhXFD2IMJ0P0W69cXmzKuu+VwahW1H6b+4ciDuNdAbllTOfhnm8FXKh5P4QkmbfQt8GWEEMrms
n8nOH/X9rZU5j87hxik8nkQrmcR88867DB4IhgSPcz/A44k8cjfm9Nd85FreX/PgKEIIOfEmE3bI
ymjHlWYQoxHmYROuTP5C1QfTCELTCrauISulcVwy8Clww9TQ7x/55CDxdzKZPUyJJOA4t3CAwVym
e0HNj2m6vklmH0vem08WtsdutIKMxA9mdmqfR6uqBkGijsG4z9CvX/W/nf224HIQ9zGNtsmOLTlB
HUoqSzWTjY53lpwifphxonv5oA9IFWoGV8mVFSEY6fIxPMg+qdGWqYcSPHsCyJHpU4ui0mO9GEso
nHGHTQJnfliyZxm8m8G/EkhFgvyo7TAynWDYDZLLqK586ULbNzNwXu4xaKzz02JFvbNko3aNBl8f
vmYfkPP5hLhq9GrhMup7t0PnIkVfQldY9wG7k93Ag111P9dEg+eTL1I/1uH0IgjJ9kcgPQwNjDA0
8P3PIR9f7ueR2Xd2GF9/ffi6p9ggMwTaXcZ6u1U7NHyXyfB7TllAGHv+zqfvHGCq1tabvwK71H95
k8fmqRUeITuFR9tfD+fUT5gK3/rbwAaT8tA749vfDCAKJLrRoXViY8u9IRxAHcCcBJ5J9d29TzM3
b+DZifc/nKef+G+PxaZ10MMsdj3Qy3YmsiDKwujeSXiawL/eGyQ291sE2rRkWLYfrXXnwcvl0l6N
Pc1j4vfVi/feepLpa+FFh+sOKlOWyDg5utSRVaKLeJ8vMEiBzAT8Mo0M9t3bH05rJzH1K3bjZ3c9
PwIu8DhJkDLZyxUwvlna1OVXPzO4tOJ9fxxdMuqypZU79ccoPg+KNSW+U1Xh/A/Ep0uLz19g32lY
2pG+QuMBz0a/scQmucggGGK3tWs1thaPxWdxcwfPby3ZS5Gufvfzx4VXyFwvPdJFm9JtfsJ/V8WS
vn6Ts70zUO5Gqqh2n24HT/SF6TsoCeFITjoNvV+9LX56E6ijxIrn/NF+MP99Na68oIWd3QeHYZSu
XoPvmjKQt9CJbMidu2rmTO81yvT2RNiJKw1gLj3b3opv237mgo/xAJwd+1e5jGQDwwtfz9MvCKlw
rW4WXxLE3d8+Gojx47BzGxaPTBGFZRigNzn09hvZjYMxnXOmPLsPi2v86cV9UtPE1EetqMRP8An5
n0X+Cf6AKzXh8q4QRsKnc08HD9pg3XILaXbG/rNdYP0ApcfPznVEfjsRAmT13TtSkgvZYFDke+HD
7XPX1nRhpTWfrBE8Sl7El5wHujrzgs0FJt5QKQ8EhQmR6xAws8/rgiv9v4MtDd+XMJYIsNHV0mnh
9koorZToTg44QLj4xRvYGGJzoLAOpSEgbeXXPHJS2aMzjSz37zoFNgAAqRL9+2SuQ93+wQDOA5vk
sHjD6n6FGi68MU9EDahA2i32thW2znQ/WP8TNL5k8kSs8NZr+Gp+Rha7c0JsgK1WWcG33uXLwrcn
psn+FjfcYDc4HN5pD22LF9mLL8J/KZIs7uTX0auHr7AbWwWphkd5a53+PdkeRC8B43VWgFVX4+jo
7G814Md1Cvf1IXiNqUGSV7QLKNoXDCIpNENzCaVonirRxemaC4C7/vPXjwrmLnq9IKTvWhNr2s1U
Q5gmYTUnsRwSwV+MB1k7AMWDAyCiU4xm3/7MsGd4H5kkwGwp73xy0KRLX/fYWrnY55G/ZBTtGsnv
JDJ5OBkQWMRT/Ecyy/SMldTi1d1WX9OzyL0bk79dJyZDVyG1PLW3w7tLysxs9uw4Mt+dm9H9XBay
BmWpCt7OgX0W8HGNiYsS77CPn3OnRNGKhmR5dVbc/ffRs62h1QDMt72ooIAGqx9T9n/WvkJp+IrU
gYxBjd0PDlE3+Cg1Pjjhl6tAr/qZh8bxzlZcjAMCE2Qed2x0L63rb7R/bqbUsFTImeAKWx9yLvT1
3PL1Hy5LCOup/x26Ht0gRAn9ez6PASemcl9/dblxxjNQquw6mb2hkXdWmv7OB4Y2DyP6a/UQm5ea
M5AJjXcgBLSa1UyXSeBc/dwHN/mV9ZHx4T5nrX9RZyDvDnxbca0WyOqrsCcygkdepTR2MUo77BvR
NVUgM77oYoi1RA99LzrX7PYbtP/QATJDmsSoe16a6HEp8O79x7dyDWO55I7kBfPvWLVHGDcGZiUb
DpcjO2SUDCqlUEXMbiyW0yoqalbf3A5V748L/iFniSi6E0r2T3DbhR450osEnDg2s49Dl7y38vrk
ItBNUbbx4sPAv+xtTL4wl2zyk1fniTBUnyhXrCP/wHRbPRGMwnwBMg9sTyNnQvJSNOQmi/CmfB95
+heC9nMOK8h6sXhf35wX4PQ+ztPMJ+bH0Xvu2H/+PnC+bTrnibMjuIyU4dNL3Pb30ev2tx1zAzdD
eDF5FcKLVzvSFbo9e/7yFtB2j85QLY4lgXNRRJ+OHPnMnmHL9sshZ628ktmNxHTLldN1PAfVXk9s
1tx7V3MyQ+ftLwacBe3+45ZN/ln8l4Ij+Dm4T43dfbbHMlT+Gsll8JanDAlenlRwz8BELN3QVXJ7
FqhxvOWcCTsOdADU+d6mm0fGUFGLOOzZTM0sNos3jsk6293S7zjAuTm9s6dkLvUkZMoq9+S/D7BJ
daLuL8i/x+LYTITNBwmZ4n/HsziIc9PluLLXJll70zs+g9ecDcBtURzLWHCUqW72o4CMukeydJnl
+zg8i1NDOo7r9UlOOEwBG5ouxRacIcWQ960MedQV3s1wfdeocx9ubX4uLe5huAuR6oUxy4p12bPM
3Qre85Gyy5VpUmHdPwP6fHOpmXr4GpVOn1MoPZSf39yDzu/3U4oNcWNceJN6bBirWoyp2ap9ZAFL
BPqjkg9Unhk9CRq0pUy8oulGCN3kfDiuIzfnxdnjroaCIMmwxV0+cYEIZIzQxx/MIkXoLMMdoUtk
fFjGG6vpeZaan9w1sy9Kwzr4iovraraGLRFpQHkjeT/D1rEMQpH8eVcLWgemc2C6SpSzrAijb+5w
KlywWm95cjAylFBFoRil3BZJeP259D+Z/OQtnLEUlKuXn71EjYBGfRPhum8/ZvtBuhssg+MSqA3y
oxrVBAb/fmGl6zWjU47VHTIlN5A+c2DTuHVe0OaKM8Vm7kzKwIl5jFDzboBXHTHUDyKcT/nrDOue
0eoDrFEp8pfxY9qT33M/QYw9PuNwdmXYjY5cq4ZRHUjvNqOkXw8csV6GCy7N8NxCcoqui9ZpqH+L
MfDx9xQ5jDi+U5WX1DI89zrvqAbugJI+9qwEItlHMITZAEAh9Y5VJZFaBoLJVUYd8RE96E1ENUxW
Yzp460+frfGfEwhfC/E8E/wXp3CCjaGTkIE3fE3X9s1NTGtugTuHt7h2/Ovphu8x0Hw1/PiE0WLH
X1vjWniIt8jF9OFvxv2HSHYz2wwzWCPjCMYB1mf/62RVsiuxaEmedMHPS243lxzGdTGw/tiRLdlq
w4fj+xFkaxjboQO/s8jpUb5KIdsw6Mkc3clJTkOTuued+a9/168D74jw4UZLZe+voAFyUxD70c9d
Dd7MPwCd7U+b00PzMdVWRRucquqGCr+k1+5IKBdRitGQyoO6wy7ECRzEfZf2ocdgITkQYLIpkKaM
BOHhErM1Zas6GaaLr9qO2dG58igKKOKDxOxZ7Cb9Dyfg0HjdOHRjXG8Dd81UYNSo6a2tq7s5xZhb
d/5yAx2hi/1Jhr3XEzceEHPnQ/8UmsLPTXzUe3FsPXvRqZHH8JgV6El/tBTY9PMaeBpuxru5ZFBd
BJckugXrPeTbUPYdCtxCXN0D9KyLq7Njqox2xm6+KDOzxZ3JtB49vC5jZBkaOoCjfXYCrnPHwOwd
yWpRYySxnEzlj9csqGMQMBHcP1eGF7yQacPyEQrlY/uuTfz1qAbXl67zZa1UAwCnnOyaBRwWp1xp
Rz0TzECGSo1HILH0chMUNg6JIghWPaJDAyzH2pfAjj+Ia3l0rsmca81vhJioYJ0cO5M0pZ6mGrla
22olJALxikvSEePlivddn3IrmT6Bb8XLYKUxqZLiE8mbUbRswquLfrnzE/yx14T/YKI/ybk4Ymqk
R+E1szfWf3wLNgAsHsgKdOsJYWTEBWp5GabGROsV45VN13aKBcdGqBefu6HSWJW4M1RwI0XVZcgi
xPb+wMyn7hdY5u+r2fZJxQMK3FVrSGiJgy22Qi3xAmJXNUyuWki5evzxyhkapIJL66NW87YNEFbZ
j5me3hOJEhajEhg1w2XCUNIeTVPax+YwPgSZEtTUxnfhfKrzwe4cKgV0yMZedjVwHOzdDXvJw3X/
oTaAJkSzt9E2OA83o9N8gy5LibmUiOEwoxTohrwTCmTFix/99+IXY0rmJPmO35T00/TAmXAdvxfK
kf0iqibwsU3fgNTBLp3lbfK3tc/6+/ELznfJzifBRrsGZi1maL4KC3yBUWOeGTjAWdQ2/W56Gpjl
MXaUaMgWMtEMJvfaCpL7zfQf51xkbA0J7kcP9EOi1L0L13xVTz9PRIsLh27w8BjSxrtNMq81vO1L
YWqlBxuqs2cO4gnOC9duHQmZWjAtp1tlcMD5wXDwVC2rdDYARCGms8syNt8tkVZ7u5kX7wA6Ta1M
/HZ+jzaed76b6sOAd9FvNoHjtni17ANUExvwXn90z5ULqEsp05p09tPn4LDYla/Svd71GM8HE7Sf
S+fwm54SfzXXrRRjo6+VMWVfmcjGu3zBTjOfHdtysFvr03m2b/NHMw2l9DnPVjTt1RXFFQDPIMj4
rKtN07jaWf/KuckoOtd4rsrfPqeXzJ8pJvlisGgdHZ3tLIQQIN8HdUe71JnMn1PpZqqdTqI1kY9z
6UR6q2Z8Zhu5naIdxqYu0qhjRrkuA2W/dF+tFq7KeHe9nHTsEOdCApWFvEoHe8klltdk1rzyqpKY
35VJUKW/VP/975ynsdi+s6uNGhLpY2zlcEuc0hS4yYYAqdiwWle/qm/U2ulDIc2owfxolV+l8usy
x/t1LmNwreHa5rB5qDaYiBgp33vfucojQ1jvN3NZhQSD/AgIXFiB//S255O8ID2ecvQJ6UGExW2D
mDU8SI6NXSQFJX73TeWMr+FfWpTmR33trGjJRCslAoncuoYBMk4NlImx6fuH76qz5MA0/tS6w1vE
McZm91q4fZ09u7f+nvnFbPUXRAB1z7+fuiLr3UxOnfaFaD/5962FBnGOLlQK3pStw+b2LywAS48A
EdxNg/fhFAUC43K+coBgsd8Z4iQCFkQw1NWaYMpqvKM+cJM7dg+joAxp3lXbf/6LgKMFZddz/O75
NuSlb30yEAG6kB787615p+Qd7tWeH54IHBCudfNifnr1xzTZ9h+JIb71a/vxC3VcSTrlLv/rrE5g
sdsaN6wSniCifZ6tK26HMkqwHLpwThBEy4eLHnKcuScc4MzI+Tu5EcJTGyU0unWTUxGNLZZtRVzo
DgxzN42N3BdsYboW+fvPkN29Vw/2pUvjN1J79T9tIGU70Xn0z/O7mWiSCdUtCHuiFYqY/L2yoe75
n/efU6iMTlZlIt6SN5FSRapxAerKBLWDNk1M+Zf90TYbRor8NwzwlHeDK1D6Wk9O97wGCAtcvseA
ze0A+Qxoiqy2KPp4YhHh4UTUFJSDt66Fv69uutTYLK5v2J9nkzVfvTEhBpqk+YKcOskiAn/tObOW
Rm4yh6c77Ns0agwuNf7/z0WkeVhC5pMMZeN/n75yXgsM+XG5JwemELslFOkeWLeF5nFA/RIuEG6t
PgHEbFj0di8E6+ausnz9O82UrvhBRKOy0vUlI/5/jqlpSI6fJEdoSyroTJ+zyd9WvICEscZ9GA7s
AjTxAfMWqTIScdkz8ZYCs2Vy+hyG5haOGYft53Udhz7gDSdYxsvNSzXaC+HYLULTL6VLEHrWTgyj
h9JzVwxGEv1PP46NzGfqWnxoI0A5EA5oBlbqh0oFaB/677z+R1Y+KnCCrVxIx8rvZ8HK8xFljEMi
Vd1xZJt3hCdwUXR5i5vBTdp0NNNha7o4onP3Alk09HewHX6rj9KhEgnwqxJATDcZf1HV7saHHkFU
8xIJPqYJdz2gmTnenW4ZEBe4bvGv9qNokQFiChN4mi3BUcMBm85aVi87afrizhXYWroFMA/D4ewm
DRDK3yx6VYpqNvV/hVccfNHZjw5YDmhAUB4TQp27Fg7GsmmvGRTtNzkekcqwTc4RNb6MlKTpQUr1
39lqoAPGzq7jwMBwqScqNN2/rgVRdIPzK+i7lFpfIEX33DVKu7WuTT8+QB10cpf8wdFCCwwoVAnp
S+HE2zwYwTljCb5HmS7xdXDgqNFyaqYzmxBUaVXbJn+DqnwN57JJ1AhWzJq79iQ4c1QMmVde33TW
7pArT8BEgVvSWkwkmFDfJCxzHp+AyyBCoeUDgoaMtcse0F3HaeZF+hYJ2bNzY8WULrLct3dA0kZ8
Hh7tG3KdlgrpRXgQWdxbULZbd98/F3KNL8vrx1SNEY4U1PMqC1L6DcDI4bxIpxUs7hiNCA+i7/Ly
zB3bYTmPV0AkF077NeJisZcg0P/sqFRKCh2+XurJd/tBlzROjTOt6NC/JxLZ9MyF5wte7MxlXzdP
nVtQmB8618Blzqu4MLK2tRLSBvETWUFAHXF5DXWr1HhOAheT3sXDnTrQ7ou04UT1GYSkbRG8gg5P
XV94jzczRoUergDwI7ljUBywAh8+ea7pAI/LzB/f7sa1bj2Ga5lTTigMNtR3ea+vWzlKnM45ULvq
svK+Ajv4OX51vjQCi8g7O5mGu3xHf0K9aD5w1iYyrCgjlI//bu2EqxWPNh1EnvlIvA4d5sUAYHTo
xjtqg8KmFvjW31GBUuNT7cm47dj2NXA165JSvBXvuBF5exXCv5KTSpSlepvTiJ3a7DZTFHFgbsVr
PLkMxaqM97oxlIXkpeRGflWVjJq072+6nWl5Ca8O6lP8F0CntVLZ67PDnbfKGMDZSpTlMLcvg3sP
KPYYiPSabbq2qTvstoxqNwbIZvb0FZNsHJ/Fp7aqk9CZn+6hJ7u8VoOEo9U/Oha3QTflE/PrJ701
VBxkhfWnQWFtBKpndqbpcH0E3deCpbODJRLgcs4IHPqyXR5WvibBWK3X/Nm2DTajj8Jb8EGm9+FU
fW4nGD/8ZJqB5Tz/i3vrMT+4BPkO8rZMQyICk8cN20d7xIpnPNiPjaO/N2MPn0V86HoPz74tW3PC
22GAK/wZRQTHJTuxCqZw/lZ7/cSaV5qyy8A5GfPhRolhE+IpZNouRaURVaCfOtsztl3gzda+RHOp
P11p9fuX4IK9/plgzB3bMSE2yWrvmyPMlf74asemp9Z2dHLD+3hU1AZ+t1wSv330bm2aCFLgDP/7
HIvbZfQ3iNqJdtbtSP9d90w/g+QvVtDoMgsRQ4mLY03yKNtoHAscHzWpfn1dWKSt/dosbrN75dXk
3l+Jjybsflb1e1BM+/Jn5elPohjQizsz8vjIUGJT5xvUiMqBOVbPP5LRCqugTeeatf7DCETujZde
TClYg66Rt0wt1gPGhusG2/BaaOEM0inul9flhBSyts7+pcq3cpivgR9S+qIGhdordgqbgvr42/Dl
0Y7qXEqeL/ehzGDZ4eF7eW6IKWN8dahdagfS+lMh9PMuOK2/hTCt/SGfyp16KZy8dUO1cOi+yXZP
fLGDaFQOMuyxEs1I7uz7n6zMTtUzFhF7Yra6aJM/BKAtznTlVT4jmBTdMZ/4jfzSTslYe9W+hQzr
Zj+tkPqVVFR7k2eYtyGWBDEIobyG/EoJTMtAbEN0kItTfCTc4mECAgghYwWLLx9B/PyxWQeRzqq/
79FLNB+DZ48bY1MxetZmf4LZ5O2TezqxVC1BNXHM6f6cbYrM9Q9Ae87arikQqR0ertusGnrQmtXg
bALs7o+Wqg+E93jrPVOpKB9wMOz4qIH4wkaNjezFoCRiFtF7jx8djOZVzk+OmQo5Hmev+aXJwHF0
9oG9WzqUxuH3XyqP28YKYaBcJw8dr0C2+g1ETVrGVx7i5XT6zEKtWK9k0FtP9QLMAECup/9kbzGA
YOYaEGtvL8tP/x9WD5uqqnCg0NX7IKHDMmQfJcv76iPPMS+XKZEClikxxOPgXWkX2tFitBofIGVX
LHhOrKuOdsMFy8v/mnsrZkefH/EUlVDrY5/qEHKhXqT1zM3O/UszTdf6qoYq8QHSWO9Tisy4WLU/
4p3es8yvMiw1d5ZfS+4csYaJ3G24bcQDI0DPGE+3wr+1lKzEOWafa2n6E5jKz3oUYcif6jiz9kPN
qkLNcH/dY9HeOfUNcQwp0j3aEFyFOfgQ+jUNinN5dbeaNTi9TFeD5fs3yTtduewLaXYVODw+pjA7
cNOYR+E1u/15iAbXpRYn7QPCbqDY1KXkH9VnYBbevg1CxXUz2X7zPBWVNJCfjS/zygeuJ9GGCHYg
UvFZmXQltzSZHdVkFCHJVsMC5bE2abp3snquvTTaE0MvLq4oONKYmernW6cutG25qe8WE4PIDWPq
VD1VWRXDwQHTuWL824sytzjAVa5lwSxoxnDtH2yPQYAvcX77l2lzDuzJW8+/pAf7DtIRfo5C4dyx
lHSkqzTtl6aI8p8LaB2OXt5NaTt5ySQrb7Z2sWq6cp9FJd48KpHZuhASVZUqo+cUxWcFeRxkmiTO
dWHnlQSUF6RVC+G0BhmSqfJhwDLrR8QVa26tGD803hgGSD+vKYF1P/O7bn5n19Khe5NkLguqDyMZ
SZbnjR4jdN+W1wLEOyfxJGfy+G0tQOsCRx5nb5GWepWft5bzQFdzrk0IeKSk5QKZKd8KZ2glU8xM
Uz/f3xtDkbPi/lhjs1lZjzHDSqGfc4DkGrNibXTs2SuJ+nEUGd4+muJDQ8ubmF76kSCYyN6FuQ6O
s2g9Mjv9ZZDewuP0+A76c1ls8wkzx3MhhLArcPaUB8gY5NkdwD238lOJBojqC69jMd1yjRP8Gm+r
9JW11fgI1nZgOuGWGGcU4XMt2VNHxKvPuJVvmPYfYy3wb9OLAqmfJFuuaKMtroi/UU4BKwOJXCwe
fE/gAic/yNy+k6xykOoCwEGHjghn+q177E2K8XmipCBUeHXlcFeY/YwDm9dHzW+/DW812O0U6vWH
PPhDdtCSVu7ISCjY/13U9kXyN9FI1a/VsNh0CQWBIWb/5eBBo6Gn72b+rtPtNCDmrRvRmeJp3T9m
EZN+Vr+n6rr0siUu+dkswPXSjg37qrKtXM05guAsdmbNU5v+ub6u3/qZWqYsOjKvsHMO3HOJ5id/
Kos8L4UqifIbkG1Dcd9qHKt41AVeAz+7LNZnCM2aP7uv/lJnREp8z7M2RFGDX4znS8zq3JPWbSs6
OBVj5edoIkl2p7V9TTkuDQKvsn3lEFiuThFb22CURrwaIfiSu1qzpws3SbHnQnAJuo+K8YZOG4YS
6u4ZiB9P+ddQii2m/aNM0PwjRLaWNJyiuIvIFoHQecyf2uQnxs1sL5DFafr4cYI04rVNx6kRa6Zq
xyH+4Wnpe56jMMfURCFTOv6EsdWv/Rj//ANAwZUS6iLQenP/Xi3Ldkl1kqAaPIF671G0wdaCT0qQ
O4jnKRtK4M8I7sMTex5tONUE9ckJY6ES++Es/JMu0Ql2t904GfeBNuqMZMvzjYYrzuDUJf0TG14K
t8G5Hmqu64Lem+vybnAW/O70LiUbxtL59CzZyACK7sNDJdR4MjRgfjxbNxMd1exawuZpuepHxxeX
JAiu+BlC4AOfv8BxKUiQbYmnKW2pfeUoAQUG92GIfjzw/ozWr7N0xQrRyPR5b7KrL15rrvDj8Cy9
/VXx/1y4ZTcD3L6zNDOaRHanfaNEGCuIAyTA1YBdsGokft+MxleDzTTyG+zP3mZsUIzskTSNVnWP
4H6f5nv6RKVAo6mu2t/Ofai/B2uZH5oVrhdhvPNBBsRMZ1ENL72Q+JgBc52sr3zssuoM+NWBzudc
/3SOrceAZiRQWg90UUmBQM6abXBmNkLV1fTVOg9fS2zp3ql6c26GRuvxyaWz6caWmWv2KTtru2Bm
SgRyKvbEfNfjgeIscNvHVdUFx8foZbEMKtuzk5luqjEHHL6XwYQnBYJYrv6EZnv7I2WIplKXr79f
Ff3l9s1PUsF8KtCCRgsRMrIAy1q3nR7vfjDhM/IfR2efzrUx+TnNPkMch0cZ1hWv38rGkUSeCzYB
f7qKRBN63Q0PYr2dBuDQ3DeQSAaH/IiXW2VffefYlctclqn8Lrxz0TkgolxiOjQPHEVxp5Svr2pi
tM7+l8CxYpWA1A4xKfGQHn1oVO4FOWfacQp5gRyHzn5XYmWWyaVUhlEM0Pxn+C48fu/jTz7OXrfI
7TZAbI/9Ta2xK8Zy+8a3cqxejNmCLOBiELj0KF/uBW3ZZ1+UaEmGazB5LcRTpX01ooAiF/3XBKik
4vMLZsI8hbZP4FcqZXLHH++D1Y4pmvAFmNgQXnyqafqZM4V/tj2N3EsntR5LZCakzXQhJgTWbjKA
+3Hx35Pf0q4eZx/Ku/yR5FlY4U+wVJH3b//SKcOtLZtHMlR+S0ifFvrl5wDHvFVSaMTO+1a8hVDe
T/fiLffWDG/zsS3vGoEk/FGgMg8MLCeyeuWXMWtK71mgXVtG0G2UkfOk8Q5T4EqANS/iExn4hU0a
nEBcYdVJhGwo0Ov+JPK36S4PVCy+ijfJ3N8gOKP7LhHySLy06AW7I2oIOa5tfkK/dzQKe423FqU5
IXsQKFz4tDn8NxH0/8ms6V4oHY7N1I+BeBND7K18XuLaPhS5S3yLYxcR4arIJEf8IAuslonO8tQJ
MQXp3aa3wX6h4zVB0UH07v2EIPB7YzJLm902Vzz/0lV7bOx38b++D216Nz2+C/oG0J/8TcY66cY+
l+LBR8o1Yc5Bv6vLDU+yEbInlAtVdCVUwZBpphQ8zDtcGKk1YsBzJZkEPt63/zxurmdPE1nAdc8e
Xn6cH3wCOpHOvrZpiBH4zXTCJeSNUryxhsVOU2VGqnkIQcM3cYS+IlEnHIVJcok1ydOHdmVS8gCJ
PTswxMMnG2zwTiLGZuHiVyuoBskfi1zrYg7OlS4W0MLvFa3A3CfoU4wPT1RrRn9mpu+ZV51m1WUM
68Ca70ZXUVkKC0VBGxZgPrSaAllx3j/EQUZJTeywfLyOqyQcrztZeAWr6acdEtGSyldsmFw0jzDE
GMRNQkocznnIhrKtXXYZDJn3JS5bIwgoFA7SxpY5NccV5F1WTLY1Scav9xwENtp6Fj3Dy3K1zWI6
Bu9dA6aHVEjj/KNUypX7FpLF8x8/YkBTMTAIPOYuA/Nx1skDjKE6c836txL591EdisaCa4Xn0m+R
D4cPtamJUF0+as+ShLfBa7AtpSEsuEmTv+OqQDxRsS2YGNL4dWMVmpS16xt7w2NMF4InFCBfVxSO
vFio8PiFjuTeMcUZh+i1pIav1/lkK5KB4JQ3yax4Y1T34GLd55FkFEcM5AshltSoGY1P//YHHDU0
4Tbrlk9kmfFwFCVvMwf3amJcVjGv9pK3Xsvb0swo1PGbAIC1218cL5yel72te+vvyVx5fmps2hsm
I0O+d0CmQ1/BUQrigk/Eryj3OYAQt6oEKf/AHW6xGqtA3Mqn9sHnIHo4VtsV+DdUBa1lA4O18q6Q
qHHHbewBfWp8uhKM+lQ1ZLDViU2P9FjMkFa5WNUCepDM5G5MH9LBHDTd0N7m/uKDM68oSGH5AX4N
2kQuMPDlfzqdG0MvsypEb2dzUvFKAY6wcLXXgg89mckrDugMpBwEpgtscHxuFkNEuMH7np9HtFO+
oXGVAkMQJqlmQIuvsI/WY6SvGkMW4mY8So5L9d2MqR10eqdBrBuve+JIakGhKRF5CFPelsOAj3pM
OHolNjx2Ka9RQzcyUm/FJO/xDa3PrrdF8iwRfe1+QlyZZqkhiQKggY9OvJXWMkwqHHHNkskHBJVB
tODeRbyxV+H2Fy4IkHsE8uK8EmMjDBWL3DyRtuFQzcwF35ZSpqWG5/nJQBBbLqIbS5k4hKqbv3OM
hadpbGoeb7gk6k7b6rMhHk5FYXes624WwtDAJo9nRiB1Os7C7J0Ss2PZe2Xlx2ghUJHFamlc/9ru
L16KNkDkr4oEbR3Z2i80tC88+FPcBZc/awdcr3R5VYhkU5anROskAdqmnsxHO7gHn6b5b6KUHvJK
Lx8HsKqtIGLTyFuOcPDemfCiIXpLDbdz3GRShbrngjVHbIzMlfGReVlge+dT6ZLKbxnsV/RiQcZe
uG8ZFukpCxdE9ED7UFiXM+jyqWLUJCDHrBVX1s+/NFZ+WskQ4BcjeNNCxi28y4/6mstBon3+Sea3
Nmw5UeMVwQCA/Vi6uQGSxHKTLD9MYyH1SDU5gmoWmuefRxHFCMYGN0dF7B6nyPVYDIf6pLyr36eB
bdC2k2mgnfv978HD4JiLGz4uYKUSm66AeYvVYpEyTZgfSuEy0C82Duxe9+3IMd9cM3ckY3+9cwkt
abL/NO8efaNMktzaJYYeK34eIveeeamA83Slfu5eGuvA/SuXveWJQwrJn1c++bvuf0zBau+KsfUK
ZgP0O08RMaJNNUq8iYOhKgmogBRuGOCeTLzwzp//2TLz5dRjYqXWnE+Br0i0QfTXOs9CNTuWgRw4
0Z6W9ulbEny03dWFRys02Iwfq9xhTEmTCYyJ1rNoL/Kz/R0HtvbbUmDNxCtj/GwG4bAbXur1mOb7
PCKtKjrjXP38/T3czuov2kqPP61w20uSI4oJmN0Y4AFX5UmYwAxIOUko4801Q44mmvWxs+1g3n85
3dk1rUfvUvF1b93Mg+cE4ycm1eVH48nkPzX7/CVLlhdPtrwncq9+S1/wZqhBFsDB4fAn4TLwC/8k
7WCiHvxxjN1Wne5L+1SmznvwYjUo0Rqu87u+bV0POjDtay1citfTAnF+Q1U50/XAfVw8VWXfjE0D
HzHqolniN1pPdF03IXnIF3OfIDEiACQm4+cw9fspHEfpSub3zXBbrUL+Fvq5FkmsWGkEhmwalYNH
hzUaRVRrfpap4aQikxppsL0y2W2cy6nfbe0+83pWA2W2mWe6raHuBMafDA6Yoqq2GP1tFo/nTxRF
eHx2YNW35kaFTfV/JJ1Xl6pYt4Z/EWNIkHArOYk53TgMJWBCRAX99f2s3eOcL3XX7qpSXGvON34Q
y5JdJ020NR+HC8t77ah+eKE98Vx6PVxXBO12QmROzLRnpaqvO4gyiXDEr7yqCV+u5len594mXxJY
yohYhz8ef31tzsjBguKa39je3uFrbAo6fDvgfzrdP0R/Jj5o+ebQUerI0DuDl5+ilLVRSvombw0n
1KI7XUZ9skfZc43xmxKEOlQjTprfcGLwtj0MnwC8mNpMsqFz5AD8hHIEL8l7ffe+w+2bMCisHBbW
RVqKa3yXCqdryCl81uwtjaGo3ymiuQlpKb6D3IjPPK41v0hBfhZ2avezPFPr+ZzytCEu4vASc2I/
d2NA5HPj3F5ewfx8c0wEiDRBoB9akY4SIJ0h61AM6e8Tf+pKto88BRaiatT7rbiPCeVChFu6FVu0
dsLC8Zj1Fl+3ldyGruYdDxxZV0grthuKbbC7UqYBkDUiMvx2H3QQPJgawQD0DbcAlcMejxR6IuXh
tntah8VI/95Xgbapg9OWcQ9/eExLqqh7HwMRgd8aITkXfKxvyRWOohWWLXaHHRfT/WPnXP7QutSA
0gjBAb5EPfyQ7C/UPW/ZJfpMcTeUlvslIUMP8p6j5tMWE18VdP+aFugfZTas0cRjzUAlJOFPJYRC
yI1xcB/VZRdDVFwRiKhkjnEv9xxO7H5YbjiqJBM1NqchLvghgmMlQtv1W0nxw9H8rS/mC165W4Tl
g+yl87z9OcW8pkxezQhMWBLgA6e1AQa4c7yRefi20bqQeK2AofVmbXaftBBN5IVgOGMHRQlt2R9C
EY43/IdzAmGRwAXb1d0tHbFWoawG8CXwj2hkbDD+m5mL+OaXzwhDmbINSd1jHlxd1pbpPIfGqfO1
5Y7HmZV0dZ9U67PgNdUItsUgZ2bVd0WINhBdAoqA/dYn2GBaCpeHSZTDgrgCW3IVVKH8DVq6o/Pw
9vbPOx56FUzrHMNbQvtcEk76KilnUB4R8pYxCUC/VPca5ErHOtlOi4UyBaeAi0ggbgCJ3C5G/U6+
AHncRfBxP9E/XFHLkPpRRs+Z4HxHSPsuiUV5BFg1XD6YseC8QkBwE+UL7wDzKLvGSsrQWkPg85FZ
frx8kgd9fNKvVQ3XkbKCCf4B2E+So6pw7jvJRwL7pdEGXlpwetSpUOXB5FxEpuJC2GIKwbd+G0Fc
sB7feLf6rPQ4kBZ9Eg6KgL+Cb7t/lEe9h/uRBH5KIFgEmbKE/IQGt0LJk6EnrvM65ulH/PGPBHgR
hOnR/xuRtIPyLlOTglF32D/ovhnh6rL4/BnB55hTp/wlexZENwb3oD9TtBj+yDkgQwmoHzjuTyEF
iSxEWsEZUJEwip+ed2zQHvt/qIVJbCKJjY8LfsE58youooMEr7MBMimiI3GbSFzoP25Is+WZRKAz
BzyVvP6Il5axVeJe+QfHEEADWsLvIyUlfcMyyojb6DYSy1raRMpDGCONqYlu0JxjSfaBMRweSs07
PZ2U1mcbJJanxXwP4P/kCLwYakE0PBGDIuTRX0cGJj/XxGzywa35aMZE6vu8m5xwHGDvhbzirbfN
obwWLyWNIhewuMtIAQMhfZ/GSBtRH12vrE95WB36Q2Sg0rAiuUEboMRIDVoikBBNAY4ef1QooFps
AlhoZUL62F5Ii4g/AL+kS5mlK+Y0g/CbS6KCQ11POeuBX6bQhkJ7XAwaCXqlQL8CqspdO2eF2/YG
HT6+qBp9FsIXx1+qgAWhoGySBb4O9potyFbh1KGWEGMP+bK8UJzKx9EhkZj7l6WTCErKeV2Nyh37
tjZXPU+CHQSXAAbht/Op2SZxoCDh+R3wk11bVwAkLxLmMTsj2d60pfeOEVZ4oh5TEhzZGinknFc2
nwp9BNE/FPGVRN8XlGsoGp9zVCtA7Ny5HC76kKdUmm0n5wiZEYPv6eUq04459O5CqptxL1AZfIBp
+w7CnyJFtsJwFiGGKneUtHpgy4z50hG/+RxOHpEhMo0y2C6rjPRvqti/HnszcTQ8uRaIPuU5ZNu4
SAr5JhOEsZTGsZghZ2Or9dvoKcKGfYgNBD/XqA2o4iOe1VEBsZRpS18XpwzaTI1K9+0MqFB0iHhv
UF4El0y0lUfy2Bo5iIgJ5GrjPdjDfcyg+LnRsCSBKeeZyId+I2LVhxjD0cGSNf2YG4Tw8xPEV/7b
bQla5FIoxVXFcAcRQKU5H0u+Aq3VxTN2WgLoy+cSNot4ORe6lN8NOgY/Tya71wBVCX0uvYfTW36A
PEykEqIAie2FWB2JQ10Za+lv1A9B2JSKtOsB4bJ8CKVZg9gNFo9KKPhiPhQs39TKBjxKVCiY5BE/
iV/6EJMvUDYpQQwrZ9dEsa0M5EjKHtxI5PhNK8oKbr4cmGSkokT/u5ISDXTMyIy2btKF5ccxOC6P
NxoFCDQECeQfj2Yr6IE0o7ZL3/NnposdmovOWNYMJGSh/Gma0+2rzkbhReA7FVacALyBKyumDigp
MZEQfDbdLuiPIlMr/MxYK6dt+li/5Q1DyrdzajnEgZ4pbnV1i1Wb0tZOByhyzoddj3/LJjViXFAM
9D/e3D6CB/8zsrw+mG+ax5fgvPru0MmBlQ27BYSzkmAid6Wo9oh89flswnoSFqZ73eIxgBQWszJp
XPiia05X8euCoxHjXaHyy4FPSZT7srVJPIFPYvWF1//t6pEpqFm3QRZLmhiikV5SNk634Dniribt
pw5q9wn5PaiXCKa3iP7rLF81ip1DmU9VxB93txXQsBKL/jlcU+kjKmjR/YI/pNTGDV8byCyQD7yv
RNysFWSUHOQ4M8rplixOrnlkxXQrxAr/R7Jh93b4A9MGHBnynpePryDtXKzj1Ukll/4Nd6vtEdjM
D+W8P6E1mqJoXCbBkogrRg2MrUM0AoQ2xTduY9PljuT3Pa2RqPj93f3qo/rENJmU65LqVMinatTt
erMSb3lIsl/83PQk+/PXcgNzKP1GzdUBmCAehDVRnd5Oio+WYfoNrJnkzGua33FN3OeFj2JmQQ7m
kKG0cxCuc5R+fJONtnUEXQpMDsPcXz/+RGAvMQiY1MgbiEkyFIaUc8qN95hbcDo1SWGXwfEeaT2u
BH0IXMsR9KOBWR0B1Ejr198HI5nq/KiRKdDL8Vqqay7JM+j9i8iJzudAikXQcDdo97efgzJMG/bI
l33TvwBSWjhYNGTne2pPasY687F4ja7Di0nVN0lTvP0v+8gNOmAig5XWKZ2rl1D7M/I3OJOB8Z6E
vYthD6CHbobIJFmADQ/knaRzAnkG8rEbQbo4Ukwd5AGCpHLH16CIMMecU4hmIfHkOB6TzAWRDx5F
bp8UoLuk5tzjyz8rdAmshAv9hMl7Dn7X7mSPfEeHp0Yg3SS4jGt+8kOhCETjjAyFpR3Eje3C447n
wGiCB2nW9Ly34LSimLDAV2Puy1WTIUD0t/CH0A+gYpNb0qNLGjeUOUUFSsSYxHzDRhFzVD24Ukm7
R69JqY7pmavX4nVC0gZEG6CB4gsAv5Aa84gRO7Gj4AnefS7+qTofIjYIJOQfbuk9bwJIG0p/YDXr
qB5zfHVsKc+4T4yrUFuXhSfUlVOohBfnIDcW43zScBxvd+TR41GVc/d7QgmPAkg0LOBOY3990yYC
Kp3f/Oqkg9qgqHVqeh/MRBkBuIxv0WukR4i/XFgA3pRriGIB244+7B95lfoj8tBhHluwmxcvr4+Q
zSe+hbeG3770uvSWocGRQn1SomKOP+smRt3cQ2ZOtu6GSHZi4h/WADZq8uFZbgLqckJ5/RSR/orf
J6TjPRR9eYaIPS3+tKH0r6Ulx297fJbxF/iYgWz8TBDxIBglNkhcpICjkCZsRUAQzKMVmaI1GYJi
mAUoL9JFQVZ/7aqHDxUkpFvPp8ws6BKI3swaWs0JIdrOedqXTKxYPgglZXXfRvIzsEhugx0iLkVz
YQ6/fRG6vsO7L3BhZutVA1Rd2pe7C3cnJPd0bUWPBAL3Eqg07AGitc7/7YGMmahfbXIV+9R+hLcA
ycScz0JVcW00aW/eodPdGHEZA/oUELUiy/nuYc2JkAXHNxc4yPJI7vVZ38leYtC293ja5vsf3QGP
Q4nioSBp8h6qhHPp61+MMGyi/2H5i8Vbr7j4cEH1iuNj9sbjG5JDyKPNOo7md2SBhLG61T4O+26P
yjr6kVzJeMMw8nHYqK8z8qREH1ei0PMqcaHmdL62EyCPamgNMCDrBDxW/ic4M9HHv7jpRBTieVrN
RUjivgxuZITJkwZE1v8t+X7W5Me/7SR+fR5V2HgXU3COqei8hCFB8gh0MiFWVBwVJMz0Q5FGDDlK
LE3QxhJLx/2wxedQDnN+HZpmRCsDnMXfh0/y3aeclT2IQsmgGb59rMb++fgqB+TL2tLA4n4NLkB2
RDUC8FtUtdyITwTn3Rnea/rdqERYb/nm/HGCoWKFWkjTvwCzEtZE8BOfUZCgegjOygr3iVF/s1/E
eYqnV7QO+IXXG73iyifkjUo4nj3yl/PhbWjC9jUnDXSBmoAI4NTejhH5aySSaaQtlS6CRmgoDykP
AU9lJCoPSAen3vIV9gEAWATZ6WSPLT7gXIMqFvmlJUUt5+meYxXD7uQzukQZLz+K8jFAAVGO+F5m
ikRGLoi486BP7XviK3mPMYD23eusm21P+snwnhkCHFQCv7cP9rWSOsqurOlTc/GPdLLz/kJ3GqSC
9yIBCbb80NwQnBdUOBCNznlwT0TzwC1gmCIX/u2CE1xD/gvn35ZPZO1eCxfwHoyR98qAYaDqTQT2
8HU6WAvUIZUWYgq9omtls2rFWbC6EakNb8DPf/UYnXxSrIi9qU/Am053LNYCKttSxjCsfEw60XuB
z4U3dfpMKmD+N2CccsIV/fiwREGzP6BpXmR4tXb/2PMvi7fNAYJk5INBYcJ9A3cyQZS5+qQ3MoxG
NXq6m6cBY2VKLBFjyWHCgPNmGqFCSO7QCOarl//xmxAVni+F2EVdflz2vjflr5KjT5CBCcU5+zPj
PYVMAF/Auj+7vLu3oczaHZ6P1aToPHPB37L45HbLPHqnYjZ98j9CHqLw4clxjuWLOOfA8OBgReR0
i2s7DzoaSu+zLhTJaKRPKZTdCTL6fnjj33J/64ZUup67pa7wO+bM4gQXmdVbxhTyi8h0p1CHUCET
bh9lhHHAFS1g1dF7eInLoNqcUfMPL8jXx9u0NBxzDNCM1AyjdqiNAIwegTJ78Fn+CdsiIS9aiF8L
ezPVP2T/if9HOrnUWNVt4tUpQSx3PT7UBCRNCZ3g1BlaKzjkeiijCQKGbnuBHj0TKNneiZdrdVkY
GQetNVWz3ubltG5Fr9HT4ix+Js+ZnPBC/VG2N2vWGrzCiGMbHYvAHtHJV0TZYPaQyWli83RrRLWG
3x+/D/lMpzUWPEwQe057IKwNLIhgiPl1f0lvKeM+18kLeB4E0WHyNkh4A7PrmNiJqhUvHzTJbaKg
8HSes+fogY0YjcCIhSRF6BIyaTCSRhZE6XlGSeVvoJ1kjurtXPMFnU2eyrhvgQbg9KDoFlJxDID9
Rv0jIA8OMIK0gQrH3UpBGDxDGkuS3tEakIiPzwafIXI4lkAc2JwP2jgfVmDmvxneXEcH/pAHb16f
r10SdX31pT89e8LldeKuLVDrwC2+1jUZcpqH/K3RvCeY+K92+hfv+wW6rG8ODrjbJdyiyVmonAZk
B+J6q+9+teCxgk3Xxjp/b3edwY9OFC4LKVBn5xCxzqr6DS5gQezMITHpT7p9zQfYCtl3wOEsyKKi
lVYsEqzIur5cnffG8ESRmQz2/lmJdJqU8hFQol+WD7HaRzoxEREhXu4bOhjpYUCiLPDrv9S33qmy
bP102wmXXkpIgEzVmGH3oTVYtbj47mD2vehyYjOVQ6A3zrh+8sruTh4ZQ+Wo0CCwIQMI3grqyUcD
GeerJzXUTGHtXhrprCu4cNaURN3iNuKxBL9yzuM78k5VYAuI0UXX0fG+IoR+9Ibi59eEkUZYhjQG
PnqVO8Ar983lcI0U0kQ9vh7HkVsupztYJ7h5i21dKO4AhDITfctvUa5ERbjkvxbbDCuE4aMC0Fcg
SkXQDfvcujMc7dpqy/NFVe6iqPyz4t/B945VRrQYLImRXRUHTJzuAd7s1W/FAVj8vE7QoYS50CM2
qYf3kHMIivpGoGDSIVtgcYDxYJNC0k57MFq4q02Xt3DblWwyNOKhxKuydqpilQbSRWxdkj1BhwnD
EZqHmRHpFG8fMeITBknXnYzIvfpnvU0/tVdBivsXLoKIhm1yjEk0GDdJE14YrKac+YTrs5oA1nwD
kOHQ2HTEWp7enjkz3Na7hZL/jGS04Dnpsa8TGGwDjbFFyvizGyEvx8mJQE9gD9/4mrIUOUL1oiW5
HeG0s6U0JxD7GSwRJq7LIxL4y9FCXo+0L3qH3ynejh++jOAyJaiJU5rPsIfM4TNGJkPfJvaprECw
0oTnmBMhra6EpgE+IcPG7gJqBjkDfH0NZKZPhNJ33tYeIoYyu86f84toUjXCKFI8VMej27EfXZnW
YdQH1UzyL+HjpEaCEtAk+/dXHnTaWIminolCXnPQRYVpb7NqZkVIITeUTJKNScOdHkjU1xPgQm8n
30ph0bcisPqsXt+QXP1gD6FIJs/Ja9wg7OQifq1xkDxZCLilnqhPPbSbyxbWniDTFLkNbi/35l1d
fokJj5Fj8AgoQZ8mTZRt6ukOGv7iR6JrDqRDwk78A1xGKbLdsY2RCSp0+JgNQK9+UzpAUNfO+Qid
mkQwoob/nnHeBjq3jrwS9RfP9PGvtpagCTw4OLDZc09UKXqgvYjwXcFdkNMc60PxdSQbHlShGLUJ
d2BddmG8vNdOSRDHTEwrrMMq6cPliv5cXnhqXIkFv+zf+2aPMrgK3tGdgMpmyB3mmikePaps6B2j
L+oZCiGT+4LwRhrj0XlDBCkxkJykNJGP5RD9Jqdfhs6cbsfSQTBsAP1xCFlTKsgDhMLnFDffGPoD
GNcHLyTr8uozLDSs+ZyGEFxC3EXqjncddUSda2NFtFnwCjGOi9z9W/QE7hgT6OYSleP12RFuUKSZ
Glhese7CPliV6l0AqzGLsT039BUQTOHlMWZft7ErXzCDoohYtP+2romN9xI/Z3UkQ4SHX/IWvm4z
2S56C0q85O3A5NJ4zMxTPoR2lqflTnTDG/za8kG0pP/KBZkJefaO2S4huviYhwpugHxK6Bna/vtB
lGfkYy4xh7ZBKGVknOWCwqa03Os45UWZEKIpoQYPyz2BLTRdvRfaWIu+i6tTTPE39Lk5cp46BMxK
+OYxmsHL52NeCHX5nJYR2XkPmUfANUft2cUcYVtDYnnq+TUjFTXUfQN5CDo0pOokyzIu/8j5l1zw
WPQJxNuF/ewtFB5win9tasVE2bAlMSEBHroS+i84NoXL9ruXsGDhl2HbJs/Ff8fg35RmU0+Pkhan
CtfY172JsulixLv+80p+7BdL7de+z9phBxH28nqImKcqNxRgJJjymJwQ8E3oef5cz8M/XS/v7Zir
5ewTtI1tmeJBTlyedHzODFEIc3F5mgFpuA5KAV/lcZToP+SLKyAFzDAvGspQalF+zW/9ZUF1kPeH
3xM4J/96Jc+nQ71VAowNDq22dH0GrUw+Lx8QX3wYPnO0Xrya/wyjZ64Tmhh9UkWO16CDURIaQoVa
KA5/0Ii/xya3P7vr7p0Y+LU4Yse/FIsJX3QWbpJ+2Oyv8wt+KYc/TEGq+6/oQjnbXI0FGD3zRGyg
/Y6xLKfk7SUAZIMLsoc5jA5ng/5zevtzpO+b7LHhf7/3yIysWRWIPRMtHQuC7PQ9CvHGDK//OCSE
QkZorfWtA4RVoHDcvC4uuzvuBp9alazOfqQ6AJh7Ev+ZyRfk5NexZg7k9DFUuH63Q2UvOZiS6Lix
AiPhx3/v0YQAQ5tD4tU3BZVbYzYUBwCfX9+dc755RcK/2yfEPeMH1QhCHamG+Qm9kzFSSYsANBLJ
7ESyIhwOC0QIpAWzumDyQOb7sZHzHs6zcqiP20gdMXDMeAa3Priv4qLsyYDa1BUqh/qEA8qa1otq
WKyN+4Z4K0X32qHyx0INd17hO0THOuqRy2CJwOqtR6gqDBrpmZdJn7AbkvtmuRJVp98BaoJdjvVx
Jns8j2j0V/rJysyUdlcu5oTZDrG3FtHB7ChpE/QQaTbBb4qqPsH+s36QvoskCj2Rwoo+vHoE/HqI
2ZgP+yQOe70hyJpC9kWHkEkdmZYjzVpUnNsls+miClVwYI5YfGJmSuIM3ibB12r7L95fdHfimuKN
onCmcM1Y8whHwMSJt9iGI5WHVA6cVByUz5C7n3mXK4KAMzPkRtOyryf40QMkakoGxXlCR6/bOjwR
HCQH7gRmaGVA/s15V4WYnBzcCCyopv/vlIdKQ9EqaulL6nMrl8PcmjUwCM1im77xVGHEt3sLU7zJ
s8dKYoenoRIpmndPMJAMFnL4WqFbfxEUjG8+QuyXLwiCexwwpZXaigwQxIVA5gt0a2BDMS7wy8MT
XSTEonJiY5mHb0SIgNaSHJSQyQNnAlLHJkZCwEuEuYRKHARjQDCqpwMf8GEZPgX8BfutsWre/xRk
qECO8/Oco4OH3yVwn8Joa839OKiJ2LqmVz+A2NlrQ2QJvTEa9pJt6zpDnGDh7ed8OomVRX37deMR
LI3d9CZ2PeXEUIhR6aScWDTIdYem+aJHIOJJ6oWQ9GpN0BG/ElFC5RpxN+PHdmXsup216Dm3MCcB
mrV/VSesOr6Yw6rkgYTRcOT+gEVLEc5PvfMYssxpL9tSKI7VUXYuSc2wnLsPdLD4Q8iagIGn6po3
dijTMwGBx3q0bLMmrPFXdj/g8hLxFwfSrDyaHhHJLq1vyR1oTDg7r7v8+CYc7tSMXgCCDnN5eoJi
xGD1GHb82KXLat/hfrlHFsOF0XGSCZ3vT3Up5QJpAjMH3/9ppLMMrijiiZLYYrW0IjlFW8cvJkBg
y4H+4L64SJxmj7GBZg2jM+AsBJxTvdKWJlPEnqdi2KPsJbxPtOT3py+/yy15wNrHxln4YPSy/M/u
O3uy9BGHC8aSe7cjbmYC29XwbKH+rzxz2QveLFIcabjtjIgR9ce0Vnmi2RabO/1TgrO78OFQIF+J
oMbYp/H3UfH70uzVt5/Q6cFzbrydKYFHT/uz6f8Zi0azC92TiG5byzS+gOjiHUQq2sj2fY7pi4+T
ezmQTPJ27izApBHgOaHRjuXRHHBTwFiLdQjGD1/TY34e/y4+QRWCOURA4qjz7+wKPchNh8BjwQc4
Z54AU0++IWWvosT9EbGbP5FxvJg2z+NyKqTWb0ebPk9rVsaA1zoRD557cSD6gcELl5yKXU/QuLwK
gEe2NYLZJrEwGB4+AaZJeaimaDrCNnyQ8qSvtlPRO2EwarejfP7Yt2uqRNSxHFHbEG5Vu2IgWlVS
2vCJZS9rR2dCg0pfwXN+Poc3smCSxvt8nY5vhaVhqcws6Hn3h9KSoq/Dc7AuEx01avgmrkv+OsZE
oSkFN8TbOy/VlNh/XB72dtYwAJKZxWDo3RKc1avzDt9oD+8Zbkj/7RUQL7gdeLZwQWF/pGVkj979
iqr2mrKZ5Q6MuWOR+sVhqnjG2Bx8Jj83H1FIgTyk7hHycY6Aotxy/2IDJSfcEbTEH0A6ugTBFXHL
mugh2Kr2SCF4lzmHyeTIupRLcKKOSCZnwcB+CWIaP0mZoKRuiWXuPCfZiHyTmlUn/k7fWQ7BfDtY
C9ENcOPYsZDE4D85h/U/3OW606dl2CRQ+LDA4rmFx2bEPP6kgcZaEBZ//ELPlEbwSMGpdGJ2LtKf
wcHYRj0EExiM5Bc6DCuQM4hegK3R71gFpKxw5hVjk+fTL1LOyibimoFNMGawxAHPHqMkwgc8c6HQ
L7vS+r2nUItZjgJ290YbIsQf4+eczTo/WqecQZdUO8GoIEQ4x7+USAU2Sfc2ux0hOgOiE4dvRE+4
bre8W+BBcxhd8iciFuEmUzgsGOOaSnSwoXcKpWPhqjSiwDolrDxorvcowba40jitvF0P9oO2a16O
C8BTcmdpw5ev0kgjlBKfU3sw3Ov+m+UJQ3Gvb7+wU/whfIPIziPuSbu/y1eIOiz25aD82Ik8AI03
/wxMYYgrnMPy3nj5z7NO9Yj0i8dku9KJbAc1YLfj5dlOoiXeKTS6tJl2SYEda9dMbiDEkFMzwIL+
CoBYwY55ITyS3cL+/FO3tgkVMKC15OH8XKx+gDA8tZsXh5GWPCfV7LErJhyurhCicL/aVlrQcMyY
MH2vu8lPhAXqK5537VAQX4fEQvYRES4INiT6F5wE5Sq5VrX7Qj2RkvrOa51cVgRUoGDV5z20+s/w
RWAqkLwxBZgfE6jo8GBANbGsVA+XQdkSOCwT3oBSk3J+j5/Ba/nZk24WdIiafMhOv/ZJqeWGuRsE
OCGw2mZ1CKntMAAIBo+tGzcUfxHJ2qkXklJcppAq9KBa+8f6S2/N5JEhD39uHTSaagk0XUWXmDns
g0QMU8iaCk9HCSdy0PIHP8ELZhUVTBETvjMw7HKuO+JjbkQK7QN4ffm7OhKObnI9SZg3O+STlFug
uyV+INCocBL5zTQ4DeFNPvEveK7lmblQSTqCCdRs9UYj7CPr9o+pvtOw4qBEHv7Y+C/oDT4Q5KTw
UMqF2PYBx3MPoIiCdt6Pa16QuRwXnsgzSBE6oB9LyMynnVTnv5lQcgjkl/SZkCcq2W/ed0ioYmpC
7P1LjUP++9zDW7CnvahZo6s0xp44uAUXsgbG58wamnRckFWu4d/9IqSwGSVzgppi84g8m9K9sXiJ
OsLqCjI0kSLS0mW3HqwvZZhCS57HjU1il38bt6zKR/gI70e1JlO7Lye5sM6VZJgKzXc9p/2CkKb4
Me2mn1k5QVhhkAKzZm37brbRWQguqCj9mm6DmuNBxnQ9YYSO4UYQG6NPbockraK/va7Ps+1YGf/o
XUGNBm6tig/DbceX3Pj1fom6alunP5Vl3HjIwQlTBjaJFd/0r6M7iSMsvLBYtmhMLBBT4CX6ORZR
cjhN2ZerygM6R5B+zkp0cPxoo7vg1qh+JeMhrLGTjMq4H9/GN18bfUf9NCczxi+GL5H/0KAx/5x6
B3VDbLDLp1sjDRLn7Dbo4ayZUGwUU3rGt8HgyTxqm6GMiy3l2/Hm68d77H8zY6M7oqC8tl/xfakn
1rx3QFzgokCwqacZ8Y2UY4P60r+F0Jy+5nAPhoVoZaEf6RX9htf4kpQh6sTmPX6KJEEBuzeHnIYo
mlnkyTfDJ62O73E7amunXj1Pnwg877qwwPy+N9tcAX1xPzulDyGoM+xRPv1x33+wVy9a0IwpK8tK
FNkgvY5g7PhA8Q0cbaVnjdeuPygzhQIK42/8RKGV6EhG+EkNsEeLMLqWXzfWjzk3qjU2Cf2owjKU
/p744ltHHfPDgQXun7E2kx8EBqOTq8CoeuENogxOMaD1e9/3EPZ7yqjyzRCZNhrOnfDUkTQpXKcR
HiYc1lOq0kwYDRTXmiMt7jEfDqnnanwzlP6PwAy75Wepj8ykPxSujNqhZzcVDSy9kAyUXnZdaIMJ
H66/ZrwNSSGHQeu57fAfX0Ci4C0oI2qDQz4u1IoC1cGzkqgY9oNfUHi8/j6lh7YRUEbtd8ELmZqj
ZXmohDCxAdScd3b+RL3Qc0mJCilv+KvMoznTZsQdZLXTrLCHJD9fqL1z/7XsJsxgkmPPq5CEp7fd
H79MWwdphitZaBArPCZBHQJTaC5PJUd7tdITY/Lkw8vYrYmAImtDRkk7usfWsKPd0aDqba+maqSs
eocyJE9Gp/A56aroW45y4F7SD8m4QWN4+IWS28PQG7MD0Ef1E8m0xRJOA1vrjazrq/M4fV/+E6mZ
MW8PzErsDYaLglfD6KhD7tcjCH5fZsy7zYjbJnNn+jpddyoVZlBxvFxgOhUIbDWrZs+h3kNF+STd
SUCGEOTYComf4uoAECbSOPu5uP0WVWI87N/4NzE5lMzwzL/AiicXf3tUKf4eC0qoczrhzXLYPZCM
tF6t4OYX9UB5KO0o1trVzsW3SJagjG3E1QtXZvBpjh+0OqkrPeqvLjRAmc7H7q1gXhgqwDtGbwzs
mkcUmA0uxnsYX1Jxei6rvwms83n6Cfru2/ksPoslcQNLcZrcyIkxHQLWHzHT6mUb0KAHO4Y5Rmg9
9MH8y4B4bQOZtQGYSHPIXEWbQiwHCSkZcnE8cLOm8BhkXpB/9wDIBbkROXpA4zLbquJs992wXj8m
Zo4N9TXXgjNY/33+QRyIMBEP2L+LvKWjuw0+qdjwoZ+afbvXG/tDnEWxYSizhJD19E9DeZ6DiaE1
QfpkhdYRuV8DpUCyOVJc8JmcaNiZHKL6W5a1+wAFyQgKqWDuHcCGmG1w1hC3wiPEcMGNPRFTD17y
Bzqd9wo5NpYFCBMGq/OEEDUHXZLLijmT5wISs2ZEFyREZ54eK4iw3EF8QATjSg7R4AifHLLLi30j
HQMFG7ruDYl8D43owD5QshAmo2rjJwK4U5xzfB8SufsbWCQtEKsxKpAJ9bE6MvgsKngjob9lelIy
ZWUREwSY5iAzY/ZBpnzxSO0q/sDuZKZ8INtMGcPHdRk2Un3+WlUczqMLB60HQ0t2nf4Ej4AFxd8e
fv4t9PwsTLYoMpAiCrEEqSqXpTkRgIY6Qk7zj7w++2LzhGgBXb+6W26n+OWXL7vFKEwHPUKkNmxQ
cdXLfAoWlovFyob0cy8W4Uf/yvzE78101f4rLnu4X48pWkcWev97EC2KwXus+nnCocoH1+oI8Wd8
/fk4tR+cQm+O+mEFlxk8YoklBJshmUMGkmgUL50IZFPHIAMMhixMZFVgzkovhGihzVoyBW3XOUQ0
zZAO5ywXa5HBMF8Zz6flX3X2mY+0Gf8YpjrOlIKMZb5q9oqMTcmLxsXgsUaCt1yHZkY1YH8MQ9wm
+A1+iz480DlgtsCtljTI+Pu+AZXor4GQFsbYSjXQAeSk6Rc1JWRcT4RhqRFy+AO/LttjVoad7nC8
AhXepkCcBVoRBP5OzyFwhz8ZdcNfSm8reOGeNBk+CdeNEhTxawe5ct2RODiiqI8Vw/C1jLBGhxRL
ClK9nqchlWbF4j8Vh+DW9DEnyJCgC/bd5Dl8Vix2YhkhIARRM7cSEeAO3rKv9yIXNMX2r08fV4cS
svT2l3OcMPZ+o4LWhsu4mlMC5l7jZ+Vsae5ybxtDlLPiTYgvtJMgFKrH94zJpUzrl/OGPQquDGdn
Qtqc3G8OHM8zkPxL+tuDc5WcStljmlNkH26xJVacSB8ut4vfdMwOgJH4zbFW+pUvMeU/gqvqftNy
U22wncBhUxqnoDAgI/adnlca1TIIIF5YmwGBbTU4W+MZlhe9suvIgNJkzYvoRn3vkMw2k3ZCWwqF
AUxdl4+jSra6pFSdYmSauhC72SbXKM1Bm8u8mhNEyynMZGS45xMmRJgUgTbB6/HUrUqk4UwURDKV
6dtHiGffkjzVQ5qFk0eGoIGTkTiSCWdrsZSB7odXbj8cjr2/c6bwMdZC5i0dr+zR5Lr9YDZb6DMK
MaT5dUkAYqKszhP0k21YRCx4q0vSrNXhY8k5n245gjwefOYSBohnsB1tQ0uEBF4Qom16dBzalPX6
4krF7cSpSMzJzZFHIJeJFFyoRwOQxNrw9fsjyMe02nOkt4yzOnZlwgmJpKmnqghxAVLV2UYVHtzr
rsefIMaLEYypUkj4OZVeF4cV9R3D5PGZuMwYAtjd4J05ZqXxHaFbJOE+R0IP+PecaPig0EhIthBw
U0Nka1gl9pcpWhiwyCpjJ8OD4eyaRMs+rrGz0I2hQOZe6vs5YSy4meDBcw/ArcNc2gkJOCAB6IIP
bwp0gxUgJHYOu/4AvT9eCWTikKFAnWiFQ4lD9yLW6nZPdl+oxShuuSjuvjW7Ag12hLF0PIS0HcPL
n9knLT5TW9nGziA5DQgeq/GY710rLgFoceXRmY1p5LkhDYvhCHueg72BHrZ7eqOLpdigMcZxi70j
NIUkA9RXGGCAwT9BE7+D0xejhuntHoN1nzuY1w74K9pyDhNRkfYOOujch+wBTz9wPf1oOyAAg1g1
VFbnREos2Aos+gde+LWOm+RmYxJa8GJ/E3IcvHJK8NmVeRHHk4B7OwIBiw2ps+x0PIuC9tBRthIH
yDnok6ggJElk4FwFx23utRgXxmtzy9p/CFAB8P0jdeFsn9DfIiQfnHP7PQU37c3ErcxxR5gdPQN4
QMpZH7hOj/E2UASPvyuc8zxwWqa8QdY4P0oRmUSh6veyFxetsfgiDBAwJH4AWB4DAOqdNZgB+M5b
PqagiF4F2Fa5surCYzloMe5C2NtlCE9/QJYUZ7Ha8IFy/2PpzJYUxbYw/EREiKDILfMgo5qk3hBq
KuA8Czz9+Xb1iejo7uiuqlTYw1r/+geowsbE/Tg/PwgbUlWY0V6pSJFF91ukODHGHXTKTCcl3hBI
uFuGQKyvrPPrEJfJGdFIxlLF/Uu2Ca6u8PQ5eBMHsnB/xaiAWpBruEOvB0sGtEmwSy/+Czt3OIZD
91iU60GOddA/qq5aPLC8N+9v4/3HQ8VgyVDhXAhKVIJbmPC9J/Q2eDJj3j09vAhGMCuASG+UsWhN
GSy/sX5YT4Re9aR5WFCcsZW4++eOGBPUeaIGeMr2jWGhbCKMeBaYquRHPuEeKR1sSLlzbkMelvXd
IwAYApODEyCkgxFBvd778haim13lxPBhjs2c8BwzFUZH3gVkgaONZQzysSnNVCjffCXJvHydK9UN
oqxy/17jKzZlzNkSyZy/oyO0qLN9StFC6791ejSQOfc/Qxip7kF4bYhRzsS7cyR9TCy3H/EtmGDP
Jl+pncJwGNwR/fJdVwy7fuml4wFBnm/7GxC7goiX6hPQOpis+H76x5SeFn+HngB58gBvml8EWwBC
iY/uBlZWMigQAkXCaHeIY4iWHjw8voCJ8QJBkwdThl8O5+cLvC8CTs/FHtq/IIWd1jfeE7BLPMQf
RKL7g7vESAx1F+XwgjtNwPd1xjAYTvWAgZioAfsZOmIAHCkD0CvOOEKe/U+AK/lMJ3YB+V6orXGx
gaBU72pOtua3bw1NpdIeMOuosIMiSKHOoMixPO5WPAzXIxt5n4WFSTLDcKeJGn7R1zmSxcvkaPq0
yumBVKGpaqxBTlm1pKJQ/EBvY1Jw9sHZyR1GYuvqeVuUywkcOJU3UTRTxb1PMUsBpDRePwv0LCif
MJwjPALkvUzQTpi9i4HnjRFT2Abx6GCuvgEU53rKjG4QYy+OExJ554JzeV/Im0QJ3w/osqX/KAa+
nHF8DecK4NUZPWZK3U1+s3FB4kY/+iQzpk50ezciIBobguWlGNncXXKgBbEwo9FXPLn9k1jlmjhS
rej/G+bf8UuzkUF/bgHwzvlonSOQou/y9HZGRGVKbrXruDIwm7BUAwaGQyit17woyMxzdM4whAKC
0m32Mdu4NCCBcnl4wArfqwNrACegBzapEHu254n7QFL3tAeHadt7wjKJ0yBT58yclJjnMsDnzTwi
XQICaMgLN2rY3y20dbIB9xh5HHN2W5O/UvgTxZme7u2o2y80j84GEVjJWelcOM3ml0JhTL450lSf
Eq04AVI21rc34BYew251Y4mGF9moGX8VlWYOmKNEE5IVQJxEw4wkG4ZgZz5I22oxYgPLQXxqK/bY
qMEtGrAl7hrBhsBFgI6DlgkvQbywuc1skmmDxnx5Slz+wcemvKpWr2KMcZBFhQyUoJ0iKP/eI+k9
PScY3OfgqpNzNNoAKyI4nnPHy4BZTXgnRimAYQIx5kYU54vONCehj2Bkd+wSM29W62dNrpKD9qDZ
Y3F035O761DMFyCQeqFO7NL/gDHW5mdamz0em2Q7f12CfROKOIjSk/nEagt8A6jGSFjzhNwcHM7E
2iY4r2CGQ8cBXNRJpPbE7Y93n4Vj5t3C1U54KZRkVCApmj3QxnnPNbDfI9UpW3goTBih7E0VZEJk
0QayIJ9fI+glUGfDF+cM9xp48OIYdIvh4hk/fy5zZuwDjskjvBgJRP4H9vQxLl11jdM7hhuPFM7x
4tp6owLfg4l/dkUQtBZ28WH5jTsB+YH0wceGVA05uzZu3MbAITAkZgco2c5woXjXqII6jTMG3SBy
+fFSyzX7OP0YiYIM7QPHWweLhdFtUhrzUxj6fiLBAJbtF8aNR1veQOp5TcjC6qfCcGCI5YsiJDbl
Ui6I6maTd0DjgohEku6IuDdylqjh+r2W0QmBvDNxUpm9esJY2oUbOyXrQZjzWmAPD97BwbtlNPmr
ZzK523ZpnRKq7sHRumbf/KCIcLi5DErLOKwmZonf0wmq7fXkvB3Ih6QB4uttQpUhoRfznesInX7S
eo8NDZkE1xgIXhc2Dzm3K+46kMmBcu+9DVl7grNIaYFkHVeXhGof4g6Uay2F3/f2Rn/1AmXbDCEn
1Oz7nAFv/4MJFHracXwuqA9m8GwhAv7QAa908N/fe6BXbsmpGuMtAImXoPerKcVVxEAgJN0Aw8nK
u4M1gWq34Gk19Pv6VwuhW9POPDipnC6RWZKo6mwFUiuj/6DG2gjoNdV1qlcRqSLFo5x/o089Rz3K
gW+uMkFdPKO7e2wF5g3cc5a8xvhtU/JvfdLq6jluG0+othwmJ+e8I0uM0SD1A1pxoK5TyJJHMQH6
flm+ZlTbrA01Qqcc3d5CHQwJufI+STvrepj8XP3CvQrAD66bqVo76BLx6GMK5BQaELg73U29llYN
u/f3FmrxZ9MXt+SbS5RtDhv7BJ6k+jqaDH1zNY/mpQNyBT72JJgV5iCS0SNCeIZpXtd2v0USI4Vy
gj1nsz7G0M5wtx8SqI7kC9YL/BCzXqrByUcbKFF/HNdCmcPs8e5VvIxwlHK/xkjl6H1/VYjyAE9i
BCxHOlr+LmTK9wHfEk6REIJRxOBhdIbJLkhdktdBIZ09hFHWobKPqtPsR3PB4gfygLGH59ML73NK
fPuDcwdVcnBe6M/wsxn7T0f/F4FDj8pWotyHRyfEHZhkICKgOvMg1/fkpQiHEyydiWwcpxym6PM1
9wntpPNHJsRZYwSRazNYnr/eHMJK2mXQtJmdnNnb3x3EJar9f0HmXGs03HeXO2D7/6TEM53J2OSy
GyPBO2wxvSnGB4uLk34UAlzQbl4wEDfcEeSlpk/6ldmTISzzErwyMNCdiYEFihxCuRvvy05Cj0VL
hiXcI0K8Vz6cFkWSmJ/SBRIQrhJBpWZ9Is3RRv2itZ2pwEKdJ/kILbIJ2gR0oKi4NJR4Q5hs2pwQ
bah1DZzOayFhcXfc9DM4JCNjNGsdlLGhYsnwUUTqdwdd3rrvqrdF00/GC+j3LewzvEZwwRR+5fYY
9vmN0/e7eAjHG+YpQlsC3YmClLMCw9f0nMNttFuPUdWQwmbi0FXTYn9CjSIHY917dA3eq/6FeJOn
jH5lWvMrd8+d5sBbmWCBy21zWrbkcXQLdtug8sT0b3gxKQw0vFFUA+dXyBjGC4WZk/I06WRn1BQu
MWaaO05u9m5++MNX07z9ASeUbrfHDsccVLAtHyEDuZ9/AA27GPDi7t5mkI3wfag3uAaH3L3gUOfo
3/7VopEtcUQD56d8Db49SADvdRSXc2zGEql4uviZJNA7uRaqbOz3sTrjgtdcIGu8z38ms7H4DVyI
ct5m3RZ/8I8N0OhI0X0quZ0P1iqmHkf/SCmL3AI8hijcZkHldEheG64TypLL/ran5mtSzVSgK2Kt
WpTUmEwgBeHYfoEm390vd9vY5fAYQhcbuipDgvUZW0BBKL26X/dEvsxg2efoI8ZTOWdGELQZ3hiA
cAyITmioGIu7ld9BPQYdTLq0j9uM4+ah8cQnCaGYOa6vlBxAW3XcBvC+GRvdbGMKavuJBOmwuOKe
i2fkCEOEL65k9CSQVTRA3YP1NeIJp8lPA60N8Banj0UPeIGXBTwisgKYitrMHlMWoH1IKGMqBKA5
AA0jttrZIFPYi9Ea3VXEE2V6aXLRVB4D2uRon5b3gIHTAQ062SqEiHF0f7yTbMt8h/MUJK00ZhyM
QHU008ZW9cdkgXhYrjF+5WB3bzzPAaDcMq12Ew4wNEvxeN6gNJZQtTi4ph+MKRUMR8X+8IMVGpwN
Ov5mypyKe5NZAdt5gPyxzFCoaQ5SCB1pG7ZfaGQwJSnO9oDyAwQsQ7Qp7ncorHj+oz8SynSXwueY
sRlDCo8uHuP2wCB8Q8kwuloget8lQOhADFnK+XBO/fsqbbmPBnp0mJiiouRtMwmbvRDHx7zc6bCy
JrIhPxwtmkz1GMD1+LYURlBSTj2Ob3lcO8xTVZZtWMU0sqQKTwWdrMM9jPtImDXNMc/jYhs/OJ0U
fE3XD+YE+B3pNvlt01tY41c09IfJe6uDEwXUcNeD9WRGSo+L2JYJUdTmw0QG89EZ37HaMKiKui2f
lzIbVh8L4fYDXYaIPkx2j3Q77frAkFcQ3kn/eGUteRd/x19gImX3xWAGUj3y+vySozgfANZ/QcGC
Fl42voW8kKe5ZM7EmPKwIa7o61QrpaDYArmcP12JXTP5q4uLt2xj3Eexc/FZ7Sn/fYYlUcYmRg4p
kl4mIoRYG+O+xqC9tIT+jfFdjgaQkle6BRVdzdiUvR6nwTq573hlfQHS2b2t4wrtgt8gSMWR2uUk
G+x46NmEiXobVgvewYPHNoKpE6mctRE9EmWljKPXhl9Pj0LbTg/EKcRHoOZ8FMLzWc4OnFmSrcUj
RkNUpUeXQgXPNbucijIbygnUExCvU3Rx15r5tNYYrCaAX0wJZ3TaYDNXRvExuU0gcxb+zyJWiekH
Y4HX7rHojuYADFoNCfRI6ozhARoRd/wyulsA9geE9GFF8nfIYEcXWu4jUFQogCaUsgl+btFpZFwT
KHkxb4Vl8KfYPNf77oQ1nE6Bj0m7N6HzpdK6tVP0qS8szpSQKo2K5OoibySGtSUox3jCHGKE8u9S
1hko4J+cXyWjirr06Ryh+FNCWrSpvf1guhuwwTk0R9nE0syiAdQbhGuSF87W+1eJXsEJdSOz0cYX
wG/0XNQAqvjAj6esbocij0E0FIWDUzGx7cAXuBPw3AJAjc+2HtPTpTcnOYiJv8oxRluoZKXXsNfZ
unyLCn4ZvloeNf97Kbqd9OUxrSDSIkAWwoC9WiAs9lXKS/GT5AALrvl4LuM9BDRXA3Uzm1sTEwSc
N0IAosD9xMNjjqzm/teBcU1CIsmCI5Zl9N0LdU5nzge/R5QVxZFQCKzX6lQQe3EwEMG1sm5V1EFw
jCGrkE32JLXXui5YVMDa5ShtPTTLISXJffdesJKoO3xGlQXrTV3WH+eCd0Aqx6rP72SFsQDpScsl
5y2HiM25iNMM5l56eOBCZ7+PeBNagFfW7xeSENQiEmTP2ILZjwPMER8BGxPLlI5QKKSBC7ncNnwu
uDb909Rwvl9coyMV6siifqtWbMHxcghZnKUIXULLIeD14ixhlzdO49BxrDS3glpYzd6Y3Us+YBHS
eIJO3bN18jBk5flRu+M5/h9BcOy3NKavEKbfEDSD/I2FZreZEunR4BfSxY/OHXzLkO+bpO+keLsC
tpgDOtOQgaWc4vH1gPN2dh7mkrDOSBiQ7/HIltG9njJBISDnUSQZMCo9RW/UNg4jPGz9CcQRDNQX
hWM/H7QWfnsNisjnHvE/n/yxu9CRIF1AOrsbbuDqg7KfhzZ4N94tX8OTlnr6xAedeSZcpscQm67h
vso/gM8/JfDHxQa/6wHcoDAuZWaWqFOqNd7QQbmT/evmSWxpGRMWQQPYmM+X/TzDCu3mnzX4tDRy
2v1YMUGh4QGzo5w+ANNBEHVbDTa4nfHBGBQUB8YzbElWEasLhhBzYU7iyntdp8ybu2twY8qwIZ0I
OiFJAxK+GFD4H9i6Y4SGpc/65GEqxNQBCvTo74i6nZbBmhSnTLLOGwxS4TFhbSV5wMP6VHvPv4/w
odlArLC4M4Q5HqYxpa3GqDFw7HxTfG8YN+NCigx2ZGSYjHAI5EIfJswXGnjr2pxwpeAX9FGznuzQ
RAXTJJMHASAiNkVQ/Dk+YRcjhoFNncFr5yDLG1pSYRuyWMtICDBQEX4+8YFukPdQRyWGTRTY5Gfa
EpnRBxt+JP44tOLUdiSKwewqQ5n9VXNLl2bfBteCyPLww8j9r4YTFgtNwoz1glH8B4RJGP+Q9iTE
cqaW9ujZ0bCcptJsHIwRNyH3G4l4ORm4kpol05YM5Dmu9YqF0cAiiauEryNh1CVsOzDnOorz15X+
2q/RE7du1hEfdJTyhFlSAlL9bh78MCQyYxzd3uExOZNkgSeRRQArEZAbBaRfc4fcF2UIZ4N4FnN/
2cpLOW3w+IGbRz4dD5AZORZBULsQjBOqwDCXYcUhgiQBzUKMbBc0vNLqjIWamL9xo7tICFeP3Vlk
KpJAhngDtmmEkYZgcCqU7VsScVxQfMmabTmWhDb2CQX+jW6c6x9Ht3I6XDLSJM/6Grc+WKZwphRO
oEiX25yRG/TDgEwnH96sC0nWHCHncgeKOf5VfpQ9dEzkblOqWaJXGMQxi1rBdkRV/CQBiX8c1ufp
KFLn5d8dV6j8uHgebS54kIUFeC+CxYFVhu3uFggaqjD3Y15zsvrFcXYzAQXxHAgqyOMutXkTHdDU
6xu9mKxrEwkgs5PKHWngJFAH4YCOlwqHH9c7xxRvIDvitZN+4jHZL5UjzGZrG6jnl+Ieex/r6zM0
oQP/glRYnXsNy3jhDpcUyhA1Cekw1TnP0XmkOCMgStZmoo2r7DHRrky/B9sWMcNPHcN6gWSF8RyD
ggy3E6qPtri7nDTJAMubp43CFP0ZEeMPkOAeRToltDg2xxCbpUXl11Bnmjl/IhuqGrkNJvmviJHS
9BArtCBNKkVw0oXDpPUJm0VVeYcNdDfNhJEG2kf9msorJaak5rwrqAIqX8X2OjxttJjbofdo9Cr6
GL4YVcIlxA45Fy00gL8gzHAV6ZhK4Ke26+i273ZPac+tdxlYkAb90+yChdQpLX+oUilqL845UnIa
NpqIF0p+9P4Fb53+5kiuF3Un9oG47v8OkxP0HUrYj0f5DU6z5JbipaG/VnJgZgLltJvLsPebwoyK
eUa08eSKXOPrjxDvwfGlkKA4MU66JT60ePcjBO0toKYw2bWx2C0JKNK5CjLE35ze2lbaqsIuw1Dt
4fpC0iRAFw14gHJbNqqfcjUmWmp9E1oEzJigycBNIIhaQrWszygtgTZbp01oJILKU2AyeDglNJAr
SyB1OaPJBvlSpp8pyL+Fpd19Yh7X1zWDGVQgxLwO3TLAeMB5zL407S90KRUAxANEuOWTCANtYBia
iHLOm6vxp/LVu1VNr5J/GxkVB930/gsvCrsv+xoZmE0yGeiSxqVJobGgR2dqXrKyOG8pD9+WlJNX
jB9qMPG5TVjGTYx/yhByk56XDn0LhJKwcid/Q81W8LX1T0Vt4Ttpfq4+/r+5kg+XPQA5RS0Gab9l
ohqETZ5jPudqIjvMDWrmhoxjJnxvguxRAgGLCK8B7bf3vxF+BaaSdTBG6Drwsh6YAJel/95J+aPg
OHhjqi/BHCQjRqA7egybfMWsf06lkN/Chy2OgBHXCVvJY0EJlphOd3eYj0nsuIMpVtHF6+NJyr/Z
192Eh6XZ5d9tQ71I/gK64BuaOsJTMIgaGMtuS998txD6ouqjwGXBM0t366LPqJ/M1Tm+zHFWDe4L
Wl/aNraJj5ebRZk0tO/ENjwh7wkCDefIp5AxpVjAAibgmuqPfo5WW/F6TlDcoDa9K4h/bp0/p31Q
wSvQTfaBkn9km+aBXpo1zCHzxn4ZW+aQ2Ys9PVHCk9h6NxYuIwmA+6Cdn3N9W3lvt/eOi95QcIK+
BihVmWCbrYN/C/+T9cdpPPTTV9BMG3eyrHaoWP3SUTJNxGFx9+AtIkFplyikuSO0xRjnD9g/LIuP
MOvlQj//NIAY2PPazx0jjHyw1BZn5s+0s3+wQfScEpdanA59PvTbrJyqc4V3VbM88tsG05qB/97C
xWwDSKSxosHSA4lhT49T6ncl56HI8fFFPg0C2gyAOPn3ltzz77Nxa4jkinkgsmKg46WL32E4NKYM
J3yJsg8mR0PnkfIzZzxnfd1qRumIb8VOpous/GqqUDjXyQvg4b6orSpi4cM2xUnfXH5BnQRLU/mn
dR8KydRlPcraL+ReHayRK32OFEVk74osN/UX4jd9FEMFCuTsjFtG778SsLE5a49mZviwYVI2mCQ8
bGV1/NIgjZeIZWpHeKiD4g+SD4uATD2neE9oU05nl3OOuALQMiQ6wXALsx9mSpe8UAhnKemYFFZQ
WkDG0cp8ieIjyWwNn3z818fDNr55lw2U1YBrlTWjYtCxgknFwcbn7zM0MOamszngxvhQn3HF0WNS
gDKYEvwCCPPErwjYAWIOCrgpTdKYbw7NAA6NOSHxL4Y3E4lZIsxC/+hdZgypM7hFuZqSdM5newGW
wMslBkh9k/cs4uCdC+QvMASSGh1hOUSrTnNyhj5EUWzpthKVXjntoCw60FvvEFHZZwDEjxCQYsQA
1tfyMYfrzfhiPrscJgLkoj3waHre5Eqzs1VLX93sPte4WONTIdZBK7TqxoVHxfxlkmA/gCCVZa64
CrkHPS6u/22yct6otGGah1HUmqEOX5RFOLYGieKSjABRy9ay079gueMc9E+PeuEADc9YcN+YUZ/i
U9zMSxxswXUClr4kvNgTvFXM3hHnOY5B/JnWv4nt0B8BoNAMw1g7WhBH6aXOLHS0UaoP73vGx2Lk
8cKJwQPYtrXi7A0IQZO8gctCAcDSc0Z7v4Kizx2LE4WjhW/UGRhdu9gD2uN5jZSdx7uWUcDi/2bD
afdZeXLe573g+DVzag7+CZ/cpTOlElF+seaHI3bfMXx5SRauRqA79vknZGhSUbKvVYpFdJIYi+A1
A8mdNakbyM+JYcU49YpVCD7604pgMpZt8KK4JVjg/nCGqiPL1g0F2tnCweSLr1DrAZm88f/vrOfB
pldG0IEtzo0p62CGiw0m95M/wQ27OByC3yXt60d1ATcp/BSL4fb0/KU974ipVVecPCxRikXZVv/k
gXm42fh3yw6T4IPDuWVJ5E+QHY4tCEG/OzXCWgk/HBtQKLxh7PslzUBMKLgvcSjhaPW5ROdb5qNe
W9yQR7vUloVSO7xrpmja4sN33oLGArtX1IwjG10LdZIKk/1tbaX8xEi90HLgkbON1T+zchS9XxvJ
ygOC4YIkNeQHkIbhu3iNR784xgxt/VxX8IdTuIO28APDAp/lD1ZgMrNKJhYaXXfA3ycIfLipoSsS
tgnfWGBezO80R8EE7BEq8ZAFyCxRvO7BTGCdCglGLjINk1KH+yC4tlhOn0FR9ZzT6WMue7MXuSi6
TXkH9QQ2JmPAihGjuNMYE6atuYg/MPluhZD9QZ69BYPp3YdgSxQvikHQbXAj1FQI3QqaF3xSpuwS
jVnVwD3s37+c82yYP4a6ARUL+2DkjhHcDHxtIdjWaPb4L5wVSFMdxX5ATFPzFk9DwY2mtdyAZZHr
xHy1OtgM5lVjeTMXJH5iEgUFDBWcoGhdP8aWj/GLa62pZ/yH8hfM0hxZSOgAJJg7pUfALj1Q9pNE
yyofNiygNpgtLVFryy665rT/+SYwqyGUjTAPEXrzt7GQ9uf0EH/24qaBA0ylasJMJP/CWh8T6pFd
F543WDUj+mFQPubahBbOebRkXEA7Bt+EpJGJvSc9Geag5pJaT0MDd0kw5K8IKqTss+cBT1szPs4W
vOSGuo5WVOh9OwsQhmvn8Hs309Ye7UlHj4W8dJTCkkFqT1i5dd1eQsjrdJ3u9pLsOOJ98+nj54uW
GJUtoynsfSYu1pfwWr6zDlcakxWfMiK50d++Mp4TAArbFyiMFMcLHr8XmA/kqYodjyuUAzE6a1OA
nLRenaDM4YjMZ+ucC8GMQGOAOlR11hvWk70ehixV6IYf+w5yo2CVvB/jnZnRrE+HljAW7uizO1C4
Zl6PxQgSBbexF2QippHZeCpFfY4mHVKR5AscAs8uMXLhGhOYEtv4n9i8TGgBQCyKb6rkzeLlnUIl
A6A2LxmiSwf0OhlheXp3mAgszkWXvemKtOBh/r2cMqv9jgGoHGGbvOxj1j80OXjGIkS2tL8GOhKb
68QEQMIYMDqgNYVg0sfH6cjV3au1LxeASsqeCxMXCYwmRvN3gPcSnB40szA7T+vudz17OGg7WQT8
sUf/sv7skbOA5w74VLRFcyJ37O17CQMAE1bN3houu+2K1+eXr4G1A38cTpmCQbWuMQNGVXjI+aVm
VdxtYdb9NWZDS3Nh1JTwNF4/1/S6xARFwFwXdxJWBCpIIcPe+OjLwXN+J+CKknbEHBc3R1TYFR0+
j9ctoyFH+Ex1RExpx0dT+OpbOYRGYuRjIjWkDN+f7cAaeniDRkw4rf0iwJUGs1Wmy1w8bzsioXKO
hBEgHl5+Yx3wthW+G5cAqwDqVUArsoJQ41G8AlEHpRHIPywJGFr2nQrZ+Uw14w9cD59sfI//CG0z
GVvystGYcL4LJgI9/dPmNwn70M5VaXOwtWIYOdhz+S0OLiho/DCI9TvGPczmli8nIfAnX577aoR9
0J4bS9r+4j4+ZUyFeMGFqM8cTucWHHIR8o+Hf0qx0bXpY+AcyQ6M8uiR0L2KdBA0r9vHdLSlzT/g
z4gR8HBPcsKb7Xw3bxxIBM6t3yztEGsU++NrTOHllBHK27xZDNoEzog1xBq3w5cz+uPxsTwwuPqR
E0xQhLFPxPP0h84emeVjC00D87KHdTZCZlVcxfLvi2NJhOuUbpmFKz2B9dGZYVju2iX0ya9hZQeU
ltbwGWbe4YsozsXDXsJKNOM94BbeMEdABjs7LWosIo4dlnXhGQ6aKRz4YeZzqaPBqUOVvO8zCVZl
OICea7ILarjx71CiH58QAsGfFYzp53BINvAhMugo4/ffaH0DwiSLtYXgIg4qRAos/7d39fZaiwDi
sPgnR3E9D0sFHcqXgpWye/wD9EQQ7ohJXYeQvkk6D6Y2Fv1IxyCJ6oG9uFDZgXR741+UA+tbhss4
iAgDKoskXXjFMjadC5BP4phxi0pxKzWmS7hy+HOjUOYSOTqHCFMWnKM5EkDH+FiUM1hX1HzENhVO
8jgI4kDskda2fUIKvVsQ87qHo9PwH3z+XfL+xgW56wVq7oqjjOOfwJJFZymw/gYbKNhO35gaDlc9
qUkcW+KVw4rQJ9GbbVdZdzwTVYdUH/n3+6OwpNK720TS7uaV6Ii+69aXayq2z+Y0q03cMwhjRUOS
46Sa3DfDq/VkZLGclOYTOYPOhx64Ci0ZulUDDojsm5yTzByJ8kEUAjfOHf7RthE2bwHmN1cT/gUt
OuXScM711BXH5Aryj9yEP7ECpYTiGXxnYjCUXmJ5DzjYEG/A9BT0ofOKI0oLWk20CAyqXCDVegHK
e4QY1LocT82yWl7ybqbvDvR+NLgNBGqJkbuvgILLggpQzSlcHKDeEErvIZh4VxzfhG8IzHKX9wbb
4OcSP9MSgBurnH5iC1b00Ca8msTRO/Lqr/9ZPQKwceQX6gSrduBtjm7B/xU8xLigsEX2CDnqE4xc
CZs/7NygcEJIOMSD3zFX0sUTzu2yECY6pdclKjZjWlCiDkL7SrpGY79WgsaO//PQ5on3+DbLNoYq
ziQSla6A3DcYyAG94aQfXIFu2STO8GOYl3j4q/7e56/8+BZXx7DADejODApSY4sJCxFK5AHAD70m
gWku3rDA0EHjV4GIXbN0NCTrZt7uuQM8cjRcKSJzHGHC/hK37oXMyzNLHdlPoFD+mDCx7v6dPGuR
e744kGjwMMwCcJPgGa8BJEYV41yYNBILEGMZ8kGsh0c7j/EVwdR/RCr2ZYecW/huth0/Ba34JW9j
7WoSaOswJiLuwEIt8EIhc57ysHhNX1qu5JVf4kPckUQ1bUhvHhcoeKyeMrFlQCb6GsLour/DD9qi
cnbHeQVqOfCWT6MPnVS0k5SH420d6yu8K6UFkOvAvzAeyM5wLjhRwu8vAJl7gK0OJxdKy8e/behN
TxugGOZc4JtYuo5YzsYLDdWqLxBrf3m88i8nXJliT8qIlqmADSyGjJbqOFG4Hl6mMPSxrTFziQnF
0cSUfj8+40wdYt2/vyAKQQKaMINnTv1yPudFyZwuf8yT38nZrp5i80IdGJJZbhF4TBPojJIvHOoE
J08uiQErs0QrZ15xXpYTso8g4iVcjL3VIOXF5D5/Zj3uoYeUUBwuDOh4OC9UTIVAoNYAkTKk4YuL
gfCIKEZc30kSY2iQKWIgJ/pm4m/s9wJ+uHebYy+cX1vuFP6g7gc7YnqejcONoLrqvtvDBhThOVfj
F7q6ywgHAT6Bd0+cqkezZ4er1shBsZXRhojbxTl6r/l4L2MWTtWRvnthOSszc/e+cUNj0vq6w8hS
8xwkOvZtw+EaMrMnAGyE4/BtdkNTfvOUSIXlM5npCwlxAOwkJqgXf0ICyQGzoMrgJ8rTi6N5UN5B
B+/B0e6ZU55mz93NAdQWDQ3tM+8V8IlnaNFKI7alt/WgwSrT56r3D8BRH6/KRt4xY/7v4c60o4Eh
Ho3PROsatTN+rczgENr1rPnamHM5V/oPZsJTBMLeaXvOwOREj4Pj3erkqFBoX9Prup5/bd3RN0AL
3xU/Ruj0D8K9+fb3XlXMe9eDH37IKOQXvGYn4bAByn2PGvvyJ7hQWsGy+xTD5Xnx6a0PeBF9Kr3B
wXAOMPQgK7pC3BW/6YN4WiEMdJPG6+reQAHH09PmtWEHC0Acmo7+U3GhQaT3pA0Zac/V5G7krbkV
uuzXDxJrdEgUVjm2ixS9n8X6/Qt6eseaExYintYv69q6wjIANQ1Np85tZsPtZMAJu/xsU+G5mnMH
9SVCNG/98fppHhIVyBcTAppNwc3Eg5n+K7iaWxJfKVMLqCS2v9IdZihuzm2F/tbEU33+dvAAYtgy
CHGv4YKRoADe3RS9anyxb9F1ye2/43HNVeu9Hbl8IjIfDWYQzMAtdg8RX3czz5HPc2NzoWIvZOQQ
2qfSjs7o5nJbUFxTTc/XL3s6DG98+9LYgsXuxlOHTBCLUIh2YEDKnIJmcQe8f8d36LL05lQRAnD3
qzl0m+/2a3UoyqnxTSldy8HI/njcjEf4D2ic4CIrED5ao1irXrB8OhJ0+Cmggzt4WRiFw50eocA8
kRL2tUR9QyK8d8UMni5idANZ+s4AZVWktadFvGZ6PDRcHIqMR3bIbFIxlBgXfVsOaO2oN8rcYxha
E3R9Jt/hsp4kOlGCzP99rlCB3ACPQQawB2bn/uJqSx+CyAGJ69AJ7ACBIj6hIU3gtGCGBemggK5l
Fi+vWE+KSQFrREz7WnOMMAi/o1zjyn25L+5k0HOJVWk2TM+FTe6RA+JE7duEYDTCNzGo/XE8ttHK
tJQ/mw8jMZ7N5hI8XCm9b/jdjCsZW46ZG32NLBqsapjEqzNOg4yW2G4iwfGJgGWqexnj25qZDVOS
O876vMtT9oIyCHQAlsRk7ROoeD+cg/EjOoydjg/9dsdQvUf2kLaHFAndUDUPOWlJiAO82K81Gf4I
o2GGa28fXoOlsZYoXjGtZaui/r9imN3kYFi90c/xz+UikgMqSfK41V/wiTHzshoJKmJTPE/uIjdQ
yN2J83LvfC+ERPDmdbH/J+l5x54+Id6cS3GTQSy24eSN8rvk9bI9AStP2CMC/Z2LWL9m/fAHmAqn
h78jcswj1ORrPNwTiYwXIj4LHFnH6ImoCiSKeEZIwKjyoi8mz5/k8dfFEkPbSKKv3zUrzdRA+z6J
ePNtyEmUvHdVpvolAw1cCGzUeLBYMFhnvx5NCEbpqagiBCJi4GGla/QAzJsOW8b2JmIEMZGtHemA
CQm33QS88UO/Wf4y/2AXc4CyyFOJUclJHEazCc0tFiijmPuZW5nPBH2RogPMmPmhueN4tHCLTcHj
pFxwXIYBWA87UPgsiY/VbvifjJTuu9cGtjWO+lWAqUvS0lpC3raGqR6LLyL8NecvnBSWwyU/aIAS
hlPJPRVQLFU20NBb8I15h74YPMrBnYndWgRWjmlPjv56j1pmDpzofApoj1hO98EZuHp7yNu9sobZ
xIh4JahHjT9J6p5sL5hNWM5Qtswah7VJUoHQHUlTWYIk1UekG+C+ioPjsdi/giWmSdrNIBw4hYSy
GzMYZsYEVYXb0U45djii39OuwNg2P/7dsF29J8SXLCFvzaASUXewCXE51PyZangYPi2hGjTOuvJB
W+HKxj1jrZMRlLHHxIEni46kNNMJcd7sEE65HkcWaQO/CRlxJNkwMN2Hsa5jTtYRfJiKRED3bqxa
H+EJvy+B4W7OlX8S3MrdvAHTYaVFRJA599nYeeTINp3amFbC7vPMGpBonVvQpMVJnIKL96Kyt8V3
+tqLyfZ7fp9zF8elcdvRHnhfcGDO34YZHdUezr+7ese8miYKuszB2APbcFRPklTPeYUGOd9r2mLW
l8hTqLjjiv0zDE5YCN4YUE/i6QfljMKKqAI9hgPPsVwwJiQxCZmbsxTKpYPD6//+A9tJOkY+sT05
yuaffytFG6p2aGg8kdtq7GEZm6HyY9UzW3CQydNPdzzUQgqeBKBPF3uS6ZnMEnqbDt0xg0SBZAlL
TeA0m0uGhCwQu2IC4Ztd84d3IUgvXIrHSttNIA2ZQ7IWhwZa4uppDabXmW3nOeYBdMFr5WsdGeke
/A4c8n8k3ddyKlkSBdAvIgJvXoHCeyOEXgghA8J79/W9zu2Imelph0TVMZk7t2ngFKTK6xgbSUaq
3sGqGwNqKKAA9IPbPA4a/Fm3HzW82d0k+f2qSmkHwvMm1HeW/wI2DoXq9FLch+jDa+aP6oez+CW9
WnTLNA6MPwdJQwNPi7NAaHrMLCUdTWwVS67VSIEsr82aTzfagwfLuc0VM6Ncce6GE2OYresLq6Y2
FFgL07N4PYxS3BYKkpmBEfEx7KWabnJFmm6DCUEvDD3qJ8Iz/LzejMwuXkm30q1N/7OHVOp4aOVr
mt9KOJbBkayIKqFcGQT9jVkEm5xtez1OToNQy6B2gE9W4vOn+A0xgXzVwKLPOXsLsS6baDwBgiqf
5o/xFE1PxinAHAxcKohpKleE3ORQ5SQ2KSDpjYI6TLB5jGvzUhqXATK8GKQy5ZrdPLQvnaCdnMId
fNS5//MFkse2yJSmjjwfcFRg80oMag5zgGQP1vzX/bxXGm6/TSmKvREHmh7yHU3VWZusSn0FJlsr
q0yFIprGqVFd0yqIJ9D7ExTXHx2WUG3UO3CIcyYH0lp8WgJOjryd+x48ezOjISR+zTDtafL8Nfu+
lT7/ymOjbr9ertqJTz4p0YCR12bjEHUMV1ZR4psgGuY63XleC7JNNX2+c+QoLl7sp+N8qVK1zVqz
igg9N/d5bjm7qGd2LF4PJw7xHeVDWNscM6phAakgIy/8WP45AFkV7oRr+PbnCrB256bqrod2cr5c
GCzavV1xCMkc5n3xUm5K6d5p8Gp4lMDnfhCgSN7awmhs1j0zt1pEmD68weMOIrSq/o+aUUf+rDhV
bPDW14x2USr9uty5lju1k2mV46gAR5T4jNMljqyRHjzFba1741+wWRn6uKmtBnuFXNgAefZe020F
KSBdv02MmES1bku94J6x+wkWfFwYS5Hu1zC9eytO1+UxWsxfxYGDU4mmWZu4ttyig2fFUc7bm3GI
X2IPEr4xHD+VrMRBopSohioUiw6fMdlM/Lx+IsYFfA7KdcK0hNtPLCIjKioO3Hb2884zt7A/NE3u
/rGFC6XP+2TZZ4CLN0BH/2fcu2suiu17Az+K5XazEDirWTdGuthh6jNJlG7V8cNVYVB5aYr/rb7M
543K9OS63XdE0J6ZejegM1Otx4KdYao03akHb0WYDQNbTy4EExo+/NsQpyJ4l58tP2k0VZRr4gT/
r8cryc32Kv683EdhM+UGeBtMnh8WQmwg1KP8GZVT+Fsunt4WWt3WxFaWgr1/8l8B81rxWAEtNZ3p
rSdHyqvPhepdiqfoUSS66mV9M8hJqzpPjvd9rheO9R18t8hZGF5BiqKACAf+V6LUsmTLd8Fr1Prz
x+RnW09+HVv2ho4CClx4W/WDwjdf7NVB1VMEv2pW80CTGWpkkKJYyraxAvJxC8Dm24Qhl6FwsfPL
q7ixLU2mVW31j0Q384r0MPY5q0XRzlW5rpjCGJ4PJhcEg7u694EE59sV06ChBot6b85c6RToVSb1
sk/fwu0YBjMHwoj6GvWI1AZnawqaKWe/Vp1QjbsxR4vS+PRxGxPzNzNliIAarnIoM2QAR4MCJH7l
HV3xihe/i5Lk8lwKgqxYsNe5wTTUisSb7Ydr6/vyvv48iwcO3nG/ty+AhoOjmgfWBxve/WTZ4KxJ
c1V3gplj3N6YLoUVSqRiu1XMCQDQbsH3TSa68LhKi9QBWFrCme99dCD+57S86M7s6aK6x/BUIphw
FeZhIUTrbiLwnARXeWTbjGCxx/uDSw5QgZrnqesxqQr5jZzaxmK8Om4skLM0SXENOYOxxVz15au+
lIDG6GvMNLay4ZhadP6JoRjce3vbURZoW+g9PelVU9uH5PvC3bZVRywHwEHGHulq+wWurC1H8ijr
iJVM8ZXycM5De9e4eeJn0QQOWfVL6M5AqHWt2rK/BgIHI4i79K1rTZTbGzVFHNeKIrS9jta19Ntf
jYtoPf+xawFrzr/XEjuWdHnZ115HDlMHlyDW4tDk5/V27CkP+m5wZ/2m/nvku7zhd+sHTzbhUUZY
n6NliQfV/ySxEGssNav4Ta5QYXjUT8fNbwJ5tl0R1Aze7Mo/YRN4sPh+89XFIO5V3aOneGu9Waq7
5KaU6MKsDdrSbWxZSHZ0/z5W6BKj9/DbKsoUAkhdq9717fwGkqrfa/I9eQaoff2et3JO3XYtNb8x
LmRBxd63nzdRz0CTvfljoiK9vC+Cvb13yBV8rdl4hn1Hy5ks5ZqP1vXtQrpFH0DJfDJ3/HxGlxHE
fogsuv++j/LNjcBBNNpNqWlK//7g/Bhdi+/PiAKsMeuTq9S3jX9cUW4zJTLMIoNPNEvcV3/Gx87Z
8Cw2729e8aqHEdG6eQSzX1mJwSpa2CWrSr9mkwrVgK12HYJ2iKYfldvo1kqgNCSE2bz98o5rbhq/
uLjR9U0MSpFnhUWdYLn8VzFW+4wNYXByxrJSXrL4163XaD/YVXABHWvnYH9DT7ltniNUQNsIks0V
Qe6uaVUwqbzU47+H3m7k5dSyZ3OtE5MP6ETrAXQUzVY6d+06Xwj7/PM0vdUfQzFs5M/bDgdEY7hN
/XtT/b7ByMJLP/MmZuBz+45Hi5rPDIOnePWha+bt5X8M8ErHqS468bMrvSWrJIQK4RyTDdxnh1EG
uH/5HH+nvp5sNofLGpUm0EhLYh9T1k7Dsl6y/Cu8m3X180j0zqj3DyDcpZUlTHx9b+f5wcnkxInC
GPigENkL9lkRA/85Y548TjbRnZHNfoqLjDt2lGH/fg9nTOQPm9rGYDfjBd1az99DS2zvx9Ns7N88
61K505NV7m9LUGc98ZX9SP6PIszQWS4VtObeGuuplxxgXh8pdmDXqd9X1EBnGkuZ8bkY+6W3VcOY
oFAHVVQMCA/tTek9L4TeZvlNopCxP0IX0n/iGUYLC3lvxHvrbxzpW94pC7jB3ES7lK3uRltfqdTP
4atgtjxlN6XDJK+SL/2uncmfcQ/u39oJY9jy+2LAj8hfwo5sUaCXKN9D8F3n9MX7zBNONy6W12O6
8yTS7PkVa55EppKhrDMeFSjgXMwZ40+283in2cRV0DcbOeBRIYlVM5nSORfybVvKzVnnPrcpotQR
xdh3L/ffGGxDcdunPj8QWtJEMOwtjNw3bH+ba/M+6A5jsdWPw2pxJddexfzQp5U7+wFFlk/909jY
5bqvX+DluUaMgZIK6Vmd5SvLOyyl+3coCwSJ4Xpl23HdIo962ihQ66KeT0QI5ot07ZaPFmLwKKld
UwI9MtXNP9uf2avM6md9Dz5nrNiSpZeUjUWQUgb7MywBkedXEZElvmjP4Z5MEfaGEeUmyZaWokBx
Aw4YL6d27hmck65uE+OCj4yNV4nXnT+TACkzUleTIm4XT2+fag7GIffWqsmnF+v2O2c79AN5D2Gc
prhQLdAJmofT2xlUp8XhGD8pe3e/s8pyjne00IEth2KxS4nJWk8WyBgsvbglBlKG/07zI9UsumSo
Lg1d6BnGO+jIpHMYLyS99L9FslgSebucCKEMPfj0MSVqY1XVvue2Kg3Rka41V6grdV98O7gcc+W/
4a6N5IF6ePJuTLlLOydFOcfVTwZDXS7IKDvI9AyTNrQ4XBVnCr5wfmsgrJjCCLi/HKd6+3nGXfYq
Z62+eB8JgPAmUc+VX9OT+2tLkBs9TQ9j1YNFPD8RdwhBfdayx8p1VcMPuPJWn0Vk4uGcWRGDb2ZG
xVZi5bGrxHOV3KV9LZQF6ToOFZHb+jb2vufClH0754ZPZ/P0+SyfsviZ5eMhSt36KTvBzY9TOpWA
q+498xO517c8OxOV/ICGoPFgRPbX3MYjk/R0tI6QseYHMxP3QPW+l7JVOc8X2Dn3Ljy545499px6
KQ63jAI1cfyTRAHdOqfO7FSOiTO8NsgN0l+Rh/8chXj3RzsvuxkLnp4ZMWE1ftbyE3xwpZ4BVyMe
xK4b2M0SCLOuZ0wPcTNVowaQ3Qt4Fs9FU7EpdkIS+8qbcyyX3zD25Sud8//iXsv75o4Ir5j63AxY
LIn2zr/8gBDjR4jvjaJQWJ1vj69d/aDfKH6Lpa5Cs6AH/FkH1niQRh3EW33NJNa5XS6lC+qhLi3P
90RXn2mYquuZoLoEG5ePVf8plyYZXdpVCDDzG1gIdHqQiJgnBE/nR/U8YlqPneOMPjPi+Pn8wcUy
jZt1XQf9VBiIX4vpDzZQynsTwu2I8ViL8YUbA1jyu+PX4LLwmvSRx+ZMFfwYU6gIkTr0+UtJFlTv
3g0Nto0M3+hyyI/e9DeyaJS43tmyz2oIKPCFtFj6ksTK5nb1+YoS7ZnoK0PM1eez7MBphHciDLaW
Ge3nC/kAaDAOpzKX5msl/h1rF6pMrzzEjY88VW+v4mJ65Jq65c5k3qtI/usqNzFakla+kGtkJivr
a/25anG/KvYvbuMrFbcZMdK6jnDzw9SiiwTCQphSoPeqxKTGLWRlNb5Xtd8EK4VbWWKjjUriwpFl
+5b9eLgsT/XVqDCMU/Wonr9X48x3pleYHkcnYcbCIrzy788tXVR8ktFIy1lfd42NX9wHc9Qv7h67
FkTADHVT+yt/Z/EzTNAvb9d6uCTQ3sJNHjUflZTi/PsSLDc+r/9m5fpt/tUSt1LFZ+OpTLx/O0kr
sSCbykzHCw1SjBRL0/dnONfLhciCRIdQPojdQ4e2qV0Ny7G3io27f8ldntTDsUFqaINedD6z7s+x
QStRXPcW08sgppiI1R0GwXx9Ww71+llwBYAOZRG6zndo5pUGyse+nCKTfzjsj90DfL84OTRb268L
IBVoGje6HfzZR1+U8hqhuH8gV71/ryLu7PgYMMmGr+O+XUs32nd25WR0amGZ6z9RGj/OpXeDUBRY
1/yqtzd8QrHBbKyknUNCLflE907vZeCj71ApsO4ov8SNrTorim+m5hcH6iOrHVAszOSnFIA7/cu7
3aldD/79TsK/3+/p4tEMTb4TOlXnq6FatyhFAYBi7i0i6S4ymmpUgT9KNQL08Kq95pdgx2sAFbmz
0u+Md8EThzayAA/yUwhn0MynQWqrovs2HCaEjOXFx+pUXXLkMxOvmny5kMJJsxu8dmXG9cY8s+ES
OQIIkWlkK2MtkE2KMBUpBJetA9Jf3/IiIZD2cwV3OqMkFNOJxI1rX7WuNEAZZJsfsrlcK9HNCWd6
IxCv3w3Ysr5ViLneR2eioocKP/N+NUauwYnfT37q14Jl77V+HwaAqU95Xj5oZLm8BSqyVSCgsXJw
Rgiwbuze9TothO/K53rpTEs4GP+64jmq5j6qxsZtcCim2n/oZdab21MtWQ+QRoFZyrqxrEBHSqJ0
mkjSdwLcTefY+n9Alx8c2qLtSovffF+cVakPWg3Xb0b1djcj3FZI/J9zLRPUN9MJUzmZFk3k7gry
4qydMjTiTtLdjLKfSac2Tl3JpPy0Vayt6t+gHMnQoTkSOPWbVRiZk7tl71Ct3VhVlOcRU93Od6iH
oggAFcvI6Tn7DpY9YTKFjJ7BR6WiDz8YKFGOd2K1m6BZw3bGLxSI9V8QJAOgSr5lRnpp/GtDNaeh
3UCNnvV3I/WhGULxWnp/e08MtdAWdkp3bbHK5w4a2nNzpQ7pUY63AxwQ6L+LMTPhYFHqUTlAu2mr
LpDyUvciiCwu1mpRcX9GoXs6/KyqAgnqx08UtGG6+tCqMeNqb2t5biE25nGe6OmeO1RKm96NlMVZ
WMPMe2irejcUVP66+/I1Xco3d30y9iB7lBxrR8riK9BrWgAkkn9dN1yLsxKkRBxrZ990e4dQk8X7
ergeZm36yZ5VXwoEEsvqVHLVvzrAmji3G+OKKuCgsx8tengpM1/qb1UUb6LqXA8JKsu4a67axZAc
t58bxQfHyXW+NFc5A2MRXYArrXjr8JkpMSW0z85I6Y8Qh7jWl2bp+AIZLMTSXcENrcsUrCsZg99u
+yS0IxvFq7d324EnZkhIcsySYMaaqemifMVi6yL0/ElcJUTvp6HJECDAQnQ24762kl8miBzHDQzj
AWw/VxCW4VD+oRS9bfVvuOC2WVx26CDyCeYU6fIf8YnpGJ8BDty1B6+OWHVyLJ2ri74JqnLWABiE
FwZo+Sl4C5MTjjyrnYjzJwuOdbF+yG+J65PTg83PQn+WYcQ9E0idGhxq9C3GDbuRxroGlmjGXAJM
E2CjHdZ2kdF4JELMiIC5eHSoEoqu2pDSf+jZtZYE+DTpcQvf/DYLPacXWfg3Q+juKrrXA/1nE4uS
BDjIp/bf9wmQtwWYkXHNRAKo29YNtgQMJaqHCgOv6k++uP7OFyechfs/ZJGq7GPpKtH++07DMDPz
jhK4YbAdBwamfYVlFI45jU45WTkMcHn5jP8StehsqMhDJOZxeqqy1jYjKTSOeFHPuttuwyA7qxDc
dJafufafOSrvibl3NnAaeHKuZ9OlX8XhFVklDeTtJPqU8F8p1nWUkYUoGBElh/fKRqxG7gP42gdD
Q7iMhjpMMDhO19MBv7+DX2H0kOdoI7Qt36VGFy2pQutdojB3wmWaZ2s4540QI8lBtMyaG4HhqSTt
pYeGyEQpiLCgbDlF4RddVa6mG1X3cLh0DPaztUaOTJSPjlrs7aWT9ukGCY37pJDCTN5aYbBeCY7f
Rh79pcnCjyW9KAfjc5dYztinEh/Jp1mhM2khFb79/EASQlsBUuXsggLqojPdH4SLMFdc7Uofi9qf
szIpqTFPnAEq+iN5XVb7EIV6spPoPr7SGNTpasG8hNAyKgx5isIgL3W2k3aRTCXmDLdziVOiADoY
8aq8E2v+KHP97T10MGWhK9PtmxrGPYBsjn2AefO2+j7arCVnZelWLkh1jfoZtfkCp3K8+2HYbR7A
cAk6eVUkBDVbjLUGRzJ2M0+3eLYjVa1Km1m9S1EYxPGyijOWu+NFw3yxnTcWT1XExP/VsIQyFsUw
Vb6+3XzqnX3pEaT2GF0h1NV8n0Cxc+Pg6ce8ih8FbVbz1lPkNsKQKDVJlE9MrXvrmsRK1a9/5iYU
8t7Rkjp6+lR3HY27DmUElYtYQs3BpD982aILM9L24T0zopHvxeer9rH2rP69LZSLwARu0kjk8aaM
nROQguLqGjHk3RGo5SsxiZmaJ0k+eLOCNEO+lHio+n4uhTYzCuHCNQWSQis3fZ87Okqs+ng3lM7j
j/N8m0dBWaF4nhHJWLy7JWyIBw/vSzf+GuzT9f2tMmO/uh+okOKiuNI1DUMC0Jourt/Tk4d+4seK
00+OGQgdE9Hfq7w1w8XV+cnOT41YQ6jT8Xt3dj9v3l5ucdwKhaFT4CzG010rhvfa5Jn7c+06Ss/D
l3+0geNBuKlqvb8X+hqQVCyiGDPA1+XVTW1n3cVoM1ipNRGuy9lJYA1HaRD3o6oN76tDmo8o/7U2
SxodkFQUqD3z2cun2+NeTyaLt88Ti4PFu1thFsk7nDMN7afn9+5GPdA1Juv+LaO1C6vvM15vy2Ym
7EzfZT1aDu6iatNNF92t+gDodTqJPwQCZFZigsFrEx2NLRIioTKmZIPXJz4rs/7uzSkBu3i2Gvsp
n3q5TpK5Kg/9apgbQM4f7kQUVw9YzXzoB75AkJo8Omk23f1rb7hscCAs/fX0o0qWII+Y6YVMshPV
2y/lefk8mgHfBM7Vlq0T8oqTgMjK/DoPc7u3NkQcs8FiyE6sPvPGzWYQZ9zZuR5jYnvZgmMvcZSy
odkFgDvtmeoHRwVJrV2UrOjVTfe3ToJFEz/oWXoPDOkHhQWfhVTd5ZnoiSSc04sNJL7p3c41Jemr
t28e0bNg6qZh9i+f53Gymawhwx7QuVe1pKp406YvrB5E0Os7a9q+vagg0onmMVj8H+HGhe9Yi0tH
Jc6a8VaOxcp/88L3k0eOlrwLpVp8n3T8xq7NWGtpTlFKTz51Pad5WlAt0STEqx1OYTSr/nOSna8i
DaM5gA6FEvCGT/ucFHoZqZf/BhKVUxsCtRXINZllqleHEGfNXdHSzwIMakszsCrmEvmLJVbw235b
mbH+5Q0boxSSjuKVRHQdzuZ6B9TdeGvZtOzMnnrWV5GvHftIs7Fb/zZe+OQpxG7IBiNMTQLbKtcN
3hKbalIh6xGFbmrTSTE0kf72b1RUe0yzA1oeI55N9YBMBXfEn8AksYl3Yw/kPEe/QOlP3srri1KS
6MFUiR32W2j21mF6P6b9f1sxvpZhMFBuPGkN0l9Pc+rJvdxJG90HVZJ4sHG8xob7R2m95cyh/vkX
ZL4ZB2DpUO/mCsXd6FLmXGs0mWssencW2U8O3rvqeZLidbPv3HpZLWdFvrnnb9HH6pjsDt3e6kdy
rOoCHPr3JXq9lLErVdWpaFnbDNKtFddou+IKnYDjrEf7FvPHuQH5plYI9P7nfEjSHri9k5AM/Mfs
vqm/Sn7F/fXjOMkcuIzid+zFYXuhGlhceWopUy/cTMIoLkyAUj0HaeE77EmDscHuc9OJ2WDvu2wx
cy/n+tfK/ivZnVVuNZQiRSlVDJL0W7b2GAvkBQe7Y6LYt3lRY/12/l3Wcar0U7ZRk5NeSYRJL9e4
Cy2J4u8vmTm2MVkUZcBnoZr+ii1LyfcFRrbqYTs+AvNIanmdiBpIV16/aR0mgzqFRZCc7aqPMffl
+ap/+XDTI9Gbfd/nOVfuJF5LtO/d4yjPv+XIRixVwcTXWuaiwyQIe6k1mEUxbTeYrF9d4xez7Ak8
N9pMCtFlzkIwPf0ykY/+3uk6QiEPqPtjTxn9xN6Sl1JiQIW/NMfWnsYrYNg/7BeyjqA9v4yTdTDB
kmb8UcK3Kvy+Sr2UQTTInZQGDdaIWUQCNch9eCSCOspxyIuD8nNyPRZDQu4DPA749GmnRmCynrCs
Vo2dkRx8QUP3KOIU/6FCBPEhiGBZxJnk+VZ3CoRZiRFQ433vy80GpJqlVCPfJdilgMTIMbx3WbnK
1kOTCSNTbePZr6r5BdlpD9aFimMnHxVay/qiQytY3YzH7h8XQW83Fq3RCx6ZIfda7qlx8KwVpAMy
wN79Eu7nH908V3TIa2+rSMXYjvDT+J4V2vfKqtO5a4b9y1DaiJJtEps+HUKJN4Yo5awgBTN7pKva
cwmlExMQugtDTr+UV8u6K9wYlF5NRwR431RwAhC8mjWTbaSbiYeG36K+Gu3b7KDkVHf7a5Rgn1Nf
FRFEwRNBllLLjI3OJpGYRN2rajD8a7a3L7Z5Ozpzs5NsJenlBMEOjgwgKAS6rj5MdRtiB408/hk8
k483JSMh7u1qSA0rxC7Z6OLqx8xjzI2qNPozMHdeRXevz4oM3NYqew5Urq0rquCyu0ER3wG2Kk5D
J2YG2yqEB3H5HL3ay03ky9AX7D6ScyfvATZ37tqf1WT7an4aQlGCJII3O/0ckpCvTRQSxHT5in4M
bpDuin8aIcgSf/OBEFBUXvR/0oxjZsMckkWWTSCyVZXOqPUgf9hjd8NnxwDVSnDOF5o4YO3fvk82
4/Ba6/wRV21NB1Otv+qhWYX/s9VPS8gQgXCdEHJszFtLKZzmeTHZ2ddYB69ceGqdzrESnwgdw87j
mtHLErCOn83c9DKezXd+grUTxqEGHcHWKfBQJM1QihQqD3WpI9EQnMvNvnxQ0LGJ2Zc5cqvbNdAx
tmysahY/V2253IgB6wOqg3JWcAVDBVu1MNhyjokhdZh4lE7NiaNlpj/cGP97yWFYD5/xaZH+1Pq5
tOPNu/mJrmPiagm+btjEth45c0K+90ybhFrd7Nl1FW/JvKALNcFpLNRzI7NEh0I4xZODcCeJ56mI
H+0AbpipFyFj1S/VkadeczHR9FTHE7n3pVPJ/lSXmL39mCWyg8gwiltGR6teLrLNZT7hOgV3ILtZ
RYGlCrwOByeuZXRrDrK2oyOyHeupV6/z2SDWS/SoyV98qrKdwnTHSFLY64QvEhLBqsMQshICOrfD
AjyKWvIGjQ3wJFYYdwJU+gj7opb4oeepLAch+dONDK8DV+/s4us8y7K8dPiC57cUUqzpM4zhGAoa
eqNh5vDMHTKL+kVHh7jfvu1L+1ipAKKjuEGzuleS9VSHPTdKkDc/3rZPk7BB4uX8PO6mfb/8FECR
K/0m1J88OzgdaKK0pb4z7LzpkKiG+Nt07TRAQzEeMlNRg7AdZF/ksVLuKooSRoeTkIepesFzRrL7
N8OY1XIYRhx8dNZWWcAszzzI8E5i02xz0b0nlI3jYwtEzkeNP8EiSv5w7pVZdxBbI60W/C+J4WfW
yUxVe9pS7GkTE/i6otwHSn+EQyx6yFPiO8JdhJIFGNUg08a4iWaD0899XmKIMGfvCeQhA3VoNDdV
aOp5+mgQ07vHpvxTmkmHZOc85AWaVxtCFNbt9N3yXg6J52wu/JjmXxd2MRtkO4/pfmJsGoSg9nLD
MdVMOFzyLEODat7mFX5nKc+wnAIJiAfitfiNFBOt61OzkHBhDbLlVPvQvDrPHf0BSntlSyn36Dz4
eeNUnacJn4SPV71EUNJgtJVpyAvwyHNiXqWoaOKKd3nr1zIwzOz1PN+pf0FCZRbzX2dDjWVD1Fao
PrbN/BhLvuGU12VvPmZW9qbJM9pkBA/qw21TPs0Ds/sUFLsc9dsNyF8wOIQu4Y3VPv2Ncc4sdwiy
XI7Fgc/XZcY2aeVuE6eu848H4AKaLvud9PfMsZtzmXFNMGX2GYyyessxPeOu9Hn8EsYaflKbOo9J
W7lzii4Nxw3nxmqsuv1yYpz4O6XrCiJFLUuup0uFbnMSxuexXfF3PyRtblwrrIBJxpaf4KRo1whU
QxZrj66HnQk2on82BdeBTZMfj3I8F0gFXayqD7p1NaQqpPOrSqfaJVuNu69ME9xcxPDlzwm/7tED
v+zmhDJR5dmgjnKbWS/aQ0zdan4SRlqnSraa+FKz0dhjetc3g2eL/1hNr1i5gWkMdAOJjszQCDn4
0qXG4y/y/blxiNe/r+RBYt5aJsJL2VZ7eVjzCRr5+Vf6+lTMwafYJTI3K07P9XRlkmVYokE1YKH5
87dJlOanyW6SK336ao/S7xVgA2zp74fJyRN2aD7nVAa9sLYK8pmvyRaaX6Lgn+oyPtISq8x6DWzh
6uUbmzoru5qZav4JjP9Vm5vBQ5USVg8zbsf5+EDFGq8+Ib4tA2jK7mUvaJ11vWhYV6jJ1VnGtyWp
dtrwFX9UTrhSARo29i+dhrfhI+jBNOTdR+UfqDO5VnPNzCRHWfZSs7DIx1Y7NyheZJ0wsuBH8pps
yukHbRER2Qn3Kz5e1yjgMobikugvYAu4KQcPBBYDLRGecA5YPwncenDPVBaDiw55tPjc5jESsZMS
5WyfOVBr3TGPuNBwLzqH0a0+e7vLhc8Ml6OkQBoWuMGr4tK9QGWOUax2Me9OJ6sIash0pFe91XRW
vZWvaj/xxtFjmG7EuoCmAUKGsdra7YMt8QQI/TXXTYq3w2hd4wY3nf0eB7l34mte7wzbyPRwQMbP
j8tQzOogZdGXspGak2CuUDlXN917e/WeNOwnNJ7MaO9K6XH+k8vxpaszCwT/+ZpHaX4aGxz/kaWQ
KZoINoGWUk8Ue6nq5jNoI5eVbZSES+vbZNNg7FS1SXeC7r9ufo7UJFCvuJpmWg/vCJML9Qapws4y
c1bXDQMUkI+4GJXjUaZ2/Zl72rTnvFBgb9IjGscOIzOygH2udN52CnmSlhROVAIJ6/YNyHGWx51y
AQZ/9Tj6V3l5rvqxaeC77L4PFTA07yrasbifkUaiiQ+ev2Ls8b2OyEuJS3lzq+VaezMZDMJgMw89
vCog8E9NT7v+bMMte/xKl/dzdvQx7Smjp8phtCuff+7tZEqvn20cG7vK+/e9lpyrSJ61txfSel4r
eS4nhLEXj/04iVHwLXpMYDSRiiIxdTKufgjxullJUecoZ21cq+vm+TPR2nz57d//Jvq9/fwZTDlm
aNLYFJqnNNF9cACYtXUiFZS+aU4ed5ivXcqwzerzUVoN1wbbu388qWfj8C61BijeugdkPD8w2VqU
oBGd2Mjj4PZc2TfzgwXbvT+D0hdyNjbVZ0oDuDQVHS9Rby6V5CDOMOGwLXkAwx3eQ7YvfXuQYRdx
Lx6H7nfNLUL2GJFaOjeMdF9+dFldLEragnV31d5PoCRpv+iZMEyPHe3f0sziqJ3Iw5Wg/XSwhs5W
3/4QXIaPz8RnMF84NzVN6c4eFqQTDE1/4WMNAPiEVLQvP88JdRdLu3yVLFSHZYw9DvDENNROPFra
jdgeQHF1AOzKqfmuEgZLKWdHji0WyWLvysKvGRcXwB02FDf7Hyb6gedWugccGjzgQY5NyefhIEpY
7fxuU7Uc8d69sWGuEFwpAJP5DpZrmy3erWhpHa4lfrf16ydml1OwGmsofFRHp+rv0SAgV9+0bFw8
v0cXcIXoGSu/Xd6zfaw7PhWxaWwUmjg4RiWMcQHkJxOAbNzvi1bV40zbXrYPZcBqPdvIJcppX1B2
Y8tEKVW3rDKBJVf6a2SnR8zYbCNB1cRpj3dhshTYci0Hx/Ht/HvDbq2eWui+IuJKpifU+jiBlXVH
MB6kZuXJhsyQQiBL9oWSRHSnfXKq2oFqiUtlPekOC+ZA4m6MiBrPDn5JK/YlpVSdOKBjS5mU6ogX
1TiywzUYBl5pgAVSERQC7LL9XNff2YyOu+g2ug+yGnBu2pMtd41hrvnK1g/dQ+U8eL5Kp966mXV1
ervIvQ5CTrQkM9Cq+qXnYO1nnUTLUnoWMZycxXEc0lTlpWU9XvLLLJqzt/mrlQSxQe/9p5H+mH3e
+0+WWgEFV3sDKWqCp+KNZWuJnOX6xMtaMhyPPFdkNlg7WtHrffEGunQGTGcDTBVK0DFt4p+hZU7e
Sar1aOUUGKDhbhajp5Os/jlTkIpqdx6LsWFMb90udBN4Pr43X4zvN16nZgD2fwcInu7MTKNLcXUp
3LW5anNE/eLo+5H5OVjcmR5C0fhey4LmZx2XQXkx2I1EZGFu3V2wqqq82QoMZmx9h3OB9KXEWbu7
/nxUvg/Vc/c0DmlwIStKHwu/4a9jnnqMrqVNO/i2LtvpzrBQff0uemjjl/Zf8p+TcDXjUJlfPobZ
yQKuHmhjm9b3X/eqBr5VVUA/Nkb0rD/rs/mt+goxR407QBFThKo32kf2cBhI4wdgDXGXaRzGSYQh
lLDQ2CZrBYddgHL5yjkjoFWwkKU4csJG81VovOnMRmkDV5FIJSSAQiAlVX4LtdIilb+F01USciuy
kZMmVk/qEI6t7UiGYX8LWFu/7/Q4IqfrsHtDZwfeDZSRbhUan9l5Bs/uVRrviVP+4aKb6EY5Fjxb
HoJERMgzKFXJFODQ2IyjVPf8u7PXy0wesBbLKsRdZFmVYt1z54Kb+p2lt3H+fRTClnpP9qWRFC/o
f8diR+bx59WoLl5OjXmilp5VfaMdXUqYbS0HqWriQx9TZTw0XhnFAT8w17QsKsSLpmkxDuIILcCY
3g9VhDuC8YsO9D4/jNMTfcnRPVm9l1Lv8i2muG/F2XhF9H8aIYCVYz0+XsUMRxlL/xndPw69vEa3
IdMjjU4Uji975tCyRPc82nC5/zqcYISA5MHvf8NzMyC62X4z3fyHZEB9hqf2szm8D3/VTYni+s2t
ooS5vV+upWxjNWUnD+jN+ak7Zjim0TVUcc/VYi536P4gvZjopb9O0BiF2dk2CAuia53XMsOk4aHl
uGBckyPR1bLSMC1H+Prd3PDvUwnY2v/uCkXiuGm+E+utK9NjK/tuoqMP6b0i8opm4tMZjFyV7x9a
MkVaBWPcvcCXR5n1W96UZCO8DaYGen1FusAwMDU3ZbYFViMJohEPj/oJa/7Zl7oQBf4gUcMaRYEH
drsAjhMTfRzrzXsGxWo1UqG4MjdsfbCFgQkcHSoueNGFr68sYIW9jQl1NF3jziGtVVN0CO5FnguV
E6mCoWnd1uju2iw7sOXOIHaKCES22PRcK9TS7Qym1rZbmDLA8U1Cyk5MQ3cZB1b/KaCUkgKyjTBw
ZDQQvco5nhzvMwV2OzG8Fz/Nrd33lnJxOdq04r8ZVeEqoHy5aMtdL954KpeTHeM5FYSct1XvyFOi
+Fd0hMa6jIl2hNe39/NSEZ4uhXE4VoyS9fZOdlyGE9aePU1pcQwpeFZajO+jfP0gzpzrJNdUcWi6
hpVyPdlQslOCJhvL0raf9XHPBg4uMfYdl9y93bp70E+lo2TAR0FJ+SjnrkaMxeWGRfX6bdZ/RsSG
4PsULd/fmK5a8F7w7Yp26xLZHavZ0maYQ9kONrmVZ7Wg7n5GH0lBXUrx4YGaKFc5lwbCBH25tmyj
YoaKYWYiuiujH6jgaDkDtB3xLs4RGn7sq5lWqvaBaWXTHDzyLT9piuagIPZvZAUkcWDgc5OqdJej
M0MGEikS1c2Qd2LmWOUg8Ji8WqLVaKNOYKge05AtupWy4xDts6VNN9MqNAtKlr/GvXoe/zk6mumI
jry2HK4b2r92HMOtNpMhS58pVwmonaoxBimGyTbnhTSNkrQcrIbZm6wEssNTK1wTPMqtHV2GWkUI
TyU1WTcPvUPPJdJ/IYmdS0vopZU7OIwKBpv78H7bFIz2mE376jkDrfe/Sg404Zrnnq0yqfedMOU8
v+XRVkGMDruWF+VFRipGxhnKqEo8rRSHztSr+Z/rOKVu2Dd891ei1M6V5UYePfqVIMEMpedNWzrD
Zd3BxW8B5aDEFQ7kySz68gZY+I6uouy31dg/scEMc6VmzgZqP3ys1aSq+M/n25V0c9GmlrP6fl43
55A8QzrD4bXYjBX/I+nMlhTFtjD8REYIDuitIjMCooDeGA4pgyKKiuDT97erIzqq+9SpyjRhD2v9
6x8+umT/jlD0tRcDNhRvzOxj+rNbZT7hK6vEAUNFWiq4X2H8DtWpJSc4Q1s1F8xnvs65QxaC+f5f
S9q74Lwhd2vRDPPAuOV7J7Q4OmbFWCuw1LG7XUgUbZ34+7oQ1mIUS3rOxL97n4CXuxGiZ+FjPA0z
oo7IKQqn8X2bGoXfQSzMGRuMDEJC2H/CjuQnEz0sPPof5lgvnF84XSvQEiDXEud9WeTmA5Z9Fohu
QZwHNKiUdtxhLhftm7UBb/bYUi7MdyOj7SFgIXWBfrQnMjJ6S+C7knOlQAt/tT4AYN/ZtSXfljco
YVEJG+B0dDuXp8Zyf+p4i3hXd2K+IEJjxsCZl/SDK5ORJVXYa692kqBQYxdk9C08WwhLkAFTVNz5
5wWWYxIaQQks2bipJQxlut1tz6CvRtI73CLRFfFDuGW0jB2SF7m5tJnW5wIdGd1UUv1MJV1wQfdC
Litxtr+Nu4Kj0E2sG0BLPniLXwfXICxgmx/I6J06RpLN7AH9L4RTBESIs5omrIdoZKTcr6jJNvtN
hXCqXAyDPesAXoZBjR0DtDMhoV/AHUEEX+gyK4ZOaXd7INDqnXGnCPcM6GGMbb5Hju8HeEjMsOQO
CeQHmUaAGhQUCybWKrMRIWbDi4591p5zQ6jYxLS0D4LELf5HAzohhQI7nAaxUqH95X+FyKxuwtrv
ov6lMGkCdZX5EnCW22wpAuNC76EpkefCdhtNHPPUf+gYF1WB6Hz7MSKFPflxOXBnFJnsgw6jB7AB
T1i9jQxOuIfGkWCKp5s5/T6T/FTDuIheHvZ1n9hisaKIxiFAoTNk9OY0WLnREj1XsOrUj44lEcpU
Z2S/NuJcslF/ITOZcGtBSuXuAw/luOSMaPF5tUrjvr7BHuQNG9jbSKD68oJP0UJRb+lXyiVJJMsb
TW+qtWsSEVc3cwqJpZvLO1i003Xm4OHhSGFG6gDsAR7qSgwqRpjKzevhjGGi+OHJEfsXNoPSo8YY
utNZkvvVmYgJjgsMHu16843P2KO//9UjdzM1KrwfMvxPBW0HaUUaXtEwbK6LxiepgtvjgdhqokNG
9ZlUhjVf+OHI8ZvDkn10XUD4dpn/ITmhMAcaGCBZh4HHffJYMM9gqfS4j26mpBXnEZquyxNn/0Ib
Dfh2UyAMRt7el19R4XKwvPBPapwbHiWt2nh3j6NKYdLFsB08wSYy9MsR8gZI4je1bvk91Ovm3Eto
zXq8oLdzx0WI2FGCozraJjAxmGkMOHBtC14HYhYjpvDFAO2K9iJhHcQI2Vg0Srg1+5j/TQmWnA0I
PkPl3s0pmaR6AXwqr0ihoLf8o8n/N3dMTRJ03HtAv4qXi4KocQNNhfwr7al18IqZCLJaJ6v+aqru
V4MvT/5jEjdlcKAK/VGxhseqTrfnRqXW+JZcIRFMFsrPeXWpNVK6aUxxhnIm5Lv1BQGK/x4lX+gC
1G3JN0CRtRwuFf/xJ8fofR76MGYxQDbo8VsQWFxCuWPpyyjlA8qNSvxm0egI84G9TTL1/DqZHSYM
bjHa2c825F9Rnzbuw4WYoo3Br8AF+IFpZ0jP2I2B86AwSeiIwOSFR2Q7p8xhbMAkgTPgpg9XEDP5
2UUixg9ggnJ0MwZ8JmADPigYepwtDjiTkQNxt4Z43PfmYbt7wwUKUESCUQu8Kbe7uQQTulnnNicc
Ie1Cz82cbyQSRKjiGlRs6k3UjDAFPniDRFNsrTkL/xdHP4Emm/U0JiaTTXrDdGuIGnxPAJwFNrST
F5/dU2fr5TsIkfZRHE791Zs/ivgYpvMRQ66I2C7WjRxk+svGqtDeH0kGgVcD1kFhLeNKJaSe1s8c
/g0xeeHBwXtvZyPIMdc5NdQ1mGqiseDcmQRcuCHFkJ7/ZV65+/JtAsybmOyApZg3eZFanNsIoJn3
DH7qFyJzjKXYxKrBiHm9Og8hEFonuKcrvPnjfbN4g7lQ+oz1dCku6uYqPoMErFrj1BeKdDIuhEJ9
8kOLmFT+BNxbjheiHzajfyeNPJ1308WEizJsHaHBoy54/mFCBbTMwtcYfWHxki4EADR8zqca9U4P
4A2BGccLkb7eK7h5MkkE4ZUan2kNo1KYHDzG3UufMi8nC4u+VZrVhAdRbePpG+IE9ySdwHpA6xH7
GL3K35vM4GtwD0Gkvn8FHvo8RofIzg4sRSa2baYkwCbcgBV5xXC2Znt8x7wGKIR6dKiNQunEq7p1
GmnhCgHZrTbZIDe9kLOaQYP5CpLeHvcphTrayL5zJlCPkyJjW+hdP+QeqHn/8IByveMvT9wUBRga
b6gISHFQAbD0kC5MUQ7leNTSQg0xJ32t+u7IzoPioZbBmz9o7nUZHTvQVLroCKuHLURsPC3VPwLu
CBHSYXwSPBNEY0v0g4zYeJpQPo12CfZar9qoQvOWRTXAspsdSYmE1yHjvew3CNsg42NYwAwO3wdF
cAwqDMrxV8PpYAyX/r0jSRsEgCmHQ6774k7vEiIeXO3xwoNaPB+54qAa/Qt3/zrYKufMOW+H4anE
4BAPYOLlmNtbeN7OmYrjXHmNC/icfVhZBMtYV4pn9e2SrFRvoEaZL3inyIQK9nBLB2SNDk98e7AT
3PRBMVo9P336aOLvYAhXqHxUX2/0qdVamHmCyP7Jx088hJ1eCQdm4ig+GHeOmK8Jfg4haRGfCZI7
WSTG6PJmgsII2iodRlDq1wO1m1FWJSO6+8eOUf3uTAGJKzPXLNJ7jcEehxxn8LJOBEx0g8Xf5zgV
Bl73hZAlDKIrGvdt6RWyhlxT4Ihfq8CAL6jVy9ec6vhQSqpCjg0TXYHce9/jyy6PNAv886Hg/LCU
GNqgSlYJpaMmrf3PMjkjO+MFFZvJRwOAtq4HBPKgdNcDbPaph8u8SdKY3yDoHWN7SeW7LxfobFEu
z34nzhSWeruGc4dtM50NkIafORLCp6mHu2wv5Nth8wAxpYnLDcaFbyQhBH82agZ4QbWC8wsK2b71
sQZhcDeVE2H1RncBpWR1fgGI6ZbgdnDBWb1TcR7nFO4/DRexzQCkDziJFoouABy3o3DumejCGPHp
ZyyxAA50ZkKLZwioFsscloU5TR4OP0dFXUkRO+cGA0RpTGk9bplgga44k6Cp1c7q72SAV5KrQLcz
SbvfnT1cvWJBeJQCghFC49epFZgLcusADjEnG5nASypkIe2qtaLcBA+YYHqmmALw/gdVY2oD/bQR
XC/oRo3I2cKsl8l1LYRKN3Bn2Xh+FnTk4nSVsXbpx1g0GOVaKBwuB0bdVgVBnC5mtsKm6U/5g9eH
ScuTX0HiAQoGgg0M98gt8GOLuxiqwC1o9DEB6XZmiR2GJQWjQYfKhhiXXWNJ0PqFJJGaBB6iRGAG
1jgiCSLACAQO3sdH1Uctok8Z51ssR1UUrzezSVDs8I2ggq6zDdua4txitEORcaz/GvcTvmha7Jc/
xGvro4t9jqh4Fk/OJ6x96XE3viDBwR+qRaabGtG0iNEaE6/HHwsdmuLUgiWF7vWMZ41Tr0RVIYMQ
DbwHqhAhCDTYCXxnmJ9/EPFnL/CfO6x4mIG8IHx8YUtcuW7x1i5nHMIfiwnURy299HTHRDzD0+eF
qPeLCEsmbq/yhjHSYQf4msUBR38h2MBUD3uKCtbWPBMNyaSjXYMPElMZBhISGj4v/HLOa+bsrTFW
gVEhNHxg7OFTOzz+WgzBKt4gkwziyCrw2Te2rTrhAoiX8GiNHlbN0rUp5ha8vXD6QQc1NhwAYOHU
VQfSEF/rP+E8QQugcssy5EDHLQx4wJvu8PlH8wxasFYLkypG+Zye+sMQ9rV9tYAkK8xRhAqMP7ro
oZoEsBTkSfGsF130RclGlaagxPrX0ZRqCfWsJEESDbqegUvKmDBUhFjsMVOYd265lBEA3/9Ik1zh
HABQlGvlhqLBHc1wQBc8Jv0jmmf6ztas/k4nymT4vjTGsNtRIelgYWsEAzG82S+k2Jde7/p2RJdM
aQnzd/N2l/Fp89Al1yF5AU94LG0xyxLFVqXW+hmyDAWrAJUfEPhBt71ar6HYoPkD766A8p8dfhED
bQJZ1/oECAC+ouV5bT7BZ8UgEx79aEbRinInPsPm2d0t6k1UU9+IJAfkc7N2SwXIfTee83ZvWDND
Ndh9oEJ/z0x9WBlCFCU8y3rbO4vjxZCyZr7s5zQRW2TMLjc4ZHvJx8V9Nlfc9jFHopNFwxCoso5g
kS4H4sCoOC6ECma0Hu7GqJYqxo9T9TCy3pEgGfbXDAAhTFQOLme81we0Ev7+vI/KWHH2yx+E5hfD
t2O2KOxmNaSdnk1iGalUC3lnYorFOEGTDN0Tsif+KLAg+ktOX9SricR37TO9fEHyJDIVjJRhP1JY
BLEPrrQ9DPRamyC+EgYPTBpdMWiBV0HL80B3gWuIfSNlbp6duQZYRgJwxzU6GoS35OeTD4jccYgz
x1B9WYThWm8y7t7aFPVgxkSg5UcZh5IO6Rw08L0ocJtGSS08+u9BsQMFyf7gMRsc2TpXHeO8pKPp
elrAT1Q0+7+edh6cmcu8LGIEmYW73wsfRtKImTqSfcsldfdAGEuynGC4fXWa8TNeHpYSP4OG4R8D
zeSd3JKHSst0TzDEVhlwdALDpemT9fSgnDo6HPQ/L3pnYXY75aXTYtgk2THsZFWoE7YOF+btQ43m
ALvKXD2nnkeYHwYugjv5rbHYoTwrCxOVPLUVrsjwn5jsZ3Ma5LekVhFmO/AX7vmsRFh1yTKVMC4L
bkScM9ETGwauIgasqEAvAIikdvP/Mo6ES6penwv61j0NRfbn0Y/3SZbdgECkI+apA2McNU66RILx
N9ZlDM5qk9EX1r5M4t9/X467VpVmZL58KNijPCxwkJkrfL2oD/dCFNceENr8cyROa/S0bt7DAwRT
NWG7E2EMLGpeSvMXE1BaaIxfAAhgYaazU0rI0ijGOJmqwBJ2rBmYYO/Yw1v1BfT3dtqkTiRzuCKu
EjMxTHCBmvqgXLKVHnre57BHrkSdlTDGtEG88h1VBC/yqGO8DR/Dxmxtk1o/IFIU1GwakKxKVaCx
nJlv+5xEtOXETbFjVv3XbAhvXeMHKjzIcfbq5Wbe2P/ZN+jd0qqEbwEgO4m6AwJfvc1n9RrQAaDr
58DGcEXo18OswK04Mt+bnnrGFbn6F1A4hGxs9DYTtaAW+egD45hGP9G7oSceMogWTj8UKGB3yvJn
iN9Vnio/uKZoMF+xpRmJYCBMOMH/JOBxKWYbmZg7a3vru5MMIoH8GxY5uXV1CcN1h4uJ1b/w9d0U
LsiEIDlp/UVBdF188ZYA5+WN1+uhhdM8Ml0J4TM15thqgNEHcXvkO+59NErkxf1jTI391AKXEDnm
x4fzMwf24FiRh9sY3gS6zB1Q9PrH2OFOWgjved8aED32NIMKzVXKqbpiloDNTG7w9VmV3YVEMNrX
RuZqaZjm81MwemiIYqo2IDScGddDZ7HeNnTM0Q1XpRLPJvY6HmVa3yLjzhgZfFP9t8rUe1h4DJkJ
rkZhLWBLdIx9PHIwDyMpSfSWTci1g9WGVaBLgk+7gDRE8/q9iMKT45YnT3PCR5QXI2dkHG8qMCFD
MJio4H28hPEFlH2CLyyxPSp2MRqaL+C99U8t/Ma8IQPqmHzwiXWeOwroG45JcBEAagGlJDJMHrVK
drb6uQyDQcgckS70yWyE2TJHRx8Bid4m6ZK52rLeMg9/nAWCdFc7IaXHI5llOtAE7QjLUhyTRdk7
SnbVIVUYFlRWGTw3bMeRTRj41JY33Uh9C7RLmTHCH855A2W1yFD5YrWLRwMzZY3cJoKyyHl9LT4y
CZc2p9NUMUtJBzT6YUXw86FycQoNiKf5qlM0m/Bz8ISnQ5VEH7m/+5xAj8Ecp+83lR6wV3UWT8mC
hQgNwZfxJtzmhGb1fVlEk79w6NG+mnC1AKN3mMf4KUXjBLbcYogz496HLrwYnz4nZdP591gUfS/U
xc5HnkkRXnuQiTmueqsJtdNXq4SS3GKsTEUjBZiqzO+ICRmTqz8G2FR4Sy5EQAh8c+dwKDVC0BjM
ixACtAknwj0lNKvwzi4DrLwGMAUnGpFnSeVgEEFng1Ju5Ci/WUcUV93NkEz2zdtxxKgeH1SGt4Rq
D5l14qeLVHaBkzim8KlOrhBVPPU9ak8DfWq1Y2gxJW6SPE3YGeP5O9eqj1pUZn7Vv39cNq9Z95fB
QKbYhaOnXXeZBkHyZ/Qgv6XEXWYELPU3QCyYMA2gbpSHzE+Xb41Rf/wi9Ef0eD//emQMGypiRrXA
doXU42JxeasUxYxlU40aHjiUKCCU1FBlJ9jlibZvvBHy+z7cggHu0jIDwinoKvwJhrQIeehVYAxZ
5fK9fpjfC9cBIsMG86ty8doMMAUD7qe6kJeImlmed9itOhcasN6NMa0gv4yP022PjEPMR4FDGAly
dAvT9epvoIJSwA4odKTmpE/sQYSYEIP7e3nUD4A2BgjXjyia53w3eFI9E5SXEiazZAMAZS4DfrNt
lqIi7ZkTQoFoKe6Q0gTBh21VmKIOGGjUwme5U3lOEL3BNDwUUCMQygAImkAJDbUVaDJN1Rktm470
sb/DjhfM72NyKQMawveQZiVJHAYajb/eubLfhfqjwBWISV+nAXfHG9RPb7aXgaEbMLHHmBesuCJz
kOaMBYq/S85CRiSPLkiQGgbY6Ao27Jh5JNqB5Ie5prKByD3kehCAI6W9nf2BbnZA9gwxqGgFv1gB
nCIkisTJhKKgQeeLJRoqM/POTJP/42lQSvxws+BBEu6Ev5VClojx7cwRRCoGh4E0Nu/ASO9Izta/
zAcBeqDZlWhZN9DSnzG/0IiiPvdEzUpwiT3BJnJMGJWqmJM5Y1yapq8wrobYqsCZb6Ieu7AGna05
XQxYFHBouPiSV9QLhaId5tOClzxPQ2wB4QSQ0q0KXZfwHySRlhIDYcAaxglc05vZt2x0RTwk0UDC
2ltHtCLUWmx8ApTpL78een2XohoXo6MIfFAw5GLouTgLXxIuTjFCR7s30cV2aTmtKVUMjkLWrifZ
kj1ukRfjPm88uRrD4d+P0Y5WqH9XbuN0NbGu9mfzHM+HW7IbcS6LGdmO0/lnBVL4A4Dym7XgU9yc
Jl3Q6bHUKAB5C7LA0hXvlqmQSN/MW+5v9RuQ/5ZHwOvYHD0zAHcVisOD6g6MJ6KyEyYqT4PNAT9w
1QMjXTdb/heWYyP15/FyBT/7g5ERjpJn3v8010dnWLkFjmmdeoPf9FnIslG1zv6hl5UKmZptdmcQ
UlkDBLyQ92kdkWe+5l/8dCZaKs2vqCmgjyKngNIeD4NsS9kCPMj3RRgyJR4CP66hifoBo4QAOdww
7h9Tb2pmYHHFn7yC9sh5UwgAEbJZCdbBKKE/6wi1piHqzb6PhQQhoIKNZvNdHziMcKdDBqebYlYI
D5YeF6APxGkmNQs2y1iZCYMf2nR+NjB/zCOJqQYi4NTASU620wS7sCBr5xSxX3yNCNsCV0ZMz4kK
TvFTGc4xzkMvgesR+xmkBIYz/7Dbf9UcT232+YsrB/yhmFXngmYWbS7zQqHGF+GdCmJlNHfRc91e
btF4/Tgy4b+6H7ocsrLIyGkN3K+jvv1Qu7iEWWeRGsP11VqS/XSfmHDm/sch5RkY5Qab5+NQGLJ7
kOqTZ4LMrHEn2jSkS6BCWPGg35sfgw1MseMaw6Y7MVck82I48vRGl9p6+UJwfIKFZQ+xd6jcgfAA
IGZ2fHpzztRYcfSXPH0m973erH8U84sdLagS/Q6grphUVYzJLw/9p3c+vv5kAuSehITpxt9FrG8Q
bk/C5NeZJITfmfd4uhmG9UL2pKC/5Rat4+E2DT5Qd2k1CMmgKViMk4l3Jy4jW+fLgSsFIoGtEZMS
Dz1LIBLK5LC36diooyBDpIVHxO6VSFC3w6eN67lVIojFXXMuozufgEhg++/UML0GW8SN7tQqbKHE
UMzKLjY3FlpplzHTpNuO1ya5rzM/1Z3LnZxOgA1+4Fg2qyTdMHM3h1h+p3+j1WCZromW92Snj9vL
YzN1iKiHOD8+jakS3kdo/0HlfQgAlIKU83urYEU9sp5oEYHsd0O/0YsV1I36mJqZ/eZSF81xgwRl
unwshghS8RK2UBI6mXeC/TWhCvmc+zat/BKtM6s3JmrseA2HmHwzEsSdcggNENrvnWOjTToe7eYt
UuOf0cCf2GMSYNGQ4zO4U87sBC4xMsQptQ9tAg8M75r3hqEpTejk2LpVyPwTkBDyRlgEL28PHQ2u
sveLimhsQttExnhfNcHXqZc1hk6c+fHTYyUNjWE8JlwKjYbzsAbb2hpcHpf6+AHrfno9Ag9hHPmT
ZHS5LcXyu1lj9+o9YcT1dr1dtsz9KbQpWQUzplgivpdB/XLsN/jAgFPcV7Lz9Fq/F34t5sjJ5FRE
5B0Hnf9ak27ktbqMoDBbTDcYGCHIBAlxiiDbsA+SvYVSRb+j4X6squ0kBikMX+bYmJBSK8UZhpnP
EEzPFtrxNiEuTq0PFI821DCzjKfnAk4uPBDAzzp+czBtSBVnvODh3OBNnav3I86erRdPKbdFD+fi
iLEcIeR4ab+jsmpSdv+EMmN7Z9qX2WP00D1ztM2PL7TiJDUa5UZIga4+qj8YjvTPi7FbOwqXFz7W
a/KZgN66tQXGbfZ5nc2pWrpvGMzce4pfL3Lnjl/S8h8BzZssRlaut0cePTQ4i7gylg2MaGq3wv8S
eUH2mZsfuFZK3CJOQ9hqOVhYbuCppL4d1qj6sqfGV99vKxdMxQT02A3WsEbA2UMgJBwoqKH6q2yT
+w/4yvlZRlvNCWfIlz636M0v2dAU+waXdcfEkqvZ/+qQlCAfM/h9wygn6e1PHPUvlhgYPQJIHFrU
XzS0e6fHuvanyWRZM5f0ep7k1CQWiDg32a7nNbzTiQ2PVr8FL5LviDU33yckFmtOPRJivT54P+8w
wA/JeCzfyzE+p8MLYg8r3aKaiZBiw0WkKIFmut/BYATqmGJ11XQMaezzAP9OgtOTXljX6tAV0V8f
Y+wyb+itUWAd0LytqoWLrZY/JWq3xYsFKXyELserjmIFIhdk3tm7dJjiZv8CLrBv2XJ48vErL4s6
Rwnu0diWj1K4d39Amtl5H6The/WDv/ta940QhB1+9WrgI7jivhablzHBgS32RLy7VvB9TQjEWvQO
xao81cvS3x+ZMncrbrXge/qY3fF1rOwW3m7YJK3ZmvVaouiBAzMK7wlSGa84Z+YbAtZfFowSzD3k
qDxcwzoo7QETBPd73Hs3Ss5yla5y+5fk1PJHrIh2EJSYGrDY3JubLgnVXH+X7emxmSR1xEB7M7G+
wcTK9CYYk+pW4EiGFmkxdduL5AJo9dH2iivXLiwFwEhe3sFgG+dry0xbA+4ZyQO19V9mx6GThik6
cqtF/sZ9JkEAwnzZ/J0xX6DeSS/SmRpkgIsVzCTmHkwERbbYZAVxWh34AyLeqHVTcHKc3hp0Be3i
cUz9+oDKyEid3iZdPxHxlWjGW25TcaYqzsC/rsneI6tvBPNp+w1yeALuOAEXD8Z4VY1tJJ1Xj7oZ
X8A/4DfOVQT/0Cq2ryNcED4H5y1fkgMelr10QkS7+1l8kIYbBan8/UQNFZY2X5dGQz6Otk8PETrc
8Ui275EUMT7gZtdfahHNlhnRR6NdDxfTArs9rFRPk+BtomRklmtkUJ6cLinPlK6gWtjQKZfbj1EL
4948wvzhzDdhp0o4XRifGZ58CnNeq07EmsKVdxIMtt0K3UQzMx7cF0/tt/1EP2G71m4hckxPg225
LjG32XxABDEhBIwCX9CU5HMYJCCsr6g0Cu99bGDqgf1h5DT19geFRBwCIlFpCJrViFwInKCjnjM1
78zjIKsnuV/6OAF6gh0EzLL6XtKo9Z+Yeglj/D69F6tw4ENy50NKp8mC3so7jCAsccbQ0AFSQwdB
XrgsiSTZm2SWay3C2DEl097Hj+cfZ2G0bhlGmPgYmxPuWEK5HKyx0DP0PFee40kM4VZe8fbgkPhh
ZQwgyoHaOGyTujc740pCI4HaBeVB4ddrLhE7XyUaeOf6gTEYa6a3lrZ9/ckSyRa/9dXeByUf5Dt/
ke7JXJtONg+U0xCm8cN9IfvZ6/lSsa+ij1/+TvmydWSdtMMeFEskJwZEUUMCFKax8dsCXy5uYSaw
DrKLA/RQWHkcd1PO/DZ5Rg+810U+5zMC3LmtRzQDlF9YqZZHtlY8cbvLhG+6d1/uHYkUkKteJ79Q
dhUnj8nT9HExFX7A6JHKaP+H9WqM94zB7JsieXoubYjZ5QGo93NhOgqJmlQxstCBzif8OgSPgD9v
MclqBHjKvL51pIRz84S+32Df6v1levz5/ZXM5OcZw2WG5YcPlPHlI/PIAOjcfTCkGEX8z40wNVIe
L+FwVzu1GQjDSdFu61c0DNJjAfWdWffIxCPEvZI/NPLYg6Qn2wyHL6MXbNQpVKkEh2VWuIlbMV/m
wtzleikEp0DlDTLIPOQHZXnTfn7PuFqk2gUyLNE6/m6HYRG11htC76peIw9MZJ0MWRHZZklbWNt0
6D9WppYGDxsbKwS/9fGhwfMiya0x0Tx9BKTANcFMeouMDB0MCIvXR3emJLgh84OAWK0Hp3z1M/vR
4PQ8kCXH2Gni4hrt3v1/DR6sRNnNNrgrJ9WlvKRxI3b7OrXp/dZ0KcUG7xHKTRYLt5HdnF4Rf2UK
5X1gXxf7zY159djE2wMTnfRvT/YjhvNQE4amspQRM8he7iD/rdzr7rp7ezh/U5+ML1Py5G8hLIya
8CWgU2yfziKXDlD5Igfl6roU2OcTJTf0YGXF7cO/XyiZIQP+PULJqHYP8AhIK88IaG54+TAcAhiX
Z7ctqp6pPWK18gXlyx1tEcMTjEbyWZsh+YctPWesfoWzTRWCvIlZENygKL9wHrkDD+OYlRLCf/fx
qcIdHLsUMcZ4Rp8oj1PUsn7/+Iyx8I6qw8h7nGDXucqy8/vmk6bizc8tOHnlpreUfYpIc3z5rLoL
Czvl4EJZsbpa9zh3p8lrKTnj+VqYbenIbmF4bX/H6+YRZ17K6yhtQBLewKdTUf0ByaQsFeO9pTcS
ppF1s7jhpMe1LBjQ0G0uDPYT3Gv/8JT6m2LayZ9XqInzNVN3iJ/ySt613pBDFShzI53bE5asrwtr
OI8Kn+9NlvWa1lD2Iex9l7cztQ3PJnNAS69Rg+siw7ZbMmRhhilUj3V+ucZvTMs48J8XxSDZ5Brs
t42QFT0vnNxD9+NLLgITmBt2sySmdluA5DjvhB7gxArjNguHRECtYWC+vd/6eeBUkRnyuOPdz3n7
uCQBJCDVQNqyBLDNttBP8evdFejamBfBXSBclAcbCxdUoAZsF5zB5akhJHxv+Q10exH06ISTKgYz
WbXbkQZsySAk6pZMc94Lbgso+xAiQC94EntGpBCzMZAO+RoksTpTqAH6LyKaRoilrkeMbU+pvz9w
nfGxmK/xrKJucw/hiYO5bLpDj+pOZRgCQZ5PdQbqNJDHP5CFuowtRBiluMRuM9A8XhzTAHFu2dJ0
1l1ISY6kEw3LCeWpPoe8munYg4bwMamwtoNd8y+EVYYC6XOBTO/zEpSJmgGx6nf2/3/Qh3XwI5jC
ItqHxHaa+kLY1BOQCUKubPdcA0CigoTw2T+2zMAem19U2vsdxQdsQ3Z5Nnt1sxZ5Z39ERVh6/B6R
ycVZQpoFfwNCxDnHM/MnLvEmInb8Mj2RVMAmmqk5HDtcUAB1n4QOGu8TLjrYP6yUNXyY1scTA16K
fd89PUa2AQ/gvR4S/M2rHIRsrtsm3z7oN3EOsiSPRYfy5779bO4+c4jywPDia7cuJ3mfRM05Ck04
NOtfWG/osvnM0XddB8Cp1REwptjlyJrflBLn64o+4nUYR/zn4XlEsHEp1lhg+k8fPu6Bsde6l/BH
rlG3sjWgNS1PxdBh89AAqzCxHC7/eSwNBNzbV0ATz6zqdlsj8gb7wVXgC39VQET8NtsWWAhzbe40
4E28CgBvUmh84pVQfxV/1Gz8Bs8b7gaYJBL8sbToIG7PS2jgVHPo/ptFTtQ27cp1lmJCvYUWx/dG
hOXiWnN8E5KDa/cfHBv4oZSHLJGrBwfa5j/1H+ZnO6nFGnn0x79e0LohMgMVMSSezMoTbNIMtgUi
lb8cwzH8LZiAs69Rfoi/NBV0E0hVGLFS8qHlYkABiZnK/QCwlPHJD0NHUIYHwlCfA4GhCWOg8jf/
Eak1wOoIaGyu7GcSY0tGLTwyuF4wEWZEfvbRRP6ER+UACh6pfH8IBDj2U5xwAEHPXw54KJJb2GE9
SGOMcVgDeGvRzU5mEjPKf4TFFOI/ShbQwB1HEfi8DI7Zzh74HrxEdBSzCu4WBTCa6etfllStEJxw
YxQTdqKYJQHvWSPtg9hJUOdjgamxWVAPVPMaDjYyT4BSoLyr+BWm8Jegvt68JlinT9q72UAc5okD
Q4Ti36c3UYEJxhc3gCvQ/DMeeI8XrOZZjkwBrgYMPM4ATu6k2ZFmjTTfLiWR1ThAe5V8zylgJiM4
8o14agf+7P4o8XkC3gquPeB+UOTwvgAR+0hzsb+p3Rll/ltVYnwAO/T42w0i3FAnNpJCJunr1KF+
pw2vLkg9jUrLta9zjz72x06pMbCFEmkhojHVnhEip2SE5ne8lPA+QM0bjUyoDP/P/y/XQ38hi6Es
hy+r6PJaoBoAAYfDPDrXFAzFtrsIuVwX88U5cvMfh/gggR4tRsICEPrEVTw1JC+/sM2+m70Pb7aJ
H943hgqGXeNx7L6iqQM+weC1IvtzdGrtsT/1Oijnv7VEG8+5Hty4yrrkYxabXsh9SkVWGIOwdxJz
Ha9xuK+q5S9EFR0qJpp35x6QYHGgPvWoF2HJnuCArgjxE9oBPjv77xHgwgi7pnPoOI5n8BavPvWc
8Wqw7lH7Py2Ja+25E3OqNhbnHFdy5SFPd3GI1YR1zRCNEo+Fr2l94n89RBsNT1ivBxwGj0qj5WZ7
bTGRSyMleW6G28GSy7JE336NX/ojVKgPuNdyQ/b3LNGIX/Y+FzV0cQqV4kzO5apCC5YfqPGlMBfE
2n7UE/VBxdHbBYCLq2s4WUnmz66EJE4Cf04GJz4MebaOQCfz4wffhAR0zf9RCUqh+OJGc5RWTdzX
KVU9LsaemCPe7YdWHXigVdScBrj3HfOjdLptMCYCsu+dMUAUfhIUzOWRogh336ebHsY7hVkADRRe
/URwNzA3vwZzFOTAsg0TK+kbb8TBAjVBdWZxlOHtTkDtwFPWmfux6eqhnzfbnpmtoO58VfIWAHpA
XDYPZ2+RS6OTAAgTyRVuI7n3NGv3RSBkbw14spHM4g9NvfGLKaNQ2qGEgwzsFFGf++cZf4R355jI
qx70uGJBIA8BKDh7AUpgHY6hM67l8SCkdof+GhFdvurt9uF1jaE82t0nTpVw0CGlJkONYcV8gMKf
UHpU8DjWuEXM4yd17XtsF4r7PXFHv7jWDoDj7NNI1FeX+vTtYMN0wQsikxx+TlmUYd2DCtAeYtvG
HTI9d6spYUODNd6AzBM5KphwHrk8uDAo168rzEC4JUdIt+xxs8S6a43bZIjSGnkGpvW4K6ThMH5H
EkD7+69AolwkT2uAFSR+y97P4TL2OUCHEY6udp/woDFDJjzwOOmvIYK5ejk+Zbi5cLSMl/B6FsKw
i1JBEeMZ3GF5Y+sUd0DFLS73qB+W7pDAKEyRbSmQvWp9s9KwO9a7D6RDps6EKPCSodXyXjFh/Mx5
IyxB8XvUHmflM2tYuYMZMQ599WeRKn2BChLDk77Nn0eeCvSnTR4q2/I4XP62afRvfpQeWWY9Dw4T
YdvYBC4Zd55qmFlfS8R2v708GG853MmA3uTLEtLIE9N7wZwxlPC7lM4TeAVQqqwQ5hCAYO31eeTV
UrJfkQRiJS/F8eRmp7FFNfMzP5fWHB0z5xVcRagyRTtMyqH+82ArajOv0Ih8NAjFIYEWMxY8sTKY
J8jldG4Za4hCldMN9rc4F4cuSlf9ZxQhY2idgKOSeSoS7BD5BkATk05T0W5eabCHAwX1E6BCUGED
z3zWhYcYTH2QTYKLxVEk+eDl35i96OLffkHrva4O+SqnOr2ux6cSG+tixV6ylLCvg3MkefRI0rkU
DD0W54tzcWyM45eNgAif68Z9+U+vi8HoOVjRWQvtSuMIkJJB3VKsndIiwBqB4DvOobHBfGQTl6uB
2W6Yb66ZvIgsw6lBpe1d0QD2YW9ddwN7Ag4yTVpfJFuUQGytS4aM3Xeexh1m2x3DoGlAYgWiEoih
REhrTo7wnTRFdag1KDfw+NZkbPuHsTA7fUAB7ehyBmKe3kJ/fvxH0pktKYpEYfiJjFBxwdtM9lVA
EL0xtBD3Ffenny97ImZ6erqrLIUk85z//IvL+eI34WeF42N4SUi+9fZuDy8yJlXrQ7ZfY6qbKTr5
FcNuMhDIPIcm5G/snlIbOlAoGAEtPD3Rw6MiwMGAveF7t4i+K+UZoLlbt8BmzKUQtouX5WCdFO/R
+usWfvv4G16KA2jRAc5OH6XrwgPa9nD6/YNmB82H3DDyhNrOVjAdIvGFCjjmGfgmP7IWQ6IT0sMU
WTGwISqj56pzsRhTO00NNxHa6A4NT46mNCbMZdVLscLiM3ScnzOyWmlHzOnAikv9KJkDe+1Q+9dP
xRyrG6S8Oubnx7Equcve/EI8XfBFRbgTdLPnEgeJcTdhEouh0XaMgmrSrDR24UumZ1cS0LtpHxXt
1sQ/FKN8E29ov+Xrc/jufwNzmJ1DwkAZtD19VPZhf2eQfYrNI24tYPz3kt2CHxHxuCu7JPBaDwLZ
/Gz0UjVQVfbwHJb8A1u0wYFwkb3gAZaj8JzyoxiAMy+idJv8ZopACsJavv56EH/vpO4Qd4Ehxsvt
Z99UhwIyByKEyvmWcBP3aId/Fqz4CqFctpugdbX3zhFBMG/oNx4GoAB75IJt+7HCtjraTfnOTbTA
jk5HST9izNfNRpjlnfF2fTv92WfcjSC9c3D6h+ANL3r6S97jQQx6O10wwbsVfBRtxqsDOaEKwSZm
QsJMDog5BIDslEfmD3SvPyYDrT8ITpw0DIEZTw/ODtkR9AN7u4GUDlblL1KlrxhEP+s3PVugaf8o
87QRbMCnGihC7T6n/BtiuJ82OQVb2qO1YIS4BoGcX6ZQmPhIxcUfVozgUTqQbXS2Pb6CN/aa8VO1
MU2EGrqcHKb6/QkaDwA4bQIq672p2bh/K7yfxw075ARl7Ci7YFtzAunoJa0IvHX6DQHB/CPh9mfj
7v4ID4C2eC670SiGcxBu5nc/3oNU6SGH3mYFQPX620z5+dgmuG9kWVihsiWqWomJCWMmt7xb+HjP
RsEp2TnqfhQth24L1yVRwXQ4xryB5XHCXpic8i6XIh/AF9OUmubF5aNtmNJPd/PnUvXUjKVQws7p
gFnm7DyI+Gbb8eePZhu3/ponj9KImS49S9TPmvQXYHnKqLqZUnr67Yi5PRMNamyax17K8sF+otTq
i6VhwRUxZ1E2l9457GuIVNkcnwzUWDe1Nj5NubPv1cHqrciuywf+b/kojkt8bRHxvAgtHnpnKNZn
NW04Eza0Xy+yVrKJj8CYWnbxn8Fhshk/appe80xZizyIWfZwVrEO2FnZl4e8K8WPoOc6TYHNkCW1
JhQKcLi/K5qDjlqILBYDguZsVy/Wm+n1b4eP/2by/SPLh7Io31n3ojvtwp2jd2okB1Az7ZNvRbsu
oMvotPqjgIuLbc+Npr4daZN20gOwpA9/lbTC0S8lxnc7ORSIdVjnm6JQK4i7PZhvanCD3VI9qlp8
Sy54T12hNETUYueyz2ywT1KZ4B+KMd4CRJBmSvnd3ysG05uG9jbGoD37Tm/T3fK2/ExGMWOkPzh4
nb9hfEMSw5L7e4FKXEllUG21GqjvSadWdPn2dMhA+uCA9lABdwiVhISJPwO+Yknjk6Tr7UstgMrl
PlGqv/MW0cln9H2X5a+8bg3Ob6Z0l+jhQtr1b+tnqNiS1BgcZZoPPNXHYYjtk5cZ32rVhMONiojp
c5v6kCLjT9HbmcNpEzZMxi/zZ9iZPKHm5ngSydEERSn9j/OzzgHlN3ZAzCRmrdnIvdvHcUP31ESf
rB/Q6oJndNBBLbFZI6/A2gav2SB6rs4ojBU2pozDI2xOJ5S+ULsZtQ2mT8VsYl3tU6h/PTwQgi0E
eVvLmJzoYcvSyk5AGVNqs+38RJTCaYw2heL6m2K3Fv/owAY+WhUmUL+Dvc3hKPmUi8BAEPMPxQ3P
pF6i2yjJsi6ydqxIU5i9ym/S5TJ7TdGkJCP5sJb9H3sONLTsafYZNutQ5hiDZAduCW76PsX2jKlb
eM/I/rTZ+tmWg5t3d5UnAl5+DI0xEM727r5Caxzw2JLH0FnvYsRLJaaHEyxSRzMGhdSTgGV4q39J
vcRSg2EsFV3ySJRjaXelm5rBmcMyPiZM0HDoapXPAkX36rLS4m94jPcBo5Mb63vk4gLOTz7yZomK
TMk5D7Tg4D/GTdFl5ktGrXeeLBI1Fu6XI9qOX6GXGJzNW2MuOqs1uM+hg9g80z5eHTALvitovCmL
rvjEbETdUM9v9T5HdlRQL2CJhKtg1tSDEJLtEk1l3ctedac+0dsynLEWKfj7XJ9zttqDjkE7r2yO
dJ/cNAeTUBx5jiX23niWgk0grtKTYaljv71nQLMnM/IQcHyD778sUpAnv/ExwUgcFwKIOIN4W0Pc
HM0BBw7jc9rDE/q61LP3H/kA7mvO5JIZ/BEiwBAf+5YNO2JJKNBhMiKBt51wchoLuCYkOinBNR0f
ziojAQwLMgoThOccwOZwQ7mOrG3vJm+E1cyGkWOypk3qftZVBYDHUIRv6lsIQVC6HXEUbOxevHDO
MVxpFOEYHaa3JSDy2Wrln+TnkP4JQP2sQYmYP43++G5+q7uDMYmp4X4ydO4EEZ1gsX9wYqduxduD
iRFSvkk7POD7MIxs+oC8H1wG/9xCim7Rz9grd9N79HZ/5Z2pwbido+FQbwyPxjclBB/6t94QQPxb
AziiI0Nj0CGvikQsDF2TW9GZMocI3nnHua1JMbMvKY/sJb3kAx7DAns991Ef036yABRctaatP3jd
YbdolXp9iS7RLt1zM4LTSssWawp8wt6v5X5yrDATmg6ZMramjAdq+hoP1TdoBX8TH2ePiRLWIyHJ
2YYVk3ECM7FsAqIMmPQTRRLS2Gt/hH5F5+JOiCdjaTZSDpNgVyBiNPG6p6cwOJSX/XIYk8ZWfKrH
hK3QPtgXbzE7oGQaTQjNJH1dT/slnWd9WfYATIfZBtE381gV0oEcmt55jdHudDEZzh+oKvzdTXLp
9D6XYTC7Y36E29/sOgF0BdqgfkB3ys34MJw5JZt11+QjAPeFoA3FLV14nOHUS6pOC9oXE9aQU+nR
Y07GIKQZDCvhTc/JGk25F6f6XrIfPwt8GWAjkV4TqMnxgnPzSuF1WuJBpvZFRgMmmttiEA7GNDDz
z1iff/xW0VoOmBXrM6oWNRV/rzAG5JJMOXAikmmr+wRIC5yFg78LCnarkcLjDaLmp9Rf8kBUbt9q
R4A0jA9okviN9ofi5QWR5J0Oxv0UC4UQXPQf5+UZYnVZcCF5RZPZ9ETRhWnmIcuP28sFDw/72ZER
ysb8QA2FIjMU5e/BUdqW9BGYure9k2jd3soLiqRa/GJv5T4glrdfxntO7Bb6pC9aypp3SR3Q2nJ0
d/Cz+Rq3jknWEIMIjDF9ZzSrScNEY/IQtYaSEtPCA2xT5jP0tm3jLQue7BSfz4UY8RueMvYv5gap
c0+eQKfy1nMUEvkRTraf9y7uCeO0Fm7bjzA/m1D+DXbFCUjvE4cjwuuzTHaFOQvM99+UzHSYJV4E
WG6eRU98BmTUEx263Ivs65AUszEcZIGYp9Qy6xpe5yYjBqtORIIQVlbWknikGcCOe7/KcRDl2VES
3+Y5uFo7WOu+MbuhBoOCXFdHbFTig6BEJ3nqTM6mSPZhhgyTt3fhfTlnSSBHv/JfHVGppBgirVw0
NBiJQcR6GRcRAyPLk3e1rBBbUMx17ItiLIVlsZdVVbVmiTOIkoJOBckvYqeyAFMi/acV+L05RX6m
it5qITFwFKMzPGfex0hckOdilGIQnzw3SurgojPerqvqM6sqh5QL3Ohj3hhOmpRhRwRPYclaBwhk
r2cYlAzMooHTzoiMoV8M+QGfH1zxpF8f7ZqdNsEcD4EjPWd5EqUmfANPyiajLrOcareCJSVBew/C
wGA+ozeCO5mdJfyboo0+jZ/zFf2NgTej4jWFT2kofalzIBUJOGg0rkAVx5WTZAB8npFwj3kfgAKK
psEzr8s7lRTCIwnZuL66L6MMv4lffqi7aL8V56lkee3w87Fid5tN4hg1W8uEze7v9rIoB3Y4qL9M
S/HulU8MKlCwYeA4EnPcF9tFH0FwdXVDxHQFMxu5b5wh42KIJ8c72Ujtlrk7IwwFA+aU2X3Z9Zju
juBNZy3o5BgwkinECoBw4M1XP5dWyHA38OomkzAsqWEXec+mw8RUka5ZfTSA1l3hN56vqCHmnh30
Z/SYXNzgV2vPF6JBnGl3N1sZU+4T6lqS5nfxBZIwghB5g1PBd8kLfodNDC7a+L+LtcCqBqYSg6CR
wcwOXpJu0iExSLpNB+loEGDFONjGv6HJX/1A27Byw2LqafUXzs3XIA3xMH92iOOHVXcvEy46dNP0
H++4gxE1lGQ0h9F+kWItGe4fsd51tvvoAn6Mi+3HJspJ46r5T/qmwWO8fc6ujBHbULibU8s6A9bt
/n4wuI9hj2WsQf+uMJbsvIihucO40Vy8h/rw1PPGeR/LHQh/+9qSR23a0dH5tj70pGCTzeoNjHdU
kK5qmuRJZ4iFdPBwkCwxTEdUo1UDjJ0lzkSQqLBZxjjL+O0N4rJ9nwFZcpUJw03MpWz9a3QZIBbE
1TRH6ImPvz76DAgKaoyKXLX+4ZYWj/yYA2byGIJUcYN+yvcJZw765sP6TsODMUbrLi+n5XcX/bDh
v2W6cb2anwWE+JP93HitaMjcDTO8e99mDu5OXLIC4BxsEsBY0CJ4CF8i4xoCLaG6m+lIrhnIZT/h
7swedGpaepCZizOZ/FbMmUCiIXnb22xnpvp7wpfGO+/VtycTd8BnepnpTqQf/xIO0Inig4I9S0d2
kB0wrEcNcoV3IE+n9DEUdweXs63FBAr77LGOgTzRBPeXNcE1CCka3ytcl8bsJF0WdKeHgd1Fajf6
10RbSAwBxzoiBSLYbtI9Y4s2pI9u4y9rMEPDsWIElGD++4A2HoAfiKN36Lq8pz0v9EPpw1Al18jI
eDs4mLguzlvrrbWefPx0/aHFdl0X213z8PGevTHBMS/MVa09RlucBZgl5p9Ur/qoMahYh2abzG72
/aN/go6Pq3WfTKxZD8ct0onFg0GpQWTDhKAFfA8iFwnhsIfQbB5yNlUJZCxls0ugAwR738dtyAox
x2XsPG9L65qxa4eh9kWb9i4W3seYh41Z+oOcGTUaTgFma5TK3kCWRMVvRenPdXuuGRqW913JkJvB
98HYYcSyMDRSflhDnbu9eOLRfYx/AveZi5yAoSVc+Ev+E5OhvxOdFWUcGD1Kuz0nKONJ46ZYrJK7
uUEx1kNFjwgMiSPee0wdYQbxn/VpvWPdrNMt1hfyvUA2n66HbDpy/X7zKzULaqx9/HHS9MNZIrt7
wWo7hRf5OHO3f5DTyI95D01G8GIaDMRU8Mf3s5ig6uD1N2teSim60rUepHzRNF333LHr7q0JysK0
O075AK2pi1326gCpKIVj/H2L9YCzE93oeMQf8QI7c6KAyAn/ddfXlT1hoxAuQ0t5nq5hwbl2etvz
la/p+SH4CS/x1zdtN+04wl0fLwbEZZke1NPzw3CZK7pJgDB5h59Vr288lf4do0EmtDnl45pEO7T2
Mc/EspuTea8r+eFHiWwPJ+eGTdjC7m2s77qzMH4XF+0ZekyEi5iz8Z45wO2NcI8Wfjs8f3w8VIGf
7HFzPjvjqBkfws+ojY2DP9GckT8/v+TqQbgrxUjOhdsxgNtWXXC6DRsYI3wOocvvX5nmteLH3d21
TFSl4qjcX59D48WwBHEec2mbM2VYXhC8nZnKoGUekKW+YM7WnIx+V2wBB0kP4ZmOuTcY8XScw9YB
5w+U5d2EVfdDSqsZMeedsrA8+KvbfHIL2aC51moAaK3ekHY5sfZGyqO/TtvutEe8dAb7YSj+2uMe
Nexar0Ym+4JaZRbm4e88HZnjsy/GTysgjKjledihii/mbyfhyJxYEnZIboTD9ToaE3zYndXCw+xS
TEjloZFamNOeMZK8/nr8aMtxP+qrRHj//TJ1srcWSHVaTCq3OP/hj4CppTmkJkEAIJs5ucGot/g0
7yVMLY5lzZpjtDhbNTpW6qv7TEMnR9QfQ8nGiD98tm844c7n6hEhimJhbA12UDfGG1nfWPQd2dno
TOJuMe/jLypaCgIYxnCu23L0NwfZGV+htZjHan4yLRcbcxNV00HtXzh8S/eQ8xDwyMjHSdi8ZfbJ
KdMbPOgbEcffgk4WsRa3fMgNe8md0xL6Okb1E8w3HwOKUEX51gk/xvCvZJ4jO2W7b9FPjsR9stoM
ARjfNrcWGosBySE+eCmQLQ8nH6RlnliXP27ePVb3mc6gphOiTBffgp/VB/f0RwhvFTsDl/njxhhN
O2iIXigwNWcPee5ovGL88nfwQ8T5ZF0xg8WVtWJrpN6D+CbfH0Ovm2L49ytR1sNa+8yZQxGnJ7Ty
bc4ZO+NSt5qoByRdGDy3rJEupqucmphIiZgPdjibdB0MOo5G+bHmYdxaiNWKVY0v69Z8nVAgt+vy
HFCucQ0wqlz3BeRH+hKmy8UQqJZryPLR8EQ5228Hx3CLduIQhRi6+tTUlHdlgcrdSa6GH4ZNFB+I
ZKFHMApq7vBY6fZH9aVCkR8bv4LpwGERqfFjwajWSX5ZgvMsgy9q1gq2elUDIO6MN9nvWOtDz8XQ
7odFo+Q76yOF1qMlaGzaNnfsVypFaMgN6AHxPny4ICevh9XV2+K2oS8Xu6FikTzucP/PL39LENvI
Pw4j0lhG5jOmhzLvUHFKjkbd3EJ+NL4rRJmD6J0U4S4diZWCDG9cAJx3FgUuoReJqaNrxcAxi6Hx
XsaHkY+iCR5/UHYw9CU5mHmuovFyuOlDyVt1EgaxX5ASGjQEnw9RITTjd5C7bPAy1JsLnIcPqhOj
Xl3dZT0c1yiZbyKrv6uz9F7zTCaKwSuYcw981RhtjEo3F6rhA0teZxhZmLShq2qB2QBHESJa5Mxq
X8DP5yidvUn0D3p4MGvdbK/gmmAxqQKy3n6yFTyMzvIaRZ9QOo7f/Ymk3mUAyODlFSg1jG9CpadJ
clxDCbI9b4nvNC7XMznqieHBALi2uU8YFWyymhuJYIa48jWGIiJ506RJVePhLIXrZVVjHpfBbHLq
hfS786J6C0m4QHYPM7japHd0ZJI4zNbuSe1kCZ/1LXxHRubLnOrZrJVEnue8p3XbcZwabLCGMuPl
ioawFfnRWTLhsPc/8yo8D5QwU9U0X5lFQrP5Zhg4qH++LhIR4Lu9nTkfWzoJ8TKVI5eb8VWYbSEz
hHu87snalNJR14ELcKMbC7NTVqMSTh2HaGdyzGAbXw82FEZBP+x5UXcnoo2UiDyTASGwiB35xG/B
a2GuVHPLnAKgKak2Rt1Fc9UfpVhzZ+02y50v64wTZLrTM88H7UfFJIhhudIy/G0FOoQkoRNOFhEO
2DTByXCM4dj734AKxw6oXmRUcinesfdZeoQbYqCF6xF63svVeeIFI6LIg8qkEg2BLAFdKx607Csc
77QXHh9EPYIZbYV4JdH2VrWuaH6ZL0l4Y54uoundNCGIzfA4QgxJqy09KaMgmGrJ1GxbM5mxyta1
d5dSmic8zl64IvXt6bPU5iYJT6TlINfp5Cerx64o8l8jll6NQ8kNLeXVyJLe1cx2Rsb1m12XkSe5
8E+WBH1uvpHeOfJQJWc0GnsPrALJnBeJYDz+rTbCHgQkEEJU4SY0/LkuzL9OZHM6Eof7imR0FsGj
hok7wmrm5i5JW3KyLRgaH7YrZq/iS9DQj74BXe9sEYspBK+W9bSmAKvo8kwvqwufRgjAgeBV1uvV
Wy6hdEW5zobRFXn0KnKJRLg1qfPTX85U6KiwjQdBgMbiYTL9MbmFe8J9HnYWYfiu/51F9JwsZwNN
ztoGVm7cCTzLROZwMw7jKHql92hJpHG9MB0f2r+/gPXFxWRvE/pRBmgpzKXHO+MpTpIdphSK+klr
C4HArytoixWYCR/QM5cfsJpTwPKfLVGjkH5yTLDHgVcdHkUEteAlTRxWnnI2Ixea3SCpFxFa8HEC
x8YHEYJVoaN4hWxGtNdGZpeYlKnlNY24wjM9HojP3WL7xqo88m6Wh5wbDip40rymOSABEbwH6v7u
Z70hMHQXoYoMipYP6R3Ze0bc4qOtcqNz6kHrKh8h82IPFy9jNIZjUiWAeFOMezQfbtBWSWLh3XlN
Y5zT2f0mj1DECSJT2xcGCcu8DWnuwfbC9nfH6+phzjZjk3jQTr4XyzNfo3YLLssr2fOkM2h75ZgV
Qbm2TtaCFCNz1DeGG3kyQMa2GJOal/h0FlAh6HDl7q/HmG6L+yyjmY11e0Ygb8hTzW8L8z/W5pzd
wq+fDkN/rFiV/weI1JDsz7p+shv7cHlYc1sRDR5m9EaK8Ebwthf5YOpJExzbQ7TK5/mZOEIhA6Xf
tsFnnkwcdjXYkPvlp2Jz4B3hQvgMIb/SBoELvEFXRMsnv70FDALUzWBs9JGz0ZcZ+D4yuTNOTeBU
tNyNZ/toh7VQ0pFcM5sRPV89tCm8tyF/eY2WXXH3FPgH4+4NH+IsKyKoYYBJTkZWDxsZ9KW3cB5Q
PyWGbzsrOyp97E6FSH7xJetxjQR7ZQtMgDAcBDY1w8G3wgi4Evd1TeXxhoFQc/TR2FNgGZ2N41QM
mpBDM/MmVuRpVgkXt4b+zY9WWMJlBRLztBpwvv5bqoMPWmLMyhztTYJyntMaoyS1o5GzzI85tIiR
mi5MUId/5cWXwJjNU5DTuE+c1rh+rvjapN3nqWOLRjmScPiLe14zwTQePaMadkA0EI3n8mD8Qm9r
OhkKmxo3gH+nOWdixg1yFlFVwQAr/fJplgWQHsmgmToZyF0BBqHGUYcftlFD5e2GeWv+eeHPBYsQ
BXqnw+fRryBOT6c3RIaIGx8eE7BDT9DcD/IF1Hgq+7D47i/GFFgIZwBB0/rtcEYtiKFmY1Vgy00X
u701eFn4op/a6U8PcErXz05yudsjOaAf0pzH9+/ydptDsf9W+mmV/pHGThydHBBROfKuShm45Cz4
DUgiPGVLlLdiR3lK3h7kYALeb+6sTydDfEBXsFOj+q1RI2F8nB1zJ5O4ezyp0iBNPLH4YOG8ki31
wibbJiqmrFKeVn3osi0naV4WN50XIK+QKBoQ/ju/nJh348O7H4MiqXV+umLjyCXDNpxFweNTI5mn
yOFPusAjDh62sJMQe3KAj4J7X/ZVIqvf6zpGDSiVbazkRd/jVIWBLmMActCQZwmrRyGQI9TBT7bw
iBjbXd9EDQ/3kBRBcCRjeRjPXmYAmn0YiXHQGC8mR2qDPCgbmE2X/3l+yL274EfWbPFvMXtYoLUI
0EV5wi/0b1/zat64wDZ2MebQpjhwJA8yhP3Kr99+liH740OqKhA7OvVs4JuROR4CTGLcTn/eCQ96
zHlbiRnwrI3H9pczPbQXk5dY/yI7+EgA9310mizE8pVSBJlSLmdXEdjHujFsXVy6IgjGC+vuaOGU
zZI4hMdN8gXvEoEIURWPCNC+bxMjQRHPwcjp2LZGsMBcb+h5HElqo+P09TSTL+RkiNrW4ClJ6aW1
LmfsElJCQnScXJrBs2TvoUrgEkpS2og3ziC5C3pkNhL5sA8Wu0ZN6sxnXLw6QO/+AbJmpVyGt0OX
fOu8qCAEqpBEyBGchTLrrfhUTjTjkneP/Ag4Bmpn63gjShV39qnvBdudG2h3MbtRXkR57gAHqT7p
9/cFQQeaV+I549b1AIaeonwDrwIAD/bORgff958Ska1C+/2i869OVRQWeJ5MsD5k3Zc+f6Ug+SJk
eMVdgSKIpuNKylpxmmozn0SSwigtcBTad5ehQhjiQHZWL1G/8Gtj7IzP2KWgtRIf3hI+b3FJhwnb
HFj+DZYkeAXYSEhpTK7BVZLeUXAROAhfVgVFgOtCEzFnjOP41ELqcBetjs/GkBHS+cfWOMdyLoq+
O6HKiE5If8Cd2ouo1zhcEgq+PJIXNwg0O3gaI/BysYdKR4gFto6Xv57B0O9ijAcBk5stpcX+xoHy
kbYN/DPGQOBm7IKhbGbjXnwUwTaaSeJxVFOWOFBHKwiDFLc9nbplx3yCNfzl5l2l94yxq1hnHY5N
0qeoa5jT5NRnwm6PRQBT/muYY4AMHWipb4779kD8vWcbN7gXx/SOo2eWR0FT8oBpMFChBPJg5K+E
6pFbElPBHGx4kMm/6ufLDHe/Br2mNKFPYf+DgkVaLFbhM6VchuXKY6Y6yhoWgeAxrivA+acoXtwy
IMCbjK2QP/Ao+uACHbA8wscGC9ut1OjCDEaSZQOS+92bUI+sn1hhqxQzjuob4In1WxL9LgDVC4g8
WNDiLxuHc2ZHVLdef827SahGHONuGfTLmhVusZ2jg/PnmHEZCnZgpXFnJWbbc5YaEyngilC3acgb
k2/BsrVvzsM2/+q2wfCr0lxfly0fbKy+8wqtGBhDRaSE8ciK44sNxBEWX7BeiQNveacTxUpWlrqa
SWLEBZgDTfzkxT3zwkjzwOaGnI5eH4ewLq+E5lFhYoyhaDSyAw42BK2mDMj8YseHvAYfq09KhIYr
4cZZaUE8YSa/AoxjXxXzXYrgoVCfS02f/L7hY7FRy0+eqQzW97RvFDx5YLgMSFglLe81sodcuWPg
/7Jiu8djhpgLbGjJ7jk1aEzUrLPDEj25W7tovOvfATO6+c5BYwtse+aGHLPJp4N92kVasHQHvPqq
ZpxZ12gpKMu56XTKVH3nxOucDShTnBorimUD51fcgOQj5QRjLbNF9w2exa0sXrgLYYWMOl1e4Kwx
viOxWbCcqhN1CA06dasO+icoMjYMhhgFUa269WNdJ/T8JVN/RobgDe7nj6rA92l7WbzR8q6sTHOd
GefGorHs/XiMKEWnx6+YmucoetAYRfflTKpa/DinoRqtc8quzKgYu1lwitkIICFNbvZOxEPLMpgJ
0pqoyrMLgy5H8KM2hox3yBvphRWWAIlflKUG28EOV9CpBdCM2s7gFOJ9VBYtq1DPSI1NPnvHwVAP
YGftef2fpKOkJii0rq0tD390JxCUPmwgJlbAkuInqcBjFA4Pu46HCHq1BeDEMC4++PPjGCDeUp6C
RlgUSXb2OmHmPdZOclvRU19oaqkNvU7uUV9Epm3aCNnH48Zi01/8tSk9egFiDpmd8/ofmsE1qxKt
SuiUHXkX0px2J1MbcGCmGi5aLqlIx1d6UE8oG6h/PSGj6I3B9Rlym9gUML5iB+YXRrEb4RQMbP1w
1TMfcRz6CUVn36DXr5izYW17GAq/hAnJNqmGwg/WAA5HKKSixIlkAJWHxO8pPZkwGwPHrOghc8AM
zs6hzA8Uj8AjVMxUyJ7GGqONbxaSZt/wF2vG+th6JZdVUmNUgtOvXkKIuosomI4Dk4ZX50ZiUMDO
BWpSVb+MOS+1pEPB8feT7MVXugaM5kzBKsEFjK5FRk0wy4lX+H/+BiCDCIptOsOiRl6YYQCH7IUZ
dbzAHrMDgxymZmByX2RW10RRyYoTjkOUM/NiFk4CKqCuhgOnPxyKeRxPOg7rLg5hrqlCam51LD/0
8S2AN1jQyX1tyIycmmU4X1kx0UgE8nRNq1sz2GPM7RfDQOVwOh4IABTqlptUipYlkICDZzYRO4ia
yyuBOVDhlFJp5b1UrTLkZMHMCzDF2MJlGo1H7r+xOmNXEBXHAfXQTJYCdgjllL7d40oCxQCSsAsc
JQMmfEH7Uv+xsXU5qdXAkf1aCRyHnNns5Y4BdtHFUl1c8IQWEZfTUfu2Ku27KBUhfzBtag3to048
ZXPmfxBO4YiVqNE7P++eSra4WnEWKoXAtXF6km3H25TZ+SO8i2HOun/0ewro4C5w4IpWbpuzj9mR
0Q2bADHL2xwVjr+BWYguSyZOTePq3fDt+VomR+I0OC/N2c8L7pwAzE3NtzWlNI+WLzsyBWzmxhiI
fwWrfuN3093WpAx0xutR+hGLgChDHyOhzrzH8xFMdcHEe3YZ96z9SaBBwyGbwhwLf34J3oYCUEDA
KD3ucgnjS4O8Qa4V8ioK9Jj9PH81AuQt2yfyIaNZrwy4C5K2rSu86DZh9CmnIEdnYdLyKxQE+HC5
VCQQtFmCTq5Z8TRpUDD2P2tUdiVEAswfogfbE6kBXHd1MnE8XV9ifhGcjoyO5iWSn0IpNQvnbmds
4RTRFWhi5bRcagATeI7jS1VyUBMeXZgGJ45RdUbOG2ZHnH/zDrsSXIBlWFL0ES4NpMbpWzbLrvrS
T6BjaGOFaF3n6M3bkgwDdygGqriEbzAJv4vobX4fwUOFWp4nIw5M9H+cfvsx4bMbhXyPsodBj2fj
VhE4PJy19xUG0hi//KepJZHRP1ET2n7jq/NwV5SY7c6IzcH64xkWfeP2xRzw0iPL2u19jWHVf7qN
FndxapolT78iqPCX9lsKGEfrRHFzhC+LZ50q2+9rvZFga7IiIQYndXX+c0EJ2OswyESdO19RZKjM
Byxa08WYofGCyXF6wyFyI+g2gTrMDpNlYHVEhxs6HzHZkOqGxeoG0b55YoihZqRMZ5/R/BQhDj0o
aseTQzXiilNDGJd02FARdKkSRiL0H0bRJltlrmVbCn6OWBSaapNhmqAcGo4M6XZKgcXgzFy2twZJ
0RSMD7ICxGyQveTLw+TyVA6xU25KsJIOGyZoa3+5gALUNWaXk2SNqRJ4TlR0j1ki8bsOewbEYtLt
QSfDhA0Ojwzm4qgjqQgSaAjQvkFZchoOkMj6CCpED4xrVOPSE5rR010Ckc0g7i/zHmRN3MCsm8uj
OrI5sa4/EWkSwfSBNxDNhgVbTtMHbB1YlxdGv6DQd6/zoQVSwOWc3h0Ik5KBypBSg6sAhZ7Ck+2o
0Oc+mo9RY4bYAvrw/jKKbAUt00+ZiLgUhukdhcvs1uWUtPH+QUw7MGxK5sg8GZ4CI5KEVgFaMkdd
xYpjNVBgJfkS+rl6MD92rtIT6QK7MGoEARFFTyjDJ2UbhyouHxWsnn+7E0xwcFhVqnR/1os7MuD5
xRMt2LkAviShTcdjWjIaQlDTsffOyG0Hf8amWb2CN6Id5gTfRwHdGoT7GLTRTA9vMR2GA/q1oCPb
uI5MaLghkfQ57J5xDr3/Itgd+3m+fJmfs222X2KJgS3vETB5yjELxLjl/Oq9pId55VcQ6sgV4uYm
BQagIUMYymZVSmvif+w4IxLDc9igKYDIlTJC0t/EHNuWUl15TB9DShXiGlDlUBlfBDQCXuhiKh8/
TpWzne3KvFXnWz8HzoVW8f23L04HTzJBn8a9mGn1/cf2jajaoe70CjI7Et8ot4psR9xfWZY3MCEO
+Hx3Fct2V0YdINkIGFPNFrZ5XWNOjkEMkqvzxfQSJ9lMsdgZpAmv9jB6yf+HjH8D91hEzjXMVF8d
LbU6WtJfg/uDKCpEytEoSbNXnjmMyYCN3z7X5mSYXYPQyAzVvLLHzz54e7WDrlDvoEdMaoZvlliC
6nPMYKcOUVN21nn+aJvIE34y751FnikBugL/lJ4pgSynjmuE4y59x1CEiMEFjnJQ406ryn8zCMSc
mab1/IfWm3kFSFt2XAMG924mveB7QX0ljQJrz4IhD+sbxH60lbPLZJkr4JbepuBozgoeA+EAkD5J
+f1XMu/i+hUCpU4VgpvvfyLnYW3/R9q5NKmuZEv6r5TVuGUNEnrQ1vcOpNALECDeyQSDBPQAIRAP
Sfz6/iKrB/eatVkNuk7ZPmfvzJ2AFIpYy92XO1xRIRDhufOYbXPFqcxxsth2XILLdRlJjnbT2YKE
og3p0F0ApyaQZsZDas6FKvWFZCMDHx2fbEgyGK4abWmEPiNqPncTXUeyxSL86kPflA1pmGZEFxE2
N3/7+oGWi+2NMiLakuQ7aZcTfNxXKNV9T6o9Fk/H87YWwdP2RRtY9ynRjPefSRnTo33C7c4naxR/
z6fXPEkyLNPNI4NB7zNZ+T40rMbHDSUMU58h817yQvdirjgdm9xUd2fVQTtr+cMN06geXjPQuLvt
RqD9i2PSkmLG3P5u1RN9HgUbwJr7BAFg8kGHAg9Q/kb6x0cVgdLO0bAqR+9NczCBuWfLp9M9fI69
FdmA9uPrWucto3Yp39GHAOY0xkcZb1b5rpC+ymEu0kgwdhWv8iG6GtaAmV9jNfb5SfFruHfoF9W5
rs4BBxkUYVbF1GxoLmLuNpL62xWhiRB7rKrB6hlAMkFC4ovp72WwcC45QVIvApifxxuzrCvbQCsa
tyh4KjtCHe0HhhyTZ6UL6E1WO4P50DDZ/AwGcbGpwV7EN1NLSU4tAK2Q7DXCIojyag7Ny2D+lLZ4
RMk6obylyKD+Bbq8sV6Qe45iASG5HAxuM3OwN6+EdQWPh9gTmQAER7M4HfP6oKYVwRoSjzvf/OOx
9Vcbng9KF3m3+FeTsdG0KwXpi32QlQWPEs8OIbGcu+KoYcJqXyNJHKQRT1w9ZK5o8HUHQOoSV5tj
Q7d8ThzAzSOSREhVSRee2WPjZhncTthNgHgCoVe8aym6nQMUcYC4ug81iuoQhnIPlDdQ+Y9xNZiz
dR51+hEaJJ6fmx+TGY1M76/pT8FQfLnhzHvBoCTGmw+524y1hl0ncfbZccd7WgYSDcLNz0YXzWe5
blaMcsU0AgPJDH+37CYZsIzT+fjVNZTwYHdJr0FiIO80Rsc1xKLILgOgrwBSrrX3HFqqzQnIbrVc
ds+uBBWfU1IdVQJkI05nXhGLDlp11NAgvjGqAJimzDtfJtz3Zrwf1B+ydC/HZUU5yIYo+yLXXzOC
79IY/IzBuOGEKPFbr/UaN539aJSkSPK5eXZ25LhHqkxF4Mexzr0hsJ7BykctshWlGnJCcKLjey17
I067QbfHUhUZoFw552fcZvVxvKN04YwagH4pU1TMiaTp4DvOzF/LtjMOrMDgioKfglUA5rOJs8Jr
3v+cDZT9z5APLzpm1uqZJomjwo8BTf/O9hrDZmIiaHwkQcNr89do/WNYMG4zelQSvZjFhNQFEfiD
CpcVQZHOYxcqmbPvcQQIbVX87Ha2FBJLPE3MH/wXDhdMPiKHcKl6drbD75c8hHCbVwwCeLQcNYW3
TX7g0eaVf2fx0VwFpRi4o7WyxN1rNYJMBHpkg5bbfP9IPEewfDKbmHHrC5hXuJcLpBDVypBmsUCS
zN4YZQEwdI25GA4wEYPAnOL8cX582Baq/u1tun0dnzb7pSziKWaT6oA0d7+Ke6a92w2xWkF4qoiK
Io5VF1Gv7M0TzzpYRQOSwf7w/UoOljPs5sDUrtTx6yd3LBfJtDsAeJFG75YHJRiju+YpCI6GyxSd
vN5IFBOpuQeXxfdRDtoxxSd79gHM74DijlPtPcS1heM3mlesHIl3Q0LFaHOvTqxM6UiCsQv5vm4q
+1dWMxSJHN/0LnffYYOyXQQKtO47Gz0XTzJeKpSMBVJ7MkTA1rsOLDjrA+WEjss5R7fkD9pDgNHj
3ypUA157+ZnNYbapLukcV5XXxi9hRSbwBe0rrRXhfIXUYFsDOpRNXtpDk+0o2lbT3UBq5HqWvNJM
m507DucnA6Dhn4ITkp2M1XAbyUEGHR+lwl5pKNuIdvZB2UcTxkLsx91b7MQCLaUXge31IuxwjzqL
fwjoP9Qm7HTm7xajOueQbyblTZCeazjVFMP/lxc9iR0ZMhtD9BMDBRLM3P6tC4YRZUFrOZnkHCls
xnT6KE1+UpagcQ8gjS6yYqXGa8AckH4aq+1jz0cC5mLOjyZlV2P33lJ4uOkUCOzBmMb95W47+54T
QXpwQmIaarkrWgFTaKYLLsMksstTxxoFM5gitXnCJDKojuJcLr43j5KU6zN0yhu7owcX8k5ZE3ZX
KcGYn4PhyxMR44Ps+aCkYxRQjC3wYo2IVLmwmWYB/6Q95YdyNSsv4ImQ2PnlzVMC3407DD02ZwL+
GsiP7jajOQ5bRN5Q7yL24yNLOgzbVBFgfE3vB7zatRkZU37OLHS42LkpOejCu4hX7FAPxkzhvgc0
uhZLw+lQXT5lUdEPPj9HOXkiy5xoaw1k2QN+SzZ7tLp03RI04gJFeU0CkM/cpnuhdkQOwK9rSWKZ
0LEqJw8ZbjPOC2CB3XC/B/M/yAIUYGBHya9C3ozZKPAHkPcx949Xn4bIcd3nxv8BzgIVrWb1CCBh
wICDnEQQG/zcOIYpE7DxxpV0I5C0eSjMqN/ILPbQ+qOg226p61lxkph5DDnBhrhh8NuO80DvQfVC
QErOLxFzN9w0JoqJC+A89qniDuQ+baW8bXHz/tSZ+uiQ/xCCYXceNrYNLBzXpIW2D6q70IYHBJ0K
uQklS1QuJLeYNTjd4uJ0ww+JbwPrHCv8umW2maqIlm470W/24RVOoNYAuSjRUPcnjG8TRzZKd8yK
MkvVY13wfLamICKlPBIBR9azXRP2KEcXCJbDqWt0VzzcvP3h0aSuyEcbE0cYhy9bPIMvmWP7Q333
hI9iVk2VRWVrX8whfkmFwkem1sPv05ZvJsI+sleLiE8IKMT/oIFH9kP8hmGPK+JZfE0KtKWXNtdX
ln/09MB/hNo5W6R0W2nCJA1BJcL9/leDwgNkhmf8iygpkHwNN+jn0CeK3epAlSrtcVMU0CLCz7M1
eeZ4gJiV+xdenBHxLRouT+NtFOr3b+1Tff7EcR1AHDQ2HfvV6ZEpOlAA9O5MALM51nTwPK/wzSD1
5EMxvkGqETE0eCBMTHan+kzsFI480cH02m0bTUgbvwYq06UYT9G+ECWM9pEp6YZG/CVwnoi2ExWV
ogRzZCn4mHnfUTmmZn4y8Vv1w/znRUYg4kj+QWiMYJWXYWBXPkUf6u8BmOdXakHlEjBMsTVly/BH
qMgKMLNYdorx215oaIiPT8nl7kmgSpflk9uB8GsA21nu6LyYtKAlWVF8DnDhsoliwqyiwS0E01L7
LEtcnvbWpl+ioIA+LIMNwctM4WxlLf9XWDL5hav/c3DBpga/LYAuOmMFUgebMPSgb5nE3HKRIuSM
kBVshpwISOhpGUDjGAd87EFk7dRh/0dSbL+CGY2Bh8YapmmXOJMtrmqbjT6R+s50xCSaiKnPoXpj
ChfZekQPPKOc9x7BLckdDvf+g5lCZi1M5lqlVgBDGgbhyagq1jqTBQAkbHrIG7D39UB0AwYQER5T
NqbDuSNkJQ4BJhuw3YAHGhSDyMMhHtP4KEjJ0xBO7F3ZQxxMhwp2CbFRgLaAwIKPByAC8qJaMp3y
QIMUUym8dIrU5XI87m1wxrCN9RwFJDC7bGpelOvEKzZXovGkqc33yLEq0X/yJ46QPVQMeAyxGQ5w
E+rYGDbFR1YP/kgwYYST950Kqj28dDHXe+ezBL3n9oJ1+9r8iXe0YWBA6xhx0Tl38X4eKANq6TNI
JA2pe+9T6BBywrrAFU91GN0CCyAHW2T7DKRtv93W0UR4zDJveDA174s8bs8dxI4Ws5RVH8B+RaFy
HDYTsen/4t3FycMUBbpf70s6bUH+rqy52GAgwzfFikxMfFCZ6/WuVYQ6Z7Tj5yZSCw1vdBk3b94Q
jeJuMLmFHOWfPtce0LKDPweNcccC76PJ/bppihfslkGk7y+t4eWMLQhtIVDccoyCjUBRB/LmOLwx
n+Tfey5iY/ptBIo7VCcEQwsWIiY0PMvduWYbcHvMadlHaTQwzZ0Xw2oPDIJL5kN0m4cDDknUn1Vc
6n4My0NwDCOBLJzC3rvZZj5HSdPiFU1JRzdDlX5z4ENaOe4475PLTDXIaX9kvRCOs2KXZQJJXmmy
p1qG4Co6//4GRuI520r0oEjZWno0UrtJ/gJPULWYGM2FwgOQyoeUEwbch6cPLybHYHbT3lbkzqi2
lvj5VAEn4MJ5L3TWIE/b7V1fJUMk6ftDd2ipnrbud+yD1Iw3QG0IclyFlutLLgRd/myCFbpd8Jyp
DnVZ6tCnksrsoXZHkmxb27vD4lnVg5XlMPClUmwdi6EFklUMK8XvF6OXwpzQ9LHDmdxkP41QIMnD
HKXvGq6UKp/By+6KorTiaenYmoHWiBCTQOVw8rFLR89RCoAiWlHcjCk/VbTI8vgXx44vJI7WzcQh
iuCP0DzX65jIQsFKikjpYp+gyOlO5Xop7cPT1hVHJ34H4fQdAP3LobUbbGmOk5lJpfQSLVEzFFpf
tmeJh3IQUPpUzuvh0c7VdLjPACX6hgtOvffpeN9F+7WxyeUUXLDnU1t18VnE6XtY30HQp2qk6KMi
dz6ajV0pB1AlwEpyn+4BfUCM5wOzvguigBy5TmDlOnIJWkVQDPMG1ow+x7TPc/Sb90ghQt3wXxcc
kqu3QIyNHsOkP0MLNlNpKdA5oRSAPeygss1K0V8gK3B2s8ddMLFKE4HiTrr8YVbVlTjw66djjiks
nzNojxUPFk0YTx1zVoMVrzuG/MRmhawUsOsF2Bd0MtHPfQ6GFeOJimfqoxv+16bDa/G0ne5cNIY3
Kw/D4gX7sEwmBPYy3A7XB+tuwW1nXJyok0/c/dn1gDgILO8z1SX4Pe8pP3Vl4ai9Jn3eqBZq+hSl
Zswwn3yC0GoSLz+5w4ygvkR1jKGC4uAbIzsxRCHpSe6R/aBjSoXL5dD9OUJFRMUcEiTAiqIndiUy
e9RsPjpC7Fn+1H2Yvd4+btuVUr4z/n5s1vS8Wg8le3A+8o7v+ARfuDW49Ekqt7iTRv7CW0nOE6CN
BmjJxmx8zK4y1EWzeuuJQGd9x3cIKvom9voLKCEnps5Fdbi/D1pxRN39JKgwily29stwdgwZEAbF
wTGjnrVxh7QOf1945ER1ApE+vAeiqo7bdsST7rLv3kpn/jdFTeOsO6QJLOlMLnCgHvwtg+vOTZYs
DusmpYQlNNNwyvn8zoj8k0qmA3rpG8G4WSGTcgbVKRPf0/zY/RFo+OdnsIfh8QyU4nHJqOepDnhT
awMl5LAvhULGly4bjGEBoLI0AGTQpfOgRPK55BKaPzW9UkbAElepmA+sYGCSyaYKDpu8EeMWj0To
SBJHnQJQfztn5Lu5umPn3oiByjDCYKxZDixICylapG7XgtHbK+c7gGyGmhK9UA5N2NeB5y9UXMQ9
2aNsAXGgIhPTMZD+dH3tG6ZjHSVUBt6Sjtcd4NfRDY8SL2m9txl0B5+r/VMX/GikSrCPfeFDTn4d
RM4dHCHsdQ7q3jgoeWmatVXPY8Bcb22gxesXlTqvqW5+uljS2NVqnct/w3f81po91SIfbl5zSvR6
j1iJLWK6Ab7upkO+RG/4p/5AZnfBXQ5BBssFCJ29z3VwWJqsXYKiaNEpwE8UCZfNy4dlOcYgBNyI
4Mh6JxSELJ4QW3gUjPY///E///N//zb/KzmVuBW2SXn7x+1dTMvs9nr+xz+7nX/+4/6vPw6P//FP
Qzc0rdvVOoapday+2VMNvv67n2W3RH73/2jT5H3VSr27pDP4EAwUPBgSQK5CxgyL6O78f76c+d9f
Lk3VT2f3STrLO/VjmdjPSAEUIRFincb/7qXU/8dHU1XDsjqabnZNXX79v3w0Rbvf383j3cFWQ3Ds
9+dW37nhoER1gufiCquWKOvZNYfrTmS6UDqAf1TwbU880J5oLqm32WP5qvymnj7I1KJXgm0vRzlL
qEfeqXPtYp3vXJ/Oh5sEjSb1+tZvskh2g3bKd2kzC4VjOf2aKEuHRubmZ7UrCsI3FpUWWxhjfO2W
jYDpmuWjnSnvEOvfOyWYab8IhWp8QijfCSgugWukq2XrBukfQcAKGYnMfokL5jjwtneHoC0Dn6oX
XkH3BqKxG94rbLM0yl4sexLOSugsmj2qDhYuoJF7jdAe/ZsLrna1f3fJtf9+yRMrrepaLdVldpt2
OTxgA2bFHUfC1zFbPTGpeY21OXO0d8tux9VvxcO9uBOihu6m/4MCOEMg8T4XPa+g8+u5BkpCqN1R
HhmVfwEJQMDo468Ki9aboXR8ii4ZxcQreFwEwBd1rCGiwm0l5MD8nm6mc18aZcioGPDJSAXdLURv
n4L07PPpZWik50viKOvHuHSp2HLV44ypgwtxozjU4MbsdGUhVoytlb4uaQc5KwSOKM4V1SIWZZns
8a7i+WvO1J4c1/0OnzETnZn608W1/4oqLxX0VFDwvPNnQY3gVjeMCb9Ow3ftCA4seWVGtGWG7Att
YBW8cbknUKrvfze6tb+YwmodletoGcPG8p8rHA7gWLS8cG76TGnQ2+KCFWGhczlbN9FhTuzNJFss
KX2dWRwuqZcOwQTNyq4XVywwlnS36lqfVk94b8bznUd80QXz6jW41uOsv5wWiSazsWXAQD4qVc1N
qBuixMKB6YHZBSMJK5UqKbQw4HJ4I08Q2d+MDeyDZBn5CjscwI4B7qZPGEX6bvj7eOt6ijwhlOBJ
6jWuYPTQephZQA61XxKpmotkQFapdJVH9ci9yoYLE4g5kzCDgf8VAr1q1PYdHbR8hiUB1Xn0xZ6R
CFysoLAZf5PqMdBfCCvKc8/Ntv07WYIGOqwpATVhhmfjg3bYLnrMCIh8fmde0vC13GMYuG0HNTZh
HVFB9VtCOv8vIKFyTSSExK+bZGQ04a0fmPgIfN1PeKndAvhs8+otn6wLXBOggvQuvq1bhsBNI+po
XtkuLta0+z1mhIJncWc36l5xAvNfmTDfw7y2P18KUmIueo6e+B/coxgNeUF8cIubV/hMX/isrXs4
wJOF2X+GWHshSm/jXhp0TneN0XE3PfKxy67fwblVG7yeovox70LtDbqA1MqyBvxPoybdEmuaPgWa
z67u3qzZlYLrIrpE/OITMOvcAWZTxsjYHcqJcvVyZfmM24trnBrgB4nTvd4siiHe6fyIin2HYObb
zk4vo2c3uOGcm7ktUpbWK0hGgOnIpJMGsFF6VOjrNW7om3IcSISZfI8e50u7WQGRpcRRELnh0xax
OtEFUckBUzRSrHOlWZJdW9cMvpuNEujYAuoUWJZvGUK6bdwUIER2SYIo7ZfHX33l7uNA/shJnz6H
FtGHfsNYLI8w9pmgYhFmDx4KrPiF/dtRup9UAjoRxycSd1DySM4T6/B0YbJ6Bba7cQEyILCadbL9
Bn8AfBgSnCYYLAbS2vYGfN882r79MBvMPsNTNWRK+O2ePmAYswXGA/8XuLLhUzC3lIhChG7Ua+TX
T/09UQrilFgIFpxf0/Fdxb/j3429lh1+yRNVQSNUR5orObPZfX0KFwePXnnTfyKorOld4SF9SSwy
sAtukgpsDzrSsSGEV+yT73ENEUgiQsovnrV68ZgzKPZ1D80CsPoqZjaS6J9soaTOyD8l9gTwsHzA
TUp8PTyh6a83/nTGsO+EJFdI5HoMCoVAqpfjztKdDGmTa4koI9Rkkhqz7XqZzGjPtjI8mJH/VNid
8Pcz8Jn4XyxuIqMHVVfolujwpYsR962shZwD3QjBT5PM7keqoOkp2Vn5eKgAr7DbvZqPF6bSDSBR
7OltR5KpS3ESfQskX7sJluXhF5Fb5pCZcTnhqBEylcwO4y0W+TwVHapVVDIOGnDIekcfM8sf9pJg
1ub2B4TbP/GEXZb+jBjaDHtCpCJxjuh/mYvMfkeYDJiHT+VTErAbQUBsNeXvC6wGSV4nxC6CE6OT
jS+DhXIw9qnzmJUzbK4MT/PgumHfKT3BM3qFT4oZHmGk6fZ9g3SK6wA0zBJvJqV7pKFwHJJ+8OGe
1mMC8sgf7zNg9id2lRho1ZXRwu9zVoinC2izg30s3MttvFtW4vINuXicA+kzIJ3jfRuy4PIFAFvP
uR4lwvZhghlbhKfTHCcgNfKHWz6uobJFXZDLLLakNuf25B1BnfzBk/2ew56SadHkIgfZeczvCxY+
rA5iSgleIaDgRpmVUCpxY/FkCPxRulMyEZpicXU+d6EdEhcbxN0P1/3m4F1xcYH32FkhRhhnBqbg
WQTOstHhbd8zCJUX3FoAjCvtCGjWc4dFET+XV9FlUh5UUXE/IwVpSC8DPu6rAknchmcBio+j77cv
s1YfNUbDMSO5knLTHeYmvSPmRZubnLDQJ0TUj+kwz3RBwbEbyqH1517RXQU45O3j3iJmWfTKnaIG
9dgJ25tInrCfQObv4m3+caKrFRTjP5Fb6iQlX2yQwzITIkWpZK4YS8W79kRvnGAzbkEkloGiIv7G
PAEZODhhrKF3R11Ilwg4GUBG4+s/gGKPziuQjojJbylQbQcbGv2NmYFhWI1Q4Rm2lzGtdx3/Ke/7
gOFy9puKiNuBRu4yfiPCTzEfZvvEBm/IxhOFOr4ZWXz1kIkAx0pcGupr5wPAQbLvTebcgSFwGYIz
3rlQkoDVKfu+Q/8PvcBOLmHmen9ox6xPe+HrhT37gtFK6BvNMrbAIFne9jAJPwfP88jAlizPFh4j
TJn1Hc4SGfh8OnUQ2Do+l/TnROjN0+uEMysMUe5C+kmEmHRy5lzYZBb4gKTzcLL4aoKQKbvFBZg3
DeJcd8IXVwOzN56jAY+C9DirWMucmE8bCYrVCd+q/xUK/s6sR67rtHVbKq7CQ0NeeOR7dzi9oCuz
PTrbl7PhWm+/HxkX8SAN5wpNBwPRnvnBHghPeGTiGBcsOboHghid+2KFRvk9zu6OjosLNR8WAGhc
pFrlSkIWld6ARGQJx6Tbyq+ZeIY3XMl9DSWY3g63MEbg2VJQby5MQuVkw+GDFezcPjTbmF5Xd0iZ
LJHnwDID2MLYTEXMyEuCepYNgcngh1hS8v4LmWcjBqR0nxLlN7sSsQZRtLtScGbaV1V0PaoobhMy
czICg+NzvWKJwRiMvL5lc/V3lsOYBt8DzGcoAXOmP/rbewX0Hg8p07wInVOjoM7eqpBIOCFjKCal
2gLXdBYC7O8mmkiDGBbXhFvOtr1U/liJB8uLe2syCIAjHIItjltcGUwBJoOJgHm8mYD0uY96HTgQ
FIVZzBaOPRHmjzSsqlEbtrjjeZhRcCZsi8BjZyESpyICMiGOLXoJsdsPN7A+L+zCEN1COjDwBXru
M9HwIeOynNEIJQFIx5paZPnNh7yy5Va5YG/RwqdUR+KZZjD/+iQ2CAm7s+mxNuYdln1/kwQ9Z3GJ
2bXIona2Pd1j52SuZXm4ittcBh9Jj46wL9mLHv5dYTjxJA9ndAcbjV24EbzdBbjqUgXbsTFuci6N
NG0KCr/gxO4eHg6zLSRyodehuIB4IB3tmPuxHJngqJcDPMi+UCmsMrBbJuOxjuL8WabCUnCbmkQP
aGZu0IA/jBfF9tAlj4i7D/2DpHkCE84+ahcoMHG1sncQRzxoF3cxITtyg5omxizige0SWrJmdGQO
TOewT8E4jXMkB8vAlA8wLH6Y8Pjf0YVQQbBPTzNOejb5gJxoBgZRmZ8uPN3QN1rQNojTUMH3uDSF
y4+CLNpwaghhzlEKDKCtlzA7XgV1xAhaB/Kos5WY/FZeLKxgqDsO70tYQ1gS1VcjAqvPNXB4guMQ
KxFfCSd1dvIIYNvbVIpHrFrFmzbYNqWH06SeYatl2emmcHHMEYAN1PR0LFjvL2Yn5ibbDZhOiCEV
ThtovgfU0jzYn9HkM8eN8oS7znvJRXXrKzo81cVtZltyg7KbgCpHa+ZN8snVW0RbqWjYdrJA9x4z
ScoBi6qwsFLIrW223Ldr7T8GtIhcGLHlDCVdtIgpXOk5EZwxPiX0Yc/Nb46GjlCPaZ14/F+UPuHD
mRxw2uek/ojvr5x5khIKxeaFE5LvyAnMJyEQvaRPFfa0dmAwasJxyC3DIYjv+eFVDceL5PQfN3Ua
UeFxS2j5whBUgwWVOtTkUQfN+xZ+uvTDaQH36CTL2cJrwglLBH4PnJyPQhUcfnfYham8KZZw3eO4
f/u9huSDlnCsxukj8xborod0MbcfFohtduxFf+dQTr0pUhvsz14vO/f6l4VSiixOhVHyWVBQiMUu
CfA5gkO0EX1Gqv+CD5GVrlwSZCx7GnnPdxb5YcIWNPQmVJm9n14uXa9eNrWqiXEW1Nbp+wSmdjAJ
a+wimvEmYDVSsXgR9L38aIEBa8gWBzuAdtlwq6AEq14YquN/bHM8s6byo13cpxTPsW1eEWvyDGNm
xoWbzYDAnTVYLvH0xujDH+Ti6hH7JB/diF012eMf7RbMmBw+Q79V/OtamlvJMtiQSjxtbhBDtokW
i9SyCWkGmXIafKNq+1dZASyuv+PpjAcZxeCCvRmrc+kwuVtCLc8Phy0V1zmKtvhChRScfdOeXVw+
uo63H0Ur1mDQrFJV+AGxlkcMhUGLZfGQdSHYo0Ol+PsY1K08rDuc7RzjZzaT9mDZqaYktvWvfa+G
8jnmPLU9uXe3A8mocH5StC+zpYIzKiwHog7sLQ/vCXw3Ax6PMEW+SjNpgzPtSwSLmttZLHMX6dor
7qKwA+6SIRNItwphMj5sySkYdfPGHTgrPNQZ5SgtGHXODbsW5YJ5zOMXaskZJ/3lW2BKy0gjnain
Kl5STnq9mVZ5RQhiXN2nZGDrnsoDwrfzbpYVpAFx9N4TxUfyHe6lKhPdlYyu0hMG6QTyJuwt9AG9
A7VQ4jbl+Go5mXrWWqem2K2FWQz7baQ17ovl6dz1gfa0p1bXXoP1Xr5e9nG+6J7rIyPeqtjnhvjM
lvvH4uMaVw/BfljZy1fcNxxGZp2ehxdFB5aSAggoCdsEfn4tLh/7O7CoK28TP3+OEty2aFLUdaH8
Mndvug1y1QonR990847NmfzQ1ljkfTvOa/Durp4eK7Yatrn4BHrPr97Y0AFRhqbTf3gVpybaDFdx
MCrsJvZvO2VKBm9wiQW5D54K5rqL4xjEe9SCkXs9YVC2e8r8g9zCq923wonLVoO7AqsxnczwD0tF
iELrvtlEkRRiEdZ4wSAQJH6G42Rc2wjYpN0AylKi36H3wiMjvJBftyBXAqaQ29lzoMYcimiZecTp
Fg8cKqcnb+n7Ya/o+WU5ut3Cux49Sm8mH0RFm7z16Y2LB7IhFJLCNjzcfObsdNp9cKHjOF0Wsomt
5AAt5+qQQ5VvoVINd3gx3omoRnzoZHWYC02P/hoLaaw1o2eGQXOkt9UL6RkPD1vywy9pl1TvTi9j
9hd3xpeWXfu5xe/LSQH/suEnpJ/enb8vV6/+ylIaOEVKV+RBvUK6rk31KdFEILXhc6AEtASceCiF
KFIfg8N9TpgLuxRRZU79ie8EQ8KFAppxROdDxblE2OYBSfMJtqWDgFw0j0F9EZpKiSZPpYSPxpb5
WdP5nz6H8MI8TblMJ5c4nWgvfNUW3YM2pA23e/suqWVy+/seGvQdWKEcqnRkHsrLtOmIRFllDJh3
TNvquCS/um/8h3vMIzr18vmeFChG9cDamHEW3SYd1CpdwukoobA/gSsLsPUYV2yvZDpMIFf136/U
FidYURRxYQ36P/SsOxu0qcHzrx5fDPGupo8eNjfigb1BIZL7tKlEwtF8AaoCv90nKNKWX2ivU5aS
+U4gTuca3tBttz5eiwkFQqzfA2mzZwlY8Gchrq0HxNrpLB6muFzXJqqXvRaYum+ueYW75pDXG+Xg
hGBK9SrHhgQfrpk2+5pecbpNeqvuM0yP9T69MYbgGskC8ZLKAqjdnjLrk6SHJIXIMsYw5rcquO5o
EZP4dngj3/1JCA6vgGqiPkZme5qMZ3mywMD2CXsIpRAZo5TOs24bsI907fQ7/rBVG8RUJHtAMCBw
JLXAOW67BIi+KyJlFEbz+vDV7id4LYAL1FO+bg7suNdygJrJeAzVFGTVBADLJeLDNNWeozv/VZNB
j2Ldv+N50PNrPMJFPf7gqncdNgAXp+4HkJybYRsnTu1OhBziiomrr4/Sjrh1HcpYhYLphh8FJnyP
5NRehs/t10BaEtw1oUDnPUNC3JPD7j785jpVMoVY6WOe209F3wreTea8zFlTRcobM44q1rnyFoY0
7ucZGsTXPcMixyBcG5UUdZqy37a15iX381OHde2E5Y05rk64uyLvKDmI4VU6Jb4iavzoc1nqzE0o
DlIQ5Ye5MatYqlWIZa21nVf00FsYbIXIBpRm3p4Tc/hhiXYzACd18ax+y48ldE2uM1IPR+0lyAu6
tQ9Zm/yVB6RhShpOehUpnjnF7dytU6H0umPTPLzb7b0/Kb4TAPNnh/O7/YYf7sEXmPveepcCcVq7
faJmu+HbbrC0OzvPbC9YnjB7p7steuPy7gHV10nt5Lef5H1xL0gttd3AfNvpA5nc7WhWmw7KkO4j
zKmQumCjYY9NI/cgzTnJCS7FNHhusjsNYd3Lm4tmbImqoTdgWg+NJ184PO/O81yqPsQLjBet8ZuB
f1RTYzQwuL/SsXKm8yzhsf/2rTxgOfFX7yTWyDRy8UGzCLSftK6SCESCFUiwaAv33hV97HX6w+IO
HfOCT8cZ0b1YcwtOVZv3d8FHCZEhdOu48/GMJ5DxjPntnEiBzO9kuGuKxw8HX97YndzLNrgqPUDw
SI3nql9JaKq/s6wXwGBngLg3ccHIpjPY/VaNmyfrNp9cNp/LFJFA6TGLwVFMUsRdhgbfA0o/w2sP
mMLh6fedP1e7t2e4DxoGVB19ugNm20sWP2S1B0tBcNsYN0LlumWviyuvHhawOI1zJbkKIIB7Uh5L
Oung2ZGl54VA5ZXu0qdSIByfwGhwAIgiQHpIzyEeO7r6xkFhmL8MW8urGl/tEBxo/iJ8DRgYTqsw
IbPG12ZYIqix8rtDIrlp998hSxt5tsG2ponrvJc6OTqoHgLi/DfFQMZRZrB5qKI8joQuN8VJlQHh
4YNeZ9iZ60SAwQcEWAD2kCauPySNgN3fAX2J6OMoMhRyLBRe9LUBAWFz1ddWE7KJ5RUx0gklyCQl
NnL+NmyCN5Eh3llme9yajmUAxvX14BkaTZBCAsjfRZiDkp+gz5ZMK9qARsgIBRXypWQOEEEq1OIS
mKWAXH0Hj+2r72nGwKj9Jyq4kFhbIhwRRb8c3CdB9m4hMEWxRk+OTwbSiMzVD/mkPRFeJGeGUw/R
zhV9wo9xfsP7e/q2IUdFkfJHJpaGLbAW+lgwwJe4Tt83lx8JlvU8Z4h/2LFtcgOkFDFn+KwSJRFS
9zkfBzZqdySIbH/91boOux3+pWyh8Ia4JyPSwA+JhynZd8jwDJW5Alf6q41MLdCHBKCIEro1+DK3
dnxE9VS2tj3aPym5wheVXpGQRgNslPgPayDVU3NrZG51QM0xEJzm6Klf4NR0pD364kDM/wnloGsQ
RNTIH0YKxqDPZfc4Jy2siFg6jMbyXtojCyB9+DeYM8p+3hNSz20ZtabbHbJN91yiyzCdR1mKQsVv
kMuFihVkGhBoa3gf3GCN6ZtJqEAeqhwSxgoIXwt62rzX9fI1m0JETXAT6UJSyOzYqOTs9Mfc+V8z
ygahhAnfgtlcM0caG16FUTGKrwePsdp3zXFx8TtoqFbFDB1r4+gXKH0HTvSCViyH5P3pU9jwgUzu
K4fTDSj4LiMWvwENT0O2zGWmmmj72BY+QVM5yte2btzVKRsj9ef41rW/a0j3ArbW5Yr1LxG1OL4y
Keu2wjZGs3748Lr73pQnI9ao7UdEhp36L+9yUsPepGWjQVEY7jjTN03cHehod8vhC6Tsa1ck557e
Gf7WFPa0DgmeZJ3olkTybbCsEle5if6sMnyzh2U8/JW2NreZT1kCPXkV1s1uOvY3B5NrTOpOunFG
e36+V/H6Pxyd13Kj2BaGn4gqcrgVUSgHS3LfULZsIwQi56efT1N1LqZmTrtlAZu1/nit/Gmrj7Y8
ON02/jcgrzcWCn6FfZJ/MabCgXaFS/2mq36l/6KBIb66NRzD32BtKbCStIB4UKIFFbfPGw8gp82w
oP57j3/O8HRbCgzWMqQ5NmizzLRhOBUPoLoWwCI7lKELSfiOEAcqLkJrrXJi1oSQfCrggw/G6Lmk
2ES/aJJTbVOWWQjmNb+X7kyZ3SJod567flyLkFJy0F6jz+xPOBYHgpozjAUH8HfZFnaJOx4zr0Mc
DihLxu/4xy1BG1RC/0ENm3V4+eKGXSpaGyYuhWxaUX0K00YF+KlcWZto/XTkj7cVgy514o9HmFSH
UFlKLHZcS+lSIjrWYhfAHc4dePA6riOIoo5OipWxtoTF+0RScxTOPDPlUuQyXpjzeLRmksLZmAzA
WAp9v0vmPPQBbDTy5JquCrYCDvbFVnss/EGzG3ziRE0gYqt/IaDJQNJOJK+2qv26YHk3eUsscrIt
ZpgZUbfhWiBtscQMnnBMbLosQ+DS1esfQIhwj2FA0GlROPFNMMupJLjbER8BRYy/bM2N0646GmMc
9T6wQLgDH//d/C0F3GLFr3ZvUKlfOUXmg7mcNhbX88BNYVVu9fzRES3ux4O4VxzqyUA7tq/V6zIh
L8fwwQhZR454MrYWdzapRpxaQMzbZ+fNq87vaHxE4SoDG9v1tZ+dgUuEyPBtJjiLIVnZqc0iwpPO
4wmO/dhEpQs22oIMr4SSI3yBIkZ6eDr61mVChpRbo60MwcaIFscsiYj/UPI7APKYHnc4L0RBe6tp
J/fhsYCm1Lvl/yfH7zkXUrqagXWN+7xHzax4cApm7rG+mMSIkwJPP+PzqsC+4zJUHXCyrLXZDqqD
+k5DVslJQSUjuc1EPI+AvfKbO3ELEtdXh/nxoXCfW07x3XFeqL8yINUm0uyRwpGdCIraOVJqc9+n
IY9Psy38ZEOWoebyTiiZpshhzJc5Ys2eKnu+MX5rIkpRH49hJoEUhHW718GtHdq4qEUauOVOCPbQ
OJe2tLVeS0t0NXVT+d1WRJh9yb/rd/1Iy9DOyV4v52NreqL1J1hOWtgyXaR3mXC02U4PI+3oq9hl
2dLV8Jm47DPJsZ23Ji5ku7/1Szoy2PKDntfKnRxpv4RqoYI1UFt7vGrsktsegsfnlQUNw41HutSa
zkLyjm5S4iKuLn+GzjGuLVZ1+beYADjZZWLVZQHoCyfaS6spc0v27Ddtz0mu8aEKp+Zv5685QfR3
f4ygGfpEHL7tOss8tMh875rLm3+VQ2oFNODaHFZWyPyhqa6KLvw2TG5+Ntk8/kqBQl7ZtLuXW3yV
EvNoxp7Dx6BK0Lhqmm8yHJuswz58vPFek5RvLoz8Y2zL0yvzWUzM8gj4mTd+HjslHVZe/KvwlTjt
kkloooVRWD8JuL8/3PmiH5POKyjXYoSeVRegcmAz5r5HLz39VTTluMlGPjWa0+dL4h8oWdb8Bjeo
7KVjoA4BafMMfBX9v+jqG88IyvcMEHDavI41goqHw8Xgl0k4WhqKrPVjV7ndm0JqNRe5hIZvlIQp
5jHUr8gGl8D8hbgjkb75QozAms9IJjhS76vgU2wtrPYuAHcbChhAkH8u5iYUH3ZvLlnHNHqfd+O3
4T620WcZKP+sg45xsLJTOmI5GJIlT9YriJBHlRuqj8EF60V/5pef8I8AtpRBCjUWTIIreeOVLOmR
Lp6FduS1ahybYQnXz5vJ+KEC6LkewbnXXdAi+d3OEl9V7g1QjKZdwL3bMoaiLbN+5hdutpzh5YQt
ww5akBwFFd23yH6W3MrVr2Kbe9ljHZ1LPsCLm9rX6ZEg/XF477LlT399/M3T/SmzMAXmI3gIn9Ix
Pky/TFntjhexrKEehUGrCSrn6QoYCwpf2fCHu/Wdoyv1WwYuBGJ2an9Lvrmfj2B1OoTSuqZb/XWL
JWKx+RP6WqZce7i8Jr+gc3fYRLT2QswQijZ60lpZoYXSeDA5UdHlsFvXN1733ewyR1LqkH6UK4Wh
BSJEdvvTvM4J32q+rF1Hk5u0o+d6l6xoGShXPIctOjK6HBpf/lJuMxP6mkoUjhyQsKdMOTVFgmTg
z8T9BOmqPilFALtSREFS7OZDh9HABUudj3RxmEJQQZFUH3ydJrGcaKc/5I9i837erjzQMwNq7chc
C1q+fRRdZWp3/5j4mNwDYUudRqpcE2olrnKxzqL313V6ntth1bRr+UX1iw1gAOAjoZQje/FQNCvd
f3w+6fNx5xe1nCSgMa/HwXjtHwuFUM0cpM8x2QHOg2TXAy21KUokiL1j+stbgD4ckoyrHc2amIUi
ELkz5R2ACO+xP6IOuHHETUOh1C1iypYv6a/yDPqaX0BEBnnsGhcndYFx4fVVCIEeB1z91+gW8NS5
y2TE6pEHLDdM8uYyChRC8HH270XFjoIOkeSpeLo5eg+me38+DnArGSbAAr0xz6v7nHbtwyOwlB88
QHSzkAnYLd+E0ezIhxoVMVMmzMImM3hxpUctyAPzHgGQU4K9HEHEFPkjr/16p89nw1qWqo1akceF
AShf1ndaQXnJnE1f2UcfvTP49TdpF8vii/8LQGcHOQTIh284YN1nhHDynbKGWhLnhT6doyF4o48Q
7zblF9OezQhxMZqtkl4le6QunuSL8wNLbLNVjs0/JXGKDa0Kz5nF+9o+8T4YdorOsrI/dSFMmkDJ
fxPT1+NjTeoewRHWH1Tl1G8ejmZ6ivj9Em9ILKzDm6V6v1htgayGAhwOpguQxYeZeTdgGAgJfrkS
pbEpWYXZ6u8FEx8FSsYKbKVAo4ALzHQ5i5na3pXjYOSclbH3+OxGAi+RiCWD84Z6TzhHGJqP1GPS
7bOtWUxu08sfQFk3w4tSgvQo4sq0nNcONxlnkpsEPILdxvIixyd52N3zkgoANwPhm+Z2LJ8stIcH
lgzqNzIUnVzWJRJEHpvYA8bl7PjJltUq/UJ3eZDJD+FVSq5i8pfisQxByV4uZXyFg6z2DQ5W76bg
9o4GDQo4DWFp2C4helCPqw4dEzYecaByhMXlOndixEX68nmNN084k8bFahcyFy2SdeU8vns+ZwaO
PiMOZ5qkWyv1c+WDWacwEJgVay5eaaJ1tRxr+JGIemGVPbYrmClpVZHviS32kz85roZPYSvyVsZq
h8CxgXxWTwbzGsBrDzPhJHpQmqeIF90tfrqK9MUEJPBUpWGNSUmxB4onCXRISQN+t7WjAGTVCR4i
GSGuTuxQsyzOyPHnnG/ifTon42o2mF/dhqB3UNsz+O6Y3CBPBDlfiJiHuEG2KRqsD1wmqHeRY5BJ
FX7Ul3SZ0QoveuWlWkc7XXbYMiiiU0itQF19VtXfPg3ST/TJUukrtN0EgHEDbAq03kwS0FMOx5LR
BZ08VHSy+GrDmopq05bnbRf7eufHrBn8DPU+IbRFGQvcwd9CPN3L8gcn2lnTPwmXAjUnt4iOCP2G
l6CVfEGlCGMjkdZS/CTVJqp4oNUfZlf5s4dqIxMQReC0MHI2UP8RXcVq2VqOTqjfpw5lDdb0xF7L
o+4aaCMvMKJVRANX2DMc4tJ6eA/u4448CV0449jX48UEOzGEdQJyusDLPeXBlC8faBAegVWuo3ek
ojQGza5G4UIW8JcR3+JpNWkygOeiZ4P7lyvLOogl70WemerKNz1okHKh1/A63rvTam49ZXRU+maO
+ndc+9MSrXf3E4/etJ43GFsi7gOv3kSramn9k9foe8H9ENWCOn6gWydGB5JednJKaHhv7qofzA6K
dGiQCCVODcTxOwVxz3yjIV4wg9ZX0eV4j2rbaW4V+8l44uuavkZInnVHHCiTGWXyfxndN3fjohLT
9nJeZ11zpQ+itU1bxHJ/Lpaa7PegvKdqKV3iH+uX25A4oFlaPlHNv8OAi2UfbbuMu6hlXTaWorRm
Qe/zUK3dSvBY0+tkKQjshVXL24AtT3WjycuRaYQzpylL1gfWFirGG5vI22e1FB87IXGbZ6i3v526
5EucN8ltvFS8GS4Dkm9f+7Bmu+1J4XaVv+lMb8fbe7WZ+RvNE0vz/KNnt/ThdUFOVNeqHL1W+25p
HQfEY0oSwwZmknug9Pt7UlFA/gfqEeerUf4l2e89KxJBF06iG5Mo+pnoZA6O5CKD2BnWLpJCfVpG
BofBrnNTV9vK7F1nkQHaH3ifVmSVLsB2H0G8hLEVLhRBMZpTMUIWg3kgaofDFwCIBFJ4+cfCRJiK
cLHemG8hJN5RwPzPVqxgITYmXrRt14NBLflPr58m84rn0fgquOSz3yzz4QMUlXu5m07xeT5Y25Jq
gZqUvdUzzAIiyeLPGFk8nR+XhL+EWlw8PmbA+5nXtSeoTh0vzRJIOXz+kpbepn4Jq2C4Xe9V3wy+
D1SD5oJehsZ4T0XcpKoRPgYw5cUgBx26fpNMrFT+nB9Oqt8eexCRedl8zAKlwZBAGn7zLhzN4KFB
yaWM59MezaQWMZgofxYDHKyMZfcvL+/eUnsp9mvObtUuCl9DKYKlHsc0ukDCJSXPWJagr6wfUHXs
P6EBYXg2dtYNLdALaoWz4SMSbtoeg9kUiK1dwmCcqHJHgBd/yC9Cn0+vK2B43jkT8CDfwbk7wxfP
m252NGpyicdhEg+yX4UxhTAzhV7lZ7ZvkWrRdlDt8G+9ioD6NQ52Uvd4OJEwy74KxaK/s7UsXw04
TLrnSc1cuvmsgE+FPjuel+q/agXULXVuJfoz5wPPw4hnALL9xsuwMlYWIAw5x/OWhL6sJ/5j0Xdu
069r1a67UFTPefI9ced0jghwcHuy+X/xZVpo6x9BWtoCQsRCO8dElR/gIAwMhA8099GZ7keIYyHk
va3I64EAw7+S9ZrZfY63LM7V9vUVP5etn/DdH6NV89o8w5E+XIqsy5U0OvrTm7Fp4xAxP9m71uLn
y1pwlqbD/7Qoxxw6ToSKO7Vxyy8Y92Y6VVB9RK3mPv+Qb6F/xlcAt19u5ONg2BnLWbcsDyPf3xw8
xeXA9cB18833PLuDEKpEFwn0rtWeJTlq5kS/I5jyr9xfaLp4mGt0pOy/hBFZG+lPynFLu+XRwBiv
XrLYS6hjBd1BrcKVhg/FkYsUn7iFrx4E/pr/yqZnPr3XLoroNQh54xjRaeRuU+W1iQgCAUEDvEfB
IX5zE/cLp8lDdZrvdxdLdU7PBqVVB9l7Fm7HT4XVeTlW5swTUDO0JxH5Ms/JJqMi55ofpEt7KWiB
Bfj+RkLSrUUqYx/AGe4jR7i0UHK8Q+s3yw4uJDHEVcjOKjddgfgC1+l/orQEgRAGia5NJ34c1JDu
6SY0/w2Cm5lLC6riUG0bMhXo32OFfvpF9PugEQgCDJ0PreVArMIxu2aw38I6Zj8wd2mfu5w7S7Mh
DSRZP98+FXsqD02xqwXiArt7lp2EOdDQbXF7MLF5EUMJxmN9ZWW+BG8FeQYgfWkmT9V5XwXK5EZ3
GCW+ZI7nXseb6LVfpXKWq51pBoPlZyLA0ngFsZErp65XJY/FXaX0owMPZ1xCKDPszVNFr2i/SrSg
HtxU+ShOLTtzu9B4GbNwCm6znLSgaJymtbk8xvPSjgt6ePJxaaBfpd2GOomvJvJ0+rjX+ALylfCP
y48tU/Y++YWMJ4fXXT3Te5hXriBB6TrAp1YONUINKOSPI47LmGQAti3kj6MNzvzcdcP5NSyz3tMe
nqyvu9Gv8jWwU8uRAmWh+2A9j93A6kx4ofQtUwEdHccBouubTR9U7MX74vupuMMvU/f+ATYbRua2
Z4RvvISR5TeFBVGpZs9PxfAJtMHwTdkUa1KsOnIVZM06eiHTxTL3XIq7iNuzEJY8fS/Gl6fNwibK
qwSiI9Ai6OCZMYxKD9GVHivl/YBdqCCG9M+Hk2L6lN6f2PFzkkWxLuZhxIAb8Sp1MuB6+KQDyZsx
YFzWeDERG+sZ49TLBXtPhMW0N1DeTADOYUNBEGi46ILbj9ot0oM+X5X6ao7cMXNk0rozRwFhy0Rf
RR3Emt181+j2wImtRW8AMKwExWe6NsdT8vPSXQNGDUTG2owTVGwQox/AT5aswf7S9xsL7azbMC8e
mAgZv67inudOftkqGSwJ4h0668Zt2tlm9B6qrx3Z3NCqx0RZ9CxH9nBWbxNnCncsY464pyZ+o5Ez
ULgS7wkUVN/sUi20ahPWOHgNR+aND+UYu5jJq5JLvgVho9drJKBAPk04Y4TDGDu4rpCNF8Iq7bAM
y66BW+S3QLwPPIAPIwYhtkVshwhinoumchUUeYNX1K72CjlH6ose+3FLaI/zaDwW5lkK57/x68Wc
9C+1AvOqkVvVn1+I9TQbQ9fEPPXc9p/JXzv6H+2/OqXHXDLhCAihlkImPGmyG2U9AyhTe7B5AS8c
OwWp1IobL+NN0oHlolMwsMJPy37eKKB8/JZkHw1++baDh+yYHfPHi/jpaaG9fA5q5taHsdKB0TT3
2XgVwK7sGH8l1LB6Sci97r5bfdUOjkiuGqGMDPjvs5TDLer8VNh0NHg/nBd6gXfVj5TSP1y+wJjy
NYbJyljUbMwlfF9g/SBCTj1xnX3B5eg73Vp0kpN/9Zvh2p2YcQumZLxYnpItXiabCusJfeuWE2ue
+WcWb9wyVs/Dn8IwDCOEseuGSQpG5Zf7vb5CraHqxChlLtM5iDCkbXA/8pvaJNNuDSaclrg95i6F
xnYsIvwD/EHqY0Gn9lZDbseVzG0JhnpG3OUMfHbGxBG3mTve83edPfEqMYWr5snBPxVrK0P+EZjk
ue3I5XnBdqAh91Tt8Gh9rqmuO8bbY48gHPcqhhzLmRFyfr/4wYNd/bUoJAYOTuwXLPV4Dy+wxi0Z
CcETuBlolDZBauWnm9a7Ao5H7o8j3xD3vZ6uWUNUOmCd7kTZk4ysh130nsCXVK4ke5ymLeEC2NiM
X+vP0lewoN060f+mfjEo68765khnqJ3wuJJPk8xLOT315aFnnc/XfXastJWVrGG/WiQdO5lWSkzZ
CPHKS30zk4Db9WkEcDd8D4gWeB4U84s0venANxFp7CkHHqhistsWHgStUWSe8tgt3k2Hu0x6P1uC
tdGjfTMjo43KSwbrjR5EO4qoQ3AfqkypjEKZR3yuyqWCe1YnDjxgmjaEfrMI7MMW3/n8r2JKeF57
ThvuBtJAcZpVSyygfMm6yDUvWhsgAxS4PHEicFVQn6dfyh02Whwd4968eOliNrxrCdPYfHx8CNqV
P4hGO2kXDfj+4Jgvd+ZZIPnDe2dq5qusBV8yj49VL24eaGiZVkq2Se4lDu8f9gBabwjLJA8p+XoN
TpUs33pH1e1ZcB79Lh+D4RQVOw3hGno/AEmgIT6joHi9+AFvKiF+mT2dLpqLiniy4VYKSOpQSjRg
ZYKWdgFgIBc7TNBpz6O4QFTI+5uT+0G6wysoa894+Vzu8kuZycPLNgXBEntRp19UvbF4sD/kCZXp
AI2jC7vD1k6a5++EtIT069FrQkoSquwQ55v367+y+2lRXjhbhE2hrJufZKd8VogeWYl4dL6GK867
mfxBiimJ0P6Bp0Qu1LLk/kPPYsRYA8717d0MXYScA1J/iBRGfE6nJdLtnuwdMkrUH3FeptPuQbsR
WUL9QYD2+Y0Qrwx0EvhsGSPjBpkZAmIkO+pW9W8PWY1/DNydtzHev5ePgRs0sbg81tyfAq5hDTHM
9fVngX+Zqt/yIBIGjoZPCSqAt2SlKE555+Z+PFyZW00H4SJmg+3tbCIEOlUITPKtQT6JeVNHB5tW
lgNiLMSv5HUd0zVCJCQr0x94WFNuc6xKR1hRcA7YI8Toud1OJ7RfogfaCT9BIop+eHtdihjhbfbL
lquLXzNx9DDW2DM4iBTmFGgGaIq7lGxr4KO/0cuWas8tsnjReCTafUe/NQCdXfLa/UoQawJTubiX
B05GRqo6MHjHUjNPlh/3BWeJa/5T7qW5LDQUiLzZVsV6MJfyrSU9mx1kX44xXx1GFiwszymUMM7X
mtMOn83phSznTDRVle5IvjZGHvnNq3LZLnviPdM7K3zVvvddJgsC7NvLKPu8P6IbSiRkZexFoy1i
Nv9QAeuUxSO+1vJNmzQb5VH1017k3Qwa1e3jz6mzpYPlE6uc7PN3qBoBkqyrC/1k3hLMSXayb0Wf
Iuzz88L2y83+EV8lfDsdbSZN6VpLc9ha0JcmX/0Iu/MCGslscR9TN8Zb+iNZjy44Ce/1XZbj53DI
G6BfoLDV57s4NJxYoIJW3rz26f51Z7VXeTrbNy/AMfsUTrl6NrVjROQ0olrM6K+j8QaKkazPTg0I
TZwk273DK0zDV5AH1bQmhDzWiQiwEUoXbaDiWhKcnGzEzwewBAMCPYr/Rjf7ispzUcNMcW8ZmR/7
Uh4ahpfKJ5rE5+wwjIdIQlOofilKkPx7YTsrnZHQvmqdnax0l2SgUou4/8zEgz6cMg7SSLuX806+
58+r3IbPYyQ7rLbDwxXbMDWXDHGvcgOBNdcrANrIQ73Rk5OGHPDAUZU9rw0tYkwN4LR3Vd2jlcra
fVs4sLEaKD/GDIvrxStVIIuX2LYC09Wq3zTrevvQHOknyg6zDhWwnb7F/k/npBdtOG6DLMwqfPy2
+pq7XA5McyGQ687jnWr0vJ/42IBwIKk4eIZ9dGo+H3r4VP2GqojEy0gbyMxzpnPmdedKeku4jP5H
/lEZDE+SfBjpDm2/hzNmpETbcMYk0MDXAUkzxljV4+lBMU3UirjKDtpeRCwjujNzQvKTx0teFvJj
zYkn/eq8Anh1tKd2dMtX2P1kUJMMWV7ikW+W9wHoAb+0ni8THf7leeYsIYwowSyT3ca9nK86AiEQ
KjH7MeNzJgwXUw/Vfm8i43pG65KQhddjGwNDP5XwIe3q+iI+gYozJkm/ffkICrR69XyeNcUvAEc4
OpMLxD2pTflv9R1MyvJJKADCOCWQMO0MG6aX2PyV5X3ShUO9pIbHj++0yVGeJJwl4TBjvJIPkIxp
oEcuuNmz/CeAGY/hAEfOXz1cDOFPTc+Tvun4lKZ5UJ4/Rvojm0RosRRJ9Z/5PEpG60/TSra+y/pH
EFl8hZNs+TJvFbdHAISVbnydZiKfAIlf6kUgaJe3GXJ99qLep/5JSpCrCKExsNbhGeM+MhxD857G
hLTGN7JTz+GWGzdr/leyxwv53wQuqHRHfVzJ4I3Rk64USFX+M995MZ0k8Atd3LfvuQ4DjI4gFZty
6ybK5fnAV4AvqfiU+bdCdLXm5Wjh+41mv6VWIYYBMKo7oGamr9QWPLY8vFTXyi+vOkiTf7Fij+w1
84eRuZXy1rgQB7PBSfQ6cNTAF9iCu8y9kaKbx1Up6O8oL+pN8/twIphc9JrP8cCKF+/BEIIa4b49
7qurvhVoGCGnat2FjVtDbTCckFL/Tjr6C7EOoDBaoTcgR9ym3vydt7xgV/MiV1giW6LHEgu1F3vw
DIst+f3jiqrvT8BWF14OmeA+3aQ2KTys736NMeTJP9pJiAjLT8PYVR3jIN/yo5ksmCua/byZDxBf
am7HKgz6WxwENVm6xFSmzuhrYbWnN/OHlxgkJ1QusvVXdGMLhW1Xs3C+tfcqmH+wHYYGYoUkcxMC
hi+auLU8DpcZ6/wMj+G+1O2b+PyedVfSfCnCW+DPifdOejnpeEUwETLQwgOv56VSLNPSw6nV+Gz2
6UG3bPqg5zJ8VEFxNL/MwUV+Ra5EO11UmDr0gTSBIk7KN2PvISN4ARUk3viNmuVJy9u0nsB4cIny
G44LmNUK1hCDzL7fdRy61oEbp/qVP/Sw+UMtcB5P8QFGsPgYUIwv0IQiBGRXbECXTTReBCUtYILl
dIWHoVZJ6/ei2OPfP8BiT+8pE+Zee+OFDI4CDtDzE7V+5oIE8vylJnxuoHFv3ZHloQdOGg+R6FMj
7GKFcNDykn/FI4BAfvWOOQTyaOMjE2RXuYJfqJ3TZrcHFRfuLKEpcbPOSzgLKCysfJN4WOKyuXTQ
IpcKJ7fmmPv0ucJLUP3DxodKClarUsFMN8x+6E6wcUluK9pcIUHzlXKpU1eicwt4D7CoUELrxbwM
qQgH1CQBzJr8Qj0kXGY0oIVfIfyVsHg9vWEkbeA7Ht3Z8tlr4hpR6xICFT97/xMNy/xkDd4ESMkE
dmivDeHvsGeZZ6RBmfuEhc/EQgSFsDOtj2r2TGDOc89ABMjzB8UBW8K8C0O0FQOixJ4Hg6fjyyQc
40cuA8BtYNiajJrfeivy7lcvNUJebBGj28zraMWLue/Wzdv5lPjzikH6b4YZ3tYEDuBvHT6zMBm9
CtCfaQaRgpQ6yBkY8Nl3M+Gq1gHLcHQSf3SoRXTe3w2B7WE+Y93w2MqZ+xPx/Sf6di1deg6G2bUu
Fgg5T+WK3B32GqVznvWx2Sd75ui3tJKmaZK0TRNTo2uFGkdl+47PghPJAb9Wysth72bOf9eh3OPG
BYbVMXKCgZjOODjDXSLKYVXF7vSJ6VTe43BiXeebfG7fqwM6hQ674vAvIZTnrqQB8B5tlqJ6z/7E
O8QbP7pL/6WZJ6DO4pn4SdAXty5hFfO85FBsmsDislR7Nk/tDzUJNi7cjfG3BS2PpAB3DsED78XD
B+1tPspfEoZR34X1USJWw29mT55P1iskrtxUdxI5maEhBFMRquhSsavpdnI373K9TH4Y6QDV6f0r
rUtyAuflghmGEwlem4MrOFP6Mf/r0WFCLcU2DixR96fI62g1Zdwh1vMLlLLWPEH0Y0Cd+3AuD6Lk
Jt9viBhLFxu4Z+TuqK5G6t8wsHEvsQj9NQRNfnV80JuCFZl0XtOp5bCHnds9tRU0FzAZpF0/B6Ie
FAMzIckoKK8isiGea0BU/mNiqsiul3jCpGPiN8+V9ti11qpWltaXWANCwhHD7jRuirrgxhtlil0G
7oI4D8WW8Wtk/xQxiMWrwdXnfm/QZoPruHprK6RhHq1x12KXZvBs9gUe6kXNaNRsgARUZrlqixFO
3DNVM05P7E9hSwRv41mHdPI+Db96eWN8yNRQJZ1buxTlcm6+EtLnMpe6A+QaQh8ifOtDRQrULWdw
+RP9itvHL7BJhxz/Xz2yei0BCx5bEL1nbWfogKqSCNQJzBmQ0WW6zZnlGD1mlo7cNyWn/Zeb4LGr
gn3+QYShzwWeBzdDEkzkDZl9K3EVcR40tAj2QHOZ11/kBqzOY4qL96ikUhybAIUf5jnFXYTHbo+A
o79IdEjkx0egyKF2kP4lRITdC9MHX3yCb3PTfDAPVHeeSRCrmRXup0tWyRqoUTdxOb0hToHiUai9
6aQMTgy2upjumCTgSaBmFcCIwsn++CHqvZyomFsMcFk0DMyH8jtbqTyDPDPFbswor3ZzBD2EWs+2
pnwyQbeK/x560mtW/lQAGLSCWo66q48Vo8Hv/HSEfR5mladZbn00xACghm8kO0As9q9jpOz0kuQg
supdWXbb8hjrfspc2q0mLgvvwP4bw+dzZodk21TsJyMk5A4nsgcEqvwx+XPzl1nA5W0/pu/EA8i0
quVGw9wagwoclT1LX6wGz39RvM5DU3RKJB+YILttn96b78FypBM+IC68fpz3xg6BaeRL96y+oREN
MMtAsJFUydxLoP47SCP+VhD+l+H4y4qIIo8eAkK+XicFRBcoBv3+hkmjPRCg8XwEJH89PgbCQfB1
XdMbI2H0Ta+08nQYxGmE5tO90JTu8o1IaAxa7HhbflFh1trVtyK8GwB4nrK3sg2uleqB73bT8CQ5
qCse6MDao3yffrLqavC1S17/ZBOIj5AlOX0QBEm8lhLgrrWXm09h/mTJASM1iAYBkUQKD5Dwy2Sh
1KcsX75GP1Gv2dXC4KI4c484EYU+DbwKjrN/RA8WGC9JyP6ACERxWAC0xeRDLmboBuLofvlNOfCK
aElU6LzReSWXyBcAHxYjZ6jJRU+6wIzO0uTnGM0EIPHdWz6wmr+e6KIqDUOSA8bDJd0PWLYwurZw
f1RRwFCmiBbIAUXpc+7ebgAHz29KbIa1ldrjMIMRsY2+N9iHC1sCEadqrkp4fM8GtIFNRnnCZynx
3YjLp+BW8vp9N2UoTi+PeZMTcZMYlDCMRHru2HEzQNZ3I9Rm6M/9a4kmkC8jjX/Kyn995DvJhICY
+wubwgOjvYaR0jW5TPByKH5KG5nV0wyxqbP2XoqQyQUs5XXE5CeAi30Smn9UAlYMJXjcBpKWf5iT
APxgzmbon4cjl3/Dn8AbdqsxWmCEu1f5SYmJ/tkP5E3zUuDOI41mdNPZf00O7ElJmeR0Ky0HUTyH
zeSzuSLkLtn/kLh+ojGRoPPZSNmsEOQibvs1oHx4uMPxlt/l3K/3Iqoc3eZPqS5vqGKFpEzDqRN5
c+lgVNSIZ7gys8T9onUHRAmGF2XHOD8imZtizLLdPcYFdVG08GWuGzShJGjui2O9Q88lHTEv/HZv
ttXmiNAOSgg1I1shOwYSzBrrDMqjUfOnbicObtle4YXhDJuvBgEqTL20GW8WBOCivHdk5/HSYGnl
zDrW9wej+ZaIoWyPhai1FjRVKydx2g2AY1nQY8N6E+J2vTPImHXNEqeDh2eNF3qY8qNcuK2eBIAd
pKVHtUPz2wzoubP2NDxCBMOov9plmS676MvaAMoAOIqdj1aTCU3A0Iy76GELjGcOu69plwXvgLeh
vE1PIiFZdYgltAaHTwBqBPt5euf3/XG+o6abGUfLwHjb+KgAfv+btsAcvlClvYmxWPer8edBaKS0
QgtpYGjHWY1lefnkVU6f2w33mkJyVBwAvcw0KijoH+yScKDHcrIObPg80PFStTzOzLo4PcXQEhmI
CWIR3mnITUJab7WK433brSPzW2mPWmXz1nkh4Mdz/xHhN1mR8k305wL2IP2PsDNpUhVt0/Bf6eg9
EYAgsJUZwXlI3RCaaYIDMgror++Ls+iorq74atPxRdc5J02V932ee7we1PssvhlW9V5Wn+Ddzppj
9k3Tamac8d9pvASAGRageAgQxpZ4Jx8j/EiJ2ejhk40dF1zt3iuWGT7Cwz0L0fQk01ENJx5IrLet
ip2hQA0w+CXz+Qte92f8U2FWPmNkiSPcldLbr0i8Gvn9bQPc5Rc7Rpjr1RrXLPqTmAQIwTZLCGdQ
L5kb2dNxqMZOKe512SKDWX1Q1R5yGkDYKQIC6IlYWDrBPrhFC089JZ816zlvMAzzftzu4zkvv58h
+u1/Gw2xhZeeuKBr7TRI8iTRMowlQlloH1wgeMOcut+1S+Npq4yenILqoWtdjZRAxKOp90GaKQ+1
J0hYyrN8JCyI2Yz0wSpiT8A0VzW2znpbkvOHZK+guNnU4EW1EDDoGdWy2bZz4+MS5CE54lSgcFKi
nsYTPX0l0dtZPNxOdHKZw40NwmTEZGgE0+EYhmGD9WkNW+Yu3QBACeTEjExlg7xMeltEbyBRn4kL
+WaLiz7gvmeeRRVQzV6LBnmc3fY2AcoCm54rkK1hISjB5dmN50JvfdJlOTfArOt1K6NQMJXoVnnj
egLpUutO0y31F1gPUMU35MUdovQ9LX5y99V6rKIKSkdpwooN74thkW3y+p73Tj57EowZqsbkoXl5
8c0bc6s4afDjvLfPTUdNpZPsqquro0L2wdtbaRpXpAaY6DzhnlROUk8gGfxiEGWA742jbSqUfPXc
oQl45NTUogzI7FNHge++m30Ov8DX7rXPcn+QEA142qO2hanMlQuYecn2MWsthHvqMQqKGHOe5azn
NAHQZVQSNFNcf+pZghj6LC1HJNVgK3k5z/OtWmM5eUAtS8vuiW6MtYeHlOioNUMBy0l9xQ10NDJs
zQ7wDthqmi9IGn6jqYN9U7+AaN7KakwueDUhFWJ4clzm6SeyV82sv4Xowxlz6I/5XOK+4hK7IKms
zyAuiB8Caf2aXsuAU5PnU0REIvLlMB8V2LKDl2bEd4w3T3ce92EUw2mvVlv1wqyHvrIb2VzEb0dM
VmDVxemeusXxva+JwUSuHrGY8lARtoHdonFVosAomEQ0/TzcKaIjK1meZI+QNa02EARWXpxYKO1I
a+lS70loDynKHx90gwQtwhR3PJH1cLVjarZijXg7HMr38tvAJ2UjH0K625ElbzKWPC8iXy+WY6Ml
pSoC6ewX2FZISOxXV319JaS6xwEW3tel6n7AV7bSD3osGW/GivOp4NBMWX1CvhIlHig7f9ldeWhq
h8WzHcR000vBNpxbH2OKvZI875cLhv0xHx4rS27JKCRZ6bHVMHGJ8YmY5pcQ6allPk5Ms3CVn4U+
mC/es+t7pmY/I5gQpJ/a1U/kiYaV4WmNgZ/z78T4LdFgkml6JxToub5JrK2kp04g6kCXkFMVC+29
7kjYZStFiAm/2wIQyK748NLvW79L2ZKfE2MWO0z+HzUzK1hbYNf2g1eyYoenimgM7pY7946/UW3U
z4JyBCVdor5RVzKQMi5UXQHpYIW+dJfis8vyvVrvwXHyIuTYONz2JffU/M1TvFbpkSfxYEcICIC1
+FVxI/Obpt/xJj5cL60ncekjjuYZxF0F/2yXEL0+tsock6sHRxgTOZk6mmiTvgcGgehaMEd75pr3
KQ+4LPlLNccMQbz4rr1MI80GVaaDjUIk/YAzgFHfMBk+MKhln8DQGHQSkx/A01i9Q6njZHDQ0I4Y
jS96bNMFuCwQu1AVjCCqmxjs5FNyfXiL78crrqzSRuNDHq90FtnVZRurJJIkMEGM0DcXj1x5ecwl
i4A2NN0dSr0E0MA18EYx9mBR702mpEqbMOUYVChoNilncAjoy+qoXKFXwP2D7qOZpzLgPzej2XEl
whXwbNEQJl+Ip8KKhjcXAxf4bX75nMvlmHEtHcK1YsVCPw86p9t5P5jjlN57YcjAJX7h9Hy8fJEP
6XZ5bTXQGb0Is54Pme3eFHryfRe8aMyd+Y0vIq7wec0sX2DwGTCxJ7fmnmgPjz397VZ8ciAJY1Ia
UTWbBFjiHlF+EM/IGlqQKZryaxfxMnCEjMgRAAMhCJ8A8zmv9ZUGhFMk1NIowy8jnVOmpEH5wg93
hIumfGk8fszbj5D/Ox6Zg76M+D+cPOlMFqdk0MiC35B0Nb7OeJOfzSzui8nqJU3x19wl3nVblfFN
fRYIsVKkW7l9AwlD3k+2FIxHhNmwL9CPmFfVfigbdlwhqoF/MKNM3zC4MzSQt0g5VvrurvhPXBhz
hi3AhRe+iLdT/yDcfSBF2xA7gJi44nBt/PF7jzM4j6PPbI7bhAARvqEYTZFDpKsS7hHZPGOeYbUv
x7h6ncNh/IYi8RWnnr8RtTYQzz/1y+wcwxVYnFbxHH2QsUTRkiBDId2ecoanWS3jbx2HMBvl+YX3
EsIIipAUm3zz+eqWDAH6WXX5he/KAI+N3ubTTgYvQnXdcuAos+rSR8UuCfFGrWDK9SnqE9HJHGnd
cz0dxg6SM80inV7x9FtQfJMCH4JHILTILTohoGsmBcQpegfUPmbjtqdB+kyOz6JXrQHLo8KYr2Yo
kfYvz8gYqL61Tbev13yaXIAQpJ4edb/IfmwZIurMsPP9OPXL8RzbrB9v81+yehr6DKgFI8gwt4Rl
9sOeFDX7lrDkyYORYeTEqxfKgO/7ql+oByD4p6kG4pySNecOdpNsZKIX0DpF6qI9QGhrpENJY+up
oQKVF3lYLppj4oizZCW7icH/6L8w/KkN3gkBCNt90EMJYvhav/ZjJ/1t7eZYIbj2XvZrdXMbJsGf
el3pdhrJx4Lr3yHFwUWO9PD64aK2ag++P3VTNOcAcgae8qm+FGAfyeMRnBgXnM+6nh5Hi2xKbEYa
oj++eSpYUKDuuO036IQm+eFd2+g/KXBrwwzm1UxWt7CxPAFpkU+8K486nbAE9ACScQg4wncaMdhq
hzqQvkTiSuvg+ZXzhLvgsN1ZWT35AtsyCo2o80FCn7thxkcXguXm6RSROEgh5K9soYTin3COZwhv
lZ/vP9wTjfsJetF87B726AbS0DkVKVxzPnzKeabs/BURhFttfT8NHL5Zzp4hCMylJIhlxUIGc0dO
StgcYP4YHWxSBQxOKgIRgMonmWBmBwYccqDJH0x21/0TxdhSn97nOVJ33DDI09Fb4WVcF3xJdC4T
RMThO8j3zBdFqK/gFsvpQKxuqdabYdS6inTIcf0DofI8/fmwBE8jgxU/VqjvX/vkF3Kl3j4XYmsh
v06jwcxglbhoBb88f27ulS81nJxxt7If0tOhGk1oY3RHKJ1u85sHmsU+N9oVS97h5a1fko4JAtJH
d7if2WutJh76AKGbdJKtbtILMiPwKy1AP5If8IeUa9gvIrLD2tOp/QEQt+M5K1/tyxv9XN05B7yX
z+maEx5jP4G1ahMeZUdb2nK04w8+Scq2+feJc4XwEC3J6sz6Y6WE7uGKfh2rjUZ5666cSl/oxziq
LsoKs9mI43AuzcfgqRTTUq9DFP1vgh40IG2KQ5h2Hu4vAspBwogmT8x22dtjbFUyQwUVT2BSqo/s
T3mbceWXvDq72WouTEKxVG/Wi2HiUuqOdqhcCWn9WtmPrgx8HGRncpMkF+Lgsyt/MM7kTWC4N+7l
zqHMSF30EQkK6Pw3SJ4ItSIbYYZdZVN7pQel9QxB2cb0swGbc3YjfEnvlm5/vkqE3K7qA/tgofBf
tCU3O2AhyWp9Ll1pzalVmC+E2uA34G0Pmwb1nOefX3/GP0atcM3itsnfK6RiLBOZJY2dxiWYNkoh
oVbkspOux7v6PDA+hniR+eagrqKcRupd7eYaEovKEGD/9mldXatBtaU4AWXxMNQU9Bj2M2PBC4zt
bI2ciLiz1qthrCddKO7jUzNIycGzjryzPUfY77tyPt1SUd3qmNPUyUM4RqVhl02Q/NwHTVWx1RIA
SQAOAcwf8a8Hae30aOgw0y+Q/xBnWpBcA/4NqyJkk0w7i3tEXM/rrJxqwUeeK3O6yZF1Qy4H180Y
iw6gq/g2YWMTr+QYXBRg5gHqTPKZbXUpuFA2hguiXAQHpNyqS3fQLIGKtQty8k+cfKKvHLCCPUpc
fC6PM6at9RuFbxMi7uJKYurwRsWikiJulHdp8adUNPubGwyc9wjHEiEqeWzVitce8yKIFdzlWCU4
Zrjvml8x1JjIfzmxwF0w4vVDZARW12oHl8llsRzPhkMQoyT6WZ5Z7vFu0xzb7tBcBpPRT/fNbTpI
BFn0KQQivBNwY00/Njo9CkS5ZTjLP959tBsTR4EQZ4OLdFqt0n4AU4F1m8uThB99WBv5GVIE6EcC
1KE/S3UITBmMZ+Isfq/eQXOdqIf7vD+Oeqv+Gn/l3PE69LXBGfUtzj87Ligq7s3XhVXRNXayx9PC
qPW2i8Ri9XoEJQ1sKR8XyOK8WiKH8PllO4opKYqhO68BBYyo1qVGeV7Ki7cQNaUJwMnXgvVdTKYp
FUKjl/v4UZMZkRL4sFvOxFl+FjDY1qc4kgi3KSyDBYgSgEkOV4BvX/OuMJWSR374mD4wpL3sgIn9
EZ37nrMEy9wYrBzSeF6Q5+fzjS9OCJ9JvYHGmiXew6e4aBvvrxTEckOXvAwA28fs7vBVRaqIKw0w
fpOkVrV7Xh5LNitgnxSobVr7jc1OoHxLhC+Gb4HUpfr8wuvVeAgDC7gXSoqMwIjQoV/YLNckfamD
eJXJ1e63gt+W1tMY7uHoeWrOUmFWiCAnnf8u2D2zg4bg4RckmNgN/avAtVSbpDsWe2ObOwOzg98M
/9AoVMKKgKVsFxvrD2LqI4o6dHn5XqENjuReLql9g0t/DwrFgkiALQKYIX9c2hNenpqjHz4znTU/
UOwnfXNwFJOaRQgF4eT5UyCe45n9EZX5A7t0GXyQBGVLRP79QFG+1jikuVUgoyJCJElzXuBC5bmd
IY5Ow+bhkNlAswS2Xawo5qDhGBoLiAKtOWpchX4FIvi7HoGKW+G4YYpjop+2X68jgXMkyMGTAmk9
PP5LBlDVErK0KFqXdKoO6ocPfcWfdihPH3YemXTXDiQUvJ/v1USXpkSlICDIETvC6+fzNpne6bRF
fC+QHOKNUJGPvz44C9Dgl2+eplBHsp65YwgLWVsn2QXjaz26glwGqMx6QFI3R0n/crpx8BlIbhQD
bqlZRGgMDBhMIAF3MNmxeZ0NhYqwj8tsTzcX2X4glj43Ga2fiQXO2bgMhzJCzSm96vZ9j4QUiPIk
INiN2EcjdILoF0tUJ/WGz0NG7bkgwKuaoekDpDxnC/1cXEaHBB91CETr3MHWzjWPzbErAkYekDnE
9J1XrsmTwTsNDxxxHe3JiZthk9CRrkBaQBbh7grex/uJEfbhKq5GB8IqXiZc7uRSWLpuG3MEohiv
5aeVoYzmEeftQdFO1AJrGg2f9VzwBUuHQelsHjZg09fQglHNcrKwjMq6bUun1TkkUMB4NNOUZuHv
0AYxrBSBsLjuDa/mfAypNriUXrbLz6id2gL7qJ1w5zVESK0B3Tg+rgyud4tZLjHpmeYeHlSyR+Mg
MWAhJEiXV91hAiZZIeBuEgqHw7cO5G8schYD0BTQEoinOQjIazE9dWch1Oa0ocg2TJN06Ncy7TT+
w3DScASWVtot6Uuf+UCI7SXci8gOMV0CtcyvJ+1H7udYAbjCsvnDFYOEI4OzB8skJ4LoQ6/fojT8
VF4XYFfn3+vnb6ZbBEBbcqreNrKLLOJNhcmgf6+S7RpBH7kGS0m24mU7sh8/yrZgnngTM2DiVfvi
QhzNmzJquAk/xL+4mfdcszjtktRvc1++aCRGUMyjDyGLRju5CmvlHvBRjOYEY2CTKI6vH262G1eP
El3hoVg5t7AO1FDPiiOXFFh6bqcAX1sSQuJdBmf6PhLlw8rbbbNtFvC0vLYEH65iv1fx2Dyw2lfc
2M4DQBlQFMWcKzbD2ojljdRFb0TIAfvylEu9RzlCmAPY0kGtyY9AJDeaA3gMcONnWLNvyCOE1+x9
6X8w4UAWIcodY2xhGYWRgqr5YB8LEPnSJaD+sefxZ2Rmh4qUglxYSMmJdzZ7OfFWdIlQoseFFIyr
D1Z0VY74AhjIOhH+A9MTswr/ExhY9TEFkojfMrfzlBBE01losAHi/DKz6J1ACUM63Rw2dainvTrS
7k2puBHWv5/aydb9d8Z9TP5vmKyZ/cXTmEJvwsimH0SCaFtnlPEQ5AAGf8RkCcJaE+E3bAlEuL1w
7E6UHRlJdVT9kFZ3Y/TbGOkq3cToWUj3atnFSeZHAEnTiWnofvrYPhr/TjDCB8KHiQRxF3g7U007
NYjmua5ogEHeNO9HMDouFgy/zXg1FQe/Vfg9iGZid5olQ7CjL6M25yB48hTSA15TnrLZiasxs1XI
nUrmVI2yaKeeW18/0pPKLKtqIem1iHVG6JBxAEbPMKl2xMI1n3X3PhVAe/Cm4gjvE78hI+bdfgxz
MDGcmY+wNyc+9e0kobh4xJYkTNPBUBJeR19UVHxwpcucwDaFUMSWPugVMmCEalozpA1IWIm+yH2s
P5Vbj5z+ByD4RWoH2ClZKZ+AGAupCMZIA8q73W3lGtlIoGVMRrOsChWJ0Nehy0nhfdWKQ6Gtuvqb
YJwyXeYj9L9wjSINgJ07vk8Vwo6bNeHwiuQTMKRfo1w9JCX+v4gAhiyGyJwwr/Nsx8zIKpF33zeu
zGrKidhLYctu2Sy065n5tKX5QW5PUsqlcPe6CgDGl0j0q1Fm4UNUV6AhyX6EDkA3xx/wvIajLxI/
UUUwYObhTMWCII+O0mjREYBOFCY+itjOM2g1MeBHjHyBimY8AmOfftZ7AROI4jbntKmLPTaPK4Hg
EgJeF1p0VnPrtGR2NwQvX5FrstESzJciWrAoPGNqrOfiHlZGRjsVNkM8Q+X0qHeBN04SCgwvQQ0m
+SxzY91hAmRi4aYCPYAbFr70p9vy21LFRdCRge8tgzbq9/3bQbwOBCaj2sAcUnqsYnRRPZH/HAgF
GXza8DKL+uZlCMGFSBsUEotheu6X+VyUTUVxX3uRLYiU5lY1ESJka/YwQfSzbwleo12M97cuLI7i
BsV3hvqYSthR8Bi4EumUbB76ECONpRjlKdj+6BftjyqEWLzE2kNycSvX2sidIAOPheNdCKTKGWnW
s/6+11FGMBnRg0zAHeFrhAsxIFQ2Bj38bPKI794sG68Q3d8IutXPvTF7xYjIkY232Dn7xsw0/9VO
P2RdjvlSm4V0KlpuyM5tu2NBeqRQj30Bbwr4b3bb3QnmST2hXhtn+PBH7GvDoRdlR/4DcQqPLgQm
1OqV8kLPD/bPDk1cPvwTkR2xn8Uuoiv1z84qqQimXB14DtVjuxZkN6buWXRSMDZOIouuTeMVIdal
2zRODbPLd++rXxsoK9OtMRzX+gOLiKXjDMnfyFX4CtqVSKlZa920nVTRrYbU7I77Ialba5wT4oNz
uh3NUh6/9aDvYOgb+51PzFlHTzsBotm5n3u3CJMWgo/bJf+F60YQ8JQt6XYSvlJt9WF55oUnFnXD
FbmMMREf06SyPW4LnbMJuN7tF6/rHHMKXCJ2wNas6GFscVAi2LCVI4atezPLm8Xzu8F4+A3W86S2
LQbLA9EAjHo8UKOZ5TCnHa7vsOnAk5R9AUzYUKOMfwvAbMyIC16pXA8ZodKq/8B4aDzPvdKaH4yd
ohWDVt6/FW7BxskxeNKf1VsNEEC5qV/upMeiJMylEkvaAN2y1360aVU7ym0LP1Q0q7j+wuSd8FWB
B0MoVjcW8PqDBF2XHEm946/ztbZv94DPG2fo47pRnuGrjTR5WxE0tNeDR+J+fGwWo3rFxCMixqL6
0tJHO+MeSPkMf/j3E8WvgzOI5KLN/SBY2k+ybg/C/AOF5j5/ZPeteHycimTqK3mlyoPwtV/w5i5f
IVoKL56n9OxNuOfujtZNMORcqogFc4W1G/ITboyN5+6MBOBXFupqR5IEegrhd/wNeEkqRaGZ5U83
VaV1Pa1M9FjkLrOSy0gLlkDUNYzN9IWyglpuAieJGqEeeQf+wO37VXGU/HK0kPIwWsitRVNUcupY
3IHy7O63Y2mGOoTRBdXOziMMUrjKqIVEsIJHmlnMY48kqUMx9aXE4HhFcGh2Zxq1GdssWbZq1bte
3TZ6exTukjwasG597PEe9VUWfkZRIW3SWXZIH9N4StD5NOVGq0088ycQCUiZ7aOj7wYRGdqGCGkS
C/n5g4bSlL1sAWrGTodTnM1TjR6yJ2yJzxc9Az8ZslJxioppepsWO7UDsEZ/FmlHqK4+w98zvptg
QLhhTVCowgWA4RkdHZgNuLTvATra4SX6qEYoqYR+trBhDYMLcSvQeR7aUnSn59fcOCjeK1So2B7W
ElD1BHc8cVT88Ux2te8XHpY/7C+2rIHovCGVEBHkMxZZsexhjwXFiqgDRroJT7kposQM1MrJSHEi
WAM8+X3zhngbhzxMeIN556NdRF4S88nf+UbwcfKfIVLbXZ+7DBjZ1WkuSEAA51WzJUiKk5WqQ198
W8pQ6I7FEAcNygxsioOsBMGB3U3llcZxMaZ4vvuGtsicN01JPgHE589BsgH/GcnAA9Fq+zLfr0CK
GGXLOYAZaQTiFBigBRS6kLrO/0vWENBFVxYuqjOZW2ruXTTZG2ENoPQOOJvy8/WUi6YeSN+CI1jS
gnBq9tkjifDzpB/SDDGPLMmQ5TayyLvkhqfxUV0bobK8k813994w/mSq8HXCEPdFS4Erk5cIcQji
8GR6IyMCux6nCHsnQAbRYfMP1BF73jiQNdh0NHrrBknXBvwTxcC3SjyvWX2lPp7Wd6Aj/ZQChiTW
++R3RCuVDaLOd2sIbtWWJZPUCQgqDdg0fJm5GT3WN48gmBbdjkEr2EoISIQGWNTZwhwArbvh9Eis
Fhg6VHAcBKXgY0Hu4aV8BhgaEZqQ0KUe3oKJyethS4sbEyz3Plvgy0QDgTXnscVH4qPEE5ZoalKK
Vc0P6ll40qn2k2lMJCAJKBAzlyEHgx+dH7ueUxedLhSOxbe0wxI9cHaTYX0krch5bBEq8ITVEwKb
5DlnDID2B2TpB8nP6EMNHGZMCiinfdTbpTOeyS6yC+beEhv0imFkiAPAF//1wP6x6wKyU+61CciH
yL+cqoUDOAmrUJAU/oS2DfC7J4i6Lpwfw4LaeP0RwfCsw8/W7BIHkdLPvSZee5mvc5VQJZrVfCJE
KC+16mnPk/UMH19PzRtSzWf3aT92ix9xaRiXtnOzfTdFo/tunett0JZUNF7wqzyX3GsNASTBO7a0
SzfkltSxhWcXUI7NacbqzFGZoVBzJfLF7mC+rB0M6vAL3eSG5tnV0hN7kQOsxKdGsmLCnMHpuVVc
4KAktth/U57F0aWJ4tX4bSGkSN1TddRXGR5OxKfz8uZJPv92brXkMzraAg/iy9i/cBIQXJXR/IYY
8nNiSYJJy4nyR2d0zF8ecOfTRVqKxzyesNnny/QA8E3zJXyxIzPEx0NuE6j/y+Oj1SQrlwMeGJYJ
xDx8lQqMCCFSSQ2suPuqQ+rDgKvuwB4IOB2D1AuLSYNglusMwCe1s0POZDmsIlPsYpi1VyICrXlH
KtB2JFwGYavNNVgdIdF4FRFjIpKibP5sLclWmBQoJOW78cTeOH1NwUUYIHp5KNroRgz6ZvvFWSNs
GqyWOSaD5oLyZ0MkeL2SA2VFRg8HBNvPdcjEG4pKjA1rAbSKyuEDgG2/dWwVBKPaBYmAAIW8OLLe
A+PtawglTMyPQ8XRDWx6pYzQLrn9bzHrAdQGllYnzoL0QutFLlc6KSHh/rXJWv3v//p/TdbyX+qe
Ff779+l/m6zvUhsXryyB6UNkSCstyb7KoiFgnsmwxiOMQ2B8Bj/qyS6Z/vd/bNHWhl7jv7doyyNx
JA112qIk/q3WOlaERGve+meLzNbpguktmu7AcicEx43CM6Ug2mKnuzKZqu0kmVg73fQi5zrUqzhf
7wiNjWfQKtQTXVlMtZkfzsCUbhO8Tq/bxA0bm8LzkdnYOHPM8MAbCXr2O55RUXejorv7lyJn4x9b
nP/y2+j/9518v3U1a4Vbt51GiunAbppUmjWLje83HrmaFHvdLB8fpHuBj8Gnwwc850kXJz4+TfM7
FAYDJiHPE9enzKlZbz7eJkFBDB2v+G54XxSToHUDIn2PnUdNBTAetmrunsohUBbwZUNYK4i6Z1bm
THCDQcxt5c3kZyou03CZkAT9L7+yOnw5/v8HONJUPkVFV7Thy/XXL4+YpspN4VcGuH2E13vQWF8j
YDsLlcgAdvaWc52e8+XmZq1WjzP36cv+7ofqoDzcS0F42DNQ+Y+dPg/zkRnmvt24aw9l5+RnjfTg
Ofn5qYPXv7xqyfiXV/238vaqqvM0K3jVlfVVnqJR6E+aids58JsLhsh14lj/8k2XpH/8kZqk67Km
j3VleEl/eaNatS6rvCnIcJNJ6abMQLaR0Ba7mK1ok9pG+J+fLOkfn+rR//48deiv/8vPe4z1Ynxl
SdleKTtlSzKpbkDGeiIEfSFSsokkh4wsdMfwOPW/vb//+CAommKMZVGUjNHfjpT+pohGJvHLkhOA
APNj4xnEyCo44tfThhdm/nq6//ILi/LweP39u8hJIkvqWBsbo78fJu+nlok3zRhvEmxGpFMRgTcR
7z6xqer3O17r1FkSW/kgOvY05mUYDLiEIJObROIA0kEzyzl97eKQLMWESCDP+CI4Mlsl9HUNYagl
c/7i2TkJJglyPWEiMNtgEWMpHFa0odxCe19oc1PfjBAIVDXXmJK6pj6cmLhNRqzWktM5U2s3XmZM
ez2jQjeAscmue/oxErJv2NpmfWWaQQCRMS+6cmx/CC2hlZ7R8UUUnjsow7NfsV7dnnNm8PhKeMcC
au9N5FeOhWp/a+dlv8vHhA9Z0FOKbGPX+EQoCplyekCDxQfOjLgjw3zIjoBfjTvUen4/j7doWAdf
AXo8+hzCF51iaByAj1m86FFvNq1+hmZp/+xNw/bXWDAGTFCPr7erlK4c3fBVU4z2mlWBungiViMR
uraGF+70qMPZY2mYINSWUQzbpuZcT8/GvF90WAwyinPXkBf1lihj7vX7NjX5dRNuSKQWPsUaBrWN
O2qNC8GETSuj1698QMQ71NUh40b/e1QYcWn/5q6CJaCSxEoP8g8gc8uShjyps5/SQjxhacBV++L6
Zshi/oDmgxfbixckZ4SzqpVbIF7ZYmF95W7e8wTlmRVj5jsNY8pWJ2/ZaXxEloJxesqhHMMdBfCP
yRlBpl5PJfJRv3D8o9XHnzfMwutr9V2e2MwVAMTcebkyWPqpBF+hDAv/3QRCEI7HaX9QRJInpXTR
+IZa7bN55D61VUDiLeElhaMBdFIyxaAI/h9Bgt0wkoGS8o+kASH2N8lsmwVGV+wt1SPqy3UKa+oa
bysHYdOhf24ggWbD/kPoNyMUoZNppItLeK4XNar5Rl8+MVtmLmk40sDkbkjraNBQWJoGzJL9Qlt1
+LPIeeIkAUK8TqmyMSaxRl3enL80knePH31bD1qCAp2C3UPjIewsFkD0vAOdW+HdnqDmvBeUNedv
B7vjdftB2d6Ery1suKJB502EPaKFZ7lRQ3ohErhNVqrrNt6k3zrtFaa+TmMLYrQjag/rxyMqZeZN
UxqTAt/7IL194/HsjTNLujoldtxt9bHAecttHN6NgQ3M+IqDQmMRPzQUUjaIOCRH3SOdROtanFms
k5DQen7GfQvuwoHZHa5L2ingoOAk3Xs4+hP62/OA814PriOIweJE4BHWLaQJV37MEdq+/saSxox5
eh3IjhofysRSdBfq19D3/NRk26LM6M0xGBOv7wIZqxEbqVvCfJy7lWA1CBI2t28UQaREjKZ0mAD1
dQfkmkrixzsDt2Q5vJ98518GX1n77sGVAFULqxeAUsQ4ew+AWNRIv8h8vfy7m36jAtXOT/Y2cpsL
C4dPO0/XNIUMFSJDpxp5s+IJzQhRAVRBkTpAqA30+7Iz7PYsoMiwu8VnST6uNJ52G7yXDO7p7LNs
afW4usq8FxZ4G1jZ9UXzS6/EoRV5u+3brAhY/msMIei3T2+w1h9oY6Oz2F6f5mfKfkOIVwRHi7xs
ldL6SFbT5TaXZirAh9eekFHj87FhdNMDwlewzveBd1dHLYrAjSVtSmdGh4owsZvRRuRrVVgyJLNT
DcnQza90Arpul9UOmChWTDHDwOJ2uf8YOXiDAbPVm08qT6IQ2WaLDKVvwg4jWidGv+wkQLfvpyMD
v5MotSIy4J6fkoAIzYrgPoPl2eLbjcT4jyL4cZBYSdFDtk5+HDnVba6SAkYKran8CLCep9cSjz5v
RKoHo9Yp9uTEPemlRnhvi8AEZI3ZzQk9D7KI5+4BQpWZEuPg2xo7mCKX/WDkLB1DPhR8um8blLet
w6vmk6oA3NHccZyjQkcsmGROizexseEYsjAlYvkMXksmTG7XLFSf4de9kvm86yv8aauPsean4lZG
tyDft+p2HM/Ru7dpVPRWf/dlcImnFIkjbhTzNtoYv+j8eZ/LwzOSvlqCvVJj8iGKjtyPVTdHVwme
qB40FBOlYA2Um4ZUjIU3L6zs5twACVjWyPPXJyhrLtjhdB6b+Xvs8lGm9kjnzYjtu+AKQAqAj77w
9DvNRr+HSJQHE2ctb5n6JuMff4z9qAHXrXTHd6kAqaZUErN5O3ms7kMwElZr5DMY5yplihhG9ZHv
tS6mOx1brhk3U9Wvp9mJ00ecsq1+qBmh8mOeBgb9S4BrBJ+hVBk4BvT6a4BkKbotb3w4FY5kEzgF
wmLZYnsmsXUJwIULtd9Sk0QqUVi52niK07BYoZ4thXnpKEf67EQSOOxqCVLG9zUD02xq7xPSMdUn
034jwqZ+g2G8UYZy8RARFTxHu/wECMhoEKO4ARurvQzJ1RehmVc0gSBZf7LilWzKBT3wUA5rPQtc
eYBDYQAbs9VT2GLicMW1z7iCkNugqgF/A05OV1Vm2obdv57y9GtjBEq5dbuUBwFR+z6bo6Mi7+Pw
CwDTulnnoIOQlzGRy5DaOIAi3RjIEmlZzAaAySnIjkZaQhPT4jXg2pOXSehul0WQ3wRDEUsEKi0A
5jGnfj0RqY0R7gwCMGHz8F7nh69jZsZwmtLaFwNVAsj2c5rkpPUYfxB5u5OXFuAck6dGMUHGw94w
wazZzKBfyYaV7pgALAnRQAfig5NGNgFLebBg2/FPVYNoipBQjiGRRzEZ7LdvAsMlX9gMaBql3E9H
37dLmvDI4iFL4YBjBP3NEyF5SfBDIJURYDQC/M+NDYu/LRLBTwKPldHYdsC2hkyGfxGbFsF6JHZh
DTuLwY1Rrf2jyhAWUBdEH5GoLtjghKKVnf9lOP6n7UORZW0k6mNV18S/baZxMZL6VyxKWz36OLj1
lVn8I35BCOn1IHOCFPzPP1AeFve/z+KKOhqrypjFUJT/tn68+vadZSkblkzPOAgfK3s+OdKsTFdo
P3ELb4GTaG/bwboD1l6m7r/sW7L2T69AHYFryGwKY3U8vCV/WYA6rS7E/ip/tsaQzcoxAHf+ceg+
2/WWslN2TAcyUl+DfOOJce4GlPC2SFb/Q9h5NTeqZX/7E6mKHG7JSSjHG5VkW0I5IBDw6f8P/V68
PhqXXTN1pud0t4Vgs/da65eYq4FqcO4A7tkwJK1TqFpdHBkR+7p6Tx0RGxRdwjh3HSwOneUudXob
rzt3SHZFP+ASQEWA9Cpq9jDWceknyWXPmNCD1YRAg1A3PKO7LYZjkYkqolI11k1CeT9lihkWy57o
QYxOV37Z2/M6TFfETWBeB2mP4KSk9+A/uwgNK1aihz5Cr+Bu518NQc3Mv10qgCOZDfc5nrJKjyP/
nLwom5IaE/qx4N2TY8hgspij/buGC3u/QvGXWIn/jJLGnvlacsP61O+3lo6GleIEF3LypG6zXY0a
2MkJ5csBx/pz6zXGJjbFcPIstYJm6aOJWmCDfL3Soe45Jlg65c6x9aVi2nvDa6HAwwfQC7It+oEu
vzJ6sg8CS00/X1mTx4B9e6BAdqH5NogTtTrkFwzyWGWgibBtY/ZBv3mjGXnAGKfAXVIuHKwR028W
kNkH0BphGoNOPYtAiFf4CrK3Y+/m6pgfZiHb+rT0nP3m9rIGnF/KkOhDLeVXZ6Zx8DuZP+aBsrOK
DfzS/tH61BeIPN3f3wv9pxfx+6psO+dvqzLrvFStuGbiRM8Z1yN/gNgj4gZC4bK4rjmKDOaAnztq
neRJI0axaMMvoC3bYsfIWroyqBaczqzTpI9mBMvmrnunhTLRh/cLOfRuwbQEkj7Fj4Y3mkN9Iavh
I97dB8be7Uye22w3eOGCLKYnE7c65zXLOq09ojZ77ALx4F8o+DQfJumTs3DIzRlnGMRzBjL1x10b
3drxj63ip1nM9zvSjgi/3ZG8vJ7Nc8EdEaLjKbhHZXDD4M+mh/5zRPDTtPH7R72NJe7CZf94MJiY
rJhukiTTy4d0QufuJUZNNYWwai7U1x9P/McJ2fcPfZuQ3YviUhTPTjmZ432RynNUn0gMkw7WmS86
Y/sEUQd995RWGBYq2aFjwc7kRFXYrXTrbi1JYvbbbgO1woh/rEY4C3GiUkhW8aFhb7AZIAnBFSni
2TE+DCtSPqhQkmjwx5MS2037fVP//lXexmbqpXg+OhWPqkHEUPbqq22mda9weFbn218fZrZP438+
jY8zdUMXNc18nw2rx91TrmV1fCT+wpegVH1WsDkHbfcxqgGwiGmhSZiA6dAXQWqCibG3wO80jCtd
cW6ss1EGjk04ak0O+XEiO6BwxxgZ3TECN3pGKBcBoM/dXUA+ZzsmQ7YLZAiJILxPnoTzjIAvMBK0
4XqN4XmTPgcZi1ar8Qm46pFmImOczhgD19D0zow6Zlsn09bGsBoC6gHqD7JY67JGYbVsvGpGcAAb
8mpTUK2NodPXZEGVKQImrF6GxRYamyNOaSH568woYjZLGcW87kzQThBZGuFdwuCDac706K30QAqE
tAiKXrEh2N1B/4WRZzHS1zi8sH2aEdluFkk1a5LeUQu/eqBN0W228uC306Tin+LVMYAeiWJ2HZ+g
8wiEWjcfxYjyvZxf8Z1JOPMYTLgnn/HKnM4w2Pfr0QG9kqVWPkZNEmxykBkoc6g/Pp6LYnYIgKip
l6kzX62hKJ2IMvx9F/1p0Kfqusx80TBUSX2bpd5z8yncykKYVB40GTLsOSk/Oqgxgt8/R/5pjqlJ
KoWMLEmSIr3VEE/p9tiVxqqeyBaVgDiv7fmDk74nWmOMDWwCx4YMBWzXvVk2QvR4NMn7dhBPf78M
7ac3QZMlWVIlzTRF5e0yzvnjsFI7TTVpqFHgajiY3UKrY4wCIQrVZ5tZKsJpy8k/1cSgHO/ileRL
ZXK6Wb2xFTL+mEOsWKx6p1SPYJCHqDV6pwgTJdTsg8rHVovGL++ajXv81JQthjPH/qQePwESKP9H
Ynf9oveBSBuPRghpgU9+/4qi+NPerMmqromSApzwb5797RhoTsXzlRmSNGYMVfOatBTVYoq4x1VH
Br1LQg1HD5PtLfqUruJelxpzDty8yPcxLW2CIx1ZDvahr8ZAg6fedW9j1JofQ/Drg4wlMflV7VGa
zVHXr5Zk8Y0zezVg+HsdMoKVppdQ8B/JC1VAa8JBBvvivuUqOmpwhiWPmQKIOLEVzq61zLgPVphf
YxPbVT3KHT9/APsDO60wJ4cZxxCrjAlG1CeI24kUwmjeVrAcoQFXuCz7QcbzzWrV1dhcSFFtrplH
sKMRDxK0ondIFiiwdykUNchpl1cg6u55o+IBMfn9vv+8wnVZVTVTVU3VeDudzJN02h+krJnQ2KIS
YPj0fIzhAT/ngmADr+JJcrUei+sS57zd1w1C87LcPvY20h9KwoM2UMnRqwkIpNGFX85sWwmp4szF
668lYvxU0GvfLvXt9KmbnVQb97wCK4SUDl0aZ7uomJIMDSn7nN739sp/uQwi2LZu49Nn7VaJQoWa
No4RPUPZw6llXKOtwwoDpYgnltaGwvxMWhYeiWvRCUN/F2Jl7PZn6mAmR50B5nSIXCJCpEkfTYki
dVLmZe6K/XqteLAHydEMcerZLVB1ErfyCveLyxC96fDuSUlm/bUf/YPT3s9EzRAUyTAFWZPMt2JJ
1AQhzzgzx5x8NPrn0+iQh0jlMtwxMZdjSjvu9ATFw2pmd3fpolUYmWPcxggUi/LRDl0QRJV6AA8I
EuEA683bHKLmbrifarS0gPlAJKLJTMTW2vVQ4fIyJulABQZuUjjRMLhv/VOCteET5Q62MLfuPpAe
nsJ0v7dCBX7n5lNfmrYk+xUuR48+VSt/i3cMCOG2eCQghXgm6rjfoTjgZVQZ1Nqc3GAfrDXMH/dr
U3BohQs40ghurxbKDOc4oE97wM/GG37L9PK0uaavLwKhiy5n+GUjXkn3cZprjH8EAXhl5h33SVkl
BMYi4z/k0A2J+GwF3Y0Dx05WQvCavem+ZO+8rNfKKYSOqreKE+x4ui/U/DgZNy4EcK73YvrI9NlC
EDaebg7pD5hbku3BCOb1aIcSMKIKdpLpk/mKY36UH6uLSz3xhL5cYJ6AgDt+oXGk9ivda+5yRcyx
5CfiMKBpFbIQOhc3e/hXFY8Z+2UkEqxPZbSfHJlntEpiV0cTcGOM4KjBiiCMVBZscawPab5qxquq
Ty66mjJ3LEE+aibuVj6uNwWJTh+dM5Rq606cKEO5Lda65BkwpSUf3sDwnp3RlqQvJmCUog3TTwsB
F5DZ9eXA+sd7nck+o5fKQTSaM04GW9ERnWSNy4F7wss+fmxNwgtLpGF4ntiwiETGddtnijyqY+16
KDAhoTJXkj4K0h2jB7Y+z0WOmILNmzxIUjgcaozXmLYERWXxiVM6/jfyivQFqMpWtcQzEQdhqIDH
yYtMPl5/LINJ+fF2OLdnA31xCjOkZBaUVahcx4d/3oJMVVjB8LCxL0FS9eTWWLA4maUZUJvAefGP
QO6Ze1iawU2rMcAkxRrnnOmpgC3v3pD4w2iHl4abW+Xj8MxEclaJQCmtTJL4CEhNOCTFrSkj343U
xVm2bmevZIzBAUZhiS+XGUqPAXZhNLGotaDbKbyKWssWU0f3HpY1u9H9xuyyvSKkHLsRzdZdoa91
YecdsFSH8trOVmFzUt4zYYS2fAG+6Vi/HwM/jmt0SRVMBiUy//O2rxxPWfHUJCoqmj2HFEDcZbEg
8iC0ezjXhGUfhwYzJegj2CXmoOxyK4GWIiG+dBEZ/7HNSe2h877L6arG1EiW2OyEth76VgsIL7m+
d8qDODmmeELbeGKGjbeK8gEVPGG5ByfzVmHHv7In1wm6USeL0WAyBvj9rvyrOf7nOnRNkzVRFwX2
1v9eR/FqxEN9hxlD3rxq+KIR5ETtuXtXW1B9X1o6M4yzOyIN/Bb++OyfSk9DUnTZ5A7o+r+28ts9
kM3X8SXKF7mP2bR1dvFtJa33Q45WMSbyo98/7B8e//5FDVnURBEih0JZ/d8v+nhUZZYfznK/8oS1
KOE7DysU6WBDfW09NLJ+GErUPgwy8cNsT1htejAsGqmGpMkK3rt7ZChdu7QmjHkrRC2EUmKE0nvg
NBAc/1it9H8/LBAKfwaa1CyKLr0tkOYmavezWFYTAGjmii8kzmSYDZ8haafpoa/Vlj6nV5M9Ls/L
FqJn+Ejs0T+zm9rOwYBEZNK0jVvOx8zVnP6KGMqbJ02qsBw3CYcAh87jA6kxKNMVayy/ezFDUvSi
e6tLXvXUA9nvTpvNPOdeyYjd28rinmKKd+tln0jiegwDL85GmHasniB7BhntKTFbHuEl6zv4ow9e
Q0ebcTxQs0BNQFmEcqJ1w6MRNOw72kmX1la3usW6Ods9YAKyYu5dAHFiUUEYU8VHFv1y6GAxJoDd
IOBkwuyyA6mOfEJP2B5XKSd65fROi+eKZXQMsD2zQsM5++GmVyYtD9LqHYNytFlqETPMmCwOK9gK
QRRd3EiTrDXe6rlf9BtqBHrG0ejxNbLhunprkdArgiKZFUKPZ2gNxxLR1SYbXiQfi9zGfZRDqB8o
J1C2sLk6JVY2jbteFw9ngXnUmirqxUu7uoUX13bVWzzRvzKM1bHmeNrCGP18BeUxMqedqA4zUt6D
YO+9rM/BCYW+Nbj4dsC00FlzZm1pX4RQtLGpBd+kP/DWgpPQng99pjwXa6zONmCrPexfrGGoOVAe
wETtRwCnbOfuLG5G17QEe17S4anWNHv6seLPLyHEM6e9bb1x5n216nBE4wfK/lmjWjOMWxMXxGor
eSn2bPXZe1htvRVtX7OdM+gksA0bIvGKgDCLIbNKjm3ySd17HEwL24k5UCBl66QhDBj6EhqlxY9j
cha7z+R1mtWrNMudayo2nmSrNzym/KKNrOxCabCFHWYcCgFu1jPswpaLUce4n9fZ53TaZfvOmUtf
xm2+CTC+L936QsFcG10+VeMtNFR+Yva8WZtjsHlBooMRywTZUlU4DaCrzuM5MvbbogqJg/kyojtG
j/gXvXJLWWMm204rWYIhGceLa249xg9QDvZpCmpnHxepRFdESc14nYEizFgkPw59KDkLw5XfJKgR
A8B+VjTLNRTWLwyjPqndBTdPV9u2GKepaxJp2pu/AA3Ow7aMb5zx+NDbu36Hx6bJ1nDlrBzsJWx8
iVzkJqvxMygt43OVQJM4zaRQCfsrT3dvQa1PCZLufrTT0ZBIYqG/t5OEtSfaL2dRsU5vkNWBpfkX
jMPxavYhfc7BQ0H0vBsccwvZBHGbhnXs82+fU5q/EKkxRjF4fbXqgDkOEEPCuqYv52alrzALCAr1
lTZ8Sd1ex5D/PbPm57L4D9aEn29f0tqpXAwPtzowYMinxIJDKlKAxBYbBZzVw7S9wkh2MdIhwMAF
OQv16Eb3TrIGLww2Hh56GsEhHsdDCAuMzkUvKowE2v/UiTwtp/q2XL8c8PjhpXF1oMHC2Ozy8A5N
+4xPSKLhVgYcFQLiRk8bICZwan8uRGeAX/d2H4sHDmDVCIVt99Gg4UkogxGaLnU2JTBc+3P6YnBv
Rachu4F4jfNCiDEg1mgiFdCA9DZUbRW0FXfkmLIxfdr1qGJu4lQIQu3GtO8eGqDWTNg9Loh4z7lu
0T3JvmF8ZHHFaPzWEzESaGZaZ21CXjLqEb7DgLLYscRQ4y3Q/X/3r3Zgm3jgpS5JeGwfTMAt2RZQ
+K6zYHEO3XM/i/ma5Zp/nNgkJshJbAZ8Fpo1AkpYA//sIsdFCJ/HwR6GNKbtn+fWj2f6t2PrrdnW
LrJR3guOrTzqdovpklkj25ONiJ58NydPibHura5+x2qPhByTDUf0HmNMIIZIOXhRMzilHKzpF5Ha
rZP0a87Lg+mWz/J95NZanUANhR6KlOrIe7KJzrAkLCm42RN9ze/tnVv32Y3Ix3zaQbBlP/rzbP53
9P5PKfHtO76VEntBr57GqqgmcynqekRZQZUZ7n0dc7m748LBrTlgkLzAvr0HfwzK5J8G1IZqCiZV
gSwq2tuHq/eXkR2PnXpSoh+y4y65RRBQL054tbmCxH057oQp2OxD1BnarUcDoL/x77XUjy3692t4
G1tfzPrVUE6Td7oPpsyVSQZq+8DD+JLMUSJ15GF3TtwZo7rXsNdYIR6V2ENa0niWO0npJsqITjkR
ZKsl6wili7OtnDFrCJSO9QUB4isUUwu8biHb8N+h5zPC49nat+H6NeIXzLqd7a5FwAStu91xZOaB
/PnXeF7+qUb//jXbGe23+vR+1M+Hx4FbfZpDw2hJlHMmpJ7X2/QOTktups0izMsaKo7fudma5ZbT
FC+vUbBztpn/+Rey9uOQ1NBMRdAVTQF3fnu57tm9oVa/NRN1VGxfWoxUe3enKQXPQiSLRnV02DMi
TRukr3Ckts2cN4ysdQMRNWMHhim0mdzPNSejubl+KVW0w6Zl01q+yVE91YrF8xqcsRnDX8B0d6uo
fHgSI+DWPuwRIuvDchXK0Z7qUPGO/CRE7zidAJzu4g7MwklOevlsf6c8skg/JlgZlvNLH2cv+/cl
KP8EqRnMxk1m46qsvtNvdx3gftFUaujNd3c+99g2dl/PeFWMV4JnaO5Dt1BRE063hW7XbiFrOxgF
et90IPkg/7Sy65gRzMHmvp06/qfc/3wufr9GyP0/1fDfLvLteV2uRlmWotZMYJch2kS2ah9Cc1Q3
lOj0GO0bgnUVoFy3RAzKO2IrE7Vj94y14Er2vPMIa5uMbgTSHQRXZ9tbyknPl8bMX/cdtknTHRL8
5VHcwLAOPKotjhZ73uuF4YcUNunTwpK/oYvDJfYmDaBQQV8ndB1U/ProgqodCNdEN0W2/QcEKUxu
RPBqzOuAnSxMhtsTjddtJMQjfTEAsimYVb/wG8Y3caj/Qef+sSX+/kjfXzddO6tNR66B3phHTY/r
pSdaHsguo9dh+1XMLqzAC2h9EEBftj5/f1zyT0/LhLkumvC5DUjU/33dy939KV5KhBoV2rSiNa7e
DxV/x2ajoToPWzm+/oyvX6rOGEqovEsMBmaMdWSjORyGvU3kRbXVUE5D7a3cCn0ac4y/Jgc/ogj/
/zKNf7//bVfal3W9u18v0qR2MzNiwqcsyoj8bbw8WOeDerPCPM75/d78SO03FVjnkily8ulv90ba
na7msfNAXIUxaWJaB4fSBphvJM1vX8UfL/c/5sz7AWvSo5uGwRBYk99Wwiu/XVZPVawncNKnujW/
JE7PGwJJ+tJ8sbKi0R9f76cTHQqNwLEqizIDCeW/j/6kPPNOU2JIfKWvvDhESr+ss88RFWJXAbnN
WnlYOs/pZXB90fufALaWPv5LKvTTjEISNUP+p2lQNOFtvzBe9+dNMvje8bwbjlfhnuk9jeC0u6TZ
Dv3Q39s+xbxsF2Fqjz4ZUnq/P+cfb8T3K3h7zo9nR1upN24EVn3Ped5CC8WaoM8DlmwdG/dSxrrM
RBBN7boksKad6BBDo4D7iJSL4BtiTiB8/X5R5r/R3Nt6kEQkJYoqUvfo/0Z735Z8czCvh1uWa2MY
cRAJZOTXpJgOmLcfAF8/7sSbpmLhvxBGZb7wz3/bxIu7QZE+uLYm/Aiqnxf71vEOFMiG3/GQ2Iuj
gkr65JALv9KcvAlEynQpMtgnIQL3JC0ualc6YRmdYKUi4OMhr80yIDDBXJD7cGjtuHcj6lDwg69i
o8NaHYJhm1T+RisPxAQd6f7NfQ5AwPTavwtDpqqYfyLIR4OpLzoxctNXdFxDRy5NTJXpdIEBd9KY
SSR0fFiTxBBxebfGOzzB3aJDh0x3nJOvLR/yCBv/Q1x1mdoyGkaSP4eUToZ1cqyI33RUop9WhNQn
h36b2TrTPyDvAg4emSLIrmj2gCrgrVfIlA8TtOVnqH8Ie3ECQesK34YfxblCsOSLxhkuaxsEn8tj
Dflp5aoE43SwT3GECZAF9F76UrhISB6vjriB6YP91AH2NGEKKCfoiQsf9r1WuVeYkxjfCGuj+BR7
EnE9jB1HPBWmCLCTTjhCTDE4pB/4wskfpUA2u+Ff1lfCc2JOdtehykqDzJRSPF6X56NfH1yJRJGB
AB16CkPigqE3iuvar2n7maviugtGyQ1u0kODDcRMKHXb0NpIVhFDeD5ysr87NyzP9KRcIPNUGdBc
QnTZrZcSjqAiliVDfD8w4MQMiZ/EwB97mK2YqJQ22LMMbxpy41GJdJvHCwcX4G3FpEWEljYETRgf
d60hn+zvlswSdMPCV3c1lbt51TLhgRVeVmuUzAw6ruKVOkJsg/wBNUr/ZnqmjNWLhaXJVydd8QgC
RU/00jP0BKeZAvLZ+PlJSwWugwlAwVo69VsZdjV5AAMc2tBtWzpFndw9HCZqFcuJiDhX8E4YbX2Z
cKT7mrXHPmFBk7b3tZsHtKIg2W2sG5SSTY5t5UidgWDUQITacy4PVFSMx+iBdLim6+FPnVsgHgAO
7noHW5izDciyezgVAdjd5/ZGgqEMhhLiiLQ6uteJmuy7rKvT3UHkjU/0bqB2C6a/TwJcrWO468rw
7LGfW8qD+1c2EocmpoEjaUR9DSiTf/KxWIVvzvDZ4QJZ+Rxzk2OyI7nez2n63Wq2Gh8feCTY9ee1
i/X8qtU6vMgvx/RgpnxVwVFFQPDPPqA1/tbwlgHr2Ors7ZlTzI0FJLTHCCc/6kRGP36RO7vPfWtR
yKk+ExLoc/kIHEe17/i0zu+sUfmL91k41ji0Ok09eREJPq0VTGAoqzpfZ/qbFwVy2OpBKNyU1hUL
5k0Zr/r6DNMLfl2L8Y5IFWLxwJWHVzypecvsYoL5shFSzYI7MZiRebExmGDAde3jjJHcE2FEghJG
fS/q+e6JDWTFNMIzIcKkjdrNNqhBqoEJEyw0U2m06mFx0GAph/dGxGOCQYUgkZ9HxANgULGHCOPA
Dzh2qSLNi1UhQ30hWOopwyw5PRy47pAWz9xTjOZQ0mPwRroDykxjiLk++S1YAnVB16r5KoUVQ3iO
dGBxIy1nHgZZ+opkGQkVrxc6aePuPXClh2o5lUPM+uoZprdnkMU+Wr08NoPrlga/wDgeJ1esTnAU
tvHGfWLgzPxXnuFtshvBJCTLAHe0+/g1hv+DmyTBq+CPwHPpZXIuscybQ/1jazngpZvsnHJphvyA
FT1ruAdKxuijHIhkGASAsLjv4tqMQROen2qXFQ3PqPsgRNd9DXR8JEf4v762KnaNNn/muaB6lzFv
vUWwlA6g4XCtlVjbe5oOfamDkx3NE3PYFvrCvWB3YRzQgSq8ybE2KcOixjJOiXmqihzwB5Gpx+QG
ILvPlhq2hddj0uysKxqDHsQLZZT14DfWwBTcn45vFGGH+1K3EVvIUCBYCaIF9z/DXwJvRoToABXw
SUii7+PkifxL9CkQOX86iRFzGWQ3MsRSW5wLa19MY4/PAAf2rLU6IOIJkimYXbjj47FfXV8rbzdW
0AWFqw/FKQa4nJakBEIHUDBgR0AEolKg7lVGgugIn2a3g+N8ojid6dW0RERQGeZlQYUnB8z34EoU
4t6W0fU7zz64+tWv+5fPa0RuovD11LoX6gv/ef0QcSEDdrw7pAZV92k53DO0nBdj1FFYjbyg+IjO
bZM/MJdyjhO2YDztAcNxBOfEHu0HOHhx/V155RRLcfNsHH2ze9lGcvUp4iWszjwtObdwK/eG1354
m91gzi81xxhfHb17uPi4DROkonxUCLYcCB+HGFhES7XufWq00TQWFsS8zuxxlb3DFE9AU25Jgzy4
EIJKQNYX8yn0rzx7o00PuS8ywGMosEFOllv/FQsJvfVxrBtETSP1btKmxSQA/8/4SCo2aJM4lOZw
lJ/ug4UBTOLoM93F76uzVv09P9yElYF3kCV9HqbVIQRtl0g2gTEZYjUi0B73lXmFAqDw2arUwSE4
pfKyrkbaJxRLeUlreIBCNyMUosiDPeGVWnTuZtPVR4GdO14SmlXxYZPHxdeH5iyj/oNkdHXMCRes
PzAzJNam2UcE1aiVc1jC69GsenxwSQTk/yFCtB9IcdtKiJeurEgEPXuvmN1ussPAmZeqHmjQEnHV
MWyTgN9ju/VgztFJaJENF5fer90GK8+v4yYDqFjXUT7lJ8kYuZz8+8wYXGcP3xgKmzsunKf577Xn
TzOg/5Seb61I8bpfZemeCZPHhxKdcTvKsFUh8djTm1QQlzvGq4XDG4D9eHwY4W6Y9cxzsBvnZPis
OZGYWRZYVO2xdSD3Wu0EwsyuUlBznlPz1fw5F/lhPPif633jDT6L7KYoBQV81RNg04L8f3VGLwD+
2jvD50Sfxvt4xUTvVVuqR7o8cpcxyQzdCy//bSt8mINTevfIC9LS32/lTwD890v7N9n8VsU/jpUu
6HsuLe72tDWKVPs+KYGrmGPY/ofvu1EU0WxjBDALIBM4098/X/0BUYXnSAfL3FRQBfWNANB0stdO
Ne/VZIrtqUu63Ke2rRLRYyewMSq0gIJLBwPZxPBfa9Hrjn1/tmh4jK2QqR1bLqAKRq4PtrKuQ3w1
MicPZw2uC1G0HcR/+Q78uPS+X+9bU6o+MlVp5EMDMxNK4A2NXPfm1FHFVSJ5ts1YbHHOVYjWt+M+
NoxIpPGKLbfV+BOSnJZTFcZmgy8Zm9Qf2pOf5m//uZlvrWpzaHaPsoKpBqS7LEPC5hJlakRX9KjQ
qk6UXQQQusfwjr7En4wGrV/strZAV60JOdNdejIbSyNGuYM/Lu0nVQyXZiIEkgxFVsQWovi2zq5H
baeYl2c1gTKNz8ucPSz0MhtsLew1SW/eZbeZInhpmOQe3dD66it938ttjwHazVkt55UD5RH1trXE
X2a03Gxgd2HPcZ1UFiRrHCgRdFhX8K8rgjtiB4H61lQ/zijams5gEP81D4GI+7+DxHbMCUVcUg3R
EN6W7sG43oVzxVeawm/CeWIpkikNgH9Llpz+UxlLoiG/wymR0Gpl/cphWjveDaGEVlh8TxGbg6m/
XO1BLXUZH8an8X2dYWgVnfWYP8R/jxid323+4DWF3HaG+/SRY+O2lmhE+bkQx+YdIyxyr/OMZJyS
Xoz76y16jvZfo9iDVXrqw09oLTRP/Wd4TXcUXX3TRF7uVEV0uy/KZnR+etI5Qrh7IjARh0NUPTkA
thpTqFpkm9gUI8kZhuJisY5SZPVRPqf0lwdVtAB/tDpLbVR4Z8LIR5CjVuIWuqkHzOH2vz5mDyyl
vs5hTQFCzRGhqC5d0Mb0wuG5SLEytLafjn2xPhD2ADi6NJbWQoFnW/jXBEEpfvU6FANAtjxR5u3H
VQQmLR7gbuIWYusKvO3BeLSFUGv+ruI10xVMLqvEG61yF2r0SqBPUsb2FU/xWuS1WptRtS7XVEhE
uzhZcLPW5bQAQIX3dBpCG7ilAnge0Xn/2JVgtSl2Os4tJTkUVBWGW2ldhjirgfIpXorf05g0jyGT
C8pVz9xehimGIvxUfgZIKsYJYTl9JfcxYSTMvTUrWRND2WeIe/QEy7a4zZUV+nYiwSnCtMK17WBg
2DAx4L0GtG4beuJrsF/9w/XDJ0JnCFqAjakcYmNFhK8lL7KJ3Cc8IVBD0zG5DykJF38MfeR20vQ+
8/m+5N92v4Mm7Ivs2WkmBRRKFCXz7tI7xh4igfkmt0LykAf78JBq1qKet1BR7eCK0yK8Azmsh78f
HT+Oxb5fzNtuJ6u5Wh5axG9atFSUJWjKsnfzQnpRn+VaOC4hOIto9Dcd1vjrPrxN5F575SEclboF
VFuVIb0VJpxEArNc2HoZM5yWO2WcZT74wXk33iD66dwc+i7eAkrsvKusZUYZN+C3c6oq9qHjw3BQ
5AjjcEt9OEtIQsMP3S+ekepbIfFMFJ1tstv16mdIX/EfvMWMjo6khZQ+G4vpC4glDkOyPh4MSyR7
mVtm3Fj/4uXpbuk0F0oRIFmnHEdd1dI1r/Tw49ynn0a9aimdEXT2CAfKOcPd8hFAW+1JLU+He8pg
i6Ram/rPVRb0P1idPJ02WvdZ80ImzVavLZqdzg2vx/t4fXJbuPXmo5D72tJnMR6IIdMcApwoHw2u
SHRUi852vSAmGjdAD0DDfUxnqxF9H7RzwPX11ePt2MZXdw6FqrTmXVChmDYr3EpBpGGFN0H0LFhb
5Cb9lf35KaSq5czND69Iu8vVoCALrJV9ckj4Y81eelk/w88X7z/8ngiDaqkgS7bQqzWNW5j6gTqh
Jqr46ZVXzNXjGxUimuULOR6pmHsMCyFdN2usuT7NiMZq7Jf2cHidgDF/aM6sZebY98x12a8/LtaC
Ls2wEsVy3ZPb5klED3uSwgdYcGMowKtulMDSv1j2qgQ9v9vr3ScWbvQyCa0bJFG8WeH2lf7Tv7XW
Y+GOaJJPzYVuU6LmKh15LsIgxxGaBpO/RcOz8wvX8JdtjYTzjejN1V4cB9Ep4GrFbYpgcdebnuFE
+S3XE+8dyX20ca9Xp41x/tIMa41hSnkK2Ziu2CDU6pTbULUc1kVxSApnR+7ryUtmdLY5HxDNtFUX
yRd5tY492g54On+83tIP0I8EKxQ7HxHcx3zHVJSqvkgXfSdMzJm37FLKxdnEQAESz7O+Pl8C+CBo
toR08IoDfpfMXbBUa55xit4xkaBypIhsJbVHRLWfmU9DM0V1Z3WpPHobjKHuSss/csPhrqu7CuLR
/pfWL61h5l1tT3JlZzz82nV9L+ye11cLmpE1rHtDuFvHpTWEyfKRbYeMFinxwqdFriOnGMYFC1zN
iRO5O5oOpZ9gdSw1z4E4ZJGwH1Vbo4dN5KIIj/OWNJH3oqg42+u2im25CXJ/5cbTuGUXLo1oKeSW
N4/jQTC6eiP6MyeIeDmy2A6iix/E5w3c+QV8b76q01MDb3kK27/aW5a9Xrdb28jOg+D0NRhcmZY0
PW6POdKtGJpCHFwm7MudcTC6DBDX/CMCMyf6/Sn+Q7//58T49hDfTozzpbwdBamt7wVoJbnLaCR9
uRk+ZMPdsGNt2FJsKTTdc8v9Hew4B/0PpITrydGB4rNYFA4MnR1Dffvs0MPTgwTxHytNa9vF367x
7SC5a/ndOKgV81nvaM0V31ma8lfjdR/hRhwvIZBxRyFdZtiyt/N/nszytujl3bCKw/4jEB92h90W
neoMLBcTPeuxxq58vCZqe2evL5VjbvG6nKD9jW07vaTARDX+gYOX9cc3+QkR/M8r83YuPfeydK0u
+2aCCeicRRc/WIwb/FkxXKGs2/z+cLWfq3okkqDs4P3SO/fhcTu/1NXtUU3I9Q3VHqbHGO9PSu+Q
yD1QGkb6+DN06ygLp8gSoTi+YJI61cfL9ni14ECKVm51aQZMa7PjpCGGGvVpbeuA5u2ZjgeLa1BX
5/+PkcoLHFhUiDXNFAzIdDXSl4VTOInZZZ0sEo6idASHdFG6KXSk4JNPDQaT0TTGg6h7qREgDkgD
y/IAkgYkVUaFynZFl1Akxfoybhx0h6Q+YtMLN1VyGChAj+x8SGB6ebDyQUSQeWF8/0ltf8LAJeu+
4OGhqecgGVYcqudlRnYGirXcqeVIi24YYtax0Bk1QorkGqQHNcgFKwBwpQbm4g2yJBbnkehVDiov
OQ/z9aUv0RSwKWMWUrX2T6QMoHp9dAX3MD7q8eHzgLW4jWzM3Wg2dF8jms9ZS2dvwIZA8dHeTYRF
3Ms1V0NVVBPCygz16e4CAr68Da7rsIAqlEkSQA/z3hTTFW8v2Ow2MIjRnLmN01PsDRCSTxkAzkRA
CWznJUTe8YGwwLhOO5vxsLI+/D5zKlf3/4+w82xSFOq28C+iCgEJX8kgYG7t/kJ1MiGooKL++vsc
5723Znz7ttXTYUwcTtxh7bXIrtkE2/C6tqIys8o6GLoE5Ww8MwxmdbF+lZMV9OpIvzduV+MgPaxd
eaK40F+gr7WNL2rQfNUACQYEH0YTYmzwqfkGRAO3nuQMZsFgAnK6wmnU3/dftH9ld2dstB7xp9GK
03IMhLO3Ul1FEHydMtkDwQmQDdnD+I1U9TdHNuSwTBeGq/3sDrfwaTmbRYeJluRgzXFaQEJ1oW+0
YWC6vBlmhlASzgZhJI98VUq8t+MSkpuZbEz4FEQg3K19cnW7S6zRhFtJmdywIyDdFJoq1HnARnJZ
XKqAmO8BnDC8ogkYBNwfOYF9PgZ8yZceauH+7TA+knDKmXH+qoo38AFANpvdGDdiQlXw2gGdhbRI
OaGnRQwLZq2uV2CyID587XVzPBTKAkB2cggOMl6NnvUNwQN7L4cXz0AujLHxONBryrhPyVkJ2JhA
JXY0JKzuqRNcG5cwp3wOrpN2mSGjg8IvJ1aGkpaeA5YUqJOwR+p7fsbKxWN3WXRexkBX9uz7OxiN
PNsTEMh61DXhoBWy0SZkWtDhlm64sr8Ku7cYEujp9bbO1wm//ui3ztlX2Ve30dkntUH4yRSVV8a4
83kGQwdqXol1MpJe4+2TeeucPFGDt8zmqPcAw5nPqRjmzWA0MYCUIA2deOwMHXyqKBpFXsJ4zs7g
73AYM6VhIE8+1HCwPsGLgoMH6a1IAkI9ocEPwRH9WnuUaN8Wl5h5zJNAZ7NgEPVlx598D1q/8WtG
BI8YHh+vxmrgPUkQfH8f7YTZ42XZFDBuzI+EGO19qgBBOyVIBdho9AAj//p9E/7RDRLwM63TMbua
2X0Ihq7W2vEsKdVN1PnDeYkfoePFn8jrOWw3Hn41mbUc6h8KGKm7xpTE8D/Yw9+bcS/YfDxETSqj
RTEHxTPqw0FfbdanTa1L0CR7TAzZOb2kSrDzzCreu7ex+YZXsaQajGJpm0U9oQyNvAFked9L8FJv
u3Q00t1LjS7wjOq00kF5HH7zZLm2Z6/LyaxIkGC27MRzVG9cYSe1UK32wqsNoY4Tb8KYB3FFMItC
KIZQ+5xeIRIfS9E4HG6fmqY/4NyUv+/1wWBQ9brId3tASa3zAj8+Oy5SsHa/cmHKF/OOYlbmE9tE
N+7gWOzcGNJhAVb0fu/0n6po/2nIw3mvHtbl6dq2nSm4A2w7VMX9voC+RhO4CKkvaFJSg86IjsTN
Iuk0xyCJw8pZmM7t9Vl04MdYsgXCT1FVUwaP9FC21DTr1el22JRT1DpIe7ok3yfH5JwAgkomS2xt
OmbvBUwBUkEoDQI0j8fPsLgd0fmPE9HqdihgUkTl+t1G+ivSuLWac/dwsbbTbtiB5FVP8gG0mrdZ
1SOZbbznmTVpP7qy//tQaD/F+C2gjwDVLCrJtYdl2NGvmtFoLENofzieS+JAaHgAaTRCnM7tq4Tk
r+Aa988b//aBhoZIanlWdkApJRCSGmHbdZHWATNxIWZ8cKV0F1m6T6Jrn6Oxcxeh5Hj4wOV9Fkrp
/tBndJXWkTVLkU2+6dO/+mxzqI3z6ty9Tl/SM9O4D9FA0ZuoLvTUntVrnI8mIFLbOB2KZrduk/aj
xFN68dq9LzN04PQQfmA4gslSjIH0sybxV2ROdsIALMzf+/qH5fdPa4Xj+FdrD43UPSybCzAXEgUK
SpaTkwtzzHb6bH395IL+cyXl3yspK6veqe2SeJdnvm9MDJPcnwWelwkQ+wKfDDC5d07zJ1mZjli3
D3NYJVLOWHRJNsjaQ2h5fwT2WKmlPMU0PnIIkt1KYWPBuzx7XQ4t9pPfu/QnBPs/V3zYvpsTCExV
5ooivEAxqFdFBLTcZQgpD3kNGNBs/OGIxYsuKIYCAVuOFRETld3p4vfGdH5wyKDltlTT1BTV4FR7
6PZGKZrLsgK1EfeKLC16Gx/Zr4E++cSG825TmCByJ3xy0Z/WAEF+ah9VyyCk/zCrtI2l6bCHXqeE
CHa2m7aj0fqb/s6pIZGIvzy53M9j/Nf1HubW7aA0Z+O4F5k3cNL5qwkcpJhKXvkd1ZXdOU6OEyqo
LpskX8PfMhLM3nuqRo5n9wiMoptqKjASMr8koLFh4I4ZfHaIRCNnCIXmutfVh5/Xr2422u/C20e0
eb2DdpVQU0fWLUX7ar0Fkh2qBmGTLDnBO187eh2MrRYqDyS8wlODwKK96oCqR2/J8szU6iuxpdjp
fo5O6nA/HcrduBdaA+fmUc4YZKUffqmvxqsLWgJA3LBqbROQDqZUsNdRHlQuiQnsB8JTKJ3SJkTY
d5ZnTwwRVYzTw9ohZERehkpe0JrWQ7K1OB8aRZMkeXrq2usNiMLuvNiNdec8QJ1Td0odSl5ycZug
M4LrU12cJqiLyL1mj8QNMrTnkTw7DfYE8mAnhEoRZULCttGT0f9hhv/VyP+q8JWW19wEMkyF74u8
oHzzG0Bdl1rjF0AvPnhluC/WAPkjM1z35ayZ/X75O1b3/+8j/Y6R/2sHNa/bZrOptu1US3vzk9f3
DzjkRToyJ+vWCVZuVAyjlX/sqSPb9nYuFTw+6hDx0HJDGB62Zw9T/vcm/ZRN+6dHHpbDYbk26+OG
Jl2HGkQNTgrXih0ZyCD7uf9JfZubYdgb7jPz+ceR0BVSk5qIYMiP08XM9/vagjCQ4NpmbbPhpgcA
7tsxazIaDaDHN8evZHMUtrkhKM/eswb8OF/1rqWqXBwlArEv/TUWxup2KToFDegJr4qioS2exmgz
w0uMnZUXSoOw13V/721VHCD/NQH+uuiD4dg2u6JbnrgoZB3sdrj2b8cJrpSIiEMjKFjzUeoj7Ze8
4mYSPiaAjNGNLudX+Cxo9YPlpBl/teWhcGlnrRSp2NIW8rxpjk7gOs5BReS965Mt/idX6Z8ribnw
V1cXVXkgQS66Om29Plsg5vrSnoyCT5sM43oQOxQJDb/UJ6v9J8P4n+s+zDFTMsrqWhTt1JzOrwtE
5BwMLDb9MqAuWE8+Z1ofzzMThYrAzBYn+8kcg47l9/E2Hww88yS3Rr1jdUEFQW1QX44NUKKIopEj
xHGoojdqw0mMCLcehB35Fr+x+4d06/qpa/IuBn7v9tLmhXy8T6B5ZB+X9rfIW/qEmdeLnlg1KG1a
3pVQjH0Zfa/TunfD4t8ZnvI1O8cl+ZDZkh/JNnsd7OZeYAVA1R1QcRcbSYqlvXU/APl5afHCKtzZ
H4pHYDjYl/anOpzBNu69Q5e6t6fx0h0Dx/JxZRaoalQbz12Mz4GHty38eCOdNckM32IfLN21S8BC
VQVgv3LW4yFhh3X9ZO/6CXfx9/iaD6bDoe1s1rKYV+kcgLFAX0Yk1EivEEmj9tsbVbN1IFAhA8Mb
CNIuzSea4pQm0Asc2AxyYEhk5RlAhaeSEz+YNf+07WFfbbcXa73cV51p0/U7cCJgyQVdOIud9eT8
FuefjRCkLsfGkx1GebLDmA8m7LFtt8ZSY87vXWQ5/LkPvQiz5ZtpMyCEW0YJqy38QtT32Sr/wXj+
5461f1f5trvqyM2SK6tQeYndreO/rZyJWG6UkEdyBIKIzFXW9MfDQzh8ebK1/oBo+ufyj/t5kUvr
NRjbaW/ZuiRyiBpT/h3XCXmDgpTspVcQ2RjMZidyn6+Op15thAAJoeV9IkcKhTRt+GyPVZ/Ngof9
flcvV4da7PdU/7OAdcf6AN3M9lf1I6p6P2eU4pObiCFJHodTGN/D95hcC+ft8ontoTxrysN2f64v
2u4oFosmIojHJPUN349yZFouowTBrgzvgti9+dzG4DB9sg0+HABH69LsLDE2wInmc3aG3eylB7mG
3d+6UC2MuiM2otEHnBfbSSqxtZ39NFUpPVpS0IWhTSI86sLrwIu+c+j0B/CdJpH5Qj0tO7kc2TNp
COTGVvo4ieR+2c/bkCXedbahU30PN8EmXfpg6dZuONRHkrt1AP2D8PhiAPhX2cQO4w1MDuT8TOfJ
zHxiaZgPx1ApGZtS2XH3LQWWoEbct/TjPJ4Uw8kuhoOs65G/ErFc2X8VoJVTh6Sx29rus8K1Z1PA
ejiNtuX/mjzXAMhXek7IqvWJOwh1ojwJBuRvwKtmhPo4j59i+O5Ys1+MH+thu85vh/J61XcdJOkk
OI6cSg9KjSQuYuutCyEtlTaF93vfd0Xf/nbNh214B6HM9myxKRHKGZ4/hYspYwkozkflozOB1hJM
U71JjdlJMjnIMsUlgwXpC7NH8euXZKbi+8oRlUH2N1m9kRLNTv7rJuvGAi3kDhG+U1IpQVLtifGA
S/qk7Q9buVmd2uNNL0XbzbeTl/ofk0N6AT+CdsgI8lFQeIYnEbKFCssVWMO+LMgaQPPXNtX4b6oL
4btpw3tYT/oCtncpOAvKwqM25zKbXOxR/WFkF9vKnehb//qeTOTpZIN9FFje97YnJiXw5iQJdGbI
ORyIKMyg9qqXcxx816RVPBNtiYMLzdanqMbbz4Ka8mjWEnGo0m8qe0wItlmRW/JI7gzWwbVyBte+
nb2Ox9Jr4cJ3ESfUtCQJedvoOALFkgWwroWYL/uZAjJ8UjhHSh0RCIBQwwMl6Z7THVA14l/WYGh8
3RDogS1NMOCfW4ovQKQRSTHPrjDqXwwo1ktBHQMyhwxIE0MURh2TChvB4YO6jcXVXkruYrENcDVf
D2HXvfVfjLFhHySoSOa1+7IKtuwl8kfLpoxi6s0eUlTCFV09E4nVpybNH4rR3ybswymal6VeVwab
RWlfUcKZz/sY5vBObvjpp4KvfPkOxEZz3jAh99A928OhNBhiaM0hopNJHvodEuWrAZAm3jGHvPYV
QIqTHV8y7zQu3bEVNbESvED9BDOo04l6ZtYbqhMBdiBoniVqGnBOe/FiN5NE+mj8ZYXkOKiF8WAz
EqCkD0qGYBlqnEl0/ABtv9tQQy71Uo6UsH/47oRrD4b09PY1T9uX0u4Z0RfGCMNB7f2fFDMsU+6X
LCAinb1tOhR0B+M4A0PqIPdYcNVeTO4oaD5nHSeTYZDIR6ceRos8Otlbp5kNT7GezveJYcHX3gcC
N9p/2BQIUcICWsr2P1I9BqiCRb3O3lgI/uYjGJUplUNseBwvbq97gMEd5I7FfLdNN+g29iCKKj/6
LjdM9y4Tym42LK/R5DScLL3vNSnX3oBc92rksEtnzvueKpWC+jvX9K8+81Z3jyjROoH8FSSgfBRS
d0sHYC/VyDLgkTB7TTw+I5iMbnYLifsoHzSwfJQBKxHl8iyZeR1nDbSTtGXrbsFqtX7yic0y8vs4
aK0HpoUj0vp8M3ofl5BdAM4FQO1uRLyArH48Gg3g+bZn9zRoLGPSVN9SFJL+yrxEAt9uJ+C8svdp
DApiNxs78auXXGLokSBZJJ16gkDlNNB9jyzqazy9NTZ7IVmf8KWYaaNhGGIxx87wFDIiT7e7J66S
9WC/bUzrdLGEs3bw4BnzCUP08f6jgdeJMU0wj9zuM1v5iVnyWOSuWKfDbldxSSl8mYNKO5BP0h1h
FB17K3f0bXgJGVyEJuzOVARhnuYQnzXgwSZTm/3+dNrTADf1cRPcaMU5BHwYywW7JvftJCldfNO4
ck6zr6H6pY+e4amVJ2a79WCbHfLqsLZM0QmgNe74JwLOOUvA8EA2VzY5Wg/SH7JX4GaWH+EB8+33
Q/qZz/IYOrwdTfnWilCMas+LDAglDu1EDaM7pJQIQbyPx/sA//z36/6UxuvKumbqagfiQWqqOYD/
iktYN/1cbTvwDlIuCvWbAlQfx5F6/rWHzIJ9npyCQ4qgUciitYKrCwsT++Em1sLNsP1AFo73AI38
vVXKDyYLnIy6QT4Ijl4YBv5tlX6opaq5dG6weSCkAQCCunMBnWxHk8K7AA7Hj/E+k1kG2uYU1bbx
Pa4Le+w+8efugfeHkwgmREOmxrxjyIr+sCDzq3lcShd1M305utZ4nZ3dfVQn+ygnMyGy/7dEdclQ
pJAVOpcQikZoEJbB2dYH4tD+LJMLGZMrcDKnAGzCHhltw3O2xTxHIcWHQI0UFemcZ6Oq/2Bu/9Pu
h1G95OCmlhJkVjW4N84tzkkJPqX7rnIGucn8AvHBlwDXwGjL7w+oDWBshlbj4oBGPAsQQck3ypyH
OVg44SEAmxfW+dIBtOeOF4BXVzYlDsZTM137YVfQVcPQ5G5HNbuq8TABbvm2PJJmu+HCd+FFeTm7
KbjLc25/6AQzIBVYJSQEZyB1RBYif73ZZgQcKDDZ5k0m6Hrbv6DWDARO90GCX8dTIAjuWBCWL9wn
UcSfUpj/NPbBSF0Wl0NpXA6w7dtKgLAxDNrh3tW9FhgZuvIBJareGZikYGdkFgu+N44ty8l9fUWJ
w2jl2oMBBh4gH5hmYY2qKZVUBZydMgykRwQmETPNvaE3hsxwNX+WhP15vf3V3Q8W1+2mb5VCu9xw
jO9xpLce6WMRkk7f+iPlVX4d6DSIPPDLeiD8SYb/WfDiHmz+r7VG1s1AqgdBS/lhzmqn61rLWxLB
qFKfMY4oJ6B+9z5/82H6poAaa+wJoQOx1oiclql8juCegCaHiuqO/51DeTU6ww6jVI7lnPNec3Q7
owqpVciSdzNUikmJr6NPwoAXqLAuAWYtirI2NLnD8YK03tLFvGp6yy6I+OimuUdEngxvE6AC3678
MndU2X/KsCFm8m+3/XD+7QrJNI0NxEXmtFuzQN23CWK/hOzWQdHGwifGggol2gk7MCHE33daIBI/
XN+0LFjGgc8IsaR/t9rNUTkqxa7bTgDMpDBVx6WXR3W4DKDB8Peh+Gszq8M81KNzz8rM6BKewzzK
77/LtAyOvTI4BJVb+SjJ+51w6zdBGV+zdQjIMELYE073/jKrIhOueViRATdTiuChBQLScE9FCZCq
TVTPIUTy9bejv4rM6R6Rd0TbA+goYwgKoONNtdikEtUMxG8lhu9iE+VTBK4i3TNJoNS8r0rO/jba
REv8J54SH3H0Ea/nRZJ/9JtQ96hD4GuDKrccKj1g+X7pb7w6QKU7rAPxeJVCBc6H7rxrIAdKsE2O
/jXeJgiV0UDRnCrqQvLWBhWiloWH1FpYULREFTzP7LxVsAqgufIocoVMEs9AhYU5rHvbmUaRCqQK
/CQICk/jsVeHhgf829339mHj7711tPekt5Mvvij8RkceqJFP9f/0xnvEKxqfcvRAHu896LH5lMsQ
nDdY78bvBOuo9XdJC8jMYDMhHP1ZILfdUPbtU7cd8ZGf4mNvpPk6geB8hyLhU1xU5Q0lL91FaKMG
xUBQCjYRFV+BKAk68Mwhoijpc8dfsk+9Bwrfmi880TrALguupEvqaUlXlmjaBaI3WVNqVPtqtAqg
Cg5OPb7DFi+oG61Sye9OSMVeR7fx77P5JysKHMz/Tea7mstf1owiGxY8QiTSS0wGuDkEY1Q/yOH5
sGdldHOAP7NzKdgUGAu/X/unI8uEiM0ggd9RBSvSvwvJ2hdHqzTy1dTFN73CZGHAyB4U4RbRJglg
VBGT2oq+RfyVtN4Mtq0mWVPU5ZxHU4qxzCOlEVqSUfe1dKbjMVJ0q3gN4tIxASNHL7+39icLgdaa
SkfpmFAtdx52fP1U6+0uP7cTCN2CLSTCKG760IvHJ2iukXrZ+nuAOCzo80TxZE/zKvfCbL0MpamY
SuhY+UwLMbf+zJwy2kXUn5fwUXa8S4bJHiIpsQ1W3/ja4SoQM0Hy1zOxsKSw9nXvvH8KSvsJNGPK
Zgd7ls2si+70v2OwPd+61m21W031FOzKYjXQkTi+gTkuQPnnYbVooFeFmYAQF/S+eli4C+mJNdCR
f9jRTcE1p6mmoRpAV/5txPm2Wl4O1XU1fblYqcIgF/HJaxdcWSAQsZfBJTvIl+DHKos3qscE6evH
Fc5TW/5uAkg4vqM+PtCMYNME7RvgdOgdiMWPhrVtvRfOd+4KXsxOSMUxcS+IqRJPJVoAqztcDVSj
ShCUZlNCUCiLrX3c4GnXuSbOFckOe/vyemURb0avlP6HVHOmAipF/LE3pMyHeCTBvOHR8BAwXvm/
zzpDzKqHw45yVdir6Riw+/dw31/r83w7L63ztRaHTe2L/ZTv+TVmP48g/hFbK1y9geovQ4h03S4O
oeIhysAmewg6H2UABRZbaB3+2UjFGXThLLqEZgTxLVvllUkpihh3LgK5TER0K/qXhdizrEAK8nkz
2Ln1cB/IYRtug01gRUZ0COExWXGA/H6vHeOn4CW2a7fDfiQLRvOHoPf6LK1bs1LPSNSfYo2j7Ur5
U6Sn2pvuHbEk4Ewpa/sFvnGQnMSjtok0pg/Aw+BkaCjuVXdnY5+gofWpxMSqcIWosunXpM15/XK0
ia6xOKRER0qhErTxJjLTbSIOPnF+CnZBKgQpg9hEGst8w2OrSI5PC7iy5FjmXFtmx0/z7RpfY40P
Et9VUiXbaJ2ZQy0Qr5F5rovQBZeKN5yD+htBRmHllgszbfkISAxowSk++uKw/HPtlv+J9jDMaIjz
8PmTxq3tbaJxgZxCKPyoxOqLS224GHGsPud80u1LS3cTbSNx7ENIIiyAOkHfsuLl20ijlRYvLLJt
VGRWv06O/C3HVh8xnMAcClNBi/OACdRD6THu+nAmwjpuxhoSKWJ6ldn15cLnTvT4TGX/ZkBxxUDI
qly99ci8z0BhqggzwwzyYZ2s76ZLHmDLZKcFypz/6RbUbGki5dRUSKxtLRZN0uLVRHSdGDqFAVQ/
99zvhjsUN7TkLlG+YeRqX1gs2DvU/Wzn7Ih+CQ+5+vV1croTysUwOo1oy7EpampBTHPGMl/FnJUi
YboUfXGmGqi2Uuf5ymtQ4T6E1Jaw06LlygNScugdehAU3x9R7yZNg1kizKETo6Lzl+4t2Y9r34g2
7M+6J96NNla44/fltcN7rjRFnNg8xuuOFNecuCvmKj8x3MyAnPMeo24Jy7tYsedI8NFDv8JxRyes
qPum0oMb1r1VQsZlontNKHHzJ7rh6FcQ1AvriknAvJL8PfoGfPkFdYdaKqbVfq68ial+RJPBfNNS
ObDC46t0RqWw+mSGDZfQTPmicaLXaD6fT+FLRE1sj+i2FG1iKbqGENn3Klb7Grq+ayjztYddiRq4
oq+g58BDmDDSoKJ725BivU1Kz37zRxty+rahFO0ph9R6hb/19sEm3vBTioRVI8qe4XXZpG3Y8N9t
ylvF1nKwQfvSr5vUzNCYHzSM1ibd8gJxCfEyMZriryt2UcVfon3ClmppG7F2ntmmGnRHr03IhVIj
2n0w4AyycFK4yUPImcrIGF/CtkLMLEbEfSg+XcyWPVdittA12NbJhmGQWUP3VcUCjMQyZACraB1W
yDvtAihLYnbTHgc+5u1xXHqlV4EIahlb1t+CUYc1mpUmjaFtZyfQ2RvE/qDV93378MJqYHnV9y/V
vyQyYjcmc17MF7HmxW4k1pdwA5gad6tAzL5WrAheycoKuACOLsvwnOhxd65c4ZqhxEIPTot8aPRN
1v6W4AsLE1+A5vkbbHCViFVBY8VxUbl7v8mWoXxf88gYsAOofpGx3fFPLL1NojOztvMj01kmB6gF
0lgElZV4y3L9s3fkQb3mA1QXbDQ1tD4xceHf7MeHgJ4KYYKMjqE+gGALJwnXSBw9CI5hqYM0+ewG
wijqBp34FkupGlOfqwZFhJwQDwizafNeRgVf5wXlmEjMw7GA9WRSdH1IJNIDQRdzvMt/dpSQnDj4
b4Hm4idwyKGhIAEOO/cA2YuDb0c8Id6llx7i7G/4Z54eQZSE16ZF+1CJKA6s+c+fAxP5n9Y+c2IS
NRduXAHhXFDEO8G4QL3eJbxRmJ0uY+HcHXuwy/O+Yzi4vh75dXdUUFUTf+8C0ENxEYtNVvaWI/h3
2C/FqY0UmL8M8lA0Gn4fH/mASHoRtPSa8CmpddUjI9MjClfNaI//o/PwPszpPWlaRMdFOVHjXfTe
caCJiPTPAoSODGYlWk+X3xJFJXmkEYs00QPB7/zTQIi2hTvllQSvUXuFtQZvSHQCvRWfe1JWYdXu
8NaW8SG9hZBO9YTYO2m7e0/19K8/FoVJzwlvd81bRT8esTLoxZ6wLOhCjHA8NfHJ3MwXwKJI3FbV
0yA2EQ1YI/ArxmcfbmarmfDvrq/if3yXqPc0vNh6/+Os/VHc0tyux9QRY+VCJxrfhOAlw81c4Xce
dvjdDcz+LhGzxuy3eHG3uIDaI4KV1+8y5/K7pwj91t0z/OMFwvcixBpFY4SrePrkb+8W/5mSYmqp
MXwascH07MTxYY4TON971lQM1572r3HmVddg1ai+GNT2nSFme5dZYTsMsCPNFeJ61CxdaJf1JpxU
wxPzgizOh8r8End0GYo5r3K9VYZbyiVkpu+fgdHoaSr5DQ/XGIsuFRdd4uDWOMEV32I65HS0eEw4
vqcTfS/ulzaKp1lvosuER3zjRbfRyVfG5/j+PJ1EkIbNuv2AcZ2N1GBDxEkFuy67mg/XvgeQKxBb
pIz2AKw9fpfOEOtX+NbiU+VoMxNDL26KlZMKP51gTGqR5WP171LRDYjx4NczBcVrLEYbXgLeI25t
l4oAicnMFs3vZDmfK3z3ci78+u1CDe5DQoCF6v4v6UWsgz/XICbAp+X8ZApmW0SQU7HWwXFxpu6j
5UhsukZf2HIclxwF4kucBALjo1MhiinEM3pQU6Fp+MIuLulb0SzWS2hkYpIeQ2Y+krNsAT0RtjgQ
khArgYlKREA0VoxHkdKI++0JMB2rlqkh9oD7FL8Phmj+jZsQNyNcwmWkjWGBu1vnYkGIJSDeI8Zc
jOSFAToR1KAkmHnc+mIeFoQsqIrjU+ueWMfQrt1XABQva55UA/ZPwg1iHxQ7ojDvhee5SzqQU1gB
KcJDImafznamT+hsniaaQehUrCTxEZe4iDpx9S5+Non+efWb5ECcQ5sL9pUjUipSgH47uqDk/RCW
0BCWaBOK5mLhPzRRlalc6n83ZIogI0HQ0vAJQo9iE2r+NmwjPHZqWSPVa+GB6r6YRJ7bCOkSvi0E
tvh0KSgHlNhOpKC7QG6E+AzwiZILopRBgWQTnRJqboIdmtXFwIpvnkUgRvNFUw8RydAVRZYiCiNa
UPL7vBAxG4vIDDWuUQOBDDoOTO/9SPDC6NxH+SX+L+H3CD9IXKbONN+IT9zBjXtbhTLKq513AuSJ
+L9KK3XuCgkPUY1JfGcbwsNPOH3HY6ue6UPyRufDrnkfGgoSEzJCSeVtwp1/Ds6BzieeAzRhCAAJ
OwuTCmt158vu0WkicbvihGMIPdm9QDCxJuh2vFu2eXYgOAfHI98bnAXxLf/HFsUGajGK1v41PDHZ
hXlrRGso41jd2MfCCG7C8kNYfyLEYCS1vwtxRebCIcFjwfxYZzW+A54BJoiI67FgMJj+mIQ5BpwI
VRG5S9QJFyU8cRsrkNz4y5lFq353C3+qdvnbKXyEw95q7UiBzXI5FQrd8+1nV7ZvubuOJ0syb6nS
2koLqoQKRbx69Nt92OQovw2xVo1W8CqfNv0rsS0KQ544rD+lMUwIvXUTpm3T0JSHkNA1X7eaUumk
IMcXv0TepozV3nIIzWQUrG3LL94M0KTs2fvZMpUjJdpNtyswhUpkjjnSYn1cBp3eyjcH37AuoUAC
ls/WmRuXtJ5uY8ttGqf5IJJ+2aWdwUp32pk1WAW/92/nHrl6jDEAqkcRUoa8Xb7HiP6OMZR5cT2c
rcsE+foenDilJ1V2H6Nv6bXXUO1T8KvYa0QTEe5DuKsPUS4URzL6CLN6HUAUoJeheXWvm3gp29m8
t3hxY4geb0ju9rdIkdgYwuo5WONqOCVqRKHl6EqGIuHeQPhoUFfRrYrVJmsPrtJfdtzRYMOGJBrS
p26GapkW/zDcI5066sSGg0rPfuXIvpR2K3fzsqr9cuPlVUKaAvKp8hhKJBeTrXeaNNHWE/mK5cfS
h0AFuDYhNBOJmxgb+atGyerYv8AS0HWy+dovP7bprvU7rd0YT5IG9xqw/+pi1RRSZIraIcDxb4TL
WuV53dnl0qTbJ8QGaax/WSWHaQP+CuYvtTNAfsR83Y+NsKPYgKyq3ual00FpVCZuPr853l4XyoWo
DgHXvsF7uY+hHNWgyxzjDX20BAcoNtvbz+LDnR/SimS6/6/hj8WGh/xmGOvGouEU7reeMoS82W5a
+7PjEDOKY733jH2u81NR6J2pXEPTTebSDzFJM5e66+J2liYuslW+D4dlgHgbzOLpyklTHtOCq5O6
yHW4qe9TDkNGdqDHcxeBCid+t4KYIgx479O3FFKkW7THI0HQwRLFMvUMQ8MVBoiRWaRvB14C+wG8
YF4yA0oDYMF0Fs77mNJ0NnHCnceCeiPSoPCZUFfhALdFATuJ49Bxn5Kb/IDd++fGH9Kih1tZ7/f5
tRlohIek9EzgZCNDPOVQlrW5PFn3+g9VPF10Ey1KbxWTIvD7OPy17k8VqcVlx9hN8R5JVsvudlIW
0CFYHtLnURNc/KbXec3xXZA8pbSfmI+32VHVj+RXfBo10Nm47K8qfP/tATJxCIw3HE7kz2FzaD4K
4kYWCS2kdktH/ybW4x2juo/CMpFLK6mm8qiNy2zLQdigthp2ISuirO296ms4MnpkFlCjubhpofSp
f0MxW8Zb8JXQZ6Nc9IZXt37bNEGBPi3rPjkXTh4jzU5EPu2y+SLijEeaEP9rMzjMCRbzDhU2R25T
9aqNj2vXTrksurLrUOfTejpoYBLSsNxY0ersCLZp3YHCTw2l7Appyrh84yrQvOP2wUayhYc2ytN6
AA/5RXKWSyG/NDu9nN4wB78O39L31tcJP0KFbWQdC0m/dcwhBhXgQhlcv2H5y1/XGCadOCeMpyx0
MIOEbl1ghO/E2zqzumcUgBSdrldSZbx2Sri/L6E8rCfSJ1lEyEYhEnShMSSmVMamanffbu6qHhbB
ZnFNJS40tkYokPnNBou2GqNzfEhPBCU94omUeMMz6R2yPDbfjx17d+GUOg2sxTGATHe0h4l6hNGb
Q6IM2Xp3VHxBoiA5lzGe6ApPp5OIjCG0w0glwbh1DJvpenp5ucTSSwG5Fa6yGZl9fZIPCCOoPSMX
Oj/AseuJggd+DdjpMvWjmxFGWdqbo33sn2NNs03C8YtbZPhLDQCGcxGKuMePWwCV7hGm2KR4234c
3Ppdn1T9Q8wWeAJjAe5JxWWEN4eS9f1s1S+3Th4BdFBgWkZ6kKq0iJOkXXr7K0BRdXgeFJotDpQQ
ms+X1RuWtXteoEmCaMk7dPEnpkqov9ZX29Q8mAqXA0ryoXGBy5Q6nNpdkg0gZu63ht2ONyPeBuUz
pRkHVajToglTfu7f834Ns1jbk5oEqks6NlXAYY4xd2sbee/lAMDCvM6Wlr2unF3hwCgtgarjjGwc
OeSEhZK3A/8N/CNGtAJufbUxl8PLQIO/be/AIiBgkFOL3S2hD+XF7UuaGOgJfZ5Ke6/ZNWYber8n
m9ii2i9ku2IWZbC3wOTgAeJuwIglV9Ag4zMNggDJPvWVvWvKDsXwJ7CyxPeaj3pjwzGs5A5QWXCL
7cf5DZWWK3T5HlFPtFN8QALyjpW/YsmhTOkU89s7oYCv29vtW0OnETIaUp4tiQOjL/logEvAqpPd
166vwsJnI/LbBeaZlNjeiF+sViFavfEqw+K/UdNc+pA8c4sZZZbUflrfy1aI2hWoa6LaK8hZzdES
FjboIUFZXuwadCsIhaHu5EQxl+hDw6HuWKgpQemAoY13cTnY11z8w6ZN6uE2PKFLDBXMhAjUC7jL
8lP9Pr8hUzdb9uF6mVferi+PthMY6dLLgiQdtu+4+tTezOHyvf6ED4i8VGbMQVDjUKJVPUcwYzut
hkr2P4Sd65Ki2La2r4gIBAH5y+SoKHg+/CHSTBNPKIooevX7mbn29+2qXBmV0au7a3V3pSDMOcd4
x3sA9AxAo1VXQ9Eyf3JYm+sLliV9OobYYOZgvkBvabPWJlJ9QNWb4V4HD/k3KNIM4AF14bDAsTwQ
pO0cV1aKI8jr2c0JjTjAM+QrqKMjlC6u+8EL32OQhbF8dN38pnP/gfj293Fh/l3DnG/tu3rOsxdc
yzJSKGPp7sU5OLIJpE4QjJjNBDf4rK+uimIKKYXojGqnz8LvXea/1d7mfxcmXE1L142OZjKQ/eLw
/3F4FQ0uK8fmoUqRjJS9m582YmfNWeg+0COij/sc2i7D5B0dO1MUfyQlIbBcHNjBSuEOrECCRzsn
nqvJl73MftS9JIJDfYGZmLs4iuG4XJF3jvJLpS4nZRoeN7FK/y6/2/894fvrRr7UgH/ciJm17hfj
xNfak4wnHB9lCGtli4TDKinHO+cFgWcUaB9yuBm8H0Q8x6x0D7sUE7qO29VceBkg1bWrUr0g0Z79
Opj7QYL89zV+E2GcT61TVttbbDoook/iCFiibUNMqDpyLNYgPJnxGpR+jRF599nXSGjwC/i/rwWs
KPwQ9KKPtdWWs3mudivk2ptjWs1upqfOOPKPTWrVgwp8Fr/00JBO/Ra2nJW/Z0F13ONVYKWuJDr4
3sepFVb7EY/trAvj4KQq+x1WYEl99gj50qhODj27HZgfjxZRKp6J46dJZLmrgGOdHKsH9fnUGVbo
5rHLxKk/Pmhuo4wPbN+w9yp3r3dhO5PHYXyW5eBK48KpvPUsYiMHh1PIsUmCQTXeT5+I+J8kMvgZ
jvxGwPhXbjOWd1cwb5mVSvDICH+Xhmjp+aviOU1IxcHjlwGPDNDd791sc5nzA2WgQFpdvN17mYt6
jAVnNrIMccLI97dJ+38XmH8/x2+Vdb5/FdtTO9sOT5wo6kCvexrbWdt8pUTdG4fJzfosqRLsarQv
6VovdrBrBidOhovy9J67ed0uf7mkL3uIvzsjeUmmZeMeYcAY/X5J6MxfhX44TSvYWvnotCAmRiHO
OtQo4Rn/F+7jk+JJSR6WS2bR/Z1RLv8fUcDr6eO+etu5MrG32ORdIgsK7JJa1IiePaoIz3O26xZs
/qg2cDF0d4q/3UevB40lYBnGoGWStVy6RR79KffbMLZx3If8uan34t+r/AfCNLepY5lO3Jh0bvkG
FWhFvu3cldt1WhKBAzGRodGRZKzR3WfScxSrG7wEPVQBxtAVvAb2ansRGCbj+XU7ubfhvvvx7wv6
8U2wWpZpd+Dp2l8q2T92ndKy7tnFbq7Tq89sCwgTSeH5F3zkB2sQTOJVsyUpydKH/RsZ2FAfdaPZ
p2JqDkkNX1wp68qkCmxBnoKwRuT+MuzJETtcwn/fXfu/dQF/f/K3s8q2b3bHOFUvSY3UhtKZMMdY
uz1b4U6vxzjuttxEgtMj4NuYbBC7/8w5o91LTaTvHttH0vvibgc3kU/mg0h3mBT/BgroP+38QAFw
XtoGdIcvq8s/nkH2qiuEyNV+uAXBgnKePr1bZUS58cBV8aD2820TXx9EQ94jtSJj8ZE2jae3bqm1
N73TwXBLdkCjrYX7+il0e2qxdDWtDG5mOdkW9eyyzanl1TZAGMTME6HNxrXyVNt/bi23tn55xX9Q
6vGsVcOCqyL5ZN+hgnx3NjtZ87hMpenboUdLtPW16OmrMTVfuWmSfz/jH6CJvz/v26F0KvNav1h8
nj4m3LkrPW+sG63GGaT544nLUUMiDz6eFL5i+O/PNuX7833X+vNev+1aj+O+MnLtKOPucCFdYDi3
ansRPFSyWtdJcovXPu8XBLbJAyQwOvcnjkKBlD7TIIBwaON2QmKX8B4x+R8vvCOkdhLN/gKaJl8e
lhoz4svBL0kInf9q14vX3A/Xb8mQRpX3qmV80Y7+ePWK693Oj8W1NdUC1LUrK1wtihkSNtl8YcO4
GyCqjRcrGVSIdTHLp7+iH8dc6tzNe7d4sThnELTlja+enuJgOnUJ9v6NOmkLvRjS656/yYjX1muk
EUl7IO1OfcC8ajMCdUYb6XjGl6OscYmU4hWmQASZCNR7xtndFCJVZpDTTZwWpIPihbmfM7gHcOeV
dDwWg2UL+V8reFlihy2E5mBl6Q2aQXfZWQy6eiOa4Iqvq8BftDMYht3Tahwa6YHUN1JPMO4Fsph9
VvOL6hzzMBNkoTxkXgrAH0FSehiOoT/sxjQuZBATmE4Bj3fdAe0BGZ4ztw9ih9CPp1WFQ0r2cGyD
MfbUX3ylCKT98SHh9GWqsOLsr/3jj4fUah/bitY2ieWBoPaJC6nl2B/s14WvaA5uo6unJDe1Im14
nimFv724tw4pprsB92iMW+l+1Qlt1B+Y6DA8gEjrlZDoU7YyryGV7ila79nU7F4Ta9GetdFciv1H
5yxzVdXKNymHZro+P539Tta77t36sGj38zeF9uzS6/TxPt6LM8JGYpEYeowPY4K6I5lf2LPQ6WLd
SaxYiD6qPoTaK9rGTeU9Wl3WCzwqwnBPA05zF08LYgVBXjf5Hv2BLLKLOcTyDq2Mi4M6oaWE3VF2
kylXiTsre3SktJ9augNjg1aSfXqgDvVlRjK70KESVd2Xn/dOyXbvM348HFy9VwGnQMp5iJd7JSBs
cliVWIxXuA3MEGci7YQ+T7I9wWszLrJJMkQ6k3rAZpJ1W2Rm2cH9He1xCcmBimErClscMaOd3aLC
gIxRvGlo9hg+urlJDkRXnbWn9s3bP5wCWkvLaVA2MI7EkA2JWk8lzMdKrJNjjzOklKvXumyJPd3/
AGnDCXpJ23k2jBvru7ddY249w1r2hFYVWS3pscND17xHB0B0HBpp622Xv2aJ5uKyNcCllEkppBPB
uMBylK/Utiv0LxltBOjAaQC2RRx9+GCY4LTfEFJbqyIiZeTk2kZidJzyIErVBQ3b03Jnvr7zjZ42
e8zutahpK+NWiHp4t6qGak0V5ZxYuR6hUHBR9q6OmeUz0EC5zoihhiBIleIU/TtklCclPNpaKnth
nLvEDz6fQVtBk1Tf3Db305AHq6+OyGKos6m5++RkPc7iWJKR5Zl772wMar6XfpPhHHtKr1tHeXEb
rzh7OG2F/Ci/o49bN4dX+ey+2iGtwD20hpfJ0vayQ5ofeuberRiJ9WEmECSPStMFooBcBBTchnPD
ZFxzr4RamY6NqxejyQobYd/CBLPNluAeb36HwJjP1wpAYInS+wzPJDnfPIUyDSfXISVkvqRmJr3q
vTy6LwNIMM3eb6MWyXEsLNqKc6C8hL0bX1fFvUda2I6EddLpQhOLtng/Km+jvMYeV5t17Bv+Uv0H
kKHOS7PRVYQNDq/u+dk10+t8T0utOPXe2elCwbiZoS7KT1Dtq9Cpf4eZd67E9dG37312rVzj155F
uOQFwOMGwQpQsSVXlAHaCMS20WeaEdLW1EaoTsjHg+UK+3dsN8SqrbN2qHE5D5HZfv38yG89a/mq
+2R4kVv6iI5Qq6ox0Euduacu4dUywe2XnfDHQslqgVJbVG1m5ztQvWtKRI8nTqvKc/vJfkFbfEw4
RdCPz6+f0g0DMw5nXGJblpOOBeKVzsLw1A/dfx/77R+PzT8u5FtZ+Wq1W6fyXLawXmTv5Sv1s2CL
eno9qc5iAh/IIS1tw8AvMOO5Y+wjbGZTNTLdU5h6peMJgC0UNGPMOnb7iaZHH7Oq++9rJM/1p2Pj
j4uUyMkfx8b1UehZrTxrahM8AAz85hsdfRVU0qcoJ4YPUY1cQSD6uxUCWaEYypipwJJxIAlLmXaJ
Umzrr4Ei3iuPER1MFtyiGZtskwdECaa9OGBXQhEs4F1soS3irRN2opK17R4R9GW4ZUbv0lwAam4x
Aq0Lyh7NvOne5/zpTKK2w87OczvNqjq4vrUlLV4f7p9ePjlHl8ltkGnuDW/r5cWnQ965rBPHHD8Z
sR/83CW6er/a+e2R8UtX9CPQ8eebJtumP767/HzXyrOWNYg7Of0LZ81JCpxEXReCmrqvcESGJX9A
BJMeA72rR4YHf+y72Ns+nNnH8OqQDqG4v62Blv4T4EVqvYleAuez9nfZUW7fDrfb5fJE4EcsAkbZ
oswcglSvt3Bd1s56tf/AGgU50VkwEbmQCcTTsnl6iJNHIwhA+H870as3qRz8oo4OwzG1b6BiWLUv
4h5x6H9a+Ff2+1nXbJx1hWlEBMEEU6co6jekEWFWO5ls3TQgCqjBDKp7ZUR2GY+f0WCAOY76vqTe
wgjFHYdNUEfTTtglbQef6z32IKoLxF6KkHIBsWH4mH+O22i2JeJ9ddowcm6RlOyPZ/9eDT9vHX98
a98Gr2bZ1p9mcT5MzUDnFQ8v2FKJyyhnKSwvQ9Ag7qyLu1KXqEAS54w3DChygqA2TfAmKXsiZsVC
JRYcpr9qmI1fnul39c1Jf/CynevztN21YFQcBjXCLriYb028TbcQmCK9d+9JHU7ubZPKVXDVKD1j
KFX+4MaSxpPD7JGkwRMUwrtnd5X0ERoQW00PyhNEFAvXnjq8o+h6YtNjJwA/wS/f8U/NtvW/tP2W
9Z957h+L5mE1D+1yukoN0T6mln5gkoCrSOKnZYg7fNMbje4Cm5jlGxDLm+pgp/NLP/Zjv//nJXzb
mHUiwdXDgUuour0j5k0vEr5Jd9fcPdjVTD0Fckzsb45rSjiYVfNWKSN28WWoSN6N3rD0uuKZiLjj
HWWR+0l77Pz7S9J+LObJRSF7oYPY6QvP/uNLUtW7vj/adsUVUkvuXo5qi4Uls1nJuIFBeoD3Fl8/
KdOYOj1cyFRV2qw4WPfTf1/Jj3269ceVfNvj7Ox1vlbP63FqAf2xQ7wIHDIGd0FsDMEmyi9n5g9+
egYisv+78W8r8A57oM63qtxSV5CHhfSWJj4ETaq01nq4xNm9CWILj1Jp9sHmtGUj/eWWf2rXEYUa
GoJ04unb36CC8y7bHfb57oK6m0voCOyLWo7OgLXtznPNfbsFx9r91SThxy27Y1u8ewZaF3IT/z5N
lHaRnXbqrph2VucOHtKuVQdPcEhYjMwUK4e5EWZ30wdu+bf4+EH03z6tOuIBvXknbh+X4ePp3GHc
YLpCxeweCV4lpwnRTu13COf9YjhJ8v1lmzxLRljMde3KYw734th6NyFGk/dG5/Sp6+Ixu9ErfVp+
0b0EantwP4cQqe5u8ZaVjjUnhxvB1cmzVLfa4AG0tHrnla4SIJ6Wx+FWEdAeEbuTbnr0cAQyyNHZ
B8XBPSV0OJeppPX0rrT7JYatgl+YHxxCNcjTy80xlek/kjqutm4RW9Oyx7w2859WdNBFRgQ0naRT
DbcHQeA4fd/m1BIqFQu2S3ENii/J3o/F+aMR6gd2/+rd6fSYAOL9g/Dv2WsKt/VwddoyhCVX5/J+
BcfgIznxSJBY5Ssbbx9uMdCHRPmeRobBvxPG0zmQt0FTwXGA4T8lvTG7TvXPO6oyj0PANpm2dubF
uGEADYVprnxCKiK7lQkxOcW+ttIJsO4xseT3dWldTzmDDOJWi94uaaaFETWB8damJ+kWaTYy3GNs
uO3e5UORv00Jlbh59JgNzPHsLc+iDatmvueVCMg0/bRm99U+tOh0V5rqjK/ibc+7MTxR4Na/APDm
T7v3Hy/pd/HdUTN3r5fVPKfPo/uQFpNt8NLGN+9v/W36qEcvlzrj+VaEcoiGguXg7m8sYvqxyWHa
OKbBOi4z0RpddNT41WL5UlI4+R0r3E0YnmTv4u1I0onzmr76HkPc3RLPySFbz7zsM4HmTJIJeEdh
ub9Fz/44W/jz1r4te+1cNvdOUeDavCXtJotbyQ6Q6+5CBtoFm0m0Ql/YXyw+sKYZgxFi7TZjS05W
66KLi9xwszEJA61yT7t6cwIVL3mwPO4EqRkQjP69Q/2ghQUC/r+t4mv4+sfxsL3nz8vVlpeqj4kn
6VdU6dL1bQH+i5MGuhNi5iK8maLGkYDZuwVfuXLeJeExXWLiMKjH3puOUc8JrIzgsjAMf6ulftpF
bcSieof5hW62vx2yUIjM5qDoJbwPOD5vZfwir+XpXRxQPIAA5w6favMKN3b/RnYH4Y2ii0XmRyiI
bibU4opdgI2xwy/fnCRFfYdiEQ+rTFXaGpOV75uslrU148w3Z1J/aIFOFEk1w6JuR7prFcClg4CO
g9kRPHZEw4g5zUEcWn5wwy2ZgBevi/uFgbfnEIAJ+ImmnKy/Xw7BH6waDPyC/99FGuo3hevu8ai2
pnl4TvcxLpOXi+gv0LEqyeEEvBFJOavF2vIjDJkwUgYInaTvu2tYv9cLppaZJ53cwSLc9/M7nlIb
NZpXrnzqXXA3xPlj7BiOwedeNOSLGWPWb1KLYQWSufWodNyhPcnEL69D56cR0p/39G11FUf7ttVO
SvPlvbRAG1V8uYypxKOSMVl5NJXrV3QfVzTKuuas6yF+ckU34l2J47dlHKet1XvsoScQb5ozXcLa
djGBw09ztnCVZPEUlVe6hKgJsZw/yCgdDGQU6YVWEH8v+7O60VJ3MXli6f5ST/4g9v77eX3D92+3
Fq7++v5JdmYtDqfeiyyhuJi9/FVBBN1OcdIcZuI6WSnvK9gGtEUTPGww/Auw+2rAa6pucJyZzo3s
DsCJ8k0YQsjdG/M/7ei1ouEDPzobS0m0as5vHlWmvLz/WhPo1DuazqZC1szfhcdFe3Zq6pGT7Hqw
V4M7RxuPVg7tg8DCEHEgkYWAb8jkjUlbwKbm/TslygDrCleRiEGMrLqfLduwOfJYCaA6wczHt296
Q1yRdWmHl6RORqRnIZTGeSGWLJbHHOpS3SsSda24vx1Uxg8LXbfhz3Z0GB9oxb/hGp3tM7Nx71V5
32Z9TLBVGXxViWR0n0t7IyRKm85yxLqufHZra1hEgTOS1SYThkjmQHQ/T/0O8/aAqOnJrD2YsRvB
aHJ+2cv1n0peYgnIhLBaWDKxRv7++okbPVbHAgQG786WRIWxgtMeXInOYK90Lcza0A2bMkq48GB3
b/3bGvwoAWkRzVEgNPSfw1Osj2+ELt1g+uwJlMUox9VjfJyLoKJnuDMTD+2dB3xD7Lv2FO2XSPgh
7mN4xU9BhgMX08yF5aguIenwVBvXeLedW6oKnEPwCFKltfUrXAP2QjES67xrQGc7iwo14ZElvAtv
ad6F6/d0iykzdvIFED6+2KVasAID+Bp6YG5dSIWt2Bp0UrXtvCJNWNBxpDr77kLVtOZNSKY2GBj2
/fsTOJLh2aKz3C7OOWwRrXbvqXXnAkIiVw8eQDVWj0sPMpZrrRj9YExnuoQtVCJLi4ApEr6ah1hb
nMLrXuyRCx+9u/1wTk/PbPzLbvo6p8YrhGBmga27t9lJC+pz0kIHbjsVmor35SVzqBiVAC+DcwKl
qurZj2Dr3SCbRlo55+uiljmJqqcgeipceDafb+MSFtMetqQSdlbSGurDWD4D3E5Og+rp2UyUGBAT
5fWJPr3DAOHMfg4DdsQWZrkQQhADg8Qxu4X22vEwGOAMItopzCt3m/tvZfBWuXrwNs39Dmw2VMxw
5u/vWl8dnd6hI1NWnvhK6hhzwFUTeAokZNWp50/n1kf2/HHqTzHsuXodDAC6F59550UabmcJYrLh
4I1bGkEN6whzChnw6tJLkKvGV0yfRaMrnkOTs0j77M1y9zoah7+5S//gX88Mq/3F09KYV30/oe+n
Mjt2DjdQU2kyQpoffu5fY9GIkURq9SsOY4ymWaJKUDqG6HaH1pKJnLAnvyUXWD9sIn9ci/X9IH5d
nraRPcwbSzND9v/4vPIuOwsCYu6YSOa+5cpwUun4VVJvtQhZv3p1IP2FMFsMmDZecE1vnP/N3mMe
is1rtYCa+lhcSIR+xDseMvI4uowzIXJbxBxXMQZx71DG9XoMSNmAVmDUfAaBIcTFWAwPmWK02Ih+
QzN/vFmTxhfrCNLGrG/HgJq1y2qXP9CSLPTElu2Y2W18fM30hFFOD37vqcIWrkBQESJMMaP3rXtg
lh5XyEg/Oz21t592BtbDUT7ql1vM/125YWDx38dUW7M1mmNL06GJfCso623eKa8nrZna4JUXcXLP
xHdK79T/JCZWYJxZ8AKJ7SssOvAcwFgoGSfRwqS29KWVUKtXYcfJRorLF7/xwFAW2Fna8jHS4hVH
7I6tvLbOmFwrvPwq3/sna8BVvfPwCBpgY2I/BkgVVwzocyTOEMqYpk1lEtLDa7NHXgg47LDnSsyA
zbNFqGEWzd9jPOC4bN4Ep5dxpRXxYlzh3m2DgsuxOYMQfOKOLvoEzDoVfp0FlJgAH9IutxH/iaUz
goaCxgAFHVWQ1wsh7eTuUFSoE1kUF37bw7t4D096eeKKgg3UEcbT0T10934BHkh0toZ6juBVRGh7
x6PIQjUkpJ/qriuB65wdFyWw4MeCWuceDEgYOPh2ykS9FHiBNoPGE/+jUFZWpvMuW4wTL+UyoIR2
0xc/3JlDm5S56jDjuFaC4QP5eThv8Fum2PWRU43oLXg3nWD1FUnAdazbou5zV+Dnm7b8iXzkHrlF
xs9QeVYM1Hn5MdQe144YvMSUtFDy4Hbu+40DHe+8q5OCbvJpMqjwxueSHwUlosUfb5yePFuVj6f7
5+aP3lUgguQrkD+B4ZjP0N5T3MybAjnSjExDnj5bssHrxeYO5ifVQdJU8BRkntyXbfcjd4GhP8ZD
WTUfgcOmMgoOjlLudn5pXDDn+6FMgxOGkaQJhdU2v+qIP5q+R9M5HG2lIBGOxqVPNYP3EgXLnJKF
CHnn/BL91a7HbAQqYAdqSStc39OVySLBAmYGuEOzPjCiDxWtMOWcM7uXjtsrPvN570GZwx1sPrZ9
HIdPYVENXuNZpy+tMnmjgjLZux2N7OQd/e5Q8T/O66OYFVvRQ/v7v7F8GyXKfVx2hR5B8Qa828cU
DfaCwKVaNCcxyzbYs3B5bG37ySpR5gkHDytKuhCzsnbegpS7vv/sF0PJFbaQVULKteeTe1p9MXb6
B4gmWP4t9txSb6UdMRi/sdSHsN9bpYMFOymUd/4BtFvGmsMdz0TyYQxXqdxKxugxpNp6ixsLWen1
jKh22mf3RuRNc+9/SnyhK7ztYMnLQl8x7C2kQwaoi1k5n4AugGkOJlt8jpDAoIHEiMVsh4RsGAt3
0aSGQydJFICcobS47z5Gipfu5BKQANRCslAzknVv7/lautDpsc+O0+b0hs/ef/l4oc/MgeScEIZJ
uO0Qlq7CuRY+c2fGh/AnoJvlfDyGfOnD3P3kCbj55+vO7+zgt4/j8Av9jCYMDEMdvv/qKRZfo7qn
1+9BZ+n1cPh9UmxQmsn2y2KyAw1pxNy9cbKUUg6nYJWsjzKy4p7yEX6ajI4pUSgpexzGard384du
eGNzReX05RfbsV2+EUgW4XgqPCMg93wQYopEFcEIxNlyxjk8EOaw28V6tSCs2045HqBZ8VOHinSM
bMusx+FQHXygQQ0/ECrkN2dYM/K5MEth0T7CIXgXZZPk2bifSB6ePB2ssivnQwa1MTcScxnIjqtw
fP98uB7VGmau4AfphxENMxsAUloKK+4MPDdY7EarymFU7RS7EGgSgGTnR1iYkzeeWRgjsqFfECaA
MDr1+vPDQGSCbSHzuqsvY45xyDa7LRyuqtCW/hmW83rf1kJdcUpzNCM3Q2DCO7infPb1sTYE/uDI
WWD8O1NnTN2kv/VlmnfJp9E2mBFvwVi1swCvoYJY9ZXeHYrMZIaW1oFuRXdMRvpi5g7D3Tij3uOd
tVPAb6vpMp/XgFFTaY5dd3kuYpEND2997u8V8X6ZXTZVU6zrPjTXKUQImpsrWh3uGdZGzoGUr6CQ
ErcKQEs9DZ3EXCK/itIs5FleNJj6aYnhmHNfM6ZWsRTTnSDdibnnnTwvhcSPa3hn2QI+hTKRI4GX
htazu4hvXnwAQCXXdhk0w7mElsVSGp4ijtZcL8bcIwgyd1OewnyqncSGYF7HZBN6Cs8RSjA4FU7X
w556jtgiDnZxiq0WVsGvwO7HKX0B+ntWE6bSLSw9J6NNtP/aETlOjoXoc+xybGLf8cKbDO2ZjICg
Ccj7WH0ELYKGHX5BW95WOGu5+3Nsf4XeXF/uIYDw8XA2IybV0+O4xtK7tb5saOGTvHfu+ljh3/2b
1DVJpKgYTkBgGgsGW5ZOVGgoLeamCIgFCx9iRYfHzBcry4IEwweqk/WEBkV2mhEuxEwJdy3xoQ56
i8UqabkYcGKU7/Lh4d49MTGXOrbx1gcElw+KqfLowMlcLObxcQaxvfGefJvzajHH2PtJSC3qISce
IWv1+K9HWBluILW4PNiXI6+5JYhjn8q1Xksj/mqzHUcEFq3ICHLwWlrxopDF7Je4p7FGcLBJksLz
iSpk8kXbR1v2iv/zT7LAT5JI4a3Z+xOfeNK+j/sB3L1RFBlz3OSvQd3x8GjkLinhk6KbrDBD3y8V
+RaC6bsTUoFWi9a4T+hktAn0l7MB0CIooe7bhHPwlT5lXSOturm+cnkdJ/CRODRezuqWrlERTfqN
P3ugQ278/mq1RrmH4Hsun1XG6wDxCe0RD9ib8DokoAAgRWEht+6rFIt2Aja7wnv0Ewbki5l97iOU
qikzwE/7CWI+54aoQnfXAKsIE5YProQ2lupCLnB9YnBpxjtqHrEjUYkQHHTQqw7K0mdAobKv+Uvm
gfvPlNrrPYfNO9NOD+SLFHLMjaOEwXnCfJne2STgNfdkLblo8kDfMvsijO+CV+iBFto+u80lQL2W
2pVT1+EJ0qN2c1nFpthIYwe9T8wUQ4iHG8ej6OgyqifTswkndk9xXrEmqzw2OJf/OLvDRMj5YSpm
HJP3PL5tRerwOOozGACjFSl4DbTJO4ghIU7PqMMrdgF9Qw9LBxDpAPv3VGMbg6tHwWdAunKqBkNr
7DrWuOGkzTCdF/ELR8hdpE0Cglcylz+iCf+L2g/BajnvpVuJIJRjLuO38cy7wNC8oCBdzA38KN6+
JCuQ+xKOktIUUwQ4HkS17ZnpgjiFc3YRr5v17oFygcgTKG6ecNg4j44DhJl3nM8QxHAXxyC2wft+
vsk3G5jbuFyA9wRmenPmxEG0r253t+BHV/GrwLhPZoFLdtDyNHqblgzySYGgJZgfSVzHmeoWTOt4
+RJXqEvUknve852Q+V5LDAReuArFcFBP4abjth+UL6Bjzq575CldgtqAAFN4q/VhtD5dXPXmG/HO
mbCY3Bd1crgDieF/2VI+g4tYEyYQqUBrzLQC0Lijq4cnf7InoIKqgoqD6s1CQlfgizWVMTNXn1Av
rEhG/oqMLR8bX+kvPlmv2p/rRP5EPumdzNww2roQi0Oi1tkPvzwb2XCIcsiChG0tn+JIn2wRS1P8
9ZN6FEnY5h0NucOKioB+/Fk+I4OBDWOknn1g8jEyKXdzWpOtQ+jB6jBasSeM9usdKd1YwghJBzlv
AK1oE7eVJOoqzirvuP16xOYC+1pwV/BH8Gr8CiojzMlm+MP3dwKCkSWbwr8ifeFYOqePLcShin4F
WJLXjf1VGd1DiOPuMXkMksS6caB6TZzckzW3RCXFCcpmAXrVcBiWESkNpB/yAw2+RySN3GRCmHbD
u3xxjumq/XSITCSYHGLnTqF7yisWH/8uWZ+SSQvasWOQSSL/+2uSr3UuLx9QU1z9DyOt54QvIwPr
ITEzWOqEBctjP6kDLpTNd7yDKtJjx8Fo2wItDRTYU0Nmj9ek2rT4Kyr/SbJa2FwfYd+0qYs2Y0rn
lcgN8KlGdK2T2dWd6Sn1E3jW1KQyfAHfPzEr2NOaWfI27mmi9ySz/P8fGK8m1poAEQvnmjapFmk0
Yp0TCIFjjSgezi5+Z0zEFXa4r61YEfomSeXnUB3M+jX1IvKHgmwx6WleAQhHvPscnA1t6p20Gs4j
ALvne4uB4MJJN6M7H71NJlTBa/m+9nWli6aUPsL2J+chTjJ5P93OHxj8zhVhSYNpNYpbQ9NNS1Ll
zmLVk+gYNaxP8HZ0DjDLujOrKJy0gU+lJYdo7juJ3QEuJMmSvjHpm5a7ek0qKUxnmxt14s7OS0ej
ieztm3gF7is7itGLFrm1iu/03bNth662hRBRnl+l3CCZ/NoIjFEpiqRa0VrdzrDPOeGnm821cEi9
Y6/mv4FfXLu7B0WRMtrADrGHMYEm5GKAmmfUEizby4bgc2VdB+vRBmcgR5mpSfW2WhjJgg6X4+8+
3zS1rwiOdflj9qRMddKgZbsjn6Y/tH1qixG2VppF6MdSq8U83XTSQzAiXIzKil2MGgPF4i1Z62He
ZTO5stCjDek3m8lhRt3XuNdJhuC7BfOVvAEILVnkc3a+JdxrA8AHR3S9ySilVimz8JjPIILPm9/5
jm5diy5cc+bvOzlb39zCDZtV4vd5J5/dBdJJ3mXnwLoe2SJlk4ca02b05AVg6NAFyR2h4IiS6wc3
wt3SxdFzUI+VF17M84aNg+fWmqyz4Eb8sT9hDNgw2PVwHe9GAUUoVP7dxHsPODtG7NboM0BtnVeX
XB6odCqnUpBCFaJI8itADtXZecXqa37HM1KFUQYbvtoNNZ1Bw7gXKCmw+Yr3g/JtMHgkXWfenqTq
kmrWwSg+wGhnWUeD+D0LSSkapY1YQsl+q/15nbtkyi3hpSHBiHHaKL04rmHYM00zGqAEjVmmv1T9
ebtmzOptOGnk4mJDkiYdkSat3R2sYSHdxgyGVX9pkrjCtyeL8MxFy3AQpMQNSjwldoI1xcKU5QtF
9juVAKBLe+GJmwBgKuiW+MXriMLc6OJaX+3c6ZFp5Dn5mvZzTnEIgmx0NVqq4yF43JyyT+QOwTBW
FwuOON1+BvFS/7Q73GBnsTS6cdEGZte7ADN8M6/PuIONCygXjpm8FKXhn3FHoHKHMnsTW87DIeRe
8M9rw68lbMBACjb3HpVERBv2/Ni2gIysgcJN4ENw3mDjdeF1iWAPsxj71wI4jjHrcY6EY79u9hSz
CFb1kOPJsTr49DYAYByFYONYuzRD+Wod/WVaepu7owyu4ft8eXw7yjnZZcI1TbvF+A6TICF6aAdm
VEtVVslzquL/cLYGaF7HzfSRDG6oIGqBOXEtinhwoBBOIW5jReMeJodQjwusRUOLLWth4WKzQEKB
K/69LR5Y3sJ79DhF/YglThDzaV6bMUV/aXaxxu8gSghMgE+PEhul5jI6w3vwobnY7IaTwyb3ipyd
QUavUBzgGUZhzBR8TharTd3NjPO9NUhjAymBw8j5fHNbtZ9C48auZn9O7/xj/s8jfWcHAxoUCkZf
7Kce1RAfaMGPaUN9KQHtTDbItnNesJHe3NfWb59gk3NQ6fMdaEa9fB1wCZGymU7THdEbbV49ey8o
luVzOsenuaZEVnul2L3Scp4f2c7btvv6dmKTXQDBm7ZrjNT84raegpS819NjPTYe85P77OlWmaNz
Tmkuy0WrwttFFIdYsQcnTGhqdzvIkjs7rLiAj/KMng5kiQ7a1jK95f1LHSzhxuN9UBOqwbuH0Ybm
PBlSHGHwukbjXbcCMb9kuZuooKLy4RpKfHt6zSu8H7pKZ3yCfAszmNJO592EnjLKnPoeXDph08hL
Yigyecatt8x58ed99qDoqyjfF0g7t1iuw2UeYA0mOabF+7kOIaKwwvZPUWBiUsrYZooQUos1538I
O7NdR7FtTb9K6dxbRd+UquqC3mDc9zeWm2Vj3GEwYPz09bG2VCdjZShCuXekVkaEjfFkzjH+8TfC
y948w8zWFukaivYLfPJpWNhxgQkWgcFIyHtEV2KbMINBagPj13ohJoemhTAYkVkwadXX8OqDm8NE
tH8W+p85H162EhxJ6eWxVIaCyRNTIh8uB5TlksN/nx3v9iE65xbes0eiTbSI3JPoeLRHNJGbcYuY
XAbHkwNw0xneTDDNgisTW6YCjlYTaTfZRJDnbpOJ8fRNMSrPq4LU5/upe0J28gILfbZJWNg/ehMY
AqpDvBZssJbpC/ZjBlihjtTKbQ1fj8nJTjX7CCJjAqQdtNQ+Ui3zILa6q66TUrpIo7kURyP14eGz
S0cUv6vumx92JrkA9LZkxTX+heVcoSEAyr1lEFsZMwEzIE6gQofyruCgpo0S3O1I6EiegH2Ar88W
v2x8IJI300ceZ2Py3mMBZdgX3dHZSBJLGnPrcF07981Dass0deqgtjvR5uG+oOKvVD7KSLXWb+Jm
hCONV+XVFIoQfphu42SaO80ocz6HggZUdA252wGQ4Bs71sHRHJ6dUQfRCe0PEyqLTaXH61O0SJQW
enAT/cauTIqo/OlU5fQzALoDmiH5Z39h2TLzLC6BipikRT7pchsI2reA/lKivugdcK2+U0Ra5ZHi
DpsEZFL0EHThOv8IJO8lXdU6LVAu3O2W3W6XoWxdZbvysjaQJuMKLEFvFTSnbfuXCiFYJ3Lr7EEx
++TrVBU3BwdsyyzC33oMQI587GUCbO6c5o0/souJErQKieOotCMnlr3dMyxRL7CFNwC1L88BEDsK
UfYFwHd+tXHsZm+kGPjs90sMQO0L6MdugolILnsPTmnJPeKP4R+v8WTy4f/GeAQlfNaC6kcNLw+/
enjpV7BxJ3c//WK2yMBjNskFRBCfuIonAcL3Y/gcKj1ql0XlY70OvKs7RwQqk0ny5lAyxgb2ANA7
UKcca3xuvGP2FYwOp12nh7CXxeQQh8y1Xx4sTzSUdIpYinAXJLeNngI//ozVbmobcJZu1tvk9rwH
2viQo2zQCDpsVWoNzkZYL3aXZmD2Ult/2XNqcUiMznyphUu+mvkjKHANY7mWog1YLPN4lGH0eOBH
chpTCPUiGXmhI1sf02qTUpsjRTDO5Q1yo4d3qCFAQTFrDTVnnzXDBHLSBAha8N6CGfE7jZfP27wg
dt6+OyNV9nifoWYJ3Wx+t865w/w6mS9qngK3Y9rvMakUesxRj9BAs9pj82YTsnZHjGRt9au1bXvg
pr3axfHkEe2yaunrh/ky7gzimBzVYKSuDgeZLod1Dvf14sEs1Vm4jX/Qp7X1rOdP7JdXDeondjWE
fscc0x7nyjQEg6TYpGp5jNoP2GLOORqPeXS6sryvy+jAAmZz3G6WhhcyfAkE6+HY7qoHNoA27YXt
fgdA+GbLRyoU94NdjiVvK3+m7WZMr+SYODyMLRkowefQ7SFE97ZYIjcJFr5mJxcHRJfBDPZjYGMC
cXUnUJkrE5wPxhT0UGxYGc9x+sXmRdzjXLYiJoiXMaMPw46g+IG0j6J5LNkedlJrRt/PYwwAtsPA
yIJAjqEJDbT38XSrIzjzDeVtUITGLVJGFBLoxk3Rzid4sAFgXeyCqpiGmwK8BXVgRdBXX9wkD+u3
jfwX+HewllEbcqKv5wLEiHbYe2ZG/yZax7rjrH92Ar0KJh3HZGblpDx95vT1csgGDXiA3vX3RxKi
2WyDyxLpodkswvWRdbzvBGD3zQ7LD+nEq0ITdVccpNwAhjB+GHIDjL4E5LCodHfEUwi1/UJuT/uH
g+v6eNz0T7j22SKWFbAbmPnNJmHoUj32QGxc82RTkvZ6D4z8QghoEAgsso8XLDwcITJrtWqWPbca
lV2bMrYmDnJY4+F9JC6yX3TbLAX0HldsuJkEJF1mgruaxnkGDx/OZaNaDqmqQGUdGsplETJ5c3Iw
wjhdrWPgueVc5ejDMcpT+rXF8ceQ69PBZ4fBx2vJWAY7uHoundm/XhD+OdItXpNjorTeqm2qNo6E
ZXBUXhYt/Aaa1WnRTtnQLHZhDsURIyQnbYW95vCYEpXH05JPRmeKM7vBxSZzR8oYX3S6kFef90UV
V/1lAKj+bfz3Yzz/NDI9uxfqeyYx53sSQ8n30l4/4wd4AW+vpEiliafQWgGkE7EOVHLDPYHxK/SN
xGo74MRRcGxrjV5fbsUIk7qKgwlNs31ohwcIV/6mZFB+o2Qg/U76jusQVElsf/+fU8vUQKf4wrAG
l8ga2RcIs7M7h0A6UAzm646VLDVMtICooBjcfIr81tq4t6o6gP8Ypxo3+3ZAcAEeN8lmPIzKWEbF
/F//43/+3/+9f/+v09dj+B+u2/+4l7fh43x/Ff/nv9SWY/WDAqcKMu4hstCSC4Qf3AIsKZ5lp5Zf
syVI8dvROSjXPKeU/KBeggvyhQk4lIcpZQJ4VBW1dhR2gxsbYhs2nHaWDpPGPw3u7DWmu69sd3Lm
/oLSRctnOwOrgz9fs/SbO8s1Y8hhCrhlYG706501NuVN2EjVB6nEi1k1o/nursoAxlrooHUqPNkz
Mda3GbvIFaPCP7/9N8f437fsv9/+xxf7ucj1R7g0wqytf3KSBhhgdPZt5F1Ci1cQo80kAj9ph/HZ
fmUHWxKhmMjjU/pwj3+5lt8oo365FT8odLV+3dSn/C3M4ujj7dbeuvRr3whbhuwYiKKy4FlOv9yF
u32iAfXfoKbBFSr5adKu/T9fzO9W/C8X82MtZcYmeVRvLoZBM0PZjsy2tR7sQLLALO+t08PXEMAN
RjGICcxcv+j1WUKTlB0Qah3b+sVJ3MaajJw/X5n0G/L+L1f2gxOJ7Or0TBJsZTiSN5ojwLcPSR4a
5Auth+ZUX+MKRf4kJxP+cTZmL39+f+VvX9OPLSwx5bumvlixhHDiBUEAwBrxlbcelKOKbI+dGe3G
iae1+brvqCvMut2xblu9a//ygs7bRnQm7TkoAZFB4z1xlqP9/8vX9/vHSjHYtEztOyvv18dqU8lq
dTeLfFaHj7lpOZTxAc4dZACYtrmVJjcT2YLMlELx8phaFW8DfXr+W5TPby8DWafR2m0i5FR/PF4n
5aErqEtv6HKfRwPC5uj0sT/766Hwz18FZRO88+C+022J4waUgd+cl4fUdM7cwL9sNWK7ZH8+6yQ+
cSHw5mVZ/LFw1LQj3avWPMWgN52/u9O7c904ArmtWAbaMyV4f0Hh/du7Cr/b4f75tj/I+oJEsnpS
SfjyLNuQTQqqYt6WyoeSHjt6urBGaAEsGsAXf4AKHeSvBB/j+W8zoK6HHaImmKLRp7fmN5h4B/gj
MqsDgGJlDXuNt1DjPRJ+MN+z2+2Wqy8AE/ArTCBzF4ThdWTkLK79nmh/24rI9vYyxMyRyTiKHza6
htJmY4XbLHwMJkl4NHaTET6HNOdpqOUwRtqOneL5z0+S+Lvz6h935vtJ/8ep+ryJG/FeX26zysNF
4dohuzJUDtlRp/S078iHsFoULHWKoZp6/8sTIrdU/Z+rAcMkRYemiSWM/EOecNeLR/1+17eZfHI6
E0CwwX2Crw5neKjDRmBW8vDNNTzcGfEHLiGb2Jtv07MtnqDjvIdJ9MLBcveGOhmmX3++Md/v/a9r
+49wT9WhSf1YMpl6k/SWTT07p8HNmjPlxfOXkRRo8Hk2BkFTkMBozPpqBwcMO6BPpDv7y9ejyb+7
Q///Ksx/8UaRv17lhqtoGSNY4yyXxEvZ39HaSshZ8CFtfYfTXILNNUNoCAsvkoswGPGZtUy7/hdo
X3Fyzr2nc+4uKrc9IaSN1w8FTL7At1asv/6WonmzQB59TOO/2SrL6m8+gi4ha1A00WwDen/sP2l6
vZ/VRkpnws1Xbu7rcMXaAlL/rX8xex0GsSifATn08JKNi5OtPW18KBQudV2d3dqwHyMiEDRQ+U/v
xWm8lk9wi5w3j+/MJK2RnplHijzWg34lebRGSyi1rrJnwogjsE1uAAtHm1ZMq5nh7FARij152VzC
rLLOpg28IWwZnt5TSG3sSnAXrgMIHq+umoxTHIKheMylrwKfJ7P11xBmSKNOOK6wDJ8uhkJn9vXG
y0gyG79gVuBhgIfJBFoPZi1i77XAMq5KXDHIdUukIaCUYeR/se+HzagjMr2/fTEbfSleU9D6WCmM
v7BhM24QXc7vBzBWaVIoLrPCZ19MxrCaZEx6ncsdC+J0IS64brO0n7X1CHXTgtCGN43YvSFzZXzS
q7N+SqNOG9XFjtpoXINc4wHsmIfhZgYl8+2NU/XJvTCwy445CqCHr4EUxPLG7YjhO7dVnH+C105f
V1g4LFWOBWp/77lrkVlGJJQ9lY0ZjCA6pdx6It2wMNizd2Btptqg2OUKJEEb1m2O7pkGApT6qH0T
nDqr9GMnXKAUtjCrHuCA+LmG566KXVL8/tivbQr5bKI/rUBMApEPsb5z121heiv9CqAc+gpSg9GZ
2df+ClOsLwAwphai1IvhJaKHneHzE1waG6De2J24x3iFIH3oWBVOPVUXmE8Y1bsc4jyzwz36mjfO
yCYuKAzqNziqbqHMlwNdjaojTn2m5EkNUwyEhHPsSCGxXOOn4gnjpHY/8eNhbZj9X7vZ1zVINoCt
j0UJtsEd0j0+g7kqQN20bpHa2axzvGOrj0k8fylxdDk0+ibpG/3bQlIGgJp6x8ci9/pxH010XolP
K51X8TV1C5DRMe4qOD7ivH7COv45xJTohgdtjXebVS9eiDojVKTmQQg+cxQKjWw/Bm+RUTxs/JqJ
4Zc+1A/Z3pxKEFpTB4hF6mVvmD021swfZghYTvxNLveb4GLo1qpOqCAaGl2XfxTWMt5x7+ZTprMH
1t5fLwxyn7byxexqk0bZxtHP0w2FEBOQ1afP2rsAfi9vk3qhbSKgEKBdYfr6uOVCHJ4Su4S49pca
Qf1NV6zTnWltjLWGiqbdxv5xEJbl83a9ZKdkphchxtbvj1dfgsL9gHFQQlk14g18MoXHUNoslTS8
bB/XsGm9P8GXmkiUwEa7txN0zWvuXED+Vyqg78vVquDSsQw8sjQGVtWWDszKdef0ggPfq1fGy7QY
MyVlrymWT2BVgmKoIQpHRSx8e0fJ2xExZHefADnyX3pV8XenC/mOokQ73cor9R9SOqX8lLfkfT/N
BP87KcxF/+HgDGy/gjJmIywJ5rwOxV6nosd+ugR/OCcKfsqlDvFeEBa7PB8bcjoyzHgT77ku+oif
1aDsv0kOE8KnS562gxE6WPAHYsbw3b0F/FZlvbqlr8KwnhkrYSiDoRwI1wH89UVwHcaII2HwIarB
krpVqPd1t3CgxaC+cRsibe/utnTMGGGLLVkJM8rO8EXGCsZPzp66AVEBtdTJZgra6nbeCFOzuOBV
VVce55zXOOljphKiftEhMFtYiXslA9gXVhvbW+8yzfudlYgB1PgWAeyYPW2cztrhQhfPVuo5uU/g
jXsP868kTkat+RiA5PzWVwgxQmPH9O4v7c5vHh7sVwRUI7iVska/26F/rM1qI5+lp4bpcObEUatB
2w2ggrT9ecse8hdk0PTDWZs3iGUNjlzBX6Rl+r/Ldi5AUQwBGwNVVNUfZXuxqc5yVhufmTGbX74r
Z75OpgDIvZA9DLqcnymCgzfIzNfY7EsZ3+StJThVhldX7ntjcxjwrYNLR3XblX2d190xrukgfiuC
bpjPQbO3Cx4niznsIQ9B4gHwIcwf7ooz0qArP6MsdQ5IWMB5TzYdZx+NCD5kU73359LP/Hd3+e12
g0QEkYiBevbXrUARb7JiVHjDSvh0cbZuJVRLjf06ORlIoG5naDOxYAqlg4CIzXsvtBrXMvu0vmFq
ZwyJEiGICaiEETpI2gfk2IWdwvGo3XvK3WP0yo+fKH2G11WetCLVAt8wWGNb9o0OskgZ4kLwjjc7
CGEyQx3GaF/lmkIJRsjZvpDQ89meEY8xV2HCCCxw7hrQms/uaX+C94eJYBLLh5toZxfn8/WamSvU
/6fJjRgCfLt5wA0PX77NTMSvgdwfopFwV9sgNaB8YGDG+fjnO6r+bv20olBZUmUZD6EfdzQzL7fi
lb8eMymmSlMCwsDj915DrATX13oPgfTeSyOs4zOhcFovAQkF00WDU9BPsa6CrxdUJIzkYsXBuwl5
/DOWlxdiqBj7yrYyEEMioN7xy8dQ4e5KgbQ8DTVP6CO1+ttBYfxuefz3hxF/OiJdO7l8aoQXDfWY
KMUlkzuO5DNW8H0NygjCAOt1+OT4JBKSTmIspeReobulruR3gPvNXd0n/0D0EWc9jx8eW93udCgC
2uWVwcHBaWmfzXQIbI4EZxKypxreac6Za3bsuseiQNE4xEExZh7GUPa2YOq7NNPefdrBUDDQAJkH
6bDum4sSo8FFvS4KS9Ksi24Ls1Pwliyc/RIDExCJYmioQYkZvD+OjggmIMF4rgzINksdcXF6ep/C
1+baUTheu5+BcBT65/45gup5HpdjyeXTs4SiayQyi/4i8AgVmu6ZOgGUGpMbkO/VRbEgZVO+Gr0T
7IoqUOAMzwgpCor40c+R/lx7m/mmvUR9IpHkhvZz8V4ggR6bC/xqTkDRgeznRDxQJ8MGqmzaad3W
+0IaYa+dnVfQIzblCiqCqa4VnkioFJWbL9QCR2+pCxnxidlHgYw4GWQLaVgvIThTQzeW/Bh+xBG1
Lw7bU8IbGmZ9u3Nwm2WMlwhIMncwf1mMFO0pW8DhFFfR48sAJKViZ3TRawZUi0LOuZJOzn4zeIUX
5oOT7DJpIFPim5m58q4cn0P4tgYaVXxCpoVknQh0UzheEQSBBfek1oekaOk+xjRHCUU/q/VoKC6x
jFyp5R/lD0e8dcm0IC15DEnkPCIYRGLux28dxVEzNEdCm5BxDxJiwijvPyPloPbZLhgUwQMpGTBj
lTZq9he9yyzPOOjjtEMjlBDlMCIeZfFafHpGFyrvBMrE/fhpnMyw8/l1/iIras09EDRb3F1XjxiF
876orPvNQaXNlGdz5IIvKUGC0OFO/nV7LpzLMOm/gZoOWSDHGkqeY6m0loMLxvSPQTlsPCWxxDmF
/EQZXzttxS7umdZ3jhdc7wsbyKGZijFBQ8xKyDiAdTB9yIEius/F+95LZlS51Tb3CxJp3ysFs5eO
XUzTsEm8DjJKwlXF14DFu9307/6nGtwG2RdgCi9efggrdrRA/PjyCYDLEhQOns5KmDaqSwOSwHJd
6m4qWOztWrdpkzJ6D2Zzki/m1mNVTu9reQWlQEOwdEWAlgZCx84gX8J+GCXhBJXQJCb+BWdOv/Jz
6wrl1NVBlJAYBplTUY27qXuednzzUIbmhBSqnkgLHLwqq+ZJe36sDEoC/i7PGK58OztuKMTkZT0/
P+1sqDI/x6v/DqXjjo/9ZlT21SCf5i+GOEXXfEet9d7Jp3/UyYlkvXT8KzUo4YGKf3oEsDfwHBLw
GO0z6Or0VCgMhwwKu33u2BwQHZT5hDin0zNJsjqUKSUu5QDTBQZ84SvrYd74wjhesw1UfYKzebq0
lRHZichoGI4F5vC+P3+cq2lnjODemPEE3PU0Ph2vCSLj9+w8ePXFOLk5fA3NghRjbHLs5lj0y9q9
vsIix3nHLjru9XDv4vB/YTKOOFel+srRdcOpnNwWmEg2rekXXqY1UR0OVATYCzclwLfqyfFGUxyJ
6lDXe5fKw9aVxGXO3NWfDzWxRYB+RYg0xZCR9QqKqpii9KOluZyLh3lOrrd2IJUTLA21CtbsJno1
jgol84veTgg228ci36tdg3WR+k8IBH++CuR8/74MVSDdSzQFUTWV77P3H8XhNX9snhdNISRhAM33
veeeGzOup8odsotH5kD1smXVckakMPGx8sSDydpAFh1gEpDmjjBSCHbJPXF/k/zsIAEbRG+uFxDD
9B79KqJEKUfXoRA3s81KI2OBDUJyDNWD6cERfh8KF6ezeONOXHgAUCmzdnQBV++KHYtkSaKfFa0V
r0RXBxAj+qA4whGhQ308EWfYE+Ypq0Szs4MYSLPz+rV41C7Dbn2nfNVj9dX6KTVYBZ6tbPpYN3Ma
KB0cYXpdKVuAo9fhrFuDcv2c3SuS72C5Z1gHJRZep9v3eDPlEAINYosVartkMylafKas7QLnCK8F
hWI2ZuATzUknwiqLLm5nDFXRGMijDQl5mLRrh49/oynrbibC8HOkuBXQAVrC8B1u2k1XWJr9KmQK
NMSWIgYPGDSHfA6VyyMT6UDTXZXIPR8Tc3VZFJESnCbySuqrq2wtxrL7wYdwel/oa9CmrSHbuWaV
e2n5gEVbOw0pmFNtySEDJ+/qSsvOWpoo041p1d1Sthvyt7fX+dOrSIsaScwTEIXrodqtltXoNMU0
6DQ9H8ruI9isZej//WJ/354P2qAzSiKVHQKdzatP3mVpSwNjqgct6hoarfYtaHtdq2688mzhUVj3
OrWDX+Ecx6kkuPaBGDC26qzTyTUqurxU3oeeRt81rxqrvX2KC4iymUC1o6vNPzanijR43ZzbgCAZ
kyYRAsYY91kcNhdpUJ+tDqPnWbv1Gy01TloQLPLsvbFpIjV3cfPM2r7Hp77k1iN1mIweu2zJQq/u
9otg+NkdsD53kqkwh5sV5cSnzZTx7UOuLGlLyoksWVIPg4bWCLYGINF5q8WvZU4agpF7Oal8bGbz
Zlx1a3YS5Nn43+4pyx/zfPmGqkc1cQphuXVIpjp1i2ELVM0rPw0gyO5Oq/v8HmPvN09Gf362sXH9
Nzyv/fJw/2i80uLSeT8M4TGLnJxpgrWcK2vMmZgj8+XAqG9zE5Gn85OJtkBGlzGZTrskUdnm+EWk
MlLAwS7dDyg9mz4CXA5nS8wxTtaEWGlcSGpXD4AS4n89g3JWuviAMB3htHHzq0dGGXBd4ZaNJeUe
ThdQzkTHUODtlBvYJgFTgUZwtVklwx0bmd3R5AqN0YR/I3c/hxL6EQQHrX+YN6PNdr6BnJWMIL3h
ffI5+wiEDS8lJ9TsYo8ClSM4EkUKl4JfnpkzoRs0du91ZktRy16B20UVQxbcp3TnGxujDMacdffd
p1By7LqwjxtYXCUmShekAoxxkL6azjOoRxr0DiAdtA14Qq91yOt3jGgSL/E80g/ZGm42/H+cnenD
yHDkVrbzIW625GO3zlk/r6F5rGHTwxxp7BT6USc6JD4+5e5BGcN5QA0WtYb2rVoSwYiz1FyuGRH4
rXV4It/Y3rjP6FAg6frPuBLT2xBBWAeb2jXU7O56jewtgjPEX7vOWrYj3+nVglU3CiBmaUtGQym8
UIeZd7TU93xFE6LHQhOLtAFbNsqc0RT9AtAK5T3y55ZF2IT4eBTcB2z/YWEhWyn9tYdCDbMWKiWZ
VHbbDJaQ8eHWIw8bkFwIzWU+fywOG3prwy5vVhQEPLMh5DxuBMLvOKIIsDS3SvmDEBK8LlzmdUum
4X7jTA/CyIGNXT1qPWgYoAARQiE0ipwo410cO5Epo2sjvgCq5Br1F7A40sTUS5zBdL1uVTOMuD8R
/Cd/Sh2PvAz4YIyKbhDzwYkAACt2vQFC2zFodMf9euCy6Ul9GbSgN5eg1WLFMItxD46d+Sg4st8E
Vz8i5iBuFU35RATgn+7Qwl6Hce0jRMHs0mt1K+0VZotut1u00Qm0TKAbZ/77m4u5uYzbaVWDbDFG
YXVGy34LdghibNH0BZuDTqmRTYv7T+EyHWA3IVLM1UaUVnIRtny1t3c1fJTbsDFR+7Ek9GFLfqeH
R8aL7mwk3KwjKujJxTuO7nueHpFb3Pgn8BYeyTXv2eW8mu7eTlwjaidyaspXy9QQlAQIrLEoviBW
Wa8ZYrfRiGfvap+846Q1f4aQMxp1giXkpyf/sCvb0854ekHwwSbRqoVYb+4LkIZAs3ZbZQXOaxQa
JWuwFQQjrcy8+6TVtJzCVlugDDcwRKYeGo5IJe6yDuHzOUt+lHvrj8f3DC3TDxK3pVWW0QH657dx
Ow/mXHWC42i+JHEH7cagixhiPM287nis9lHSgmy5466IfERxwPvwcObtkgmqDzqkjpszl+bf4zGV
us03YmW7sceqxtQInjCOAf2mVVUuWU6Xr8HAROHfKt7Z0eDbFCNvgPsJ5fmYhw2SIfbASPRJ27KW
p4DaexPCIehYSKfyHlL4OhTJEmtZPJc+T/98l/GouN60WiCzxmTCerF4AwWtU9wJ4hhdkwVVxFPs
758HrUMXWslxd8CeM21VuYgX3xbCW93yUfbeGPJYXxQkbD6S68G0O6CX5eJasq06eLJBx7exZKM7
Sr3NcAP144lZ9iAvrbVcWbs7+r4xUVW0iaCb/g1FydnqK61c+nToqz6coiGCi8/add0HZfUT26Ry
uTCsBxiARbbrPKmdzqzKbdOml6zp4p4+kiN/TOvIsTno4tUEpfi4vgSeR46k5X/tN57fdkTFUly/
QuHw9azhELh87MdMZITLArHGQ90V+z3oYXZPJT/RCi/LEBOPXmqFuLtgmQHREj6PGmp7dClgOH5+
tfhfArb63iDlvB6bwTXiNrF5tJ5n0LvsaXfMmAYYjciODBOz8xRf0KdTYAmWB9/b+AaHRR5Vz9dn
C4QFKFRsF/Ji/26tGN3xq+JtX2CHneFRomt7w+vkAawDe3JF3hIo9+4kYOLdnkVNhDPNDpb9qy+h
F6HJmL6EwHz19Cvs+C3yiD1+T8ImLPSAIlHJ4pMxu3yGSC+KpTlbFDDFczwqN4evW4xAOZ88yWfn
Jpv2PYLO2Ox7rgHrAfrwYDI72fxwt2RYdB1P0339il2wQgXJhHN39k+zL2RyvBRyL8MpSEYWkA/b
GUBG3cpB2JvY02TBOVvTsdIdd758DTRcKi1UL2hgBYcQc83iRveI9f7gPijPwtVpuFL9F4TWTcd7
22ULcuw2QZ2hIjnHoA5jbfrCFQbJjour9hZS5hX0pUH1SpCZ1BWGpp0mtoJP7OD7L31jvJU9tBFx
jGig6d6hjkqIJXLCFFX8YjDB2qrMTToxc7R3p5V79Hrnh4W8ts/o0EPE4Pbv216vstGe3O39OwQB
vbo+5CaIO7m1hd+PNJdsNOs9y2d4OjB/aP+xjQi/OxQUkJeFJSmqRzYQ3V1YIMx62A8fHizUOxZs
sMYeYQpUj55lzYs9uUEUKXC3kXzs7vHNaA/gx6Jg8GQf2YW/WRjw10tE79bJE3bwzHOcgVrBRm6F
b3flf/wFz1R/hdg3ddl84brrWO1DvoJt/eL7sQxvRnvcxyDdm0DIKqLouhw5E9jnI/xBPsge/m46
9buxASwtWZE0U9YVZjy/4th5lZzfJ7V5MN6J4LbG6MimiAgDRJMXG3oKjo6fsdvD9ZmEYQy82fmf
Svw376v/+Cn9aJT/eR3aD5qHWD/vQpJiN67nLuxt7Fygmnq4m8x316y7a/oKMVTWQP1Ej8xes/8x
nrc/7SCtygOOvkt/cMGO5j5JBwn+MV1UzrUYoTvEmAYlhMOOnk6XFAFjACwJnSLR8Wc/u1nfAVsd
tDxQbKihVhmqd82dnTJr1nr7IPiezPppf/UKweGQjBsTSMb9x4oB/jpsJtuyqx8/Ln1W11QsqODS
7ngkDl3WqUSP1HYllGiCTJ06YlTRcnTq4PCqiPYR6RHXf2kGftcKiJKp8X0K0GXEHxi6nD3T8+Wq
ZLj26FSy8AE5bKAA0g6zz9cOapk/v6P0b5afphICxLjH1EyF1KZf14+m6UlSvbFzFHB7Udzmy0sB
URuPvIZu7QleHTGj9PAWo6yRxn9+c+U3oRe/vvsPAs7nlV617GngFz7BN2wvhSUFCVpiJuCJDSZ4
eGPIMC3BtDG5QwjaZlhJa8b/ReYbs2cO891gZ+BuUQ7LPbyuu9IYwHoACsErXOCrw0ZBo9PxamQ2
jUUTychnJEICK32ToXpEQFCMr/LNvZ7BgPsbajo3AenfZlNjRJMooRmTHGYpAHRGn/rYxDVVxO66
LjzDsBFuvwfYYyewWOlun47eUwnbxbNgRNK2vHwsNtsMcHQlYDbIQu4+Fp/Jbd6BSTnVDDsBEAQ/
hGQ+UqdqaQlVC9fUx07vEdWhPi0+Dk0yKO3+tMU3sHdddqBizC+XLtPWIVIaAnSvlcuhVn3VXXHV
GWpycCls+uYPkqhPS5GBQMWP6dd7/943YIAQj/F7YrYn2x+euJUO92uhzAxEB+yTBfH1LV1nbUbq
o9U3YSKbFkFCBZx2RamnQyLn4wPhvT3kGdhTpKvXUI6SiXAwmqEouMKq2j3f7SQkU/0NrtMkMBPJ
kdofHeCI17PyBfWEhZ02RTTG08cbKpVImiao+EzrDU8HT3C0TTN4dcGmd03s6+4ddTDuik8jzlz+
ULPSx8n4MSQwmekQYHjFfGXWrKCVlCTaTsqno/Z1AHlCDABx0EREF8p3SmiOI2UA8nMkW7rXGjpi
jn+f171iUJEMYp35gkf3KA2K6DEs2/a4XxqzwhwkjduhzMsmeoT7RRFzKJM6faGVG+g7ldqNIV/w
DOlj1FFD+4FWlTBYOvH+8+0LlSuOP+MN8l6zz5l3mbV3JzqN8sRKZazE08Hlq1md4s9I1R0J6KfH
eOK5F672rXuLqXsqqmDdfsF66VJ9qOF194El3rtvq3kS6d1PrNo6LKiRXDqMWUk3ljiTTT8XAggm
9WYgtpJTqXCT7U3CvwnCyJ1lzqsVLE7u9bZYnqY3UBLW5JhIwIrWcI+puT56HyUGTuNmIIfmUPG0
3vV4iRhsdbVBtrvFJ1aCq49OboexLZyKQJyeoBLEt4PeFd2HU32RcoYtSQzO9IJzg7+kZ6cuzBfA
etGFixOZB4MivInMXuJ3Vq/ZBufUSMfylaPbDHGqLG1lrR/KXf7Vkbw3vC+5JR23FRluDrNLF0cB
3AUH0l/CgTT5O6vy57GGr6Si6m26gvxzKC6Z+uVUEfIxU3wi6uPSf8w+O40hZhGfR5uwfUgvo8uM
OeEXPw/RxZpePjTInkfE1E+HeoSjHqyuzvI27ux5WIQjc4PiaolL0m2LIxDUQJ7oPWmsXKzz5DRR
YmSKywYhQEGuXCeSQgY4w07Qgi882eOsl8bSuBOct6/eDdeWDJugEgm/GFwCc1AzbDAHefc0zruN
rfmfvTnRJ9UeuZ84EAePY5nYj6M+Sbhdc2XERPM85xd9cpnTxF7m1fLG3G3yn1+O5zm7x2V+nrMf
qhN61ONpLo34gQ10kO+xPEdkOypCbKuoKED4w9It3JdXhsRyhXqvRHDKt+K/unWIsquHBM6/hpWP
InSIb2mUhvksj4VIigy3031ARhb8N95AEmx8FZUUdSU9LTlovgGQVPlz1bv2OsSNcAN4qWaXxeWu
ia7/j7AzXU5dybb1EylCAnX8NajvRWPsPwT2WlaHJCTRP/350nVuRN06FVURey9jGwNKZc52zDFA
056jOmrXM4SZeBEXKezg4oCyZegPWgMbzkeCQ9m9uy0y3Td74YElWVGIcpmEiUtf+kMWZqMLAOkw
zQSIEAbfgP2x8Q9O414/jWSyRCHxDOExMJi4cGEO8S4hxifq85Zp8Ibl51S4hdttwL3EdFx9Kemc
q8VstN3nvKb7jFSfC/R0r/G1ULza4Nws+DfcqwOZtQetotNYTdwCszcdLVDxhGWIpwJnc/Ah64No
UPzu4c5jSjnhuGnjIoZB1J22AyRIz6iP4PXmkRa0n+BqWf3s9TVsH+89BS/Wd+AcH0Jz88iUrAoR
gt2Z6zrW9z31Z+q9e/173NXxZbfgt2aoekpsbhBX/JA/tBw1ZDU9f3XvVUQFGQa4gVyQjnLxOfwd
tsp7lYHlXXeJ9qUFd9oI9RUWk2d0Wd8jSK6eEeksY9hXBHRhHeFywQmJf6ugCWieBhX/zsMqUHfz
8ISJDx4b8SsofAMMblYFTJTm/+8PprzNcc8/5815Q6dCfDF/xs0U/+NHgFbOmxmF6k2bP2hWpMVi
Wf557upU+gbxNPup8ul42WghTYlLeo2LYMjprm0Q8wunI+dzvse9czyPTd6lX5+zTD0vb3jP13e/
M77rDS8iQcW1a9EbZE78Bykqqsv9EZyY9k15Th+pLcIIoO35RtvPaQtuUOTrj+cbr218/z5v8Y0P
Nr75kbb/38fanh8NvKv+03CJ9Z/7jmtp8t8v3YYvgo1GHHcQwObSMD1edTgWEIhuuLw/2h4cC9XV
7+cPLzscDfHWxp7fj5N33Rl7QKplumCscqXteUZ/5O+1fXmxHuWK7xEQ4VNfd8ORKyS46Tbd5ncx
m7z8OKUEZ2JtQCB8U+rw2iOQh+Z42owpH/ybkAsJR5bl+NjPVetOkYpmIZKBRx7yTKIvnsw4/Aio
1OKJz/GN8AcVHe2b3/FMfsZv+BmPH3u+0sTCSipcgM0LzAURfHWUcHdqxD3JbiHz2t48Mewp0uwy
7C05ODkjx/3qmxHPXK9WcIggg6xijPtYY+a2OR4y9sH+dWNS42bPfFRGVp03xAOx2cyZ+VrSebrf
+jKMPr9uyTcz8NiWZj99JaE7gWmmisaLPpd3S6c5rWZPn/OaSDYySzvTAeDgTU7L72pPzQYKkxLv
MLcX9hmbo3i1M65mPuKZLhABZwbVRefZr73JNd2+jfVizQqVpgf6cIe8Cmb76QD/VBBHq5crJoXR
cTKSyqV2FUhYzHnCaCcaWoprgu0oVwNGpEOnEiYXOJqB2pBmCf9whgDlsAKMGUpx/1dBx1J7v0aI
JmdK+PDG9SM8baT93dF/7rvrjo0D79FxpEFy1PYnzeqP7GX5pxaPaCb2R0PsdOObCPE3TDS+2+NA
Sxe87rE9cvOAy+06du9usSa0nmUzuKD16PatZov19GNGc686shkTneWTHZUIoPROGwFwGSCj7dIu
rYSc0czHULhYTOxoG4+I3t6d61ZzD5nizl0zq8Egor2OzV6sb2HvX2PTXwSHCGfEIyM5bJ+Oad15
C+Q048/WbWO0EY7M4pJwvrjm588hWrhKegrnOJbBWthdaPr9UUoW0PA0/hBBYBaf0iFv3Ety8+pU
C6fokN7eFaeNhqzF9FeARjBspndety4qpcEAs/iwPVDJ0+JL0P4l+FIBkLnVtvIANIUH++WfjthZ
SHnjezhsDsnDn61l75V3wRuQi3k+pxa95e/Mj+ITY3taNxlBY78tMv3jkL7eoYCPrpEcnVKxn6fo
8VVllW+fRAUX8bV227KLx80CuG2JpuEFOHrS+8mAB+GisiaC3ziDx8S95sIUX9JXWEAY8lagyqmE
d/KfJld/YPAFRgPL5xzHrMK8/oDemEEw/CqQko3p83VTBGPK4myGuPxz2sg/w04RZxUAKTYLCHbW
+mDg84sH/ts7p89dkSuYwTq9hWPSJRevA4BaBI+wOs69IZBpaEvrLppQ4XwFVCHjc2hmI8YISJUv
4+Dknd3Ce/SMmmDuGnQrMLe+AjqxyaZoHjyjx58maIChGnta4N8tt69wX57GT040lbXAwFMPsYp3
bv2702e9r+IiYVorgnn4Ch/hAqjaFOv+c/cKJ9AXmntev2i2vQIgU59K0Ednin1VJFzf491M26hb
N2w8gzCh4uW1QN5eo9YHtwEhefO7QBMVYLz2K4Sd2xvyKb7weIjv1fKyuYXkYqfN7z+nTfnnEfa5
BC4xHvIhnuL7kepJz5+UH1PcpeVHxz3vY+n7uuNP6IQdf32O/AM9wJHln6zmSBZdbu4/pMz9rj1S
Dxf3s8qhv7q3K57ecE6xvnVp/drxVoSAOtk+FZU1fSmst7JX9jyjEuDIfscPRlAFn8SHP81OZNIA
IiAqPAj8wbeyv/5c9o89ZrewFKKUPS/Ef7/R42X/v3Fm/6N+Komc6dtXMvnAvKFMiJhW20lrM2uP
832ZVq5GKs929G4Jw0LwnTWZsFIEZYQF11whSnjGmO219q4FpF3MffvP+EXUNdt1aUGK1jB/138i
+eQ9Nl1a/2lZQ/wYc171H2FY6o8q6HOm42IK7yJOIIjgl+IpmL7Z7sEWUHcncNHmD8frT7f5NYj/
8MkGDvAZ3yMCxM8iUMIrn+6cvL7q9fP3RCrv/bZLlAY232tmBL9BT//ZZgRH6/vfNhs+kZJ1HxiK
hmhH3M3ZayneCfHZG3AtrPGGnLAKwOxNbNz7cQJKeNsIXPV5fUirv9W22QJDqTK4OcW4C/xHF1bh
tKbLdVpP2xOkQFtSES1++WpwjhiISJ9hkz6/q1CLpv0soWMOHqA+ShkjHGkTXnwlBx/nzsDSlS6C
7vHlR046pG3fFlTrJX8kVes3MDUiQjLzlLyKTO8UFN4iOgVMFrrPpHNv/isGPfcFbDOoonOA9Fv0
8KXouueFBRUrLztHfO7qTVBotZsBYQ/JPyRGtvjsvbNv2tfwdIRbNTsFVNGdOq6SFunnu9cd9URN
7t+zRPZm6c03k3r3ch5+wycqHLSgrAKZRSB6PjwPaPJC/P9MmW9xzrHhoC66Ljw5uflz/xkO4dkd
A82imG1s5aSMF5m5Vu1zTlci5PN7rUdF0NeTOwRzQCVTwQE+Wi9fJkIuNuMPL7a5/cCBE4kx2M5V
8sLRPd0m98hqVwJ+JydKrH5c3CaiOiB7SCqAuLxQnL/bV8x+5Z38xqYdoQfXsPhT5guoTXTbtPvN
GM0CJbpyC24xQs3pCUCkBNpkCi+oldtjLnEFxR8j06J53obqfgqZlrOyP6aF/Ai/v3OX5z9Vqv2c
UdE87CUQIs/vFxAQKXv4N59yftytiQMg+ThDxlDBu3DYP6yrvYgXlgE972EFlsxBeMsD8OTUwRSU
zkwT0cdH5zOg41xAaakhQEWbzIGZIJ71dF7w39uDqyVVrKQjrl1JyghSIcCwkR70laVBi/taymH1
p7gtTSpcM8GuNSPIoIRmrKDt4EEHCUQMu+YBLO2KjP5aWiBSGCQCDdukEM5ddsZ9NZTWSJwKYgEB
IkAndB87qz7EQFlezPpQgqCE0Vl9acnMxBirprTacjWn9kasDOFJaz33Ba+c9UCMW1RojaWSUW2p
QoleF5s2R1Y5Gn9QkFMy+KReVARBoKEnd1meKfFl7f6ZlD+MLiTXDwpesfxHyee5/FFt6V22JHr9
3yGS4u6r2Up5BROfnh7+MDWNLr2+nH20DlcWTcQNRfCPUz1lD2/CO9p8IcknMAtkZFG14PVlpmoK
kNz8OHxgB93nrhP+UniUqAGLq+HUDp6amn90UXt4oeh52HTuKRAZmxmevhDA29Ak0eJ5Lr7k1Mek
/JRc41e4sJn4yqttn0nAbEWsIapn41e1vaqr8YuS3eu9oyUvaDBPa+3LcKfjwX+Eww81gF+j2iUD
Najo9aVcmIKbMrxfoH1BwOjzXuf38ztGqt2O72CCMVIQ3X1J1o2zB1osAKq79L71tKVuUvk1JhsY
V2TE9OcBxA5bwJnV37GDMfkRaEFFFHb7EhADJbiFnV1F8poElntVRGWivHMF6UjsCxBiKVkwp/la
rK8XEMuBlYqAMl+YD0se2SEcnFLghaNyN8d03VMto0+VNOHdngDUKtnBPbvAaqhXBkCd1DWDJhg4
UGKEbFe7SAcO5xB2KzTtkZg0kwGT2HuGd3XrTIfhQYv4s2rT8hb00IlLEfIN5HTmzbxH1oRzIEp9
yALFTVRtCw7mKfiHuEdB2WPhGc4BNO0Dml41abGGg6f4+lrxodNnMgU63uDmXiwKAaixL4dV7839
IbzRi/MVnwZvVNIQrjaK04cnlAUmt46q5Lwto7s7xgDC4rswGbZgsbvas2SWLD6lqI4tgQc3ojKf
g6Lqgi6QPS0DcgOgWrPwDi6s9DxSHIE7q61FdHYpWPog594PIUofrLQZVsgrS2B/kBNyZcqqZYao
jV1aJ1fy76GwW3U+/8HjZC3RbgO/7gzyngfjqiDDmo0mKA931UYgKvf4JwnfMdGGYEeHL9H7TXrv
Zh2EKYf+uQnbkN96hW96JjK1mqN6C4dBU+cZPD3V5kqZ3zlbFb9jOCh54WfOsezWVI111G6ddEHz
mlfGlB6Qt51zEwevCivn4Zqp4rBFbSGtrYKFOAcHFzgdK6X5/WbhT/CPPnwWgYnyrRbJ3pn91/rN
llDfv+57bvIsmbyTW8ePkcLnnPco31nUdEFve6CIWGXsh3WL/2toDxr+BVKrt8vPInuBL2eOd4+F
z4Sr0TKKnEZ22oHWzkoAxt78U07kZLHF+VLAMSKUBzkDdJvfNYZyKIcCuhfh5RkoAdSBFmhbhD9g
EkwWdJsL0ljJEpuqCg/4QTN8+J1r0umZW6P7CvQQSOMK8WWKZSdXdRe+cL1G9Io7t/LKvPJYRgdh
ue/Dep5xl4xMTWZ78RQgiqH8rbXknOa6F/MaDw1FG9aSO7cvwnY/j8zwlRsxZVILwSWUF4K7M8fI
tf51WydDNG0bv/CNnPw0Kjl5M49ZLlflxuO5v+eczu6HxcxeFOjhguzRfuNz3TlcRCqbSwBvn39w
pag8UvRP5HURXr/5eMkV5mpxl7rg4r/ymUfhHVDj/Atac0dxDcHMkjVwM2nwoF9tLWoRGEPdGD0T
4C9O4+kuMRQ7ldmyGF1XD95Drwkb3L/YOhg3IgtzbUQNLOvCXTdoJkvR7FvL5G9x8657eDtRPDMo
vokd04TlTmeOoCJlmSLYTf1yfQt02M8FRWmzHcnVW+dEyqXiZi++xjuPAXY4VoLR1aAAIX6xmagi
XrVfnI/WEeejIbMk2kFVzRNr9nQHt3NOQOdGR+f+li7jbNHVhtGawI1gTaiWcjzqgDAseuSKq1oH
gh4jvhMRatkCMMchZG1dTmw4S9lh3LoinDOGx1l9+3gX0/E3X4R26npxVDKFCKfdlDEmZXewoSaP
pKiijHhmn5V8jgdkQgeOJpxI0dOrMUYqu/2ZmLyLKDQW0fhVrg1rlrwcQqt3VvFzQQRzocy2x1Bv
Lz4Cr5Fu09zJmArZlozUnrc94jC8LXJIC5dRAejnQ8o0+Tm6Of3G8E+55DD9RJkXHXhfwEhUd8Z4
88mtEsO/2oPXJuSaqwJzrFkyczFYvehFceZMHSYHgO/ebXW1cE5YbimS9ziAZG4xzUnrokqkzRkb
O24H7Eeb3hz5XUoLpBPp0AlpWSLDNiU+gY9k8kz7lFGtXms+tp0Y+UZaOV+pYHBeru5phHAHXrFI
ZoFGe+YRzVx4CQjdz/FjV6VYrn0HckLKpKyFNpOibc01TF9mXKzrN/2NoTAcio57eeA0OLFgShgL
cOD+lJaEd/HBVpx6VzgqsOYh1LF2ConqIwDuLNbFiGbCg2WVZ+ScPpvxBxf7z36kWIGGTsMFAf/m
BKgYXdVDUsifWQRWAfNyhPWY3WDw5g4hOi9qpi+Sc6JNnv/ARh1SJTh4VC88SkhRE+mE8sKznjCv
7CxafUPELKdLCm/PuDsXp4sWHzN3IBpTmZMxV39ND5geSbi+upD9A220vUWue1yYh4dyze/RfbiG
xSx70BDfLgjbuS3wLTfO5MxRK+Kuusy0cxpmby9HZtSz4HmgmrPWBnodjBZSAOuDh4t0GVaMUHAJ
OhhLSrfYyHa/ktIJ3SpukNtDeShmqUxPOCgFC0DOBKsKjPJAuoDRuqoNmNXv0F6/vp/xdXJIIRAd
mZOl4UIkp2WgVUPS8PpV+6RGnLb6XV5BmZfNApoaGR5UZGLWORYxRxeP0Tl6RNdwClFNjNtofDfw
sfegSNgkRCckWvhoOSHWj/UP9gENO+w8LbvROvk0RQJp8wSJe+aUapHYmLxaAKqZz47jjCf7YHeB
ancZ/jtgzoUZXKFtbGABazLJMugs0x6Se0jC5D3wIOJfJQMf5j1TM63XwPArvNQb800gi+qYgwLL
ycOvmTyqtvpGZ+qYoTBf9V5iiogqKQ5Nh7F7kTONYzXJ1WXaeE0z2KE15HZftHBjfUMMGx42GBHm
iR9BQd53JSNipG51x5lNnEwU2Vew2q7on4Tw/rG9JszjCby+4lyJnFSex/RjaCyZ2YhoheIMB+Qn
a3AfkkdlMLjSEbqRLpZ0jsbPq4fnghAxB61Cp+8iwg9iodPuLGJX7sfVPiRTiMlJZI4UkU+oEgn2
Nikd6/qbynpmwP5Bfotq34K8GCZhfmAiC86GZfm1ZY8ZpyPsiR73gcXXMpWNqfitJ0ZombKKdbtz
LrmgC+tXnXXKUB0KGoBFBXlxlSw+KtQDZ1+/bcP8ThtNJf1rNi+CLDMhdMVWEsm7OD1rsPsER4C0
5oUe2PO9SaDqq/Ersw8jXpD7l36VlJ/l72gmQ3YfF5ueHZoJ/GFK4Oiqe3ON6mixMng1EkUcWOE9
3jHZQZv1EVeIcmy1Yc2RFnwS+siMso1BvZtw3nPwaiCzIo4ckdiNxXx/4E+7gIu2zJQxVRstmBX0
nmsiRnQMG7vzMZlR+TnYA75Dt2k3Bwsgg9HIcBnfiCdEZaTniBKS1AtHgzaer36bCTYaTBkuGhM+
BlhMqwz6sGfoEYfNZLeIxalq+GIj4ks4BjQpg9Yr43aDm4gJr2JcckLMbUspn5tZU2GNu+hE1ii+
E6auXRFNIoQSKqiC0DykxP97muLGvlJ+HkNENtNTdH/v+b5dPzk9ZW6wHRfZxAfG/7uNR4QtzL7H
+I59c/GYcSUKEGQag3eLZOIOySudU8Q4mXP1h6DnDKsu9QOqo4g0BtegQNOoExeAnWw34nIGlkcl
OZ+Y3WMo2VFdDQJTzPfozJiBR8MKpB0VGZt9BWx9zhs0dpGIRuzVnQGo2j7psMxTCR5eKdSt0lmk
2A6vxEqxu5kwKnLoYldX2vuGI0XUC+i7zAEqnC1Yfq2W+6h5qlM7TOrS8Ciji20CTJ9ZPUX6pyXT
JZ75M9DmNwrzVXxAR9aELhaZvjd79E5e4dapThFC5Vc3ejK0dCJYg0G/SPRoVQdsw5K+oIsUhn/2
DjSHByiGMdgsWOlTd0BpTwxrlF63eiEy9Nf+hJYPooKHfQlVZ+AT0JPmM/XWmZSrx0przFPFXdRf
3p4BA/7OYoV2p6uz6gobV2MAULD1IeEE5dnd1bwKU0UJAfsNHgwbP3NGZoeu4ZmvpBFYfz2iJcRY
BFKM8Fjcg9KbAZXm66Zw77SgJe9Aywkq2YQ5hdWVVrNq9TSXGPFiJ9VQvyk0hhnkJKgx45H5iDKS
My6VKLdwAfHBXXe1Bnew7ktICawr5tQEbqHHukPbIWAKh97QjGu90Zbqg9G+c1dG+0kGvlh6pNBY
yYsL0T6LaOvOLO5d2li0q0q/WIMcYHmFOCABDgJfBdudIMe5BmoEyCo80OGvvTIVTTHD4xGvvKBE
BJI9ppofVnArx/PwitNtM4UwXwWZG7722moWDOtZIH1ghIB4gKlwyKT5dBSFSd2a9SI1PuYeg5Wg
gH3A6bMlXYTw6cw/FIaTGTlmxmK+ZjXz3pXcIj+Fo22sNU8K5Yz2m11jq2R3/sE6pUNQR3UoeWb8
SA6RDm6iZULgTHR/cTiXFth94RXDVzIEZjy8l2iwvYkBU4gjROwxQZwNU2c0uCabaoRzBa+eXVjX
RVJHp+iV0goMlA/ga6kanwEgqARs0+YOCR0ZYFi7ZXBbLhxYXXx8Kv5i9FWiTzU07ZsjbOzI+QIr
7RcbMxGFQAa/dwYlUsrtAKkfzrSRsirtN8RAxLCHt1MOwvSUG37tnpE3oHgXUt5MHlh8KTsfS7Lb
8XgeliDES3yZHHIEWW4c8WawT36XjRHn/F0mfOkizaNWx22r3SuUpSNhDq+aX6n2KjuqkWkt+LWp
Eyj+ZVcxrTFtlaBBUKv3mgSAK5UCUNUnf27Vbr+Zwp70T+RAIoKm/6lsnrjOOlkw9kOtYP7eR7mU
t38LevlwsJO+Kv7BrraEgK6cHAikDLwEGflvhHfD5baUCEbrEswwaiq2WESEBQehJdpukhPA7mz8
26zHiIn5al1+LtJDXP9lm0bi9/JX0SwhD/cmd7TnrHQRdKiMUL9ibwt8ydM6iKERkIFWuSI0tBmY
yuBVdl5pHyw2eqzGw5een7b139O225afYzQkF1KpalN5hKl8/ik85bV7c3RuYZ9cCDiJUF0abdbF
AQBvPd78XKdqg/taDR7B3RIdWFg0LljfC1bt7EAoDcwF74KIJikaIOfeA1GO6dapbDcUeWr/6g42
KqCOBCX59Q0UKhpGpB4djF5PGzVVZw6K6onVhRZrCccowf4B38LbQZ+ysN7aqEJeE9wYswMHSmQU
DFd/4a+w5g7FFvyeRS/bv1NMalczrCbmCjS/aYGOXJFz2DpV+t5uoZy8LBfxAMrk9l45EwkeIg/+
JYKojcAHBhCn5arApAkQONlYYS9S4hneVSSwODtC7DlXOSR8+Kjg0Oqws+t0yqflOVTIksCv7wem
FpgzvDgzMvNyrRB9cgJWMHgFAtgDlR6ffCT2fkI9OXLFRNO47hl2mRNIwKRDuKqRUqFlTYvTAPrT
2hVZpyhc98EKH4JBOztkdcSDE9chJKtESHd2FQLlZyAHD2cWoP78SyMD2cQT63ACggMggAFQAIMQ
wzxXC2Q6RHBATT5oEgMJdJE/vCzhVAeC2YVHZE5N8OrVRNRtQkwfzYw3WvkTWYDYHizTco6c8hVK
l96iam09VsyHYZgymdS/WTKS371zQADoExBGd1ofBKjETD2bD/ZicorSbTYFx0bJRa1OgIlqW8M8
1MT/TdS6BhNwjD+tABqg51RZqteHBZnHk0qeFJYEm4yx0sYo0nsoE8GKRswA+QgECsw+XoTdiwyK
Y8s2YW/aNQHuglKtxFl9QsMtDBrOkTSE2W2GwefsgsGVPgruMdV6Z/DGY+URewlsk0f1jRd/eoec
W+LMnSoVqZiK9WHluajWG2xcqL2ghMbHcWQCDrBcsUhcurDdMT8nwBklyNz2KE7wPPltco6hsaJU
hXs6bQkgHZ0isLKSARQYOI8F79e7kO4ntdUnmself5cbupbu05FC40NLEcaKitUM0zxuiTNw75DZ
BMLM6xnzILSkJfaqHt/JzhXvDBfQYUl+duPkkRUmbPjg7FeIN8gh+aF//xps+h7vdXaBLQSHZsaS
PfkEcIg+iHxjhnwumsREXiOfDicbn2h2G7gyGYCKlEjJsLu6I/2yO4hV0sNU+zDSIunXaHkmavwU
Ec+miBlxzYwElJh/gGcpkFKTLoLqz5MnscaFZGFutXgqWneh5kucA3nFdA7dJkq0t+hJVlSvaYYx
rtPTJizZ8X1qiOMUIGKCHSa5ZVNXAMBLrJAMboWxz/yQX98JmLR0QWXMoCzdsJ/Qnh4j8gqvgK/o
rVh3WzFo0Qc60BlCMuZsYsMDspKLKrcwX8+gDHXKB1d8hGhq0reHU6pOH3vg3NKms0R8gK/3FmHn
EHuCdyFqApzz9CVXB/RWuNCVCBRPlT/sg6PdmOvqcwbYEDF+vNGtQMqVCAzkS0s94OG/fBGInFO6
/O64ntP4fwAAun6W6TkVzLaCYwFghENztgNFQXHOLdfUfSwBPxxDgEjlpjkCayg3UL0qqydTVWt+
qmcPAUuX1noGzgW6HRhYEVcB56JmtLuzefIA1TPwaJaZn8A9ExMcTBketoD7/AcxxATGlTjCe6Vz
b/Lhy8+ARgGeCe8+T3ToFpYCysjw3dv0bkKJpBHe9EHP48VGZp88CflaQkBRzqwTCpn2hdlDTpJz
JurHSAEfYQ0lkY8EJNhs5xnBPmgpIuAp0NHoENWFDnZaWBxgZOMRR4iyl3sSSRaIoxGIhUbVjAl2
l/odaRBRy9pEURNhFJ7xJE4rcI8j9QuRoegU2x8EG1VS/8V6RiBaQSKJkas6mt6JufYj6K0ebosx
1PYguVyyAyoX7Vax641mz6wJR/NwVYBSL5f+kA8BfoTidUQsESj4AyPloFsiKZCBaWKZiYVf+Hmw
UJZEpPb05/vRYwoSgjLVIYq2RFHtvJqsGS4YlCmU57Pl1QErBfL0TGxu0Mcx0vPqxGPsMS2AA39/
sysoM3izie3Ss8K3Vbc9CxIiEalfPBD6dgH+OagdY3X7IAh3Z46IJoCxLq8kCAX1DFIICmQkBtYl
nJMw1jbEMS4irwgwts6BUbovqPlcncFjCCedW3hfViSfEEDaMlPQaPUi9/hw+2hwlNWC7cmkKeeB
CjEVKywid1dmm2KYwA+r/oWZayHBwlmxMYHkJ8WuiA8kSA1XWqwxRLaxynYX1vHqgjEjA7g69erm
KgHnwz5tOGuYLI4s9Wzh5LEnjig6wFn+t0ikdOROm7GoMYv9ZBA0iHlkrFgLJHoMm/xJIihc70i5
zMB+6XG1rj8Jz7Purwl+t32/B0h0UZ14JioYdz0F3Q8PHJk1JrX2aU5ToOvJzGv/xJzVISj2PUo4
N8t0ISjAfGB9S8Is0xZ9JglDKj4HhaOooSxSJRWU6vg5xBjhKyGBVLkdTwDC4n/JO0XVWg5IFyk1
PaFruHNbyQ08sjDyoVNSMc8L5HeFpBCQ38Kd78lC/Do9AyKC3sttoWhjQM5h3AGg34ileZJ33FCD
oDZDDSQ4U8ZTg4nPf/LPGUfNn70/HJ2SWOcPCcD3pWh8Vs41kggaTj5CSSvFv8KBJzMtWGIfCWao
aFA6DJ5u652oYzSkjZQlacVQHNl2Ts+mB9LvgNbpwifZGmQf9mulUaUsHbQvufpuW/BxzJx8lvB4
Dob9BFRaSqHajZS/VBa+zJwwN8Y8129GKnztPEWThYhIo3hIMWuLS4u6be0LAyJIBIdfg1FvDY+S
pnUmUSoZtTtHP4+kds4OVI6PFP6FxaZm15yoaPBeGepikrvSl171WTPLXIkFI5WjjmOhATIJ98y5
Y96qX6O3QnHgTMKpESWxzw8EYpDJ8lRppVvXn5p5QxqYBNbq+5k0ZkBhhZOzJOSwoc0U5HwHyjBQ
uQGXpIZDcCWY/wa3JtrHECwFRy6rBxaTCEAcL6IPnSHSmjJp6TfgtgWskma+Vx/vXm8LEA3OJOH8
k9rDw7uiCUOMWxCrd6zNHVenAso/wcIhgxhvmaQifXaGSPfBJDKqHB6ckloCEcvqtr8yNwA1CDtx
eDeAnNcQhsih6NCI206Zhvjw6Z4RBKJc9GQdIJ5YLRK0ZCBd0P7IKxmCRNdfuoz0HRnczxh0dHRy
bdFMKtM5B1ii0wDBEmNdwfNdRM7iSSXRq0wWxfyiaRF0UsQgs+HbLqK8hCoEW5jy9p18UKfYPXMB
kjgvv4noYbt0pt+I4DE08CGSK5hL02I2hRsijhxn3ZqQ5G6Tlh0DaxLQ/i56pAqx05noykgpIFFo
r9Z3ShOqC8Gjzy4D1MIjaNGRWLHQC3OelNgPGEDCCk7S08VJUTwRWxazxfYaiUUasqkruYSMHtaJ
4IY2F15OlJuIrqAG25bUP6jP+JM7cSnccqqYLR9ZwprqMVO+bOAWwA6+aatwojm9lJcWRBuT21Dv
UDxt3VL/OaHvvvicQiZUPg65YG5nAIsmDRyl7mWvEJmUf0suviTOedJ3JNClk1V5VJV4Z+3jBl3T
dk7xCDMKSrVIHpTKRg5fyWmiTQxCA6AIwZmoRzPBQMtAFOohHfHF4XYJGfGXjU2Ti8uTqTvN95V7
CZW1RB1G+Taz837yGYX4S1Uwh8S0xNZ22/88pKf/O+6hfx6B+ZcJwbJU9NPNLJ5b8McMXhP+FHj7
CbJ0imp7eJGCvX7HOx2cnlHtavmpWsmJmXUh4Xg5LG9vjuyl+lPo/EL3AvaFrsvitGJoeTauEJVB
9yUMrecK6b239SoYIURQc7m0oYH8Ka2f1X8hXJn/X554nTFZQzdh2oYzX/6XGctSuRjloLywaJ6O
/HlByFzlc1gIwZz51bK0ASjRSbi48sdiCYP223Ja3YBwP1n/BbVQGZmOC8XTKvnPC/1v2Mh1jSkj
xdCNxUzWdcFe+08kT5NeNeNhNjBhlNA5f759rr6+Ggs+MFC/kZdXS6Qh4X1emnvVjsmztuvFCsqO
//wpFv9uIHSumLoyM3QNuqn/w0azuF0qvVS2MtBqDcC7SEim3XS87wREEbrp+Dq9VWiGgYAUdZ0h
qtdgj/SPWQqMaJE3fxc5YyZ/qr9IFG97wvqOxoNE64VWBJPuEsNgMUSYPrqDGYTK8r7ZPH6Unzq/
Hdv0dbzFxu7pXfIJqAVkAgQMIqEQ/Qok+mL56/klv0PPrKVyDMOVER4ghQho90IcyPQ2pbg+6L7/
mxrF72X/6yCYOoM2eL6Ymbr5O0f7TzdnMBUIIbWR/PDnvKLku5JiSV6OTMCn6EsL92K+FyudoKH+
L8Sa6r/bsOpc4z927Rzi4v9/X7SL4XnXxQGE3wW4+uktSqAAACrxlv9V/zi5N229nJH8mIL0c+Vf
U3eN4JGa/3F/lnqwclG0+y9csb9T5f+6GtoMjmcYyXRF+dep89t8GJ91d5i2gp+tg6h7Jf/MltDu
TEtGTiNESsEN7O4MYMfmmwE85X6H1JThe2/OMD80ad5/3rX/dgz+nz/Qv6zRKDVyAWnniTFmBlRh
e9J9cp7VFKPiZLhMo8Ie30bS8h2+dnj8wJrOB8pyJxjm05Z+HDOjFl7N+s8fa/7vbKematAuy/MF
ojv/cqQl6VSrhxZq/12w/0SnGQ3bV5jYCG6/5efAcZzYopLqQ1PsxVvalcgWdcvM3f3njzETb/N/
bpc2m2nmgr0r/37Mf9q86mKhv/6Hs/NYdlRNt+0TKUJ46GLlve8QkpaEhBEgrPT0Z5CncbOyMk5G
3E5V1M7aubQQ/HxmzjFffTXfMkC0QgmMClAW5oBsIn0OPK+TuYDcPPe6Ya7DLGcjLP7xEf52E/PY
6KRwGKKKl/I/b+Je+zL8SCribbPUp4Rv4K6ABnSNJhXL28ML5U0w+qTkmvk0lLVHHaEDOldX//J0
Sv8dVaAqv3+Q7oP+di3SsijV9i19OWUBxnxdPEpWMDhJ9oaE5cRSZlfykgubkzYfzs65SyqaN2bh
svzHl/LXE+X3D9KxAH77IA+pF9bvZ5bwpdC2DrOjgSApiWydqWZjFwt1HDDgHdNn/it0SOle2X/e
D9yRsizonCfABv7zR791UNNZmX229gFWGFQxXtlq5LyphDuQXgfcqS+Af4b1HtIY9kELj+jFZz8X
81I3rx4JE/5YuqXrdZWN7im1uv1ajsDPjcBKnqCtUEubA+bI/0ol+mW4/b8++h/3kfAJW0PU0s82
s3fTjl8OH+2zPBymILYAZk83GJzsl2CtWpPQXMSx/BrSeJhYHhnzDmR6GA8jPiDZbANEMyPnNYOM
8Ssq9R9vUuFvd9rvV/mPO03Mg0e/0oldwR/r4ZVqtpoG+gUaqdPuMq9tGJN91/94zv72qP/+Q/+8
q9ReJL59AU+EI7jfDSDedIRZPRjIw2YhkwXdTMBOR3xhDXvFCmHgCujJP++wv0LtoImrpACIgsp7
4j9vserdVoX0Cl7b/J6zHgEI7T1fTvChZpRccVfR8CpuHkx7uZ0kHU0LCGpvzUxo5WfWcwZ6/APM
cgkwuaxMwAgFDsF01nsP8R5m42qHBa1FGaddQGDySqzO+i5eaD0i6nzWqmN9GTCVfRVmKNrM6nRh
JNCoGiNFHRpkIqUjRbK1HwHiXGonza1BX18V40Q5Rb6V9cedDWaafez2YwdwZLRJzCIL337zJR28
fJnfcv1Qzhqr/Mc6SUqzeV2Sx9sugdaI7pdYNZVU4kFMQu5JbaY5IEeZT3LJmeAFn03vawuCFX08
MFcp4Rt7FYkIVjJoJqEyVHpjyXArbHtPV6GZR0+OCJus0jcY4X5jflL3QfUdYY58GKLVpC+7bXZG
OvpW9zbcGGy4eoMHqVfP6zM/Gf2tom0w7yYB0wneg+R4aIIlbpNlBFub8Fq0X9gnEOETUiFPJNBh
mS0eEniQT0cH8IBinCTEoRDZKaflT4n1c/QpbB2s6xyt46Z9WAmusREeGAjOUmK3TuR7/WtEsQyT
Zfso+Cqt7OsEx3gKErIhA70L9TDJDNcwic4qrhoDfwKZRWZieCVFOLZWD/6i99qjf5V0CynwJNZt
8YiwEOz/LT1BnBLBMJPCDOODNplQ7p/HGRomH/l5rC4gPeYC0T3cAYH1YlczfC3rlQJSWLWYdODf
pIvtgcPBzhij7qx1rvRR2mVbZfeeMVu6qrNqX7GCRnDCZ/2h/iRxzbDQmhC7zUuBvTgT26awqnmJ
AVgiIcWJ5Emx4afliFgJYP+aQe1VpMT0fKJaJpG0kzUysWBcYLkLlg/ePNPOyFRfJGg5l/wEcI6d
Dbv3jkOXzdtBVTviJpzrdu/0+joJDkys+Ng0Hj/1QpkJI/BUORZfh7EpynfsAhgtMnxDEwMmCqa+
b6cySmyUM/zqD4H9DHkh286KYfYh+A7Ug6C4Ar/QA+2A4mk7frnHVocPO1c/TiiaCDI2Pbsm0GIl
N8RlWLpuljf90hZmbxmfnlfFsNopQGZ9pWzUZQ4q9eKPlbVml5Ej/S+FBG+F6Eg9OFGop0719HGr
BfOFR24dH9Ix7D4NgsksI0IjtfPMeYROGblA6ooLXF8+Jty/q3j2vaqxjY+b7oKzgG8f2NmIOXkP
xSHRRiwnBLsxbBa23NalzYKi7JKbm7F8gc70bcySZ88FG3zNZKA+/l6ls+m40iAcP0TY+IBRTAki
Kg/hGKGl01bEQqAIKQ+fVaNbyvyzrMGo8ESUtkSoDzkmfEe3alQfESsUgNYyM1z0R0QIkMfcP3VY
PUijXsEkBeXgBgxLQnwFWeup/dUm3T9+oFOhX/hA/kYbS5ruC+D34MnEWR6SSZqSn0qYN/jwt/WP
10RXD//Xa/S34/mPCoC0rqee5l9orNYptkhpTs0duUj2RUVUsIEWedo/zeNZ8QRra83255//j5+v
ExKg9zX6cEP/AxdVfh+1L78pjDP7MOYGNniPT8neWtHUeN/ZQlq+zMmZe3LdhW7F1r/ezb/iNP68
ALpGy0AuCol56h9TDbVt6/LtR1j2QJI4sQZWmumhwIRrcgDPoZmYG/u/zJClYCNnIRuiya4f2a3x
Co4BQB4i1WTUcSnfjpssf3ELy/2tlj3NWUhQ6c2vAkgNT3zgwGmT55NJ4JsGVE0cAbyvrrRDgyvP
OTz6xXdGhml8niBKNM5Xz2E8OTt3Sc0DZiIORLbvch+b4W6PPHuhbRcJwxN/zj+i6ysTEy/EPhHN
Y0Hl+JwQF+E5R//aMaP4Nudd0gr2gj0ETNxwZwqz2vveEnb35nsLEclaspUGrLms9oO1/ZP961L/
tdD97VLrf5Qkahz26k+fS/12d98ruHr2oOp2pyHlIiiCNCe3YtMMeZGUGatzjv7KG5dwZoGXGwgH
8gy1NebTaHYCiE652nEgZe/wvAMKNafl8FQzfhKu3QqqJdrmEo1jjhoTo64ZbYFgW69ytohK+4Pk
YdqfE4YwKIhGSGQHAJ0ALhEMEdZXs8qWPV5KTBd1D5uY2sUH6EyaJSt3UZSs1/4YfM1ZB/L2ctYl
Fy+YNyYbFHafuQ3djeY2vRSGDWOzstQX02cQ5rt/5vmp3RX78+Y1lL4uCYZCzqL6R2VZUXI0kVoi
Spk8huzCWSc3bMJ0B9Um29bmzlZtSLCa88BD0LBuTk/teIMk0e2SbNLZy60QuCtjBTt2hUiivjyX
wbLsRmDId7FrSW45/s5idGkhymvSGlz0EZ3Ar0aGgFxz0Hfje8+rJnBW2D3A6Gd4zM4tJidIHqFe
834JYzjZUX1Ue/IOMAFogCTxbC5YGntkZdVT1tBu42pWPZSA5BRAlQoPq5aNJ4OBfIC/KUB5zLuL
iS9L7YyE7z7bIWPzYiDaMbct+I5OMmkmXdHRjPsuSwovnrAbQ9kM1GZWI0R6MC0BSMoGFy9Ph5hA
WNgbSlsEpCgrgcF0K3g29to/ZhLy37qsbjoiGTpRU/qf35LfSFFZPSoGjVgSDvIoQezXcVLIxcIC
WExVvECUdi0QpecWTb1d4KACLU7lguQHfma3zyrYC8MdGgO9R0jrI0qtbBga7N2gJpg9RsXpP4Y7
/wu1/6/b67cP/scD6xdymWd9Id52mA1M4QbL8c5Lrq2RJtgJxfXHK+7wPujl6RWnn6VwxSaOEb04
9xOmY+L0iTkLte4mpbqg2KO4Onwrq2AxwePLoVMMPndYINI1wdK3N/oWYLCnbAPOkqFdYxUcv+BW
37DVDnVcb/c+s3FoXAW5GowFhR2kmntLUA7+enGtrxkisGo6i4f+4XOlLMAaFZAs7h8/U4Tpc9xH
GzxYlyA1q0mE2thgai45aOkwhObcUOj18O+U505CSmX6GUaQ0L6mfEFWO8gvKUuTYI5MdRl66EwC
k30Vxes/ZiSMYv72XGvdY01cK1OKLmLn95HANxAelSEnW21e5SwXVYo4cCEwNSDUVgNjIF1xXEJn
iyePzqXE/y6vYo5F8/3DwnKAqb+9vqUOHBwHjt461FlE0RG/gNbCE08JtilTkYCumfVK6qI2s6kg
mVk5YmmXnFEHOYBPNaftDJBPRKXbJLZ7YPF1u8Vy1NoK4ezEyvAeNMPIel9eH1t/2u+PrZHsQoAN
XQ1sNNHV5CG9UEkoBKkes7TBXiJAJuqAs6nlU39NybkC/X2D6zGQWZoO5NZGCuq97BwBK6l+BEC9
iEAMIBzl03ZN12gre7SEwTbDxdVHrfODOkrdvIkro/h82kYBJNifoAxjCE0dCA9t1qcF9sd9BOdE
A1BjBiMBGGrHeqJgV1y17UJyZAjDX5iRIO2tonB7axkV4AN6FNHyi3z/YTAVbGUkwwllshdnFOqJ
Y1wS73vhLHSABrzRNtf70G06bjL6+h2Z4G6Kg6HzDek/POWWamNqdfuElHwmVPGQ/1MgbwgSJTon
eC64WgNcaSaW3EPK4Z04UPOaI/4dbEKfyvRFS5ph5+WXcHKPTTESiA+yB3n7Rn9Ab4xKzTWcYIhp
2esjS6J6Tt1PaPslwYydWbyjxlGzvy0JEBRna2DJ28hj2lNztORmM/sO5A3XKfxROsBd5BBm9HD7
nPvyULsql2hK/M7hawM6gRWsXJCEDLE0x2N9Vw++ja11BYo+eQ4xExHKTB6WAvV7paL82Sgr/p81
3uYMfwGKdJzfQ/En3jE+Dy/vGAPd+4yy0qk6qxfieh5jlOX2c1+iNNdPzUC6oXNL4P+bfXA9LdI4
dKag5eqzAYY+s/jysTmK5GFQOjutaifqQC2t+GPSU1fYipLNkwit2n6TwgvcSsssCHg6VDx8a6x+
e3Z/Q3Iki5W+aGJHRXJuNy/zOW9oJBEvCcP2ZmA7ee3eSHNZA/FdgjCl+boCJdlqLrbCw2vns3ZH
ocosjElLRMSOtCNELrKK68cwNUyq/R9+BaDCHus98BpOzs1zYrXHpsz90JVkByiXTcaC/OvgI/4i
35mll+ROP4p/GTYfkTHIl9UDa2KDRCdWvSgPFa62KQ3raz7gI7WsGD/0xWcyxi4Bx7ITVSZ5Dk4B
KgPjk4toFyTupZNWPNfKhjiE91q9Q0JC0s1z8YahT94UKYaUAQAqzvUmA8m0azdwJYIB6DiOFyCY
T5jkkp1c4HqRnYCgdfVClkblhCIMzUhrUmKixF6U17pnvomJCq2Gyi9mBjEGDBAjdYJYCPaurCzF
MJNVb5MC9HSMHZ1a33staIYDHmWybCyZ4+WFegNl9DaCawtVKjY5s1QNXquxE4HGRl5FRZBOnneC
WE5SRP1Q2A1HN93+m/H+Da6eXeyDcbRHKTMoXQVHA1AT0hyTp4U8hLcpSwqc7D/oRN0ecqGtvH/k
oNaNWwUEZcK92XryxfjFwuC23j5tqMdmeyNlZBxvQINifuDZ9iFdw7dgV57vAWbBSRlJV16j4aKZ
EiXCqnFXoCSlWHxMQGxWe6YYSFldCUS2mx2jVT3AmUmp9UZJvJdveWHmv0CjH1IO/KlOLInXEaYy
Zhh06lpDiohFq40IrTh/N1JJqgB4OmiADyvkoEECNX4eEoAk+FJeG45f32sDJ7g/icn94e7WnRgN
xWPxOvBNlY1JqNxn3N7EVYh5+w2Sj5Rb2SOlJ1ijNbFLavBhtYahjXqXwk87NPcETO2sh3dC2yVY
rIjEGnVMh5u2wIe9a59WBp/zCL+Z6ZHzGMl0AXddA/PIL8AoLvzpHcXlkzAJ3ul7IonwZKERYHFc
7mS8JnyHSGhNEO4MePa9ESvQMWPLZK6c65N/kQjcRWMC7XD4dUMJNlk4KZhtUDMQmjoKDpVvlqfo
2HkwMdFduVjUl+uQWlUlzndfOe+N9GMgdlKAoPIjDFNfG6twTk0G44pHdgA8ogScXZ8x62CphDsK
yAT+DZqSx+bpogLftqSy9slW6YY3iJnzMXo/dkzqHunIkN8gH+qMFQJ8L6n1aq0Y8xJTCvSdyPpK
8x8N9t+rT11XWeOqNNq/yJa/1RJS1I8/la8kWzoEXNayk8ySnUz22mvNq5nIg2Ef3Wl1EX6QnJ3i
YQ8JQzklIIrQz2G8qIfh4U0L3IkgcOCQ3mM/fbM+4+FHLSgNJVD/ZwJEhq2LwJ4FaLIIkdlxmDCn
uctLpSvoI2zc4lXm7Z/1TYPQdfrREQpK+c4Dz0PMtnDYidWDU5nZ6QlhOYyc4EbY3I/fcWt5N5Y8
1PCzYjDqggXXagzNx8HkvsXcihchwzoqAwoTbGlQ0jbo9irlDxD/IKtvbIKF7GardH/HlT4YbzvM
0T0EXSs8IQgagppFRsKgpkO3QT6p8EoxJGK6h2DF5b1sSwtGArzIa2t2zBGyF7i1cFgvsCcMC5Ip
KAcdSgX03dWgcqol/ZYVzCkfyQVbCjcQ6Hjm2W51mUc0lhj9ArzV2QrhM1MpB0YY9g6fwwG6u9Pf
o3FxwlUny8T4vYsW1doY1acUk0PsdMaj+IAOEbG/vu+joHqighEW8ome7uIvwVQTArQK8atInDo5
Ci/G1/bH+79vLRbPf9MIGP/v3pL/mN7o/TbotaoubAMUifJRgzjKfHyVg8TrMlCUuWLTuYy0dQBi
KwWOh5sM1Yg47Rw1H0SBYJcx2HX0k2hU79tLukULukK3bNgkf+3eV06l4KIs8vv7Wh59ggRmWGwg
O2trHhVqb2MhLJQfbZB21tZZNaJqA2i1E9ava8cYRSaHWq8Yda4ifaqhuRXmyYzQdNI6eLnYGgJ7
AKTA9sCMMt4bqU6AwYCct8F33Yl7ntzi6vKN+8jlsHgsM9aFJeTFeBHBbsiQNSMyXasIJGtX4wRE
dwU6B6n9FHcFluC+p2zSsex9wewR7D3zt+1CJNtIwtdSjrqCMeN0ExCQghKh6WX2jewwZdCJ8vvO
L/iBo9Fp3dPVtzteV9VOgKYWL8QlFMPZe+JPq1G4laA/L5E3Tp6OMWfA73bw1NcwwAbwXnxWyIcA
61V7ldszXgLYm77tXmHF+OcAez+2GAAoWWcGQ85hS2KWw5SFrKAJLf+WF8Q+usir6J7x+zCnHsS4
PekipvL0ewxmJzw0k5B1ICC5VYgSVVjTqTrCnivRn76H4xCqKQkGgICEX99G571TZxiSHMhms8Ik
mFtYfOcViAyoeqWbIwYvPy4aI0ZvutK1k3j5+VrfP0p3FHUaLHlVHpORcIkIhKn44qHGMbpn2lqu
MvDOyz5IDmCzT1AWzTaZadf8TEXTOwh4h7MFkzsfQmdl8Z/fdk0TCkSTHxP+8C+Xot3TBj5Llju7
JVou6XHuvQcIvGkKOhwmO+uiwxuKVNt3fmb4I10F3VMTL8itz8N6wFxjzA58krkcQQeER5sMggv+
xtPzLq4gnZ34H/xyXOU+X/mamoDDMO86aZCP/GilKxMqxQyY6GAsZLtyZz4dH/g/yB/rS/fxcT+K
mV3Rjc/jAwMnZHUN8GcZ829plbve6Hl8rdpptpIHDbo/7SeZt9P+Rb7AW24uFcyfWz43sHVvnsh5
PtP8TNjaEkVaa2Vb3oUS9ED6sGl71CbSWmLSTVw0YgHeXuWspOs0NsjPF52bRd8K6+dO5uHrMLj6
9HOnl9fvyQge7JLZEvX2NRob4w/B5utu7iE62oKnF/lHvg/WzMJ7P69bfEguqGbKW0E2xu1zwR7z
vMjcVWvxQvFV7LsPLBy5kNJBDyzIioPkInHD1OuwI8Ty7L5uVBU6zqZFvVTOlLW8aEh3htmqn7DH
zhELxQeufIOo/vw4GvuGHUu4YMW0KojK7TYTCZlkOF+X8Uo/FTNp3iSU/CCU4U+PaSBgEfUvZW8Q
ganjvWcLmH2AgpyNu37Jxwz65TuX8ZbAL+nNH+uWL9MlyA4f3jZc69h0PH/6XiRLhiMvlj3FLTj5
kyyy0m3OwPA9kcblWt3R8GopOrSC/FPa73Sl/5C12ts1xP/8MJcLD9KeUI4XNXCA14dm+nkCi/Qw
iyV5tPku3PR4MHLMNIPeIRtDlXRJbWSqJt6SU8J0n2vfZb7Ck6q2xp5bub+UjuXtuxCO+YWrJh3R
ye/9ob8xZu0+hjXX7sP5c/ueA/nkRGb98T0+ocUfxSlTBHmV7strQoQrB0g21DbJz+fSuhCpTpxO
HCkMGYf83OTGK7iLnaN/KDcF+qnQ41aLb9yHjwnHK0X305UW3UkV3x7YKvsXCqOG9nHOXfKKTJoJ
jClH/qUMheWUf6iAQcJBT4nBN6eZ2dTHbkTPB/QBG9qFpUoTWrRIyQpi74YbjMVUtxjifFyRiTxk
hHxvztFAHIXLbCRSCM+1gwZJEe/n5D2lVcJ0hp2nXn4jO1SIGEvPeCquieJRrvUF3vGx843NfI3i
9FVPfVi4Vu+Hl9FY2GYohgnuYg7LYgiJvWwr69eymhd746e4EKI0R5kPv2SSsvZ2af56uOsQiz7H
5SFAFs9MkouBTngGU4ijvDfgD7Hm4gbjxKdAVvi6SQ0g/5EpVGxxiMAznjSknUExrrxk1j89d32I
EXQ0SmizWeKSJZykcIo3NS8yXlgLgyzcc8T3cFXRRp3EH9CoBCP6VjFKuJ2bLROIZJDOeIpTK2Fy
J/AIMrtr7tXIh+aCfvygLnWyc/QOdL6mwo1yh0C3/oXLx7P7XcQHTl8Wp+zZ+ar8h0tzQZE+RhGd
Xgij/jKqOWL3SVYKZREdzSYfVHefEa6xRo9No0JzPpM1G3KmsAZ9OaX2vuSFhbuEbAVhAYJ7z7SM
r3ea87rHD7NmwhX0mLRyv6U3g017OkhBU79hmeEPmtURGd7Vtlynu89dPENM1HtmrsBrlp4OWM1J
oFn5LTzCLJ0GSIvFqTiqlq95NuxyWDF/Ifd+iHReBnJopDKRKQzSVTkP2MiQcBCOH5Gds18n/Dud
hGyB5gA8Yay9D9iZl0wbneLp+tsAN62x5wqXX7txvrIdTpLT17f51NDS2cc98LGwip/xJlgqK2bE
XE/fjicFuWJjAu16N3ISjE3Kk8KnjE4i0q7QfnDT44zEQ4jEnWzQFWg49ou3YCzPtA3fIDPXbMMQ
nHeUxgBkShCGvFSXuNFptTflNV6kX5YZTohlxQwrm2crKskVJgyPJLX3JF4UdwWbEoNHwYrnAlj2
PXuDgsjuGSC0pWzXqc17FiX6GoCtgI8Oq9ZTZpWq/GD/Gn2jTZ17/jFfUlZMqhkcfaaY4q0AHcvZ
378ZE+ou32Ywrsz7odWus4O4LHbtQjpmE0rDjcG5yTUm7278Ar3agCbcC3v2OcJE6ihzEosuEv0u
L3mgw8n/jKCL9BkfDHVohvm2J3tcy7h240tJDaoSPTmFVvIa01WONZYhFC+CqTjh+LWCJnyTz2+2
w7KNlDneMEHM0gEzGoGs9ZV/Qgt8e0zwJnGrjhDuqlScX99qoNzWrqo5Aj/Y7yauFc0zbxGsvZBK
qrke7Z6GE+Z2H7wx8yHuogO/LBtrlaXSnbuzNSt8tVwEpiyXt2wx7zBCmzWdvmVwoE1ITj2qO23y
IoYC8N88ZcaIv4mDwSsqmInm92MKXBO+P6acNGN3Dhv5Em77u4BRUGSLeH1orBOGAbz9qDBeod1L
zV5oVa1ZSgNGxzCbXxb3Q/hmvKld4jlvqIfi5VbBDBLjbWDCCvTKPUBhOlrFI7AK6EvHUuP7pgnG
uBsMVaBYKfQTZB9g7ZJufhxKdjsWMijVPI3MD8bv3Xevg/4CukI4llvOyQhqbrwggdYzRAbVaDFK
xW5hbCO5Q4LTFbJeDZbaQRiLqoWEPMDlx0hNtR5nkFutHcueuPFfro/ddguUzOOScHMw7iN4EoVj
OPoKXst8EHxA6zyp/6RNIU3E5ySL7acVwoZCSNp8D349eGWjJF29SuJUJ/pnlBlLqeWaa1MpOLWl
pX5iMy1376ddIHbK7/14oIO+/QbOg0uUFYH1XD3a1islwaqLAXHGAsfxgyJHbCLnGRIzxvdmNAqS
icJK8qvxmRHtHCT2O7b6oB8+PNdezTnuD8rSDhsr7U0KJpjkdzPOJ937FJ2lyP22bkhm6K95fyQ4
3Cv18UlfW0yeylhYSxtF7IZB/FrtQRDMpm8RgMPkkBmJwRuu5N401UsPb9yawRyvpaUyDNwIP93L
AxxfV3wYNwIgwTIEc6ViJVQrlK6rpCv2EuROxCBa0VldZTc5tfuvQYihlK9pVdEP8FfGEGyfg4Jt
KTrLeTnlhZbQIJYUy6j2oIZmQwKfGA0QOzyRpxQoxewT22Ll6qiyGNTMy13DAW9XmZNBbT8wl0y4
NZbkBF1LZmBrsrDfXB7mXu8BWRYrccmvqK055bQDhfN3y7J0kK8AfhtdfCNETEKufQuJEHGI/sz4
gQYcT4RjOmu8SLNFwjs20Syc06YbOHC+BOsAORno27qxeKu2RwmvLvB7WNLgzsl7AcN1eYB2Z6e6
fZ/h8Iyzm3EkKso/0bwe36hNeJmCf2g9qh9Ss8lrCVsr+VFhIXksx5DQkMqpjpkgUMzQ0seTnE1Y
1W0qGnqB2mply1gTZFbMe6N2yxaImdNZx+BT3kKtAyEQnKtNaEj8W3Am6BYXpGCnXSgsvxxrO2CR
R06kTkYfrvweDEP5CiBVWcYz4d4/qAfGWkS+Zed6h8iqTxRxca3etjxH/8YfWa9ZCpNOn1cQauCC
jcMvo2kC2a7ALgKLTBnG+zrL4nzyYfg8Kjad3obiPrXim3CrePBp+Bh6roy1uPyu8wvuGGI9N9H8
e0QakzXWg9d/6jDw9aei4//0FydkgP4Nkw2WBLKSfIbc4+8+pP2hsvaoa4kdIx2Uoks9dViSlqmU
v+Q0e3YdTY7fBLI3L4EOtfIYslbAbZNTRG5eh976OWgC601dCHEGFxvOMV6siwQhE4VUvDFAw9Nw
e0oHwcZ+tfvuqKsxcwJv2Pc2xbo3IXiZ6YHX2/jT5wzAM04outiaEwlf0YcpV7dWuZfMOkienbIH
4TMPMyivvRnv+/6x7KgqiAsRkfDmh4lIjBWRBAwoSsgt4PRJbCHNScqw0Ikj4xBDWElo38Mbg90O
tQ9rZZDcKNyn3Y2bb5+gOWX8lD0oW9DdHPZEGKgRO62IZoHhIAzEu4hruD/6MJF/45zmZX9IvZao
AeYHLrtDgLSvIyfhKrY5chMI7HhJK4v6AFklbj0J65LuJTuC3RiFIOkYP/lraxp+O9qWY/IkVxof
GWrCZ8tbinwCFt8trzlGBADroxEUH2QDPX5BeYRK94RnllQElg/ZoT8r9tVYeWLHfCz4vgH6TGgA
xRPLAuUH3WwPG8yxpS1dVCPth94FqisAJdHNRNc46issoRcmrHLuyMi8OLHtgun3msE1+5zMft9y
4GBUbG9cujEPFAFcFmYuYAfyBL4HmYaRzT+SpxyCwZoBgqev+gwv2inYI5yd8aBjIWhD26gHdeo+
M6yXnaWPTpIMeCAx3gf/X7qsN2wwmG4DnOCOIrRYGyHuKu2H1+9CqimrOAwNhuo14+5gB6NnFO3J
u0EV61AwLT6+hbakm4J46f2xkT2l15XT6kyZs+oVzxXt601GJaGuWfwEIzBCp2SJ7GPyPcrTcsJs
BaYQnZ/bX4XsFEuaO7Djpy97DXCA73G2r4ffo7GJwDgrHKSst5nS8FLikNoGdNWSaaA28MRdvX+4
xG6xcCSYbRQMOhGtxXp1gWaNuY/FQ6hu0fD6sPz7d45uleAO4Och0WDqsTd7r1u404KbTx+ZGRe2
xgJ2WAejGExXw+l/NMYsnFLCL/FlOJ0jVWJwVt2ep2BZbWGeU2E1bLzoX4Y9ApN4KOmbFvjfnXYe
zSANU+NwMaEo6FscQFt2LyAyomXChLUDHVPMOx0I6/FD5tfMv6Mw1vDS4UvnXqNQZ2I3B/c/EjrT
N/O3PVbOUefJbm16Lsz5h9h+0BJT8NiJ8ybSHn7DgjUAUBEmTuN09AQgoF3BzPy8h4xDuLvFFc8s
NkkbGVAKAJHX8KCFbQXzDVGnMnnxt4k7FhbF9OW2x3za3NheknrAQsIVFv6qR+7H3Ng/uzHUpzvQ
iExgAknAx4Jogavh5rMvlkZqHb44lindNuZhyqeGU+cBYCJZQSc4yhhsNZO9UUJxOVNP3znObVqe
xm4YcNM00tU9NuIy2BuMHxFRrZX1d1CwQpu9hu2w2XHvo1QFqwCldk3FCqkRwQHLfEbeBDKMkkux
xQhPMtyEX1iZp+eEsdDz8sksny+Dun3GwIxycpbzImccw6IwtDQYfj3wo/CJ0J7xFaD/8vwZs6Y+
Q07SjCxs/mvBZW/Mcr0lzbl13zYNkLjiC5ItInsWPBKMmqHkTVGGuGRCOrw+EBUSr+WQ1ocVPtlD
aYNhwPZo/0UUxh81o194HpdkQVgLX5yg8kDci9xPHMRE3Q3Rp09pE8byMhhEZ2XONp5hJKcYxyR4
EkKlLAaN1+rOa5HYZzz/7K0UiLtkryx7q/deYSPEY09/u3xwJ3TQtOl7k68+hFELA4Tq42BER4rv
BrRyLFj+Qj5+vcjq39oxaiAH9LBLDemjuHpgNQ/gIKGqxkIHH2lkwO6U8GZ3rA7DqsfEs3qpp5vn
h80y2itmb+RZIZ2vWdNu6lwTgIuANTPW3WwJTWj1C9XO9v0t2Fena6C58bzXmk4xuwhMlTaC84kt
4c78CY4kkMIJa8Fh5PUXElAJA3INigo4n9EUkuyUVCi3t/rsuDsLqL42Q1/d+wL66XZMTKeYAAXL
D4BfxSXdakvpgAecYNsaxABGQWWWeyHzo8HbQajAq4euCUIliw3+W7hTIk4JwGPHbVBdWYV7LuZH
XqEIVGRkJXBbtthlIEVdIeRSUVNJ7Eqn4oX7MsETbkGuoyUCeosSkF/NkzcACDtBZR/hmcaySD92
02761kEHBEnYK0Gicp4E44gjHeEbKg5bAaokw2kI+JNomBHKCyE7mDwZBtvgOGWzhBPpv8CsJ0vW
VDBJicwCZ4VwwUZbQQnLLcC0Gbpaa6eeQkdNoQ8OkfW8ipYDPcb7hybQABqEK2BIOslSbSzmhHDk
kU6oFif3JpqE8/JCfjPuW6u+gCe5PQsr3ed7Zh4CafdcEC5BPVjxQnPxrzY058JY7Zky2HYuRLAE
+8a+fS/te6tOsiKGDos5BXp9y9+Ppv/Iv8fjATQoslRmTqRvHtKptkK4xrh2BjXRQ16DGLz7WaAB
LaAcdEtcX+KaYxQpuUVLDbaZeQAAWFy05B92BU5KVdGjjsWWcOPWtx9wTVQL4jzOWwG1LUuBve89
l48XzarFkmxpdJ8JuIYGpSycw903jpCfxvSVOB9V68WpsBKtaNfnYuSz7sB8gFGU7Hid3l62Nid5
yYGSgl4GFhlj13QUzHiZIncCuswIb1tTCkpgc7DAWB/aAJDp8bLPVE5x8arcOUd7UNp6CwbgdnHr
QVLinTlRhg3V5HOJUoodH62v6KV7jkzipOHzd7FkiCmOtbbsPVylb3HHACEfhmOCJEgcem6FmTrE
cfiCBV8chQ53zwdcZfP6wvWu1+qiNXDLVk4DPQYu34JGs+Oe1nv9hw6BWKtoH054Lb1YfPZt6IUT
mfcRCUh+xsdhsNU30RQ1R5SyZ3karPJOTqkfy7m/44Seh8SLSOMXXKRyr2/IE+qRHPLmPsEoxIsZ
Qj8J4nskJxd9Wc36Z62b23aZlqtuZP3FKZ1gTEG4MpJXUujw98PuhjaLummaIaXwtwZ4wHL+XjQy
0S8qDBdESMwv0nNwqdltTtSj+vO+RMvqnIyMuUBXjomXGglpRWAm+3aOFnMVzNI9+rAmdRmTDurO
HlH3sbzQDVQNpgq+VRIpz7hF4IgYc4m0pWSa9hwJ3KMCA4Z1m4skrTuykcWy+YJEeHnN2wnV/YU+
jmymF0oMmnjDVgCycBOAqxjyX+9D4TwHJA+jFuEFz81u62vuSp0WDmO4ZJN24rYDpG9nwJqL3kJx
ZCaONzr4AkHHRfNKNpo80BIlIRsIqiAWPjYvilV7BOBtB1uBcfcAVkY3Qw8XYYXvSZwVdHGLDmfI
mxo20JRAtgTS4w4EHyuPlNcpb3MH284ABvctnldbuMpsoqCtiobN/Iew6bdv5ssPoi6OnMz+DiMK
kniuYKrgAEFpgNq3QQ7AC1je9mc52ZyYJESzWH1GyG4HjEposwpeZA9+eTJTu3yj9kLm5VTfaLMQ
Idjjnn3M957ST3SJ5+4Yr2nkPNjh/1TXz1Vn27zueGLZnEHZWCS0heYCAWiL9fdE34E6jrvw8pi/
12EP+Sv5AYsiGPCgEIwaMU/5H8LObLlRbNuiX0SEAInmlR4J9b1eFJZsA0JCNBICff0d2+fh1Mmb
UY7Iqsy0nbYa2HvtteYck2BBmJW2xgwbOQtYRopRBT0gKixB7nIvBuM4ymFOMxFNBxlKBEsvm5YG
Rm1gv+c1DZLtoHMe26k+Qu12AZIz6Z37ZyI/VL70cjLVsDK8lNeQrB0yp1g0Rs0M6ROSmu67VxKQ
Qf+qieiPHxMbXSDtPSpw5x6JPcft3uIA5b/83gdYMA7+BX2pQURDC2G1GlGVPgSDvNtc9s8JvUoT
71NUfKJ+YBAWw0fUJ2ggs5CjNPXwpD6/vAHFxDofMOUhUhPPkrD/5CE1HKgkEKQJFafyDt94JJAw
U/A9KbxNT0bYDpaDcBDnMpVH12WxJDgK3TsdkcuEE3z6tNl+oXfMk0XLLqh7j0boHKsZtMXlc14O
2WNoYAOJnavUlEJP2PviYEEY1p7giqihyHyQBlH32Z6vH/Wdll6dOPenU6yIGaPXQzcFlhkZwVSa
pY8kjuuOgo1DKBJAnrICSb7Yo4qAQPT8YPpI0zxotmg+v/PVe3r7IP/q8DiRO3JjikDNS79DSNCz
0ZGZaotZsPeh+KRCMiwX+OY3dxdnnTG9hSnPHGldE3Zj6AMF+cM3nI1PJBmZK7LBbm5BRFa2oMJy
3w4eNIiktX/87O8vADwFqogNi0kC4tlyfKOpCT3JNpg4kr7xCOIhBDlqg8bd/pBp/cbCtjZrR4g5
fVAp5Cxgog5VNto7mBe4fyga3sS+8eMPhFfyqLhrQQwTc/D8em+5dIqtMntsobJH3VnwzplkQW8E
AwTLT/UB/6C3v6GyWff3gtcukb0pTvF0RCiBMh/Q/lni8tEIaziSJME3ownn6tRKXE8mOQj0Asfa
Kl1fTminswvRCOhhVpSVwNYpNpnfpxRSREKxhj22yl6LlL0RfqRevL6mHuu8OPB9vvaPGHuKQCKK
mpNkAbLslpcPspYgr5gcTwSVOx8lAgdOUEtO2ALlwCdE+wA1dYedTfVI+rOpHOe40C6jNHH1AzrQ
3vK6fYjHBtqaNVqC4mjMwHM7cLR3BmOQwba6OpRNMyhyS4aCrd2b3agktgXn4AvH3Dskgf40QQ93
tOICQa0x4k4nGJBLhTYrjXqciJDiZYsE4+wT1Zc+5AKkOoFkOXnPGcxqXDnEBD06F93pgJn+4Rm7
PdmpdKdPv3d26XsSLQ7V6ZWBrzcOmc+mc99d0rAmdfzhNF1oIPolkTyM3WbaZ9dFu8fhAn+KT/cS
khZUdDw4ArQoStinxH0OGIHIVl72IU16IrGNT+J2GP+m4zi2s4tTFMO4868D/yWPBqdXQ4+VvYSu
qIY707CupqcOfBMYTw95mkerHe8mPfzH50Vy+op3j20NeRPtK9V6r+5UoQgakB/UQhibBrn4jthG
+zJKKhR0DcsA/OOP21inen+4aR+mSMK7LojuLKyIulhKFIRNhUWLoU+dQtgU7crMvx2ML/RXhZAx
4CbBfs16OeUG1IMbzwRJ4MW5Z+RyyLIQsCIdnvSWR8Q86ywi7YB8HgLLtsxvJMy1N2a8bkI/hpvj
YdXtkD1HudtU7uYVMojH8Mrhx76IQlt10xKvkLB95h9d7NLxLxiYu20XlBKWXktVfVKaMuZBnH44
iZAvNcKtqRF4SgWlOJggOzUyy3MHkDzGvf74io9ec7jN9I4B9K5BoVq/Z/nHK3FeEYjvE5a8hDkG
1dVnvJM4SZlnWiNb0t3xE0Kf1VPmPPYDafDHEcUZ3tiBWzAbwTezqDYkfDz8ErciKunMG9xGummr
BzYSnkahhri+klMDwrR2pS6UaQU2TmZy9KKbepvdE1r/Vk5cIL3VnWQur1nQY+1BTMYz+U5ir8O0
mNJFtl5c8yRr6O7zOr62w87wcq6LNFBgcoVEZSeFfSfE+EXT7H2oyg1pWBLqZa7Y1/mo+5VuXTpu
itKJOrFd2AMm4gUvdL3qNXaGotqn2dYnaYvE2Rq1pPP4Lm+eCvuwQ02Hx/PYjtqXQ1B5jwGblQOJ
v1JRC6FnMymDF/yreoNjh2oQoXrmPD87SGADG7Fkdeg/XH2NshIqvscjpM+vW7CeJsdpBx1oyyii
Qq+3l+DEcl78KhXhkOxjUxomvLUswai029GFUDgVX3CYL8y7jZv4+kVP/D7FqTq8oJb5ykippKeN
baSYdLtX7NS79829rQw2NQXK0n0rt1a3vM0U+I3fDIVYHeqdwVGSaVSEQhUM9Ii9BXbIN5k32eoa
YMN9qmCcBzZpdFSMdSC9kSsqln7AZHJ5Od2ZxUbGVM2GoW6aDd/qsqkQFm36u6qYqL4EBmtXPn3j
ykbp59+vGYsudUPsiFirepeqUZKBS1k3qd2THJlj69ezGhYtT4iOerNWJNHpQNV6hF/1XZr+EYiE
Mnxoow5+FrEeR/dBxxrx+oIql8fFjIufz6xqd93mpyujWToxJ8wZ1+1rn4Ul5NfjpJgY5F80QkEH
AzIOO/JzNEiE14M2UqLOEzlC2OGjdAtUdTpYp3tDqJmcciV/s8SyG1WbOy/Qe6PsGEEqZxUxMAFC
Q31+D49LCGMTonvHTyRJj3Uxl8fFpE9QBa989TEAO60gOZM+H+NroOwGQyXg0VFd5KntyhugdNPH
x2ua9e3rh+o263yBPFfcKVmANr6feUz2NOaWqybQqCsdfr1291UXtR+9qPhK1nSR37v4I92on8kX
Qo5qbe45dhRnpjfbVoNqZR1H0ne+0VavGeuXOS/mdVjhFoIePr7SsdrG3835eBDz850o8+Z07Uuu
7NJSX9YFpccn5zbyGtxipw1IySUgc8bxnBs05+d1hG/oddi+wlc/4BYQYvjcetLZIemM5tqBEZy+
Seis7Us8xRRWQl0PV8DWExtR/30FDuR+unDykt12X3NeYbw/b3bv85PeZ8yt9Sljxuce4IbjS7Ev
amjkewv1Fd6KoAbzSCme2S8Or5xRvswy0pMwM7mInQx6OjDDm1cC1pOmb/JuHkGfW+JtP6UPw1zf
ij3pfGYPecyHUc5TadjozoV+LZPOYmNowUsW/pzTcdnzMFHoGAo0rwLA01lStu0TswSmt7MpCkrT
IjsP9f9KWt9W7QeeqxdtF8olxdFogWbDTvKI30ntN0IKFnB69ZUX08lRVoNseWnWsR7IZI+8Qxwd
9T7WXZy3R4D8+PI/StVSANl842Ti6qYuolRk9oAXCX/KqjvCFQzVbJhwpwD6pOAiru6VRq/eiB5O
z+u4zFIYCMwFOVHwaAzf5GBT2Boo24uf5cKbrTwm6XvBjBWlB2c3HBXHBzelyTzthUrJPrJNx/Zb
EfBQur/GOuVevLvp9qZzuSHVGRAczXHno94KgcWq3b+E9D1GXzPnCMiQ485M52g41+uJbUiRbVwR
r8Qq5un+OHrD9k2+5Fnd2WJAenV68/RjsMSIt7zSotDG6jKJpBElALocEJZLRIu373hTY/O4zBiy
aIcnidyIS0qah/LVI4C7ZBIOBp2tR3E4s742CBLVHW3y++a9a8/KAQ3uiuEdMxHGBbcTp1eACQjD
T+VWCKxGg0+671NcDKXbLfoTmp/x21Gx3R7R6/Qn1Rke7gTN6JlY1N0NIN/PPXSztc1AxLIj7fuQ
lg+ibK/RKScFj8NA/ymYGhWIKdorrzVRq/tyYXxzRpHPj9pFFNl6Ag7ycrAL8wqgOtuhmRw3dHyA
ui+OnN5GybldmYrzmA4gd73chs4XAYgmN+9Hveh/1XR8jg5inHCw4zTMnT0wraIcI9FMVsy3L4mD
KrMm7mVVwlE0LW5npRLTuhh8N/JBoj/Q1am+CihYCcvOafqYHDnSnCrd1SoId/bF5NFwyjHBDEia
aWU3GgHoBrUX+J344acUE/lgUnS+niGsU9fGbXztVpdDhlAYHx6xwW3YvIcV1/Da1CYl0xWtCAqW
BpqzJHldwyepRTCcmBgONoNn1LBHsY4ovYn5XNxvh9fNNln9y9nRCONqrr6DXPZJa9NvfsuM4z5T
+ovyPXtXp4JALmN6lCMFbTtTJlKN9HnDs0q8Po2+Z3BERe/ouWNikNyTb8n7TJEIiHVfr8vDO9Q5
vCDgAfVNH6IUzrjCpabmbjRJUPzKe9ajoEPrGk+3HNjSh75+yQ7Rq9Hlg41E1Z2ELLHnPsPHuCZp
dk0wCujz3lLtcJE4GRJm3RZBtcaKkryd13uVZVN8CsWTNEeU18Kxp+nCXvZcNT85qCx+08dXPj+O
yukVHgizQeRLMaIC+8FdejBQLDXUtNRKuBZt8Yu8FNY9Kq6b/VIs42zST6Fbu6vAmLMyri4bFjGq
gYRMTScmPJKD9fzhv6bVRNtRB97Rl8Jie4zvU2qwai6V1qAvLEbV+r5U6BVvIHvewOGDyhwjIBxR
XrCxEXvKCJ2L5qg4z9TpUwfR5sucLmzflkYz5eO4wwlHfBQphHgIZbLZyDZNNjXIUeYUIrIsO5Pa
Q/KZgeEBP9LbI1uV4xLfNKXaR9YIVVJkA2Ts/0GfBGhNPOmnitjINcj1+2nlLPlQY9gSOoJzS27n
2z6i0yACdUEIRfCCzjXKh8WEstngrBLbbGIZyz+2eJ1nilIXcRxO01XLS8EEdQxppLRLhUKh7Ntk
uaqyz+7Bu/bEIIWtJKlwzFvHmy2Pq2G8VyGXzNDxvJ52XDlPmisMagFm9veKAM9TRGM0TgDVSAdt
ma3ifRe98QqW1KdPNG4WlxHZsQoYa64LlKnFgldAInjwRls2ZJtpb9BaXEX/eCHfTR2DCQsVLVIm
tCKH29XjRWVLMuPxUw96Zyq3/plyuL97SK5Ue1w1vRHrN9M8aqs9U92ucAf0oNCVPVlBKdDt9IX5
ll7Spmf6kjL8zxtaLAbfOu0zic6UM+D5Pdxrtblil07cKvcphq+Ai9Cif1+4vUbHBbya51Lp2/n8
ttcyOwVbTZ8WRiteD6aK03JmnKqXq/NlmT3YXBf1A7Wn02SODvi7soHg4C25Eb5ZbYygiyb9ERM2
5W31JsY6P9NO/qoGDhfX5Ro+cGTRWx7y7iIlSXR82txG9YwjVLnvZTbXeDaj8K82LfT+/COHadzD
9sB1/dns66C3he92+YVVogpU1B92dK3XU1RdHgzMvtL/045uJOnxUj5va81/fSR9+7npb96iR5RP
6bM21ozR1kaeiLVkoZLSVxKcUn7mi9KrxVDvlodvKFiO4f67D0b5C9xPg6mngy8ZGIZs/umCGRwT
6XFVsNFaqlU5unWzDpxul94KRpp/tiL3Udpu0LOWwdz5hR6nCCv4ny+KAi7U1LU+EAjzD4CL1rxr
ubv3BQJifPC8474waPy1oxD304zrn7gLigV4sEvELBw2fzEB/Vh8/u3nC/jZP+xlSa7Wtf7g51O1
bHAv6GQ3EQek2VOiLqsRwiziBW137zYTddPDZB8s5yB1N+lmpIznL2ueYU0KSH749zelL9AX//a4
/kBjpLkZK1p+VNfiLWm88TgLBDLkbu0YS1ty5Rw8YHdog8ehn5zO8nzrRjg63XV6sSYTNo+hbS/n
V//zV9+U8hdqh6ZwJWvmwNSVnv4Ho/LWKD01MdV8jaUAfKrdQz5u4YOxY+vruWeQFu3BAFvD9fJ1
ms9/Y1EO/mLa+ueP/xO5kyZy9dBiGfrTcrd70PZu+vZJdVI4UxnRCDSi6EhbCNQKd8FgkMVkQQrn
9jLZJ6NhM5Y1Ymne68qeX9yA08XVzt7Ot+R8x0u7Z31zTrN/ucb7f73B/vuCGX8w5N6XRCmOqtyt
QcApBzOoHJXkT1Rj10iIlt9nbKu8hNPW+mpsWlkUeHREr+RbNTbB3oO5Or7twIvgYy+Zf/dpIWcR
YZJTgb/C9Lctg/j07P22Xv31EvzHw/7j1nzHktQUOu8z11pqUSYeYKK61bRex1ZIqVSNvmjGWsyU
LDDa1mQ5/BYc9hdF0SlmmRo4vxA9tL+toP+48ow/blalfuosZLz1CMMtpvCphaVLI3ubo2/hrEJG
m9ZBvlsHxQ1X4YwpFx01jK+TFoDOzf46D9wZgyxg4xyDnGU1HPa2S6rarzny0SV3M2eXqx0Lm2uK
xIaD0/iXpyDLf2Fj/M/l+8eNnVed8nxnarc+riHxo20xHHnCCWzcDEltt+knqvS0sMecLgZzBpg/
DLqZ9yzRJtOfvK/RB7EQsFMudS4hZfxk94QAH28Vn9MTtYLP//Cam9YC9fd3wbnyyljqcipOoIxn
JaInnHUTnUYkpw8OTAm4uiVKlJhGKxqMA/qXwrSaM6eQeMMl6ocLJAbjC7QIsoOZ7jMKkDzaQskH
0TcRZDuicD/omSds0W8bVYLBucGroyNgO3K6C4BzBIsj98I1hbtCWCpeNrI3pMBJPOR8hWSc4yeH
kffzl83tbxbP/3m5/9h0++nD1I4Fl0w3d1BcJnYVjbnVaharux1+aasrYUcsDjxIK7bXPDo8PKkz
P7q/vfO/3U5/QFGuhnaVNPWurskAWsEqvQWLlMWShCTP8DjS/HL7KuJm+H87CJzl3mCgyz118Mcz
l9JY7Q0ybt+7u8MHPpwOAuo8a7GQF+cHZFasL2B6X8EcgNxvru2/r3j//dl/PFctzzvTjPnZuEqt
fIVEzZsiAlh8gURj9GNtW3cIgM76zsejo8v1hCLv3zdQIM6/PH/x+X/s7GWbpo/ylmZrtXL7CJFA
d+afquxo8Vg3Qo0cMM4w9Mk4PREVriNjY6qX0tknInBj5qsnImTZpy3x7jyFAJNiVDLqSZBI+flx
OHjPjvL8UjlK517B6DSWRDSf5Bocn2BKQOdQQRJPmR1ibYVM0gQSoqq73SMcgcg7EL1PB7MS+szM
7gB9xRF/RqpmoqgHS3F0eiYaZFfCfMrJgexu7j6k8Yw0yGsh/OLJaEjAoE1iKcgkJKfw4eakw/5w
FMVxl9HlgzjZcsb5p6WDJzpVuO5a0BON994O0PDNpRpDh6M1ofmcSY0H9U8GGGYzkJNPzEykbUYK
EqJQhGca/KmME3xrtSsQrKqd5/6gA/qA61Icv7jlk290bKuS85H3PCufyAnojDFPou1JcpdhXydw
RSYPUHE7XOY4BT6bNf+2edk6I5epcih7VnvoCxfskHbv8dN0zXGzITaXfjw3CE/q84J+sOF09ur7
RosZ51FEleHGYAY51YO8b1wpt/NXAPZ91WEBQRVEp122C+JRy4jTjvnaS3EgK0zHCH0z1OA9pv9K
RjSYmikKO3l8/eLLoEeHdc9CrC8Nj8wnCZgfvxTRuzIZlwBPK1Ah0vKZ0kq44MXtXDBEnMyY2ijn
oxqRbE1cVxXm2k57gJDwCo1Wit1PIpob95qBg39tV207fHaLR++XpWbw263/BxTw+GhZaQZpfz12
Dk142I3xzKnWrnEONCjE9Rm2Yvee3ochjZjEWxjOe7Ft7ahHNiOdA1sBXb1OLLv110uyV2zENESK
WlD6R89f1gr5r+UkqF9dhwGn/T+EYnFvr31NyVUoXZgND7KX2KvwfmarIKFx+H38ZUdQ/lY/QjCn
UOgBftfMP9YFDjvJLdH4eSLd6BYgOypl7zVjxmCcu/C6ZgQSyNgqWJaAOTwQ1Gi/PYS/PeV/PoQ/
3p9HI3e6dFOIX3LQW1pv71DbHuz70XH1gDgvQH7RkYJqKTmfOjuT8+9ro/bbS/BHBX99pO9nX2NT
7Pl3VGGHxyfayqs1lSzyglYtebQrhs0fxF8QMomOA5ALyofZ+T2hoz6N9sfpXvGGw8pexh5HIO5g
9nQ2zmluv2Mb88FlvrwfHRF78T2f//Lo1b8t7P999fTeH+fVPEvlQV4rvfXI6UhtR+RSEseDHOSF
ao9SB1tVWB9KhEXKPrtSQwuDFHLKnmq1rZvQgbaY7wbtup96wkirrEXPYy/lUT389xfa+NueP+j1
CDwghIITrvj8P/YgvX99dXmvuq3rDZh4PIfPobzXcFc8njYm1jcDY+wTd8iGRNKBNGRet66p7Uo/
BSYWqZs4FCn3jOID8Fa1j2LZ10cMpp+kBpEdaZzwfI3lAATKHGlYgKln/4oI2Ub0T75n76wQ7N2Q
+HUc6063gueTWaQFDI8EGObDx5o8s23pJeS5EqQ9ofCTUPSRyB38++sgq5r+t9r9Hy/FT23/z5dC
7V7yPVHua7B6NvGRhMKZXjOqPUDeTu5kiDUVLEkUZ7WL3hkRjTGuUDCifwnIUCdFEZwscafoFOE+
toSG9Yd6kI37MvLbeC10bmTkerBogJ6ZgcgBK6aP5XsEWwqwKUNG574mZA+tXPiO6omyYbvXvl8b
oAzEMH1337ppVT/Ehuf3S4Bd+Au/+MP9EanntvPwQUPV+lbPF0H8e31jCh6c1TOqc+JXis+bMn8g
muMXDjPq8OGx8p4c25l5X8Kn7pSXEGLClcEEhp4PM6bR/97xESLkKgeCExmmm97NbXeML2jW427l
C8Q4AMPOz9e/d+kHLYr75rbhW1y5ZJbM+7DobTLxrxvSO8R3u29q3eHr2h3fGeohX8SIwlwex6Q3
t+dm12Gd2jW7uvv5jVlibNhABaDDpjq1j0xokRTxOzkguCOXCfq0KWkL+vJxlqeDpbFW5vL0cX4O
mMXI0CA0MomLXRLBeLjDG+njQErB0Az3SLJK6FQCr9QRYHUl3Q4zL1Iwgku53uXQGFI9kXZa0OLA
lGPDswJYB6aHgEsxt+2CmlTBXARiz+c5/kOgil5CMGkXkCYGpkkmkZXyjjxKw+X53N053TsikgRx
F3EGSzdZmrSzL8MM7fjAP54a4tYwfa/JCB891vBohuz/BMPl8wfRgfVJhbkUL26T8uNCnGI9gYnm
SCLSnSo9IyUKHsYEL8GE+ml7p99gzODqCdccVyVyRh/bGykI+I2Qig2mBpc1ICykKAKpzKtHmCqh
kj6mGSZjnlD+KCMCeVEdD0WWcb0lztTrw6tEbT4hr5F4cpG5RzbmjKETcvvavy0IAZ7cFimhgvoS
2MzCjNCPnkBBzu4nLAILdU8SFdhv8rDmiBxcxTEQopO+ayGNH8eE/ojXgMG9gG2QFoadl0QwAEHY
8DKm2xp0UoM8VAJiCZgi72rKQGCbzIF0LkkJ9pQIpEeUT1Syrgwy5YnsDMX/GU6RePGcZuA/4ZmM
4W9BlCIYzG/9HKsZ+vYhSaokR+UEytcjLEdo/w00CdefaD4KriHZZSMGC2wiDe9H8RVPyRUd1eNy
PCDjWQ9vMIT4mm0GqEhgeW7BZ0NWIxfFLKdNyMoGeqEeSbTkHiQwXkPyPUViHCnYOellfb8In4uX
fSRJrh6RE2lfuDhSrEwSIo/jQaMh8/xOZjr2mauIiRghbZ1htomUTQsyy5inUNVFPBgp6EONw7SE
wH4AJvEK+oZ8QofqnpdNPBFi5rY5kcsIHXgqQKmm9eh1upJkd1nfYHcKxIu55DoQoXgo60kCB0tm
zirydCF7kqwu/6TX82a4/SFvG1fMxX/wD0hoy2fAJl1kg9bDN9Cw5XDvyhGTTSIMsRwBoWlRnRo+
4CJEgTxJaASow0P0haCf9IVJ9+SIIrXAoE/PHf9hETKpxRJBS8XuD59jiD7D906apgtWXZcikFxn
HpRI+SDi7jlqvRRrIJIuIrNiAoufhDJWePGySRsVPLr7UERlxrxLKGMJYedpEFSoBBpXxAvGTxGK
+yXf910Vr4+Lq5CoUrKYArAKJrjfdwg5b6gjvUfuJS1MTPSONn6Qh9cAxiJMFU0tuQJT7rbJbdgE
d1jAOf9OoBkTz+Cn435xIS9z95m8Ivx/SdT6RN7FYPMEXaePRPpww5Etlr10goM/4sEI7ghJfKzW
dp+nBJ6K3FBjKEf14TK7kQvP0NWrcHUhGQ1i4uXeZKn1cazzjd7AgEsvB0SAD48Lp/44DuNRNcNC
ObrPX2xK3Vj1dF4PXrcoC7JgEJleFlRTAkEBMByHFaGhBVLewjNIh7s4DyhIOq80AlavQMiK/E7s
fD/SfUi8K53OIWaMD5hJPOTCexJV9RhJiwQfbrIqoiSqIiHoRdg25EwnHnnDXpjNde814UdO0lFK
WiyxC/yQ15jEBr9YAofz2wlaDl7IG8G2sTBEMBAfMuetZnGAh+mB9+sg3liMJ9Bhmul19tyoFdad
5DNbpAu6wnCeVgzEcUku+t9XXg3p3BKMwYdKsSNJS9xNyJA+fnY4VlCs5xgr7xtG1+UmWfGb2Opw
XImNL8HQpDiX1SX2BSKGL5WWJGKIfTXD4xXENEPh6qN+/c8/rL/fu3LD3Ft8NfjC4/yy0s+XVbzg
L1huRdibecaXKb78sgJXxQFuES8Ubv5k9nzb1xX+v9Xz5lxm//lYzcqfLjoMjMlKJbSuip4b3AXf
9M+e3yYupV1/fgR3MpiiFtsZY1W24AnR702R5WJTG1iEzMUbzJ8VtmXc5makLLibs1N/ovWASKmz
7ISNdAIYaCb+E8s5OJkFJsiJOjMQ6kYZH3jvlYkZwWnBpbYyVChH+Q6pwJ6PTeDNJKyF16/LmITv
/U82IHlMGlm3Cc3vC3Hm9yUB6D4KLLQXxfrJYkvY3vix7gWa20TXkBS+8BX0Rw1rUYVRlMWZLVZn
VbsT5Elf0bmRLVhwu2OBJWySMFiiJ3MiqGFQ4osU62af5UaQfdl0cPpC/8JdWwCfASRGCit6Gpab
F6iymgXiHcj0SLi+MDIxqBSqiyEylaBg/e6oGFRYe8WMWwKTmbgTMcqRC3ohZBp/BDfCG8tywyZV
+O+lAZosXQBiYSN6Y1AtQJMp9pg1aERhFfZdEYmqI5XWub9wI3Ij1/6AVQ/YTMBaQrItgpuheMjx
SOQQ407kEi+554B7nxW8/TjiSHOkWRK9neRMDCY52pVPlw2QdcNPUNGFZ2MkVdqQ25p1owkV++qb
GIaxc2KBiecZIZfUukPJDsuhikkDCiDOOmnKfo9LlQ9puKvEYoERcyTw5uYIUFQgavySLQ+l/xSc
8whDEQmwlzV5fvBdjHEeGUPUgyHYMF5pUYrpmEH4ak4NLQs9ujC+Z+kPWEoqMHEw7tx3pHsDlsiU
pejJCohen6efTZ4WUxIXlNcPvZuc9wj7ty1yiCEpY+RiIQLtp7DINHAGa4jtI/KEifYdeCnx7+TR
Oz1qF0S5Vu7E7s1/QlVMJz2xaI5Unh55OX6PmmqCYp2k6wEp6DS3oh42JxYqlvGMt4hUYF4p5AAs
kmI7qHlVGAKiNZCc1slItGXwQ1xnIqCwYKRh2Gn4g6qw5ijRYjQpvBZGHXpXHGz4QIc9+xExN3Ax
lHB5KEMidfgc6YR+TM4QYc0WUOTUvXDVcKhkxMDrteYdGz/XAzTzg4UIhAsAAXiaR4I8n25HNOe8
9j8CfDvFo4j+OkJID9VR9YUrbkFbzhWI5ZSY3NjHrxzEvnDe1bR+b05D1gEJMUE3ozE5yb4uy+sS
tX29Blz1st7b5xizy/KK2UcdrfB2qCMddDGmcULdpWm1enAXMEEeI4kniw0z0ugWAD3igq8ibKOT
YlZO8ln3If5vwPxCxb4rVgBbXxsVStumVRzIpxsFJfLq/sEFSI+zhFHAYI2ZmjgaZbWn7hSUVRt1
9/zufFjisLbwC0uf2pjzAXtMO7tEuZPO7740aSm9MAlO2Gs3BqUYEIfhlSRl/IBcRgiBojbiRQ54
2A47toOt1iXsnM9gEiSmmMNskJFRn1AFE43OBiNCiqF0UWoRdeC+fnb1fAmbYnQEuU8NsSRQmqcM
tHcnVng2B4xzpPkVkbRkp7ltpNjhl7nMxHmp2WVi/7kRwMLfEIXtBAWdxeP+ffvPMUycqPhUtkGy
nPLb/VuM627fFYdBoKBw2zgJ6csjc5ElX6dyCFL5e3Mm6YlT0mAZbxioDFqvoR9xkGjEDqGoMlqZ
Ir/rQx7Md+9pmtjvqTRS+Khy4PexumqnvQlkwMTDDbVQP6GkKBNlMfgEMrFqOPts6Qbdt/ct3JXy
hDTrfgI2TI9zf/26lhahtFtketeh7peRCDY3MAS3YzQibjpVyGPtwsZnYbRbGKOXoPL7Ipt5PNhX
43woj4HuzarFbYocZvGkg4mEmIz7qy+HJOkwGFuTHPuJqnUELn+s7jgGRaDHFoNd0XBptLuKXQjE
EaEN8hmg1vz+cd+Um4LYMm7o5ctvQlEMrPqAEpetRywG1Rg5zEyIO5/oG4R+8D578/hbItT46i/r
YAwDhaNdL8hZ4xDaeY2HkofDn8aJknj4QGbpJiSKuOLLPJteh5wAJilHN252LJNE8ArIQOJ3bH9Z
AnVsILBvJgRLRIs8Qkr+rTh+VV/STIoKXhuuarzig+VzqFItUkmH7VTnFEfjYGIMHyHW+hxyGwLB
UJohuuRgRMrWRKTaEuo9Msk5EGG/10hALEU279XXgMYI7kRveOHgQnoXayzZDa7q3SYURiw990kF
qdbkDKGOiLFgzV9xV3gZMzpzaRxo3hMED6OFvN3XSbyPIpCeHwvns46M3TPMkV5hPpmVInf3lHJC
KqC26xODszIIiIx8YLjRw+vXCx0yqMg9cZd8a4AVHH/ZBxaoWlHRCBYnu3v09FKU04RjTOMQhCtw
UG0sXkLqEYCghQPsIpD4k0quKmes6L5Jxi1s0pTSmh2EJArQFYtuzm3Pe5SO1ckFcMExkhf98CbQ
BGz4vNlghdmkSk6s9Wgwk512K/Osc1aDhGoYlxwvDH/3crgI6pSmbChjyhhlG+zZgAqy4QWrGO/3
KJ4Pgg6kLtfjt1BoHg+44dgzhbvwHd0m8YfoDN2nTKdZuO6wWzMO6wMOSDlLEzBaF97yFFfAuIHi
kPNQklDfM6cPgaDgikqWJeks0CFwc5oRjx7QJ/GxvGGLd9SG0NZm6UI/SwQbgCRAHFpOmJ2+9xC1
RBkJovF7MD2OHys8Y6FA1vW+Ya7OWWvCctL7Rt4p8Kg80HoChQDsaz6G7sJdo0ZUB9TtnBWC8kse
oeAa34cgsfmTHjRT0n6wicYjdYsld37nK2pBPfkx54AdL5bJlClMTjyJzMbPlophb9ieitExum6x
P2GYxkKH1UpaaLP8pAuMC6b/Bf+o2qoTI1Jmzajbq6CJq9MAs9R7fgze7PtMLp8iPtqZzUyiS45T
rOpsZPwce4KYPZLGMl+lRfef+PVbdER7X5EGZM5/BH9YN/YMiJ2+1V/y7aLbCxN0fyVP8NsAGlkU
d+ylqPqLbX+Po6aPvbr3cI4rPpmuIc0dOXIwats/Tny22lZb1Ag9MgJwS2p8EJPacW/sW5xXJ2Zv
6Ba2/Pn21Z4w9pAzgLe4PQnkFRae4+y2bk4N0j+a/agwvso1ME02ly1K6/Z03PPNxL80GhcNKBSP
A5/G9c73lbc4fNJDeqCNmx7krQ6qYMusTN5m4ovqtbwl8rhew+bjDVpil63X2YG/0eNdP7/4hNjn
ZaBvoAXY7sV3VI98j/TAIPC9xYoLPi0dYtAqluro5T9oATVhuUCfO8w+kpW0VHeYvIF+P1i2TP5c
+oK6ULkPyhvBqALpO1IpfXBCOoQGBaLGSoeSe+E2qwhXZy37aQ/QE6EubKChtIFmd0PQHpiaL7R3
GgLjb6xP4mxccDdrIdHSNtPkvl1wBmytO1w8OWpCOcgwAJbRa5eROc1N71zDlMhlvuqkCHreAhjQ
TEC545FJW/AZrVJLoRzkAp9faASwFfgKhyqq5mUK0a6P07z8rAluKHgmL0SfdNs4lFPy0XejwtAo
cLBY0zA4oSXg2/IIWeTxjUm7ns1hhXKynHSTO65y5pnT2xyfuDYbjLHlBfnyRp5kvKbkmL0grQfY
MYc/ydmzctVQjwyiweg4O65iP3XF2TkHJfL2u911ws5JF0PyWOB8xbmt5HXLUYm25ZBAqvEzMqYd
ffc0Ug+9qTq+n3HE4Dy7jl773kxeJCcu8wV2gGKLtKM4Pe8eLIDqZOJ1/MIyysXJ0JgP9aAgLNTJ
CkVjyK7J6ySfavopw2TJl0FS7PMPtD1++cECU6ErsUy+Niwwgbja3uJKrNc/jk19UVMujnQg0kWk
n+/sZPfFjRXkfiimxfS1Lqblge7EmJTHwhMfqg+vcX2oph3/L6b3+fFud0SddGMOIoBg/4+kM1tS
FInC8BMRgaACt4LKKuCuN4RLKSKKIijw9PNlT0xPT3VPlSJknjzLv6A68I6bBZq4gbSRIWdtZf6P
shJ/IX5M/FsuBF8U4E3Ars0ZACO4QidoTd10AoGOTPaDbLsN2vvoGz2B389h9EPVFVK738UPr5SO
OFfHbXCH1nz3oCYviYf+cH33mmVNRwNJxbBCD8nkbTbMS4qARUsWRwNv/F7D8J9/5lBYl/+/rnid
506F+/+Nev7DBkZPZcfxC7u+gM9Ob4lk+Ucf9zFXJzh0say/TJKuvMKHyJye6WDs/n1FvCf+H/gE
8wHlTfSK5MOTrgiExTkiM7QTvkI1pF3Tz0HyuqMFexuheIZQMekQgzZjCyceSde5lFriO1rBUdCQ
5QZ+oG2NEwmVyNHlQ8/vr1WkDhpkHzRuA6B0cnuqQk4pSBxRQf5VH0Rf8iHcs+zfWrSuazxQ0JVF
gSXFqOnuEm+CBw29G3Jaz43i3DjR0LjyiOokCdIMtk8A8zlIbIPuV0Phe6fK6Gxtzt/hFXIVEvs8
Lt53dp1miI/1kA5SoSp/rT5TJ74r6uLWb50CHqxoUjMSz0ezH8dOfhi4P0emS5bFtLgn5epJZ8LY
0ep2OghKmFHg5eqkcckp8j28ZveoPPjPA2S0/ABQPXtYAmm0rreM/oeLdP1gorHPxH/6i/wCBOPQ
R+g2EyiEZH4Li4WguK3UAcFDaJjvhpG8S/w3J8wsWbZswd+TL8XhNpgpkX7WGB6ha8ZZCAJ0xdeI
HGzYVOXm1/9HYobuUG5QFOksTpnqCAP5Nhnu4Homu2THCXBl1EiovseEFBHHienv1W3/r4R7r2AV
EHJm7U6BAy2GeiskULIREssQTimLb6v8yJX53VzmG/Kj7j+9AfcmhQJ+JwszVuJvZLgJXJv6tFO6
Dp1V/8w38oF9qxH6hGZ1BPVo0DSeDZe6/1ERcLn+oaSqWz8sS4TqBUf4cuirweckh6/LddlOOtyo
fBj/gbbCjlXcpOVnYOpLdVZz4HN/LMAc3bRzn6SR78lrbrjJ9hbdo+bSYhFzJ5VfD/89gQ6gvXjl
/iJRzEHwfZlqUFH4zir3TgwL3qBTsaNrt9lB29/8QbAhLsZaUN9Gj+UwRd31dpbBOjcz3R5674iZ
QCyt0GSgJJbDdF34uvM6akE668EFL21ujzC92hrxdSntK/jk1yVsTcowXlTa92nQoEgDbfm1VhDC
J0OfYHoCzKtv12hQqFQS6INFb5zKHr427U214I34yxgfNiVEssURqvq9+Oo3ON10rr5grX22cvi8
aIERKNth+PQaG90WRHB+KPbfZmBg3lazxTuMiocuIRYt/s3NQlikoSjIUSXiaEaDadV4DBXCAoO4
W/ymsVqjFSZ4/2J4O9ggLDqiCU7iyhJJF5yxxiKNENr84G2DiQX0oO3nQAPI7kdqkHsPrqqL88u/
XSFz5AxmjGVsFQnbGyoAf3DnKDRovfn0ZhwEr7a129Im+wnDmG0febqWsUcC8qILewtRl+p8/ZRQ
7hDzvNQfLJmnUEIw2r8uejskailt+AeE7Rb+l2+cvs7Aq8LPLI8GvoQtaGOK3KbZSAiy7q7KBOkB
7z6V1FBGPhyHG0j7NOtw25WPmrK6IVuGegCOAe8Vdlsvkmfzqx4axodXh0ztfWOqSkJboEDEwADG
U99+/MYvHF4eca+c9iRTb+KO38mP1CmSGnDCOf4gJn/jppr19ElXR+ogQPW+PzRlwLLfEXwf7Gse
+9u857UAhFf9c4My6mCD6JOEFr26ql/ztPP1bIq4a41MZjbu3hvo7lgdG6p9/+3awSZJXdKJPs0s
qnUajPd1wlxzEPQSDwo/7Av4t8UWkiyH+QOS4kiQkqEh5IFww6khIGOEQVkaSjv6oeMU6vDA7Z/6
obSqJ3gRw9pUHAVTM/R60WMYLlDXUOiH4bJpo+bkKU6G8YgxylE/o5x4tGOsC8eDkUp12wt5Qs92
InT8IdPJc5h7qAJGqBqi4fIbDwNpAbXse6qFqBY2JFeMtP/Quc3QBZgTOD7MD/rh4+b98LPIMI9Z
3umnIQPAr6fTqovm6fS/YwN/HBBUyuqOBtI3eCfrjBwZeVs9HhQ2ps/pZ1OCcUHKha6tPM8r9P3C
d7sccg1D84cRUAM5Z1T15jp6jr9I/4bvJmiySa4FLXJcfftzxbc9PxrxYI+uy+0+QpzX2MMoHnQO
VK8Xumb1hyTKa7DlG1oGdmln+ICfWYW9F+gJXg2WaD7LdVdFqeXmft4TCTJ4Om3OcPRzdZXDL8xm
RNHkNjNajHtX/7zG2mzaopbs5WBz0UG8RW+s9bQlKgnX/gYIXUGx84KnjteEIwuXsV1KfnYffxE1
SO3ffc3vr2RZ3KdNgaaAk7xX32Qpv+by3RoY4gO+fmztsUxaK1k/wgWz1KH5Bf/95I5ZSCfeu9F7
X3+FCRpkFZhLRoaAntBCGDwctXfoZ7Mrw4k60MBhQy58uXoxeYGF62+aziqa5Rc/KU4mmtd6jLDM
G7OWCvUDASC8N0HFdqJ5ToaHSeNz+6CeLKcvxUxlP2+EgNk9UIAtakuD7lEzlThzJ0RmNKsLp7o6
yiOoVE9GmxkfGYDtiHS+nOHLqpEEwfUMtsLNhAalfEctFDICmLCwBnxmXbUwHVCHjXo4L6pmg97W
ycB2+PBC+OiQnF4MxS7GH1Sf6xY5iwpBFcU2Yvh2LZFcjt7I96chGjvdtnsL5V6ciiu/C7WzetKA
QZx+LXNCdgmQRByxdYXZeY3gdHRtx8lcDQ10DR9AYbcGPMOJQAXFyWf8vTlVPWnPijFHaAwDV9rJ
AoqdoUZ/0QsYo6asztGO6V2uugPIWfpTJjCgchy4QEm62C7+3U4aIIM/Sbfu56zy6fWA+sMyEHbx
RXPzC0S1K7dDsVL3g5SUD6Sxp7r5By2I3Puuq0tvPzyz+pA38zWEPYUIQP9r3mBmHuAzAynsh/Vt
/qZ1IRj5zkCdvpConX4Y/NQCTr0eIkZNZUz/Ox7OgXBA7hIdanXWxMPS/RjzO06pSILTg2t8hGHw
NtcsPow4PbFr+7vRAuTO4WM7fmEuQmLCLbgHz/ljqcUZYsD1AtrWl4V5rliGl/aUIKGXzW5R7Wvr
Bm1eQJEP8w69tk9IGMG0etws6FdJMWou5UwTqdtS3xS4BfUB4GNV+TZJDoYLSOLpASx55pXDET5l
ElZhugmqMqlNhD0S1SygLdbw5zGjQpWvhdtqVrog5ZWw8Ijvxgj53xaoM7LnLwwcRw+QsxCAI/bP
e9tfoEowRxHbkqioNmyi/Igoh7yjzqIa63GcHSnIRL6GgwEo3ScpHSfzdaUx89wkO6J9PZXG6VFZ
ppseSBTZ/No6PoJXnOlHnHeNPLrv7/uJAB1VR/1MUDsbc1oqXwTeMckRsi1E9af9PlVo/iBEN+c1
szA/MpIBc5eHzxkxY31dCg8+JdRWUCLjIQzRr9dQWUtxf3uPSJj7YRsieXhpLojWIHq7ELzW0RuW
JNwA63UB7gtMv3+GRYAskjGntHwuBug3mPDPSX9Fuot3Bj4HSBsK8KrZ2yN+BIJfH3UXqPHQVyHZ
avRa8bbJXXK0PpTUn4XzswKMCpjHw/ooozdyCey3f4x+vh9/+4I6B/AiE5D8Ul6QpeGv+QVv8/8l
ULA6TipcbQQmACWAYP6axtvE7H1AWx7UNL86M2Pq36HFjyGECYUQviWM1iSfICXACyAT8RyO2hMP
XiBwMYarxrw1l42SBlTKYTdrxqyQ9DlGCiSHXlmL1fIzhEKI/O9chqXAq/CZXrLz7Ez4kayWEkkW
hsksIeiRfFDIsvg7okmBNDjiYlAZwTvxoUHxAgyjdIXWDSQBKNNeMEf3754pa4LcgNGHNn0iTUHH
54EUkXULKhqaX6/+43l/SfGzI3UDSvefOFmn8KSpgSDKtqYOmCPBxGX0xvQalhDvRmwQJCA0s01w
ZmDC4KX/1gj0UKJgC4lqQSfk5ukj4duxJtnA8/CN6nlv9PpZL8zeAJhC271cHZbGPbV6eyQxH2eF
qQajRhDRIxa9svhhSnx00B/TMreZdy1np1UJq/ARm4eX5ne6JGorNg81h7p5Lbh+2i3yX9YTGrlV
hCYidpfcLO4ON7qHsMioIJSeqXR+e/TIXguw65ihaRvVp1J6xCga8I4o0om6aV/Pbw8g59omxR/k
KJ+rwQidj6oc4R5pHJBkkIVmHg+KLKqmn3EEvD84sr2IUHzXzZdDfUnfRNn9ItRwYj78Y4sai34u
ThkEEySF0CMoLNIIDRm+Hhh3bc52zzd0GpGeev/R8RO7FcAJDcLlZ4U1LNr9XDTvhHoR2Pfk8oyq
iDSzt0WfwNc+5mtnsIkIdMtk3Zz7lxc3aj44qigLvPmkP7obEKbQL/seUSvhMglzR82TT29CHBN5
cOGIRkiIKtSCqw3VOUGeGMLEQMSK/HhdijX3xSTFVJCexWmpEzoU+ZCgZUF45gtEzVnfiEHxkwq2
PkgGoV9sjGAWo7ZBZCAslhdunBwR6NoQCStEK0LCGpkwK0fbs1+5gynamXjPrYrT48cT4Fbw1Kl+
uT0A+btZugY92sUoTwEjQdsFHfUXVKWI2pYG2jGV/7Ws/jnB65SgCONmiIMmDl/1jhhWaCK4clcg
u7IPEA/FNugPL6Q+uNd9FSkrPIHbv2Lfe6LrNzy8WFdrznOMG5rFe4//BIc2u2W4Zp1UALSyLToe
frMF8EFnSrRKrjiKEKNHWNksv762IfHuvPsfWhtxiydOQBuMLisG7ucsfG24CMRjBfA7W/cXg1lG
p/ms7ilYt7elsuGO03+oIQ3VLOixJgTEx83LrFiOhvlk6xsIJggFy0YTWpVUOtF9T4+gv6Igmst/
Mm689Ef3nAvFio8bygEYGrrO0rF/H/Pu/Uh5iQegn1UcbQ+ljDhEjZyL2dCcZ62wObldCamEEIeB
XcXiac9IabFES2QZtxnPvCe2RMaCpst25OhjKSAsVodXksZ9Sa3+XjzOnL6fpXK8nxkPVnFn3pdV
bBB1lkbAAXALBzsDqvkSaw+F5x3L+5oDikgmvHqyv8+GDPuYzGA/DP56+MG+zB7FFgq8hl3RZoZx
oTjDym4MU05G/Pp90KkioZ0+UERnpkckN4TIFGkBuSByVvxCFeoJXuAfm+KrI66BlZnV+8eSeH8s
zoKEMEyrmKw3t2t4kXxBqP6KrKL37zt1onLfbPZQ95s/1e1cZQt3YSZCEEQerg7FQrQGQOf0RRbK
r4w35HSaIMGDjAQ8NWQaIPMno6JvXj8W51w1hMIRPLsxdH/18jOw2zA5BkTGlcx+qv9MZlJNp7aM
n8VFwiZLDnppUNTuoxr3G69IxwWJab9nsap4qLfSui85FAmlDYSzP1YKxwxPKZeiKwa0z0iCxQIo
QRWybHwXcof5ceCL7s30SoCuWYOmksCom8CMf5JdpnbzmqSKx+7Wr/bvs38Op2iZGkF+KkT8rOef
3PmhS4vujjHrIxEqjbFvuiLv0h+9MMQ1RoDi1Y+XJqj9TDH6OyBDUkbfU+dQLABUYkLBRGMwyb9o
doyg5wEqQjeeQHumz/j3/XhXwKnw6ul9oXIGbAaqJCYSwM5J0fmJwmqlkTxAIdu8NVMqKxQt3xI3
2eLQ4j1QRG1X6pEpCjKYX4RegVvgl3El0SRw6DteXt2IKUzIwUD/nt6eeUVWG18YtmgEfIZ3IwZA
P0ZqjL4Ihx3gKoGKH6md+JVuCF3aHnOhuSqbAzFXQt/ysX1sUdbc8kCu0WtGKpN1Y32rXmqH8IBN
TnQDn08RQoZZhM/yxDdyAg5v4w41fECsaLTP+RINdz4OXt0VVsAS1NNxxgcHpotrETITb6sAW3Wf
6JWJ8F6fEsUQdU57Jm7Kb4dTiHyRO1SCr8o4tHFocCY3iFd8Ntr3xEX6Nqjq/Ym+0J8xf274q6m+
zGYD4LgsJgaTiKaSqG5vOMmocT1BB/tY+QG+G3WJER+uICXhvh2hgoq4wmBX79UjfRmmZH/i5OVe
8vZ0MCusq+gawnT/mDyY3hFx68fhy0S3PoA/Wr2Yj11XKHE4lCpEJE7hXEMNAhNkFE4757Wg4R+/
op94Yt2RkcM1fvwNZvQckSC6Buqcri1p7yCm/Bm/z/dzf/s7Ma9bKTTRvmvgoCGkro3096WZwd0+
QXqIOf6eBx6nsiA3oPZH+2ydLMbO22JL/ECJM/4gr3yZlCipbpZsOL6PREE2RQyniREytWOtEFHJ
kdCeQtatyi1OqxZpD85TPsBSOckL8qghsyOaqNDsE/xomKsg6c16xV0c4TQGppDhgOEkPxNJUJyR
NtypLx59jBtQKmSsAe0lhlGlHn8NkV//q6LkAnAG4xdzsBVgiByiI3J5A2AnyQUEJAqcS6CEQ+EN
qfr57o1ay0G/aNv02F/o0ZAOokY1my44eott72DE3yPvkobyGqceDoFtxtZYSSs+MUp6qIUuH38w
Sr16VW+VBQdWd2ni30nInK7qWZqM0vMzpPWl8vygDYC3OnFLKPcojtCk4pZV7nNzGztdXGw5c66F
SD2Q+OOupWv5lB/IIdIDSUKH+NslO9KdkhecTI3YFZT/PDYhx+bwXMpDs0om6UaaUV6QvlGOkcno
k3oDgWywe61Zv7TgkJ2Z8SPotPBwnwdsi0QpQsqzzi7SCmlNLuqrkZpxffi2ELJImy7sH+mPWSut
//Pvj1wm25AIElN4jNAohV4jN54zck01Nlw/l781JzF9c2mlbN9bisuOgpsmMQz7oN5CiyZK8IHf
dNlINjlA1/lfe7zrqFN16/RQo87yL/3k5n1b4c6E0E134cjlvnN7+cXafh64cPnES+unDzJu6+G2
JeqX1DT/sjLlhFLnjOX82HLDFWTdTp3LmY1iETUPzxDII0Ur3uYb5cQ5L2pgFKVoZW4oSvuYZFGv
Hoka2UaLwZptMakfwlIH3i1kroihJs+KwJNuWN3S4QZWuh9myNFxlUP7Bty3wMmkQYqock3NTQ/c
QBrzPD09gssq+OUEhRs1a+JrsZBuoOGtnI3SJF8r4maZ0JLm4kHedObMHLjluN5+x+Z3XJ8+O4me
5oYz78b8sASQIaTa0VSLmYDEZOMNzcoKWAKIM6ZWhpctSgLSHJPucERpCgwufOMFUFu7m6nCSUKX
JejQxdWmWnydPsMPAM3SLpYNigj98LMdLtDLXFNjPpx0TbAICmrlJxMNda7te7OUuQ5LTNrrC+7j
cFssr0sZsT1mutTNKAOxAAgdsbylcKaj+lFNbn69IxGrjm3wQkZthIjcNlmkc+rA75jjm8VZWtxo
lj2xnYDy4a5yhyAtA2T59wDZL+wn1khhiHPoV4sihcyO45ycubfnFCFbbqNT/8yK5s0+v9EX7QwV
fVuLhc4wh4OE0o2oTvxR8CmgmQBEAGzAiqnRgMlmYrLMOXrw1gTGwMAHNWzKDH79wO9TY9GLsnT0
VJsRjXiF/tumL35DYgY17UDa4qzMfzGtO0uzx0qna2AIiK/b3wwuBITiJEf5RQeFcQvKI1OP5Ttq
1uxe7md/8TzeffrRi8ptLvq2CZ6za9RupXjgin8VRHPROGduBeAJ9be15LHnAUOh0jF9HrFksY2o
3mjLhwfkzRaTh593X+jH0lWZ370jSur7kub59Lt+OOUsY5qYGSadsebAb926Wl/P3Vq70AigJXQ/
K4hAHoZsJPDMUcc+WguxVBEN2SHk8oO5RC/l6Wmzh6+EP6/2vjO6VnncbjJ3GN7Bv5SbfMOEDS3m
H0f09reVHQE6KI9TOWR7PtcSQbQXY0C2pGNL1HioZn/boA5J//lSbI29tM95+WrDJNV9YAhB/BSZ
RQf35jWTWI2wJxmyvrzSbtwyxpfZKxjm4dKA6YQRZ7Ma+x5IWweEkw6IOQUGYeexrB10zdboS0Wt
/1gSZDJUWIutCgEGt+lZNpe3gxhFsFUy642/62KiXtD/DAuHu4c8pbS/LSEtewowTbRU7XJO70Xf
0mytkQ0ZjA1sCXozA8FKxUJEOezF79Ngis+i34yp76c8LEQJ2kltjTqxX7oDIqa3U3eA+TOTlgPs
i3+QD1924d/ErddPRMALZQdndkrH8p8a2E+UnhrgPESW6M204xbGOCT1fII8V68N6bTQkHliSYGx
Fw3g3LyBIeagR63iOi7RK+2hNWkSptLMlHfoHcbqsRGICWpNMkrSTE5tYAUkngjDc0KzOajgx4+9
5hkUjTPSUjqAgLGXediukQGOBZ+r2VZLbGncJGZwdXowRoc5gIcESLvwC4aKkoGZnTGjGkP8utum
0WMvrYnM0e80vUaJ9x2D8MWpCngTeUdK8cQjByTLW37EYYai5IL2RzO//Wm4v32B25R2Ej83wHo9
QoO+uO65eWP62TbnQ8Xzvq2SUNne/I/PnDYAFkypeiFPssgZOTC29DY5Rl+cXvDtCd0RIvBR69wc
koVzMzdWbF5qc4yTlp8tDTnOJ2UhzpklGZvKmU4zkKqDXxwbXC6nS198izEn5ZbBVv2iW9x5yUSd
A26Zfbbq9Ht5EUrpSlAPVQfjwrwuThYEAmay28/kHvAaHFVieL+js0lblz89lq89h6bDhL+O2KiI
m6Fek1R4zZlZO+bR3g0OTPOz47qIwhR7iBXVsGxeeMsS18zr2/qibYeI1xfrC5p8H4vykdKQyo96
kU7h7WvShERqje1Oe5ElJbIJmiYsUQy2Xuam6aP7yaKli0zCkyJDTEsQAulBmrYRxznX01KFQwKg
hYcuNNUJgtgi8cPLAdvMAaBy+loYUOE3ibzdkRlqJQBiX3Fe3nCBxEzPF6Pjav3x+9vuwCPnKNiJ
7Odyj57rAjg2b1RdeHpvzhDu03pos0JoJ7C/0VegmN+wcZdsTI28lx4qC14g3R5uEdN+YYaJCzw2
OCwvn0hxPQ85AtFbZKUJEWqROHDcNzxIHueB9YY9ik+oVsuJgXT+he8jH6FhWfiwhxBRGMRSoNPr
wxrv+6anOzIu5CrN+nGuucK1vKWY4kDjHOtmdKCZiayT7YfGlIt8W8+9osKXzt/YKD4cdHV72Aik
s7dTLGv/wbi88Mv1wMWfcTlwU7TZNLdx5dAI5NNtacTNJZtpU9Xl4BznfmKuXiDUOvfmgDTlRBbY
AFYwSkxigp9ymPcQPCoYbV/9dJN7fSANwBHO/SiJygXGubCUvl4Pf2AsOsfAQ2A7YH0TCCImntWb
B9Q3NnYoBPCfHqIPXt/CMGgmoU3PIHc6mBlz3aHUchlgIgH/8lhuVgl8DbJCIBD61ajDCTwFGwqC
fqyjywbkH9l2ZvxmHzkLTIegw2XTmwXEfVIF2TgZI/tBqEfJh4jKCTFFd5h8SYvw/RiDuEEpvrIH
LiclvIoU9gs0Zo9VRq/UFESOfJzZyahx1Rg1TJsMFcMQfVKaD06IgtNC3NkbsBxt2ncA8rkq0ITP
5OUN8PEh92E6QLxFNNKt0Mz4TbqphtGPFEjE9cIX1jZpSF07/UBMeDuC1okG9HiAtJpJfTvqbMH0
R+bEQtD6gBZObfXG8HRNrO0EMcVSmE0DBXcVr7Akl2Gse42MuFwL+6af8/EhdprXaAheWNBCpVjl
/wsiDT2bw4BxFOKcoF3AM8CxMBkdQxpRxkOHGf84mXQHplD8V+LCk7CAE4Lyn/PABSuBvVv+o98h
Zc8Fs+KczE7nmos/q52DYcdbFJNG+LH/OIGpSxIecrwTHHAlGnLagWyJ+s5gjsMTBmoFlMFJBcmk
s2/M0lA7sW9zCTQ6lqN4rMDm5aM2Y828BsZ4GJKKrMXc5e2gtjWpAbMW4BbT8QCjAy3A1onkp/az
ucr13NkimitPxu0knRM7g3QOcCWsAPCCQ570ePaDKckEcFkRV01dvPuUz2xRLQCqbOzaby2SagVy
ZTsFRASvJedJ0ddCDgOZTED9fD1quT2k/DCv8nEO6fbJs34Eja3zHT33Yb0sQdUc7LNZ4bSTDxnO
legOTJO3+nCyyxYil/yUAX49nSpAjXFo9gwrgXbfMzVA8CX/qHC7XjC4tKm+kIIHEBzse1DNvjuV
TZsHAxA8vYxgMK0wcsd+aUq2NJFZJt1Y9mRr4L7WtW+4Mj6Ebwd1y6nhCrdBYyH4mx1+AhhrIjzw
YPG8WevjNze+hJGWTWvooT0onBgYTMCgOqkPMWOtuG/IJDCoEH1/QXFG5dUTDJhkRsvNEew0sWDa
6TX8OIV1w5XGiCC9MoOFLDzVg358X3NHcYwbRP9eA3H2h2Nw+dxlLO4EaW89wIAmB5k+iDTQ50jO
OogJrFSnxiXoNvngj6c6xSZb8fL7RwjmbPcIi7B/fIT65uW+3DrEEsGr5uWMkEpGG93OL6SxkokO
w6fPcxvaQif1C9WCXRPptuwPOGlBzpG5Lr8HYvyWn8vm92VyKmfVGv+TeT5u4UDAxotAUS/uPmAf
/74ELOC9CKsiTLwJwdIepNYhCfOZvsVOLUjXV1+nNdCP0vA3wx9m03cAS6xKB0jjVCzUYcTynabx
FVx8D3zwwLT1mT7vgeKuwFo17seBajHRQ9IBF6lcuwp4LNACCC0Tg+V0Dwq/hQKRuT8SzcKCZR4C
9YYZXo5ZQuzQlHwXEBXng478Og4efg8oeRqCq50gZGaTSURD9CkM9+t1wAmxThvJREQWNUy7QfTC
UFK3eaQQFeE7TL6Cfwfl4jGpXZDAzi8Ymnuo+qgQNGEPlgyuNZAD7XNmjDCN2mCv6PSiwRkIw5I+
5nvz3iDo8t7AZsG41f5C1n2OocsTbHQPljhSm4pdruBFwofkrk+kRevCLYFXDpObO92yaDM7n2OH
4Ss+urj+cMvByoe8MtBmBO6+l3QPaNFNJRc/Cx4bLBuUuHN2hRS9bYjogo3vsUe83IXkOG09aZIF
OW+ardIgD+RN6sr2NeLR8qJMP3GFIy6zexS7cO7Ltw/CmB6HX04LrjZln0I2JmZkq5+N9vrLReCD
n2k4YPUFWGQi5A8ItR6+5tDH3R/vK4RlUxsYAgtQQA1zG6UA7vA1FOURbX4hkkA9wJGersUDHJ5E
uBpMZX5EFWHORy6APAwcHkpHwP1/pKO40vqdh+dchN5CXHK4jBgzXiN9a5AVpFSELOKQqmxcQVv8
Th8QZoYe/8cWd0ZAQwGJ2rUDSoU3ItWYJOM+hHquE8OyN5Sb+4IWxFjBjrYXtlhuQgQSOgNTfE0n
xZmfXumz9ybn1RXvwT0bTj7QSPG8IzLdUSTUTf4EhQhVPXPgJDyJDHLL2yPEoFZYQ4gsoO0UuHvR
vJvc1zVc9zcQQsg+0ImyKXP10dUCNIUMqwR5tZmgWICV4M0q+amBdcX3LpkVTGC5lJoF+1wPzFzc
8qAC7kHIc8rp2x4sSj7cAw4nD556azghgR3DLxnneMlDRh3LM0hX8GmR2Ys+7sdVl4JeBkQPHjCY
vNmQjVNN81VGbGyQa1EJUzi7hfjYYq32BbvXzvHGtJ9wjmAUB8kUoupC+IkNYSQL+Q4szmCAgyfG
gUmFSwOn4K8Klb83O2jygJZUT0FJQ3bvU5E9rCRmPC2FMKLx5qIGb/meEiRgzVNIoyEQM4ioMM0r
MP8w8knrwuYkIrcgBhoL9dSPQRNCv4ZpDXTGG/CBoBtdivUwrrhcPsKOJxz+42LTwlO5vBc9vyVG
15hwSgugbAiMzH54oCV7nk/8u3z9JBZ4Ri38XQTrTzZvs+v8ixtp6fT5P5n/Be/IibOFpRjyatKi
j9gmkpuQ9dop+vSYCbf/fpdnIPsIFRLcrHucwNoVVMOON6j84pBGSCMghCDYTpxDnj7GaoDifiiy
SO5dPcsiNN8pISH1ALBLHdSTudd9gHj/M/uGKwzOYPYhGkdzVwmuRyTKCUzGEv9vg+jU4uiHf22D
tsNGRoQejh+TOHTpd33+dOyRuGaWmo35yxfrEIQmXJXNZyNT+87LVcU5hoce64DOk4WVOhQnuh6t
Z1CtvwKEnuynGfPofB5T0J+n09LXwuCN5+xHsAjzQAkk34DIKsJH6ygEBLbRBCllPovqSEtipCct
WwiDtHEgXyDBBkFzODfgwXEtIvDu6g2GDc/Vb4NpirQztHFHA+o5jLRiIu1SXFtGhPFNykxng8/A
fYGCuFBbfBEJ8hjURLHgzznQQRNUWbl/h7rXrQjS3m8BtM3+ha1TdSMUxDkUks3DElovU3Wb7m4e
896CRaOe/mnbXA/8576+Uc2EXdjfy7E89RCpwaCOyhNl/j6ILMVLFiBoZuWarri8fZTWdfm61Abi
lBaNjYuYoF9SMEZDyqbhiYomarg5ODGJJnA++2HakpvdvB+9A/A1VxeYBzysYkVeO1W25XgaCTVX
MHqiYIc1rC/I3Z/415A9GfMbGSaFOfh6WyCNVVeIo2gokaMb4lwXMtm7sO9qbMqNPvQpETs5O5gR
XXEe7cUobXPMk0dNCBtTHb4s0MeZQWZVsZSpKtFoaQVOGlUKQUQ0dlqUBmrEITEBcY2h0f2P4sdW
COwamNQ+Kp4dme2VM78Zd6SxOtEQZdkJoCByPNkCjkArVxwCN6smJoqIRxLJM+gIQYavLsSeU6D9
6dxvRYQtsigWPlazKfpNrVtBO0fGgWv+2A+oTMU6A6A3RIhF8r89NrgGTw8NJzDbFWRVsl8XlpKd
+gUCUDSfAB8nqxebWuyn4eoLIHQjtBAyJAT9aifPmnCII6Ayu2666I41ey/67pQ5roRsExmbGex3
sBrVZ40ECzQjq4NyKjIEp4QKxcwgLk/INAz3VzotxBeImYIYPNwLE4pfzLX4Mp7VUEfRPJI8SLyR
5t+OIsVgKKyeNV9bij8qczQd5v+2MPzcjQGMYte/jpijo1L+2bCDMAlipF6DBdj9/t8RkHeRIBRf
i7+CzcAO2jGDFztH6az74oEF7eK1/wZNUC8adkUNfq516sj4+7czMAmoZqknFOSvZz2k701qIhJB
crKFDLCYGmaRwPyF1wYnH20VMpMccYeDDuAQGQQIGLWP51OgeJ9QFFefpUFhk+FNdguw7vQfJH+F
zygFPh+NAdeItCWuQ0cDh3djh8JEgNU3RekV/y0D6KCw6/2R3qONokIjxZuWbj9eQHxdoNFUIv4l
T0pS96H3JaW6Uaxeqcgymo8qhRIUdsqalOJJM4dw7SVg+h/rzfrkIA0UYMuNXY4jeaJShtErdB9x
43VuRl2LXJqoX9ySOhwZztGbapz6AIGibPoy7QSnVWWsu+dq2qxQs0Bno/AKT5CTjPADwRtnZbjj
8HyRhHts0gALZui32XToldRm2gL+AN2DHiQzqjVKd1KaKfMvkoMBLOXcvpoNcktYh6F3BZ8OiSVh
Oidz4SJl4uTmzwgrxe1o8QooYKx8RraIShNmYV5rG9bPe02FFm1OpZxHFXTiJ6PZfwaC2JT/uNW0
yC3UmwKxu+k3Oy//Zz/hd0Erhir2nNDSmCRQ4H/Qo2/r9h8HWpQ6kp9i0k6Nw6UOyU4hAJNFNSR8
9B+mFBseKlATWNErxQMYwsdRPOS3YLzxzKzM7ouPbJcmASG18VByJT4LpgMUdM1YhnYupIg+lOkI
dbk3DiF9zNZCbKqGMayg58FgHDa04C7p8XsN0hZdPI7YJFB3RvRlhCBxTQhOBAqH8ttjywSGo6Cs
0rNUPpfiPpdCeIe+oE3m5iB/gBIQBobOkHYNSYZQ3pkiYTYTMegBpRH3dBcoryX5kt/GL8tC494q
FrcFuIbr4h6WK7Oc/mFa7ZR2Pfn5yF9ycuboVYlS+E5OV1g96lrBD8/RrTIl5Ks0H3tt942CDnQM
rwfZsCZZAi1/6JOBMQSxmElCdnyiQCXKoxf6TrSBHTa2UF/GlMG8LhCqs54Is0AlQK4kiekgO9DY
IVt/2Zt9dkECSYB4jaDJG3p7KUSlOIxx4o7v2Mtw+NpXG3kVmAxCnea1THew3mbf5Q2FKKjOJJjq
YhBKpxyGsh78EBvjkaDGkPmMBjgNUC3xGCM4Kry53Ic1h1wLp+RUA6pAcwWDNbNlVS8A3I5LMl28
yQEvl1PxLzn2RKKZRBsJhOz0GZRxGbDcpjw6Fgx4mfCHpbnqkCJbn83LfMIrTabBcIpfBg3G+05o
50uXHJqpuD1X2MOgLF1sqO3OHU83BTeepN5dwKcwr0gWUyOhZAD53O7jRl6MSXM5VUCzIhfAdH5c
+fSYWW6FLagVPy/ZD0w6lNRQ+HWx9P4j7MyaFMW2MPqLiGCS4ZXJWZw1fSHUTEVQHFABf/1dO+ul
b0dHd9S91TVkpQqHc/bw7fXJDZFi4alTLque0oEgFB+ndv8x0FKKYGhLYa8gkGYMG4QBAYM2u/SN
rjXVJKxfGV0jBvzDlDw8ho4yVwh/FSaKpF4icTcz8HzdbQEegzeZjOR4yVlQ8uC4A1wswmJorvIo
bZdLXHDhFOAEgQM7HmiYezrM3H4gHJxYRzJLCHEX63bKENAWwF4BFCLAXme8ps0rM4tO1CZpW0Vi
mYUKO9udWt15DgMG6EnSdmfyCQyGfXi/crlou2XDV5/CBc/oiUsv3GUOxMDBM1R4BHRa+i8/oVry
4v5x6bj6Z57ZMxtGxYNoQ1IzviZl353fOwzUU6xhCha6pOCCyFqZgWX/+s3mGK/qux1VonVibxXg
D/scdQLZYdhRPFYVSV2QyivxkHNFOmVnkbC3leATkhC9Lg8QTq4AZmyScDumh+ABIgh1lpDKk37C
ERVn82nFvkT7kcjo6F/6Z1ySSYLalLSWD5ALDfsniRG53oMRZxtuZAIo50HGYVE9A1ih9I057I1R
vnowq8Ym7+LEzAKmY5gN7TmVoC8UNAnxAz+DzAazxnaUUZHB1HYl/DY2nHG1O+GQ++WMwBNwXLiA
3x6UnG/cwgRIqs+n44G/8LBSbSNz1wmgJBRi+bZTNncckcGTHRkiAKBDlzzvfAaKNJ+2T9Kr05bt
P2IwlllvhnSHH5hASlwwEyx291ofVBgCILhdsGBS5FqRNNsxcp8/+hefDv/MZoC6FLgP6B6NBQad
KGEC409GJAxH1msLsRoRWMr49HUJWzKbK/sSfofMjbmxDbmrHigkcPn2F8glCCxAB2ALlJgRDMDq
918wyi81xZxgq0ncBFBFmd0PQFAkYNJi4VQ5dWhyA5T+Z/Z+/fET478IgHvqSEbOiL8+M8l5SU3I
z2TlVmAOEdBF3Dq+DQ/9JCcp7eFFST+Zs3D+DgjzRpXqN6p/U7iNVd/Hxa6N83FIysYCq7CdBhIR
Vj11whrrMSpUwqWkKc3SstenEct0BmSRo5LJeLBMMtz+IFutDqig/TfhoaAWLZ7x33c1uvfrsRHr
BIyfX2ZLPdZHp51EnDjnTe1vZZ4t7jtnlJL3WUN1Ag5Gn6iT/IC6cvLcq5PbmtCJhZeE37jJUUzA
dT2kML2nTnmwQMxcDvIPbr9rtAXWD24FO1A9JtSGYoGjcA/MHsCjnIRblrQtqBpz4s5+M11l9jrc
mQYWAF3Sy/tav5gZLINmKdC5F/CKU+cFGQ2MGYqHuFrWg/P4QW+UrU9gUKPLVhhsxv6GrREPDTHv
kIvXqyP5Y7nXOALuBXljkBd/1hJ2GPgb2xGUIXhfyv40zeZk8kDbNECkNUiY+xIXtiyRhSff7rOn
sHBdXpdQOybHaT6Vu0Cbtvv7jBB85/xekghUiCCmeh82Y3QFC1k6KdugBOk9QJloILgo3E6KG1os
f+8OpPYnX0shhX/FrVkJbk1uOanEM8hXCV4WQE/YllfGWBkIYg3AmuyqLRyfv60pP5BMrhDAtr5a
XzUNr0W5ImLAN5U8YnqvlhrHEMNwn+nn2Htp/iuRPQLjIMyDXIksCvmPMkZyS4qMy6B/mjU7Ya39
AYAeg2pHoMe/OM7OMCIJRNqUPil/Mg3IgZhzuLJLx2CLuiQKj0W6wSx1VfwUP2I9+qV8/abZKqaN
7QfH7gTlUqzu3qZX/JyIbtSdMHGyzWPoYA+NEm6TTThpcMz68/Nz8RwSk/LnlK9LIsmCL5Bqdk42
bq4S1ctC/zYxKSKphfcclrEgPMXN0u3RUxrgDxZRiqUOVUWm9AYiC4YMxTl2sTL69C5ztArUr7V2
3WOGfFyM7vMUZA2uWLFDHvHuFX2UJp03JDG73WBCalEI1TlvJPxsjXFx5GsLxBTJ6BQThEIqrts6
+YS8C2V4pjKpDG9LSWw+EwbsoiffSWujLevQmaJ+ab78bCqlyyc2mq22p7RBllJSTruF4GfQOry6
EnLnAScZjy5bs5B/nsjeWPE8T4MX2xqafToPkOWWNe3r9XGk96yJoNCyrkocpkI1YJQM+MJp+o6e
UJ4N8HeYTxKNXLYVjAopIB2n5Lps5Wrv7N8ZQD7TqMh6tDI4MTFxj9Nu04N/yNZzHTGCP7B6Dogb
pog7t1kW4fxBo5IOUTtjizcCh8MCdC4oonROmsLjpvJrtmHO/4HU95yhFMmoMvYfBMxEKd/UDEOe
O42Stt5WKPbfgb/x3kPgIt1PVJMtCB3ihBZCgocC7hPpDlAJgTJfRvAfJOuiHvrm9cBhDs/MOOvh
J5JC4nGqrYsB5B5qgjaLgdlBpAJtvAGnVtvkhOOyzJk0BaBUsE+8hueAJI/dDvpfn2IGw9RqmGNr
josQ1c8POdMdDyirC5hiW46E54KKQx1izRyh6c9Bo9k75j+XoIEW0iO2xkw1Xhfo3KjDvHvmzGQY
WkfK5C6Qd9mowZxZBZSDHzN0jC7yU/BGvzP5aCAuCxTH1wWc7Xm+QG/1c54p08uPDR/wc/LAKT8i
Y85OTaENtiftG50ciW66RiXgNG0x6sFY6qy1ewHnMXbW+LFSvx6rt8xAP1f2lBGzMdqPpTW4rGnb
Hy5r3vAgWyERq6ctREkr69OhY+GSeLB9SzdDBrHltGnNqfjG9wMFU7obLFFpYrS+0kXaNqegIQVv
dV5Y/TMJg0P5/tfBkkrMGL8wfXQ9MIo+v/L9XDa4et1aiz4SRcpzzYAPAaK50UcGL8GBVVGbuy0e
P9LQKmeI/Ks47Z+oJSi9x1RqSO5ciGfIiqsqSJHgM2XJAKa2Bzlt7F8HVK7aXttTptWpjldBrQU5
NjSIehhR5uzEaXd5ZokcR2lXDvrjkg18+aA0e1wmCy1OBwUH4p9N/jOuxwUzTFM2/hqspTY+rbSx
Oao55O25PX+iJYeZCSGK/okC95TaPEl1CqCK8hHJFlh6WFtDmL4RY888ASlFHndO+eurNWYPp9Oy
aEhm6Q1KOqMECaGl0mdPmEKnChrijtvgPrKABfKIUz2vCBwyHjXhBOs9OD/9hN5i1WmRsFxDizD3
0s88f2aQmj8HTUiCxzbRcF4iHWbdZ0RuQGpHIMRIMobJoup9OHUcYFVQeSfvwQfVSd214xPi68uo
4Fg2iWvcWNLJFNAPhy6WSz4NSKBkDcnwaXQm/nvTbgHQC3fLjnXOSqXfwBW9/FYzXhLVEs0w7M+x
6RbEQym7hiE4VYu42xpmJNLZuKBwZ8e/W0l07JzHTuMjaqBm55DUCDcXXyEI04II08bXlfYlZ6X2
xbQt0hlCa0Jkam0Gz0LGZB5nbA0bkBKzxOaHFshL+ZMSYJjkazrfU+JJI364ntHlHCXDMYdnFpGH
aiq8AfOswnKo98zJkX3TgcnStLUuTZO5lKgJpOaIJ3ygJwMk1gd4WSBrb+NiLhHLA3yXTfHnNiuH
+QQK01AUj8R9PJj3HuHy6EOUoxMYlUtiYG1NKAvwUop98ACdoYQ118OloXbMlrdksUN03XxQTcED
lFhQE167OxPigwG78EE1NAPj1oo+A2JudkKaG9wmHtiZENyFDUhwhM+yRtsh2ZyWEr7eSOVYVDQh
6FEuSSS5UcINpJkDLFaulhSjsDWEUvfhvFEnUogyuQ5VT3Zb4ruEUra2ZtQpJlanlqL1taAiYyvJ
PBlh6Eq8KPoBpOesxZp88rLkLtNmYUuPeBZotSCOZjlUw8tQODCPFSrghQak+AKH2aCR8x6c8HGE
UTK2SO+e9EC50zxDxeION/vVt6VyOXFGFs8llrqDz4wnCEyd5FIuhVD5oQzYiKDbjtzvdIHf8zCZ
sm9mC2sK2fbLmb52xY87LndV/zijMvLa0UpAKA7GD7fhXbU6Mq+6+w1z8tmpAG2bx83OHmc/gq69
EDAd/ckpoIomSNmS/jWtisjEAgB63+DOqQ5brke/hDpHRSYpGxBSAPCrs4Nkqx0qgaS2XKgTENxm
xzm8Qf3NT7G0+Iva01fMdj6HmAX1LvEZALr5+weLmvYLBZlrDHu8d49NYPJvWHpFeFdJmo0cOYrB
JBhc88eQaRvPRTr06kpp8A3gnuGSHtUVCzt2FNZRGXN96TgLxubNRM3kyWcT0jpdY9DU3DZ2CrqT
UypGPYJIqjiSS1PNIg1NptSk+lwqypjNyh0fo6MEjriYxrehrvlUq0Afyt8RzHIHAAH+VDt4h0xw
MOS14CfuB3wI9kS2Rmf6vkbJFJsuvjGGtvzzdENI+wpoIq0K/CKKRdm/h4s7bRjkQLMy9x+LfMZr
3DCg5s2bKz7LUNMjCThNLJ7p+06NsJklCBYIHlETMNYBGQh1A6N1H4rKxqgVosiPoFaiKstoyYiA
6kKPVaE+A8I9ttlXAPthEdAi3KUe6J3G5eAyfpGKqwOGCeiynPiXzaCMwGfQSBFVEFeJ4OeGZIR5
KTb7HFMB6XorRF28QhtRZITXG3hDSNr0lFsUcBz6ZXkMhyYiSA24rZwr6Q/6UCqh3M/QQWRSDY5f
+ApQE6OC3v4wC2qFzhTS5BB3D5Y/R2//tXqyIo/bqseq5K5QSmuXfUpJrEVakKM7rXsLPe2flsKL
84B2cCg1O5vijjTpyFkH6YL+H61SChrUKii6yKIWsQX/jKrTi8bJlRhPyI0tgLsmLyLNIBMyLJPO
XESqcaLcItOVcE6g6fe+PB7mFPQLnT0pCVNmpdFOV4Xib41KjJuEooCK0gBMyAAvEhjGEjZqMWcL
p6QxOxGqGmt3XS5VYgzTLz0juNNDxmwZdNonEFmDPb92Xqh23lS6pBaVYaJhDWnxciaRx8PZP235
2OL3rnXJ1tiiBDAr7NDXgVA12Qhcm82OEvFpewEwDY+csBDKtlTtKLzExGUodaq+jd+ASsGNBHLJ
wGePPb53I3nH95qd2JrU40/lmVMhzLn0kCqQCBcy1TrAKZf8X9rE4Fa5VtTlyPTz7QPesEb3V4lF
dUQvfnjvPPkqDCcoVFNElFOVm/uEuMxBJiWEkt4zqC0G6i6T6yLpFrNqKNvoqd8cLlv5is9vZ/rF
2dP0lojbJi+oOQ8GVTEXWYPliTk5mCqek/QeJOHIR5h5UWbg9rCt5yNOTYba5iXyBwPjSxiWrAEx
AoAASE2E2AkeNAERhXB61TOgql19WtCkrzkTQNauWUdkBUiY+kcqAfflk4Z9tUzH4lauUS4mKuh9
Yqpx1ELOA6CjQOqTNskNGyuu9L3T6E38c+fPl+9ITkEOH8qNRP8BYOixUI5eFKekaZ5Py2ULXCD0
/TVajfaFPj8VfDjuDhz2U59exoiDiXwHsBjsWBtiwOB1OHGhqsOtO7TXv6zY1oshqvM8h8t+2ebb
bK6tpf6PzyPFgdNIiZ+iEWho/+tSxFR9nFTSOfUy6h4kUMDclZjrvBT47G1cczNqOjz3IfBvwdA3
BHhHWPWUerqwBIUVj5EbeRT270DqWITqIRuDdDs4k/daI0SfPeketGKCkmVC/cP6U27R1q09+vGU
xCwbGxzZV8ITPOLWCTUTl/IlIR8GPC4tHNXX/c6CGQSeOKj66DJcUPLCcaPAhl4Yj/pf4jAgUaJi
0WnceSV8X9psr2xICFpIDgkJYyXW9i0JTS4UhojIuhrVbIe/Ek2EVP1d3uaNYgrhHgvbpsWH1hFt
G2+PXDUVhh13C7DgIO9dh0VsUIBqwafKO/LNubKEM8vX4dUreeob7BKYVkXhcIQtTmkXUpy9doDo
frgKwE2pTMsTIu1fnStPeZ2HMxtqYyvHzB6o+IQGg82Dm49yFB3Um3npB7dWYhjZ2XT2BpY8uYRD
MASYf2APcjTDPTpxSTufSqrNO6KMeZ+gng1dsC7PQQnVDlzWVxozcASr0I3uPUnfnp18/u7dOkju
W6Pn6kPptaShbvd1BrGofxVjoK1oM09txbtwhS/b8mDsS8e397B+rz54qc4tNgbSC6ARvHX7kD+H
zPy5fbCaa0O8dYglgaxSymBUCZi3wa1x2s8IQAOWXlK6cqlk6zxAl6UGimR73BZd1ce6YSGOn0Xn
M7owvobu1R0K10wZlRR3NXwz2HyCaMiJE6udB6xfCvztI5u6xIjQnUA6YZ/EroY6hAHSsd7vHf2q
S642uaO0e1GcMeiinHwX8eh9cN6ae+At22JZ90z63SRiAAGYYENSM3+xQbLHGnsaG2y3r4O2V2bl
wYLVzh9bEmyyHqUieT9cD8nGnpHZwcre2Hc00i2wYQnWzVcE0D5oBGSMEkcnG5ZCy0sWzoYf9CCa
Kfq8rjpFvjO50i3WyFlevWsoma5Koy5lNztOs24euQS/9hwIFQel26kQFklJXZ9SX53SCKTqlUwp
gK2gZg2JEGmiC01QeQbKGJsVfIcoeC3SibqCgxw/FzhmPxfZRF9lxHTy9eef30hT4htcRsZU6Pgl
/3Omyjeh6VWmmb30h1+64+JHlDUITwZMVtBikJKetCWVPrpuOahnNQtbnUjcq07cjjmlsh0F5NOo
+4zucy0XrBVz/dwZ28zWRn+kMpJBYZ/y6AgPJbwijuyMnzX1ctK9GfmIFEQlf2CLx4yKY6DBcIJO
zsZELsWxR0WE5IIWF/Ox5KYqp7IUf6SApHXFCshlafAc8r4qykTsYxRCJdlEPTZBIca+SJr0Ad4G
FDZ0+wmHhUis3hwkTM2wQYleyppwBk2Kcc2NkcPGmrTWNsVmjdNXJUEkx8Etastzb/CESs/kQs6i
fUnmoszvZDQcmfyKOKf/+UJaxPFps3kYe2Rne5mLuTHrXA80rgXsJo5kHF9Gn24OK6+m8A7E8jS3
Ok6UYm2T7wnmOhkCQpEOUAkkuMrAlh+J0iWjt7h3KTmFlEMovf+5BHLQ12uiOrrcGdLNfP5Hp6j2
UxIYm5a/Mih39jP4xl0d7snXrxyjhTMFwLYMMyxPxEw/FQ7LK0q/PTrMdCcqnjzJzY4rXCcjmIB9
uK6oWZNOEuOx1Ctogf4mLc2KiDif6StkG+cJwfwPRIkJ+iYw1Bv+T5gsAqjfL7rM9B1x/42sIW9X
bnSmVZgHNV4uiv+oQq0aJpp/qqIrPJK0w5cZeqQSaG1MvK0o385gtm/4juiQySz47o+huXvfIpEo
mzt5QdibE333K7PaPIfX2JLybrFpaNuaENCfw88CfQbuNUiroqxv0NM1aNSj7g1ZhVUoTbyEi4Da
5bcMQB3KmqYLmPO/ORoP40Ia23gdVTsULKQdgh2n4h0X9G7jw7c0yG/BKWq7VEyYmCAt4lN3Xjl1
5ws15/PkEvPhs0k2sWAUzP4kEQVvVkrUb/RrZz8KamAhfWsl2dKb6rXZB6ZPbnqfya/NVVl4NX/8
HDorF5MHjWutVeH76JOKkZLxkW8b/BaGaH2ZBUE42mv1/viXZGTIJeRUWmdfpy0Fpd0pOMFQ1Hoi
wC0mBmpO0QBfqENfZ2dQv/UQJXCPmtlQ3Ulq8RyqxN9qpyGZRDfPSq26LX8UUqfvpmgGVYI4jGMo
GWMbQH1fTrB0gH8HLi0nUrfihxYBr5DHkmvyYyJdZfmvSu7d8jHmigDaYNwlcyW0t4mwTQTGDd3l
PBKvFiY2+ubgytj9jIyZmgyC13SIeJojRFTexSJFGmYh9jAWRYjKB2HtHanNh5Y6WcPkhiDgtaLX
gPhB+pM0StoiqaWNjvolGTUIk3UW3J1mwEIuwW0i6hNJg8vYkrx2gpyaC5OsFvKL08vjd0efLLfD
QAIjoz2LFZbvX+j4gIeIpK8AvDV8PshUzp0LKgeWFS1iJsDaGktRfnX+/b1o/mRxMkLwW+vUBxad
pL64hpFAk/Yw3WNF18E9SJcyZcEcMcIXdEyDUzed0lCeilr6OYIH2k8lry/ITIueS7Uhlvchryhv
Tt4iaA/mkOXnx+TdLnrGAkd5agyu5EVt4FhYyEGN5OGAqM8Dj1idDy0XgDy+s0D580Y+x3CIb/cY
zAmO8EevXM+E4hYzGz5IkAjQqn/tsE6g1cpnPSOPxlW2GdRLyWRpl8DQTjr37okBoiI8d2B7kYtK
jbNYYKcXkvt0zxQkG0p+RjeQrTajr9SsePQ5ryro9o1MVHgjVj9DUri94QDxbL9JHdPOnaXaUPvI
QmbA/BbyFxYXywpZE3X/D//iyTIzZeuTYoIyhr05uHWfDAHIquQakWWSvKJm5gaQV1oUY3kHrPHT
CDlKaI4UEutfUTvVkXt0H9MxbzOhVyJ3xPiYhSdWCWziwWPAQ0eq5bQh/JMDi2AEDz5seOXyGFxK
8dt5RKIAl/SXSiIgfpc5gGxSoIJjsoQ38US/lHOtcBbjc94WGTdARfUoX4OyjnoH2mz0ReA9SW1d
nFlclD2UiOU4Z/rHiL4n7M2BNcLJN0gW2B1MxISCqIKY4ulrTJfyDNv02k8dd6YgYMSXIrggEZLa
1ZmsCFNCj6QZ98yuMjjRVpJhqUvE7AHiRezDgnt4wXCAT0fLjBHJX+Uh7X8cTOhNR0hBOvVY5Cbu
nBoDwQQlNqJ3J+QBlimBwPmta1EFjUi5McWBB8oSxOVvQN11IXqe14rDkBK51r0sTVIM9wtd8b9b
eRr/6OOpmYahWZamaerfvGs1+318JkfdXPRx5xjS3fKacBPHTMKDjEzGU68NGOXtM2HYDns3f3a4
omDzOTb//X3o/+BxbGuq5jiG5ti6qorH7l/8RAur9XKe50+zoF8odYF3ENMn67aN4cpDyfjFLJUI
6Dqd/7CfdeUD/s1X3dY0V7WwT7cMx/z7C7/U/O2kvHDLCzCM2DQhmQAh0dL21nA++DGfA/UJL37t
MTvJ76OIWnME46G3gRhByZkcdB1HXLLgp/baP8QPdtjuShNqiIzY9FBt+HuR5O4ZksaL41ACv0uD
2/K2rEMCE85QxitCVlsStihbvFDQMp3UrzrELGcyzRqMAJoKEk5v2V8yJEWb+b/85cXD/e/XQddd
VTN1zdW4Ev9/A45v/dh661q+UM6U4+2SVgL6PGZDag/YUIVq+gJs8ZNG8AvoD2MGVd0xInNINsoo
A36AMg/K09S6/oe9svMPrru2bup2y9E0s8Ua/f939rGb0ilsWxkbL//ttmudQdp+CtEdmSZXf580
2ISZ4EjZ1CZHxX/K5AZ1No1DibvEODotLj04vqafJGbUgQ9ilB1QfCT9xNzbpoeQZOhSKYA81bmv
r9RGSsD8CSOCtl+wDLWJsmRcc/GZvh++C/7Nb+y2jkVceJvs0xgG8YLRz+dzAMW2pG4BfNU7IV59
wCdrQzoEgggrq0JnzQjVzcuPfTCd52mDecu/P0bmP61m3bIc1XUNzbBVedz/8hg1pWJfj4ZB/NaH
hoF0dNZnO9oo3k7z6OOCw/Oe4M26XYZtd0xoezI/u10RPwGx6IanOTy/DRimce1DdQqwEmVR+k6o
pnHrO/+vzaf1D87ZNmvOsTTbdHRD+9vb1U3jnBrNDYo6AA7GeWCbLG/PoJVE74UFRE3tf7Tg9MQ7
1UDCCcITsb3VTy7c/uCyq5IACyWFnswZ2gZmKDu+TVqGysu7fZdH77N/FW2MllMGpju0hYx78Go8
xQC862HRyhdbIJ7eFAyqxrfj51i1oOVGgAZM3Cnxz63TsNS/XnlP/3Qqu58+uxdteOvqtNz32ttv
mNUsO1cXEbpnKL0Pdx2v3ztRneY97E6Z+qeH/4GNyZ/DAkGXjWNX6LL8cr+BagVl90j/OjAQMIOF
P09sKOT1+Ayd47q30HadJ68fvgWuCMYbVwbHGdx7uRM4uAsQyCJ5ZlIWB+iTr2j+A7UMFWRa16fw
Sp0BIo3Sq1y/sUYPENXA0uu2mXQen12dRmc8PyhbUGtgLCaNKjjSjn+2/eYNmKDncmhev5PWtC6j
4yt8voNzEbjq8G31M31+Sqefx86+R3nl5/gWMs7gVO0W2RyjJ7zNh2fmfuugAY/4AtpSvbzjOTp1
z9v6FTR0PFRoJlT+X0EVl2nooqrxPWj8p5cPy9REmMNf7rR+urqPAdbdwgu9D0ihzD9DZKJWW4TK
u5Nu3KrzMsLjcXzZpzlHI5qXC0hMWqCuT8pmrZxYo/NQgjEcMKFfdXOaH6waGhu1RwyC6xzYW+BR
0joBVHrag4+zGALBLgEUKa3qQ0m/DerM3BieM9j96Q5U/2lzUX1V8YBLlpUP4u01eM2rWCZdtnzB
tsb9Dn07PvOVX83Lcan79d1X0FIDqWqN77gVpP4R80NMVKDdgV7iwQN87Gsllz5MnPa79hpswecX
DHKZRIM4KrmniVwZoRMfEpl653mOMHRLDjqX5HClFOkCDAy165DA5pwFmcXHyTbMXDLv3f4YnnKN
CB3eNZolC2M5/EIBPAmvjaz35XjMPj6YIdQYo+ZE21p9gLBkFqp/1gLGl8zpGWjvJ3jU/pEnBwnm
AcpzDd8cfuSZKktBdeUYGHPmmvJn33r8x65m6P90Nv1lm5C//8uu9n4lyi3PPp/FMhgOsW605WAm
Rpmn0RRT6lU7HHyNRkW4aLyFs+ogFuz/+77KIfMPNvVsVabu2rauq1brb1uVeXZuaV0UxwVjIiV3
s1NjsovLhuJRaE4O9f42QF2iL5vta6vtE4YuNfq6JbS+k3fbU5ToONMUEzmEvXnOjnpcAnRTof7B
/TyC1Gr6z6jpEU6gyOzSefDhTCp+tdZWwNmOIZXgbrKBfAN9DZmvLnNh2BxIJdIlwt2e7j7VVcQD
Z/E5eYDEID+vgdlhAyhmvDUYVM+IUqxM1gbkCdTllFIg62IyxpohB4WVjvuH0r3ewubau97bVT65
XQcqj80cd2scRcmE76gV6/HDCe+x+2MSmT9HNcid1/q+BzHdO9LMD1j82/vgyCb8A3r8x95mYbPD
lbvNVFkORjRIbI8pjkHZeKxxRrtOhzqC19xttgzzjGn5KcBBiXG+EbjTFTnjFopd2wjt3VIsxahy
AjqBQgoZtMtM7ewdNgNmbJjwNIdXJLfvAZOcbXdAGWkDZ0FMIZZN/6j5HzB/4M2wQ8as9+cT0B7E
IK3PzsnkCDDLtvtdYEsOq8n2sEs/cXeGnCMKjAi1bV7azz2/q5IwYYPscNvxUZtkogDBSX127Tsj
xIHpBKUGIiT57mKv/v6iWVUsGGVqX6Citxu0L8w2UZD8xlEcSN/MCvPgvH0w33lkq4MpIDumZ7Bx
VPjLMrK6OU1cKehF+Y8TuDsF0Y7jp10ZssScmT7PbZDNVfI0nlgUB0hyiMw+v6hHhkFTOehYee+v
O1wc3CNMH4ktzA+xVB0892ZbXZKtBc0Okm6MhR3KtqyX0FjtoTv4bsBkAQzDTEGLsi+QKkH9YvRK
5VCOajJP1GoXTsC+U4PTouqZgV5cn8++QvvRpWZRmAGecLAqf3ScXNg5QrrESuMl/WfNxDHDNufw
OaKZWvqPn2eBvyJuqv51CIruCWyMqjaWFiUxKEaTxTibnWAqfLCWMw+gPEfZgPqUMU7a6MmWrZH6
ZUe4+A4zw9fZ3cPL6Bxg/4kOTqH5M3ziTdBlFngFa/b7E1UT6sLMjiGJXfMOjTlyF0sYze8xXGN2
+HOG7zSSJsxz3v3rjwooOAXVxYgeCs1npEUPApYp/L/JC1dRIXIc/fcCrOnXa4+XJBNoAxg9aRnp
TfRmpnj9ICqtBiptfvA1DD8cgQZNsSjIFD9noMx/YhaWDJ40sCd5J2HesaNgGKMvrmzoTS81u/ho
2CPsnDvP3a3TcoPjxFnmwx1NGYR9mwL+P5WkL2iHhRaeHc8G2Xj/AbCLoQMj3cmAa7DCvCQL3FGG
j+04o6pJM0gNs1twpjuIkwDkGExLCU7uQxzUbis6JBNtioPJ8cfqwVnmn8BriTIMuCBT2xuzm8UI
9hbvAU51XesVfHaf4OLDzPCrBWq/ncIYJagg138tRL3+4AAbPgkqM/IIaIM5c6nXoLUhCAHjY31D
S7sOyyGIHrQTX4AsNRgbz8M96Zzm1e46c9ZKMibctjeVFigb1XMG9sKM9fHtM7xBhTy0pumBCw1c
CjLN8hoRcFT0i4HBBsYE0BAi0phUnvk7nazWjAEG94yKPwiIeCFclZ8RYZGpU0B4rJ8uJa/W7l1t
rsY0B75uDF01bOBHK+DeXKLK1h0ZXaeqwiutfch9348vQj1zybAcPfseL/gA0JGPK0hm5teZA3TJ
9rGzTA+vLJ7s3eXH2OFggq8dtW2te8YUSnjik1v8GWTRY3X9OS2wDXmvxKIL2kp45lbh6E6e0WKI
Bx0oJt/5tBAjPI0G0ghBN4EpakTg7lMUZntdFJG6rwVYmYg/iIHvB+JWjqtQWzmDhgMdFcc3Yj8k
sUubzY1H2QYZlXIyMd5aDnEw7uoktiymYWuCD8Ixphr/08zOQ3pFK2cOmLh7myyePqijT8hc7/HN
oZbHcBoAsNCtoTo5MJjI55qoPkxKMCs/rBVixrVJH7wNv/c1I7O60/LdQlYEKnVng7c9Fzno22wr
qp8ElhlQcOoyUtnRBYx5A8B77T130qvL4FNlvgSSwR1vF4hiK/pxvAde6wEUKduVDFaIpRwxt+DP
m+8ygnNVonv7ZWE+IXRcv9UdZfoW88b0roplE5x7+c4Brgn9t8+c24L1NH8MkXSEVQSdS4+I36ew
mvR9NWNqP7L6ANqfy6bT+kb9RLWaQqRFUHX8fsXmGiyxAvBurHcZAAzVdbbiKdUGwI9m2ejdM2BS
BhVgp7v36OWD4yCdfBjc2Rk/5U0K3pkUiayiS6UzmxYtD0pY2VWFuWPDBsRFCqurmQL8FF4HPgDp
1Oocvx4/tw1mMGN99YEU2wQJQ2A7Z3UO39vzUWazYRJnpMgkqYN8TPOMGuPEPTgdc/fQEbq89jWM
24nDaa98o8TfknLd8EUkmI5Oc4BSPEfUh+Oi7vAWS0gaiDh6r35NXbbnbl5jtYvx0gJUB6EtoTlr
dgKyA/5DIWTOg4kyDdaXtGlgVZQ46yr9i+OhsK9/DN6x5rM5v7+OWwY7IbOOOdpaWagmftO5UA43
24j6b4uUFhQF1G3WRVSkR8aXlDjflXfh6WcHafkf3GfvaB/x6WWAhK5TywyMzKsmwp5hdhFBVoN0
kElJ2pWX7gVuEZaV5AHPYCIdJVSvqC6tzZJg+HeKn/eh2W2mlqkAhgUSXMrVqIrtrjtxxzeqVYt/
D0KtfyqEGNSpNFtzHUf9e7b8MVOlcK5PfVFNmGxFp5J4GRaMNzTflD9oqB/i95yNWh+3whuwMIzR
3X3d7YIivvyU3kan9U3j23ud2rd+GpjdamzffPBqle6jIyNRSshiQMrValfvAoz/tIEIUrBAdTgr
QpaypwaDJPGK9sHGK2BjG/9REfjHMuBfPqLu/n+kryWX4pZXfEQYd4E1IeZFQyU+xPaez9sxOuD/
afCSTq3dNrArbBoXt/8oCbY0eZW/18IMLrBrq5btOprkAn/JN4zj5V4Yxu28UO+ESJjv0CMt2abp
DlWBSSc881uUmRMPEcAnRFXAzslY4sXXwCdRA3vN1b5TtCv+DCo4PWdn1mJyECYYYgM0Tsb4wbCC
2W4IgxmpdwOT1im8tGdKfi52G28mME2v3N0ou23Im9XRqREvLPtJq4AoEbdp13/jQ81aXgG+ppXT
BPYe+8IMn5YBbDtg8cwXnMvgkYbFntD5g1SEPVZos3Tk3RijZgWXHM+BAopo3iKv6KSwdweYQ7q0
Gz5xw7XXfowsaCH3e3jX+4gxALMJTw1jTeonTOvo1YTlIUNuii5GAtm3mBcNLkxdGjMetrMW8YTV
7XJdyHgPskS8fVr0jattnVC0iRPOFUzm4sIKL1s29JiSGNi8LXO+PkJ8diq0+B/Vs5sooyykRM+5
tSmNjnprk4QZSnQC8M5ECcN/dZttCYFBvaGVrSKzRDlKPDpGmU5rG5xuGZAoa/hYwJiDksaNtINW
hxEmWvaJf1le5NR9YVbrMZi1FlYgAI0S1/SgVEO3DNNHxzT73Lha9zJ6JHWQFKHL2dmMlNNAgQRV
+cnCAJFoBWfT51q9HUohgYa7LMYmcD17sP5b1fLOEOjH0y0/n5ICGnbnXESkjuUQL6wbWn2fmJeQ
/XQbMTIPGn/lcJWHudJ7AmAeJMctlUOGKWmE4YqiDu3rqHn2FCqg6I9YhkdmGQJ7eUo6GQkW1i9U
dpb44LFgmtCiosAGAHEcXKu+zNwIt7Uzx85nerHaH8p902LMBTeGhhsApVlcnbbB7LTrpQeixpPr
XZoI3ybl4ZswtAsPgIxyDi5K53TyW/2Kzuacmsl9cYYTdw5YUNehSXfj50w8qoSPvCfGPsWnC0pf
WxH3qeiSzFD9vg/Nu7QRqYswnuRuLiAQY+qmj1akJz2WuFG0qS65CwjGACQ5Yp8DZeos79SEsZ7Z
nKdnxt4pQzteQkma+w+eFGYX6TGkJ4C/hJaw5wq/2n22hRLCWMD4gQI8VvV9ztIqEMuaBX27R3hj
toU93iQPjks9MI+hjk9PJxtR8eKViVk++BwwX9p4me3xmY+mT6z3pLCzyCfmvKYCeA5sQsNrVNn/
I+zMlhXFui38REbQN7e0Yt93N4Rbt4CKIp3I05+PvDlZ+8/IjKiLqsoqRVisNeeYo7FFxcLPQ7Ke
uCLOgNMpPRSIRYnNl6Q4Qhwe0CDHBaSV2G0XFOIaTpgrjON7D0euHeMMxwlnfZkZwbLGg3VjqJ07
f0sZWHRG3rmb1m7P8FT41Q4nXosytuhMIbEeJlqaKKXdh7E9tdCJq8fUHddRM/dItxqwEFgs0Zld
x5jyu4SAAAXMLj94pc+vXxJmklSAVQdOUbhR7mtMMifyplm/yc/42PU4iR1+mrzhx3e21YrFoA05
MjSjnGPYf5MP8XHJMLnjUzupeSwzxCjlgrPzHvlpbkWZq2H5WXQhQIWJOO9xg3eRVQt1QxxKsfz7
Ear/YdylK0wRVCByTVaVn+dLUT4+74/wWT/RaTdeK1oJ7lEPGwLIOoatg9EKss0keJL2R3YD/uqg
JIfcQ+Y54cGMPws0qcKiRVfcmfbBRqOuTrB1IfSgDB1ca7UrhecL3ZGJ8TL1OeVlBPDe2Rbv5C4W
lRjMl6ORhpKNKXcJlsgvypTNP7/QGBdsH0vMdYXd44g9GOZ6f78B8p/GPPx83TAUU5JN4ccNuLXi
9ZHEt9saQQMwRnHUIDRi6j9FO3rRhyknUGgr986rWbPEBQl694tySs7qhmJtaC5aO05ZSJlhY4Dn
01o1E+wkxnovuO/+fqnqn1A/hSNYouAxFKqC/57Cepldr1LvjroHyrFs+r3CvvWZAZEggy+Zp2F+
oNv09erIIETx7cMZHOvb/Avn5th+z2T8fNHEYYsH0Z96eYKvKs1JPhHoec9pwiTc2Ma6rXxl7CbQ
5c2KQNHPsAAhhrGD4EgO/v6L5D+NO377RcYPDPHzeYuvQilua/r1BwTfEdENbTgkqkHt53j4Yv5A
sfVlpiAeuIMi9HArtdvG7ovGT6cf1a/KISwdYWHUDkuUIkyecfZ3KNvDfun/qsb+VHCqoq7JmiDx
0vwqSH+rgx71jeFwdVfW4934y1sF1mK2GI1GE9fu9+fzefUPnFf6Ncr7WXipkm4qcoe0anq3en/7
wkzL5Vor9IRHDnP3DmkUA6DHBEU5ujNAT/1Eh91g07QL/ag3M8wuRxWNvEAeIRQKrNygpIFS1PaD
2A6GeZPQZxIiD3tuO8Q5HcEcPiXddLdTh9K8i9OK85o2vMvfwOjv5V+XIlYouHsw8mafBOvaZ1O1
SzcC/slm2sMX4G+qixRUx5XhxmPNLXpx4jVbmSThyoGFB3JrGfhT7NHk4XTBB4tfCgMD8jQCIsig
wi3FBYFeNRVWbouDfFKQU1a4WJ2TdwKg3mV7JEzecQdlIOKYQ/UZxEshIPAtd5E7AE2c48apUAWr
yNwwJxZ2z/Nz+VL6IJpAthh+MC6A/iaBPJRu7xsrc9Wu5803loR0yXvjEE7Um3O9OxRcTCZNziy/
vhKPq3nIIovKx8T7OsEN3IVfA4NsTjgS088aI5z4Dr+J6WpzutrlIZlC1GNQ/TQsqC0Ton64PBPi
i36EUwMPbixvCKmbC7pFr3T1HwejT2+Hc945mcnYA1zilPi5TW/QHEhEOL8QHv/jvftTPa8JQjcU
NWVV1rr38rdlpffCqIjNRlqD4voIQLvI7p5kHUycAlhiSLH0ZXkC/dqQum37DaTOA3NkgWSDGTXH
kd25fg6T2QCWHTCmHtmZjVvfP5b/r7bi5+rXJEVURd4M2VR/juDz+0cp36m0zmrmGwi37ALiDwLP
cNTY3NqX1/Eb03/MNoxufv4/XyvrhqmKgsrp+GOfVYWouKm3WFozWMiA7T8YXFUvm6bmhW/HvMfO
qvUZLiS6A+5M8Hm7+kA6+vi56r/WBhpkNO6EHmAqQwW0IghJmpboxEj1kfslsmKonmeRwTkjz5bS
ODBoMyh5Mxdo777N6Ao+dpeEcws48rF3HMH8e09TuOZIjdDXx4QhOMmXjOCFeAVYz51fc78EQCNZ
lvzSrF9WTu/qQ7rEc86wsvHFJFqudfRVtP3HUhL/dCppiqJruqDKivhzD5cf1+hdqUa0/qBJgbRv
+GnrQqkEwLKf7CRo/5g+uE9f9r+Tfh6Ea8bRt0kOPIEljB8Nb2PlTHaW38DPf02KC951aNiENTHs
TC6w37gIB3ztR9ns7hnOFXbh5U7e5P1C1IQxoqXA1UhaRiCUiUPcGa0eRgdlB41V7yADOISbxLOL
uBYM5+iPHM1pmQxlu9bDaNBRwFn7GnFO/Q8kQxNpduiXW8xkB8TaIR/w0o1kl4EGx6czZQ0daYY9
PNWMjzk/jQdTXEy4QftXgNa4f9HwLkOPohE34rO2bNkiMj8DbMHr+SvayPjzEjgI2qCUcNNMSIDF
TiJL8OrwF+IuYriZ0cKLI6RE2UPwI8gDWZhMOoZXEOrd4rbMJ9KHQpTBvAgcCadBEaUf7DAYZRMi
OdirCPIIAe2u3/uQtPduOZF4MX30NXpK/AaCBiOymqzNaqrvbx7/6Tqxj2w8TKMJLjllHYdwxjXA
9pdXFyyQGrtnsxgtwq9dzUlqTmxLoGuBMkinOsCEzUv5pNsULItrejS+XDrFx6GMLPfylGOHY0u+
21RXeYq/gDaAU2NzhdDjdZyJgfn00YC5MTMb3RLs3mnzBq7sdk91hX/I5O5Da8hxnMloJ+ycXX5E
c2r4V/h7wqRHtiVjNBFeOohEgZDt/SX0pSVlG5mPOOiBXElegu3fP96APxUFpqwZEowNU1WMHxVk
nGVi9lYrab0R5puO/fS0xqvVIrU/JJCSoSq8YUrJk7s1A1lcuZNitbYHy/6m0KG7vLJ/bJrSn+ay
/385qvSDHVRdDUV8397S2kFLNPZo+e3pqhgH4Yz1+T2yucPNWl7b/fl58/c7If6JbPP7V/8o5yIl
LbLkGsY4F3aPJ8SjdtoCoU2vWyrPqsdgn9bu2nSxeMj2mEFAwRT/9Ty67fnn9m0quihL+q8NvNuw
fjvcYl3oPWroW2uAcxY9uFmJv2vtMHF5Wl+p6y1OTFmIOhiN9sw4a2u/37rPKQ6i/fO/jpI/bI6G
oGi6rpp0F9JPFl+o38RrE93u6xZ1tu4IwlQimBe7Wryx4ZJwcWRtEJNBOhQAjf2KUJm0zz4Tbmgi
dKLtPFwpn10JgFRaIOMVQnXGT5FPgsBRw7H9W3ezS8hbODAv79i9FQ4Rm0QEGmQRqN6L2gvzILtC
6kK6MOOQtZK4ReJmdNAgmUDhZRTElWPECAxBmivvGrT7iF0ErfDVYWqPb8w2nT2nlVXdnYqhY2Kd
E5yaFn9fO3/qw+hAddkUDSoSRenest+e2s2gtk5ltV3vHs5mPB4f6hm1hwXmOlzAqq+tE07mgrMW
7dPHc48Y0T6tCn+Ey9W9j/+xkH9x+34sIRhjokKTpUJu+EXT+u1iem0SZ20vFNayNeRSCgtun7Vq
tg0v9DfxgrETWTP3bXGaTDD76vcwPEHO9HXpOX3kpzw6euG/36A/lGz/uaQfnYBUX9tHkZb3tY4b
XOXGxGfc5X5TAxh55usIQ+Hv3yf/CXoG6dVlGg8gX27Df59IEYlPMRUf6ZrsQbZwDj+aEDbRGdYq
sPXgeWO1xGF5G+h6vwJ9Wr6OCPaQTI5VkZgvOzzClYm81zICKABz9HIinMadMvA5eU8kjRA5+fTB
j6XwoY24hf8c1HgbN4wycU0xVsX+vRfJ4qRHdTPMCHgrUiaxvQnpaeZCxNpnqml2ytxmFSeYH6SD
KKJHincERkH1EK1yRRLvXN0ywtVJmlwYpI+dTa9kqG96BSdZ/45qMHQU5+1FvkFheXMJJ6Qgwfz/
uultxDknfTQSF80XzrbXpbGHtSTMpFUzqD/WyyF7u6vsymHyrR94KRdEFTNl2rxnZLzVg/vmQ69h
nLCh3zw2jG3679KOh6CLWuHmFAbAjBSVI9KX3Afz63ogLvRx7qqkIvd77suH2vbo6khO+M5OxaS9
/6abF+yU6e1Q3MYScruKlNzVimgPpvvNMl9el+VWnWj0cf1bANNL42aBIY8SvDwwp0rhzdOPjKQh
pAN2hftB6avHmthdn2ripJFx8DkxulFJuTB2zPQYjT/XORkhNWc8lD6DM3eYz+EvTNpT5+8ckI8w
fxlWM+7iKeKFvCF8AjF5g0YP4zW8jwgqywDC4mE8x9NW9QCHC57JGdNnTSeN0ymutkw0Jlj/4sZs
ct+56YZ+ipgSwV0Pk/Nky2wAUn7BmWFDd6k9/W7rS4a5uGRSGqFOY2XF63Ah4bKYjlFnhDii3mx9
X2JLoOAy0J5y5leKY0Dj2rV4nDKtEZdd7SHCEPP//vr8gaQL2ZSmXTU1RZCpDf779vTeUlXernLX
YonKInoMK92pT/xwAQklv/Gxu9b9m+L1ahQTtGCGc0MB2Z6ZR8JPA8iINvWus0cZ0zEPWzJLhzfV
STRHh3wRXp2USJgES+R8iM8spSEGbsqA8B8ycyxz3NjSycgDAoN6OME1IP9dwtubqgiwuXEYcUWS
o89xhmY36aenFjwIpuRaD2iUM6f2doD60eaJFvve2QVsYT/0/36H/rDJAmVJUF1Nei3NMH9UC2Xc
K5/XRpLXwx1sPeZC8FOR8uqWd8DICarHVFlPWyt0Fr7mzNzRKGe4fGwB3PClYaC+nv9r2/8DwsYl
cf6Yikl7bP6cc8VhEhe9RInWIj5Q4ghI1KOCsMs+4wtKSrR/HlsbWidq6wMFrbgzGXDjYfpy0Vq4
TEGfLp0z3r67h915W7zc5MjEgi6DHjvFcL8aVkyG4BV9XJEeQiWLhefCQ5tX8ARIcveg+g+7jLw9
ytkrzM/HcPvyMw/4RcZ4fwBAaT+mTx/xWaDsCJByBRKbbv796/Ythw7h0vEp0q0KJ+/+AxbR+nnA
jNUVTzxh8J4h8ZwuICUH6t3BhQuNrH1jLG+9Ua6A+ay4WoypEj/f6vZz8OYI1ui7IlyVwWFeTteg
5kMILoGwhJRQD9VF2AcefTkP7IzDUW2zwggBgiyAiI6u5w25SkeKxbhjArwrhm5jM6I/lfAphMgR
J7T083QVnbsGSujyELHJqC8haVczvE29/Wf29qAEMAKiNyNuhX+9fDAFX2DeTMHv9OaG93ZGIr+M
rgxEotq244RcA+ysaXUEZJbFDPs6r7VLG+92O588Z8Uy89fhaEtczQAmnKOtz2+CIoi0I2wc+zII
hgwpQIieXo5Zh+5zDty3Cel7xgmu3ZpJvpVCXMe9rnbYYnDEvbNywSn9Hsfd1Y3wX8T4tcNFcCbF
f+DEYK3x5hjsXUKZj4XlCOWv18f9B3kN7mQD+H6YQiZfESD3lU0iHLdehWUfndFAnXUNULTBi9Q2
SRaANse99ERL7JvIz/F2wLUT7txYtOGZVKOIKMvIzm10OBZ9Lhvsl2Eb4wx2LjLOeYS+5+9vs/S/
tf9/X50f+111l5o2VXrRGhuLbFTTWXLuEGi3zMjNGDaFrS+uhicE+JUlDOefIoPO7vRL9kLNTABG
YFu7xgfm7jesFR2T5PIfUL/5xz3599f7R6em3kOpuLdyvGZMbODQkgcSc9DPUsQzCOq0PtDCXQ4L
7XgtIPx4huCqr0BJ+8w8CnNYVN6959/aPikRtY91w/s5KUNLhW20bmPreuJjqvvyls0KCDhgsnrQ
POchjTfzkzI81DtMxBLDeZqTCHBRGqE0V9LgEzLUYrDslY1fVuOUBvezEeBoj+MbCdpe+nYMKOHv
aN7kqxe4LvVAG/kirtSa25jWZ5HcxhWWsXBhyWooRgoWwN23GLC5+SxXLPqMbZvCiYXJo+0KntKR
Yb0g7kOjzv8NAwj349hXyWV8TqntUB68CcEgLjx2qS5KQq/uaybLnEpJy+B/KdBTU4xd2i6EXrJ6
uKwYg1s/r73nu5/giohVb8+SQMTAUjm1hg32sUqQUOo97WQuME7QBtHNrUsGun0DS0fwT2bBpAEx
PpWcN1aMdx9iuYE6eqCWQVnMP9K8DYznpFqAuDEsbuimAwmY4mEVxvCKuck9iJi54kSW2BFpI6p3
Vb4pUBXDDvHSiRviomWgXZs3sUau1lc+U2QwTJQ/rcsdECVLwqFEcyGF5TNSErvBZnyjKSP8GuHs
h1DWBSOtfRUBMUEjZo7ufIgWIR4AngH3piA6OnhlExiT1TppLcgR3Kl6+UwHXTC6U7WH66y3bbK9
oHo6rNbYe14DWRw1vUGUTRIqSbAXJt0TeLAhogbQJ04VzJ8grtxhv1sAofWukS9ywdoi5dYxCg/G
c4p7cGxp5ycUF4gTB7CuTBqF3yCU3bmzQM9OMumJyjriqlI3ZIBXjqT7tpe7Mnx7WBPz/O6pHjcz
HChvJ1tlBbZisKNv9bFSrQh/lIZRt9U0Ht6yVbVRhHXCEIEpYGIlgl1gjjS8krMR9mPUWc9yKr78
Gkinlzk9AiU4Rl9Qq5zeyyWwMfbeRM9yg7c6DN1xlxsaP4KXXxzBBp+YECYuE1rh5l4f4xfBrMgp
noMGR5He4t4b3s394hahgBhEc0V3PxyOGNKT7kcUI730UfU12areq9vjC0ZhCytEZOjcUVNfyExg
qjhCQ4hI/0FNKpEcd2U4/OwnN+cDmy4dIy3JR49zAv/uaHA06gMQQiLvi71UjbUehtfGNsFuiyQN
zgmCRJk0wUcHrpznOkaJxgYmZ7JC99pzQY4/o1fk8B4o53hibqCGMSvPYKa/oZe7OtXeRBzI8Rhe
rJDB7XIaBgwwZmW6g756DdLSrWaQMMtyYSJuYPzyVQG9QV/E9h+P/oVyupFzgrYegpXLxFzf6Lh1
FL7EtqqMqOufksNHKdvoC897BRmsPI3X0rY5gumxyaFRjddlZCPBB7CGiia+rJti3/uESeDaCKoc
E7zI7B7bGNX5fDXTzlsWzutYgaowLdu+LhIRiGX4LehB7FMRigBIIGXBrt+RIxxpOxf1VuhTbWrM
Eico4NsNJAUUwRh7j8iQelnP2QslW2vfS8/Y8Ssb0c+2BKHGcA8JmqvHctR/4E7ynZPHrOzNDXS1
hsMx9UAhyxd0xC4a1U2hKcDrHLwS53HoCHnUJRPm8De8HTmTEHzciKN3tFOxUr/fKJ3Q55DPgdPY
TfUgmRvu9SC6cC64uxFsjkzyr6pXEhByYebRbkwyMZF8GFtoASXmy/xZARgPrcRqyFyyG91Jqdc5
/aBwchavP9OPl+zlSTIjAjReEI7XeQd0Oe5JAPER0l69MP0WwJJPXaJV54/nb8BfbFxSr5lc159R
dgAve80gDfA0lZHSQ+KsdLi1HT98gx2tC8MMc1dsg/dIwXQ/SPfcynwA3vrUASSxEM5L58UyZ/A2
fSJy773ZbB3Yg0IX8pJftBNBzYzew6mCgdkcmW2/gJGcDcLXWKceetlwEYrnSr+D6HqEgKVeeWwH
GhwI0gbW3HZ0yg4cvx6tJR73xvR2Lmbyw/1guP5yutcyHpei/25nyJnePY+dmBmiPOkCCdKl6kcB
zNNrn/gnhNlsuMPnDIK4gRFICLYM0p+OeFaEJB+vB3NT0/JCNQgE6ARf6KEM9BHwLkaM4qXdc8bT
0J7O5wqt1pG+BDIFb+xsnfwwhkKxgk7Arf+wxS5SXMbG92h+Fdz7nFzW6qIsStw1D5Ac3xD2SRLD
/YO5KC/yHV95thOkbelAgQ7vZC1q12EV0s1bYe0kx94phxY1horHnEg+V6N8DHsYBLZyIFz1GGhj
68SmliKPl0jFZEtMqcVPtcr5b8H1r5lHaLa6UXOvJDr5GGMhvyDD5FgE5aZRWGfoKO/evXXz1NX2
xNptC5I2MCcLyTRDh3bQB0Vl34eV4lJltj5LDYPWrtPQbzYz1xWw/Ut2qEmIOUkx1aEcC4mMCyBZ
+Td7BjI4TFbJyNgjE0wO5pjWMtyHfcax7HePPriAgXP158Jn+PzXCZmoNYHTvIHhMpnd11QUBL1B
utE0h30iOsGAMdmpWIHfJm9XX9D7InRoNyEKApG5OtSvSyWfPhBR5bZMa57YyIF0+KzD8FSdekfj
MY3EWZE7mTh/w3ntKOVvR0Jjnjof4yu7lKnVCyHZV3v1Us8rI9BIN+yegDS63rYC2pOGZNUIFOka
SMqp4UAsqKU2eT67yl5zH6pJP36NxPUrgbLmspZMOhtp9Mh4toEhwax1UK9U+EIog2flvku4biMD
lBaLXEoXTK9it8de39p4cvy9rNb+l5/TldW6IAumDDb6kwBQ3Y23/PjU4rrSGRknmzdKKPh6sk05
ljJZftkw1Edt4byPGmQiqN2t9zhXC4YsMn428UnGPnCfT1PbBDsqTgwrF9ct0585LSDnPCxKpDOo
24DwCCDxxUsvHgNNgQ21jaMxXl+U4PUEJz0WgAuDzxd0izBEUJyU/5hK/xrn/hd1/e9v/cEyfT6M
R2marUzUG7sfKlYQAU8mWDsYv33vUDu7Haf8cNfNfEIf1bU9DRbqYtH242nAU7Z+reDRqLXZfAdH
u5xP3oxBSaWTvAnt0ACcdviPcYv5v9MfHo5iGDByNLRw5g9cNo0V4XGP9WhNcXQPZCadUZ94XRzh
cJgKug4ZQsaeNsNhrgu/373Spgp7Hs+gtrGSXt+/aG2/1MXNrnasu8+0IKUba5YJSeM2RxzYJIYd
AAPQD/yHXS7wfkDfBWd9CJg4QnMBsTlZYMXrQhcjHDWdnlXr0u1wjMOoO1N7E3MSdy6AykDAlwVF
DFPles59gbmMaeM/oOo/jKB0QZEURYOVrcvGr3v2G3yeZh8sBD5MYAyM7uqZ2BE9HiQE+qkNbkFk
bWAeTJJleSSdBdijm83BKEcUMsWSNfj7KyT96QkpiqFK4q+r0n50pk0bJ01ehDyh40tbvp+29l4h
FBbIddlmz0GeWpAIITdCkyR5NRyGoV0p/fg7e+BYR1zrA60QAr3jPy7rf1kGXI5mIkpXFV3CcuG/
AKEoh0Z0re9IUVIf7Ae+ceO0wYvItBmQ8kz0J5wxkX9biTZG6sgE/v798r++vxtd/faQ6vvrFV2N
RFlvVGs8/kympuWpD+uLRxUyW/kyh9NgX7vxArLohI1gXa+pkC37H125ovI9P996IFLmhtDv8Nvo
Ht9v1xFdC6PJlVhdv+kr7DsxZZV7O+7GWEp3Wicgq1WDz/iCQZktnWezxt4+R/BsaUf9rTYd7Q3L
lpzlc/mwH/68G74wp//HW64Y/ztUhPquKZ3MQAXSlX48rdc9Da+xXkbrIrOBAKVxrtrJ1YYzK4uR
lUAOBYDNOSp21CQ6HkbggpSh8uqaekRMvsVBZk6vhk9HBM3yeeQ4wuYMmcTd01O840qQaGgKmU+P
De4r+tKBQ7R3deXrRkNahusSyc2ITIj/4Owllqnn0u0q2KRAgScZAF7BB2eprzfqLbxwaVjbrmFk
WWH2iar7CIH93nqx6oowkdlZOFDp/A4tbenxRTBD67bNkBo55RDooflyr/IIcmEmOgZSkJuFJLRk
WysXIjPuX26Qxce9AdYXA+0zvuXD5xcT7QwsrVrHdCL8Cc4PmR3ONXw+P65qlfKZb4VniQ+0Ma1u
fQOer8FpbNXdWLSY68CkT3wk6CicLBDWpKApjtJbtI8+85x6+sgck0SKZq4Q+33ze9WsCZ17uE/G
D6qblZSghICf+7x15I/s5cIjhICao962DEeX+4jKkAHC0okUSykdiezCb2VmrGjbri9fVcalOhCW
ejoUJxXtGM0PU5FNzp50G9CTPUfqAfcj6gdwXCpfymyKyKQMdNHX2lkEOfjywEDDCEhef/i0epDE
UP9jr9MyI1LIpk58Xafnh8KWI+Ig11FJ7DJzw3AR47LHQkLkdhuyCSj2Z33dSbSKiJfg6N+c55it
i3oO4TKarWos4FqWLl7jN0YaTHOnCpVaUI3f+AlLKIqCkO648nrUlLYHqxqpZwutpIZd7CZ43EZW
3jp1NVHoaqmwm8YpF2WX5bvKD/A/05kx7cEF3U3qI4q/V4A/CzG/SLV+DYDqBUSPEx4eMP5phQFU
2LxsqtAk42jpKvUdL6iBxoOsTioUbCWIuJrrTze/vFaYVkK/o3NissA5rxLCfM9cZdkeDLeGVO/h
+jWqONnmOnQXwFRAmE2J5PqX0FvPpyAMWrctY4YgUGkORHzmcTyDq0vENW4GA6Pg6dqfOflEJAUU
NkZsGVNtRHE3KzI9PL4iXlaoLs8ACzZg7bdbnSsMHaOjcJLNLRT3+AJF642Bq+oCRtIB0uthY0T0
eteuKeYUg4YbHss4OpoLWKmvk1G5rLBmUZMRIY4K6PKKKxEKy+qInNdJTV04+oLkCLtsWGYD9JiQ
lUJEauU0URxsZDiSoI3nm47ViFMnb/LlFpjfH2iX3EzTolqDe/i4wNpNSInqt6WHmOHFaixB1+9X
+wXT/1s7mYO3gf+j/8ITBn+TxJ4jB8ONijet8xRxbszqcMYAybMKbZx3/PN63YsGVUmLKpkW7ef8
Ru8nuO8LDFGzsgTBVRq3fHggafAA8E4wGbq6iTJV636XHkXh/gqE6+7vhxSzf/NPO68u61gyqbgM
yMaP4/sZ315i9Wnv6/BbYdo90Hx8fZ1zZ+DG45zhjc/bxB5MhMe4Q9sYZbi1l5+YGo460hjZQOh+
cRs6vjpy+uRFIEi2AuQhu8RhUQn+A6v9YkIs0MKYqyS2LT8XAWCa0RMvL9C8MuGlnoOhISrH8P4E
xbaJHQZk1VHr7ifTnAjLichlfhOGM+NXorDxdtDIVD2+zZjf8S+u0XI8nbrcq9roKboYedz0eaoN
3pnbkAq/TTAxeyweA5L7Ok87ktLy0eW1fFDYroUvukof+35iZTecEN1dUMAjap6ydzMdGePX6w5I
ViZ2hBMA/u0Ma+6cfhbf4qOMVxNOtGzc6aI8d0FGstc7PQhHZlBk4f9NSVgNjEOMeEe0kPOJU/p4
HSESCX1IK2OaxIeTYEQndPiJiD8C/mWoU8clfziIwQvMs3wmnQFfTu7urPHgc9v1jT/EB62PblA5
gKdxEChMucACF+WqmGjHbPXL7h9kd/qGwE74LRywMw6oY14PNFjDKwb8gq/i9Uu2jAshGCI0yzFa
9E4cbp/jc/EGiFGJFyvc82e7ebk1cqVNvmqCtK/9YiwT8+yiExmK1FdYPRT9g+nR3JIDQ0qYX4dW
A2DDJoGL9Y24biIGZCZihEEbHys7awNUCf51mM5M0BEUtcQetAGCEUarnO9BEajEn53zSTVSTjhD
4LLMKW5LTxZDwAskk4MOur+v33YxTJYw0Sa4wZRjRFT9ywTHlefZ3DwBLskY7r9XknVmhshmA2bR
LUKQ+HiFezaDdRVAqUsm0enDU7tnWjCsQMtFUs5wWm9JX5PsHkdQ4nJnyhlmOA+/RWfCD4RtN6OS
unX07zkDdXx/DKTWgDI3D+sgcieiLRmJFr5uTrQkBq4fft9YJrDMabbpX8KOKF5tqBU0GkZwtCDc
5L/sVEmJHOdvxp70Hp4+fGKjnK3E3OGgv0G13AAAT24DYFb5YSnHHKsFQoPvXh75GoIzwwaPRr7E
xV6SBWsDNR3asOKoEjKikW3XGarT7/aWzGqabIwpb8lk7sDShAbDbwDhQnXzgGABM5BDwQWKYYU+
dBdDCcZeXX4eQqMzgxdikIS+GYC8+A3EQ1K7810XAMKhQvLLtNb7+KLvbhtMpildwAU5VwHRgvcY
R2jduYFLLDRbwYYbOIgQGD1yTHHUq4cGMQaLZv+ZEwRIuG7jVoOY0dyZl9VcJZ0ErRPQBU6E3KKH
+58wp4DkJetosEdGv3g40bdXG6FcfIwOKccBhREFPvJsbtWY3kkgMjKgmTxqGf7w8q52XhvI/+qJ
B6Of0iP6qML9kK5YBtjQbOthiFNkSpLt42hUFryPz0mDkzR9bIzlFr0NcDYEdFgbZGsxnHx/33HC
QEyOoSJdqOrwerA14Hxn441Rj3BiENbGd9g4KAsoGuO9CgWftwTFX4rKxyIxvawtXHSuUEw2DB1w
nPazgMwRbUAeWjgnlhqDnWjy4Mig9CQRUMNZAX4BPHLW70n1igMLx+tk/tw1DxfsxWfTOCQ4EtHM
sMLmZSTd0sFzEyfE0EbpDY5kdKKIboR39xBemszUW4zpCh/jhuAJs/izwX0R/l9BbaoxAo+OKUEI
I2xH0kV1JDD5HO/zsxfvWYW9ExxhDMVn2ibD6S/v065LYlenMGFAQoxsE7aQgFisAerlhtzxS3AZ
+TDsyc4qQVGjBFuQelnNHzMJf6UJCfNfTAa3xDu1/ccUMXiAeDOaJ9/l00EVdcX4dfgac7PRSw1/
CeggErnPA0Y3z0Pvq1llvI5PvyKBQ2Pv9FiCcuTzfuBSAkNCujCAEcuBLkNYFi2CyLSgIQivdKqv
q7+hGFlx35GFUmkjbWX4k3EO/FrYLG8+ST9dVRfilvCIreK+rHF+3yX9sLY1NIfYn0vT+1fWlcyw
nG0WDXZUxfpeDJICy+rutSEdDy4DT5ZR9c1L0G9wUKyTrTzrstkR+24YhExVHIG2GnFc0uC9KYko
iXHoB4PoP5fz8pTisZ8u3hNhHV6042ciHR8rXgqapSDla962NIhnLygri/sei7FwwAtSvDr4S/p0
p4lGxgGJTMChh7ZCjc6SQhrzQE9IPBdHZOMBP1I3kISQ78J1S3YXZGhOUNm0SMn+KhYYirGDviGo
x27OAj4WugO340ottZQWvRGG2ZFHwhRW1iL/z7QeEWPokbwAv4OI6IB7g7AcrnhLVk6fsRpywZQW
VmKQGuOFk1w+H5vShTsGpbJrAD3SJgbwnxwGI3tRJuRKZ9RAWkMn6ZZIYxTm4bHNLDpAMJsMHN7m
PhMO3onAERp2PxRjgMx+C53IKfnSq4CJeb2vRajSAvsN8VElhg4coUIH+rNDVwzVV9AJfOGSjahy
abasd+x1aUukIxExxbxdVu25tjbPcKX29b4LsKodXGEGyBIx4e+nX9D/oksXsdHrM/52ceTxCpdr
fw86vzgyI+jyXv2Gb7NK4gCcN8cy7v6Ww8Y4bHc4yyzAsVYx9mWcxgoHe5cPK1uYRnksWxebcwt3
7tq5ronTtS8V4TWZ/XTW3SfmTo9gliuZwMM8cljf0Dtwx5EOn0XOvSPX09LhQmSnXz+cHHSqEGQG
BFTwd5T2NrkS1u4xi1eYfCsHpOnUv3Ct4OVfHUzCzNXtq8pc+oaCnJnr+NIL5iHupJpb9aG0Q1fu
XFnfhPkITG8YZDHxYHZev1BGWq8ldPTNMcfUt9/nFezqn9gdQOJXrAFYNL6viEIsLKMsaCYYB7jH
I+pqBy4rbsX2hQ+HEMKHgAyqLv8C3Y1hsW1igjkQB3h5gcC6yy6QqCO33ya8y4REO3Qk9ji0d7wg
UOZRowTQb7i7w2LB1ItFxf7v3O0NslprXDpjjNb62LJY4wOeYI3zHBx20eazqDsnVYJhebSvLTLv
xdKGKmhn/pxd+HDYnfGiMAOCR79uHppAS/MGPWxuL/b44ADYELPL8go+W4FY7N4gdebOYTxcMhQa
mE7MB+1hbSF66IpF9AS7yh1WLDyCjfoOR7lVeli82pyH07m4R6TLJd4DaPSEjvTBpaarnjUEhrB3
BAcwwXxa3qP7HXjxkthhS+7XgVsOM4YfiYe7BY3QTfrUI9wBfrsORNoGgLIXHB94gQbqtPRQDrAL
0GKxnZBhkTk5+WxDEjOpEMDguJh+bi/nVdczDEqnIWWt87R+gZY+KUSHl6fX3dgzrXcATSAo3I3J
P5vBcAhY6I+BWW2SdLDW2py7KOLU2tF/eNfZF+ELNhfJc9upHLGlc4BkNj2IuKj2kKho1PY7AMEP
l8E+7N5cxNSufqISITuw+D+SzmtJVSwKw09ElRIEbslgzq03VEcERHKQp5+PM1VTM+f0dNsK7L3X
+tcfbDy37EviaiZPrh0SGCss/x7Gccl34xNCNuJ+Cr8D3cGnUuGi/GWObl1ENyUS+ulfpogctEDE
I/8U5n6ZGRfYRj5xWrjx4rLSL3vjwjbEI9JzTxX/8dsvidS5PU1uO14vnrzC0ytIEGGQ7olDOVR1
46exSI7/KSwvGE3AasW6/LC7ESEUW5+FEUCKZtejoYcZ9TDwJLeON3pcY1opncVz4P0QujL9HAU8
ehsNwtvcS23aTAOuW+ZuaYGPbGV0eQzBcVM6MaT+xFyNsped0cE20CSzglR4jPk2jfXR28wHcKIo
A8krjY/aHpzelLhTBX7ET4uQbqs5zaF5Ldg4cAMlItKJyRCjNJ5aQJhyx/yJoUFQetJPk9gDAkYk
JekXKe4/Mo+oYk4BCwhzdu0V16xpKnJocTbAMXNgX8aAhez1Y79MrQraomgcQ1M69ub++LliUmHY
lWEY28PL22yAVakgDSK8oeaZRyazIKDTk6Eb3D5aJhdO4GkS9AKNGB+Xv4vqt1cSDM3MgHzLRsho
FpkSE0Y+3fRYL6d89sqEg4bdsmote8pYwojs4QONrHKM/kSkvKSY/TASfpwRErVka5BnD8MDKbBG
DYapPZ4xz/tiibUPJzezr31BXNi0ludYgEdw6eC5AaBYGOuYYK8QoAxcJLjXe83+Y266Zk9rnD8I
cHYgOonxd0QIVa8Qnjx5sv+OF44p48599Y7EPbmMaNBpxAd4UOjlArzM4EpOG8lynRvb9STimIzN
6uXbO14o/B3SFO37qTMO2xn7u8RWR/3rtGTkfJOVbJyBiJkoqBbmcGZBzs6JRUy2J7rLPc1CSsJC
xKIn1Axrndc9RFw+W1WdJXERvoXIfPvdpmxtcdXhKbCUqZzmvgiZu/Zx9YWgEP9g9INIdMFHPdQ7
gaUDd+YLDZKkWI2EQNXMaFQRnSyMdlcdot7oZnbFjPOiwIQJDVR9lDMZBMTnnnjbc8WbQlXrafeE
RY58I6aWwuOajXFmJRugHfG9gcGrVk66grxyBTfANh/ZxlUgJ1oInUH8iZXlBLkmQS1jakXpZkUP
k76aAuD9cDICiVQb/rPS+h0uDXM7JYAcAsxrVQiuHO9pZdoZ+r11V6wjlSlahBHEFf+OgrCv2b7k
6KGeZk6I0j09CqkzD4OH5o/f87mVYElCqW33He462P5mbkkLCRW5mbiKKeEf780sw+IFOM8bNZfI
KNV/Rp+y7IQcaqi/5xZd0RNyZOZS0qna58ztPoBV4NMi5JH5aGYy7sTQhsFUph4XSIoORHBiQFho
Lm8hq78wH6G70/UtdW2l0XQVGzlaZ8AS40ZLybJN4V/JP6q4mmFqoR8b5VDlWzEN5upXh4PI3K3S
+wuIOnP1hD7zF4+ViPoYaODVuovwCsMLLY8eBoTM5K8/QIRB8wvlMJutP/gfr9qLpUAerFdrS8QP
cjAUB3F0y5imEBuOYPyCAhexPcHhwPYKn2XFrZVNuNjFkFMItSAlQndAuuHQSayvtwu2jaxaEnUz
E+CE0WVyHCB+EKxBC+o9zmQSNn4L9003G96e4amLiIovPyvBfBOixdSkWClqIIyWXw7mW3T0Iogh
DIOP05Fna7XdRJzLapCoQZruSpzZUltZrJ/NsYqYgoO9++gsNEQVsccFwQoePn7sQeUKSedtrUjd
zTQbpaV0VWUvZNsuV2FrVYQIz1YtIT1aoBYWQ4Uno8zEEQtn0W3TfitQ4FAOQaHFIPy1HmpXPufq
tcRbHF942CWKxc/Fg11gAIQ9f7vUHoHaLJPeGaPVc+FirhOe0mH9mFmTawunJURnVFR7CZmGBr1Q
8ef1tSUroji8MRrtd4PiK68PnIIlGlAMhUhSEy5JY6b3uXATQQjwADbldOIrvrstf36Ejk5oeGqn
fHYoyoql0aaCmEcrQfyChggyv9CYwCzz5yYeXRUPg2GdDUwpzFHxZZrp5pi8f3Wi1aPVDNZKTLz7
4EnYC85g5vs8FUphvQSYZ6ewn35NFgdIwfrBR68vIlIpA97NQMbhP2+aLjXDRzCv3DE1uUDT/xpX
MpOB9y8fKxp8rsEI5w7GM5Bw7+hfCde1h8kK4Gx2M2s+roac3er5jUNq8lv0m4W66yB4JcD5rQgL
s10+CKaO7mmMBWNqzAZPp+lKJLvZcifocmR4nKrZEAaHGdrTjp9Wp3jP2eo9GDl+aKVdzabbpl8V
bfL0y7BUna3k50YR8Ci1MKl4AcY9sHfAxBHxtIjvJWfLYOIF2I/YN3t5ND3T8Czf6HsglirYFNDL
kDFJuYUHJR/3gxlWR49bev1dQHjLeGkL7RLp612mNxywIv4a8uuruLpN8LholOiD8xq2xdsUQMBN
XhEMQIOij6PoNuErKn7R+IKSqS0DpwMfoTXhYuPgxugiQcY0gL1TFy7c145QSRd7tGsxmDM8A1mC
TOqRIieORN4gh++eL5SFEUtQvDg/2sycRRvMX8qfWLJa6HWs5hsHAoaCj+V8PV6IOsFrGpUtFDrs
QxnmTLgVb0MG6Lkwb4FEaEwCtD2MU5c+k87CJhsPjJBEh+TWbAWYUJD/VQT6zvvc/mKhsXvuYIV0
EEQJuKM9ozIWzNCRSaO7PD+xD0oOEOEWODvZoWym31HqYMoTP01Ugox8dc1qtwXs9KfNyY8N0Wvf
HMZztRdisz5Wd4WzEmiEim4/MCAECKlWKZWtwGjR1NLJQDvjr/gpg7cmUJqYzz13euH0xJ8u3FKw
Wi3AUesXAJTr9Z6uMIfm9Is6S/ntHn5/ZJwjzqySiaoMaRwDnJIFCphH08mJ/1s3Jm+aof3Dna0k
zRT+mEClu3CLZ0H9ncFtw4uBYSAyaspXkG3QogWNsVt9iuDQnTm/6OiRhc2sDWYAqhzWXCVseIAw
X0tYmLDsxkBZWLPGncyCsEaduw0+9uBRhJ+pbqEYGYVrZYZe8TALunrdnNOVAE4clbV+f6PDwRXL
axQjpjajE9mPbzP560urU82IsI+Fz4sxb6wwJuqOhYJz7GYeXzUgvH75qhyojfnCU2Yn6R46hJzx
m967yFf2uCXyUSwonz5A2eRdll8ITvnGbpbekyw9v1TsxdsRvyMf21SUWRrDnCD+gbYHZ/Gx4WJg
HmDcSkJyKGn48Aw3+cyduUNc7kFxB2xSYG1SsFwskGZwcizbwWVrRguUxsLPRaD6xhl2tOQgxWi2
s74iW4EYaby/85W+H4z+89TY0Un+yE/6JCOHNAvxklv0HVH8YBUgWhxreCrxTwrfh76BJ7yyxO95
Zk/OP1htEcZY47jxjuxaMjNIqkgS+y0auyEyuPQzBFNc/Kg4p8QI05jRC3cepq/QPFIow3OG9AwG
8CSifwhPpWBAtYWCKd7egCwBsjoMF9Larp9m37hM2UBLVTyPYO/A1aGowa4MljNnVTY5b/HFlmzi
PbMA8aP4hP0VY8Y/2gMhRlg38Q3oG8HDn5aYOrxVCatMoA/q42R6q22PKFzHK/nhqiASqkEna7PL
Lev1+BXeNF9He4Jdidn9EuwKITxIPHTkBsKgk/jZuvE+cwFR0ZBQkWsACtBWT2/VLhNXQoKyfsvk
BZgiRf9oYRdKDRDTusyXGp4IiinvRHxQNvinVkDRTHLmpj6sYrLAZV/pnI6QzGIlITaG0Uo8poYd
Pi6o9qN3weklBYXxNH6QyrUAzj/BYTrBnxKGgMDRpEbTOoK+1d6sWT0bG5ARLK9CLouKACcByOrY
Fn2/mIH+yX8Sn+1hjbWvApUKAWSDONzIwm6WXlGU8lcpI1GH2LVwy6OYiq7EoqwxOl2WI7utOZI2
yyhOtPBC0v5eGIXCxZVcxmAL/Fgl9/1Z4h4Dw//pFZrX8Jvh4kJDTr1G+m3KfSFeMmYTFNbA6o5T
sjtq/pa0yt5iIrCSD4S6AoLv57vWY2MkRT31W2RSGEKVCq6CyvrtnAVrMVmXH2i22e5nE1E0VeAw
2CFT1NbqqBwUf4Rj/cT2xpuzHnoncxhD91/AjM5cPVPr1n9wRBgkThOfi7Qae+cJj+sJR6T2GOAw
GsE15xsbTTa12h8vPI3sXuFW3RN1wP96ES7HCIjbU8BGxX8r2cJRMWd/GQSGbTq9OlqCQgOA9tK5
C55YfOBrQluhvn7JEOheLpJA5syjeX4hXU58co7cksxHqnEFGSVk8GuYuUn90YFpltE66j6T4Uj2
xGPAsdWfpcEIFp9iT1oz+GRGM9+jEEbqOVZeRSAfFoSvZSWuyh4krXFzeNGhnb6WD8Brxhm4uLEN
v5m3TxIK/b3RUbMgehQnIHX2V5Nx8HbQocQQRzfVqp6tZ0AQPYzhCINWn01u0QRPHIiaoCrNPHIZ
0geZH/0svtlvxkBYvz4LZujhOq893U2MnwpFhamQR9mQ5AX7guE4jOLwU4XKsCxnPsKZgkiEU/IT
ztdMZArFDnsLys2kUIlcOFKPkbv0z3o8a1YP5LnMIPC2TAFNI4+wP05MzQoxcGEB/Q7Q3yArc/4C
wy8wujYyDlfo3OOWOR4rhMvMSMcawoD+BRHLPL/B1WGKXAlrRCBVaBTYBkTLhH/ThpbmSzZ5XGYz
/0E+MWFvVBglLY4vflatcUfnjFdbaGhx5zP/lildJgW/XZQWg+LviFOrsyo445zyfJTWryWXPywk
J8fckSkj4aI3+bOFKQqVnukpsLQ0MYYS1A6IUHF14A+DvW0q2ihzrF0ptpTYno3YHZoxDp46b88N
oYxRW0SmBhzzS6tS4HnCLH4weVPv0eXaUO5THUrEKwEVzFb8tSBRJLXGCb0ONZaBOwinqGPzslAK
ifqKP1CB0168tIDXK59LDY2R5PAJe33qPN7nfgzy7JuqkpK020JI+u4phQYzqeykPVLRy8N6zi94
4rrf4TbqPyWbEBK+YwbbnGhoQsU4Famx2GKpqUFSSb8hIhM6pm6/JtWMryTOAt0JhiWiWd67H1SB
PqPXV2LwkhEzRBGrE3wIjTk+PRmNlPHokdBYA2Han2pHTclns/jau7nQBwmQNXAE+Xy0XveTvQJM
MFPEMdg2VMyTXCIA8tzu55NqZYH8UzRmoB2Rw7jqRq8pa1bNLoEQ54C+hRd9YC3zcF/aIZ7Zombx
zDWQhAG+Ucmja2tsyAMzZAW5jTJMMHLl9CZf87OqLV1eqahULL6txUw3RhCJzShlZTIu+4k93a1i
JMyN82R4kLsSqBtPIKBIuYm0ZfayBmjgC2cEoNaWRT3NCJnEvy9dtNRm2wcmPSx2V5ltZk9PRI7D
489YOJ7wXSbVbyl47dLcldniX1iII74JYslF4D/Ue7431s0FBzBCtpAjR7SclODV0lxkx1Z0BUQA
7BD88sYGAA/KdXweoYeLW2Fmz8kmfmyeOurnI/XgvDBr9awx2K4r7wGjvATu4/TaUQUoncXRc81V
b6ichIKFDW37/NNgcr02QwiFztBKXxJIuPCTypFek+eOjmrotUlm7oi/0HuqN12daeTzUKYOEqBs
KtvEkyK5zzdugpsYHm+/KuT1+IZTH0kbvZ5qGXQYWuwOi71amZ160nkEcIoC1QKSfn/AkR/yIE3c
bHBfw6qcO3Vi1d1pQByP8bt2GUMzowB6HdSHQ00g5+eFhKYgCH9emLDx8LWO1DqV5vDXN4M5pDVw
URggMkIESs8OxUoGYo3p/plD4K3mUv+a+rn/SLB+fSPDKICmU2cozEdiyj/ovdqexUGB5Mr1Nu28
Jza3/Q8KZkF2C+Ryqv0A4Yi8t/DDGHFEl8Hbyg6wn9LIawFNKVTgxQBIkmNCEs8iaJpdh8H2mymc
1TeAaVsxO8wYKJH84735bXO7Tr8w+x8x2UoIAzOh/zxHRi4YA6A807DTwsLzucb+f07htwheoVWN
hwj6WtmtFcTVlGM5Kvx7KXh95/FvDRJyHnBRQlBqacu7mKVfPb4ACFcxo0qorjaialMtvQAEE5iH
cwgWJq+Vu69tGjwcairCUmFl7rGlMOlYHTwmsD8dmdLE+/R80CwFQLt0KZXtnHoOrwk8J2Y3yI0+
7k0+aY+QQJYLQzWLr9BJLpEbubWDCdim4k5Eu8W2C0Z3KqYzsvkCCRSU5uhLXlVuRj4U2C0Afkoq
YAWHN9CcbMfZp+9rKGvA7wlbvBnOL1HlzyKUtrsixDFrJbzXMnufulHEbUmoWntqQ4+O6UV1CNsc
DU3n9UjL5vaD4RfPbEZTi/G3F+Urrvz/8+HKU00JCJf+orsob+qk0MkF4w3MCKMVGQgWF9r3Yjvb
PpfFssJcq7C1o7BHlrnKP7QOywyOSZSA2LL7eDXYrRMjIkfGjNejfBQ+y49UMll+MvTSYyzj+Yq7
10fhYZjGcF4ha/obyeQ7mAooQD64kRbC+kuhWjPir87RlBSMsTGHMQ1ctefbOv+9To7gRJH/ulDO
6xEzbE/9A2dVYKZwzXgppLujo1HTT4ICkOGEcEQ81QoLoFHwUf7M0QQ3BgWBMb8OIE/0r0A/v5lH
nNXsc1FuXs+V9sf8HSvibF0rFh4+HawLLDEEdvIgutcuEl5TYOKFw2GAWTnBUYudCsCAZ4dqpxhX
UdUWSKXgbPBkz7lyvbFI3PFrMj/h6UaNYo6IYTk2OM3rc6bZg5f+LnZkjJ9+cMRiJHf7k/F8h+jH
IkEL+fugv4a0wYJa00m3TAioHXiaLfKGBbeWfM5GJsavuYOIZzLMSNyZOvlVMwXNczSupB3RpE5D
wWnmWH/CKChoplcv57HVN9KSo3dRGkjbAGKMzosDRKeBFoB9rGUEHeRBV456YpAC7Q29O3M6n2ol
pz20pBXHbdM7C9rCtKcKM9ozUry6hdpCP+OQPgaprvlAJXKVbmrntfBa0RcBDe3RYpvdB7JDfJZt
aZvbwik8CLt3YyRnYtNQGBy7388O+w2veHtQQAmyzbf0UQxy22t+bUi7QSCYriOJYB+6XOhGkK86
Z5gYXLiaMQiWOFxdCU5B+5kdsCM21V1xJkW0MH5SIqSAKb749clEAWJ6/5jG+RsSWQ6Pe719n4Tg
Yfy8MHCFcxL+qV62H686l/Ymdl70qynmjLU3WtnrEJ/LyMMgMEy/Xs8PVlyeLFXJnxo7ZV1GQans
MijJkl+Jn09l3UOq4SVIX2CDEgeW3VdDDISyTtfifCnBQ1J2xYw9bffCkiX/VMRzyF6Z7KbusN+P
Eh4wlphTf4AHKesXcm1MBMXPbN2wxLSJX7XVyRiIgl74mz/XSqwYffL9kD5F6M7qfoDs1fvVG9I4
pqCHcHCxrOLHZMGTX4fpVevku4DVOGcXWj7aTQaY2EDXztgp2u4mKetZt05TW+PG9vzyrcgS6Prf
fMGcbtgDasfKJhpObT4ar2JhJot1DozRNA8zqY9J5dZQ20qyBkG462WULkc8SMnzTe0RvClMLmRd
GhFWA7xSzhohw/S3nJR5VNwmP8G64Yde9bHufb6bL0IT1+1v6GlelbqL2BG/xvNwb084Z62k9XzD
dWEvFHclZxKpYLvmOiw5JKqXP74PKEDp9wt8Q2hTEpTsVIZeTwbWqk5s3e5veW9qgl/QV8J9jLBC
VYhcCfQCwT7HCAdJ59c4l2GvoSDHwlgInxrwaPyvOUQ5NQeGmQ9HPVMjF4Mzo3T459w83qAzkFmF
AT6cL9GnLc01p+lseIg8o7PSxW4gy703M8qFCaORhrE69njGT904zC54NeNHNKII8KQK5oM7ES5B
ZUDJASLwf5oUfrgWVNwqMoqkZZ04imw8aR2IrSBkN/ekLSOf8F6ysQE4/0CykI7hYA/fhMr76u5x
L7cqzFE7tCfyDBigFWJe+dvBzRXtSTU+djsp2cYPPIT8sHrTSFoxkQvdrph/1QXPYof3LXZBVRVC
0+OBkKbnZDeXPtUKzpOXFp9x8anz54Kirn4HeOdo+AAVVglnRghFDA5gY+QHhh94DygjX183/GJV
ehqFGjQ5SC9e6Wm65AnkzuBCXkYPtApkLraAi1cBuCpCYpqKTpjEZstDKui3BpZV0zHl2GZnaTxo
0nGWr57piYWjUoBEf7G2wioQ4ndCjKZAMdTd4vygK+sF0eso7YDSmvcq5uFd3KVaID0GTBpPl2yd
M94BBhXlEs+6WzT7eDzxkYEt8MI7v7uxkKPyLFewydqtDi/75bO8q/RUVFcWZaXtZzLQfH5shGXf
MdXt1pGyqViW2exjEf0ipuCfKN0xGqpa4hXcATmJKwpUkreUdCfeVfYVIebl2/AfQnYxCssO1UJJ
cX5jWlWhMsjCSzQAxDHG2rCGUi5Xk3JkZF8wXfMDE6Y2+ksAix7hLRkukZ31GvIFFom2KqRzCZ6e
DSeVH4nRCKScVos1mavpsBf42lhiPwOlpQUZtaNAgXCsrboKilLxOYa3piiZuUjg9RcxvCTAX2MD
zrzr6Ujz9DsHvazh0NXhJWXfeKp0P+W5zL5e05+gpxTj97OiTyfBqrqyPZBzoSMaeXLlNiFxJ/3P
I9mWBAIQHR4DbBylF1KL+yM9sXexwU6bGbeUoncGNwxCWCv8PZNtoeBmiYxekfB7oqz9Dl8oWlAr
TddLA1lnvNr/vjDcaXdqdcx5oCJ0plveXLRvw4tGtuDiTRIcT1uDWXzLXjNLvzXGJxj8KLAGmmV8
5xLIXK9n5QrVcVDcBzP88BLmTtnbPVMkzWBK1uIPgWn4NH0M5uGNOR8+CghCsCfAs4BDVscikCbo
yjAvjkB/11piCcBda8Y4DxAj5Yo5RjpWy/GavV3+dc/u0te/e2WDGL7THW4MJaFzFVGk63L9SJxx
GaNcmhklmpve194Byp0ePcrwhyQl3qNokTy82CIMYNmGsQX5xc7ckLx8DOp1tqbiDtmOjRrBtKc7
w3HKn01/n8dsn3x3icM7VfBFEp08Qg7/wWRr0ZuCje8IyCi8OT/jETTzEz0jI3ECtAu3v0oTG7sl
c5p6nwJwHrytlw1CJ+XMNZIAAohD9p33cBPSsc/AJ8SVGADvlOc5wlfID9lk0mOidobUCydVuFG4
ua2zWGHff+wtUGqHMFSKg2QlqybxbxJ54IIFKyE2q2Xbop+gksWL1RrupMk4cx+F/gB2eGXoCWWK
FsYoLREXPNpW6m/Zqq3OPk/mrK+99tXd55EJ8zzUeI5xinDn6/ZYzmHnMkgx4tKSzg8W1bGFsAG/
5AaeywsOm/O4Bvo8JAFY1xbzIXxte5OrMFtSXJoLUsppXCAkJz8Y5rVsoFb5KX3UfxWC4yfUPMxt
SXA1oxUBRAFunoC7GCOvMMf/xKFJ/QNjK2ITSgQurbCo7o0jOPKBookBCOaxEonxSGbuoKeGW5qw
7G3aZH1drtBfc/kIkXqfuj2S5SX2dP7P4o5uXr4XpW9VyFK2WeUog7NQTQ1mxHCDL4FXwOM3u0on
kUycwpodKN8WeMHyLm1Cp5wWw+heMWuiSDBmVW3R1z8ff3FslDAGmL/4+vk9HZNmxXvczvfkDRSX
9JT+aA4jLVEztK/nvcBuimNyw+/8Bsldy4d6qcEMpbtwL/OdDN0kxN5XPVEj67APQd9Ds4Zbw5zy
dy54OgMokXAs6IMtZCp5E23JddmueED3IqCIoSwYN2+EhUl38ea8ehjmwImHI1TBiczh5bf1ta+P
9HcSRh46KTJYRNW2r+26q4Sn6TQevpJ7O/US1MFk4KIls8635/JfjTsJ0x8BrKT3FzvyKC5lNRgK
2N4waF1Zd5Ten7eWWLmRaI6Fk6Y3beGmtCYp0jf3jX6m9zpGBOiXgbT5h1gLRiiQnVhGZmvPoNup
HynTKLCEcUl7g6jfBp/4FLYLgpdGT0+dEVzlCGf/+VHXG7kyF3ifzB3qdxWRH+dQE/01uUmf8qjO
BbsMlYNsLNjB8eHSV+003Xeyym4ePsISdTClM2uAzTPDw+Vf0taMvixxkiAWLAWC5BrTgZ4CpbXo
q9vCigSznVa+Zu5pEgA7JMjSL+s9sU5Bmtea3X7B7Cwo9b64Mo89HE9SkXEjeOa0RgZ5udJOcAiT
3Ez6leSj2o5L6NSb2YfLhsW8BPldy6+iw4cWMneG1XBCMAP3kh3t62lN+iMYcPiAYH2Pl3JrzRWr
7jcpvmQiFYTNyLdsPDhBKO7qbQbXtP6SoaFTPJBgqZInRDsDnHXDsqG6d/cy9KMPjT6RnXdJVvr7
1HgAQDSPFEtx7y2GoE2WOu5gsAESSyR3U1jKGB+G5kCZyROP/0qzw4unaMh5ZHITU8pM+kiqkGX0
+zhSelBOJ+wiMUZU9iDaTWoKTM7O9T7bw/fwFgzwm9jSLs0J+0loAnDselzKmA0px2wpsntBaBxW
/abGHD39Lb6mupVuF1NK6jw2KXaeE/+l7yE0oHju58w6p9MiTu2Y6t3qfzERE00SfwbjcdQPlLQQ
PHcASDJ5eCAqnG78wJrEy1/hGmF4UkyzMg9EqlpitbGrfzsdgypDWQLj8SOQ+6U10N+q8brC1iFk
c4bWuOWQcmzPvwSUWXx+Bsyorbz3p/xH7DVeCy8swGeudENTEhmhTTswGc+8NpHpdfjm95PsqtuW
99cxOXZXegegJIV5EX4ymB01xCATnZx98J/JuJwNnu7BJTTboZMxhd0IUxC0vLSF1FZZWDCLwa7P
TM87EOqVBifFePtMqjbax7ARAhSHJDihETCjW7Mn6vHe7PNtcn+tKbFXidt7WMFPsdDQwRhuHkXq
fYyrWMisLVBzAQ3cliUz5OBvE8Ghg4e4J2EFJxLmfQpmchwhlEbVIX3gxbXhBB3+htFrLhoPu2a9
mV1yIRI7PqMMwD0VPGrJQyVOcZs6UAFg3Dm9E+4ByBIQ+m4pTJOJpP4nNi7g8Uqrx4/8B6L7wuoG
vAdXsYfNGFswBpQTVPa8SnpOp1rF4gZRt7S/6lV3oqXwgTsjjqwWAnnSMyns1vL5vX5OfAh98q58
nRYm/qm9ya1UlvVd+scDfLjtl5BYGHq0+AQa8A2NVkZlbWL+RFeY0vBuQPyqJSPieg5TyfjmaVUP
/dx5fY3QYae/cFvDHyQcEj79MOjO4S5USdPgdkb5FOI5kWsWsBKMjGf3vPiNl4jMGM8QncG76y+T
eouClDefAvlQV3wtIi+m+jd6uFSUvTjQDgYMr4rS+JeCviYkA37VdijtnvpYcsaZVdxqsP79+463
LbMA9Ccqs33mRDhVpmf0InNCuTIHozrmrohz+M3NSgUaxTUw2WEY47Ko9Y2849kEPRVBkX9L0MNz
fpZpockltHvN5srwmeR+zz5AjyTAOntNS4V3iW4V4CAbplgy6YsfhbKW78F83puKUEmoqDfUmENn
zj4ZWckvG+UJjBsy338Y0DIIExeG1LE7G+We+VDz05yoO6rdjGqGMM/Yo86DSJntC8LTv7TeU7/y
uw42c4ZFkkCmPPbnOflDv+y49T7fywszvOT71qV98Ga//XTbexequNQZc3x4IHvgyJFvys1EVEA5
apVrJAIWJg+WeMmJVY42A8EikVfnO06p0hsTY4rae67Q9sBGZh7oT/wKgkLWAIkiqNBHTMBy+Kl7
+TK/8pEn0WZ8wVxQIkNq9ObfykfFrvha4fn6Hf5KCPzRoenWsIPftl9rLl7gW8D3nTb571jKHwvA
0h0oYVT4LgVXA3TEpAttBKZwxsORDgtc0nL8UNVDZLNQT7TZ2ITEfrparEgUsGK/uvQOo4apZByC
2nnfGPXYiADXUC2c8fCtQUfGhfbK1o+5BBwgYV/9vVENQL/XjYZJg84R7xRLcnVRqsJgp0y5Aruj
lYc4ziO7r+/PLdnwVKvr6I4Oy6NPvOkHkIXVu0YVhfPblQebtYDMnB/XD6RBqQe22ytKrXt37HwR
u64QpgNWIHbmAmxEhKwy9QE6TrbJETbWeeaTsDL9DHt2vGZFYkv6qx8KDxOx1GX7n5SFT4c9xZYn
JkP3FQ+GcADSFew4+Oqcfo/KZsM1tgQTosjiJu90LvPMmRQYjJC+onOcm3MODCD522v5FlxOvXXo
6ffUp5NZTRkMwHmmdov2D2e+EXeAvdIBq+YltusNenuaQYL5NjNftRe73C3XESwQQ9zpG7ohYdMt
ce3jZubUGL29AP6Eqn6MsJkGagYUHZY52Bmow0Y6SGvRhx2Sw3OGgCOsZYcItoDF64oWGMeH6kKH
Q8D4Zg/yEdcG6h7CgbXYRM65PhHEcn7Yn+8PFbK1tu2tkjSqjbBmrjWlVdJ2OJvdhFehWhX25WoI
ePsEbPRuiysL9xki/WRLUHg4BQewAXEJwARb3byWr2VRsstOEnOwCBDfh02BT0wb0ThbDoXF9vFX
f2CyxqAByzMQXYphD1VQ+Dv36yv1LruFjQaGYvzlKfB4hr/MZ/S80WlVGH0oJpZ3iJDZFK8sutIj
o+4IU9eYVAr5MiMSZ5J2Nk60qW3Rja7KqbyqP6hxrMpQAphe9Eq7K7X8/T3/1/ctoN0ru+l9LsjV
4B4iNthQtv4zZO2N4UYWOk3W+1typ2sYHQXrVixnPu75gH1Tp0KSixWuUIH7zwt2U1C38OmjcJlM
sB0qQusAzLErPhNo/4K1yT6G4O2QSnWZWcfjpBQQfGoSnzwQ8N4St9dHUH5hiUcoSOt09tSKKkHt
A4Ss0QVbnathvDHRwhzdxVMhyE5EAaKpsGX8f95WcxennKtiTZu51+/FBX8EbC8UBAStQ/qgq/8m
NrppmA2fhDl3hmKm6DOmWLZxV3sRT8FnbY2u/EOG3hiUK/EbTyfMRMHM8+PTY4jtCj+SQBwm7glo
j1hF0maA7L/nIcAWYoYGDnEzLWzFexD2SEXPYNXEHqsWJPUVz+WyIWQ3g+yFfdgJw1FeXF5OnR5K
pt3Uj4dHuEY8noOJTSedGAcodlRUUP1JsnFC4ZFqVwxVaMWReDYfuseW5LT+6zD9zDc5jlblMY1l
v3NfV2Zj3FBAye1jEqGjMerM5OtBKcejutAnWzxsEo5YCxXmRj4uToXH/seXTv2K/gS/N+7yvvzQ
YbgeC7vACXkDI2bZrGnShTsyyGGPNeXmkRHUHO+iHVJauIHRDocyqKwuvAf/gfrqaVFAcldafKe+
q+Xz+lzO3YyEX2JcfrjmdMPtdbpxalCewOvd1i82vNbzkwc386U/3CXQodF26ns1wI/PJwEmyHcj
O4D2MYcAARtjPwTjgRBC8hKRCfwCcAb3L2Ermy1q9uQHOasbBzDll+DI6oaoeHGn0AGuhTVv+XmY
rQrW13TwkD+PEK32hQCnL3rxxi4tvJxvqp0Q8uQ2f7ine+g/Ghda4e6xrzGOguTAdPsiruSVNKD3
SGomyZgjWAucyxu7+NxgGAbzjfDl6m0/LjTU0gZs0XuiPTgp6yd65NmutuITRnEBgapO9Rf5TSCz
a2aEbad+/k3A7jbEqfMm+9USmiO+0v+RdF5LiiNZGH4iIgTyt/Ie4aFuCKgCgYSThJOefr7siZnd
7e3uwkipzHN+dzjk0u2sZaIOZPoPoM2mz5/EujMyhpFb8RupJhZnRHpNZ7XebWX8CTYVThL1D/lu
YgGIp3iUKyFi9F2zlNY9H4orpORaIk+hv8sV5LU5Lfzexz3rcBDBSi90mFz8XLjPbcNRwn46zDaR
Mb3ZzINGR0ykC9oBFI4fbziV8oe7ObGHIFf2xBd9xqprpmfWNUVfdKfHL2nOtqRXo3bBECdT8FNy
oj+uODi/AQd5+o3O4Tsq5i6UpCPUf7SsBT+RbYnHnIk9AyhWaMYYculSQsIG+mIvo2QOUZXgccPd
HH6s3TU8z+kqs6898igqLuzHqOJiooLRQHFbni7nhN9iX2R20NX5OLsuEM5EZiIhJRWk51GOYF5P
TGtIWmo4V/ptkeWF2m9zO5jq+nnPq85D/iCfQ5m4b3X62HPA61M067GI9jrcHDwnLl0oK9DtI+Is
rQEupcqRcxNURrZhXPxigQDI5hlCUI3YhixF04luVveHh2AHO8KIUT7i7gWJm/CnYG1Dm9OFOB62
thEqXpSWbfgg9CBkTrxPtWsbHJdwvf3Q11VLMiH03A6DyMDN9CNBpQbRQoQ2069pHtninRGQuarg
KqrtE4VRAzoQMfBba4IzBeVj6PcswS8CCdkuIHAK4vEUt8fQUvBM3VNkfBwcPFpkRAgtSDAq0Cj7
V5OZtZs3GeM8u7R2OdYTn6qEWN1HqNjD+DJDx37xyNBhCvyKw7gUk0tZgVG/2m54534PCwcoS8ND
2XFP+1Xxc476+Pmv22WU0Dld4SzjWNiA2oFJMs+A+8xaQ1FQTIoJzRbiDX6jDLiYkIhNwJh33kJk
/lFffKcgD8EwvvqC1d9TU4G9/lQ/mv1ZooUpps+wiq8Thux+rLNL9rVXjgmkz0QM+wcJJNXnYDWM
t9EdeLbJ4Xv5h1SE6ByXUCDgT3JYr9DAYWIJiwxpFN/l9+PpPh+Hw8Bg9laNMOeaKk4RGs7JI7yV
6ZVXzPNdqu8febfrw++sigerNQ00jkDcXRirWx/7T/iy13gHYl7STJGdsZqGPmoDzjuCqR2Tcb1n
jokWNtRuM3IAGKEe8AgHPyIfT/fon05cfc55ykxK1NGiw5ZOGHQqfvM6R5Bh2qfdm7cYTE2AAmpP
NB7tYRuq2fUAsz01KVUvfCL2YRc8IdSYj0E/VC/OB6avjfs9bVsfIEFG7dJCvU9LLKtIZBm3xVCT
P8IZgJLQiHzjitw+eO/WhvQinyg43Cd3ezRWnE4lZT/ENE4LW6VqVq70aQvXz/gUa0C86NsVj8wL
dYzwW+pMxUPZBuoi86NIOF8UKOcDaSRI+B8TsrEnyZUyq7GblH3Azk2MY2bULwF2skfWTBUU4kMf
lfKTPCAPiVbH+QcvEOOAgBYhCsqCyXdBG0I9WhEQGn7WbGhsP3eITmsbILUEpKddoa7RvBfAdok8
PqZY3jqtTf77ajBF3eGdJwgTQIxk7+Xu7za0BXMetux4F2uBccjCqepfqIuItY5R4tHYcEQwjKVw
YVGYu7bRkT0TaEY5p7tGWKRw4c+ICEyPwt8eOkSfuAhRqIuxpfrIhJHtQl1TTnJ+Mq047yNmGVTx
CVtt6Q3cXw5nT+eMN6Ohy6BKfKXVBERwKUbPFW6u+qaPEJEiY+RUznXMMHMIYfiFg8FnQzbnvmNG
wIQcolR6+GlYmoFJN8B4GJcpKzs9fSH8+vBp6Xddcs3ggfN8aB8GGTOxCVviNVBb4QAgHkLUlj33
8eEzwp0CO+qmbcBYCb+zMkY4bQDKRnnl72WPftotnYd7QNbL4wPrzzl+p6QmD4slc/ZHocKe3OjE
9nB7KLwdzARhRrXp97MWAIoykjmpO9YBT8wj1ubb+WnFKT2TOaTwc4ixCMQbfKIB1aNsjXw8m55E
uS06kJqsIsZdexQzkezri3fEc5J3m37SrsXou0Gq+x0rcWsjRvPambJSiIMoeQ2AysvCyIYh5mS3
8oi94bKfybgkW2OMTkFly9Sound9ipaD6wv5zuE6u7LxGDPD6iwa8CHa+M0HI/eFEF3SAcIaJ3Yb
c05yFqQtXxYC575aMR10jhPB3VEhgu3MeMbguUAytjkjpFS7ZPJDvSfzoA64r0bCKeJKSbXuU/ye
2Ew/cD3iY+shZ37WRKA5ALiEv7w9NC8inR+IvwZPEqKYI9M/IyI1aM5cdNtfe6FN+W6LAmKp/Cn4
iVfULPS88OCjGP5FFOkWfzW9T8OECPKWM8Yz2hsx9Ih5jdwC5ofGcJmDPzWcIWugBaSOCBhfYWQt
/21dVisjuDKW97Pigm4u6QZDCd+Dl4s6jPyC2erYJVGOobG0S5f0HMIqBvmIIjyUJAEaD3KctH8I
Gzid2ZpNl8WJ/wsUgipRzaFX6n21HyQU4/4r3rpsP5f4/m+FrXZIbfhz0oO2GS4HPiHKQgRrou6B
xQlwR2OsVZEHmY7KRAjKMo/0ApGVARIoUGE51DJGrxbjx8KkFPN74gh5uR7oDRk9SciuEZzIXug3
A+8SStEg+I7B/okxJdS6I7Qj0fPz7Dzj65dUNSPcwiZzgnA1I110ykQOB3/4rz0j5qMGI4qemUKM
LxXeGHD1kV4WFbnF9NfV+MV1o8PSo8/YWDWLbnU5aNPB33n8OJi5nI9MRItcC/Xtbk9eu4IMKFok
p5YOMoEgYPz20euCyJpcdgRNItqZ7o+PkXMZUFnc0mOZqpgvYJVQYZTWcEM+BcYqMaeI6nBa/oDr
EzLMX28OJSK/xeNg8Po3m0nG9NrguYPw7ogdn3h7PD8WwWX4z5/Ow69+IZcfP2+/d/kC3oIlweDD
dvbN1OVnfIIRhOxb1DnuqC+/f3Jpekks2A38e65Gxi+TxBg+b7Jxpkwg9/s4x3FAbXBzqvDADDiY
lkD3ztbmkUFQPCEFLYSgyrhItjO2z+i0U6Pi78OogF/9UP8hl/vMsEHfx9tVNTstuDkDcLHXql7d
4090I5TtswOsXB8byT4aLjZ79W9I28nSgH1ieuLTQ/3pqQm1g3v7NRPWopiaSzHsjfyhN1iPlp39
WhJYWI8f6SuAh8X+XgQ6SNmdYS5SUIwv9iu4LGhkHj8ap+EHETZ4ulNQI2AxIDqMhr0ilBdjhSUi
drlzTuMjh7stjAE3ZABnyLy51uZJ4UmvDeuG9nwPn8qEYKzb4X1ecJxQbbqGTAlKtUZ5050oRNrk
HKopHZ6eIdS3cIiom2p8d6pcSSows/wMZBVt17gZqYo6R7L0nPFx7DJsbG4HFgBVR0FJFkM5efsE
v+fnXOk8M6pkIugbHk+sjzVKaTFr51GjEbHY+rH/784p/OGi9NDQuzR+X6CvK9CNaAeou+wBe9ix
dY940QeU21QylM6FPWOrzmriHSgKwGlIGfa7sM1hFmoKVZzoRKxRXDPRZLL1jL9tUK/lbEBqJ8Wn
xPolMsGHdLP5ujqMLi5EZlX5W68HszQ5oAvfBGjjuy1wlVOndQAaEJKI4VH7PeGL2ESd9+KxuKCV
q5dMDPJp6dl+gU3OTCd9gIhsaWAa64jljrV8bBiNRFugO0/oOJBYjGrMNSj9IT2GmFb1iN7ZyMMD
wqcAdxiDaVF+Eunv3CUgBS2m42ZMx/z61+wYsZxIVHcMpQAfw2Hmo/qmnHjxk5qDcp4jRBbFExfl
SmbGw1e5nNCVkeIMUgxkw5+3fbWLiJmoVCvA6bRdLrkt+UmxFnhN6CrwleFDcT7rAjn/WPotsxf6
3xDqJqUrpFjAJ+2QoIVzs3QApcAWnO28G99N686UTHoFMwJ/o4ZyTRA5qmhvBZTGJDSwcDY2lBbM
rvNpdQFaBOJwYxyRyP2Q80v6XDBhYVpOtTX2J245tYTDTpEY2OMgXIjV1YAwWsp0LA7eKcuJ+4LR
nUMC7XFP6uweomsV6k8aGxC1IjxReKDR5bu65FAHxGB8ViIYgqaUjp5Fw1d7cs/AHPLrbBCqIdK0
Ba5KDjax0AqGzan+c6nx5g1IjliFn9kpuIZ18r/893ksMzafDn0scCm48PfIJhcjMgfAqaF9hv6O
8x8/os0d8IsEZYIKJ2IVsxIxprhFdcLR59ND+pfpHZGvNLsmBSMy+bpverZZeQR8wL/jPSPaOf89
Rx90pUirUsBk0bj1AT493J/8J5AWhXtORaOpBa9xAl9J8bjoaJ6RhnvfpZJQiaw65Bkqmo9dG+Jk
Gb/yZkLJ5LGEol61tqwnjfifJ3jWNanXha+wf8fQjSEj/kAAyfdKseHQFouDffMEUqSP5HBtPbqb
udgw+EuMFJRmVKueknw5btXJUIgJHu6FRAjzBxhfTBwao3U/h+fktBut4a1duMRbtBOFBOcPI4eN
mOC5sGWvxtjI3dLGTCphD/4yHgLHh/1YKqAsIqXwu1FSNbz5xCXNOdhR0SAxCuFGREduUJVUVDIk
VX3zBwUSM6i4IQxTpgDXMqEWeYU9o1yAIKVpR0VCeggHld8BSbzTkVOHZSAQvT6SPJYo8Vvz84aV
igKEConVxVBBHji8RqIaUqYv4byGi3Y4ZrhIPsE0vkr8zm0tDpbt8ZM9xu3iMpbjEXj7I2FwNDrj
+75B0KPPmS3ax+ZU5MXcGB5hNeu4OHJkeCRZpNCsOgHLNVhyFxr7E0oFegihCvjEgShcICMz0nJO
LqZitgFSOZA7kgEGlnzzvz/KvouNDHGHJ8X8aVDM2MVQSq4Y2sWPtiAdO8ZKruSpqNMA86lSCOhh
uCFeiXAAVN6uBiEnLJiNDlSnzmWMh91KD4c5SjtONB619+Q+4iEEuoyGu4JQuqzfaYGxp5oDNZlu
kT3cBSru4/z9e1ELq7ya2PqOT69e8YGEEAdBE4UcOc//dgo8RFS7xMBPP6S99Dxg/yLboIvZd78E
o1ltwjBAT0P8C/PfO/jhn1/h0q5K69XiZ8LwZBnkARL1h+cP8oKQvqvzkhlGwsgS11iD2oDByEy/
xcaq2LIUlPBE+hQ8prtyluUKKwGECwfMJWI+MJ5gldQlwlOBMnWGV8goQYxFRZ/T8nUoXRifFhkZ
0BSRn5IvREYtdSYqa4RyhCww6Nr9ZiMgfgLR7hAKF+jQEXMDSOYjNRmOmd9QGVvnTu45cw0mSDK4
i5P3pCOhl4Pz5j1zZKWtX44PGhghnmaG8oTd7BSb/otQQOJ5FgOSO5nD+dwPqfbEz6D5qyZbIAEU
CuA/3wk7ls1RvNEIwKS/BsgH1ytwWqaa5krMkuBZoRelFEYWdY+uZxwYtRj0W01OgN8TRnAQrSWY
WtDKO/AIxrc6JcwaAL1xTxlIImw6Mh9pCLLC3zXdZ8Cn+QZipxxGwq6VFAlYOQCUBgA1yESLvJ3p
bOkExVBSUdFwlSjOWVSdo8SG4HHeWFBUCsVq/gqHO4SDzpkTipPtDAx0tmErQXw+QiNsn2OFjRrE
hJP9xbAiThFODo9MiFyOscg5WEWsOhtCbTLzz9WnnGhszFRh3pYcm9G4OZo/25nps8ach/NYG/as
ygE36T+lH5zslu5vZxi0htE9pN38Qfye1AzrkxdQmE7W0hq9RAXPxRjilKkTzJDEsFUwFBV/5lOG
sU/dnUuEEJXW9RTrh1dlQzqJ8IVrYACUGXNRwBke8kp2Sv7XRkH7c4uZ6x5zKzwC0T1jduXsFEfV
g2cKAATyEmgJHLcHx11B/HsbIRh/rvoVrH0xwZkATbj6BnVEchPFCDac21FnmqBoebGy0J0PDghR
gJ8us6XuIIahdIIP/L1RQsCFUqB+/C+dJdQuO27w8kHcclb4mCEYJ7sXI8WH7hUYDaWZIx3qxfWw
JUiGAboPr199VyqPvHtxmjn6LzCAzxqaI6f8pMLhS1swF2NUEuEjxmeEF0f1EfBBq3CvjKWgVgUp
Iq2xgR0uHxSIMnhujscl2oaQYQ312xRlHR8NuEsJRyHiJe9GGR++A4U4NiYIUXi9fk0BUfzwO6MN
mhxMF7A2sws1jeCG3ist3CaUqROKbWCNis0RNGZG/4BokSNtMrpz6IwcYpDZyZ5UGdav6X84OEZQ
Bw+XGrP0bmNMJsDuXGKxrpDyhKdxEysg2yMOT8opHgMSFohuP+0OTPhy4S4pei6/jFK1V9zvRBAu
Cdi/e3Iq95V90X5Q0hgeCBja/R++pJ9IMSknzmWpzHSwpgIVpLVo7CnRSj8HnC7BFr6L05QNlm0C
YZZdzn4ZZ2k3CNGhhXS7olQZ+tQ4PIdcT/ryDV5j5zYmY2iQ5dl9TNbG0F5wQe4pxKw1x4hpqcxJ
gor2oHxdikXAqJLPkw0zFHd0D/Bp8jTRYsp/gB/CUKKBK+oz1f8kvIWVsWH1bj17xXGPlVMSUW4i
pY80VTgSWsgGqrJbm5nLwZ2Sb8jfzgGSK3tzAb14Hy6MwYAV22JK9w+yTSwBfPIlIOhm/PXvDqfB
m4fxgYzI9gWBvoIgPhDQvqBXsegFizEtc8mIInqMZEHtu8Lw7P+uoHbARxq8D7PreJudFpATs3qM
pA03nxQPl2xSUZ2LIMIGtyqO92EE42wSks6nFxkR5g+X9qQ7NKMJVacLg8mVlqkuFxKIourD17LS
HVgfsScyf9LBZsoaF0U9FGl48Q2ALfLHHBHnJ/mGr0UDC1wJQ57deKdIWzUTNgoGORkkKtgP1aN/
K+9IKAMi4VWirUZOkd9uPjm7Eo2Ctq5r4BB1embXhf6/xW3n3TRI9N8ncr4meI2WrFIFph59YnBK
O3Yh4Dqg4geROBZpXejlnGv2oqyz6z3Se6RMwlmhZNL0DRgwp/yK3iCTEVI4r8LtpU9RQLx4BM94
2pCqIIlBKRowZSAYUmpd57jakOf2rI0RHT1z5hwkRu94hPnQxN+D9BUPi5R3f0JbgYWhscwf9czF
EkrsIgK23g9Xpn3xDnBPTAM4nOmT2KiKaMAaJSoSx8pl/N5zBtlmdraZiNocpCA5MzQBttzTA+Yw
hmiO8b55U2XMBLQxRbcHu5L+Xy4SnQgLjasjg/0tnM1vLl7xQNo4JwG/s+CBYBvZOjlx2u7HEQWk
Sba4gTSCcp6OZDgKesB9RJ3fcHQ4rYnpnpRrQoi4Dqw4Qiti/5dt0cqphwIUD5/0dehSho+jIgFE
JoaSTbELGYxMxSm2pvkX0gahy7yY8Cwnuivqf4aq+pw4Dn34IHraGzxzTkV9x3RavBQ5872u7pSt
Foat4DlRPABA3o9sGfraBauKt6nDm/sH4GFxFic8BNbwj7LG1Si4qXkxPUDwAQKxSpC8VC6bq697
WAN89wujSQeD7KGxoNFQ57Naqil2iOCBMJ7NSYzBHWTYT9A+Tis6UzTtA3oPQb+sOJSo5gRdAiPL
H6So5+AzruKp/af+uMK3SQFlevR1CdYA9TXzCTW3CxVjmVSRk46gSD0hUA/pg83pq7obtAI+o8V8
BlmAaMARGE4uQzJwDu0HbII4QxcgMfGqC3+R+ztT5LYenlC3iW9U/zzAEciitelXaibmlSOy4drQ
TBQWe9bu5WlWfqKOoJ9mNgQaSD1UN12wGcHNguii8QhxuopDhYHKUE2RtVc442SvthpqUh8ey2dm
IqohVGEpfGquIFZoQ9P/1ULRDn+upDGB7Qwooalpk1FyBEHkM5CfnlFzuIQ2sHCKpPT2Q0Rq9RQq
Jgasnxq/gjk4CMmOORH1NFUIaW7ALRyd9FPVXuRXzyTPVzOuyZ2jb+Q8aX9BjfP7jELWQ6g5OVL3
7Xn4od9pc0teTfT488rVws0I8YYPCUJirlASC/6lTQRxcOeEIUINHBExi9tgrs5hG3gumO/Vwbcr
66S2x+M6RYrNj7UOAT/ldAQy/wQAwvM5Qe+47KerT/gawxlrHpEy6R1idtOtGJ0FV0z27uNwHl9n
YkRA5xtI4E/hFz3cafL0mVMQA8Z/OGMf7NTbBAH/2UNqhssCRTyGUpJ3E8VFyLMS2a4E6dLBiAkM
ggkeggOtkEv9s5kbOCsKuqHvGDjbRfNgHaEO6FS48Bnnv+hCqhDeHkwSK4Knswh4/n7OCZjNx5c5
T/INhQmSvjMTfdnPzJQlH+DiR+0UDlLTJ2CGVKRX0AZoaCmunlQfyBjqv+QgZkdT3UM8KKw8cqyM
ABVGCtaOFxuNhP09HGGISblU4tOkiRoxsZJ2DxD/Nat+P2Pgspf1vTnNFDPWbdp8hYEYmV1EnTDp
oWMonK3H+OrrU/+7yCSkO8Qu/YtaQTQjtmb710Ccxubq0i1/8JS8HRF/TiQGaP5KwALEMk2F78QI
GigJkgG4hmVw/vsAL/xioE/Jf4nMyb+jhXfXI4BONl82c/FUuhyBCS2INOZIEDQfm1mI3xtLek3N
2m6+U0wuE3i7prCQMnCq8mttSIGD2NpWPZkySaF/v9EHCYyfLai1ft8I4VByUWPkfZZfptfwap9Q
71E3ALyTcA2HIPKixZNEUUS2l8yGgZ7B57xp+EWRauhmREnNEc8VH7KvRYmooRgnw4xxUnwcw+Mk
dPvcZqokEkctv67v69rJLinEC61dOJEo8thEN6gImCK5R9bhYZFnfwI234xaHjkyOkNtTR1E+Tm7
LKtQ/dF/Pr+oicqPA4om2hvidg4Cy2Qvkf37mlcpHSSI3d/Zn2OT5Wj6bAQSww1bvggdAzY0Bd4H
dIF2hKjW1Ewpt6Iv4Bs6qmMZn9jdaPe2OI0h2Qjl1yfMbKRqLjC7jDiHeEunoC0K+dzKHKnV5BQw
+5gPA9eOTgRBMGMkdTbDBLgerQyf1AFgYDND10ahhXKOEV0yIxjVjtJwRcvKjk4ClE/I1yBiWNUc
SvlO3CcdPwEghIKhm/EK+p035GsRDH5bDkREJQ7JYMJzv2OuDHFRVNUGxSQjO/nGlRiFrDAesEiV
nASZHds31ZMuMKTXAAUNqpfg5JFC8d6LGfBqVMYPyhqXsA/4Uy0e5FAVZukameGeyVZc/RMEhpfg
eUSjhzspPS1IkPPIT+HrvWZYXYCPQIUZrC6IgSY8kbzHRjQehIDzDIA59j/sSVPufGw6V370NH+K
mcjPkMx/jofCQ/qcjiDHRFLffdV45tPeflkTJo8xL82Vw+RAOJD7gS14OKdEspm6AOjTBermPCPx
acAB2B9B8NjIByAkH/KtUeI5pHge39l23zkVN/z8eyH1GuaIwAXuVIZ460zaB4A1Fi0aEHC7d6Ss
/9fQ3UnCZ5aTI9O6whAA+BInH1GI82TDEzMwoedzkPWxKonmqz3zAA02LX3ysUPzF98LzO3Havew
EWWqYPGFyUn5nLtz3oOQUjLkyqZ1NuzcVDPskc8YmJ8qfwLTC8+Ouk6gpoQ7kK0KjcmJBQjOc6I7
3b5M67gfk4zpq2B6ZKyNZdSYtTtcN84Vv1zJCFdP35Q/Tcrn0EgN521oWA7dpmMxU/Sn+ma4qXH1
kmoT8EE5Trzr7HwSlN5zwa75XmxjecdMZBAjQSaxjtfvqP6tUg59lGnUG74wGuDIgyv5MjFZNBgE
AaCHOyOx4V402Rdh0ZZiMTwxQin4AMMhV2AAgRhdsm8cZqa4F8JVbEi7ITacTb1HBQjpGZfR7XCy
knJ/9hHJSGz3OzSmM7SDUththhOIEhKqTb7DdSWuuBg6o7hrGGC3jC4+mvAxF88k45S8vTtq1JKb
RaIg5xWeEGlS0G3SOZAYVq8I+FwrPWQxk8njGXuGX7MIlfSLX8zcGNkTZcncnH09Jld4P59omOPZ
Gubn/b3DD0ryBqG9tqKL20tyot1c7Ntvg5Y1HQSDeR1LWbPuf7fpbT2amDghPnaxN5NqVa2uKKNv
cLyKdyF9/c7xW2DsQGI1ZzW4yCnFmn/Aj9Wx/BGBBiMCVDYspGKvwVc3NqUAY7dswKBgSJIJpyVR
9xs6ofgCF2Q1/oWj8wuBZHAAjjJ8rqE4UIfZI6DfWorNvEwbT2PL1hr7lAqa5zGwkfIjCCLqqtp9
TWLV+NTD8XMzu4eoucZbF7U/YfByQFIBrkljYrjr4fztqDMW43QYQuhuBEmGmpGH+GXPAMaJuH7R
HGhQvwQ2XymUMNFQl0B/TG4oNgCkZXYNIQH945U86BWy5yUWO8JpDiVyLixEJWBUaHSRogESI3Rw
WPOIHsDYG3f3sWpC1zm4LINZOJDZzDGm3s1NbuN5/wrgNQM5NDJ2AOvDeIXem9gfx11A4++WWzT+
Bl7LrQ2m6pAvDiH+cCaV8/dx1ZnSopYiXrFkGZQJY1e97Q9hE0ywMB3SFQ1GsVjy/H6POtMZvTwe
6ILqiiOeC8zfBpoAj8cWaJtI7HO8Q9Z7wL1e7MCoSftkJA1bJ+QovM2aBUsBT+gflFlkpjy4BcLA
4UxnaAofgxML+nGqMYuTVCr0dqMU/GbMULhkGU86YRDtoZBbTgShJKGZZ7DTS4gn2pU21RbVkU99
XSrRut1/9thuoS6gK4iKp6ee3oMLrL3kg+8B7lSJ0C8NwtNUozfqOT+5/94zayDR7ySmmxsdrU0b
A9lHrBO68XHLsPAjfheWLHYmH6Oj0Nyi62eI1xJ83v6pmATQulD+TBKQIjYM8XUlcDrsSdRRin8J
sfl5YPpE23X2DTfcyduazFfBDxUM30GLbqaZDVgub4+nbktjUi45seSStV+MX+QEGMmHmWNkNbHE
MJqSDQv8pfrKKzeLfx5PLJRvKuh6fIbmYAxkaAoNY5cY1pGo/hSbESVtu4foRFJUjNsZwAmUA5D3
DyJbA/T9AmaxUkJcd85jIu23tF1MlObCPUVDQEfBbGp/Qb3lPv9RqSoY/oWKDPbH2gQzdpBTBFK2
JLIJC5v7YUwsgUAUQ6hbuGgTE9k1T24AcutI8wKGEGyFPlwDKaAFy2pPpm3vgi9c7PKZSrwTbFqZ
oj3FcsoiYNJ7ebchONC0iCEETVrMLqgemFDKorulLQxHyl7P7rATqpyroyKJV2IexPDM3szMn/hC
ncdP4AxABGIZqJwuPK/16sKoDORlFIU8g7Q0Po+FrfFvJkOB4Kh1AWdcVBHWDTeFMpGQUp+Ct/9X
4qbBX42ST2FAzGOOTDPG1OoNxo8zI2EeawnMzt99oyu1JlfeGYY6E0/4MZ/gnVg8padcm2ABZe0P
OD+E4vDDAKrLmpdddXFj17mJvkMDk4QdE6J/hrlMVPy/Kg8QOsLslLxcxjBZf+qG8werIGJDf3lf
qQ4DDTgtRILj1oFgrBCswYU4j3mfePcMNQTPLbGZ8zLpbM2uAmlHuGAXPfkEkoucdjXIWP6+GcOq
L0B7mANxtg7Uo5ecMM4rk3yh8NDtmZkBR0U8OfnsM52Nkdn14eC398qkDQb5IHkghlx3GPt+txPz
F0cY6Zm4Y27WOi4BTK1thFgvvIVvr5ucqYF5hBzSZUhINkP2PG44NQHzfhYDOz0lKT/qQQ8v3jHn
lphZWUWk3/277Pv7guzQSDle5u3y+7KfMvRHZJI2NbTqq/vpML9aRWc9OH9662U6bbRNayC+aBTd
DZvUSZGbQ/bkEUc/e5KMskYIE/BW2x1xx0+a86MKbSO0M8xnj6RoC8VhOJDh2ua6AHbziAw7asx5
KemPR6n2QyYfwr/1kbklFnXIbP/l+GfWGKQQ43D8NiJNiMFE+P5FCHXNC5IyOiI0mIEsjF4juY+J
rdJRXXN8ybZOQ3uUfswE0/dkCx1DdUpK5qQGXWQ+Kupu+uLnrz6TMYwtObvtB3Vy8F03IVOz0gtT
6o73k91NnRbE5a9lFobkdMif1PkpMQNRfDAtADcpsrmJFK/LdZueTniWth5qcZSsbM2wjqJwJXYX
dKidkIeYfABAa/uwbrx1CqrKP5hEmLizbvC/8UXY8zt8492R2X4W1m2d3q5HBs+aYs4JUxYG4wG3
WOKlODH2S+YLQRqVocJVAUXgfES1Qb2ECNDVUfvWiz5QbI9ALuZzCEkXo4qvHptHzUNhAGxltcM+
IOb8MNnExl7H+BrO0IlgMx/JAyyBMXQDMBANWRsIhqND3JJb7bAzIprs3GfCVZ8MBvCDVgmoDae5
tQsYLn6NMLdzKKL+qC+dKLpwOR/rT5ReKNxQTsD9jZlSkqBAeuH5461xGPHwTa+4iFCu+Upa7EyL
iIqAXpvQsC7Cbu/IYyaIJBoGsQ1yXD7Ke86YryElMPLznW5aW9T/STMvpuaMRWHqPp7dEDMsl07g
Gb1zzpg0RnIn2Q8Maxp/xzxPHMXTryfuzsk7I1ciZBdDLD5BJAey8/34DTLL3jph/yK32Jb/CIO4
DSjEGQs8Ag/usSF20bt2qBpMImefxClh9Z+UGDUazL5t8Ip27+WIhpJ6iRMYDkd8nk4EN6CLClh0
b+vVwWETnHjL78tLMpy1VH/p9chTQrzC5rrn5BtRrj0dhe0ApfoCuvcTBLRtVA6G7zSAAMLD2iTK
pMhOc9YUFS0hyqotI1NgmjYsH3pahJyEeEGhPw/aE8zksviwf+9f+BFGbo+OafuINMySnsH5iRSc
GkZDbzhTUdYgplD9MzbIzr/jOX1tLsSpck3IeUbuAQTcEIiB+dQ7VxM6IGqeCrbg9nbVvyvlciKP
JQadDx2dypqHV5kwNvJHIWRWaPKJHLBu6AmGXv3yhn+DmNE/4WmD9EMk5x7bjMEzkKQaiUWmg8eQ
wJfFe8wEW6+NIX8g6Adz/W/4J2XEAzOnEmC+xT/V0PUBLsBz90uwXg+FmbXFb9F4cE60X6OZ4BJR
fg+m+HKUvw9DayRfEGg+aryl6QN1umith2mxvo4JG+elvL6MFZEySPgDOZ1BjR6Nmplfye9U/0xo
ZfCg8b4gt8VMquZXaTp6ZfU7b+7Trcm7j+IbxIqOmRRes6548rYU4ODEpKZX2FS/vRwY5833goJN
Bang5Z52Q7ta+T1hBagnGJauBAq8KyEpmhhSKdXuvUje1HbQpXitQDsxZxVhX8VVnzwPSOQM7Bce
GQy42WWDweoBERLmJ7jXUQv4CwHG1snXJ0w9L5DDsb5oFFkqvFbPobuSKvujLPgJKajpTuSK6SuT
LVyJ5hdDImZsXkDRxtetSJ3a1pGIQRnYj2ZHEASZFaXs8QpfqvjSe57hU5AYXVxkkNp1fpbdkgzc
b8CHfKLfRR8A3fgNDBIU0Wpjclad5kchsPmAMFOunDNI7kohaP4bjDRfwYoMLEgwrOx9TdK0Hgya
prisNlvNH9GEfXl5hyEAw3PQEToj4+mzegwTR3DM6q9vPUEgodgHGb1beJu8y4rs0dVobMAnMok6
Gf4I7lzenyAncVahCIR/Fd2JQM8Af6wrUDPH6EL2eS/6ETLyEPCRK8jRm9SM1oHMTyjggdMQ9KYv
Dl6mlKrguILyWBgoxBRnBNkC4fWvpQUgGU0l5tuyIYk+ZSa0wI/d0z6hoRPFs2iGLimKqDFSFei5
74+EVIDbhaRgCgCRgL+/1i0YfUvdKlTfd8Q+T/92AA/gT+7hJxF/8eJ2sYLTnKR89zQZknwxgnT9
umeMY77mXVzyLsAYXvFjwUMlHxSeLNwBamACUJ4j9WsVr2BYeLJpy6N0ANMV6HemvgTqNbo+g2Zn
/J4ybK1RH+lQQx0dKtFpqJIvSyIUqA0SevCJ7AI1j7GKgpJhYhYcMDI2zCIzLFZwATr1ANpVHOpP
53WzPx7HM+gW8DtDvZ9L0Rk/EcUIK+Mr3D2RbkHacXTThBbWbift2Qvdk0UMPYhyRV88cvr0TkNK
7rs9MSe7fqHwQSqPoST0pwOnEoLEmysvWyrEPzn6J7chpRNpzxLgm7TPhNeB9sR3Ctd+TUXmCJBr
dM4f2XXz/fkeKM4BQhX2DOKEHssv9aTq8a/yq0I+lsnjSH6t/AMQSaLn1JzexUxR5myWs2vlMmwG
fYmBAHI0e12YByB5JNui6ldCc0rFMQRNwOqA1PdlS6wrBOTW+wYBh8xnIU+Ikss/ocKzCtQQkFk2
+3MJ+X8JUT4NAkc9kNM1xPNoLzU/FkuWOCK+EOQKDW7E0W12OGnrUINo5ygTNO8JzqUgUNFGrfD5
RTragABenO7PEBY9Dq8WLcxjfF+cvPETUkTM+8SB4p0w/uDWhlouFoDcJYI44Y2VBRokvgOWD8a8
M6RW31/GJnQZxgOw5w9pqv5lfIVDK4KemlCeQpRBlkKtPfHbCxnElURTYSPmqQYZfAWsYf7fEEGI
WA7VH5DV9B3RAAI7YjpBk8aYkFAl6tGdcOgKQehEx5gAVcodfYEAImFjiTDfgML6n+IuA4qjv0AB
ibIPtWnwAL5lahjNq0ALbgllJKw7u8JlB0SGDlC0t/bwD5kFzymLjFPBWhS5lJj0XCBsZvSYMrXb
/cClMoGeQFf3iQoIxZXdUvv5Lb5b3mjFcA3/Ltw8V6TLI0FRBewBWRc+/T9RpgHTeMok4J7jINGE
GSKDg3OuRxVZPmO050KUd0spDCfsCsXGeNktTC5awRPjoKx/+i/pZf9H2HktK65la/pVTtR1Ey0J
2Y4+fSHvkPDuhsALJ0AIJHj6/mb2RZeLXVU7c+/MxVqAmJpzjPG7M+o7qFvn8MnZtDwnMrZ5oEXc
JS8SQSBl+iZlIcyft40ol4x04SwAiodZU28748r4r7GgAjThmdvqNuY5wN4rRtRWTmA7UIf5ilnq
vwYOJETeZ6RWseHta7RcKl0uBATc8oXxww2h/504NYooIRxdjHF5xf/4CIaLQTh8IeK9QyODYIue
+IUuqPecdEMken2ZchfnroBAnDbqmoA6hU+ZgG2InysUlDqdJEK/kDsH8xJtaO46uPEs77E6Qe05
Y34Ol4oLPcYySJ8S/I506orFwBm9JourHFQBHtroPuJO/OvpicQKxUg7bvYYXAhDHOySst/wRnmL
+kb33/2hDHV3ga8GkAyfDRQO+sxbEEwCMe/FdHF9Z9oFz55UuMtICiepdkPexsfCvVjE2AWlzIxY
UPcxKidcy6w9LAYwIziEMQBG2F7srPEF9wqeM5t5ldXrIoROTxt7JKSv8JH00n31zVz+A3zz1iNW
1yXSR3cW84RFQDMEtkM5OKyQk6PpZQlSWnMDiFH4F2oRpJlxvVGiKuxALcBDmlq5M6Lh5+0jsVsK
PiOshQHJtbDDHXVbeXieAlrc2U4J54pFVIzzmIhKuLkx5WaRkWnGYgYtFKjJFxk3JK/dA8X810ey
AIUBtqWAfL9M9+BLM7eSwutE57vB/HhRkOBf0Tt9TGWiYLZSzoib2cQfFppzYYNsh8jHe3rO5gHh
ZvLaCmUrHJ/omgnCUr2vIGN+xwXmai8itc8B1wBChByDMKNSYCKc0EKK4Zfzm3JoycA4EHQx7z31
AB4nGsA5tyzjBYCbNoaJjYA5wW5HgW5BLQUJ+jvHbI6h7jmUfBmgkfIq7ibPQYv2szuEcjYo0L2V
2SuFEMzJ9uDy3iEQal6nBykEwEogT+CTHIsoZYT2VukduuwnBVOaK6xqEvQ4z5mrspZIwlne0zW4
AogKIIcLGI+mAONeDCUksqFirDMzNYHfOTgPqGIxdAUB6ridMURpR8uxMLJx0fdNRjoaeDsjBS4/
HT6Dl1bIS4S1KmLszOp1BiCvmc4hj8S/nDxnAunTB0VaIzkYij2xgHJnzzHrg6sETfCP/CX6BI+A
BxDsfcusuwigjhpyLztbQUF87ikgvdP6Z9kiwZZ2dwQOIjObOvc6fXV2Q/Alxrh3+9EnaRjTh7SG
yzPUYxods/dI7+vnGtAmp1/v8PK73mNba45M3vFx9KPhSitf3raUjlgPy1Hb11FJAKXR3WISzKKy
BOeH2eSckIucAeXw5d3WbXpeQLkkhvOcGqk1pj8hdbh/BZ3BE2xieq+ZknXHBBhH5F2uT+vXASk4
6xzptIOCC4m+Szp42KLcpYGJlMNlzTTriqzHv9F+AFDUboXChpdsrIavNn23qV73H2Q9FWrWVV3r
MwCfu7wzjRRIbE7f7U479793slLGJyN+3ebMOVcQL98ZXVlDjPNx31Qt0c8DWjQqn/s9RF0FlbLd
VxOkTlGbgyTs3+ScMYG3GCgA/+GnSAH4nn0aBAQhWiwd3xWqBCBfmom3vQBpYyj/wc5hyVTbHGqu
GtzX7/V7ajCWJ7+0ca5zltGug8ENQB6ztmamiLqn9MTkFO7bVCQigQuwsK6pPqgYSwoMsusp/GQz
n7APJAolMlxVUViojLOoRWrnPBDwjrL8kePOleKs+SzxJBm8EwpVj6FNKk5ztJhMxdnXUZpJpJvW
/s9XD3UK1TV8AZWEHVJXTsJXFKkydoUJmcJn57fQMyYvsTGS87aPnGKHC9zyPNH65QTFW3BOSaam
9tFDhX2oJ2omnLsgr5aULeUaOT5GuafNaUUtLgWrnjz6Mid7MPA0qQ+Efv42Ntk46j9mf7RmVLQ4
WWDtgZ2wi3EtLgKVTwby4JqSYAu0oQ8QojKjKca/3d0ziLQW86Dah6/h1iMJp6OVZl/YevD2aH3y
hAckspAXMVUOX2wi4VpZ9pNdk0s2JW3RxiXXbecrbN5EMAipY5ZvbZZ4i7k5Wr/9q4f2hR0pLZgR
nMivcyyWBK4DVOQEWoprhhWlyDD9RHpwys7AbhsNjTmTzcvwuzZyvANlaEqHNofMn6z2Kp6aDAVP
qU6ZNK9ojwgEVnHRZAwy66SUK0GVrnq6p2IECd0NtzamsmknZVpwhOHJKYx045VY6R2f78vmHLXz
51RG0N9/7H5j4c7z7uFdHYtJHjsspJ+LCL0yYBXPTQCdtfH2bsBQanAEcGfqCD0HXJYBBSAtMB3r
Xl60LVOdWQNxqUoqAKIEln6TvFBUtgvyroZ8kxF9ma4weAxPPnla/jX98MsckHKDdRVsybYvgYSd
8qIn9z+EECcqu9kd2qDRODgSNjKzJ8AY97YxPeAYxJh30mFVlv/+sTcWmOlgEJYers6Enp/xH9mx
yOVWFLYkkrvJHdeP0XFWzWtCZGNp+OcGxWYSfRXYVnLf3EMtL1NGShl85ewVSkP2NPQgYACc6a4w
xOwuFNmzsIp/eBWq7n0HP29MDBSvgTfLumo8My4jlfq303/0fvsyxm40gGd0HjBmWCFWBPIPm81r
c59N2eHCa6Tl4FY8Tdt/YloJ6ruZCDXY0cUgyZbdm7es+E8N0tuE86HEa63m7O70z4QfsR3CaYOz
zpFm4J25NorwibgaWYAlGhrgiwtmbK6BoO+3w7Yad3CrCN9nX3rGyD9UdaKd9i/mAYhtRmxmqAoA
ezoLhBg74ScvYc0GNVhzDXl+UhxzZl2z4ytoLrli+eyKV47Eou2VA2WGnTzbIDAP5rLvi2OGsFmQ
uZ8H6FvNIUunSWDNMmn7Ue00BLvgw+EoBqNTYYxtJQanxYm3z5bTbwD0YTyDAY004sk11jB2ljAC
3O8GujHSDoTbp/DCBIzTurXpopmLFIZzB3IuB08pPRrBBz42lxjLU5yOOmS6hYWBs59HvOAbuhWk
fnLHnj4Tk5axOQ+YMOg4zS2UdE1GAVfQoNHSQTvvMVKRXkEVa0X07p9w+2W4Uk8YgzRsHxDuQZyP
oGAP5tgf99p6EjiQ5Bpd/4amo7VPbdZevQovVw2PZQCuB7osagN2ls5AMocqOuJbWJELcByvoPUR
MICz7EkISUrTrRk4zKupcQkfui3Bfa4mdKaY+rHlcnT2IP1IsF722LUX9m1b7x8TWAiMmMijYOXU
8GsNKyCsRvqRQOOqul2N2bi1NjmS3ICn7VTniOcAFnAJ03/ToA+ytiXl55b97yYHL8hN03f8G+ms
vgNx4kd4TGsN37xKTIit/ENHxQyGHp5ObPuBiZYrsYVp20Lpsa3cMsIQss68AdyZGtvrWBLOgDKu
4i//gej+7TCnfU07lm3GeHMRJtQrd/efhxMmxR8aGcg3wx+dHAkjNYxtkyb4E973eI00ExM4EerJ
sB3hlkfMWet2IQNHMCKHHTzYxm1SbrCtiEmL8L57fV3C7qJa8/TKPV/DG3+AvrdtD8wwP2WCy4kE
7JtquCchu6rc7/YIVQZJ107z3qjiOXLP44/pEzRwwZh/9FxqswsHURFLnIqgx4xw0HRv5LG+PoV1
iiubU+Zvpima25lJ69WhGjfZd3KPz7vT8BiucCONq/4Hux3gXmtOWsH2EZFwEX3SGtoIuNVBB+x6
AgDYD8Ve9Sx2VtKP7kAeR+bT9ZFjpH4HXXShI8oH9lLY4/EqPr+JB1Eh2WAIqMYfNn0hLa8inujJ
sOFw7XNdFbTmoHZrbWTlNHqr3s/XGeDAgGSngoWdXQ4neJ2rJXtfX+yv4TfmJmAcj4dWVPlou2H5
UM9HXYgkT9Pv1u5vgcWzDATNCoVZjzQe84Ilc6AFRVl8DSm1gQ723aMj77nPYqD9EFPByROPUhCT
Oxas3NIFymz/3eGeyWUadTb0X6rpjqoH3Oo1txm9C7RFEuPBGNYrZnw4oVl9oV09zbvecyyUgEK9
RVPHnYpraHAckak9RGAGcn4hSroDt/c2vSquZe9nTKPkeA+SNGT9ci+AW5Xz4wz0AbEfqaJFvzPS
e0pPJi6emfyK4SeRVeEbuynTk8/Ts5KcL8J/98eLhLVWLx/Ia9Sw0tEK2bAmZl2hrx/+FsW+hHEQ
csmR+atBQbUBPBa/YpiOuyNoAesb+TuhDU/vONKzZ/jSqMNWGfufsehG7/jMrPMtVF5HBmceC+I0
Pc2ABoPujpdnjOkbwBnNSQnFc3tNDbYxiwkUGCHgX3dkLn87Ufm3IdUAw/EC3Vv8WwjDZrCm5wYX
1RfU2CPZlDMIEY+Hv5I3fBrma3Rgv2We1aoA9BCU7ZES3nJwd5im0kZKRgWU9gt/f/KPfgmNqeSi
k4NLsjdwnD06UhmUkEFfELBQZLmsMqQIVydJTmqAaC0hixwSFBBIwg5PUwavjL75Mue08C7bN/RT
BkZxiRAVjIReVrhHYFIe6PRzN/Tk7QRqTPKZYMSxodruXZdS+OgBZ8CdOce3/BoLvSJfQVPAaAXX
FF4+RJozr/sREBujYKMgRI08DBQE+mugzsSXMX7oFfFjT4MH+6SgyhIiihVNpMCmGBgGd9g2ODHy
J1GrPhnIkYGJpC3Y7UCxqD2ZPU4+PjmLTE/IBD+txdwMgyY+e4OzfjUgtcsBB+/Di2Pvq9OlH9n9
tPYWjYtf22f9jJhLeYsU/RmtLPKmAK74zbGDbYBiB753H1/FUXHob4nYYjg4HLbMW3z+t9SDeQ+K
TU48xBTsc27QhFFyKo4fYUvZAcs72vlmSVgEAagOKKt97tMU6jgRiVdl2T3ZXeaSo8dUjsSg0a7Q
J2LWeUAPwP/fdgJvwibgsHG6QKD68jsARuQRScVSxCmQD3IUNvZgCozLwzspxuIUPkYqDbnH5L5G
wQy/UVvAtn9uKJmMxWt2Ry8UHE12hY4gq3WgxECJCMpHWizhUBDoc24dk9iZ2Q2l5h4Q5xwT8O1d
Y2UGLkMRalI4EphNpRoA4nThDQKGbz4TVE7LDz1SESPBEVVVzod/y+95eMkp1Sid6j2gCfLXThOR
m+MA2/xZ3C7mwQWKBcTmNFoUXrTS/MwGKAfi/ye/CzdlApzsBsUwvdhdTMxXYgkB5oDqnL32KEgt
ND24X1xc+QL1k1uGbxYvUg0NeDQMyHrqplxyn63YPDYY8WNZjEsIBw9CPzEA4yvhe27b2QtC2eHB
TTmgQf465qDxCOyBPDJtoCRx86EOHMFOYsTaMT1I2M4DRvsFA4q9QoXmdtEL9bjrkF/HHuSZwHEc
N/nya4AxzUhPNPY0XJe8Px772Lbj143C8BrfYc3xsvG9ySWGjR58GoqlyRNOm1ctLdLC6T9hoO9v
1LMUZ8e5xI4O5ODL6PTJpMvBRdhNgECu/aL1ul2fR0l4zzIVA73gir7I3Q5XK1GIfW0MFLqMK1ZQ
TIqoC4acadEHg5FIMCwOUD5um7bf0oreNmIU/6UZBjUCJYLUgvvpL+li7iE0ZrgWDU4g8DCrYmsC
3OEAGHzpKMa/IeQzHAO1yY+77efg0dQG5EUXX1Eq/pr8hJMsI/EjBIOqD+/3uejCgH762p6R9rZ7
TS4MZFndd2Fsfq+8EvUjkD1YI1MutJCIm06cWG4lxb9li3R2ZRvT348kE0/BZALpBizGhQnIM/wt
9ZdbUA4TmYANIWpMhnx4SEDHJOfuEfD4H54TOClABrnZx0Z8r45gi0uK9TSwLm5yFM2cgFiKocEF
M9yWeLNXMXUxnyPtBAmt0LHwHKmWNCt6Zt4GQIMsOX3G3XKU0qKIVEiuONGq4ZEBozoprpn5czWw
4suUXJxSy8omQgBHdzrBGWO1chpsPs7J3UDbTeYc6KxGRUvHZH0WHar41UeogsNXd/18xByfZ2n+
5RB9+AopIdY5OZ9I/Vkbx/hB6s4NYqnLFAWts0ne0ok52GlR6/36y8cS3T5Zg/WdslrIpAU1avi+
5EC4GgfWhgKioTOiCwLMiCtyAsgdN226GO5tKgNuTwVJEKzqDn8EIxUPZC3y5oFGWb0qzoXbF4Rj
DGOxe6PRYlhPqgiml2wFtCxTloTKaBjfLdW5k3RaEm3gqOQxUl9jLJweselsXUmBcQ4pGrYeUkAQ
CZIgrqGh+c0j7zRuaSQ6Nnn3BH++W+1RkKKP5rbVPeQjTNO0MRU8ZzoVVumshsaCFlzrG24F8wTC
GNqjlY/R+ikyGTcKJyuoAzItF7UawStBh3kYWwqhsa5hCJ8WZL733memdChRQB7EJH3/x3cCRR3C
s6AVRia2srtv5YFOBLzd/iLAqS8oyi/q1gyyVzO1STp4R02LA3PW4utpWAAbk2Yxpqq3T3jPV6hj
AX2hP1YHdXSMrmigcXxS+7jFL5sJgtOvz96DfPO+/CWwIpizcv/uXxMCA60/Vl/If4SSDpnsY2My
bIL7MDnjSYGaCJfGDyoTCWQzJggG601IkrhL/nFeN+ZVH9Yk7UKTFXOhJCPlAMEXPKJxKdvv4OIJ
QOCMLaAkPCiHmnDOfwjtByZ3EPaxh1DYiIX2D8kj5gPT0u5jb4yUrTvF/ggGNA0TnwXzkv41Q0SW
wAMALyRTArWOmM4Sxzs2gg5ELrpbe/JCm+I+4H6iFAtKAX7BAf2t6ww2cfaE/6/18TwRvhBN+sng
WMafIUm8TAtO+XW5gpL7hfEDmpwIJ5tbj48cHIDl+gmYIzcjBF4vlzu/C4O8QpqF5pwCSQ1f9L74
po4oSuWWkkz3oJSjoBIzbpFdNfnOhd0LiS2M6Qp7UUyJrwTO5ATFMOoOP/2aoaGiJJPBFU/uQWcj
p+xhV3z1hTiHkhrmK7M7DlLTYSR0wBcP7xH0QH+OYAGUng5FVh0kH/uvHqQkj/bSdA4I4TIEykhE
KOQ4pfwpUTICHOdkGr1DyKd0DgxLnZE0Z1BO2YMiZiz86U593Zd5gyCNkaBdgTsTWM0PyQS8qEWU
mLY85XX6VkQLicRP6AxlHkktBmfgkQH4C7mae5Cg5soLHYb4iSEZPGmviV8HE04l9fUWfixv9xq+
8qpHlMAU2kiTFglbVYxhJ4wrptigpr6Rr3ihgwLjF3a8uEtTBeRwEFl/ePZQo04r9zMXEEKDkSFy
Rrwf/gAQiRBV4qWCgJ6bQehMUBgApwqXdlRhVBsxVg5I+THO59x6+BYUL/9OMXTLLegmCDXBI14p
7EBoBia7xXEm0mLkh33A3Y2PWYjSUEDBlQC4hWEq+sYWmtiFuVzl6wPy0kNM7CE/G/YARRxTbPQl
gkwlfEqQ+6u8Jp6+TskuCIHZY1pRZqkDiLOzcvJOlCG1F32HFMP9DlW6p6s31yAdkvnVU/d0p7BS
B2gZ2N5ourCniI1c2zLd66nwxxmQeHTLWoINKGNlFD3M9Knxeirw0dvmH42Tk8SFF7kXCerhUqX9
dpFmXMth1/COWtCqmQm1T4/hJpfQNt6uSaz5Eygp+d4GX5tR1EsjGWlA1kQXYjplDyhOFbDxf9qe
hnk2tNUlyUKYfDzi1Pvmb/c6/I7eozZjGY2l+XFcZuLOuviIYv4IAM9D7kDkuASuDr74FhpUuASB
UMWSU+U9SCBwDAyCcaZ6Ud7zD7DuGM2MW03fESxoTmXxJzFUVAYmhEm+En85qbAqGKDAvzMOf+D0
AduM3cSR8ABA10/FB+zoQEAAvVsbsFogVUTYvvFvUYWvJbYqQA1wTjE6pyQkSHv6mb7HSvqjoc5V
pEjTefmHMNQ3E3xIRsXgDOjyZR75DOkfNRoZCEo8J8oJawnPzOE4fOyP/oP0AAp+KQB8W+UqegQo
iEHFEpBgUOOLhI8Ld5j92ghKvTHuhLXsThHaLxnXQ6IXdz7x8xzfAJH0ybA4XuAN9fbsKOiFUFiK
tKpQHT4FLaYnKjeGaoJJcoSheO5f4BlWWyn+pC27N4r4qRrwNcr3Mq4pZ5WNzmb5DnGoCeEqThku
VeD/TQ/EiTYZIR9TKxwY4A+jtpsa4gaHMaf3bkLXeduwq8VHX6EiRC8a3kxAHCO/Te/gCWJ0yV1w
da+jwmlgThap3OcQFlee88ieYa7Tg8nDSFcbA4sPvodbVkd1/xfBdUY/YQ4f9KUw2OjgEfos8Ivv
5mAIA/IS+mMruWfv9W9OS+gaxNMEjxhlqcfuw37RYGrDXBkJUz3/kbDQ+ubEQgjqfJ/Be3OdqEIT
9etzl7CQOCgO8HDzom/GYElIy08jIuDFzo6c+G4yA2FYSY1+HpR4bYLIQSYmYZ6H7sAuUzSN4yPK
GeGejknYUSTOQJgpRw+UbXD6rpsvRyNO+OLQOI3aTlioI0vrm8qkwXjp7ms4GbKNMbW4RzUyRjKU
MLUdUf1Cp1NC2PqQiD5OJjZng82xE2pMANDXMkj2zKQekl2GGRPVTySJaJ0a2z5iphkM/0aQPwfP
EaPfo0VxChOcW0loBDq+PvksWIwYIACWC69oYU/FZRw0oIbClYxHASBCNOajpTGqCPr2BKf4h/LC
6MPHHRoR5EH27i/Oc8JC4eXOGpgrHDa4QuHEFIImcxJKvsK5rw8tpOvYnLMTAi/EJlu2moEP+A2L
8jgT1xYOMEA9nfUbRxFUaeygv/mK8mpa49sH7xSqLsuLyelWk3l3dMFA9RQWdAKHlcGVUYPv4eNb
odxHFRUpCavt5z5lnMobbInYapB57fhyZO3uMyo9dOKuiq4GtMTw+Pr10+N3qy+3sbUrce6aYZXZ
s8atcEmiexwJwy0hXUX1ML4xvYcZEwuFGBqxoF5/XQX2BqZ3nNt0rkBKRD1GNS5/qE+Qy/mgJ2p2
ncsRoCwc/+1HYFqMOv0L/dX0AfG3dF935x18vU5u8fhB6ycs4l13/GJ8xkxnsyLtF5uvr3vUcKTy
7jBjF8oG033a2JDM4eTFZ0ZQG27/YmTz5RgDlRyCA3I9jCnDGzzzABSQUxDVYQK3og4CImJ1a/0X
oWoACHwZ6ImJweAyWg05KyYvDPcPjdsZHBkgmbYRMOn1wSgePTY7+zmC8B7jUZczN9q/Z6ecjuVH
ZjDuWNBUfeLfA5Q64OnWiLiSgOlYdvPV5IOdCaQdev+oHBSDcsJcDPMU43AZf6np4PrODSgqVM+Y
hgPjULY8iAwusgIkuUZHAwTK6AoeUu/LqYvqwsIIk+jZ6BuIiVHGmsvYnlD4cUKPzN5l3ZTg1HbN
CBOGVFaOkW7B/29mjTDycpQY+j68xd0RmdVSZZokb5FdBDcO4gtr3bJPQ0QR9+lFwP1G/poq6CA+
9HwYy3jdVN1f+3TbVXrtv9m4r9zDo815YaGqfNhVxNNe1uB2peq90QyMmJeinmBCjb0b6J4FaEZJ
/vasMRgcSgIDwlpm+V8A7/lr+EsNtr8zwpRnqs8/63r4wdRU2tzzKqa9W9MEtQeOoE9Fu+/hQv/N
mcJjmn/lxoPfh3XHd3HdEOwVWwHXFWc3mYncOaAkXEo/oa9gjQJyf6NV16eAOG2M91g+ZdrD1gu/
C9nz43/a4IObk8Hw1vtiE/f20UAdkQ6KOs7qt/uj8Fvtg6nKTBgRwkw64oDgVh18MGBegwLGmzkR
OQXBE7fZG0kzg83Zc6O1sUyccRN1QHmL3Rc1rR5DaSaMVqlGX4gETFMfcGaYEwGwmRszQe/O2DB5
9m+Q25DCBhSKohr+TdBx4mbLCZDV229sDq7jL3pFZweeNBAKNiRcMQeIAIwxXLVBdrdPgO8z5rIh
t4Oxo2rSJ2IfAXfDliCW0A9BtUO6w2YRdAXSCovkmLO+v5TOnwlCR3w9mAQ6OJoiLz7N1J4x4rya
gKDqtOS2tRDL/rEmPDAS/h6YTSUHKutgBbz7y1cTJtIoL7xi8YiuKeMDQP4Xd2PwFYa5oL/J3/7r
f/6f/71t/9dxf+/fr9/jvfyv8n3r309l/frvvxnq3/7r8f/+Otr99990Te8akqHLsqV1lW7XUjS+
vl0PT+WRR8v/o6nPat2Y5/NEzgtMTIJyjnKCkxwxAHjOJbTmmm/hHpC/6G6JP2PCRihAYGD+MSBW
i2A3TroRHgrQhCBD9p6RwqWsSTcwQ0xXWScc8QVxSTCTnz4edZj5kcagPiPj7h0jqj4cj7uRKgxu
IMp3EI0Al/ncKbf1Hbe5G17h9zFcF9outF5uOZf7f30JlO6/XgJZkQzTkC1FkU1JfP3vLkF7VEzF
Ulploiyncya+Y4YpEe5bp5RpYePSaTgjd9AM/sPTGn/9tIr8j0/7ft0el+uPp324rjuv0l6uT/3I
dPdH/Fa2XurB80cjF4TA8tO/fm5Z+zfvWZct3ZI0q9tVZOmfnrx83X6d06+RJgnoccL0k07Fp+lh
V2RkkvSW8+XSHwvb/aubL/0ps+RwkGiMvpfsiE/b3xT+0c57vS/1XZ7/YNdSH9r5coP1LnIh9Cp2
xPfzBdyBxifviPBLRLANL8HFiQhlgsnXh9vX56TFZEBlWi/5OO7b2ToG2QjjCVPvbESBnzMew2zW
WICCwzlVMN9Y8bE0/npR2vF6MhpMeWHJweFowP86E3x4Am7E2JOJmZNgnWh6u/9wBbtd/V8/Pl2R
uoZhmKZkmpq4sf5u1Ty5fo1SGNLkG1eFp3XT/GlPJeesOpehRbIrO9Ar/GEtntbsvwG59RfSyqpF
udOd8dUf3sIjnec9KWhvmdbobdhV4DRWeUHQdrVo1pBLJl/sABkTOfjjDFuccHZXkYx+irthJD2I
O9CFmC38pR8Uo067wRiBdpCTAjWHTygvPGjs1eH4uMXoszsz6WiJk68WJw+btYZP4+b8UKCi/Y7M
ExkoZ/+y/5CtZt8gK168seFrfk/GvwnU2CfN/ZrfGXPVaFob58EdGjOy8j5hjfxHhCp6e3rBwotZ
t5Smiu0gUr30znk9OnqfMnqItIjX/k7sWqCZ+K50cCMR9P/OHjONB4K7eRzcxyqWFPuZVaLbrOI7
RbUqJhct+eU25AMe+d6RJ7PC5KlMTmC8NPGr0ZWhEAYzaJYyVAJZA2dtzXpKMbeIy6y03/wFvSG2
K2+cmojg/OGmMms9XMYs3D0Ycw44Ow4tDuZn23uRo/UYBoDb9bJdd1qnSJqcxN/8Ddr3nJZjRDKM
C2V6jieHkLRBeQSyFfP0Qle+lMZnaHsr+zCgzQN/yHEQYxhBCxMeVPTxUkj/hft69kIJsaf9w/0R
fi5EYzjPvfaFDU7pvdJMGte981Ke4Irba5hBQ0uDF4h9NNyI8W9k0cSNf9vnQ7CXLtCq3Os9paXv
Lk7nHNwGmgoYD79rCHD2tDD2Gzp4OThibTWpJ7DTbjDJOjueGwDluKWTsRmD0eSIM02/9Z/hnVzK
2X/YfBTt32x9uiKrkqmZkqJK/7Ljrj5PWTmb10nlo/sXRXAdSxzNsL0MoqVz/ZU+5ZjibW6NkqLr
lDjV0E+5KEQfIHAI2gw35KREX+ILwVpPj5e5keTPPVsQY55bNkfmndPIWnG38ppBu5iiYLN7Fa7i
nfPwOSwwmHoH72BT9yEXxV9POTzXwNlzw4ZC6NwSLjSE4MbeJXpvStVnVkyr6pfXm5oDJAqMMbmj
hRcwVj6Q+X/c4uUYu8VLimAYsVxJqsoB+Ps060D+mSCoRd970LaMNDzBGM1/ipN/yEkEpr/jDUGS
iX0jG47Qevuo2yCOL4/etPZrduU34wPIJuQULt9PZ1lFhhnCGCEpDHxsoDdupbgrDBHaG2Qb/KxW
olg+72T/9gKnxDygI/XVmNKbiRRo/M/9npxqscFtaBRZYMbQ3Rlb2WMiV2yG27vHzz9aQCSQKh7I
n9/wCh4Rviv2y3TBnRR3WfVz7qHaziOewVuq9O1n0iUgNa4LjIBgUsC3wH8Wd7C0Bwz6tdHJniTM
8Oh1evlb8vATWPPjWrwxUJ7OVXGQaNteTU0fMc6qdsti18JYfcMtpDJ1VJBegmPWbIlPe6l/gX0l
FLjirBl+Pd10lnCCXvZGRq1M4c7b6OMJYJAeMh63CDY4gJ72sONEx5hFYoEVsKeSrZ5RVzsRueBQ
/f2WhxPXx6Tc7Ae3HvR7ccwx20aVZstizA3CCxEEXsgcXnAoAejgi+BKTg9zySeOejBtXlzIgH6D
J4Uo9OffRPsmvxAxkUiYZbknedfNxeoJX6TN46+55B2CaxHOJX7Wz12q0xw93xIBwehnD4dqtG9n
vL4QnjsvLuI3ACNkJ8YGhQpBPWQKngZP5zGCiQIX2otueL+Qrn70wCXC4WMGJIiyGyunM+xXLfYm
sYCUqeo1bB7em5GgXHsnEswEQhqAOszSBSNSKrQzZXBpO6NrD9DZ6oexSETHkDHDjIBfEIL6J+e7
IPAs+Z2iWSqikk52hpNWPLrkI0wIs47CtsLw3q17BazZ7NTPJlCTYVeO4i9eejQKB3s2A7IS9k+z
/rdvD2+Tn20LKygUfxzt2Kb5WZFALYOrFFa9wxt3AHwPR44jnr+PEhPrwWRmLbmpPM4VraWzye5R
ml6TfrDIHIspoJ+Bjgd4kN3SFCVswNcX9ddO4dDKZMmcQ8qH9DVH1msvXqlzDUcjeHRWn92dJoOT
NFyv0W9mI8kWKYvJaFVgmx4veHXEupBKanv9gp+HN3vFmNMIMu+5eEfZCuUsYgHkdR8chbwrMW4z
qp0SKkKAEUh2DSltDuFgZ0TwRBjSje6u5+E1htjM8rbo0xCkpZ3B4mE7guPoZAv73voocVJJBCp6
ddZ10FshdbEGokX2Jjqjlzsfa8HJ0ySDnTIchLUzWZDEhkNYx309QpV3xEGzI5IdzDed8anjoR57
1XoB0nvebF8LWlyZy1MRDJg6MTYPcWGDddtvHFGEnWKARdnbFUpWGymJMp7pTAaUOYd6cFyIj7ly
wunp0LUZKPOeMIwr7Zn+dNvCWXyZwceIBOOFh9kpTlOG3Te89ExVCHN3ZqeQN7Iaq5mYS/T2F92Y
A7TjHlTeGa/hBEUbdp94ryMQFkPkGjWbAYzah02Dd12eXHUmCkbWqljIY5AQlmUMlUZgqZkT8omW
fCYQ09Yf01mAITPcnGQIiGJg/wds/8MB5kU4YN7BEsSo8onbzpihwcmWjh4GjHHWxcWlejpZFh+K
t8vo+BqMCsZBDKPFfTL5rON3PhHEg8xODccejlcLNgU76l+TIF14HjXuKI4dpxgueJNkEZAwSq4g
s9pov/0FXFD0YOvSC/FGN9zzfhRm2e8QLFqYsr30d+DWXHfvAfNFn6VFoE2Qphq1EIVV5RByE+92
4MkDdYjb0ox5uZPeEOexZdqshEysG2FUuQh4Q2cNcjihex5pH6zYWVrfwBc8kFnbY6D+4vKoN8ez
ATdv6ewyfhFU0HVYox/xts72vky4i4l39D6xXGYPXtsqX1iidJu90G5x/R/2urJHIvgljjOPZ6Uw
m/5W3vNNFbc4Z5mQqnaeYD/hAVPJRCAgu1acxAc2C1Gbpd6MJbn4TE1cdSVnMjq6CfjZIHQ+9Eor
Z9dUglBTO9PdQHyLB4Ej6C52Jcs3tgks9bLJhGXk8J/CqvPHTFXz2OsAILhdju5A27ngXOyG7BM1
fml8tjUMHKtvIGCv3SNbyHvc8btdRs23DeNEoAzwJk8TDmxxZiYjZnCD/9AvGsq/azhUWTO69GyS
1bX+seEoX+rxfr2av8mcAuVFEUHCdbkrmBsa4ebpjMUZ/gtRWQSkh1H6i/+2UKIKfzjG95xFwV51
Z7P0BzUMthlm3hgdHv3dxZ6789qd4rLiHFha5FayfepsfZbbpZei68Z6k73/r+tAy/zrN6RK//iG
VKMs9MfV+tEANzSeKoQptCVpuXgwhe+6p7BZU9zEXRT6y2KBCcp4k6Pc9k8xvwY48dhaaCSiBRlz
MuJDjFt9r4WGcooo8u0Ffp+4ICt/vCYhLWzPYLSLko2M+zfiVqGLzItEuIZw/AAvKyILnfFDcghH
v57Y8UkSES5xQPmIKMAEYeEBDVa4mpFO9Xb++nqo//4DNlVV01RmMqroOP+uo6zl9mHVzfk2Sd7I
Ep2iTyE7tGBVQnXj6cFtHYwpOrTj45Pt35w+G7ggL4zeKxJ9kID73KOW87xxu9HUyF7thA4ajv84
ufi3rS+zA13uml3D1MUH+3cv1Hq+Hu25Pv4mjfP2CMyzNxsKHNv2bXp7oHU0Zxy3eD0Le0MsPP76
OiliXfzTyEpX/v/TG/90IzxLTZdr1bpOmIlHz/118RTJhCCvxNn3iWekRbyG8ORhudFxMcL8v5yd
2XLaWreFn4gqtUjcAmrpjA025oaysel7BAKe/v+GtHed7CSVVJ1QdrAQ0tJq5prNmGM6Xfz5i86f
m2H+xoXiWbWa79qu7fiW/ZMD4GA/jMV2nxlDomSnNqrnAye324qu9eus5oYGTui/3LH2G2edZxtV
z3K5oWuYmkE/dPyqUjOWt8nGGFowsxEpgA7cwuM/76NfrzOhlU2yXT9oDaol8JMsnRzBKtWX4Fri
NQqhXz9Ca2AExvBIOBtdEjQGOmmld6ZoHsrsK96GU9a636hH2VhA6kZFNZAYi8aelUAWMnsROSNP
Fb9+93Ha3EC0JFtIFCnO0ll0yPJ6kJ7QIW/nmhzBvQHCIlHDNECDjw8s2NWTP49JhsX72juCdKMw
DOEWUkxJJnvGjDIH+S0xN4MVUTjCrgCVXGqKw8/ayMEEkEu1aPjz5nWVTDbhIwtrMPRQaCy8BXeT
uO9yQSoHvscWWV/XSwdv6x23uDvcwyQ6fOQk2HuvtW3zNnOxqADarEX8alNtpdZ5eI0MTQGGRQqW
vOzmhHRyqmAG6A5+wLZOhG51J08UlQO49Jkus6JqlpJVfPaGD7zm13plHWV0InUDYSRxe9WtuIAo
evyO8bQAMZpzsUeXfJEsIJ6+gV8DOmDYn/06J9CZp/HqJvt//wLhmLtqWdSgjVfzBhQX+e01r/Wv
j/RghcR4YstubIaXHfo7MO787QGgxqee6F/ks2PI9/vTQvvPdNMK+GG63feeed5bCCQD1O2669U3
bSDP93R1xfhy+tCkhFjeiydCwxjh+ezyamDnfRxfl7tg3YW2JDyw7aCJjypEVRqftxI3a4HWX8f0
R5olFmYYViN26mHgQ6zivMKzFt7aj7Y5qVtQZceETZhuxwhIGegcyuclfnvQudbA39dA3luB17qM
l60c4u9bq4cBeB7iiqaBVuDG9+8bkU64tNyW97buXyITVxvxFITUGykQ+Lvw3xDlJBl6kizHRG0X
vUoX6vODUQf25UBYBAW/T+jZq9/mZMvOI3vMM3HN29uAiGq9/UiXDbEfUIbkzSbrM9g80OvJ/L3G
FiYmwLD1MGuZx6iKU/1teazvh7opWRj8t+gtvzHU8Il+X9+2HT69tbyGygHHldlchVuusK3dByCk
hIb5khG0aFG1vUECPDTADfeVGido3PcX8pP8ltChw34l7qeiHKAEwIgd7UlVVfH7ROQIUTayhfVI
IXMcY3mvGgPbo37Yt//GRDQ+T9+rsfVZkhbb9dEnyYz1oRGKTLmWzAs2xBV+IxS65j3NG6RVw0EN
C2QtgcidTAUM/CFgjlWEHgwo7eXQOXSAu3TmaNPDDYADqixGwM4oZAaelmyNe+AZTRNYXUZSY/NO
oPAOluvOVjsJNoDCiHFjl2IjABjNk+4C8ox6e0HpUtY0rP8wVWJDGOH7HQQ1AUrUGbKqGQQIhptX
SmbtyYYk1aFONYj3rheBHoF1uH6ADA+w0aGLdVOYk1J3MhoF8hEQJ7DfOkiqF5lHKRGbt00fhjpA
ag5ACYYW+ws+jt589BgDnQeyj1YQ3sHl1+Cfc9/xGy06c3hDnylRFi0/K3+J2fi/cZ/9Z13+tPMY
Tna27+v1dghSpnnGP8LCwm0A9RPVjLJkHlfJYQGQfmvuBna4fnaAxh+77FA2hUJE07yNPdwBY2t4
enHfVs0kirArgeQ8zxvKXaeTcaoSuJG+z+CLe18z8ESK+WXw8SF2/2qYJyaVvXTcBndpNId242ML
wmwVr2IdxRua/0Ukub9u/b5FLIZQlavoxc868Cozz5P54Q7LpFvvjAw8aF8jQHkh2c9BE8fXbokH
bXxgZYZ16/309oxnYPVKfsrTnXJcje5H1RFjafhh7esfZpC+NGZfShXGfvjzXl3VVvxf2YlK4HpV
wzMsSwr7f2WnfTvni5VvPobsQvDY4dycdEiSBXlzadwqAuDcKVOKU7AGn01wYF+h5W74mUc9dkO2
zAPuzQBUwKre2zSJpDxnQK4p7zG6VYJ3sKTYfg5Rx+adbWX23tYOCBVYAN+Ptagz5+P+X0IejvSq
Xx6p6jieX+Ohqt5P+unxdM1v+xP6eha2OqsB1HHruKd8B7c3ujY7uL2odJNggzzqq9EAf9sweXRv
KmH7oGRtG9D7i5fXX8gsIJVyVZ+97DGya0BL/L9oiL6iVz+31Kk6pkU8j9iX81N06+Hfjlf37t0G
pzALjcjipQR/8mTg/DqRBG83zwQyjrj4KEGYbPmhEhKV+VzqYGAwTJ3RNjlTeu1KzR4wjfB+7BIS
7xMlVBuBSY0QL4AUn/pZj+jWv4TUVVzDtr+lWIARyuoQPKSSYEzgJVIBCtCBnyS2d9cwO5OsRbHS
KnDDU/iXWferZPAtj2XhuVU001+H6DJ3/PVttxw2R+N7sEvwJGZJpT7GcQyZQb0HoxaVTfA3U9oa
kVjHq9ec9fuNVBG1dlu8rVeYRt4bTB/+xVg8ck8oRQKAQiPFTxG/NP/caKuYOD8P14+t1lP9oGfc
jFO1+tjnt8FhWg6WEZGeCnKLIHTAAKaKqrMYojnYHoOhNEikUyYQaZ+8yLUERblJLjP9PlHhDc44
8voajHe0nVkRXLBAjQ5tsbriRg7NmCIwjDcVsVP80RTRqMIocoqz2HnHa/dUTarJIT61JnC6u10B
sg+xR22vAy9I04Fo6/1cdWxxm/NldlQCXUvU8vqu5QzAWHB5bmHIVZtRcoioLmcwnXRjr6vfqkzN
RxEQ82DXOsSrNzI6YR0BVAFjBzweEKt4EQudUloJxbqTO4QkHkRwpFngl4BwnbLKyySH0CPnU74w
voN+uDdvRMBcUktI5yM328cJwAzcqBpAcm6BHIT9ds/MW4BoUQ9nlM214LGEdjkG3wWz54GJbsAs
Kv/mjjKjql94gRdm0bGiXRsOMxaRSJBWXxNG5KxMTJaFXnCvdbXQFklF5MgJCLpDdCctjPQvsni2
ISwf8FvIMtUC2bA942pomhD1UHkrIMFXsTGlmanx8Eknk26F8nZqyQoeFDdZkCt2f1Ym/J8nYe03
K8fGljVqpuVapvWzyMj808XILuZtkE1PiOnTyAKfnJe8IG0qW7c37UUhAhYJCnApDJiJzEeQgItk
7wJFu0M8y6KeQpHAfNtSckdyhVrT4TkMvEZtfKH4MWVCEDfQvc2ZG/C0IEMgqeQMIK+jJRXCNcI5
33HhxnnMqM5EjUqVAyOOxTjrk0tIVje/bY5Rt5KiGwwttAAnIH1/7hbL+k2/OIbjmxj7rmEhU/67
Nu8r+7JaT675YDMyIvNl086mCFNIISVYlblnRRCRwqeplUtAhPofpxCi1u+M37tRLWYexRUDhnFg
hIDzTuF6BvoxIapHr81y4miFVK0il23CzW5oAX/bUUkCRsugQj2FUPBpA/ScHWrWuSFstzFOLkSz
OphOhMCNknHBOTy/04kElvWX/7Ul8KEfvbJPrTOJ7TkeVq0wdaDWGTUzeK2TZdHxOr5MHtGBztZx
HdWyB+BC7Bo3pEkEhRuFBwJ0DJklxi8Kjeru+uDa4PKs1nbOaoWzOjFC1Fn2FH+6TawRNHvLej66
T/ftoqAn959zBbg4Uupr8jKmfs+juKcWcM6aA2aZPN4177V+qVYM0nfzDRqC96sOld8jN9FPhaFX
zy8SMhUiVTOsBldSWSvx5EPrfc/I7IMFRBbKp/zLJKn9RtnBenRqWj9ezbN/2m9Xc3+TZdvl44nc
ZVjbj6vYhfj0it5JqPGR3KYXqtKtknPerELBfUoAFSOHKyRPYyDiV7CnFuRrU3JztxT8JBcIXfTQ
fnxfx1S1ckXnKIqNyTfQ4SNpKXgkXLgoozOZ/Muw0ra/LJCVgwkkwWawqGB+gAZ2qawL8zIE6VVo
yHprnPXYhBQpJq+BsmEBMdXjkZzIpkkGPvYqNIs4O/oOeIM7fNtAoU5Py+eLCwerP8woV/AYGRQk
qaPLrRZB7oPhtskfb5lozCRJQCZpBzXyodDCXhaniLwbNg4oM8fLNMsjDh+ePJKOfTiwVocm3IHX
APidcQkqw8k9fBBKoUYftQqJM5IdGqx37Rt8k7gE8HNOHIgSGidYvM1GhauQBdrZrSGvat7WDQ/b
k7SxbePU2wBrb5yHx1qQk9zyZSFt8Vhg/XTJ5MYlaIHCtd4mLTelyE8tnVSaZFEBphSJjB/qO5cI
3zrq2o6Cw6cWNRVHpFxMevvpPpmQm8dVUneVTqCIICWgvjeb0LU5WbqEiBJKQZYJpVAGWMrVAbbz
1mvbXY94XE66L9nK1RbUbeQEYEnMSMWhRklwgEG2eVkHLmoyJgiAUuKwk03XPL2QlfZ+uje2o2XW
vIKaprC0W2lX4bMhfxv7sLehauaycf4inZ0sd1JSM9gtjGb+dVgk7tB32FlgB7RhWCSmSRCismhA
CLE/x9uKnh+0HkBRwJiM3hR7gvIJvgHPGUwztebpGhw/8SABlViTp/kCsyiBqFV8PddPpI/iVJWv
yQAtAL3L34wH0/3tgvJc7IaaY9R+sR68U7Y95vP1Ygj9bu8aUl27TVI9AInU6Yt+p9Mb1IKMrnPY
QqJ1p4KfXzYcKvim+V1rRASie+FgPyTsTAh70lSSsmLgN7HINZfwTnfc+NjHEdUkVg0726L5XWmY
3em3Itctnabie88kSi+6/NvU34gtHZhLE14rnAIt41MFpebNGRFB9EOiS2AVU0J02Icf+KYIocRp
OhzW0uD9Y/iBOwfTMoV06Uj+CzETyIWCC2hdsPeIMZ9dbNVokfzwviessmr8Rcs0f2eR4VavsYnV
TMe3zZ/cxtZ2P6+t1lk+yFPUQmqEIy6lAF3SPclLk6GUFouKCFZ0nerdCeJpn+3dYZvfB0A5Ize8
9nbhObIBcp0Bj2xCG2Y71hu2hEl9T73boV3uKPa2C3fsZFJbd+GGY7ia0sfng7oVd+jZz33o15v3
rj43m2eCGTimCG2oRuiNgtJ6aatSdVV2ENQiCieiEt1jbQog9HlRYA5F6UCaPXRD0ZaaXrBDkHZS
oXLyCfATi529h1pLyT7RlnIGYLfHQNFLn1QiSl7xY5A8ViF5jfSDLzDrKWTZqcWnFih3k1Lduqp4
BUjuRxH0iq3mzxtI9bdKxv8NTeHx/8EA8FaXinW/rhY4NBY4CvHl4b8DG13vAJgDXHirB2nw9A2b
39OWuX6Lv5+fIigrvwe93iCMgvfukHi9Cd6g3xx1WnhuPpeUV9g1ZmdgWoS/QcUz3/7cavNXb7zP
4gQEyL7nGMRC/qsaGffq7bgztoshjCLdnJF/vBlP0PBAtrcPSealqEX3z7cs/Bs/WUqOiUBw7SoG
EwjO/95yefac482tLoaXtIn4aWDUFcwxFUAvi0ZvkFSC5yen+fTm1KeI1qc6lAdWmH7sSOrfsE4v
nyKNeP1zq0zv10ie/2Ozfh4/bNJVZq0v+UAqIfZWRwYEbGyHtgXuGv0YlB3538EmOVDHaAdE6sBP
7cVU5Q4cfhxyCnPuMpt3ZdIZqNibZNK5FydLzd5B1CW1G/4VEuNObTgfUzeEBgmif1E9acUREGk6
vNPKOverjQwM45kc1gN1sKkgEjjtI/i3KuuJIg3YSI/AwVi3sJo87P5S85ZSeEalU3r7NT2H9pmS
VlwAw0/2mcs7k1wvVD/VMZQKaLyY3AENfiSVknph/D63Dx/75PAhHVCaICVzUQ69IH/Xqi6V1bWc
BeS1UtGElY1aR3kVrek7JF8W63pNvXGjtSW5Syu8PC6Xwor0tnv05yH0f3X1M4JmlahS1fIMu9iQ
fliBE3N5vN8MhKOMH1d13JRduKFDL5BrYtvBbHfCr16DD6c2wgVCJ0uoiU3IT/T7X318PjY/dwxM
qc6TjokA3PPIQG4QN5TsJmBz7ePARrS4ACspCoSwKUXSg+TURaykTAk28kAQbCSKkMGC+ZjqNyZk
azEm6w6awP9PF1g4tsyqYfie9ZNXNTsanlk5PRZDZwwAkCmWtYE2LyhuRRi2Qyy2vrk0RmSzbRtA
CeFQ6FxAo0i4+EFr0QZHve7eXwHfEYFMBsv0+6ay2xe3QdYuyVCV+pORPAF7Ie390ngzaunp9PxE
5kTnRnkhaJgoQh3sE+FJIOy91alwu6i/3D9FSbj51rK96U4H68X+4uaT9p8f367+Gs9kCtgGniPX
smy/+pOld8jNecVZbhbDTmfRaI6+Zq3WGBjiKA8e4aldg8FkvID2/ho/D44N/x38bBKSKgMlSwZE
ETMQeYQvkLzD/ozKDRQRJimLdBqvHn5Dx15PerX64FpPBkn9+dHAubkEmgbItg3KDohbQtpaY1Sr
s7N+ksjVgB0mar1SU7jxNUHlhY6rta2PH/XkAKvHO3OuffiM9lPK5R2b7Xs97UYHD+3xVgeRRCY+
AKI6Rac+0FoE6fpOdHt5N5LkG08qSLhnhzxpziSUAw66fjqAmWsQ/HEb336TiEx0e9PHt9Z3cvpk
ljcrlEekltipNe8sO/OOx/qHj6Hy4QZP886VO1J5jwhVX5Ii8OmkW7wJV6GqPTy1GzOcQlC6LZvp
BJ0XLmQwJQ9S7iC46/okzldjMv0Y6j5+35e8HrdGvcGkmYyZZV8zrQSS82bNYmMMayQ638mzBK1a
9jpd02y+30NQLH4dxAqqIMl/cZ+8L77utWGOeb0wU3cRmaN9bU0m4F5MDVKGT9SyODXd+msrngGl
50othu+LEvKsMQYQRy5oZ5LX0dmkpU1InVlEX/JdQ2JTb8YvMARzL9KsUO4AVgVnyAq/suiFGErt
wNBhsELqQaXkvwRCfqsm/zhlpVf8ILVW9vawqXiHfCACIczbhKzxYq844KZi+X7MYxgW0MPkSwAv
j7ZFEd8IjhReANnx+eGQiewZpc4oEriGxXUAszkmOsZ/riq1pO8TWIZ4UJ3xN8MZTMfvFP0fn+An
HWK5ctbGZlnNB0rppA4EGinZ3rxW0FPibEEa4ysBbcZhqamnERRiaY7KKu/UaToZSmHVSw8vP1W1
Q5UwfKeiG6PSnHxRxOZxymXTJcCItt8xCm/Wrv2vH0v/y6u6wrOll19stJBprpIdri9t17yDK6Q4
R3/gZz01D+zZBqcvu/Q1UGI26PKKsNxtGAW5Ar2e3slFtuHibCLt44xr4h2r9ao4EfGmF87CDWqB
mG3Z9FG24RqObDKWq/hsd3yid9IJdjgYDe4HNxt/SwfYoaGX7ZCeLj1CI6+7So+AjUw3o1YR4ep/
nMWoIla6gOYosUjJ4isqZGjRPAvKN93E4qVHkruYEjEDfeZHpO9zMz2GbrBr29Md33CAT/AhW2PR
FrKkHR5tl0xwOcPF87FJKCSny8GSKu/ofaYHydp3r+n/Y1/o0iRY69GWXQAcuhY3R1DtuP2paD4p
itxsl1CpiqPrrvpPn1NfhaOl61UN1Ke6waHNVm3MiK9zKZ1SniTfGc+ruEDZ4jWPaZHGrGtT72xT
P7NgDNjf57HP8lGwQ9/ff+gLBPl1qZwytFOHPnLSSq+8jMWtnTQH3K6GHdg3dUQaQzWi5/U86lB9
eJk95M4vXmiEHL3PTpyoFpzauGT0n7p0zSOf2vqqk9oj7q0/8dcwnbh29cQggoU6UXuEibeWO0mf
WOl9pvvqgjRU/x0SD8y9+kvefw2ievVIiUZuaYk7dtllb9MD8Zn+v8zK1nLrO1ufOp8pxl0tKaqF
JlTjyek4YA/MMzAP9pSma8JQrKh9xUHEpzpb+q/6wi0mczk9taik7lKMihJEJ+V4otNqVrEkisEr
oxn6ni6oO6EK98spTYaEE1UoNAgZhJRibs95RjF3511ded5l/ejG5VQtx1bvy79JttC89u9QHpY6
Nqfre1rVAGs6ugIrWDRr849JR1NejVXvlRo5hCpyiHMRdYea6ReN04rVUc4Go03HOMwBxWTKFpIF
pVtIz+fyenp4g7ENymWLeFklSDrCOtfpTgJMFgDNcnul211ce4gQI7rhf5acK9t85zqlwaHTJUHI
/k5dWPZ1ORkNNAp5xBUlnGD8Vt9RB0WWvmSs7BXJSDikZ7q7hkcXOs42Ym1wKcylLUX3LGWjX0g5
RKlyi/GEZ4WoNqLDiJKbeLvPeJIIqmThciYhnIXX6XqW4WXYjcq/nfGd4wptGbRBLdCu5Q9lO6n+
IXJ/BNcux/W3fPpAzPkNoxFuXMIf/AWfKJEGvUTVrFx2fW7iJtY5lXD5toge8B3KcUxpFgInZ+D2
1A0r/j8STDnHchzLgeyQwEl8p4gOxQokcFhfKH7kZz7jcpD3mUqFboOzFdX0EnLDz/EeRfys0Ay7
45GkcwAPFCKlZCj3Vbvt5BiTm1/7OrbEW6wQxZ5HBxZFo/99BDWRckXJFT6ZarAZybzBY82DtEj1
fa/w0TnVV8/p/O0OoEIubsrNFEmqcUbKFHsnxWnIfC+urg20GNjxKXThdW0RaAiU4M+NNVnoabu3
Yg4fZzXWgLbNPNUoKS5RzocrMRxNoCwExMXwtLVnMk2ISyp2Vg7CvkVCfqq2VmLtoJXYp4Kc5kPB
Js93qirhplHejW6XuqqOaVgXkH+qfezQRFT0Tq4nPYJuqsmgI5pZmnWKpl2npsl1ypCUZmklZsck
tlk8ZrH1l2tHOhDKwczsrWfauaU0INMin+fmWWY0R1McGALkpeUFKYRVXEDRAeZ45IEjGuqBdR/N
45w9Xg+lxmShTY4y7jP6tHyMO5eqMSurdIvWWBbqke6cqVHaoK4oJOQPpahQhZbj8rmpG07oN+oI
wkNU3yVJWwN5CrctkBFqmvlijLVOIN9kpZBCzuhQUtdiWWjBqmnqwTKKqRvSxeos3UODpZdUJj3w
fmYjEspjXPvGYY0YDNlSrRS8ghavEBqlvkGx5ZlkWc6etRlkhbeBjSjMtLOuIJ6GjBJBIWkjSeRT
F+kA66w2dQh/2HfZfSgb2WN7onDgM9U+uJCOawtnG0WrgIGf/UFbo/YJvahPQqHIC8JT95AA1PRc
Ux9W8r3yIo3tFCIpz2ItkLaifWTe9Xo6GzGO4G6fcJxxnTw9shNKnlNw7gXZKzGs03ay5Kh7QIE3
9AVt9S7J+JPo8qEj0igUI9f2TgCk3ZnwENsuEZv4+rJrLtObT1lNeVvkbyGoIYX6jPOSqo7p8Rt6
5+jyfQXPjePZjOep+bn/VsroJClCcRiPoCSJsyt27gWLN49Y+qGl0Bz/EwKnztUnsfVYIbwVny7e
wDg3bULhUIgUpagkpiT1JCQkUMrAmESIoosspGLUJSsVJBYAC0GVx3c4LQ7Ezu7Qlu6+KwkuF2Lb
OgqneHz/pJ43f69wdlbgU8JXdAtKP6nC8Mc2tVjwoZrg3dzITu3UBaRmhZTjSMWnZagICK9KpKpu
5LnjS61Fy6cjJT6o+5ccSdzJcX+csd6wERW0X7fXhHqd3kM12antBnKkf2zPYeifwwygEvYUlyfM
P3lRmD8P/d62vSeoWOuvupfpGSfVCdfwtl3pUIBlTDX6AgxQ6QgisE1gzihcvdycBhNGxgkFXWEq
8MKBJB05oxwqHc0BQcghpSPm+BEZLxM6Xs6sMjqqQOYaUIw13Rb/uxhEUAESzJxAKNLVn8eE4irw
wYrJY9W3YuihwlN/A9umEcLoRRXhQ+AQ6Ymqg8rrOcRkTg9kh5zDB262SSwIzTxRe+RMm+Aiw60W
K2S+bluw38GKj/dNAVd54KAl53tLzlfAXD96gXKO5/BSyiFHgbTEGjyiHabdCXSFPHfzpLyH3nvB
fmQlzuAQW9Ty3sW6tqK9m5mupL/44ziyBpNYl1E3PagyZfJT3k6ev+3oOHKaCiIrXOyO9UU1zC7O
WrfL4wouzwnpyqNINxLw1XFdR484CeVfpIgJ95snGlB9Mon3IzWivLZ8jOW3K0O1QZ5FnV36GzVE
6kybQZwzXZZcRXe89WtDlzvghiAcrs49BOoi2kdL1YVGovsL96Jvlh2s++tulD0Az0hTdDndSI94
DvWhZkvto4xz6zMBEPS/wTip0WqM/lczTJqjh1DX3J410x7Pq7dqYrxr3mUk8g9ufXdsJRWI45NK
4WoVmGrTOgCsKqP0t/75/daft40XuWMrr6u36bIhHI68qC6gGX2BoUWSHFr6kpA6xEwedbsLmCua
tN2u3DSbDDgOwcznTNKHglHCXXjPFjgfvZt8rTunuEbNnDXQHIFy9M4HruM8lUez2MaVBUysmnjP
pxaxSpFB6gxdgQJUQAihvwKMIFn3wOtjx+e+Hdrw/iCu/9E3JZS1BwkaUYUcS3qMm6DboImhIymG
DzYMrUsx+uUbyIl3bVioo9iToKKb2UsVekfyjNniKGcBn5UzlmKpzUt6Btp36ReH4429KwuXr1KK
pa1Lya72J9GS2JSJqzaLq2D1NP0ZfZ5dcORbK3/X0jPpUwf+ogf9Oo8ogkV/baMlLw3dOay8Hvhe
eY7mmdAoE45YCVFa4qujpUQ85TEVzAJ/QQ0txD7EofxxBe8iwNQyWuFIY30Sv4xZsQlDWGwKGkzn
K0MKlZAsJ7l61HgtX4f4zsg7Sf6O303ePk7W3rGFcSLRdkFlJaob6f/yyvd3AFoHbvMPUosHYqgZ
Rb5WNsSHaEqDTdlNBu/RWqb6vQndz11Tobvy94o9jkF9OzK4oNDG8+gQ001yD6XWVBCdNXO4EAYs
IT0ejPcc2yeq4Cb8FCzFuPUhr6QwlMf5OkfTR35Gna1afUjWpkNw4izyRW0v/HYgaFzhDQeS/K3d
SzuUcpqQ8ewiWmMP1pqERIlV0cIu8UVLeuIS7mbIywCrfjZnWlIslxV9HgEpGv27urVmC9RKNVnw
mBjwmM9wr0D1cQCRI8iNFVyfiGnGy0Auf/nOyqFdkH6yKvZzIeY06AoCKPNMq4DKWdG+f8bbVioJ
UhQUj1FX7kJydnAAC+djN7OnLZFSRU1V2fr+Crdh1w5xPkj7Yk6XZnBhcqMwyVVD3ZwpSk1hgcuK
JRsDDRS6SjuAYK/+4abEVohlsp3LgIk7R+p0o94kE2BGCuvCroN3ojSSy3fyOoAcbPu4pVxCSdvY
+d6i3UjZsQKDPnyQ51NglJaxwwdroHuSnxKDksXFbjGQZuPQG7XG9+SrnGsqSoYAKnakC2lKDPgc
eSSAoA5v3qoDzWuWTTnVi64slmgW11gH+oJD92rOat6c+Kx4/3UBrqilqptWuTWi8QmwIovzHFqD
cmczEfpmd/Wm5YwqRZoSyoA29Ur/0iZjcfW8I3PsDFBJMRi284gk5nJ6lWqAtgJvLCFd6/DNAdCa
tJZafEXx4cerw1SVrqRYM7k1TG7FnPVS3MtmiaCMFOoOd2VcpC+ZQZVv6XvytErD07fsqDLWhqOl
RNGyqfoV3ONUE9ZGjamNdeSRqsc14bVflYoAexqbhIJzklnVgTq7XGLbaJ7OSRiEXY055hB5t5tX
RrGKhovXkiQS1OEDPg/p8HMcRKW7SiqwlRZEh4WfgzkoRxAOujWkig5flnov5wr+riWa9xyvXGk1
lBaEFHO5bPA35ri4Sl1f800eG4ln6f66qDw8muqUQ2FWFtZB4ei7Y4DYU01tARWqONVVakeIMJnZ
ZJ8WTm9MqTbIbyAGWpJadlqeAhMAbubRS+Vb/wsDl8VXlugEqaMtQLNIW2KVlAbmo1/MRx3Q5CpF
5OEtQ2JLSGoX0GdsdJLvUn+kElvIK4Kor4dns5BLCrPWUAqBdCK7JiNJMQESFGgV2IDKlyjNN6YQ
32SBatrUiPlPpaAu0ZZKVQJNiF2F5HImt9Q6TWnt9MbLAQGntaI2+ey+AvjNqXVutyioCxrDCeTt
d8P7R5V6UR578K0tGZYlWthwS9LN1ZlEwZKjp4RyktG+68xk4mh121hDbnh5plhXE2BrIQ3BJrar
qRHU6GbFDpBx4MbVI9IBhNdQ92oDuX4uKPUonqMjnc9gYBBJWrKlLDjE/gKVhEnFSkFClunugElF
HdKxhowzlNvK5T4FSJ/Q3RoS3YSLkwuEVqI5rb2w1AwngMpiytFQVVByvQSja1NHuaxxWNuU1kOJ
XpZAkPImnVCwRr0OQQ3jQX+5rCzWICaHtFB2dMoJj6S4mtFmtps5lL/jjNNMgEmdk6PkHYl4c/Mu
k4mppekkUCPsXsCq2c0kVSygK4KqKLxNCLul/0/EcreQgUHYJqYDEJVkmQhWtIg1ffI2hJHF9oft
xarPRyS+zbTFlSplETLVRSnbyhbM8wnD/2AD5z0xd0+SnxByBoGUws2Kva8+ZG7J9MkLuWOFlJaD
SXoPV6NwATsQyMIlSyoJJSOJtXqVeitZo6wAXVXxoMLGY0uXP02MZHpBgMzWDk8ysgmtNigUAWpR
akj+UYmBfOoaLnKSeBPAbmG1dT0vckCGuhH8aUC5KUu8TowafS2wcGkxSAaqz2VJlNaE1PJbesej
FGQuv6Ce0CF9qFepvaNR8KU5WoKgDcpMUGz9wQ5pAufRI1+UHx1KZFNNMb1DcM999cTqa/1IAmtG
SDqrDXnoTNWPksZ6gTKR4TGJdzM1cA0bhabSAzNZX8gL8S/L1I2u3EVfXXyY/E2h0OKMLb8Lo5jn
58PVh07y4CwcWUQoi3voYdQTMiwkHXigaTkHK+NjG3i8DdE4395Dp0eBPspH177OeDyBn7+fMe1z
DP68ZwM1KEcWwxW6B2jGtQVqGLCfuamZ6rek0YSHvrMZ6W9duNSyJIpKK0gWjRntZhdIOdS4dVvP
zoAdaIdmjkzuSkcdURjx1HDCcl8UE3Bd9I8WXNnnLpujSqCWLZHlrkliQztJx+j7oC5xD2iWqEHl
Oxjl1ZMmMyWbSQbr/Z5WaJTV79ZUwOM7F7gXkx3eYGSxzRQXSAzebBAVOTqp8gIEvZNn9ygjBO9m
hmMuw+qQ687CZVqLtc9QVhKUtxwu98gZn/iNl1Cmh9xuJ74iP7Z8jDlRaXyweD7x8Mphq51LrkH9
nBkUiujBV7xhOGBsp+81tDfsRlmK0kjnPJn8FaeZ5gm6Lb/VlUJgS6tZfAqDo0W/jBZvizcHI10m
jNOU0iABIaWgVMqAsfJ99dPqo+yZcnORn8HC5pBWJYEq0cULAUIJ+mcZgUVeBhtfaYXoUxkvUm0B
C8iMAcgnp5YsBWh+WgWWnw8Ltd/VlkbhdUkUqfCaYjwkcsEtDBQ1XTaJtECZ1Hog7XCFi2Mgz9ft
We/lf7iEtz7oWiSXTGqtBDqLxaZOIR9gKv6zYnmoH6WAam1dplKf8imCWPkErA3yB7Sa1OF6X87M
WocSs0gsDO5h2TbtqCfMMK02AeBlklyD60wCpDIEvzRk50Gvmryr9eqeUlpADwkFv/TKUu8r3VDV
6QXEYbnqcBtRegfqNhpbYKpkH2mj0Y133FL/z4uep/YOLBWITmavJj7weWxbpHIeVqhDa/EM+C9C
PIOfkviyYitDSalr6nY2DJoGz/+Sy0CONk2dcrpIe7li/ZfYytKiLG/9ePaCy/uc6yrrQotSfj4X
F5vQW27RbxIH9ALr+t/FJ2yXBIT0W/24ONvYFSHXLzqilB8wPkfn0S3dtpWXMGlLe8dpAdtadE2t
nsZU+3F92Ta4kLxrLvOVFJ+ie9dtD5b/G6tjgrmR4SrVfDXebwCTOaTnyt+lHmzCC3aVdAlvXtjV
sjh2sTqqVJK1EiQptG3fGHb9zMlzQJQCjVO2AZULUiNmj8aFt2KPMBh07stwS1uUDS8l53SG/JPp
Lrse10Br3akFcpdoMsiFy3RuLd5wE0yLtehSaUePLLtw/y1fQrlGJETL7epKc7T8NeP0W9aA/MKs
Ema9ZjqCjKbv2Ncl1LRlQPE0Y342s1dQ5fMIlNU2azqrptl94MlY9NZDqjfuG+7nJQ+2/Ur91ibH
gMqsLz7kPCuKTEBPdSYt/TvDkH65UxavEoH1BpSziOYfUK8OwHgdX3NSAuDgL7Ty3aRO1mBhrcpi
XQfZi1TuTSjVGkEQQ1zaQF0D/vXkrKLttwcHQeyB0Vw1yQJYCaCfPHAB7cNjf0UtM4ShGZhZk5zs
CSCjarz2+pNTI8uaRaQDUatYncSowkAKNAiHvHzD991ScKwMg8hlhFmAMCexO+Da0HWxw0uzUv15
KSnIbFAKhAKMyB4o0LZvCeNHXAYrWgEEAT4UUKUaapngKAyGTGyFv3QDyGfhZmztY/Ig+GYJ8iAF
KDHGRWkugmpcQpFcohhwxXd1RcVUFCiRySMjCzaTD1lIlJEldCIDSHYScSXAnISYDEJUOkA0F0eV
wstl0AoqPSKtnF0iQT2qcPEtKEopm9BXVF+wjTLYrGCvMyYwe6JusuLYugbhLzYnu+cUkWa5wxRS
pvpEMP9UTE/RXFxk2F3ysZXwgH8jO3KaEVVR1b4VX1JsadWmqTRSkyIj5DOJ3FDYIrtJViE/siFM
okQKBKltMudk5KlrFgPBXok09+HlV4ZYR3EqBfHLWLT2UeJrLxXGV/EvjQkM0w7lMap9yo+dwNAK
/XFItt1r4gQHsGXHDmkWWHYsLwk3vEkdizLmLEznSZZbhsDwulqBdnfdqSa31g3TEO8L0oIljTFY
LaCb17gGcTZvtUSvLFltTRDOzxC3qNFmIA44TLga61AYcnHNW2i8JqKjAtU8Uh5FPwOeuaWG3LYp
FePeWgT6ewuDr9DkEogKWmhzYrVzE4kWrZ1CosiAkhkqJ+MEWNZaCrE3ljBE42f3odY8m0Qpt/VE
cuUVbl4sRWmryH+2C3+qvULGh9opRQ5/BbJcKlqV1CoKoBeGqiwMj6NrCokfEF3a5Ncd/ymLce8q
TEWXAXArWklvJi69WHaLRKp2PvRRhDr17hHupf2UAc7o5fgD2Y6mesDSvtboyOqezxvC+Mv4kw9M
luFluA08ym1eB3IxIVlIdpOrCebtwhaVYwCy7OgBvirBe8W0s/A9aFG50zJlTifL4HUwezUF9V5n
CqyjBSL0BakMTMlJpEudP6yZPGDe1I9wZ9yorUTfRlwEf1piCDVTLb6ixSDXBCWS+aoihUss5mtb
M5xSmHyqOa7ZzWJjXu4S4pJaM8IFSmCV2I4SN6HpLFGj+LYDYESICuEzhNjwx+U5RDdZuTruj0ss
Wo345x2n+ZXQMgFhU5KAyHTGaZIJuqByuh9TE+xJid6RENNxrSmtovJMybpCvEXnmY7oJlfUXGLY
o3+kIeeqieWthTlBMOCskShSRwonpY4U3oUh4OHk31FUlVoFrEu5FOF252U3L2SIHPm5vjCmeBSu
SArtHQfGHu8oa1CYdbkg9e0qjiSdUcJ41PsTSmSrPyU7AMzzJPf0NpUfXxAUtZKogkQozSjzJzmX
Fkm++nDDO4JdCfBWNPNDD6Y+JVZeMFIIFGInmxGhiBsIXWIRFHlYkES4p4plgQeRr4la94nMpxp1
UvIWBceJmXKkdflUNjF+KCwGUCBB9m6+lGF93U2dA10Vc8wbnegQ3Cavax9yUiOA0GvxLikr50tO
IhxOmmD1RE365yu1XplixM7VjQhPpp26pPyfOSlZew+oHS6RK/+bJp5+tE+VG9IZL5umsSapxaLa
xtfeIcx6lbddaFDKuppSZHcS+SwfM4TBRq5lTWJ58q64d3D80CINoc35Ge4huYQ0GGoT94FWi2ZV
plpcaqK802qOP9M7NUkXUwSdrKGZg+zXkQK6ZqUFxEvdU0KiFInXDqiZJJSkCpHL/SxYfR7ZTcln
KoulR4VOCq+P9CZpSNKaZHxKc5Ru+4/xhDFaKnryHEjXl/olqSlNq/yR90BySmZjEccu3stDa8nh
oA+kbpVmtgRqaZKAlpZF8IjwMuAUQm3kL28omSs9jQgpgV1JZkWFrIHiQjLV5PuwCZRA6YlftjbE
yqBSHCX9UNgUgCltIO1RV+Jt2glwKhYeRnkfLWq4/BPJqaLxYutRxK74VL/ldStMNtzjwgw4UDpj
PBRRK+JTALJvfTmvlEwv95lCSQ7apEfP6HlxZvEYxcai9CrtceQVxMp0l/67SOdQVKSa/jvKV1EL
JaEUIpoj+bZaJiiJbw/hcUr5AuoFNUPraMGikM9hj5F9xMgtvQ4uDNnzdPtdbAKEBNR2tPeY8Caj
o/7SE+u5tv/j7EybEte7aP+JUpV5eJuBGRkV9Q2ltkISSAhJSODT39+G59S1bUvr3vKcbluBTP9h
77XXXou85ZZ9yYNouILtC899JYjj/zpU4B1og5JCkc6eenqgUXiAnj5IvGDpNuiMvJPk71FyvBsc
IznQmXD8+HEDZdDs+ZAilOyT8qfDPZHX3M5HsHgZDLKXbpEQA7nFHxj+uc69EfSO1UDWBG4K3Hx4
YIIhQLHAcmSYvAucUCJ0IaEnP5TXNa/qKoNOQVrFwJHHT33qz+0BGryEJ3RLwZOVGeo8JUG+pBOe
0tXghkIL3CxN0pKTmm9yJ9Zv0s0mcI10rQngfKJ34pYwKjPhZzigbIcXqNyS/8vl3S5LkjdwnqQn
PzxzvyTLFThKIDDJ4vRHryvpMj+8pY3k+1HJdJStegNHQm6inEIBk+NAm50AM/L5YBdkXJLF7pgW
MiiPcAzkM2RqCEohk0Im6X8d47eKkDx8e4k4uRMhObZb3bItaSikVMteXvU1lk/WpWXKusYuf8WO
ZWGQiXACtmfoXNNaiTPQuiK8E9DbHdB3g/oU0SFhHpKQAk/jYLhF/HtCMEJNJB2wT80ceu5lzRLO
qBCMbtINsAb5EgZN0VMxr43kn1daXxxq8OmEcXhl1EFElxzFvj88yk4lABJ0uJFASbK/VjDphNYm
HZU3bpZQr+R7itZXCvrl7YI9B2H+bbO+7VslvFHZ4uV/1NqiFMdfD1r3teLCsnocWW9ywhKkyMmb
LOvCrJawXBZoWaJtZL0ljEJljNAqjZquNLxKmiwIvCaBMD0Z3DDRZhZt5fwdvWYAnsv1NoLa85J4
UI5jyE289MJ75L2C3RuvQm8SNUqB928VF/lEbSiFphrxB2k2qK8FT2kSTaMt2ivXF8unC3x0C3hl
XZII9zbniFqXGM4zKsE6GVD/BZC32BM4ain/yySS7F+sId9kTMm8kuXutsTfEuvbQiBLgBTvYj6S
ZU8oGjdM+z8QQMBLmRIshNfVQ8BJAUdBGQUIMQYq8PS5UwECydIpabss7ZwEizCYwDtzgouho3gP
08uMbPSxRS/nRtDT4VjKric7oXvdSGX7l+hWIkjZM2UkwJFlhMieyOMlJKyIR2TkyXKL9xnvleKt
jamESZVYbmw1kbYy+fetqwORaH5j3mfkYjJp3IFk6xXVHan5SNArm7ls63wOX5uXW3p7zbIYYpAq
GCBltymo0sjzlWJ0OZcYgZcwviTNkw+OaVm4Ra0yiHcozcil3SIFGYPki//Fmrj0XWnfEjfewnAJ
kG7xqXalytuI0Bcz6USR1Et2KYdHKQ9L8iSpiMkjlfyEnXUBG+58RftkIVTuhXYhXxcBC6/PXl4s
XwBluxCkD31UNgFZyGWppNDwWFw3Cu1B6nGysntdsyOtwrKM5suCFu3/9f2CXvJLr6t9CAQnWZTg
XLLYnYSocK3m3j5csC/zDbdPQaJbRolsJ/ImURgAzhJcnroIn0PFYyYSwij4SiVwx3Hzfjnazhlj
vGv9xj4MvOd1XZZgEJob8mN11xM5ffll3t9My5HJdi16MVqE4SZ5nsEgjZeMVzktbyYHrEeyKcqb
pK1Z+4inxmB7J5NMQMobuC4rNoAsN1t+LhNOIMzNcr2QFf5CMqlQ7pZXCYLnjK2xpKCyukt+mkF7
EQrVjVsmaSTh0IP8y4Lwxit4JpcuElF3kI8CNi7E45m7Wa98AsReWZHK/JbYRerUUl0l3WZjlChA
uDlSyt2/g7PJDwUSFo6IHFeINsKJy657i4C165HsMLclAQLPNaQwxuueMLUgd6Hm0D1j4dFXJ+mI
as3sBCwqX4JJon9pQ/lLc+Ih4SJ6XWEfyhAEbBs50Wno3dlTwRbot/sjW7UHjCB/KxT9BPmWEy3H
6WDPlDSjExPOe4TlSndMPJc+GG8XeMAt6YM7ltVe76YP8qdkPjgRLCUvku5dgTDM5QmCItS9oc5t
lDBUBzxVxjXj+GM3lyqylO30UGgHt3ryAUH5D/qtQQXjfvVwG4KsXkvBiWnkugoAm3Tj4gjScWZS
NxL2gMTGNTdHcndiVI4mS5rUMg+RTX2Eg0tIKwuw3PtqIEXnZCWMHbOv3QDWGxVDqBrM22EMzUwe
Bin/cPcqL0PyUQR+eJxDopy4Kzdsza0kdkXkETRAcOAaSJvZyvxsRt5g26vusv8120tjsBQkwV5e
8KtgTOudZF4jM9r1eEwKnEsLvetyIt35Ur3kX3caIh4FSIxUNe2O/Fyi0B1woDTRipSTSjWMWLbp
qUOpwR67ek/vVV3cAglZd5EuNVhBdTTeKZ+SzVAeeCbAo+GVHvOhMpIAWNJD8B1Wg8uAQcYuJbcK
tBTR4WsFE5mb0Z6NrH3AB3cuiwr2hVOZxvXoRhW5Oz4Iet4Ojg/XpWKHEH/eN6hbCRdWNiQh3coh
bruZPDSUNpmrMh8FQtKYX7IwXuGYewn/CzYU2e/ZkV9pDMfwUiBaKUnLJ8qsls1Oxv1tfgsiLnVR
KerK/ZX6aM6NM663rV5cwSwi3+xZPDbVIZ540oJ87JqvR9Rf+YfcVmnTppezi/wld1MQdDH31V+3
/PZwVc8yVeQH5KXS0317k8q/kwhzl4Hea9HljXgOw1yM83gPHp7wvCqc7aX7WT6/ehc4DRtXGGA6
moB8FqafY3mpWN0erp99e+MthZHMRXrKqZKP4w5aCBMhPZ+HFOD5Xz4mXQRIc171vcQ/lI8YYrOp
o5NsJSGe5Flxv0mDjL7kvJe5I36iYCdd+B84iOfGfZNMFPNu+4zMZxNxbsc6VCufYbXbfOzelWQY
Y9A9K7D7Puc9RFS803idh3zEBk+zIU6Dpq9gek78FW6fuZgNTIgwsadnZcgPz+cRR1ZO42Phq5i+
FVFeIXSOf0mwbXoWBC3kc5K3Hr8+kXy5/jY63B+61v41Ro1TvyDcOsz3Y5RaDjivcFv5jlft2mBx
9uP1MqVF/f0oJpcHWCJFhMTLebi3x6kziDP/vJYfHxuczDpnLEUnqH5yTWE9POEkY6waFuC5no4L
6Poh0vTm/IxCermnr/v9YYNt8ApSOkpL0vGCY+WdFKOvPS4wdwiph9w3JpEA+coIZF1InxsUZEfm
ndBCDRpzJfAxpg02mXyjjOQDiiHCqSsQGr6D9z4qCcb57VibSs75v04f8Bvp8dmOpQOnxNFVQnaj
7428q/DTuSulWzmplFPEnnMD6xQHqrGcacHL45WE/FJ6kDfqgvoDA/Epco7S9MInIHwTtbQW3TIC
ihFDF1fqmtfKq/hfjmhHFy4jH8pFCjOfK1zJIY70fN0J3MRCMpZTlJf8dzllT8uCxsESx4/x9gBf
ul2mev1sbiPfUC7hbkCSlV9zJ+QGCg3jkvCGyxMfOjWm/IC7YN9JC1PBs0I1iDqKvIunJaiVF84k
U5WVTB6FvJlfKiP5AeaL3GNOTI4jj0LuMkfmpdwn5OA5rMFreU5D+25NagRtkhciNY6D+Th/5eNF
NP/WR8XDufK1at5ZcwyptddD6TlAJVYIXc6Uf/LVsKZuJtsCqw75AmMDf8OntgB4qIfru/UdzlQY
e03ld7eXO09KH3k/fj7mat55jdg58ccZmhhzTjlxGCnz32A8SDgcBVOLhBeIph5Y3vWtXh8T1GSM
D+qODxLFMbnW6998j3cCblNy0lxIMsayWRQoGH/cmetLqyS8DTlpKNuOaQZjqMrAJXiX74YHhZsu
t1f+IR0bjIrrSMmH1lJeer3fDDsGIJxoqG3klkKClu/kzw2jVQhvZJaUo6RNbI/2FMNKClrSMSaJ
6EbG7i/KZprxnTLN5/7sr4IrZmtnal5j6o4/NwJM7SM992B6Hlh5OZ8gXxZjIpQgEI0ey3YfoF0d
7kX5bI1C62OqTiykNqVfdYys1AAHo1oQ913f8ctseAxr/6T5rG40G9ozeISP+LyeOigtdLA18DWr
uzRogES9eXhJgjkmKwQYXqhtO7vV9Oh0nGCPCdA8DtCRiOK1GGYTzL/hir4PRiil4w7yNLInT3sv
9W1YNXVonzsQu/r76dFfD+8HhesvkIFe74OXy8sRPwTUj8XmBkvN/eKDFXnGqn4SXQIWeNi+vWPQ
/BHzDJToAqZNaCx/lqHQnG+0W02xBnMc0zRcz/1yx82mbBtPR0tGapxrKo4ixiFIm6AHQATkh/I3
jZ/3kjkK9PzfT6TGecsnFelIu5cBgvXWVcxR3i3DRGBvqb7Rrk5SJ5UYIXRcgzSJtaXEI6HcDVCU
YFxiOP4nqIu7u1epc9t/EtQEJfsVSsENjiTYk4jQoxhOPwCyDNag6snLJae7zDU14NuhFK+EuqAu
2tkNKpVUQGAtIhJiWhHClORG/paWmlssIeIvVw4d0xohAvB3puOVt6PhGs7swTrzBj2yxrCM3Ca8
lIQlApHAQ4KCBlfFD6ko/zpJtG/lf/7vI/O+aB1Xu3a/ObS79v4hfhiOO5P5JuovO4/nrl2iKsEc
QWZ/Yi3Q/d5ECPdd7Uv0AfrBsY9M8LxbgK5+TLcJkXfN4E3uMNoRwbIs7PeXc3pCth/dvvwAW6tT
bzmp756TP0i9L/lhv5l235W77vuIJqvRW7+vDbtvWLHgD7Q3+MCn0aDp45xaYeFDYwtadIio9Baq
vxBsF3mMNZssaPNv6lDfmdyhp/LprnwRRbQOSeZ426NI6kilQuoLzV09EzTxRkbOQr7j/z2Rq/zk
VhSU/gMBoSTrkrEl+CA5SO8AxVKAc+GhyRiERUIkbHSBOCXBR2lSJr/k0iCS/EnXlkfaJxUCQIGn
Q09FiqOLDI0kM+qTfOwNhEWgnlqD9OldhgJm3fCptge7X3BDocuglHIaqso1n7nOg9UNspX5Iq04
zrNDri1lX/mS8UrZF01BIAKKnHK9t6JnyxXAECHVkhhesmvho0hMfy2nEp8LhUhKtOJxtScFycML
EqfMBz8nDiZ8vcZGSueEYRW7gcxoemEfN+wbNwz+FrzIvi29NbINre9dvCRYEI4diW+YKexKZY8o
A3Gw64QRtFpgfYlW6B98Ss/gnXaUPf63VRGh8GXh+RO/Sqwk29FewjAOTsCz5I38LeV7laKAhDoS
WEjAJseTd8jn2b/sTvp34iGW5rqGadmWZ36V3axcbV0ppnta0vlqts8q8pof7SLroOC3RsHG7Kt/
9iQmbzZKZFISR4BvE6K8LVLUPy/bV7OTr8Jkn09FTvWTEovnZnF+1I/N/bVUNs0o6B2oi67D40rk
27CtiR4V1P1eodkZ/npE4gfKILhPMaL3YFgsDvfeE3UXq//zmenWd6vT51P74mKhV6bWlnGxuc9Y
+pPREdcKy6eWnEeXST0wMGQ/QJmAdBoU/gQqjm8+sas+nXoKhZtquA0LUPSiy9/3RdciQap9QBXW
IgDH4MKcaFHjxCTw3u4vixDrgnBxIKPGhY4VC5eeJpyKOdGhN8LKACODdwTQDxgqcLGHcTz52I71
OTFrMHMTXNxplQxLluotNljBE+/MAyXYLtJuogW0ntHYZj550L+e1/3kgnOjgWloN57BLYDVEeCM
ML70jqsCf1PEjFg21viq2f34XpgTeMj5Ise+vdtznHrY2/uoAqHdyEaPy4LbqfunO/dVKBzACgFl
JlZLBW9w5NtR0cRVCeBoRO3PP4JfvbEGcJA3e8oZ0T2H8xA1wZg63QVLpvN4DxYsUUz/fdq94CHQ
nfezUI2Qqev7o5EmfmrT6IlleXEeLhYuSpJEqygJIWBPbj2ryeWoO2Mo7t5tFsrSCfOoHGweUO6Y
nd5oBN/2eW6ET6KJkBP7E2auSVPWURJg3UKG8vNAunki/zPGTdtAHcuy7X800nZp3W5OiQdXgwr8
Y4q6Cx0jYMRX1CEUrCFl+cwo7EsZBFrBs6wQ5FOURyRQQUsCGFuIN1IKLLpSJZAawScVtWFF/aAE
IL+1XumRCEhLk6NAg/t36fGQ9bbuJKCngm82IxEocnvWiwBCqDRH2li+ExBICGHGu4hsCxQEDARJ
3V2JttoC5c5fVgDzG2sGjKuQ1TQNlf/cLyuAnSvMNIUVwB6vn91Z8WCECVwvNj/QPqge1M5lhzmt
tmEbPPkB9TuA4nA3xs6ZRf8iWtbPzgxh5Dsq1IHWv/z5+QHa32nc4XeOjDWODC6O33+vUae2tozk
qJzuEV2Jh/nAGTb3G9Iq5cmds7KHoC7YsGt9CEwrd1x+eD1z5lCsyRb7XrY4gdd5q8O0Wmx8jJKZ
ayjVmqFgXneH1/PEgn5qT5rHpyoI79XXMwswNdhH1HUHbuc8simYwighwf/5qjTtuxTl82V9kZDS
duckcxvlRJwhwiXGDrVjaWWCfYZkDzIKqEGz90kljTZ/6oo8hl7J39LZVqDersAEQvxHxInMAchP
mD6LFyp6llshTPDDNf/E1x4Whc6fKfGKhA63vV9wcCKtk+hhS3ybdrW79IpIU3AHQ73MaROBriDk
eKkz6B0UedcsMBWMRXo4Qu1h86TClRYsU11JAZ5mfPAxCV2LSTlpJpU05j//z1ABhkrSbRGJ/fk+
6iJv93V224aHsZ7NCDGut/nTDpY2m523c9bKsn1E5TBHLroUF7aqn53QsVQPwTOGrCc0wMPMYjIC
w4vZWo4CbvHUouk8yO5/c0o2vpPk+3xOXx6tXTSuU7acEzUrN8imNSYHL6d94CEIfAxhbx0npzI4
UkZwAcBTdNfs3r6fHWlxAG89ETUdAwR279Sh1faweHam+18k2IzvYhDbRKUYY0LNYXX8e1LVx71S
bFr1hDxHPFsv8aKZnJ707oES32G56XlDI2Ge2FPtDtj1ROcChtRsJhlqwMdgN3Ce1F69Kofa0y+P
0/pOndV2VUO38G5H0/JLUpLmeVZYrdEuRTH0FKT5sCkCHQ+phaHggNE5XwAKgxRg+CN+OWy6Bcn9
mzVBy7DboMkXULLo2nGgbaMG9LGDvBWmpf0dZuaqG+zBPaFEOARUbP5KcEAWY9LkwUHBfb3Tf+2X
75fweAybu20xSBaUAyA/7MIXc7Lx8CAvRAoCMk2TRE4SmJtBjKa0fQ5G7SryqJROsx4A+hRVbe3c
Vyui9o7mdCp7AFvG1/va88ENsDjP63EF5o8HE3ZPmE6op34JGLH1J5ei69ojB8SAPtTtQoE5VBFJ
7NzOkUj1aTOYCod77JznyWGgmF0EoNtKmnlxactW8Sla0+vLPjpLn/DPJMDxs6avgO3TnBCUo2YB
0mOGg0d7Hj06p3GWj0B31eHjom2D4bH1kXDn+t/JuhLrLl93mtf7x2P8RwnDxWB4XlnpHcDVpuMA
+j7u7mPsRMPTWF/Z3Mngog8fUQwEkbXxiy17vUFBPMDJp0Pr6UTxIqCJ5D4mBKk4jvH05PgDKwSk
qnvmevg40KapT6xgjk2W5j6WjrsEnIXf40gWANCdOuvTx6ajKsMWg2Szl8qzhh/pgKRZf9Z3yez+
sX6tcOWaJHjBvPwyMP9drj1VhqWBnKiBmc5Xmc21o57OB1e79wi/ns0XHMs8M3hVVvvnvrgQZ1E1
tx7W/n6KVe2u+wew1v/5FLR/IZa/TsH7Mmc15WSWlrbHvxGSmrbStMB6fdOCfIJnbZ0GPx/tmxXC
0zzL1F1CA1Ad+8sFZ6cqNbduq90foW3jBd55XRI9jzMKo5gNEyV3EZ4DqiJExK0Ro7IB+BIaleug
gnsc/ub0oX0joswJ2aYFuISP0T/2lSdd2WXVOdbvm9nl0XpMnvIUI73Qo3Zg+uqGoHXyGL+Mycg5
UdFBN6csXCax7js6A29W1I2ic2gEFzxG137UT0Kjp2Nau1qe31MUSt/fbXRO5wxwv1+Pl5Xm4806
J4/m3dO3UaQcudAgwB9rG30I4usDqwV+tN76q6fq4eAPqjm/jHq9nv1KdP6RjT/+uFFDWFs9Wqhx
9sLs/jCebcKD6WNSxsSvfLsMUj1IUhIoqIcsLc85bAp7jgnmmUVJNOyz5+z+VxfMf8M+7LjwGyKk
cgyHyOrv9X+bW3qR2xvtfocwP6ghQodA2wN6yJUxLLjeL4PpGqT9vU17uqmqnuVapgjkf9kSzVht
j2lZXhhN1sQA9zqihFpH2mP9AakTZFZYo86jtg31DxbwrrcAjEPCF4PBjhkoj+Jrvw/UIFn7yC5a
b2yiOGWyNci2ijoWve+lrz68nqP84j9bj/sYt8INy8VD9kcgnGc9cgewGEaXta+FxeA0rZ+91y32
eiFEbsjT+YOyQJ01UvzznTYSI0LKF9F4PO70507wzrAwcAOMkk4S7iYohsM4mTViAQ8Q3E3w+rKD
zfC17J4WeHHmeJivss5xcSrgIWUdXCLC/O40unRK5B0xXUyxfI99TC5OYUtaqw7G+CzG11GLIi1U
ARGEyJJA77thi2LGfXyPI/z4MkzvBcjBnoGsrQwzXDImGiJFdad4I5SrzmyYvjNWnisagYCYkqtG
wA6RVLzveu6KqiTfmXgsYFXx53jx1X3g5n65lA7acqRBg8GY74Bz+2Z6xLwWq1H6IOklBqxCnSj2
YYJkaHPM74LsGR/vfnXXvuAt53UJJbvHwHkBhh7aWB3qzLRiCWSNhjjFZEgAo5LtCMhzmF3808sG
q3FUmGhnnTTkDbYatmN3RT+Tv6KDtePSnA+7Mw4bap1IbY/tlRKKl9GOKdRDCxymZ4IFejw5+yZe
4YdZMmAhwL9ACZ3pmupD41tPcBntO/LQMrAOPlYjXs8NsPajatepsl8WTP3fPAVBeV2MVERaXr1i
LZ8iUb046ZpxzM73iKH5CE6vm3Cc9joTfI67dri6iMu8cFwG+D8u1sEvU+yqIf/XDDNN03OxtXU1
jROxvwROSl22iVa17gxvisCmHmec7KDO4TOeyB5KZIR01u6drU9it6vpM3dNj+1xUF/ez1jPnxHD
N/fLXbp+Pyn7X87t3xQOc2TVcVzHMI3rnvL3aoMdcRpvkqM1s8+MC85rfygizSthFhdPiZNERfPm
6mWUGMkjEpebetP3PCJl+LDhBcFXtQXvSfdBfnhTJrt0tDs/WLQaJ3Ru5Gnlq8iHaHCdj/M4Xx4b
rBKLob4enFNsLzZv5e61baMLKWJ5f1D7Df1letjW8+psdZo/Z4oBsMaN1m9Sq38q4gvdIyX8myMu
KbpzAju5FOarvdn79enou4a1sFybKZOir77Bp8S1O0UC6rI5Tc754Od185/khkBDc1Xb9Uzs1+yr
AcOnIZUUp9SxW8UEutBGiExR+/v5AFKV+TJo/jrAl2X5lNdO4uZba3kOSCbh4HljvCTZzn8+zL+Q
JxciGvWu6lpk8F/nxk49ZYpbZeslnWSsl1tAFwv/1yPaNZs+XAgYbEJXxEhogkXysHn9zRHruwvl
6Iah29xNdr6/R6CXHxwtTk/ecj0WaY8XC/Hu4wf0mV/spf/NR+VKPx3oyx09bG278bQLFdIR4lC0
IbK+d+i+HAvLiHoVDFBjLlo7NmIb+UTgZ0rKu0FyX/8y67R/9vgvpyL35NPoqfdrs3aqxlsiLljM
kzeHnsWOhTMdnNgXZ/rLI/4ncfvraOz1fx/Nzcu6Oe95xKfQHIik/GEK67njsKnFXSBH+gzACK2g
esC4F19S8KXgV6tt55+8lrMwNFfTXVkHjSuq/OmarYoApMSlfabH1izZhhvin8AoN0DFm7FiXjqO
c556NbvS5iXblUu1Rb++YKGwdmr3mCu9PZLAXrnv5WkNtepiL/YHI/LomDmFO9BhMA0IsUmvrjer
uE36m3mxo7/OG5yPMJA02io2eXhoVutdFRb4PyXGg4nup5mHR7LGfflgE59sC4BkBR6epc2qph0l
RIGGOHk3geXEq0rILPk+VLx1tD4pL5fjJNHg8l+QUzUig0Vb2bxtaFJtd9DhNveW92ADoOpWUCtg
Heu3vDqG2Wmg1XBpXOjlasQStrhUTaCeVvpa6aRQSPLzca7VZpdoexQ7AKAFC0wzNi8vpVGGWFNl
1cpTYeuaB39fQ3XaS6g6MvODv8s3/o6SMuom+vplu50Y5SmKjbuiGB/x0MZ2cF+wXj+op266eTbJ
YQ+s0vn5fWc6QaM6oYI62AFDqkOyvTecmQIQkzdGd0fql+3bu1rXCQmtaWZZgZu0gbs/j1vv2E80
FDy93bDlqBZSnUWczhX3jElD5VuJFjka7DGALbL79SGP1h64PuBFVngBZIHQ2kXHnTHKCgRmDBQ+
SSlZWgFqumUWD2xVC5XNJWJ3ydDLOMNCTrcB9VE/2+5Dg1hv2wAqYVN9Yj3e2dMyo2qnvh02Rue8
s8JiM9qmmFe2858nliZp3dc12jBc6uo6/oaWJ3HHpyF9spz2eNzG65l2SjCHG7j687aIDpTjcMbK
1y8eFb/KDQsAkTja5b8c3vonrJEZ9enwX/LAanc+Wsdt4i3B8PsFqKo22b/qg+Z9+5QLvT55b6KY
qebHz/vnNPXzad5pX4v39VM6d4a4daN0ExQTrOmn+aIFEkyX7UP1IlzUbc8dVg8Ehphm5ItysH9w
n9vpvmM1fjXedX+5j98th4aps58SH3nYEP99H+3NxnNOduEtzbH6Ugz0P8cPRLQifa7/Yvfz3a79
6UDOl5WwZIGqLvvMW8I4X9gLPbz8stb+m5vzTGzLvAZ7jsa4+PtSWq8u8litYDv0zPeK9ub6oXw4
xr6ySh9s0vLxfq4/GKqPmx20XLgrHyiGVc/7t7ofT3UR6um19/vF7v1IPP3zbf5uo7WB6TEbBpR1
zS/73+UYu2Wya90l4DMJdjUkZqJJ67eM8rtwl1vwf4/z5WmuvY1xNo5bb2ZamIbb71p9XMYpjf+Z
mk3W+Yuxw5TKxX8u08OzQsFNT3vJIVhXM9PARmBbzfcq62qO0vTO9vyfb4ImD+DrnP10dldD7E9z
1naKON9ZZxcN4mJgv9iDXXiEAgCbfpG+Wb8Nh++mKBaOBB6gzq56rfF8OpqjZVq1PznOsqK0aQzX
U2UuXebbUIkobj1vQ+EGUDpYlR2exjDHi54lg2Jn2rGm67kOwU2ForK+ayiH/3In/gGtGKqfz+0L
ncLeH/ex4hydZUp78QWfw3h28lfwAia7XxKwf/ksXw71ZVbsT+YuUfaJu3QW1SMGbb0afJSwAy89
LzLpYKi6H+D90W++1d8NeVzDdc228Dc3v2Zehltoh2zDkCfY67X9zczrJjh5O08/30rz21tpUMAk
myIZ0L/cSsWiXlQpiTNTLdWPMbBsPWRUzDejsgi5igwvMXIkrQ68ph7UKvY8W9oSkSXS8kNAGW28
jzEhoASb6Ulkx6WvWL1tC8PGSJdVtWhNHpHx4oK7ym5pZFYW7N1LeLms/yhKCYHUqoKNC+XS0AYb
Zz1R0NzJg7SIXHtQHV5+vlr9u23P/XS1X56mU2tKrJxc5E/Z3Bp7swuzbbhd16Nyg22iRjXrgtZR
Xg6KQww1kn1egdV5cbc87Vq9U+P14HLZRBezDZy0jfY5zOQCUsMeOCUbq8gF/HzC2rez8NMJywV9
moVZ7LVZs147S5XSm0ctHVm4CGdRf7XaBGbPxFX5lyP+g0nLgHfA02z2AEolX464c23NKZrGXT7S
sIxfZDpb9735ZmwjjlDjK+8YPtarxtNvVZrv8vm/Diy5wKdLtbXirG92JZeKld1puA28qAheeTzM
b1wsfChA8BXnSCXQpleOm/GhIzcCqSW4TvMdLeUJ1pZTpHrg0CdYJ2HphHBpg+tR4h+6MWQHJVid
MZ5sWJuEUsvI66yxkoCG7i+Uzm9T2P0mOGAKu0QFhi1VsS9zS40TvYi3hb0Mw3H4PJ50JpMs7Ey2
AS7shQ80t+z0+3N4bUv+8qfz6Xt3HkXBU0RJjL/FYL036/WCReIHL1XwMgiC3iykXsGfD0nQe/jl
0X8z2P463y+zgwxT89o2t5eH8PAE9T6bunVorIzRebp5qvsAc0Rii83i58O6snt/2ddc3QTJtUBy
dNP4kkY7tdMcDjqHHYaP4874uTNZ4vM46Tx3xjidhWH4+Njh7hnhBCu5/iT2rzeuG61W3Kanu6eA
FpVo8DJYBL0Fd6s3iKJu1/dHkQDrQbAAv5vNhr+AHN/NzL/O+ktMsr00maLmB/RaA+gefW94vtdW
KC7FS2WQUOCkSkUOHpfBz3fruw3p83G/7svJuiiS0qjsmbKfeNZcyQ5BacwO7nu61wOFNLzQO7X1
6mRdIwaVJcE6bGep81wqzJcwMX6JS797eEBtoBMsFpb59XSq/Kyd1xKX2mOlp3WUORrdHbP380V/
sybBn8QyS8WNzwOK/HtpwBLUXeta7S29STWhhPpHe6/VX5ba7y6EQWjx6TDoqCj8fYydtat20LtJ
HHvJsWdhSNcOaEdHzbX4LXz5bp5JXKVRs1AN9YqxfFrp1K1SrXdZqs7qdLEDA1Tz0ueAJGCZnUEG
B+PJ3myo3uRe6nFQ2scgW2OxUv824b+BV1yCftXSLBu/P+/LAuVacay1NmpTl/NdQ/eVAZNFS4eH
zBkoYJYgnlZjROdz20nPuC/nReeixiOr+e3ef5N74DRo6zaVUFW1CPL/vvmt6ZjubtvG87azWxZz
ZJU2vknr7odFGTxhc039uOcefWuUu1G1UsEIlvEW2kV2V/zJ4vH+jU4Gou7yENjzzaR2cR78eQj+
m3/ZHsGwKUijPLMva6OVOfbGNCzMG5D/OK7WmGNTAGj/3/NJx/Zs5pJpAyzAo/j7RpzytbHdnZ3j
XGZ38nLeD1x0bSz8E4/h4RCkkIm2k5+vTP93dskxSflsGwKpe93GPg3HVs1NW1Hs05Ii2PEUsIbR
LuwS/lCg8QE2N730JR2Wj5SK9r658I7+9uHyoI7qPk7YNG/Vr/rcHO/e/39OS4rEuom5LWf39604
JF5zOLZ5NXf34SbHu4esE3r0vJoAEBwJIe8aN3IO/QvM911KB0LQ0gmih0o7tlCZ0cOtNm6z9+3R
b9OwRXFEXwOo/7JqmPLc/968uHkeXBeWPvx/v87lNDcyZRsX1bw+pv7aGl7iQ0BXh1IsPUJGfz/w
GJUvGpnJxHM67crwwopSES4jNAjCItl9uNkmqCks/6ENUg3Mx+2z7fafigV9bdWz1QTx6+kUHZUP
d+iYYa75dtavfskCWEq/vQxXxjYUYs38ssKae9dqqtqo5unZt03fGZ4W9ntd+rtpgRlQETaUVSbr
TaeKw1KN6pftZVitubAD9qMPyePuKfmTHgPpdYFm0XacfVAVk/pFo2NyeX5x6qBdngjkrGg7beZW
3HEP6AKUsGzLwAy041hBHBiSmRlU0KruMs1Pq85mjkgCG2ozKTE7UP1NG8SIwuNBegn3+FB6rIoh
bBsFCVvu1bB6dZ/sg99kAeSVmP6Wtgug5aqd7BzhunraheYSWchLoI5271rfjicGrSv3Nryb0CyD
zcJYInyIeDVrCRqldXjqatQtkkGzuo+nCQomqm8N6j9YJ/eaaDc1oJwcA+Pl8KD7mwVrI4XOIfT0
RyqH4w3FpSekh+fnfn4K7uvRofSLbVTS0lD42jR5PhSdNqbsE0GTydKwLsMEqtx920SKPiyrAP6F
mwbaZWC6voGcZz7Wi0ms3znQJJAvqxf1cVAssnO/7e5xS2p+Gdia6n4zJlyWZZPhYLmOdw3YP60L
VZzmtWmes/mpo71deF7ao7kNmqgMzhiFVp1CPJz75wd6ldzu89keJoH00iAl1hGbesQ3RnFCBwqt
YghNTtaB7VA5PYWYeYfnFXsLD5/HV0IJTwnVGx08AwxZOVdoFp59Z+v2d/euOdF93fcG4o1KTzpA
8Xwb1VqgHGBto27VaTteRw/KCPgydJY0Mb56GYUAc02ZV0tCh4ST01nV69Dp56u4U90z/GBvP7mI
9ODPh+Zt0Wu5vM3cDlSoFU3EkKR3i4HGh5+jM6yv/YOFpSm0hu6rxmCDyA/5P13RNdAEVwHGARB/
tcXgkYL8qO1bPYoU5o4AjEtbSX8dXQaJfyQNnqKe9Y7yNbwAJlkbeMiHpPCjlzp9tXqgohb5Ic2H
O4VOBekX2f5BVSK0QrExpVvsscaQYdgMuGNA4PRvn5BskQYm92WzaVC1xBSJqUiCBntt4PW2aAQe
uRLK7lB8Lh1l0sBuW99DD30UnTFkGi+d5I9N1Xaszraj8ohXcVQdxkYR2pC8bZLksUrpd7kLNmHc
Od1bLe0z5cANGuxpoV3hYdYM/g9p79WcONe0bf8iVQlFtCuJnDFg4x3KURFEUuLXv0fDc9U9w7hM
1fcV48EmaGmFDqtX93muUnJSLh/FwW9SPbj7sBn+DS/lYLco1PvkrrM+dat17hEWggg28aOnyL9Q
ljvS3qlE9MkCI1Hs9B751YGgA3nxlwwQZ3ZubfXiUxQczqKnhExBYb/dcSuCg98Ep3MkieF7j2QE
cgcysuUjH2ZsbmtDHnn0hCA1SHx5Asi02cISjIp5Iq1TtOw7a2ueP0P2BD+znzzJnifzTqSec1LB
NnE3Oo4oyY7aCQzyNDzTD65KHXHKIfjA9o8+9Va8EPnZiZiguzqDC6JTU+T0PgXE0pqbQLOR1OFq
Ldm1FCj+ZtrNd4nLUQGsi2JiSxdSL15wOanuEUUGFYGDroHettsEWoEgK4a6RvmTPiC3w93MNJKN
AclHaUwOIwH1OX6mSejn9ahobpenVkQBCEwOnjYKSYBBTM9+7pnTJgT0YYesHGO8Z09ckrsLsSGU
zBQaSB3InvzaXWfTMtdZRglMk3c4OCJVJnLfTTd65xpPRwp2Q0Azs1XZ4vjHZ9tDpVIClk3UugyA
ZgsqvRNqNWWNg7TctvZ64dZaOCmb3wtkexpRKhH6CazXF0+Dq77F8ZSHmt3Bvlossv5hdEIlHLyE
PKsd22RYIlE1Fwa1GjqAGr6GDFSD1J1wYXkxgcimX3glGe5H721KQJIMstStvDOUPKBkeAYZJ4Zf
tm2zQ6DJAIVHQHcAWPE/ShJJqKQk9SzhFsTd4fgwzfzArl1syrt1IbCgpxPVegK2tRXBbN3SVibw
pHlLIdUoHzCqpPXsfPNZYJ9JgsCqf1TkrUkyj2S4TPW68I/q/BhorYOeAOkPOBJ11sfYHaXGp70+
cHLqZcgIgAoG2AUtZZBz61Pr4jZ0t8jaG9a36ccOVSbMUdbwNi0kzFfg1q69T/QX+ihevCobVx0x
C1kf4ywJBvEFUdgc/O2WWmbuvvhU3HAomVHggy5C7zDSu1DwkMOGW01m2sZ0DWfVbJCXRlGI6q9J
zGVAmBQ5U3U/LBf8lP4awuA3GTeys5+O2NDEz56AC/CI+b6SUxba7QscxKDlF8xgK2MalHHCQABr
4S83rj5qWsEkBtI5GW388Mkg0Q/z2i7Ib9S9ZuGqw71brErAIgSEWF2owyYzdKG9dKZMn2Kw5Yyt
FxdkZu04KwSBYcqK8459YnFUxUC6xFoyT2S5Kp69pcqmwYEwN/lsrnfLTQsVQW8JYL8GbWonNxT1
u9Ue5HKpAG04rpSJ6r3LWvkkn5XiakHGAOngePrSrJXTUPo4DtqEDCcWyySYEhE8zzNCUsVXNtll
1Fp/kvl+JiQIfsq5VZAVyEkU65FY2bzgDUnNVUbHlcF94oKgTpJ2QUCtbAXteHSBwLJ0T+z8SPSi
/ojSSNt/0coY9RLYk5JsWBWUkCG7Mucl/mzWbt06jdO1ujq9qd8NvCwVq2V386UEy+xZQaVc1dq8
pI2uvmqsqjcwc75NpXXo7ckZWumEP42Gf+GgWj/V3U0RdwNgoxw/P/tlNNhTNjLHldrGfgim1jS1
rcQ9SfWrIowWzc+wBOLGydZ1eHiP9+Mow4MKOlQZN3P3WL3uEyalhqUvJHGL4xICD7Zv4hF9Yt+D
BhDNrsa2l7ytkQ4+qNK9GP7huYjHh4aXjgBhDuw+mcbR5IkkxmTn6oC99A1jucFQHccNzWyl+gju
s1f8/DXnEWMZ4BoYI90Tf4jTQp/CKrXhWRdsV9O7ajxkKF0CJYGQqe/HpRQURH7dKwsSF5St75BC
VbwZ7Xyi+gX8JLtW0UmjLqgV5DQTQ6y9aH5G5euTQws616zVbB2eg/YOnUx6Kkl3bf+ctC7kgZkF
RktgO6K2PY1IJi293QiDhiGCeDBpObGPseAvqk6jNkfR5wM5S+Q0u55+GG4OcNK9UJwKUjxJy4Do
wzIPiiG8GBUVEpJyt18GbZMRpawXTI7uw7jlv3sB/L6mVF2T2aJf94t/+H1aVm2LwLS28x1JhVE+
zyjj5BBaO9u+YY/2WfAo5Pxv6EUCvzTZUK+1VHe7/0gxz6citHbz+mx7OcDXNj6AeupFFRQMnLvn
G7ZHpbe/OD0n7Ws2SVgNVylHjT21jvvnyj51rGz3oJhG+zd6y13ZDdKzqarU1OvJyR/DcNKPmzoL
D7v5HmnbrmJzGKlQRp2LVqbGXurMCqfythzzVRlnFjF3tF8RRHKtsvKVU9ZLjpSsnhUvULYkiuUP
QmLXA6C7jedft3cXkDioQVQUQVFR0ANH13jbrXyyP7V+RbVF2Tm1iNdQ1aMZLnsnCsx0qggaMyr1
EvCvNgv466ZEuVpwhtRT9aVex+Ood/APw2hhudpg17IGx5E6cKb1O6ttUgtaQ9cYOUNtDAsuNaw4
E7/v9xv/FmfKwQMZCRYJhzbjfdejU3Ov1YTGKur0LZBbbP+ie+nihL7aevXogheypLQ+flYVN/0g
BKRcXCX2TqDOYcf4Tc+6TuydVVfDioEG877Hf5kZoLoYLij7EZhU3+Sf8i9X2hqx2S/9OesXIZEm
v7kiw5YTMKN0bRKrEOqdBEIOB9caqoVrzlPSZyYo/eeodZxEX87SeDlSurI6f9vfzsoYEnjdewcK
PWf223Z9eYs+k2k8CgBRGieEpkgW+c7WYDYV880znq4We3HgASWCpsfhVqm73OLDeWzxa5uiXJRU
sKLwKMfhecZvJOW8/nKeLByiefJc4c6szlPFdo9P2hJf8jTQHdc/tIzn/NsE7xcGq2yuzYJ3c3ok
a6Z0G+vNnFKWJgZ1xD4V62a97pf4tlXGuZdnjAvTA/Mne8dIaqAVs8VxBATfehTq+yHzxGZ+VZUg
V5ON5X1Kl5lreuxYQTSncKmRve5DPP+a7LnEb2Zbt7HtNvNOWM92NikceEan84OAtfZv0LPZYIlJ
gZKNvrElOvuHXJu7rRqdDrvjXDXaQSPshluia5WFR1mc3KYKkkVhQadT42ccKyCaDICZQPzHe9pO
DMgF4v2pYxbknF721HCeSsrdlOnRqp8MfVIUvcs5mf8uGf/G58h4MAmvWyYaWXfuAmGHcm+bR/Vk
zrJtJ03nh3B6CjrhcYkP83tDPyT3NQ2nQR6LSmIteUGiqP8YmiQOI3JcCmdWVq2zMSfUuW0C+LGn
RgNgMriHA3h/Wem/N/tvOPyvVvW7/jXzY1pUGv0L8xmdc8C10R/EOK/Bwr+1JW2Ymk42M7Huf+o9
62wTb5S4qS9WLy+vr+wzCHJ6c6D22JJE7nyueJ1Kijq+Oh/Djva0fut/z6L29/d36snjuiFyTTbh
jwpwfprcP2/sbsg5Vd+Uu71jzZqgReszrerW4CGePpqPzlD+NbJ/jcB9oPKyK6tdvEsNWUVB1nG2
ywYiELbMamFErd9n9N9iRePvxu4OFsxCi+Kzhsu+WpG2/vJ6PbTj2I7NZNIK3K+KwhjHm0937nIJ
vjJnuzdYk/zB0rqeHf4y7/c2RVPrXDELboQtL/vJzJ28hp5saqVsXyp65l+dzvO6aMnR9nrcX/ZD
l1n//vykTOzBzVxrqf65GU45TJvymAaJd3+L1ya87I3jlpuhqILtI9nxlKO8chR8rS0CntdVGJzF
6+tr2RotPj6A23G/Cna1PLpS/V9146dY4eki+7brG7KNS+AbSbxhZzgee7ELrNmTdOGbLqw+PwOf
EMUA+wKYQPlcsiubgv/GKbL/9N1fvi2pKSrdh3VlP6+AP/p6p2VV7RwWdobAMf/oV3e1IjrywtSz
ofxK3c50ym5T1kDn6embZO3Wd/fz90X4wwkti/CPW7jTK5yq1WleJwZHNnu/mT6lnA5FxUdjW8+O
YeJvOE+K0qB3xMpE4fxcpF61BVMvqWeWET2wOj9Kn2VRUYxH6XDQ/ffUa7W2yfVSsWaxNgzAQ8jm
u+wTuSO1Mi4eSN8PKoV6NvQ352mqpG/93VYcRZVt7Gpjcfx0gBkiOVsbNB/059/YcJOzS9WyeTIw
S3djW+7z+oBoGQs44qkqOg2d6e+z96gB6eQfpiiqq8BuHA42U9UyC68OuvvGKMr/f3bjTvtqmpPn
myoyFxfHhVcD5uALjO+/9+SHqf9rqO6OVjanwFbOF4aq7Nffh6X28hH3a//3Nq6pJHeq5c9G7nMD
N1l5riuVRojCJXPDi0HbNCaQzQMg8qhq8poT9k9jYCdwVKRrDnujv+fmsgl3JFyfSHNunVp5y3Gp
VxNtimhL/I1SSJgRCUJ+fz+yljJW/7bMmTWoEpbtGHdi5CRpw+HM2ljkrWrIWRCTVfqa+/T7aF5T
XX9r5k551cdLrpzJtF+McBdg+MZuZNiMBcZiKGbijbrM7wdtikn8rc07iVLtg4lE2cZCjILGydh7
bz7voNOxSk8hKn31e4M/qUfT0f83lncSZu7qQ5GWNEglLrUc7gKrnHgUGqvu9yNV/JNK+rOtOznj
2DHN99K5LQZ4sljM5+TuvC2/Z58P0nK0RyvkTtqyxEm03Y6pq8TofOJ+2O7rZPJORhEEN+4ULB7w
Zoa1P4YwlVGd/T6qsjJ+mcV7OUw3Sp7GqoVehNP62I0fbAUeTZp551iVF700MvTxguJeKSa9egFf
0+f1GL/lwVg+mDRT+1vMAzOqDrGiGgurvx1nI7tT9tTu78P1047jz0Vo3tmqY1GezkriGIt0qPd2
k/Pzh+2VQ+CGHyh67ceJMcgjYNupktp4twLtrFT1uGbgXpAsgOYqVoV4oc/95RP+z+Dl7a12u4/8
zx+ytcRA/q/Zu+WYJtuwyNmKLgYvCNkrCHaI9HA9/p49Uo0N0X3/LL3/NXW/9JqbhnbekEO1AH0y
A4NyTh+/wId+Atnu91n70Tb/0dLdIrTrbFdUBi3pkw3JltMy95ovvzdxdcz/7Q2OkqVxAm2pd9op
q8icKhM0/W4q/EAnFwwGQqB6aw9mxiOAvp879L/G7hZHWu2LzeXctGdl1grUQU75d9FKlc7vffrZ
bhr/a+ZuMcQXWz9ut2fRgi+j93fwDkXjcm40vG6C8MM/Vw8074/q8H9N3u/6UnO/2xxihjGeXjil
I/Ttl2CPPbIl/8ZKr37gf7N1n+l6SZq749k0gW1/aXqHN3Nw+DJerI8mdda/j+HPCvCPDt0ppTC1
1bOS0iEOvHhMADebTtlH9kFJeDB22oNlcQ1l/eWDJnluRsyXKFvbRXOQuoEZEU9HwCq+aLeJFdm7
zN+3AKRxmPt7f3+8BVOjwEhTtYZ2Hxu5nLd7SqgRNbjKpoA11W7xYET1H+fujybuJA0vQM2iGIu5
WhF55HDR4dS3x06tg7szZVfJuVzrjX1xdzabPdoTy8X/EfM/Gr+TPCts2kWls1e5tM+fJ8+Z5Z+P
jjOuuUt3bVhktzCI1HCS137nzVlO5tRnhaR/YwP+UA2uyZ4zaKW32RN40AYJ5zGHmDNdJZ3sQQHf
mV7gnPo2GU57aCgbVD+qY91J/OLcu1BU2FR04rmL5pFUFbLf9jrJm9b+daNN0uN6G5PEmYDi5oTv
x2pZFFvylF4uu/cqO7wZzf3IUe3+hSSrbUiCbh15SmNW7ck1qQakEu/2W1cJyJUg/qY/qpr5yTX6
axxkrf2xnM9WESfHjX7dkjsuWdYXd06eVpfQARZp/fb2NJutmOHBgMDB78tYpvG3KbhbY0WzoZ90
oh8LUoJaRDPYI8T9h8b2BxvPDtsyNaw8pzbGnTNxNutCtQr2JVs0w81pr/zK1zzJmQB5xci9bP17
x37aeP3VpljlPwb1YgWHnS46QmPj9ap9HJ+qQePdHFXgEXAE+chSPeri3Vrm3CRJFZMu6i8NWGrd
3dfv/fnBXvzVnbs1klCCaChkZC6itwsQjVDfvugcF0wfLcZH/bhbEJe9llQnRbaQb7vn/Zv9QHU/
uvydWtlHG1OvHS6vfYftJvupB+7kD2r5r2G6s+TZ1soPVc31lZftiDxEgVv/fSIetHDvzeX7/Um7
mCYgiHp/f5lTfEUe+u7/Q6joz37cbyfinLKLeMN07xb7djHIFim8Fb935Opi3Mm+7egNDi4alLM1
tDsJKbfWtijK42a2JX3jDHBYuUoowXbOLp06XHzr4THGD9rGdpqW3gDogjBF424R2/vT+RirkTUr
1bWZZG2A2znKBxI5jbzwPDxt3mMFS777PFbDlJTgjTls7mZKQg6W0a31RDgvfh+EH8RKqoOxQYI5
2bi/o6phFMm2Su1ZbrXDdXge1HATWG1zHThr8Ot/b4w+/qtuqccgQkJRX4Oz/DtFWOzPoVmTtDzT
CvVFKWAY3WHuJOGIY9LIqnrGbnXA+lUpYHjO1fptUCdR9HrWSf4th3IiV2x27Zh8mkZjHJVso8/H
VaH5hxBGGJIe6vPqwlG4SRZ+rZqe5YzNXe5e4uHBmFnAJgXhATaNdL7bLEsb9BVlrMWJ3zBhzCF/
chdEPSd7KUL4Yds4OJyj+1HzOUqV8UWDHyY5AUkwVBxKkbHZlQ7g64YMtpqUyWpiNPtBXHuN+Puo
QjXMB3bl0IbuKwE5JeRgpwhkmqtd0kop5LcKswvoZGn19P2J7GCOjMNpfliq4Ty5NFy9qa0qY729
lO+RlneCw8F3juQfcMxtgiykRe/7dU2xuZJ3k5yOn4N6lp8hAH1PwuUWtKWtRpp0uTRPH8a5W1b1
93F/8LY2iLRbP2023bix3m6WafYexquzQ3yxSY6qWvdMszmJTyq1OUBLW+FMCT4VExz0CNJY7H9w
ao7VunXcLs94BGUDnOlinQQfaayRlL/cBaFbXLK58TDx4QfNI4gqDmUYwGpxUvq3RaMyhrPPI/g9
27plAaW0m+8aoyR/oEF/WqL4s7apU3VKsPpORi0135XWzhH0nh6u1sn4iJwHsZifOkJRKRtI9vt4
BXeKp3lJkzqhPG8WlW9aNWNjp5Aivn+EQ8Oh9Q/ixpEyMADky5C7cL8nMbWsPqVNlX3ClgcwTRwx
9p9WtffCroG/JgbxvMoH/msMHg7QYKBLvy4mBPjYo7+/k0LiCwD+u4T+2BXOU3f4DGLs9JlwwRxX
XHDkps+d9XNJatma7IaX9Xg8Xo7Hz5Z78McA5M1Koq21u1w/EwqakcAq+6Hu7Htodt66s0/K6BLZ
vzjuYDXI3NHri+3P9N7q86k/BodrmLrP4++n1YMA0g9arykFzBrHMKrJLP+9kuqLXhFKDYjhn3pn
sinKhHyUcan0LtpsSwLGeac8UH0/AEs0myhZKUhjx9RUZar+cMfqMDuUsbVRF4Ob/8dALxZBa/FK
l5mJ3hwI7uG003t/n3TodWu4cYfrymuNl98vzNeq+/Q0Hs+A00tJbn6gln8wS3/d292Sr+vT3la3
AFalFTSUSgHUCFlxp0nVA1zGVcneSQ6ptzFmO/XiNcqyb1qDnCSXcEsiSkACszM4BvGDu/pxjsBG
BQPREpCvOyE5FlR01WG6me2iuRZ9I+2nvJuRnRF+I/Pn6MGS4MT9XliAf8QfAImV2LOGivl7huLD
ror1y0EFcfGlBLhJcVywPiz89d1QAA2bDin4QUqEpBIn3nHr1cF91aPWiQwYicEH5LyVHvlg1JM4
/nw7Ikvcf7/0JiPImj37AygYoHG/9zoJPKC3+K/7nupt+gdw+ib114H01+I9A6y3D+Jn1N+304/X
ifIh+djGhtOMqh0SgockcnrWfcUF+SIblyvSnReb/sQZLNKJ0vDAUh1MeGu3cXO1h4QfPxW3AKIV
XKZmf2LIpuM9JO2GGj53kfQzb5Esv0Lw2dud4WlIHhBJjbX7XGTjRumvSdi1XtY13jYUZHq/6SZ5
Jxu20rS/3XrHFdC0mouoF14M5SFpuXWbTMflrgXMRMLxbtoXkLtS85aJ3/0uB7MqbpFoufMcxf2G
9crVS29mzBNKFkBq1QJ35pSkNqHayS5dGsOja/c37uYsDU/HVtux3PF2ar3s3oyXXSsirKH6YNWe
CrJ+g8jfTncW949bjY1vutZEIHzHy33/CaDUb/Km1jOHs+ffpaf5T6RAYENVcChYOWCtqHcut+ns
d4Z+sOsrC8zIccnhWASvi5P3ysEdR1DvSR9RSUhY7p1m+vM1LZ28FVIyu6SHCcAiyVyZhypmoXCo
k1OrMZo0qMdGDRufAUllsCRRPdbKHfejQXqvqx2AuO+MSS+nrphyLOpIjEPHJjkZtLElVSaMKzu8
YDLDZaSW/PCcuwco0uAma3/+3n28jh8EB6w76l8pwGco7qFmtmqV10V4bkwBIaJ4QyhS677QvEdj
IaDfX8lwoE2lpGMHe3oENKTVD6cJ70TjZHweFiDUU7m1OM2PsKGDLC/I3wPCHKB3AyPS2sR+CcZH
QOItfME5uM37NuCQI2EV3o7iSQa3I2QCQIGEE7iDn4L+diRkpYW74RNkdQsT5AABW8Koq7qs+tc9
l0GKNAyeWrnCzBpdCdntttAXQwUyyPSOTnFR3IvG6SJzwNg+dQ4j/DA47fO+rXsWRX2OZ0duuRRC
9iNk7M1vmyTHqMtvfROJk98iqN7TdcCz0CRvvuV1IW4vhlqLn1UE96uQwctr8lu8BrDp/74rpMAw
wr7Jd+U68o5wxd6e5e9mX74j7wqPrLwrLV7vpR/waSGZNyipaEI62Ow3+/K3fAMYnbV8Q57BJ7j+
/l+rAd9vUi4UTvfAc/IRk8tc70g+caav8v2Atm9XvX36PDz3QEzmNYu2CiYVUmgIUtt4FYBZjqzj
cUKQmfzF2G2QeXw0VvB2AQEv1Ej7YVn6G/pyEeYL3I4eaLWtYB514YmG0TjvbLJBxFIhNaLoVc9R
P5xcBrISoq7VD+YboAsmwRyVTYJmMD8PkzG1RSyrIxwfW74n96u+FYC0yVxTOEo8S3PPfGI75usz
mEAK96i5ykSZRON4If/T/Pi/59tvt7+USbygLT6ZsHyj8WYWToPrb2rtwv9MYSqvymflAeBrNN6x
0vdDeTiT4zBcBEjGSFh2b2IRg7pvwBZ144gSbuHbb8eXG1OU1AKwHYE9Rh7CauZMhZXRatugip47
wQQG4mHcUs9eYnUOT5zjq3C0BRNnysZAg+tdqOOPX7uqqz9l3RJuNQVKt4AygJFxGmTvckEo4ag3
s3umf2xfQEcX8lORTQaIqRaJZXjlj6hrtJJ++LKHSi0d7eFaExZj+I9b6ahoX3z7Kr7CeXxmHdnt
eql39W7MhMVN8LzjSTyB0HrUGFBe1k/4AAjsE6svdTAilttWfmUA0Hk3GxVoAeETEj7hqHeCr9zq
wTI0EK5wMLWQd2V8GFWDmKKjeEJdPHybSO6VdVOw/QWGEMogiD5YKzbLGc5lX1ZDRudkhtV+QR2S
jCo8O/DHUYvX0jrBOKY/UCTCuCMEO6bQ5/DQOjtK3WB7RpHtCEwIn5ZQzMoSvcmWVBdC+g0TmMyu
TDlcy5hVniCUZVSzVjkrZzLFMPH0Qz4kH4wRGdF6wWw7kl7FE8jPJ8EsGwUz0XAAukhVVTzhTeoU
0H0yMreH6MEbw3rSCSdXwnTclQBhbbAwhNfH9IV0jNuI4bs5QbRwhPwHjoLRCU4S6RksZp2cYURX
sA6FpFxmOehuWcfZSm4QhAMWg8g3CMMz6dWeMdiO4WVHd5pt0SNRN/0UPXXTUVH3NEv6jUHUT5ly
Zp8pkolPYCoX4W10D69Q1sOZPdlxEVkw5VwHoViUIRRQPTne3Y7l/9sFRc0ZK8qKREPLTw6XN5tS
/leXYjbEcOjdm27PO6KtMi6jTDYzZUK5IsmyTHc0hsh9fO7pAHaxjBnjLbaj8k3NEwIUkdyrEmG0
rnPHXB/RJyICsp7liyUcIfpVDm63a63klmUkbuZr35Y1JqYOzcDKiGYwB/vldN9ysPp297gHNUAW
4a2HYgvlR5bjZmYc0R+ybkQHiNTLyjzBKOFMg6fNGA/JmaYjqlcH6YhSD5QB+rMn0iP9gf2D2zjz
ZRVacqtVz2V6T90SLt2sfexQNIxesGFnk8vK0r5J+nYsgnFg7SnjoC/aV1R4Aj82PB1FW5jpspbc
zbkti1cufXkyfahj+A1iMnlb6zRfKbSNKAZMMPI3+yLzZGPURaiZc9LHkWrqdaAaxkpPM35kMGXa
4BfrB1DSIeM+xF8CAN0vrnx04gXYLXUtHsHtYbYOftHfwGgCIi2svPAhr21Y3qvhYXVT+jcDbGDO
xXDLTG8gPIYdmvQHud7tOmfuohhsRyJRMklmKxuG482EEhcUDhwa4eQ0olYJQ6QtjdbNphdDyNRP
KEPRimIolYkIioiHOAI3UQgw8efhZnbzg0QhUCmL6FUTGDqhlBT1Ij8ygLehFb9JPi22gs/zkFmS
eTp0pWByx6tWC5CLaCJTKF9zPgN4c/ejErowWbs2K8/G0w+n1NQiH+JGheiMrQEHlPQzu+pdHZUl
rD3CjgJkJlpHtKeMt2iP4kmMpM205XOjBeg/K0uEuIESRxMllHJSTOIq82KQospFng+oKRnIBB2y
HZ0HcOi2woie3cj8NjNxG4jkTo9rBVRj6aP1elsz4jHuADhH1OGD6RxQWPCt3tSudV1yQqUo+kuW
YfP6LURjHAw0xE3mF9HE6iOPNo7hlhfkZRFv0Q3ykA7g70FojTmgu/FE5lM+JYtO5xUxHDaURTDZ
952ZMovHppC/TW8Lj9OvOPbKaTVP3w1flC6Uc4wrJmwQ9FknhB8JaDhzGb3bxWRFBTOxPPEEm8fh
S94RiT8P9qzcCIY54ZhDIXTMTtk2fMha2gp2DqBzeBbjcTA99Oz+iR+hyRZ2JAK0XSGjKTr5U/P5
3DlxijM4Qootb0ImP7Qp6qXoFJo66YcYTP3aJ3ZWT4ZfzS0Wt/TyahTpQ9RR1/+JUwBot/BAnrti
bhoDMUX7tjjVh5E8/nvGgYasiykGBpUqHjRNz2YIb6unOrsNurlt7aKrid234SefGjgpZt/uH2DL
lp7x3NuBjFTMdHojmRPFzIDv/sjwQ0AiTJMMu7WQW5WfzSf0lJRV4sZnS1EV6lJmrpjKNkA0Lf7u
oqCyP8RyU9I9Ea9ZXENsD0pFVsIZU3LzxW/+cDEtpuIXi1OAe4mFwil5EpBOQZ0HRbB/sx6yJxAp
EksjKkrWEVXDHf/qlTJI0kTjKjURhk48GxkZWRxoE1gJZUivBIZosbwDN9tIuoHlHmhr2b/ISMoe
RhSNLCvhAY/H+dDVISc/DW2GzcaZOb7LBWW9YWvhV2HectZPo3NkiilvvOo0mUrxAoqrNKNow4nM
sSwzOJ6gLRfW9GIGvDwkW9oAPMSJMiVYGzylL0pP6+5g4hLCIxWC7AjiyRAHUx3IX0DXwvYNdARc
26PrB/2svR8d2glAMJfnIu3WkMxx6zJ5GZXu4pv+39e5gAId8OlKNZjD661B5U5TfjkREnOIRGBY
ivtUdPVgD4ZdGMZwmqbufiqPdGRTfdq9gmaz+uGARxrkTsvJf/crDGLCEK/Bgi4Xl2egrjslpEwh
LrJ0W6dBqYmVHuoCCbg2owKZJav20m/0b1TuSe8E29eFv4T6Uf6/kbFf+kJ9yrnAq7wu74C+zqeO
/O+8yiv/yZtMSIO/xP2UV4VEMm9z1VEyvH3mJpe89iKL/faJm3Mrn739Bgue5yz3LZHaHLqq28+V
UhOu0BNXlTmVH/EoILtBsg0/YKZvEi6qpZzKzJvwPXgor4yaMv5Mn4U5lprAljBcOvBepc/yqoHo
i6yBnt91uGDQacyFYVYs5U1dyNqST/33kFdvnxWVYfG9M98UKll5qGv5pqjU88CCTN3V1s0eYVVZ
47JCZZ3K52TF355v61YkRmRj/67AGczOvaOMmz2x2rKflz08pgU6P+yMPG6GW74qj5tLzNcpTri+
KZJQsDvY8BZkhOcSkRcPUxSUKP68oy6LJ1Eh4qLgeSLeezb+eUeUX9WlmhsVIg7sTcbFlIqZE2V4
k3mR/7xTf4l62GIvb2pJrr1FPYnxFU9Hen3qBC3psyhceUUZU+k+gnSXpSU+h9Lav+PY44uILpBR
EbssY0PHOiT1DLDRFI33Mcx46uJlXlApBTcinRHCPaZtduIdOgldJbjQkMxKl8RT/s8JOvg61iHo
V2wdjpQSG22oL3oXJls2DjJUzZ7Vk9UkG6yblZNbkA2YyPa2p/kA6Y4AsmKnFEyOkJ6C0d2H/1UW
nTwStLzYLqUj4i2Wy1wZoSufC7tKB46NcJWvgy8ZDVne9UfU07GBIlA3kQvHWS98M1vWUEZBFBeg
Xx3qrrvCJwEKdPV96R95I4NWkNYhDQTlFIHftkE2r8HGEOWTTPiBxCtjoyPK5/Z/Otr652/Rsdte
ip4Vy2S0T9ztqXeCkVZaOcH1qXTyYUX9NvMydsCxQ+ZsOoRy9E2MsnxFHvI1+SFsWnG01qOkEq0h
Ui1dkzGDbs7L29VcJBLx4rSy9UyFO3/lGEde4RMi3zfRuBkPWck3AbltfOknwH1Y+F6Ikr45AzxD
lE1Nv6gaaVIabnSUVxjWeIgdGZawDDT64RimE75PlW1fByELz8IkN5JXbVKO5RNy/ZsOlMvIvR+7
3KfoCJFQWYk36/Tf/5yKIp03WRa+X+GYhvU3AOoIocN957iR3t60qExgNpT7T1vaIPAlFhSP2MWo
V1MgevmmpxvgYfW1F70vXbqtNzKZdEAuWCgyEjb6ThRYY17Njy3nVVndXj3i1xUDq4eW27cs37qq
A7k/+cJNZcPxy3Ip93RLhCrqbD5FzG4bDfF9RIsKIeDN5ZD3pPPS5pliZEEzvun1qyW92gCZX2UJ
5CxyIYs+HouLI6v8hJSEXQPDQ+1/5OYvRV9bFDBFMYxyZXkUA0GG+mtcb86z/C9ltfjRJECxEkTx
UWDF7h8UErwQUUjifhw4XBA9cPNw5R1RR7cAAnEJErBxyCNKBkVvn9oRHvmR7jBIoiukd0QuCJlK
iCHpAW4vFzqMgMEIuEfZnLFbr9wbs/NlnrfRn/83ePIsRmoPyyeCAekq7N04FLDlMlUyIDIl0iqL
nF1neCFgIata2pWISYJOEQPhcIGbw7Nl3YlylPDN4aVkKesdOE8i2Oevv9+W+G2URUxPOJH5UARY
ZPEwvPSBykXrSYdvc1TN6adXr1H/M5u0OvQxKpF7lLtGT3EbaN4OhdB8TxK7cXA0XIV8qPln0KI1
dymKxVzp+KoWbM8ytVCvtK22wY4zBM8jpNje41R8l1H16u4lGicOu4nMyYITZ1aEkd/w5mR1hN3N
s1zg2BFHRW9pvugvWSvSiE0f5Nv5EGLwCHk2scCySJFF3PebUGx7VlvpwJI9PR6hd/AMn52JrM2b
v3/TPLI2xaywfj2ZInm3/hBvRvyYLZfO2C8EU7SA5qbsdvMh4yDvo4yBm4DxEjUqjp8EDDSYv0qa
bXCn4lDJ87nyo+n+1N5AazFucMtolaueFrUoXdH8CNgT6H078hVRWhYTZaJoDjQdoo5SBMakMZWh
EC/tQBMaWxm8TqYimuxwBOVRD27/Q3608ZXpfiRvxP0QnzHux33rnftjPG8f241Euwi6t4QzY2KT
EijJB9A2P2mwMvjl02FadQ5TQwiaxGYQKwVN4AQlvdkT3CwJlsiW/LYxly161jJ7gDx1BPtK3pVN
rXxSfsSwXNZX+uxp7W+HwWLXp0QebOaMiv/cTTddSdskvVmFrMq3dddebN/taXZ4ggdwF35qF1+F
Q9h6TdR55BvOYp9+BOZblA+aTlshwBL2KrjlbY8jrEvQbVBIP1Uh8EgAlvRLWDs4ExNeXRk5nGmK
9zk6u1kJ/OpW8brHoRdHvuwaZ7et9HDiAZf7Av4sV4H9CL8CLCRuNiTjFN874A+fzjzl72ypJxCz
wT9/cPkAn3Z6giUVTIJ26e46RTE6EmaO2sfrFIFVlbjVl+wXjh3jXWVaECiBq8Kfh2+ou6u8QPWd
g5u8GIUXvBwBZK8OMJl58Vfz3eHk09+2L6MZZuI6oUn7sgxbMrXqYN/hkzOZdtZG5/AZz2XN1pBc
AHQuXb9tAjitfJ/J6tl75MuO4Hg/uGDqBE8lGw/u4Iv7ZnngvnTJgQS8aCq/mr3gCdQD4MkymHjC
JbCNYccBbSfj2OzmNxCD8bN3SKaFg11esv3D+wY4sVsYDai2qTGXQI3dA7xtCSBb9zRobt3jchaP
BMgN6LPW6d0G6U3akcFmnfK6PK4Dz8Ig/Czl3E1wRWj2+icvbObAYLE3Yga60E37cD9yoNJjkZGU
cV3hTN/Xtzhk6ajs2usUCLAUMVB65XPcEVdNOik/8qrcgL1m9vmFIGJKJ9lgEV2UO6ZXZ3fUWMs4
cBuknV0XuCnElQjA7S9EoNGKq+tfV6Qzz/l/hJ3ncuJa162vSFUKCKG/ikTjgNvhD+VEFIgsiav/
niHtfc5+3V3tpuy2MUFIa80wxphzfiZnzon/qVdoz4Nfrt4E0IrX6MRHPsSZ6fLVk0BnfTA21xcf
mhPJMMtIPxfdO3ap7nqKdCDN0z021v+D4DcBr9Ocbk4jvaq0VGGQ+MyLLxYpn412IINdZ0gUSL7K
ylP3NJ91IHiMrkyMImSl0ttmgCiyz+LmCUaPzhX16h/wowcfopO3omNQMGt+5qW/pvd6eTqwNWEv
5954MSLDYFWTnj4WsCnwKd3qHdvEa97STeeLdjgGJA3fGe9JazbObby+EeokpmBcHYKBMUaLe2ON
24zzLMbrbUjLJoZD4WWKyfUX22Fsd2WCldHKJdWrn8RYx+vV2K3Oh25uvaAAh7VDlxzBiuPVSaeR
INMo/gUSdfgdsuzmNDYQG20l/Ggas8huTQYeQxbhChsrjGHsZeHehs5f6EHMweGdMYBq2MZggZzG
hjv6yu3jS6K5zYeJAHJoQ+ByH3pM+KfIN+Gj83vNId/hN7uCOEX9GiDLNaN2sxPxZvfPVnqqEkai
tegJth3s6SV1JzhQJpgPwh6WkTdu5RvWQKC6nFYs59/CjO/4yFpEMvdc4pv5eHEn0944AjmG5jal
d2wZUnk+oL2RvInBVAgWeLFiWl7OBrw+/J0iZ27n79ISGHI6xjKqiS7O3+dBXjqtc7HP2uXkAMHA
nBToPv/BHWfgufrdQZt17pvMXj8lrZGdFv0zETqcizeGMoIaEjdY9cuP6h+6aDv0raDgl39pJnfc
vtuAe6NMyWB4oNPSC7JS0GSRjDask15m88sfr9H+MWR7C7/A914nZf4mbJfYnB0TG6Ev+ZvGcLdT
/RVglhGOvRNDJ+nRCDsN56Xk3o0vfUUZmu1VAnHlAF1ubPWZlx7KmZv02Nq9KZLx02YIfE7C5fAb
GaACIuYf2RPGbINveanV3/TAW0kBNz2PZHCt6WiKoP65n8l46ZrBjIpxVhl9zMr+FXhWaZnZmxM6
ZjNSl2HxkQ9Lko0cLHbZK5JAeU1nXPBaeq4/Utxj9avES+0EgWb69+vs/EEJ8j+X+ZsShB7Z3tJy
W+WEaxcDBENcH4nJaUWYMqCdFn8WMHqeXgjoiFRR1JT4LfWXwDXxhU3pVd0lcx0rjMb5x+kk7m+S
KoboMEmWqQ2W7Xlu55vCybhej0Z+WmsZHp4FqKvDnJagmU4fZSt2zwfxzDOtvc5rwd/EBWasP/hS
Qn5dk4pIchfrpCsyL5Itp/5cZ0f2gxgTVsEr4T+XRo9Q3ryKf/4slqlavv9Rb+vDMNKVEl3PpfvM
N0HdmsFW09XCKCanxIaSpAEz89/n/WsXvITvJTDuvA929K5kmoZEG847vZPWox0olVKwNrjSicds
vq60oQIU6V5JSerkqDcfgWj03NjuzRlht+sunoDjiGGVEayTbWr0tvgfuUiDnrty4fqOXRxhSBqv
Xvv12ywllOKPmKT6GjOzk/95EGbXSPZdxrAlOvP5YI+dloP9YU3+pu37dpq+aftOO2t1yNxFOdF1
nMOIHEGz16BC4l3bobhb1GkwvS440Zy9V5HclKQ5ZkQuo/AK1JXZpOtEHU+1MH8aY/cn4R1DCh16
fLcRxbqdb1Wb++nhujTPnfLWVp+6D69cJJdDWtybX2SxV5LzKf0LGSFLb+3wTJPDM70PgyN9SyFo
O2G2D6+IQjYk8B+G09ujSSgjK0sROO+gqcxg76bl6tffT6v7e+0Wd6H5onqAkdGu/13Jjnx3se6Y
53JidMWG5oiBugYO9wS1fobjzxl1aML5yULDvLOh9F2mXN87r/D/w6K2zgB6SEFaGOKsd6hVAsaH
GTPPl0uCoLx7uN1Gl+6creYKsItpQokZ9TGbPherFP2khF1ruQYwwGP4GXI9xeAMmByTZonF9t3X
plp9Rq9k55ApzO9hwHrZRZvmoKjhURGkWYTpSvY3DKu87aQ71E9SKngfdFQeyiGoVa8WDCjng1Wb
OF5nQIuYmmoQHEKqiYEtZ7UzwOwuMe1z5drgw2JELuwy4AWewXDfPpuyd2Xn5exAukgxKlPHXXaB
R+oZkiAROth1Wu9fDvrCmwrt+ffjzvE8AgpxBJwGES4gUJwAOqiCMsy/BE4BK9ffhT3oUWseJSxi
x+OZBM0JbPeMWOZANz7EoH0716HjYryrUKWJQAuOHVhUB1S/HJ9a94jfqeigzGuBwWNApsnm+Zhs
9Tr1JZkm1qsDwOmPrthPhwu5GW6GclDyS1Za9ueYml09BVnmx+NnKvSfrqnZu3JCucA988MFEZF3
tEmS7Yj9cXcgMFJQTn7HPT7HC3uZ2hzo/OvU1WXI2clbUqgTdaIQNHKwBdvbTOa3yIZIuDJ29yba
paiERPgQt2La1qiFGBXNH3Qj7JQJqDkb3Z/Fx4dN1KKL5HG84ThIqvBZeC/snCJNi7hfnoVmyn1t
BRjdOokgL0CFwM24PUJWd25WqTE0SBw6pNcu0ay+r3iwfmYfI09xe96nfnLr3/ToPTlAO14/EbqO
FumGpAqG+EUOzE4VKmWs0F29Squ43S9+Lbu7HuO2aVCN+XL7BSWy7B8zsvhwBxJjWfLzO8M5SVfI
VGSAR3r/VYp93neNIaEnR4+ApmcM993LS3WvcFS/59huI9HhVcxd5mGKwps0Sma8SRVb9/TR5cHN
8a44OXRz7c5neqIuncy+vpye0zNwBPlAn/KnmjbL/IMX+B9r9c3zH6/79TTPjsvHHY1CLwkG5+4Y
OyR4q/DzF02fEjcok3OsbhvqB31VQywaPl0oYV6GKbUA95PJMRiNnp93SD52tBujhwU1BD63WlKM
mBjVc7xhmxo0fVqGt09PzFspoitCXAmJaS1LfWvUpm9uFtxSxBPwyrdUK4NJ0y6cCfJroOFduAge
aWJyjl6skMpeVOd0MN1Ff7feTUOrb8GDT6M/D/0/fZh+q17eFFZp791jOTFZGdNH9F7gqpvafoBK
3hDVDqzuNnKRpk1TJ9kRKcv8+eNawopsi7hYa84ba6lb9BmX3a/S9ihH4XFKMuiXHOuGrmgge7tP
j1+rRCxOkYd7PLA52mNzZK28ePUkk8ipow00/dYxsIgjeHGlCQscRkZvdIbMxsd7FxOtY2KczTN9
hzgqmuCitrTjdTqtKRjZgIaPxLb0Ra0oZltjgqvE6l9m+ltND4CV0oA6LejJ+Cxv4qfWjN56bwYU
hw3CWNKRd/phJnYi4gFgEn+Dz60Skz/qzrx3HG5qG1ZiVppXswD09EAbN+Wn+pLDMuqfFHFTWBYK
8wRVJJhQxNOODVrJ6yQWfcWbcpkUZvXlHHUim+++Ga2f9PD9gA33fmRMFhAFm5OnJ39fG94fgvj/
WRr6+38LNQ77Vmla+5K4Ugb2VEufzlwIKfh2w1ZfPtBBduAQ3DtP8gX2y4G5eyILFPyKP5W3E3K7
/GoDdMuRzdMtF0jYs06ViyknkMYWq6W0bHCFvTvXsIwCR1miinqwOnLEuAy46VxxQIcfPrBdV2z+
bTN8q6uyN+uynFuEMgX2E+ugjPDEB6W5P2ueIQpajkrYJXtcoNlVDKOo5oTFMjhLB2IZbSSdK8ke
Fe0wngidHVowBgOMdeqUcZKEHrtLmkwj2OEb0sscrRuZJn/TkxQeYcT1JksSYB1Kk7kqIc16NofU
AjzokFRd4Js56zXNvu7B0RUEGlqHWvFa5fodsHy8oH+sfG5BqFSQA8ItkAG6RLoLgOt8SKZJlqlV
S5w4Y4nnpJ2wRei6SSm5oKnxS2mAAoALkYMSjGtXIVUTRwP/12ET458jm9DJTRw04NqjOxSAc6yI
AhuilzpIEsWt8EcMlOnAyhuPYj8bz3ztu2nY+vDTfU87iHkfaT7RZlSm6KcnemWX3Gcmzsxm6ehr
95YDqu97Ff7fT3PYyJLnubSfknPf1N0L7SfoGfwzEsAvvguM+6xdHf6LoDXxf8w0LfO33g0Kj/9j
YL+lwsedfT3kR1rmyioycuCRS8pNa6PqX0g7t6yi6UjYBOtk1upbSZuvaapUZJpOkc+3Q6Ur0p4r
2rSiDalKi3EUilHpqxxCbUdMy2AFoLxKr7/k1/XxW7X1cvvZm8uFhm9QX3Su6+Le5dRp7+neBmwo
+w11IhlHRW8aniwUep0oaxPspD1HgSMR/t/NjNX6Q9UEZ4hWpm7bocbp+2CbMj/6xaXalROdC8E7
FQZwQ0s8dkPFTlAwQ+A9XmfB8hdDtWm/HjfpxJE27H1wnCVB+iZWEE4AjhBrh/QQZTaniwCeELqJ
ZUWHSqG8Vshe3y9zRGc8/ECRzCfQrtVHk9izXbIanOmMhbx4d9of8hKy894/fkR7iIB47L9aqft6
AYiRUbPRzihursmqSSP+YMfAJnWIJuk3Xoc7tQnHjLt0UiZJgkGRB9h+yIzw8wBJKynmGn5MX6u4
wCjq7Fc/ZMUd1Rn/bvKY4GS16btE0c7/Gvlyd3Y2nQ0nn9Mqq0W+RhTm4VGMbvasewrwOIzQZpZx
NcA/btC3Uz0hqcga3Zhw3HVMpTIuu1/DPNwlUaEMw4rTTIoyEYJgjue4Wo+Vd4U2Eyzm0i2ITd2H
MnQZFm1H5978RdZHqdKyV/ZlvzZIWhfdTSSw4YiH/GH1OX+Aglh9//8EfMu5t8Zuu5tuD/JydP/j
AzZIoX5qAo/GHDMZYtxJO4z4xPoCBoFMktuuhu1H4tbYR3ksVeYUQJsJtO/HOrdUhnTB500TWjSk
myELbXh8nveMxynBjhKdbf2/Mld/VPbd+Er6pkV55BmClHQCEE2RlimhKxU9ERyhyqnH0UiOt0by
gpCT12HxYfZIW4hb6pSlXjxaRLA/jF7JwGs23CdtmBbVIhaCIUhGEXonXpoE7w6ph3Ip2cOK738/
284foKr/Odn2/662g709beZLTjbSf05fRmxzYkjRAH+LSyS0+8WWxY2QxAJQLnFa694S4UAy721n
UrlUhAN/P6YmxP3bFvhWir9krKFrtYhzAKC4lhmAoCoSsDTdOUyN0XXGPtCGvPyZq17DhKwOqZDL
j/1MA5UEDCo81U+2Vg6xkfAO4oLugpjYIEXSamKVxBvScakDMA2fjUki/2fPMDQtyrD1R6LlFXtH
ug09TtHUHHeu4LXGEAROoUlRti1lmNQm3Tb+mQEloIz2xI23XZvsWwuphYedYvVACvjK01rgD8gg
L1wn60qyXW6YLBw8LwF4rRVnPApTnmPMzA/dr9WK2C/1Hj3Ef7pJVLMhg/ZYdQqG8951JsfLJBL8
iraxoGwepfhBPyiywI9H8itKOBsQTf4X3vFJ5RnZc4WVk69h3NPL1A85c3WSqawy52E170bOrORa
jNux6zBGAwqoE1O8Twd8BcIWrVAUsipSlEenGuf5hzVTI3F/WzPf0kjbmjtG7ucls96JCHE4Ag/x
0tRlVCMFPsKGFP5IF2zGOzghFYOBYfFTJz3goLbI04iJsRHIa0iA9LMkZujw+X4BldUl0lVeptt3
wTyq9qE7Q4PnED0BDBH9zfttNM11TLU7MmWF3j1o9q7IsZ2BKsYorgTRyogeJH47MaR1K9EctgS0
qcaGlzHC39h9r62LtHWbeUi+1l0kWqvb9xaY1a5rTyStrNfeBHEJ0byO+qDYPtWRz1H4CW6iKgmo
208PTIVq0GBRrA0yrN/F0CmuByemywRof9U13wFeACHypL2PNwlQS3h8ALNU3IaYhtumFuRm5Est
xK+7u/ODIjq8Iz3/gX30tUtl41agOYgZag1ADrqB6o6swhop2ZLEVi9mooqD/hTdAAHtQSmLFlT8
LszhAGCjvdtKfUpl4I5CwomhIm6FISYQiIIghi0MczCYGusY6VCYiMbNZR4WkozaUIHp9Nux+SqD
uk3td+wvS5/3ZwX/6Mj/FGcyH9TzaEJPKy3vGwvQ2Z2W147DimzsjGyTrFgFrK73r7BXHPtrU1+h
Whf59sa/N8hsg8fafQsrJIhRIb5CdK4nabluMiMoM5FIHrpHADaAtTHSWysqktWb0jjxW3LwYroU
K8kUKBgVVqbYp/jZf7f/EL/892Pr7/9JUo3ldM9ONKpJbuXBAjhnE8/noObxFIlg3jvsn/z8yV7S
2uTV36Z7qjydweJQ/YCj0Lrlh+P4liwXwOPmxcgIYqm2UsxZkhQLoyCEZ+tXM3jEu4yk8DBkYBwT
uhTBMrMPNewrtSz6AvrpXz5sHAmFtswLEaaRDYWqExLz/E5KuFFfQKWehBsfCliwc0Tn+OquuGSB
64u6NMRMr5+yfYLUBLtpWau8VK5KCQhRHG4qf1MhmJbM9FEJSpUym+z0QbSD6cye9fT1+/pJE+IU
hnMQIznuw4ey3A4VPSJMlclkpK3/xI8czPWBeitgTx+rLRq2mq0mmneiR3YYoKZHWtRfcvB8yZ4r
BgEtUr6srKfG29vp9FWH65I2Nwkx7GvD2IqNowioPqRtr5jtOLQWpdbwtPxP5SH0OzV74EglcITW
YAsHKinnhtDsH3Cf0h453nW8+lD1hG4Eb5g9Ai7ifDftjJuUVOJkMuePAq06pZcJzCtezb1r/iqS
VZi08Gs50fxjyiusnrz43gvlX2XNS+yxQC0KJ4hvRIFSi4UFZtYZf9Ve067Knhiay6rBl8sJyy3L
p0t7qfVEA50YFShVhVZEKSpQhK6drhsgCbcd/6v47EBlnt7IYS7boZezLqDFHwXOaQygNRbFrnV1
SOhsZKa/kLdwUalee5JBQ6/yru/2JlBVMoBfz4raodXdf+Vfa8aSSZiJoW+9oJDuVS9C+r04uN5P
SXz0o5AeVPH4BPmuE55Eaf4+XcenB6DEuoRsm7jkCNw40A2XgQYaHSoqhbXoCm6poIZkobqyMyK4
JkwVX4i0AUOKjq1Gok8JEE3nlZ4UXLxtlL+KM1FgM43uFesIeHS6BWfNfFS2ojc6UKwjWkUki1yc
IEm56y2Bl/BEMz6DLdo8unkxUUMyfBThgYRqRg81ZWk7VVW7w7Mz8MircMhof+eAhWjfy4VLcbgl
YNryGwYTFkKxmJgWL7Y/xWsonJom5oOyT3Eagj5EFE3JOGU9zWegFwCYvDf1AzNZ3np9gEOADrf+
nzR+X6OOe8wecoKNSPQsuM54/DgnMIPYoCgQxTFBmAsOKZWz3PJ52GaaJJimagWPLN3j8IJw/coD
a2E0owj+seIoNXlmo0EQW6NM+V8ts0I7+9lFX0/SIT11Spgu0XBrwhcRgA7e/CdmtVgVKhRxcQtu
/4om0prJTehF+BzXvvGqtFvhpO62ZjoCayb0Ry8iqSS1P3Rkt+IWmkvy6KiOCfhOxMA9zN1iLJgH
FgRkq/IWHLH/Ra13tMLvKNlRHq3AQiisZKutZP4iNPY8Ie8ES9LriukRv6PH5dEehFbufIvIC+5X
usKGJbIJQHiAWnDoOcKYRKOokge5EPGMEip6e4ihaXIrKYWUvkscKQpFv/mQS3o7JiPeZ7HejDe6
1e86eFXnCBiGHicnm/w9erX+DLlYLXq9OabT8szvPUunRmdfHc2tkt4WDIhATIDLvkGKq4pOKFdE
SkppcUv97USTLrWDZLKUgJ7TNfXQ/rh1p0fIk1Hw+miSFrtjQaDUUD8qwJBTWA1Fm7rjVa+khl/1
vGCeKa0BaEXArQXIrw2FqIbiWh/t04X7KMF+07bUNuvwiDaG3u4DAHVGkgZRKg5k5o47r9g/YaX4
sWMWHIjFi5mN7qrxEz3reX5vqSRFZa/Qv+c7ldgXb7zpcDpS+CO3pqRellH0WpOwCaWVu5PSpwXE
vUtU1nFivztRB+95YIJuu7/GkDlUU9qE96tbPVZhonyS4GHBBHKNvD5+3yb4d7Ar1ONRSCq1gWzM
kbMppyBDqCq9jP9zenKAZU3km6REkDWapkt8mZVsAHxNMubO48EJFNnJk0orqVs7Ll9YWSOW3hkl
Lspfup+iaj18STUnFEAD70xyf20fFjn36KdzTwvYrje9WtuojKNFC4VDisqsKz6QWYxdVqLCdtGE
8jQHguftq15UctLj+3xM8xVpZSXvkC/XeheS5JP/iimwZwYYSRNVZzhsf8w03ozRtYHQTxGkkTwQ
2VuvyqLOY1UznwpcBDvqk4rXPIG9L2+sczi/J4nick/vpNvSmqI9EtXpatWgMEU3BSfCq8z+Qdot
LZXd8DxjDNdhaDwooBeQL1+j5UePDB6pZ7V5ZaVoDni1JDOw6CQ1tScmllAKhHPDwVFWcSO/wJwz
ZUEiubcY/l28eW4kQSKhBQjKjbeR+Ne0ujIlsjakT3OUOIuIoZjQJkLDkSrQem+gHEp/z4m+xZM1
4qkMd+MM5C3PafU18brGO9X0yHqUKJ7I96vPS/+YnIhAdFPyvh42PzW1ru3elKBdjliHIVRA8EFD
zlHUTNyz5/WUGApcsp6sLpheTvEFtaxKMuUrVZZFUe+tajAFPVzeqZNSNds6bRm0mCl5nKIURoLr
JRxCFidi/nQ8nW1fjvXCV229QEPloZQcE6KcPtUgAKdPEKoQtcHgtC3ra1az4coe/Z49OACFHtLr
o9aydEaCS4XMaGUJVxc5KHxcW0zuvuD9rchno61jbVWOiox3SdMOGEm59b6CgS1B4nVACyLdRdyw
CvJUNeBz8ExkaqPyXboMOX/uQbmxQUqhvEh6jtpVxTn6dnyIbtpCgkQA20W+WNCRHvhJQTm1N7JS
wZobKEMfl9xKzj1pD053fCEW3MYlrZ3kZfJkjwfY4gM2jDgno6TWuU6G7/Y4qitvRU10Or/10uWt
Xqvm0D6obekV4IbCGkXniDpp6MfaE4O+XmvubTrMBgKItGYl7jjWZJCTtj42Qx2zVrHAo/WIIa2n
gRRuAJdEwB4eU05LXhUZ7jqQHkre8Pxg4wItqBnNVK3rQurPscIp8lCg3VNqPikvJvMm+171a6f8
xTB3fpeqfYdSvvXe2CW9IgL2rjL3xhsus1CFrK0Bw6U5HY0SgzOOYduP//HY6BpWQQm+VCvgo/1t
/kKV780VVbwOjanvOFabm1xsCyzRHLoUZfipS7ylCGB/e6VmN4Nbyjm54nVFS+r0KnIi8EpP1NsV
SfZ2mTXQ1pXd1qL5gqJ+/zWHh6oIeShE7um+9TCbXfpNVrBgGjdrQUia/rctpDQqCroC7yoObGyK
oB+Bxs3uauAVwJUaYlFw5RJUKxNQDiPDIFpdsaxWLSaj4RzY14IVWZ5cXD17DTDTWAmayHZLqpqo
HEs/7AlLlKiTm839HnSscFZxgxsCQ5vY6cDmk7dt6E2xQNpuJmEMeQbeMiPaWfQZOE4JSo0pCwfh
6vJEBsqiSD+jSD8jNJcHwU2wY+VPfFzIIrbW0U2zQucvTDbsSuedA/MLo9Hq2N6t+g1eg+KO9cJ9
owa3KVSywf6XihnVyoDZ2JIhAuh8bdPFK8JofttJJD5oOv40wZuCqg6B1uV+Bf2gdXC4o/MsRkVw
FPMU/x5mtf/En9PVsg3/R7PO34ZlWr55ztqXpYIsOyV2gTaAADxRnx8hMcYqCgWc0gtBuKCinfwa
XCbK2pQgYku/VAOGtph2cnIkongh8ViPsjPKaa24L93SmnOt5Ehhqxa0CuXPbFf0v5SgCzv9SUfj
/N5UG57uvx/uG2juM4vLyabATcoijVrnhDcnPlEHJMGf8qlK3m2yVEVMiI8sEKkWvwJDgCwoOhb4
t63jDAUUZi355boSPyhSFt2lE6YQE36A8FI/K/VvHDVv/awQTr8LN/iH1mNjnEhRhZzKj3bYCBLA
ycFOkcHhq2ogoFVvlCYxQ6fwqWxV24stg6hOTl8pXBs4HRlbAcYuoV7tBiIzdhH+6VOauLKSl5UP
boqUcfPkdo1pVcY0R5YtzIBJp+5rfQnxAZRHsdGWPYAEZXiiwmxOBh98sCdoEhyibSKzKHCTUOx9
y2YikagR7gUnRWSETo40l0ykn7VeRS6bhErLJ9U6VIM1692OWCtMzcIXKMXRkkGyAnbfUGxaJ+uh
FpfiFP9N5ki/sejozIFInEjmgihPrICMic6gDE+TFuuUiH9W9x4SZ0quHXCCBkjB+5LOVTDQHkvW
APhX7ZsTn+61y+U12OGYD5WYiPxUbjS9ojSj7RZB3/rp5IjmZQ0ISRIPIOMDngSe+vd9+vu8Ci1l
ppwyiq5jOzTW/V8I8VAdO8XabVeT1ubWsGfL9VNBTVTHSquqb9gOMtszE7cfvfloz6zaTv+6f1xt
3344iN9b/387im86gfzSOpZ5B0l6i5glQ78tJbbSrVVyeBBO4gD+cHZrQHGaMk+8XveKfXTR24+S
b5F41Lo/aWbFRkgYJVhQ+0YiPcXlqxHNaBFsK0JXisLuIdUArHxqEjwBH9aT3Mqp+4HAHT0ATk32
RDc5CaSgtTHSOhKtI5BAUic/PaCausZlvewKqtJ2b1Uy/bjgVhUnwQ5NWqToSptJtl8pOaxtF7Z8
MMeGkVz8QDh6f9IW/Ofa1p3P/wMPT5fzznGxR/T9LyyaDZdVUAvThs9HmqQItVSK2npttpO2lDhv
Sm6UZaLCIneojRjnMekgQy3v6LbE/rDSC7CHzouiPJ+9Ddwz09mRl/cfM+bhqBDAf4RDe/Af9UgC
CtAWKkJhRn6ksusBSd9Jqf9+2G9U9rpTXc+eQVYvGn/7vOjNyYWKmMa1MVtUMhFgR+Aoyqi5uvRp
EQLHqmr96pDkKuHZEpMLJBNrpFSh+XQIbIA2CjgWsbIqjaWE5LEFTMkQLb43luHCc6RMsTCPh545
k1DwH8tMMyO/W91L2Spdq1apGXsIhJZdUgW8HSE70YzMkCJn4qjCDlZvEiv9u+aslOnSMilChfb0
HZAH13dMmwwKX+hxx9bouENBtk2pclN0Ihfj10ofhQxYVxyLDI4qDn7mBf+opvjvFfjGb6+tzPL2
DizAKXEs9BSA1IlfJ4vKDhGQKoqzJ1oU8/R6L4X28kvK7JzAvGFqdWlEy2kbwsRBH67RhQmFOOLE
tOyElOlTO0QzdahMaJSV8GCCSLPUeVF41pRXCn9CjExXWVGjfORHI1EDP6d3Dn/93YLZfySg2nRF
1Vh6z/4+k/6UHddO4bSr28W0b3eO4claBIfOrw3aEbeTEdw85oewTYyzXNKRxy9up8uhu/1c+vAd
p37lzDxvH63mCEWOPzQyt2yZ8N92BuUxGHnbhST7tjN2l8pae4VVQPFLf1d+KNkUC1Pr8KT4YLqk
trnwKgmQDs8oL0kphd8owKAkjzZorNs2EPU1D6RNLZd1Zz5accJWyO6K2V1QXqLSsRbxSMZ20y5S
6GYRdHcuoaABXCtFNU33BeEIsLd3wotlNhpGoaHTlYdQ1ntEGYnUHfspG6r/EbkJIOZLbLtJ0iHB
nu5TsqL4T7SbZHPbe4W5NttDihAhij7O9e8Xnmj2j2fXo6s6U3MZZ/otFpxOrVNxzVeNxE2yGI8i
ye4OekpQoIyoZFyt1CBLxh1NGRN/AySjM6taO8ojmeM9NLIQPiqra/V2QDuQOUA6Kv3Tc3Vp9OXq
NVoowyTU2daKJF3JQ45KUnfpgk1HKuYSwKdnZFAInZE3Fq4gnV1zSf0HqSrVXU4eUMenjnN6fOsO
HRohEwet15+ORD7pp3+CeJu71BRTB6FD4Pk2TS3Zo6kUUitEdiO9zxZASR9w1eNDHWd6gr7ryJtk
AM7s9NGi/kVsGzwxbyjO+TxjqRU8UuGuO2b4fNxQszrQFtjUltTBTS6YFnWcI0R4PJNEWMmFpOLA
wmuwL8hr0MgWeBjlqKQZ0/RI99zsU5LdTt+XAyPvnd+24R4scj4iVJbproar1BTiUpd9SUmakX9I
/WZ/aNFpedHf5U1KauXJ0j43VYp6Fd2LfaK9WYaOHcThMJOATsC+ooQN/WYE6ItaWNB5RnEDIuyZ
dkcrMh9QBk92xJoi0IRPKIyuuSR+0iFd6JYoykb6BmkahN5kALzek5Rm8GkYTnUqOowVvcg3CbY4
Q6Ws3k4zol5pUXAltSyZDl3Poquu9KRROFyJkICeoBfEItJx6aHQK1Wipyqvh6m4k+pbHkpSlypZ
3UiRqixa50/6WnJ6RLPwgaBAklbaD4jeHuXG0ITzcSveSQGDvvQhkXx8+qjWlfdL+KGP63HYx7pP
RfYmmgS2ZvVm3MnwO7zIsi45FC1IrHEIhUzOa0EGaY7QOJUF5SCOUE7AlbtaQ6I3EFgoUEDAQ0Fi
Qs+y+iNLf+2kKgqV+dHnrj87H0AoE+nmR94TmEgDbh2vbFfdjKlPLEFl4e0J4EExgCBRqEHeXRTY
YaD7lGUBZPCaTauwK2SOrn7j13WitPxEn4pAlc5IH3/1vngXJCIjyecYtUiwNukKQDJdPUjQ0oSn
1YuQWeVeqouq35pja4QpeqEWIqtdV9dGV1eZs1awlqOYK72tNNBKlLVIz0k2E3jWdCqBcqtPMyLZ
JXLYnDOvNayNQIsVvkqeaDzuAFVpsPKoFUsk1JP8SphfC4X7tLuLjV9C06aJ8YsmOb/KO1XrClDT
M1ibx6C8E8M7B5XVhdukFp32xBQcQAJgKVmrZ10kGX2S+/2twDUJXYRorcgMT2Hx4GDcBbmIf6Ky
vatQmtLwFGCkgOaVgnNB/oy4AGtjjaH424/XB+lORdG3Y6VXFnU87sTqrRnbQg2OogWFSPN3qUcU
P6hKZ30iQ6MaiKIdf2gMvWGDAylnVWCnRqunGqqXaE4WU2yQuJVG/CzTeyJv1fupcsjt+V2TEand
00tF3C2VnMF7Uj2CClVH0OgCSHpvKO7ixaUnqIglSwtvzSDIWX4gS2Q+kBJDhoKPFNlX/4jDeAHK
I8QVS2d7RrK56G1mUhyisRjpUygg/fQiaXiUGQl1WCMjo3b11v/Uk8mY+Nx7VEJKzKH1bqxbHcH0
cftx4JStDJhzISDtazB9a45cmDRk0kAfsXWjqqbyhZqmoT9cP+Wcx59mPSPU/cH/fhOjrTeXzHMY
O0vUuegptpEAsX2HS6X6Xd6glvXCrUgrIs5OMkcJ6pRe6zD/FQgdYOwatE8BpEB3LR1RL5U4lgyE
Raj68W5/N48n4roBVQYaEwLKUne9WmB41QrOjncXclXavKfqPktmgbVm2A/ZBb9BoYvTE71FC1WK
ApYjlQoCiT5rd8hkykY15X4HprbVO1a7oLGgqzapACVs8kSN1sinJsDDn4nYFjyOfa75YrXgAVqM
bxyIWiULZiQIUOmCYODjWC1TQJuT7V32Kp3aT9GR5f9JYGxRZP5vdPRNmHU1zEO1LjfX28M8bu8+
1m5yRBV07frnoPO6+/An9JPZWKF9pPsGkouTG56wXNeApX0xUmsfmUd6vQXz9y2B4u2C2DOLjFNY
ogpYhK275YHNbHQ3g83MokrQ24YlMPjL/BjOq+C6Dfe7uKJpK1Hgaw55tB3Qrb9dxR5+jbAkWMar
aVS+L6uR9bp3ws4yqsa47iXTO4J27wyyGpYPeeqFtJvzjkF7B8tvn0PaRvSyp30RfOSj7QO5W2gX
lMu5NIhiykY2KpHq0hXnFJxXsbUKN8XdsRVYFLv17HawoOnzMXi/nuLSDq606L/fMz7pprUPzIKG
9xwXpm+NOscYV5TkDdGGXKMtIpU89HZMXopNGNHdOVgxb+qlhBQ7H4OzlVBPhhT2nQ5R7wWdLY2Q
HrDnXUDzugEf5mUCAufRUdpgtuHZDtbTYLcIN2Aen+YQraG1D17cVpBvg5Yx2DN4C7zaCvnVoTPP
PDp/7u5Xx8DOg+J646+fdrub9SQ3+ub1prTS1jMvly9j+xRnCFk6XWsZFpPlS3kNd/fW/C67BkYB
6UB16d+D79afYm/P8jRKrM0U3s631WUd3PbxVOTzx+dnM/zVjn8VYUXvDjeIkgTK8eurpyG28yA9
BfSQ20JgtqkpRCLJOKJjd7CLotkPgmrPsezfh/yAZnX4ZzFGxrM7/reEa710joZjGaBZI7ti/vA5
xj90Ao8OHybFlQwrw07vw0Pkjy8PFbPK2sHhnF44z1WwLdLCiHNzvJoG1Fzx0Od1QKnHOa7i67B4
u0RV6EUl/MKzc6il95YTvrbg/0EVjjSjBotcdk+HyFhGv9Y3GhvT9kP3kGYa47B7KejXUhHfnzcP
/ilsLcJnwv1nxAe4gn33EK2pw7zbDO7OlIQ7wZS1RbPCSbELM/dzg5iIwZgvpLIZR9ejV01E4aeG
OWPzq8DexAOf/HvmPxe/2kV0BF06xWcH+t8Ym4NTGBkMibmHhLjc24HViQ794+3V6TuX10U7uj6G
1ToMzacNM8mYDrVO7PtPKmE/CzosTdqd4PH6dfpq8UsRdOnsdS1CPPLgSpnoO/ML6GFZ9lvncH0J
9xNTRTzmOZw+bBh6E0Px03xy158yeKAT0HSQwU4ZdFweoHn9jGQ3Wqvw+uBNk07oLgbHfqcMzNfl
O29vDqzTiEt21pOqsIhb+3BxWybkYud1l2Y+GbVrnSskQIcuax/IOuzo6jALLjj7IR3QAbmpwK5C
zs8pWnvRcjYa7PzgckKxFDrnwNhHoztyJpMNSg/kDX35nVP47J5YyoM9TWoYA0RbmGMf144A0Iru
vFPY2XRbeezMI9KqTTReTHv+x7N7DrEqFdVCAZnPMoTI34XtqntehJ0RtsTx+7+WWTDdvzPXKXPC
44xc7ZXLf3ombzNQV8wYQkQynnVXn4tTfN1PLrz3lC48VQjZ0O769JpG0DuPruOS4fQsruMt6+O6
uPUmLBVqoYkUCGlinjO/hgPrTHejrj/s3Hye32dlK1gugiLvenRGWpwjGpanRXB9W8yD2L/b9+7n
t5vb8s1g9g8p9K37Urw/LJNpYNy1Prx+u8tMxMKM3vx5uIweOtfAZGsb4YMf0eFpT/Mqjwj9M+/q
COwbem+9mwP6crTu+d0Y0FFove7KabiBnT34z5v7TmuSk8PS6SnxuvMsOr6esex2suQaa3oT45B2
GVmUuhg6g9U5mOZhbY0PbuyjQLsr0s3rtpMQCOdOOE3oqzYdwlz1yy2uIplT7HDOEyPemsGFbp8T
P955QfFCYjbARHfeJqZxgwTEXHeP+/DM8m2F2Pb+fHClGeENs3fNX0uwWYbvvrU74fFmVGyjpZO2
L8NsF7zuN92ydzmNzhaant0mdJ4PyQgF69j6zPa9w8ez9+B5vTXy1Wm8qdSHbhoewN/urZfOzcVK
FsvBNCRObkfHh8790eOcebfHp+OTPWLkQXaMqe0mkMoCPvgyfj8jfXxnas4ybpFs9MlGfDo1EujT
4zPGPFEdzHW5nXavT1lUPrmn4Pq0CdtlaubJsR2WyyQvutNpNy/oGhq0t+H2fd1dhO120F7RDNL3
Amew6a+2YXEM1mqSZwed2cUOjiHF83HlhXkX187mj3JT19oN/Wjm3FK3wyi0tjOy54Hbq7Y9Iypr
AZrtR+ZrdV+Oqd+a3/vzqAOauB9llA35qYQ3XrQhFlzdF8wUWmJay2PtZRc9j8O60KbeDg1nyADK
VhFdIg9y8riOknsraLUC/xRUTPVKsnEWrfvFY363soIS0BUxzOc1chNvQRrT6oSalZG9LM3Q8D6P
9ZSgU49RQVM2WvVW4bG55muGOIblZLnp5vcjqxrk87p41KX7xnYCzIYXOMfueR9E5bMKA1/tV/Z1
bhGaYkeiwg879CsOtrugLdpoidv+P5rOa7lRbAvDT6QqooBbknJOlm4o25LJEiBEevrz7Z46NTU9
3T22hdBm77X+9QdXjl196UupC5JtF/RUexNbsR+CGgmZ+jBElJ3nZbDch481oWu8ODPsl+q2gd27
GKvApcyPQGzzuMCHzMQY5DGsuu8xwJCN1aOyKX/rjFppWEeB07b2Yx+f6sB9Di70kWYxe+Jc6tR8
AiNYPi2KH3NJhFCADa87mL55jVNPgBkh0zP0iAQIUKa1julKn1V4YrCWLAhGfU75kdnIeQZur7l7
TGDs0ccfOQ3rABPkxE8B5V9OJrl96FSbTVS6WvHTQrQROSSyKy+fhUnNZZjc8GECdmubxSJDf5bO
wvo32Wr86a76q42qnWtsSbZt6EvPSa3YOhtc3zvxN2DdN/c8upfrsZNctWhmLV7l4iPNynUc7VTF
1qQZD2c/gPhu6xA8jdwO46CsP/YOCw1X1ezwactfo8oNCvLL0+9/QJmTLauMO2TLjF/Edsro79j+
jK5i7wq8OMBKjXS5r950wAqZwrwwsiAudvJlPG0Oana34cf6HKGmQao9lr2r3XovIowtsd/UWrvU
dBR2yHWOdhA66LRY9k7zBcu+OKb7ZqadCMEJFyN4ePSZVzYfNjaeAOWcy6vYcgYys3R7dDDsHq7R
9+oV7kwaICcfqDPqpfJHAJPikJjElsoh1xL7PqyriNqEnHT9lw1k8N1BWVblrkpuVBUZ5byfv7Y1
hjIfh7ZYGqgZwh91xr60xost0YiHMql0J9UDu/nSU3DPtM19/nJ3WNPDtjn108Cxrp/Lc2Ua7ASE
R+EDh54kLb2eB/KncOpTCLQT/WP+URtQJ220t918NV/PpXFYhIhQukeReQY7PM28hEfT6Bh47utS
JYvxXk5ws6snHNROKbndy4lNItc8QbrOJrsonFvoytzEkSyXrLrCAaqMSydYjRbNVd4oK1rxwqke
yHKKW4or9iExvfE6/RmueGdqpv9nbAELfu7Y7F0HVu4Nm0U+cKaXlk2iYIKjkc9qIFVVChYf+L2H
aiVrdrRrL5Xsp2/HXNcNzTpsjY+t36vS1WWbuiIevPc3gcGslHBRc+/fK8PeDDSazxnZV07wcqXL
8GhOC7xSvWgXBG4EXSh0q9Bpounf82a9YJmcFzirYqaHreFWNZZ3DEBHbkOl/HJjsoZMX94+LVuP
XJY4cOyx9/wydgysY+NJX/pxMm9mrbbobxo+n/sUCvDesN+m0/6ZFB+/eoRemThV3Hzt8PKUucG2
9RG7FePdatKQTraL12KA3kZTJXUVzc5vXeEal+xpv06vU+I/S+QECnvSF1uRARSofDz6sj1NeORi
G/S0KXTjYGkS4N6S8/Z5KOkCRYo9opKOp9StCsmVqhM9naQg5aaDXUqEoouvV0nioqvZtrLp8kX1
RyGZrAtmDwDa1RTStvGHa++v0dvF90iZd5SnoZc69IAGJZrLgdDEbvKZEifwajfWQgt9pVgU4C7Z
NIo8Oj/qQP/ryaOwJjLy6amUgBZpJySQDT7FYgkeECG2+oGA+OCkaWpH6hw6A3akz9tfNcvk3uN3
tepPZUbSUaK6EhmQSjRzI3ldkSFKkVKvG9vWPl783Fi9EyGe3/S/Orw71e2XHWpSzenO7VLzg69R
Nrcmpg2+YJy6feqMSKO0rbVJbdxsw5u+4PDguG+pCDkgUMdem979HW9H4ubV5m/Dnceen25ypQ/u
ZrD50Ih0Y+YT4Ehtts5w6ezwtSQtFkYKzQ/Phum/dFfecxR42Xd4J6VRkPDH2I/77Sw8aiGoPA5f
waZlkznHZFe+XdlYIMbH009zleMbk0nVHtYGiiY7gLTFnYKvSIGJNTb46K3UbIIVCx48e7ydyRQ4
mHWa3ky/VMCdYHItjYQXLyBKkrk3uIwNrP6CA+X416CT8SPWQOE0GdACErnnA1daeBmjkY9BjkvD
Ec0b8iib3XPe7IKLZOMgerYKu5bZyrqPJx9AF/GQzRwqLrXgo/A/FDa2vI1aZ3SQiyMlu7oZDu/5
+JRUrnnrVKdxJfh+eG+3yFrY9alQUoeTK1g2xOS9/Ce1Y6bB3ckG+LJpakf9cvR2jNdUZVtw3iNb
Maj6bQ7Xbmo547s12E+mj6zOU9P4df5FEUDekm2RcGssxQcxuAP9jw3h2kCxWfi9xwAQmZUARuEb
h1N2QkC9xl1pCLEds/OOOqOgYxVOrHIXGG4RuUPmFKzgaFZiQL0cSPIcudChbad46FgSS5iE8ouL
27KymFepnd0i74BXauzjTZqmjvTG7Afqlh09itZWqbb8NDiEf+llU7mSMh99cQJR4NATSxgkYh++
5Phco5wxR3zSqe6+KGX2KpU3poqadsBYCiPPQ02NOrHlvcVkVXfwG4rsSXkPFDv/eMqyXkcMB8C9
7G4f+a8H0QjtzqLL0Naj8gLbdwhcKTkT8MDyrwUtVv2RF2ZiayFOLK5Zu1Zx6XK7uETITX1FJ5/8
YS7rZG4eul3qpJNWcy3zKOqg6FpABCwnG5sfE9r9Kqu8xFe6efJDwLyzfVtsHs4zmY65RMK6E4Y3
+f4dT4Zqj4RK3XTP+VMnVdUTtMR0iSF6tm+v8RA676cTLKvAkZUZi0TFu1bxXg+uEc7qI8bFaDW+
vsNpEvkjdVXRD241CJRU1suixUvaGb7/RQp9vawZFt7yt0w/MjV9p8BufSmStIbzc21y0nybZAs4
k6nsWHNp2Q/M5TvMz1oY+FuS61vSE4tpBlpHs0TZIEizuIS6svm0azaAzdJ6ucVnPQqo6B12hXd5
ykqPtRcn91frVcYtY/rWXRuKJA4NKZ6O6UXrAf/beBqUe5Ki8mVG/nboqxxs1FvgepoXrHa+SUBF
4UiMmeRd/l4WJCI7z3pi5ovD7dn5gTqhYc8NHj4BqOc0oiEVBwSQxnkrUw6hop6/kyldYTI7539W
suy6QzvarqrIe4Y/WXqKKHjWPhG4uaMPh+zaNHPtuzR8aQAVWYcMSzi8+x2YSANhVLXrrb4oOXl2
rMzYq6X7h+WzqAs3NenfdLfV1zIxtpCrKaTZqU7y4LLkPrfxd7IdjeYltcp9INnk8dRv0mupfdyQ
1wkBKudszNXFSByoKxTxtFq7eOwY2ux9KoYlzVmJyZ8F17uzk/FEGjsVYRsXE0oEd9unidLdd+go
o85+kRaAE/aJ5iNGy6jSu6GMp1OXTWrisCvAbEKneLtZPY3uyElH3I4RQZ2gqOY8V+mo/6LGaUeS
oxB4sDb/kveufSe2Pr5TD3Pq9c9DwlE8ROEkuheBTTNk/pljza6SfViuJWPRq0fFKcb39+hQBbVX
xB8wzrRcF5qTDJd37HBAVvLTiYs3fc2mlaZqAArGFJJeujOnarp8jcn0i3JbtybVeN+QIvoFdCq9
SLP8itWdrLgjoQVBmFSu5chNO1eVYG9TznzS2bM6angSdaO5rhCpYOaOJT0dPfu4wHLEulJQZbWX
bHs0BUvwRRswLoT9XWzC8IuWLDGnCT8pJT75ox41/hNkB609pdU53oesLaeaZY8YhIM98Y0JOY56
DsBHakMEKr4oHfu9Hq2TZQGzj14LhgIDAwzq5u8zxX6NhVDrjoniGhEgo7+dD44RhAdLrjpynyQE
6pQwuXOL65+i99vIkTWvH2aaTtHosy/zBDXGLOy9+NzO1YMkIY7RZ3/ZQ8aV3LBrsrdkD7L45sAt
MpZF6Abw0ANPNn66r1p1wLU+wSE1v6JrpeCs6eWljfQeQFsCzendDBPorSi2cLy7558Vh7FIuUYa
4Y6CU88sC+H4OTqiFNwBionZ23nwW3qAZXWVHv371oxVW1e8dsLt7+7VnVaMlswcHFCPuNo/8bvR
d+mCfN9jzJ7mhMqGzPFqic7JAF5quQaIJp8bPWXKYQMZ4MFMvOYeutrAahvc17pzaVLGyvG1jpz3
yXK0YzADajdNl7czGHbFNIRAJIRyk3Ts1G/WvKOS2lVv2VKfC6P3nt/Zc8HA9EjKL0sE6lvoSats
O4pcifeLbvXjmteu8OrCiyRbu+an6ICdKp257qozba/eySDcUwsGn1tVr1SK/Ke+1JfW2/0kK2KD
y3Sqd+uPF+67yDNiNlgyViPnmM/7Wzp92XSU2l8wDzQCoiXZV0eO2ElvMeFso9e8XkSu6Rav+TOg
jHYGlA9Wvwl+B6SK6HyAoT4jOzmMMdZTZ2lIG2z9Jekq46FQndRJLhxnxaWH1rCmD5enbMvAGkA3
r3SiFnN2mS51eG61U9c48nv6iZ3UcLJDeHpjFhffqYaVaB2NmPlaHS0drT8Ou0npySTu2KFH8Ui1
9WJiPJGs5Thd5OqiIneLW2F8Kkxz3Zx+KbrFsLfWMkdmAko+Gj9UahSzGOb9dwhQTq5fwiBt/OAZ
oXWngmeClNNd2mXHyTYoTsq8SFkVyfeLZlkGAh3bKfYZZeJwZsT9qRoO/PllEJ2wfG5V9jmGIo42
OAFQ7mfWgX5fbvIdJJO5pax6KbHhf/G0AlTxq8INZL9M1iNUkf2Ewoo1lNQXpZ83n0XE7DSbMN0z
acMp/AIC/MbNrCNr3TcCt37ihliPHbP6wz29PhqokaZcnQoRKTtFzGhDP3sfA86JPL+AtVk6Ze9X
MKE1QiSfOwyNRgAdc2LCw9UYhPQR7t4rpZsFZ3kZMXTKp0l4DmlVo2hRjU4WrWkf4QrCTmuUXizQ
/O9n8h1qZJO8QL/5WKTA5cdyS81R7zYpktN612mNW1bfbXamjH9BqolZNMnISZEKoiR/CHiO8lL2
zLs221yOgb8xl1U/Q/fagmN4A8nwb82ROeaAAc2FOC/AGgNnSoNU0qoFy9TR9299+2m8YsxIDjvI
fkIxm+oHVWIXZyrPCGyQfz4rWfrN55xfGZ9sAzty/u4cH0EVbN5H4FrpSo/88R3hWas7MkqH5/YN
V7sc/wS0MnPeim2/xvQHsj0+cOBpgGL/QN2XEyRbYKQ0cyoTac8jW5iybSLAc0PFjosVCWrHV+p/
rgFuVBRXr/lA28b3M19T0YObflM4cfhd5w+dtODr6G0POY3gPMp2UWQf961mf04WTk9jh8owUNYD
fObuV9ZX462+j5Ga1Do1GMn0telcFNZKuRsNhLIDOU36r/zjxHQhHDd03h6IXUaO8hO95J0J42/y
XX3H92odyGtNcdPIy0YwN5h0MCftbCNxMYuX4EM4UuXmiHZap+WU2eKAT8aFaUftkkgBCKEdbPvR
TALaueSHEgtHjGlWY8T+0hcLZ65j5DPyTvhwTiswmXZmfH87TzhEcO1lkf1xGCizJa50qs/j48fN
zs3n1KKr0cFL5sxXoGNmj8KhN8r7Ze4uip3QQCVPt3crZWV9loOxGMf7gICkryddO1LSCQsprKYT
49aDNr8YCbu5tQkRVEyUctVQVIG3H+XAiyJHlZxNZs9YvB+E66Dy0d56rrn4taJNLePiSJE9xLvq
bbdLmSAFSbYNa/GhwLllf53TDtsM1TeIleFK3UINlqF8Tl+23rPD04Jt6VXn6im4tFRNr3mwzn9G
NRuVaymLzBRIU7rJ5uOFfAqfR/kkgcVrxkZbDpwrIcSayruky7yesELQI+begCbhaE3eR93ykmb/
HMTFydW2wdeX27vqj4M0o5KuJgYXN+uXkrEvY7c8Ztk8vaZsdXYFDf95Zz5INsEzhTWudrPiFlwy
r9kZ8Vehza3k7x1Niv14qqF9gMhh30FJ/+7Wle12bDI6+ftsSGEBIptALt6XruXpFE8rZsHJcM0V
cB0iYyJ9F2WNVxZ2qqIh03NOCE/tT0W1tqRNxtSiWY/LTZzuDf4Y7dLYjSqnobwn+UyeNSZFC8Nj
6Wb95eUmvw9npnEGMTT4P+5rsKI/CYomcVLW5Jkrdgiuls60XwCAL3VNQpp7jfY0HDIo98uOpW33
Z266eb9JneBIkWGtZbpJTqXIzk+M3Nt2wptAlKETbWvtyYJHdZmgSp8WGmQiWF9O/6VXDjF+SGJg
TXU8Vi961owBNy2gyG3MrfuITqMq7TJzrH6WMcJW88ot20NtFEzEqZpZ9t9qPq0Tx0Sr5QazxJ35
M5SeNniKW2TQasV8SWZoT43UI7y6K/lSH+zkZ0iOn+vSfrujfvM2f57SzLQY8r4xzG/ZUz+qPc5f
vvSJPJ1vfbd0tS+7oW4hH6GwLlihueqqnmvHUrk8IROXDImvHe1htsgAQaHLyTemUZT13ZphDOpb
eFX8jTCelm+CSUJVYNkqHcs11zHkoFz6l/fIW2sd1SLh7x+B3bAFCZc0BgzWS0eQGwWLVucRgU2i
/PNlEBTbMcy/KHbMyK2+BdkW1d9/RBThpSjoZDgHStD+O+gbjFscreILjb9qbNfkE+Vu8w1f8M/4
684NlRw/IFnjXf4HA05HC6TCYdH5FcIdhLNyiSQT1ov4N2WZopj+E6w02i4YluruSd07MVbwqFcB
ptkDJMDADwjaGz2iSzDlkRa0umDD4bMxN/pkvBEuhZRGuHa0V+6IkJf9p18QR0XpimgJNE/8FBqX
hMQsQSHkli6rv+RbhNYKdavy7wo1nm1lFv1oEN6gIYJE6l77haRQsOSERkCQQge0FqUjrCew6pwP
f9ovrB3hxt3HttD+KZApFZ97w2JnG1eIreh/xXserdKjDjyHqwP3osRAWTD0rJVQVgr+pHjTQlQr
2HrWSshdxcsJzwvB74O0+Z+IkY+Ose5EexFtFt67M2Io8A8hBe3WGSzfeTNpJlGG1nAuMQGjNh04
cKHNLNLRSn/dtej0wUCkt1/Btxijt67BJBaKyG8LW6H33iCPO15qqdlUnfVqWMdLDlRgxgZ7jmjf
/bGWPek3Uo6fyk2CdYfGpbctJqJ7eQRqBg+ApCHnA3JHNEbpmgVpOZ/Et5hdWw65ajxC6WRP4VrN
LTwi5hrWUh8HDofmQWvV9onuW2BXyIJ3NbRhqIDQiXoDWN+CxeumH7vAikJ1NXMaRl7H+rshx7w5
1URxTZgwMhg+3RzEZ7KE8JwxHYZfFsNYKr9uVm7UEzOjqdn6IzoTYMv5Z9Y2Dj+HeQl9Z+6asN0p
ihkW1nPWF/wrk5LY7esvfU7qGbbrMDKaSXinkR3kWaFMOqZG57mUMys1McEe7cQ2pNffo0rcfniZ
wPlbMC0IlRmLbTTJqHeFU0mWHiBd8pTxNBuOaXKwMRpu5kbjJmc0FSuVKp6DxiBW4JAvZZiV7bbf
GvvgSD/TJYe8vD2nfbxsMtcYuy9130R+PKLkEXRb8wCcbk51HkU9cqp+M5aXtHna3Vi3jWd+dtkP
bFJYEBkYy75N/cgkcoxC0n3W24RBDVSjdYp7q6tmD4qu8YeGYzq+ikH6wQRBg3g0VUYA/v4jC5wQ
fkX+4aF51+xAeb4P8v1eeX3nUJe0qax4TbtWOOmUxUuD86zHfj/Yeecy5Iy7lVqTB2knoTvLp5+J
qcHMOOqXZzEdMlIMY3rmvnPHZ2CafPdyaGlywlfwMQ+Z69HcrDah91kxDt7Gi3RaXPnRA2yLtdHM
afXVpeSNGlQbdCPohkykpp7i1EcrZ1lsPvvSzq7DjCoSxsoTNgOOcdYiXbzRPJCwK09LRmTbjTa2
O9zOmq+y3JrlOeJMByWK9/CBOGopaXyLMUC4Ur9kXx/N62E9qH9FelLOTY1JAE2NdAqQIzHsaD+g
tcOPgtsLGJA2S4v9k85OzHEnSjsD+QOrpPwkF7q2mcsnZLELCX84F6L+xT87O+xIA5f/R+Z56oRz
8c+LA5HIB+FiLLwPLDRIA8Rp+AspROPyof4AGAlvjnYCBE+rLqwLmm07+UxKzIaUDhsPYbNkBDZE
xkXIp2j3BFsN/8w7MJaa0ysZP/IlT6HyBqTflVgpCPfHmDxKbVZyQCysdXAXLMohAbfOLu3VOMGB
R7MFt7m9sg3/pOhQf8boUwForDVK7q3wGALKrhkg6wwPUXtzhtE6INakdeGvEAox3EJXBBgq2Nh0
kzHEbGEnmMgOf9lxbAbYTwp6tnnvr4JqLZTlnMBCXC6Y4iIXEmRd0LrF+RgTkSwD4f5ndiHyIv6j
5tMliG8e9kIVyMlR2LwCFyOcb/lpDKEeMicIvhEVk4QZ/+ffDYCWLhRQglqSIT0rZmXpWL8m85+l
9SWdscn02pO498JP4o31ghBBipudCxGkC+ODhpGGXVhKN1xMcoEGjgmisK8obyIKvf1mwMHKZZi2
F/ZOT79PbQNmtXXpHyLwuNnmnnQWWU6wVSGn/pd1Hsz7lXhdATD+S8QRC0JQzmnOWR0PIcnMcW9R
ILIqHO/ndBpPU/EjCtuMEdl1eFzJU1wjBA1G+EdwN/GOYLLRzELwHOFHUVxzXtK4DP+uX3ycKj9B
qPAKeGKj36BiLvbPmQQZ0Xstu8127FhgpohAT9Ip98odbwZjG36D7pZbA3jx0/GwioUsXlNoR7Hl
hXkb8Nol70GodYWDrOwavh7ACjDnY4x2kq05Bx/kooScYlgAz/POmmN9FDcvnYLskd5MJfmfwFkh
OIjf5rypYJbhWiNIvHyfCFDhSWCaJNJSRr+Y6vwJExXljAUZlnIbLvQkWPtCsDEAy/8z2xAUYpnx
JOUn1CuAUnFfhU4RhJbLF5+3MAkRn7zmiVXQp25+i29CASIU2kLh/c/GVGQUvOb4t2Gwqc07ruz9
wGLMb89CJhuuqyXUMJGNBH8ILMbwa+ifM6jIkFeExJYH9T+fTBmvDz7ij8sukfj9A2Ee+pI36glU
5Mjxkvv4j0+nENNM4VEk0Zf+W5H/Pg91Kv8UHGo8hQD2vFMhsRR/evOxGJfUw4KEnYPUg9PnpkOn
VjyAiOzO/vrPswSjIQ41HpE5x4CwKuFD5IOMbyLpVqw6OAqMlMnobm9CudlsVfe9A9zjWbD4gtGF
DWpW7nDQ/XfbMG1yBbLCFQqzYK6RG7tTAcbdaptOAcv3oKpCHMoWOhXmA+KWi58cMiDM7lFg/3PX
Q8okeOSVQoCIkPX/M55DAic43IKMK0RH5Z/QztJvKw5MDLx3hA8Srof46fzzzk/XEujOl9A2qFi2
oXCIeR2hGJe8+lhHnvDg4TUQhv0JfwQhVwphZrAYccZt9z0WTsJy7b9nRuj5eSLZSx54n7Jf39go
+Ep9+sbkiXH6Mp9K3AuWJ0+o7PJ06v5nryA7Ff++90KmqrHCY74MeBFH62AOj5gbLJgziscaQifp
dvf/3xEFTvRZ5e2KWyUcAGIefO0cT0mjUMRT5id3PAioZbGg0c4NhwBfy/9nbMZ3vKF5/clsdeN5
vi5m+ffHdP7zuvtndPOn/krzAYMEIXMTWv76V/D1+33tQ60QTqMA19xf4YL0hFWPURRPMxts+PjP
JFYoXUibvuqommhksGETwkPqECEv0emK6JDYh1tbOPuKgj3ws8oWXyfiGEYMTCka0cy0AMIT5Yru
5s65wXdG7Kz//Q5aOhqWgl8DyLuzltrSUw5PuAwz4wQyTM4v2QKRI3qusWzHAhvTyQzHVN24iZdE
Ngzu/0tz1/pB6IrEc4Q5cEBpF2r45bfiTyglhcY8Y63chHSrBw6aC6kUXsS/Qij5/gqm6G6Qqv3n
VFBxZngIaYShyvOPFyj+0gr3Ap0McDBgDOaE0Adzd33S/CE4SuekZBV/FVPAGy6O/Hx02b9DhN97
4QUlFK4ZZZ1+06WdaqzNetWr+yL9M/LFIO+kzJGlCa6jdiNdjeGkEpQMH+kTUWcAxFTm1QAIT6aF
uKp+2QbnV3LXBZ6V9U5NqkKxZEQbxveo8mRMl0aLCijQxBtScttu9Ympb/da4Xfjybu/jurLG7Tj
yayzMOBXDWcVR+zSzxs3MIk9nqvG6t2BuBX7ikdJdirwyl0EW/TUKU5DzEg3ywFZHhJS9LGTJX5b
+goUCnYYTujeLX/TkV0mnsWU9DVnUAktLaomAVjd5aMulMcTaZHhKBScI8gYDHSXyqO8GbSnnWO9
FxruN7S62mRcbbSAT9BiaOBCV1Owzoru1Yc5zbSBgvMYYQdpnkdly9S2TH+CBuKm3ZCXWU3S0MlR
rsm+QpMA5f7j6jAVMMJuPTXdJHgDcKQBhRO1cxu30yFfVflON+Z+u4KhEYwh8Cw7BBGU27b1nkXV
kTqsW4SrINsDI9aqYNHxak/q2ezYXGqeh24ZYYmp+Gk3C7OJbGx4f4Z2GjGzdyG8XiDdPMn+GJZc
X1MvXi2Y3kG9ZIUrXz5U2y7X15qefjFk59h/OGD1H3WqX3IKq+fOjKasfN7KykocRVtzY2HwtYzY
vP7rvewmbx0DHAX5lUQ/xnJ8PdN9uGq3CDqpEupqNVQrRZ1TP7dwH8hoHkNOZmbtxu8eHslP2vy+
8WIFzmcmVGtOdGeyF6lcPNOH6mCOtsYv1bXSe7Wrb2A8wz6D7mxVnm4nbw8+35c2aRjBziVH/0KF
0XstJf6N36m++hsd1d/WkQ9s5Qqqs+ObY2ggsVeXfam8QNkaOiilU1Yurm+HbPL3ecOjlaba5X14
b6FOEr/BNoABxHt2ag/PE5FXQLD1qt5BR/zj0V61o9vlkpzVCU9p5wz9TUWydtcZW3yNpz1uWshP
pD3ZylDQfNBHXmsHMxYSykAbnHjaPtRuz2BaRo5QlTU+IhKYQl5JqSFTGb0dprycnLYu2UppR7/I
a66Sl6MzMFkibhpsz1y+K0kOKjkRNtk8sJf6pYnQ4f+Qv9ScaJ/dbP7G0shOdqkfjtxodw2RhOFT
Lk/ixFmMwIKzf4nUo6M1U3WHBCwGinmwMJ5LYFycZq5Z60VsSvPy3tMn+KoDJJFue2vyPaaCXp8C
dDygkm1t44hrM52rYOEk9xGUyxuVFKVGHDsf5jETVkDj5mf4Y0237r4gS7WfJbre3JXmrpZPzm8P
JP39hsSi3SB514e38yhpZWhBtWN/fS4GyJkM9pLAKdnrDZsntRF9RDte9mSOcGKst3Zoel22Y/a/
yRkX2elusDlWmxlkFLQY7nhV0uUxxe2ukDDHkqPembHojBGY1sIhE9oAZsjCxvd5x8vWpOYob8Ja
LqdHmssXIKLLcGxmlk1BW9FHUk/Bo9wJEXg1G+DeMtqEqzyejGS3zvj8rdo1ltY0OMV764vpIQ5u
PU0odWEAgymeKuL+SM4qHTbFm7wZ9AmfPTA5k6rd+8RYFubUkzEbfFnCJnwh053wTMSsw1J1lja+
kimUasa+mhd9X4KDbclz8HFjFxwi6LCemTnRuk6nkN5CNFWNCaVqNn57r3hf5+6k/X1fIQMwigVl
jeZcy2P2odBuiW/5fL+/eSYbu1JcVqjFvDKzb/URvQpjcpQlgZ20oKg/r4Lr5E1BqgGuBwllgIgh
jiPDG3dGcNvSiQLLh0k13Cy/XSZ7AqXm6a8FkdquALMrG4MB2jhbezp7qBKdOqPlYkgEYyCXUf+O
RceJ0PTVeN14rhX2XtfnjT1JMOoDpMDMjhoQ7hAOlO9TdR2L0h3uwhverVb56D2YSphu53YQqgNA
LGHR57zEgsWZsXL73Wj5XOWpo1yY/kNXJVD9wMNlzcZ748jjov5SG+ehryUIDSrV400muADB1/2W
/ZYykh2JErDBCbja9lAX2/2IBcLQkzOaYv5z1mA6AQ4v+/NrTYcHwxwMgKcjdvivvLnF+5Exfb0Z
i2I7+D6jwTAOH4QojggwsWuscu+f7/bbZ1yao+v5llg1FonLENCcz58gZp6xh5Fude0mkx05y+Su
JTdpCvlWxtdsNzKXr02POdDU4BT/LRs/xZ12ax2z1YEz+p/3O9+zChz9Wl4yJ3uErosXBk0Twz9q
r2j7RA8ATECNNI8gPx8wIYC2QxP7BZ3wY39RDdBlsCk44/ngwpiHSDP9rEtb6VzYMeYcspJCwbFi
PQlGASlQDGsry94JU3qcfdbPDxgiJT7bKue8W51G/PlQr0TmAimgBesFWccq3og0+OepZwbjjrY7
6+oa14ghAEfmB5Y21TrDYRAdC3wwdosjdM0ln/eYJbsxvhApWAE2j/A+n5tSmCZGriAETPj8eb6o
32AhgP+JvDsgq2NETUgpugAjm0BQo8eiFbb7h5Vc8dddVAd4OyVI0ntVdoz6Qy85JH6yoYv2ckJO
LgVzT0hn0DBZUQHDXpuJLH9prItLNe23IM+N1zLgtyFVFmvo4LHNr/L3N6wiBlQgrFfoW8sCgDo8
Ulm6HYD7jVFaPQWxMOtN9LRDrmEFdYmLfAhbL+kqt8vxXUbuzCiPB5JLo3f4CXaJtWFCbZIW+Paa
eCmbq/zfJji+WQdG3oNJ0u5PIm3Dfe+8MVgE84q29DbWAc5yixIvTGzokeklq93zonydzfoeJ9NE
dTajjmet+dqxazA3ZMIqH1qkBghYzvmwSY6wOvDCLe+w9K3xL+qk8Vf6gri8HY/hyaBprL9rCxmF
CBOPju13qtsfff2VO/BCQ2if498e5v0ndwOivfTPpOoX1IQq1rQ7up+smYAGms8fwZ3YGZcSSCPq
KJTgZHHrzVmJeidiKDMMU6OfaurjzZhhZ+nU9EnvzYFX5Xz6VDfVy90U2mSTo5N64cnc7MJ8H8Uz
U0HhthmxPwSeFH7rK0wKmtWgrSCktHjWwou8jw8X0F0Z36Llk662mLLHhJ+llMxjGno0MYqT0PzN
tQS8Aqko153i8ASd+55dq2tY+B8sltncUI1rQEA6wKWX9VgCNqsRJ6LbHxTNqSBqoXqiSFsje9Ch
wn1V8uEjOWjcdm/ev1n6wUN/+qHsRK9lFW/lrQ7i78OtG0l/L2YK6dyvoVn9/o+o81pOnlmi6BNR
RQ63gBA5GON0Qxnb5Jzh6c9a0vfXKZdtjAFJo5me7t27d69B3IjPaYM4SY/7lBeyqC+V9UcBjjIV
Gultc/y9mrI33haVNQT6YhMaHGnty1ciW9/3nvhPh9EqW+4t14MXrGCqQm3IYAHxhIq+a7AZ7cLE
rIwPuvz5a22hvp/DfK61rl+GyToVYHe4Fxmyt2gKBLPvDdU3pXLhh0FbQZb7XhZ7czbXUpnau0uQ
SJVP4yA/6m5aqUXrThIRRmyufdlX7inq6DYVShdOyQabcitZ+KCYRnLfqXotTLPbYA/lvfATqeHk
sqxv1LuJiH4Sw+Sxllm2r2ST26DBx/ol05v/ZRL1/QXpKDJdK+CXYgXbB+Xpd/dK+jkVrlEtWDdH
CtrMkcT5zjwrlN8US2EeDjIpmu8z2obVQb6VVRc0iTnYvm2bZ6jPpC9TMORb20xr17Mh83PzVkyW
P38/PyjlfdDLrcqGDicUbm3jWF0v28gaUECQfaEkLtM4cJh7srU5/yW7u+wX/RO7qUX/jipNBjMb
sNSSzTnJ2ZfdppoYSsKlCktlmuyz1/kq0KhqXT7Pq9wHAOTabvR8IafVLv7cqsjwVMmnFAbF3nuq
CWutvFw2yBgwm7c8rOe652Yv2acnQH9eK16qVOzc8uVWqv3VSpw68HHgja0WnVP3L4e6a/l12Yem
86yxaW2qpUxl882WSzJ5XR+/FU7VPqjG8jf7VaqnX+6UZpafeM3sfYfTuTJKNOrdXyzCfve6oJdr
mWlP8eaBC+8np4tknQvKPGoXkke9/COAIoaVrhffKEZo7fsFGKL3MkFqqUXYtwUlg+n2sn7ftJ8v
yeH6XB7zX7TF0FGOuu8WK+MAMU7AYaql4a18nbOE/rXd56zy2OCKl+fgLqThyVDBWEHtkwlTTTSP
ldYWxZx1mRrERp7cOh7lsvRyeoNDSQAR5HHpqDfdkVynfuH4bJEzKzRISi+Rr1HcYpOpD3YZyinZ
U5/cPBSmjhWqdrMwROvZdXi+lVtFuq4n2vc+j4kfbu/E6nnW1+t686iuzpALtgU4hRByEIFNVOBf
ZSfrEZdy2dYXsMrq1WO+PabUtEHw1ch2bzSVgSb3uS+0E5QHB2d4n6CHPynirTkUqyot6d5KvdOz
dwnOl0o23D3rZ3AIuCkAotUMRVntzSO4bMJt8XsxXTylKeZm+PBw4x7Z2mbbSqZeEa1+dK8fuymU
uBu8xHuNXPW5kqBzC5jVsvI4VoqVQ5ClyfG8l32gYscxbpVrbYuTQ+gxvrV3rRImrNidfS9RgaGK
I8cuWEkxGNdKsti95D5weKBL3h7lDIZnzmwPl1QNz6qU2PKRl+aT6tqv4oiOn7Ogkzk0vsZf+zaM
tu+i0BF1mDBS771iJhz2rogqTBbveyqoE7l2flN//u5LL5tlhTvROlbTg9sRqrjVw+PgWZunn1Rk
FSvLMGMJU/HlAmmgRTD5aFHdnM3Ui5syAdEcghjUUW7R7Z3uMeVka3FEEHOFP5OGv9W9T8n0Fgb3
Q2X0GK5qi1WFd9MrGfUSNc7slhxpSip+tguuFyoHuY+v8BIz4QZlsjJOK4nPtxXqvOiZE3jSovhA
ydT6OrzXdtPZopJ4f74v7mEW/B4S+GeyB4yWbx9StcW9AsyAPBWiZTQnNHiBvnqlaKGf/3054hhM
9/s+ZajYDYo6TtVVI1VZv8FUGO1+dmiAFdouI+YzMUCXEsQjKwv2UTfBmOFM1fK5fqlb3uCtIViX
B0toPG6NVHn3B1haHXfGSuAT0EJZWRTDZxtv/dRpbeonat4g/X3kUVu+DWGFp1Y1osJ8hzJQ3rKt
sjpYKXBjTq0tdaeTwqI6m+a3Xfzuj8t00T294fA9ywRYy+F5TrkN/ljqEMwffwVYasVfqyzv5cke
ePtQJdVXgDj2pLJntyZNDL2pfM0GpUxww3F8RYUim4XKVxtkC+XpsrNM1+ajW+vRovb5ROzJtrXo
Fqr8M9On/Dz3OT5WkojmtDdY713tLfkCuLZsZ7etQylZvryVyus+yhUrkL40mPSCskPyRNvWAhQ7
ST3eYPHN3nslkAMPryOlUby+XQHEJ/fxVNORKc+utfwLEy3Tp3yuf3hPMZaqYVJm955c9HB+34jv
rgFRfOI39UnBy46UWKqiQiVYxJYqjlyV4uxVEdStmvhkFxnyPCSrK3dqsm4u72VmNASwJbWRrWGe
pGOTIOdegUq2z1HcZ9E9AcGtlb/Ulot+Kc/ErBeAAKCv9teVQh9WNX3iE63iarB5/BQ+l0ThtAjf
E4tcJstOhsj9cy1+Vs2lETLc1cffWANsEKX0SHzMSGUXq/js82660nlWEz1Mz0ce74iVmCOuhLuW
gmx+XzGCJfy4UjPbWc1r82x1Q8Fg/0F0P6GwPNnNj24DwiEKaBC08XsxQYoAKHrfmX/NmzQLpwY1
2FQJRILxR6zxpUJV/mfWV6nOLo90zog6DTAkHdelKjt2wjjZnO2XRyPUdrCgDa7PrhgosPz581bn
DtzogglulD6gh3ujscANwEVFx1mPx3xFLbXoCwkLbBRre9sJxNORVkIBG+3mULCSPIKj3Jhdyxnk
p0ClF0DVp5oI8vIdvgywtynO54yspWmu7YRkTySUJdgNro30E71FYP5AGu8uEbhOfNK8jPMe031u
zWlzNpNHpDS5/NqG424ka4wgow0UEo1j+OBcF7XkJPs+b+4RuIaz+aVTQ6gcSdpv7E6CmiOeDLkM
9PrSfG/QUC985yEfqVyDoko185ahQ4j6qTv61s9uZbCwwEG2ox4iDzNV5F9mn3P+oAskYUZw6CF0
UzsO9gM/ELS1th8oKG+XFCVYb1QWwoq5dq/ddUBQkqY3dXpcTr3la5fX2aeKrqs+w/p2auRrc+Qv
qjYsyX1n6yrB7/k8ZkHc9IR7F2aC1JsawwpUF698NK/l+GkEbD4Q2sYN+nrUvf7rKD3Z4rlT6IUQ
sGWsSoPj/ytzbD82qAekxIF0EbMCX4zGuLXvsBNUb3XkPamiwtEAOwayU0SeEjvU5fE7FAtffl2h
vbbg+x472Ykys2mOsP3aIbiwbt7/TpTuriuHfuYCNn8Zj5Jsi6ZXlg04+qoCplQpb53/AF8QmN93
sjgq1JAiOO8wJpPl5DuwAPd21rswK/lNva5NX5ahThjzHI9EQSngIjyVQ6vUYELfMSia3nmIetRv
BlEqNY3vfYSXPh4vCrewyN7Zt1rslp1z7cQIIIOlWikSUrxoS3dPkkO0ZTm+ZPPVDTKBVPeTijVN
n33Nnys55s+PLSDNjuw+zKVcaskhvDDUyNJD6jxJDJ1QZbJrYdq+02acDtMUulHFQRo4AdcDjcI8
mk+JoaqFJPWaD7TLHzyyh9QaR4fz5+x4+lC/fhLO4njdP71nrGvKeRAgXYebCWujg63/O8HHdNkv
0dtaTa7byg5VrXmHhlOTzYThUE3MFiYqdW07dCBF1O4dvyrRSqPnsP7AjQfLEig5MlxzFMXOn8+e
pm/xTpuRQlllYxS70BFeod91JKfROi+D3O+Ollb0LqOr3/6HT1Lx6lTPYDiZYWyCaJlRPVjP9Qu/
i8kjhJFzxMod0QWzXop6J1jKXKdZN+L7Kd2HHxXruH+Wjdl3OgRPQkcAd+7+YaebeeNp47RhAeVX
OIAm6764QQvQsTyBoeUaaFPmLCtnr6WGBinG6vyjNMnVwHt23VzUGOs+jGkLMzLZt7d940pO9NwG
a+AuD2bdQo8o5YJSpm25TIFfarjCIJALdMYz0JjtWExHKZiKEtmapL/oWHCooFf34NGzCdFP+iCR
G/jnCjW7/FA9ukWkAl4Ikr+o+FEfiRWEIdIuwM8412cdwEJSKXA62nFNZpsH9XGbrt1dMrF0z4B3
QetlaRTIfkCWyUFXopZX8a913yY+popVJThzNRR49Bdd6tjWr/M+1dRUJ1HwXTGPvL2SYk59rF+9
0MMbGq2kO7n0MNHbvq545jivLu0YQsfNAj4t0Fdj20fup4ELBDGEuoAmadnv1Jho5g6RiWqrgF49
tI0xu3wHSexleumQG9NW7CzTA7lWEw2EsNAD6xwPOK8TLYKyzcsbu2bfziTgPSQZ0A7YvHHe4fy1
OECXgMoAzphKJO7lvrH7xq/t56fkRTiDxM+ue23f27MXgchZN6cKR/vSvO7LGAanbL0UNcRBkPqb
AzVRzW+Pi9XsSNjYEvA1HBFy2r93+iGdpijcswCdwPNwcWLS4iEd6qnfArYqTYZOzbdwTbkMEm4I
wLF00yH6PK7fNJIM406eS4AXR+uDSOsUCzfczSuz6byRQAWQEGzeWL3ttQZLVPKQJsUWJpupFOGM
rYxQXi3jvtO9D9szYNJD4Awf88q5xnseNDA8HJHCyw3RwGuef9KDZZsOrZ2L0PDm7YFrxkmkQ/5G
pryzbrCKSj3NCzW39OUZ00mQJkfkxVHRHeSbTPc8nXu2LBlSVE07TVF8C9TVQb2s+KhwGXmemXXn
dlWkl1MW8HxJqqYM0OGKLA3VbZ03ricECfdtKsq8bAIsFiVv2EGjJ9OA7oDdMVPcG7VqjygQZnrZ
8EA+AIG6FHMVUIw0+7MO18zmV/bwS0V9eIqcL82hSKv9pt/Or6po0MjhFaiW1Lw8F/vrQFH4zTfy
r8uJqXN1M891gDXSF0D8am/b+glNPLh56JZCDOHNkRg2vB4afKikib4mypcpmpYr4n1ugzxwn9sq
/c8xawmSpuw2SC+6U2RQRrBDgMZ5jT4ikvmIMqH2N8WGY1szSD9Tw4SlpTtUF6+3xMZlZx16SOFe
zMqpDIhkDlNLARt28NREDwv5SJRkwyNSBYwNqAFMLZW9lUm22aBySPdPDWauQWxxgqhwaBFocxBc
tj1b5K1+DU8YRdtM0ehmGegKkCujHRWgepjp5/qHOpvI+kN5Rvx2Dql8JDo53Ex34/wAaVvK2KgD
TfSeMkRoati4fVNIJBOjOAUZJwEOSvBx+Ya0EjeeUMDdhiWPkApFPp7WJOP3Hf6LzikOyvfypQSf
lYYIFANug1SwASfGRUoFi958AOaP+pttaZHMwIGzM8k1LLL/76IuG7hdzRMZFZj8mSZoBtrocE/H
H8nqqT3uLVG3VZxQ6jUlkf0tFYdqDubtv8UxFOm0U5bzzxvJNhY8GUXq7PE9bIPsXfW31spRgIAT
iRA/XKzLtkNfQp/Rm0BrrfaRTcmFuqclBlsTe3YRAeQbqpcXdC9pVs3e5GNlNNe0d9ecqMS5Y4GU
OFCpnvxK1DEKQaqRe71+Libsg3Qf3dUjJ4SK3kgwcvz9HJbQ6NQl4RmmnHfeD/U5RUSdaF6Pk5OO
szxrI3G2WiiO5cWErCGbP958a1uZ0j6MYELnzfHVTd6H9iWLnWRHniZDxRa+ql84XjlSAetb49hh
OiZ6tjlgq2kn/5a1zYBF1LpSKPmyeltRzXxrJurHDw3gx76NZDciQu4kMXUJfM+N5hLs3pJamy2G
iNEjhYYhRQCJwn/sKgEz8CGGMDVMEFt9H19pCAxLnJWBNoL9b3IN1t8ZUi/3AxQuBFHB1mw/9CH2
iXIK4wr6kag/fyBBdDWltDMFp1lqASlbzX+dfxBvzPGRhfaDNh5kEbYk6Kex2fY2asWxZNzDn2hd
sjxontrTQmuMMc0IXMcT/VhbvXM+c1qFqPPNhA8BqcheQ3PBgiNmPdKVc+tJMHUobt9WIpvBy5Ek
ONE9jntEc21SLL96mUykz0zv1lxMUVllsszenCy35gyqB+YyTw8+GrqwT0hJksxFZTisqmfbNl+Y
K/Z/qv3eSlhuhKsTaPxgYzFQZD5ij1Ll0VSjqHAatYdMHyZ9Phj/EQzHcqUZrkM/0TmV+sx2ESzU
rumlJQghHxju82eJHYwN7afUm/dTMxhNmb5m4QQ30hZ7APAwxG5ZSs4iKw6LjKo7TKzMQpgb9dvo
2U5VM7NzjQJET1oaIizJ2mPkyzKwOFP10ruPeAtZ5fA5kRg4a2beEZDgW3YelZLAJX8LurdLiHxA
03QzWDX3tRJ+EZU6DA5Z/MO4kxZMziP2jXQ4gt5IDUGVxN/7vpOVaCTfCrUSzV+WwalY3g3vd0zm
mMC9WCb+qBrCgX+xUuxunSYgy7xRPPWKYk9NTdM80aKWhgLuvwJKvmlN8ZrJcLPxFvVSW/oGaO+y
ucZzBIXEjpmEOGHeiIbIkO5axPY2DSQVNKR71neGBpXUPn4nq5fXUrPUPJB1ICiLPHbstpZq9i7L
ZAqekBiepguknBFGz4Ky0cOVrFemkvixJUn6zTV77ikEm6nmavPPbYOVuG4Uhs8fQC30A/FAaPcD
ftG4sIZxqYXWCuS8WTzH9gNWqR9x7EswoJEjzYYYseDWTUPli/elOYvMDVxJdg7u2tadI7KztV+U
ZC4S3yAXj8EBQ2ZIT70sYTZZQaJ8633ub2IIDjANlpDt2P+pqfwgxt9EvcOe7haE6DA7bIbmvcq+
7wljtWKLGpys+Zctbi69wvc6GLdO/RPmv/hBF7EK9W/oufSN0XNk8pGgrFF+9zv7Hf/kwi3kGV32
J+UuioXjvwNfTCn1p2vq2/gjDQjhCZLEhJ035pQTHdqW0V+NLlD9ZP04AKL4Phco8PCUjtzHBadk
48fjn80gDK1Lv5ltBUORoRSriggylegIFLsW0VXSPQUvjzcggiNM+mpSQj4Hw0IEpwehG4qUMT9x
SVskxJ793C9vzQHo7FpYwnYsIJ1i8c4mKgzvWhn+l+0iqUJchyqF7gVyJ5MtqjA8EI5k4eu8FH45
AyEAG9SQ6UJ6+Xc+soeqstPsJ+0NG8iplWmAeh3q5E8zv1kUnv60B4Sk2GP2UWYkOz11r0CLr6pD
514VbM6P289fzShiCqDXINsfCKy4y5E+pLv2lV0SN1/Lp9Nz/Vm3r1FL7jN7GZbUkCGW9kcYsEmx
B5RtZxd7BwrJTLZovqnUr4PcjJT/9VPtjGUPD+WOVyg4yaeHYomPOCNMJ233CVMT4C6NiOITaqZi
4oVRiVdCvQ4eI6owcGaHcM3JQ8OLlqtN/8nAljKWqVnSlAoOfTJ0gyMuCy4GE+FRzaEfPiOSo+ot
lNi/n2QpOTlL9SQNDydEpiepneJvEvEOKgV4LPLlP6Fmw81/dK79C5TjGf2mbedyxBXZE5XJB2aR
RT03hRK2RL/6GXoUNttxA2vRn3kUbVH8I4mvE0l/43xuQ72oqC8gFsseZhtmcIaL+NevAvs3w40B
H6lv6T6dxVhQPEsHHvnCFIWwyWCwa/SUYHKhvMpkRGAWD1TsxBjJ2aVDrP9R+s1hB5097CKR00xx
MxKbbkZsZ9zxyBvyFG9NesriPc3xpHKRgrlBm7uvAYxtyGwusYy6x8IlYnsn3OHVJ/yqPAiDbk/y
y266XH9TavQ5MkMGOmgsQf6NGzhp7clL0z3a3cw16fSP8KepPTJoLsGOSvDVyXAP5IHHzHn4VMhn
j8Fm4r2fWmpDGs47H5jn0mWi9xcI25FeeHjYTegsZQwT24Vfy2bcjpFKV62PHSbXX8CB9JE7A6Ou
m4kGb+HFW95uMKGRR5mP5Sg4Yw8uR/U5NLCwzS8Xj5Oor+Ww+bdwkkuE8BDnk6FaEbGAq0Uj62hz
dVQ1WIZgwO5MjqsJ8ihK75nTtio4QNEXO9B2Y/1/jMYsJnDEaCc7r4wfAb2N8H65G4bmjBfEADAV
Jik2Xo/O0ZaWfaTCo/CRjrrBnpkqq9qpd8DspjpcNIBpml6QdpGmZcp3CqtPYhkDa4zwDLJspkkm
qOgUIh6UuUY9OMCcl0GaUSY/TPY6R43iNVCdPK7WtBB01bhPd43nlIZY63KueQ+SlK7SCK0AR5qe
ExR+UICEm7DBCpxqN47ocdbBg8DAneZWxyNL0CnRnj4PHDQhZbFQ0fEj9+rwKiZMbolvu8BYd+mB
xz2AfGpicvTgFrL2MrwsGwbax1oPIUt7x/Pg+qJbXfiz1yi9uJpUW0c9qZ0iwtGAptWh8Rr9BmjF
uGFxamW2TJW43xI/+QAhURt1KqUOvbh6ZyETBNHVLlszBWB/7kRT6Jrg6XODa0IdFyFh4U+s2QOx
k+KB+CjJ1Ft+7UMyLOeRfzzoHjlvgvTOm7c6+dZc3yZ5606SZqOErctOsRs1hzUvvOzM+XMZFrtP
FPfZdCZpMdhTnZQGLq2T2aCLzyHofRABk1tYdnCL8JcLDTxfhP5NSdAbQIXYE1gumUnC2NO/r3w3
SyMC98ToGR6tJukuCsmil+QqeCU3y/f5/8XEbcgvDY8myN/umu6fhxY7lRlKoVE3U1/GC9Df8BmW
M859Mtiw9MUcLDs6hTazB90CMQEOA+a4HYFkImv7ZQRAXDCMNP6j1QD2xVvsJ0WR1N+uY6/fFDbd
7hnWpOw6zkIqceycos8K+ZzWv1uWJJVr8TFHvpzmTVTK2ZLKt3sevs7qo3NPO3zu0RcPC61tToP/
Feq30P/sKeN54Jft8afvrxbboILb8JUFHlOTihXXDbz20kGO+ifLd/S+4+9ZSwPgu9JRjRU0T3xy
rD7FGed+qho56X4MGsScTHrk4x1SYPwqcVz47FTDlHiZx0BrkTOwtGNW32NaY1MsLEmtUlTJorGY
0dbcYjR9TGo0AKBsuZ3o0YILsuOqe2bj27eLA8FxgbK45Y/htn2G7CPHIzptGDv5HQd8ouWA2kHs
gpvsQNiSZeGapCKZpc83iyfqRcAisG2jS0IDowk34USKK9zyvcMpt+29aASKlSzGtIvP99SplsW4
uWpIcnyxlu2C5hMAGCR3PGQWg6DFKoU5OEromqFZ/KmRQ04DL3ZNE1VSMDRW/dPwk4/p+luj70ZK
VKtv3hh3YChjdU1823RJfNEeRVpjZ6M7kl+I6hpu4nfhWaLDQ7hsyw1zgDmWoFGqmT7y+2z3W1jY
N5blxgcCAuZtdAyORCZY2+riM4Od1mXW20FeAtcBHR8u33wSzcpbMMVJ22AwO+jSsF1hAnAO2HmY
2NYj0if702bV1q5Z7vWkOsuSpxSLKldLUJs0DuE9QT9lczZcgUhFAGsRGrOetWCdnZidzfTSwQNF
XLD73xgLXDFT4lbkUK+jCIZ2IwT5jEgiitl1gGbv7PcsdGGfB3+bv3CcCdTQYydEwxawsUHCj+Zq
VKpUhpxH/ZNngchV1yNfX1l1vxYiwY9ALYs3pIDFgSPHCI6Z2ykCt8er5TaaRfVyxzFFqCzjFsZk
YOHY4cX918q8GIo0WIX0FhesaRpsBo4gkoZhxUegkUat1eLP3doNxtK76Au3cYtfeVxSCUoNKIIA
BdLx5NpxUR3u9CedzHk5vqVNiHZhydbn1v7twszEXpdiq47tJqD82ND9xk5P0RbfmAaGwsvRX6JJ
YdQAsxie6bh1pkws3bzhMT2INef8xPkYnGk8Jg4Wz0HAewLvQg19eNoTmd21TDU+d73scxINhQsb
MPyMJk2C2nbTzjS33za7Tk3NHj+ilkHXIBYXsEW0bUjYbcNMSE7NXs7mXvyIW/TiS9s+UrwRKUuI
x3JAbGHiEdyj593SAK3zyq12+6BMnbZS9j4qdfgk1CXv5XNzS1rnxJcVUhZOWSDla6iTDxEboP7K
jLUAs1W6V5HiaIRtIQV5xJnOlXasAUM+K+qQNAszM7x+SnjN6WypZfcjIGBwy+yHZTDJz9Es6hNv
0vDepK6KQ9v36lIrDBZcnWoLiY4dk/LIknjVxsy5ATIHm3YsLrGnrCKw//W5CcuFeRI37Eox7wrv
7Edfbh23kTbb+WfZYiFaZi4joyQKHoiXBDvFuPRts0D2CSArKEOQkXQ0sT7h9uMGJKXxBdfX8Ph1
xIl/YHv1T7HGP/nReISa7UhXTQO4w4DYc32ntcOndRHmw033Mlixa1GaSamtbvsjIKMT+FkYPpbv
MwVEF/Mg/gsujFtP9dvA375szuHF5IQM+f3lubtJLLGXSxKGELy+xWgX3XQTUMNdRC/ZF+ymOQA9
MzfRnkEysTAEu+C3b4FgZNSpY+tnaWF1DpztJhUZrSelhHk+iSXA9Xh4P0u0owDwKNgB+pllfB1h
4lUOU/xK1C0lzPO3Xnb8c8sxoOmzytJ4D7uotNo4057is/BOpzRbyG8+mKA/8bS81BbtLPGsS/0Q
PrrGJ2T42D49llGiOItBwYN4SaDY7gjeKls6s0dMbdXn6xwI42gTRQ49OQjM4ZrtTs9wHwqwCLTo
JYpjuCO5L/k7svU8ZySld+ajOe5gTAbLvdoCW7SQIxDBpwcOk3fz+ak/5rZEY8zIQ9NnwxXEtXs/
EVRdCO/MdCfq4LprbpdX4BFKURtzdyoga0kM+KjH0aOVxLuE6dFClps9DCYCTjV/s427Zdut/swV
sbcRarFr1SEaogkC10D/fg33ha7IfDh9kaNNjD4cAzJjFJym2Xn0vWY0fbcoXrfHxqkWst7bJEWy
zSt1tZnaTBOKYqCOkginO5w/xSipPw4ytGnV5mfYPPwAPSiqrPky3rf1q+Xi1JsgUmALPu9tXPyN
uelcJ6csW8J+GB9dby7FfiME7IAa4MWLwX2egaL1VoKQVAAywV/kPOgGj8uOM65rwZWGO1hN5Dn6
4OiJ2mbC7kjZR3RL9Yrj5mIOlo6MsYk4weET9ZhqrCGjUo/h0/179gnrhTawBih6UEa2kj/skQ4+
RtwkPofAOhidjtECH4n7tgfdQ1+De2boa/yRBQv1gL5hjZOlg+XMo7X9gC7y70aORmvyaHTbUoEx
j4bFCMlYMoGfZchl/6kT/VpRocHRM1ij9XGQbS/rUnkuw1OPXm6jHaEZyio02oWTElxfMuivlu/d
beTfiZQs6ySpACVvbT8a3ZDKqc/JcKL6bV7LEuGQMCnLiLzapvYgggqz9fXA/zpNveYjAIBTMj3Z
cw8Mw3M1GISXwZVyUXQb9ZMNzJ0o8YQ5U3u9Cijiov5+oAtSYNZsguKfELmVzjoZJfZmJ6hfF7oP
4Ob/OuuQNeP/OvbQ4AOS9rjguvHnV2Yphz6/zlp3XBl6P/FJMMMJFnztgTrtI6wB1LsrPq8PQGjw
SiY/mtWCQS4FlDlGJlDj4ChKpQbHoUXwzn18G2yQ1dexnRNR8TP1JJy8HklHi5Js9hhRK8CKUcw4
ENvzXHUCi9NM7STxGst0/ThLvkg2HwDVSfAN8iLMeKMJpeZ165jp0e1HtiiKv0tKROF2i9qeSDSK
em2qh57Oq0QsWF54+vZmpVMvXzEMpHv9BCrZtlM/ZkC1QufahZIVUuzavRiK0aoZk2q1tIiSXi/8
5ReQGO482x79ONmlsdcXXIlY8mmOmhOcdTSTYoUpkYsDZBB7H6JAxckKP294vP+Ouy0LHCDTFc2t
LF0E4jSdtlmbvCO9O8i2D/39S5Yd1iujs020wjG+nKzNlv0N/PKewA0WtcuT8TRT6JeGuvRr2/vL
O9ZwAm2IJAQdp5m3Ov8GLuLhu/a9aT9d68S9FKBSupK9or0X7qljpzy8dkQsGlh8RIkmxBZdO/yV
f7cizTVrLCjgPqHw7PLcv9hA+jggsGi71I20FtFyN7Aw/NDuaAxcPxLX+Dnw8t2WNvQ4gbCXCk6N
e+AnxybJQTA1c8Dts1sqIxolZhLh/fsA/OJFuTAdPfczLQtFW01YbOQiPAkv2YvOgCKRWuZToIZz
B4T+kUKCvB95g84sswL+fiDMlayaV1jWY2xI03QZ+jbjQ8YTTwhbQBqDXcath1vU0hQT9IkwGY/9
Z5exD8h50i7+Ut9BqnJiOsPcl1G1DRMfJmAoXhDidKvfQ+wR4s6gAZLBYaeelKSWAJxux/8fXb4h
u+C46+odaVGb553wodaNyxTMfNY9TX2uyDtY9Ox4h/DyTVyFq2L0rS/D63ETfJxunqalXrqJCDXp
HJe5SWFj9yILn2jelHDLzcvm2iu2NcQSOudWAmB91SnitsQbnO6vk0evGxEAtDSz1Vv/GAUrCOrY
kQDgfvN3CDfhprOKptrzRcUBuVMQlplsp8hfX8GjUpDhgP0cc0b79goUQdBcah12InR0xBrILuJj
mtXX8OjU6QJl8dlgxsjy4p0wTLjOPMwYX6Ufqj+ij6vLlGWMY7Ri/uur/HZEHZv47y2OnCEToZNm
dRCbShElzfMCENZz8Sh8M7K6pspQkG6b0XU82czAuPYcGW8Teow998CjeDQtHmlfLJ/m3Pus+8EZ
4NZ5jrGZgp3MlNHV04n1CvVsUyQLdAgjlzkCzHGXv3bB6l1Dtng3LI6ST+9GxEneI6DrcVQnURxm
gbrOcXIlgaLCxZJmY7XTx4WHTwyDdkA5P+KpEwHPcrJ8NxiK4yTVY04jw1p5kLJqHAPvT9RoGVYZ
vrHm1pP1m1w9PjrWyxD+1vRauGecD7gWzrEHjE2NjYTHNRQxjCxpC4i3jIz9gz8TbyZ1olgxJh4z
zep60DQhdA4ha9dGr5BP8t88U9/yyfSNHZ2M9XiFz5/4dOdqlDKq3X6SJnPotGvrWIE+lX9S9WUN
wRicuAubo9uc7t9WBIP7bu5ExRW2VmbPFUddGMd254ibBnAi88FqIrGD2Ip/elvjfFMSAex31IPA
/5g9cP3OPbdZXYJ40xZnS4HgKQjkhn0GdnctagHyeBoGBHbOMVnks2fWgTPG3gU2Q1LFyStWRMRA
2k7EyvtlwjvhZxyGuoXtgxURsG1xDx8pYmLHZO+t7hiCbFh5W85JpJTyZY4VWQtmIKlK9pwzOSND
EpBTu6IWS2z7klrzzEEYcKSIv2RbaOV48ef2w40Kpfx45cERHUHyYDcTZk1+yYkwIEjyfIkA1e61
hoNuzqnfOA71g2IaVr7jKjbdRLjRNr0p5TX+NGeWB/W3oYh8B19n41wYao3iKD+S5LAE9dU3oPaD
+2Y6wu94heKVND3h+J1+tr63iU9vqEeirajg8gUhZxA482Likjx/wuGObbsYn0uVk/lxosfhZJy6
owsZF/sI99XWlUoUPtKPMeYST2c3g3kfd2mNb94CpUZvEDtxJQ/QMWskh66I+NnDB4IvEfXe1cIy
ZsKrCuba3dZ9l6Y1nvjSlwVb1Jhx6y/QrNqpoEaMTaTZ41F+LKHOGScQ9VUib52t/NFagmZGQQfX
Tr+j32hoGtQ4mCv0F7cN4jLpQ6/IgZKIbfPjxTtUbmTqorkj+HBm/UurWpL6Mx1oWJuDoRWnAZ1S
hojMssiEXCBcObO0FvxvGsNUGhUI1+jerKnjAroQvCiCERATSyk2IGaGsrf9d39tRu+RlxHGjBe4
C8Yjz0/Xiew57ZM9X71Cph7Qh/clTpmfa4VenEvMApsXWJzSdA0gVdRafZmFcsMqBPdBPNqRAQqR
oCPsB1mK5atkKNqeGiDgdd9ahIBJAngnI8eIsqjhz/WuEUJsl2eXwuL9WNt+xOY/CcdW3EGZqP+2
Ai/JfKvDOmZhnX92iPhW3BkcRclqpFVHrjBT+K5fSWp+gIl6PybaPwBDIFHZCpqX4kJ7B6VebcEA
Y0tOhp8bwwd8xCtbCtuRYDUCeEbM6I84x5v/yoPfiDt5GNa9dDq/oNhx172PMcoye8DK8ggu2+yX
uEJ8OnCt4vP3T8EghwQey4Wn423RI8VHu0MtoF2OIBasJg2FiJZZZe+h6QShIQ7/72I9dwcmzv4m
6kWKzTf8fzwqAT5AQr9DAnR2udNCznVGqSnlUwhXBgUI6PhYbuxeh7/3EeYESBrBSl5GjEF59l51
nOJOhia43fWEcuLBFGCNFg5DaULryJz3VjvM3hXYd9gdSfpen3ZNWya9UOvof8+1xdRX3iQWS9XT
wMUjo2sQAS6bKUw/xo0RSEKP84riW2DewQuIjR/uAfCZppHXSh6GVYVDmY5spJfv2yAQx6gZiOG3
VCGwLqELYHQBFrejJFiyTD0dHo/gp8t3EGHWNdIp88Nj11WXVFfu9jaD8O2m5jOyIraYZV8/6zLM
gxvm2oHVYAvTzboggrq8InxwRHC9Bl6/J8lQ4YB57GvNs8j8xCY+w1yh1Ivb5O0VO9MIuW0z47wr
6Gn23LL1kqSzZVnmjy7KhN+A3yFyF1zly7oPq4AcOgkOOrexuUPNizAjtm1VzTbdMR9gMJsHTTL5
dY1cddwu3D1IuFxfpN0WbeGOmnR3ZOlxV5k4UfWISmbyQxwDv6PRYpS1FBA4oDLn3tdE7mj04Uqc
IDfjW6BTN9BryFeUVbMEAmDhNU2GUKQLyHiED46/puenPCANASJD9g/Ggjm9jBrz5II8YSyQNKTc
XPNAEFsIqZ9vFHvJnwvUmj3g97idjwg42LGODTzR4vyl3nhiGJnrotkT5H8T31SE4VGYsMDqTc4w
sZ/YQgrcof4JlKGJhJwejL/wRocwAgSvJXayoIhDEhdMlucmxraKLkRPCrv7h3ZveP0HoMX/V55S
y0w7nXgMsm8XMpgTiS772pV0p+lS06sHJHDG3J0YKSe0iNwpZ2H85X+8eylWAdHYgbxR7P37W1LF
jQZzixXTb0GRAzMepw0njGV4qe/pt0d4yF5O6RVoJEikmFmUXqtfoCRAGTdJJ2AJiIa6CIVWe6JK
v8WVDGmPRMqGtKJT8V8+Y/T8iMHO9LvYmv4CiX1AufWfrr77mDYZkpUmIIJpI2MAFRCkug29MD9Q
VtA0o8tEY+pP/R1wRbjmKdwQ6YvGsbImZK3IXRGHtLYQwgDPQjw29uUVnA+X4fe4K9NC8E8cVnLj
NiQhue3AEKA5bvQerhHWJSTM80gWzaqWbdFZ0sC6dQzvf1xq5wjD3CFINEhpjmEiuAXrY+hYwGrz
owR4lZsSyxYr3v/RkICXRafAwc980qp2hS/KkPglQ4Gq0SZSaAwXxK6/I0VV8CJCyiAJ3R/ABpwz
zzioD1QAgBGAAaO/eFU83F6ZHyzkcOQ2LwcUTKd58/brGCHSwqWmnCljjWAJivE7wIegEvFttIp1
UztRjtvEzRtl63dy2AgaVE6v6bbMkiv/XgciJ95vxza+TM/PG+7zaR6LqQiBOwD7aPQTDYdUJOw5
8n+SSiSc+nnmtkFfGPAYxRCdIQsOYgNVZuhvzqN2gvh2faEoBCr/GuZ9urbtSotbvxy/t90C8M8m
yr3dm8ZTVn+ST2tuGkiXoGiAh5qMAq4xCNI+SOO1jmvpV9J6gkeWflr4eWis+uvuHYbNrYaa4HV6
aZi+Rw0dOQMoNTUQ4NctmK4Y8A6WKKWQ/GWGWn7RdWAprO8QJXrgr8IOYrKKBvNq/nNqnMDkZq+m
AzlEePvQsxWRu9SOU5o3g9aZRoxUFE27GQkZKRkV6Rynh6WR0o8K85q0QVODmCpO9OlUG53OGoJj
JyKnJxlHPqqTIr46YTF11v0cgDSqB3XF1Sg29SMZ0BSvj4zRZuQcZRdx8VVhK5licTQT4f1MZktA
XNTx7Hdpu9sn8QKS4WOA76S3GrsF7vj6PamhgY4ByTL8TXczr5DpGh/yDPSPn8MzfpGYRLzfu5NK
gIkdGc2BvpKOlq8zeZB7JfghY3gBovWZOEfHCQAyxM6Nbl1uqLHxGLjY02OjQCiaxUwu2NWsCNAZ
ApzprMhMWNuZa6BwBUnq0HtgbsajOGi7UtMgvZAkBmCnASCJo/phAi7bjeOnFOfvUfEs8FN0b/cf
Fh85RFGhs2XNjuJ/YxYzFflATp04Ukqqn4ATPKcrOrF65D85RjqOeqnFL2MEHT6tot4brqVxAaaH
Gkodrji2wwN0+NIUWGUHcagbh3X8hB/5eNHTLvxavkmFPEQmEmlRpAq5CGceHDe6s6bgoA1zsQ6t
CK8OrHGxcPQ/ghTvpkoaQ9zhwlqYwLhiRBc9TtXFnywrM9OwKnSQqzoLInMJHYs8EWchJtk6TSz7
ZrvoIInpcN0w7Rp5ZAX4Sc4oGjuOnfsFZY5ox/MQYrGH8hNJL+URG2jZFpfPlA4GUQSMestP7ZWG
WKs1H2BdEaYin+IxpI4RTtlEL9+VBc21OEvjm4UYieqs7jRG6Y+mfrLuot6dKBkO5hR8U1+Ve6gL
ylYWhzUmy7w/zhc/0ZMxQebGdf/UpZYlosssmm8QHzNvH9M9/JUNqcDCEi1zKsWwSqnQSkx4FSCe
iAfREAVl8xkSSDHRQpLACrgkA3pMHM0SXk/yjXsEcd4nM0Sj58MnnN9lzeeU0c6hOYy4NHlClYKz
AR1c8T6SAWwtv+KUzxKHUpdDfFZHFQTlStGKFw9oiYcNJPuj6K2+o5BwnBWOCVS4rENKAl2+a9Iq
Rr/O3Ttqe1Ge2yhAP9eVFU+0OIaEtg3B5dxGCg7ZFGFTHAY8UpW5yW/iKZm7gW39cm/PonNPs6ph
kei5c3MESNEaxLPFDeo8iVwTvRiOPrxx66aUfPKKInCoN3ANqOx7igN/Cn3qxeuI3GszqqWp4oDu
mvmxRbp+MBRwkRgXq8kY54Yeiz6NVyclKhkSrcbshTmevJYIw8jTJXLUZrOpiLEazPnvHGUF4N9Y
Zu7ejm+FJg8uQVb3yZ1df4Vue2Qyo01VbQHK15K8j7yL5eipxvkTEgNAhV8UaEbUAylLqdfIJw2Q
4cPwMVhnZuyDInhsIY5iCw7OaxKha4TniHUeqCQ/cc439ePvGbljXXZ6afMzjzQfXSmJ8eOwMd8p
fhU7Fq9FZOBm8lEeRwP4QFcxIi8SD6WJgbYRn04KAnj+NEup7mMKW8G74CyiaKmzevO+SzMmE8c0
Z6L/Y5VsOrK4mOGwS/S91bm+Q11afDl3/0fTmXWnqi1R+BcxhoKIvgrYN9EYt8mLw7i3qKg0NjS/
/n4Tzh05ZycxCovVVDOrapai3SEPpWTECqUAalQkXAiInAgSDn3cClhsQA0V+q6wTbK8QDZpt5Vh
pCv9+tq3f4svQR0vMh/r4HllylfHQzhoHZmHI56DU3kGkMlf+2efjAjQlUn6q3yp58QJaNXTqY6u
KorIu/x50chYCTE1HCNDX+ipLHVh3fWXMHzyvSqiegGyBcuhw6igKPguaTVKEdc0iBMaCUBqWz7R
+VRijUqcRmc/UbZNFQyo3Sw9qjwKp6/wPZXaB4pqRg247zUrFiC7fDudsgpc1KoiqarcVkza869w
QCkZbWzOKEaAkoubG0pbsH4UMNPWF8YirdP8lIuqsASt0wGe5VkqYKRVrvNRpOVV7iaon+6twE2C
k3ec2Bc+ecJWVjhRsSqJaeXaIocp9yeEOA1/rwDYlalPswscC52IgiwKKQnpxzqq2q4wOQlUCH9k
KWRjlQnu9jVkKnC3RtEoGym9ZnejJLBGf3dob6kNwpojED9vTU9DGT60blkpbVLlVorvy7KjvxOP
T4AxJ0av5kAy9aKRXmn0M1jrsP1KDMnTsCQPoPRf0wfpZvrSpw0yGltVfLXgSY2/gqVVR6HQh9JO
KUsWLKAXavkiH4kCBIyO4Pd5d2WfSAXq327l8MCsBIkKv2jiUJNwv1YunRg35NrFrNtpLJMcX2Qi
n6bOFpUPg1iRa/EDg8k/8kFncpskXfQ5BWjxjCSC5BakpLMo8/SJ3W8Oya9wj9KbqhDTAqjWU3HN
eKkw96WqSqreXDG61O6ZDEcMCvIwiqpoWIpY7C9KD1VZotQrJoXcN953/0fLntm9cozoK49sZK3b
5Hr/7uaimbnMjrD7AIAyhOoiNegrb0zSuE5oVUWIypxk1MnL0t9k0yiJW/ng+JJkku/mKGQ6aHMZ
OXS1jq5sNv7OZy4zKKN4rx5D19eDVF//2b9KMGJ7TXWP6l4feqdMCI6H0sqrT+qo6JOd+ekfS1ab
JbpMe14PUGiurJj2nEtBYCVt2B3GW2Mik0/4FBYrXb6Um4m5jvmP1CFnqz1KJ4C4mO+3GX/7gJ8W
HrhB9C/6Ukbm7oO4C0r/REOzHhUJPznvVDBJvUBAhqmrhZUOOSBk68Jpr8lHZGQqoNkG8dGXMK0q
KWIMZicFI7S0/pJhLRkv24CDjdKsI4ky3GXSyi+Xv3nzuv8sciNiRIxqeVTzYOI1aovaCBhhi/Ux
VbJsnWpflZ/5Mu1lKWpraK8zo1icF7JpZd91MMelWrsLcEvUrFLSNAbl7VJ++FfFIcqgOgNwSXUJ
GEZZUuhRg3UBEVF9ovNTo9GIOp6DBD4MC7LJZdAQ2xJ0WBkXACpKxi0BFgWrCctyqpibQyqMklfU
PIa0Y+AcJaIo/qoUFUVihdIon/dNW7Ua6nmB1IiCQPmIsq/Yt1inF0YpShDdv8reabvQ9o4gk6zw
IUn3Blk48GIRgpZqUl5vYyY+4oDSgdYyhtJBXo+w0DporkC67J86oFunx5M3A6rJtTbCiJQPqEwc
vdIhaKcAu/6XjSd6E03XHV2tQIUW/9lXngq+GCdGekPWq5BNYaA0WkPty0Yk8EjFXAUc4otUw5Hn
oh3U+dHbq+Ar5ULxFMMZa6A2TVAZnCUJl3o+lFkGOkBhiRzumyfxpnMO4SZDUC6k/qWKu+kZbDh5
h6KikqvClqr8IkVNpOHkMeIyiL9HiYQYYpzuygHQUcVlmKjIjIOPqyIBoIMPCMNBpvyMyAPHGFqZ
SfNbmFEt/uqaHR3pzkqSWFJC/+pLskfSAxdQ5WsWukxXlg1I8E9RCPxKZS1qvaRt6/kMGqosr4ZP
U1n/RsmlfkckYEzKJSXjbtzlUfTcelA5qlD3s3P0P5fHlDImtQpUVEMXxytR0El6WEug9dR3hbv0
Hf09hVhwLF8kwtXRzf7vr9ePUuWS/MLlpinOuH8FtlMqd0aVw1A0u06UelxHsIWxqgQyJcFQ3Fug
CrN00ibJVPhCOjRBGFqAMUIjhFyUVVjQmpVLhafIfeF18i42dQJyif9zBr9QFL5YxMMT5N+rOru5
QTM7SL6maoxn7GPKou70+8vinqJYKsBskZ0u4+yGYWnPHTAfxkayeIlxS3scFK/C4IpxK94df6jg
U/OozaMorXarAAQ5O5VjUR0NnVgZUF3SZGQc6xRL1ug3WPQ3zf+yMVR7I2dLeLYA4JOL8YlNiw/G
8D4E4+hB9RWOqgxsOHsrUEgoN3ldQocEBCnnQZFRgTjhyPjhvWRDkPoyRvQgZOJRjn+SgpjonNan
Vo8GoYeyPurDJROwg5EtmVT7dXWAA6kmGiPsEJJTdCxhV4FqmWCETq3OqowpYIYpLhz7lLLZU7V7
6slR6kgHrgDl94qFR2EPJbXBhbBQYF1MFjqBsiSF1lQ7nRrKLq9UV6DEAVOIYOFMQQ/NvsSMnOc8
8Ro/VVifP2kYGojGJ5YoXPG5rnfHc6lTILSEhBoGGWUUEr+SiBKtDYAWbBSwO9l5+pIVSwxZqVMI
G6kEnT4BF/JGVcNVa2Q77rlBX9VpOuK1itJpIbQWcaAkYAUjSQfKWqvMZs6nSkWV71cLEhWG3TCp
5foJ3akjZTB61rE7xD3PIgNB9kcNqolsS2NRgE2HXviZDrTmQmcWaq/p6fuM767IQovt1+3bk+yf
ilc642AFbRLvOROJ6la2ublkRVnab5n/UhrBuDUSFKoNJkCUhBU8F4WOaz4aBQ1qzd5dSEvi4E/P
K5kFunCt7e9VCBOjHidOYJ1EvuZCBoty3xUgI+OJGv0prQOkTKhrQ8gTbvLCH7LAvvReZYNJ9RQb
5aTyxUmsE5XpJzY+c37k8agXmIqr5Vedx6AiMmCICp3xxOQD4d0RcsJ7Qx1e8Nz0mrw7+W7y2RS+
EYWIrpYMYFtWLzjdgO6qCIiA9C8lX3MLLq50GqVAN6sBKUYT4X3KCVPhjAqFlEorD9r0y1Hlflb+
GuO2Ki8zWtYf0KtSqWwXnhvniA2q/Cb4JmQdVGWyBZJDKvq0LqG6+c/awIIxNwXUVrI7FPChZm1W
0SbUMGCbtLkIRzEdkYBWRSnZ5f4uh7MUDFQGDhPPNqyR2DqkW59O1XWrAI5IoWJI6j6ufCGqoj4Y
nTK8qtGc9zOp7npzc4ZYFBk4iiMqJkjXLUoXTJSwYtnS+wqLkyzB/nt/XL8lXCULZGaherTBhZxF
OHtckqeR/NR9JXevrFj5n3F7I39PZfPkPVX5UpL64UgNQPVFqifMMLOqxVA+Ftyl/5Ut9CL+RwfV
ZPvYCuAW1q/aeGNDM1iqYTowNalCqOsH/5RGRKZ7RcAkSO2J1nj0dUvVJiudkBZ9VRJWgNKghyQY
ROV6Yy+fxyp5EtYmAF0qRkrvCs3k6VeKroVcl3WtdyjLnu32C4f5ANqa+Wjxoibz8pnQ6qqEFJ/G
j0PHgysVkg3IcvGCOi4MCZDLFVgyz++EYMJjYH3et3BoeAXcxwh4Y/E6YuIhqgJaQay8DT0sodAT
SSOUsKw3KBOaWw6HHCSYSxWwipVlO3x+4XhiA8sQwIqHepOVa+AlCy/SGraW+v2NChRxF3kls3Yl
/BXfZjeM4eaCODv1IMGf7n7uo0lr5iRevJ3Yyjgirf/fe2ZOuwKtMNVlsMvfu/xc5YH+Of2kZN8r
ppbPVSWsVH1ex3tUHaCCifqbfqazgS6BGwkhK0m7TV/5t6qujgjsKK9Z5VbKBaTkicXXxoj3tXEo
Tk4ZYbKxyBbB3ZCJ9qlEXBPnVn6DqodlRRl92WjUxPMBURQqI6v2H621MxU/FapUygywTKJAbDER
kuRCR4TRpd+cgB0pfz5ZCnASN57+FfRUA5X6qZZOQpUw2ZFQNDpERQl1UmM9Vcc9P1WVW1HM4DfU
WZYKwqutWIrjJ89BUkSZns+1pGdK9bUfEfGny9O64U+uf2k2Po4AXW6rZr9PExKIbhbw/NItwH+4
a7w8cf7SHj7q53yj8Xp3bq8GrY9/9FX3bbpOGv7D8em9R+Poxf2AVn25kxeMtcHCMMAYDC+A5OYX
P2J834H0QemX+bkn84GeO3B1JS6Vlbd55ger9skFtjXH9ObwVfnEDnE+MxduPnPwOj55dOjW/bfn
bR+wAs5ay+5nfphRJPrZ+aERBw3Bv6BoMpZJcwzltzyytzdrQBCTAXiFQ8iIAfTib1jTwxU6id6X
wwVSqU8zk37YGM4gufvo9tidSLkl5E8v/2L9g/xv0dzKPdQLu2UMOy5Mw1TuQY+9IF+D5aaRSHTM
3Am2xXXVxssqvI19X19T7/Ge9o1e1ENKJvD+8agN9/TBDEwh2qVfMFkNjw2tPZaZ217CpCdOp8dt
0D3LfaX7AjeJiYePTiDgP62lOCtBwWmP1Y+YNajC6WgMuTc0dx6ZRPRlslOBWJCJZy6+OCmrNCwS
9/d1uqUzhbegJmj0YvYgGkxGsJfHtDyBoUV8qt59dtZhmg1FXgNj+pCcuXYvG8HXepqkqw5Y14m0
tHuvPSlgkB3KKacf1pfxneFVW98w/n8kPuT3Z+hTGE4e7JuHByff6NnwNgE5QVUc0QeNzimg1ef+
haRzItR7c4iEMZtuBkNosDh2IXLtzGnQPoKZGDrsqffu73xC517gQW/I809OkLXHzuYRD1pXZS8G
OxfGmBYlZFCwR/0XgA9AFPX8kwfdRd2h9XEnRX4F5rIKftO7K8w7PLaWk/YM9vEnDPr6p7N8ehRM
FZvco7kmfT2mz9F5kvQoG5/dcn99puA2H0EysfldNKfpx/Vj9steKXr01KUdkBrUSDv9zGjpCwlz
bzf+nak6heYpvWRVeguSWvtdOugyhS6N4FB5l205Wrf8UTQW81/3D/aDTe8Ke7iWqC957URv8h7E
Yy/aJ0KfB9My/OdW72/gweZe9sYEuCbmTUzRs03jNpjNmttg5UChSb+bnwW9mnvZgB7nnOFR53uX
j2/uiP5NQeBG/87LYCl75tQPliTu/QufXvHRdfmV3pBf1898aNHn4+E6oUtPlqv3mOW9gC7BdIOj
HxBNBptkvyDXpn89KEZonfgTDqM9LY//3L9Sa47DHHsIeCQpXB9O3zh7MC7g22I7BT1veHdpSXPu
9KTAruIF7P19f0+CHCY/Ep+SI80JYIk/NadxZwCBIKnHBC4JBJLYGEMqmXo3fIou7bTIhvnZdBv9
9nziRXSZhbr7uPM3V9ejh9tHpyJ73X3Fgd9Y5c1+9OuhPB3fANp0epMnCbRkZbhe8kt86as1B1Zy
3MX5+Cb3rhiIZf4yYD++6cY0hxrSTwqPtgaAOcYS3rSY08jpbC7oBnG4TRrnNVxG0KlPniadCWg9
Yhie5wlPVqDH2zw9uUjQVTo0eaeI2sevV3HaexbCu9yYnJbhgqQZ2n3Ccz/2T6FnjMa0OOvQtQIN
9Bdm6TU0ac3UnxRKFEXVuPZnNg5JIiUzLPUmkk/Pl7ut4rkUBr0ncGP+EEmnd87HeSWWCAE6gtdl
ZtVfyfFNollJUtn/v/SeOimN92GTC6bfDXKAGeSj4mzM5Lykn1JrfKsyhtKRDHHym2hNRQ+l08kj
fYswYDx6HWXxKQgsJESqkkpKASMPTEBk0DbdtjA99bPah0mbivWi1qmCelHLk6KaADAVgXltqCWt
tRAkQSWPifG3mhopcFF1FKsd9b1yGBVgl0IX+C1I25xURGb+rU8+DLaCandkQATbWz+h5E65I3An
TFUnE1BLKLx+TmtksoiNgfrW1Yi+PEExmUDeSBUOTcjHMa34Biagv8B/1QypomuH6+QJ5L/BA5NM
KwYvGSDKXbcoA6gtUaVzwOcVUmml6qr7/EKpTs1fANYO0QnFiCRU3X8EpqeYN0pOgll6UQP42Ekq
D61QbwU4lFLF/hFMLxOJWkaYfKpKssoRFW9hG84KjP/akGcn97ER5LfJSBci0SDWJAsDyLhHTyjf
rHJHZKDSZnrU+jbmiiXLAE4xV5/DGGL0DpjxCQI3sYWQxjcogBZppEwti3ARJT5IqstikoMs9Eku
aXQkcApqygnn3jUSoiohsAZar55xGWTJqGrAqsJRtDTob6vUyM5P+S3GqAYQfGMiRDgGMxaBKVHP
Wf17MURPKCkqnsEAwZ6rgDlh7jaUp7WTIzdZIJbSjUmfJjNX7FIVQgbTtpJCauzsupWFd5nZH7uV
MDxlIDD1XFE0LwZEj8pmUUK88J8uyeRyy5PJm6gR5cJyajlE5x7NfnB4uZ0QRozpaQfGGlBE0ipk
fTY/ookSNEBNhMjpf1Uba650db0qOETwhyxMxZN1gt+EnEVlpFC0vGjBtqRb/+cBXmHFa2BfRoA+
CnoS2sVzkrP6wpKs7E/syLLTk7N7xs0scYqLL/mronbhO3/Go6iyDZ9/G1Rw0uem84ToWLJAFlOL
ssS7bH2eU8CsgCOxWenvdbGSogJy6xtjWppJ8ghfxJCq5gUkQ4+lL/CeCkTTvzg4ygc5QRouF0W7
hmyLrwgrvE4Px+BkVeS0kK+vt4ByIBMFDmhLk5lg3XsCPI0+rWl0xzolGw6qE+sQ7DUe4VCaugZT
poIxMqIZlV4r+F3vUhINRONbxKvELK5OxDvAyAhEH+UAXSrmb8lJOb66pC6nD1Pdxc/GgtSGYwCB
gdIAiG5CEo2fXOf8dH50gXuVeSBSmWQjR/dMUESjKLvAIHVpv1APISpvD7priq7QMAJnQNHo2IKH
rKXQVzhvcppw14lB6EtVdoo5yAEXGuksNCaqSKERV1gA/4Dzle2fNFoU2sAk8ASAL0wKCAJpwUr+
1b+tMc4koJ8SI7TsNeAvqCxYtVKyWTpLno2ic6aRb5pZIQoqXai3LKa8zTooSxyggTQQ+6DaH22O
OglaeKFCBIrcgIIryabLEdVBVIDmCj+zDxdMSDKgqqzzmSD+fK7uDvC/EG+lNnJ8I/2t9cZFEdgL
WvxfnZS+q5avHKioQTQVQglUR2QP0mNz3DqouFVMHzVzlkWDB4eorUKx9tjsJ6TmmV6L7+LVkhyv
c+NwOJD9pf9CJcjtzCASk/Np02nCRPirqFbvplstcV/Rgj1wZaaNfvOoGG+TqG/9RqGzt60gblCI
cc0laQ6lmODipHJUhd9XaspRMCioHB3UxbO9zB9ThZOTqbjGVPXiLO3BE2RYSYmdhYYpdg66MI9v
VRq0EvtUJCXs+P/1NKrDoS1zXWOVTEscDLSRHjuf696tfhsdyEMybvnSNd2k6mtoSTW4zOnmlUxb
B/vk2vCABGtrsMMl4Sa6fXcWcKszVboqxiMLm0xLzX3R70WMGmoVXmIRfBGhqKBXlCi1t27SQoRJ
47eEOzu0Khon05f3J5nWC2axbAXLQac/WFPGBW2l9Vg2d3iPz9Df1+sfwJhyndS1dGHWc0iJFDKu
wMJ58Po2R0qIFN7zdmA8fFe0QFV16D/93DFI0RDAlBI/Ffau8YYVt75IOWFbBGY5XFkIdkhfrtKD
Bht3IAn4l/wnWa76VxuWVjD83PpjDlV5X5j+haq0Ri9IB5lBK2iXTOIwBfraB667u/XPz9G3lX01
raXdmDWIsdm9t/vOvFbUm7v+bhGg+hP35QVrI3ZLVBFuarR4+0Y5evrG1Yupv0CDp5A//O2WvTYw
UzppeZc/ZwqrgoGiJtoMWqNp50X1sLbPjf16mzbEYPPo58vs1SuJswgeA+3twwwJgKIYjaZOXcDf
JNpQPZu69GuuCmgpufsrMK6ud9ShE3mOjlGNwejY0LybOdRqdwfB39wP17cqk1UBjEeVvJr1I3ar
SHW0vlV1syCbekfpw8rCrfNwZaAVKNc1LUn8BvJpIDKr6L/i62TU2eqAmf03ZLXUo3OgtDqPvzBv
c25FzNDmgFEm9sZiU3KG7qibySpTVoYOs+UrS1eiIFqLs0H5vHUmr6q6xaSly5KgTPqrQtfKjBbN
RIpNVtdy14XkMOW5+RxveihrUlLLPsrQtMYWASvt9HpH1/0abOYt+Fv6zvgxxcCsKtocHj2ick6n
WouncUbIAI0O4VSZoKIAg3YcYSVZUajc29Oo9D8dvU338flmWb9Cc+5Y4/E8TqfPDuZrc8ZGbbt0
yqDXz/mY+M8mfSsHd+Qw6AXmC6TZcKknht/cltuk4xoB+Yevo+UM0YWMqWdbxzZ2WhH/fQEPZV/v
1GtuH/Hf8nwFphhc1rQEh7DeoJrY8NFgz2RJS9/rbu+0aBo1z18DtCupOEcQIXwIY7ydLB5tsE2r
+GluF7f9Zc1oEnO5u/m/0V3k763MU+lCCQGke47nnWVUXTmBiveDYuXz7pOB36NF8/buNaHPpUPU
EX5l/t4ebO80xMSEyP+E8wsp3cmM7g400ezRLTGjbJWEPqChdUyv0Hf0DZkknSBA0miTbG0MWGI/
TdeAaH26hVP2sOiA+W5S6kGc4ds7md772u92afKJdizovDq73Nz05M82QHAQNJc0XsO/T6IJuXXZ
nZ5YvUb2dW6Moo35nGJgGOmIR0mwadcW/avyskdDP9B652AsbGhYSbaxpjzxEpVu9xYOrZ48uJLX
jrD/2fF58lvXlrvtO7QquJ78hvHxu2Va3147897lHG0e3n3POdAttAEGj1dk+8mGx45Hs8yf7DIv
gD2R9Uo2xfFkzG6ly+MHKzIlbeIza1j/scnL+cPwJ3Q76yzB8uhAx0KUw9GTjrAPn36TCf1o6RjJ
vI1Oax7ayCd5nzZqdMvI/HBPAIPrP0rXm5gsDCNqBq9eF0jobrbdFITFTmZPsgLpGUir6be3fZ88
s709Pf3d9ZMujLilEY7pmx3PE4RTQiPTpcwPxhKF2EvciJE2HK9xvHSG3Zcb0Q6xMXrdvPWsOPJQ
mD++eUy79AW9957qhXhdZ6SwEDF+uY/dfPe2fGs7w4oresaBTdCg/yKrlZreg35uMC3x0ZTmgAMG
hRVu97eNVqvH/J6ttU2+bAgCn+cTDo9xi+i25d7TJYubB3BKsRNve2buRQ88g660puNliI/pxfQc
KNZgLaXD9W6WkRiXHlgjbtrgwa7jdAd5LLe9rJneJjttEcDswE6iHcTRIqUQpvNsb2+LcNhpDvhM
mazDdi96rdi4IK4g9+Mm5rh92C1H4C2YYUIUjjpMuIfbMzbcBsss+2Jm8pN3oyihZ22PnFma2W5/
t1fI4uGl9tX2cmQdwjlD70T/kAEaww68MGj32MltCgteLtTmzrBhLpkSMLbTB830OL02B8uyV890
yclfzDBtq7bmZf/42726u6fFpcYWZTRsAHLVxPIKN1jvbVIjkaxpTARlAr0nTK8AJGOyGu5tHpJ/
90AfzZvp0jlkPvLhySZlZtoTkOQwOp7bjDHa55wBYnOI5z3csdaWUWNjOx67hTaYAVxrIMdXQi3X
zweEErnpNlMc01WRfRXPaRZNLs3QfcObsnlbG2ajIIeoF+4+2WKPvWG5ZfeLDB22fIzkoR+guUxO
M8KrN7/zXMXG3jitWtG/jvFhO8Nwrx6qbDkeIp2e2odO4V/WHZoC0KKXnfy0V8WxTQPnVzhksI1j
szMyWv5z6sQXDkXzMo027ETmmo35iCaxMUZ4YWLnn5K1F7J/0yXPHcRzHjMLh4i/BN96eo0XzWhh
IsoRrpGZ+JxUJCHDMFmf5vZ0XjXzP29EVwA7bkrTH9rW0lOgBOgMBqfzPs9YSuv7nf8BmL/t5o+S
voqNj/P5OkxpTwmSlJ37LbPoX9JZl4m4nvZPeGz1mI/X6tL5NXYLxITdvvTKxke75Jyx2pcWvdq9
EALe1LsDUF5Y/ZTveJSgV/E8hIYyjz2TNKyTy9xnp7xnZZha1pHnTZKNpgHCpDefKxhrBogWxX9P
3UEn/lvcj29rem3EfpuU+Ef3PUZZtR0PTWQ7o8Km5U9yOBV/FHluBLNrq907Z/tLyBy0ab/oOi1C
IzQXPJtkevMhqLxJHLu5N/YOye5eESwjGjwv4i7bLXx+hJkpAZhf4qHZnTvBPmnMMhx4c23CUfFs
Dk2LOsgXIMzBjLAJCqNnNgfRfrd8BLnvMDPZcxWEf14mKaL3aMxT33J48dG6T7r0dH49NplUI6t2
26OdEaiJe10Hq8uahUOscwDZdmwRVp1DbR/OMIsv7YJu4ZJHF96ap95lnWxOax6QHtEEdWiK50zI
5l+W27JFX1f062l9Wlvb65pVue3RkShTLk3z2NXLR6Zf+DNKqF2O7q+BrsWBfpNm9nKTTbLRcFgW
/kNMPXgBMQuNxvqxuawZCusWbaIN5z7Z7JYJLyLpeQBuuFvulimBWVDaNRejaHXtFH3wesbYMHzE
ULiny1bg2QsAInxURCiXDhAs3m5pM2AL2+Pmho++HtWx3GDF341DSYfykjPsoWjRBLvlaW03vfby
jPGgyWipkVOwwqZguDTxjjbIkSd/u/Fw2DbGQg+l/2ktj/dT9PmXHxnvaW185kz7MliR5b6+7YOV
sUChBCvZP59s22TTKPzHETlrfGpaHxvjYBwwBt4eyomdxGrxLHwGmwsxvzrnnm4FAEHuG9dOiTLx
LmaKax8YKcnyR/OoOessacBMRrqeg2uYx53jmSwTV2ejsqQvN051jyLjHYxWL57W1/XFmAUr2hzH
c/aFhFEwYLwsa+Jy38uaX5huVo4R0gt+ZXwyfvBm/mhtLx+c29eehSn7mCxIj3V67e+W/LGzbG7p
Sm9pI6lZlqa3JKCZsUD0F4URf8UNFSCz+BTPv+MJTmt2g4IafLJ6DnSN9hiD4BEdZoOfmIJoY3wa
nxHzzgA3TUlymkusuPtZQ2etdC1GQRQSwXbMTRjqNJnCUOgmrmdgLriwz/pVd2K31AdIwyOigsfA
POvmrBzKpoPGcvm4Jlq3kBVK/2AWX/fVUJh2ml+zH0tiTIlbbW8+w4+XtTlmbXm2RpNjgtCupr/7
8K96NA4IvzO7xieD2l09kxqL5cvPcOoYXHfBEegeWBsNkG9clPed9wEnj3mtDwx2BUqbAbI1tUfQ
J4+NLGPNIK88tDMaWnxWtpobLsPr7Cku1rlPmBJ2GXPGE2RHBsQq0Kmcy2tLM0xNarJ5vgYcMo2T
W7MF2WfN1Kt2N5RB4U07lHsxi9ot1cJlPoNGINAMoZ4mVG09QeUWq/kXFfeL5rucV+/nuGjMWpgB
u+VvmdseYeC8tLyH/+vQu/nU/Xo8V7ToQSftdhxg7OP2BJ1uJMvfdzC42D4WWZB7GF6XKVLJjC/k
8S9udMr2Zf+YGHws3G9sTTENn6d9HC065N210deWy1+wGnfRPM//4Ikg/lDEHNnC8XLUsfFxfp69
+25B52zm6Dc+7VEPv6jdB2a38dkqfviUTWW3zIg+5iBqjo1+2z8Q1b+cj5v97oXRhEOKxn3vFrcu
jXQ7MdFdL4z+IeV/1d3E5vwD9pC1w4F0hkjuGCpK/ADaS7OLctugB92dipQECx2eqACLAfsPC99q
/YUPoOOG5U+7AeSIX0Kq3MljG3FlrIHM+Cj7jesn56UR/rntf3NsxGjSNiWYQ9pE4xtF2Rf2FX18
L+maqcw2jKdrTtuP34Sgxj3r9mJUYRGjye5dl9Z3nfb2TZfsBbo2ZWydckQqCk/LnLdCmhG7OTlX
+BukteDddjybJMvGB+5R5p73O8Cf/M/t0d+xkO2J2QD4epwHlnXkPCDzZSq0uG9p/UvxCzAk7OvF
fXeL3r19MNvkstNR6nRyM6yQFzbB6eQ3o+9XueBpWcz75auZLNvFz+KJC3Mrf2RaUd/cCWbt50qT
arf+4tIU4Z9O9xN7Pz03cEQ8RF6bXfh6Tm/sjVb388LhephL59zqZTx6e1xG36cP1ia8jrtF/4lF
cv1M4r8X0s7ty1d4afewIYuLqf1nPHyM3pS0792MU4DL137v8Qx3jdmtMXqEw7yPVRE2RnhDJg/B
1umWiYvTgmd15gzt4G4ou/QzjI755au7G7+T2YvXI7vvqDO9fVq1SSdhIyDHsbvYyc10iPHLjKMD
O8uH8cEyndIlptPFopfk223aqwTD1vgTlD88PgYWN0O/G9Ry2/0I/JzPAuNjXUQT4znGT8SkvAK+
RovuZVrahw4NnktcGO4WM7vNzov+mcox+OK2jfbkxnRYU85lRtd35Aa3wGVJuCOm9tEgCeu5zbDZ
eHYmn2dnnp75n2D3ydhwek+yUZ755NWe4Ndj4bKmKHDwALrVY97klpuBjmH2UoRsjLFRMOZvFKCQ
KIXXhLoofZxBXGEEKscc+5kXHUoROeh4vSevRVs//MTu/MH+JC0dgcylJCHxmZAQ110PN8hOvRj4
LBwaBKoKH4MHI5nJ4owxFjZAROXTgcuBzLcnzoH3I004oRbTVM4BCNioVmfgkM3TGCE9cOPzdDQj
2wUdc5OpyJPjcD9YqmjCSWgduzh0XID2HwUBYI9dys0ZbiMcyu0zPmgunybrIJqgRRh6mY5aO87b
mLvh9b0gecAATb2y3yZQD0pCoqK94mGDxohWoy/MTUA5RNJZMIqKU3FlQLOPrPrdmL1A3wXNmM8V
2uw3oC8E3VA7owWeFRu9ZdJndnVeOcaV4Db0mmgfTse1M+KUv44cMlkwlaePZrev7j0YYG4hLtlF
C5auoDUm9nJnFDVGaCqjM8LDQv1gpmCfvTaon8vJ43ihSlhCmkdhPXYHD3Ey6EqRvBpUOkbI1WU3
oFeNeM2eKzg+O5IawyEvgf407jRk8zvNMT47coh1dnpoI6TPYmsHgwSSXLYvs82GwPTRIrYpmZr9
bvHZ8bYXaMkrSXt3vzC/LyefC6N5wviDYbJH3idfriMVXYbP6ywmuASLz5PxCuoA9z1HZGKFJPH8
DRrQPbCpkMlx44ObmY0ZvmGn6J073nVdQIy8WLQcj+ln2pvWv3N7wmydyn5o+JLfrOWjj1i/h1Ou
wbI5WONkt3Fsyc1/K0b07owCa41mMJHziElj/GR2KQ5995jJCAcU0Y4W4CMtf7bt0JiAzggYbHaf
g/7asPlZJPZc/hxjsdBtqzvnXhHmG0BpOsze+2T3WZjLNl3bnyvmjVvHU97NgUGQB8nGfo5bsMNh
pcOr0Z0j13kmTpZjTvUc1zFo1tOSKcHzp3jlwUxaDgyZFKsjtghGS5lP8Kvzd+/ecvEyEXJNmoMh
T1GGqIY3m9lcX5O1Q7SJYFTxg6jBlrvASsZPGi3XRbeesy+r86WZZ98iz9v3IyICKWp8crq4HqIC
+WHBuI4XDKRauqwfW+h+WgF4hukBUwUFiVJvon1Qy6g2vGoJ287r7J5wfRFLWA8n8DXz+8SBp3wK
k+68uhqzKh+SXQcYwh7i01faxsfhj6wOtA8LxLU50figTKNtsqz7iL11KecGtYjPsdEZsO24nhnM
EJmcAHRHtEeUM6et9pYzdc8n0r2o8s296HMbVPhjY/UFbO4wL6H8o/UKEvx+dPLP5K6d1NxaRv9G
PIixJqwBzcC6c6whpAwL8mhPmthbZ5ykfXvnY8ppMfdI0soRtA6zK8l9R2zH6vVyiyjGtgRd2zNn
fNtgM2XHclu9jffYB/vAzsencQ7W1j7ccPwIZCJK0ZL4Wchx65AdqaDGlzvauEa3TXsZ6mrhHvPt
gImU7JmF22YCFE1W3h71B9haHPVlgU6f9zRFJk1wG22sQ7TBXT0Ux2iPLr0BQPTsLf/c9ro+U7Jt
bs0Ml9baJnv9C2GR45335ZbuvvvzXpfQ8NtLHsCqrpMdnUP3k3XW69UT0ZIo5ZGbSAqPJJxwH+4f
Gw3d2nIqgZdunrW9cU3czezIn7HdkFeHXah2k7j+DICXdlg1PPOZjzdkSvIzf+GpHO7Mg2/ua6Qr
h7BDRiE66sBE3zZdzE3yCG+bkNG/NueVvcV8lsOK3LT4FM4Bk8eIt3ZnoNvbPIZ90ChzFoDhsUrY
I3rk2wZ9wBKe93E533aYdz510JTe9jc8/i2jwm8st+xEYDRcBGJdmj4QpH3BxBhU8OCQa+pYvYM+
F22yY4VaNbeyd02NRte0D8anBpMdOVE8ue6F1CpZNnwBYEUuGO2xQGM2GyPg5oBXGoRGyoyf6X/0
edszu/aheQjAPcCN2CNULwMdbllHnozfEd72gYGW26YzzLRJuKcGi52lzYGno11ZbQ7uHG3K7YvF
zI5aac0gdFsZ99CMMVPc/nVkHrqf3K+pITPzB72fjZfK8Sp0HvR+JoiH5mOYJtW8A0jikmfco3nI
uRBD2sp62yAFdFj4K/8BL3BpjCGuXv3IBFnMlmaUAYbau/xVU2ezMfjEbY/pwHdmFzsy2l/XIMFb
lKU2tPYwnhrz3fQw63hqVDGqgwnQeWCeuvkf1Gu9F/i1OnosHVuqHc0fDuubHZnw7mewfx11sjQN
5729UHdV7ayS21iA1GDKHIaTx+0yh62Ll6KJqe7OC7SDvHJwAzYeG6iadB1PHEpNUnNb7XXtA8IB
ez6rb9WyNLeaLcQDM8quZyM02VtaKS5Ig1eBM2dWoV4ei/MpWJWF5c06T+QbMCKmBKvpxm8oH1Cj
T3YT/2U8UjvtNw/scJw3MozZQ85Qw8mO3NDSKee//+Za42MLcF82KIKQW780TrZ5xIzxGs0Rtm/m
iJ3Npdl5mkv2YjXF1anFzdtX27JZS5AbD89CabaaB862LfHHPmkwZK6v48L8OEMuUUrQY1kdmU/e
oRvzpwNnm5stiJLUu4rxPhAGEgkhEyXphJZvHlAFiK5wj5OvN+JW5tpkPI5OqsONyi1X1sZnCqlM
q5AoPTNHiZ8BZbGideRBPpZIbmQt7JUl7+atfPaoobIuN0FZTH92TLBU2TeSLuxenUgSu3VKkKcX
4gc814VEUNpnr8kM165wDgzJ+CzG2Mqstd1ddNBUjbzlmeWwu3tzimhV2r65hXtpfCQvAmDx305n
5zrvbk9vvSSBGxN7uYqa9PpZPEglfZw9C0/jlXgBYcUYs+F2PF06sotsTAxniPEeP8dtK8Su+m2V
9Cq/v5o41PSHxbfEqgzswrvbqxsxhm4xN3d/XtfQu4BNp2e6wePdcbUdo8h5ycS4M6OPGLs4IcMm
DgBthW00zO9G9PGkaxKWbElKC1bI2yEBwL3iQDXNzZX2aLTjxAAy319tHN40/4M7giX1oiaACzQH
TyB1Eok4wZaARxOG/vYkpmN4dOk1eat5DAlNAd+HP1jct3CMQAlj2dncBjsbRziN12j7XbFov79C
7NybD/TeACfBzL9fPMw1nInnChh7R4EuvusGTOf8XJ0s+l4WfdYt74P5JKimdMjlGZhx/04ApcnN
xXx/lEPHgXUkmv869NRCT3fiTQEIc7KO1sM3admNAG9v7fPN9fI+lj+j4N1pHPdSZ9g1yF//BixH
muZbPFo2Do4NQo7twF9KrE8kE5lfoKSW+24hNFn662PLjtk9VhQ8YcTk/6PpvJYU53Yo/ESucsLh
1jY5QxNvXN0wOADGYOPA059P/HVqZphuMPYO2traS9LSWqweAPU/NMFfLueh8ZUmVs4GGCI3fNqK
3Xf/TYpSUEBXv0R4C1B4HKfVfFvhPn0+T84yoeYBVleBWe7OVCo1Q+5QpZPrljMZ9K7Agnva6ppd
+iG2MdYtxCaU6WWaXOHTfS7fj0XKtKZK6UVgT5al+rWoIIc43Xv/6c7aJ8aDs2lI7oIK6vmSw6Dl
zh7Kgv484F1JBx+yZeZ3IitJDHnMjdaZlBppik7hf/Kfwp1liOojIwYV77K54rbF5Y8DivyqxZ51
7zNLWKkVuVL5j9Y5PW9rjFTjBEnm5+2SdwDc8SFgrli5keoX0VRuqF7Xmb4lbf4zfNJtrZ01huUJ
1oWWcKcfOmXmp1u86uQ/blF7atj9RKbHkfb6WNyYGI3AyccZqCJ5ERH+vHrJdRTj4IbiU51+im6u
bzW79Uw79IvHOdW1yZ1zSQ7CAmwV4juZJKBlcVYEN6cfa9ub4et4A91Ztb+SYieWoDmymx6hzgXa
HvGu1yKmblL4tzLttnTrWfypkDM9s39NO/u406L8VXF8WuOq6D6Lld76BQCP47/4iEnOFwnDVnST
du7GjvciIM3Vts/Om5t5KltFL3M2qblqsjmIWoElYJw1gtprws/M5aseh+qPns0e0VRFsqpwinPp
/iYkYtg+zpk+yfRzAlbJWCfqNCEAF+An2XAroipI2yuzeVneutEnCj4t/ClA6/ciAUbTPNcKvU4Y
DWKloWbz3ddKUFcDjIqKjdTbsQZ3ik3zDIQOsXnpW12ZZCxE49X6Zf5jG7pnagfb+ru2UaAWSS9h
WDpIqt5RvaT4UxycWNm5hEbxTjKYlo+yxuzV4UKNYGKnPEik/7i6BfhN0CNC0uIAyK4QzVhvYm1T
H13sty1Z1qb6Y4aRr+XTd1qM7yU1RWLoJenjDTez8yRZp59pHFl0dg2FWHyCcCyzx9lUHf2Z/T8s
NBJ6iS8kDunxIkCAnNA62dX3vlGP75kEbJBpgkk4KrQliwjbo/b/AE65AwrkinR5vU9OPt42QmNa
ZHXGllfS0zzHibWXTiQ3iFALVkeDNzebowE41McLAS3tTe7+OtoP6EXpzjkfiogq+llTXD+kCPcd
TaTUYEKtl5eap7RkdT+r8dUk3q9Oe47R8VUb1cAQJFen18L5s39fia17YMDqMRgeUPu0pALXDYTD
VJe3LPIj2nPlrk6eBOROPwFXCXybZyaanF6RgFlHI33pGKr/UkFEMlit7qUfkf6SzsqqC05JDXnY
LdIj8aP4yPsZSiobawYAK7r9WNw+PvJlVeSGuLDB9g1zlbLtUaQuS95g0XPd3RkGJTwn5b3y83on
+rh8TjNxEhGMHOT2MEE3mcuCUhedkPSFlghgBNsuRjaVme2NU929ZFvSYFf58Fhw9nDBndFCWXrs
MH65Prm9OmhbkmXemyTc4WZdKGQ2qs5ae7BKqzxAmReF7cmoqxUMdKxCEcgICbQNasIbUdcQsScx
ybFIDCEEUIbaIM9N61fon5R4qmdJWICtiYK4sSMXK7nGTAc1AXv58nPza4KuMfta8stiihcxieay
TnD90QpNOVZBCnL93oRoPwmTIFMrw1XSzk3GUSGxDJThFRhzcrMxSewNKVcoBUofw5QbsO26yaT4
TDutaFwLU4WitbfAJZTDhuUEZ9npZa6qFyrTBDgaPKVgOqZUzHJ1vTepk7Sq3inWIGMgb59FboL/
NN7nVAGjvVlmftrOXHBrvMTa6GHuH/lJ5s+ZcyM9GZJ/wiXpkV0OlWtQ4lp/b1Q38pmoViHOZJIi
Uiko6UxV+x8KUqUDRdOJcPLD7OEnWBPkSV1ffxTBbvLpgz26mNj6WaVpIeWOoAiLN1gWW36JX4T6
F6uYOWXVXMMFqWpcnWTnepl9Sh/NVLdzwq+rAP2tZoub0tOKp/dh6em2/7kfXGV5h5wiGT64/YNQ
BKff3oIsX7akgV29j/NLP8zyt84WmXI04o2WpL71/ngOGiJm5A0/RZ/ckAp29ivlvt/qwY06w6TW
A5JutCiIwgWTTlN4zVwPpux2oTQgSueKarKZ8/txS1YmHvpBUUy0dmG1Q20e4UylWCNpDWq/KTrB
Swve6SCkakzFYDklVUahBCPIjXlQn1H3meyitpu4u4poJ/QEg0RrO4x1YZAmxfdSNKBWEBR9H4c2
USHjV4QZBSbULWAOJdJsapBpnM30+/jzHKYwX926Neu2ITnwrbBy7F+3Gt9yzO/plYxCPf34r+fw
mfs313uxB5BjYPsZuQXNLCVptQH5gNKNLsfO/KkeHshGtohpL315wtTw2lfGKo1WRrW7E4bxWuXx
Rn2y49i/ljp63edWuUly2b1xHmv/PsmEAW3u8xCOP2hfX6DZy0wLHuWvoV4ond4Os3pMQtVdx3Yf
KSSPqab3CMWasj2TYPQ7lDxk6LTTomJzhrMkm93T9diik89m/n7+2cVzXKeFZ8a70I78Jz2sS5I5
b4cMLETbqe4ioQs6kx0et1G6fJFNrWLTDm39lJaHe300WaEqDyIpMVW04c2ZZxQ4vRITS9rU869u
h4pGxt5jqs5UGEagWqIhSOGHm8YQz+oDw94aRJiSC/A4FQ1RVuOU7COYI/Uh2WoRPQ+Prna+3/6V
ZkiHqDxTnh9wFbXUAH+447uuevc46rnNIu38KQj4e1Pfz5/O1Us7IuFke8UpWojPgpb0nbLaWcgT
s9j2q2rNntxzrv9y1/LbB6Yd9BKkgCkKzow3OZeooxJCzbjz97heOsUhLgOzZX+7/ypWt4LSIB1Z
2TZsp2071YxF1ewzpR8lu9bZWRiqbrQtRHjjWamYvZj0vw7E8SCnz/bh33LSBdl2bZWyyIiuQZTw
ghIDElUJDN7tJIGOjut4JFhcbc/NvMZgBLw46jZUrox7CGNK0J7mYaG2L+6JhIKtioSSuol5cm/9
3GVr9yipruAymjJPzsaYu4Mi93mxgtb265fP0qb4xJI3a33I89nknncvOyU7W/in28EHnNcaFN+8
wSuVPIgJPNlrYy0mUDKgfbXq51FQweB3eO1LouhJZcFzzHGh9gpSIQ/cG3Z/m4W0cn90kg4I2856
/P45J398lVZwMzQK7W8W3LG4e9WB7YlB5oMI/wqJr/l3CGrvSUsKT/9414sqCYTNIbowRGQIBlxz
CwcpSasF/lOOSl119iRcW1aDd3+Nq0NleDn51knAFawV7T4pD9oZwv1Vh9QIbaHPqszXSBki67fn
SmIi2dZKUB0+a/NoT647wFpxxiEpQ/XYLCIqylzMIzN73d4mV0LoyEl5Xz4nBt4h8kIiJJylM1Xm
pFxlVz9b3Zb1IFlH8xuHz8BZQTNAnRBIYIXgzNmE/+yJMm6XH1pikJlRd1toN2f6FJWa/CmZZ1hd
dAPK4GMN8hOdjC7RTlKaYAUg38X40acs/OVnXo9InSbVx5wyqdUk2jKuxk8xgkSHfA9rVIxuHT9l
O8RnQrZB7HMWgYQArkymn0d8qyWoR0a7kqhRmUEkgYk1MBZt/G9BJ+w5IcGT/pW026aXJ/242tW2
b2WBc1+gcG84NZCxbFtiaL+65rNHmokJzbXaLZ+BA730M3i0Abqdi0uC6R5BDWMWu9F1C+A7uF+Q
e7HSvoLqbGrqe+irV89pPBpbHe47Y9EZNguUMe3vQCa21hafQ+enPLAwEKwsw5D02yUrERCh91kj
JOid8B+yxtBlJ4Sd5YQk2knAHDIc/Jy8e9aG7pbkAtMVV9oF703tdX7UVXloFvZEP4b/RKr2ZAhz
668oZ/u89rRztOONjCD+1GekHqkMnEJpNyqes912ULW+dpYvrMfhPxrIk9VjDDF+691Tn7X7OpG3
ydbRM9boWa6GPgm6wqENWcxrnJ8eMPmQZXlK/qI/46c66MRwj8EUbmmQnWT+rzvjTFOsTbuCQAtu
YXLRWScFhdfgX6/I8izLQJZiEo5NtLDhXXfER1xVD23XWZQHGwfXAGXYWfAeDL6VBgbCORNK3+ag
/DirhLNM6d3/dDe4/7Hc1NVjB1mvQUI6dM5YhYRSn7WDTtqvtVJ+GtKFH2NjATPgEFWwld+Ee0dZ
aMP72ETcfiQB8LMwFpDLcTHUwUN78dwJISuchOxUvj5FyUOm9Nkjm5Awk0ilL0l0A+jZs6sBfRFI
u3WW6cReR703sdUdL8FdyoZ30eaM6B7upKn9Ewme+bg8ARb22hw6nlk8BOkc8L5zRPghEnpeGF80
Dvm9S+SMN5Ntcwo3VI2BsPmzRgNigBMkBIQ4ixxfHnubvAmJPEH4NsngGd8/L/qyszaX1rQDHrYl
WW7/2j8uJMhvybGUW5SnfJ/ttfWNV44h1vHR+upRFPLk2XZpRh585g6Vh1AeAySOZK9HN2iX6hIe
p701laVLSvAtIEoeS3upzdslynMTbSWZrl6yAgBJXvtmHm60ufyB0mFqrBk+EsCj7RvG+ItIeyur
3Vije/P9e1RxbGUJH91BZQ0wac0jC9DZmEftjcKtl69TMy+vPd5Ul/XyBqvT5Qa7trWpqfNK93gk
qeIb9Mwg2prHQu1HlHHjFk3XefZY2uGGNfM5s7KTy+cc/qJd4BtcXkFy62W55wrKzVALCk2DIkrM
3hZV+rqiOkQR8ZdliSLKTlyAIniT7rSsTqy56JJjfKKIsYzxU27QjnvaVy+NdUoGJRzPSIxwlIdu
11hrawYIhsUjuwua8XXiYdGFSSxPb3LAf6yNsW5XdumTVa1MLM4fB8pRHdFerGfz+IGtDvFQj6bU
H4dBmNuoR5i/x1LazZ2Qps8egRCVTY/eG2sS8M/hP/2I5jGntLZeok1myliFybj02c2vrY965zbl
Af6HmkUn1BP0kOehaTH1eAcOCxqLIaKtr4Tdwn5/pLwjtCzs9NgK/6IL/KS7z7qwe4wESpEdUW6R
ysCQY/9ZGz8Gz2VfuJWBDNof+q06WIVsi0wMf1X2OTfrRdvqgHI23t2cnP0EnVIewg2KCaYb1FV1
gJaWIuQ/bF/uT3NgCxVuArTGfYdWZQdPdi7s0Ny4A4ITPGyPWme2fFsl1VddjWWzJtQ58yPVQ3kw
zjAvuGd2VzTI9e/KrvYYoGmiEFDRQwuiwwDDIAiE8MBYUAZnqvygv9wzX1VD/7F7QXDZ7u3zY+fM
njsmJX2ipIoBOc1//E+7/3GDQuui7WDOuIJfGcRyAhB6DXbFH1BNi7kIL00UQLKwEDZ1tFGBBgpn
8THuo6oef/Y5+jBnQecAbAVP6UbIOtRxtXF6FWmNxSEiN+jlQ3ATcHDsZd7Lf/k6OYMNeUw5VWjb
/9g2BnwaFMFkg3iTNn+RcnDpmWQgb193B9Df+mpQw7XY2UZni9w3Th8+xC3QqFFqeMEmDCfDiyJc
L6rMYhF0r8HNByj29AExmN2qG3pKcA1UjwAdL+rlAUnbPgYk/4weBifcJPceOYjkPg4kq4rTfZD2
Q1/3SpLSiIAI2mHOKwmGQ6qxl4NdESzI/uO+JPLbo/cQAQve9CX38R0MS6+g+ikCwx0k/R+iIxR+
NE+CfFrSaCAMr+q9vTcNJMbDO9/JZxWOiPtaI50L38Dm3nOHD1L7q6kkZt57vrCN1F56fM90/93V
fagwWJukfrO1++2YBH7vNXnCCzKFyAImlNgbwA/gxb/WoIQAQuXuHTbSBmptfYORTyYI3DVNABM3
b9b+1XsPMF/IcZYCLOtrkMC5EXahwSZl40llZyGwg2PRb6FnSb01FoK3qbmnM0rGsM+sdEqDSkm+
3n2Fu+k+e/4+Z+GFzPBxSLZ9Z5CQFd76KJ8eRHCB7ac9qGo4S08g0Pevvt11u65PIUHhCZsJFZTW
U+AEIYyPgplQAAyee5anR97yJYLl4jX8QEVaDqG9GRKn1gOUhdQIxlEeAp8JFBovEuqfXayaAJLV
wIKiLeqa/pH4B78TvLtagErwrn3XT2FIlX0Y1s7giLYYKL7r/5iQuMT9wNmgDWFkGtNT7OCafCI+
CXQox/b7T2D6IHIEBUl+seVDghLo5J0nv9lkT6lI7z7SYPUhvdp3yWUiqBxxBGWlWApEwfOYsHcC
A2Ky58OhOyNE1serxoNmKck/UnZUuOsBVnxMyiHUL6MogBeDIksdBDrz8w0nbhpjjZJBIfyHk8dM
0qhhbu4qF6JYkTVGaSzJ14TssQZJTuypHt8kbCxdtMw3oCLJo+X05T/WgMlL6k9swXwXzQ+ysfzW
iudAcI564UzdCceyOWJmux2MqMGzS8jQpFwzkJClFX0FUgfLp0bAvuwhmlA/3wMTCoVn1+k3ATS8
ZCq6C27lU6NtoPVuP/H0yS7E0GHdR7O2C1Kq9coAuRub33V/GwHVQ5ylwNpxgwxAZgEupqCZNIGs
7mwJXddIH9ezYpZwUkGYhzmEE0KuQl4PXNEdCmbHhDU7fVw+fKtk4OIRXK1dGKT9XGi//Dd3Rdx2
wvInnJmUCm8HDdmVA6KLWWMWzSdLA224lb5AdvCrduGvodYSqF8QrphdqP0MuHyAHvvXwPwzvA9y
R1FaJNGXFM36K1/JmHU7q4WNpksePfRtae/pwwyOVLq9++g1/+AmnN+RVVAGLxndGVUpsUnWylCD
bjBe/5cnXI1I/vCrQeGDn48aGl4OSs8KpAwlkVS9GOUZBuXICcoBAeOkyOTM531GVNdKiPXcbwHW
ctJMSAP8LYc4L32LrHAq/OqkpraoxT5ZCAMX6o5mAhfz3buOm4m7JwCtIRRmFo7IfOw9ZzY3KifV
sIS46Amnhn3CvRqtWpJVyJ26/iYSV+8sI+LnHKgWKZQLZ1s0KyfxT/R77fSuhAwQ2SyhNxVo4BFr
0lzi8reJM5fiau0Ic4vsl2jWIabauQECSrGHPV5lU7g9J1hD5QkXIpQGZGYMlDWaHwV0keewDbcY
nukEcAzyoiLsxlBaWM1cGZjTto+NY8LfiQUMfBnUwkkAqkuQH4nluIQBkaVsChAqtutb7OEaZg1n
er/ILfl88n71viZMRrU7ApRh+RiBpsv7MGwQVF/DeyxsHNlEiYKEpU7tPqnf59h+OG1fmOz0BbgQ
htsW+B0GImp7v2mQz8VSomLC5+73qzQACq95ChrLg8EdaVPpO1Ou4pEWnbWmYggNMIWtKUjHhLGA
2iAzu6m0h6fAtvjyCs5gA272OhH3hmlajzDK5AvYsTfe4T9lgDuIJC31h4+KEVpaOD4xR22x1oFo
TC5v+4zf1yKvR9zuJjgdH71HjB8NklP3f+0iLp6H8EUL650HAQBBqVqPuP5BwWiEjvdTxhk+Hehb
5eJ0os2xvjnAxGRmBjB3sBHIvZmihDYacwiB54VUN6SLOkORXPgcDfLyCMxrv8MoNwOpzRA2JtiZ
huw5Iixye+mLxmyYU2mF9Jh75778J/1yB5yjhQc2uvAhRcAI7iW+BlSJ5Bompf2OiYwID5BBtLFB
+tisbd+ccorAdBWSF5kE2NJPHC2gKXO/1RVhP5ZRiyedCNcHo4okyf9CMivCFlpBbPgcgL53c8vv
1xAYEAkmUwja5L5Cv29P7hyB04nMm0gmc8XQ8zV4WwBOpJijPDKWQdRYJ81ceJTl8TA7y2wwFvEE
caDjxhzgqPUrjfYKdst/1hSsiqbIOoEmd6w1PZ0fuUcuFjS3p0YZbMvyD0EEzyx9ZewKwzNPvY+1
IaOggShAFcS3xKCHW2rS9u9jcdyB2EopEgBo+i/C3PYtm4dxaiIkUapKko3M+FFHiWWCXVIigpj3
iNCm5ewis47NwsOkMfidQE1WQKEM3EA9yhNlIqVBcv4S/mgaGntb5JwAClpHNSEroJMjlyJA2pA7
cmVxYynevov0GkIIRqO+wukOBC200BUASXSYGcfR8N8AACnDS80xpe1fTXSxDL0MGRVW7NlXwMwp
iO4FcIy9hI/oEJciECQoclX++HnQwBayX2myrAB5SH6S37/LjvV4NoYwYEv3t5+zMg4xec7q8Q10
JeNfjGgLhwjujk+1z2FHgBduAOr/T+FjwBWQvO/UMzsgwP2CB4b/ZITeUBgyDCBUCj0BnOFYyHhP
0GlQEgxNwDf0JAiZdPQBRsIQMYa2yNVXMHUsfD5yIRkZgK+6UkWGAaP1NBVJUOSm/GUwMbEgXAES
mSDQlJX8l5/4QMaPO3CPgm7TNk4mLAMsfFARzo4yXfJPn1GbIuVXubPLBKtYLdzkO9PCR04pCl/A
F2mwO5E51oZPjkMDbnKrfeAZmRgNPaMNBepEKKgsiGuZsf8OMEnXUldJO8dpQC8cIlVAvAig0FW/
KoP23eNMZpxvTR8gibNZbfadl0+FJ82Q89Ljr/PzpoRh1dVxPqyMhWEGj917Zx+kvpVicOgkVSP+
Fx/Lp1fW0/JfvXMPBScyudidgBhmp89aPVqbZk5HzNln8dixUMLfzxzdAwe2TlPN1XusYyMLfY7U
yRQqJqnYGm3BYXL4rsiNCwlojRfC9gMf80LY1Mh920YzwlNg5yHf8Lfo3gkYIuIr6rpRt9rjEhfy
VDYcWJyXaIQtfmRMREANTOBaHbGE0W28Qn6d7RNBCJJL0Qp5JNehCUE5luGxOXXW9lz2rXWyvUbw
aJI3CdhDfA37ByGMF14icZVDnwZ8jruSeHqYnXKflWGv77FfHnArVvuGip76sV2xQSBqnNov1el1
QgPjBeXScl9h0TfisiMSCQiD1FHJZBTVzl5dJmCTLLnwHxdcWX4sn4ZwveICPgBOZE4R/b5GAIdv
sN1x9OTmrIKS8z7U4kv0IChKU42zU8Xmj/F8pA2oWPorXY45YdAKVBy6KbnAYvE6sQYQ7AKmTaPL
96NtB25C25N55cZgNhwFY1FnjKiBV7fjNWzuHXFgoY35BloHtQmKfL2gDhlEBT3zHHwMgbrVI9UN
vnyaEAtam+x0v4B9cpaAYg1oC+BqTWueXZBj4PARm1JnHW4wrvRjdmLhoIMIfqkCE6yH2xk/aCBI
H5ftkn5gczBYLM/PGvbyW9As+AMr4wQ/cbgB/ZaxUmfhb7QLf0sbjmx0zndroUcNfIYg9r/wcp7B
JmII4cC2jwwaGI295kqZR94QyBJXI2AXmuIzv+1BvwWoSy6q1Jqrl/hzuGl5QElYQG3RjuatQI8Z
UEGzSFrgleAPcAqOVgRIeKxToOHm1QWZAoF/VeMSukJ0bCswUcV6Zi0yagd6CzzCVcw4LjmHCq8v
H2CJPaPCxfB1GDGmbvDOqf7MuKIkhpQKbofMh4D8QAshOe3ic6FnNBNFy03pEjIG4wX9YPvf1W2A
cwQ3ibNBb6/x58tOy7pLuuwSdAwdwl9zdd8lO8DnAQ4kXE5AlUwXUVBHhgY4CPcR/RLAGkD6a7dB
B7nM9zydiaJHXAbVKFNKw3jneuEqfpQKaNdtstVB91FhhTyLV8B11B7x1ltAwgOo1/UP6/j6h16k
1LU4N8o94d3s4vmJbyQ7REGCYNDOmBdiELYy6jmIpPFzJcaph2FDqNcRKPctvWrdwIZ3nVADVs0b
/3QP/xaV6XA5fOYdrDVkENbYA93BXsAhxiNlL4ZNZAJCzVw1b64ny3Jz41CmIK64GvbGGl5PwrQY
caA5ayOY4HuEMUMSyqrzg/rNlR4LjKnnVlzyn6cDYJAWKEk3jSRYhY8YeyBiMZFtD2baVPGwQ8Dl
Sucf277MaeYrlY8L7+lCFoO/D8XfZRfCuYhDBXFRigBxdSsfOli4zNFzAXadg+94mxCfgSuV46kr
oshKAaPC54NuY10TvH7B5BKRQjVxIlVkUvkcWyqGr1336R0CCJDNKKNSWUVsi2RWD5N0wLAgok3T
A9pUAGNIYbAJSQ1whoutxraE4YM5ydEASxOdxSu6DrBTIE+AARx+DHWxaO11Aqcvg9sRFxc8uvjY
MpEPWkA70GN8L7KWhtFFsugH8CKSoq4+5wIirwin74BZYzmwIpvDtVnR7hoedNQRdVafQYeqPlRG
QJs1PXRWCW7+7N3uh6zss9D4HhPFMPMDGyz7IR0RScRpRlV6bN1KRkTkAgT6j9gTTkEMHvb/MhNh
Q4eBTr5YHh25FkrmDsxgHXF5gc9yD1n2L5E+1CbBDIw2E0P/K4oG0wBp7Y0gNqJJxmgO5lw8Q+ZR
x/Sn7C6p0kf2BsabbyETyAqXoPzROazz8pBcsj3D99+buF0ZOXx14kEjFhhFp4sI0k5eBQFnaSKP
4r/EtYNr3Lfu0NhCL8vpy4X8iBNJcqG3XPdZ03S5I09t4Romk8fDi3ayf/CTYaAzTSwrvenyGl0A
mrUzg4FAqBZ+QxyLI9BzJsVKlrj5uCfN5wdahEuR5rPiGAwWKkfbr/GPaDAgeDx5OO1Bf2AH8vOz
Hf5n4COLsk8RkgsrHbHJry4bFrfEyc63ZESYLNyV4strrYDBY9BoO5/IDLOT3yc48MHbEyhPM5/T
xIOsnm/gCK2B2FZ0HeEbXMyCJAYRvB8HOF4cJpcYPnx98YIe8n7cLmij5XaRFEb7daKJrQrhxHfO
vrekufzlS7yym+H0+2/JY/PRHPWIKmT2Y0AngPbcg5IXlYXc0Klnl8lHfnk0e0q7ZIj/ayaDglBW
aA+1T7dCV3ySqEUMH1zjeEGxpNmJXyftLPtQ4/FLA4ZUs6vaao8B5akYswbZsagMa4O6Y7RoYf3y
eTyCiQv2jnM6IuJT2ofGJNwBocFWYFRE6ODqxOd7w/napVPcjbgY2cz5AFtErI3Rc4wvkiTl0sds
ptt8jUv1KU3liaxGWzuLYQAfTUo+p/hAkCfe4c4cs2kM0T0iBFMs7AVFUQNI52mnNWAxsaOwINQj
Q2vUfXYkLqfqGyPkWl0klsYyJd8d3QywpfFiMDjmy4+IZ+gCPDwvmIYkdgLB4ERUfZY9XnbtjELV
KMPCyCV/9Icv0XT0D2v/a/He9uFvfvqcWZEyyIpXuzjTBzIIqQw+llCmEMAoFa4/YPhUzCNmCYWF
HKtikIf/WCeoF367Oz2iFdh+cKK04Oya/1alLPb0vUsJoDMCwDvgunwYL0Cs5A/88CTrkdBCkgVL
ERcn+MLlhdnL0DFT8APj1MIrQNgnECUnFgCyHUDxBEcYdpoUQsihWKFwmrmK/yUfDgLJH/43sLOt
fuTSH+hY/9pV+SWsJ4oDpDH1Lyn/gYjzhywL6rBR80w4GLLhp1dTAhz+MjwZUcAha1oJV+mK2pyC
RyziswmhKCAUm2j/FigUEjKCb4EgNsqlspYUHHeOmSsADJQb2KwYmuLAw1gkvIMIxAlhfP+PT4H8
HVWhEiiHy100W9EGCBPjS+kHZIFpD/9R34EtCTvoYm1YsqwelF+NmFGnGudGOiWs4IQAMd8ixKpo
dxSFrPfGIyqa3ZPZRRDY/NFiKJDkPmTHFftGyOl9Mxvxw38SZ0++5QZZvxgEpUFwpryyLtOUTGz5
gQfwKfs2Coo9nF8bCN8BFEBuFdoLKeQjUHTSjER4eAgbOq3DMuJnvtk5I2UVh7lcJIvdhUWFYm4B
lKwjix4KWDccMO/qioGj38aZp7JTE1GyUVfNgsGipBZRBHITnFhfMw3nMXYBFg4hDFiirHykGesH
3m+x7j6HVg4IspI/a6wjqCNzhDn4roHAPjMoxDsh49rBWTGwuIlBpneEdCCI7KJ5MkarsTbiqkvX
mzm2/Y88nwMLhh+L9XTlWErMGb++iagy5TxLcAJteOxiagw++zgBQWXYMT5BVP2zCBFQzmEyf5Cq
gAbvEJPBk2ZRzekyHRcsHh8nbRi0DzK/Ry4LvupWRAQ5S4NIo4kV91pjAAV73ojbkXgJsma0Ry9/
oG0GVjZMNPZVCXbgVf8zICr+Z5MIAj1wC7VytH712b1/1f1jYs7J0fDCMXlAHqkg8AziggYLAGSa
sPH2ib7stdB3U+5jjscEV6VUgYtmVh/7OXAX+vg9v43UoIGrkFwbdodpfIT2Le3mo3SWVJ5XEmsC
1Siqd2L9tfBZV9N0/J68thSxwjs5y7eQgZ5uW8d7LOrJc+JMzAU1WPrFkKBZE4cKxdT9fNkxPcKs
lfeqtDx7e4eDb2vNm9V94pwcjqIQM5A2QuLYnuwcs/ChXX9oaGZO+LdRdVQ9F4ZlXHHU71PHbNV0
zQ1gr100oJdE/0CbyDWsUFiJRzmFpxGWnjInXmONg7nbIX8ypB2ww47iDdvC40JkOdzFjXfbuEGy
czbaGhetuYxx/Q1eU2unjVJ8K3N75I6gR8vUbrqMiDNKVztYyCkQFc1b79IJdPIemx7nLNujXDWP
CpfYx93OIl7eGq/dhStgsgEcfEKH7NV/4kS18ccoByBTPaivmNRd3I7QJCDvGNLzuPKJzrRP7ei6
Q0a4SzhLODe5AbVgVmzRS/fwGDur8k1a4pjK10vyOV6Texa0s5yKDaoq+kBdQrrxHCmk0Cyfv69F
MS0ppqONjYnWczip7l+YfhSbEpYcNBv+xmb08T99yMRj38TRRqkpilFmcwpOjeMFRD+ElxBv5aNc
/WLCjrjCcT5W+1Dx9yNKUEk162dfqhVw8sTBBJ015eWI34YY+zp7zJ79BscagTcDksPvsDGVJ5Ji
X1DsjFIGhayOOTQFuEBwjiZb4sIEmjYD4CCyF8bEv7mHN6ToiV9t1E/A7kRi/4as+XrAQHxwwPbC
MRMG5PLXAPBva0jCgKW25YRdYqyBZ1OoA98Vc6KRqUrWfSugILRIQ2ox4KShdu9C+SMnJhRPcTsr
nhRehgLzGjjbjyO7zTg+bnFM3H/zebLR0/5nZy2iTUbG20lfZPNKAUDzTPijVAg1Pl7nOsnuvffM
cgSJTfsvgvNE6W3I2kOfvrtvEr2CaPxahwzbEp7sEAuPoJQxTp9RvcqrvlOu8KfxLmnzLYU9yByU
jC8KzJDI+GSb7kfkm9+7BP2TBaO1KN2vG6Yd2US+KD0yRBTyGjCmlWSifsPs2dy4w5Jk5XZhUN3l
c3KfwxzZb8nsIqXpG9zXNt2nWPiegmdubxPLTYwPcbjEUksmCE0iNH7w1H5I/EJ1U6IPswT6W45g
1c55o4OUJUcTp5l37LlbwohxIvC2Jdx/mYUjiZCHesAe5ETuEWRAHhYseKT2J0wnlW8kX6v3oCGY
wJtqbxJjNCVspzO2Yc4g8vvFKts8PsPiTwrScPKHPKCf7a3O2JhjZGKLVPoEc41DcebMicDGdqXa
A3H9JeHXRNNEwVUjBcoDo6Y/HbCZDwdL0Hds6A0BXNS90SQ2CciKPeTT+XtR1anpsdHp5hiDmIaR
PZARXxt9USxC6QkpeIEPc0jEC6KsKYQSdjnUYQuEHH+rveApU3atzmNZwx5fZYPYlTDvh7vgpH/f
vYvFFUZmSieBC7Jxfq1aQnNCjrYDDnpmtjXvC3ZohyP3oxcQksPxM8lmmKv2mVucw3pCxBE7aD3C
zniny2LMLP1L2IPwaZAJSWCgCn89hWoNrwMP8pt4czHV+Yxd6LpWJiw2fqkpsUUwLQV0JdIhxi96
6yeBg/OfA7wf46i9TTFo8bhHAygm9s4RY6U5VSesAXVpND3yD6xsZFD84LrP8JWzOKmf+x67P6+e
O3chgqv2nJi0oVTMLQbiy6caOAXMaCclMirwGcLFfA6BGHAxBTEgHvhFh/wKmzklsEiSnsd4oV2q
bb+7yMYeuwwt4cx0Y//oPjnCE8VFvkDpA4S6FiE64BbEo2vPAUlB2OAYyIBNxEmCFsQ9SuI8Cjn7
6kuNmPEuaiGqiTntC3qENh2E4+xD/o9nQ0L9rx3RnEFypOYkPBjBbY2ZNYEMDE8jBQUIWEh8iJ9e
j4P4bjX8XSQQA8c2c4TlzeuJMP2Mo0aUzbI3VUYBAo15StzbqvMe/mcgUZEE40AhdHcNfJSO2Bow
AA1SUtRe58Dp5AarMdTZRHcu0CiAOHc5IWCWlfZEq4aK3U3rboMHoe1Zhh+DpRIqZ3rV6ir4OlZ5
/A8NVMAbh6PWfxeioIh5AqHHPv3sOWXpEtwEsr9XwEAoXgYFCxxqAEQeaD3FDTn2TpOeQ4TNWQlS
SvxcDqV3YiEHG+KTtmhXen4fY4j6a3Aln2RX6jOwpKZUoS7w0mFiIw97mt8akE4JIwQ1HzkXuGJG
E3tFWDmg9uSJfhcok0VB8Kyvds0LARQU4yGC8H8k3ddyIskSBuAnIgJvbvE03ku6IYQM3lvx9PvV
bJw5G2MkBN3VVZm/y2znwcURhJsb6RjFSx9gn2wfJlwE9du0MKJklJNznm4tlzSmWR8mLeqLZ5jp
3DlLywGf7tF81nJfpCBTyXJkJzTHaROo9qPYvWje4IUYKNfcj3b19QhLMCvn9Fa0PolgRD/39hbA
3vxfMQErVvBF/RAJhSCsTDi4pTI1hDh3njLDW3EYS7yY9RMCbn2OvAIuw0pgTOraO+/3pl3XrYiv
oyfvDAQPzvy3a/rCFXHk5M6tQN3z7H5f400P+9mwumnoc0NeY6prykExXcpcHCYFxm9MKeDbSXmo
CMgsFuZneUAyEYFX+xPuQAeCl9an2lIf+aky/Pi1VL/rdGafGc3b2fytAMqrcUFXTCJPz88HZLpQ
fLT22Xp83c+v6g7rgk3x+486u5b5jo32bWn11VTJYVTOoJhIz4pCT8oQtwpDRWNWYakzuRvV1D2a
52BCyesLSGeiRO7bzJTipnyZktIhHt3mTq6n3k/1lNTlZCTC0ygig2uaYYj0NkpOH9MbJpposbE3
OKttukxJ709kklMvbcr/tiuS90OladTuz7PrjptI7ve1v+liqBtRS+06RwPQx6lnsdCLNfP9U/0x
v3T5rtT9+fZqTvygLw6QQK/Qc/evP4t/84ozBqWJjiz/NS8t5K75w/d3z1esfBw85q5a4X1VPfRe
i9IzZ0hGeq4lwGytm/nTEIaTD/C/WQvwQvHHHofqafxq8EziZqCj2ojdVBtFBQlkoS+8/G7davmY
uqZQT2gtTd1S6W4bHHrF5bt4JdKutWdtV5xfSnNADjXP6dMw1dLJEPIFLRSlEzqz5pGsU1t9Zuq7
MdmzfZ1uExrXtgGX900hQ5Wnv65evxxRnXy0LH1wi44X5cmzqpwun95DX7EcOy5sRKKdMlUt/rFx
MUPdWCJtG3zP/I/DONsg3Xp7zqksRiQCqfrhZ1e3mWM7ZyVcYFbmT3W+0wbtqdvMKgJQwOt+81HB
wN+DcOZHJLLQRSgS4qSLmZbYpvXb5llG5KmiZF01D46vpqFHIfDqFw3cmU2PorSgWmo8NLnIDKtJ
O9eUtCzqOWqfaZH5CenlFmuSIMhnI1t6XYt4wdqufiUU5JxR1XbDrIwnd4dKm5ioQMGWZccPSjg2
B1uDntDm3NKxWtMkOQbukNip7MoogjqMqDqa6+B9B5ytxXFnCJX8tr0xcBmhV2SJOvtFSdnnp591
NiPnR7CTmEVQdCuo+76YxSu80SVYEoMCsDcCRNXujUzTnkJLBJEd3TDpsMdmRlpurrnoswuZNrPp
3+d//BFWgdEyhhe3khpqHeDKU3MtryoGdFTmWccuoZMfuu+FoeUzA1gIPCvEc2L0E0Om2+rfZHEu
/bVpujalrFjnV/met2MnppnWXhU9SdTzn5eftMF4md4qhF/0tt3c218b19o4jM+qKBeLys5Jf+4q
OHRZdG4VyKMnOQjRgF9kbHEzV/5oJLckh+kKyK8czJVa1WRkQ8xVL7VT7TwtdHyQBn9r61rJ9XPR
anTVcRqcUc70tXUlX1XaGBs3YOy+Fg/R7Fh9Ih4/s5K34c3VXd3/YZTyzDKIOFDAOLfil4n3WNl3
kpwYt3kx3XuPXzB7R0gH1sNFW4jAfRbFE/3Ys0pZn2n+6YCOocxA6dlw47j3SFmJhsifmmpGCM4f
ie+tJLBRZpXID12P9AhALVgD3eZoYweqJ9qP4RXSZx3AtgFcOeAj266T2mkOCnAinr/wtR8H56//
SfeKDddOfG6h2JdUAHN6VR7LssR4NuZzuvRCE7o15Vccdlg8JsO+wptAhK7S8dWfED9zAa/vATQx
xIyb4VXUwcQSpU2a7RqZV96tmve4oIHyOlF6Xt3n8zcvosFG5XMwb6gqzOIR3F6DTJrxlbXKET5m
SWUjX5cVytfzhGZ/L/zhFmHlVAHN9WYVn+ZC9knA2QpiO2m/VveTfA8oV90zJ12/lPEUgpXXlIbP
7/gzGsdbyR1ZsXPpY4/fyV+bpRZAaMSp5ASUxaAxkRrMkZyLVYWECsoQDBuLgpV9E9Lb7rC+2f9R
szoP5yoa4WndJ9ljw06MaxfB9+AxFYxnz8TUnRuqCv5FDmNd1/FSOadKfs8Wqx8IkDGkHwet7zqL
WS69Hs3VJC5kvMSPEPq+Vfhm2R9xQApK/68aNkf5ivuwpx/bBOVsMp3D9DTHloCUHTOA8JwKvjSz
YWfDf5MDeSxy3D+1tBda3V+L9twTdth7NUJKswycyaOTU9H87DoIkO55fK2l65nxq30dJNp3wxrb
jylpvMpLsTTJfa178cmmee6ulVUnzuPidnjuecRCGtL9C3Ggpl/MVb/qSvK86qb99/4kSJ5vfnb9
WNdsy8BUK+JAowj02Ftsuht75rzSephpbTos8tpRN4PW0BVjzlZRlz1F4kg0YOl0dXaqSg3JZwXe
lGGJOQUFGuEPqVfxR9WyLwsXellCgdzSNeL9dxM/nRS/KfsjMm0hA8Ixmm8fDRhxbwPfo7G4TNa9
l9FYOds2zMaQe0EaCngEC5BxXyUcWUxxQexvQzOXuqefpYAwpngEof4Xf6gA8zDfZpW7XPF/b2d7
bJO8OZY5st3xQ17pqWDx5kg7/FKr6VNRCV4AfY591CFqBa86RPceHLirWCbXP89D2dv0qn7BhJfZ
Ofc2IvCmd8qOL6zGWC8ZBTYY5bI8lmfwa+yfAWy9FkgfG2d5LwBJVhGVJ5eYbOKDVRkIcY6x13cg
symHg4r4UaHwaphtAvecMEOyIMCYyL8LjaBVzneOZdFFd3Lf8/jRTA5W89U0iI42AKesc97xPlxV
Z4Nl+9FcwwlNVCmHHfs0LTQYr4uJEqb6g+o66IxKm65uNgwSNx/PHIb2gomxvYzW/W072CL2AUJB
xmSKkkIphpORiQSVR9PcuJ7RjscKvt2TL1iYaZ9sR4puJ165OGcdgxE1gp6roNQP+jnQRSRc9vdp
5C1B1NRYFSfWgXgb0GsfkqNuFzm2xG66xiXrd9Y7eXXX009G+IL/9ea9QiXeg9uUC9UHoXyu+XJO
Hmq6xiL0lfB6+R2E9MvvpFHt5l2XE87gsxmjMiXri6KSO4z7CsPFwoxbOEA335hVL2+bVsbZeqkZ
+Wp3LKkyS8+p/MTmviw0MOIUU10BcMaLaNdWsFdkGtc0w7rxP9J9fvuJsbfVpF1RJAXZ8aYkWbIc
jlCVYpBvSyqp3Iv35qoWFPSLCamgoWHcBR0x8BNOHJXenI5IEWPgcXH9naiuBpT5o6cr6zRvYoq8
4aAgjgvQN4U4jE8v/6sYQ6vPVMaacG3sie/tNjtk0vutf+onRpvmvTmjnM/T43Oyv69hR4YUtIwt
dh7ZgShTmP+/zyMK+smzEW8D1VLTQ39VV9S9LXfVkGgVsJ+/kFnu2SCKrj91/SHknrw52w5eg2Mr
r9MT4l5z5QekXar4a7pCYG5idY8B1mGS6Z5qorTVWLRIrVSZJau+aduDrs1Q1doYUGihgHMhDWiY
DLlXGDQoZpS7nccnRby7kyQyTdeWPRXkvbxv4UaKYlZVESnz97Ap6rtgZHg2Z+8yQMBWu1Ls7d44
uVwJSwn/bqqYOuxTxn+aqa2lDvXxslZLFzfmiMkQVfmoAo7AzmA1O9N25NiZqQCLBOOnX7uPBlKe
8WkiINUIilnYWcCT+8ZTsviv7dSvxWdBqU+V9iuYQX0iCzKE5C9qCVc0z/SwDeegf3sSm2XxkqUM
5orb6+P6dX2jInswoUhmy3S5zN5CuMPvDGyneUQWbDnIKqDCxeH7bh9FQz1UyTY2oZSHX9gYqG02
vhEfhGjPkkLCO8CBhY0ogSaD0dT3LU7Gdn68f/NFQiIc4tB2TNDqV1GTDuI5aZsj18LPdc2ci+Yp
Q/y8oEt2fVtMEIC5oa9zOANbsYr7N99/UNvRYz/EsIf3yxGLu8Q8axcQWAoqmvLfrIGwdi+3zAOS
tqh2AxaPjqazlKwbE/hCGeSA+Bl3WTZVlGkFISDGz9HcsfAcZ0qHm5ZjV3FgYaWoF26vxk1WYLJ4
miRr8X56iZp1UaTMB8wCXm3DXzqLTIoJvCEBzP8nxpHy+K8iqNMnlYDiYqoJiA1AS1vpIZwrUjDM
yVGiQKHyQ/9E8GLPJxYIO/8/Tc6z61YUYGVf4FSHXfwj8w2eoseYEPb22MlGia+rAPPPB+WajZ24
r7fI88btrladQB9Pp7d6my/Ut6N4sMHaQNK/+9ajr+FDboZzHCEOwSVd+/XvbsD5a5Ou8fD9nL8O
n7dPTdVQxZbqOtEVOjBnd9dlxh27q2fXG3DY2FYuTd5WihTx/+ZxvnBNybaC7dVK//I6yBx0NW10
fft8LAh4PBwy6oV4LSYkddNXb28vAgZ+xgf/un6R1NmP3Rx6qDaVwfkZELeZ/aHw/fDxGtteYpSd
pGua8/1bbqgkY3K2bBCnZpvb/CbXL4vs+J0zECHkASrY6sdasg5YmSwGUhgVL51rT5otDwboWXJa
nShgCcrb/pwBCWF67KwYJvuZblxlhunOKgm4+a6zqD9YU1YRBxPzU6EF+qsdlK94kKajpk1YoiyO
D7aNW81XtZ/1WYTXKu/rGSqnyCppn4ex6SbadlWmTSlz7FqvS7mQLD4+dh/noaMF/pGANbHDOMx6
sbdVM2Pbfo3OvfAcd8viQhrb7qp/KB3GzDGDmVMoX9sMEi1H1vulv4rkrEWP9qmzGWgXmuK7Onpx
1dmik3vL/qbHj/a6m6onx4f+cwhd2H/fW17aTUrLYx3F25efWT1XS0WUvO1z7yRvz9fMJktN68+5
biAtjUQbbNU+RbNeDtnUhmJ8PmSuCpycCE5M/+aErQzyk+1RHl/58Inc7yPh0/3cMEjKA2tMswc7
qdjmKvu2HjpKVgwCM0RzU3GFK4m6rFGuLuIDtyfZv024oaZ/xMyw7g5zHWuZFLLL76XzlWqvGmFg
7qzlKOilK+amdrflQ21WxlAVl9WYY9u2XE1r4kGe8KgZP9CssajN+IMoniLr7P9xmWbhshgBcLsP
4/BCX2J4Sic/Nk+3ch6la9zZwDRt1d8vHNBuKL7Sf+8wwzfpO9WkoYm7xnniQ9dmjdQUUjZwnkXb
XmiCZ737tfi8COkqA+ySP2b6rGgz06XtvfZK2qdiXyeOH4c2I9GJG2jVuXHsyERg1zEmt0KD0qCk
BinYl5ygmwHEtyWdOdb1du5f+so9HvRYS9EDYrurpt3UkgrCwuhvoFMpgwZdHgc8w86rS5OT+s6O
M8NF81VPV2blfc9wAjRd2FQMRDeKXBtmsMeq9DJ7Gk0dndi+1o1uNjJwZMTe0wdWBf+FdPPSnWT/
VM+N1hyXvQ8p85Vn/eXK5+ab/iF6fMTHt2dpOTzUYp318N5MzJXdgyDELuj1w/zRFNj01Qu7AU9h
ZQYuOLnhwH2fYEERp4gEfMFxeEWrpygswE0zzR6Qj9Zlp2g7URY9HgWLld3ZTOC+d9mjLckKj4or
HeNaVlv3A3S9dZXi03gThsvYdmT2PMFboGwODCrOBllG6V7VpxX9kMpDWXBrXwZPTKqclRoR+3us
dx8fawAMBUc4edKb8lVNeIcSclTVbhyp4Yt5XKuxBv1saYmRV9oqJunZEBlHdfNdTaUE4JmLDXbt
nWssHKXyaKdau8GDi+0xzXbk1TflcjZ3/WO+uOhLvmmH6ZGF0nxRlxvCtR7cVIfQzKTenD6KQiaf
oLvXfJ/LhPCV/eisBgTrcXQmPW43js1ZZDpOI6j/AaNtEGEl3EIxgd7CygkbHpMV8dDEjvsmG7l6
afo0vb+mKe/Xhk7PBxKyEL3AVrGJzokFMP25iUw8NoX62rvbMA+fxrfMdM3oMGEEyGZH+7Ic5vH5
3YuSDxhLvMQq0sqCYLPNa/vWPDbWKdDmtZwdrNucKMrVv8gUoMammYPrH6ykTGtJK/p+gRJIIRUs
p8SK9m2MeRh4Y/wQkOAOKl1HsUbc4G1q/1oKauJfqjmul8PkOLp9CCPyuGmiqoxWoTCiVay8WudW
ppzuHOp0IoepDrR3tRyfQKZBMsq83VvX3qm2Gqd7cLVE8xRm9lRi7xyjtcQ7+VEtVy00C/PbovQ3
9o/G17OW1C/1RyXM2HGwDpKTUEP3rr1b/2Bo8LVs1AAsFhOu7MU2uAG3zr177i3fz8QNONzykhCt
BirwxC1Hm8F1NPu9dW6fsmQ88VufHLSt6RMKUt00rz1Al5L/+/i+ftsP4+OZnS/XKDhs7Kr9Y3f9
BX4nM7tWC/aSbA26Eh8Xmvve36oUzrPD+DoXN9nZ5cvnUfbXSAndgCsbkxdaDP7M3KDQeTVvNQGh
39nfxyRDZIII8LQE6qTQVIdVT4MTHFDrfqsVmtc3zh9uLjKpOpS1vu8dv0Vlc7EpqNJtw8VqDpFS
vpXpyMurb5qbztV867aIT84HFl4wRTZUGYV7kW06CoPTMUfmw+Y6iflxWACLUiz0TtHKc3Nrxuc6
W2PnC4GB7cKWtYhHX7Eb+BiJWWhe4qXQNs3oS0yD6Fxl5/IcrygbTNyuH9rX6aK/iTSERjpeasFd
DJUzFPvSvADj7vzh+ejeSLWu3/HPJFgl1Vy+qyz9As+CvQf+WpCOAqH/4PuG5Cgnn9J/rdTP7fsu
WkWx+a191Kbg1RrP8gYrYvNSHnnyOqrsN2RgeRUFT/aqEiutTH091W5tjvF26DDNQDPJPOwQs/Jj
rvttHa8VFUAJfv5+ad/K6eGiVtDAoq2qFtxzePjIaYwI4ZvnkdWIELi2T93rR65HH/Jrw5ksoYwc
Vrrde1UQh63KzKTysepSV7vr8rWZUVeXL+1lmVu9khhAqUVstGfldIMxA1DOo0vnPEg32GzhjyDg
Osh74Uzf2LqHYYlvaqKuVlprQaOmbruSnvRn9c+nYQJEGF5B1waBdeK/nEa5N8fORBr0VHOmqb9Q
+TrTV2Nx+bjm4rG7aaPlqRXzOvfVAFHw1G0HVM8dLnxZv1FmuoSvlRzG9acbcyD5syXWZ/Vr0wKv
Iy+i8H4u9b48RUtlVjk1Kd/WBslTys4+Gbqytvj5pSgIxPKl/Jw4u6yZmBMK+2GDUYYNrCMvRBRS
z3XOzPnHpt6/u9NlZ1elM/BNYhoPt7FpLWtBYaxuCBbkfkzmkgSR6nfOOUS4qaPorSwHFqxzRcqR
ufePZp5l9di6Np4NCLdh1cf6qn33KBzar1Agth6dffXYzRrAUzJX5Lj6jL9YOPyAfSNhZoOlCSdG
oROfToyCMTVSTzkLLdDiUz+0EyoqAIHu6c+0Gx8vFmaIbkfxCgP/t34rzA6fMUubfQWNEXHXCeqs
9MS7TdD+8GtWrsNLx0XvSiCnd/HkLsVnMcG9i3xR6j0wx7Hy0M+yIcL/nZBaeJUF8asO/IpT3pX3
/C6Or4axshiANldv4wXQLpQevbPPbfpq2zlFA6BXrcoksb3ztyMQKx+M3DCddfllwW0qNBDdLiUN
3uGOuDGwthQrhRJ89c+Bnqh+jDalgpWpp6ngyMqau8aqfyUqpZT6d5mxJk5qdUs72xPH6UpoL4Xt
lW6dYy856YaKKLjH07XT79EJ/CzfJov6s5wr9rOVQ/1ahecFT37pcaiB5XPVx+RFvQK6dTB+xqPb
bzi/tyZ7/UXocKPZt5zY3F8GvoTKDxWrTdaml4K4Tfv9UCTma9Qgnstl+etSVaaWucLqSMbqskoE
0U01kRb7KBZGsYVlufe5QpxDmsIrva9k97Xkr03qZCjYvsZFfX9bu8cbdcmiziNf9E6byIfGGvqe
2bqm/0oMIiSjCbFZi0EhzFOQyxqXfLty6TICLpKVANaL1+2IQ8xupjTEXJL/Wz7DyU7nBXl/dXD4
eAoDdijmrEMoAUl35zI5XqPgyVP51rElYcSf4/j19ba4h9RJqbxgfHCFuVuiYPdmN1VWn8p/UzqE
7UoMzsnAl39kqBmsXkTqXA/7q4o1CUaUNPhG44zS4ghU+J4w/f8gx2jze1cQ0xdFYfNIRmFkhSEC
K+8g3WcG/AVlpIMRWA/8evUUlWlJTn+RHnY10Q7fOefMnAAl5Pt/DNghewlPgtat39+WjVR382pk
hjJzaZGd3Ne3zPD1Jc0zpJQmykHq1IaKyBUVLtpq336ZHFo23n0HuOTWQG948pPtTDnxgO+vawwv
yvqZZo3MsO07QzE9mLWg8M/S6We3KKU8CHbXdraRCfXkRwE2Wp35eAFVtZgthVl1Vl1OY4PlEPv4
mtqjnQsCiNPFy0980bhuSqnpY7wjlM5NM/Pbz/1SmvXyvXMzMTh6lObP6SoKynDFlNyG7NZUVJVi
4i0UaH/JS+XN5qubckOVv29U/gmjJrL98FdHaRzqwJVtH3ghsCAJxDAIj/xPijgdoKCsVWB3jFk2
PzYZSEAezHaoHpSuEwMtsrAslV2mwLF5MpfCMLna7jMd/cm91/1zcs40CLDVPo2CH5ky97FAh0E2
w9PgZvKTi/e3hFNvtwr9hYdX09NR2aFzl7Bitz/8MStQC6nj1qnpWxARNOdDmyRvY1UP25Yzs2+x
GoNdeyiFw6TKy8Tj2Ue1MHkKOjB7QNhW4gsB9su2jfeiMcSMWX28oK8uUM9nXXVyXdGGDD3wLjK/
2NA7aYko3TOO8Y3S5szaFo1fUvklxSNCclSuwfElHBTvALhaBeDt37IUvdhFsnkf2b5ECW8yrQyR
svvwfkzZDWY5UcKLz9jQQvVQqScnia5lSh/o8q1N4xjmP9L9U2g9JRCZcXEX1T6UHdK1ZF1kydww
nwhTENRGYRqehwvaKWx9eNfyoGOOqHD7eSOgZLIInel6nWqyJr84nCMkOrM2LEyGNBOcK7sMIQRL
Wy+K33+PrVlbp80Gn+xfovub5w94FQHcPGJDnxlNNZ2NIXHZj2Mh2E7tC+uWxya9qwnbzQz9LU4J
VfPnmXxxIlmUioKPQr4b3N/HUGO48fe3/MoJkmzf+VCrBIc+zmIQ5/ET6vVhBdilL0BPnpAvoQEt
L2uwXwg+yEv31EMH33TwTMtj/wXbie82LAiq+oHsLWTtOyEmx+k5+2H0ocgexiM7fLEgYIym/xJJ
HfyaseZv30JBHo+eVZUf7O/U8CrxkIyWFCwl07W/PL/h3YSKPlySxDCR7z6zEiFPR3Z1DYhQSL2B
NpT3yQISy0CRO9TURusaFnZdT5iZE3ipw1EMDYdLrBkPLva6WMRwhvK0P9+d6m1kBE/GiGO/yqVF
f9XyfTK0JbWCX8VuDZ7vJ+FacrMwOGC91/ea/LA3M+gW1JZoCFUKehh+FBEht9L3qlooZ0Y8rBq9
2Se9eaKXBRvmK+R4acdOQp70IkPG201KgOxyf7wlP+KRdo9k3SKyJpMhksGvjLkECmx5WLm6NHqh
E/TVLka2bac2hfb0u/pHikA0dayp0pNTMm5aBPeZ3cbhMwKl3MZPaX0IvbMYPAe90u6+ci6EhBX5
KxK1uvevZN83ydVA7fkZsw9PH9CacMvbIdRkC1HGYOxi6uS/SCiciAPGHHES+XGsEKWGSsZdIlqm
g0KSXzFRiNh+8B4oDScaE//QS97fzDoU6SDJz/jsc3AyJuPRbtUAgUJb47/IISbuYDrallGAZ8Rq
mnTsql3JS4dI3OowY56O433oTqQaS7ncykBhRrLWkqUgpSu0hOgSFEkk4FgU3boPcXIgU7K/2WdS
/G4S2z/8GxBzJQvlRKwhtP/5nkCDtDaoQY7ndz6O98URfvJy9wAgqtRDOS3VcTPnsrq2050sljH3
z34n7nHXqONuE9jud/xzmuVEHFvQWg7YxslMBWepiS69Rz/ZkRWXTtIQeRKWNUec8vf7ZWh71eCv
NxVEH+POweXBOk22jdBD2Z/pX6tZcG9v/b69YF1B+enf7ehkvKdFo1YNtY9xikbyGZ0KOpycTT4x
Pa3y97uLoZlAQjDngTPob0KxAJm4Bhxto7q9TIi3bxOkjrlqeVw26DHx5kdmqeE1quaAENE2vI2A
Kzn6kR62M+yNuRLGEOa21RwZO5WRlm/5acyDcmkUNv3nV0jMWgx4Gt42HQNJM3hGSKljQJBVELum
IzMV7LW+xXc7ONNh8myYPRSnuEGW2OvxIelzGNtqUpld7SlLMtiejOkgCiDsX+JYZbv8RbFhkCAH
ug3jku3nZTQHjuj2+28yBfljd3ecGAZjH9uKkkU1Fb5CjRQ6MfSYp8GGZsGpr5LRv/CC7aytFkPS
KNtsuDQOVDNeX7FGNXE0gdQEgX+UF7rGlyExnm8XbVwr6Ht425XCYrBCqIWwxbZnbJjpkm/kQ54I
3JjwOEZb6J3SqU3km74FZCvZXws8EzTGeP9XPYLDlqJQ7AZyGCYAfMemww9XkkVCJaVnpoYoET/b
HEZbxfMLzaGcm9gzVNP5Nv7r02u21tTsh473KzPhi07GN5lr4iOkBT34PKnu8e0kEJw1GKcWLIEC
QMCNrhfBsGvjW+lIDol3GWSdbF8k4HB5rttpNPGp4FpPY34m1i9Pa8DKQgZNvh107cl+kFBnPxLD
XCtkCBdG1s37clk/0TuvRIlJ6m140JAJIXmnJQ91vhzPOnm+EppFnZOwQgT+tnIsfe9r52uXoaU8
Phc/32dFhHqRiLmce0/OBIToKZsmyJXZKZiNfIx6nqwyIDYq15KdBzlKP6ifkh5U+StVn3Rbd5zG
vZltnFONGRD/WIxVdlR+2wRae8sfstHo+mP5UksyUkx5TOqPcejCpTw3Ygroyop4LjSrs8kfeMXI
0h4p6qaDiApU0fJbIUR9FCP1IsEvgQlvn3FD2C6NgjmjE9aZloAxhYATmavFgjPESaAGKXHewSIE
MVnaNjwFwkZVHLgozWWaiA3femzlumT8oTqXXQIcuILg7yATCsCOCUYHIoT9bwZ2Dy0gsgH8zj5M
K1c3saTTntP8HopwIwVSyAIJrVSYp65r+lwgKcIE7dyXcg/4/2GZp75WYSzivlC7TbRWVMP56osA
yV/1Tp1XIyBMaj+NLpHhYBel6q/GeYRT1u6cGy7LrnMZGBoHTIVVEUalS2LpWynqtuUw77Fp3ZT5
4v6aF+jNqiKDvKLeB/FkW9epaLNKogZnaeZb8ADfHgLMIEad3fiUxVMW8++7dHFD2xlC4mhiqrnS
qbZrH8bb7ra7aNyjZD1PVpRlGDr0L7VXbVfLHi364rFqnLN9djs6i2nZtQpaXYjJvXa9VnbZqpko
8V+VONnOM2TAYNFs18Ncg+EK2m5EdjluX03Vz/XDANsPMHQAk2W3hUh1RK8UN2OLrKThLdkshpcS
wArANHyMDz/LamF67qXFwZ2Kh/4L3XSfvlrxyrFqnFVl1zc7pwsO6lzGl1oQNRBcVE41wpHaYYwu
roIvLEdqoMBMNHMd8r5KoY65r53G6XeRc+2tCjpdnPWeAGcytJ/U9NLW3IzJv2OGS/ZCdqfQJxlR
u6lGflR4K1RfLaPgpCHO1FD9Agz9pD+71JxpDUCbApc+pXZu7uu5yqa5bBQ05UQDeq41iCfBeshn
VH/8U2nefmTdhMesqnAlg12XH2M25Mp9lGlc5ux+IbGvSgqvfPYxm3edDnTeJrot4ySiXPVO/XAq
v8rBjHXR4p/6u/5iDJWt3Juc/53zkKy1eaWGdG3MLOquouz7bLTVI44N9Lh3DaRZBpbbkRI2N0qw
eq4XRCVWPfdWOza4z41D7qDFNT2Xwa6SFySoh7Mg/6yeI0DqUQkzW671x/uscfng6YphnjGlkuaq
eMZmgV5GBQMk0LRmAk0hJeTIv7KU3MklSpf9DcvPtHYfr9bxvfB27x5MTklUE63kJP15qW0+1t3s
5E4zuEbiJalktvB3Cq7BrlPwZnR58k5frUSL5nSY7yFAyTQS01ufxKR7bxyHp49Ek0+gr5dt5Oo3
UX9nAZDrr9g019nFikeq3fbjB05HPqrq/EnMF+3r/BlG9n7fwiPxsezmR/FMKft+hnPIHljWZ5tm
cjHNPrn76084SGLWeN1LV066VaV7T/mq0Skd3XfVF/04vcctut5rRCQ2oZYWKhOIj0I3E/QY2VAt
ojL/dFqKztM0NcxGBcucg+/zMVFJPKL476q5o5XReleAEyWPZw+/293UN+ODC+QB17jfQo589zW/
N4w1/F304+9xm7c8m+/LA+9SzCzYPYoXjDHUq2SmTG/RJ5pqZ4OCfN1486Pw8BOmeileH/thrlNg
F6Rz7R4t7mU3Ud92r83TGDk4JIrqr7s5oGP2BzdyRrCsaQbvjT+UzVaSJDcJ4rOVat7ayy6qxF21
PzycAWIhf9N9uiFCPIi8C1/CbF3Kx74ha5Swn+vOpnazHDKt9eil9WEVeLs2sn0Ab91UT0dQOdUl
1ZmvWovxscq855kNlwD4bdBFRx4sxSJBqzFbjq6v13w7XHyYZthU3kVXnPrhw5kOviupoFCEzURX
cUQUmeou2/nBovn3cx2u6qcOnddw0Y91zvNn/TrnCom8389NO9F5PIqLn7Oyuvo3XDdXPSNvTJOL
6LoXPwXzkYvLTXHfeVK2I2KPgPlt7wHHvnbdpHXJ9On+wvOwM16nspUmEIxmT5iqOX+Vg6DZVYlK
YjFvw+mC2OTdZ0QiD0P3fa3ko804G8Z9F2M80lbH8ACu5uLHejWPv6lJWjOt8tO7pEql/WCl+D2X
D1DRe+XPp4YGumCX1ffamJzy5icFBmPAMIFIaWcL7e9SIkOdgTIAVMSYAKAHaijAKyCdXqoFmgFz
TvkoO7va4mPXhgA2F3ChV/3RDtauGBVOolnoHyurPhbIvMviq59trfr27/YdJP6ij/u5z++OeBfp
8iVTmJ9OQAG35Puifi+v+slepvMaGMbVjFWyoyPT5FmcPvZ09h10CI9c5XVQgQAsOLVTKZV4k18E
vvdyIU1XIGo33ljswT/CZtXfd/EAs9GyOmtkOrSVTeehuM4Mwgmx4q0PgMPjg6OLwjBa9POAnXN1
0yGeiM7Tn2QvTvGYd4oo351AcnbHbmAj/j1r5ZxlRp3Z0oaFOTxteqHgbC88QwePcvp9Q4s/vI9i
nb/3vL0nJBM4gprb73vv1bwKLbt8bgYQM8SYeYvde3f7ta5exuvuoZ2Zb5v3nOVQ7Cy0wvOkWAcn
FGbq++99EwtP9KNdIDVQVPTiCKU86eBMRrCaq5pVkBniRVFtAS3Gy/meAqG/J8zLzRcRfTcjfXM1
QMsRdsPnNs2gyONdaiz6qr6/n5zbvekLTGXzGi+7p+jQIRt3jqaO5VSsnH4KJCmGn7rqn7vbEZoy
SsPpwFcWuNQiKchsxfH3Sy3b27YAfbm3tNeAi85X/QyJyU+mvhnsGwd7+babauemB3u+DgnrJWS8
RnVfEsfaeCCHApp+bRy7JrOU9nR/l/a5caksotm7Yqb0iOaxyrV+GecG6feAVxJ8cmHpByN0rWFb
psY17oSR1+aGCBSxZn0s/cnVzDIPzBoPJ9MgoYxKy/mZk9Lf2gmAdz46znd0PVrhd3BTddHOSeNw
6l+JMSjqVXY0uc2Dd02MyR7p3IZi0iOcKGxSjt+PWMWctB8trOdikS3tfhCD4i5ZRuqJTiZOvOIZ
OI0v/YTQXrJ4lRIBNhHCupozdiFfTH/mJ/F2bB7/XL//IfDu3dx0xl6vdpR59X77RMzuR2QqUWYU
kh2NJcHuCg3ubyrwv6ptA2yFZS6+aD1O/+gDZDTUf0aqsufvkZgr5c17g9sJpA6lvPTh4MpYgnqB
EqV0IxQf6+pfBeOD2FsoYOXscWfMRigpAPO5nvbwqiv1ebN3j0RlU3s1SV0oGjZ9Us3oOITTNXjN
R8Hjw0Ppa2hY3VzybdXajaXA0+tsOjEVfIgqof3IkX3kkCr2x5ItuvxCTsx6IR57I9QjsCEiuooj
i6UExHbEKgBcuZOaEK9hqYRwa/fAUUTjIGOJyUYtpb2QKUPZYxf8OdU/NsraYraxxdq8aBiUrcP0
xLoQCkmz4+sXIUbBHeSIbsuHUC0dSK3y7/s6RjM1D+cjSPxHVQoQd/70PfWK4HdR3S1et2ZaU72T
g2/AffM+3X+pHn/+rN3XXCKXGvDePL/p3X+CSsgZxzYofqP+BDkcq4eS8/v28/fxJz5Qzr9m9+DK
PqdOQ/OdBqlmologTwuvlqmmGvtRarr7zE2Pxss4X0h/0qXsZ2i9OAaHt9qxfmkzBvaW1Vx3EV06
mygJjBXPfSoe52/Pxt94Fc0ihy49B8wfoGwIjaTLc3X+mr7AGGygPRaGIG728MQ6zLQU4QFGj7Xg
JwwihCq1fI+Hwze7hDUfm+FIRkBVTamQPeDVYwP0TFVgeDnXyQ3YlTgGd01Vu3VJdYD4TpUhsMF5
rJcAP9ayJc1PUYdSPr1lKuvutnqZnCyDjdrUAc1QpRvyw5QVT1vA2iMRA2ogMVjTPqTsEnTT52vk
1zXFrv0cOjpItZjxp+vhdcqTjP9P1An1qU1Sze1wF9n32ncXDUIyV/k0VfH7IfvaergenrtJiImV
3MrU0+NM02zq4qK9s7hg8p2n5fn0ao+waCouee3ejJMTmQTvKFOpryofLn4oT3XUC7n60Fc8uqI1
sJLMZ4L8Koe256icmW5caUqa0Ms5HSzvOCXz3PwM0aQirYNSPU5NYKujMy9UrKPElHbBYTo/lUa5
pigYodS2Ivu1LrNRIOOz5hNz6mlLB7+ZqP47CTUVC1fAWaINCY+LO9gmxHCHSaXQDqtOWpmwHGYG
CyaRO1r/qCmVNB9I28gVxgzoUHc1QGx1P80pz5TfBz3BqrYergjz09htyjbX9j+OzmxJUSUIw09k
BMgi3rIvKu7bDaGtgqCIoKA+/Xw1ERNn5sx0twpFVea/Zeai2LOlMUylg6OEV+3mJK0vb7v3HG9k
ifgMNRFymWb+nufyxpBi9TntPfCifa92S1Gb65dMW0t9UCl1/a6nlbZuJs9LMYPshgbeqT/rfiUH
Cj+01aHABxKk3TkB3iHN1qIHMth1nZC5wxQ+xvfacgvDtkpTt0/SUD4Hz5CbsWz8Xe+bhvs2pLLU
MwroDKnt8wGeiWpIla0nNr4OHwsM5/Aoq5cU2ACh86Y75phMqJh24BWM7GVMKk0/9Phzfjvdahv5
NnkPtGLJ1zEOL+y8mZDN8nefJXs/+kuACCBNjsuSA1Y1B9RotPNj0E6kMsBQZGuO3myS7FNiShzm
UVERF28bdxlV8OKBpcCw8b5BCxvQNgGdCIxs+fdhw/2aL1o2vHhcLMRxkIUl9mgi4Lhpxzes874Z
f8ec2SKmYrjhuKTI5o7eIkzVn+Vzpm1uO3QHrIET0BwIDzo/3h9KRyZawUgONw3wUh+SXUYoLh14
j8MjU9SPQ5dLBJfeWJyobGR0j9KZA+/+sJRRfsKnVC/62OH+WBBwe/Fr8URlmnSi5qCUK4FpsL6h
Nnfwr/USbobzVE2DACSSlLBUk4RFffQRrRFTIYHdcSnwoyGnEHrQGSEBXw8XwPnofqh7O83u8Zj9
t8JRg+d/Bq9EIS9+R5C14Nuvl0K2SiCLv9uuo3ziLSU99uJicj2qePSRtnfW7cS6Y4gbCph6+2YI
y8rYKU+vYsZG38XvqRXWV4TmtWhyekxjPLS7jM1kpK8AmqpTtu0Q+RhMbMIkAqgP2E128NBREUCL
JFUuMJ/yfeBD0o7+EusFc3VsqSLi8pJd6g0MMFxtiTPD5poZUJTYMiRTmvZPiHHYPJo5t09pLT6k
dixVn2uo0piyos9J0P+En8qht3jvKEp65AFwDXfDo7qulze0tDFk8RVsL0bM1KzuutXskV9woama
EtFZmP1Y31E5vsRfcnXUZZJPpIf7ka2hLNbDDwcwTRHpmCf6wvzwxuU5KwkKnzzGyVKdKp4kdtf+
g3tq3TtHzxnMCHRi0zhxx3n6jAp03apxS3OeF4SWWH/MS61rorgsOkgKrgq7YVgATnzG0sOqC7QT
FlSAuoavR2hLnMnARgKOJBz/DxT4nPmrNFNyBEtYb39/yuhGxaua34N+GB6RIhHYBVCS8hEchpsb
4uMVLH9EFalV953rO05R+A6cOee2RlQOfWdiBZgw72iQsdaVVilboC7X829WSqJ304hbIE4UH3Pu
dYzdUg5NR1B6qKlehXuQm1c5d/pp1HI4kV7uO8FiMph/AVjyYv4bsmdLBIgxvm/1kVlwn8Otaexe
ene1uxgm+2IIIZVa6ukQFff3sSwpVxkgL6nIyow7owAT4jb3N8PvXqMEMUg2f1YTtT1oyeH7ON+S
uEgWpTTdKq+Q4d0kDvVqXyP8nPSXC/QUYVqNZOarJ5SgPhaNArNGSM4U7tpKhH5gMMLP7YMjAHLx
8DytGi7wZ3MnafF+yH+622LwWaTFpvws7hRJRtCBJqEezVeAtLUBLxTk5OAkmw7atbOJYx58idBg
cfzg0BnbXRQ+c9Uf37ifOAwHZ570FzocowdeY5l5oU76/MtQ135crBp91WWaqY6EXqTX69Bsus0v
PBFwvExV5Bc+XlL+ioGYVDSElF9B3I+HpJbcj/qcKChrwBFrYMGHjcdGV1uV93OaUc97x4yAmfUR
sKpR45O4ziidhtlINwIJ1m9G3rRehrmucHkQPDUyTJD7lYzaDLWfteiFD7fv99HWAjvZvBlMcj0b
wtDXgmpVj/N9zlbukniFQo2pPXZNPAsAg4cJ0l0wi2HSR4h8j58L4G+rnvN+8Op9PMY/+wYJ4Uz5
C/uE+6EmnShTiXo7G9cEwzRhwpti2jzDcoZQwD0xYxhaAB3eSEI9IIaKMS/GRm/vwLjkyFNAOAHM
39Fn3AV9dF1ot1Hmsf+jnu4shrfljhQN4deHEKz8n/nmc4h/IpjPQSpAKZ/ve3zjAMqiHA+nYiIN
3mL0bwirEEKkjFa64ol28tkbinLTnlU3f/8XBaJodlW/WWRjWG8aCQrKEcpXbgzvxscYsUSXgmSW
CBsKJkYCMfgnBUHNnJf3Dfq+hA6XpghyIfEKH2ogeBIgYCcGBeagFWeswZybq3UnE5Tuapu36AeG
KgAc+tPv5rVvYhUzCVmC03qJrVy95Dv9AJL1mGN6DvHfjup9H/E0RCRV+xbC/B59cPWAt8uQHKbs
iBlPnUlAhy2PM6fivqw7H2EpF6qcvwPdvUh+t0H4QKuzh7sxDz8n5TvQgTliSk2JupxRPfRpiM6F
IBLn2h347kWDRArXTki+mefAV17QVnExM3N0c8rwNSPP1QY1ICRggI2RM5fvIrbCsk8FXVdirYkq
Ab/DwsMPmqVo8TAWQY4j9XZgZenp6MvgWXpB31SJX8vQ1ikuBNP0u7m69RjR6hQTlquh7nv6jN5g
UA5zAQCKkP6ZJJfyxLBYnDt4spgk9Ro/FkZkbPoRs3a8GlqjvSihcimo9VFiZtEwHFxK57rI9inj
oiQGTnUR/gY/3TZxQZCAxnClFv5+eCKYYkNIjssxOiM6J5LMjyemWjG803o5/VE1+4xroiNvKyl6
uIMwj8jetX4E3lVjjeh4eUyVEshThm4inKfjnmbEfuYEeAwZOohj/Q8R0ggvwEwe5VN9xnYBVG5K
9ORC78c+EdKdxVjF6TQluEbUBcrii4IFvdySSkT4GEXjg9xMs1vV1naZapYrbQprry2JtA3u/+X6
zNfCU8uzQppN7RlzJho5vYDsGl4DhQJZKALt4rj9P7qA6E7QGIaRRtksmSPt9xDooXJ9ETs3COox
xScE4BvMGA6OOIrLzZdGP4eNxs+Y8dOyh3znhOdEbLeL6+J5lOZ9j/mD9Nm6Bdjl9CfKDg/v+E6K
zxNpOo0db4sMIOACHY8dUnV8EsScsQ3mY6LOLQKufQjTMV6wSExlwXjhofSA3+xIaqnGLYrjq1t5
DLYPe3YTiXiAju2OjYfHH49ClO8EVoo6m2FI9OEOOCb3CTc4r7mqwsG6cI1Jj1Ahg2FIqGH8vqk4
bAdiibEfRgOS3gRkPFyQ/RnhAAl4PMwmOEG9I5MVRHzm8Uw+ZefL8RWSIxkOxCoFvVpjeMAhSvYz
wRkFokaUKyiHwb1BCa++PJIO1whx1vI2/U6M83uST7vLF1XhnXysG1bkNyk1NPoT+STcwTrBNPeo
idIFYHDK8shCsc0pTG27+TdHj1L4HfIUyAhvAadAweBzmyNRMEiEK3AlDbDlakvLr498CWaPdE77
HVfekyv4jW7I+gF7ouqMcu10ZcqP8odsoVq2aBSFtuI31Sf6fEhMIn425Bw6W/Q7Kha3VQ8GJico
dXDS59qUFS9PjXmz+UZEP6EHYhYLd2CBXoh9hTQC8DMY12IBpW2tcdPi3Cqx0ovFIEaoicy9btJB
OMkgSfCz3N7k+Ds/Yya9LSRmYiUeuncZXV7qDnZoRTwMd9HlO7u6FCAh72HXo9esINESMRmL+Z7k
di8UdLjtspvQ1IHivcmCaxyeda4i3S9PY0SkSUhKinsDjcHcAFLbMByUuEzymBlwxU/noSdtjOMA
HdZ/SQkKiQCPhq1HZHnirLotvwTF4FCM6rBakc3tsisRjQLqB0T7tdbD8wD1NiW1Q9ak1fkEXuKj
V6ZM3vJRDDDtqR3RdJnqyOBelrC8qPNZV699vceXgX1LHh0HpI9wkVcGj5DupRNQUpQ8mISQ0Ywg
WkmvvdL8sCOLdcOSNOuQjox+XHHJTeGTMzfZz0LdTa3czyO6Q6eds+uubrMbhx+VCIhGBTs+HDF5
i4EzUBv/x6YQRbkQ3qOhzd0Mvz5qqJB4TS+flZwrFSduuiZjjZOf44L1/uLhpxOsUCtojMubUGXy
bkqH2lpMNCMGWMPgztApwE6afGeNxdPtUJLifUGG8mXiVLLnRwCziCFvAj+C/hPuCpFOY2m46Bmo
7oFJ0aZAQPkk6njKRoExVe1NEZDZF/RjSfg68NbUQOEf3F7X6DXqr154f1q/JWkKUHV8/EHcQugc
UNEIdz5lCh4B+23fIilQY9ljZld4xxpY8AC3EYE7DiqFQwvzPoAtJwlgTRN4J9x3Xx1zwyTlhpId
0IQmia6KIvPGoDxcDamprtJZ69A2l4If4b1fg9daCb/uX2ouySsBrRJ8M7Z0IJirOQ/okc3x01yC
PINlHVXnWGLkL7goiG7fZ/C0/1rVjuES/n2braHGav83uYbS+eoNvPaQEnmjkHA1H0KQ0kXTKy4V
ZupisUgB8l4J7fDPl2fp8kG/PVOnbxeD2sQIDFJoMlPdGttsUvrvVUrxNQPite+4Na9gqRqEHiXA
kV4MSFGoEYowZ2wbD/A4DYdoeolUsQ0bVpWrSkJLVBLhA0m3Tc/SLt8kgUx1ROAPSm7RQRM0hSUY
2X0Gbn1fibgj+MlIAboH15p8zzdDUGP6qCJtfKLvrhBX2w/o175Dk79pjyToXnfXc2+jBmrwmD3O
UlxfyqN+Us+fxfAFJt9fXlfqMgef+OuDRbEkuW5H/WmSR0R7r1Zur7DaDIbs9jfwh1GzLQ/G6LsC
AxDkaLa5HTr0IZRQpR2q3BH/GtFFfRJmrFs/AhJa6wnSNrRk7uwZGvAW9RFvYDXpCQiDhpywLsLI
di/NQbfCm7+e6+hLx2cP76wPq4O1bCyDp5JHTSwjm6407ZsZODmcLzAukhow6csLgBOAgFEJ5Gec
yg0/IWcn1dwMqT/IHehmgq/URpvyeFo6KaeZ/eYJe1sN7hOedygXSEDmK9j0eAl4U2H34HBwOSAL
wBmDQ+EZEvg6ukYiq6D7b47RLYXbqYOEo+v4zBpm8aUWwTJIzBjAgFds+VpIMY4YXOYxYKK6Uybq
CeSfTC4UZJTF6YzHgasOzYBMCuk97r5U/AP+dmP/PScinSa/VIT37kBGuDOnN8QEYX5rJSIMAnEC
gWOTArGRqLiZQ2CWONY5aC1p8RuYD9y0qEPphT/I6iwk7uoa6KDhvaTW7a9egH2BB0B5kHmkAnA9
bB4FKPlBYd33TBzkBUB2CC9KrWTJg0PTL9AHYigxBOF5f5q9VYfftg834w4eyOsIbnFedH6lpV2G
hKgNmIBt5syqZNdFKsXIMKStxxTlDKoMRE7sIiMFdwxyFICXXbbtQ79ShRtmTcHIQz+fL5dxvIRH
NiEo5sIU/mErgDh524pMB283zFlk26cp/1l63xbIDgm+gLaGZ8j2h5mHmFVzEoVclf9OSZMBmkhy
xmyQ1DBOO0eAIYXDtYA1HvxHlO6Qa4YwXbVM4CBffo8he0AC0dccEu9LWgQxxfRtSOJxl/1PLahE
PnlGTlxuPyjwiceitGRvwh4DT4LgnuRwpnb2iDdCD+qSiNeSG80kjf86a6TgaOpqwuxJrCHegFAK
G3DmCuxPsCozaJ7MVyARXARtAX7SUZJcPs/oSS4DJlkPdKfiaSjsDngKrFRk0aJMf0Qv1UZ2Slh9
dgLcQ1PZ5yf+tUsBC+nmm53i2D/LPGNnzWA4ryVTm0E58KUU0/+RJp1a5fhZ9IN209tIa/bxB48H
QtDU7I5G9IlRGLZLLOkK9u0Phnt5me+QMKLYqmLwsAdwExXtkoUqnZ+sGqDJMwvwd1RC6JiysbQj
n5SF9V19p7cdGB+PipAdVkJFwAcnX/gXAWvhcSZGEMgJZPUkF1b1FtIrYOEKjI7/vfT/4OVvQlkF
hET6Fj+2bqwf3/41H+gKAc13LfcD8zWdKSXCDczR/ByzdW+ujL/ciCGYLfNnIP8tmV4SYdHTqhLx
LGO15VFk3bAp/gdg1QuqXsQEyAjQ7ZIwheQUjISvBoTm818NYQ5rcJaww5EIvhHZFZktXajYlGON
hPPUb0ytZ6UU0MzzkKzaMDuGsBeOvBT6R8Y/4I0lDSbiHcbA8SWLBQUyxkZ6sI8IGSvmPJc/lhT6
wY91WyANHpwkMF9QkgDlQ82oA5fbSFGEEJNfn+n/1+dbSSY9cCH5k3oGiL+dgKHRF6KdqGz9yVYq
Ek8wdXZrHFZsznwo4wAEDkXWnhIcW5th/FlitQdhWnGDi9Vgz9bFTl+eun1/ly4Fkg9SLltAzRWP
1gKBGIDoUnD26KBOypg/9dfPv9/sfehtFcAOlM0IO3AnYiNdsW28jtxXme8FzztzPJQcwuvvij0z
+7sdhmMGz3LRERuutVXyB9LNevueqCNkDkY2PTL+DmwsHFRIx5QIvnnbbvRdeUG8I2PDJM+cK89h
9xN5bZDu+uG35TkcbtlFmxQdbHrUGL1Tn0g/IfptA/ECwrQFRWUXZObwFwaHw4j967Y1Vm90Ny1o
7Lx3KWCQR7ztdpNfsu1zxV5WrLhHHIKv4xPo3BB7J1frdcLCCt9c7FE9hD8S3S8UcBy6rELBMaA+
WucnLnC2xY7x6wvEk+/gUH0zs4fZqocucyS8bHAxT+6SxdP5YJKGbA0Inqb/YqV/LVa1SgBhZ/Gb
/eakKdwX/kyZaGh7wId/jOoqVL4j9bMcfEfftfpyuSA8awUZVVwHNo2fe7856u65Eo6742s6nMCM
ML4wxvPbjfUln4WEcCLQ9tJr3rES4l5Evz9KYyVQtt3BIMN/g1QHz9EtQJ5GRne3Q92wTUJ9TYYR
0prORIxGbj6PEMQ6hjWM5uxfmhjyUSOPx8uhIR059+fCgyDb3Ck05Yiyf1driJUFReUYSofHBg6A
jQPt14G10h77rj4Sh+amjLmseEdRoww4LkasAOHwfE7gql6LbCveRWbmWxYN5+Zv/p7x3P+OSOx6
RPBzaDAJjjvCMoYMEanufN0l5VzgOdjydyy9FPk8u+tQ+LX08xBrF0KzQ7P/xb2tTqbCw8op40Xc
BreGh/nWt9hx353zw2xoMOgc7f4Ux1OAvOZYbu6YEFcFo7qFuYXtLsFWSdzPHhMcR/eErHAKhB2b
Nz+KBZzRGYccW7xj2KTs6bCX1pjZQcEYdw+/xCpe5gtFmIVJfVvxKRsW8w4keGvstLk+asPS/06N
3WOPnGttXB7zxG6wPuBSv09EAOHsiksdM+ThMxLsDbo0qIfNc9LbaEehwzxSprAOnudymjAqoZ4Z
5GlyGvTX/Xk9ei2frA3sIJxWAPxWjzBYAPy4jwp4Sg8+4V1M8vkvlA+YJbfJDtdsfB/rO8Q+FOvr
jPjGuFzIs+p4m5DHDot8rMTJdP7G0kgJGdPs1JMMjbXoeD5zsi3B9KFB6/elZrNfyRM4h9pvRtKU
E768ulQGnx4BgkSv9rbf1Wf0oEmLvihvpIAYW3KTNBpHvogIJz6T/GYc+30sh/e/NoSb6dVW/2WR
xLoH39Ac428wLqaoodgrpKC/ROESqkgkrggAwCEQXMN39B1jyUgIWI95CeuPpxIjgTShPxxwzTTC
WUjnIc0n91T7O3odldFj/zhrDrhtz1M3yfaG/wKu+uOzYV8tSoXYIHL67xoqR83B5FxRsfR6FteS
EHHzO8qj3+oDXua/HJ0Iu5K87nL1Odfnat8sdD8DNWnn5SyPHiftXE8SgGjcjWBvzA9bsJAQ5Clj
IFZ6mtp/TlPvOXstWDXua54y6iF4OV8+FUlOvuIIFKPvsjmHJHTY16kWpgDyagReDZ8tUgaSQDXp
lZE/UaK41AQvzyCMDhljlPmUXBt5w8Atj0IwW7xnn6Bhyg5lEfKD51pD4kxn8UMN9LE5MRFd4D8x
2Z2VMY4nsxOOeC42PwYtg3JENPb/tmQgE+1kCFnKo85jWiIBchhK5ofo+7gAZyROo/OHmySSbTSE
T8+J3IvqiCcz+9lwYjTgB50Rdc57n86ERIJjuHHViHqQJ9Fp47ImwzDQ7rN6ECJ+I/CNxa1Ft4h2
ByYrrJz7vkDcg2RMyL039GBK5aAQRMw8CLl/thox7sMvvO8noEJBZ+xRE3PoZkfl/JnznOk25K22
GVr1pIh5FJ6ACMsmeJ50sybYBX3VbIAUsPS74EM8pTUYowDFYL170VowtckpTs/TdXX1bppPaYHh
AFmU0Mui6jgNHtg0edArdIFZKvQnoQGU8bLQZlN1BcVy4Dz3yS7l9NeJczKKiWE3wf3cQkyq7uuQ
sCBuc2n36LkFFQG6w5E6NNv996+/pXiWANpYJahEqJ8HjnhqiGIQ2iAWOucqHV5OSYeEjt94SNuj
OsWn732i13E4Tz9Oi5bgfAMyXQNgUtKhbSNVkIABTP5TbkKxF/Z5EdGMfKMEWBcQ2mDzvPxQq+Ak
oMvKlpV3XQ//HhMQuY9J8G/nyvRNTOlCIbPv48XCNoY5vgjZLYVfV0iEmfd+UNe4nXgq2enJgX6d
aHxdzjCy1ryOZPJHxDZ7XSPj42FneNhecz7IgZ/nJNJCIxhGGu7f9/i1UO0ufqLt+58VysvUm0F0
JcOIIg+Z13tM5KcrH5ux5jQu803mRYghxAXHmTTjJ5kEHZhDGjCqxn+O8WjZ7Mju5TNOzL7/jrXD
Z6+NkXWiUHmiEuLh5Ys2ldk30SeUrBfoOfO51Fb3OPefLqFKl9taxdQyS0ft5jnWgc9jgmknyUW3
m1HnEjdM+ASh1c/Ze9yNtTCH7KfKp5vBgOf3jiwjfABeM2fU/B7JE2qxPvNDep5OxiYQCh6auTaX
3NpPArBKqwja6GoRpHoRMV7SGiHl7Bc2U/E671kV32cDa+ixuqLPRDm81s2SAi89SVcIr3zyDn5h
xxnVOyCzsHHrgBtel1+ug2HvkgVPbQiQwBE8JFfxGz+D6/Qu/DKjkhcFrbUzP/erwzVAbkHoI7JG
kr4dpNSEb60kco/qBZcVIo4HegGyCSvTg5pAY0TqPZy7yQSyWJhF3jgf3vt20SI9zuIPwFceo0g1
FUJcuI2j3G+9MnxMG7tcJC6hv/5tkgbUG8X4+p9d1LjimStEOby6/d5Xuz41SEj5E/2Azm7Ae5Ti
BdIm7r31GGOnmTcrJe5WSvQboX1bNF72x9anHH8cBfjtR2gGeKBzto3zhLzYoHMV+J8H+JjCLnVd
svfOULZYssU4PZtphu59RjwMCwrmmOSul/+NhQIOdzNM3J0ED9CWgFxrr3ubxgJxNSmR31lfzAZ4
ocvC3WHm8c9jpJGvoFrin10yr6IUVpPEPtCq21GKG3cw6zky041UIT3B0DcTCSyt+bOqA1tt9AOh
wupi3y+iarHScX0EwUDCkArM6OppHtqAhWR3mE9IOfFoxmYDNw05lnx4KP/Lv2Q20RsgyNKommfr
0v+jEkncJ+BgCxaK1+BMbN1EaNO7OVogv4qHG+LqUBCKCesPUrzUtbzscFlpADxFRBIXcHHqN/sE
KB4P2bJDpdd51U4PjRmX+gAoTww+agJMMpTk0Z3wNMF/PonqKKK7v045oCiKARuclrWKpgzUD5QW
7wiYJEFwmU3mj/UB4EyIIBU5At/xe57smN8tsnEQ6zLvR5tqaFoHeGPwFkD1A/tGaELhAFEp2teI
BDs7wZpReETj8DIpdAbSTpdYbFJqUJaiNEUhyksr5Fk05hnC0Nn1XTIgiboA+bXE1CtmPZgMN45k
h4FbNj0pvzc2o2vtxpaC0QfCBVsBubCSnzvs9T2vcVufBg9wHruUi5rKKkjJQMDlE+CJj8IIVNdj
YdocnO5nYsAzJuxvFT944PVh2pn5hgyvdEZkIDugH/bbzSN+IjkZL6fBT8WMDYe/tZWQem5+n3Zs
h/rfL4SW4MdS5lhvt29/XS18B8qsCEjHZyHIFigepod88jkUAXBccMdXcbMr5+cgbULPiLvYUqwN
AziQNzIyB/Ejcsjo3CMMCB8G12EQNuTudK5qf5whq98Ahb6GL792hpZYdpXQdFM+kGMZDMO/JzuY
4g+dM/ts7htYF3SXDZGr9RjBfMfE5fFJr94089t1FyihvijNljA8w20nlX8/lzEP/1R3b1xRKkj4
t9ZXg6drxKn1HN2Xj0CGA+uNdY6SKUroqM8ohKv1nQwiIxBy6NzVTdUtvHqBtNF52h9uCkgW1RrC
bOBLQFgA8x9k82+ZclGJ3eAzlwvhb7rFf+wHDn416zq+By25adx9j8c0UPw+MB3o5AbXH3Yf0A+N
gLg2QL3PaI5mhkjU7nnTe5hzz9lh0CGrfHezfyASxVwcUbEv/siXQhaJTdj/cBOGTm8GPeCilLNk
Fh5VD5JUlaV7Z8mBG0Uo2qCLYBgsABfC6DGPBtcxWxT5NN2+d+zGKvLU9xjUiWWGtkWIl+8wtvKI
2DX2ILw1LgZ2LGPdHgCeOB8wJ7bR+XtJNIqnrDb9FaYNnpA7vjxiRFickosb37pNOPXwPrTcxr/N
Z1Khouw8gzBjg6fh5nd0056ks/Kuf8mCPc8nEMD60HMR8+PmEzzK1ndkbAEnY7YmYQBAiS1PXhM+
JM9uweb9gbrBR7MdoE0ZrN8nrGZcTHJHvIGV8PRws6x0RdifOUAKQrAI+cf69rHLOBCnz33mQuKE
jWtw2dPwuiJBb5VQWlM+Iy9zjShfa9w9jVLyG7QzCck12S4EXr2cd4AmKf5YuvBAjrHW+bqNLpa0
r4oqjW0K5qVPmYdEBKl1lGwlYjR42qUgi5vx5wiM/tpw/v5RGIyQQ3m9cJJOB/Q891HCkh+GvXBA
dd+bS2wCy7z8uTk3B3iufAGbQeeTt6rdNPeN3CCqwiyl5zN4fbqTK1y94VR/pEn6Ge0BRbpP/DQU
NeOV0EB8Ke9ADI7FMR/3WR60HfXVelGHMjgGSH9brg0hNnidpSNfqAX6ajC9wsV3y8dJfJxtu0a5
RWf4mPZmjUsHtSDNOyButXdSJ1pAHzolWwHufmCnkHZCOaJY587ztAsvU34A9z0g70ffnLSMBant
J5FjXzfFGI4poHZfCf4uS0OOoW4rpELIWJhWCN19HyejJ3eo0mmecAoKHF91unV1wqIOAJeElFyb
l/MLi9PvIm1v83zdj4ehzFEuT/RY2qFnu29L3JbEEwEZrX+Tb1z5gF2AESSfzo2RZBeB2CrfLGN1
e/Xu4XDSEFykORm36DO7r8SqwVR10sUhnP/RvkSgTLRkAaADX/fm+YNyIzA02VHZOUQ30J7RYFEu
0Df7Q4+pihNYpmap/4GV4oICk33j/FzJG3Z/thu8jZNXXHBg5349Y48FWRvJDufG6DPTJsokCYji
w8DA9A+nZZPB324NsJJjjRuyOvv2Z9zELZt2VBLQQAK+/4yTOXx05vQotBHuAjozr6mzWjQ5/Bnr
T7GVi9k9nw6U4DkY1aC6GjONqfQfflkvmnoPCgw91CIsIeOzZCiMWyCfYkYqV4OdoaP8DTVt3KL2
ZFAjBlGYrUeQduPv2wY9UqHUofE+x27VTqEwU3RBpJHT0M0JJz3guOI5vUOMQnPhTxBODjy57N85
G96VbBXhpxFnfowX8ozSk3b6WUxVw8lq74MobE+wXTWtNsgf0WfAL3fBvfCoX2BR+NRG7Ut8PyQb
/YA8NoaewurlMPs5Sea0YF5zFuKbc/Bmvy4NOeawR2g3LnTkPBgs1wTF2AFy6/UTKGF7t3t8AJYv
ksU/nYhf2gKWOphh5b2oN9/jUgnSwegqR9U1vqbh8xVzuX6y0+Af08a376jo/CGUe4WWmwKnWbSf
9Y1WCCpV8yROi2ajvKJO31yVKMXy9gy77yytDz8gqBlKN5ARBHPklz+wJjzICxc6DSCvE1MXN3zw
74rBKwRzX+e/TRbDBAEZAa5Aqg2uJj4m4oDgpiOMAVRTvclgkkNUmYOJuFVxukeCz3E9dMk7xIz0
3su5m2mWBJ5OAAzAL8bNQ/czwa6BszF8Mvl5mc4Vm4Esmwq5ORKtOewlQzdg8sD/8NbuSMfmKpEL
k14IUMaLtNX30sXYpwcydFAuMqYDDyFq6m4tM1CBJO9DtrvPnx5kLLmC6O0E1s0P+5KQmSIANCzG
7jx/Dub8Dpfqz3ockNDqpH2hRmVjEfl3Y2X69JHU5OQ/wsWAGqMlgOoj+BNhAkkKMik2zYWkGxUP
CJkODEL6mR0uquMbGmM3nMLQLF4w+Y466mOWpFVsvY+lLm45jYZKHicRKi/qBRtjE7YtmYwH4XXR
rU+AEFzxP6e0tCE2wD0R72tb9P0/xBW0WEMxe1dFoDFjFDoTIdJNH9IOGWS7S4/ySnmaPwq4Pfv4
kBQ2XsOYl1uFMFrQ8kVOaipkgX5qcwGeaJtqKtpAkjsxN/nwmA8d/NnJObLItJvdL1DjOHrRtrIG
iKwQgeGdzQX/n0NN3BtQwuUHngkG+jOR3RgQWy0EmTGXdwTGRyk+7tUQYpFT4zxcllvuFAQWOFCG
extNP63btI0Fp3W1ssZGg80rSzBHoDUBtrPh0Mz7JHPY0D2omhiPApfD3Gs8fZBETHGhsUPDR1gU
0bUNk4tUi3IGflh2OwRbzQEU+Hvg3uLwBLYW4TX0UKQGaYy5ZXRZDQ57vO1z0NrzmxISkbRhSnBt
RIuRiwQEBI2GqHt/dZ9M+qrtPXyvvQUXtzTxqiNCQV0jvC2ZLxg3DG9UXJjtGrkPP6cVwyfKXTcX
fu+esBPhsGek3AWFrrJ8+5DfYYYfn4kTocGwMYsBPm8SgFUHSknEpZCeR4ak9QVJQ389Lez35rUd
Lu8bnQxr67u5L/p/NPx+winlZFGxTOJK9gD2NLgt6+ZkIYYSKKXELNwLH9G+icMuQOjv6DFYhZUd
UFp/nNt6gPgQHfS2N5bcDBmUtGnwSoixKDn4zf+8KYJuuRv8IpCSxQiRzr8yCWNarQhIIlnp6xEd
jf9VSDcB12nDyMAZv4/kKH036LjoLNgGHckM/YIyuW/X1BhGVCKYyxyP2x4hMHMLW8gxm412akKJ
+KUuzFcdWVDd1yJ3xRchIjJe0P9RlU4yl6e9kbLEJ0td2SOUVrbZERs8dGsBRP1s5pxyx/D1ojUb
PfxPTAhvqKKDZLyrrY6V4Ha+x+XquugfkwlThtGWYb9D2uGSRu6MQc8QqpYz8RY7n7COOUFHsOzk
P2Cci+U5ISFMqSCKzsNWQDajsPYhB8MLJJPNKPGzhPkXeS7O8zI4ifhGbSnKZTGcKx0roPzQGOi8
JMQ0Imk4d790tSIbRQcMINUdryVOCGoH9ygynPOpyKBp/3RngHCEiSaMJDHX1QqJNRkKQ/OxAAvl
924vYImMlnCAVJVjLKzPLWHBMB/kar7HKg55zGjsOMIoBWMn8Hmm5WIQYa/ePPYFc1E0oDoaEtq4
uDen4PA1n4ERxDNSONCZijVWhqUDK/3fBAYIRbkYDkA9Wg9ZK3WOwzvvzWXITRzl8XfC8+wu0TzQ
SCIyYlovo9ecyuloBb50pxtcjjSF2FHH6nQwHnrZekDWg0irI5LUA5Wdctt4MYUJHk8P2lK1n9aL
foxC30NO7zxG7wBNTLes5+D1fjvpj8pDM+KUft8ggq3qYWugyUIcjCOd6ikhIZhhmNi9r2EKQjr/
/SHvR6ZVAazcGN/0oAUlPBfrJ5U/1+oHcoV4GH0WPSyD1pCOeQMTRSihvC9XiJlV8gSFiOrK15Gw
AE5BQW3hrkRDNiBBU+AfJ2bNoA4Xg14Mqpf9mgko/lLo/khbsNgnwRKI+CM/Z86ANmZ5fFjPg//f
MaRUHrCo2WsQQMlcALYDsCRoCbCFIZgDQxUtAt+9ERiuQ3vMjQIURPXD82fw9bw9/kuoKKnyeBAR
mhX41IQ/rkEoK9NLgo2DAzyJ6FWATfANuqRtTGk8x4TXgjW1pKBw+MtcCwqxOQm6vEALWEKaLp9Z
dIhMe3FRWyHrvuIMlN1iTdyB2axBboR+mHEAIp+KFpcpNj+XNFwuFUZYiEL6JrIzeUfCpkrcO5ZO
gZj97lZfmfXQvBOuIU87CBHdldCdk1g7h1Tvp7Nh49c16d8DWbHzE7Mj0qitxyWVv1E2pvJccsan
8phsm0T27gR4U4wxx7cJro3LH/6fa5wzA5LrCy6rHpWPGLHBkBh+Jh63Ky1Gx4TnTQapxNbAbHJa
9lkHQ4BXLZKn0vG10vAamSne/SJOY9TL5B7e8VH0lr8xPKlbrjpkxkLRzMAg5g+yr8e9HZG4m/em
t0xQZcKi7LL9bSYHyunjfqY/wK/fIl18j92xNwU0pkJAB0sHBQ22K89Ib4kQjlWRpwSahXOWmBdj
jhUhuEbVCGNLEevHiiVvfY+/VYtXZ1GTLv2dE5UHVvwyb2cqFvjBP3WWkC72j6S7Wm4sWaIA+kWK
EMOrmJmsF4dlEDPr62dVz/VtT4MtHx2oysxN+2bM6DbaFstmoT0w4orPbEzVZ5d3Na+7dZPn9BuA
lT6VHEayrZSO1Q799/A9ASHbrPBG+8j7E5QZHFzOdI0Ec/ggttxWri3fc+whmOKQnlsRfF4oFe5m
tCr8qCHyEiUYvbGV1IZky8feiVBZAGhtQ9Oxm3y2Y0jcsQ/do7AnCortiHyltejcqgSY/ZQjTwji
C4KEbPXeurbik2NLhDfDnAWGa7JxGuwRdWHcPC9jxZ+9JTmTj7BBXhXr58q6xO21QSuQKPbWSLdK
J+M+lpiljTZp2Uv/E7UEjqaCrLzEPk83IpDX3mNw6ezQ4mkbwgZqCt/blfezdR2NjqW/G6Kb/JK7
4I0mq8QCnTP+uLeKjS7yxs4ZloFTfVHceVU+hsYW18CQ/pcc1ctYqu3rxeXIIs5r349HDycgKz5J
vC+9x4wu3lOdVhG/q9kuK5ngU0lQoiLiwuXFuEyRLH6jyPAJ4K3b6CaH8a45t83zqZANC68pUE3R
04zOJDz28BfZUCHiS2yEsfTj49w01YiOvq9BNmm+AOIP/o+dVV/GT20zynbXVimxR62tjKV9TTTD
JElHxUV5ilN2Hu74aVwHMBTCu1t738Uurjp5lvS7mCZ1k1U2RywPmSmfS/GOqFAQgq3Y3pYmB4DN
sT1+1wOuYZJpJU2oTEunaQZx+dSXON49VLpv08V1mW7auNyqbVDEH8+kC+27l2vbJywxDAYmubI4
806SQPQ8fFkiaovf5eSpevlINcoOtR1t3UaxxqZ3npyJ2rOtOOPwneiEY9XLNMmF8qlWpj2MTRaz
3EQCxMN4fAcI3nY57vXe9i0si9FzGrRMEsXoxT8rNA9G1laHySPMi/LxPltAcQ3xukyCKkSrGvmX
xKItmtsHmadmOgcVUxIPOoXHv/iNczYIjVGiE2qOVHFnrQFTlMStlN8cDMIWElZxNm+W1YxGaN95
hK05BgU4OXj8WSLuIOlii/HxrIcJoFXYuFVQXD7bTZuafHElNd5YyBW5l9LGG4aHpdvoKgPjiXp8
4Z/z2T3PIR3zZ2NXUS3kT1OYK1yxm5rQCxpu9DNoYXKDWnZWU17zSkNZHLT/N3jjAyJxpksCtN9e
jiBbgunDm1v05av618Xvu7MVXHWzoh8YeTyMf+nLBby0+QTBtNcdpizOCR4h+4oXw2wwYPcy4YBm
y/H+qV7BgswEuFCYTjF62vWeSjpM0hTu+qGa6Gy7keq7s4Ntih9t80GZYJzmo302mZQmIExL4lMR
hQlcWJSXNVtB9wIwe31oDdoiwXhDzBEZDHADN8DY0a74FgEqwk4d5pzWwhwCyjd6SAUw/fY1yGGX
Vrb7rrzdBevuDvfkUcjWcdD7uz4f8W6IvcBeYI276r8qBj4Bhf9KqhZOjSX/wcvs1IIuFFY1vBji
r+979TjZeHIibfLe3chTX5qBssj1laec2ZhfdC598Z8Dp6ZyFQ9rdcEcfzJM2o+kUtYlhcwhhQ23
kKZDihBgLdigkN6UPUnu73N5Dac5mq0BnNopUbHUTbJtw0LlnttUMY3CqNqvT7klkUDD1tQuxXyS
bsrZxCHHYQ58bT6sxLCNmbvd/DE2vFrnI3yLNn10pGBM9vp7jQ+NZes1Flr9Y1SqEzj1V4QTAZk9
ToJhH/nu/Iyk7QZkyuemINNaVE99eSvEimpbHTYBU+XMHVYwD3u4e/Hm4eOyVT+ZVAS/gg1tyrIy
5QtvHEiA+c9umTOTQo5nSOtaRDpo0lJ6smX5AJ+gc5YwAHglIzD2Okjjk80zk+vgYR5tfCxsIVtb
dzyKrB5SkHKBj60n1+RLXdxTK/WDlkcGseI6fy1LeBa5G1jsm47NnmwkJB4fQC74DlV7bQml1IkN
ybf2gmpQFmVq18qnQKVEHtuytG6F0fuhASEiPvwsHEdua46U3GbawbjYKIiVRCjrqJzsJ/SCTFuV
FTKD6Qtse5afwIJW7vAsSFWDG2K0go3vTlbByb6AheMMhwi8o/MAUnObbSpkEHDXWClq9r7kdeDR
cifuyxJcqzrw/hselC0/ijGAvFWkoFqAMgp8kJ6TBAfcmnGt5qFpiS8fMVeANwZ2n6AIg0qltZ5K
etUCFh7wM61MGVbqoF0yP9/NmkeNtOIta94mgk28c2gimcKPLkbkl4BJlUAIXWozOBmYOwgmYORe
oX5Q8z4LCPg2W9GkiohDQLwItVOSv1FAqll1MWNDte9HXK/C4kmzcA+Z1DYrtuNCzUvnxnKQa52x
X9bVR/Fs48rfyqjQeQwX5hEyMKRibSpHmcU8n0Ac++oXQhj2SpjaS2cV/Kf+rkNQ0ASYqBTU3Lyb
1O/OFImCaKE0DHzPqcZtWuTEwdfCraDmVw1o5KwC3IvuzhmA07IacqBkZYBTF6UTidnP+98pCqA2
bqn1KcyadxXDUAW/IA2nK/hsnAr2mTWkRJVvVQkd3Ka1aAYjhjPRGr6Jf0/0OXoAaDWmdpqz0jJW
jH2/6rnBSqZPEKFybdUza1kbms4iVEHR9DB6CCJVvrBuQY9jeVGO05QtysfWmHLGBYzDlzi11E38
WtvJrpXAh/CwFXZsQlKllB4sochJuDUNuwvDG19Enh+KpV0lw6XDAlDj8Ri6BY3//psMVvzl0p1i
DFlMt+iTRnS6aBDHAYDJbUpEMMNTaB56FhDSZW0jCVq0uhvcitnadnD7gEXVFjVErFVzP940M6NF
c1ND/UrUPwfR8g3JJ47+88lerJIggX35KpPia+M5uSCd48O+gtuBnRGU9xQIW19QAa0rkUR1HS/l
UgwOb8/h6tg/UC+8hnvJY6QXuXIiXnqp4beN1JFbz/7WOKUGGZgNAt+lcpZdOTREDYRh+KjNwsDe
uAHfebjgJmQWh3n6LEWwX57Oxk6OCKnu0TQ18JdNXvfR8JcvLCaFAA/VVzETKJ/FI5tRAVq16BhT
5/AXAkGvzeTYyju2LH7FOqd2Yi6Lo4kpZGaXmTxaWDsrUX7wrEz54a6Dii7KDxeVDcUieAj4/PxH
4fd5dyjNo2mTwQqBUnJM/ON4szyKfyhasquCb0KgXWWLR5/fgS70aVRkEowhu1AMoLHuikT/x+4Z
MGbRM270kJkT6axetSRTAxz2e9O4+nrqZJz/XCQwNgfnSzELP0rUF59EnFQt9ycUgSbjeTf/8wMA
N28UXzqF5W16OI/jaLLLypZ8jFvI6y0Rg7Uid12ScE8ku3KhEGuqX2xYdW6wB9RP7saLr1D2o4kr
63b5PxGBGn8jGM9PeK54xPINfdSDlMIKq3L7EeiJjsuyp4g4+8J9ujVuEybCYw4Xw5MRlXXp9/5r
LrkMRQERDGUFJ2WjJA3TAfq7l7VKzFxPy1MI8m0zrmAmnu7fiflYPxOE2YlheaniuzNFRVZbsbmv
jqLoq8kWQ7ryrhPh8Uvbj2sTNI3hO85aNN5gX8+pueSAEbx6Sru2HrHMbL+HieZjdh1kmB58bOep
dqaSJISlby9+pbuAoQCf3cdoRlXMYMhnRLhPDM3kKURHHe2hztVX3ev4zvucy900Nl7Vl6imi2F8
Kl6mCmppPMfM1X6NiDO426X04LNz8zxvy/FhTiuWm8jCNZtYVeLDbCf7ve6furvw+go7+YflePlW
PE7wcnpuc/ExieZ5HsWT3GgTxLFnBdI9PjaYlNwtS7k6XFn/sRLYigUgx66Ey8f6Z5QNvSEkLgsp
588RpvLv6p2ZXQzGpJY1c0cgtdY3d3XZu9U0mUbIbU1i8F4nr3IEZBhziwQHw51dSCObF1Fc3dWO
fi4vjkSb9bh51l4WV+BeBO/KXAGSkmrxQPCmr6UnYyNRaSOyhvpkZ6QZwX/COs2v68bpjsPhwRVi
8mz4OeXREUUZ3edqQ1uVp6qRagQ+MAVS3cGIWkKBMc7LFlFmFwEUL2HqviusCEKM0Sweogo/u7Fq
GDMxl+hnC1MrKeaFh7VwCtnI+c5aLSmqEb0lqPGNg2E5nGEURaGuZSo8tyWWJhL2/JP1XuGyqS9m
wV9T59KjYtlUrK4bNn3gPgXcvsP8j1PUstwNNLGP70PlObGg2H55xxLieZHGr9K6FWZVrMWxSbDJ
TJHvra8ueMFrwNdK10mkfbcv0zBKkhFWVGVfWQbC4ele6x8ccyqX2tHN8lCubP8A7m7VQ4iV7iXq
mVKmdWpOvJKu/w16dac5z2xcS7QJ8IRTK1eIdsV5tRgt/fv7nLswUtg0t+1DLVVCQf/ErKr7XT4z
WwyjxXh53b8i3Wg9ixq22fB32Pn9nkzqPJbcU9c8vhSdPv+Hcu73IWeR+QuWT3JCdt1NjbD94pIY
BkZI3+lyjGAE+PTJ49LWQiZUyMxWw/XXWcvEeGKWXhSTzMun3F+TgAL1U+HyHVlN0glO7vdq+M8C
2+eTW1WqfTV4DhhJCKzPFimA0FLkqxCAPHp77Nh9bSdDdVELLQruFjsg98pajkW8DoEzW7btE45n
Ky9bvUIMM2M5PpbkVv6GLKmQNRgtzfvJYvPrqjg8thmKdN9mxDlX8lQZpnnuvtg5Z4s87yKFSQxX
w7XyqCXzEwxYHJNtcbiSv4UvpJCMFc7qlWX1nQR/QfQylzOdUDW6rCZW5eizEDtXYqb/XH6q11vj
Myu5sJt8lE7velZb+ChFcr1P/qs7fVFpfaom0/j6KDMJ5GD1BDeQbJ0I/lxaZQq7z+Ynsz2i/0SZ
1ibG5zjBwiqJbptp3y6/b4voM5/Yqbn824YdMdKFDMtdM61+g4pincgiRkB+NdLb6kEEwkm6nM0o
HRmkDZ9vx79ddrp+T9YZ2D5NIErtsXOmVo90H4mP83Z2kHWpHkWmquww+K71ZKrMKD9z6p3es+Np
uI+0VoneMVsxkkyZc+/V9sQGSAmlJyIcFCkRwoUzp2JM9X4rnHNsxUwsITWRZmp/MX8KBTExefFR
/Swp5tqIljxuwZ2VLWuYz1JvmR+QqrR68DwhljgAxUQ32QpzCfIVtnz6YFQN0nGTs0gxU0sVD/5u
X7gwZn+I7Ys2InxiDh1PijVjGimOA15mClneUmnTFHUCnLLuOYw8GIh6zt7JPqW8MnZ75AerYi+e
H20r6/yg3aTOqyzN0IInYiSfyU9f+TGrEEkanI8U7z8vT2R7YIz3d8vPPkvBP6GwzMsBCSk017Af
++7GzzoPAZsOiKq0Tcd8u13vsRmziI03+T+9KA/Av2thMO79+WYPgzvSnKDwQzM/wFVfyCpdlHsP
a5/yP4/7SUBaGFMc1sZ+MGKKnLXH5O9YqP8RpZ/5cyyKZmc+rsWfv+5kUhrx4mWfhnF+xku75ift
VCHhdDxb18p9lPZcsqVwIJrkuaARovgHyI6hr/+mbONciJ3GXfmvsaz8jXgw6egUeCAE40y+NL7w
x2FTelbCULMyPhbH/iJdGjjATb7Xuxanf3a8qyV0ZEvnyLLLf7UJRsOkyCRJG+pvpZZ5b4gc8M1e
Dnctl//pGTOV59fy7Fp0jUMDucubgy6MRMaJ/M/WSzzyqNlZhwqC8mtZGOJjerlb3gkdDP4Q08Pp
3OTn4C8H1OjMuOi4doZXHUVffnZX4YxHgzAgeIR30kv426dOB+vct/pBs0x+bh/Pz2xNDsVky+UI
PjEugy1plx8PvB2jMUp9mGmhPui9C92rW8+wtDBYlQdmsWxDQ3a9O7wyFlZS2BbcCIeCyie8Skxk
PSMnu61SOD/tBNfP+XQ2tEtp21843gYPhb6n16bzDaBmbsHVjxdotpgpiTHF/SQQ9ANsjEGeUJwO
31hsm8L3r4GQzvZW6kDVqPiN0vIdQdUGYBHnm1k85TkzAnnfGl7pyylfgD2Rrz0VjveCdn3n9nf3
TcML9J/5+Yx6sdjqnKvYuZJ6WSn/43ceG/vJynQUk8c4eFOHjxV/3/k5LzOxaeH04hw0IVnKgkf5
Wmi3R+799mTS7IY8wnnSUnzPD7W9BXyh5jfOsAMMb6iPLxUrRSqAmgHcv5UsxnrZQaK+qmEZFWM6
tYWw8Pwn6rR5ID8fdPrC72f5Xc8I8YpAOUP5HLDXd1lkWw2d1ewx0DsFwojotBYHe8dUC5dZD7u1
qSJ0NletC1/8bfGXSTsr51U1NQ2xd53h5CMY7YSr8fY6Fx3tqunIWRUoQF2KtXOARtpmiGce5yLa
y5ARA+iYrl3nWPqgT/aDQL3AUBVx4v2jfVTxsEu7Kp6TB8DgmXVADGmdNN2uuR68J5se5rqONmF0
vS4uWscSBiuJ9EaLuQ3O+3g5s/hX8jf5S8xPIXbtkrUmR2dcVY98LTu+9VJ3kvGCufipvTUB+OLJ
b0ihYmHEBnZ9F+J/n7PDn9hkg1clNyuRw99LFatfqy3kOL4qfF9K6+HFtCiAgpFarJMxYr56ku5W
jFztiWGEkXkcLofP8gyxgA0v+9oxCbQHK7yFwJ1efrDpah76wfsjIxqAyqf49BTR+rC0Jes3x/Io
RozwQrJgwBwWDYG7QGTdGfrF2KMSbHaEl7VvY+kUJpTZCsRS1hg0oD47sGqZa/LZzaZd7ktZrVqm
/RFbLbpSiVYiZSqnfAFOti5fU+ve/H3mh+litJPoZVrxQbq5+HXNOb2p/t18pc/qJOf+zSjSjIim
QVXEDNmFDXzgqC84R/M3My7/50dYfripEQWozK6Fhd3lWLttG9lna7MtZtPlVfojfm+mctXPcSps
58/B558qR85SJ542OT7npG1qf9KUh/Nbm7yxRqZ7d9M9i5+Xcnxf2mSLaUOdBbcNhLQrJwXs40W+
TO/ZWcfar201megJmdgcKnEmMotyROsXryz5SEdr+wsfg1pkUUmA2iP15Lb+4Nm0bEV9RlXi6JRy
MZQJsQhf68zUtr6pcVPYLFuZROGyK2a4YEWrOeRjhrL08fzAxKEEukwUeARVDEQl+0cytFJGsilW
4W9z0mwJunOn4C3mVk3MmCUrw4+jUSKKmSzenqkFtyoSS2QU7SDMatljDVZUT7BRxtNR6Tvfo+0I
s250m2MlLHshTkvyJa+aaF/riLaA+DC0wNfRDzyO6W6kdA8j3MpicOKuJd4bOcOPgPWyUKqu6ylp
DJHyurUyRD2jZg3RKFSeR6pzre6pEinFQXAbVXrGCrMusgMt5GZn/UYYvQWuOdd9y4vn8S8yOgs3
tEZeNBBL796ijkp8aO6rJMkgZ84J4I2nJUAug0EWE3VDtlMzVR8l6TWOXymTJhgHByV+nfW9BwTN
rbKjddx+nS0n+U3TuLB91wfJI2T3Eq/Fu4gnhm0jag1ypuNgOwgWJBs8A/4Q4HCaTu5+lrhkEZxO
8QbDzSMyd5YMj6DZ2b+cC2uJLl5+QZf2UjNldiF/93r0OzfiXdiK9ddWHSvWwvkINA0mMHCP0Hpy
bK7EJK6kwPNcD4aBE+DW7dDJcPi7lz47Kc/QvfqLdl9JFIIKKJgUIxCU1SdYDsGIjcSeksOTU2az
9SrKh8pn87oZ88SwMAeZizIJtoZC7VQXnNwEar+lfL6RPhqvpYMrr2X+TRV0xUxf8QuWfQJeCqEv
gphKwY0qDJpDknhYuBJYGbJw9dhLfAa21XJjn5Y+QHZHDIjGPYM8Ejp+2haTPrx5I2rrEPDyH+PH
dne3CarycRnmzIoZFGPU2PcIDUoBMLuVhiGI7crGyPvM2aQ3TObitpehKmnZm6aqnZco1IeXfZaD
c9TTvpG0cUc56GOiljiWltzQXS492runZyOG/C4v15sIPb+wYrvOvb5uS4H4epYudnnailhpX9qT
c17tM+KHzNDDjbdpHpqrWqaVHHLH4RJ0qATzBFNKKltKol76O0W8RQ/SjX5Q7f1ybtinKqi1D/dj
pv7kSfXkOFC+aeWXNYO5zb24OZUfq+ppW9HOpBPlLC+fyPxM4Xyr3bmxxzqf7LHhnDbGw2Af7x40
lpHsdzYy2PAWWrQvy2k0O10thqt4y4q3R1nEiEmOL4iZSgyuapq/aCtOmruvaDRYexBpjtLB4q28
o8DYdZec6xLOgKxFBONN2Z9q8Va6hOSF/ATuA59PQjoXdLIW4JmsPAx8N6ZGEeQWo6s9HEnn8bLd
WQfxqA5vU2vC4tY/L+iUnTZe6MdIrchLjDGOpaOCCWlwVboBDrrdV9nQMXyxICy2AORQDJtfrXc/
yu+DwhbB2tCbzZDEm4HdtCRD1PhdpEOfcZeSLVadr9qr6rqY6r3KdxV+dzfafpbT21p0W8vQCkJz
nY5dNX5sPARNk5hkGpFL7Xqt7a7lCLnNfX7aBYfn56UnPOW1qe343uzKZo9nFHF0gWz1TJORLfrN
69bklOzk7gge4pWF9IZDJZGrnLPVT4llHroExxZOF6Pzq3HF1NvWfX5Kn6UK2QtPK2eytXS8frn1
4+9OPF6PoAnGGGDmKkfetrKIN83Htm5iubzURMS9hFFmird9Jf0o+pvjrXLaVLP7BtPR3aukVbxl
2zkPe6qwmBwfgeG3sf4xbSrjC/Z2w12XbWIn44Jl1IRWscqzlfhNEBGMxJ2Xk2Re3MQL19EVocVe
cZP+Irtr8DlZKLYBCf13Jy14B6BSj1dxa4rrbly182ynJw6qn1AnlVkKdkjFSu/OsrtQoES+D33J
Rd9ic1hlxesBU3iWD30b9bP2M06Ojz+a4XY5MV8P7p1E9TBjjnL5nQc0BNlZbTdVCwSmsg/6BU2Q
OpHgKlaAtGwq33dPtFEitU1syvp9hlBUWRyNdi+sDhEoTdKrgreqj8blX/eMkWxwCviq7bHhBKgG
R876ZyWNprhtRlnG6DSqbgXn4IyBAImtHnEsTNFALWwjtS1BDHg2D45C/kboSDUJysI0jxX8mDxj
1PK+8vLC6Zb59xVolig0L8Vl+84RLsqocMHGkMmdcg1lEIN7K3nY1cOO3eo4UQbFtiNhKawvdNgh
Pz35l2tsO5yePrs5MxjzJFrXLTpBhhvdsnVqHOSpRkC6CWEiOQ2V14oJW2ekP171Hf748eVNcmWQ
VJQmfrwGZD3Y4gL/jHELFjEt1kf0540fz3L7/s2LQBpmXEyE9L+/UA5Yi62Xt9Ghx04w3kjIttKD
UjLuP4SmNoP4lh/M+6p0O4wYwP9k29k+SCnq3IYQW0sFHVv9rDdXzaE/hkxo83ndug7fmbgxVIuW
yonmsRuBADUufUF9swQ7lqaOqZf8S7VWw8NI8EmbsrGx/F6wH3/95iidoKcQqb15Z/czHgxpciWZ
2ZNV6wnWiRW2Jlemg5xn+VU1tzJaEH5LnbiQMGPtLmvTxnm0b20UyZS43Wg9ShqIx9nalDfT1+DB
r/PVExANyHtLUwvQ1KUHWBYskRCDsB3FUZAhUhv+rNHGuvTzOLkCke+NmylZfo5X3Uftxeind1Wd
IUi/Suk6cyFsj7fmCF+heB898tf+4YOX+DdyHPykH0INXDJgQtXL3YSGpOuf7Xg712GNI1/SDntq
77QAx+7t68ar7jnnezq9jPZzdElQ25jWc4Zo6B+S3RMjX7IMe1XkVXzikx9Lmfny4ygbQXzdsYhn
vSgnPlCdd5k8yTfbDEQ0/cgFcXuUFO1k7D0Hyy3yt0m6lcRDNi8XaFBndXPoM3mHr8d/+ZWt2GsU
Ut1sT+7edGHeQVWfZ4OC53RvJBT88e5mtGmxIMtwMlIGlDOeEoDL37IbVKYM/uWNccQtb/KXSRz1
4CclKHZlT5DbHN5sGpG5lf7jM/iXU2RdJ4v+ynKJrRQfB9uDRPNdSzGxJQ21T9J+d7fJwh2pnAqk
Q7BSSM4izXjz1o1ZcEfHGZQp6iG/fS2HjDgcbJlNTd3W/Pg6/+gAD6PoTA5R5TG68oNrx+YMwuIk
i3+XvsyGebgpspX9NC3tZT+MfNP3f1wpAFqKN6jDaUzbgUE/RSPIR3kgI5X/LU9O4/ODT28LS19P
eR14ba04HJLfVvIRzL1Io/qKdcLbeUzkzU/mx3JuTYHIcbRBtdl87buH3stKue6eP9AosJs8yFh9
09Q0iSZQVsX+s10xATWwmr0QJNK9RBOLDLnp2T2VQLtyF9noSSG298jPWnkK7JXVgwTrR4Xp0WNM
fbX/ufQhfbev9zBKRfmnsZy/KQFNazrrDuW+gLfl962vVOhte0fFqAJi1UiyP0nrIpYUqwsmTEiw
K1Py04TtJ1HhXEZRZ87vo7uyXLmZa8efXDFOch+vqumItQl3PbBXRr9cXYsRhBM6i5QaEhPUy0ml
QlE7duQ3aBQWNINQdmVgtnKfo9iUsx+59mmkcmXJevmLDDLfqDT91HRZFqsasO3JrpP7CQQM4Sgh
vq6Vmd8q2Y/zPKu7iZSPeL+6IwOqELQjZG90H206qS4WnTdMQ16XoTWPs5k4jhbkzMhRzGWQqa4U
NjLBLjqSZ+MwSndJeWsKkp45QnPXWv0mydDkJPRluSK4PwuJdgrVa++MXIi/YvN9JyLbI9E5CSRd
9UnuCmKaGX89OIgG7nHgdAR+mZlVOcV+9eD9rL5C05etJ8p/CKfofILmLcxPgxOE3G5kmO7lhhK/
gwchdnAnN7+NEL6N7e+Te+M2yrRXo009Wds3FrPPrruRTPMYRLCF+BBwCjy4VIJA6JONTj7CQ5OL
jNVJ34hw2Ma/qTyn8VZueGtEugyy67nmfsSeU1Y3qJnO5NIIhryJ2ostMdp754IyQ6az6Ac0ygii
xQ2pEwgjubboqlFgcKeqCfjSu8wSqM1buX8wogtcKEbQ5Ww/IwQmhb2K7NUU7DSOTDeNpDaPTG9T
6JuGhiFHAOzqOrxa9DvgWbvKSVtz0sfxzKiaaSCgnKv36nv++YFQyHPikX8l8q+fZ/3dFgKGOTmJ
dj2hHL9DtXCTLS+2Vz2QKdAjikVZACh6aV2QBxYrMMQHnj9kjhNJZi3Yb+NvJnkDiTmTSyOQjBIN
xL7SZykyTAwkcGRHF89qB1jTOTcD3yVJdIDmBeYcsY/lVHya8xZ7jKV59Y9CNlchnM8Gvv3hWFDl
2iBHKsMcI9Z8zd7ATZSR/DD+UJavpwkeP9c6BDfBtehdX34B2xpgWrqva3f9sxlnGd7uK7tGpKOd
AKPPsDUK0F8Tvc9BClyq3MHmvnfuHNLUlaazLJMBfZGy7WEziTTv5sK/ezRcihoOIf8CoFxYDs7G
1rjj++ZtjN9tA+Au8AewmkkaqAuyksVHFY7diK5ltUxVDowogjIghk9xqDAVLWMZOF1Zu5ghbzeH
j/DCHbsPEnBg2ii4vUUrY8/k26IiQqjiYXY/FFdEEs10k/zTXkkMx8pnN9nMP79y5LGUkvlla4Pz
SSz0bN2GS8UyN9Ijh6ALNNBOWFtb7OrL0Xp0HrEvI4lZSL3PIv/Yodr7Il1xkDyAxXbVFBnAV2aY
ptOtrpuP8SLUjJzhlqXM9Dy8AoQFtlNlyg43lszWbM874UefQ7ou/VHIYcgR56kHR/cPnpOoH0a/
ol4vf8cyW63Ru7brb4eteCXdE7fbW4gm3saL0kveBormGT/E2/XsIOl6cmFR1TCIHm1m0S9OKl0E
FNtcMQPPFVAZ9iZbbaYjZbZ5aUfr61/e1Z9RVIy867j42nYFV34//nYIeoce6gg+R7J+7qAufIDV
xdp6tw2tjY2beKg5SMlV+SxEutees7qyQf5EuicrGwievSeOTWpw+HqNDOuGUZTA/U/8jwK9/2iL
Y9jPVQt8uSavrg4vN9qP9+P0gIkiNewCCbUzy/LGgiBSOVZzEjDaMmxsSc/hMRgqrlFT3sHhb/Ul
v3ecpsb3IPmydx5VBSNYuYCwgfbk6dFHTJ2LuIZnH4yQlvNUyEhMVd71/d+xsRy/mitYeuVZz3Yu
TYZMvUWwi2jdC7r2erqZDKDrucF7t+FKRtpbE5EANK3T+dUw0XqOGQndmi8+xSCZ5nrOzbb9LCW7
qxnW4/g51lXO90Ghuu5ntWQwaO4/Epy+GAX/xUGDYzN5A4RIa/km9882IHJVbsOD6E+uBCR+J6pR
SceXxvba2AnwZsmZEozXuF4G7/30hWuOr4iIFC3ySos/81GiArA2S4N7MZeqwVKZiD6lNrEQOFbU
yCsThdJWugIEgznyuZDeEbGWP/elTwQDAQKrUnRRzhAtL8rpd+mULovuOS8amVv9Fa2uso3texDj
RBNph97XH5NNakQBkdE4pU+ZlSw20+H4JzmDo6ZSViGwKyYirRg0EXtAUQueb6GXAX/y6Rk56EnR
M1lNXxOixRVTg/JtFjHdUpuyr2YEWXgNM7TGs71BzjafQAlRmSh8gssNC2B8iMsIlUrbdBiHlOuE
LLHzcNNnhcWk3IhKzPTHY0Ilv56dosF8MjGkTDWEYPRdV5TZjUzduwrwiAbenfS7exbWeIqkLTIy
Ps7kmIOH3qfPnLLzz2Z2zwHEHVk8gUsKdI/Xb5v1yGudr0WKzzeiH3dd1etnMWsxKh+Y3yEtlty5
2azCKDJ5Qhy+XpuilYLU/Q4D+EhLNWG9Zypts7bTakAwYIiUPI1rnr5yucyxuhs0g7+H9JU/vizT
3Mez/fi5dK8f6+59mKOmpaL82n48pzmSV2KsJdtdSizHh4+hLfo4Rrg5f5ZzgI/74DJdEib9iXlM
/mRyxYd8bJYn47uWAOYR8X7ydxwf4V1If5sOEy/Ohy8JI8pM+jkMmJwRd8mowjBjZQ7QuvyRD00j
1Xh70fnEmHcPZNtL/OTMB7/DIYC5HhlmZ8pb1uSJn9tYVR2ZBrXisqCErV3pLL5f+pH+urLXS3sL
+7xdHwGtiXyW/IP948RleYkng1EeJGYrouQfP0380T4iNrrwhhklGeAla+nBztplNokxWbgGm1O2
cnIomAVth9bRyDcZ2weJQCvdSfxFXtwQbk3oPRu6FfQdGQ50lO7iMVAfvEhe2AnwfjcNdx+JxVlV
sk/5DYU1er6bwqybB/OieEOkfRcyvDty1Z1H6cgSshYXri70Ji8VaHds3IdhIAIqMfKWRMic8klH
rNCdbqLVG4s7WP9qnp1FOiczMjlUi95htFaa1bx+PFdIJQtdDL10Or+EwkKxe/GvnNmTqIE7SXdp
a9rOihd97dxCTk2XraGRXMV8MJBZXZajkSgU+EdC19fDYvoy9QtzP+TmfGsWch/C72NlelrPVn4W
KEWzIFc5cb2/N/1N0mwn53UQT/6O+KY5s5v/f7UMCkqK0mXRkWXOxTdiJq8q99rwvCvshwJAv3Lf
nxW8Jcjdw88V5qKRSJSPw1dJPq4cOyGXK7aX4TBjQXlT1jXdQa+XsdnJGKQ2fvzLrjm0eSX++7mB
+HJrh0k1ckglMw2fwzAnfDAr8pPCRxC1UxKY8Xv33QeL0HzrgLpoBBNOAC7+T/iGhIPhRGElsTZU
vAH8WShwQnlJl4VleFUamJ8JEr03V/88cCPfjpkMInyc9SnmspmpJjRhXHkc/ns/6XraO7I3hf8k
+EKbsKApDne+Ran/mb/JMSbWNJfdlT3Lvpvi+h7Pm6WNw8dpHOl89rK9z16mk/h+TmPf9+l9StXs
Ix0SPuXlhV/ZAswfRK+wDfD+K98bBxjekLbNULNMZ06QYhego3Xd4M4R/8YtTvwK8rhTg+JwCp8S
RdRu/4q4BHEIihR/xioa1hb5YT9wlgMdnNmFV3+Bv03e/TkoL2funYDkhO9LFOdhkHdRDl3wC/xv
le+E1/cTOqB7/+//+rAH+KLwMQ8vuwII//5m3OmK++AGFX4tZZyzfx9Q5/6bEQ5j+WFnPnefzgLD
IhAaZA79Q/jD4bhCEOJWOL6dqQcKwhRIP53N/OBhf9PaFbwTR7AqDT3rftfvdysVx+KYEHULwU8/
QC3aClMbT4d78wE71f/Xwt0bbpZVNQOQIpXH6kXHJyxI4r+DaH1INe0TlDbBGJ6WcBr/P4XhgMNp
DoGj7zIwOP/vcj3yjRaA798L5PKz1nT6Mx67+4oAouF8PnTCAuEjvBoalw+Em0BamM7RDQINYZWf
h+sRviR8ka+fD39/UdaH8074mYEkAAyeJsL3BXJGeDMJz2uC2sLg1mMTRPryzUkzwyWDy3g9BQZN
tDcUNj7afTP/KB1ZuF3C82cs6fOiGr50aWjL+dsZCIdAd+YshJ87c03DBZ7blLxW8i+8noffOug/
txK/cj2+dqskkMS5CmdL3g88Pw5JCucznPusKdtOfDHH351hWLJuAw1KW+bt6j8UgkY49/+0eP8u
eVjNZtzbhrW+hGnZFnaOJ1bJ9O5eD0SYJyw9yJJOoW0rXP59Bnr5fQiezf1/usaNbGE8DhSZnVMW
eAVRkROBEHPGNYZVOeqnq6ht/QtjMi4ProYRMsbIKZBIwmkP3/hpGBX4FeGnh7cc/pTSaT4gYD7q
6yEDlWAHaj4GhuZ6aQ5IMpAp77tBYSOfzBAV7u+tBopgOM2c1t0G/18MdLrv/698OInhJxDIAFVr
eFSp4s8UEcDtH94X0zSnDDTpQMOHh8gif8g3foShEMmPw/v9/xYxmS9OG1QoUb8WxUf+7yfcc2GV
DxzDcBTLAoG05eanMcV5wQMKd0ZYEIJCwcjV1U8X5jFBAeBPywACSL9f6VbYG3LV8fzN57UAXqbz
E09fxarPKqBMjR3SchzGbO72DSfx//vXgMZpXRc9/P9/hHcT3nfO1wYqW1Bx9v5+euNGeE+epDCR
ylR14Xk6ttnMW/W7cLOGFYww08UKZJ6wmMw6rV4g0G2xv3/GuSInh/xfL5NvTf9/nhy/tVKKTr53
zn+xyCpicebrqFPj8E7DK4cPs5p/d224F51zUImTET7CSf3/jSAnFTzigwWzigME4u/n7+ffWeda
4tyFxeqQ7xDyOMZOuMgxD2c43cNJE9L4m690Jx9ZThHbPPe/sHaGq2727qpvmxkMkenUmQ6rbfiH
cAOGHxke5vnc2vrM/yK+ZSrNf5yz72agjoQPSQbUHpY9c5NPw4XO2M2TRc1yPDznUYCdqkVYcANx
LeTJFBsNP2nlTNNz8CAqh/MwfztyNE2LvJMd4OqQShJzqn/v+e53H+MprAX2VJuFb8eZeFtpAu4Q
Fo2wLACQfPxH1Hltqap1W/iJbM0cbgFFRUWRMt3YxJxzfPrz9TnXPv9G3bWqFGGGEfvoA6IUQqlq
J8QYM5YaGq0/vYfeYYspiRZihfTLASz43xDDfoaFo8WjqaIAA3mkO085CRKWUUHCtxAFFBZRVuKc
G+MhFdbsqgOehXbFkqvExITAbR4xfmYZ0ddBApaPRh+nG80/gF2KzhwsCUrx/vcjToKE7JcHvziL
IQ7zd5waQeY5o98r0BLM+ynsyUDBt24aBn/gubwdv/ZRvWWNLJWEk2wfcZNU7UXHD72WYHRd+9/B
e3Cf5ek5BdNPqo/jRD6buuwBkDMcO54vj8EpOIPFAHAe/coaZZShEIhWM2OzscnD0YRFlaD1ogjQ
G04GUDJpDu4J3YLZgyweXaujCaQHaJegTV6Vp7ZznmjIiNIECcCJxk9KWCdqtcZj36wKbSIpoBSR
Y4kHTVDQ6y16qBsd5l9Bb3CvUi+nQvzFQkPLtdm/BIgKbugJBGMwSrvBYLVaNTvIiJPT6ZGpYhFK
xeu+WAt2K7FunMEUoCBEG2xsYVBd7lEHakeTzVJGk8MM4MZ6AYDBL1NOyCb4J/1Qj6GW0iIQVorL
QeLI/lCnZ5FM8IR/YkvBGJxXREaPgA7Obnx2GxjrDIxEjwQqClfnNjA9AAq0fiy3iR33t4NSv9RH
FAO5Yi3vHZCuf82N01tNEVRgHCEvAUuDgP3yRJAiTqRt8NrJl5OyAy2B2JpAbfMNSDfW39wr9egY
plbABL2g3nsL0et9AVMijRmf0Z0rQfeL5NDoXkFIoQAEYbnCQkTGj64sXbLsXHpiVQLwBXYp2EAP
+JsLBoWCuXGnM+4Qb+MYzvcgKIREUUnxwyHEqkjxWig7MCE0qmHnnIGpUFMAzxdRS4ArSZJYwS2j
TpcSBppD0bFIyehgyGUjJFKcGy9KSg4AYo0BqGBcGLAiEhAocq03P2pgfErKatwlX3VjjNaAKm2v
FErOaT7gYjNfyM2hkinfkcRPcvXkQqpZy9Q6Pahtl12zWCxWb7DR23DtLcAba5mDqYOSZSK3CBmW
AW1KDQ8mLYtlRVS0rYlYaKwleLgH+okSgMYAwyLRMamhDy/uAdD2ze2vkO8LVq2kkayUWwPLlJ3+
Rtq3wYxNZIdyj0BIdTa+Jg5l+ckwPbtRzOrW7WKyZ1jN+wmN3EmEUi8A1mJPBaaqCvmTliHOFP0q
abVFcXSeNXenOeigBCyMyBBbiOJUzz7ZgjyMYIUgp8HWCQa9xYCNaK0w2TL01oEM5kyBAEV/yMA1
3IhwnhBYV4HuEZQQ/W1AX13iNPcuWyyFTZgxg4a8rjjhwWOD0fCGmmI5KAgqnT/jfckigE8xCCMZ
XDpGugLA0hXUr94FZIexsksXwV97NgfXqjmDlo3OhNjHTh5I7bAH7O6RMyMDizw3sXcjKGVpSVhO
GFNj9csOwDxkXjGQtBa1iGSAtpMl+pG8i8VdszRt2UnZAwIsA0DcMJQS8v3yJD/eZDRgQwGbZgmT
mWHVAVqp6XkluJ0JtDtoKIQDoxpYNAF1LzCOAU3r9JvNSJtTwyyT8YwlwoZJtPHPZC801Bt4LTfo
0jBhTSC+6vqGxFo9QrAj0WXMScaxfFgvGy4U60h2vTxbmefXKIP3foJYZCLfV+pT7ucVam7rH5/k
y4PXkOeCvQQB3IaA2+4vC0hh39LrxssDz4esHBFDWxvAD4PbKNMvwwB1DIoIvcahBZgLqa/QvfVS
EMf/VriGmJmiRppWrOAZOQYLDDREtBGbunYiXi57EIrK1RdcBpYXC9HKCODaLAUJ2YQ9ovnzW91l
JMuGXSRvSQIhSbD2wXg60drpLltDvyt5ojHVorROGTTOjd88TQk/PVzVno+tjm7BmyAkQZN4KKyr
397X+VMxBlvWbA4EEtaoESxY3CzYHK6JbbJmVASzxZRobdCVvjXttSvkV4q9fO8xeowulOulow0k
nuw1FQ6skdJ9YtLO36n5awuStefYVG/tI/11NzQuxB8ss8BSlHFQ+2G0Hh2/ObBNvUO7vuo3Z7PZ
xRmX/JMzk2G+pklpiV2tQ2tTAOE3tjs/sSdUAfImFLCpGv1idagqI3boVEH5jcq8YmMWiez8F1PR
kGvQMHu2ZnVK+WEY5T046IUJJvTldqmLdtgw2KjyZ42ZfGUxmm1m3i7NAVSyCXFyS1Y+Bmv36jJT
IeTbZtSqiZTOvieQJGnXWvpPQkVNxGSPEetF4yyHVKNjs7WYd6lfZQxY66xzQUsAISEmdMPye3A8
/g2FRo/0DlKHwB3VDDdyi+c6XS0Y2XdTuhiBgVPTZzBVFD8jTkymGHBe9QBpkGaLadrzq4ppIyzh
uXMr9RSlNl/SmxBkYqlaRziuxfjoqAvWInIi4eo0YKpXh74dU1KhDEUd9m435w/nUSSBUOjIgNyy
Pu36BngLRHaN4mSnSsLI8yyT+YK7zHicok+QiS9/eQejiOTgl50rsyxiPqx8ISO65sOZUAtCJSSq
jkH1gH1k+MBwMmsUQFJMIEVuQyxHNpgVgyOiDUYaYegPMjQxLVfvda0UiVzJzaUqKsoeGxABbHW1
FpW2qw5rfpFcR2JharFltQ0/bFT2Uw4rtVxF6zxZeBRJm+hAguhXv9Qj2xipHCdW7Qk9/sKqwDdl
VfdzAAdetSykXsWePFPpeZYQWvLozh/NaZ3CeCwURr5NMh2GBjJ4HPaNWCH8be+eAt3ytFagLGCu
xSTJA09Bf1+1loMc5IwXThiDEG3Mf2UmqkKqGvvn4XRjjSSDIA8/WmISua9mxIxLREi/S08Rx57Q
tsTsRekRygTMjiSWZMJoWvAS+jJ5AOCgDTgLJ2dtRKwiWRxsOhVFqAgj7/gJBqBcGoltrZTYp5wR
cuR5ZOMJWOboromqYTY1bHrIez5QfrGMmC/+EFK7J+WkeX0587xgsK2i93Ai5Na0mYRRRHMUVij3
qGXxwTuSkuJ+o0hWrqLAwJ+9tl06bHoqP7E55NVJ72eFbJE6lIes26W0zUx9HC2xE3GkYmO0wnuj
W2NmuVnKCynt1A5ARuOmS/Sg0aiZuLCLuegEOQJvWrQxHS9lrsrE1pa3moqWLE2w/LutxwN8/zni
XzTzJCdyjr6D64x0zwWcPc4+unKuphT5Tqaxxkxc0xEGjeRBEgGLTQYACQXuoD93IzJOhF9Tc1g1
PoC1AUFQNgjd1L4BiGoKDR2ckjGZGSoEaUkcKyL9xEN7D0yxdxdS/Q45U5LZYj6QfQMKwBzbaBut
I30CTxlWGxVxhDQcDUEEhYc5XEqwvjy6786je+ce8gPSpbzl0+LKyPx3uTsOau3XnfLVBUvW+rWm
0FeBvMryT7JlxhSD2hfXS9Y+rOTsN3lNxkR2RpoY6egMnrf8YR0K8ytCORpgJJo4hgwl7S2sOVar
LGkZzexMnNOJKndkeErnaTKwPqZEROkH3YEEtvbQQtGa3BNvFl/BgepUdO4o3QQjgPH0dNQEV/oM
Xmga/D54PXsPN+30MY9lx0lmWZuMhSKXIUE/yZLQfqKusWaCVE9WCvp7Dk6V7SUcOZbghZPSudzF
m4OThbsfDGTKvwhX6lh3zCsLmoI7SZ8FcR5inSYwYEdD+Q9VrMmskC0kD3N0rWOKaNPryb+xQCm2
A3TBVxFtP5jb0hDLSNC43s0gYaOzXmWdJfoVlTqECOR9JDhn6NVz5winELkXb4KkNBsVX5l9bt4D
PItPRstut+sP5QW3hvM5+040W7L3d33Z4M8/4g49TQkcIDwPJjyOvdmF+BevbE0NhqDvZUiEbAwa
CYRqVcUPgAws0w0weXm1yDjzZK9RzMD0VunmFYGKBoVJzoc9Z5IArAa50ZRv8USqy76l94miIAr6
6K8qTdB3mHg3N6MBpliZ6IYx4eSZahXJKKZMxp3PVdyFN7mMIpVMMGTGHJSlLgGJzcF921CFJAX1
H1yERKgOqRZbkiDHXO+TfKdgeTx1xkM+i3WyqS1ledM9ktdLHUZ3PqYeupIoIn3aM0pZIi8sC01H
EQ40cmfVOJGHraWgDVGR4Ir5CHX226ZsS32bXGCwCRz6PVeC+D2i5jWgfrc79BUm0jFcLpfqqKBv
ltDjn8suRSIubAIIYkggfV03LbT4eVpb+/kGrdnyjVuwbm8p0SP9D6BkCr0/c8/8b2poB2euinXZ
WLKsCj4Oe6tFuhSJiyqklKYyudD+gMKt6tbf+nt/WYlEBkfnGeJ7H0petpBFfZtT6n/WjRzQPqoO
d6B9qAMETPBJ6bEtehmgBuCo0CyAegEXk3d9OpVC/fKsl7CHHo19trF5+xkSbzB2Eo6HxAxEVhE4
pP9SatIHZP9CMvxq5XvtuYVQ+r+DwjbmkCzYq7Urvt0fuCNiGTDkE3zVFpPFLOP3iVkn60fRdln+
NpBNnzBKD+D6chTqt4pFU2IXklSKdqzkhiwUAoXVe0gEbcRGCzD9dPrBnhJHrdI7U6zp3nsUYkP/
xBNcV8rrafaluoUwy0G5mYNpW/kRGsIYO/Xao+EtQeYvvE55El14glwKF0M3k1BBN8pUZS78HHJS
AZKsjVuJcosjDihXOQkOCmqZaVOFpxxFLZMzt8Z5kRs5iDeTJJG7AkUtRwVTQIZCpqZ27spKoQDM
8YPGVAFUvU6h0pJaOdbVW1psPpRhAOCkg/PfZ/gZvoC0qUEGvaFxNtfEuLbNTHBfUlFJnY50g1JC
XKtUQYO8Gdzt/7Y3RTK0zaZPTEzN4rw0f0AiSLZ3Tm94Snl7qfAS36MXfGzfv2PvRKvL699vCFPE
+IzUUtpA6YO8+ya6RbmpsxwetJYp5epd+rewElCvWn+QZLs19p1bqxLugdxqFrQPdWGK32+rSIf5
fG7E48kZUmAqiXf9U7xu33xSaItzqCmV6FYYQa/az7nauk6eiwReGZCemsMYX8NsK0pF27DCEfDY
bajlw4BwKgntCk80iXRgxClAxaYc1AaW1G3nRIuNN6a59Kz9DukuYpcEidAaiBT7nTjDAyJ1Cm1K
qIwGhEZX9X6v3qOOXSHWkjPoUeN+cWbjlQ3cynRVjpzc94zyN7LOW5FPshTkfN79/1I4VuCx9SEu
oVru6UECKKNRDkkiRly5pmdnQNwVzcU1gcLmqrSNZBuT2zf+rb0MpQkUMAdyi/pDGU19maO0B2PY
tb/wYpA7cbvknEg0SKHqjky1Bx+Q9tOmOOC8oZEQi8Zd45PsCBnMUQTrLS3VHD+y8S04ISGS8X7N
H5Yngt4GQtguE/w7aYpYNohWYTQejuXUSwVoe0mvKA5o13sKCjlFfjRq9JVg6Wj56KpLROTunUSi
QHECBoX1hgAm7J0lrhImRqwf2XI6N0a/TirXwproFHcjOB/gRx8Y1b8E1hgjr9c07QOLgh/B0DP2
OOTUvzI6FZ757mMI/g4Zjk/JoEFOAZ9r3qGyo0TtK7wTYAe1mkF+MCUyRsimYERR1sR614YWAgI8
uRnUKUDfnEkBkU7nkMKXjkFrouGUINNsyfrWBCjVbL3nNW4a0gRDQEOm6JJCah/owG6y9VgQveYs
A+vCbOMQk0bMsjio2jGb5EzNHVU1/V4PK0qmoyY7wwJmpRAvMfoww0kxaFgn8oAQde+ZYvAyoIwp
I6mq6JRSWXLliZzLRSLqesQRzI2Q/YXRffBrXMh6sP8BPIEEA8HyiGl7NdsUUabvyVOxxzvQ4c6p
U3T2f9n5gUoAIKxpoht0zWqegYxAW0yPnbBU/0X7ya+5xflegdjLApFi+FMTyMbg9Bzh8kn178Ub
16SXKCqVcKbbYK3pQsM80XZdvPXm4DdAdH9Ju24Z9jx1jbdqoQcbDWWFLIPmZNKe4MNJkdJ85jgp
DG99Cqf606J7e7iPh+i24OD6XBpHxo0Wo7n2OSqgfruvbh4+UpFVK5y0D4AzgyA4jSkPjgEyA0Ac
I2Gb4Oh5w6Ps96UOsTaPjLTMSZlAzLuVbMiWdQ1xA6CLEA6lHsxRUO+Tamg21xBf2DVmveFNV2mx
dWftbVf3GVuYWFiBprMbpGCxcQYjnadohcohn+YGtCX4Wy7nrVbLZ4Akbtm+5AS0hyFuJdCm5ahU
KgSLaBzFj3R1iv2jIlCQWiEKb7Ln1i4dwtkn9sPDocQ1hmbv2oZ8kA6RJeqTtNmhYyAuSQcIIHgf
77D17i8i+Krj66xv3S9nv3Wz+fjWBQtAHXdlQ+HUj84YW2pwqr+s7LdHlZtIoT0/9Apyp+epA+am
SLPsv8sCZE0RHBXAbvA7hDWLlPQSRcOR+To4eG+KyoED0tOvCObUATnF19jHjT23VUNh8nf8wDIF
2fWF8ItCggLFnACw3C/DghvJAzIFDC/nA6XV2qear0wBrWmWAK52yg4tVM9gLc2jeA4oYFHhQXr1
XkHyRdRe7CI3rpFG7q1z2U1F+bJbxDvMZ3yqB/obXNsxVHrUcBxhYKUqrF/uHWGGq5BuooCwWWpl
O7nu7G9DEKsvd0U20AqvCwMLHKGzMvH/fzoB7/09K0IsBACX6ZMUUUQNLhfi1fUMpbFwiHA9FNgB
akG248/AZoS1A54zglMQesEV7ZS5xnMFFocpqhPgPlQDsMxz98B03T2kqFNNKv74ZZxfPLrXHzUl
7y5Q4QHUfm96XEMaCRIjKMzvne/O8e87SVTE79HfofUEepD/goMSY5OwNmIbkZXNTjqBTSEHhKUW
RUuCoxm6qP0oRmPJzsamqEvBWxRAAtXEYfBxu5OJNQisDqGKkhPYzMrWrGBZkFTosfK1+km1+z8I
Pe7Y3nLlpBG3TlfxkrwzlzfBniTFRNxFUJg4WjuNJan6YYsSMJsqsSC1DEC0E/HnaVvgrXJ72qag
w2VRPFcfLpfwcHzqp+l+uyjsHFoOFEWGTguXTu7JehJ1GW1NaUuwdYY3kJu1IrzmMNLRk3gNT9l0
bN0byTkYjSi8l4GrW7HQHGtu0BOChRAcru4NwBmRsfEZ/Cem5ehDbxV2KtThtHLpngl24zghHkPa
fRRy7nN2GPLH0wByztqvBy80PRu/k0IrC3oXprjUJDcEGvoKS5vq41B7E4ikwUXMZB8gtkKmzMk1
D7hop9JmHakV8gHyiA0BkdK81MF8b95gmT3SHei0esAlisyg2Rp4oVwni0N+ZY5SiXUCNeGyiQRe
ECBGiELhqooQqSr5daU2lJ4PdZ7uyDMSEgXGbGP0WIyA5PzHIIwIWshIu1EJcA3ugz2dRUneQ29I
T2cgKjcHEPP9jXGRjw8NIMwHfNJGaYMoPbSmDdC7FbDHzgV7oHesFua3gEHKg/YG5uIjjRBSL2RQ
2X1QtzinUzC4zw4VvvQwiOlNNXqtMsF3BXkoTmErt4AykBt/JR8avTrH1TW5IP5DKo7gXg6SCZws
DiWf9ReARBUWCsqJ6HtThfVpUYXwaSHwIPEGsgnegMeGACNY6hXwTGBlq/KK/yFzLjgPciCoeaOm
5hanYZd8wyb+JqhFnx8DzYLPybs3M12qbkJoyinDV9jSejSyK6Q3E+hJwEQ+WjTQ5YT3apti2Qa0
JBTJwIJiY4HkAe2gw1lSI3oOy0Wv2elUx/cFdRmkl3j8/q6DdJJa7PuQaFBvgYAGpvm5UlOZHSKP
WSJhap6eQIke8odSeAq/4b1zG95Fxg+992WEJKhD4lAJpxQJX+Fuen7piC7xDv71RCHinQowAI5Q
rPDmbrZ3ar6H2yExQrYcJak54kNQYa2yvdx8TZOScR7g+Pyw+HWYuid2GoZz/KRXe2F0gRcGqPOY
XxXHdFoK6Cb1pTaQKg7oSct9ahDbLAVaKtOGF7qh5ilgi0pQU8dCDXUlpLS9+wHjTJdhmPCcHWbB
3Qdr38oMcwkZkYDFQIlOrnZsU/kM6yB44X37HBeaOa8ED8N0VGlf/0pzPtza9qYYp8f6d7kO0pN9
dHXm2JG0Z6VYEW6ZAvXQ9BijQSRUtgFBTgQE1UU0Pw5z5Jw7FLWN8xTUQhXRyfmZJt0TmdyAbhOt
crfkX//y1fT80LnNdjSo3S/3fy/6iW86tJolx905e3Q4ISr9AszPFVO8WKVdTG379+tcAoAv9O6j
nTPW8S0o1ks+jeW611oxBttMr47qLXpjasDJMKMlJNXDawzBd/KKHr0P0IkF/QAh76CR8+AqGn4i
BCRP/zodsAlPuEOGV+9Zu5Jp+XUyEbQ4O38aZ8eX4WX4mbo/86BhOY/yGGYBiv5wfMvEbxAfMNU/
4M6DwgUH6wFXBFlWAad+9fiAVqFHqYmty4tTSjk1ktYtQOt/bFTalVGqQ1+f+DZed4uwLP42bms8
HHbnwH08ohBslFeCMK4pSOQP85B7NFPvvywKKdeuzL4LFBz/+FAeknZ+5CBzUD84VO+WwLvsvCmB
uL13xQjobXtY/LiW0LtOcvgUmJLLDDiz5LrEs8DALdA2ipKcB4UMFLZ+l6kkNXxTqQthe515Ax0R
LAQIJt1n8n0gpKv0vg0O3UyTtdQiClC9t/EzG7fh0Y0icEIGP0J5HntNm5xCcoJjaZMClVWHUW3C
Xbh1CR4tQdFSkIWbAp1OD04gAhmqvSCHolBTnMZEpynXlGUjLkLhrosrCqChCwaZQbCN0Age8jPg
Fg/hr1EZHcbp0X4JxVH1vHyNinDG4YKHO7qfUcsOKJ86sA2xYBgXaNv6CLGMDIoTp99E0inYhJWe
GBXtU/JVmjF3FFW/R58GZQNwJLcecQ0UPkXL3TPGJ83HKUSf3CepYWpIUKKJt48VjsPP4w3b/yJL
jfBlgcHJ5yvH2pMSeSzVl7/N/e+R3roFMDE3N0slJdxWYEZIq6xVwEazbmoUiH3Z10LWO5f1SNOm
5+5RZ0hyhnDKZlv9Ykd/PMqZeWCKUluA/uEHqjEpzIXQiEeGxQvEHEcL7B8hVYhXmZFfDY1lTVd+
wFwljQHiHqAZSfxDXBgd4hMBmy+inq87RqWsR2s3lU2r4QOq9ugVzaNCOzyozk8EHxDDByo+NlXs
W6qr36jxvOpZMIDv0GbAKUt20JjQe6qB+CYKW1r3GXDUeWq+WVRGX9RJCoAxCuk8s0cFxC/g9pfq
upC51D9S+VKGtxRrkYZK9CDetWDEgoBNu1LVAOQSWufVCY6CIi2cSEYxHdNBfvmcFGg1rZjctb2B
dOZFKEumgaJ1OmQOVKgoBOkDrtSgfgCdgK9t3aHsxpCgMgrqa+JMJiYEZkKHYiFyZhRmvGLUKGJE
FFz/OMQfTIAPrjDbyARTaD6hsIN0pVjhofjFl8e4XpByF5LgMunXF8AkN92Q/z5e0BNo5QzCBMQ6
X4HDRlxwSokIljMkncJoKFShdJhSAUTdli+n6GFewN9GXJeSf8Vg5qUqv5ciVuyduMURvhsbbVK8
BzNXuzYJwUho+4/4fzIhUyn32yJY/iGkiSagwZXRUbpNUZpllzQ/Fkv1iPlLuFxPYvTzeaH9L+L8
qA7pc4wXKAb3g9OdL8kKI1JJ18rT46J+dKXe4irfcRGTRMFVE4aBNckkQISjNNH5RgwKh9/pPfI9
MM6jLolH3fJyXnJvpHoIjhMSb1QotoKEQ6ZduVfE5yHQ2N/E58Ga9q9UR6g+Yh2pcMRm3PBFWX24
Y0AxccuwgNZB9gfttc9+oWqHcLSY7SrEfNnJGE1ZPTA04eeujPaRKlYsVPNNS2aGEaOChcwJK6Pn
j9IV6s3QTqeqXfbZVXZVhNJr/sPjGUDttKV8Hvbs/CpLxRj7rYP9QglN5zq7zrIr7UxOygOricQE
FPAR/A6zFNySG+89KBkjDMoprA/KL7my0hp+H5ntJTYXtuIsveLTeK48CvxQ9vA7S6PnoMDzzmth
lF49NlX2f2p+ii/mEJhU2/PKc9/B8FCA9TzLUUJ3nBXUCJDrtg9GwhagXDnbcUbw3r8PzrND/Ghx
L6SGWtnV++CkV+RZ+VxhdOUEV9hkbhTIqEgGbgXeTy8nXdAhxmF+Ylfq9iUHTuDUMIkV3gVUVMFO
WZMgVaEOLrlKlV4O3W+wufYEWzf04rgSDuJHBoA3kISdslO2kS7mxZO/M6KVeXpVmp+gkHOyMHTD
ZtHh/Zvuh0Ty/DzL407/9/icHd7FtW9PVV7T+O9llxojCrz+e6wJ+3BPSM/CiFaL3CyvuwLctRQq
1nnFPQCUi1PEaKs7JkVbLHTzWFNdRI9GogjmB76Kj/Pgq/j5PqBYMEfsK8eIcYLrjDMzm7zyYFiI
0HSmeIbl9q6V7RXbX5WWw/i2qx5pVf4a0y+0vu5vWtxOMboj3NYBxWdorSlun1CZkgrGNCcjgXQg
qkVwz0I03iZirTxshpgJkjCo1DcvEsbfQEADYCwqabBomgL5WNp/gF/FdFCICaGnmDfJb469CimJ
98Z4+7CbT5Gcf5AuiIiF5nFUGied1lhgLGSKT0Gu0yKT2fL9lCsICWFYbI2zH7XolLIOIIGQ90IX
WRboJ1DCXJ1ImQQmJL+nJUp6lV7dByWto/uAlYEWeRr2eX5QKCfjp+6U0FZ/5KExyRma278fAGWF
ONHMhUKsqVDd5GGzwSARz12OUsUb3qI8RpkoNo5s49pCG0A4RvX5lhz3uvMbpfpfSjGEiNAgfWqV
0IzWOrLYB8knTlH7NsWaAjcZM/X1Ny3hkHT8ukDqYRgCesSDSAn5bx1/fzOoUQnY4C78C9DsKK0X
HOJhrq0IqYdgLcruSJV9PGZUswTjTsXE4pUv0NViCgFuUGQOsVNN8Edxzx6Q7hBE8aDM4SmqaSDM
xr5V6FxZdFY1GCHALgaDpL+qQkh1eGXD7aPvmraf6LkjmEuV5Qn6oZDfD1tZ1TOwn2HffRgWaVxd
jC3yMT4kn5ZmlW5VAksgNWnzL2P09Qnvwb3zCWmHVf1GVzpO6mZ1XapMSxL0L51/GLgSlW4yxlFy
MzmUZP4wfci1KaWtxINC0QpuK+qp8M4ZGAzhSMxwUGP6k63dUQjbKngpS+K+xtKnDuhsK4LIAFPw
QMwfWxYVq1CDsn4CTT4HlGmAcCB4AALhgLvLigRNR5V/p+xmuneaSdJn414/Un9suOmk3HWoNIRi
fEZG35JikgiLc122ng7yQn6jGJYNl6fYIwqayxjQnlSmRreu8LRuna1aIbKuRhzKdZFD0m4FyKGu
q0KN/VcVoQ/oJEo5QC3JKMLgxvspGiGUn0dQqiAMKcn0yT4YUfJiQ7EbWCEwJDQCggtAccKWVRpa
KWmq5rGhNC4KhmlmZQfpGgSgE8bwCW7s7UK1i0WgLISFBzCZA5D+vEMYRwu1VfGpmUrJrS23ppOB
a9uapDvDAGCuo9SokqOx5lippytvldUiXFOK+VJ6Eb57VqLGWOs3U7vOlEdRERkKXMtO6F6LlgTU
Vv36t9qFpAh1rqwUglFGeiqibQw+JZvtpWjcWfmsJ6wo4n+uhoXicXj87bQpT6U6NEKAiTAeQlBq
r24jCyHIjE7Yd+g76l81kYMBlfuA8YNRIOtM5lhIljUUgHCiAgTrf2qhVsLjzAa1NGJ6ZieSJWJN
1qEkeYVktYoJLi4s0tThY5ttvY2zoorZubQpDXmzKTxAeAI8K+mkrQHMRPhsQmMBWD6TH+SXPCAW
wXALRVas1J1CPlgoDDZXJwuXTIRxJJO2XMEGtpzwKUzN/6PVJ8px2xwg6TYqJsK7y7/Je+MQuXNS
iQ9iZnRsp0GPDFqh8oijkgdHPYI/o9sxzMHKitsD0e1mvlWSDzI6dQhYIfQDlqmgGKKtn3rFLvFi
FqkWnDA4Egl3zReHKgVV06k7txspAkhRTWFQC5gtBMad73zgDN+qkL3wzfqtrs8uPeg8vVS08YjR
CpxNEKwK8RP5NwN+wQshNUv5A9Y01q/d1dBFCyZ3w8w9Q7hik994wzMJaoWXbfB52jtREv3PbtdG
MU/YfwiuJdQToL6v1TZDjnaGg5qymcFisFqJmVxq2Ao79gt7CLe7zee4d0afLKyytljzxF7wuBAv
ugSKsnHLAdx6FAeFIQBDjYjxacTNTjWR/JMBlWl9VNTNbTbrTZDLPP6BnkBxjiaaUd1s3Agpr5O/
ASbQH60EjVrXlDwMOA+Xqqoe3dtW8GweYQzmiRi+IPiJiooVIdEa4255QxS9QLsspx6uhHFO+L0A
QWeSscoQ72o76IN0h0Rr8DQMApu9KDwU3UyIkpCQs6knSZ4U81duVaA+FTgEB51hASjOouNQDjXW
PAhFh7/ryURXZlY1lNJbGg/ylUenTWyIqwD3iDpgZjTpPxTPJqT5DLtFl2EFt3AIupsNOWV9pZZ3
ytzhIwAGVPTkzjEhVQg/WFHC/Aq+pdVBigJpJTzfdyZxfSNSIoD+iQqNEpQAL68SKhebp2P8rpH1
s4S2ub6FhPo16E1iKi6YSx1WOGodKUNrU4W8lRaH8KQyHaBCb9CkyUzULXEzXD5XQhHJZL/8dTaD
XXifXSf5t0SdrnFy5vUTk449CSChVBvtn17DboYJIi1kJimmQo5NOn0C3QTwQZMOuDrCPJ0kHw3I
CZu/1hXp2DrC9kRdwrUDcXBMwuA9QDynj/18dbO4dE+Ir2uXtvBgL2mB/PI3vyFhEN4Ce8L3NynM
c99+dtc4QRSvQPynpUDBlHDBr3XZmjMDyJxCnXGLiXXwoWc6pLk8VM+X1Kw0wpzEJcNmTFc38Tc3
3l1wzeW1PSFSlHUpkl+cFTpo0kYMN+NGaDvf3PJUHf0uxgIa/UZnmOr2sxLeWAnvguD0fL1v5ABp
4cmQ58MTIHFwApXWeqcb5UybbGGJ4iwsWEosrgNMffIi1rtZR1BiYZvSVRfTX70lt7AYYXw3BOKm
D2VP5LbS7Wsg6dTbgiKaaN0i2JAvLDzsiJ1HgVKOYoYC2p9GALyTpL7dmAK86R3SLIKQUGWCiNQS
BaX0zzEAbSUMfMXrAVCB+EdQvgT9FAQw/3jpIX80NRxokwlfjlnGboQuU8umaogzOR1mvZa99IJ2
H1uGRjfrJm9nYb6rlGArAiEnhNWIPhqsodK8+Refwh/JMjYbZXhEPnRXPyCGbC3OoP9vaax26OtL
OdrWohAMWWNA7j5MlG3+BFrIWtLWbDMpZYwCQaCwgQbSBAbIhJQk6Me7lKdO+EYUVhKGshF1sEMM
6EkCRLu3McHeHk0a2tnlBtoQPUMBNQLQHEsCJ6gGwf8ocxWO2iBaLEgQWUC3JMksvo+dqdS9TBQm
EZ0IJ5SkaKJ9inxH/9PhVYKP8LwZQXO/5Mg+0CqbEEtEvKWrL6I5HAES4JNzvqguDSwoiywizbV1
BBkIYv/GxqR9XWVYMIn5e28fZJx3dG2qRBpORbBrJdBQBSx3i+OWNfdQzRZS3FuMKNnBMkBoE66l
bXcbw88Y/xJTzOSCnBjNNVSomGpc/NXAC4DPo4/IpQYoRKbuqIILVVbTG9iFINUoL6p3BwH3bQdb
AlZ3qwGzoBwJUJaUfrltapkj96GC4JcUkrc6GDvNTsuPNM6KhmlBl00KVBhYyWPpfiaX1lvcn57S
uwnMelgCWXcPLJi66Hw1EfCH5tEEGyVqbWaYRhMoHb4aw0cbDuATe+VelREGfQ2HYGWCVihhjnYW
3cG/pYcdYNQEK1jyUctOKCRtNRY5RYdy86DSkpGGSxkEC8plTQwsVjkxbJrnniq+tIq1kTTFxN+0
rj5ukTI1GVMWOczwSdpjh9asbkKPctPKb0uBjZ76HhInp7ZU80gaX+4D9oJMBs7CKmanx1gaWG0o
1TCWMXpSCxC+ZjmXGeSrK4QspKLTensqxlGHKCGPl8OCP/SZAL9LFcqS2TqVJZH+bUKTAUDXKIUg
WLxMj30VhP2zTbJCm0L08LgxgZAgZ44rvX/ox/BrEOT9Sz79K5bT7eL84kxMM2sOmk0EW4pkoUXM
0/4QhlcqLxpE53mpgyFowWLBq1hr6OLQJcZXXAkXphprrVeFQoQqDwZlN6BQsR3KHbODT3tI0+GD
HLX76Z9o/iw0M2zmBI5ZPHrOIDOmERkZgA+FULRoo39c7RE/Yik4KH7Mywd8/gtQx60hAhgo48kd
c8g3lhMiMKvWQgH2hEE7YaMkaHF2G91UNHJA04wiFy4ZvNZookXEamAJsQoRyj0+Ihsq6nYxv+1q
0JxK8+uZruqvxrDTIt07WmC9VV241j5NIJsWLm+x7Njz7Ql1L5LW/5lcmGJYNKgVVf5TNd8cV4cQ
Dkj+gbvRD1M2G9Yc60SWvfXEGhSYU6irvahFr/CAPE8bCpBgsftF6bQXoRLmgUtMiPsadyHW2dNj
azPJalKhlKDiR1AgcvAAWpNcUlpJHTeVm3r+aYcU6hVakHwaLywAGRmf1numDDjBqDl8Nom8GB06
lyhlZNJXzFHk50JHR4mjSDuUpRCgL5CgCHN6Xm4FEZaWcW39sPC4J+/GbV9qTzjJ6fzhgwzm2NM5
WdBH/hKqns0Cy9ljieZXVlQGgme9R0pJSD1tbekzSWypGV2W0BAadiIPsPvpZvdNnR1oCaJqQp2s
gTLAZfMJVDPN+CFZVTcMvwFBDtULW1WoGZFKjJMJowvguDojGodVrV9qNASXweD2lz4KRZ4QXSpk
oMeoI6033TDlpH/f9rEKBpY7At0AIWCNX/2lkhLDn5Oc46CR6N+1l26r9EXtV47scdqtWC9DG58k
IHvnI6qT4KDNDUEX6UnyAi6OhOZQ4QF7qvJS35wgk6h9Jy8oD5VYz5X7YiBjLVM8GwYU2oA2+VM/
GFT4R0MeJ/w+7jLGJ6FStNuNpEn5pc5cxAaQHSBcs8JTsomD3mpVh3jNXcHVof2oCpYUNUKK5tkA
kZonTBKZ0DbugreUqFqBQjtDECE5wu7CYlJ0QIoD6Zqgxa/yqISd1O9UPaPZPiJdQ/hF1rVefTDg
veJIYkfzjiRmIaDgZT4tfSoCpN0pC5NfhMeEjJfUnvoKoCkgpC/Tya1U094CsUgSiJFCm9aYWLK0
bpdMkdj2tVWZVHZad8jBcjAUIQgRxhHzSnacdhvQNp5UTDQu9TWZlydYnaf3hhxziZowt2WVx1X/
IGiFf53E6vahggy6+KIspcD/My+71RZdFTudWRb836EKeQpR4OHQjyJNVnzyNJ2aOJlTGFQpNVli
4Oz9sZT51rObyP7QHKNHWSxE+7AK9VUYAl34TPxWy8m4+oqd0xnOfVJSKaKcSsQzDgwi/7Wmjtuh
S2PaHKAHhgofLIlJi8eie6svfZYLQNlw7wNzrI6HXaoENXIyAbg0LTmtJg0lWm6pYJR2mEwT6bBT
H7FEUYl0mlxAvUefyZBn1A4hueX7FMEuIzMZLBDdUaJbh22SNW3hWgcumvJvnh8gqmBE+AJV5SA8
EBPXtnJ+mPGIJSs65GnKWMLh4nJkaepMNvEuaJwKlsUfo4GTWa574cqWEHAaCLNdG/rth2ubd7vM
i2ZaGpFdxAiAmz3yUQ2ONUgkvxSVzFL0LKC60MHaMTaWXCG3CYEL0FJsI8rvgfpoa2mRnxVkY3fi
peefIfYFzFvR4/WXXldfdMTl2nXlO0AkuTpI6SNs79+ze+pfYCa9Nkv13IbMbQXhkBvKbjhARw/L
NdLx6X9hdj9Th9W+99KgcCs0/y4F5yZyCxZ5F6ZQOg8guCWcjBbn9Q319WbOE1gT3LeEyNMEeEWH
RSsu8zRUPZi3apqmonXdR7DosdXZjujonKcYRoayD6QTwggDcUBgHwIVodYlNM7OiJK0AXsb/HMU
J+jvHm3xVpjHDC/jK5Edj3r3+oCdqMUVevB/8Q1t/Z38npSwE2N2Y5mxmJc+lhadxthAu1rkt/xx
dXZyeFvss60OyuAiAU/ItE6n1UKep+SRMInaDEbV0G6eFRJiIfdUK8HCDffNwvBkTDOVswjFr8yH
DmUbZDGVoRyR1pa1q/CrjgeMRbI5ik0aejUlFvb0YPofPZSxWHBiblIE8lMTlc18GncHJPFMbfZ0
pM2ryJBIg5TrzY7LftQ++0GCLFuRC2PaFA/VUQRACjKnoeUpI/5bPZCqVT62Ag0Vf7Z1ElLaSBcV
o/0aXxreCyiYhsTvZvAnoDAxwNECSlPogEzX/GSZohDqDL/Kx7SBrRXzaihMpMiunKWs7CvWQwDW
XRcSjohqQyFFtp+5G7UnI/Xso74PN+/X4o3oCK0eJJp2gJxurD2Cv4rFoAMTlMmAGhGJuUTywZhu
0u0BPGS4xr2Av+mQVY+y0GJBdEr/s/RYGexexJg/71IGVoXzsUZtTN5pVTtN/lsj+qpjEPRw9v4z
M0CSta9tAEU5gENMG3dBRg9G0z6U72dqcV797B+8/cH34wjL9gqfvVeXlVGlDwEVqVdzqGR1//X2
QXF2RMHrUKO2HZncdTTt0YVnnid/VPbF7aWMkgUR2dkUvp1NCaZXrp1UCMBiZtbGkiSQ5Mme/8A/
YYSWoiPWEZh9XvU3pQoStiCAIbA+Z4p+wJ6xoOHPhVn62oOdveDs1l6GNBXglRNtVbwLsPtzpGzV
hU5Bv1ZNVuKHoJ9FDSjhpdSCBXUosqrCf5HWTF2Id2E3V8VnDs9B7i0Tgk/M9OMu1VJMJnQkAzxa
bHjiEXL5dCPLUxCJZCojaappegGS9iOZYPoz7h6T54uBENiO0+EPNkjDzSlgbcklXt6lpQAEyt2Y
kljX2vEniv66kbxfmZAfXAcNI7oCnf70S4HsrmO1kvLyf2tIQPGgHt0Pz/zgFet4APq8z8STqTSf
YMkHmAXk4YoBQe4iQd9+n0qlIyl1SXN6o0GbQo8NJIFsDUk58ZZhMtXkaGjF6lVJPsaHtRuAurX1
nzFmDEudG1PY9q08J7IUZ4aKQ7HFiJLNhm41drp5MlPmwFsGG8TzC3lSnYxJMhkRpRolSTJC3q4W
EwrwvOSNP22INLzgBtaGt2qPye7SoCXSaRhAOEuAs40WF3LlKDbIqLH8P5rObEtVLAiiX+RazsIr
kyg4z764tKxSUBRH1K/vHXK7vVV3aEsRDnkyIyMikbWrdle0URBRCNR3sQBxScRwkDobXZXtbXpF
d6lwpqxyb3dWTfJrvQEvI/5MX62En9QFAVI2hfm3S/3cXIQEZL3Dt3n079Sxd+TNNUXn5nA2mUgP
XfzKIGNrsrLWqRX+0kDJN1+VDffxx1GGxzbK2zWlEFZqdvSAZnpATwyoOor/c5EThJIL2uyzxQJe
PDuQzgIpKObj1tOViuNouUpKKAGGvyzGfuaQm/2St8DEgRTmNAknbrhur9k/SLXYYki/OKHfJVt1
mIyd4/TfE5BT5gWsmIh+lR+8pwqYzy/lWvmzlgw3DP3Fn/GcBgaTF/Drq7GE1IZ8uCucxp4OKTb3
FaXOnM2WW+27jcKc5Yfz1ie59eC7foINn5SAygXlkLULa8HQW+QmzfuPxGcMdL71RQSQqGdXnMhi
NjbnQmuMkIAfjvrmCT5GLBJK53Hvu0g4I/qk+s6t9ts07WZ3MiGWhk3MEcYtFVDYhw+1vn4Ny4WU
GvaJVGAqmFU1KRG0GKB9YPsjohTONRxlYvMn2BAzhgViawJcvng7XTcMZ+hjPaoWLgYXgKdGdCq4
KNpHdT98VdisuJOTMSNTkpmGfxko1vTGLXkr/jDlm0NR1UasIUVQjtvXgudVnxyCcj19oo0y1xyj
0WqvAGCojaz1rl1SerIXOn5uXDRFusn1gGgfEtbIAvM4xtpboDlGy1Nc/OuQqYpl5mjB/mWuHGv/
GDCOoAuPnXNRH5uoqD7dKg0QRSw9SC5FH1OWTvQncaXyBClsf++K79t8U+38yexss5BTtYA8g75K
6kxups6xV8M3PDgMsqrFr8bNhixL3+H7UCIpP83i77mNOX7DLv8+9xa/EKeUf/fz/bw6qU5KYzNA
2MwvnYGNGbzZ765IUau/lSIQEGkn2WdwZ6G0zaAW1sI989/QbUV45CP36mtSg3SZArcYVUZmyUAD
yKjkmmsESq3jiTEmubvDvX/vr6bZMluWxqetEqxoqLMtQRJrkBW80XhvAQ4S8gmsP/VuHdJdvC8V
I2U81AC51pfU/OeBmsXy4sLsCQPXvMmoJCn32KrhRFHzZA6WX0T91PdrcPzRuxjcM83iBIVaFWJt
T8iwGXxa5NJMXYFF/P0avkalccH0I27SYbowpjhdG9MdctI+s0LyhIhZPr5RR+eGQ7ZjMnGPZPAx
rLqvkflFluWCoNQ6Z8roPl/Bbd99jXQlhnv2KwwxvVztKEhIlZDBwQ/nBBdJ91FQVJzHENwP9m6a
Wths8Mgw3HgC+ugRMRfoivvHjbTkvq2u71t9x/08cs4AdJD+6EqEl7Yk0a9WKXyO94s3Nth72j/W
Dfb9/9+x/eBXTrvlD4wB2tN1hscOGnz3+M6vtyHPkaPkzFAL+fhGgNQPmRr84KTu1VYWHa5aGBcm
b9RtZadq2HDmjuOM/WUM4U/0Jnley8PjydxWlH8hqrddcOtC+b11Obzvv1bXNaSf3JB8KbWqT2/I
IDiPMrkGWkTSIfs1poZy4YWnPOmyKcMt/+XQY7wV8Em3K4Uu3BV7t71D+CxnkgdUlJ2Pd5vqHeGW
4sErFWCAHmxGGHZMOlL3ShYnUoZcx2qyqc32bAkKFfrKIbH0FDXET1FrRwVCiUNNFzLRg7R8HXOo
fKHVg2r54aLnKbj8sKHTkH1gHTAUTVeFpAATEX+qy8+CcV4w4MZvsqewXLeuW94FUc3kPKou4zk8
OWPKXKpkU2pVfw0kK0jlcJJ/W2VkR/OPIWo8lHS8/VcFK8N9JLNWMZW50LW8gazbSbcANA66IQqd
wt5TNtL/b6mS43BB1B3e+fvFzpcvSxntzY2Vl8EC5xzC+76KGv5iiC+oNHoCzg/gLxewxupmCQmV
RC8BMplTjFFq8Jlz8Q1sRYAmnTRlV/kXbV0mL2oynCoG2gWMM1HG9RkZw9KoxhCsFbNYGVzC1aFV
4GVBqRO3MVphSm7WZZ0fRub0PkGPNwQBbxPqkmG2WXWP43TxGZs/j24t2I8Lw4/fKnQpqmdAAd3d
kuS+tSero4nIsFzvBJ5uvzsN99WNFDTNYPcbj1b91GsAHf6mm3M3Hp3HUevIYKaIEZpPQl8yKHvV
sN7KmuXfpHVq2MmACUq9J8M1Cu398Ni+ebffV4uxPP1G+zkrjgqTcOVfu/Hw3s56xTB3s1CXQ/wL
gbPaOAxGZjGJ/tE7ZdRkh16GI9RMHf/aTFgIpgzEwjzXVUGhCCgFqhpbe/uOfIHRNtlSaoDnSD0I
hRNGnnCHMh+UnS1fuzr5esyrHbNVHzTwtNF42zqS2FMns0tgD17lYBf/TGe/vPYvbWNwmGY9Uxlz
8zIwOq+mwZQklsJnQnNoyHKbnd3H4NpkYkyLmqQXEbQ/68xB1tw6cEyPwW6Qdj8TTEnmlVnmrTav
TTIo/tT8A7roxvDTNDuYMkwMpuLGTLFNfjFFnc1++geSOuWEqisSmAcXZmXHyp75uxYypRiSWrLj
HGNSaa6mlh5vG1/nxrg4wNDCKXi43XmQbptxU6OkoOB29gyqaaVDRumwI9H7u7ULEHU7tJVDCsTU
NSG3pP5h9PbOnZqXTfZ7a+9feo3me7zq84zP+NxhHPnOqjQTUFenZlhFJvE+WtEA2OfTQRRXmVJT
7rvsru3zpNorkSEY4xS0hmlerhGiOgBGNtlOqi52EKF2WoYgzPc/BdpBx0VOL6637wzOrkDCK38z
UrW4IZ1vhCCdgaIl+tAOGC8keVsxOLrEK52EPdenr3GduZQqg25DJBvPMV5KcFDL0+N2vzhu48Vx
UavaR3YIsY53w4RekpB+PdjgMRggskHUGN7HZXjCFMR1AhR5AO6/bAjTY7nfuLv7xRMxMI7A1elx
gep4+uy/O2aQkVt8u3tqGaAd37EMVv3C0OgfUXIoO85TaEXD+uCFopFhnFh6ShgMx5zGqYZi6fcY
YnCdfr++UgdBIheL0ufWvkKUvDrV5b61hzNfYsd4fvcJTTlQyEX+t2rKJ4FtE/Nx6ffOfNC4z9gF
mioa5Ak7WbZL4pvJh7libTHlfTt/qu8c4AtVx8xMHk0Lvu4aILHN3qa32FtSFKvFBsLx9yc+K1We
KCo27EBxJWmf8sDYpanHyT73q8MYtcwQG5iOOaq0SoukawKV/JobIgvDmnMsiMhNvM4xoZR+4gP4
7oG8Ugl9xcm62oX0pQxWML8AHXEASx57WXlQ+KlhzfgJ0Otlfw82ocO0xFgtZOFf0F1pvgqbnPrI
Fk9JmfxrK8kWTgRlLjgDVLVPYj7W3W/zrUxkXJEnc+BA4EHu8Z7RQa938n4vEEJnBUtvu91zqz3+
mIdC+2eeucRCxrat+hGWPAiihjV8VjolpFhlKC0ourufIX92iySjl8FxwRieJd4kDENjLjlDTZJO
AVux/azC+O5dk9ySUFhFHpwthvAKAqNZc81uw4tHJmn5t5MGcUJN9hwf/t+xHybPD3aY9L7zDbxB
q2WjglbKIrVeY9rPKh7UjxcqQ8aOD2M8IirRBcw7gXtuPMZ8AzkIm6uBiJRowKlcuRCq0IURqk8O
3snCF3NGxoeSgoxmX0FpfiOKqrmU3/kNchKRhvKZG0o8tIeu2uq9EhW+nVjxxpX65R0/DG7U8SVY
yR+twVadVZpHpplfbTrAHyarNXCde7LZlxiriWEKsyIvWOzU/x7MU/RoShl/JPZc37JDDE/He3IR
6OdgIZFzrRCwMiI6uArDu81WzO5kG0VEg9nRP/UZrWTMSezIYg3uqGoJjyRANbLy20+BQbSMPq+7
j5cDoajkkCGmjLZ6NmMTLPQ2Nf4YA5LtISi1UaacX5NHA+knRTPnPESrmY7vnPfujZlNMIi+c0TO
X/XuHqJUU/1lkFjkCdxDGnLbPjK9hhAiLhu3FOIJdmoNMBkLf2PG7/cHvjNJkEekNKhx8YF4n+s2
coRUcJAcUzWlQCSCO9mdYB1Vg8lfwX/4583zyy3SlrPRlA9tpNp5KKt7S7DRFzcdYwxVlDy695/P
T4L648ux+QdtggsJQWbDBQAI4jB5M/4JJRif4zZRMoaEyxaZXm+eI59f67Y7QJOgJj20s+mNN/zi
OLT3sW6hvQuKINdsa0IFKZtt/IlyKTBCN2vRZqQxv79QwYq5YTT1+vmL6QUZ0DK//jRG0bAwpPZa
i60kOiD8uam+9k3QXrALvDk7d1TJqN0XpR4i5F42uPwdJ8mGXG2y2zz+6sxAxY/utk7gJDDiJrys
38DtjH+nvsZShCRl1710Vv4e1SoZCZy8qFVsIZz42AuzCTVOZAvMu1ym/w3/AUEUxbNa8+EsZmHz
6lawxAWrgR8CViNVlmw2uus1OMV6QcKAww6MEbFGqpY4s8quUHSBUpFeXX2lWAKJ9FCj53tzC06J
vicEMvCG9/v54S3YzLtqnmNMNmFMFvZkeRNdDcOcpxuFUXih9JcgjA7c1576X7ZNW+ewvE1KAbQW
Nj6+lrea826wdRzd29M5YWrknmknVduXd+dCVeOUwVod41cFRtm9Uh7SVaGAI+RjEpVzMgTNabsR
g12/g5EyuxpDUa0QFhotZBYEmOPtS5fIL/PHq8yPQHphOdgDeI8RQV6USt8uFtlM9LGZE8Ug0+rv
NxqLagDSDsoknrsWDydEZ+saqIOmMy90Ts0xFiBcI4jG4ublXwp2z1E8B0Vgl2pQjBd4x/J3r9LH
0m6lfYqb/Kua0v23377ZTZSz5VY0h1k6YdDz4jk/DE7A1Xd6dEJhhIJjrur+0qFTMjgUPjnmwwrn
4qbkrtBgB1X/Bc3AkHOGEHa0zkANb2pfKThIAUDsYL96q8EHYYykiEf7NoP1yGlVgLnbL7fg1Jwn
dSdJF6ADQynaCGawBL+zmbx4k6Pz9OvNqMvbAIgvYbJVPN2f/38GuZKXviokKC2J5Thzxnf73EBu
zS7AcH0wJYV5Dq2b/4ZvmM9melhzKiYw6MyKWzsH3hh1LiI/MWgYfgCDdm3wxpx5jynMoBw4oqHq
MZ0q3RssCDiFnCj1ywNSU9KYlByx5In6opG4hovZBNwEJPHEmBS9DfTY7ptztweqfHDoLyYz0CPi
nji1gGoQmELR0Gu2a82X27Cj1sXhb4TVU2/l12jaPzllInMzB0CdEk4fvtBNjbxImk/ZSfF/9nTk
uJnAYClzWPQFrLteEN5hrNp7bk+YL/pU/kxOrIvIWQV3bjD6um2NrbhajGoFK6Dle0T1WrBnOwyM
o1DWzE9e5S2HXljbbx/Yn5v/APtblJKnPWFuCS0G2JYECb091oSA1FXnRyJP9pmg2uKWdg1H1GSg
vC8nQOzOGEfzo6Nqi0WFVo0QSfFrQ0/BSIlFHYmG3aXRMyhT1ddAwHB8A2+cvTgowBRysczGK5Jo
VOAlPhaDovlIK+fmVGh7IBMtem+vwE+kfDSTz0PiSFXEM5AE4LzKpzasHyYJWj9a6mq9q/nPyE7+
iSMHMi/yvLr1w6VDPfDExnmPTVHBWUg6YHKLKbM48KlKzi+0LZdhaQQ+UA9MYp4Ak7x4l8XEWTlz
1l+Y76JzZSfgahltTV6zFr9wJx0Q8owfj7j/Vw4wrg7lJ/NenK2zPWvPqo6BZLX792apGZz+kU41
Igyu65qy+mcGzAuJ7kdx+Ktd0DJWuNTj7tcXkjHnBvCvzd5LqE7vX/4ocpsgwv2f6muPvpYoGogj
pK6ZHmLJEoS+5DWxhtQfT0enkfLlHPJ7LMsTwYZcSNiQsIWYOs9fRGTSFCuCrayphNhBtXPufRnm
UEQRgjc0bsWeVNJGMWNv1MPVuZF5gjlnHjLnl8nJbHBq86kp+wQXrRDseO2pWijY7I4OJKs4+rIW
DTheOGH5CT3Ic+fzJFWVASEExi+5S/xkOFRAn2Ni6nhTJrnQ1p5zEBRoxZbPmhvA2o3+h4qBB52J
9+91RGpP2xyciFVJFNxgneHwD6r+9STmRvZKwLkZ/kkMDVQ6CH2s5gt0FscLW0JeTs89wS6QgVzE
RFusQbgpo6DwBXNIziCbwSaFlQUrinuhACqnZ4gsmFAn6gCIvhvFWfUcdb/oTH5jsjIRaWsU/hs/
sspF7g7aAJ0CLdLl22+/uduYZEVc/6eHiy4hphR8IIQkzQ0WJWzgjDvMLzy1vzwvh9+WwbhXV4eN
nsHRoR/CAXAYSs40ho0D0oGJuKUgzsGoFQKPgIYFLWxmawcbPuU3hWrTBBHjTMCUyaUmnn9jObsk
AZEsEu0B+wbNQpFmX54oO09P+2MdrEwVQOkb/TUSCbqk8lElXPwrZEtUhjH8ci4Rihmc9cTigCYc
s3y+iSRxXhSnG0uoAmNXvnXgl/ykEkG2c0HHelPWHVvBw6J5rpqrJ+toxVwdqrJRFWPqPo4Jp7wa
1R3BXW07VHdcLzHkOEOMeeZMwkxgp4A8oQiVsNaBdWlsIvgGHTzbMMNNXvHAQf6AFgts+F5Tziid
x2WJkWKag4Fl7lDXV7dKNoRcDRRKfCQHfSMa/xpekEtAs2VvyRX/1LqcHM79dxuuAjXuF5rPoFMg
WaK4qSAh7DvifeUCSj3/MmS90CxXmiEWGer+bxqOtpDzP5d2ROTT8t9jmv+YfgiFCxtZvNCqxjsI
g37eQwxN+f8r/0Um3VYmrNfTpRBeq6645h/ut9fWB5E8J1h7MJu5KP2651UCn8Z6Vsm7tihyBPFK
aZ6rugV2i1CjY6rwBAEP+i5tRTRkkjHz36VBDnlgxqBGAfAKsLt8rjNaCrB4GajIa3LK/gp4Omgt
6bUEjqurgHvR909qdsgqU0mfrq4S2oQrqvaqAiw6ILbDBt8lGdNj2DLdqHMNIIR2D03lrHoUuvve
qo+oYXDuIISpUmpHbDzfv0sXyjNI6xuWSDSr/u4fewvucMmn+yQrVT3ER0jaYKfndrnK0sFo5P0L
ELiH/Fxkb2amfTo6M7H5PLjwuGJlcgdM9Rq+GbxoogJaxnNwRwGZore+wJTVMtAnFrYMuoEUjigu
cov+QcmjrE1FlHkMwRZog7xamJDwDSyDF4Q9dWAxAtyptTD9JB4ANTWz5Dm0ERgNsK0z750Jm1rF
asuI0Pl/kqr1mK8HMaTetAVkF3Vb56PbBLXIzpdK/IyyR4/DUG5StD8k/n8wvrnw9QOJgdR2XHoR
d75TM5OhOkE5PM4g6jD3wkxwCmj8YBX5cylI111BID+vvynILeYg9F+jp/+jLAHaOiGde1i35R59
wGFCtjXTIBWhIJcm1wQ20dfk9kJcaJPof68Rl6sEewx9BM01gMnbb2WTojDskWf3KuwJ7Bewbx8d
eGhV/rluuAnMGDHOxDn7/qQnnxt4M/yPnh7qHRbJymkipjdoaRXDunM2MU3k9bELhktL73Fn3yCo
3Aa3QcOAmnZo2I/lfv6p+dXfOo9zKgB5WBrzB7qPYm5cGJ0z3sX2Z5wNjSk2FS94L+opMmS7L1KA
3EqUaVFxTEtKyvwyVHU233GVe0Sc+EuXqbWIYSkhXqHWi2pjoEEWBwp7sEC1lY5braDqVMtLnmq6
vyXrlnb6y3mhHf+dvkIff0Ms85ZPNpHW+Ber/8imq97b/B9vtKl89+IrgwyhA7H57nzxvs1eqfWH
rwC6NUpxa16whpFN4aH67U3mrY4Isl0ikjYfsqyPtVRXSBEfEIYsERX2m6AnctsSZ3vi/LTb3Vs4
6jqjrWoOdbHF5n06HA5Cm5IYXUgilr+Q4rCz3whEgKrDPABr04DrkjJVI2ZPIbJyFEfYLehB2ACK
NroVPrB4YFLa06qFk1WguGE3wBuXD+tuYArcvqPqKA5pZ2/0qUxrMyNwEF4zRMfYmRF/GxL9vyiy
Mpp2apDt0BAmNrW6QSa6+NFtR9bFRqFUu09rnRb8RpIm9j+eg3DMqTqLIznwknqJQ9AmsaGrb2ee
yR2Q98/o9XZBI7gf+/gLeXe0tcoTX8x22Nn2xGb2YAkWLTmJzck18Q+rW9yBBxK4PbeqcD5ltj9s
cfYPxNlZQqRk/rH9Jo5qut84LJOwX1pFj56GW26BPbrUiCSy3BkYNr69ip2ukzHEhjAcIgqEOxLZ
MI+ZKla0YOGuu+vcSlRa3hyyKDTXXTALeDMiKvz8Xv3ygvjcDBdiEE8wR5h0qVfu1gknHFMSSh6n
oNY9bnIHe9Ur5pD+laQpXyKs1RKWo32TtarlylxUPjA4CQALrzrpTmA36XAW+X847dcdTrt2DRVp
fZ6t+TO8L/rxHj78IDG/fdPmJfix1IK2wc8gxWoWvhsN4gE2BzxjqyTtzzvXSVI1vRQfCb9qrgdN
rtkdhh6fsq164x9TD/aeENYVy15wAr1LUg0h3pWNqL787suISxmqaEfK6QWlaqtWa3+pnCOut9Ly
8IIlQeqIlZ48Vl6aXTWhCiYj5Wmz3sBV7Lp3CuvPMPVL3SdwvnucSXtKwq2XPRPwFPREpQMlXopm
K8kDnRixb6XgURFyFGErx3vJgRNX9Fp+Z7+70Rkg+J0ceh0cbMq2Q3rNU4qTZ4HnwDSAjAHwhffW
97u2pBzJfdI41M9AStmx/ekhPF9jnvUQECS+Cjk8fTwBxXocK/j0qVeU71WKsHp9bZkfRo+qEZAC
uOQuS3qBL6nU2f+I22B6UaBttRR+VUX0mSK+NLQ0CjD4AgOu7JsP0YOYySGgmZzptDXAfLd3Jo0w
jYPQG1YY6k501eQRxjpMz0O18POHxCg7uIew+fEPwWjtm3nloXbnZ+tnwi2v3DHtyxwiVdlFZBZ9
itHZ9GX0wp8QLWurThOFvoNQ7rNUtPk3XIxkg1NHbqRwLtYFOTe9ijzMG23cjYCRQ3rAmNSw4eZU
P32X/RRhApXUh3Ocp6m5Hx7lG6+XdI03wHNCNgpOMsxNFSJ2zO/WoQZS3sovyMyIVBP/MINMst4G
wlWyqCPgrHC8dZxqr9wDYCGmMJ0mfw3xBs3NEECTCPfCoITIz/F2fEw1rMz8wTx5bVZseBOYj+GO
xJnEpYx56Z+bb97bSHXv7WOhcwcpLTuvm1+9b1KzWWdYTrlduzrY9Vxu3uMc8I+Ve/tdD5JzsHq7
0aGFK+89Q6V7bWXIgYudu9Eyrt7n3o7SfsQP3Nufa+vxdz6OjlSUDR9uGhAXoeRoVxjkldqvB7Pn
rcr2lronkjuvGJQDXA298uzNI13u+DzsNEXLZLQqjAQ2EaCiCqZn9huOCw6voMwVGxs0PhdqZRgn
GZomMImHVWdTEPP5YdGRWHA+qokDVn8utp4PO8JsBI82XgCEo3ertFYJ21fk3UZlmL9vrwSO/ldx
085xkk5OE/80uWzM8XtYXZYHZljvxp3yMIPPOawt6D8EFdg0/cb2vbP4x/rVfjA0AT4nTIYtFial
hdk/NuNlBI4Md7jh7n+TosWvJ1BibPPM6K+4LIAlLVeTJxh/PGZO6dF6/F2m9zDeXrrU5e2sS191
exrT8iZBMBFR4wLbuo+hZ4XVP5bJKN3Sd06GNH16934cufe7XQOrIWWa7NrXWq929g9Zq46T5rn9
eniPp3ujOXC0X5FdI5cqu0dICbiGIq6nCoqt6tkrn73D0208nRiYv0Y5gV0dXll2NYTaUAR4W1kn
w67ihYiBysWrFN0X/pQS9l7psDqPu2FllVGl2kuYRVuZNNJ2vAuNrBW9Oo1Dr9zolxokevbj1UqL
Yb3erYF84cl0mjXu/hMSTal1PjdNqpWTi6de5eqsICUwx/U1pwV5/iMsH6bV9q4QvlFen4OLb3Ay
HY2Gi/2sdXJPbqNVc2jNDg/+EZMiMFm/0vt4CUQOwZ0M/QwT7zx7M1/nFFahIzy4y5gQRCJfHWhg
Vg3LU4SK3UOA6emsFFx7F5qsFY/022ev9+ruhXloar0h3CFySwYBvUOVoWbr2LG7d/eTRqvSgyAQ
vrzDUAOOKPEQmJutqNfow2sgjcEbDCW9uF04+HCsaC4ho+CPhsp9DrxNwkjXM5o+iQYImLzK6NXP
2hefBnbnGlsXKPzlK4M8sRkOCkG529jegmRWWlxml1ll8W7e2ofZp48XFqgNOM0sI72vg89lXr2f
uKs2JUH9Y3uA7GT9NVYuWVv/nFmYbC5WJeueOEUc3t7WbAcHjCY0yny2soeVwF0e3fHOA/I72OPH
zuYw8Csbwm47UP2WezdyqqgTx8MqBTy0q24ZgShdSDR5UVh9Os4nom9l1yjFY25x+9m89JN+YXFL
rNf84Sa0iPrVIFmw3IC1B9goDp/DQpAMb8NsTcRfv7vpbDc4HTvHkl1nlGuPzfAmq2CCo8kbTXHf
Xi2N5T5sbI1NZZKwuRjdV2y9W9Hiwgth4WYX2kYnW0NE8Qo4Sl/DQu/cS50yKZwXB2mH1psU0PRy
lQOV+E7uB5a0yCZRwFV63vx4bJTa71rw3A2zxzo7dZNT91MaPeJB2nDTSjc6DIxD50T2vmsXwCH3
VjF4+1FPQ1LMPl8iI/BQd39li39Lfx8KuST9BZ+KeAZ15MtJYBYfD44SPOnBY4sz+d/kjA5aVIEU
sD9tMjN1oJ6CpG1cTagGGa8jE3PsuviZN2QocRJqzh4CBP10q7bICfo7jid2n50DBiRvxuu+AcKv
dt2HVDe6NxOcBg4eEli+TsjVcdg2nYyn6ZHPfcFXjKxO5jIvEl6G3VjrqzU5uvHLymY1vC+WZcig
BEMAcwoYJBZgeItkRt+yOsDtLoIlCG9mTY1H8IIdip1dakNAYKbOvdE+Zt6JsTpnl5ZT1SYmmEbz
ioUUqDXufiVtDk/Sytg6MboRpI49BqIuDcrJJ7UK2xs6S2ZI3Ow7qDjNBspaZn6c7XLqZCUbclQ0
RA0BFv5wyMJwHi0SDH/fv6dtUm4eGORX9/fU0NsrrI6nm8FNBuqmrpg9evy2K9jnkv384X7NcL3D
CT9St/u5zabp0S7d7UtqGyB4AKUQj7jQDeQV9m1TwqmE4Wfvtgm5pnMER6Ya6qWIgsDopzFW+RzI
2amdQp5Q7xbBB4/hZXbevIMrse6+s2m/rZYXyhHyXsR961oJ7wy7ksEROY+ieZGdYHIGB1kX6JjE
VoUZdpvi7IDp7egyJC01MCasPawPCw6NOgvtYDeo1mK3fnY+sXs92ZxbjD5YhIMHzZGDc+bsYe6K
Gz7GKg33hvoodo2i/VjZ199ofqxaVSgDb7mUXmD2jDBYpxn4wYZzsR/DVrnB6TFnhc0ZrnFXZ4Sx
RZnL6Tz0bsGOrBCcEsZnbGVcHaADbkcA8YO94sLV7Yx2Qers7/YucyPqdk44p87al+3YsG6UWXun
MgRhwgbgdrXvNwebWGwsy3jBhmxu5XFmNqsYFgzqvevs072E1+67VWDS5nXWmMEfGRfX6Zh86zx8
NM+DDwM22ofWoVXDWicecSANJhdi59U+D6qt4rzSrnSes2TS6NTa5EntwqTKyCW3MnjyiXfWqn+d
UdRwLr3D4L7ZT5P+p73rsK8Pq38ku4PdAXVZqx7e1wlpjBN37+1dmNK3i63a8IoNGrXtzX5MEhbL
y4L6VSgy3QH3iUZkpThAGjXrI4vFw7A+TXGlwNF4U2CNb8kqL7hcTbglopJdg4zE4i/YZFl+NXh1
Cg40BEZyBsUm9KiwPLmPSSIYIjqFmkk744YWnf7c0y40qz+fwWr8iJ1rCeta676N1vR474vn4jCr
tBq9joPtfv+4vQ2LHcZYDZKq1aoFGroHo/cQgNgd3OdmNym2SoPi4nrsVG+91QJckAYAqmHwMww/
O2e/RCNgzOo9qU6ATzY4TuLlY7P742Y+d0nn6+oXbtA2FuugOit6Vdvzes4qK9IHx2MM2tOmAMTR
JbPiZ9IfQj2x5TaFSdQgm7TPQAloGufMBhyYjHZKCULibKK2NqaPbrK8YJ4PMbNNI2d93gH2Y+cz
iMqWAXy9shqY8INKw2F5O+Wna2DjX8JSKTkwKtFPlgWoPLuwcXGjl3sBSMXj/+6fxndoNHWv/uld
YWU0Ly6nrGYfOyfiIdpNy/TRbYTxOA0fqMBeQaV789IZXtlkFnjcd8xu0pGcte6UW9nCMsb7v2zx
7htjVuYqfPfvkAWpRk/BflOBdRoYmbV72dxyyaBGqyUdQ0v+oQnOgLDmeZqGiX/pvFrHBeed+Hqg
fwoCZ79vwxU1b51r/3Zq3Fv0gzr38RM74UJw98rUhMcewCsUhGSy2qYbg2U1WVWsA+FkwTq9eVbh
18DLnVUKY++nbDhY51MCMdb+j0TmGw0IxvVJbfvpX9D3+yc3dtm7O8emGZZamO7NcB4lC1LHxsC3
4t09TzD/hz/zAfKKOw8/7dT9ZLQbnZrHDryQdmVEOj/B2RMa777zogePt9MYal1wGOLdGFJI9yAu
7fspNRU+kp++OTa6hVbVL4fpwNiY/YvPWfG5Rz79T68xerfrbiFcda/Eld5udN7UnDLqO5Vlws/L
zbqbNsmInKo3KW+KpJr74BFQ0vgJS8h94CxFS+JH9kh/p/7Bf0yyLmT3rGsSMCKAgQw9392Dbrg1
WxeXYehBpWV0pPI7+FmnQiNELXOo8oB99xbzVsAtIGk1mSuDM0fDv/YjXoklijdUMri0D8tdu9y/
tyvto5+0iqHhXd1qa9+jK9Q5eqvWEYQKvx2G5YUmJOHT4NZPhyRU+7XmVHQPLK8zNOVzeNjugYT+
Kn8RraLBOTQ7n27G9SHUzz6z++ZwcFfMv4Mp1zHGUXjc27uw5q7COtODEEFC/SgBLp0skHh8+W9r
XUoSGDKEPRasn155eQwro2KzhiHfYQgJIzhCJRaL/z25gfoy1zy8c9jPoK7eZvvGh0u35bY5/4Sg
8SF2l8PykhEt7fMUHR0piDE8+6QNJOT7fqHHnlHBlxcpKr4Tz+CKhX59VBvABxrduN02jeFqHE1Y
tVC3Z7v2sSfYFmYR3rnEesByEn00f1yEU4+2WpBuCuuam4Sr8X0m0iAe6pPL8rFE6gADVhRJOHD7
yHmUm1doHExU+MG0qjLP/lhr0ZS8Zc/vb8JklZyTkLSJO4Vx1ItfNpUhBoSgJ5CCB5emRJ/MJO4k
s1e/1qtS72HvEGDBDqef4Dy8BcUgGRle1YO2EFSV+Ntn30QWVnYNSGL4p4RZuxAWmdlQa8c+oYhE
DtvZ3iWI29Ug6u24fTRtw+ieOtS7u43Zu3SLnZo+2HtyGjEygUMaJQOIBx1sDMKVV8WnMh4ZfSMs
dGkOTPCRGZ762VRWbZfmKowmO7TV0hcXwZKY7bV9BcdRsXNuI28dgPfjMt94SsJwLLNvOLiV1yfZ
xiCZwQjWGLxwWIZTB/9gBKuY5g1X7AmriY5why0xGdwm5ubUIwAQphdZ/zZfjQodc2B2Vl6x92nf
vFrn3V/5jJhySyCzn+YxgEnFUIZ7QJbdPbRvzeovyBr5PItDTsb0Y8DkVeqd1zRTvUrv5tbws43w
x8VXPaQ1DuBdd8EvHEoZDZswe5WeOTJHTy/jzlaTmRYbvVAa/lNdoCd/ix0GYcU0RCG40iqDzDW7
+wUsWvyo2XAb7sq/gTrLOAW6E2yJGkwZCHEk10fHOFmEzt3yE7ww0lhZVURxhnOm5H7aUIkvfzHZ
YUyw2GFAQN5n9o4hAQpm4YHeC9KPrsy7L+5qsuqwBPwazt6X6Q7wDhJg+zMsL06jrHsYxmGtxRLw
iwfnSEOtyg6BER14mnfoVKm9Nu9J3DNxCY0g68DzeVnxorg+Ld5LRkQOy+v9/Lqt+dw8BPzTjI2m
Ww93YXGU/XwYHFHsm/R3XXxgOrXmaWoyb+wSvgY1MgiYyJdfUpjKza7RdSeXo6IEVz6OMdGG6YZq
Y1Bl+BVQBeMxya5LDuINQP/UblTsPRK9pFk8tPEBP+D8YtKdMipOcW4YzQsaKVhoKzvCZhfSHjOZ
mf8gzypCFlvje5tSQocNqEZPzvVfBLNxXrraCb2qt91I8eG34r9LZp02HCS2y3BAmsyRSFolkoS1
4ZC8xbFd7J0Y6TPbkWPHXCh4GNpV+3sSWdjWV58iHT4BjHSs/ShBnyXboLFQt3dMTYVGVbQu8zvw
9zCd4lROh+Zql2t2FjvPkstJO/zeixbT7phIwelRYkPr+Er3KnEV1T4h90axYyiHvnTusx3rfJNN
Mgz/mZf26PADDZjNjc1+no7PWN8ZnRPdP422jGa1xZvdcEen7bnhrc4TDuxBp+3FaLf3XKcPUUTR
y3qv5sV7tE4+E0JWolKF5qDQSUJjXA9fYAHYDKB3hXu0Kf8a/eKInzy0dqFi9jP4tOu9NHi208DY
wudqwbCCigKDOHgFZpcFz81YY9MDC2+dW9ygE/ytxF9kOJa36ybNU2C6qxbt3FYN8lJ1dHMAqvx3
a48rmFNqJ/P39njyC2+n/vQZDXj2+HmCFXOXQK5fW24bRnocmPjZuXPpkMl0q9syRc7mfp/tzSXJ
2A157Mmt4Ti4WkZ/pJrctGFjc6E7fN0yW+sF87Fi1562+o53dPzdx4s/2zHJtGmjgHvXeVMWotNg
n2dvphmVuGVQkybm2Y0fsrrrT2lRjG0yunOteWAPhJw2eE5W3erwsKEGJT1nbxo+e1gr/ZnoOq6w
YR6T1+bcuZdsLs498r5xoDI7ja7+iU2QqXzvznFU6haWhSX79ETkFfK7j38fnXrJL3zBVmFdb+0G
/L3PzUO5JdfNd9v7RRoqUTPNxGWApcKg5mAYjA2H7GvhHeQDLEXmpAkpffetiWzeGx9A0gaSFA/I
6gANJOlRTzH3UcCeYQDcgKBqKqc2vTzMTrk85AOJ8a/hmWKRSszA/+DXWepwWXx6Y8ATeWudLacz
Fwf57mHgg5RawhsEt/zvXCmuJwU4BAT0DU/2diDiiEjGYmmiDUZBXpBvwFxTQeW0KKXEfzyd15Li
zBKEn4gIEP5WHm+Ev1GgwQjvEfD050vp37PaYWcHBqRWd3WZzCyuahGdXdA3Ai6TwUdRaOAH4ybd
GWNJr0JyH2x4MdDJlA4trIZQnakoHcMg0bZUohDIK8gdjZ0jCC8CO/+Qomvvr/8HcZkLGgENYuRQ
nXCZMVRANRbQyYc9KryLjujlqkChHgLTWvIt4gyZnSgdMPRHPN4i6nUA21YZQkFPef1ohJQalz6T
JJjeUONFEZTalM5VChe8u8Z1WDYHK5T0hMul+ir1AEqOPh/HcHNmHZIOqfAu8mJASUes3A4FO8mZ
NNZtKPFkbqm8vS1kTpzp9E8FuCH4J9jDQ3D6tvjJJLsu8CQ0+NJ60iG1DTTvLjS3NAONO2ePooJO
E40uIaM0EJyfDukK6SqjaGtOkb0QchZOfN8bFlK5jTqnrPK2LlTav2jZ9KcCVV7NeXc8py7YL5nA
RdseCkgUQdEoupLp+iJYmMkXUwXk1Pv9uuNNm006cG4Q1ozNZR145hJS+LJJY/SviViTN6w7dx8J
o6LHe/Lv3xr7QKmVuB4NMBE7dICepnIoCMQN1hjYE6p0eDeUu3BFqdkmHYnZ1RGF0CFgo0BKKj6p
5K2bo9U1UvGRwRgyR2hxqToUhHzQPkIpHfvnPhghDo0sPxfYlUI9BdZZC6EIbs0yILUqdXsl9+h2
MuByQVSYTX9Vti+IXjGDF3oHBp3uP/xPDCPEqWGsp7onaGisNpvNwdXMl+oDKsSSeFgBuYdSxPzW
rRBsT4OOVJ4W7If4r+KlK4PJJiHkVOrGGvEpEfeUv7rN/E+wME3WSH0RdPM1p4XuloDLpMXz6Hig
sKoXo9jU9/os2+zU1kPKwBRRwf0iO9WnlNu/2VSE9dsUy6XEyRaOKNtQNMYXWF1Vq0WNlz6TllP2
SVyA1nik2yVg0t+0xowuUpKfz5fzMQOIQpA4Uq3EbI6F5gdSajH9JfXR5xyUnvxjprNghvMxfbkt
JS01Z9DD5E+wwcytJgL863iwS+q4EoDXreKwYpcabIt34L6VVM1dOzme04lDaATOlZ1ozWZ7YeNF
Xh/fcO8WpiLO4tiinxzhmaGNL5SpZJdv3r2GSy1cKkVjSseQ0r9IBKtuXUQs+R7AsE11fKSuIUR8
9gWqlDItBd+haPQivSP8Bu5BNlBdtyXNQHVCY1VQebCdDhuQxhS3GHGXwWBiK7nv1LMktCelA8+j
r0zEyhXckhSKq7lCblETh3v+tZh+Wu8WdXUJvrYWgENSe3gxAaETg/N8bzS8YJbAtjDHgY100KLA
lmm1g2qR3hEw/oZuZMTZRVfApr11H0A1KG+vXTIB+U4xB/Pp16YHxhTsw98LXQ4dFP9zC5X/5wVi
3ilNw540sJZ4RBfhh/U6I3HMAUgsmwHHXKtqTB9Oa5n26y1aAIkLTtHpgltooq2WJ4CYCyRRtnhp
jcy1gOOl3sO+2e07LWSa7+a2EfolnPjSSI+EHg7iHU7F/qs7BciXVSLue6sA3LFxjAo0X13dWxTD
mB/CxKkJZ324QwIEZAW7DkAPEMrEBQjehv24dxqnGOXtYO9exjuEogEmo8uwtwHCereF8AR5qvZN
zQuhBjRjdgtiL2ZLAiBO2p9F/9ozsBCDpMOXIAKA5sZP9pIiFiwXHURp/e+oo1BQJ8CkruUXyCmo
ZC+Vp3uPbFf6PVUqjhu18mNf5fMdSF6116XL3fgH+WK0+6IjBYxqvoP4mbUfEU1CllDAy4zTR4DL
/CKEtRYtnJAqEsVeYW9WG/yLcA3QCfkJbJv9YaVo7rEM3SSxqkOcnNKcRhpjtaE7eDxGB+8+1c+e
DOquI4kM0sm7sQ7sy3Dd9ohLLuwpQ5Jl9D3djSu8mnCAuLTBS2uNd4sbMY5dxt6iIXWrPqz0dUNC
+4rHPsdbJwhgH2jgj9GkoY/vXt1bQqOcvFLCTXv75Av5C8n2wc/fbB1a7bU+giRev1wDIRK71DLJ
ljyjOxYA9o6wjtkOUx+ql3QM3y/XxePXHMCB6+/Gz+lhnFMWG1BJl9QHUSTf7NacTW4Y2gZqFnve
ODcEEsOs4bmUh4iaJxAXtlQuuT9EuwzKTWM6jSf1jhaJuBFaIxIrRBEFNT15CLt1DheBVCJDJdU8
WSzRQsVRkJU2G1CjMZIpkJPBDBt0KuQC0oNAPSICkiXONE2R9WVjwG0UnkVeEhQL9tARkmx4ALyh
iNaguS6Wh8Aga5NzJToecye6WzK3ESPKh3EqHS4C0RME3thasu1Gph4Dn8r1gZhK6dkSjGfr4TNt
GZLsX8kEg9WGzg7EDObmWE9K5uPaO8M8EsFbvqoepVeQZ8fiWxxOBM7Kfup/7LStnbpSAUMC7OEO
1/hY+HPqJpGiwnFk5PVRrOBSm+knI1VIey7WGa1+KVThwYg01KBbbSrDhEHU9srVOCgN4RDm+EAc
Rj5IpCp8zOPuRGhhVshSn6hr0jA8bqrdxBmFWb7neK6RY+qp2MbPpxQLe1+kxlo85BDA3Nr7tRSj
s0PFwpdPuYveAez+VwuQgZs3j019d6WzReyo1qguF/KqVV9UEik/3NGxNi09XvwaRUK1FJEu8yNt
RPOmsLKRmIKggyDEm+RA2jk/BwhxO3m6BcoctClF3zq0VkQXT/vcFuP5RR6iNs7THOTu1oBS1axq
m+LayxLL2uhQX0KTXRgrNUKiAOQb3c+cpIZbpTAOSAetdp2JSpU8jirOboqKgFMdkaQ9RBWn5qhu
yb+84XH26eul+tyMfAsvsoMrhuZbSP1rcLQoUNJV4atAgJ5y449Ur9PtoOJSnDTUvj1o+riWg0Hr
4Qy2vJTvJjbt2AE6LmYrhpM3wHWSN0zMEqFXxiaXojkpKoAhU8hDwMQJq1EI++nL4RRUcZUTJ3dN
EUwVt08cLzAIeFwSs9NOKYKVnEO9j5Dhp6XoT0fg4AKOauQBaHIIRCQwqXqqiPq8H70J7EmW6EXJ
Bu4xHxHCxBTpjVJ/1c7o/RUyyyVvRw+UPDR4vnB4usU6D3SAbX/gAQIp+MxKHsR3p9ijlyuUUWgU
iZX38lABvnxxK6hN68Az0uSRe7XZBMvlYBMcHUCZ8jTHbLdBoACSJwJkkgNc8vS5Cc7h1m618HOR
pVoNAt9B2RRtvcRknGb8FOdgFRDPaQLi1OI6MIoEL7icVcHzDMvle5YRQDs8BlTHe+xpCpJQLaT/
EE8KAKWB0ni8kIguDeLGlwlboVh+t9UoqTImDx3c3S3FNS/nFhv5YdmujmKPmgCzim6MziXae2g3
RLbodXsPAEW6YR25lbSJplDARpWW6XWik8SajBNNNf10T4Ku2NAsV0Ojm3MudkOKn7/TUstv7yCE
QmyDl/pxDHf+aJyH7+V7WXBC87LKbZJGETd0CzFNr9O/TESwozQFZWgpWlJLpzNs+nMptebNkk+G
2cz7Gnq8l3lNtfY7P3p6qtob5s01eNnF5c5AnUoPpv7OJtCAGzvn1UvDbl6oY+gTfLJbtI/Vp2xx
lo4U/fWrMiN5kzWDt0QpP09b8GW9mbfB3CqQvJqXxpWqJRK1IEyPrKW7B9JUfLMf6RzAUZauQScS
xE4wRqCN1+0dHtRnR2/BngJ0QSt0vMyCHZClTV3Ilt4pXfnmdLa1l92Ac49N6JQ8IIvAiuVvDJDn
SilJrERWKdMSS1Q27Unemyg4AnyUCgp8CVzFzKA93JDQNRVgsAmKLKURNgNmrbTSJl8o0wBP0vXM
ygWULKQFb8nDzZm0uLYiyAbg6DzWPWhtsYmxaCFvKncnbwkWuOtqsRMdzwx4Nq1WwAnPu4k9n/PV
FS5i/sbl5Me6cixN2sPIsDpawiyQAVrjK+K2Jr/VZVXo/SesnII7m5Gf5CWsjCIVMvDO1It+7dJE
NBYQEQBNRTgQ5UC8KckLl9juvp2oQKwH2RzuUkrbSgGhcDdB1ItS+4/ZTSMPLl99NHZdsalKAx2n
CaC0ibq3fWbb5UmotZMdPtpkP+N4mKPRY+W0IZH+aOcqfnJonuu9SonaiNE+gXS6NcKSW6fIkrTe
f3sjNss3+10almu938u8sFWb30e/mCPFCZa0V2IfKSLEUaVYZ3TVFOyCCmKpm2sX+0fW2KN1RM+z
s0IEmsZNAqzgnPUB8PXOVrzQhGANYIVWLRQDZLLMT+/U0moVkKaIaccQDVZVG4Kq3YKNzlgzb2J2
gMFgbw1k1yQwLQu3gmBLEDkgmtzZgyDYgBnjO38AEqlFfgkoNvVTfranxU9g2GwjV8vPw7Ys0o1O
keje4WFMe7rlknUT+ywhliCBnj0O9AWCeqkIZLOadLKM1vjFHMdEavtYXXxMS0PtIWIPtzmzu4np
x86G3lTayQcMxQZ/AAjRptp4+YNyA6kmX/ChKjRkrvNoodK9tYOktWHQQBo5cUdSnKuQfnBpTzgz
fRVP8kKaQ9MgOuAiMeX+asKGyI/m3Xlzw+Idn7jG8cdjYV7sLFpm89w4XQeAebDxibnTEycJwbgp
H5LmuE60qnc7kxk/5VJCmlYoFZllGJnNT3vSkiuwIuO3mgwmmNVMuF8KTrz0Tl+7fDfXuiGtNIqh
DPRz7m5ao4qSmPV2zo1L4P8AkF1al1bZPk3fyBcyhfzYe/NiolbijWK/Mgydl485f9HfbVVtEIk8
WgwZ1Vs91htHLyYV5z6mWzd0zpQXARJ8I33zncYQuOVC7bE2e+fTOdh3HKs71rgbIlw4bo7Z+jYr
xufEM6XWsXnrSZl3TOC5VIfCMk99qBvLnN8JP2VsabCOYcTSKadVITM1hUlLygPEfpf/kJCA2Xw3
8/ac9AXB7KY1GwQYUEpZuvM+v8Urx1+TCTlgircUYZHBSBj3CUO5tVP7uHM3cVNuItiwFKalU0fU
inn29NhWeL8nZwXEAXMPswFGOUxnm/r4sGzF/hYDHkpj8YuKOcrebSjBDtnEm01qDfVM0nUB5/nB
1i+bY1IwTG/OahM8+cAqi4McLGPDsmMlsedjL7nJLLpWBzH+Db9KgN9lGGPTZxnILZpAuSPL0GLq
EcZ3GVqUZFH6esLfI0VKs7fM+//Po1aKAQ4mXju55lEDCJmJ70Z8ic0WrQQxU75Ty4rJZLNhhBg1
soMaRoMdTSsy5UdsJKTBx2J5N+RX00QbxniAPxhIR1PeSEQeBAcEXWLOnn1Dmy8rPJjMyJ+9aTAl
dyv98DRLt4gW5D0JNQg4yHQ8TNlm2WT+Q/oMjLY5k+unnAg8yLCJN7MDiquIhAuVZ6ltpLUiE87Q
SMszbbio/UWpWOplgL9ni3MjzQhi4DmU5pFPqRdR6OI73o3zJseiWI1oSJsBP1jIcQKBaqupn7CH
+UHeu9rbjQwnGkhNCiwgIa9oF5RxzK9P1lkJi8yXY+A6yWWqNqqN3Ir6NrY4tM4ea0ZOMK2OtEZO
LnawqXysdj/m8ddtD2GPFPB15E0wdv/55uz0YGYazCY2eFFKuPHQSrpz0six7eBeaKC1X5LbZFoE
zY2PNHhr02TWNfF/lnLbpbSrS9ZBb14eZYIYuNS2rMhYZwq7vAy54VboKA3BQGs4XBJ2vFSIya/8
fgmpMg910/E8I2jPiDMoty8u0CLRBAOjyh1BrZpcPv/F7E2AqRCI4BuyX/Nc5sXufG6lvAPdNbkY
cv/1QfgfqwKKwBKIynefcw3z2Qq0tWBtZVM3Gkj5PZShWltQzHurProR6pGixI4pitNFK/bRLImb
bDhB6l8tx0uIP+Q916QK+mLQrMkSkFUjuZYdTyfzt2p4a7xUqVJyY/JCdXcwqPb45soRlDOmLyrH
bnYYvuHnW29Yrq29c+nJKgoaijfGYwEHMvGfb6dUUjEMzJl2VW1Z8CXto3N0Sv4LqQb/jUU8Ok8L
s+lmQa8e+QT7YtPcPXXt7hjbEx9wsOWYUuZqa3v951besWg8H9w7OMMY6Hxrx2gpzj1brynI2oSN
gMjYT/yjl2tk0FV1+AydkACyBtBm37i2iXR/CIUZX/7RId6eXColUymQoX9xn96nWyWbSDFq1L62
vEAqJ2IdiW1UckTDOSCZB1KCbKxqBCXqBzDYAAzqqKVJbFkp0uVPWz1zP3ySQjuxbHbIT4pmCkib
AgOpXpK9GAtkuiRMCXdYSmZIs+yJalTqz/lbuiKnUa8mVHbiB7SKgGwBwAGeYt+hwxiQRuN5AnlU
9TVVLOC88cF0oQWJnhBqo3kG7jwHnp2eeHTZUc9sAkje+Tq7OMWRsEiauBnFWcTWVEqXfDNyKZSc
B/pSBCluojEwBr/ehZ4B3ivt4EtvWo47gOOxPubGB93AruQ4bq1aFy8FvcBcI27SyMy6DpgKPWCt
g1Pv1Ht6Ok4uAU3n0AO0yxPNxxl3i9scvKYVsNLT3DyZnse0TByTJoFEIiLJt5VwIIfWSFoHOj8L
txw7V17F3o5te3PThTH72DCxuR4EBcgOaV1LiyCjvIlTw2WROF/IZ36h4CHl138SaXC17edItRQV
giSDyY1XjhxjkYlAnRslNL+lQvdFmUAmVaub6Jg6KntAFJOujyJ+gxTAgsJaHpUUkheI32Ny2Dh4
wbdLeL5MupqEjLXKcqmir7qbiMSnBJ4OEfCzE+HzpY2QbiCi7RFXazvIomOlGVT11NspGaakMTXO
lIYmBVxtFdmWUUKnXAmcivOVxcUrHkwqYJGO7TOqgehR2PmOggtR5zLmvd5XoyGJABpfrYcnC31N
k7JORgdUpUZNrj5WaopIAlq0DKIwt/MOHunUVMcA/Q3qIgW/GkkQ+IBUomSBxRWW7qQ4WQeAYCH6
TwnoSNHs1O5Ch0SDRVjTQespFHoU0oi6mOZW0rUogpvqKEc4x1RfgBaRbh+c6OGWR9VeErHJkG5Y
/pm5cW5/mzpyfqKsF85HAmteyYU008TqAMi5MUDy1bixSlvV8bTBpqeHPCttVSEtqDWMsaceswpW
co3Ex0KvJthsbU3ZurpSBcxyQPm0qZqYZeB+GouyOuuyi+AR69MhZjFXq/B2XtJZOhDSTdM0CRtY
7CpVTRMUbVN1JEqyUnitqbsv+h/1QsJGadUzO1Sshdyd1fLohEZmRY6B1JGBBjJw2axh08P8cahI
TZ40VSfEbSNSTrkHuEtyPJj4qvHlmIqUkjGK3Pg/bv2x9ffXvzvT9JaD4yIN7yv9Lpt5IcFMfhbF
lR2gY6rAVFJ117L1p1qTNkygFiwiyVTkgjqdhTReOjlKUqR9JScvSpSUxHk/SuBkoFEcoNsmldzd
QGL+WbpX1wExhDu99U9DcXwqmx1iToi8/Uet0/j+3NLdvE0qXmGmbpKKg6u9ck/ttO/EqSq0Ekna
k5u/g27B/Uu3EaxKsHWrc+kx7j0FVah9AiNLw0/SnEqs6S0UWmuZoyjMNdRgEEo4Qmzv9B5zm2k/
SfpTMyUgG4Jf2VziD+EjaQ1mvROyrnn6JZEZJUrBklcyW5ZLXz/KfJnvJ4q2vBthC5AgwkaoUZRA
DT1AdhiMAgOX3VrdDGX5Vb1M72FsK+Ote47no4qffClKeo6gFy+lKRZMT3XUak1WyDKaWRJJJXd8
FmVCIfoxXJOJ5rmub/HPDknlQ0uziPOrtDim8wgmZAbEjm4HOEzZoUtD9QTBQ2S9s9/VI+ZNcgXq
7oi391BhFIEdTUEZO0KBC0Yu+wj9IGSyZxZej9mHZj/R8lDuFd4aVNEfVXjOUV2m6Qcm7yohauGy
yD8tieG+NiE8eZtHmxpz3kbFPunxDImv5pjgQDx3KaXokLCGFvPOlzVlsZARh0rEWOAqcsE77pee
ubZlbxUCqAireH9P1E5gRLQUMKaEIMoLpQ7o2WXDYJ8wLBq1pCMHXzRdCCryog7NO+n+0I+xKTGX
rA+n5krmDSsrzA1gsWgRYP/tXesxRNSFGywq9LN38ilQSPgiQhUIb3XWgRgf8an0NnFU6EfSkqqu
N9SqpQbTi1J/Fi2Zl1LR6S6nTy2R8To2YAeUvLBT66TahywgYnyE/8im4KdmG2LZfEHho181blBi
YWf5ypYYnWA2+RaSAvhw8uS2rAelerLahTw7JWcA+GzIOCvilmOqXCjDwOlq8su3xkApYQITiLBE
v0UEClCbVC6PCflo2ILp++sVSpjgTGe1kKO1IQNyCPThR0vNMFpKsmz4VYoJaQHFVyLoS5xz5TQ5
PO2TopHKxVACgXwCCQ1mdSb2OhH+IptW3OMtCZ8V8Qd3ONOJyTQUmb8RAkRRpAgtC3GZLAcnIlKT
ZyCzJzP24Box5Scz7Tue9k3SBFLeU4AtBYXcwIpH4V2TUsuMffoB3Ia6k2pnjhY2LkNqOkGBIDkg
92coLBblu+FQnRaGYFmwAFlYzXl0CFdQ3rFG8nfTwx9S2XvZdLPs8yrmBI0UKOUNgSolzBndBgxF
Xqr8TC5kgUhFokMsf4nriLScNW3VJYEgOPVNtQ61K+q3JfejQ63gFVb/uAiNCs2XgFJkX8iVBPpO
nDwJ/usyimnX0DPa6oq2qX8jdyi3TQoSOjL5KE1uDaeM4D4tcaZ7hhmlyIaHbI5WVWqjGL/UAAKT
8IS3KQSybWnUrGnGX80nzdCd3UREknQLxSeWfWr9MGm6pDRCl/evsdNwaaVJf1eLUOehW6LdMLs5
2nfl8KXdoynQwmcCS8IOGxNQpGVJLLR+Wduz3lbl5gtvgBsrrTPeUE3TFbOmJRSNtgy5pIrKs1ta
ZTqQqP4xV+5tkiOzCSkk+SQy70jfYpBuJE4qZFBIwqm+JIUiGVdJful+4icAONFp62RTW5GZYSH2
pB3ytukwLTmaa5udNDUJsWGWymbYIV3c0a6qICSnRjPkPJXSZ+FdO6xuBu0f8GygtJUW6wAw4wxh
BhWTsoVsD44dFpNPjouc51YIg9VmwCJlH1LdQnUSELjUMKhG8e68sVa6FuKRq1PKQqtfXpsWtsyG
2ti+OPu8JUnMZ/s40s6gcdFuqhAf06zbLWdP1Yd/n3Ml36Wv8/hMe97cHFq7TMWeqwE2mpqHg7tz
A38cqMRD1glDT9J5tSpSAwWiicGodVdbF9PA7bgxzNloniALxB4EZ2eARWO24VqQEFbqQv0/SYex
p7BSNa8IUPHZyDipKVC62MmJ9acvt48P9l9flMyXY2ax6eu31utM1ZSmLNDVQDUAs1TlmrI6foMW
tDdHeYRCVWg2SVg2SU/i3v+bxvL3NQPDRuovaIXqYFKk3rmeHkUYB8xJdo6YA7k8inJ45CnwC/32
fEomEFNy0hoAT6C3FHRKOh7qWDg6U1KntI/T+gLhqP2Q5mC9SFNfh5Bdf33tTidg+C9EEbFmwl/E
rBv4UIotEEYnplBHOK2s1PvFDWbxqxmoegXyMRHWVuucOmRdm7XOP7MPgC8Aox2Iu0pI8P+GCEWm
DhMD0dKZZmcrOII8LdTXUpUjtcQVvlC/i0QhwEzkDngXiKkcujJJrgsLdsGLlx2A8wOzQH0pJBoh
ACHzTq6UZj7bCEnNLNiHvZCa/R/mSFM63e+yDUpTUd+R5Eh9UUnwqgEdLmZaGLdyI2VFdGzt15SV
k5i3VonRoPypavtkIssnh1KdnSnh4+pepnLsqLPhjp5wUlTXwCc6g7+atslDaxFpealoLIYK/GmF
RmmdIURSMhwKdqCUlY4y3sqXi5Q8SdaKXS5ZyZJXW2L+Ys4J61CNAMyCXT/RqOXgiA2VBduy6EK9
6f+ZZ6tA9r/4DrXs9J65NSA++voAR2cGoJNII1ziPvRpCRWA6AimI5BQrQENQv/AfhdaqI6ePFwI
IDMAinJpLCt8YopoYZGlW6MmRyQEaOZhKuejCLNISa2IIoh0xrC1f4pC9QpdHMpS6CaWuMNKEohV
BnnBy28KUHhkZxSeQVChmZhs0A/UhSJO5WlUhf9/vOEmfq7x9WGP+RjA1Bje/Lub95Km4X2bEkS8
ksOpIrGkpGPF+7ejzma4PlQ0TFW4oN1xV+u23lb17XQr4+YeXN1LWka4KhpoGslh0p0tN3T/5CcV
Savv23f74iQDkBzpvpD2e+YWSNILgD+hVxacA9wRXonFCDkRUNy7FTZYfAjHsrIEPvqvfSpgrBpH
haMKuI7VRYu9B1+wzoDdXflZnVyHVq52So00XJC0cY+IPW/cXgynjhu5vV+/ZhWCKzsM6TGSXlBc
LagaWlHqp6clpFS9XOS4sW/X/VPr0QyXF0e4Fek/KEek3nu6e8jWtrJkjzY+zbMyjhlZB1pJEWGS
tdg2L2vNMuBVmmUQdrWyJf4qX4VL9wmAheGXUULJFnBzZgwkKw3TAbYD9AfwpioClainYLLSo2Ya
rnCJqeDs3bmjYVW1rjySzH25uUW9k+vUevuuxK4rs11fr6QugznsY6EY7LinAQdQ9qEx8zOq4zas
39FprVzLzy9CsjojvKZHVEQ/tGMVxgmngXWfuWJYaurJ4A2JqIPdAE/kUJEAaXatWNWzCwcBvVRZ
sS13Sed3Rbs2j6DL0T/6NRfScevtFR1oHFyc9hsSBZnhhqcNlNZoCE6rFIbmysVDd44bL5m5I/2b
Hh0YSQX/jHiAdO7hoV570KBpxCJgtlqfP2O6KaPBAW3uO1b7DmTkwBbRd6raesGW7mjd0WcRw9Ig
k//IKizEJ3dqG9JCkBy5dBioc9hPcqNKZiqsUSr4g6gQVkqq2VrcX3oCQOhObZQE+6WgKn+LqTre
Dj7TfXCTfhXmxa70hf/TDM92Mll6mTU1ukogAErc6QGvHuFyad8l9LeoEXF1ypx2CSJDC7mnz2pL
LYuWE6AqQEMgvA+lE+jY8j5/r6gW7VdM6x9pmxW5XmZnCZUkqMzD++g+Og23W+QI1G+pgqxMxXxU
zAvqu+lffmePwDDc683xbRVOFs14eCxhTism6vi7ncUj6gu8nN+7hvpV5CmNDb9jbN6x84ntBK7h
DcZe44fXT0Ia4jaQtuEJsuAdAcNv+iP4LsqsIJaBiYMuQ69ltnI+eFDsGYNK59Fkv5iCrGF3UsG3
0kHkhV5EefYxhBTIpOEwQo0coPDehKZ8bB9JkP07DCcJZ4fL9Lh1DugVV8ywjH7Ie/bk6zAp/hVm
t5ONHVbezEICiAQaj3Dj+UvXo+xvoW7+yDZBpidrsPcNAAMFE6oOf99/l01l8f6j0d7gVTa3X7OE
smznwWuBqOG4f/XNAUDL+rGFrme+KMhghqY0V5oX5yqPUSBjA6z2tzS8OXdku+khT1b67sGwde7U
YFVMph5sV1xBggrA2eVvCXcjGA415OGTJq+8dnB0LvYDQQZHy+rsKNUYHCjyOlkiKpnWc3ieiU/V
v96oIu0h2576BgwoNXrSM7L8G57/mgSwlGzwgNnTaTSCdyl5kBXlf15JmUm5jZI3UWww0UakNFbq
velB6rUha4iN3GKzyiwG+zrmU70wlEtWaKeUXhnE3I+E9Mc+/Ze1UvwQEafO5FcrK6B4QaVQPDAF
hvwmoUqBJD3RLr4i1AL6WPsDumuAlrXg+5DRUPFUwC/Fdcr8PCB2Cl5+MwfjJgC/5VJlNDJo1MM1
DKoGAw0jllTco1TKbqh/WxNFHHJ59Pna2EcFvJPriHosNGEdcA/TFS8JNS0zSRZLRlnbuVJJF2TO
MldA/gz3x8ci8PMPLdFlRFD3TEMrbfP6GB06fYotXMB3+UvV0nUyOhElqbA4bcm3Za/WM8idkDvl
LVWzQMqfQFrf6Q3yZFZCAPgVwfnIl2oc0LbjUXUfyhVcscx5yTu3ldL8kZrQB2EDsE/S482icXmb
JI6wioIayT2PcNOhq7hZvlq/pdqIxlyPggzpzgGg7fSodgt9O9JIxZhbZZd6kT5WR2e0zjlkCrJ4
lcDiZNHJPHaH/XXVEpVHKocgltvoKfYLXr8CHteDSUBuW8HGMCUIaXt7OnMgz28Laob/ViXEkUYt
uYDUp868aKn8qQupkmZFpBwTdHezwt4XwBO5MJ0oVhSNYSlsz1S4zvtisLwbur1ZVK6AQ+jhIoqg
8uiyBqLCvKfYqrTqcmViyAcl8kgT4Cp5aIcTnelnqTS9BPQlIXN002wRC+g9QUkcx/nJdn51Xu6d
Siw/nGahQR1Oy5T/Puy784CF8L6b0lN/g5UQfkRqlz94xFsoXDCLe+IUE/so/FGtha4KoNs6tT6e
awcl3kAquwjwEoccmne6VSxOi6zEkgUokmnVLFY/zEwesELhSZ6/NhIN452QUnrgLEI0NhhT5UxT
lQLWEtlNYDpZAzqUOpU6oGlE2tOVKBI/T4tJc5rsJ/6ZzEaKX5MxMJBI1rJW3D2jOK8Zpcn+DnYn
c6+mXusC1Jhx0a9gdoke29/uHcjF3/dh0ijqYXjhoPxi0R+GEF1AEB8b73ZtwxaFHjLbFXpZk9KY
pOfiShNtdEDWPPDtM7hR+aEd28roJ/0LFNNkfp6e2seu0X60r86PtMAfl3I+WdWtF+um090RTwl5
mbIN7LuO4hI0VKriI3rqsSrbbDkXcpHLy6b4d1qi4vtAk+f992ieIowwcNLy/FZoPo/Wk6QC1n70
GeXHlwUF0y5OKtvU56KdFrED+sai/nbospNumdo7sxh917/R7WcVXlaFmwhpAdHkshvmvTPeKQHj
w7xNj2uQ4VVmB4Wnh6Re8jjq4OVCG5WhS85Cvece+0fIv4AvuAK0hMhaDwoBgGN0iOkJNM79JRPy
x11o38iElAOys1c20QInjdWcHOm8+WshQ8Mt+BSsIwAoHxR/D+JSIS/dmXdNjUHLBeuyqEwOsMYN
HMeIgYLanIu20oHBTXv3kG3s0w0b7U6ME7dzZtDb5jDZbqqj4pyKPZmTGhEifTIubkIzNNBFiVXa
WyVo2lCnrW8VtSALZaJjzrz+kWKqzy705J0/V8aS/vNoKoO5XSI+R7B1m+BmFF/m89bYx+Mk3+RN
3m7ta4fr73e4vdjbw2CLjXi5RTMeYbdblXn9buX33hViNiEfkk5POBg2hHkmTxXxBJjg8wPKLhmN
3nqVzCLCOuvDugADeBoHx+CFZiM7TO/TKwS7m1VGVRDbv0QceoJAH6pE47jHO8FT30dGwX1HtbIF
BeScN4voKW3NI3tB/zCmr3xUbRWmT9rmjW/LelDq5LuF1c3ZXp0DyoiIKp2tOwTTaWkQdn79i5Pr
IVtcQcrms6LFYxD//RrGpDaBhfCji2TeuzgxPYOqUKD7ULDAf+82j695mUhN+tANF/Xeuf9sIDIA
jvnmX1o53yD/OvvNthMaizVARlMMAD2Ih0jP++o0Ny2+rRscgOgxuPbRSWPFION1NEwWLG7RNsIV
QnHxfjX3hhPuvfhgFXHz9nYdcg1Z+3meucssgK+w3oPsnRljJNWqiFEF8TocFl401LPzxU4B2YEZ
b/4F/DG6guoymnc8VZguIJApI2L4Hi4s7iPu9tHeEv2RJNxI6wa6+4M8F4RjtuSYWXJFxY4N7SQa
E44HOlUYapoBoDq1kyjkA17oX/GviPrACu3vB5Zwhif8Qg9u9h0fg5KDY4q6R3lrl0IHqa+3Ye7O
zpewEgWAJee05zx/FuI3PPPIOXvI308rhw8Um3WWG+15Oqz/vyKr64ZuPtVBSLcVGm/aBjJmAElo
QLhzygVzj5bVF2NjolddJp4+2pe79bjRaq/oJlXIQs57lKO4FJQDUtIB6VqtWdRRhwh8N9TKYddC
y6qPKXsbdjx/LF5DVJQmT3Dk7JI4ulXrd7PrQCWvIBVrUWl6is0c+o9V8zgukEpH8GFrlvEnUc5e
vbd2rSqpNXz5L4rkl+GuBYsviNv0a8Kwzniq3PsyY/7C8a1uP+f3v8/8EB0e1gec2tWpHqL9xX1d
nbDqouL52Zu3KFzj26+IuouUvr9LuGtbcuWDO6yaqEB0+oPdhqbiEBTLyWKy4piXjxZRAfexMGNx
UwtnhH+9fZuxQjl99Z08R68FNp6a2lnaWR+i5ZJtAGYHrYDp25p1WhtUmXVOmbmzt64Rca9xsQ70
XQbmwfU71dD80e/1ZxEZ8U25HQ7Q5YzxeZlJL7Ow2kUgSIuj86xwcLcvt/60agtMUbj5LlCJKZk3
8PsLVEnrL+tTtG4Al8gqEjlPP1UPVzQHzOfaLNIFza9VzRAvFveKbDvBebBfn6Ji/zatN9CDG+zH
xSsYVmYmcm1L5P45B9RLQfZ8Ua6zWGVfwp26eTYU9+SPqMndHjxwh7jWFrwx1loOu4V22pwAFgQ8
nghhWl27ZHlGhMZQ5mb7fn6JVe5jyKsItSXmPc80N/N8OHma6DvfB3AGh8akQAe/dw/7V2YNb83q
0UuA6JNhYq+/mKW6eSXMhD3wsn7s9ns7fPZuHV7+/E7iuF0M3e/WzW27l2srh9wR/qduJH7tffUO
bihtVqfH+Ts0FyFshG23NCngqpeRpPVYYqdrK0GDifTsq7kFa4eoTcnaDb+DyrDef03ZJMIl15bf
1CaHAanfx4XNzrotPkgMv8mz5/1HvvH8tIBOlNCGLzpITnFm3qn3CLJ5zz0qg4SD/rI1Twws/fvO
FkC2pFVHs28YrxMQw5fpdprziSu79+DXxp6GOI+bB3F5L9+kj4m7G8CVI3/4KTifm0e6pADLMCEB
bPSnYfDr5rpoqVTml7WSJsYSy5GrsdzNN6nv2KsdGqHh7WMvPrbLh3FynJ6Kg3rlL7fDd2mf6lfu
HNv+dfKqB6xl9A/ziwPRpjEM7xazB+FZpD5Cq0ICkKxHZCz2I9oHHGnNLMVcXAlmJbp4MnjB+dxL
wALdoVnd4UXtnR3CW/QP+qsRXhTM349o1yyBDTHMwqCwuO3MhLP4mEcSu0WmN5qDJvItfFNavAF6
7q0KMoxFc4shXOWXWrJCMrH5o7FCGiek2Hi1PyX/WEP257TAfdjP6oZ9WL42rOxwwdaBHXxVJRnE
m+w2iDc+Z+UZKZDH8Ii9H5bda5/82jp22TiYhR8KnVjTaQEJlYtVhecLQA8cFkuGK5yRI8nhveLT
P8xk/MAzpzFfyb6hqwNY+M+Yw7/N5Vp10vq1No+X2D+jGWUX0IXEpd25eZCusV87R3D92Exqhnta
1Blkiv2oL6JSePQRVHIKc5DkU4Qu+wkU1k44OPfz48f4kVqdM7s1DO2A3Q4bdCVIiLAS5YhzRgRm
ioKhMTpOviyH5X1THaO6wmsu6FPSuy1vH64WLbLv2CJ2KvN6cs9QkMFoIi5bb1fnv6CCe4exfro5
WjORKhzQrvWAG2XuFnxysn4tHsMcnPB5+YxyXi7ipErz6sV5cPb9ZF5Bmjg4T4fHiDT4A6DvmemK
0qOFt1L6WGei62ZCmPewywQ5dSWImDz14Hz3sb/YJhbdnUj+zQdG2+j9kj7kDsDfhkTObkig+XcF
zN57Bt8uLt8nYCumty+w1sF7Go5wfjhVWvZ2iwPj7w4qALDn/L089H+DqxKnJeCcH+84/bI0Q3xB
OKp7t4BAtiR1X519gDsFBZhRQ9KvsECP5m4eSy7SPSWicIKSP1RrXmyknCYafmXz9pegoFdJTC6z
DKmEHDZMN8TXaCtEchJPdfRGgoUEF9eJA0Cf0Oos3BiTF8JUj3Vxyr/raoRU+uwwvHnFITcQnYkT
Dy+c8M5uUc1DPrB+OUnJPNAEJgewd0lHJiT9nokHGiXfRiOvRHoUTW6kkLziKgehC9v+bO5/LmLd
5/m2bhmbeHRjzwVtd0MWKrjn3BARLwe1KGP8jlDfvWOyvHj6BjZb6oc7u4ZCHLKdeJdnZHS4PHNL
cERQSKaTikrBDCfYKzqXMJdZhM+yt0fxEwN1dcs1M0eaD6GL2KGluvFul49tA42cD+5p6O1RG+Vs
2S/YQ8oUUWdInl6f3m6yN2xdxsO9swV08b7C0MmTs4odEoSoj393VjIpwjcmDfjzCiX/Q022dSDR
ffeeRadCsIoPMP+h5ZD46h6I9jQZa+tecx9751EZH6McHMWyt+POg6Njh+Jqds3yacz2zJaN1nBY
s/ekxc/oZNr8F+3P/M/5IgN3dpj65D+3VyjvRFdPdwd4sNguPp0TLuD/SDqvJUfRLAg/ERHCCbgV
VsibkrshVOoSVlghEE+/H7M3G7Mz3SUV/OaczDyZsckIU5e7JaFDUyATaHEMrLVFrdo6kZ/o9+ba
x44I9sBPecqzd7+pJ1CvUB1iY6Lg5upFInuC3nosuXOSv8u/JloZih0KNphieq5vemD2zCpFmP84
KabWIZUxVEZka40FwtlgPVvbXyY6X977beGTFvmSlYNhOyk9sINh7Ruv2V+jtUo0u8lsuGJqHfEN
aYv1e2rYdGaJSirRXGxMYc82GYF4oTQrCoNDxdwJzQ6BdoizKz8Ll9gF9P/Gr8r4Fk6ARzycJUAP
kE+8RKVVd9Klo/Jlb1tkkfIntIuIbVJkCQ8Dayd1PwSbQeQISvZNcMjk5eft57SJIqnN+6T2+E3k
ozCfxNSspGPLWIUOGy4rIFjcpvWd0tucWf1VuwpsfuR0HI6CJx8bgjkqxoRZWKJqtnAm/YgEh2ed
UJpxK07vRMH0pfdSD+V0ZYhU3i7n+Lc1w3/KMj3IFWipgBm9P8E9iR5roi1r0AbKt9wgVGJB76Z4
Q7jMZFsZdgqmh8qSwwl7WX5/yj1lMhcuZJ9zujOFwU+u+HHzlhdZmbpMAPSr3BI5q73Gf6SUUh0u
fv5Bf8qxFQ52Rr5tveLS5m/xryuiqpj11n85SwyGSgOMfTkNrEH3Xs0jz4tZgKs+13rmT0jBAxZ9
OZ9iQ9P4zc5Fuf129zDzta8TfVzOovi9Z1kpuUtD0tpig90kVv38h09j55H9LRZTYo9hGd42u7HC
4rD4y5DJSlYLVvyfu79K5ad5lP+sbk3waVFq6G+qMOz23vu0WPA20xjh3XTB1d13iwFSMmEVBfZ4
mwf2IDjffE0lHNOmK2QK0KB7WTfvyx/mrfprYFjVe6vz6KYWvbdIdrTQQMS9r/pOWlGrAnZQt3Wg
SOtY3DQDWcJLjZDBxOF64rTQSI/F9bAxw9/Rh1R1VjR+6hE7ZKQYC2MTLYXcERgcYIY9ov4LRE/g
HEkBDTah/VFdbhahcqPPOmoO4CfDTBNAXlbkiFcmqyj4mmSccg/xVSqL3MWVnllTdHHijPuqwv/N
okIcI3UfcD/W6y/+2G1ovRdIX2JSvt4P9fHaIzDCvCsxX8Xy3SxU5Cbw4yNw1lYmGyvDpr/GMbHV
rVzmuIbPTkhvGOblRjxTG9Llf1GgGeb3AQWUWQZv/JmRO95ZaugOfDc9gc4YzLazxpNE4oA6sUR4
xUVlSsOclxvwnQ2XzzO0X0na0QCkxBXTBH/umnyqBLt9yptCm+n7DJifKAjNeu0//9RF/6udwZay
Aripu1ftXq6tsvXfw5nlXho/LMIit8UEIkskshZzL8CQaUmZO100mkVPTxNCiSwkrvDxKt2pxxlL
LXWKE/cCc58sllJAu8ve5fbiUVZe/yjI1kDBUVsce+yLqZn804J7CysBCs7fQV/U05GRzInzph3v
WsUai3g0RLyTKnKmP3Q82aUCmcd5LbKNwQHmq7e81Ulv8Z3lcgNfwCj1kg8lI0ObM1DKlxXeK4Cy
POFYN9OcuGSFKzq3eeVVYIsyLugk2g6ADA++fUsXDugLw4xh/RgLxemMwT7fgJ6RGbnri0IWyHbH
waxptsgsoS2h2o1JADvG55DDTJrTmQoLRGuofZEFfDEDNGuMUvm3BGTvKiBpVAI4geDpoNsffOuh
uCFfNeqy6bruwLJpmXJxNBtOnooF2tbzhkngwCFF5eCUPB7OkM/fgVklLujU+6yhG0e+lZm0XoU0
M5jllqyEVpcb+FI8uqtE4sZ4cQXP6T0KHGC56o+LFqcU24A5eLtfArlb07i9hPmgzfp9C8MyccSd
QM4T4xJ+umJvcVA2q/o6PUk2bRoRMLZM9MWyrS1tVahW8qiXHXwOJfwLZW0ABie7uD5yv2CWXJ6N
ew+LST2bbV7byYXiRaRquisPw5cAzqEaIekf0+MU4QHV3pMWc5RmJFZDYWDXpSVCcegrOobps0jn
YCevF2bMHIGL16+AMO8XzFNFVoHo2riAI9TZLvYTlFj6bFNue6Y5VZsqJUJGU2JP7sfnDrjDGG+Z
r9+zjHOybGnHwSCznZDYgerr+1b2ACHVf5PeTv8rxlqbgRboz4xVAjMbkRRFDVevNWKbCnvamzTR
nzMgoryvn9FT9IXezs9GQCxnkmxGfFGEtvQq0ck5B5JTUvGl5hhkSl9qHIu++jUb1u17fPNTSM/Y
7oHg1uqtlancReiYmzb2I/rf5wg5azR2AULF8K+vbcrcZFr6grcIuxoXYtmvPnuKL53GXLeGuYpv
L90EulkK8B9xrUjma148AgvZ1H7ynOzoX2TiFC69aAU77v7PdhJSgJss2A9ybWyuAxKztBrXRgUQ
3LCjvWpTpr8TU2TwqHWmyQi8aO06ia+jE+uUaUDO1s+iUBbFOLl7MQT28iK55seXJ0tWOBkLeD8z
PHU5tvdLvV2WFJ3TiJsUgE1ytbabTTVLmfBGg/tLdSIuSWacsEsEcugIerV6gjwUt6Kb62YY3sfd
ukAFedCubEmMGbV/8mbynXEbTn8m5vRn+jU5awmGl9J5GdnE4cAHhc4bgLWfUWTSS+I3CYxUbpNL
aNiU8wDd7ZiHxx+QCkdQVuL6C7gMQYOLG9Nkg5nviyuHak1Ztm80W4DcOWvK5pu4EgaWzYL4lVx3
usQ12KoyUsjjBxyefuC/ov2DtzxiHICg67xquRKWubEL0HDpM0UCZ7K+vJYzSAtOSbXq00lqJK8V
O2pz5e8tmEA+zcSUDa+q0du+Hapf2IZqsDVp9l1HtZ20IFOzrOVtLbp9IKwVijHi63D9yeYc/SgM
+ilVRm6Hd+qz+Fwmbv6DI/ZtrJ9oCvxuzyrxqW3CUQjTweCAMBV4kycH4bWaFHvcenkkHN+RXcdz
vaOs19klsv+hYkLWcNL0Gb0kjQ+ng+wb0kz4nvWn2LjNnu+h6b+q4X5f/lghIOGhPkKTMXaTJl0S
Z8pHWLFgFN3qyQvpLY1omF1ibGoKQJYHAPUBALZadz/Fn4TvPE4ZthysuDKz74K70xB8CCKuxq9x
KENXZLLLmBfBuv8eWF4oFSg1SKUHYww2nC95431oVxG54NvCPpP/hu8hjtnxNMLTBRXt2Is1c55Y
Lc0Gaakp/6Sa/GSmIidziuQG6rjYsNA+ybIYvA4q9uuU+InyhYpr/nU0Y9O+lw3rqBDOYzkYbOVo
L+WL2Fjzv8qLAxCvr8yn/i4apxjsEetmeoQal86WxfCf0yhdHo7nZFbco9oT0dIkvEwzoqYeZ96z
FvtAgmKgpdLFh3Xw7xMBucAprLkY2WH6DWEGhBN7hsF9hXoad/DB+64/S2kNaYJ7OgzVEVPyA/si
5P7yxDO3V/z1qmE2GWbTyVyBvgPSw4xpSg6LQ5WFNOTFmcZzjuh30ns8WUlQWKozyiqg+mg6beDU
1/n9CH/l0BIf/O3py6Lky5ft15QlM/pr/OhjD4qVXigUFhAeYkkpP+t28vUTbTk44ie4qXrkD9cX
avGR+aP2XGebqeBFjC8TkYN+kCa36WxwNgzhg/DCjqD/ge5I5euL9kibyf05Uv6i6D6+S8x1+gPv
qyB5jVY29Sf5M3hnM9nANR+Uj1MEmiIP7U5xvsOKYpSPr1QfKLdFk0csRAoBsC6OL3SJP//AR6go
idOausXvZKfx9V8HuEsQufbJJIT6gGZTp15NRRq703X5M9zyP2mlfEdOg0uORcraTEe6Ha9w5kBL
aGqM8xCXVT438Rx9LIWEV6ygfykD1JLb2WwQrrlvP3phS63hnK2uiXYqqD0rW/ojCu2IpnZXDlaM
TcqLjMvXj7StfOORXCMuOMLr9emiWA/jEUJ6HfcHyFrjvlBQvnmdbjhX7ZBdiI4l3w9PbVU9BOlG
AJRyTHVP9l+fmS0865qMHQX1DcXqbbrkYg8SOwere1vTcnYUAOBZEqax40J5nyoY/a2467aZ7khX
UdsRtABOQLBBsgksnH7FxXi1kN6ULgJrUN2KmoNC65fS4Au8SMJk/qASzyyFOIWX19wUAn57D1wA
CQawwGBLY6wybIOdj/qO/SjWDBdwyiBT3KivH90S9gKTQAw1u++x+iBMgZ0jz5pTg47tgsxDRkz7
uXzCsRCVWovIMT4ew0fVLQvv9fc7fhMi2oGiB1u8iEvpyeH6JumQc43+kC6zob9DfiBQb70vysuS
g83YWAPnthTrSxYGxy0N+Cu30V+95+wfWCzjl6ptwvZMOY1dcmnC//aZesjmqKPeSBwmN6Pxb2pk
fdM5rE8pWVBZwgEKl5JYhCzhJnjCHWCznWFAz0YDGpi/JqAOJmjgmzRLlEYI/Mb7r+tnbezVnStQ
TyLcIkEzaDjxmlmp7ksSwQmtIw/AVR80iyWCyUT3+EXpVnE9ltQFraYCGCTVkIwxNHjgK6sMBH1i
nj7jTA7dKnNytUiOGSFvI0cl6h5pDTDkI6/++nBRT97rYTu62QNCroMdXyPvzmiLnlTBBs6f/IUE
0UZnN4w0Rg9iFmY5hAY6fiDzd3aj2eT/88Y0eE1lJ+HGKM6gm6jQ9RtPo9vF301Jv1ZZ9TIzXCyh
OaDaJ9o37oqBaWiiDhhnN98vR6Klnni5RJ7MppV2ROKF7b7AWnA6IYWFI+spSstYsF/dj46yFPXz
boq7ooTPuEXbVOtzzrd5uq4kP0EoOJeRoMVIfzuaL5NorByBmsRPCe9la0Cou8gFaNTbfMEba9VF
DA4Dj8kd/cufRrmWaRi3GYc4X4DBSznBZh8nIvdhJWOkrpmZsQFNEafeO3WY57YQsRHBwB0EdSmt
5ENnwqQjeLwSfRVY02STwGLbdPBm0Mz0dfdLBNAbZPMIHzKxdU4WUyXXrHfJsMr+yvBQ/kUpQV3W
FxiS7mIzdlkP2mjqwx28lFaNvzbZScVzYNalfuSkVFMuw0K1d/ZaR6QCGqaPDYqvrlNmHDkH7DRZ
C6ecA3k/MuFU5GtIOmMPe5aixi3Rp0O8XBGOe6REUZW9S+u3BwMKNAhBu4wsmWsiRl0oiHSa1otr
CZDBpgySiR3+nvNmnhIhsRUjW4BLbpwMLWOCdfAS4GHGNY7GIuYNQWJ97k2BuhJ3/eaXevpNjnd/
GADjymD1ggx2BSKl7xUvmrcgkzOwfEP4QbISd8ZtkUBdooAkuRelLRaT1/EfgzMbtZT+xO4gpNRn
p0oDR0Ehc5owwStJxD5hM857LsnEoCcJO8jLQzSHjlCcItgaI3jvsggafY9fPoRgf+mhHvS1IdvZ
EpFJN3Gnic9/OFELNA2C+i/GllQvnjjKMRqfc4AZfQKtQvp2aad3ULzUdHaReLl4ejGnxwX7zu76
quzJ6HG/EzeoNUKEqHQZhwbzD4Z7xxBqt+QHkHtSusbYTvxM4FOGWTQ/CAvwHwqQ/jogXidxjVED
yYtuyeDjjv6+TeHgB7MpLahiGq9wRsf1ZghwEWLxR6/94fP1+wjL+MOFEogOYoWixsqW6T28p2s8
7ei7nIai23qdgBZgI+TUUSoHpDyMDTTKTEYiFybMQeFuLfSr2q7oDZLC/KJQxB0xnL9XQkoF3iMu
/Q1vX2wWYJfvk6Nog7qOyksxnBvz10bJPZmaXEef0pzz1RRWr7WfaudOEY3XDpQ3z7pWGPZWdtNb
F9iUblOf853oadFMf9RRQlQ3Xo5uNX0CrUWJLTIWZfGAXtWhkD3UOrJiJRirgPN2tlR6BREei9wH
pPS2xcjA23DvnAbuV7To7vWHgCBb8Asmk4kGQKyLRz84olstmwtNWYHBxeQ2bGloYwyK/2FH10pe
0y3j35If1drCsYL227yTpfiAO0ba2/59fqf+eJUM8AWhDfhHZbUCySWJb4S/ReBk8IVVSaExNT+q
FategQnZTTtFC+NpkI3uVkSLAjrqniL41ERPqV4pcB2jAcZgxnNYMyK8zfiY3NsXfnOyKc0+tyld
fWtVDiKlHNDeCoGMt+2iLDibgPbBfGovvLOlxYfkc5h/b/ENcNCTmRyALaT/92FKoSMYwHxIEhOZ
laOLW0D01NG2oJQ8cqNxJdQkM/g/ePrQeo2gzsdB9pORKC3/p8yih8gvowXZVSYWaj5ZkIdH9e10
dBkz5eJl9x5TahxW1wmIznL8l041lkDmhIDC7wKwRc6tD57eVrGtfssRGoXUpSpT5vK2XGkh1a6r
aUvV7y5aZDbbGjoQzRSE1pm+nVEMItfo48nYrKFfuHxnn6e6I6Szd8dF2f+AOUmNafjxywErydYD
U23O+wSqPEqFj3zdkjZ0JkZejS0ETfBGZCjGnRCTYIaHQDRfMj/HoMbnnV8jpLRTHtfUYU7NTzff
49tcFsf8TupAZlM24rbMJEwKpsEvDRTDl6tvfN2BDvsgrnSg5HUJX0fvsI0ouim9MbTdVfPOCjN0
gaRcQ3THhK1NNt+lQv0+vFcQ2DVczQ8akCkii8d7Tf+Y8it+3PBRZLcwmAekL8/ynYKdoA/rfUpS
lwidmU76qnDV/PJW7zhTFlPmJn7L3uRUSSgAYmw+yNfJWwL97NcZk5c/TBk1DEhA4MB7s/48FtH3
F2rNdAl2Q3/McioGAMN4H3pEcaJ8Z7leiF4aI8byY9J4v7RH9YWWr+VK/9o6AMo4N5kgcBdRye9j
2J8TTF1vERAfnADVfymdIHr1HSCTrM0HlLwXNpo0Bn7yeVG4+CzTqQPyrt8M4ktHPccS5k9XkDBK
z2eBGpgvmkF04Qa1+yxZ+nxnHX8m7Qg/XtyLPYoJBhKeE32tgox8LChZzqAlWIZ0R+v03oyN9W+c
/pOZhmhpxWkVEbTMSit9SitutPaDWQaFMkpCV0CXL6HpbE4SzfZojUXV1EN8mzRCaA1J6FT+8Y1g
b9gj6oFah8LDLbGaC92wXPdsAuboo/HMoEvu6Z4kwUQwMV7BNM/aQ+Txv8MFp+JpIq7UKewlhHX6
9ZsVEcu8ikE5vbiggd9RK7fPjAKNqQm24CKL1yK3S1FQa4IcOugPhs7mrU9+OZeAzv9A597BHp3M
xIrBFF/znxYic8vJReYSI2/spn3JeA3AMOozVFUi8pNZZreH921U0JvfQ3bLUks9chHF8THPTUtY
SrWp5k4RQ7EPhyDj0VelzQ98E7QqHhrfOHK/5I8I7rzxiac2VpgyMsRG5YsAbfk5wGg4hmKO4oM9
aSXE7CZAL0R51VABfOT8jfeaZGmP6j5gb5JT0vTL33S6yAWH1hABM6ajc+lL6SBlliD8C3+Txof0
AqkVDop6IJZkUppQ7fxZbvHA/voSqtALXaIpN/YqJaGcZam890k6Hp80nIXGkDdZzSBqOpLNB2RU
mrvTW+G1YLJcpiGu5HvwNNrzhGoPDBQSMn+E5+/E/nSgqC7yAzqZ+pi9HPAaTCe32ZZGhRInXb8y
j0XzS+PBhZJcFUZEgBiDCCUHQAyHRU2Yzwba20LzKBZW+iP/ohYnCQyNMBoiIPhuFDCEz6yxDfou
/Ya9EJFsEx+HlpZMLSu70lx1uUVLoqTzeA9NS3ZXu9Sx1ysXJFnLF1Ag+TFSrzahbUyGC4yCVkzt
7Yejxp8mc7heydgjheACNql9gTOdp8JcYhxI9iBlCE6CmdFmcTSv2KZ3fmgbrwYDF432j2v+h5ET
nGiiLZswHXciEO4qBSS58rzRmVs0CVR6zI8R0PlIn1TiTBj9aJthg1RvrKxMxX0/WrvKsZEBIWN7
e122EKuN2p8iB6UI8cjopm4tcA53a7bsiBRhCpiOUfET7d9L36I9YbJpHBCaOAZjGIBzO04yRgh5
F8C8y/7YFXaBSgo9NPuzXcbhDlbLi/C+AeDc8CnRhmdTHzpXCk2KrBeB79U6LhcKt3VjA8QAsxPs
26xet9E7nDDpM8he/tR6YgwA1BXUJ+Nv//I4EqdTvOIyYquD53szwj07yfzyJeFWXdWfWkhdulVK
WHwyqjiYV0LCiaaZ+ltFgs6025jzzmb5TO1mcA2Uq+nidZMluwBhZAsT0s3gXzyC9Y5cXDvGnKDW
HEHdFKZam4FDCrDxIgqbgzRIrWnvvP3qIu9fl2nroQsJXQ0kInI++Rx5W7F6/Y1ZWD+c1eWBFu+W
LSBWyLUjktwjyRwqHOVBfJNpVwYqm+DAMlZ3Q2YFhyTz1S+itwWUGgsuOzPB50/4Pwq3WMvE1FZU
ru2xdw2YKUjhQ/hvWm7qqRNf87tMX4BQEVDbAikHrPvSxNoDyGZOOWN/1oafXqC1bhTKrNy/yB5y
q0bWbsvu9CBdyKSIbKqnYvsZbD1EAu4qj3TYov/mEEOy+OwXzfpDeKDuq0tgfjik4sFrrJijpzDm
EzUznIfH11X4kiep406kb7vvugrtfMy+EjUH1oKbR8AEc6PHtjGhCaMWeRc+E20i8mjbmCJivGcL
+ZZcpalp3GsPoUl/FtZ7xNKUFUS22tLmMzED1Wx2xHDbxrn90X6/OLk9Atm0NWLCcsCYh6E48bFz
vsAU8JeY8BylY0O0QsaMIoYOSCcRj2K1DltpiWRBIZqVgmdPiApt08QwVdlLNCIR09IJS6CcfoyE
ikvn0xy0j1M2h8ptMQXrj4jOUnv4bFPYmbJxum4uvX4Lngvabp/IuinyCM4o5jYlRHxMbDOSQPNC
83HkuSiCQzwV4h4J7RJVnOKkcFpqtZDwHNPstnDeC1m031AzKrQDY9xIGgCGWgwoSl+QvU8xD9RD
3y6mvY7wKSsu+Lv9TMlhfh1pb0TEJ8RaRdTUgEdkEN/EYxvLiIVQ+/M8y/coyqLYtGppHUFoqqcQ
hVw/B7gRGq/5M9bonfrf94bUEHQj4aylrnFep8DFPwbkckR6MLm7peMHDIA1sQd2Dw6abL7kDnRz
FeksgKtq9h/MpRapAbzmVRrg2OSuix76GO7271N5uVQHxZqpEaRSSGrkhbAnlveUYD75aF0JQIlx
TOuzNBbRQfReO2Ylx4uiuqDAbX5gknl8pQ2Mp9r8CH4jDfJogg77CDyibRn8Oo2eHRiVMzqCj7/3
/ifirDd5KibTk7BDTJ/cJkRDjul7Df8dpz2qu61i17+V35408ht7BPY6GGVAbFja81OYgB2PIo4P
9HGppd/BNEHhwFNN8Cl5DqAPyBdSAPjVfmTW/OzwJUOU3wWbpoNKz7WiCfKnh2Kc+2mOCeO874cY
rpFipdFlmrtvXTBrhZEBBjHKyZapBjgxkLOD9ja7BcZQLiPLtEAO/lE6gYi0hjTJzIC8l4CZnTk9
8XQWbGbCOyKHD9avEEL29PJey76E5NPKT6od//Avn/lvSr0HYLiKVZMszxojHK/aGKeAuSFU45Sh
p/pm/DUMHYmTI5BwwgGRoh4kCeZE86GOqqxZdNJWMrqfwinz+ajo/S4nHxuuamif7+8+lg9f0cn6
R/XaJ5JngIKmGGaIjprZYU2Ikp0yTb3tGGD46Q1LIQwU5aWO5A1i6CdMsSJBcqOKLJ1bm/7TicTL
jz0rhLXywaz4Nq0YHUHPNdchAT5Qhj6kC7UDvBRI32c7wnkthzvqLaaTEO/iJz5OvoFJdiBTcEoE
K2H0R93++qmPzOtUa7q87uVNTlSVL6ZlsGKkxEDowFAiECgMPupXVBqn9qZesg3uc/OIvfsCK8eK
k1SDX6jbzsrOtKseKxap5eX7tqLYgefitngTfEq3df3IloAno80YATXf+4tY9rtgSmaFn5yJPB+B
RGen62ilom2W/OYcMfFP08fX7M+caKz5pjNjydH/eNWIUDm5ot+E4Ip+odrVkiHdP2wbF9Mt/RwY
lVOsERIvCJgRVgURnB+fHvHtU6rAJQILRzLjCEt1yQQsK4tQ19R/3dHLGxA/zLXgvbTmwRLRybci
JZisdEpHV9DXJcOpiJoxPgumi/oDiTS51b1kp6iJY3dyJz7vI9wVTmLKc2C2UYB8VRgAdhHR9YKf
1UfIMsRo0dvWtUsR90BXZ7VuXAOANpWPv2mPvKH7eccBskcGrOCHR/L8aw+JMBZBsHyTcCWVyUxU
gJmX6Rvor7Am4pFaNwZc/SKvYeYD9TnDisoEgxXBysiqB8m9dLBcSOh3CdEr7LtgXyHITBbJdEsN
C9b1KMr1W31Ioq8BdG/Sy+enRLQHg/oTnI0TinU2y/cf17e460uXZ0qSqGTMPj5iOVYGVC+B3h8v
yGfR4a05ymZy+GQz2qv5Zx06JWO2H4JV1cPX0565S4XOBMP1c8LgGQd1Y0vvkv+ccMY6djuBhvnI
2nDlx2TXeto92UMgoNN2PrcvTYyHQCVfFotwbzCwGd6ZbjvDMwQcu5w+9Eeb1quX5T8eWLMGasSk
Zgdec1D8OGRPMoYoXqij4Sq9AWyjPWPUgNZhnv3R1iLIwyoJg4MQDf6Mkp01IM/C02TdeiAk4qPB
pQuvVL99Vvd4rW5r1Iws4+q3QvMFwF1aFeSVChi8nt5Q/4ROXVl0YLwGxUW6hnoRrCFY8DDm4ckY
KcPi3u3wRlzCFqtLrg0I0zHXUl0yXbJnpu00vVCexAzVR4g2mZdhEmhqCbsa4KHGSaFzA3JkyhNx
OWY2V7lzYfYQC4OhWdy+LgrweltvkFqM40T1KP9xtDMBmsyejR1+f8T1Yw7Rs6IfQPva3GkKDq+/
HLMk1DqzahXhuVWsCLBMLODlBe3wlb20pihBDaHtDQY0q1mGrfv18/YmdgmgZtjcuUW062NLFvxX
7hqPwJcZ99cstFYwvMYo8oPw01IG8USoR4bJUB+p4mmi0oELjS8ojAOAShS1AzrZZk8GcRrRH5ya
n8RgOK1f3Y5S1t94FO7nnhFBiCJwnVfaVcelFbOW8UxLzh1jqW52Gf711zjfqrRFleJOPhjTtw4r
Kwdc79zwuwcLKfwsOtHEiQx2aeCZMVTyoocfagDoPsVdyO8GyVYpw49OkrhIVlMFoeVc5Nn/NLqj
cbKqvfuV5wpj5RQ6mq+9Ke+KudZavsYti6KVbADuYawoiLiRUMn+Ay3PfvIO2AMZ4fyV/xXVqc0O
wL4fpKaDye836g0o5//jvKLIGj2hEHZISPupDwZjrKtlFvGtosXHSgpZXHN8obaMFhNOQfw65Yua
zXTVfneMLV/VybwckFEs5RE5fsjJ+TWO9NhvgGv5NmiNqdOWJtabX+QfhS766OgOWdkE8EmdlXjk
ggdmwYwdplCVnex6Tuad2ptCz7h8iGQQwhMJCOjaEPkMQ2hft+ZIYX1/sBKlcgzNSWk1zLwBACLF
ab1eXDILJ6WrRN2CMCpQGljt5GgIwS8QHSwwdSa/Ofu6U0ZsKVwO4eWAr7KX+OW+BWSBTV4lq8gX
GC3Dfp+PE2h77tJZEe3WBCOb0D57PMvJepf9xN8ZYCryWX5v6hb8DnQQgs+Y4hOspyP3OgsDy8j2
YbAIiS0jICxfGrHbFlYfw3mKttJuJygJU6Th062QbmWY19T9erWWoFHGHkG1jD+snlU6K4U7v2SW
4uUExg+oaOSVZNex+TDUm8zlYd61aKZ/FFT9jNKiEkbipdggkCUTtxMiD4+ai1YGzwQY7dVkI4B9
Eb0K3IgNNEDtknv/1B6+luQV/7ClBuR9mR2if6t3hR2nu6kjDHWyNRV9a7LemmV4KbYdAkcUMq5u
fZ3PT7ypDuJdn6AUM8VxSo/8uF5yZT+46It+L/vf0pKRVqOvCNwALSGA0WTLWo4mHvI4JQRHWYW8
4Xo2nGlnRksD8F5r65Kh/Pf6Qzck7FtLgA7Pb5VkJ6Ca0a6wNFN6CG65+s65NKKF/ggW0e7ljGOt
kFG4bMOgpY7uff6Sn3/MFO0DMn1OGXlfLITf4mr4gM6UJeIaImrMYNbI1U3n3VLygoPholVYDbc3
qdHWB5L/JKMt/wsu9T5H9WWOHaz9Pk3eCH6o+Gw+ckAfhDDDjJM7HIfezIPHl7FNSi7dyxjd+a5K
bhTgzMwWrM8uvSqMlPwJ8UErHYnU0MzSOJCceKMEs5687LP40wlm7qvFoZ0w7TXjL2Y+zxmr5lDe
x7FbQEGm1nAbQT+MYHqIKE7U3TSfBWgAOTYCQLGHAMEF5QaQzxREZL7/Ebddmt8np/MJxjZID4hj
mIE4cZSg0WMwMWeoH4CZNXAtrGBDWMFDpP/uoFAww+ldacF5kd2TGZYbNLoo1e4VP2iDMmP4kR6M
+fiIMMj7o775ye60Ch9bP2tufFV/FFzklBuJ2htQkPwK3IuxakmrAd6FU8pAY5BsiGLedyeKrTW5
QnMDHiE+RQzVWTgKHav/w6XMYX4uMrhuto3MwqVnGTHyGSocJztyPJFm/zXje/SPMpiP4ggJ7wDC
bL3/qBfwPboTAMLl8BqhFcnt8QSY2AxNxL09tjLUOG65JY/SRle4je7s07G5QO/wwZ68dSFeM2Vf
VvPQSidWBKQErIkDCsNq8ibYZVtM/+df5ETgzW4HF4DP9a/0+xKshqMPvyVhpuP/EM6B12OkItgW
ecPq/ZMRfE/ezDH9N8hus0kpYVch8RScHrI3XPn1p8ncoJwbRzYjIFvTkA8CqB/A/T7C+UXbjlHw
8NZf5A0MtoClLZKjcREvwgKdLSpbYH44RkYkHyHgwL7bJmsd5hJLd9ahP1mml9ptz1Bda7XD6kRY
oNulKtUEq5zXyG6GvxZPELTg86E3Cwwab/wanOnAVJzdMF7kxsCVjQv7LMCwXDnXJs0Sfki9DOSY
bXAx92qfgfSxkKqe3JTTW3xu2LU49kH7VSfMeGIU6dK5o2IBfQNEBefVUMSIq5gcJTQ8xqGY8HWE
a3rp2aHgkAce5WefcQxGvPvAkZiywrGA7Yk2LgQZgmAx631Lx3eG1wgvgs9m+VRL1BUUoQwBmBNW
h2THUDYCQvlFAbJftOtAWdXKmYtLWTfxuar3H9FCUBAyrTPKuHUslMbipIbintxQTevlWlTtqR/K
PspQ8XsOaK7Lg4pWH6/80SJ+9A1Qoe9HMhwsixmfdh+3S0YS0CJpDUPJ6MG2PJgeODbzqIiYEfVb
jkumY+Ez6kfC9ciY3E4VILkoMycY0UGhRdCyLkq8limAp6HNP19nLA8RALZ+CUF0yFMTOKQ/4gDt
R28Xoi6eoXgoQRYV/PE0izauElddcNAQ/A0dA3+vUfBo1EeU4N9nB0z0XUWKzfhC3DilsEr+UXfP
jLn6wwkXMH7IhPAuw/eEfoZGDH2KNIrHEZaHcLPGXEG/YjNys5WZteHw4RkI2Ez2lqh503w7FXfA
KrroCm9/BE9B17rVq2WWe5z7jE+E0zGlGzHN8GEJd2iFz98cKVk9y/EMOyaobv9H0nk2qap2afgX
UQWSv0rGhLG1v1B2AgWJSvDXn4t9ambeqnlP2N0Kz7PWHXHlD/XqlazOLXJAxRoNG3wTg4t2unEC
c0FmS7gZoqxQ0b39oneNqxL+UJJgY8Vq0BLj6p0UZ5NZ0vzGqVMjPkZp9F6DAqPcNa5q4wmY0Kbc
Ck+qmNfw+LRIy3tfvdvTu02UzV6eDLgFZV8SGKktmF84/e5nQtxwVp5U4Qo2iFUL6IR2iwnNHs5a
T7Bq0jvs8Xwhs9dyCAS8ZOU5IXQCv8UrlA4GoNCuW8IjMe3AISgeURkH46oT/JHMx2u5TuL1p046
QAcNeAUfjn+0w/PjseUXBoGZhn2wX8TGhuYo/RTAgHyBAIGW5ESaMfdQseZf7ZaUPyWEi+0nInZf
Bs0WSFVaPQ6S1/hxIFLvmFhadRRJ7BFBbtYTcIia4lhMR6JTUyNaM34wB1YW+71CoE1yGs44194w
w19A8shmMfcw9CPf2lM1X+IJkRf97pYv+Ij41sHT95k3O/Tn+1pF6HeuAw2Z4V77BVyMT0BNJCRg
k0SQuriF4xG4iDQGYt7JTuAPVj8Rwl6Hj8kvrJPBS3dEqG54eUeCxu4sZ6vuzBeFsGYYPDzJ6iZG
BUiT0zNQoX65Xi7F048fHyQhGAkWF6d7rlTV7zqL4IB+SiwJniYlmayzddjtcbGQbu5mz/39WJ3F
WVgjK70f2hD32J4gE7yyJxQYt127LQ7arxICHb4NSAoc7fX1udFCYXFbt7tiA4DPxZOylI2/cD2C
/geOl0bp79vl+VhTQxvS5IWBnoLakNVpghzbLfJfyBn54cKsjH/1H7+YavN2RbNPhOdQa5t3gLel
cB/H+GRS4PeGlTg9sTjdj1oILoGa/F05mG8I8Jm/oyTFONwQesB/DwNagMFxvA9gXzerUieyxk9W
rIRlCHqqWs03/6r2lGguZ5quB8gxS24ERMEgt+xq8IzlAs70QHrLXj1nsc2LjnUHUJL5ephU9Bjl
f9mK9soVyFi2Ae9QTjKnTtCNxH5xGe4HPKGY7gAd9ZVCgp6PsJf28n+7LrjFBcMAH6u64OERkEyy
R9GlsoKVVZyyYAt/43DtBwuLogxPuBlAkKvQoDt1VlpidjKRnOET2T8Q6+DkwEIes8MBiMrTlLJD
BtqeOyeBt3CM7+63jWb4goRVxtNzZBr+bpkAvBpoY3r8sn7+TpDGr4CJ+GDFC3jI4Mrr/FTWgRKV
zAe0QW2QMVBKe48eW36q5+HuAfO1gMoaUkrZRjn9DzBlt/DSq8rZQLkrhqj145PU8QiQS9jVsGtf
sTt4FbYCcL2Aj0ddi2e001Z7Gd0XYwY0Lm/2MZ2F7z9pi3vBfqU2rc8EzYBHfMP/oo1B6hMoPFCf
tIx6DFR8LsP+YWm4gPkjP0YyHjULImBCvqH/uDEAw6uAz/ZYn8mMJqtRIwylsIcv1Ul9WGNAO0t0
469hnD/XjTcNmDmbQ2lj6F4Uzi0oifwdVk8eoRUU+ZqS34P5J62aK8NHqH1XTCF2Hb0Ain28xtW6
Cfld9LBx2iXfyxsVLHLwA6ArwpiRVQDRyPuTpYYYsI8JNCnRFrWUcXGXPKx4X+h2NTp3aJ/cTmsr
w8zri4BszGf8xKI/+xZVZxJknHpX4C2xhF8+J540VliJd7iz+qV+kk7PkwYeQWJyEQnoOQc3Q+Zo
32YffP6miJ/lXMClJJeJQ8Nqfvc66jHMw8D2qOLk6+dI6974m0hNDXPmnRIgWSrDpsbejEK4Os6K
XZ9OSqa5FC/0EaRvzjWoqh6mtz7/as3T5H7DncdKKNeexktmADCMPzmmvfsG5PPV+x2nK1LerLpq
3UXijYMnYmXxMca8VBBtZiVwNIO78JuXrSCxHvJZcSBZDGGuMv4A1ICRCqUtE/DTfOb7/BUA4A0f
dRIW6HIf5+xTwiGu31zDPLW/KR+ffddJ3+D3SQWbdxNrESOHJp4N1Z7u3MrFPJ9o6yffCnT+zKme
1jt4rQCkJ3rlE3P+XdzVqT9TOECwk/lGHunm9kVKmhVjNje5wrXmmBDVwc0++olmp0BvXJrmM5iM
0Af14WaI3FhRSwfAm/lH2MC3r/JzuiRYHxHCFJO1JdgQijy3iAAg5H+nhO8Az6fpllRdtLtmiRuR
80+28/29ITdZozND+aQHhUl1lX7hJDkSOiNxVKMPd5rWepxL77UuPeVH2Uz3j8Z44EBNKCliPDI0
cYbDNhG9ZueTFeLu0o1ym37pGKcSsgb+kvEOYdL5OxUkT4ek8h43Hx/AYPpl5XGLAgLLkdq7sL0C
lSCIEEEMZvj6GG8wqWgaslZ7Jnv8FY5UqMppZGDM0a7Ze84gZKae2k2fky5s+GF6PGePwn4d7+fW
NOZxGmRIv+CM8KPhKjziwOLDSRgZyCcoIrmtJrX8TXe5j7S/WPKGmd09HfPl3c3j7b3pTHIv5moA
HhdRhItx/Ff04LeUHWOoxtqhWwx++IY4KvC/ereP4gA5/XbpKmB8/U4wXCM4ZrQK/oHDGI6fJKb4
j4PgyF/aqfnCcJCgCIciw1O+0pZEZ2jLh9cntraHnWovw18JU+ESiiRtTY+Z/EDYm88h9M2ERYA0
PxoSvFX+h++L78jhgYKXWZt0TO9kD15atIutdq7dB86wzoEGtPUo3nCKxnNmdjezO49TAMUngQJW
QWEyxyE/wuDdDRcqR1IW8Q9a/OdX/ATJMFyNKonplux9c3bE7MX11K4I0ekB6nhxb6MXt59Q64M0
OK0evT5J3HxvzReCB6/vV4zgkJoD2xeS72MmkgTFtgbWtheP2q9ZnXPtlHAm5UuM130xqT4YHO8D
FMWm9GFI1o9T+mmshkjv5/LPRHek7o09W7b7E3+2Z1xvn8+fjEF78lGbX8oWDQvGCD/bo5/VQv6V
erOaXiNGSk4L5DZEerEmXDFYHrmceWt4IRD8fxN9BFoLinMuYYMxoH1OzN86+WNjLlYGsdhoEk3C
6PI9wNapDeVI3vDlU4Bd7sY/oo66n/de2KQYgQk+e/jJlhzaXyqL6DcXgzgSmcxg2fU16S/EBEyv
KrkJrx0VJehkWu8Z1b85Zov38h83KruoN0ANnfTwhYXgxdXN0a6e1L/B6r506/9LprTr+LHq3tVO
gNX6HsI21lz9vYPkljUcvG/O/hPyiE4iqJXzYnU3t1rm5ftnT+UjJlHTTUW7Ks56dpi9NlOHvcRr
FI+hkq1VwVL5Mb32V0TT7avAYbBwqbgcESElAd9lbS4NMElbNuZCFczwq1KCgM6LnZRkYnA8fovx
IspevW0u4m8++36lh+an0zdkLpBMAP4+/DTkQnOnqAHjFDsQfm24J5I+tb+091A2Aw0QnqNo80Ty
+c/47eFq4w/Ki8+cMzD1OG9en48Jb4AvRCDB8kyP0POgdlasrbMRmUnxDWMNecO/p2DEB194bc1F
DAyOW+7BRUSFQZ5d+SuiweF7vomotg8FjNw09BL/gFtyxEDwdtuSpWV6RHsHtxy7mIRg7RWmGkQA
sZfDocqXJBVBWzQWFAxhFMynpaNUvHz2O6bshpW4MH30OwaSA8NOha8K2IZ6sLfMAvCGqlG2gxmI
ckh1sIJih9t2NrHht5lig+dqObspofZoTwkAY5tWZtOl5JLPwT+u/dxbftEWC8rfrL9W4jrZ9T1r
G3eUfrs2ceW9GAxfMrpBolhMSxZWAq+0Cs3/Epy2gaNSXTY4jCBP7SPJ/Qo0Li7+shG+nI0JdS27
Rpod7z2rnuhzIGIdE+pDnH0oMnMhQQSM2HG+ZzfGXCzJf+oZPZL57Ofa7JAiXDZBoFJHJqwQS5d4
D/BImOkuTZ1TWf0U5UXOPl+SV5uTc52VueXl0msasefdO+rLNcFaQMbMHe1XXNOAyGYrjNFNW7xI
01Z2aOWn/BvciCZCVNSii1vxE/+aopvfERBUVAnHeE1WwPJLEhFVm9DFXYmNNSDAJA3z1fG+Fj9Q
6hZh/ls6uQfdCIi4nGLd5nrUuPcjXaZntCOs5WTH3sjj7f7GZfWZFPMKqSuQObbdpe41jgqgWLvC
Fg1/zY4ubJ+WybAy0E3xWojezW5OIJwZ3ZqaD1z5nJD+x0a4JGfxyWJLnJ2be8031mOkV1uMFxEw
MT4/IgvWsO8X/fDPlcwfPETxOt22+/RTh7GJ8l9sSXumumY+aeWkQAwJZg+0XzyW9KZGqkd1wTSr
k3dT+Qil8MPxay6aPVz8AHb4/nh7RsRdWsPUWnSg0SzN6AC0qeFImqIZJk3fFiEZ38QLW9IfonE+
dDQ/ZKHeJ9IWbQAZAZa6GQL62+iuk/yYSx560BcDFgXUIFjE3z4VXD7Y2fOHbLKcwSKOnj8Y4pkJ
UMov8uCxEKgXuk9/A8cvb/e19PQV5vl1vm8e1GsLIqWl6QWV7JnoA9IJv3BLaVusjNln68Oyk1na
AfBbmPSIfob4/nuAqgPFZH+o8LVJ8SodOlS9ZPsTJnHbPQ8Ml0LP4vTyjL83egB5h5srMjcx2/Ik
BrmwwvOzgGg4AjFoqv+g/WT6cG4hCyD/6G0Fn9Q4M9QWEuvu6wha0XwNH5KPc8XnKiJM7s00x0RY
oP9FFYK0BQL3gH7BhQUrbIQUobLWyFgAVwSSHCfpywL5DU8x+AlEbMKyEYzrKgAKA4/80qicjQDT
YIPvL4uxBFkd0SRcKJOxOiOEMwZdZjfvlqgWCaT/pqWcDxR0xE62SITPnJBvuIEpVXjakshVJXQG
bjkH7Rz/hq/eeZxgKImWyuaz3QRit2H9VawK3dEvxTcwGoexT43k9HXT4YWoYpvs2MbZJw/DIse0
Z3R+scD0x5hebFBYMPogIXtKJCS6ac0ig2pMntJ7b4H8cvkeOJpBkvbsbk3EqgsD6qMIJtKfxBqS
fDeoJfF+QkaPgK6YT/opHhaJbIgtTVqmrgAUupq0NU0UE4z5vPCk1l93vBelr2ybJcHePB4wpnhv
sSsB08DLRKBPDA4txYKvdb1DUExqc/ODwGM4sO6DihmkelAoM17YCZovRYk6w8WfhJUSW+nI9PAu
g0e34dpM6cCgz4N+y9K7yV7ydNNLkS9H5ZCSu0rcBXPoqMEXJl7LC1vSKsQOl4eCulNyNPogPJfH
a4dwhe8hHd3WJKtj+UhW/V95AuJGKwkOcTcDHmYs8AaqcPOqtZOk3KQMQHVrljFybeCwiJx6+kOA
ipvDflqYsGETQJGuuNmbahMzbrO9DFMmEKhFh2H/vZxpkULVIcshIeyn+6G67QA80X2Tiy5ihqA/
E4LDxkJ6DxMm2IrTebbN3g4/FOiGmLgzSPpbiDpusq6TOgj4qCDAw9EzrWWVfctYaaQlgrKiCXIO
H+VbLKPnfVe+Q9k8ZMpHpa6GKnz1BP87FcE3GbbRBREoEjl8+lWozzds3ukOv1Urrdg68js6uZN6
PzT52SThJ9s+a69bVBxIJFlDDr4tu2dswU/b4NVZ5U2gtqypGK+xXlJKeLh3oYLiRrWFKXlopanW
gwCJ3KtGogt4ngFrYfhG5HbJETF3DMFJkHfiCOYKOW/DiiCFdbsj7cM4GkeJRM5ZcRp1iywQ7Nuk
FhboIRP3VmGqpOZAvq+yu1OTK5UBcyFGQ1fTH7nTBcQy5I+49YBe5/mjhWQ45DM7Jg+PReYk404Q
LExvCOhYzU1C3sZ1gqbh5RJoB+KSK8wUdjFzWlhUPn8JXxbVIRPAbDZ+anpMztUP8R+oIB9HACOS
HXkXjTnD2ewKdCuZASg6CyfqjTwnxLEnDIGjfon9QLefnJ8oVYmJtFjPWcQYaUBH29+psYGvloAt
XBKNpaQuc0uloPoFAXP4IIxPlCjvb+h9DVoAD3yLvRV1Aao8ut+G0cVeTOoCzwb9OGTziXDHNo/O
pPDA/jdJ/23YzycOPXzCjyAfdyhHtH1vBLPWAfkwcBLN0kPCUfWI/bQJAVE41bcAsSZIsGG1JD3z
dWbKZKt4o2l5rMj4I1vvxbA5GT+c7AprUJkekyXxUDfNdrueuciacerPnBRhKKqIxNcJ5+zckf/y
64YtRiByLawYXpu1iQ0mDma53zG4w5umWCYBc9CBoBdZYRzlEhJ1Kx08XE16YpMNyldCZ67g6ezB
1b67rdPJCjjh60ynM48ReGBcTJGknXB4E90H1IF9ktguyKrw9rpifhsdaEeCGPPpE0LiiK+aTqO9
iAT95fS6W1N0QlYANaE/3GOIsie4ENONMB8vMc5WfxZpylqx0bC9DO9FP6BxLU7yX3zGvIWeGQYa
IuJXVkMEsWK/HbDPESWeRTqmDAa8bGWieUp9jZCZhG/d6uM1zzQPpzbZGNGcuLrmNeUWoOMlfQ7Z
jrOiMYOhvjyQ1HK63ttASHdkVEHV3PBM5+6Uh0QgEF7V0ZkiXqBwVIc3QS43jJktJD7RnxVE2HpE
N8FrI/lfxEexhnQ+2j1W1rE6Zs0kS5i3lLnOAHuP947ELmUulhZcIelEWvTMD6qI2poBcXZ+1+ac
cL7qsUzgNKuFhpGDhhBiKd9T5l4iRDJDIXkOb/qFaxluNGzgXBqL8JWyWYjatoavNSPcztdCPxLq
xvbZfnKfJQa+A0CkJjvqJuuUJX0pv2LvB8w4QKtM5BNBFyV80uDvBoDSE0EqE64JfBDnRL0iAXFr
eMNjRvVnZRc9b5OKelLCGOzNYiZ1HuoCf/KWcVk8lbJXrniZkDwx/zAwwMFK6DbtWj9I6FlIGsAF
+mrc+LGISdCv7bfuy88QJUvzOe4SFdGKuufU6K9Ix+8cOGwR3FnELcQ7obDF2C+frFI3d/rtEKw9
/mXcPu/r7I+mj1qI2tcOe2b3nT7tqg0bgUfZxrGH4xbHP2mO55QxmSWGvZ4xkRABbAY3qxtQG7ef
RrcB+btrnwpcOIrkx6Wc+bpMGAP6y7CCy1LWhQoV+z3c1/rNq0XPFPz8dpIYqu+wDni4Nj0q6vf0
avOL3D5eb/+GVQlJQOcMsZ/x9RtuMmLqPactx9ADU+68+OlX3Ydp2n27QfFZwlo/8MTyM+M+ChXS
dsY/MqIeC72aU0DNMfegluMMqanqPsKe8iPGlESSYmBgWMGKyHUteTxHMCf9kdt92daBcXkYDj5m
CJOWVXtVENYHN1VPNmjmoT7x8316aeA9MtckyVr08QBD3ZYz8I1lyVsr/DT3bYJP8eVKladvhSdQ
uBQlMqHlXxyH7XdLg+bbfmqr557QBKx7BqJHDRwTcFgHabV0bICanWP1JgbpaH5MAtTuUuvLFjsn
ycMPWxKiFMF36xgonuBijE0MBvD0+AFmqPHhdZAE9qdWsWX2d90CrZ4dJHbPopiiBrXk1xQWMues
4ndU0knWiCKxdBntk4qgUldjsIawL+t5hqyaWJ0JWmwQ/I6yR5YIZb2oK2mpJwxMPog0QjGej59Y
3uV6xbjxxj4CdFaFYhKm9D/ATX4rsyVI+mnS6ABRYf82IzJN+zn5um6BfDH3GMv5p3ABaMD6ZAZ9
8Oea/Con5vH7O6LBRUNIpRMWQpD1RIvKNjYbDsu6XD5KNm/Q5NrJen/XadhVWAygIoZDSQjSdy+J
SMNzEdBX8sURvvTCdF0cWDBS8mYD2KZWvhRvWrmU5xKLPrsr9i4jd7qWgJEFyQEc186U+x9vpkRx
IqVO5heoDYH7Y/NZlkvyg3LRm9HALXOjQOAuWcubh4exo1KDMnNmBaY/VNqbHME7IR/kFj2xx9yt
QiVH/qpUi07BZMogOhuuwxN+4WhinYJGJ/CgLHDj4w+4WYAp4opbwmALpyGrilKEuukO8JLEOvKz
fxkauAyTFCQOIom6JBynkDuyHh7qZM/wNqNVNuaTm1SIS75zQ43EYjdo5Kp1jMxzccNvccN1LxF4
xYXmxgKRV6gz8hT/RfAmXkV+BAxQPyz9CZFtkl0g14cGVTGsoaO99maY/hO+N9r8spaIsHhbjkRC
B4eWTTqyLbpXjublzuss8HOvRKPvDoortb+dAuCznQTemYW7iAo4LdCP34SmoE/5mFGBtukjjcP8
QYLFAYbPE1atbezJiKCT42U/loOF1M1iSHMFTzpWITbu/d152Axd/A+o/VzxxQWOyPlU6SM5M8p7
ZjRVQmuA26Lktab/VnjtKikgs9ZKfSE0XGUprRQXTzRWp58nilo8tYfOu29rmCNUawRC4Vc0Pp4r
JYYP4nbY3BJbRuVlAxTwr5m5Bf6hmdvbz9PgvOzbQQqlMAvuJ9mrnCRA/kgqSvDAoAuXQtqIe79O
fzx3mdMv304W3Xdvp1qX0RiU0SPql4Aq9iSH1dwG3SEeXPFjwCdBDk696nX/tsSA4XUhZAa0vzV1
04NgB7joXgT8dAEq80yCf9CWs70IqvmgXkDykgOhodf8lInsr65W2z1CX7/yJSaoORwenH/ZYZIw
gfNfF2jxV3XU8RN33bwviRfzOH2Am3sM0PaXSztM8Dv/nS8/Liyz3tSV8gjmr3PiYd6BkOKE49J/
/HbzD5mYwe/y0C7NsFgPuf86vA7SKfuRVsP6Pckrg9kXNKzbreufdAHn6Q9rmNlA/+uuavhaziZ2
cuYKK510CylMcOeq4FyoplxdP9RPGw8OTq2GJRebdup2t02hrnoECswjG/Oz+cNHFX+bLPM/zQ7E
6vZT7eRrvGgj/YR0j9eS7pNtFaYL9OM/dZR9Z9/SYOEFS9ulcGwvLwwA8kjflpPJa60ggBt58K5S
Nv3AmKxOUettxlF3bLNTHl+Mp0L4ILVY6FrcgTGU82/yPiq/uuopBEwLOBsccXQIFh7HgGu6pwwD
rIX0rUMO36CgSUNBtBI59VigyBtEFkwm3iPKiGSd/dyQ02O4YbcnXk7DinpmTmNIk1o/WcSnIr1W
DTsD0WGkoi8TqjwSeKZqolxIYcEfbFQYFvE+TRbr/O69I0a34oBx9kWNcBHUv9kQsBNV1QdRr03K
0zq7qiL47A7iOPFRbm8aZuLwvkZAzsGAr1ecMwakPHDAQV+3qFM+xNh+YH5Cy0xCMy/Uaymiiy8X
agsWDMUqLB9jVPVL8ebpD3jD0IAXuaHSJDyoXylEMah8txAstELHnlh4yqQ52CbkzGnl2qQvYNYu
32eFN4Df67Uaq/04Ihe1tU9BcBlYew3SE426Yt3xPbeUllTfAFUQFLr2U6OkGnDUwtrdNUxUuVgQ
UPcEoKjPFE2oxtFEwQsdSrQpGh60dVVrlfIHxD83EzFx2rA1blycHbMtuovB13Aa5Oo1F5ekkcSE
tooPJBM1/V7DT4rKjzy8+DgLEUi5rLpEEpKVJcnX5xMd/KKmzycjwtFjTmZUZTAZSc3IHS4+tnjm
7pbglY6ZRDokmO8P4rTdIIr0NW1BtOcj3Xbt6kWhKEokCpRgZ0h20all7y2GQeM2xdHUD6e/f6Ck
nj4cERbjCSLuQRDcIV3PWX95ZhuJJGiDpPaOzLQpsWBSGVv16GHkeyLXYs/Nn4uGWD6wCDAMY/W+
QUN48DEqTOfbKYSNVi7eALesCzdyQ/o/lC/YiInAV8/9NQ3SAxI04ZsgNUr0eJYIA8CpwZJnDVBS
YGUzmqcZDCA9un9XxVTWOBU1gn9ZN4/4Lbv4gBlNkeqH4hqzusdY4Sdu6vF4ocTki570EX93BgnS
HwRXI3+nZ8sF5PLu/eJBSAHihb90iVlF6hwm/BKEmUIuLn34V7Yp2FtiYN42WvJJmOKbh+I3PQoY
5YTAXDau8mAoI6NnxMi2eK4Z6K6duGg/Xk5MRhjG6bWwJLJBvchUuyrrqTu09rUddUkeqRVo+ubl
l7mUIvnnHckR8PF23KZLOKLlbEuS3T0gaWU1hpPaOVmgelpJS1RcEBLttV3Pfpkb+Y5ov8R9i3EK
5x/XF0rvKUx52mVYcRuqnidzrFtJpJXbQ0PmasR/5qrFL38/jEdB3j1Jr2Kn4BXE/gYbQb1y4zAw
zQP3ELjBodq4h6mO6uC2c1fCCbyhYOo957uhE/jA/2VOcJsHQUDjTkxItoXSKPm8743gtnr6JSbI
zOEgTNiIsDb5Lj7L3+qCNXJ126prfVcGxCz/6NGwmi3LzT1cT1rlZDPzSQLgzG987h/IUdyL2NJ5
68rf5oNpVlRsJlsAhXJVe1PrA38qVX79lO6KoSth0aba40uLuNiGZMkiT4YaBBsACmS3/NH3DpoD
gaKTB4hsSvWNgUyp2LD0Q6Nib+0ONNxUkXiqDuP1eXidWJLAeVXo7JYEWAQdc5UaJvUMBCBub6d4
cO7L53mgOQ8LqYQTTTeoE0bf2iM8v2M4uKHRlX4V7iecbzN34HFfyxHtQh6uOJpPlR0+Kp4qHjv9
R6V9AVvWpd92Z5YZzCoKBiJhys6dgD9KrwpPJbWOgexg+jH+I4QJxjFZs10S/FThBWGPafDhU+SI
Ct150gZieKgKBgIR6ymQAI8XqVyvEGCXTBYyo+jwGfB5jZbp64GxilfGsQ/zM96v4Rx/0jtLPMKd
XyexMSwBFn4SiZ5+SggNiBs37REAvWLz8rgECHY1N9kHBDMCSzKsf4n47ULzZguEgaFwT712tFVc
ti9fBuWawp3BI2wTNXrpImJFKk2ZRvumscgRAsSinOEKAnNSQdHZHaUpEWa8aNHtMFsOq4erfKsA
+FTVsFvve3qN+Cd/OEgxgspktg9nUi/i3+o7vg7umwRApl3bhEAhkgb0VHKJ2sG+xievXlBhr/sP
iniCN5MU2gJL5hWGEKKeh0FliYeD/pzdNGZiIlgXW8OvtvEOZnI5NQtXS2PNeTHGVGXZmHc6fD93
h9+qpPdVdx5Q9pUzUzydQNlnJHkMZUyJr4W5HC6kPXiLxwmxMzqlY3EiqHwNnycfygW7O2GrF8wl
hF/SQDHYwuIFdQNXRbu5xJ7ANmCN5OSCzQ88kUV5mNIrXDnCc5Swx5jc+5wlONG9ytfs5wfvBH0J
H3gJA9FBDO4a1n4amBHpL+4OPCUnlkAeEOQ7zyZJOT98SuYSCp/qEwLjyQqhmwgyBeIQHMPYkrIP
1oiunh2C/K3yT8awh/LaLaBaiimzTz+jQT8+gmRTfgzwbCBscNJIBqZMulbHtGMSWWtE0tsTkQYN
fjql6Xeflc3/m+Z2DzS50Dl+c0/xb98k7lTkcKIecUsIFEC/t3XnA8W76sreN3Lb+cWKmPwQhJHO
fAe82/eJo/LLwlWNvAqky80JPWst7Yc4F86pkdSd+9d7TRkaaopNQf8ZyzdkBTM7tjUQswcZG1gn
UCADwc/fnrJX2AJGm92+JrqQJPbRZu83LfRN96/y6YGGGgiO5nBov4A2Jumb7D7/voqpJppMPWsq
Pmb+DIQEE1b9l0YZAZOIV2yG+/qc8CaTOZfP58bmCdlJ+FANBARrpLly7r+lYIZD28clkl0kdMVg
xIQTJRCgxLWAEtp4fYCs9Dx6IRJBZcueJdoI8xPoop94MQCmqZwCxhNtKIpAFJK6tMrzQMY2MR77
CwLDgOSHm/2KxGUZpYtq9zoUO9Hudki6GKjZtY7UqM6voUCjFve+FuD5mdmP1xmHS/o+MvsVCHFT
vLek1D6PuKDfWTA8bLF1YsyMbNLF8U7ng3SZIR4mFXzKxv5IHGUv00rlAaqryVYiZRuvzDDFVLhP
6nLeBAxQsug+J6AN/Zq+bOi5abldR8AyTJw3xZdw2MM335ABG9MTEjZbch/EZ2CJh+HY/QvVer7s
AZ/4c96ERx76pbC8k/mxrn41iWw1m1d3xnZs2mjzePQfpxt55igp35rTJVEjUkYreyZTTGYsECo0
yDur9OuJVz0DQOoYtwGkn6hj8nb7EF6OYoCNAyBkrL8zzrSuOait32WjU5kz2gLZsMgo8uLnDm5N
vDIjoY64xltOb3Da+88L1kKaEhMhIdMlIMeEYE5chUqqAPpD5j/+EU5IIEj0sNfXVUfjD7N+JXl2
yyzG9IXYQfvj74TrIuOINxbZjcarY+k8gVfzWzwpBijJlMnOHfI6KVP9MAijxpYFmd7BYFny2ZBW
ZDiTip+aU5gzdxRCBZ1oL+Q8GczYRPVgOCAzvxT9pg1EWjhANGjNPr0evDIuQWJk89TszTkZu9PP
/bgyRbatS0zT/xNbQUs8nBwvL4j09Z4iGbchE1sCI4ExcxcSaCSrgGilPxIIyfbj0Cm+zb+7Hzv1
B92/y9nOcGD+PdNHWG4/NzS0USANYrbrH/Nm8LhsE3HOgvWWp46P2Whjm0F+HINi/nVnxB2Ydwgx
OMQ8Fdz17w0XS7zDwJD8JSdj2+6yUCFog3bJNVsWfys3wKBa6kE98CdgEXx8zNZVVO1nq+ZfxzXn
/TcZ3H/FOd8NJxpbcOgjcEbLQ/BepB7AijqU91ghOTxW7XU2TdDCuYm66P7NgZ59AajyvaTezMuj
JiK0Buf/7yQWhdcilhqpwCfIqiuueORIkTGW7K8FzHBDkxrfHOagf/9LEp9yQOaW7svfbCR0ykbj
CbPukMDytlEtoUAgqXLm4GAgv2L8RdbP+vrIvZacSxlSdN4tqbC/W+cTR9z8DCHx739W5nw1tfxO
8+t0yJE2QbQV8xE8lYWE0FN5FJHgnHEx8wzbr5MwUdLlnbCV6gs4Fn8OsXcrBd9S9GISpxIMSTbv
kTgPEqJYsRf49RqG9EvdPY7yR7a7R/KyRMCzIPgE4UKzyP65jNXzbHvbdX66MfBrQYWTr/ybhaiB
Gp9nkR7eu9ssUvf1i6YJraXyq34ln698Xd986CXJpiPn2XlqG5g8o9QzcAkcSEvcPxaPxYjNDMW4
fft8bG9T4n00UPhabcwFxekbOGvZL/kLcXQLm0D3+QtrcwevfoKR/Wg+bkd+HZTf2oXRrreQOrwP
RFuob/dGuQa+mI6iBzhOlM1O2SxF8eUk4JAvrp/ppy02zzA7YAd8125f0ps2ct/e9s24eiOKIgNE
c57IRDV39nTeJzC3CQELsk1/aHZqiOXOAp5aZ4G+Nb6RHEaSC4PLB6X6g088hU763X0hhPVPsyau
fi542jeSiWsd3CLwnklTwIPiyAt1+VV/D1tvALJZYh2xdoRFYAWUVuvBmtDrNixGnIkWQcDCnIRk
kk9wXJSdQ+xowi/nGlE1CWNGbLoYtmOr+cqODPHaRZd9rfmMGffPxHnEpb3VxkAiunbFi4UPQSEj
j1gGCtQIIpvKgJt9anfWY6itXTGAPSk4OefFkG2EgbmyNRZEvbMHHHHLMRd5ab8QaTZTf8jK8Ib+
ZK4RdljXHDY6+tv/7cMwvDpWRu4PGJj9EkLZ4576HuYHnkAcJYQJ3dikj43I8fhp/Fa4x+o5DD+i
5addb2MXXoyUSskxuPmz5XusoA+mjbxz0HmNm0klZWxfx1GVaNIik2V+p6DiKGjoVUU67Kfs1GkI
IYXyidvokxyEI4KhJ7oXHtfQdMVrHWp/TFeE/7InwFwQb8sB8FqbVPmOx6r1e4GALL76nvVrY4Qv
pDGxd6odKaKQJeIwE1wy5VZwKPmvQKg6Al0q31zQeULfAIOZZ7oPaQmXziQOcj7b3fSrBp66SmG5
Yy7Lm4HSGoh6Ka7Vb3D5T5png4Hd+Z4iJnNmSFU46nGb8awSjpPsCMtLRMKpHVhV7GmzBRHvv+C0
p/KvMSdSrf+oqYMDspJweLNunWqZSAB7VjFJEgCdQWE8HoSV0VyJ6ZyulTfZiS0M0rYi1byIfblc
3Zna+iXR3reGCgBHRFyBlX3Xjv6dVOoyjEf7P6LOa0l1ZofCT0QVOdw6go0x9oAJNxQm5xyf/nzL
/LvOZpg9Mxhsd6vV0pK0tKauvgnz5fnVJLN+TQZ1sOnAtV/+K8CCCzkMnKHASS0ZcM/m6tlqnOxv
g14w1H89WqVSAF3ApQ8PSP3jVr5t8jr2cITDfU4HdirNr/Zj7z6AhE82SE5pQPkIjMdQwX/zFn9Y
vUk87JLEXqRJXhkT2CSZE1RrPYP/GDCgELJ/QO16A6MPsd+CSe8xOg3zIaZnKc71VwG50AhDlnhL
UwIyGd51gAEIuU3+Tr83cidrILpTtdg8Sy7Zw0ge3UEaQf0S6UwX/0NpAx1Oyd8e1b7O6W3dxRGG
yBzF9rWGPAe0DIMTwrsb3QVJr+STqkt+qVDqOqek/GrWj3Z9CkBIyczfqWYeiUW/6XrlkLDxIPSd
7Oc7HyDpQgxsE1zQSdTjUJCMJU05ZAJKtztaxNwFM+KTNQtkieU7769zecYPmjKyTVUIxFGuVbTe
FKHTCI/GiESiMGQOpkIoVaOGnTW850Lo3sGaKjCh0+AVO5IeHQk0z10qABK8qQIcc23CiPkOnsgA
OoRDTFEAVXEkYB2SWosUv3FhdoDS/RTg8bkUIsXbv6d/dKqU0JGsTLtf2gOvxo24QTalUYR4q69o
FnnpA7DiqBquuht7H1Y6m6DhwkPm3ptbKOMrzZq/s1fe3W+QoWzcbdKRumWrvHWvBJPLxhqFQUVX
n/6r7iG/JEuAZAyCfmcoyKGFPJuE/wEbH69WfYXWLQhtNW5q1ga7j1rafNPS4BJVEyoRH8ndWSWn
KUzJzdVgNdh06IfZf8fF1rdTDLfLwxBM2Mt72ERUWlXaR1T+kR7Kl8UxhPzLofeeX2reiJCVKSmw
kBO6blH/lYd70GSeyLuqjgGM4Xle+a+knDzJqc7Rnq/g1wl4U9OUVjnBNSz3ryO4qezCn3icaXZ6
i8tUCAGs9GE8pG+MSTLyY0GywHNjMfWn+BSR708SFTlylxi0q/NubXyWBAm99/ktys049/5mcdC1
V8S0/Q6L6+H71vuufISDlN3tLShU41vVgR6T5Lw3THlUFjNwZx8YGAyYTBoKPohp8LWmcZ8rfp7k
3NITDoICOQcWaSONUsIyaKDhpxB90WwCCTw+vPy586GNBZ1QxGRNyySSd3f4MrfmZd+k4cSbrAH6
Fm3ML3Ve2NeUBCHiRKYA11qARXtkcUbSbgVyXUjda1A6mBeSfsk7fAHAF/sXbMqaEaY9ZgL3z4UR
jsIODEqj2511F+TL88Dl4CmgU99xJeybC2eo0VMr+mKLe2MrPJgL9P6UajxS7eneQbOnFXylQOKc
TC09LzGeAAsedwMKSbhMWVVkXkxAqI+0/bOLLwAbE3u/ALHcuaMMuLp5f5jUlu+mZXW+MUmXAImG
qvdGxhh/5ccdnU3o3NGmp1mx6mOTn0iSAwofEGO5wX4EkMEyx/0vWKxc1MMjOqdFcva/6S1ixk59
YPCvyqd3PnWfHsHRrznGC8pB2Tlx9SQXs0sOafaEpKlXcF7Ubl7b+A9F79iquzCCVma1WRV2cT2A
Yz3SWl5syZiaVJo+FPKF1t04t2SdPsiPoOw6e4kqIqzWXafgAJwN6WxCmiLhSO9ijMP0ZqbhmifU
kxCmwqRkETCJIZoG8yWTiP4E4Lp2kYLnF1aujOHxxUh7G4WLmBl0lVVvMTPBCgx7a13MXsrrKRgY
7FrZhJqAczwWeFjW04jXVuy6nYLZHg34ZxjdjYnZVjZ+D6wxA31vAIFgdSkKyEZkEZV3DjD4rDGF
iD6RmfM2dsHEytkofoKnb5OJNDp/f9EyStAUoEoGAWA6Ayw/xt9aX7RVyx4KbuoE+OvZG598py5/
eGg3AqqADLwQg0hmnR/1ApwzPGczyR+mnSu7dueWuxR0WwfOzQ5rvTMBPloSYEHJ5I2a8WJnxjP+
xRJvaqKapM3SjunNY0HjI2Ox6M6wRTwSdrzBgPFMG07KP33Iha6kNKWFUG9l9xjROO4OZl2KmE0o
jiJUMadiC+WDy3YaBsNh4ou3moli5InXtIdphmlj5HDxG3O2GMM3YgFnGhetQ70bJprsBhZ51pZW
ln7F0GS0NaZAkwaKkVngf16H14xjGIXm01h06xwHILThQDguOWjr6IrXfH82iebxJAWFWWO2tg7+
yN8p+KLs4Qv0+Qk+JsjxggJRgJ1X8u9569F/9I9/Zz1C4HXs2S1+m+6UKDOkTmeQ+oPHlvAIjuE5
rPiniObeRIDJbcY6Pdj5BanUHmXVFlrf2VORQ99T2jiQL2JBgGtCO2VdOmXIQZFKa+PTZBOtfQ+P
1isALIN/hSIi6qWpDHFqzQqPg7d+ELrD3Gm92PYnoO3kPJD02CXNoSjPXnUZJSgDRCUHxbZZX77b
ZFsoK5c06KJFowCytNddPYCPmZ1sHRrztQumzd4NRHZVWrm6CLK8Doaf7AwrehnetP8yfP4lQzzQ
od42bhjj5dGMIt/nuCCPe+pHzcjfcVykf1jd7pIcS5Mjhn7ZhR7BGAYYskbYSv3hcDgOxyn3ezNS
Akr8xx5mZeKwYGl22932ccDuf1pUQdVIjDRoaJxN1MYjN53Hw72ZekCZxXCROcJwQSDSguMa5Eg7
HawezUKbwlGeeRvm2DZ71btNHcylcyHCvvJhebcKzjBPXeHLLsC5VyYWRHApyduH+M3GdCNRCB20
otC25lAz1wTxb5U9Ksdbq7olurJpY5ib3abkp4PfnFt0vTBWMcXzIL74kh0SrR2CoDw/XpL4RBKA
2Nz5fwOTsMM7DGcilz1J5qVWzZondGSxoTQCSg5/q1fL87fmD6YWCkvR6oUXIwANODB1ehACMtZO
T8sboXNuKLu9VcjWKO1+UHp6aJ0tut1B24PQwtHj6kIdYNjtAWMeL74GC3VlLDYuekL74teI30a8
WLhdtzu4DyhGBRqAaQ8sAVYBiIYxhcbl/pdSkk4eCd41azBaXjzS5yM4s2E3k3wXMilnCqxTjAWK
lVdxaP3SxJBaNdej9WjVxJZAjsmx7/KEXa9DrG3X2VH2wzaEsVyGBviSUHbFIJPynvd2yZv9BNo3
BmweRTkriib2XB0r5kkCBoMwk/xGWOhhFlrAGy4psXSD0FDNkcw5gVeAEkl6jQNr7D09Bu8WfA2H
oJfZYjSteO2wVQQyDtB9DIg2mXq3ju6D/qAlDfj0n9R/oJKlofaoniqqnEJKo7uIF9LKjCtfZWB2
tC/7zSJnxtJn0uNlY3C325nJ4VFZax0wMDD4YLxh9wr12FLMhiJDB1LlzveDWW7p++I+0Lxks9Tr
pSHLET9E6lT3wY3oNMxiPOHj1jRC2krHcyEzJn80aN8N142zszG/JFj62AQI1cWl+Qi0dXrsLcmQ
1tfLTctmmsokuhHK1v+wKTl0VYQmkiiSkeZtEnuyHeDigYgZFLMalIwx+ecuZCEcxA58w9zQn8sm
y65NWymW4I5FKrnI22VOtPGlCqQPf4sZ3mab2k0oUOsezuLyYlxbvI/PwN9tbpob/2LQmA+posBw
BCU56DHGg/TI7zEhyM2Y6B+FOtkQ6TtrpUnppxPgkfDQItJTUNrbGhfNgP0pQIYsVN7BCAmhG+4i
7nEPGw7yH8ayYaEFwx6LEWnhs7ExQhkjea5sOP4pSSpmmQQEqVcwxlgpq+b4a43X5ng8xjnmcnhb
R/+/SI6j/JlCOf1tPE7HKEl2YN1oyblMuaCSg11NGSLVouUlZT7OubcD5tp2ZSMVOenE0/cnIbIS
DXx1HCxSPEvDJ21i8tT36PWSw92xJbRJQ4TRm3wI6BipBkx0CZhvmcmljyR7l6X5Sb7Wuw3hLXU0
eget0rOHQioKpxw6tRlDRcMrCuDoikoDesiHsPJMGYI6hs4mrZMxHOuOZJHs7F6qZQluxuoFIeaW
2UlSvSKzG4MCi0DZBTrfx9QE3WxNT9XVVJF6bTYscq8MzsuYjsOb0eNHHSuLY85uFflsM5IBNpaU
14YP+zfaSKGmEhXHKwxwq8B7E79mzP2SkQzzdsD2pj1QqoKJHw4REMQHJMSIuS7NjgRnnKld/ter
TM7wbg0LDoBs1WQdFpzx2MmRX4mDkS1FpGRiLVhmNouRRYaSdVrITMr1w/CpAmC37FGjz4jl/v4J
o3bfecK2i2abA/++sCDnPhfUMBA9LhTpfJkIKDe80+/cNOseCw0PBgsNld3FEI45W1g2Od2Yy5WI
khNipbryn/3F6BeckqNl8Xsc2IgYRc421xCk3N2Odj0amUw4Q+y1HoonjseIDWVemPMbEVHYnD5G
5dS5S37SVBYMjPldkwkl69RK2fCrZpiOy+Z45X8huCBbxZY4at3JTai6JKmGgrBo5WhIzUvFl4Mb
nkUlhLTaSObkmtiX5oVwg+Z6LvODO9/IMo1XditIkokdJZGWM1qd29P/CXFrM/H9wP8wX7JYkEhq
1JhJn4/hQzjmY/rDD0IOKmCEcdeNCUti0+tuQo33zfYZ+kDS2ovR/k/QRRxA7cmYXRwl6bqZrNyq
yTEPdCU/r1F4aA6+JD9ydxhwUsD4Jcc1NjhzdvaELQl7gBOx3n7hS65pyGVrGurZDUmN3FBzjKt+
pMMEiuPryLwozOABZhVoXyOljU19Gc15K7fG++WO0cLe21Fl97HRQJmkN/OGR0KZ/BGvZE6nfQ+L
DdpOA7svQdTAZyKfeLex5PckmU470bDoSYgIPmRCqKHMG39/f7wxwagbMsVUutiowCRqLiM/Ww8f
zk2BOE/iE7wP/BEtLnHTzks8O/vEgkMUo33qXHsNMFTWhfl3NT2+/v4o9kP4NRD+eMhCyxkOcoXG
0DJCKnE55rhWy431l0kErSIwSRUU0aWO0x5bpXs0OvZo0CUHiWn58lZSbbRR2otdX7OYbdf8ps39
62tbJGrKPkrqS54Mkp37Yon9DOdsDX65XsX0NGcXG8lo4OZWXQZGqwu9xA4dz2IXWUGAdJm6nAsW
aMUJx6gGDuAQdEsccyE4ZKQDoTO0lY45nFtDjno7Ox3npHwKFgtH3hKfpvGVMT5mv5JZPmR37uGu
8R5yjhlqnUhPIP7lrvm1MKGZ+H2X/KUTLQKlz4El7DyVonrQ0YTveRMwmde2vSMFNrk/OfK/I7Vr
5GZVwi9SFJJO3bv8es2dftYDxhIeMrzAL3hKj7IHONLb1Asjyxfb10vWCZ3OTwRLOaDEg9gKkSsZ
wj81H63keLBsf/o/2Zr+XC4JIvBTYro1pUrlTKxWHDq5pQc30zoPVzNMR26+h2kaAuy4uBPIcR1v
us0Eyx6WdsJGdrJjsXXCUCtUt5ZHRUhP/CRonDdxVfhHXg4yiLxGV3JHka2nhSjKjmAWDiS/Q9Kb
CbYGQosbb1iVxCWY5GVI6XREXrOXiqiY38m0B1bdPSjJx/yGCQqIdAXWmPZSws9USrmCTrQtvShR
pGyH4Sao29Iwa2DRbJRnSGFr7cK3SkZNnZ4n1ISjNyQJrAA6F7DiemU7k0ONndx1PQlWsy9rQSCD
esiiwVbM2XHOhqMY9rJm2ZhVbBmviKvwDoKz0MXofqirM1K+UgKYbHq663sPw4z9QP7X7xahKWZM
y16RSl6Yu4q4evsRHapjAC1CllwjIQuDJfwymh6q6Gx08DeTOY4jKhl7XbcoBfwx6WVnsCFpkGQc
ZM5TdocXLiXGUbn7CxRMIs9Vbm3VBgLlvdKx/yRXRtKEVct5NYeZinyZUnkfE2tpaK2mNEJtSxK1
lnTt4yrmFatv15QhyY4yDmSfZEMrHzIzAwRPoRiQHjYuXkNwpEMrBoKUSZA+/G3h+Ia9E9sgS5qL
wDbCGPlpQ+3lvj5Uksjfak4YOmOO44z6M3+SwZvjdV44WmFYsMJ0I9Vh4QXousZrJ0azhEhspqO1
OIdD7m1vLskPMdDTbHdziY5GJcR+4m2yYNgsh4hIii5NIoZcCzjx56h+eesPLdi96ddNbCW9V2Hm
bI2gaodDbGI2muTjvdiENG7ZFQ+HtHFDZxNJ9BhtWb0WxyYBNy3de3MvLpV9cCVhytNPAioxOln4
d8ApVi43iWjJzx3LIEW1PVvU/HHNKfY8Ig3HnYYErJBDJt742a414eOn1rkxLBMCJyIsjwF/ngN/
i1sAtLZgLW15/dJfsiwlqDpGj7x97cqcgW0HhPJj0wh0KP2X6UBwG2E2egA19OT2451BoSJdqn1d
NrSQTQGY8msKDsAqRKeYySDqrDQw98e0hBaH2qHHNbaLlHVd2/CaE+gGWIVFruo+gAzezmYqLfBi
Tz9bVydJNHdM4HyOsPrj33Jl42C4fw4F94VBxsgwbq211YNP0Ga/OFqpjo1lGApQuODMCXCVbBD4
YFZu9nAS0RWIpLPWByqCczuXSSfeAq9qm5Y0/OaWzIIMHEokC0PEHfFh6hGODP15GRuLnRgsCNHm
hQATFflhCbD7J8nPLEPYJHK4OvHecNuzmbt4N+Pu7LdPYl61uPYY15dQySYzwNiSuYUexuN4XKNc
nlZIZAVgTe5BQjILXNuxdrwgxGDHvx2wDm5Mp5Yl7T+6ug+teMQWV0W4jPSo3AaV2ZPzZ17IAkzq
+C/SGPVAt/zTHRI+aRCaLvM3qR/teL2UgUX+tDKh6XGxZdFiVHOwAIaaBF77ZWZotSXzuj0XGkFq
Jx99xrdsRlEzYakUURv6eB025x8q76exWCQZAMRWaSX+UPvA0xGCUWpJIbLAx5gZDEuPBZBpE32T
bpOn+TMEMEG6Pf05IGCKAwQkg8OOVcoo9zDXuxggdWvBpnjAjj1hxwIDYNTfTD6ARZv4y+gvyqxI
bkuzLTWv/YMsfwAmNtfBALhjQ+6BMGg2Yj455XLA/jHstbJ+q0u7jfYM/HMtEc1hlSVKW8FMfLHS
HG4324WQVFnTHKtdlKHUObVCw1Z3od0qxMNpcaIwrLGB03CG17IRyNQkSg3VYaU/FfGbH0Qusx7q
JtZSdmcoIvYYMkEB4teZE5XPFDHjMwZ4c91FKw57IcdeLcwBnymI/AgJzrvJJ2KLwS1z5wg3A4VO
RyVRC2OOkWreorOxn7FaOQuvAtFgQDhLbF8UW2ZOYFEz+1wL/hMpNwZp3vydzUH3xWdIdnTJmTqV
2sMafLhauppOvcY+5yfRxJyz1lhRMEvgLZX+HkbUnHpTBRr+4GjW0ZJk5hDp5FoZKsQB454kdTPC
12HBZEjjN9Xe3gIC++0g45+RLwfc4tMfOAo2Vhl7Myo/vSArJxMHeocbpr+imTBKx++29C2TJms1
jgWC7UDm6+SaPw0SO7DXsikMpTa4piC7ZzbvGGDMlY0BIKXFroHovZIr6bNCZMaatoStC7/3wyzy
n+5aZiY+fM2YM9jLiCsb74wlG5i8IJ8jNFYy6YZoomjJfsafIxAcYjOYGBoRPriXA+T7Z95zXRJz
plRbS5pmnsZPWzJ2oVs1BvjXPWkbGU6Ltzlwudb07KCQAIgSf5yJcTxo42eEITeEJ06uiaRbg52O
dcG6ekYYuYW+u9VDLILsHrmckHOGWGtlrDaMUbZXirWh29nC3FztkA8GdB3gwRitnbsgvIPsAMqi
H8MF0SuccIV8rk3W0T/YtztDnJlcoYLCIjjglIWAWhIG7hJQoocUxjthv0KtMoHGdnBXkci3CwaS
98kCfNICGhlWUOZjZoIlFTcXmiLs5mekSt1yf9niYFx0z/zKpI5ZJwqTpOCBNhQrtCoXhnfvARJI
dJgSf/gyLWbnbCUvcqcFFx18Otz8F1+Um4IXpUPBvm2dT457Aw3HnARcDDaPDC7ZJib6UzwrdVoK
CN250XDkZU4yWIHceJtjdXVSnLpCbb6ySPWzDAXNM6VwijYYY3+ugIZMNNSofDEGEpmedWeDgaKF
A1Sq4nDwlHVAdM0qIIwAZClyRGRD7YfQVcFAEggUHnY4yhh9Z8vWueDnCbonXczaRFtHppAe8u1+
mpRYC+ntTAU/IDu4gtwtiAfGY7RxoqXuvMKWrvXOcEvdyH6SmxrwGqvup0Ew6HwKJyid6DYsWKIz
AO2nLIUqEcI2MzOwOiYjLqoH2zaRdcYtkJTEPU6t8e4tnibBRa3vAwpBy0A38dsWNXY/j0oDxnBd
XPg6/HJCbPsZTka5b7ypDL7PDjVP0PkWzz4wMM3mKva5QMXpmqQqGoNYW3y5GbV2ZJfSV55ySlid
V+671qSiAuLuEtWKd+9xp1ciRcZgsrnpl1ZVlfWUlJUq3i+kT7IXHonMOflqgjplrAkCPRLc1t8n
7iEugYQBTUxxjRMZiiXn3YZy5pvtLyB63Fyh2VsjB1948yHKLcHrqOBTqX0vWvcKvG7V4eoBPRdi
tsPfPCfnnFcj41E8IJYYCb7AgAf3kry8akQBwSQg3fH2UbwCPvxm1b4+7ffLJdeOuiVKG46QOymp
AXpDQ+EwMrVQ8yPysR8r4znbhTvSBGdkaVUZr8WFNKYhPdC6j/69R5kK8a5HRCLmplNEnFEivXKH
xDPxgNCZod7c1XxYHzA67+3HN4QknNbwp5VD4J60hPvsZF+H3wLLC0ce0u1nn2TlCUmlSTGutT4r
40U/dDzVivlEPYR00+ZKG2GV7OMVrWexrSm7KvVWU8pASI3gI2FCo49UVKKvDqyfjRk5TKSlfCmM
RE4wad7WmV6n/re9KUUQxu0YlWa+X2Sy7naZoqVp3YO2cvmhEQOU7RQMEY7JDe6l5JacLjJNnuAd
z2n91MnRrByWv1Kbmp49dBYQU1GwtbZJwKjsndUdIHltPj/+YxXRvHUV5XIBROFQi7FTdhi5LzCY
UqfNDcWusCbS5AFyZeh8XlUfjukYnsDT4juZbmJ4rCjR6Fz2Hi3aL0qYu0Htjuv+rszhga5/QxgZ
aV51rcYbqqBf1ra8rK+CUsPYNf4gDFtNOef6NWjczWsjgKjlhXVKiTTFvVd9bT5KUn54lAoR+CoS
e9RjT/X9jselc+zeOrdOqS0PKh9QOPu8euQi3tvw1a1skuNBUA7ujZZ5B/ewg0AmuN7tYpU8cJIq
fahuSlCLdJ9hHnKpuneGT+MyRQBuCXnl7xxJ7gfgfYOO8o1wQ33hiuIoiEYsCnCqKzhX4M0wPxSe
UphkVAH6ihGr9TqkAA7WBSzrUKHfLS0C8cdgzINsqQqdC/sC/IygQrk2XSGK8YtCv+/LWAd8q9Nb
rN6Z8FgHF5/yXQjEBINA4u+QxWFDJscD1ovxyoMAm+dktHYm1nOwAnoEYqWBzKtDoW39Ql5n+1N1
7pBFkV0KKoLhDXpaMi7+yW80Hwzp26mCv9P+tSUY/IO10cBJzxGhpF0klLBE7WlgC4PLAwIq6ppX
4kXKNXO56FAzqM1SVwJoR+myZuWsldWwQF6otFxDHg0TOpuNQpT4HAS4SmQPKFfilBlObwz/IznA
sxwFGRGdclV4W44+Hh0OaGelR+VPLkHmqeJzvvF+G0TdyAhw5IMqfiagRdALiAo8KyRXRORK+jW/
XnTBnXEr6RrrXjf9zXMFWaHS9QpDVkphxqmoI/N20yNR9VqT4oQ1KVxFQumXAPaSG37x+gHe9Ms8
os5suvqGmyq23o2WXTkYxz41/NJSj+oi6h2rMYQwzc9g5xxdysRKxIHqToXqS0hblKTVp1QBApoN
vRJW1BXYcM+QhP+xV8vLx6DmNWeV6fjbQyjoKFMzCdKTfbcna8yhaxROdq1VPZtbak8Dap5aHyiC
4CVdDeiiTZ0GXZ+sSswHPX2qM8rRIz0PVVXKaONyh+WPWWqxrioKoU7IpKI8tjQ6JOQ5PuCFIcfq
3kMIr+Sb4G67eaisKg5JgrPaoLw2H/0DLCd5UsftEoRQpJp1d1NY3SmPt6HHgTCeqK+N8np1uCmY
6VEydfYHekdhMr0oaTa/bH7QjJil5u4KZ5FdIa4whfKH2vWCNVG5BRsaPDwVChPX1mfXvM4myxy9
7KyJp3JyTBzUgHcsmSv6vUQlgHTaW5nHP05I36aju3PRreSww67Yo2ZjRZ9osZcyRp2XRxbncbCh
Lpb2E/QD9aok7g3pV8QGyeicjWOXHLV6QH+vxuwwvdEVCAr74SR4z17GNynXqJpwaDl/SvMJ/Zh3
4RXPbvQFWgnWlBpa+Spm1bbllfrsFB//jrvWzw1rQITeLXnTxw9uQIuS3A8hSpTiAW8LNyk40UiM
elgKLTa4BydzB/sWhS4ecJ2yxuhYdSc2Fm8oYqGHKPeZbMCiYRS+Eo3DYSIwWWqXR8zxIUFGJ9H5
RpT/Mq2OzyQoQDS5IfXPpoHHsb1fvPty8K+OxGaT7HhQBAjmWnUrMxpl9i4J7NQUNnTYvDB00FlR
JTy2V+Agqw78++17mwQ9CmLIzqsML9Mz+azKoiFLoU3bCfdGKuuBalyMQIX+a+MX9AVmfl6e02mR
0on3oAoltLVPiyPykxkRykfvBTqWr7Hp2Gg+dn55paJ0UIeW8ZRcasaKqWw1/hpO4WqfFwdoyuMy
atchnfGzvBXs88tYpbVZ4929kFsZsZnQ7JjPnbHpHdwcU9SiKdk+RBgPVO/YEGEtEPbxdfAGGT+S
136i4IHeEoe18yEjMEA5vtnpMdiuDtnd0DHeaRmSUq90KqvClRLRN4mLBxdiwf0C6+sYsiLfDWhe
yRN3lT8cXGowiRtMJlXKz7TePcHGY9+c8plS0qP/ZUW+6EdcGcA9AN94np4LcLA3yYfEJTtYlLS+
3jbZ0tgW9Tj/6NQ7xTETWBhCNnVlI4ag00PGyClnzNhwThGL+k4JZq2VK1sUkG6hwv9SFUQdWM2u
96kn21SC5+JKknl6bhhUh2IklWvmtX8gVqZfmE/aHsHGth7VSM0i1f5o070kT6oPXskDf8Bfz3MD
+AIaw08fwou+mqIeXXJl93fj3IOQK3r36mPeSV+AEQWapFnfr1axA4t2tQedAAULg09n392QFgPB
1fSdcwpd3RBNrHBRx5OmyCchkKejTdnGRiRP9bR8IvsUokH8jZG1OFP/OGSlVolFIrUcUQ8eNkSz
byyeglH6y5XgaYfD0Tw1t+Rv0y3c2AxIVd+0IVeAzgfFA8gPSrzRioCfirJ1wQ5CVNKfa7KLLiYh
TRxGoCFBr+Nri12m7gme0f7INVLZGAsxFyipiCxLilC/erCRXEde02NAuWqwN+c4Hri2Ea1b8SFI
epzjFcrPJh+w8A9echUcvXEB91b6Sw+Uz/8mk1IxBflEip0A68sDFxRUahaMkDANToT8VrJaFoPR
gDZLDgSCrDplJEIGmUUuFkoGzLeOTaXccE9yvh6BQK0KeeYHauWx4UkV0YPmoxjwVOjiP8tXqXry
XuQiyXv5ATBJE/CcaCa+k8CjDJDPfMvlx9hZbBjAZIn8rd9bOGwOzoTfirkrOLAIxPzPnwT0FMwF
2JNmQIxQyKtD6OGMxQzKIr+LaOdOTqwgFj0U2iM6p6jQFoD2B1rytmz4ZSM0MnhIUG+Y6voY/gPu
IJeMw2fhSq9bwjrlN+oS8ZuJwQt3HA9Jz85wJxAmQo1hkgBSZhcrvJAMCi5WaFwPBWCtu2/6cAhm
PuCuk17MJP2CQEJahbUKbdWFCkdGT8uVVu4vmh+xI1ueEBi1uEX3ogQQIvmvSPF8PaFE7H5HkWIg
y+bO6pOT1iZoNxp1PA9t5ywBn/7+yJ4zKy1hTUtapbqkIAKGRBpd5QPrKXyHG+dj5iDUvxCkANV7
hvfWDJYOY5ModMZUaq4JogAYkr/zxulXvJHABxjfEH1oJiuAWk0hyB+fynw/DEwqwGvADWJXoIDC
ZtgCXV7Q2H6dYQAuQm0TlwXlORfILSx55x/hQ8L5HCVYJJuFvD0OFMQiwKC/CG9T6FHhUk2DPlyT
rIvdtpEHIC3hxEKCleOmOeXjfnggDjmfOZwDFgFYvoy/JaVVbeUutwns/ynoo+vjFEEUgdbPkbEs
iPz7q0Po/pewAiJM/uWgPSCFBFjureBzAOJGOZ5OzwcA6aAlBCsqiBvwzYIty/LnDBvNLgyCkIrW
S9gIf72dgNHSWnrwaw1QjhkCv9NSIuVbJ43JsOoOurEwkhtCL8TDb2BNA4cP0R4gOQB4jM3dKrq/
JcjyYIA0YR8CL3yU1ibojCLHwkRrrVqLjMA9uUbZcWBcOpdStoRzE1/ITmYw+uQUECvlLqSmNBos
TCFiui4wmhPAOGswRzxOa4KYvyc4o8ALvIwySVMwFrQYyBaBuJ+6AZYONbGAReF4QqJOBXgvU7cc
oNTALrUP9iZYKIkvZpHRIJkoMStYmXAFKNhXZMORF0zeuhJcOYUWLZ2tPE5tKa8VG+i/ID7t4Lgc
PZRg9+8VqEZbEg6hlBmYfomkVblevrjiHHfa4I6Z1RdjuXVrLUVaswADILewHgnYT3X9ZjND/vBg
sjwWhcc0GACIjCEoHwqavtKE6FIpLQ2ahjh84YsoU5e1z+mV+iHNIy2htC1BioLj2BwYQIGwyq/S
YiQnYAY4Qi7sT8R/sc9U+wKNlVp1AjbKcMGuICT1W9PDoRY0V6OZlGLUXDIqWBy8yWJWgwSRoPRX
cLimGsERuEwysnKzlY+caeVsUQoe2pCi99Zq16fpqeE5MWTSNrr6n7xolLX+KIbie5junTT8dOhL
wHnxeki4L/lnglWaI5R5+ttjFKCkXrMlzan3gzdZgoD9IUAdCxScHXWinUZI5Bism2lCO/Cr8EdW
LCj+TyFkUQ1ND2DfeIx+CsZMMDpBV6XRls6R8PJeYm/KJ2DIfoAnR/0Xv/jFjACkqSS2MmCefH9B
kEqyUwoPkXB94J04/JhokOJc2WJxUKHMzIYTZaMlfFJOJIuSNynZm1AKiak2EuHxcQQoyUThcjTV
Bw1JvCXZFhNEmyM5g7/1PEagcgosfPimBIHo70j3TyBYZpyAm6YpwCTgE0Min9Il2qzYXNndxk4K
kq3gWPiLSPz/fOzNSVRinG82P5JWBgnpL3qXaKfkr2zhSVQ32UdIqLD9OSd8OtoINGRZeE9GBOeV
luAUjCp/J0REIiGzoMAyk6DDiaconKKQzpi5FIL9kyLJEEd8IIdhV5QgK6ik/UFvI7ZDdn2m3bVU
SKLXJkTM9d9K5LaQM4vKC5KWWdIUXiFEvyvihGxpjLBHuSwziHyXyF7XZKUcmiqhhZGTLOccP8n0
OE7jHVez4pRGN8iioe3vVuP7rIiDDn/tysxN61QVQ0BCMskIeAo6Hix7GlCqX01tyCsVVB+Uf0WK
2cg6WrLpH4d1OGPFZgD+A8fEX20I/lh+AXtQsrXBSCa9LMjRdnqJKxGDgVwQoinG5iRZD79tfqjN
3lQL3vorH/O/VRnyPnol/+17E1WdUzo1v8T5ztPHPaPcMTe79j4LvLcnjaYNMOUctJw3McjD34TP
Sw5KDk8Mb+5iYqPTA2A7/CxKFOEsIPauJ9jHZzoml61tOAEDpzmMsVl8Eevg3T52aSpOmQcN0OAa
vsUnmOgvY9xdYqbzzeDco+CqNMgl9a7Y7cseVGDuJkgLrYs36ZXc+ujrs+Dj9d+mXxjQ4Sy4LC79
S9TA7asdjX14hlX/ED3DRkz3Zyj7Q4HyEHYQPXg3UZwBja2bEzJFN826eZhSBuHvmp9+XVUjnZIF
zYd5b1MdAE5G4SKFtvsQIkhMLbLlvU1Q87+DUpPKqObJWwV46KcWlEHxcVCBQI8gVrPgH6FvKHU3
NBNfh+DjwWNxAwQ7OqcltT2jDQTf2z+A3f7O3fhgEzxPnXxS8uvd4t+VEpeGDfuSeaKL78tZtSAD
6O69CSa/R1Ol9taDMDWApNE5m8dOFYZqGp59HNoZ14JaQJFoJYayMChbDchn9p387NDdtNd2NczT
Pq1GR4LyxoCdb3RqV/+eS5rVewen4pXmufal2xjnOjgCo3Pn1rv3i+1yeu1celW/iEuysraLiS1j
AlIycx0ojqaEwg9FWL9CLK9fsgsw8oCO2V/7Y32sd/YdjvSOfofkxc07Hyfv0NDZLc/Ksw+/wQFj
T6BPKdJxiYLT/XLV+kJGWbaqVAUvPvNj8zbKTc/NYuvo5ykNbtfs/YAt323Yk16Vwq7BkV/3YAM7
lzzTOEc900ChRBU45ZSQCPFjux2zi+IVKT6vB/7MxuzGPXaQG3qFP2QvYrK5gzZlfRglJ+yVeAGs
QuWTPvRAdIZm2Gm5W7dAayxaQEFm+TS7gFUwg+6JZl6sbtnAVQe2GLxwqIgW8ondAXQ6LgUb7oi8
rLP55+3tKx3slEckqxcjvD8VL+gZPpm3PZrQ4dhSsVrDLZjcsdHplMzO6GgUZ7WoSmVZgfoyKPZI
wyRQRhSVxIGyNRuMbChN9RmjszHKOyPF0VRBxxG/g/DuyEGjyoICsiZVkGaJULFuiwYMO5eCvHad
+2LUOho5l3sBNrOp56O8YtDt3o0uqWe2Puxh7Vrtr8kpOqMR/KrtBTtRFu9cxF1O7/WXW1s5AUtV
x4Dpm3rkjWkbalTe2G53zka/r4yBu/1y+Ei6ffBUYRodero0EnFmR7/e5rcq66FmN3jkzHIX7NHS
cqyTmcN0ExykZyZMtC3qdFuT1spbefCsnRbPCgFXoFpvC1S2JhMV3lsQm61DEzRq11YelYetdxP8
GzAZODkLJr5TuPyobVOpGsYOCdlpql1RFpjq6BSg25mzwcPp3lAOKh/UPsnO9MbwZvq5kZcj8Ark
PxMDmjCBt9F8jlubKbmjYU7ai6u/UA0f9b7Q2U+an/Bf2YsmTNmV9Jydbnnsp+XhqdVwS0tadCZ5
lg5sh96hdcJHTWihB4frw7q1H23xut5aK3PtQx5uQqFrldyHIzpaQj4hpLSOHgUW1pF+K0dWkx5n
fxXoWRydB8XRi5u/AXvW4k2/OroP6iM9Dot3+k6J0qTQfhRS6Lhui8eilFZfZIkpMF5I6QjowK7R
LC4OqMjzEYB0R9VepfkiiWw9qzTprVDz6YzH4xZwLHU7DuXPVAreghIJaxyBoqa5Bk+96+Uemmwr
79bJo+SP0r8dRVFVU7VteRtQaUnRE5YwJEpsMCxrwheqT8whtVqp3ZFHEja8TrDqsidaEF9kz0vv
PRVV7aNVd7bNi/N0IahzDlRv7cc7Z+2d3VcTuv7OilaOO0vvLFpwZVkQO1kbZ81P0H6ZEP4b/X2T
HtS8Ze3l/atbsrfNhvdqr5ug9pAeN0t23blkj7O7tul49wevkHt3OZMNx5RNF3hoZPtbe8v7997J
KRq/i1zx8bAiBndaldNxvflqlaZ5S2TAoI9Mv/RnzR18HGkANEVlWTJLJhrD2jcr2U/YHKboe+nk
7l1YaiqMLUB4Qlc8Y9r/y5Jp5rDFQWdTN4UYCHXamjDfKteVAL9yq/T8H1Hn1Z260mzRX8QYBJNe
ESDAgMkYvzDAgZzBgH/9nVM6+35Hx2wHgtTqrl61alXVgdDJ1Yy7KGFFYR4kVltf6a9qdvKVf2Oh
3pPo731kJDhOU+72h40h9mpXjzNvk1gzTypZXXQ8sQMn42laWLhQWnTofkzZTKcq9oZU3vBS1QDk
3QTKLn3NkmbXI91ZtIqswgShcvKyeuG43f75WpR/fn6QvDbbTQ3eQ3P8SbCVIx6CW/NUz5AtNtv2
0tQ/TrLrZEP3n3wjQTndZ/1ef9aPi9K2lmymqw61j5SDrpx7FBiux0e+kW1cmqcm3TyabMbQFI1k
1TtwbiyCXyieIDuinTVziyYP7L/nwDmzKS9xnjX1izLJ85ElTNLom0oF2ETqQXL4JuBARmrGWw3b
FfOfNYpUv2cn8Xanq0ds/W9pFaZ6nx3GF0NLAWasOiZ9EWLV3d9ObF4nNi89x/hgr2MzTNGS1Fy5
T+p6MNYetBz4uVY2dT8E474Ise9Ws/bxr0tEnFF8BKs6NYL5erCdkMdZ3dRTABFOr+FIuz9Z1frM
vkOl2fct0UwGa01N4ahQ9LrUpj7Pk3fckS63/Xl0//Luv8VOat8hWbu76aXegbUbMCtx/ML4SO+e
6TEodIka5cgjBU5V7xQNMFNuRyZvmsThx4BWr7RYMhs4vlq36+/vXNk8hARcgh66VNo/x+2lca9s
mLyLntM0FjCoQTWgSJUeprYeVJz9NHo9Q8/G0x5COP/2yyqA8+sreNGPtrXGgxwM00HMVfijZMIf
SjzKEY+Mfvi1aBsSfaA0pLwp8UtKfRDDPFQSNeL79RcKx76YnBEuammYBrNbzKEt8F7ZzxNhFdNR
XGN6x/Fn+AmxJDZWYsClk4lQaMR5a3+X2ipXvUTJyZs2PVrynxlqP+BOwE1QUK0IW2ZqC/42MdYV
RxeXUgrK/UtfDygUy00iHai0qGrOyK17R9ON40ttN11g2RuKbnHKekskyeKMF6sn/FGUnKiRkKjo
x/vJ+tuq+T1LXV5ZTd2wYj9v4hs/i790eEkhUZM40KH6eINs9mDvxdNNucnwKKfgF44XIcEWeJqa
C364RLdKoMd40X1wNeisajT9K2VeocEihly/HNqK10mlyJjPowtG3Yjr/UJnxTdPm99B1SZb9/AS
5R1dKHNPpmyV2FR0nb7QphnIq/lQHcZ9X3TgCUSXQB0nVhK2x/X6rP7RMlgId6oTGyzl3rXFNHjg
ew3eceTXcRSjNGEVwbM6/N13r44Hj3FbliHiO8fXDdWEwR2dkAavmAXX6w7fANwH4sQ95BMLb9lw
U8+GYkNtnlaPzkTRyqTeboA8oAzIBB8+Ku2ZwIuth2rYlA1klyuO1gCHs3/27OCMRWVYmEoq4Ont
U5VXDyuzTACRPMH0/AXjbAivHFsmT+BSji6arnjhZHIvN8Wm29IC5wiboyHbliZjXj0T9y5LQzCq
w+FbQK2eK7yZH+3AdTBFmwD9FxBdYxFJv+IhZ9F7z4noMehxyoWZ2laakURkwMjSNi9FjkjW6A0N
r6JztVvXKO2VvqGUvc0F97a3EwgSTeNYtC43pnHIRNIAxbm+B+0AQRoem0acAa60rDjG94UYcAbK
F2pwoEvgceQYfT/nNYuiOkcSQMZKjCNjxyL2QbinmmTqbH7EUI1+EKVTNKyfnT0lpY+vMTJ0MlGv
Epudp9MA6dFv2mP/lq5vX90oX8qUZ+OdtNjeFNqahLTzqjx+ML4FXv5bwdcq0wMAD2TboFEnel0a
T5fWlWRp+CzB0KA3HzbaQHrx57D/rBEb6Pfb7X2peSs34bHhsFlilR5652Y4GSYj309K6cmmhk6W
uzpsd76hZO0dCq1L/+FDeBpCE78dQvB6x+RNMseo3NBbE2HzaeYGxjs74c7SC+4ugJ+9HShnGMpU
btb2K7kN8M0tIijwvBgLsTflYdEXj0vNZrMyaVcanDhTOF1uUB8zw8z+bQ8PZb2MaOpPKE2Cwrqj
J8fLV7iI/BxPYWqHsiboVkbMCEe3ZbzNizoGlNxij7bOiKNCnJ/jt0K9THEFOyC9JFhjsfeWrord
edNxsk7CT/X55fexKXhWl20IDkThGos35gjhQRhqJomJVvwbEl9syOs5dLug00EL6Wtjf8Adlo7x
JaKOpT3u42w2S9PAgk/OVX2EBYi8RSEi98mxA0BH4kiXg++cevXj5ewd98frrqULtYxQFXXy+Z46
KBGE1k3R09njJVKXiBN27mqRzUtlBAEcat35PzbTGkQzxfwpEQDaghPoQvRHcVcYEmr5MCMtvqLt
iv28qR4U/X95sym+EiM1xrCAWKeAwxhWeMnRUeOCDx0i88DkVLBtx4jxXvZOPPCZsWxgsAhKpR0m
ZrmDRZwazHQb+B34LPR32QhsyU4ISX0DWkBEz/XTyKri1eeAT60A3IFvgH1mUHvSi6X935+WJvBq
zphIWlP852SJXjXqlDDm7bS82QbmNj4bmpRx6pN8+G9EsHFhxzHOUaclvs047M9yG/d4BaugW852
9Tb4/pRdAI5h0D0M0WI1fktj0V88IZkoRfzI+EgERxTu1O6ABiTFfbXDaaegPKD6WMt0Y1BJGdnI
RiwGTxppBSk6puFI/v5IxtyrWhnUCOw0fMwnBsozsL1Jpouvib9JdS18kTQWRYaB8kd1f/8AVFpb
xtI00+q0eqwt58faKti/GkVej1deGHXxqdjPIbb1NPRKvDf/Rn5d2X8ghepCGvB16FtagzJXbl3O
b+Y/7auhTmiby+J8RneZ3jIlvSa8qcqmeq/fqbbtnfbeuzDcCNfUJroQz8fXeHCfdoN09UmnjmQZ
czEcpiqnTgpXMb77PtIKqUetYr7j3vE5GoN9SGXIOhHIGYaG6nKl82jiVue2lQom42+M1UPinTQ+
0cCiRDfm1x4mizDfYE6wBTxC6r5rCZNmYUf4iJWrlBzZK3VALSFEOW42E7GV7xDJ+JWZu+9syzeM
aoO+DrRle+nvkJHW1qPrtJJGalEsp3YQGlbpKSBnp6gbM0L7FtunGX5OqJ8Yc3Ge845lmQoWoPC/
IHK9cL/S/Uv1wt3Lcqdogo3/lStLtYE/eKT/Q90vynXUpvX4KzPnSmopHk8hmy/kprWUtkkKePOC
msY8ehPe7qVMm7aKRISE2RUXx3nn1pRkayqG9LrD46J3E9Pi0sw2iqEDWyit2yKaUz2+nc/yIng2
9ZY82mfIpnNwbKxLw5mzUeOi04I1maSrkwLWx4vlHevparMNFTgGbdCT92vDNoVtg//BZ6pt36A/
+g5zBEhhirXKtLwbyg4pldC/KvIYX7djYGmKePeCexzc6F4RDVi6fptY4OpJ8TAu3vnPKLKgWEsN
9p3fxvhzQQFSoBv0GvUFP8aXCDBpxI9cOl5+mYq7DIT2SY7HWliuGVeZi/PC+0mSUhWXx3xw77xQ
wW89PteyFTATza4he/5CGsGH2t4dYyAicMHGqNBl4aiKvnLEDGMVRwL8oyciBlKjgnzR5NJtfV3X
kVGEeapMh8kQwV/tXM3i2GTLqS9pA12ce6DT8xJu8Bcyb4au6KEVuUkx8De3gH4XyCceVRNyTRDQ
fTFwl8TRiV2UO6E5Ys16zNMgX0elFJD9EwWB9Ct8auyqmUZm9Ae1m9mtX8Spb1G+qvUtIgVGYKLv
Bo2h76g7k+UZRQpnm9pLdHsbEkOpn8b5Ok2DIGKnlQUE96JKcYyWGtRIj8MLPJdTbY0IYQ1nsg6S
vSjqRNiQyJKnYUhzx1Vxlng1RKFQFBA7ZK07i4j+kaziyVOiBzUQ6li+9wtHZI+e1YkmftQFiz0n
o7pGsFAxN1J0OFgGVOxbXHpPkgi2BF7nx0ejEOQni5VqtnQe+3SYb8bIQTA9lOOukC9J9KbQxQO8
r+trbMX34lpK0tIppPlcofJMUtJ8q1jspZV4zadQ13Cy7eXXY4rsMll59C9dOiguP9dviGKvx8aB
XGAkqmAJHBJCVTRpJX6PmRql+iTzhbStPCA5DPLwfz8bSgh1R9z/9zXdZX8MROLXGTbDR/Qa0cyY
bPwvvk2Aklga8ogPYokoFH7Jqk9dGkXqJGUSVURruVbq82j+LMWOelRaobYU0RhgOD/H2W6Rsex8
j79DfcAVg87Qv8pMUkWZp1GcjMUtghe9zyMvklMx0H5i+MFGLV+yxyJrmeEooi9QUcQ8ub2+1MWo
RZgGEvVWLOdUiJ6LslKPUl3GJcJxvJthbg8D7t7lUzs15Z/Ef/5wJEXGl89wKEGW6KA/YOQi6Gg6
aTx/oZoiC8GqWF8/yLPXY1myaDBRNQmRf4qhG9kWfqQr99j8JeZfaNGmNro8Zxiu9Tv5PxHR4XLz
5KLTK83N6LnzxXrpS1rwBVcCUwJReK66wFy7kn/QFSq8cZGMBmercxN6DSHLBdIMmD/BZKDKpYyV
Ou3KIcQvk3JHfKNHywblLmG0hg7IjcMwvanQz+QOQ7Ss3RaN7ZzY3+B3fsE3oBlSK52rTPHuLoSw
UksM+xUPd9rctCwB51eqjOeuu6UlkWwoojSQeHCYvUD/IhPkJWtjJB1cbikGJjYmchrenhVkjFOT
6o3RHuybw0u5msq/ZFUpL5InihenpYbiT4hfHS1iJtgummJ2BdIl1TWVIWAngYrYRA7j3A+evwHc
IO+g7lbwc0I+j8TwpZ6iFuESeDqt5duFe5gro4TdZAO6093gCCu0+X7SgjuVKtO0JPV5Lr6dWeSp
EE3L53Jy791bmbktzYbPyXI+TZaTyELCG/HmID9HCtPIkybUypJfKKG+I9ahA21UhEJd0f7tznZj
7MMX7jxtPef7fTcXJBfBJoeQGBclt6hTSziHwcR+tlFKs3OhuUNWNqMAdaJAV6jOFhz4eWumieLD
vR7hMZv35hOOPAP9nRzsK/c+7Uaqm/dHeKpiO6rXjwOUeYHjXl9Dot/qxcaNIGixQe/nwW5wHV1H
21m6WLqTdv3XWc8ucCD8mKQF0yhpxgYN6yjqy34HNsafM+YkTEzWjuGztKqu6MGACDQ8hi/ELCtL
EOY/Qp+skWDdOLb2rWNr3YhJfkqnEeFEuVCjQVtVh7A/nJ2BUOKOmdHMB8Dll55yqUaitWvumodm
PqQrYXgjgt6NkaYu9+LrWT4MBM10Rouon109EwLfNvX9SAB0gwD/dzyru/qzmg2J7jSWoIjOb+0+
fAzSOBwvtPiq/JGHtAgIedF0o0iVeNYpHGGilGflF0kCKmMy72DNbgrVEZsdkr0koc/DIxg8sm+r
bHm63pSueN2n8D15HC6KZ5vRPXaldAEVYL7yRy+RwXKcbWXzNMIs74uvf2zaTcb8/EMh9FX90U2F
RKyIQ4v1F9T0Hd721TRzO1EttravGYqJXxblX1JUyk96udRz9XwlkUcV0Vm2c7QGuehncN9o8FfX
fTpXUl0DjSdKiR/5SedRsAj+bIqcNii8qB/TWrWO86tdu6+ve2pF/8cbGBgkHDvI9BAmA7+28Ac6
L2IlKhg2cm8MdO4t39V10f+J6Ix/o72io6FRaiAlbtuTuxCTZ0JQ4ehfJcGjLibjdMUkE4w71bM/
p/qpfqgnqwfudh6iJWNQjuMEyEyERsCzzKgr/iNNH3k0eHRuJV/1W1bV+3hRXVRX1ecYnyJcVZH8
8vM0yE6W38UyKV1AEFIvon8q00q2Mw0uVAYwCG9kKo6lyrcAevVtYwLCCSdiXA3W5I6Vp29CR6+4
2HoE92oWoBTqqXEHeLww2rn+or5qLuo3mEpqOpfwbYaEc1c4BvQV69rKzL0NR1/6Lnbinau/lenb
9C0fCtw97uUcYUpd33yDcXzfdPxe/xpS8/pXzh/JF5z/QeUYvqVtHDUj0vQgSjcu7J8HMtxJxMgf
3k6Jyt/n7iefGi1oojFak6e1r3vEtHMsc4oVZCLA/5lfTfw/TZyGfE4za+ZHIihSfmUxJHq0jibM
eaxpY+vBedl84ysFlrmNA8G6MYQlQyKOpCsZavD4G5go9Es9TLe8K+i/GT1Q/uRn+bXmSLxPUd+Q
0sCWnWmk8B1/S0cy1i5skNM93ZqCwpOKPcv65mfdpL9bI1G7kzBTrCWqh1qmnqln66datn55zfLd
MoyLcvmYqyjpPZBtm3g9Vf7eKITfP1UeFA4ZmxrTfx5Jvk3UNoc2mR3pl2qysa5TvppkD1G4IGDa
Na7xwj6lNEqpcJLHU2UxOhMVeJYyxKSoPXhBpJigvH76NF+GZ7rblO8IohiyzU/6NizkA5Ic1jWe
Nr1WU/UdeuBDLd0TTivLnQaE3qiSxRZlzl4XGdihZk78k/ditpeXlNLtG0P9l9sFmsZRQJ9EfPFa
vXcPlWR4fM99mCGpi3HD97AenzVa0M0Q5HGDkliQc9FndOrdcYR6EQNF7qxWVOoCykKIRsXsiOSK
/WZ9GzZ7NlcVG+o2su2YYoTHEtexZQXWh1z2H6+xsy0Am7NN5xELO27X6vHdwE2a+3dHamn1it/y
ZlYIM+96NGKmX57ls33+vbv4SdTok5UDapsyrbQ51852PKY9vs/UrgWMAttQKYurTO4OhkLCQTIE
5igm/BbBqZqpwEmV2HlgGyYwlW3ZKbxdmSm4277mwI2O5pOWRR0uCDJqQ0grhcykpif9Ct5Wb+yB
c7II9sMFe1CytA91c3gW5qVYv9Gvipx4/CQl0tdPbgJ3XWm5B45GuRiFixOOxQQ5KSXlDBWTc8bv
zQo/RkEufbpHNdFPfeo1GsbyEBRa4IcCIixTb6a1n8Ec5RTMavU0jCQZsPcsWgjhVUjRcfiqNM7t
J7drQ+vYl/J2LMutaZds2v9ksOi0D/igxcIFRumXncJYMYn3O6C4VKdHpha78XOL5sUVVIWnFIfP
kp5yHZj4R/ogClM8EGHZyw/KTwvBUMaLwjIqPoWNT1KgVNBaYipWsJ7LVxZnFjw9cuKaf3MLrH1S
bDqKSB9RqX8Rau+qED/UdswFgTTNzkrpdhHxGb3RIrdZ8H1BLo9Fa/hoZZUnS1ZZZpG0kdMsRbaA
ulPBqSGwmDouvs7jyBOcE+WX/8uEXwAyLccuUU58HBcUTXFUSg+5qEkfaywwthiTwY/QHZFHYSzE
Q2BME0frTL5hseWx9NLkopYovgfcMKjefkz8flM2gfoyO5RSi1a0UQA3gCZRSdUeks4qnq+c16rU
szIE+e5+NNUVexBb/J/FRG9a+jh+BKhtXAIK41GBg6m8+l1s4zL26uOwMmuiVSIqhDOF7nIwQA6q
w0ckgHhCl/JlKMBRIGFqKsYNnQAMAMY9pMFzCZzd6TAmb/NF2G6kS4TYiWXN2jPAWbD72veuoyio
1ZzYsxm1P0RRIQq4Iye4GdkiKFOZvFRZgJ3POqfuxVDqNySogLjnWqL4rz92SpPGD22Sa6fOmTgB
jBX9j7Pt2y/ntoGWJ7e6VOzRnZmJ7sDpccb6I0ttW+LSmtxKzwxk+ZwppJK+0jcFxuMrvq+jJutG
PONQwS4OI0nkSHSJBlCLlAnm0VcijCGK3DNBO/ljmr7Af+F5RFRy7HVoBWV6aRXKp+7CZdXdk42s
9q0b7JFeE1Vg+2w7ztzV+dyV5dcJxwahZCX/Sh5hVKJ7X32+4Mhar3tDI67g0Hj53sOw3BA21oMf
008ILmGZys/5Cp0fkEbzFx+/LRHTtpGuPUsbUNK9tg2nlXxZS0SPI0pY0MIeZokoPUIU+SXJBUsT
WSFR7yxesC4lvlhSNOdl8Wax5aNCRC5lyzI6dPmKOKZYzrhsqYTh+zCNrIkS0+Sp1m61DVICjOM2
WA5lonwdy3mEiFwubITCnJ2PCjbYXOoh+wZkjbL0k21S0Q8j+DPyCHWV/8pg9pj8+KdLwCEnzu9G
TWoY/JCp6FZEQxGOOBzL4uVImWkJ0ICTl/HTJX8t+57BEKyH+XtpOTzNSfNmeOh5CX/F2OqtFDsL
UCZiH/0ekSLhuTMYj3+Q5VW6q3KNbwGPxPlK+DfdQqX2s6r+1BDSdLvUCfzNtKeXNp0u849Gkt2C
pluJYA+1cWykp0H5sg7oAwEvkwy4A1wheTzp8nnwRwGu82C/qhSpCparFtCa0d7CXmwk+zMkXNC6
d66TlDF5ztgMop3ZvIL8OIqLzSnegYnS5Gh8dliOFbMcV/oDVoclEaHRR+k8vtaol/GZQgGL4OtT
6SXBNvis/+R3n0lkLSx8t/Zer6e1cK1FEm/SQLSEKQqkUffKGUzOztxJxLCb6gBPV4JF/cas+NJU
iRm/YG2axMLc52WWCK8fqOiP5vcQ5ssUvQqjTCDv2ohRZ9zLP3CSzpZN6TUdUqaI0lVwWWOmDPeS
p73WaAr/w8zxSYUKLi2diQ5sE6A/8iEAiNCs1eTHX//MtvvsmsxuzpITPN1wX9pBtAJD2nmU8vKg
AEoegZpkVViTJKpLAhHFT2hOrHZoIorcpSg6lnKYDWNeiYNBFdr/NohF40DZcu9BTImxbUCQA3EZ
IO/2h7eFJ2G4b+ggol2lRYkbjKwvil/qKXltysu24RZfZwvqgGQFedApkwib8jqjNrtqbryrXqAO
q0fCLKuoCkCifH/dtmBkO9N2jrHBK2LOdzAHIkkBzwJnKQI9gcXc5F7xY/XtFbjg6vNGZyJDZzx6
7lP1GkYSvpYu1LN0DtOvG561hPStURt4TYnzItgJVpheVDj+69ai+kOnvYWL5gg4y+DV6NfoD8ah
PmCaoSb1DKwuD/0xKfY1kSM/RWzmpxvh8m8GMBW+wU8YcDT45S/VJO4r28q6ZJhya1Ce3qZ14tiY
cWURdwQA6tX+gspkNhwOJ0h86e+Li8fmhBCXsjmPCBnp+P4XBmks6g801ZdoTdjJB7nYTV1Hgfhx
sunngyA9z3i8vGhpcOwGtoA0EZJ8qAc/bQsUd0mo8htuqClkrz8EXICkhOIit/HJu/h1ReSYLOXs
OctYcO1hbVXmWhwNuBQsOkO1K/eTqCeffCmDuxPhAQVj7LkVdFXnNrtBxLNXk+9hvTxobMIQAkyN
vtTbopclT0QGUuIvPiL1xYqODkbRdN0QgcylS6ldQLkZD5GoLKELyUzQR9Vloam9Y1t5Q2BfzCWy
NNopDHdkE6ihnpbJh8uPwOI/MjBNoUH7ClLIIYoS6Pq4DulIWNWjwfmjqexL5X1B5P6vTYbIA6XX
pn0aeQ0ZbHv8AQQDLOx86WKQHuQ0zf849/mxg2cLRo3y1TgVTp+y71R04/Lkjjkd/qddFs0AnmSS
WQcuGSB7OVne10MvKkaNV3Kk5I3/YT3WM0aRHAlL5MbxRtdvtLubARfl/7BLYRm5xEU75pWnVDtT
URPV7KQKENFmR5Rz8L3nYkaU2KXBfMD18AuSKvjLfA5M7ZEZbQqstwoIoeDrXRfyxsL1Y+KLnM8j
4Fb6OJLCpGDv351FNTH3/lLAjIzGQ+lt/XxdjvXM1cYVQs+SfTS+SPlc+qLI/dtFzwOUSLEWwGKP
E+l5mZzev0grQCf8jdCXT3VgUtg4nRL1Eto6rd3brkKmVPSMcECriAe4mArHhAN0KQv/uZ3Kkn22
dL1kPVsdeAitXOghLX4hD+WvFqNrfoKW1fyyqyBaZ6fjJnx4pRb4tGtMHdDMd0BGznxDiIPP5awI
O5CkBNKuLyk85hXxP3eLFKguafRldncWcx6rRo0qsjp/6BuL7VQwC5ZwhdZYoCy5N5JIakucRd3F
CDRgQ/tsZD/3131Lk1Csd3eGEExvxRGgPviXVhz49pOYrPrkEOtuSpfq8+TLX1DD/Kjg9UaPU0GS
IOULV9KixJjWr9cvnKYDtIYZuiTTyiP8WNDvfSR409OyHqXutkrIuHImpidN4qtOWLxbu4rNWGwx
x9zGSSx2MtE5KbIRUvyZqjmCGQIXsuC2hkEJyKx0LxMwum9kQXU//Sn4MMtKNhP6RrNsAWbMOLln
ihgT7LGkFSI2VttiwFbZUSbIButXwuulWz2yq9DP3SumHDPpMzz4Bi33aPdFSgXaukmU1rHq3JqE
sZ/lmbo6/p+12+hNjM+ecERuzcmMrQIDOuMT280xoKTTqczaQ56lvV2jVcgGw+G24nOGKBqUSugD
eBqFaroZKbgicQ16w+hEvO9ibj6n3SSt+hprvtxmyDZpwCw09qSqQDBsK8XGX8V3G7KHDhtJ7DoJ
df0/6pzLlypXvgYN34bPac8aw025graFSPMdzX0mSJbYSqGIhpQ9b0+Qtxnq5jq5FhXthVK0kSp9
yfIufOiRaxmqNkS/1T03fkM+uDRzYNmIA3YdN3J2lH2FvWcfIXZKJ5X6jVkDJgTsCygQc4AHNBJO
wAgGM5OpxCbWorSCje7JaBt7J727zgFngrNuyYaQjTLv/RvQZSCAEciQCfe/d2PjNMTAbYL0CwgH
TN8dKDZr/uX2pavnmTlPbXbJGXde90vvS70MA4DwPDw1ucHT/xShqIPw1xg14/Kwt7zxYzT5qyBq
iLJ8PvHdFHOwdbcZh3YzHIdN2CBQBfeRqmdVx0cumAgL+INMQ6rRx9/HeiqFEPeIvYW3ha/NIY04
jxRIZBEKIgCqIDJQY8PwG+h4qRZJICzNLnUc33jiTCaxkiCWIh2jtCbRRKwieAS4lJ+fW0SL2Uqy
zg/ROZu3z+iT+9MMexixQU/RHDNHOJTmtqpGdf/vM6ZejBei66f27oxY8RouS1bBGBZwZSJ09waf
jjZI7Ch+cUr4xCSzZ9vF5tF9WfsDlnMqWGFD25EEQ3hPY/rOxz9kCOnG5mcxdv17/6lO1sCEbOsW
CbO2scaB+gR6ivHB9AEhds3yvtS6S4watg6DQGnhaG4JoH5qywpelUZz3friJL6KNZwq3UiUDVqX
GK3mkQz4AYXWnhJa1OnOEhahsJIzUq/PsjpUpHyzTqOydXfdSLROsZkoORawosPo/mioU9fRq9Dn
8BNEA7Z+caeOHUtd4zsucWwdE9Rgk+mKMdQDj8KVcGNd6ZvLTQrYGHmnoxoqiidFOUZAXlRXYlpv
md67WPf5KpLErjR8KY/81RsMrQnY3EyuqHXiW+xMZVEoiwa7ClcFrTuEprHOTYzsZxK8LFOLhiNZ
vrbTfO98F9PLF0SAkT3Iqp55Vj2Kdfqr/97KGejUt/5F192yKsDYaDZwY5gcxwBoC74tdlR1Rai1
dW0xr+BTOSvWrutsMjHn7TyP+uBF9Sc38CEU5iGD193e4w+JDQVsoKatkLKAaFLt0+l4NYU3Qy+x
ZkdN0qco3EwvfzD8QvZFsGWhfOK3ann/KT2PpGd62e4o5B9p+v+lkWCBtfEYPrPrhtjURv+HQoZV
CkUgkrF0q/cLz54Fx8XiccW63JfauoItJ8rJbrGu4VrwPpPIKiGIareXMAeNCml8YkCYojWiX3VZ
2XCCrcJkj82m+fzkyrZ4G+NfDHmulOmqL2PLcrRmk0zwQuxriuV7givrZM6wjmW0JR44r4Zretvd
9X9PfLPBiMMrYLG9A9SrT7PzYAN+qFAS3YghFqKgmcgQR+OsSw2dxdhDEKbgDvI15fZqnxUp3Kko
lwxvjZHGPVP667j4RZYegvX3f3oHoX5MD/1bK9bbiERHsYl37doUxXr5PrkQxnKcRftiw/predG+
wtvAClOkPl9aD5YDFRCb2W60GiUDFDoHFOgnnO7kMUgDQZn+qzq14NLERMj7e4eDAHriR8TVlSny
q6MiylfVgXcNNraQAmnxqE3Ql9RPAZha/zrKkcADh2C2X0aU2GCN4Q/ATYT/eFcdfZeyrkVRyO2N
XQmRQJU4RMBL+vagurE4PhRkdcBzAHf0ALFq6bQtQOvWvn7WAXVk+kLB/9/7flzuzDKa0+kuKrla
w+nBfiEEG/38MEfXpT5lF6wRAeSsYZeZp1RyibrcvcpEsf2DFaJ5ChrdttRWOnk1+HrLyAdZ4evG
dUiaVOv2+ntHVUWAtL+tgwRTYZK0d6TukCL7z+O9dNrXtr/dXGWfDQoPynweCbqFf++JdZPSW4+z
tTHTrTv0KfBhHRTaf6ilapSvQjnVylJl7P1ERRp08iizEvTJ0l3BD8MDGOyrsOYieG+NniPOFGS8
+hATCfYIXSRPrHohmZXDJVtRfvV3YF6Rr4D0q1oS945r9gFwFsRzM9RbgOF7m5ZSmO/F8Nv7HJK5
jLQIDX2iWCZxGNPQg2zGcZEVJxAefHfMKMaB4XZW6qlXqzvDKupb/UU3eUEurDcbpn2N36AqGyYn
au3L3ovXE0lKZcmZTdBpS5o7GgiFi+ayYeOVOX4PxMZiog9mB3XkKStDOeTY9/2I+4eORnOvzvll
bas8X8Yc/VloPXdiz4skXSyovfJHm0BHIx1kGT23K1OCEu+x6+4WFNNKlCzk9YZfmI5Lm3xJbUmT
Cs/0D+mCzHe70isLVninDY/2HiJa2pI+9AKT8xeS57d17L7Ujh/X8BdkERvN1HeaskjbxhlMQc4n
L3fT0moeqkNz6kWgUlD3UjS75YQJ0ZYX84K0HGZW/Z8G5k5pAHdZC+O4147QVt2pvHcjwLtt3rER
F7LDzJRUR6mdQHg0s37IuRmbE+uFMLqEJU7Iq4rs8uoudz0flVp5+F0cOsPBvtDr0tnFeDanjeRs
RSkKR5Vhdti9EclgPS3daQ6PNdpF2Zr4P8h8qKnAFzdFJwk3+LfUM/TjfCUUzAXEgMG/GwT6Y7qt
gkWzYz+XjyjVFmL2jzRe6VDdU6mD2Lu9UDGEt7aS75z/XCpOC71Q3/QoOoq+s9qS9lbUHX+cDbFi
NESB6mdozBE3TCwk10OxJIumx8yAl+hwEdcxRiWrAU0SB+sxmZwN3rYlPLBi8eEr8JWJC/YU7SEE
cMHFXryrRWpzB7FCgg7rkusNca4JtESrB3I4vL3gTcNAQ2TQTc6BZj2wi3hKo1EZ66ZN/FFcBNse
uQZGQlP9A0m1/w4lpJrJmNJiKBSi4oD4s7zHiGJPX6MslG3cacWNyEESkOqaqFd777sn4h3jPOfL
uDXR3q7elTXw/no6hHZJ8PY7nPKYMadC+cK2n36B1idUUOqTNUKOchMYNpuYTqqTiLN3DnDiduUh
Dt+QbK82mc2Y8OGpqiyKnfc3zJHv7O9k7PzXA7CE2xrl2MzYqQ/os1VsR9Ae7Mb2H0Maf9W+4+rg
4fnHc/RIoQP2dt053ocpW94CLwWYxcaxDTIRhaWQS00U+7vXr8rsF+IAAZEfTyWS19j30ePVBSf9
Nkg2yYMm/Rr9DYm7HsnyXyVDVYq/yrIWK2XMyOPDZ1m82Am40wPHm7HAzdSli9XRkyUwyAS4NqCG
jwbJ8Fexmpfk9iUEw8uL0araIUN+8i56Mpwjb8m1I0P3859NpGPtF/KFG3hwvpljag6WQf872fvZ
CFtHH8QWuydL69zdA3viRPZrkKumKpe6KMvP3LdviOQ9Wd6TeJ+JfBmuKUvi+qGcapH4DuLbR3+h
v3tw6CzAUWY1iKLv9RhLH7n7Z4DmbCi+pswojIKg7RoUavy+lOP54O0qZwFmOyLj8FhA0xZJlffG
UK4wuL8u+vc5xC2RumL5NFaslEe2JDxjf+246DWaekhmUUjaX+Y8q3q5lvIdHSO13i4L8ZwWwlzV
0Qsum6shTlLX6MYtqwH6bN1Ewag+bLTN9NrUV7KXHzw6j45l8BRdGJUXpqkmvtJFQ7rVZeyObrhJ
G8BOaddlrZYILEN+4Rw1sOqEKpWPEVsWGrs2FbMjWyt9JBow8S8/jy0odWPC/Ov8RlH2fwdlKHjr
IiAs15Wpdid12zvxSZpXzRV0HbFp8ByWM7bePmfOzomV87zc99lxFZ26Pbr9RXrzqLlVHOKMWQs3
zHXnw4aWKi1U5mqC51zH/Nw3+k6lQVRNVOzGBhKllnWMRDFsLSfUrn6w/Lh1F+acgV2PaK9pVAdV
DCU2gP44ODHlqNIgMrZcLSNHPzeJTT9LM5zib24f0KfIO+KszEcENH4hOyPsYevcTsccM7GM4WVR
0YLSPSk4U1+uGIFSOVwF7xldihvKx3Vg9SUqc+no3tlWVxDS5xUmctqNx/ifF4y/jO/sziuc8AUJ
9B7ab7cGioH5gjheDFiOtzzvSewnG5GN+cZY5hP7x3PGLNKvDbyv1EemlLcTy+itQy676CstduaO
n6CbTeXUyw3+KOCcY4sghWW0LZ8ZfHqtML0JIU/RZ/sZdHK4U2/sr2wjFzYwdxj5qwU0pxTEu9fP
q8qMMjG6EFqaMl8LbhDDVdv3jZhGkVFzkOSdM9wk/q05hwzsZV6jqckU5ZYZ9eR+3bqWlLuFaN28
dicdk+2uT8H/rY8qfbHmTASHlrEiQmKxRE/M0IYhdPIp6pnOEmDusUAR5N8kSU0evzeMuZt0LtCO
6q91v3DvFoVgVaDqnBjPGxRfrp/xka5Yt+0a/RLpFWckQLqAQs3Rjp0ZMHvDJ+dwybh58aSbMz3i
m8vMQE7jZ/rOK4YlN5lGIr9E5TreMWj+/p1NnIIwwbRHs7exezS+C7zOf1u1NCFl4xgFmEAurEit
TOEl7pB2rEjuiwAmSqcH6BmEjVUIBkzecKLsNgLdDmMehXo/PghDRFEaG05yed5UF5kwKck7OOEk
nzx3x+7IPl+ovPSydc+N0a1sqeaurTX0uSqDWCnxHYHfPtUiKOE6HpfwzbeVXI1SULkLV0+leCeX
Mbr9iWL4lUWfav3PfLnbCNt9fS1pU/7aaNDSsT3xW4rVh/nN6+lHKq3f1/BL4sDkuPe694uuZZT3
JA2aBPkbjMdQkTgHTiBCY64hgTrFYXrjDmQCOy1YYAo4mJYq7ZQBTY9bc91TrsJmDMeQacAXI6Kd
vi3b1JcICG3yfgPpRglRj+ZvJa4oQuK4JTPS7Pg50gF9b/Wm7SIf5u48lmO+Uh5pAtKg7umP+8c6
6EIhVDjzHEoeiFXgR4HiI9co/14K84ZadQIsmUk7EeptLqBL1rUFP71UKRzD/zG1DkNq/JI8RYu4
uF3f626Ybq+F2l9reCQljS3dpNRL/Vm+ka0mrzprFMjVNV+Xd/hHjcigQbXXGN8odpquXaE9/Wh3
4TiqimSdEuXEx/tU7duwFUufnPbQnOsKeZLlwxv/sj9veRTTJKGPJY9Mgo4O/nLg9Za6ORMD78d3
VV5Vbfzx+xjyrt0UHi1YI1biXIMXypikwSiOr/jqNPC7bPAEOcj8i3dMhr2i2Va9vYLOIq4BGcTw
pGvHYB+FoICdjMaMyRVzCIDXQvtLQCoslgCKjyM6fSflMCKmoKTUSssNobonvhCeQVDRWAGr2qap
i/ccxRg7pUs/iKh511vtNM924MJq3ddlKPUHSnYdsuK05O8JatSmkdiBrBtkof1oKeR7sQq0oGTN
a5C0QT5FY6E7altVHSUMmSk05ffRuTyKu+X4GPMtYpV7EMkCMSAxZXypqcUkbo7ywViYlBUBsFeR
Ufde+/ka0e4nsac2YyhPbIxBDHR6zZcz9XQP8pKYmW/lm6McDJOhDoL1FTU8mMsYGsQ4yceYys7R
mkAGSL/cR+1dMjwgQRQ76VNp3v7b/bCetDZkrCKjrKknuY/r98vjDAb8Le3fNjPam45+P6+T3Mdq
V5qSZjybEmfONAv1RJ8diGYAh/J2cGoV25febkipKHau+b11GaZHWZpsTD9uo+LrjTSzC0WcsuVE
nVA4HRsKDeTG6TXSw+yhtJ6gOX7AnT1n1CI8ksTwdqwf69f3dLf4WvyjN+aeslmdxSF4ggfPQepK
6knpb1H6HSS+yXJ/uw7ybcrgvV7Hz2F6cn5L9DIhBfAH9EexYP7feKJUiOIBEXlCwdV/xwWtwzPM
zPNvt1kS5JQ+k8MLOno7tNa0Ck9ScIO+DevBor15fcypSLBoT8MrGRmDPYz88EQ/mtNoN7u+Jz6z
8/14Vzn8kF/2umym2/vBNEy0z/1H89I4jF7Y6gqTZYd8DYoNdqx6Il/yVvgpdPmU/Gvqk3oyzXs7
8kYXuKBszXEMEwISNIGLn+gfW8vBmTpLo+dwtfH2PGg4suz/jdfl4hVJ6LKaqyfa2/6e4NNrrhMl
r9KDm/Ac1cq+uf6OzV4jEKb0sN77rfV6pU8ZKOoB9YpBmCt3UhBTklCYcx57kZWPUv974g8Pa22o
Hxpsqyfk85dQ0GnRLsWAmXK+uqpd6/T9fKBb4EaDtNUvGLkQmt/IHeOanKNk9pESVprbr8t9cfl1
BA8JsQRUL2SWuo4p9wnrKXq31umy/FuzRMSicqLXk6fplwg3xpHQeAOF/KkyGA0mpJp/h45rn6gm
f2qvO1e6Elybm/a1yaDu2tHRO/SOnQNaPP9UwOjdyYXzL0e4rGl4rmeq+gN0l3hPjhD5U8Znz/zc
120pQ5WhqCzmS8NeKLY/Al+/H9or3m3X3rRZSht+WPX2TKhVL/++H/h1Gx3r90r+PftOE57ZuWn3
SB8XPWZbz2M7oFXPdrAdrKnZ6ZF4y/EZfh3rl1HmnRL/78vBYeSR6Ctetivmubmvex0ZipLy8Rve
MQ1nlv4/ms6sO1EtCsK/iLWckVcEEUTF2eTFlZhEcZ6nX3+/Oqdv0ybdiRN4hr1rV9Wm3eY5lU8R
uBPLLiyQv21cnL1n+deh3ijSgIIRbf4yU7/KxeDyV1ys8f/4yr+es+UXrSToAJFP7jN3WB3q3x5N
F4oz2p4UZ7e/xx+R66y4uPxtJu6wAgjeP86Tde7TmOLIAgs5j5c4ZKe/98Id6sDVdFjql3vFXqlf
69Q6t2SV3pJLgqSh9rmjC8msWmocZ6XPTr1T6lzICmmNeI28U1BeBkDsxaX+1ul/9Qz5yt8rnURQ
RhwbvHy51rp6/oMllGGBHRXtzljMC02+zr+cS1D4nH8tv3VgbHqlqM5axKIODcB8LSDupdXHpXd9
oMJt8LX4Uc1cWo2wJLMzlP1X3tvg2jouP/ziOjouacvx6ZaHef5RB3g+7r/rEDEZ5Hljx2qzDiuU
jSoBLSyWhZjmp4DU+LvS+6jWKTDUP0u/LISXr9oXw/JKWZnSLbyZ0Q6+hENnjvAKrrULCqQsD3VR
qdMfhd2SoGy2qvj1gk/t/LM8Lk8K08L3YdMope7oPnvOHl20GbMdH/2pXUmXXIvhDSFf/7ryl1M+
nVUDLc5sNfayY//SqnX2mZPh0qzNzMJVoOeUN2ToaypNhI5jdqfZBDusnb/HXF2Ovxh1/xC307Kb
9u+i2sBRcawtu+5AZlNGoW1iMvrP6w87P0/VpaKdUhhAy9ecUE19+A5IQR/TBf5ABPaXvT8n24O3
FUx1lVdWljQccygYVr1r31ChSQE8mGMp3H2dOs7QSd+985jzW3656ZyckjpY7jt89hf/DHN/6Xss
4l90v+A1DMCh6qfqHNTNdkE+PLQfLPzPnoNfNrjCgp3kOXMzxInZo12D9N6sECBl+OZ2YfkP3zPe
YLxN8mFt8JpW+u9WLSqF+5TeafBQV8yMamv+SceLxfvj9Q3F8MWnsercSVfSJU6wFbPzbCCBr0b1
Dn2per3KHy1NxkdMr06TcgzrpvpRp0MSkcWD/19AT92MubXK/YIatLDx9CDiBrW+16MpFGb6bgY4
w0VXvRBFBQnGHJhywlrK5vMpBITODuxC+p2oOiQuhAXmr8XmFUO8eDiwDDFJW2GEYgPFSLSLIsf2
zJpugw1BMhbyKYPq1LpAnSRmQsTFeMalXH0bBInoQQV+IWb3jScDtxBCYhERpZ5lJPbn9GE6zUlj
TK06MXGcBchVS1AV4Yl9mvYM/VrS5lV2mxSb25Gs1etJLXFnJORek6ZwLU8moKnb22E1yS/7R1rJ
r0ckTNE9rjZXcR3k3D34lS/66yG8R11VhCPWPgOELuj/wYy8DM4/RabM55OUiQ/t7nNX9Jn0Grln
rDrkPzQA6zKrMKr7K09xcoYVWm446EsqzaoqS8I4lNXr3OWtcIdsB4jbw2XzHhdZrN8N2hHdBrTi
4kcFoeus/5e/21fe3bS2cbV1eeFNt09fndqEgXPDk2hWzKSk4uX5wXW0XuSfzmz5VxvvWs/pYwLu
sMSxaOI2r214y5VH44jXHr1foMIgDKz4K84QLy/gzFtjzabJ65MBjfD8LC9qNJX60In+njOP/f6v
8rcnqTkGqx/YjYW/V/82qf9UfjbPxubzmrntO43mag9UyM7s1IWaNhp9s7V/z/YZp8mnDIsPXzk0
YhMGFOm4gHm0HIQ6Bva54bmmqyPMTocZoYwLAAwiEWpomKJQpTIm7KoNIXundnTG4ms30Kj63NFW
CJ92lwGt+FyQAf7fMp/A+FqlU5Vmlt1ld/tsv77ypVaEarvExoRPJf0YMAwq+GXYZ/FGkudjz2vn
9AhDh9ryuruBeprdIoe8j0D1FN3xtlo1jwRw2+GupTcHATACAYNHzanjXE7Pw017nV667qiWMBw2
4WPizPL2bXxerIY1mdFO5ccHzsQJruu0ANLLn1j2h/erXwbW5yzXDWIlfLj1mRR8Z/r8fl8QGPrH
H7YPouDnDI493ytfNDk8EyR9n78fAHDLxtFpnGlTNzj8Hn6riGiH259TJ2+fV777TU/Ec4ba/jI+
JcUF2o28og5E9x6OEmn9Y4NhdTU6Tg+E9bhe/5Zw25f6+95eDcsDHGXhYbU2uL2cOstIoOYgRnlE
iQnMENSvOJ2n1bDK9Sm3Oc92Pq52Kxnm4E2Pq+4/YWTuIUbAr2em7iL6M1ExvOKvfUp2WAx0DjHO
NpCKVAOlxZcB4SBdjmUlsGpmEOSEJ3xMeSrARNE17747QNcZ7DoqbC5EuRBzQTj/Bt4TvAwMLPX9
An+65n8N9xSFrcB2zg4yVPFBdwZIkNuKHv1s7DBnwsv3r9Z7NOdDCRFF4xCZQ8+l5wFtGGrnqcY/
cP1lgaoDdQKKpgH6Jcq5kiTbl70hxJ33JMhFnCR4FXYJ7NM7z+RFl3gPIe4R5KN7CNniSyrjQnPb
XV+oopzSC3JpSaUv0LkeUNL3VCisE9mZbVCs+GVAGZPk2IIIonMPxUuXLF0mO0dfynW5yQKzrLun
dNU9pJt4E+ex85l6nU16fOFLQ0elqIiHzCa2Tj1ip32Jy075xZhnNXkHOILm5pF5jJwYB+8S+zc9
xlgIUsn1ilHx84Idjf0E8vhDYI5Faqz/DKR05HtGxJfk+OLkRqVZyGppDRG43Gz02xo2xrKYOgVo
0zsSievn+nDuUHGq4bmFeRy6wWV6TWRZJTm5rtINzyEdPBO34uDYetIPtyX7sYq/zLFN17PIRgcT
nVFttIzcsJB5lA3rSIglVKQq3sigzk9h8YjwU+4I7JCNVbmv1zYm2p0lojXV6HFdmkIDQorocR8e
JYPV87+3Uflf2R7wIm64KviPo58TFcP7YjlH5sgpo2O3frceT6hDg5ihDW5P3VZj6GMTi4ID2mIJ
RstYvoB6V0bfap7A2uZKPoZJUZcbB3MTW6RXAOOU+hEDHJrPTMNRZCR5Ct15Amnu9fbXkJ0i+dXL
3EgiNKehAYqeBgpqBHzGnIPTp3kiApf4QbVgITPCKqcuJZkIC5YVDbNAx6aDJLvr8m7qQUGSbL25
Gqbem8aSqbqSGoddAofBKeQHYMEE5JH+O0KVNJV4DXrh4RIgKagY17LTXiz5TEyFlxnP+2xgnGc9
1fSQ6RQ3SVR4gxq+7os3s5BvKvVKZci333/vzIJXJTQVeOvHQjd1aMjJekXnw4swrDTp5Flu3YNR
HQerAeoLJZ3q72xrSSoyCXqm0J4ttDqI1aaZLBMISLFU6qjEgd4VWqsEejUCs7l0tmEN6D6mqIWN
XvMVXQUEPzOB7bJYkgzXBQCWJoZefkBNJbCg/6vpYicKXLIMZm142/jIlggsgq0iYDn1BiFIRPBo
3FigYDjB2hE71wtkMeAFtCJV21DFhdXYaZ5adyRFIUIvNOdoVVWEkxJEUaSiPBGj1D5I0D/okQHl
EzFdDOYtBrVabgNqKcKn42n7An2i76RbzuNA2S+4tA4oziWOpncpz7SjBk4Dqw+uQ+iiK5Ywlq7J
0emvFBXRv8tjShV2XQbRyM2boRuBLo2qgBLU5mdU6LqbEgxi3H83e3c3frTx+I7x+m6I8ocMrjWU
6bdcGF5TMeGtHoj6JBdZ+CNba3TtiCqyayZjnMheTdFoJQSS399LLqxTUBpTflksnglQRuOabEGO
ZgstMbh1MkvtOg3Lm5WTv+I4ibNK0d1UibUiQ5rSyzHgu5gwaMiTpQDA42xHsfkFg9K63B161lD/
RdahiquCdXsN7HUo0i+4mNmhQr0AUNQS5ZA2dlRV0BWkemOu2CotDvfFwAN9xhugEAnbZAISKDKS
dywFagBXCZ79V6/aKbNSFnoy58g1l7lpYdI+KykCM5fAjqKGCKiqv+hQ8ZMyDYklygV7L0pYxH5i
9avUoTGVN6FQtKT60WDUiLGMXRVCAC275J8MhHW6TvUIKdt0Tz5J6LVuxslx0+OUUFoFnM09EIpK
8ykjc3UrV7yn40xUhL2R+Hp1UzKVXuYONiWtt/Ao1eS4s/KVRPPr1FIDsnxa6DowLTUslb7q9UQ9
OjJIVM62rCCRgs27EwsTH3RI+48AqFpUfD5pSI5UIIQ9vtGMXP19692thmKVbliQFltKEzDwtTtT
NVFpQySB3UeVgYI1Iq+nnX3bWXdUXD/QluMPVv3HhxepPwRsTcUfevkhlQ5RNy3nXINQ9gmluBYU
ePIffYKuWcwe2CY8MGF54MonS3Rrianx/YY4IVIBRAriCA1YZcMqN6gooMGpNVkaYvozYLPh0CNT
5n9a1OtBtTtPTcuOuID9i0v0R1tLc2BC0ixHCp8ezdesSmAjs5sHP7uZFgXvCAa5bI6ZXJYEy8sl
rUQSNQ1lTVBRIozsQW9Ctyc+LdarRT1G5KCjJ9Q+4dLtEZzln+3go3nApWdNbFVNZNS/bhWoYkwR
P7fYvLR5ahNd4sCUx+8kZye4wtEl/jlD3JARv8gk2MJg7CzpXab6qhb9A9PAaxxbA/hBBfLPM/Zb
BUDObyaTuEYuDpyf9b2/TI+szLyMpxv7tHZpeR7oqAe/ebQABeLNlrkmLDUPzsXGfo8mH1rMXUle
L1Hlaw90eQD1O31hvY+DOaAGfK4TT7WJCh+0asYtV+8qG4DmZvhK801QjDgP39/f+odcpiN28A/D
cKEmZQYbq81Hl5+mEbhvlqlhxzUEmNnjs0swu2VH3fsfYvuIQcSPocmU8eTipwoX98TD2hulS+SX
95BwT/+3NTzulkXQF1HtU+rvGN8HLp52T11I1oYL0IDsuPmONTlPp6ed2l+XWzpDztNXbshSA3Kh
1UaHdh/hFPxQ6DLAxXGEw1Wjp26XwFrNT2nrRqonWx6kud6/WZoWG5xX+pK2n/OhdQErcApsldL7
5oPQg7Nw8MLRJv4kStgoQsW4iOZAi2otmLeogGYwogk0fvkECSsMXYJtoCPbfIVGi9JQfo+ch9ku
dP66jjo3eESq/41R9tArkDfwJc63QmxALkpavT/VX0UT0ogXdQfpqC2gKoQmoePSl9jvFno2fJq/
kLkMEwwOmLN+8sfuK/3MB/Sruk87INx69DidjjIWshryIesO/TK2nG6jnlJ9GWiylukw8uARdRb1
aI5UMXmRk2J2VE3UcuSSlhO6AURL3KzKJkGRIdY7dBMZd9Vl7sXGuqcDBoQo6VJYeoJTVoYLVcI5
iTq1JusZ7YySEdnJSobCLHkO1i+/NNzcGqfZu1se1MsBkOcm2txbrwf1/DMDwWntfitrOlH7z20/
x42WDbserpwGtuytPCHZTsRNcVun5LSkrTTWca0N0I/XJHOHWH2mTyedvhL9e8uNlsLV6a4vB6AT
xwVPEh3qLgI99pdGKKxuEgjWaTNzbV/JNo7tUjxvyjTBGT/f8ZI4i3Ff8g9UwXaN16vtlWgf7Q6q
NP7K5kOvI70AFhbBm2iq7DuTHSrOVbeUrb6rUKI3ncs6PBBsdV69V1bIyoNavDz5ss+iPTddFx7g
5v9WAy9yk3NXbmrgBFAbsdemaw3Wga1n+kzxKEqdHt2Yu8BZhpms/jZy2naUlnAl99+bdeQBr3Wr
hOO7dUAzmJb8QhXYasHJR+fJbnQYOQksQOQR16hIwqG6vIY07dBOIAjn3rF3xqW8BweIEovaZ50/
Hmrfkux72x5y8ENjPTyMdezGy753DHHob8MgUta/7NOhhzuteyfawpzoB0NzmCG9vMY0Ou/Tl7jz
6njtcroREwupvYxtjy361WAlXoJ47/Xq/U2XQtgxhvqE0cShQ55DD7P6B3VBZ/Bue81le5uts1KC
M0/LSWtdUO9BZeCNKt1VWono7WzspeQn6c3Oo8Mgb2mUqF51o463+aJ9OXARAPKQemq/2sP9B3rv
EWCMbxBW+Zr/FTBDvSVrCpcgoerEtk7rHYoefXdI44XhPu0UkgKEgG4lei/mn95QLSHuzQcFjjn9
pB8JKNsjOTdlN0G/ajpuVgbFrDQo8dULVgSiYh0rQFvF3FKn7VBSBI7G5qlI59nyYvNVi/a7j2Ow
dsPT1Hs0vGJ706S6un76lat/gyqQvIjxTili6xK8gfsYn7vOY1o+BRRQltXZFuwsPTCjT8HxPtwB
uQblWvikGXlY6EKNf0BMpvqJOxR1751qTJvW/EUARb/xVYZx17EUAEtVZ49BZfxgYS8fWldMQe7x
wU3f+1auzJbxvgSjXWz34eaDYkgpqMDeCnezR5nSsX8misVhswAdhhxsHS0xhmxvh/VNYNs4b0n2
k9rfGpLCu3FT9RCrLf65T8twfb+eOXCyO1tnlZBCqGzI59QHF/MAHi8EKQL4xAHCenTe389784wR
2SasQ28gsBlfW24xnGfFbadwb5WLoVdUrz54Q+NDPQSlqu5b5XLsDGoZvZEyZ+ANni2HoJ+1oZ5R
We1iEprRjSpzXJ8vA57xwhCkwrD7xWwM706soDcdHXnn2vYYpff2k5vWk010bamnlVzJeC2wt/vU
GeCS/2zNWXbuLZzv2lpsju1KLJDj2LoQIGziMs1oqolc6ipgOsVw2zomOp7Rg+X3YZrWwLbl2Hfz
jC5v5ijSQEytInYsKbv4xCLOwnJK8ztf9L9yUqD0xD90UxMhuo716DjQq/bdjtcp8a9NWqz6Hv9x
OoRG7IngP0JcZO59pqPMgUeCUrHpvBuiqOLXxX6Ic54T6ajBV6UHWlRqFTh2tCSWlYMCaIX3Et4q
ONftTrNkKHUE20t8YF5YP1wMc4IiBSpy2afKxbISYjKLrnoTauneNunKwXqnOEEhPdYYvXW84hCp
nIkS13HsquE/zChAnn8kzVBarMO4sbVF9FeGRBpejPFqSr1WJRIXXzz6fSY5g/R0jFPzBJdwzwqk
wvCy9Qr32YsqRY3FBSVpUiJ9nX+qdH1M3+KZXHg9FVg8MbPmEJHFNnpD29GOjfAgQjJISnyjLKBD
CQu6ABAkisESDlQInARMOQDh3wp3lGDp9XRCENIw2niwijxa8wEyRRkbu8GEaAj5M7ucyIKgTQYE
UB8/rMFgBW2aHu9JJgt3nBDk0rVLVigDBGPoOPNgUo8qfnOHP8RdRcy4L3yWl39OiOCVgel1B5hi
PU+VHir5BR5DqEgYS98yiMnqqQVPag9De91SEy4nWbdcYH4Cg91ieQudmu8Rm3hRlTZfzV0pyM8d
dzO9HD+OXx7j9jlHNuwQXeRIrxMMZhhJqxac9iY7IscuFpC5A8HcpeCOhCaywVbHM7oH0otEUX0x
uWHQS3xdjQSBOlGFnmDy3oCxRHYlASPQDPajj/TCabrEOhcOp5+P3P58WOk9k3syb81be26F+LT2
9+1rUiDRwZq2/e6+oEy8sneX1zR3ydM7D6jc/DzNU7dzBeO8JpcmWfWgQvj4jk4LAO9zqF9UO7oT
vRABVatYNxVME6rbSKxxpWSSVOus9zDc5aFaZ9Y7BFEkCxaSMnw6YvN3uB/wABxRtWVeoYJgichH
qrErtwR3VsQv4hrfY215pcllUG1u2Pq21LOZUSViIywQaaNTbC+TgZIKZXECKI/Mc8Fgt2ZUPDYu
TnOTrmyjF6w30wKBy4Xa+Yfyrlqgq7Ftb9tPFzGJPfbtc6sW4wxPXKO0FBA2LvSUeBno899vFgtQ
vKtBzBQcyiy+hqJSoLkSrzdxq/w2S5z/kgT13Ki0r6wnpfY6WSe7IUavNGyrobvBRQs9McExcBq+
sp/OPVxXgzuF1Lp/hQ1BP7t78/iKjhBo8Kh6tB6tW1uGeLf26YoFTL277qz4+r4GtS4AFtvmihvt
MiVKc1IYsPGpzXpBEqr/O2mlC/4CSTTdrwPs8fgBIcf20CxnlOhrA2e0Gl+ml6kDTx9R7fg2vU0f
0/34dWkc66GT5b3lMRAmqFBAAQGo3K3lUHJ14+cq2dXlR3NgcMyD8woMYdnaAqfENwo080nV8d1q
w3nN3lRDa8mbdQbhx9N/TaELYjKYE7nkYX3ZdpFvftVmxzeUvjom2fSHIEo1UoJJdXwbvbF2mi3n
fl6e3IFzMMsK54f+mSa7nQO1RVaLu19buMyuQnyohrtquKyGczp6HhF/F0OKQxQu79+3x6jisEXm
9IiAvxfzcewKMNHpTLq8JbXZ4xZ5794lrayCE75noLL1RkVlR6oUTmffOhK1vs+NUy1lmp3bV1bN
3nEbPPBohtU6WQ/kUvpgQNyAsDU8VKh5MpZUJzgFe+zwhXR4jXfXJdPGHo7UsUOT49JEWmoVjbXR
wEACJDoY001QVWbJykijJLTSnNnQDkBVaSUL8OkJSEU4koVhPVsRmDqAN6RzqFUErIv3CWShSlAR
XY/V/ojq+ABwBE8EMoIhSbatwtUcEB0eFtC+zc3/79smgDr70KYg3q0YDYh+pK0EFiIjJddDT6zz
1tnjFQC0LLjEmJQJB/whqRxjyUAKzgUQ4KOeHE+oKK3imdiI8krwytxQnQOOoTPWRcKej9j6QF8Y
wXUYMYLJe4TUq0DMaYH2FWa07QtRHgD7hOtpbeSGWvEUnyglOrfrP5re8q8T8iFs5E54Y+MWoVCq
MugmbH2TCugQ/OM2UthlrDRCE0W0t29Bbq22k0SOTfa5lUdUeAB0StRpNo1zC+m1LobaI6mMo7KN
qiamJPMPmlStmLPChlydPen3MKT8P1yDLqyHqx5F3lVv1cPdCqVkkcS7B5VObURpkEO+5xhUS/dY
QQIEsaCuT4xBFzCW0WXrHXxLFG5PSamVNetbkdK8sFfsvOmy82wfOnmyhg9HAykYcRVaWGrR1X68
bVanYszJcPYW7cIji3CFeOaCR7rCQVnTbhLbHbP0e0ge0QF/8V0Cs0ANNvfBi8xrH1RppbnvkT4B
b6DmDW7cTXDQxdfIFREOJWgPeh4W96RkqAU0D6SH0Paue276BE+fVbp4CoXRI3mc4fXlfqwHEG2g
EuB3fNPT6as1j9Td74FIGqVE1HxV7G3VXn6a5gX0Ir7X1pPKguiC6BHNQc+AxfLxhahPTV4910XM
n1A/QPkpUqR+VYsg28Dt0PEtwQo/F9ojDqsYR/r3DdGFM3zDQXIhpZSl0RMrRW+TJt1gQo7oR7qf
/kNnht5IUgBlDPYaQAIFGVLpXUD+XbWb7HcRMamZbGn2Wth6GRtWchWQY/7+Ukj6XeLvWB6cCdBp
EJCpXEfyEf5iWcn0wxJApTv8coQ9Lf0mLzAYGAWM22Da458JBXMZ8nI0MGT0A9uBkz+B78DmKLUx
J9bNgUO6IRcgBjZ64RVGkavmPCZ5qfU5Ld54rPcdD6L/6228AT2DNCI6dF7wnejt7LR+fzEINyvG
jeqkLEkWC2HzMqqX+EYy5gproEg1j5B1KSKMp8qXRqFOJYr8LKXgFgEPYsLp+R0RgGBAdbnmNHBA
3f6cDqaPICwnHylY42iAw8DX8O+nGq2SfJTq/VxgearRlaxIjfElZwcTFe/W0TcUCAC6VXMA1YM1
RODgDr8jnYpGIc9I9MahNiF9+NOoyiftGX36tsxu3YMaIh+kThmnPi7MkscOFHsSeTYEcQoPiwhV
f1cAPFsOrQtIaTp5HwyFCY52qYhgRk+Ym1bAFz/+1nz5flLa7kUZq87i1w2jwdKPkYhfInd6iapI
c3BBZ4Z7tJdjopkpKGBErWut++z+5z7KW1VWjjN8YNk+qowm9NLOG2m4HghddIoYlvTPQXtSimw9
ReNco/fz0C2dGLbGrZaPSm/sHdCZHtIT0Z0VqYtapTYGpYa63skD5J+HbE8yGXmOQXc3enxbydNX
FGT6cT3qiPkFjKp058RsBTr95qLqUvK5KLc206QtfBnkfzDjXUFdkqur/LV/BxrDCHX/ub+KtGb4
werVgULkSsxZAZjtMem4i/YJfc7acbR+52QO0I+1g9+TReY2AEbhBdI68CulBM9oVOn7oz6s4j8h
iTzIKd3SbO1dfo/6VzZdiFhhmyNWIxVHBF8dJ3UCBK8jrobcPuS5NK3ync27h8legGiEFnwsLDxz
pbcTKrvQduWGILaymOS9WMD0FhywKzkAHAvFpchD2YZt/X979jpFnWDbBx0xFoeST6pqUWvX2+dk
3V61a006z3rJi/4G9EVAsSE9p1gfNt0oJ6JlPOGaQdD4kl0Qb+7jFH+UEzQqFAiFxdEAoca7ynTF
odzgToYCOhZh2w57RSiYzWI1wGSALwXa8j3/AI7jAxqyqLRZRNhlAB84RV111V0URimokge+dZO1
k0ZqFJ2fyqZ4qLywbf2THb1OUJVM+d0LoJZ5iRqZ0/SACH1HHgO0cEgdwAKF8Sqq71J4IkT+i6mI
Lxh5SrfWbDLqROKyy7vohndUF5vJvFPrn6HUDXesdy9TelaVUcmv8lqGNqO0FDJDZaEmRroiCIcx
qOXQM8GGFm0dNcoTEGz6NzqYK2N6Q3tExcDqAY74d0cKF/Of858QjflwFxdmIt6g8v0aQ3zRSWJa
0Zn1VacddsM/grK+qpYK9mCsQkeFdsoGZkrghaSMD7Z2pFrkDYEQ+LccstfxGQEJ96sDbGCnxbUs
EAwSDWo8ClMRZ0SFD4ahNXlcjiS2QeUl1ZWYG/r4aauN4HpjfkU39mcDcgccJIoIVARVnbM3wlIZ
U5FPZ7akiFY6LIdjmK0UolXZu5uCtPiuqkCr5M1HTAVFEjP84TbIv/o0u/6kgUHzOD7fgtWnKuW4
Om2aL4YDnTUYEqpaqDaoQ2IjPln2iSl9f1nCmeAjFYDBfZNiO0+04RCR8WHBiGVdkBueCcHaI5bi
sRYFOvZE2O51aOlOyzFVFomwWCAUAYpPVvxXSVSqrLRQNYRHIJBp1RI8sRo4fY+sfZltu0+E4NJv
dd0E06yvcngGP5BWuuS/RvUmNZKzf8g2/E62WUq2bX1LAbopxKrxnK27aFbYXgjYlVI92aKjoLjG
xsTfC36MvW8NzTO0fGkcjvHpC1KqOWSTqB5b6kZaQo1AtoZBpWt8GilpUUNnsrPPa8vSoqjrpkRA
x2Jhx7AyHNhQfnecMJtUXmPkFENddDtPlyAEaMwLgWT0yPyfYRqmEX9YFPAzUHxnYjwTlME1TZXu
nwbP+HlvLNuQMq+AYic8+V99gXFY3uOJJiH1A6Gi/PBQBmzR7cjfvRblXUggXxIWXNNnUIOaW088
WhMLItNmJKMG4j5CTE1O00vNaKtFrFJgryxChdDaqBYovNct/weIXk07O4XhCnoIeeyYoUGSLpVO
QlQC5v1o52PWg+QSe9I/lchlHUtSzb8sS2RHVkYnDVFNRH6oBu/MTa1l/RnjessruAby7aj27FkK
OETUCd+XXfoBCCcAUGYcRkZimg/9Ox/elXYvfVA7U8fXSipgwzIOLfvHrqVSM1rmnbANAWOGmkaS
Ks6XDpMANamKmIXMBmRWnq59/v+gXQPsSdwli7CbAQqls7WHZXYIzZTaHsoLX+Xbao85PxepQfQG
sTQsiVtEaw1S1aw1RO1rqVGWkl3lTsRgQNQihNmETJ+cAWxUNTfAkOBfla4vlPHLkSgFyuuEM6uk
VE60kCrpxfCLFuuq1qsmqE4p3SuqP2ypWD4ofqJ8xH9Oi5gJvhXrMh9wI7YJsuZIETATW1GKPm0N
XutDQ2wkWY4i+tVPLZGESDMQBtRgj7YGvCtlqKgirycimunpMwOM5zwg/IW066vRrKYe1xma3kDD
TU1S1SZVi5W61z5poaqolYFHoMzbwJXJio4GEs0Nf+BUlbok3z9bdoR9gyH4a+0SUPo9DIYNwMR2
UVpirMmWQc+P4ABJyraYe3/oU5MbiD65WvhDr4D4x+wq8sk8QKyCzNzUR1ZIdhN5xO2RLRaMK5ym
GzZSnKFk4npzOhTBmqOf40nAmhp+91C0ueym1vu21kfsptoOcDiz2zrWaDChPmvMP6/BCs9do7Ng
e6vGk5/+H4JMthSbdrMfbX04AuIf6iNXUl/tazUWDUBblA0hRNOAYQD9SUHCcKz9U7wZNNW6aOYk
1X7iwA0+uD1FymYcmo6amEiE9KubRIp8AOSJf2eu8kTjWLacdjrfUN27ozcMnRDP9s5PNRYTCpOq
jlhlupb/67YtQ0m2eJrVNprw+GANxrPR5mSWHPif7Dzu4NryaIO5nxY+fmtBKZun/NcEF1v4y5kR
0WUaUGRv/h7CwkHi8Zd593Zeinznwrdi7ilY0Frkjso/lS5lB9g87483fiAd6xfDNRECqQVs33gx
ZCQc1YkI2rFtOnSdJMhQyisEq8jxJhBSwN4bSWKgHURwkkwVLLvCor/vgByPxbZATEDUKPoJxavB
PJtnqyE9UKbv6fZM9Q0+9rstDOPdLrP3DDd9pIR83X3exsdhdXoeVttU2Ntu+5TcDIQhAKMcHJul
sBzcBtrhSoAd8kbA02iyGwh5fmHFcUXbBkWmKTsPcby0VFUxCSEeMkWgK3CCCDSSdfy/d2pEC0JZ
B5A2sLIW7YKG6KoziD2lbp6IUKmFVwdaR22jH+0cBMD421G1V1FiCQN1ORaqRItkQKoVSlIwFvyK
QWjUC1Rr3qVxJgscP2/E/HCyriFBGGsRW62+E7iCRC8Nt+ODlUwD/DR6pPKWUc8jIrAusijxv2CS
ENf7K2iDCiRY047UOyWY1m1+46mloOdU3pzKMhX5SLRZkcEcM5ZUUNGKA40F4koejnpKtjV0D7gi
fMse7thCzkmeK/bdiHbxNCtOByxv+AJjY6blktUOxi9iT+KsX869s6GoCKDX1Wgl7YIHxMYVafQq
udOAIN7QudJohfM9mxYX1kachoyR2POa4IIf1QsqHxVmL7jkL0hd8+F2Ajnm5XN220m1ryVB5QLR
tr0N3CbhsgIka9BM0MChzqPZrjkEUmrjVKPFWnBtzUfHqQsosKaUCnOBw9LMeIM6VoGajwAVfvC2
+QR/9e4Xv3xgF0gZl2CtpvRVusSINb5t05DCZ6OBwpRHhsVEPkcGsqiGMK5amdK7itm1lTJsVGPj
q00jNKXF9GIfTGz3FEJUJpUOfGDaRTwqojLftDNpBdZfKEe2UeOKDF2QCkiNyZPlHfftoPQSzlxp
kGfr0GBX4iM9lj6zPOzcmNsmk9DPtce5ZEgoUEAXvr/t8s7LlY1qS4QoQW3L1jEjmiMlIjLSXs6u
KEDhW9k7aI6AkX0T7YrdIvQODzi9WK3uPzc7E62ZCMv4fF1YUNzmxd8BJXIunI06GUIBASgSQqCC
krIw+MXBRkAAZ6//r0bmdHUXJWiclzwyZNuxHIB/xKXwTfsdtlcSaGCt8fl73ip/OmN0L9SZeu5n
rffqrb6LlO/OS79MSPJVH62n9zaEhfg0qwwh/VEtSJ/j4VomF4QPTLmxvOR3AbQpNliWUTwu+BU0
8j96Z5Bo4WGEiQK9/kDhlbTgMtCx1EJ91U8sQi+XQrleSE4h4iF2GMbY6cz2dRk+O+Nam1cFjueP
IhZiFmktjJmSCcVtMG65XG+4xntCdPY+7Klk58nLd6QwtAn1uZFAA1MILzuDJWZQN/wzKexZutWa
qmhf2Y0mmHKdcyhtw5VKuxIRARt1KsniJYtFZVQayvF4Y1p0XCrwOuSwJWYnRDAfeFDpheQEepC6
edPxrr/MtGV/mUtpfT6m0bx1Q70hmmg5OcTq4jifVQwZshjqlHXScEo4ubH7e8ZJrARn9Gp4sYqC
4KjaU7uNrCXGy1Cnn5yOVaBsQTfy0XGyGYkf/ySFU3TIjf5zvIxq4zr+b/GtkrWQFEEOwvRu2bp9
7z67sgOx5yvDkCenw1QHONQxAO9oDgZTm7ZNMStBYQCkqRYhauq6nnqQYyngguRLfqHiRj2AJNXA
Lp5AdyoFgFCvHiP9Gdwm0nuzMZHtCGgTBucxQ0QzZKYLidBulfuPsSYak1QTkkbbqWCq3wHrsian
AlG9OyUOWve0Tgl+eWMpLWqeqlmiCmcClLUwa3+jZR0SB61RHoslVEQjgJEMRgtdbajmfXoKgVO0
KP+jWqdnEubx5rtFYCT3WKRCRiTP0GLHhinreQUMF2Rrp8aNPNMcWjF0FLUYkLArbdeeZHBqeN1a
iPW2bOqDuEIInuQxek/PhjiQF/xjFSeaXVRboaiAe+P3ppH7PxnRiqnm6RLbl4rnV2nYAMlFFMQ1
W8p2wqbyaDqfNqsQi0VKjQLImFiNJXOrzc5fp/h+ahRWgTi+y0zj7EFgrEOeV7cIYmDnEh2baqFw
hiMqe0RZLm6hazzooffmMzZruNDTEqUNxSA1wJta1V+e6N1AMQIC1Bz/+Qk//McjkeTgZpx8MOzq
ykdJ9ou2lChI/R0owiRUJ9NCeEkgd8S+w2C6xeYTKyvFOgK0hNraYaXcRRQYZaK6eQTq6gRUMBUT
1S20tSAHpzsDQdTNbBZq66JnPfhN1Ur0orJMkGuIzd9FPhPl5Z/ZCEgWa6XWOXtoxbQcciQdYuIr
YFYRkwIkjHupwK0SnB5/osDriYx1yIMITv8UQ16XQr3N6AkLeqBIVVZJJeDl2TOoswMoA1HuaQNA
VCF/ajtUpcUHYb0SIMf03P7fCw40rZB44H/i7DwX1wBvEDZHe/10tlwVNjo7E4HpNf+0F2sjHcEI
Iou9jDWI/9U1CQAd025u1bOFRv1c4iQNZNU5kSmZQxNEneXghKvs+LOMyl1qqBoT+nCJr3rbgI4g
CruJt8C8NTHUK0JT5PT7/lbwRp3MNNOxwI4mfZh6UQqgK4/pDNs5q7D+7CiUFxRfjzyT22PpoM1f
p6iKFtUWKlmcqTWlOZPWajCoTea7qeFiGdBg8UuWd8I+MHaqZTzHpD0UVCmhrUSmaKxUiCIo4E7U
ppDng8grfbBLE69u0I4H6IKAH+hIidXs00CWj/jGGNHNDAuWeCUoatvzosOp7arD7gubAgG/sjwN
rwJ2SfJgFZuZTZltQd14paDQwGPPRmIjJ0ojgsGAPM57Gol9Fb5Nk63JECCuy0Ot3kI2grcCObUX
tPrszWzx/bbyRjlpMXItIsv/NGE1iTRx4AgKONFQ0eenrqHfI+o2rHd4o7FQ3+PvXAzuJTiZrYVq
3QNvgHpe5OJ8a0Lp+mv0KqOTDY83VGMapWMPBCiaaMiOj6kzNLUVInYLr+hDVYsyPdi+TaQxOItq
neEes3sqgOlqlChYXYz0DvUBa6wd6YEqxoLyKM183qXSO7uBsKcQL5s9RF9f1KeUQ3j/GpbX2OEq
mTiGWqsV88O3TyiujVXzU1cni12qCwwurxqxFuSQq7EiV/ykB7Yj9pPq7WmgElOvc+oS4zEF7plq
W6pyyQOZueY72A6+Oje5/lDDg4kCBSBcD53ulZbpwZ1QPP9F/jcf1uN8XFQmmh3x2ar8OICBZ4gE
XghTlXd8BLUtU9rb81sCFPgcYguV2ElVdS19VF1OxGWzRlIsNxpqqFDCuRQ5c/jKB8eV4FpE9SBH
/QclFMlhNE93EAiIOlvLDrxPIxylnsYsv/ISCyoDbF/IGACyOCgipUrOoGuxElC6gMnCi0cHWF1V
eG9aG6rcndCMt5ksUAj70vR46sh0h3RxhdaMrUfghjTNDhVMbduUb/L4LkUxqNj61H0vG+P3xSeQ
qQd/70/jff3P7BwoHi6TaPR07ATwX4flO2JB2WxuIREumUM6FEcSjxIBEYq1mCgK/BT0YT9GJccW
Pyhb2syyAkAPm3ozFqq3I0cmIfyHXSqftsdCxaVdbHdnBWvXsELAYfWtpUwXDHNtNnlofv6vgAbd
bBlOL6N6ni0EbhkbYjvA5P4XPtj86TXGzJDSoHgRqsSq2ComhIURHDqLlSAMrPBZKHZX9caF2iQL
TnP79f6jckOQI/0d8gRCVuvYqjqcopxTWlm4K1O/UsCrq6BfYKnQsQ8RX/D991CQsCcEWRxiCKoi
yBqBAwVB/oobKzbhk9WpKxhTbbltsKEnpQWLljId58ahWUenMSzCL+79D7dYvFtzYh8QHNZgFClZ
0k3zWHO+gFCIHkdfWr6lSfN676a8LlR51wqlHNHmiexoVKXlpwl5Ba6KicGYv8Iim+x3ijK1mGNU
1RwNyIEVeynWfPqre7aL3he2g8/6Nnqxd7E4VmHG+edS8Pq6DS5PLHkg0tL6G+OugYPgcd6o1Bve
ojzbDE4JxgBOuG8Xo2pSmNVHzqCeUi0rr/De8ue961/J85ejO/UTeBrQ3M9Bsaoe7Wc82tG6Aguf
ghewyqpxOMXLY6fQy+9hbeRMtn/F/v7vhb1G9Gys/+PpvLZTR5cg/ESsRRAgbpWRyBluWGBAiIyI
4unPVzD7DGNv29hCSH/orq6qNu37jk7UVf+9lcjJQh9RFLUyRlDRKE5qXYXG25bKhwIYMy8eKJx9
ebAPf1CEolz4xkzOJ+PjB02oPTu1sEXeMyYKEzPv2kCFo3JkIZT8XqNCadEvRRLDkh438dceN+3F
EFXVWAVfjK4ZyA3591DehmWf2z+2j/QiudBSPvHyYyNQ18oDDET9ZDeTrd5ZPe3yAdleuA3zEV9h
L04CykPWfORKw0PwbpXXTx/nNHeoxjvfhidsh3qZxOuDkebqhzX9HBFJxu3zRwpAdmrErLRz6my7
ezzyjeiXi8WkRDu41fB68fxtIW2iLjgFoR1fndvEYG5TjAW3kOZFaNfxWxD6zd1fwK9ahuZx7j9c
PG4qHlJlQpD4t6TcuAH7kM0DZXvbDWzDb74iHbgyKoCY+1g9fn+pgmQ0mtvX2R1ednWME1vh40AP
TNbvcQqeWjX8GuZBTIuOmbrl5r0cJTlrXnJVN/aOg/mEzJdlrWo9ttYbGjf3I+ufIcEePfL+Q5jR
y0/XSu0xyHtZBOXt+Ht8K6h3pEw6N6kVn/AIcZFo4LmgWQLCp72SRDEh/vuhod86JVfpgGCPvRHu
FKX1BL4EKmah+JsoIgYjjFIvLG3B3/qcIDcq7ExGxv7gZyUrDoUaqQl4VThukjGqMFgjsN8O2P4V
Eip3kt26eLVMICq8jEtO+Quj/8qa+qy8J8+ivF0IAmCeUGE/QPI1tvhTKmWWDODjPr60/11wCJQ1
10Zpr8j10qA4t4+OmlKlWDtWcMF/U/Ulj+5KZMyFHVLGnzF0cG3U6GYIqar7BUe2DOXiWCrdHFrb
HCGgOo6qjqZExgCp+uK2nvIFfg7pUYUMdbBENMFPlZ6AxWw2ulcK+LZEwGMYiNhD+Qx4Kgpzy6az
iU5VD26r4rcfMixNux7seJSzbkDRTAj2PMWO7HyRPheZVzpvxZL55W9P3H5jzScul/LLzIIT/kcj
kgxSjLwvxr8ymF9VjHMT0q5pLJWrPmBo/nALgTKmh7FGfSgUQgx2aU9feH7KavvgPvrx5N/kk3Oo
qscvZIXKbOVY8B0eakmuIrgiKyHMhJeQ7TQPP0DNsg6gQTlz8Uau9S2UHgi9hPp+STI750Zko+We
Shw1dI1QzWI9xM6TBlW7Lyim2ZfkUKXHi0U5+wvlKDoQ5rRlYUgRMXYNum3+1+vATpvCwsThOBF/
3/pG8IBMSRNeoSzCWH44S8oEU3sOIS9mRJP5ptgszyYjxr61ZT169s7Oo601reQajaJoIJjDEj9B
3qFBTIvC+pz2aDnEifmG/M6zAYXrobqYA+mwi9LTCxBpKJN5stIuiWBXcTxJwGbYQkndakB+gMJv
F1hvVEqlnCRYTYyTHcNdLud5tmat4dr1tdwLNGOx4mLc6jJJebug1dTE/z30zL4jF3UhCC+2EJPZ
lz3sc/365Pf3A/mcJnAsOFLyjS+uDaEW4vnewNzk76oAY85XJfvVAH8QV+A20JG3PdUENCRECp7z
Su+RWASZs2PmlnhVGL78Ke8A0WD9uMptJInIQQ161CFMf6GwN2BYjV2showWGhBRiMqrgntUPBCe
Lt2NBFYqIytxrbBgy2XjF8wpQlNI/HteSM8PSiIeriMtWuZsEPYaGfGTCq8B2mE6wXFc+NWkTjZq
mEASmGNUZibB88SZQuZ8EuRjo9V/euTk3zq0atEAFg0z/DSe9TcIr+E+kWMVHFVp4yPBf5lqUJka
0FdNQ71KAh6DkroBRw1DUBHj6u/GxznTV1IVLdWLqBoVgUX0g5/HuRCWJ2yDXecI0qLvlNT98DiF
VUqVaEysvEsQgXKt1NniHoCXGulsRlsvKlKjglfBsJGU0AgPA71QgTaBcbCd3qFCgKSngy88NMLC
syeQ6DOQJOb5JbCenCPBqmwutbVpi4M2rNlJVQIXDWfNfKXLDnP7v3l6+3pvC5IANJi96Q0jRY5w
gw/BXuF7/dLGsWLtb1bWesT2A/rF3ueLNA0vaXgMzLedp9suhg/t3RWB65k5TTge96nUHcMHoJVf
Wn7KeDVh/fQDO8i7/o8uwm9isGmeqp0AnZhmqX+aHdvMaRaAPNNvp8HIGpogtXqggzj5+qkaANy/
pr9oVAlrUBdNeRIl1pLcG6EEbv54CpegoIvtpSGqOZef5Cd7yDXfmAsB+Zi4gE4zXBphKh04X9pr
Vb/ZkR3EwRl/zTmqI4XJ6ksC17l5Aac4edVIFGdVG3gG2gxYKlcVkhfRxKFfGp/6Z9SiJ3S9xeHR
LQ4vfIW4F+bv4Ga9/Ft32R4ULDTgS1VP4qDEKBLqp5sq9059r8/ao3WDheZWOQbVjW+941ftSIgH
erwHdffSdFKKTaCjUEkP3WgtwL+9XFEGXjgdMGaRColB/r4M399vCpmBRM5nDQdABxBjJsl/mNWJ
BV8PwckaJMoDhAH83ClUNxVXWp1YxZz+DnumAP5w+UB8Mh4S0elDY/1X0Re5Q3/zmwuZfd18Lee8
67drdAl0sDKUpeXnZZvsjjrMFZhQ2InpS14rL9MXScu3fAt98zSlWUJLLqnnHjaDnZJ36Hia+E/E
xxU+66tKqDpvMbw0Lo18WG2XeRzQrZbbpfauoY/7nzFL/06T0+T+CKqJW2jjkJdt7T00ybiJoRzR
Qv22kMMp6vOJwQGVHP3mqhYGLPFK7+hdhMFnPxlc4Rs3/sdI7xZ/t8mkPYOQpdpYEuVd6qXLc7j7
UwnrC9Jz8QM54Q8GID7s0wcIdgj5VTlQ8HhGbK2vvxwwERg0PZgEoTpJF4MjAegJgKKAAg31JVuA
aGbIyeDW1691Ac85qjb7wRuV2a+ooRjtOtBnFTiURaKXV75ql4Nz99pN29WouMZ5j9XlyGa/BYsQ
jlPuVRBViBYlrejevyxVwaVi6ydgC2+L2EIBqsyHEpY7HHMkQy760DokQ5RUucYH6mX70Dg11JTC
7KKrdI1QoJQeUlrq2gpkUuyqUmLZq3pF910/9nAD3Ecm7QJyf7fxHA7VNaDVRvvCBhBjNgvS1c+H
8QIbWTxjzcyOF9i2vrFUzKwSm6JdQ41enRw6Z4RbWMWWvKQFi0zutRx7Z1WpqfVKzhNio20ML5MX
vivPLxui4MKDuFtGq5tVnEm+lSdSgXVwcEZX8vummnXynsDJu/ti8E784hkl8nhec290hKOFHqZA
aoFoXu305sSH+p7qIzAzsThz9W3twyTETBonZ6OMls0ypnfrtcMlr3b3DCsF6Q0LSf2C9yFeoXjW
G+hI0KsP8y8675ZBfMCJcCsputnVSnMEZih7g+TgFY7O6RAekc+E80kMgZgKz+g2yIFoksgAaiw+
V3s/vSClH71H8dQtb5IBrMWDZxpulSay9CyrOhXDzWVkvY+HvUePndmV2K3Ezv7gGbGbxU4hs+dX
54NfU+ZW6RnOstE7LDHCjte1vM3QoOo4fvdKve1jlG7t2sGZ/xE8EO4F+VUOfq59V2mdNkgBICRK
bvbjOignymwcXsa8sVPwIgDYsdYVSwj5qsMiSB1Xp0ly75Pjg3o8Y+vxB2ySwgIpQL1A6V3FjKDg
lTA0eNm99Y5A+2VxDfmbatU+V+ufXKOELO6BmOwefsL0Yj8rDpf9Fa8KVWt7Djh7BnlQGfy9gJDd
LXZcOOagIMU1ii8sHLqJmZpVKmhIXMg7yZpgTg7ujKNR/kpjsSSKAQSnxxgwklLW1f9AIC12iquy
nFhuf7dJbWj0r3/FAQYe/OayuDotd8vL+A6EAwdmOdh3q8tH89otDjOMWGGQGNaHVX00Hx0YsMGp
c+2Zm5QVkNEVzkMcCQYlKGZAtYQJ8oiOAwBd/JNYNp8NyoYJrvOm4WXdQv06d/EA9w/okT8staPX
Ju6VJkkrgUR5XvAuLqlTfXuXS7NEFxbqPDWrYG5exK5Ht4rojFoKa/9+ho9CCnhxpLABH0erxq31
alVGpuzIm8a5UXt69/Z7cG/XxmxpW+wg92suMXr7/MXabcqzZ+odqs4JZ4zHonj3c08HK7otLpMl
K85ZR1B9HJpuznYXbNGp5DzgHO4hgwlQZzve3tBIB/MT9y+cMw8ZJmw9GArvYNO5j5O4Ha8cGWuJ
M6bjDwtuZpXhMZW9F+0gasMaAsKTf0y711IjHZk33lrPzLz3OTJzmj64E16JAUYou5jg1mP4mr1q
hKsOTqu0XHxtXeMFWWXfmB8N+1D5q3DDC4X1O0ftaR9WqX2Z9mGK4Soenqj57Ut0ccuogFPIXODE
0Skqu3vYRCU/qzHH3dz63TuDPbz8U55xFmMhzJq5JWgLXt1PZ9usuMVZ1k2BzHtpHSi+aBUalxWb
YCMZGU2W3YSqJXEDommSVRo7zD4Ejhyb7i1/DyzGqcyOPpP9yS/jAfzAq0SGefEgaXDvblYJl/TB
tfcCDCjU08FlNfd3UuRmdCfCV2IOi+9GJOS9g+Kr+3rbKcLMl1/2HjO+uvfP2JQK0slN7qusdQ1r
y62dLeQkv3sFN2LtCC/oV7l+X6drM2s8bv0qHFC/hjv0bXxtbyG2BXfDukD7sZ9Ckg7hBweurW/O
rSc7DJtgyzSD5Ohdi9YTS4ijDfjHesWdPdNB0JMz2XVM0/vMqvXncHtwtjjizo3j8ateBaiDHZB3
XnTUgHROrTOxzGg7e3ZrmQVdB6049Wlg81Gte/PmjZv3HuUHyd+5XyPoY+Ku75Qi2rkOONAdzJO6
GvEWrgEcCQo+faB77ynGcbMXht8QAT9NdqMSWxsuvqX2E2+usOoUm5+CxVQybla8iVOvSqiVufEn
yG/mlG6AMTMrObkpOiYGH7EyTvaniGIt1eOB2duGVTr7ER+f/gBR40UxZHQUm1lYaJdhGaYOb5mK
2da+Tw6JdaHkywiw5mzNCLiIwEdEOAW2W8g9V/u1udHm4c9IPWxo62e8psym6WebvFujkveXRJd+
HjYInCvsekF0t5j2Oo+Xcy/ZW975yc2xBPv4Whuzy8nO06+YoUcICAoCtnVi5cEz4wQqTmMA7GCh
dZNuBKzvZ0JuUgxIXCgZ59P4PsPJt/Boicp36jwH5UZ1/BiSw0ABG2N9+ye/+rQNYEHcmmsVeka/
EJa6l2jeScLiPkrJNBsGN3FF+pJS3J9mw0KEW3mRXRRsiZJf64z2dMpzz9XlYWWL68dOKgoXWLwv
AHLhaVWjTkIjzkXerfZf4XFT8l69chR/S0Lnv8eUGk+FqADr272dtWKgNMRUN1KxbgKe7b0bBdLO
W4up5uSHH+hKsZsfXlvooOkQBZ7SqdC8tcKoszHf7V2bpZpXGJcCGkYsr36pwaC4n+xic7+ZHYi8
sQ2K08713L/Rg+3VOjxbsVVDxFY/ll4e+NucLd3w6B+zmDO4i8yAj3evWGW64rTOR6+KTzkAwt0u
gejcrDdi5YeT3uAysFme4CS86lc6sr39faImaABeERptIyjE3n7fyx0sjqhyBG/YjC6FNpDJylw+
cS/ixuH5xG7pHFeXLpBZ88bEjZ69fMOc5MfvIQ7j/FJl/CbnZ1t8OxAizJL9AElfvfrv4fxuveEl
f9aIlG79B7krEF3/OAXfSAbZhEYviOHtw7rS3I+I4BhfyAGO1mf9nF3eVoH0520XyC3przjJ+qeX
W91Z55t9vFvXu3XOU6Sy9nM2MP/0splm7+l2XQ0PrcOiSipe8OcPvOvZF+yEUZPOqgb7j3V9WAZs
JNM5ABOQ6VpHiq5v5zpNWfquNlWaOb250/oZV4y7H1MVf7u8oQx+JZSHrZX8lagLQxl62HMcpkxE
8C6ryutp5WkUyBRNnbMwZOeyZc9yskn2V0it56ZatqxTzqWasSMYw6j9Yb+pBrNVVBSr1V6Yz7hV
PuNATEqWWoe3nS2rgG6wEDInBTYEqcQpmio1ty8yl4dZGesW8DmaBxqCrJFNmdYRWDO1s/7wkNrJ
y9qR/LE18ZLM5syCpbMb3SalGYWSbEVRBHpdI/bz/fzqTPR8swi7VOJ9dbZwj/PT7fhATtfHQY+r
NCvDBoUR4D/QgnYoZBVGoE0uaHA8LTIUuljm+Tf8j3KNDO1lbO1ZsAltL6yQMt2ky0H6sqoYGFCT
/TDF7CrkJNhkwMDLV//ceTQq2DzQh4EXa35a2FV9rBcZJ0U3vBhpdMJX2/EnLE4K7qtvjPPj+5oW
wrgbYBZFLLGEB9/kaIfmBW7LeBvbe+C09Ruu3hvwvJvBp5sv50u8DQ579gjrvLzv1KDhtQsL1KhH
+w37+QuHEjbV0nSft+7TT78IcfpTwlbdeqKpgRpfCgCoEpKF5hXCS2qz3B4m8egMBcl/wAO2Tw/7
OTmO3oTTreLoCu3i7FdsKvd/LMh0ltgOjbPzGidwXteBWXAvKOvPXuFlYdzAIG6U46HRur+wMLBu
F7eGe+l7Cre7m3XP7hO3gYMdzQ9O9cHZuC+iPlwMoITVryOxe2olG4vuBDs0YGBM3LONAVQ+wer9
PqC7hlVeYrS9xuDb6FRxPLMwZseCO3m5B66Kdz5EJC0PiPZjwtnP8r6Mlb0MasvK4kaF/Iz0N6XC
DMwU1sbF4XNr5SaKTU8l6/BHUTUsj6/DQx/3oYBE5rI8U9Cvf4JL+4pWHKqqLwMdirTtR/MxHKCE
pWkBRmrQBOVc1N3PiDsue/u2Psby1prc6Sbx/BPvIRlnwf4vmdxnx71dnhZIWw0WSjtHskRAyNKG
6IayCcSEXmkKvnBaM77U9GCnyOoGA3GUGoTP8y47yLazbx2AYCoC/mBKbO4Hj+1uBwOFcKKZ9RIK
tVCdyt4dz4iFCY+qXgVaZyup8BrelSYOKa2y0F8V87bh33rmCCt8ssQ7zCQXi9OHnWd/JMuq3yFt
+TmsH466OzhYFZkJsAhu0SMoTGtOaZWjyBWVB9UBK+67YlO/uwVZJ2ODC0izqjWbVYjIsex3TqOk
Po73jTSzcpAPU7cwy42YuIexGZwLVhoWFqxIW9M5dgqL98c1yY+xrDw7uU1t81Skk3Qw3MTcjJRh
ckyd06dehlxCSID9Qu/9dlJ0pwSiuNU0yt1P68mKxXLXflWDIuAb49h0dhf7Acf96hzJpM/OfGdf
FDKxNjFkAXeeL2aO+bb4P8Fy9u9Az3bCGhY7eJCb3Sp7O4epQZWs4j0HV8wDyHHYiN5WuUH3o5St
1+HaV7pH7hNrL0BNjyDpsaGjCxayTDmmYe1kP5bzFovhCfP2KdvBC4nCqjZgZr6JZaHfAkD/oYds
3f/usGE2J0ivvXlzN7sP86yfp7DWvbBblu2kU4Sb3cPeB297uiew+JrOzQzii1WC90ju2SU8Pbg5
w2KdyyV2NfN3gDQ7+0GOw1J3sedrlpMUZHP86cTLOSxKDF/odEnYhRtA7znYoyggEQ3SThLto9yy
OEzryegY5QalznlZWxkxcp08n1qFaYEYK7VzOP7d/Tz5LOkM55/Yl8483AcknElUGGSttP1OSMWq
LFNtY12NsNqf0vxnvO+zlBQ4F4I5lqvxYVhbsfweJsncjtm8kHMRzrOz6RJznrlB4lw9CsIR5fUw
3y/N3mGlXRsiT2bXytesHOkbZYldi+roefpqG5SX4w5xBmUJijBYSd+9p280ni3K16yqfRU3Mvy8
+HMKjbeHbQCcE8BoZ6bU+qY3iP2cVRdzKvkMPLywt04pZaOpTHOzkmnzOuUNcDEV0SM9Z5x5nl3M
xWImR1scb0s/L1hf9Pxyq+vkj2F4JuRGllOx+fkj2g3Lq2KPwJwLRyfCy6DiXzjxirWFrgIYdnTK
uBsRAJIJMJcFFe3q9PFJGHjMlkmlGXtQzsJ4ety65iS3uSVKJWKqtEW3kKsTauTaN0xd/SLh4BH8
kxQa22oAIOI+/zkBk2Lfq+Gg+7DLNZTF9F07R9VGecBSVM57tzAZs0pcR0Y3JpsrzmT7Fy8fmb1f
XCD0VZXJTeYLoKlSPd8qDebDbn8VYEAgUhcm2VbUD/svJL10pqlZHvD1YLB1Eguuqb4mvKJkoKbt
PWJLHvKSgTQIWo37hj0YQMajfQR/+3HwcrQICvhj/hDZBvLZ2BJhT31U6/yL4oOElv9l646JhGrI
dcqpfGaU2/zyGlFbz+90kDigpqcpQw9HC3/daGAE62cYdvn8qTrMf4/F2alwwZlxZLECeV0A05Mz
EKio114KHZ+pQ2cThuGSR7tJP1YIhspCRD/kKTq5WJNmk2IMCAVP6UGzDTHhXkD3zQl/OxApkSEG
ADkRVJtxq75/DGBIkXwyY/AnoLahgMkJQG572ZyJG4sVAVYMOE2ipXh6ouBFdCeSU5tAwtNwbkem
HW1UQd4KxjbtEZRApKGiwEbYgpQkF0NWtdkgNYOit8WFgbfzPUUVhiGu2FAkq5xnpVvmzYAhv1xo
vkaX5mOtJpxfGl+QTVywYns2Cg64GXd2ORNDE9tfyjgUFXhLb6/oG02D8kKVLq+5vhqZc+DfQ3C8
6UP2/Mo9pPvgUjVFDRTcL76d3ri6FMIO1LeQPSy2NF6Jgi/9RAAfQbXBszU6RFGIXTrEqf4gFhy3
L4LzXqGf25cA1MMaRBUKWg33+A/PBv1e73uHude40VKXgAYWh70tTeCYeweyC4pmOttJJJ0g2g4u
oCTr/HN1ueiriB5Aamx4i5Lxr105z07QMkZ0d025nRLwC5+NJImP8n7UdTZ9Oa8j11BlfRHblHtT
q1WhWfVK4kD6Oi5CVOl3u//l11hUgfk/8SgD2MFGVKs+k41u5oHZwlO+3+93N9GKeBV7bbcq0nC4
axS80dYXL+Hsjh42ry0FM87w2IVEUZdishxDgI3DQr/oE1e8/4j9QtndgyEEAb+ReLwETa5oMtXt
8lMeNE8lk6OC+xPVP10Xeh92uwV7OkUdBr1GalXcjmUHAeVnIPdtnKVd6cYwaqBQV/dRwvsdfNOI
1Zh3nY5cipivqs0StWK+wPN+r4OWUBZH0hzU6LTwhwnzj6mCfKCzjpsYTUffIlrFWXOMjlxqaMJq
WJSbKDqM+achcvG4wRP5CWegk8Y44sY5IQ+Z7BacaUMlZM6/hZ/FGL1mYzy23DH+AXRCx0zApHMq
7d3FrKO5yNvFw5z7g4JtMZRIdxu1kJqMzCjf2A84LPksx5i2WmMuxV/Hn+JoPPUbNDrHtcOwfJqp
TlmAetAt3U8IiOhPVRfTa1N1gZ70CRsNeq9OaUULM2TKd53O2xoPU40UPjM+SKfzgwuVjB2d0UEY
4ZOI7tHv40HBv/KhoKFBHwNkNODfp7pqKYqI0uvza5svk2DV7SPVycgvyaasLr0JwKb9zCpGwOjf
/mUli+HdZSC/7FVmhf3uKJp5M6b+hMmO6SrT3GmOLs53WZkQTbbKeFdyIEb3d5zaQX/vYWqpURu3
eSc6w6PHgfpDjecwQI0UbLoBg6vbZT5sDusPDJQoIM447oJLHaTOnrCGskTQ7bvof1t+s07pDAaD
pcRUPDNh3WqWoPnTM7qZY3lF/IwAEweQfVdr9nLJosAv64M/1EI90Wqq9c1gXcrsEfEudq5amSa8
wZSnIpZN3ll0d0aTW/h9flRitq+YEpsLBTBRdDI8H+D2QJ65RV0JbU33GqC+X7G+ssBKTk8ZUa8k
SoA2DJ38ZBJNIi3jiCoaqsNq3dM70eKpTSQDsKrx1Xc15Q1qBZkUfZG6qWVxP3T4qjNarSSBXdET
g04VfL+d3fe0CeEm6xbrkTjciz4jdfiq83mxQGTO2MI6Zip3COZxDIWHrnhhxp25dPfYscFtCft9
LE04DmiMxUrWrfRK9OCAPj/6MYUCbt5mpeujJW9nj1ZbvwodqlutryCHdbkaNlJ79N9N1Gfbdblz
RTuLC+CIVVDvgDtJJ+ybu13RN0r7Y1pHAPhxZhfibS3zROveUvVcrfsyy+LOiSYxg/ONxwmfuX7Q
Jfjxva4/Yd9xv9upDv2TCeh66tpxD7Qec/9o0DfhyZE2QOTT+hsGA7dGkhRMt9QGjv9/CpSSl5tQ
SW2I8/DmNSrfwrjGESFBfUAY0ZOXRJ2q+gA/bbEYJEPR2ScBCT7bvF5C59PkoHloTBp7386dEVsE
wVGECGHC6OZCrmAoSXAW9DeYrhbqq9HOV1cI6D8VV+SxC0ONWw5/bO6uNjv/YOcGcwae7jNzWhOf
m80Mc4bbr6kPq0WxAQ3JCm/YNaFe6eP1WBm3CokcBq8iJaT4utGIs/6GEv7ytPj9jdcd3PJdOkCb
FmshS1lj6jami4/LuudivEPfnLcLk6iFprfFwoaVwXAT9LUm9g+2xoxWIRHmRJFbbVZVJ+7n0ayg
02/mvFXEm7HROTNqR9eAnMORDyy5irWh2zHbmtpF/KMUb/q46/T7dByhsTXsJouXO7j37rupl5GO
guzHZ9CKu3VgPTTGNGYIisE/qpdEhurVzSGmY45P3RRqG9dZnSjAlAdMCSwXvmu6+idgkGLjI//E
F/Jq3xflq/1sLhbfRVqkKKowGV2v5Frx9bDYQqg+su5jESlhmUSHeqSjEgzQ0Sl80mg69Q9NGfvG
DveO/0dk4V1S+KqdoMPciKgggsLTOdUxEUOmQRNJyVh+0ikT240aXXBBLxviOZiUy/KhSmY/7oIc
G9VqmYKvw2ZPv2T1x6E7Dcz42Ms5Cgi/rHmscFs1PQGBUDu5eqXs+DBZTkBviHPmTRB7tF+ftsRK
ek4HqXEXFQbooSY3v78qEQj9pPcKDzWCq6y8YiSo0IctcCMbAd8zG5BwwFrIEwYr3svorJnxWqfG
gX9FztDp/4iSOrqUVPqgk6gdsfp//YGkvEL5JOcgUZh+hA6tlzpmjazZ2FzD/PpTP7pU3eTOpchu
vZ47aykGYSJR5YYpQEIAuauXcxX9gUz6b1yqKalSEqMpcVH8bv2qGATLr18e68KT0Jd9AbiV0JX2
p9yeX/R6d6JKE8zVH51dousje4k+62cK+Er9vG/an6F5dsnrSJWAOe1Rd8QKqHXzt9CwHbCyVa1u
qb5aRZMczposLkoL2JQkKzNaYo0ebO4CcrOeRg9Lwo2e3g9isi4aJEowh2HAzG/ROCfsB3028ti7
eoCzg3O0QXQqg68WlkjTBaLUkEnso4K3Q6w5i0xi4ppzHUk4kdF0igFXo4BHb/NFSQsIKDn1b2en
Rty+Ss/hHQvMZ516OfNwxzSEIErLGsmXNLgZHyz2AJM7y+jN8ZzQzdSd+7Udf0KpYIWnx6REEOaC
fo1QmQqNElEV6zrFicSqTiohztGD7arUqHrmSHLSGoQk2BDfR43BpMdloBRByd+A9Z8tvchIk43j
V2/d+ZlnATiy+sKK0wVmjdde8GtkrmheMjK8tBhB3xX/I/CTFZXqwIg69zU8h/Q0pGT0VakXXbIw
qz2ngGJgKDGo7N0njJQQwXgI3h9KOEWCywnxpJQ/X4tUr+YWODyOECekCfaSd+GSrkieLrGTVGZF
uznv7o421W+MPRqMcjaL36np9GRDI85OjkqO/kz6cY6gf7RJNZtcUCoj9ZpT9AGiYI5EVIWKa9qi
TA8Y2tK+8WKbTyfOrCe6xGmlYCdQQnPwQumATtLBPUssQK/zDWxX2l3QDct4sz/gQm/N0X9MCgfv
QzWPZA/iGRacdOG8QRElx8sF8abQN2FYLMELuOst1jNqh3CZyA5DgLTBlR6dVJpoBq2fnBp7uDSV
o1NtA3iZXVhMo/2CNWc8gsyEnN+EJkMOio1ShX2kY3bxKZ+Z/pW16oCBuBEWu6d6rn0e1QoWbAGW
EWP2+eNMIfiAbdwn5fZvbuqzXDA1Idn99Wmi8s2o4sMIs/oEmzKioVAJHM4SKHSTTQgt6G+do+pD
6Zceuza/FEjVR1DrknmpAZY2kR9pWLzALU2phiXouuy6G46p521m1vDpQ/ANF+GllQsXZA2Yj1En
sVoFd4HnXYvdjD1N5uESXSg5ok4CEVb21tVwMX3g9CfyLr5b6op1aUENX7TYrco2GSPxWsgMZg4y
E0kuwuHBDZnnix/xmtd6YclBViMF1Nf+lq8gCmOIxosw2Xc9HTrny1/ogs39id+TdF6Kgd3Xp0O7
ob4789PCRl+xROj8joP7qAY359sLh6yl0xm3ZK3W4oC8cd4akuZFK7WmCzZJvTO1wcmQzSNEtvEQ
r+96214RY/Ocn/N3AeSxMNd91Evuc0HJsGNM4k6tC3bOy2s7jjsyeIP00Zly4rCo5W+uZk8cXZ11
SOxKIXaIV95Erjsl64NoTd6n7ZiFbcrX0vZLDoXohQwxhjAmGlk6SpIFDs+vQ7vwDpInl2ZKa5jW
i6m0eDfPzpdUzQVO/p5rri0sbe5BwRUDruzmMYY71Xf7er4CK+YSmCUA+MjMd6mCnagrp/6WGG3D
oNmxBHM5UEoNZYfCIOnmYUXvnc/OfS22u+iuLG4LwtemjIbkk8CJ3mynJg84/TJmyGPilQHYMDCH
+ryb6TcfBH98TS6ixBAB1oiaNoFdQisYkEMWvOp0/sd2n+pF9XckeYxdPQCprRRSA0Ai0RH52HcF
901X/kAXR2E6M+cXSGvpVGLye5C2EI9rQ3/CIdbjSUSXda/47qcTuaR92hWqdG9Idu81Jn+U60GX
MUF1twWOoS37+Q14FPaIoQneqyhAD+3uRfw+r7SPBrX14pE5e3piWAsJDlIn0wz+OoIQeGxO9C+G
yby1wTT3UIn4VeKip1fs6vPTm/PHyejK5i0vN94WeFdAM4NmDirDvx/DKbPIplkIDo0bTA3Ak2K3
0K40C22jeZqAlmf+6S+j5K2QS1HIxxPX6VMn4sAs3nBr+BVXYQlWPXEFd9MyH0nwacRREh0g1vNL
JlR9LNAG7W0VW+NSkOGJkF+X6b18YUdE8gC1Vw4hoojLKeh3rRXg6Fp9Q0RhcHHQvtfT+mGlglnD
CFNYqZCOYKaKxG2gqxElFqCOS1Fk5ZTI/UobhTLvkThbix2CdF1tXR4J6mGqI6p/2VpPvQpx5NZP
lgrF1GxC2/vW7ZKC6v5rexVkx7aKxbHuvJJcWrcQsGEa8A3bqESS/uY8ksKqs/qOIkVqeuTtbecG
35dUvYwAXi+t5hY6AZkE6F/1o/txdTU2pNH/cdbV00Hf66cP8Oy7U/GVU/+aY3zgx0M6Yx9r7ehz
8+PFvh3QA2X3AhB/xsnt2XKAVOkANPiTMg2kbb4gtdQd0MfNHiyxF0KlNdx5NI8J9SjR8RjtVh99
Jp7TDx/Cki9t5s3ON9VFiT/D+faEvSsED2N98Wpj2VjXIJHUok+9BI//wwfKcvjNW2jdV6KG3+CB
Q5dEhBn8Tv1mV4NyJBmoBGliPdfY5CtweeNegWumOAgKOC9LCMCDkyDyuHhwuzGVzmaf+jWkNkdc
RaZa/5rUEDMQ/ih5kO1tu32HFiUPwppHK2yUCffVaarBeetVRhq9tEDAsqqAGKHksfGSkv/cdspP
69M4JO4W7meFQu25V4YNzzhMCe1r1g7KrD5XQsDkQSWcNQse+PaMKIcmZorQiJ72AfYAv+/kS7Cs
BgNPXxAAE+W0+I2qp1dTsq9ObjLwuXfKXsHJWdKR/SaIQsGyV0s4UtGlUbcmzKWTdx+tPP/GkTGK
ozvMwy9jd2As4qjQgFAGQe3SubVurVMHEszmZjrlhKPqATXo8vRRccMyRntMc9PBZZCNno3DUbEK
/8Oo5hmoSBRYeSvQZm7WycDgUfxu48MX2ah4JSq9DOiCXtno++9xYyzJiWoJPArM2FrROazug8rH
vg/y/MKpc0tscSlhpYSnrZ89GubNO/YOT79MixROhM0bwm7bGHK1+d1So8DOVHRub+cEl7bi7ZAI
cXo1f/92qqmTPBqPQ/iiZQFKBJjVsND2jZi4iW+NwRFvl8X15n3u4ePkXzCwLzaMWv+TC19om8ve
HAAHf8l7mGatyyvKsMrAdTcwevAiYEQUe+U6ddQt3LHLsJDe/qoG0aVjQom5UF33qrCmYzoUMLZL
BMmHtpGzT7fhEco8XgmQyp+OWfM+OEJfnMMsn3i7vZt7BrRpuNLVaudvz55x8XNIew2vmro1ND1g
0SR0DxuqJ1WwBMrgyYfMTHU8xfeU5jteemiUIBfRnPUBhco1idZRFRAuEOKuCWVl0kZ/ok8v3VQz
6zPa9m74kl3r6xgfAxosXZFNiMFDEFh/jwtLlPrUTdmYy5S0M9O9vQN018W1Rk6+FCZG92k0TCxx
aVgLq2J1GhhhrV0My/0Ce3apN4f4nrpbZnkj676n5RV45vZqPZYvHgkRNpA/l4Iu5Gh48dZhS/r4
pyQ8wigD3XCvFKeN8h3iRNky6bz0bMYGzYYUVzMZ/ENw9W6rWsUrNk7uJUy7BTSkWTdf8V+Xnfeg
hfNw1zWWIjfmrUfBhoBQBEMipCRKYHnGC3t4dQlRrhsi5jy1TpR5hKWj4sJcPIluob2+H65RdtKc
U7jZb1CUcBfjJYCfHZfkukOMeqtOuY+N3B/83MOArK1E8oIQhUIjpUqKJh0zJB+LQGD39hvXTFxT
ORqtjoZlZjZ5DlZM0JxVJH+yuu+c544UE/gK64PAaFEZpnbO/5CoLvgj2NRVy0RFOKwED3gC0x0c
1tblMnzQ1BZ6LkspzeJ21m1c6pCMGIQ7ebt0sgtlm3JmtbMNd+v4VH+Dm1H05EKsn8NjuxJRked/
fgYLI6taxGL/I+q8lhRXti36RUQghAC9IiGL8P6FAJoSRnjP198xxdlxD6d6d5ehQMpcucw0Bky/
m1NCiJy4QkMGQCqH6Mk1sHIG1QteID4udr1XsxZ/xqVk27MDa8p0n7uKFjBX/V0GrlKfL6uX+hF2
BC4syStgbBOY08IgRccD6dVu1QOu16sBAl/tW9/muWMQ3wv0jmnXgbocPVf70W7wZOg5V10GRQqq
M0GWq0UkHFW8c+6jGsHOfgzegL41Dnj0uYJgjO7TK0Pl7n5xpVbucoW3ZIXrTfBiPIHugox5kGyQ
alZtUGl/ewCLr6Nqgj1IMxsV+4Bw29/uhRfTfI63SalfnbF4Du42F4Y+NV/wbsdz740a2WOFGy5A
qeklOTMgn6XdWpiCiroyuAbYR1ZNglI3xzUMvQogqOFx7F71EqDi/bd5vJGRHNl2pccdPYPL3/EV
3z/2oHQ0gk0JzOvyY6HGDCT9jIcbZcCKuf1jAmbCbqKAkD7KjfPrE7yrhcHnSt34cI6szs52VTp4
D9Amu8a5UnLvgOLTN4CZm3Pn3EaFAitf/7ms7MQYq2DpbcHVekMFK7jFvR1hIPOJgauxeVhztYNW
VfUfo/Ji971iw9wBmH7qtb8U5P0mt3nbuGW4oSCCv3VC9nfT4PMUsZwP3xIHwRmlwUq9+Hfl9Nm4
NMnAvnhzoiqCEi3wntenbjIKSvAzAJAY0AQ/Hr2ACjhdwh7+F5gUc8KBVU0bT2gcBe+IZZ7pAI1I
yeQygJQNw3CB6hYZyUJHI5UDrmzSpsIhjzc2bzETxK1uoFRpM3yhsm7BIir9lSh2AZKD3Sq2Srjf
DNMloLgjpAXLeZjBfecX3n6h2rgQRV543ri46e1QLcfNnhQCtnnXDrcQXB/NLbUm6YGcncCJU0oh
r3ITpScoLc9shCEGkCErCsEV4COlOvCVK93kL8aaiIhAgEUuAOmA1EMgy+NWhFlEcEsq1fotznx8
h5COp5HRupGhmx2IzwGDhMAM6RzjMWSF1Sn3LSVKjw/9SoxG97YGbRcAXRllusqkGpVoTpXoolYi
VEL653UpBnM5X5rEZb7ZqD9nJu1Cci2AsqRjT4f6b08uSTn58CDJw/9PSeeQPw0tsK90xfAsBiAK
y7bEAM9m4nhzh1vEG65B1cHFvUzBK7WtMyKP8LEgBltUcasHkuZzRCRtx4BPtQlw+nVtHyYid6wK
g1WsarCC1LwS1t7A6gfJLR8mjLk596nYoAqjPL4J845FozbcNcGC+mb7zQyK458PtWy//WoHqaLg
Ftd4DkaEfjGoMt5hCAhdcU/P4xJIr1xGcp/g7GewGWkkREe/4NZaxx6YzDliItOHazolJOk+Hn0L
XrWMhKF+d9CrjA2KHvyFmqBucJ+mG4EqHi+wBCmajkSjvNSegtFAswVOs2+5xZ7S9wv0dFKJwORF
FN2KZ9HuhpGFf+I8ejXO4Yt9RDUEYy5ELIBceVlldHZs5gTBIINfa0Ez5QT1WISoMUuRoXhsbDDB
JKRyFF9DdGSRqQbOQJlW6xYC0bwAvVMX1iAIkBhSah5a59BaYXMZw5Prkhr3t6NCbPaNfzcAMBwd
1INAHVGX2TNy0fA05U3Q5OwfaHbSKWqoCc4VRhSe9rh35U6JfQ/9k03F59BmYPexD2lzkf9y7GF4
x6SQYQSSM/TlK61CiDY3KMhIN1dTilcAKCC5Jlmjj9ZGfMNzrYg9LNJtzgsi9bsxrtKtubI0nvQf
1K8Rb/rGaPoODRsT5jJ22e+8OQEk2GWg40rWHarri/N2C9kVnl59IUXCYgxl1d0y8Hv6sAiANqi6
ooUfHtyat4nwMngPmaEE2eyYPIJrkrbL/Ivsgk6c2Thg31ZuI8pojPbhMaoEp34ZLcKiG2FkS5vB
wtn26Uiv0GdcXfVl1kvco1vFEvfNXO7xSWG5C2z/wrIEqHJO7LBLYw4nE5uZEYgDJtW4K4xo3Wo4
wQSVjuMo/vcPKjzO4qikjSTi9WyeoVzazT2dCpWxAilkocU9fvN+5qjUnV20FwIbDTb4btS0TKM8
sFoUHuoH0BXgsy/Cy4ZuYJEymWvB+KqfNW6R1cHutWNND2DFT2RHoM15e+jAtqqd0gp0ea11GgOW
jcBat6qry8J61A8j8u9b/BkdvVLykRlP8J6gotyyVqUP1CzF4kKQDVg03EYeb+aKInSmFGRlx/Se
qwJEcwv9qyJFyb41B+vJ2olfzmUJ38LZt4e7qOZJVGDvPsZZJMO+1LWnRn83YFxKUXJsfnyBxYaZ
c/irDHeJ3XkA39h1D1OO5u20OgULNzt1Xkt6TnBOF+Apic2w8oyvcxtwY4/d7+Ix3uGa5hzGJSZI
VP//SCUspJJJoibY5pFGtw6jZ8dYXYDXWvDhBxxhaOScY2SRkVxsk1ayqnvwF1av5AoB77Yw4/ML
odX78pI6NjCrzlPa7RQv8Bxq1NTooPaM/r5HUl9s1BKoEqijNiGyctH/VUal4aP1DC+NMkiixx89
ZcM7k0vZQY02+iXK/l30m02XpPT2hTjgnLeIVJLFInocm4ih70JrMv8D2fns0+/eTHf/qNs4ne1J
GkNNgu6+7XlHOqUALVvkHvt3/Uz3kxqOgUOvtD7NSi+4XXUTMGWt/ob+DPLoS13FK7134KgcSWfW
hXMjoxU5rxcF2nNghQIQGPGtFiripwWQ0khtivLiEj1DWtnz2ZGCsPL3Dl8+1Axr9VicuhD7Cehw
Ts//4NgBn9xN6DK0n/3n8lOoI9jVQjWmf0lOkTW4rj4kFe/6ZWmQX3WzztH7jlEWKySf4aNbHp3H
xLroNDPHaRfiX7V7bO/66fq5rDrZGJ3Z898ZKAR3plx/XeqvtYGPVml478Cwpj9yx6KLwQkKRXq7
9OpOcCjb6RLQeTouhJhhBmUmI2QgxR6duA/w5Ovq9ldtQ2oBpfz4m/v3ldl/XGmj4dJL68HuA8j2
zMDGkfH7r/qPSULrc2Upsmrptp3iLyjz+6ra/7azDqUHqsYH6NOf+NZIe+9JBsls2zK39ScVyL/N
v3f/3mFAPzSa4ttcA7yTWyf/2k/h+sRvbPcOM3Df3qYtEzdaHxiX7bhyMpDPBvyCJlOO5oODsW01
3+GNedXsBAVqCOvnhmdu/7Lez7jX3zmcgzvp4fqJNDg6B+dxMclcbw97zUQjv0oREbyXFnFnCm3O
BAPc2/SfQcbTstjnL60ZM/4IlJ429oFoRlxuFhjCcMYSfLu+a1eHzbhp56/+tJ43kSFf8l0nZExl
+FBzP+gJkkBcvZdV344fUdovozFzc2obrzrd99P2JixX6++2OTAHheYrenoHbm7ri7UqCCuaqFP4
JsfkElP37LB1LQjba3fKcBgR6MT0rV8MyKJsF3WcmsdT3ZbnYda9jUmw2EkgDkAVF5rZ8BITmVj3
FFZrjstKsl1UmL0m1X/f6Wn5pGFqd/gJegc1+BUkGvux7Jtv8bcNh6B/ieeL7Xi+qPVQ0qAiJa0H
vI6wtAGD/jEiQXaufSp6mjzZ6hLtW5dWtqKX/IyNuDjcx2THzBYRS4cWtnzNyjS9xmy7d/+zuIdW
zE/e+ybtbcY1ndsMZbU+hgb9Hde+W2hdl0X0v83WBU7ssDqeA/r/xsaYFbPvXpCEq3D8x9e+2Zz/
ZQi01/xjc05k3XX2xwaZ/nYhL91PDfTcaZwuaDZxLnevsAHKXduG+Ebj6UCDDET5jiqU232kzLOa
N6Z5SIt9IWIOcdgyuJ7Ne1whJeLQgS003M7s3tavvKhOqFoKO+jajoH/JmZMw+fyjFIEUN29Cx/h
My0DZMdReeffzcCsIhRV/5TdJwkTsvGcLA93uwnuRCmmE//QNHvsG9bVf6NaRBLCLMB0y0Zg8e7s
IEPDj07qiQSpVPKPneonLlyTxz48bxoiBwzNwZUK3Ks20TLqKPvctsp0x9M/kPOGxwX5dBnutb4d
OvTgUmmUh7vOHJvvtJXGUnLFBtyXEDb8wNW+1/4kN8CJlxG8kEOvEu0XNMtDguCfDkeLcPKJqliG
H0aPv0IA2zOwJqCPTn/VCb+rRJ6HKqRMqdcFBu6oOuHmlM7Ydcsal1xvfg88lW2M4+aQa3UPKtO9
fCq7XH00tOOXn43hwfs1xlrTdLhNap0jVFL43di4x/PpOzoHVus83iy368OwxkQdk3a7dxiywDhh
vC+rb0/Pjp1OcPKp3416wigVWQoAIr1XlPay5kSDEGtV7iK5EhLu3OWLc950wW70cSxsHA8I6FY9
GL/NB6IHdM208mkydxkr9HarE3HYCK79Z+c1u6DRNGTt7tdzLGUxZ+xCXEkV0JPTkLBGKotgwlgK
q1YA+dcCbW/DNEEFBEUDZzdl8vLsIBHSKi8QGjCb9/CU9yAmdIESazUfUt+aq88fcgQ3RrKcfujQ
vMNrG64MQsH6JRvYMVJa4F+47910WVh/12WK32KKOvQ9MFrZOPW1QbeNF4DTxsu/NrFK8C3aUZRb
M3XSj7hoGjx1Nn2PrfF8apAvPGb01Gf77jMohUznkjeOu9nR2SOS8/W2tsPBTNuVdiddzuzgHMG9
S72Ave8VmFmUW+VD/Tw0p6cxgAlm1+E2vrbh4S+/EuV4wobf9kgE0LUpsEMfUcYk+sOgbcfpVUns
9rzLjwQ4UmmszRMyOEK75wARPWOwMGeEz30KiCYaDODE1D0kMtmDRorSTf8bcxhgn9c/DfGG8HBH
aeMtxnVi7wbQK91jZ987LdLFG3Dt1aNdWH/Vi+wg5s6NrkXJ/vQ2GNqDxGESQAlBPMY/xQj5e7Vz
WnbVBBswBe9tGvb0BqtkR/Cl5KW/ZwelQ53/kwMRR+0mLiqRAUDoMoJ1lRyRIXk0WJNpcGidWjCL
IgReogvNcmaCqN3jc8oYwdl238vD2p6LtF6bVqDa9a5LNDu4l5yfvmRpyhEjtlrjFdd6tVYNC+At
WlMHj2u4rvROYzP8Tnkn4wuV+W5IlAeaXOnVepf46u2puYIPaVoFgNDde0WV5ON/ovdq06H1wU44
hzsaqVlTVTpN7ia9dK9MUWiCnKADTIs8enbey/eYHcAByYGL7ee+9erRS7ksigjWVTr0eoI0BhVC
F/eNQgVbU7jhWqF+S3Ztk9M2a7853jVDyTx6/Vy7Hpvo1uLyaDr1ZUIiWAlDCxRgkaNhVhIia8xN
pFgA5Y91AZ9qzxhjVMDygUKHjOCF/JO/6isgTvl/OLBjTVdkODibSeYSSUk+ZPtB8tMTqFGQwkdr
+WU2TD8TAQoA56E38LwZZzzPpkcbjCEw9U7vHj/jXg97MN8cH4b7WW6JlJtHsfTGkkDjM/wbcWdG
O0LKfF0kpcoAZRCYau7+vQHdMLGhUMo696YGsBVf75hGZ/7BSeVRSjHbfE/08YCfzxdo6iInc/2X
q/DoIjjntn4DlXn+O3JFKu+0uIxONYTB5Sf/ZqZoUUjVAJpTVx3GlNPg/M7UzBpFapp3y6d8/ylH
c+044RloLStMVqJ89sSA8Dfq09BW8tlCPp5pKtBHcUutQ/w+s2pODdaQX8w/7ow69VHKRciBaPGo
4DV/xJpLjAypbIHicuM4cRNvJraCN+BXt9sghqkTkySZefxvEHqzqkS0WQrJLOFPj3/y3XzvcgDM
MwzhipzHdkMOp1ufHBwJOoxth+IVcA+o53Q/Ds4zlmXwO/+XpJ1gMNZZSzJuufahj7p0COshPIOe
x4332vxOsK3C/ExmYEKFOuI1gvYBMpR83baaIsKPTvhcsizUB14bBGrIqlAF2dvWWTAsH29pe9wj
uiNKrwftJepNrChZdujVMVzh73AckwKtWUTI0qAS6fFunggPUhM7LczJYVEC1Xhg6FvajcrR4Ikg
K1SIzwuOvrG6u3T1aCxDlvBuf+lih0YLn6YxafCf50SP+wTu2N/h775677274VbNxqfY2NHK7H3R
iKWJtj46iFWip7jpntd2uW6hw5gcaDMApa8X5bAo7gqQNuwU/WE/opHQB7RDGyOHL97ifxTDLAMc
hIDRPj1Mz0CqQ2pwu4ImAksfSRhdWKoqzXPBvHQbvyiQzD4NEgwaQRPG4DmWgG/VgDu/0VgZz5Cq
5s3rbiSMQBPFBX0IEcETNmBN8NWRwGSaYWvc/Gn8ZximU/w3IRd+S2uP36jbhJACf9Ir5oEaLmNn
xZV7m8kic1DCVP4CTQ9XbnWMuMnLXMYoOURGrqq17Urui+kwP7jheWsoPN3DL4mpNrvkuqSepaXz
n1ouUxp02ohxPB/rA3wad9/BYCQSSauKfV2ZWb7enETFJC8GiDnllWFNDgVWg+if9rW2vWRVTEAK
JQblAiqAc/i3T50DA3ytSNm5Wp7eBkxKooUwcVp5KWtv48o8m8kc/34l2gSn7iuxl/vGCT2CzCOl
qnLwPNzHJtjO9MtQ6g3I74YUX/y5jUjoPy1AEURWJogEomP72N+tXr33ALxmdAJIce9TOTrg38jy
SM5OUW1EfZWYwZZGAwN3wmNSHu57Vc8IiuvH8Ng+zciN30BVgR86jxm6CH9vDLbeE7oxPQvN383g
iPqIvVLD/DTadLhtxJOzlzLVpzqOcURnH4fFxrZ3awFCPAB328eqKS3vGO7JaaG5ManHTpPrskS8
g/uut1fg1uruG1wQlG3cbyBCE+VdLoaWeciPywxSwub60E/DY9Dl03bX+0xJP36rabDHy0zzfrA1
8Tb/XcvljF8mkKAQGxKy0joQflBDdN1ryVAznA5YivlqIhSWHEhoYNHBvHLc6ZXIbE43UYrwnIdL
njPH4esptbCLjo5tba/c4Ua/cbZcio3F7Sfs7Omav4ZoS7EYtOp51V094++d6jk5ebmfvJymTlwS
NqLS8i2TYUkkMif6J2iAFje74dBo8wXB7Hkh20AoSK3EJf8ncurdLhGiPXooSnFx5AUNpUsXsKcL
x4//7/rGWZ8vA/KAgHd0Z23LQ8EWXAjnt6iHQgbrCmu56idoC/Hjgg5r/3JQY3/Ep38bWfuN6oY9
p3cugb0BEN6lNq/gG19OW32ZTuVNQwzOJLEf7qChdMTtR3DEJMQIsYOMTZ5AQlGzJHnIi01uGaAj
bqTSBTrjpJvBDwH75IkV1fSnLs8+YOuJQCFIgr5Ft0roCq5wnHlLVo9eqJaDHgbnGhUjd1sPHZGM
vsB86BQSLvUGHEPflw2Q5RYj4sdgQUruBwX7XW4iQnCBEr/rV2PQGhlPRR9lmIojXxi/ekgp5SkE
jU97dezc2xe0euqVRQlm55Z+mcWL84QDhincP/cfa+JAZW1RwbHgFza6aNxXsTOAWt+YAnAVtdj0
oZgl7Imso88kHhVfqn68ul+kJpLzf8YHgHl+YTRfJ20+qW/RUOEDtpwzfkb8VXTWYw1afK049ZMu
17LXJZRmubau7kCOx+WiaoWxAiJtX7phYHJ05LIa+K851nJXeH/51UDRsAxi7v81M/cBe4RdSy3B
b9rS8WDR7f/3dNo7ut36pYq9Uqf+PdC+xbZe8zWlGqxIdAlqz4Z8Gam1SH1blInMqOnAcriT0wX3
+NS9dakRZ1kfjfl+bUcIX947YGwvLdjF1qrQf5ed19pe3gfVyal17Jc4PtQBJMuugmindTPdtV/J
vU+7irqs2Kl00Ki24nf/1qP9om5K6tSImWMaFVRB2tR56GALkQXlhx6ukVzcAYmebgvZPcvQZC2T
53IipfVeSJLr++PVWhusnYOOtr2Eb14qRxKVF25fZ+yvw97AQCxKkVzXRL/sp0p58/X3JaHgxxIi
/T21lIBrUyjoEjCUog+suL0kkaJFsYP2Ts1AIW82fxuFJ0usmHvHvSV4SOMb1zVeH/ATvVKFMB2I
8rY1XV49gYZOqsKNbvgvMtOY7dWQll3xop8YeGEwxIi+bkbSQLZ8CWGKEHlr7lpmhBxKOG2C6jUZ
7dGfE44XMGZRFJjFMPetFdNQGF9lQ3qQMOUWIVB89Em+ds2/imZwCjfmZy0loV3D2XcuoWC7eojw
qNcB/BWi4Sr18UAYQ4xkxgmm991YgCmAQKDn4nlNBjh7ZBjAQoY7PCdg3vPipH/60z0WR4zmOPMu
WPB/5HFwXKQ8Td0AvjVtHzbUrdXBjk9/AkTj16Wta4zuIyabE4gFm9aDvPnoS4gcER26Lp03l3st
H1z5JvxsoDB8ukjPt76FniTTJF07E2YROkOfgT269XfdtF3rHZbSr5aXKwgR5xEJ8chcsSNKzAks
6wmZRooQISBBr/EQjUUK2v/mjsUU+Yf4RskVjDlE3jo8WplnjkDXkGtOHpj0gRFkfjT6gfPJN0GJ
i4eVIhCL8jy6r/KmQDLbK8a7SNr33/XdB64DZCed7EAA++U45S1EWfAJ4fZ7FU+A3V3A5C9/MDdl
cKjLKmIhUGG8K8h4xTCNhhFd7saw0cJ/4wryJLwmxea7kXaQXmpbiPdLEv3j7THSqOqYZJDj3IOy
S5ECd5YtGFwgLr3g40ZnH3R0VgdA/c3loPVTL485rmv4n7asvcSROckhBIFHjgFWPDGDpliulYwK
58U1/S3itlgHAJyQ4DTiaLlOuPDvNDpZOXq5d9aLTdLeWgjD/m1MDYDfwERyhLnWNBofgOCdYdR3
cqZqXxTTHEm/WGhBAiHXxkid4RXHbq4F/4vYG1AT+X4fTthfKT6hzJ5FtfjpZ1GRziRG3fERPW54
wDfe2jdCHx4CxoUcRBnje7wflqdbJB7H7yUdNFp7h6E8bX/plOKWEdxIw245Z0N2gIrzymIRgeHP
k6+zgZZPXumpoqL2Wqf+zXsw8EevrzFfFfnbqWn5doI3R1Ttzts3TI62HeRRY41gX+2Dt4tOfaQz
uOEnD8koruFngCIcSihIgLCLgcEv7OjbuKF9LWO9EhtfyHEeDTknSIFcWvV6tLC5nDbNa53Z62Tc
3DpSOujloRTsFY6Qv4IUf3sCciV3TqNkJY9JI6k072jdoT7Mn3kbgeCnEkN67BZgVMFjlYrqs5Jh
ZWkABhzLMee7lCHydoY4zgw1NOrL3NwAWzEAs4GAshIjlpGJZIxloKPSwXR/dUIRIPNnVKBxDNhZ
PRIlMfoWZY8sYSlDrP1e0xdpAax8/iCQrWo5H+EQbgeC93+JJVUfkxMMSfaoLssC3YjofA/kFPDC
tuaFXx9+NgQPhUHg+yylI0v0F8jKwdNX1FPY1EKVAwaCT+yXr8OoNH3H32MshXE9nqz+n0PnhY31
eyB+/DvkSDSp5lkQAbTQdc9mxxA42IKrFexzCFeg2+BaGRAMSx6UQzkLcA9NRuLfxqEDlhNsH9TF
eN9HVzY8J7sofdSPmCOW3Mc/BV89kHk5gD44uEIbSPEfyje7r7IUjP+McPy2f0yuvhTos25piVfB
ELQeA5RhlswbR4puWekK6W90bjkWo4ozacmFpjjcdA99NhTC9We+1wZqv2lWcbK6+6dpFuzBFHZp
re7oMFanV3/XRUTx5hAFYaMC9BYLVc+O9xUAiLPT70sQv1iH8dFXMFiUAF7qRIFyAotD59Ivolfq
EPtrbkdXDCaJ9ANySgf2ixLq1iF3dSKwABBjIWi5f1gesO23bqDVLw9EHYiItiRSy39fQCal7Wu3
EpSbSGd2ToPDYAMgrMftTa69LDCHl/Z1iOySrQuTEpP6W1fbsRzv2+cEsW+OfjAAWy5Khj/EsYGl
SFy0uxXSsRPg02b14pSsxgOJSmAOoDEq9QX6i5fBLdyQyD2i71+FMb3VqJiM5UJU2MoPp4UkWwXa
w98BKNgIzaLC2fky/ADDcgM49K1vKslutLs0mFzAv52HBgP1wKaHXoI0EB3Ro1hzZiOMgGACgRTQ
cb1FP8wBcA4G5OdCKyWBKcTd1nSBflKqpcIlunic6IzNkidXaNfIItmqEKxFF4KqM22iS2D6e7QH
no7EF5B08g+TsltYQ6X05x7SsDfXaD3Odd9oVZpGq9gphe+0fmPKRbv6495grwCYTDXBMmhGM4Y5
548d3J1hLZwDGmBGE/PH/B/mW417PHe3kDN/xrt5wk2alddbCMmrFKOOIhz1vyS6irJmjDYf+bKy
7UeCECW1mx5qoyzbxJL4y0CDBq2aH7lZBJmgUnUo3KT76ALM2iiHqCI79OTapQJCrFT+i2b+Y6EG
IeLJfKipU/E/jviCKhQg4uJdjZ8ZqMpS9AQuBEd3NyA29PQNs5lC15IEXxoDvBp5hy3JXGfwR3H8
4hmoYfLKZEIB8yMiSLCAgjtcziajfwghdLu0ICcVX69nhutPNKMYlxSKtA/4xXmPZkLj72eewluh
qslPpXpoxOGeKkQRMxetSfPSBD1v4tHORQ+HDrLf7OQumHJg/nhTBbhLCJjFw4yi4kEMW8DxZh2M
HxRkKDINUMVofrxam714ZqkxckQb9uE2RPGGit2C8uWTmbEqjvE1OAfonbXOcblTAQGqNpfyeF6R
Wk6UVyTmSiXy5oGs/V7OrK32gPQpVe4MxMXQD+gHYeuuEexxVnL83DYNH2AqKYseq2Msq2S8PZq8
nalUysv5F5TYwvoqeqxkZZPgw+pjvp7V5aSrkC3n5d9JIK9MkvG/D3cPPOwp/B0uXAOIsIh6RGwW
qHsn/GCi1kJGMh+wjAayCUrblYKCjKvVm63cS2MRIbcgRxFM+gIyE3QsvlD4QTENSX5OLlFvF8iP
5qoLSZbNs+ef74uTLp480DKIXD9+NSKCOWVWpo+/JNQkr934I5QLxWKXBckz+RSAcl278iT5OZKo
dPhl6JJzIL1EHY0gu6PrdxWlcHHH1g05XqTGMgcC+72RPnyUs9OHFHB6XG6CCjmi1/G/pDL3utXg
6qNVS4ypsRrm/Cn2G4KuIBR1cCrz17u+wkwrj6+J6PbRzS3M7NkZkBO3DvTRyOhaSWGIqmVwWhmt
PIJUBvrLZvwoAJ7YO56725Lxsy85HZVinv5VoMoQR9A6I0I3ruNC/qE51ZuWOnHSk0O5TOkVEPaM
PI4urTunNESxleKMzgMF+T6QcMQZTsWi9lc6Nmp/90+8Z/TypCtHYGAY8low7EZAgnou71i2adhQ
IcpYfUd+1OtdAyCdmOZtAIzQwuyjh02HiCgVKKvKP5J8kbfbNOnRavXyDhBek7BQ6DyoIvxiF6+8
Sh/KubS+EazVgIDMfEWJ00RaYYoFkJ2MtfDJFeTp3mj6lUqwsljPfzeC0t0pvOt+FW+ZyfLTLjfv
Vj37O9waXO0T0u6Z+0KUfvdXrbQOZuMOzm5YwCsZh17y49R74uNX8TYVbz+v30F4ATwjYCFvZ/u4
wyGtd2HvVEmcsIWLsOJL7OHqTOYsl8/voc5RVMP0EhOlAzmO9+aeHJxVgYTxtWbrxln7DP5w+Fkz
d1OHRcF18q3512tIXL1K9ESEP4KlAlwaIBEffsDdKUC3bWZ76iYZLv0B/UVE7ln7jdOjvkdngZpv
XDZuhppwmpVxS3CwPzi93tztSQiMRdwm3BBLvpTrXPged3AfUaNv6N8tuU3QsxVkMEgnjSVZW3fW
ttORQy+ekSvyM3nmSfRHeYks1pTvbR1ukSpS9Il6dIYKrbnhHZ4nrUIVAQ3S33p2bVRq9B3UeaAt
N4GGRs+qgLYviCZsHzSCAqeGc8QHWKpGBfLbEK9JBgefd3A7VZ2SMfseZxZtlwJdsUPjyzX7xy/a
B6ekQJurMjkFJYZ2aicueZNhiuXDM6iF9/geXPOH1VAhku9c7d7tMOUVVesfi4KQZvoe3sL2TBFg
BbXgbteci3mrF7d0R3XC9lZItIIZhTpzKLbuV8CFl0Jozp30HyDYOWTfIqCG6qt5tMO91dk9bjEt
pl1vlzyLecn4qx9wIqF60DVXvF9eNJyhq8xV0o4CU1G5O/PBkdxq/GZm+fk74hDpplvn0VU3kz47
HU2NSNX80/TEBjKpBqW9gvzNv/ShHqgWDM0kxC35hL5RvEfRUVPPLF4p1+BFlcleIRcaUAwN7HZU
Z2h2kV24LiXZH6hnpG4bRbPW3Yx5HyU+i1ebVz0+NB0xX1HLWtXfrw1M2oIJnNyi8XjWWcOVk2qV
ehQqG54N1Xs2zGaMu0XmFkqXcvfUKaEpH9ye/rPQv5D5o8PvPWmJnBdsQ37gEGIiyCmLOvLfa1Wd
WbNi/zEt/XvlWRWosvtyvz7xQIN0eOgecpeMPQTTR05ru4dFoBktgxF3ew/zkPItONB6p4aNbsCb
DCAVNN4jOZ5iFYLO2XUMDRqtVZlfzsN3nEbgWrYRGJKcgpj316j/aJ2rD2C4r8/QJpdiKKbLrUax
/IrgweU9Mf3QthFSJXobr9AALe9q/r6lKSFhL2WWOq3Vf9BpXSIjfJvAnMzcOqTiVbP6oQP4nMe8
nQ4QZ+zW2rvWhUbZjfDUuoCHlmYR5CcEKOCMw8+OJGaF39UzslGbVm3363dRvH287NC8QLf6xid8
Sa3mnTSyhrS0M98mTyJzLR4+gKE7p0vMP/dW0/pCuUpK/6rbpINgHDEilwAkhRksP/bEfvrMnctk
vUCwUsiGQc27PEK/WgAnBhqh8ZjZD8e+YrAj51v19IF55P+V6slvMdsESMYEZETkZ4Pzg50yTJEG
B+H1WX1QW73M65dr8EAieb73SgVo1f3rwS2huDZN2bNz9PQuhkuWQubemu7DR+ZxZwFaGjH7qVRF
IZa43pgBj4Ez9CF145S4O86DDeVMriiYEkuQEzlgHOKBRsQtg4rJAz6a0aVPCQ/dK4AN/m79oXwJ
VMc8YtX6rCxeF46VO5DBxbtXtAmDxtd/d77JGWWGuvWZbk+JsY3uu7/Tl7rDfzhIpDaP4yLS+MvL
AzwhfemjW0Ls+yYZIvdBLEQ0qtZHyZqip7qdFiPTap//jqdZzfAgxhqcVv+8W5nJ325Zvbl3aBn4
MIGD3MN1cl4isODMYMF8q7nnW7FxraLz9qzHhlkv1J5wPoMM4CEe2eky4xVk/1j3zd1hDo+wX8Wn
4Ti+Mp0lnOwa6Zsg275te5dtDyfOElkLwXxzTJN3cXh/QS5GPxkRTw/ji8j49G/phMMlP2++dZot
1K6rDtDw9A7tAW7ZpqdF/vFoJVyiLyjiZ3tMiwoyvG/P+oDn66W2toQiBzDlIE2UPV/jMkvy3Kqf
b17lVX+fW+XaEp7kHnVa9eCa/pgu4uJdL02yD8Lrnw0UudYtNKvgZpFekxCc0sryUU3kXbcRzvu7
+NG5gnHpICvQT/s2/32NbSQGHrBr5o0M+gcIQmhwt+UjnrfmLToFfGQ+vBq+Js/dX28Tt8VX47Fz
DPWEy8/Ol6YieYXcT7fO/Nkw0sS4SsC8fWUJvkdV4k7JA7kITsxmTWEvAzHIQKTULVFZAjP/1o+M
JvLZ722WNt7xk1Bf8EvT4nwDNlwRiQZMvMNPFqzu8NhXDMOBmmhGpcXtoPOu7pQmIv8NStlWGitS
XmmL6aFQrmFgr3eZXFbZuVVh5giNf5X1H6ZzL1PcZKM7ZcmLsltJJiO+wcD8uhyclFSE+EufYqlD
zrDq0BNkk6eliKzM9GtuGb05F/Al2N99IodQmwVaZXgj4o+j1s94XEI+bPkEorhfP8ETbtfVtM4M
Hnibz48jG6MB0O8kWv53mAkXZbsvY3DZgvb8FnzDJqsG+bfzn5tCw6wtCnbyNhubbeezOBtg7zKz
+WZbXEF8PwfXltkqWfd4BzPsu6wZRtMaPzfF9gMg3t1NK6Z/QMT12yk6xnF6nZfDj19CMqhre4hS
ndeVTZsJoNmqQYJkaSOeSu+hc7Q7GRDADHQAAQyfgT58BdcGYqJk+8MhqzkcTPsKQivHprrx0htQ
M0U1jh4/UoyqGtS+1CaSzOS/Qve8Rzyw2Ko2X92zKzUrNEPBlxptmK+wkE0EqS6wfLLmJnxFRbA+
Bb6nglRFGSharVft1FrWdLcm7AQXHPuEDpLeQ64VQJ4gGaDPKA3UewTIR9qFMPm+/kmu/SJWFQbw
2+S6d8IXqmoFJ8OjL4KLAB//5jxvfWhG7EXtcpLGzkpn2TsfpnD2d06YmZrMPLqG3T+q6Wj5lFhl
shS6dRG9m7xLCRnHO1OD6kPmyYewsjKRQ7H9G814+cXxLzqYSjt/qacqXch45CxP+oBVyy+WGf4I
wVyhrT8GdMG72qCpgo14dEguIwsvDM8GS1dvzqeTd1xBhay2nIeb1+LOSHdXIfd9QLuguzaH6krV
4JYIVA4A86rfowg4Ot99kNXXaKT2pKYru/SCs8bDb+tX4VwVX3RjUNUWyO3XfmCDsdMGYTbYXMdW
lvAkOOHchvC40CCzF6N/NUYpvPpQtBw7h+5oFcB7ouLdwn+qdjJu2ZwTU0CdX0OFYk7lE9kd9QKa
fDFCeP8u8Sl/0IE0Qil4SArkpwTGGB1mASMnsxrQzoMx5X0KHSP+UmgncCsJFRqFq+2jxo8+SAc7
aWGlORPZ2+pJur9vWtBowmf09UthmT7GNZZG/DMGUZzMQwsm+WA7JMmhoA6PeFlGlB9E/XXZXRs4
r0PmdpVIMSLQI1GSQPTShAEMJchu0MPOnedM19WPm23DAp2xJ/6/ad5c/414kTGhmySdQQuooMoF
Ja9SghO3Ca9C05EkhpB6LyeWDgqoNnKLaDJBIp0toUU/kiYZIpbeCzCrsFA/xAGdYkx6AooSVPQX
FGPkuYIz3V00+IEdlGh6MRPn03yBv6AR240R8Sj7SmegE/BMV3dk1bsP59+EX8K3IWRpMXXjtein
AJ3M0Fnaw2d6+5dJocdKtS4UThxcVBfMmd5IxcJjIGTWcBmXIJFEiEz5P8yx9rzJY7yA/kBD3dHH
glRmd/UqJfraJbpcD3WCn9GmXQqLqWtG70Lj3HptpQZ/hNqWRdXoz9hLy4++FXK0bwdRoBptrhrz
JCRpi7gDzyclpjSGFqrkjsR9wjxYpnV8lj8lskQieaezsoTSikbg/xF1ps2pYlsY/kVUKSLoVxUR
EMU58QsVTZxHcP7193nhdN0i2t2nkxwV2Hutd1oHD+s3szog+zFAMvKJ2hVhBDe0fHl6P7rFtdNr
oCozCnr6b83dTvwnwipwI5opn3Kgr4GlOEpBot7tXrpr44kev5rUrq0rmeV1Vy2Fek3KiVldG5qI
GfFTbA8zZhGIfNqwIht5MUD8Ag3Hk6MMZSSIV1GD+M8dqryg3kqD2xD+vn0ndZ8oJsKbxGsoB+nZ
UootIU9anvZd9THmtUHcbByzX9Wp6fjYejunWZlAODyx1mazfd8Mb9EhsCDbzq3Jy+OT6VRc0Zc/
2+YaqJ5yaEBRMyr1jwAYwaSCu7o+WXfXPnfZ0m4J3KeGKmvrFO14c3fTegRul7es6guAIL8ZAdd0
v4HEux8o83IA5Rt8106Y/jtKe98Sq0JPcW3FswcNl44Ck9sNz+Pd8DDc/ipSy2qXum+/Btu6CVMs
rUfS4I9j88tc3lb1efa17a67Jb/WrdDXDcscyRgPgL+PpLVVY58w5lsfs1oX/RU1Ogu8u7np8hyL
s8ng1nUF67KtBOVg70NMtPVIMWIyNvoIOfqB7qkTXWUiFvAd0MYDrH9GDNUVhlB01ROasuKVuTCy
dtZWPShIAi6EWYnwBC4meuqrMo0NeBw8FbcwFTxTUdiz7o343r4Fj4BJCb41Jq3AswBlM4zUxCzn
eP6LS1j8AOOkmnqIuBVRyTbF7sNtUA00cwGC70ZEwKlXD55dEf4F22QiAYb/+67+ZL+7dYMKRIN5
qxgF6DcOEI4p925Bm6na1ZGP+ewZDL47tx+sNEzVYFFU9qKBg1h9M1sYvOGng4QFUkkGHuaxMT8Q
8QiMZPCiOQXX+IY0MGhe56a/GV44PWZcGV7JwRvWnbaBXoMJAoQo22Nr/Bl+hs/4pUlZlP9oQucW
M8AAK7HkkHtKht1AB2xLxePJitWaMqsFKUstTmI5Ow4j5ITIXEpRnW5aQAHOy+F2eBjj7MAcUO/f
qSWcvpKhFK2t4ZGiCC7ddQ+Ih3rEnmvNfTZx3ftokgNsQGTmb69Ne/DAzz9QhP872GsOpX64juyA
CaCvcgv7nyaBJtG6p5V+PXy6KaDRtpfPCh2Zg0//0y/13l7Fr/yWLw0p/I8cyoRNMbdi9Kf0Uhsu
ckCqMYleBLqrPQENIyN9+FFqHzUNBat68nrzHROgQjWiS067X74DQusf4U9Z2IK1n3SSzgkVgQ4+
55aNngCUFquM09vz2Ea2D0Rr+7ZPnayN8vFv7xMRjJcqvEaU6+FxfhnhpMPZTu2eeXsAmEK3xkA5
drV1T4lPDIThS/DNwSfJkAf1+VyJpq/+c2CE5d/b9+N7vVjPTl+fkTVnzNeXOXBGNkHMuK5Sptuk
zGGpLJ0lyftTc1Vf8lzDdFn9oiXOpkdE6gf/1b6vtj8HP1tZXinY+NcVflCGsTr9Gqf4QxqWttu3
e8OHeQ7qqKNpeAib0qOEd1QiuA2zJKRJr7acVq1pU36idImVrEq3NEncLMw6m+iaz4rWedp0M+wO
FUa9VvvW4MWkmBJO10Lfp+miqKoYcfoYyfBgUga5ym8q/hCLESN/VQ2ZXGtMMCTT4ewaHR3SvmvW
vB6YQ1h1iijOIup13b+Otwh9iV1Q5ZXkdTg252bx7YoVxhTcImlFoc0bQt+qLZsHMfEhw4VwsWtE
qqJgSZVw6UU43tJBi8fJ05eR05Hxml9xej7mekFhoEkgYwQVcLDjjIJi9sEW1r0XNuawkgLVljbN
Eo6prEMoLfi5GazMYFx6tji7TXDzT9w7d/qsBc3pRsUjhcnQYhAOEBy76RZ2ag8e560HCcgPiQhG
QE76jER5wbSs4Gyf6uCKnH9xZMAtcHG3u3eeIHlz0tGWoBn3NbOoZfWdkntqvISUe4D7AiqhYRMy
bx7u6xZ8Fq8A3PvhtMoE0R/4Zhuu0mEqUMbPRB/NBAKUjuoDjItvYBhsQjykgtjlq5+UERJRADTy
20Uv6O/j13PUe0mr5rPL55pDbe/6Pl+v+MGcLgsfm1e595DaH9hacOtQW5Wplie0j/zw+o9Nq3Vh
CO4+X2SRY+RQ394do3p2pcrYEvGDSV6oXbrGJVRBVV29QfOB4tR+wMeMn80sq2jdbuOIS91Zl36P
eRiEa80cLAywyB6wSUifIxmcXvuHO5npSJEEtU5HB57azgPPnypshf/Snbg2veBxildvtC/5XAO1
ckewKhrbYjz4sfmnlP1vFEk62Kf6Ze+KqpO9jtyMBB5KkEfRwwPcc4IFtD6aWbvsUboP/95/lAFH
swuZ8WYYvB43d8+mesSItyotK+yqKhKgEB9Ebny0zc5TkK5pZXAD4EogkKyat2ezwyknmVJ+aDVE
uoF449RhEi8vK3rkdau2ULtx+aW9P8zuxCldXPubmZy8tqP3d6Zs2/V50MxLQwV+CJ+zVIViNf7Q
EA49FHffCPak+5GWToqfarPWvjV/aORDRo4jjyBFgwfyEJK89y0QvDsxTIwOxhRtdDMmTazbxJ0w
0aj6cLdtWh0YxJUC30nQYk14e0bbih7kQgRZUG19MGtiOu9uujY+t03XjC7c6MQedK5h1WetCjfk
H0T5k1xdByInxTVKWCIHxppXo6LH8ESVqtC5o+7qnXqHnkO57QT1YNO59cxuGuxCkywXyi5kF+9u
feWsKHpKeXW+H+/H23F9sB2nzGPdqpahBnwvNz/3L2P+/Hp+Habvr9NUx+HnyjCE277DV7rvnNBF
5+WSniuB+GtpfJ7tiudE2241OoSM481RZnYozhnoC/tU3bVzZmRP64b1oH/GAsa8mQw0/xk5YT18
+ZjFY+3yRI/k1iXb09xZ7eeHLpmG5BqCRLC9ythU/ToRmqOoxRQ3BemFbT0XQmu8AojSyTrC66tk
naDEwUYvKxReJx7K8yZgMSd+yqznZbDF4ijoElYf6ExoxUgd4zo4jJhbEO0HWPRlL0TxRLl09e4Y
D7RLIFjNmaMTbiIMPQUPxa2ZeeMd0DvcGFE1klI6ZDxVhtq67VYVMOHi3tGpgQNwNetSV1V7agAR
q7iFo+BmFFx1c6GDPVoneiGde32bjQhTQCWjkGmSNzDwp2erHhE+sm/P7L4ROYNNrwyEcfQ1LVyM
sS4aZdz26MW47vUHjHTI7zNueYEcuu1/AqXelFrKdwe6UEOolvCJSlL3o0g4cSLKPdGrkRpBxwsM
BsB1+Xc5hqUqPBtthborHdS/XAm1ljiIm7hKGNwHVIc+GmxQ3J7jcY4JSBssQiNleSxmtd8wgSoF
EvuLLDAcV7BG+W0EeaH01iKeNXUJnZtAiuhT+HXkOuC70PfuUcLpp4AlWfUNZkrrhUhIrL0gmyAV
hl45A/w5roFGR2Bh8R27liR3WPBBNsmHBK3Ik1cpWhz+rQJZeGnfUSUKJxDxrb/3jBuXkpnVRrPR
JTV2mp+hlkiuPj4inWEmsaOVUMNEGUdorToMdTVrjwlIdisfYs2LgP4X4KTmVM3Cm+as1NbqzBeQ
M9qLvzs7QoPgkVzBMNEFIznnB3JLp1a9EGKtsMrJY+xLdelcls+0Y8yNeTcZbX7M5btd+nJYpJHn
kdvBXW0MbtMj6qz9uBKcubuPDIv/IdyYjly/k2aQ4VqPCjra2uwwNxeE4/brcV3V1jAjdmUzsYdW
j/nZvXr3SBx6UQ49gTIEZ+h4gIiAiWA7NfCjVn2yovyd5/h1n0gldLskwwmTD+jV2sXjQjQOwjoE
ZcQyMZSO0CR4EzM8DFC8EaYkYavZKiN8/bj3LNqc3eSLIWElpBkmnAqc4+y9gOngC4UZX9urS+QC
cQqE1hFJRYoMX/bihhjrEVkIWDOc/QjhOGt/I9DzC7oOqTuy/nnEiwvR+KEEvMzt2Wdy5S/Bnj6o
haMkrHVSUqW1bXRvvWt8hjo70OLepuk06X+vx+aytKyjx6hP6IBesPpr/w4ECag4gjNwl4ztkRAZ
mW2GyNppannI2tev89eWBG5uIXIJaQBMP2nbrUpPTfeeBmrbfVuEKeqwiCGjtMt85zY8XRkmCA3j
bRiGDIP79f7menQAt5+7VkrKAY3W8U99gUofxpj+W8ngU/5U/1Y7uvjlDFIPCAtO4EdEIxgmvkW+
B/WHiIBt8B8BoMhWrYJVLGcVTPM3knDNwMlrbEJ7B8wdNgfqwd5Bcmm+g+30jS4cZyqx1c31dNcl
plyNnHZFVed2dMXJ3tr9linUK/wCwhyQXSiFswEVTzRffWmuNr/Rc3r/SbBLCk3E05G/iEuuci13
tgHNbM6f4kaQWOGv7lKhqcQUOy5V7bX5B8Si9XQW/xnNhieFc7HdSnUvFYbukA+oLDLl4RDTxOCR
dSHFGGFMHZGjlVRBW68yVPkKXkRYRUK5C78h4FG99qsjYQDxLjw/QoeQPXpxhUwkfuLvBUjOkPCy
eHw6a1DBERhIeKd2b1YWFfq2I9LdakepthX4ctPddmqkDNfIFr7RmKZdNaYaP0F2iLejGzIx4aox
kU/XBMYXUHsN7d4m0l2q5EOG3fnXzrmT/BihEWbB4048SXlEB0OHsSOi5MCea9EjH6fGiFKRRCAS
lmVbM5vstKyIjYWWX1WPKpJlefnPoqOCWRYcPavMlhNEThkejcVCghJBk4n32o8lk4Bp8y6dkl/y
b4GOj7f2dZS9F+PQj4BOax8WD8iKgpTbwnG37KR1V1gQHzJcuQRAqt5BNgDcsR6yykqMxMrclnuk
SrKoNupis85IeCTRlbSf+7Sw1u5/ECmAuD6wz6lh1w508k8UDpfu/keZxorqk7NJTqcjEdyucuz5
Zpx26mEtBoCorBASrEBk/aIXAcr1xumGk56wHR9Kc6o9Q0jGrV8ihyqN0/gSM5+dZNv7FOibwmyV
gWKuSOjoOf11L+1uNDih98JPSsgacdYWkiYHpZK/DuFWxxqGUwu2GXJJiVh0kAXdgwluGuEinOKQ
IGMLI5/XTtrNRhCDMEi8o6ZB1TsDV9sJ2lI0eZEqfB1Zy+yTPyR53sVddyuR3T2ESMSGtXFtnIwv
M+FxOohn5aoWjqS6xuG7tVtpu1fNUSKhThYahd+jtBh/WKCFK+86lK9Dq/vqPXoZ8KBWR/dClfkJ
jl0titK76ZLAD9MBG6FiSHI7gOQe2tgtmntrUp/VyHSmfXOC9WlRIlxrTyM4IL/22mZS9HZ8ma7H
p+kGmR0bCPYSyHZMYfuG8ZeCjWD9xUr1u1tYKKC5zanq/oB3t3o6RnvZEZLYGO4nhrvlQcwGbWlh
Pti05H5CxalODrCA15urM0S55Uh9cXGr8Zb0VX4FXYe6EfTQm1ADpfaDhbetB1KpP5aKcsdZlDvH
XLpPfTlTdYQql8LEQgmYstpovg1kBx+jPtrc/sMZbm3RgrEVIt0Jyghp/oy9l87TeTLbkCof3OmW
XuimX97Tz35rqNrvsMXvbq7vYPw34OFmG6FG49/fJc0H3/7emVRAo1BegeWXVy8m3aKTBux8tquD
99IeWSNj8hq8Bs/4Ge9m9vgwO83M7wtZLxR4i9cCf/CAjCXmszuMLt2D4OFC5HGJVeErlfk0vnPV
V76qy1va2v8cf24syj8wZCAC3AkEbT0R77AtMY67CD1QMW8F/9X8skYCPsAemsR+W9haqQfpgiGe
qdePUb1X7zkcddfTol9j4WDj7FzUysYpUgwus1OHCwE1tc8loe3W7r6JWi0P7FE9qvWTfo2Dxsi0
XPhDSqTTtIw/rPR1mV6m5VqTL+trz/5eNFPWUsfzazNNWM1OYdLVoX3a/tWrQVqNXPHKMiiXoarG
8hOzBwUwV1J+lVDGMudYcdta3GukjGvyihBPJmusyPrgi0QbntkJkVTxXHxlq89Shv/PkjnSfO2n
TDdkIX+zK2x7DHglRWCb54jLR57BhbFvE2QDKEL2S6HRVOb4g4SMGike257Qt1v3QHp3pbvV40g6
ePtFiItC0q+BEzohcAMxNDp2feJmAG03fS0LNd9EkSOh+XaCoCmHftgC2X233NWkXcO4fOgbZbjb
9ewlqI29/KxOeBDO4/P3Y/gYPseIIzuSaemfT//5+/aNYI91YDNMKaK/bljXLj/ptMYP2svXiuw/
pq5wJbNTAFQyvEDhi2uWrlq31q32tHDhZAPFJsCJtx5mUTk8U5BTwxRbNOWNp934FVLrvGbEUpET
uGv75C8H1Ro7oLm4pUonuc6P3MAhkT1lclE0PaeSH2tylh6Eu9x4WAQ47HvZVGn6J//AYXmkJdnk
3KjnV4WTsElQYXEWGQ7A1rGiPO7fV89V5es0Nlnni/1KuJVC73WNq7RSBtBpnBFHnE2Jegbwu/bM
prLrdjHhOMNNTOrzJlY5pPiBDQ8H+Gs/qPCWBanvmZ8NVBfLVlYfOkM7TkPUvSknTviXuC2wOu6j
K8XIq7OfJKz6WvtL39zlRDkuLOnfcBvwU2Vm7frIYmBRWaaqUNIzgvaQYchIIuzHiPbP5u2NyOgU
crsF5y+HxkctzQP+T8QfVOPHNU5YfikATQCxJ4aqw7yyqlOsbktgXCnDmtOscaygw+qvDz9YcazY
vMDd3SD+0CXfY8rdU8tul8zGlYBPeAqu+613663xDLTW+x+wTYGU7613Pb4azz2LHRJa+01RzdzK
GDasASyP6TyKXkBlCF2b87sbtVohYWbN8CtSEIjPB9RoN8gG4Stqt1uaN/tpI75TVInP//HRZfzR
qm+bboPtFtqzydBIpp7MzugJjIEsp99Z95v/3XA9L14uLR+p6/LT4yVgueRfts3YI4AEsUyeEzEk
cqTPQbAIv92PvbgBEIBJdI26EuANbWpkvJef2efDdPdmdgVLM34qSHyehhGu118fPlEbNfIuSYcf
KjdYZvTAeiDuXSDlZWQr+oHhcOjL3RVjTcCqXELWsp2ZI+gb1ka+gCXffKwFzIYup7ErNWwUyMCU
pQZJk6dqmbuLZK/JelIdVodmbMa8Ofoa+hWnaVNHVKJSvxqJkKyNKrA/ySgZrcdH2pPK8fYtpfO5
e+4aUW2kw+a4AyvqyFDYtcyR+KSsXXWT9vFLG481fsbv2Gkm3aLJLhSN8Yw21XV7VbfWtbetDXQa
1xGhax/Tz+xOzfGoBbIlucC0duQCdtF59SH07JFYuxSEcTOrfPRW2SXWXNWVId9Wig8wIeK4DkwA
G5/qrRdDlqChw3bp9xRe7m5960otYzC02Yw+o9PX6at87ZCyYnMJ0WYSnk3el+PxvEWeBRkGE0Y+
85ug5/TrAmOSTBwaUZLU/7J1A1UFcVNxSkJEbKdNgnb4Ou+aN9QaTIwhjS5rnJa75uveSJfH1QZZ
NSLlVWUP76WDES1LIkIP7Fq4aNi58Wwir0WuSx8m5wHmGRLO6/AsjBPuo7XjydoSicgtXaPEuOLM
teg7jfjMlnxokoUVQW50P8Bvegg+U2FMtQsN8h4w394t9xXguule8qkmcrXlToqR1Gq4pF0MaKMV
o+vatSFKKnKUT39I38LiG/8/Au+OgEHmYakc0DksNWHkQDqD8ooejKMhfChnW+qd2/fte7sw2rVP
Y3rtZFKilH1yKvPgIfVD9dFm/EJYQ8hg6zglFnD04HXqcXXJM3+ilSAdgN4Q5eL87XGWUnJYqOrp
JmNijSqakcjXjfPwfVycF5Xv66yC5JIA10MktDdX4rVIw2kCw9jtn1JjBPxb/+ZNOrIjz0RD1dwN
KLBizHK1DJ8xaqkOwxSYCH4ASWb0FV7SAMtGL+Dkn7MePRg7w/FfRsWrTYPR+nxve8cfCLUfxn9t
aGGH2qrZ4NNW7fD3awqFxq8CII2uZzPYDQ4DOf5OAyu0Q0J8UOK0rQ5OxLZN9O86JkOa6vHdqecg
zJkBNICk5E6FZSKbja5NWthmUhseJuaueV04xPYb/j28h46vkTXipjBwA2sTR0j+4AbRIonMOCZl
jCEjKIfN9Xcwph1I/A1s8+SZW4h/ImxEcJRAg1V8o12aM5+68XtGQGN0Sl7KB7NBhSRUaEf2QfgM
BQ3doktQ6+wAWh6Dk/sY7p58EHPevTCoBCV+fF/s/tBNGuQD22ESPnrvbjVAuDDrnr/ZPwSIoz4I
LjjC0+hECmEun7A6p8DqZNTJSZj1r/0dINSO93rwbLfkHbpJhEg0R5rzXAvabpOjFDC9OSBn+ofr
hnMJG8zHZg0rsT1kCELWIRedD4vgaZTs/obftfFVlm0gOC1uuSqoRkuiOtLeI6dbGVc59rPjzO5V
4iqYWq1nfG/mJiGf5mw312HOHhN87PPKpD51pr2Ky+rCuSRxzzO8q2+2r7iTmQYWf1yU0O2HZ3Xy
UZv4UTduZk1AmBBwNHtItAkEy034SgG7UqV8iNQTQyTGXAKifeOGOZAhilWaHJS9IN3llqI9bM8M
1O9aRHuJeRV7sfEuKL/KhPDswxtJkur7j8ETHAXcVlN8CAoimEQRbE8m5AiXEa6OhoveaUIZVllc
/8qL4/w5EXelMTgvWtxrL2Gk08tnuWIGD6kdMapq5JN8UStsV6fl5/dJK7dTCLIDVE0K8BMTZKP2
9Zquvy/DLL73R1w2RK5zkOM9l7/LXhwG1nKdjDkrJJIQWZOPFbjOtmjIvnXFO/FuomvKiLejbT+N
rA5JDnfUIg4SDQMZPE1lMtr72rDKAUNI4j2C3hLX1o6rK+ujLr6PdLwmDD/FwiqglIjAaBOd4YzK
fvKT/Anv4v6jZs2pdosXJuyusQebKPCJW/fk0wUxQ+rNYCkdFiK+r+eUBipmTGM3ZY5VWAJsZqIO
wAKnsELMxiaHrfWBJQGBSbFGwl/zzAXbdVoZ4fX50utdios/ZC5GX9hnjn/ivtYiwUq9Hxnxc3aY
IFBmfWBeAJkSb+5kkVATE11CDZLh3HUGd+YiQCRV6Y2O4/NY0h45CC6EX7WNoERuMyzUgSr+2sYC
DLh7iVbvziliNiX3hxgv4cFFNsTZ3bGAISYUSW9A1p9DgKpwE+2iO2vAO9wEegDgPsGLlQ6R8J4c
hLk11DA5vovg0GH0SA53Of4WuNjMaTMQ8TWLD6tzbtvHbssoFUBmvmNGgr8rDlCPD2Pe6amJyk/c
e6eGopVYVO7vlE2FlYC6ez98MQyJt0dHj/t13byQcOAuFiq3JfqQXnCBx4mmMQcH9OfE/uUcrKZi
ibTnwuMEcfnzW/R/iu0UX+nPoxWuJtfRuY/gDRqTV8hkm6B435vBZrAdbQb7/r5/5GC6iRm+GJ9A
BAFs/pNY8GgTNJVar40VKYH7i/wGaUQRxqG7W8yXtnDNsy1C1yRd1K5aYhPXLlAk90nzYeXqYX2v
BBIoWcd6HzfYmRLvCKNt+hjrFBQnQSNj96gcZVTXbyzyzJxGiWg3LSSUNugHNJB4RIDGaIJNkwnX
/KceZ07UfSSWVQd4P6Z6tMmDDQZ6pBQwADqRJ/fcvscmZpN7rE2AwRqTG2LEE0vhCX5AeR17Nh9s
+6TjE+SAe17/rePY0lWNvkWvSyPjHgB355WsxFJs6JWJzT2wh9W5oOpcVtJiICnJL05pnEnDZHod
cXPX8FfSzhulj35LAQA+0HayJ46Z/MCSBNMr/FV4oD7yzNWayfRMyEt9lAemXhU+aFxy50gYJkAq
eLE4LOkpBKzSorl5bgTYFNQ+5P7sEJczANfqJTi1UUEg+8azfGyEwJI6uzoYxcEK/kYlqXF6+6ly
rqSBqizViQoSWOe86jvQ2q+STYmQ2r0PnsEy+nAN3giTcjIYadtNufSFJ6+nyXz9k63IG6w0P4h7
yl/go6CUKc8iWoV0SiMrjPNDrhmdcSvB8ch8Pn1URDM32Hl4yku9QgfTK2pELSwYX7gCVD5s+6SW
zoyxNdzPquPPqDxyAJ7n+9UDkKPeN/obet1HV5l6QK4+g755LZ8vuIX8/et5O9V5ebW35PXTvRPy
i+nt1SJaPL73yDru3UaH8EKrawDlISyEnb50NqXGZ91QIsmjQ1YTblORLLfgNUwgXpK2ujVhSUIl
pceWLlTST498aEjuwwxxeI+WYQ/WxM+BLQlmWvvo4NrnJVgr/aY6GAtUj3knkJCSNGIyAQTXAViU
67qE+CHUFaia/7mFDYWY5H8gkkhpYq5ymOsYPUJJJC3/EgI5oRB7BPtuPTp2a334PkGqmBL4I3vd
yr4+A/ol4HO9twcHyj4Sq4Q1bgfZRGEhZCdRt1CS96lc2AFVS1L4MSRcV0G6rCNaKyLk6WGYV1Vt
oJajeaC3qOAbzesD29Nc5jCsNC6GXzd7WSPqz9/IpHWtPdpInlAyyQfwaTuc/Z8nBaT0W3o2OvJn
4dDHLDIXemLxy1A3a/artqAVKTM0EduWwSHBuupKVPiELmjpUDhF2szFF1xpmhCiY+NpBdRVXs0F
74fc3I1YjJkhRRWr/6ODwSdScQXMe+C1GvQXdcZfVcekqnckInPGldiC4mQkViyS0+wlZEV28RBS
1uVGCDA30cQqoexId03ahghVbVhlH8tC5GgL2XsQpOWVgKTzykwtsTSIYpFO5+mu2Ypg80d8SlNa
E5xXBq1Cp5w1tlhhEco8upS5SE4eWJj9Cu1Q4+blO5tnvXkXrMAM6NSaL7UYOUm15pTl4YtVIpxO
f5nZUfUHh2aeCPvF2E1GYP+ajElqvaAW+tXGio9wMjKxy09yW7wiP4ju2TOORof23XX7zpWix2A1
oJvjZ1YUDNzev05r8Gxs5vvWKG2OJqzPTKAlVaiGy5UF/uC+kCvnISIobvgbaqHaBQDsW5Odmbm+
/C5+we+AGXJfIouvOVGcdeqQPEnzWiVIo/meUedtXLwoMMBigfd0YvlF0U5YyrRpa9lOWaxLVKqm
xxoJXBO9iXF7VbjWTrQX1c7LbKallvyEwCFynMrfKo5HOaXasVgIOZiV5LBtI/bMeolLvUgqFW2Q
3n0W7jxdHFweEoRyOnWkbAz5HdMuc9qNrkoYhvV5+UemC/nkUREOE5wyCmWGNueqMntTEIG6ZD7e
rcqmdGNDkcRfTa/YJe0k3A78c4foo1PdtEp09gxWWbc+Gf6WOzrIT3l0hv/eTu0gvfaP7yPzJJ6T
86pOWoxX+r39Xr7vPeAfCRoW/cVCLG8ud4ELFVVR+PdPLeIAn+hf1eqr2VcPrhegHaU04CUtZfZ4
tY/sLjuWhzsNj1K8ZC+q0dVxz97aU3UZqg74oLi7NOZU+lFd7SXusg8fNwi1NiOjv2eh3iK11d7I
Ry23CadEhlbRWqdxgvGixvoiV7GEvjpBN14CKdcEN6+SSE4kLCh02Woh8U7k8PcJk3fiaUey87J4
TRpBzimRHcnqd4Q+BPPFbAuNhepiS8J6Gqac3u/aaI0O3EbQL7mNVBUXjAsSxEgEj72eGJYtygO6
E7hA0ssGGuAs1quEcA3djrJfFFIkTo1wDHh9/nAPY0rEMzOWJe2TBoQEI2gvg7EvKXhXiY1DLve1
j1wcSuzYNSbG5PODlyF+MRqtkHyV0s7n2Xqt9rWObcHUWfAZiIfZLAxHcdzryZ3xpGAYt4baLDBa
ZivbvuAs6bGK3eVJZQjcZfo6LmGJkJgTfZiJEAakaYkwrNLTDnZdrpGGIeAOZtKdvHj3UgsVuUtS
uOSaGRhZBD6A/cVxdPf73nqOAZaAqopfB0GAnZX3WYEQVM4taX3EtiqNVwkDiQfGGqmWkZGFK5Qr
QAEwlX8oq2pW/bciYWTaP9MY6X5lgiI+dKkcJblm35ALEZJz6GMGGoJmkmSUhoCRiofGPTW8dTyw
1r8ZUGvqxiCe8PaPhj12XGwxS2TYcVzmj7Zoc2SPnhVaLJ1+8W+S8GApzw+9dXBI1QO88TxHFT0B
ac/9MZR4LgagOoisbykApNGU2xvh2J9quzURuYqvEF99nUguoJ/QsUU8qpdab/79ifGW/8D7u+Fg
tFq8WgWP++UemkeISDSbr4Ydo0NFPSAqHEoJv2lbalvepkzxmKaoER6h0ZO4Xrwm41cQpKnq0UnL
ixdQeV2QhROhThgdoXHtUhtNELUEEwg9E4fDq4cfZTkDf85amBm+3W+31/sJkgrE727TP5D8gTUF
vyev8I8P08IZo+uOdCEf6SvNzhMtQCHiIr+jPeS1//FWdT1e3FKfWyHXl6WEuu6aQub/VCYpWiRp
4QLBZUfmRQmmDpk0VlAcNqh3UPwibM85HeLR8qPEJYU2+Na4UkEjraJa+uSKFdQW0Z5RCeg+uLgU
5eMgC/wPy7AQsMNGsuzrOLJGXimwM4JDbyOTUZjIYirUtbffYjYxJtKWpE2ZO33my16+2DF46hSp
QSuFx746EcWBMaleXW++Y63Wrd/BQL8fjzWv4gqZsxlfyfwAfaN4wNMB6ci06w9uS3NQpLRr2ccj
R21twgMdvpnnGtamn/GBwdbnof70Ft8Hj1EJavw9eU6qLPrO7P1XX5R43OcfRpvg4P0Td8X9hcpy
FxMujl5G3GkGB4lrMa70Sigv0o6F3y7t2H4FgByhH+qWawNWnK8jnxucDK0eJqrFdr6fbzmUdM8o
YmQ1y8JSVsSz5VdU0+yX+nh7eLyGm5k1fg1fw+r8vjytdNSj9I0a6sEhfRMrUceKq1Dv+wkOTvIS
CIQ+0uuc584CGp1bKOOoAhPtAYrWYY0ZMAW/eUQCfRzklHo/icVtVYdWfICe3s0+w9OsliddUe3S
R12xMzKfovUeXiiXAN3vQb0j4FNmjnNYp/WoxMZYkrbqdza7z5RkyPBQRUmGD9rz6+g2IbMMgEi7
uN1j3+kw+w+lMOCeDnMgLZN+LelsVEykWQIoyKGgjbDG6JaiPpCF1h4YozpNjXa6D6Mp3gxfYTAe
J6Yg/3hGpq5AW4Qs/WzyIT+2zjom0SKn6fcSXsIHhIGfUQSzlDMTceLwEXKfE9fNEAysHnvivZ2Q
oT0wuNnwMTan5jQb3uJ3793jwmEO9Q1lU9q/jJgOQjdAtPmkuGvUbyQx7kn0/bSnudSR+C/WO8Tz
pN5CSiPWh7PnEKsotwlxjdwor/g9LA2dscPUoysKJFVBVE2qnMBFkU1P1lRrNoW0gx76gI7pMN4h
EGCQjCsqfxsggmLaCZTloU8eL7Ykvp5/6YYUkPrMmN0HR6B0s/FIGg/SBRopsywx+ViMF2T6BqC0
PnGS81roFCn9aXUZ3cpMtj4m1JOpMZ8mlTOwwrj+dUSJk4433+b0MX6Nb7FmhV+DZ4QPWUnIE7Si
fPCv2WN2JgiOVgtj/rr/nAmiTScn9IFpYHV1bAnSH5ots1VxEWFTRL99zguzKXuK3QN4utGuFPAT
w+vS5vXLifBuIQ005ljscufauYvgABktXwx/44uM1WX685pmY/noLmDYZJcKCBrtR8e+2VG6KWC4
t2U6mFdxC/TXxPSmDulJao1CmDRQXNH2uOFZABfnBrMrL94uOPYvzQejBJk56bKC2+ElqGIAvbnQ
qpvw6R/JBKm1eXQCu3MJ7PAR6Qb4h0zTgzD8iLeC+5EJvqy6OB6B+a+NCwsGen1oQLCfxXvERuGX
XeIRnODlOp75lU7FA78Arc2W3SEyNHxqLB7lo0gF3Y66cnZMO9z3d4MznsxjizQDXOsYy4PbgcFm
G9qvY0jP0xVSeA0/XKVgB9eZbtt1H/U8ACw/PbcW9syeZaPyBOxoWJ1aXDSokJjI2Lr1yqQ9sxwz
Dp1ItqS7h5x7NRJACWiUI7G2kpsqUffYPravwKUvcRGh3pGOEsZCMBHX8AhIpcqjzvOV5lYmKrJC
1phkOwqyNMgerfXrxKgoTmU9rg6svpRWn4ETqeJT5aeKin/6Ur8JYr63cLVSQN4ZbCol9x5+Hz+i
h3hkM5RpIWBwY8tcsM2AFdoL8EJYHYlkt1z61XwWphqhohuUNE1Ftv5JFgmsUuGPY/0CbTXzntbg
k7QhgCQZtHslZpLEm8m53KzS+/7XWKkPIARczYHtMacv50MIVnKWtZwc0JaqQ7iTNRc56IzKfUr2
9pRhQF2mWwxTMGyRAmxKjC59jLW9ahAM0VlXwV15cJHYA2Xj5xpwckYksWcpjI5zCU8YVGQT161/
IeKUB0ZqxhfI66bHNjj0pXqoUBRI56JfpXx6baHrjmQbSoFikhiS7ldbe7GGR6jDKNLadbsoA1XS
UgVlFc3hqUtlQBOEZ4MOE9i0VxPnlvefGhErlbLu/uf49fP42f+WpxcKH//pvzgzOmBl2sf+YWBz
kjwxExcgXsa/djTuFW8YQQIDZpdzbIBAi195Z84pkGZYAv2WUFrQORBAvZXNElc0o3jIUgPHgHTf
P1XQTt3M5xb1Uu56LWGn/rhHhHiXHqg8a8iBuFPBJQK9H38pDSG0EGw+FApARdVHLRoWySNa6uhz
oS+qdLgYH2mLMVb2XvHr+8x0IRgYISJmvYUSGU0clGnnvKjx2TASZpAuXzFZAFwk7CFWAIsJ0HV0
k3dTghkTL29wnypHap4EecXFeYnmAslBgXLnGspXDE2ihqodWQFUsOiQblmCKlk1tOso50oSyzdN
gkBetfDVnMRS98n4W2FGmrxJBaZcP72LAvpVi0+jz6ozRdXA/3KgsLUQCaoUXkREAtAEeoJ84RaN
tBoAVIBT3NnYtbWD6TDdU5J2sQW6OBjqjszddl/fJ+jjHBl4e3WsgnfQolpUi+yBet9jrwbNleSS
IWl5peaVG3LHWM0dO0UZkq8eYPW99K7jdNu844+DZyH8INc5nlCjyYgjO045eLY1SVzxujKhV0ks
PsZaeWQ6NscMdXERLM+sPuK6NjDjWJodHRirmlVcVcrRLZTlcllL4FyEQ8lHXKQPylvwmopx1Hp0
JQGKrBMSp3ccl7mitrUCAcxw9aZ/RfmrTx4kPfc0bmeAMmBe587l1NTCpNJJbbs4X/kBYKhy3rSg
fUX8viFARMmSHhTgpj8Nrv1XlG+gOVOTn1V+v4orB4ThtFyvio9ZXKbwfaQLrD1vgMaMUVwZRZn2
DIAaLnNBOHWfofCgiVAFEQA0CbZ6RrLAX83BHSubvWq/4r29G78rhajg+fol5SdHvQjuIe8nHEyj
r/lthziDKY/TPbN7zqgb60uCRm3YHebZLoUwFVGnwkDlttVrxM8J+2qBtWhJfbXFmRS8CXwDcP4Q
Z8Pk9vVarn/KS0mEGbCMtu+TQ+0Ke1FA6bHHBJBY7bCGGygATOgOqyINKCiHQZhPg1moBmpEpHB4
knwsMTSaSjngn/SDZGjwRLij4GmyDvhReWXkY0q+Zdq58dAhdZhuOvFYEptZzVN8YmZBNi3zXosL
GHiHSNG1aw9urcpyLXUayL0eUsql/hnt2uYb3T7/JeUckAHKZ8y/mtwn1EtKDREtWF65gbOcudTJ
Kignrbo6ijSklNNVCjld1BA6ihvTGOt7n501c9EMxA5GKydk+Rn9XL68wjQd3FooyQKcG0yRuXjP
AFcNBAkAohmVDTHNuhIo4xsrMnPyZVwQJvHowUacIgv2qUkoKJfRAAhzxTUhVjIchOEU3gjErKA/
OsDSrUH4CxqbRP/N+hJaDHbIaoRKiB3I6BeOmTo7Eita46QhXw34RTY7arf/8XRey4lrWxT9IqrI
oFdlCSRyfKFIBkTO4evvmNLp29huG2OSttZeYQYKOfpzMMVAFbMbEvaEID1zoJkiUdpo3oi2LrmM
NR6qzuTBtJYSBlCaiRwYQkm9RA/0dop/L/hWt6b47Qo9ELDN3wuYtnodggvk0QExON1/YPVQtMF4
QEBuXUQw0gVWkDq5yCuoE+9wEMwvn9jRoYuNTnTSkRIGdtRM9fJyM6Bt5hSG0o0bSCdD7eATsztN
+LQbPfDc3jPmzLUlHv9mF1KXVamHWvlqIaqZ/99RnSDvhXmqpoRKZnfso+gfVi0BjtKciAN6CbOh
oJ6fNr3sAujLheyRgSfAPlWhlZib1fVFrKsv0Q4ZC0M+673HwqMlw3oPGmsVsipUyYwzadD5G0Ow
w/aQFhbvMu1lpr7pB2qefJC5l/7uQDO2fgjRVFTT9Emw42ulXtb0srEc1zNtKUoSy3rIgiHxxe7P
emK/4oVqKbHZZCFKw2k5uXNTTM6TdB/bm0BnxqsVIBpihYYr4LoQKa4BUGTkPFbnVOgNVZjT6RRd
Vayk2F1bLQJSOja0+bsn61CD0Ke6+G+SC/Y4dGQ5YHm2PYFGcjyiGOw4M8BW59xDU6dFXyObzqIn
R1DUBQ+wIcOGL6I1Q26bDlzwKZ8ohyhwapQwpb026rywbAyje5YCVd2hM/JeadHKAE/udHox2bRI
6gR0pOkcqpahikGbR1mi1v2VUdzPfx0okfdOzXD3jNS/4avo4KLDKBbWDK7k5I7q39AtSWfuiFCO
X7ZOwuHZJy09MmgZtL5/6Efd3QTRQ6aZJRJFdVdK9gsLQoj2BTScosycTeaz6AEKjrvta7r7WeoE
02mmU0zv+X0u/YJSgZb1rXk03DHMIu+82NBEhCBJFl/HIT6BQvuzzoEBbJbxDpbwXzihajturMnP
0Xko6iCNGHP+hIYpOvJMWZ5YACfOKupKxI3JTt4NDhvhh5CkGIUZyZY5DvN2DhHr50QxyK9gBTBu
ISPjhNuaygHx00aylpdtJ41PERGR8GsaHaODg4Wz6b9tKasAq2C/T7oEAisXSblnXnS/tsBHYklf
GJv/YSAf7gmqWsca2CFox8FPGBfRAknnAlRpLLEknbSThdFoN8++fkx1EajUcalkLIcSGDsaLWLS
f/VzleudrUtP+XteTCLr6GuPyxwKEO2RvynyimhYZ3xe4SqYq7NS9n5+/kFj+IV6bYF5cBrzQnDZ
jBSUadqRHgytb+GzhWZ8W8C0hGhimlLj+XGORbynJQL3zu7RyWO4T1n/JYoNlAh8iViJGX95409W
bzc27M4KdSzcnO0KSDmB2irydSPFg4JCIYJuJ5xSpEACPVesBBcRFCV6o4uqBQvaRrRJr2zBieof
qKybFYbBoKUBSTD5c6pXDwPQc95cEQ9cJKE6OEwT+Ow/jUHjAXCkQ4ySDcTSrxmfbar5zvHuGd/O
ZU3MQX6+4oOOg7zwmu9Wr+GuvWnf+0a4pA5FX5pssSmGcC3MeZqnatnhQ5M376tHAUmagvNFkIaQ
RvWcJ8IXKTF6M37/NZ05m+GqByjDgQBsrW7eg4VGFeKqebC354/4HWxR6WTBdJlpBMd2jknI164M
330MCUivB8R5IhLDPpbMm7Uww4m1hBSWXfSOkhQpATjMg2fog8kbH/8YSOeAYGB/7d8pMXGdZ+0M
i9N3OOO4/iaaUWkgB1SNHfgO4uFDbn6xj3+F1oNhWp6pAdQHp97++bOJ2ob3p/1YbFu5Ll1jODjo
+dJT20Soq9hosEAaeZfMw+LXrcQJ9pT3s3Woo0hwtSotUNQiciPmDdnYwHKKUfmDU9qVqRsS1HbL
b9V4RDAzYBcwIQNJUw2P2KaDz9oGIOh6Z4bdIqLVSQVL/Svgo7cv/t4X8AnJJnDQJ/Wp4ETS1n2w
sHYx1Lwiax3WNI5WEDyZgRTpSWvtTxsddbATCGGac1FWc2XeCrqbBgU1CiEASKiK7xTYMtwrcEYh
tMPPb4/hW4EbM11RIAOvCHEhkFgBWardWE04H0h1iC1a91nQ/2tsnYuFlCguFJRPgnmKQHSshXlS
vOW9dWok5vIG1+bGQURtNkWG1jDhsN+gdKh0QEX5Z8IYjZJnc99mR4Lohru2BaLrTdFi3dAqo5DB
67LglFbvAobB75f7ZdTbQgtr20w66EmcrfHm6li3wf3mobD8bTjzHbSAjY21i9NjXoq64hOyAxME
kO2+NhtUUZYVtwZZsGSXBzmOKB5UaKFUvUezHoAWCcS0FIoHyHDSbHzaILhnzjaxC5gToXZ3c7WP
RJA46BNQuYIAO9O1ppcaTksPnrypnn0J9xsse61H/yb/264Ji+ROC/qxAjJCFt6YluvsJ7eNR4v+
TZfiG3V20MBh7cD64ZGD/ADuQSO6h3vsiusfE7Rw1rSuxjRSJRgRJ4PnCCTYF9q0YjFVGHFeuRhK
rf6ZBOzdkxvJERDVfvmZ3lsawP+iovl8qLYs0v4DfgZF2i6Ovj5okgvQ74caFT294TXn77A+RaTB
G7unkGd3fNsm3O9aucmbnGa7b5+izhHguXUY2J8fZhvr8gfGvChE5WvDJbAZkiAnPUWWW3TJhz2L
tP9uA6CYvM7hPWz4bAng/gYc7OOodmp+ak7x1pucBrnJa1142lhN2cWrZ9cHO2qxxJpq31iVyNoN
NivrCfE9AVjdAC1PTjq/WcPOyv8j/wc9aiFz2LPDnDukFbu2ScgrZmQPV7bf84c2iUvUwDeA18AB
VUshc6mbkoO7/c725VXPcc5xFw0bCBcvhHElr4gP2BQAMKev4OwYaGC0yMHl+Loxh5+qt5zC5MAA
z+V+3OmU3zHk5DTTetE9dKy55fPGtKB6TPOcd9hLRMxEfwxIP7aLIy4PBf3WjnhUmCrR2MZA1/6z
x5FsinkmjZ/d5cam+8TCmSzJwcrUrfM4+iX/dIe0Vvgfzgf3KCoLsJWK6S7dHea1KMESITgnBq5I
ISK58L/ZNTxs3mCIpD8UsSiA3fy1g2P8QUPtCAMUXt7ohZLmosoIwi6y9dNM41ESOkDrbYXp0gOW
6KXBYGcX5U+WAE2bKdQraNg1730dnKhj60Q1JpqbaHTEJRRyrY7q6jjaAjuhQDalS1mxT1Ri3X1+
sAP8sjO/H9g8Zv+c2pjfB/vph/kpT9SMfyZvOy9Cs56U5cKVzIQ3TF4Tmyf0MWnBJL2ydXCNx9Gu
97u3PAOMYNbW9LLPH3rcPOBOUN8M+A4kHgIy6ai1Q/eR9/IaWQEZ4wZML1ldjuwLSCvAVAAxnY7f
AA/hA4jwaDV1KEc7wArbPhKrj6gXnl5+hUVfM5P1pmf5vmXz6Z8sC6OKnn4CndNJyJ5Jgukn2KyH
adFKU3go816uJWrfN3y471jFIwUla3G1+sQFqqlFicEoGKMVQe6wntFj+Os09EzIwRIqWJY2eIwO
7CZ/aOA7Yhs4Oc/scsffkn6TOfZ6oRP3rF44czjDb+zcm2XR6/EbzTIRR/CR+SbpIfWkFc/WT/Lp
98LQ6lnMbx97swySuugeZk2+Ry3HaKN0BYmGzIh8KslebMQItNOIGuzd+Pv4tm+PS21eeCOK7Ma4
gRXkWN+yBlvdc6xSJhIRauPzfuTMCBNg3GOKViviFLqbnFjcUjQsPikNMDJ5sk9eerXFeVpG9eBk
50asA7mGdQEXR9TSm6bWj0ulQT6Jqt2SUWOqpltqyG4sz/zt4k7BrGNufsc4PDUTrZEzXiB7eS4n
ccsNvMCG/YUcpM9SeXoyu9Dzcdf8GLX6fPIQC07YBb7VW3I9BRFZXL7hD2OuRTAoWgvO0YLNXh2Y
xIhWhOk4QYTX5+JZw0pzbZ3v/ONnvUxuhE0mvwmIInoD+BO3FYCP4JfcBW/DQhy1qbvQzYlKJMZu
SxtT5I6jVkvnfjANWlP5Z/Iu461MFHgA2SWbJIlDAwbArLtDdki9MJ9Fqc6n9vlVxV6x7W+Io2n/
kzDckdI19b7b+/NZDyShIaVKOI/jm+k4jsWekjf9eJ4TIoxlEjJ0oXSJQ8dPTaSgv/yx0HwS2D8e
LKQxzVoKedBeh14Kv2FN/pFtQJMh4+Ur5wzd115n7/bCPx6Stov+kAUYsg5vJg8RWr7wZOQZlk9g
p46VYM2Gx09U0fIiY0ysw96JcZb2wwPX7xnUpl2/UdJRB2OwYxo0zU2+PpWN92yA2rLr3UqOonfD
efymcYhqcsyLoxqmfw9eu/WiBbGjXgcvFSaqyXwNoZTGqUPIVkWJRttYrWV+VIv+ZB1AtYMKQ+I7
a33S0re36wJlL8XD2+QO3a1mfebfhrbIvQEmMZjF1wVMgnjWfTGfYKsb1lpVb01/vFVbwFDqbYWN
AHhKLy/X/Sy8RyOHeMIkF8MpnW5CsCMRrMqBtHRhzZqt/nJr7xHbYcJu5RG6EwmV7Ur9PbXfkWky
WMA7p7T4wh8u2Xf0jxDl6V0jpAyZjPrX6OLe8et8onbqo0XbJj3xrjwIZffoGt47147YIRU05Qyq
4mrnS628iw99if4I1iMwj/YfxBE5NU7Imu2F5JGpMF7BdzTDJcSzWKgbxqIX9ZKzlBXfjTBAcFnX
nJBucXp4mrXBTrE/sfs7B4A1H8ExRESccC4CPr/iB/fKw6U/u6YJ+JqCEWg1V2LfpJk22xOfun2f
OURf1nvSMc/ur1+yg3Q64fIuRX12bUSMvODK7Quca2w32kzdgMfvcy0eWosWt1RwCPiW+0sfnmdB
PlRrC9Wmdu+b+oW8l0lEkbnSb/VbnZb56eZPhMJMZvHkPSnY/W27rKL6sjp65UKL5EN5iJIo0qen
2bmjIvhuAq9k3kwTIO3Hm72jzbrPhj5qD3Am0JSij1Cy4pwn2szXPqFEq8nBNfViOgaSv87QXpKb
2gFrLqMDkOdieF80HSQCJbu+OuwOvNnokbNUmZhqLI19Xe8RbRgPpL17OviNPa0tiCT+xcNanpy9
3ChdseGEokZRenYrA5RR8I4s+0j8QNK6cGPOSFzp9SfiZKh78Exx3i+widLpMHjtdNiZ21FOVUOU
v7ZtOsmw4zZdcaLVcU7a9TA3vqL9ocumoQuGs5vGYVJzX4hM5Yf5oXKxAhFVFA2FcXXT1bL/0jgQ
8QFM3Z+6OkUIDWpMvSE53P6bAooKl0EfhVVW4MyGfTwG5Q5lL31TJeKSllFrNA2lxDBqXgKsfOHQ
+4pl+oo/H7UREWyAohGNl7kwh0RSMRjuPdkKZtvuQMfu59BB5SifKaEK0cF/dKXeVeGS9YgyLShp
wuqaKyK8ebsKsLedTQUvklzmEEqeIw9C4WKReMi6VdxL4T0lwUmfTE1E9xiDKSVbVKN6yMu9MdvK
uZ+JoNsCtcx44YLvQzlkJp3NSzST1hHExI9igvjpEuHA895B9f4D6D5otMjakG6f+6MqF0r85f5o
pl3/RD3IAaIt/0eK06zNmAhOI3KgLol3HiUenDtirj5Fb0rWRFP8ZDe8zad0xKr2M/pNTKrUvpbg
8pP5WDyYhwP1Y6H7oL6etV/parLLSDYYqSfeERidg/DIQPcMFqLYrL7MfLM0P04ARcxrQ43/q64Y
KFq22TrXuoa784gg8bRuG0u4BVY5V0aZH6p2BCiL2klmXU0wTrTINELUuFDYYQYgzVrL4HIeXocl
hiqHfm4pqSNjnBu/jtYRe/tSs5RqkJUARRHPAfkJ6ifagqBBTG3QmNg72XxGUrR4bbHBZ+A2Co6F
opnmBeC2NERNL6hSsPTZ4MCLZL70KV7TMRiF60SR0hLKFC8Mowo78xGI46GRrJBxNfQJuIZWRPMa
n+NC0fwOjfH3h2UvtTV4pkx9Qhgu6H/IDwvmKPShQVBRaIHBnUJRHxot8UTOYSq/5pX8Dz63xEXg
YMR+doYtX2tI4uRTyzC1Z6WMlKdbKIBAOhRx+YMbVWwI8PvCdPDKoHyH7pXGhIC4s3Gh6D01+iuC
fh3RQVJ36RmKzvnlWDCbtGeDX0vcNKnLMjvibBUvSVOGE4sw8XQPFxa/0EbqZgtvlNLlIKxpliny
mMi/jZs7bKin/aBTIOFaBXq1vAuTL22RnyPQ5RakdG4Fp7HQ+7Vm0wrCuq9xaVkYn9oftDc2fqFl
NCFPtw+DEg0tiFiQXyQPdI9KbNraKEU+mw0/QalZeLFz19xFSwZACMkMJEp6GlFNOZQ6+u8ENHLN
WmLTE2o3VaRRRz3tlPMWs1WRSQgpXiJNVPdI+sXa3zaMl1DOE/9NF90S9XY+FTiFxSVgAhXmD1wh
fNVvz8yg8hg2Pp1ZR9RxBVFEaFNG2ofkU/FG/CXFlzoxXm+qTAo6mYsKYP8LJylDE4DE9h+NWNVZ
lIh6H4cC6/835tpSyvwYu8KdxMSi9yCoLzU23c0fOHyx6nlm0GFCGPot2PF4St/hTDbzHdQ4p5fl
FwoQqhGLWu8Cza/i5ucA4eMK+PnubfKOjyAnc4siSIXpcbqZvtcVuoWl0Wtr4psCSO0+ZT53oEp9
Nc8flmKF5s2tnZ9XsX9Lh3PHb3ShJzfZASNrX8Bj7ehN37gIYCKEs2bCen9e8M3OTqGnZCCjx2Qs
FTU6ROMkI/Xr3YSWJ2iRvhaeFqluo/GYmHwZm0/kAX1m5AGR0Z4OzFJHJmgzT6wt1H+Bwwhdmne2
F/PVlxva1xGZa98V6a9EvqZDqWF1No7RaCbb+3R2CO6QCXRmhy3XLHb3iyqGIDqTiGhP8wufY/Mn
ttk/OsM/JqJ2l9xSultKBCWWrSWXrj9Oc2nlkJKhlnRoAWRc7D+W3AY3qPtq+CMFG7nO7BDV0Y2E
+tGsYDMwnMLiDXU5qgBHW1xaxzDBkQLNKG6BLFzSE/L6LMNFUMgAvgV2+OeHVWEUg8HAYbgLcPOT
vfZ7LI1TSTFKveQ+lnyfNLnBLvcF4pcDibq/yCSyZdOdpOghKfI1T/5E4h+eqJIlL6uNOPOwvCCp
OFry7P4vxI6ZBxo5FSeF8zsF2GNPNC/umAOjgyEtNNTQXjKtxxBpiSrk+O2WUo2MDSQzR+CxKihb
yUnu01NaZgUz+8i5ngPpnV0Ub/Fr4LmD658hyiLsLbQx2IhhrWYx2TyBNdytKnMEDmnmF8kMMn1F
pRFS5X3bLzxTHql/5xs351sqU5ndDdJHfr2ZRxu+SLfnMtqs6QpNdusckAPM+sCfC4mQ4RGAEcv7
bBOmisyjg/u42D8ciQaIFEU3HEnf671fQcXHLQ4K5nVjfvHHc/Z3s45JGNGDNwGah3Qe8qHgbHQS
+BSCS1gIoSDU3WYU7C529OakyylY+nKJXLEoEz8PuX6hXAR/yEwFFQeJlzaIUynIoSP4qYNyTW2z
U/hZusMwxNEwMEOTFexdI/Ox0zVClr2a5KDKlaTkpDNM/F6d04pxOhd1RuNZX3eEO1Kjhn1AUU8A
AFqi7Fi7Lvvo1koK5raKx7z53NtPOO9+Aq8p5FeUafGnVz/TuT/Qth2UFpXRdXrq/VA8BqN9uVup
otkMd08E9WAEVjrS5dGKurtSYzWsS0Mkh1MDMCGXSiwcSA2245XfytFCcG5WT+HLuYZKay9xCyPJ
VWVIeuk/IoeLUP+uA8LOf4LJlkrAI9CW0dX8DYWSVJOr5Cs/UHagz11DSr/yB76Bur3P7/PauPz3
IxXZmUX9n7RPCNO2d91TX58Hvir9FoeHt1q6g6oRpV+3o104s+EIZE9VEoTCqgg7CJUxPfQabtyR
VkMXjE80n/aUTpz4SFluW5/GMZIol9SIpYnFhobckqTeUX7nCRcdxAcS8xXUh9kB1jIQg+NXsBL+
Bqk4NPeheFhLTW5lzXsxyRVd5AJUEoGW8DH6QmX3HdTdjydRBl2UK4oKL9kJ4WkFJRU77tWR+NW3
/+3f2/f2rXvrXttFVHtBuYHMKlvnsvV8mXzcsTLHg+lrnl/mtbmNkVlq1qIZJ96sX55UJ8eB5IkR
+t+atYd5p1P5W2ymsrx6LPYpkXRHrphdcDgjFMAQbRncSwWdnm8LvZ5YPVpdRHoVQUPigKOKN3qE
xbY0ofLtAkrGV2w/nramwUVXk2lKkiIFwKUjVAcgD0e4kY+Td/f9DEdieEUcfItUM5qaFiVprHdN
Xp+yQvkRXHSDsnvpVt3SEAQt6Nk6r7KOu4VIKUVX0OEKF1m3pCq60GUvBMsy4Azm6hbk1cVhfRg8
G3WYekAl5Zf2pfzYuOCCFpQObY2slMntGYuQS0BgFGqHaYbXY8ZL5i84bU8QEoHBTp0jX8+tM6BN
ZYDK/1QrUL4ZVByID5Cn6PIEenSCei9MWQmoZK5ZoUGkGTijMKAn6ZrQC2aXQM35HZgfnA/ZHxAm
QqAv8XPeCzz0gx3mhndoIIJxF5ciWtC0tVnzwbl7aczpR6/pSIszpK7DAuVjOtReLTYDj1+Y3XaO
W5PZAeVacydQnz7msuv94jKCTAabnpll3B6+5kgRL3denZOdP8ihLt8iRCLk9UDIC+EUzM0xGqMx
uUB9CtPVg+kzwDUsROnXXcm/GxbvO0Sfl+WpNZBj+tndmKOXyckJPRrOOrsbCluQnq0RcwMCrmd6
H0vnS/MNuU6v+MOesxsXbVhxNMtHE/9vQxkLRMGjOZa+fb05Ay6Tc/2YQtXQcH5OusZvkVB6YetH
0eEg9QKQ3PA2SIrb74O1p69BKg036e+DGMaydDC/JHTDQ8H/HO3Z8m3fm5f5207i2zyPoMUkLsKf
5GKib+0glvLiLQDi8wuzyXgl3LRnLe4fJh7UqFQPRMt5iwPmrVsa3tuPzg0ewCkt0A90I7dmj7QC
wTNqMowsJxV8bUqcYTks5SuE6aLVkA9AXkYOdHC0ZQjVoF0sot8fTU+rImEvR/O7ZnYsO+IwS21s
kU6MxjSOmOVMx4yS6f28GP1EwAa079Elg+dKuqbU7RIgZjYkhlqRtqE8978tmrR87/xSUMQE+JV9
J7FHhiAV7eJ1311Sk/ZoXbO6TdMxvbbpBYiWCbeCcplqtcz1yOA7HV/KRV4mDg5zUAPd5ZKYyG9q
1nK0HN0c9hUHrVztslJ43VksYM71vPu0R00n/lgIXJsT03LwXmvyz7RGZrPrNS0oZmbQdE0nJgCU
0T7jxwXVYjAo3cwmB72KIBqDnX4uPrj9rR3zVAPOChTW6Om1OEdwaWaM43ZN7AKZ0NP37npdlnHN
8sw+r6x74M9NljMvd+chySaRN4s163EnTL+4SXPJ7XnpJrBaHg4KnnbIJQej32+pkRj0zTGNdnh9
m1CpBn3+PixANm+M1WGyp4OK6RTX+/TjZUdvZwz26JE13tO++8OGRabOH3xxencRZSo9Db5SBQFG
SS8fZv2ICDqbWLnEw2YK1CRroB0Fq578XrWDsmpl+lL1YFZkVp2hAA/Kzm/0GLWShIxW6UnesQVW
RwH1tiTxcQkkV/hzodGIi56phOznqhO+aWktnhh5hhWUSNZK6BKTk/AlOod0fSUEmeZOSr8zYQJY
jxQ9am1q2QliUKJ0nwIJA5wJK/7c+K1KgSSKBXvP8O4f1naPqIvyB3FW+gNpKTMbbIOEDIGC+800
QW0ZtdGEM9rw1wnE4NW2WQYSDwCezQXxojf1pdLBG9xMtQoBN0qMkexqrK8/YBNSyyk66j4LhIue
ps1QCqAap9OVNEyp5CfF58J1IDFL2fm818hZAJiY+mzANckOm9M7d1AAwjYGAm6O60A7eeiSyRFK
UbywMLYed430nDDdHiJyMcwwp8ThSaze28w1h8OOTTULYLPRGAs6Z0N8Hb+dKec7JTx98B1hMqNd
0UBhaW5MMVyRA/aViNSZUMLhI9YnvD1+mcWtznV73V8ufgBAkN8kVpMuRX2gcuZox1kS3AebtGh/
wIBgigSGl32gwMsR+5YpESOkFmAkQUlBk6jHnK2fKUO4ccQqPsYaUU+/4Ox4nhpla+jNhEuzJwZU
Lk9/SqO+RZDim58dtRbMmRlg0Rtf9Nm5ugyo6KrveHq4znP/PDFN6RaLPncWTTcmEc0w+wsxMIqs
3/RAqc8AaINPfB7siEdQGDX44xazUj1NXN/VFWe4xoiQmRenJQCYnNnV8w3cLpEWgNWNhaDMXOfi
w+Y8+dDzIeRzKskeQny8DGemmcUF5kFucULAWT2mS099psQVexyUEJoayqBxf2kwxIZ7q+2POjSk
pHCPg5ktpwOxFTg52G6lIoJvE5uZoueeTVS7JxGuZrX1v/yf5CYn7ni9Jc6xLuyW1lIk7ofJ7bmZ
0/W8pdfcWUQltCFjh4MaCIkU9LsEP6ymFPS0UFgYgQd5GKXhNQkC5SCLZ295vLz21+4GwZpFwo24
rq2nv2TXXyKA4vG3SnHXWaQHCoBtikeOwA7fbS95aHToHYXKLsGxaU5ia9T0vBEWQKNmzPjPERU+
jsP/Mj32VSrkL1kcSVCMAx7mItxuMmqik9k8WuWlYU8mX7dpeRNz1Gyv2Qaci+Z4IWNAzCR9y7J6
zRMpBlfDQOb+m6MJ9RwbQWKXonBkTEFANuEqt3egZjo4wTUvTjdY8xx5d5i49GlGMhXVkiDCa76/
ftXMeZF37GV1vbYOy8n/wHPHVo2XAgucg0ISQ67LAWh7bbaL0YjnwK/YITkC2sjafLC1URmzgzme
do6ALIj9SU/A8VqctpBnaZipZ7Fj10rsxZGBERuIihfZ1Px3WiNrRubHtmbhh4bniHjQcibamHC8
27uBEkLB9dVApWHAMVo2Z8Gp/6WFCYmFGZCqTLaSG416/2mN1VAbIv5B2TkEsjRscAUiRVcfvA0d
NhS3PFRCVkM8nJgqMUACJIMaEoIlQ7YJwQdAIzytUg+wFrHxbZ2HZBnoq5pDBdUnYQyJAClCiHAj
9g32CvQokWEgYDa08QCm0Q4EXnKcKL6qy/8NT5ivCXmuwcolEOKWkR4UIVrbMvyQDO2ZECcV7o+/
5efM0CO9PmU1vHyp6GhB5whUmt6kgUrGYHlaT3WnBCCRHQ7Mcer0hnBfKFRudnYLaVlMPzU7KiPb
W6EVReRlqxbU+EdihNUz5SRhMds22TgF5l/9aUCtCoI8T+McJg8pRlQ4UcY6BFzmtiJyCcSt2iJz
bqbfzzW6TrV/ygmmcXd1RJcTevj8V+68xjKp0UauSKRgJ8Cgehy3dC9XwaE5k1CzIGiReBFmm3vt
CTaOo7q6okJS0QP/L3e4kwyEbJPsMfrrXFNHGSYux1ttwhyuFzwFHZN6Rypnp/4Z/b0dNOvyvNQU
bRhIU4OdXm5aiAmLE3JGr0r/H3pZt0RBfJHRQa7xqZ0nv/w6YDNbkmxAsIQGAIjsrvr18okWqSTX
lfYGWu98nQXqC9Fh4IjS4aObR/OP1gFsYEp/NZWTvlqW2gkMjrM6/vRnnV036V/BYCdIZUtJZMuw
T0hG0QYP9hH2/5X6Pmnh7MrOIlcf7vzDxBoBENBL2RhCVo3v5RHwf5zQRaE0VRGPaMe+XYPqlCdg
oZD+cbbdJN71xeO8Sv6P6RvEq90LA5Vz8436930sqVqJPG28ZCSCNlqzaOOrOagK92nX6FNjKoHF
ddpLvPBLHpqgYzAzMr36qsJRSzeDF7EVX4QLDluyCpEK/BFRV1qNqnVVQb2Ifsxj7V9Y6RgCuiz2
ic3Z8sScrOK83/RHdhGM8K7sPx5wWpAQsg5UQwzCcNf4W569Arz1JNjgZtmuQK0owgbEmIJhRmnC
CmLlRcxuIHK+mYzkfMQXpV05i8TTgbTeFw0J7gjwQRhq2L+D9+M0ugQqZm74HjxwIXuBvzbodBvA
TkXErCh1jHDe4UhwzM/QiXLoBz/8/GTP8KqEttHqh0hb+4OcCZtrZhhkcHUCYmFGf+O1EDNJXY4P
7TkFBWlEcCeyBMcc5+bsQDWoypw4k1t8iY9Ihxsd0NO8aaP28u3i5MnReDlGVOrsmpIKRyAexfYa
Roo7LDk+I33ewKXxJiIMPrO7H1qVcjxJx0oKQIUFYAmBIEQ+ZN6WtZ4l3K+L2tPqQpWaXwYIJdE1
smGfdVkzmWSCSe5KiMjs3A01FBgbKGrA7rgwbedkRoUxDSAZhQJu9Z22vzDS/0oDQjpxmRNNp5ei
56UvWqvm4roUXIBFZDwUh7TpMd0JixFkMpiJOtOVNSmEqyBQ27Hoabo7bHRqBHmjzQt3Cm0GC4Bw
IDz+gWBTs6OrSaVYVdKB4om1DlE2O92BCWI2DctAE1XNVHVRrEtpAOxAmrCB19bsGIBDlAHsswJf
N7oueF+EJ+a90c/ZHzLrSHso2d2lwLhVB8SL9qRylwlaewgUN6rGM7q5FrvVwRqyehnHay/UWEiz
tneqOqYNSEE12wCYuDgLrDlI8g3KZdJACifVAQvBBqkdkTP4gaIhjSNiyIVW8gd7RzITtJPPFl/I
Ilr9mrnSTqpYq7vAsQwJcdjQKa1YmWU22TpyC2EXbjb7sERW1fjVLptIi4tqDPzgcFWx2YkZaQ3l
5TyGFGOlmzFFAcCOJ7pHDC+aqw4cm4ZSXa4edpjI6+VCQORqtmBlACu+wdiXowtQpvHgJU7ZViSc
RGJeSA++bKW1z43Bzyy29jRNw1tTdnB2bck1WozH+RDhFRFK0AuUVgz5+cooW7KmHH1uKZG1KruY
IPWUqMAy8l8zISArMBfBKqJtgtoCPgaOooO22nr4s7XXK7QrPghjBL0XGrdI26XGuUOkgO99IcyX
ucjT556qIqo/r2Tpzrb9axZsIyVpK6lSWs4gCJEKJd1I3RAx0n0FtbuGhHWUOm9SMKr0cvT5WGjX
+acKog2M2ofmCbkh5ROcErYp5uj6fHpqcIt8nPklalZwHz/dMuLRrev4hbPv3dYsRBMRoitNp7f7
Xe6QkXqCr61N1X3XoMYYfFvf1j9rlWqz8EMq8O7uKASUZZJnag70ooqjVcLmv/50X9a3VebOX0R+
I9Kwqfg0mWNoejHK4dk8YmJFi2JUTocZiJoHa+WIvILGBj6nzEzk3aRprwQDbws4nBZ8TooRUvkU
nYsbuq+0ft1ekuSmWa9SXEJoZg4jpYK9FKlSRUH1g+VJxdOfnvwnWwXJ6I07OnrVCTuQVW0radVw
+cO7r459dw0EOO0zqi2TVkecQ7tQJ5WmdwW8CjRhpqahuZ/pIDTN81jaRAxp6EXqHZy5L4A0iFnJ
Ff7ifyfIdglEQAKoTw229So/gD6TlhwN9CkPUXRNjp1L79ipLAoY3969WqPmM1WqMc559G69J0AD
Ca0o7WCMSDHB2S34BDUg+rrkMsMszBIxyDsk9qrfosnConh69ad9nQKKow8i0QH5Be468gwEHnfl
XdBFQyZNXV4bKeOv7pPc/D65T+R+VAzOJB397Wg7Kvb1baDdX6WgrDhVAKaO1jj8CY1FL7693lvj
9LnS7DOa9HxYuozJODNYTzx34c80rF9MAY6Ph+KCKsgo8oAqJAxpJK+4pyxXzRmV/9kGrRPpwRgb
JICcEDVw/aC3tzU/i1SrNNUnVW9aYlTU6oar46bmhHy1dKxVyaz/yVlWWQbq3AIwjOp4POOFwvc6
izeQU/SHJ1oclMZpNlbCYRYUUwPpIT5+iN6TGRgOOWJ/l6abAG3/Koa5nwscU0D7k9SDjx9YeXUB
LtYRsZCkk0vaWfat3UlcX9Ehsu1WprwSemVkPpk5JYoeYlg0i/MXR+bBtTYiqLXJc5QMkkG5Rmav
TVehl3gJYsA3etfFO8WAqXWQjaeU66rlilr4M6w1jeY2yiiqQj/BwgCHJJS4FAWkLWCQAUBYRg8Z
UjJDCknioOnA5iooEDP+VMKwyqy/1s93tWOqwhIERaxafT2LNAPjBoAffL2TlQdATtTlZer3Gfdj
y14x3cMlpPi4DC6e32MMQVNdELU3yvvC1SXTPPjW70j0Wb1J+ltGIKkhn7QmNu49bwqjJL6ZWKcS
1tTuz7vKA4lSK+50EYjUD40JjWdkmoZp0F7jqXvzw3WaeMuUTyq9zFzIJBBkAKCg2kMiuio9KEAg
SmsHQewKi86ih4Tmm6STtBOPYoy39baW2tJHr6CPPsMdNf3swkbF8bkOLFbyCxJgoPsHoaol8piW
uhb8BVSENqkrbbdDU1nBja5carrK8T149wXqnFDOjkhX3H1QtXyjhEfYsky7UBVSvqPMSU9W8Ae1
VkVNF66ePIZVoicmJg52a/yk/io4N/QOlDw/w+I0a8KqpSWc1T+bFsko6aRRy45+wKK/EIpG0iTi
aqs7pTI6e8RMQqqG2AbNR3+l9EkXVZSUnigdif2i2nADGO6JhUmGjEn39LT/r7JQXOHhv5nzN+2Y
PdEJVlKid6oYSdo903CRaLGYt29n29ZSFxZQcgM7X/00DdlVRKtBBihXkwmloRo8CE6C8kXqRfMD
S6PLlnn8L6CJltkFluxPv2Df05KwDMRXEYyMim2cT11ULijKfvr7hirLaZ5WI/xlkMmSisyez+bJ
zpkzcNOg9RZp25GsrnYBRZgsSVOUIa5z/5JGV/DWhXaMr9cilluGiDkiyHFGkqP+pxcg9u8WrTU1
CVR0ShymZqobPM6E2dRZ/28RcEr35OPA/PDf5PDsCh/4DBhlosOSiUNKSimbAZfRURIoUFBJifUX
JY7OiZqb8PeZ4kXj4QEi7N0Gl8EJTfoEQTLJkilAZEECMhkH6snR7vViOmo0xsgI+MgcZetmKdT8
1PDqDB2L7rM5gZs5n89B4McgTR/WJy43L+EZdKOQo9lFvpnF/5K9HZoYOsVDIPVxLGqo7BLFTqaL
BxhEJOSMIJ7aHv+t1BnpAPUn0kjKG30lqumNZQxBqjL5RrVbMNRb/KkCQ333xf18dR8diUppxKrI
vesBwUTY6jbQkFbxTsEFmQDnC7pT01UUqqvd62iPKNrkRtdvUplkiv0bOnfE2zcRTXFQsFbpk5zd
BzpXCTrqiDoxYnjAqCZdq5s/aI80nwoW11SlELWoY+wJS3a/fK/eq+fKGJbmpfkXHc/VcXJdbWnf
zfeT0nA/2UzklHbnwtQxBLl7MWNUPuXQdg1kuEvqhHoAXG4xukmjahwEvW0XynsHlkIKzYbfAL0Y
ebj0BFbsFzRRX1URZu8hwZWjoXcC8r+rkkrManYN3g3hYIV8FfpLJYDOXzW79JPQYLpOu4dItH+M
oXtfDobghprMZxjlDAp+M3/zb1NY8KL7GjJOZcTy37SbUkzblnpOemLZTLajnlfn7f9pSKPvU1gl
fQM2VOiaPJLqBR6OulFVbSZzoLbKTCRjILgJwIVqq9qSh3Seglygcl0+zpNp32t47hfdA+T3Oh5R
1q/a2PWTn8UHSguMZflAeKFCyYkrIIiYHcaCjgMtPkaLAl67j/ugidA8SUvqbXDuHZDy0qICC8DF
mOTavkhXW7PTqdH/3JtVarrFcQECEAzmb5UHDXhbzgbjBxY7DJ/2w/3Q6H3Gx+HHxVfGVThmuxih
/EvvTQtf0HQGOMoUSrAQsb5l75bFZp4hmFfAneaZ+rI9nY5qMyCVG7Pi7ru3F27sXvWLMbwqI6mh
VDl8gBhL4xrNFrVcaq1UoONLwSeSemNYT2MSsUgHvKF7Qxg4UEFIhFodYaBn+kWakcF4EUxfjUoV
xv/K0HrEUgFy/SKGaDPLx4wahXvlUh9ATOV6PVgSaJioa3lj5F2ji3SrVfEK1fR0ipiRZjou0kV4
IfGFOjuef4CjQNzTvix7+5FO4pJT5JR8BkaITrERVl1dFCYf1n75EI/AfcIST/yKVW4WiUqSi7sG
MM45qpr6MTmk8teq1uMqWWDnat3RABaeVGlZtt+/XO1nee/qNNgEgT5/+RXTP1Xl/DccP1yoniXm
bShRKLniCGojffrbAYsbnpEEpn2Wcci/Of50SLtdCbBCB074p/OdwUYBDg9EdwAven4qlfdueXGT
IDf0pr+T98fyJ1PTjz1sD8JQEihcCKo3lJMeniIkoIFXpMRtC3Uq1iCBKkwXYBVNhilMOSaARiaQ
7icK9M4J1m5sRHQg68tt1UXWy9M7ifHj4op3MrYdt3KvVo5JAfdgF5HPNqE8Z6o4wFTSLo36NZwk
7AdZXKqbj6EkAOqsFZ6kqCPKLA9oW+0XENJhl4i8HkOk9yWGXgnKdI0gj5GPXRfl7hYv5xkpJEov
hN+EFS+PGByrWDZiWlcCTgfX8C/QHZa/1q/9aUlnjoVBvnQgwdyiH0FeLLZHtOnN4h0RMAkLUd3/
H1Fn2pVI02zRX+RaiAzyFQqKeZ7kiwtEAQUZFeHX372znn5v09o0Q1FkZUZGnDhxQmmeCxXMoYcI
OwI7BRXNX9E32i5KoiSQk2C7ALuuqY8gJMOJ/I7QbapmoEizw6oj5S2DZqL7bjr6pFPEtZYa3vkY
GFmTH4rCttV087f9M3yIz8MMpS3IJLay3X0DNJS1iLxUA7S+l4mRir9hWa3kX7VJ7g6z02dI6qnW
T/urumncWvRsRbZsX5fMLqc1aPPA5aJ326a4wrk5RwVkNOGEPkbb2uMlPqPclSmf0Li9XxtpqnsQ
3wQLaNKG14KAa3nT/oVTLavamx6YbtVfjdLyv+YTtMEhxOsnukFeXpBle3m9FzM4VvlKfohaZe/b
imraPGS5vJ+Nz9GZfm+UIVCG1tpMXntCgt52xIUWDJhzkFctdR0JBkxLntIBbjp6/vhSX2DShxrJ
2eK760n5NXXnbIiS5AFu5VcAMTO8iZCLFIbpFUtJdKrfCI72TL00ri952V9AOIJWD/5d4wUcmazx
T5+iMPoBgfmQEKEPU0j46GQ6rvmq43tt43KiBGKRmF6bSRw9PWrdICjqX/6LkQ3IkzjU/CYZT5Hj
SVjXUIEqLy9vJmY3Lds6C2QkSELCkpeESGTNReREkkwRuJHHTpBDj33XSx0itEMNmogU5NfAsTdE
9nh+qoAAacpSF/JV4v9bn3wdIYFobZ1go6zmJNUiqCy14uv9a+R9TmXggYFsfoukYruTvxJZUTCb
tzeBHA4++lvcaavxbpzexxEWGzjiEzPY22hBGaqw2YmxRV0PNKTQoBwVSQxwwJ/WpkymBwJ2fEYK
4Hux/VFjpSFfF1wULAlorXFCngHB4nGvOq18nOgf1/tif2b/pIdkalvJMDxg2cgGoKMwXbfQSC9S
9lEAY8+3U7gMtTS1TtSspF4E5xKeIYXk3MyX4KSV1u176YjatNw+8x4Q0t7I7DJelGPfqaUTsfPy
Z5gG6PwQc1zgr+8QRRavkYAbJCwIpZ4JIktOYCWfbVLB3HN+T8cn9gUU+9nMyJKityZOYpCOYi31
G+yjgKwWJhmlEp9STJCAuurFCKiC1qoZaB3scjCA6kdecK1EINA5sjvLDw+oSj5ZQn4EG/D5iqSp
k9uxM0Klx4paf3DTfNU6Jg1r9GZ+zxY+HkR0O9dXbJ/AT0csxPIDnDClOD7r+4GFc9aIebsgZ5cg
8X7olo9cAi8v84SKj5+gtg9DI3ngjXf3hXyUa+u+kZds8cP3J2M8JXugRvuNNKToitGov2XGnOek
3lBzo0sFxoJO1Vgl2RSC6NIo3KezQ0tjMpTcPJFhJPUIrWeN42nTItKQFL65b0KPB7dhq2Wk8JrI
VyCCwpbc2NbS9fvb+WM/3n+YGcX44WZs2vpfgNkoiq3wUS5gMFSQUqCWQVsEgaTlz57g94lY/MoA
/mCdlPkATjfUbYyTcczW9GoN8RkdkrfLJZ4bLkEe3Q8TI8nN3IAzi3rAeiqFxUEQHC2PzOhUayAf
5paNuiHfLBugCxPLAmmu+deIDL0l8WXEEgIRCNeNTJrpiFKujAKhux8qc58kMb4W95fHlxQ9/1Al
hMUkMFGo3ZCcPeAffRNXbLajb7jbJ6Z3hig/U8xH51d4d6lf5gqtHhcn9Oq4m0PnSzzuWudo3+8o
v63ZOh7fsv8lVVDpQCNN8MnCyjQtyk6tVCPdOLUC84oww+L+gOngmJzCz4mmqsXM9IQXDodvSzPk
w/yAVEy0p936D7Yruy3Gu2EhPuSKR1gcKxrS6a+UoYsW38uDZ0STLmMkr05F/mZppPbVLW373/17
2WJEqcJpXMNzbYmCMfEeJ/Npkz7aiNDNs1rtRfUqfwYv9RKUkkH1X3lj4pXhmL1cSK3uMBQ2bJAr
Y5CqL6Mg6oHv8M85o8hcnEzXZ21uw2+4Iur5qWUq83t5Pic+5gkX5gclRstxD+kCDIem46ut+Uiq
bIWWoHRFLbQKetVSHemCBnJS+qUJASIPjej/18psTz942xa4A6rv54tQQAnUiBkEUEt/8iEvAyIL
B8FEibektdIWHvhbfsoWyo/gCk0xaCHlqvStU7JDDdWDFPwVAdtNaLmg9Wo8dROn9rmPPYLlzCIb
zVORziutaQmvyi+Gra9E82383J8OMjmw2FWKYUmCLGKX6vUtuB3Pnop1OqK+PleBBJ/RlyTmWOO2
nKCZvN2nufg4fo7/kae0BmIq/2wulW+03/ysIWWj2+76TSyuxZ/fU7kqn8iDaYMPwGouqDG5PezV
cqm1VLysDmaRAguAZy4/+IuTFAA9lEZ0IniBSpRUEv6WzLik3r5qlshQKFMxwkxVmMBj40uVyyxz
firTRZ3DUf6PE78DJPDmfci8LG3rPxP7uYmQ+yaQYvAGOqLpKFO5jzMUQT+gjpitFxBH29We6tbF
JHl9Wa+0vo1MTdBfIsBRQt77FqV2UKrYkN9pcdA36ZMhs8FvZFnNcfhbGEeoRbBFvrj+OU46jATw
G9fKX/wbo0KGMN139FQoXe7F3Uu6CXVhDefyZmicGf4i6qxAkgu0v59+UQk3u0BxcpAS34McEFmi
HVl08wX6BZRHBPjN9BdphHVHx4SkUYlT7XYn8aQMhDSn3RoC5I/w9KHGx8/tfA1AHcd/Qwb2uZzq
s4KrdA4Enyw0f2A8jpAmQm+pvQXEsvvNuvzYypYIEUB4NpV09FC/tNUF++pmKp+4akOszU9QhEI6
eEXIxZa5L12hm4MlVTJ9QJzWb3xdFNjeruzP21h95ExDPPuKqvlD7ZlenIUgPJ9qZ2bPLfSHnXgn
e+Ie3l7n31PVwJ6woZ+xvXceUDk6UayW5fyWmbDEchS7El4Ct1wRDEL7uPtQOwIO0xttBE4wydfQ
pXrCcP++rBYnelI0dwhCtgvDLfKVh9FlhEbR4HNEqjqXiX9x1LEMT8UdgmKr4ndhvFtkiP6X/Mr0
QUz+YMifSzdo2Xki9HTrr2us3cwfyMQ/t/+oQv1m3wMFsLvP18eaIZyu+q+n4s84DzxUlUJlKSFV
suVckK7/fkmNfgenzus4v/gcPHcvqGKfRySvB49ksO61C13bPym1QtYNEc+3Yx81ECbEIDMGimUv
pRHlvfPQ2DbBu99ytJHcDo9z2y3AK5g+DDZU7qDZ2j/Vju2vxhmOw3f3q/9NXQ9dtDeQhVCMSBWf
mt9d4prKF15jqoyLiP26N2nogLzWGhLxiZbkNJAfXFvosDV+2hsq8+FK6MtD3pFBsUHuLgv15waH
HY4mpeGVTfVQOzUFf7eha0I2+iylKJbM4wWNWLZKBdUK1XQr0+N8uN1Kh1oaDcZCh0664Bcrdu0V
+nykH6JLjUayzf2mtMKZkTW0K+/rvxRv3Zubao7qT2qsljv8cMuY1stDDQ01OEmkC0lNU/KMdhEc
/bfDMFP6tRINftmtzKO8++ENq4+fnqPH0Dfl0781G7t/lSnSogzn0njq3/uFWa65m5IA7NIlvYoA
c31FvtgKwAuI2DnKl65TXGJoSpkoXVsRKqH2ah8doo/Z0GDG1hvalPe+JRkJzQjz8db9w73/6YOR
BgidQGRVRwOH1DacdAlUrIQaykJGXyhqaJDecK8T46MZg1dJf5d5m5bazW7M85qIIVIWnYUwPKp3
oupIZkCuMkxJwpUEuD+TYLX/q1Xkz2NL5a7tPLQ+giSDIy0hZDHYF2whjBw+PBf8X7GnBVyQykic
wrJZ1VczKULrCil7iLQGPjIyxPNhASDbkRAnX8nyas/MYpva/+M3OWBymMjKk12k4cweVk3IydK1
pL6qP7R/RhsaIh2j18qpQd44aB0TjcNBuEM25GiNZ7Lc1MfUVq2nHYykh/EWd8EaySOdGC6zHQyI
gtgffAxSKkvvfawsDULTxq2WxtB0gqcXvHC5qLC3184NjgB5/+Ou/1rZ/E6Oh9aOKk9josvkt5rf
RydE2/Bc33czWq38LY6IgMH+oQnLjOsHckBaA0aKtEeix25MVx7osG2bThnFJqrd8p9ub0ncJLOg
Kz/ZH6ikkqXIy/+xCA1L1wMJVf8IfbbceGDVk9fdte6AJxBGkPD/bT9du+d17UCbslf2imGB/MK1
Qg49izwoLl4jTyME5CRPpXymtALiZLqze71fjctzYzrXXKpr2pyvqp+k9F/xq2wl6m9v9K/G7hra
y8jP/sWFIeFAr0E2j5EgzMI3F8ETcmyMeazRO2PBeXxJ+EWs8t1MXHY7HEBJb6fwkaBN4o+j4Xbp
plrwCyDLv3Y/B98VZHDKMAJofPPY+GZVqjfz2Niy5WqVHkrfuBdfEaxuqPG9Wwsbi65biD5MEUli
eWYz2dFE4TnWT0vXFVFO19d081kP7UOij6OXQ4wI6iuD7lrPzSjVALxMittDLUCIwqCpdj/jp668
qldoYSZoaeswOSF0TviNfJGeiMEeUVxDJtaK2MU08b3r74chv2F2emwpRkYYCSxj8UVSgGFNrKN7
/A8yekRX33zcOpDyKLplwVos6bKSnSm5838zAhqAq/LnHaPMK7MTFjfqv3+9A72zbfqSLgPfpKnw
SM3vtSFoz/j+Wzp1n6JC4/krOrMay6kVaEK69Dndr7gq/9VUYpskQ1MwQ+cGvmzjlWqSx8Z68DvZ
vB/KNM0sbprJWk/wFZGdBF5Sy/c0zFDZyk4gvnSqpT+M9wtTSXCPlcNvqOH4GaNGsEKhADleet5u
i1fcrJ84c2lu+hAHCm/Pr4PXeycNkoF2dB6dlfQwTWUIufjOWD9dmAqKM3xmiY+30maelOCYlE3S
LeTZS70lluBsl0e0R86TRI/ECxUyYwYU9VG2NL+UBiG6EFsN0HByXc2s82I4Cc6ABH0gvRvCfi6q
SVyZXAJlwB7az/e+FAxTxxYELzow/X76KBRvX1h6bkYPTFmhuGzzTJrhMboMKSeDMeUFV0bD/fWr
nKZ+bKK59tpDcqL0+kZDY9mzluv8S5WmS88AbhbnB1yvfIUO9YjOGhITZnNN1O7rZFfZczwlkSZv
4GBUc3gz+yofxay3/WjYEfhvdG2nKS5KoNEDrBovbnKhodth5zTuiWn2fx1Ultys4GLno6Vp9zFW
AUwfjBBpJnK1xQWcX/LHTiqmlWeQ4HxWz5AqXLCwJXAJ0AFlYf8ukwwoQSvxgT1TzzMBldyWPAyV
w7PvDu1Rkwwy+qBrBgcUzfNbQ16hGpor4lvZnkPu+gDCpnTBY8M3CRe63x25MMcidSf8SoDJhEUk
UmjnuBsNh66tn5bvPrco4JVZapmJ3EMH4BWG03vY4vDJM1CgrPa/AI5N1IzOxtv2sYmswOTt/e2d
Pw98zxB1MAiua64Ydu87OtIsTPEJfx6HmXlmflge+wq/eFPgWtxWaNUgUy9rjZ4IgCrU92Npxj00
Icautfs6+jtF6Wu0m98+7tDeIu3jF2CQOK/8GOGimc6a+XofTPgM4Ymm0WEvVV/TPCClLe1RrETg
bPC8Hxc6oE9Q8SuPQMFoerACMnWvtaxVrvhUBNyg2gKvTzy7QwQBUjlPwR7nahZaVLbSWSC156bp
rf9OAUyXKpi/KsUl73E3/ivh3vTjh9I72CQ0tmy7f6KKBx7aOxU5Fqg048kB8h30usnkq5aD6JeE
Z8+oYj8Xd4R+1or4I1drAh5xq7AZW9ZyDs03ul4kKicnQLTNY9T0ZcKbxnckkpIbKbp2+6eGq/BU
mr+ww3bZ0udPpZf5LaIdX3Qv3UgVnWE3pyqrYfqz+dkv1E3C38fXzDj99ld/HubzNDCKvo60Z3vg
mmeO0fWzWFhX8jQ6fo6OI4oSKWXYEmGDQb/TP+tn9kpSEHvTlaWGDc+weG6tCw0GOvDlmJQYi7Dq
ySow5fEgAzMOfWOpFZSkYIYcq/ite4L3R+3Ptw/BDWNo48nL5IUJ+Ui0Dc4wD5JLA1DjaF6g2Jhm
ZizpBaValHrNqMsT+BfMEJGlxmxGJZ2gHLAsuQHmOlfOwqput9nFJ00uKJ5vNxdRlsNH9oeWJL/n
Yuoc4MNW0YjhaNMpjODG8uODXN+uiBLsx7KHNH1jzEMI9JHfRkpmvCRFiFyQTob02wQU5t1XEOIp
6E4Pqm5vzAMcYgnWC4yYDdtsnnf8Vl7pDf5LhLIBHL4hKGOjoCyAn2CP0hRCzdZnbun0q1uwpXs1
yrpkK8VLXRXehJOZv9MxRGzPXFhI3dcZUNGUZKWfSOuris+RGDHB4VKgi68+kignhaXTKUD0Etpw
D9Lf2Mwup8w94JSc6PZy/LHMtEVBeVAkfAyBeOwR0d0co1zey4E589Ij//h6qkR97b9bNmxHMIj0
eJcg0ZJRELIADyMVzT+vdMIhT9t97D6zlT3VLDp5hv6tPMxDxd1MOWv/zbWOZU5NotsTcunA0glv
AX+vkePElV7i+gjYHUpi2jIIQG2KA0ffG2QmTgOP2yEWbrKUyME+NB1QG4U6p8CIkRTzDeQrea2m
xGexM4wf/4Lz8jorZrzCDHyShPK5QrBISIkH/9NnZjzPX93RPCkqD/kL/gtj+5k6J5P79wpgszlo
/5PcyMt7ef8qr61MnOt5Jg8Dm74k9sqLx3D7j4U+V37Gjx2VwZ86SZqdstO3b4JZ4fXHzhUqOzuf
jidl3DifunmKgt9KqvoqjWKrXE7Eb90I8+JWQlz1FDVQR1/CAMXWKrtswaqJcjIhlXGGK8LSeS3j
VjMJEU+PWRkNGqjLfbJjAp0ScIXMvFtlbIlXMsMTcDMRMvQ8nKspvhzdT8jL8xUqtIOq6Mkosp9Q
Cg5vOqyIaBeZRlxIEy/UqTRz8B/T7UCZANLWC2JgskW5TrtA7mMB/EaF0Col07uVMiQXvahJHagh
rW6EcZ/7JpU1Ddoh0lFVsRNyfXdKHL/RQrD+8oGIyB+3VijSkFApqS2lgG26+XaoKqFOyNjQLq5P
C8pAeq+YvU+6t+6pPMFvqFvcaZqOOhRScjgWtBfGOIV7mExcCO7qPuCXQGLXFwgPE3HnIgrKMaXU
+GI0+cv+nqEUnZyelo7/0VaT+j4LlLrUp7PHbNhtLAYi05dghJQ//pUSASOa9lmbOHk7goOfymKJ
fOkyR+sT3Cdx4Ruf55j09R3kGLidgZrXc8UUm8tTfKI1sY/noSBb339oWP2Za4poSrP2lmFw8n0J
1wnpmlAUai/D1Wbz+V2oxWI8vgc+1AdLkEWymwP8wYa4gT4iLTvrxxKybjE6nE+TINb5hWKmVGJd
JnvcDKns976eZcYOHN7sXq24i+xAfMJhP/htjLlx/tCCIPFLIxgOxNgLa6rpCdjhyiXzxz9oRzJP
jsUaVGqyiby5Quc4PmbhBbK5JdWuF/a25iR+p6KWERvW7Ek2lFe44KwoMuZck21IL9PsrQ4XvsUL
CZtum6CcjY9ESBs0hexEV7A3JrPcfwi4qt17A1saDOcIMryPL2yOFHmCb6B3hZv6riIR8jugKziz
X3UJ2bs/A7ToPLIDk2ling2CWIRkDBfc8zpuXv2yJmfF4GJR6mscb4LIjo1U9zN+T+it+o1ksQV9
vKpn2AvYRhBPd9UGjPZWflJYZBtP0Beu8dNX6UYmsp7n2V/w2MBoMGUMhb5eQIf6t7urPg6vcWaU
mz/PTy+598+3c+82ugyOvQq6r+1TN70pXbpPzdNPMdt8ghykFOeZLgRZBNJO3Wv7wu/H6BNq3/gr
Vco8Exo8Na/tNc5549TdvtzmhXR0m5/bp3P02Dz2f9rH/qG7738u18vMR+bjOv98+X65D3PjY19i
p2z9EyWlaZ5bL3/mn8vXjxWR55xf/H3+2C6JHZ8/oGAkwooP0+cPxJW+dnWiSvLYaC0iX3jFSxue
51tyfkeaXO2JDdrH9mH4M/5BlnFPo0w6CQEHSKKneWv5s7tFtUjdoi9u2663wtTbdcyxaBmDkOMY
FLdfeFuRXXz7HgKbDr854Hm8n+ff8HsHeB+U8Jh7FGcL5uKb+WgUxQSlpmPF2iqUkW55E/t5AaLr
dv9Ynix95J6aTLVsXIBeV2jZksJc+hmDYKKBRN2caYmBsAtc3G6PmjFTe4VxwAjgsqKE0WWeHoEe
D2X4CdIgJEE80BJ7S7E2COu8Xq6Hou1zNHl7aglB4SDj4R6Bo3zbG2Xq8BI8rN2w+767gPf2HMXf
NgrBOVbz51DsTnDdNExmPlA4m3Qn+dKt80pDOmwTNTVMGlxnVgzF6lSlYPHaTbx2CFFYOruqqxhC
IV+zeSrjqedw2O+9uIlTjRcuUUtvuj0ftSkhTycJv1SRJB+u9S2az2WYSY3zRkqcTDS5PNSqR6VS
HS+jVE8OxNFkueqCwNWag4uOCOSlzJIpI6EJ/2uA5rR/+eUXM+/4SkOLe1kEtbyrwU2EVcVZnEro
iY5Go4f6/LvsZ3rk4NrQBnIwCPzcEcgAGCJ5fPOWlJe/UMgIuZHzNXsnG418XXuEHwQrF4Tww4yn
xuYhtllP+PakjPhEv+pLLrDWfCZbf9m28ceb5Xm57CiWyyNyqtzx/T+RjzeL6K9M4pcmj/ESRtGx
Rsq7GHebsZOAcSbOoZY/3PElIY7htPDwQTvrMC8ZmzrzxIGok14vleaw/ebtT5qLORRtBsQuhQfm
HBFCXOxyp8RQlVDULvNw+4VvWicH25jPv7kapTZNYtDWatehPyCYX6qXS8xGx68EJU6lLVlrXGyK
7bnx6pIzfc4oMuYcoIzoDN8EOQFmAj2TeAMYLTWWyI3zkB/L5zLOL06l9mBQJ+FX/Yj4qPmIzPML
15c3c1zOgk9JwrYDH1nna7bJG9cDmcGJ8huPOJkRZ0WidXKtTMRmX178Xly3fYX0qmded5T4Yiah
qbOMAIv5KC4bZ9jmyz5XFA8j6Unms12lBo+yc9K4g0GpjBhOm6XENfou1pnjfM5LIXZJ1Hk5l6LM
oQc83uQpnn/h2xOChUzvi5PGGYV0A8oQWJBmqtJuh5z3oP7yW34hF25yPVV5OfPSdpuXYmQsQ2Iy
MeFKTV5FYEwdGTaoyzJhBjBqLOCYXOH7O1IWKAURQxtr918jtr1uR3s21Z5R5YBwTngOiR6Wdzdf
qsX99wdK+Qnj3FKNMJNdPGDUIDVC/+uBrgvdeaP39w2gzXsCZxfKoNt4OQTx4e3swciecxRuQCf7
mEPa2gGT1I/7Tbd0xVN21nCuzGwU2IFFwomT+8N1ZFyLghal6/r2YA3UHtjmo3On0Y6S+wt2/6G9
92pD3AYEazkQf4l6+whEgBQ8Eu5fMGBkdvl3A8ZgPZfhaQwC0efonCMB9DpiJKzR0n1uwaBjWIDw
vT7NNgNMXKu3wGEn5otpxQEjEC+D93KCihHxncSeHCtJJ9Slbiu8LLwEP6ICZ516NofN78oA7LDn
/RxOL4PX593rirkjXKA+yRaHSOgoZkDjSx3zTxDfbA5AVuhmSL8p7JLSB0jtUxKgb9MkJ9xuBw+K
MZBfhqIGZwxwp18VPpYNy88Jg82GoGscdCDJQOgy4eIwlEp88i1mcNbwcOi78O8WnOUzOgxglOFB
nEqcvTsem1OJUjt+ixr+8Dw3MGx5YXQfApwm6bR4gBspHrTYVIdxl/mM2DYkAv9iZshw3ZGoysZY
NIi2TXZS7tYnMRJT3GNX3ZQm3Rf0ythoNHYJp7+MfInARplFfg/mncVeZxHB4Z2Hf4R8NRIYxLRd
FVD1hsgR819ot8a0WB8W+RML9eMDpennCvuD+xTnNZ+nmiVWc5kc3Gj0HbaRFy0rYy6+xIZQAO7L
xhhiUKYu2y0oDOfsjgXsAlLCSf9U2MoD7sRuH12RX5vINwQ9+R6DarGpMhiYFU4EOtrcD3O/CjuI
FR8a+GQmlm3rQOmAlBCGjy3JXtdNa+rDqJTZiPnofL3MqOYqz+zoCYuhyTCZ9Tq4OzNXUhFVJEwb
68K0XXovSKa2R9j9UZ3rkqb6ZIT9JH2GXYPtMYDe0eYd5MLZ3V44XR6x29jkxZ3xxo92p/kCIQu7
pYVDz57N0C9yjWKuGfsD34YLNddAlkaUoXF0yzaw3dzBHJ+KL3NU1YHfMNxzvox7B3sBc0Nkb4OD
oZuCrfKmT6S50Ybswupzsho4PBTBxI0+qRUmRPmcWiJ6a91a35WFlU2KbG+jCQd/LFNyQZ8MGCjT
LAlxjU6XYl+upe5T09xhudl9oxgUK+3Nz0tKJw2QvuB5YYOwpYa5iYy37iGhwZGl8Y0uR+jdSkxK
9pcUS4DDEV1l9biOArSNV38ZBOi+9ET/hwKS3qwYjN3MNNeuPcvVv/qbPjqgVXN0pCDmGsWWcIjV
9CTjGj3mDk1hQJ0awEj8xWDOtJJaNWAPOtcFdYHPWoMwPoT54zFsJR62E6ogiu8hGS2fKU1fFMMs
B/T9PfNQzEJZ5j7RcIns5raYbSkq11Jbb/KGR7hrTp4CbYZt5BdLTjxHHrh4omTUQurnCDR8coxW
yAnx/B8P8EMDXAydZskY1RLwPbqZmyDxYFPxL6LSXe+rTpj302KUUXmIqO4NrIQkK3CGPIuZ6eWr
h0r2fwVulKbBYCnzy9DmSIpjYZCpulW6lKv7BXOB1fUcr/qKVhVQU/e5JBtqG1xxK7HzArmmHKow
bkHqlykrIARj3X+qlLzL4wp8CBr5AyYIRK74gK/9KrZ+6qkYjtq0YN0aOgCqwBMAA4QeokKVfwQ9
SaaOH6pPg7FIoAionZOhxgoWmbEEX0zFhwjIFFRxnGCBjcfPqHCJBqCE4lziVnzOTqEfEKegMPTF
Z4x5LzzWCLkZemxB6yo2UP12Wjgsm6pZKWRzGxcarZkbMotoKtgh2ZIUeEI2TOrcZ/eVGr0USYJk
0Hxs32bf5OvcGDyf27Qhh7RzdFF2QDgXIVjuTHmFsF2m/hfRDVVpjDToH4+imse35O4vxTPjQEnn
i4cRUQ+px9j5tXJxyzFbjs9VwDCO6MT2DnfHTOVwb+aJnkJKYw/AAGA75pO5m7w0H3r+8gbwtzGq
D+ynSwA3yW65MsMDlrcrQjgEAxzD0R0vx9IJODqNYtYwdMku9saNpfsvdxJljSuVR4CtcPwo8sHz
HvlwqCBDNaK8tD0lZSwD+MgDOXTSXFeVARauGipAxcxaTgGqmx8Eblma/FX+BT4s2iI8AlgOeN4D
Al72aD4DDO6AgE3yXKPn2UDOgqvbA8gTbObkKYQCP1QY1W/AkeycTKkY70ROSg9ihegUmhkSd3ht
j+pq5s+5TlHTGB7jmAPzYeDXVp1dKZ+pfoDRO4sF7cMQIJcS1C4i5EG8HaLNQrD5uQySz5v93Hy0
BLz8jHtcIFAHDNU4W1yKNft6hPaA01fjdDylfIq5cC5zpbgKvIgp3GLFBEiYj0U7g1Mnl6CfRsLK
Dlp8bb9UjyjBzZNUw2uZ9l3wS03dUzxXWRMG8H+54GGDvVlMNLrENgIhBKwPEJsdsC0RH6Wj+qs7
lPHhCGIdOz77wtwtMHjieINh/ws7UlvH3JgQx55aocmkzJ4WosCgGvcCY5aWnaMUDHQsMheOcZAv
gbKL3cnMkAXa6dgEgQMP6ZgkwBcEbe8n/5NDwFJlkjKPwZCd8ExpLpy1IYySWQv7TGq8fTIRI9mC
hSdKiRZ7UCxPmvACVUuO+GzdddHOFuYWbUkhz8P0nT8zjxIGnZ1nEex/p/OgBKAagu4lcvzZV22i
06Efgigd4oQLZAt90GKLLB02q2ROSaViRvbtrH3x0tbsg16Li/vlALWdxFy+HpNTF8zaLBuAUOUD
5Zch58EyPaVwyMIlGzB0otjudcpxsSMIAHIGJJzNh9siCYsfdgM+OLFhZKkXl47JM2BHairc0Y4l
3guQybbB2RMNUQHTcJoVkGlgx+AxXkAYQVAAX8kdOtEeX5g65i/vcI6yCZM/p6aIrDdNvKBMYCTt
W8OLQjNCRqy1CN7Gv7TnW78zXTKVuVBwt9yfmcwFdigfACQjkQSHn6vIkGGfW4wYLwnbxhO7GJ9i
NhhBdiBZ/QbqXbwomZINDflyJAoXtCszTHqMwpkUmCczzoI3A7saLg09vUW/Xwn/54mj08HVxdXz
oOK9Sq2Fr2umnDFlPyVD6LAMrXYJ4+47sZVcQpeytgGTE9JF1S02iwepi5ZR7Hz2sptkY/b6vfja
efNljZayN46kS9p/k/WOgU5SNgVy9Rh3/sd7DCHUumxh08mOYGICA0lLwfX4rfCSMPbYRkz00j56
2CdMzBSjxytmY8wgD3A0jsI2qkX4wOJieviATHylhSWNo291uz6QrqSHMGuTyfpkUiqpwgrJP20c
Pyxkj+f2Nh6rQmByLljvbSn6sE6ESa7RMzn2zfZgzQV8gnIwCxhdCx/yXTSrMWP/pV74tK/iSPP1
QFPMkDAKRjIaswH+lFGk8zFaelUWN9KryAkpk8qn/5ewZXgYBSZ6X5/RjhFSDFd9PZaEOS8lHmvC
KJJEgrZ7pQPONtbUE1OGdUi3oI8NpjPh61vwOaCifs0eMCCZi8XqbegB1+tRc4HthWRHJ9O62UUW
MxeF42rLSDy1pYZ5ffxt4jEbWfjCfiW0dmOslMDzlmSkHL3eBx8yni6Gwz0iS5S6OdEQKGBhQqPE
aweAxVFkjbGOmOsSF9f8yH5Rf0hwHvc8UOqOZAMMQ32rFWjeTFlYCUgHsOEwhqb3XXzT/zT81YU3
e7SB23l2iYOTdGRlAg+wzEiTD98R/STlAh2RgKA/id/AA1hTwwVLDD/LTY889nMZt0OTujBVQUTO
2rFO6l4dzsh6a/7D3rXkHsPG/FiGOYoN+i8kgKUZacTwxrnGTE+mPwfZRiRBmueYbdRMMfNrDxNn
OpuB5PSFSkQwtPAuJUfOW7r8VZ0tkvvS8syMHmp8vULxZ67gNS7TEBcWJlcKCteVfKVzLcQViCIn
5U8PVbOFOrTmwykmo8qAOgOLoMzej/OYGqsirrBLkk4yrux7xFcQQ/fMTIUGLUr26xHOULWqbQg+
F3Nm3BvTZobu88ycIKpc2leNTXwn6xUzQI9RA7fEkS/wVgYboYEg+8gYJoQ7XGX6rIdsNdusOVj3
DZOWp8hzx2hiIF07P2yv0w4WzQlikaJ+/ALjBtDTN324h3CLeGgXPEmOPmhOgIUmE5Cdfq1PpCPR
E9pFxqxUTPgD1A709N4ftoY8/Rb3OfVOf8JM6XRA2k7Vfve9qbg8GUIxGdppDvtgSmB1f2w4NeY8
15MZBwT0/g5FJuYUmD4oMg1fBcTQkyIfCVLENOAt/WFnJubkFMOkMVPcVTDmLhl3O86G3AQOyhvv
6ZoDnCHrIpVOQ2F8R1SKpzVFhTXm22SKTVKP4HbwbGE6LR/ITaNx2KUR54UWg5lRgbB7du3Sx2Cy
732NVs1fcLvRavgHsPbOwgAT5IvBiw0EYuO1OFO+DyV3ujrdWULWEE2n2lP001dazDZaEgnd/pxE
ZBY3xdsoudpPkSWFxiebqv2vVlU8IbxGFtu0gXFrTY1UeYMpzlURK2l5jxVzYeJ0SBFTXMkCZuNP
ughPdWbY+J2UMjsK7Hrm+0JgzfVKtmbe5FbKxopbRHiMJWD9ESVBzspW/mo78m676itCpo+VM7x4
6bP36K+57Z5h4ZtaS40fEfQayq3+aT/yJEKMVM7RMwpbnIuloUgNOCG99jiEt87iyVYKdJrakbI6
kLyS03pq+ltJguePZ+oB9m1TWutuup4iq9CUCq9VkyJ4bpsV881Zmp/ciplbcYsWNVOX9ntrbrbj
+xy+9tb8bJGMzRDX0uINise9c2QfWc2p/wkGGfgIHihOM1h4u95bumkLMiiNB76gQTcmIiIxeDAc
6cwq+SJ7qbsPjno+mur/afcJXt2ADXYMZ1Q51AiwSxPAsBeztMOst8OjzVnZg7Uc7mL6I+K5MI1c
ktwDzw0CzQVSXG/da4UlwuOyyYBswK/5Pya9+UWuS6TGFDjVswhE5hdPVbPP6oQdAucuQ0s1Ch6q
f9QEvDK+f1wbGioD/NH5hLKO3sNgh9yEVk+13Y8bEZMOBO4435593S0Q8Qr3PN0MHiRfiEnBn+RZ
g0XCuFIvj3U0IsLE4dDpeMCUDrGb73EofTkhAvu81s6QX7unSdRZDhGTlBW9izGWcIYkOfNew4/P
zXDPtLs8Ij0kF+MwQl5iTDX4KgMxkGEbWqAAMLpPYBSX/sixg1E/SYwMZGOMCDRF1sjR5OZ/a+kT
Q5TgxZ2FB+NTEdfCueSybABttI45ap9JGADfeBMgEjJKiANfdURpyf1vwP4TCqptYM6UNYubuSWu
OAs+obcfUQzA8TyuxQ3MIL/BYsgZYNtqj1X2WNGFGU0ZMA+zhd7vT4w5oSSGZHrvFfoEgpGvxQIO
9PgnV9mdlrlD9zvXXz90YBZn1/PjN00Kr169BiXCao5wUdAl12m8QehxCRzLN8pHvpvoCeC86qzI
hbIgLimVe6J+TqxF/pg398As3hTxFgtBwhuODjpNkp9/I1lkwYNRBz25UVnEximi9Ff5ReEOsy0C
gHMWJgevThxibQ/FQEqve2NiRuvlCev3GB0kzgd0TL08p/NPLAvgjk2609nnMUns1/KQBvaQD2yq
U1OSEbSe4nH0Uxc2ffptrCmBh9lyQTjwDUIO6eEyZFbQOrovgVbS/wlny0sZHBGuByOHa/PfrBXO
gS+jgqyXDn3GgVtRd1cjHRG34yZXl40L+geTrb8bcY1p232FjnDuXQYPk4dJerSe/g3S8L0A6Mmm
UtZL+vNU4u+d2j905DbRIzqEzMi0f89kz0EeiSf//T7QSRIiTq54zRWf0sUnHKTuU+WEAKt8dE0y
9UTc16nxEjVoCAAsglMf/I48jtA3+vMsNsMA2j4cQKPOapnwchhN8Kp2xYor8QmAJfF08HVUaP3Q
WRn3oAtysWmOVKIGLlnQutl4hIwNqHDSkA+/wsiTAbGzEUIQ1DFZpKNos+vRdWB7AGI4zKjUPLCo
Agt8X0KVmCx8WF1GXvtSYcB+DYhoFIrfdyYWZoVtyevsY9YKqwUibbMfUjPstuLf8M/ZZi5sPWgC
s2bh+rILBbEY6yk0eFAlNqWf8Sd71Tg/pZfrx/MVYkSunoKfQb9VJW/EJlIQwTw/kCfhik8Ylr8V
ALKPJcxOABym/EPVET2D/8nFfKhkr/HXX/PGFnCBdNaC7BkAqzzhA+ZRBIZ0twnSwUAsVAImq8ad
vdEgMVwV/WgJSXYAE2aEumATfHcexooGI4kTTE0UewmEUu4zBG72OtCGve4kgBZJ8F9TT1FOmjdS
mExS57giEqIEQNfsLBs2Dyxe8KO2xBLrym8VahXDr7oZXRx5Hqn+mW4pRE92RDxw1geKJBouT54P
1UTpbwWEku1wiKXxKeEK9qyNlIz9f4kLeoCGG94tZR/3xizsliInuiBYSrKMfK0OXslj8dryst7p
xUyTsSKcFAMilFurj01SB4i1a4oDPBImGZgItv1zsEfKW4O8ouiGnER0JNng5zGtCOr3YAfPMVGG
9hvQP0l29BfuzQyEfzpDOSRmP1jsHAq3CiwwzzbH2RrDbrAcsvUgUhFfMQQt8C2vMlwbjowr5gGe
Vd4gt6I3iwv759XS8IMecZUY91UVSMXB1ZM7NT+H8iszNJiTLSZ+LOzuhuTCe6wkaM8/zIcqrV/i
H60tBgQoLEPPkTxEszs6EUTBYM5Gwqv+vfLVvjTROTmhff+Pz47mAb1W9kz5f9RT9hxbbSQYhsx4
Zhkk24bV6wfCjCR6tQy9ZxxtNQTLgC3Yxi8YlSs7y1fQOwJxCKDojeEK6wmYNgDKsD5FMzjsv4qh
BEgIG/5PfcWHEjLiZ7DICJDwH9AesxTawEsxUdM47mOshuBYCBl7PYjcwozjlBtkDp9IZvHhmDor
Npip7LCPduJ2k++wBxp2sWpZgHwiyVBRUj5WbySkIpy93kxCzbycGvxCsXWmH44HJDU9jmYWWxxL
Mxwlz6/BloYqCS0QXyOX6AUDp9EEgOSzBJl5hc36slhFVekJ0Mj6IEOvLPA57HAIFpooCIZaMztd
uCZYQ/ImMyzKIckhdqsNIrYUbRDM3eyL0ieTB0mQeSiKRiyPy+FffAmOtsBA4zjCCYTELrDwyJoh
TUv85goaLoCJNKe4nYlLxIdyqGQEuFBB2S3rQ5xxiPITX0lLzHsgC9B1UFe/wDDJSNzjWmlUTDIF
MC68KXwPvkqmtGrweUAMHNHMEbReLuu4NWONnPlYR6njhsvwGTdgD/lYb/3EinmW2puEv8uMcICv
4vyYWUeZKzHDTg4JCuFozR7Jly1ifOskYDIo6gR+BoPGMLEbMXCzK8A6F8lIHdue0LnDuJDhw8xA
lhDCDDP3FjJpLkzOSRsJp1P34bOCh1je8fVZbZ7GghhxYVkg34HhKy0IsTgEu23geWj6W+MH7Ar2
fEaLALZnPh3gS+iECYnqtufs+nDaYYVvrINjWbv3HtyUAKlhkCpUF4jiLMBu8LKZ8bTLWI4ZicXC
Q4jdsZTFAdk4mBekP/iaai3xLcozskLs3eQjiHAWNNyBb14LnWyG2fDhU0k0oOPYZj93oc0PCPNi
QSMi4pspC2xIgp8Axmnh7Fsk0BV+7tAQlHMa4nNBSNGj1gfgInE8gp1dTIiMVs9pcn7Ztfqbr5ju
ifdq/pGmNp+dC9Y/XeHZFJ5RadejWBfRpXgLEhITiSdH40Iy0mZDOyJYnQUugqC3+1RypXiAhdLl
Si20uKhqYqwJewUQhu/sA3kUVBBKQH6/hk1WioOtHIjOV6s0kWKiOtWICzpD9tPkxua2C9skG0lg
c+8Isf+LDtSa9rQEsHqraPAfVDruiUn6ERpfNh22DGMRztAv80BSOWbmyGp2oaTLPA9Vx13lPWcX
yv47L7XJkKsFWXV3HVE3Bh2iD3ODQ+ThNnU6XHXKT4DQ8A0AtcM5s87e3w/Vd74oQ0JlTElMrY+w
kzQOYksE4c6VN+jibwVImcle6DTv5vWfX5eFMOX/j6jz2k5d6ZbwE2kMcrhVFjka8I2GARtEFCLz
9Oer1tr/WVo4YpDU3bNnqKqZYxNWPLUCvFMPOdixv8sQl776myANz3UwQrFfQF/PRWUZiq/dGKDe
TXmfxWLmCbdIuGxs6WxPO90d1onbq11Y1gGhP3xbGRK55jKGukqsiJpy/op4rTutn2KbinYKBUt8
OUWDSrOwrvVBidMc+s0qJQyUS0AaZCrnQS+kBXzTzdU9Ny8NJt7CkmloBYEQrEsf07EmXpMuDPeC
1ySCRo/RvV7tOHE+iVtJnJjO2gt1oFiK0UhDE9IVFkspbsUtI03YKzk4+LLbUrnVKmWC4lyw0VFc
kJ/FiKGuYp/JGWrVy4wY7gXPIxEI4ZP9RjnAGswJ6Br2li3dqXXL/ceqRI6jhG7U3RDfFBXk98x4
kpgBrcIq1kVTWeQK9SZ7E92w2Dt0JUuY8QrT80S2rIb+hOoPnYfCigcoe07QpgQrFFDs9+QaTJb6
Z0i1mFu5YhOunLXIVNQ4KU7WJNYOKpqjBlebRMxkVndkhQrEMsDoWSh6kHocbfGspBBvFhZi+lpe
N6FhNFIIpKFvYoGIgQvARxqNdU7tmht3EGeHmJDLd4mPQAcTIL30Sp5VEaiZ3mbm6/qR0xnp3DBP
+Kpchk6OzGXdA7BR7pl3kdMGyR/cFyg91pNOgQyptOJRUmE36DMR7O99d/N933ubl0PDF2kKAMFh
bn1o99LYwdUQGDDh+kkTilaZgKHRIS03rXttEoUWhWZSTDrWqsDINYJpgyegDL4Q/0LIxRMRIerO
BYF6tYV+mBuqZ8gqNBF/ueAg3On7sh093TecvdPXBWB3sI/UzPncKbckygtu8gbhQupn6hqjgAvd
OYwqvU5n21v7AucDzP/wtrVLL+eKqgNdPC2nnkaN38f4s23HxfD9nTBojGmnHNvvpnMhnF3TvHaL
J0YThfWRRiwvZvymna53IKLj4EUT3ltUSLrblLWwaVevk3Rd+ziHQRIS9D466XWYTRL8dxiuA5q5
TIqN8P11ezjVedndPYLtICbHNzgVSe2RMkRqcbTvHT/e/YvuxfPtYHNoVWIPGdWR6i3b1ombyTIR
osEEKRhJPIway2ozq3fUE3nbubca1LqGKQLUqSvh1Bry2RLtrhE/qwhAqYakiNIiUqOVDpqWHRUo
XghXlKESqEDPWlP1lj8sRMsFaWvyqBeGOfVVHFb3A002jZQMzpYNK5/d8hWFW0QPApU+s1AgCRtF
aTahytPOZjwFtqTiEFWCcGO0QlhmavVGBIJChbung4x8zlyvQiT6z4yEPpoTTN/Wq10p+hsC8K1d
I8LqfrDa7etjsUv6tPAbvG/dEgI7yLV+xegqdGP/vqKT2aAO+hyFb5oFfIJy9zMscDO54iDbheVd
eEzsW+qUg+3PtWPRMmmIFNHPZZ2Ao5fI0T06fRepTACipMUT+A6kyl1pBkhpSQUKaS+JpiUJ1afa
ieDtKIVo7jMWDqV84me5/jS6QkHsD3VianUpuvaVmQQ/U3qf3vsgN4OSnbZePZIoQjKq4zlawm6p
U/y59WKSoJGOdye1C+gmP1FPLjqXyRsd5f0gGeww3GSAEjSbFp0mKmJWUPGRNt13so9XBvw1soLH
j4Xs0tt9eRWKPNvulmxcp3x0+e6CbMrHqb8lDEx35NeBjnFSG6ub45A4jXnJ1w9KPJff8Cf3juSb
yqjfzT+OVMqkE1Xw60GDUpZfbp2jO0bYB35xQlhM6M8myLO89xLwwoXAGEJ4In3hHBcgNigujR2w
OGiZpk7FSDeI6/9evtun7vZbkZPWgh4IK29aoIw2jtUqdU6ILr+ji/8IJD4FFLIFsqQFx+Ayie0r
ErjNvzIAzKz38Y6DtFflLEYNsI6whVMUKx0nWetm6tj1HsTWo7d7AhrydHU0CfJrdolL20/2kwfg
y4KfDFBPFoj1eASYXlt9nDMJtDqSVunPoVebvxCK3vW4PMH0T6MKJGSu9kcq0RKiKgHjB6p58hpt
NbpHOQzxuK2nyFSiBm8S1JSe0TUYNCNcYdWZhfQ5F0jR10yrg0PQABblPe36QL9Vs6CnmjbruSjy
I2DPkTccsiZoKE4qG7uK1FLd46O13sQu0kmNDU9+hvdlk79rUz1GcWH8FpUDMA5I5Xdovj8Yme0T
slPUzv/GQ85IyAHUqGhaBEKKxhH+2cVOkW0XICTtMsf5TmKyUv76SxkvsV3/hho59YT4gwcsgJKS
7E92f1jBpr6s950C9X1GIFLB9wI2BVYyrdDCsGDXELM90AP8FuRBrvBCfXWDkgijmLTlQT3aBWH7
T+AG6pAUEK+t/azSrY7pf7Bw58kPebhxtS+VkIb9offFxnlMnRPeiXt0a74UzM4PAK37ddETBeVC
V4fS8haQ0Bpe6NYbZQhmHbpIZdGGgpbVAwlnFZZIeKE18gjK0A4Q5evuvBtSXajm8lmNJbLf48ku
f6d0+lll3JEM1fp0eGCil+wL9+4RHEJJyfO1fyN8F887bm+cCxJfN+gfqMx6z+gZXQZx+9E7hG80
955R2cGA8Y5a51aAoFVkROPDK795ced2TobFIskh6syWN5K6WBYgV+hOa6nHMFoacM26HWrAWUCa
guHVgIqtkz9EpEmRcxOQIJ+dJ6cM+mB6ZApX7V0ZBmnyd+pcyFTwjoQGa03DA40h7ktNS4kKG5FK
sMEUpjKGk9VpAF78CmlFJs1sz8bd3w53pFPNpOEMGPKUtaGhFhSs0M7VirctnU3+83waSHevYOf2
AvEfo2osbXWtiJieJilZq1I8upEKtj/D7OhdDsi6JYH1VZlUcbHdq/+8R1l4QGDsaRfOSGzV36tD
/3EO6zSjPaIuVVjYNIKDMVCrOo2k/WRt7mg/h+zU/O6fwvTtbIJNVO6qmtycXpp2SmA8qKzl242U
mTeO/VAu4nUqz5AkHFhheYk4WOyC1s5BoSprN1I7Q+zRU2V5ZFgVMc01NzxDz6MQg6ekTkpHCIX3
YAleWakT547yRTbWiylJKh8U+SOX3/BmSi8omWycW/29eSWcPqXtVFwjmM/TI+DL5OgS7fLcPBzL
MWrKBGl/V9FdRSAEDUKVg6CeUl9WsQDs9KX7r70u2zl1A9wEETFH+98XXq++zSMkvC3+Uld0JFy5
zTa4o/oDecaS59BPRSOG3EJLOvgmnQWQvzEWE8nvHetiZ1fx5PawpLRSKnAKMAuIDAUntPEQpF6/
gqwVtw/sCXG7aswIotQyuU6Kbrh6NDxoHSE0oeZNCyv8/7/FGvNuR3oGSC8R+YjFz8u7oqovBH3M
R3HTwMKLAZVpmbJc88ZeR5p7PbrX8QPj9N+BhhU7uYuWlc4ww6CJU6YDX5N9vOJf2aDyg3UhBkMK
oD4/cAxYdLKosqlsCWQp8947NNpZyG7vfi/wibqVZWmWYOJbbzxiyEv/vWL+Tr3pWJvC3/hHiP47
Zg9mAL7GxmxEwPR/2JjU5kI8JG3TIqhVh9kf7AiDeGCnZgt/idQEBYtrn1JnhpLxjjQCb2yO+HzP
iZylM7bvPb45j6HUBs4oROp4TrKRzGnNCNRvsU/Hdc3//FhQs8rclIK7SfFprFahI6PfKmOFS1i8
Rqh32GMg/qxIMgaySxo1bn9+IzUi+ZkrWIByysdq697Bsam3tAtLvPJNYzEdN+8cnaNkwPoK1H3i
2tn1tr1ycPrbRw/uml5Ujhcy+1hIVENovYN6CAe9QAg6iq1yq+DvRnpVuiD67/nbrwaFeZWd/gOr
S+ylwRXS6IkOldBIh1fCm5cDnYlkp7OJNrifnyDGXqhrVYHhj+5VKOInSOKlKE9AKDIsBpwT2kzB
e3Wnf+XdLwbF4EqjM9IYD6f4rbQE5oZjt1TAKGa+aOYJ8VTCKlJ4pwQH+Y3BbCF+XC798I40ZGe3
/qubqy1F25Z6Y6h3EQJOFaC3j1+6qXhH5ClvQ32UAL9QbZaLPafdj7WmU1D7s7Mv7WtYXFwROWg4
b0jBVAxMwx88YyHGbmrRLfe4ROmp2CekJ7AXAC92bsSLs/PsMrvPpN2U95iCOyNWjGFHNtS1mG0f
YVIQN1CLkM7V+FIzZIzl0UkPjl9xs8SYrWLgi72V7l2uJUOY3OIwnUOt7gOXWB0rS3N1EVUv0See
3xv+apXp92IJ5HdIK1T7SoGZtuXB1s1Z0HJkYeThYEtEWkJyC4tOvSXPrg7N5jRSBxML6yCDoPul
aSrPT+uJ2J0FXvCPUYZKVvTmi2NU8D9YpzPKm5ITftPDig5WPTpZLZo0z1KLLS30XRePA0Xp7sbX
XTpM2dL6zQFpyRpUHmAMf9OeBMtF7f0ZC/jX80iLdyDQ9zrE9xEgIpRqWb8vGIiiuZZbdFbh1ERB
g7nj9qbGuQSPZSwNsqhgLwk1Tf7GWI1p7sH+KBIlfAG4tXFxu2i+grU6Vz3mLkayYcbtYFPQSjHh
cWfTlUJEzFk0ndVv0z8AWTm5BGXnuyfuFKkHk3642eIr61EaB+QDVq+heP6CJYl5zSIKtMoI0Szo
2Bq24+A6KHvlrxqekQIHpjJ/gJi06VO2Y0ojYN2HWsxQxjN8LDOX9+4Bt6YcVBL6Kd6iYnGe9Omi
kRGwoipzadgFtj3ndA9Pq1TwOOI7XFL8Z40DNzoE+8amoIYWoMthskIYmE4VnU2nh/Cn4ffGmdOa
MjchOP/AHC578NY0ffRRW4WOAoTnaYuRko9CuDMEPED2HZ8WXdz/TT4Zuqf6SPO+KG55errWn1o0
3GAnAda7Bfenndyd5gl7Rci9h/kdns6jzZ4+BB/3sYUB2vCKl0lWDYoE4z6FI7gT8+Wy5KSpjxZq
9JSEEQApEpMqGNBxBLzE0W6GtM8cak0jT/NHlhcXqmfxkS/pbA3J4u58gbClFr/nyVWXV+a/qjym
lEQEMBZjT7dfM1IXkze/HKPrqNu4d6fjEiiO8R+3cjxcQ7CAtMDf9X5mdCoMsKTBChY+6HyIaSxy
srighEBszmZQA8kDk8KyeuhNtCp7TwKs7huZG0RS8GuOAFo3lUBEvie5IzqosX3DtjWUNiiAsNY2
bCliLGdQgdcUDdZDXFGCLTmpQwZ7N/0DQ8x/eDhfnCZBKT4+4zFqRofgj4IM5YSqDYhgyNvwRlNY
dgwm/7kIVOsJLXjFDoz+CrNfZr2CtUK7kid/0AapuL9Xp7a166Xp7uofn78NrNWWdNjLf9vo3zql
tiQL3wQbQh+rzJHyke8xwYqdLjMLXojl4imwkPWcIeW1GEtG/BGwtlJSkxs7g9Bq1+qdx5FWvOv6
ujn53j283gPIjD20mPztu2U7m+42cau9yWVU8+CVFEZKccgvB3JDmp10PqUXMhqgpYj9AGgDpNBE
UKsqmCQyEqbKpBnwteZ7mGxknAbP9sKDS6HGORQvBajeRlROVXaGRkDyl3nD+9WBFqtLnPRzsGds
7fgYjDrbePD0G2OlQEFskr2ve8XejUWK545pudlpO4dYoPACnHPxwrmvdxO2UX0l5WqZecZfr8mL
SuRNZpIolckpN0NbvW6eAgVMJ+u6x8LVpFVdiXD0Hx7VGFblKsymJFx1qZ0449Ca1txq99T0kowo
7kZcuKe5irwVgSNwgoZrcNZEMcOnHQ7JZjDZuW3qqSPENFOOOSOiCjeNCpkD+v2P6aY5xA+GFw+k
E4VjFX5ZbVW7jRCX4QMhb08yQRRyQgsCDgCg7AJ0ZR1pK1ytmk7eFUOqr9SnbhSKRtHOJY5ANMXd
Rxvk0w4YxpjllEIkXVitT1D3nh0Sd0jouAMjDxZNltSK2l8k/6i0UO6ncCw0gzDTqhQr/4dzruCE
gGEkrDSlF6q0iCECaTG13YkkaXIQBOHMCpifYgClyYFUU6/XH/Ia/DRBOe3ZJXFOGU5xjuKMJUAQ
IA0q6irbTm4brNvkavAPCmrIJSPVtyE2ASyIosvW5RudB8UjkwZXPUTnp0ekOq64iBQ23RJqMEOr
2HqgXSsBV0rAoKHOAbdoxP8BiV3+RCDECcjYVcXs5qLH8gscv6vb7O47iNmWgypbXubtI8mZF/wr
l4GUN4oipEIjqJPsvXIDemNuZXfdJtsF+9Zh4ZKegrALAbfHHIHEhJ5CWLFXqw7zAWMzHGq2Bgh+
jzWTZFnoN+kd3Uu/1q61yRLyfkZfgh1nFkAip/0KRpMeAu5sdu7gcSaIjoC2ZPQDymyoINWpfinv
z4JhNTkrSgRsznV8J4SI0BOQzWUNcGZ0H0AahJOFC8X0/cNZ0LRUqgBzx4RFCx82hOhbRkozr4yg
HcQtTvgR+Gf5YXnWTxTmx9dx0iBfiG6I+ONk1ri8H0HO5Dlwl2p37fn9Gep+tEc8wsJUrZx9Scya
vK6k4uKEYpoiU6FGDFOJZ2CfJPFGOUf/9J3gyHCXqE5z1+/edjI/mTKvqlNCMZRalIS/v4Uv636T
UccYUTfygMrKKvE3Cn21Ly4l4wkGSaqYlH2ZbywfcAyqdqqcDK51MGK69dsk0UFTUYwS7gSJcOAU
nBkbhSndq8TP/BWojJPKJRhNmVMSdJxAF4yOKFu5ZmSdvUWLLgd+S7CVxjwGr/biBL/c9Td15oCK
rfr08D5I3H1AWL3hAYj/eeX0KRurZscl1LG97Or8jG+Q/+N0OTNq9wJOJMgaKQWhUYOE8CXGAggG
Snkvl9WmZTPJ8fVCN661szE3CwhHAuOnK8PT24y4JErepgrOEvrVyFOIwa8jWtl0bszHgdHEInLh
Zuk3YtpXkZEYKOqiXSwtT2c3bwZUeKBtmv0fgybXujOKQHqMAuZoLcpodqOlHrvJryAm6K9jRn4B
Po64yyxa+BRnrV4B8HVJEkdQ1kF/dkFy9QOysowO2RmMCpJbLlIRF3fFHsI+spIsC/9nCiBQEif1
MFJ9Hb0JlTuuo8eRW1Q/dG5Nt1rk1u+d58ZPww0oJehT/hZsdrswrn78KwkkjzoxuxO1J/sMzvth
r8togB2mgwJvQajmkRO6MuiAODBYjHsRsIEsFTZj71BLlP3i2gC5BAMKw+iivr3lf5kXQXgrNiZz
WfDQRcO+asJqujLy5roZ5tVnC+hYlDChzShqMC2UrhGe95vJpVHXzWGwZpqP874SQ1xygOKtsGuc
kvQ1DDCHV9BvwaBSysZl5H5jfFvb/r5CMVClQBV2Bqn3S+FmFMxw13Ik96SveSMzz4RFeUhSKAEX
P5Ll6sx+K9Q+QRlgkX5X/ENMzrO8KksUjCtYMkr8v7XS4rE8fEhmCes0n0SQ+9hbxGhTucmmvAo3
Z85zIaZHkjbhVQ0og1v7y1hr/xDaWeKkFEQR71CgLB+BwXj7HWLOfyAPrl5qB96AvnEBXggGVUE4
mhfMTtgeK15xw7lKOVZwuIZbIZPubH63e6dY6X+Kzjl41pwHUV+kRbhUkV+HDE3eTCkOzj+NABRV
Zwsy60e0JtXyERZ999La6JhwZnT/BR2V4eudit1BbY1OObSlhmnHrp3qteQjlTLTCxplvW1/472W
rzazvat9TP1zyDKyL5nEX3D0sJpFA0kE2SdUcgOZxxqHPsfg5nR+4EzR+ReYq4SAccUT4F5aaLD6
eUU2Tw0zb4D+PjrgT7vxtEGjg0s2yGQoHsAYGbP/GRHhwJmTFnaTejiTlKSe5vdIRUPsjQAxCXDm
A3usQIkXwUxIZwqGJeUF8MlMOcbUYorpvn/aTEY0Bin4Bg82/PqQ4oQztB3lWxz0JaSsg2CMAd6y
k86QImFjQQD7tzHeDReehECQjLQ9FvkAJ0d5hTIF5aZqfzqqwd09Qw7WLtrsVocEnftoH1FD5q9i
9D/YKOvsoESQIS7n1U89Ogl1y8PkMrq1jt6WLLrdrOH8t1+/zZfHConHzcWNjPDTvl3wS6yyd7Fc
ftA5d/so8DBiXvR0HXsz3tuUEr4o9vk16mxU1f4u5KrqwTHCp6gHdCV5+yWasGRfT4qmuBsln6pW
axeeyaRVyUWoc+p+8EMBaxSjqfKhw4i6A6l8cO9LZetAsz5Vx+i4iB9Bv2oe/7pWk+9U+WNDB8FT
cI/p2kFlI3q3jwDAolN3R+Tdph0SPjz+u7xX8f6EmRegWPh5nHt5Cj+gFSUbRpp/yrc6su6xr0II
7oPqWRSFFPtmjoNM0+8vKBQZFoaXdSpVCZJXU0rApLCMmBGiWQgibV08oQfzRpI96K6M9JA1kwVT
0VjPbfJbSVEbE6C0g2TTOH9eqBHxhOZIpWg1lmKf6SyEFUZ6bYVGCG6aMiiXDl0bjMQV94oSHeUY
nylDsIBHhNBI7+ARHvRIfKLFZfodoUVFPqAlybhOD0Woj7dA0KnXGq/X3AgTT6hqpRtDPwheJURI
peAj5CKWOaHoGD+vtQgSB+drgY/11/4b92ay+PBhpmFvFswUdxg/b/rDvA0UyaIBg2zVlFQO03uB
zsxMhPapXgx2VXs4ljoLnXoQzxqNmGs8rfeDTBVfSs2KXC4ZCkXjMOAlktTpyOFsIfXicZJ/+GfK
BkOQJ+s+JWmMmBlqKimTu8U04k4lkRYJ+zm/WeAj4hi2nijCkQ8ZkxzW++JvJ+LQjUbLPv4gYleK
yVstrkX3etsrzcst5GuQNYaI/3avEZePnk+RtFzeGllJ7NlgtEJX54cnUGXykd4b9H+9nzHXSAqB
P1wMOi3812j20/qMqohg1Jzvya89kJMzr4K1/4a1hpgIyEQhsMDR6aZhGsHS4anJOIMfxFIJv6Jt
FG9GgMrv+RKHrI+jJ06AqY8IHw40UyinHLOc/0mT7/D4sJzyVPnjbtnvymfCeZ0Tv4mbzjPYYRX1
yBAbcswIGqrmNACcrW8zIRkFPBD2qhG/WNHDpCYvpD5Vho0vcJxGlpd0EZcKCO/kzMNJHOn52E31
pzi1SfeqE+CKzR87xaSacceZLJIVI0ta2hqKdCnYRmIDZCsSOFWzlqExsYZrdBK1OrRGMOlb4UoU
lwN34HtpJPN01fd0lG1Jb+jIzFHu18elIEEPQuQCvSidG8gHVOgGp1vIXqBDrqqQ8bjw3N4Jt0Wg
WMPtFBWODd+y773vPg4tUZpqZIiPy8UxA6AB0t2HCMnrdYFFcrcFahYV9rvO/b4Aqnl1BE3b0Avn
FYmqCE3RhcUIvl7sG2nUSA/0oNIYXk7FsHQUL1x+Xm4KBNF40GzJIniosCYHCmmf9gM9gqOX9U9Q
Py50R5HPI5TKDXVcq3funtHcki1jszu5OG8YGQXLUR9SCxoOBDMistzIh2cw64SKypVi9Jvr18eP
hxc+Sl6lEaSRUEBFZpQIMQX6PZxHSH5CRRRy/glrUW0adIjTuKElUR34FkxCbiKOHgkxnb+Ageyn
SOwbvB/8aMBcsH5kc6XqK3dT6OZXCGoUsPyX5Ws8v2CZAvvRMAp8J57Ii4/i/2msWBJHqCJbsHak
D+8ebGZ15pNKNEhfmKw69GQ5AF34WKQO60W2lsJfTDMjCclICILB7EkyQRA9PZqw3f+OP0QcaDHz
hP6GjucI7vAFmj5CsQvertHmDddt0a7rBp0PEuoJ8w6IWSD6D1lAMyN1q3PSM4hg1Jl1Gbrp6ggJ
up8E1nypKE8vIzCxgkLBYZl6okIyQZs+k1ROs5p2iH8hb+RDywI8rjFopQhk720mwvp+Cj5VzAhU
j0ePUCPfBJFOLShPzJCbYXeDNoEzqodeRj4NL+ayfhH9rdMnE5VkDkK0Vzgiv1kYZKQgmhFTyWyO
KxyTWWcm0TuTx5E7xeanbxHEIwZyRpFt217rSucRbG8UaaqiSXuEFK/OSf1+t+iKmub3ff4PCzR4
JKgPx0r3k1jacydQffh6+CrY5NyBgoF26w4bugLrX90tr+0h/AfQfWJoPzEG5B6RrFF785szKHYL
32VyGA5qQd2vkzLZNONgABQ3HOFxJT50CiCimmPt9jfdVLWM218ktF2SXXpRZBvW6sk3B4EmGif4
tdYbcQedhVrakTDj7TXWwoaePZHdSZBpkN9m4DWUAowiG4XzxqiKLF/ih+KKC1bOo4mRziKF3MLW
5tLIW9hEWkVa+VpFGiaGSM4JDj/uAxTVvVMnrxL7WOXnAsXWEIhxpxis8AZdFerwPSUVS05S9QvF
NQM6H8yeyE7zE0lFKxWZHyWAU8dIlRnSRItz1FmwUcJDz9swPml7RM4JB0PCcyte9OkrsZSntNgK
HkCnxV5gzwA+wV9qsgiJfJ7yFXHAhESaJwUDYOFL8HaTpaJIMY8mBMJsSP8+8YVMFpcUVKJBTcLa
vAkvoAnGhKcF77ZvwnoTrOnDqEk4RSwnbyxtsx8x51e/4rgLzcrmZNtkc8zfEMQS+8PFAmOhqmUO
6L17Fj2ZlWqQrJf42FAAJTrsgQPVORLDyF5/2i8OLTTDUfKJ538FTRc2UCepeCePeQSGVsyfszaA
Giq85FRx1jNBvYWBpju0hScYExFa5pd8xpRLf5u8wskB4+HdQqFTtwhOotVdBZN/9dT29vKv66Jw
f+9ROTrTLfLSPs70kQKoPl1DHfWouDPNSLfdC+XRS2j5yazZaXYK5Ni3AcUVUuyNngBQkh/JoLBi
d7c0k2YhbSCv4idTdjoF1oJu47OEzjYsL4+M9HqNNgIZdIMwZGXRgyHvd6Q6jVljAlXTRmuIiZQk
yb3FUmL9aZFK3eUS0hggFPEoZekKX63MGQn7oSQXXjBc88Dw48MjkAqbYtgSBlprV5s7m7l6vOob
Fqe2f1V1laGmmyHegvL7EsECYYmx0PLXwalTPjTncAQP/g5YsDLMEC3UG0gEJnJ34ilTA6EkJkaJ
qU4Zz4F8MyWLDe3+DBvQKNqY/DD4bfZClvMSYy7/QChvs0PRol4RSh6fyEbJWj18GTb9tAw4rEhv
hTtiJ3k0QxwT6StMi6pvOnnui65XZ5NvU/IZZTz2aKmDwf8P/03yGjMhnM2dDKg23Q86ggcau8mM
LJfX0Tc5RFaemHOksIvmuWy6SyFw5BDyonhCETdF46L5Zb5E9d85dYrj+EfN4z/j8qS+riP+3L4u
zzOImceC3UCwjpcFhxKrP2Lh6nOrQ6o0jLhw+MLw3txu4s+73Tb+8Pz7xiaunfXTLuBMxS0fx0ly
Ruyrddv99r99vFnjmvk+9Gfd364k3/n0zf0W1J7GEEFDPxNBbhex9fMWgnq/mVHSvJME950mkboe
3fwrCON8sxC9lPeRTp42l7rhpMmzkURSCVyUAriEXjJ78kQ1Yr8YyANLmFxYQIKJfCL7ahUbK4FM
YnDE9it2qf9wyNHPKP0A5iJ+wlaSUNJyV0QpYyFHh8yRTBoJo9xVy0NPhZ/GJOL0CWRF+i3xsDdk
ItCNF8tX6CY+yo3iDYSG1/ekYJQRIYQ/E1XmpubDyW95NjBcBluyHX0yiOS+GnIJmb+KipYYSFBu
srhyDGSoc09g6w7kGJwxn7mN5y9lo6OJ3RlpHaoiQdyAYSPdlp+DYtpPiIcvv5bQV1e20kXnF9fX
HWD3EiZb/kLCC764byLfoTCrXMbL+fklTGNm6h8TlfXumdQbppyfMDlpbfJNBmhDt6v9IXh8Om96
HB3BrJ+/at9v7FmFE4U1Mb4WbCvF8uVWbxtcaSRdHZRP9DS50Ju55l1CwOaTZngOm+G9VaSL5Gug
PiW1aeafvQL+5s1/0GNcD1HtecyLq9wo5YZJ2bPcK1ab8phWkhLgUMOldIDWSObksiP6Yd4hT8I2
Yu6ryS6iGtsJzPGfE51kZGN0wLb8qvfrndrHvfbL3uN3U/L2F8rUt66wMOA204r9nGVBg07lA4uW
opfEv4Z0NoX7HjulXtUt9XbOa7FzkqXCJ5jqfxBDobHguOQMCHHTX/PK8IGzXBnq2EWoVf1t+XjD
4bqxjOTOSLtHu6OIclprL7cKREDL9eEmPSlQos/YT37kEueutrTktJ4o+8Ppepo+USLNa02iPYEg
fm797nSQEQFAj9LI1Fy9enQPqztJXmjQru0Pab3epV2jeUjNu/mFoPZ9w7cnbjS88DE9S+LxLrZ3
a8hCZZzJsmvNrnd30zpS9WRfGqZ3+zZuLi10m+5u0381SBIWZ5Vzh1aMStXI4eALOCa4KbKaxXZ6
ojWD1oOSzDKi5VCfNb2VrKafJHoTauAg3KHUaDCVNfw4hUVy3PLAjwhQ1nTZP4bGduUxBWlqCiAP
blAddpB+pkKQemTplimsITxxzBW25GmqGUq+/egWV4JCSz3r9GxFKOx6PfWUbvIKGqAuhSbC2dUD
JqbCW4QlXLNfYTa/Cx5hhBEwZQC/l1RFzRVRY8REjIuXoBaVd06zhwdFCllRPFUF1S4V+CorXEOz
T4kGpQ8g9vAb7sHeG2GNQlYltMYlbrNUoXRFOja95OdyYN5ovypAoi6gAipGtGRN8xkly64Oav/2
dfR5Ks6btIlIeUTPRMlEvMTe7G/LZf7e2ljhbPaeeJ9eBp+71Lp7xRWhH5sTDG1NTzlxN+5CDZJ3
zuDW2+nN9BplhdrOFjFf7Ziq8GqP1JH8I7ojdyH+sAaVVc1xmGgm70fiiSs7vQmtuXzDLFI3Pr2M
JGGI4sWMR0Rh76E3S8SunqdxFCtb3qau061hLhvuppu2407aTttJEK9vYUJDGDhYraRT7da7m+jV
ApkHXqzZrfRr5sjRfpdOZXzIgiceTpVoMhnXgyTal+zalQ6k4QOpHlyar+a0mILx20SPo3fjty/8
yT6/fGW+9bKhnhTf4YvJb2FHglfinHbkq2cP9kN6zBML5Ig10Q1XsY+RJiukk7YUEuoecalsGsvG
oHgkCw0PMWN50z6TBSghkk147r2/LDOkZN+1CSuo3U6svtUvzzViBefWUf1hu47JLXwSYm0Y9qQQ
dHOlXqQkAt8xVssrfghTwQxWnh3R5M4XDNQuGRM91CnzagRV9jQPlfRKykeVFRqB1WSZSf6IufJX
aclGy1Q86GiZkK+4RU2QWwxyjCnndJi5Zs3hDuTNiFQhfZop8PTioYzZJtSJ6yj95Z8rrTu7GGLA
ugAdmjmfjlk/7Fh0ex1pAkoLNw6scu8MmXDXU0qluiWD0pWa8Mu14G9pDfPVSpqaSqdcCAg1xaj9
lju8lOazbmV9JTtCWAv1SuqIOixf/nzNq2D/73ZxIL6VoFFNeormz7jzLJLjwdc2gKeVu+iHzpfs
KS4SaRJZ7pyZmLMTv5cYjZSzUEJHWTFxabEKhDZLowmydy7d8zt4zazReRpb4Z7G9TQv3Nrnl11d
Jq16RgsfePWTk19FXVk5tJKXrZO2eOPS49JDo1D1D+tN+AYxAIuTH0wK/CJXRVEwdjRaykaVTLuP
diUEjLB9uOI65JDkCT2kG8wWlCcTVRAQkuUP0kMg7JfAyxBIcKhzpqdcQZla5Xlkp7il0qiSEI/l
y2F/LOqd//KLivy30aHzZrxyE8bTd6YP3IdE4OYnz6zlr5fP/Fqgzl65GX+DPlWTrgf7qx4y74pl
cr8232MlKa1ZovmiQ7eeZVA2ZkY3sB5KnlTbD6xPoPf0lpTDqJKozHV/+e4pTyShEuU2v8kSIwNK
fMR/UE2w86J4yuV1yjQe0/5fRrZL0l0PP19CFZwT9bY7Rbgp7OIbBCD3vf9MqCi3Omgtzsets1eH
b85RuWTtlvWZyMDHVpGq/4PYRN1uyPRN8x00p6QCw9FqR3HQxG/GY5dc3y7SUaDfGdsjCkqSF2s2
iSrcO1gDVgMl7JOP5NbyqBgmf2OaAnO57FlQ/IH5q5yXu9D6vB3r3TkXmA4y8ecu31GbLM8O4/1Q
+7qOXV9Nk9nw8s6IICngcI/wiCfkaLnRZsrb9baGQVf536axaRVnn1BOuRxwa7QdiydwJFLQZ/IE
fK3GlKk3QOIOSRiUJgAeCIUtJK7gBeTEhX01RRRTiVBBgxJ1lN39Zt1OjEiCnJTcPZEfXSRzbIID
7qmksIp2PMiqXevtVtiy0AmBE7kPDpV+Ax2O0afobbo3tp+bcbqVDSE5Yw5SQwIsC2JQDgTsroxT
WCSwybH+pBt4otx7WBAELOJAWE46U7SQBzK6OnGJFTRI5EusCrn3ep7eRvUufb8nL6LXIWySh08i
cqTL0JMpj+s92GuIpHQe8daEAwLaofM+oCZKOzPKMMpP1WnNcqdIQ+Ep83g2RVNqSLSuCWa8MBdJ
RqdGjoWtipfWOcYR75QrMPJeRqRKu5l+DWaDJzbxdhouRJskKGL2PKVbGm7TydiUgbPPGvCei73E
ycBt2Kp86MappZoiPfUPFapI0KgDGKLbV/HvDShY7cFj0BlQKmLIDWIE5P3CBT1ieNVOxF5VwUoP
/t1/xY4KfWBD9GHuQQAFr18jjKTyzhuTMlJGDeyFkkEMbreEaxzVN3azV1koDSUNfJ23bjrP56Gg
KqFYzOvw0EfdygtQRoGuqe1Q0kOJYMAr67WFOjkarmzS1egppIMFw4hqZmsNiSuktZWvr6JEIuQC
TlglGknFjrwWlexfOrgMPDUmErRdiNkr4MmavfvZTASxEnmB7lndD5ebg8CpslFLcUVrKQJZRi1b
mGaWxBtcYQqx+kfsCvEUM/s4oOj5SZz3w85u/iu4EbN9x8tzo3Xr1jfRveAeF8dFEy1Z3nGU0Zep
tx9k9fki7e0b4f7oHKoAZZ677+xtX1GVRAqI1lq3YouvdlSbrdYW0PioSAGfhmC0vvxESefx7DR/
Mpy2EymOp7MBWDn9QHsv2y8ahZWdB5JYZadK7aeVzG/fjfC+tSswwtsltkciiw0FxWdkUZV8weHQ
QzNErBvqsjvA2RcQm0Jclyj1Ht10qAJ4jt4shbcgfxxaOeFENF0IEhwpnL4dZCGDjEsdWKmOauja
5abg7xYzpryS+OQDdqyHY8BqBZZJ0p+kASkCGiRqrLVWLVZ5ZVFZNAbYkGavzpxvGhuhJWzCeKWU
FAZgdB3MInuPKUap+TTFKVomKpmhMtTGs3oxJW69fLYUVOQW8uIDIVREpVdtEI2L3AZ1mlMBF4rg
KDKQjEIzatbcAGLps8it+phMdlfDmThH6Y9wCGK68OT5zWuMbzxdT06OTmme/6oKfiL7O3YM7aJ1
pJFarX/z8jVgZl1faNwiTEZwtyHFZArBMngJK0fWWUdj/Jxb309/+/WErAPTPyq3jlGxJda/8BmU
nf3LHO5eIniAuYsyrSCBQ0olhg1TGpzaWagq6CYoX9HvqCEMgEUB6ph/RWLXIHcMeoce0Gl4BwYc
pW09Uv42a+Nmk6bu7oQw3nQrUZVZkmLt0vazSpL9MMtf6z2oO/dF1dMbC1NUZ/waZhGb3JBQCeYk
AWGzjHOKuxa4oDsYyy2VpGOX2o/I7rklkbETVjwHnNA25bfGuatz5MVNwdBpw9CdETC6GtSDF2P1
AujB9Gao3tCcCr7u8YuaAcRmgAdT1nGDhS57WAD4cTYPcZAxm52PV5u/ITltKNtoNTSgzIktIfaP
5nyMXkOr1IZ36b+4Ju/IOXsssfahdT3ZIpKSHYGvugMZIDS1YBPG6QvEiU0Ak4izJgLFxr/PxF55
kuFW/bjmlUbVifQJPutCL3Vf/bN3Jr8OW5dM+NMpDUtDUkFzEiN0lMibsqrd7ZbOkzhtQSG4tyxS
SHpkbq2rJDQpTyrVvAT+cNsim3T2PuP4NyW5fuO78lgJjdvGvSBn3DrN4yllJUAf/IFa5VL+Ikud
Y1xBechWNMDhnlCqRG/NO/Q+XxmI6ebvdZwFj7t7uLuFKygZyNdtUl/3cJ/4ZwFniBStwYtk4dUp
nN0PmNty+OaKQ8jvgVXx31fPemPvuMWLEvtOaQhZfuM9B9uGfWE2qE/kDAxsCxndPuqaBgH1+3xS
Z9pCOgKuPdiOqRey73azdgkKt+LCO4yVQdUrs/luIKpm7U3FjROvVnL25F4z/2ENrmXncJ8WxqWi
vYezxJZ+cWrAYyfx0SlOuaigEFYh0hTcCgSnNrxqyD7clfEFXn3au0Fh9EtuY3YgBfqcHKzRu71D
mu73VnOqFsn/ZPkibQ7vqVs7RdZnXmJb3JIlO23D+sVu0M9gRlXHcohdiFy68F0/lyBr1y/jY/dR
9D4wyE7+e2c/YgfuwolFnIaVdY0VegtTsJ9pWGO9cqEEyLADF/9H05l1p6pEQfgXuZYgILyKoggo
DtHoiyuaOI84++vvV3Du6WiGkyhD9+49VNU+j73G6mv1ZffNtNKxG/cAFM4VNRF6GtLgib0QOOc9
iPmC1PFCxXjlP+Wxk3pHV0pig/wwpHr6iLLoPLd4zXJa7m5H+9H65/19ig9m7RRfA7QPWKIqEx2+
jPH96/kF1bZ369okQu14+20Mt9/W13qRdc+DbMCja/1tF9nk9pv9mqPS9/b3/vP82fWRvTymlw4d
GCK6HtD+k+zZ1Ju//7gszy97XBnj3c5Pf4e/HSObZ/Pz3JyYEyt8kDumeLZLSp0HihHJI5qR4Xhw
aeyG3bhiGIRks5uy1Jfw0wBHlo+s/UoeyRuHqXcZPFYgmfbtE5aAPHl0Ewc2ObaPbaHJNUSn0m75
rIszKTOj7eHCNc0aMiEFRUkU/M/XvnFsWPGjc0mPfWhGP6DSwLVl+9r24t+Ws4HVrSZ2bofl2GUc
qdoCY2TdeBZzQoiLAlLgwTMlPlKICDRSb8Ne6w3F3/CagsKVmptfM7jHdxNftNpG9yLctratahvv
pVu1a7Ays5F0GW5gzPcdjWOn2l63DhODM5E7t6FAqWPQcEKZZdrfQYNELXv1tWGDVkpI+8OFIUur
X3bCVdNmnzzFF8a6sxmeR5vhZpiNkNrob9J1f5XiV7VPpN/au/C2NClBaIidIo+Y3sZfnwgMJQ/E
WzlF1EpATEZnUvYsbo1TQnEC6qIcSWY9R4FDDdZZM/7AvgSNjkqk2gQrXspleAlASZv1NuRC8+4/
LWfptKUQeouz8NCXmvQmurTfyXlw6BljdPF7pY6beh0n1bA7dseE0P5o7+Jdvk1Xe253NSz1Zt1t
Z5VuO7PuGlbsKS4lpQTnINiET2aXthc5BuXgYtZ2ln9AhcFMbO63++0tnVvrXYH8C3O3jS8pZ4sN
HvDeH1SSHO9QozHUlwLCDzxxZIR6+0FlfBzcv84DacuabEKDj1vLOOg7i2w3/cxX08fY6+su2f0y
8jHMIRfgt4Shz8SkVXI+SiIp9+OQtRRK48TN1I2bBWzM5PRKySU+hSuCFVSFjOaR+PPYrCCNCl+n
rylcpRKC3MFLFi/Anu2CPbIsmTWYnSDsiDO4Zgtct+8Uuaebcv04rdzrxi49TuH7wPXZuLU1rNl1
rbRF1tR7+je34RmRm1EPADQFcsoNLVqEg2LYhtWs8cGtRu4CrMSrdmyb9L0n7fpqWTNaMZxHO7yD
V9U3KGvS5KHSuoF7o0wxZV//3v5cwtUZpSJgibddzXRrbMLl6Mn+lcACt1qHbgnOIsJfwaH7eSF7
cJtWno1je88Kt/FAoGijy/tTvvkeZr5b/MeH5M27eXT86mQ14PytW8emrHvyr1Zr38bWc4Iz+EbD
bfK41T0Sf1DoCUDYj8YWpUjQuSe2HyMy0/UtvUIKf9a8/oomnb9WF1OQVevnrtVwdvVj99o8TLlF
0AZv9AW7Jvb4+mW+m1UqRxTwtwC9GKQ4Lh2JtRfgpu3kMbRG9/4tPUOeC3fRqX0eXJkgxngzZX2N
DzRz+dru/G1307smSs/cBpUWrZuTSlSJTiv//pWbVUSEBLB5jUEz8Fmw4jxT/GgJtVNlExGAjtg8
q1W/Tt/XQNPf6607247QtgUY9w55+MCGMhvcEaXCBQgKY/liWTiLKgSgciDCuPuNOEwpl+CpLq+h
iO+wfXPny/ahG7PxC6H7hsCaYVXLuE/yOQz/sxTdVtG3g93CdW8QKu+a2diarGl1gJUAWiSfcONX
EvmFSJU04CFhhtjaUvR/MkxJdowehteiYQHzSVG3PFY81IYx/Sj1rWjbd2Ps3WLWkl8pzTug0xYe
DwHyAoNIdjwjJM4aDx+HvMMvQWWXcs/EDKD1NLjRcYWOucc+0SFntG7pVLTuQSWDTb6gEHQnVbDu
q+3jWi0Ic4WcQUZQwHuQfSCrQFSuGm46ROoMSl3V/+Dkr5D4Is2O48/8OYThHuKdU1sNhTlV3KFw
QsHKk8+6Vopg3e876rH1QyokqRWsW7rk5fg5YH478139yVKpb/siJMEw4n3FwiB9RQpKUL68FsWz
NlWlNIphYUi0tcrnfqNqpLttcn+FjtXpKJZmUuasMLGsFe/rfxQzWwH803ewHT2Dx9IGxV3FYS8H
iqZejd1QOQvd/YqkD/yjy7SqviAZVaJrckleHES1o5gElYBwFe8RZUrK3XLXTiqJNgsdvVwSCA+h
wDEPQsnj2B2+03d3FXqJe6exn6oaxeODBz3aMnRhP0RnBhvW/welyZaB+J0tPMSLMDi+hKWU+iku
rS7vCrYkZY8W6jJAyh30ZsxAf1chr3CPne/sR1fFgtRe5qSsQDNDiQSXTIgSNxrXb8HzifNyWr7i
lwLFLp2qUlN3TEIFTyQKbCQ4Mrr7vgePXnl4JD53Iy0eG8EKk+ObiEKQmwwmN5E1kdRjDI8PLsTh
68VCf41X04NiLumlo1z/t5vqDl/gDKmto6CdIgvmuB8WlZdHWBuOlOn+L5YqIxWgW3YKcyGsE8Go
AlGjvQlf+bIrwmkEY0JniHd2bh0JQsVkL3cFApNDVsybdz5/inRfkeyDltdAfIZ1KRwSNR7KVxnW
MaN3A5rvVPLZx2SkFBhqsV+BmSmZibDZNdCrK3LXnFRMrYn0ZhJJMyObStbhVK9wnY6NrM11Q864
VJdz57ZezfvvmUPF027J5Tvnrp/TMhKNDw83+qDEGL2SV3LsPZLT4NiTJdJUR6idk9ovjeYLz8FL
DvgH0sPQgw7dspYlfngB1LkQlcJoX2IF8BX8NFqttq9kAYeP0Wm47+/71+F9eO5fYfKjX0QuxiWK
PAWfP+3I1xBb+6jZ7dNQv4yBAXtf5qTUb/wCIv/IH9yQT7KIRGFKJ2XCsFV31d0m1fq66ULcdxsS
WoPB/E8VCj5zufbgr6NKWIor4TV6om8lJkQx3EiKL2fIlkStIK5aGS9qIjekxk9aZ8r10cdFedf+
DKG3Z01MmMd4HSCHh8ORRVaeSzD6Rv+dfjrvLsuWnHLMdBhY9TIM0w2ShNgbon2IPMU4ABomvjsk
68EsPXzN0lXv07rDWSqRpCiynrrRWqjbj8/lfJBO1BXXlb3QdfqEjoQWnonBswInqCAjsG9g64w/
44/du+3vaATZdqIKVjDCwehdupfuJ9lG29Yd8sgzloLbvnNBBwUNOXzA3XCTHjsetBL1zt63ZtEs
+iTXLgmy7suuH7rbdpmEgMY7Wu/QJly3+VHLmm/bhwE+DfI7IdiAUTlGjSbOOsf+Z3Tsv0afkb3c
s20sjdGeiei05F5I+UL8kmdUDLSggi2UGvZmMdDTVXeTj/K4PDbzQa6NFNyOFEUu1IUx+hCZyBRp
htK1dfAZoxf49Zg/5hsiKGuSp5cb7O7zLJIBkj+t0LHad1IK8NV+NveIDP/IxLELFVdd5kqGy0ve
38fR+VAvf5cX2TJb3paP5RoHeda9cunKTEiTDGSR+xCbXJlDs/U5SU+M1AkneWs+pmh7EZn7r07J
ZVWadWl86WHlGZRtfhmeLS+sMrzQopSIcts22Sanm5xFwF3bxO0wvdNq6qWzjq7PALZQciZkR80L
4jlqBixoCfFsIwkHVkfXX1IDrBapIuGq+w5znBQPyZoiuyHjLC6ENkRq36SGtbc+yerJ7CnnV+rJ
3+e6vsbOJrZ+T/fexmsi+eEikYHc3+ZFGW37e/15sDVUeva1dfgxkOq8+A8QYCTzZ5LVPFMKetQr
XrB5+aeT/361by0FXPLlVacgN0qAkG/ChAaqtDz/rs0LTBAsN0Wjf/Qw9VxQ54WiD8yTAEDQfg3h
fR40Qi2+PweHRqVF5z8MqbhpOVEOOyvXSZnQql8O0bVFb+SZvnon6Cxq66QMJLWZBf4UFBPI0kJH
ERjy4Ad8J5GZsTWAUQaSFSUKgVyhF1KvApoCTEz1L2pZ78SLSDXKZdjuWp+sxgd7MT68i37mkqQL
dajlaQ2ZlAzTxb/jGW+nNgRju08ANrgAHAtjh1Ly2n+e0+QOohIQ5aq5G83ADJ3MiQM2giLBSw02
TKqeeMz09DpTRqXACFLHScrNT/c0Wsfe4Bzf3w1TUTlxthPZXRPshkmNbwsRBMhlW+MWWNNyMyM3
9m7uv7PgDiRViqIC8QkcI8zREzDVqV+wGMVOcJvX0XUEF+PnTsXY9Z1b/8U2Nlz190M1PBYHY0Zj
HpfavyI0IwenzBI32caqxQoFBVKbqqMqjyZC/yY12HPo8PuPWM5/NfCoXitIoO1MjgGW9qdLlS8j
VUMqhFytMB0Syz2ixHxsnQBPXC91J95H67E1LP3MAu/n03zUj/ExVsn1DvKz6yZ2d5bsY7uraudx
g16tYFTPDGyo2RPI984okFT74Zlt6HufKsxUbbwYZmMV7cjeqJVUpf7uvKcUZkjSCzZXYhoop6GM
L363KkR43hgc0jSz4PANHmSL+V6cmlM8mKQKpUdiugINqqhU8kngbRLFutGG7J6yzzpTtfBQpfgC
Qk53KgOUJfiFJEct5oZQco+ges+xOFV65d7bHiUnznMfz5IqFIpXzkChFS8Fd+iLSxYmH2DjT+RG
Dn4VbBi3nAP/sYHtqy6+6YttoocB/qZgpYgtSp38W3dUNeoXAAoBfDQKxozORlUPpXLAcLLoqOIR
bFT9W/vVl4tUFDmEcKRWDCz/g7a1IPlCP+S4kaa6+GxD7s1roeI0Xwgrdwd04iFjW9TNJQqtu1Tc
qetI+IQckkzJHVQVYGkefikWr8mlP6/RNaAoOb1yvgJu5KryDzr58HH5uf68R9nQZTF1Tse6mnG9
R8/RoQ/GkamoblMo+9I07Ba69PRSdy/6eDFe/5oJqXR/DN9Lp6mmFELCnGOhx3T8+3CWcEdotVDA
3gvMTRlMy4ElJdhKwQJe52iPR1hobENiAn9gNg5YPNGOrjklQUyOtV9Oih4i4ncUBfWiaChjmtcm
8VgQJSHtpkKIrJ2qClXfySviIq7Kg1RLdsQLFx4gXYKLVbyKlUnUVCVvR9rV+rVC6ZIpNyU7CNdM
FpQbSzrUmmy+bvMZ3OzX/PD3mV/+NtNLvlSNyIgUhmvcUazjVpxr7GQWdLCDUPEpRLO+07E6dmiH
FR4nQKGCf2pqK12vISWCV5DVBZFgYuvTLHm3dSk/iy1yhInoSQJ5aMHKRIFE446IVgW9CjRfuSfj
pWqCIJIQf/lt4f2EXypAUm/4RMIEqnedHoe+SwkZSOG7IeTZPtU6ACv4gIX0gBxWGEBNvFdQYjLJ
qlS6Zs8eCMpR7mV7Fle9ghGaUsJovhYmGFZhTjR7KVGAwDyDS9d4BBuINrCr3pway5dXFHJKoDeB
B2VpZHHMhqzMdgESI7bjJ8nmMjuMF1WjrPtMipY4CoQ2DSTmT0K+F3gjoO6T1fy2rRnhY1s7RUZ4
hScgsRkql2QZ/FlXytqEe2SQyjTvLYqbyDwh8HblgQ4WbrA84jcp/FV3n9yjbWID5rW4cV78ZrfY
LMtNe127CsYbyemWNJHbMDuftNz5dK0k+55NZ9PNT+X7kW8Iq+gRVlnW8S18xfef+4+1tJbe4ghG
4VE7mrV13vVuPbQ90Gtuz+2Za9/tOT0wjTfIiFzdttWcTd1p9g0w9fuy/CxO1fp1uQ3P3EiWnNAz
VptWMGZ71al2bcz9sy1M1m7sUms6MEX6u61f7pf7OuZSrEcdkgaQV5exTWYdOVjXqDqsDK3p+fv8
XQLss6e7FaULbpSQS6WgFFe5Ek7nM/lMXpPd+DUpBesmwYfKTuLGac8x25+7/wD5UPeAXB76Hqm9
/DJ84kdI5jZGUp99Ue0EhXUWzE1Q5fdS0NR9vI6pYrVeAMGER9Kz7KPwUuofTXGM3YBJl++d2tXV
/0pDUwlbOLrztdX0BkAFMUHaY4vppbbRArjlfVcJh+VgyVVCUINEyJqisiy4G27EsYlUZ1CC4cT1
o8R0Ch7zHcWHG9uTHtqMVzzbnQpDqWWoUXlsi6b8XIeMMskjcKZaDZel2cwqgI7gn/Y+XTMpd8od
oefWTV1ICQleaTJFtRAGjJeLQtkU81z/EGWayScQ5JeoDG2E23MYl6kgqm5YLCiKfDmL5EY1UOrn
69hKyqzMzag6kLvxAixmNfe4H3JC7C47vm7SMd6DudpjvMG2hoL/bdjU5XuoA5vdwu3kSml7d5hS
3kBLXnht7VCsazaC14ZWR5vOOX6/a5sOnswTWyR7JHysbFHRes7EsoFvqx+C2fjWVPSE+85QnfVM
vZTk6xeyXkML+S1NJgc0Y1qKrEStEGxGtatNZ9ex8lx/xkaU4S/JFys8Mh3EprPrZFQBNFYtQTyN
QG3rbkCZM0qrItKVWu9meWpxke7+uzn7yYJ30+GiWD2769Be0uGsNFe26T790JNO7bmPwfPr2pzL
yYUXCQxYZNZPUMFVEFJQM7yAzv0PS+M3Vc9JvM4uERyXKcQUkwevaYeaDnvpK97RHoc2ZgAN8RSz
4TG9dyrxBSgwzYT+aUKsSNzsAyEYb/ndkQnZteSAfYYGozS25wbZnsf8Nncm2bjanw3tvtEBJxsa
aG1SK6ztEiGhlEkxfwUuUqHeSr0+tE3yvgrvnfwhikdOE1FSJth9na++YMROKDoKcCUyr0dAO+oW
AmFC1UQ8/qEmuTYWWYYn7aEEghzRi4XdzExe3XstyzGN4mKJyVjQj04t+ALps7cnuoNjJNl9+Dp2
TVZT3aT0u4I08siBjA/hygWUpd3Fhp4CBfVczSP15kK2f0+LTllMcxcQLm2GnnUtewcv5LOQ4Sx1
NT1uZJuXBm2EZ83CvzPwvxyGwCWg9UhQqBimKsqthTfq/rrUYAFMk98ochzHFvn/Y8vML4u8vONc
v+sAO1F5UrVJ6k0hvGgunoo/gp7paklKRlg+cZTnuctIQv/StiMZoU8LARC6TUrmX1CZEjPHSXGR
O7NhpV9Oyax0juTYyuGsNWudcVSu30bz3FBS6oyPDfDmTxRapE+g9SKSmJNpD2iVlDqlDjB7HmBs
El6p8+lUcHiUyGKKkNDTQ8k9CdaTqEIt3mhYWVK6BlStS+1t52CkFgmREsVH9Z2gbeH3M9iPVB4t
JUpM3xFV29f6FJOZFIcrMHYA9t8k7AHf/o/a+dBidtd/jnb9bFjG2yyPbkz5C01n1Xb2RY8J5+cV
nn8d2r1U4l1URg6NMh9hj7LSWNvmhqqkgC2fHggZkDKlqTMgtKz0tqP79/17O7IGn94xkimmZNZR
hC0kIQsQ3gVQIRCNBKpHQiurcaZcptfdJLLilB5LP6Wf9ZwqfLW/+cK3o/JG/ALKTY0lBaOnTNkz
u9e6kn+CypeS2/IOayP/MMnjk/VLNnGV/6AKnV/GCmlm0tG7GsrYTeVDdbeOkd0v6vbPSWl0+Lan
9vS5KC9uS0oY5YXO4/69Hn16p+/SqPnpPyfbucIgJ6QmZqXXB5xMKv59d6hFrO5E4ll9wysit0eS
b0Ma9lnjeUX2JDX7n9TsWPgB+ODgLu4+8cR1+Vq4U21CD4OeGdbUmt4Wt8VpWWJ2ksywazO7tnIg
PWgcGNt0SwvfPbfrztq81Z4QDtqfcaWM30Jrnn0KX+8X9ifC5yABk3sLFwKfyw6tvpEa+ENG2NO2
ZCZ3Wiu3t2zvWwbun7Yj0T/PuKoAUaJKWoaemHpDs69BC5D+s6dRBVNeuGbbpkeeSAnOUniHtnON
1okd7sY2TsuzZwx2yz0Q/9O/j3VWx2fe45AKCPNJT2MIg+u/z7bu2f6VLedI1Aq0F2XVK1szvrX0
Ie5tESTxIJ+w1ADMQXWCXY2ADDhuC0/n0vpM1s1TVIzzE89KQ0bt3X91n73d2jeTD2GXRdAl54yN
iebjN1ofQ0BQcU/utGzaQX5rT5RL4DegjOqvhIwbwrjZX7lFPZYaLMg79spjsukeE3NWP/8d/zaU
XDl/Eoc4qPexhFrzoK8xa9jpaebfOclV4w77gnpnpXGgs1gZwOk2dQ3k35Ob2Bj12bW2x1VHcgRg
9Sm+TSwg1sD3W6eGnDgTQoP0KsBeg7i+4ychcZ4Y5OOQXJpNbuPbnHba9MCVC6Wi9JEmNyYRnXhJ
pGjYGeUHFG3VoeEALheY28tZkwrjHXxmhDzDo+4o2T237yLCUWHGmB2zY6T0euioX4vATFkw+xJN
TGSxMlx43FBYaFtUwOWoKwl4IEkujBdQzFzVEiViBHiQZfkSuhEV50Bqy3LwPxM9y+MSRU1rY4UH
s+s47VNHqRuRbKA/MJ5NGlRio5/NgpMEM8JH/p1sHA02JcCBlIJ0n4nx3A5POzBK5NcvkTGx6zoB
EZolFLrptorGFtwv0vJoSbNCFAHaofzmzZzeU7h3ogkqTb+Z040mrNZLvzN/3bRBaDlEGDNC+1Wg
8P4C8uvd9JijpaASvlCjbrH6ycszI5mGXY3KYPaVfbvEIJ/vUledtOmdGqKFRpIRQEaLijTppXti
RzYtrg5E+Q9EsE4sdxJXbYD21E8l/qEJUPg3l5wmgBueZx5zyEHuNEtpX6QpQvYPLAtlNUQ+LHgT
cgM1RJsRQ/pCMKIT0uCGwgpQVqqCeIWiXHnv8vKF/s/7B82WlL3778Qw69dRCR/N7MmzJ+UQSxRD
XEHRr9Qw1yBYFVmLZ2hvL3i6BIV0L8dlUs9sZ6RsqQRR1M1LnphRM/9uw+toLh9YDjJxRT2So6gh
X1mHJhe00t29a1tAw+1dTloswlqSToNyz+iWe1bCvfjVPSk3nzA28FvwOfSSckZEQqKFLS4cG7+I
FRILU8JDCBY8bnhdRp5CyVkQkD1EyTu9a6jK9LyB25MRPtGaXV2YLiDkqtFjzUamG2CIDQC+9kFh
f4MLAAcMTwP+y/yNG74PNz9KixaPatfted1Zj1wqEZPFuMUXqKwaujDClIhqVOS7/r8iirPkNROB
wFs9RO4VA3ElcaowQNG7jJguvlpcCYiyxw5cemAfuoXoDIcotC7FHZF75aOgphDkKmqqJFHCJDTE
QbUo9Tk4o4K4YGrwhiSHp1wO/qePfNNCvbq0lYuLe8IP7afIAgk0Uvrnu8L78MmYyoPe0R6pOqeD
FQwWUSuvPuGMOh3D5r0wV3kh/AGRLfBiwZTL+YVeDDtDumyQO4DN8099KAr/jV8LRYSZz6fi/Xzq
qFuKu4QYMo4oP+vem/SNGA4lUdHvb+skxuX39SWDkhZZ8/x7dYyn2TGAeJQg0zRF3xUCyJ80rwAN
SUAyvYI6o1l0MlaWSpyDNl+NQQwInkA+vsDQq3KQy8xyKhy/UpCikMjVEcmEfBSMHbIjOJ3DC8v5
PBCvRP2xRUWsoHQock9Oq5JbqgblqA4aAecwpIcza+lSo0vVhf+bwpDcIamc5q44ORrOGMUCuGAj
u04oynouRQifQH4SNU7OfEEo1WrUcElF85LvxrSghvcPPpcYXxl1Mt38VSJAf7WD0EjRQosSROfA
1269Ckl0XXcmQg9X+TuVhVU5ntVv491XkT5eB6UDVZRicMsKBmGGa15QSNRfbkUgJFybmaKYxZtz
Y5HGXNc9eemiFGg8xoRrYtJEPMO/VW2mYCYwSaN8dXF71aVNB6fnRwTgByvZ0ZvrNfVSbNJjHTVf
4WVS3oGRp4CQw9dfi/KOy4/5pYFJcv8q9HUIA1AmgfvAZw0l0/WcM3CIBEW/OkyLpcF3aONDlNAf
6B3JV+g8RL/X5wP6gRosvPYa8jEJd52kWCj6IY4w38C3z7/tqsuy7MYR9pLGNsjjFl6R+cTs1Gf9
hLehQWxOnYEvwweIj664FmJ4CA8hRIgL/gNcCMCUCwQLr1mgtCvgiF/1zd4/VGoUArfEVhjnfdto
VEc0GUqr7ef3mb7E1ZD6D5wJqBCl3nW428XghQ26SRmNWeQAiz8iPP3EXX4tzz/bs79a1Y0v11hs
2y+UJu06RdiMlkoI9M4gF5WfzeO2dXxLYPeKhzny6Dz3aYDnxbNP953NL1iBmAo7wvTq3rFVT6pL
wJOASc8wa5sEPKCk7frKDvc99OFQAUY2SArGE6A7Emf9G1tZw+ryLsbbrzatCv01OPNZjo1BPw4B
98lYgpoSf5MNC4cktLvdKpG9Ec9hWgqTK5bXDGUU/I0TwpMAvbqvnX/fNURlW3NDCMoTGw4sGp+q
LEiGk7BP5Ks/1Fz/uEcsfN0ldZ97MH9zhQOi9cUq+cspPRxrFT21XR7I52j/lgEY0qtDAqjgtnHv
6EDZPQPFBqoy/nudG2swAIf4/ZvBVec+q4KnDh9vYj+hL3SX1ZGCrj2cLagjUtN5hVUEJBTsx0RP
rJdQwjsA3MSt1rD8F4n+e08ET4Pdp4x2b3lUgN6kxblqrX83br1y9z/kxEhbh2q3WVCq5USKF1JF
t0vVF9k0rZFiGRx67IsDMnXmkwrTngDlEJ6h9cCJnHjjU3sDYt3PQhkp9SpWrkHoeTF6NdZxVje6
u6WCEWpIxQ8rJBlyC4/dK3KQosIWnFDJbCm9rpeC0hzggIEsx5n/3TYRi/TqoMj9M/7oAL3owa/q
AXaIz0hZBlNZK5H++LUL1Rh//WWn/MYqoFmYEtl5z9AlLIYOOoEIHg6+Wsy+JcVuiKU0CpO6jB6/
vMKdtyw6VFyjFak2+okpseJyTugi0sChJ/apXlUVIUQa/uWrO9tmZeKRBNYx8Tp0PeAYO1aVbt+t
/CzUY+1NYxRU7LV9Hmpo7aP9j+Ala0Zi3bTGIG8pgqu6KiK+gzDPHlV5kV4Rmz/77QHhjdsY6f3h
AfPs4Pt5sY5GN0BXTrmjEfuJsr96aG8tyP3qcu6hw2IgOuDA5S4qZSt0DlC3ghYrxqqKjzinFKiY
EZ0yPWOnTDgVjd5f2v4opLPG7JbmnowmuV46ESuMIXxOZLhL4/UAAQXN0127cK12pEArUY7SJjeT
bxAtj7JM3p2JjYnsQgZ6WWw2WOkt1YrMUBU+Mdvy5ajNg11qrvq7kE4UiYFsUWbDr9ZhEaZCajuT
kbj+bFM6bEIgo13mpVMhoQ/oLZI3Kx9D10XXCR5H7d3UNVOrZ2kESf1CSjJ3FDZU6KHiYvLjIhF3
C0ZKpEnFjs+Dx8Kl57n07F6BSkcq1en5TYlI+VHxc+W8qkREWORLQ6hobSFFBckeqUCjFQCepl1a
HIckuL1/YgrFYtT5oLfc1rMipk1kURVmkcaANnINW+4lDTx8ZhIg3maESlNkYp6T28LqXUcn0Fbx
TnGjEUj84M1tvSHYUEQgq5Y+Kx6ZFyt/fm9WRQfOr6muLIwMSC18YuAVM8jGCXZ0m3unNjIwndKK
MqFrQWXIKbjykHpMiFwmUPu1kqXaotn1hsj5En/9shLo+iAie0Fqt/ms6ypVSImy6ereAt2ZSu1I
I2rpB6o8p99RkU6fdZcYa4zFLDnGhxEd0zqqork9MjKKjsia8jQik0LJJn8nCdEVTGmoP1S8tU50
j1Xyu6vgl0dJYpBrSCDQhfutOSP/DOzDMlfoUFr/Fp7TWVu1VelqeGw88OvJguHWzYncpPK3gT/N
mmEtdbWoplKD1GrD8iEFGuC0Fla2sLf80ZyAD4EANenWX4kQL49RR1WE/Ggc5UeoI1WeoypBqWet
Gj5rI9cfvdALQEOA6txohMb+YIm9Gf26/xsETkk5YFJRbKpY24zm0TqeFxnbolgsL5ZAg+V6YsLl
ehgEosqzHqlaIQApmUsNxR8q76jZG2kMToQyDysTHyBBvhKZOyW+i7WJcCZJf+fT2A4PPzYdNOmF
RKDtVhIJ9YgrZYSX3DL/Pxn+P0BddvSj0CuQPDtvpyBF/qH8xxkCa5JZw93s6KsSCJoHOms70pqr
r2pHDqrn24BbhecQYXofUZMmN+WLr+h9vXrvLv2DrpMr2r1CC2/8dBWOKSzXF+jWIQlcSKg61Lpz
gaM2oQXbvqriHASuHD1n1adaaZkZuJQNIUBADQK1UJ5kdejKy/c3GmetAQGs7aWH5Q2qbqvcOA8f
ofr7PiivnIfPkUzvI17/7kkLqnr8QkHCabvvGjL8qiqX/R3FIBkvqc0ABUQriTpybqy1fvMsUJ4R
oscFztCUBS1LQsDB/LswNy0q/7QQD/5ont6XlyrvWKxg3SZRDOXKapUX3+EIYce53l+62i6sbDDE
fZjekbBMeD9/XKdjJDnCW9uqlbsEUk59nOKTobzrtAbtL0WYiz6e8RB9RNyzFaYdyeFrkEIoHqMw
jCqyj4fbhE8u682KGCI9S7imKG0MxbkTd+iRQhOTn3i8aCIiSEYcl3mB3P9t6XRPd39/aLjGyFk1
LLByCMbcxb3fvQNBTAU2OyGHLb6i0MNqAfAa4UXn3b4MENb8fCTMsSCpAqRbcEyzvAawHjmLXfz+
fjjRB5dqWj37YK/uz+gDgsJq7LgnlBV/HkDmfqsY54Ujd7W6q51he0YbLEsje8buflKiKFXpZPv6
aVFJVgbg5RwWDOZX8F7NOj7DDP1j0i1E3Bf3GwZI/mMHl3QD6kK6vhqV6SpWSzZxODWc+qtX/t3b
0Rt2FK8Wiy0kMNqrJx0zixfD72yDP2w/2oJt0DFUwoXaZPW2i1XId7i+4qMKuEznAm2+8OTqgJCF
tNn4q5gW9aHAbOmCUOUvfRv187tW/n7Gr87uGRyZpkF28UvvBlLh2MmBxYbdPZ58L71cfbNae52C
aqUGZvYQfX73CO17dVI/m3ftw/Uw6jNcxk3zvGmSYF0t35l/PeBUnVDMFlOzkjWMFTluq1dFe+TV
oHa7Wvse7Y4GFwNF9PZqeVyslheKZm91ez9+0j25XaBKO6ApVK0L4qfVlH6V2yNpL09VG0ThZPLu
rlPfm6M3mfRPeLBrm7H1qLvJbBYfjYG3aZgodhv1A3q2hxEHbYSfV8CRZ4E38Foz8HHf5qyBdNmW
8rpK5buRcDq8wFQNsM7fWX0kv1fEUDajDOf2IPFjSZMUYxtqf4p6CJ2MolFWj0iaRZBH0TXPofKi
zVcIoIpRjt3AvDX2rdLyNjrVd+kVz//+XUKLC2gelWSPb9u04CE8oBfxtq8VAK+XGS4ilqpLAmYC
1yzaphBpSuyeFnDP+mTM8gOviNWkOKbWa9KR4GfEpqmDHoEsoVIpC0qW0oql/zs2kWlT9eEKkJUh
F1BBOVtxVJFWSZGRlqKnWz/DGtdXzlChliTkNAct8ENVH7vL7/9hWWdDUIlkJEr8LkIc5BvgggnB
pq6nipuL+p8ciyJj4KR4kExLz089Vsof0rl9nMQIjhtSo88ka1FBAof8aFd71+Dd3aHC9GiDgwde
/j81Wu0bdhTuMrgV17oLMFO0Bi9RmanS9KYGj+v3+G7UXxT3ThV/E67p/fpGp0lVv00oGD/qDHjZ
edMcqZmLnMCarIaV6gDeBPyJrR1hoKqJAXoIagAVjeET9wUANyWoEIV/zMq+yoFV7BrW5NP+gMKm
LkEB8HeTQIaCex6fsHKDTegMshkRedrMb8+C0IqGAvtleuXmsE+hEYsoPawR2qKM00tdErMbf0wr
7C+6U/TDbh8J73RxD8bc67Sfi6uv5HijiFiAtHhdq0YHSmLjtNnn9RYoX/AB1X7yNVjXBmoByifq
BLQspTUqfYPQjUc/foK+7MPP7XxM2I4OOaZ8oWSb2JD3gPA95X6DGwxKI+29gtDSjS0FDKv/hZaj
dCGMp87h70ybn+m6bgdnWjZSlwL782A3vQbaXDu7PirX9c8VuusuUtd7BweH8sIOePQYslYlstzG
DeFIM6LKtr75xvCcNdyf44SYwKxZt7hKNfJVX7XudPsCJ5RWula/gruOPKbj7xDqS/bpmQa+HIdN
kLFteD90ITzUnrRgoA+wlTA3ofbfqbxzd5js2NLKoZaW4Nxl/s2pl3/X2FF4l01rwt0+Xv2b4e/J
dCN4yx+q/vhqA4Z5YCofJDkmHgHlqu3RTnMTOChKbYKVVTN4SRn0+NwYpyi2c8NrY3jIdKegUQGr
hJzueVlNrFm79GVArArxOSzE20au2fxc6+bPmpAR1tzg0LCQWOxuwYehKWHWHx8VcPHEBs+XD6t0
+7ftfubXrzPY74yq5Km9ImEMvwZpQgpXIRmNwymmcIrCIfVoMOKHmoe4Mi+2T1xEIyfnS8M4Q1B9
jJ/Ne4VCCMRw7B/seAu//lI/jY0BmMiWyZZLmoyC9s6/km1ve8Gxe2rPWEnn4JUBDa/reVcr4whf
YK75x64Ntw36lYVOUQmO4yc+U99BVZUaGjViJWu2bBZTq7Fegee+zYLXuvZCkGtNieBmtzZ0Rlyz
7Qg6vsND5SWiR9sdir9aSo4HBJedRTkw/LVbPzwkCPLkux+HTbnpAeYbGI33YAP4ArVolI1GWZbu
r6REWp+f0+9ucr3WwWIXHztSODjRoQcsO7x1zBgkfXzrnNLr0MYy940RIijX4XV47OzSTbpDb3W4
7u+GB6jH0l0o42IENrQpgQhgr8B9sdvHn+OPs9jzgHoKiWNNh1r2FpqiejX8lLIHdbQPQjwDB5jJ
G/Km3nR2qQNuoNjuDMzumSrhwBlsR6r3lxcU2n9E19CbXOjybcPMEomlzOYjIZI1HIQdVUCRW+id
Ds2DjBQzXHvNNbyH5diMH9faOiq1Z5sal0gMCisQseqCuAusGngZZpQluy7gpK4FCfFTP+1oxr0X
2+Psb3u77hY2CPTSr8eXGELWGLbDgzA1/yizbHcUlCHE1lbHWnVbm/W3X27fQwR0Ys54etB09+86
v8/3KPb9VSav9Cw83+LZkyQE9FmKlWbdgc9COrJ9ToBKNU0cvivGSGMPnEBFgR2cOjtnH0kgxAZa
cMZogu6hZALDmqmlmI56bQQ3tH1JjoMM36l3gSL2GAsudC7XbvDGJPJc6bhxmWfnXINwaZK3yZ/J
n09cQKRzr2MQ3UChfvC3swm26gt2wfySh9hCOAGVAy5nUSAH9+KCQvhyqA8rCOLRk2D8OkDUKdDb
yUMUmkOUNYGlAYEDVBL49prDloRIsXteor5D6iRMpjF3Bp268C8ZUgAUiaoNpfKlLUN2/F9kKjGY
EmcjTJNIgnQOwuV0Y3q9edhoaicTOsGea5dwQuo2f4VfAdRBivxH05ltJ8ptUfiJHEMBBW4FscG+
jd4wNJUIqPRI8/TnW+b8g8SqSlKJEdh7rblmg8L8A9DswE6RKYlAieaQHfvPLQoaMRSOdsY7LTj6
1/6mj14hh5bJH97uvhf1uGjH47mYtTxoltEh/h0BFgqe498oS1foFzdyaffBXYDhVkIfYbahWjra
NsRI6VTUbOJQolpyE2pzUbHhnoFW7Y1sSNSHvVFvhCUHBxpsdDQfKRDeFN2PEq6z+ahwcQ6QgF8R
RBFw7CQH/QzvwfwX314QJRrIg/GEqNCbEGUDjsfpcWvPvXN887ZyRIfOWtRNcnxoBq5wYJls33LU
Oc8x3qkMsIWIQU7TuDoxWGc+DTr9Gho8jvzDHdtuZt9omgIOxVVQYL0BTJz3uCIk3JhIHHMzDd3X
Of1noFYVPZGEy6j8diJzG2DPEHOjvVbZQSRQDUd1e/6E3D3+T2fvH/xDfgoP992TJ1sRh8ZfIv4Z
7PwN96y/CXadc0cihbnbMHpVP294kyv3ob5/nNS9vBIlNS+fAFBh4L9/n99wWiE8beUYbNNTegq1
JdyEZavZnzDilYQRS2hzxza5vZfeFs2St72v/I3P6uADz2pYyRTWJ8c7RuekuAPuJxelvbwMyi28
dG/dW/bzfow+/2OGgF5eaFl4xF5Gc7OPkko0eBLILO8K5bTyCU/WSVrGZ4QwuuRHMnF5KjyZwHnt
AodX6UNdriali4yKU2RsFTZo1qDqFv10Wzv66azR6UcLf3hat1DIxFZHCi7xFxByqze9Q+iQbCpy
4riLBJP4WCrxGQme601eF+xZhAWCfQO8pD76jju0OU9QFic/5Ad27U3y8TZQcEc5ycxKVCxAc75j
oDLvWY9qQnmCUMzcsK0m3GUqhj8bbx1s2LW3CUp/Mx+Gv/cpImgdeg7rH3Nlul9OHdVs/E2Vqf0r
lBX8WwhDvdFrUfXcrL9I9bnynqhsKsyPMawE3+aSBIoKh7C7essXnDban6lsUPL4XJYINMu5mGYw
g8LybJYsX2tsv5bZsjtnT4QCN0ETSCqZH9niv5FSQr5wd8xgh5tr/0AFdja23vLOiYjYeqDPIRFu
RyaEub+D3aeEV8duROp776qwO8n9i5eWywWzSRbZohgX6OSKj1xNRlAp90mOqxcXDpGrXcnQKgkM
T0857529BIh39p640KBA5Avfi4E7cN8LLE1AZxm5gkfiyMzGeHqcAu759qwttW1n3tmra32qvD4O
/X1kzp83GE5wxrBQR6qgVsO0O8z5mejtuFqEmUM0zmDpI1WU+Cq5IiWG/u/IhmaGBtEPQC/0MYYT
HNKO0HrMxWajRbApxYCILdFWf5SRETu4ysdFiS0Wst1dd9c51ITMv/h6skUZ8yGX4WSPaL9AIcRv
S3zM8Bycp7ws/F6EVjOFQ4UnnKyhTl2rDTFviKmWuLTQbcezAgPqzpA31j7tLgtAeWtOIS+83J+U
1yNSS8WqQFiPOUrsdCqdpz4WR7CMzVaDlQDv0NX+eWAOeFzE9mBfSK9ZOt7bCn9fU36laQl8d4ox
hsHyiIKihw48RnUccScXBIAlRJx8XtMO4zXCkD9rpCyTLykTHsSz5Tg4bLJxdCdr+XnRTtppwLvi
lhhNsSgEGP4x5ficHVhGnKwWfCgc1p9zJ7ShAXKSFDq/qBO0ZdYZvk7m3tznXDLRwb9kh+wg3lTy
Lo5vkt0NFRabzOCCMREeEX+cJlGHixvQfeHNxSalmKHj9Sbl2T/Ju7JPv7Fb4E29dI4glbgK3yGp
QjClA/rBxPKHCh/Ajin+iEHnDx9iSkIvzD9ogMeywEgU7X4Kvs5IsDNc/RmNkmR90E8VT+RxCTZ3
DhDTdYGKNbndf7x/3MT0FNQnLRMJyoyPfBKK7YQq5o93K6r3Hq4YvdPTYG0Se5loldbQQEIyaz7e
cyM5c8FcZQPmT5Ys+QaYIGwem2j12rxw0FDdOrHFQAMbbjjbxscLQURBqT0SJ5jeTB+L4lYc9dqP
7lYaaWP4d22Kp4UOkbaHJvxPnSwKZc0RQ7I+W7rYQ6QYRPRnTYDEO8echbpZVOJyhEvKY0aq4ZKl
6U09wF0DksJnelZO0Us9PQSkFEDzw4z4SBPELEHgA65R3AGRB98C/6hS/mECg48OC8FBTSw6fWNV
MUrC2LA7aUcxMYJYC6nHfI4VovIPsjNf2SPhsLPkb+pWdgEiBwOo6Dq8sOhDhxdu3B+fCvB/f+Mk
AnCCsxgrDGS+iBk8is+CWB+pG32hrKhzeOyuoMDmhMLkjrpoVoN5bwmZ+aNe7ENJlp90J0nB9dad
rbE21rp4TP7rngd7qiWwCrEXijF10qhxynUmem5MLHDOGibURsaEu3KmzMvADpl7JcMIWtlylq47
sxLKsrzfcZn4axSSGap+6vdg91wgw4JqyPa97KxFZ90whv6sJzwGq8eqmYSMdmjHoBWoDk1UfK6p
7Fd82iScyFawgUpE0+VfusQI4ZYzYk8ETRYQ7Co2nDIWVxxjeF/TjHMO/5TanY2YZBRH0R/jJ4JZ
0IHRMCdOBqnMWMkGymxJ98ESuN2VMqn9d8Q6uWSce/zojFDwoOixWAVkzuvhLiwz2mrYh7OJ0hk/
k9zt9NdlM0do0R97y+cPfcjfEhjftA8luF0TjH5W94PD4GAcEIz9/xCVocz/RPfqbcpRgkYElQ2P
dT4abLyFSb4JykrmhJB4X+7L1ZaMsscy6gbg+ehRObcT/zf8BXKiq3vSrBwjju5X9uLuMDHZiNjo
ZN+i15qwmotW/I1Rl+xg7GFj0YenTvA1mCSz/s9gQtk4mAwmYu0gJA3B4Z/kEnLAwhgMaYYw2HWr
Q3WIN9mqWTQflVg1fn14jd5R/qyIwBUrKtR5Cya89mOkuwM2jA8ZUsQasujJjZ5wn4t9xQvPC7mL
AW2vzXfzrV+4jx4QvIWBD1ft08f0ycMNAUIWYAuJOklBxNVJf1kjYfIEachMuzew8b0zN2DQpjdK
OqMQDGn5np0Zp00G1fQBtMrM8CfHBIUL7sBDKJw+/s2nXo+Rx8XgvipuIX3T/vrp0hwjn06n2E8i
RA8AoDrLFL4F8xPMKfelPvf23j4Blv/XvxDiyb2vGOPUbjevfNSgNeuzyGBchfEFchw4UWMKmlV7
iUnKpNPFi42+FbJQ12lJxVwFGG457TK7vTkZeJBqNgsEJRx12xsYbwyKUQFx4OEB2GYMgSmePdBS
A+hH+369rGjg4Mujp//4CxjFM10OnBKW9bIpxoIWPoZAUDRtPQeuCcAGIj4q9BXlxADv2Ks/qeHF
BMOoa/moySFxXwxllGi02W6JRGWpnyHKnmte/5CCwNLnWWRlWCTAsPxJEopBJ+ZZFW6EVcS5gJZp
OOWN2xh6Ftuz19r07n1/8j40/jAth4nuxKucPpiOK5x0xvHKZAj3VYP2D9Wf2HmdE0vqH6nHwRbl
LgY5ES9U7IOwipQdNgZoBI8YnsXi5w78JUCydKMiPS304bNhgB/itM4cUlpMBh8zsfG8j9naWLQn
KkIyFKhTgUElWQoEkVknJG1G3ADTk6fL1kyiX+CWywc8mG1qM4snzLtBCTM1SWETzYMQvuBvBZxr
mO1MkDGNFHle8Mt8IPv2mfoydpB7O5rH/ACGYv+Anf6Vl+dOsK0XUSmr+pYv2u6HXSNkM3L+bjhQ
r7zzfYbagx9yYuDmsPtvhdrGNkvopuxIIONr6f//JHUd3Fml0/9wOcdy9+iWf/J/1Y2Rj2CeT8QY
Wfptzgq+sWKhLDRQcXkTGjIkTfoR0cBLMo3MTxm9wN0Q0qP4bH9Uewz038WHuifNhvgnVD9iB85V
irPiQdiyQioNLu1Evcmn83HkiKFCNRZS8B//VSjffx+Tj78mf4uI0Ifl0B1RL9ZzqLjA6fxRo0+V
b0zcMNWC7MWiCxSlkEfPX6LcZb71Ii2cGT8T10n4lAv+gX0Uo/IYJHarMSUigBI39XZqZk50DWvM
x10N/xAAKs8GTISVm1ngnne34McBlU74YDywMi7/9fuW0B90ht78vmCOB7wbbMxt5Iah5ftW2ODC
QlNkp4AnES6AAPeR2y6rdcX8o1nVG4W6u910Dm8I9jsPksylD8QEWoLrgkzX/sgFTKuOGQgfQob0
iLs8/cwxm0PUuT6uAcf92t9lX70dSoqGaL0aeaO2cEWbKBxhBeUhWwZ7wbzyLX2nootoPhoLoRVD
BAot5NA8KuWRDW0EMgKJQmgUIhKuIWWjcWZWcRRJlzIrPuJ10QOKm4NookXqGqKbF4nAHylZvAy0
sRC35YcNFgzgeAtlYld8q6mtXdqdBJOlEzkg4S+oq/vT1+l1QkTTnvV/BhrMfzVe/GxxyAURpHLr
CD3Gn3Z6doO+dV7ARAjsO9P+fT+z74FlzLqGVf3mj0n6iyuFhpLm47jQzBjuCQkbZYoM20LiIysL
LjLkHEjaImkVygTMNHb+v4AuyGR8RIgeImCUx56jkKYlk+e9XPXB7DP5hhjIvLyxBhv86VbmKpn7
++RjbM/Pkt8e+jo897HyZJ4X6RPzab2DIZQbbEu8DKzaqpn9zlElK9T1kFL6PdscTND9RvP8aZsT
ePZjHV3ZUS0h2tSUsigYRUMwWD/G3xpopITc/ykLP/CciOMEThCMD0I6qMDzcxOD5EN313EuEV2B
ELLgZSPF1VAQ9WzdrVB8Jat01oNHLgqMnl1Mg0mBJsGY3ScMB4zf6nqfVNcXfAUCtyAH5VexExBd
UrrscTMKpYVtnjtbUE+MqMkm/SvhBS1U78OSbvA+rELGCPbd7aw8GlB4IoooFoqR0Y4KcKlf5NnP
IZYq5RgyxB24h2KdFnRhHLUjZdGYvZjzBwjJlfw6Kn0W9GWIy0Y5ex0Hi/s1b4b3X7YjRsgPGulT
dJ9EgMvVPMdBQCbBg0WO5UY+ehzvy/v1HrtFvOrDmbuW6NfQOHRf3B0vXvEh0UPBb/O2NYKJECxp
noV5oj+wwoFVncC8ogN/3ICcox/AgYmCfUT2UbKgMJ2abrPATxfrXZeXm1MmxDPhwEnPJRQtBlHj
8iIcSlH6lkjqJUfhv4mljCeYlv7cF1DOdQZCdpdzjc3u4sM5YY2Q/axlpCcuo+J2+mGhsuts/waf
VDgkLw5vQkkSUh8vGs4EwrCkMsLbQOQW/x0pjgfpSIGKJlYsJr+JyJKTKa4cOkLb9v86cfESEARS
xE90/Z11mDjNKTk8TKcruNqpuZnnPjBmD2F6f1/ANoRpZYAvWQQ7hIgNRdWLgtbtwvKaeqSxikZJ
hOgegvfnl4Iarg8DGV0KWjjennhDN0PGebBbuBzeqPRphv4OkRKKWro/aX6o21QMTsH/SXT6CX7u
dK7Pk+eI5eC8HUds6sZcWVPprGNkVPmiYWU/6adiV+zeO5os9t6U8VWyKhewWFe9k+xWoczUoLEG
iFsoGiAZ9K0y2BkYnQFGOff+EEVe9z69bU0nVJHYc1WzTht2D54sXlh28WLfYJVK/mnXWw6AyRnP
h8YsfrKXBJPoXBp2eQ33PeK5mEYOxuVgWPBdMEe5u9G5uagugR/eWdeh2HaJ8RkpA4eP50OKGOh6
92W2V1or+cfAjqfif4PinRlXqYZjbv2VuX1mp/pW5wCFxpn6sYuOHnnAkmkjPThzYRkTyly7/hBc
YjIOhAzj0wsXIx0PphJLb+mdyrnANBpdawdKuVAExKdXPJrErj05UlOKeZOg3/LJvy+RZlq+He15
wHyqskvVegbWpzmjmpyoB23SSedYkILQwh6v8YHWoVBRFadW43QyXCVf3vB9lOdQARKKZ5j08dfY
hpaLF6ZYSP217fIkpekzYELT1XXGf2HeOAof30f1V+wF+x8RqMh3k1ExG8zFDFg64JrahgibdgJx
TXBXFAUHY99uBzioBfjUvnCba3A6w38KiK3BEw25LiYmxC4xOMGjfdQg7P2zXitm/cXHMVEymXqg
ADoDIdEGU3/hov0Al3vP2NxZm0WVLsrjP75rChBifExyNXpJ+loIV5IRLKKs43+bEzfvTo4GYebz
a3CQ2dX7W9wNet/JZ19md8YUQAKFalZVyZdtSKoTC4j+F4RHKEewkoVcktjSQg6Q+BvwXyBHZuyN
shzgTwRnVSxF3o5wUj/b/0fpJaqyO1uCmNJI2SVPn6gBKQtlBsWt8jiY2+IUwKgT21x9KYnEgvIw
PDbW9CYCMRRci+BJlEqagA38ygyuJNwCOA72PKjmLsRK7bl6bJgX69Y9HCen5OTtI97F58GbqwAY
T3cwV/PhfR5N5PYWuEVKXFHP43dHCZr5xKWowN9AWhePqAPRYPcxtuzh1/222o3GZFPmmmKe7F/9
a2RYz2Pz5V+rr4YjxIUMaDXGDPRBSyoAivy/P0ZVwO2DaT9OyZx+Lhed9/42wQ5KKjxUxjgu9bGy
IQt9IV0rJA6smgPMRUMDtkgLRhVdtS/jq7jK9VlzPHGy9mVk+jEQZSBMNoX7nIjzpWQ+wFDjkBGj
NDOiwmEO7tR8q5r9DmNorKH3OCmjgB6sakZ20sFkSLe9qcCKIpn807mIcQ8b+/y+DffB0mS/G6BL
C5YZW333GmAM9LEe2ib7D6VQVJlSaQeEmt/d6tr5Kq+d75g1y9h0dkFqcd3BoeUtJl2GrZoAH5xT
fMtDwwjJ5ap/yYEfWzEv5lhdAJncnQaFrRi/ZKxZI/3cIG4itJZ96zf1rUS17shIaUVY2bieKUaj
sa/JNzV5ppRfx+e+vA5+JTFb2I73yQotB/2ZEKDl8SYcxw8xHcpqgkNB/bmAB+gBZScsbAlrlqNE
KWBtAH5+f38fq8DxR6Y67ETw59H25u6zM3nRdXmCaZcVOzU8MJjArse41x6YNnGy7hMVLBsqSPJv
Xe2w4QHeUqTrDdnabnwvc41ffYImgp39nGK+/K1sanjY/FroD9tRuizAzxZC8mznrOkYtfu0K9de
OUyRaMNRlsoy823KIrEo82aiqaQdcv80oiIc7OBPviyXOWEmbLESQu/NxCcsZkt7zUowlx7O1/hi
zKQO/JMaCsO7GiENC2CWi56iZKnJR+buvvyTTP/JJuV+f1GfIPU6C2n775BrKhiprnSHD/o3RIez
FNkqgWF7+RskhylZKm51JJxverng/3J9koLV3+k78frAIAfEBDXBqoEdyBW8FYlssI2XNapIwEX8
OGjJ2N1LRMDiiKKzPyN753ouwIpAKUi/HnUOACKX11c7bpeDebOOdHJ7WNVDWwUkmPqnditDBNZ7
VCC+Q6fWC63BWfrc+NA7kQI1Y9F501T3buqNlpscM7M7TC/NncCCYbFiB550Th5ajkpeuJ96l/SG
ZsfO8Dvz5s2lvFQpPd/7BlmY3rIPFwuQoHG6/qg4MnOCxIrMe2ngVUQ4zTYaBWusLfFmMqZPJrcr
jIxnNKH1LM9H/jKYB9QmUGQbmHjKFxotvkFsJ8tqqr/sAR/kQyTV6ANXApH0zcNcMU8T23zli9ZV
gxJGF7Hv0Aga4wAtwh53avrVnlxcmKBuazh0M66wB2RNNDtkpxlcJj4gCuAQFOOAE9m9BNsByhLS
uwDLcAVMLQCKAgEeQHw7ej4Og846E1HQtQtcdg62HawEYZBAd6RvGFgJODBk/GSYbxXCydzwq/Wl
cSFyMBymd0pf2vuFYIIoaXm5ox2n4vA6iNMEETr2ayqAO8P8eTCXoEToNpd2Fh0Hqw6OE9Tkc15q
vLIZKWKiyKrMiHIJ6B3/0xdSjLxHOf0qScNMwjF5gUc0M6lRh+2y3Taf3hsHjg3kloClkLdpSRIT
aelidN9D31usxe2K53j5qENwZHtsI5TKim/10ScH4AdWDKEW92/gt2rqnVPFyZmCPfd8QG/tR23B
ICvH/GIdKz+gy12x7LYzzoRxLLkPQ8UqaeY3JehXMsPVlSCJF219dWboxitQzLDb9cAMumesI/cK
r+YtO/nw6CEn5Zc+6BOwBw7kLYQQ3GJO0ak597ZYD/LMgnFFm9EOu+sQg7v36P7ThYSkDQk7raMh
V+57BXqCR72Ats2Mlg0J1spE+LDT+A1LCxU6VEj4ZfU0XeL4+Eph8FgQX5UFfg34QuBp8WI2Qn/b
Bc/4wrkippLxRh3FSvw1jgegDV42fyGyqr4zdvHC0nQrM1dQZFd1wlT0jQME+DwMLPoa066hHrCS
b5OvFnXmfTQgcZagBRhKSG/0YdhB6qFjgU1Z503qs/pPg19x9hnY1cMuG/2IYc0m/9J1S0FjBPea
zqMc8vcaj1/YLBWAD6o53X5ei5RSkoMRD4kYx9wJ+CnzO/14bxjhfMk+8uFmc4mJHUjg23SpdOew
gr79aIQj8xu7kditAIh64xfmDC+8asXeGFWlvE3AMY0bCTbQBCjSd29tGEfDfjNW0IySfcHjxSiX
r93DVibRhgkHXxmv+LIWYYgBFyGldp10T+nbuZsOwb9qz/UYbYUsBUxAIWOUN/WMPQbnIPat+FcF
jYNM9Q1duQW3uUb751rEWMk6cFW7ha5rsbMsk2LUhxzp2+bXE44amr9knW7zbQjEza2vA6pOn3v1
q/0KffuNd0H2xQkdpI4GxYqCz7SfIacYa4jHSUOGBFikO2/ux5znizP/oRj30X9C71v3r9Tx/euA
m8uTdHAeCemKCcW4f6MRHRiOsVXXTHB61bhfYjCCvszNaYgh3ENHeIw6sD6q6fO90rC0KF2QZ/UQ
BpOOOc9A/VYN3XPPUs8lPpKPITslcAvN/JKdpLPSSByg2sioav3pHbryvLPjEs6PXMpUw2x7YqL4
h2BJ6St2AdHcu+S/YhmHZQO6GLQerFMf1xFzLzQU2GPhAa5nCO8F+zWevQx7zYnU0MbH5rKzeu59
rFqqY7yNt8k63kZrXtNoXVEGYd8SssGJI5KAY6RIiiWKgp2GZAaJVBDxqS2mFKUrphrEtI76R6Hh
EH0jQ39XnKajBcXEoX9Wz2Q/x5CBxPUOT17ADtv6M+Ul2kcIErY2edNNpY4Mbt4bCpNxsejYgp6/
nF/RTGl0VwNerfuW1jzH7F6KtfKa7fMtsTJE4ay0Qwma0wNYLYjAEcLm+kXnrLJCymaczh6uOi/5
zQQG8qhTXkfxXKgxV5VDAh1FOKg6gjD5WDwlRNRARGEFGyNS24juNnJU9z4KGFEe6N8FFdYF4Sal
mJAquGt44kpGF/epbV7azQCqGK4744Bt+c9LqCJwpDc3ju/cZoOLXo7+7a850b3HPIakcq1UJ/rs
2Mj8WKFBStxgBlf4otpc97XvsibHM5bp0hylAzvhn73czpde4tY5KZR04n2Acc26I/ACCWvnOT8R
dAeoS4RPSHbm4u+BNyelUOjQ7rjA9MQ/EBNiwcilmSXtVDuWbClAWX8y24CxgQA/3StQdrZP9piA
Ytxy07EWS4A3HmJNtn1/qu73x9PzP1EXQ0EEutG/DJu1ZCqONhl2WmzrqpCe5bLGmG3PyNTF6+wS
LxjWrurfj0YEPAxJ28X/qqehZjG/2KixbZaOnsEVb85Qq7HCP+W0ZNMaNL90Bsqy3t7hNnbp5qLY
zu9s35L0Xkx62lhPd8o5jfFUenTGGYVPwa12LY2p4sDTgz3Sbl89Jzs9zXOv3db9MaTltJp490kP
El3v0CuWUVhhvOh4nP/EPHffo0G+orLzkBnWI1h6Qle177CCDknD4vcev9bfd4uVGSaRXC+Bvyuh
WPbdgmXTysdGf+gza8WvXMJD5+9kj9gCiFGhf3iPH6xMyK6IunC8BQDhC1hEObCjGQwFKF8WtCHQ
d4yT0WGHd5KHRKoEWOcVq1expIJ7KZO+yhrqNvnyFU39g7mHv+bHKz3dP+qDRzob58F+gkP8vhtq
Xx4CbWPiA7pVRiFzkADxXGtOu7QZc5BlCE4oPdlbqU2+MmNaXmsEzAT/lLOU9p+KvvBYvCXw/G11
n2OuzBSntHPYus2xuSYa2crNyNSsEOitQ8uYrIqpZljgQ7E6Lqa5SMoAx43XqGJv+PbnrGpP+vSb
uNnGo6i07pSA0mCNHssGYGT6ALyCDdqbpJAKe0ujvsZEdHuzfKuyjHbJ3+4tSnUT4CFLz1DaGiZC
re1D27gl3Aj4aXav3Z+GmJL3KHHzM2NbnfkFjVVi0aliXw5QFBnM+sXTKXciqAXoAh/zXnfaBVuk
qXeyeKwOJMq6nKfeql9ss+eu6W8N/daP12Zv32undWXffRLhZy9j7OM2N3CRWGnQ8SAJgLwvIMk8
6wt8h2GzintzE+M8GD9O1ZlSNLZduChln+gLp8XWIBz1MB3soCyGr0auahnafYyMQIZC9ZrEE/7x
GN/BaAGhUGNHVrjT8Fjy969l/mMgBHhXxz7fAbISJEgn9ic9Bo9cpPj+a5OG3QBjhNei7RFAGt9n
vWIdWMoupxxf9+phfYi7w87rWmsIeF6Yd0NPYFxFODhpFZ2jUWKZAQTZGRkVzoEg6pEVA0p6VnYi
1x6w6DEuz71mmLWWSsP92me/zXd4oIgPJ9lgksEuDMb0qjqiXdDvIwVMun9zUQo3gKLxpE27XzEK
WzBduFoFLvWz7tP69n/h+wwUib8EmtGm9fZNFd0BNMS27FtjwgCXACM4ABFSNe3+c9RArjmAooTt
BLHMSvJIvR2kHaQraO+WLA/Ky2qRV2D9i0SOr+x+eV+kklj0QGDcv542yrAv62aOPjeWnkuWClKO
l/2CK1RaFG7k1ym7NcANbQOgIr02hdm+KWatbmtfAb3SVAPu7rva0ymADjTfLo5K59pj9untOtGY
Ebg5jmqQBacBSgaa0ywatPdgGL9hCJmziC1pS8cV2Y1vJx/2Y9Ybp3Q03sOhPIzqVaCPCoZl1ZCq
uu1aMeqwcvpsYFVSPzoE+fZg2lUMvBxMHPPkoD4WkBNkcBq+nUqzq3DY4HgAH5krPoKGf4QyGVsV
aRkVAXO0k+MI12V92IltuqRtC7FTsZjvF4lNuf54uOZzoz8XSeC8uS4Qv8Ge5lLgy9/9hXH2Eebg
UJ8zh7eizh5VBP+lf+reLY28pR0GTMc7NyWD8kOdjpoHoyA6s4LSpJ6ifmD1ipdEJik/BsIJSOuj
knS/Oa/pz9NRy3qI6Vy0YtYLMF2DafKvjh1vuu0sURGVm3OP/KZDf5Km8wyaXPsTALlDc79bbWE9
GEPMuC/ulOjLN5big2VPO6DaCNEMIw0hjURzB6YVfj8ZxTHHv1M+pF0Cv+wbY5R/OiBYYHuk1qAC
DiaIUJ7xpIimL6JhTZttZ4DgKbM1LI8fE26Kd4RjPejZHaldFzGtnWajACW508yDdZvSXi+DwvKf
I4QGJVVOMzObWWo69WMcutXOeFgVDiQkv5euFzrN/mFOBo9D1l1ltZ0MX89LJ5x6OS3x6VESAILl
fz4vgmkftVj4i4JmcN/76Jiot6DZw1sUcp8QGtcPrA8fC5BPcNMzOmhAjcI1sU0kQIxPCTQq7ohM
mJlod1i6pkkVzGBdgpglmzQdRQkwguul45RE23VKd1sUK9YQ8Kvwh5q4KMYt8MpTELROOeatikaV
OqNSwG7sB7oaTWVwIGKboLbJ/ZCStQ0JTL31uXxUp6jWRmx1r8/9+4tMKxhuTEfqiVJbyg8nrTLW
HrmaOPRw6qnUIsYmyflBsCdt51GG1MHyhpL15FvZXp3ShlKqVNYAV3EMsF5LneWZHW0wzJUxsuyb
AZ7A1gEqobB+UL2R+Kbb2dN5PSZlZQ8058EUCLo+Bh6p3UUJQr+2CXT7Qew4t2FhG6zY/lDB/qBn
ab1RGU9KPA/jeU/bqfWGzqphxgUq/rBVf/YubbXeFw/33cyepAtRFOsz2jMWPzq0e+WQQqlSzyF7
OpFiYipOUVsevtnInMxRUzmEnWWqo/jD/k+ejwfoaen40fDRTtVr1QSiYLVIrLLLqHM8g7nWIxlg
sHvgVNMh0BW1DIrX5rHS/YmX2K06Nih+IfH07QH0QnVkYCGazuv3yqeSa3Oizs6ads2rdanPimrk
S8muIxFc9kL33l/01WVH2ZXxTMqRaEtz/D571iNzU3X17rqEKniMeVpcKJoNk3HA3nmzLLmLHO9X
BTPV2JgX5j/MH7Wld8ADzrDgrXCJLHorCABf4ZP6vmBmCxPRXsVb6ACDhS9ugK0TPueDl91XbD8Y
GQhnZoGrXMOzyajczv7FphVkyNH73+0O7n8Pw7XXBPznC3j6rP103kP0ZjyGtj4pGEnQ1WpbZYNh
65CWnfmHL+sle/djnC/qOd6mXM5INd+wC2iu2fUh7v3C+gdfbnmphhqI9L6lC6EKwDKjXSXT3tfT
HGfwSo7eY8qzHMRuAPuKIFkqDMpvTO6hNYCQK7bxmFTtSK/dbrsq+lu7SBe+t3jnsze41iUaTFR0
NmiAuzNejWb4OlbxscMNnn+9vxly+uxSX2/MjgZ2f28c1MhJoYLYKaFISEp7MGSg6cCtwpQmXKYn
IUVjEhk/N2ZhxxDY2C+4DuIr7ORuuYZRXUKtJ7kBruEPlPKisFWQHBg44f4ZrjGwH6rnh+C32F2m
T9ynU/f51c2gbqCGBjx+mMzIBXZVv1H/Z7hScGYfy+qYMzTrjN4EavVH3dquwZW9YXWscKw5PsAP
lKPpCKDOEOW+KdhKXE9cfGBuwKGG/oDTJJQorAtqO1qbN0eBV81IgOG8xbfOnyelXXk0/NqmnvYo
78TdgDGyXf76/4hvlCWDDeX4FVEFo2Z0mKpPARmwzgE5ar8gR6UgfdNuMtaWb2gi5joaH7NgCJHj
8asswx+G79Cy4xX3TXEpttzziF9tQgpX5r/eP4gwyttm/QuxYODlWerGUE9sBXx32Kd8OdDDIquo
3WTSusqo+uVSKdbZDtCOntN6T3s3ULz8Mar1WUmVUL+XyS46tcN1e1NYFn+g/0CdxhvprVkRpIyA
Kj1fxgM7f46zs/HL1V9RXR3T2RpA0IKR+Lq8NtUWF7d2H0OHJz8TQG6H+HIAiQN2CCyRA/8L4AB7
JHPduIblr/vA//66c/sRX1x2XyYWHjbZCs6ZeCVxq1wSMINiDEZwCscUpphG4eNczShvRmz6t77b
YhgPzKYx/fcsHQOqA36Z0xbNDRIE/FVVzFXHhkV+JLrAeJR8oZcvkDwhijLGZbLMiFb7LfIpFwrs
jNd2QBE1GHbBJJZGI34wCGNHjwgPCuXYfUJJ6hLPk5wN9GXv8cX47cGHpUV+bW+DGd15F2/AaYtH
RGU/+tA7Un5lk1CJEiYAolRyxEyrg8swKfSNE/fG3WbSD+zYcHQMGdSdMepevA0EKAoDJXH1B3yb
vCFkeGKqcB23zw6Vyah5nSgm+sUofGxfdDn4hx4zEFgDaygG3fb9YnS2IfP7S1pbaT1UBvAAypST
r4LZZcvCSjb3FXtJpYyyelgczLU6LUfcerBV1uXvm+nNuQOHfwvDIT4Zyxc1u6W5+QquLHheNCvY
2YTbHW7LnX5+FMNmwv6jpE4bwq8YYFWLPCRHLsT161PpcTsiOJnDa8yxAXMyw6Y90L4NBV7TSPPG
0EBj9eAJ9dN9xhZb2w4QKhVIsVRGkCvjneYmW0KgljRDORKUCbKOKSBy0kfIoy8gh0PYcaon/9cZ
1E6XkD7AOXJ8ML3FA7Wcx3ivqLOM+/Q7VefB0+k3087Pfe6fulMTEWTfqmHTcAeNXweTMgaRBq+X
ddeOSTvKSThtL6CiGtlv2bKOdn044M+Z/kv/SEhv33rXdvq2GpLXSh8Zlvee9V5ww4OcGmnc2byZ
6pVjE68F5qPEXOVzen8zPD2b0V2fqDPQY4PZm+2xjuGLMuuPNRLIWLPWwbxBmNWdU7l7X6LMS5Y0
JUxOvukFBzSbXQQ/R8YWcMBA2+JdrKOiyWCuZ//akL0RyvVKfGg7k3BeztRV5jz5E3YRRCHIW70V
yQHMrVh3MBrNZ+Wsu2k2YonbwalXOJ2P33YV3WkKhu2O3nv8cgXRY9EiASY4qVjMEv9wMufCdRNb
Zv+QVPDrgHRjEcY9zH1tHpsJ8Dl0rftvZswz1gTTUd/To7q+QxpCAWSA1yD45veWhgnEOEgmjauf
g5WtnO6r/NT+i/GKAKlEfpTerhAycMM+Mio5Jgxml/U4sJ/MOXwHC+Xnl15uumyS56ZYq4XdA0qf
scs8fxo0t8A0rP368H80ndmWoloShp+ItRBQ4ZYZnMX5xqWpIjgLivj0/YV1uq2srpODiQh7R/zx
D1WyLm2syBX7tVUxBQPNx1QC1hAS6q7ab96dFlTbjhVlvoR1lDMIyW7bYQZ2klN+676gMRrLM+nC
a/dByKLiolpj3X0wZC+6a9FDGFTG+baE3Fy7x9Oozvptq8N2XzIl3mej06ptUUKxUwVX00VCwbvY
snpl5Rp/N3avys244Db3zXNjLtZ/X5Iw+6DykJZp+crCV5lMY5G0q5l4MdhlaAY+8fUfhtM8RaQI
Az0YTQ9oGh+MCgMJHHPIqIbtN2MIyzj64tMuK8zCNJd+ESb1+cf2riZ8kbVxljPcg1gszat+MBZ3
9sTlCSH1DM60SVQxkrRGaLV/zBYkaSMoLcVEnpICfYYWRKcCgcE7tg66Gp12LQj2x6AueldwbQyq
0Q5Vc8jVGggIs6ZVrkP7uP9BSwM1JqiLu/kSNB4uniCoEG/w1GbHPGggRwh1fKhdFIcF4g12mqBc
fYLcHNbsZNMcG2RmC4/Yas7bpkfhasHmffjv0X30+XKmXAAnx0Tqcg5VbKug01Ar9g0iTVuhujXg
XqLs0RyJLuSHs0XeqV3OHacIhPC1Oy2q5D4Sn4cPm4bznH0YfW40pi76obXgG89jOgUNks7miHxE
HBvvdnwOG859Yw7ecf2yiQVHKtw9M0yF1ANjNwL3CyS8seJBeB3md1OU5+51XHcvy+bXUdDVRC2A
E+D/TQP4/IuV874E2kO78SHPk39qpl1pzg01iascxPmysNCcM5EhNbkGT2kNvzD+UWb3qqNdqe4r
Yb5EQgY0eLLAI+YyTC5uMH6Rfnztcnn/O+ElA8nNbl08q/BwZUMdir4CZTA5D9j17N6TGui3Cmi/
j3+vcb6wFMfYr2cNF6aYjEtfmPDD+lJnNWarwnaI2Tjhhrb/zpMceQEILRTN+w6u6HNCcw7zEsVF
H7CbaX+9Uh3Ca1SsxWpkF9UGZGtnEf99I9gJ4LgIbxuKuiPZuMEHVIufoRFyvsxGXYmvaiH71gLl
6WqH9uCDPSjEPcaQHp3X0YzSDZByTVOL1YjZp7e4Np3bJTK1qCSUAXcdmpyzg2HJ4LJtseGygIhX
MYhqixV5fGZYcgtVOCv2scueeYTH0mVITdthEgmi85ae8Vh/wTbsiC9hin4TWohzDVLTxs5iXs0P
DDPQ+j9JG1QirMad43+C6izByFu0NzzuWuf2/avPYBCu0eQb0SX3cKhHEHoZHD1UyBEmAesGml3F
XffvD5v9OueSABAnlz5CovdBjnDxE/kG7MFX9Nls4/fgw9VghLgOaNtbu1c9A3TDwU3zLgONEjtB
QjOiH1dQ7Teww3gPTF8NNSAT+1b1kTikC5CFKilX6YNR3ydAXRxyYck/0d5QMxBO8Gc8vGxBoyiS
B+Iyw7xestO3Bm9AiXtEE3mGpOyJ4vXEs/9TPqc+NpWMfs6BGEnK/qJPHsR6tF3x+BavIKQU7meI
k3wg/8ZHBkNINEKcLVZx/Mof4Qv9kvhWilmkKGczFyLGf49/0lLNzSEhbSAc/jThN2ZJ5ap9c+Se
4kaaH98ejYpp/g7myg6Q+eJHyf3yO9Ny/kWtKrosyad8oCoy/Tqaft45QxwhwOEDyUhbXMQKUjPc
TzgRM3N8xrCEE1u4n38u/xqja7yGAJeugeKj4fSJ6P3ncUTzbsesBeLveXUO9BF2DLk3mIpAadP3
+BJOSalfzeVwMO4M5ACvzoiRIUQeuaBE537voWYhCzRMcINyaptzcfQ03CieQT4i83PACwstdydK
MCi0/xLxzr+aUKi04pCHU9+qYeN52RNazj+v1YmIHiCSdmBh3HAbRlNh42LtjfX5P/kEL1V0KHxE
6ufp65p/avU4ueUKObuHhz6uGmT0cETy9nBQdsz1g4AZ/a/4CwgZUocc+e8BGZMdbqHXNtX1RJyc
hNggTrHiaiD6fslS5v3ip4AIoG6eINYOyvGHOPnrlMCDASzMy4lR4rWKtM4XZ/MH+6Cj5+41RX8U
3Pdof7l7qEGNPlSuKSEyWb/pW1b0mSil9+OtlukWlOn2dSzMn8ByIHrX9scKqL2J4gRShD4BJ/aj
ue9fDA9NmZgMYmq1G+FeKlLrn7tqZXdwuYY/JOcWQ7gxf9buu7MHNLf3ky3wFisfvoYyztzNRIR3
aON4wJyaO0BcTC0+ZELCtu6uVg8bK0VcJWcX8blDRLlaB3huS8CCeLtnofbjRmV4gkrsEKNPRLJI
Q7gyxUwKJ2BGoQTmCqc+AXD98h+imdlbGF2Iz5r4jOYJqk2nvNrrGfRgKMCfruWT7HfB8pv+LsuE
9ZVulC5KcjwnTbtjjC6b9wIrMebO7eS0acWPvjHF3AbjLVRKGP5GYot4z7xL7X7hLCwtowsKKqgJ
S6YvCC7SAG6+tyeDAqp/RlXdO7fzgk22vLLVOkTIZG4ThWzCFkl87wLZS4nU2ywdfOasTVm7jBRg
bjr3+adB4+SAzloSDLngbTWcNjOmP1jevQY4Mdq4ystGRuU9EfozT4PlBHkpbEyykEa2tUmrwfEP
/T9cY0vmKbbBkPaJf3izGSMyxTUDqzpAXxd6F0APoYlEK8CmwZJgkI141WDMbUgRzlkRIk0j7WrM
sXxgJ8ZYl5l7IXKjOTxie4miILfP0za/An8BYnK6zDComIjdnOqAeFgf5IqrYxYKYuri9FQhbqk8
YE8GbA12TS7egpkR18tI+bo+gEfdZ94GysTCiGs2XDV2eGvAX5ACVBLYEqUdEYLJ7L89gG7LtZ3/
XTDCwSOwcMBHFORzqg0bNh+UhKssjQ28cDr08LVi0y5Ryj543QYQeWOi3F11X0wvHgMzEjzQU8rr
Bus/MS2LMiJN75Fli9UrKCScRqH0nkJhNwqHj5G2Xe4UU8jgZQK6X02htfMHADcbvXA2fvfVKS/v
e0eAcE7UKXNSvu2I/kMVGYfu3ssQQcdlrKYLio83tagAtngMDk0AwMzVOZSYQNwjyqpTEL23r327
89wdG/g4uBbJBYb7avgYWtWEA3mfeTO8Rmuv2KIO0LgDkWGyQNRjbfxiBwczungljK7+40rOAblx
mnui378PTDXSjb11RgjQgH/UCKpvD+Nd1tMnyAJD0Wzc1p0v0eEs4pOKUgimKdErEAf7EAjB974U
FEdAifcrfmvDO/JJF4rW5Rx8wMwHaDpLNlC8cD7zkn5kAicjPYcvLxs3EUO9GagFpPUkak1UDeW1
1f1I194CSqPU+9i1NYeSmj8JhACmNhEZjyuVHLFi9rywdzkWSTPnCI/SZO0QmXzecxWqI+DkI/eI
A+78Bh8qQS7t69NVz/HdDNOvp/Oqnm77LwPgraYWi30mioEmXlLIYcDiUHjg6kzbDAHrjwC4ftkn
QB28hwiW4gCYyBuGEoHF5bhsBeng1bDXpq3B85rh6MHATOvinHTZEiuTjZmDxDVCmpZH9X5XHaXl
lNguMvJDu9RVutfKRlUNHlkQCbweVnVoNDsVROU0ME9xu/DeCyAnLB++TJIuqFWnBbpLrHfRkGre
bYDvy3V/3KeEsEy+w8+yTN3bE9tDAOdWMX7ksKmj8+KFqoAIMFRe8NAsOizXatDEyfNrhxrsEBui
/vONwMe+0V9gEMxErqtPXmungTATCR+9jY3Vws+JsYC0D+sBN4DJMwFRA0giHrgSmRrDWBzaYPk4
kAyAEGStmT4VInmYVsBHrFogpHDoyoZdFq42LZMHswHS9q7wYuAgh++tiINN9P4fIh50B3XoAzRh
eDTtN3QRgQGtjtzR/CF5WMImi3MCl65pTdOwdxl/keJZwRmZL9RxoOs2c4PKf61eCHa+jPYwTXsn
6uzSB1gzEFwg/7NClnSmc0zjWh8HdmUT75m8c0PiDUkOK5mgxAaHO+vF3ZHgkLC8jdIxgxF6AnoD
vOoS1p4SfooZYDHEVtAH1LegxmrhrfNqO8aoDgyDgaIIAUbtZ6QMNMSUQh+BnMAVQa4dBEfsLHF/
l9gVKwHIZOEl0Tn7KxrTc986hYCtzPbaAcYtY2YjTemSmdCmWguPVWYyTqH0PrPNk8nqqLH/fpzP
1AJ4azuofKlrqYEJnk6dyxA5/gKhcaYC1nqPtc9hjd5jC6AKJRjQIFRQ5t8+7fCaCvK0S3eZ+DNi
thSVI+YoGA09b04T89b07Biwy+fAR5Q5KsQ/V7u5lPjXv4rzNtWXx73WZwrNNLDpMUFnXHvSuSkD
jQug7TbBxinO+u9xwVQdekIq0uwB3kDXlbplPKgsj6OLT4Y9KMfuzowYOKuhDnLqDRiFqnsanE+Q
Hg7muMBzF6XYGMwVLAbrkByj1TaWLyJJRUSEBVXI3AKEu0QsDe+AIhzfNNyo2qv34UlwNA0FWmyv
Qrj+jUstPLGZzI2lMBUgOK+dCnsZDOLBBMC5KHGa/tMDLyue4fkLaJdFP9fBlIm/j2Ptgc4evZOH
+UkLo8DeC5/bDug5qaowoiL0bNTwMNzrOYcT093OM7dKICBfyWAAp/Gx+uJu28G1vUNepCFX7IvO
cIb6Mfc+Y0x0Nctei8ucQqk6wAPtE6Rszv3PS1SfS0XFmyBnboDLdcTb+hjy9n0DeJLPg8CUdDwo
M6rhY/EzjUTroP6Zf0djcuVfUZMVL0SBb+joO3BKxDE3vgXvwXuYZSEHxg1rtLvoSTjFuuX+4R4a
Db80OoyP4ZXh98mcjd1A63BMH+Qil+jY8MwsaOrBO2ekmXzThdra6RDqmxA5PNX1bsMcH3sISOdB
Zq2uyJmQ+xe2FyuHM6ZmNH9M5M/DK4PS0StR3caInBFRItOOQ/YBdp/fB1+MLzq3gAE6csFh9nKY
+rYUaFdfvozp4eXjvI5h8+ti8Hinf/7g6IYC7f57k5kUP5ka0LFzG7AcMjhCm7W5c7kdmCAx7uKO
zxyu2aIL7NUCLu5mSxyzuV24AWFUvJwMMfG9P9QbOOo8unfOlNfmSj+Yi/OVxtY7nPRZg0Sn7qWI
LOyfh+8xmBr6NGwu/54HY7BmVK7hntG+dQrYxCQTQG8pQ4N8t/eTeovUPYvSEDGPX+SUZxAPsOpz
L4rclQ/mVLX7/ASsQOqc0aaB5wHQeO/mvqK6a4H7lIBEYh/IkoX7H73aRseDJZuI25BgRpqfDTVK
MURn7QMgzEx+6F/Pw+0JzLaBSxFJnzqdwl6lKfq/YRc4vvPvATDmHmNp6iStwRKnDLpgqkXJNvvX
MJuO1b2R6aWuGtHdrcct4k9NvglSJn//e1Cg8v3XnrTRxTaVdpq29sFWnw4wJIvk6YEufr9UA6jQ
wt+hSDIaDzE8ohTnxcpnqfDwAfpngkSMw4ZmGuMZkdohqqNTk4+1/ZpIl3YasvO40rGRh4K3CYg7
/5azICzm9QKNQbcdQ/wHPONpRAaX9//J4hoxFqvd5d3u93Evwygpt/up08fwhDNNj0gHDDQWCfHU
BGOGSEK4hOSg8TdhYaITK+L7ZWyI63qT0Xf3e6I8s9d4aiTAj/c/FseeDrqYQlzCvQJYjrcRIyVa
Z1714I6zM3i8sFBNrOdgL3PX/L7jxLiLe7ov30cPVAbvPVcMb4rgzEQZMpgyCSZ646sJRV3CBJ9/
an+Kmd5wTb8r/hlPWCE+fxUJSzGGZQGI9Qf6Mb9NBafgl4FbXPw8hMRRJI3pv18shwfsl+hMSr1z
E+Z4nbwBcXGNIhrnGnNtTh5+w/uQSvPp15zyvMP8Obi5v3N2OOwOgAAAIDwkWUASSO5449cM1SUH
4kW+HxSxPhdToO++ScG1DzwDVILuRHWaWcArzHuEOEdl5bSHD+52KL84yCJrDrOiI5O53Qe/yqiE
nrpk6is2MwLu4AZNzAGKJdpcPjq4+HcQ7HdmCzH3FwACMhJwPPjPa9xG5bUViwWEx95DDPGxj8iJ
Wz7FTE5Di8Ht+xcTJ2RoYelSZbs9+bRAgzAA4rfPPFki7yUG4XJ4QlTu3Ci9dopPWeRITrB48bc8
TPlbvAhaoiCdP4kHlHBBVyWfrDG4LuREMVFZiNi/4J0tOpI2TNi1N1qTeV10DgBYPcVvEtwnz0sm
oM/rnIgOWZ4YD71+OuAeG1LekrUoJoDt4StsDpFn8e+ig8/eELwPp600sYZqWJO2fmc5yHkzAYkF
frqO/iFbAkLxTmJkw3DDDCVn6AbrDp/Hn3W26ooZqXgdxdP+lJuGKB5mTCIrxesmhCLqs8LwuO0q
wMsqMn3dk4Xo2BHTsbq7kW/dCBhTdLHZG2p+v3b7Sz66mEdh+Jc5mF7PDZKIsMWwl2IqL/en5m/k
t0KX4hfKc1zH8mu/LIJ8YbPZsEroHm4s0w3uYZup6vY3uOEnSWtudr57QdeQO6Gpq8l2TpP1eJT6
RahMyMy0utlchlUS5ny3bBO96JNIalLp4OOAXS3eCysR1deH3ou8bHyH5MKw0AIgEgF7aLhYq05y
jiqWvlPigkRUCoWVi+UZSXwyki1sqLjbQo2qPSa+4UKwK9QQKtL4gfUteQBxRpDBZfycyA+T7vx7
mvtQnWlcjrBc682/5zdnCvN6zWshJaMYR9bHOEp64VBfB+Xujk6bXwIG4iNa0jYXjqYLbRAEcwlQ
cRV2m0ikd9dlFkrnvZ7BtSZmj4CF+DY+7yRuD5kTPbS6uQ/lFcGYhacNwbsDa4DM+wKCVLOL1tCX
/87I72jimgB08+/hZfZE37IPOuhff+Dd1Z1AHkGvK3HdytYi7kaE/luMGiTIBKoToCZ5j3TdA1Ju
thNU+Q9nMkFDB/75U2b+gjJ4Hn6AP+TAAVRNJmI08S+xhsgq2DCSeXB2ibkb8Kfp8z2kKLpkJsBQ
kKyDhzD8cD5usU2gmLOYLS+wkkno1q/Dun/q8M6UzBf4Ayu99hF+3kfXs39HagmBlLknEEcGB6Pe
NhO+BdIO7z7Lb+1/jmMdtC1m5FQ0Aqgoa7p4Uun1s4O9tgUfCDOkqwvnw1pP2zWWm3+f9fZS+sUl
NpAxwAVp4f/gPS4iJzujxdG6jA8+qYuTvtZGGwQ330HTTHQCqB1r6N2xaIgWdxpXzgOfgIi/gE8A
NgNzRPuKOA0aFAf01Ck37CburazCTxZNXBSJuCbhVTIpCUnsVaNsCz8C3PfmZeCosEpYXViiJQFm
rS+sZ1yBfLH0FlBJQ4XX2yCj/R3AfjjjgFt4OEYUB/Y82vyMdZZQn42pzBU4E/Bp0Bqoh1Jz4We4
jFOai5Z8N40pbBiub1D8Iao3zDseGA63/oAPauSb7L28L3SOHHxrdcPhGZDn457G2gHrEu5VC8yH
tFRkydh1LTXwarCDI4Y9mXMxvNrAKuvIfbdVdpt02dJdXHCxGrQOKm0NRWPU3iNXarr5CmwbSapF
tFTniD18O+znTwwAWiw0b+/IvyCHJGABJe3b3gCjn7e2kKsH1qiVpKWrNuzKPx5KSgb/843ebVcB
W2Y0taIWxrvp4Rw3yuq2eINZWQnsA9w2Sg8v7JbPOzMzk4ySn22FC2lmcVphDfbvqxuhwyfPmKvQ
6gDWtscVYxy/ecj7SnAdZdbSQjqIp8C4nTuX/UtoqmYX+xCzsj+MpVX7ZbgKMgV81fFVBYxi/LGG
Yyo9ABzvGk3agmarolB6utAMIPheCDPCAmb2BQqhBsM5hTTh7f1QTGrcMXWvDiFD+BsNcgYMbByD
4fhWdl44aoKjKXNtmkRGzubf5/DgHC/U1DMf7hHWy+I7Ph8uXTWqhgq+TZTmJjo8m4vIqlyFEkHx
Wk2KF3rG9sfNw7SK9SnN0fvjZC3gnExG1/dzbJ3towXd0SE2zzOh9wsxELAdmxFAWexX2naxpTX9
IC7pMI+yiBHuM7FihlN0mH9UtuKCnfPnafdjIhtsT0z9/9DNCFB9wlVIghYkJKSGuB19g7wmPK9Y
FP6JwcbhefFSCSvAQvnSbXoVCcicTejfk2fu5Nu6CTwS5W37JbkCha9wmCYQn4seevaN883JCnRe
N28bBF/CBzevstfw3iPIksBlc2rFJ06r/6pDrDEUwpWp6eAF30PAMu01zG6hSAMjFFG0fV/20Dp5
ccin8Fn4j6ZHj5kNIZ5D323y++k4gxbuxQz5dU5vg9STHz71/Dh5fEmu08tAyTvWUhnqN59TSF+e
kpmKhgWDJhIX9m9EsK4SPwbt4YnO103/zjHwxDm8DVMnP7F1uU9lbpydz0iZNfsqI86n9PD14iYK
32xiPN36OeIQ10XErZRinO9XTCnHjY141RqdB6IDRwgdCX0QVRDGbH09slS39M8snpzeHf+vvzyl
y4QVrn65vIGZA+nh/98QTyclE27JDRLhEB/Y8YVqEWpJ2+d7GrrLl9CpPfACJH2kpfI0XwSWeqQP
//3QjRIWjZrBFtS9ow6ctSriSc6R0WP4OX3vi7Ij9TL0IaexPz3iqsN8pw2rZaBwNQ1V1TYzP2+S
oawM31WkvwQBOXttHKXhWWAhb78ensGoYP4MKgWNTjVIaeyDnOEknQ/Dduiv1QCKU2lMNABfpoKY
Dr0WkB2omkCcaS8obVr+3XTPyFbx1GNMdUSXjvF9lnY0K9BAg77+dbxsx89M3nIwP9OFa4Tuhllh
xwrU+6AZ4+aJ+R31F14lE3AGePh+13P6p8nXU4Iqs5ff2WWS7iiQeYJwvpTqzgpszzt4Mebk0mmZ
VILkUDxtarmvs4w9pogaribiNRKrLnYkLFa+ihgbigcoYoQ2ux9vmk6fSmxVJ5ddhRn4AlI4GZr6
0dFrD2cGqjkoTXdS3SfPq2ddYS/lIaJrArI1l5gNYBKeTIpUmfL9bmDuYW6B17zivr5OsRFgNk2K
EA9xe0QrKI6P0jLRp2KmqXJTchXIRBxkCEBJJsVHj/G3yxLGCiFLgzgKnuiHVcpE+boizwn58l9P
3Bpj/uUZY4p0ERY6O6nuJen7KRV5BMYyvswZsPEjcpSZe2AgSRF6mCbMXFk/U2fKKvXryKHS/mrl
C0hhgJVnNQcOIHtsTg8ADB2ee7CZTBwq9jj6xxfOaau3pkJdGduqSOpt6iNPTGBmXAY6VofBccRV
V/bOmJgP+azRed3dNO3itYBg/zNJkxJp5GUgdpzSqQuV4OfRTUcuD6QZAACH80hG1NpcmgR4t4kM
Vk8JHz4/X/48oHNPoAP5srwPGYcik+0q3LG24hMBOx3/sJoAZu45Hqo3MBwswHoL1aF9WjFXpEpD
BeyS4sv/5HtkTtm2V22U9yVxitKrtfmbtg3MO3Bni9nKYjQJu3S/jyJJfI0YSjbtRWcrHq9+lNmr
bW+wksJ7teUpB1vMewF+7K20a/JcIEU8oG9CPJPRpzSnRiBGLuLrRGPszzqjcLZ40qrKoFoKVw5I
wtPY1fiUzEalVF3NhC8wa9p8rsdLWpEY/CFQeSJcbHnIi0npH5/MpW78Jl6FtJ8rADa71xkddu5i
wVB1QtwPWV4r+r/FoqBiplZmFO7w4jh4vvKvdIZsv8KhJS4HVd+YGYeciO2r1zC3datz23whoXIT
PUOz7ZRchnDlgK0l9A9CA3Q6GIHuMcChtTWWcf6ZNxqepT36TEEnswrHSPAhubEOvMcH3kD+jHa7
Du8jgyP/6px7BzgfCUc9mu069J+deJrwnzA9qd2+g3qkhBJWikbP/ixEgrmQs7kioE98RyRaT86H
xO9tJ5PxeEzZBc9ZJnVcFSszlnmdxag5/Q2vqdx5p+VMVt5qxQ/gD8nnGi7FvPQgDYzB5IIpnK24
tGy3aFEp8OVTchXJW606XGJcZLRHJ0++gQrYl98nP0nnwjeteFMWs91uRhgqbysLqr1ruryl8l5L
Wip/+1rvCMKPMNFhiMkls9uJi+1sx+P/0EbTPsxGM4br7PWxXMFaLC/3XwQkakvGiPKQJoVFKGLa
AnMD4t2WAXjvnJxGeSLkB/ELoSrLmSVjzUM4huLg9tMe/3IiyH8glozyk0Gxo6GLQy7gEPT0+xjQ
APGsvtiZ5RKazBiGh0QxS4Qzn/hdTHIjFNwT3DM0TpNxMCbzVr7GqeXcigRemrrvr7ET7zXpyxo0
S9JYMm/me7k2abSAL8Ud+3pbSmhDmIyuzm60u9hKSN0d5F28Mu1S43TIOzBAJISOE0NmlPVIvsWI
iy5XWmLOEKyFqxVVs9esRfZ8K9boE/h/OJ9Mtdz865sNtPLJOapMGmvGv7fdo/bef8wfmRH+czq8
N0hEUDBxJCcheLKCMTa9uQ2MbTrnKfS+wlEq57hii+ZQVmxSbbxj+nkID9MTKhFlooL7FBQgKH7c
NXUgZNWcgPvT7MJD0sdoktCui8kTHoiL5kAuDuibfDBgjNGN4OjadL9Duc9cpioPpkhE0Xe4FRW/
llIlLOCWwO96xRYIKrdKLLdL6d88pqkB4+3RHbqM6Vw6DMbc9UaE7qCqYI5rwlaULvsWocAND1Yq
uNc6rOF+clXiSEH+L6ttwC7Hi2gOBYYVOBbNQ0Qtyr/R/PXFktmamF4RNjiKAGIt466JgGUtD6iM
Gz4RuOwfYPeP8lSEaxKbWgByaIRoFHFr8PD/EXJNMm1UdoPt4ug/bjHJAsO2K5sg07Z3k2e+wcoH
HAUclhdBjzloRKetHFfTbQyPgMOyAQn7RE4h8BkGBA/vI+eHNloffHeMWUEemnHe6qLQBGRIYH3o
g/VGZUGhuJ8/GJ/SJvhE1jCXXugLTB6+S7pVptwgNkoI47/LMs+qK7mm8liwUN+jG3CMZS/a3OZa
AFWPYNma9/XfziAootIVdFcn/9j0iNbgsBkksZLKByXRv2P+h2r+S07Fo4cdikA6aS8WPTCJCQM9
V54dpLGPS0gfQCm44q/E/YBWi/Rngwv9djB7NQYA6ebtI/3lCOVv2Xig85BZN2KU/wHhdlSsp9RV
aywyhAF4L80/9MDKTVG+M6FFoY91N9MebGNHqLxVe5vjg2SvmdztX/vL6opLg32Fbusr86tKOqUB
j2/R9FuzkwnWgfTNpTSAHHlgx0KZVEHVNV24ShA8rrtbI8x3TIijG61W8ECwcBSfTSADWWb/7XT/
7nWWEkxQfg9EMyHCXboo6aROztBwh3/zIf3SccaYExD/nyFdrngFF/zIcL/x8A/5DNEUe0bOmB/o
HatwClyNikCBL4G6DkvPanz179hhkAEXFpS43Hh/EETvhnPCSsI8FMiwzYsLL/RU+MgxHjNk3dkV
6xvE4sFr3b9ssFCCtLy2z5N27Z8n2G0xTY1UFBiYL3lYCwJOS6xh6SLUTtaGr9LQIzlGtc9otV+0
fAgF2s9QSzY3QbbFD07ShxF3sHx93RzcTnzl5CFJ4BhNsZ7KI2MFlZVUVlEJa5aF3nSl1/w7OfM/
yegk/JPlCFkwav5QTdb+uXAYIeJOw74eqLgO0L1Ryhg2bgzq1x7gu4Q8A8kXPo9NH+sgGEBDBb9U
zBcMsC7v8h5XX0cYGEBQAgLCL30b3rkLfqSjLcIOAP1M9C4WRtqz1jHu6co6rul/Nqg1U2yVOAOx
MsDuhG/FwoxlEW7t4Y7Zo/WIboe0X5wSJTRX6A7XqwvA1wTLZgv+b3wsUA56r1h7s3tW8aMJ+f/z
sptgNoz9NAdWtnzjWFtxKwCJY/8S1HUPiKoBnIL/CCrHVm03rAAvhuI7gAjBlP0ZibUPNleyfbHF
pYjSLbIMHfzNsNCANMz+K0BpSaCwUncg7ngt8Ff0Szi3gLF0C6oojNxmt7F8K8psNm2N+/NffQAq
KVvov9qCneRXyjGUiXDJGKKj8WX3kh8QY858UgHy4ufDDWHEckPI00jRIQ98B/ioMO8sZulYkOMv
gZYt7D/EshAErIJzOoHAUaEYwWjk7IhoriauGHEzrGHdW1vOs+moGNK3vS9bGUzyrak6esNv5h5L
oHH3NOB4wITc45MaigT7IUTjIzq3r9rBfCX4Jm2kZMyvmjgaIs5g4xBgm8RQHGOS7JAdGoOcWPkz
HtwSOW8EjT9SujEDlpqOvYSFUfYTmWyI9748Aeb/4pD67155/azRql/KLgAoL1rqN1kfZJ2Qkqqd
tJN/hscSA02sN9T/EWeADyuRO6jJBvtmaCJlOfTR2azNqbSQ2/1uJHysCQHupIyFlpKsjFkUMLJA
yb/4ZHzWxB22jZ2HhCqL2zZ1Cv7bUk5Bz/PI9Xk1+8XHyQck+dSMTO1P9yTOUtX0nGQ9NRKT6WEr
efy1unYBLQe4StkYu3zeHOMUv1PBBZf3+XN7mSoXSI2pEFS06QVBf//GHY1/J35m4JviWAxIKXYl
aWr37kPdH6xuY2kcAMCpZVFvA2hLnQbaSY1GDPse3wLX8rBfIDSToQcmM+4Nz0bglL05wdW0Wt5x
K0Yosu5K7rLYGkr4SdvRmebTsn9eTM3Tl/u8ItfDPZIukkrUcD/zPDGXHLCOkSkOS70WAVEDUwnP
+A7rqBVRp3fYIPBhePQYfO3lsKQaZfjOKvVlGZa670QrhC8W7DiOW/iecuz7cTAM9n9X21vbDG7m
xR9BuGXMEvbLzZTX0WV208WjwmG1CuTL8y6JqHwGfYotcZV4M44bKTuE5RlDIER8azCdM5dEm/XJ
YxtIHr3EJMu2ImeLgyKClP+CX4o5HSQ9imWLo/m93fK2iwX7ZY+XaCKFKlIhFy1YImHbsU6ADMWy
lLUyecjbvS/mlXOC43DqeY3fXQSGiea1w8vonbQylAHVWO+Ug2KM5H9yXerdxxj634/yZ6uzNGTf
4T/yXT2rZtqhmMFgrKcFzCov31XVBn5WiZKpCAnGLCLoeOuRlXc/aJpGVAXOY2pMufFVvA1bosJ9
UWtvmBFUG+2gE+hkhmhCrQVkYQV79deXsQUgl/3Bkco8vKPnVUr0roJ9XYwvYmj1T9zR28tCXQDq
5DPYQX/mAIZRrHNKyLwbZtM0es/aI4vAE2tzbQK02887OnaH6NQX9zh5nU1Rq+UUmgBwUWN8QcVv
Xxs40jjPu0eSxAMLqiZGA5E+xhSWqBk2WVcdasvL/tbLiGTBZ8c99zFnwMtUEY4G7EnMlbQoP/rG
Tn3B6s/JOH/HeEo8oOcWfl7Cy7z3oW+UGHI+Z8cxIH76Cj5Hp9l71t5V8apPp1kRTUksY0AsDGhR
zbuEQeyp23r0vo726N3v/fI0fwH3686JsXEd8tKO6Mcf6CRn6fJmODdcQllSKrcGcK+QEjv8olsa
6Eg9EHy4L6PLRMAYcGSA0RreHfwozgVVR8cJAlYYFCioeixRAITduYYzvcr2IZYAba8eaDuDNnb8
8rWu+Yedx5dueIzq6CWhEdlUT+02/7zCkG7Pm4zG1hGxfqwytkHUE6425EFObjF3LMYP3dbASGBW
RnRl/gnPBKoG1lUoBaH5oOplOEMLARa3Q0aXMKzBXuvsGRgeB4Y2KD/+6zeEai+wJOdadl77b8E5
dS/V5IHN5mmU9bDZQLL8oHnuFLaCfTU7cquwO+b0dDBG7PToVN8uQvJ8ckQO1uf6CF6MiXFpOYbJ
i75qh/R9LAV+k4iM2+i8qFtuhZkhWCx3F46IhU9vzw0T4yn0hmututR02Lw05+8E3uEaC6brhC0P
VTm/fkA5p2tEi7pvWd9hg1I/QatjlPQZfKhrKIAoCeFfsyA+8c2Bv/xXsLcUMYHW7yuwsdZvYfzD
9TzSpajzcPxFrYP/ARRl2DrIpA74LT7aDHpEtM3tn7tfY3Cs9o+Wo8+/N5e01SepsadtXjKrdbCx
0ZYws6thNWzicP5wmZiAbZ9Q4c+hnxExQvJGFV4VrjOnAk/x2FJIT32MqlUDJSi8Xpi6CPRnFL+3
vxKcAHSmtvH5aaWER88b4AxnrDjkBrwySTZZDJk56adIZdL9nOG+Ozv1LzMhcFLiYLp17Jnk2p/E
IPszOXVqpNMhpicwNhnvABJA3ylkLIvyDVSabUsUFd/Ok41jhA/KY5/F2BbeCLUJT8dYyScaCF5A
si+02MhCp+U2Jk2/TD6RcJ258BbW4LygAYPksDVA03fqSqW4giC5HgMnck1QIXFJonQdlPvrFECW
2BLTLzgk5JNpA6PDbjp7IuwPdGoaC0MxZlE2Kxsj7Tbh8mDYw/cQIqfw1drhedlmc4B9YyAIh6Cm
9N8lzcwbwgDK2m98bpH9d9REP3BMSCZeURZAVP/s0DOr2IlPKu5R0PHUYWtQ4e2O2efOyXOQkW1s
jtDiQ3o72xS6r4MGqWGTzcrFdXEVPgk2HIMntQZyss5tCZutnlCkJUhgexkhaAxR4uMoHZb7UlhN
kAABpbHZFI1Sa35yMSlAD08SLt472NRAjdg2GXYwG+o/aSFTyqc8wDOKNKHXwOh84GwZNDt75Uh+
5hudzpa0Iewn9+r8NNA6xlZGP0sVVULlMQYjaw39Yie17BybrqhghuFi/x7fys69CtMBNP+rNSNG
yRpml157uR5zy1AS6qUrlJkhVAcIzJ+Be6Eqo3yDl75tDJm3VvCfNd7bIck8mzpucqqOkxObdCKd
Y8cvxlxMiAy4azjJhEpgG9fokiCBwefqBnBhl7qDEzF3s+Ro1PHLI/AC7AFDeiSM7TDFYypWJvXc
HJMD586eR/pL9IGEAeCJUtEbgcPi9zluQOS2HJ3OifcLrjFjFcu/cGfdHNrDMzGduXt6uRxLe34h
U4D2HL8MYifXs9xvNLawGc07buk+zVHRP7PFsKZk7hfYg4EKTSMy1UC1/sfUmS0pqnVb+ImMEBXR
W/rGDhtSvTFsAXsUVHj6/5ta+8TZ7syqtEylWWu2Y4xpPEM+DuEWdDEhKjl1qv70RQc66OUaYHQK
LYmNmpsKlJSFktJ6QSEXWAaFcuTxuqLuhuBM70OAS6y47xL9o9dAtNB0GjMVeV50DfXOAcR9/NWA
wJLitvEvdMbg3O8qjy3Ayo8rPdmVTLy/Th+jO0hn1PvTcUz/w0bCtNdaX1Fj6orkfcWFfJhsfF4R
UwKs9Pahge/qOjzBNmqLQAOkRXTMVm9QhQbyBOd54qQbQPqpYtDQA6p8xhiVdhPjwxJfIddlvojW
wet0iZDhcfOSnPkbGK7NFdCLimROqjOAa6lOGTjsJ2RpbB+AbhCp8Ul5lxd2SdWgavmA2Wg0YEK3
BfoQ7HMqCNxOBgEQuI1bYBvGKM/dwc35HDgy2fpj92kZaG9mqRtrQC+NRmqodP3OQ7l9xmcH8YMw
9L5orIcwo2DzsBJclSsBp6QNBka1qSoTGZVMzDNgVfgnFFs7fNKaweNdJ6u7JI8XSFugvOWSIS94
B9pyYXqIWYyvoCm2V/K57rwDP8G+MoiAdKBuAMrJxk1603yMc/xDMTk/4PZbuaFx/SHQ1VgibHtD
QL+vDTHsB6TnsvvRU6DKaHUtq3ES3elsz94gcCZgRFcu3XJXeTJQT6aRvBW9C4kbN2ijE7BH+Uqz
UDD1nsYRvainlH+rQfNoEELBOdoQ8C9Y+SxLyXbvLbdeGHtSk83dU+fJongbyrhqmwzxJTdIGfsG
5xjJXaSCCZKHzz48KWYIvtExIZxs9oBZ4N+VM7QeXxtSLWlTBTjTbW05ZdisgfqltvlZdM2HHeOV
oCAW5rERIAC0ukAQtjW4+K1h9vduuAypOc7TiAv87ON/suP2RLVxXKgjdMXYNYNL4kIauGEiXTVI
GthmqmivYX2PRunJfOWUeXDxzPdAlBwSZzN69YEoYgzzWavlAl5v1YLLBO8PgvUMJJltaXQUa5UC
eHsHYP801WjOZZpvc8G6pSYYw8oy6fbdqD/m80Y/Nx+MPgEHA7EXRwqPDdtHoVBx783RdVGh6AdJ
hhCi9TAe2xJtD2aCPbEAhGz4uw7QKBx+OrrfjLsPW8ns9F9USRiuSY2Bj6vrUKvwAdcZl+508yn8
NllARyNfvOlfUV28mdq0uWiglorxoNGOCtOLOgE0lG74zKxs2A5m13VnCwQgK10EUBpL3GiXrnVd
X6Fimlk1L6He0rH8M6FDUIxqgGDvbZSLDe0Ft0SKzWD/GAmr+jUYF71OMcX/aaayTltLpacA/rwh
8aijGeiv4BJOKWfhWhcaqhrD5iSeVKk/aRVBUzXrK8bsgMUFTv3uqUa2uKCKUDcABph+dfFz+FRY
c/MhY2eF51LQOZZ/bNuvZRWdkEYTKCt7HwIvbcgXRPqurbFxzRVyYW2qdVwcOwH4TwsDDnZv9ddC
4YI0FIKaW/URFHkhtwKg8+81j/JehO1UbsigGGilMhuXCtCugA3UYvKn9ekdcyy2mYwaVwuAAzi0
1y5N59fU6hZ+KWTLfAT1681xMgOrFaFL3uy9JkinZWzlUQp31FJ7tzGSLK1D2oAjBXXEXFGZDp9W
GtEOmB57TRvDCqUVwAbRH5hHGiSHzuwzpz9AKb425DTcdKiCLgY2c8QmMhX909MWl80loFxO8bb7
cV7L5+ixvMNXxJXvVn+QiNAmpu07ixlMq2BJ+tmEO9O7jDRfid5MogV73qdMG7xmj70G+nVTY8rM
lQlXrcNtgDTThZNGeqS0MdTMRmm23aJl/2Bhzfk9tkBPPcwHSOyuXj2whfp1nh0AhVGw2nbJg54e
o4mi29kl4ufpJ2YZFBo+xDxXdsO4AJ6Hq/Iw0tIsER9PjA8owX1qtWj9QnIFynqKWrCUhzQ/vGp+
6hjtDGXqkvCSJsSbFkbao85UCxB/u3pqbZcct1pu7h4f/0rew8B1ZlfGw3vTAfx0wpkURnuYNXSF
KcFElj4KbhkkbcA9K5Eu02jxE8OIjG8I6RvPO4Xs7zOK5WIWj+kLoSrQNH6nkFTvSWe/beP+K+uB
+oXWh13j4kSQ4/FgfyInv60GCj02Jkor3sdvDd9z9FQ7HYdpiKSSsdfuveFsDJmCiQ/ftecXCAQU
eFxoBUTwaOh0HIRXC9RfoZnqbUCBwd3psPmAK52dugmevPcadGxmH4LSSfUtVIVb70V5k6KKI3zY
ExOoYuu16cTC0mBS3UdnNmI1eNoMwDDqdmcuI1yB2h0uHRehvvsAgW9rDdgC+sKBsx+AoxHODSOa
l8SDQBag4DwhpeC6Ldq77+ljcB3XIZ+GlWXMfNgRg3ghb+tTnaGYLpNmfAZBW35lWevBnRMBFmy5
CBDzSzrS+5lnzQpzvQCI0TTkgl71xQD4/G+WDCLmOihgAOcWwCcUPxg0C/THRDl03PWRt2cu6oCX
9NAB94hL+LX2EOWDOepNWECP7Ai98aihjIwMKNyRfnNz0VVsaDeNlXCXah/HvfaPe0XUB+DE9FEq
YFIwuHad0jYxF6ptQf4y85DtBEiiw6hJk7g8Cb8EnvrdrxG6EZ+AnEbitzLxELWmTuICBFIAFmDH
QXfstEVsh42QjNoDDQhiZ4Iy+Wd52ha7ArFkvRhWXQPdHEbc1EH0rYYNG94QAdghQzqQEme//bEp
MnQ1I+0p5M4kAiOWYWfbmXO3GEqQRyWS/Q37mZikePTSBrXw3UNGJGp2zOvgY50qOxlfB+m0GQIm
ZAD1h2ta9Fh2z15rm+PNDjLls0F1oDGpQy81HhaBR4weL8EdZWayfItQ9I4jewIZR81hxliZFWNl
7CZUgI+T0SI90pS538z0Mk4So75TMYMPhEwIvJDpIm4zG6B6eNejWd8BOkWD6Wi2U/PBgAsdmdr6
w+VUY+g8K/tG5S3VcwoQvfe2i1GPkov5QeaeKh7NqyHyMyW4R43QGVXV5wTRKKdp1WELJP4bqjHC
zE75994wY7pOpZybCszfLF42N+tRAEszMal0qB4rtzpaWNE7h4Lsy2MSDxlQH3z2TKe3aygy+cDJ
VDO/22gTXlAx29yJeMCP94sNkKu/1YAEqCSmomtKbRxoxpbIPTP72lbKbNLBg+7XugYUprUhIcCn
sJ6wcQEA3a38Zoe44xSgyDN4AqFkkxjqBLEi0RYCcuNMgOv8Id3XxKtQ7WHI1qhaqLmZ/aGBH1K0
rwHiKWjwM/6rsalvGn+cYEOkNfAG+GGW7QPEHwL3zqWXssaTEOX0RVoz8K/gNEgSn4p8z9EJBCqf
R+yUwfmENJZ/m0L1ULk1GD+YP2f/MyMab357tF2zdE4HGljavL7OwvvoNT9SvmWUFUxZyiPSjSnH
gmYGrx/JwJpqDoY4ocjKcK1MuhFNxhOY2mMOk3Ieg5uj1TN/h5832Ke7yfTB7BSe0Vac0ICGSA42
/N0/WrTVQTGpw9uEi8qoh+ucy0QajLCX26JVhixf9gfp7z67MygOZQvmFYADZrjbxUoPjf4L8DSY
2kFroDDG+G5xz7M/BTX5xvi1IAkS9oIkLoj6Z93BCkEJlUJYfBtk1AlX/WRK44gmHrkx4Hn02NZU
rv8ogKX7+s2umKzMG29eJ+4kFeLO6Ph3Io8yr/Deri5Fvc9fG8sJNmas3XzKMjICxctAPSBboiJ5
tz3fvMudGGv4LobMwd03kTOHSV89J0k+eUF87Z/hlTDKy+62kXGnMWcTcFRT2jwogIKz+KYWj9xl
oohqM7YHJjYSNHfs+OhV2vN0LHHLrjIf08vZRcOGqAaYYEoLGxItkRfK5qBTD/H6Y8J7rh+kNQfI
cvX3PJC+b5miqCJeVlqfE9KBRxCy5z2tUHS+8chK70ElJodkYwWdr4x/RGDDooi/ipZ1ZlSySOSi
hq/t21cXx8JQtsceqWMcVbTvKJ8gx2ZXi2qnLMpEmk7YVNz6cU8FIpVh8pjeSQhU2D8KwfvCulZn
6kEt9fLpMrPOfcDyujzDc3SbMl0ZxYw/jIfb3qZoEWJnSoDEQX3l48s/tCkPlfwiUNL7ODfKXjX7
9NFABuLZ9FgpqgdOggaZhcscrIbQmRzqgFd66WZa6OC2ESpGYQNOVRFQD+n83WfqqIb2DkJgQbPS
i0WnSXPjBMSq4f09TRoq1zH0wa5DlpSYL/rG+G9QZOjNOQlYunSFyBJ43GwI1AS44qjOtYH/3Tu1
x1Sps7N9PVxd5WGomt2a3ktT61pNvAKFOuIrDyZkP217Cq1waK9h+d6r4G5b4P66Jvpit00jsRld
QDjRQVREqp6AVPOr3aDn2E+os0TcPAaNIK6GpqfZSP6ubJI+4AtCwgGRKyaoDtLZwbA02Vs0oRsW
xK94/lb+iP8vo+RKmROrZ+Oeksp6z+ujt51NO3j2rPdmYt3bLu3VUGNOvAymE66hPLJe1tMczang
7iiGReOHGrpdQMY5w0KEo0NEQPysd0gsQmVxNMwQqwtSFlTuXotAOJ89Ugdoy1xdNPWQzq75SoOE
ZULnIfdLhQnQ+BPK8NRAuZJGAxCE313T2qjjB1wc08eokJxhsKOMLBI9kfTbEBO1E0byGm3GeVGw
JaVmWja1P+ozJyd3X+7JYeKwd3HaFLIRfoEKUetdKBVL5bJ39L+iLmCDshez/4xbfdRV50h5h9T9
2zIcnnpwzGg2CLMTiq1PQnh9erLq+zPXbNgtBk0AkSiVUPvZ5NPXlLE1h2ZXv4Brd1vhsafEVksz
VvvX2487dt4yKcmgF3cd1dM/ivvcxy6N9cxWprfz6E2sQgzC3G+0Pik+d6mTIWxm1g0KQ2PgZRQL
UGZgPBwSEeYVCeHO9HY0C1y7pj8oMT9BjsEtIq656rpA7VdWk6YLN6tp3Qu7a1WnOUnuBkAAvvQ4
uKgmBq27oTX6pOT2h++HJwM18GW3F8htd/MBIBN0ecgg0fXWmSz11m/KpAB85XAHvNxvtHFFzgtg
1IMNGTLHAAjptkRQh07CHAjxvGOXEgW0E6d7UP3H+GIiI0b7dHKBduC9LNXpbMEm3wesDa3DktVv
NPo8gvjXGq/XeDlaVM1qHojVIcB0zRM6G5T/oyxzZseQhx+R3jaPfkUb4yBoRkJ046jPvgEtiGUB
EsvXWihtR33d9dfCWRN1JPDFKFzzb22761NbIKZdEbne9bq5ZuF9H8lYxIJ+j0KI6PGU9iZMB/41
GQOD/rY227qV1vaIlYNmHMe6NwWKyu4zgN7RAeY/epQU2tHo+U4uTft7tKat/Ziopf+dGs1CFl2n
W5/msD71Up/AQ/qWU5FBUoLfRLGzCar1h5AVQGaw24HhOkwm9YBswJc5KMdZ8Xfuh25sTq7GJAzp
qss8wyj6QaJKQxC20qEHp0npxsiHG4GdQsCSn662SiXAuQ7vNYoPKJahw2wdKa585U+uDyvZfMg2
8x6acg0KTrmhANuJoEekOPUK1hLVtHxK+e0IYfPknUkaHmY7RA91rZwMdgtVrngvSRQ2LiOlWw0+
h26oDpigneuNKEMY6VUzW4frtERHNmVExkqxLxR+wcmpA2RzxqfEbCXrpqZZN4A0/QoGTP/ipB/9
vmOvWBQfqaK+kVOgtwQmDNiZ82AuSde+2y9CwgGyv1Oqx3QrUE6J2iHhTZCrVjFOIaOjActQOCZz
gNCuoy8UtNCQ1j83N0HtlNYo+lBIKsBbVY3zd4w1S5acIT6JTb/tKqQeGC/OrG+oPyfnymgE6Man
0WMWo1YDwWNfD/L9B1YwwLZD+aC+6xxpXYBVivIBrvlvNV7Funo1YLmuoEOjlhB0juHljka/WyPw
RYzFeG4+/TzKNJeonFD+TfmkYTNwiy3bafceGnIDK2YEU/gkk0dOyOz8fSCXGfVtzXpcQuhC7TuV
P/Q0TfZ5bpIiFFQwevQbms0A+W5GC9WD2WzGdAFg8VSsXiReD+fuJFYMTxvyMXItDNpJ/6iEfUbo
pYEMYZnNBTlCLVmvO/LM73GhfKhTDfFg/QARJAwHkgLosjWgwdn/4unRy+o8qBt0aOZxYXRAutS1
nTogve9SFXiCB2RaoKgYKR7ytynDm5kbTCaGjZKnmHj2D2FFtZN8n95Z0BzLnzpAK2Wcob1HSxof
RClWBpNKMw+8PCmbPK8Zo+1+vJ+iww4maMkgFIcABzhLZc/f1Hs4CzAt9E953CzBgFIF4WhlQrZQ
RAXMgmCOMc9vKIa3HTqYKOuN4b8jIBYqIEKpbQIS6PZKpOpEpu46KwHyg7NCXCKGiiBYwgLpPnUh
QEn6VK5gMAWEczZ2ADHholsV/pUoVq4mkBysQIt+w2eLFVJw2ZLYv81Bfqd6adWfVu0s+dvx65vx
sKep6qhO2r/0G15919qVO/hLDdbPjnmudrZ9ksr068OCDLdDRe6+/PTLSXOGIPjitLgusxFlheVr
qczam3ZwXN73jQ1EGE3hOjCXIqHKRNHnSZ8TMuCSnxvcFLqB9MDvev6WRIzvNHWJ3lpPnaVAbvCY
cQYVPIZQgetCZIU8pZQVE7dpJWAIEpcfFAu6EL1DW+k/HMXq7uVVbfjKdUCVZtPKxwSHyNE9P5E2
6kIal49aXCm7HBpOCp7YPJ0nDSwCR/b2KVuDNS5pk1QSRmYBWjdBusk1C8BVjmwXgxCgWGwe2I8d
0j330yBlekagzi4oM71AwVpPiCy4gpqPoioN23X38AqpdZ6tRxtyfaNuHiH3o3VIwRe42KVfpAut
JAvi7sfbR4hIEQVsTIZUbIhXO3rycZ6udrVpFrZuVvMNKA6VXNphXDa9HuA6IZG1EEt4hWVDryLg
C0xTOxG5NUyUQMUhP0odCeB0RCxM0M9cVs0gRe9Sb/KYuIoqAMBYuj9erW2ib3y3NEBUZx2r0Ker
8MQfOauJ9pBg0GyPXhsUoGFmLZ/9eKne/QpJaOT9Rf5tQ/MAHJ5Mz7wBM2nty4q/yIinOnPa/kDp
IBq6pi2R/Klh2muziBmKy4TCbnhGUaxwtNse0dh7RJ35CUSO2AuueEIqE2Z2SWOAQi7EQF3GpTxt
4oLmewY0A0RIffu267lTDoluaKvrGpxS6hx2wfzxUXfQJA5SjGQIIgOZImI0IEBU0RgidzNSlO/e
TrtjITpCo74RvEufQT77pxMvPbTPNPAXXatYdrtujDYd1FbmKNA7h5sMpKhkbDvNn+NwNeXkyt3H
56wQoCHDI+Z9ISgig5m4ARrI7fa8QgYIAADDik4uaQFX+blA1lZZ1mEVds6Gsn70Y0B4ozo9+x2b
ADdBCkCAqI1KhxJG9zquHUcZCoL1gIlv2fDRrzMcIVDbNKjxL3VkXtkzdKM1zPzZKAO0OxG/AOGU
6W2WNBpxdICIAk3IZS0a7xH5FTKdzGeN0brzmGYVhyRlkCqPqCKQZ9uwfOjob2uHmKYBiGyq+yRD
zRBa7RH92OkLGeA/DShgClz+EmRBq26Rm2SbmneMjVe/PsUTZkf7cmRIEfZLuEYiN/ikskbCRY89
cSBFe8KaooA/EiuaWeSYw8yCg9cXwgVa04CtBdxeLbo9yvf6AcUwi3uDsISJ3tNXPYR6IJtCNsYZ
2vKb0pHImUD6p1Mx8aU3Dm1MZHopdcoD22iRTyIXcjE7T++5qwF3Npuz55ALVhL6oMmIQX2A2v9P
ZvEQQwBLTfcQHjC87gQam+9Org7PE2+5GO0JbNLJZK0a2Cw85exsUXvUEUci/jwIlUp+5Eio8tg0
THzfn5BA21BqfJ4yc4Pq/4z3Cd1Sp1BKmDqbcfz8hqh1ossSHhILag721SPKm615293RCduWcHS4
Z04YwoN6mXBvRAUSl7ksLfKegToXqgu5ilkHRgm7FITwkkaA2QWUKuBU0N5gNYUb8x9x5Uud2tDc
14UAQj/F5AdGUdCiI4OAQKLZP2I+0WwinvfHPsmE3kWIC/Ge9A1wJuR7GDsbSDrL+fyi22CMAMVu
FBtazgbWvseLl8HbmM/7915hiSoIeHr/KzrJSxBL4BDGiTnOjH2X8FeHNwahaDlfCjtrCY0qdgVs
C9Undglhj6OPiRY0wOuPueQK4H3nc1wjL+HIkAu46TYkABrkIAuEAzMV6QBOm/elvGYMl4IElmtC
W27N9VNsZv7x74z7YzovM0t1ouULoXZh1ILoS4eAtZWbnFyIFkwY/XhkETIgIPiXb0aFCRNMQMAn
1BHknAEqT/mNAoYMN0v4TT+umADHl0JSkxQPoDLfXwT3ID64n/IlGHMJ2CtOgUhk+DK7w8ISDQrB
EsswwRZDm0vUVV60oipw7dTxEC6mIAzauLLBgwFrpzCgsEr+ewgqV77eQHnR1ez2WoPdVzdld3AP
E9Xj+nG6UcSqj4Qvt6MixjYT3oYggkWGJAzdMCw4/9Locwpc3w9HyDWWS801CnmH7x1gUUw33DQu
i6jAyP0WpoOCpIosRbkMQpOTL6ZWKwK9RgNCyFPDjVxBYZFBjrDJJZHqFVqHXAj5TjeZTrWqRy9b
/hmNb/5ZyDm/h/w9R8eDecr87YwhiULhsoVBIKcguZC8m1yHqxcPblEBLBtOiP8LOD8wEf//wT2t
7xmxh5bDco8/KdGlZLniZtgrMD+M6cnnXLEkhKPDk8XaW149QYALHDqZCmniDJzOOK0l+9JQkYZv
QM8LLYPSLogCL2bpr/q04YVewsR5pEFQlDh6Z0++131COYUhdS1ue8tJOe2jV0G8JuiUdFA4CUJp
kdtKR7+f4nCsDg1weRRcQSFmVtuP/ZrzJL8+p5HHtyNVCuAicQS3qnj22nT3/CfAJ5+qX6/Tp+mp
DoUmyWvyeT7ndQAQ04OQvtLoYTYnGazK3CaqN+LNj/L0sFH0QdWnbWlTCfNFQelIaHN0sr8CHf8n
3zUPQJnmdT3WFbAoAmFHdJbpnQYHsex3w/dn/mA9WHd0QlpAf/QI6OEDH946DghkaBk8JAOncbVe
C+NYknXgyF8gNc/NSPl/6bzIRWGkZ9z96JtafDihiKVTwOGKIlTQiLJZIGDo2OjyRDT/LTWBsYsV
ZQVH360vBCYOmy1RsBXkrIXPhTjZd/nH698CZ7Yqt0I6xPKQ9z6Da5e1wyr6/poeLigvzGY4AhGb
Kr4LUu7enI0qv0TgyOL+8Y1+K1rSgZ18quxeSr0sDrnVsot/QH22XVjqfmz4lKQge/6XUeCAf0Qu
xOB6nAUDeBizIMpAFFFGyuS6lZMW0ya84BpfcPOoqsgXIRiOiC+Uwu+UVAbU+hb0A6WM0kA5i+Yf
D5wsdXSgeqDYF73BYjCBni3OmdFDcEHwdZBMQw4+2v3OSWyaMCdli7FRZKfzTVg1hHPYCI0LWlEZ
52kxDcK3AytMdCAkBfnn30M68G+hTfCcGNA6CpBihn7OD9KtOIV0/MHt5V6Xp8UEalhR2YI/gioI
EQh4wmqAJMHVlzcn0PROazk2Dmq5WYoR438cFz+KMZNj+uWCwiN+YWbleOSeyxEJTuSBkQuwDw0L
E3EbNxjxCgW2Zo1/77URTqwcELwT40KB8oL6FP/0NFCyobsnhuVrNPOeeCmongLNhzC8kc+/ewmF
SZgHNxw9ve8JdY0Edcume2Y6+KCJq6GJ08KydBx1i0zu6L5gbhnjMSGd1GGlImd6nJGEyVrgrhT6
ITYPhBJy9MwIlVYQl0fMNEEF60Ky0A5sz5C9edjtdm0LQqyxQ1ursCJZtVEQrAz2zY8ZzM//wpGf
WxXfL7cF//gw53KhhB5d237wdCAEhuLM35GwZ+WuyL0RL1GKbM3PfgVYGsC+MtH5M3yH163QWYTh
SAlJWkN0i6pFgtI7+ZNZmwp9smNd/jpfbqQwJJ+gD1cW4oCmtgAuafNl1kbpUB4S5CUw3xFesKW+
cWJEMGJRX608GYJA9rHS4d4K77Y36v1R+rt4NMIXbIVfYVFiO6zQQqzUP3s0UCxa5oPBuleYvQWF
SOD27MOrwXO93p9Ds0Pfj3qU1fNIYAb8GuXJ2eBqUY5crweL0ceAM6E5GagxNhSbyJ8cTLFfBBri
v2QmS4O1Jz6MabMiCvRlKguVe8dNkUVesqHY2/DOJ4cQ8yZLuzRWfdlRCPHoc6lMiqOVK8+95N78
Io1vdPMLKP9vg0qV8GgKuQJ/H0DzJoCSRVL7bg6WpTDqqSXgp8V8icN9usGOP1kYb4MjJ5SQxSZk
dPkirpUQntqiuQv5aHGUEj6I+aOqIYaT39xlAd+l8xfx2+B0R+1Ba5z9yS3W4PML1VRorsyHmSai
nEYNn25jcyFK/6xUzfyu8a9X4SLyPwnCxA9Z72Yka4SFvaNEaAGv5o3VkRRecFZAguVQxZFxDsKs
TwgikAXBN3JUk4nvXjHqHJtUPuQMA4KEKArZGBIi1Wwxuh2DbZVZUTi5iv6DS9gUBHKZWr4YEPEv
cyifZyMoMD5SY/oKsPM+XxcD04rLwLP0pHnIFRZLA2BmILxSoaI1IJkj+UQEm3sbcmvMxTd8mm6k
dDwcisHoI2nWJ+5EeQAjQvTLrYVqKjdRYvJYH08JK6XUtVzKM6wKqaXJF5oHBNkS4t9tOPWyWIiR
l18LtVH0TayfLII2yRjkg8Vo/ra67F3xs7ICuTbUquk146GIMUOyF3GgcuV3XEKk84T3FRBEAg1z
xFBQJgyi4GfxiUe/Nvdbp/6Z3iioU9B5HHU4yrTGxDsIGfdJUEzQi5h9w2oQz3Pq/P8glvst65+X
ZqkvoesSYnJmWPiNhHD8Mb04Qy74HNNNisIvXmENi4Xi7D1RIxhzQajhC6yeYrx+tSkXO8N3f/Pk
AqBEsCTPkuOTr4gz/i48YXLT+dgl/aPTNclmz46seQk5fj4ykQTRDQ+cv6z/oOayXtpEVax2WbsU
Yw2yPlmM378iRRCyPKhgwNRm5YqeCZUINkJEeVCW+8r6apzgxglWkOUUS9k1uersOCkxCsEbHRTZ
jRLU77Apu13MJtxhuSWN+a05WWlcD/GQMn6OF6KbF+6iHTtUrrfYEi4wIhisqhjWL1mOLC0Ce+yO
/BrYSaiE4iDaWCjevDBC7q0sNVko3xtFakfT2ILULJkR2Rs/yu345kWyxJ8MxmWziE+v6XPkG0qD
hSvLjFdOpyKAAOyVA+CmkeulOvVe9N4wU+K85gFnyYnhKrgwfEk0xgfJA6Ft7rDsQLZkYcxRhGBd
azZ5CPefBPWG52Ubyf6Rg+ugmCanR3kdyjBgBpbr1zy2v8REjlluoFDLfy0WOXqRnhAm6XIetPpU
a8Xxi6FbsnMujiSGU/yf6KVwuJUJVx2shKfp6brOSedE9t81LJkqtBZZipIkCXBW8vLhEltOFsch
wSMjcJKshusstpYIgdewlUUkgtV7M8b7/SjXne0IwpkckvhZyb75YC6ftxGrQDWfv4+nm69L4Jmv
kGbAdeGd4ITwkBfQuxJPwLh6sxkI77LGu0MLbKPSAgGIz+5DyLO+In5Tqcl/e1oQ8Lmm3LYmkd0v
vNhweJe+Nx57XPRvrMMHkbWP9z10KiRcwoR9TCKvzUYKE033Z2okfBLzJ75LBFeEb1tR7fqDRQKd
A27Is/9L2Za8IWeESAtvRvz0XdRL/vo9aYcLwrGPOQye2siaYYWy7Dek7ft97o6l2UDHV34btZlf
JFMxcJqhJCnRGyJ1DAqgIoLVhCJkfrN9udJy9NKkELKy/FMqZy3NPLkVv+1Cr1UuIg+MEZolXB9Z
G0RDlsiOiu2RzfhlxrJqWT47yj5YT9EvOVKt+tqYcEfhsDMu3AMVt9FqwEZnzUc5Kib8Ie5Mtr3k
A4h2hAyB2SFc8kGlAT6xhfnlhPm/7ot1/JfAG2IHZU31uVCcODtCaLb0ANGv2W8zc7/d7/cdcz/e
DHldEMzZkvOAtxE9hJ5sDHk3zGBTnuaicmE33AVnTBgr12K4Yc1YF5nNbErBqGUsuf1iQSnamMOL
K0a1/93tskU1NqsEjldPyh0NsvSzJ6tePKKs+p8tYm3JQAgOW35DfGUDu/PGxuF+IlqhgLIwdsJj
xnxScvxtFyoFhEqI+pB+2KtlK0T2hU34200/3yI3QT6RSbrfnPprD+a1SbquTTBEjF9hHy+5FOTv
hkolRiyDPCiPsGenDMzuf2tjy2Efi8ncFl4hdQmRi0AFaJfbGCB5Sq7617Qp+CEWq5RLpAKWgQSq
cDJkIRsZ0yL7/fsBX/vwrd79cgM5dRpCnDiHIx79ewcxjkJnB5YkNuQroMmaFua80KxLqwHzBsKM
TP4w7pNc9argzvC/QQs9xdm9Bov0Ar8JVAlsgjpgrkVnVNitlqkQ6TCXuTM6Bx8Ro7EgCtOLcNE7
gI+dWjKxSIoiUhq8sHdbX1UcxVTtjKwoJnBpRWBlkDCVWV/iRdFMGOTeSfHOTTQvmFPnobraMRLQ
JOd0/UZW7TjrvNYUU7rDOKd9l8gEDHBRdZ9ZtZ+5Sr1emYKtqLNgL1ZjCXfeUXYq2tWQB1fMlTwN
EXUnaoNaCM+RxjHj1JFGybTwrtjlw2j34z/cFn0eRjSIEHaXfDvGCZF9D7NDg/vm1ZG7PbqM8HmH
CJfM6buG5FxIlhwBmDytJisMzGg1KSLml6H4EY/BsstUk2RSzrJZbZz6L6/LODB2nPt2EPMwL/0H
Ch6EEEjgrcboPCMU9Po7DqlvGlmQOAB9bC7irAqALBEfzz5BzOD0D4QHQgEZ5DU6z5RFbXred70W
LW/y3153/hw0Tege4YMyV3ML/S2OkPUYvTvBFfwUSfvJPDWYpAFidPg+BnQWKIgu1KZX5MPmmIns
K6/4TOGVPGhkb2gYwZTelocGj9r2RSuMDj+c98tY5Gvz6Z33fo7fg2Te2pOVCiWS4JjBVB09ZVBK
B04YeBedKTdQYquKaaOgypfKH+wbzaiB1lrpR9wXBYzcKD4wOnS1Y6+AAVn5tjus/oAZQLeqAnUu
hOqlqjCtXj9uy5n0/9GOAA1EOnUJ0w/IGaMF/BUsLNjvI2+ox07sPG1ttrIr54KqI21REEVAXm+Q
1N+21gfwDR/E54eRitkF7fEJOYvm372NhAsdJRPzBSEeKBHeOjFuYz6feBuYFu8JLfGow2uK3RfD
E2VqXSNi/gUM8OMKQYM4uHuMJGH6E6KoULmC2vaGPON9H49vbZbjeKX0KWLkPV59g7nYJnB7Wsko
Qe3PrAlK/2WfmXv1ZkJla0AfvjX4DJm7PF1F/ZT5nvt83iLpnzf8RpRQvqPT+WGACqMfVBnjnLf2
TI+5cgDg+9NxSZUNpZOWs7qNWic3ZjRN7CqJRe5eXpxaDHXmjl5GFxxzx2RGR6ODeFNFDrhDDqYZ
Kg8BcjIvhEESUYGmAiQe7vJbf01P8L/JnND1yfzj3c0+ev1j5B53VpkDz0Tk9t7R6/va33PwXLYv
/olhdbWgtcjeRu5qCE4SL1zmUIqY6TsuKXJlxg20lfNUHbpccyYON1AGoFm0VWAu+dm83QMLrdEz
hYp1k0Egb3s1YXhDCIIXTDScKgT1mIqQLt8nBzxLtXkzihONVBA67/6Dgg30ShYORQU0V0EjJm6S
9CDqISzRXufsySuAZ73NIb9GgOrW+RSWSQwWyX3mu+7LOaPudB925yuZOgOsuOpdRTH5uHKYTWVC
mezOYaMx7oRRwIUWtJgEW7OaDcr/r9gBBjr6AOo3VWZtosdK6aaEfPuiGRsyNA3bhogvFODKfjR7
BZaQzI97HhZRy/+0YMzYmECB2qCUMmiCTgcrCgOzq7npOsM1ImwlY0npZ6uLU11vPlhLb8YdDp8R
OLI9y5fVB7Xv3LsP73TuYNUwJ+uPlaoyfxxgT81CSudTOMfEaqe0IMgg7oSOXSRnaXVTItxWw3TA
gKqwtYaO2Jy34FL45117vYrgdnPLrx5w02HlnaLH9t2/Tt/Iyz+HjTG6OhEAZMZz5oh9rqwPzrsU
9uBxt1o+Jhom88YYESH9RdnHhG+C5HIaVRsavhRCK2EKv8cck0qeznDB2l+D2adOXPdwCS2fw07H
RaQwtbl/9k4DBIZRFjuBYsQYtx82FiRhVI91Wj92jKCpjNfZfpd6TWFKr/tWgzMjeRp6SRUfcHFp
P7IQQOylcm/Inp7t19lICuOFFh0kCEqnwNFZRpV3xzM9wnyKsDM0Twg1KhE6CiWjDVxldJcQZ4ai
2GtuGV4G4auMUsF/tEv9GTKnaN06oNrz5Lek5g5LszllyhNVO3SeOTaWw2UNRJgF87Y6132HoRg6
KAfcDjoUXuPAjzgf1ksd1Yjtm9QLT8VIq4uRrpVJi9nXMbE+cOjDLcxH7yWcvI/MBmJSlptFz/Fr
01pokA7RCTee4I+sHPINDe8omWt/oMAYfwP784KyHRFWAvvRLCgmLZEKwBcw7Uzlbr+ceJ3cGfWF
cI19gQg3vj9NmJUd+vAnMznazz5GmpCibWBcH2AgZY4PHHzG5JjZkoIm0lWU5W/GA+R8IZ9fAPEH
by9ORAdEVt3cK3gserc3ezXVNhdYxReok44CoPzJKDjrWjgK7kDvesegMJMAWbK+al/cji/T6579
k1sKjg14R9WPt9XiTbD4V81KTT8h9s3ZzPHnWWacGk6ycvieMfn+wqwpcT/xy00Ls1x/dnimxmI1
ySPB4uokPskED7VaXCfpEnuSnZ32zUGK6NSBQ2aoV119OaIj9Om1nig7myyP/GVkuV1H+HiU7Jhp
2uKpHvuoO78Mliq3FovNOEAdk5IwnQ75eCKCt/kSWPdECAxIJ6Npx6sS84HgFasNQHliam+ktCwG
hQuxCwIRL+Mj27IgciJHVB6OvYyeN5+QmPdjD4DxDXAoASJbGoUtZGpTmSinbnEh6rxE6KSAaQBu
pNcJUVowb+PV4T1gMNvk5L8m2bhNMA4IwaHN7xUIR53G6O6UswYy7IlZI4h9CHGYJdkIyV6YhLAM
hbgJG9mI/0fSmS0rii1h+ImMQEDAWxkVEefpxnDYooiIzPL0/a3qOBV9uqss3SqszPzzH3Yn5uT5
e15TU9fVisQftLKXD3Zv0/YKBMB9qOx/BtYhJqdCe5WOgNQzjbkYTh0aCjoNBFqEF0HmR34JD+Y5
+iDf7kPdMzuoz/TLyggb8N4ZlbdRWks9s5e9GZfgky6QzfiJ3nN4KfGmavaQb2Henn4jhMOtBUtf
lK0zfHKOdjTUhY1C4iV5wnSLhiaz1Jfd/L0naQjj36+IJwddpQNMsfJng1ZWSC0+mV0Upsb+Z0yp
xLtTAbq5ZzdeKhpgYaDwDoDcxs2Ru2QIrNbCLxwlh/zAj0T/JImrqs+yaPN62S+zPlmqZvJzQ7iU
eYeyOVBNvGIQhZ8IhCaZGSGObiFmfWHbrFn6ToFGOCIt6HGpJ+k2OyfnEyyL/Xcqr750fAOzwCfo
CP9zGqmjmNh0JA8IE4mk3HE7kjs6GGNWSbzYyWL52dLHE89TZUtp8/aajQY5Hqt6OCd2EZmwC5e0
wsgnWu8dLOPwG7yCR0hJNw6vDY5m8aXA6K83qhqT9C6NgYssvMLM+L55DEA2dF5IsZChUhOivp5B
WnqitkMPF4/fqK5OdhaPZfYbEB4gdxAODKXyH9+xQHZNtfTT2WcNfb/dNuvB9rcy/NzNJ+nyg1L2
fZBgZfHmlvmiDb5h+vdGVlQe9rQEVt+Vwv6kH1TrcvbliizWrzncZK/edtvh29KIcwJ6wcadz7BY
P2+na7lNlt/1gzaUrAEGePQZstDlNFiPcLdQ/e/t9uHHPtbts25bn3lCjRwawV578goxbtK04uOX
Vdo5eMAU9Z8nTXuT0myhuhVriaNt254r3Ot4sm0T5ufnLVkiFB3zh0xtyxdPgmR6XCN3HNw/a34M
zKiFKPLApzDXws8a+g48ILomNJbsCvi1Lbf11tgr2C1SZyHHlGeDJWtpP+cVWqScnxM16j26pXjz
ZNtsm2xzwLh9AbsxbOFKx+f4rA1HBCo9OX2+Jt8ET4Whz5BsiD3BU2BlD5KgRAoXvzoywF/rDKCd
1+7f8Qe/pct8y6dxVvfd/TQknVW7VtSYmlcZoCVUTCJYG6DkO7+rk4HdBuolnpBdSySG0ziT07r1
Wo95yn66pa1PHl4hjwgmWKIt5gCY8y3kM+LTbKAjVmvCC6BP4ujTS8FbXt7z2F36fj2GyT/LPG0l
XUmDb6Bz2tm2d9T6VrLtBfH2CeJ21VFht6MqQ+RlNQdEG0JsoAQ6TiHg0AyAAzQI+qz9IJkeKWww
KSjj0/zJsYRfDnRH+LyUQAy/K0fjX6bK7PXXNOIuUFlcE57NGjcS5jPqQDhe8GBtfq2ZpaGg4cEB
DrXRuIMh9xMuB/hByytI/KN6x6iSXjBs4r/rHSUTEYDLUyFd4KEMOHJjKliDotsqzCUqQX4gXpV/
ZmyK+6b4CcDTwIBwLuHBI7Ux+ZP2woHBSSTkE9GCQ6HkFSj6GPEg7IHd8sdfqS8aopJReektY+6p
C+YIvQ+9p/gJmchAuuirkd405qmHXj84YbStC9sx/gVzFzUe4aXRnynu7uFLVm8LcRqPMmA1n6LP
obUbUgf+Kmbd4ivKK9OnyNoc1YRiYbOjYeIqHEJwO8MIrdud0BfCseIzh5nB6AncuuyYcTnaNvif
zXlJhk1eQeP9/3ssT/v54+BlDLzwDvq7h/M8CvOw4o9negY8Rbd7MaD2vSLozZ5HnjZaUG/6FIzd
c0H/VP31/fexnDO8YCmG4xx/h+9MMA95E+IF2IxesCJrNv2Lcmn+cB0L6LVX6yx8L/peGYpYFPos
acMji2MWYviMWVSxGOzyEM16aKjcZPiudGtREAbT7PD0Iz+fY5rBxMks2U0/kTPg0lfNN1Z4ME4U
i1aT0bhwvzOqGE1GR59BCBhXImoX6H5HCbUdKZs2LRsNdlghqDGwmRCB55Q+OsaKc+GOkA5OVDut
6e0it5Qt7eW9ZZeuY/BzaDC0t/2CbwWZ57RLWj+p3BxJJROJYdYKVp0inqoLMR9EtXulp9IAhKDW
cigI+u0PLgErmiuqcWZGRgrUMmSexIVdIedNLPivOs7BSFkaSM6jb+aqKLIRVpNghSvr5VfOJWz5
GoJmLdFKRKMKOAsxqyrUvsRiag/mcvOh20/Dwbv2c7LY/T7ZhzyC/+mJYilwp9GAS3OoJd+A+raq
WL/0VehfRodY00yAEPHSUWgKRr0bsrXfTt1VcPvq0WBbrZ5Cy4nUOAZygAH916002m4ambdFA0nr
zpsbsA2k6dpmtwpztedfjx90U8yw4PC+gTE/Hbh3S94Im0G8UBpxKyuAjht9iU+fNDIsNbYYjSPY
n9zxD4frlxsb0O3f4/q8YcQrqfhnH3eaG1MzQl+0O8Y4NrgwhGdNz+TBHDUSQqiLLOQ9MgE/cIk2
5BlHssOrtksMzebJRb3J6xKWOQcDPcilpB1hyuDsRzXGF3clz2MHMhOvtGb0WnyOus/s4gxNOaym
it3B0NaDwfL91+4I5qxqUm3FuYW+Q21EIGGxyVePkPOnW0R/3JscMtzGrz+ekpMBDyoPii2IDYcM
x8eAPwJZAFwxROvPvnEi9/d6NikeXqyRfjB1lAsRhiAmTUALQKTEX4lWIQ16OwaL77FZNst6/l7w
+v3LO3N4GVpG6Y+R/338HCva2OH1BJnNPZ1zZmMby9kNWYM4dnObc3pwOx/LSwnPonepw/QGbnNm
TKc3565kZJp/jwW727/ycjrwBjgAwUztN/GfOHP5WGv/RUcDfRryle13rHrarvzL2STMHxuFWFzQ
gFlxea+ky3NVutmkdZt1634cdRfj9fRea1dp3588tp89EaBjDjQWQz6yth2o664/i8Sx5PIZageu
rM1wFq84+b8ug1dypS/r1tmtXONIJJP2bSyapYSHBHocunFxRSrrH9tUNNCcITMaXLYKFzkYrGjA
+3OUn8/ZY/5efmfDPaS42XdCV1qv1Um9TymbtZfg0M3Izj6IUwVxOxIDqiwDyD8wg3ggg1HlIWbg
SPI4LhJyLTDgjdzPl3tTTNzyawKzUSw+mOOBrhVieSuXebuIx73WSfCQwgK/dJMs6Pen6tcpsH9g
4uRw8drv3pKOIBq+IYccCxwB/bm0+HjRTA0yFqMUIuoO1ZlLbGByMNCEg1NBvoYxw83GOnHxImWO
+tfDn4YsvOfLMS7Zhoc+C9yuTBljAjZWm/Lvc+mtIh/bzwUS4k52VQ5rdge5CNl9zA337Q2BazPq
FtlDKIovyBCfA+Jx+rPvVTf1WX7R+yYGZfDSS0CuIzNufshvL5SomJOfkPCZmDAzVfTXP9yhfj5u
z314f8TX5E5vyJcCJoyN4eTBp0WrQDP/19exjB3pN+x5hs1ocHvCU1FwXMkWSMxV633hgfiSnDYq
QWxrviTtHqVWN24v6Y7ugPPpjzkCt+WKQgEaD43qOWvpwYTBZTlmVmcLUPqnefWX4hPauKfWo7Z6
ulOypgS16K+rY3sDtFzLC7AK9uI0mKAUs0BA04BZ93gcUU7GhU3Qk1nNdNDNv6/LLYiPNXB/Pe1d
8SSScfOz2OzgJduYgUAtJhS2Zgl8SAlNVqr98vNVd+FQKC8iURxcomeWc8LQzhEpTfWEWG+PIgYn
Sh4RUsXV3Qe0qt16zBUKI+kcf0Is1wUc2q1KUPUBcqAlb2KCLpv448i7aItT8GPMsKgyhInQne1e
p8Pw1oaqRp7SSGT+Ec8FyMJbFFPwEEoiy1RfY/XjPzYY7q6Ua3UHcLsaCxAZBFFIofw8QPDINspY
8Cfk82Szn6fMtU10PtHTMHifH2MlfG+70Fgas2KSTpmzZQyVlXlEJ0bD9xiV+3bfcFJVZ1DYZP06
Rx63XQ8XjTkfn4RD12+Xw4VQrs0dDBLhP87D7Ej8PMQpOvtaPR7NRaZY6fwBU65GJ4dxG4Lv7eOg
2uVUATmGlxUaxx76D92sJsLMPg76mMPpq96KaPFzMtfFRgGNJrHIJgjICWONUXNMV9+gWVYzvM0U
/sjKboMLnMAPJMS/txf5svlDIcAKgoTXDmtKxc+8DjSVYVfH94yxGCOV2+nOWwObe/kFJznqyQPm
XD4LBMSQNbSLZlNtOJfp3CXEQ3i6XeNbu3ovf3fw72YLMoCb5vdscFUC8N0FesKp1+MjU1lK8aMu
gfySaT79BlzyZ66QRoBpGB8AsCdmhlHow4y4RxJrwMrzAdbKIo+PhwsIFjX9jKCzkPXN5lUs67b7
wKeyB9voDMQuOA8QKnJWeVtpthUP+X8l6rO61dj+C66oYAphtIz5fWH7+/6qhkWG+fOxWWRP3HSe
F32qbdDPLds5y8px7QjCIwxvZGHKWJ3hprPTp8VEC9JpM/l44lHtXJqRb4Qhl7L6IrVIAuRlYGlc
aQ+YUcQYWmLFRggRbnPFBL7MTl7Ks8LDaWI6mHOdWzgJokfobCqsidjDLZ16KugRAwjkcBlhmgCV
juVJBqU5H8dzpGXQ1QXgnc278WCHw9JfEsaQYT4gIJ8JUK9fr1kRzOppPVVhqqbjfGq42VQPh+Hz
zM0eKmE/HKwqQgDiKYGg+IgKllfPg7Y9fQAE25KrBm8f9KQLpZngFCNWGafuYyO4xSf76bzC3wUj
sIOCAJGcUDixFZuyGIcIZUzAo9MThU2g5ez+tCXJBvYb86wYIqCwIhTLc1o6QoCIA+JDJ7NzDD+a
D5z+lW05HujkOrA5d62EEM7++GTz2aJ7GXqnwAgkrA5ZOfI0sfkkJUh8/SJd9Dc6R/yGxHIE+Rak
wqfT8Dq184HFuG3A8obMoQTjQUfReFuQv5KgIrhAbMyZGSGZYH1knsbCv7iPwLHz4rDzBl7mQH1A
YjUQ+7/Ja/IJCBWwsZa2B56xJWP+2HlONGGwKv10h+ERBIwfBhXFMQ0Txojv4hPEqwT+es3mDQse
6GzYK22YZTiLq+C3Uf8GF262wk0cfhN7TRgP8UqMMsVfETA0meWqCk7j14I1CTdhfujtUM36ghLT
ZzvNCghOVHF8IVbGCAPA/8SWM1+9J3S2LJk7i/Ebts7XfWCekYCW6T461D/VVlHQC1939mu+OPAD
piWhREm56Su3EnfrsTp+Jo079HWWy8IKvM+zIUOZhJfe7jerliIjBkaQugUj/LjOWuW84SyRUPiy
GcEtmf8w7vHhHQmr7kDslIGHxO/9tkcmFPdLsELfe07W8qEOOZW+Sw55SSDqFEPKzFY6YzW+l8/1
rToy6OILQmPas2k8B+UoJ9OFEIMgDZn7voyUvIXP5rWhyEbH3G+XqYfEcsoUXl9otQ2YWOGHj/U1
YQ1V78qQ5wBw67GHZV5nLI9TsZvt/k25LRooC4STXUiLIwzVDz4vfxLgizz50M+82JLZHLEq6ybk
quyIl9LhFeABvsyECyASvk9QX1q/9Z58qoyqAE0LbX4ac9TZQ1ufpQ6223hvilkWrPDQvyShajOF
Bu/Fd/JdGGyLpIChhTW2zKWzVfk+RT4uSz4H6s2XPRJNlvg8uzHY/Fy9v5cvr+9/UQlyzKchU0AR
9C/NTLSTL/s073wJHN5YaDwiWQ19LK6p/sXy5Q+8GHPDxmUDVePhqZo/IFzDwgdFpERxmIPQq0yd
RMhbJejMwAmiciqRrzupi8kjHxscgTlHl+B2wIYt0Xb8L42ARQI5VrVF+1lOtUlWjFH5qJhHsXVv
R/3V6z5cAdeSlHjLXk73nL6I3DgDXFORAc3JuQzhgcA6+jFSkkwnrAIfbKwYvvfK6gMD+UFW0e3J
kgKO/Ixg5UuEsSODD4w3AkSxquAMKb8WVZ3ejJf+AXmS1KGyyB/CICYGglm2tt9I1sIBHnSoqvFt
Ii9H2UfLEx681DCk2KqHxc7KWKVI2mD+uLis3Nkh78uZSi0FrB6awzuC3TEIMy0VvOqtLnPtOHyc
uoyzkojDoFWiquWFne0tNbFOm8JvdkKdTAiZnS4BHUEzrTd41T7xGFF2ml8us2NylDH6263ShX4G
aOuEaccIeW72NFESgi92MJlrvM6uCFtpsxiQcXDDJ4lB++5Zix9Enti8q6nHuN5ADmnsE5RrxKMc
P5jbXovVEBuwFHGjcCN73aIDr/G5xRqfFv5n+p2ga43t25swcENEBPP6Pw6ylmF7ZJysqkef5n4H
7oeUlcx+cqmqVgqG9TGHf8omOfKd4L1UPGjbTrSZt/b4XhH3usFCLPnnTHTCeZ+7O7YYAPoYo+ww
9a3/FJ5ikbRmjKaeMQxjTkwd+Gh/JjEAKvR6FOwobOlC5ZGBRykaUBYIN/nLsI0Xh8PURbMW39Rt
c4+24mrL6OkTS9KZ3QVlRSgiE7EuTWK7H9sGSmzC2hjNU7OkWuVmtZNn3WqwAkp5nduVpFIUert/
w4Q4uxfcchZkjNZiGmOdLNJLMNUASflaezaNcOjfKBPXUAgwUjDLvtXimXfs4S4n4pBj1apjAhVZ
+Y7//9wGOvXyVXPVWEOMfjR8+OyCs74SKZFMHXyPKEmgowNgHHAblFr7DcInsWcyS9XiSXrYQlUA
5+KLLghmGFh6zFJFWH9GA1dh85DZLTkWvVEJsAfUhZGARnbTFy3VBTLVvD3Aufm/OcOUUAWinnMC
FfD/wOL8y4f7B1ITWxWIIWP20BP2JN8jaxKqEHYGxAaCzBzzkIFfHH6wCCkbYg2IDbVl+UHgBA55
wWgWw58dOhf+A77hwxR0NJE2zCYUwho8UEiTPQiJTugQCSJcYwUMikQao4pSIKmgGGwBATa0W+ob
nzNFArh0SAIJn0hQRJN8JwGvxtiGmkAh7DypBKCo7aUH2MMPGeQggtpcndc+6CM4YjSBNUN+wEi1
++xRABdFZbwAQrbeA50ZxjNiOKqCz4YubNG4OZoo2rBqw3kbhqILE/3XZ8k16grqcUVgE1OYW4xi
q3DL9RvPGKiJXCVMnHsWvNo5n7fccsshvu4jqiR/oN7JO5CEF/lrS1IBK1ncuha/mbytpyfcMiFY
ORUUi6RgvMKUFlHLlvI6p5tnqGNzLdOzb9Ug8usbsK0m1qOgu9URz5tWnER04Mna2BqdKeY1iBGp
28e1ZiB28dw78C1WxYwOa8pVADuiDqm5LPvPLLlTZToQKbawI8ROjS00leh9pKjy8RWLapGt2K5x
uLxww1dFAdGvH0QyIpobPkwjojuYEyLICM0Wd61psWRP361Pk774ZIgfY5+OL1zPB8HsX8nBMdyn
JyJPCA6HnEdjzUQgpKagBPD6oOKbnCGO4ovt12lMAqcZA2ldJynUWWKEPRAcr70A2OR98x9kDc7+
4cfdRJg7XCj7hdsEDD8OHpFcw52PoQisUT4x519StktKzKalsoJNPY+fv9OhN3uB+1DaIbl8afKw
PFvwCstaLPNnj/C9IUpIA2evnNLGOJasjaEtzdkpvP7+bS94HuUCvg1CmNyQE4Wg12F3kTFIaxc8
gv03lYJ2aDCV59/p1y1m3VTacEHb3zUmjHhAdpDh01D3yzWzVzyvZsDEy8Ig0McqsP0AyVBtFul0
9Rxx/ueHPS4HH9WYSfU1k2wlpBQyFbDdtQYrqAXvO2gUuT2wThk30Cwv4nF/LI49bcT1xMHWezl1
ZMdEdA8F6PHq4y/jpHs5M3E/a1GaK4SJiiJbYEcAOR6UJ2W3gqcQwhmO2QHhFkGhWUZ9TFsePXrj
HYBmCTX+Pb+We6wjYO8CqByGlU3qWc3Nuo5BP/CfOHlQBrFAwyBYSr0U59sTC1bzg+2IxrauNKex
Vx/Vwqzb0fcmY+4fiYUgUcsp9iN8CxDJKP07afd8mfHxdPmtu7Pyp+Gt+jI1Vi9mdUnbCRPEiXlM
GMAaSyW269rLoeTlZmM4b8NJyO1uJ4MBGLYMioWZUm3HxnTQrKl+Gj4+EVFhHum1CzV2qnmGk9Fz
HZ0A2l0j9964NNFW4lyJty2Gjcx43IAdAW+I5OlCYLxAlXEwCnsAXezZJ+IQ/KWfRRAI4r7H7KZY
f+f9YDAprBrT0iHryj7eS5BmplglzqBpLnXwXJiRNVDfKKeaT5NZTewN4ZUQ5PBk5prqQAJtTbbI
6tAL51Obn87hl/aaZhh8O4k2ejLOsoIHuniaRWlXt+dhaIhWQ56SmHsa2F/mAZyDIHQhXqxFWAhN
kLIx6BwHdm8SHWhhUgMrLKtLXYI+9JeHdYORBQPWyJ+wygMlHuMv0aUUylEreW/EodjYJ7gtSsNR
HyPL1CVS5MSkQvOYOGVjGRyD9ITy9kmZTWeDdPJF5KW6cmUPUW9C7hijCkPVT/yrnY9s5GCmvdnM
BiT4bgrCdavxw5OszRnJlxi/YdO47C5NjdYrZlQV2lCscicifDV3Zf9lbSR8kjMTQ+ev83U+Tt25
d9XHVm8ElmOqPp0g8RWcCquOy3gXb7BjTI4doHiJiC05kumCzdfLxqU513cbiZEfl8nza6+cm9vw
rxmDrJ72Qzgf1Fjye2AqRSNcTqQ99qY4352Na7osFwDU7LUhAiUI14aL3kLbS9ZpNQB22cr755hP
hS97uBB73sSTfJU86mJKrordM5mCVur1t2cXQGD6FCcip+fi0zsauK17hlTjDCY6Oj9bdtQrK+HX
WsEvt794bHWd/cKHjBX8uM8ym+KI/fpVuSdLZSOWAZCSRi2xzZ/QcDRPxgZPcH4R2Xglfy5yiWHw
sCUeBrU95Ay8Lg32s9GRQvvesOrIL8YBEGuTrn7B29M9ZhNfmbZrKC7z3u4LxYVpdf49E+s2rgLs
sMdURinoc8mZsHei91gwRRlcjC2mBNMnfoCdmdyA4TG+Yk2oMfvz1fxFlTU+qZbBfUQzSdeUC9+7
5oqjyW9OVYD+8EV4QA4MRWfD9luGhoa7NzTItwKbVthm/tj9HDnVHhuoy2h+UHADBvDQfQXKf1fE
EGKrUFVQwTEtA47VI4PL2Dy8x9H853zo/zH4gwkHla1wKkB5GC2MyWTcPYX3R4/WEJYZZZkoObhI
EGWZwKit0+ea9bx65Qs+XV9sDcz2Hs3jZQYdoVxCiph914eh+wMBljGNJZ/DqayEa4Ufw8MvFSdw
manbVBjtNfszl5xNnc0SbHCfZnmW1JJ2Xj9C0uCHfmMvBwVAgX7Q5ws0rjwrRAD+qV4HC92dZmdp
D5eFpSIg0URfcEVws/4fMM8/s7sUYqhr6a5wmXvh6nzyBhCAuYiIQ2y92ocQPFWCaKoHz2l11dbS
vJwowXsfTVllBF+rc3FrYcbq3N45o/zDElCCz14Ke1sc/NML9TL3f3Mcf+lBp71z6z9WUaDdsh3Z
QKmwpon/leHngkYOhgowQLI7rdOdMpPX7VLCdUmeSweNH8KYEvhG8h90nL18xZkRj2opzPzntFBG
BDiRkdTN5HF/1sz7S2Wmz0gJyi59V5hZ9d1ewJsK+cy4ynEh5l24P0cLX1NW4SFmRiaBgpg6v8cD
F4MwP/PVcY2FI0sW62ex+0Og2ngV0tgfBiZF+Jg8JuXs7Riz564/fmwyl9hp78l99QoRmc03jHcE
gq4kbwWhz2bwMlerlffzGO5EPv2I9boLwRJwP7upHPwgicVZug/3MMVJzYIjSe1v8tHeCIC2T2eg
simFWmZ4PJCxDeqMx1/w8YlO9YcYxhg4I+AZcX3guk2xArDdQ/GXFwzRw9twrM/7YTZ90Ov26G9J
AplVF0C7MSTolRJKmHRgPSPsOvwbAhhqF9JDJnfLWigj6+YhTBS/uxBC0sK73ai6i4VuAc0tbrhd
oLgD5rPAD4WcjuwMHsvQH/g8jsBkQFLMDU4mkj5PoHqPP1xr68bsoDVBpkZutxbDL9CxoDmaqs6P
9yOQ599/ATTwBpRRT2FaY4/zZXXHb7GesItLVfjc5MzPtAMsrJ6htsPREWj069EsnWDSw1iCGxJz
2DecBio7Upt3F5EDA71sN2xIGxpJuviT+DuqAGAYT2KTf9dR3xbmAwCQosCVqVI08M7uQcvit9sR
bsp4+qR4CYGzstUWv2NKkkgvMAChaFdB91mIAHxhy9MTjvaylxO+gz1c8Mkn39T5SSuFfbBZk2mE
0yL9mjSuDI97/Zy0Vq+xvmwHKxenVUoM24HZD9yC3g4SLkaIhUdEVx9/N+CFO7vnRzJppDk9yiAF
kvNlvDP2WIjW2+K3ijCQMqA/YV31CNIz5xdNzS+y1XDHeSDvF8kZmOcHFWFW2zKrbBjqOdZI5JSR
SNoWTvq90ZS0rC2xk4dGSduqW0uOvxawAQiktiV8raefoRtBi8g4RTk+OVmREHBTgZkzlsrbRsJU
ErE4hTCH0oSVac9V8P4yeWMlxvrMXZErK9NCHj3XHGTRw1b5eLZ4pvLK54YzpjvmEj2Bgb8CXK/X
AOvZk4v72WMxOPfcRlq9pNVQbIjHJeuPbNada4BpXJtJ5vnBX2p5Q3cIWRzkNDEaLwTcWsOmjCD/
kHgD0jT+sCmq3Yr9HQ6wNZxExjP71wsTw+/eu05ZdNn9hLU2KUBQSMYUqTuW3yHl5UtVDE+Ep+GX
R8hHZ0eabeTBz/AqvkqESxM9tbH1hBjxBQxawlSbnfa/h1Xf9Z9NQXiNewGmY1i/YzfIGY5rxIBF
p62wvrq/zCzel4B1mZu0y6FklzhCMDgyeMCQpqc41631vOl3WrofEXxMCq1FjkRNpcjt3svKauvZ
c39kZ1KbQTX8NOdSth+62R2pNykifMJuyLRg3QSHFjBsrUPyZYN9+YIXTUr3C09w06zyoA40H8OL
1muMQN4VAOZMd5ppyDYF7EZPP4Atw9lz52tjeLyVC9qu047i2W0TALMDpagTl0FDwkdvDYkEeAc1
UY7PmiG24fQOzNQM2lVC3pxDDi9BNMAYQBo9CGi3amh+IQgOsW0YazTeiaclnppv4dmw0GXOpjWX
rdPXZAOX4ZcKnEmFfbgAo2/sVLCzbC0ewAY5+oebsomPlqBPDLM93G/xUqlNSMWnBXsvuM7bbM1y
jJ+GxNjIhThvGCZPwiN0HLRpLJQ1qzHBJNYEbMiUzRRG7pPwtAEiiPZfbjz69YGNsoG+55l48Zyx
usB9WZ7w9wgDkrmrWFfI7km3xOofKUsHlES3byKRaQiTwnAscWLZapCHgQB0MyGPMMYSRNbp4BpX
k4p95HADu6hgMRgarkwRgcn4XXPnvXv2CbucoatxPQHGdR6pt/CgW6IG8KZHLeRCkq5sKNDkwvGD
M0GmxpgFeyMBNMr3Nx3+WYWvy6WdQ7gZD3Ov0z0D4xxG/tQ13u6Lu5jPg3YLI03uB4LC9eEIYUTb
R/7GNEMwYrk0QKv4jDHCiT28tmUc0t82m0kjdzBD7UALkPDgyAYtIjHFdv9t85QGuHTiwF4vNF8x
3A+KZYA6JvUvEUGoZmyA5uxhk+8EbNGTp9rbLfWLDgOwz4z8Sf+qPnlagmj4hE4DtQDyxmNwHQKG
KfVO02dqMW9VC1v7fPIaf0JUo6Sq82BQQYjwPLpZQMuCvgHOU2yLMxHCfx2UX846axgv6F+Kv4bl
jM53ZRkEVfHzyxZX6+O1KX+r03Al/46dfC+HZwQTBp7jw9ljbGzkJQjqOV0UF/moPswf9HJAZa8K
i3uhk2tnclnSCvO6hQehBrog2a0vAoutArCutFG+JPN0XJ25Z+JCwElANhqAwr/kMT5IvtEfug8g
BdxXFwQPGxtUcAt93JsanuFnm/5cpsnmWiEGWl2084iFbX8/IAg2vkrE0H+PIHcqTL99OlfPNCdc
8VwI8uJzSY7DAwT19y4KHzjfy4uYTOxeWO+HHnD9HDPHLTF589bv/KcXr/PpyUU3hCL9kl3qHbCY
XzCH6QekeQQTdjuhwKA72T1DefY8p/PnQgqKu3qH8DDcGYfnH4ggnqwcj4BCf4wDAgfctBcAL349
mUqSMLuggAFEXNKDQmNX8D5vg37ArNYQMyGNIYzJt8SnU18PJ8b0PZXDwWIYpOSBfKg64+LQHLR/
XFT4kPyCX6HgvJavf2zdAZRhV4AywtiCV5Zf2iWRtPbQZUjR9ox2KuAWoFMz4oJ4IJni+ttBX/3i
IqnCfVzVNoHekLDnmUeJCpp9fbIb+C+yoMy+WhcNaYesI+SNAWD1PmPlAu0xddp1yUZkYhBELZQu
aBTIHIVE/m5H5e40XhNxAYD2sAQWJv7taS+jzRvMFIP9BjNFgaHBtxQzFmaPKDGu5S25vtjpsDVF
5AikvuqPUJFzTjoPB2Wp9+9/vjY2xlHwcMDr/NojS8vKQaBBYaiWrHL/IXxiuahYGO4SQM2K0kQE
mFwZ7eLDE3+LM3IO3utF8dlF8fiBI5aiFDnQ0YiD8Bf0IcjC1A8pw76xznb1RSxxYY1CJgwkdKEd
ytDCVNCGgVhYMFtUeHF4Kvw8Qx1VLWswAMHT+AcX4jTVAVtSq6E41O6Q9R0zES8P4AEHGoY3tYA1
sPWJFsC37MxyAquwE3ebpX5Rho6mYg5k8bQGYEA2jgAUINKEecjNAGcWajvxTE/CktggFE8Thpd2
Jha3/xbpaEltgvJyG6IdY6wEJFhX3LkHedPB+waK6ERQej2Erk+EudXPFykE0BSaC0WLcyMBzs2r
yQlsz8ivvwp1YkseMWqKmmYFXkzqNyhg5YUs9Ln8nfa3y3rnbwdE559685TG7QevX+5zbiIh5P9w
Hjc/+fWFwCOFiF6R9aj5L1yPgye9A4fK83PnlC/gKD2gYap/qob/DjfJW8afMoMipwJHSgB0RUTw
rBPxs2mUhM/A0T7zcnCtogCQEVlv+0ZbyMSsbJnuKSoq1RjMiO0bmdOFwyGk5OO69VkVcpRTDIYv
B+6TAtiFECV8Mrmgr4WK6edXfSwjR/9sG59uHPl+OIQppBwSt9h9t5BsJowBPb/dAWRzMf/+Hhva
8AIqaISOL4I88/YQr/FK8S07oFb/y/Yc4d87JYXzkKoECfV1dvRrcx5euClkAhoWEko3lt9UXwDW
+gDYyfjw4cDlVp5XfrJgqMoZBmXYNNX2OenRJYvA62pLOrFufZdSQEvy2hZbpFu7/vK5qR0tYK/H
rrNlBuOYfeH0ygGKLuk6uL13KF7SST4pJuQcEXA8vNZk4uBdQkYl+kkAVRRArFp5ipo/isjsaM4/
Mpalu7xBAIYnfQCvVUkn0tygobBYj/CXclOtbSih0GAbnA0w+AT+Og/og+DroILZ11dEcTUiSoHm
6gdjiRnCRD3TI30Sl825GsbLZl4hrtyo41/woRDgh/3OzJev8kOyQNsOb8xmPdQBjxVsXX2n/nHK
tYtuQQcOB7kVOx9BV+Ub/UMOXIbDS33jDuBWi9e0Z1zoA4DU1CXpWa+QftoU/P5QdGBPoJy7cqh2
TG4Ul/Jw2vxLXDSC/hXBML6ABjWrPIjYIygrPsruvxq9SLxAf7Mahr1bD5YwUBGORck0BkVD2Dvl
7J4gevTkCcZgYXVvJoh3YYj45STCsETFXjCev3wDNmp7gX+gMrQenovMeS5IXYKFg7mWV1Ho4D8G
cUCO3/iEIcnQSaaXeDXwyFF3TnPWzyhBBR+XTUW9+jEJMl4PMGHdasse7wn5+S0Zk0YToGL3BCek
nGLP4aAu9krIW+RdsqAgF8WBUu8Ol/oSLgLZ5WEK9wCBt6/snx7BKz7aq9WLTU2FQwDyZgj+3JAu
RBG8q7tJDFwHueBvgE9GMv1MqiASK1klhG440QUb5d+GbjjrYMe+sRogdXCGd59V+U//MRfJb69F
d0lWxQYbKx9aD4tUEY9OQxWxR6ECcuG/iOL8nE9HQYccC76SPBmE1hDyUs7nnUF/aO6n49CnUBNc
OxTUQ75ceuqucpuX95EnMRt2eApHA8vufhgzJCFtQfdn08c8NvmGr/R7KXY50SRKNiou0aUPMRq6
wF83MLEt48pVCZIwZknw9TF2vKtBz+mPm13P6s8xASUMuB1zqLu8GkvNdmVgYXYS7/QwEMGDPe8/
ls5rS1FtC8NPxBiAIHBLBhUD5huHqcCAIiiIT3++1fvsXV1dXcFSwlpz/vMPwrCcsGVqmCd+lPBX
QYngWaIPTnZxNYHLgjEx9YuGmPoSlKE+u221CdAW5+W9eq6V7YdiY1thpTHRk/LQjdsNYsKgWmWL
3VyZ7SbPRbXimkADgjMFHZsHqcUrIzL3Br8Q+7flc/mYw9N47iX8jX4+/OOHh7tx0sAKxeInECKH
b9ibaSmZm6hNN92ml2jwni2ocMf2KG/kCHY6aee9iCv3pzjlWMbE/DbiEhFuM5ctHOxFDkOKACzD
+V68ijYw89lxPoTBepyO5yOA6tBjmevCHQmbto7RHYRMk2XyignqdcQRO92W6pYqGO18te6tZVER
/47FXhlD68QuY2SM6+lr+04vMTynGcWK/4LFhC3roB10A7zZ4EO1ySO1kv4mW9QLlm+IVu0eHlog
ZJ+vELEzc2WcIMbEafjlSjvpU7CJJnd2KeVVuyblMmYJ55K7Lcl6drGHCHPoTJcpHsVRL5DT5/qN
A+Pfa72b7Ijx7APeVVgGQUOhp2kI5cSEiOaS8Rn0SIor7lRdRt6DTsmmM3ih4M4g0yBddKxtN4bO
/RPOEDRR3fI140Rp088fUamYkcRQcobFzDh+OGG4AU+FEAl1WBHtjvdEW/f+8lkTZ0O2CeqdJWqi
i/3edwwrSUK1CIvkNjU3LJXFooRAf4vzlNqLWSWmCOxno2x6ITgCelqLwba5QbbUh5D0XnGWiWnq
k7VALdbzkCRjiE534RQUUf/65QeznMa5wNjKfANiU6TJ2w6o6R6TnNTU0Zvs8t7wY6ypJ69UJf3Z
C+fz1+gL4S8X4UmP3KutdLdVt4+j6UlDdUfOk9hitVkGBIcpPlIKAorBvpk6x1XUiaDd7k8iWnGC
mYnfzNEn+WXK4b2Fu4Bt+sMAP09vgWIjP8bYhsv/jjr26nOFQthj9/lQlglq1yPtRWz8BNQSL1QI
/9MU2CPoDshKsRglxhVXKDprl0wIMEV8ZTwoHV4vBROJVFiEaoDBGj7AME9Q52iBGdyjElqCCn2E
Ielz0EH7wVfGgFmNxbqHlgO/pCoqsecRrk9agFHk+Jlg3uFjyO73UewySseMBNKhh2ghgbYTXeeE
osVWeMdNpHfMEjZReNZqAInVM/EeZkqHUxGifIa9/9LbxbT7iMkRgjwuFI+cR+ppwtlhXdT7O14u
xHjgSEbMF8+9SAiZn788nisvGvehjMMo/rAuYAP0Y10jsGhshNaBmIdRMwCJCxFDejDbotzNx5L3
hAv4c8cty58hjgM+M/MnfLcnjpqvxY9ynV5/TJPrAYSNhJv71afaHjD3xE7p4fyRXRxIbkW+xT2+
+Q+4s8W4G1xc2PdsgzLoszBJEzZCpfs8tCG0+hHpVly0oMBYR9pi/HYSTkLX4ERDQFqD4JvBRGWQ
LSy0FX4T6CnOIaKFgPvovAK4FzwjUg4d4RlF0nF4Z786SwmY/sDAoX6ErFDwJVmnBdceR1naFmF2
xgumT+EB5+Kx73AgCeG0f7MfeZK5LzifRI6MMKr3e+FYwcSD8RP26lSGdDC4F0DEBGfCY0P4l6k4
bQh+AjBAJCx9KxevOVBomzbGKZw5ERjCvqzzxHuCx4XP0j/WnykuN/8K49fwb6yc2diYfMfwJNii
6yVk7B+tWzV/Trknsq/grDQTWKNnQtT0GR2jgfbx4e82XQso7GTbx6lbWus7uQ1URkA7jHNSdaTO
GAkUh8fwwQ7ze8a3BQYK4njORKPPahxgnzSQk+ehPNItdJC4aZFBgv76nDEw+jdmjTiL7lmB69Fv
Xi+e5zK9wHoIeFJ88rquEf/cJ8+pNcg3hFXfN4AB+2IG7cDP+jbRd5vbCvO6EH8Z2J0oEc/tmdKH
eppllawA6A7sL/B1sfGHMArjaAZLdQurBhaEoMrwwh6TNyqfXcJUY5iFXALc1NBrB9ZaGkMuJdQe
s3tWDGYfODUf8Vaoedl/fAqyFp4SfPZxpHDAaqgU2Rl4pSQUZwt1VMe/cR+muDqVA2VjocDYTeGh
jgAHpMTaZsNMpEBm/zSLTCaI5Boxf4yv6fN8wQRHmWbzO/nz9+lrUi13RHYctSNbUMbVglkpZDHq
x8wrsGDZEc3kk8n+htlpCj+fGkkedgOAZZzaX9REb/81EGsLB25QCCbK4rkAz/ja6sIagNMxJYGT
hJYKLeiLwkootRiIXbgnqwk7aUDLeZupf7/he24IB4Hlh8YF0wdIk48JK04MSiE4MN3+kvzWrLrp
bqItWG42shp8T/96aQUiHXEJw7u2FPW2FbyzoKgBE70cBr0k0EYT27HMN/9yHFy49J5c/iCqBnS9
JaeMvQ5N5c7O/n2qml9PBiYvNHtkH0OYbOi4xfcicwAjRdcERIdbD8IdrpYebPtbCGgIgAjcWl0X
2C/QjeEhBcd7DsuV6Kuvr12i1y0EpCQBHgiNFpfmvUPP8BN8I0KN8Vxp/7TpU1D5z8wo4jbU53Jc
JEAi6GuypZoIw9o2/P1hdQowihrtz4ylNZ0dc+cQttTkCsXqOXpPoIYHtwS8A3WpI0+/LNXlCmSU
tgYozOthGd+wthCiONTBen3ExNRnVK1DevSkPytWIDIjeij0AtRpvwHd3bj0fxE+e/PX/jYr59cJ
uyKuJcT1jdHHTJkX4lrcRMXsyYJPBNoYjiTIJ1UFdbmgXVl+EcNeguf0HkOl+lOOHbO665DKPRSM
dnzzB2+hm6GGhJKNLw03qH3h+d6wnYAtThkqT5pQyGP14SfplrfxNzB5NS1DM1zIh7cBYBnl8PId
ceOv0Dr2Bmw00PongCXSWma2u0uRM1Z/N5wlKINYp2h9O7sbVwcod/XoPYBVcidY5Pgtl+835kyk
mNFqegVx7rRzhdNPGZEz5MBvimkC0K0H7URhfCPFfBuDoY4BwXd2eW0NanbcFr9B/R6j0mOGnm2y
+XUFExAqzNslUgrE7BZojP1wrbhCic5ivRt+Czho0MIH7+GTGaqS/KYXKkQwE8y6IROhkzcis+dd
1fD9iHU1Mndhd5nk9J+PYQ3J8rA76EtGZfBnqGvq1e943eSgbB2rOcnfkq1PaEERkMkzcj20tEP1
wmUAPo+m/+08TM94+mUjKJwS4nCshYgA+QT2m1EK4M+ka0Y1amFofoCr4PZutfxCGPCliyOrtvz2
eNOXT7IboQFjYnH4pfdpHZEruFTd3xmuboPOR3G00tNbm4noFXmnQuYIQUJPwf/izqEqBYsFQ4FK
CPCLCRhEhh6TOgcl0X3z2JQnCdXZhr5bWn/2DDF6Q/QuWIMsM6AW+EUPm/W4TlRPElUui2rd2beV
DD7yV+j2ZfU4Nhtj3p/Cb+MqzdhbYGs0rkBu0oLK9ZCP5DCbc9wrKBnbqmZ6xRhtbk2ve0pNvpmM
a/uzahVHzGQPN/6XJj8GSVBSEJFdVt9xtmyZxDLhNmywDusE6gHzjGFxJEX3LZQmHnJTcQNPW8XO
D7Lu/J7wOgS88UKRQrmfAMaQjIdrB9SbonEYS2prMRabwW3qom5uhvy6DKk1nHiUK1YqJ1cKSW0q
LPGw+BMediAC2dfFoatAQ1UuIUyadxcMrRjwzJn5PuIC3gADbgKg8v1lt/+SiNt5MJ+ekTnmmn4z
RaUxISGabHIl6KGX0mfXfQ8WEJg/xXs2gok4bVG8GH7ZucrT+80U2Wsqx3DqC7pOp/36cjPQi/Ax
UBKgnAvcRBRuMxXXWGwKTLLq72sAUn2kk8C6BQiVz/K5SjvQXwUuL2YJAm1Z7ZYm41lA2ZxtvE4+
8DcRqJ2AJevEL09CstolD/eZ/HyczsbFnioq7q31o36U/5R1GY0a8t37IM6sxFnYp7RtcRCWgE6M
8Y7itj+Fpk43i/AMcSdSfJcS2hM2pDuUTEKA9fLWMPwIzLXlq9fXJpcs5rSZJ8i9VgI0/0Y/+nZ/
BgoFV0dOim1sFgGZaGf0Kgu69j0vRzt/01ceveltWCQsIVSrnXZ7u7ulmiC3LTfy/rHpMRzfiGwM
/Pf8V/KYMA1pgxfjgy5havLYsLChcHmcuAHEeO7H+kcSiLCbA7Y1l+8xkDZAMumS6BdIRqPywAyQ
ghDaFG9v58lNTU4YcEo/sEDRt3So2/eOmNz6zF7CXbSl126pZv8phvgAfvNtgfuEFt0PKMxh2i0u
c+saMTjvs2AXDqtktYc21Gvd/rqevxl1kyPu9uGgwjG6hW9syzCZwjRNEj4uRUSc6m7Q+xLpRe7X
0+sKn7G1xbWIXWGfbj6kvcy/LmPzB2lNIkmJKau8JhxKRxh7scts+joxCNkNoLA9N01wWWum/frA
wcIqByWJ/UZZncdMdD/pbmWZHmtQRvFFZjtL1EJ1wdl4vnuF8SaRrKfv/u19YzVtYvPIsD0xD3e4
IixeHdMQfVnGbdrisEI81uI9ImE2LhMr7i2qLYyC5CdS8xKNpxx+Jr8RUZlQ9Bgre6aNDWH8RJxR
xTjDhLi8jAVmA6/Tr3F++Y1q2hLNFyObPEQOMe4tuvltIwXV8p5g2DdEBsFlMrzvVZzG6Zi/sbQk
rPFkAI3qMKlMYB6HRcYSGS9Nz1YW76W2hq60S59zXFkUgDlaSuyfkoYFNpUn/eg6/owAG4ZcMgge
TQ4smMAfcvH9Z8GY6Gv6JTlMmYPgN+I642JDH7W9rylLoZk8ztm44spsFwiSAEbvKTOFiM+sJLTC
BYYAWgQfayRPjEU3NhbaXB+xm33W3RGCAYf0RebgZ2BEVJmB4Df2BySxz8wBawzCbPe3z2gc+rbg
U0BwAGMGpmFIh6wGwuJIG7MdQqq4LxlUZboHEaPf+VLnfVS7msE/hYSBRw/vMxabDu2rb1r4hgqz
Gs6k6ezWXLZMFnRs5akDqPMwzart6keupf1OpD8+Ig8LimTOyIfK93xdPLbltIJutNoh0NpeELet
exYjF7eUvQSCAs+SNFuZefGJCuItBA5cJ9MbEDF7F8+GwrFxeBIs5gU2MeyHX5vvux15oQbFKnN8
K7JI9GUNU0bsrSrz8aDQPW4uwXOD12Ku++T1qbzoUzdvKF129rtvXxHBiTGOYO/dNmQ/llzQRK4x
vTCZ4IhfKLJLv5z7tTx80r9RAITYaihiyaDIETQkoZ2/uh0nB3nDtB3/li2C0XwkbdRV79yeXqcq
KfAq6FZoadjADQy4Iuvqwhai99JW74VaI5VhV7ffox7CbYIDHwDDHbY2pLCVomyAbmPiMD7Yc04u
cwkrQSt47JXf+Is1xlDTxCvVuEIu0AXggn7jHSYhiOewJ0h2IcsMJ9VEZgMs0Hm3OecQVoK94fDB
9USq7Yj/YRjzafH/18mT1ocFZ8PpcLp1v0uMgB1uNVzd/4XHeKsW4pzIl/nFq9XHn/Dn6xz79hDW
z2oYTFjboAUxGiNVbzisxRf5SYh2d3vCRw/7uBGfYKWxaURsEtQoNlG78CMiv0bk1oingzNXZPLx
hnbKTfh7SIwKT/zjiu+AqWnaP28zJNom3i8WBNrEpOGQSsvVbKfXEGqATdZDypX6X6bYFAIeOQ+d
HULMu7kp82JHZJGRg5smXFfBQiVwBm8FwdzbxHGyEMxkJyHlc5Es9ptks7Pjq3hLRYYMv5RMC8/Z
xBuidOKE//abyhaJL97ew9PB2/BxXIr8HfGEuS9djxPq8AAO0T18Mfl5ncuX9z8v2fONCQG7Sbyz
cY4q7aEVWMGG4zPc72OeSQn9OQ3//ngB0+k0naYPB/odntXtgH9Mp7DzxLs/zrxIjvjjTzoltwQj
F7Jl+Nf04aRT4tn46+/vgnYXbIcH+Vv8/aUlD8QB82QSabyUHCiCrnIvjMXB49emfEOccihDGioR
MhdjMYWDiLNP+WBB2+xzOMXBJJSocDmisp3ycgh/41Pcy/yAt1mg+933/eQT4TgFWWtnP7x4Lw7s
ZN+5eyBrXjZcI86tx6HZb0in22w6+JdDbjB/8/UI+vh6XAXi21p34/37x3DIXxw9nsY+XqScslwc
rTQVXHCexZ4hrsMphYuXD19l2F59ibzZDNhK1cKX6iGn0mDpBQbLJS+XRadyWfp/YLiQ6ZC/1YFU
BrrilfgLX3xFC65QAtF2YYetRdUTDozd2wo2MO0P7jhMgvEjzPxPg1sFOjF87uz6IDiHOnmzXgZa
wclENEQ7DHcHbQ5tdQC3ZqDOvmi1n/r4IjkmPs9Er6iItuKK4iiLMvoYy/vC8WhcKOuwnDW0UzB3
OcAjNm4JmydwKGzG6F7Q2L0YVxQT5rSQCa3KN+B7g5fyS7+Dz21YwOFi7kYtbyM4+Ku8vPBaAhYx
PnL1qXTWGeFtb0FO1UkI9O7UY4XjjgvB5YQadWyinlu3+8f8kpjLeop9dw8vlx2UPgw2kRjSsX1A
5uuAOfrFsBt2dFj5oHHY4iB4+Te+B/tjuvp1Pk8caKc/YL7v8pKH1nd5f3nYDr6ZzChOHwwMtQcr
hCk217bxPlJoiQh77Psc2OLfxs9u7peKmSrvk8h7+h66H8zv/N30PcwnfYANoUylX4JFxXxRP5Zz
dnDKwSvl46SJ5JGKye7Vz5mWq65RR4ygajl8SQmRQcidHnOMJ/l2dX/BZZg2aF4nBm4gi0tYpfXU
OOiwRBbwRJARU/ZhbTBl1ERxbKyeI8nrT4xHKKGayp2hPL6w41xdfFByybHocFI0OmkFCwmPLcik
0DlSJHs64zkMcs0Y9MPIUf/F38qFmqYY4bOcXPYMQZuPw3t6lA5J8e5PXvSX+QkGERM2Xn8PpvvJ
osYEe8UcCC36PzGVQgd2xYjB5ckYSoziZ9D7+D80AQh3cAJ9hkxzObyZOXz2BSOf88IHYJF4j6JG
vw2+qqdB9cPYskb1RKVkmyzY8D1xxgUyWV8/QWOETRX2kKCDiFLbAvEgpOSOa1zYDpjZYsEJO648
PVwd+LaMHpHGHKXFZUPthHIZahwKFByLtlASkPBhBKtQdvot2xcbYuvywWNu+IBUMD4gtvTCnSSy
s3+yzYAGE1eU+92oNyxBzSrnDqpIg7VDkOL8qAxOW4xFv6cSLFDyHqtOhDxf6UXoJHcuBKvmGV4I
ciULtQ1r02OYTdI3uCaEnPLlqW2kMRBBxVaGZEWbBPHCR/k6JX0mtwVD87VAADFVoxdApMllsHNu
JqIoYfD9hMFieow4fjwATQM8ExAOE2IgXAxHg8y+2G24NQba+Yc6SXiR1bUgQz5O4F/ykurzBzGR
QhmWxhrB4Vj1moEc7cJdCHH0AX2BAQyxFfAuwSq2P4xtMCoTtT8kDls/oyGmzmKUo5ybUflxTcVR
Fr1zgTSLEgXxxz+zH6nxXsxtqP6r4PsZPwn40d3ahCDrSBG6VoWqmjp2XdM1mcTm2gidlr0bREaa
C9TGLc7tP5GxWk7V1SsFLVFuAauapPryzemqoEcFgM4IvuawVQ/NDfZLTGl32aG+cDrZrd9OC6TY
uXLjVIkRw5+FN9tdPN5j9diY7gviInChrZohReo9QfLUeDB8e7/oDiydudpc0gagV4ghDIfmfOfn
UCUpcwAU32G9i/ReXBmDvD4a0kStIwuvWigRGh5cz8e4wqCfuGfTzTDJRbSYPrIR9VXeuioNtj2Z
4EVrH487jL0mjb06Hi3neO67+II6Z6pjT/cm/E2v4JpuzkShcIIbodvH2XtgupGgaDGcgUVt8xbN
5jPftmZg0ww6gLfJxfgyk1DCGY9x+zeR4Mrkc8UC7wS8AWB6feF5iTmP+FuMPXjIkOobGtQ8mzJ6
m/UnD/QYl2iljtWxgaonmzYDddKL5aF5eI4hu+eLTMaWX/D7p39O+BeLggizE1Bxp2IvxvOEomZn
J7wXf9hV42lJsfAnyilQesoLIF42f/ZcdtmUmqFyxDcsFlQaFBiUWlePZFaoI7R2/NDFh5ESCN2R
KC/Cf1F4fyd8S/gXG7G5qrF8+afIuUysgLqVNgTPTHju8nGYJ44WXmeVHLGZwZ31ykG+VBGMMHbN
kf7cxB123wFzM+fhR6P3oHDOknfmKHL0OZT/zkGBzFQcztnsPJtMJuLU/fc9DZ8y3cnNqfg51s7g
bAkZ/Y2nUD6443yWyAhWX1k7WOl+mPowUKZYpcOT0zKf70BsgjdW27i41BFywKx0ubGqpBH3mace
XtybL/9aOkjtUJBYxwd4jAIaq/EYBa+z7PDze42y+/CB2uvryUWAo32m+XkTSW7/ETW3yQe5G8Mx
RKVS8EIxdh09SHfWXOniakxLSbNUoGZ52SMsutm9l96z2AIQc56v4NeMUOVf9FEBjrCbMZoiI6qM
4W5DvXrjrfAILRxnaQCeoblzZEISqDUyQUV6t0RgItwfwMXgjB+QrQGH9oPsQ0hyxMOVg6zYqllg
7sbNLrno3hVY8DLrX4dFTlTE1AI3VwMVqkEkui3aD5paHSUbDc4DtfA9+tyHd8J+mkDSgYsRXyGB
4B5/RYTxDYEtfrC+N4+zNYdAK+wVP4F6C+GeNVZcPZyKSsgYmqb/pUlUnJuPAKPU3Wwt5Hr716lN
BbtFvGgz/DrYGtxkV+e2scJH5r/yQFZttJ1oGIe1FbLw7ApfxlKQGxnb2+lE4lQPuGV80yW7YgUm
0ArWGMBOMaIeBIMEIn9JWFxno5LZJBcH5AasDyl/ViiqRjlGDrVAsr8wQ2RYLLLzqxzL8m7MEN/u
nS+jkV/tAPS4+0/P+K4H75gFHWIok8DXmcsE0fZnIfN8QpVsEgKIVZ/aA9xPQvKGweGp2liERbBX
/UP4y5ThDZDWtIHENq4QdFlkjvRpQdnMhOMxu+aTdLhvwAOzM7FFYduicJ3HlCMtq8r3Xzz4RPm5
3VIfCE4rM8QYjoI0uEtuI7sNOeAgfv/omPIz6L5u91cKgpwF1YWypoTO9FrJ7zETyuy3VprlKwvV
3awwhh1aqwqfGPu61OYQLxip9RW3RfOBrUMRUUe1z1n0vs/13fT73Dba4U6+R/9sSO7bnOfdEa5s
p7k3eQ1+SBVJIAaMCKys3NcUYLAVRlwv/CXeYQbFZyKgzEfhU6r0hbkhT7m7CWPrHhEYXXC/+BaU
O42rMyNpoWNDvReRipUS/tmYciNxxoGKkRgh3BMwavAAFlBVH3WrX+NNSbwmZpv3DL3FwkaNz7JH
4Gj6RyOUXoGOWRvjJF4kcRwieaWrEyGusovw9V/3x9fESkuXyHvap6FoKk37/29USza9D10Q7VAC
QoaCmDZxM2y85t8jbLwhqryPK7707y0RvfPPockffh3xKf7J91PtG+/hHU9KrOs4OOQFuda5i3r7
ZmQts7XS82+YabBIFaF+i9AQ3dWp8SNRYtS9EYXbFtKO9XNT4ckHtJB7nw++0cZSbJaic5WeQb+O
QKGAgUAuQYw+jGLYyVHTDPXzOwCHn/e2SBJxZgHmuW26tB89R5C/MYoA2Mecs9heudTPwMOstztE
vpScT0fdG3hjMRKGwav91ft8jgvblQFdnrJ+jxAiHtklfjPscEmLv/gmEx4u1kU2fUxkh9wFw8X2
mynh238z5Ro/XGmG0PtI7/YD8PoHxwLet0cUn+tegEcUt4FxqMYyREsc8p+hTNOLfQ1ecP4nUafV
GkYhPhnFFNcGQBd9BjUnvkTZ4odbAKNgt2La+x7yW9U+sxgJLRoFNTr8watFv4XeyVFFQYdco0CZ
hAS4ILEV2UcrmM+sHUQIddqqfx0o6qLoYjMLIf4U3KeZfWkjHbYEhRQ8mjqPqYLv8Eq+PlYNexxA
cOJfo3qiI61GxStR2z3ShedMZ2aNTOjicByvJ2F/cnH6C/grEelAaTMvT4Xl6KCAsFDRDUB+mGpM
upkUqS4GLVTznRxSi2sA86xFeCvxcpDscckA6Hwwsnexkb9AB+ncu+Xqfbd3DcHscIl1n5ZNXwlD
GVALD3AKUhPZNRsVjqJYl/2837IHhLcWeiZS33AkUvCktxtW2IeDWLS5sh7FQFvSsn675YF18T4o
IZS8XQHqhpXiXcFhidk6sPpyQhq49KDRxLbyDKHgHpoD9MUK9hJOJP8IjC+qsO1l8YXtLJia4Po/
aJtQ7we1+4z0GNnsKMfpm1JaKYPLiOgUX5u8FvS4KIuQICEi6iSPw9JWmAEgE3EaGik8VQymBf6D
ow0ABccGm04KpTbuMbOS7fqDBSO3BM75rgonhTwBeveFtsnOqv8e5Qtjrs3wNtjf1790d2aszZgP
OYr19QnmyB5B781tKfxzkfXc6/AlPB6hsmPghQYaB4ev3WMLwGll32ElhswSzknQK+A4QwRb0j0R
jCtDLFPm13VPdS+WI7RSJy1zuq3a9/uvRLciHpC+Nz8Za3JCPMU24wFY8+g6hhuSk6aSb4w1nAMt
aGmm3wGpPu8MRxuCMaD4Wn4LsqkIXvur9rmmIa58GKZdAuxz2gN6zet9QOwnKYvcBaQEgxewXnFT
jCvwKDSTykh5BjqBMaIKTcpbBMLypdxAmbm6L/QGYY3dfSY452BqmuzglKLIxt0Lehd33CtR5sLu
lGlafIAh6JDlQjyT26tx56jhD+ajLxLiboumqmUy2IGUG82qLQaYS+U3r4fQVhtBtSkqQoPeD+fL
ldiCtezsJb+MJNUdClnJXt4XTuyg63WnrkjyNq4e6lXUQ7yhw8S9i6EqVlll5iqpcDDKRjAYtMdA
RufCiNOiibfhSWhb+M8ImGDeceoEgAIsstKH2ImRbYApAd04ZeKiNG02Y/OKpsqTcr+vI3YCMxH+
w8+5zOgJAOJAVQ9HVqaNB3MHiHIxyE3UMW7toFxbZXofmEN5U4XZojngxRJC9znLNBw1bp+qc/C3
wgaIWdoZv8KQauTBiHqLiRDifpeW3xdWchQ3EKE0D+KDfejx/WMR+QmXDGFmeMDozvkKQQlMMrZk
JexQ0dIbbbF1wy6N8KwhC+RJ+C6ij3DbBUY7GI9Tl4CZxPm4t1IOxFRNfyL82W1CC9eRKQw1/P7e
IZ1WHbD4/nx9nU8QkHj9+LkXMILgcRu4FXNDPpf4d0LJw4ZQm/anBsHefyZbMvamwtLpsTYXPbsL
2mk30+cWEC0ADR4nK/ywtRni4IlZIGKuYPOV7m/zDLsZ+TgJjf/8iWTpes6nUlSNypHJqP8gDx4L
NNWLx+KWYoWbPrYy2p9/E40b4zPgL4a/KxWquhL1R7+xFUrDnJBWMNvORkR94l5xyOBDIR6Svys6
KpBmJyUS13DFmAow0Af8BYoFffSISvDKoIVU24s+HiqWQR3mI6EF381QW0NP/yB9DuuVSDInqtdp
McOUBqcuEJekktZxdhAqcjQNo35CIA4EdzkwoN/WoclQh6udzK5/ugV9Ls0V6NzKGkqkzTIw4M4O
XjHslLRJlfk3JVUSHI/JyhnfoikkTgREohNDAT0SnSmzMUA8Vl3eLiOc+eBr6g4AGOvReyVBCgSf
ygVBnKuDL68IU/TbkeY18+esWz4TAsCS+wSkkcLKU9Zs3rflNWLR6Y3VKdLHMXYiE31iznQ43ZwO
nIhP0tya80p4mcAeCfQFLlaGOXfvl1aEciX9xW6vnG4HmgZjrs/102t13T4WBeOGf2vTFqY/PTuL
6EI9WBstEyOb2/g1zgd93/RVDrXFscXMHLRvWcfWvHfSCV3aoOjgm58HIiS36kxhxTi3WLHXzpvW
AGiFV8kUmfnf2tzqa1gWLDEZeoqCDDtpfjv0F3webhv8GFZVkVvEvt1CthsWMURtG3bagtpcp5YQ
qrf6fLEjSl/Nnj9hcooqeHQJM/zvv0NpfZtxA/zh8Ih9qm1gp6aOLqvfJjvg+OdB1xSXHvKcoTX8
TSr/GWIRP73sdyMuEq1EzffG0JSfHY7MIFt2U8m/L3DBcK5jqg0TSb7IFGOHphPipKKSWtFQY8t0
NiMocZJ3I8mPHKMg86KdS4AwwWmwOosgd41XgK4pJ5QjuGUCB4YDJTmCPsjegnrsA79kwKZNi5/D
v5WXPXhvelidgGugOB7uk/sERiTUOgku1eG6wRuXieYSS38UOI+Ntm8DbcEVOrkQVIckeP6OLjTq
/2jfjyg/9eNXQswfdPQuKcd6iMuzfxt8Zt3WGCgDmHjYi97owCLCUkvnN//M7ptuby5f0wskrzYg
MG6A9savNz0MMr4lmRQ20FD3co2+e8UVCxepvysEdrq/fxCQAHV2LnaYYBwRF72EFxC3zYIoWEEa
+EDfY0M2bYgEFFY8ZYBKHGTZqfGBi8krcOAUUq5YzJhZBSWKyPvx0KLfQ2py1LARBsme55vb7BEJ
j7zbHr4O3Q8TwpjyRpvgwwEVJwV+ZqzcQUGDL4MICH0pHi2g/kgQU1GhISlI681nY2EfSLHmfPBp
3PQntLrm3JxQXclRgWiyF5AytkFiyczA2sNK6efiZ7OAn+KtQ0BgCOS+xf0N/4Ovw4mlqKVP5T0W
q6I6OJYsIOa+YgFn5YUQLPJ9B0uWqTUlHSGmJVxuC0IytPTBe/UZvXD0NAC4wMmiYoEHZ3qFMZZN
fzgi14GOhKYOCAOF9ItfC1BPzeifEEof22XwgB0ujxVaoB3XPLZRDNqgYmP85GohS7UO0GF5nzrI
724LmQDDJP1PULbMcTZXj+yvj+Vj8HWoX3uxNc2T6+xLco00vc5eEbbrBOE0DIC/Hl5HcBekP0hI
yvK3V5b6333/XloxQm53Ny55QGsEl3R8XVpcQahGtv1xGYK8BNdBGwF1+pfN64R9E/PvctYwW0dL
/5yXyW1ymXc4AFH5RYyBmaV9htWyHlqx7H+GBSE21f6eXPck0nAMxD8xnsHp6VkikHSK0+X06wtL
qe8eY6r5e99fYyQT1gKOKRMxhyLxZjfOQAilabMs5iBtJNFI04rXlc/eZNz04h9FD8Suf2wna1QM
m1gd71AuYdcSyakcNbRIK+msbFsSuYeZGHhgQmU3sQYImS9vw47eqvTk9E2kZBMrQUvaJHoZ+u3r
0hgZI0h8Tm+qj7ivmCVtCYbyX2AJRQD7Tk65zTIEu6WnwjlRAiUohtYIbUWeQMsyx2barqs/Y9Qf
tz4swI8biMH1wxbv+/bK6/H9v7g//sXZPE8u0Tfup9dlMVQQAON51BvdB41Thmj8sbbRPSXRYJyb
82pAG0k7FqGoCJqQXCZEvBhYYRnuzIBlwxkXGwAvXa+fTZ8BZx6WONgPEgnRdzCl+ArruidGIynw
D5G7W/Y7yJeDy5ZC5+ayFhh475MVc3OMQQFKcwMDNkJMllyd7kyZV5OK6NDfsIkYjexs4R18nxD+
vB31/LW4TYQjEyM3wU7nz5g6EjtbM2LLFZwzPrKSG4nC2eJsJLOMl7vzH6HmHrmkpxhNBl9H9ypP
CZgcekWEXVgAn4bpeRde44svh5fxO3jETVCSNMQgF4dRXyJSqB2CQgJDFNFriA0GChyshMYYuXF1
f3x92gtqN0/0QOEiBRhA2PrPvuo2kQIFZPRGxFPnvuZ5iBoGRxBWcb9za65shavOiDUYP5cJ1yMc
Hs7dFFhmsJvLG0HSB4lLCjQyqKjCYlufyzE+Qo5gL7xx3sR6Dgf7f0JugDVaPjpUxi1UksIn8p9A
77btztSyQmRlX1c354LQt2OzeyWGyEDakMAbKBHEOzj2/eCO62GDKS6iAwjZiIgDPCOmJsqQa4SJ
ZHJLLonM2FGFTIiRAfbT7NzBF8277GHkG9czvJfL+XN/S9Q/Oa7/VDDDvShfnt7FhrfhmTy+QaTt
b95QIEOqEzqTNT8PVy0Ly4i0CQyCAHgxEAR3CJ4YbSF594tRb9qtL0N9BGkdFPKoJ8ZCmWkTIykH
5cEgM9vw6NTpicnqYHv9CkkocuaOLeElSIN8zJRMJXHbBFALc7gwuXtDeHL8ATSxv9O3ZvZ1oflN
8g2uMUwA38DgWPGFEgefBry9CWKM8VcVFTuvvVvoAyr4+wDr5Q8Kgyl0Wp+mkXHOsCmRt1x9g+7E
Z89Aw5nDHGBKZleI956D/sycZdjp3sba4Zl+SSRhevA/ms5sy3S1C8NXZIw0JJxKS0REz4mBIo0Q
IqS5+v/5rP1vq2pXKaVI9835zreJRM7p+2kqTOw5+dD94CkyPRxjkIxEmAxny2zWIVgAr5YZIgsi
I5jyMpDurgEsdNjAuJkck3ln0d/DON18kNRUQ3TYly7Q682E6nYj9SAx08p7kOlXWCXMFCIKMyeV
J2phtQHxGkoz6tV25yVmm+CcPkYhACqERkh9WM5iUIeenD+mguXPwAiY3+J3q8eoseBjIW0w8WZI
NO99sB5di5SfBNSTcISDK3W9lF14D2Lou439YmtR6aOeaEVSZp65N1g7sILi3Zbjatyzn56E0AoN
ReY2bxuYZoBPOlX7e8xc3tMu6Znh7PdPQzvSDyXZQfpLfCk2InwBKZ2+X2kJnxEC+a9iFriVlRZH
wOtIjNGTjDwIizixoLC7i8/Q/DVdOPgyue3h8sELw7O3sXUM/9IRsESvY38P49d7Ut4ApXF0MvBw
2BQYLjF7hfpUmh3sJe+w0OwsHr+6bpHT6HeWvSc1jBEj5KZnoZki72+bXDna5DPTYv3cOVPxV0e4
y+I1C0ImlgXvfHLTjOhmgYYxn00XXbjWCgbvaCyZ2CJ6hLy3+PgfHyhRvYcH7HCZqnMuA4oZxea5
4cogAsDyPWghx2c+VhAV+elZIMd7Cq34zIlCPwI8XG8a0uapK9DrHKh99DBb64xyTxCnu2taFOhT
II9gRDYGA2yWZ+SwvUEhCuauFFkcnrHV6zsf2Rl07Cafae+J3ExJUH3dxs+uJbPFXoJR/YaNKIs+
tK6EGH4wUUdsiJIuUUeab2oDk02lSSJeFCNilT6tdmrdwj2rDyMUFog+KUFRgcjwwWLYQKuFooli
EeMr6uuXBfdM75qAFOwUTJNV/szmJQ0r+GjwWH7ktl5qSepIIyO7GtY4lfEeMT3gJanDzkSa3040
xkTUYvpfndKQKAV+mfY2YTMC2IqhYOkzOOb5mBPd6JVfizhEKbFPNmjbeYDLoBkytcRMojYeeD4Q
ZC0L6yxi/JxbUP1GyuA8uVgNh5+/dl2u86XAlz2Mu6s/mUoyzJmkQbg1chqhP2n/mNyvZEnx7x9H
/XBsd70F+VrQNcDfOgPhai9dtWvvjG8uDZZEnaIab86/2EBTJOn4dRkvUccL63E2TYRmiZkc4apY
ehmgAsBoXBCJdM0GAt7jt2v41uRfMVATVqggXwSDNszbOfuhD1/rJdd7fcCQTDRyyGdAwYT4H9QE
kj18XtQ5dF8cZTAioNsXQy9GTPTXlbC0hnuBVRwEWYccBqJbiKlIJ8q8Y+d4sA1AA5507n1Lg/CU
2+Wu3N6uyZHD7dUXGcmcMe32fqRYDztewoV1czimtEq7ZJOfAAQ2nQk5fcRB9KcaQQupoCHS/XoA
Yf3NYJzutRM7oAXjYeaACxpbAXJCSiRDSv4mVIULu5tT9k7ZwumLmGxzP8Fy5WCNTrgkEGjm4dpw
ejgwJ3faFKEYXiqpKU0Hbr4Rum2OwjI3pFNJ6jyGsdh51+N+Oe193Ta3e7JNGr0MTQaLaA7+YvHo
mcqm+ASfAWpWA0xFRl8Oj2RI1x5m+3vwdfobbZMvut474F3AuorHiv2clhCOmcPu7jPEr9tm2wmj
v9esnr6DKiDwZhX78QTj+mgO6Xsg4EzSqWedQIAMx36YrAV6h7pkixX4a829XIQEwHhOpvlUP7+u
3CVvDyjLSvM9Rmznkhty33SnKnKzOnitgSl4CHgUu3NBu/8Zvzx9goPObfpcFktUuphT6Kc8pC3K
+qIJBAX2VVGgzTEO2twv4CcvjLrfc1TA8/uUXsmuERgRG7pCou8SmofZcevlq3pTnBAUm9ooo5U8
Rat4A0ROxDgDy2ivgqtFXmU9Mf0TTgjk1DqvtTRmzQzi2RPKO4ahFCTzmEX0fUQXMClJOXlN61E1
fU/TWbpEYzVSzQ9K08inQEYCVI8rO3JmrbBdnEokbMEekk9wX0As3wReV/NiyfNS6JCLzXkQ/wk7
q+vLb2bqNFlps8x728R14VmAA49LYNecrsB6uvW8nb+54ByzK6oSVHdxBkCebyvo0XUoU94Mjr15
OW7D+Po+55MCbGhL4O/+pQ5VmA8C7vfQyieX5ML4ZspW2RFA9vc9FRumJ9/T94Q+fnX3+2ZBaZz7
CPa9xKHLvVP3p9eH259oC0VMlJ7HGFx0S+Zm+N7S5eq4LUx6c54cJyLGb7KIm004KCMDagAjGya5
yh8P7C612dcTxDeF1dwEtaG+/1wYJwnQq0UFh2pOdNnqPr5KsxvFGYfFpJ5Hq/KE6InNyIKjw+ug
8tq8tl9BAU6WMHo0WvYljnMZI1ZGQRPZER39nboB3jowFyIpqLXLfHbYYC9iNIsOHR38GHxLoThH
hSmTEIvLVhN0I6J9zJbkDlCOJ3GzwwFTPdRWqZcSD6B4dWKrLes/ugvz5ecYgNyYshgkpIBRY5ST
cSrSbjzMO1JBdcJcgNmA8APSDPzgWb+53YZroWq+DYE5vcbIh/ulgpIefGKIcHdYjvqgzrDnXNwI
EYrCn+Rq9zUxaUG1ffC5YHdDoiRQ6YCJYSf20U2NAPCuxUXcVIBvMZ5hjaJMBebjX8usiGrzj3P3
wCmMsQfita181rd9FC7V8R4NVY/zLd5yfM4k8lMUq5oik9IZGJPYAZnuCJL0RfUIdW3b7Q37+/tU
uqJxJBeP1efUzB4ehgM4AoKKKFwBdSFn45AAEHlXwy+uJXgWE2aCmvbC8aaN2IdUHOxyCc4mIwvO
E67Os4cAQGWO07G8EQ0iuPqlAtmQLuWs+KOaRKYF/k4pK/gFRj/cMivgMpJtP8y5wGR+bztidRUF
019xVgPGL/K5G1LtUne8j6pL//cYQeX79oeDk7pp9ky/SfncSewDWiHd/YCdo1d4zkRph0HBkr+k
XJEJqZN2EmGSsaGURMn7XdSLZlXtu0eq6nrZhe7JBvux03jUe657Kc4OeVinxlvgrTaxlIejNI/9
5+oedN3SKEJ0siB8v4XlFXzg5NTD/knjXDpBCsPsu7hQC1JmgSqZ+gj5uS+ygn5AtyGzkrw9dcdC
8z6hHNM5WlORjIABKOYmT+TaEA5Wj5ullEjm0aHvS4dYDk9xvyxisCuewLH9KfozYSqq7zDwbE7P
CzUMv6CdIMU99oygqF7ay1fIfsfGgSYEIkm2ohjAD3uXe/qMVY8lk2nQfYMawqSEnb3gYtATUW/7
xao69Wa5rQw/p/Qiz4CDU78JIfeCD8Ma8LiDF6LvqLukebujrnqPD+EHc5/3XPZ6mIUhC8ZV6JLZ
3Uu2AF0nUoAT7qbjpAytARk2cClsXRA3YVgqZpccZRsK2XzP4cSopXnafO5NHrv+lVZIJIx/DDI2
Ig6XWZQasSywxDzk4oRVGSWySCjjq/slutApMzrnjMdaDMBCljFDFIxKlGTnDDkheTzLZnUPv5t8
RXaPuFL1wbbhFmJNctE9Oz0rq/LvKbzplSMTaHkJixMsdtmgCBeBOeWGw+4N0ipdsjMeHpPv8u2A
/0xB3Me4xLEIg+iARtSegn6kjuevfNZv/Vykwk2B0zEsmg7+ukDtc3WZTjSnRu7oVbwoxrr56uXc
xgm4ACcUi5RXkDKQ+NDFRkAywC5srkSsqgncS44STKPMQhf4pbzvrJRlTsGhimsg/K7eNMUGgEsr
vsDTCh4fRmTCUo5mddGG7cdm3v0EEBnY9emz+vitYrVuU7vPjwsu25t0cAagpdLuxJMKHmfxl9JI
k+MB+INRCluM10i3IobnjMawJvBL5m6TfHfjhgEnZG6kKBpTfLDYYYpFpos1Fy+b1oXQ0868PD03
8+5fZz3YJyS1/IylJZIrkSDiFOAXgr9CNKZqqtPCPWAz3uxaQH+I1Q8DK0aDVONc9sBLBkygEZMd
AXGBgXWwgb8mkOcP74OvPpN8yTrgSE08GKkuYFIYi7L5/7p/mM/0GBcB/uNmwWiIFArWIbMXHC7f
D4N8NAh3XOXgpoBIYcREX8ywahJxwtXYFytu9jHfnnBoWiO6o0omKPLEXurmuFtgX6LZNPIMdstz
D3SaTtB/rFnHeoKTw8uFqzxgIkG3AJEBagEV+sdoz5xjOigdcSdwc1l4WUzUE9dZVuBeYusbZQXv
gpYZQ8kPXfs+umorhNg6BwHqAtjqoBED8zv/oF57zXBqDb8hfcd71uLh3g8+GNJ3p8m6BUt4nt8o
HSNqSFyQOMu4OIvkUPoQ+czAYbC4rTGroQj8bj9XvsI3Z4xV8xLzYExGCCHkwXeuwMUErg0QD6aj
Ad6cqJC/ZnzHh8WkXeAfa9/zZ41Euao0FqSALzOkQjg9az7TyRkOBZSemiWPWG7VUbvrTjuTlBEl
HvPz1yn1M1yrtGlMzdu4MUETIvcN5vGeUdist2S4GQ0bFydPNiljsV1XFk7qj9Xj8rwkAcPL0YCj
2sBWa8M1cCGdDtNsFYeD3WD22nBdprbF5HJcbDsupgxkPQUdeB8T+DxMvGqaD3knnaRTBAsP52ew
F7pLjQWUYohlj8JXH77p5iD8L8VAk4tzBtGASRzNyXPV2cG34ufcAXntwnXhibTs9F6oVtfLFyWz
1+dqsLsvUAru9F2yoFlg1zUjafmhK8iwkOHzmNPf5BQbjBumtwxIdywEn9NNdJH4bHsyJke8MhYU
VFy8+X0RypfoPFgDwzsy0l4kj9mc9m30nL/QNTLqDZ8+s0GykRZliE5xA2+a9a28tIpgILK0yYB3
Z7CN3/01jLqFwjkJ70km0oOpHRMXAKh9gshy8/DRpLCCbOQZnS2rYIOptGZcy/T88fAPy3E8g3dZ
T8WaRZ3pFnvMi3XMOTlhJzq15u5LmGfw/Zjt/qsO5eNgUgKEgyw4Au1ivvjeSFNM9LG7eYhIs587
3HdBmJkyZJGoCZTrG/qHzlEyPsRNhwAS5cNWrhUFXmtiXD1tTQBQppM4dNARgz2wXnNBhYeRbPC1
YvYgzJFkr4EAP7CFG1Rmxyaq3XSKYJY6+BF0b2ZaWD1O8d4kJVHFVokv7Uy/nmY+LfRvQOiwRoDh
C1HFf92SeRwGlZs7iK2+KRflosb6IPJg+u0KEHEQR6c/qZhyNeQD6XfcQbmsMljjX8tI7SIvB55E
abis8X+4TyvrxomWLuWJjgsRjEaMbwj6ZtrYNevxyyScfqJjI9+fAdDDDtrfSMr5rJqV6jLI6vPG
/h67YpYRNa5OZPP7V80JKYeLr9vgGN5tjB7avQka13dWkgwqbPuw/N2+jgDAv6Lzjg2C4HMmkLoh
ay0oXpgwcK2VLa7wXd3SWI6Zpces8OYdO4uvHSvY9DS58UQDz0tcNVgZg1EXM+ENJ9BWnHI9lXi4
mty6iJXo64rw44TpmRCvysQJMppnKzJnVKjoTXlJyvniHn6IHMRnFOWBBI04x4Ynxb7m7lM08iKZ
4jHJD6FWQ8lUN+9V5TwXI2Z4T46f2/4e3jxpfbhSp3avgHXwZJUhOhQFQDJQaNKn8uTt3ADKod5c
bj6T2PF7hcfdohW+V71pdClODJIxMmTRZXDIdmA9RM3Bn2OFHJwAp+l+PZZKlndE1rcLOYF92E0Q
m7qYdIpsb6SiH+A2G6Zrq7oQcO98y4ABrgw271+rDyP/acH/k3gLWKDWYtPcvFvjYGeaLUj46Y6g
5qWUWRw3q8q/7ZlOeixE7AF2BXWVRgbyhY6spdCjSKxFLaEywc4EIYrDeNfZvvtm+pfN4j+CQIn2
HAz3+N6INsjni9r08+EWoxHDb6y+wz3715DDRVBt9qega+xPe761Me/u7gAch/wa4aRDfbj1fQna
jf97Dp7E18nhNv0t9+LOJx4g4qEVQ/yIn4nWyd/u/S0Kd+vOl1j/BMlUc9IlAAAPEL8iXouPeQ+f
vyZfiy/+/Z/PdF/i8dlIdGs8dmtW1tbciwdJGDhBdvK2PkFfgW3ae/LBgpFtj/wl0WC2UB8Q2Xwh
+W1U3IxB344X5WCZVG7lZ4toHI01jnNqpVgxsgWEXXkp0scUnL1P4LB0Y55QcYlei8VTIGdPJK5X
5tqzDGnAX3Ms/k5YzXqwioaomziWk1V8Jt2tRvMQiZpKnStLjSExw2o6Zf2zkvtTmIGDIzPvGqon
Kz/4nOg6Oui/rSZyyChimhqdK7Ap3FJWfbcZvZa19Vx/Rq/RY35jHUm9zzKed8LyWjIW40hdpC5l
wuaziN3vtHeN/jowTG+jHtk0zLA4IJmBQ1K5Uq0AI3xMZQDTGfIVzsEh5nY+xTUldrLHbqs0JCz+
gX9EHbjkIOTQbkXXTxzH8jHNplqgQDphzJZPek4y47AWLmc6piJrxoMMzoWt0MAjd/Kob+nl4Jhh
CAJYla+1cYkxwwX/JmYRtSJiGtX3uOtopIZgeNadSyS/9o0nPig44x2ehh60JFpro3dtK7RsLqBA
b+DN5Lk2kaAXbpu/ZNQ1u0PdxzjTjkFza3ReNGmM1UtjsKpIfzjx6rsk8o0OI0R2S8AD+ubqcvMw
mscAF9sNZIkBjms7QRgiMMgrvHaaXhFd9ifdVLQT+mZABhrHxYfKVJg2cFkhXVrCPbEzi+Y4q/UA
2j3UZ4MBiizzAG+2tOGpMs8gx1EekJ8N91tnTaMg/YEFoLQ6lbA6TMePKSmJXrKVYczA8IbxPKRa
JPShRy4FkXzdoaYTdPXFqhk7qc9GX2NVAJDIeAWF143YhO4WYwP4JvAztpQiLNS4Jsp4s1RDFU9E
dIPamqWDtUgQ9/fVYBeHxUUiqKi4NCeqGtoC+BCmDueZvIsnNFDqElFfoTM/5NYAMQTR7YMJlimU
PSssrXJTEJ0qF245sdmIGURERW9EFHaQQPutjsEp+Iep4N0zElcLdv4kE3ZjUL1nAlgZALPwEK4b
4kT+d6MvxcCtBwXj4NM+8pVM+jDORH4H508B3ZBqwu1HnDBwgjQRDtm/vA/ocCLx4+0RBUXMFmRc
5zMWH2tpD9hpvK21PqztBmLHmsVjqf5ACyPZ8KzEiWAKR1FiZwhgQbShV9/Mu6m5QsU7XkG8RHQk
uHDiViARYr+gTCKUiQ98AodHDpThAlc2j6CR9bo3XDd4AaLM5dj6WOy/aWNAWSN3jkMZOzSRrsaH
K7hO6kj9e7ni1hvpvxtClhHeidweq86ocRWm3uiSKSsJd4EhSoDL04HJSdxUjkA6tfIAjirzS0J1
YK8cI0if1OhrnDlVI8V8j1kf/EgAlSutWT6BXJ5gp8TbWmNNM4Jz0j+RlDnYUeapu8KP91GAyI4u
2rsmC4Fg7xUvQlA3pwjFGSD5DA+tCZmQopHZSEO92fqt/ww/J+piDr5MmCA/Vu9TsaI3poa/Y6Ye
T2oxCaGhmpfnZq5PalnA9Nr+dgQfo4t4XW/rw+qwoodZ5Mz5o0UvUBxGvb62p5PJ4IhPu+EbpSF4
EuRhYthLmtmf+ZrK1DpkbLDh+bnqfCfCaOaDJvi7fM3TLfaj4DgIsdYVAcqfC8Vm78QyQAOGi/qr
ssA2WHvpf4m6ABJgbR3d3WpfL9olyhWGcbv6j+XirRsFF3KGcfTNBsGOmDLuy+DjoEKFHvYhHVnF
V2wowaKiAHrzF16rBBohVwLASQiqkFfxF6SXF7ffibEWHFfcSd07NwgWphjc46xsNcIGFjtJJNjD
09M+4ZqGq59k0QDjUYrzDRaPGNXZPeFTastAZDJDxdeUjDWT1/V7LQSziBKK28sRr+g+FkxahlNm
jCOjbCpQA3hbQKUPU/dQiPIa6pG4JW4ivlpqgKgtho0CTIX79ftATMpXGa/7bgmnP8XiA89BNDd8
iHpBrP1ESiED0AMmX+LohyBJif62cCN5W4MF/S4/FeWCzlVAXBH4zWltPkkCx9mNIEwuChkZRf8u
EYPfg76M6/EI5bP4v6gqSBviCiM2x+d4cFS7g3MixHc23/9fMjZmbveCOaXXZFZ39Q2+ASENKGYZ
tQIlYViKxRHel599xZLPfSxgaKpBjsXaNsAjEZyYAum0B1MxUS7YJbaDEhyJArxYiHnyKahCChOQ
7pFfEj+U1l8sSuzTCQ4k7ImIz13jM+dCbIrdCBgjAE7h0pgzv0ln30kyF1ugEijAly9kW1wmxTtM
5pW1F7C0apM7wgsT+0HsjWImnkqYeiIFGQnYGps2DgBxmAGv2b8P4/SAw1qtWN1CaOcwozNzOZ/P
nZnzFDKgxsQn4W4u8Hb4AvjgUIWew8hnPaNnLMRVDbeD3Q4tgsUAztCIhumFdJ+4TFFFVDYUG3g0
cFuGcMX5aA2sgsT/xxtiDaE66aHw+ciGzrwczhNj/nVpwIeTmbBUkMwpBgzT44oMBV6GCpO9MZ9T
7Ll+9gvCgkE8M3ohjZtw7jifL9/hBVfN0XK5ZIURt+UyGo7q4fzm4lQKwCI56zVKjd8NjuE0/+1B
sRcBOAQMxp5Fse0K81KgDzYmUA92UZwwlup+cPGlvheWsL1T+aQ9FacxlMef+Aa7zk0mLLGplYvg
FcJ9QXdD70g5wRT5t1vEroEHFexFnHmFjygetJBI6xFW2TSKVEY8AIOy3/VgyaQazmmE3pN94iDn
3YhbbWx26v59Vvf5Nt+20MvesNPe9tvu4fM4rDFFf++erjISt3Yekb2HryhMpNj8QgjrwPCMucEq
JOMCld2C6xBOoJmtUObCTXxzqTqJcl980A/7JJaapM3SgCkrce2AK45pVQ//1YxnEM+BK8HvRroK
7FmsgVEhEsgA4osH32AODcrqm5fIv2iji6CiIVCMhmLX8Fl8K/xPD+wnOh7esLjxrDYCQ9589Hv4
BeUT5N3EiHyEsBABzJIdfsavRXaYP/wOgrc52UyNFWq2xd9feHV/hygD2PF4gf8J2rOBX4+FiwsD
LnMjnFpIqgpQwZs1z3heztvhCPoE/GV5CLrHFYxUIut06nCK0x3txcXmX9/CoN4RPdMpeK8O62fs
dHEZUrfJtKBmhVhtKWSRwF2YsQD1zjg+1DQTGNIfFQ6DCcteZ1cH7fkzp5tYaX0DPUVvEY8YwKIg
mLOCydv2zJqmAggCKhJv01hxxxcTDyA2JFZC5dHg6DiHg0L6EtIcxDqMFc4drwnzjcJaXYkJE2qf
zvLtlqnT6hZSi4HZh7X0PlE5Upq5opjInMEMhgtuK0zubLSBaQr9VB1B9oZ4/YGOIlLWulPclXgu
dJhkSQtXF+HOIixZhGRa3BK7Y1ZuxPPglPm7/QlIp0/JBZocFvYfcV8rGB8uXs7Gdyd+WP13+z2S
3spmTjGpdEFogJbRnzO8P/AHkbEYVddpd6kTO28R1MadImWB1z4KUWc3npA03hY3W1Q8d2I1ST63
cvsdUJIZCzTdlDwGD7zbFEQ22qMhRl5u7H2nFcEabgpXMHVFudYs5cvh9GEF//0Tj08xY7/Zye/W
bBroAg+ncpM+GaroucmoJHWc8itZNJtowXakNKPYywxtPviDqjXT5r0ZOXLgte6L7Ddes3kVmzse
Y9bG/8W7O7BJQAuMgdtH50Ds7egBDX/SN+BqUKd+xtUYBJWcU+rDdERJBMwsIGGH2R9DN/7dUSvj
Rq/gUWcRPURg+CBAGScRqgzbB9dShvEotKYQmd4YTne8Q2P2gVpVPHNPvR4W1F9LxeF4hl/iWgtj
P5tDLn6u8DtMTimaudR6YdPJzD6fp7ELrJfVo3K/GnDu7LPakhMXdI/v2HAaoCC0cUChTYPfNYBO
4io9N6LnOCJRj2UXfyvFeUGF/Dp0n0q5baG/NMP7TgQlxGOZZQFaK8Ro2Ymn7fWN1o8rJrN/CKKU
LZAJ8QWr0SGZ0G5plRFGJlwhoIQxx2AkSyAWQy/SC7FIzHAQIwNtEPZiIyP9ims+ecrRGEeR8Yv4
1mzKQKKcRtv8r08Z+RwS8IsWVGZY3xmnd2LwhhnsDPmOLYMl942yzwWkOxjyf6GMw+O6sAcQddgp
iLATrFs6gqq7kkMhZCLUkXfjVswQ9Ked7rt2/3RfVjhrghnMsZS4L0Qe430z4DxFbTPSrA4HgCj/
JUQ9L/BvuINSeKAxAUJvA0KSf6eVbsIVi/23F7XM8zktPhhwcrCJw02fcWa54uzC9Nfk7BLnFvgn
pzPlOY0QxxvisASia9QdMZskVKraQHvj2rDpzeQZ1y+k9ORaEFLxApQAHqfeTuwD8gvKQtYQEGNm
d0grwzJs+sSvAetirbdBnT4cXHRh9IbDBoeQQgA3RzEJ3YCxjUj1UwtY6iXYG4YcjNDW8bra8oXO
oI+HitYVqWvP76x6IQMUdi35tCgAzt2tfI2o/rB4w5PteMD6jWsfi/+ZPLtBDwtfE6sDsJMvVwMM
fvkrN0ILz+zxknsYUchm1jdeGA9xAX+Zn/PjWrJGXzFdXdyQ7EZiDlVzYBCpDO5wTP6iXXuE0wXn
y8fwDWHxE6y9oLH2+k8zOivkAQGeTvtu6hVjxX0vpKW6qp3PrJy+bIa/t0USVCe6pQ/tThrC3mQU
gN/IuFkWmLE9xor39LFYI+2J7pnLz+/zl7MoyO3aKafI/zPWR/sRyn6BXJNSdyl48beZZFf4D9xh
KHPdWuSb3l/BfmRZSA3Oca79/ekhN2nQsn1/0zBx3KnH+ggVelnuv2GDTclhCCRfhJn1CQD8B4T5
Ioja00ieykvm05ndEBqBDXAlwmvD5vDorRNhFQbjbPkZSSYIh21geT9WLYi6puKKzNG3y1ySbrvd
JTSJUAtAPgm2OayiK+O03h9kgBs0QDgpyGMxFYhEowd/DzYbMiiYs3wHrYGDl3Z1hhHEQ5+8n1YF
rIDoDQyCyBZewh6WKwfzOmLI1RkxhonoKBT6ny/nzovSuHLIt6FULia3Nb0/QmdQG2OrB0+TF2iY
hnk1XfSQJifF1TBdl3tCQEOXL93QqwgV5Yfiv7VpgjjYpm/6vm/avu/xtfjCs7n/951n9wT+yANN
0+M/8ZvumudgxQV14OvQ9PhrnHj85A8lZsizu+IuvnbR1PH3eT3XkN8M+YP80bX4/58hfo81gquP
E27ph05o+22yRE3vMYKnElT4zwqLeP6yeCkmAClYqIk45T7celtelOd7nmnCavFMbupQvBZmmdzn
et6Wr8Xr5tO/n5s2D+XfVtxt8usguFtza/NZgLHiJWwF+MoW2PJ29aG5bQzxx/l2yx/nz/IqeBbf
8/nT4gfcLwBifkkZ86DGENvSQzplUoyLF6U4v3cptrQXAsGE/G1ROrieCGfNDO40V+z1+yZeVXAb
UoZinw0W/4vHqrWQVQPJ9GFdfFx9hKJwTCk1brelzfHD9YRqCRAWu3dL7HidXRJhua7zG4cpzpYj
vXZixR7MogB2RLXhSY2rIIrS9qNip8+hwAfq3+fBLUjMBIcrih4iKIGgqJY4G7peffMiG9W2GOOC
2BLo7RaOBBLDvZZQJGCF6T7RJahWSwfzHOvw/vLRe/IxBw7Eq1GNH59kY1+KLqAm/XcjGxiPYh20
ITzIxadBeJ72vdIZgEu7tQ+Wk3qiH8N+FEGC6MgONFhf622e0d/ZBKBVE1ZEknZQJbk3gz4Adv2w
+mkD7/aKGtVfhxjrmIQpjUp1+IS6eiQriV5IgAqkMlGRkATLpo2ofZBzs5ww1R/mwQvPkdx8WCLk
tHYyV7WkiexXIwaZk3aNvatk1uR0Q47EFK+xmUNbPNAqLcnmXoO4OJQc3cXbPp+14LDoyzzPx/xi
7YiDramiHEU2jIBDZKkrxBXnC7EZn048zlaHaXOK95X3CrIQF1ZIYDSeBSWZDwHKwhHCbX6+hB94
HVv0GqPSL+btGB7ZHOjrC2YWSl4VSJNqqa6LeewpVBUKNm1DFqriSMnj6VNUYZopREykayOy7u0a
8tw7TnfL2oTGqlizimHnpKGPkp/G6/zwumY7frrPE2ZwDGgOqGGRGmyIpZuJfPJ6Q4483le9MFnG
+MMga/pMGhbGoId2pJ5GqMcZqiFZeDh4SZPFAKN/itB1rPjw+2uu538UACWxMBRx2bYJn2ZKlhAM
ncqj6Jw92E7ZmKu8qHtF9HzGvmaeP9xAp2erdhx93MLTH95nQkvFFGFXTapJRAy7SIARkhh81Y6H
RbbGTzPgbQqq3RT1nE05xYEZEEGNVqbaPo7ptB/wEJUqCIER7051WVr5WwlNaLxW9zXFD5wHYzC/
r2pP3sgb4gsu35M6V+fZqb98nKSdMotPEqHXTdDSM5LwRDcfjQq3IFqbuOxtxoz1Y5fjw+Rgolhk
3BkRGPXeEjan8SLRpgVtKDvgDHfdpWhox33uRuQ4L2gY4dGTm62HAsOUJregZVYiW4zSTzosABbZ
7NJglsFZ/fAF+0BDf52sv2d40dTWHSC36+vKNyqe33fky/GoF8QQC3IiriHQ0sxIYRMiRU6xWB+y
3MK70kc3SPipqcOvn9G40B1dKozIGOwxsdtjNrvCncQ9YnIEeZTJsuCfwJ7OF/qRk8xmZE7m022R
7u8LuMF5IJBWRB5+490X3c2XouKzyMZPzIa/08+saw8cOFfDzhjc2ZV9+D1UiIwFMOHBIOJXCtxO
LbWcqOlSPw6f+LhEIxXvj2TUOndifCNhyAb/E+5f64mjVQxhe560wizxIsSL/WXC3ieAXVkcFgjk
0KQ57+3bppqm6+7DfCk7eBbEgRS8qJj08Hul7n6sk6WyvS27Njmq7m32IpBB+ApSf3+vLV4uQXYE
ZkbUdsTCmLhVOI2hFnQX9bU3xo95ms2rERk6K+QudnvpcrXhKkV85YChRH9TBV8kOHtt8xFffKEz
3GYZeHXmUSjn9rEDHdJRoOvoy8elWeIhhqKTETZHDhCCZhhvEBqU/JcsFBexZNeu03nf5voACod0
Q6gSdafPJIuiYXLYd/ftIjrdFtqp9OE5rERfgzNY7CdBscpoJ2Gkclx0WUvY8v/IIVVrosxm3/Nt
dWIBEYEzosTjJMbRLnWhZUzfS1z3B7dhF0zibTAN5h8kNahaxddmnzCU4Z82gz/lDXB4Gow1+2Zm
494Mp4PR91ivn3PemN7FUspQ2zHGCjXzqz+2inxRu0MF1ha8fIBBikAK6XMVNNjl7eK1cxjlYPoI
cSji0PKxItHkcyWFkXfB/OIYg7se7PvDlsA6AdiAjVsLR7s+I0KyMpALfYf97/BN/iy2TqBk20ox
Ys3ktdQR2WnDbmb3G/uJo4wwBcYWdPXyKE4p/oh4QcRQyOa7sEsMREAYgFKg/ZI0xG8c/ByNYDmv
aGlpf6+kvGIBQaQ3XFrZzDNcWGDlONSMyhRCrWRAiIGc+hBmYopu54X3iu1710ledE/MiOwvtUxB
Z0+dzrblexhXX1emMITU3xs/oFL8bARYAjtIIlFL6MarBzd8WIAey6bKXIZqdiByBf7jx+LCpGES
7yaVVTDxaSfIb7Ce7CnWo5o9WjEM6JwYGreSiVsnHhm5aseFxfZOyexiTCDZUmn3NaRIzg0wOvE/
xJk8rE/f/BILjQS8O5aeXqP4wa3vYT+BD1BilfpcXoI16YWvNp4m+5hEMVcsSuuxzGK2AWqou60f
CLLA4+OvZ/ewplOchEb7F6bVi5nnVxgmE+N8LSbpAWk1pwF43g3HrIxiAcSpLJ4kza8F0KyuH52j
qq4RWmlOOTponnrnBMOI6CFZlRLeuBjxlIh2iVfObhNN8pNsDC8Hw56IxejmyuW4p647UF+kkUKO
QTJ/YBFajtGLETncVZZvAprj+V1dDoDg08nhsJEy1LPMh17LCIpUvdDTiYotDa/njcN3PD/ks29/
9BistHYEItbPZ5KylF5nkosPCJ2e7TRT15k6KV++1EBPs9TzEwrl7QnPQ6uMgULmsvXszd+3TfbC
Ea/pUNvNP0QIPtdaulH7q/xxzamFWhjsnQNT6OjYeS6V76q5OxWI5xK4rtN3CiDQNZPrBpZ3Yxw0
4RyK2Q3mom3XIg9ajyx6cqhDBbI7dpmL4q9jd+8Wi0suqnfYZDQtNN0sV7MXkC9DbJlBP/WFoYCA
Yvsh0X2L7c2ewrEUog0kfKbLf+959yo4O38VGg/8VYmqKXD4hvlFnAY5oEY8qyxsdzhgSQmNPBVA
DWgXXmFQbyWnP89GOClg8m08F4SB7hljEx3pc22KL8kG8l9vmwYtzgzMBQi21UJiGY7M5Msl9gaT
avVgtAHncX8YabMbOEVioa4TRh3EiH3INsa2KyyR/qiBfu47OhyjA6trG4iKhRyKFYdbdYE2U5Kf
p/FyEJttYDUzvSy2zIN6sG3v42Kpn5CWjICcg6iGF6nCw+HCtkGNTFbm5SOYSu5zoZ4aP5v1TIxw
iHjIx+XyOQJUwHQBWaAL+SXffy68Q1Ivrf/RdF7bqbJbGL4ixpAmcCrN3ls8YcREUVAERQSufj8z
a/8rWSnGgvDV+TbjjIfIIRlXmO52hgnIUBIQSDXSj9aRZFjUAXE/QzyS9l9TVCikzkBCv0/hRzbn
ztlohPFrNwB4eBhBzy+WF3akyAC6fsEAbPTveaAg7XszWHlGHjhQXZfXB1bvARK9d+J9CJukeE0G
BUULR6St9veDQEmmbDbFMAN8Ag7fDbHf7gPQm3g9hm9YE/jnMUjvGKm7+KADC6U+tNoL2lSIaiTv
Yuo/h2mENdkLVrnpQZVW4VY1boryBuRkq+PzgkEz6wKW93D7TC8lEhQkhRHW9BBXEREKhiYQkkqx
/w+3COBcCX5BGZ6PPvz+GczlWT5L0Y7/RbOFV/8PJvBmYBlTAUvwyAL1zALwpZBZDbkjlGy5N96K
MCgSvhbgC38YQwyNWu8TVjfBN4jHtuNkjmfxlmzRO87QrtpdGjCSn5S5vOKbEUvjm47KiVwAZhGA
JKoukSTZ86nvdd0ttsoMyv9VhG0dCohgqhl1SQhf2plb+fMKt52HCKQosWu48dy/26eHniBZI49e
i0CKa52PQY61IZH3DKwCs12n2TieUmEXjxJMRxb6LP+MEFxh04O/cZedJIEirIEp39N5ME7aJD8R
PXnwGBKGuohr3xlBmyjE6884qZRGKVcAL82vpBYhE7j5l58HoZdMCDdc5UI8JsI6ECyzDkTDXQ4u
cwsSLqKnmbovtp/z58zuWhhRgKDwoMUzBGQAcHRtUykjKfa6NPfMdeP3VnBkQV1tgv4Y9ddtcJ1a
eOTUwW0AxjpsiJyt2LQzl41vA87NZS1bddSEVMSkjuLfOAuAZZRowB7RZg1Y4fZeW+vnte240Lda
DlUCp3K4wQyKAeP/jT4ohIrOsEvMClpDazYpKQOINpwhK/1mqokWVk//6VCZH6N2XlzW+o9UCQxG
jCeXGUk0D62pY7x9JgvK3g37erY/VMDHXDVqmkh2iHBHTcPGvmF/Cmrrl8HWRCz/8sl12Zt/VYf9
Xg5bzsHB6cFnA68Fab+4QF4taOESgC3ylr3TEnvbAI4Y4D18scNhooIiY8oHEM27IYfvj9O230eT
+BtKgnEPnzpMjgsjo8e2wZoJOeUFzgiNhM8GJgdJ3u5otP2426fUQiaw0w41UbrURAQEADGhbqV4
5z4us1SC4MDJKWBRA+vTePak4pIMBBxPt5Sa9tDhKPizBx0IZDmZBMFhNhPAl++HA1k5vuZGNB+V
vN4/Ip+A7XtG9Da4ED82aYN9N+SJIJZ+y0sJ44WX0YbSIPaX9b+YSbh3AnRJ6aw7lPN16ABNCyPH
HvKKx9mMirNLPC8ii8FjWa7bcTSUxHTNnyg9/njQSYPxOM3Uysi6RKCHzYsdqhyztKe/ZijnlAo4
sgiRMKLPph2j5r9O64DG3O5pINTzhhSL9tkA11U/nnLs2Xgk9EHcWzyDLiLHXwVsejjlctuEOpN8
4rJORQxGDT3ZmrHjGPISPN/bF+pANkBUHzizbADahvfWdaoND9yZMwKq4iNDB6PFt0vkXTZdnOUP
h7/gYN7+ZM85lFuYqISXtN/TS/cT/Qd5x187yelidEx6hrysPP2ef9IyMOyUeho1xIMHx2MikKKc
A64xoU4z8wc7oWlFS21IRZTjM/EIk6skvZMO50eTxqU+I23f6o0oy0kvPXw4Jv5xFBeE4+aMaicT
nHxsOQ+8LSFLMS5hVO8RfKJSSjewL/h7YfkqXYIQyd6BZ6egRZeN/ip9cnjCWADlvLjHg1SEDhPh
89EeuNIvubhAog6HJwPOPh+30QZ9aoqgwlQO/3CtmForzhR8yLsvvWwszjb/0C4o7dyGYe/f74gB
ADgwAcOhQcHjSS4Vfx3KPewJGZAUbyP+9uJ2oZLIkXx8fQa7llnoMxGqOCrRHhwKdH63EIcE7i2U
CNR+JJ3GXuplIG6y8WZbRqoS8Z4ME7JJaHnMhWPBzBA9xZNjJmreN2cm/Czy/3i9lo83JWQGIp6N
uRfwHDoGAOj171ExW3l5VpPGBvXGm9U7wdgFc8dLyiVvHVbMP8FgDbtNDl04PnJL9PckcrhygqTN
KT2okPxNKCbIOEG64cn/5Z6kvB0ecZDIWBla/p1UOWn/TrF8x0uOx/57hnyMgwUnjjfLiSx5YyC7
vX+PlFPwGdY/sssFZnryvnF+8OyFnPlW3h0rogvEnc/fd4g+Xj0QkpEcXmeDefAfUaFA6yvEI82N
l0Lz0ZjKmZ45T3gjQQ9gdOYnSI5/V6IaYAZD8C1zFA8L5DzwPoPoELEklvGQZgPcy/r572DYygyF
ZfCPqRBDfAfi5GJ+OMR/NJ+Gem6EnyL6f86MeftrN/In4QD9oxlJB5ff5R1VTg+ImmQQrpuctg9s
G6EtSRuRa4wEn+fyHZoV/Y1TUbNU/Pda0hTePqlsa4YdRsihnCe5oYuq+u2rgtrJ2XXGFgVTGhLo
rUORWH6z5s4cFi8APe1PAHPxHycBgD/hmccbsDgaiwS3N60SoIIXkpdjKOT5Jeu3/Ls68jdW43/v
RE6BXCVhOUljQnbKqZRrwUb878zLegtaBg1QPi5w7ZNASA3CZ5JWrHIlVa4LO3HOAeIOWCrSWzQ/
+TUkiKIJs1OLf76nD2iWex5DNTlmpO+4JrJHqlxhEjq/ONrTbgzOJvfAa+jiqQPp9cZfP8GTg75F
zZNqMrojPi4QUIh+YDyUwa7DvaSPM2lB+oD4MiOiz2u4l4wdFRwbacDSnBPug/ULZ+tJZ5HvVygI
Dj9j+8D7k3FFHklLREkn3Y/pxGXv93ccIu2QcyF+9mL2CDTOfxWntpniHmF8RByotEySFeR0sVyl
eEerUgkDSWizYnaEhS9PiOLZFV99JB88deIVvNh/rJr7RJnKYEIoiocZOkML5hQYUpYDeQtycWqY
0DIsCdVI5tF/naaCiC9/l9+lh/z7eBI38W/U4JgWcBv/xgchyhMAiDxE1mzSEP4aQ6D/SEOR//I1
Rj+jM4PIz/8aqjQqZ2bN7P+36Hj6OUNAFRIqt/4be+Tnhv4krySP/K/z/C1y5ImlY/x7kX8vJD9D
y51FEwqdrPFkCKp/hNP3797Vj3yXkUU+pM3KSZU2QQvkq4ojMNazXP1/X//9JhRC4VFJsLLYRckJ
lZFf2oy8xr83JN/lg17DgEgyBy3m36v8+2pzPH9v4+9+cpwf3prcJiO5DINvVo4yaf47SXKcTJ78
PYeXLL/Ro7iPDM0kqHIEMTUneRXmjQEK1XFiY4rcV6L5++Vb7eTmrD7Od2QsM2gCT3EHVjATA2U3
2IqzWAdOYPnGJHJza4ged09NBo+LXys+DP8cevu3Pox/WchDT8mm6tn+ubOWZhzBh+5s3nyLFO6H
h+wGuZFzoND5IAmGBfRV6nG8xuMXv2Izdp9nH5Dd+LkcdbYhiyYkEeMTS7l2fd/k7MF51gqEg/Rb
HWkJDiMgVbCYIcK6ZMDANEFeO8J0ZAYUC60jDu+fIZbJXU8dd2lO3A0vnp5JiE2yiBNfKbHZsz0V
elEWVDhlgfqHmoD2uOGArGAgscTof1E2/WJYN2mgJ5/gpZN43SIkejJeUehA0nIz8YsAYIHNgXgJ
cArVmPjtuE9zgDsr4ATU+zqdJdmE8toFZpXEhbPFK4afyR13vceB222AX8Uj28cxB0nemyg/9yma
eq4CJLlb/8pAxzF9F9pANBwmrOe2Z2q9vHKp9xBlon2/4ckWU7aZbC2xZ2q21UBEwToFXIISIrkC
jeUj82Rzj6Sb9Vs01MfZut0/98bkgQ3yuWYmWZUKZ75XfyUVjG5rZQM0QNcO/Ogn+smW2VL/fg7T
r2eL3l7aB4FvJeL2ptdlpNw3bIK+n9/KucDf94fi7q2v8ntRoT5EvIHlA1K/DPFnO6lPFKXzEwWl
gsxNF3zdHDjrZll+tbPo28AKGDOWgSBX55JUQNZLuIdnZ/WAauLxY0Mb/4E5wdMVvxAmIHQeqCF3
j9WGmhD0Ax1+3a7d1BPn9HST4eUAfUz5/ew6RyxNNvkJQ5peF867BlGhwXo9/6yezHKbGPXeEPVu
Txk4THvEs9cAlZ2MiaCdFys8VBxoS122ymi7qouPujUtp4ZuupmeTm574K8wB+xqxbA0P7U5jCNx
4kH95HZhKGDHzehr9W4kJiNno2Kr+Y96UaTb6kGBe1RZh1uOSBxl7jrD5S/1Swezr3lmDy1nUdI6
PnP4PYeYhxNTD5yJAD92KYrHXe9NfjWJ7F0P44Vi3CYwZdGzGTWCCWQaE3XNtp3KDRKhFVwKRJIo
zwrq14H6mbYR/Uesrr8V8ksNzPpo0X4xJKGUEGx2yr/GqTvvzGpsOnH5HmhDFqHjasVzwBHSlg4O
sxw4O098ilYiDEAFzxjAJPgJtHTEcT/vC+MzyLokwmTow70IF9MkzCMPYVny6Bs48CU/HcNTwduY
cKp+GnaqAR5zejl9ONsnICOexAlC9enbnBtV/xX3L3TsTz3sqKOamp01NqBLxr9G3G+UfmUHDgNW
fpukJHXAFGLKfnEg7Me/bIZHEx9aCBvFqmA4sIK4Wti3b+wizUWhQaOMfe3XicbxwGbYrCHopHgY
bTEu07D0nFzKUPscXniGWMQT96INtgwFNtgzpztwADs6QyiW4dUc2ZjM9TCxg9OMdJ29R6Dv2dvg
jtNXUBI74/g5Kr+0ZWK68e4euUSDb3SWeADupFnj9gxcDykKl+QCFgAcJpwZWMkXYVwFTRHCBph/
oNFphHm2XiJWyLBe+IM+V2fEMW+dVbZX1u+jXvX1OuzkPv5VJCv88RV9HX9QILlarK0wiXixV0un
yugBacFmh8pWioVP5Jk1ySgurC0ensKGNGbY+sLghlL59/dS6dv6QLXkEGBDnu9bC+bDsQzL0Brg
K+AMM3wGxyx2Sp6G0rHeig/T0yBOywzjq6e+J8rFsz6dULmTY+a9WEJYPm+9YouFqfGHzAP0vqRi
LTSq/TLk/DqtW2ASB4y5RZ26Vun18ZHt4pMd3jbVCcV0tlCdEhRnjPDtoomC+OYC/jA7vIBfaZzg
7yMdbtqKQFU0J1UIBj28DdE6WxDISIPCfynZ3CafHaDnqJ6rKwNFeEnjpibt4mn9BQuo/Mp/0rM6
61B7JN6cvHc9DnFwJ6adp8pPjjJszKBIB3ln2ujr1jne32MnHVfJ0ngfH2iJCOZi9IRWjrIEeZdA
GRRA2JgizxrcSUyhVIbRO8Uvwy3jecdYqOWgNGl79SCiMIKlaXHzo9jNwN9xQmNJyTYYdS05Jx/a
JnMXs/jOshfc/riN3lAyfHSmVFcxLGg7roFZI6pw9lq4Lm86nx5qzyeByCwfy8UHGBmrQX2kronu
bc5X3Oqwtin6SNreZ2JDBPObZp1FXW4wtX1D9iHxHPVgO0xHCnw8e93qgxdevFo/l1Q1DlS5zVhq
tsGNRWy9TriItw4JbSzCjfccX3Dds88PpgwlqEllpUxjklzi4u5gtRRPO16ndhkuIuIQeAQ25zi4
3n7MOx3L11A8K0j9DumFhYUxMLrzCzSH++SRbE3c4O2vzDhUn5+sLckWxN2dXouRx66ljtjcvjsF
ylrww06U+3WXFGYAT2b26N1/fHrdL33SmsM0RIXX6eC8M/l8dX9LmIeQvJSe9cSN4Tqvyql9BwDt
Rku8HslLJSzB8eMT0686SorwnvjXR5A0QgrniZwphdVmVpN6yElLw67SfzbjV8mafVMdo6+a//cT
4TL2V3nsfuGYesqP3Tl+Dz1sK8DTN3fvDt1X8PhHoPt2gIFoqONM38UQF+/WmbOAjoh3q4DnKDLh
2cdhHMJcQMgsLPjX5hECHFD0rvt1vxpV/AdZZ1H1V0jvUQxHBi48+XjwIqlBw7w1H10nFsanNkpE
RBD9eiQf7SgeFrivFpPXBEuIdIioMARg8iJKaVEoe7gMRThknwGhPzASSY7Cz5rntj1lquA6Kh/K
Uj7iBYbR1OWZbwIROFzAvoYENeHURqpRUFJVqthtyq6ZbJW+ExhsLqjPIrp74nZZjC4Te2rNMUWY
32AkPEMIrNAyIP2hd0thB8HBC294tTMn4OyeTNAMJhPxOLC+LhuMzjHlU0bIvAI0QaNig/JpUZzU
Y3Fqj48T6mU8ufhsknkKU6Q8qsvWDlpOhIqjcjXHI5oKPiWmPcTmG3avFp4N+FiFuJ/sQVTrbALH
Hp09Ad/ZDDvnvw6LMrxJRuiuyx0efK4z1UCAj/fNE+GJSQit2UuOeTQia/BeHAjNpGnpDXtTpbt4
VAst8dGVvyfm7nm0jXnXu2NB0hfWzhvusxdr3mWbPRka3Au28eKkpAJXkLr0IEKyDyXbYA97hoM/
Z19PPxjBbMQUqAra1eucrPFaAaPqv75eROB2RtIJ8Eivlw/K9jek/aSuZzvtEcQnLJlw46b1ZMPu
gF2AVqvUhCA+t9MuQSqD+h6+VM8pgxKeTB5m90E2ahvPuH+fFBdBjGz+WTOhsZCot3A3RzXxDsJ5
Z/BDn0FX0hmwgaAZMhvUlEQnfE/+elN2xNogWudgpWHZR/7OJxyn/vOYH7F3IXszsMeVm22h7yQu
Xg5X8p6glD7ZQS1rx62n8IQ/+SDdRzu7nw2N8dOCaA0qU/ce1OupuYL7PVnoUnDGEBdc+YFlis2p
EypDtfis7M7qyjZ0/RxqKIDGQM/l4h6ok5e5gWkMC/cy1ki7W3QOT8gLuKZ8Mdd0mW6hxWTknvqq
zPeW149u+240IhTpg9PgkaSLbG6OH0PQmHL0yb4fvBsSMHlDhNDR8EWxc8VMIh45P+AXgD4DipBs
IfGOOL02oGzFIp87aL9npEzBMGanAwry2V2GFvEo96y/Mkx0tvY4+fTLBzzHnMErao+jyyWBnrvF
LCMJm/6Iw73xPSI2/qs5GsqoxSEUyTtRlu/Rbch6PPeeOFNh4uEypX3mUAi6M6JHbmjwwmhnwL3D
rMcsKTRIGny5ci6oOSeURuo103ipjW7xynG2Ro1bMC7/wa3rZhOIdmh8SYIzAmWR7hMWzzAdsRek
BH5GnIJzB0lTyc+lCanLGbjZCvkWQ48+P1XVV43WudZ3tg20CmTzntx3TzSSpjFvX/eA6k7WR0jC
7ugzVOd4vibHOupjUNndpHAc6qVDxY7ZoDOwSAYxhzV4A92j/CrqsKZHMG2alIaK3QfAA/8iOnF+
xI6urE5Ec9XpQofNp4PJaTpAWjUp+5j5a+jTSxZklFQ/25sB+Y6qLgpv15xg4HCIDzxLdVQZ798/
plgDaXqvJ/tdajlH8i/58/qhBVeATKRXss3o5avsGA0++B+woIPFpmzzYwfWNDpUSNqp3xA72oTM
iRUbQ9ot8GU0/Jwek+fs+fteGhsHJU/X7PH5JMTk2U8o34u5i5AE1N2t6WlRl3CTFIhQg8uzI4mz
hAaKus0aqpD2dpXRj7SgZjuQ9vAPaE7YWeBgjMxApe5Dme657py5GI8lFaS7B1tCEliBOI8GrL5L
5hsv/7JMpo2HEfbIAMmAQThVF+9AW7PG3DywfMYYzUEkepuDPIWCshA1Nvi4t7UxVGneCE5xTmRq
e7p0mUPF2HDMfs1diqlGgf2jBdHP7GO50sPV8IsJdoGAdsPdjK9rPmZhBNzpI5+cYrL/WF4bCu9S
ekfhDpQ17jgQtoLX5HpSrV70qxFBDDeC/meLwP51wrrLMDxuk5yt0sMWI/p6bAwAgXVmThghny9k
LocnCWmwj/qOMTOyZZ0PaU44EbyhH6gj0Z8BtBbXLz0f3tOQry9sl8DrH31+sGC8Eq6A1QIKzaOO
fWef43/J7u+FD8qTDfNS7XgZtfPKZWFZ3d0HI9bFy39zLLimwMnwlcofe3LdXr/rgb5Tjx+EZUaP
4aU9slx7HO6HshhCU8JjseMlCC+XeFlHFuLAG0kQ0G9o6M81Y0P+xUM7E1b4EwiffQsFjeJa6Bxr
MV8AzEeom63uQ+oR2NGwbdw7q5zrv7nXa8oTkeEVMMLwqRuSW8G01x10v471CMdhcqWAm+OFySB/
0CSwz7V/mRPZv1VHHeNa50tx65GOn1hCk28kSfj1GKk/ERXcJpDW1QTl/jJ57J7DRyL5WPHsdTTE
b7XpY0eUVZPiif8tiihW+KzVzjBUO+lO0zZXZXJ/9G8DnIzwlsYmCvJKPO3iDdvTgcusH4FTmB4/
f4ZCH8L/HLczSjYwKVnC/uhzHVVLp29L/vRXNtEpXMyK1cODPD0yIGQW1L+p64bE6/atdkpgUrLu
En4xTfEgrYLb9/3KOpuS7gJXlC8YsUj2d6DNk+hAsg5jybz4ExbgqERFZ0MpBZo35YUXpXEz/LyR
OjwZeBLv+QjYNaawUb7VH5MHfilE3AAthc3oQWAN7+/pfmBtnF4AqUj6254y6t5HijN8fkaROoSU
YSE+wQQABxKUcEi+8ekAz97VsxpcZBhfQ4PmQPTdIMFbHZKWMoMJRPtgQwOPoCJN5n0mNvNp+Tqs
9S6reNQ82IJdHGHYVV8pzkzPD++phkqJEcKLin3mqsUB04aX1etO46Z1r50eSzR1rv52P9QQoSz3
8ZPE7sCtAG2Wz4CYnc/4doWl4LdfGjsntrRNeK3HHTBJYsTqEPIr28p/ig1xpLL+XLL5inXh7wNm
7ByDYs4WLyUNAZ7Jw1N+mYMXXBdAog9Ee2Qu1gB93OWkWH5ywqjri+aUnB5VQLgnlx+XgxFqHjIM
tR0rzZio05CNLibRceky+hs7xfQ2t+7KMPqvdOYko/RJ7NCDHhCPM6PnYFBhui3T45+sBMKVNWD/
T3bciPa2vcSrHH8x1m/QwwjoZDTS6jE7dAoDBvTLjK34uADuKuHScoM+YBYjVAe6POaPNFHhIlLg
I3JCZ78Oa+vNfnf8ikaFETpR/53QOq1107BA7Old/44ENBunRmg6y3eXODCIgWlgPHylO07R7kD/
yjJfZxf3sCl2wZtVIx2JXIvtRq9IhjFzRpGsYOHQkCHkWHBOGQnMviA4JKuP2oEFPmsh/Y8hXkVo
0PEuxN9fTAEy4qeA3fiQ1b6AxOxdA3X2dvO94H9S25f6eEPF/J+2noU3cIXwgoCAYUMC+7E1h+dz
9/E15/XF8ooILNmtgK0SCAGNmc4pa3p4SMVJsiSS1Y34Gino0xz4Knwf8QUQXMTG/EM+7BCqCx//
vsp3GyaDGAkLvFgNriMGZaIE2DpjFNXyv97Vu4cK9UancCwW9aY1SNJxK6Wp/Iv06fv7p7N9lxB/
XywNJXAuyeExUpXvWJMcNqY50xhwH/HgAb7yCmL1EDlMgV0lTNVk2Oj1INdd7XVbpw5TrbXJKrYX
e7NK+mn78juwW+plie4uyeyZWVP8uKcTgyyg2uo/K2iMyu8vbbiEAfNsqJewFmT93OYnna3/Q/Hf
LSlz1BQag+Q0lrs2fEGHXImvzm+bSyn4toS2vX+c9dUlBCb4fozrYTpPRta2oyGJf+P9qm9bM1A+
XrK04CwsuqgJH18ffWyeL51Z5+cBT7cmahV5Sdc+PvX1m3JAltJTLkunHdiobOC+verwY/gONG3F
XukAibBbWSVgHBIvYucnjUdvTmqB1Tf6lxR/dKzNX8QOQKZ0s5wKZvr75ASxHKLPk/6LQ5KKIIwl
WkYlpWfN1cugfZOSPe8wkLECzV2rGT6hv4OssfiKXRMuJFPcbqV0p8rjeCkCCO4xYb5hhile0c8h
QmAGRoAXAGYeWgB7SDKB/bCcat37i4Rz/34/3Ne3adbtXX/BRqrtm6wP5ZCOqbOF7w01GNwdlto5
m2PrsLmeXqBBMfkv+qS7QkP6hDWLGyVkCfa03zX2eVCQyINRF9nWHL7mehvWetD1OBq0jkrtlovy
QAmNqD6qwjokyv11dFsL0UZb0MtrnB81tyJ2Ag85aMVsFWPfYo+Iix3guxl8QLko0EHhhVWNbi6e
od79pqOT/R0xteY9Fsjld760tq/5c4n0rvunT00ZX88JEiOSZYkdQbeiUbwv3GZMbA707CLqIZUl
iPBpe5ntvQgTqFzqgs5QTwfX29iEGvqiTO3VTJjO4IrqNPMvBNpgPLX94mVhiVvE0qFEtbxH6b/h
B7z6ChxAP2c4IOYBUvgdHzMXxACwavyhuNb0ym7PoQ+eO5rHEvMCqEwi9rqeKL+IvXePgPEAP4iL
x/GmY+2XQQJf4YVz5nCRDDm0fXJ/fsQI3eI5YLu6wCCMxvc16YCmrJkDbuBJnQVFcA8iMLx9lKIA
YBYS+gZyX0A5Wj8T56rBxotDJLYlgY5UXnwkSp4GGQgwR/MIREKcVId5qPv0se5eP8NURw087vDE
VwRXCQEvneA6Lvbq4uNVyEiIgmEjMmTJYwQIW/NX70bCsuM2hlRNma+Rjuyb9WtlmphivXqby21E
oPwn7zf4B29Sxcvh7td0lbBLHZqdxQJJLInwxfg1xuN/QG09TNwtzAJf+H7KjMQX5O2fUTIkgcyj
y8R7h5yq1M/SaZ1MNfOgEX9geI4xjz7jK6REXPSegaKOI2rqJHcIg+raEieiNW5p+Kgj4CzGtmeD
qf+ae9pkB/4hrl6wEmySKcX5tAUHu+BPE9f9bhf8QqMV3d1bhSPBtfZYYpDfbX8RH3RQdxTOT00T
ltbwVa+beKXCmOmSqrDK36M7HCk2Zs1aV9Y1691q9LnsKnuZdbe5TsGdak8bJFf/zRAPlq0OKjBn
nBKVaQZ5mBbBNQCKfQ+taJPaEJdGuvIdA03Z1r6KNu1fPbg2zgoKh64ZRGr47sDnrV79Di5Nl4nq
bExJ6tsYpBk+ZmayMYu1lu7MctiUy7Yclu8Q7jZnUgqVvc/5+SKjfNCBTRL58LuFkE6aFByhbQUh
iU5M/AEadfKb4Gr/cb0hWU75BfdTChCVx9Qq586DvfbYJvQB1szPAWeuYH/7o9ibtBwnEM81Msa3
t+j7LSGmyCbWGQK9ctghkmENss/1fsweGPyW4wZz/iaAEpzEbMfqZKxks07K1DODKH/Hp5gJMhoq
8XdBtE87QD3xAoikNdngdoeLfo6qDWTLFxOREe1UmEzREGMylaOqR090MfHkYiHMHznNVPmsOs4K
E+MagjOvHad9Mxnb6gI6F1Or3418Ox3WmnBjiQlJi235mPFat2KiERP6mDvZzFaHTbUpX3sO6c5B
vsZaeE+HMOuRcDR3nzPL3Ku1fYNNVfzNq6bNQdFOGW8YBYE2brVTanmvZnZJNjZKKHQkrXXMX5+1
WTLsl8O4XFrx8unMeKMc261ekZNULC7W8WYdzc+u/aw4L1G6eqM8uodVOUyrTUfUVPm2jCYcbKwN
X9koszfRe0PKCSeFUGOCTrV2wF9TNXyRipYvWuOncmY3IHWNR9vEmWOhlw4rtu3GT24d4+7+mm/v
JDuphHx8adH8wnmLWQvZm6LaPPN11E6SYsEtmdU3X0OrGNj1oXsj17xfktC0zxI5d7Uz6+Kn/dl1
i6tXAasa8Fde49yZ6fki0cYq6vB8csMqtZ1zYjvJLiYg6zG9OLMkX+fZV3LdXF/HumWRvo3v5xQb
0fy6MeyVwXGbZQFWvHKYeiKwHO1+MpK+itLd5P+FzTXxLjRXlpxdIzDrgEkrBieAn2AEVzOAt047
porZoZ6oeogcnrDEI8juHk4lvBeNaRzZAlx314A6SBCTWLP2YMWm2OXEHuvaN+3GcnluWuqlmORW
X409AlBKYprhp39EBcSjSvLUu0cSZjKYd3f/CuUBP5LI39/ZAcEph61BY1eC6DqI4EY3U4u76i4J
R0+yNQwf5zyyL5JbYL571y2lFe7LgxKrf7kFnXuoxv6bhWIsn/xASjGfLzYgiDgXD5p30n9iWm2H
ZfcYt/382e8k/Yv++1bXn8j/99lBGWeO6C58ekkybh2oBwqUoLZ0cyX1mnfuNTGuRrqYTEAfumB5
O0AXwg+8S07GpQkoE+jqtnl/m/niWm3sZMXlKnIGRSHrv2/ni4Z0CyXx5e1Ztwpv466n8yIFJP1r
yUJcnriiZIXw65Ehy7+d32mEJWtfy69e9xMFKY9IPhmJ0ixwy4t3V7CuVuEHxLcX9VI3AwBTuv04
2cmipMPp7sWXwHksIoJgGih73+/XOIYvqo7P72zeOLsLEVDJ8KYwdwQU9FpAP7jonPTPDiVXfh1n
+o/Ssuq6h7ccl4IB8ikV+HlRNBhp+C+wbRy+TzkOImJyjUkMXnpizSdUP9v/J8kWJiUB4d6H0FL5
D56AwO4664yeE4OAO+F/ArCScYw0O/2tiEtNv6+IEDvMv56+xdoRD4kOjnMq1vy4rLxnQFbAkIbo
bISuvTUfAXtUBjB7g/1hgmcUJTxM5yS5Q/82xKXeZYPHkN18c0fzSyShnCRKFJ9lhzTmpveaphOY
v/fv61TFUI+mj/coMz/0mlIWQBrCxGxCmiEeTNhyHaGrM8FYvDrtYk/J//NNvg+VKMV7UgBlm95Y
7JLZOf8dUELM6HfOJF+4HTA1CuBS1bXcDyGxJHDSVdEn/qUZEKbdskDvPb+woLO+yCh4npL5C56L
wlkYZgfK4ys4KDGKG+Lh5iiGx/gEnMRiaPq4Bs0KL4p3H1ZJsQZQxkcvn7+/tcVlI4KkTWeXb6sF
a7jnNy6j7G/nxTIbo8UEHEWLoR3gCxEkB6sa/Wp7Sn/qw3t93SuoqRDmO/P7kTRigmu0iWTBXMb5
GjHSP9qY7T92XWIhghSjYy/5yue8C3REzrFYdr71FWFyVi+ZYanabAt428JS0+fI8JNaxJVUFbhG
VB2oPVxOxBmf/lWMTG+rrJtdPb8N7qNoI/RF4IoHZl2wdrouCoMJF92EdpLOOrDrKXW0lOxFf2Bs
k3065TIiT7Jx3eQM4OCyel+gfl3JFv2OTvcZdgOMb+y6JO60JqRipPwYYUQIwvKF60C94eq/x/VL
/Dlm7XdLlRKbJxxAsMOJPOw/TuLNsb3BTuQcPkQlfj9YO3sIikv9JzmRKibpPju4FdmxRBeHWSLk
BPqatHh9kMDWHKTLKOSwGzTIre5iJPdbADjDksE3D8XP1pjaU3FjGWG/jak867V8/lw/TIia9Q+5
wOx49ozayOhZGrd+DIZEo+W+uKd+UyIq4a+u8D6VeFZrwEo9n158SieYTDE6sFd+b5+b9nCd0cRf
x2QOveX86SNZD8FbLDbWw2wBy6H0P3O8E8pTd9fgk30qsZQu7F4Bf2pRrAlPX1a7Oa5xomaNf1S3
3CrnHAfYnrmOt2D3hBfirMC0MADRKAf5732aLqEKcQDWiJahHymJCFp3QbtA8i/WkXDyMBGAeMFx
rO0J8rfmW1ZcxLeFyrw5X+bRIj+Af6gwy8J8+l7T4S/IpH/YoXU3DyrAKxNbFus3Mfzm7DASneFL
oNmNOlilcJdPlxoruxZ4aRb5tkP760PaxvHVYER6pRqC813tlag12bodKg0xFJeyO2ios/58xrA8
vCz3KpVgYoII6mVOxQ8oHNYHEMJXFwLOlwLBcf7A9hyM1IY24EXnyvRLJcDwi56nTSA6Um/C6XqE
8y4qD6mZ8gS4LGzOYu/z6d/CggqkUNgxvhhdoL1D1fVsFAWUBsO4f/XReRIMmgVbWPWAkQzg3uEJ
YNOSS2d78Pe5B9XHgTYnhQ2+OMZUWERD6p6ITyT78QBQ9qj3CZRGnItegCBEDPnHDNhDNF2cx2O0
vE2UAZXU/nvUoaSDhWFgefXECN598c1AZgTuXAbGJEFTg4ggQceBUqTLjGDsQJUDfVj5eMmwRexh
hr9ARGNRl5oIP/YyGD38T5+mE9IhXcXbNEEzq3rvYCxxJtZACS5hyRvSV7dBASYR94lgh7GJ3xoM
0gqGJ1zGCeHDSNbEdA8feChYVg+7uPfsjnNYgzcalhiYkXV9e5pPhAuAuD4NygmM44nzyzp2CiFx
YIArik0DpC6fvQfpJFU/D9rBCzhKGMgVpXSbk0ca5ljMNs05fZ0UTivonAD4gWQv3p9NHhq+neJC
QQrhMK2vuyNcaMpkAP8Q7SA/LAGU0OO72oBkNlzpVOpiiLR2W2iN3nUUL3HCHmHy7r2n+NAF9JSC
FCyS5gHnS6D5j3tdsh6lCfW1HXEIYUOZGZMU6P0sDTH0K0mlZKuY/Vah3X+Qi7DKwucpnrG0HebQ
jS28ErsT4QoAtA/ZsC1hgSOPS5eIc/v1GIoJt+ZokR4T+39MndeSqtoWhp/IKsSA3JKTiDncWEbE
iBH06c836LWrzqK1e7W2CkzmHOEPdNBz7xfndkpvGanHlxjnWstorkGuM5IzIqaIgwZHp2WX5nKz
U+EMEhdOPz4z7oIB6bSo8aHBB4vw1gXhB3TniYA5KE200X8I6Wd2udZtMLDAEAqE4DPv1sVL5WTs
xEY269LoyHZv/F6oNuKw5aGaHjcG2Ke6jY2KyOXVQYLM0gdnp8clJDyy3MIBETg+ZDoGKGnnMFwi
bkw3GilegFx3qpWFSReCAUZRBIUhDVh8k1Xw5QvdoXRmd28itLeZal+CZTISHiRNJyQjoa+iXEgL
8uSmY9X/JlzeCdbqZrZ+gO2/BwdLxwK1Zh4dMPscGxr14U4dfkIK3Wg5NpFteKD7t0WaBAVEzVb9
OwYELIQIPJZ9DZfctPuxf25tUHdPUWkiBLb4YUTbcqOiMt5prSk1wY5JIzjonyWencGt4R4p6o8b
PwdWIjpMPENYk6Dzb6FadmjupFT4hvVNPmPZuM6Im2CRzZU8xsYcy4yLuaTYkNqksvCtqWsRtBen
4AZl+taDd5wfozTfQnomTk/vm2a9v2SVOUv0iTUpoD4mu/4PoTYOPCxHsHLYKNGHcCXqQ9Dv5nVo
zdOjLpnWaBko8XP6HeWliTIg/ROaqPRZOvCicKcHk4FCzIzgu0W29jMObgEsYel97KKHKocetQHN
QuWtm0Rt6l6bfSdQFme062DzokqRpASDc64FnAghXihGnSxmRnJ4x0npDbLR+pDbczXROQeCTe0H
xV6EPGA+R7iEFOj+uFfUcBu6i4UhIm1k86AZ32uiUwqeDQrShCAnO6tZ6A08yKUI8ArrjaIWczDQ
Iyr7i+fqZU3eFU+RQv2wOQT/RXOufjGaKPtr4H80Dw6OwdkOXsMcngSdnQjqYfxJEGqwXwDvUSKZ
Z07HVAK0cNZqiEgWoiUIKbSsJew/nAfmbeSp8au2Vikijdv9yxXB7AzBHmJz82vs6erAwcldMk9K
/7Bq/BaIIQJfIqMGTGU6z6XTDLCEQY/6ABcUmmx0ialiB5ekjQoN1tUYQpa7bFjOL6uHf1l1uvWe
7tWs76iNNGO2acwhgCZK/xAdEnUMGGp86gIsS04xDkvo70UMdFk6aXe/PgQBP9qrU9ZAxMlVkQpj
tGDX8e7jR2ahqek2F5wbFshvjl2tcYSxuoNBhNAVYgmg/j7eeQcGkV/cvS4uHD36IwjtAXnA7HMF
8ieCGjw7jo5o3Q1wwkB67GlqLZPT0+ye7V8wJ3nuWKPMbpjgMNZPAlzEvz0NGUiwJmHao4AGVuxi
yXKWzwk652HTRlR1CyXPObp364D4E9oIIUIhQwJNXViXrYTeoj4C/dJcofeLYu+a2Q4wlxaqyLTc
ncPwkXSCDL31Gdz2+EpaZC2JH+yXif/KGbRAxBXo5G4h/TOMhX2C7BZCUFW0QFJUJ1r9RHhhQr/Y
AEEBG1FOr1G5oafr3zwgHzPda/TqDtU1q8Co89xtr1FkxFW72esgbgWjf1bOmjbx7jGBX7p0sxAS
PiuFMqYXnfVhci+OUL2oIwKcNeDrsUoQsS2Dx5YxzqlaoYCRoqjRFA+EUjWLt3Mcc829waELskP8
O/XREtPTd3W5QzhaMjUz7seEcssuu0QgjbtCuTToPIAeftE5Uiz8UtVFIyHOviCRRy0OvXOQicQ0
5rFlfacoKww6OF3q3jE6RgRnX3ETYKFuI+Rf9+7EMcQ0ZFTTz1AMfUEO0TAF7Ix8Pw0S1NYOi8cb
RTiFBjDCPn62om7bZI7k0n0a7wVgBT1+rI9blWlDI55HuMUgbNOZPchQV1z/pIVgZkjqdB90L23B
lByTMB94A2SVptEnH6ZjgsYifeAmagAkYZS0FpfKKo3JgcbrGmSl0q3RT6b9v7TO2BaQUNKVon8K
b61w7gjQdBw6OF/ya2TQ2sYVbAtP0Ky65pKCl9CjWmZJm3nEMMPh4NDlUqC+cISxSHEHSU5x6boT
p9JhqIkTLQCzHIDJhgYekyKJkDLJR7zvvXca0kUt1qLbYkLqva3y7W0H/EGpQK80VUU/iVBzzck7
EJRR5zDu61oPSPRzr44P6A9j7GZ1Ek0Dc3Pv0P8i4swMh55RafAFaAdvlxw9nFHKgkv6ReQ1IaIB
j5PtFKRa6CUDtaXdg+0kNWtdxBOuupGzitWtNtw61aofMApCPfuV+9+O/T1BxdK8NbH7j871wSkB
QVAH4jhSszOXM5SUCHc5oQJoOwEiyRxBhzCMKJ0wSuB2AvvHiG2losxFC/QdXV82K+B9kgG/U40F
JJGO4n0ok4MJ8Ruzq5JQ4cIHvQWPtwm3XW76UL5TT6XL/ytopesUH/CI9UjTtIctcak+fDhNClIg
2s9Rp7RJUDhL6cVtKitAwnUlvLawLYyVI6tpaeSv3hIE6sNEieQKZhOE2Y30Mkf/8DTJmUM7794V
WepvCeiyXiOGf7t0jEMMYZDY6JysYvAg+aNdgMTd6rBtSFOAHJIIc063P8hWoMrF8QRUzNICI7Im
AIkywKzR2bleRvAVmiB/6pjmoTaBmLpmvh/0T5HihONP9gWWskcJmsoEOSpAwY+rozdjZUSiLOSg
B6Zg+hmZeDESyvP5mjsV8AHNp5D56nT2z/Ni8r4QiCDOI/AHhu/F4xT8IMy4oP7clOLavh3c4/qo
nLJg3MfLhNPWCO8x2eKxvUMLzFwzGh4jnqNayo+VpWPWZ5STL3D0LyzwmMNz9TXjEypQYlnZhDGl
U/dZ6MMvugMM7zLi41yCNzIqcNIe6GT2tMFxv4w+XtZXd9oHSBxI1NRjCePzI6xyoP/OWaGDgFZ7
dMdAkrECR8siTGMwYV0J7TWHMvcb3vaXON+2MjtnDnHK9WnXpN+tTMTWB6qTuPoc0BJnCn3gABaD
Mn9MO6Pm6LxuR8soG2NhI6pp3aejd5dOCZmm9IgZR7W+xioDjBG1Y/oWiBhN8GfvpQ6ldZveIZ84
M4+K9yRrOiIHBuwkqQ+0oFiKM+sJWZlYg6pgKAVChPceOrgvOryoU9GxXdR1kyCIZhq8pTpm4rTI
ogN9MePSNK+aVRysBhbWQL02HRT/uDwLi17dvYH7pU2hICdqY3W/TXKgBpqpr74U+AFAQbenAX81
lOGTdIwJdaBsdWgBrQDL1wIC+fS8Bh/+OZoKGT/ljKMppQBsSnD2Qs7raXbI7smn6qig2lewCMBp
p0jdoJkCnHgNKI38HSWgC3ivm1VCx+iQXntp7izTICtNKGd5DWyd4P/yk3lCa6ZtFoV/gWwOEltp
yhAsdiCD8YJAMR3pd6B/DOU3+Rx/QiSHbZRgywEKDpVhqw+hZlsfdEZK70PzyFhyyS/tNym1bhwI
WPdNhPUJBekq0bNFKuu+pfnbQtaShYbDS/MVEprmdXBGpFqHqaKTh+0t/r0tNCARjt1+CD9hBlFU
pzWlmc+3+cHLrof/TQNPdfge1ljEb9Fl+7kHRTC8yryNRHG+1/u30T1BunFYiQO+01BOYYaCsf2p
2V8lsetqgBbyi4sgaBaon5GdLrsl10jx9r5tr60hC/G01Pl7Tj2DefUL7BtosPHi6iU2grQm5xlR
ZHZYg9FDn+HoaVibgDU5WAofEHrGyG4F7R6Ig+cMTPYFWgO1klAdwS/Eh6hESoHCL0IcXXVUXvy0
Qr6dLco3sd59btLK6gYkDc1fKAifuATTOn9vGl0QnldSh352jA8kiTgSQZ6kea45udemQkKXV3Eg
VGZHe5CxAr6sFHCXbtUQU6TUfbSWl5WWjTpq3GgFtYarIEzJfpk1xb7dHBe5tgbYB/Ze76PuA5j0
1++AagYcEGdj8HEqsezHZhTnTIV407SMMminNtTHGVybm4HOoQan4BJ1UouMjvLyDH7jMot+xF+p
D9An3yOO7HQgv5J45m6zTkopUhyP0XHOUGdkEp4T7iUP7/Dau7kRH4y9SnEv/Q0QMb8GEDCzOf+/
j/LcLo6I8EuBB6FGAVPIUOhsQa8vR1r8ErC927ZIoa/T1gAvBPuaHOYXsuaPedjSGECCoOZy0dPr
P5JjgTZKTCqXe04AI48zp8wOAxVhTZ6jqpaQj+hMENmiVHcIpRxMFPDa1XzawyGtQQT6WnMAhE/z
u/5AgALLPyLRayTEY7VRbUvcl/U6a4Ben/57m84QmZPy7KOPfPIQaMRtC/AA8mQ214LrgGK1FpST
1v42Qthyy/ty3dSl3881do2vcR7bQBL5E4iV8GZvIwKA6+qAvpzRGSIhyW6IPbhmNp1iWLcB1+Tw
KycMrAbl9wf98LHiKwmnH3mbJyn3L06JF9r+0yqiWwSTo5dFF3/zdJRhaotXVIrbX75u+lAPZ8eJ
OkT5DJRPQKM6XHrf2QkifNp9hJ/KFh27bpeWYqQOlR5af6t6nINGBysRf7tUN8YgySDrlsHDu1un
BL3yUUMzNc4OU0DSGbW334LCcYdwC7A2QULBqzM8cVClHgKPA1RjCMfvhAfDa5oWfUz22AlKrsK6
sCQcw6nh3HIf5D7wR5kVqTQ2xjnggzslEuKkhEIGxXTEPBf+Jfj4zRW4QtYsrXDAn3UwyVnimlef
3sR/LqOWNb9CUgsVvyHwQ+u4Lza0aC7RNc7mdZFpLPd1FFbTCLJBjpvgMawh4Vv46jf4ova5PlBD
bUI8BDxb9z5UYFRWH5iFFuJneNH0VTBDgtBmQr4vCLuBfJJfIClAVekQFKWpr3mcJ/eKHd0FDv3w
2VcYTZSp8Hjpo0pmN427RdcwNC4mB6bh8RTAS3j7DQkyv6XR+yJgxYUSnQaPpCQcppeEw88atJRT
W9/jk9ewzr3TmJ6rfw5LksWrBxjcI6k1SyBQQHEc0CuUwrDnQMueRhjZtn9D+rS1yFklrmFrIOUq
INLIF5nEqGnQWLPWc6ThsdRArKJcTKcApjQnDFAMupz3xSenxWmyGtFQOB38q6Wv9fC+QLmM/dvi
gN3t7B69FxsB3rt/6+thue2g5gMFKGiR7hEK3rH3xZ/oZEG8+awl7uCDEDSyuILFh4ilbNsvs6SU
8QY+BFjeJCzgDMIjpjPw6LcHlB5QumjHevIlsFCmqJkH9zkIouMg296W4My/KQAnN9enZ5ocH0Bu
WFAH+e5OrDdE93aTsqShhMABv4N1pBgjNqtvFmnxTv2t6rtDSB9M218Hr/ie3JhiqbzM6D604R2A
Cg1e8WmebtH+HKDtf47B+Bx+LMrGFbM7rX+HzXBnRbrMuMALhJpsQEouZnlxAdYHzWEbzpctGi4S
EV2wjxBcne5SDUE1l3vY264SKt65e8Z1gtZ1iG3DGIuvBdTQ+BtK5VrDr5aWeMhv+2fArFQZaW/R
rvSlkkjXzaFEbJNNuLondMcr0nQdXDR+CUI4JCAlb32kNnEJhc3C6kdZ+z4UZVqqUAFRhvVEUofZ
F+46pA2xKH/6xxjRXhaKdnSIn9Fv/6CkQ9+WieEaoG1LP8d6B1jvHsWbnmqvGhwTqjYxSn9R22b1
DVqjX/IMYe6LQMzTXA7e03SYDY/9mp9a6A9A8EKXtvcal+jGl1er00FPjR4w+eM3RN7/taKg/Nvd
h0POJqxX+CJSCGO1JnPFvW30GNxHGSwH+KVEjIiEgkjYaezvWJtnBfps5nN7mj0TvDh/xg0xiECd
6kE2gvhXn8AeOqTGZVuDR0ytBX1m3pwI5JwGCuxVHO7gwQ0YeFNtfh4zQz1Ko75tPkygoM8D7Yb7
F2/D/vEW3RurxqentSzi2C9ZTBbkzYDV4gfiqmNf0ggElJBYzKu96hAqP0ZqPVGo5yPbVxt+D9js
jeokiDMCIVU1ntFxwpp3tJ9FQATRTG7oTw0k9NmWt8yq7Y57wp5Tfa9Sed8RgjDZRzy8jJ7YrYiQ
w5GaANMoXqrQVbZPmPxRs487sktYRYWgg34Cif+wAe2fhuzSaHz4Mpl8zhCCVBPRuPoIEimUkOJk
tWELwVQnrWMyhmMKJNfBMneDQ5lLKkVaVsfAEJgxDa3VZUBehR3VqA7ijHDzYhYg2GhE746FkWMW
+9pm9LWaPh/707a4l3ime2Hk4h1xxJEjw6VwAtBOmRHW4l75Xly8fEvX68eKuqJMU1tnQQPC6zcq
p7lqLyfnJB0Ai0KjUdYI1P38Nrv98knm6vfeK8WWlXy6uIIv8nBopdqLbVMWFNCxqDDxafSYutUr
VOeUj5WTQ2xbA1RC/hlzhx8Eagj6l9KSC+jvyHqYOhdab0Fjlb38mupqE8agNmkB8HtiglAAqw+4
niikEU/4jZ8Ndu8Ik6oFvI3wwG8TOFDa9RmeKX35CQw1yM6vBX3Yptdqk7wjTIrc46lOGUoov5Q+
zkTGZCRoo1Dd7TjvuvPUEOvwABNfmSF0gZLidJ5GtRwDSoeJqI1KIPH/z3xT/qNYA9pW0GV4Jqez
8lMTqUs4Tqyp5JugphcUWaZL5463Jow2VNmgCBudJD26V+IMHNPD3NMGrbjjc0sYXfpAKd3jx4Em
g0f5vfDfXDtQZ6504uo2NZaOQ7KDLKgeg9dD84aAh4pnbrQW7Qzar6ENmgknn4wTTHcthghxJxvt
UGfdFglF1v23R4Z2nlK/ocMJmaQSAzELiPfg/lCEqehUBB7C10FdntLj4LbhUMC34rf8irSWE3tW
bT7jGQaldyNwKcg2xdl+SeJGkYfVx3x2/PwclDSNfv6NMAxNUnX4KKP8lag1N6s71693w1ny0ddq
ERzJ3w3ICVkSsTaK+ApCDtgtHXcXSPTgMU3wgpW7+KGLLhNz9RcJ/BtJ8RVISuGpHvoWASxOWG8H
+2oO4d8Z+J+VNgjqO8ryb6EK19yaq6PhTwwjwuUMpeSCmH9ZCdzffDE6a7l0MQngVy33GX3o9fgX
tpP/sdubl/2x5fa26u6HsgdKLPMlaNPc5lkRIiXInQP09ptDoWkV9Mm0LtnU8eDUdhm+bklLuKHn
8AHNsSWJ36+0OfwpJbkH+B4IBM4FVSdqq5r5CcgacalGuwjbVuIHTAzRLbpbZCEkHUnCDVFRNjEe
SHa6uZuC6rVh50Bw/gTMWLeZNmYB5WNA+ndVHzSO9xCy6MtLmknabSYZXTfCx1jHG/sFmtEgiDzt
CCsuQgMQJjOKl1LcxvdrgQ5VL6uIzWAz1u8dTWVsEMnP7Lp3QhL0u+Padr5jOPUiVSV1WtBk2EDj
HevQ3rSwsKMqBXhkGfxJKtF+o1UhYmIiRvmn+lUbPmnKlcJymIlrklTiHxYOcHEGpDiU9RjyEe6e
hPd4Ud1D8QXFkVtE78pINIooQdOFHVHsEocz0XlC7YlrkU04DOQdxt2lG4uYVAtrOPkdCSglTCoC
hJNyrOWIc7QvxkbnJOu2muimMIk7JFNAFSDdQhJzSIokqTS1uGYCieYRrN4YGOJqJrZ6cnIoStL6
k7/521DXZ+vwSu1E7tXkYg6E6CsfKzPWzPzV5xDluRq3tEt/2bi4u9LYfYwN6A0H7Jw9RX6F15f3
AQtlPS0KWfKJq3fRuf97H3mVDhpXWsyFygvCptMHWbdDSxoHYazbSNh4yt+WdomliUK9EsO6KDfm
0+mHPRLuMaoD/NaN4yBYMX3abeDWEn5JAFbjBmeV2EO8xWi0775C/SEWQurL3ovlmFyqlEaNVW6Q
aP19bHGOKKy6mSaHQcFP8J6hDtRtliMLCjBbXgVZIKtwZG2YX5In4OD4ZbSI8F4mTRvsEgjdYLFf
2M40zM/22a7T+ZHHXgR70nEhizRfcRs5gLZz8JrOJbkkZyyXz4O7LxHl30aZyr1xnRfOw37Yb45x
sdEW2qLY5PsTVz8qDqjvn6JTtPQopEavlgFH0KWSSK1vT8HqYcBBoXzC4rp0aiumQbb8bFHgSaM0
gsjK1nCv+7dTd1mhIpEik9NWIvrEdRyUJvLDxLWUFXwFUTlyjkOcwlWv2aJccIzTJE3OEgXTPHd0
F0Ifc5G8gpzsiysbhgx20/ommi2yBtTc28h3c7W/vA5KA3KDbKnL1U3a4C3naQCWNA0+IT1htNNk
KLQtzUYthxlGhll7KFPa02IKjn5BPWi5Ld5Y4x4vkKARaC4B7IRgfJJPvg7WQNSxyZHIkswC+yzW
WJ7c3mjMqfnq5itOOpJtKbQNRKHYBb2/7Gn0rntMtzTBsDdgL9nX4mA39qWtOip4fjD/HCcZ4h9c
JOQMkbm6MlfLuaFzHnzYlh55Nds3YaIL0bwA3u/raAaGmo0hgsvKTilKYxfb1svLpxlNeqp7iZK0
I4oH1S7j2cFZ+bv9nY+PbR9jPoB9wrG7hfHYO5Ihg3vTlrXELWjA1vpkAn5jL6dGwR1GcWSXG+KP
cPFLatYcqRvH78c9g8jXF+KjIkfy4oMsZZMh97Dp7mII+TdfPx1KqkzcCFX83WQPM1ru7OZ9g/5W
9bwW7gItTrk2blrVd/LVzC3moAeafklfpJpp0JYYL5lrNk0rASfEfPKYvqhegFMAnfKnN3GoBPZE
ehBCfYCfXKWeBwnBpNhi9Wi8GIPBzp1O5/M5dTFjxT/Kvvwk2/zrzDtiN2LMWSGp5dnPqMAcprDk
0SUAO9V5Ri28c4Ape7GCRyjP//J8GTu1PrH54Gc+YcPsX3B2ZOTIH38oT8uhT5OSVRe5HuYivGnk
CR1mv5YrPqXgVEA/tIl7w6PiQwWZdQwZm3KPqjoOJeJjI0eZiyx4Ub0IGm6+z8jkq0kz4Drkmvzb
xGNDHpEbmHIHvvnibvEDih+VaohUCZr+Bkg1IwwbeK46RCpcWUg1ACwn5laKKTc04aHaMMFyJ5Ig
NxdvenQcby4caCRGbmPRdfxboPCtCETZ8G+hSm1ROkRQiOlfpm+ZzEUNUab30jxFMtk/2aEjudhr
Po2iORdahJcAFVvD3bBC/G0wnZnj4VqyCN53t528uix1ot33t0r+ACPBD3RyXySmEYd3r34bwgJF
MqCn2YQcBja60wTiIZq9Z18JlOCJjIdIV7fd956ya3wWLM2qicoTWlibn5NHIMqoycXgSbRe6ehD
2AkVcfGPuij8cbmJ5Krc14eIJFFlxl6zw71gisV5soYYJ4EoSAm2RLfE+U5+I4/KJoqaIIuBOtTh
20h8QD+heoaoSlLoN1sGwSu/Rz6dDVAdJn3yl40tKjW00NF8ImgAXcD3SX+C214n3vIUoFItkmwR
qRZtYuKKBVrN+O1J4NAH/+n9vLRfRUQ2/V7wHbQmdAjwiZxRinNsUkYjUDoOURHnhejX323uswVA
wvq6vr6UBoInODe3iIwkOrp4ZHpYeUgjqW50msZ3/BgW4++4GKvAglQzfyFYLz/QVdVVm/sSI17o
5qVR/Fz+4NGr7r7oF/A7bJG7pJuaB/LE/9uohIVF3Ije8SM5zr+rlmp9V/Qcpe24/ft+3S7339Vy
v8TwzQEhOtFJ+0SEHQAzaOj7pD57cwBneq/7nNwny/5tcsNy8oK6Fv1PzWv3afpj+I2TTMWrpwXN
14PKzqeCe+bRA6XxZsDLyUiDtQPeTyHCY4D1hdequnfQhUUuZIQfDfOo2X0Gv57aVeKyhwXm6DP/
DTvjfFYEsDCiN9T92WeGahz+Smr/pQPo1PAXb5xN0Xo/YvlziHTvEDWG6aQ1PDfQzRVQdtBePGb5
rKxHJ7gm1EyAM75mywVuJUgu+OVGHldoF2J+19RM7rpfFBR7UG1n7UVnkc+y/RkVVo96xlBxn4Hu
AV+q+1TJEBFkAAFKs7N9tj/ta15zASKY/Tnrxt1udsUXUuLXcv4Ap5hv0qkMWIHyiKCs6OhKuASS
xRAvVgoODGukw6wtsmeO3K7j8xgFWiBBX0/BqExdq1MxjodXQTn1ADjaBI8BIKuPK068RCSCrjMd
AeyrbZqv8Ab47zMWR/IHXtPU7h0gAEwKiL15VBSQT4EwEIoo+GuUei96X0yvyI2BMfiZIOLRN9h3
9iVExQgoO2BwerxAf28xlQQec4tVA5GjpZv7tU2H74iIV1th01X+OW067kw0V/+7l0GAWj/fTyuh
N4teuMBDAI+D7iMn6Lh//s7r9bq3CCdHt7p25YDRHYP13ARYW+8J//k/VjTkXhf1dkZVe/xymFo+
cCVATcLwGLQZW9CYGHcQxuHP5gA3nzZcgWp6kplAnKRRGiJZEQjix3+TM8SvLf1oECwtyqJwjhUz
g6nN/39+E+dxbra4QKfM8/4pbKG9B+yDPnACz4Lm72uI+K79dL9j2jf8RlScZEtDnVTDO3m/UU4v
C4SDD7cOlI6n4vv+wJ4ZL+uPj7ZxxHmjd4TLUJKGH58MASQMtW/QFza9xPBp3ir3dxhtkL1T/N6B
MjvYksPVFoFkycLQ6CPfafJ88h8i1s3VOvEftCj4xdWSp4l5PAYgpljAV1tP7mmdsjKRotrcSKjI
7a3a9NuttIipQ/N0CLQp3d+e0r1wJC7skuzfyWvCNheVDHl51ZaxJp+kbX7xjZDsUO7lCL37Db4r
3ePmKp9FFKxE7iozBu7ZiObzug2xlfSANAH101iiAgkcC24SckoAhqEsehKglLGuAgSEZAqVGUu1
3j0xilpiOkpa8evSHeHXH8KPm2ykDMhQUOkHGaOPKHN3bH105KrD57c/PBgBIY5EIRIHSmSuzuTd
JFMBVkQYImHwhRi0cM4TicXvwD0RBSNM+BFZQLMmwymJZJZGEYHmocYg0fCLVoPEclcidEkECbtt
VnuJD4Is+HlnwNpi6i3nR5Sdb8G1Iu9XHu9HSwIxidUld5S0UZJylh3rxlpggpFEinhBh42lH/Vy
In0XaSrvOJTVa/SXE7Z5w9aA/BMRKxShqo8hQQZu4wTPOcF1zq7Uxs2hoA2VnpQU/hIUoGBsEnuB
UyYV+rdldDsf+3wPG0dHHbuKn/g0PaAC3x6JEnR2mqIfjOA+AapVBLDkSB5MTnRyzBcHorb7L6al
ueJqFPGx7HPQt6OOLcaChPB4Mn69fEd1Zw6t0n6Q/kkiqHCi5XRkBIh/EboMBTnYH0mRKYgQ8F6I
pySmohQgON1KVEsOz8dIqFRU+7QCOfFvk2FxMC4W3EtP7gP8p+WfRCKHrnfoguVjTmaedvd7Hh6v
4nk8BbUqCTY9QcNvDBqxZu/OBoEy3TeCZDN+xOC1OXTwl0mCiZwDzM37V7MPcJPrke1hDsfxnE/c
NBKCOJL9nBdLpvMYwOdqPKaWFfOXd381n0e0FAgICQp5z8GALL4ulYP1+m7ULdXu9UYk68luN/BH
I59CyOhs8XAVxLsuOz2nbF7F5XyQFZoV9phqIZtk3Q8TO1gDzhufCTobXZUn2VyDcYxIoilR5tXY
SOicma47wHuDdx8twPjPRACbRQ5QNaUYwX6vq890tQgKquBWTgPZBzUs+Ws5MS/0VXdEzy4lEKw8
Lm4NtaK725/0wy0esbOJzMptV0EjGrZB3QFyyCvjbMA+8bYwnthQFeSi4L+j0YxYz3+GZ1cWUfbF
/askPKgkjClcjOOlEecmtq0hGDRw4yKWAT4EEG7DqYNXV21ZC8VOR9wV5IKSsPivMKWYFoCk3tNc
t821PEmixwnl9zGFTw9zcToxfSg1f+7q0vABA81aPOa9Ka6awYrj2j8ZuD4AC1jlfsniKxtQM+Oc
6OD/5er9WZkHP5HZGCsnhbUA1CQC/pBRPWZunJMcKVq9mSPqU5kjGsTvKl0i8UU6VBHV0Rf3CoFP
ARFzJc1b+hSBqP1Q/QGFLslM3ZWLXLYmiRR9P+PjyrluYGgps5ukTLTHHTE9lAlBNpSubbAd9ncL
xoOZzpeCkswkGegDZB1JsFPQ/FTDvhS3tFia2IlMbk3En7ovks0aZcbUlo2JDCEug/iYpIiA2b4O
M/D9Z4cVhcGM547cKC/ib4gyUMjMGKbVjZpVsKzkFi8uvXHqUuGt+6PV2mVfp3/xd51ZtDUFQFcd
KSgIvIXUKmHI17261+BhKVXmvKf2MvjSgQF1GzwgR1aWdSyeLqzsqKXQjrkQRrdQ+roOT6KdQk1T
VveL3aHj2f8MJQSQX70Hqk0YoLLGqfyiBYFkMZvhLBPMegxV3925g8GAnwDR2bJWy0mWBRj8jEvt
g5Xz5KXhcY4mIHPqtqZaDWYpX1kpq9vgun3GMurQ9GKwLt2G8/DRktw/YM93uC8mD1/Fs+W/eqr4
EFBDpXaK90BX7oVFg/iVIRrp4g8Dz5Fwr8fXGpAll5RQV7iIyPT5YnEBkkY50NixSoQ7fp0ZvfWI
51VPKdmhQbQ05vTOzbkXBDGVgYh8NPVTkmcpp5zh9qBZKBNjxoUv5SWZi6ube8GggLEBDiOBdwaU
hRGqD2SUVlVKm8XKblvIvb2MDUXUQAqpouoh2e97I3WvfE9LaCGZcaKZm4QS7W4+Zt0e7vuFsd2/
PZkEhmOMhnHPbk0aZiCeuzKnqcxt4+Fw7+33/bPJYj+mrskOxFE0zcwp/UqL4ufZ2CRMw4xSbLTY
azlAI2bZzFtLrCXnDrQrSA+pKYv8fYNRaAJRpmTy5oRCA60maPAISUq55udKPYfaPBIxwfkBFlPB
z1MKOX8b15eXugCyPLqO1V1VfDbpDFVL80b5jVAWUmF91bwDqobi+kKzv7r9+cHIYMD1GwugulPb
4GNVPaqRfWG3ggD+y8KRCGnQSYsEY7/l8FSrz3i8YgXssCTEh0Edn9/D4DBAUtilSDOP+9stgB8L
sg1hXhVBS10eZNmsiaeWAjxbCagZ7GUGOvt5ZWyAogfxO4p0PiLhGaUdlo0Iz6oHEJw3z0QAg/y9
3QUpTPyOB44k2GxEMn9DhOCYLccAmaHhyYGUxwliGISYQC10pt+vyWuyKsjPDEsp4FPC9/TBaSw/
Q9cklpXEBrZg1WMQlaQqpYKvplvvf4zlN/bTKHa5T092kiMj0AAWF7sEDUKBtBbLQH0xt4gzhUQQ
Uh6TE17nHdYsveu1zOOyaKDcxJV53WWgTJKriTYXdfEjMQNRg/ijOPC7p1Vl3Dwi/dWavyFVX126
Zx6Ip2oBhirr0JhjoB6NfR8AQXXGyD/4UHCOYePSCyMFkiRISh4khVXOyGDPWW5k0WENZx2/2mCy
ILrQujZbPp4fhLZUZghfUhLNQgxVMixNuGFCjB2mLSsWXfOqrv9FUVvyUZ0nFkTG2IzCR/wrv9Qg
AUqKpbi/XpOpBV8w0eSypagidROxCGELZAKSaQjVM7vdl2qROJb9kfkgEdnpQFwyvja9xYp6cIsz
pFlGX5xR5Ib6OanMyZOEtHDlLP4tDXKs66N7IBPxq3e1viQeRMpV3sYzoL4o9nd1j2tCABeHszzK
0eRDHDHodJcI4zMQr37OlnotB/gAryDJUYPQqQX6F6we4xaUL8mrZM2YJ6LIJWky8Dis6mXWZAbo
yTS4222aBFpoAjM614uZ5JDYXbU2GqMTec3qnEE44PvdoI7EHzGGS2Nw6Uvxb4k3CSqLTGaoEpEg
SAVZA00mCc7Topht6/bJRZ8YQ54jeCVEFWU2YiJaSygkl/7FCLfb/lZGx5/wl+jS/xmf4S026vky
nzONJVOduVWuC8nk1mtiNHGRklEnEcuVwSH1Bhkicg5lexvbM0NYnsBMIQ2c8XhM5Za4luCaJpTE
12fDdV8GU1vC7BGMmX6PvIQMT9nwckQqgstOZqocnzrxrZMR/VfZkKH4t13HV8RUpZAhbRvIO10a
pCEIW+og8IV5vvBe5O+4CQkIVM9wLkepabVHEpwwXZ+N6ZwCdYewW64gGufVq8sVUoSyIxRNJN5e
Bat4POzv+/1tx+xPkChlk1Bxtaqb/DlwB+JcabFNZS8lhWPerV6Ry6srNkBgUOg2gyMI5O/kaj2E
beeeSPsKdSD2QNy8T47EgZDHqO5ofstvIKB+Dz9gaObPsBMfuy0gRTJIJNSsIsAqlmgx9uXCkLU8
9x9RE670mSoZVmAQGrHopK4phaQQ9T2/Gs7U1SRKRRjj/+yEiKCYrOBFyAwG4Y+cXxJwxOCIGeVV
Rak9HUhZ5u2qJ5DKIlUATZ3rBjEFlfmIw0+n5gP4GXqGEET4OsFUAccF+pLyPxAXxBFgmXwnKISG
4uchXpOX/pfqJSxFWTgBXBdjlEV3712xa63f3XcXtBtfTRLrbt77sPJUf3NHvJ0f4HlW5YkTQSzk
YsL/t9iiSmUgC9sTkcGW2lYDCxGpj9BRjn7Vz0DqYPiY74Eoz0mjWR5qOc8ASI1PVAXmrzkSPTv5
w64mfnPh5K/KK6eAWm9PlyvrG7etRc1Buc5ewKlAHWyKUvsF7XeMTIHGUt1hHIbX8O4qXax8xdbg
A78HbulpUKecd/KYunDWgFR8hzSBpImFGuQT6Y6aKIk8v+SNgU1kMuaC6ZNb9oeZ5TH3coUxPMer
cQC4CS0qpvEgjuNV4DFY+wzeIQEOM3WPbxdrWA3BoRmMzeFQ5umjK1fx3yZXdA2VyYI4CGqmgxCj
XMRQs4NPl4yI6f5rPLrkeiwCci9GH7R0cbdiEghljUCRCZ8rAVjADAdYkcFZA2k3lcavLBx/2ZWs
M3dHcix51Ybf2ra2t/CG/XotOnQPoinuHwKAhgdWuUOgeEoo0pBFCDavy3XpQa0SAjy8r4GWdLi/
T+/TxvxB55GifQP5xl+ixlr0HZS9F5eAbKorK+FpQkSDhdHjaKd183gdtJ695QHBz+CH+8FQmZ6G
SIKOs+F1XEzfwGZ7EE/TXgpTVVirJ+7Rq5KPxPIrkyATBdOezFwyi51NSdGHucvZ4Tzh97gPwxnW
hguGCvM5nOeFatMgAHoAD7myq3yDRWLxokyI7ecxwfNicBmck8vgOhLx9w51UdYkjJY+TjaRvooE
SZ+MomhKN4tGzCnGePEGfLhgYVTMU4zuBxok8DSrhZLkl5BjNBrsEpdsztxtdoINWApCXFyyJEoF
I/cvt5S1UyIT9OyAeRXYTonJnFjUSe+naXZQmcSnlLkgi3PWxaP/D3HhEAqlluTghXn0Z2Tk/cCO
54xIqJPbCWvOBFwuhi//o+nMllTlliD8REQgs7eMzvN8Q9gO4IAKiqBP/3/lPid2d2/bVoTFGmpl
ZWWeUTvFsp3JTWKMvCV2akVogcMW3KYzVqX/cktUk1LGJ26LkgCSGQy1Z/rQhV4k8YoKbHOfSUr1
saUawOyU5AvtjpACEDVaq70nYFSvGNxhAQgaovrwydCcc8JzKwEIMj1CWIEp5KdkJgfz39ghIbmW
He1lpPrPNmDfD9NIAJYQPeCzLz7kV9zdJGpiUudRGvCT0tAHqgEyJmRJKlMX9/fAWqoEWSKFUP0w
eyE3SPQl34jb04WO0otkKMookqWLpYplNW+JggDBHIY6NkrgAurnLVlu5bU/8MBzBv9Cuf+PLjkX
+We0ZJzJ+NpuBYCTf2ewIIFwrBBkvrUFXZJ9jSA4U8Y45z28QX+V9pVpQPp02dJZfkoo0ZyGxHP/
IsvP75ZL0CsJs3///v39X/6L4mB02ly8UyXUqDDHlDVH4ruyo5KuoRfoLmxaiHm0grTH8SPoUVBE
NAWXxvezVXL5EllIUyjh2dvv6Vl7mXmNCJ8W7ILkiKJ+IT9JfPM85kI89+yIlcG5LYH5v5hE4pKU
YB2We18+NfayPzmyNDF/mctzcqk1FfRLSazAgMTfIrJKbhDhCTPn8Ui+TyLqu8v5S+5wf44k7uHz
SCbGHrRhyLKItXzGydK4uArFqGrmIzinI17FvFq6DarsUIobXo76Lh+YveLm1tPH/rrPtskCmZqt
smL1pJK6m876yBi9qKqZYyw6QSNlApWa8kkA+D8cyxOoo0SvOzEvR5S6W8zN9WOlrEiqmNOM+ksS
HlRDo2CMrx7ZQVKllIl36nY1YJtJrcXgDDmTvUjfBi45s1JRneW3ThRzp0QhDxDUf1uDhPL89OKS
L9rqW7V7n2pdbfkcorsbKh3qljrxEIpH5xxo1OPiEEjYROVL+FxcFtXYxA1BadXExs9twZJvdXMk
JlDOUEJtfGPlSEO9bL9v4QuMU05Z958k6tGGSNrN0qdcFqseMmQlK/qclFjBJhkfNO4DmfYVBa6a
5eJ+Q4mgdvLyV1gKj+xRujdgUzKI6EoeDZvyktsu/sBUDnTUXgheWdCerezSTqzw+o6QhJEyQPY+
u+rbKxnjDBXYo6is3vdnSM5kxRHl/1ZuSthI0DUzR8r6MX/1oasPKCtDrLg2fM2mdiZALrjAJ5yk
3jXQp2QoxxQTda6Dsmd9wuJYUQw+ZRsPn3b17JXtYmIgeQU+3U+mMKm1AY1iPXsIo8E41aDCoIx+
9yjDQ2AnRzoJrp37IbBP/WoFM5/iTGvK/8x9pW8TgG0V1G6yXWOOBmy7orWgZDkuYtTb58zLR8Xg
RpB8H37YQOZdDYcyo18P70enn7HXaN27yZIEOSFeEb0uaDy4Fzpo/xZd1o1jKgWAGF2Jd9kdj+ej
SmIQBS7uCiWO1BZRSPBwn1Rh0WkpLKtcjnlDARX8DLBjaBBZMi3MnyBZ/fhQ7BLKDgkmdpKnrViH
BkD09KR08Froi8fmNk/7byaniUEV019FAEAsQDX1gz2IqCwgHmMSQB/iCWZhTIgoBojsGXpfzdWL
W8aujm04c/X4tqanIAGnwUwBWYMLwt6EqRpLoCcCeDCf8VaXbN17et3Ro6oDch49ssPMcNAHUdR0
Kf/FfvzVUxFQotSEcmeMJqHuAW+3lDRQWF2pHzx1mn/UnmzIST3HVdRAoeWzReZ9lmxZrMvtByYW
qMT+vMo3hLRzalmuKGJ6EG1jBiu0fNNTJjEZI/YiK4tr3RclfG3dT5mNOrJKK0t4wrdwqLjQC/4t
3D8YnyJyvNfN7kNqWFJS/lQnvlD38C5GN0G8j2kq0hX/yx4eo7vdqwxSIr8zhapXpo9tSrnuzFyp
NkJIVSWpeApl0VAEJUZYBv9D1UMF5hYQKiOBidnZB12NLwK123KBH4bVR+IADUwTztfgvqUs/LXK
to/Zd/aeDhvkBIie5ySVJybMOqBFWwxeinU94xDsHvKONgfCHiD1ePx1Ce47wh52773G7wtZNd2J
+snJu9HS2LGhDku5FkPc8JKmH5qAP6NsQM6oYyAgpnmFxSv6tw3VAnSUV3RLoqbuGadXYJ4VxpDa
qohUWX4ojxyl4Mq658RBQds/h8o7aBK8gN+B0ypouRpdW1TJ3xv04+5oMeC7s7/vP22tV0dCCETJ
CmfsQ7JyMs94BcXXfZ08+3idYPn3DLGGVEj7EXZ+pCzXBMCjlpxNYpiVgb1AaAhhrtdEKOnZ2twm
dfj5ozOfEWb/BakHBDAQUyfYxQUvIw9CePHCwcPcFidP6VB0EbsQyQ2KXbZUd9IsMGhYCJnSTkI4
p/qNigpkjg3iG7b7G6aNRbWCZMZs8YKAhoJwvKqG2RCRmKm11Ntq4p5Zx0oPL7MrMHSzhaL/oLm+
Hco/ZPTzP515cK5NGmt7lneJwE/D9yOsMCvuNQCad5XjfnGbQ5VZd4TpTt2O+vQ/aWSSf9IipWNn
frwzmLRr3LnChuO9ccaEMq35+TV0vqP0vT1px7oefpBUPrU09Io691MPunep4mGHvVPnekWvbaKt
6mOT3Dyw1aDcVwz+1X2q/hVzCODzeICIHDWFzBkAa0xTfwp7ebjKmwfaWUsqEIuDCmpGDmtOKjf5
uwCuD+lqcESQ0qVENm09Z+XeePjcXzT3ULpDSCFfnpESNueNxWX97b/nzI/NEbsFyDddWudxSJH/
GTEvPQ7cNr6oXTEG6gB7w8EFvf1jM3yzBL8OFGgswRCX1z6kDh3doe8uW1homxW77Ny6rVLCd0Iq
jBk3GUPr5iuqX4/qoRI2kX0ZKSMDATBcZ0GyKQLEfmj7RV+94b0hWN9DFZoJ8S19R2NZEPmcN5qb
9D/x9xiy9xLszdhglcaOnIGM5A9Wvy2dBNfhO7+E2NSok/eaqfsz+YzRc5HJIBsaYT4zmIOoXe0Z
VIyCP7GJQSqBSnVOZPzc51II1iByQC4avi81kVXXPrcswtZbqyr75mNpmBDXI4fis4F2DqhjZK2t
qCRfUQNA3WxN7pwqCdw2KYhBIrrYvgbxXw5RmsQVeZd9afkI4DWAPoTj7yYs+LXHUFUVFIm8gne+
XIuFZvBaNzhtCvw2D7BcCABxl2jihP0f5QkEjQbWS96lQBAT+SIfe4WS3PXd/0L9JVAFO4o9Qism
B8PyIfzYmofwxPPjIePQfGMdiaAKmpCnBRgHsQ3KsnH/eUQ+o0H5/cVlCtWOgB1Y7KjkXXvPLfKq
OuWAl46zua2IEDj4C7UO4E9Mj78idWOAEEvQhpQ8DgwPapsufR7c8doAP44ouMLJ6EQDpV5eoUYZ
3EhQ2392w7/n3pd5lQVcCXLudrMdn9vOd1jeIothyGmgERtdnSjLolx0FMILTjxkz95jPCHa9ky6
6vQDsxtnBw/pJPnMCpcg33y4RDYMkTfudLMcKZUzXKT652Ohs1eQW6KxerP8PpBGke54OhKywZQh
DhzZvXh7P6KAjvIiardsNxhdiPUrQuyBD/SmOg7BC1guOKKC/DIrUXkI4QJBDdiMupfgH4V0GJVI
6GzSsXaIgzJCTxTQoNdMB+7TlI73nSIzcyYyQj4C9B4FCXbibGqRP7QD/7vPPu5799qZ+w/sDqZW
PMoY0CZEFL5CzptrSJan5XfaXKtITdXoo6CM4n6baOeK0IjBTPNBnCefmGSQ/+JjlXuEGSTduIrm
6vZwEY1QHJdlFdIPTz9vfjlHjZkEDyAW5L3S1QxXO5RzHWZL7FcH7fDp65CMqDnaEKEU+8dNxA2e
kuQ6jYs9hUFPV8dZe4fwGIsc7mK+7YjfoLm7LIyPuNUio9l/zO4LiJTkbai/XyVPt2g/ZhYsc089
Aropu4Ks7ISAiGow9FIkkCFFyMJR+CoXATYVLQyAhwcWuaj9sCDf2kB2fMA988HQSrQJMh8ED5QP
pIJnGoWfgoFDiPh6Tcov96jQsCCzRN9J28BNRcYIbRT61KzYO4D20CNQ8eqkQ3DFqOigMdFXD/HC
BPqbkBG9rs0emsxpdDN6joW65QGtzffiBJCDKEvWT1m0ocCh9ABR6YseryhQ4lSCEyaKX9VPyRWt
0PtvMX5Oz3DMX4MvW6J8ebt7MS5RVCw6zIbd+K/Zd1YpBdBYB9tuMWeTboJ2PYBPvA91PH+pheYK
UhM+/iBvw3cmOnluw0dVB1cPXEYbJKbPXkEOHxYsRWBsJtXgipGH6r0wpmBHezRTUaa0UC96oQPg
MaCJS+ng+iz5YxEx4OZ9wKOgB0Ih31kskqtkH+POhoVJywaUxu2hhRJfT9h6SC+0ir7mZyPqCWZx
7jvEgiKi3Xtnh1InkzihXCiDBnvF5FMq88+opTFT6d7rE9y5DWz+LsJhdoYWS+rVV1fKOGc0aT6C
nwiZzswjTOp5cXp3WbpXTOUs4jrSww0qG4UeaPzd5veQNdNAHRMZK//iAEZbQT7OWp++ya346btY
UMJ2FCZ+nwgUlpMUAK8gT0IpY+eGIBa2E1AVAZCIm6mEIZhn1aHgy32ib5UcMvUPuuNrje8EVRvK
2FpB0f6g9ggKy3TeRrLImhUUKeJXIIX1/LWaNbbWsgmRj/DTHDanAA6UU6wvKsubvjZn1ubcRqkO
haMmAtol8BnbgJvWS6ECk/BkoobPx9Og6ImPIPaDE4DaOce8pVHJ8s3F0wM/X/9m+rLYUMlM7H+I
A6YLFpn7EgaY0s2DlCNAabi1qLHHIR4K4dJaW+xeKKIExy72TffNamb71xj8IGY+pvB4d5oQXegu
26Zrn4mIz+OwcuQBwqRzsl5jREUpDrwOmXAq1548wUZsVx/ogy8OXNc1+noQLYtmmxyYXUYMbhNz
FzNgzifGJkzXleFtzTi9ahJ0p5pfZb6GOAuZXxKgd4FNLvXkyq6QbQ/bPc27E4yAhDc5UvAZOyeK
ISjEBzLYv9Wuk7XKovt9zxhyJXnFPbO9s0GZh6lvz3AiouanAzoD8PPHrMpDFug7QdjYWj4SL5k+
/yjgxX2qGqPSpowkgGD8z535q1ctPgtlZ67OTjt5DB5xnwBUwS0HMO/cuRgh5jkIqWv0vPcWUe2b
vlcbswe6nFhuZMNY7dj38fvd1UiiWC317acv/06VzTlgedeQkTG99D1Wiy6rWtYI8i5DscH6dV/a
lft99zFvYbJgo528R+aofvcVvK6AsvJAOUevquVgQ3SJEPNKOw6oxL31roK8KfZ9jSrgceMRNmED
QuRwCEp95HaesZuhsQs1SJEIhQul41dT5O1Y8VmH7uh2oaeDcjCmNV5zfbc6VasZTxKlG2N2ChRj
4kAl2sKsrdhqtq8YHFGAWrvmPOXJw3NkzvOQKSwPk1P0LBnTxEkI9mALr3bFG74f410VZtNXhEgC
Saocw2evQTXiknUuBlbMqabKA1MfgCjdu2z58xDjJ5jQ0PbpiTZifEU8yTFaJu45LawNMtzNVt6t
/rRWLZQ+cNi+1cf57QNC7Yz1KerKE6X7hizNomtNCIutoAFzN0aKIN2DCBA6la10fN4wa96Bu9i8
L+5jZAzGGiJw2+uM4A4hvMsRAEE5RSyNFduokFGxbc7I/7IHpUBpZ86RDlBinBSYoelbnyVRFC2U
UyRCCNjsZsvrZqFtmr42wVHH0wgZYAx0WaIY/O8dqzsjAxlmGLK0IHTFZbNBTR5EiqKb9ZFGZl/4
QEyaiQNCAtW9AB4QaXG4BXlB8A1nFQLRbYKRpsjavdfOEZVNbjLCJTMb9TSmyZK+sEkmlunfCEa3
lNqOnsdqc9oyLJfVyGLpziY6PiMQql5d5rgYBbAxdZQ6WhBIo8Gi+7oFAg0QE8YEzVT7NtQAlZyS
nSwB6hW2qLarx7gmZpS5bOqPx9yP8giy8rBlGrHfgEpy8xwACkwnqK+Z4rXWkKr1nFBzeSfWZof1
wEcRjbNAmZTbZjc9WkOdcIqNMmWlGfVBHN6CBGb4OH8yB+cvvwBjZDYiTETf6eM98MraIGBzrPkV
ce3KrZHa6TN/GYZ/pbSZzlxE6CpdH75NBhtolnQlnf7rl1TGUshFgTKXguYUODNVC4wYUOzSL6rw
xDz0CHlwfYHChGAYL7LlqKy6tI9rUQy3JvcHkz1xRvGpw9ddG15wX2AXf9/o5bTOeidrZt42z2ry
hgtE6WnLSMLkEaGo/mC8Anj4lRVWX1cTMnFCSzEds+bi62t4NTrKias6fvXoOgszLCNb7LUQl1SX
SECOuP+xe4Ky3IkvbVBI6NiQbzilFgLtCPe52QRl67oN970bd+htWaggp8GUHfKqhzI/U5Rc47GA
8IxHGAWhEPfjyXWPTuVeXfAk/Z3nzdR3rp1rY3QdpWlkPY6YppzyAcFWbrk6FIwJYFaSAMGg1yc0
+xwlzC6QTeMC6jYmy5gGeGx/VzEUnHR2uXbQMUsaLV6KdwrvxpWCMq8TQAp6dtm1kzf6yrPNcwqR
+UJF0/7VIe4DXiGGZKX5fqaM0w8crA/ydwzSDN2TZ8soduBlhIGmOjpNSAQTOmbV1tY9rvLNpenY
Zr6UvgSKLA2YI6U24pFE16ivoiN57xrVHMyc4DJf1NfQHj7NkFXtzix4fgwJR1k9EZozr6E85VyW
zyeqeMwTOtT+1eWLUdw4HoM2A+ucEQOmL5/QdOiw2XiyP4ANDvkfLhFoFzZQ6oifJoyT31cMhe8T
nGkp/pQGViaP2Y2gf8tP+ZKnE8Jcx8utLsLsyN+ebolLHMGmhEmBB/yZrVlR+ATQfPGATYlNjPj7
yWPn49nYtX3wE5XXp0qHN/IYBTl26haD+COvMQrx5bB+P194Mhby9dIW/MTGBAsWXoOD2+rls0m5
0/7srIjU4Tlf5VAJqXwo02iA4HNFSPDDwM0k0AEoqvPypi3q0xyIE7zOLs2WPa1Sjy/iIoJVaFcG
0rB3PEsDVmH8OQrirlTr2QndkOnM44s93b8Hr5VJgmqD9vsHZUaX3RI/ecyG7kzgSykV6DQ7FPaE
zL1Fi5+xM/j3GpSpcf5gp8Vnx5TKyD/KaPrWGPuqIbq9C3Wc8K1Ps+MbsaVdsQPq5Ss+fPcsJnlX
6eU/L+pmGz8J6LTUuHiS/xJb+nsoxP1zVyfjLHzqZ1sSfZL3AtnmOZQwSc8J2UOB1PSGLn5DJRfR
CU/+VV53sVqtcPxB7bVf+zxelV73X15JclHDIbSYPqFPsFIlxbuCHbKQlNRK2DXC4cFfiP/jSKjO
kkiV5KrQgtjb+cKMFBaQcNXebngQlg561bB18kgogXB2/mCvzQhKoKodfpycw243qoVUKOwmqc1j
78/3nZ8IdYVCPJTfco83Qt7AhpSjGMGfUHjuv2JtdzTaRRMh9JCPJtlCuc4HJjHhDNQnw7N3zPpY
tki6q1wAbfA5IBmXgclG1Igg68HLgUfYAT8Rgo49tIfWOO5zN594gg2xcgpZ1w3ofvk/gl/PoVoK
lKrqKK1/3+aU3taA0mdPCSj4AtP4d9+L1dN02X/z9cWKVTL29lBYiNd2Y4UYMZWF/wgtr7DZYu+f
ovgqxYZShQgAIK9AUqqTnuBs8Y/gAe4EKxL3Hngrde8UUn0myRKr4x8dDUXh378rhUUExTBHfrRo
SWs/A/snLCDsMykuAsCg+EyKtfCBQ3DAIvMuCXfFPbXggA9y7C8+gVQxSdYewsxMh13zr3LpzA0W
1XGtU/zq2QjB2WhLEv3Vgw1jdb6k+3rMgNeRHCYf4MYSZJMPMTFR8Qq+bufftxAEal9Imy++KbbC
MeHF4ziCxrmTn//cH+OouZMqzX/fcHd4XthxwhaX2iAh/WvQxFkKtxfqhuQY/z7hDJouiHo6us1E
9R2Q4KvBNhdigho8ZsIlLnG2B4gkr0K0V8w4QSHzoLnJ6/jxtOT1EMHJaJLTXKC+1Tr9anweM+fI
TK0GTH/H276q/Rv5z/h43Z/36Z5MBN/KCunxhcplfyAJNVeyMcDYYvJFhLXRLmbyD7sc+S/u3J59
S8CPoi3nCUVBmPlCvdOh/LCzXJv8LqVscmfk3kiT/AjQNCjUS0b5zzVT3DNj3DOTVkkxmvzp1Lru
Re++gknNKl6ePM5W6tic43VUYf7MGj3C3omSqxMx46gYVdRJvjgnp8OijFB+SOnbb/FnA8mhAI22
zTSo4EKxhksDsA62nfx3JdJ8LOsUxsn5yN3+8If2hwbPJhKlihcsqbdBtWDAVgt7RTwAxUPSMLR4
Xvus4/h2ZJMHJ1YtntvnVtlpx3yrskCjGQRXkEwhwBQVeazdIPHsgolxLm1d6ZQLRwzShEMijJJs
a++y7X3b3JGoIYPNm/nJvjX9hsWPvlV+wZ/ZUMlPkDiH5eX3pbMQXdrKNeQrjtA6pWSUbZxLrxfW
LR8MJ9KJhKtJhSrsc0r+XLA09UiBcYe4gs/XCPeHvNzaNXecM7q+LGQjAwEQtq+E78w9AbyCwIZB
82FGTRA55ley2jd+sHrPwGRrVDA7pqioM3FDZUmizy2yPyGX+BFepoOSkBuPBbMSphpPvxHa4vPJ
IJ2LPqHEu0kY3SG7A/wbWY0fMfORbuFpcl7ygW9rx4Z5i1FFZ4N00+84N72XvoLuatgcJhM+GlIP
v/x+2G6XwKULbw78LGQ3wX+5Sn/kkrq80oG8B2jjO+PPkYirTqKK2nTAuK+Ab5SScNCm2+0P376/
Cm1AVQpjz23iFvv3MRtik//9dQjf4NZ7FQgw9zg679TjvkP1AZS8ExPRkAdckdVRoPLTBDp1tK8J
MVWMocUVnkKAZi5xHxULQtczkdBgM8Q67Q7tpksejibsNu9r/C8rqMUfZvpF4xOe7gfiGBudOinf
5XkgRKZ2ZdRE1ise5gtmPc6QQ+jA4kVII6L6x/66d7lF3xcSxJsww4yixwc3wIHTQGXRkMMQRT6p
Ip91ORsEppqUoZHDcqJLNZc2rtD78q9fVigm2e+Kd11T8S0DIOajOQ4S0szAOcw7hKIRZUKxWO3w
J4K3N5apeD+E5o6mofuc2zfitQjHgF889rxONUoyCQBevgRsPGamBkABy9/yETzH2fxCZvgo/E5s
AMiScVMKf1PBocJ67LTlhnCivOkLOYqT5G1cVnZpQY2h1pCbYrceZeTw7i+vZEM5BCEHbuVCTMm+
EGFgKCR/JTLNtvqKsYBFUcWLMfeAEn9uFysSDL+r47orTxZqTm5KndUzoOqdD/49T/ksz9vDLxzb
FwX4XLbaKblEQkz5C6Ei2Qn24Iua399AEC4hK5kFxtzxTLaDbvsLjnmMqjGgfkn7s8F+wLlcANLT
BICkpPVWtGR1JDAVG4H3KkGNkHUf94fFh0IEUG0S25E9lGuQmIIglgXVI5zli6FwUzqnV4+Pk7h5
KJ2FCJv98cAecuB0RqpA3orlWJMfL79bBl2JFZADIknCgt18RcIKQt7ZgHZUc9S4D0Uo6BKnPLif
8kkVdFGugptgFlSjy6fI2fxaSh6wstAb5PAAUvxe/yh49lQfgiUa4xIG+4939HEbO+4PLVOvMg0G
EtfTFg77OyQad8acCN9YVckhyKVM5YM5jzosCZPxnSMY4kT5EH6lnpmZckdyyaer0fMJqBs7Z3PP
Apqb412vIbuLo7QdNBc5Ml1IZJBobNzqdmT0KCbh4tDdYqX/DXvuDLsJ9hYQYXClsBE+ZsbsSsqq
4RMowfJBwkDey82EwsMVSbuKrMOFLkHN86/tAIZkzNcU1DcTzoGTpoeD0sVgJpm0Cag4pGKPfsPN
2qJN2n+vqMsHZNiBmHCO5C2AQKnXXzXsFkMTb/VflUiJu4QB5DhlL0/nsIeMksYKQoEGB9KKKPEW
RvEnHjB537efTmN3XzhROtLDdPQFbIPoTrcore6DkLCJLfiCLnpjGAhv61xG2QLzOkjN+YwdJX2f
vxoRT7DX4SH7zOOKhqZ5eeKNW4uwD1KZRP5tx+SpenUyQ64MBITLwyUTcdApw4NXQHmTkcr2Cf4O
mx2+ki2fm49P2xezNT2cmyIv4mVc2E6j9yzePp9CV50SNtOsQNjTMjhTe2BLr4X7xLCTMFn6vRyC
29Jnnmdvx0I0rFd0pA4NTOtzC0G16Fv8jW7EdCn47q/zQwLzm/QOefFvsDDUGIDblKD3X1/8cgvk
mEnA7MXYU6lgTLZXygMdI5SO/Aq57Seuh3j6tOCNcSBHAIr3GT78naparC7l3rvcZQOJhnpVHitP
Qxc84CzYChpjNo/0j5W0C3MOuw4A7N/wqkPGIoPvQ+UHDU5DIRpM4tQnaKeTg+5Df5Kpjr7MBKXT
SO+QwgBqwcXbsclr8JhF0FNoX7QEfdv+9ejq3JKtab+AbGC3lClHRg5DWGq0UC0fyZTHKsUepKYN
ipLLuB/Zv07R0kTN80kio5aJ7LvjBjPBkqtfMTCYX9m7beX99hAhazKR9GuwsYBPJ53AL5ePa9dM
djJwaAtHCCy/rToT9riRt4qdWAIMUaMgNdVjLWlOG0NAU30HlRjqPpgafgIM1FuPs+ejLbw1UrSc
fWp5QBM6yYItWE4LkHDmUP/mgxgSIhfDC0xyHCtQlJU9ZG8FDX3fgJBXig6GXFKTnCSiF1B1fju9
YEF7C+uEkELeLaxNeixmTbtft/23HPAHQTdYVBUXH+vU4xifD7MD2ijM8zJk6Mo/ewbWsqrDTnGa
9sBa2X1p43pXCW8zDuSNPaY+3oFqI1dJDobDkCd7r7hE1s4mPb8xNHP/taKzsl5M+WiOD2gDJZOG
JCah/ekWGrOfjvjW1Xc2OBFLrQjcCcagrIlvZjoqxujKZGpX7x3OICxZNpPk26ezM7uWrMHoS2wQ
7/iMm8+o6nAur5BhzP9UrclwLcXUu6bdGc60Du0BmsN8z9Rx9UEinHPntePlOVqVdGdsS42I/l45
gxeJVLLH48Tm+Se4zZirvzdmqtldyMFydpVOXwVBJQBFT+T0bXNJ753V16Dm1etGu5Tz4TN7zFmr
tG30E8ipHVqKO/7e0VyBgu0P+jNdaBuYmZzd6zibYi0ckcrxSEnrNDQdCg8QYA0dKzNl+l1Z/X53
ygYbAoSBftxS35u+MtPXehte6ekDvs7Ki5TbTOQi7FYl3sn3BXPHS+gX5m2NKSYYjeye8x/TkUdk
DYzIYS66srZiKIyzAowaZFBQBRI+XSSrrzJlzI8lINCHp0XVyY7qODtiJQ0xc6yX/KCRjc3tFWVH
3KhOyKMwq4S/KUWOKe/mwjpSIKbDY5WpDYwIceKnLQGRM7a4cFn9ddcaQ4oYq8yetBvm7XKGNdUw
/+ZLmTOhH3Autx5dJCZEivsiLKON8avHhsdEFyZtk+Y7xmiwvLiB8la5jKpTU01QBgzAVWOIr8Ow
Hp3+Xut6TdIEkAH6Dr5QA6ksdzx7dFnCCgB7lD8pXXuESwzcI3hxQby0UEUavqNSD5zuFU/UR/RR
IfSeUHEi+Vy6JVScB1dIE8gdIP7N0v59UPtDygcmdTvvlBHl0L6BZOn8ga0g6rZuMc03CFoXAObI
HX4j9UC9TI4udDUgZ5iAVmQDMXHDEY3DxB0gOr/RTTZf0gsUFlP3jG7HKQBbknJxkKLHCFcWdiEf
2T8QF6M0v20O8aqYESGy2ZtWR0I+NuAsP2BINA2zM8ALEo3yCw6GzO+QFCR4J5aSKEj+coUVLp3i
t7TR1ix4CMegYozl2hDxI+4ubGnuJplbnoEk3aaMlXd3mBW4MzJHKi3pH/XuxdiSeyNvR8ZlyG3n
zqAxRRfVqfeQ5/ShFDc7dAuWy57cT2ustEQI6NOpOqeF0ros0h4p1qHSIrFJhwHxWcmRXiHViL9P
+Fm2oNHDQa0xk2lbDi59SfqWygkki2vP6nOWP8zry8rEYP2MAaFS8dpFWAgShRHeCfVJ/7WBr+kz
9BQkfls45A6oK0UakV5DeqStWrh74XfGQ/jRozu2UGl0OYKRM5+CaUGHHthIzG7tb7cyuuUJz2cv
3+jL+hzCIDUo3iN3gZrU9FkH593GOLXM7nV6799xnkUg+d6C5fiXjLl1KtIsNsl8UMIGCn/Dc1gi
u5JhTe2pB+R8+yb9BgFhUmi8Ugd/BeUpkYiv0CMY2MgBNoNSZwPlil7AhWikg5beHD1AeImuFAd/
jza2keyFoD0iIVB7ou+W98ABXaX/Y/phl1Lu1KG9QXHWJ611IPFlUIaAb+O2GbxgR1wig0p+dHB9
IvZJ3LNOfnmjRnzH/qSPCqm2neFkNicPh4ELuAEhaXQlADH7uKtgqIyy/eHdSg4p9iK4HMCbvSAt
PxJNzV1NYySdGeIoZiuHLE9pPcDO7DVDOVmdn8MZWfgb0vzNeWODCKGrnty5Fj5n930GhupGAUTs
14KdKEAMqdGdOS4ZfmU7B9sY2QHkgHM5wE8mdKhhV/gfVwBkFpqTxMH86XngDE9O8Aae+4Nkg2ns
JTg30bbAjnNYzmFZVP0vVctjbg8M42cO7CsyHkDg8JBzr40r7Pgv2xRwsqeZJf5RDP8bxDXFNwxk
7utpY0bVWS/Rom/PbtW874qfSavaIFwlCqxsFbw7AlCgZ29229Swus/Ja+oczNYzYmY4nMa54c7e
SzwLIYpOG93vMlUw2UoS7xQgal+3nwPAsGrSmL1RsYS3g1/T+oRVDgJRrXIgcj1orfOR/VMnIU/t
4iCC+Utf5HtIz5LNA5TsMclcKTCYIlERbAy0YmU+IpPJvfx2h+gNjospvfuK7AFOh+5pUjHC0IWS
re2trU917HoFIGDCBLZuceeaj4BkJO29lrYSjYiUm8/UuXIWl8TdIKXkqQyWTgM1Wxo4Dd0JLUta
/+/7p6ug8h/OESWn8h403jBbPZUJMQmltWofmPf8FMJTdvUfugunOp/Yklz2cDz2pSwZVEW3WJSU
UOl1mQIRQttqC2brZhdJtvMUsQlQZMP2V2S+HqcJUKsnVfkPhHsnAKYlWW8v788Ob3RhDwZVwI80
pEQ3HkFcJ7fs1KR+YHj5jzXe4DnCXOIezBBhA3QKamwJ3tQ1vmcEfejvomQ7oCjRhHDrpWtw0WMT
BPc2QgsGdA/A9Lz/ICDe8F9ZiN43JLg1UPZCar++PdBpQLbi2VcXHJRmIHl9HYm4N9grRWRALXt5
tWQXmTHIICExwTIDtJljLUfauYeZShpgN9hj6AV/Al8ObqjhGCiTQO/HPptcIVy1fxRKkMl/R2m6
UFpqH2xkpZsUWYM5862TsnCQPPH6WC9ttaN1lDLnp8Pr8H3GCcq1juYqv3ZglszyBaFvSGYNi+yM
8Ih+86+l5cwvCMo/fSxVJ5w6MDXgPi3/77MLDFmP9s7ckaGkRoJd078V7bv69TOmYkFHXr4VESeg
igJKRvkJ+RR5oWwcMY2kIMlGedAYQzVq7OOAUJbk/N9VC01SQu92PHh2ypaUw72RPpfNDhE0MS8s
4KhLIomil5D5t+6JuEgF1OZe5giiiKnIieGFmPTLPS+B0ZBvuo8b4X2LeSsCIHcGH8xF0FLq1G/7
NmYu88tcm93nDYqduxIRMGS5H8DVt1GCZ1Sr/LoT8KqJVfunZhd9tcOT/QP8aclVXeYin1P21Xkf
UBpK/zQlatYGlWg1nAZgdZJiyAfkvbrUSuBG5pYH5FaUQTwz1jt4UYz7ple0FDyvvQduIO2mp1NJ
04qYS5bC9Gon0aV/EtEys4X1eL8Op/gIwUUkEgBEPLWQTWDqo/8gTIex1QP8/9tr9G4wraSbp9Ds
gNkRU2pxUSqxJUCWlCJd2/qOSCSKx3UP7tSXRPUA/RTWJ8jtuMpgfqliyPXtFUDBKAuM0E5ZNDGJ
p/PBSblJgp354rrmsJgektI8MTzQXwlrZs+CKVNdMC/T6nS+pgvNsmjrPZCJYn/LehUkzALSMcC+
FsiZNoXARW8D5qbfDQDCLXIQjdB+U/fxhTyCVmMfuWyUVX/KbX+EZH2i9vF9LvIGmKaEQyatS2Dj
0jyU3syymrIiRowaPQRopRNbRygCW7IHeC1QtA2hwc0eAzBkM5+BAoO/U9QoJ+CwgUUeGqicBcBp
52QKgNi4ysFlwKZsZVFZSv/zSaMIrxTkfUI+0L9QN8Der5tMYUXuiJ/7z1aztyKwZoPBFkxKfXB0
aZtTUtGkPQn6CH6AAdlyD51BfECB7+OSTnsNq/nXfUy/LGrojwFG/b3KAbIe/Yl2356Cu0HfswN0
kIu/KEDX19WGlLiwqLerOnJG7yUd2H9P00tYbYrRXSgWluO/ZtpWp2wFOStqwGtwf2YMGEEqExDE
g4iBDowkspV+4vglMkvGsVwQ7XL1PqNA8iBoo7jVNqaxzqM/gwKTnkEJDDskYHIBpxdEwpmf4BY7
umFtTMKBiccQQqwbd8oBQRj5MhoZOwbEkHUaE9wfQUxw4euzxZsbTCmSfLxiPnnZslycZ6qXzsyd
uISoAFiz518cpJfgeHHn06NftpxJqyOMuyBn2HvoV0Lf7q781hNMAuGdj7sQhQAhZaL72aCXEMVR
r8CEhhIn4z38LhlxE/TNqgnqQGOUKUfqRJ0gkwBgW5JRRz5hYPBXCHHoHGFRxy3BDI0FuLks5+by
Po5NPx/jO1FG+QHHSpFIE4UnhvPAauPRh3SPruChRT6b8MGDBk3CiUKybslSMLwh8EQQAuFzc0Y1
T+s++8k4uwhnKdlk+H4fnHPgoBllAmMuMxyWTlEzUBAvfqD4W3jmIUfrbfhxEbONOlXPATTwm2Nt
V2Dm66bbLyiDm9qo/9DL+3DvVnqULhBVJmxCSw8eHoYXCOxA/yBmvTD7iNj9o+WgVhXPsOTSdpoO
yQqV4m28ot6RmSYRJbYGLiVVA6m6hMAEMWkU6bqWb044TxSkndmbWr6R1d5pMAtRx+vaE4MJ+vBa
Jtp/NJ3XkqvKEkS/SBHIAXrFeyGE7Iti5EAGecvXn1Xa98ZsM0YjoGm6q7KyMsMGHCSz0bSNzIHn
Rc0uJtK7s9QN4XwRXe1I08ATA53DOB08dY+zz8Mk/n5uJKCtw/ZSIqED4D1PA0c8uMRiVdxFFws6
wETEGK8UN0IC/lv/NPwQPOlFwLFk1edhaXp7S6PzXcRoQu4o78PZPdDcQuMSh5+XDXnswiG4lRpz
KjsiBABp9yHUBEXO+GBh+oGYgN3ZtO9W5fE2om1DgsAEY09ma6XDBI8b3SY97xnTr60GCJQ5D0Jq
VjLhyKIeAAmMBRwFCggVPj1HsGLhx6EXk91RhindNXESpbsPWobPDrJkRenhx0RzC5HcbanPaKgh
eSvMz3J3sNU3PhiEUzYrk91ueyKB0sPx0nwsVwcX3cSEPoMU6S+PS74yzxqJOkMpJd4vb3g4wS0W
u6wZkIfXTh6TjlVP4P704fKqZ0fdjw8DVs05RlN0eKHXaH2GFPhRzvbYDer8ObgGhNhtD6uluDG5
BnQUfmjDo3Z48d89m15E8vFytaMBkW2E7e9l7DSHPjxW+oNH1EUtnYiMRGMPkma/brZSjx54st2o
tzcwGQvZQ3Zv2UkI9Y6thNhau0C/LrrGve1qML9Ih9cLzLN6VPOp9O8o5pns360xWxbkstO6o/PF
O3knr35v+RouysFbtxRYKRS36TCibJ+8/O/JuqVXSQUWd/Y0KgGWUBEwuLRoOPY7hHqc7St/AlxC
R2eFeUGR8/Xxfnqhw9m6zeDdHbyrlMx/wSZ7NQ+Jx0Ko1BhiGc2K2oTdI+aj8Qf62E70EC4+kYTV
ItBgllCTo44vkjyQbc3v+OHvPEx/vWNK1f+LKR6kdr8TsDYBNefLHnQB3pFzIdg9rucnHneiaS55
AbEZw2KaFIg8D9krekS8Gg4BC+MUzsD/L+icvW3aJnI5i4+1/Fgi6HM3lDGbc2cMe5ucmM263SIQ
PWQSnO8yiYp5Z5GJevmQ7CS8ohFH4lgogTnhevpCLmj5tYkUMBVnGoy5RgJLGpA4Mp+JtfK48NiX
9muaOuR8Xmix0VnxonmUpZvad/oW/mAbMSHkZSl00Ezhyf4EPTO9+ULVgA7Skro+JECJn9sUMh6o
1rnEwLKAmPLcyVl+uUTOKdp32M+hs/y18H5j0MHT4RQIP0k0KOQtJEKXoSjJB4ic2SqQG5w2ZPtC
ApixILr5DZOMn2yhu4xcLO1Qy5fxky31FZ1yGVO4giIdd7lB0pBPGivGg7d6j69AWPgAcrCLT1i/
T2ncZLzOSZFBa+LblDqgxZAQ/B0SzrllzoWQAoPgeYftbF5hDNokstq07cQ1gjgQNexyzY4s94ZL
wFQVJeO/Jii9jCvExZImVjkpOc2KmBj1lgSaxO/rB8SPU76DWcPzyLbN2TE6Is+1h/gC1v1HRJec
ctgTPyID1ygHPKO00XaIgWvEBYglkc2n6/LE4PdW7P/iWUJigUQHAFgDdDZ6gFyT/uioROluA1oY
VAZiqir5oLIhEx+vG0gfwo4QLhZR+VbehYExWluEklHgkHGU/5G2xHa3J0wH7gcFExOmxdd+RUfA
FHPXjGEzsImQv9x/o/zvXES6kmv8sSnY2HjEWgRDcvPbDnwArks0hIj/6A7ih40VvT2EKYiWe0hQ
nlwiExiUheIxU46QEX8B0EUsq8AOTowsnnxcmsgFyZvepfWZOoSMJdxPp4OBJiKuDykM3LgQai8Q
VeQkkBPJ5HdqLl1OiIcb4QPN+ioxlNUjuptSiyRmVEcUNqRQ+ZqyVCIjor2N1+zxNmnboAuowjIX
o7orEkmWFu3Nb0Z1h+Uj67PqZKAvIsP/BgpoARD7K0GA9Dcaj2ezzTNC5M9p0iNxh52aEAprhOgD
ShkQz0htOR60cAoaqUCXNIsgwNCBrzgl2xMmSBPSUVd2KULVE+E3Zoiss5SvHogdmOB97fUXZzip
COkxySSdR7K0WDTt3ZP+ddTIru6Hc8Dbb9BePsANzAKhsiJEJfljX2OcOamNBuzFSvxOzonkmuRD
NLfbeG2Bz8bEezCR6EYJwFD6pRQScEZXiC7Rt7brtMlIUdaonSsK0GxE2vIwf4kho3HYXFsgUiUu
l71EZaUze5mLavDFWME8fgMKnl2MFd9ksY5CXPLdkp6yDuVlCmLzv4TmDnmt6xxwC5RHgMTXrJYW
mVftVDa5oFwKDFqUpNgymP/X8YXYEidcb99nGXTOgaykU+DesT5mcSCgJAJtInAzpvaa0qEIZN8K
AFjgVoOs0vSBkkYx75FHwgkFPaAYBryrx99tz4AMidx+Lzls8m9M8DGFIQDMO9Fybf0EkSdMvnrX
SWGFRNYuMwbI3pifr4BND3wjj/kxavZ3k2bay8/h1OsOeRCmnxyUhRQMi/LCLLrWAnz3I4HbAbcj
Qir0vUhRvTv9+OBxeB3Jd49D7hs0zhbIzYxszgE7E0gL7O4zkT225/TQMVQIUE7DrheLYhzarjaY
n0zOBUKYHA+rCLTfJrtR2jA3sOvtNoGEjY5PJ+3Z3UR5G0+0uwBiU2LChbW6TWDJx8dJE+UpPIEa
yWG+bP3BEu33eLsOWq2aixiFTS/gQFRbaZuwDm43QRjo33+oA0k4heE0UVuk4TrdRcUXoTOcn14T
zuwomQUhKfDgAR4Gc3/3tmmkcNo9sA6qQDRxcktkfnzWghZic6HOCLgMYE/FvCyf1FEnuM58nuLB
e5moSHmCEvgF8TKtLnh3MLB5mWELYO0TfHSfYlOiz7qhYubLIjymr1ySUpJpq/O3C6r4Jj3jaEu4
5/g45PGZb1YvJqpDsh/0bjiFEc9fEN6cK+kiJwPg/L1upI9Fwq9/dx+knqiJYYta0PifuA2bQXgY
TVpEAfbCc+TOgHqbNwPAOTs5/27ueYPDXxuAHkN02pLZVu1qfaM1iwCF+mHymYCD7jzIiQS/H6xz
fmNA26zXHJy8c/R1XNRzgbfkz8F3CRUB3wVmO8LeBeuzd/mDlEKPbqB9E7krOjcabUke2I+0UhO6
Jy/vBhOWer7dYvtMfJB9r0FGtovfwCDgifR3LNpGw+Rh7/jMnRWITPph1SI10GjRxtW1NXon9KqT
bzpgfQ4tUquWS457H7jtCWVLE4Hh7d0FdkS29zBCyF2i/QLOCqSLxaBFjFMzvSu3h1izbhUjdUb/
7HphzfT04mFLkh/8zScs0cNZotzJg5GLXibHfjXNw5OLAl8RG5RyyI/uA815/ynAN+TDGBgmCMTE
hw7JWu028RgSUzXxD9/52lx78eXLnKhcjVVnGy1bUEE4hZgc0YhJ5wBaiHKv727tkSeFRypeJ0Q5
tUnTo0f1PSrvLoky6c3gEFwHTe+hWO/R032PlBGZgKVQDLm7WqhsWqMCnaWvz3Ms1bLz1SlXAO3l
lB8BIQ86Pbs1ulHKBH5M6SjZKeaxbRQtX+BXAmiY3hTcAPUgpoRfpJHg/xJ+kgdRt67ZNSjn3U0y
4sbJZ/3abco+0g+emC3tnlYdKjGdD0zutpe3vXOsUVdccJM/qJgjnPEmFmDhQ6GkmC8FSRFTPkQc
5dd7uI6pmI6suPk3Dytgkh63NXt3TT1vrVuzK+IO1m0iaVQ3aWbULYrRwW0zayyew6e1Krcvs/BR
1h1SqfFrXAhbM5Yf/yRm9aQjNGZJJ9Ap/M7erNEiifi0KmxLxchqdRyXyQ5rnfPqjck3iwCFfVps
WULRPT9bR/4smzwJ3/4prDHV3eFjjuvQnbCUXuKscabhLvum1y796TZdcAmO1mrK7iTXVUFeIZ3/
t1D2smJzWfIEowdLBRtJJ2sjz8prckL5HdMyng3WsJ/nkWpVFPr9dhIZRayiQfw70xpqljnDFYAW
FK5CXNlg0Pa1UZ2dQmVG/xNrR0GWueQhA92RfNbCOZkdoEtBlm3gghSGccDCB9APoPTYPzm1J3/R
b2bmXYak0+ET6cM7UqJH9Fzu8XckgoVwqolOO9Q+JC6ScFFi96OTpYX9JHRprYucAhPmRGZzUMQb
ojk0AxIems8DyKwNELAL5CAUVchLe8tCM8X7F8OFk0N1+Li6zp8uTIe4CI4W9gHWkfqD1EXExYmF
asBD7J0og8lZi/I1kPFJvB2c94jT5YWcMJ+fzfxDS+z87FZ2E2OaCtWbZwwG52iT9/wyRGV1gIkz
bQjyvdroht9RFWghD8tnKM8W59RsWCwiDREpR6tcR9r4YJ2EzWF34YzRh4/q4+B6FPuacsrzyYvZ
FgEw2Xu5XrPRkFKkFvYAkNyynNOA8zDrh6kWzvdo936ssPsp4M/hMbq2Y11laaP77kJdStkNCs15
ta39rX+XxsIGSQJUVfPSxIU1IOkYX2bUcTp/nXEzorxDAz4lF1XA4iZRHBv4grchc+Z3qRICHVNp
IVvkS1G2VOwn70m+u/BPM/DoZya5IFQhXWpFvFQlsH4RBWsOvjqYoxbh94+v0UzhU/nLxAQnbkaS
wv+BUp+k57cIT+tmVM4o/ie3dXEzr2znBFS8SH4k4Likj0VI7FM7JaQZ4hzMCnOgh3ZEzeaWco5F
eE9gqIW3HBwCYfkHdVOJgEXnEm8SIkOHV3XGX7uOjv/484zIBXBTd3WSOcK1FCgDYLgDZK1QGqK7
hf8lHZS/qmSo+SUF7T7JIF5Ojv6384iv0R4HNvE6QadFogQg2xGI4odTcJpcIGknCe8Dfj84vN8C
yJeUvsXjcCdjoghtz6tMMAFqJlsKSNQApwWQQzz/p7pL0ScTzB5HEBLRNWRdyUHkQrmQMZj9WFDQ
r70U8jlUfQpgcP/l0iR7lQuWV1M4+aWLustdk1z+wZ2S/Ji80/tU5td+gLOAnFIABM1cSyHq+ifp
9D8A418u/C/vl+FCR4n3lFeBCpE1v8c82PS48QMYwp50BiEH2nSWkn7JXzmOjLgEDqTdcuXn5OZT
WAAjmSEzXNtH7ja/RPRPlfpKtePf7/V5lwtYm0DR4NsMgJRkEN3hNvgdpAO/oVz6TuVkBNOhUCit
iLDNKfXxHTlZmQmCPHBkgQ8kUy+h+9sAF0B8JGpURJI27UHF4JhfdGxZGT3pTZHcuQfkh3GwvMmW
DJ/mEK4URIdQXs5I/mpgLDzJzBUQFHDAs0DNNi+TL2kmuIPuI59HT51u8SUIx+JrvCgbdh2tTtRW
sGsP7ghEImfftUmrK5wenU+PHg86PMhJOHOggTLtTelVoPTxunuQ9NWfZC0pKGltraGeB+pyBGU4
5iTiB19DnK60eP8urY6/9Pmp+OUzoBQC235HR+x1fG3Yihr2IHxMi3ZeAixjbQGpH9UGmkMfy2NO
CbfMYZ1r/WoMmVE0nY8Rn8D4PvzxzxleAqVZtPwp1UApvfNKynxwQYVy9yNZQWyEYoqnIxVAYWdL
6RAOGQHC7ZvAMdGFePdBF5OuRaGjo5euUx5EX4A6A9Wvb1KDw1E84Q4K0nHzn4BhxJd/mHBVtHqH
xVg6tGDLlOYcKIHxb5lkkDAfRrchSiAk40AJoDgqd3AuRXbmBavUYsA5Eb6QedKDCbYTNbwj6k1M
yh49cIJpiN8ALTKypnT+roB5I8RR6ODgLCjAZLINkTeuUa+RTcTFvIbwD/5iXI0Iyq2e3VkrULCR
teDtgfH6K7EeVDZnd/9vL6ahr+PQwQgqHapQiHA9pkp2diWu+0G0J0vBTmaDWBrAeXke7IitWG4p
6dwHzZf7/fv+XQQHI7C5XSn5NKbvv3JGE9LO2s9A6+QFbz72tCU9/+h85aODdjosvi2j2NoSkFJt
4w/ACw8BWBFoXQPeK72UU+AdMfoQMo9qe/CY6xTxenjOUIbHDCYtP9fsToSc1v4S2LjpSe77OYAt
S6UPbszCqpfYwW30mXLBRLFfOtgcHMwvpeeUCA9lb4d0vMCNqcPAN0ArECPh8VmSua5ry2HLdNmn
Jfob1BM97SXdytB94hu6ICdkKhK4qHs3P/a7O0c0JizxargiIVfNGcUJKVQfPZo2xQNCZd04f11+
FVGQEYis3frD1optt+shuNgluJYs+Lp5ci7EKVyduxT7A437MyTgaBXmc/CBldJnQ//AdCucajdo
PLxPGbago4TsiSfcull92FClFw0A+gxkEgrDjY3JL9usjmwOc8Jh75KykbGkw8K+W3qAgwa326YU
XPMPbVrHlAVbdsEuAj2GYOuygTyA1ZD8Y8mei9Qz2MwY4JoN79/UFycVEDApg8onwoORv4J0XsFH
JQaTl39gh0nzXJXVkQAYbUd6tCmdBsf1K0KH4/cYbZHmImxjqfyH3crKJmucsBVk5+rBzJYqNtNG
XgByhxOHLMWkOzbr/9cW1oGw9Fh01+BjYzBeqrPfMf8QlAMG83DRowbILqu2xIusv78VmkUTkJKl
kEX4TSesz/O7Arg0KjBbQfmYyYSWgueCgl98lgwNAo9uMa9POW1bOuATi3UlWxsdsLIkc1QW38aK
WrCQWZ5/nA5iw3xFqrv7ncIee8mH3SxctcvNFXGgHQgyivit4IM67iE69liY0VJbNXioAanBh/q0
mTbpE4PZQlvL+NG1UXxSdJM2niOiTJQ5UGWJOQw475HcU4O5TPylxE8Il5auxBA4tvRPU4SmyE9X
L9ky1UEKZ5CDUWXFZkCdvrc0uvBDenPo6KEFAbdJSJwvdIZhkwfoPL1JxE2hy4rhwtWDgRftXZRB
DpMyPiwbTluWO+RXrQqxmTYL3gWLg7NNvQUGeg19lLhA31wHPAjNCV6Pks1WLTSOXlhRUL4k3fg0
gYOU1HBfgTxHNRl+FxdtJB5IFEoYtGrw3cNpW/gAh0BFp+Hi4hCFnp4EI//2dIkJmBrcwgubLHvH
bD9rR9AJLjljeNKBZ3kwYSTIJJctXFD4uwEOK9U3nhqfCIuJg6ELODlY/hFm8U+fnW4KKtIL+XfM
Db0rXM+NvREcmx0NIBjNxhIM4PKFyo2aEBJisK0aKHmQZjas69Nqo6iMIPuwQCKpM+goc70ashLu
2kGrYVPmAL8/du0nlQ5Nzdh5Vb3nNRqBvkC6idYS7G3b2+KoskcsFliaazoCX0AKNOztR+39wuw0
0mN7y4xgbsZ3dD9gSF2bsK2Bbkidv/RJqbVHe0dnfWgNem1a8s8hL38DhXDCqJl16XFER5+QqOd+
D/QsSHlfMri6sJUKQbHsiPZUw/5Ww5ewU+jIPwYqHF1aBhvgFTQ5ui/kLg769P1CKKHnX1tu+zs5
aNM9eg5oF5MdfCrvylWcIeos4no/eh4DvaLjtLzJ2Cll3Lmv7rB0XuB+aLJ8Q+Ka0/mMsg19iCen
282eCtV5hNCx4uNpV+kRXPTvDFuH75fddUedornPE3Jq/O1qWxEtj/b2fLJ53BqEQnX/0UPxDo/s
c78kWtF7iS6IUjPu1E9j3FK+3qOAUVzKMkyUWoPtPN/G4wDdpf8+b+DCPyFs9L6G8lguaJVT0qtu
FpzH/kZ/x9t6EBnRmNdz9/tR80XxlpdatSRgaFCeHyyOD1BMqp1Myc9nMlZpydifZ+duz6OXgL7D
7/y6AzA91PZr8dfoK2LceL/Rq3DGWBcC3q0RfFuz7pld8KtHtEXsKKNCgrgSXfWSr/aBEYs2HpKO
N2ikKmg2UMaJBhze6b4YajR8KmnvCHUWmPvY+Ls+o3tjqCyUeaU8smNeU0Gsbf1FdQC/v4CuAOYO
whjIWXQey+4h6lzHJRVWrTWudfehwtJk7aAh5nBJa5opx8UlVVlytDrVtCUtD4Xit+gIIoamFEKP
432pwWag+/E1aoEjsRxwrotFyuG42yx1lQoCrq1Olz5KavRiNQlxe/qoc9oeu9keWJ0aInO624oe
aNnWKBLukGv7DD86MG1fAQp4/X3eBHM0gVBnPARf+ghQ/0DZq/eegLS3xrdrfmJ0CmIfrQOpUrsY
BGrQl799laQCjY1v/9B0ab1U3O43+TRo9idhFunE86SEYwlfbKbbJTJdweLp1OkCjd4KrtpAS28O
a2B/sWnQj0DzmoIDqq3CZj4Or/Rl8a1ZL0VbpQTBhyrctfarGu48+uNDhXXgkJE9X6uA9Bf8r+l1
RrtARZ0mhB62GxWbWxU/gJLsyxJEE2SczILDAlfuLTRoiHzU9ZnuOAMBZjDSm3FdMxsL5/HX1NDx
tS8XVyODtNRIT1UkbSkuc7zDpjPtfMM9OToYNfJXqA++/7TL+Ey0TyMaAHj0+npNeO1bmCfsMDSV
qPZJd5R9+HwhbWfdqpu9oy746s3Km6t1/Pvm0kRJtPCa7ECf7bEaXHuIlJoFxSaIx49XshBNpBLw
oqKtBHj/FD8rsiAQE6tCH7P4xh+lNBiI2ys4PuIPvnZfVLcQT1NseKad2+ZIHGQQJvbuF7SznU/e
vkpsWueQG9vWh37vRs+v7wNIqa8lzMW6tBdvDVzxVg/fZxfJmEbXpmh9K90Pb/Ft+h8qwyx6d0om
Z/uL3c2K6Ij3QUqFNQHvzoKQ80VZEENWNIc1R2sgG2Xx3pDsanTtpOR3nKsEL7fbYP8NlYPfgcrU
Hnwa8ek2YGlvaSHN4IT3aFC2BoQTp8XoCf2pbsQFC3e5GDUp01fP6JDUnc2xnqBi870jneXTvV0q
CXTKLnuNyppDL/X5OCHTLtpBQa770M3md1ghQ5y1aTNfJK/yjzzwBHWQLayJpzsbr868Q7apOAY0
JCwwmIWD15f0VJsqT1me7Hdj8uiuH3jAHdn9k5O+jM83OInosFDpwYKZNOGAgDaBObFVq7B6rKnl
d0iJt81iUz9pHcMgpLJ02I669ULmiZT6wei8637T2tMWJVJvsmH6uz2LHcth57Uj+wBGx0hPGs1f
FYyt6m4+0CYjxGHd4TLl1jQ/oX6Tw3WtNlVVOs/f0o12/TuuT+TPkE+p+d7uHgxpKU2zgVMLP4wx
hIhgjEp/PLV98W0jduJqnQqpYzHd+BpHmHp3xC88UgWinYZz9xDGiivEZ3Vz3f5Jf/Sx+yjFswe1
e1Tu109zsPaGgTfEz4tVi9SaVJnH2ngZK0zecnyJfDeKDMPvL/u577u+O+EWgJYK8hv1nNoHkaLC
J+FoiIpwzEpPca7Zl6NgTbKFtWMN+IQdxxOh/WCWHo1JhP+IqP/z6l/rU9cYc46VuGUQNhrTEPei
kFxAPmgpD9dhSIaqOf3B2/CIbMUKR2rEovu/nooV947OdaK4Nul0SAkG5Lkw8im0MsfyK9P1YZiK
DxNALlA5v3vFMsy1pj2j7wyG2+EAHiDtv6CLLOh4Ix7M6GTMZqKikmPTF82Sme0zArk7icQxUrEu
hqGZ/sfLenDQbrYG4kzR5cMRcs5Z2CZVIi4ab6rtcxSUf+EkhkOoPRnFsLAGb6iA6MqYgANG3DGn
dEK2DQvflmA4nKJGGoTmMBmaofS2Ii3Ar0n+YFQG/iM7Cy/nqbSRLwIx/8gpKqnGakN1AmkYyZxE
LoUOOWP4u+PbkOhgOvUxmf/99EO3yzxz08x34p4RZ+mDO76BIu9nNo59UU6RzIocld4BaDJY7kiz
4HpvakgvlxsLfRzF3M/6FDeNNMNJVJqMSJYouj7BDshfOT8xkPmb6cZsJJZ6w7+mKS6xoy1vczDG
v5vLgNMdZ2KOY24DXKQCLDgfltzFgeYP2rQX0W5qi+fKz0KDCUIJF5BJ+914OdjBYBRqyi3iEdHw
wlzuOzkhvtGQN4wsdTN3jmWXucxS/K4Kw1liuJVtVmnGjGHgsiidZPnPO0smm8w+7H5yuY9CduTe
+/2rpKVLHxbexs+XczFuXJH5Unv4UAEQYZ7NRKZLmsnnhZH95k6Ukefz8TEoYZ2MyeT3049hRH9/
Yq2ZRpob+YUNU9qXDo+m94yX8xZ4IUKD3ObKWGuWZlm31b85ghQZt7/jzudgu9xh5IjkOS1c35lP
4znPAGuXkbkgWZb03uB9JXf1YywlHYZpwKeUErgKuaBlP+MFqyxfymXvjAg+Ax+zBOKgQcrCo0tR
ErIA4mEUq95zQGxOSabsgixP1ogKBJjS4jurcKjsMllyCuOQQMn2jB0R9VKbFpmU64mWcC86OFvk
Tfig/j8Qny1QKsZ6OpXnL2SaC6QyHfOED7jbrBesHwOsdUKMkIbDAQR5+QgHI/xMginesvF4gOnM
byJxEfLb8u7zTBwq5c7lpZlnG+rnIB82d8V1I9f42d9yBy6G7fK9wjDMxAxsTNvQXHLm8TzO+SzL
AU77mcyAl4GsgxEz1+XW1kaf3CNcclQsfrBtHT/NMfY/cruAoDh+38my3I/nXEsYiqvsvx+xvOQv
3pdFBmaub7i+4XAwh5lGqYr7JKMvH7Yv6+y/JXbCxHDTSeT28677x3Uw7EDkFMnpNOkajixaFfgG
NWTSMKP/bwyW/zAm6UK6hDIUmvkwItIh16XYb7ICCl8BOoa8z4eeUxeuBLnuF1Mf8CcArcGgZDP5
XQ3X3TAPI2vu+BiVOjxpcqPmvs8wM3r/hnY3EAflykw7xsQFhXbwLmXEI92IXB+/4dy1VYOUWMZP
pigrjJ338aET1+FJxCv6WbbqyHwsLcONZrabymifzWwiDqIMAyuvwborn57xGD14zr6Pep+xMycP
SpfMdgLDjg91QF7BIqcgCrAby3zlQbkbfgZWY8Z0c8p662g8M+38YMyn+CZlD4OfZbJHTOO+L57Q
POKZ+3WijIeWp509a8XiIVbbrjGzk+i30jICUZLYUbpBuIgVj20Oodwb5nc6GI7NIoriIodH1gpu
E81Tsk7ZU3xlNGtqzZvWnHnDnwHr40DmrmDunhkMTfhd8zjEOke2DtjEBo/fPMZptZ8zVfx+HyNl
7ky22TApdrJF5asPhVec7wxOTT7cIIE5a7febnPZpVhZ0gyFAa1X2bwXZk90Z47VZBC+Das9szz2
UcIeow/3e3Mjl9N4NFnpcicz7pYrKyTHICqgSsoZZEXg2zw4tu3mfMv1c2cKVwsBHKOfn12Qwd/T
eP95ZQ2kH4ofj8djeezHogMQhvJpyMWHITHCdmv14+kYz523Qeusx9qPhIsxMIeBaYb8ZBpq1no6
n3PdDg8yD0+/78sKjNe1OFvD+zWynZ1l7M/MOaaczyIMZGFEMkDEMdy56GNGk3S14U5m/MnwUJvZ
cl05T/qOh4SQht23NLyF4a40O7lxgbKYjLAo5l7KlvCQDU+U2TB89ivXnUxm3P1+nvm8pSw4KyN9
chdO3iSy2fOwrqKu3HVhuhh4b7Ms0Edkxqo7V5mklKxdbN75GcwcpPyCWc8tmACDvcl8GtGrYU64
NnaunRnNFCvhifIvYQZv2SEL4jhXa2JAtjPf9EzzJ+0Rh9BX8wirEXB7/FlSuwWdHd1hhI4E8KUL
dCMQLrgU0+I0vPIM2YcAKLcZipzcdQBxgs+Rp5MOYdoOVRMiuI3eAoXkNvOnCyvZKHlu3lSYjzCl
NPOzcParpjjRXoN29HZfitONCpBU+o4pcoYM1ivFLyV70zRTkelQ/fyjoElF28fYMOoCvVK9+/Vj
wiCfNfCuyChaCQqLsSa9bwjUUw1VgO15aaSMP9QsrwntN9IalLZxJYDWLC85rkEOaXCkEvh3TtQt
dNr1wz+lRNNraYQWvnXhzU9UK7DuBkN2pMsISDRBxEuURqgQpGcoxHbsnNKHD8zF/kl4rm+lAAKt
NadOyGrH+pkQr6NS9iur6Yh9vfLCu/mHrJzdk1veRGXs4Tem+racNaan9J40pvc/fu+GflyL2j6Z
e9B0wGudWI4MHXkL2g1y4ks4fUHQTd9eQal1al7yxm3nlNOIx2/TEu+es1f0iqqsCOX7yL8hKSYs
X7F2qxKSPsTCKGHS12aSf0n3kQCGBBjQOHMclA4Ss92hvQIsV4nQhUHBW0b/jkYb8TWK0gHZj/TQ
SEHEXFDyuP9JTbRKQDQqhosOGQLN7Y4TETE0GpDYcXLBwY+pBU9ZqqmwrgI5Kzi26LwBHFM3BP7G
ZzVUQamfQOuF9x7LQEDHAsd+CgTeCbgyla8vUKDVQP3CNQS/BLaM1IBGnoBCBOVFCeMpL0iFEZU9
hlvdqkEFZRdm7FUVXnCVaLzHg9/6EWiLrDu90X4FynxIxHRPVl3SfjBQbQXNEUoB4Q1cRtiNHQgi
KH9xbGjrOrp7wpzdZewmrIynHPUzIdMKWfdLUXcuNetEeM1yUsccEjniimU6761AIuuCQriMN/kc
/DnUBltmH302kN+p/JYwaTk85IHfF8x3sjyqVzfokBFn3tnSkAUQDyrKDWP84Glhumjeol0m0/2U
c7MywS/o3jxyCxY0LrBJxFwgSDAqYAzLx4qpceC1iqSo1Vuhn5c1oQRLAwZ7lBiaUaCkstzhXnSn
iIVVoufVBjgLAKXGlG25AW8pxeou58QZqW+LJk54WWNSZdjdPLC0lHFrVJH4aAX7/MT+K1qD3JCP
BdDPvYXT4M8ZB8BEXGh+xg8wvmW+V4kidTdKFjw71HSAwecq9X9g7+3JB7k+0RVw4TF4RPuura2o
zuFvAr53l1+CUYosWM6ZdafdqZgbltSNC/cuDh66u8uYxpDK6dJPec17zGidWtbh7lC4QwTrZn23
nD2GOsiKkYYfxQ+CRLxMG33RjuQwZb7DhxFqN9s0DOiz1AYZv4AfUVTmZ2ChtBBQ/mDGIQXHGfMK
Gd0WHm8XXw5LnALteTGA+fWnD7RVzZXv8wfqedgwbj91ch3L+EO6pWwz5Z/7mAvlfvekyxGO3H1M
C2wwR2UOhKJQaTTurtqrW6St+OLjPLegAqhklihPP7dPO0aC5Gvg/Tagi+pm4MX3Zgci/4vH3hZP
WqTbzUEYjxHIQHeDpjW6uCnZQzk24zWbtrjzoUTlIYiAaENYD3HlsBG3cCrnyxtJ1MsevhU11ou5
/QXp8t0hMf1wLnQFyRskyRezvjXaqcTDEi5Px4RBAhZIDlcZRLJWLE6+YswHR1fi69gKB1ZoESUD
Yuicx55DkbOhx0rcbQ0ETvCm8koJStfjNUkQWRARtmAb9DXMeSknB84hr+rPY08giMGUohhCrneb
1PEXkCHV9sMhXo4EJEQZoik4h+ggYZcsqEQdSyndkibGuithUU6sPeX3Y7FSJvrpx0Tz8st8iyX2
lPLr8+m8dmLSTY4cTmNCaKo1kkqL8zEsKgnNIdmhbSgjNl3Cv6IJtCDMYN3yAIRZI6HkSzu78WZB
Imp6Am4w8tw0VxAE4xKXQeGg/E9x6+gvoUQg3j7wzIG3Xg/GoQW2wwf5E0axgCgcRaL332j84kdY
giFLoZBgJTr3fWdJvO5nTk4qupO8omcaS2l3BDHvX3yuOsQKcb2+WNNl3+lzIV8X6gL30Ls58Xgd
jllDSO9jJM08MADEdo9I7P7L4bDXdRzOaegVyDbKIBN2Wo5QYJe/wGg6ZzR/qRtfSvoRA6jAL04I
yhk8Uj5AKqh2Qi+QOyDjVvMDbtPv0rYEzCx4ZEQqoiD4RrA0gbDgBO/DDpT8SJa+uM8U6RoeKlsq
J7/1tmPuxxwFO1Ketx2fKKjBzUXd0kAaBEyjjXRH16r7UzGqRgvJWNeO+JvjxWBupU7YYVdjZGlw
swYva7A9WIOex+/OCzYq9ISlq7nlUp6C5rEes9TK47WjVKuYdKyCI0vwrRmMuCwuMKMYVyGQUIqs
/oAjiPt/CEEIZcAth1Vc2NliTyLnFAF9r3wJlO6ABQwKu4IMuvkQF28e3Dxic0B+S/iNaRScIGve
I2U6+ToK5MK/YPs0jJFu3Aw+wbT7Yo63fw+CTmoCZODBy84mD2P2d/ZLDx+P6GVPnvzm08py8ho4
TfDKfFIdDhRNaAqFUMmJtl36kM1GHNGTxi9D/SBBu9jRhDrixbSfDjErYgCci84L3hZ2aUYXuu9E
wvO2EKVx8JaPx3YiWSsOUCARkzohT1Otws26tpsdXHo7msnCe0ATVvyFg2pILuRy3W+gI5JJ9kue
QplC6McSK7czLYGRwEQn2qfZkBbrUnqQKf6ByEHOBysiYGb+NRIaEKGcMhc31ea8obd1wtAGDXMB
NCtU+yTTWUavhl8MdrjenDdQ/5thjgKdvZ/uIN5pTpd4pg+JgUYXk9WHPic6mKSpTBog5F8R/aUb
xnoTAsnz9UQFF7FmCKaFvUnP1xFNBk+CAHJpjowEZb/V32978GyLjt1FlRCGIdIv6YL/wd0VgOnw
XrtvTkjDbdM9085Ej6YHBUXfoHUiUh90XAHpnax51+sQhhAJS88HUh0guBZ8QPLiO8JBDxGJ2HlO
F0jqIg7bnnQOUffneMzaGEBtizWCxaK4p8v4EFQUeZr0yakmTX+ndanaFRWOkg4pyL+K/8kXnbw3
5Y1UR6UY26ICgVcRHE/a11QHzdwOcPyMKP60WO4K46v0G1A82nB3UAC5vdxSp53wlRHMtiFetHWv
07uQl/RatA53xloBxlcMkJd4Xyj16yZEA+XgUbVqwTz+fr3q5tQEdBQRqx/n63pBy/mseMdhF4OF
CcSc/dPvUeYIqKnc0jlUJYJ+QQIhpfABwgmoK0vSkmQb5IQ/DbYiwT9l+Wc74DuAx4KRML9AiWQn
8vkEuBGypPHLn7NNSrpOvrlkmct4NLOc1FUYT6uMG8+jk4ISyisA2SmAQvZVoH5bum4/bm5jRwU6
rD0MDS0o8hXZHXsFT3zJRJcJ8qInYBdryUfYP9JI/YD8vXd2tK3sRvxG9z7slB58oh5GkTzOcc3T
AMDFv1RbRGB8sgNAHiH5Qn7Il94uqL0n5N5gF0ASgsfchs8Mb8FRzg5NHGzgw2sPQzLsAGlg+o+p
M1tSVNvW8BMRQd/cqoBir6mm3hCamYIKgvTw9PubtSJOnCi3q3alaQfMOcY//qZOZmF6qqopp5EE
8fcrStEciAOcYd+ekfWEwcCHGAadhJd/aQQqOB+j6+MrrsC242SRpgFSS/NebSTpamLGuucgF4gE
TEJKhapykK4cXKan5fSlzJ7YcvSNRt+tyzOmTjiDMaUxlI0puVm0pYLnZICLKM9SlirYCsRcvj6L
T3eIQ4yO4UfQJzBR0xjuP8n6izGxg7aAfJ6Zi/AnnMJxSZ5cNoXO4IdQjSo/M7LinQ1rq8X2glna
QBfLg6X1Dc/lGym/7fWWZch47TET+pszrGK2NJgQYg5MrlXGLBb6XAn1fyP13o1gN5nJkQ0fAuIH
BWe/v0U87y20DGHL26eTG+XuDZXfu+HIvF0z2UO8iccYQNOTq9r8ld0h7DBCg9dJ51vOmN9J2ZoR
0Y3/PGv4LXk3dSpc5phLSQ9OeqxdY66TX7XR3NAG/sC6ugpucENuECmdb4Vfat9+DBkUbV45XG48
W85oLO6sSZTdJZSfaViOb1UrUv6ukHYM5+A4o8j0mLSVVz3/7WsgfD74QCYcYiBb3ZLQ/mPL7C/y
rODMq/2+oiDWuOKfs9BZqSirSVNSJ7o1IUVOeQqj4DL/hSjyVjYkIOU61zdzOz3ZU7BnIgyPYxMj
9FoaijlexgisvmXFp/nj4xG7AJOBCWL7ImMKW4xJR7XA+dJ8vvD07XkjzFzUIzNz03/AGleAxYgm
suAChWjmwzGrSCadGPiTMYpt6NO6mejgEQ0YY4ulIZuE+pLzBy8RpSb+ZWhFGHMbyHdcQ54tozuS
NralQSdC9AnNS3QkgbAh4AsHTxxldm+CrOfo0Z6kkd+Yk8ds/slPi68c5DJcA4wNi0ANGWxXPccd
PiGqp015suI1hvoYmpuKmcDwA0mH2TLr3+eKDJuZE+YrZ3iiJMDRc4FgLDmO4d2YM2Y3UFBOG/Dm
XwciEfm/vyVK+XGhL8Q51SPtklluEpj95jHF3nCd3qUSSAQPIg0+2xRoE63UC+eRYalcemOMkv49
daKznXnJngO4yyj6BQL8ZxJsu0+37yemXfAIa3XeviafztWm7S4OvaT15IP+mkMe+Gz7ZFWRGzqI
tbu/Q2EogJyg2f5qsEoHL9eI1nOqubFgNvydHh0NWm0BBhQe8adIVmk9MTeR/7yH+x4cNZ5Ixqiu
Jg6qs4aEj7Oc7XafmIRt7z2xAQ/gAJckk1IY9L9qvVRI9mqnajzN/mBySaTyTG3KE3uRlH7CgJUC
BWkRlhNnpA2vF/SF/vd9EtPoazngPh8eFWWHlwPaOcqyDz6F4/DYAsNBFHPDI6QAxJY3ViiH8Qdn
7OapjDJildtp1m15mac9+oDloZxB96pPDcd7yhOlxAAQubnOIRQ5I8LF4XnS2HqY27+Wjgqpkjw5
5RBarvrcJO0ddsWnG/O2wk24UaiVsf3m6n4fP4CgmApRKdGKJzuKAEKFXufwWCDOnFmnT+Lb3VQ2
tmn1m6cHS97rx1p4gQW8bPMlxT4E/pfG6Nx9zMHw3r8GxH2cDIbU0ybm4D6NYxetCMdhRcUDAZLm
f/c1FjuEjWkTPT3FDK036bSopqyY6PqkA3hZvH1V3kvD5n/CWRs701cOG0poLEoq5vQksa6RJQV3
6yWEAo46yfI594MOw+JQaoEOLRyvLN8RmTTM0fPGh5NmkEQPzXKAyfpKpoKQ8CxwZxS6eUAtGnPh
pA9D2CiWPfhMVwc1D5CKJWsVgAnEr2HBGsmgP7tnH6HAB37qDNfWvqB3+VwqPE2Gcggc7/ncgTTJ
b5cl/LOqj3rp6Rmn+mzIzw3Sh10K9xIvELAidL42E1WJ/QY6mqEtFOJKXgcFDgflvgcHLYzoTnHl
gkHa8TNpmaTe4CnQ3qEFfD0f10wL2NQSkyGPM2NVfADwAq2AzPXxkkSfoj+V8ZKXUVLhlso6MVVp
wrRF4RBkBiBrsp1Z5ZTvqWLL07p5080N2ICJM5O04yOfqzDihec/lDoVKb6FM8U3zDMGKgkGZnPY
DXYAnSOt2OON30aQOYbMf2lb57Ug4SVBlK9LbsnX2jg+K01H6LL+TKbmsCbbMV935o8Bewnqgxau
U20LyPHW/27O8/AofqyG1dDxa1UWluO4u7bUtlxIMIOWr516IEP3601TGNjfrMAldoY0BchUQLZI
VvDfvx1M4nyinWyy3uQJEPfjr4SQOa/wWxxlqv8iFN4RSgGsinEQ2OJ2qsO3e47ea8dju4dXytE0
WCDtX5QcnIrCPFNIZ+A5Jmde5XOsYajNDNJFn7g/s3eN2VPky3tvG+OEhZtE0Lsuk3ZPkjJamgqu
Ov58ePVTa4EV4RMmY/IpPhbb2T9migjOkQ8sPc2pvke6iAvH7GRWKchNEYj1fxSCOugkAyjw2p80
wBSSapAvxY+9GCEdExDGFzJJC0LGCgwLWgK6L/KRCZgv7jBPaBjtsz1DPQ+tz4eDiiaUae8jxuHm
SdXEBb6BoTNnR47OwzGN3Qzs2J6F0UQ6yLQHDJHfUyj5D9wcSW57Tzt9HaU33nWtonSLUfmWGR9R
TW8yMkYGiBUGlslKmbPiDt2m7ITdlUVcHV8fJPFkVph0E9Fn3tFTLrtfYTYUfivxAgKmTfPweHxn
6qxrGKpDDYdNVqgAiTMFqle6fnJQHL9okUOCqcIPBg6wuWa2yMqKXxYgYrrQyw8Y2X3xpePb+wQG
hJQA/h/v+TVoih1f2A4OdfX9ZB/j3FUDWowkpFxkWXng0MtqkG+QgmDRHuMnDsJMRAA9Gs6YfFq/
XxVr6eFFr0lVziV5jKCy2xUkoxljc5/3ly71240Baxopzlhul7FntrNKp/xEuSdBNKtO7DPUyyd2
mZJE08Zvd4V8akD5+5WirFTaqYeb126Yz4fZq4f9FQhjKxQGANEKy8ovGWD4dr33LKoGnTMTVmdm
17uQEp6NmFgtQGYWGpW0+maBWKs491w/Ci3wYAVa42k6Z060iLoZlOQXh4rCpbbnVkhk05SCHDsP
QbEg3rp5Is6Z49Bcf/hd+HQTtm4TlFSbNcXcREuMLU0XdDdVmVfhuGCC/3T5KlIdTuJWeszsavx4
LB4Up7usXkvqNCn2jXkpVNx9lpwefQcq0v81BiRJ2rsHyOoK1S7vCeHC4uGa3TgFNDmoj4CCIMqh
VyHHdWIoeVS+1fG9aTWfgRDNZ17WwjHHKSf5hj0sfo4+Kk5LfeZWX1zsSPvs/MYoKjzyeDxxbHLa
m6A4J9okjL5ogoUar30jvAAFmDaxTyFaPID6q2r2xGjC0yr2HWzwMXhNA77sMt5CvUzYROqAtUI1
J+wIdC8li6llT6v0Ev+yGj9GVbJgSeH0teUp0ifH8WXiEz+MI9qoEUg0ZZypk69HucHcIcO/BJ22
vHplTL4yvIORhlIPyDQx4zi98Ihu0nzOCfMsRNTVtDYJ7J6xOQhhV81pMizS7topm+pxZfcvlhLz
J9D1Amq16yBRPlWdp5wN2aP76WMRP0HtLfj9dPfQt/Igu2Aryvwhvjq4jFMMWd3e2ZOZbXReK0Yz
T4qU6wsfaMS/8OC4zpla0yeGZ2RK7OQj5Ybrx4Wo1mFRfVyWBlEc48gBO5HFV+r20Ffxz1Vj+KYs
yIiYVv2KcOUH8x3O2BT9lceJlN+LaNkMM2UblhOMAqrs1KLuYfJM7yvWTVbHJH+Ps22dDyOznkhE
YMaRmGBeHg/iAH5SZz5ApNQm6EOliO8rnCWbXCWuZyiXySaSXSu6mfSoyoziB7WIrgUIPEN8wuV1
0vglrFxaWCEALKqIe7jwBfRzidJPZefL74aeuzzcCQlqA0/4nKngzPz+SFrKE7jinKt9iOTEei0Q
P5aRoCtjomL+4pjJXy2S5DHRYfWR9hlG3h77FfsREGw64WgPKj1HIOG6S/tlzQupH1FrfGTczXHu
bIrl87cxd2G+4s2nk4EqgawhNUCzoSUX0JeODQIIhre2lRFqId6rHv4ja/3H57dq8HnTvkoOD12D
+HWmnDseWV9f0TetnZjfvLHFedEv4pwCQdM0vytohu1EtYU4rh0IqDx9Knw2eR2DKsescYbqqbN7
N87XZbiSWYtFVVO5KpRJh63brnmLcTweBLNd++p6XA/MHWT15PMkBJ2T0PjjTYR9PtGrhWSwfZKg
CYW4ZxT5xLf1gw/ei8GMmJJkehQI7qVW+zLGy+3hQ65kDc0/N7R18qDR45Xe1IOaNSOT9rulsscp
mElc7T4Ut4D7ATwFnR8jYJidt8wCXCOQnXktht7jmPyuP5VR+d+HNYUDAW7BlwQl+diwxhMola7U
rX5Rt485Nsyn9z2jTgMjWA04lLIakc4Y73ErALFrGNTMrL26NM7mTvpt7y9hW2MxzJRZN4RPNryF
ZNz94BiPVl+6sosMt+HbApRDR8dUAitFULgTtYHGvoDBC+/4UoI8HKJ7aU6GRTjTdnTEWCz/At+t
pbm+HH7Vi0aUMrYq1KEM7LpRi9/Ck3OUR9W+HsTo/YT9zQOnks/B3Nhf3dYhxKD7YcxGmcrKm6uu
/fRzuNzDJDUmZTfuOXaOsDYDw2Nvalh63uvq/GRmDGFARDEzFtMxs772R9qtU7IhaxY0sRqFOx6E
foRFWRQIaKh+lZvDj/7MO+NiJsy4UoBhU8WAksoetpl4uNlT3FJBERQpiFlcqeH6CUx2uyfNQ0T2
KPYsrqZ0J+SEVspOW7xx0wAQGT9/6ItT1I+xKOXiM2rJpVWRTadugQEwOyOYXuhYZQWHGUIAGAJW
xNWzljqfyRN4w/ba7evK/LxcGaXwy8F820AkD40C0ibE7Qfh0SyHMk6h+LPpnCNCRKMiqMkm6Pjx
5cZP7KipIthFKfBT09klxPD/OjQrdCGBg+lEIP1Gr3EB5/WssA8F2jddP9wNsILXnP2g63BGeX4D
/42o81JyiyFnmiSYfqWzKmdLljbD62QRVKSOi2P9Tf22Kdt5zqjoKB1zeqF+3KEQeAbSCyhl1DHD
JuQyQ7QA+f6FcRBZWiN1EW/L0yvjWSb0nVo/S5zJkxWIKGxLmE9vCpzoORPqjf3AkipbFA8vsfDA
S2+2PkG5mTnHEDdCJp9Wsgw3Rr8oOa27sB411AsZ20S97rgIbXNTviZDRPokc/Pu3Cbzof8DIJZU
lxq+J79ddS3Vmg0meoG6pp/jmsZ4vvXfxjTTAaKyEgFizZW7qulmB5eT+yNwkId1QpmQNjsjWbyc
SY3Hix9amy4W8Ljc7iQuokhbNvDz9XlJl5NOjYdbD4fI2IZaIDTU+B+rqy5Ge3CqI++DCQz7Ej4F
0TguglcKQoyfLn1sf7UpF3IqbdrufJ5rk5bWRKhNwZPEIBEEXFjECM9azmJxBX7T6dJsUGzwPFQx
MXUNT7iTr/z0+UvPoh/Rjn+BinNdQarg90iOpSf59/F4EOajpPoWkIxY1dKxzXsQ+yrPCIuGK7Ki
vfpl2yHmDvy0QfkgJPjKv3KBZxUxtM0Xl5lDCj3GmZHXUPazLApAEevTsWG4dJOi/X67FfbJPLU2
QWMLUQbwjdWTggNXN+aj1OjJjI/LG0ilVccDzx1yz3BEUy3068mvfmwEU3+e7iyv2Fcb826Ag+Jb
hE0LVQ2dB5JWqAEg+aTx4cOAsAXKDs+Eo6sQVQvVeAV3rfRS0xOvQ6TvdQDRnQiN6AddBhpH1YY+
mY75ShBHPMle0L9QftWDmzJ7kKmtTGVJn4u2AQ4Mkk2U53deVcT9seLUV14MCIHboE7gfgAVgHVw
zRXLqnJZDdh/0KnxarEuEh353MgBQpp/zmPkClRYBMeBnUIvISQcEu2ZLjgXWlWUXdTLfNm8DiAE
1H7WF9abhI+UEtk0gfTy4JO/prAs4CXI7PKwU2A+gG2VUzRGfB2cMRSQfFK8gMmRU2Ftug1xRPYN
eUDl+Dxf9hnntOVQEu+PcJ+rE0J80V4goSjfYgjDaQV8rjMtMXlkSJs0RkNGx04JyS4PAsIh45OS
K4gKH/Cdl0UYjbnwsM4dny+gHy58TUiCYjAFhPUQLWik+CcQbOT1nbZAx8EzPAYXMNcmKoIOykF5
FECuwFIArRQfDls0OBjUXdZcV7fgzTnARMwmjSvWBMc5KA+fex3ANZjERJs80SYaZMCKwSgXEWOz
3Ad1dJ9j1SethNIEZ/NxP4XWgEaig3sCgxruRrWAEcqlF3MIEA2OgUsnh4i/3IRZKZp2mKA3bY43
FyMXDJmVk6BgEzQGSZLMvBV57hjP6St9Wd7Zawh+4o0X2iLiCxP1r4F6vNwVZ2ywNnBXIInRSQXx
/vOXXfJNvAFLmeOW8scmxMhpas9s6LLojmHjlDTwwDfQ63M/3ia8K1JwbtKs+UuC/M/ZvPbWxlmU
QXYsvrjOV+01uuCzFOQeFomLGJ0opDaGqcW0mn5wABKBn1gbQVXFj81TsEV9LB8HosLTPxMSobUd
3H4CHOaF7tvv55wwQelhUzWOgINwxo/XHxxOH4F1oPhiaOmHVAO5m0EdU4nhWTRz/TFBP/WeFzdU
PTvpJkdj68VGN6JXZfevL+CgYpCHaypY/j6Cm4VhOLvK2iaXGvHMFDiKzJAW+zRUgN4LY14Msxhb
2xMdmhmNFiN+GeqhydQW008muTbKhVuFJhcIHVwkB2nOmMLyVn00VCI3L9xSWDZexLT5UM+1dYdf
9JK0MvVO2ijEP23qMKJqZplwVMecDRQcqzumNvHMWOdf8pIGmolwdxK+V8kp/GUEbJ/ffIUgSBe8
rZh8S0tjO+zwaAtaP93i8otwjOmrObNH0fj02HYnaVdNHzN51nrS9nnUMen7/NF3QCjOVvbd+XG+
33hivGf2EsDxWF/Zak4KxjZY7at3FgfMdFx1TYvsR4ts1jBvZpBmXYyltSwX8dSCj888wKsgAjz3
DLNvj0t7eAW1Z3EU9T2IG3C8/Y8YG8OrUE7WDZg5fLlAK8/CpfEnCuLM4eGCB1LJf5vf/l8ZiK+v
epABjw79Sj/wb2xC7CDl1v7TUUuxwrE2840MY9b8x8r4Imtq3Qbvn88dWJwtpsTMJmUmH+JBAJHy
MUqP1ihaUVmD5X9WzzNGM1fHg42MMddrO0zVM1yEWXKTNyOFCXe1YTBZr2g0UVV83BgOY/DCHCDd
YraI4K6xwdqfv7Dh1uUt/Ct+qhkN2xq+HDRUe2atmv2XxmErz29AWcjQ8k/6/fgbaeIL6AAExSVR
Bf23tsRrwk03+o++DxfMh1EmttkYuBCHCh0DBAjfHcvPWGE2IAB538LJPBIQG6cCYLmXHvSzc31R
mF4omrtsgqlyjzeU42LYmyUEXY4BGmCl7d5c5pLbEEdBNwTttx/faCPgqgCywDXBEBeLtxuOGhMu
HagnrBrwf94QGevjewYadkpmFJHsCGyEmBBfmn1/0BY60chM6vFqZUw/CAIt6TT1ip6aoVC+JyCm
vsQ/4up/uQZCBq6qQOg/hIsCNTQ+eIKDQO8K+4B91adVpuIlNIFVyERyA/0QNQF2A5yPcBPdF3gR
M86XT+8OqDyCSwzaWFkBvoPRoZE5gCEWyiPza8AcjGYPM5Flv7bP+lrbqog7wehkxnTYQTvjfvHZ
PHwDABEHvm7MY0OGY2CT+9cXBn67aNEs4fHDZzoBpzIabFzzFI3zefhbyQhhR/YmOqAY5Sf2rxJ0
vhV0NEc0/0CsuT576jP8xB6NG9GDBNVBZZ5ug86POs6D1+ajzxzcLIBTmYAbswhWnuM6fMEfz6Iy
77HG9z/hpOaixB+D8fZsSALJnMskNUpuIs/e1a0AmWg19G3Py8s+ZBaiJeM7ysCisq+POeX/vyQ/
i34y2IkNp5dS/WVgtcYDWTgWo0/bSwHIFPJiVnbzleok36nXNFsMNHILiRhVY15eupu2wgZslrvR
5nkJd/Y8wtjJfR5TLBmscYkrCtYuQZFP+FryKbNXPMZIJ5nmq+Yqf5NGM1OpG0yk9JzcI21boJ7q
JwnW5vuXC8Jy1bCaq6bqppkPcxy0Xcm3hO0IDurmWnGbZba+NlN7I1wJcW2YOMuSVJI04Pr3u6Bc
fEjleboEw2AOEBKSzEGDs2+OrTwQRxsHceeLn76toLbdRzSruuMz3fbGyRJRjn1IlePCvHF2QwkI
HfC4KMAvJqNPq27lQWNiH61Yn8cUlJPHuJMWMU2tZFQe7AnY8qx1GAnuALK5iOmn2Vyf0ngwfC0P
hhuLvFdYQd/OuILV1yoDv+hfc2axzsNzDN8w/BQm7sP7mOKSf5Jp5/JGNBZ1nN7QdQ0TXGfqOGix
wW/R3c5ED2IuP/GU52A616reTH35tHYtFvfoPizcFlwdcfXHzbQ5cKrcTjFWwe5ek8Y2gB7EfJja
fJFgeMA+2PIDcTruu/VYoojwyfptrIzM3Hu/l4iLE2kCgpVu62UJLvcXJa54HlBNtn378uwp3UEA
FP3w7O96cVAsQJVTqHw39qVIvxIQ5s9OMRGUb+1mnb/OvfqNNLlQiYV5byWFHsUChMsZYngyvprh
om3XdnkAsIHQr3fLvpsC3r9DIFIOuTV6kC/1mbDVaw2DcF9mj+jxbXEtNrd/Rmy0QxLHgOC3x8R5
jfXXJP4RbuM4w82iZ9AOW9BXzBRT1AqXvDGxfOrGzrxQdzYD0obLh13ILFl5MgxFFXUTKpcmPZAa
VO4AStt7eFHW2bECKrwnqAWUGxZ2U+w7cGkBkwBTe68b4Wy0/WD7LMjUQbEeOLntQPnBu2xOsbCx
ppC+DsihmYymvubT4PnDigmsZ2N7qAS0xlWQzEuUbAq0NrjTvrzQvR/4ZAgvXMWlKcHiDzoZ9h7x
uvXxWLzZ+Cz+GOO327lY+KVLVrGDILJZS+mSu5YbC6sddlc2sUL+yQYfh3np34xXB3uxxbf7FjoK
T41ORbuyzVPN4bhoxEWBkb8981jZu5456ZtcnVFYT8Kjhu/LY59/SHlPp6+p9U3/QcqPRzG+5JMu
tZPVelRkZjRWq99KOT2Vk5rMPsVKZSHO6SFsfcvRsTDqwGeZ4LpE9j7ptOYom+4rc5n5WnD+Yapg
3vpLmUs665G+kznanAYGVH3H2/oiJX2VbEpSnURp9vwiCX5HrtOdRiZH2CHMtQXitwCD9NMdv18z
IaX9oFN1MFE4DGy6B8wRA4pvyID6aDglCLsiP0WqCmpM7go7GEcHH8MUylroaxT62AwfbF4VqxoX
BHr4xgYO2+Aa3zKmZUcDYcTjWgfJQu3Hzbd6zze0rea1+k3Zx9ig7syypkTcE83IVG35FLbIK7Ij
GGbHQs18i/fGLl1YW3rF83BjmUoPXIWIXT7b1s/PnPzyVfFwYUGZzS4M9VNY2qMhWWQ7umj1Hm9M
nz0O7LuYSZDq+QU4/spEqDOMBcaJAVN0L/YorBEp5aMzMqq/LzLKUGuS4z35E3xjJtr0Jwk8uyk2
ab40FuxFx/3ZoNd1xgiHXIKsJg+MN9mtK5IXsH/ExlrHRlzk1QyE6sWLGv488C9GotCLt8D6KOb4
7Qfc0HZSL87XKxq2EyK2nxnSMghqM3ZMNKLjNbrp0+m0OPPHhx3KKwumMBVeIK4qwQlDMhS8qK01
HIJTSIT0Ai0qMz4i3wkoLFUPUBr0YcgyfBV4TTE0w0KKsp5unrK4I68hnnwJPm48YyCHCFEQncX3
xtQA28fULXGyhIVBK/IUZE4PiANFd0rl1MxR+1IwJYjWmtGJjpELsJ4IaTq2sXcYBV7F/+9cmf6x
nyBR4A8j21F11e4tMNRd/ZEu1sU58O0F+hfOn6f3qeR9MRH7N06VoVjLAloV6CrigX9TVOat3KBs
4A9NcSoCxZhLQWrKMCXiUxkV4yq6C0g6FLMg/A2/UOFCNG4P7ZISszJ9lXYJw1V2KZwsmVT/u+fb
o0KHYVLjQdiBso5lZ8E9Yy8WCW6VggcWtglMJUCDRtW+3Fbrctuse8YlEQXlhtHidxxN4u/+gslm
fynOFs1uP8O8OddGLMUhjpc5vkLFhl5ypS2qTbOWl/1KJj5v3GzaXWe6JbxQmNDIeinh0XE4Y26w
pxquK+teaRNu0NP3IgVu+LqxQAB/WXBG6f5YNpsxCNnrHfAXRicPdcYtNxYVonBnzD3TXf7CvxTh
TGp8bqBU/CL3oF/cF/TqmSvrW/5C08FQhvXoBZM19E20NJBs4jn32O7Sm0AQqZDiqGKwDP+E+/9u
/Ig6gxtULO5pZlLcEipPQFueknoQUPHhVGCUDntsRHDBiIHr7AngFn+BzPJS1k/z/rLJb4PGMab1
4f6/W89g+f/dANe4CVjm3y0qIKZSdk0MMCiKFIGoeTa2QAjfBs8AVcGOBkM9pvTAaal4d7ii8TZ5
GwOzbX0BKVIpljBEQnnKLa+mCWsenxJExAUW47+Ml7gfDPf/bi341s4CESiWdgoJwYU9yQ+BvWBD
wiKRS4/7HKMQs97pOF/tQKcEvoiXNnZr6KAwWkI8jhsYrmDwv2G2MNSCqZYE3HN7gtFJECwLaQ0e
BAuFewAj0CL+wg0gDd8a884/SD8iqu1zlX5o/mFV8Nz/vVS2q8Axsl2Og+OD8u6xQmDzU1/lY3tF
JNf4DNkAAYVgvWMdYbSJ5WhKPlUH5QLcheVTNDSMi/hpexRWbiLaDY8ClGmG95iCF3vM58RDYEgi
Xcwf0uxh1bO4mKA6Itvs35LEck3HQ7Y0fxSCR2UEz8kY7Wc8Ohzsm/SlThs4Mf8cWUlgoQEW8db1
MUOqh33o1LxEW7h5Com1UP46dHDwu0PKawi0Ypv4w8Lvn5ojHf8h3/w5CaPkgUDMhtXI8TuEN/sg
HgXGOLi6p80PxuyUs8WcOfqGNZZKW/yJwQPwkveYpmkn7ZR4fN2KEIRJN3Sb5uL08/PzN9qxKvK4
vTLX5qzC/E/DqF3+w3/3n/uwwZci1Cw4g5G+kMwIoUB9cVOmUdBN4cKzrSSQenXXEtRebLAxXgOC
EQ1jCTBDIjVVBtGRVGWVkBliOHXs70KqB+8zyDcE75y7Y3F3F4uTv2Gm9O8phdRbKG95tPsi44Ba
A1MAC0b6Yy4O4U3Y7GFzNh6YkCOqnxKPSBkBOckTqW834WtxQxkiqNDosmbS1l53O/M9ptX7gGeN
GX5skzVEinKZr4t1v+yXLdiVRsoUs2hjmDvK2H5OWF65Iqlbc0w7kJ2UPnQDPpK8rNbYgJOmuv1s
DdZqVtOa0FVMsoRZJffhsb/0l+f384cZD74G3xxjYX3FjRKqcLnnB+3l+fP8aS8dv3MhiBdxjmfM
q5hK5rl/XJI9kU0HBLjd+L1P1g7gyNo4pRfaCrCbfJ+vs222hf5wYdXXqH1oRwW74KQTRxDP2Gb0
btwg7EaFl8w/4QLWak0D/h59ojUtPzmgsGESzSVSKGnmYplmx9BZ3DZdNdYJ+sF+6DOh6jG5hjes
SZSQJguetGctxoKoj7cNgxRMkocTUC3xkfrg2+0sJSAV3W59ZILHIa/C24AJJHNmQPUS82XykaHV
1j4oNClGSNcVloyAhuZDiY91D5tgcXJ2UC55x2/Lx+yXUcetwEceXinozWcJx5zCRQDy6lyRF5/o
9HrsB+VHIR0KH8sz1XF/MPAb2vTR2iAeYtgm2qaR92F/gGr+cr4j4+wYR+lzDsFkKhAeqr34+6lu
1p8dZ1TEiJV4tqtBRiPIhXF8GF+VcTSlPSyLuJqRIPdCSHB/7YC1+hpLR8Dwwbm1wHp1s4NnyJi+
iiFa8rW9DnkKW2nFpOHxWLI2mjTVRNFEPq61lvGHSZyI1gPfZwoVYhY0BgI37x1WbdJajZeA3EwF
QkTOuyRfMymotKMMby3bRPWit7EZhNFKvcrKVLpHhGvo4vfT4Dm6qiPUhQibArRbSDUvFyEg6BAZ
ZCP8e9B2obsSzrIIndAiYFNC/QYTiRVyfcHDZ3derVbBaiXqTH8348pCG7dGbiD+7MQzoY9HocBv
bjYnlrwRMvnFn8+Pdl+sZVR9DN3jwCrnoMFt7kGUfZYno5pX1pI6JDIncYav7gqXbwg3nK/vwpcH
Xwemji8aAuDX5PH+qT7TTIPMw1UD09N0s2RWF6vapE1o33s2WkFb/qzDt0sJJMxZe2ZOFsoBt8b5
tZxmXJKwg5nr9qbYvhm4FbLHfZTO1pzRVo/L2NRpfD3y2AFxBI+U2RueTeRFsKeNRUnGtomrsv94
B3Liq5hEmi6bbplOmSZ9Mp/hnsb2Y8/fzhQWlWFPKTxqaGCx38OLzOevKbuiWXpiAtYD2/PhjWSt
ZnNBG3sAprGLK1BMizH1jI2Khf33SsnG1Wff2UQ0Zo0dajHy8yiCrgRQgqsK9jiIvL5NEpJ7CVzu
r5ZBzhDML8EOit9MQYnLVGZlc+NdWcXXpyWH+LnjQhxsWL0RWcIbC/8t/Sw9rkP9DWOYJoTBXf92
S+hCPaezna/qGonC2saOKoaDc8Z6sMnXUT5v5Quvw1iol2cQJxh1fbRA6/cKY/PH9ZOcdHk6QI2F
8gFBEILvrj06P6grEK7inI0ZRzN7fFaajlMfQYcoVyj04QstkKsiMei+a4anrvk55qJ4MNxWhgEf
LxkKsXZwD0wGiMwc3yoQMQXIaJkd5nUAlRVWE4+MkmkLiaTTSUhSOTPgumC3SOXBVOtxfUTfXFpw
Set6p6qBJEMkCvcdkm6EvVVggtyGWxMmBrlkkDcpSEIhM0Z9rKGRKLbSD25gHwKPGI5XbtKfKjRk
RH5LmJKNoPP2QueMMZr2k4PLat/JF12fQU87oJIY1wIAN35eDGe/oT3Em+gab5RvaKToGGCSINHQ
71RGaKjGuIfFG6jDdwmJn/gHtGXsj5A3ySrAr2zZnbLlMKd42NImPKUJaFHKsMP2dGWe2q5cr2M0
WfE0TreKs83KAy5zRbFO0kPL4JlkOF1GeyFDFU+mL1LjIJg0vgXx9wE3a1lEN8Ni+lsMJBCTBolx
ShJwk6kyqTmwaE2mMCtqGFfRqgemqhQS2XwIUxzdXju3A+g1TyOvZNXHSFN6LRj4RRxNXQ0EGyk8
aGx6GwpGDiYPYxgJJ1NvrxwujluHHiO10QEEWrFtrB8egQknaVZUw9XMJDCAPmzDPJMcrU82hzPE
8EiCzv6EAz2sMGWLJBcLOp4zCQ8wjbrHzoCZ0WjH9O2L6eECchrXBoQpIIoCXuhn3Aeco8xaxRk2
E1zlGIs1g0L4C7oHSVDMQ+0JPDnI4Ay7UdBqbjR+efkS6uxj7cBKISjzc8q3iW+uJK8Cgagm28/J
RGV1+9ykX+2rZ65VLV73eGn9KhttY6/aufHCYuvJwFs9foKWohHviyv1Z/cNDuLbX/Leusi/2kqU
AMh5cMw25upBPWCbMQ8hMr7Zp9ySTcntqY3fOBt8VsqCPhjQnGjcMaJGlBjFKf2ja1wjzgi7sXml
mrFuoNNAPP+xI21Wt53RjNvKM6wdIx9Uh180K+8zHeFrzlVKuDyFFzNZejOaFUYW/zILq9hnS6T4
puCEDwD8ILZI0Qek+D5Qy9NETeIGB3kOAKITepr2GAkbY7woiiXiehwDuNyAgXDSf81q6PIrocpN
59U5nTyYrcKImTTkeR/Y6scoIXDB79j/8CfdOKAMVAC6ix0DRbAxj2cv7C3ws3RxFZiVgc4stwMa
erk82HsuC2r/Zm2dSM30BA9hCfzHR96/mRWiiGGlkqhFGG0s3t7DLW6YnN/MGu1nNVEW8KeZoLae
tnO8mihJCKFe6Elj6+Rc0kU0c07gBMhbqyn2lO9iZC8QXpIuf9DppUh9hfwyLu9C9/8lrdlJ+KKY
2kBrgKBAIcDInfWMkzbsrnSllA/JL5F7ErXSmH91pDWbRdsJCqqsbaHO6/Ut1QIOPiIJKpAS649a
nsryDF4nZRujVVZ+2j2o/+Ci/EKD9TKagC/S1MDdnB/WWCoNVk3IgxA0OChtDIr8P5buazmRJYsC
6BcRgTevQOGdEALECyFk8N7z9bOy70RM9+1pg6mqzDxnn21QqQPxwNKwpwUmVx0V43xt7dJhWM+w
4Mr0RR9n6s9s/0SpYLMQ0OalDIP4m/65/86LwjcpG6fD49lqCb7CHlWfLr5vmvbHp+8nTfsLLVBJ
Q8oVbx8pcqk5XVQt47VKx2WjX2wDYzDzbdAPINxdIo8KJRfXYVBzx3Zq9o8BgF8RvEpMNm3XuZpv
CMjHjOBo+cw2NwOPoH+eGq+/DsFaI7bouw/mwYRj++H2K/MdDzcmk6sxesilo8u06zMuDUtvX2HL
TpTlKLOqnk42JEEsBfNcL/AZMfV45bKvPlyr2Vc9WUSG6uNV89/ge9nelrOdwrcdoQqUrbhB5Ww0
FY+6KHvbPon4pbWpF7iIo5iZt2+wFubwwUtrWlJQgNHuf/HGvZauzN8hZJ5lFLDitGMk1I2/Ldrx
Gmb25+0vV5eBW8feYIuA04R/MG0n6jcDvE0lC0fLCMBL9Ba/iUa+n6rfW6u3THFePtauzRW2xCYi
Em6vWtuR9LNoXzk36Q5AKxq7VSUbxYTczb/WlUzv1c28303SYu+xSmFwKe27mfp+tNNYo0i2roxa
luVFY1Xlll4jIaynmiFf+9RCIWiNN5+azxAjA/sgNh/kbGXJO3bcuj/PFserEHHwahl5Rxcn5/4r
12V1Uk+M91+JMcpHtBt4AhA4ImfliSSkYrDlV4O9fIn7V7LqWXZiU2uqIKKYiqd2ma2GJ+c3HXTp
xG0W5cfT+oSKlNbqrXqukfyet2Lt1990nGknokJ1464OlqVMtISw3vGLq9lukN2mqjh9lQJlYmld
f7ZMMg9/qGmbH6Hj1XSZ5EtyLO+dRgaNchF3TGdJ8/njfSYHsQ9jA53Uj6ii3EeG+Ri5shy3Q/U0
47zEP4CJ5HywE11XPHdjf4fOQhf7nf9MzWLviCRDZbKp26Kbb8lO4iYbst02o/vnkubl04FOZTEL
OLOm9hF6KByK0jHOAte+LXg6TbhtgwYxxbqcpi/XMVN3lCNkn1CGTEkmuqXrobz4OJQfn/N8kccF
StiquPyjmjl936qF+qNyquybscHj465ATciJ4/NdnxMeYtEItMelvZQzPy/z3O5rFW1aSMxccMvz
yqFh456opy5v279HOw86mPcL5aTnhKXHcMf/IF8bp6tLl/Qj975o795OlXvz6HXfFvVXNzu5N/yo
HfiNPyq6ordng1dxBYaOl+KKOgYDjM3GpZKPsti96YnThTp9yF0mOo0fY/0Tbm11546n35ifvz01
9puQ5QJNxLHgtBw9h7lA3081F2R7VR5mb4CGCPljUzGgjAFr99gxAIWEiU3gIhQwBE6rUqGdHh+k
hSjf2pn+fmCXhr7v67vRtXKuBF5Gxu0sP50lBbqIUqaDJVXORYdmiK7OveHmDNBRokXt0F/1Y5Q4
7wVTztbh1llWTf4uNUQOx47jfP+Rr59GyfqqO22lUHfWH4CfQErwvIGZMx2z8U3x914Royc7IzVa
fGX66d4FxydRtadFyfr6YwVeOpePgrpOTZlPfZNiODY9eLz3LR6htGnqNIIbYP82IyX7Z7yQiQL/
Zl19VWMn/gdT4YQJEhJTYoP5eQnr8jgJKMPEx0/wOmPT0ojvyRgVGaLTTPuMUzf19BcI2kZDB/X7
BHGT+jDn7mfrl965f9uELfZVEIokgztiZ+WIPb+dfxdYBW/yLS4x4HlNy0CMus+RtdUzceeBFq6L
DAm3gXzAeeGjT8c4oR9CoLwmQ7h/GK3M3nQrHddMV/X6xIa3wZnIQeWnogM77vtwUhQ3zfqKEgQ7
jZ55eLsFtDL5F1ygvu4Gfk6MxmUSq8cqCyD/B4bqs3bgsLIcckVcBN+Z4Qng2QbQtBCSPJXnzqKy
rE5rM3ZiyGf5aD1LMcHa1s6mQw+DIYhbLddfhT0Umc79IJT8nn7sr5Vb/Yi9tWaba/Fik3D26C8G
8z52daF76mMt5coCuGvnRupdXmWX81EFRAtOJPn/BdFXtgYNHfU+Ida1TRi8G3lKYsV9+/n9vJTX
v9JzfiSfObP/Hh+nBreEyrGFI1SK/wR4cWqitcLk+JAqp1YEQE0OHjTD70vRnQRy3ftJtR65QgrI
VNzsSri0grQydtof1xkZZS/saph/u3zTuby6Yht+5Mq0TOWbYToamHZpEee7lqNymBgnvhXeagi7
0q6VnDy6B1qOduHn3kQKbJ0qx1GmjiHeWnzg7bGzmXbmhcqpeqruOCft6vuJN31URHE2GBaIk5kt
m7T0/7iQle3btJ6vi8rsFCKkb+ycx+wxO5eZfYzswtuPZA/OVyWsXXQFgusiZ8Y4RmHNlQVSStfX
PDreM52TZHhNUCssIsS2Eqan4yL9Pm9t/uLv9898SwfSjpnCl5IVJY+EQjbj/cJEIkad7svamYfE
zo6gO/PC8+/1IzV7UuvNAze8MDp1SSe7qTIRe+XUNUWtLfu5rsaxeyhnEMLMr1UGS0POQ2USxpi2
PNSHYAokn7JeaEKdPFNZ/IttO9tjxlFNDpZ2JSAuRoZEbpd8XgtTMzz4smgKqPDdE8Mx4u02Syt0
V6V6vofa59GD08fGHkvtwC2Iba2bPonv7gfs0EbaVflp7U4IHGGE4mfGIP1wF9zBn/hwAkFAWPu7
/slBAvzjZNL5CxtogSKjQ+ksvzZKjZ5qlBWMlw1c7dJzZv0dS7/3HoZXaVm/NAqTrD4F2fDZBu2E
jMZqbHT7uXbiw6vK8+/69WhZuZwbIDiKemieonFoXWf/jLtjY7CJrl7XGCYZ/gKpDKlghw9FCWXC
KpOIGBWKhTFaSx/f8NMlH6toNTVYyZCZTXFfS/VSehZMp1qqZtLU5DTUZt9gcb5UC4MQ0pn8y4wT
Zcr24MGGF+zq6HpsUOlG7hs7V33+lWPxdiViqbIuh2DoPwSvMDZbpIlT9LEaAfkpQYijyE2VRLIg
H3NKIFtGls3mS8CSaz5YAKTv/4UQQRXVz/ot4SmQDgTh+L9ada8D4xiu4eEcgc7KF4LOQVQHBYet
TgLT130IOAntrMIVVqbwwCz/3PaNUypg4KqAKUm4YfqxMV4JmSG3FPKXiK7qqTx+tJJDXLESOp7z
7FWLcTfl8FJHGyrlFK/p3v5j/yEetJSH6ofZa8FZ0mNboAaUDaomjqYyfVbFxLy5ejVNUbgavtgN
XGq3WJdGzTVLHLrAPVC1xkXomg9K8x/rgpXdGihb8s83eYTxXIUxuj6H+pqIkVW9fqCtUdK8+4NA
8rZp+HlfPM/fcLWvcM9h+s+La7dtvkZi4AoMcXcNjKu4ZCeR+AY6aRyuDY4GHDlHqfrzLTvJ9rd/
uXdana/AoP4JdHvJ91L79qVjO9Z/2WiNui2bd+qW5q0xb6W76c9pbTE8f8u27QXKz3vyaY2uvk07
ZAlDCEE0B0kCJblewEM3vXXt0GE63PTNh5+8EIkiDIKK3pU7W0RInDiMpcwlYpKx27TumsZC8ADw
ld3LMLMMbTb5q55tn2iHkR0rPF2U8s+gz9TcyyHDmyriTXBydAQZmb+QsPkvlKFWnkoInnSLPogk
aOEJnPUZfO8w1P+R2Vkk6Cnt82jaAbcgUTfXMaQEBVD6gDpfJTW5e7eSQ7BhX3ce+iDeytFrr8dF
104C2QKNPCS9Abl5oXgRa1RF7195I4vBG/EyzGabTgchMgDIxKlMY7s+/Fo2wMh7LNIvajMF2lwW
5XtjMdA8WjrukdUTFpt7/2VRFb7vf/zzEEJMInWQf34p+8Sn0UB6Ae/JzpCtxD5fKqgItbsqCRIF
i3XgVR3TBALGln5PI+23vXKwEHQ7FiXIviqABUruJ1+JN7ktjfazRN0p/fZ6PzahbtmTu8T/gWiy
GFOpDGI/+U6qDhfqrfRfjfhbvL8dzb/OjQfNF7mleFg07Xn5NS50oSVu9KF3GUzV1NmPQnfTenUV
6hsOYRSZj7EynHFCxQxltmtev1d/seEFb2K4+op/vzqIl/HeunVrIILFi7hM/VOuSJO9beNYOt1p
V2i+G+oop7nG4vy2+T6+XWXerwOGk/xCzomN03+ab5iPoJnivHsZnw0/BQanRvuP9VDDOFuKuRve
zW+xjbo5zINrezqYpoqpjnO3vtTMJC+l43e+dRnFwADSsvl3ySD8TbK2OH0eO4VxYez9VGAsZ6jw
q7dMiLehUHCoxMYeMfvoPdEG/y3/PWLindypwqaEem+HvDMnSBSf/dDymrum+3aUz9T40OVDOoJS
TRIzmjgJ7W/xj+yXgs9jDktgFuN5gSh43vwOeYQ3BT5DKaT8aSXgCp4MNWGGCuxZWeCWqPVSJbMi
SyHe9kiygPHA2KIBDHcHEBibi8soiY/YWXxsZ+vRbrxryZx5bEp6nM4JQmdkeCgmxquPQm3V8oTd
xnf8pEPv+eUc87ZkgcfhvHtsnr6TduXV7/3tOlu07hRg0NfeoSfJIzbO1HIIPPOP+Odm9urcmvnW
4itVYwLS3o9Tb7H2YYSgNE7WT7OHCJSG6u/STLXj3eDTIkWl5aA9ln9FQEahTfGo5P7RdCmvUZtf
I8NJV2w5uSDF5iMlyx3tvIkTrcp3dmpzMXWzxexv8Elgc6dYbyyb2d/TP0IKpAonxURGlgldbZay
fPqPVmCEga+FnO/owpF4m07WXW1gIxvBeOu2WvVhossWO1pUL5+PcZj7vnov2sDpm3XfwfGV76ys
xKtuxSu5t7XOCqbc2owWI/rf5KeAa1Mtli3TUupYLfR1TKlpeYV2sy7rW+y+eJP3XwTLlWFo4CBR
KmLc5x+ly08arzltIp0eHn7uX9k/FPXO48camw51GE7U9Loul+XQs7uidWFnDNbG1/8w3Y4t2kFg
6yZ3uAYWCtdifNuf5ION8PFNrcQsWB/oefHwfYUqgRVGislnIahOQWSPQWwMUPMYqDUM9m2dNlCn
1D8nU3i1/SdAUtDSr23oYUIQoRPx+pFguXY19hbn4Fb9ohHpyaYmBtYFtfNvOuQxPt2VH3v+YeDw
F9x17T87KWxVSvrLew7+7a4AWIZrggpqsMuPc5e+y8/GVwgse/ChlL6OromsUfHltXzwcMxosgB2
tv5E6HiMr1+8vhxlzhxTMAwbZaKXdT1two4txMtnM/VsTo+hWPNArHqIm9+Gil+qx1gl/3AQLytn
Ah8SH119cV/+yb5dT9qFWEWZXj60klVQQmlVLFxKr96xcm0egs5z0ZiWspMnNGLVmEb56FDGhx4f
GhuIGfvHStJhcf0jQP2nEUr+eX6P1WegpEUhIVk9XZ9LymDuVV62s60dDU2mv+vuGwlB5DE2xa+K
gwL3G96myvvIodWlxs9StjpbR0dp0pdysprTuFGWVrbgaWms/voMduvUw52SAY6iiKS2VGqdo/gQ
hsTZqhaLkPaCU/qr+C0mSfc+rf3iQ4T+Rgciqq8y/YnX9+HJ3oyIk2DWNZh381BL+sjJ7qOWriMD
9+KtU2c7Po8DH5A8rryufz8rqGIhQX1y4rZo/W6Ub+tGtqwqkH7cObxrHN+O5XPFrveVLs4OUHEm
dDn7GJIiBwQEOy1F9CiNtlXWjE3bA4yAsTMsvprr72oSUaN4+Vl/RHvJAthhWpAzPOTGunHZ8mVY
KIig5J+8ZFiXRm7Bz6yjZ2lkzy7bo2+VDnlajDLkMYIvK7Fqgp24+XllweWczpdJA+r7s1JoJIbn
rrC2sJcevh5V8RYN7lHN62eG0HyW/YmTKqGe4zzQI6yrcrpBENtJijkAgkZkYK2/5YJeIB1dQxc6
5tcJyNgpmt/Kr+As+pCFyrKJO5WI1n2ED4FZkQS+EcfkUQArWcuYCrT3CnpCoUeWOqBJgYVSZVXy
KFVLBmBB0OO1kR+eIKZikZe49wR+P9qZa6eAzLg7SJAz2+VFUNqTc1wnjsXbO9IkdfvvpZskgkEV
CfttoOARYGq+bVdml+w1cN4yxalqhslm2RZl9/EJk1/TM861oUARp+xfxulp4B0VWVKjK0onCGYe
apsY6zJazE6whV7jXX3jieWQShuyq+wDo1Ks4OkdGYdJaqK1qJw0ikvSr0UFEf3UU8Wq5FchodqO
Yk98YNwtS22FY9j5zuX8DlEkcl3uzH7+bA/Jv1ewgsbxSha/LiWT3ghrpLFUbZ+bwDzL9SPehPxZ
q0uoIt+11usz1/XJqQTVze/pBvy9h6f7u46u/a12N0eEIXU9UZvSR6G8dI0kUIwI6y5NCMenK455
rKaUUONVo/1E2ZPJF29dt5l1fSDsAFH+4Rx2SQqj2vkrGHOX4+b78ZJeU5lI3KkMDz4dP5Ibh6AM
1XFj/7OJ5CGSlx2q2SgEL3GGBlDA1/lGoyuSQSn2nGgho+nH1Syv9V4u8v3r0jrbzn7YzwCchGPx
LKgtPq9kbnRMcM9DZd929/BjOCnCBBFqq/iREUGCtY56KzfyLVihMqFS95QvLOOiZOXAYpEsxMCr
mnmKaL3VLn8vBjXjbA9t4+3mmdt+YENVyaJOI7Id4Of5Yz95flx+sDeRoG/N1ftppxzc94HWj5rH
3tGRc/cuFS0c6sLu06GQSIc+xBOPMKF72f0YuX17EKkdA3C17My/zO7MSebldOfcyNM7NV6fgb6d
+OQa1jev+Ml0jwEcMMGzKrghjXmWfyFWuU14jcHspLF9K7w/ONo70kAH68j2hZBZuXbQFJiarevy
4Iqf+nfE4d2MM2H7qEOd87s8RFfkupundx5dmpSFteUEA8KG9ShOXF37C2+axrGVf8/1Odp9ZRqa
qjKv2uGruTUA8GwjyNyvyqVY9f7+dW9dvtLuazE7Pgzng/v361na/N3n0ucWozTrynvplWCtmZfH
BGhaR/VcIgI5PYhKRBkff18zypIUjjr6W2XRXSORAQqRWGJ2dY2Y0UU3eY8Q1MhDgnriUE5S870O
Nf5xtBCKlH2DM+k21U7VVotJkLE/qY9DfQLzYNi0al/Nk7SPcaxH5zNAZH7B8Qz2aHyT1CI4NTcO
bfoxtdk/SqrfRHuKL9vgFSDGF3W7Au6eCHZJSmBejVTghyZejvYUOoTSYmC+LE7UwrnvsJ3dqgoW
U9Zlor7gLfxshqb1/AacsQFau2yUJEWbgGL5ag8lMtKywj6ezJQ6/CtBIdkhtEKFlby2WHkogRBZ
vHRoc+w+p6AKBhluWtaQRfjkGmG6MVeUfe1amXk5blxgx819q5+uUizLgW4NdJtk6fDmlC3IAwy8
atpak2g9BpSBm0nqxM+nlLrTYf3zQIMqTPll/kyrqCKQhQsTLL2uksWn0E/qBkUnxExXpdNxD8By
dkDFa5rhoG+lhOtw8zkfe4tpUEgLu/MpsW2nAdAOeby2Rl8sAFQkIvDw3aeL7GVcqlAasZdh3e+l
ND1oLeY382bCLBWvcRuIwpLffVAUFddAgajl9TMp7VS+hUvtOxqD+v/h26xb3sZ0V/PkBrouxrxq
NaQjhi39OL+Q6bRzfKr8jzzyMyURpCGPTrNeOGJUZ6L5un5KtbaMVDHNbv3saahgzd6WpVvsixNN
bNo9nc7lTLbPcEXjv1hIAuivoKGH0Bl7Z5sFeN4Gu4HqTQqaP5V0LRf/zi9qyBoXNerpXGdeAbC/
X/vLDB5nIMjtk+3sH+hiexLStxKd4mPJGX6evuf9lCPcHTleZjp9/nKwgFTC2DTXDJiBb7OzZefM
GNi2Lm+z1I3MDlKBZxSHi0CCzM0Z56gsU/RGhaoE3MWzCRkzYL9bQcm7+XKhmjm2E5tVSTZqLsbZ
jx1wab+qJZf1B5RglAC954vH7oZxt5SC92V30ThzPbtVXu9B7UQLknQePeow8CMWhycwaF8YSSxr
8jtCDwptcokVrCreJfXDPR+d35YQbTOj2ppJMdT2JM8QC6rMsLLzsfUYvse+8topV8MsBglUEVOI
Vjb7Z9D+MG+8hij48gWBflvBAUDGfAp4jQS7Ple1+IbpCKJP0a7efny/4BGQhPqB51ri25AfChsr
T1/VEIpnZ9mQ1lujfA/+8q86MBKDIPnFJzrUUJhu0YxC7jI7EH7OKHVUsJn62j69RbjVW2WZCJv6
AqcLAeDxaHOgujzfAzLH8iFZtfoP1uE9GCUY4ypWwEim97gDqEG4ZXFcVbnPyeWdcvBjSkESC+5S
F5vBLfgqIGk9rfmhbn25/1uSz+ttUsHm4/kFfGI0RkdXhnAlBkYYsX3tIZQgSmSrT8Sp33iq4puQ
6m1yE8oLJz9GvoViMZJCTFKn6rr5jKCgIKP6vK9Gv1qyWH0e+S0vPQYtGkNqtZjhVzHRudVGZiaI
EYyDSxjTeNfP5umHtfJ9qb1wYLozd2Ge8fLlUjpP4s/q4f30eY/O0AM0smOfjE5YuboQN85GtGW6
u1F82ooCmSOAewgTz6J95/CDZurSki/lgHW1ub7n+/Gj3MrUqOOMxfSmtijfyJW1OdlvLZegip9U
km/5D6a1fwgNT5UOmfD3jiwo276Mkiyp6HtJknrTuhq9fY5Bi+JhSLIb7Q05uZmd59GNdxP9ZXX7
nmxaO215t9vKvhx4HsXksnp1v0amqatM93kfxA6RSnu96Zxk8eYmrKsJWE4njOvl2xKtGD2yeL13
C6Wcthcrc7SezGXT3l0Jirj1sfLgXA5OztQ2ObTu26pCuh6b92L5fmw+ebH/XkYxw2XVfLG/Sbyf
p2M1OoEEOYkhX8qgolApjBivxmbrJn2LujLdSM5ZUpcXQif5RZ2Vi/vo7szd7yO1/TLzho0aX+tw
Lt8uvedqmqjdcZ8e5cvguGB9VY9vaitAlseCGcYsM6+eEDE38dLuNSLuSG5q8Vjn/sjRJ1fX6YEu
r5zesaPCVd1tPhSWkBHttr0ZU276xw/Mk5/lhpW4Fl/oxdPrpoT1AyyYF5g+i19mRLyuZ06CYOg2
nL72MmsKKMnQ4HuefuMPOltfW7nxWmH0+PKx76eAvwpevk/fGSmf1q11rnkkXsZLMmJWrEExTexi
LR4T0fW9NY/zmituPlIEfr05NL6YnMC+nLKi3PcdnQc++zHgPTJBjNwLuxKsbJjrSQLRAkCGh/AC
Pcpygu29ubS5F/qGdr/1W6YFWviHkBE8L7UUH7vfdHPrCs6LmZ99urIk+pdAX5wPWZSAy6cEMyGc
JS7o9VqFWTMPh2VoS54N8imP3Lp3ewyNfiC2eul4hXLQKTPTwWmGrl/HnJZPB7vBup9d6ovBT6yW
a3lFmkHI1Mf0k6Trsq3bUfnzXPlMdV+qdlTj7aPEuFAZrVEoBKPZcmFEVcyuc0OsrlXOs1alAyYp
aKUPlem9/crUsZr6836y+pcr/k0/di3lLRB6gunHuDcjpGE3O37EStuPhf47VkLt41JGm/I9A72b
bw1hJff+XDuXLT2TRhyBpFDJgD+EzzMIsFeBkTkf6azhC5c3DFJpoYgpyM2etUslkf+RY53VOKbQ
I20+GrhldOfYlNfj1uhD4zXo9bVxZPNyUZ7NO6ocD8rmZ9lXISlALgN+mWHWAuJPuFKndvrw5/cZ
vp6SMLREG5vkiqVj4oTMFe/AxUH9yY1YjXj17RgtZ+k+p13SmAYqr8cvPtR6hy05Am1KAWAGh4OU
Gvtw5w47ajBSbKbdMZpvjNx3+BYSSS4xJHaQXVI3iose6zIuSq4O4gX1fvsnd+hjLzac/84nHHRt
b8X4m6jbj1x3DzabZDfIV4XvhDmUKQcQg/8WvfUPsncBD2Ze2Tf8km4HWcZefg6GbZbWv8Iy/mE7
T77ni6+39M/JIAdR5vP6/extVFDEiGg3jekg1kn1uRjYAawGzobbj6UaOHimbj96x98F4/nm7HAe
XQ/Byvl0aOQTotBCxVHZYlck90hqzU38R7O/urR3l8CsU8qAuPHdphNSW7bPaDrx6r9ryU+GU8ay
MZ9sf0n9VsvKrXlMVk7xYqajK2xtq7be3WhRYU1BaJKIIRPLCq7Dsq1IY1CHLV5yN38o7e4IP96B
/5RrzkStuZbV2DmXk4Vi9n0/9u0S5c1wXzfIqnfmxc9YiRVIz5cNVmO6CleJx3iFy+lifPkp0CD5
XsHnJPXG6OAWYSzaM7xwpro6VT23FC4JqnXpNWFezFT/aLSlyjA93ZQTl4GsNydqyrWc3vqJS61C
dBfHL95SDm96zjC0Jr7Xn6Sijggb6MqF1o0uuVg8WA9va1M/cpX017J2ME/QuTACM2bkyIknkhei
4fUZzNWWiRqlAQYJJ7wGPpFsqgq90s8qPlpwu/Rbq1tj2rhco8MPl1UaO0adeYDyiRm6pgmReN7d
JurGogYReNvS6JSOdukXeXoZv35vGYaWp+oqJYSM+c++c1O/cpzsLJBjb+wld5c31FWVucyq5/ux
o3PKBrdGy+Hl31CT4ZZsGjbUTW/dOb4iydkEzDAVn5JhZmBS6DVskYpsYoEgLWgEJ5Z/7zD9S6YH
//5twboCJzuqXzbH6qIn4qPlTzh5KRU2BbkMBV55hdkpuwxGW6gEUoMblsRu1X+0/Nfx4uO5CzLU
VD/52mZg5lbYd72xJG2lGi7rpheYoR0vfJS05mvMq/m9VcmPrueqrHoYsBinzC0RzMJP4aJV6Q02
vUe2vxlcznX9YhiOfymdV9R0XmoaJu71RS+8/b/fOGeQqwx9W1ZK7JKM+Eaj4OuANCwZmWnp1yR5
HJrmxQqh9SunKjeR2kieF4cl3iYaP05rOodzeDm144GMMiAO2C37KxluXDOnUQz5L1tbAW0Gh5IY
M1OYhJZkdKosO4m6/auea+2jVW/9dSt4Inn2RM6rGqut/pW30oKXOcOBXryxHl2jIWFja943pXHP
Zzq9yvW3UJlPlo09+jeabWc/ed0qDlVG7EZV89q2v6WtCLan886hhRA7sGhLvKUWVY8XaEQ+Q/3e
5quxGtmGltHNXBhVOroE6uL64wX3+eSRQQob9hL7Lwfjs6crcm9PP+eJEn2WHaajCiTu1CLZqyaA
FlXer07mY2Q/CGaCi8/pG0/CTFPcDaDvL5ja6udS48x7QfoQ1mfkUE+VM52wHz1qz15m5qrqjKv7
WqJ3Hz26OPGwmwvOyunH/tqdfyAm44gqZN9iTfrzzmN0CwXfqnsf4gV0GUJcnAvdzWhb3yK+4rjE
yFWKHMI+j6n3xVbHmvmer4u73roBWizU102FULRv4/HaQrtiTiLT9vrRO706q06mn0fmXpQS0Xpw
6HzsJh7W9raXr+E7bomJWIoqiUnXTng60RZg63z/2vLQNHoanT9jX9NYdXPtJY68hDbsX2I1libz
yT+f4pkjOZOu3xD2D6joZ7i2T9tk6YAtdcb63XW3hVaqTOmnwyW2/M3jBjGXug0Sg2AK+ShmxHkl
hOAUOQQxrThWZo8FzkcvNloeqvnh453mgrxyYLta1jhIEgj5yxut3qa8+wylv6AltIxose4/V22y
Jf8ARMcGiGmPpfy1+dx9Fphp1c4plm0Ai5Ibn6vsPmM3nQgOZGgUBgg9TfQBue2tDZakTcaBDmch
g2Ij33/Un5uafzqvoSmcbmMW2topBJXw+0aFu3JwTqAytn80UToQg/2W4R5QY1c26cRxse/aEuc1
sNHZQLN5vM2MfcI+6CAHrpb9Y5t8GnXRKbCtEFaFP+R4989q3aa7rqUY3YZBFBcHLmANjWLYlDLr
sCc64hX6Wur/9k6qpTCdUzjv2bydHyEeqIwGc+pRTVsICAgWWx+spU532mRi3WwDgq2zerUUIHBy
O1bs/Qapjpv2IFqcvzaDI0e718jLqsUf/7Z3ES+XzcS29c8kUM4gqkIFxHO+hpgemSEl2M9qrwa5
NNATcnlnoS3a4kSUahyfpbmWuMUMu7yK1pVYeVV9VhetVDeUjlQKojvnNRheFPhfCTGa5+Eaez0x
tg/5X/oZNJgGzvAJJQI4AdtiiLY02BJUa+qo5nsho9SWmv/b/BjHobf9/39Qgs/Y2De7fs0Xb3ue
Lg4Qoz1QKZirZBBlwiBro58wg983t87RkKxSynYLexT2WRaKO3LEL6Z6YWZZrQdnUbhE+XmLMtkG
OqI/TByiwu2PxhZxmWNG3nDrEmtu9vWDmTJZ7YcibtlAmzmAZ+qx2f7VCJ6o0/IOwssr/kV4oijM
suN58Bto5VHEN9XEYEFnDBeOb+1k3UOiuMRjZnBFMcIx4DDOcDQwA/mvFIhPW+kh009/bToM5/tc
Mrl40URtcW9YNMmv1aVOBciBQDwHxlS8EjbQaUNxQdlvCffC442334eYMo1bGPopZLxK9thD4cxa
G00P6i3QIOenwALzmJ4GlLLhQH++e9S3qnY+8cGOmcPzxXbikTEu9dwT5dHLVByEZw4DTXobJQ30
r39kc15GWnmUnaDEf//+tcKi5eBVyYQF5yPaHewK3vY+EaPBRkO4bi3sC4YY/fgwrsQ9Su/671h2
WMuKbUEWN5+JgRHx8begPyUQMhY32Fdb1cM6to9QNP27CltKhJWly0BBJ7GXLDttWKThD63nyDcl
EwsfLfyA7MbOdSik/8tMoLZkx0dEQmjVgs1Y4fHon9Jo3sTowTB0ChudcahGzOH+vGGLuPPDwlQV
wElvoQAB9alJLGUrjyRRJSuMwlJdfPJbcBNoj21lYY/gwd0DIXu/awe/J9bNjZ1quRQV3nGYpQRD
1YkbJ01JDG5lU1tFak2O4yAkW/VajG9xMXaGaCXd2XlRxwXQ8T/Qzje9pPc3MvftOVqoTv+7AKHz
UBUCxROvmHBc91aAFMrQfJZ1zf+77j5m9s+mt3tnmi07NJRSvhcoZ0mmk+2rxWBtTrHGNJjpeJVA
DS4BqV/3p/TWYCrqJqqWUuNE+u/WWvSew3UHijbvGzumM5UsOaNWM90gjADyTFlcxyKMLnsDR/ZH
b3subdopI4p8dN83npnG6149biPhMC0tYUO9J5T4UnegN3fvr9F8chtt2/leoTNnuwYFrhtkhvAu
Xk/huXchTnVu5TZezHyRrcU7AVT75b+u7rJfGF8G5B2cGte4cGtcDSBWlX1T68aeTKxUOTtJodVQ
dsDTRe/qtM1zLvRzRckY+BsWg+4Om644rfxejPWUzwSYJT6CWrlBLjpirQCQ3q+VQ3T2w4esBmvI
ZTXVz5fTIQCPB8vVeYkHXplvjLzMVtKF1nWSf7StGM+623u6tI+ZwYYsPlwAWNG/te4ZcoCF48WW
v4q1c/n6PVF9NqZvHM1Lh/K1dCpn3s/RI5jsWSePuiqaSiylX//PQIHOo3qpqUfoRAUILAXc1CF0
sUD+fTUlYWT+GTFdJx40nIN2Ku/q5sQiB34tXClE9prbZir2lUddp+HZ/++pAIS4sRkJLeDn8GSc
zFoDDdZNccQ9O7bWOCiax2jYCp6l61qa3WXEdcx2GuPyc2FJYKvkgR7LTlbzVrBcg9LVMrPjb/wX
F6rIQpt3D7BanbropoP0+lKc7Ub5umAqtgwwN25F+R7wubcqJ3vHj2wLifBXkht+icdSxN1LcE1j
0bMyrB2WHcva/csmN286ji8DcR2h37t6GKU71VNn3Hjf7+g8dRuKEOf1sXcdxsYMPuY1iz1RuQzy
QX14SPTyZIaFD7Xtc/fPaBKXMVc+/8HqplG8ubwWhwY+Hqn6Gf/kYxXtmzR/aArpck74ST9eFZMC
90K6bMaHHl4xwYHF2UJNMwK+RtnfF6b4+VdVuYG/5FnQBJNKqSs3oonl5NRk4M7d1IYR9o3Xnzau
M60kTDHrNw4RRfNmQPooF91eZcSDM1OEImOr9d+D/yx9T/eJ6+SWofsS9HR16ygoRBoiFTLN55B7
6Qf5Owr58zfWfeF7ZNX8yzeXcXb4vHA5nf7k3NJz9VWbfqKbsj98dW5GX0E80gQbhl93WEKMUS9+
mO0WF6P8YF/9jac7649dtu1fzgwPPA3rN48u7HrgI4Z68ytAcx3PkTJXEtNw9hDF7S2/XuKXLc1x
prUYpCqXH0kNtZvU0lVPZmBrOpld4QK8wRBlWPA3Dp87PmjZoCVYtj2+Y8qCEuJhcjytXPKVe29P
Q7PjYlNErPH4TFss9mwrwS8DTnsSFSb/8douKK4lWzb31DXdWfoNwMYeVTfY4MleEfjpamVIzVfd
RReR8M1xPcDxEgrRvRSZWhSa8Tb7i3SElzRgSLjUFE6Ot5b60EFvYf3/JBcWbahvB1As2rtu9nwv
7LStO5/nzUUPHdsp0QllQDj5kNnCL0I94cDU19oEwGz4Af+MvMPN7fH2cUSCJ4U3w+F6JqyFw6fT
SWbD4nO9bKMqg6FLPF4f3VT+YwXpYiZDGJAs9jjj9x417u7I1R+JCeHPsoqqgnp3N3vfLarSy322
KHPoypXGgEU9a5nS+TSOXm8SJnYcXpD4VS1HfG7WQP6eqYElh9N++Nv2D7fA3hXD+Iq1LbtbqoUC
EbYshWbH+CU3vtjO5zUcKXUOswL6865G+jo8tbB0FSdInPkS9rshbRzbgOOMpRGipKNCGQum+IGf
OfXdtzO/vhdxqd+ftZgFVAEZj3bf6eqmp5+ux4esagbBuw+wwjbuMkg5ioKwIV7aXIvUFNVDnCLJ
to3WwTX0Oy4yOdgFwg75E39cC8Vl4zSapog04ofiMuWw/jC9HYJHmlIxP54W+jBeX1ZXX8nBo/To
MPcEbRYzfRgwLLwJuFvtKdSLknsUpw+nW6XwnS0x2OkpFt932zdrhs9yRGOzHEwrqdm6ehDN6BOx
mrTv2tyzqWahks31JD1hVfUwIEuxJmzyf0SdV5eqTLeFf5FjmNFbMgYwYLxxGFoxZ1F//fdMfPc5
29burQhFUVStMNec9f4lLq4pClKB3rV7ad3nKfKacMJzj7Qk+g62zxilPbQXcuglQUdKwca2UYuT
aIdXZO47byrwzIpDTJqKLjSiRigfHb6QQ4rZneLrz5pAPbkDo0UZOg49RKLtXFPAlLo/6xWnBLZr
4RNVg2ob1/wIog84H1ek1t4NvtHrSelViljxybu5uVaOYWmRxjbM2uZklRiRiBMwVS2JAURGCNj/
5DMFsipTceqQ1D2RylvQJ91925jSIXwKcUQ3Qx3DYDQ6+WVVS1aj2Yp1OqZqBh21ST64jHDpy/1i
Z9N9w6aMaDHX4TEiYNW4UvXGotOh7oYyS+otOXVGSPvTuQKBs+igGOrXR/MEeTaxe/SnsuQRHMy7
0XPwgACuOgHEBD0UkZk25jVOdYu7Pn9gsX/NPDxZyJYJwpGBx9YCoNYgE79LCbWUiQfAoSiDPtsI
6FbdBX/ROiMauhK9YnFevzLTUZlBIkcEVCjgyAPGdiCCDSMJbLT1gNHa2wGR6nCn4g1T+sACeJRr
ITtKscsb5jIWv6Yb3Oc59PxQkMCyhpkzh0Kn3MLCPnQAlu462FvGbIDBfLl3WVioK0zauBksrdDQ
3Mjucyyr5hwXuSZ05i2DIqL9uhaCiRwc4urg4+tGK3UM1d5B7oX0BxGbOy2poDQPISeJD/sT4lhy
oEsAh2X0HCKlOC8qa3iBo+K7RNkepBKsT/sQLd0GDOnPtUCvLP53b9M797bdS0wV3gJsIaWARBEx
D1CiJv6hJD39Vp0sGBloY5nAYKAInvk1uK0BH2865MKjTyAxaeJAYPmQGgP0Bg8DtcTJ1gVaw2V3
Xn7VaB0HRNH2RI5RZHHrV4Tl7CwvdUwCslMGdpjMaWRBAticYpLeb/HkYVxnrsuTMjGci12PvDRO
YgA++a0QBKxslHVQyXeL+V8y2fhwpZCJ3YZMisW1sTxSIoCS+aNLSpHi0lJn53B3b8wB/Q5srE3x
92gAAAHklg3WkYzOq6NZ/f4xow+CAfAmtY+orXv35cGlpNMtR9tg3575o20L0xZIG3UjxPNmwd+N
AAa1wGeCj/D5UXUcIBwYYAAxT4OsWqR9UlENjiWiczRsPg0ii5AZQC+gRBziQOcG5EP6u3voUC9G
woa49it+g13qCM5Z8q8DPNM/eoriOW8ve+c2Mqxd+O0lboEsNFzcqX1ule1b85MzR2QxgCPS367M
ypu1BeRBKsSHrqIE4rk6zwOdGSLlePSZ5D5zgkbUFYnGC7EZmPICyEVugKcVqb5RQIMnTfKp6ODa
4bAywwjnDyICeBwzWXVwRu0WemZz5zzo9sPg7kPFY+6Q9O1BjC0hGDB1ZFVnXWi24LRmIm7mqZbL
z8nwYQgAnyCFROkTwUamYOI6AP+wXB3AzkHNy0vKCaTEFtFqCgHHQwo0cQBIIc66RMTiXeezrv7J
0SQI7p/nFTdHqd4lLncXMPy0XjF16hcQ8WTmqHVC0OcYoJDX+f69uVkppIr/oNt7Wh1D9pdb0YAv
DvDK29c2VeFMXLxxg8fKuXSODkvau7m4c9H4qzZnYBLQoKbi7/6HO48RNb32+OTW/Hq3Bdp85B4A
n3Suwd4lvtk/QV4OEuUaXQNY/Ec47PFtCCHFZ0nBo1XuVyhaHlYnnxXXGFk3cnE2i8nrCOkiOifW
jpE3C4qwPNVtUk4A+Or0S1QFH3SCernWSaJ6eLk0XkgCTJl82elgPwCFfByQvdfHW6Kg2CrnjOAY
8o3oPboQoK+h6gZ9cqlJ2frFfUQKZhGqggevIxR6QDKPCbM0Rll0uEVhBvQH8/rO7iBXAnrdBsPX
PYyoaWxUQhIC8E6rzLXssN7Ch8byadUXO/hBGWHX+a0PFQ3k4whoUIsvvmqLkC9Az0Ya3ZARGnHP
/KEPx7snSnvfJKv9a3+LzWfmOB6dEcOLtOm8pru72X3jSV77aVChdmZULJjFyKCuBomPYBu8kMgZ
fkmAQQvBHFZKCG/PXKNnoPJF2egel/U4uBQgp4AmyEIq4Z7G79EOxfmU7oRgevaARQaC6VzvjkMV
FUY7GMtHXxiirfPg2kYlop2vte7trLdvZ/yxbIKd3tuz4ELpXQWfDvxyteYgX0TH0/3Y0TDBPpow
jipLfA6IuV0H5U/jVKPKFdGBwYva2dRF4A87hQ5t7iIcICL27xjncD+9e7trA9v7fbE/F5eI0AHW
hvsAbWzDrxSdbffxCnGc5RSiycM+in8Q1gKs7SuUR768+crbhn9L4VOmRvDa0iRMZZwNEOAUUcl5
ZkqHhZBNS76Bg5lbwABXxf+t+Bumeex1ffaqEtkDg75QExn5VTKLo+KcYUL8UismyNMAuG4CE8ze
J6qXEJIu+QTFOQQLJ8U3qAkztQ4uLuE8IJQoji/Lf/sGZKmIS3IK0OCUB08Per6tTaw8uWq9oEiE
iavUTBEKQcro6ZOHh23ubfKbnRh+6gF2xnxAw7xiHouKGTLpsXDktJNXUKsiQNSGjkaLynEG/bAh
cma4MBAjQBBYUvbMOKxAtPEdfHFHakPxqM5xDIj4zSCJ8YmWo0dE9A0DIJ1TtggSGc4akFco2uA1
1+bpFDuBeivKSEB5k32tDPkGND94JP79ZD9WtIlgfZUwprgZsTVkXmTxTMqGas8Wn0PYyLA/KuJO
QJ7m7/3ThEMWN1T8EBs4Is9QGxLJpMaUNadMNpb0DbM6VV+CdBN4yJOpBkZIyeZ316txhATtn7BN
ZeWs1GWlAlp6GBCGZLm6teuzAb4Vhyd2jxMCIiaP17lDuRByN5ap012Z9wRKNQhtil2ymB3ALGTq
EOFlZUCbh4jpux5ca1RsKv1MU2gXgXvijbOT95wDygk50CvI1XwQOZv3IEssEo2guBF4Haf0HB7D
0rOixAAZSAhgtCPjOH0HGAaYgZ9CxOpZolTk4XBQMlzbJ0BOC2qxHLETgtq9EpAv9VwWX1W3EtO8
vaiuwlO8xfUa2EDEh6PtlSAfpWcUhSZ8j4a/8yEZ0hNDmGWrTnlJhyQCKsSfTRefcH/2TiX1gEK7
MX1OwhaHjrRdG6sMgBsVaLv4QASEYOjMQyki/iTtLTXRpf3sP1UfjNzo3CPpR3SQiOzJYzKtklDZ
AhAitaP0CsI6EGWhbrYfsV0u1yZrTQYZxBvfoMcRB3HfYD4g+uECp8d++bakcppgNJmjavM7ZpKu
AkuE84ATPqOO+a7DH2sd3nVVNaMxvy3HyNfzVhkJkoPPVhWkXVjSs0/fd1/ln9HtMjmGrPp8eULj
QCgAIDnP4TPiQkONPWbwbHyy2sR88lN8cR+eyBbR8PJ7wFnlh2RfQM6e+gw5DLnf4Nk0hfXihias
TG8x4o/2lPQrvglv/Vx1xPmItRKCI1rNx0gUCQuVazMiaC3v3IxllsphqIDujY/PFvhdgoCH/YBX
Gl+qi1MxI8fi6hLUVoZ792kS8uLykfsCUg4tCMVBQgPkgWLdhiSySo0CnD8qZhRlWs4hTrt5lUz6
ChF1BFp34EEu4ZG37qUJaaOkwwutKonA5f6dwrF3Hd7nJKuLTMywZyUdYLPb93zTI3EDqq4oCCV+
AWxQJMORm2J8PE97m00ZwXeD+5+7ApgLJtZs3yBnXksHM2IeRRAWFyDx34jRyxDFRCRTV0M1Lqwj
AH1BKZoUGOGBVj7hhaO9uOP2o/yMYqYjg5NmM6LREGa2QIl6FnJ6xfMf9Osk4b+UHaFWjUp0Y4ts
NH3a4c6ls+jK6iXMf6NDzAisGxD81Pvfd1OEU0hDkYsegjUFybyrLQ7PVAW3lIC0rsPzMIm3tKKe
8TZdh3WES8eb3ubQKIxzKAFcZkgKfcmZV5flo5MDiX8OIRvEb8AYLsXgFp7DT5UMxbj2cWgF56mb
rtrL5zqfYiPNB6hsEeKYfWGQOc5rXWpVruc/kmuk+PchlyMBsMB8fFvubvHs2eOOB/8MUvbJBAQ8
m2orikqejV0Hli1QKaUGSxd9enwT1GPOQjz8CqXerb3pKRn4dYDOk/443QP48YoFr9zdcKt2a91d
kBDTwHpmsgc65dYTM+fjdLjg0GodHGtoh2OwWCX42sZpYxtuM8JSEneKk3JnOafo3SSaFBLMnFQf
1huFv+7r3Ckj0ordtYeDG3/cI1ICbOmMv4fxj8WCb9VWWSm4M5jMP3soxbBTF9gIsw62BIVIQN1w
qA4790sjBtg0+OcJGCEEh7yv+HXBrjp8ESW/wbXUzB8Qe+5hz6bTByamfAUWwSOiXs0qHgKR4V4N
dQ3pIFH6gru1Ib5IgI5hwsLHzSxsR24sgBz9iPOGFy/q8RvSq3sbpN6Tio29fYg8Ikd/1Bv3tuGx
V5yjlsM618qfUAA/DirUIhcHRMlrHkB+6nxhYyCTnQ7AOICgapPcahwmuLeb4T0rDDisSjak/xf7
a2C/v2suaKbqBGt5tsr1IG7fdhEkAj31WBAMIdLIJFscfol7YKdXJ6Xubo3TVBAga/FCUeXp1tu1
qMayIx56SleDevsboslNECWJjB4lVU9TISUo6I7JvDItTcVqTyTh0M4RRUcVM1gWKbWFfrmT7rwi
pMcDfGKj5m6gjqFIaHSBigrz+VbB2D+m1EubxoCvuUZYzpm7PqBDe9MU637JNaAzqIhvS4SX1CX8
mPivcO+CuTEfJ397dv/gqO5QcUJEu96YF1sMHyReduGeAXeDDu9ttTojr0PQBUp8So9IuJwi6JQw
Px/kAlP3lrMP39X16yWqIcM8u9YQUgD4W0a7x4WS/lsCo29hTtUNIr3lAcV2d1SKSpQmJmMyvFCx
QMKprG694kOuTOqGv8E6gYoQOpohDhHVAuP04pXnmG2Yayyk1NhdWFwqCNkQ4Mlh5gwBjgJc3gAO
I84D3L08v4Mdqc0NTpYYWlJf0uLVFfnxmQeaANQ7iwYJ9NNEODEsSO7h+LQyCC7iON1WpNRJt8LN
ing7dEdkhsnaEDzAPgH9AKh2zlJ/I6RDMNw/fK+Ej8B7FT1WxOIc3USCPkkJsZwepxBrlBvJD80m
IBfZTuZr3GMCnGCMlKoow6RYIHaNA4U5RuHv5AO9FuYkqrAbGLCgbKaCG4/xa2fbV1zFheCJIDYI
nbDzAa3Il+8hZTPo80DZDlIhQ3VQ5haDWuPOYp56EH6SwuHWx6i6w6/OoobONbbJQzYaVhEq2JrI
VeoHeAB5X9x5jywVMSPsKXikmK3wwfXku2wF3RJQj5hQ82M2AOZGpREEhHAg/f+Tz649WFxpkti+
9G3aUh8nExVl3FakxMQx6wHN0HkRM82DPGH3WW9oP0hr8nWo37PfUDLZYDjY1zDPqosqjEuNWrVB
3TxWaVx4wmYCVfx7wA5J/2LCU+RgEbTpcHmoUWIrbUAaeka2NUUOhggfjYObEaLcZ1oyP+W42sD0
IPaFkCSmHF/EroVvV4nDgvL73xa74TdGLcg+7B1G7bMxI7iYZbWfwx2ygCz6ygbT2S/VNIEnZHOt
H1iOWQnU/etAuoscF3i9tcTDJbdrGQxOVWVYaB+PAaEQCwQ4DlwFOALjbgcbD+2oQs0KireuVATr
DyxA8PWSXGtgBiQdlMaRiAYciLGSYwGD0YcaJFrYoAlEajZNLVbAte8BwX/+uIa3gK9DPHMENEke
NB+yRfGFnYohCkgxBABTBESLZjYMgfOXqhOxY08EC+nKh5SoCRtCFXmzoWKmEaTymYextukIyqts
qsuRRcEbuESnalVfxmDChMM6zkWgDLElAQgoPtzKOpiFO0+agwndxtwhuUitJL2ZkPdiDnpyb28V
HKPF6ROc9619Y4o9MIHeygX7sScZyNtXMObADzczePCPTzvd3Uvm90QEtFak+izpHdj2zG6+t3zP
AHRYhImLwmMAFxVXRShApKnAJ4hEvmXdJuJ0s5lRseFpGT9cQF55Z0aKHCg7yoXgzcCvEe1kH1R7
wSBS1A9clfwN4TA7y6+La0x9upMLj4EA5wMjCW3N+XMIqAFgP/kW0kaJzd8bbglGHZMEkGyYgYBJ
qNYGI4pd8PPgroWe+uFwNPZN2QxXjx/Z4lR6IQePJDDSEUsZd2ApqvoGrxxd+8hqyrgD+C975Ux+
JwOhH6OdnGt2OlAXESOFtvcCggKDes5vzpVXfjgo8TfSH2vSNcYYA9UYn+Lr3BhzZOlBMCJySyiX
QxK5aPXozQoL1Ck2cDlS1v38eofAziVEXGe+gbboq+APZQ3QmsKGtKY/8T9+Lcmv82tIEvSrpnTL
vAQjEkxzYzrLGCewpxJKT0gu4292ZG4OjSWWV30JNJQfTPJKnkHmUBp4np/nZMIopM74nX/9dR8y
Lrc94oHaIz8z8l6QPvNSYfeHmM22Pc5BW+g8dK4kyYgj0wl0xe+Ha0Erf1cEIDb73GOQQXyfEU7n
L536sgjpDCU/WqphV1WnMJJVBIc/+NDO+DYEi3dgIBX0jDjJ3FLeWAxahMRmwjlj66rj6XZ+uHp4
PBwDI/d3MB2Vk8leUzrwG+WWSLomsDUyMu7DOkyp+TU2JnScIuBJba4tLcFo5pUfLPpcNKM6a8s0
ILKdg0v/Yrkzqq6iNobmgVeGBuOJkcBFI0qCt4ULTqWknGcT74O+oZEu9j873IeAdrgZsIX5g0pQ
MnGcKXdZrq4v0lu/V04SnXsaynAl95DO99xpOg6edTaGdRRY+B+NUg0JYgenR6dzwC8jll9fciEY
Pbyq08CoZq4Sf2CNs1NeE2oPqJag+DIb9+waX4XD8wd9BmcM/90TqoCVjRsXtCJ1skMG0LbHtEbH
0kDOmT0CRvq/HwAwnAcxZV45JGf2mxAgzqWbMFZ5ZUe8z/igGIA/2PJx9zkbzowj8Sm75bW45koS
JOCrXCkR19Q8ErGFgwuxDa+7isMg3ZJ/piU0WndraqN7R0KevuPenkXslYlkn0DVT6BOP+wBRqXf
H0wzXxDpN5s/dlC5M00RAaDZ53xwaxnniIKkw7Z3qy14e4NQ+aFPq/luaQzsiiOoTTc1l1cNR7mz
w+wG/egu/ayvQz3OEAJu55WC/VzvKdwrN8qNrN3c2OBnQD7v51CefAV8TNeftUGEkQHGF/fz0nI/
38738/LNhJLpSAaR2uB1uoawt0CxXJcQEY5jGZCTBLB2nRQ6Dj0RYkZgCi6mKo/KZHVeXP1yDxRi
fB2VJuXwSwKPGsydVQ6LRJebd7+CvUatPBTUpAVtA/Zasjzs82vDdu1VAEs9muVJFU6GUlA4+aAd
WKpKiUtedHW7QpGxbUO3R6prh61MrSEbEnFb3Z6kR96EN5PlMefNSk6t0NrWqNsYoHKJc7BFuu0a
X2YhAn5DxIF6XJyvQJevGeWmTqncPi3wBkukbkegl/N717gwrKzcdBvrbgk3hLPmePZoiaMVYuVJ
8JbELEXZKlE0H6sHa+LcSZgk+tcFsKId5X3e92xdLKBuaDtbSFh+6+bl5NSAZyfwtS6rLnTjTnHr
Hl1jmAa37oE+Ao5OoJAFi/r5RqVx7JRuq8rwY5/tzyMot86kRuNjXB4b1hc3ZdvCNCXtGBZBNkhi
vYe3SZXEM960SfKJxnAHZWBqkvkzcUbzp/m30obXg47NMeEE1YpVXpX2eqtmU79VuXpwGaC/+z6D
aMSltYhWS/p2Fl96M9M6dyqNyhrFYwelUarHSH9B7vFXFGB8Uzb3FRs95ByXPKy+fMLz3wvoPHQa
/so38Guo6sUb6gJsREXdD4tpq9TjQtI2OHq/VBNh4YPlv1M3Zl4+9q4wSE5+j0LzenM3cwAHlZHt
HiQs1DGEBZ/o9fXvu9aZBbhqH8cGImV0D3mtjkGp4dN5PYebDTnzGulycGTgdu3ZA5AcntysPnyM
SiefykyONYN0gqVs/e5uSxZl0NWW0b67qftBBQ2Or2kNSn6z1JhBYpP33lbCCmse0+br3rpRGjD5
lO0URc8deTx8cMiCin8Hwgb06eHqfCjvL14Y63hO5BSw3T9ASo7hlNoH0CXNLSzUTwdhkWhKd2du
5EISP/IjeaLJQbKR1BNl1KeHR+BqWm52u7dd605FVorU8blzuvkQijp7s2tDMWc9oYCALNi6Olen
2gbADK+OROAqoEqA57uwKjX1V4qOX5lYyaH1aezw1GA6iaiiLUTFLmXF09nguO/vCSGF4Jk2MChO
ER2+XqjxW8Osxs5YPMGPPCA1GXMm1vRO7UbafBuNWvVirhFZ4bKaw+Fw/3YfRTAm32aaxN/NIo/I
m5PHCgQOSDED7DX5rviFBArcWdsRkLMKvN+rq9+EzR4dRRRhvZR88dNcUSvmaberJ+UcVA7yoNbU
PgW5VjUEau3tR/gKztU/IF4ZAOdnlHqFTjGEmcyGH5WD6HOqeFRFAbFRzamQiF7d/SsP8qSWeoZM
+hD1d/7WQWfW1Ue/B8ZwKtnZAvY+H5ak7nDnNe1hxWx21/vEexVcYd17M2JkI+KEleBato5Abliv
31SCfsaFbafmzJydN3Oe/gxK5dUsRNXYLgHpsoGXGkGJwTapTIzJfTTrVanV69Qx84HkEQSAs7Vu
5+y6nTCK+O9h8BylfrqgP3x2Z0GF156Fu3bSTs2VulIDoNv3B/3+ytmubN+3hwhKhN1KsKrB4mRT
azi8+itRQ3WHDJwV/xvWrJU/5OvdJgFya8U46apTuPrsr+oMM+1B9G/ujYs9PC0PY9wfT0OPK2Tl
3L3ZXA1P1or/I4oVwoLNGNxT0/hwb2Pqme1Sv2KOx4yYNxlH7lBeudrQOd3GIG38JEiC4zoJDq0t
4DJ+vTeQmoNoHL+XRv81ZnKg1NcDNsqYbt7M+aC/7q9Plr8+WOvVwVqtVsNVk4T+eCzVHorHXINn
zSMK2Ktzc9VxVoGJt6bTL1C8N1Q5D9veVJAfsvINoL7QBhoREIVNmG/oqVhWWFpSWb7O9ZOYWoFZ
BV8NBJdrLL/smDVbq2M9ejrJ33B1NJvcCWANCA+wyJzb2LZwxgK/XcEsPdoPNgQbBkxFIBQM8CnZ
HwoOwmJNWpZKN5icACPCB77LNJxzLIu1HVFg85qyqti9uBfHcRQd4dmiNMS69Us+eUTybg3NGOQo
eY23pjaaXs2IKiA8HwWnommUoJRiEqmxoru5qADGKdjRNIdmEcuW0r60esM3+fDOfBRFYLEab3vK
fvSIFnHEbikVMI9UyEMAhaTZow94yY8XBXNBvTshALn5AOWYEGrg8iSErYeY+CHaJdSiZ6Q3orxD
M6IoDmLkOrOD78Aw03ZOg1b+jhMrQU3VCqplU3fBeXF2RAHYQrKXfH+6mHKSzKa0ks/1XT2EJF7o
DyL3VrxY7GwAMIBgYOaxcC50horiUSTIK/JPR3PcHLMTYhmReoGcpfoiult0DqzGINw5wTG9QUdE
C7pmSl6QDJ56ZzplBhxPxwuSwmz4lfiTHtpwOoVvyjlnzWNTbnd3+hnW+UN7yk6I+p2s3U+URH/t
jxapt6B3oCuD7wqfVSfIC+lKKKCvZtnikEWrXTdfnEAe+gkCMPwuNj5gztDktfUuIJwAmIVrkCZ+
9SszjwTmnHghsABjBPcFne5AL0Gxyk/7E8yCGaHxpw75gs7PsWSBQmdf6JwTwuN0hzplNQWduenW
jII4hmFA3fU2//6WJ9MJcx6U+0HelrZ10iQBFV56ic+9mrd3/Co4jRDRdQsq9NmES1a23AWRdK4S
zHs0QE/oh7hEB+iLJHEnlh9oc9sweo4AensFLiHHbMDLR8B6x01wiD7Qm3BNuKrqSvU9+oBvUIWk
ugIkrU2EAJfLK8+cBbif6hz4JnygvqOtV+mVejnQxg9ziSJr2KLYiscGdAgYdhPggPWxj50PSqdm
0b0G4DPEfQSQmdgMzxsgegTLYIQTkP6wzg2q/XyUj6qtaouMi2M4Nw40i6XxSjkhaqs799S/D47d
vVPyATZ79ykgAU8lSogBwr+gK5inGvM8r3l4CEsDTSRdXQk1olFW0MjRNaqzUOmxR6R5PGTGYxDr
+p8CuFvMD3wYVBKE6El0Nz3YfoNTYJhSKYQNeE1C9G2nXEoCHwwU3bEMfenDLgoMOsLHNKfoLCCJ
Is0gqUI+mWKijFfrPnKOB2fHcwAfDI+if7GgaM1e4RJs7Bo3D7fTpCwSK5/12k/N5sE6sNQQn6eZ
zM+anXVfiAd65hXwJGQQGchgKBoFtXOvQClKbknYm/KKgnsMi4QXX63zz3LSpnI+2uMxZNH8qrOf
Nndhk6XFAKb0gXEP+mXsk034gHRZIo0vbhKhvUrD+6G/CWscFo+ZxxOK8Ce1CKhQoF5Z9iomEgvz
t4tUQiMBfMaS0mThmmazqsFhy4gV6SELCO4tzIpvVDIPY2yXQue72hj2J7Ur0RNalm71TQEC6gHm
Kd/ujEajlgQrNx0+il4OmC7njZSJuM/fEAMCGKPi4ze6Xo2Lk3ZUpMG3RiOqcxDUQQDc7IzuNkpl
JvSGLok3flOkwf8Z5iCQzeVyxEDk/8QleFCqzZtkIkaTibi4Ggl8V5Pbzfr099g3wcG/zwI0ygug
0WxoSOzqDKoZ2ijJX7Sj3Y9Lxto9UZT+tCekWwe7P+rq6TQt3vX+k8iEuZk/nSuSru1SUAuNzqkN
cYIHnYlLpIATezlY+y6cNdCJqdoEl6IFO0pc6Rk95O6ae/w+XrkXdZP8aXRrQBiskzRCneQAkQLb
Si2BrdPRQ/W6bwudG5tqGG5Uqu1MjG1YOPTYORqchEEYhFv7YoH8ohqZMIeFCINVsnCtrCo2r/UM
5vM5IxlmK+vkIQ7mgQUJkd7AKDIwMDEtHcwfTNmzM+RMTe9va3WA1F6axU41WGqa6f0x6zP7aDRD
juPqBtUdpVVG0FaJD2q0UHpLpeIJ1Zidc/EAZILHO2AQZoYoRtuDjSrt7dWZPczKxa1t3UuthTu5
dSlw5iTE1DmYa2aa1zL9TuqiuNC/xygM540BBEDuY7B3j//1g85bE9p8MilYUiwMG/2DdW9ubE6X
h3YLXIW+QTwAG7qEkwd4wa4wf5MZdU5OGr29t/fiiQKl/eAE1H81+h50ojn5mNzhzdTMIa8Af5Wz
FecgrIMb9AZQzGn/DgM5ChPAgX7UI8GkTabqa4BcGMU/g9yIMcftmrOhjvOGWonocB7Z5arQPBi4
/byfC1J/b8+gIH1AqdLWJiekQgCbk06F4KZbblYK46Tewmg6DFY6uKYiAKFmgbECySWtfjJmnnah
oeed+IhJ7SUnBIiDUz5nD2rqvIf3BMm4AGFD/8COyAnu0SU6gwZrABXM+7vGxcre5RO4+xpV/+Dk
EboFicTRCvj+N0Yc0VJGIkAC+jpH16w/jDXm0IQtw0H4scMQlIDVL44+5rrRHxCFCaD+cBM/53HB
WjenpTs3ZJSebcbq/ML1542XM6mz2NZM3pjPKyxY506/3280GgPEx4m9MEdLmvsaqB16QODRGmgw
MIp0f8AIykShe5tRBMXoaNJKbUfEh9lYStTK9dZOm7Q3LFhh3kQTc210nv7OwwWrht3p9IyZI5ZL
rKUNy9P0zoC/YuSPmY2/7rRNwY7NRi+bwCI3tBao31yPjA1r1q1FrIl5pNo9tU54ogDmBY/GVTD1
ZIJi1VhB64XLRHEcj+66kdoMdC1D6kmYPO11LthE8jnrLDerLozauCLZcvhbZcbjZnPcxL0ZDpsf
q40HzWn5J2tdHb0GRb8KCJrSNmZUIHuMI3wevEAE8vAGT+ZnkZt8Fimvm36us+nXO7PeoX1oV1K0
pZLBboC+Bo/0C/jXaH1me6eGnq5fv073d+vul1kTcPEMc4a3TeSqbQQH73VGACpB9gWJh9QH/GJ/
mv2tvV53OUGemZOLw3Y0M8POyJa7NuqiGF0UqlHeIJOL+IT510P44c8DDQAI80wtMGhIO4mo/0PG
HZU3jLt6T5+9fdlprAOnxRLbiJyCSaTP3A4eo7y4pph5zUfnTdUzZiq5OILFmIGyDt7y8NvUgnIV
36yjP61oBGhs1Cjc3FizHQZjDNUrVSefOdatkoOs1/+MGaRmqGzSkxwryUbpSkuL+kKx4Bc7REYJ
bL49JFxjMgHub0uDvy5BaVzzZOCCFMAG0HfPPZUTA7qnezLxZVoFSLqjcaUYiwYg1oxGojwJaX7s
w3JjH77Qe03hjyrQhC9lSEcqhIkDUmNEbRtG0O/rIMFpuFafMfbUuIkLfPaHTP3YXYsFJjtMkfJT
fu4MwCj8sq3z9VkC5JL8wwFAoIq4zC46t2WjknHhABTxZ71GvT9p5hKZ2t8DWUIsG/W0rCFAvZ5e
DSjdC66Ud65zKuzmhHIJpt+Hir6eKKqvkpyRbwtdUQM8oy4MlKh05n5ehfrm5wKTEwQtDrxl+Gjp
4knyWx1c+/wXi/rZgboz9ZUmP4oVMfaGexOhHgymveItNXTCYO0zC4G6IvM2sFVfiA6/qH3AhGQY
3AINiP+6SW7aAo+FG14GZkTPncGjGk0Z95kLhQs4VX9isSOBQUSc568P/7NG5YNoAzq7x5jPVn1t
9guQyTFTt8pCrQ2/wQk4gxzMBeU8eAF4B/bP3aVea17AE6UoBfcFxzcbgzqF33OqkFwdh0qP38Kt
kSBb/IaTl1vKn7oBd1RXqz8psCKrDQsBF1Pkxfq++lae1z+HV86vepp0GZ+kTpNgSlN39z6LgNDP
zElNOrabs1dNJitdrtQZT9t3ee9nsykjOTv7p8evqxXHvbcZ/LVauIU4phQH41UXeIVlPKBsHEyK
nDMptQuforx9OsTr86qkzuzymkwWpkkBEl28xSUZkS/jj5pyptCYcVX9ECvQncHQg0IdZgO/lMl5
FtiM0DV6SeA3JRnGncQ+1Fq9qSMA7P/P2iEKQLfpolOPhSj6m6dKfGdefoiMzpxS1Gx8g8PkNAJS
UhrN6jwNow/3NbPKsOLi5lBBQG/C9ciutVMmHwUaNUpl4aN71f5Z4b8opLpfxxUpTZ4UCSlP/q+9
Ehk3xw8bjWfFf+r8nVmCt4w0AkOMNTyzhPpbd71eZx6L+c9SKZn1FldutV6tkSpVtPOCmOYHsZcP
d4k8ip/LLU+GgT9d8I8hKJ8eDlHiDboN4ikhD6IYU0LhDF7Y8/0cLjQRFe4Ja0Z5Km96ADsY4WUT
cCwWygRSYtl5Wrd5mUxGy9HoByWSofu0W6PRN5TlV+a5twKWgJym+eyB2e8UO4YDwbGnp1TvtRgg
I0VE6cx2rBykB+QOA4WEtEIhGLVW3yf+T7t0CykudPX+RSgWiuHIv756uvkOmtd4yGuX307xhSjR
4XLhLcN/EMGAeL2xKPmaLA/2Ak9fIRLuZkJJfHp0Ym2K+8uG2oeBOoF+611iVaS6XUY6+m28B7on
G+db/2dVJ0QMFG9SgOQXJCGipLECkobhaHCb47M+aWnObE9R91aoJlpokZCrueBSxafJbYLeqvVV
FRr30m9t0V+/2/i3iulWVqvKrJDMItzuescAIlMEF8RsgoaR7jp9Rqgq1PoE9kUPZpyCTdkOAaxs
5eLaF1ziTAutEgteFYX6NehnH6l5WifIURBw0SKkACmVxeZw9WwS36zgbGoeZhrRJKX7TlvhtnY1
KpFR4R3xwOmM1CKtwZrC+VEI9nfLyInVlNPGoJBZ0FOoZM9w0KX/DQcibYu4TgHCtXGkJ9VgXTxZ
H2fr7w9e+pZX4Fh5h2HPrP8I6FKCbYSmuN3OJt3h5q3VcDim3xUR1ZjCuz+ad0d3MPOPvdAnGhCa
0TXyeg/T68Wa9tjpWCtQ3QwKDEvqueFNO8LXR7t6XtkcedkSvOh1PHnAb26aqmkyALSeAURhmiPx
DDmD5gzMl6mClz2EzigJi8Z3RyFiWjmNNJ7ZJ//VYvfvwSdTzC0+ZbmPFroUMnPU1hNvapnSFz2v
43mT0cVstZZeD05XixBi7Cr2qj0oJkUzBQjkuNx1uqMUWFWssWplWymUobbQJEYpt4IilV/OmkNw
dfRLR/rrvM34ikKvrm5ER0fx1SPCSBS5I1tOJl5CfFgn82sf9hq71UTMeVK4RXuwT6zFb2XTRDom
qIGZTgjVMLs7q1mxm2xatBakg1xq/mTC9Aj6EOy/O0pPsY+FFvLoYMfjbt1m+WIBaxLbJw/SRPyO
nJDyTgpKDWsOY453s4b9/QFyIlahVNzyr/fHCWkkqaV00IJ/+lNv/RFIvNq42CNvMnk7kxcOycT7
62UB2brV63m95d/eq9kwHBBTO6I2kaDa9oLYXaWNvxmPijGILLKZLzjC0//2qdD2mbamsJo39NfJ
LZhp79pQYBqALoxTuqYFBhlXmACkQpIn+9OmPg/GfOp8UFjofnDgWXDheiVERiSVCeAVwzBlw/rO
erUhPEB56hH2GKj0eFC503/0mTlYnTWEcIT0GI+HqYUV9e+hC6VhQPBf1pYshCyuLK522ZZXbmP0
T2LNW4ro6pavs/xmAWt4/5gR34FmQugpOI7sSJkpv93WFfpfECTXIksqUWtWrZtFwrrdja27MyK+
1cUEibm03L7jNpa/Lkyct8YRPgNmR6Td6UZiMpWBoqiGzDoNV9ltGn4sMJRkEmbH7gVfaVdGVFJm
q4MarNpA3UL5zBbTrKsO1pKBQQjQGqZA7LV/q8lvkGruol03G7ozxdFliIHCyFDM596efk49Sqt8
osdofmbR4kbB32ZPA5Dahc7bucgUMkg0BKCP5wHXIq8wPwT4RI1NI4YcngF/9mYTbVIYsb6xNdOc
piz8p7DWmZXMbXsDLJc4VTXQKBZXSp1olQYetdoesGP+r4cGpQbjkQGIwLWDhBlJRjDk9bDeo+iv
l/SPgy/FYxDkg6gYPaE1fMMhYF0Hu/6ZVLq0IcCd00A96iGCRPpuCPaBH4rkqBCA3ADNST5mQx4z
9IL1RQndF5r0QPPYQFj0r+Kn7YScT8EsV2x0R6GEh2RaPXQnRUJsnRplrbCKrVPP1b424AqA4LZb
LTPuP0TdS5DEgkMXmvjCkneHIIIFrwG433q2z436Am6TS8WvkvtvVHwopQb6nlQ5XshYMSbRFyYN
EIlHot6sUBhed+FwoAa2AnUidG6BVtkzxjRsS5BMUH+K4aeMUd3NUZbvP3vgjy8UGEPvguYIjwrV
anePPA7LL1Sk2luJeDwLcZJSwXrriCz3RkWW7sNrQ0sY4qBsBXeIj/40yQxo6JoXKCmeYRqiIUL8
AlZjuQZbcLG8Nql7ZioNts19U8+vQMhLg/o2DIs5ZWm4GnmqUH/2d+ZdsPZ/HDjC5RMzzpn6SyjW
cBZJ9qQMgT2VYerTHPFtobk+FFoXSg3eedEy9UYK6rrMhPKzJOQr//xlNQ2i8FXdVZ/e4cZWVgp+
MKYypods6oJuEFf2Fmivh1Ul2zdMqexXrdYD8k6Meiz+Hy0a9KYT6GXuIUw32EGyVhAnbIH6vIfq
id2k6PyPqPPsTlZtu/UvcgwVsXyVpqgotnj7xWFiQeygIvz695i6nr0XMSt3YgzCVc4yy7uLhuSB
M0ZJp6tX1bU7ohfyQnECslcyfXBfkOxAFA/EqYzWyO2pJ6EQoJP5nzKSfg2m+KZGcN/gNEFV64sq
2OIDCm3KEO4YhignVvS08qkp9BVhfQ+qqhhAKUKr2J/7a7ruZaRr860pNH3+3F5oaZRMaDD1gT/D
k8mgQ2/4zj/Q3msUooGK+WpMfrM5vbRGs1ZwDTxddL0kNguOdEeqnKsBl6cDRr6fIsqpIw2y9UmG
niCrExIlor05+GySFgT1A2mFXUZ8eR5n6wfNCwWLpEIcKo+odLLvNHcooxyg/lEvgQcHWlsMQ5Dg
MKRVIqhCt9a56abrNupK6loi7QkGXjc5/geyGwUZHYhL8p2Vf+wkvFXdAF7uOgb/iNvUOAVVjN4j
EVSQf7RFxxdpIcD7gkJY1LdZEpSwPRwVoLlOAM5jC6/DhMj49g8tBSoO8KJ2cp3gYlLvBZSJLBhg
UyIhTLpAnbPp3cegrcFc1wUjre0oBQTldcr6DPts9zEVzUA5LgxgwuAEN9wFHG8KaHPAk0EQIpaI
cMI/Bg5eQMxj1LjXgOBBpra6CHoDAue54OqRO4N2hoseV5fGHpXpUwdfB9QC0fDiL4CBlcI1SKaL
96CQi/cY+GYge8/5qQ8srVshFc0tcs7VAFdrD/gB2GiVg4CO02N8ejX/ZUddiDD0Nm7dp//sHIBn
xT6or86d5PlFSfLuJNqMuUmaIJQBHEh/Cgc8EIXcqJalzhkcFoqqMXnDC4Tbg+dHuN9WaD20vL8m
XAZUI7BoQoD+o9Np0G/NeBohPNnLxYW9wWKw7102KQj1UzcG63sHfkgP992Puhs42LTE6nBAzgSE
GYnzyic+xxKr6B+xhmqG6l293QjLL8PZkENoitKdyFnxG50n5aEEkE1s7U4dk3RWWCTJ3pkffMz1
Z1PqHtxmsCvTugOY2Vn1SqTy6LJgZ3p0V4QynGOIxDHojLpKDD5OizbKsZQfkJBGhEvbCQm/1YDV
nHTxb2ZZw32bdzxOWDshfJIgoGO8fbGWXUlFWxZamQ4iDS4ysyzy99D8heDIPnv06YZIzGxywgm5
AgX6jFlqzCWMJhRCe2fvOKuNgLz1ml0WfkAJt0nRQYjNTQdjmr3Bke0YWgu/YLB/HdAiegZn/zE5
9JowGmoOc2Qc47yzCqORwJKUOidVStF1r0QrIvbzzm2QeKVuk2QO+aLwRAcXe90d4KRe1lO7s0Vh
QOVQti3GJ7dGXkm4C/40Otpf74M3G9aNTf3vQnhExs82jXlO+1fRCPsx7l1UaxkCL/uCczN4IsAu
hwAFS2KVdwciA/cNkRFgH0CAiV64WQ6598d+vS79L+qECXK3ILXb/hELJaTy+XFGRZA9ktqZirmk
ywD95wAYPxkuYmPWEjUDl1YJI6npdU/0TnfwEtCxQ6PHuzlvvwwQDqwgAcOZNhxqIwQcT4xzMBWm
8+s8OMMDe2qCmLX4WwnSejc405gM+QZFJ6iDItBAcEGaUx1gk+o+vezR2U8JV68wIg4dZDMJDtHu
ZeJAKw0PQWtyARhGg8iJ+kCwwjIRCEnxH3oiTLuDU1IFHAI8jlpMSRg72uQZa2dadQkJNhsiyemR
dV3NBWhThJo0tUla47XhXXq1EQPGP2/3fhl5csyhCImglxEsQvxV+bwLchGAoro3pUHaatemKeV+
uHe/BIHNf69fpM6iIY7Ue/oFwxPoMhRoG70j9oHp7DY5LpGnQIxrqOj0NkwmKbaZxGVLxI1+gM7A
rdhbEPCjRW3GLB6J40SwAam/gskJNta9bAxhyTP672kVsuI6vliZlweyGVwRQ0PhCtHNwIm65ii8
ufoKSV7gPUCd8R3lCA30gI2+gWZgpU/YNUf4TDsweBACEAoMe26bybW/EURzFfva5J8UL56Bgcog
21LvMdL+r3QmDVjmiV7gErE+abcvsWe8prW5ygzHDrsaPySssWFQq+6gMVEiI9ETv3URbYHfysq3
ulJeF6RM2lUFMrmO36UZNhspw9xloScMEx8fVQoQzQE7unbF9L8yC4lEoMIHHCv0tPhZn081tlDU
oinTygaxxUZ/p5NR/pQuyCYYCjoD1WXwcAYoSqBD4QgPZX6iPCYLii5lus/T+gQbbPlQqnzKG0iW
qU+gQ3mXyogK76gG8L7TQG9XIZ7e7vesoE2hPMSmVuU6ILXXB6tZodmhu6Kx+uFOMfoVMMKhVNCR
TE9YMI9owajirFcfc4e4I4oXvgUhXVDwqnYMoQ4y4j8Fc/oO6g7tX2Vj7K+abjRU1kvmHHs6X2lV
uo5VfNJTPvVs3jJIQ+IKnY8iCDZdQg3OVQAUHeSEuFfDyisRf3/+oZplE0s7xP9Empp+y9sQlojB
WPLoFkHuAkpLQDMkwiTQ0U1a+acR9Da9Z6WmvHvMDnVGqpqbbnmN42k7XFKmnSKG8HmOfnofV/gp
/nk8SzewRQitayJRJRXIlEp/74JiKkIuvlPihmsN0YF/Tp9YgggBBBM9BJ2MBgQ7FPA/DQ6DErnO
R1GWhqgOYeWgCXyuvxLNbyG5xXKuEt0nftvpnRD08YpK6fUoEcYpXH1MpQZMxMeloazO9xTeUZqf
/v+zK84EmVDxqHI3fUpmGeVwlafjkc5PYfu3xPk939tU/FpwdDqlZHo3/Kfh4wwoZwtwGWs5xjNT
GpCc+gScyEYQqxIAEx7BSeMDMlJKbwiyyRxZ2SuCQhfnCSmpfw+gjjHejrC9cBJj4NXEIeMZhMz6
TBLDHcVpdY28DLLlEIYexMEnOYzDZuIkCKzgK15GBG+rXKb2BeMYfg4SWpiD0WCIZOeO8ipsuyoC
VFa8gQAF24NfzOecJdEMLJkMtwzQ7ogES2c2ITILX645Kvdug8ssBqsxPEwAF/ycABW1RsbIHN07
CYaGwIT8xi/jCMSouk5o3pA6YGgK6ASxNcZOlUSqgDr86mASx1xr2AAThjhyMOew4GQ7loFmpH2O
9hNufRQfQAFZcNPcUhcEBoUFFRX2/hj1SG6PifEGvHqLIjgCt9w1RpuDGLaHKCZdJ2ozjpCsIKjZ
mvHWZjd6t38p8bBPs25S2Ti54YHXNtgBQ2E58OluLy+A0Y7szyl/vUGlzWCG76n+MfDPHLGNaoiH
mIPHqMuZt0IqKQlj9PEuUHjXKsHUTIFUQLYlRDhRzU8JK9Dd46cZ+F3NHXhfjNUGCGIa+gRfb8yS
N4IjQBhnS7iG59kboIiAM3srIMjwDSIU5di0k5yyJy16IlL24RPhLxBZO0AMhzWDLdilM6+LTgtO
9XB1lSDlUiHnfoL/JejuxASEhBAk7N+cLoNpDquUUIDAgA4+Gso0KKixUYhRaEDJAlToy/pL7RGb
HYI2QE45JQgSne2lbRAUacU13OeA9Ys/haIckerBbSkEYknfwNrz6A93kUpFavXYw5KzHROoAcim
LqdF4sywIbhgPcvZl0/DCto1AI7BHZ7BVbTmmDHRWoFe6Zz7abfiCECC3zxIhMDw8r/yycoWKPWB
Nv2rTiohghQ83fQyTpzJ4O+n9UVKIz2MxiugGXn/tW7SvqXFw2KZiwD+2t0ZOMsrJK+w9vCulF13
RViEAKRwaL50EkpWwj0VnXIXVRdMaI9EMCnFp5e/ahvI+MW/laA+RdnTiX4RLv5pOdSUBsQ3FIb2
hM2ol4KL0kg8glss/IRxWZ/yHOQRsTQP8V8Knu4ZF2jMAbr3buxgOwi64+ZF4LGvnWxape3KVMWD
9OIUd6sa2VXImqg+MHXAWpH44ksPJfuv9vfK2y26yDTEqNLhF4mzctKOSdNebST52u91xYn2IM5a
ebsACYoFOkVJEy6UA7H8iNc9WQ3N9Eb7gBgKVu9r/nXMJK1QHl3jdlrympsrlsRgDrN2NcZzoN0g
oIyt12+ZHD+14NHDdykoVI6aB68AbAGe42dFMMoAsi5gXEih+m8DEd6i+yQpuPfTPipXYRXMKmP/
h8vjpf1k/nSd+jT/lxPknN0jOoo1+5atJBxQpvCXIfDkiDJDJEuZ+ejU3p5xtZMKK67E26voi4Ia
hVh0RTcHzProYQ7Qdd8/7VM8jLE3e9rNt19y4lrXpPQGxK/WPeIaAYMG8UHCeeo7NZgpNl/HqLs5
K2JniNn0bhDapLF9Y1mKkUFDvZN9xvReNz/NvX3U2VNHxL74bd0pEJWsK9t2GOFLVrKQk4fgc93i
lQktBeW/lGyAbkmKfl26t6Ny+7ltPdoZNTp0pFRgUmmWUimF3DsQBp5LTbiDvwzyWOgzHDD6Iy04
0poCFotQ1gDJMgSniOp7ld/DXvVMxC8OoUmOlPuPR69cH1XBYJwH0TksUfwktTaDUq0LZSRuUJc3
AXVVkYHvRJfF/jWsHYOG6d2PHsafWKvlnK5pp4Tyb9V1b1VH1CPwt7WOmb5B3iwjs5uDbrh2n9mg
av60VmDpELdxuvkTjymbX7oc5R50Q/1rwHm2UgtvExlJgapGk0+CkFiLJMjg0xCO3VPmZk/7auIe
Z90Q7mtilGebd7yF9ASUmy8IdhwtmSAjxgigGEhe2S4jX4zZM6k4DSh+92nHDxRnXQQb+SbC/Ean
RE6PND9qXYlXNAy4SohveIcDljDd5tO+0wEgICzZb4DavxWEwcAC2sZRem4oiz3YLR5t7gC3yWyq
shvjT/62yuAaeYsPC0ExXmV163OKiJGdSjY/rWdOdcsP69AMwJDWpOzLC3NuReIhzlUjiqTCgXOU
mx9tsyTj+orZrSPMjfsGzIg3TiPWsQHYmrdap9T+spOyXXA+JbtJU7JkH152k0YcPkdg3W7dk4F5
iofNHK9UhU6yci+pxwu4r5LN38eNLHab1LwNNzKYQRgzW2+K8KxggO644g+rwYtXrfPLljIZZLmL
hQEodeYS0NJ39x51kQB/4ROS+I3MTTGkN9z4PTKePc76SeHgjSm0F9071VPvkXqF2Tm8HQwLs6iL
fFkrc98mTqZOsXKzk1dFbMHFq3CZvuyq4dZIBUtecZC+xunplIEzonoVWy3e8oh7a9HqbNO3h32a
ORkFI2BWl155lMGhG+cVt8zKkVpY2N6wBTARlb6DYL+GsPLRJowhxCGAiwJfzJDh8jZ1L1MU0n6r
2xf6MKHxS26Yhtxb/nklPWfrol2FmD6cJAYeblm0FQBTN9vxH00p3s8bhUeEQNhHF69VeGHY8G3Y
8nQ2oB9tMJKM/5pbivl18hZWyMLDQ6XRbO/hPJl6JjfZLAGh4XqskMBOrCarw4aUgnz4ZD2A0pDs
wuV8o/iIvyU1/XzVp95e3V7Pbf1dyFmGHCBrc8ZWtszG0cLon2JOKPkXLXiNSt0xsbiMOBMcF0lj
uamMwWyJmAk/iN9uQp+Ys0JT+Sbry3ed9MjO0S5xm2uUIo/0IElDUZVjQKJ5iyIhufHe4oP3efrD
ZhwnoPdmhY0hW3fm8QP+DJI5XCv+Ai+cjXk/OdAD2KPz96YBtp2i+3iFwlkmKMF8FXX53YQEMbF4
MZobh9xqKb61+X59/drcLm5cDTgRGgQngHuAIgD3UWgEAMWv0Ye7WMm/FTQelNpKNmk31ldsZ0hq
/VFL53X5solqXdOuMWEK1gbYGNEzfBzHh1avvh/eV/2L2S8OzoqCOqVBvrhMGsdx1BhyegZPyyEt
z6pIxDZ79XzW3E9Pj+ljPz+u+vUDdRcuyz3BJAVVpjnid9XqoEBJrhKsSkFlP0KfN21Y+1rPuA+z
WnhN5yfqRfd/WT67lCeVKrL3o/wQlmBl3o5rszQzy6C8Z1ml84zCSjyunn+elaGJueW9x5/ZgwB/
g+YmGeRtY9HAdblt9gk2jMsWSnvU35JRVMfieXhqjo3nomLOz+a0HC3K+EGd+4ckON93j0f4aoxj
/ljzD70Udkz83GQlZj2bdl5e3iDulTuoWOCNQzMT051H94kO8D4E3oQeN5IbK/yS60h6daJ6Nz5g
UNorVt37uXOMB8Y+wC9sUE4255q/YrG5OnjKplTeTl3UX8hgn/pl/HokXdjKe+dTd1UeHg2vQek4
laI+XH2GYIoCcN2pH7tvzDFbHc7KLFxeIcZ8jpdqIg60KndaL2SLWPHNHgkaBfN6yUG/EJHAJukX
wVKByLfzGMXgthCywQABwfrq4JivcaR/PlzeeeVjPoiOTQmCAq999nP6tzQS0P2ru+g7/WK8g2BO
EyASiR1oJ1QsoTVLIyYmgTvWwnoBIRbogUyZTMcAjRWPU4gpqdvcterjAiEe2PWmg8raqqlfxvFi
v45N6+lH/eN4FZKy4TgZj+69xsjsFhu4jM85RQaywdfkuosQZe2iafXuvEYrStksBeva3ULMtVKx
7mHRb/yydZtlKitIvm6JN47MU+CpR1yAiZRb6xchIIsT89dOqNqRWCHkBNGxZCU0Zo7Dcz0otcKU
nlBjlCGPCewJn/Hq4krMfW5MnjcC5xvwrR7KkJDek9TKYBj8K18ntcqQNgLy01fUhtjrfpPjGGOF
TTJq7FErG5CJ42tXy9u3BbwNhJ6PwWNiwOIQrTQP6+P3MA2S33RWHzT6ZH0ehnjk4ffBcwsLBd6g
ytn0Fpd3Kgogtcr4Bq6Gb5jat92L4f/ToM4Z3MIC+fEXYe+1Y1boX7i3YSmkFUIHuP5ymjUITCyU
M5prfbYjxwCZ8GnCUi7qvZ1T8Jq/xtCKIHo/guu0ttnnHpZZtff0Sm8VwVIXb/Njy2EbNVMPf8bn
mypKPsOhlX2/5ZuPaZqM6nsKLdQP6c7FT9ROg/xjUMXKjHRmSZFNujmnUfu96pbN6TuJrf3FZ3Y8
UvtueHj5tVbeMQE9aexJ5i81yWzW3on1blSsV2OT0Ke5rBh23oOfv/DwvSMAT5WoQlGDJiuVhibA
itKszLqQHJxW63dPHnTIxgztuLFlbCL2fTh3XgVY3fo2vg+vrUWdyQfxqCz1xRtN/OMYP4cyfYx0
Wml1byxi5UmTafagAvdZzS8bAwsB5gZmfLXzzxGaWKXDfGSCp4b/RjUa+zZ6SPE655qWgkYavmmn
vJE5cqv44zV71E3ijfy8AOug7ZDZN1bsl1WZ3ow23XD2h7Rl0bKSeiUiDud26ZdJPil2ORiJE0Jt
z1kOogX/4p/k33MA7uVX/eKD33DKZfduGz53ZP6aj1b95uh6dc+32a3mteLBIw7JMZ4NZ9+al4rf
SgXRY/jo5vANQrrWreR/FWOd3RHeWU1bNK2q7mvfJ1RG6F5ROY0oYLn0/OUf3TN+zstK4hHQXmiD
PAfPAR50wAQjkHgG9V76MktK0q7BV2Kf0UnHahpA6SAdEJXqH+YPMvozQtLGz32Zz/gc3kNixA8k
IBuAhbkNn4MjaveolaW8CmK0P8L9EU+RpoMe8InzMvkMoxc7BBBf3hLPlH4boH8ZmYIX6LjyOPt1
0A+gCMrb0k/pt/QjoMBjWCZh18V7d+kqHDs0ik/UO1XrplShv8Tx5A+Yv4jS8jCAO+jdmfxt4sdG
TxgEXEL4nIavoR6vISELt4MWG+CVloOz7Wr+whdk+V6BbrjcbT5Ofyn2wjSb5sWDO8+n9+R7ZGOc
5uZIqfGJhnjs87mYZmPgDZXpo+y+DWZij8WGmcYWX0wxO35t6mh6gw1KbaySTfqcqC+Dl8E7AoQU
pIc1hWHckmtrJhoS+muq6wAEpqd/pX2QbKrr6vr2+Xz6V8PBmnWKvYN6EGnxFWFGTYwaSrXabh8f
ebDpnfJsRr2aBiQm2RT6jDTk5xhsMVEeU0rSVI6uFDlzmtPqGql1rB66EEPnQBDfpp87Mz9qTya7
SShcbBiCWRYKUa0UrX3CDtWprVTpluoQ+v5THqc7rqJoZBEcY7eGxDdfCN/56ZG2AUMAWgOOxH+L
p7MQ+FA4Mwouwt8IAbj1RvDbttumvcVS1foTLFEkNrY1cLHXBUL/nbu9oh4C5hUpBjrZ5JkkoeSD
rMNMBOWcKAvuu3zG7eDa1OxgPf098yTIUISmWybKYYkLLJnykg0MScY860iY8bOY8zq8IM950qUh
Bq46eBKS/MRmN0Ffg5SFGU4HJ+fZNCHfyH/rs1RFmWQwkR69bN9Nt+flle9y3q/gfXeI4rMtn8oA
fIn3y/p8b/VJ9hJ0NKAY8IufZ3GGV6YGLUxOa0ba9JiwYoJ6ZSo+QJMlExZ4XwenRVgIimrynGmi
PwcZk12NJLSRu0wfCp0Nuk1GT5P7M7OZIhnTX3NProqT70S8hzSqfswfMlswW0smI6n1Mt/el43f
+5I/zDR6fCbTNayS0w4e/GLK7CVFofQ3eAI/9FlhREM/gKV6zgxgfwJzCZSmuuMvCB+KkBdIOCYj
SXhB4QlBGwpXKgZAe/xqj/9u9Ihr7fKwNbtAg3KrJD2gi+AM6niyiJZmmOAMb7hXPd2na3gUAi2v
NRD882kj6QRbUUcpFJ9Sj8LJ7dFoO4Lj2wrOFjDC8d6ZxuAwhWoGeggOw9XoPrcfrpCrveWS+uuY
kXhq/4ndS1WIUtmgWSFSEdXybf3xk88P73bixPPnIltE63wRr2t/p3V1cVnf1vXFfvNYrxb7f1Hn
2Y3Zkqyol3Wj3qnz9uqdMtutd7lZz0lKTfoBny6HYHwJVmALOGEdouI9YL8hqWtFHxqjmHYiBoEF
PqEGkQNOoLrkfSl1gg3q0prtJ3u/f0DGstx+DI5l+zwsyEUYh3d9wF578R5IsKmjvK28F0Fii5fY
yCFpe8KboRz36odKH4rdLTt2cmFF3jReiJlvnSsT6vNxYcBG7fv/Pl7bSdaef2C/3NIv50pwQSEQ
vwhmQR1NOJSgkDebHUwt/hN/C75b4AfOv35Bfa6Pvfyy/6/s8oU3+tCVvNGoz0fg3ycpTFBSLMwj
qDmBhP9JJ82fYlbMRPds9m6hBfutMynZkMHcixcEl7YQ84DnM65yDX7fAIpWBaV1pEa35sPdbeY6
Pbj1S9DGXwim1rgP5WXOeVLHs3Y7kcyi9gyxbQh0STvqoF8Kva/Z5sXh5f7BuIVtvgVpMGYtaHv9
fhC0Xv0jWWBiVV/WLbFeUBRpjoHTRepyhUsuAhk411sR1ATa0mwdOOAhn3pwypBVcOwsLP/Wosli
F3h9QXlt2tU6i1fwxtbzbfNhIE9m+A1mGReO5iX5yeejFA0Irvg4gabfPRCYJu8423wwtPg4kUIg
Jol6EGzTwmoiXrqiNo/qLntLDRed3Tly8DrIYe/R76/DsRU78NJGktk7b0pelThVj7KLmz1s+Gu3
QRlVR4Rj7JN+FN9ueab/7Dd8dI4X35FscOXE/6+2ZzlXVcMY9otA6b1d+CEtBk7wr98H2T3CpWn0
4Dr+88UgziZXPp856j9HV0RK6eBMZv4BSmmpD6bAkyjM6sMvv4NhfpkfwRKJlvTmEFOBKXBQ+3Th
Pv77x9gSYPyE6Y7YEwCX6L40P7DVCEOs1+9XEUGuD93IBW7sMfqYhu7NEwGVMc/gfzMQB8ypZPDY
PravbewzHS7LUyjiLeUvH/ShvfNDxEkqI/RqGvRcdrsOQ94K+j/eeMtqx2JUsrz17MKT2fc7WcR7
Y87y7nTKGm0abyiOtRG1om6eox+b9yuE8R2CMdeY13GuqMz1yPuGlX0ueIMLf++egrRvoh3Wri/e
dGe5Hc0/iot/x2kpPEyryMPYL2cfOdkD3VnsbKwyFhanCR2IJ36EhPk7A4SOX6uN39j+EYxCJ94P
brtD1/DOJF+fj9N8NWmCkBmUa059GCNnh59At8ZdoZCf0wkxvNKy4kfr8l/5r8ROa5m51ZzoMHIr
njcnZria1If1YVQ791h4WJQzrAajaYQiHyn5ynn9ZSsH6ZeT9ZYnm9W4d2uXEVpFrz88EJvL11+y
0CNZ1JflsByeI6scZojVGKw2JTFFgFkdPPaRImhGxEb4wrv1h9cIK4CeUj+aH5JO/iAVAiiDuB0V
t9wre5f+rd9qQFVCoBIAzgHRTZBIT4QfCq5cCjr9kv+CGVUDif5/9C/e0P+E0fQ4tMsM8shaLGIG
+R1d09XNWQX3TqsTYTo4RHobSB7dhwFQX4SLAQc+aOHOhJkGXOVcuUis5Hv73KSiBa20NK2OqaFu
8nEeop/zWBzm1DL6++C4bvxd18hZrtFond/HRn+IpcqQqJ54+uIOQWgi/4C6EyAmc5q4eldVVOEa
C0FucIbzCDkIGWSV1Bs8sGNHb2F4osG+GmDK7bc61x5gY9scRSgL7YfHYbn3XraYO2RziG4Y/8qJ
HY/pAzHCMsockPdWAV2iZsurzIuD1j2TsJPCeTthy2uSnbdXs03v4dYHOpB9OlncsCotqeVtceFu
AAOkQwYBePFYoDn1WqAiyseJUJctiPIDW2DeRkr08vTqiVvlUtNFA3P4Ua578wRQd6hlDeOpqKRI
Gq5FAyFo/zDbFO4CU+iA8gA628TJrIo6NJs40017KaR0mO/rwmF9tivWKQCwh16klUKLjoMD4sBo
TnintTZ6bfj54hDZp3m+OEZ2ThDQfLYJRfyXT4uOkFVh63ZEn4xA6PaBcgIqpS8KqB+YEQhxq9al
DNt/8RvNqF14hffy6xN0r5lYp3kU3PGraEfB5fNPfasO+qyPNigdOP/tF5BPKKPQPj5qKIKaOxDx
CVWNSSjClj11+t8QSzFbH9OTIOkeI7vJfUZwf5TOzY8mZyqBSyQQ+SyC6eIR2fqRkgLDfclS9oP1
4KV4zQIv1/I8nwMYqN4tFFWP4/NYiGcZOzByPPbSX0R9cO6BRY5mszVib8RJEaBavQtXBzVskdj+
iZKu9W3FPySIAciKeUURBPO5zI7GknWgi2UD/+wfCP6/j1VnRDSWuw2v4SHD8lnqGn5EhYctzsdI
hSNDgmB0GJX1P+09OREV2xdyDX+Sz5BmBDXH6YNM/E7bvUsjlbOotk8d5KchBupfFLUsKnXcP811
1II5k0NfghM6/RwlC/Hv6FXaT2gjyER+WmRiw4nLQk3BwZUPwKQAnawHN5YTrOIDxG6PwSFAQ6qy
APG2q+3iTZNHRRAOIDHg5uin82i4yag8MIFtCZ0ufPZldBsJxfwF/t5wqEbUFSXIdbR5rivQpFt/
NQTs8SLgYWDWi+/B5yHWr7kAanFfI28KinTdeIK0NvnxfhxP42k61y9j4dWt+mVfHPyy/yLJGzaG
+3UJJYc1RxC9eBeX/guakgRPhCPA38VFq4xelNfoNrppJ+2oelb/6KEI8yqoguhmWo9xS9DxkT8z
/sVetFWb+dqrdK+d1C91MoRWMNrp42Pon7o6Lt0vv1n6XRqKT4GfsVqX3XoybfrXACTKFYNgkCpg
j29TisB8mp/HV44b10u4/RaPu58FNCqSsis4nIExpaBuOir9hGFHvgxKDtQAnnZIS4stLhKZyboh
7u4H6SUq1lT9Hk02yk4cf0pVlHgQiukBPgCpaTACCozqf8XuO0pbHnuWW3Pf66iDtiBbdt1FWqP/
YHWk0NADftutMhu0z0tQQ/KIWju+bJLSByx6H1TI4cRwwYqM0XYaaqz9iiqola3ipnN8R0C2wDg+
8K0vil5sishqzkGfgLglSPS+zMkveE0AJ3pd1l1bbRNdcO4cva1eqU9Vv2d0W1O6pxzspRPpvhEl
oqmHdsdAKngS8uECsVeKc6jnQUtEZO+KzcJt8UD5rezpUfUko1P3HsCN+V8T8q+g/tEG9JDWDfGx
Rbn4MihVuBCABhgt7ApxVRDTghA2AoHAJT4hlqGjwsXWv3Xh38xoid0omjPgw0ogRzdGF1E//U9L
hwuqhVIc2D1gWpQT2HD1lWji4nwpF4Yfw/ZJfkyjEsAr9UP6KIBtj0tRa/Ds7dAVpq4xVWYNuBTu
BZRZQBp7X0yc43ZlA9fgZZX8undgLBf3NpF8FcaFvClhC4XtMhcxYgUw7Xtw7a9QEQe/SxFpoUtx
k0WIkraaKms6LiBuriA8getC/yMe4cUVKpF0MxIVR+rd6BCF6vv7J8DH5N8cX65YkwKPwMV6SBw2
59aLyIxWAIxuwbv65gIuEmJIdXRd694FyWFuXR2xvSo3EdejWeprEvNwhBKPOZ6dxke/guIJQi4R
kjaRc3S/0i1nW3mthrhpVZyS91rXXKW0b/6/9ukKEuRKm0cVJjqHDKgvq1UZLEie/1JHUb4EWsfs
DEzaGy9jsdgagOol7QReTCusqglKfhFlRakB1xcgYhqhOpqORqskDA2qDpmldYlf+9K2RUKl8TeS
V3TVWiz1lxcoH2x4nCwx9kWnFU+2AFNMkkjxaso6wEKA7Nl0GlkwRAXJFJBQ7GWtLtAgmHU0DLnh
3HJ4z2LBabCB4/h8BhvNrSpvuZWhWvZ2dauabD4QF/EEIesqbTAm/N1SsYmsUgfKHdvRtoUIKrkm
qLXwGAK/oOqpx43fySj/UPLcqh5KZ/BzUBWlUqqKKXg5aqdfWmKL8ijefndfZEZx8CQlWFCywVKG
QyBYYlT7tHl/5A0Inj+DjfYSg02upWeLkg08SaJjUPUeTkWQIESrk+CFyH8ahZiB8EaxuoXky0mK
dVZ0lFx9jxggPLh3utFOOqOVQP18CzETPZ2QmlbSbFNiM8SNy5oOuqr3AQ7tfFwH52Pvipczf2gi
/DXczjcv+0LuRLgr+tScmWYIfwY6Ikhx1gTJu2llYMH2a+Chbh983p2QQ8fDKQ2kpFRn45eOFLR7
0n0S1V1Ihkpdg16vAH4cPVJKmNifkYXTrzMPo/a6+lFEKtgAqlhvKjwhuRodsBUKlG5d5jqak9qw
OqwBsRjUJ+bNOrMpLr5HaUYLIcxGxTgb7fsJk9f5K4IL3TGj3XxZ1Wn0U5sW42Kc85TKmJ4ZaKUX
YsSfL2jYeMQ1v/Hv6dcc69jP9rOkd0BUa79tAjeEF4H1+7g0Ps+iSTTBWui38ptuj8sjg+gYnkMA
/b3/V0InN6jNIEWEuFOST4TPcTEtQHrX57fRfQyedXwfi0zWnAtz/qWu4SnHODYYu7/Ct9+GH34a
i6s0aB69j/QAQ2MfimYpCTytrt/jM0iAYZJHMLpazhgNMG4bD6XjMClnAKTOMCK1tK5GpUC6hVq9
v9zYAgrFfQscpmB83cEYQgxkydSQFLsRzjifX0OdnnYVLbLidUpqYatR0R8p1KtD4EYZi3Vpllj3
IeWeqI2QUhA4Py8LcajvblMhF8gRNFPgSi1hxgiRqNPeRoeVRex77A7ufxWj2TpY//t5OD+XuUm4
2vo8Gr6OtNvwz6e+gYbUw416z6lSEHBCFJrQWtpRxMo6iLx60oOVQNb/ljFtw9JaTWzxKMCbEiyJ
Uq+HWBw6opk+E7ihalGyfYlMAUBoEyVX3Spn8XYUoBxh7OKySc1Gh3KNUnic8t1SCMq4TwmIeviB
7CMKVsMD/Wz/3K34Ff/IZ5VdD93UXbmpW3ipe1+kfFVj2OLkwT6MvvWpV2Aryk9ztBCLsAzIbt+t
8FuXHeN/WBu2BrXhsX/o35L2oV+a1SalWRG+w1Pv1Kt2t03szCvjuk1HhjKE9nhalbj20BnujKrU
J351EzXjRT8myR+MVIt9+2ixuy8mIpCivzrideQWnO7TVVx15kb26xM+1dokXYe+128tdR6twRHJ
Z4KuvhIOwv1BbXKittcP1s+Kvd17pYe7ByioGiUifZAb2wmYmf4LctOysgS3aBCAdoArKp+MEe+y
Tz1djHwExBh3Wtd0EOEfV6dndLgdLtjnzyRIbn3kI70cko1UPRpebaHK4opD+ZFqQOd/j4LBAf6p
fXH8qz3zndm/Ncz4DDUzOCp8Ln/ua5UgM+2m3WKNfliQksP2K6Szj8BUscgxnK+c2xUB0LbJgkpV
7eqqelqwqrqVWRJeKKRK/gx9FPsdoKyG+hvDXPGqyuh6aPjc1o85Da+PcGHhsK07Fb06MsaJj9ty
SMXOvronfhn8I8UqbfYa2YBcdDgTFtbd5tnZ0V4KpXcmoU2qv/2fETQtcVoLlm/pe3KTO28K9u1R
AHTATsaSP6M39Skg7+1WV9GDogi9dLmNCQeTCE3zPpYWtrneW7DbWJ2pkHEhik8voHCS4Doq01Av
kSJDaLTum/sm7lScZKw3EnXW1xGIlFGD1tKUXv0OJ1zm+/+E4U5MPLJE/SkdeuEal7/qamnQzcjs
c9cUlvfYxeAJs4AiMElXc3YGHS3vfMZ9xs4Tu8U7D1Ztae3JGuox3ltr7hRBkuT1VHpI8YqSSOTT
VjFNI9n0mshGPvkr+nuMc7LVimNanJ/OEIMR1OqavVqH6Mq/hSdE9DKgVfzfvvjIDvJzXSMoAmjM
Sdlv9fJmphVcI4o7pCH8RElw1NtbWbfk6+U/pVuuL7dtsttsUOiz5iioTfyqPWOZrHdYLXV7J9/e
hHqFyL9JwCBCmoBQiDREjAnq7JKpRWnIU0kGWzECOQWZrckbWuZhneNGjCN9iBKGYq7euR1Sgm91
Q9B37gZZNylPaa27f2OxpCs1ipOr8B35xeFiYdudSeQk3kQUTr2Xic9YW31iv1LHbBuTj7wCPSi9
UOFKd67mnXfnXe6fd7WwAIRsH+aieOqB+E8nsaGBEjiCO+5KGVRxM6VCCKJKbXWetAvQT7ApZRM5
fkYmGnSb4t/7nwJP84YEeanftIqP/DdIW+eM0BCbREdhM9VNe+WYEBuiQctOO+ffyEON/EdC4dL5
1jZwERzbkcRg8wc26megK7hGws9hEtj1oIXuux7SXdSifwUgy8aEixxl8/uQX2JmSxGy3tFV0VTV
ciBxTg026Y9qOsP1Yy15wXx7qZO2OLFvgU77yyGnMP4MrzZsDBqDo2GVZgn1fEDsA3Ow75sDYyC9
27JhZyNjtSgCdWgvHZM2aicBvg16nY6t//BXncbg27bTgG7drOqJivA9Gu+L4AymoX9Baj3+SRfV
yq56txuAu+9HVs8MkhdZwehIsrtvZwzkIWKgRAjEEoSbknRWuiNhZgaHGEJi8EgcbSn77G8bUjGJ
amRqNWv7UFQb2c2u1hw1A4/Oc6DXUb0O0tEPHndP+oMQ+54HaJwYqS3+j6bzWm7cCKLoF6EKiQiv
yMxJVOALaqkAIpDIgfx6n5HKpZW9XmslEhjMdLj3dPHDSTMwRJo96eUCzgNC3EDhCy6v4KLcA/4u
iBDRWCTidw6HMluCOvGN7iPOIGICIwEIzmb3QTuK/Ujxh424C38fD69f9UjStUW2oaKqceSKG9Dz
0dD/jCM0tHzGEdxXXmiohNq6WBorZVOZjrKRGe4cvzCq4a25GB/d23Qpvxl6TJyH6pTeNL8e3zSh
kaE2vx+0k1FaiGYuZtltPVEOni1VCCPoNMhAfl0VGhVTMepDZO9DwHslwSdkmVOWHRcygzCaoKbu
U2MdNpkShMXC8vUDInOyw9/IhSdHPCu/pSC+WAoe4i/h0tC2jYe7cxF/X1dy2H2KYQBSlP7ozKxb
K1tjre7zV/t4e729Tu/ZvPN0BjreVyWkO0pU6sIK75j98JL+VhSYn4vzq8ML9OebF2PMxYfANP1/
20k5FgKWcVsDzNjFGPaOv0nCTsTG0sHAaxB1F2veRSJgfiL3xWg6t4k+f2v9JG8cSiwgkWcLfbyg
xIh0SeTYqju+4oLmd2KvEw47kUoZLi7NJekVDCVhjqE2/7sI78e//F5kT1zwe0DpQYSo/wPd/lgE
QpTxl7f/FdHQIa2lpbh2QoYBBp9/iivRMqFoMb0nTMb4J0jPgmxshQ94BuKz+BLGSx6C32RU0GSI
mcBiJZQq6cwLM6PYiUV+gyft6XwfEF4kIeWtP7SwCHhu6NMetD9s2MefMID/sT3w0fgCgX1f/lar
XI2AzXazt78S2Y4IW9RLiWoWAlYqPnqqumIfEeFi5Se/eGxGDnrM4CEUNNcpW0nDqbFW9rhxz31Q
PJzaE8ma+M6WZ5EXjGvqfrd/8uIRGiDgKKfSrsh/7i/3IOeCE+zMyRxv0X03BRkFJUYtvAwUWOfV
F1Ld+BUVZrxgKlqPQAvVluHozDWi8cA4S+4dCWXlK6xm2nBYxjaaCl4ErfHtZIg57jZjH9vXa4+v
8UHsG/TUU0SZsza9iXyOe6KH8fr5Kc4G8cHo1lW8Fpho+/hYDO90Mpi2QY3TPtpHiY/bazGXH/jY
jJAjcCMd6WEgsIFSiqOK8kPpi0NIYFDHPYNOomk37dqbo31JwZg4t2XJh7QSQNbrdx9d1y21u3ZJ
jW5pzvul+DA/xBmSBOK0efApuMPiNBGsXtqOy4aDAnEWzdTjE6NdMJT0wLRlzLNhzBF8/3pXrwag
oxG5rbSJ8WcGhb64Ja932ZeYjHxWyefgp9YoCLz+8Qq8OPmsg/6lYA5VYCle8/N413tntieAFNGH
+Ci9ZHSsgJk2ngjXwNce/sI0X0SDimsuEEAeRND55E/+naDaLo704vccrn+BBqm5vRInq8nOI1Ik
UWEW0YmoRIoPNheuosqEkwxnfA99GWYtGEsdBA7DPJJ/go4uPpgBuL3uAAtdd7RARtILStlW1L4K
iqAokHVMOwa3wAQkATQRCilRxBSwS51HXGwCLFpUcX/59L2KMIhobzKYg7f+JOsOuv9ttVV1tDKi
RtP8atzsZY2WZS0M2sIFzbhrpgciUTtUL8WO5fxSUWx5wTUpCrziJaq0vl7ey1+WWRFoS2oq0BBy
st5i21ABOHa1rwgf2xLDDrk21p8tPptf4NUv7Yjt7fuGGUFUDT//72XUSC9ExoFXgPBPdv4Z23Ru
rWy3DUoeR3PNgz5XTnBBOLGazT/Rdq53tnSUA1F3RRGFBTbq15iw7ShTNjNGXw48TAyppJzJLJhi
+5TBV6IU6lHrLyqQKMSA+ZsYr/KnWXk3UQK9vi+/4PKSd0doSd7FKSHKy1Ikcy5c58NnsRIzBYn+
fuKzeITunLH0DESopmwf++q99O/vclh9NoFRB4hJGw6q5Ed8GynSjtS5mery15Xo4aeuBT3+9T13
KPMZPGUk1iQim9M/ITHgkSC0ElXJv9IhsnB+omiN/F8gffzQbmxo7PyVSSeOxg7SB/ALWpvXlR3p
5OO8izKSwDmIeqmAGDO/5USgRgUV1hqXVFTNF+NCQ0W1yJl8Ig7UoeLCiNo5hyIHrRiAkrwKWkm2
GhcZB+a4GIIZ70fYMstI6Gl4LkTcLiJ3IR6ouI03ihgPJzoyFUVUq5AHNYx/X+vgh39VQdRkaZwI
TtrM+NA9DG606ypfOv1FG4LWLpjtIB+OoiMn8g2xRn4/QIAgZYaVLj5sz979TaERJWH2n0ibJxdk
AYGowzaBed1oL+3AK9yYK3nTLsSniKvFWySZ4vbwYLLZWUTLIoRFP0Dl4uHgtBSlYZNrJK5DTeU2
hZsm9kU66YTda8q/QUmQcUIRJcq7rAh9r+/F3mrsYUnPxTJRFxV9b/Go/z3mYnShsCzTAi03JTNd
mxchghSNiL8P9qsv0QsS0cSAplg8/iggXmyHorhGVPlTUy0VN5/NQmwfzI3e2Fs6HA3yiR+LwdPS
0dwae2OvoNPixST8b/FJp/q3tg6GpprzcQNVCtMCzejuSUpJnzalay0+OzDuvGLR0ut9RpoOou/N
r/73V4vh4oMnYdZHIPvtMDmo+ZvFCntG+v3LRmM9nxnR/b0y55i3WafMvutpBrj32VzHiTrOb9fI
lFYq5XV7O+3MYd5wjNPdLkxsKY60yI3vp+E2tUNl61v6qi/KLkeh37PHitI4m3ByLJvQYqbNijFZ
Wvi5S+eoQjKERVvCekbHTr4+N+ZiLvTzjfiTSOitpdaLDc8aHZ29/+7C0zD9Dss4tuvN9Hbfol+k
EUf4gu4PQc+7+oMiVozs5sdW3g2K+6XXGbrq3Pi/iT9iiMYZ12+Ss/ElmrtaxkhOB+sXY4KAhzOq
GUIKttjideDdTpRUVG/oVk95rSzSL7xvuVdK7uwjrzs/tZxan2u7aQrb4atmWSGmZ0cm6LpvRkpt
VEPHZRM7ojNqby36Deg9Pmt2/mxVoAPgBwrrMW12gFsQgkW/QuDA+Debu+pu9ddfJsVGUC8ECwzE
GFyyES6MBKdUehOSbCGhbNeoRhPYdjNh9hOgEBx0pfjF75tjuc9+PX9U8PllVpFKrs5EbmGdwkll
W0ySdvB0YYlqHQTJFSin6kNHTNywNpy/XzheBK9g/Ce9X79Ew1DMBQUtTo09NH4jLiaCe/JOUO5U
YCkGhXQmNFAwRRaJ5nJHePgp+qASYZlEmPyXjt3WomwLgckzDxaJTgjqiC/4w8+Ksq2o6oh87a9I
T8YmOlS/fCwSmt82JiL+m3c2YCGQXv5qjgXX9LFgoPttN7utZuxmfx9C8vVX6swLSIZCCSnSYXM+
ox0944Mwbk4zEx+zRptZCGEeYa9BkAb7iUYhpaFy0L1DEEDUFMLlswi3hXpRtMnoT5K4iI8vc87U
LtdIEJmxw9Hntvy/iQV1ZPjywWIe1swTp0z3KYZYFbRP4Ee9i5Nn4jX9XFc1ZAGgWYwYEyeeKJAI
eSRQ0vXlhTQRKVgYhqa705G9vRkOLu9dgjbkU4z4EFo10W9ug1+9GlKExpe3tffg08xpc4Z86b5m
C//8vC+ZY8zlFk1I8Sm4NgqJCkbhXyggJXcCBoybeAmR/zyxMp5KFqHxbS7xBAyhaH9XxAeoBh7/
wOLVDvpjnMTx4Js1hc1M2Bd5xvAc4d/LN2T8kDty/8CyoGQKl+I3lxW1hSwaGS4i9K5D2B57bIuv
Wuxr61HQPUkqhLhFohpPai+kdFYkM27SsduVur1Be3YnniUEhWEJiqTwqLAOCyfexkcJhtXmwVb/
rqLYYkHXFLxGxDRv/Izya/ppnBuDgB2SZ4YOAj702s/h5j+6kO+B0nvBtkOa8Jw+h9KT0QUofna7
uzIZ25dcAjjqkHpun717n7PBK8H2EPLOqHs3zrMlKVpaL89KSNn6IHkx20OahBkJeezUFM8pmzPg
kcbMs+e4LMSeqGBsbRjiHKShBkETihjeQ8MvYnfml/3c9CVQ3ZojA6wbXYUIWZqrU0WKlvzGdxOl
b3ADQTqf3vJ8IyeL2c2ZrOA6C5XSs/1m2X8UlyfZu/7BzufZejiZ++mO/z8PG3TmS/bb0tjxTjGX
wUNQ3DLnSbQ+7MMQu2rmx6YfV8isgRiBO1jnyXx4U2IM7OsMlGvvSVqUHfGPq2XQYO+O787MOLc6
BXWekzJCZT8sWxotBI3Aqoj1rt+TPufvFt1yGH8Y9dR2W7zwuNRTunVI9UvUFSSTbHY8WLyu8zT+
jDTb7XvpYRIbr4sOfRhSwD39QW0I8sXDWl2TVbJoT/QA78dkj42aJJhWIMqDI5Zz+j92SZtxX+Yh
2v3rUVNcWyFlu+1Lmuho5duQMVHo8zM8KyNERwlRlrYyfuoxMr6SkPt/hchZBCzsq4m3vhbifbZP
6u6oEo78BJ4rN1+g2WNnNlPoYg0yuXdYQfQ+M+hS9NtQlKnbEhVIoK0JsrlVeO/JNBW3/q4s3Pgm
EKHbuhEumBw8zNUIq+PApWrfnuX8HpA4EL7TCUuAcnIcvim1r1Mg2BrZ6N5sH4t0rfyw0jILZzGE
pIwV1oGJa0dPYsvt4M/9KkfYkKlebMTGbPsMTg3Fvm761ovIommm+OJrAeiyOws82hANkWiWSv6B
P4I1ITpuHX84gFejDSeGSvx2VEXnjbG9QXYUO8zcxJ8E4BvLff2dozEr0Kdch12NKeN83SpoMqLn
8vEI61OhI6eguSvnu+yYEZzip6fIxOgNLtBark+2aPri5ii2leTSj4w9QngdLyWKiyt9ZtlC/KAs
L/ifIG/RMCHvB3oNp61ayYyIEqcIaQZvTnhGRFf3Ns8poBWvQkpGRCJUeM8l0ZbHPe3DUScowZ+P
AZ7bmmDk3xpwtwAEHC/X4IW8iwNv8biyZaKBhT3AOs0X5RrjBS3iQBTSUqB72RjQrzYvt3PHuFW+
CkaB9ktJYHfFBVyzpx2fInsBiYZcZNH83F/NvbmnqrKfATsRVSnwwsvyPLvgLiGTMy/w5fz7kYWI
zZCyHHHabyBAHFVCduEi8AvTCBklFBuXH8TuWAHc5QpWZHyP73RB0IBdMSyOqiiGpwBjxHuv0DEJ
QAww1zvD0sNBAmiz7b9L1DZ4DiXXFIQCjNXjmt7+UYvk3rPZlkndgCU0/H9qBwdUfxtm3Wc7EEN3
slUYT9PKWsDjAusCgC/K50L+ne70QArtXym4uWCSKH1HnS7VbGGGBcN4xxXT4jb5TgoN3Gzp1UEI
l9swJW/RrHlBwEpHecZWzmnMOXEoau9phEfgA+VZXPkYRR1rhxWDpRxowAeFzzftoFEIVTbdAoIb
bvVF0sNzm0xBFAmNF+nfgL8oCavIWE17itRLnTYlVjCPujJVVI3ScBaC4WBwB87xt2S/Ha/RvVui
Uy1XDPMAvwFqoyvnV26nhHht/cKewosxduWeDUe8sOey2V4rNiP2bhrOlJftS4BX2OEu2oL8xkYE
7mOfyXwP6MR78ng0ElXwnZMCfvP9LkRJE0XoOrxohM10jNgU1sg7F5AUvD6ciTXL18kA3/z+VAUH
k11V/AXkRQONl34N9CfknoIIa88KPf3ZG2EjVAmUYywLsQIwC3r9aSa5hexx4PI0KCDlYFgIJYf0
VmBLYTNC3xJhIEyJR9fDLqP4TT47+2iQdV2ePJpUQ8ABFrO5nTg9kuvB56josSiJV6p+N8eB2lIA
8QFINauTGV3IsiHa+E+cff75ir0VHgg8Eab8djSLcBnCVvTZi+f2G76qC5s3B8BwxDvLdsIVo6JP
Uffx/YCZCBVoz3/DLRBi7Nt+OELT0GkIUVWFiDERA9WcOnZQu8hihl2+sCvs8ciwEv/SXJ1h980P
tOkfurhoeZ7QMHTu1uDyEEVzxeguv9VciMyzl/qMBQlroQrsCyQG3g5v6+6DqjizQdK3ZKRmJKOd
qI5wjix8XCMtyOCxFgQpnst54fHT+Y5cmXx527Ow8bRwBy0GurjsR/w8+UTbIYCiofvC2O9CCKBs
vJYnXgPmauryXLbFX7SvROwvKQVvvGR094nKhEcaGuCeF8OPF0/6mvGCW57e3xuASfi7h4ZxBAdL
9Mau8eQ1J/B6N7xglgqa3kDsOmIhEQB/k7UBVqKY3RwRDZ1s+iX86Oy95kblRXhuWXpiGWEY+5bo
G8CafKuSM+sqNEVNW+W78g6oLL9xUxZ88zPvhr8ErHEpf4MOXECyuArax8b4Vk88FcgGXkkJ+b8K
kijxzRUaSQL9IS7YVhATODtNDlxuw+/DIFPQFhstVXeliqj98uIYM8O+iTgBaTpkXNbyQzR8xH3U
/ai2OcUwm3N8fg47jqh5yffGms6hK773Af+qGfBO6fnwza6fDwPNPqI7Ps3leLbf1JwXkfp/L4H0
GcAdEpTfr+cFmzRVgImsxdu/UHkPYbyxkwtaIygP61u8vzLlx5LAIV5mVhT0Kk6upUjZMqjzWsQR
0obDlnZDZFaedEFgxt7ahyoHDEO15G9MhzgauZA1+i9e55kXgOyLFwVD2jnwRTi1itDC9cUsARuJ
8zdVDB4c3L4BkzeEC5eMEdAHoK+P1AfaIda5fRHsz2aryB5LiL+dRnOwrGC14Rxxf9jLAH0hHmNx
mYHJ9sAAck7zTR+K5xlaywSJkKX6OD/vzlk+zejmi8U1IDV1ucO8OR7KFACVeEOsgwBxONoz8JcO
2BJauUBc9e/rJ9eHxxPzi1BD4L5GWASeS3xr8eXAVIEQMdMKiD+P6LB7rOGJIc6eeC0FbxA4GJwv
/pOvY5FGmswPFKJS+8Lbxmly4F4G/ZnsmUfoBMm6x1ZAuYB0o3PbQ8FCAYiCzZd3hj1ViJvE/WeH
NICdIul7t2kOMol3f30nwpw01gl3Z/pSnxBF8sLj3Yxh8yGu4cwBo5MaHu5iWPV1QPoFjKQ/3ANA
6ZRLiD62HG9ZgxjX4+W9UBouZTYh6fceZJ/IFD3zuWSrG0Msxd0aug2VedYwR7Sv316xc/JdKLKy
bd1ZazxWoFVI5yuyU4XJESrrX/ZAozynXXbdpd3Jep1BiuFuUTjh0B8PJEkIQGRWGdyS54uC/J2z
SgBf2FuAnABSezpXxER4lwfrAMak+jDG1rc7ZjGgWjO/hhqRnLqVrMOk2xsVh/owkK3e0JEmZGKG
9TENhgvlwiqxtKX7wswgjYIFtFBbIFRnkED02ABM0VZUJ9HL9/LA5LExZLEBnzUH4L24FWhepSj5
zHN87zfP/Cinp759T/TvjMyyo2yb9hjumHMwLNBrFEAwZCQHeBcDqT11+FKuAK29CawfRe0vqq9p
6mqoHz6w9g7uY817fax5Mu6BYYv/fEBYv6G3E08fg5cTNgGuhHriPxtIO1oswLMWylQuzIQqVxCE
OVE1d/jMOICi23KgaKnz7DSnRHmrYZ/Hm1ZG6vdZy0EWr57TvCsvWoIggxcpS5PXPP0UQRl5oEa1
sqE86pex4g0cKAgIkq05TzqnZumAKPkH4QFDOHZ8YeKYDx1bA0Pl0XBVt7BQRjBtPe2ZOoqn7yvV
imR1X1dqMKO8iKdHOZQljfTkDRbbrHhVjdadUaYhWH1QzNPUffrxL60yt7RJT3G32RE8h5GiImOg
K4wbJXm2U34MmwxdpctxeG5CbnKKXyjeVGvue7xEg1JTPArly33dK27CXglaK8BS+rgY2fbRinYV
EjZiXyL3WZhS5WBVriG6PWnJTkvjg4nYxsdT33aX/Lu7ENWlpSt+T8qug2A0BVQJjTZ5JhN9N7Ar
PINLT1n8a3j6Kg4ilhc465hiqNP2jopKQgPMgCPSl0bfQPasLQeofYi/klWNQ5zDPPsq0u90+rle
2Wu2JsNuWFOtU9Ir4aj4vP2bUqBJi9E36UL8u88f97BuPi1a5TPNVer1fa590qjG9bbWtvpZOSYX
86WnyvYhn2fURM8Tr3Lp13PNx/3HUlWjJnVLKWh1/4N8pe4WBSqwzcYcbzACLTNKGR/eu4Uaxu/5
l/SDzWpBv26EJnO4fSa1V3Zu2vjxpTqPtBYINggLv5pDlXs3KiQMUOc3uGF2ClnY8mq/Sd8EoVjf
ZzLEmiKAy0Zelp8FWgJG16ntaXSTrROEEukcS8zMJ2Juvjo9F4Fs7CBzEfCFDdk9mWeyknsnHG4h
pdaKEYQNVVP6RzcQyw8EeFjEgVoo3vhj/RjNRbL+UZumQn2m9Qb1bg6ShDCPS51rjkDHIA+6o3e+
kn403uPqZyOPJM07zsYZFPofrX6NuYxPI+g7cB9IkYZwhqdoeo3pk8y+Z+T+6QKY2GgzjAJcC8Xk
ju/igA3WFxhiGGBmirpjtQPZRU/vz8cEdQMZwcMXYIVftiibUzWHmM+WJEhBSKOxJxC15D5x4hqF
Pt18mnDek4Ea4t/aG4Gk8Gqw16/Z0POldGGnvu+sV/Ufv2FMWwvMOqBzf2WN5Ba0ScC4FrqogvMN
RsMTWsa4YcuW3h7fOIT3dLaJxXg8ON/pNn7et8ltowG2JBunmHrX+NNyn6Dnp7CE+vWxnj+X1hXB
921Pl/bSQAQQenRkWNQCvebrtonzqPzWrrxt+UeMGrTYZla/YGi4VmzEhpPHsittm2qrvc8QZvVM
jSrn0hbO6+j3EdwlqGrU/MHM/pOuvoEM75U2g6fLzPYqF/13ccxwfghTBaccEwqeqwGGBtECrDcV
i6oA1hHTc8e1t5p04UgF4dBDZaBKhEfK+RQ1fdJY1JKmb24MVGaWoDWYb/bFvlAZabYSQUGzIzfc
xZhLgNy52gr+wdH6vr5zaGHO4mRT3u5HyIwGka6CTDxfEH8sYo8C6DXoT5RaqjEAk5cuQDg2cG/c
mjzApvo0OSTUACBanP9kB9hzeQp4QcCDGceiUnbNV9ZWDUDIIKT6cK6vZnj/x+hzKtSUa1AEV0Kf
R7UzB7+4M0aXNyAhv1jft+8ZcXy+n70RxtmXdj8X6FTrlZsCHFhM/hbWEFqEIbKvwEKqWeCvgLUH
nql8TVIXFQQ2HzpmUeoJMgA8DndLrU3U12HOhjyjbTJXx6ijR0RHLQuao04B5LlSrxFpabqnGMVf
GumTOHDrFHZNoKFhD+b7K8sDbhq2QpQXpJU1ZwVvnxuZqzhMORllvL0UDKigcdnuEE8B5W3Hwg84
F3ucNkTkr4LARF5GV6N+wjq57x5noMTCa0vcJEKa4oP2zkguIiJEiAS7J0wSklviCqqlET/wXN1W
AEKeSwBT2dYEs5QRB9ZhrDmV4pulZ5XBY1xTDlRcw/Lt+16x9zK1mtunOrmEXSQmsb1qC4bPkCJ0
6u/bcfLFddqRntBMYQ3raHh0h/q4SOh8/ka/z7zx8GIQOjPra/iiEpIRa3bwbyMRKV652rgsAeuB
Q6azY8BxHg9pBANGerdgkcFM0lz1td8TXBIgUOGrvJESM9ly4hn4B18z+vWr5ot3bqEa/iF3Nt+J
HErqT5wwO8s62tQhjV5cBNp0stjyIHgxFXdLIZECNvzlLe5BzvsXkDJZ6jXDok+C23U/6SvjNRvf
i+T1ZgZVH91uS23aAfUjQIz781P+qvIPPSfUZ29iSYgyT/l4obhT0vle3GBR8oRQfxCnKXH+USHu
znlgyOnXZKmUlUZGsXFwVMcC9eApLTYdYh9zKz9eBnBD06v1jzUiUicusiBdDoh3jRBCpHah0oLy
n3x2tqQKmmF6X5Qc5n5WUfIg1MzPtBPIYTnwmJFBsvj3ycMaU624BjUvOBRzkyhU6XOm3Frgp6Pp
gZXvyB/DD7X1ucyt5G3xCAikJxwWCKIkhO3+VrIt9xShp50+rQEGTlB12MMAs3XzZwJFXPJba4D3
wjAGIciYw1Ij6HsF4fboV/Ht2EnbXjoyaOTZ+WZ2yLgXbvGRaQ6/fqVCGRgr8nEg07FnIKTsvCvC
XKLfwqVhQYSqJ6GB4OhwrRZxT9sDcBECE4SYBjC/IH2pHo6mLCzbMcxL8WpmbzymVuf2GqgrP0Ve
Nu+a4Cb/KKHEMC8a1ypq/n8qCPy7SwvhvjSkefc8ZCMTatGVEsr4MbsRJW+QlMoS9WQvEcPM3Drx
+A5PLmfnW+nBmr0WohXh6RjlLnqNahEZQcq4JPmgtFupDcvHqoURAzR/U3k6LOXL06YRxRjE2Vat
ouc5Q5O06+4eEeIEUKhFWZTvcmzBgAfXOYRt+ja9sbV5NsEkfbV2dPsoPyYaE5QlLS/F2n6Yruv6
5dHsuVJyt0hAHtHkK8EUcwFvhJ39v8xYVs+5lEVqtrL3kn0k65g9qJOv0VsTaRB3EHI87c3IXItb
+GwCin86oLdlwrx3nllpFwfgYlyh8QbWLYePxEvjxadU+HHrKSrIwDCjafkhHfTxJcbBVi6yy71z
ynf5Y4arGGP8gwMRQMSjOj97/ulYc34I+y9lWYkIqRVFZr4OaQUapBlBtzfpwYOwnEyEeRLv98Pz
cVKrLclAzaADe06YWijzqQyr5EUmOZT2lb64t7uEMJWa1f19XFLzNwFpxk+RB8wee27UNKCdytT5
cEqP92anXz316qsznwvdILdWQ4VGijdR+d0IITgAFH2jd87zlGXvae9zi9LUa/G3lctrvLnnwBOd
Oztwhz+iQ/zCYQ0ikAGk11cbzTh5GJu15qTEAzsdZoFYTJGRhibjd60w7RYDzj/2eLjEMJmNXY46
Bx3UyeRBROfOQmMCWnfhqwZE8Gg9yNdpsaeRnC6gVrG227DZ3c5cw55j9q2nelSt2PkTeyWrS/aj
K2BA0IM0/iH2ojZaDLOwi4xsWYbTEPS3GcG8YyigzwEFDGakE9e8NB9U3rovDUcL9fKVYkXPmR8/
6qgFZU0XgjE36E8GCmwzpOEPqI5ePEYcCxQ02DiSyc2O+JAG4wwkmW1GUnwg0O2wbzpH/iAy4Qmj
X45i6qChVyzWUJlhWTxO8ICref6v3gxfCRbBY8KoiJVxVnY35FZBxfxc+h6ZrxdriegAqhS2izKY
YUvtt1xEdTnKTqQRhoOJnwjMiN+PquJKmVMwADAl43aMajGcsjwsUN/VzNUNK0rExuL6nUCePxtQ
4CnWWd7s0+7dmsoeZzoUd9TIKGnvfl0saGMN8qYeuQ/SsVI2N+w9tlffgOwFAz6SJ6IQ1+yQF6gv
ST4XF/FoPoCVz9TIqCPZCskqn4WnLMrPAfzC5OfA8rC69Og8CS3ko4rXEWC25gxwtBiiwC5FS/zM
hKrry/BeXgqMeRlwPhLxoJ0tYttv9SDBFZd4AzVYssA8MGerGwcVNXriQHbX7wo6tuGqVM6MSGFv
SSGO6chY9VBLOC1aLrco6HTu+NYpyx5R8RzNpEVQHZFIPB7uUgbuxxbBvvKWX5QPhJRUmD80EJRR
r9pRfivWKG6AI1QFlPECl8x4D++wB7ovyyJ1gcwYU9BHKNkVqG1uYckOn14HeIVyRESUD0y4Ilxu
5E2qbGOp9WQ1bA0rRFcZ5zwlo4BBj5Yv41mHdP30UlqqsadmYT34egaqcc2f0K+1rSBmOLMCgz18
ZJ78kSH0ugviedxus3YpS/PqEjPt4EZnm4YLOdPQTL7FqCP1bSBNBSeYjns6xoZGR/pTylXPRu06
NT5CNfWBesKOZvJydj/dEGXN3J6QnU5yceiNvWXsGV4PkMSgWs8AaaoFQ9Teo/sQGRT2uJlAeSz/
mYdtt1SlZT5sWmRww+6ZzNmrWL1XLSgML0FrDGaPGRiO0QJGiTomGDwXd7S513lFXaPxYWJJ8HMM
7ylYi74ch2PL3GdGB+l4qO7+xFyHm6cwyCIlz/C6wu8RoeG/QQ4HXhubPJ3n4jLRzE+c2RdLRT1o
HwBennc3Jyw3nXYZfydb+TDQGMnX05b3apzKS+3bMJh89RCjKVumPxZgNqyTtVdzmDge7Q7ap+m5
/KFahKhsj5K3Z7JYhbXp+o9KT38n73VhXtJAq2lnFEH8MVuV3wQW1NwM+Pm3QEM5LS3KcllZc9ha
2TMYUo8QmFtSxf4Esy2L0nidMGFpWprMXbAi6ebbOWRHsLZhIgWa6TrruF0Nzbyo1w3lAd1tZr7M
D58d1HJ3J9NGpDQuhyYy9ODJUlVCk6Gx41KiwhKD5BZM4gK5U/4mWSdGwnWDW088moFF3x/2ClD2
7DiO85j0N1YDcogq43wLGv2k2C9x50omLKCASCE35jKGbIZfTsGzDk73LrBUjhNCaLh2q9iaF9Xm
roTPjXHzOwQh+Dju4YQx7uk2jPwgZYRPlUIdp+AneMoY9milcbU4MZlywkQJRHKNr1CqYR7ndQ6t
O2ncMhGwRZkwEElgGvRKYNdBrPkzwxtRFYJoINWmXgk8Degp0Td/kgjuHtj8HgxA45nIDSGp8OwM
no1NEqU2x3TsEds0VD82lrokI6wUlC7q2aTga4Zcn4FGFMnCFJmIfxXIu+cR1p5BoOzz8gQKEMAD
IiOcLbSb4MxMPjVv3p+NO3nmMyuRQmszI/YL9CzklSd+Twmr8h+MHeAUZ1QG5xW1DgomuA/ozDA8
/UFJN7Ax7iBmp/GGE54FwTc2QQmLgQCGLgowd2DxsTO8tBuK+63LwSg60OSChPTYL0oneU8G4ThW
sP8goNxziVrupO6cLAndu0vpqbPd2cSIUC9Bd94GmuVOkk880PK3Hj61tHyG9lF5MQ3GFfhW7N/y
eYk/buYDo6RQTg8LbH1Bcse9a5jiYbq26tO7mDipKTzR6+SGxg6ocbo9vTq3OxJvfTU2r5KByh5x
r9UEBSUuZTGDIsDcJ+I2tD4sE4vL5JCQDAxFw9c7+VcsoUxISBZa5WRf+omencZ7xZyFm442PANz
mLQe5rFT0S1K3Yz9/r2zFp30kT2uTicf0iyUekpw5eopLVFsg8MWaS6yk25rmdvZdVtnLFkx+bBr
V0kqhTfO0BKFuwSn5RnQlWjvPi8rfvoG4inaLq8JjLuAWw7OdnN/kYiBv9o9ebTo1Cj9UgKFfEbX
ZwdkdLeoPd2vKxraYAGSOWuBMkBJI4n2FY3dJzkT6bdTidY+c2lRTo97iEX8Gx54wJ2X7vMZiV/n
TBeqLZh2EOgx7oKrABRkoAvfZyFHSbk32Og+MFNRU0x2sL2g47xklKnxZiLtXmFNpuuOY7S++prL
sRCb8ydsJoUSw22OCKtHNkcolikhD5NuLyTK3WiA2mqdNu9xH2Vbg/uQBvx09Rvq5vTFaC9EkCAa
X1OkKt6IRJKIVw6f43HybHttQq9hohPeEEx4dZC+xZtpG5tuA0Foz6hKxLT9u1DYUg8jWp+Cq/rW
1J6WIrYur+6DFfSeovN/v0Geerh2TyRFtjZ6IkN2rX1OxNdEylbZsp8RGcjGSyubfpL3IUPUm9FN
Aj1fywcduxJMF7pXx8dKfSe7Kp6unamORevnxwYVhMZhMS71w/OI2xpKNQLebMV5iZegxUp43bX0
bj2izhnGKKzYWBjvbpcs+ihPQL7vNIdALQ8yoGHGunOrtcnwN0LqgKikgr7YOacCb3cEqg0Zagrf
7Ueno8dGen0HWEzwxYBLjUcMa24SljRomOdHx4xy2BR2WDpQhox+w4nJllUGJqVCPZBj/8Gu3/qK
NdeIf01a2j7FDFCnjHFIHoJrT5OupcVkeDOafYY/wqI3ETb4EpOtUHRzFJbe06TuED1YQ0wY4Sre
SIjdoXfVh8+uqSX+rKDYHDyweFJHCImUEMCaWM9v3pOyALs5+oddf7EqxCKg2RatGuQ8oFL2jDnG
5mWZrbpBBk/L8k6nHosRTRSzgz6jOFJ7073MBjaiA40v6CYbt+9Ms6Eg8uSb2mMlS+YiUWzGrXAP
aXxktFbHYWL4L2uirR+IctneC3pLrfrv+sgWjaQvDBNA2TV/yUh5R+s16wwucuJ3prlK7tWqrB5B
I3bTo97J84KDTbGL012TL5NCn7PRKQn117kxgKZGEfOpPieHjvtjFiUFeiwJXodsubnoadvdzu5i
v+0+7lfbSa6H7jl/agmGJHqE8plezv3+M5M5/e/IshRq0RplrLgI0+eCkS0MdunhrNDPw7iAIpeH
hREdiDRQWL9ymIGYlSdKD0SS1FDix0I0zRhWOIiTjvkAVBn5PbPrWG3pDzedetgdhjdxDpqZxHlw
zNLbOjHuAV5CDYSSRuQhPUumQ/EfUcqvYAMcIa1Pk5H0tC9D6eb8R9OZbieLdVv4ihhDRLq/9GDf
a/4wokYaFRGRxqv/nv3WOSNVqZSJHcLea801m7Pocwph4M5IJOYHZlouoSlf3ilUqgQSJDMsZiRS
1JX24oYjCrQMzgauVfYd+OE0vxl6HE5oQ2QH0dTTOWhcUWJfKn4HDhaUsTCUwx4QiQhgacvyRJn9
PBjzt2ndJHh2BhFQSD1wksXOJfV03KjY60uUpvWpVqB9ZXgF2rclKEENf6XZd4Rmjz5BLbuvBu+T
7QCWd4u6nFfcMj16zNLRlBfR3a/ffp5LC9kf3ol/oUr/Aea6R/UtfHzXze527AkpxHT8Yb83ym8e
8UT9BEtGC2N3JOrpTL8amMuDtbNujyHbk62HGGinFYw0YGWMX7dVpTnFqp7R4eirNmwZRHoxeSj3
SB8EWMdigqZ5byZXx/stZJHuxup19Jxjj/ZEoGYDmL/ss9I658+ktjRqasXGh1MP7r3b9HPJ3OM1
gCGeOX3Dy1RWH64LCTdl0zJH4IOO9sJr7T7DC/Jc7xjKQAh6HzKwkxg3aU9iE/QHIVX5wzfT/edD
Lo+j3glf8B5AJczOmsAi4SQOjdtp1Pm8FABzmmY6lPOtDXnX9H6c4Xz79xPgHrS1h3+iZcDdn5tB
2MT+hpt52l0FM5nEmQcz3Xe6Bl1k3MoOf+ze67q/8BpGIdi5gBCxk6c/4ljGG2YEEoMWdFp2sSfC
CN7BtLgzWbMH7VQ6QWrLvztYdFr4MMcy/nr0/I0tHQBOjcK9EfuaKlZSAmQvzLcT3/xXYkszAJsG
8xJylzL/rl4H8jLlAUdBJm1ur2hAtYm62LvDTsICRMxiIA59ETF7+VLu7A8rZNAsldsYuAruSVCI
bx0c6GmRhGyTbjbETQG/Uv59Vb7SLRX2LxmZ/dFQ/RtVwYAzQ/xarOyfPcTcWe7mW/6L4TedIdXK
DGAghy4ohd+MTn/WPiic7DJbfN4L1pWsQyQmpLl4KsbFojZ8I4+6Yj6QGWjQtrMwlpMbHCg9HMKj
8hNYkXglxtM43j9m7GeUyuhQsP59wypQ8SxgVcLwj4yjJnzrFjqkq7QmbNWcf6C7vhxZoV/Acs+W
xncyEBV4OP798KXY0JFCxL2bfr2KAm7JQnTA+xDU9EEBL+gcGrREzIlpIjCAT+xnJCidHxhjpLLA
KtTgICr+gFBEsohKB9RFKQ63bmqAgdMfqQ6kPzgPFD4P3F04wex3fuEckMmdYEyg+YMvYwQJ+j20
G5DkJoBxBf1+zJIaJ54ymiAEIB3l57kUlq/wADfohXC/Qyu0qnDQhmTC2rMakgL+eFsMx/DQY38r
ufzhsVy/5375PYt97ip/wCXHlbJ70zt0h5TKkAxz1Fluis8LHwbCshEHkKjKit3KxTcfNt3oJhTI
/3dJcFDSALqp+31CTpq8gLVKT808Emv/uJR4fzAs3K/C9LF1R80RLg6mjlG1f/7psf3+S36ojl8C
6Cb7iolYDFUT/kRMHg4vXURoIcJgHRW4lYIeFyQw9iCAweqJUjrkE/NzJLMhU4wEQ04Cx1DRwJcr
kXnag37Z43465UN7iQB1UYtjs8sVzMXgkQSA83h3UveIqhk4EoHBoks1XIB/ADvykTua7MekNK+S
GQG0kB9QEtnmbTL8ip1ohDAOxiCZW7KlYDfR73Su6D/gDNJHo+G2WFCvvH8Q9fKUxZpnhyZC+f2Z
QhRDvUoG9ZtB2PAuIlrQ0nLaFmaoIJkiPZh48HrCpPRfyYbzGtuCHnByvn/xmbBy0x/u6DYhgsAO
Og1P8Uw7GeN8pezqbXWuhOIwTUVGazLmeTEYauf8F8EmhCgot2TW62PCZMkfj79kIOM3iEsBs6se
433rNWIUx94pmtQpSBtUIBLgEqdlcPT6SdACIji/b6o1YxoJ03jK+M5JpWkmMtUh5A8o6mvYTAiU
31i3IU65SKNAQkhx33CgGjxdVPddMPZhUtOKYLqoZNllkAa9YcfICt66Pq42XFAY1hwT5i4bRvAc
OvUUH+kT03WxbjZtZvMPh0/NVnGKnQEVDA0735GxITBCdMmklaTVI5/RkykkMCEWv06KOU9KYn0F
aa+8GINDr545L5AAtNfUqwK1D5OMPhNo71LGU9a6+q8kgJY4CJZvVhOhYY1zl0qDg0SuBi6xrXUe
SsH58ZeKEbKwcCIkhRgll4vggWiS3tuhmeL0lHC62HO0Hyg2xP9ZFDf5GcVKcSQKS9lTp/CobD6c
6xv4dQDXtEpaqKQ+S74YA32tKVx8rhJs42HOKgcFq8Y3G6qtnihu0sYDZlbBug1Gj+cGXx6HAQoz
KnkDeqFOeGNIrEY44PzClOsxOOW6BsBfP+FibtnJOG0BON+A0b44g+gWSYM0oFx27IL2rfQHZDmk
++LtVIDBIwj8lL1rDn2+YElBkqVMks8ke/rI15+jzfCqVs4pE6O2mhUQvU0MfOfcCp/qGUIDkvFk
qkqejjHCZLRkK4CpKgUP8iONnTRWzuWBhieB4z/WUmajTHhBnTjkajujVwU7oOIBxzVFQiw1VqVT
ADk53BBix39gFbAKsl/FVsrpi8eFAXxvFWRwKDZ5KWXGufxPszVXziqcSRTtBa6j5nqAs+UPCkap
nNYjeMq2xAgLnQdBoRx29BvxcnqHckSHC0nJoqqt10SqMT1jmsLmTump5T5AB43skM2QDwQpPlli
K6N2q33NFYd+MHoegTgKeFw9NWtXLuCJPZ/zJnrge34eodxc3jEHztC2obcZhXp9vZk7zhKmOzTN
iKSkGWcvaTov3SuOTM9vggDDgdH+WE5ZfciK8AAgmhdIgANUu2Hw/OphmILwlFH7R1Jjn4T9H+Nn
osxuUCeYDpohn9/j93ML0WlKcw3ft3oyUD0wFkiKv8DEeX2Ac1at4YZzeJnfMsUFExZjD0+CH4Uu
VYZBAl6Gh6QwnkQZgN6EzAy0XcJ+EkMRwifH5kxfqbg4wfpmMi8d5NzuUk/ap4BBPZ9DpCXb8uPJ
/rO1Mwk/lifL0wdbZlgSMDW/M8DlIugPbxy8rumuYpOOIZQh6GqAZUxkST7F4Kj8GaH5oiqFdXRA
Z3WjtMKXUZcsXd0hhsE8cMIMFaCHkKyUBgGlmJ0kXkXE2AdjuO52BAcyBaLINZ38MS3lCk3Z6li3
/rUUIwB7h8QFBiV3V8Um+VdRwvT6TJ1yTPpJQQ6I5vBBGA7bGsMi4jpYj54B+xvpUsYvN6TrT2cP
E/LoCRBPiTV/jge/5OKA+AHPDOzsCZLq6fD1iMLF3ZF9hdGD4dAsqaRxBskPj4QgE8CYesgeMW04
tcxMqU5JvKYQ9WiyaJpYefpp7H/Pskei2AG6ARu4RQ8pX5IMSp3bP4jXIsajI56F60h4VeP/7aqH
wS/LaAatR6xTs9f0GaEs5UV8/HSN5G1rwg7ZsnlXtZgsnVlruAxeP7k4DZKoPMksrgwS5wzYoNDL
CCSQUY7PqBPUPaGE/Pm6yeYZI+8fPmCGZSnmdTqsLdLCbuwyipjqaBCe4ikrCUbOckUMuIC0pfnr
HgywxYh6DL+wFAER/IoaJicgm6ZybK6n0IWIk2HIxNjVg54IvdPKNxRb0HnsFAgG6aNqdbL12Juq
XZz1eSrNWS3YO9MqeuNwMLj7lN0QhBCxvgLOAHR8gwmLEaU8fpHNggPfUfDuDBR1y2HjPPBqQt/B
xBKirvvN55xNJjmznBCkdYn0aHJ2xqwSb+s+dKqwURxaZd4SZe895B20136HbNcQ+U1t7XXvKZAz
dK66nBNgDNuSqXU61T8RnyS7AslhEj7jGoW2kxDutQR542+s0tGu7cvLj9L5EYid1/2GMaxIHZjV
72flCzx2VYZV7GcrWV/FPoAJ13XGLoDEADkp+RXK73sLaCEEbD7ypmo/vPQkhyCaWZTLXvPNDCoV
zcjMmBfQO7+2QjeGEskxd2mQ4rx5MZFOYkT+npiZaen31m6ug8/SHNgUDEOCI17MVlkvjHXKdARj
9tnoOX0K2qZqPzhXfS5gQ0fLz5IOrz6+gJLKX07cEz9wy0s6A+YzCm+qoRWbPgSGER9Al0CvYah1
7CjqiIFwm3se5iPPRGl296UbusfdqCJtCU4b74AqS1QR4LO8eLx6LywKTwx4+peTnp5Ub/GxjqSe
Wb3TrcyVtLufpJm6b9agudkwEEsvrEE+PUj8BqnhJK4lcL+xvVYkXFtzTj0Y5I8lTNXQPPBRVyF0
t+AxA3ocRVxwPGl5SRdw7afYVDYMRRBkoxbU4dqDnKwgLVyfs3bF5SLN6P7JQxY+geYKw9SH/fLT
w+vrsnO9abonI5etEKYeUr4OHTBxOJyaJEeGowULGetFfBQyHjrJ9zK9PAAeheMIBRX79U13uMpo
IwQmjHausZXz08SN9xuWmQfGIUQtDQ7eMinsQ5+ZR0nTVPgc/aZHR6AdJfQGy/vbA3PH/YQeAlmW
y2VdeIym0X+RUk2l77BCIW0V88LV/YrNpNPg4YMi+xEMru2vvCmMSNWjzy8HC+oyRlQXUU6fWP/p
jdofmg1OOyqEk3wy7e/+wzARo5ZuGSYAwPMzE/AnRvgUPozGBjYNxOPG8eYQNYkf62xErIDPHRL4
dOgUptUyrrAZuH7PRMjtCIgEvyKpnAEg+/G5IoWcyx4qzIYr5L17ITZn0161RDmJNb5WTtU6y/7Y
GeHNw/2hA4ftudeIjM29+B+zopw/prxzMY43vDujByB5N9/D02C1mrd1SDgKvi5B7xFw8bXZ0sBB
Cqql9WsC3w3NVreBJ/jcPk26X+exIa4a3bL5a67QooJ03dwhuo+YFF/r/VcYcPb0IsTpkevuTd46
LBBNTLuxvFR+gKQMNgck3j9Ij9WpMa9+5WXNEs4+wT/0TXw/ov9lKf5grYH3d2EDQZlbJKM1a+9W
0Rx23v44yF0NTiqjVVq1eTalcnRFDvwD99QvTAdkoHgFfPA513YVTucjLHeFk6/IjK/mLZNY3IOF
6TDNiAh/azafHYVaDduV9ZCjvhkQDcBc7H5Oz/WihOqPBAgJLORQRDLHXg7uxwETRvLMrGQ7OPYt
+di0FyWcVkbTkkVsNMUaGxiGjYKyy07DsYJMUYbZTD3UobSnlMsP79VgN4yaebNArsfiDT2eV8S6
zLmwo5QUlPlNPysWwo8AEItt8IKWw0RjRR9zv/Q7Mb0m4GwwhYshPaDwhxswTDS4kMDNR4h2+5H4
DTYEy8+kxdiRXTRUl9r8tqlnbSgylIRrCYRs97EZHkqR13QeHI2NMiWGnAuk26m/78VoTBDLLGWA
TN1hMX5mfA6bmrsB6ynCj8hnXkaXioKYbXWvHFO/6iPScxggZORA4zW+rZkNBKUtyJp5cF89Lo9N
tYsPMYENOzGG4zJFukL0AKclhRaWsNjOEQUEfylKV8JMs5sSegNbf1JqXh8+5tIEjQKzbP3YW4Wv
2Hv4S5gELTq/2iIeZ6BgPSd3anfrQbwoxnMLJqAtNM6h1T74vG20wm9KJ9Yqenp4xdCTpo8QvlW2
aTDuSDY8oFIhZWfKteg94fDFecLas6tp9nHjIJOX2hwS7rUm0JBwiUCAo0gDOsr/nfTLlAArE0v6
kyPJx1WU6byjQ7pCCEIeh123nkqZzyAeV6FiHHPvJMxAMQmL5DsYmo2kyxe3/PclbkVaP+kp3hke
q/Td4lVrlsSYAMhXZS7CeMCC+2A8t1/OpjIgdN3Jvz7jUq5IIBYliEPOVJZD9SRSlcsLhTuGNMSQ
2Sy3+Wm40ftQgy9fbuJsUnF63J1hQhXllSPUOR420dgSLoaFyolmP+9YvAE1MJGA/ZNEI90l2J3U
9r7zWR4ykG/GuI1LIjycVCkG37FVPKxOpO4JZyDh4XN7kM0J+NQA58wRh/29tsoeN7aImTe23cL2
VPjFw0VF4yRCILB9csifwWnfGcL25MqdIBXqyWWTJbvAx1lawfP+4e7mCRQHj5D23/4EKfZyJ5gS
otb7DAPu86E6aHZIIDjZBFNuqaJuA84vAzThEz7Z4fk1yQmoetxozLdgx6XuYOLyrJycnJKUqfkk
A4AbQoWcPWZVWGwgW+O39wYo4zZ8cu4LDR4Vps2tYx6oJtPMPdV0gElQTV6/7cNhNyaDBIn2BsjG
HLfbTLeLBeFivK/37N+7EHy5gQCOH1s6d8j/FPTfMS7nQrk/fSEzPYlASOanY3OPKgl4ZKDtZfWX
7v61zOMvwx2TUOpsnRDA2JJk14UNqyXESoDCOIIsroZvHInJkAVfA8mNxT8y3G8HdA03HP/VRjpk
MuI9YTEfOARJ6jCgeLN3JFNJqDft3iTYpGSGJE7FspgpjSP7o2I1yK3qBKu3XhefNa4rkJ+J3GWG
x2G4VkYAKtiCUJnrArtC1RMM7U7FGWslMWhjinGnLyW7MAfCM+NxQhPDlquqP0x6k5+knCTq50Cw
vKr+fvxR/jf6/HAu3boQn/g/ijx6qpG+yG+bO77o8TF8c9aWC7ZN6N0UrtslG3bIyeddcsKs0mBw
6p1mumsmoNZucSSqky3ki+k/zkrYF9ondRz7p5zseHxQ776Cnp8z17mvOzqe3KNbp7j3X/wtHLMF
oDkXV897ugmvAnDu+SMSOtehIPGlbESNtSE22/FomaeQlNwVsykbdxhiptm58OG0H1MdDrjigUSm
c2nGVXrGR34vEhG6fc4ntEEFHZByg/mAziPS/uEP03nFBvXxnI5oLOT3L18XCQAuAjdkKSQD+dCy
gw5Q+4nzZu7hamc74m4lI/diABRJUSYU55xinNA2RQ229WjwdoAEPMrbSmbKXJqbZ8mj4aCXBRfn
kIr3Wjk182D0BUJn8MMYl71XW2IphXsfhHAspHIAdLwBgsZpJrkHzwVvI4AG/q6ZIA5tOJ2VMREG
LgYWXsumXofpAn2/t8F4AYU52AJHh2vVbfCMKiYsCQgu6fE8YylzJMCiHIKOvHJMI0E0i74he4Y3
K0ZhDGhCxpHWJwKJOBEfyjL7AYqA2Jj7BcJgZdLhc3n7AVdFHomK/oj1DpsbpTG0aOvcnWDbYS5k
vehXmXP7X+c1xLkLk14q86U5F/VdGeJ7dmivegq3cTgb/mS7ynvuoc3gzfXacxH7/fK5I+ibYISO
w0GtIJ2pOz67ZGy8KNnfQq05wytuhswbLvwWlZVQqByrOUZy/wSdCF5wni/nrYlIiNDVDio4XrB8
HMIjAH9eAbcv4SH58LeZSEE2xs7yTZyJ6MgRRNJM1hsY6fdj4QnQ3dbPSSBPvhwk0mYnRJuCqygO
ID8momxMxANxLn75IEY79DKoTgGZ8HbDrdfKMRE8KhPAM3yA48UdLWwxZo+1B5HQxBoUYVxRXjF/
+BnYjY79XkzOrkibevI34oT4t7KPYbsKiSwKdsIZtJ2+r9ew1e/E+aKQDL97meEruyQOLtC/jyzu
KbRdzjco1qKVpwSTwT8QMnG+r7n2uXJR+gpKi/09AWkBkQxHzoNzDiH7DXqiVdN+lkx+nRsu8WBG
+0FplYzuc6bJxDsKXUsL7BhmY2iVnFuGZbaoXd3B9v4OkiEWpQP2hpRlTDCWv9Ne0cmgPfdgxxmy
UEk906pPS5VYvme5T2SX8ZQaZl8smVL/haNxipsLGEIOljfVVqMVJJ8XzFLFvi+ev5VpaQ+fJRyW
BVDiA8I9Xd9ven4zJLnESzQjeNZTvR+g80mXgeEpx+9iNIXVhgcfC9L5RPlpI510lDOQqVDYZz8D
Vqt6/95SFgOcM0v/ASp66QsJNQGvRl6p+yEC6Ll+Yv2zRmkCGnZ+qrBqM8KgmWSVI5kS/aZA1mr9
ts9YgSplqRdvPolX9tcafeY/TPkcc2jvakNpmCS+obee2T2PRTGYQGyYffN78M6kzO5fWktOHt3x
p2EPCirrlmDRngZSBIXR4NxgbMroF0Dm7UnkYpGDTYdmECn4WissqCSTdwe8/IYqRoipjAgNy95u
jkcZh6AkwynbKckWsWX3+VG6MDuvsVAdP9QgQ0ptZvBaV0qNs54+L3Ijqp6oK6guB+U6G4VvjI8G
4Rt7WZbFylFp7kvULMzrCtxNdSYLco+oCcCkxS+WTf21QFWZkEw5qOOxCd1aJhjspWmcmRwHeszw
CAfVmh1bxyXlc+ANPOIo/dKaUFR7vXM8Hj+T43tC5YT3IqebT4sN1XxFL8sN4rvIXEDLYbFp850O
alLtCmtGiiNIuk2daR+PIpRL/DXBoSJI9Msd4vkx2xwb99gePuhJW0f8Np4LK8N0JgzVW6xohSUt
hB9YB9wFd39hrS7uLiwxP9Sw1MK998Ky9VDgIQMtzRemiPpydE42kNFcuCP8v8jJFP/Ga+GQ2x/g
WVCsilyRW/gqN5rkvYrTq4bePEKqEn1YUQ3C5RjqFEMa2a87OMcf+FjYtmJXljcAahOOvsKV28jw
KbUvILy0hZAEPYg0ucVtY2Iyb/oyFFKyG+AsqRh+UFgPpoU27YbHz/2n5lSSoCo0dADPGrdbDblV
91PBs0VH3RCpICIcBmf4YHI0Mvwh8g+8tYw1LK95OstCjYyG0TxmIkGiHZ7fxM5pc35GBY0K+W7F
AQ8U3CYi/0H2WVwSH8dqBl5UPIEOB85C8lIhWlAQdME6amcaj14JZFf2TYxP5yATa/Xnc27PXx+O
49bgE+7Id/54ww+VK+2wMAqDvkH9L7JbhBsxNmGO4tOLWGes0s7nF04JHvzDPDkCdn2R70JrJldl
xJ8g9qRCUHcabK48O8QAJjgUh9VJOB6RM6JiigRwhT2S6TKEdjScnsW/wiCJLjwo98OjENHnQHay
cWTJrenjn6zClaJS74K/PALFcFagx7wcNgwdS7DyqizVWRKl82bf7M3VaFGP6aWJPSHfdWo4L2yX
nv5r+/mjqC+guTyhRCYE2MT/clKEw540S3kJZ5p9nIzomClsHhjUCK89MlqBJOzblFLbE9rIFEXI
bLQwLhVg/Z50WHuSn+ZIrsOXMHuKN/d9wZe8Snx1dr9mTaA/vBg9/dP94hwGyPMIzwDkwBD/8mQe
/8B9hAajsAzE1xCOL4CT5Q4vcxQ+Pr+KQTxwWNJdIc8UgURsywBAeDkKhymqFbsMdLdfIN+EjRRy
ZoycIT5n+R5mkv0HL8e+W7R9mZ3upV94mqs6UPwOOeVsECJ0YohyvuPlCbXliKNchY8TjrQW2SEc
6K/NJcn1Gc/xSCc4UL42cPUk3/R/uR5ZL1yY8tBxRMsPdGWLvAMWWUcEqhpBaa1JMLOir70OqikK
DP/hLVNre62Qrg+De9RMr9d1aaduRIFv5xF/MgX6tkTAxHVdEcIBV8XTxutiCq7/LwKGX4jwidt8
OGb87VRLLmyr+cvUAFMjwmD5lVf7uQt2EjU+jx3xRPjxV9Yyt3RwNYIyknPO4GnedAEXfGq1ZKQw
I4ehOZygifarn1zfmCreK7t6ut4Kf1feREq2Rm3fef2gKE4+BnPgZvFOcre0r70FkY/WGpoe5gQW
eCNkOSa4fL08fAYcLRB/D/XCASDh7XNX3q5NCM4T3dZWnvLzdl3bEc80EE/Ht/XjrLj8KfLGSTxe
b7fNMvo1gkjz2nDofATctv0XChGRazvkUXmdv/FexNpi5DR5evBb+EjG0XaAXPsz5xkhvOAyR6KG
SAu5OY0vEnB5P2615KVVPO9svRQfSblMzqgK5yQhkIcQ8AhsowG32z3vYxCMgnWJ0TWZIKAwYzIT
+P26sNG3+BAk+XjFn948Pgebh9hWfBbr9UB8ej1fN2e9vmbODWPb4Z7hDWwYnvoX4o2X4QfMMR+L
J0I71U0xo0YWIoJ/rCu+2eIz5muceOL9gtPQdeFXEprEMUCH9FIrwNvAwY7XsZ1gnbo9FKDLVbwc
wABOBb7z0ERFT8vpYOwGkTDn5gx1xAn3dqLMWzMu52TMXQ6q+KCQHfBfcr7PtY2fha3snjy5+OzF
Xf77vcHZSCnBbVuRuHYPfmewpflKx6/jyOMmLAr5l7+wRKyR7P72jgDKFG5AgsfP3AHXQyo39foh
JfnQWe7x/t+tA4/dm/OGa5J0PldyZMZ2YusVqXyvCUs5GyzgGjuuGlU7UBzmENd+/vG2i8byfBe2
nnd8hJXLNs16cHSpDI5HLmFqYv+3YG8XWVoPEqbj+UT8OPA04rm0s7B1E1t365RsCM+J2JQRieC5
B6+NHRuxNnkVYvsFUMLDWMevVGUcZdcu3Hy/cj/AOyQZL2V+/kYiNb7jdQ/RPOuhsSbxmIXmyv0n
MYtAoPq8JRwgEadYZ0qV3y3IldtcTV87sBJVbEzQOshpwfzyabn7dMbT+eoyCydv5zlZHMHkeYQ9
zS5H5r9kQtw9mR4G7zPb2H4QJhPI8iynI/TXykyZyQmL5vCos85WgT5Dkz7uMDPL3Q8C4MwztQhY
YLhmBwGxIVPG8IC06fqOBnuESUIWUoenz4gJjzHHsJC5/7/36hB5EhU6YkMofuCwbBUbZ9fQLUOZ
koPzgLnm/NlPH8Q4KqdRj2II/K9yjPUTqr0GvaMLIAySiwhWJQvD2jGNfbvFMowuVdxE3h364TuK
XuxdnDfl9xfBNttfFC++RC+wDzPv8BnBrkYbqJd2EUA1pYYg3nZe8VGaFDPOK8xX/YTzceiZV837
LS1KRMLDxTkrTxlDHJ9ugxwEG5d2vkXJCV2M6v3f+tfNhsGv3U0pt9f2LELqyOKCANn+FwAvRTV3
+ly2ir0p3RHDYv8H6XFqyb/G2NgPgVLcsnNLMqyXLEtQB+zbWcVXQPPy0u5A2zrEBdbQsN4L6C3P
o8Gxdt70XUE/2QLLsjqyfh303XcK58cWzwanE5Io+9JkEkUwlwnSsWcYWGTHT4gnz9iMfovVffXa
vC7483BiUypzRU4Su4hIMRIJQYpbrCbkKGCsxP+NvGoViwWfvnRyY0Y3J/jW+RWZQEOvtLbFjATc
85DwdfZLKl1aGGxEipnB5SGcEcUpSyVCXTU5/zs571eNvfkMq8hGEcaaw0DAEZbg2QTBt8OFgOEG
mOE/g5ajhjnLzf5bUKVRuLKV/1cH3KbKrA7OnL0SYsgbd1BdRF7UbVw+tDalbe4xSbdf+Rh+Ilko
xWVQ/SAOMT8zQSTubSFA0sfM9tFUCzerCHYZCXUZX/kaDdAUSg8uMRyeWj7JNbAROLpNhUj1Jfwo
IYbxWmT6PRxLtrcfvCIz7N8ETQKuL4SJQQSX8RtB5JFGIdwT3tOye0zxdTq8//iQWYlN2SXM+V8Q
J04KRCkKU0mmfs2Y+MLCIh2kQQ/PWCT1lAD1EtdDxcPh75D80KXf/MECUs9OX2HFC0GXgnqd0Bk9
SCdDbML7kmkjFB/5SnTcM+LXqNbm1fU5IdY5Xn8wHM9DGY5m7A46NXjopS9HVSGaEQqiGED9FgwO
d8mtwJFCnWgpBrnvCXdnpRSL5Es7d89xPQhM7BZBfUvoKlI9aaAXv3bGB0iEiX2mA6Dv5EH40VYq
ye3StDKYsQutEG1Gbhx6FLKDsIcSEBofLhkNcg0l3sdZZ7izi/0p8+A1boUBPPZD+6xat8pc/7gq
MTUg2lgtO3Jo2MOVGIOKKAvhfWxOUh/mDobuBvbeyqZdtsveB5v0OtJgNFcENtysMS7yrjnZtTaU
SlTOP2MEcs4bxmIWVIVXeTtM8EE0yQhwbnTAYjc1bDR6zwCfBXAQNKKgVhVPEv+SY+6K0Jp009qO
Iuo/3OOdZC/Sanea+45Q4TooSJyeEf8HTehs5P9LiSJCwuIPDvqk9sRrN+xd6Yy1qU5azWA2vqQh
SsoFZDh31/Oc4lWMLxeAMnu3W9beBxt7g7fDi7REOo4KkihM70UKxZXS4eY5D4ucXYXM0h4yBdmk
kUgEEK/WsOUQNMDW3Iu8uJ14RH6L/72+Rsd/TcP2SgQIabzC/dqYMYuxX4F+4YTB/3wc2+YET12P
+TIVYIuBPqCeveRzXkiTdEo2n30Zzd6k8/DJOUspJF7LEUkhS25ZxPblYswoiAKIYQuqJxz5r8KU
vw16nEbyv35vhu/9urVEbNUnuCbe9bO/6s4ytj/BxeQj/xcMHfKY6FyS+ZIzZIEPPtXQe9+SGS1e
FRzp63svOXwaxRQXAqeAAiaFUnjJnLW5wJRmxlNSCWfz2E08EQtAxCwvF5E7kW+fQHJEqcfVRnFG
QZXxPsV3UatJ4Q2HiNH+5olfUtHNEeBQ+IrvKaUWt1OVA0OKMlIo4+zUdO9LkYzyoFT7jPMt8Q/L
NexRIQxaN/hvMqIjPTEFrmEUIMorSu1IIsjhPf4e67+UlQ3tHBYhTxeqWSUHCR6ZEGxgXEjRV1oM
ETMNj19yQ+5IEh2ZTh7Rcbu+tWP0oeQ5iZGYHwcNCVlI6PnOqJ+uSvS/nS37Ml12TGSO6J0Mhz7q
bv35R3ZLK5uK/0FYTL7W138eCu4Z06eJlOq/ex7cGOHjtsMUipCfQVT1QX4dbr6zZ+an3VzCxgUm
Dj4+GNXUcBKX5lZmhbjbMuhy9DH8G7M/Bg2bbNG9sVk6GPEvTasSk2aaZvaH8f6B8Sib/4Wg9Z00
CCslyl9/8i1kiqpJ85g/3mkExSfOAPE8HOU9ih9z83jiuIAWy0KO9aoX95qZnjfEbH407tF4jhv2
uqPmdnM5fJP5NtbclOuwbq0hJ4MSdsml2CoLhW7i6cT0KxjfJ6FiuC+wH3YYeriKrVhEHMK7JAew
tl8eJklwWUYRy6P5hl6NdtyuZ1/4AeDTmGtqB+27yBn++jrZQyLhsjWtktAQdkUmidM6+njnf3Wb
p04F8KH8NCIavu5ORR4p07pc93gcXEYbY/OQLAmSJHUXxpfogUNGmIPF6yAjbUb1BqQC4aaBtkxh
TAcYk0/P07VRQiAH1DS36sMbZZewD2C8IIwvhElzffqOc6CCP5PhAUJj7J+YwpNHNX8y2UQHBcYs
QrOTH+D/xWNqsMk2gTTLpjc8EoyQiQP5V08bJvXo6XVWM5o/ti29jsmHGi9Unk43jzIUlzGMVeBT
kR/DmOBiXEw7nPM++OI9Uf79rTYiV0tsjhjOwjRIRC7WGh/s7dNevabA3gS28kUIr7DG6rCOpKxl
mCeskPC1ZNKAm4uI1SY/ZsWwT8RywyFnMIP3OfsqQ9QUB01jyeb7zbwu2DAOBJmFe/kdYy49DjGc
xD5fpBbAMbH4UTwJD8BN4iiE/24hQLLhBpg3/HIlXoQ4RuK7+CvKgn8/bzr+w6OMufNS3JlfU1SI
+/DvVAxVxG3AQRQZqfNHIhhjaPGaKGhzHGmT19bQJ1iEe4tkaXR+B6FQOBTVQahjHDFmpolZOvMl
xvBowRzhWpwNcU66TZ9/K/4QKyMJ+zDiQqGFi/weHNXgfMDwX7HxUlPNTNe3/jLbWrg+oJO1Cn0K
uM5aGI4FyMSTBOIdcSp01mbF8KfD7V64a7RnnURTRr9c2ncgiQ2TedGnCdTUdYmuNPDmf5t4Mn8j
4KiCUvDIEvUObwsGnIADbmz9vgDfdzR0cAzMaATRR3X93+yyu2veY8FV/lj8yu4TkRKI1Qra9+V5
SQGO3fcEdgNsLkDh6TcLopyx6RPQOXwtuh8UuALK0B6sqMMZdgDlz3udFNMK2yauXzr04qe7OS2w
MJUU8hvNvy9fggTvQLVIMFVFqwIDArUzEGHIbJMx+PhtIMxHMG7pbYjgkoqlt96MWwBK3M94sEcy
ee9otr+G26E/QuRO0xlJN7eXqIn7dXJW/wZ1SEMxrv8ezvY4I7CP9s6938NqNTTOlEi3o+ZhsAK8
ipfPgC1xZEcdPJ2Z/ldBpZqXP6m+/1Lp0C0sEX9V0xsr08Mq/vTevjHWCgAc7n6w3s54WbT2QAnL
YBmQOhxRUgVLwAfqKxzI/G6qEOMpQAUytEiQQUbtMEKCujlO3e2D7ZmOf1svRSoPiewFTnCMOrD8
/ToFmwP5ISwRbKA/meltBZwiMACaIiAad8tuxXEGH4OMe+zxsfAlDPgh4MECIn7sWC/putowxRWh
8RHmseJnBJg4pk+Ber9Cb7oWVz0L5d7Or/WIVbMpqXF1+/zHyB/eEjDkpDGd4aXeV2OgKDgHwERE
u50wBRlc8tJVZ2YRUY8mLGaFvTBuvj6AkzqXoSO3Ii6gxUtP2LRJDwsqNsbwb/TTWI8xc9c+89pc
qohcF0JhHt3ncwampI5iAGGL797pRu75aT6HK8WsG0sZrhFj2b9QPjqv7UZwpER7wJLDwsZtWRus
Eobd4/pUMM6CodQ014SVoVrTeoMA66xZpUcuwv9IOq8tZbEgCj8Ra0mQcEtGzLH1xtURUBABST79
fOef6ZnpZMAWzqnatcM7RntT04TsnnQ3IxFKeIiJXp3VmR8rPDTb8POkMcLn1CU9ASNMGfE3wxun
YdvrndtJWoKoZgtZEAhMKVCf2EiInmqonZbUTuOf/FF2hw27eIMtB2O2g4TWGD77m1ZzxwnivZf5
KZFgmgtmPGQbczeJ2GcSqpS/nrEjV6Of/iWwu/6QBN6omNt9+Q2nO7EWpbXVpU2yuDHOq71xXLdM
QZz0yFJxF4In24DWxxCIWSlciDFWcWVC6964dANY1TzxUIowEKBI0qbH8jy5YvqAzCZC6JguzcZF
DDnAB6qX2hxHKPn4KAMFz8tuI/3d6uMwCelQRHWE1wC6QEZYkwUFkmktrEnQYjrA2DmngcV4viIy
Bd/4hgQ6vFuBudAdD750gAiQkHfjPIYVxJ1Edm8352WtBwS/Yzi90Jq+z0QUdqe3jhGBm5O0C4aN
7JUKTHV0pjYNZhnwQ/6qHL9XWyE57s3EV1Q1XR7qPq2f6Vq/MHJ1kqZbG6zghZ83IFO5TYEJ2Ske
yHTtcsVGqnxhzdSQ8/wgI+J+LHyZiDKHqyuHIUf2kYbpie00q376KVBfKCawdvxJ4Vsz/hKPezSw
GCszmGI9L320hxHniOiJLvjd4Ej6gsEkXdTXFeOyHRWMVHwpT2wrIHEZ6wbLKrAjFJskd0CNhjEe
v0sfhxwdWi+BZjJCqpO6TmEygywd3k+/OhevfTYh2AMCMCaH9ouCTkhX08/bA8WiW3b2KWuiAX41
nDAmXu+VWUc3rL6qY3FjO1OP98lyJNZPCQYA+I8DoU4zVkYWRJxV/6bACwjjERroR4kob+oZTtxD
+1jITAPcvlvKFG3YRAoze2wlmLfaDY7P6H+5hKbR8PTHmMW9oZ/DfXSy5fcPiGTJrmh2bfEh4dSF
DQ9RC1SJb7esAqmfVRL2KY7kF/IXbqcvMjXu6/SijkEmwVF1pJ7BnMt6/MScsgATQezi1FjKMepv
mbGhr4lYezfD7/u5pTmg5sApjNIxZgRcE/r9+wYUWWXfXAMdMt4SOwO0FMFYR+knFw70qce4slD5
yvsG2fOCq7a/hnlce3esmBTbWHDtT6jMl4SFUAJ7ykrdqAHuSoeGVoUeH4PlmzM558yWKNXwXwcu
p3FKbJgIuE1NtwaI8i9OuJgA/zJshQ9sQE4dNuRXYJtPJdiHVRI9do/d0xR+dBOGZ3DBXzZELvSU
Eog84zYwtccXZNoSzoqI13gTP1Xj1/EMcbGCwVZLDqZbPBB8AqG24C+pfqoPjL22eXNRb/T2HEjb
7JTpG18SIrJw5b27xth7aUo1x8GQO3HDqc8tZBIUXP3m3NliyZ3hFZK5RHwr+tWpY8GjrvznKzBa
uOYDDAQcdNrhnFbw6RCBKKMZaLgpaviSNAOTK5kUwQdheSqHJNHRm0Uwvfl6/fnmHW8UYJWWF9qE
/WOy07l+FdPwitHAMelzOs7T69nSLjmeMq+XjjcJ6s7HR1XNATaRjTbSetB+ZI3LQIKENQrzVZgd
xXuhPs4VIEqyeUgbWTp3r904AJpUU18vgB/0XduIlm85hdFbHR+8U08eZRgZRNJZIvGqH9BIX08v
e9JE4qtkYqQ2wDt5VfuyPsqYm6pm6hjYqxiQWicvf5QhOyFDLPFjedLmQWyz1edGHfw62QpXLLxU
SJT6KxAKAWCzAeewJYnr1UiAhtbSu1UzNySk5q4opF1+rd9CnJ8wc2YS8EuCBcKxDW6Ad7HXkHRn
uG/l1DLnnxLVt/nhwIEvZP8NAdipZOcJ9s3qlju0cSOsZwo7lMeGjpDvVN/s99qaG1iYL6oq6HFI
y3z9ETXxg+A+GsQhwN9M54nIpMJm97G1mEvAIoJZjcUM1ztnBWQACNIIs7aGzJ+VvyBACEST61Gu
DjhNpTj/4KIR447G5zuOU1wkfQQpt3hGVhrODtcvCpjUQ5R9w84SNdaicLUvTPRu+brIp646YRft
EB5GUzbdZfWIhKvVEw0q5oZVOMiAwQOLv38nMxveJdlIWHlju7x3n+Rbo0S2VaBmZsxgXj6XUrUw
vp7dMts8rvvqjpUPkqu50flDD1knIC5HROYIdVFFLgZU6efuBb2uugdkHhUXwl6gSVkglQlml0b4
2KG0bVAdulgxQm0aLw08tSRGMQoDFjV/9SsYUW3QLuFGOu2nFihETpB2t+pc9E0r/S/zNKc9PiLU
s/NhX+9TZ4CNma/x75o/f+7bV+ZeUQWj9MsKWylmOuxaWjuOlugM/+GuxiLU3wGGS1ZMjMZ4oBqr
Zrfr/j2BROyyVnDwzaH9Pzoj3yMUhELGxfPV9+cGOh/5kVqo9NHkhsdpgKzvffMt6vldyUhdwTtf
O8LuLsazZfnkeBBcHk4+2TEiIYn+Nv+SGNekBBooo2TFLigw7ttHhvYm/5nO8eUch4PUhAaaunqR
8dRlgKH84uLCOyNLt3DZ4UdK6omTYu/u3NYIsFE4Ly+jV3wS7baARcezfSgzzkX7Nb8y5fLbY4vX
9QEEbBP/Hf/i8G+z++vtDd9N3Q/V/uidzeIYg9q5BNwvPj7iuPFi/l/afB9/3LnpbvNw4h3l+zEW
P+Kfo0j0fbnxB/erwDN0SGoY2qVItGCmqICd4ciy/nLf596B+EBA7YDXzRkUE5Mr19qTIBiUdORn
ZcnauDluOKSfH1eaZ5QNNg1PH/fsAtB3MPVNRTQiK1/Dw5pbyv9k9zhkrCrdgku6/TJI6Vgb/1AU
Jmz/Pqu3uDrV+Mo7T9PbaKZfqaHRhZMnSgjpxfKBaaCjVSeC72JcZ9rYWBtRf2q+rPXtV2UMd8rA
WAn2SWO6FE/1BobdlEN9nG7GOKG1WmSrFFP4O7nDOLCH+eLq5L8ijRhg2p3E9C077BIOKZa0cE0n
lAWgj3HOkBdiKzd5HPhAdPLFyxNf4zzk54F42MeCPyII5optBmIZpZhxvjKuvH9BVJL2xloxQEKb
WF8KdHJ6nsLjjjgkcW70dvzRFDHNE4/FcyWrfIGdHXUEoZfcGjiSHTcS2aZi0JutxFoVgJHePCP6
qehHxfdWhJ0asacqJX0IVb/huBE+0YeJGOYpgZKC6Faemtl7XcbvtU4EnIF/qrZUllI8bo25FDdU
4qcKL3+0eUC16VxdAaFri5evE9gqxZjyvO4+i7TfQj13sDWaqbvrIWVpWuGixOcBxfem+359TDbK
xlyIsNrWq78nm+EbJZa6m5JZOeVDIUIdxd8fyly8HvKIlDtEqEvZF6Tu/ih95/s3HWF0ec8rcirJ
YSKDRf81fOFlfp/1CyKrvsqBsUi7gHFunpNf7YwNFeqWyZkynDZmTc/SQw62UCdOon7N0BObJebM
qImZnkOREdQoZZ0EycKc438PGPnmbtD65aWyRsjqFB/PELKvp6ckwhFCqUTXubLW1tf5ZM1UBRkg
g7s1sskhYNpCd5PMrMI2UGIQ2+YksI02leKDiQVCHEaSQ9BsjHjqy652wMzbwcuaECsY7EsLXqhB
ClyjBnLjyvNXNPW1zwHZh9sHKnJbuuD1K8I9HaIOpoakM6cdXiLCD4Cfan/5Gi8wLBH2OMUT76kw
8EaeXcDIEupo1ddnrzlyKIY6PLLiYSeWZTWmGzm+Z7bWzJFd6uCtZNSSHgC7YJZsn3PcspLlOJuu
0MxjgPUYKX9hFj/nOe7rz/kNG/pNVa7L2sYT7w+hnlOdONndp9v5IynFfOAbF5HzwcZCXR3cCCHX
AnyyVDD5oxXqqBWDI7Nkpg0vnzABJjRo5hbvH5Ya0ioY/rpqRANm3+acYODEobboZ/+nmYuIy1uU
zzn3wttcCV7EXOJq6ankhs/eK0BaFA+Ma3DAQNtIOvPLVxnuYATnXw+cjWNgXoo/cc+FeelnL8tW
VwT2kppOrvNcRDq3tc2x6httUxw5U29YAGPLQec8Q0Ik3gxXwpkbujDxMdWl/33u+l+ozaSojb8P
fxqTMMV35MEzvEP7RJU75SfNIvenX7j140jCbFGIqHOXO/ErMcwW08b/7fvFw9aoirkJ2g6I3tMT
kz8gTJp/MdQk0RaYTUZVmK84326r6pDuhhjOFxXGTkJ/tstXA302itxkJqBKcrj9khxcJO0zHVcL
tu8d2Xx8JJADolfcI31f12ESGEu+1BmXQRxrQHrn6pYzhJgyQGM6adtc34NfRL+g+/ocDj2pn2JG
IB0hWMHFuobp13SBIMFuv1/McUGtL+L/W8feBt4SiBPAz3G+Pdu2L9u14QXrlx3MwbfAEzVhuI8N
hEfHwXwYz1lmwAnod+Nr9Cgik0MDCUcazFwCwxQ+y4HnHWbjx/fpV8ChdXiiO7PP4kHgA847Rhff
c4MAywvcY1KCOeqUlQD0B6YagPkNx4qg/1anWNGDDKGx0V1S3pYW/EAlas5XP1s8w4MYL38/iZ8N
DHFwEahKKMYjNTgIL/7zV0yy7zAgqARD+zpPFgXfih/oa/3newuOEPxj9gkG3R1wWeDkQD1g49ni
V8y0IUPAO3sHjxChBwRyFke4jLlb76ZfGNuGW2AjMN5ZciGuD1y4hO0g8B0eznmFGoGJuM3EAFxb
7Pt+b7AvxO9vQOwizIBzeHWH+v0lrPk56bzVJfI5hXBrmeAnj8Z13RzlOZXVlX4j1D7rPWsMZPY/
BIxrcbpDhY80ZwUtGUp/ZV+IqmU142sxARc/gb7M7WdvfojDAvXiuET5yFLH+AFaoA//xe9cYs+T
Lc51S2jyckS1dmw+ZajSWx36sSNC7Wvi2VV/9NpPxcPD2X3NFcefoIvgCCguU26EVHWe/shCBCKk
IiIy943XNwskjUxpECvCFTp6g1ssX/NsW8Affvu4DG0Gd/KH5tOF663Ok7fHvy86NBHvB18/W74/
3vj43bmXOlmXOrJyDIywF/pjnou1BHxLR4f5zBAOnAhkkVk1WA33fS+zip9UbnXEY7VSAHfghXjy
x22P8FoTonY8kMd7CMUcROsbG5veI8XZjlvxoG/qwGwJfZlADqjsn0g33Psn67DduUcWY2PV9CCu
L2pAecVE11HRleB56pMLhInDa/RjjQWQ2B0PxrBTM8t9zFv0AtYKVJRJrlgLcUoCvRWT4JYx+LAG
gGCG27Kyk/3KvR9zVuXcWrDZl+Hr3AE0/mhgbF/0RXlAuPFXf6LUujsTZgzMLPGgxgMWXWATl4AD
+aKCtMZqwrOAwLCIWPCRUJRdj/ixl09UH6tJSz+TUlWSmEvLW2phNwaFFpq0dQBZLWSqL22ZoQEe
ES64CRR5BsqFrTEfSm3zkt54JWSkoAW5LpA3u/L6bUYIGLbt3+TvaZEwcscoFv+jpTlT3fqKddex
gTeUNTiKBR2WgKwI088C4cfrFU1E+bp43rfNkqHOSX0vEeD3wwHNdINQNlP3OYaP7TvCrVRODwa5
NRPXQHdDJ1rOpTVAN7aHvXExNRzseN2Yg1BgQunbMf7b/cHH9MQIGIQAoQmDg2L1N4OLuRjzlUKe
5u72j6GYe58TO0Qc4tWBBqcG3jCnFK6KWEi45f7+cf8GSVPCOkg4/3nEciWmFo8L8XCxEnYHLRTk
Qj3Wwmo300//yJhQ/IaD9u9rJX5s8hl9Kxl/TDnCbsH24wouoWAkltBGbxtombApUg+raslNL1Ar
wkdA6Y6xhduHlIfUmNSvkcHI2XCLE3+C4oTtKpSJfgO3gN2VlA8m9q68S+e4YTqTAHCEnTmN6PUB
1hY4mzJtDLTgiasdFWLZuxm0qBldKk0hMVxMtmF7eBaA1bcWoL14RC2aJgViomtwWuMRD7FCm90h
3wK9/itZTHxsbagN2XLiMHcCPJ1BOPgGwsBqMdBmpOwceQCxcV834kLvEDYh8mXyvtcpk42YjC9u
QPDM1vx3ma4KiqylDP8dXQ11FqLmfymF3risYaLFKYW7oFJvZBLk6EbzFWA9RjF4MwXq6f3FwDIG
RQEJy2bT4YcwY4OG4r7mcum4YgG0riiHMnuVQgRBHcXeTwbm6bm6b1jXDwpqxgS/buZZ1SuY4n3B
/WhJlSNu6ThavfeodQxWccTSp8mBS4VQOUirQK3sFujfvH2LHZYaD0+XMiPbFJdtBYcp9+8XvHlX
RCtB6lo93ClOTb8cQHNBnKRowgQFRtN1pmLcbzRzblXRQgF1vHbZuFFPag5gi/qMFet2ecwrjBom
xFD1YbdmqAHFKI2yI77uLZOK7bRxx2SF+wpOyx16YuRoxMcxRJtRrU4/alKr7BuAAEKago4THQxG
TOCJE/aSxm+gKWyuWJl+60Hng8iAOo1O+TlRznkEHqIh6FKCHBpMwTuH3AZxLiQUNZpCeDE9sUCm
e8B6tOA4jOC/YV40If8Rz6oE8PaoELHRgOwDfMQKeJs/P4YVvqKL1hE0IMHMwVxkpi94KFGbihKS
X3NGl56+UBYN1B5xwrPgQlRHtwqZB5cNLof3ugq5PPRleboCU0ENasI0oBdUtuLgpDkExlADepPw
YYDBoiI/BzNaSnBtKbBovlA7cYg4bVP6KkC7IUCdhpUfSKX6vCgpshn8j8m0iC3rt3nRS8+Mpw5D
Ah2yUsdD+f74sdDZqhn+6jALqKtLK1YUBPwZyzTqnyZ9RiVQPRcgWuvHE/UVNjuGzGIbydhJFpMx
HHXOddi9UEjY7W5e8Ya2rqKqWrLASuQxZVuxTabreq7POnjW0TPSZrd1DX1xWTUNiLkOURESmbWX
ITHUOF3jXJtOn+TLNYuu8UrDlbsUjxTyGZ4ZXshMZe37ZJFM/baFYMfqUP5mYNUP673CYsVMNNpN
mUUIXFIZE6+j7etbBLspGTjaJy5ouum2pSe3xA22S/2fq0zXULVg7sCrAI9hljYUQuR3AdnhDkaD
o5bbypFa77V2m9Z7Uw6G9LNFE0Z0kGvgEgf/SF6g5L7HOvaknOlJaEwXOZaTdNGP6pK/PvTpR49M
FcUtfoaY2yhkS3yQVnJdKAgXq+/kM71fMmjg1Mvq7H6P8Nlq9HiK7SFm2gg3rN3NegOmpAySg4bx
/2um38Mpzs1JsHhg+YGHJ6gcKFa2MZbDBnP2021Xh9mcbYpcH5X506yL+VT+IuROV9byEb7ATQKY
Cy/i7gjzhopMU1ttu10R1j9KujE/k5qL07mjoPjMGMyn8R13KFR4gNKynSF91AmuTeb3PC7fgc5U
VyegHSLeXEF8ZPmVRr5hqBhepzIntU3MJADPpFC+7W/Ti/RPri6NTCLEiMpl2idDeNb5e96bORAd
bErGp4kHr9C8xVhR4EOBqZpCyCPMK67y1Wv0nrAAXhNgcF//RgjNWUzaX31dtb/TEZV3zYSbUaUi
LCB4BTwrmpvvRuVtermWedZTQNMKIUZ+J70FM+UXqPM9vD+21/FjlH6G9q9S2LWSc3clKn4+vBc9
pkl+X1Y7CzabbaZISl4UZi3KjhvKMZ6O8Ih0srUQ8eJ8eGaU2hl+08+wC8YUIB2FW0FO4M5aAZ45
MSMdjXnaGiiB4tZcE7WuAv/8sujCMdVYZQfsmRBd42XbazZMIuuHRhTc7MZ26NxQpWlufXPAF3SU
sWBFuI6ydNP6AGGDJlEjXizkyUiPZTxAGY6HLzVMNSBJJ5lykYeFiUc0nNcgpf1rXdIb0HjKTSyh
+kScifRbZrT1z42q9LElx3SF0VCOFEMWTuAmNKESuqt/lz3tCX4+mxB0msX3R9Qls7sU30b059GV
5RfgjYIB2Jj6FBbTFSAaHpWnwXZX/Dcb/TTAaAtDsBd5YpDuTT/XgunoyvjZEDqBK/TTYVg9dNAq
hLm8GUEqsYfSVXMkgfDFsPQG4i+15V3als91dmRN7+S/7CiFGI0awzKdTzvUz6kZcOFmy3pOmS4U
paKjyPDmwTfPZ7cBnn3Q1IhAuiqQ+ZwhvSZJDE9HLuwvkGj0uJCGoBmJ5gvHEr4Wnmd8zNj2bX8f
7YnmgvODy4kvn2qTm+Qr9as55OzkhHBDZr97/OoFnecflWfx/oJqFMNYIs++i7PAnE+XCMLOxaEQ
ZKXoTYQ0AnHG+lQUdG707riswIQSHCgeB6whsEQeGPzX8kgYBtHOUxqMM+KBiLMYRhBqsgyeFVfJ
YuCJ7d9fKFb2+kTpgCKh9Tvaz7XQBub2N8wdJ4ushbYSSjwIfigYENIRWi6EXnoktABCkEaQkcDV
xnN+QoZVh5JzP/zmdP6QBufV9yOcrJNDdmA0mB2Qz4oXFEAKXN8PNYnfDr9ZPr900DJx7/i6V7dY
gbpQtmmDkxm3/YdQYA+F767oU1HI73CcYYk5lYdkA1VLpMqlsJ7KQ7YpF9UvvDDQ4hVBeENc8T1s
vzgH4YAzJh6LP6HJvAPbMnTcAgWhluErGo5VSXpBdcBvmh5Co728BvrM+OiP+Xo8llsKPc17rSsg
mZ4KirQxJIVyzGPsUmhqFh5R1pKYi7UKCKjgYKfzROKpaLcdlvQF2W/8m0M0QcCB7Yh2uL/Zq/bS
9LMfItkkfWSepVGTL/vFNWGoEr9Nu8h20Kxv330W4kRmUMhB/q9nGlgbSr3b4s358ZgN+/Zt30eM
09YUV4xL8Kgds48azW8bpi0869m7mD+q8M1wQ94pQ5TgrdZDV/6Q82TR69D/OnOgJazVDxl6S8oq
be5rc28N32r+cVM/lfwrSX9VC0bZuTpMJvfFaBEuaGEOes0QZFxqfGsNFYuiBE4dJpZIIUcLrzWu
XtkIR8gWV7qgWvt8EX9Rn2nPM9h5qIQy+wkDsxgkhmhwGRmwa5zO7NXN5Px+qDRtrEws9VaynOhM
22eKYq2rN9j/NVt2FIny8bmdmDjbGEwtQnTEs/eRUJwt5ch6dMvImJnkNh+REDkqel0Eg3Pp776W
vecyb+yzLHwZsQ+cp5x23OG5FEKFdHv9fv/ly4nPINop5rhoAzV6j3Y+nU3/mNBtmATueBsDuKSL
6QKNyEYjPRtFEolXNGtKDPkph6VLfBJ9G4b4yKkQjiFoEv9h+7M0ZorfK4zuNb+KoKkJcZPHQXqI
OQqoUSjoMAL+VOZpfIuxt8D6SWWCYYZ35asOIGLKE+hvQ/fVSXOsnDU6RH0xxhnjRd21MCChpAvr
I4Z5iJZoR7GD7r0G10YgR8w60nCK0GfiSvegGyLFIqZmdksjY4o5ljckUU15e3V1MkHIgEtmzDuZ
Tg6orbL4xWAATjP6PcwzmBlLxII58NTMGzEJDoN1OXEMPEbYIOhFAQYphwyafpdJrtSFKnCiWyGQ
bsHDBRRNwrHyR+QnFaIwBTGgdrf2ZT+cMg8cZMUJ4D24HhmEJVsaMmFjCLa15G5vX6ODM9ki8JaN
mRiQiyEjdSb+dtrgTU/lYVM+Dh9t6vRfBbiG4HkzP6HMzwz3dQaSKPDsAJ1hovXPFw3vS2CXBG3K
I+YENWDZAh52eAoIi1GDWnlHwO4LY9GRoeRi+M6OyegpuTuZ2g+U6Biah639w1t9s3fhprAX+NUi
8X+4PrM9f48jhfO8B4VCPIkzZblO0TEj5nl0HpNe04KGsyj12ShjshaybRKdcJU9QqUSmBGyn44B
sQ2ALAydeIyC/gNYc7CJsYb7c/2aSPsOzTK+Xkt2+D9efzlC6MFHo859DRAEyT3NhuySUHHECxAw
MfXgNo+BQYIGojyT6MtUxdWzIUEGOtQRzET6qI0t/rG4LvZvntOB1WDJ9r127jRgLFYFvhKMwvu/
JHMyBqIEugyUTjZ5WhmJl4NDePez9bKaehSnNacf3H9R2yrTCBaLt/cufMLkX16iBuNnm/HTxZ1d
qQgNit/PEt206d7kJW6GmBVbU9hYgUqgLnefLEtlobXzRFpq0q7ttr1u57fPQl5lapCfNd3viBAb
Y+O5ehSXHNgqwdFuQj6iSBtO95NDpyK1cpkx04U+ARCnESQUGa8L7Fksv09nt+GITzLz8Kl6MO4r
bnYfYbD4Pz/DmunrIoKCyF6KX3SRB/I1eFwjlZku3rn4qfn6M07T4E1q3gMC6oml7wKSyCAKj5CP
Cx/QpxnSCu0D+AEDxofzEy84/cPUhOpXr8rlmM2oDAd8hnDgQW/NxoLChJddzPIflQg9PKWt4JZ5
A65dcOwniyn4hIrl1bLoFmD1VOK5FrXaDjpO2xOmtS2sObGxkrQfVLeZzDTy+OCKQrOi78MjailR
Y1beUyGwDmfZoBrYGjstug4zWYswqKDOf0BdgkAnHEzGYolpJZLtniZ6qyhkEp3JFcqf1F7uhFkM
qfUDdpfEBHh9Hj0oW7AzvbokvMsM36tZWnvQFvrOrTOKajKrsYF0r6ptLYsb0Y4zrI2IdhnJncXo
u7OvdWg9ggmmyJicw7A1kMhbQ6D1gal9v8GHkcykl6TaaKH23sHCNW4U29pXBSMoSwL9NVMwwsCC
B0/mPMzSAM3Sg/fYkvdT3AkUKlxosOgnNcZdCUQgA5AV1R32CLtUs9YvtXcVMC38tBVtPTKLSgmT
cy3j/IQ2TA+hPOcSpmSn7U1DdfBJ/fokGA+CwifkSqzzmiR8x7AtHobdPR2VpbGlUes8sjZ4u7or
3VeQg5LhmjlCMrKhDuaIWjC+oqCgngeXPRe0Mow9bi4d1g1uAfsmJxDQ1L8EyKYjZYcignxYEa3U
aFT3wRUhMJN9TGb+ORCUgonn5MjzwVJKhxZCmJkhSZC9SRY07eKR+lMuFdA87GnnWiRv70yYMaAi
TvLmSV80uhxNCzENPoPh0dJZIEY0nkiPYD02To4c9OEozMSMTW2Rhha1HD2HLEWgTJaIzLAJ6OPY
aZtLg5Z3wfH2PHziQBjFgpDXnz9CUlmeivA05ZBLyvdfiGg0+hkoAbAv4EvjwbrKmZWD9Zsh5ohS
x9biTHLf0EANCFuhIsFG0WPMC8sUu92WWhDBhAjhigS9lx3t5nTMC1WHJPZkzvv5hLQ3Bk99kaGB
ESRAG/SEJBZMrTeEqOICc19SzyHBg94wo+k16lOX4YdzvlUz/QZNi/eEtg+o7t9UbxpXl3r1Yjwo
CjxRy06Ny33TBMYJoyikCFidKB94g91QvUwjhaSLCgTczoe1zJUCyHy1Dd/EPFiP5ALv7NB8h7nJ
5LXa4G713JN8CiTF9rSmxaOn45TmQsWpY8J1T8NCJaQK3IJtjF0UyyQULqCpWGaDehTbmkm1f/vp
VmpHZeaykhq9L4Oyrd7fL8YZLPNTnzUY6/rm7bSX68DajaMrSRR2ylTZhNwaPN9UgvOMKubjxdZR
u6zMHY4gMgwZkgAwG2PTAVWUKo8SeEKrQwo2kY7174te9IacUNIw3oosUM0MJCw3j7XyY+AyMsHx
xrytXn07myjGMaHLeARTFqFXF0yq4xP/xevnPWWteZGi1MFSho30Jl3SAN4rLr3J+FtqSGQJSMkt
OEcZDHXN5go9awAYBoqbjqer8dFJq+n9YLZbjXcY6zcs9FlYC3X2tgKVudp46pEidHOT1bQh6Rbv
vPVzb8XNhZOBk6QCTsU+vZg9tWMzPcvzHq99CdAJN+aK5OHCBYFiEF8+PKoU03BxGUo18S03fM7T
i3FEndXiY3Tud8pWgXQnRE+gLzC9ICaRN2IbIQHRkJr27Dq0CzxsBxYMjPGjMUGhNNmyr2v3mV6u
gYwqPQZkyvFFBBGlMG0dQDvQPcg+OiczujjM8RKPaVQJ5kwaHJSCbcp8LKELBnXDSbWg+nCLSeKC
zoHAsU+keyykr+Wx7HQuo9lUI8lJLRfPAiPdlwSAjhHvrhovT6iGJYQDieSYsvcHnVo94uVI0kVS
cKqQN6a0Btu9lrHRfLTC3I+xewKrNXF5Bol2EogONjJ/RQ7hHlLGPHJfgo+GZRmC9z1K2MW4qikN
cS34uf/CSrvPpLIIeYrBgC7L63mRiT2xVQ1otfqCnFjn+JcerqC0/dWBQNiIsDnvR/tKF1A8BTtg
DAlXLN3ly549AhmbKEaNoPOVs8DK25tPwjFYGREEKdP5kH+qE+tc0H+xtsfaZhKo0Vfim55kQ8pS
luTUgAjUHymzt+lOuyR/0z0Z2Ef4MSaVEic2GrSLFeYY6xieZhA256U4LWJcgPoNPhXC2hEE7hsH
a/lbVL7YrfBWkRmoOkCxCRYV/6IRyLKglB2w+TaDGokVsFrDgjWTJYGdJ3qcE3BkrZJyqTTzaR2C
SZK+KAs2u6uwTBrgTCT+uC8Q+D4Ao+fkn0iYqnpdii2Lmw1E5nht41eTsBlctn/GFpiQg/YLWi6A
tOEhgr4lc+m+uMN7KvGekuWDoi7RQ6TXPVm3uAL6b+Wzxo8Yd0IDsryodKB14EbJJMuc05+/Y46G
ZbXqCbNlVfOaPixNkrWdfg0RvuFBq53WRQ0lMcMTQijJY4BzY8zJ/cBgEN/LHJdb/FedO0ITamdt
NRU1NQuQ88Kvh1W+dic80ln74RChNBdEOzJ4gQ/ds7utG8NT9ngp3lHL/uJOyk51TbmU3ceVghns
3ac4kIpAZXSVgJU5/ApCbF14T/oBBjWwBrgBU3YYsmBRS/ZN69NgG2mFiDGr3Ya3LnVfvdvTN3BO
w/4lycUBE9chUmKN+e9rNAbseD3YFVn2cAywzFNJR3DyE5uuVERXKZBTX5Oiih2XLbYI7/jZ0DJc
3ULa3mBOYTt7W8Kcgx5bETLVEl3oZuh5ZbdLXCbTPSKA0qu5zhil9K5e+5bkL/oikAe2D8JHPXMM
u7vPVdNgD2gc7sWvAlmUpqz46oa5whw3OYPqIv7oDFumf9YCjrllbMesnS5Bc68/bOHoUAQ63vp9
Eo44UhP9Qt1Ax8ceLwvIMqFRZlghINNuUXfrjr97S3EwQdWUd8e6M51il/82X+Pptah/rbPKW+Wi
GahxCiTaka0S24Xd63fy9aQ6AlnFYXLidFIgZiTUzJTd0C/hsqFO5dpKbP2iX/Lf58EQBshwcqH2
GJj0UpugTbsB0FLX2GbN5IOhbwiT7kp0kKuTWoBVjSFyWAe8pCzR+rFEKfCVQQxJDwPuStxnQyKJ
aLlMuLEwo5i4K24NZAzVk83LdNkE2EDL0gMssTD7oA2BuYZeFJGUOdOhyCjeC5cKxcuJnacT0ULq
eOB7yjnpt7JskPjmF7i3YsDJtfadL9MT2/GfeWjgqUJfHX/ZkwC6Hiv1pPyC1GvYaML1hEFB60iQ
detquFXfRHkNSw31EHGJXHdMB7DuGNfR6wTkiBUAtLrNjXwiXJVhzDJfJhOYgWXLgmxTUFIekQZH
5jXiowIrkYq4JRvASSZbYX1lAAhVnLQy+B+w9QnHfTm8rgk4BGqRK2N/u8GR43rOsHOmbwShBNXE
c/RJJ3bKNj3aKEpy0TMgECKD2KWvyK3zc2KXEue1f2XVoeJBA0MuB+53F0QBxvIa3mibvqpFK5GX
AU5+2zUYlten5JL9AtdTCxcL9YsXyIvgj3FnHE+h+4SpQ6kvG/YNQt7LLSX8UinYHnh/Vgucdlkg
qEyTg77m5JUsl5R1lYVzfzuNP/0aFQ/rCGOKF3yO9yKtnDneYvizVrIoSdHYYaFmikuaVQ8DQnYQ
3F+19rvbT6fHCbAEpRTbLTuk7JYFCWfMW0WZdodORemEBBIzHYwJmFIxL+DITHgVLm9sBUJD1Cam
oQO+mhY6CkYKeApBKBgDuIcY2GIHoXGdLcRUBh6ZCoEWUQeO5ds3OqkJ4clAorz/CXTVm0NBRiMI
d6wot4R6Mvblj8hsg3X1zUiBWAwIJCjwgCohLU2d5BfTLxoBRB45xidhArVHolB3phQzljj0hpES
L2BK7R8SF88LMEvRG/LQ7CWUzJ3I+HvumDm3cLUlIakDRbh9gZtv6nW3B9ZECVyzhpLrwCT0bGYi
tUvl5GrtcsNEHWdlXmXJAIJjgndRYpjkJNDGAAthZ//cTgjHX3+ZKE7t/kOQNqVPXESgsTGo4vUW
EDeDPe6jnMFIDzndCdvYPs/dD1gNp6axbUWsOrOWEv/lD95vZLG8ABl4EfhZe4DlZYdyGhcAP+PX
FVaC1dOU6HQfD7r2px4OaiipkUXTp5X/0XRnS4l0SxSAn4gI5uGWeRYRUbwhUJQZGYpiePrzbfs/
0bZtI1Tt2mPmypUru8PT51beipBK3MtHT4WrtIyyd+CO3m8NSTZ8kwC00wIGaa0KalJ0EgrtJtvO
KBvnSkho2b6DbO6j9eKjdENTIK+olImVsOmk1/1FoZtWdIJMUO79QArp12ZcKrX3v5WcqFdWbLS6
g7HiLjgWACPCOdlGSvXpQ4CdnBsPx6w1qG6TimiC5EJ5i+Z20Yb9qca5tx6wsOTkUHqKqod1Lban
7JvHQwCx0LbjW9tOulYqp3+KW9LiC4mGS0bOA3xDVpJWxMhgtSVxNl5jtnx8VDGEIJCZPI2bRckW
WlGvOyUoX3D6V051+26eS54xW81BnAzbLVo/cb2qCGk2V7eSlEefFgUn6zlKwblaGubMgP3IoN8R
2iLYJYzDoPlDkkSATcW06m3QwHOZHVtJIl+Kr+7qBfzGVVVt4NWhcfIKZUVacHLhTax8VfATu0Gk
UYXhXT5U2T6r1mNjdTgcaqdifSnUao+OwXhM2FpAA+Qa4dpbRsnK7VmavtIeYs7lqH27VwsAh10I
F3LmmSYlMSHkFu/9NZy1vUxtoIovm2ymWF/dG63Vsm3DlgOaXTSJyEr6vuGb2I3vWHhfWz5uunIM
KD/jo5rOy+Kzy9VlWdFfyRPJUxRjUVFc8BZ1YmfCprFHymIHZsra4gyGSYgNKgbPSvNsnvCUZ14K
VVf2icqJVB3ygiJwcV3aaQFT3sn4qzZ6O7J7EMGR9WgzehiDltSQG/wv9LXe47xp0Y24NMwXxLfD
6Qp17CIit6WKGtx3gftSqF+iOGI6X+8dRjiB6X0wSI3clhNcaiTu9WjRuEoGlaBSaG7YypsmACxP
HQ+pKx2GnjfEbj3uFaxXSrwVk+WCQfK4iNlFtXpBcZtIzZC62ufZU/28bknaYjPjveVvteSxnqeO
cqhFl+ZZ7tuyzJWukJtDH+MyyWB5WjmxEN2pbvw8ALyK3b09OJh8f2KlmQpcVFNi0TXaKFT8H3Xl
t3rA1KQv5rXNnf7ivpYkFad+ylMBUQ8/Jisd23FA3rwcQFRwjeXXSAB7DqECVUa5rLBHVQ+TgMJC
LYh34Nlx6km3CEYKsQNOcDoQjsSHMxVmyl35hwjNqh5kDKUhl0K6ie4sHqWShdqr12HGZqXqTOfS
l1GUoq6j2METR5iJcZ3QbJRgRBAd2o9WJKRry5dZR7ZTIoNQI/Mq8YKvlZKDUZpwrbD9MPVO7Dxh
vht2WupKbppTt04r5FQ+hKKKsHVfu2F6HJz1Oq8WU2VVgHRXo5fEp8yieL5xkRDCAuERnQjVwrOT
6Twru0ESkzpYwWUS9qxoWVJZJNknXCuyY2qJoKzkZGFUdJBMPecF6NiAIMxzv1V+X0uSvNeycVU9
3Ihxvqv2+FCSeeEXKqol0sCh8BmMiwN7D4GX7E425FF7aOffKjjwl126DO0GBS4S6h28rIZQleVX
9lv0/vgtISlosNscQhK8OLdc0fJIzyl0xz05q++OtFK1jaRRN9L7r0Pc+QXIlJ4TBLZIaWw348Oi
HMmhlv2fLifMLRtG5dY/2cUmVETfdl/yyqT4m35Z9DMzxuHr/L+pNtDMpirrnFkl5yy8gcDAjn21
oK1SFn543Cp5yWIaJboqiEOHQsCjWfrOBIyjnI7d5/J0PRBCTCeb0ceOTy+UryO4KvQNlPcQw7TU
BZ8e90Ntv6UEdkWJDHWa0FV26Qav9fxzNwBseSkUkAgThQig8noqcv3k2P15YFylCHAQ216KRfyZ
PEuFm+tL5Zn+DdZDfmZVhTxcHUbQKWoFwwImRROMqtSxgvzpRDCCwKEIjoV5LVk8eFM26rIYETDl
EPLFmWHl35TMMZhe5W6VgwccZGgWh7Jsu7RNy6zDG1TG2w4a+OHIn8EWW+Oe5tccDCyZr91aSlJn
eqvtClWE3ENRDO1L/GidjcfxDiJ5W0i1zM03/cT596nEUbwn1MUrrV/3qX5OYIRPwInfKtwLb4PM
LCUZVtM/2g6S99pNuYygo1vDPQKqA388630MvHI+oS6pLTot+/glb5+oqFGOYAFgOu2UEAgggW4+
zIuze38zNRe47jt7iRhFKvtaREzrZGihvRVoku0+Mp8JAdGn/dPJ33NPei76iVqIzZO603vm1bV3
erFFnJ+jl0uPxVn6ZIzJOVy+K0v9ennGWolfLs/Lr+swNdpPpuPHKB6cBqG20Oio2LH/FcfCS3mb
pfPGupTbUjz1lReLBtb3YXJ+zo8z3bh1GITyptHg3p+Oc939BLalHI8eKf7YKOLRFpC7edS2905u
2VjuuoXUon7Zi15BY2Xoiwm0HoNldwr4JAmzrhy5bHYsgEBIblEx3NlcPn7uEIuzPTDXeVpL2R9H
th9HzX6AXpPdhggYq3tXrGYXz/pRhx/ZsOKKWA5oH2YkVVXBR9XGIFlqLRP32rWXUiZ/AywXCIY/
h4G6NhoO9jTXxH82fVFM9uLxmbfVXU/WE/tEdpwjxbtqTOfLcfLr0E/04vZlkny57FlENMtwZG3c
X6ZW3i4Y6GQmmxlh9lgYvtRkOvfjl/yM8QIdCrXqAwl+BXaKwwYGTp3+2L+m7cPA3DkMFnzbv9zK
Laplbdf8ZU09XYfHj8t3cVYiZ8xk/pAYeosraXJKw+RsPzmN9oODMbm+SkeGTAfnUqqAeK/wxmf0
ct3Wrv3sbGomC5lSnAJQ1UPGtNxcmM65nq+gTO2ezyISVDVAY77TSxD3urEzy8sJAftPBUZyylgE
pcft13r6lRfajPYfxWPfI2k7L0gepUXh4ayLtSAbfLHYtIUsShUjeOk/aMygLKJ11Up56UK/nexH
6mszduj5ut7Ll5/dLH4/1l7HY5JqHX935XGn89y5IsmPEZM747GUnxxpQGpPK8r5wywm1CQx333+
ykosTVYvyWMDunCeVpL9xKhomt27KTmEz7ZCVGnZR6WXRCv/Fn3cejRPaLxI0+MPOBS41N/giQga
yfOcRO9ynwPiuQzf/SzHCFEZ4G6oIeYJM5PnB19Xt2a8gvc6LlGbFYxO1AS47z+Fcls2evV3fKuW
yqtQ4QGLtdTaVef6uJZFWA1Jmc+5p/0lQH2RepEXZeBK4Pkhk+tGg/n3Kflzx3IvSocub9zg1amd
E+aAEC3K6RCmKh/UQ2NxK6NHELH0l943UEiPLFti4uFwAiJQqqSKl9UPKqOm6e2c8wN8+7Z723wu
zpXHQLIXedRJRgVXFu5dfdBySci+9JRtL0dy2ENJppff4WEQP60+VAv8LFI6eUu9ld5S3fSYlPjT
+qk4wAH9uPSS3yIc99dkwDkyn7dPB+WDx8Sd7PDKlKi6vHLu/R+GcHhS3ziYU9+XD3+e7V1FhckM
3DAbjnYTNoeeM4kHpn3iE7hy+ci+XodRoM2KiTwUSpF4Lx2mEAo2nzrx5w7T8a/GK7Bi9Ry/FWUC
5kfL8fkr+5Sebz8Fw8giHD4XPUrXxLV0TaBMPfr5bvJl25FhaOnP08yKTzy3ZFwLgVes+Nf7srl4
piqzKwzkhtifr69HD375LoR2JT5Ve5xEo3iU/9lPsuOdvSM4vd95YSyK9OzF7xCygqSy7Akv2Mez
98YyWc1jfRBmQQ5/XT7hsqlwHniygrhK/16ldn77w054tcSf4Tz/vsKGfppcP9Kv0cvxgwG4YUEE
8rq1XHh0c6gw6jje6otbbbVtnFAq0rXTi4hV4i1trucRQbFnQmq62ylGW5QIKa/ZkUKiM1tZX5nK
1fuvcuK26HpxbG9KcC+SNXvTdl8HchRnGkcTo7ipZtM9m8DNgX+pAf0m3rysHK6NM/hxVVWx9B7V
bTw+ZEv7pQMy2ytoWQhQyYYeQdPg+rp/KIwIjWZaZr/ZlezCEgLP5NLXF9nv5Lfd7KP0djgE6zuP
EIfCkK4kWfb0XG+4s6E8WLiOntirDXIZelwPtdzUTSKP6cHPt9ajdRsxVfCj0qXaY5R481ys2+S3
VPN90upLFcsPAI3xAfdx0F65Qg/Ze9taSk3hzmnCgnx1RUPQYHvqPBUpPuAc2ZkCUsri2IWf0rdy
avRXqgg+UiKQtqx4/T7b1wsdH9Ks60d2rNiUBJ96fvZ5Ht4/9jS7vay2djWNmnQNe7Hf6+hSZRno
YzuJJ6pTvyLrwySL3/lvXu8lVmC+Hr9EqHeOfQWGR8gD4dyeji3bgeMM9eU9/ep0MHjnffUyjOeI
Humxx06Nrh+PVqFzdapbd+tdV51inTQqjotsBUOcGknvH+9DGZOhvSqeC8OR9SifBrr34ZfhVxF7
Bug8cHryG4eX4e2Ffb79Ko690yO5UXX7dRyGc4g64kxDCiGDP7YF/9Uy9Wj5GW7ucNe8Dg2PNxTH
KzaBAiPbLyVtXx+j/OzajwfJ3rV/fr70c93TPOW1y0c0v70UpQvND5Ps69Kb11/aMldX2YEPj4Uu
W+XTlikwDdcsjlOj9Cw/0yozxiREeeGT0D8QxIiDMwIRQzkPnzUsPhGPFp3rMPRjxs/pWeItUmLu
xJzKzsKZOb5++FSOfEJx7LlSXZ/Wufd+/OTW9340vw49ERMmformfrJ9HSbXofP7JR5EL6ZKPz1j
Uh+fk7Np+9w/DA7zk4O91PGAw9P8NJGtOtIAdoNNcjr2UISYO7mOJ/hvoHLeay/dfu0oGQhyRoP4
RSgOfXZyGARjQ7kKuPMkb1p4jnM/Pc4JwM5jHD0s1GF6Fo28LSQoXxvJmdtkxxbbRl1SNtbvTLLy
JdTXywz23U3/Or4OGcKL4S9MoHcN9SL9r/+QBDBP2hnlX79sfwgkylfIiLVZ+FLwPh79uJPqP56X
b9vOdbL8TM+XklAXrayCD+mn3HPidftz+cpzatOD6A3om36K2ofO5cqzTQ9KTp7MFqkwXz90gnzx
laJ10EDGBqEglK7fq5k26ZBaUBKH47fO3QLnZmY4y/nypcp2J7cdvmcaQV33LElVOmvtVLtJX82/
XOr5l3P9VEs1kLmw2mTFMu5qgW4bCLe8xmpc+QqJrSGtlWPVAGAWlEIOebWrihBgtUCj+jz5UuFb
DQk4FPYsdS25qJAmabGxTFMQRpXz4ndBgth1WrLb/wpKKEpUSw9WjZAjmutDaeDnr9mBglU8aA4e
zgdaAf6wcyhvsmJbDzHnvfv0hp5EPVG+399Vef3UBUOliNV3cbInnEdwKugJwibBFY5fVOlQvao+
osQoO1p1uYZqUoKiimZhV6ul7V/cEKzq8P8R0w11lla3t1BDa0Sf4Q2BIC2qWUGIbsef06qM58au
d5OGTDXgxWH87/gMpajOyiIFwsZn66sx+PoWHZAyvahJdsDVUrsh1Oz4HlC4kwpVvdbTI8BGUEbj
UgY8F9LCjoByO07hadI7DuH18OLm2TJikQqC4KsCNF6OjfM3ZoowCtwcQsw4WH1Iy931wvnfX7xC
3gF08HkuVYwJKn9PDOOAQQleLOsvQQ8kaKEHqLJA2K1QzmFNXmrFuKZGGHnnX2O1xGOetoI69W/j
3AgdteutXzCfpQzTeu6lWEBnOggLnWuzIb2Z6VxeExHDJ9eJXpzZi2amA2fANNEBL5nP1Ccr0IDI
bJCCvpJn7qmMgeJN/jYuz3sjksFMDwdJyA++vB6fZam/XF65gYU33XDv0RLFTn/KVy4NQ9fedEqf
x2dGSkbprxShhtBQyPn6UK0TJcIW01PIHr5xGG/YRgGYDCcpfGbVdBJihzgVs98jASc/4L7RoSa1
CM6hI/Bkp/24vaTZJ8v3sCEne+lvKXNOM9+L3yfXewlH2/D+HQ0YIGg64Tx+yn8Xv5fv6/fid2q0
/lp/5f1r27n3s68Mk9voNndmOAu+GAD2VweY0z49s406GdV5R0sqiCE5eUd0I45fBzgcZ3Idvkr9
1X10L9FOIKbGrUrOuCHLyW//MuNAErD4YbqLywHotmWvbGZ8wPPsOMu8J76Y97mvbLvYSLzzMPmW
DolofvngbatYfB0e5uvTU+40+b3H7ev+izsc/aKrCuHPk+uf5XaS3s6zfxzJxbETXWqFuJG/fi4n
myZ7CJGHXQN0VO48Fz0XFp3MqlZIzu9kJpkb2XKL2gAnToH4hDRRlsD0mfjpfSSIJLwHgMuSNNzW
HosuQhLDcSmrdiuc1Evte9dMxxpuXp6vpW6UeKancyMRch0UDi02YWrZIc3zWIytkxLnZOWD1YjR
UxrE6eGZMxefG2d0gAVAQC4vox0bsaRCj8ram+oi3SwtG3WpR4cLkh4r5Ebow4m9fCMSlMqP09E8
mWrmusuEStu17aphNJlzj3ztROxzeEmyB2seHnyPM8oCLL0JSRZkLR/TJBw/jkvurJG+pppT6adR
PUXBEglmk25tM9VLvu74zzQcZBnA7aqaiZobLO/L6Tu9GxiffD0Rk5qECyoj2nAGM0CXeI/d36gu
k03MsRTidKyTEdPgdO4t0q0Mkl2wn3LjM+nuTCNakgmSW6bCeQVIBUhw6l6+YYu5z1tToCLzpjDr
E++i8CmJAcAVJBgW7fT88LkFz4hFBD/nC3HI7zEqTPScCG5SAlYv+sQ23G1q+U0/Ka4BqWMm5p/2
iy7uTD/bWn2vrhW7kEABKlrTKLFBkJpEzVJv6k96+OMHVz3TufczMDzS/LNNJ1bhrlAr3Lr7t6xF
EcqbreqFT+pqD4HCisKAbORMZ4e54TwRHGOxSkIsdQzfUnaj/1i1JwgpaLrMCime2McEUaRyRsHS
SJwmBW6wpbgqVTdR/TcDLqvqC8ae3I5yOhN8nEL/0Tm9SWxbFuTdAIufQwSAHB1TbldOiuYOpiH9
vPCyeNuQGYC67+rndKuo3Fm6lVjYc49PgVD3xqo9Ft9yi/5+2bnnnlPnQKVdmZ1R6UvA5x7Crt3z
rm0Qr9lnVxHU9j1Y2lHtcuysqH0na9KB01A/MmOjc//cZ+Gxfbkh5kWSgAPTIh8wo+SMCWUuZ7Cg
lV+R5wZN+oNLQjwKpUInu4/VrJj6KTD1mInhzsWOC0A4GFGusKOYJM8nH955/K0FjGYfggvsP9cU
DVCnWp35wOtlJiD57KgtMM7M2EO+dljV9D6rDDAnbKBZun0aJBsr7HGv5Phkmqb15i/n61ZlwSPm
+m6ZrJKV7Hg7uT7+HmRathojhWGtyWz4gPui+qYQ/eCUBDaS1aQicQpwLeoHhFm5FETMM9X9o2O1
Q3PYV2jjKhOu0AF0X2HaSMWNaNqIzhJBQf01Iluh22MTqea/8CYzefqcb1NboGtj1RzmQhUwQv2y
EYo8CRYSZq7eshV3sv5d2M/cJet4S3DWieW3vEUoabKeKAsFqdV1k2WwD52pheamD2FxOypSAQcN
a1JOcaKeGiTbDyDSTO9Nfx6hVLV+ER2wW/lsGGTVZMVuDKL1DH2jw3erGhdduTDLyQjZ7VaV4DA4
bv9G2RugheaaKxhWDQi/RXUm26MbmG65WrJU8RAY4BZN4s85sC+JAJTjTz7AqFQ+j4+z0ruNPjl2
Z/9643ri+OCImSfYWQIVdIMy+NthODT1wFcwsH66Wbti6isZvQDEivEzX8wRLQ4bqHrvRD3MBYms
fzPPpniR0Sp5w8RhjCdDRFW79bznFNy7YGFiixhAcnDEOOpRdz+CIs7dYD8Xwkdfc0qGpTHWORiH
mgrZ15zdvgqCtc7/5rJ3mCSHc6C9R1mnAWkkp6Sn0hI+04x+0QxH0YahBXNeHe9IfS8tZVaFNXcb
uYaD/DRAcJ1YYP7LEbnOvCC9Y54dQ6DTFVmlKAaP0XYeephVOrTUfIGfh8nxo1uoX81UrQmzTV/o
yMM8/hvyEK7i1s/u/hgzYAmAxg92Na+HcXDFdJl3Z5ZySr2iV+0CxxKushza8pFP5prgW3AFqMk7
XPQ0MupqkLAIzEmTN1PVOmof1tbMpTyndxlX/lIIUCkrwAUAnacrPWlebbFSm4YmpIjI7Ueb/hw3
uvnbybXUmmziIFTv5RC3W4fKEtCQSnVdoSxHCYQqY01ofhQKTAifUFhJAQ8eVSQQ+YOicMF4r8OC
nEPGsrzskSCrdOi9fN7eEv31S6nPibASqk8kUmrih9vBcbge3Gd0N2lfKL9akXUvwTJbK9UPk8t3
KEqX+LzW5mJD1lryFQ26ea7QuGynXmSeD8827XK+V2wIHyRoSz3oTrcL1YwnYEjLzkdNqYWCHEGs
BUJZXzQd71N1UVagvj8o7vY5bawbi+q1nOFBB59CWiVJGCmlKjl45kqpemkiljT8n0zFkWgApQmF
UZGcaqyC/q78M/64V6J8DbBCdiInmMmz4U7cyp8mU7nIdflG6a2+9XnglVflBBrRnZLyo5N8KrJz
+RjqAu+bPKP9533ggG9luoq59O71qzrkx2dlmMkBYfbKG4t6s6gZbP8iv+7Q4Y1QDCoMr4NE8CHd
zPndg4ZysTo0HZ4vjU/yUi6Cade8QLAeo0fLUsp+x6NV5zQAaqheK5ekXxRYWXQ2wrzH4fYrD0RM
dWMowHS8nhxBKlYCRcYgtWZTP/d/h7GTTT0EQADEcZga/Q5/h7duiM5EpMpseM0tGEEcX7Qj/2NC
LsbSleb54aGae/rYjO/j2ztxjupujKrTyX8c35Zd+sRbid8yyiuAIVDW7yu3JALhJzrEA6rL14jm
AmxZ/RUqI+La/WXl1H1Ui+1fNb+TapUf2/TqZY/2o98mStfpbUVoX64II2HxWlCwT83YfGv1vOnl
CRlQd7rxiqat/CA7QQybPmXrmb7Me+LPOEu8eN8bWf5D5yYPnp1NebF8lg8Y9QrtHVpXm2XbpuY6
vsw3c4r0d/FFyqd9pNv24yelmuG5W3w51C6TQGzsYOhQsNhx1sCwPcwbw+744t8xma4NJ0t+kGwJ
5Y3I2ApkbJ533aDLlXzZhOziQwdNdBC3c8PiS9STYdFLtPZqGe07itV1F/PFvPCoRB9pcMmuEs/S
7xclwn/W4/gkrlsJVLTsy+EeckCYnvJNpnOu/Or7+FXEoZpjZ1pkz8kXv2GCHwTl3zLDpDh+99w6
t6Zfi/l6VrBMv5aztCQc/s5XdKz8imVhHaerD9xxJsqqkjLBBSqztcP4ij0+iHkx75t5sqtGbCaU
cZu+y4xQ4r196R4pSAuJNVajA6kfTDi0KihFN/8UzVKzx+ywovQcj1dRrejZL+1pqfxbomZQx7eS
P3+JlMCUsrYbFhMtnhiHHcZ+eruvHeAVnWrbSQzRA+Ji/SCQq9wFkY/GtJ3TM8QDRd4qAnOTTENq
qODsqS3//zbc2ZZgcVJOhIDlfqdqCDd4BkkCwek6YL3kVDkEwpWLwhmmEwQzkENJDs9naeg22Mml
IXEuydmbRqaxHR5mMVaF+PtDspWqJQrIU+diD7ProQCKvTyvXyAKmHSZT7y1C4bHR+YsjaK+fYHa
X769OX1vwxMeOGivIHw55AF0h/Bn3mypXDjfh5lPDjnqERbt6yGBiky1U6b6uZf55FSNhPfacgRd
DwT+4XWSMx7j6fhN4lW44NtScaWFIhkqo70U1LiGSpcIw2AtoCZwBQV7qcwrTKPSJsLHoY6bV5C3
HzB57jsYBPPk/l04V7AZeOo3MPfNEV3nFOQ3tQsZf1wjbK/98/nDu+XyrLFBhRn1cK4qtGOV6wm+
g5qFsIXP3w8uKqyg9Ll/Kn2ePwqfJTxYaI2I81sO30Z27dcf6o6UenyMeO27j8Tb8p15CAjw5WJo
qxtBiMCT/Tg+axceSEAJ/iD9WwjwwA9e09/wgsJb9ORhgA/7p2zuWt6Oiu1kZT9gBEj6vvSA0/AI
vR2whPMHju7l4/cZ9o/banN9Sn+nv+EhwhzwYg2JXuKXw9NTsrd8L32mX38/BBRec5/rl/jt2BDf
JL84VQL+0ZUL1kJtfCLYy1cKErS2R3VqHY1ED6iu5VROQL3DvgUJutmhzvTOonEoH/4sT1zk1X2F
YqsKu3YADYX3W3XVKY7PhcqugIfJmc6XZJuG+IedftlalLB0a+sjIZiqe/7ibhdFNQLdhgnqY1KU
/oJhLJX7hyaxpYVZBFPcNqGI6V6wRKmy6j7q8RJdkXH5uNbZ3uz7dKmyKlh6UtEC1guQwVUV2wg2
sTLr3UdXtIGxyFKEhTPQqBeJArFqNLEgUDwqfrM3ZYvP4zk3MDy8c4s/xbVg8/DktZh9vCnU2Vel
qKU/RMkZZ5wleDdziPUWzw1ONGdaAdg/QP4Mb6ZVMHIparBhBacZWGJvNkS24yL87Hh004DYi/Ix
0DgK7zqBO8dn2E+YXTwu1p8PL1eNBzrzduJ0Zek9EB7EeuTL4bAEeZ3g/+8nTGnmqOgHn8ytJpwn
Rr8f87NS5zTP31iZmW6qqxZEx2e09jLMUKC4DKO5ckzd36GO12bWvGjfLCuSEMgcy9Cqe6opc9an
AFdthuymyWj0HI+uVKFkPfOo88j8OpGu7tRC4JENTnMWfpKe0f4v5HML+L4GnzONABEZkzHwKbif
kD8p8URzspWAtnAIdYXgMTgAVYX+K4i/KIe2uk7Wf7ch4zU4VQGkqSJQZB81T88cZ8j6wVNxL9n9
7NjT4KbkOrxSkj92W1zhObiMd/3zgI28QKwO9aHlJGqlRtrHhfZbbtBp5KI8QQ6MnDjm7jrPlatx
Jcyj+zHw6vhdvMXDtMztDF5JifR7dZdt7/lyXFOhl/G1EdygHHNnP9eX09Zvv1QvEczF9/it8TTy
49VixEtLnJ8Pj86tagiPpKHiinhLerymJ+wmde5Hr0yPNUgMiTsaWeWCodPU7y6qY5ezP1LrxWLF
lTa75m7II4oJx82gTawksU+P9WhxOeX4gl6O2bbHKv6sBxd0ADcAL4kZ5OvFHwok4nVxwJMySY6C
5ByOcFamrdJXxmAzNAB5EkJOMrv++dmzcxRzpKP5P2yI+P3xeOEMPOJGAgBWuncOLeP0aIF0wtyv
L1dVI7+QyE7dsH16vMirDiwhNAJSF6UW4gpfLoXWMEWberr3UwqYWnN875FWx11rP1425CQf+/mx
kdI+D5tE9EcfpFfhFpcamGtdappfya1InmTOIvNyGbd3wzxxbPVZebmPMo/yuG1aEYqbyZaT0WDy
sLUlg4dJZD/ISaSYn6Ja2o6aH1+xRH2kHxZl4nWtlme6d5onUgNxy9PohAcBWNlLTWbwboPLWty0
Fkm9HiYgMq/G3qs7Gx8mRCvzdu0JRd7CTLCckKgEqiRC2WmKPzus0Yd94CrBD/VDGrrFwLdPQica
ewHrkoRJMyN76FyPy+Bj5n8uY0kexROrKN3rIWcllCYQ1CD0iMv3Y+/LxsPg33L5XQlNVHIhddPO
fuRSyBoBxEA6ZrzACKk6Uul0nOuau4pH0h3q8AU0oUJ9M4T63FyJzovIT2d7fnYtW2Is/kN0ffpz
HuaSwA9QbO86zlQRjed0Nm2kyZo+NNCP4A1vB6aE62bH1zH8zacf9SWxBfYr0MKib+bJUdiPum7G
u3cBnzvP8CYgHX2jfhhlx8iUgtCVxBf/c0MyJVONWp7eujSOxgC1Gk6VHJtHnFjjZ+Oa/rhzxLhc
mZl2TBKgj3B/nWUiIMMasFPcWEkPDYuP6B1A6sdGgYS1TL4lj4Njumc7n26b1N3dw8HyHj4j/6AD
0UOFsiNk28lMW7dgEQiHjlJy5VODpdLhPP1F32GxSD0luIUjO0ZkAYpSQoU0s8uIb+INcYvIxsSN
uPtoXWeeCEc0GqUDkTE91iQAg4ivjxFJhZoc5tu51uqc7NirjqZFJzmDiQhQBWQkWTu0HtCRU0uM
tJ6spf2R/Ne8z0jPU7W09ZsfJ/Kn0m/boIug15yr50AZp0BNiVrT9q07pbC6av4Oo9a5v2pOLcPw
GjOjFfv9se+TzfDOh1ej1gPHTgeHD7ogGIZ5XH901Ql0YyAJgs7f58J7w99FM/GLWISCZZL8vS0E
jsN9rJFwlUe32HaZcGWTIVCxXOoWzO2+9ofbsnSMcHv6c+vyDcNDufK0rftz1B/CTWJK1IumvDSa
1Md+1HLLaTs0KW657aITnjp0TPhgrq5CAOvp32cf9LEJexILL2pLeIZwJUKeM/EOZamCJHbO9yBW
u2oumuF+4ffuIKmzeZivwtH51/7QEC+fWomvoIxtWXl30p2zYVgGCRJxzUMrRT/bqsy7SuavJdN2
eOemGdrIfm6p2FoPnR85W6aNooG4z8L/QleG9v/da9EsSlQVBNdloYnOqn/P9v/OD4359yf0vXeF
xmfIhacJJwaJWyhKLVW/QVMeVbZVFdQyVmbH5AhzJ/y7nUdErpJeDTcutql+kOQLXRCmkYSBv1us
J+G95tdPFiJzU/RA2SHN1Ozarn/ymTCbpqG1FrXOA96GTpz+qP7QDF1OY9eVwuCQFDeXPXY7ZXgW
f3rk/+4T3hcMB5cFHIQiD+FB41a4FtFzLbr55N+kdJ2/QeqEIQt3Du0M/fVvgM2q/m746JpLJl64
e5gycZfquRk4bVvb20EQHTaYYdL5o8fDu//N/1tXO6KW12JPFq5jMaeRHQ1G0Wo59iGMYdaGhRMu
abHErfXkD70KM9wx6Z3CFH0r/O/X/+at8+k4DE/76J5d5T4LEz9Muv08zOWF5zm18u7xr79CDxT/
e7a/J+yE6Ramzn/vGqaqEk38scCATOZzzi+Ttb+FF/rGI4QOA9/+9e3+344Q7rLwt+ie4V3hKcMI
up8DgmsTe+Dw67By/larJcUrbtuIQ4tsevbLaeMjLOK/X4QFGVr47xmStb/OA9K3wjQLKyUAROGn
8CesuHBtO6Ke9CzaLpexFezT5sd9rKm6IEyqMHxhffz2wzRyyh37gZQSxv7c/9d3YcQWnWk7LK/w
078/YWCm7TwhVyOnr8N7/8YjvDE8VZgOsvQbIq6h5eEqYWMJe+H6XD2Nbt3f/nZwau2Gu+G/zVIN
Fj+Fi4XpHQYitDMsJB/7CZ3n/aPT6DDaDnQk8Rz/nPxn70/4xZ1e2G54hXRlUYX7gSwbjhMt/jVX
T6Pfv5dSXSwjumKk+QfJ8X6QlgQy1u/XWbjKwd/f4RG2Fv5GQLhwGbXFGEmwt+FGc1ku/VT3hiUt
gDl0CgcoLhLN3A2J9YxIOYxcz0n0tFvUMcHlypwftZvEl+oq0y4tg4lu/rPpfvuBQzY+DYjU2GMt
GyRlX+FA/YuA0PvGmR1wu35JcVNfxXAZHPvOSkYZZxFZqnL12KV6NND90NXWGomTQPYPMv8m5Uwj
oQcG7hZoXDtXSqo5TqwZh77RPsQNGT2+KA9pqxAaE5EdGbwWkUVvyFYQq+VwbSem4d/dWQwumBxf
+/x4kvhqTFkQbvF+/clD4sTS13Nv9rXBh7WXD1iol9lvdhKiLjO5B25iRYouMAJ3MwqldBmQod+T
Pya+qMONgGkGU57/uEv0GThhNR4YBM9IxcUfc1rAofSe3rTuMx4F+19KEYmksGZQk8PwMxxB8RFV
3kz3OEwXOsJU9g3CQh2aPYy3wrl1mPeMUzzimiXe97s6o389X3XWAOvgxeXNuUVzbR+LGWWH1nms
EQObDXdq2UPejXlGRWlu7iR7QwYjW6SY6hk5yVJsZNbUfsAjpV6+HFxrks3qq2Hii4jSlYfBV+Az
CmNMKGiEUQ55OG0Hs89n/nqeQQrqFZF4APobm37hiwHMNMpvWqtdOzk7ryqZzasD4VY1lxKlhsm0
G0pR8OS5Szsw4u0Qpmcp0A90QEQ7/r0gscTMeyiuVoYFBfERQ7olEod4PMz/nPP1Qq62lKv788jV
UL3d7q9LmZ/uscnXGafq6lhlP3rMZWPGqUZY3bn3osF/JJ5+xUZFov7sTJPZI8sE05pcsRkaNPRU
H63EuWVIbumqEbFqt83Eu6tbLUFSRKW9CAnT5/ihKXrftMWJLBQlT5SXczknCSJCP+bnPitsWjMB
CGRtg9ZTuJvMgGMxpKX4rjPx1L3nPr7MdIESHCGHzXbOPn6Xf8i/+k30KZgYymmi5qnNIu9ndOop
TWVl00dex6GW0GJR1xG7fJgtkdMVoe7c8ljcJ54rzZrxgoi+uGhIP9hVTVgHmy4kPOJRSvJLEqGz
04naxRDcqnVPJc2llg18KQfsf2fgauhjNqyR/tWB28FlxvozvLth2OZsfbsKE9vKDzPpYNMpve+G
hxHJdcM+Dxsj53DavvSdPWzXfRcylW+X3sMGZjODesnad0hV8c2Xg+Vgb19NvG8Hifdb9z4+jD7C
znqwp2K4tmRflPzuMgv3021a9BECdmEHDiHW92PfS+u5XY3lL2/HxQnijNZKSqU1Mlz6Lm4jcBH+
UiQSUrVVhs3yv1f5sX9vJIO1jU2uZdy4Gq/S+9I1XGmwnt+F1dym9K5rQ8toQ4KT3d9n8G1d+KJA
gva6angEuTmDyzjbRtp3hW3IaVHM2QUL7wVCyeeZgKjaXZRW0Adnl3HufdNfDFf9MIRrKtb3hlpJ
NQW7B83jmzqivdXXsfWotXGRFRkqEp8+VQlkKcO0FNXa/ZzqS59KtWi7kPNvHTsplX1Ko0RXykKz
em9v7c3ZxlVi+tOqv+sfHObbutLLS2SvuJoliw5yagJZR8GSVMdOILAmT6TyW75VP4NAaRC/TNEf
3b0WqYBixPTTDSUKmpnmrhc3Ic1XEvzkaFv0RnskoXq71rV+rXdFOWmtr/qlp3239FKk0116+h2r
KxNcy8Og2IvfV+I52RDVYSSV6gVhwUvj1lSolfopy56cdA4P7daMm63EW665U4fZr+ip1kNhCaXB
Us1zb1kvqe+xwWpji/D+/tRdOb+9c0PufnuY8Nuk8tm4lI2H9g9LNZJAvUQthVr3p3G6cd1DLdNo
rPkNOI1xBcMpiI8u2lmSp8Ns9da+USetS+dmwaRrI73Ri0Qk8HI2bah6b9cr1VQCwayrbhqXL853
8FSC4cGRQbYLJUgWLXlrtTybgotXHRFwVQpbPZP/0XReS4pyaxi+IqoUkXBKBiWYw4llBFEMiApe
/X5Wz/6rZzooIHGtL7yh8jW0Xx8DJTij/aoC9sN3hPZrg34gXS/74b/dX9hx8xjSU/QLN5P78DpH
hXKkJ9lUG13n4mc5lJMf7cKzV7ElPIr4Dzgr1DjojVto9n1YDrH6Hl0Ci2ExVAbK4Dm5ha9Ed99B
7n9RurwPu+GiF3Yd8TbKMf5tnA9e6Su5jaooH50TvmzFv4W1hXWoR5HWuYUFywnNSnl4AzTqF4hX
KkPMe+N88EzrGMpd2hlW48eYVD3dIk3CAnzhh4gJczfSOzYdOhbe5gM8LVn2mbbD57RMX9N7ujXC
zvA2vo1/80fc46xs7ylD+7CKqxgJzeV9SlKfXscvYuHt5m3dYnX5HZbpJS3TYlxOzynvfOaXtOF/
drhP79OGiXp8Hd+nbG4rljsfHnH2seLPvBg382dg6JRYrMvHu6Tb5xRQ0fKc4kM67p3y8Rki0t4Y
0TyZa6PO8jZvl5tJvt1MFld+lffX+WIzuc6/y+u8wx8UBPirpZX2OH2XeKgPpfV3/12qk3xezBeA
ge3KkWbdkTL5ja5mdyQn0uzLmZ2rE2nWGy2USW+kRfvXngZdB+DdSOma/UiaYeS+1yJe0aK3e/zR
GO5HG1+dnEFFKxPsyRLulNF5iIjybzR8o+vBar3oSj9aTswWzLMxQ6ymF6W/uBc1o26sBEd6PgJ5
fAZjLCCzt4E8BQHrC8ObBwjk20C1z1Z6HaCTE3jwuNMakPGZdzsHiBWs043pVdg3Xx9q1nslgMn0
IpxurNrCGUjaCmAyagpAkjXnN6bcaRmOWEJsUvyNy9YUSThgzfxm61PxU8H5h0/xam4uXhKLC2Sz
OuXDHPTv/tbiBY0nTLwswNBn4NDq9Epf8+z1xgIM3Uk3bLnDPvV4/sX2JEpxUzrrVpcP/kC7dXox
wCl0fA32QOwZ5TG+I2rL0ip7wb4KWyDWFq//+y6WEe+K73/rsQTdcNb5/zIOSpFndujfmwZvX1hA
dPTFZv8tVvlEfx4dTroK080UjSYWF6voDCb/vte+4dx2/fFjwbnEdkk/yKuaZ70/BghOq38l8N2S
gwIQuGyx9cdC4jAgeTOAiI38+11eib/Eu3y3KpZBn4mla3So8CLi3M3+Fv47Vt0Wm8hm/1Yx2Pij
NsUWwYd/2Ed46eIDAuRaZxIbEeDyv43vAC+wLqICHZYXi9YLnekBCxaOWCwGAX41NmIa9zMAtkIr
egN3njdKr9phYbTCC+lvm+gOLCgGHtAfQbYWVITY3sff2OJ3Y3xhTfFffF2OAieNw6Wrr8RucTir
miXVVe6KDaM745dMLwieeEQCHAdocrYntsXH0qkFZP1vH8RGWGj28Zs/0HuJPLVY+d+XgLyj0MDf
AowuXt8EzYIdYqoRy4sdKDnkfzuqM9mKnRY7INbng3n3A5RdfJp4TUzGn93lyLr8lbvAyXNXvCn+
/O9LHAEOd9AGWOLflliSNcXh4/gFMDTjrIMU+wPpS2NxBI3PnomtA88XB8RhgBxnA+LA/n2JjWxW
LHDnKDBS+O+NgVgbuQ+U7cVLXbpLTHbZ+u41i8YvWEtsR2weTXrxOZuVeOEOfkf8FyuJbUEY4PjF
tnAtYyU2EaIFxvwurKjwvuJMsolAbEronucgXFk4d8XbYnN/mxB9d3EF/ntJHITYBkZmzNnotvBd
/MfoCu5KKhbN1nwk+t8YpbHxv2Pw2cdmAXZJWKz/YCcU4N/F7oqjyUKxUZrXvPMUG/+3mywjjjRb
/9uXP2v2vx3PEAT/d7j/lv9vi2LHaPYj2N78fQ4sBCTiBebo7j0BDLExcS7E8YM42P3QDczo9YP4
F0f8r9mN1juYYeTLxUa7O4IchNGFp4yQNAcfBe6WvQfxz5+o5fCDXc5YQvwXW0Q1PhTq9H/n5Yjz
g/86slNsjI9/cpziCFlJ2MbzYQIHIMgZl7U4laios4Ez50N8qOAIsKOsKc6V+NwMi/rm70PgY7LE
v4vxolEt9o89Ed///SauilgVTMLfTza8K1yOaCE2B6xBvEyoxVkXuypW6tIqF6+JV8Vr4vc/cgU7
9veG2P2/nffgOYpf8d5xxbK8vRA/AZgLvAe6/ICEoZ0IDsiZYI9pH1V+HGX5OJASQOD/PlCgISLx
K0rwQA044O+/84v+0PHLyRPrTXkJ+Nu0zcMXVMm7UEJCLbenhU1zBMMhEB4PDHHt+6i3E2xUZFLo
0m9sjWGVtj30SSB1x3oBdASlFdS1kPACSQJlBvAGlyY33D5Auy9QVLeFZtSGkhK0+hCIB8AHQwk+
Wqjqw88dcX9f//pFHyXn0a2PGmGgApOqB0YZnZ9DSKRK7tfPEOCIjodcNgS+oUPQqLzfw7890McK
kRXO34Mf1SktUhlVVQ9mFwr8VyQjB0A+OOlojz3xDI4vz6HRD46bi1fU2BICdpBxLH7YtDj7hXsD
KKVONte0+MZAAcAquPc1wr5wNhpCaclCqwSSJX+C69AIgw0HPElJjU0PL1cn0ywJE3pw6htk4dAm
s79I4qMIDGKfdeEg/Lw+MTUsdclW37bAjUBtjbrlVEh6MG8ZDhRB+JG/wgXwAHxigwzPx2ZHupIN
SIPWn4Fk2df5sHcwG552hYbAwzqrYOMnPSQrr9QWgGnZfVARiGYgbn0O+aVXoJfvFBC1OI7CfVQO
bJS3gbibA4riXA0BWfSwFd4wtCLW5/BxHDfoikaykexHhxKTrh7210IqiDN1rcSqr6fL53SvyZug
E9QQCmma99CjGh9IHEnHAB8EOxaFLFhkN4H3AAFC/1fAKSCfwqhG3Bw9Hg6sgJZk0UDm4DkqBIw+
KLyI+gf0YQupI45cK9wvIUvhVji9I4bbsfmucV6QDAQY3bFfHzDa6LuZbv1HeKGVL0SSkE0BvlRT
khuCdXiSh9B1uODhZCGwUk16uiCgckHRA0BnDGBPl5kBsLRQi7K4oY2xBq6C1xRbRiBNnTZjtLY2
iTTaJL2IXw3INnsEg9COLBbwnpBd4x+sKEIB1IQQ2kKIDBFhwFU9vGIwCUF9urYxKpcbT2gD4gWA
hwloLwQ7DLtAPBTP75lhOL3WZ+P56ZGjI4KOoAXCi7jxBQCWvuPq1waA3hBgyiS32Fh8/nkTKpnd
XaO/AiXh8kVxDvq/+Hc9PfpmX7TwTP3A2m0fvL3QbTZQmdWczQEJmheKyLSnC+HJgtbYCxxqK3Tk
FE4eHXbQxEsNicDkduoQ80tRlr4x4n2eUOW90xYdlvPz/Bsq+EPp45efR0Uk4WsIWsZ+YGnKycSW
rTe/xc8gW2lhPb7bpVt42h5A5KEaKpRm1dEda2BBUNwsv4EUiHwelVarDb8U/oTR1QAd0+BM3l8F
OC9RDQadbCNgEmrA8jpu44CaD38AHJUESveInb4v33uolFhvLfNtEQPfCxTMJPCosnXOsyBkm514
c+zEyKaUiHxBXuua16+Jkk4l1DDMM1gU7iiQ2tgaLG/734RfeqkCKCaWxz1ssaSpkaKa1IJS3Pfh
78ByZhJMlbGRCivmDv52+zemn0QDIIxAmpt9qsO066hy7GTUxJAWWuWza6SlUorO/wQNHJrvHSB2
DK1w+XZqjGnhdbk5smMXCtjLBsHxQ0OdF4TSAXGWXXf1g/9O0TU9qLHCXgMqDFDzwXb90J/oM2OK
OAxSZV0JuhDMFvOHFiSKsNyqfcZ/JBSBKuAmaDVfS0P7BvE8oA+SqeB8gBSWPDAQwUSiAcMsuI6R
NlVxC91d3AYyHG6hx8fx8TRvmK21YbE+Jx3y8b9EYK/uas1qg1/EzWZ3gyZu1tq2hi27Q/ZfRVYL
BQJYime/e2xzcuh2WsVXA2UtSBzmGVoccDnF3PAZkKuPt1A69U8GT4Rs6pkNOvS1uuaWPIHYRHZY
clMTnyxaEsF8+3YlzC2KnRT/cHfE4DWbyWknbVfF7ikkvf/kDDg+gnXGWORzFu8/OQQSA5ICYKY5
jgk8PLSSHFITEMqorcyaHRxSMForxMnPoApxowG5qJk6iNxzxFpoK34qqPlWvwgyABTAJQCaAvNG
oq6FB2GCB72AScihylkltVvkI+D14x6Jj7upL7un3ylLEVOVRg1iMdSA0cOxtLUcVOA0N6t8gpUq
FRKBttZd7pPa/O5wDk+vx+tI7nvSiit5PSLSUeGJZLa6uVloxybW5trpse0spZk8VZbl6gs8jIo2
oBnu87Mtf6x3ekfrAmroqFl/jgo6w4Cb7XcHRT2zxAIE8PbRAOnPmaF9Mn0ebmOF64Cuzak/x/Kj
D/mH7JQeJI10OjGMnGNcSl6y/QQyCwCEThb/HKjLIaLednm4xt2wG34D6iDL36kBhUZVZH4ZCrMh
wOJzPGec2oMwQaHwPrkfzqt38E7f098ss4uZuisG/XlN7aQ3fyfKropugPhROkYYdaIOz1FNZFf5
HXSjzR/Q4JiyR2t2T68z59YYaaPWbU4VZZMrJYbr/BcyUrCDNwA7rXum4t2zXjgRYazRmh0aCvCg
gAyCBribOV0GhF9uMGJtjvZHIRn+E6g41IhUEHKhzv0EmRZ02rEDzjUsJVvRIR+a3P8sDAVqVR5+
BFtL7FK0uXFkZe34GamLJ/UZTp1O0Z1+FGcLPcZ5O32lutvBjLq3ei/OE3XR8bCgnOoefoOj50HU
nKhZjZ/TD7xCk6MMs0AGdD4sfH1x2VdhFZ8DbdQNSzsffXdXhpvW/8TF+D18DZ8BZi/OgMmDm/zY
IOaww1UTeUTz678GmzH49uJ4nW1oxwCKfbhFVO60aSdG+n5Wx+3+r6C3vs30RbFVqCipA25BFKiE
FXuJg2sdYADiMEDitskHV8XgrQRfyjFj6KZ9KtAIahJdodW4vo4+qFOArLpYWKuCPX6AMIQ792ei
+kJVNULjZZCBFN4gBOlqtd3posSOB5+NMGPnHjJ0Xc7uLwsfDYYBQt6Gfz8oKTSFpjVTI4SGMinC
1j+LDkQ2liaIvOgj9IiQid9jQxveW/OxlAbfBYPXkUvYReOLTiE8Jlpgc+6E57RwjPScoECZTc4T
edCAvgdwDhViqycvl1m8kxLJQLiH1DzChoqKCtD4QHY7Q649o5u+k8GzZvD0rc3it/7ihlomncV7
oPE07lokEAtbeQBRs56SdddxXXJuD7dFmNBCJLi6OBec1mX0IVGRF4xBadrFcAAEN+RHHm34sLyk
oxqCqFmGa5p5p9wB62qEYepSo3dKo8Fvpz/nhTuQ4Uk8C/3wkuLM4p3dCiGc4zXk0JsZjhCbxZMA
7meXE8qlDnf85VCBsgNKkdsvjNapCyIOi+ozfGLcqLEWWmbECysZaM1UHSqTO9RQsPPeZXhDJyWV
D4gTjH+DR4LzvJCj1W9u56CeHaXnELwo5LjgtQWlexM8FiicOqS5857k9EOckbYfwo1YOjHglPty
gqQlnkkMQu/p031NfmC3IyTJTjlBy9dEUY4BEIm337Eh3CbEy81Kjc8d7F4flGsBtVmFGjMRoRyn
LDoLeaAPjHnRcUpYgXE8m1VmFbfDBtAdDVH0miEprsIs3SSM7eDOpdaxb6W9Gdz21/g9lBnlRCXQ
pVCLCsI57VunbtqkHWKGz4hhxAzZVAmEe9BEqn/F1TjobakGh/k2C5CWtN+Kla04DwmPMc8BV7cz
+KA7NSucfICL05mpI1RsmKOEpfe72x8XC0SXgkvwmF8pUF8dJoQ6or3n3emgMhhrQW/0oL7PUOL+
It1F+ta9CSNxLYZGa+uQke7zs9Uf7xfPoLvdYLf7wUb4uFkYR87iJX3iDsPwt9XClip232LgG0kr
BKF0hlxmZ2XxRpI0kXFEYdhAgU+mvRno0EEW11G+fniwsj0h1h9/0GLFS+9odAfvgbyQVrV3s9Qx
8ptOa36iDs/chl6z+WN+VjDL8Zu7e4uYyogY9M4QYbk2ls4uXKjPk7LoJ2xdLXwFjYCNmrVXTuSd
ulMW7eB2fHihg16ELJLp9TOSqJ5yH01wIYv6Q/roBfCAEor0Nal31OuQQuZ2zUl35dqqNChOQwRP
IfscCdvLGZhM6p5lBF8bqTmKWtcEWwUfJoNXOi/vsUKBThQNSs9DBbEf6hQgkeDsmJu+9UWZPf1Y
KzDfC86ZCbWlDrvjGncZQTbOmR4W2ClYdH8s+trYYYDfwHtgnS8R0vHInzI6XgNy69fDLUcqrD8h
mPTbnSmB4e6HZ+ZzXSxJdKC3I3DtveYo8uX0PKdgR/IDJuDODT4RwuzRHcm1oLXo0TA+kKF5z9l9
RKrWEUZJNLKBCbETcQCwHVgieGL9RAM2P9D7xNKTzriWwyGD0//XnAKXg+UvRiuTng3ehY5RwRlD
wHhHVZ0cDpnNh/VePmDZvK364ueAjjS/KzkaJs4vFy9gfWmEoj3Ccz1+3OzQCBVGjmFn+QSJgLI/
JxfTWjErdzppITnDnlf4zL/vqRTm43dQj2WCoM5Qdt/2fd/1nkMdwfuR1Fo3LP/wPY4IFm8vVzcg
p5rWhR4r/EV8VtzvJkLXvjdq8JPCez3ZTNhXOalO/Y1TV7QOGMy+qYFznlkzPcGeOBFp0mqLOgx8
YmbNLNVX/5QjAcRvMWRp5o/xt+dUI7zDGp6j7rEKNyCIVqXLM4ku5X2yob9keFCtMEkE5lqbqzat
Bsj9o5+ceYpNEnpeU11MemMN8ZVeKJ9peVv5Vpl0DshXyqvLLEdeHUUhPnTfE47M92N5pMaWq95j
AmXgPZKB1D0Am3hgJGnoUUFCThwRl/IDx4DxCRYYkQ7+FaNbzLm84kFlVqfbSZ5otGnyGOZP3NqP
CEgwE8vP6kZEJdy3XssYgiJyoBKEPvF2ricKSCmhrfqY0FFGyBs+HqIRc/xIuHLcfOACgagBj7EA
Kp8b29hjBv94W+WW7ixiP3Nj38OWgTGTEJcZ2KBKYJ0Bl+Tm/ZTRTAaiAvQCDyc7i++nXnINBLLl
YWZTnd5Q55BF1Q5ykyKu1K1vausC+2XJfYOa0a0HTFbuHB4G2tZkwKWzSQr/Ov6c1OSJeCn8ZSFo
fsNDBt9eZfzpm188MdwhpEbNY9jLDhUQkuFJCnKgOvY7wS+UlDkop9W8HNahMF/XKM+LQh20CKzN
YdELCzX4MZA7rO8KkYLWE0XwP+bP8/g6dhTzO+uSlWBza5WQ4coDLrGDHqqW1wExYwvZFFv4h9sg
jA1LiaTtDWvDfd1EII8wh9VODLQrkTOOSJme7lP1mlmL6475DrhkRGiGw0zXuziNaukMEGCMCOAu
NmlapO+k4LsoQhAz6yK8rosj+hThw/suXiQKBK2UQ9A9oLIFsxHK+Ip4hAyQjPUDkzTsTy7mvPCk
4Dp6Jn30RSCMItbg3w/dedfRtlV0cVEFTMqhNOMOR3IwzpP+7usxxvQoeavBCy4k7b+erU66I6qB
4/IIITQmebKAsp9eQ1g11j1p0WZNjLubTfKjHnfT68YneNMOJKQSOgqYf5HPNowR6A2gXO0STfZX
d2hYgo9JrKcdCIbKvgf1kt0n/iF41che8XZlbvlSbrLaEiYA7sakN2g8268doWP9wZEOFVubzBil
v5CykVsuPohEXhGBsQsDy+xfgsQhfpNJG96dzCVJr45YyR8qwmX690R6NPriC9ywWDscYCvIhGMP
x5hW5PLk//B6b0FVEA/brRfx/AVt+HZec9wpZKzuKGu5zxNpPi4ISO6l2eKXwEkbaMHdkde9P1FX
fPoU/FuTcpBdow+W3kCnMjI1yxgSBspjoj8qDRxjVgv10B8Np90IoO4MsUbqBCOy9EAfIZgoWvOH
1tfjwyO6u0/hN+lSn3QMfxOh0vhxVee+KGaE85cJqfpjjUyllY8vwZvcCGfwvbpckbVqEH78dkFw
ep900LuJfk4R84juafSPVynTJA0hrlB0mRre28UWFgYblPWCPuXGR/SqgzmXPlUoZ2hk2xS2ePXU
ORg/oStUdDCzgGbadHhPOnaCHt6RSNlwbCibOmryccjRImq1tEGFIUPt07K1lSVVArxKGOavgxci
CdPzkLlXzCyZMDTohte4mZO9MYUMmtkd0cSVkLUd4KVM/UQLsPR2YdL25iIR2zNL9E7obc+/LJgB
eBLmkwhjkpSlVFyUuCsqMk+6hEGBZGZhWir8rbiLVeT8My5Xn237l9K1U9XvQ5aUrRwiGNooZumS
dH9IXguFQaZZl27rY3wJ2G64GdSNKAZxZjuL1s8mpDqna2hQsva4uUccDKDqJ2W9605dUYlg9mVe
/y1usPWEVhDyRBQ7qTzLiK3sGkyv18wVNBslH9Gx4IUEGKgvn12Bjbt6oTNzqOLPuDdTEKAmpHqs
qYAQf32DdnFGaHHRP5xEFsBU5MpLnAoZAYAaGKEUtgEjgSPHEmXh9I4Kl9l6l22V2yiKD6GT7fLw
mVyWN28DJIh6DYiQzzBDCSRWw5dDFc7pDGoSKcWt55fpc/oYtwFceiO5xMayZfAxhl9rEj7tX0yv
R7fyGOAUMQe8hhX4qvcVuFedItiAqBjFbuvqf8a/Lc+2RzM9INjCAxBZYNGM3BdAKzB9GrWJHHD6
EAaDnIL2i7DudeAJmUcG9CHgwk9Q0mbE9je49AnpW/cVLAJMnDnPONi1d7fa0dI3RYg8/Qa4Qh9J
lGT/RYaJYYMnB4qt4qoqIn6/QGPFLWKiEfsy+y16lEYxDCKyXVFlgDfQcz80SY/PzJGnWYQfOmky
Spg0WLhkzcKIDZTXmMeAXNJRe0zaGSRSyuiCGYqQJCwTQMUa/QwLdDf8FDB0TL2/q/ue38f0ZHx6
QoSk9HeeVhJArqdIuIDcTYWamjfdyorol+pYxeahZkFUp3L6tfX1O3wOXpQHJuuO9wALB7TneD7K
q/teTvTJh7IS9RAxDGgojjP6E0/8wEJC28H5KyyDHq8z/baivNMlD0ah5fTE7lys06HwBYsBQjXq
Bfsyzc6ovdhct213ThEJpe4PqAUeYXCIoJ8O38p+kAfse8T9rTA2YHQDZTjY5LZI+Vh8xMPCFOcZ
fr2Xo86YMuZ5cZifFwQVv6T1UGNyP9F3IruPbXO6TGXKcMS4ceP0rLv7OTJoACYFhvL2nhTeEa89
qZPHiSEqNuIGC0xygAcmMMz3FMj2VaLtBBcJppEkoGZWI/jchCPG9oW4Xu53aAHRhZkxr5K6n3mu
Pm639YgHPzMGghpGfD4r6fhh1FLYt6jm6xaRrzOUM7DgokrwwZ94XjJWnPoJBTfEm/+vDf6rAgj5
TEjo+oXZiZkg0926sA9UlCH5OJgBMQV10xL3YWOCVm0f5/hA8vtTzGjcK3WQ5+LsitYEeSd6hBRt
1PEmLhO8XJGggEhsEU75F1e24e07zAEL7B9EcLrqWcoAdYiHecdtrDj2U4wtTPizE8bh96q//mbO
ZkLwT/B9nXe9Dyq4Z2/R9eoTJba8sYvxa6oML5BxqQpuqQ7qCc0amgaj75JbSE9+YS9UgQz2sCJ+
++XAgBa245SoGwSxh2+8Q2hOXxx58Ah7CM1sLyBZ7cmXq4wKvr7umXMtOLvQBKlyfG3GUZsPFtkA
9lkE8QCHJCRI4qdNOKyNqCuwDyUEkhW9FacYkXe+F6WS1AI64NwYzQjBuCBpRv6HwSfI5NWJK/8N
m4SQBsM7jLWQ8NhAKEOdkj7K4AtgZkJ5RkPdA6WLQIsUoDyXuyuv0NFQD7WGfi5jD6lSOaxOz+V9
SSn7L8fgWSGBz2NgbghCMPflE2rMK9qOjrRmFJCXzZxCzmYgBZsYA5wV3YgVcHnrm/TnPUs7aVyM
veQBfHM6vpTSbjhPlJ0GDY5aLlAhoqdB67/RUmmAWQrtEPFkqItmfZ8w23tdhMUp0V2SOmIWLPzY
CDLZySnJEmwOqvBDL5hORaL7aKJx5nmGCAwI4wb3WZfijir45F1gC4rdH1Fz5WH/zMk3ZDuz+3aX
60T53+ImQH0HeZ4QfZDdQ0SEd28ublloktxajoG6C7hoekTWyzxSxZqlmN2h+a04+QERBQoHKMRs
P0vVeXEulMVv1jtW0XVGxwlw6nsONBx/QyCir0hbiDaoAE2oBHxn1Cq/CEiW0X1GcxBQ4T3zGBEC
UNvMp+CKZpnQMyCBeumO1vNxk4ralIIk5GwckZMEYv7VBmRJ9SBjf0jbIXUlor+OXFpIF5DUBO4+
Fw3ISnjPcJsUSl8zGqmkC9XkwgSOuwGOQnDfiYk0pxl1mBrHOoRVnB+xNMIrCjVGRu57eFvBIIzU
NkRLYIAEmUKVJkVr1buv6eKjYUbkBDpySV2DDD1B9uB1fCE8iHjBFwkDIY92sxk9ei5y3BV5GCBj
1DgN+mD2p7WJsWhU5teRguwykADo/5hfzS/+mCLaspzmvgFNeXo5fNDddOv4CWg9pC1DYkKyIAWP
WX+qBWQO9t3VXWpNtAPQAjU4G8yhTNVMCMpScZuPrQ+KsLO7OneXkg9uhVFrXgkONmg9kicwd39d
nXu+pFCCxsYGSRMyIuZhoho0Ju7Cj0YaUwGyMFJVpnjrgAi0aFdkiMT9lfseqnXl4FQxPDTH70F7
WpkBNp3SjqVTTb1i8YDHhtmd1bTl6SGb9ZrMnPTja0sR1eVDD+ILLVI69mZ/TuFPHrQ78hF6Kp3B
SKQdtPFWGqp5u9ts8kyqxvwwEn1cBZcCBEMu3hN4LGKLNVoSTpd6LdK+AwMTt0Hp9maVV6AgEVah
MiRM8vtMUdwPYCiYIBIM4sz3hKIvGWBnl19ELkYhfkEuU1mUml0aJTQjHuNs9ZszRHQwqrOo+w0M
sGzHlvrt8eaIAdFTB5QQZQp+KHIgHmGteMYWVAuwzsl9SgeykDKF3+2XR4lKEy2si+5cZtWOGJL4
vJjs6x26L/iqnUEQAK3pY5hmE7h8dtqYCXFEZ4Ukm7qOuqQxQgFcXVIq3FytYk5z7ty1FUyFLi7Q
xhuiSiCC3h5SDSSkM2OcJ8QzI5psXGL9aecYHilOsXGqIrw3tF2GWeWXXWANwCPMIzcRMwgd+VGt
Y79hFo2tLsUksu2g2oJNEnHwz33EMt2Mx7y1Z4atIRYFr8Rl9AsK72J+T7jZUIq8HfFAjDFWAGLr
UHeYku8Et6ifdoNbQBhmvyM8qN0HEysKnop56mHGEEo1yYZpTCFQUFfuuNgT+SWpAKeJdi8svXii
DEViITyetBVTeeaK54JhLMVHSFQ9U21FGspN8ESCxX6674RB2KDfoVmiGvwYcWt2iJ5xM5pJKEgu
6zUZPrEjyUY9grQM1dea6PEm1r7mfXdJvou3z13D0G4ENHXZ7CZ3O4onTYtj6292Z5ui/BCz4cFr
0Q9Qtic8KDz6szuxHzfrufguSOuK6OW/QhItmnMbH9h1xBCgpBr6BzSFZ5nXIueDUtAQlEhIhrUQ
QS/VUvHBSMM698pGqMZWQXbTUZldjtXTQcmD+W7/BHFJJBPCzXHPhzagFBx+Rh07HkLsF0+od93L
szK8YKOKTjlY0C/PyMoQfYKbTzSKmRvtemBRn4E+5T5qE2pxl6AL03hJOfHDI+MCogYNsO0RVF7H
hNt0VL0cbpMUntPbWGdOLCdSuhkzH6OAM2t9Kgfy7ktJi4BqXx6IXlln9XEwruWpslQIThB2DXPL
lEVIYHOx4CFcrcrDbZ0CJRIZLqUgazP4bevtx0nbpO8oSR5/h8+NeVHxdrUlZBE5ZwidTX6zD+0t
QJmTYo0l67hLh671vuj4F0uMTXxkH1UE5p0fAn7kL2Oqrdegdn9pF7pB1+0PqZ5cBrcU5htESlE3
pvwbvIDIxOgmwo4l/ItRSqiDN1hvqmaPaT1FEcu5/OHhQkJ7j9j+s5NK06M2Mq+p8JHReh+HpMnj
cF7BkwOS7RahQYfYiDkSoNrHTx5D2VKcDa3G5xyCB+eHma9lIs3tlJ7OZ95Y9HC6/m3Cw11dpmVU
0bmbXUAHIiR8PFM3nSAGxiyosnmC/8e2D5D/NthMcb4b3oe4nWwZiOxX0niSR7Obx/lC9QiVKmub
j1Mg8/SQKd7W0H7MMTKRBIE+0ZetDu8UVpyW+IvoGw1wTkjmw1dBcg0D3RgKI5wNmnoUGMmHqGWT
ywgiLdzna6DjTHsbQNw5QG/SlpsRFdMKMieHqM5B0oQ/TnE56szobIVScpm/oLn34GoAwFpqyRuK
S0O/8Levlg0JFswnCH+tCgVpOe0RUDrytgmw8wpxIaRUbw7To/pxeK6qwcX7UV1CpBoPtUh4jx13
JThErCXHYOkZWQF2e/0IQDqeFMInGTtWUNXopA27cXfcplSoAmVVL0AaItXMaclS5oMvsPR68BAX
+YeI8XuEhWuYoaHA5SlsWj3TYgeIOTt+KA2RKs0MplkNP3faxQQDBIvnlEvk3MxmpE/C/r+wnLSM
hMjn4tK6oGzNFHROCrrypR2GdCucakBY7WKmyM/72os7wxcuiEFnX7dOAYMqIb+6zaEYCGTWB+jO
Lch7ViXard0l0RsytwkWyASTEFbIXYsU81532To/d6kSQowJsK1eivUXND2hQXYjLKGSnEj+gRaz
h6aye9/mzDqjt4MoEWwspOYlpKRf8MIyE0wtdFVCcpMauFVONcoBtFRSKn28R+PixG2EPGu1apCt
8Kl0UX2yHrRBQZdQltNHmzgkEPjSvf26vfBhTYRmnpSwczArUSYCk3bLbKYMATMpZOfet/lnAPem
rNOxmfBQioAvirNb1GLwYV4nlMxrFhSuns9I2xHJ3a39c5jygFO4oPZJ1acRthY3e4n3qjyqlqRt
TPK5wx5ep9gXHijeXVPFuY9g9sMre4v7/Wwey2E2lbw6/kE7pdNNzYk7Q14qUBYDEFHS7LnkCcUn
qbs7IzbhXCKA0BZZTovU2rOHkKZZ+2OgzKiHb+A64HI4p06eVXbP+y4prINf4XH0NO8eEP5yhZlf
lj+voPyw9J92FiyIyzwkFJOPf90pcCx0SANM39zOn0F5zEb34yv6Ul8RLFpL2crOa9tB+7Medpf9
vR6pa4XAwsHFpqZswtUHnCp86i7tX2VXm/9WG/i8voxiguw0AZz1CwzNq5/pdh/YxlzoZqDATvbA
cAmFkasUUtp3EPbLnvFri2saBtA6haH3GJeaAmWLr60t4ft9kTCpfcjEKkK8cBfhwwlN184Wbzfy
MaSOdFrpSBv+ec43wVfYSLVHPOCZ7Ua8d4ZMxXC6b6wQSBV1yfdQNTjzs294xjE7G9+sFxkTlVaq
H7nwUqX6wfwju5nbXWK3B/zA+Zozilfg1a70MMz7EEticvzk6vS3/bk2Z24i2cKymeiDIW4w6/CI
Fs7DIyydALYJaJeVQ2PWPimyK8kn3PjtqhO897Qh7N7iMqLvtElhtJCw0Q7DAAAeimFROwVwsAQm
EzPWgpQR/V4DZF0/F/27MzM2wEOH6tDmj/2Pkw2xyiDDvHdjUcZ6z5DsimvsDnZnSHaam+QHnJLX
2J9BaWkTNhDCNgKE17oEh/n8j2ezu8+Sdiy5o+uB+xxeKLKm1APR3wtvy/5kc1RiAiaibeIcKcB+
Jfq4umeQX0o7kJzMjILszr36OjbASYnKjs91d7d/bOFBDuoBuHlLD+HScvExJ6toiWHJxTyGjQU3
JYePBcXLfo0RYgk1H2V5+fi0oA8RZMvA3a098ce+ciBtU4cgYGDOd3AYp6d2j14Ruj43lGL46MZP
byKMKEmB4bNQhO0wvNcDRG0ATo2UqyVCiWk2JRneg+iUe4jyUJjIUgpZ7g0f12b816PjSSWvf8Pw
wpI79HZIP/1pq6APJi2RvktU73mqXYpy/teXMEvSKVzY0dqg2G3q3LmmSnUg7CfMaP39OSaaEAzI
l6OZCVe+dBrYeDhk8li9Q/q1HABSQZbgWmrDPoxJ/DTjHKnZs1DXBMGEnsZzLpiat6gjwGY9ydTS
dgD6L6JXMG6+RLi9A49k7lXubagln/1t2aQAHZUx+MXnh097W3nazW3Gexz1HvAzvzS5SyCnZMqU
z2r7awFXFIrXYLLNis5wi3QgKermfySd2ZKiSBSGn4gI2QRu2RUQcdcbw6VEcUEFBXz6+bInYqKn
utoqFcnMc/7zL0G5uO+qBfWeU3W2++UuETBjeB5rKJAX28WL7GWmcyL+TppxTYYfYmwq7/0v6ckA
ewLEY8eGdUdeJH20R67VtNc5Vipj3CKox9h81LGm2wyH4EtQIrTY14vjKMeGA6smnDc+jlWhZHDv
jVue5On3Fd63niWM/e3Lokc9wQARSg2SY/TzQBLu8+y+cRLRvIY3glYMC/pUTtG36vaTPTRDj52p
q4p5PJQ5igpjhfMAQAafpWXXK/XAErgujOmFcs7MijEabpb9jiw8nkxSuFq4GQbAEhBEMiOl+YLL
9GB9y+7HcLvGJVoNSBxa0xsA+MR12L5pqtwe/hsygjGv/FGAABiQw+WyHpSdwi6EXyGgDBtyAMbh
Xk+9p/OI9cMP+t2O8EF+5lGF+Hx5XyxntkGLIRh59GDz2MlOScXEfBC4WtQliL8FARrqpKdNjUw7
MH02BQbEEoGwK5aCpuLrafdlly7SSlRzVJ+0g8ZtDGeTUUpuU1IiTJkCUbO9bJHdwcwGb8ineeP9
9ueXR6i4JHvWSCHqdWRMblABCu8N1RoDKKZ7b1rNZ3Jn/gASY/fcn4eukpkMLBsXyh/W5jabdJJc
kYbDM86uOFay/mWmWEhCGbS71tfr7QW/CzwPxmW3krJz2AaMV8GZEErPQccCHTdRwXk0v6hiGEu8
XD0kzhjBB+p+985QLWfgES+Z7c4/wTVjV1gaDIbgefeeFOTL88/dzqq1muRGeKfMAHOAXfXedWX6
gwLqb1fVjCsGvAnbbvrMSmFa6cGbhTIW1c59jB//mKfGnbUlRJhC/036sI7QETHCWGR1oG6FqJrU
w0tsZLoBWU2Jn1hJxbIDGhJt09voZv8x5gys5RcEZQ4AYE0ey3f0m5Q0edNuTKDfoThdEGYgSCFX
CE9JchMHPCvcbCl6x0/MEdIfJdprzqfUkGxGWtXtWBypUf4uBGqhLeFwnFeafa7R7zDt61PKWklv
WizoEA+keUbL3sCYSB+fT1DH09yGbO4Cy9Nf6v80x7AsKHE1mGV+P4X3FORzSOzE7qHW1INiBH9j
A/W9SxmfCNvknPqbPqa1bVzSHLrt71BQZJRhvtNIkFMp+o/aSV2xa95msJCocpMyLIKux2EE8uhE
pOzdYin3eh37w+oRF8THwV9OuNuHtbv/EDvgYrC8gm3jUeFRtvaG/Xm+yHf9rEP6XuFkzChorX8G
DIChB7xCZqURuMJ11QtzH2i458jTz5D5sUKfx6e6lCIdpsMDf5kfDoqXydccNBBT8YjfnTWmFQ6H
sPlmhPahAAbUsNHFDx8DBsG4DbMvwfvdOmewjc+yKB2mu/hLQ2un/NkxKjA4edJGbPkhzQWSlAcS
aHpQQlyX9wQlkgHdGqjM8ilDL1eke6zhgTnA+5NrkVLb4sBqKr4MzS3DrnSARV5vnuPYa0U/ewl6
d3Hfk5+HbK+Y3jNrX09JEx9eVb/aYFoi2YtbAHIABb5cfguvibBdjIq7DfF/6lQ9G8PCD3Quwqvo
vpC85Ym0gxSIAAmCkjB77Rce2CqNDOEHiAH7sr9d3yQRE09yrrqnHMFP2hw8Q23aDtUJeQlzAFfH
CnoYd7lIBijub0N9Tr/rogoV4CnU7iH46Ccjzgsay+M9RLRSj+nPkd5Tnr+n0v68qrJvqi5fCVXC
nZhQBmhsSS29MB0zF/dfD4j1yT2sFu8ZDpzhK4Nshifm6GKTZU2S6pgPEYKHf8cMSF/C2er9Ee53
wlQPdwxsGKwD+bEe1b7H2UMvo1ODLkpbWMLgpTP4ibgM3HVbPp4Urs0/S0pSxaYoFp0y6/4uhv04
0mtQlzSjloO98lQClT6BwSS1NxbOTion00xFXEmoq3C9wMOO7R+ezO58JFPRxpeKpKNbKiwfGSdy
VLToyz5Bv4rPb5fD9R8xwfRyV4kew4cT4S8EJ+e3ui84KbshIo3gNrfWRXBbydMKckFbu8xEys7V
Nvc9R3F8WwNIpsw0QLl5Q99+ws1mXXxjWTm89YjDPDWYrGDtF109YZWg738cOvbB1A45YwjGNWV8
mSmH1oOPkDX8VjOJzpubV40V2gonbpqgbaDobKfg/Ejb2TcUdtK77cGBYi8ZyydtxRC4gxcOMF2c
E+Z93YpqnPJuUA743jUPKNFHO0/PgI3S8csMFPYB2RVt1OaCgwSdHH0rfXH4Tu2eX5x+HY74GIDa
WsovuO0uGBlBMoOF0G69gjqacqSz37SyVAVTk1s5phxcSQuDDzAync7wGZ8/V707Ht5AORJYKff4
PimZlGq+lLtfV5oqw4Rhi3vV3B+EE2FEirdoSBAj/WP6Apmo2M3iBj81NFvBdpZeJiSpdA49zX3J
MJGB43DrmQBGa3WqJOcCqrJ9vwze1KgQ63HLgPzQRC1H8dZ7KAtVYX5PyK8HpsigniLqNmjYnR0c
I+b5XJ0U+9ueCtYTrg6XgBMInAFlMQlc8HlhAvLOVcM5s+MAxRkecqMb1mYEVO3FbCUpk63rczHx
u8BniMAGLOiEcxvkbtp7pwaWlz3qkjnOO4vX9AUIQTNAxSgqz9/6im320+vjcrQi7ZOXf6bo8VsK
RlW04LRm3GlUvt/ImMgjhn6iG+HkpVAQZxDVxQb/6qz75/R3d5mcXyJsPCsGmE7DwBP/d2ATJhCj
ngDQZ/clJe8nOmdKpIR5ao2vaQUNr/CnNVeFURnFCmyGMtSSFzxX3eaMxOPHhQO2XWN93Vp+82ft
c1z8Qeyv5YDD5oJTv+z09jDeAWupQFgbjDTW0OezIm4Y+jOeg9a/0kFGeri0qMxxPggV7C81H0Ac
KvAUzicmLiOAAenwWsBJGZZYtJQgorj08LOfkzTFfQ/TsvORf+EYAFvf8cf2jKvkNjFkikX8rG0Y
8VUxELUzPsY0ExTOQryHEk8UqHId/Cufz7P2oF2nH4wyNwRTnyGpA0BsBya3oXdfMbthc21Drt9b
wSSEkJkRxKfBa/c+AgWVQ3nJPnqBpStsFgBlbHSBWJY9Y7hHVMswASn23TvrhZbgeejIf/2cep2X
g7KdE8XEO/M2e8fQkJwm2mLrXTsMar4T6MBQ9pl+hHVySSEk96KHJ/piOnELgskveQY5oEz4gTrP
oQeVIyVOKUX/Mn627n2mw8Q0Y0R51zm3DQ52WMi6kgObiUk07d82fcXUkY6J4/dUn6MEkZOLb41N
r02NqZ7qKRZdA3L8oNwS5XcmYVcGwYgQpphQGig1OfFRoEqBrLqyTK8zOMPJhEBxxR+VERaexWKq
yZ9KHes3n2Bt7LUuNIAAkTKZWxWgCcM5+H0lUZDCR+66k6bl4goVhcQ+YHwsnIwIHyosyQBH8oi4
ERnYmvcDaEUEECmjJBNVFpbJElS13XmFSPQHP/mPkI9/cY/Yqn1p7W3ckqGW9OErVPWBIwqYBOdO
CmKKXqzoLeFpiyGTzGQrVP7wr+bRRDWkn3ltEGbpYD5DoihZAb/wG7ExMGf80h1T6lAOpWQP4OdS
bUNorZegneQJkD+uwO51ANAbtKCKuqcnZE9xP4+1MZdE5AjjvhfvQbzm1/lMWRicgCQ/k+122aDL
/ufpjoJ+ri4fgvbiMogupmUCNRup8qVFF+oycoULw0hWmlwTxJrsRtLoM78kt7RgvsPNTAQcZIXO
x9kf9JRQvqWwZ38z1iJIh9KQ+XVrc+2aXwDw0zFlLR1Fs9mueZPK8dmBDaIPQA0k1A/58XJESqat
AH76KqIDm/bnTPYBghwoj7B4qE3AnmMoXVDN7mhJMK4C0QaoBHH7mo76bxjBacYXNVNqY1QsLrN2
cccRcaEdxFBwBy6EPgVuMsIznhx5gSqev6bt/ogv+CbPxohOH4LFS78eHlje72drVAxfpyZthVYY
CgeZLG+3T8lw6oevaZk+n84rZWBidYHGYiqil3+G+3jf3/6VUnWiwMpH881Y+Eo0FCTOR3jAXZeI
Ip4GcA1wUXGZSfLuvzvpVE8032hcqODmivfJyy5jLe3HsuC0gSfvGO8hXwJnfE6wxIF4goLy0JEV
L2ha1wH4MssDAcCzg/IGakXbyDXs04w9nX7aXsPgp7rd5sccw6OcoT3/ojMh1hZ2kK2gsl31hRUt
5nTw3U9aVvvAFT3cBB3CnjvDUbLbIKcOBXsgTNqA/8lLd7VhPjkfbzN59X27ZnZd0PM/8KDGwtF/
xjWf8qQVVqjCzlFQD0AQ8QDH515k8lIgV6N7SKnZJOx/OJfXYNO/gCyBCi1k69yzqxjkl0SY594Y
z+aAyy7PVUavG4CX3vJB/3o9PsUGVx6NobLqa15bDJjAimtXQzPB3vzjk8ZYkPD5GFAkb2N0v8KG
ieYr9w53wbr6niRcd6wNVj+pMfwazo8j6uYoh6bDmo18vzkFTj3EpcZTrn5ZB9KizRDU08xW+EmR
DMqgCylX5+g4ls/VjUbjOAbxgrdpgvFvHb6QJ20GZa43viNvZdRChBOvkgJrVcZmCmxMmkY/Hem/
g0ld8KuwNpaxpL2mj7fy7966OepAPSKjXL8I0ZmUEaTWL8f1vBiARBDs5PbCo+n1gn4A7KINXwuZ
6QxpKvCuGWmO3juojcO/igCB19CKhCM+/4dGg9sWnO8D6AGtCL0xni8WAjDQZAofxgi6/7qFb0pl
6k88b3+uGjc7AnY8pjxYkdaz87oFEWKtopxiHNdGjL2BrM8Dc5PvrovmBAD0YlOmxq522hBPP0Sf
cynWgjurmPJwB87Lazbnt1U1vJ6+K5nTdfVcgVSRCyuqcDIWrfegH3Dk90Gqbo6VwxfGng+hPf1i
0tHPPMkbFEQj+Ui5B6b0oXxknScVoRANDTidySwf6TN1Jk9zhoFwSJpxs1YGOYKBT6JBnLyHl7CI
wbRoDTlrrdUHpK1Z6uunqw6mJeys2lH2FwCBfT/7xU1wS8o9ZE5XjdQImMpX08eYsFQq0oeI8DpI
K5KH/yz2SnojkCCGgeAFAu2HFYSMeyJv5EzH5evZuN0BUAH9BCS6s31laixCgNiS0Y9A9GXwDBeC
Nov3Qa4FdZjYxMfbEw7tzI1dtmcxTOg7FTFQDFOzkiyzhkSKboGjwUTY82zXqLmZDuF8P8DVHA8f
2EWUG5iVMTdoaGBuAddsiGrBEwYoBCL980pF/cPU8xzLKeXn4XOidZnj6TKWvDIps8dYFxhiXOC/
qmP4m0/evpJwmlIj4E4CJCHUbVc4RUIsXM1pTmnIMbqAFSCG9MVMX5JiMiRFw+etO1p2ofJ9JWqk
c3KkeBiTA/WJcr/GDPEzOiNuCBY33mYvq2MJ0vnbh4+wvux63md09R5pmbFPAwMDH8DmYI5Is47t
0FSGpNsjn5dLm8mEqDIkOlY7/ZAvXpE2MkegrdDVXtMie9KvGWsDLTuBihkXC+8/FHCMTQKdCfTH
kwZQdEJM+4jIwq7PwcDAh9Ewb0CgLWwrc2DfFBQeekc37zBdLGYMBv0POfPOk1K9cAU1gQOciRTu
O/iQI0tsYN3jSeEpwJ8w7wEgaDJQRGJNegktRZhtfk71oYyoST8dVB8bSBTUA67vO6YvxrfwgfIA
7kkHZCmWLmuSpncGXO5jcj6+rWEX09vKMUpD73YXuR30x4qIo3ElxTMA7ZlNA+Sz9zaguQ4JlAY7
57KOlLW27thUpYWaWMBIMQnMLkoZyJ3Qzv/K+QWWjAkzmgBJAOoRGnCBlVt7bc7rew76J5yFF7eD
NIKpm+aThvvtk3TYpQMxMLehQzSFKT4Wpx33F3+SuQKdbIvv4/p84NzyCbYaWRHWIPyFYWD9DhTS
7XvEUB74Dcbe6JE1ZxtLNSaT8vILBNtOcnjwE9YKgs05AJz5lxciovamkNcoaOB9Kp9b9I3h1WxA
e1sqYGjMQA10hdAo5ph7dE3IT0h7knMoj1SuCvcWXGWmhriKIFNhUE17hz614LT1+sIy6bvXkazy
0c6e3KOcIa2whsFV5vEOrFfQn4En8iqLKd0WR4Qx7C2fJFp96asgsWEAQEsJRx0RF2Yoc8KhxnRm
N7glk2r1WpGOBdzDq+WBQE0JasYY47A/ejLKNrgGkBus3OZHLmRQk2QEy+Ufb0QZ6yNz9hO2Fzxr
h0CjESnF/KnDKWBl8RND9pyP4jNJJzVDcOnzTFAZTBDMq1dtcGmhxuPCspXhhFOYtglZC3hpXP/b
pczCxVeKd999zbhFC31HkXrx24sPlSo3Pa0Qfh860W506/TEhHnxBV5JsKiIq/1oFOxOWznCX+Dn
FhZcqUHFfzDsXgSSCJY5gyRIWLC0STa1ZI8rX0ypWHn3JDHzO0higstVY8XDbps7EA6e8IsgL5ke
369y54vqEccT3CSY/Id5IlMg7M/0VTTaIyhVQG9zQskONHyy36Bleu/lrFjUJ6a9FlyAYvfewfFd
QslkGnfsotsG4cNjLg9YjvlImlrT80BnE1/el0XWm5nsaCxSRghZO4cjCtb5nVtXBEuvqbasEzNq
UkF3UrmeaA8m6gaAuoUvxyiR6oiQKTZGUJVcfFh8pCRY8yED+675KL8wcDFbgUKjkmsGIIMUwDLc
hhoAkSEZpqS/xAWt0oZa5n0yMmpPwHN4Od3gNkT/e51eUVrXf2WqLpiUVusCt4tpu5PnzzmErRe7
AiQ6W8+os6lNhSB31YMrBKuvdYrWgXdcYoLxVyTguthetKCDTGMgfyO8hTfJCiEoChKoZGswC44W
T4nnPDMOaMcnmUILG0nQ/B31opL0J79EXA0TPKHZEwKB3Ka3r/9dYKYYEN24ImN9A0X5Ru9FiXJS
JP8Kwx5y0YCnl8Zsf2zVPhqytTSDo3aPKA/ueAVFTOAU4rlEaSxttpKPeJh3xgVh4rxdtacXBcfJ
OEM0Fh4ULb+os5sDrH0YfeURLiZuAMCT0BhG5bhmroleZEHhBmrG5OYfzMWwOMlTvfCK+Q2WIxpA
WC1L8y6k4yls0bGUyVm5knb31TY+i2c0U3gsMDfW5hh05qE41cYct1F75ACZqdF2jPXd32XDMqRw
roQkVUWQQMfMJwjrUWfQFnz37URUniQSHhkPsQuw/sXECblHyNrgfhLLYyOQW5kATO7T2+z375DY
BtcJxs/6iqbaWr3vQibRW2AMzfxC5mrxLnckJGki6ZZXUAtiUznvD4rlM+REmNG79tayYddLbYwN
ZXAfW4F+ahldXdjOsTtmaEH85FyHrtPAyeP6Bc8x5wGNASfaj0Eo/+eX0z8z7ea+yAEr+CHTQQeJ
d3mPE43RCQN1jBj+bofHmkYFy2T4JhwbdA569A3foSxnnaCtl6suPe/Kr2BWIVbHe7I79g58qeDm
+cvajIYJoyFeSj7vqzZaZy7+cz+BbL3n3mKvzJP+Pb5KvmE4QGOPxpVubgdi+bY1mQhcm8y8EzLJ
M/EyjLfj/hQzIpyGcgp4TrIFf7xWagL/QyCtBK7zIG6yjbq5naydxJ1WrfXAlOVYpQaCG74v55oY
TqmbKwSdD7Jl4dxCz9Co9oO3ADQ6gxb6lV7pw3Ilaqhrck2UDz00oKqeCbUGDNkDgu3e8Y0g8O92
eh3eqD/nJaMfZkOQkZdsHbw3ZlsFY/hLRjHKyc1fLH5gwqaCgIXzQBUfmZLyyu81fg+Xw3VVaXHb
Dtgotlp4mXZMGBDHbBBPzp+c/vNyfMZjJheE4Q3QEVMM+AnsjPJaXV/ZlbgP17/xjzQwXgCTckmA
fDmUnmkDiQGeFJthMzh7EIXrv76MhRewm7XE/Mqkn2BdM5FFzvcRBfyVrCufedkvgicuDgykO5DI
h18VNu6QKVqZtBO4h5ucK7+rF6zsetHuyPfecS6KUV29v/z9f+JpXFwuALJJ7udEO5HhvvsNHscC
wQO7pSXKqF9pvxY0uEc0t0/NAd7BuRt6AUIocCS+UIHR+qJo+XEL455OC9X5T1oZdHXqusfa6ffI
qXo4ifJafN+hXjCQ9hvQ2Av1SYi0HlD2NoTjB6m7Dz2X4gNK+HdSX109H8rtUHkGShdq3SDvGJ0n
muErpv8s8ARzH0Vk0AFIDrsLn0lOtCbOzYzzthQn2Ah57Lu6Cr7koH8x4QSC0PSIVPofDzbS/hDo
CsdwykT6qpaqkmK2P5KnPxi2IKDww2SbXgr98Z0lIpNKQjevQWqBiSDBCTwLabLKdWyAStjGeR6b
mb1UY2CEfYDzBDAVsKxgBQDrIVe5raw32pQdYhBulALZH4SHvcrwi58vhT9TC/jJQBS5Ik+Jyd+Z
kCyqNBtkt67CG8YAaKbYqWguQIoU99tGsPc11iKEZ5A8qKIkDpCVBcsD3PfjsJsAjfIdmEsyy+WC
Ez8bDl7n0J60gHK+owPdAg3Rdh/0AyCjxhCEh6VGDLr7PdwBKhbfMfUk2t0JiwjbJFC943lq+B16
gCqhoKSj8L8phfW8EV6DYhLQ7ou0/PuM2Egb4Dmc+Vb9P0VEx6FL3LTL67CePtIHRuKXqB4bmPP0
5s2mPv6Le1ZXF5HR8/RFG2MdmsVroQFViKDq10TjWcl4WCNaYCjxYzh8lUbN/BLBNyJDALwR5sHW
huLDrYwDSUZDfaEPfMdXGh5eT0dcFRQSwRaFeuF0lIxUnNMGiTxtDre0dnquezDtMbrkBGLzVaOU
CMQxEzb2XTbpdvU6GQfimGgwgHVQUTHuY0DXO/VO5/WVu236mJq791rDxe7w2ZgL6EXtjAMMEzoQ
yf4fU9KOugZOJ5I78NGHjyMeRTEIEZ4e6Chn7PNb0gAanwVGeBjzSAbplHuoSEAVn4Do/waOIKU/
MFKEgg5bgFTTeMAiczrRxRqV04BsXkX0Or+FkMruZd9w9KgcxjLUu32IYR8YCthDUYYw2m+gQmEr
CCxKqSPoH5RgvZ0ybOi0djp9MlNl/MIMMcHozQ2gw/ieAfHSMH3sx8GKLzx+0ts8Vl3GMqgP1hT8
Az4mK6nD2oOBtoLL1tl/Sjz8MrkPOa23xxuybbAZGh9oOzvwIY4Ag+6cBpoyid1Ptov74MmhwPeZ
VIEH0EXS0E8o63pgm3N9Y00+f/KS85na+AFOQ4VMuOoW9gv7jM0Y2KwRVNIc0Kl0dcqjtDV74A1a
Y+2qIx6vGsw32OT89h19taCTfd7omUHMmuFQS68I9Ywir3CQrWOMx8Du0TlF47b4Lkq+Wnq1SNIi
j8SWb24/R9CJv6KvpJ/Vx8f+53n3nrp9VZ0PmwbTcISWsNzx7DqeaZfAEahfXaqFMzdmHQDDGRsj
wY6gAnXm4uKqf4tLNbZuLgKJiiHAAhgXNFix7BZU+fCC90J5xBGrCgMyDiHcYGC+cLW4VP2n2PHR
mf0m0pxoX9wQJu/siRM9kQ/EBaCQlI7mxJywNRkY77ObMaZVJoghMnNZHaujfurSe9Lu66U+4i23
UcEYtT9ovWf2nPcn5oiJxmffn1S5/e+jR1PBd7aTMu3j8P4In2EO2PfEx8vayZm6gQLIYuA/HDdY
DfCKoCGrkbC2x33tj5v8PufQopbrr3VuGk7rwrn/mUwnsyv5Oh3+CdaEjFy+g11rSOmmr5TgQxpg
nbKiIcVnt5HUCQD7eiyZ9KNMLp4Yp7hwIxkXymNlL5Q3yQsrrce8Bw/gr18470T+K6dfrGqq6Jtc
pm8ftlx834ugccaxTt9/jB4McwV5Ee+0GdVWRbhGIq3NnAv2m3ZccI6dxn5TyMTbTFsoc2Xe+3tO
H0fgvSlX57sqT83dM6YvTnc0GR8mMdPuQWnxCXV6KkxC3G9SbJ5/jCD7glhLc/LE+5XFRFgxbkN9
u1rpGw27dapo0HBCwEefA/UmdeBz8VhQ6H9PFapbKFoqcaG2dQvUa7xdfBLWCD1VH0gDWXCaQ7np
jpQF5IjsuhO723dGBi+icpYKJQ2HHvysf9nxDXcJ2BmDLjKBl9CWOwBqbCn/hd8CeEAaIyNVoXKJ
tHl7hA2NUayomP8QHXBaWNPtRjl9RtqOkkI7cSZVsHVp4ThbSdtmH+F4oLBg66Me5pmRNOw4yNj4
2ZWLNXtlDm7kVRP+7fwE50UuHjD+WvAv/B5zoS3Y6rQd5xt7NSIIfhMDL+7wrQiFwTbLBWcj/GmV
k25BwS0xEdmiPIe1cPHaKdv+zhzi50rHMqgmJJ7GTMG65E4sFJWRJ4uHOhKp5Awrz/4SW6VY+kTd
dsEahLdIoD0smKpljqRXBM9iSzphyPbBuRrWcwwgg2wQiHh+DeSJUM+Qn4Ah8XbQdyVv/2VIbfir
49YxXMQMyITOMbUGxhBvHyeSEDzfgZyzv/1RMzyg+1WRPkMB7coQr1SorTPAa8bss9zGV9m7OuaA
0wpuAEAxoncmKS7cbqyCt65IjdZcrGc2fwwRN5I9ZnSIrIrazxFMLVzK4XsLwsAzkrwxOpUD9l6c
pjOGE27jp1wN+zd6hlwRzPOxzQiEmzBVSHwdskwP4CouliUgvdgS2YjpvTqCYj2mK5voGJc632gL
No+IGx4aU0PQH+fs4P6GyXhq4qNkwRRsHdoI9K79Abnn43ckgqfB6BxkXqnFv5kppDnqxkEzlocj
NbvG2LD6n7VgtpFj4sNbf0Ziy/ZYOriNYS2mchGZ6bAN4qgJwMedJtmm6lY59rGMXKnZXGunAHyB
LY3zTE14u4w36Q5wE2FUlLCdYplqeB2IMUz4+L56R3hUDqUN6KrDhw1pev2D9jgTQWBAZTFNhphh
WsPaEWxIbAVgxnizL7nntI4cfDgv0al+Q3UC02PMPo6TAcMIYcVP4u4ccI3rsi8dWmq6QNdnjMDE
g/wWyk2P7zOvC/ABQrhxcTE8nXDBA/KYmfFotpc7HeSLe3hgOuXt/rhHzs5qP/k6I8xcYdGo7h7P
FR5ZizuGOULpOrbNz9qspME1YR7sHtag0Uv6ow8Nzq4eqqNqzcdBATEohXTCgmrIKU4520x6ZoTK
DG9WAlNHkl+vL8vnChNUfWCF+Ym977ogntJuRHYMnz9+CyEGShN0wEViDchydVF2BGrauga3Njq7
CWQCKmGasx3tOlEv2+wbw9Pel8nVoxiBIkXVFuiMaKSQOdzOWMlIOa4RmTPOe4CNqQ3hkl3FZpor
M/JpXcGGkRGSEdUL8w0SNOwsYcTeJblXh3KgZ5QXDISwfrjZY6Hx1YbmsHJQoVGd0T/zGX7x7943
TjU0vcWsxuSq82tyFO5O2jgLggwhGlbO/obP99P/K8tJr0lu1/SthxR9SCEDy11Rb3gQpdHd/AHw
MxwO2yUvK+KSU2EQ4vLjkQ3vrvCZWdCm/pbvPVLC7J6Y6zaaDCZYWQzAQwalM+s5KzY7puXSSJmW
Kz0BHoly2BmpuqHu6CFkJtlC9eI8ZjBByfEdKgOqAlTnzN5N9ouGyi+Q+4H1DJ9xpAN3uMXsMROI
OhGQNAiDHB9s4VePr4kzAcUt9s9QWlhOWp1EJc3Sbd3bWPbfvBnpoAU9Rz+UYeesaqZqTC5n1xEE
B+LrPgRQKXjk4ubJArmDIKXbxAygxZFZsGWTZsiNnyzC8MuiXEBdhkz29bkRiBzOtv1/vJ4Bw9t/
jXUVbkf6w++2HrE7coL0p6PA8rp/9BA6VXydDvwKYBUtewjupJRWC9oofSUiyRoMJvBOZ+KlHqDP
/FbygSej3eid6KfOY5LmCMfkrDIFJgMyKR5OUJVW+TXa8BOVf/+OBV9QjLufwI/OYw6WlqVJV8DG
xyFEgvkEoh2PVKH8srO+hfrgzvYPAQS8h0bu7BVHUrfIPGOMdBS3igOCpcDR+qNMXRp8OihxKIMQ
dAFmnf3ORNAlRz3axYMREg7c38HqKFbNRJljhy28wDMjYtzMtYzw6Y5ABUyGWrPzQnbYErkeZ3aG
sB1/fUaNnPoL0EiC0geY8EVvmMA1lihw6oY1c+e++4RsCHPpQcQR+Vcuw2pH3pxPwDV0DxhvRb/A
wmX3SaHQOLdl7yhK9bk5rUlhHlseXtI9bOfgVQjranAgEVECaMv9Q928rHGRGFFW40RjjsVa/sYw
Q+tVvjMDmKLCoX3cm0Od4hBi2Q/PLifMm1MrkUmj2B6/0QvVENMXe44kE1cuaEKAhJx71DG2W2Mo
hcqiijFYFyqOb4Sb22QPds+KoQ/3qVSw4OrHeMl4WEQkmg+8NNPDV4IqH3d+ppFwlQPosa9MXqrk
OclIp/EN2A4Mb6yjSKXtpf+dmJ4+BtphPD/Hcsq+jxZoues/AyhqmVMnYdiK+mGAIh3jF4RXUNsq
qoI+5y+1CWxS2rvLkN2NdhvzfNGDQpznhGGWh8s/cttLdp0X0y1gIhvXBdkEKL9ICrj8ida6tZc7
04ZzxTVzzXHBrEscbk5/YS3FEcM5nSAyM+yDjNcPoHqVi+Go/w4rwlYw/KC6Tm578mYQAVL6hNAC
UGYeLLqlbYySy6HID868HQcZAPsXnOoBaNIbvZUnPcL7fDsAH7hQXKxL2TdjbfAhIwJGnHfDrZuj
hnLE2TBSZuNG2sNb1NwP/QFqrRyWd+X37QlaPTAByFiwu8Hl8iH+9ND1CndPGtoSI0bOsH+yReoO
NPqqQ7j4xNi//gQOQOVKo4xje34VVHe+7nsMCpYYBnCyiD2dEBf/7r0gdLGF4fgQqCKeglVlTb4s
lSpoaEEQNg1Aj6M6LXwKKnFm5/b+vjH2egiBDyDdYSaUEDORYchTCSK7GNAI0Rel1AweG8/wjYTY
lZpMJGjxzntQNd8wBPCOpFqN36HJRcVngfQCOMfUWvoEBIg/yc4gx2vrQpq4zFlpAZ4gr1UeQxOF
c0HF8qC2In7FIRiL2BUI3IyqaOeVwx83PHXnZQ6yh6b0u0QtGpnH3JNG0mis+AcOMKrUv/jhjSbc
RVDn3Rl4n4PZe6QM+Kkt3C5npdtUuVQALjrvN1lFuUeYWMwNyL0PSs+rRa76Z45740eEbo83Ca10
f8msCcWVPGrWPRioLHARMcaeiHcmnhdCCkjEkmBytXv4VdkDr9B/I6lf+JxiccTgnbA1RuDf0FMo
eONH+LfHs5KbHerX5IofE/s0EIJScnTc/SeUOTC1i/APVJDC5KP64rZI+O+ODKlvqCNDAM0VrOHt
v7gyy/54RDPA5giNcelJsPvPSS8zE/ALY7oyXDy1IGckOVLPt9iyhcSNBoiGhabiMqGt+HEUTxKm
0T5Trm0Jze+9gs5MhAsaD20gwJc5s17exTHvi3jD94U5Jy6b1EQ6dmr5vhfkpxLi3/Bzol919PEt
eaG9XCqbfNEFqmr3JxpdkfubaqO3j1LHvUFs5BUPYE+i10KssJNSAwbEl5C8Emv9B/oAjh7Esoj/
YlTI6VxHorhW3FGT0tdSPWHd5UUbQTMwRwvITLYI2yNmI6CndS+jl2e4bZqHyObYRSsm1G+/D0AI
/h60bg9Kh5aVHjZBNDr7nPIm2jqnR3BkiHXovHYmhy2bAHAG/To0fxR/31g9iNfNxoi15zBSEqaQ
ItIQTiepDS93uzGzTyi5wyfeF0cU5m7WRdL6lqzgOTJRLFB73hwG0PQdoBJECQyttb4WVjqlx3iL
cjTq7DUcVGf6sZVgVXqwE8Sebnf2L7nQRJkBpjT2NxXcipy/k+8bcvnbtMnasTyFlYupZeEBSxmo
xfLT19/O71F/pELftGSs15RlL3oHt6ES4hHtSmOiPELkChfXGPcZKLCcDwQUYouEXGAIJSNsUW5W
p16gjp/cWiB2yHmo/9Fvc4cKwwWtc5vsycijwXLijpZFKAjxiUjv0wt0j6v/dIwBZ4aDK0Nvbw1E
WgITAyodClIUGr6xtgbPIYrkJYa769scWN0Y0xFuvVtCkh2DUA+A2eXXuPeIqTw/xuQBr8LWF2aU
2cUlocSNZAjWmEUy4oXHoAH5JYwDmC2Ignzr7k10XeXcXMsRi3EsAoegEO1fwV4Qq/B2xTeH4rTz
hNErutOTtSrt6BHQOHMDiYNauPI8xyvLrcgWBEFxyXD04DuJDZjTw+Tz6OyjQlVpBgs+yBADcBpA
yH/BHkW3v0JTmKC3d5h1OgCiDjNJbhAuzFE8CTjZPy+GTwjIz9WxMHdSJhme1gGlrdudzsFR9wG2
Jx/2ESgK3j06bgPVLVzIuBVFKQqF+BqJ4HEN7XRLS2EOZT9j9/LgpdpQq1fnYe6vgDiDyjF34vAV
DA7IS1jisHFekivsPKCU6wYIloOGeX6+gQnAcQf8Sn4QdsGXOfDUmysKEQisZ/kL+vYBe60hDr4Y
4kzaiI4bUfbXOSirllkK1uwczcPeUd7UIQgcMdU9xjDnI77mAytCkCWm4XuQXPGM3GBM+GFIQ54Y
SpM35FpKlnapRnyqdDs8zNi3NFC6QJeJimG7vVHn8t3K+WzU6DbtRtWEChepVmDwxl/250/dq3xF
GFDL2qmn2DVF4CqAKcQzk7IiPIm5bf4j6byWFNWiMPxEVJHDrSRzzjeUqUFRQRAQnv58e06dqak+
PbaNhL3X+tcfXKo1iH7M2MTwTYOjdW3ZmiguI2H8i/0vRyg2bwzu+u+ZOFGsNnAMxg/OMiRAMaRl
34eaJNju6NZY02mgiHgaViHAMNFVrtjkkuC+AON2FYpP3T2aZIVa+JWIewVNELlJbA5d71xOuC+D
FEiF3CT2uJR9HqOhzSVfEUFKzD1t376FHv31EvQgvRrFJpPqFi+calwNYPuBBSYnWOHYCKsEWjx6
V9HJ4OAxwGQU+y9I+lk/Icq06a8gJeM5RHs4pT5D+VoNsf7idiV9FFLQhrSlJTUentziqkcDbUTp
gXsHRlUBovdNFpIXwZ34dPeah4OuO1Pp2cFxiSx/emh4uOcINXN5FvAwBFKmUiXch4YVmSpfFzx1
gnmlDWxXds8JBQHJemUwTD10FzHeyIe2h37qPdm8wGgZ2012cIOHavCqUT9+gkhxNb/1uiEpNuNu
xKwHiv5r4Awz8B386qeM9u/rkpDOThDuQB6a2xvLxM8w7VvB86LTRAI6vsWdJJYO8lRJTOuRxvNb
vecaCCbE1Okd25ivq5D8TcQzomWGhMlcHSaDrN/NGEARRY0K7DdG17Q1Sj8mR5bgGSzSbP5O5pyz
/qs/EY5pymwxrE/fZTVLfC6D/yNfthhjysD/VbMa7yaAe7/d42/AXndFRYQ8JrmaYDaz7O+u41/n
9Es0duLWg4zI+gE9og3F1U0wn6ID4jFEocKdvzPPsDhi2WOmG3OSITn0lkvUN5yLZYqXRjVhzPIa
trhfvwinewi0wd9DbmWPoXjvg8f1GpqdFayFG5FgTIgHeyoTOC85/rBZ31pbYEDCioLNiUWUilis
arCXbzWr5yDtMyZjdQjHLM5URPjlUYRRGRsjWIQ7iEMok8mG7yO/JK5ohkKLQVzDK/Fa8M5meNT6
6REZ24gWdClRUQHcsZM89//C7a9QWQePHD4rnQwwyA83EwoS90xt02NLpARgwMMijQWCi/k4fTwb
69HYWX3Vj8mrZXFoEE7KVIXoOZlw8n1RJkAkZXmMuIXF64Qy/zORoWjO3oi64Xx68UjsGDr3NS4m
wurSGZUoMY0B8r4xzy8cUlGCMB4k0ifQF0elB8Iv7AZowz7DV297BiOko0vcGz0yYb36zcF9HV9I
UM1zS9WdzJ6Uq+rgHbAGc7Gegc7GkwlpO8tJCal/VvMrWGQWYpE4R8CNLK6gLGVoIcZjLec1vxEw
6YQk3lE2zIbt7XVU1jitHWEA8fkxfKQz8+nhNqRRhe1UGyvrZlrPgYboHUr0GdAx7lEvPiyJ7Fx9
/bnG4Su7bPEITBIF0UQPmIEB78jDDyAUrhE72urDuh5xvJwoO5Qgd3DN5jKw5xP+px3ep/1mVYRs
TkzgI0YDEfMrMW9nujngESPzzqZr0UaPFQmUVOXpxJg6p6zpLY/G7IsKDGozF64hxW2GTYHK26/A
swyaGnWTLep5K+pdGbRv0pCl5k7wKuEJ4P7hvKguRE6qSgo1wN/+2ejtcVIbvgOJlYj9ODQG2riY
5ysBzYkTTRIe6kboTgdhdXeEi4Y1tyDLkGFIa1fsYpbBKPhyRY2loPp0fTpTXos3JMgktSKi4LVY
73DLxD9unqy+O8mfiSqPbmdOO3N7rJiDimEzFCG6OoQeWK/gUtDju3TRpcteMOvQg24+Rx4SQJO3
R4fL5RulyKGZOfER+xmZABCrqZ6p9d+Hclnza9nv1G17cgAO2KrWLxakfbWIebjf4lJfn9DbZ2I+
AL8R/Q83F7vvjQ2221EEUAdj61PzKXHQOmR4vDLM4vvmga4TPEH690mjeQryCoI6Bad2+KBi+sm0
BgdOrEyFrmEq9OR7vtL30LXSdUogMJU+5OX7gp7GbwI5qMYi5rgK7j4QIjSqFVIYl/TaVT00JiYc
Fe+L7zWOvMxMaLxphy14S/aVqREH1WAhhBG01CtZbh9EhPQqJqe4gIoHod5JL8HBFpiAsiRzaP49
m3NxGRC2sLfpB96B1l1otMEfoVixbx/xAFpURAFkIWfaZKEATIRMR5NBY7bOV49LS6pvFQxK5k5e
vUgv5fXnO2E6Ikl9+Bl+Zw4oSzGTbxazbvrrGwtJjhzGLebW7PtFLNKDVZe/3e4JsiNcWzCZT74Q
e2EX8DubqbXDLuSvXPKkUo91Ay4sIWQDShJWmrkaFleTGZpwGGkcFyIVA3LgODg3mDGqWPAA1jE9
AzmB4rI17y7bFBADbSBV0MqgJOrbDPzBtZl4Z+7nREjqvj3VOF2yCz5iFtZX/7H/XR+X+lrP6hUJ
fmWvOkpn4vVqPl41aYAmqBcgezOtrDbO7jvj4j0uzbJcGGeCHBbfVTMR6u03LHDQzUDvd5MvCRrv
EL0gJuBPHDGaaT6DBBpUIY0XxsFi7ZBBsqmCGN98R+lECmhHZtKsCp8z8i/Dm42IScSuWm7R10Ku
1wJK1MwYUSE2XLR8VU2UEbvWQtDx8WOC3/FYFGGBVC7fvCftOZ41o6ofudKIZpOFzdgBh0AF/mzA
QGKm9rCqcRonfeHw3rxvd1AjwCwElAz5obus2yVz0uuPiYrmRrkL30SYUAoqhf2Hvu7u530IwBtY
29d8rp5Ky33DUmDAQWd3+9zA2qDh8tjZFMF4CYO7vCDsflcXY/i6Vigt1soJVlaMpnL7uUL4NKFf
8JyfanoTholMD5d5TVY7FYx6dz/L95ysx71IdL2P8vmLxz/q3EJop7kt+FswHaDNEBddeuCMjst9
wh0i217D35g3YC0jHmvgH9z46cyxaWbnSxfcbrAtpCmYmGHiJJjPLASrjLtBQDvcidpTe2IFYv/o
gyGBf6/uR84lQ3A/54IRjbJ4DbFnAhnkuXz8JYlP73KWWV/mOp3GyOxnM3WE0JQopU1yhLOaHPmn
qTZzLukSt7I9lCD5ZJ4yms8992tx4HcDFUv7FPT5ROHFGPTynkt7LKuQyau0QewUGFZ8Nt2Ziv0D
PalOVdZIxn0hFnYBkyLRJRGuzjugHDFBWmkn6bYh87NZ0RcOWfpweqFCZdvS/TMdyY5y2HOwiiIt
05nHAU7CjFzTIYaSURawbELE4XTBPkZsD+l6xkSZKEZ6FagxPJQMeDlyhsTcIWYHCm3tGf0+e8+5
scfa+r787CwcbuwFkScra4Z4BrQBJf63Xal/vA5ykMYM+O3zuUn1FTwo4VADzwg8njIRcQBUUDqc
x90Tzns8raZYA96HFngY9Bw2zoxAjh3Y3eOMcJFhGL0PHZA+k4YYMtL94ZwEE1K/6pAolgVo52uf
n8qX+1mXY14o/6l/LB351XTRAVSwJgU1W9c9yA2spe8SlFWZMlez2VVY2Jg/3Ak0CEt8p4Xd6nf3
2GlH54hX/fSNxIrKHE4Y67O4pu2R209av7bS6nvRrvqku9xPGJYtxAQp9pfpoBuCvrm4AoVdECHh
IfNvKA/xVD9FQgmHqAI1tzrRuaWXzrU7lH66gCTZ7fDHvX0W2cK8AaypJ/Pvvbb2ierDd8+IK/n4
d/hfZEJlsGcghgBSu48/ZY15EoxotgmMN38u0l9I6NEhOnzvARz59878R8Onc+RPSzP2xdLLtVU3
rVwTxhzNIwpidokGAoMEDc9P/oiL+LLpyIEFt1U6oaYX+w/UGdTqWIFid5p7TIgmKbSPhUDTzEmE
HOs9/oJxMfphf6BioqfKQlXClaj/I2DieftZYYvDP5wgWB9Iy2CMtWB2pHC4L8ojfP/X2c5h98Sc
6svRTbUD6y/Az0Zj29w9N/qZkIocfTMPGAN0tBuxcPsktoyvXR7PDwMVHcPXL0tWQL7UYwGplCFV
3zQmz+N95QysOShRQmpt/5mv62IgKV7KLhuHJQ5ltJ62WFCVErPaoCSGEFSM8hw4sPBI42FehR6M
F8DadC48DkyS8nV14hFA0v2iTkNAylQAFgmlPT+buDUvroSvEnRCNUGW70EzzEG0MJeDWmeRt0vU
piXckTA2HEuKmNNxj8BqzGgtqZz+H8thL837ITb7K/+yv2St7X/5hOEe5yn+iPfnaN46awYwGHjR
X0SjgbsHsrvC6+D8ftwc7qUNc9NHtUYTWDCMVcIO3Ihq/uWhrozfPkxGhOlyXx6hCpxgJfGnXQQD
EK5027OqnnFQsMQUsW1oYvfW5bX9zT9/j3X7x6Fl22jBRE7+0/+Yt4kq768gYIS7a1ivFbykl99B
ts0EIwSWikBu2VZ+BiZ1HqSwQusvbQ2BpkvozgsTIEz0mD4BqbGKVlByRWqrwxg3nVBjEfnIsCu6
wzYgeg4EBsYRcBfWEMiZcpfgEJlACtA5VjnRbboqCwitFiYnb5c598sQTGF9Kh/lJd/UQDkVn7ux
Ea0iV8RLt/ooR0V5fq3AFNul/vRhmb7wk4h7BS0Wv/J/TQHkCWxY/tBzTt50P2NOtjPjhqDCRzFl
4X82F7Ki3+A+UjfvtSbk5pyTI3XtA7ImxccSsPZAUyTI6uxTKNaHLJ4MsM0/AHE2kR9cRtCXfXGt
OsQwN3Y2g4A+zBKBC5A//DMvxIdNwnZ4U22ivjpgYsmOAVAguS0SIiwIGFrDbw8fiuAbxXgym0Kk
gsoIelEtudAWM9gtiA/xekZ6QZmBip9tFjFS6pWIYRxOJSh9TMlQOj7bBg6OHBl/pPPjot9MWGTM
vs3px8ShnqsdE0gahx9k5Qq2gXhLjHFLeGEdx+QpqI4FZZe8kXbFrJg1R3lC2QE52oOFae2okma/
czKLBuItJPfbh2Lgc4MdbQzQgNrxAoIVuygff28ZYEeQDKK/Yg31a/2dN8eIPX4vnZsJGqM41KZI
80LHfaztSTQxFzh9/anUKOjm7C0V6jbDKAEh7Uk/xfc+vLOpOtPGXCRwlG5dgdWi+6I5usAw3Sk7
ZSltO4hF5qWi/VzGwq3vh/6U5qHqVfBbUN7zyGtugUyGwmnR+fnwG34BuD8BKm4yzN6rOxlGjo93
+LZko521GNqAClzfx4pEDpM8P9Qz0p8++oJQBOlGWUYXxexRdyGZEPzQUrDW2aapmdtbuaEfW1I4
vBUev+SKxAKLVTuE4sqdxJc0WbwWklYdCdZufPrtzb9I/AcbDGYUZiuB/cfL6XLxgRkDoCN2m0Pp
suwBD7MGBxJvW+SYJ3i9EepyYVDGl2g6kIHDSb+I2ZbtJTtIQwhx4QxHYUXRzQUFgbekHoyTACZC
vNWuFX6uCL5/n4nznn2c6f0dsrKmnYsfLzCPcJ2HTy0qhzVWOKw/9hByGn5P0OJYnPd3JEKstVNW
q2/ivf6xDGYfRvqccu/bBsU4WbPMsOSp9Lmsq1CvlQumGVTBsS0yNli++Elj9jo1Ph8MZFGwzF1j
xgLOkogv1ct7DF4vkZNFmkcnw0r22RW+FIYflxfj6ZbztEo+y5zVBhwJfnXEkAzZ9+STgCBSMo6N
uUF9wXJnY3B86KoQT5BS8sXBd2Sfo12nXKLtfeOuljuDeGS/Qx55dpWWj7gFfiBu+c20rMcVxenK
Vf8gXPOG+Rg2NL+dexR6BAqXB6yYi1X69gSagRnWisdidN+y++SeQ2PByjSAasEJHMkfefxmJMkG
+ugbLCKvkK2KSVH5x3YnFT47zmPw5EwyjO3jP1fjZueyTWm4MV8Y2W20AZN2dSLOasANo1xYgBnS
dMEZsyxwQ7aehenfI68iahnvTbYkYnPH8lD9I1ZxfN+mO0NB9lALVIRIFaZl95lQGFQYfClIs92M
rQjWW3OCHGIuHjQFJ2RYYIE1MlF6X2bJcy5VGz4xxX1OcH/dwp+/GPRsBCI68JJ7/DVAg21yeNER
HwGcGIbsuKYwH0jBPU9cSC7/HVOmV9zDJSp4hcpU4lBYneIp+x0vhUjVHZpFhNfpH9smZUK+RqGL
Pj9fQziBjF7UYM1zmhNofIKjibvAF7lE/uopjBGzgcrQeJMQIXXGCsNCKzWq0LSG3xmcA2PE+FQh
Af5Ib8v/s17/bKwkUSmKaq7CwZqR764FqnkEOfFCFfhGelPvITyVR6AEMTSRpQ1ql3nZWYZOEqKg
YP0eV6PHUUH1kmKzXjOf5nRc5SXpJsa12FObsNuzp5PDih+g2hNQMDpDdsiJSitjvNzoD0PlENa+
v22wfWbldRjMJfSCEb/xcTOnFQ8rE8kr3jD/gIEPBbiwyh7XAzYXeaPepPNTpDWAqjP04MoEfCQQ
GajEGmEtXByd0tozr5DkjWkz/4xpRxdNI9jT5t2731hvmO3jIaL7QBTsHhqJDbqrT0g8OHxW8o6Q
JrI62Z2zETO/jx521wTDnF1XMQJxGwrYJWiZ5UsjZ9bw8PtPpKobnoboZKztJRoQZfU6ocR4rlUB
yKUnVEVMO2B4EBnaY7sSnG3HwTm893mH5pCtOV+jFCJW8cBnmryvzGuQ/EbdEI/+b+pWN1vqodaX
xr/Axh0uCZ01BRMo3ZC4cIar0xJmjc/9jOiMPhxBskArnhcnQCf6/03ANEjQUfp0ZO2WOtPAzVkw
eBn1Mov78bzA2+bewRnk/FvdF1LuIxjGxuJYbp4HUjKu7FrRUAZQoW6ZMMbKhjmP0oQOWQsgrbMV
PFhVei8m9Od2VHHxVzwmmgdgbGDPxF3q0y0+VrE9xuIAJrevNWtGQSAhyGpzJp/U6X3dDpC0s3Zd
4qXJRifkvIhjeRt0c2YP6R8TrBcYMSjIv/BOoOoNhH7zEK0FeqUG+qGSegzjYEeHhh6KcCMo+BKc
qgHqSNq1hvFfgS3tDPKIZ1qMfZIZIqvB3bXnptdLx6BdY7uvBsImi4HDKR6b86jf0RPqTQgNSr0C
mFns9Fe6SSQYJmwNIA725BzvZzawCzx/Sw6R1ln4hfCU9j6ViyKq9GnSWf3nLRYxpUeGYTb4LKBL
lyE0psbryiA9yDBCrxpWwMbw229vdT8d6BVjG5LbB8ruJ/ziEsP9ZD5nlwihE3uYtMs2wHz5yJyp
5MRQ3WNgMo5WxRYN6N2n3dWmlrNLiWEQ9mz0BHQWkl9zMecm2/gere+7t/nBfWkY9HjtWM+gTuKy
TvrOzOJhxKvQ7rNBsG+xvqGEde8AKzZh4B6ADMz2tiDgEH8LZGS9ktuXH7gQyUtkBsq430QBqSR0
q/e6tGil+I1gAAQmjzKuuzTMEh/DvC3vj6vYgX8gDZSZz0nuAmVb2J4e6EGkombsAQbi009aBE07
yC2FKrEQxoKWmzRMnrV5QUWTL+PrC6tANfHfw3zz/WE9olxxufVfNDtXI7xUcEWNqTV5buHuq0Jy
vPlALtt2llfTZaHPAqOFZkRVFPLxbYpvTNwGdKkgS8OElXNyn+seN1w+yvZok1kHZrXlAe5qKEDY
IwecOqo0ziFKR1QS7y33B8JLnHwYIHNg29Kz9/YMsYwjwHWT0KB48Dg1l+ZiweBa4bJi7ttLDA94
ZRe+OdZq77dUlinHstF+vrK4G650s/juIsaGaFpXm2L0uTxgxC4TZfhb0GsjcRWSF2jVSuYznVYC
2HuXCDc1gFDHQ2BiM/94CPCYl/IFzw2N0XOXvAa1HhjHklQ++mmqA0A4eB0t4xBFD9TVs/Vr0M3A
gq7IirNSWhdh8x13nqL3e4UxQ38AfQpJ8kA+rr4q/r6o1ZiFIYKgTilwU6W+5UdQwCTTCutHD7Xy
h+DhPgmmCpHH0NFbcFjsI3qyjjWya738OcqIJ8ZGz95Fh8oEL7UYcJaR50HGQKXDP4lMEfECHrba
Rd786/oalM0i4HUctBgfxrW4LpY8wdMpXj/eoXhB148u4oIN74MHDxaZsQGpTfq+hBy61bkYlw9D
ZjvkzuDXcK+VUJoSHy4mP80biTodLYg9sPHXUyZN2Uf7kTz7bWBDkWZI+ao8BJPFqe5AXChshC+1
QuB0HMpjvvd49Ysp1XnX+apIqf4uC2rsaqmqvVZlifF4sFTPQi6I7RPk+yFykyBa//402KBlkEHs
0Lf825u3r3GlCorfRsZDHWQAJGppwEijdnvJU3C/ylzGkAawYI0XZhy+vn5CG8MQ7Q3Gdz/wXirc
cnLbCCNQhTROGiq2m66fyeRrBI1n0IjyeV+J72B1poRKuuNyGEzWcKvmUVC3BInI9EQFmWnjO9AF
VWzrz7nvEzREUDK0a6N4hh5o0hiNcoFw2Q4tZcHrHuboDRWFlfo7bPhJbWyk/VxdmA5CVlCcrtY2
aondvfpIFqm1qN9Irfvo5FswY5RZJSmrvaQY3I0gSbynPTC4Ubq+Atuxmz1IwIx8QJUiDquX51h9
C0jP+q2K30p6H3Q9eHdzvBlNe/oNflJAwVtTwULDkbC8rA8d+ebLOwOV2s/wdiGSfgf5C5FqjGjt
61avkbABotJtfz5VlP2aR9FetqaSM2nTYfcd/n5Yffpo1Dvc1emaENqCTppvX8exyxkASNvV+Au5
hF0JRFbzPkwZlQFsOdmNnv0HExfAZ+Qq6yIJNYKHo57+mVawkUd0wri8sQZqIZ5xNREimBTjW3yf
vAA21QmYcRbWdH1L9tB7PuqcEKd950KNjzEdkb538rJ6djb6JJPqHbbMmnu5NLFw3+6m5Rv3j4UW
FLN4w4AJCAX3Sx58CyNGqCnWP8XsXWjH2JWekMcAPYy9MyrmJuX8P1SDTw9PO2+DB1fSmSgzzZ4Z
BTOdgQlPBlzqJOxPmcrjWLCl/pfO2QmMHvnq9TNlxBCLCgk8nAaOfIfm1K3bE2YK8JnRGVFcoZN4
Dv6ZCxQF8HIHUPJmuA6ynx6BPqjcqetfbjeOOK+9mJ0G6/9v8Dw8riZ6Wx7fDYoiBV7iXQwGMmHd
ZLNNsROAI3/Ra7OY4VURmEIIW709HPT4x9jBTCGAIHGvxhQTEECkiUYd7CH6VXGdMwLNmdGvqUbv
wVZrY8IirJ+cj4fvu7yItKDJQ/OjDKJyBFif0dUwC4LXsoWdhoob7WUk3Izll/jbmiloELGzKH11
SCeR/dP/8q9sUtylsZ/wsYVVObx2GPXApsT1CXdJX0ZPyDP6dI3Yh2NPryKziTOGRlrEGsEYmh3c
QUUq0D3xzLAmgiFDwcf+h519BYLHO9FU07XjpW7jLqD7dJ48SrD0HWobUnxaP/3Xl9K/Ri3QlguG
/xg0Q4L8pCA+sQIpF/SosNXvJ44iGfDLPhQNK344t8kU3pnva1kum26iSuN3O42JdqEpenlV63Ob
qaGxh9xgg+b1ohtwAHccpwVoVA+lFV05TTC3N0OeO/65yE4KZLOuSUU0RduwppisILXAHjnVKwCu
dz7scl8MQZd4EL/7FHevPb6vpKuWvoHDVYk1wmUezRi2sgDBhz1HY8AhzDz+FD6GMPNgRyv4f6Et
9pOthqBq1bGBY+weapP7LUNmcshbt1IBFkb6OzDXCbRfYDqo8ixZBDgyDFB8ff5LgucfKGUaOnRE
HCOhTwcI/EbryhTHdJr4b9M8z20psGNfvrwtkXeopwG1QMYY2uizLnPdcpXJTTfTLoQeO8Jqgi4E
YiicNaoXuAezBk0b/SX5ZcAMdPwnJBF0qxI0JpACn/DSU9LBuCJ0h9MM2QRaQdenb6LdjY70sDZw
r4BBKhLOMbBe2ED/4vbzGJNxk/4C8zHEOgntMgapeyPy3jTiDHbT4TNMd/HsN4l8PM9yw43Pndb7
zVi8U5hkzBRq7zG2N/YnsI9m2/9eSj1gPTUKv77kxFBST7O0/hmaT4Zmw8kRkcnq04eRiYxEuwLs
MBc/33dNFWgMctYyzi3cB+eMUQayBAsH+A2MQ8sHPDK59jYg75CGr81gwfdeTgBtKFPxssKKKiBK
OA1wyVlwyE2PBxTzUyZZVSBdS2ZoMOBQyCC1zPpMBe7E5emMVz8jQIcGGzrickL8HY7PGzYz0iGn
vu7ncEbkXtf0mSU8F/mNo6jgFWT9lD4PbhGI8w8+p96Xal868FLsaBQGTGilYK6enWsMpQ57Srrl
jPv3ZlFAExOE9BqPXWxrOCn0MmdlzplCcjzUhEkCHCHsgxjq17uXvLe0k4YTzDedqencKEE8i0Mx
R3QiUAIA4YAJMAypjPkWFy74oLHIRZcd4WBB2rP7nMmkbkHTPwcwyFgWceCyP9jteQzFf2iR8HQ7
QPJE/MH25OxfJxa+957jf+Mg1+f4ckCNeoXCvVZ9Js9fejjaU+Eaxfi0OyOHt+iyGhypWF5Jm6fG
ACZzMSvndTej8+gI8VjCZhhuZx4Ad7ybAPIjInfAZwzN4UIqRQgE/cO4KmVk4fPGQNCvI9CHtaPf
BXG/5UQcxng1BHxwFbOfFUcF4yGF4cTn+TXBhC5ckzw+azXFaaxZpqSm8ORytmfP/WvK9I5TgaXX
Pl99FjTf7ZRRPKbYypd0j4yJzEDY3bBEUQoysHLzQT1+zLsgHil0HXjXBIXkOT3MnTTuItPVaOSU
MZ15OpIyPMd5etFQQib3OBIMZObKnoGPFRPi8GGf1bg8nEWQRK45H/+fTj4+Ip5wjBCUnf1e8vaJ
jNhRgEj7QnIdsqaY1dJG8htB9vETw84dz1NtBPXhCd2P2XEPJ0uWygfED9kD6NfOAr6Hx/jvBqlQ
dLCjQ8CnSLsxOnB6QPvA/4ipZhYUyewoSS6UM0tcQ7ZSA8UF/B2GAsK9MYMhyjVJNxb6k3LbLNGw
kbB2kXSXN7xjD6Hi1CV8KZoJdKLqgEmNMX0GBdxnjeEGBD4YPWOQCGsk5iqD5OqgwrNCPfEcGlFI
ID7PzlDm6C604AqMove1QSfIbn7XhpjcVmz7pIQSWJWgZfss8wFDVqF0JdKErU27MCINHuiSILkO
jC64l/jLrB+XtPNJJMvFeJk8k78k2jyuRJhd9XbDSBUX47JzKZns56ropswnYdgxj6Qkg4lGINRj
jKt54gHwU5HHQTmvtzwT7nevjr5TGZoPkb2/AAgWtFdlP0SvmfhrMc4GF8NehGETTn0EU3BpXGul
o8nFN2TNs4JXxIkJNlfqCyQYeUyhX9M3eokW4212dcVjSkP63FQHuMTkEoyUFA7Bf/azX988VZ8A
yWY/he0hXD+Z2dbIgYjHoA3yjd1vTRwX+TFrR0bxV52cHTNjKxfsQR4QRBc+xL1AWZb14AnDFiEl
5lpLmW7iom515A7dHNrX/gERGgznGTgkFfRjHPphFOnbrwyp7tdPAf6sZ9CeijmpLXHQTHDEY0Xb
oX6Gxyy41u+cOjmg8Hv63B7Ka2HADYO8wq2SL1kLym4ILoil388X27+HT7HkdVCZE64V/Bjbf5Yr
1hKRhIhhfX7+nUtaVRiI2fFuTKF/dCOYAE0yZAjFWcPUOg9bM+CTGA0knZKpGOQGyBLcA2JAl+s+
ftpMYhG+s4FOvqpbHCoIgiOWxYJY1p8gULa3Nh8rZF+d7cpjIS1DOG+Qyg+SMYwfvnyAQ7mETk3E
a5y7zTTKQqYwEDNG9Q7shng49i7YN6NqWy5ZCKyRTXznrWlw2BMIcXJ5eA3MuTxgCENb86LmRB7J
OK0VcxXYjSiZSWvFYG+RgAV9+78r651zLmb5nO2BpST9Zw1No5COahI6AopsiwHtGmpHL/hgL6Sy
0YLEPb3HjFYQMpt5Sf/1+OWT+BjU78TsOQjvCbYNIZ1xMXi56kcgzaxN/a9FbVFARm+nfC5Witt3
9OutB7N6ECx7odkLlzA44K46vfOg1/OncxhRkK1JJ3OBJEKgbm3HyoTYmii8YewLFfMnfPUB1SGl
opnyod1Q7uer81nDDnVGmp6n9WnwRphp9gaDXniDOYTiKHyWoakFuJaP8NtjUfos4FOeHQsmIuS7
heJ14JlaQ3rHE37Bmb3Vmku/sN3VbNnHYlPuHqwX9g+KJDMymmnYC8LmCZLZZ2mMeWzxwpmlbQIk
qqobLQf4skhXYubYbHJpWY0+Iw1BdQPpPKZEL8Y1DqT419QAVWkya78NzcOobq7AgxFD+445tl1N
yKFjklmG3/VrykpZyT6r8h22NQky0G7uiwr/c+hrSM5ARuMxPpOkHSO3q5nwMTlw3gM4HyYZKmfu
4vqMO0qSSQHOIpky6uprVK0zlMwaUvnRzpaD6APt4bd85KsKF+0ShLfAA12CTM/JwUSkuR8x9q7B
UH9B/qP2Q1SvU0INXmQ6kQ6HoelnEJn+55LtuwUiOCwuHJz+HrQ01xqn1IsMNGrA8YHF4QJvERmb
3UMiBmRGSwmhX9L2zUwdaucDM+eeAO8oA5nwLcGoLFo+DwoPbEi0p2BdfANN/yf2cjq9jyfdcAHA
1DIRejsgUVWBQ0H8GUWn+BOP+fIni9xhSJtU6/y4BTefaguXAdq/hiUf2Mi9P/yK6QHKHFBl1pWG
FoOUbE9ENbReBpmV7E08Fb/eM3I7WPEWB8gxgc4jVQCU3ZVKgG0bVb45MA0iWjiNzMMZU9iCx7op
pT496geLGYik6Q3OTjnJwcRrrwHL/YT30L7+IOQJfkvPkl0z6kdvYscBvRXITNBO4C3gxC5IOSmm
AJC3IhdnhbQeONTASI6R+DTCyjynxoD1D2nJEP46X+wPqe10Gk63IQwz94QxestihOxeSFLYpX9n
lmDkA0xYuKlgeKXHD7hmKNw9GeSnYQar7wNAJ6qg6sbi9mgC6ouZYAX8s2f9XlvMT3mskNU0Ik/o
fnysyhvMyw8jh3LCkPn4W5EQA9EAqlHMuuHxBs8VKznk0WrznPFDn9uDicMNGhJsumaAB5xy5gUU
chR8/ClW8q08sqLBqGXBnVhM8V/9HP5jsWKwgfChWcLvPiZRUC4sagwK3lG3hiVI5yN48EO8sPoM
9hfWGbLbSt7UK36Ggdp3JXSk/35+VR6NMewKiqPFl0DtnxjxQSvf1HOWe7ycj6IigoOMYqI9VVOH
RUbzIEFu78t2K/uCqPiZFthmVSce+PF3/Dk94anif1OsizU0Fhgd5Yn0r3FBfGDhCRFU4OyFJXay
xtZ6L63KrUUF9FzB2gyxMJ6VWCCnSyfQ5+qc+xd3/Wm0xplCRZiaBNq0nZurdNwtZcSej51+NZad
7GLLikLpec7P0TW+RVfoy0zILAS1EydDDGkecGTeSFM8fJDlYjIzb0XKvSz+ep9lyl+fWpNqYcNO
OuEXT7m1B298FPnd9EcsIXZgLdnVhcA1vX3PcKdrUtiRExt0K8Jjp1fShVFxHfT5C5qzwRF20+QE
mEqn+w9H72UIJxg4ACis6kV3M0e/6f1QCKtPth6oEeaM9tw6porHkqJgwvh2JcpxlPCl316cI8w7
35wZOEI4k3RsTTB5xC9HHpQHCb0KML9YNqLSw+JRD4BwbZTnyF2pKYE+lROWPuYoXX0RdfTiGXvA
Op/8mViPwFhhJ4CLTE/EQ8tH4Zs0WDyKN77UI9eofeZgD0ydkfjzdPGkI93SxZTsfUtX9k5OesbN
2pogS331CoOwOKvz39AMkAQeomW7o05B/XXSm+B7tEf6OILYhBsBLDYotldxgNm1XX/mjEvW1VpQ
ZCfPSbvA9BmEnN2ZPORdtmtmH/FvD0iTF1jo5gUfm44lKccB1uW3ynMjRMAJA+65IExjmkDQKncJ
DonPhdp3wMLluTJt9/e5PP5treF9fR8YE3lwH7yX5bybGKf3Uh7Hh4jq9q8cvE/dnwPlgvIVYJ+q
KOs1g+/EWavTD5GE6kQx256D8IxmC0HuPyekhykuJcpgCjQh89+zHNet97V62tK+wjLkZoZwaMIh
rASpiKUGZjN1Z4SQqA0TOlAd5ltgbboFI5bi70VsAkC3SvYAGLV8YSDBLKVBRMIBwUvAcUmcQjD4
+ICT1nf7PWXr71SZAFAkhodxa8eSAkKGCS0YWE5/BDbeB+CpgbnYtmh3+D6j4AtfAv0wHeEPYz7w
UDycAEYZ95Nxx73JwnXh82CE9tUJFWqv3HNsaeyFbE70NRlTD+iFF14I9ZRvP+gZDUFO1Y68gn9j
5yrYIg2WbVciyI9PgiyJeeY2u/DibK+9RtzxvCDq10M2zgQ0Db9Jmkr2UaJzNJ93Zt9lQ80gEUFb
B6cGIYc0aFHjDe6vUyGv1erRN6GzPpCKLtlVu6Wmzsh7NxCKFjTmvrQVey0zoqsOsgXX/qS+A57f
D0MoZgdVkDXD504QauXrC3sujN4gX9NTwaPkD2M65PxNb25RSsNE/7ddx5iW1MKCgo/Mi3hFjmfb
WbwS2eupV7GOEFt3J6eJqwdcwygTj0LGUGRx9ptka0ZBDGnJQqCv7lptnkA9VtD1va6NOs0TAlM1
a2qPbVhwm/v3UDJtfuL/Xi3goBoE7d1HH8hEy68D8oRXK6cK6PTSePRen5CD4oKD+kmAXIRyT5lv
VFVIb8SY6HF6gapSFOgeKMy5vHRi1sSblGNMuwDZXowuGF702IilbEjCktjtIZZ75u1MpwYBby1w
T6TPW2VNpNoRjT2R9hnyyliBJe2W/5F0XluKalsYfiLGkCRwKxkVc6obR1kqiIoEEfDp97d6j9On
eneVZSCsNec//3D04xRd21Q6wzaEJNiA9uW+Q6+cfPGZdpl0NPUynWTsvZXwwRQo3Raak7bJZ1B6
i6DukLBkCEGOy6dO03ID83csaPOF22RuD/rGCYUKWRFTQTaJYzbrhv79OM5VgimNEY8eVlhBye2I
AkTj8nyUu6fmUDhmNZwXKZS7SWGS97UeNtPuc5bu+x4W8vcV4U/4OCmHxpjIlEQsjJQH3zwQJhUJ
pGTZ/ZiesC2Tx73mmOeeLn5wQsuify6fZn7b9MakSPGYoYDDqQ6dIVqgm4ebuyCpDzKUSItXfQ8s
IuEpcLVQ5YEf98vn+VYr3fRwBDS55pKA/0CkUxBYQeBDuXvBT2IT4o8BLmoUO7Xw3z1enKcMz8EB
6a1PCKKlU3YeIC6JhvII978Hye5InV8zhA7mERurPFECgsUJKL8Oft+ztkMoOZLHb1JUG3LQAhyz
jB9LGpdo/bhCoEIrj1Mlc6OoG2jVFFbqe0zoLtomihssDkAFIYRLpiejTDdAAxPmUWFboHfS4OjK
nK1N9vGU+dNnZXzKKx37xexwJ7T77WbNRO1HmuIkf2CC6S0wiIKipnUYud/mOp2Qh+HTpNyzFPb7
4hhrswvr1it8L3oSPIcibGm4t6bS9n2C+PkBQ8B3TkyOhekZ6AkRNmG5RGcDLHaPnpfHSYqpaH2F
hXL5cWWU2ntcJtZ12LOb+syC68nTwZ571Oxejhp1lViNoEnps1vMmgDQ5XQMwIpJCy3VB1WDxrAH
t8WMsoeSQl/Tgh5+vcfku9Ih6wPLm6NyZeExNlZzt8XLT4txFHqdGhxYOOSu9gOByqsO7xV6HEpV
9gianDuREDWeU5j5DRYwyJEMwSO5xYDUwMcVuVkraZYd0GafoKOKpp8ClpUIWT94fkFzllaOzJTh
7ZKNQFoPgao/zZLuTihf0zUxJQs684JmtgSPRMptLtiU6ktdbqSjnQqoHH1pMXBk9beglMYDVH3u
GwhUlEFc04/1x/Iw5Ee+bS5YMkBkfBWxK7V2GtQSWxcrh4oROtWx7n8+MedHlm1EWGRkbNZSe+3T
gLw9QJj2cushlN5nLcRaUE4tANxUCq+FD2tOUib7WoNOqOO0z3jFagWGG5tIRDZgvD7wYLkBJ6XJ
VDD6uB1ycv1IYYoyQFKw3hzqszJWdf/ozKwmBi3suWG0OKEMoh7XAm04h96TGxFCsSRZcSxYjC08
LhiRYv4DPUvHREVZC/4rTDS35M30k+/OtLaAunQazLGzFLEw2d8yCPvgNVHjEqF3Paft+oCoW5HG
mlyZMYUBitrnRB5E2ZUoJouZC3vu9cUGXL3+9EXpEYRxsQKjGVmkkA8FRf6FVPgtnKJwDZvygN8q
vnHPnkH8aAY5Ovk4xHPLlxn3v3uaUspLSoBBu8LZEy4D7IRsa0z7v3sIzEbPET1DNm7mHvfRq4s/
AQmFMqzc9GrYLHPsZFqHTpvz4FF44NckfgpRFO1R+IYCiNUtBmILqB1UFjpDF+4EEkcOXwNfpWrH
gIjCZ3AY4KKLYg4Dd0xFGHViwMCwg6JDZ34vRkSDM98WezO2KPhIYDbLDfZHj9oFX8PTzn3u8f34
TStIe1C5FmR2ZPEOpa8ydOlxaU9bIdDwKdsHqkMjkJ74gmGqRXI0vk8vh/6bFpcOFqBPc3hfmAd0
Ae8oPaF/oWxQkbi19J0OF30lY0QEtRpAmlXbpD7IA/xzkMCGjLlS7ldIKQBaccvKjs0YDLBnyDsw
lIAmn/aVQ8fpoHvhUx1xh4FDOPCoKdJTdu0wEGPzGtWGy8sbhNK9dPvBFmYRec5FYkLtrtCXCsYK
HXzn0RO8b2FNlw8Zi87cZrBn9dMBGryHLUc4RWOGhIQIdIBVoCeiMMOCp7TnfQmOiyIj5mtznB5l
p4JMzjA8CwfQsCH94EvIA9lLcbXxqV57fjhEI8KAzcTZjdin96QDjZOmBHspVqjDhht61xIkg2hu
Icx0oUK9zgNPUDxGA/7AC0VHDmQxbmA6bXLBtqwlaEV+91qpIH86ektr+2EFNPf1BMrLK+x8nea8
8BraTc8YzofvEb3Sl2FU4aeW+6JI1bd5hf30jHdQHlAhLkpp/ejcPOdKXz5e2xyMIbHBHplum1+/
/QFkBKNgOUi+/h1PlG4kQ55n1WCovCgf25IEHnQ1LLM+LXiShPhcDaUgnc3fSLjYJHy52uko5fF9
6CcqLQbiSAADg0CbO8bWAaUQe8lHyMSenfsFXwaWzgz/MwdNw+kDDhwEDKdC/uYO1cV7nc6/E2D4
SrNbecpI9xkbdSD8eSqoI8hefRppNDK6MlFaR8a5j4jy39e14tbDw7ZlOr9sIX+Xa4ajqroVP/7O
BjbkhyJlbcfSTYGL815C37W+8+0b/kqxRcWjWCum6kM8GqGLYMR090T1BWaKj9S68Uu/fpQTCaw0
byA6UWhgT5HIdo8KHccXJeiAnSEDyqMPZuDfKZQUUx9T9sHvTbieoqr3DEYQBODhbFUtsL6T0qWl
uYNX3KLU58r0a+pOuGj5WJAH6gnKpuwY9YRJySJOsqOF2MiMOfDkmVpBU9hHeG7g9jygFONERqnP
MSoLxgEp9znQ13CR5IHMLOWFjq9iPWZQCUsdHuiuHL/Bhn7Z+VHn5iLO5/GeNfh1NUGd2T02B2Se
wBL2zaWxZqTKA8rAWlvznuqMqv4OKM4u1Bydevy9+VSukGcKbCZZrvII0gLjMG5ddQSeyx3tHy+F
tsyRJhgQAiwslNFgKVk0ZNHMQosCwjQ8xDS3MOm5xoUMp4F9hmFnhwczSBfguxTCB6ffTTUXPnp5
C28rOnBLiHxcqDpbmkvmql+G4agssZMdZdOB5n9a20ADeZtnQBI6y1TUo2WmxyArYvrVnDdoH0qg
ytYqDrptgZuB+rvKDj2s8nUqqLKUuC37zfqMbXzZh0qxMm7+UZ1q2bSioCJeCRqHfvR0MBgzfpq2
1Xm59cvMoCz+EoCdY2QuJChSw/2ziO/Joq895JH3R4C/ee0JGHT6FaVXr/jKI3pS8M1lciAfKTPY
Ov+tFNNNFWZ4qY5dAMolPzXXpRQkJLM0c/bxzk/ZVTB0uWH9KxJYhlS/Cg9onArhGt5TaBY/bp1Q
rsf6O66TIMclR+w3rPkQNt1jPUtuqKc0Bp2ItleNQDVn0udsqjuxUmMChzyDKf708Zgm00RaJpdP
tn7kYanPVc2vs3jwYSC8JMfmAw7bvGcgkI2Gv1DJaKrzByxtTRY31PUG1bkWN9IS7Ltrz6aEjIi5
ZJsEtwvvTPsEKUBCNq+sQ63F/ecgPdDmA3ireB4x1ScD60VQuOuZmf/mHzp09oAhFYMVqq5b798U
73N6birOpinKC5atF9/SQuNzTdrwhSQGFPQVDF+TuzLmWZI789Nxd2IS/rq7GTksEL0QZFLftzhA
EqjrUuw9C4+YH4qy44HBuRAPM2KgfrLYPN2H5eGoq0JRBwi629CmEVmiuSRA6M5Q/et0OPVa2F/C
moQj8BLJQqSuzrAfgmWmuCqP41me09KE1BOl385NzRGc/xcKk4QhvuXVaaAdt/QMKiwEVlngU9Ol
quwUl/m9qK3AVE0XeaXBGFkRnqaIsTEuwGON7PfC+1a+nO+JVG5hYnkN8kYm4rzFylcVV2bCNrWE
YxEjBoZujDqYloNrmiOjdP/PykRaoPN4DMwGnFMaL7cmDBHx1MDRCo/J0Y15HfcIU3ecsUxyqdxH
JhpUxmEvfOXxQGS74tjTHqBIxdGMAfVbiE85J0C+9AsoQ9E/sGtIJ6RjFLYAxUyjzYuYu7B3y4Kb
ZZ3EgI7yc4gATaApkEiHFHy1U6Z+hWiU+jN1bhgdI7F0GTvQ3MJbVknghF8ER2aN3lPWbcIcKt2p
7v4QRzjg+mU7G/4BUnXIMOGu/vNwuJ8V0eja7QJOEzN5sSscSnDAfT/5LLLoOcZzX6Q9MFrjvhOa
OnGTwDYeyddyglkfGrfVd52MS+ZZpAIR3EP0xqS4ZjtcmPjsDVyLLdoArOtg4WS0nsyvzvla/zOv
mPjdnQ8kBw4RHGiqX2QJjCIu+pIURBSIVEiIK2HZI3x6OqCaybxBxnSPmNVQCTIay5AC4Kvsgpcg
K+OgHEGRSpEcmsCu+7AiimaOANMGSxM+SC8oqy/BTyWjmUwwJkEsHh4i2QyVEZMrtHH0lAfpmsKc
G8FLpiKtngLYMQqSqVw+OX+OquCWmoivEHCOrCtEc4aJjwQLdetgnUEJn9uSKTpWEIyqZ3WkEV2O
VYMt/6pbTibU1/eVPjbdVVhiZLD4R1BcKyY3B7pDZQLUqS/gXB0NtwZFFAGPzRLRI1I19E/YrqQh
klSoD4APtLArtj9GpMNrw0RPDCWG6yfpNuKDghKm23QnQOr3ST1pG55CpoWFiYtqjNMRNmBGVAUq
c2f7jvMo/Vv0XdUGHiAOUqh8LxCefQ/FQT4xsUjJpwO/3Hwtj3R7aBUMRxmoEi53JpEU4SY1BQp2
KDjcFMAeQyZPf3mPA4YNBqEuBJL4ZfMnWMRyKPSB+QA2SSTH5/o8PN83sCWYFBe4tLZi4WCgw60I
u8OkoWuZ84kciuQmHCGE6BMRjYjSkUUYGpcSq1MqQt3E2AX/UZmEYZfmjquw+enplefmdbAdEOlX
zIbhICz3xRWRN1gdcT/wyI9npkssdS+WRRRKlc99+1S8N+NV8nRReduvCy4rDEjgcTKiuS1eUxr0
xtMjeJPUU+f0K6rg19vttlCdYUwDvSE2yJQpiggMUm6srT6RCpIBIy64db7ZLAqmEFz2sIu5likK
MVCEu033Rj3F8ACP6g3lb2OJ6R8qdIxFefSDELdRBtWMX0At35E7K0TsxsAteifr3ZYkMiaRB279
csfdC3EJ3L64ZLxx1o5DPTNPiML7tX7NYiKD10BoOSUI07kYYQg9Ku9gsM6CjjHWQsZ9nB0Ipt+s
2zzn9eS+Bp6mPxGQKVCWW7H2mVhcihWQ/YFTIMcQDOnuGCAemdMYoM3cwB+7u7IIJeeHb0zgF1tr
hg/v6QA0ffT5wTGDu4Ow4Wp71FwNpJfLhOSBBS8O1AF15DjGfyaw4seY1g/8HJzkPc/mcCMh38Kc
RJeHPJGlhqp6sH3PsfBgNeSkxgK93WdsnfmM7v3+WxBVQyZusWZF4reGU/18O72hAf9S51I1qgf4
dIlXTGG0FBxb2W6BVaj0ZZuyCsincD57lH28NKYnuNhZdJZLrh+Q/HKhbLgPHmdplfz2yw82brfT
/QTVGr7gYEHG5rjGBvf1o2G/kR3apXRCvqX+m3ehdbrILC4YsYGVktAg4SrIjXgDQ4c8x5z7aMut
XfyYSczVhvLFuBQ/Cu5v8oq3X1ceJEb+wIVG+V6w3NYBS/sdHS7Q9D+9d4aDYo8BgYPy/UNwxNOD
bSr99dylXHsKkwsPkSgcl3mFAoTnsB/EEvQkNLGWoxj6h9I2V9BaDJooV81NA9v3ZC4pqvXzF3NF
rmi8nZhqULFjU/Yv2Px4eq1o9if0Byz12N2QxIKayvSo0jMYcxSqR9o3B/bigzphrL+8DM/6f1ce
VzFCAJ4PWRtI2lwEXuHEw/iZRIU7Myrny27L2AzqysDWJIel/Q4lEzUAPODO5vtDYnuZwPcOiJtJ
olgvmMH0KHROjRLdUEzfA8pmVLGyr1RekvuFNaOpOE6FDUJs/bGg69ZGJnWE/QMKdgjrjL0frbjW
QbQGX3yVNp2DsaaOv1+/jFKAR5j7Ya2/7nFZB3tRATvsOicVBr6Kh1u37MH1TXU378bQuuHMSVzk
yaki957u4Ru2mlceXWjH3Rsd8ITSN9/TswQKhFDosdByZbZnLyGcsbNriiEjKpGPrr6wvrCBSmBc
CeMHhTosAbyx1Yu+1SZWZ5NwRQwJv5T/WIcE8/dGoIUDvE0Y4Wylk3ahq4Ww0kPZY9m5fCkJ9/0m
2+snmEC8jRSeCr5BiDS/LEXO606lKsq67suaHUGIfBSOns24RyFpSenhKJERx+IGSX99v8OBFHY9
lIt30820AP8VikPKRXXHk0FpwdWDgBxKJ4pWSlTKS0BF/qlCkGpQRAC/29TFAJOKNMpw/oCVOWUP
CKtDAepEcXj5MJ480a9X0CcLx8BMDVsbwQBy+cqbfd79XmH8Q4S8oJy1l+OBOoStbceY4/0KpSJC
rcZvd0YEPnqjPLh5uOCM+XWDVQCoAmBSEQXwp3QLDv4QB4SQuhaKIomZ9X3cpDR5jGJfIUeJH7yH
U6BL/Lt37FB8fqjFUL+gImCCjXkvr8Ib4SO+9dl9Ad+RGhH1ZEEFyw5nuuyK/4dqUiK+Cy5yp4TC
Bj2ZyvifWQE0Ht4Nu1aDoyuAbOty+KxXMOh9HgyQSdXKceYQvNKAr/WFmpjX43W6E7uk9XV4Japv
fpmCjM/OS/LJeAfU40SA0ifw4QrLawGI765AbAFffV500Aa0cpw8HpjxcF5Cd/rG4WBxDqBapJwO
jjK3NiNQaBQpQpCAE8BhKC9yIHJekdvfY0oqsgqUMYgsz/BY8Vb4rE9+naMJUAyBNpUc8b7YvmBn
8351h29SjqStpyUhbCh6BjwfKC95s4LW8Y+QQTtB5yC+0zicctzneFds7NJnLh5ZCMYGVwNfQXyE
oxbXiu50dBDvsXoSPJLK51f5OXsKjBMuFl6c06YQjIf3+Cugi+EwGOghfQ4aIliqkxmUU/4YwLSQ
47hKL+qJt03/ka4eMzXgMfRs8JzbOc//rXdAnRfIIKSdp7jMP7EPvC1oWHipaiapG7VEIz/Sigkz
F30HZbifqif9sX7MWIzkE/Tj5zfK4NTq9e7ONgnpRSVwiyLpxBd+FaIM9hLsaHcABxf/r/9pxzCQ
FZcOKH+vwvswLvptbkzbgg6+3pAq04wH08z8Ryn0qISwbeywcRjzyXBOTGWGEisKM42aSDDWcLWF
MLCs8LZlLXRx5GDu0tywWwRdmr2m9RTS2w6yM8eE8RLAGzZPyYLuyMBIvv15RqwbNJmQGW9Tw91R
wasL5qf3CVV8vpU2zz1OVLs7BEjovcqojMW+lKOYgfh4oen+Hv1+yxMrI6jB8FaytagMYLXMv6JH
FpJy+7kwf5GGZFT4cNylSTKrNjnnQrKHCcRp5nr28TZLp1gyL+5LcnmAPpkeYlX5jAx8I1Hm0MvR
WxpFAHEYy8qHW63oJvspow/mMGnilPWG0cisYAmlcaxcBNkRUg78IJqfZPSj0VbeVh3w2KL80S7t
w+W4YdCBwKKDAMRAZUwO8o3W4/TGU9LycNNcAFoy/MA+CS0CpcizwLqxYuf/UUBYYY7CKMumuKCS
1axOyIGDLBkosOfZfHOHVtNg3IjBY+0LQ7kPG4NzfzK+I2K7D5PCz/6ob9Mcfbtpjlna5kc5fBle
MeeOfrlYDaR+s6T+fQYIVEQK6G00ewYq9gmPiaJMLQa4vx/qq3kfV/idfiaf81sWdNAKv05GYuhi
1CkMRppj7ilI7s9NO7iBgFjwzT02Ml7iD0lO+4u3VwxifaCrP9D3DLZVWExwqDj+ADz1VzKVnBp7
c0z70xUrfnZHYl/NIFRCOgms45TkkKvillTIMVkZiKVooQgdX0IiNf6yBO/XsiD4r+aFav9LaYjY
zVcDHJRTnD/aX2EGz30L6xQ7YfcuOoh8BRGTPeynWIFm6g74FrzNTMyivqEAUaAQqwHmHbsHVjmp
U/6wEGR/rEHgpBexQ1GyMSjDURWsgS/UFv9E4FB9U/YtD348Ju4exDDHvOBhujF23YrlqWeFXmGs
iQiFWnBpXmsoAg3Li3kRpr3dhP8Ljj8rHwEvHnsHi5tO8guABR+PmG47LUKyGP6tm8aJ/G1YXSso
1CjH8fiH8BTfX+59qW1ZX7FTY7JMfggB9jFTtW8AR1soDsTiQXRCIL/HpwpNwqWcsuK+GzKkcMnh
EuPrur8wqeKt7AZT4ioXKeEC1AXsKOK8INSYIXGABMoZGameclso9mdmbpOxmYbk7wpuMc3AXIVx
yuEyhfZH3z8gv1uUmlExH271j/1aQFDmYCN/C5RrS5vt5eeb4vMZqbrwKDKdas1uSJWP7B47V0jp
qL2GVxnn1s7pBwGX7j0QN/RssGEgLdqtW/hGrs6UBgbaAlEjUVZgjp0gb69Y5GHQsajBx5Uc3qER
MDG/oV8LeMew/oQ4qRSOQh8abR1ZwBFgqIOPC75BF8uimXk9+wmL8D+Ke/Nl4/wX9MCN6apjy4Pk
jcwBk4pvyLqaUMMjxbTXBB0AycEZZCAKblTf2XmBxKZsANxDBF0u4c7ox1mx5jDwqQZT8DSI7q13
G6d7zXIfHSpgNPoNprOVPaMKfczvIq3ugTgLR0GAfDZFwgB84KU7lGOGp5wIRimspOh3J/jdMsKo
uHzQmUCjhX/NyopXXQvIYYUvEUpAv/NFdnh4DFGqutg60awBfB3AJPoNFQC1JKKclw1JRN4rGh+Z
75gXDgebHbswhc3zpxZXU38hVcaYt0uSlVlX2ZbgUVK0h6BPkSeP4Vf5jJx8CPwRlCaHWCWY08LU
9+GRMyOcaoPHKmGtJRHBu01fUzKKGEw4a7oU21tC4uB/n4BCe7SkkB9DScOejm77Ip669PMV1y9W
iQ3xTqlHt8yTp7jIpkSDITcOaDNHF1jm3N/8ZeH7i9J5xCUYlZPhaHc4jjab383kDxtKm33XRzI1
Qux9t/3P6DKfM+MhgeMC7pN6aFlcZH48jF7ArkZ6RI1uJ3acj/52ESbR7g67wnuMes62ZlONvzoH
ICKGfcjly2R2pLFSU7khBlK9H0I4gnJ0Ku1wNt0/SGzAl8dT/B6rmy04iG1M+DqSyGNgpINsI/FS
tw02iqMET4fXf7gfv/AlYiLKAE1dxHwlhEWCoWIyFtROSPWhtiXrAnnMqf+66RmQn8tuMGTvh0jy
faPxc4lltUAznPfbtXSYHS67mTiZ5JLY3DncFVyf6gTvnj5mffqOn5e0iWt5rHQRiM2LIhA6BHPU
U4p7LC4lDEYHI1Qa0HRYXbkmBst2Q+XUTL/v8QDXKBdHLmgPPP1v+2vQj7NCsxhh0sBiRnVFx88c
kL8jMOy7Bpju8kykAJ/Ky+cEVoSLFvBROqKSf17gM/MuUD2KolLhxtgAKz/xTQ5fP8hMybh/YMCC
msTXx0nnoooQ1eGOO43tWdl8w2/rGbuHiku3SVu2YF3EnZIYE6amkbxGEYa2AsJwnUcVZjJfwbcl
v0mHYUNQnLgn0Rh/RHZut/+uUr+O9Fm6znXU7z7m3BYjQq+ODYEHfifqxKAVYOqU2DPgbVYbPmd+
4hN+2GHpqGKgI5P6wBrNReq5FT+nYDVQliCsIrbCxwg1w+71A3c8uAXDq/CihtiyRAV8PkZMc0cX
jrht+cLBog4lnwF4cBxFcqwc2Lef+NBzubBrsL5h9YLlAF0L5Uv8PouEXZYpwmSibJZiwO/z6Lr3
lZa+ClPr1B7DIMZrXIVcXdFPvjafgIZOCeEwII4g4gD/rWRSuHKEsNslzeeM5cVSivlsJd5erO2j
UOTz4asTMhgOs2UVd9M3ZbJIV5s9f0oo1MPoGbPJTJ7xkLvPPODfAnJ3cyW3G9Nz3iMWFNIL+Rvb
bTgj2HDLY1xnEVJQgLKdojZCMZjhTFZhdUt1jw298Ghrp+lf7rWx5n7wLyf72Vdc+lWqBVg1uMZF
oIPo24m1IfssVH0VZgakCXB7kDMuX6fd18TfwMokvkabwzdgMbn7+C+IhCGPILbxjaejViC/gQQp
GyEJQYpPAsiJL5wDk4cpyUkEkvu4mTOxTjZvrmojvsFGJh2C7/M4h80qxo4rYHAd3DeWm4+Zs5Jw
AznMJsCNMVnii2Ql8eyfAI9UljNLmLDxb2NpsYJDoD3CAyBHQvy09mDfjo3Ycgfzo3cMOk6O6teT
pbp8kk3/MRYiZKH4MrB2btPk7ppEidL3gkJQ2Fhs2oAD3JX8Jw2VYk5KbndmeI2j8/MZrSqN10AX
awPdz2fG3glplohmknrMUXWf8d0IbV/iso5o3ZSuJntO4aGxa5WqlxKcgC6CY/xx+4xpFOnZblGP
kRGAp4o1Hww3FpkNArJLXB4yWtOCir8BTyjRGCcH3AQjNvx7hCs6MC8W+2LDmPHHo0W9JgH2uRgr
c2vv+DRHCB4Cax7DPQe2Vk/wiD6nD3Z8DH0+ROJxjsc4erX48ygZwcn/oANAW6GjStoghxencUqs
5vq4eZ0MEzDQMjehhwy6ysbB7rF/fLllh52P8gH6yZNwCpo3U9zuPA8zv5qsBzR1L+pRFgJMcvIV
Oang1DTmTxobqiqmXewbP9SDtOaiq9+0MYlw7CiQIYC82Y0lh8qBFV8EeaCPfIe30XttXjjc7NJE
T61buK4o76B+ODCzULHSDpeXcjink1cZHK0K4b3NncNJgMbnUSj53ImujP0gvDRamnrk6RjZP1lt
ULSSrdTjm+HCf1YlzjEUR5faKVG9fCDIhe3mGRF34OPHS6ULaEG0aMYtianQRVz/eAAFH04qRRwm
/AabLYv3uqf94cpl/jBs1wO0ZW+nNMtNMoFjVX8LvwXjLXzIkm5xebOk4Z6TucopWcOlbxY6CNCs
pg9FVRVIsRbSPwxPEr7G6WZAn7HUVV/6ZXpM9hRaUASnEJfQuJgrWD/DNcvt66xfhjtri/ezSPbo
/NcBswE0eybe0VvmetLRxZvKg2qazEC66DjwN8B4Q5bxj7vDqZfcCul11OA2p3sM7JSeyTtRPGGx
TZdGpOjLcoK1HXoAFha6ZCkGgkZ2431w4kdgEZejmTCtz+LjH9btDJgeEWMqOD0GRMs6wF5Fwseb
rs0MMGwxwClx1ltX0HoTXFq0Zi1X1/YGKvDGXxJir5JRvprcdrN8ARL+ECIyXSC0MBdjcJ3ArO1y
ZeADFHy3iEgCJmpSuM3XEIQDdlfxPzeCUHc4uuZY3hpbDcjAu63NEQWtRzDV6jnLo2YGSj0iSpD/
FbRXnJpsFIkvb1t8Lx3/bsTfm4pTxt+/FV+ILaR82eQu3634F9/85T9/ZfeIIJp0Rp7leUZB5YE5
27+/qhszGSRJmSJ2phQOUKk8zRcDp14BVaELm7XraJUyjnclYF2U5aPn0S/RdMade1fmemmbntKP
y7D7pQ/H2oQxArN+PuPz5uDynVZ2HYpjSVTTjZk1/uDE5bY7BPk3MIkNdfUpJ3dhloIMQfsaGb7l
54zpMLMdmQGTRYBDhsNBbpNU5A29jtRAV31GdahNpGsZvsLaUfZmMAiIUtkDtmve21d2lc/k1iUX
bKzRMk++bMSjmpLPVyGlRpBOceYY5ptu8vrVFcdikntzqhkGimzaAWsFI+i8AkBqBy57GxMl6LFn
k/ocG1wXh9M3ZGKo9dRLhyd8rJybhZJk+AuSIK8/obwe2C1cPirFJ1CXxjgWCif+odidfemyWVWo
MaGSrm8PH0Aq3euggEBRGKPZ4FHJD20lzHzsBcibd2+3iPZzjdqRpgkYjzcokzGh49kj5n0UAAYO
lbelPqFRB7eks2x+LNBh/I9BIyegZnwwCBsy0Orw6FYMiLt0oqMMGhwosfAwmSOFUQKT9uOv0knC
wQjnWOC3PVxmDD7qhUQha5UZcrxY22JnGA2u6J7Y3kVXwNbZMCoXscL0NtrZiiESEs8QJjBlbehS
YE6Qokws3X9x13FeFwiIf9gH/iYwpalZyS1apiTeSM6487ToMVcnTBKwAsHrB3BKhYOH9dbTa7eD
q9SQ3SXIxR8RIY1R3lr4HlP3j+Dl6BbmxsyC8T3+/PtulrrG38MMYNTjKklAKIN0FwMWhsXk0jK1
ulb4vZWErLye/gJuPvSpouHJZOaxPy/whHmCI8mDeg17SaYY2L8ekF//UHeztxpq8JHdR3turC38
7RMrb8wajPn2MIkwOBC1w0UkJ9HOjmY/Y6YJvkPrwtpPlOVov10AMRGqVdlBc9IPjNUgPEnnI7lq
+ERkG2gyBpwDW54XtDSwuZnf/RtB9kenwipzY+7gT49hL3zT4J8WqYrVTbEYBur2s7ixVLhECbuy
L7LNuDBGlnOFcbqWIuM3J6XsaL+CxyQnv0Biad0+ydkjkUa6ee2GK0ZiZuJW63qbrvEkLhxtwYC9
mA9IemFfoYeRdlbla+AyDIbp86Ao/oDYOzIFBFcbUYMijZoR3/QFiPQ5ASN8uG4pB8kpFokb0EyZ
i9wxSHqxHniQ5qlo+QMU2tFTYJg9GiSXbkecJVwaDit5J18kCOwWi+NcI0iCg9FifoC5mEetAU0n
zOpVt2NBAWD9EsBCIYMGUrYZp8OmgNBD+Q2SxXvgFzFLh+hDDEoRdbsv7OZEhOpiaIupHMxTEknW
IuWG920i7UQg1tKcEPcHOTsjERqzN94Ab5K65ws9QRpGTGwoqKKk9xnp8L6OmQhspb6iLJ5T4Vjx
e4c4gl0bNWg/Z+IOKRcdDlKeh+Voa1heRyglFAfDM5RpaLRvzJrV5QASf6Cd0f4dLDulYVnn6GmO
QXb9RB+404SOTAYz3aXRBKUI8+AbQ+MP/3gChuxTIikJNz9OIA5r69JBPBc2B0i55Jku6f/4ZEBb
rNVwAIKqwMKO4hajG+/rq4tvpJE9CmrME6/IR8TaDQzf62krQybZME+wWrtPZJwcw9ceJZO16Qk7
/hIpUx/ygZ9d64O2gr07mBngBOlOx/Rh8Y3zoJ/d7J1h2eoPLeOBdcju59qajwA/8XwkFZ3PAwnE
hYa97haM0eV4EGKtt0Xlzrqv+kDJk4S8TlHKJ/6blJVsq8zwS/R0t4LmiPSICCBbvBP0IMamW1Ru
x/GC4M1OwYfBbIKPA41mYeDBBpOKyHKDKPTa4XNBJpnNXX7DTq//zoxIAiesw71N8PtAh3ib4BLE
m8B7xtZmA0RK30j1hzNo4OKgKX/488B1iKUpBo4wxCENfRDitd49xDsrNkc1nVo/qeJ3jC9ckEd4
drg9d2rntpPWqcNyLfm/L6eyryt1FFB7um/n40FojeC/k9sgrRrXmhWT+vp29gObRde/j96Hoy38
alBI2eJXOsxquz1E1SRm1UQmgVht+3GYrct7pp1DXwKXZwabr1lkUZSG+8pLHMupx6athlvdYYTs
wXcMcU2iQoMKP0XgsM5JcuM7ETx+z5y+3MFyfHOiyPLNEfsAIJ2tYbw3HP3+roBVPHwiNhikHIyQ
3WYiHwoHctg2hRn6/ZNnpSuHra0sqn3ptjb1uY3npk86YBby/mb3+LHW+YA8xG9cg+ShlBRDVFN2
76PWDm/xfpGKUsiIfimNRpsJii0skrC8GhFaEIqQ4tXiTNRFJGI8M1Z1wzmy7xmT0jUILixdxa+v
Q78im6mhAP3B1s3Dih4rU/FKZF0CFFF9RTenHd1H448jEzApHsQEYm9g5DITzuNsFeL5pYnhYCLP
Z0Yv56zAF6HZUiM6VviY4n4YAjgt2jHnITBdy4GVkvqSZ03OKBty3s0Dd9jjAk0xEyYMBX7BOOyB
s1ldz+fHZHu93r3zubVz0jkRbohzPe2D63bLNVAgNn57+sygPrmN8kny+2U/ZSPteMPYEfuM7VtX
9hT7R5pVk3r74PjWbukOIRzLoSDzGnNzWe7qXT0+urmdsjktcH1HNLhH2SlNa+d9tfh6D2Gj9R4t
6yqNP9cGpd0o3wqGPUC1UBFxm4Rvt+RMtHs0mE9QRQRF0Ku4/vFQ1f3Wk6bDmTRt9s9J5aIoG2F1
7nWRNBVBt4QRX/GVJUqPNfIIRCgBVLymsIi8dAblJWC4RMnPrVa5zR6qMN2F/e9Fjnijtx7yTUjq
UzTF4WCPNhSbzv5PLGZDbshmAo+VarAMH7G4Sl6TDmZOJPPDjlUPmWVFOc3r41LiDNesjxBtBvwG
vhbwjHIbx82ccR0KCjgY5DkDmwnIQF9qa6Hbhhi/gakLxHDH8ObuV0F6ErpqoKIpim3Shr/Luglw
DLmxAImXYengWj1ytWLxE8gxcy5mkehrWGVHy8Q/rm4hE/9fYVsZI2HqaWmeIUwqCQ3lVsCmh43q
fn/LPwZzwYm6eXRRwIPqv/IPLwWJf+B+uWMbGZBjDrepB/vDgYA3RfAxUzn21/dYWqZMmdIVwAWm
bSAp5OW8AzVmd4DVHRo/+NSE2ujwS/ETmbOUg/ea9B72aNFBjsRRZno17XjU02YjjBlLNQ6eMH9q
VJNTPVH+kvXjt9hSsdOMYUHbO4qHb7r9CvO4iKHxoHMabZi821f8agUhfUvGFZAPRSjgMGMQ/1e3
m/knll2AGByJcKgCiXjZlFqUDkeboGsmlEJ9MqqDLWcNYJh+edyFGLHk5/TQTfBHXHILYPez5h5G
3oxnIWo2aVbgdms4+KX9R9J5LTeKbWH4iagih1tJCBDKwbJ9Q1kOZEQOevr56Knp0326bUsC9l57
hT/MPcdV8zW3k+epGDEc97IRoky4uO4OO//099e5GQpr8WpV7y4WQcHXyOfGebsuAsxezNO/aPtS
bQgHs20vyhiLw9xXAT6H/zLH/zLzId145ZUuz1660JZePBezMUH7O/nlbvLDdbAPbJ2iUt6Dy/WI
Ezlwx6vJnZldv6+klPizziEEUFrmkDmuutkOpfOBxSB8HqyGO2QVSlPowDfjyAsQ8nglAwFFc7kK
ly75pHuSPLTaROKAcSAvljcj6fDwZjoV/2vQVZ8tCZlg48XKMYG0D9/yLq2ROFhcz+HiPm9SILg6
OYJ24ojDcL7f/AIqJOPlhezP0nWO3oIzBPArAbd9r1do5VUuQkTU3Y58SkByNrZygPawoHuPnQ0J
2KwD87rToeQqd/jE8s9zMkY6SS79ud6dBhfYXLfwZ7/5R7YWmKNVi/fTsOCs2YFNJ6qni9O0uDHl
W37ca9vegOajEsSS+JCc/mA6MQqQDnDLVBx450Bo7lDEOSdo0eX+W/g1H0a6A7uUW6As/PlU7ChV
hqXGP5Xb9371uV6cRWzF9dV9YFvP8xQHUwra9h2OBo/YUekfxuR6KWM0czW3QJWduS05dBSAYcvp
A6bYD6kXqQlYPoYgJq6hgYs6CnEhIBLwtWAt0/Ct/XIWGCx9/Mn3c2RB8Z+JHagCt/73H4hBmpnI
azojOSwaQUswR0uDqtpcoSWJa5x6nT8KycvewHX8Sj/tEd5gX/FxzY/6Ae4R/5TiHhOwOoC3V/Oa
3c1rmjiCfoLSFukbXd/S7zE7lyDIL/pJ4kd212qkeud2XEKYkzVevzfYgTTs9GtXoPZGOYU+D0wx
tE+K+/xf6ZLqqp58NGqf/wiQJHBu8YCg9qSTlSzpCLSYJ6GMGztoUMTP9bO3tXMz64nZwATVIz/t
qV7swNxWaCSXCLrZvD43FPFvQpwACA7hl2RJmQxHl6TkmIicHLHT3iPSdOfImfVN03lf3tF58eId
pjF8rzFhcubSX8zgtuHCuQx+jH35mHN27WycW18/hrv5d1zd+BdkN+jvtm64oyt8juks8964fvzS
uoLlDJS7eDCBmD/ZLvjBB84WIZtgRxhcobR7A3aMygINfdCWSAowvjnyHDArpLFtruYmNm4BdJ0W
ylk9GjZ951VtU9svPywHHDhNotUo7rj1F+SUqFro37rzlI//a52RQkJI90BU9+YWuLCn8KLpTXF/
nO8A0H0Xm9DZhY5pEG+XO3wAY7ZJC354y3hnHp87ZGSIvvrC/gKWucg2WIStPtjsc6Nc/se0bHmA
wTX4QRzn389z41hIUAlbH6tJm60AB9GctdblgdsNpj28BT88N7rrZ37COv97s9a3zr0PuLr3wc7i
S3rnoSlnFihyOk75SB1+svdjSucb5aDDt9CiYP1DSZztEIVlzX7YBRBQHOvMBdL/WLXu7CdH2/8D
c8IVtde/9y/v1ln3gMxx28NfoyPB6H18ommf3s0jV2yHv+Fv+Wjv9QPiefirH9OdQQvnGP/iTnfj
HVPlQl+dl6jvBubCLRwMNFIZbXsh2e95Pk9h7IeMAiSOpQ9WEr/47LxKSPv5ZmL9sGjLdtkiPysz
rEu+pf53otQKVlbgv15nXcJi6pH3H5W6DwC99lBZbGHczrMEthSpByM7uo39bjCFY2aeYOMLw09b
X/Kd0P++YN/AIm8oQceNmLyFps17jNOWMWMnhUu9vA2UJAmsOBW5Oj/LTmP/F3gzVdykpYzAsQP6
aAfyOxl+Xz7/Btz3AfQ64Q34+/HlUlnPnJrfM+VucASqIzFIiNaQCeOfxgHxACkYmjynJyCxC7eL
UdCD32rV4/fw8/UAs56IZzzOaQGczOcWrfHLy5/bAhNwlFe5AU4JkEPToaRhcMtipTJPZ+whU7V/
UDOw78wAsgN4OqB4OXZ5Ybikro83QBVBFkra/EEK5kUhuIF9o+0B+1lol4EO9+kLdKkffqKMlKc2
89EEd9sZ/2LzwdhEdESR4AKNSw7i8idIsmfq83oKa93YZGsGD7FMo4HuAjp4+TsIkV2orZgoxoPH
pdPGoFGU/jJttCQyWBi1/zoBo8+9guTEBJzJqwhzS2X15b9FsCpVD/Galaa4ra+VtjaTYj+I0UD5
SdYYiPAarB20ekZmXeHmpX3mN/VDHZ2WSQzdCnI3hk4qNpvcXKyFuNw9nTlmC0KK6TVTzxHjYjw/
yI+eWwSkVKKGz36mfU47gxbHPIyh+AAU6dBP51sNE6V00O5gGYU/xixMePJfPkeyhoXVcs3cGLQx
DG2nksITxHc8E14rPVkIOtAooQf5Tx6L4YwMkR4W0j26GPsAzjIKK7dne4jmOPp6rpghFI3P8BnC
WeWYArufD9Aix4Ok4V0cNzRfcNgFrYu7DC0R9jInYU9n4UyUiNZk1kO5iP7EH8YQNb8oqSdOSAVt
DcSH11qEBglk4Yzecqa2p7SGazNF3x0WIvobk5gZNwScrLk1v+xUZCh4r/aujVui+r9mDzvhwD7k
ymFEP5/rcBejsSScNUTFrrDxdL7fZdfrHneIm8B25kmznRHqGlG+SwiBDnN8jsqnw5k+JU504aVh
Wbd3/F4LBAJ8VhA/zVeJhUQZFgL2uHu6UGpxVocFuzXQWAZLps98Ez86PyXEd2/crg8+BPRA4h7B
NVjmMBmPSmkTEFlU/A12ZOgyD8qdsfE1DeNwZLMPPGlGK+y3HOk2yK4PthqDtP7OLmDhsVJp2M1f
Zl6l7kF2dnvenI4ZCozYEJKNsMmR8qLhJ+xLGJEIj0BNLGe4Ac06AM98RF7ldUd+Z8mioEmaKTfi
Uj64wGXzGzsFct4IkCq6oKCARTcwxckhxDBNdAUmXlKMCrnPK3e/BAiJKeEEeTqCGucBn56QiMFz
PvhIP+cPVK6VB+0/Zu4n/lrdYPoxdwc6EbHJzZmpMQo+5oowCfojgIv88wnawyWKxNGmxC71s/tt
pk0eUm6B0b2AfgYyGTE/IpyheVDUTjdDy4HeMRmqpk01fDBgBJgNJJzIAnpXyU403eM1L8iQHZox
SrYwe5j8IiSJxeCqp489MxsJXlwJQQgIaEW2d8GNHpAtnRHGp2sJ/OUHn2ts54hl8vy5lXwdR7aL
hogLNRJAzxll9WAQyREKRk1ofEJfBw6teHrphuY/92IY5kZmd2PqgkjijDDHcGbGVkkPbnQVbQiS
PG4ukx/ipoEqwkYYcNAmODYMapc0NQl9kCjX4NbnygjmJdjjmSG55g4IezrjMJCAqwcsYPGdJwj7
MrtwidmBu8AFdr8FZ2POYJXXjTah7LPQ2S6ksY1P7pHdgy1s1F9jP31EcOjmPfwBPNPATwBUqPRA
kvAXC5U5BGHyzHXdYY7WD9a29GARs3jND6bO5rihVczfsGBH/yxN98KeaE54pQOcm1tYXDdUCXao
mz0a2cdiHE3Y06yMgWIe6Lxy829t5AAcjM8KzdJVR9L39LAsnzZIcPDAmGDziIKjoAJ83Oa/PJJ0
wynC8UQPej59mOYO2h28IPzMKLi+7lMK6X6VNPfgCNwMMHZ4Es4KMZ5j9sC6wXgZTeR5kIPvp5n6
c/wghBLSbUSqtvWaEasDfJJTF62/18DeXw1IBkssVxDl1a3Pd4DKAe4DIcdRGITF4AE0n1coLRF/
RqVod0FiFsG9VgX6n/82Ga/xugOtk/RdlB56FK5AAQGKeXS/6JAwFwfo30EYGGeqKtJ+rDUJzQJh
qWHkbZ3ibI8MDl8CAQP5dFTh5CXGqqbZ/08aZyzeo7adR/V8XErg6RSEF8BQ6Smstrzu4MQbVEd4
Xi1SmEfeElUqVI2Zkj3aagMvwFpDM3m+NvIvtuSlyyE+Ppjel7xi6eqszR0/zTKrVZfHPi9Dmoz0
+RM+/Aacxp4z6H/oPkiGN53eJNCPfZzu2fnzD2CE/swvst5/1KjXYD73lJRDGe6aCgHA+N7Vtaf/
Ke/Se/oW3LqJN/ZQJKjwYjVGX028AktOhAUkeOCTLZVM0FHOadbQSZCIbvZgmqpd3axIZ4sZjyzv
o22A7BYTknpRfIsnen/wz3ukbJjpmGt9WiK8X7e2CtgNIIICK76BgOtCnSnlWYDwq5COMs1+eSXB
V7qGMPghFa4ofnaUXNQta7QD4ZzCuhSoe6gCmN/e0sFLGPYpl5qVOVzhSHeyP4840OGhgGIE9dyW
IrJra/Q/QjvvDuBF4jWBHf55a10JIiRihELghwDNTRu40kyKpmyoP/XsMUK1BQJPPCeCILNT4FQA
2+H52wycM4v4NKgX9o+ERleBibHSfZTmMCuOPwHyxfSItdwpJ+ZefdzlbgdZoxNxYITNldUtDbjn
pmNlhkm0j8zLq8ARuW4wg8uaayGNcFPTqyQGXmudpml6YdAgOsUI5ilHCSupcOhUIxC0TCuUnHG4
LINy6dplaEm3NqBCHQZf0CoG2dI5HT+iCbS09EIQTNAYdheaN+qHKn+l/vPJ2VUCCGo6rzVoC1d/
gwqDLzQZrcqOEuZugKXNM2MgWhLmiskZhhdSpfLu2cT0aHq8fRpwe6L2XGbTc6Mnzb6tDEfnQsee
PTp+zV4n3DudpYZEm5Il7yXzNonOvawyti/7lVJeYrqQoYK2M5xWCSB6uhPjaFen9wk+yyT26/nT
1Q2g3IB8C4xdISCSeHsNs6/J5FqjdBk1t4qFjRxuaslwcyht889kGHsKxAyBQhz1VLVlDtglngHv
ECljM9kX6bWLAQ4lH32qbzokV/KEmVm4TRBK1Kl3S/TvnxazlLTyqgyJth7imdDdBIuFKErFTw7b
N2xHT58oP4PS7TQUskzgAoWEEkeNTksFYTPfCCLz3NpPOVhbIfRkFSdIJINSATpku8kYnQIwhB8E
lMyUGUi1x7LbznY3RtpitANHfALInwAe7B0xs2y5FNxEQ1G0hm5owE6rDzrOjc+SKfkIjKD+MEA2
5izqVHx0sC3Gol0PJazu9GSk+bLodkhONHAuOu0mB1/ytcozJxnPTSmuyzamKry91PTLEhAPD0I4
b130GYrFVergXzMMU1taUGjHpOI6e/6NTz+oxs2g3uPGBOrCtcRAHyN4jAyQRQpHVXab6aQ2w6oc
33iAoYQid8XQeq9VgDQysKeG9Cc0ghca5ZdJRoW6iii8NRQkgY6bYPClKOxCeEGavlGQDoU1WROv
Io6NeDpDpwy7s9BvIk6b/oXQRs/5Uon+FLodzeYaCkga7LKX5dUKssOqeKmwpqkRLhf03BtjUGAF
+lE9WxifkPpV3kUtdnSJMGSK+7QDTt39Q10oAtg+ODrV4KeGRevCFkHmKpuYZf9EW0SrmYSCC8JY
xtWTCqobIjC16hsUDWa+1vvF1J6an54kqo6/Dd2zADMk06ZEx5sS5C8tv8ca84uUToUYoh8JxMTY
vPDGIFVGpChMoIe0uAYx3gs/hW7mK2EdMqJ3HgCtt1QasMELBkCcvdeYO7wipnchAohhht27+W1W
8NK7SLmnSIF2ia8XhJNYcOukdCzwUbW6zbt91H9W3abotoJZbpL6jYA7VxvCGIFHvSqk6QP2n5S5
CaJ84v4la/YzNNZpJzqWKW6fhg0TGgVHEd3HpPruHIgzSok0xV5EeP4M5wEKJZwVMjJYz5qPr+4Q
rkU65jFGlBriGrgvLdE1qaatwflHB4+OMHF7p8BSYmxQtagquuzPZtNBkeavbevRehYUWz/J/Sqg
nW3yCewxWq0GesbxuWsWvAEuOPxTqK/xY+HN+t5pigu/V4Ud/JMEa5Ul72FBn0k51jJhpZBKySVZ
CvJjBpkleJYivsyBMZaqy8DAOO5mDaHXRY2RJmhek9e1s6IzoXeKQe+rL/pTbmFwiGUNwDmN5L0P
13H/KajD5kw5/lLR42NPCbXsdWCMIPcIh0jci8rGcDNI8mBHn/1SYsHX4pENRgBMpYNIuCobAEvV
RqRZmFlOqG6e+TdzfLCStBPEdpXgFwFNds79BgyznJfmhOM163scYY8V7m8liqwgw7xX/TCS9yDZ
isTnGkjLhFbEkwq13enPzm4ShKYFVydpViImSVCP4VJ0xxdJAjXW0whuY2LCuLtE8A2lG2E0bl+2
ZXzyaV6uYF35rkEEFs/4N1r16kkxWKnMJ6HCAUzq9iy1xRCAblxrGPLKPU2+nt1bGmuTPSVHgPol
pvwRybTZbyPsQkpAoVXSri3Wdyd8dUbgNc9dJs51CTcUqwRdR0xngeqdL8jFKjE1UrsJApji6cm7
WO5HEZ8TmB8lhOOaajFDXUeTaNngho45OJ5To4hs3eikCoOFJ3W//uB6WlhkXSKeSnOvVsVdoiuh
9sTeOManEAetJL9b0Z+AG0lRg9l+nnglvlfpn985KPrsyRFE0SS6sf4TxdUSSaIYStG472pEKZQR
8uRC0eb0FYxKzyyq3antJi8OSomO3ry27AlkVKO8KYxJkBgnRuUS2CFhpzF2qGoyJUTMY8c0SC1Y
u2qPPogkL5OiP+Ypw1TgUkHzJoZgoQ0GWKz/iGZCQt8pmYgoLBiEWgVkpDiI+eSSgrYDvb8CrrwJ
ST/K3ju5o3wle5F2kbI3YhTQpn05JC5HsGXesgqvVIihElIlOYlEPppbaW4gElkGRgJycyNDiAZ/
kkFfyZS0JmMo41KluyJ8ndphlgag5FALJ8CV04pEkC/1kmdm5QdTNxZtln/LOlQ165QG2PDyMkYg
OU2c7kYCYWgVx04f70FQb6QIxK6cC5gz4VciDGc5yrH8bBYxbUfVooKQnwzj+sybcsmXsNesnSGE
Q61D9g/gw79M6fgyrJ1JX0YNNK/F+kKUROcl3SYkTpBokXDPSvnhKdO3lUHAwHclm4B8GCzD3ILL
Q0OvVAHdZ1Dt5oI8br4q4ZxVCt8HdYQpsVWw+SYkFeFKKRWiCcWIgewhaK8GMIy+2GToAsflNYey
EOIgYmIPLqOZIJl+25PBpRmyN6ihILLQBDjJkHNI5CcxrLDYDu75mshjayTgcrNL8kf0UsjXCaqB
p7D0Xy2IdyCvIiPaxpJX4vPnVbIakfBqYl/7qZjUj6BxouHUonFhahrrHY05VmOXM0vhKeCgFq2G
/CdO3HYCkst+TIbYqUqyKtOrWeIl+sMoPS1D1mIHrjIYsBEmj6hQeqooFUbLaek5xqa57NRLVt8T
Eki1vAiMDtDp71U8W+tlSQxJ0p8htnPwNVZAA2nM3jgmW3FpKrhKwxrfhK9oM1Y/rdj7SadtdPyp
6uQnv1hodFmsBal615F8GeLLKwBab2zj7KuVBYjNm8i6N2a90fTTa8AxUYSValLWqadK0jCQySA0
kr+Kr98nA5fXKDGtNQwI8NwdDtVaEm1B1e5x/ILxFUz7WMydupfRI/aNulIQm0B4PW8+DJoUgwZC
SsDcCkcehHD4859uAj3UiMYj4KH0TRfPo/h6HzAatNJ6BdqWZh+WGvjmvUxnlDcThJKQIip8IkvG
ExwUpP4wLJw6iVTAJ16ZqeEqHUQ9/EQEbnUX9xtNzT1TfyRWxyUDrpv/CA9BXK2mjIn6+N71lBby
TuuYwqPx+7opqoISm7Co0BooZyfc9hAnX6hYG8/c0xW4gs9wlY9oeT832k2nnItfBTr39F+z1g5e
ZyGi2zDTjghTKdIEDJcjgOfhe2x5ZfVlIHZqDF+aCfCGfLv5lVrgQsZqnOzfp0g6/qTowaFaxLSi
Ht0MK6toZKYyjG9aiePZ8GvG03oysNBDeyDNg03fgmMrkFZi/cM2l+yCCSC5OpoNgaL+S8vr9lSz
8KaUzHBQvQg4Z2wxix+BD5CuN6zGKKNRhyi7jg1it0+rAX1FrgmDlnSv0qqScZYUkGxQ0ivGSdl3
V1BUpPiVtBipU1c2THeoRwzOFplmU1qAdBJEu8orfH0r46E5VXOgwSn0AQzcaSnrjEdAWtMAkBA+
6x7lLB3J0U03Q9Rr1J+rtVDHx6La1Ma5JI2uB5S4LW4bJ86Ufk8Kfiu0JCyK0Ey66cK33KN2APNg
juPlKK76FIsjkHtP/bl+tdT45AdSIG5FTXN0mekBjzqYGV/vtc74ghNDhHybWKNXFaPTjGBPU87S
fFq/0vcenK5B57sEQFD9veBSDRY9g1ZfG887eegijnhak2LX48HKbJ1apuLkTgXTTbv4o0rTzXPw
wjFbzQlUL6AGgurinNJSyE4kwbWOOU8DQWTTB3CZqskeZ370BMkBOrqVcULmGKpXYYX45XODWDxI
iPnbotw6PukCKODzJQVjC6Rjy2GZNvLnyELWjdMriX+tsNkUg7oJB+ZGNA4K9WboiIuwJco0/MU5
J+HWaXl4aBPZHXqaUcFnwOYV+m8VhebCQGqRwFs2z2OLtIGqotitpPaLgz80KDysb4tVbxAci66+
mtpkqxUEEqQTmcCQvpXV9aVN6yA/xG1nK2N9MlrBZBjUML0lQKJzX72riEUZ3xV7QGNeEkuv0yuD
lKHwtOkYGjGrEa7wWC4vQ1jY0yR5ohG4FpKsnTEslbB1n/gmvhKkT9TC09G0mssCQRHeBY562FAA
G5IUNaNVnGjHCEM6ju/3ooHOG3uq+PZS4idnjfzRl2gZZ8w56Vq3SKB3zJ47nCgyI3IKWstK03B2
lSli57DeqSlDRCixGxEivHq9qAm/qRTKCM6Wvp47XAiuVLBQrERdi/pxLGuGcsgNUVypqF2LNOqh
C0lg02ktagy9RMFOu+JNfDaugtzgJKAuXp6QWAxKVpwSeX1cgzFUKk9Lvig3k/ouVMP1iX6q4vX0
3jnDm91rPCmQXHPqTLZ6PtENKfC9RZQEBQGKx0IED6FGqN0rELGpf55wYVXq2Z4xqRhtJD33RQ0L
hVf3abzoP/eJeLcEC+6qFuxUCarqMiy+k1S815VDlrhgOitrR7X+nJL9E3HCaWuiAK2iZ86AJCLL
Z5TFsOvZ7zrhtxNcWqo602eODRAheC5NtBMWCTq7KIDCEcIi0jjlO8a2o2PEh2+JwYjg8u3f5oeJ
BKPkz1KFgChfQL18JrwNkDtpOU8/aYyQyh1MrJhX2cM8npVpZcUH4MsM3ozlS5lxGphRKWd0S5TG
xwnSnI1OGK6I+DZDSvDU2CdLpeBbffPSmk1rkvzxkPmWA1jPf25CyiOmTMosn2EwXwAzO9s2QXyD
seqjt3a8gWl7rV4P2DYsP/XnBW6DOAF2B/DwKt86EKz6O6gHauk3tkG8pDXsIrTxAJyywozzwF0P
Py17hDEqrQ/VDrCwtDnOdHLmLUDWB6A2dHERilZW4ak4cjCAzEXTf/diMB49RnB+7CoH0ZdrAsyF
I1BcMzuLVxBKJvPRDytN2AL+C6B1ZCuksAyWu4WL7aL6DpvZdppDBmMCXpNPGWyzvyeuabsZtGmA
QeFhGPsaVyy8sxCzxynK5IMo+4g5MwKyQCW2abbeT6sj40TO+gtWUXgFr/CYi9eq9/wNXBm2yLl/
ALah3nfUY0iIhiP9GeL5a89k9ZzZD9DwLe/F5QcMcSGnLW7lL+6MyNvAmHWxETAgOaQnCeAJmjke
/QnK7BuYbVbeMM8I53njRfNfd4azAPxYKW+ljywSAgIr1lOwEc4vnD3BpoSb3AU9iNY9EIPP+VvO
4YZu/s7yiRx2sOa4yKFJf4LXcEfGK63Hvx67j9wJXIDnAV0RLCmgFHIZhbx4MEdGppjZFxRhJsjg
YQCfhyFIc9ljBbQPgdrZb235A04X2ly2/I5pRPLW/4lH4oId50sJZ/RF+zcBRzBWffvIGLTAZACe
dx3wSwjW3Y82kwsX9WgrOIpUBxrDy2e9kcmHaUuBBnx9dYE3XKh66VphFHVow+UHXTn8QfrR/hod
6TZzm3rUAnPbuiiUQJYrAqoqljIB2S4Itwck01BOXj8Dp0Qy2JEBIqBe7KjSub6NjNFxxIztFn1Q
lJ3A7y0rLMNkyFWvD8GjGG4hSCLswO8OYDGqvi/S2SVJA5KOvvIrePmb9c2SB/+0ivxijx08hCYN
YVIXeuKqXv9Md5OzoACL/YLy3K/Dfq+C6zdC1/goUjsHy/gLEKC9A/xcJqeBBKojH13Asrh1OGyi
lzb7xVxAzhDw3rqlipQ8TcQVzQ64JtFCwcwpWasMOTYZd3QhgL/z+d6ZhwGYzfpJ3OJXR0nhQ/az
XQ7V1YvGRfOIfDoNz7PiRZ8ogkmorJAnD8uQ5/sxrvts7snAfwY8GUNDshbxGkU0wGHRqvkesEJe
fqWHUIZVkh5M8SGfuUzJg1e3LHcFuItDvwOK5qBYvOF/R2F04JdYl9xXiWMHGahju/4pf5WEfuBi
KDxZXMbkdvfX0TwFe2xiDoyG7dvg9soi+qSnujG2prnWem9EDZYO+uhULlCkYwyca49O+47XQdgd
Whd8t78HngRvEQFgyXxop7vJZ+VjuiNsYUZiCTFbHSfdMuQKaQZOUGYoVz9LZjTQNTA/2Qt/9XL/
XEfdAc6FJ3MLy3c+nwRvn5kWth0ejB74M24jYtpjXMM/hVvPlGO8Ni51WcVciK/cZrJa9psUNp3N
3+eTEdoC8TXNQ6pNfQyMvm/EudE1DR6a6LTsfUpvhI2A+7DzDhEiIluIgIIbfMr7YG9sG7v0iu0Q
7On49D+1vELmjh6hT/JA7tBfmLcRhgG7kQ0gaiCDU2OmRNG4J9ctvsPz6zvFZW98aHDSu6Wgzlyf
r+JLvKBQXqLWeIq+tM34Fb6Db1gnp3HfbEH0oNG2TG43BYk67gdw0YCNZnwjGsQCMd/1A4AzYaaU
pPj84FdJ53uFhew+g2zgDe9A/GzsiECK09n86Hd/tDGko/UhrINzpXpCsS254mux7Blv4799KD4z
bcXyRZjuJvoiR44fnRjkHEvmHPenHV/o5Tr9d4C0w1r8wprva4B/jyb9mW6r4jPBAzrS/DaIIIi3
eTgKiuVM8V8/EDeDJPJcPiZsWGmecBNAqffImkwF9n8roO009QxrgUWAF99NNLPLpXRAu6FF8Ean
gbMMTt0m3j8njGEXgPoBtXPg/wX3xA3Xc7cKXRL0s2dBv+eb+NZ8MsIFZ4JaG5cRX9olivUX6Zdw
xNR/KXtgmuPGVr0pXRuZLU1uh0zMTofdSdfzC41J/CPjVeuwAPGSWyEa8EbIWoTfPXNyOwZiAl9u
ifcgksUrY0NDO0dYeEXXq151V4Lu0C+HFZJNRMACKbUFhuMLEWPEHde2l3f/ti54s2tDZ+dM0XjA
qvFa/4w5sizlBVnHXUONsEjdYFqM3nh/VG+JJ5DfLJUfbldCAcqM9F2Fo7CTqXK59B9g9MKpuwor
c5ke+Agf5CXAujbRQbxkLzDpk/+yGXzgr8Lo5YfAlMwilS9CH5s/PA7vz8hm4Ek2MBNecK2lSkA8
znpjB1oK1FCW84COOd6Ce6bRhgcFhsAKNMEegg/rWK/lnCcsv8EKWXXHWaYWgRFWQsiOlNAy9qfl
2+Tq65aRI6BACWNHLgOT5HgNV1Heqzs0GwsW/p+Sxn4R7QK/vVE682aPlkXyqTKkpFag3T47jhsf
9RpmYblyMf3SHYbbMISRNN4/t+J6w9Jmh0Bj+4FI0a/otfyZf6gnOJanfvYO2+P76RE3r6q1MHa5
p71NfoQQxOuMc83tA5DCYzzDMAbJcsYMGr4U4RQqEoRmxS4dpCa/+pPoam+Ww6hjNW9MJOuthb6G
SpxA/pFns2jlg/plXq0FXxfWKMRrV2PxQLKmXxmeZLefN5racbm4xQeFHJfNxrzdWrxx0poz05Ub
AjL/q/1kS1rXfDWsChe0xETWQVjew7Fql9HecNDwhRd8QFSSKj+5EWKjK/HGrteChybcWwGrR3EM
50YR/sHg+v1WOC9cd/3kJn9aB3EfnDFMXkxXbix4eqRC3jQPIWCwR8f8SpX+y4mV+8G5dwglGYkv
PYyVcByPp3D9PLJj1H4HxqGUlvrPhIDRotnG78z++ROGakTS2QKcmUWH4yN91vHpkG3MLedP4SjZ
Gqy7RS6u+NV+orHwWYDijqFZ3wa/2IRYz7QQWyRQE9VZXHZwizbWIvseERAGRoWLEP4bS+lH+Q6+
KLZbEOlk/bQUNyO7BbA4bDtedOCYQ9wlsIOv7Mo6X5vvm3J3q+AsQPnJlgKEFqpHhEYAKsN8ammx
2gHslOxBsQ6oGpdNPOKpRuku7oJDdbxNFMtrIn0NkyC/F5SA+vIU/lnbGEI+urQ4W4Dn+gvhsLl4
slJ/w+cDic+Jio4hGH7rMjnJjQzESc+IgHDaVG56qQhs1OEw+2dg39Jyp+Lol8P1X0SaAVIzigcY
WQdbkPy92YJ0PlVoyrvIvR6IUhDb+KwaBHsm1zlMu+AAHRvZfkqItfAh7RR0/35aWkO4pkNqgiAm
uKWwoMfEk2Xmh5YpRELSaNjwtga2zDcu9A0gsiqecSms3WQ/WKF8H5X2asNTjlc6z/Wd+S+MrmUO
eB39IP1c8BeU2RYhcgbffb2KfiAwbqYzMoucjXGyRCfgZS2mP/HU3S03iejIUM0gYDpuX+hjsdnw
T2oOHHyZjW1C4pbU8Hh/XqHUfMtYJUAGD+6ktGs2x0ZgQURbNv7z7W2yn/b4QbPmW2HjQQ/agxSn
iSasQHyCRx4WoUm9DsB1wdhdu1l8Z+Qne7o46TX7Q30BbukysgHEIol16VBYQWQejtxtWs8PwQYD
1j5ShIA+x0dyx/uJju9fBtei2dBAE9f9ybxrf/VvguI3IAJyTzYpAJcd44pFwQ6ilXrVaXItyt+G
klTbSccw9MPEZ86ETKAkX0vZ4UDplU2lv42AWhjwPmOa3juUAbvM0XQH7QrOW/CQIUQXiLwMUi81
ae0fKdF3v8/OcbRSKQeBHNQcNS3FAipLEgQnNJi2gwNCB1xZRC3yUGWfwjN9A+ymxB+gSdCOYYGA
/Sa3LLaScVWlhbmNLqCOyD1Yfi3UGHK0Px43GtAL0SOHzBlAl+K7qn+y/uFagh8GN4iGas2meLTI
WWWnCQhot6aKyt9DXJiSJfTm7mNY0+7iInvEFF35eyBkQDMD87n946hBqIgUkg8sO2E3r+QWyMkp
PTDXc7HR4yLzXUwu+dV/dh6ix5V3oy1lsMmKG3sDUXdtN1xpK7afnMSr6k3yUPctqq1kN1tU6M40
yheqsVYYYTPwsF/7541OJxG2z4iu6UE6pocRTYDGFa8qmNzlsAYaTH8cibV9PGvRI4+ybp42Ap/S
lXweW5Hm07wCkMPDfbYx6N0QBw8sGkBg+Yxe7cR9emazKVOXj5edM9GeT+UVTT/mmnaxj1S/CzZo
k/KUph9NXMQAoNVVcoxVbKXrn2DA2cmeUKn6rrdg8dA7dlXntX75D7S1KviYGnrSoldfDSxP6Etc
UQShZYFLvdd85S74FHwMmQuQbeAINetyMURDSxie4TcAoeIjuw4mfV80+PJfvP/2+lvzJdxZa7mb
O9giRl+oACBX9Xxre+wA7de2QhjBxx8NMXf7P5LOa0lVbQvDT0SVSr4lBxXMrTdUG1oEEyDJp98f
a9c5tWrtXt22AnPOMf7xh2884sNa91MWQ1nc6hQMrCj4o+QwQlhUIXAf+Y6ejZJ4Efe1zFFEonMN
is1VIYELF1ssOokHkQETvrs7i0x+ui2CTPqMoYWH5AsqhX3Xw2LKU2LNBFcOwlKExyQGvJePGuDe
ObCdXNkVsDPayjvg1OOw0+ZhefzulBjm2CN4MWs3kQWvpTXPHVg31iu4GLtqoC+uZ0IZQxARQN23
uR/cnx+ZAwazgiaDj83PB0jZaMPXrot7qr0P+IO8wF+D3uHNXNHt/TH705VBl4IlrTEtcnpmRi/0
gLfEocOeYDw7IddpSX0IeuMiwTxhlIGJ2HfO9HCTL1mY2ZCR/XlDbJf2wBrE7GDCjFP9Gd88rPwb
fPPt5LTJS5v+czzs2bBhnoWxaXBVsG7TIh72gXaJsSsOnSWzGlaXHuGZr2EK91PNBlY5mle0UP41
lpulKkYQhRNytQClJfM4YHyUQfmi31Mib7Bi3MMTbXg4sAnUnQcYOVx9+INoPY+MtInvaRxuzw1E
DT4roP+EjA0jrb0bcqkzIx6bDZziIZZOX3pKTzqhSpgjK+Waln95fN/eYmjBL2b/xHmPdzQJIZpl
b8wq2ZS4ykLI4E4Xl8flBpIzJEBj4eyKPw8Wd+VhSGM8ZykHLDlAjub0SP2tX1KD6EOlSYBrORX0
YJMzPCoLVQetx86VorudYw5UXWBVqSEOrsRk/ihbHkh2XgPavWxhKMJEPgXhoWO8Wjg1NYoNNald
Yj6InKXqHNElmvINp6I8kEOHqN/SkPr09kSI31N1VW07SkSs7aCwMazyMqQodqZiE0IiQqjMRxjs
wHEJ4R4Kuo9LU5AHOKca0h+uimjBHIitL/d+KkQ3r2JHpMCHidhYg4kRljDswKiI+N8R56/H4PN/
wwgL8yNWHgOxeXvB/xCXCFYGJF9clCEFl979b3SSJBtLR4xLWeMRVj6sdkq/zsf8mQ0BL+g+aBEF
/PNIBnIj1fgHxBeGBmhOACv3HRazZA+jzW5nUF4/xhJUlS9RK3jZnNxcFX7d000P0qm6m/BU09SW
V5QH2HPZ7bK/VIu74l65Rs1lPG9pxdc4cD09YvEGJqh9YmtBEbdDSIVNEH4msdR4yNUwh10jzwDq
VNkWsB1Fhb2DPM8rAfLy5ZTxOADNRqaspjZSDPWJaGrIJqjO93nc/an4aiI5v9E6vUwEr0lpNeiv
LHFLFthougLccoQCmKLUrO9hxBn5L5oikoNbC9wyGN18f+EY1jCcigiQp5kWeEtlRNIQImhd/ygP
oIObXxv6nlFjr7za8PFxPMNCzG1moF9sDqWrcDg185ITMcFqz6Enf+BJWltoxQ7fIeDGqY530Eys
QAgrQ5HpPX8l7xVXUf+2NmQh598pFS8IDzAWBfn+9FgnVEcvDBmQaFNbgsPhLb/IT/t7UOLQ4WxG
xwIjN7SL1JBj4nkoSi5jvyAzTrdedkk1R5smb68rREyCV3vlcyqcR+Z2IgcgMS97/POyrw6V+VA4
FlPqhOcvjbt1D69rMIYLD49LPhfmK7f39Ok1x8rRmZGEkH0zkko2eQB8PBGAv9sYxFe1v/yeI1RW
DcWcRtVBGzi+fLZUr1YdJEsIfcjRsRZ1vsn084t3SzfDH+0ymbUe4VlNazy2AgDceA+l5ObS8sf5
hd/EUd59TYyhhJdb0RluMdZvsUP3CjoF829iNduhUkQsGsDiFYM7jhaWxvTQ6CsrxZFICMhQmqru
u7O4kmh5ds+lBrv/t/va4KvJTwe4DZYxlI0c4gOA93WzeXVmm9OpOM6v/W1PHNxG8UYJTBJ/vJWw
MB/M/iuI0nZvqNtkl0fcxgGR0ztTuzm0m2bMfMYAhcho6VKWD9YwIFXQqOgZocfwQNvl2CKzrKem
FgbPACOLmUhMBTqgI5tlqtNC2RO4v+th6OI+Pbnd3HwBAqx7f7o64fFWGXCiPWBtvQMgztdjRkIL
oSO75wlfiui1LiLVle0PVk/uc94wlwoFVJDSsrqkjxkmtNC3CYD9iH5GDuE8U7CP2qZVDB78oU+s
BkA4o/zF8x4/hNcPsMCDjwHdAbseCA8Pk798LmkORYcgVIdiOZFmHGU3YUbNiUiFhMGSAvtHxxOF
cvav2RYN0rt584gFpP+z/nbU0BlI9JijDrmZq+F7M8HbNic/F/UKUgYM+0Yi6CQWAB7n4K2zUe/d
mSXgT4C3kNl5/X4EvEeyIvNY7MKgK9HQbHI3W7GFM7kDUULxjecNZKGAIQb8cYoWhB24BosQghG9
AP7qxLRO/tl53gIV2cY/VUYecG7Ig4f9/46hRRPxc9c8Rikz9rrHDNMeShH7/ifj7Ec4MlgbIUyU
bAzDdCUosGmgYEZbcJGGrIFpdp3qb7gdsPKGov57xGGwY7Xk8ZWuALdDeGopGQ6Yt1LUkpWBSsWh
8IMZFtdz5D78C4d8hSAIyQRtaVRcaC3Jke6rCOtc+axx/EXiqZtY1fKG4wRoOIwAzKGQHFcbDvP6
kEYIwCDlmqBTkH55XRTLuKqehIjhxaByqe3tGRojTUOAR8n1aYnT+xf8xnj91vPXtkCFfgvRb2Ob
jwn60wZ3Ph9h7THvx7NSGHT8aYxoYQvqikkpk0QCqBuZL+uSNpUBZ59Odyoyf5LYefN7qxwMUhCn
z2D9onwN6H3giOS/oNA3tJqucCLHikEHkaaQWolxIP7SHM3u1UxJZ9XNfDP/K99RXwIRA3Iz9/iY
Ejx2woB4O+hvi0Dop+9qB12gfZlXNA15TNwV8htCFlFvPRYJAguq4fpQV5v7aCfA5oe/SpzanDJO
ZQdWcBslF0oz9A5rzi8HFAWMDVGamsYgFWgqeNq8NT+Ey6Ksoive1oexCPSBU2YyF0442Y/jfjJY
qRZEUFi33v8+1g92A9FtP1s926eTJUf+BFdS3H5d/VjMGEDm5eatzFCDkJKAQ/iwHDqc0YkDsiuW
DTQL0erauFZ5baeMWo5dyGn3iAm1lm/1XZH+ifRNqXGXSTuwiQ8ZjFKRxrBYe3SKhDzn8WSfIk/R
n365AxkaKJOYnMObyqIKDPlBoU8rt5dL1hMyUHlQft5mceaoDbAj3s1RV+7EkM6JJMuC8TJ+AgzZ
P9hZERH4ZatkJ2z3X/FXrcIbTCNtijgUzqcpsU0yx4c0NSbAVhjMcVk8jPZRpxJM1i7uNKLHhoMF
Y1kq/t5Vsnn2xPIDze9DtSHonfgdjIp5MSakPOv/JImoodn2lKm0z45otXQ5GJG+iK0IVcU//7TU
OqUWSX8nyhJ4Ns0Rtb3TRB9CHxFH3mHxg4Ggq2cyzbC554x7IRON+HFtDfEVQJdhL8nzSLLRUI2P
kDbe6NW5PfkFaeAQBkj56uqYBmDWPH8jJ0MaD6pc7rCkQpbNacqw6DKGHT4fjMARpFKlta9fFssg
VCUkglQzpMC0XVToFC94+quUVYUtybFGV9ZQxFwhKb6ReNl0/s8M3AQc6f6GaGkI3KyuqN0RhYpN
QjLFFgSdfzan4+4MM+c4RO+FnNl8sqEyZAWp1OOoltBtkbLBt6hEqpQuD97tUA9yn39qqY2UE/Xn
Q3WUUZu3gyK54Aww8ws7+CYlQ2QIC0R4gnYc91ZeFs/WT5jsaUGYw1GqpEaBZvi7Y+pAspUPXUBf
nnQbF4Rw5N/D4ifHDguDrcZYb4BDSIodUUnjJrgZu8AGLoRJj9hozM2ITeWOMpFd0ujMb5fB7wW2
wAQIZ4MifP9PGI7YdIoDhDeJ3yGUN3k+Xn7no6gLrnhbTYaJ/x9X8bZLtzW7a4vwMi2sDOKGUS04
BjILUUTmRLTz71W1qXHKYB2+OszK+ENC53V4R/WFq4S2eBKWhR3BXg/pvtLTONTpXTlNLrist0NA
A5t+f6ln/YztrAjYUPG639wt/NzRdjPik62o5ckO0FEhYRs32AZESKNhYJq3Q4TqrXpPievga/Vm
1K2Rjd0MrDtz1JTGa0GWm61C1H8aJAD/EoIImeGLhzU0CkjAPLQjIxbmpYfoHhEvWoaB3VCGZM13
xS7nxxJ1ivRIkKIhVvA9TR1EX7xMtVHxVh/IcD79JkK0EpS9RfTCAfz1+PTK7Qy5n8rsPWVeKzfO
se2DiH8fOD47AkiwVqywbbXZiCJek3USiYN7/dUmEByvfs4DlGVQqzdcvXawuCfRjZNjx55VbOAZ
POzniotXuBzmjRKNMHS5BWOPpbbSjyKD210E1fdNYhs3/+4SJZzb3JwPTjIO7tDsRbzc4/BkPQUY
4yftnjqjmCEAJt7mX3N1ROwKQSHiXvN/LrjexAquOm//n10sCP4uX+D8bwtgvSuMCLEaHVnDNaAh
SLnyqMyc+6p2VaaU9JXFge4JLeLqcdCIytlBXV4h2N7B1XFudoSrCu/aI8xgoe6gENagvBvRU0iu
QWAAkRkKCvzXO7+e2LIQS+msNZbRAaCmMw76UccoJfVpc2ecsfgoqsR5vJJp/pgvD/TDNygpwSzD
p83AP7MI4EWtudxG69azw9WYrbnOGBf3YxxjFNntRiTKI76y+k5zXspze1ebTTmqQ31cGvqk2L0p
x7+dsrxnnxBRQH23O4mH4PD+fpbKbtKPrCKsq4Xi106PV8KCgGiq04Fb0SA9BrSo3XtnPUdeinnN
HwDITSc7031ZohJW6fKhRxXw0480gov7OpfXKeQuLEzALFP/8V21g/kmjKMB/i2GMwKbJ2qCx0yn
AKuUmHMJ6cNnYg6STUZxPrAzIysaYyLTNwo2tkb0OdJo+8BsZraWeLSO6Rpuen7HWK1rzPzj0Hqn
p3ecwfXIfqkqCgytME1C6W7JsxK8xCOROeijtwGZAKA8VucSc8NNvWv922qgUlynSPAW4qy1qM1m
yJVoBSh8ffxVZboLsNbTF8Cp2bzty16aTnZ377V+rK9gqLU5PgBvYydIA2RKdmsfQXPOKrjjyKu8
3rt7+gzB+6xyLi8yn1k67ZwYZghNEGVnALGwVmYUyjKKOYPbPeaYyeanxuOYE25r5Xp+N1tYsIAL
mcUOV5klaLxsPjDuJK67s1TsT77uhHEymBkeTz7+kvC1iim1fDCJyR0Ed5usrhihat5nnvtQ3gEF
escVl6Smy7DkR+ETs7fBi6fk86J8x3n8941zRc4DjmPFXoorhhCyC0SoYo0iYWcGAQoowgBq5oDO
SfUbllRBf0m+Gg3KhwiSxgdg3SsXASTIVCQmyIOGFg6OvkygAmd2T4rzgXOZ7Qypentd5bi6dz6a
g9dsTFYSo05Gzi+PP6pt9kNeC2lds9fXfWNV2OGXsBQBA6WANCG+O76f2scgJDPeBDaKuE9AzLrN
SkXnOfrgOLLUUOTBmC8bbZtdnTGBr3fxPe+l3vxApoTCFt+Fq5WR/D4FxUhqv5bitsbIsOPxVlf6
ZnRKqp8X6P57p0J9HAvFOrs+/fzDjR0fBzNu0K66J0Xoyvyb2TR7rj6aUi4kt215WxfvxX2y/jyu
O72WjiSrV12ovKIXt679Xvcffo00GGJAkBsJyyTx8H7mDNdHttqdBoU7onZYVRw1ZFDgFnGEhlUB
DRAB9wN9rkHRswWzmcNcxy6RMUw+kNXfv0pJAM1SOkuq9y0dskkL5yVemMzk6yeinO6Lz+XtgMTV
pylGyTOA5/RG+PkzPhU2rw2pc3YqGWXwmg7lABi5n5xAhU6CPdnKS+BJQANfCHuEj7RsGGdYDOof
2O3iQYGQqimd6oqBzg0PS/gSUKs+X59NAUEXmtz3/OPK+JJOOb+pBTG6pGR7Eu88L9/w+4okuHZh
cV2gIaOwJX8WXIJ5vA0WzxK/IZ+EQkSLhOCRcYLCVhRQGM5xWuo80Sl/nuwrUMdQGzCnnaabO+wd
+ZQOsaHa+kMZ+fS7KA+1vTgFB09P7FFSgKg/Yi+H9RGwHQUD5SDGW3jye2cqIOEXPvwuZupMyQGO
mE2UW8h9SDr97FdGasBnu9mTP5zjXns5gGpCBKqVAH9CBYTJtanX4DVcHTF44mkA5dJVZ9xZlOxw
Wa5BOi82NPvCvDo1R+np4Kby8Aus+pt0cN4bMX4J+MSr2+aGF6i2V+18xlGJ6uPQYckMpDiXTlfC
g6hQ15CxQCVWum6JQe4ge5s4WPBB90an7mJWItuKLz49rj1Wny7SKJttCKz+g1FBY+DeAaWOzBnM
M1A6uLgGxMpZbPADFebEvSRx9odHvsw1xidIPg4DHXxXcIHZcOszwNU5V93E02GEbe74KNjjAyrr
AB11M6wbxS84FI4PW4uHDGOuPYDvipby6fQ0s61JiVNhfOzKc7S3Ea3Y69JBsB1sBbGsY2S45NUV
E1B8pR4nv9h1XunM7GrVHjGME3kf4/Ua8wKMDWgx+ZQa9jQcL0O3i+PfgrZR+pNQaA93hNvrZHzX
jBjkmN2M+CWow7M8JJ/xEXyOqttywfPL/z9eXSjc79TL4O9SwBJ5AcqcJrbmYnGpejX8w5HPpWPa
A1I58EU3+bqjfTwI88mvFLDeprzzeXFAtx7jpIybNkMD1jI098ahrkByx9SLqR88DrpEXNoPlGKI
bvmYtTk6MgcFmcZwGPPmxO4goXLvWGPJsFswIFPoQO55JNl93HkUHtJ5soVCu+MRM8UfLjyOE4rb
yS6vXnGBB/CJHRzu7uSX51F3Psd6ybtJVz0BCuzb4e0C1IJxM1AGZyx0FJdHlmmByRRT9Zj7lhEb
2HdE3gb68kS1P+ongR4oLjp6r+8M6gZIQ/eiUZqq2EKkwEtlR9B3E/dCshYnC5y/VTyD7kPcZqrM
OCqbB4YmMiRuZltvAc4awkfnBZnaKMTRPi9xkW2bRfqZbFDgcdaQs3r8+hj2PF+0G5o7sC2qQPyB
7cxugTXFlVEXfAYmG4gG2Xc0hIe4fMzfklfCM+TpyNZVaY5LKkCI7DyflFDI+A3cFYhRZAIzXgsE
MfFgSjZ1NqHBjBo59h4M2hnFesyG1rkH9jrikacpPXEHOuZhWZyeJoUpcVTNWSJokr+YOdvy6UOX
AwmcEVVqJWAUYFkQkFdSIIT1UVvwHDI0wRzF1E/AjdpiMDiA3Mz2v2E7IjTmB0Sm/hpasspHdvun
sSX5WPBr4I7OnX0Mr9nUlO+HB/sUzOO5thAdkBB82R00quOIYUjx91kNJMkxhuFCOOYGrsof4kuj
j19DKnTHa+xLfuGPkZzzCfq5dMb3hKKJIbtZH/vVfSNfWtzJ+Zp4aoEmTW0PEseTBLQy+0c6ZZVg
dYLztVj6RSh9idQqfrNPoJ7GFWLx4dQPk/lHN3AI4wSr8P+ykGOQipq8YmK58j8cV30A8TKzuXrX
7ZNQqfxXhEeJGx6P9Bj/ITCD1L6FaIvqJZ006x2LBVopuPcJMAuqOWI2+HivDfEWw7bnXIMW3qWF
t03w3HGfca4dEhkxeY9fRMegm8EjDo89fg73Tn7+64zBt9hxJtht38iyc7AwC7vzJEKzoVh0/BMY
dHqo4MeHmx0nw+inOaKro1XfPGxOs6GTw0dJKNwXMTRqIHXER6QmYy2HZoGCbU5og9Ecy5XOIFU3
n00AVXJGFgQzxQpDYmbh5IGS6VzM3ufh7oWtfQ3hR1Zb4LXmnDHjCcgxBn3itOCmNkdt20m/NN08
b+QVce6zj3Tk0zT6QSQk+qd5e/hJPT+gAmkgszIgKI5tDSjoAzgundXBBq/ptsRnko4o0Tu9j3qL
8Sk6A2yYhvQWBSjZLDXnBPcUi9RQ5SK+8DrJjuzRUizfZ4AltTKlPmphHH1H3kulZcV06eXzs4ib
8CKhzMGxyy9aD59G+NxYiEkrNrYCRiRbdkC43bpjiA+MPleeQ4qz9ksm1G8x43KUTrGlvRv2N0gB
2CmGFaZ9v+Pj6MYWUFyd69ekf6ObCZsjUtWdBrEOKBVYGnvnmApVpkVVJIsUgUfrj3DeUez7wy36
VTpB+AMBZuIBoc+x15vlMHbALZ1+ip4DouPDB+An+nPFEQ/xf2BiBhBFfgcKVNBuPyseiMkvK+A1
2WY4WrOW72y7X0YoxmRdCjZDEMlJ6LO44xzuk7iqPH4tsKFo55GAMxkjpGi8zGePMV1nPUujt/d1
x24HHaUMRGgaIg61g68tLPn5bc9wBYJVGYoMVukLum0xxWCcRD+JY0pYqafS//gN9G/zY6VTxRbj
rUL7uILIZf2IEVuIOsEVbfp6IE54GxW6taG24QDn/OG8hCXC29PAVk9XEdNvPtuEs1502gszyxK7
rOXD/ZLl94w4sQHwcnCdfIqOmyJtBHG5ZCqibpuZaDNht0enMWw8AlcaWK3FusH3F03Ek7Hp8/d3
5AwOuqNIibo/UDPBNefVWnXdC3ALVNnn+k66hyOcGLnD+PHpnYOx4VA/G3hI4QYrnCL2SQ8bN2cS
sI3j5BxJwdhpLJ684KjAeROjm0cBSVRgZfeLEboMd/SraGG5r9wHpVVl+j6jN2oSoEJ4pOUK3z5c
8cGGSCeD2ibFA/aDwbOl2VvIZQBRwEg5mlnzAh3bSk6QTO3UJgjEMzFeFWawW03muNkqNbcYkS/x
hMPKZ5Ibh+if9S4Jr28//XnHrW2R5sywiLrganOckYX1daCvQf7Of3HattQfgSOjJH/vaVGq4yDp
jz1ijDedd9swSD43hA2CsX482e44aIfnoZmT0rEhejsJe+sqMW03UhCAX1ihH3MPwRC8jxqKD8w+
Gn9DEDGWFM661heyGWL66WiLKdH+7Yw9nGj5vGDRS9W8Mt7bYpI6MAbcpYt2xE88KUIR+lOsqxju
qjR9xaBgZ4haPPPRhkFxh+bKgAAS9s49FDYMLWpXN5wbv3wJDrTTo2wKm3L73rPSu6G2CrEW1abN
3z1k1+TKq8zU51ePyUZL+hYC89XsSRCXenxas8Gb4Zci1Os8lVfm6PKASCA2RUMQEA/SnfrcF2aY
XP8gj8f6mltztdeDJRuFew4zXLKFg+xCijPJgqXSsMjBS2zmXAH4DZwZyWFjc7Ituh9Y2Y3Z3Bh0
QiDdJFHlj2e/DBwXekDlkkT5FGPn395pwoI7fqWE18gK8PwiSBkrYgFj3H3o/GG96zF6nwQcf9BE
hB+EIZIJDQfHsW49JLRDnwAOS52310dLmD3u4Ec68dM/KXo+YFfXQLGiya9WF7ytF8ROREd2LhjL
RETFi1WwAr17l3iMPzW8U2+uvrwuHofvLp9lQywbG+LlhUAfe18ys8jzKby0MMLW0Bj0UFY0zgvl
QGKrlrZEWErVcShQn/M0L1A/Bw+JNuy2DYVVeRKwL9hoM6ZVCSpUd3yug7HqP37f02Za293Px/n+
aGQumTxcHNE0b+tChRV1KJbV4rbAcWloztcjvz21YDkucG782Rkd9CNWUfw54pGGVKoJj6ohjez7
hXnS7O7ilOWei7B0+kW+lVxl9gK2O7xQ6MMazuelDw9kVmwqKj9mRN5rJxowGYxjfYk46v3erJdK
cHyuv77o8TTQYHIaAYRkf7np/yN10W2WYR9PMHGlU8OP52EA3Z3EA1kvS8LOMiMe3iRZnmxcCzUI
iKBj2iyAukmr1oIaaxEN4yoXMiePFcqr7+rt13PCAwgYI9PRwcWNoSTFA45SnOE4f45t3SbjhAdf
XupzF49KDsv3a+CRhRVYDZyjCOaGjaDEKcOr7UA1C/i5c7vLFv2xQQWEg6KhnuGlljSzjBtc/iqu
6RT9yaLtjXF093FysEYXzC8Z/Zi3+Th+zirGn7u7GQ5W0H9CnF1eR4igRFkhMHhfckeWDIUmIbpD
Dcp3cIwBw0qrN+GzOiPaamLRmBlvdGjBHbTWvyrAEEd2mnNrNw4mQXa9ovKAHuYx4oKlrPuCwD0r
/qRZt6+P0DhgBMt7ptzpAfqVxjR1z3s2RmaYLwf9gu5n4F29dbf12PoT1+2RFSd5zSKBTkxfTVBB
b5hIYiZgKvdZsqzC1H28iFRlKU/cZDGiyuzdu59BJZosRkH/B4njT3FRuULsKFYwpk2dXEd8xB/H
0fJtKe4sSgTjSOSEofB+pnc8OSP5R/pr/5I/Buatm9JnNufbEq0Zr530IQJ/wU84nrAegXMUP6vB
jBSh41FLt5QLIAGu0vijMy0f22jnNav0RXygNIfU4mJb9YJYuW2ywV9VgFMGFIKhiWjl3rM1REwi
UGpzDkIviJ+5q66b1uNHcQCG1VCCdV53LbB++Jy9N/+YbOULcSI6D6f7QUueQY2DiYGVGBSG1V0I
tMSGX1+p1ptd9eMqG3rQ8boeg6NN9Z7IlgUV9xWlpoZ+bHClGOzovi9K+AV21XDXZRswNYXEM6ot
dXTU1lq2zaCkUgCNcvj/A4lwMx4tJXkuXIleKh4M4eZjT4JBiAS+8evOLb5fkfyNHvPXM3TLB1xq
iHr05jhLXM0I4lSdcuKJx2g4q2EGsTU87G7I3e0v/ey5z/ZjyB7rCWd04YjTKxviPVR3IjnM+DM2
O8VqQraSK7QonzmhyUytup3TZP+p59rYyW4OnrJYrRq3C3sA9Chka95gwE8r7Sa+ccmHv8FGpuGO
rxDvsJC9Gh9wzLfFJG2Yl1zA8dUQjePU0Y3oMYc6kkBsG12YA90W0OFY4Qgzs3ipCReVpp/AP7KA
NoScZ/j0MuxZutU1iJmPgp82cK86g485Xo72PQWnPsxWP+FDslyBHQ52ghjJqiPFGrEdzEaXF5Wh
pfGIR2smhVtECOg+3ji0MM0tDenU/sQU/P/OxVWBUC0isNYdB0A56VyEMvvwB/Y7CQ3+jREl9HIT
RCDZNyHH93L/RYKz0oMXOQ3296BQU2DHSTImQQ077sBhAomE9T/Dotrs/wTii4nRCBeYK8P4s2hf
hCmSjglQVAQ7DBbSy9iSZ4IdnpGSPdAj7qAXMkrk+jZx2rRIGFxTZiZT/LTaQCUoCop97fHxQQJx
aQUhGjzeXVdAOkYlmGNWyAxRW42ge/19IANcbiCuWLBjtDHxgSKeqaNvKt0gJaPBF8nUF+A9b18n
7mpLt+HxcoAhEWW4K51qRiN671GVT5NYxPPXyBqTHMQtaAKVdbHgYB9gWnqakUg+ZvXzsSHUvwei
nmZQbHUE9cGKGz7IM7xN9Rk8IdnNpwlj/6lAsSBNc+eDCaTTzNupjDW9sGQOzIB9Etwx5YApYvwg
E7XIIXzZEVv5tA9uaBHM1CfRBt3GxAU8wOOE3SIEQFjdGaXgGuje0TOzImmASaypAxK8uuiL4uHc
wfZAKXNEkgmZ+wKFbUH+IExvGH+lpcEbhtN/UBaiIZ8E589CPzrH2/FHsXX8FL/GBBNwuPJeT3JC
hyvfWfZzrEutZk91xjxtGYPrPTYZUEtmkWnHrpeIq3x202ztimFDBA8SRsKRETdZm4AitP+5LRwB
qfAiXTCbZNR70JesjsVQu/Fo7rlc1QmIkSdhzXpyeBhDqJpsjZSkzKsfjKwp7BDHQH/tnXr6sKh7
TVKVkIEuUOrgZQd/HbwGFiqZeZham6T7khRoDjpRMlTm+laBwDe4Oi+o0FeTy8uNNeOx/yw+s3Iz
8UDBwEzMN6dSAVU/bFzFqSD6qtvJlJZ6kUXZro94YCgMDviorb6IjG9IPplsWfVARHi5yV71quXI
7nx8cDuzdt+kAZKpPZOpzb2Mg9XuYlyDAgnl7vbOMNFILkwpti8UbCNTdobprs5jDi9z8CGFXrK8
zktmk4hxpV27qxrnvB2veh7ox7Yfu71bA1T3JsiB8Y30KYtRxdWADI0rD6VVMP/mcwFDItAhCEJz
D/KUIemO6d0XpYhxZNvFbmnAjPl1bF78A5MfRhcMOV+LwqVM1YjrozRn+IsVOhX/BKNeNsW4qUJc
m3kWXPzlhp0SXkhj4O1+enE7XMhUiY/F4meHNms5OY9WGD6cvjb3kBs3f6LkfJCU8/16MdOKJ7O8
tLOSn81eNtU/GVohDl0JxMoYWoU9sdjFjZI1R36Kw+Ib/35+az8hlKDwBZXh37dyeBaolGW3gsQE
zDLLCEGgvKT0EXeqp2z1cOj3NCIZ+kglmefhf7YaxE8gXBqUyd/4Bxbyo6fdFGNhP0osjBZWmFem
B4Is7S5qURoY4A1sanKN+BJ69XPfHjjZFg88CSBbEw6JJQhyoq+ZnkkU3kfvG7lEo20LrXWqEuMM
8dalIjOjDoXn2++mwkk9scqtlKgsPE2sgqJxRMyQ8RYJZoGOkpy52PhsW9L6/o8j8+ynHCnYwXSe
TqvHHpDnId/48Sids8xkNEnPzSR0nJrKqrbiJxyExM6W6sRnAFnM5O/ydaGzfBxhnqlZhHE7qQmo
/eCnSBFW3TGvq+xduqzmiFijgJuygWHCafLkZjsYUsAXfhMj0PBtH0y4iZJILA4xdxnjbQ6hQ5ir
og8413aBxmMQ4y/OnC09stVP3gYRFC0eGbxbRqJHcY7dnnvnjc8ZZL85tDeY/SHyUDBEx6zTKMZ4
ahn99EsGGZFwFi2LJUbXOTjfFMqsPd6pR2zUfT7+0OxC56tcUpP3/AIO+eSMGzJwysBRtajbC+J/
mc7jhw+DhorlYXDY8K3vkMHIvK49bUhOG6a7kfiHBLQFaGM3yYEAki1cNnVHGj1bGaG0cGZvsxQj
nrFNO3r1CWqyWmST1KnN/HMQ4VnjD2AwIQL9ecAdTiyKv+dCC9v1I4ZorTO6lR0d9nyzEkNIH+Tp
4eeJVSG9ghiCsMNzoDMGyydISBh6EuxVMi6a1hqpchD7kzimHHBGmPFD1WoX6eMH0uKjD+Q6JmKA
OGYFweCKrgctjt780eXfzogjT/gOiO9Z1mC9W1uQVe4k8A7u1zebtHW4Fd+h6MJ6EejKY5TSX8CF
UnCE3GrGkPiyfVYB0slZWE+oH265hu70bb4hlmkyJssEu1xZ1ndZpt+pS2jmZjZJvFQLXhpDJGES
vkYteoXuVIsvvM84jHK2y1LkW+uPk98Rnip3Zfvx6vqjmoWWrmDMHSsA2gyz9BLD4YfulsnzfCvx
Rsa8vIIwnb7esw7gTsNlpfwqHCplA9SDSBGPJAG9tfLhyG1vjDPu6l/5BHkmRQwL0LtCRk6Xy2Eu
F34ubnUABK19mupY2wHuPRNSloR/xPji+1zIGbISxkhPzWqyJ/jvcy00UFmSWzSCEVI0euWO6Kja
UsTHuYoaYhyyd20RVv7tPNkbPbi/umBXDXh5/7oUL0DM+6kHE6+1iVW+VN5U/ljquNihB3pKWDAB
0sJxVLEDUC6v5jDGRxhnXsyLy5lSvE2Sth4DeOcnj9IfCdoPRhjjxk/W5ePrvWTKnka2Pkqy/Fwb
BO7MuNVWXY9um7anzMC86oiOp2/woOBDSBomPU/Nya91YuSP9+pTkn8EHUT+jvxbijuTdC66EUHu
HXy0XJOjWssBMtvBRninweERXvjAXktRBdsYEkNunJWTamw9inxdtd06e+JV+FYqDRVAwr2afIzB
mqsplV8+NI3dZ1rW7a6kuK7KzM2akTc+9zkbQdH96U05z69Q3dINSss7JXSri95dfs7rpwBzVw/z
z3PoIyuyGW/jUBZo6ztYbXIDoIwTVqqKQfl1wE6vIe0sQ7XE1Yh7HbNF0DATEkhqGXddsd9xs2Yz
v4X8J6Kc5jwm+/23YP+a4zWo/CIte+P0+6FpNj+xdMPmzpKYbNCv/ioEP5lIusC+9pi0Ij/DtEqc
8scY3M0v5rqRnZ+pSzHMwLT02+Vryd+bKXD9Ff8uC5NLHnPhJz2/qZeDCsNaMHfziQsezCuXARuN
FHWtOpmiB+U2PpiTYbCGsLKZoWC64CdEsTRZoYjwxd/2jBIZoHje+9xfNHSo3X1UyFsRe6+Hiafs
oPv4G03rNdAXmDVkfF+LUFBA8AeE+nlThlyZJCmHsY9u8D+mzmxJVa3Zwk9kBJ2It/TYi13pjWFX
YK+gdE9/vlz174gTe1etUhERJnNmjhxj5B7Sl/ca4DZSaHR3h3QM0xAjIzIux4RCuKRySOFew5+b
FsU8l6AwotRDzm4nYTYofM61n9NCOOnnsfy+HWnsLrWdD0HbAb0bwNLXuw3+WTAsxMKk9oB4xq2V
vq8XbUReHvJSuLWw+MpTep8yL1OjYaaDO4gPO80SSNogCr7BBRv6zd0ox/TyBZ72bFlQXfGkabsl
iqwLS80QMkCB2HNGp1VmRfjIdEsgKIq6tGfaVLyieagzoe0S694pZFPKVr0KuiaIHQIVVglaLLzt
oh1IFwoW5jKCqCneicLzttZ0MpdkuCGrWXBklNoh/5FdgvzQqXXL0kkZFiCHMGda7WERQt9F4Ye7
e4JZGz1jnyHRDOtq2ukRazeFz8LcnVcr0ANeQ532j+SJqeUFwIEOJcRKtCkgzaWLBQk1PbposUYt
kEiu7j0X2zVcXR6w0wLfiy3eVSTWLBX2k3paGlL5IjLEg4uDgAMAb4DnaenAB3FymG/uixj6D/Aq
GoUFDYVoUQpfHuYHOT2Lx3MDpIGLUf/LMrapKGjggHdYJVE5gmUPmalwIWB/pSkBGCixp4pPwRTr
4R5H8T7lTxYNAmi61MD4w/T/6nS78zKBaXA9PIyw051/KqQtS+KYO40dSu9ZzT9tErUyqvMNIyBP
ZrnpsDq8MY2mEpbjfWcNNPbA8o+4irfrctVc875/0jQMai9G/bDbCl8McVkQkQvch/Ar1eZQ0Deg
C8AHBlKXoQw7DhxbsQ5thWi3mnUh4oVvujCIQT+vwWvnSCsHqnCLFlXNoE1lKmEwmEP+L5OI2j9c
eb5+zvpQ+vAbU20P5lJfocw4ev/aO3sia6OZxew2yxg4b0aBWyF4mF57Uqrel6cMMymInVcXgjDo
ProLqotJMWaHdYoQyeY+MZIIjlBQtZCqekT3KA36rPawJIFc2ORFD1KUgRjWITAkEJATKe+DRLut
pvVCsTyqidxUULz4AA7gTvUUUMawFf4/UT+hqg71/2EGeteXcormGZb3wdRsBWcTQokGxwDbJkxQ
dUpyTo1vDfD4oh6+xtcKEze7Y4Qc33cBBf918aGYSutlHVoid7ARIk7B5BNrhxPhHcRDuKVklgW/
Yfp1pyhLCE5UmO0lvqa0sSRMQ0tCAcwznkJgg1TKZxclsAsERI+ODAQ17OSM4kr34XxCPIYeSsEb
LmsG0R4qL+I0eFMK5yU0sEzRvGzMhpgzUxHqFaU0a0goPlEQ//YN+lNgIeyV4mtv51WUb9jikQcw
ITqwyZlu0clQ+X2h9u2+XGC2uzXhXZghZijuCxZJ+37DKabHAVDKTb99WqLDu8NKjlYn1MCp30L1
bbj+YEjSYqw9yjo2PX9p6pkDLWBytdlSyYYH017UD+rUy+uSQmD7wMyck2liRkYwbqHwIHF1t0zR
FHvXqHSoVtHJHbI6xGaK2hCOKYbQpBcJN/6TFR5EGEx4GBW/VMgbvnUygIJgOCEASh7LFMtwTNCx
SHDZAXLPOyBM1uPh5YAWCIxOP3uV6T3KwHgGyOpv6oglAH5N88H0LMhNiO1eAc3k7rPGVm6+fAwK
Wg8mI4gfu+foO6oibrYhck07HxoethjuZw3SD7PUdEOqsOUK6qC+rgHD4BXRi4aqEqa2BMKzx/Tu
a/2zZW9HRxJjE3gJv1qnO6lXYlA1bYZK/3WqVwnLxf5phL/dSXei9I2+GWKFinNJB0iGbogRsBb0
V+c1uERlzwoIK09QhwANkcYqNncTl76z/24eIrLOA4xpIrQEFDGtqPrYgEQwy1/+B3HUMJsgfIKj
QPxAcfBC/136/c6ljacVCBb0Hkp+pvYzYNAzvDHcXUY0GZAGinR/qteUvZRxQ3dtbbKdfxFN/m7h
fRVkfcg5FDGmoRLFh9KtxVFXzGIl6xmdkulO3Q2fLMPDLcPV6sFTMZDvYmkPb5zGGtREqBIi3NVi
4TFjaX/uId56rD/vsL55zZwc90WVy618dYZdSD3d0FZui8JsBmuCnmhUWT0dgauI5WnT4TwmRfSZ
v0cWxJGzxzqohsoJPPw91PtNHwcy7xMB/cI1l3kqzEfCB3/soY59euq048GQG5YlDQP5LnSypZMc
WvEP/joPr/Nr/MBixkBysp0dYMMNbqP7BEakNJrW6bfaDlYTNLGQ+iIf4EOqcpU4MPS6tGzv+Mis
qDVQ0/2tSChpxhm8IMMGaIbHtCp0P5T9zINm1z7eloPapbXvldIr7usdT4uEUV0fQZHnMKlCpPfB
fQDmSmG8Y7dOQIDgj+UPuYwQAw7SZ5saL5XzguXh5jZ855sPpcdmC7gFwLkPE1oz4st7NBigI4gt
GD0Q+rp06hZ5DKIeoDRQbNqQweFdG2uyaBixrfhDY/DS7wwZHGzxADW/B6gxqGMPNWxohYwK6vVA
yfmwTyjYcLLbqxDvOxA9zAmkX0YXhH1J5j+rZJpyGUVGSW9uDBZfHj2nZgSBHFfjmeio5isKnEkf
8sWEQhhQw31wHxj2PonPI7xx1JsD/YBb2qaEfCZjVuG0Mf+uiRAi3ImxjGAQ0NWL3zR9A1m2RDJv
rc+nxBBxD+wcDAAfv1vVrscV4Kbq35fboc4tglUX39ectGIiJxpbMciL/W0PdZJ1BiIcywQIA9MQ
RaLgsm9ifVMeLq5Rzc3lvhxlk2beCZnJqGxkGssDHpC954YV5APagD5wI7QA5CjQimzEencIJa5x
6lj25cBdUSo0z3Bea8AdYJ+K1gc4ogOGM0J+DYp/ZAtzuEzMCES23RlV1O4sI8nC+WhSj4Cy8QZA
9t+Q5OEn6qD+p70UYSBoMWEsHwutkVmYpxW3vaJ4hHARXuzie3rSsY+ploWMi9WWVpptxWlGHTSC
tJZ4Drn93vjbrPI1zi+p5Yx+e9xE0YKRM7vd3TfCesOj+/OXKR575JfZ178VAZlfUugCL3747bOL
ju99wfvVrtqOWvZSFYk9/vp1hzq7c97nHVujcAsJFiwXjN5HaxZNz36XPsY3yBAI5c++ERtx0bJb
xzZsOMA6inxRMn7itYDoeVjaFOyePmuQbQRSCWSHzLqF3207bT5pD7UH0wpIFeWqJHoHo98/CZ/+
uc9dXoMXsdaY2PuUTRMaFkOxAFa8uHR9UMWBL/iilIZRQ/MrruVMWdEXUr161DpRCmNwgjYNS30Q
bQW2OrZOZ1dD+13BpRflgMjM7XJ/QVhg5H0Uwu2onEInHnw+QWaGbXCPnrmgfmYtPkA6axD54pAs
y8qjJfF8G9chlZv1p6QdglfrEesQLaw8mdZhuB8+WIaiYFjWONyk8TtC2IYf0hMBhUNbvE173ep4
D4pqEaeiuXhNydPV+oLjUubpmVff+JaEfuD2YgXywfaQjB2f0OUVOg24L7z+a+/eOPwPowMO4HaK
15japW4Fe9utaKWMRVDNviJEvHQygWCHqPOlQRVxSlo4kRSeUcV7mHDnGF936PwgfMYEibThfGEm
ItpnJUkCnjFb3psuo28HQgMSeniCfKT7Yr43sGPyzjGrJcaLnSj3blGRejzX+qkG6bFcmh1CF7tL
o5K3rKR8GrcPr7dZYbsHwpPvbvtbLp85JKBPinWz8+GAHh4t3fmjzH3SYLYi24Tz2PlXqrkcizbk
U9kQR3i0tewXKKriQ/8xECr3HiuUqh7ebQKWQncInMA4a9DbvrT2wN0YB27q2bNrOmx+aP/Y/rnT
9HpH6ep18zOaUSwfGNL3LKwD673ekkFS2an3pU/PtGZsLh4L0zM22qY1U4IEt1y0bLZeCs2n8EBD
8KsiNYPck4QVuMIygb6Vu21NbJzadLmgVtnFZSTgqt3uDuyJDamGbwiV2W37zDAk008NoIvgMLya
Pi2dLKxAGgQ0tnHrUWUa8X0SvjIndN75+eDMteTrZdg2NA5nnLOotf36V3Gu+DmAObV9n/IhwmKG
jopzJvIeSgGgNbVH8adN5Z4TMM732xiLO1xix50JDtvcreX+tci5r1kHVwYk/2G+QlPvwhG0cTvo
M0U4219r2d43fULkgOoU6OGihZfd1VG4vQLij9RcEHFgdaIij/HzuD7znkKDsqrgqJkO9PFlvgTZ
cui3N0KajlrI/2U5tUm7wrtnLIFrXnMwGGDJfjl8YUmLXhXLF1ZVahbZ+trfgkQ6F8iFjBHNtXqU
x8Y5nNBm0Mxx5vao09iEQ7vUQVPbN8ibpmeAbsOBeNUbUjzHHe66bHAkY6Zw8MoN5FuaAdkqnBLu
TfzJKOe722HhNn5rBkGZ5yi6UQ1VRpRiFr+k+gGMJTEs0/s48ED0O/dus1Zswdxh0AH26CEpHIqD
NX4FtCeETkUw9B3RESY7Fkew/zK2dtBiqSfcKAQ0+K26BSuZ4n3m9M2IbhQMz0y/ROnU7YogO7a3
tiXyb7CnD70HdtoS3hWjQsc/5CffJfF9dN59/NyjezcRqirhF8V8FjmnkdpTiH1Rvw3VjzDCn5s2
UotFd88HFNFzVFHrht0WooTmMqskbgBu6AdQVEaqi6PQACobjMKvp7pm7xyDmIMN/APKERrZhX0A
FMNe0lZEGaEMuZQLCFCUT19xdwnGz5Phy1Fc4pNphd4JpiqYfe3CmJjiS+WvxaXtdPEZBfRvsY11
CUMjLkLunxPgB9PakPIbHZ/FkScSCtXzlBJIQ6+Ar0uNgNwB7Nu5idoTJhpx0obbj4Rz+B2+N2oI
vkcGB/cb1mlYDj/QY6/oBz8zFZ9VIgNI3NT0evWm6xsLY3EnjS8AAAkd+2fFIVs6I0WaMKJRIN/l
tLYVziwc5DU18w61bxMganZbQ1WiPxTcleXr+KbXtfg+2PUOjom5RART77amDV5mcDrm8GqERDYz
Rjj1+uSZSPbPcMpYX97I1TIXBPEgGcdlhmGuV3uc9CHAEwTE3Gnb+9TfY1bI0GpxX3OJB6+INDIU
jolcNEi/7JD284jNWZQzsLYvSob2ANGyiyuU3bavy0+UTkr6yGO6FD6Zy0xu7QYm4zd8wQlC3QcT
/jUjKOwRnknVOKyZ775TTjZdfaA64UbRBMoad5ulUsO591QRI+JwLrW9VgDndtksn5NihCHcEqkL
Aj60cqsEm8rulMZSuyRSJjrUwMZ+7UGrYopEdRGiTQDXwgGKxt5AW+e2q+8fHArYyAbwAvzkkwXP
DXmF2r+5UIp5kly8go/09lqrcUExgDhsynAsR691Q8mTuG8D0AQ6x65aLgABvRlT3ePyk7aXXa/h
YYnFPc2fXNpUnV+BWjh5s3Pf7/6be2n5HKGqJD/FV32nYVK5e0w0+M5v++cGdgvqMSTjPyNKQson
Z713n4JBbJe4qjFXYGwdvEIEKa0T3x4RIS2ze0X/FVJjj9rDW7+9QVb2diEv/yhy9rDlu8Tn4yNu
vOoXWm0v84gwwkuICFRxk0kaawPJDl9EA8H3S+4DUxLHvxZc4km3p9C6BCCYKQLyLj0T+9iHXsTH
67NLabRxd/NJ5eXAv+MG2xU0V6mLRLy6e9vwPMDJ7/f7k0QUfJKb//olycGqHG9eBXOGt1P+XBlX
rKIU66AKzgqY/5LeYP1rQ2Qi/HeJXqAPQrRGx+CVNkaWLpU7EmEcXolcYC9PH4Mv6TpgRJD2wa1d
si7dgf9YNcPvD1q3NxWkoR40cblWa8SrdudFEwwp6Fnm4ElUSTiqhbXqJws9TrcwOTxwk2xvrq8L
ySQg7y6Q0QN0AcDiqBNDyQvbw8/dzjA+gyuAjhKlVStQYWYXS+5oKB9FO3rWU+gkKAkoizM3EmNJ
URgGf3xjCiDREDV6SaFXCpUEgTBEyU9AKZG4YzGERnxVhaCZaL1RFQGuMpRBrfmzEGSaYbhJpmwG
xgjwA3gLCgswCeoNvZgKmJu2BHMGKCW4nV033xOWpwoo5zXIT2/hIrSRTvMD5kReRMLN3Q6WxXSH
ScfpC8+KljgrpOVK6Rl8Nbgs9PxoBqjG8cxDaycSFp0mqHDFbIn+bLBLCoKXi08C0wgLzSVvApK6
T7G3MIEeV40FGSt4K8ya3Doq9ObvBr86HXs11jxU84VDOkqrnMSxSHhiCoMrQK85IOl71FlxJfgy
ZL3I12iUOPr2hKBiTmlES0H83OdMBQlz9tmbf7FCqxYsnNSflXD29MHeHThqtjGCqRVchi2qP1qA
I3d02aApjL/zLiIW/+V03ZaPcYRnEpDf3ZabnnTcB07n8W3TQk/OAfR0r/X7IDnkfqRATarFComB
Da0IjzWjf1egJfuEH2hVDsKL4BldQrwdVzdMWS8nUh0h0+CMvmTpZSATft1jKkrEnWrqdcivzyJL
WeL0jF5m1Jks4W6DFiMdAih821jNf4+v2MBpade+u88JnqlwlXOSvuhZOMkRHzI8RMhHKv/G18dc
jnWLOOfuEvqdQ4tY/IhvDEGvTkh5vK1bRFcs4qggDlsQh8FZD6zllsxnU2DEdzp3uKgS/tAfGuXc
uMZOtfJrL48T7ihbwxgdqaWINtwKoJ+Ssgu+zCoJvMkEykUH6CvGJdUtrh040k3kTw9K4ag4gAMP
zJtPWo0hLKJKurW3SxMQCFV/hyY7C4K1dzJG83TRXbgygE2yqpr2p0A2TUtuj0JSveP4ccLmKxLL
kD58NDokQeikCS2RsZ+etA58UkkDcednacSTenNe1r0PswPK1cT9oE3QHeQA550VtA8vSlCIJKir
8Q8ec/QsvMYES4TkH1eBrc37/IvbdSCtV67GQzRVhDfbXpfIE340ZQEWY1rMnhi/T+DghpubpfpD
ZErONP6CDwO5Xact/P0wNEhtjNZao+TUJfrr7vQgd7NfZB3hY0VTtN5tSWU0/0mXBczu2mHiVHtX
koUfHfcNOqjn9PgB7TyxNlFNovr9j/LBEwDyFLeomXDbtkH5cZuhNbFBNzI737CwgDPnG43FcNrd
s4hx+esKxA/3QWANQDD6XrFhlgdy6fo0EsSBMUE1WQ8x5NAVGtzY1QxHzxH2N8DEhKNJRmCKdsyr
jq/JtV+OgHMJtBWQkA/rHgJAKiku4z6JrxSzyUzAn2dkZlFi/9AuPm7RgsLT5y0c2OisBn93r9ha
mLQcuOfxxy8GtwmC3BBkw4MaTKRRRdjejWgp6ZLxfHcih2h5kLx6fwD/F2IuxcTZc4FNxJ7zoO7h
fG4nwKbRDUti+Hsk425FDNCEgANoaZrg42Ho7csMcB9fpovb6PKGxpcAWiqL+5T6VrP/N7HeUSe8
CDjV1YOe7Vg2evrqkgW0ZYe/R7UM0g20Xgx6zsgA9PjMItENXqUegRVyq/XQJYXXyfZg/Vw6/S6e
hN39nYx7ALUF2Tuuj5tqk88UzdFIHXI6SLyYoah52fUeElRvBM1tQjdkMPSfrGA1NgavOI2/g27Q
nXL8GTgVius28goMZ486WVXHfqwU0LasjygAhE2DSQ1MuKWBON230/vwfgIi61g+hUZzku2zPaZ3
9N0AUa5621n68Lqw5d3VOwsthOfiTxe1p0qERgdzpbAxN02fyqHs827flJj1CpOt9x1brfhLA2Bk
mBiSQDAXj6IXGQ0Qe0o49QzAuNDZsRpl/5yVyIYAzblbUKFJ+Pk9sdBRmQI7ZuXEy0Mod98FKxmY
+lBfqUhBD9CfPJiEqxay2a4PqbCzZxFi8aIg1ZVC4bciGPGoglHHoch0h4IF3xTDAftB6MvsepWS
jkqQBeQJO8ShhNNdUa6iREOPTKAwQNTxWA9b+5qiw56AdtrtX9bgFEYPcug9xN7s+F1gbvIcEklg
NUNFx9tGyTTbE4i2sM1PXT3ECwE8L/gGOkXYEhlGjYlNi7gWAlNP7cFU2c7MA0TcOTuKOsHXLydN
sPUf2B3FlKSZMQgK6K0jFlMEqAvODOUFQliyXiLUSFoEjq5QSXg1H1LUZZFaqjZKO1n+AyVKa1sf
nYefPTMG80Y+xJWi/ClhxkUaaBZDbKKML8t0ZR5zHBv31hFMWzqnpF7pKxFiFKr9/bQdIOy+2J0O
Ck4fzy+GPgVlcPx9Y4RUox5jknomwWvvXy5nb/dmf9tnuXFedCUpZ4RV8Y3OD3RiIE7C/g1XQucq
hXg7Yp6k2sCNQF0JHGNasBwfNHKrekHFrWx6fFOsJApFghEdoBh8YUl1iLQRHmmPOavetNGctkn/
s3H6s+3h7zcrY1p/Qh2n/jykjFUcYSFA8HiBb9mvY70s5pTxXUREimueMnjNf3WnrktMDy7xnjJu
lFO3v/+nmcIl0CCr2gMc4WuSwoa69g3qNA0FKclxzR1MWda0M+0tWmwqv6FFcQTyfDmS5xhFTdTx
USujwKrZIQlZh8jRYBsGGP+iLeBv+UF1jCDlv8dV1OKZPM7Z54a6Lv/IB/xt+vfmDkn432N5+99u
M0odsi0fzo9Ktve2ZScIHOTN8t9nIn/xENsdZA+RzmlFNQ7Nk43kz/E3Vl1/L8fSLdiv5l0Z+9dQ
A6Zgs5hWK/jdGUvJbKG7nkNG5IPkVnXJh0N1UERFZOyy42N95itRZA3pHEbszJ9wbuB6JP1rKBtV
iHfAzI8Nb0FXkvSLSNu9juxOI09mk1QnrFF2fx/fEZU03iFU0rQL8R8EEnBNn+ZrKG+Rp9AmXfdp
KBR+orbf/vdXG7sCeYxycJCE294nwjGaHAd6dzX4RLfjtodod/fBRFZ+hKnDldvBCeMV4BZ2BLnu
32sFr29BWgWMAR7iEJ2hbLPtPeGvMMCASmJ6c6ZrUDv53O1v9u9DmoHVkw9jQ2SN7KsaVAPe/3cQ
7xGv/FYDFBENVakBe6gG71E1wLwuYSkUjed7xKuovz8RsZhGwHyb3OP3SP57TKrBY/Lk0Tb3KxZQ
wML3KJs/RxwRu/jbrhlUjS9H8TbZSPZv9awen3fjrUxt8gxS3cntSDtcUH62/Lev6DbB05WN5Qdy
KrWs33+bQ9Xh+yPY5DdYjL3J7Q3MMFhNKJNYvN94JtmPCZ8BTPEesVS6CpeKc81vDVJ049bAWfz2
7jFGuvylc6blVZrXeo9JNs/msj3vwKsetsu/1+UxBWz5R0BVecvfRgplXZ6WrXQ/m8uJk7/+XuaU
IgXlTCbh/39P64dxA3XqJzMkioi2nO8suhzlbV906U8CCK4W9pwId7im5i+75k8k9TsoY71tIHv8
7qzf9MjQ+Pcoi+S5C4/lEOR3Er5H1I65ivJzOd54TbaRH66mfzlaqD6tX3n9f89pDA15sc0lk80J
8inXeu7fscgrstsnUkkZp3/byNCQnfz3PtmdxXCXw/23h7Zmb3/rpQw6nf2WjHkZ3bJjbFrCmjH/
N9oZB0eFRmNys5BC8N/fTSR3ilxu2SP7BAIb4ODIGj7hnpAhKD8MxJhifj7i14eaGLEheBZlYzSA
xHHysrDq8tGbEZuPUuCRmL3wImxeBrM66LLaglDwLPc+W1L15y3qIOPnNbmtvzkOxQ7qyYGxfE2y
yTvOJiaJRMzk+h2V7KccMU2oAzDca7j/mzjpAMesrA80GGRXIDCATZUyMBXoyTk0mN0grDAt66C2
rKsD+RviEPMc2hu26QhdiXx+8pkUPBC0FtZ/LP8xQ5NWkdhay2toOs1c9tUVqRzeDXgvsXwy+f/7
26DNt+7eQyC0OVgV8ylYonclYeHDARYB5wz2C9NCd8tYy235rDKumJ8tk/nVWuJ0yXe6hmiz2IPs
mOMqJvJ+w8P0oprxS/ZFiORefu4cGxgFSHaAmZlZ8a/8xztB05HY+n+PSdONBWyOJgK1xLme3d85
kiaqN3ihRv89Y2GJL8//vY4wVxbzvkzGbM/nVzNWRV4tA9lODk7O03bZ5YteQ2vH+ojqlIcg2KDY
8td//+EXIUddzfFDl/VHFk/52iWOOnIl8DadylchLmsGsuB1WfjIIU0gVhNeJi39uDqKX83kCuqc
UHkfspoJOSfHhB6UE8lSJedH3otUb8BL3ym/uEocqFwvdQ6S+3cp/l0OvkAzl0tScpllTABi/A0J
GTIdvohcH1kBZTDJAsnBLuUvPD9Ca1mw8JPOZscrJ0SWV1lkOTqWM9kbm/EXI2FNH0sa/jEmGT3y
+TJEOWXsylzKlcaWZik7l3MnW/+txfIv1uMsothHHfGPYMWF2sAzstAW0eP49xeNbnksNzEtqXge
l/nsyG2GPHHXYTGW9Vlekb3e1rd1dvxb7+XoWNj+97wclRyPfClWacnWz+GD3n/yVoXZRJ6UHw7E
e621nfa/VZt7DrRbwhGVq3TmRPz9yPuwMNEY1XIEEsxVczkKibLlRVSl/76H3MdyHGzB8f59nJxi
GVZynvSBPPtfjPJ3luQoZYRJ/KNTgMMuflwuvniqZevOVgApbhs8547Ykxg7a6nOtd12aewuzDlH
Y3k7EK6wEdMbGSQIFihJdiwfbovCm8k7yhFWZAd+YFssCexGxfi1LrHrY+Jh9rFORFbsk5ydHnC7
J/ShxEdAigX4mgBt9I2FmPCgfjPn+lI7pT0NuyHYwpxjKnJaa8lz/FpzadngcyxBFr+Zw+EwVk0O
liOEl/Ba1xs53moG2biaF0fydep7QPo7lX0X9Jz6MG1xC3BEKfxP+hbtLgfJI2D+QbU5vo7MakiN
LDYsJt0+I5oTksd0gOAq8iy2Ctwjys46VUcqFXLIX0DzNyeT4I5YjviaS8ynMBEuP0cOEUMgMJIJ
7+GcmjtjyUD5/caMKNQsOyScS2PJwbA6ZEeDgC+PgeEn2qLTr2ZMBumPsbgclEU1a62AL0R8OOS0
9MvFddqsUFOvqPkpo4eq5DMaBOSr7mQbX2eAaa/FNm6XdgMghDiaulx7/tw66gTbme6xM6m4XLE+
Q7Q8fqPy6/ZFQzotVq9+N25o+qkiJr1PPzM6lw/UQ3vWzNL5nXUL6+UehaThFmtTqCnT58/9R5s9
+u14e3yM60VnVW4+/NvMuWpljLR2yrW8HfiOgCaQH0+YBTEVcPqImbnurGJQwQFPGFtJ5siCBTqG
XxXLHTMdac78GhvTOqbpzV5FedwZg5i3+ud9ZwDMyPNj9aeZtAZmjJi6jzhpaky3vWzymgFQcT+M
O+OEex1aFe6nwCoBZRqwIISNNFxY5v0C0zpImIi9EY2DmP1iTuF8kPony2rSzPRJZ/5c3Vfp4DIh
LGSdfVKdYBkFAaz6uBMSthGVoqp6jVH1IVfBpvS6gcSjjsyZNsF7YGENoFTGFGDGGbAE+aN2bO0q
DE6Q26zaMcZMs2p1nkoNjqSvB4+QetsgR2tniUxfmdDAdt7ptaetYXejRBjLD98/eJ3/tBac+dGT
OuK5fzm8p+qchBAY6Lug8COUu1aMaUbv3mv652mnb/UgtxOk33usIlML06t0kq6tX6LZmkHQFvHn
yBIbhSuOedk4n775RiDSw/PJOsIwYLuDcmgNSdh/cH+bm+hLx+d5sbzP6UXSmZrQ8fQhFil68Og/
9mr8WJHLC/33RPeNBSk0aD7pLnhGCZmI/0lgWOX+wRuLzp4cGICO3xcYlpSsqBBAqaXYvq5wM9UW
lx/uZ14uxuqcCcfcmVAuEbVxv1KiTH/M0zdWIM5+BV+lDsmQ4/YrR7cDMCy+a7NqZu1M8IRNG+bC
RJ0/1iy0fACzAgFKlxwZL/xDMeNjmMF4iomLWYQt2I6NUrx3cBX7e4FVHFSRQiVv4jcTHA0/mEnY
DUk66giGurK49uUGwIR5rs6Zc9jz52jt/vbOYtfCi5EUfsQN8e+eOcMwgFQJzYg1ksjnSMDCasvs
fH16BSs5iyPHCyhN1QbiKQgwyyk2X2dpbaPt+Prs6rbmDfv7o2fSjoyJfaGcsJCnpN7at/bEVTzH
EoIwScdxEwxPDoP7kciRNYF9woJlL+27z7zP4XC0nAXr9DkW82zN0sC2fHtq7TLFHW9ckSP3Ms9y
VRDwSrL6b55l/yyPbMfhsOdCpk12VjHXWUtTyr1ME2xUHHkvH3FWPJ7jveyHgyFi5mP4my/IGQZ5
5fv8ffzfmoSahJPMQXBmqSajQKkKwlV9YH4O9/OU0qRFzal76Ao2dI1LnDkYxK/W/l0MmGRe26h1
2V2LAYxcC39Ixa9vUf1wy2LweCv2DWArO6mQHsFraFRuvH/bt4EqFbdO4nY/HhfzgbJxrqnRxzx1
oP5x9AUuDBjy3EUMc+32u3sKDCaBD242Oq3thsotfFv9zickG7PSKV9KahOQsqCd0O2ucC7AVNvA
bK8fTT9TViQQOpzDescRqsbAeE9ein9p0eFKvs8XF4exFtGdiQiNBnuWg6Sn6AaPpN/AGf1EnTyy
wKOTm0mPLo+c9S25fTpM4i2eNbowf5yrtm5Zi+vbS08NCnbWiLJP2zWKwTDfVGdLUK8H+hoO2R22
4wVHXedaHR8LFeI2ng2j8x6t9jWlAvgZfEc5LkuTV9vjkm6X1tOpMYpAMIizM3RXYLUbtql+G/Kl
AccgLUaVaCqR1KL9eOwTeDGbK8ruGBRv8h4yAdCMmrpFcRRYWyiLaFgQ1Mq5h7D5WLfG4BiQa+5T
okB6/Unbri5ugd+TKm9FgIztI1M+u9eBCGYMmCfYSYJx0xzSEBVLc9iimH1Dc0SQjua4h+Gfp1EI
esfkDIw0PDSNVx+u1XVnUNdHY4nbDS59vxYVoq6wwiCdlTjL61hR3CKjQamuMwl5xlTl8ig4XFDV
oec0dRVlhxUavUMgI6mY30XdgbGqA6zPCQji6iC0tw2tjlF6h9DRrGHneEEbcrOl425nkp22+C64
OsJe/GxSXzluBeI5tMUj+193HnTkXYaQk/pvrNhoA2a6yfwcNXHWjF/4XkDvPYmfT/f0HdC7GnvF
mZa52pvWDDYkZ9D0lr19Db+VD3aO2CbDjiUsoBfRPOax34oSKOyiC4ZJdp9/MFlUtgO9tde5Py9p
v2j638vwzVRFhkAzvw9sbTw8wIQemxTKwuOM7BTMO6HaTAOC6nK3xQWwyF3znXLrsOprVFks90tV
7ck5vFMfXJr1omsdKou2Q9OOdWCWUDQEsVwvzL9ui083xFnuilCaBn1bnHN7Gfd7gf1My83KAGr1
MMcJi4k6wS3D/L2gI2vT86R9LPtnKLZ9qp8f3zqPE3rD3dDaO+pPN/XSPLwoo6/lwEH8Innu4Mlt
axSCEoyLvVzxCDTbUD0wPLOQfDpbRJtATdiednBJxiTCqReaQYUGHPs9lHmKW7D3mVRboaHXeFC6
7T4+AMk9oh0DAR3KAeZGwMYcmTCta9zuSkhhx5ehi36sNv2U7AKoMTtSApRaYONc7277OS6+rvmM
aCX5m/dvP0Zm0zeXRSnQZ9rT5Q5uHZ9CL8zgXaUuh5oSIE5gRFL2u8acNYm3C/u91LGE9rOW/fjJ
+w8BSCINJT02xAiIT8XgGVwo0rdizRqAwyO2YZ3gKt97CEw+dCZhAiLlZZbARVRe59ET0IgY4t9i
xnuQykjRPokQ8KCZt+bPQ9YnWEJ6pX0hLEZJMYAdaSZOlQScSt5HVYEJj4zBuiHBjah8PgYQa18l
3WGxinSgBaFowmATp1aBuRWLbBytNtxl59LC8iemAPusvHLRNYe0nlKwbbgG2YyZhRUn39TXQOkI
Y1Jm+a6jXnYsWcxAlF2TyxCwABJSNnhxrbe4LEGQRk+djrI7Dx7w139Yj1Ji1+V1dEMUQEUC2scy
KeVrvKGlrom9qwM8UqvNskt7Q0a5y0pxRiBAKsk9SoAWo1/MmIgWdekmnHkcqQhY4MOiIf/aDeU9
orKfGgsRKg+TC8Z2CKbTqB1VB6MHLMDqB0uRW4r2xBMoHNkYORVTGVMASgu8P1GURzTaPftfy8tL
D5fbZgQjps8JohGGhlM7DMD4Fenzb//ZF/WFjhKQcGWR/jZ7fY+68RfLPHy4YMiYAbolKZaG1+fq
mmBUt/9QYus0M1DV8nN4nD24l1tU42byU4vQ6nmhkeSY4ZE2vmIy2H7alGkA0bJ+0Qryl8NAVAIG
HsvrgQp1B9+HX8ur+9nmdsKYs3cFlSW0MWmBA6X7Et8P2SihX1V7xIjU5qLxH6RUPyjrbXP38UJp
IVSUAO1oD20BPir7ZGoxYQLm4GhLmRo9LoU0JEEnOmIAkt9379/tFEMb+pt9MJSrfXOgipaEfu+p
nQyhqVdxq/JgnJ9TTx821IDRJ8OFcOiuhCOddvNxIYbVuMR28aRNtLGCv9KOBe0FoxtKAMwT5vjX
kN+YvpBmLLIV2gIPh8f7MBlkyFeyfYN2nT5mrD2Q6LkssHeOJR5/N7fOwha6MaQ4Q2ypX7TN29xp
YMyx44pkjJNN2yR2fPn0aXmszdtKMihTQocK1JXWRG+EG7ra2yJN79DUyQyaxsvhAdOK9VCq5CSP
Pe1B7kj6NtC+hPNCBa7lYAoLvsAtSAmS23l0nWKSm1EOxsQYJ5ntAGnNtNkzBCUG26RoKFUxNUBd
T2+PsvDM45PJeFUG9RLlwR50J4e/8lrdud0ODaBENSDJnX3CKobiQ7W2uThPZJURLYykowaKnWtQ
vD39LfpHY01Bb5pBPkow7HuHF2qVmddKhR/Uv22pclqTEmZdCzs7aMMxnS2ZnduqC89brfoMQQDb
EgIwHWlxrv34Khkivjirb1B3B0SjFDWYRPAitRbpHNQE3mQ9hCaNxwkZxmXcqd08eLPi0yja3JXD
ZMpdHJs7mkQgJETeBoqotV36Rxi0uIWR4P0fR+e107q2heEnsuRebiGJHTt2KglwY8EC3HvP0+/P
W+hI+ywgJPb0HGP+4y/VIU1ei32yHX9Qe/UwlDnwY614YjfeqlDGrVfjvgBa9Agqt1nuwS2CFCtW
ByMQ99T3b4vUkvZRvFt29I4P3V38N9av8g0RKosQ0Q6uNMtLy5KnRJkvmW/0AeQvlgYxs1W7wZMa
z55/+J3fog+RwQzB8ngM4QBVYpGLHWN6fJgO+TdMMmHMVcfcIYT2B3Ye/uur70Tavip/8rKLS7vD
WsRV8Z1FzNb9yP1Wf1ckO0rfCtiMhV2KdtEzst0xOO0zX0xsjOnbeqtU7hL/DKlnYuCMI8OsuxhE
9Q5C2lT31VWdQ6oVY3JENtJ7oRpunjEnXm74+2B1TANqHSYiNuoFTXTH3Wy3nephnq8zSRs/F9T/
lwIhBKKShlE7oUN9/yqFOzH9G68FSKLhJIzauvNzzxzQBaIAehrO4xXA6qodxiNI8Ppd8ApqGufL
w3hN3+Fv3gpn8cer9eDr2/wCXfqW33rmq+Z6eln4y8vqrI10uz9Nl8YN793ZAInr8I2lRcYJB2Ty
xJGQPxfQk+/ht8LkYMB37E/yvQGpGFDlcAZaabMttNP5JmKGO/DfHbD6eCt/6o9PiMxf65kp/6ig
2f5IN/jNnKDuQLEH8OL9CilNwDhMFWpgeI6+HmOGfcfCZITJoY1hwxXetJ946y9gvMPXEvQ/808P
7NVxZJLvDMdu+YcISrXj9dZp8XABdr/SFbOL3Br+jWec1dv/cETLP55cHEgpMGC4gido0wwvFQ4A
67umf//graxolnbg1TiHXsqP7hLe2ZEyMjuYQ59UQN0lEH1OSpHHizsyGBl/9nlbUcGR67MEK9y/
gmV3+kTOmPJ9vXjPG125/AXM9oUCxOORXkE7XJqZY1seZ+TxBOGuBYdb3w9IscfdCQCheHEGJEAd
IIGMlEO3PgGkXzhvAG6tF3gIViy5/kCCqd65yPDHyR/4WD/HfOu4GOtYhLMHrmtcSUa2J4ZKuxWl
50ZexuP66om3rq32J+EvcKGQMTPtWZHh/DSj+VYBi7i1DGiGMx+YP8mp+sZnVA4Ld8XkLq0/vv45
PjBnkP+Ryg9agPyj/OE3/ta5Zgr8TYIjkDZ+CbfVZGBXMwOa1wNYIN8l7ifD5UsLHF2QPQi5GrVr
f4s/5vWcyBUj+Iu84wBjd+u9vg1f/2tP4FpDoGu+5D84CqELZfMivE8BFsX3xUcUdoZl+Qay9JG4
xB18Is2G0d+84Uq8wUF3Lx1lX/W1q3aVz2gIrsndADjUjiGeAq/Qznx9izSaQQbw/uu45yGkv+Zd
LV/dhTvK6l75w8L7cm++tKPgYfr2rnnPB0x2Z/SgpzumbfrQrwnkGT1ri6MjuPbq2YpbwWfx1j/U
D4MApszFdJNEWBMrxNDXjsU9hcBdfOE2tk8u+U13I0bVlgeWisC08QFS0CbMHul9AsBZ4lPvv1eg
HQd2Ng+QUcfcY/njxWT0IAiF4y/sjEPlafvi+3kaXJMMREIUHfFi0FY6xkE7akd8FF0RzA0Xj32H
PyeenVso0p5oV0gF6AfJmz+Idmwn19ZPsFuO3diFqEv2ZmpLe8vhB/nxDpL0MQxiXyKfQnSToCQ5
puEpYDjOZn7q99mlYHC4cj3QEh4lD/9U39piVmhXB+VcwrJt7MZGr+2xOPivDjtv9DZbiOiHlXs+
7EzyrQxMo2ZYvpo7QCpdhavrzH+5Z0yjsfo758RQ4eBAX/KmnnCgs4Hr96JbM2AtHGTpgb7HBJ2I
Amhm+84VsdmUz+l+pTRkHg5qZJORZsFcZ7ARorqp29qrb+nI6Hv9CVDti/FYabBQ9x7V2/gwOQTz
5H8kb+SttWhtvkv4yKMH6n1QcPN7/hk+pwcbybddndJLeUk+oo/qxP8DnwoWtFGBuooh/uc78LTi
j1pCa2LmfMA1iVEVtDpf46ZiC8AKolpT44/Qw2wj+P/qcWWKVzikzrqNr3NJJLGw0K1zdhAQzjBQ
4UVrtj5rhxoPmNXc97zF6I22cWf5LZHV+9U5evANj22AQQFxW+gqGhsvFYdzcMnDk72p2DFhqYap
Mwlc5HgUWzId1xzsiBfPLgzAsQyOD4vduatLb33IgixYRSzPY+FR820N2D/GD4hAT4g69FS7ebc6
bNHLkCBOYMyWJFjiumWemGJNHt5wcSbU8khxuDgV3TXG0cd1KBcfWR92uQthPxlnHBMO6l7yJAQ8
EB39Yr3gbuakqIRGxt5IYDHgG3wJARJEqPYRozxgFVoPLjSAt/YAjf6cDxV+Xs1Xhf7GOgpX/Zze
zAXlMa5uhyTQzyAd0jtkYKB9OO/CdXGSXe5WR73eFkeOteMvXuRe565k+b8KmWG2m+2Y3SRHh14E
83UKsHCGE8et3ZmAMMJN+5Evxk8CleyWPVZRZuOMsKYRG9h8WFvbDJ7olL4ZVN7CFS33DARWWgCK
ggup6HAKno4RhPsRhc+ahkHrDcNt1Qer9GQKz8RiKyeeTwcGHW7STy9khaguzmebaJP7naPszYvF
njDuFpftZ29uo024lQPzIvw0j+6bmYW/LsRhS6INPwXIg+0LJnrEg/lPLnm4L3zhAm5Ohh0HMYwA
tw1Xeh1ZE32IVa+81/daUPOOZo/t8ZJiVL/+pcktD8sq8pA8znvjY350b83bKtx57kgewB1UsaHd
whGZNxbPfoe8O0arLIEXxjuBnQNtw15yTczaUU+gMBdswW0vz3t9UXiXh+yQY4iJfwDLvjySHuDO
KGnA73aJi8fHEUsIeCCMQyGNSt/r05W4ybm81scndbI/1UflMfwSlP0WfcJhvch74LUgQyqFPTLm
zMf8+nyEp/wqIllDqHIwTtaeRtYu95j9ygEIwA6HMGjs1tF0h1dIx2vq/JnDMF+QMLl+ikdrjpU5
YVnIRqaT5mcHbNev6V3whXMdGHDcsSA7gGUyUpHOmY0dFc/qajfCTPXCzJhlS8IQYyg6K7hPbGQw
QygYT7YzGY2XhG0nVPCAMJpdt88vaaDjiD3h2XWY3jVXfI9O/T08QiBF3Q8f0qnOxbm+1jhh/BKh
cO58huAQ+6UNRdTnUJ/5vVezgRAWhErCbdkyK3/EYEfHyI11d8AtxX7+TYfU0dCrIAHdI3dAcY5n
d7NDuuqQ8ur05+qnOEh2shePtn7QDx3TojoQSdt7XW1Dhbfa0+zYCd9ltsiLtTIyN1KwnOLvkpGW
ecNb4VsJ8gf82X3iP40X0iGYk9ChXNgn2Uk0JmBrM8ueRjFRWZaKwyxkYOGuUr91y4cQbg9vGjKs
lTYiQf2KT+TD0GoVhJSzsAMraB/WBXtn5PzmqXSebvSDkmZVhzBRh0ext2BV5FfDwxT+CJYyHooL
s7wbqBnCu8z5vwLuFa++jh5GLEHrrVs3pnuBeBLZhBNkXKHtl4hw16cXy8/dquWHOey+6rvUi52O
jGbQt8P0T/M5QnHicoe9eBAPuTPt26DCJRZr613qxHxZRMuRL3VasKJWAvlDvymX4UM8oUjym0Mb
FNfkipH0mxqIFzGID2Fg7YmGYFf0e9/c4bmHFar8Xt71Y/5lnA2qVh7El/jL8kOsXON7dtCPw7t0
bhippn/xQ/h9XqQLrGYs21qL3Bvzp2c0wsiQWyFjf6Ce9I/o1wjMfUK4kL63AoaL6mpC2a7RGqz7
C7Fr8od2id7yB3lcP/pH++i/1+KaUHcKvsKPhAcOBanklEfDGw+6nQQifYt+XgUQ0obRpI30CocD
yRX8/K5fI7+CzNtx9KUWezUbj8KzpZyjExzyS86X5PYuSPN8Ft4wZdiSLBEgTnmrrs3VdORD7JUE
CJ1mLCxib73cpgOt2yG4xl8e5iUMmocZREcsvv34N34TPtLf9E18TM7oN0fCFS/PrzqoLxWnPyz1
UHGNX9JXccIe86M4KW52Q6Yl+Np5OQq/hBe9qjfxZP4kGKMqfICa1IrkhJKSJ7Y4qTvdQah9EgPr
x7pJJ+sGPd+rkUzd/gYnulonYs6za3gp5R3iiuFb+MBUpflmH8p/UTmXv+hQcFLCVYV/nx446+Vv
08P6KN+iY+2jqT+v91/3qk13xJDpMNrDnhHQbjrGXhu02BHraNXKy+qnmzryJvZmO3dTb9oLLDeV
LKN7d2sRu+WX5ZBfJtZo8mO5OQz46JThJ0GAvddi3qu9jr7siE5+XrySt5Bco6NwEk7GqX7LrvG5
uBZ8muy4/nf/Vvv48RZX3cvd7JocF0/8bvnH9Fzbi7fwItm1dvF/9WN3ff98xy1t0bP2ZpC+GR/D
I/aNU/kaBuHFvETH4SGcuBCTZwbDt/WhnUj8CTTsAPRAuClMOSYkKUzR44N5Fv7xv6t6Vo7imRn7
aT7J1GfjxKsSnGNezABlnHqxfrjG3Tdv3xcxYLdO+VtyFLRXROUfzXfzXX1LH+pFO+mBGRh7OcKx
NN+TaR40YNaYofuNUx4sRw5W4TrZtUFy7bz1++oFVPYkB/i7HJgCHOd386yf60PHqaPeE1KPo44r
ny2HbHvaLe1YHqIgx2rWRIaVHtZ/TX0Ftuc+vESbyhncavt/eMArjuMvay7B8xw67VaxiZPZhx+E
dnnUoe3qjzK6BYVVcle+e3x5ukSHkA29Kx3sqckLAfbxMIpy08D8l4W0aMNB3Vmsg2aHPHEbesp2
tmdyRopdyX2RHzE3O32LP1cDeO2kcELA6v2SvukXtFHvOJFgAEhzqNpI6nxurcOsQ/dqF9U+ow/R
Y6Y3/67725o33/DV2wS/vcpw5ROXCT0kN/pyAHXP8lbuyWDjDnlmT2ALN2kRx1eSebD8pOztKvoC
A23uHjfjQDhPm2kHQZE+qvFnamaM9Lv3RjJ0czzCqXT6iQklF+YSnlpqDXEZWwb2m+crdXWXueEe
B7dT8ZvhU4zvHFvNqloB7POrA0YIEPXRUkq25WfEXTxdcS3Cp+nWY6V9mW7yoTn1wZPIOjwlfGMb
2cjuwJE5rJAuMTodio/EnmDarG15x4a2VqHI1y6kwnrPi8ptJF7EKQ4yktKVe9EczGN5R9ziCtSE
hhuok+KyUHapCbhIsOtZ5+QWHqNbdtLfSSZkm8lOxQkHwVNzainA6xPd7ed7DaDl6DBDg2ZfBnlg
2cB6LkXnaDqG293ii7kDT3MZMvDyii3vqlN7iTFcvI2X5tTdnneLKRXtmOX2l4pbN/pPv3Xlg3rA
Zg5z1fasstN0CGcI9NnlDoF95Mw0J+lrxjwoZXh6GQPlnn10p+hjuiUffSB96TuROqawmc58rzrJ
h2Wv86cZIbNhpWzVLVv2bDMK3KnOwgaFSfpNcNePF3r8zhZk85BwFBvY1C23+alAE3VqKVsbO1fq
qIfhGHpYCbEF4v9tI7V1J69zJr5Ep9jo1ODmsOwUeoGB4lD8k3wmxHYfVCcuQdDtp0MdVDcZYdgB
G/eTzJTlFr7P8AI8wZ02IKocVi0PUhfuZMRR4S64HmgmH+cFu+e0SD7UXrL1jXzqdsvOwAsX3wks
axWX1BMyhbSHAlcI8yk7OyPUAV9H3bjuu8tm3Xuf22o37Sf8l55s6uypR9kTPXZUSlPK4/l/5srC
e8PJ2NHZxcmmCQQ3O4l86NQZ7dJdt+jWXp9d0et98gB2qdvVm9Yvrvnn7JsP3Zn9EeIKUALFh9Ah
ZKy0y58SlRvhSYpaln6MOQ+DRqyHv0dClTkun1qv9NLv3DMPgj8cUEZjITByTni67Z2Kd8sDjsaH
HgYE7yh1plS4CpLfm+JWRaEpQZh4Vo4VJTvSqF9a8/TU3C7jMZCWvZQbmypDf0syeZkgPQSGl2Cy
PnnKBY5V7FVwexq5uAm8vhVTC6roamoXphmVuYnXOSV+MVEDxlwW7hhF27myE9pr654UQMvPX73O
dlPihUaDVRiSDzBwgwmdoBlADmBWKicgoyRVPJO3jcVxgxGxCgmxNxkv9wrKSubdrZ8iVqQV7Rm2
y5AF9AEfXHz3Q+bg4VdSRB+m9G+eo9s8nyUQ+4oxQT3S4uJzm3Hiwmw2VQKxNTeiNWNVVD06wTdm
THsjdVcPFYESHPgSLrWBHzGMpOlmQrnXmSdg7De3r0b0OcO/CKVtMaIjQyaBhFQfp70KXRenLdTp
4mESN0+ICQjZ8nsBjJefE3T6JHaHOP7j6ef1uMPiiGWgjyN3U6t2g4e5UJ56z/CilAfDwO3RJ4Zl
otLpT6T4DE1h1lkwVvgTuzz0S9jzpmOKn80L9tsIEy3cPKJdFporsQmQnLx4SAeMhrfDHdO5RXWh
08A1wo9BxlkMftFZwZXqPqPVBpK5ith0FVtB2Ubx62JXwzoonnGm0myr2on1VoSvKHkLzVG7q6YN
Y/QcY5/SbqdN/DwO/yYsYoU9MvS5sXEb1fqAIDGGliqjAlznt8D6mCT8CcK2wE4u/2q0g4xtWrLp
YOB0uzyiOpGnh6ULwufn1oo3LT/3PxXV2JEus3ky4xmujCyiY+xbynbCpw7P8ogRwwvHViT92Q82
G9eOMShBO/0G0ygdkkjkl6gAvkaExpgEsRZZwG9YDEOKEP+p7yoytGKTciOZ8eNFwYgC8BrLDVDn
L1AtuFrKC5VsEXdPfCq3GD8xGbejQ/54jpv2SjLIgNvrBxPDcJfZqxSW+G95DSXSsztmm5nsLSZR
ByguGcGgNN93J7SQy4ZrQ9FqNziFUDDg7eMcDM5rwlwfzXNkhxJHpSIAN35D444KcR3Jg+g3uLHC
bCXomt9yJMNPrc8nw5wfiHBvE4YtnuIayNsgd2nEPek/AkinuB/qY0TwDa/B+Bzu8nCUgFph66Lg
U33uVKwwWgYk667qu5DjCfLadjucE1o33mIzSKF9JWpCulu/3XXaxVeNzTg/TeTqeHjy7YX+MjPb
AHv8lM035o7tpovsZHBTFAuII1BPcFAeXlrfgkDADkTWpOypud8oOKpl53j0TaLUzK2wURFfQyTX
9gKRXbiONwys5NVlvOYYL9qYgioc0tCYPd+GT/LYWdi9J2coAFi5GUvVZo7cn8LEK0MCqEmfWXWG
cekPq2ngs3B0cHqkw7EzAlc/Ioz0ZE+Y2V/emdKBDXn9t37APuFVty2HPhUYyFbdhekEjKf0WDrx
HYLopmEOngBWq3v5xnQqwI8JSlENc5gh5v9bOLFRYPcwPpClSEcytFxW5UCsR3/ArqycsGb/k6/Y
SbT3+iziFE8CsGu+NApWgqgpjipnP0jgDXBkupMCy3gtQj86ST7PDdGK1/683IZD/vUEjMnXmzJf
pncUrqXiDuMGKX6BcFDFzWZxSmYQ9Z/0V8IY5EADzfbMoH9Az8K8aY3snh3olLBB91O8GWgKjkrh
zeZj6TlrVagHmFCYLKTX3NpoZ+SdCyA/WD0TFAjnbzhUd/2mo/UiOJuh4hczwgJBQX3EskJlJrjO
xxkuc4Zdp9q8BhQrIsElQkyYMbKJ9/wwjDa4bjCj4ldjus6WTzR16uHLMACKcoNXX1qUswjBsQIe
cKL/tSAUkA4rw4aOAjzA2shG23SwDD/E6sD8HXIyux3tG6fTXPtMsh+jZYkpcDf6FeymKhnzvBny
ZVcKK5NFkiG+4bSFo2ucbFsEJ32gdQzJsTlUMZBvgEdDeCCY9K/u5Nsp/NeF7P3pXqEOWeQY4Ql9
yaH5GrwEP9MxuBcs16J3waJH/Jx5EjqCB2VSFqHxKOn4qWDCfGyzgFPmRAyfuVqgnfNf8VOFLnnH
hCzeqwGlK474JrUCj9pD9098p2tBGots1imx6sAX96z19hMyVLgdSVYuiYnS/9jI9N+GPLn5NOq7
YbWpeG3tCBvXI0+19kb0I9Y/2w6ynJ/d2m14oHr0K5FOeZCxnHsW54rugYocYJnS+wZgv13e6Qn6
cttgfpa/sAn3+mZRtxy+jXdpfcDD4MlLkR3zC9EQrzBufu+IuHDAZkTL4kk2zvkpYWjm68LfOkzC
Rpu2hQFbtOcuvWJml3JckuAXHoZw84SnQEyp8hIy9h4+8PGb021CERZtdo+sPFkDSWzzHkrR5Es3
TX5RtM2YectFGT254fcMgmR/I0gBGhEFD5G0IPkFS3JYKndcSdgyuPfVGZcduM34Dp9ElCkLNnih
tVKsaEp6f3poWF9cRuxcIP8999Of+JVcOCqqy7EkCGuhgARD9Ytx6qV7Q09cYSHLLOkgMhcBqSF6
kChue6j+Kh31JemsWFSK/6r+XbZeqncIFVQbKD0zffMPkmA8prl5oflK+2E+TPllhrw6n7prejZO
0d/zH2h6qv3U2g9PDOO+Nt6Cu6+zTWzmcDvU/7B4uML+wNqmB1HDb87CPe4QvsWmIyAw0245nVfz
JO6c0iSIUMbnPxmFURYZrxPjLU3a0x+pXRgYfbGJqZIR6Uk9D4yg03YqjERmQHIqiprWvmHaeX7p
ZiNIF/YdrJCLbKaoxbaVia+FzNIuEcMVC2bFZ5WxMeyEEambiUOb8hbCwelxHtQiZO8yQTpdFW2m
Bd93Oqoqh+U5ODL2zSNps5aKoQ/0lrjFXjCBEtskjj5i4WaYj4wSbmhsDcan9nzj7adYA8tl9Aq5
oYDboMae0txHnOOE7C6ONvwVwnAb6ZpoW0vE9FsDGwy7vTXC6ZuRROd2YtFc4BmgfKWR/FpYoMKL
m6sQiruzitGuTg8oPC+m/FnUPa3kWy1+5+m7UN/pP/GIxu8xvBTZvYW7Z65lCiMnYsMqbWNNmGvW
u/AuFk4v+PAZp/xRQ3otr0lxnUOmE6qbGNmuzpN90Q0vke51EkQ8kbpc1uy0A3k1dAf4NlY9mpB5
F5bYG6bvynueHaIWt1ZbYrrHfv9MdtZwmpJ/OVtZUl1kDthPLbarUtsN2recYikQf4wxtH/Iwuqg
vU51S5yYsDG/aqQ+KkpPnuQONhvZAy8RAhSJMTvYFgB9shGf+NexhsflgbtzoYhOInRQOWypbk4G
F9JEwBEGY9NT/c4KJQ7JivYz9uk2f6KGjXJHS6HaITasqntKYuiUQeYSWAgd0AUbV1tJGxPjygpl
QocDYmpJNm2RNMSAGvX1mVluPUAzeELO+VhkElW5YVPpLhQZvh9jvj3uZGF5HXX8PYljWl98hCed
KUEm/cYLT8RuECvbSlhCgm0q477TmMhRVuIID5WFhe2GhVeP26YPBpgxcM3kVf/IcxqVb62h8f5h
9dF7PRdbzKDBrWR+9kF698k8T8O8XWP3lJNGtFTfYmMnfaoK3gUFpkN6u8kkYnyxeKyfQV8Yq0/3
gtdnSqFu4txJOGeVMg93uHat6l2ur2XFw14xXFM6X2otd+EuFinJfZSM5tLBH8rYeiXeSSdrh/Uq
ro/8JLvTMOxmGf5lR+Aj22a1MKVMd+JLC6FojKpzXP/FpDOENb1tpu8LWGYp2wLvjKtLXQy3+oz/
6shwIeMYGx3i6YlD6cL5w5NrXpBSbabvTfaoecX1KPc0TfQhz12IQ+cgR4dJc7VpfOkbTgJweWVb
kis7LriZRbHNJ/NFGUwIxGBFFROvrtyNyMGUu8kH4Cyn8fyrVOK6vtfPb0Pxu+ehEL+bMnYzzdZ1
wt20eDcsYjBqFleYkjv0vrLIMMC0bTvCPOrtdjkrkuiI8uIOExVNwi6IQ53wJJsxR58UpRVCi39m
Ju0nfeBg3A9HwWyduRg4yhnfk4J+IVGZ0UCiMXUT93Im2fqwycgzfLbH3oCOn/2Oyp9Je2bwdqUy
Ih4pEp2VXa1hwZc3WHidNMORFHT1mEFq0UYJEb94+CI2UWoLJcD8mjmT6G89oEwe70rSy9H6JOrG
aB5PaInhYuGQuGMH6qRiM+Mba1ATWvW5y9W/bPzse1zlyjO/1HbTS07a2ISNjgE/mY2DZzSkV4m6
v1B4nnP8c1qo4bUp2cUg4fmH91UGXqI85kXG2NctUmsv5Fgqdr8t5WD9yG3plm3ipDwPUYQ+ZD08
CDQ6ucyqFT2TRFyUQTPALufFUqQljPj0BVGs7fg24MZuppTHmMnDwDmN5yWeZxYUrq2VjAng0Jwm
0bRDKONzob0Wknkulk541dR0G6mmXcawANTUzbD/SdVqo5ifkgFHdsSEROVZpuXTcwymW2M/giOY
1ZcmjWRFivvcytkVSEVBI1AcZ9gaOmJR9oWY7jct830Y/7W0XnPr1bJ51aZ/BZfKTPyOrN2IpBIz
RISFEmEgi5lbuwzJNqataxcwOWyK2K+2iUbAILVfDZ+7htlNM9HhabhHsQIsfj2sZDLGHaihFU+K
IpwmTml6767bUzT7T3y9VLxTWZi7dbeq+ZCGDMSQwsYkQRVWzViEyB+cKQFrtcK3PrH2dZHou7ZW
7GQCd8H9SX3ei+7JmYy0Ri5dgz1WgSWMjOE/rHSl/1nEaiMVIUcDwC2K27P+KiBIM4bIP035NI9k
DpWfbYVx2mJxL/+sGVJCww8ZL2L22cgoiKHygJPU+SaBaJ1tR6EL5tSPJjea/1gjUW3YU+PXDOrk
8XUqDVzuMKvvcWnNcCmu4N0O24r4UvKTsdmLlUCz7tCbY5WP58v5K9IQrXJVFelQ7vDwapSDHlk8
fL3hmiSyQ4+twxhXnqRUhLXTzPne1L9DgYeCw+l8l5tyZ7KMFHXZN9Aoc3app/JlGZDwIkJY2Vuk
+CgrF6nnjIHVJU1M+9Nwiiu72s7DtzSG/r/kr3V7FJufVOqv0URnbpTespr0cNASouNiLeeodVew
rEi9WnFjTk9W8lA5cqQTOQ5BZ+2HwjfY5AR2rtBRhosJddyEJButpfGYZj8JqHaNAcQLhqFwS7ni
a8ULKU7z/ASJV5rXSsQbaPjXlwS0VvQs/0TD+o4RMPyf1bQ6gOriLiIIIHUMHKe7Ob5YZMKK5DV3
VORWe41kNuc04PBUKvPG4uEVaXBDOdo0+rv6lDdZ4teNWzN6nwN6AisloBMtAVzBGXlnNdFYKy6p
D1RYkZNEbD14vJT4qEmuEtIbqW8NqrP0zdQhSg/fIya91WWhFOQWs3e0WbyZiMLPi5rjK5dLBJ6p
/uVsw+Pzu2FYZNCnT8rdAAlc0rXLTE08+unGsV4Ww/eMFCoKDdU5fL4pgFBmflVkqrV86CxwQRMg
bzOJAC6CW4DKsvjNEn+deOHKjtsufbr4IrVJsevImJeg7uXniQZSJRNWTv7mGN08W7PUODWDA54q
kTcviT9xpp+oG3PDydeUA4W+NUlVuDdfysyAkQOVyhs0RSTo5lnVOszVkUrhKgpUNnfZVtK4kdq5
j/1KhfIrnQs9dDJMsWaQZgIfqqLYTJTzAbbA2KECLZB30XHp8abjWVMBZ9eea4YB3a8iJ5QKzH0y
7bJWX9ncS+AAtegPEQDdv1jbKivCGn2qIZ55Icrho8KPaw02TuVGbOBfRB/diIeAGroCI4fVa9cu
9YsUf6cKU5fnJYc/qA+5XdI/gv3yqbrS7aujhUH52uOI8rmR2DdMPyebDdvSwTyb0Wcm0/El7toj
mYASWdU69ewq0U8ifyVfg4btshH+myXULD/zbtI/NDxikycwHStVV1EqdCtCnbsdICFrTUANBNOg
bq5xZ1dNsdfSL0ES3q2c7N/8O+b7U+MU1cXUADUMWKsExEkIXFs8cTxFxUKQkjYrX8qI31vhb2qC
ICohPj7JR+tVg5jVXUZ/z7Y7LqlXQNtumu5kcpahLte0UM+oxyb8CqyOT56tGTabef8cbdNUXgT0
NYrmD2ubq2A0SEXXa+Wv7rhbJp5kcGXRu1XS+lB1+i2rPRFjzEnCz4y4IflZbBud6dRsOhnhY5mx
Q0ugR0cp9jibmUiZNQVmXUeyYz8BRrbHIqbBm6MVGKVdW5EN1r8FlrG4y/gYu/w1iS799GXZYyK8
ls9PDc3hAAbMStHMdG/2xauc1weRmMyODxfND0vHM09w1z5N0UdH6u+RYYHgtbYSFtv1rGhhaLiQ
x+qs/e1aog0h2o6Eohc5NlpxwZ6wvCa5YgvsQSt0n2GKmwrpVU+5EdM/iyFDeEhmu45lZ2AeL+d8
CpHeuXxeekv8aXtrr8F4oPEQGJakSuRqKf7VuIUm7XuaP7L3eL5YQrylqTNZKATaiaBsVSmip+t2
4fNLQ6KSQPJ98pCk+ORnsfZqEg7NT1JpBNLdR/1DIl1lklsK7ENPQy+mgZkK3g5Chsxy8n7Xmosn
1VzhGXIG6XTEcVoTMzulQeGNeLgEvwdmbvMTJW8wftmUQ/GedytCtW1o64uNhWKOsqiHez32IvTL
lXQVQz9NXYUNUwCw0G5VcmFxmikmRX8CnjcckmVoHaw5y+i2yXDOAZPBmPt8NzFMbYjNGo+x+BVq
1K+vpxAI2jXsMqSS7GhwrC3SdXIoQ93uibJpgYOt9ViN9XepS/fdDPAHLDUWxPCww3QWGWW6zwV4
CUU2CZhwwoArI9i3RjgOiXfaHMTUj2j6Ny98wBrUznL1CNBFs0uTYEoOciUiI+VLVuAuUeaGqlub
gCapjpyzE7aMsE33K3RWxuf1XaeVx2PUQXYp+ZtA9gqLMC6+dea7aG4A0SLNXRBGZNiZSnc1RONG
pbUWCtGlSnqPQy6np57FxehHxzO4EegG2eTWKvsEZ22UbsO2YZY+nfK2a87r8WfpP9dboM9+XF91
626B0GXQYuHDSbBwtHALZLA+B1MhovZyhRnE09bN4UWo39fmae3RE2bOjB0o8QqssPaSsupn2R1M
yMETSA/n/Gq+V/VdWE+26i/dj9blWFjKzCku8wrRCJAPJsvJBHCm9F1GUTTDBai+ChDw1PqL0DrQ
NgG7cFJl8kXtM0HCeVVFRDlD+LHCpsMplCaaUMeAKoZAGi9i1r/OA55A3RPlFadYGHSNtCbTjDAV
3D2jwNW/bXKVX1p0WkqCZzLH5TbeN+W9LfFMpwcy4j/y8Sj6aWfPbGVKfe1mfGL4hUbHmqsD/oCt
aaDpsH5KjoYSgcBwxLXodTJ+KT7PhNWQ4yDPlUnD/cJEUBp/6/gjhAZbAzcK5bYCzQGd1yXBSZlQ
jvF/LJ3XcupYFoafSFVKW+HWgAARbLDB4UZlfGzlrK309POpa266a86ZtkHaYa1//eHNpVCXwU/d
TCiyNvEUrSeaCINktaC8pPo/k4fIyx5UYL9yXKd6+NSwjlMmb3p748g3qf2iHPIaHdDIGLmp8nVv
csGfl51dji4o8zmORl8nnZOl+tqR9RB0UNG4Te0GVBCNeDK1uxD9NiXnDNMdqpOp/sun4lnPBTgb
YjC8yN16rWDrJCDl9Rt1zrdW5I32XnGeB75ScNAQC4VMnEzN8VyiHUcz5jwGzgO1XFpjt3vLFLAX
Rh4lRKP/RqDVK8vXy0OmNkX1mHLfGLq9bj0vddQUHgamY2EoP4TVo4J6rzL8gJCGBxEJNP+CRCO6
6jQgiMnyXZTIrV5l+8KojmVzMtwZaHkmxBbnUj1icD1yppzpMV0GbRZ3VsZEku7ecMlbgCbFsmMv
s4iUlxJnyQajXmwzGehRvxbcAARqTL6unwpMOiln0MCiyY04pYp6ZaGEd1FkyE3Hu4lUeeNd2qzJ
tE9PFt95BkYBxufg4S8Guz/q0U/UE2XGOtJrwgCSfQC1V2TVdjCIOi5UVHD4eAuJhWzwRVOx6hgc
2sO3CUZcaOTDC3ilAohGhkfL7J46DCsyouK5vY7BgCu9INqmOwykXZbhp67dYlCU5SxqwBjJbMWj
HgCa2lPTLympS6m+rVjbkW5+TPp8MMOaGW+AkchyImKWw3MJkksA0piZ4qRxf8lHCTyQzBfBmHUB
PNjyzvRItY2jJ8cQwm/y7lJ19lAX5pI7oTx3lfsvVK8hLv+B5Tv8XA1+fGNcmhrVFtCHFCOzdpOs
1HCtobGaXeW9ldaTUj+strwWHQJh495YJ/TRmkZwZP8+59MumszDtIAZ4A7ZVjHbTaDcnPzUKXcV
MjzCtaUUA9Zsc1jYBGMkTnSKu6Rk1FF/5sx9dfpa+l6jYGZb4bgKvsP2MlyCahVmQ+JRLR2xuum1
cME9S2SvYbbPxpfJPLf6XU68oOKcFs0eE/OiOChGSd4V0GB+j9myYx5ttSnfh/PvzFFYD8WX6jTb
hQ5gpSkN6z8LZIDFrICG7ZN2WHWkgKMWrON6XcjBG8VbGJ1z91KKajPAJJC5eR+t7FkZtaud7jVj
Z6AkNniNXSLWleK+xhQSTckYv8cRjBSkMpdeVHcHZzK5fwhlcnRfrVXiEK9mCilt3toOTT2OZDHj
I5V5VMx8o1nQ+e9KhH7Euww659y02cHKoV1z54j/H6PxN9+MFuMctQufYW1w81ZAFkAg/hijy+vM
Vazho4oruTqBA2LBwDW2fkspPhfExyTtNGLFW7XYBlgcpPpXD1WEUesC5FHbFZLGHQe79LfDFlYv
LkDNbjEBT2GZoj64zyRiVo5vGhunPKtBuyuJWTU5oGmg2TQtOF0mDFDKY2f9qfim2+M7hYYq3V3T
nMysgqMg/cBBHFfHflVhTlhGWyI5WWSZRYSCBjrO+rdtrM81P8PJIy6ktyAhGcmgrYWD9knLcZgI
biVa7R6sg5X6jrF9iDtEvwR4I1M3Qd4hNKv9KqPosVGb0xH36VXp6/U4tc9uxcyJs3yS+rtMypeg
rkgJoj5hGTnmH8M3WQjWxXeEFU2VgCuAmI7fCVemwk1IkxhwC5a99MzuX65v+4BAdPyy2Ha8MNMm
BiF1CQcCwqoNv+Mo03nCOdXpaJ7/q5rYzlzZy8kdAjaZ45/NMLBENeQM2z6b2AdW5tfaTQVwNCP6
pJSHEp4pFoYUQ6uFhiG/cuWHAQkv6lCAXXcmtd74ZE3wMWCrs8gVtX9vWHB0jG99qq0Fe6w1q6/l
6xoChFDnYVk9hLFZgYpQHt3O8mCUT+y0xmC+4chmXyoYE7bGT2SfKsZNaVcReMcJ0sTruuCPbACr
3DokfNflXGwgv0Rh5dtOeDabZuPimRmVqPyTTT01fjfCdlKJfSmstVm750KlN6ZjXi5kXug9od01
Jw6HDqVnj69A+8azNxKAk42O71Y7XZLsLQQeNagjNZS6ZQjtR/FgCMjuo8yYXbVXXTsy2HCKbx13
I+Eztazpm4P2qHGMQAUryQRSxSpq1NOyiurC55IfcsERgOT0G6gGgMam/C9ZN3ran90JqhW5F2F2
j1zF0xdh9/wQ5s1I0CLj900DXTly5doUVKq4iRicNNSKkwEXlZNG5N1LhohcQWgegXVXncslfQUH
iNSzKAcWGYk0w18SeS3DpN5E76m16BFfhOu8iUz5yXVjpwYTBgyHKCf8uKNG6YenfqmHLeUWMBsI
UDu6+PwDMcbJ2UXuqqiFt+z4ZrynrK8wInEiQodrvajUFQsIIrMHq72it+XebEARF1Bz6d2c4aNn
ANIaFGEkqWmvHbHU2CBwZtYjDS71aOBeAqSKANbbmIXU70YGIBxCjvzuW94WWgPIJLTRS0HHjzRD
9OPYo4fDc2JsbDxDophcy1eXBMvVEF0BDRLoazYIvTkuSb6KsZOjz2+sRuJdbBw8GLm0/PZegxCJ
kj4xiVW2a5zvqezd8OgCLJY6SRQKGtDmlRx1kohNz5xBo3P71AFOOuw8uzjFIHysJUY5HewBA9N9
xrVlZK0TZXrOE8ZfsnvW0g89gb4MvNCE8SWL3xcoap4HQnco5NSs9Ir4LSU2AWZ+Fu2XFpaFMAyq
B8mrJtTdyV5aC+4UxkCROE7BPXeQrar4q4b22qzQjLE4NKZlVY+rsM4AZ6EekjCTMtUZaWDGBDqt
+IuBLQETFf0GFAp8iAWEvEQAGpwCWntqGau3RJIGODROOFEozYUzte0Lvi5+dmR6tgWUzty45cDZ
EwwGPp9Ts3t0oRC0/d50L4XQtlEIdT9sdi4Ja4JQ+am4RvKcthyp+UE0eH/0ZA907lMcb2zUL43h
x1WyKWx7ZQNFxtIiWJnOC7SgabZNSPxgXTwvVdZUi/Noseffeqo3+nyGP1j74z+BeYx5USmBptL2
FSeFipaVe+kUW4dKKtO3FnA7/VbinqefeC9J7BuWrJT5Y5jBb8nR7ju/H8mcHDjQAP8MsJkeHVzU
fvbufLBd6CTG+4Ik0AffGr3BPKxG6c56YTPlWOMndLVV5wdW9GrttfSL6HTNAgMKVjVdWedA350k
G5M4KNyfYuO1eiydQEkRZfF8MwVfVwat0MXwGHTNv3D+Tpp3Q4WdtVmqFnd69MyKxvG+WDp0k6fb
1imooq3TtlBRA0LzTIVarFtFobjN4A2p7p7GbP4KuUoY4DhA6aLzeecKE5tWiCc1uU/R9M+u4xfR
44KzACQ63PFgP1vXRGxriHcA/atB+cvDmmA8rDwVosQaIFAHzDJ9VZzKYzinjmgeEYwwj0jpcyl4
Laxrlolx/df1f4MtfinIR33+5GjpxnaLV4Lr2MesayHE/YzysExGOglxFgyjqbqDLPqPUbHYrHA7
YbHNjCZleei603LISyYTUYx2gaFByZhV1N0p12ii4quSkTsGKHu0qhP1CiVSfGypW6qyXM61ZWVF
GrYvwlnb1ls2DruOaWuynHNgdCGQScKOKDsCOlLy7K9sRRotl59ohlebPhWmDYQ8Wno+xBOQEKAh
ds1UrcufJXivRMrNoAYybCSNI04QZbuRDF/ZLMvWXnpTsFrpYIoKkG2mPe0kNAyt8zpbkqxlqFvb
MuH1MNgvjPhrgOoh7PiqttY+Rc2QxWsBiTHARGcOVRhC2lOZ/KX4CjVMVK3g3+wat4pDuDPQKyo0
MiE6JndHxVWYX9oMK6H5VNXs1DebPv+w2mybDda+pqrJOhcGGlN/Wul0ZZL1CGoW1nh9afKQDcFe
x8jLLEADsRlvHymFVb7Ilt27Q+Cq1jrw4vGgwIXFpA+qEzxp1Y9eG7dqFULCZYBFzWBqABBF9exI
Fb/9gxVlX25C2CFXSh/eZ/hk3IamQTdLkUtzmgWcCb37ZArrIQWxLwHLPv2yRuJte1KRKfZyHdY+
8Mcw3TPUsjhZ0Y2Y1k9W4J6lPIOkBEbjazZCYXpwi16sk40nHHHI5EtSo+8qG+yENlhPld3W5PxJ
wNP3HZ4J9l6bNl3CZFVFmjJYa1jJYMy7Aq7qQAVOT1pBjINb2+ILVJp/bMQnTcs3uoKBRRdv4Q4w
8iMPu2gPpYb4dRymndoN/9rYuCiYXAPY2wlWsSXNR73kBDsgdimwSkyqtT76JZCs2om9rpHaSDcj
3wpIk2p7mXgYLjWtMrKUzYs1NY8x+qDxHsNLPkeeiXlfnsMZyV8CNMUBsR3A24qRrZNuPsVk08cz
BCJiajpsUyFqxIOys0Ev01vFKDkjJ83Sio1oaUeLzZyNT0oqPbfimJ58UEp+aE84DRB89VcqNzdB
QgGVI+QRa5zLgwtVy/gOKnfd5Jwd0Uc/LIFX9Ao95sSIcHWUnRo/zW6P9esQMmAhaTFtMcqBwz2Z
xYrhlCFRGVgSPXb0B7dloL4wEby5l6QvVyFWltZEkhO8YDVuXprI5r2F2LmSpuLCkLwkJmnqNLqj
KrZJkB5acbSGxPCFTR1mQ1Ypkvgto19SlsRJojQbDKdmUp+UGlCoTvy6SLwE7LofHQYLU7mz2L9R
+utSqZr2SXIgmTzVbKEg4wMY0rsDzai6+UnfzGShH4OVk8tjKXD9LdydOkT+SF8VQs4ES4apfa4E
ATmHrD6aSfAi4UkU2J/jEWVyuM0YkLQJ1KuRHLQyUd8ElnIO153LgTMB+UA7UPppbTATCBFBZDEh
J5cuWfLCQtwQ4eHzx63xHXKaLNjwkDhsbI5IEIjpPUrXcRXdcpAeUR4zcp8aqpZMuZq1eqIApxhQ
1jbtvJmeq1nzKQBWPdScuoGF6F5E1P3o458Ut7YgvQ7jk5aPb4yYUbVnmo6ngilmUfW7SKCLrxUF
M7ngDhHIAU7Hr+nsJncqUpfok/bQQF+p/Kpm4lbcCuovSciRNZN8iPFRbsMLNxdurf4+86xN1xNC
4fRJTq1bHDQOxQDHn+Ritemeiod/HUcuCr0394KdpZH5k39l5bUbCQ+SyqacfisJFTDucMLke8cw
ac3BeMFtEcZ5QPmjHhomdsyzwyWge/LViNgYRqBqBMlX+RxYD8tHMFzw5iFa7RZBgkjJkoH0V+nv
rvvN/bcUszCkejSPEEoMInBXCd11ito+dHzFVNeV5RzUUjnKcITWXkLhuTg5668ldlXdplHLaFDf
zOPHQnjRYNXp8hUXxHL8zcZm20X2NgGeqmlRK6ZsAxx7Sjg+C+3dbua/lg7u8lX3zohonw08jfog
6p/Y/SOe77+pW3Gysu55jt4c457bX13PlBmGXBQ+uejfwVhjdT/0zroPUZCGybojg4w2SyWODydu
2gQbo98UAF42i1mOzufoiOWpoSw5KIzI1qbZzSnsOrfZ1jjpaLA74ozxtrW14YbOdn1sERiJxWQp
nch/KgSjewzoQ2ZNUFVkg2wx8RZu18SqLeTB0F/SKT4MGF4ppGTXYJ09MWuh5BezN+rKxfFMRWVk
kthY4gZnDNDYGyMTDA66b73DBh8DVzcW2Gh95jb9/Aj33OJT2GrMF4+wiRrvc0YQVQWuiAyOCEaS
+AohVon7buCTlDj0kC6zIeFlIE5zQ4gPOohgyL1cG9aybLbFDA172MRc8YzW9nGvbiGXjEX8EtcL
r1AMr7XxKoLkmOCvVaEb0IrWWg39CRD2GDffFnu3UK1v28RFslCJlZiDlZ6P13m8x8POooKdwcF6
vfqUFT4wAOmgM2NT33X7ZTip48WZ/NqCyjh3hE9AvVIESXYduxhXuAx3D+iQfPkayoR8dV282PVD
mL7M6UCT2m2pSzdgbUOT+/zlBB7mUgArgIkA5cMeozAIkWvU4hO9zQxpCvcdQ/emJPyIaEkygS3n
GJ8dMB99Wb1aeFSm7mxSMI1aD+8dvxqDbJn2Vc1BZVSyri310LajZwxFvi9U5qu61SP7+RiiEkJR
2SBYB5SZGuN3sjAwbfWcphQca2DSMabp0S1m0FcGXRahb22D681txNi0UV6C7H2yKMVI0Vaw2DSI
f2pIUeZazGdGsi5kpl7ZaQWz2TwABNoMHZZ3BZhOHD3LysJEVqOn0rODXRDbVmKbFV1TLr08Jh1O
m7nhIaI7zHTSAe4BM+exGaGXA9wblN31guYWeJKifaRYCkbSSQbM6TqTudn4UXKIzwu3eyTlDXBg
1qaDwb2pZBC98MvKlfpiMPcMR46JOcN1Kv1SynkzY5RmzubXhP0zJsjOl5QTk5X2S4bBOm7Km15I
xoUoUFAHZBlpdnzKVJNAiBBjGbePpJvZk7tTrI/cDV9pFodbXc6XclJ9x1JOAK0uxDqClAflHpOC
ZVDdQ8T0LAo2N9LOaoroN2TMGEM+SjJckepyqcTDi2Hrz0thLTIJQoXIIa/v8mZDK2246HP2cgPx
LQViJukxgdIqEmfeKek8+4Sy/oblsAsEKGWOzB6hnrrvAZ1tviVUwJiZjFHtFWB5cq8EqGkINWSo
8q+AAkW13pW4vw9AFVHYHaYiuQcEOhkWpSty/MZ4gDbtJ1FwGQxvA5R29L7YEnDVcZDk8Z8p1sWA
sVzzPTaoRkNmpRouFy5uLCK+zqYG0hWJ51gAO8yIITBnFxfTvXcyAAclAaSV+zkANuIoQzHS84tM
SDuiUG+Z5d7EUnyR8Wkofoy9ZsnnGv6M5l3MmPPB2BfFT0RXYhEuEo1elKiftPD71DTA4ZV1mLeX
hpOzHMtbnP453PQVB4gY2/1M+BokpAGqUuNgrj+Gh87kp2APGklfsVGuIi9aDgY1hniAPyziArcf
DmHLVYSBXBJF1GrQTpXpmxddO9kxBnapL4ojb5FUvKxbxYCu4C6udh45qmNC2MsVUXeRBb2Q99HA
9Ep0aFvZmyotSEmjB0XXbtRN1LkEZY6rLsEyCqRXzBMfhFDDINzrXXUI3YzOnijWFFJPKU9go6vI
ocVLSaxJYm+2Zz8abRDYyLepjipxjOCfm3Pn5SqcXhjTy7MMmLxzgDz3EC+TCMP/ed0QLmrs2xD2
iM8/owprNz+p/Kzy3RzVldN/jocRth0Q1FS2fg8NbDm+nfLaYgnaooAD3Ev718LybYY2OTd/PSGM
jvFDXHfQbCrKODHSBfJ71Ljy8ijyYaHULv0B8nDo+g5x5c1W/UOZ04grn3ukWjZyGMuC8d58LTCv
oJwMY0yUOOeX3+nkUJDC4Gph2dSMw6Fjv2h4jZW+xpKDf2f2X6z5p2R8h5s8uJQuzlem4x8zz1eV
2jGq4XEb2YZloWQnZzzro8Ex+r4gzHn01+VvFjY6PaxKWLtVdu5JadJRtGALuQY0SvN/GOTYODcz
wQV0nWCmT057DMRI1P1FTUrUOu60j2KSI/iV/WQdjB6gvzXEd6FSb+e4E7ohP7yz7X8K49kRf9Ec
oFlkwp/n+s1AamKdNYNo5+SeG7gEbRubMXWDmxImf0TWzVhxJPIAAfvYAEMHza8GWxxbVrvJ141q
o3lZ5Q7itKn0Ajf2Ndcga5HbOuYvuGfnmkhCLIa5hVRE7HAm1CTcyuDRZ7u+flGXnhKuePJXhLgj
hXA/wSOz+XWoXxTmKjoms8MlhPBapveUGzFymLikB5gIPT1zixOiTNLPrCz2fYM5Fus47+eVoWHY
X7svaoUpX2LsYIJ/l/arAbigFowA+ZUqY6eiKk9SwCFXMZ7HCnVqpiNKnazCewbWjkCrI/ktzA93
83ir3a+uTr2WgLQgQDRae0IN16BkMfzSmYHm+N7p+ApjIgD8HRFZG0NLCOGS8mmbCKId7ovaXDMe
wnt3ORUGdCljcFazl7ok4UP3FJOQmpFgYxcQmkF5gmReKJYXDM8dZif0zkvrIbniRlesww7/+H8M
/mAnwIeeE9i61W+mwNt2SRbTMSQw02edCVV9T7k9+u6kouHI8vilIDXdxOJ8rqmJ+VhOHq5D92pw
TFrNZ0dpHJMJUJLcwZiY0i/1+KnN+FbizQ49pSU2YZJbJS9hQ8MENJlushGsAvbgA558ZN7AJSqO
sqq76BBkRki+/br40WsvAD1sSC+EPlEDyYTFoQ9us7U383MCb8Q0PlL4nKrAc5NHPEHoZtGitVr8
yZXOeZoVDJMB9XCfp2QZodaqA2ISDOZMY1WM24GTuKgmfxa6p0/hseLu18tpozA87YlvVG2oNdBp
CoTLZvOd80AjejIYa8vGKmLzWdeew1hbtfAIAJuiS8L4mgos2QROQjMLbuonBHNAXBcjkHf/LG3b
t0tOGaHeLMrfLrxJjNdNph3xaB5glDn6j4raw0qUTTJZ5epJu/SWAv5yy+hZOcjsDAY4iimRc4ol
PvytTUS8NTIW3TwsX1e1z6BTDGjgPAHIqJB7pX6SQA+rqH8NbBiHF4Pp+YjazKSesez02kEW4l7Z
Kdjj0pEEeMN2bG8s1uHPFj8m1HTYxFJHskvKffkzgs9N+mFwNkw6FrbPcm22PZCRcVt4fCgcpHHR
xN/ySlFKTX7L8ZryIdUYDyhWu2TxTmhi2t8UDvBAKxw06OucbhfSoJeFAy5+ZrTROe/teFBQR/Ku
RR3tEfmsQg5aKyLXAFBsKZZijhU6/UXy0B/aYucmjyjV17DnG7oa/T9Rkuqqz1K4cHAIYXgP9Fdt
YX+zfUrX4SS9mw2eZpOfN79FAYew9iKZeUH+3ivPNgCMLsL3PnxJNMBW3iTqRWZzsEwWnFLjYSrW
IQ3bvYEWrPgL4fAiDzgZ+FFbSrhqWK4hbNRqJLxxVom3u+vjafmiiJ/OkSgOLVBSZUfY+DNJkbxB
tGUakdFj9carfSrLhuQlZA31hwbAlAIgGHr7Vjo2J62BmTuuvRKJZFXqL0ovnooSA3K78bD4P5iO
7dno9sX4YvBJJcOfpTmqCHcsABoY5rCJm+ZhTON+tHDrsc9G9lr2sBmA45qwearKf6oBUsmVaKDR
76ZTJzXsnDFMIo60m3Fwb3c9int0Q+2xuev9tsGuAePlIfDC6ZH1XEnngZ+dYGbQYegnTsFIB8eF
Q/FcMGqsNRCDqYMeCVYIesTIy5ZYDzLBrk5hs5YfdXxlElHiG5/kD2kTWmPaAMPnKY7wgX1AUwKA
AnQBH28uLZnRdocXPPhwdG2mW9Plmwk6lqndF8hvbPJXRze3tnmCqbGq6+82c3fouNixjCEolFdS
aT3sg5QASGRSfoxw31f6qeRsidtTvEi2GKeAu5iL1lU87AqhMRQjw2XY5O5b5SKLcl1kZ5ocBdka
QQoL2tuLWwxSJ4QNfBhOm3iu1nUHTtz8LusNId2auFw+Piz6Tj4WHGnEalmkoVcFvDH0ez3DuXAG
lwY0Htpx2ys90jK/Y6VPsbmLF5YhD1Ydb9w4DlpdB76RNHqv6j3dkV9QJvP/rl0I0yVKDEa/xWKJ
vZEWXkjKsGtafP5BTMMc8oYRQYB4mY1XBXFibEKJsJWjA4+yzTZ67Nf1cFnKCYGgr6ZIreWXmjE8
RAXpGFRBoiH7+gsSLLXdlhT7vNiW+MfBb4B/RZ2q4ymxkZB/0vxR49AGldzaF915OWDMWR4qNKlc
5AAAkrN8PrSz8y/jrdpMV2wg6hmLe2fkxSoD9n5yqzGUrefkPSiYchd/JSFPLkY6kDHq7BoGM7Qo
tCRJ6Yclc/F0a2n2frY/EoubecjXLNZp4gNMVK2xjpqJ2zIbtwCrSRYcc86UEMXVGH0tU7iw+Ilx
zAd70Pi0qvFT6nhXWwynsK8hg8Bu3/hnLK8B9HJDW4bEnFH5M/d+CJ2zPY0FdGxWnrlS21+FO9DB
9g15dBjGmy6GjFXjT0owaHl39N9F6QBSz2SfK5wxXp48Si4vgKJe26bWb5L+2mQy87/T8nsZdHTQ
VCx41MyrKGCsC0SOAu94FnDNBVcy7xhrsDgC6y1/su8IIDk+lg7wqcW8h0kKBeGT4nwrNVKf4lyZ
yU4p5henKnExDBOmzS5G9DHgBWrVnnB2NBGyjzcOXWxoTZvGRu6lPM/zyxzfnOXWgu2WhCTpKDf+
s5ALoDD/2BCzMNaiByO9KbCOvZq8pyCTj2jw+/7P0ZuNg2qXsasBfyrUk10wWw9tPhk9JqgIZlX3
btGdJu3D0HLkzJtJuP5yZ0q92prCXrupeXRQRCQ2LYLKbAcQQ7J52KYlSOGy1GzugQZ+YPZOe3SY
ICWVUIbT9C+izpIdqjpcq2EArwRKOz3DvDSv1gSV8IzbCXE2jtFg6Dbsns+gq56zQD2XK1qCdbaU
TOJTBN/8X3OuLluH4kIb7uIbMryr6UPADOOlKTBnneZSM07tXRw5ZpZn/wVVlu2ILTGmJf+dLPpd
Ux1vgmpWwxCDH+X3OIau6swhI6mNd3mEEjn6TlFDUGz7La3ostmz4VvLNhCAwxQQib0U5DunMrdj
kDJUo5lqmHkigVv4UyDnwDqnxHqBo8rRNfWnqg+eTZxVMHURWvBo6nd7npApuLD+qY1Y2lV1j2LN
K5PHtu5VjnNUSPolgFZR0Dkiw2JOtPCi0Xq5TL0hixTk6GTlD8lTTKgXt3HudEcs5CPpZWq6DvHd
dZj9mlT6BWP1ghfbfWnll8hUzpfdAvfy1upAHni0wUJYYuSJGz1vQphAfVA+s4rWJKbe2PcpXjwO
c8HM/Ka6lcCnaJB9BRq/gGxoj/FeOdaJ4k0SAyHXOqhtuAmwNeBL5eGwothU+T5Ahm4ht92MHcQ2
XlYdaec0HKziCG9QKLYZyOZAxhUuHlIyN6bakAx9G4lDYNwek1Z9BoNQh+yAfO7VRj/QaLVXqPFf
OX9HJCUZ0JmH+VqjiLrgxVWANBIVSCYGuX3vwS3/a4MV4hBKXYoZVdvqkDSg5MgtTjOUoTvk/whV
lO5tRAeCxWK9jdJDGX3G5qkdn1sNNxrC3gEqYSe4eJBhj0UeLpSjBemxKbJIe+Is1avqReSwk2lg
+YXkEUarxrkX5bfbf1ZSblDEaOlhJogAchC5XKfxNyAFZPASBBrKqsRAUjvANoDUmWzr2EsQVYZH
JgiF+Rq4Xqd7HU5loc/cwcXnOv0osN+ey+8UU7hxn8MIRUQJcoqDHuw8TPDgeYEyQTOfwK5Wgb2m
/2NNMUEPNd8C9a/guJgQbxdMcSHqh2gMgYtY25ulSoxMc19OCKKgyCnaxXy1VYgPT7LddM4SeYAz
CRRy2e3V7CiTqzDfqg4a7naIuUhZAbn6Z1twUWxqOX6pQ8fVlz9MJbyO7ttw5vOcnAAwym4FZTso
P5MaeyQl2ptqDk5NtUpT0FL6gJNsU2b4apZCEDsj211pIZ+FEQ29QG3moI/h2oJxt1SBEgaHUc1e
l50KTAP40bAjYDYuQeMrNXumGoElsrRrjOJM5CqGTZl4aJAPGO3Dba6u+nCJxgjBgWvjoyCy2MXz
1byOTP4+0oHpi71uJf4GzW/DAl6OZiIJMfmyKjhSFFqUVBHHRk9oRnJV8DGwSNnqC1LYoPZhknMt
p52sNeau2P2RQQmNGHuk2zK74ghbTrKKSTWUgVUL6Vy6JSoC98onsAhmqim1ApVEPXcXMSc04RgK
wI8OirRUwDq4cZ8DEz8jDjSAmMJ6uQWP+Vc6TxVX3lP3Nb06BAVydx6GHZNor1pYEYvPKwZQnup3
HqxJ+g8EGsEp28/lW1YV24gzBMi8G0zmjls5bHpr3NDlNhNMvAmGvkEkQZese0tbaDWbgfM3kxhe
cK/N4pTg5EbKdD+j1LHwS1ahjRobp3wDZSRd7lA0y1RUvMaw3NOcx2An5y+VejmAM1lBF4Vm1/hx
dorPUXqMy/MEpxeUf7L67SIBTYeFasGQFmcsg3enQC/PudwXPEjvTlnvrrT2PTXDlZnMx5QiETeb
GtJ3EXUeDhIFy52EFVWCXyF1G7YN0QkNWS4JBjaMxjUThJjQBlFhygMhrK/bj0WeE/3Ej7n+gKKW
P/ccCQJcakGCMjRTkmvdcLq9Oy2CdenVfJvmXAFf0hUaOJ82DIbZTgD3uSy4tYw1pbmfmsFRhejT
5pzOhe0pMD4D1PwOE9PCh7Jihj/0jrysydy2dnksB2wmy8fASHFkzOIaVDt2so5wP0SKC9es2+nt
WolO+Ph16j6Z1RNGFK3yVzkYXJKZZLjvVSIOVcdTNeiMFuKDQcRKFOAJmqEXTjBA+1w4k/AulwmL
xXzWhlJHL6z3w0ZvUnqoF5Wi1LZG1FLmQIgAnhZrGAoTm8ZI3mEQxHCLEJy7PQc8pATVnjAXysUh
bvVNk7pbI30dPqKacG0yheYh3RSUVOwHLvmQ1TvAQ1DzZN1yU+ocnCFACR0AEM+t4DFanFOwLsv9
jEhEo9UcIejRgocQwOTWgUdvVbsFc1Wv+fhazwcFOXiC0YBTrRS2fgXDVPGz8lC6CGRYxEgxFkrq
jIgveGWETaeJBXj0bVnXKFCZmdeAAR+cOTYhOYXfZ34EoS8Dv5JQKiMLowVJ6cbt1oDF9DP0blzp
OXFt67fICUcibLNE0OzQ/ZpvdoRLU5WsvtIOdDpB18IdqObywTunKF0wvhlEB/4xdBvH8Orxwxr6
lUEiTgIDdlbCbZP/RfpzpMHlSNA7zfZaJ7i9gZzQjzdp4Qsx/VMGnjmjmqKrmIQZXm9iL1vq+yDb
aryelIvbAXkLFNZBDDE6WQ2ckFawib+pyKjDNZaHc/mvPqeNK/IvmxcHhzhhr7vJtwnQP4IxRzx1
C1VM+W6x8407h70HasgAo91oZBcNFSOeaXjS1a/opdrD5GkYbE8mSN3kGTir0Y5bhnXWn834T2A1
Pf0ukUruse2fw+zQWdsRx4SEnv7BYCMoHsxOqlesuaKJssA3Qjz5nuP8nGcYsENCfUWsW5O+ytiF
w3m4dYPXfmXquv0iNwb3eHK04Kxj7qV7GQjvdGdGYJJphdiA9niExYZi6b+szW1FME64ogZjNsPf
/4+j81puG8nC8BOhCjncEoE5k5KoG5SsgJwznn4+TNXu7HpsixJC9+k/JuTRMyXTwkUgA/ffxIXA
mcYWio0c/vaEA5Otx5fnfIwCAIxY9pLElTF7vuuvqXjyYE2LNEJyOSu8x2BPkUwYuK79k5RhoYKx
jxoltTnM4uEELP0ecP6O5HKDFCOlSk3YtwowCnhxi4EuSrbLPAThISEh7N9D5O7EjBV2xHgR71Nq
F4aD0OGQ2LDuGAxyzKMCuVENyKeF1XG0OCPyv/i6GutBO2GbrLUCrIvuqOm9rn4R+2rDralfZHpV
gM3BI2wucXaqhNekbIP7xLtEtDB+WPVd/sf/sDo9+R7yXw5SVrkqv2lOa2jZLHkFYJsIk0HgtHTE
Taz7ih30X42bxNgqiFwC8FJ63ZbH4iKMvCtVyFpermWTsSvIZPKwUF8C+SbxdsioYnMncjG5DZGu
r0UDBVSJbAmi3i6J7jJ1Yvx6PIHiAknmREYWG3QAkOHocNCLMAmgavsLpm2TnWY/czK/+9JoncOj
7C4wXEmoQMkdxhGN01MglGRRC6prRuRS4bINb/jbTNj2GX2cz3QWdGzlOoDRABloPLOMRSXQXSHa
DMYW5TfnGIP2QwRLtEwj3VWYixqT8Bf8ZnqtsihdK8DBornk87BQBKzNPKVB+N2RwESzXJv5myVX
VQ0DpzTJBR0IZVhFmbiRMxrNS1LzieCpVU/g9I5xdUqml2CpR51MxDAjlxXwuDW+Lb11g4goS9oT
g+/B7NcMGynRWNynOSIqMVsXUCKISewUkEIWq/eirs/R7LsDEgIJea6y6WjXVJW1TqE0enILqztH
HkH/Vy1uALC8Oo8dBP8xt38cmIvfI7CLynyTl8W94xAK/QT8OqsBCoytHAN5soNWCRrf+V+H4du4
txxCQ1abXH/qBuAMBQLBw+ydsl3nmMNSdvy2N1dm8a7m+4LeVJ+Lv4xXgYEMamEnkotVtk4LQ1jz
hBem8LEkwGlg2DBkwRJ9EuW2ZSZ2wZ6QwkJw+H3VcfhdVf1vU4D0h0wGlqjYavvP6hbYGKfONKeP
VsWkRA0P7TDyrzWI7wVnQ9m61X5zTGuEZgPEibyNUf+MDftXMjI24e25qYWyqpqvZayQZOMXt1Y7
B05PZEGNhq7uDq1MPwwxq43H1ha1bjw+RVz49PWEbvST9WsATll2IGdAnvPpLEdgSStT/wbGwxw7
rfpxpRZbv10TeteP5MJJo/2Ni4fAX5YrW16V4sYIZLZXdgUePSk+mDqvJ/eHc1oTixd9QmzRRKQY
zkTYa/NH3mUnE9tSUcmOVO10HSVb1a1F7ICg0tC1u1Tzz1kgQRnP9wVkCqoPE9VMI3gEQrZ/Iotc
/ieARQqVeqiFfchKW24uZMgiSV6hs/OyQ0AipXSdkcsxTKgUy4IiBsRiCKzPoD3zJ8kGC2KGywED
Obs95lGzehc4gqlPKzq25YUSOehBrbr74lGavSzdC0HoSv41wv3NrQOJSNHV11J0ykditqPsKr2P
Ur6T1HYVpT6sNBqDcnqPdBKW4OAbkSl/jtYpneABYx1UJQIGuyCsrX+axrPzgm3jUCEwY+QMXJCw
Rn+OCpaWEct+POzF7hXwXPkvTDnX4a0bXmW/7yM2Axw+ml0KpdMwruCMdFMBjSo0gvon1IdsJh9Z
o3WYSTx2LTL7lUO/RDkYa6wsMVBZXgswFskOhLVg7aA/uLvDZMcIvFEbYwspM2Q/cNQD2T7qEpi0
N0N05qNhEfxeuV2pHdFtKetRiiB2ViacShqZFc5ROGQN0BnrY1yW2zLyj3XBUocln8YCqSJJ6JU8
etYo2QidUPMdIjjDKNhzxJo4Jy7szrvOFhnFh4gjnKCJ9kAhUpeSt8bqy4B3qIlGGEOgNTI3KzPx
cPbcxdwV/Hojd4dcPPQWbr+ywaSN5Qdamu5oQkFU6sGRWzq5T+ly8ZqttZbcQt6Omdjv9EypsJ7f
0+8EgE9TnvniU4muycSZgXf3Eh+tg3rF5KmA+ch4uJd9qX9V/+AJEGUO/xjYsIqhgELrkX9TbXLr
SoDxFeO4BfH9jbT3xZ8hUMGE/vm1XgvezRzARPpeftZHlhGyXsmwZ737Fz+1l3xSP0lNSzkU/Gve
xSufKv7Jf8SC3+Z98VlfdIrhVgFvF1C/PXO2RQ6La/LFxFN98sMa5O5FLZt3LRzl5LvpsTsVxKGg
foJSDnPNEdmCrJBuAHUZmYl6MB7xkj/Mf6tnj7kSyRppfww0GGQqiePVeEJqKuRnJstBgCiF8sg5
AMbdzlPSpclaO7XVoxn0ozYgRLMGZwy//cy4zbLo6kh8MOcGZzMaVtdOeMxom3pOAxnSwnES4RU3
LPo9xkWADXSRtL0sx6vKwX0gU44EpcvDRsjowBIOVO8QCTWivo83wOaRxe+e/XiHQijJMN8RZ/ZR
B7egPXRIfo1NBzrR4Wllf0Pp7dbWtjI+OBE3JsLlAEIiaI8taV3qh0VRbwDOM1OeiNpT522ukt+0
LTaM6dcIkY1RXAmDi1l+6ZYTZC8P6VZe0sMGEsoW2WiO0leGBaveB0RGiqJdJE4Kg5Sc83Lw5DbA
sFUSoZdfar0hT0z9/9fgu6ZxbWKKEfyEWkY4ukIoSenYLx8wdrSv/JvIndNOOl5FclPJsC1AAwR0
dfA30KELv8jnoCkhmRLoF2rvYYLp2C0tywpHc2w+q+4XAJqfGnemxRT2U9NsS1AJXRAsQrmbmQ7l
2v4bsF9zpDR2ZpzEdewIaO0CAxVeCZIU03FUCV6rXIAbVXm/vPKNRuzXjCsQpKU2VXwxOIkI1qQE
YdhiW5xaxe6xO6Rk0taYDQxcdkQnp+Ztrc1AeogF8wbOSh+azQSwyCbDC+c/8oVd5hCpoDPtVWsv
Kp5EOaLJj2IoT2YCVhUWvpEANxISBNbe6oktKCgRZarIX2yRN6+KP02mSKF4i8oUoGx2aILoV9rT
J9frUZByZoEozYeF4W9u5owmGqpo7hPH8h9pQBaf/s2Qh6KLuRYwVPriI5MIoWFOkQM2lyYDCiTd
QFVXCkHAaf1NrGAelutYUR+NQX018CW42YrjWzWIm96kCmFRWllJsJc54tl+5hPLnNuU4pHU3c3G
KgGCKeRsm0KPBz2Z3dPGkn/D4KfkEs3SoZi2mqkcVQ2jD12XCT4ZPR2Bk1S3aL9MyyLmAjiF2S5P
mdWJrRsZ1SpMihUndFStcRyjLthO9VFLqQpvW8+AAi8NJgNirRDLeUqcbtr51aIGHD/VuLvoSn4R
jb8kpIOA86BoUQjLgUstNwFgCxqCqcfkXD9R/4jGYST4YJzI6seJKs/0z1nYKmPK5vr3PskI1mwv
vQR2XbNhDgtM4Gn556RdewiEPFFAUX7zyPyqwKx4NMecPcBcbpm5yXAYYR+kngcHESNjlq44kG9C
9H6Z9hgB/mq5OqkZD68IvS5/pwHbYatudc1Gm2YMXs8nR0wkKNgs6pri/CMkPFxOiDobvCn8K3Cl
kdg9nSYCk9sR8gDVjZ73J+wUBPSqjKrpzaAzrNNPYgtBSz6EHtNcQBi6miW3qbbYjQm6sIhe6Fx6
EX13HM8FV7YDcBKzf6IS7yIiktHDWcYAII06S5PBZqZrNeUEVmB2l+KjAmo1nqTHTOozEZaSTAo9
RGHSrslZWpUC30lvOUWne43WXsTmNKOZDuQnUQKyBY216qbVNH76b6nvkay20eerxBiqVidTmk+h
GFJQzHRqvERiA4cJKzRd4pFcn+C17wQ3V8TtUiWMlXNkl4Llfe/Gq7VIR4YGdv0aV5FbDf06mgwv
xW1gAYz4XodmNCVEii+IgRIbiFW4RrkOcO+a4Z0SakIz3aGwNuqgkudGLNpablzhLVYhCNn0+YPc
SJPe14zDM39WzpYIaDsDVhRj61mAPCj5lt06RBs2JpWHYtsR+/KwrBtibSHBs6P2u5/fJeMnS5Gn
n2XSMY2AmCHDnqKdPj+04LNHYMUcBkbGQZ1gIZDxGJAjGLeEjwZPQDDQRs5OipMr27nFFEk6tKPW
AJYITEiTwIh7aZgfaSHrbCHeAKnU7ANviN8seD9Cq32cPKv0n/mDN5C/1f+Nb0GHks5p0d4R3LfM
0jbRhTyPEVGSKEGZ3VYQzhaKGRzz42ECKJc8IseIzQ7CHaGsOeUl/alK9inFCk8cuICCw4DKYw/J
01ueyKiEQh0a3GDtcAbFA0gDg5hUR5i4Fkc9umR0nQ27WNshDdWOWXCbxpMaXlTKMsgFZoDhe9d3
+NEIQs19j1TUiPRWHIOSKxmr6nsm8BKY9l9bEunOt+82kocOi7RpkV68P5MTFYUh/lkXvIhyrtzL
taMZbOA3x/iM3Et+Ml7rb2At1a/40o4jPqRXws1jyuJIjzAH9cYfO0E14wNc5a+KiLIdZCQpz+YW
xyTdUdFFBskcVsQrvxHc73sSJSsomaEDEYZytNR2df8rhS+dTd7sNxyclMLF5gLdQWefuGb6hqS3
NLZCFsh8KcyhMZOO5sLNRldNf+gekInWsj5r1mh1ldY7QOnK8CJ5G8onpd+J1gcmybzbaP2uME6I
UXpikumRWBPNhpljBYwWzTvuhaLaguyc0wOj3bXaiPTdYPatsk3fPBL5WAaYpDaK+kb0SVOdWhC4
yAm7LUHeo0+2S/g+Zg+clovrjMDmEv2zlxQPhhQgvxFzGbQkvGX1zUFKJPX/YmWufjcftfWIgK+S
Sx0cUEvpvzNSzbEiRZjsPcittWUcVYsRZq9CBTb3orjpxSEuNrXpMfhb4lqDS2HLPoDxi1TlMU2Q
f825GnASg+zoZbFL41UZeQgIEe9FKJU5Q6hblcC0Zk+MpRB5QsNaxIy/5nHJS4d7YWBNwUocEp3+
Vqf6foosWrDnglMFw6SNBkHCD0msEysC+lhAe+w5ySFmeA9dMLB55GHf5MohEiCbtnl80PCvrjnM
mMACGWnXyD+5NnZHEpFOsBLMLiOpgwB8LM9Tvp5Qr/A+VjgFHf+ToN59oonQdEd0IX27EWKvK2y+
3bAg8ZUccTgti9OVpzaeUp6L/kboBqMa82fQeoi/o2JdndAdZMpOl3dCcsgZSeL+gwwOqyFe24v6
f+W0TxT0LGtcOzwY05OLFZ+jvZ6TWUNAkRe88bUGyKnl9CBwGEL2DIGGihEPfnEysOmRM6rh7XfD
YItNUOOwwpHjDVOz8mB8YwrU8eeh6KY3C30H1oRp3XYcb9eDdonTK9ZIVu+JDmhkIYpTGMSIOiEL
0VOhcpHM4MZBoItshT0W9aKarfGGwdhXn1bk1STyNevwG1AjuWKfRLEh/F8fCpBOmcn/meM6KNBA
K4WNBoCHBq0AOj44RfWcCTedGANhpb9WBM5Du2ElMK6czMaOYX1DtpHVchvf4hn4c1X1cJledkb2
dOP4ZSmEwCK0tJeS25hm9RIHkYN+yKCldT5b8pXwSSOj48PB4TqJ8OigN/iCFupURbYD7bUs5fai
7ZB5bIB93Jr4p5RXdie3CxcyBA5Z1SFBoApLEF1EJQc8id2S1RqmaIUYpTNcSJHkORqr/h/xGewq
SxMwocgt9lEGkdnuvlgqpH9oQNp/XKYjFffEuO+nn5BYTAO9xcoalw+HLM0Gm+uhGbZs8FjSwU65
kok9/o1YT0roQsK3sYNyG36AAiNKy8jSvITv4Z0JEZn4OlGdovCafhsmBJTvO902fFrMvRH6gVNm
wrnXJneFJIgpXteI2jh3njkOAoCyqFPFEowb9o+EBobCWcjON/kXuFzXL7WxExN6Gxw12HoMhfoW
DRkykpmIXzzE6xYexfLYZnjlmZl0hllO1z54lr3wn4DjiE5B/Pl8yJszDzqPIG4H80cjkfqDHZdV
vSQq8JOFge1jMFxYVrY+KjmAEv4JBuDa1jJWnGfZukQdKgTigFhAj6c1/ha5xJsF6fy03HpPQyS9
sOS834wNMPyC8JluiMWCzE0uBXqHDTX1R8SfLHrqeOTBNcHJJOVAqAExSTmOPeyZExVh7G6rZszI
ooCFIo8nCj4qsLMiuyf5T6t/lcgH5MFWZHzR3bzlDupy80+zfLy5wjoWmRnwDLf6I8MDOy4VH0+A
w3o5msffw7NchlJKQueN0i7/jx+GFS+4MvRS80FhAqtoPdPksvIv3MLZd5BlNZ1T/fovfi2Cn1zy
d/FefBjPy4qHJyH6v90DvQwBIafLF+HBy2WXsRYtKb7amGUeYgOskRoMYmXe2h9rL7337+0mfk/v
02n5SWrOZGCwNjoeQ2Yo59uwY+LW0lV0Ywcm6sD8E3XEDCsI5qC2OVNo6qEyAbf5c3YA17dTQpf1
cQzWVuNSj5BzDTvbKx/yX4q9lAALUq6wxjFyynzV8bEIqki+zuzhi+JyJKTnZpKuofZj3JOv4mbs
uePKv+7Z3+NX/BDu43eEARMT6iO65ZcA7RyFpyV1c+aNs5XE4/HGFDbvyCSwjjOBwmekBetpwxK/
xyNNdnlh2pUJ68ayyeHfYaeHccK0nb/YHFLOq9DeMNa9HV7Sn54QbB7pD2p+2IpZifkVf88PjzMl
FARIbzqZdCyHbSHHY4bTFWF5ZgMGgjGIKB0FlyuGCkv9gqRIG6cgwKQgD2EDccDH8Py3Pz6PNqqo
AAy/tEmlP1p3K7WxWxUsBOg4UUp+kUA7YxMnqrt2aJ8GA1GvEy7iD7Ru2l3adu/x1aKZmYlS+mtv
0Ixr5d6jn6BZoAFPQLSwkT74cUTwAEIVDUewljvbyyvjo+KA1C83JbmBgEeUlDyKE/8G5V4CJsCt
7xDDrEayJAhu2zZv6h+rHE3GKHy/gMs/lNQTOju+6KYdtm6WbLsvqXaUgMqLjfjX4EdDXa/squ4A
8MYj0r0J1ZEdkoSKJCF6kAHPZXkf3lS+kwfV6KV04QIFo8PvUXYLttXZPvPy/1BF1B26kDwFh2+S
9F8fYN0Ge+B9lUKXp5DDQ8xkv3zLlMhCzSJXguuYuWw8OJBX3LgToBX83YnUtTGESOQUCIEFGoEA
ZQVyyKfHmcfXY8zg31T4h6GOFda15YEm4r7gh+RusN4k9E/TV72dvn1ah3iYwNKQX9n1W8VwzPWj
xI0yAifInYBp5/8fhM6UnFfT5l3gn7x5De3JX0R4sseLDELk/PF+8D4vPntH+KhVrrT45mseV4aT
8PDFQfsLgVj8M6WUTUEvc8CiDsEGS5eNPZFApOdw88N+ed7qzKNfwsAYxMOtuz4sWmQjhGBY0DK7
wR5VOQZEGkU7JnnUq+hXeYdmZBMw3Wbc6MGx/+B74v0VPsKX8ZF9TRxyZKf5SkEPMnYlmO6ViXbo
xvcEwQamhFAiml3+CrcjuYlvzZcChonn8I9PLR9IeXb9FuUoK4D4xciCdL6/KBvkNFK9o/kXggos
FRc/++kJL/FGuy1FIKexIS92m2pY83uMwE6uvnXpttY2mvAKL024Ra6nzmt/JpWWWGhP0t0kIo4F
J/TWQNC+1ECtJcubVTqNd8BxoNiK5rZ47GScxDhGydfm2HBMwl1q7GpquNNjrW4sSuAh+Y4yrXot
2bNrKhu6xdvqFKQib9LpkJRMhbsq3BELovB11Q17pDUeNH8/4bpafnlU1ZNKrEZ3mYSbYD4C9S4P
D8JaOMiV/N14bxS7xZlrcvpN9jKHOB1h0wUzBr4AvCBdcQuzI/++G44qTnJ/RPF5xP6QjC8lYSQ9
W/0lSE8dfXawUt9yuM2Uo9Fue2aQbIcau2+upNI1winrb353yOTjEB3H6sxBpq/x0ezw3fV0Y2o2
cqemXccU36recrRiqNMGFBOPGgS/wbvLpiHHb8PABmm6mnHNeoTOLDUIiHtsW89scEquGVO7ybuV
WDYm4xUSMrya0Ug48HdaLblkK4M8RYUqPgKpOOfhAOfkR8FgKN8jZTuFXqMorKHkRbG3NSE9lAIC
oWkXDX9leciZvur0e+CI3GmbZhYgaL3EXEhamkKORszKAhrCrOTbc+ERpxj1J7HaJRAUgS1gbcaK
NaxVPCBjfiiYvAyqTvSDhUknvsj8JTwvKvEzxsHyN10E2osJ4VhSUZUAVbOgkLAFrMChtyfcdpV9
l4u2EJz8Vogkath83NJnpVNLAZ7PdCl9ZJTZCjauUt4Rjm3BvcyP9AQ0O0HyjMQNU2cW3iA6huZY
s4J9+rODQ7dm4I+Rbdhq5SFOF+EKKnoS1tS2NZemWS82ffVcmI9kPBBFG3XgpMg5LiU2xWo9qifE
gRUfOz7wmEJG/fE1abhTYlcT976dx2uj/uyTN034Jb2cPJxjxtGMVEP0s/lanoilBnwWt3Rd+IBB
JP8VJ4UfSgxyTyL2rWg5F7MBjeN7DVl9nuJtGd4U4XMqv/0WXqj/+REQ+nTZEkoED1reh2KDtSYU
d330A69qlPA5jBkGMP6jFj8w45XDETVjE74W5KlPCXB3Laj82l8b4VeoHEr/S1J/fIiZXHmTlLep
PUwdlGl5mqo3NhDi2evHeCX1igz7Bfkh93MXtUTQ2D7F9PjIeEcZ0khGgRsQL0W6Q7jUMeze0sPs
e+xgRv7qCUzkSZ6womg10+82JIh0dlsS1VLCZSnboVqBkpmZ7Z3V3ApOCfV+4Jyh6UpYWct9auFZ
WofhoctlkNprYjEfbXPjWBiXmB7XeS0OLhlFRUIKUULQ0zFQPFHZ14i704NVnivzXZ12Ko+aSR+V
8Kii36b6GpMzgZNlsfHHnZQ8JroRxVsifQwsLNAzOBFUZBsxZJCKZEPFM1+x/Rs+zhgMqfs+O6Z8
En0AFYTYKsNNgXkPLMlt1B9zeFets2+sCU3RG1CcH6zNqU9HF8uBh6myCjkiwyF5mDvhuum3GPBP
GJtilU0PPE9R7nQjB2c7Gc56XOCv2YvpmkV4TpdTFana2n4sN4MAEWa3Z3xpomgrNLgFmwwIcXYE
PJQ4fkkDmaCKsH8BkNnqH8EOFbosqhfr1Wi4Bki160CsCRf92z+/k1C0jEQsGtM9GC9tilj5V0RY
zvgVnrDZ9BNhQFBJNo9U4198tDhM8YmKt426Ahrb8h0XpSQW+yYVB78mvFlFKuVo9BxVnki/LOFL
0aUMYGFIWqNdQ12U3/p4bqcTkT8Hi8bA8bvqmRdDYa3LzxrQLNj1yj1E71GVrkmZDGzGN9RyOpEF
gRS32w/DKQ6xzxJvw2lsO1OZTtXU4uqFFcM1uK+RF8LzKAj07PJ9+pEVm/7GoHyOzR6WYrZz0L/5
pofnzHr41qMYf2jQ46Uq2rs6/fQBYQZ3v73o4yFq7qZ46waZ/NC7qJ2zZbjTnAQBFB727JOkXtm4
aZXN3zaiTZfCXB0orC4ccnR1ChuCtWb9s+QLcWkLvBN7DNLsxll5skykuSjIIaWTlc9zSvgqYwmA
w/cEauo7pCP1KiYhNP95fTbpn49/eyzTiKRKfa1FJvWfkH6eH5/CmHENaE4GPAiY3xgJlCU0Gt4W
kSGSgtFn6NkXEfHlQMYIVf2nhsAp9D+z9g2UiAR8NIF7cThXFUpAE7CBCu3gAsnfgK/ScEQFs+DA
yGF/ldB/sw6WnijZanQeRFZJXOpnPbjW8TOR1gbTDUs8BXDdqQ7uMxcMcx1F9DzcCuEevsQw2u3r
giSqRyPZRbTNwJfkA5flM4ixdDvQseT4KQj/ESGneGAj+UX/ktVwPb9Gk7zu1R7oR0a5L7kQimjv
Ucg19wmevyUE1aN7YGrQeTuLcQgwQfLyDrQDMIOet03M3kceaym6+DbjiB1j2kbFUYvY3eQPPCZF
dY6kdzItVLRIERSdAMkUz08/PeThg56hSdiPInWnfwImhim+QyKq4lNVNsXwN5oE5h7IPoXp5j+4
ShDkzfKFGStNnu20HyoqmHAybicD/e0BXkfhYO4DSlzG+SCVG2H+RQlNHAnBtykWzquFdyGbvoLw
moqHBahOd0yuMr4tQHjfQIeBpMdT4T+Xn8XOUVF7yHVSnSocQg5dwsehTqjxJTIWcTzfMzsbaX34
lPjBiEOuWdCeM/umCXTFE8SUgW9uYkN1jYE1mIgoN2o38wxSzdwBvCDiulNeffmn02IO1sxGlC2G
6/nD0mmrWSO/kGUXXaTGhjvtseXpHfmlLkLkpHGVZAcfh7Y60OhRehPKvcWZpDTxH56YWGTts8g3
04L8156mXtr2nGUfY3JR9XUAWGmzbMG+xCvz1RAYVTsyzTp8C/+vsJ11tLI1oSv45sEoCLGw+lMy
uFr/l0kBkupnMn3o5aMyfkKuMklz2jbXTkl/QU5fUweJqFPUt1gF+dMsLiiniIaUdjNbFqiZuC0W
v6NT9Zt4Bhp2UeOQ1kZsLK4QehqOvrQeu536GxLfZ1h3klfK8algxux2gfyti9+4pXTBriGMOsgY
YTApmPWU6KcCTRBe3fArJApbCJxJSn0Gb0uVXjNiAVBnIlXjeEVXHuKdER0UPqADAXmEA5UsUqKN
mg48WHUFc60bCNltRrFkABJGfOkiBcDybYyI7BxGPaDBisbdlfGbYMAndz+Es9lk9DBCIf2/Hslk
yWb06I4HIyRu2ObzZvgwsnl8fAdOUJLZDLd71Gj4oMubOD9wYVor8QzN9N1h9nGk2jMV17JTNLwt
spHorIDPIcKibLNbDr8DqCIVH9xCDHF8E4EbiJdpImn3prKqkxMn3+gK6NM3IfuXAuP0RMOkIY6u
Cx5K3G617KHBUumNEXeJ4JTGCXmhEOGTJqlsE6QHrb1hwNI5FRPmQNhNxdGIkyw6YlfHN0FFAScR
xhSklERRZUepoDUaKxB1Gwfo+yw5tMp1YpqZOCWietz6lmMIf535YgDKdwqiumU6s63fkLAMf92c
+TWAKrLlivxsaneCTdJ7Fc5SHEb4s9U1IgsFnwGdbPCOBn1TNqYhpGbI+phs1JvQrHFQa3edJvBb
LzmqSpifO5dH07D9L6Rf3FmMYZRNgR0hWKjQ9vx/ZAaJYonvP5p3+URCv63vIOk2xl55739Y8Zv6
vfsHGP4XA2jGZxbkYk+2F3nXhgvZSSoTqibZ8GBe9M9mU4HBNnahriMUboiV7cZY0XfH1lwsUOlm
Mr1AxkJLnhRYOKl+C7bE9QhAghd0zU6oHYhs7Y3WMpJVDYJwhGOOKm1aGSrk23rWvBb8i253vjyc
EomQMufsX/TcqG2lmKODywrPAaIH7PuiEQO0oN7NwCyziySq+ZkQ8A4XU+L46nHuskY6X7jsVCuS
ze/k13By1PcERgVhjAUx6/IG8J7kgPBE+vJ1HtBN4lPqlyLYKqFEwJUI9sJoF9hxa/vmIVliHhdO
FQQAGAI3EqFboeSUBw4mxoOEUarRR7IKmD/cEv0Iu8Ujo1i+OPMDqKf+2BNc7uREuYB4d6S5uMTQ
U4AUL9YbXEAOaiu6izSO1J80kCPzRWagbgLSo5Hi023dTLb6qT26hee0rW/edKbT/pGAPtmyzguA
7d7R/7QPfbNoNF/Zd/vJ/uoYhwHVxf+8zj8ursCoJ67yT+k3ecXkM0ROhh3+g6mNCvtquW/9k38I
u/kogr1ikQei0FfyQd+0J/0DCJDIqyXAbEejBtc/eQDQq9+IWnRlVb8jmotp4bwBxS/TDKs3PMc6
xae9HR4yMhN0D/hAVg0fPdniCcELZzfWHDLwWQn4jX+ktgkvMOdDu6BCNGQRnke7EwlMdvCdfMzH
ZXoA8iBTkm7axlb3aG/RHEi/nIFY6dgmDM4oSfsnESJBodP/gjMDjogmPYYijh+sm5xaGkyJ5Eut
CHImvXpfpc6U0Qu0joHBWBCJs0HwR8AwlnLIbub8E2wPoEvJ0IScb3l8Ma8tayq4DtCfxVwIlcjF
AimDfkNBilXgY/6I4GRBgsnTuSJxSwrQSjtFATHDja+Jt+neKYv1C0eknOSjuDPT8ihHMIQmu5cT
1eAjrqh5gFKwpSDmpGTAWvIoURFONQTIW2WXJLUSknxsv2fmQGBvZo5hHT/DXX0tuk1IjvZiKHCr
d+nMQx/+gLQi2YB7ZfSc2wUVjB8U+8KmCRv9lguL/C7rPVYgOjNqineSAyqdDxrodLzsTvBHzM65
Hokn8qhOqnoPAoClRP5nDcuYoZFb6cU0s4A6IUpeBd8pzYp31gi8Mx0hbPjEmPRbR0Mie2fSogzy
kxkfZxiRqhnJy1B1st1/hpyGX9W5eUjHiVgRsslX3Z21AJFFc9H3JmQ0Uq6b9ZffSnhBFp2GS7Jl
4ORTpF8ErIKwmSSb07+pH/Ff4tTiT42jrWNXb2wuOoUi2hPRtFyxLG84WFC+BxajUbZOMOmiPuwq
FPQe4v0KmxG+b24e1vrfolr6JDiN83VAT2rDxfvITQd87em/pEl7IOIZRRW+9Y2Okf4XTTpkILJB
SsaAEBt7eRZ5MCZUegsOSeDcZ0Tq7ArfN9X2HckpvSPAyOFyJKP8f1lH/QJjzVj6FILEoanwjGOR
cUzC/ohXmRdCCQAV/BlSgvdsRG69Fg4JkeQM2HzEtqD1gZlqBdrM/tF/47nj2UHv1P+P+w5/IOXY
B4oMRYQTc9AVUByupB/8BNlXsTSEg7FTQhSCgGckJNrlN2s2f0Q+ToXTv1i41RP/MJEiKlutu2oR
mAOveEFwQFbZmgkVuhGnT14dMV/DCEy0DIOx8r2jK4AOEdcErSov0rBZ9Lkc8r4e7ZgzBANQ5FU1
YAz8jDasw85HOP5EX4VlVQCORt7ZfGfF3U8uUFQ4iIsFqK0JJUZyRZ81bXK4gFmq+GmXFD87v3cn
oHMOm9kCry4xKsy3JDp9teRrozOB78Pldy9f/JZlPq35xIuusLACqPO83oJD/ifnXvfKOcWYLpHN
I28od0vVTrBxiCzC4FADpJUeIkIsjRzqED50FqgC9wcWc6HeiPus23uHshWkQNnA/ZOpI/FwkLx5
5VjXTTuISJAEdqKa5P5gW8kefKMsg08AJqyqo39JHT++KKZHkheZABHo9EhwFBSIPc544hzpHZ5w
JsoqfvR0bvZvqnoJ1JVGWCAr7wvxN7oZ6LSSfKN4rYgugUMaoXVXJD1+5zbYEVt4XBLS+Fkz/cI3
BZ9pvvzgXk9v1XSFniOoBYS9jNxFZiTe4v4iaxc5v/Xxuc+3MakdS1Obw4EcGyBp6hoL56Jdma/K
iUBk8o9LG7PKO94vhGOwfvqleHaDTYI+VtDyXwUoitey57httxNnvpX4TQMsEsyAYFb0uMreM6kd
JAR8ld16T3yDT+z9RTcEeCOSDp3jT8CiY7d/+r378A+g+CV1euEuU/cyEvwZOjZS71P92WL5B5iY
eMa9PnXMYcellHEfa5tsvobYLOPzGkoTCQ1s8DBsRe5YUVM9qJ1wOEEgGTphYkeB+DZpE2W7er6X
2t+xqt9mXkNSVvElFuCWdDLKo0x2yCEuz4HyoNAEF8YCosgb3MaMK7G4zyUcXZdI3k0d0xpe8YfW
iHZfflYGum4SuxBCtee62/QDae1UQOLUCeEJm3ObP8FCqXOIq6sRObz62FSEkZF2W/m/Y7GDJzXG
Q4VzH5OTsW1fMj2XwsV8g6uGukc8blZHHnaREB5CvNlBL2Z0RLGBYStWN6P+OaOFFqxXpfT2Y0hp
5fkq2R3+9OR7Gq+IsMT/SDqvHcWxKIp+kSXn8AoO5AwF9WJBFWXjHLHN189yj9QqzUjdhbF97z1n
nx2if+ytj/4dx7vmRe88GwznRdo2eeI5wKurpjfjbfejAsYTmo2s7mBUddSXdNUwFXU4dNPmM7M+
syZYa2aBBIOPQ7vYf8V8Vu2WpByETvhxBssr5/l7nCiVgTcguzHxVV1By0kyElp2tfkAGUqimdY+
eYt0E1CG14mgQk8Vl/37qVE+ahrspxlWpGZ8SZjJ8/cUm/dEOoXmjHk8E4Uon1fxNi4Ocf2NHi1q
JNtS8bBFrGO5KVt3yIxrRaAnBHlEpDqWtowsVJQ7j3aEGsVH1a9kf2Yos+i96bQvP1r6wayg8DTo
K2ScOBWaV6I2fYEjhlOKyI8P9O98DiWJn3LOMwMi+dhdcMQEIOco1PEJj7ZiN0d4znXro88f7oDw
qF+3Ny4RvNwWbLQANzgYCdKwYh/BfftF8VQT91svrdepBC1s2ss7mgG3yhCATTZp+x8HxMPmMCOL
kJdcDo+dipeidmt0GBpv+9N89dk6M9dCsFGB0sIjtFs1hC6HldFMlNdmC4x8IS11EP6GaIdl9sp8
b5XmSy6XqnqibtKUVYZBB4NtUzrV+jWjXymDaxxeI+iPDAxBnKj2DKB+xKX1OkpXb20+dDPi+yRG
xcYS5wCrXpLHaWgzMWY0EjD0CqcEIug9qZqbSDiF8gECFxGEiXASTdRjNw5CiA7aRoTULJOGFm0k
bKlCiGmIs4R5E+1VzHkl71XPQTLZuMobwInMEcq81fTQWSKRQYleQ5FmkvlH6mYM7zj1/BYWOUQe
qptsHtBQOtg1CsNMrZ1EnMXojQIkdhO22iSbV7SmhFoyHgshyLkj0EzaJrbMAtwTT/XXLYPccpv6
ngDXSttnjfu+J7pLOD2Ui2KjI5P9cKQj5bWZ5YbVCQEvnaqyIIC1/hUpnOuW1A4zoLcj7MJroxVJ
kpUCRx+K9xqeksw2JZFMsy8sr2VJheuysyUK3nARLogZpAfki4vo/J4JJDn49j8y/jAR0RT4b7pZ
PWfqnly1nejb7+GUEjL13gvyT8fUoWM4SQwZDEK8rlNtravLoL2QmOFXJJbPa+KZNTYRwLYYxj4v
w4CPv0ECwhzDA9BsiSpSQ8rnZoPD9SvWiBNWPhFMcFKnn2BpJr8sM7xjupaBOGLwaVhPMUlA8WaO
ozMkYhMMTzk3NfsjQVlB1w2HHtX5WBpYaI50CK72XHlhr0rU9OQtTFHKBcTGjRsm5FNfm3L+wDXl
l7VPymbI6i5kCYY84oa+vYMJynvxcjFnifoJrd6Czr6hzqaKpd/5p2uRcDogeAgOwTDBqQiihdJO
GevDeWC9E1vFc6j5uOd7C6hKh+lQoA37z45qmVJbhjcc0SrBqp1aGQ4bU5Lu9REDnvY761geIEP2
hJAxaO7Zq7Fn3NYfBMQ2TkFBPEdzzEf8z68Aha7w2rjQQjI8oQeGm/eBeAlzA57KzTBHvl4Ii4v1
gXCkmuIXBl28YJrMFyim0DGQu9fQZkerfhs5EXoXU0NTQSCLM1KH8T/G34XuBmEsqUoEUrRYL08o
ZJHSgJYJPspf4q8nGVZWnOyUUDq+4lMMBeDdoQsGuCZ0HIox7BYwsWGFHgFVonlDMKpGTAidyodS
C0DgwujBAIdRvE8XlqMjw9TQ0dEGY9+NOAj/XMqDHko75AgXSXxC1q0Jf4JPhYkzhbBb93tqK4Np
SuEkH/QyfA1aT8QWuIkQCzrtE5vwJ1TC8GVaynsGLTR6bOgjY2XyvqPMSmVmsxOa4w8MD6AFXo6j
SMYGxxF5kXDJ0+nrpuD0wY0Db0DpZWAFiPW2XSnuB6JoNFUo/hg+dlPGo0waegYw3MRlz6aH8gvw
/lrOhwfvV/Msvt8HkkA01jw2xi+s3hnITuC5G8Ra95P+iYG/ME3jsW2KA2ZTfNbkvZfOHFLa3Qdw
+4HhT3ONnhZy1JNTgZFjC7iAbbGXb8M9zUqHaeikwG8YOOc2ShOyiZcfR8GHClV5wrcEZIXCyFKT
aegWXEeFIOtB3dx/pU9KWL+xSd0h5QqBq/SNMhh/cChcqMcR54X4GujTl5N+c6bi9pWKW5BA7IRo
PBUmbLoL/5MXjjePl4wGh9ApZjANFHZIIsvxPfEQ6nE2QxBj7Zi8FjBsHwy29RNPD48Dkzk1DQOU
eADiG+9Bi4KzpyLCjpXc70mDAxueIPxznjQzwwiGodM8CNOk4KtyRksOIS7FgDBhpP7xXcRs9Fjp
edK+oxJRQ/sMIeeSCeMWrIM0Ut/SVejYXEGgnlJGQvc24Eff0uchcVPcIGlgEEZMMDrCK+1GebyF
SsMiVFKXfZsIKigfkI6Y65QX6EIkmr8BjgBE2JpH2wemzbasu1bocMAa6UhAK3g5kF2zXbLEr9la
no00BOBuYBmeO4Vua+OdNm4aoEDhGSYEGvJoxCTpg/lvgL2cPTPCMndUQlUKjSYvO4XTJHp89qnH
2iU+k8QR+Li8aDSK0BdhmcJh4kujibbAjzFvgUs4ASKBJUStBJaSH1pmjeSZ0muyUlbygaR2oEXQ
kBYklZlL7LaDYw5OETqdAwdHFZyswTgexu2sT9x/kis75Z4z5sU4ApktezQNOENAOpsHnd2o0TIn
iKMEgFaeLnloa+nLkJCBg+TCcphSKEjA9fWUOr3wbcOY4KZrEzTFY2YGzBIIIYrQyO5aj/ZPIaEu
HonfBXOvAh9ym39dtORwujQSKHh5zWt2LeI9v8sfKPgDr+vgDhI4hA2Pn9XQgpxjh8ctZ/pH85Mv
+MewjdkBmQzHSEYY5f371WyLDIHMFya2GGjwNSb8fP/FPyw0zM+Nj+ODK+LmXDsk6XQKwl27M70O
K4NqBgm3lWiqAHTJ4rTT3C3Ac/2RIhtzTTgUkRq7VbAfwd0uOFPpwnzlgzoWNlAY5Uo0dmX8Mj1w
sIwAqM3bBeqXzfAceUZgjFixsar+pD+qR2Ptr5CyLlEcHtRfhrQEyigjtIsegYoa5ueRxR/BKIU3
gjR7CZer2bE2mwftBP2m9KCMA3+C+lSdrC/1np6ZgotA+DxUQC4gnZcNu80ng++XNyVGVK7i8j/1
n6NImjvkL6D4RWymKPoYjrym4l198gmcHBB52VzQiFDWo5r8YJaCZg6uBM5wY6eLCJDTx/yN8E/C
3vhaXtm08ePiJ+MdPGRH+wIMKNh0WZ49WB3sa5bJFGYtPbvC2S6PxxPjeUwp4QzLv5D8S2UCu2KU
SKJHn1Y1AQ7o6WyEyuEfgcbsRqHPXkdw0rhXUpOwA0iFTbIWk6R+Cpuey9TZh+lsmO3AaMPNAdQy
G6+C+2tTPJ/wX5nHq/QKvYeSRt/Bei4eA0cpT5tfAHEAITT9Dlsgnf6BEcY7m3EU/Hu3wSTAAXj1
MZLmPecfmALVAhY+TrrG9X1LavaGYvyWP/my8VPsWPR6McGT7pju4eTC2XuW53QfHrEgp65pxouI
z4AKwFWMfcgvhJU8EN3Aurgly+hhHawD66leQxse7TYv5QZ/klPkJi7iiAMEq53MWXin+TykB+Ga
HvSL9Xhv073xlc76o/WovoQD4qDxOT6aIzYiaLXBNN4gK+xg/1YrzxbiAdgJ3F/qNG6B9kDuBWDP
dsBmz/Jvz7yMUJ3Zb/kbOacAlG7w7a/PHMdBsFBYp5t2D98nBOqd9L/hTbyHN9i7IRXABZyNq09+
y0O+bzflvRwm8V9P8TVqYIilJdkCXDvSMSfmUBYfwko/y/vgDr0m2Yl/kIhPcBB9m0oocY1mYkOc
yrcKrIUR3B/4cwDYTy/1X0ZjCqAszoqbdu0AH9JpeBsZg3Ag/hGM0zvo3GcnnOQlaneqisPg1rv0
1p60BaWzzkvz0137i7zqjvkWU8mjvonO2Zlkd86SpbCot/X2fZZta/c+40EBKK/hG5OOPyMMuR/d
Ehlr9l3sLaj2HA0CCrGJspJWOLhBJG7s3FnWy2SdnK0bkmg8AI/F/nMG0Xzv+3N3Am44W7/9rbkx
hGJEBVDI/CFZUcQDUlcI3mH08/Ch6VP5tFO+DgfFixE7GNXDOrVL/ERIymip0HMw8Ikd2OORhXHX
qB8X5uG3ugyHWd95pSO5siNfxEup4akBFRmAkk94bcQ/5Qe/xDkPaFZvu19/WRYT4a/fFODhzFAF
0op/0p9yN7AduS8+NthG+2wv7wU78UIP9BhR8vazfA9utII2cxa29ZlwkYniggq45gq97E5ald77
od+Y0PZf+KW7n5X+116CO6gnKPwWNdC8fjC7AL1HNAA9mUrbvANF4lcA6x70gp2OkRL82ALeKiYn
wz+SN64lbChf1ml45MfsW/16Hdsv3jOiaR9MaeSveMv9wKjpCcjNEyyBFCl9c5fxDoO8lPGtMYEY
JAkIfyf8Ly0IsQdmMk4LoxrS+gh4bnm3h29o7sys8fMZTY4oGXkfOBrY77AZfQAshtisXbMbXrOU
4JRQIzo5+lTAnBhPBG3j3+JvlmdxZInle+SqX/3MmGU785vOqLnK+/jOQA1qsPyEODLrcPqf+LfX
WVtr33AbdiWTfFSJ0/AHdcMOR/9tfficOBnSu3GVSAFkAb5m4iJbiXuYpahuoXkfDIYm41JnZy6O
LFkN6gu0LO4lle1JPjA369mckK/Bb1xSQ9d4C/0oT/y13s/m+X6+fqbMnmqUjuOcNt6qnAZ47FA0
VJ76oBximsG65kHqZ15jypjiF5iZ7aJ9YgdZf9MpXBm7orQJ4LIx+bOpuojagEiMki34Y5pLP1jn
9N7jzBQG1YB+hs0lsJMYRGRK84daSgnGGXDBRL+EkzMOZayHNBIOnFEFRe3GvtusACE54AEPRs8B
JqBXDhVk9I64a2+jYvB3uI0HwJMGuCkXrTCjXkUiM4n+KD/oX9gyGdDx1DhMaC6LsU1DLWoVniF6
ZbHFaZB6NbpDLiCMXg0woqOog17E5Y7bOc560agumWqD3cEflVy6Lw7J9CzfePjBgigg9FWWi4ri
024EA0dXpumeluwFCT+tZN8IS4ulpbmInAVxbRJLh8LhRzCRFEwZMZK6jQ0i/oPUOAjdaCIoKaw/
/4eh/3m44kFtfIcPTk9klSrjqQ5Pkgl1G4VGR19PNgJmZLRKqEAmqHB/og67rLGFpAVkiMsLBn9G
7VHoU1hNiaanzsDEhzojD/BZxpcX4BCDOWyHXLCAkjOC9mA8Jm3COSkEcmf4BlRW4Ek89Oe7dTST
6KNx9MLjgqSJdSahF+jjeUXoUgglR9ZAng5ddpk7r2WPTSX6Cbr80EMEAq9cYYzJzIppDxfNydS4
IBDlayaHsxNfhUqAx8Yzo3LlqjFOSisylhh8kdrC6zJWED29DI9TTZ5E1m3J31rE302GZaXE8pBw
QWYnwCvkddKYJ6jD8p0s2wHpFRbUZpmhXsUeoLhWEZ/bnETStwhG0K2z0R7g42KRRefHdhkwS2cU
jnS24gnasIFN6hvuusmIbSRSYDCDA8HduMTShL5zDIR65g9/dPBoj/mtXVF4viBfXINf5UxvWgtT
di4gTf+r49mQXaNM6I8JpWv0SXLQhgluBBUMEspdDE+dim0SWJ1BGCj0H5lT0b+2d9qs+3Wy5+ji
owjN8UkEYhmTtaiPUwLYQhxKpOC9IXRyMBIPiRIZngZHRYFybF63+3c0jVTWQeO8hANpzR/TpcI3
Xluh3sSQQOkPtHpZepk7bHTe0nDDkjcPPS13Rrpw4crgtAjrDScflceTEFlJZ3cQkpLp2BbDQf59
PyjnFG+4NgtoRcCAzCDC0MVSnrrsZpwFMpMmwa4Jp9KhP9Tk3jB0oavGgRvkZ97fzS0CEa9f6BMO
+5U2xa2C7Saf4CdZO5VbL9lrlBFIt1/T24YNQ7XbWXysj+1vwcRzLXqvTbNKTsnvC64ucBJYFXub
PtMWdNeoz7ihcHZRvDFEBK15kBrW2vkDWPYgerBj6sbB0wiXvahB72nCe1yBQSovSH48SWZe1U2i
qQvORW87YYbm/qTWaww+0mKr4AAJpZzGcVbL0yz90eidoKiBE30gAQ6XHBpaf6k4EunysUTJI3RD
EvvQU62XWrcO37Yi8EimKmqWFdC9VW8A8w2Z8JelfOLo8uOLoXloCzAbng3iHA9PpqAYL1hnCYlq
s1DfSyryeAmzvhqwLpoHdPSonJVp/7Du9Ayi4SGEMjyo+5S1ceKpiyaG4uSI/q6csVNHu/YM6sT2
KO2x8fFqsPN1tkV5NpIIl/rJn2FgsPlc6huDpXoGNpLch1+6pNSLsxUAWCOOSAX7ijGshHr91is7
WBvvswXDTfIIvwamNg6ME4LqXBmJ+8rRc2TPOsK3RB1IFGcAQNBBI56qdCyGYN1CpvKhXSG5YJ8I
KcMvmOpX0kx8zODbAHeNY+aJv5EnKY5nmN84RKr7zCYAfLwc9QKMiTUqyGyGfEQIkT2yoYBlz0U4
z1/G4EBNU0/VUVBhTTvV1oK3x6ZLE8nM2gOTfZ9qf4XrAnMPFp4f4/VJVyJkdng3iNJCCaq61TDH
0uK9bmRkvIAgQFENSRolBPT9izG1xWIZ9EsGc2saT388T5+spKlzJ96ZF2f8Sd84PcqT4zlaynY0
uSvYZu0SOCs6aqq/jjxp8NWC4le7B/QCTtXbn3twVR/IK6Ba9+aSFKd+QCIMfwPC9BJpu85urDqv
eqaYmFdP+0MLN0XZEDji+7OCnCn53FOufOwGgDbS12jILUg93/BMa0DpxE3uPlHmGyHf6Pm2q9G+
zAJMibkAJUECcxnE1SuwIZo136zlERJSgTVcDWvGcoo1QjGrG1sdB2/bEu4Ah/draQbnRiOInuHl
3mIPlL336wrfUGAavAJl4QWZDtmKSViVYgs80nfyFYFYgLhAJT7S7mP2+a7+stc8qOZEl9WRgzyl
5r5BlPeXcjunD30ZhFHNaB1p8AhJgnjSzYDC5Ndac2sQxv6O4QWpK2I6k4uDha/fF8IO0qVJ4lMd
0uzf7wVCc0JHMiYhF0AntlRHmENuQQMtUKEjL63m73JvxkfK8Z6HHCJhFtWTwgHaSvMcMAwTjp59
FKS6cNEWgetm5neOxokBvd6h5Mceo0FFjmOU23cbBjUFkJlFWZJeGXzDe4iRH+QYTgkLdcz04KMT
bvWvNWC0PXg+TdpQGDh+bAaWfVbNrQ6VCkNgcudmPfyU17LWIR1B6YtFjL5oMgpsNEmTQ9NULF6y
sgw4JntkYsSa1YBzchsS4RXiCv2UyzkutvhyMROt2gv5kItI+ioRrZB4ZsBC6fx1Xi59gisGwuRo
PY1mUctMzfBy0jnv00/n5EI4s+LygQmMLwVe2+C4gGV/DXck8OKexjiR+F4+uwxm34Exs1BhvFoi
GKPkbwBJ1logFnmRvBlivIanRK0WKq/7eBlYU7yM2FN5e0LxxOHeD8bX22htIwJ+9eNV1WjXRtjB
5yKu4oP+w6qeAzKYsrcmH0naCp3upeGyzPfCh4jxtqZwKJnS1nbnln73pZtzXVTIuWUcmsQeUEPN
sMvMTmLHqgOU7pv9B5JErmInOUaarcjpwExY2ftW8dVmnG9idM5zbZvoDHsEfEfeZbnBDYcSM/4I
jvGS9xbtxncNdlXL80/YbKQOq8cQzmDU78cv0uSU/gb5La+RAOmmJW2kAtGorF0Tg6ChFtev3lrk
/mmoCxSP2Oj6roHCMaYzhOypQwoNjZsCiTzCNNNkWgbxoV32urGCMKH2zFWptT7vh8KAsxztwMOv
oGdtDPumEteoXpjytfSpgP4ydn/Ybbt9y/FtBewO2ParudNlkheIoqtA1h99lt+j2vatrAaMDAYx
8j4SaLRfL4p2UUoFw7Y8fEaV6LS4UvegAQEujmoHsEp4RMBrEgjHBA1WGoJ4FBG3FWBHD716lzAr
N1+WUxBUqNQ/b8IJ85B+QSjptYU5iRSbulIwO/CylEwKWNMaAxhCDA2EldwQBE1kZBNaN411uEDE
RpN5FJ8T8DFYJ718lCHTDMuCUhl0rf1skhbdLTdFwC48F4nYA2v/vEnXNKnsxrPh0sbivKB7boC0
YMAZ43RB0UjitXbkB8OEDOp9ac3hauNNlUj9trJuJglTKG64zDbr1iS0MagtvHcf7dBMbSyeqwmj
/zOwRkk/jebjfYcekqabIp8DxrbKBr9yWwWPHP9yyQE63Jv6VCbUTALmix9lLkAQewGL5UzR63sM
6YTQyM0wfs+MdEm5nkXST/iuZhBc3pn6Iw2YKwzQza4mNX/oMyzqDPctLM0XBwwtKk633BcXMs74
Jmefn1fvr4ak80xKX7OL13lxfg0snnRYYdrXiU+x/o4ieVfle93AOJoHS3BXy4GAhVlZPLQCcgxF
WpZshbe1CCwRKb9lq0Rkm4nh9BAMfOOo9BsdtL1gmmtwM5QU6T24qIlvG/V2yk4kKlddNbA+HCaU
o6nsjNksfGgDmaLIsUVvr+NvMPS/AXuU0c/Pgn0aisXagLkbsofk5tWAKvmu2qkssPvBkE7DX1Fa
juZf486RmrAf2pugWaygjcEFEFWFctS0eSzjlw7VzktaA55rszO0xK5RiOFPL7MgBPxeNBoNA8uD
YB5lFfgYXvEmEm7roDEBA6x8MYzILxYbkgkJ4dMnU70CSBHU6ZBCVWpFL4m2LT1VzPwqZKjr+7+x
6RWKsnmjDdThkVaPd3JtMnnPG29bve5mCKKDjmaNNvDTnUNKUwhhb/MUwco1/ALrAfJlKMFCE1dz
fueraeHUeIO/YWlwrw3aVKAmer17d5DP4LcmUCGISjdJn/0XOEpBp3nvdqNtB/7Bl2FHuueHfmFS
/jLF0/7g35I9AuN2bOAm6bI0sGCCyoofx64FH+jhoSsBNKoxEFmWsMaRgkNYtp6il5iRiQfMHSvK
nkqDQYcmTYUKqtUJ0gC8Iwjr6oSR/FGRQb5QTW0uENSi6HOxxxVP/S3TDvmwawquKrhiNWP/AcUn
sckwbAxmPzKf4sKo1Ci7fdorppaY2kYWHByclb1a5i10LRrcGIqHjX0cDWDtQwlmQo6DuQ35hmGk
gT7SxsCPr9jDX+QZn7GbkmHpHen4yNhiEmqVE26CTOP93SFug7JGh/sbsjce+WexPJWY5QTTssbu
3dbhNSwxoAvx5X30dCsk+rjJAo4mybyEeBfF9CUhivGQeEYoBUWbbNxSZLxkx/73O3NehCbrLrxk
3aSktjs4PD0xFJsg2OBxGaBQgVCDyiGeFYFb0jE+9ccwacPN61iv2tPrSosEXVdQbYiJWClrzxSY
AMqfxsmD2MatYrI+5lyqifXazxsYYQSmSbaZ8gekCQEVZXmJLAbx6wubMS+hJKH6iZ0Xdrv6tOin
zTciL/5wu+8STSez9Sc9OAmhOloHAGxw26/0ZxwHa8g8ptL9Ve+pT1zu+qhEu9eGx6HS8+G08Ly/
1EuErwXzDP+095rPbIbF8HajggRxkpoZHbsm9NLAfm3b+liQZq/9VYzJJTbDuH7ZgUndmW5N/ANM
TVnLBg/ROkHkOGroHwaACBJT5mUF0VtP5yrHcCNfx42gI36O5nqCVwU+ICHPYXTHBbnK0DiHVz1Y
dk2znkJ+RFEkMXg2srqYyg3EYj8863l/EuU/HGeijIMxaK5iARmjloRtSFlUEIxuojdSG2WayzKZ
gvVMDy9hrbuy6J995JBsRHMFtwBcTRdvA61yzFAixNm9oyfCkwjvtJeQQCLoyVLTNgpxwhHz07bq
2Cth2RBXTDcOKa1HfGqWp7atz3EJk0wR51rCMStojt7QU4O+jL/PMIUNBUVcYBIlMATEwlFBXhjx
iLn7JlxW09jKKT62GPxy6ZU17jvHj6A4IvSQjCGVVgZuAz/VV4Ekdc7tvE7A4Eb6CRkbQtKuBDQ1
bNK7JOue46btN/qK+ApxuMH8aaN0IZDRPQS+q3YkGVXfbISTTARraG6WPEvzlax35wa8xSfSuus7
uxoJb11j61TqVfsM5bMJa1ocYDMTS2F+ApTEnH9ptKhuSQYRn00/UxiascnmwsykgQo7dU0CeMqG
KHDxOgZ6McOUJj3FEOp9OIdC+GEqiQv4+QX4nLyfH/A2tRVnSkhwtmiwERLMHJTW+s082AeZzcAa
3yeVOaaJYV4XwBMC9FQMiN/0Yi8uL8GdeBAoyUudDnxseJQ1PtzAsW9HKzBhaGqvfakQI0Bzawy9
P+3okgqgTxZtxFSxa4QnccK7wAywYLRAWPO1Ch9D6r7G4hWqck4ioBSEaxGAUtG+1PBW0HNlK2WA
oIi9Wrmpc+JnpRizbgxsRWsyKPuoZ5Fy+PmgqyGPWGoFmOZAZLgM6EXu5aVrQCC8IpuOMKsIXAwk
X4YrrQoFwZmBORiJfpC+NfrCKN9bxm9QQBzr4DiA6kOKXQW/xl9xqf5YT7DcTBD8ahJ9wVcBlIWl
m1UeILVKCftUL8lOeNB4wdwdW8+dtlLP9bc/TsoYDwInj/SP4RafmfWBq9TQAGgzoGe0X9aP/4do
+qh9DedyI34Pf+UevJ4FzMwj6E5MGRkEjtyJ1Th1ZeLGnM4bVsqZLt+41CeZMvKPHn37xtZlkh3K
Xf8tBSe0MMGtO3EOfzhEG6YwAeyFS3Vv55wjn3V5jBZ4LdPVT0J8MoEJR2CePARqRuFbgrAtpBVQ
qeGIkgStBlQDzqIOof7dH/43XZB4UZK7ZX1OCcygFEJAC4wj4oFQjy6Y3LGR6KssY/BXJLFLAlOP
L1jCEU2UkXX3rP1VKcHaABFdNTGbHtF9hDYPFr1EHaD7B2o4bK+iO9JJSpdUR4gNvF8BeTc+VX+z
LT/XQmL2HMH4MpJ5IuAgUmDX4OPpUIuXiGmTxsjBvA2oweWYZmgeEl1xrrrvsgbZLS3pKGs/oeHS
uDQ0jyn8+AHfhhfyNBPQ1UL6Qqk5VFvBgL4jAxWHRKmy0F7hsBBe4lehMm7mqRvJKWY7LHScV6wN
McZY0X6QGoaIU7PP4z2Yf2ObQM0FqQnZ+sdHGaX2v/rbcDPCqIA7e2Tk/WHAAfcNNpyOI6wxiUqq
vJY0dEQe+ekTBEc5YWgVo6ws9VUV8Sp+CmbcA/ttF+Eg0MmQ8zrykrgpnxB2BYDfaHopWusacJK9
rxgYxDd0FAEbaKz5Jx8qVZxJCylVDrp+Dt/dX9uUtvRiFin4+6RPOcs0bID1gpKNGY1kjoFLPpwE
XgqNrUjAMQpMwQScfUOfGSy3pBlJGWwmwOJvn25VFHUnZB+TIAJYPEZCOGZ6NTdhCBjvb13FNYdp
cDq+uP7sXWLDigLvbX6ZjF06hAo8cMMrgrXVHHJMpkqGtfpXh0QRf8De2Nfdoku3gbn96Bhuv7xq
JoIY59NUnXTGSrNwdMWy7ixipaGjWpxyZOYMWBCzMWBmfvcV/o3iCUyZBFRMtuGw3H38afS5tOcw
7oy7ljuStfuIHklJXXZu0f6N0c9eE4IR9F6cHj76vtKwvhzpJR2aOjJpX6wML1jzaQnyOLIPOPa4
vg4HijmbQGa6cKHGjHooC4wFO4ncX0+w7E9GEDKt2KZPrm2/yDQveEK4k5LKkQpHjTaAKPxGnQx5
ZGwgTTdGY174gCavEE8JfgUVckvoBHjOy5zxU1nEv+2KBHtGTubL+UR7KHf6SvHgzFn7oNz7IC7Z
EoZNWGyyEYthpUFW2yjpCOYGOcxFD8dg6mG2YJxFh6tw7qlF4E2cA5ckPokmZ56t/S9ssJ3AhuHL
QQInQ1MwIzhYiGFDQt+1eA9tR6pC5MUzDVOV3rMGG5I/vBBt4JTERrpcpEy5RljUg0X0ikl3QPyE
KUMPbd9hKMqEin6JScSXsRG3wZxuzImqL+OHiT61kqJtT7l/YYRlkVOkIuxnWClAXb763R4zG7Pd
CiaU4wt8JeHwiP5xEuGIEJQN0e2tbTv1KCn3Rl9HsoOCtk/XfndqYzByF8434NWAGxHTFUFG8/75
KbHE7591cS9jr+aVjHnnocgJ6TVjW4CPzW9S/JvazTpvoIgkJ3rPF6hm5jFYAdxpybqTlxBH4Lrw
SMVslb5wqhlfi3rZfFmWDciI+c1aP/F0qQF/zCOUuSGtf4iFwk02+azkYQHPkiNIX/BKAV4n/aqC
BYRvJGmCI6HW31mkHCAGhHgTB0e9BEXGUFU9QvESGmLWnBpWN3iFMEv6C0OzVJroKcIf3B+KexBf
5IACO3b6WYWMHbPbYjbyT98b+DttDKqzUeqj8d753Xq8ntiBwqNhW3Qseghgz4+Kt9+t6Z+QyhTE
UGhZAlBcinxw94ePVvY1K7ZqNx81AcPIHYeM8nlvQC1FYulHBc5w9gv2PJjvHPKuoo9gf6Th4rqO
MY6kzWEG+VkQXoGYlIkfQ952aRCKGa7E4kDxoFsrLXJjDHhhgwbfWUEtmmIMsjaEUxMC+2JIqjHo
Njm6E4dKlHmjMvwhXXhr9yK+hf0uh5/wzQkBlYrxJC6wvHGUmnmNwGTyLgCRxo5/CfOAJGNlNPGC
PEcnpDF0nJd7KIlE+2L+MVLlJY1EtU1kbD+1F/irpPYU4QQAZ77+IP8azZfPhKg8MH2NewauvNga
g1CyfJadfnz7rpVf+WoNZgU508v0p+tn4Brl6ADvlMgFCvszy/Qtp9ZQLiEHoOwjLA+P1bEqwV+T
e4+A6TXt7CFZISbPbxC97OFWOTp/ZRqfEsL+kiblaJwUJ22FNHGKsHcN2YxR94VDbA4jRNu2Fzw6
FdkWyHhv0aO62QmBJ2o7XFGjXYad2U8EtLEohHUte5rre8lvTUsPr+BI16H/oebgmL4H+/JbWpkL
HAXQvx3ENYN0KD+DQ+1GHCOk22VlrmFG5hPlh94JTey3T1WGc+Por0DlFc/0JzzIyLUOUJfqaXkO
eI7/SNKwpMrBK4446YKBYxaWMqyAcQ3JciWpNl1nNHjRgkI9UOf8n+8QwntPc3uYciLXTkkm6mde
r9P154BdTDUL9oXbnGrHmgOnHFQnfpb/0xvhzXDdINBA8Qf4lghB/13hyD2xlSPsWukqtYxTASWd
z5XKHSKejLXwnqhYWGLpLGXnn2PczJR8zdOHw6LylL7pzBQoiTYOVuJlNDXxyK3BJhQ3ol15ACaa
ScI024ZbCOOEe02icAWOxu3JoaSPFnuaq6NbOpUH8+7LbjuaOvpu3Swg0IZ3yzMuxgIOJPHguXL8
oE3Fu2DNF/0m/ACHuqd6hmhKs1G1k3FSe6y25aHcx+yoqDCxtWXmOg2WWIK4xa6YA9LCUmRRUn/O
iXpNtpxcoK24HgIw4b29tH5157PVfiAbG0dph7ZRmVNCxp8xcK4+QDKAImob1/cWTstPeyDG8LVM
D0gThz/eg5N0Eh6PcAtJRQQnmzer7k+dgv9izPxkfUoruCyVDZNrD6y0pGMYm3BzXcyZ/1yqI4i8
y8h0kt+xusG1zO4O3Ktsjrctf+ezRf1ImTLjK3RQsZfGD5CIJ65Tb1wFeF1t0tlr3+6Rn8/zqX4f
yBiYml46I6ETuMI1MBhGkzFRFxg0gxLM4Dh8ZshzYMry+cqsPIeVA2Y26b7ZbeCHngOnWlou6lbV
+XzR997gCe+Gc3Tt8Bt9IoFSZu9db4/CzvExeuCws5GgwCevu50/79afeXehB/ZCF8Bjlc0brA/U
I7LhnW9Dkb6qf8pDmvgsQqLPd8nXaIU67ZfUtDhYTwN22P5XWkU7xS7Xiqvu6zvfQLviyrQ0UO5O
MAV3mi0Fk7nrH/wnwjFIf7Qqk3GgMjG+0NQsuWE40W61KyODNdpBh7AHNgObDeh9zNeMCh/GQTpx
mPq3ypykDq2NtoRtgn+rtlR3tZfeOYwI07PZoaa17GLh/B9JZ9acKBaG4V9kFSog3LILIrgg0RtL
jHFDRdn99fOcnspMOt1BQTjLt7wLBnhAELLJTt3SmF12buEiJeg2JmQ4p0ryj0lxQ7HRdQwJJ6aq
x0gGJeQAypvnixfdMqOsiL8B6xDWz9C0d0GXVxMHmBXCU4RRAtHjTYgU2a2odqOjYl5gULDhKuCX
qVsSyFqfOsbSCfxzjekcKq71ZmjlIogTwl3o1wr9KMhR/AAyZpwvJASeHFDxfHZ8hrBjkOwv+4Zb
GmXhMEcRGMkpoaOWSLN3VsQ32H0Wsmw+1msgw74Zm3RUAtAzJgJ3e8ugpljV7OUP5pXfeRRZL+Y+
jlVzcByu0R91yrl8AmsKAUTgW167SXD2EF8+ckW0fMLx/J/iLkA03cnXMp193n/K85z28XmXO12m
CGrGBW0v63Wiq44yrPWZlYtLJMVVADYcCATSVQAlqDpMBaTfKqEgCIKJ7pz9+JsKlATFUutrFkGx
6byrSYnDYkLYoGrzDVDe/qhZOH0zJ/SjMvt6QJ3EiLqsGNd6ip/ZNwDcy4HgkEYrxKQ8DBaxaQBt
JBBot/Wjh4NlXGJ8QPw8YOeCGbi4TmlEjLaMIwhqH1EgJhxj4vA/z9sCSMijy5fI7IA6IxyaPdzj
e4ZHylrbTtUZ6hEeohRTIiV2xQkiciND5VUFYomE6yhRKmmXydici8hTi3VcOw/iudhgFM4sGjNa
/r/n3wZ1a0N1pFmJsRZcGr9KlY/pMlLHf2yQZpHS3V085z0VSATmIiryWHjfBfHVpj/Ohjdjf+FT
XGWLl86FHJtBhu5p69Iag0Y9XnfvyrrOPgGCj7PzDvIHT5rvXTpMS9B4zmM99kcrYUsFHkA0hmPA
hYyHGRH9aN3xRBsPxEwDIOCdMOrTx4zELQWqg3KILTlnDCiRqGBEBurdAa3eW8MshhhmVzaiP4dz
wruhibJiBvWOOPAe6ofCltAmtsbhOeY5/DD8XWATlXef7dejs/26IczInmQg0bKZhIWnRsqu86WY
KXwot88N1bXpa2aCsO0W6nG4uK/lSNB7ALUexj5wI7B4DpV+ICRvuhdu471pJIP+7vwbuq53R+ls
rgQ35DXPCK2hZDRVJiaC5TIDf7hEvIxX32fgUrqHu+Rui1swbGcClYFJ+oH6dGW+wH8jagbTSf4F
3T8JZckZYYUCwNFE0NG/n44P8BbK8n1sf86MmsasZ6PjEP6q1fjUsLqMeUuRC5UZsBI4yuKPOWcx
6yxHtgFRd9l4iSvCbVVQsZ1C4xMIZzHEaSVNJ3Nqe2RfwBn2s+cGkKC65jOOfuFwU3iuUeQxAcP+
FX+ShrEJzhWW1Dv7lZje6lRe0crFYRMjAMBHsxoJulG0l6xbKq/Ytr2CncoH0z92sHqmXDm7OEzB
CMPhiKscz+4LtIgEw+thY29gFMQgRfaYjZeUoSj9XUVQaF53OoVNS5ldItWk4vjznDLJdu2uCTp/
ELI6XAx5/UQN3+vpWc/e0RAPYKt2nh7Pn3uN0ti3sDsQVU/vAqFgb1bpfQFK5oec9VDjkcbbI570
A7Xnvkbffg44yb5ORzGz7RndXUTa50yWuwsH8WZrNCeh8e7KI/UKsvm3W7v5ikX2MmAwoKh1oqc1
BvQCgAi5rGiIhvz8w85s4nxuketLv8gnUJqT4iH40eUZHBjwY7Bk2vSbkiphP3MQ/aRNfmDJE8v/
/KhNFfeNHZ06tq/Jdykfb8zq3hGjgF4+hoELSrpUX2/GscmUubZCCWEwH2yq4OrrSfNBi37cm/SQ
aGtXG7BMQ188fKZVm0ibF9EIXEyAsLcVsCpQbFoMpG1LbWR22XyxaDb6H9J3kJxgVRn55exxvMxH
vwCfgdrSLAi/uJo0zplb+fTQIfoipkv7+OaADaxJIiBXbICCIjwP4GoCjR6YJ5Q5s0wHkJtS6nxI
gEiUfk2dlHb13QEJhL0/Ax5Nx3HFbqtp/vyzK4Ekr+QZdbw3xRf4ADYkVRxsdhgc2mQNvvqDb01a
R1+koHBYNhKw76Zm/8FrNm4mjQBDM38pCvKjhgSSM4jxMPavFqxSqzdui8JEgtkV3+n3mX9/f5uL
MT+MwS7CCsjtdk0PlQbTfWCN6bXAIBfoJcA/BuUb43AozM0fFusuGaFBw45z97yN+B8WDecMNqun
kW4PhZGmMeg/Y2z8bmrj9/dirMQxqB/wj3AdjIsPCwRgYO1NrJYDfvlGPGR9uDhxHD0cazD9/xjw
3eb/5wL2wIVyHX7lfkyJe0i92aCKZiQAcwBf0Yvhe28QpvCnxOkefHZYLAb0LYKXM59UMcVvaLxZ
V04Nb8kSJ6BRJV7LsQQrFneEI8XRTzIOa6RPxxsBwsKpzv74+qbeI7xlvoEg47XUWeM/+nRYog/y
FYnf7RISDfXwaSlSGRirzMamYhKz8rXnXrLyG1skpIze0gxKwfw54rx8bA+ihsOZkegS14hehJnb
NOP8+78nKP5NfJJbIN5uZAx5re5DMlWdwSL/q+gDghrDUrWzmOmW9MMSDO354dObaxYCdgIXiMYe
BhJBsYNpSS0DYQ78lCOofxeaJDin/eUPBKXNcnbvA1QJFL9CZkOQuXJ21k1D0XWLnhEoTDjTNYb1
VD7HhoYvN73KUM7aCMgZr1shFArWDSCNi/XDS7EpjF2QbYHYOx9fQrqcCvgyAzf5WlmihocUsb5o
ePAXS6MnUbvPuVZ6r+nj9zmvdFPfSIL5YUrp5EB/RP4CYzPkmYIPdqKSyW+ow+NSUW2EpgJIpFnO
DJk3bk5WuRtvqEuUv9wKsoQSUQKbtNRHJuAG6XUO+e1SOx8PqCAZEmGVm+++yWvFkqYt4W6NaX1t
r1a9epN3UnyniYLife5X9bLbvOLRwJJniE/JiO5gAm7dI3D69wigr3e/2jhwFUskCOt1s3i1DiDH
HIFsWs4XW9MT5U8CU80usZVfRj3VTyrWLLCdaEa0RplWVEIUlKzNOv0s9ISOBz35fYQRgSwkuWQU
bBkw+wi4OTkBP8a5947ynQ5dDAw8KFnKO8YjEzTsvVkgkK0jH0AJ3ihXd1BatpqiksnlNrWlFv5e
3+psdLwMWky70brZS46q23xAru8wlj++FADigdT+9GrRiA57tgWfBu+ZLkUTn8cHFcllcKh0GGL5
4eDioRAuv2atth7W01e76d+pht0cjYdFC673wjC6fjc9kQn5n7arSN+kKihJzVXoGWoLWohSzHZE
w7xC+UlDDR+azqMkdo0GnF2mOFWO9siZM7jPm8ljhb35+2o9lOlbXdCdRrRRHdnV2R9J/qUN3vBG
blNNn+bY4HwQ6p7p+uzWue1e6CJx8AMcmh7u34tG+6lVmB8s/+cz4hNfFvJ8+c3nb4UqezwZLNtB
MFL9W/KmH6rGdwR/H+trOz+r04Kq2Zgw56dHvFVZnZHjfSe35/dpT1QqqO0vFleAIeMLQ5suxaCM
C1gNlT9Av0j2gPsX1TwHzy1hKJOW1/kIXfdPgbsFrXiyIBvkB+48cCDZblWs1BFzuKD2bCJTWE5w
MBLVdmJTnLxpGyl7+6lRDbevXwd0KTLAD8XWjsM/NpAnriTIcII3YG2i7m4Bv1ag3QJpvYGARzAJ
Pe49hEyHlBkWIb5CA1IU1iqaOryEx9SgPkaCYj/gO2IYc1IkG0wTtI8n8jekBcRzYyrR4XfeoJSD
qLAuUJ6EgpAFOVBp6G3aUJXBue+5Xlb9iSP6s8A6aPcAVuKeXMF74Vdj3ajqXKEhmUjEwttkvrPf
SgClBagbTVYHQRnYl3DAvjqsSOyMDHSqiNAk2rlwHTAnR8eLjZ6avezesehG65B+YIEmpMNyNqJk
LAtOjRpUB1qLBFVEXxV6JYgMYjIncP/ml3tGwYWgFND8vyI7IU1Z2lCPesEsh4/C9X9oOoCrYpvM
xUMDxklLou3csQ6chyYkm4QIzbkPJB8f6gvU5qlAoGeIVQs5xMQ4ol9ZIZKgY5pGVXHIem2QjrxJ
7jAbJVWuMS03pa2GYtlVon34wSgTsZ2FKgUogKj677hHozJQ3i2xpltMaMz8DXTo1g6peA34Z+99
O8JOOmN0pF+jQFVjFA1uFcKnYd5xKUSaLpl2ibBRBrl4QnSdSlt122Xl4pWwiNFSwk8LKtr56tQp
JP8FYK0x8QOJblKFCiQM8Neu9EeNjIXDASbh9MDc2aAtOWhTobWPcgOllRBpdNTxvskzfHvQxY9U
ASuzTUlNKWUTT4sIChX5PBnRwEITgZ312BAQbWEzfBiQKa12ZJ7QuCdYJxoHAkXdEO1ag8Y1C7js
HNXt+/yXy155aiksULMNmlX5+SdWFmLLDNJK+LyfvuloCh4FYDSuAGie4giTEnUJPXMg8TUVFmrS
9pAwmrS/LZbcvD6hbsMSxCzJhyLfpfMwsR9TvCFwUD8LTUkE4goFMyKrfNsjTSgIDhP6QKK08Xbx
lpRGzsBubDlVyJne1n79zfJmXiMEC0GOotLbJgNXp0TzBRQ9xI6xq6D5TalxipbE3/4g98eOGmsT
3UYbFN/RPLur0nSgKZ11gaHwlISvbvvG+IOa2M3TqSJgnk4HiixyQquWjyIoJxQdRWv+QucOXRvE
4FFDgJAv3JOgc/W/lQoRy656k1d3E5MQnbHXS06h+JL2RycPSnglEeHTrjKaMh53GbN+P0zpIgor
ceSsAK98xlO52vZAOAbuCSzumT0OAQk4y1hwou8w5swyN4/qD+19IKwmOl/PDAo4o5kuFAZ2rDzj
yxbzVvjoVKflFibxPH/bkwYlReOqzcaPH/JDGrKP9xKy1+1qUzIeHl+H53pCpEcIXArlAqrJFP3a
1m5D7US1PEDAjKlKb4aK3cV7rmguyZaGkg5r7YhFEvDffor62mUtZCAqCNwgbvNQY12hKok4B5rh
yCXp67uc6iye59MIhU/FJUsrPit5MpNwU+DluJO2C62KSvCt/PYaXXk/RDxlwfAHz8DPZGj0XRtK
5IhDVFGnAC4OESg7Q5/yGqISZYj2kiNVESaC4zwcDQN9fj9V+pbicNEgc+MUAd+Gn9UThR5MFZXw
O7Qr7tt3yW1Uxp6qxAUpsExLHihFQH3uddvw1nd6eXZPl7dBgKIwRq9DlYcDVBrALGgL0qiBpKMH
koxfNX7R5uOUa4teB4Ujpz2yRI9HNmk3t/2W0hfuGOJhDYJ9Fe0bjRDP19FNQdPmRdMPiRWk8c3q
8fOlmVZig2G9cAWTVx8NT97ZiA1KuBdXRJt3tIFrS8Iv6e7SfRhQ6X4jONJtJPoW1SOsypSpUvbA
DBmswY0m/vgRAprHkwapkndyncRyfny2sdxtvwjVAIul2n1HF9OZZHDspI7szqejhgqDSqZ2PdXF
Es9NfKmE6Qex22+J29Lb78NJQA07uPxICYixoFt1q3ugbu7BNZDCdl4xl+Y9bCh2uBmUnoAqO2pB
0O7oa4l/ebKY8B7l7rUrkzKBdpQOsybrMkyI0xeaI2Sr2Islz2gE0+nEZUJ6XEGZW70WjwU+0av3
bpJ9IqTEIqAe/RkLA/OzahN+sXgvWG37EIbfJ2pDmhY06NqwDSeZktbJc4V89OKRQHiK7gv6Dis9
5SsbpIO0WmFiIGrpXEgyWMLmdr6pGstTKT4nVL1nZzo247SIavdqw1F8rsYpkoQJpQ7+zFe31Tcl
xE7eyTC97yiOpwQwLk4IffiJXgtx/XWiZPfdla8uA879Ta+7YTbMqGRRz/xkI/YXjS91W6WTJaCl
uRTnQR7sh8AcC6X6QW/RLQ+Y/d3WELWVSFnp64vLKhiNI8l/Hy6/n3U9L+LJT7l5HfTj6O+6pAJ/
pedy+VX/oK0+17SRl881KvK33xb3nXC0adZV3ETKTJm1+Ix94npexSU2VtB5q7jir5+4WTf0esSX
zOGQPd4c96FV9F4KTjccSmnDxFpftqNNfxiJn2Xcr4rK6w+CnS9vZP5dAVF+aPnrZ/1a6j9wz/Qf
1OfWQ+JA0bp5H+Q/FXkMbHV0LHn2f/kvvUD+u/3WB2HSo77Nx1L74wPhXvXTg5bqZg/v2RFJLCH7
Lwuu6RNDFlm2cGiMav1Zq38jW9pob7j5z99yLu5OOW/W+bbiSHlTz5/bmv5gm9Q8OiX7rCaO7jwR
UfgGTO0ua9J7QsQNLoCNaaYvtbhJ84gHmX4YPZ9IShC7ju5BH0rJawG2+Xs/fV/IIsJyeKHpeZnd
pohBrZTjh8LPkXDgAL3F0QOFEv1jOfl5EZQeKsu7GJpzd347p908lgV3suVWFVw/Eh3QlONnDOW4
iNWNAsYXxahN63Junk/JowChI4VSiOy693O2HhFs/1UdqcGf9bVKnl8/Lxet+HjUTJg3ACCZSeLr
tfgwqyDdvpBxaJP3gj1cDwCciXkugT3TM6i5KIvwQ59ICTON40LxsmrVJ3qmZ1eg+gv933xsw56J
xTInndqwDvuTOFV/qpl9EuAqWOCL9vSgz/dkMjDPuRYx2Sn5KZY4hwgjQq6xPz25who/Gl6B8l/2
+PeKf4cTjqUKS4WSEXxARRozo+4sJTSMuMYcfT2uUHwx33kbFqHstXvzxSHZBOTA7rnilaLXyKlZ
Ry7GDY3Pk5KJg5SsPfHbhkXj1J44/79LqEQztD1xmziaZRciMweJ1lmG4yvvwrLVJo8d61WbiNVs
yGrDNnrdjdM65JMktOUFgG2RvU0+UQI08LUTn4HvfLTX7rUoWVvGDCrKkrRn+TUrFl/j7Lp4nN6n
BxcnJYDXg/o05CPXp5q7K1aucieWQnHL7uLOsp/faY7iPsuyct51Rox4id3MDwah+kksTEpGAHhf
3FizruI7O484lmLtmb+CdKIH08hULB8sWoI5+U705TMtvHTrj7zt8Y4SANZ8aZPpCCxl10QFkEjl
n22NRfwOor4JEFRdVv4zQDkgNNRIxmbH1FaDMJ/ny/dUPUo/NC422mrsXtf7CMemGKZgNTk0ercZ
fgMYN/OWLzFNJt532qyG8Ok3z618KLaf7X7Trdrd5SifQEvyDHlIYhhcd45CjROWgFAc4NmwFj9X
98U7oZ8pNgeNHY9JIr5YkFmOy5N4WuK1T/aPlr0I+Ar6CRweMfZTNEQSMWG4EwCUWazfJ3FrWSzu
C27ilRs+yRgWNceyHYljWDnSgZn2FIwosC6IQbhD1+STfrhhWB1uEV2g+/PNGEQ8VmB1qRYPluJJ
3Fb/LltsC8KqjO9DoZVVsqF0KcEESmg8p28mUxsJyc5e4PNO+nKwLFRfIkMWpr7E/N7Z0exhtA+H
08m69qFmrbTF46AcYYSo4fUwWRU/5811ri2EbvDmEqP4B2d2c1vf1jAEx8fx8Xu8TOXwNh1EtNCl
v5595LGs1kX8Wr6WwweeevXmucZpzr8Ge1d1u5/e7jeKYfk370ElJvcHU+h+sxtgIvO8GR7pF/t4
o62b+O7n3PgBpCTW0An4QyHw0p5yNDPG9GnKHbtnh8fu773zgL+0X+GhoaI9OYYVAxowD2D+EBzX
D09+Wo/Hhuo2e3yJhZKC1UM8fCFA53boQSHX7cp1RHb3aG0lHdbz0QBknVAqHTXTQe2AQ8YC4kMy
9Xdp+tUDmaiO1ogz2oGowNNkWLBn5NsXUgrwoEbLEWSbjw9OGY7gB+clcRG49UH2AaNSeKN6t1fn
FxKsyTM8o+ciBygQFBNcd4BjGU/s0gFjTiCLhJUaAQ+7AJy5A0Jbk2ACR4I1wCKZEy1aOhGFQu90
aAwUBEqoDcAoFcIZHdrI5gUEeo/HMwo1EkAPWP7RdxJihwlw8jnAoSLu8giu5ttFA+n99eG9f1Y4
4zK2iQ5FuseJFWu8X/CPMnwPRHJzWy/8TnX1vYWbMmRSVJ/09OZ05xnypKgfkQxQmhuawGBulPJY
Z1g2iR+v6rwZ2QguTwgeIaZMX8SXaGirtJhAO8sIMd0coF2c/Eo58G2TYehKVLY2HS3QQwCLJAtm
DyFojTLoOMFr7vmdgYJlgQYih5ITnKVex3oEqehAbqL/k1U+CUeCWMOo8CM4PdDK7wOSiZF9v/++
w3dI45MMk3sKeqxKb9k+JpvvLz74an1kDyEDsSGJ/shgOUZtD46Cw9vwCcYZ05Kr/iAZ+HYRH6QL
rMUCfCe7j+nrAiTreaEIrcbnZ4eX20nC2fuT02WBhzz62AMUyLXPSaYG8ADPp0AARtK86uG50Zkj
Q9CZphfi9DM1kscgGGglRn53QF5RtWe5HaF39j3ub/t5h1rAraFsfn3/CPR/UamIC1bh4IZQ4Llt
gUZm1Xj7uXZJdaF03tzpPCk7nOl47lSMmvkVjHRDMWiUa171mQ3ReIFE0ZM87bcqbnagWhhvzm34
CyB2iNGVTX7WKS7SUSgA3E145zJ5SfRIjrRgyckZ+yyQ3CiYWgjioanNYEINgIdBi6efITkNjpbv
bEP42I9R2Ox9RB4ox2v28SnqZ8ELC9+EBe18F7RtSY0x10G1jfWTd9ffPhIajC90fdl4y26KYzUS
EFZ/8V4a5TMb0C7J7ZIaUr+l87qPb6CRhLOsaL8ieArQOCKgxn/9lOMwANtYM2BNA9sjuoEpXlg/
PVaCwx9UCFmF+f4Bugyp2WhdAC4nDgdh0xnHYk5FHjWHwC3QYHysQafYjzeCMOBzjq2VYLPhAux7
TUz2epoSCBfZY+8ioJQoxIiOGmgDavfkjegn8sw/tnYCzSSqHRSCjjDiFKjjJuv6nLzaZ7kAIAVE
dDr4uF1WGS8XVxQNgNQz6AxEqQG2QzVyzsnQWOfOmN0Rgx0CyNJhLECr1q1HAP/h8XNBgQRUBP1X
QArzD3P59E0GW/w2KLDXKNvsKop2aMxAvkCZ6eUNe1dNNUh+zRYha5xyOWzia5iO3F3MAb8g0ivF
qtwCNf7rdoLXHmV/btzdzRe83/14/qWPYtKNU8bmWzU+v1SSscbEkt2+4UrIWhlqLcabhlA94T6y
A5QKMNjtoJ4rEqWuM606cmJgLsJLHbqXuQdlhyxC4TWvqTwSDpYsBk+LzNBiDQD7Sjnnqlht74s7
TD85t5+qCxgNZRtqXQzWqUwzOEDt1SWW4lkEwEroWVYGDqRGF1JaexJqETCEPByL1QaxS5ZHsO/t
lEa+cHRHlcq97z79L0jeAQrxmJfno0yimKXOvzJAq1adM1NYaNnPuxC9NJbpEAnOAlNFnhnry4he
LGN3wVtjicxVIr4zuZvqy2VRB87QTRHWZPeaaD7L/7f/6wrQa2IrQN3ixTYImZeZwkNZMUJKVGxI
/OPPqtyxsxD61ztSHoFalYHUTvfgC1CVsZpftps70DKun3z+sVFbW2JfMinpA4AN863wrMq3pQup
MfqwZAJKRKyG9ZA8DdgNbE4qBzMmEhJ2PI2NuI+INn/5jEca6gfwXClFE8quh8vPY1d5dGgQYqWM
DEAuGCWfiP3nK/z7UO28sg6J6IoqnnQqPhCfKI4kml/uahbpQx4tq9/bGlVbcEEATag1/KJhq/6x
vcOTppjwZUXAbkvjjsH3L9DGUC0kfJSrA/uGuUvuT3kGxCZrVELhg7s/Thl6KPjnIxPIVIhUISE7
c4jWzdhud/yGj/T1GUkMTcYqA+/dhkK8ANbWfcuh93468QpiyPJzwIsDH03KqxlVPBUgXzP/9Cc2
J4T+Xx1oUqQU3Lduc1HFapy9QrxTBaoJfRSMSB30ascZVkeU29spWx3wbRV7owTsrJ5yyyshrzWk
j9gCXuZIi835usDj9YpI0meFcHMbt+hJT4sVcFRXb2P6ETdHOqFB1O80lWLDXrEQaqXYyS2VqOAm
zA5CWwuQmFDcZ1kFzDCRjIg5wq0icoAxL+onVLlpJYCMA8ANJp0Ke+G0ydVWvLv/dtkOjexsZznI
KNq4W/g4AOYpe6OJ2bEN0AHL4XELSfWrmOGoOuUBKR2qi9m6+WKMthe7CTELIQQJE1MVHFsGFzWM
2KhIps4zwg1eKQKROddPzSnFDIK1Hoz9FU+J7JjebPpRo/b0EW6+3p+csWYIow5a8IQ4RmUs2T+U
QLwRy3GbwC4HuZl9g2F2WblbX8vQ7gjR4HdAP5DCc6+ygsYXj4cm6t7iESHK9bVGvRvWZMLYBIOT
pKzN3QGZbbF1sNYkVzrKBllc5xG6cgfZ6Thskp0N4q1I2JKvGJLZTfzI5jeizoYe59CM3mZ0NjJS
u68H3hHfZJtHcF9EQDULjzC/Vs2sM+Clk29z6pfJMJmwbXwtoi5oz84wYOEkvntG2cvNkMxmJxDV
OXTaWta8sAXWnJYnFHKgFIwCdrbxiz3fZUwxQjNgdR9pSd2euTJOB/J07LF4ESRjyEO7ccpC9bRE
0Yp9G4kTl2WsdgH7JvlqmDpfI3qHpFbcq3oUvEFnjJz74ps5EdcN56x3sxvOp2bxtiOuvSIogEaA
QlDIPPxmWox4PQVKBs4jfNxRAbRktv10MEdwkOj97lL1HH/SiRKOb9H+fKKRQN7TwAZBL4dXWPvX
kiFNvAHFDdkfm2/MOFaT686dmATQVFmglKPT94+Jo9K5XhJ9S8Zw7MGaYqow6/cIf33ckvop5qHc
rwyMNJNO9hiVUU49EcooDvbZxWFUDlPywrxMKaeebXHgqkA7R1ugopcA7WtSkF1I0HPWBjTgHcAG
1jpAkIiY0P+LZYseAiJoe0udDpbYhDCLyN1iQhfCiddsvHj8lE1QVOiVUb/H79N4UHMHfpKeDYFI
gs/W+Q+XlK/7B60/kDNN/7R5UKYXYzBFGWFboq0U92zSipWH44Gxyc0BwADjPC+9Iil567SgL2OP
HBC+YKsSyhDarz5/RvJ6P32fED6LJ7o9vDhAyLhxyvzF7udzTf8UVRUwRogKHJfIG4EGHBgNJTFS
P20H7arZ7pMFmSNmV4/NwOMKXPoKazSO05FLazcamYjUYJBzXYAARwN5OQn1Re2cyPnNe3LLEJjA
sg0DHn86A7rWtob9RtIDQ6W7zTj4/tNOBVSsDjz6rNTu76fJ2YixouvopYJwsqgxQDgdo3FtHgF4
xo/wkz4S0uORYtK4AMdMW4xA2YjvYUzCRwWX9wKbebzA3SSI035p4+49OkDjeT2xtfXgQNNxb8UX
y20CUGL2kXHYChpW6aiGcaJpZVzdPENVrwnOodR4LiIFgG8qw9Wm8Cxo60w5yL1OJ3aRil7HSt0y
+irAqzO0dPDHvmRYLnPjeaHAztGrgLEBPAhxKg9qK+g/RKdo38Un956ctRnWOIjT7vot4yIujwRP
L2TEAZsO5ujfhNsZEuaj2sWLl8gdFTk8Mw354haLe4RnIyCCBVn9hvLj8ONtGmuC4szu4/wsPhYD
BUOX4/lh98sRBnLFzwJftNr46YDHmZvJdvPOPi0IIc1GdwzlTUsrXH7aoCwGeAiDssu2NxYtQu8n
aW82dGlRdCAXeCAUigMNBLzgTkWCpZiXEyfMq+13e0ekNKbxTcBtb/ZzCF2/ufsOvvHEwP8ivFpK
0hu+CsbXBsJRg+6DspVsatYjOkcGWpbxg4jZvMyaH2ABXO32lY2ADCAjiQOdVTQejW7dSkZIRwh4
3CJPWQeal/XthchvkdIwA7ZL2/6OaYJAud4g5FlnwbC7mupUi+NHwnRkMyFDtAdzZsYnHYfbrz80
/d77xoGAJ00WY2AvZcQ13XaQsPHsUh8G9ddQmw9m3KY9DVY9UAv3Epagl5Y1RBBi7sI6z1sa5QaV
YWeBGK37egEFK47VVqodvM8G1oY3GkyD2lOgEZiP9NkuvijWIBaKf+r0sTo7Zbp54oEH+qhOYcMe
Be+8NAC15C6SfpOho8TgYHqjDoR+7XnF5dyzGuQZIo4mFo2z1ghYLLx8vT+0C2w/NpNENoiawKfN
a+fuMgVGOOXQcs/YKlDHPF2ia8KuL1ZjIZ9YEwKbFCP3gk/D0od7vIIiHxh4mrVbt0rjZsj66NIW
PNtxZ6A6QjF2WaWlagKvf7hA1g2CkFgLiMARtVMnRtP5m2YYYNERNCwpkxlXg+kJZ2cxaPBjDSAr
g3KqrbzcgVAB0AcksU8bkpnEHE/B2zOILkzn1v9h2KFw8EhvrjpktN1mpV8MHZjknOh79l8k3r8I
sWoA7AaY3BuXsKK3LWMWiYocSimGjr8q1ma2TBF9gL9dPzuvyyNCfN4rvlqqjVBnb2G4bFMgskZA
ni2eLtEJCs+vGc+GH3rUWWdgGJYjt3NGJih58Olc16Za59M6fi55lB/rwqBvXHzS9NvmOkIJiCFe
r3RUfQVy0UTibg5plbVetVvDwjSI4VTi0DmtQqT/Z6QXVhf69221g40Pq3u5jbeQzS02ChdYE/5z
Cy0CpDNd2WhM7eRj8zCgQU/rteyRebgAClrHXRK7OB28rS3DCgTxKFqe44FrKi4QbQGf75h+OAYO
lzqRIiAZvHAXpL5uY6AtZJjQKKwtKUd08TpbZcu6rKZ4yEMV98/xdbaNn4dtP0U1K+b2/X5BiB97
x5e8QXw7Feb8arGb9f7C//4dAAifQFiwsO1XNyC2HsPNOg4WwNp7x7wY9tUpvT/JGYY3m6WhDS4+
8F8zBe0LThi8p/eC0fFyGgQMDGX6AX0dQyodbv/8kZN7YrjsRsbsPNXWPR14l+t16pkMQYCFW3J4
RL4OKrf1kIK92O9pCQbyPZWj1kKuPczt/Q+4Ri2AumQeyGfSPZVDwlib9MOQvEnLHHuR3/B03jhL
ag7VIj4CzMsluAbgoG+MNq1XhGeM/dMG+wzJDeXmYiMO4I5M0nnAL2EJI3C0sMOkUGRwHaWN4eJ1
9fZuiT570mfOHhSrrb19oYtuPs+/z8auvWAc58JAWVvyezkqZRRRWQwlyYQtwWXG14gc02ygUhA0
h306vrkkDGJhRCLLV/yRtQKKHF8FwNUE4oTvszcfgDZ3x2YdbzHcNOv1eYvMXHB3zs43mdeBZp6j
q4NwdWOsBhbANtXwLh1v75fTM96MmxtFWoys+E+xqByQdbe0lnf3VdKzkEH5xPlhyYDH1AhQK7fS
vbmjucDKEMZQBwbqh/qqtbidLgmf1UcN1pSc+/Q4ce8Ow+Ql7lHyB0Q2rMI9UnJJ8Dwhc26ya5A2
IBjXctlBcHN7j9UZ0ClUGQ925VS31PTiJyufNNHskk/IafTxCqUXKh7osSey9yTKJ6tYASG8dWFh
2pOT5CVAZOwmKZjvDvgcgR4UQvB2wMLKPsnJNpekSmq2K4sHPH3QN+ASGmdztX77VMuuFltJwqQv
IPNmmzYdNB4uzrq1+WO/IMJZn53N6GUFYu/QnFsSsDZVOKeAn0bjyPpFdh9b42y8bvjYJ+uV6dPr
EQUucwNkkPNuWDc5HzCM1eeESuetEFwQBFAN3dW87sQ/Mp6sOrrCbJPmHVqf8XD6U7JJUEM2GGeg
QjsDm5w21a1BHLRXB0wpGF1qVBYgzuVlJwVaxgEslkK9lEjzg0ceQI5gpEzvsDy+VKQRgh+Y4FEZ
TrfFPv3TvC329dXXbRprC5Tt50bHAuXtIAcKRA3NvVjHi+M+jfnTb6c55jUgidfJzX+hgHuZjax5
u6LkJCPupRgaCEf3vR3NPovnjkemBQRji8sCzLjXhUAomw24rH30Wncul0ht2T4Dz5acMSAn835s
07cDNObEcrkGvq79eCPGMUPCuG614D1gEuidaRfJi+A+PiN2MZiy55JP9/6Yv09OFXd8GCEQGV4d
NbivlNgjiT710MLB1C30KZ0AAJSWEr09gvsT+r8MlKCbv1eIKuz/I+vMmhOFtjb8i6xiFLhVRnGO
Q/SGiiZhElFkkl//PbtzTp2Lr7o63Z3Yigh7r/Wudwi5FqIpJ+/H3D4tl9hEUjAmXLZQwvIVzmnZ
uZnEK+4Y9DQUABzYR/7JR0DK5pEzUi8ee07FiAjGJ9SbGV2A3k/25KF4o2Dk8a6n3Bzig9TmYi8Q
bztdafN+TwLEnoWLlyb3cLLHMo3LykU0L+1e89K2gtfsFuCYNI13OEClXOYQc9xqo7n4g8SfrFm3
GfQfFAQBBofFevhlb1Qmv3fOsURJ6FQM+4yDFo5sfANm2A9v4FJBuZ489tBdhl/DG34kO19L84rB
h41/MFjBY4nJKMYPgeImFJOTD6v06g0TlmqKa9Owv2HG6eBFZfya18eGDxhTqQVkblvd1AfZ6dDI
OiN77MO2luFBnx3Lq5wyUAVtEcPiZYHKbI7KYsLJZPPYwo38qWaPLcabZGraySaRfVTWS+Dzftns
ANQXkDAVthHiP53Bebpqh1LnbZcn6wc/radbjTkbhG3gXPyClU7NyVQlVKcw0KHVuPG0XoiY9qkp
5Ef5SZ3dfi2Pa3NqzJLDifge4FVzOvI6t91Gn3wUDZpCXIF25meZ2rj7i8mYrX/dWOiDx6GeCS2Z
zMMfX6VdfI88BU8l3Cve7uhc7KzC6Z6bbJgauc9Y4u0yN4u/Yyy5OO8QG8k5AP/TwAKmuHGyFB96
lBb6c403+cvu8S6f1F/qAUUQfntz7JTYy/YwZ5VPHSQumkgQ7aJJMYe+iYvaHcnc070BtNwcA8lk
tFLPnRuvuRQrvCEX77U66zePt/P8F+QpvaG0YO0Bu1j5tLaYGV7HxHi9yskV41lcU/DumFFZIBTb
cj7RWQ1LZnQ0PMU8W5o2/jkNJxB5podfMEzfQ+2T+rGsf/UxThuwRjHDdzCg9FkZOf1hDZAywaDQ
JQb5bc+iEI7dJAqak4YHy+T1OW4wBidHYqqf8XPD5AlZ4PS9VsZ+ZysrkyydyDFhStppkPwOTHhs
jHIRuVa/zcijVtZn7/XLfRzShXYV2hpz/nbbacwS1m/ISxSasbt/+yJMCavYZzR7Vw5CtU/jjDz3
CwJh+WkSSwaYipEFZntwXC0qr2gHLTFWcTixb5pbI3KFY9Ev774VfXYQX0k0Igi0IenWfn5WF5Ws
qyNml2uohOmZyUfSrKEw3kwX3uE89ozlLTS2CVynctFqIAHFnf2/ddCB4k7I6wEKoraK3x4teyjw
SNFITs1TupDDguodHAWxarPsGRAxA5XFy+MPUiJCT9yM0HKqw2bShtdUAIkTgwJ3ncmOhHU05mkK
UqfxNyMgaI48oD5qQdas6fPx7KCZR4wISxoDe/yDWVIwOdM8i9qRRvlA9EBro8lqaOwEzRpmq4JA
8ZuWmjgxIuHWQoSIHIpPL/7hdeFTWuMdiosvJchBoae3Q1WE5D/lpLLvSMkpney3huR5MKbWtmYr
XSkfdNt87rTg9c3m4oO9LXtvF0EWt7Lyzdk1esc4G8gIpWqlLlAuflqw9jjPNrzn5ML7EqJPnkPi
4JhYoHTTvtH7BaMevdiwzWuvKE6Z5mL1wnxw3IZWDTFxWmU+0Wf85xqT8ApFJ1dCvCcxYBm5QriG
qW79pcN+51UO72/lRLLVod/k1OsoP5fcrofjeA7aVP4ofIiAKEACmK9tuHDfrBoZWXuT+qJ8Gxvd
qUMysefA5gi8zTVNWH0Zlt0nt32C84l0xQGOqTemX3NuSVw2WUKa4FZ8g3KhVuba24jTNRLMcHiz
GqPpL8qJR0hygDM8vWGZzzBUnaUjv7+za8NriCn30NgeoS9BDT1xYZJw0OLrPkb9WWNy/YumpGun
RXAPOdZyDx+VSN/kGzcL9uxd4l7pvKW1tR9/K62DTI1b/v7bb7j2kJ4u07mCTdQnt6EBFDtyWTGS
LRz4PbzZhzdSF9llzgl4NwF+9t8cSj1Rt0pAVXMh3SXk7ilj1M20AF5uEG1nZzSacJAzB4r4+zS+
u2AyYDMsEjlGmlPUBWOUKsQHTsdrePFDEcAof6AoZxdlnfwXEYpDSnwebeOfeJ+qS5OUk4eg9XKB
Pyywl8l1vLp/sV+yrb1SAAcNjVRBwaZc8XSclnNsRfVFvGOg/JiaiOIXaHYZbYKdtn53KvYMkaC9
LGNUCrvCKfbbNox27RFgFZPreWcbFM1B+jP48MTodv1yBj4PbApGie2PFoxPyZHjieccaP4Tt745
R+m06LfmSToV3pj3l4bjBdFg9zk5GT4U7B+WMY8bX2jN9X9xIwxC+Wy3wM7cWSCBiseMeJ0fkp3u
QiDDOpz4lQ0rrDrTz61fopjfQ89C8IPCV1qxE3JVa1CPpv3kcWE9Q5b6pX1kuG+TzyIR0sFCDhf6
7pp2vBk8krGQ1MU2WwdM7JykToIRcOrIg7T1Yg0jRryyiEJhg0U3OmeXl9lJCPe1uZB4dVNYlrAb
UIDLEJ/ddB8rLsRLZnkozWNv5AAn8EgPIRR3c6zDGQcSzH7B55oT60V5TXcx45B0A/n4bTv5vLVs
fIYy1vgz0i0m2sVcscSOdfdxiX/4NVsQHrLc0GvWfyCvrdC0Yk6J9pW2dlL/Dlg+o4NtrslvGgwz
CeRNSCjthqc9Zvy4wKrLYkMUsqdcwagdtWeNpn7KQ7noiTh8ZfN8h6E4QR03pGv78fU9J+R2twaw
ZkoUQ1pMtjjNVqyk2MX2PkC18LuPyOuq7LvzCt4uTQ2AkahWDMVTB0Q2cNfRCxKhhsgvled5RGDI
ZUASPR9buL8J7V/rAYpk3KYLoMnEJSHh4+2W69EJgx6DS4eWsgtGpMRVYkW1ZBAAgmxmskNnXxm2
ztrY+w83CtAlE5PWo7G8Ijprl9hiUmE0bxcZ4UErH1xGva/AGBvhEzoBcltmErbLdrpoW6HMYWDT
rrjkjow7lDUbm9Tg6m7Xv1whcdf4qD++MNNv0a3hXIxjmpp9YFb4JCpWn8QVnAME8xM8wVAVseLL
b2A/TbisUhNgik+wbvzA0MqO3suyCqp4gXf7uwsrKjHlpFcT41fH06WypY/xN6N2Et9S7jYaCn1q
eNiqIfOPdyTGrOpFsbtOWqebt0v5R148JmStHJnprEhKdlQv8VV0e4SRzJS5DqDG6cG2baNyTkgB
aZezVhuoAhBFLIdLg/RMEldqgi2ry/JgMXMHtCTT634EwRamnzH5e6voVH6W8xEf75o5Bf4YKEQZ
KbnVrlcmt+zfRJOaHn2zfkwBvfIQcvTPMzpYxSejTkg2/8ZwC/WikEIDJ0AXLI0MHyhnzHT+iU8F
lSQu5Kh+XNgaxR4v6PcPeg2iOOB2MGuCP5pj54pzENOA+Fwfx7t347NZWjch3b6FCULxhPG13dnZ
9i5tZCDRUkhZFMlF7h3DHEknd83FIgALByR6bEDm1Pp6gfOv64u6VbMF0rLK5Xb6q6MoL3EjWyIs
7Gxt9TSDa+tc37h4fNxwxNxcSXdrDjfcwbhhXYgcVwlt0+yqVpOiRh8mrrKX/Xa5ZqCmcY861+RL
mKGL+pRjGQPJoyhHSP/+7K5HWfYs2eOm59auD+pmmAloxQrAXf6Bsfu0RlhJwpEKLQL5O8kMQee+
Tiy1rMfD5mWLPFCC524yneQus98qlHwTehe7FMQYLUAAwkg8x+8LKqRjnQfUsE2QHFh1WHOQhbzX
BLEe2QdwUiiDq+qJHTKMjWmy6riFtmDKFFhOg5bLexF+rDJEv3/AwEEJL7OHjx+TTuUfKWNOtLgg
ZUDXgfWVzzlreEMgoVpY9A8uQ0I+buU7X/TsDAPN3IFdAZHkXtgeQvxnva19XeKFUR/a2QEHoMXo
wnhr5Egrpqw4ZpA9h8sJ+g5DeAGwyUPe0daUduQtjhR/RALPoj6ap/vRMFycOfFpr0J8hNCWvFaU
vxGgQxOQ/RBnQCKLV+u/71MNywkFDAZXuiJ4UdvmC435g3rkE08u0tjP0c2pC4BPnF/REEb+XfOU
4quHEkDp9bw+G9SHWP5O1NZOHk5192OA6GyhSCEZE2z9WDlohhezYubzJPebm6tAaIfG0w3uEyh1
9OYTnpQ0e357z1Nc6kVSEGP3d+k8h02jurq8Tflo/TEbmuVAx7WHA2jfyGZ/Ed5lrMPtJD5pnxZ2
9+Ce5StY70qK02KqHGS3SUlmRMljR1dyXnrnte5ePo7uyCu2lEIvB/1wfV+Odxbl470Mx5UTL8x1
l01ONKO+9pjhUOCr+PfFGECf4OtqNL90wZCRsapHG2k/NwYmF16xuCVum/823DK7m+yQ6yexz8Fn
YtEcpUF1YEnCTcNcWYbd/+Le8Zh2nzHO0+VqWJJWon1rJx12FDpHTiiCz9ztDBZXG6Ua21ZMIyDP
B/ZBbU20MFKtx1TFvoZ9EwgYNdOcNTknjoKMAA1dFytBKEwKGoc7dphSrFF30TpIkbB9gPma1p68
eX8aHq4Vr3VxBRBJlanVBTUOzUjhxqvCTt0uxrbEBreT0NQMYBfg5Qr6bF8HUjF/mD8vX0DyG6WY
AgFwtza7DMKo2zsWUj/6wrn08qV5pxBpMUk5UbrTyl4ZrXTdbQRj1GHvrB7RnMb4EZInpOK3OXeQ
7uw4QdhM4IglefdfcywSc/szZq8swmxZ4BTRBLbLyJzlNNfWE8dpTwMcGmYVsjzMZYkF/o5RKcUB
SqmudVj7WDMRiJa445oRJAWssTtX+yLtOZp35KcnvvGPVHcfYZiWzMilIEoKhdjkwQ0P93DkQ4XE
0Izrn2sU1reRnGAS656SMd4nvmemwO4hE+Xhw50piCp4+A2b1PMIj07ekaiUFiFqjyVMmOQ2jV6H
YYyTvUhDS2luXCw4H4X7+q28sUtZ/wKpeCKBDInWqy2PgyLHRi+mpnRWsVkdzhLWOFQn54aQqbMW
WrMkBDvWpvJBXZeVi0ZEucETSvBsbzG5XvefzSxJuKZc+Ex3wplXsBV1PoD0PRvgpuROBTf0CbcL
AgWjoJQQalr/+5YkAHRjtJ/vGryx25BUldGvW+nqRaWMUSSCMKn3xi1sKNJwR78xaGbG8TZLOVup
svC3IpnXFtpfcPwKXTX1qMatgrgcd/uc3M3ooMoY6+DLFVsIR1vdE3Pskvx0QrFyGgJcOJ2EYS12
VBGtOrPuiDJ/9rB2fereXx+WdBm4X/HEwiGPTPjEr1P4E5sCwqlUXMruNGCtWqLoJcuUF+wWOplU
fK5jiHqNOU+sDWSCEZQaWK1QYnAOZp3IH19Ru4iQvemLO4mf2YtbDWkv9dXc2OCQMyDVgUrCncHc
sZ1m8L+hbb08BZAwwfWe8I55k86QUUDZKcDGTYerJKnoSM15lj3hpf2MIFno8CNkltmXlC/xh2Os
pFxy9s/7UKGqh99cLEbtMsZaMR8gAGCkWrzaWZn+ptBqoM3WwzeVxtOigL4tISOP0KpA7VaEWg22
MdkXUNqQwGJKqZruWHbrpxeTCIJrB8UDjXzl0r4C4ek/RBS8ud9GSKbiD3g45Xuj+kUyi94byNy3
xjGTRcvEfnDketbC2IhCE/CT+Kd4aRkhSvEMLBJDKq6kNXkCZFa96GrwtgJDTm3ltnzgHtn5aCDh
z8J/S7faY/kCHyCdHsfg5dByI+Djzec01Sismd6GEakG7ZRAO8J5YsmhZJTw50kXo8KN22vUEw0x
kZTFm49mP0I+Qa4wM0iMwgJjX/sQuljTyDykFwPdF+vGAtVoR4gGius3dJTZ64DYayDmat2avnR4
SDgvhQ/knqwumEfMYASPPhIRUzOX6E2IJou98uWS/DICdvVJAh1vnuRphWR8FoEJS4KB9NqKfaYj
Y6G6RGEs5pTJmeFTtkhgjy51VLOT8lgchUxNm0L4XxCCIxXBs7TZXD+YRcI2HU0KphPQdC4WhMWj
AXgBQMyIhaGGtim4XewqgNcFkxWmHMBcMnn5AzSbgAmrtK2M4NFMxzMDvyV6xByzezvaXOBVVoDL
jGF/s6BnMN2HMCijUwfheh1vEEbN+iP6TYFQaYBUxgwnPtTfqB6ravZOZ7BL/TtB0hI+FPT6D5Ay
nPtYK7PbSec8Qt5vpwH6Nz77BhNEp/nNgOrOBoxCEBd37KCpN+w7nAUKjVX/iZ6tmltus++ZJSFP
hAGbQPilgBphVg4t6TW9UCxRsMiQbrCPhQDPCiZMjkOMOLbMrRbYoRL0jq8/nGsXq7YtpIHXkivZ
p5Jfvs4pG9wReMbneqC/Z44JWO8gXqoeWC69DlBCb+tuKwMVf0ODhakM3ct5b2675xnSGtj5fvAe
F1YyeSl9ams6gFaaYRKMUyVWYEATJfLhbwSkMF9Nhu8reIHFTA5ZVzIXTgx+udwW827fBorHrQ5z
kH7hObudTKQAGHUqDmVoqIdIJQP8ERdjcIJ8+iOHuosxoJAPY1X0Q1EPo0z02pSV4CWUof1Wug74
TE4he+xaLPpw10By4yHQVpewfpDntohyVZ++I8lO2fB9N25TOLnvx1ZhPNqEZTrDPS35KEl1QUKS
fZpkMOwp4uo5XIr4oH9i9SX8IZ+H/moWtukpHngrtpLtmTswr11Vsl12OGs6Ro/6xoJLE67LYs+0
XHh00BjBSlE7CYnRG5IwbF7t676O2Wy2Smerq9hWNgiP3dFqDI3oq12x41sTQzAHpSeYvZ9iqgdH
NsNFi7kZfZIgoJQ/N/jY1Pt8GkzjhT0VwDJQ7174uSvhhSyRFSTJxylzR8cHqsit4Fl/DHPomj8x
QQcYb3IIhquHEWcdPSUKLyw3j+gzVAgQE5hg1CYXMv3KmewbYefUVww3mQ3q2MQ99xVs2hmc3ZxN
E1AYVh8WQ6bdvNznVoY+RWmPxWDDfTSv5oJqX/g1lEGQKSxqmRhBZnwLxzb9WDaYOTkNN72nfcsE
UR/ReF8hmwElxx0ExPsobC8D5qjN8Bkv2pD3zdVQR2GahUZ3lXFXVPAmtMGakWizbw66V1UeNxAW
vocX8yIoBggjXZSxEzms1voVpIqP6XGBs/DeQ63z1Q0Tmwuk6QsXaghyClqRiG4Wju0Mm+ewcSHa
wmsg9vF4R6YFJxRCIGxfpZ9YF/ibK2laAwI6MSADmBTEk711xgoDLy48HivYafQ0ghmcTOWrHvY2
eyTVmi3wfwrsbY9/GAxAKgAgM1U4JE+RjWp7FCiYwS/LhR7Kn8gqpz33L9IcLEvJSsWZfwqfa1bh
nibMgG1rztFiE8gbgNEbBTdbmfFnhyu0B2jkwSQRueHQTricCJ9xcfReF36GalulsceEnXyTaedB
1VkhLNk3DnXshoYOzE+QMfj8gVB/n0Hk1iEoNrD+OiI7m1Ymxi55wDqR2vQO50WMCnJHPnZn1RbL
4DiZws/kE7hAGHdodUwcalOhs4DxZFsXmKouUAEG0NlK2WnCGvFaQJ27PqeRB7C5ptTHR7CcniGe
bpNIOJXp3qzzmQhACZiK2yFgphPI+E4yv3M1yBmJl+/gMOwpeRKvE6NRldsQk/tjunriiIKkH8SV
8tqXv2hYtCt+ewLaIk/E1ko/luwW5jZ2C6KeJ3sUfga8O1ev2a4UpHdnGUYO/lPGSYZAMheRzhUu
1iPDiSA5MgPW7TFx11A8TXeIfRymOlLiR7sYX5k79hGThFjp8eRXxncISGjPlLP4kI5KSE40CQQg
q/hK3xweC8/othme7pimwmRQW+XXNN/hA+LKeK8Eudh+G59HMbVm+L2W2eJaTx85tEckrxam//ps
sKJKwoZgzI/aSbaweyzYMww1yZzEs9SV/KQ7bahmyf8bPeb1D7GeJYIGlgKhCynUvTGa4Bod/nu1
3HThj5mm+75wnlTmvMzZhlm50vfPmsm2XQGMQ6EkSIfuJV18RHRFsavfnWSEAYDpF98qtriwRQgj
rXYqiRzDuf5qEqdWZhGWsMqsJ+A6+lCVHRhDDDmhZaKhb+V81iu7gsgpAj2gvr/duisYImGaBJXg
eGXYeQMXZxIAaGJeG7IAAA/hNuOxxeyfiMUx46wvIjsNHVisDMZhtQUxHhBWMO1hkmlAHLrlfnW4
QevmmjvRLfaHFyrvHdPxfX1IA3ksPDv7fEYLVW9lT/o0J+XYSb9xDEu+qPWTL1BKDUQYRtDusX9T
CEIVw2iDJpULjbPeLxVYbaEx0+YlrYnd79vGpkbIzhJaAK9hSWPQj50lypdJbpwhKo1Rt7k9wDr5
SP7j58nsfzN2M2Do9onUcMpouMce22SKdtAhDCJq/7oNTrYEGVU3klstmZ+Dz5rYB9LvviBSVr2f
hNkwkcfua23AAYAyfc5PhTZdPvDD8RCjPWZVPH0xvjvgHQinPoKu4DH5eq8wrYkm2v52JG7qJVEd
pN4diFpB4s1wNb8xFl7V9TyGqsnoqto8WS7HSL6hGVnRR2x863SWuUUo47JLHTgE6Abh9oMmSasX
q6sZEUQy+iKCSryz/XueUuwVlGwlR8QprKKl+otjJz5G5Cak2ze+ip0tAdF99tVtzYAbOyc+aBDY
MaTAu03Bnz8m2L0t4xPdzO3ARy5/6XsgAI1kBjbuJeP2FLDro9TnacK1nLsqsQrRKsJvmahqXv9T
ir327tHNV+yftZcom9uIVKEPTivZ2h1WuhnBfOdxvI3NfRd/tdmxe+xMM4j0bSGtH8XH63aWGi/W
8S6Z6sqMb0ZAxtby1p5T+aN6ssE1l/f72GkHuf96G2Qp9XtFXhb5VtLnNZmxun6Kb9vovumwvx7m
kE0SWD5mdsCoKMFyWgdoGJCg6/v0cbFGFwXmoYGqMvseqM0g6lUQ+e4QtofLu9hm6W50hz7jxum6
1zEMhxtTr7UxwLAbG2BdYQs/lnkmQ2CKdzzrahs88FX5KjNLRD+Vrz/dIQ0Awl90B8pcegYY5mTj
0ACRfEyJE2sVbxhY18MhW9DVWs69nIH83CxbRpOAXZVqznsLMHJs68z9icewaBFR1k5upBqx+lNz
Jku1RAbuvU5VNIWRy2Ek5DnzLI3LXPl9BTUepCl0dTCfit0Piy92o9TjK2ZTD9nhGXHm4RmJYLeQ
4hROHs1Al5rkEJ8pgjCTxLgb6yovVSYDtEnZe45maryQ70gMp5jxMXTJ3s5QQraYmhiCcFjq1HhD
UJ2QsgsKpP8yWAbyBDWMzV/j5jHXe7P7Ehjb2qObnaDEk0GZbIDeB5OHzB9pIcf76sm+w38rpD8V
rleG+9Bc8Kw4Y2WCd2u/zQNzdRBs8Z7+nZ8Ee9RdnIuw9EHxM0FvwDAaxyGSZXsMr6D8xHjxuQWt
bxoCXWAhJONaOvIh7HYY4jSu1hO2bLcqscEuG7gmh2/s/xKf55Eym2LsOfpVlX1hHTDlyVAkVGet
25kdmuTQzNbleP3oD8Jfplsr/YZ0XXB9M+Cl4vesNzeZ9lWNF/jnUCZsdao4iM1Q+eAGqPMaLtoY
03b7oTjNAg0f2nzLfVQIIQ7PzumPFEK8OSE5oaaWmc3hNq04zx/0d4+R3X9IP6CQYbxpGD3ygBDl
0g0fGAo347KIqd64ccS8sb2gFin2TOaOVYiJWBVKshuNAmDhe0gqeH/blbWbh41Xnkm9FFnKz5/m
3C3U8YImMt78xDNcxUOMDYj4HGywI/m2GTNdqcOGMdY9QEcFwNBPfnrsoJlP5F4sKn9qvLUymoCh
0v1XIUWN+Z0gAHiB2vB9a3ltyTOe0p1Rk4J5VyEr6JOaUpreyfI96W+7guj3ZTIqQpAL0SXAg6qd
tbO49rQA8SkbHWzqYkv9A59W6BLUrQkaUCnIEABYNJy5ngHpfcy148BaMIIwzlS3F+53hu1K0IyX
fbd+kULYx417w8ExGWfnvu5h12rjldDeYgNeeuniHnOpkIsp30NrQ5DgHaTxCT2RscECmdz+nySt
C8wOmFc4QdGuEKoKcdSBJouYU2WOL9fnRtpaOmr31+TEbBPrbvZSfnqbY8ONbatRTpZ5DVkh4sOT
ncRpgjVy24MVRMUbxpi+NUYfeT/r59/mbRLE/nm37ZkiMQ6KZWyImKpjSc7MRtZOUAe49yLqMX3E
XYt+1sAYvZ8/qmYRR78G0Y85fqEMP0azXndezcWEW+Pdd0/2CWpVFP4p0Y/kvX2qnJju7hTQ5Np2
cgNCQGa/YqqGCbyCTrCNP030f+qMnVPhc+HhIP9QBe9Og3iymRuP5ZepMScc4xBgUq9+jkkiJoCx
mqrQfAhvJh/ihjMCO+eIDfYhqpEIpeAORLPsRRshmDObvIFndk5xfuLYcOCx4BBiMUXEy+8NhIMc
Ah5P20kLhecgY06d0RXTtobJIgpaouMD46PDhFIEwE9JjFbWNNQasbfMKE8oayyYGDRDSHePtGWp
7ELm4JX1BYMf3WOejV2iZkKDhpS1hgLiyrPsl4EaM9c7bm278vN2oAqSyPQKAMCpRvrnFIPFI936
nVD1dA0/787MFWIfF0EMWQ832XU5p5Q6VFC/PiIcE4Byvytf3CvmvILAMw4Qc4bMalhfl9zCEIDs
FLtyfP38cVCTPjP/IbKn97T29AMutQCqoEVKPmKPI2dwbJsLnB7XN+/GuSGmY8oISijLqlEI5INY
zrawaJxeyyn30BpmUnt5YnUPRYqJwJGhJa2dgFv6yc3GoOtmc8f+YLChamQBCgcBJPykt3fo6tAg
04AyNYU9gF0WlFVknx5sg3KrhoNYpdDfAl+id2wWN/exkn05zEFNUn5jODBDVMUvYs7yGerE//xI
fFP8/b9/yj4wJbQWT2VOjnW+L6PF/O//lkPxnOKr+I74+r+/5TNVSH7/fb/xxNOgFOd/y6H4vuoT
RCH+gTaV/ya+kYPa/D015RpXJkUaTyf+q3gqzHegKCM+FM8kfokf/f0X9IviG+I5/vvtt7G+RelU
VS4Dnjno9v+O/0WcAEUlv3lC971vcNYGSaJHtY6qLf7FT2zxNNKeSRS71X8ebh3Fj0CVzv/9zv9/
SvGTv8eIQ/v7+523rDkvjxB08aK2+JO9GDCs4G8aOTDiZTVHcwic5PsAx3y3cO6IsPiR+Ef7oTlg
iHc6V3H4DDQ9csDm3HgkifAYZB978tD/vQvxEn+///dvZX//95QalgDiGcXPxaGKFxdfG6/9YNTG
i/4dsnic+Jk4wL+f/ffwX5u//yXexMN9L8XRidcXz/ufhxd8o/H+XlKcC3EY4iX+DlO8z3bdbP7e
7d9X8fO/R4k3LO27rThI3n/7wRfxmAKcQZwzcVj/zox4ur/TJP5ryhj+32kQJ4Idnrf0d57HkA8c
qhsX5Qy/9H9HO+wUBwf7rXiQeBftWvwW711zupKH/XvRv8f+vT/xKPFocaDi9dALiMMTD+GdgW79
fQwG/1aclGPkPe7Ev7jAln9/qgSxiP9OsiSfoLg6uJbFBf934f9duuIBJG0zcOTbrY9WzHk49BXw
78ips5Hy8QvXeL6icPfNQPwiYGgBvrjIyMgpFmbAPGOZrcyg8pVTvmh9imp+j3c8h+q3WHqN16ru
EdTRdMgbbSX2wfioCPEppRDsag9+YqW5ZEweDYi03bpxKXk9yAaVqLqDjKvC6e4uk2n8bhnfUOEU
cLdG3/dhmyn7W0evk8N0xTPxpw7FYf4dbOpF3+LADccMUnSJOW8j5t8WB2ju/vfmxBskqAAiKQeO
gWfly/jXi2MR3xe/Yv6mL4kDsRBwWK+11M2U9KLAkrTCZxPgHqxVq4yjpm4wk3X2Wsr4n1XKqoOq
AO2AER1cWtEHTqM7pCVvIGtQxGE+P81n8LyOZNK1gwcYutOsXzs6vTn1fQdvU7aJcBBcMg3lJPQf
PisT42VoXSeZ5RrWnmoeQe1pFGDc4KsnjBwnAMsbc9aHrysmtBjtUp1nFNFf0rzF4fqxYOi5gn2P
/VT2RdMMREC+AQTM1yfAgoY3K9F7u3YxQpSC1iWaji/0kA/CYWRQGEp/XxWUrdhCseqN6MlVmwYC
B1yVIAlIXLENF6wQkQt0FNHtVOhTHY40nAgiGg5QdqCCWJSCDNQh7UHRwm299GgY4YLDKNd/0+v4
M5HoQbZJ5aGvHmcO6Rm0Fi/IUZth5NDjSziss38NnNoprEr8inWJ0sI3XvNntDLKJYx0dDfq05aB
t0u7e9kShU1FmtrUwMFUnpHn2EB7wCcTJ+BB2ItgEEbMUOunHU0vxhMiaaLkjDPq3Bj6dDiDK1Uw
9BAS1m5lYHjryK2GN45JeACqMnY19L1BFIJciXvnBz4uoMz3LTSxMU094RX5+C78hIH+QT+q/rVx
sSUJeWI6/2CGbc0PM6rogCkE2kcfkh6Wm+zNxQ9aWsjxDTKDZidhxqZ67VLf99jTv4WeITSPmPDc
l8YSKTrKCsjqsHhQ+p2fQKuqB2n98+0CcY4/0rm2akhh7oJungdYEwGx85lQMkuBFtBIUtBH8+fi
tbFcbaZt4u0Ldvd4By84D1gc5oornr2za7EwzN5MH6BUvDDrxyLi3DFyGu9uB5QMMFRziJiCMyf0
AIR3POERIOiX1SkU3cej/y2patLlkH/GBgS755Rk0xonZADNoOMWbzc5iwuka6ucKTv+hMjamm6X
LbvTTcaWli6k5xaIhAQeKzYKSWOCbvN2W2BzChWmQdL4tkkDxGz+VPxUH31oqrQwvF9Qe24WGf0i
/SkvyAUpkxL61qdwg9pjylTt8k91XV94KB0MZFSuLkP0Myjs+V4LUScwtsQvXZKPdJHvix+icjpM
eeqQx9GyXmD68ECYw3RUGWUTr+nTKnFhIC4NUWhHJx7JcI6eSlvD1rR4Onps0U5Bc4DDxrmg2YLN
PNgYCexpxKCW0SrikFHkHu5e2EmUC8HLp5ESF1PCldQHd1D5phOcH059qtjW+ZXZ+BYQm5uDfY58
7KIZxTQ4CuGEcZ9y84H6DUACN9jfTKtJo35p6/b5wTBCrtdKeoByRPDn26zwIrk8KK2YZD4Sl5/z
Dyldpm1Q1KvU8seGsTbBd2tthevIqRpjrjXT7wH62PFoEqmT5B4oeryEs6RRyJqlS0VLRy7FPs6g
BHhaTyS06duDHcg+z92Hj0GCdQgtwcPB8B9Glek+yy9mgOXrjFG3FvugONAWCjIytAC3pceACOKb
p75rYMMsZVxwrJo49P59JMay397zz9yY136EzpD+fiVBaehJovjgc4D0xEkfATc3y3hjLaEmjyQH
n295+c6u6HoxiRSfVg96N7bf8dbs1xYwVdnuXgPDoPyS14SUY0tBMCXvaKsFZNTCHIfRAwiiEImo
suLZZn3qii9IQWQRXGvo7iXT60BaNQifAoleBH5FZaMEZX8m0pfFBAL5TGuCV3aB/4PGZJFCa2IW
9LYhP0YpzFn3pq5AkKBzJwgRFABAleD42eMecDACiskX3X2O/sHcGVXYawtIb4JPCakDO7AtX5BD
SI89Q6pWXMEEEyulKyt7HedLBibjWbkvaYV7a0eXobFG9knmYJUGuPAoFq20xXzDKP9RZqTJs7Ef
909MhXK2PHx5sT6r6n4SFwaQ46y4HXCewfqKr4IPIdchfqQ/uMMIlr7mK485pTYuIMZtI1/4wmdb
mnPh4tjv3qQDQ4fAjUPcdwxGu4DLIN9rOC3TTmlHgkXZ2Ppu3nW3INXQKhZPyU40wnexXapu3PY5
gtfoFJU4nk0j5eNxW8SWw4KYCh4gjD0s0LgEbhw3kxusBWTTvQEXYn6Rw6ER/F92RpnJqk1YLeJ6
FAlAQBKMQmiIkSDw6WJJcugh6xkW2oTIgqWVbBUm6drjR/BsnSLaNpGw5maLhF3bwSPjdkSTRMrH
0x708H5fVgrq7u7tNMZ9o78Nn3DrF4JczMuTk9VSHNl99SHX8JoeY78tcNt68AF3JR5t6Qd8sZG2
YpTVag88ySVYPhkBJtt28GM4GF2JXZ56O79NgCPAvFc5zK00BzeZEBunaGU1UXLihZPU6bPnpsuy
mZ4y9D4rBkISBv2vnNHQO5oocYweYWqxfFm5oLMxfOSeqczndowroJulGMy2S6zzHgr+b2D9+aHG
1xKPqwzeboOvf2wiqK1g1kbgvHde5fZ/HJ3XcuNWu0SfCFXI4ZYkSDCKOegGRWko5Jzx9F5wnTq/
7fF4JJHg3l/oXp2h5sgPI+sM7eZnx0ri+9t1XO3BpmYBlabhUgODlOWECGhAJOh4h/8rxBw90+AI
xD2hX2zkBm0YXuqCT2P1Zs3vur+TUQdHTXCvhgy7McVBW646C7Er9uJYAdJLcRvyWJpkevRoOQKQ
bGXj0wXLTqRdmpyNWbhNsjOenDohb1GM1ykRD32+Cox7TSKHRGwkUo1ExFnVP7vK2CR+ZsfCVkwr
2xhcp8gKewzKM08VI0/jCDCo4JPijgOf7GZhehffrZ0mYAcNai5tjqV2D8VdRgprq17NobpriOIs
FvA+3wDeKlHZF1p2biQTn3ZZXDRRPZSiQkpQ+qM2OCsi9eTyo+oDkoouYi2p/JQta3WEP+L4djl6
RpBAvJ0GLKUQl1pmp4DpUlp2POFh06NU5/Dz+nKRMc/XPDRikwqqPSSDd5VgcFQajq+K1EZRfvkh
mbst5Q6bD8Ljy7zZ5mqI9pFPkV7ETpK1i8ZIdsW5boyjhZRUzqhYq+rBw1SiDVIyEajFLqR46ZgN
+eIl8zKn8+jc87+0xdzsEysa4BMy5VXAyM7YaiWj4mDvQoNLlMgeinw7koYq5Km3sLz+R5Wsk6Vo
11iE46jPEgROcc3e033XhSBuBTf6Ev2OhF6RwBX3Rw2ANFlQ07poW7Tld20kvAXNwa2bmqw5za79
lehPOLloG6nZSkGxPahHKT8oLafcMMxbSV9YUmLXHfXW2CPCQnDmiowoSYMRra9yRC+B3LpjjSQj
j8IdInfsV9t7IFFzT1bPChWShL7Wco9+Ltr7BFVkgR8IBkGGqz5qll1SO2HyHZd8igOPO30qaq3b
KKTXEHaRyhSPykKu16I4bMwMmdo3HzpRBYHC9eZb5U0R2Er5xlowGLfdi5JeKZN/mnCqts0jhXiS
0RsPqJYskLsdXrmuRo/Nu+5nbIsbujaZLQDq7uHP8y8AnxrEmKNJJg7eNT0IFnqn/PjeomT4j3IN
90tnslIuZxGh4Ug1irepNd+JzsXUEgfM6WKSm+D9xr2/CuJho1vayoSnlTFdYn+qPXSptJNUXhdG
wMi33Y/x/2PM4ChA0IiU7KzKDzMi+MPT7Cjxl5m0c9HQemNREM5t7QLCiKShcm0xLqkbw6cVCP9K
1Lnd0O5EPXn1fYsGvXMsTYD6oE/vkcn72fA0Dl627XGF94m2rWXLCUfpGNUM9iI+2eqmjvx1lipc
k5TUfbb10K3EtE81Yv4Y5WiJv6nCeekheC8RDog62iriFiDNek/NAKwF6S/o967e/MUtiaf7PodZ
4SFkZSXtkunSga2yFFsw2X+2YE4BwTQwJfRx1ivw4rVxmWqdnRcbXt1Zhlok8y5QNmfKUqiqrwam
rmdi+kH0NvR0NQNOvH9UWArMENe3nAbwYNOuBwvfY3j+UlO8fpK68fBHJoVvd8BOMJWE0qasTzq6
YnR0huGva2EfjSfL+I7rbitWHzFPHSn+4l1P4m2P7Eka8KgqDAPEfC54MSWZcO8SbkxStYTS2yLI
LTyit1xEBaO04AsYhNZ6AU8hf1oqL4QAQoPcov9smvRXaYk97xyXx6Kt6AemlRfVrd4om+mY681w
F1NSq4m+DiGzK/vY+E7F5t76ylkEW5np71gBHFO64DBkcTWK+at3Oj9YDIX2rY83DQNbyo+TTgeN
kvNqsA8vJVRIPVr3sf2LjObo1d0yzOOFgkqwaKauKzbm04/ACZlxkqXIoOquJ1YDrV82OPyBZqB9
s9XT0r2Yv6O2XSndvVPiXd8mi7YQlr3Bkn38SY2OAsddykxck65eFugZcngq/V5CpDFSXmjqTda1
WZ4JyxTxqzc8PD4ZpCtwQ4rn6atq4r+Odjsqx7kLnRVzanxyY376vsLagAAtbD+DIaxjIAtBMB4q
NCgBV2zUmauCh2f6q8VN3vDqm9PDBFZwzPunQRlVG5u0FwGkhXYeKCTQgs6q0mUMF50Vqsh8uUZD
24dghdAr/1NMsEQ11ISRDoH5PBHlZhLMZTWGhIF2eRqqnCwZZ3Y6XKdjXS/CTd8xXADGgKcsy3eC
TwZScx6Njwa81+//JNzCjPyjNjtIavFj8AkLALIlenwsrF0Zvrs8Wpj9W5g8UAQYjeK3X0iHIBug
v0jID7oq/2nkb0HXHElEwIHSUS2rrRaKnWMECOdyyLXlKTP0g4E8HVOoGFmrLj0g0YdowHssyZ6y
bCTkfq22HrWelFH6gblkAjivYArK1cKKuf7wp2NuqkW0kNFKFVcmqVpGIRzHlK2FGZ7RsC0zDTlx
leBaq5uNHm/clnegAuTTbDxl06ExcOUNj14H9lSOie/1bU/el1Tq9U4fvlsyKhfFsMbmxKW3TO5I
b+uQwNY7OFrea6YboNbU+q5ai8acUpOKudWzDXjGubm2zPi3ypmEl0alolEvWHA4pmJCMFkXfEzg
7CYV14MFF4EPRtwf3HgTDdTCPAu9cPPrU84oIsO9khMop6OL41lXmneJAdmXVJxnTpxDJzdYeYbh
QQQShEIpV/liQ+uIJJW32r0S6rupQLYtjzWiQt0CPqEChG02Y3xTpcIxA6jPS/5XHElJ4sPVc8XF
g3qnXlxqHuvhmOV2W9oWp6TRPpuID9XVDKKNUeeItM9BIK35ZEx/eqzYDXgjdrbiRfHBYfb02d23
2dHEGxKOMsiIJaLQxNgVPZKnsXBGEX4c2AFqNtTGVlVuKFPskHyxzAR2nDOsDWlqVRGcG8Ou5M+q
veUQsrpXuadkeRdaHtZTzmY3LAFK4ucy0lViinarh9tK1rY+ac+8qm3Fm2dI9kRUVmg0SvQCgA2n
f/RrgbvxVCrSI89BU4vY6ZFyyUnsmPTz7SSykdJNpMUgcrECRere5O6yeOHV+FWC3osstJ+vgMxm
V2qR1iCXwcPjMma0rC9DyYZZ0JxxLWgt27oWodQI1claCxYPJvu3FB9w7S+9ZhdUy46RDd8867Hs
rxyFk9BjTFX63ZiVTlD2X9VUPFJwYaivMoSSCltEi4fZuLWdcLHi7lUi+MpZ/ZXmvg1dELkdQru4
27MMDaivI8Z0vRbudcEuJCgWmnjvpYKQ1Yz6oZG9tSf4oLwrLvnUpXcoxK2E8L91b6ZKtgMnxBic
Y0RJNbwp7rq4YqKKUz1OIKvyZ+HhycI/au9theOYaY/YiXMrMFF2MrrS2EHjF5dQyfQtRi0R3i4n
ekwThx5L5WyennolKlZ51iJg5OAyfGFZGe/p9RfH8TTUFzUqFiJCqyYtf+USZxclTUAVkoObaZhN
pE1P17zPNMLCB4549fot8iiZ1dHNSTeMME1z1AQaECruCBeHjzgd4BFqDi9Kf4chYd+7ddHC1fEz
ruK7GSLrL1NvmyanXnlbNI41hVEsqtg+0ggBI8pSr6+5a1xniFDfnozeX0+PjTdWPNhRBsa2ZeiE
9ZXPTqjeqtR7JnnFhEVaN9g+FBpTPuC9WhF4ZABJOHfyk2Kdg5Elbc9E9WTG1aqocM0jJPGit0Q4
rm3SQbQqskh2ipFYbwL11qQcTEUFp+FFOnGdjg4mDc8Xcc8xGdEDGwTBmP7L89940JHGtLOhN5ju
Qi22gN8lxwBoZihUW4GVeIk+C1Oue+nKvU9NOBBkbNQzWeqoCAZI33MrxU6mORWfZMM0Z7LAih4d
lUZ1igMCgSWkUkkCjVJAeLCbYCWP9VLHVl2Dqqz3XBnr1gwdf2Ts4u9zsCIt+N7a6Zjv+Pim2+RE
lqqybAN68T91QDCMVjlGIeJ9m6ZtUQKyjK+qX8MQOPrkeSjxlVRmC6rMQ4S+o/wbo4XA/CRG896Y
0IXoAdESBEeXTXhcopxkZq+iz//NeGlbbFt9VWz1eiAf4Fft8q3lndWKmFn5u4xLIh+RNCQnDTdF
7G2NeLCnwkoiVggBJHLOBj9EWCqUot/JLcXOw80n6hkzboINaevza90/9Fpa89SwVnBCCHc6qnVE
owier10okX73JhLBwhgvbIy03wqRv02C2vFDBqcon9zcNmM8oEiLiGLlQxLAjepbHOl8U1Kd3uhZ
vLE/psKtDRu7zNjp+9bCzDjruxVTgllRpYuQQ1AV2adOTuVARymFw6Budpk7YN+BvksqT20yJDK4
YOR3lnk7KbR2ll8vPY+g+wJxqlbS58Ii6FBPjSLsR6WTl4rPjIkVRYl1Ob5XnfEIvYjNDi8ulSox
sOxFAd+NJcM5g60cvqwK77be+BQmsOhyNid5ZP11Lv55wetmer9quOsznuSe3ZEuQMRqX8WNwZlS
4aGcsN+BhHTn4QbZiRJnoMQZanxRskVQkIi+z83FtZQxLWZTk4uRRCvYnQKTuBlttPHIDR1tesY0
VFq3DEJ9wENkBoJnFuLc9iplNTTxNkiUtTsU33q/b2NokIG1IMepsEQn8/9YLRpiszQSDOgDg12F
LpBXspdbtBQMjYryOiTdkdVbCyRDgbBRjcRu4+x39bvPa0Bdtm4a8RTHxZYP89JUArsbtE3VuHBC
USW4EO4QW1StzPRYUXeGTw1EmKZgfHtM5DBqFXxB4rVUpskEues5p6DMTSx28MeSW8GRyiHDXd01
O01j7uvi/qkmEEC3yBkS+EICRGmmpixuFnWHmf/To7Sn9Iotr54p8JlL/lzX/5t+wrSuli7ODhnR
Y0e/wGO2mCroKqL4Km8FtgmFPYHhfU+vhaygpkO2KsaLkpfUkvDw6RzHHH4+7oAsv2k8IFHkLaIi
XdQTki3TmdgQZJ6cOkG1axWfkshgVV5m8mDzZPUTaQB3eKK5G516mqiLSo3XvpusojSBpYlLgrxC
/nbo18qA5HkgOdjDZkGAq9Av47RZiVyESdyQUJft0YypdLI4KGHpDEeNKAu3O/k+Q5r6/4yO68Dg
Uay/tQkMVbqOlI2LfPhMnUN/krXskeVoB33hy6d84sMXWWg5ArNcNpxgCNwlloLdE13XTDSAiLxk
0TpNlQuuo9JfceHaXLJjYix9pjV+6F94RVzEfBGfFjFhrs8m8SgjrU31vehlqzU/zPSGBGwzBQ1x
Ex5grn6fPRFqpDM5YVQnKy3D8ktckogijv7eFZ00wCIVxA+L2IwsIESrpfzF2Akei3biX+3OOFOT
hEONOvN/JDLCbtjOcHD4wM1ZEOCWpB0ZcWtaznC3ltwV/ithbuX9hLXjFYcOrRUWrnhGyAuPlGE6
kXDJ3u53C1niWs2wRzAJaVZ6PLnKDJkAs1VKBitnToZjDkf0QYoxuLrg06idpGiXFMcoftB8UqjL
2R/ZKgpET4NZT8tvUgRhqaoau2L6Kgx51bqunLS8eiDqinjDZ5Q9BEIpTkYTiVySc2rAoCv38pDY
JeH041eVHxN0gD+dewn47U26omkCHfWnjt9b6ReJOLDQaOXfkA+WDpMkxpv6Df9WkSx47EvdybOZ
XC7Hyh6/vINhcvjuVHXJpzVnAWCy5fVtvmgLAAAcFtcpf8EemUqPIXF6agPWaFABoHyt8a2P9Id2
+a+SvsJfGg8w/qOTCRCmwpcHEbZbErIXLrupo8YF3F6wMlafftwVH+Ik6n9yP+dsrfxLCgSu+WKK
1KNbBgmOEpLvJmHqj1mNM48zJHMilgjcku4qXmhc2igdOCSylRA0M0y4ebVIq5OsXqnpG8gTeAbA
FxSegB5z/UWfV1odV8arG+dV9qcPOpbjbcrWMsFQNZseLmFTImsdK6dRrnX9lMZDwrqiyg8F/JPK
7vRtE7BWzbZFahOtPHFwhdB2P8OKwVpBDhHcOcf6gv7eHMGZFcj/uPxW2jVcW/+m6szjEJ+l+2RZ
twv9p4Ht3c38tfcOj8j6jyEPN0GyC75kDXyYv4YfSucLQ+oBH0DOzzOTLEZfCwMAvbqs0HRgGV6M
y250OD0pJSQICpTi2HiQY86hDHnmgpZQz5HNzrUHbUs91ztH9z9Ft9aIeGS+Q84Q/uN2hb8I01p5
oUUSvnKy2RubQsfHdYAeld5apq+OFuOOEJwlZ8NH/TNXegnCY8tKwLqOHdsG1NgQfbtT/aoAoHPK
VktKeqxreG5npXUSw6OsPviq8idhWDIvThB8GIqL08bOGKFnLvFZMb5y79k5bFf8Jg22irFiLeSR
bs0CH1nqqeMHWYzraVsO5YVNKEADwL6/LXMQKEsmrLn+D3mBtPcRBToGcjc8psiwGOexJgBu5S+b
0OZ2xHPFDpg9q4EnoXxYzYHgChZUtbYe+lOdnDBJ6RCW8W5S80NmD5cFipibCTnylL5YsWBCw6s7
gcR8x3yH7Vy+IXfbed+cAT8ILcRXdHOPjE9xlhDpfEKhjH3a/IcCGkUtst89uwdsEljiLFy91E5A
yjBHVj4TVTv4MPHnZ05WpcOSmhepXMG8YXsFNJ4XATp+zqcS5jevGyGO7BI3hbc2flilZVBQJqc8
rxhIQ5uc11V1MGAZwVc4WWz62SMsfseHOr0XVFCevkAKyJfFwLNnCfmwlnxBFg2P4P+c0BtrUkxp
YC5+J2udNVc1wlJv/UNib90L29/wgpZ2DyifJZnNk5ObvGIxfa92GB2UctOvs/vF7WjN09BRv96l
XZXPfPZCXbC2TiNrT1pezA/S9DCkjxRyVOi9EBow1FuzVf8FCUULyIIbktaDXQvL/Qd3Izg9c+n/
IEfPqTMBSWDN7ZfjweJKUmakE2GkQkRzEKt9zU58IWur6Iuh11uTnx0Rf7zhhCbBaCDBY9y5j//R
qbg2CdkA/ktkRGSnUyW9Nt1F+Y2IXlw0LcKSPe0Mu5cy24Zvhm69e0A0OryaX/Up3dsTZWB57sV1
xMCDFn+hrGAGesdRvdbuoQvPBsCFKd17xq6LIYO/GHb+sDDb1cZY1dM+WQCnU3MOEB2vflnn8aA/
vVcQzvQntWOx7g+Ct6eCyQnOxD6CxpmLieicM3qcFAgGg+Nzz9wZb+YwL5D+sPfHikZvyzHGd/7k
F8o71mlWYBiMtxoARoYN+Yp2PE83iYR4FxUG5kwMJQAVfUd+mpoNhworTA9Q5em1PJGzYYequ0IK
j+oLKtZK/mdAghFY2c8RNNk0LM0zUo8T4yZeSidjBZLDvDCeRqPAQ8XeGG4e+LvtVAp0tgXZ9ofy
zd3AOJK7FRtrFtOKvhnUA7UaFTMLb4wJtI58oqFCRVcITCJbrHgdHW8wPFmJ4KAVHn33Nn8bSJv6
li6r6C/S2Z/SxCd8ZfgI9hx448OfV5OXA/oe54fv2hiz2ApkzxKP+Z+F9B7J7Z/3ijObCrFhnrGp
3whe0oP0FqRVac0h6IyYjybdL7d2cPVNtoc0j0tQXf7Bf6NLg8ArTrt7S+QRwNdHb4Ad5lMcWfmn
5/G7WEdr2TtH+CLzfY+WWswH5EsHDciNv22r43BEf4DphM0/EVsJO3yEvw8kAghaeH2AtQVMX5O1
DHve/5KFdSBtdeUAs1ANbWQJypk9jL4gSzvxYOYpa8wSNdsK1sXlXEJXJcxC7rTGprdxj5MVP/pK
mNehl2JQcYqP1DRFcfTwOMcAkNjafmmBLYO/qBbU6kwfR7S07l4nD087Yjt0wmv7m+9EAAW4DshL
QPDGQ7PWsjU5HWSQczpE2MDR4VDerDh/aqyGOQIwjpyuRIk8Qz6SzAVus2RO+yZVi2haaXJCWc8A
P291S9guW0w7odks3XaNuLmj7WbXz/eX5g7nDVW+q6Ju9ZcxDlwuFugzkNHw7uI/he2efCMW1zDc
q07GzolKKjoATTOlJcoUCes1BlLk1aQ7IY9W12im6TWQ4hjbZMN+g0N3CBf4m2FumAt2gyzeIzTe
R2nHSLaaNXv0JNrcXGS35IRy0efNkr44mFVSRrUWjasAb2TPD49+BaoCogyuuBLNRERe2rKYYkT/
D/xidkvVh5oy3+Z/IG35GKODT9jcaJMzjY9piYizALOwPERIF3CkEN4MKOkrkWlFl5awq+HID45G
YwFMwUFtAOIG0hQcIjBOCWsCKuU1/CC/vZn9IcDZJS8goVoI9aS1DrwTCaHyghpT+QeD3/ynsBwH
EJagt7OR1edMO+mCr9G6t4XNuMJsvywumMjiJY4ABs+4CIb1FCNgG5/s2DHM4kS6RDsDpKJPaAYd
A3XpBs19BHEJKRC/G1gW5NZuPHrHkBbDcqrApvHmW3Mn2Qy3BAt/pjDAC6GpjfECuSXwq9Vko+Vz
7yMxHP43JFhz4647w9pa4cIzGMZ8gaqWkRR+xr1xp79LD7ETknK07A/jO8LwSZ1j8pwuB06Hz/jW
CFCA+STtW2nfyLB+doC3MnWn1jYDQ9hn/FO85BjHe8uRXD37Pzo/FJ7vqp0LNEy2gu0/mwB85q56
YoyQ6YC+0w92oiMgWRQkTBDINOugmzBGAooYL8v4r5ROVbXJh6+K4wP9LMAghn2/NXJGdqHQIFDT
bnEOagCv2RO0E70W6m1xBMbWMI8WOE8JaVCmjxfPEjHeTB5ejNjkS/fLW8hVML1yU/k/H744F/O7
TJH5OyYr4bumCZ/3m+5XvcDKBMxXwleY+V8K3j5mew+kSPKlkhZn+beiSkXHwjgusddoS1Nvj/0U
6ybufFQR3bk4oU8yHtWBC1y0/acwgQmtt/5U3kw6jE99AIKyHm6ht9Cm7Nb8UdFDz3RE09CAK2on
rtAjIjnKlLk0HWfNcy3+Zqo9/Haon7OZScODnaRc8mCVFU/DbKyW2p/vLd3nAC0Vbpkh2NG/cbST
f+a4rM/tt/Kpv3WnwFPyxu3SjnPcaNm4HO9QhHH+Dldw2SQVtt1MuWbIfq/WP5y/AaCLWSQs6Dwq
R6XOdfiq9aq8gbQfb9ItRqJ14D+nxMAhOyvyqTwrneQTLmD4nTtoVyQWSVNTk+z9L+RsUbWeQKHz
Cqou8EhMXHjq5VXirqb3lEuc7xyXsFYhUXjLvh0NW3mB7oRJ3kxfWrcMFeWM6z/d1GexnZeH9o0t
efohajyxOd/Kvbs2wYJJydvoqQu4x6NX5rLhwjVqj3fgT8MFhy+FSm0upHufrca3QPdy1zlP7pmy
oO5o8Qr9q+p1x9nzykXIfSLdHX6Kr7zY4f8D8NVxp8wiWvBPFS6BoFA98VoxD2H8NTA6/75QFalJ
sSpVrN2ZLdqAN7iHUbETnh2y6I1tRPfwXnKOr5WJBZnMIosIVfAkW9YkkCz3fEDuSbpoThkQ3QBO
QxCti7uk2tlb2jFnQOyrxk5JYXrVQVJTxb4Ljj1mD4QOAtJE5XuBJ2T3X4ONE4Y97zOEbm/NVAvL
kG7LoIbKdiOEuD9/6mP8S4XsW38iB6EgrEoX95z0L0phn+5QOkh/DNcKzcblWXUO4Oyhu6Sci4jt
pnElqviaih+6wId6FXVnV9wyYudoCKoLQjquFhxMFaF6WOj4F7mCvLQB+hhP9QnX0lR3b5GNSt4M
Fm2McpdQ2wgHqw3TaTL3eH8C2bgTIKA58AfCbENfxMT2p9uz+mH8DsKQduVCZKxmLZHlwUj+X/jr
npgNHU0EcpXjEl7wnPLE/3V77mZeHN48Yh9uwg+XbrJRhw2OLE22xY8ABTFnlE7QvUAc5g+squYb
koZ0VaC9XfU3tkjL6YhI5/LtLyWHzdv37uMVZlb3bg7MTyjMwMn8jdwrHNBP7SvAmTHFFqtEchB2
Zjq8b3/5v+Zb3Jf/2n+8h90+/hL3+hvTl4ExjUIbkOodVNw/ZibtNjgIuo0rjEzCeb5DuxqdrS1H
5Er9Y9gRtwigHL+dPUfDEZb1i5KHfFtrlv39K7g/VhZDhGx2oZel8jAsKjm7XzALUxiFVSBaLukT
azxN2ted708HjXcmHoY5BqnGH3xpls1L+g/15HTI8lNnHAl0mPPgBytyIMxR/K/zZ7hhMMA+VXuh
HDyTFzRsWm4NBoVM1RMeDYPZPuXZItUZzs5rxIGsxPjoC8cUf/Vgp1OfMK/u4T9qo+aP7hr76jlF
cK5T2TEdsz0UBzgKyEVRZ9qWRG3EqzPi2rax8MIOem5JVHC6J0ftsTHQ2KLNbQv8E2C3+H0/wxfQ
uesZNVP3QreVM80GPvf/3ZE/TMpxbBOEZ+95zdH+UXJpD9pni/Zk6tUhFv9SRQV76nRCE6HcoZnk
hAKZ7j7rC88l62b+BfBkdJseucX8Wf6GB9PjYmwhkFTolRZs7g0gF1SI5Uo4VuaJWUn2UKwz85MK
cAmZHAgiOifbltiZjQWkR45f2qn8yYi1uIvCERXcWNotMVAK7dq8+LFaJ2UPDUFuXTjqpjqow1z6
WHw4vvMTNXGKYx+W19fwCPfiSnmm4zJ/+SWfAI764EQ8vcv0k4Q23AIr1k/ILJllWEwUEVeIJhgK
mJbZjsVTeLCavwkzzF1pTTOXGa8NzDmVW/6sXkwXSXbF3AFwKJ+3pH35KL5DG0Er1SnNj3lN+cws
pYEJWAc9hxdZsZDBsswNj5rCD6HvC/KevbVKCJT0k3ywH9NEkT/MlpmIWol/z5tPw7ZMPviXqVQp
632WSPoeuzPgu5Qpg42jQuk+k5UeZKUIfilOTqL4TG66elCJN/5qsUaxUgf3wUzr5l9Y4IHdISaS
Q4UdjurAQvVAZH4s6+pSABHJ54FL04/Dh7eZorwBJPkp9mD2emguzRejlAxPbhAf5QhawDoed8lw
ZQTOGaUPK+PBr02bM3EB1s9wr6N681l5IEFhcUYQ5OiU3ZJBPN9V0q89/OmTcBXqW4OGBqIJAL+m
OGOZIU70Xy7x4ONtY6PN1AReFBN1Jjoi4TlML+I9/ysCG1VxRc2zvUSKIAEKmTNQyIooH7A65m+i
Gom7Pho/LHsZjuHQHdh5ocrZTZINeBwmR/7kILGCFx1Ty73H/uMcHt1T3S/LnXaolui9p6HuLTtJ
Vy4fQPOmjdsyuxHwNv4IJncRPPuDNyXkKYQS6XOIOJgv5SMMZmok/cocE8EV6ShfuHanTCKKWlnZ
JbRkVDo2BRjKV5oq9F7TOIAQg7vykQD5eDuU+9Fz2Akn8+i+6g1WffkIWMqvDro4Qb3B0UwIfoZH
49W1dl3eAG6nv2DtFgFNift7E93l/iqr8B4OygN/l0DwBza3YcUz1TAcpJfKl9xHU8AkzR1BKC8F
mT0iAxIYSJ0iv40Ck3Vdwk4ThAeVGz0I0QesHfiPnnLyw6QLyRw3nHLjFaB7I9vWQtOwjdng2c2n
+YxY5hFKghAiZLjDI3eRO0f74fXnpTRZ5zkaCvIlJlDcYRy/BTZTnG/zahVxw7OUXoUQgyS+Ityq
2TpeXoGeLfhn2NjEe9vXccavBPSepF7yXyjY6DCpbGNCeiX6uOnXAE3zp0y2UZzilInBnA34yuvo
rxcUJr6/q/bVh71DpB3K1/i4Xsnm5C7AQ5D/0L5LpxmO4NkDxjRH+13e6du3Mt8gyJzR8NMXTf+v
gndh07SAJ0mwSGtDr+X1wnUerA+8xQdAz/NircxtYIn8RuRoc4JxyA1Rd3iFNv0BfjwgXmbP+HGC
I7wBfDji4v//m/E75u1+Aq90WwxO09zoXf0zCJj5Ajk2iptY2wj42ZCJKMXFx0OyQOWOZIsxgrHT
zpaybrqTpm/qR0KjjGAZ3HbFxIhY5k/uvujGqxt8xqjbq9FxhGNFXqq76N0XXhWd7MvpNjmDFEsL
u1cdc1hdOavC6AvtM58v+FAOaswZ7zknBR8IcK02gdiILnnIOKnjaz314bfyohkbTgnk5RwXyoMx
PQpK5FhuBKmTtxyAU6chhv/msMizJwmjkX4ZWGZoFy+f85O7S04yYtu77mtk2uc95MCZ9lM3ObgY
mtPTZnJRUyrSKjly+msw0InxdVYZ41M8W8af1T5zZTFy6C0GsHj2l07psC9u+SsDorFtPj0hvQTJ
TtakWZ9v8C1h7weor1/hv8Y/3AlNQwT6FInpRavxUeMRQnqkXNp0XW6Fg7sTDlCE+WV5zZpuHb+T
cWkOy/6u3Gvqcuw+4JhjcW8Fa2j+XLu4BqMbzx4BOumZj5+qXBRuL4oS4Bcl3geB3cppmi/45YPr
hyu4p/7adO2rBBrEfXEAAoPTL/wTPuGZK4Q8rZX27R/oKBzuExS8LTfxsKr8fy5Nc+0uwGGYbbwa
gn/J3GU+tx6VN94enDacYsWNmbZEeQfMjWtGbfcoUSsSXeYeHjrw3lhom37RiOS+X1n4cOp1mP1w
7IKFDe+aThVCWqe/Ufo7fh0FhdpWftNLwb1gRj1MtIqeduPmkq/Q2ubLnGjGED3hgD7NiIvXffUM
d1kxMKHBGFOySfgpCjAP3OPdh7I573d69xTB9rjgyGxPW4SXVlslOGkVwDlbyIAsdIl/532AFpM/
pqOxxNbqbeQXPzIpJczUIRHSZXGeo5BxSubYYNdpSBWsahmq5yPhmTT4Q7glKkR/mdcct5MFV2uG
+BIfIPPUc86c3xaPDObFY4pMf+lqc05qwCmCt1S9WyOsc4X53peYvYXcjvZmQGY7vZDw6RBYPxLP
0RgOsgqB84/ZgJExPLvkS+q/IrBx3jlApvfA1cMQnRgLhj58pWnjt8x/eFZCTHb8SO0rzNYhP+3W
/OetcLl4wT/hALZ7bI48PpV6SUw78T4M3eemdhQId8NxSzmnktjSntqKWMUB6zzPZg5HwTAf6F5J
kemoy0Pbm8Z7oLmDHX8ixQt4FTZ9ak8V6q0nyTNPFhfHd3biVC8vUvqswX+wPVep6GlefmTO4eqh
1VtsIHQjSEX1/YCUvCO+GhEBXYnq/5lIrZAkz5EcJL0jWcvJgiLzeR4AQOns5AD++s22+uj9y4cO
AnOV/TRuFqO+tPkav56/K+ExUHWQG8gOU1lSUeO2vNObUot48UIgZwKcBcmF/ZrEcT7hw0f0N2Rt
DBuPSL2I/GK+v5GS6yuvAQR+w0+NNcICPvwNudzSuGsBzA8nDihNmPeXPtl5LTJCeuwlrSEZtFws
aEdk0kcYKggL7pJW+qm7v8C7GI9uRMKAjAZrItW7ok6NXtBN/ilC4aHlqlCypjEtxqv+gSOPtrOW
bc/asVAtsdyzpaGSY5+6RR2xlH2HQhzlHfi8qcf8nWw9VDicRDIdOaZKd87X4ltPFKKWJm/ZhJ3g
4S8hDBMyByw+IOsYbgrFGqpK8oon/2j26dMnxn9GsOFy3BJ1T39txge6UOgRUCcstrpTBjEeVFSB
CMtfTFwF8yVAgqPja7/SC78RWT08GRoZWmVaXP5Gb235Kj5ZiEC/4YL5AV1JKWK9TDChCFOpsqZp
EycqUEZysyhBrDvfqJIg/l4wxs28daFRda+k3P6N9iVLffZS7paqN+W/+ZWiUxFy6m81/ikddtTT
HCRyv0bcQDVMIIgxd1koUQJFhLBgMxt2GbkCH45IAZqTOW0FsTncYtWhACXzBZmB4VCDq/mtHc+M
kcsGcmHH28bl/h9L57WcuLat4SdSlXK4JSMyBoO5UdlurJyznn5/c51TtbuXt9sGJM0w5j/+gOnt
TRr2sn5s6XRwf1useCZW+GQE5w/ByOmn8QQgTvDECJLzyG5eTKfshrgjtR9xspT0jcVNlpNViVsT
lg6EUleuCj8f9lw4b/bxIzhjsuyq9+aH6UhfAI2mYs0slUBegp0kfB/qL2nefwELOt+o2qofrJMG
1HAvSyyg6PmxpDGyden8UMGwN+F+xRgoALLSJ+cM+OE6BTyVSURMwgIbeEZ6BjWAKQbQLSRBTyQj
AVGT+i4s1nXq+ro70gXiTI/P5YuBgl8JW8zYoROjjNha1owNDe0pKiQmFf6bYBCC7fQIGA5769QD
ss6ymzWtiILJCcR5KNw6LaPzL3jkJaAMJSXPA77BPP/IP6T25MUMU/55+cs4S4N3N3zSYSQlAPtR
IJj4/P/6MGX8B80d8gzp3v2aaqXkNM7sx/uB4wGfx75p63JLFJab1Q8a5DIGvzg+THt+QcqeQXoL
gQ9xFoH3gvhNglkZriIbsQ1+q4JZJNPDsomFzE1wMAeBigHJ9/7TmczSApu3vyq9w+MryTjL+0sM
sxHI1dgIYj5Fl5OagM/On6D65O+aciYg/1QcK3bqGN8k1k4lvUD6w3A4n25DVp5pvAhHbi0mvchj
N3QIXa2ADGNkqlN3DuxmrtuAbE5wbRCmOKW01N9BBnsCcLGXrmPwTxdFPaCfD1YSs4jlyGkkZ+mn
2txpyN5MK24QrL3QX5S1BKD4mejFIRsAcdtwL0hktUdtjxddgJdX6a+nErBPPnXE79CofhuH7tMk
EDGCJUPnOo9aWHvsqw5ycA8GZjUS1wFeHTfIS7/77Huo/48PhWeE1Zw1bNBhN5QwKS226hDFwQCt
tYMt1nq08noMnl9Gip1+/a8bP63KnAf0FhCvLdoyOLTpEV7s3CrMZQusN/zT/M9ePE4FUfU67zkD
8CuLeJmmS2/cKDpdkJvnfYxJt2wmdVurdMvHeidrCKDhhcAzdOCbaursNmYwFZakXKqpC0EL0qNn
+9vaqlaB7P1p9XYYxv2kVtjml6sik9cdymk2OL+HxRTh6IYVZmsx7PU76iyKJZMC8ED8nP/XwbQQ
lLDcYsJO2bn4l+vaXrlBXgfOBhQKpls/3dvp7mTlMZpo+Qdbi+PK1VY4kDa0lH3zVGRQ1sCMgxav
9KF9lJF2iDU+t+qmGCkmhbFNoukvIzhYpadTdljssKuYRuR2sXQOISf5GPbbduqOPmK9Trukpnnt
K/OaOM4KTR87/GbUn5akcy7vkS95Hh4GPmnavlouJdonmXWH+jaLDPoJU4aw2t92EgSTeniptn4a
fcZ0eGuZNyqEtwqpR1JVJyu+FvIKDuGfEzOSPGQE5IRm0LYZthXlBOO4FSpfNhtIQ/VXpvI6neCA
i9rc9F6BBZb9aUrv2vnTlWAjUe+BgFZNtEkz8q+8fiNTDvgeSYT13UF+Wlsoa2231gXoQNBv6QYe
NbqDD0sPqxcHfQC9yWOf6JaRCj1oLN2B5lXrDbNqoF04kR2q11vTyxcaNMVhfHdjA7IT4TRoHnVa
8V2UfmaatFBKuKCQFweDZARye1CfJ7Qo+2zth+QZI0bsuxCNKqZWTnqKWfFT1IJJi/Qrhi6ERhPp
USWp32HCmydNvbYpAHMlQ0sB3O6BJJXhqX+lDg2eYYVAySBFO6rInVb2BhTeUCK2IkBVXUic8jtk
s1jONshjNRSJSs8BkmA/QZOv8SZMm/6oeZSwz8zA+B/UG1kTHqLmRPIeJiC6/BIKgSrVVx3gFNkr
APWjc3Kyz9x3xWImblc9XsTAF7x9JA2pZhwkZVg29OBrrCOdCfPSfjw5UgTD8eUXFZbdvenPBw2r
EKhH4uHnxkCVuPTqF6ZWlVmuPOUEWVJPvy1c4QLAt1b76CMccs2Xr3XrMdKWMmqbpoq3Y4FrIHFT
HgSzIlr5DWHGIZZn9UUhxKPkgFtXBylD8NPjGRGOZ36Y5fuAWMsiichSSRmGBit/9sCUEhzR8yh9
JiRXIm/EsE67KGGMNIwakVM4XVifFlxDIhnA6Wi0Oyio62RkLUrbDfpeANZhpmXSirluoAyWlX6p
NTzWvnRrWkMOH4B9aujfQY8mw2Y9ZSOL3llB7wNpXJhS+HDSygJ1rdFjYKgXCu3MOEP/x4pCYJhg
/PWuU3oLlWNHWsKXZIGpWxql/EsmbwvP/6yZL6aC57axj6R142h3BeF2xJo+9uz58BwUAyzbDI++
XmycEIsYHl4RslNPA8d1qp10JFAdjEO7xyyhDpE+43RleDpe+DdNHtnn6UprE1YcjnmNsrbC6ugA
Q7O4EtEXpqtBHJh1S8ePdXzq3d6xNiHxPOPCL3CVnoXfeNk/5AuHCiudw1CMa6Rzb6c4DTZNjl2V
rmB/2jlsha0javsUh3Ibyu1iSE4Vrm02yQ9rJ0FwDQt9wcGfos1UthPtlPBfTBurjXcWLiX2vgzP
pvU5ouYglke7tkST5TdrPOHyGTrvTITukEnlC9bBqibhDH9ce4WPAeAt2EjeHUy6ifoBVLbFqgQz
Ucq7LruQmIcRpedvYhj32UVryHIpUcSAilcNU/HI8gzJUe0xlDgWhUc2FV4+6o7/J7PA2Y28KAUq
E2HcQ/hEgE1KR9thwHFOg+FVg0/kGNEm2D5ukJUpm6zEVNhGDLtWmu0g2rzdM4BhpikaVg0hYnt8
WVj0s5w4LtxxMjlZ9jg+EZbb7hxUWjrnR0hK9BTl6AM5ZUBdyrlv7O9qjFgVYq59HSmbM4y/IMHg
Oq/CmxGsYKsz0XDZuLlAFfOPg3fnyD0kj4Hck+mdvxsdF2ongqNvrmJ6sYwcSf8TC0PevIB/AqwS
WSjlad0T9OXJTAs6A612QMA5+LIrMZ/gPRvYrbd5M5MY/1YsgfTo30N3luTwKmacyjpUVcmPn7Ik
2yT12vqmTS3gXfoKgUYpsvPj+NKYyaZg4xCbUNbRbYoEo3ak1oC3hOBSYTEECB104wMiSlTSMmfr
Eh82hKbg46HY96Sg1RVYC8tMECARXOnRXwQlsXCQWG3L4M+adqV6csxsG5gMYI0FE3hbbPIKA8GE
UztoS1XT+alxaVo0pkFWYhpprLoTiqMpuPaSdSvpNtBfIkx9gKyD9zHjtp7r1+SmnfKf8JTvugR7
+/yizlEeXgl+jsBcrBntYtjMpB5R1zyts7TKv1kZsHiY4BEewleDue0eRPaoMoryJQE4+VV+93fK
UeMH+1MUdHQxcLgGCoIo8Bj/dODmdbDXztrN/0vWdGwI3UYpsDZf6rWBW2bN/MWEdwsdHWjmOCaz
peDuuK6kFVuPfB0BWDb+x/RVvKtvnBlwnH5XK5PQAeuf1s8c2j/dU1qVP9JX9qRFew0u+DLtCjd5
lY8ExvC2uEfzP1pBj3a2Q3t3wsvz0SwsSNgz1G8gAZBAB8y1qPKWsOgJFPF3xSm69e6z2tZrbHxm
zx/c8bGj81/m/GXszgaYmIhUpHqcMwtvPbFnt+QMO+OmXsZrLrqHv/lnDGZYfYU8CHtuPZOtShSY
vvXOgOXsOzhbMd6YmSK6hjYILdo3T5PzswfovoBbBTX5xf0fkevs01N4SnfZ3nk2J2EFuo2v2Fgv
6+/paV+M3+E3/g7+4Ywjog5FgIG/5dA8z87WM4DH8yFxsfSz8T3G+DFbDBCHsfDfOCt9TtbKGkrT
hrY51E3YCBuu1thx8l0QEDSrgWRgvbr5hWJjZe0Yp/MbqxtlMWv5Ib2El/Jl/AhH23RWm1cHU4tn
8w17o/8FPD6H3rXMrxCYQoi52FjuCG4D3coJwKAz1//nqtLOWEeZihwBpl3ySA/WLt4FHxF4BOTP
LxAq+JAk0FCUABRyHGRVSe8WKQD4YEFrVu/6p47tj7qCFtzfLWxZL5zhD6nLrS4+MOa3ADIWcAD0
7/A67atz/WJ2xwiTfI9gL0hZ1mDP05ZwGmLIvRZpF7uj0FPpqGst4ue0HQx6aY/xyiz/poqeA0X8
aaeRZmGypU0xzkY2snn/0+/QjuGhDnlyIR+TffeVjzwuCDbL4hxspRXN/R1Gvj9gG9wPoolPwWe/
ny4RonYO5NAGH9USOBHItZkBDMHd/ed90c3ATRPOHPk+bKSEEmRnpWrQkHquH1GgTHm8zYNHp//E
tbFKUYDmzHmO56bGG7WfXojpFpR+KRuWuqKvfFSqUaRvAnzwg1FeRED/KrtAT597MmDmmWeD8zi5
tc4qGsLbOBlzDkEG9ECx5YsVcpTg3o76uuBwm9YvsR6xhgkpsOeTasoLOpjsSncHLw/OmOx2DVuQ
fUzuUjeX6fU3e8PeRsFaMz+75oM5kfvQ1RqMclWK//ZfeTQlGLSh2Pes6iD+hqgz5j5eT/BEk2BD
wT9sVfUSd9qqHAjbaNBIkwup/HDwDyLcbDvO6NxUC1WPR5ieYL5zAyscxwVz+0HjrmUPm3HuhYxO
p+9MW4NuY/8Nq5WjMG2e5gQAVK9VUj70GWRBQAC6GG23KGDKNh95sqsxXiWSxHZJXwIRrK1jPH6l
6abNERTOqbRBb0AbGKkaQWOk72WHMP1UrUco34zhPHlbbdqNbGPdycN0utk59U6pd3YHBEw91hYX
RV5H3nlidcQqmT4CMRPqIGLUYKf3d/iHcbJtP9XwMNSH/ErBN5Dts81dmAHB1/hn/tXJGjQRU9wu
JOgJAEjQwux/cnGlmWqnBGGqAGfOYrIxy5E2HgJeDUKj0f/mjbyaWg9rn2JDjfUvpXb1w3UyoSQq
RnzCaZtWmKUjUlAtUsHHcVZKoAwMMQmbE+ypgD4EKcgHoQKmvnUtEaMbNNBlu/KwNUdDSpcqWFG/
DRi/aPPC4CFuHDHZj420o/kzNoiQxuA1QdPxWW0Hf6t0N0OFdoBxr6UPbIqwBAdp1Q7tUvFIMNHD
jdn7q1Y9aHKwDLOORWa0rdmI4FxdDOVh5ERi6m6aUuim4zZXyS+jf1DF6CWxKKj6YDk59aoa+G9f
IqTH+g71S2T9Vmq0ctpgpSHLzBw0Kuq8x6hJkmkaIvazitz1bfzgTHgnAZW9/rZozw4pUBR6Jh9i
TcCPDvypmid+Rq3iytMG+a7q7YP8rhpPZeBCCJN0Y5jcWFjiDM8ZPzj416Z++tpNtp6T9C37h6Be
SqQFELYVrO3pxOtVxl4Mo8lVy+uEqZocHsbgwL9xTEaiQ2waM7jEpCy/qsL/4t2nP0CyRumG3tOK
sNqs6KfBIyQhaCK+AEPpfARwCNa8eC2fpvgut1c+l626fECrwfTrW3we71vpcMBsnxEMHU06peGz
q7GW3tBvE9qg8sQFGNKKC+5AQujStwAka8O76bCg1Q0tAZOccH2FWw1fTyXaQlxIsOZR50N6IECO
NqRluJTftA6SBeWeP7mUej4dEzzOrBVyJDB/jYLYML5FPV2ULrZ0vGQlX7ATM+k0FzC5qQedYgss
W4ZPyd5E5Smt3iZIZFbgwwZKrZIBoeU8vRCNS/pqv3USnKTvuvmpzRU3oFYBBzJaUAkIclcRgRB6
8zj3Zn5w0ITckxZWzJ+CnWMI6RicFLlYBj0eWlxW4n2Dry9lFMOMIhiaWCGYw0K8WYhaYCq1eSo9
2qpaNGGwMyHpKZwPVQP7nxIRK42+hpKlotOk6s+G3s6wL2mM4fCQLeNphXlS1546+iB4vsquhyZf
dTX8ajLgilVaXQtOklge1EuEtyLqwEU3VEKwT54m7BP8GBFMlEvD3GdEvWkbfpyftYkdgFKjvkun
IjTjEtAlKAFixLODuDq+Yfo2D2xUUIaP0YF7SpweX/CjafBkCPCsahvj0OntdacW6kHbn/BzweBK
POb21Dcng7rc2BQVIYGryb6M1h4vEBws2xNPXvzNIzTYMsRw4pcClmJOcMUKSl285vmythQSywsb
t8seGOJ8ZothyrszEvhtvmBi8MH4eHF3Nc2V5pP5t+KpMlQL+827BdWS6RDiFk9ri2Yw4EF0QtjI
Hscl8OJ8h7dl/PrdqR9cRmQVnujX5MMNf2w4BsmzxzdHxm/0X5yfaI/ATW1IN9PF//zg2643ABkT
Fj4aS9glUjZeDVi3iXG9UDYybtrVW5JQO+xLY19prA2M7FPi7ZXi6kRvMGyd9FPOvv2pLjFxGGiW
ECsCQOyzOlbLjNQpTNr0ZUSmCqc2LO+ScQb3KLyGxKHBzukYarJaLCMhXUg89L2gA4yvpHmrNUGa
J0/Cpt2NO9f2r1OD5jiYmdo/XiCSN165CbM7L7waJ23e9sSRdEgGvHw5goLIdjyPGaK6SZsHsYVC
Td812B8H1dZM9+HgVjw/AiHgnud33rBCVA7ynU79p4XqffKthY4NgW7iyEAYh0Eauq4iiQYpCWwq
zLfMc2TwtdRjPAcPM7lBamfpxLS1sMMA/qF8QL3IYZGvxUjLVJhWQjxWmOSsRjiuP73sp77XBYNp
Ykv/9qhdc/QShDu2Y4GlFk1JwNaBNzT6p1hKjPga0M/uRIhOfmU4DXyGSqhY/Terk1hHy7uefxcg
qd5NSy4JKgfix3Qa3spTQwehVt/iApgqqFrCzZA/iX0cwp8WPwYg/1ZTwfi0OaOWlZNDpikd1fAZ
Vn908Sv/Xjd8CBDHYIMiz9qzMHL8YtsQY9S+TAnGMLzznOOjId1Sb99Nb93Zt/XdC99iKENh1N0g
/GE/aGOOWt2znO5ikROLnWpzEIE+Loi2E8ofdEKYvttvJ0B7oG4mVnQjFjO6p9OrbALv4tV3Ga/k
D9860jbrgaRzoCJ9ejKJCdnIcL8ePvMWWfpamXALOVg1KeLmIQaWD3DPMtJVO35bwDnleHd88HJE
AtT/g0IQBSElKjim0zK+YHWrpvTKhno94p1ho9UthKQEDHTw2J513IQ0g9IM6jeeLAHfE6YakU/G
DYHcGckTWrz3EfSESMAlCImOdU1Z9WzLW7GoZzDA0hFjrqqmdmED4wUDvViKTa8l3SPg/Bq2u163
d+J1EVhDtyMaAOO4ThOn+1K5EFRDjOcjbfcyH0GNTapeeOTMsHAMlzGEkjwYlh0BEj1T12f2jeQl
kU6x7CI2MnYKCwOFSPpOhMEfa3NKdglVRY1Qtde8lUUtYpkKmaferDd5Muwrfsntxs23p5ywYYZT
bBh8W2uh8vJfmXCfAIVicOUa2a19tF80rzxcIDm71dvcwu5QccUtE4WIbnT05lFf5LukA74ANVap
irUeW0f+5IJ9McRcCvImvOCGcMRSsacHzYrO2lNSknc6pbn0YOENtL2ZfMC1DaCLtmdzuqb4Ie5C
CgD6jjV9e+Kl6Irba0n+HQCSE7yixmHp0w3N1syDrFkPeJx0R8nZ4EphdWcz+R3LfRCRFmJsNNJ9
xuRcx9BItgkFZXfO67PRHoHhM/maBHtcZWX6vGjEj40xT4xFg8QJiZ2PLIudZJ8Wx0o+BvIjGM55
ckzx0eKitWWDKZQHKLHglZA45akbw9QAEKaPRE+TVB8qbX8l3jZd0QkEWvYjPCDF9+lmFt5PO9xj
QpaJjaweMuUJvNrWoVG35EcH6WZWd7qa8YXNqBKiUv1BBzazcO6jAbmH7EFX1RpIVQLMP5jeJkk5
XUGc2HsGUfKL1DsU7TWqzoZKPoTbWz9Jcy2lgzG9PO9gyAfTuGapm/D5yj1+wDLlhL/qjaWWYV/2
E+s1xk7wwydoxMm3V0N/x3/bRi6MzqqvwUBCDMaAmINz0hwddaOMVz88h+pDy885qeD6DSnQiEO3
vpyUm5Es+l9D2ArNOVVKzEYZ32NOQae2c4k8IxcjoEc76qAPGjQJ7Y0bqZQ/rAc1Pc3yXOlxcMFi
k82T5ew4xivPPtl8UEiDwqwPBsosKH614SclhHUAZuzIFW3P9Ku5RVK/h0sjOTs+XxewD01XgLwV
hnNgbq+qeuT+HxeTGgtuvo68geAwyL6YfRG24dMso3OeRqLPHiKx3rc9PD6jATl7WPJv2r5CE4Ct
oRLD2+vl8AbiB6Uf+tpBdk/T3wHvUmv8jbCGpsFfC8qRumnHtVQ+UhoDvKk07jGwtnu3jn5b/r3G
cFZuXwwERoTfvaTcJcy5DY+Qk+QEUt2WjxWVa8Epgv6UXttYDE4MX+ctyWtKsSbrBaYtefI+W1ZL
N7bM97rF8QeJQfSbK3zI+iH1XJD+sNNrMV65VppdBdp60R7wbmZ8luuX0p+ZSdwgXrBTNzxwGfXj
dDTwnmzXkrURIzo9Wwoa1n2De18b/QWku8dHWXsYxSMvX6F+hONddH91fHbStazhiiA+MI9BMLzG
RXdmrHPyGYMtD5vbqEy44Bza0cWBO6Uz0TH3o/4PEssYgw0enXJPm5MB3yFpwN4SeiPhDHG0MQqI
FlG0qbkJId2onGxz85HZByY6d6wlwJS2S++qyhq2UMcyMVrs/TzQdsRomyKRRV4r2IOVldr8MvGH
+DtqiUkLnn11TmiwSH6D1DvaOGa1n/wdrdBtTz8t9fWtJpO5ig8cfqmjae9M5KcsbixSubZhK0Ll
zHmR3ZUv5PhXBuzXlpN1A6KApNxkFFGoFKsHzzU13vSP0eEHUG/pFSb7dnyU0qmvCzg3Vz1+RegN
BoUmfAhDNjwiLGk+HRxcM5WjCW4NziEO7k5ztqnTkGYQPtZqn77HSMNG/mziGaRhp3OO+l+wncRa
dJEbFq+qvhZM14zRtgaMxD2KeeFne6+7oNuT0z0vqjqnPLsyHHhpJ3pE9R/fiTX2+wUzX/pvncGB
SUw9hjSzu17nMPRRRZa/rEWZ+qXBiMnDPTO3w3hJVRZcKw+TX+J5Y0SNTS+X1IQKSwz8s/CXFapD
/I6gFy4TjPgOvCJ02+C3VekqOu+kOg7yxqhpbbDCvxh/RBmLqY062Wc6FTBxU4kWmoIUojmL67B+
HO5gbJ9YURiLBhVaztzoOgR01jLgh8J9kcL1ReJe/5Xeu+1dPkZLSnV8Bjovht/R+PFrN2hpR2YE
MKY3uaGdCk8Xk6KhvRvetsWtE7BdB5vGFkjyA3w6EDsDw4wx51FcIXJamzB5kI7V/YdfXXvM/oNj
VH5o40EysSMPhX0JziPsqUx2G99A2torPmLpuGgBc8Q0MdAy7JoY5YATLhLOOHJbbY3kMGDypIb/
smpa0WUDsVMXo9IiQNDWU3jLEcRJQzsLBpDYFTzw48gpo51cR3XmLYXlGID0o/aaQPVtVGwt/YOM
uZBYCACx3tdIgRDYT68pAEZ45BBuYDmPxnlUBedhEcxlfU7ksxe7MbzHPemKaLE3qsSi4/wLRsFa
Tmjunyqtf47WLikfVgIkkL4bTQMKu/fUKJ73anqJp0g7bx9laN4Jex1/6fUlqLXk5kvr0KYA2mgT
WUf8pBRPi9Ah5wLnl4GdQG43Wn4MUyL3wAZ3iUO5hMdQZWVYpRh8jYIbly25+nO8n3L46rGX6VlR
SoTAHZ3RIXnWAhUffvLxViNg0MGgJ5KEuYwx+smMF61xhK9/qQSsazlw87Ho7chuADXOeHMb7vR3
jQIowW5leBcRb8FKgkB5KE+59tUnZ73cleW1NT4MKvR6WerrxDmE1tPhWG99De2Xnn+O4UGvzjIJ
x81P3l3tAFvJU9eTw4lZoP/WFbhK5mkSngg5zTkNw1wwuBxdqVgp/nQDiN476VyABrNJbUmuxVJY
7KyddbO6u88TzgllgzPNDmbanxwG4JVi1ec4uxyTZxpFwlqPHUCLHozWEDE7SGm3IltBMy41whuC
WbpbZX1VGqX6SeL0K+98xOCGm8Q32f/zx4vVf8bQg9iv8a+bt+oOi/hwQLMNZmpQ80vBl5d9Y44f
a8eEIiMViptDggJae7Ao4I6fxBdTe/DWJBBKAbLMpaW4HPYLesls+v0xIHZpoG1ot4sWR88Akkbk
o7sh7jP+63t7FROqUSmPqbmBjQ7QQXsQvBU/DlYtqI/wwKaFIn3R0lexOBzoOi0kcx1Hh/E/v1Up
306bxHY5/xMorrW7ZDjH6qmzTnn3qyX1plGJP2PiszQPHEDnGTRyBCiP3G1IYdeeag5Hct012yIU
BlVyOLc+ol86E9j52RPpsjtS+nxRce2KcxQu+BnwpxCWAYY16CGmVaTvC33vxPex+jS8u+LvQv9k
BtBgFvDq8MsxBMt100/rysD35dS0H5J1kMt9XO6lCNRzBtm+vJjc9CWHfpDuibtkrvEFGeOz0h3L
YGsY2yLYNxBLyZOI59wr7O6wASCLTGjZcjyloEAti7/xN9vh/ouAELU8xwyaMAZNAqIvKNskfh6/
LFclcB0CGPFE32RkQ2nuuCyIivK9vktHKMfRieiG9A5WLZFilODBOZ9ogK1Qskc4szz/Q/Sxb5g1
x3avnsiSUf+F2/86SNK7xFKfWEdpR3+OttDF/h1YpJBB5NvK5vHP8BT16fT7i+gPXwbgs1TAZYKA
TSKn4y0dbU3GJqEImQMFYdWg5Gh5EEvlW3NHHpoEeXun33QZ4bZwV5CVDyP9l+jw+3lgsTOzymml
W/g/UfZBAbbaio6/kEQgyMjSVYCbpR310H+AAnosFAg86JmMFfGHOk9WVbHDx71WKrZxcZfaT6XG
BTVCEwHtary0ANAVbuU22Z60p0KKzoIXh5MVhOuJqhKTbLQlufkhc0bpltvxXwBzqpN/Eoteas4p
4tBo1dxp3yOighB3lcG/ZPTe6VQFn1r+rtBSFgcTL6CElDpNXU7D25kOstHjan0BhqnxeC4X+Lkt
a/sew/3P1g6+I3L06uvDEFyyxB0SF7PFpd5bKykMzhY2uwmm9yoNSiVwE+aQH15yIHo9fA8xz+WX
fa2RECo0V5y4XIwVcQmcTcN1qKiYI6xu56rz7iYkdRxAcMuWKoq6/lLrND5REqfDmguATtMT1okm
ENbTwaLC0z18FekP4GnBe2eycdbYkoTAIv9GSlgPX7Eg98oW2MAipqlcVocYzWQIXbHzTfJmDOPF
2VZCPGGm32EsL43xy7FtrJPTWxCVRx2CC/wDYctGnUnxFZrQfGqxx9nS2yIWSJaRnlLdQncupJ2j
u06Ow3b4lxODYE0wzmqE16x4Ou8po8an7ZUhRwcPRp4Oa0/CCTP8lCgeipFnUFXL0CCY1E9+5Q6K
sVZ/BVg6pI6Fl7t68TlZW+M/xnNZu6qFSM0NFNqTPgEjw3lEQOtZD/gtVgsJYsmyxhd0MSCMk7tA
r4tEVIKocpBv7rO6yKptCoTNFv2JbYtWH3P9TdFrDyv+Hkz2ajFpWnNDzBM3XKZ/2XDcXcds3Kmr
4n3QQmmbKX8Z3LlKOKaAr+mE1EJJr0/oDgAEfAb4J4lUCrbAycrhG+RpfplPzGp1h11qo1WI6Jjl
cLIH+0s3JBpIyXqgVOsS3AAy9KWoLV8xB94WJl+cLEaOxVFmU8peBhOTM5a8pAIAri8xbxin3502
Hcvi0Gbyl60lS4ZSh6FNE5R/Vu/MbWpE1bqn2UvD8rEU61ONqrW94M+hD9IyiZGdQkYJCB8zJrq2
mrL08bax+H6R/kV8YJOzrO38WfUh1YjczR0IHy8j6ncBpWxDbWI0eOVUyE+UdSbB/GiDv0nVv+Co
ZOqArU26M7GoEJZ/gsqiZ1RESozPC+KmO8ysjU5FabGnRMEL0q8PumnA+cEAD+tTzLI4ik4s6F72
8gTOgtArxRd17ViXvN86CMxq2YWOif5KuwD4oE+AeQydAiuez4DqOkYhgGR8gfUUWbolov1mTlib
X1xNZ19TqsTrrqUemOfdqUSxS/8+3dfATIOQ+gbSMmJf8JBJEuu2xTmG2rHTVxIsTDCAbmvBqCyW
5KnJH7TcqeoEg/+OO4tzzX7ULxgOmGnxa1CnaQHDnm4e9KZKTM3GWYpXB+jczecoMZM0jBDZsPdk
rI2ROAhGyrLlSBW4drFPwi+cBZEEiH4R+rSBhOCVBrdcO6nE+iALzBq871e410AGQFMgGLHUARDI
OLrNkcmQ1EL6FFFMqrVHlktvkrw3eogqQj8Lp88lbfk0QolFyTvHtwe8VdcXqPC31t0zSc09eELI
JHJHydQYKRGR6ieCJUNsyiqQhPla7VrFliK2ZoVf9xq8vQ81QKHVk66N4wk2MfBBIN4E27Hf9Fih
mwD7noLr7E1OdlUGTch813hhalQSTXXusHWSAeIMOr5EWQxmjycLYqgSSfQiDjYt06qDtwyCCfpA
qRDYP5J36uGomvrFBCfu4BH4SGKx0WyiPTc1UyF1YbDSs0ANOtXyrgszxATYZ2Eak2OtWSZb2S/d
yGjo84870hdm6tgfu9TamRmOINKmmaJz0xufVOn+vNCuEMbkiETYOeQiDP3NCyRn3YF8RPTzzpQ3
dDFLOJ10w+uFYBKhr6kOopUWFn+O+dv5a9vcwTUibbF44DZbo1fNiKbYs6U6jFYB6EMdIfGwfuVv
5CAexFuWNJTSMMLQCZFlijvoOcHoC5JfvIE8nqScLcUvqSjBC/QuG7s4t2Q7Iw2kjtG22HcT4uTg
SaDge3DH5gcJEB22f6IHAR3FBJeY6e+xJwoA93cm7nJC2aWua21HkYgWw24ArRayv026s9rfQnAZ
2SAemLOpLMnrsKX1iyFAKXKr0fpiHEghzFRC20jSOHHEw9TiOJMSALcwpkNsb3x6ZNKCratI651D
YKuPKEMVOqu4XpteeNFL/GJN0rCwGW6wOzXvg3ZgP7Pgq/s1JSbABwLNul1jwVyC8SvKdx/tSyz7
iK1vbRaQ0Vo0pramUhBoxpAvC/8wsmLbiPwD+xjiUuVY0d6oISyhjAtcs2cry4i2ZIKll5ZbboNu
+OyCMZtQ0O2c7MWIluEhx3hT1p9qt6/9mw0WWB375rNMNvl00tJ5BtibnPLpS+0bPAPhQiOezNOj
4pGycwlZEuWH8IOHNCIf2uKzTjfaSJ8wgxmNV5lxkGn5VM2F4t3Ep5+LCRVB6I9YT0/IY5RqUwXq
o/QwC1okyocV3ob2O8FKLjxWzm0wTzkUD43U2+mz5OCCB0IL/30c0m3laa5pUvI29i+O1fsyNd9+
mrDEbtr+mojeAUpjTiMDJMg6G841N8/kIfDmWAJk6k+vL9IALcxvQVculN1ecy36/pjlFsa3NNfA
PtT6VQ47VAdN90shMAqbrhoSHGBiTg/Gr0/wE20orZiYG8MelK6IL47hOgHeVmjrNHCwKP+dpH3v
L/XhWMUbur5Wh8E956qOrI4QdU5MPOMg/Yze0fofR+e1nLqWRdEvUpVyeDU5gw3Y5kXFsbFyDltb
X3+HblU/dJ92wCBtrTDnmN4mDciPWhEJ4aLQV8ggNlEosYEJgJbYM1Hpi8J/aGE4VxqFd1LbqcEk
vZrYFTyTtWzlRRcfzZ/W/zQKke799+QNsvbdwIrgfwXiZcyx7o+H4kXRJtmENYCk5JvQVn7zCJqb
HhCEqf814qDnlIb1Cr1tEX1kvr4JZYe+xNu53QGB54h8BLljGjwa+upJJWqN/bRMhysD4Y3oyWlu
7lA9q1jW3VcfgdUBE+DFErvky2AEN+DgpjoUjgSyMsyD4TI9PVE9m9WDFyChj1YWDrRw2g6CD/ib
pJykUJvol2yTnGP0AQYTgiRCPl7IeUmo1/QNHSuqKgFiiK3ylhT9txoZH1ZF2Adyvd4rL6YgGkrj
IRF/qignemPgKb0V+Ac7eHeE0cydajjrw7gJdQMoIQwEMDE9+zcLX+QAXTcZ242H0CQbh6WWMiGG
HWCby876C3JMMYzJ3IRlN881cGjxwAgz4ZGAPNjJqPdYb7Faskml75pm7mOjobLWxm7mTqkTtj5v
/BEk2p8SXHUGkBarNB9pghshiapgozI3UlF1hs8KsjdhBzj/0rkTkU3MjywmaR1fIo07STQzzUmW
MSsylTFXZGCNyrl/R/ZRTCdq49C4h5ZIRj3aMx0srBZKWXAK4mirtyvUaMGGrk+IZNa8KA2IlRqC
A4QtpgcUKuMxnfIUvoZMWxlkEeQBAkgtWTa+ejBNYPv1ws7nNgVMhN4/UJGiIIegnlIYGbUZG33e
IHVEotslzyZTUIjn5ymWInBL5iCSFFA4kGytpPkbl6h5LmG6Dpq1Vh67ced5R1N/+eVBa6ehp9Xs
p8bB8/dFePNrj5A3YAIxvasHln9q+hxWTXvXvfvd1Qb7QJM17AaWhf5ShXRIa2C8xco5c/4p3tH2
1lG3HuhzcT/bPRhSfdU6c6t7KsUvMq8ifnRaO9N4U4SL5kC/EhLyplX477j9aqZ6Q3EMkKyg54VK
OuPiC2jc9fmofwv93msrOXyk6gZMNm0bpiROb+sjGbcI0AqsWWD6eBta/HQO1UX508pTWf8bGCoh
z+dzYRU/hZl5Zw9tVut8h+4Sf1w9jfWXlXmGm5qNZ3BXMS5DJvaSUci/qQP1Qe6R57FrtZXarqPv
qlmr1cZuv13qJE2AwHS9eWCH6CQaatoCLGWA0C/mpk/nCTpPS/z29YdRfWITr1oCi1Zxs08swIa7
Bg6EuLnU+Vr7XmTLuor3CS66hnijo8YRJtld9S7avwAgJGJHZ7oyRDbjsO+UtSLuxIGw3W7eNj3N
olAoZJQV0jp/gmsZznrEUsg89FF7EI0ddeHCpOChH8bOXC+fNSJIzQTBTo1txOGioE7X8Cz12UHv
TzbKbFJaOvNTBOojCqMTaJe74X+ZOusQ3d0GKVZcwSKYLjQt/Isd/zA9sS3zNPWH00gOJcUmS4+1
+zBtZ1cGJvvHaNszeE29o6Vhqz1jh5igqV7MviNamUbCWcW7zE0+gnsOkacOFU7pB3k8GijMyDrC
zFQBZlv1joe5DxPN07Y83ROFHww1/ZspLB+4xyC8EZ9udWmUU27uEI9IUDfG3RyPYDBBjU2MY+0Z
uNCe36vqs0R86Cx7nNr1dqxRpbUXXT/bkjCKVStJ+EKsudCdkxZufCplaAnqtmh2vclQbq6Ibdxy
XR5b5nTIbc1w5SDZxxkOtLPDJrUR2ZLkKaPa2fwXbteISW9KncGwc4wWrcpULfgXBUcIGR7uiG3a
neoI6PbVInrJMD+t4lbrO3Xc9+Kk++gzjINmgWc2ud8ntyQZF//ibAs41DG2pb7RPXr9zUBLmDwr
9WNAt4RjisQK7LDNXDjbCqFNcErTTU9q41+uHD0XgeLWHHcRVrCK6DbvC02N32Ay21XdQrWpeP/5
zo+J56Iz990ZUJpNe0FzSxvCA7w5jMWqYKynn/mleffjDc9y5MOgsT3q2VVTNynDxWSoUH8Ni5Et
f5DejPZfp50j5VBqD2G/u97t6CBdlx8DR7DtrkPjYlgm36WRN3dMn+3UYOy9dFtYL4uMe+Oqjx8l
6t8wFTMdTq/cpfVPXEAilNVBGe05PSu++mjrdyO40mptQTSygg/D+JjsmKl5GLRDrDjfcPUqHAPU
SJLxrXaNYlJIqGXkRjE8tlAJ7I1XI+p7hYTZ5MFseAaPJYnGVtvb9HkWu8mC+liNrWXcxlvbHbma
rGtZeHy8bDJ0WGatGbecjagNCvqFjN6c9pLUI1R0g5nSKFQT8k9FLKFTqEVbI6ofko9sejQWXOce
S4jU1w+Znmy0xH6Y0yNOwZyaS8b/KUTYhEJ0KhmRUZl8lC0BuXffug3I5306Rd99mmlDDtNMttue
WKQ8j1AxDEvi8K4hcTxNdJtiyNweNqGmHUdrZ4odyP05HihMhmF8jTIWfH0hWNsZH1pRvZwuOvQs
mvzOXUvD5IHHcBqJSpLlh2C0/pSeU4ZuRR2NtaZpG6PCKZsnq7zM941izCuFQVaGohPfu6rDoEEN
UoanPic0WdJys1j3ccMNUNMbgZECsTJbUbUIFy1nf5V3xNs2e46FfWF5nOei+0qBSgrV6FnBH8MY
yRGC3WCu9gg9IEu/pLLpw++EXZTNTiFna0hTw5qkL7g2mj+rYYVlHtlIGep7lv7jBVJ9E7eG0cVJ
PQi/5nzUbhF6v5E2qyAfuRPzQZ8MJj+EI6GSgNRaQC6weIIzgyLh1GdDHrb2/ydjHtdr5Jgnq3GP
tp/j8a8/yQRiO8V2d+5mqIbSsOlBLKIrwzdiUrgVo/U+eiUU0Hw4jdHwYdXsbfRe25L/evXGHwSA
zGrngtmCdarj77patz0jXf9T4j7Smtsg61MUBZsxMw3E8+5P7tarzsF7GY7Nm9L1P7386zztltF2
kBE32d+8Z0suiSk89K4EszOABNkVnET1jIY1FiSNaIgUcVc3opt+xS3gZzOg0ITWlzbHiuG7n0Qs
ljcxLg3Fv2Yqk4kI2d6rofmtRPaB+gVMbEHYO8F4RJOAs9JNrGHsJ5UV/4BysQ/Z6n4UEt1qE9/d
jpI+Bv78m2XhYcTpXCvuVQf2nqr9vzKcCKbRn2XwvPBInHyrzPiZkRxjhS38/cB510Ms4C7SrcGA
Qdms2Gm4vv2IUJjB3leCIzqXIgKaSeS6Z40z+Fsc0tF7xYsV73Db0TcYjK4YRabgDdcIcpDH953H
oWQzF8ek0ZdLX1c/eh70QTxgU3/WZJqQ9LQMSd2xGNKmJDxY1iGjX8/d32mRFI5AZyVyW0VZ9Blm
u+jvmuYOgy0mknyEpgy+NO+Y9QcL1USp7u2aGQE+xPzgI6Udq2+PYX4u0LLxnCkZBqd8rCocZyIC
/zU0PzZTpfGrGS5gF+L8MAn9gkrdhKN68AUUqzFH2lPE24Ywi6zsEBSwpZxcWgJ8kONs3BpO1zid
+Rzz9ifDubUE0ByjwGi4/htXhd7noegqxnWLPLVDp/42ilc2xOpEg/QdvLadM7BW1KAFNYwxOnaQ
sWv9YNOfC0FpDWTPwYHTZgpwCLIWYyAiEQ+mkrXigPVGAu+p+7XvItEkPK9W1YNb1EsT+REjmaxO
WJoP7rHU8y+PT8eM+0M9/mKTzCfDi5h28RRCcjg7xIVl9L8sF0mUg1NbHJpxFcUuBRGm+gENmH8p
43gxZNWGwKmZ42YrkpiWkZkctM+wHW99D9YlNWhMoKImHbmNEehvo1v2DDhb2t4MlnOLxz2rLQj7
xrGUPUOB56AoRM8Y0UaTP0nnrlIx7MuYil8ecbAT3QKDGWz0pwbTACZQLpYhfYuDVpjctwbq6PQG
4+5jq5su87K7DDzunHLar6MDxFhEIIYafWC0NdCl2KcEapVNZpG6bDVvF/OCKuwGupRzLYD7SniL
M0KLk+3JJ3S54EpxoK0EkT/PKn2eIQadtafAxkIjtUtcg2sDXAeTAzoH1oGAUWGpqjcfyFI/bvre
/vQt/PGefRjqcq0i2Y3Lbh7paFzLYVFm2VLFWU4SgUA42rFxI6O6CkG8eOrW7Mtdyl4kc5B2+dXB
MVzaGVCCVjxsTYKvsGNvcbd4Kpj6Up/HlIohuz67zpeR8RWm1xDkKz7sorMXFXWWhdtpWHZmRz+z
q4MMhBDux2tPYo5nGiQkoOdDYIcatU9ZeJEgnwqWQuNSBNY/lSUOfz/iKLXHsOc/1Ux8OArrl0HG
Z6OjVkTjwa6WHV/r76qBM9a6epSxDQLLyoGj1zlHHfuOIRB2GFtD59Ecj/lO61zwLBMlnj2wNWzd
wSUgqlkMtbkcPSY/Sum+6axOnVRBrhTNtTJD6PNls220ibJnNOgpm2T4tuxnnQywK6z6V6ZiWxqE
kmTiboTN2g1GwiaoScMiv+SlGy1xL4SFcm6tV6AkzzHp4C0SnjkiSinFVgkaOVOjS4IZseGWSF3o
FpCoZMiUzAZdZiMILKlm5NDNV01Ubi1uQa8Hix6qbwaQwXLfkC7X2o+sqVGE87jTBrAd7Jh68dW3
zipj/dI3xKlAdAU3sJDRkQbHNDG4ImFEGNIFkjNymFdFcrUDsFNj89F4+iKnzRFaDKbhMnT20s20
nWXprNTlNonN82Ruz9iWl9wy4G7XMv9nF95vXm7r/tcsB9bZ+nVk9dZOmSkym4/BSB662OWaQbGk
m3st3OOUwF/UflYSW1TNRmYAwcfXqSF+ysT5qiT9mAW9o+rGjzZo2FG6exFdSsnTKwS5p/pHLGQI
RMdbTE53l1v/7NhEhNowFwJrV0Y7l/ThskbZyhjPhQKsSeNiY9ByWTJGxBz0Dp0342AVYMKk1C7t
8Z43Izoc4lCi5NIzcnUxIyu9u2CWtm0ZJKHc5c/X1K2NbK6wvwOWEcxsGYGW2i2ZbAOIEkhW9pCN
sGlcxPXwwVW9sohqrKring/tQuQgkYKlmq/86NDqMINs0MPDKi6YrHsY88zv6WMsTSa+XG6iuQc8
JTk9NMtilXgl5DUXX54xbCvrGzuCjW6SfLzVAPLZI1MbxUwCucaRtMsGsSz/lFacJH5pa/joiMZ1
MZnkBqtUDDoM/Uxm2+jiiZfhekc9a13j9pKtmY3DzXKLD796tohngW1pczw1BJ304BiMgwT0obIX
sLeFdsjhBXGZ4UUMlv9rERb6H8mkmLUBpYTdglCYgNEbC1DeZxwZ/DSBYW1ulQvwSkDTdGoLwjY/
YZY6E3z4LXUPxPTqw8oYfqL4b5gCbLnIPSXbCaP4jht/N3FFPCxGdeOZbzZOOi8HKY0AvEEHCdTD
TBaMzaxzbT0M3ObWqhs2IvyoyCpGG0LsmphUuIm6pWCn+0YnaEJYF+9B6KKRcHbTkG8AiRe+R/7a
8M/I8FJUY96w94xxYVE7dRorQGQL9dEaCVLE4as4qxzZuCusna6pL6UcH5GKwpptvImCowo/Uahl
1R4OW2R1B8VY2TVlJ4BuhkBDCIfHtFBcV8u6ITSoVZbJ2K9DFQeEgVnZYFDc9HTcIMdGwFeNku4c
Y1jasv5qhLWtevVDHcpXFqOEjiGota74tUdCuJhSUs2jxRWbmmW9skcOxqMFuQh0YFPbRKCSUCWM
qHI/WGJN6qjUmZ5Mk23sVzKELesa6mp59xUyjvLxohI9KdhKpoRorlL/RJh6r5zgNsf2KY1vcbrM
OMnLJR4/0iyS6L33F2l7Fvx9mnclLQgOKlDqosF9tiwhgSh82gjJuW8met6AslkeXWdDTyFJ8sjX
8KqRkLObRykJf4ylFQhS1YIeijrk2yjPgbfu4TV4XHWt/8nz+53jnadA0TGs5ikKQm8RvByDcmyO
zcGF+Qo4YGBA+970h0LjduEwIKWruE9wq2SJ4tRIX33lsFR+aWAN+Ylwrf2MONStg+zTRnEFi7E6
ZsZ80Ha5QsYjjq+VXuCR3REs9PRwlzszo9171V3RUMAb7Yw32mhZqDFCiGb5MxDszngLh0nL4lLG
akihK/RriFSIGNJ/KJDS8s6bEP+pZ7i2f/Bcw4z4OAZomNPYfW2YesKipUS1tGtgkiCQa+uk8Yh4
g73BNp9TuV7Vf36xpOcEMvA/1ZvGTYJr1faIsFz/YQbz4KwUM+cPpEr7Kd4RKYBs/tCe3sF5FzcV
0cHBepR/A4Ckq/yyzyUxByflzrASjolGIo89a6FjYA5gqvEn0qW/T5cIabVVt1S27V25tyMTgEXy
RS4Brn3cae5xxN343rE4u2JQ4W/4F7Dw30YEuT06PgtIEco6NZcuSn9s7QGpAVAuw7tKHBgDg3IB
s6V6FMZRoPkqdbHK85Z15PgWg8jqTW2BJrhChsEAyP/iRJdIqcBEjj0FPNqYSF4kX4s+CkXSJQQ5
PywYR5vYJvGHxwbrxh8vOwADm5auYPvSb3Hw3rVHfjT+5IkNOgZsl6+zhtcImhSX9bCAmwe0t1C2
0Xf6rDjt95IL4lXEKwJahmyhNZOwnmuenTCfJaQl5ELchsW1m1SPxq/GlDZBXKba03j0oC47DJwF
7IvFQNoPHhQ+fuNC6A0sj3SGjoLXK3ry7m8tRXq7EuavfSWLgU8TNSz6o6XnksX1KdR8wThwQBDS
E9shB4gn8XtWnAoKUvEVTX7gwt+bubv2pviB0t0VmkWqB0YPPIkdhlzJUDKQ3VYT/wrnBBtCujDQ
DIf1BtvJc+KEbyFTOBnOu5YeaFI7cbF5P5CImKlvCnxWFRSbBMeuwDXb0wDwTyLYxY25LvF7SwgD
jh7N/YTYofH9/yksG720KhkjGousKo+tgGvOCr5Qp+mlBzjSmtthx6DHxT65cgN9nyjwL9QRxJzj
LJwsYUzI62dy3K81xZ2LBMdBx3OpP/u0YxXm/oqwh9y+9GSrRcSXAmh38P5xHLVEI9XvEhJ/UqJN
WUbNSUcW4FuMZdqTQaIPHBSvgzH6mclngYiOxiklrWuePxUH6etGgzUa/toRZuH6FuD0DnDZUeZV
PRvn2junGrho4MOQa2zVn5sgVXyQD019YxGPNsQgQxfBM05tDW3TuG/yxSRQVslLS39QJujVWWeh
7gJgrBEYFHhznMR7FLGx7PJPNb03QDhjAB0IdWMdkxCPUgRVPwqTJUpr3qNqawfyOsFOalzlTeCx
fjDJkLBXpnRxVYdnTUrsxkeHzYp+HrXjVGZnBAZlk6+Fm8tmyjqyMieI0YFrqdMgARTK88cyYjcd
2jFerUPJBioPBueNHcchpSkwQFANJtZt9kgtI+ZmfMS4r6wgPIEmgiMjsR8m86XHkV1H3iLjHesD
KAYuezFUlhnUQ31pw6r2HMTaxC506PoNADHLtFI2ZBE2krQSvd+llr2oa5w49IP6NWUg2ZjfSoaW
r4w/iK/8GInVQ79vop5a+FV47aaUwzA/RgioeiQZxrW3YHnxAnKNPaE3HzCFNKULMaqeTCs0mh4q
K2nUa4XuqQsSKE/vzDgqx/nsbWcjrHjjlON5WfhQx6v6p+uVFzc8e0UcVCIX5CWYIe27Xx3TBslu
JLlpKdQKfoGEDGkeAh4Phv771ym7AKwL1CmAVd1R9v8E313AfNa7tTpa2wZJVYKDR7x4PhnZjgf4
m9CLObqvk5K7uzAeuX1ae81HiM5wqVJhsW2Gfp2tRTqyFcNNlzGBAjiqGSATLZ/dCLhjljgdJRyE
4G/vOSnUojnMf4RFyKR/07tP/s8TsUBC9s9ZsCC+UAys5b946+JDegOQj6zJYmLMCORST9JRDy/l
HFvVd/HFHcq4rPHeJHfPn/oVP8WcayLiP6SkGDPkU94DXAC/RA/npBOR1IYApQLMos/g1sZoMqKz
BVuzX6Aqc7yFG7EQ15ZOohFwRiNcUWGX7sI5to6+tXkQ2hGzchwmtY/Oo+r2DgkbHDyP2ogOZQIz
mZqvS7E5Rz+j1JAxWEvmcqsCP4Jb4zkg64Gg3Tc+0IlEhJnuOpbBaUJeFlszuPdEKBpIrrThwQa8
DQesd6+qAlvKcg+ege+H0BnSTQksw1ORNpXwoMOAZEhgrUU1i6krCjrQ3CAlZqZw0RsIBWPPnKtp
T8X05XFgdjhrW4HVCU2M2jCq4GOJWFc16Q+RaKpHh1J8aRar0yM6pc4IuHghOkMvg42cVbDnGbF3
dPhiIJS7xZo97tncLpppI0u+XHySoB4CsQNlMDOO47CgQNSLh1Gy90cjruF3ahh2Np2GF/Gpes3c
gmUZcszmLV4Wdaf666xrZjnoQgFr3WKCWip3ZbQ2MSEvaPPsIMDop68wcMjsu0rfbRS7CRKLlB1z
lOaMOBcJOEfF/nWMatl30dZRyHzIezgAh26UC4Z9AFu1Ev0i/4iuTke/ouk3x74Ohb7yPXKj3UcE
v9C1PzLdntuaDdgOgVgKYyWWm5Z9pIKqLyoGHtFwWqx8T+Zt3yJeE6Sdk1GN/MBGZgod0E+grDA1
kB1PuqeLAmxZ2/UCLqMeXSa8yYS6qxyUDSY+TfY2Tb5FwTCqEnNlyUTwquMm1ClMW82ZM4bgDI8u
U4JwFtdLj+yXauiXUauzVbo7MY0exCnoeKoXbPnbEN1mLCkbzI6DQYBFfvOMGjbJvB60TciCElmi
0906v59n3cbJp5V1MWuBXPlKQygXpTViiEkcMQENZY9R+zIkWwe4oj9ZbDUb8Q1ogI8g1MmpQJ2a
QxQBYUaZh/Q3Z+MYAjCEQdmEn2wwU8QPlQudEh1Hi2hwWmqCStbxTVpUBzRJZsIAEiRdjsTCpJDU
uGMTdq6uy6Osu8RKtuCswjHpANlHBjIO/TzuWoxizo4NAm8GQPCONg/2H5/4pLagl6CiQTRWIMmX
89yz593o8maQwks7yo+b9ByW/40zej5fKiHhXtTeWNRSyYgaL2GLFzhu/jQDT/7OKyCaoJVw6jM0
M/z73aZjwd35ryziJ/svKuSI1pRDLaxxnIBO8JK/ISNwGUdCG18C31wwHcMaFRbhrDUfoY0ZNMa3
lhprveA50d9i1nJlQmhT88i6AxUYG9LSRjPIVLGnHgycG58GL12YKrfMwY5ujnKmK0RU8Yb9HW4e
FQO4RdX+ANqtMmi10Adm/qMyk03DKN8bn1r+0sbmiDqYmAbc6s6AqqlZSirmQmDtHx6pcrbKc8XN
0gLJaxC7wOE2oJr5aTwzDAqX/newH0qM0j7aFjJdef3Io2KYNUbH3YJ5w5aHiZA4QmJq/R+DKMs2
p3HFBWAilBkYjR+8EAuNvAmLgGNoTf62SnH7qdE6KafZrM3yNgPaQaqbUD+a5m7Y1S6SKLQ7ngGI
U1sW1p26MBJuzATK6/SV3EqHiJirCvEQm7lVJKCxIAhz9WvcwVcjFJUfXJLIhNfLQn3sNeegeHqB
9lagQ+JAKHqA2Khps+ZMVemSbRmKL5F/9pwrUcUgAGnWobEjUmnZAYbDbBw/bbNdTaDKUBGzgxGg
WJl2vJxbU33SujdXNedI15AU8yJIaS1zUpiQGE2St/LCI4TfK2AvCXYj4RhtW06H+dK1gTm77MMJ
9ywWDEw3JUoEpEbTt2bjtzpR4Xyxtwv1mAvnQqmwawQpSg2y09RjUWy+HfIYsBVusuSOtytOLsuu
uGGukZi8ks8EHQ1Cbm9cK/ojN2v0PICm6aqGT+5dMBoGLyTl9MdNP7OSi4OJ8lbJr7aY414bYWZz
FXDDw6zG4gN8GJDgBK9GexOWT1f96dhH9MVN6GQnMrYn1w2fMg8cIQ9TFeH59lLL6PcEIwk0ofVk
/Yh7kLKDeHSBtjGt4jfzSYxEoOhRNlh0kNHE+gnEWvJnN1pz7HxsiqhHaxuXUvuUrP7UnqcMjd/a
4H+gFBus23S1sIXctwgHAyO9ZlRKsml2Ik7XUR0slZ8WKoCGakfPNR5trwCAgTtVk8LB4kyCFzqc
/qQ1Fya2laOsQMzeolLessnUxLNGqt1npjRbEXzVff7/+6GZFNYzmNEkNWDlbe07MxsO3XXrmAch
qj+3UI5Kpq6pBWcu2LM62poxSB0zJVmtBlKM319hOEizZE9TFSYiQwfsxjCYtGa7MIHYpBdo9AL0
1xQfm4SuXltH6catXhGjS5hKOw1ki9MKxG0BwA8LcLiW8AT0S4ZlxUUQtt7IH5NBQkSXW8UQjcS6
w/NZmMmsT9QLUoG7013qUi6sgAlpvmg593o0zBGnh1U98FgxPWp4BE32kjBAiERUI30ns0wlAV4q
v8b4wVh4l9vvMa7sgNiM/q7JX8XIF8CSAzolBqmzVr5q71uJPML9wrlBok6M9ZAyjGfbThblFifh
UlAOwcXZqD4eEo2MFomeXCemIHnWhUmcCGs4BrjmR1gZi6r9FqZc2GO9Ef5P4iRsGnI2Gs+kd2cF
+HZXV6+V7X/opXVM7Q5c1MyKnaPSozEY5CMWEkhZT8KccbUQKjm3nFSfWDbAxhaeytYRQHlCo1YV
OxvWlh9Xa6dR9h28nMHWFkZ3LkARVtNkomAy01KB1/lM1o9K/8AGSW24KJJXyOOV8Kz010VO7Uf3
XLxcwXiJJV4iqi8krzlixABveZRkVyMgmW74ll1ySJUvtub8mcSzJvrBbpyFqOmzh1fBFnAqyzi8
F0oGiQsxCdI+jwle7CM95ywfuh2/aGSKZ+g3d3rIng31YYboeiuBsP8v5nHtmNmKWrWI7oP2XcWk
gPer3kFZbTw0QtJBqCbuOXe8nc46mHyILES6XvAcJQ8+bP9wk2S08UmTcGxDvZPNSfjxV2DLh9aR
tgIFQceW45UeMRGee5ZIrmw6SRdCpB+Sz1Nsa34Npxh5fJwwwXgxpm4HVl4OV1Vto88kCHdqFS47
9ASd2TNDTBa1NTFT2Wu6DeRQctHbgNmmLxa9ggxlNM+lZRPFHB2Hgn2xpYGTHRAaibmKNa1CCTWk
jAEmsU6ByDJVmLL7L51TgMxQd+DYi6Nr3uyGgLwGdvB6wQxnECwzvxF/utUjxYeaHVQ8NlF5UTlE
cKPWlLNFHFxj7poixN9hBytvmrLi7vXnZYWDZaBdyAJmFsbB5/Ozyz+H+ExtwuISah8iVTLV/RBn
h4BwQsvbdcpPjKq1xhzlKlOT9gjLl6M/Ygv2HeFx3revAqWms1Gw0FnRa9TwPdrnBIoI6u9eew6h
ubSLYRNNxe1rGkBnpMyYzaqejlMZ2mhNtlYPehv0DX9/z9o0EteQKGtoCpnEXo5c10HRKA6hDHat
45+Giqif9MLKGdk2eFJG96j9BEtZO7grTrkfJm+GxiAze480kMc1NZJfbzE4+N1Bjx3uzH66s0zC
nqklF45Cji3zOIl3riXSXi2UVQH8kHOEjsOFywqtNtEfHlJF15aTs6ttQiwF5H/NEzDKObL8Li2O
3FrTrcKouENOnp7aj1wGqPgRBRmowUbAYdamdvxLhb9D7w++DNELrkSx4EmF61HZBJR2Xn2xmevV
DSVYA1AIKoKDJR5iZPtIeDGRhqoiP4yhA68jWLH3wD7QMNbrDNRM0Rsq2ZUdfUGS+/DjYs3/GeUL
DdF/UQb7oMLxTKPqUmbQSLiwCfmCemC4Qn2jqdwwucMSFUm7aHd6lJ30FKt1OQ96QX79wnB4ChRb
O6M59G4JSBbXdCkJoCQVySlEDSJzc55CK+LaDUrylat8UStXhRmRE1WHKo52Fq1zisKIbsgvb5m4
AZcxxcmL7uRWvjXT7l1ig/B4g6WCgqOpg72OZkQedY+hTDZoC8WW+OQFMsFoE/Pj4iqcu9GWt25g
CWfnq5FBuB0jFdfCZo7y9o2TnzetUNDr5MtKO0x/Mgp8zsU69m+8tei+pqJNcJ95yNanE1HYzPgh
+TUNfVy156pBIOkmjAwDd5twExSYmApMLjXLHb/+q0PmUM2NvUNW/+a8RBPJeCArRiOc0qFbvfto
LagOZ4gsc5mtDJbvrr4DKv7WsfltaeXtlK0PjZnmYfVgtpU54RqC9QyRy1pPwfaXN45TLhmhZgub
bM1nzh098Per9QgNUl2U/GK34r8P9YW32GLJUDQF9bF4C01YC9rDFOp+JHg29JyDo+5Rm3MG6Wsl
6vcGGImgLoY5TadrHJ2W2plLU79Nl1sXVS7mv+6dS+b/98nk35gGxzpYl+YujQCMn7yrlDb9SA0p
bRjLXN8997hrbJV+OwTnUvlnCH/nFuUhgADDsChlKucM2TrqLAgqzt5kZ7vx4HvCsvgaNyP0ORNU
v2O+6nCiquoU4FlOFIo03F1ltOiMTmOLF6Z2CMrhteF7c6GNi1PoxUuDWA1NXWXRrlbJoph44i2X
CByduOvPWhUcXZZj3OuBSTU6nQXT9GAIm1XC03K6uMoGzyjfKOJXOwyLOIlpGSh7WdHypBpNjuzo
n7CjjcsCNtaQZ3oolfEipXRLWWNuFQkaRSHmMcJ0SniLjPJ1n9tnF215BW/KrWFssKRSKho3fQGW
clNq+KR98KIEfNMia8TW1cbSQWBOJ+Zlr1LZSy9d+Bhms+wZePrGwBKUWOme3sMN5Vq0zqJmnuqA
CecBq03wuwQuFWzJPGpWsfay0kdTLXW2+BH1SzmMZymyTZKdNRDOXqscBMyYfq3ifpfaXnc3iIuA
JDAzYVxD786w3kE5lqnkyQU35heQCblXJAF+6qO1ahp84l25GEeuoEgnQYZGj7UhVrUjRvnI39dm
8dWp2JedalfCa7O0nFgvRIwl4vTp51pFt4vwKjbdtH7DPCpgHcHQNFuPeFn9J3RfqtDOvcEHxh2Q
x9lnBBNtGM6WtE89DJTUx+CnLqZDrYoIZq/+eIKGwQFKAicvB6sAvEKfZAQH/kJOnApGB2HNtByR
g3ci3U6/qy8dWl/GYpD30mfI9RGM7nL6eBWLiYwRA0A/MLub1VRfDvWxl3zbrNnSjCwH3FH0hT0u
e92uP/hCj+8rSM2YTo/p/YjV3xrSfO1hbKEciMc71j4VVWHzH0tntty4ci3RL6oIzMMrJ3AWKYmS
Wi8IqVvCPI9VX38Xjm+E7XAcu9UUCQK7cmeu/NRYm5vcFPkCSkElKVfh8sX97xHIuyo4//FIaSLO
lKuelIzUbkxaZWgfTR8ZLlfJzZVIp/RkeXgJu3s7TWvOOOnHjM+ohzNKVsVWKHwup39u8aP7Iljh
MI/ziqSG6dpmtD4p+akxKhRc1OCKFOUr1d5ugp6sK/IBty9q1ChBpCgbUyfdTkw9Zr2PuTzIBlsA
bpiV4IsvJrM12eKZumfsJO3FYI8UrvKlLWYhb2f1c+4cQOJVxi6yXmAomsUFzxBdTcOCJF7zd9AZ
rM0B+T910jBBOOQw4j0bNZBKAJwp2BoYnSlQs/fW+IxwvkAJuoOVQ5HcMJH77rLdR+Iex48+XAEL
5xVLSt9xOz78KzUjEiLqS6lf+eLq5hKZZMsI+nVcl/HWelvsWlT+ATSRzGffsUckbMWygTXc+G39
KPGQza2h/iFCvd8U/RkymatvuDHFJj2kG04dNE4myR5PvX03agpEqeUhmwvylbvnfnwHQDA8+BZj
tRYmgIRFrQFlkbBj4v9Hr7okWL5nGtXg18UvhgqIahbtugBeyiTIP4CP3Sh4wARg+5ItbybOluzO
AyNSMpibOGZ/kJf7kgMQSEKP0cKzwIpzyBCUgEVO/8qX7TwrBuqZuY6QkRmH7zF+sxw/feq8OS3N
XMjXeocj+KGbfxzb3sSQd5c6KAokPe+7Ll6akRQz5SG2mB8FKd7ChlrG3YiDVUHGBxkOsk6ozhZF
0U0TjBOFMUAf6jvPD+CnU4FFhGkMgdExVhbO4b5uOfJcteQNTYPN96a3PX6FrevZJ+RZssvxoSdB
4ehgeNdsccjtkEyoYsbjy8j72SLO/C/MJZzh4VuSOGJ11aef0SDxlrP4cfCuuubW85i8ZfMeIV55
DobFna3fBQeYAU+Cv69q8BkjtUdDkMyAaSFt+PtYoGnid9dSYpoW1jU8EJLqY5P1K9hWUyeB3b6K
QUEhZZg+wJnWaAag7Yr4rRqL7WII0DTohXvkiZIjwvI2GXhOi5EyDZYtoHW599II4sb5VqUWSPyB
KljOM9zBkA7qZt6HOQaVoXyxkPp8/zH33Oo/iqfGRWlriWo5VDgnVJj7kqdHcyNlitKMq/WxyMUp
FhwYTjayoCe1fT48kESXcLAnrmmv9ssloCo4oNTnRnNy0cv2hNYCIA3vudxDW2xbRDm2rpVOCURN
0BXRtSUS3iTEP2OK1/dLDm655JRTnucye6nd+jrrwITMbvwvo7asA+JEPTnV2agBuDcsO7EvOUOM
9ZU9Q0sCt2x/Sh6WufFB/KLGOC3CfDuzvejMvWswA8U/bf9TcS7uOFXQaXQoQXAlyUNMJLAZxuTJ
sE1uA0fL5GTIhM9jmTjUSpAcoGIC+/iogX2rYHZEdP65rD4Ut+qR7QPvVcI/0tPxC2rG1vIOSSXZ
uXOpUro3wRSvtiPTZer/bXn0VPlxUd8dPn08VD530TxEkw23OossnYyZ5WEtXRcJyFrtwcdjwlou
wYyL8zL0c90DtB7WtXfX/T8WNR8uq5xZ4zFiPHqFq9W+5PzZ6jPJryqa6SHRYcU/sMV/pvqBK1Sg
42no2YWD4zG9uQURIULR4EIGtPKG55LHrLvwMsRgYti8SARwBOXl8E4EpCLsUWQ/HYuaRbVnjeBh
mkP1MtLPVnGR0nTA17HoWX1UcFFQ7bga5XyU7IASZOr6qgHHs9Y9X3CfBxg/QQyEJ+8goVZGe11E
zOVb2rxNzj7xviokRS1/YJvMU//JI/VgbLayqs7Yw7ZZ/qnxjYiz9AU9O4y1wCmHzcx9R7SPBegh
KMODEh7yQ3xkL1nsRm/TYE+zYv4dIbYJCF91ejDQpIlfbF3Gejn/kOQ79twg1e+I06otYDN35wgE
scH8tWjjy3fYLcl1N7uZjvOtF8l245k4RBO/DrY8FrWY+ytAdxXHUCKyAPgXgZYFHMiME2aPAjWX
RORAQJ2VaFd/5o5iu8caM9mjiieyJVNncrt+76IJ0swfrFVEIqku5BRTnHxxM1AZOdY3+MeckaYA
cXNQgU37dYL4zcN4VxKDUczZ47YTxyUc6ZdBBwsn5OrkFVThsPzhXcVeH8iaifAQRV+yVwdv342I
1iSxbaQ8MU3nmsBaSJxYPwxNGrhI/U3SfqC40v3SALEvNr4YNyZTYFHRjDEpsNHsbWDKdIgio/gT
8+jMj6omBebwmKvR2sdNyFdyxMPPPgKqC4kuXOhrA84aoN9sII5XbXUONw5fSd1mw3bNQqpztJu1
sHv8b5sPMHaQgI38hBHsRssY/93e+pa1WxZvpneggiW0eTzx3kXVYvk6Lg0pg3dG2twUS9vfY8Kt
Jq+Kp4lBesLnly69H6J0G6/m1kP7TTQ6m1YMzNLAI5K97pUnH2GxbO/c4mrOAANQSw9+hMDDacrk
SNMCCzSc9jnWOXgZsX1ZlHd7q9qLYoDp51ucvRjD/xZe6ZYjHHdzMsSuPm75NkQZPUjJhw7JhKBX
LLQjsrcdz1ClkR+pieEZvDwwlcnxm37ZpeNO6hcvC2ELBWmOMINWq5UnxssQLWbZrfncu8qcRFt+
1BU9GjC6mxARNb4bfXmCrLCKykfn3CuuApeWllbDG6zuc/kUVTfR0GT2Jvxz77vwWyfYys8oOmwk
DcY7JcJtInC3GDoJUotzHRJ0UtWnZTPaUaPWcnpzu8BGn0Ga46d64hZmw2N298vBKCvz/dRQMB8e
qGsGtlC+LXfETD2iQQejlgVDxndo2XOZNXC+xeD32XA6rrt63QNAKgSfSnePkp+lk8mYH8vbxrLH
wpkOLyGXPpqFHbhU2BgjrTs+dgs9PbIeWd6dAnMz7e6Uh7bFI8ZXCKaF4SJaJ4ZLbiSGtAU/l2BL
lANoY1+tPXEZLiyfclmjp3dwAuz72CR+Ag1ycZQhYij4gbzjcwa1tnhomNSs6GImZZDF7Pqp6FCG
CVOcx4yW7zPox1nPYw7PadzctEHbN7O/nVyMo4x+cqqBugwbS0dHpdxc+CwfD0be75D9PB5fLe/F
sj0wKJPDvdSMVECzwhu5TV98tMZ4sR2W5OEZR2LQVhQ7VgrY1x6mEAOQ9PVLw2OB4+w+szg6mI+U
K8zn5YA+4ccM9Wc/fA81/H42Z9xLzQbZi25hNM5aYWZ8HkEkouqZMG8lfgmdunPCDqsSxZHjJyWp
+4joH376AnJZhuW44napz88TLJD0y24v4Zv7bP2Vr+Hw0SKF2oisNEpwrOazKKlcMDOeQtyH9Ug9
hW76Hk/F1a04b0Svs/bC8ib2nVuD+KJFP/Z/G086ecYfzLZdAsPSeDVSvsR4BDjtNZwRcVgrxCSD
t6Lx2KdEC7izwzxCZLz4mRBI+M5MLVt767PNB3Z1PscYFKqLyRVElhABh/oopsj/PWa2+iLuMBBF
pDTR4Vpa7UKtfNWFdoclvNZH7MM4yGdhk31Z9mINNJn8GCXVF73UacsfNbOCwxsLKq1hHx1t7ezX
inSxstlH1/r4NcAXHkj7OQy3gtuOwuliRnQBhKjmPuRw1ufLPAU6ozPMk+fMBIQiPJsciJnxUvNj
ou5X0H6MdSV7mQtmwKreebDgdesGtd3PryEJRKn+cjTtxVsGHYVSrYL/4TCU96F/781d1uzDGEX0
5M4kml68IeiGLa6YLITkAUrv2LdXPycZcNe1J8jrPu3hh7k+mdOjEE+pcVHJpXIBq5374Xlw/nrz
KSO6XnDWJQXq0i3ixbzfQN27/iAYedy9KF4y69wbF1ZRjto1Ph1VD8MmrvdXr0/d4paMrol+ncsX
bfwgCpoZN6Y/6bNvjrAJPyOlcKf7qOtn0rRZeC+142CepftTo59Q8bkq7buwx1OcCCS7fZtvNczb
Xfhta08tc1oXw96mKsPxaL5p2dxiXGT1qKzXBp/SNZTQY1/nIlhedWr9ya17af3RQwD1oFK0CxY8
QBZICwmNK0B+1M2tICrz/DepPWUzx0Ey9FZQ8l1ozHzncsNYh1z9mrfvWTIvxAPEVxgJ3HnRaKOK
DiOSsejJ25HVok8ny0zea5YD9/lbJoIEQD+ULx/2NK4NChR5MpYph30GzhibPNbLdUa5hRZ/ASqo
4W9oF4eIC+W5DJj2btT2cLSs+T1rLqRxNLxNAwOqRTYCgALbXojBX0iJ03A0CNvEwC7c3456Tj6w
SkGAYpibAxfETjTRUlr9Ds0dzL4GupwOGqYahrxi3VjnjA9P0945WEXNIaq91azv65btbWIFLvFo
RUtlWeo7iD3I008xSwOFNTj0JjYMJA2wy46YUDXv4D8KfCY5AYd7XAUqO8Lxp1vdhuMEUEtcwCAQ
r9Q4YhGSImubw+t7irULqNkK3AEmkm/KKCrvm+jtqmCQGTSy9eGFHvOt55Py3dTZoVE3/x2fqqHt
FtD7SPP1yhwBj+4Zrafkq6JTQ75ncrjyhqbTV5HiS9nAFyj+WcD8xLFE3c6SL2WX+2HUccXxK1Az
sPbO0V1/XbS0Hxp9Lubv9AouQeBJ9Z9V96PP9666iy5725aw6iS2HWX/ybhEFgYZKedps5xCZBWU
nOQoTtvFBbduOitE8aa/VzEdP9S84jbAWbnKB3nQqTAY/SuauCmp/u6wDG/sClcqvXpypJhWXbX6
HtnPGpJFVJ5BZobmLUa6TIIw2iRUa508oBgazYE+8SxwQU3h061OX7ikE6auEXu+nfzZ9Hbc4MwG
HcN/DqthMTCJ+r3WqMxLgaNhSHPJexjjwRP/uiygwIJlgWA1G+8AFozRXZuvY4113ybVan8U8BTT
8l+cHtg5Q5KAXZfjmcbMW+/AGYa4Vf0z7elh+BabjwZEYYEJkQC68a+LvkwrKImahPZtbAK+7BUf
xRFYTVECH/gwSSDOPvRafKUJOL7kMPsvZv7SGgG/2ApI2tVyFTjW5pSSN2u3SgtgAMfOaSj/5Io1
Dpf3aCPmZMN2CVdPzkMkh9r02cFsY06VZqV7HKzpJTbAHD6wHYDBwYnXaPly4OYZ3tPYoFPg252k
FYESV9ceGjBh1FHfsK0mvYFpf9QZJnkhWLUaA0/u4JGK6M6QD7Pos8w4P9k8Cp3ptU0QkCrjJrlU
SnlvdLqahHOtSuNqwWYknHzI6PxOLePcRy+8iF2Hc2YYf5y2w+fWPs8UJPiFPLFK+60S56WTsFbj
Zj4wR69HRKOygenL2uOlNMq/gwtPSeFTByIJtB/Ziipf0yc5r5X6mdPgU1kTJYt/GMSbZS3khe4K
3WeGPYLc6qEAttpBK/DqFNMWRhioAwYTXPXLSyPkxcrKOc0VPM8ycCrCG/HRxwmUEbwsjy3P7Byg
jnJvDHV8KwHPNOaPFdPmCy2X/Co/y8LbPODsNZVOU0CLCTQqUfmGXuxtlexlwUmsF9e6/2uP/qJx
pYHN6KlzAzAVi3pnoGGy3yyHIzOhdqDbS9JzRHH2CyNx0UTard9/ify4OLs4t9GccAitQ9NssxDl
iof2DDd1gdkY0UMDyJybMTENVBIP2IjubWXHOi5uCvaECExjijOHpN7RoxolBgkWef2hZNqzDEtt
2E8fxt58s0HwyczGkwcXXIgnVstPVuJCap7f9dI9t03EWsf+44Yx71EeUkY1cenytFVktSvCvRVh
MRY/tyg/+5X21QgYAVHmINanEkejL3ee3ve7lP4xvCw28HD376gKesCG+lFChgWrU714EGcpHkDS
qiqbHDpgH4o8oiCSD2o3IvnZ6j8qxO5mMFuFGtR+Z++Z2zFT/+lbi+NYmckJqsNFoBLkjXHMargF
LTGvevLVms1AUM4tTobuHlrTK2LUTzWyQmwsezcV8Z/l5Gp5ySI/FvC7un2tST1oQl6WSGaSAQYK
Xjea/YqIW00pK8arzsbZqRWg8SIeS4VVxCsoWgCIy281fkacTV0aJ618ekiL+DVUFq1jHuUBVE3j
XcAfHJGcWO6x5sIrw4kD7pUVmqcOCOWoEtxAkkAbRJVNxpq5IgyFz1kwOROLGJGr3ST76XPjOQVW
MCVIGFn8mlCbZLgCekwD7HFBhxY7bBTUtYbNrw+hNRuRNKpUAlLwoQ6HOJRGGzxdXX+aArhH498S
jXZjT/ioDgM5FQlpsXPRw03T2hgxHnnPv5uaG29t6hCWRTbIpdGcPtMx/Hbib4KiXC3K/pehwhW9
9lqTW7LAnSXwxvGiFi+R/xq6O1X9ER5fPs4EpW5dvDFZS7iaM6F+jMprH6pfyho2WcxWdb6zzfGc
YQbHqzU5OyQR7E2M6zapcWtG+8sdWCU0ZSKx8c0bSKyDc+7lsYJf4qIh0CM4F2u9/5zy+xTismd4
n8rmppjxCyyVPUoZ/kBeTnZ1WnDBGqYhti4ZB0C7jI65zSBgy0Pn78Kh2Mj/Ti1YDexP6SXIuN5+
5qhEYMN5pb11s6iYC94HrQAtKxcWy+WTC4C2cQ84Kx0fChD/t8UIgGFhsaW2fbFJ2JQRnFycSgUV
OAuw1UN/iRdiD1s3JESv5/441vtkfE3dU+QRBxQvmn/IgFNxLh9q896lDKDVz4CgY+fqXUFBcWPo
RJRql9V/z2pNTq/RPw93o1nUB4tbbo0Sb/7RF/0jYRiGvMPANEgDSagizvUPdutvMxb3mj1F4/F3
czMv3CBuetQgkmwz28WUVhS2Pjaxmz6NDnpyB4MRFLuC54flZkhdw03PceTHjBVJmtFe4m8zBBKr
B7EThHa7lYP1DDIlAUpFf1ncsa+MUIta+AnOtq4Tov7Zm+rphxV8YypYqJXrPKoiGBrmyLpJX8cl
cpAwQul2t+tJDvHxSXzXS1cLx31H/hk4W/L3rJxpzc3uv90EnrO1MU1b275nfKfaAIrvzvsr4KZp
qXYIndtyWg41uc34JS3/jI7ST79Oy1Inzp605oG8WUGClqBy1PDucL2k4C1S62FTx2apV96kc0J6
qsT+kR8WkssClCjwH+jMMkzZYOsGhuSHxeI1xX5dkLExSxt7SQgX3BKAbtsUWJSzdbThe46vXsEB
LtF2M3nb3nPQr/zTUqumUKtrk9AhtR5hlB413d8u6q5P/0tBdtVEaVbxmaMwvyfA/LNq0dXToB6u
BcHJ6lnk97Qnso+EO3P41h1913vdwfd0fh9oulz4DnI5NQ9lcyQkzfYwmQ+CDk17rzsBZWNW/xYS
Z4Ne14rlCWNcllJzFgOcM40YqFe6JCCOVezQkMdqWhu2TJ058LHYfrPQzG0XpT1iT1wL9nLhSShE
vJxxgsml/dukzirE/lbYGSutXU97mzrQFegPQMT3ZhIk+mvmXys+/xE27w7FKo9uKSvTZpb05Olv
ev4juBjGzKG/ARcT/ZsJtBcmNkRUzcRlXLZ4feW1ZnhOSaL6KO0sIIA2cOYntdJtI985su08oJ8x
GTbJMU3Uq0gm7PcDt+DiM+z2Zv0bYYD0s6GhX71/m3yCith9M84l/gymzUhrrK0XzHZahNWFYxAw
bruZgqgdOQChGMfEcAb/2ubGsQqnf2GFUY2nEFJqiBFUa3AkTYV4iZeWa6eq+meIX2HJ+jPv/1Yx
p0K70mCpAzrAeCPYAY4hkJk0Ti6QD3LCK5Sk7AXMvbivbwbOTXAd7/48XTOdmd7gWql9EbQTgV0f
+ojLCJEhCDqgWTKLbN4krA7VBryTiQ9ZlOwVBoYpubGW2XEsPlKcnNy60ZMkJVr5p9MFPZxNvBag
kSXMKWgPDk6eiqHB+0hbLmou7BAtzkZ+zaAY1/2i1vvFsWq9j0mVNzh8RE5M6uYZ2AscDcWT1h5T
s/7xC59j3VAw+UGG6000AWYbBA5FfXffZBs20P+okXlNRoTQ2jiGButBmw2EqI9lBxhF2uQxJYJY
VKQ9+/DC2uPoAwwxZOeakodSRdvEYGdlIIiuEi6m7Zxb3lZv3/IabcjzPHMj6M4xXRKG00AlR25h
acA2LOofOZB/DHV1iCSnnqHaaXiMCNSfSz6Q2dFwexbTsx/LQ8tqpmjaG6ETIiTt1V2aKrBUyQYb
N0el/tJn0XGkFqFOuclpJvcna9gV+UAVXpW82i7HEPwiwvxJ2v6W4rkasvxSLE8Qf60K9VE3LP6p
tsuyrRAPngP7mPoVr4reVZq8mZb/2mT2SXXxWaXyLDHtOjqper6zU+gELlHDygaLIYhYKPS5MGx3
CcYjjizL59OSTRnQhxeuJNx0SdbLUO2Lzz0+Hj58cRnxSVet8YQ9ZSk3D3kZi/DdDoRZDH75OvqG
e5RXO797Es7jPxk4vTdxvu/zr0wUB+RciRoqfsTEyxguLstkDx9hU7Eei/9Nq4ZccU8nt5PAaMcq
AFHQq0qkmt9l3G+w3+l4FBX5VNglsXibMPkl2LwqrO9zyJzCZF4vYccZ6AgXaFxu51Ky2AveJjrJ
A21RhQknGx61S5Bj/YvCEDGoFnQVN7V0uEnOmf99GOy6J5vT5Aj5JfxmXlagKY6g1TdF9kgBwcO3
LgVL7eGCZgHXY0v38MqxP8MluYqQSxX53N5qnzhBu4Fmpb9z4nHlH72e2Rdul/lEZChtrOlS9aSN
87n0q2NZV89eXgc6i++C16T3mwS8KfunW0SQMsUWiq3WQhJenI8dWG9345L+6Mri0OHjbKPpVgaR
0g++L7/mwDGjvc4uq+JGaNAntAj7NB/jy9APY1YSSYWYQdx/USG1bYQIUrOYK3Pt2eYsHc/I3fAT
Kk7bE58Na2ZoNYAia/dgMeB4TTCwY5zLr454Ty159/nTbe0RIdhaLZFenhouN8yIcrPuWEZbQQUX
G4cKrnw+gW7Jfr3eCsz2WA5BLbXHwDFWoMLwo+yeNbuzsb32yIJG7znC4OJk+f/P6YfdSLcVm3Ag
UGP8ptqNZVvrduKzDfFCDNGlarqfDl+cDGn7nNYZkRw4MMzHvHez7WJN2h3qDO2G7AHDV8NpwpVk
IXNwMzVbTq5M2KNFwXJvjncdn2gu04PQljQM7L9LxkL1v63jk1tuWIp2FCTZK8s/2rwvhaueKyI7
RrjLlbmLDGuXeNFTQUdRhSwVWh2hu4vBAr1VPEduBhiw8r1Kymefd2tpJnDsgzt5UBBeSltesgGF
E9dgDdR1KrKDmfxQ8wShnhjdSFEaChxEcOReQ89PfdBufCpjdEbY3QjhBY/BBaZDSGT52pHQJKSY
EDGzIYFibC6xj5RPrbXN52sBNT69DYDHF310zcgT0fpnrFnx5ZS6rRO1admHsvCreZvo7dmcELf4
wUASZ2oFPSgrxzb56QP+HB9PtcOy8m+92q6v6/V6v97vo/Fnc7pcWD2nZHNIKHO8okf1aV5ULY7v
GHOKlQnaZGX+UTd4JsyybXbLmGxiqkP8bUVEXwVsRM1teKUSN12pl+wd/ZW/6xgjcYKwY2HGlbHm
nkb6ixlwXc6BuHGn45IuxAbmQX6x/8Xh3mIR/MLzuDKPDe1v3mHwCwiLy5s6eAPz/K5cPM0Nu9su
yS7YD4NQx5DQjaeGmY2KAsy/hLlalB0brhanKp8l4izxOLDRKo+CO5CFJYwkTAsZQELF0sJRrGTB
q+Q51uj7br5AMFTyTJxHg+HlSKxloNmy6wKvsvZpfZQVwJSL7SKX2/fJEC6b8pQtBwhnlrKCyipO
rvyrjn/jEqYmx6NqhhROcBlsrh804ymkG3L4C+vLTq1rVkT4mnCfhvbVKflwIWwZnMePWCjPg8IP
lTEUhXEeqEY+VxwpcAN47nNdclY2LI+TleQK0Vn9Zd4ENyDZ1319onCE6t76JWRpOvHFaSot4AHB
wYA0cXcRhBygEq2yqTq74iUS+MxsF4La7OoO3u5sA8BX/yXH9ppRZ4kafNNjd8+RCeAShLbkEqX2
w2K+NEyINFie/QmDGO0PvNdpionRbaiTektbPZjq9mY1F13cSBh2PAr68Mbtuy4QWuuZzx3LYS+j
1bSxYSYMrBrH6bMjuaiZS591vrcjIpR8WmXY3QYCF46CdEWZQAa4wvM46IRt+1B81oo7xgzQK58/
Odnxd3RSHfLyxaGJ01Xajy74NGDTgi9IL8VM18EMN89R+0VoEoZ2HqFuKBQdk34ym3nSzrNDmzY7
wnFCp2eIhto5ZRvPSt+IOIeF7A/nlTW1b56B6TptzVcAUcygVX+r6x+7RzokToYAEOI7k4r0nEWc
8uLoP6mjBWVGk7fJfRUNEbN8m6771KAdo9HAMSRwI8vtOPLOqMF9pFP50gDC6sDaxQczPg5tkDXT
acjCl8xLTxYE8kaKc1rDvOEc2qMbIXdsETxqgJcNLfItVg+/Sh8C2LcxcyFYy6wO/g9IJjeptGD3
hbEPtHaKKJfBUzVozEafWMG/MthQN8An5FvWFn9lBVAtG3adB82oupQhmHbSLmNJyBOQDAdXnvHt
yMxp/NQpOA30MfhgPMh7RdiZ/dSkz1v6k7PoGxoTriHfPGUtdhxsvb506V7oaW++tDxZCwg7EWLG
pO3gK+1SD9pmE1JzmOMkTjWGo/EhFX1eVQ1dllS4s1ukE0Ldpz4rjk4V3uwOi1/4R56QdQKHrOgi
c/Bp9h7d46h4M+1TPCosK7kIeiwrbvwzd1IDF2fI0s+3tf0sg3ikakP58d6XJAEn7T4SpmvgZ2XQ
XLN5vgrnnccKDB6182xuZyqIPJCNDtuaRdatfDqEGv2jLBH4JF8Eq4fmPVXc9OxkOjYWWXDplq+1
jad4JDk2UZfL0XrwuM4lXCQjnt4cQCS0y3K+mTa+QzESYZmFypFq7Ds5H2avOSLKp4H+Wmblrq/f
bHqNBE8/Y6Rm1e+uXbVUyA+vy5OQ7MRNOv9kaBiUTgG1SvU/aqqxiNfEOkr2du1ZtjPJcNp84SLm
HC4MDgEZeTgHyMOgbECm8a1iU9bI6a+jWy5JiAmZB7aky7nFDUTNMSblbuUrQtdM0vaom+uaqoRi
HXlIQezHBEdU3cIS1hwUXHALxHjynwMVnZEYMhOA0KwXVbUfYQ8JiRWhyNif6IrzKSSHqzFCZvFD
Ylrdj+31b2wKXitn/lpuuIVCtel0UHFVEMFt5FqSir1cxqFiwqYg/JTHjetRqDFfmqUFkJxAEUwO
BTcZ4suS9QyaCsUNxFtIb6anwtPgWc99aqZBFOMvMWAvpObwZIj5kpaU44H4bjtsGsOo7mHY6zhy
1a+lE5BTnJI01u0YkGKSBzO2Qv5wYYW/baRrW8dQMGWNepMZyDijxR6xdp2Lpdzvh1mGfDt10EKp
E98U/uWiYsVThfOFkfmU8q0Zq9/MZDqb8WRoQnuYXfqkgPC6Dp6KOq53bZYezOI20aLCUeHPcrdA
myEOSQKcZDLCWeLdMzoeQ8qmLRkTInlqcA3xkMRnLA/8QnAAZ4YxgDw0OnY94EP/zfXSd6l/LwQj
eq3emvHm9x1tG535a+eJv2slJUIGijEtrRHbZcTfwDPrS4HZX83dvlQ0yz249W6jyb0U9IuBMTyg
UhxFepKgdruwZgtOtdncntyBRAMjl2LpWiFidlP+5hDWUEP3t6QQtIwoOnTGnaOGP0OS3LWkuQ9O
jGXvIwcVlcjyPBnqpGd/ZyoqQ71Bg9HwAdH8oZm8FG0HSG6rdHOfS/zYdIDH1G8UXR3ktUBV97YK
jBLDTwcloKJUqXBRleHZhCxeNGgek4T1Eb1ZydaeSOTlN6JaCfzCBioj2zYqm68JzqIYP71I+2s4
HqHxbl2qa0z4o75O0gJ1a2ZLKmGw98LBmU0eJUQ20X1y7uhgBMda3mOkOI/I0lHlbz0gcs1MiFUC
FqBgi+mnX7XT/JxGxZOyqsPYajDaiOKX7C8b2zX3fapzRTcxKX9czV3f9NtG8zeu0aDJDaj29mtm
OO9ZLV6grV2GvmivOVyzWnOvsnp1QImCa2fO3S4+uTadXkbk7rVl/xTIB1W+H9KJUw0cX+614HRX
zpgEeivox+JUOGFtlMw1baVpbD0mkhIUG9isWLHhJzLFpjeCwzJGHzhyGDRuCkkM5tfsty+2lt9M
X6eCBu2dBfEMHplNf8FBrWmcjdnaEqQanwihZdFGx8nDwP2EoRQjmJ0+KFLDhC2Zc2e2JbJ2P0L3
0+ZWqyOtEkulEIenBImM/jVtSZVRc+ebdESMjsUzJb62UYPHEDiXjiukgqlhO07gL7zIDoiE7jdP
CoGKB5l2TzqSaFOzAOVdHFDZMeHGxqpwP2vOb2xbJzdVI5QuOnezPmVT2NLNR4/dkPBdnMYRqtab
3XwJ8b6Mcl72qEW6GRrnmKKX8YWO0BQbfaLE4ZOaTVrFFwKXgye7f/Z/NNN+r+juOvkerY8uK6U+
vA7uYoxwWU3UPB2zkQ4Ag/V74rf8yeRv03D0Ch3E/nqE/2XmghMt3L2E30G57zPwzAkIul5+FyDv
WET5qyynuM2Rh7jK6Pt1QUak2NG2qV/vR8KjIf9ToVlBim4wpC9l+JZU97z7arxhR+Ko2JlRephN
/xw3002HddbaAvRZ2LNQiE71YIP2bJ1/YyKwflhBF5tPxezs0C48MLERzr9mZnSo+2zncMeyBrEe
aMTpQuPTI0gfouQ61aEhnFkiAaMk82HnJDu0C8ltvccaDdCLu18xjHvj0SS/pSJoHk3nRWhV4etS
vVXbcFz4uk98Tt2lm9G/6Sj3gWqYmkQ6NC4uREBHPRwWkFI+50xEMrEu2jLVsN8jntX8tys1xuId
b+U+rA4xsi+zUnys7P//T14jy7yQJCtis7+kTdi5NUd/crepTk0gMw6+OdCl7uLmx7fECYv2CurC
eNx8ze3wvMC+KtJckcOdxwazMCCtleUm7+bbMrc2Z1CLWMpTFDykijIHFksCI12Y/y8o2hTjgbJ0
+OnobyOekzfXtlZDLXgyoSmqR55cYrAPc0EhxfQQOdsl8o90mRSQlCZs/nO58QFmxX3/N5G7IXlO
rN8By5dD8NfLtX3MotdxCA5XDKcFxv5+G2IgNvOgkudwuMYYJnCWw2OEz+SvQ0gwkH8h7eCWSQk2
dGEwcEtJzHRfciorKlXSsfQl1cw3CJBY7LpHUAsf89htO83926M9SVj6ffeaG5dBNNdJsxF2u+8Q
P2aFag5yN57dt4r4z2o0mOkQapCu0BareFG3oajmBRJtVd7mpoNlkx0MXTwNw4fb/B9J57HcuJIF
0S9CBHwBW9FbkZQot0FIahEF7+3Xz6k3i3FvWt1Ng6prMk9eVlFQMI7AiEWk1sHyOU/IWPLy6Cj1
ZsU6tLGwkkQfZfIWIvH0YdtLzuGSpaPFUNmssaVG/ACOiuBCKfjqM2Noppj6NCd12ZjOyQdIWeY9
NuZrL/I2dQyoxHQoD8qAuNh2ByaHp7s2HyUGgihG9wtls+sXdvrVvdbUElbj0FOX3MB8X/ss8Whd
IOpYJbjZmSDIOkdD5YYd4n5v6SkCQxFfzYm+GuIMQ4k/A81+UIKEtwiJdOq1xkWvjB+U8hpMJgst
rC5MZC1DCNSieFbstaHj7I0UStbr2DzJfNkQ2hb01FezrxNhEg1AKUfl6OTY1rlEHEGiIwuFWzFi
ps5o4OXhP0UWWTduMV8KzWU1BsSgcm02rd3z0OsHxmNnh53sUENns+6NFJfZevUk6vmZLHQ94ouJ
ZN9x7BeGqhPyHjJNDSJ8AwdCeBFUOJvlRwH3q2DkPppYhvrYI9dqLi8jphhep9J+lK67aio6Dycf
oIytzVo4TyvDdQAAWifb2ZBkh67VQ42MO06iYuWRcBm/h+Z5mg8dIwYMOk5k7OoMfwYrXpsnsOD6
ay1rbfguq3HqRrp0DYZzE8Q3GAcPLTMhapBprONPrlZlPXw0KT/C5+x6hGJk6cYhNNkpNgxD4f1+
WVG5LmSydSMCIl3dZ0LAmm9axQyusxDVKY6LeaC71BjG1T+StNO8xbQc8MwxsiHhZRH1F7XrNJpf
DU1Y3oKd8oBHrAI+IuzeyH9GaS5Tfkpm1a3LYOhlOnlklojZHGVs9wvZ7BAhisFGamTT1dYGo94c
o0boLeYAJDgi0mzZ99E6jMQ6RBMXCH/ZVNMSwA/wOPE5GbQ8LJsNtFJjg4ZMsDRCSIw4qx+x1zNa
Pab1eB+g3MbHpkgWWffeFzjLJDDX9DIyj07Ju2LP+CaoLNQLVOWvagYlg63B/bJpgJkdx+MnTBbN
bI6W8I+FthxYZWApKIazKqK+IdOApQGRxBCmN68ts/oMnFCo/8tDljk1RPZt1WzS5C8Va2n5H4Qr
OhmM0AIOAePvIXlpqffC6dHn2Urd2OjcVm0+k/8CkR4QgQuIUM/3AyKlgGZHz9FYcPSHW6uu16pN
5kWm0z6N+AIkbxkaQ/W8WZD5WytjOhg82c2pJoMs9KDp0e+yEQZpj6DlZ6zumnzcIzbOEQ5vANKd
/geInVtNJxmE2Qd6aFzOASdfKY2FJAiLsplc6JzIECeCMRh24kfXBDTSiEoX0hhSNtowqARklc8u
X2sEzUXPWDby0NYRdQaNBD1gxnK6asj6MTTks5CWUdDlxEFzhMAZbreNwSet59aNUnddutlzXfqb
UST3ofS/PFQhEkRXyztgA45oOZT5m8dgLsp5LwDKsgfrpn9Q+xAXILFUn2VB1CIUmWnqrvC5g6pf
T7CJghnXrzWs1LMYjCwbrVi7TZBPSufV9O2T6cdb9X7WPZt5655A4ELAwp705Lp/arUPRsFKYGs3
d9UhTWwYe5t+2InXBS/BEOnrrJu33oKUh+OqMZnr02gyFNH7vRTkSsIX9NGKcIW2sHzkbH06Cauu
LI2vtcJBtc38W7RUYToYo7o3NurT0/z2zfQ3TvWPP78lEjovWevh+yeFMJkg91HQFej9WmQfZABx
tl794RrpG74iLV/7gRvcYrGfm1dv3OA4xwGVxGcTB7dozgb+PulfQuIECXBmdGAFp7o/oVLZDJ7B
jGMRE/WOoP2LrxZqG4eZHHow7CfviJtBoLImzQxRsmoKCdsw8eKR6Fby3Rhy9vU6PkmVpbBKVLYm
gyk9pVIoqMbxq/Lx41CgTMZ69sQ7XkNAVmqptsfPm6UUzBu+Pvz5v2UMLp0SRjOuhHigQwSqyich
8EkJ2taZoVa+US8lw8HQIkxlS4YQA1zUlQdbz220KtNLgmg0JYvGt644mSL3L+f6jES+rpuQZBz6
LTC6ttasR34cc2QM+qeolv5wNxmQUgwxUIYZGSP1Xg9VvE5tZNUtERDETqMJRkdNgMBvDg9b59pQ
Qz4d+R6ys5UUrCXAc7TOvpvIr8keBCX7kwURaPrUCkyiWv/Cx1vCcu0yRmLRqgsQ4sVXtbcVICdM
csymr6nl2FQ3M9phC5pvcYp8nuvrxL7MMrWvcUDuNYmnvF0bDRnbGB4oh2v0mHmAYI70NpYYOIg0
WMydXx2oCyyp3er8heZkmaVHwcQgn3YTrnmIy6b3aAAA9DP1jzN+JLp/To0YwWm9MI38UqaVgaoB
gmLpXxrMtuqeN3uTiF325qZrfje5/zXgvxHutK055CePkYr+xSud9e59FP+NmhnbMLKbIOwEaUu0
VyF+o4SsV6Y7jcmSPydwOwbvCgJ7OHcTiXZW+Z75xHa0GwQAmGbd9Hdw/nWjSbI4Z1FBI4rHpvP2
nTcwOCaXNo3MYt1x1j1VCKpYQ06fAHrwckv9aDdyLcoDW3K2MFG9kxB5S1hjxbwaQOQbK7t6lmWA
EuoqE7jJbNTVHSsD9CUMTUhdg6I9dvsMAEdRsnJJf8s0u8HfIHdoPqV69mFN2QeIwwNV6BXlQd8T
+NUE9qntHOJBtGX2m9v+s85XNCweRrq3vGyfUCkL2kJuWTYLYaik3T1ItgF3cgmHjMBOvnokJWAw
oF6L9bNMOXAnAFLj4G7mkawtB4VKme1MBzu35P10vWSn1UB9P2QvLxNbJU/WVxOqjmwR21gsCd98
qJoWlKxJ0KX7oA2ihjSVYm3kzKXahTV/ZZPEGBbx6iWmSSCTkIHzU06KranCUScwz0Q8sBzT6jOj
91RHnPeZJum7sBSeTZI4H25IeIGqV8hnN0q+MNoy5tDj8X2QEilnjK1M64YP3GwsytCHGMDQje+s
TzYmzamSRKC5NSpERx7bgPrP5bBG3wZGjuqhLjeZi72DG5SRHI6JpDgVWNttfgFnnYIUNQrHjiTb
uDXcmk3NiIPk4Ck1Fkn2weVXvQgANFXBBQzRaNxEDlBlslQwAbFAuXoMKvlNEaiGeo0Wb8coD1rz
jPgkRVba0n6P/J9xjNi5E/W9EczgDRITY5982hiuptLwJtDBExbSPIiMt/JOfuXAaxPtrnEOJQT1
lr1x1dt0X5vzacgpzPgrDw5yBtT11KAbGF0rC72m5hQw7plx6Mkitl4Tmse6huXBPdgP/jWEJFMw
MlBNoje0i6yEWpAMR/UO+PG8CtpTP+3gqo76c9l9IX6DTgp9hz7X57pVRiC3/JQTTMl6urn8TxG9
pKTZaNN3i+mZTe6rT2GH0nKrXJH30pe37oXj0SStIaQrCqY/q31rho3JMYN4ZyEr0MbBKXGOukNe
CTqqWz6qIsTDwIP9AmyXm6pzgn9kjeRBkStfoJ+mCwcngosPQc8mglBIksWYMYnZmto9ce987tQD
I+SBtr378kFTO0RI3wRcA7T+J0pxqYgll2b2uQv2OmU9I10kEhKGEhF23PbKZ6yzfrPyh2VtdHkL
6Ui4TXyHdVD/NYU/7Ml6GyS4e0/4ktku+XGpA4VpJ7U/CyzVGL/l4hvqA84YFfWFKh0krdWarBfQ
qw7bWd3b04HflEtatcouKcbcgzb3GkdpjO7npyv3OPhAaam7wtT2lrMGYYuxsNrmGuJgVNojhVLh
cksLbNI99yIvuPi24ubod9Cft+hYghZox0qzPlp8JVjl1yWlbKoLeyGZGqvaZcLhyL5j+I3Zz+rs
K9Xz07qXvvnqJSsj8W5a5moy0PXyHLuVi2KCx7i1fD6ESbvGgwe9ycZC5FrrtoJQFJCJMfu0626P
+nSOwSzxgtzftApNqFs8EjYaxIocpRblEDtIP4YFCC0pGuebVZY3nKFSuA+GkkubKyZqQvbJc/tP
fKkxZ9x8u/WHHtOdSj16JjaE0pUvv1t/m5zEBmZGvplglUPXetaN4YdN43UIsXHk+ottC9JE8vKe
GLTw/xzo5zPInSA8CO/sQ5XRSdii8mL2dTKjcOkGDzCajhuC8lEUI6rsbSc2KYCIUr+V79B4y3TZ
WRcvvKmTsydjJ+sZRMNDAoBoocMtBgB7RD7Q87vEXMQEC01CJeyad3+u11ba4txFhohoiYpYItGc
0d16A5gKOz5m3rNTH13xrXsjs2wsfAuhlUTlkhnjnDQVgWry96/2lBGnxLR4P7e61h4KSZPGWvzY
sPMztIn9MzCWbpvwx9BcY+MBxQgjtI1IsVDviRZeaez5qmW0+kahNbzl20jY8ICmmVfjsZszRm3v
IQLRQf3F0sZhDWGLzseO/RVM0+wYG/4mwmdpFUnzBONXoefQjJTKW9kgVKvm/BbViBlibcs4fdMk
MYm51bMR29t5VO66Z/U6B5v3hxjSfnRPbRlDiwqOvQESoDQ5BY3iNGGi9eLYWjmxD3QNho4lT2Lw
f7XyJ8cTkgCJQ8CDby65Ne6R5a45tQTemgsdbxGIy48UVUXq4DYBM/oE28loKCDRsg1vsvtOIBRP
8ZsFUTnxNq3KQnYPule/C5wwjpj2HY1R6zqLXFeZQN2wK+cM/DuOqSR/cWBVrSTwTlNEV7OhrHN1
IHkDq8CUMRhiP/Lb8M7aFMu2/O56SXgpI6KGKXQzvjtRuypi0Ca8NCkp6NzrTAoFD4KoG8x9hMbF
L0aGaSLwD8wdvhI5bqu5u4J7zJYpHxgLzGoisVd8xzn5E/HKN8GLDiibEGIwENjKWoXE82rhLybB
jQ/qSWX6pdp74wVb3ZiXJdauLO5QCAB81etl06JD4PmvIfgZsoV4TavuvklfX6t/3JOzobxwLXiz
fJabuLN2Vm6RLAKvtlSx4eXEDiLyr1Rj7xHO6YL3xeQnjaAjnkStA0mPKMv01ejDnTP5YOoU1L9a
9MYXhzKirFXgpc+ysY+ixKqMa1MjcKqGfA/KpTgi1qdo57iV4qr75sv/X/yYxTtK4CX67/3wwUFa
z9PaNR5l961etNV983ur53wUJm7jCebWcEk66OpEkKBRi82teomCP8TPWeOIqzuoPER97yNYNOW3
RYzdnCJ5LbDlOTW6v/DWhsaT1sRMMROou+HTOMQYHhctg5iG4CW+BOrvqfGGMOvzGxu9SPDE3uSq
3ujQkTuH3d7GDpJ95qHJh7DJ4nI9JM6n+sPVnza4uIBsNtRITO0TK0OCkJiRh7cpS06sC3CJ06cR
v0rHFzYpjumHbQHYIg7DnclLoI6kNmPlvpQcHtxy/LqeS6hdo951jAEv6aOLzlZQLhv/YTinwQlP
ejA8g2Ufq43nEoJMDAWrxQBxVKlxRERn4ennSMeQ3E8d+yn3IvLqXmj5sC2HKXuKe9wWOSFxYwUX
NoTQMWPXUsb4qbRO4XgavWvfvWUo0jhlqIyfJK3YYPm7oYf2nX/BwEXamx5KdBAGYB2dofJEb4Sf
B3OAIPacd8qOzjaDVMTu9AHL2vjmdZb9PcLUYvxM0U9pdHfX5ZGkbLSxpLJYm5D7t6cwmo9sLfaG
zOUurza6BhJ5ssiXAffIoiUbYb95uIyze8t11nj11v1QFRWXfaqxFRqUymI/VNdYL+7p4F9sYsb5
foMfj+pFTSKaTg0/WcVKJeMogLllbkAYMI7dA8wJYQ0iatv7MS0QU6PCMI+CapZOyjXdt5aQgcoT
l6TJ1upRkl7AcWa/aJRCLHjqnE1BOTOEKLlQGk7rH1Q4xSsnfIVbROGae+RLVLK5ce2kjo7iNlkP
k4ah5aeAX1OktAk/rNNstF998tr7HViDNbM72Hz/TddZXGmL1ieaNE9ZfoI9HLA2VMHGrIAj1O3O
Tbrz4J/qxgaRi5gu778NO9t27b+xQZ6ojYeKk9GotEWKnc1krmVtev6XnxS0y5jIbEqmUWrLJrF2
ERp3vhwZNYgwvztc4OS48wO0KGHAeAEU6nDKkA6pd7klELMGFp30rOHOFRqmuX/Mc0mDHq37nGUi
b7hwGWYyty67+RZ2HuiqkUQ7FMegzuurTqZLLt+ZOPDeDMTd5WcdNdbYHvT5e+zdp5iORh0VpniL
mYtkjrnz+zcOwVpHZw59VvGZxFVQBk3hPlLnRAyrldZcw8/P41Tzl5wIEABovkslIzKev1hDm902
P37HQJtzowi/uYaeeJHqP8aETJv5rsYHqVLgudbTK2yLMHpoM9M3hO+lvZsT7EzDY4SfW8+A/KJ/
A2luWUGSb1gSJs9pAt+fs08HnVVkydrObqBDlsIvwTFRONUCQ8fL7Iptd0ejxKXvnGqLOoY3Nsq+
dyP8hCYItp32hgHOn6Ob7hGWxMAn1hH+zMUumVnVIezLYRhmV1QBTz1jbgvpY8cSXnx1DQpJ+UDV
ytfYZxGgoUNTmZZaEbK3+UYwt+RBbbx74GlLY3jrzHGbJskm2diNi5u3W+f924yyc/C9na6Dx4vQ
GcIvMSx4B9yR1j1QjCoqbLx+GbGK+LojOl+mRMl8JYSDFNPcAaY7TSfG8/xTfXxtsHY/NYZ59iLU
kWEFtExZM9SoFnjCtRqghzOwucy63Gg2zCRYBoQ+N4sO7S4Tzw1svl4nOgXV4dDqOMtWNmdLN53c
Obm1mokv2B/f65b0tl77KFL/w529/olB+ORpLyU3UNWN6wJdPKZpk0FdVDlvI1MzZT3sIPFpeXl2
2pZFPPl1auqlf3XUc8p+SSnZWIAemJ0GnDzTyuK6ERROaeDy5QU5VhukyrAggoLsceqwlfPD7J+e
1x+l0uWH/SoKnxlIZviLkGvrbXM3zAzOommiq820dRQwSxAEscYjYy1inXIcIJOgC8uYk0Tmu6y6
P8ugOeua9DPTq19mrSiXynQnKue56d99Dli8c7PioDFqXcrR+KvL5FOWJZkAUcPU0VyompmFcCR+
PMdetgMxhGRq4G4kmsTfpyb15SRe2rgG5xV+/PcIUs+OkukuygFOD8E+pQFLjBOyAFCVythYZRJ/
1BQ0G8LlunzaR+4lRLhVraj+DiFhG6wWuZ7t7FWlFFix8x7UzW/m6quozH9hGHnMWRWqmrwGnb4Z
hbJ62PAX9aLdu2gByrLelkaw7UM66R/VHFm6izSVeeq/6TsQB8imVXdMincveGN9m5gPNbSQ+JpU
TjPqszt6JHgxkbV2er78TLoN+a454O9orhOzPlRVwsATbqKn+8cEMlUv9rrec0MQGDK+s0XL52Pu
3tVZycJlVXCXOKm3cJO/GrerhI84PkI00TCWqvEFQ1wCmWHeugyGcHdVlL/8tHrHE58+fHIRRv+z
GbVVM/2u+FK/jpsZCaXnbd35neM3p+MN509cT55AUA7bm99ecg92QLsr5r5KpjXgGCxx5jceJ0kb
4qRwuuWI+hEvBtsQ4TKsaGfzCldkrUJ3mXg2AQ1HbZw9t1umkQcHCwmDxRwlJxViOA3ThhMMcY7v
H8AM1jqtS3YN0PaQLJTlD894tRFHdS81IG3TUbcrXGu2t7Nzt7A6TwHqOa4FFxXzdLMmiWfibhc5
PfJ467qZFiEnTUh82+yEEhIl2ZSc4480PAdxdkt5/ounljHRyMI5sa9cuysbH2qwHOP8D5/pXi1A
rHlcs8tiEpLx/jIN0Vmo69BzYIagMIYSsWdWxbiD5/BJUXVMRtYQyFJkfWQG+FjJQ66cqT+VhbZ2
ggOQUpgkwIZJi0KyHANIX40OckHPujKMJga5aolQAdUxekCT3fy719L33qe3K9BMszdbyTFZ2vVd
53lrtEfP97cUMC1gHq1Gg0AlBinKfsa/ayXb8ueaMgEoo82R1o3QUSb/oD6OueXpozOmRUrY81Hb
X/HQEwNq2WhVJ3un9yR7sB7LyY3kiQfOy1rxyYoMhXHm29w920WGi6i89/NNnfd1Hh4ms7gJg1bW
NrxnM8EkM3wPHivOEAipf01M1N2qdGlP1CRIJN9m86fvamauuKbH9BS1ASttc8VOr/JXVOgVYsTq
TfGAcqQP6oqqSEseA4s6tkMT3wyr0Xf2fte/DmSyu9CxhGEeBA6VJjAWUw/QCyGhxOkyhWJRpTea
gr0RoO7T/POI2qXFr4v88kydUBdvHV2/TSDho52q18yIr2VrrCNdW6UBX+n63K3tSq5ctOGS5MCo
CDazfpqQOzFi6OsFZUbH/m/Gg43iQgE8ix+Hirz2gTxb0Z70MoqfrWhqICICGi10zsIfnkWbHYgB
j6q3XrtGMnptm73Nd0y95WUhqSdDeq6KqBH0XcrxUL77SYyYR6NLjMABFPo6K+sdR9DE5a5pxtLx
7yyV8MiRmVBT39LhZ4G3asaDWmGPyILUq3dhr7AIUbVJyIfdlcSakjZPlPsUUtzYuInZu3ON2YfK
4e60MJdOKeajyDgMBcmWRaS9pUxTagb1HnLDemQ1nQTRhuAnZ+M2IIoDnaDJLI/zbRTbzHuGHHdy
Qp5ZmTGja30mKGAizIOFRRFl9n/hGi62CWbE5TQQRmezpQBvB/6eLTsTpITBTrIMUIWol4C+lnaU
1bxIT0MgXzIXXlToXoeJ2cKm8vmIKkQnYWzc+jYm59hAKZGSEWk3QP9lcYHUzPeZPJuQORLni+Bb
Hm/nitm4q/1LorekbF/VuzCBNSEeuu4KFioJsz9gKHpyYsPGFxrI81fpDevOQbgZEG8qsFzhIti6
VAZq+hIE3V4y7pVbm6+eR3itmE/kr6x6tsCZ1W0CWnXOAshnKiRIN7hafLDyJqIbfrd8lWAIFLjM
KuycqL1QfaUfASEIT4ZWrSp5yRso2umW6PZj5z/MqV4ZJvB1D7SrZ/6LbFEQ32j/TNnNsDf41+f6
1mfVNntlBOBkqxmD2uySvyi6ma+7/CohTTAL17eiyF7tivze8Fdt1SL77mr3yr1L9FEzMYfusCdf
EXzaPpop142Z2d2bsRB7uCtHTt91tE4NB4Zci9uyBQf9Eb0mwY5NaY5NrxvZaHHP4P5bhB12WI4O
MhyYBKBZ5NloHHNtBuZOvWujV0OXu8JPVg0W01MSQ4m9H1tGjcZSIWBGnSkN/BvfuQpvkKvKhIhj
NzigcUzPpxBpklV4a+C2Uf85zvBLImadQQi4h0/TgyrK+spgznKyabsUgyImTpl2ZNMXxqIeu7Vv
41vo5HuFD+qsQi6m1BZrj1QOeMKZhQYTYaLZXtlGU7RTr3CfpjMrxBaQ0gNHx4UdXzU80vEmU/8p
APdJxjKRYMdGYaKIiYeVFNI9tBtxERNoZz1fK8Iltnenfzhiwe+/H4EVoVx+DkJJa7TWkGlUmPbG
9OG5+c5sSJUhxU5oy2h89O5nhfej06BH84CpLWsvtwVVUGmc1P4y0IaDDMqF3j8AzrfmV9ESA6CD
Mbupr7TqG1Ja1z5AQjm9EdoBYNLGQKi6DezX/b9maP6bjPTxvJYlfSD5YBrNZewlK900PgGdlUH1
Grv+JSi+vQ5zGEwlfQw3E1bMWYTrxBD7Ul01LXKsWBA3eCjU7pLqjzbNGX6bqTtI6nayT9Cbg3AB
So3WNdqMWbtKu0eV+9XWnq3vDn9CM2zDDD9PFdBm5o2ighTEuTBU1AEvT2xZPMopFh9mCM6IQWnv
PTHGLzHJsSST83fdYXAvvGsEM1cmoIMsBv6phqWvi+dzTr5GSw4d/xKyfx4M/+bxN7X5pF1zMeuv
OIxSZ2P3VNoAl8QJ4GAk5K8Z0P/HzI5HRiD4U59FnLxk+kcVeOinsI53Rfs6HjJW8sbKL1XWaOvY
26FMP8yMcEpcXHO+DvqCT2fEWUmEJtgXcpKpjFE4wXRJe+tWpeXeH99KRCeZPMUCY2Ok4l7Mnr/f
H5YFaj5qowJ0OkDsGEUVY+7ceGKijmASoYdY913yy1nVJa9uMB5cIz1qtnWahXPRbknlvhV+yJTN
YnFjLIFIl3gp9mUJb5KxULUKixuFRAHjI0b7LRBBgqiCC0IcHD4Dse860t4FEop9F7mPJtY2CeN8
Am8AQFTvBXHlDhNBvfE2s7C3NpyBrtdwmfEgAGhmsVhQJgaT/mja8qEXvJ89X39+zRV3mPRf9SFc
DWp4ohdLoweu9nCs9E78w6XCojISl2MHzjENk6MBM6tqwwv2Qb5UCflfZUHIxBhl72aT4CbHXRdD
JM84HEIHWZcjY5OwStRl43awESZ3aBrT2uoYcyDs03PYa15Krg5LreizgM6+ScrxVokQ1m2KRCv7
UQWCRsz0BNcr+EiL8NnwasoWix56jpNjoae7SUobHBw6Up9VE8PLiaU16aZ5QxecoDwbWRh1DWyf
pPlseDx7c6W5VbEVE1PWMna22DxOQ4SFAM5+FK5Vfa1gdtiSXnWGMUEdfFmMGgz9h0mTLFREdwqE
uOnIW4/vtvVuZnjKkhFDTQszyWHeo2SxtmIWuliojTI7ZXG0cKr50xCvhtcc2KsE1t80/vld/Eic
ejna3OLzVVLIdHwt7Pw7jSIU0Xn5G48NqnVMB3CeWQbVAKd6e9Nq2VetBuI6pZYWjIs/r+WYqS33
o/7Pv9UaiyFoqDplnB44PzE7MwcmM9IJ+eymhq+k21051dD0NL04VUX/ng+k6TC0KfyTn7QAP5tV
QenV6Rw4qJulymU600AfcdBj1OR5ZnyLyGpi1JHRn/ZxuJYAXQ3tlYGVSR1A7haAaQ7RSO7KNNlL
ozzrRrw0qcWZm3bC26Fb27ZtdhO188uhMkf2a8CNb7AARLmVUaLOZFm2/kMrx7VT4j3tzefGPcHE
8VkXMMQW2p9DXBLHBJPgcESJmFFfS/zlp16DGTsOp1r/TLBFVThtWhNBF3b0i57fQvzeY0jITZev
s+gsld1ZW2Red0rqZutaKeh0gayyIe9qFU8gLvmo3PIWU1yJaG3Zzz1hjnWAQlDsKkbLEWs+FGHi
WJm0j+nBxDwpsdUnVk62gs9/k7hiFzHi87K76NzXdar/GjppdY+YGV1dY0jjmXpCQvvso/41w35b
ZfjsULHfi8T8FvSzjvIFs3HjasxYn+rmc9fi0/yDdaewcO2/KOtWpSBxOnkn/XYjNGIyk7jZhwM3
s2mina/dt7mk0dIcyCJUEWZjLNlzMQmxwCIRLZFWP6O1ceKLQzERJDUi4eqqkeMdlRGuPzyPKjwZ
77/w1pwXixkJhYu2TjDHrAZ/Vw4nPprOQt9CAd0jcDe101NGazqj5gscnIt4zpTwPJrx8a40vPQ5
vimnfauTHUmUJOjEccqxcQ0Fd635hBhJvsE61CNMYJjPwKUYSAgyxuAVXAqYKqEgKZuYx6pwtyNT
xTDkg3NpqFVzRvOO9qv3DzLnd737AjstzPyZx7Xkz7bZK2h47efUO0vqaNfO/2pTbiSTyz5EnFQ1
0TGUzbW21GKHZU/v0MVYgp0KpxA+hT6lQYDqo7731FahC6CAYbq+JUJvgwFkUdEH+ezjLR7UdCBk
bhSnvvyOvzIXOQDL9yUbBNL8CH2A7Orijaw4MkMKfIUrzlicl6ZAoZOZS1yq78lg4x/l6GL8PtUc
v1aK+dgAURKaJhuzapPM041x1ZOhpjhjgVDDm5/QzHDHe8x32o0LtK0lNd5I9N8oSF+EvqgkB3JY
GHcKsYkfSVTlGucA69GYlv68qykkEFq9iCpnxHdXnr2uPrWC0cJAxoQzkHSRHew22pneLvXDpaoM
RU70rJatIj9eZVp/zYyDEfr7hC+L63tbJ2CrrdkrdbrnOXfYrsx3jrWzC/3xn7A+hvUrAI4ljrYs
rIbfs7eXeSAWxGD9wyq5dcf8beRBz3QWFkbU/zMZstMgmECYHOcitfwl7hkN11ekra7l4kv8yYNs
x3Tm5MrfcgyPOb9NlFMs02Z+huEeAWTP6ANW7lqL7TcnKK+yAlfemu0T9T5Z4gzdwwEnYomt0/La
q+J/F3EPfE/hg3C5c92ois0ff9tuPNb5Dqh6r52yuctZYaMIm/RCA/Wh+rNqAxvm4ZT6u2T0HaCw
sMHcRO3MZrn8jHqCyE6NpSSe+3Aq3vWgWrLTwAvjJ9FL9uIQnhhTGcbIsBMmkYLFgodaduyCqzau
nK9UAIOlZ6yO5UTULG9MStPSDZuGRGLAjXSTOGQZdrH/X2oYBjKe0c54EL2Kr3qRjdZWzWxiFcJW
vSnQscsDTOezsHokAB57JQMFD+936a0LRlnsKHL6pZG5nE+g3AjZxdkxwgeasIxVM14xobH5igBD
almVVs/lgLLaRM8Y9ukexRSPGHmiahaK7o/n2vW75Rz2O9u8qDaoaBL6BZ44xgm8D2rfiMBTHSTq
r8EdmxwDiRQmOHlI+eKa9U6DRgougowPXSXYxQXM9L/zlq5L6i+8tJ0K7jItxlMtHqV0mSaMy9hb
e6wZ/OdSZR25f8icNEGcIUGykkKh9wBUotNr04MSSaNARd4muPD5pXzZfLKbh5L9PzC2ok7X3qx9
W1Z4dgBTV5rNMD2G4kwgUvfWpu7WLclu9tlNme+YG7GUK21LjWTmT5nOUdTKkUYErBFeC5i8hLlS
iSJ3db01GXMLdIt9x7vFDQoYNCSps9P/MGCkiflk8q6oia96h7yuIZ/71WCbw4Z0kDEXeH3PBP6w
gmVco0iS+lK1M73OMJOd4UT0WoImXGl2BkS/Ha0jqCFIPBNDAnnIy09OZI/XrZ7qqQo3dFimZ15s
kzuge8tpWs3IeK7inxxrsQO4z+2xAYM793d8KHPwbqp7DhmhP72QlYasig2iVjP5uHPrbVW3rL6u
jEG8OQWkmmfrpiCANUJoEsV79Jnq9Ee1e+VI3qC6TamEbNZWagxgUKghSfkL2bKU9p9a0Eiz3tYj
MdSRjgAd+0Xzl6JuHn8CinP1zvg290MM5NIQm96aWaN8p0TuAfPKnxk1YPPqNlkPyABFiern8NLW
st72Y7UvOkglQ7z0pg+4vSsT/JAbYE77Js7n6Gv6MsypQ832Z9aytYOGDh7IuxniXx4VzAWdmyfq
ZVshXBzthYOwmkFFYNLN8HfKeJTVx5Kx4gzTQX3VUciiGW76fDPx+UQpHiomNIz6o5DIGVwpvm9t
rIp+VvX1BiXQlIDhTh8J6ddjYJwxAe8MPFiaMC8Do4tkAtDjm9+GsNcI1y/8uauUT0FYxip3AmTM
05Fs+bMNBwzMHs+42viY2xgT5CDz6xhzpKc980Q7vNQa6/Xg2R7FP+Y1GilaVqyyQFnkjVyxzTnh
soxGALCVp17oqNIbUPq6HE1i/KvR8xC3gB2GpQ/4nVyDZlOfB0gUDrTQ/3F0JsutG0kU/SJEAIV5
K5LgTIqi5g1C0pMwj4X5633Kmw63u+0nkUBV5s2b5y7wN8wZaZ/DWT0klBDqQQWgeWx0vklMdwyC
RPJHb+nwbKoAvdxRQgyY+Bw/o9/S4hP4Telr6Z/qoQ8d2k9EUGRz6I7+cgm1N6JFtuCQHnRcyEZf
HTwSHaJq5KXI38tabisD7wAOFCQ2df50UYvdmlBAE0zIWK2rjnKYD6RIVpJ6eSKyPUO89QHbMcIc
3toIwFdpHq0a3QolHAzsbN+YwQqS0HsERxdHEY2G5lLz8A8abPSpAqbjIVdv/jiy20TvwjUxOPwl
46dBJkGYYwkCDKseeJ3vtcQsyB6MYHUN8l2TeOuFWkbj7kPkY3/HFtum+5LVH69RjbYRxsmVqAy0
CEiDwPFL/iivoL5qs58RUq4UxwH+8go/Bxcs3lQQKCIOOsu4GJyjAy7DCOVvMOV9ZEe0mIuVFCFx
e7eMEZtb9h3zQ8kkq0PpxElTbEJGx2Ept0mYPHJmG5JaMM6vS03XIshqCN8W08UBuS2ROVU8scXF
Tthr4JZnNajuRmYmHGi5ae5z3pZhl8sSOtYAw/yRIseqLdbCLwo4Hz4W2rSryIjiodMz+9avEqIz
I7vbMbvBfscl2ssCR1l+sTJIMszqJo9l4+XJ84v9PI3YGLxdKv5i3LFEMaWsMAyes/IJ3xrsbF1P
+lPLpS1ggEmX9WCHLxcE8zivMr4cIW4F3rJ0hncRA4DBjm3H4uTBrBedo3zWD+RIJGphqvdgxmNR
y5dD9kRw7LeeQxR/QuoimgbzqhT/VM5EOfiB9LkWbLqVrFF4lOTGkz4MBEIxdNsYRCX4lPNtWN7z
8jEFktdzoPYMz/9UpcYJG6ug4OLPz/Jg6aa1qrU90s+MGvy0zUbd/Gxzb7OQkLok++U41JtVFxes
uL4A7mAZ/ap6Y48IddxCHNPWuyoeYmagUz2+hsz8qAmkPHQdb7n7qvoA4CHR8Bn2bBTjwojacl3D
Jm28tX1+lgywneKrpNLojWlLMqtDWkWFR7wIX/Im3ZpAoqRF+0C1oX6Z3it23QxmInEODd5kE5S/
zZkRVeU648xRREzu/JWLWSyjv7X4HWKmwKBu1bnx/7+K/b4aaK9X6Bsuv3XPUDm2vaM5+LfkX6lN
3npsmIQLq90pdonaPoBGGUQUSh58jGqTM+1KoGnYWMqZxPfRRCZyCDzWf4gOLk87E/8C8IKrEYwq
OQ/4txRGDLLky9aHHeZEaIuHBARphs4rMcRy2qT1rumh4rdICAh3hW8zJMQXqUxC4Y4FfpDj+NqM
wd8PE0CIn6l+ZVdVW3pSG57d/6Vjvhj9zQxNDUfvcMakroAkcfhuEbyZ25R+y5cpSXj6jklAT4Wz
F7p/HVFcLL078cVVVrwpLGbFbFnJLfTTdR/hzebbHmb7wSb3IJwC9VXwSsWWoKFYLm6IOKsXOoGQ
8JSoIskH0Yob29ak8z1ZXHuW5DpBsW9jcFze1lTNq3HeTM1jG7ERBtniaTKvtnlNMAP7zFmddl47
BgInwepXQeQYD3xQTMBJdQOYttmaTzBmuuqvWdgEbF90n8RUihN1nytVVR2ZrU8Alle/I6+l7qFh
vez//yz/l+JmRDn5/9/iPyX/RfF6i5Hpm0ldPA6XyrqP6llpPf3kGBJXPC5RtR1t2+do5rTuQgjk
IxPABg9+f+zhwcHEYQ4LKHqA/qQW9XA6u/QReobi1uE3LVLWqzIDG29b7QZSb3P0xca8u9BrF68+
y6hkezC9zqI/wnG61QMPgIiajT5jGXGejPanNm4N11fHnbewpIw9clB77Rj/rYMqzxbvWR+8q4/D
TYsBf86Lvmlc+xTJ7Mmr+HIBNVQdboe+CfxGkR1fc1IQQlmjNhk9XwjfpRFIV1AYAG5InD1p3yd7
mpmz0L8RtxDumQCC4QLsz2Bt/N/eFGN9kgh5I9TBEvonAwmcQghL/mqMtp04xzamYSfALTbN2ALw
qk+9s61lu9ZrufZZBxlYlpqQUHuySXxW5at7is12SZiGUIxq45W0skNzk/kxqr4jycQesYwhOQ40
qlyuZoT+EbumDxOugjVBFB9iNQuohNrqmM2AFCwUkUk2mw+GhRkI1VKnVMVZ5l9qd9yWPmxhK7/l
k30HihKMVvVswb0WR1UyCnQzDTxfRWhi7NVEqOwbp9jovrZjMlLCPCIkFrKETD4NvBt2eCXJp2Mz
wG25XS6dAxxhFKzW1/ObM+TvNPZvRtefJi15kp55h6zk/l8GtFG5nxYi0XTaJ9Gz6K4BKLHkq+XQ
4Mfjpc7K8SKzZC1Kf1+qel+TzcVg+bwnlkOFf7lsjVS9yTmDpRbvTh29CpwlTusDe6/eGqM8+7PS
OXQM8OkxxRnY4RZwil3MFk8/Vkfp16cZ+KbKm0N4HZzPDiyO9RsaWOnfI4YTpizWGOI3eFDWnXR3
bu1/687LwAzOR7YS7rKftU/1nGpEkhAFRblBKSvJaFjKg4WDweN792H8t1jQQg/BZOVrH472G+v2
I5N6CX5PR0suzS9wWwDqw+LfEhHb3pfd1bPnr0Ychefeq9G5iNG7SvqrZszO/YKWWnzNPfbW6cQ6
RvRPFPOaLHCoZlQEAK3yDRE56lHTfgemJSkTSosOm4N9YTqCXkmJSHdm1fvMGT9KXIn2matoXMKW
sNaOC8ap92Na8a/RrwYKb9qV12psic3xJoQo1914FkNvbrOeMrZOyqOqXaT+GnISmlRgOX31hIeN
lWbcmOlrS2BlCMQghM0ErH3vsuynq9WLa9horOL1xj4vzD+nYRU5dXaq3WqiZFWa7dYfJ5gc6Azz
Xu+qPWFhPORMjvhSzpVhbyUpRDkKzcKAsjNeW0Gku8NCP0SXlr22ymbw0/H2OyU3Z6XV74yh84bc
vFqkG1nwN3FYV8aE2Iz0VfOo+AK2sRPwfhdcDKXxUqRYihxlOtOd/t6DDXS7h6b5cljJ7SuNScD3
1P1VHOoM8i8lONXGyq/q903Jrh7L7yaqbqIYzhW3w9wk32zMPtVFuuvRWlzqtWp8LuovQPkJVUdH
ht17k/0sCapDOvyM5M359mNO1h7A0ZPhj+Ko8/cMxK0ujWET1Ne8xWdrjx9FQ0hH3jGjn6ghJi89
9THZMSFDRANhNkcbXPT6nELhyku+6C5214gshAPFQQlTNIK3qaW+x878syZm8rC75T2esBRrkPB1
UjDCbMaVVHKDMvCJ/H9URccJRZgonQ3Dsje4Bxd/vjINX3WFDOrCZ2eBYUNM4ZnqZOK+dOVwNYQa
xMxsN6hdrHg8ZRQeklFXiMQoWd6skhObZ2wpsKuzbGfepYEbjYi8i67vJV0D0/g6m+6L/79gNVnG
RhJhyZdY7qpkuXedtQem8NbkE255PJuFR+X1aybEeVrNyQq9fR1Zx4pVqoQ7tqjNbYrwpHFsUMGQ
H2rtXU6eeTR3qpnuaN7anqEwQk4fVgdRum/sFdw8gF/jjIJEqii0ysjDM9+Qlja+2FzTSD01N6GO
MOS143OUzyeU6siF2s85PhKMxbSxijnByxETwUKGsrOXLu2vhLfolhFCuYNLAGQDw+hO/60Q5lUC
nCpaU4LTBX47k1XzyY3+mKoqqR5z0Mh3liKg5ATH93p/xJ3xlBpE0zf8j1Pza2XK9Q/LaSj/jNj9
NZQ9WFoMlWP0X3Pvu8lKOI9NNJ7U26Nz9ZN4q3vnev7XCqwlWL8zmg0DDTCVxWNUDIe2m0lJAhSr
l1dpiY0PgpfJlXgYtfbm8rhFg/2UQl5mHnMMM+eiNzjMuiDSCXcvurPQ5JExqzdae8W2FVS0KXVE
Y62URzVluA82qmyW7cLD3fKhuiwUsGwP6Q03m92/L3N3EY1JUHbyoce/EtP5gL1Js4vnkTmWSXLj
AxeuxdOQbhzLeKlQnnNz+Ofl0U225na2l3f5MmAu1Pid1LUj/Tigdsc0FDYMekNc7TWqI/ifV1bi
e0RofkRfB7NFeZBFIc1ooPTBwtO3OiiJLAIBTyUOm5JjWWmq8FgB7r1Uk2CnhMX7yOYNDiZwHhpV
IZl3/qSfs+RPnb0tHKCRvSkLk1w+BvT2nt8/Y3re6Ma4KerqYhcpDMuUFF/vyet/igqOHED2cB6h
Gladj80nuccaKWIoe/ZTVGgPKGMJoABSo4A7rW2Lsa52V7qTsl41lb1pCNww++mIw7TvsrWn3jpM
44ZjBTOn+dTONxj6zBGGtVtNnUrP4BSaPHvtVea+M+nbBxagbKKP4rD5KUS+Y2bLahGLBbwF5m6k
jDJrxtZVfO4jtMZSLTOStIeiGgnnNIzlXwHqrMkQeJZbJJq/Pq/3ImSlzzEv0mHDJHKCETdsEhaH
CQl7sdLPRd5UX4fF01foJTgNmkq9wF5SlJsYmULA1cgZsaQtIcj0HKb+59JuDQBFTJSjvs25syom
PCaw+zKCVmMbJy3zh0PI+ye4yP1kIMsU5a2DJeblLKWbDNplBRuETAAP6YG2ZOTjbQC7KLWiT9nJ
B+A4qV1UzCgTs7ZGDQKGW8lT2xi3YjZ2xiyCxSyPWLOtHhoUo0OkcOwv3SXNNqhmGPfQgchTSS9I
hw+DBYYgfjX0dmeYRN5Yzp0yG2A4yHMMfy3fq5I+TMH1yTVqeX+KQQ/q1NX8szqKGshaSij0SBWr
Y/E7DfFeWXz0FrSrviYAU/ty6YYaXJsJeTtt8lL1EZlU7Btm9Wgz1Qbp7/NYj/k/vR+xF/frobfk
lp//MQ63uZWeJ808/i8oobS52qBzf6ePlEOfjZTH0kyQ1kd7Z4+HmDWH0f23m+wUaXMkBbnAOvyn
pJE0yvcaS22qxVUPY4VzYoQfMg8ZAT+3RHuLlSz3f9GTc5dwJTRI/50ndrjywgpgiNY+aW7xMsHH
zzs/iJT/DfdNX2Ekknvytn5ybbr3uDIRnywhmcKy5t0b50QRkurw0dCXnYhfneSi0QuJSYAmBSDw
hQwS7gl1PfhH7WrdxDnJWXhFCZ0umJSRcfaD/0eQOZz4ryIf75VbPbT7qQuPTSeOFYj/nNoC0uCB
tJgHWcAm4aFUv2VawmEwvd13gqO15NExExVTpQO4fakXvqqBB4WdbuyoFm0GKvNMq56NKSwAedwB
+l6MZt98LQ4zB9CSkGnYu2kPDnA0zYbKp28U25hZzUNn53Droq+BEx7drEmpVOFwKLC7zSSuBxjR
zfGp12khpwfH+Uw1sLh5u+9xlGh6+DYs1Wc4wIGuWkgSVhSwRb3CU9wQTtR6TF9/87Bin4TF1LIN
yvFGAigD6fEyQf72aH8aC/Qwl6YFG8PkH3SsuzSzpxaKjsg8Mr/ouLvhggQZDLLtqd3zixdedE+8
pkV81cb2x0X8Zt0RLFD1nsvkZcZkNVrixRrY1HbG01CDEolg6fYWWz1kb7nNc3ZxPPe5m+q7SPjS
xmZZ+SmxrZLRhxukpnfRWkJ/EGd40NOBIEzHlVTaxj4FEz/RgliyQK8ob4vuXB3yHZKJaHPAtZpk
CbBhvYZSqUd9lCiaicPugJZ0xwnucqMB+s7ODTb91vJWqgFxp3ivV8tTqEMuSOFG+yQWJP7XSByb
foyWGBeYXNtuxXQLcgfdrcdmowcnfVAIZjvlBPwR+G7kBvzhpxWy0RT169eyjYN+Tj8wHeuuKTdJ
921Y/yhYD1pnPRkectXFR6FOc321Vuj2Ur0yY3xqQvNiC3vXg/pwuafmCKgHUM8K+phRbROkPL3E
/Zd3H/BK6AMn/VgPKzd8SeWz0N7a0mRZ/d+4bOryjEL2MJ0gpEL5OUZ3xzWhyL50zaMhMVCaZFI5
R+iwD+MeWNWJEKm1UyxoduEq53zWcL2SsLDVPdZjOweP2rLWsQQ2za6zCacZvJIsAARtw3jU83yH
peHUdu9+Ebd8apXS1Kyf1HaoWV/amtapdzT27uGilf9sGO2FpC1PxHPXQeHyq9+YkWacLqcZCaDN
CC0MWdhR0FpVkTBwTkgsL/Vy70gczLyYzVTch8XdL/5IMDQ1xkSYSDphyjEIerOO1jQEDW0krqlk
GNeCefgCTmXGMhPmr0W8d+8Tlf6rcpqz+btRh9fsmVuqJottFgFmu3QwyErsh0dMbOwx5rRFzPqj
NsTKoEKXNMNFYYBU1ENfJ+hQSWp2AlvF+4iYUEX1PTfuSsFUu1etAg2xyrtqk3dqMDWFY38A781L
jRXU8UhynxCUuVkpDDvUel4noYr4Fmtm6QVOufzwHgwaxrnSx3LGm5vDmFWvqME1Vj/3XfpP/TdV
BqkDDQvNsPIjGuWIsCOtwzbX1N9pQ0avyl2S04csJ/oJY0cnjqX6pcDOVmCbKWrwXmSLLdshDIDP
t9Frzb6M2zC+5MROCQ9A9FAjPE9ptQkSZzWmH6LAb61vrAPEMBaMEEVT6OzRzP/F5fhJ0uilUkMc
zlGkeWyArLilzO2MX4rccN1Ff5Cbp+FWZQYwkq21sHL1rv5JHfVtrGAF1vJYMU0txOfARFIdlZqH
Sa6Cre3JQM75s0YYUemInd78hoDbMnJx/si3oeUxWPAhBzZnvZreM1+dkWOedT+74T1NNrXcyfnF
QZydpxs6I9KylfVP/Elujc4zGUeRUy3iEdrbUQMST39EbV7yu/LBEdb0KnvSfZdSZ6pr7kfSnf0G
JbtY0N43M48muy04NBocH4xImuXT0reypaPrty4+e8P0Tnx2rIy8RAne5I4tJn67kku4SJATqgBo
26nxsC15ywe/PObibVNW56lh4UHH48GAN0fg7ngkYw7ohv5BRBl8/fSnn/Y+SyFYVNeFBUkTXoV6
FUSGOh+9Tg54ZJOUYEbnh3aMCYdD7a4EsjZGemLj1I+pZk589RTKqqLWbH6nxdip+b+Tq/tPdYjl
gAerGaD8a9s5KTZt7R4p0n5aXwssx91o6GdqItAl4nsZ+gs5iB4W7XLTc40WfDCCAstBRU4BLgPj
6aI4pR3e+Sn3TVUdMgsIkeNkN74IkOjQzWjiy4gFNAeISn73SLxjKf4BF2Bk1+sGMVlwS+VBvPxC
m+GAAc+Rsvj9KVkWHLaGb1KtkxwK9du+tWV5r+txNYm9Vlc7Qn+BzUZfYqqZS8TBgP8Kuum5lMlT
1V+j7EeCREyvRGvVEXHZ6F2yJPz5MWJIY9sfCkSVcKUPvOKVyQCxfxw08gTK6BE5jsQehUDm8OD4
rXTGsiQlsfIHmTmQFI1dgoNf+NDeeGjTcZMM4F+Qy4mgwRzugbtgPhqsM/6i50VoSzQkZg3cifgx
k9XMset4vvZA3nZNOFfm33L62VHL8MsQK699iubZhTa/gOwEo1aEaELzfpiNo+Jeyr2Z+Y+rFmp9
Y5ZPnYM2tKRBP3b3Tgy7nuMPIxFmD2afyaqnWUvq2xRTlraonzvlrQPfzX6bAv+gCNnMLZYmCpYy
PM/Dspf55zjO723aPAtBqpTcwFQcsbd1JDxvJiDNMdxtj/GgOeJvb+RW4eLLhIUGWVw7uoKuxNIY
sx0nn5a+DeTInJz6VFoTjZNz6HSXbJ2NlUmCUl9qjhMG3Wn7WjE5kZT7lZKs2GtcTIJ/vfoWms4H
G70kvtYprmXKFwrfaDDvMRvvLch47j9PQ3zo+Yx97R+LAS8zfJQE5O0kqQxFDx2a/FY/gN1NUtbR
dzBbNuQGMNH7zJx5i6XpHtU5GczJuIrN7DoymdGq8EiLvqu408teoy3cGKnY26ETgLZ9qDJk89k9
FIA0hml4UVdVSqZuXHGCOzJAECfoKkG36rHdhmpAMPkrJy42s4ZTZMEJyozbs994vCPKIjfc/y/i
hnsV0+1Wh1xRxTmiBRGB0QCBixl1PKCiU70K0Dg5KrphzEe0Z3igpIYahvKpH1yoUxXAaVN/ArU/
kQxl2me7Kt6a2g6AXm201DyWg4M9z1lJ1rYwoagRcmyfMuvgFEigdA3cc4TTMd2I/KAArqs77TEm
bjJ1z/304cKiL4mdqMlQZxEeugQmNM5rCV2hu2T+v6IJ+SDr48wCo87GiCjCwOQazThibBAj8/zR
sRwg6xN18iqxh4A8m5MX8j54mC8EjG5iXWbShW11AqrToBbfDrVuXaByVcVaWrDtWD3S+apZFVkn
Ij6HxV+ifxpw9hx9l87I46a38uszZiU8xdvZAV046VtmaRuLOQQzZgCFqJM1lhtISMZ5yagodcHy
Jj1V/+pkJosNPXcWnYAP+BR/JmNQm0ayQ0jl9krUCIJgIG2Ozg3ulqHh2mS4GpXJxoK+F4Nx4OpS
5uMhmrgEq31tO3jn33og3wbvtcmf0WUGxgCUcuYtya2HGWDy8wgVlIMzYLFYCQQEQ+/JxW4kzCFL
DLLf5sLyEDF2C8xzlZemro/KwjHFvaHYy3n2wUBio75y02tOpYW7BKhXRNJD6U7rykFBUrsYtorg
xOFHPFkZb+kzOpMCMn8dQI+rXJGCVPd6OCujgrrY4/KFlcGUAZBSZ5r2JRcM9v21rvWkiFNzlZ//
e615kHL2Zjo+1rqwX52oDPLI/CWGR5v0j4ZhbZ5DeeZMVazy21R6q9Dq1abSRirYC23DOOICTBkk
IpqrRoRPMdETpnq/zIFXNudAaerbiqVp6GCWMR5MGa9tHh6V5FTiX4MH9SAwhlfFDQ4vBfGqlJ/E
LxC7qGmIZYBs8+Y8TD6eEI3YrwLlgATyLDyqgpPCwOoBbU1lwE9t43kqcfU5HZvSWXyVAu4V1VI0
stbPZ6yGxC2EExalGCriRGh146F/AvDKvc8owDWvumVyfzEVHUklmGGKgNlIOKA1yvYFmCm/X879
bAzG0aIwzdsnxHcJvJFRhSOw7pKRUIxfIvEI1cb7MWHzBq1Rf7VsG6pXS1kK9MIsiI61t0kXrVmG
9gBQNZodtFwm/7/dpLKnEa2ICy9jEfdBF1vb+pLYarToszXhMEERNgi7nGhCvzNybwemNCMbguaH
Xn2yqakw2g82CW5cnorcl6ZvKtso6vG4hcZTORDhwbCI9A963Fn8sphgGBOnUsLNY5/E1c/Y8Jgk
Y3p69BRlTNNOIbSjMKLE449n3fdQa+LIwvL/5zir7fzQQL9MFDdBTWxzMC7WhoODFpIAy/llZp+4
yPXHMd9qpXo873oEM7ZDpc4/Ugw7iXUZwn5v5samGwE4o9D5+d/oao+CLSk7eR6zV/TQlaaNQRTb
18l8wXvOUnXKRgq7ehlWA6cbmMX9hva46trT6J7GxGcFyw54F6EROhtdi+GoAGUp5q0w9aBtrEDX
5yeiJlMOmuSI8+DRHh+74lQMX1Kke2/KL3M9vic+Ml4pDi6Fb6rCXwBvAPi8UL75YpOyMSmTdX1K
WL8oaqaBXwa/PyLVJq5r9i/vhpMGZakxNOnAFBhEBZ6aFBOBtS2oKtoSJkXk7SZyf6Wpw3SFLAi5
mmqdPWSEk3xKp8CLlk0qihdlbVnAp8zkzliHBPNnCK82Y5FoKKy1jCb2h9kYl9NTpnl0NOyO1f4e
lXYlNZTRzMOHOqJKREeDDxK3osf5zuYu/ooVa8swf91NnkVERP0j/YRm9CL1abNA0dSQ+eLNEpiP
Gb0xMojVfo3NP40kXZOkhjBi84nrarKBP+p+oGnfUROkNbkk8/JGYbBtYYZm+S4frA1ukRCixbQP
2WUpoLuM/fIt/Q0eJNbhxKI9iLEOUtxMBt5plqkCXSWK/bFlBAbqmahlxHak+ebJHf+MFA00RlVF
fUNS5gWngZmPemWekZ/YlVsUxH9bDwR5fBOUNxCb7qceFMDu1EMwI3VUFPbRTxbOB6z+yl5lJMcW
UheYI2xbLSujHdjj+EWFKhYFUKLpj8QHcqDGu5lcHDRWL+5PZj7t0yy7kUq2T3uJrXyVtmrfe93Z
0Ito/jXj6uJtSGiN4qk9I3uevc46tSTDdwP0tJClteZLG/ZGqO0L/mQOtLEpWVeL1lKKnZk9ZteK
4RWXG2OHj8T/NPDKW2wuqH2EK3lTQFpoAWhE3RTkl8VHEhFrwyJiV7MClCwjlxYPCk3mNIC8dMqd
BsE2zmBydLfF/om8C97YQX8vU2OXtfYbhm7Cqauz2+8Xh5Q20K35Mm0VUycu9V1LJSoh+AkSFTRG
qBEDqlJJ9drV87qXdmDzH0R6xcPEdwUma1MMNa96fI9Nkkjkc5d+aVg59UocHG1471AiWZNoIBf3
Sp0YistY+u+DhMIBcAMT+JI9Y/EsCFoxccn0K95BhaalnlxY7R+a+DrCpuTwT7gGcctOxhsWmdk8
pHEWzJjzlYCCe3Bgqkxbn13wdxGQNgVGzgpV5588JC2Le594HfKc76MQTyLZ2RQ60/xqQKiIHiUL
ADmMIj013xCbmJyw0TwPjOpYmyVtM0uiTTEakNoZ/hlYQfWjN3EJVOPVaKqDGb7UUEz0fL7OLjhS
HIq+ln9M7PtWWFJ0O6gt+2OZL5LVG56Qe+Rhz8enYfL9dUu4GdnjHZ3yEpYup8yhWYizIEU+ci5u
tZ/ir9IF4KaxX9CPPCEaW2eFQ7B1t46M4X3Jn/IBhqZb7tr62U6+8Ts17U34uHmjASBRAQtYsszG
ysFEgnQi029v1vfQIh8oc8osJCdbBGH9ahUuE0Yum+IEJhAyw7IFxMHTeavmHzf6ScFLGGi1BGbi
vlGPaxVqtMFvblyQVT5AlYX+rWLYJG4GSnSb4kykuDvaCggvjsqHMs7Zsp1OXuYgN2s3bBYq1iPt
CrwUhXGzMTQU/dapMUcSzVwlbPemR8CTIZxj3yS1mGtpxpjNHqTXU+HEI4NLg/rqkpI8jni9tkzm
P8zCGzxCZeF9c1Tj99r4o7+Jouje8E1pHVnIHmpKq2Pz3sI1hLfzufDhlFXC4Zyu1Seqt1D+ahx3
1UjIyQwZ6+xKDNEWam3l8IhzHbKMTLgSw8niyc7CtaHr27ZkaMFEiTCjicNn9D+aAagcsF1CH9ly
tfAzTKDIk+Lmc3lxLujaORx/MFqyFLQL4y9ZswRtrkUT7aNZQ2RzNjPRkxbHAWnmMKHY1AJq57rW
rp5+5gklHVGM/EdbJ+6AlTCR0JU0BQm8Nrs5kmCu8C5nAghzWjCOYT17RJ7fi/pEluODzXXvtPXN
W+LHYbEvnUTL07utbRjfBpY7W4a4Gx5LVo1GDMSRe03TVxGeMkT5nOVZa/mV1NZFRTYGMFdrTB86
8pmmmjmtx5ZI/JFx0I5lt+kpCcrG2jjtGPhVvQPizHeEEcssXvMo2VtOvm/S+Exzn7O9OhXf6YAY
AmOqmJL1MMT8yc3WEO4VFaYkxtQYPjKJeigwjKEkkmOwqSZwIXQyLSAlv7ot0ZeNbtxN783Ao/I9
YHqDEFgsvz0+8m4BxYl7QiNKcn4k5gU3CAkAjKDbdSmawwA5yQ+d94qRp+M1m0yKtdESPs3q4eAa
64bD1qmMx2VKXiT6TWTnRxaj+UjvtrjrNS13v2ujaE1CbW6qfUv2PBcOOLFpIfEldAdxVcEiB6SX
4EeE7xsbxI0D3c9rLnkGfuKjZn3c6P9+5axv3L47CJK228gHlpe95eFjou2glHfhrWufOy6C2Rp2
Q56RsWOudV1jwMP8kA+IioH2UaytpNvGOJXS4mQ7MDFmusuS+VTNMBu4oV2GQYpTr6OnSuZdSwGP
4cRik4upsGq4133xL9SpfUwDzjYDqfCq4QCM4mU1d/ThDKYxEuRhdm08HUiRv53sfqe57rmeiLmL
3sPla8DuB/fqyObcXR0UYfWu4wJovM+RgiMnd8hV4y78uXN4qrt+1R0YG3gSpyL2dCbI9BFlbT6M
w1aewvCa0SCRqQwvM9nS525jzoIqTtfLrMPo+esjuiWWzxOj34PS3Vu5idGIYtgUge5DjyycrT0e
a3dXSRYZ+ezcr4wJaotbqgbgkrt3n0sy9LGb2oLXmKMjmm8jBf6CiwJ3dlxduMMadN926MkotVZ+
h0cyx3lJ2EqVz1ABPcZgzKJNG/HND7if5+IZt9GjyVyWESWnoI8PnJBOARwnO1qLznSV5FA6+4JR
nlayMcyDmmDma8ejlp1i2mOXAMAGDqepNbc8etTxpIeztoGJfPW0IdBIzRkpHwwe6DTnuQUGw441
y4wuMTdEqhe+QPEp9qnDlo828Aq9Z4MPFhctl5y8xVgZzrIBhlAa3cFODfD5asZu7VkUqEsNzf1z
WYgZ6TmvfCcQpr1HEwpKyRqHmk7/H6710OgHYu4ew+TN1ECZDnhU5cPUsb1sOPDomhWDOSwJQRfD
3Efxd6aTE9J0IB+0I/5GrhTbPCxFEVjdyYQxppLMQ5meUhcGYbgqdlGX8D3ZLxVcY2aMtMvVT5Gz
doFtsc0ocizUDBKXzU4/dhOSER9CU2EYXDid44yF1V4DRz3suV3WrKh32SXmNBp9bCto/5mdHSCC
7HNIEta4HJruUuNnyDFKOAsrmdTbYwn859nq7q39GCUBwyNLnszx2JM1gBZusMP/2L2X1g+x5kxu
hmYH6JF7Hu8ShtB637Be7+Tv9cTq4bcrfjym5yXcR7FXR6fNwYUHG7MrGggLwBnZBpGzFYvOUVHd
/VG7xOJazKOxrrjNK8c6L0S+NCmP9FYFWPATRmjB3HF6321M5TTgPqONYXnbGCF91KfWiRDZe44f
e2PP0b5u+fmSi9wvYks4Nuobfg8u3MGGvVk9S3RAd177v63n4+l41T0s51n91x9dlMUkdKG5Ffsv
Uh2Y3uDe6i90T7gwchJ5cRnnA9U/Nk9y6pTo85ngX0f01+ZtR6XPHL1K1hmq5xSBbO7itZxSgBju
w0gWZ9fQZJCrkZo/KmktTFjRRWKdKEs7PMmtrq/IdbDyE0bDrcfLY/UtsLGbbQCHXV7suH5alO1p
YYiamYHuJg/G65iEq6EzSJbvLz1pfYlv76LxsTKca63NWNBwD/cqHNpeNY5Sr9nAQaTt8YpM+Dk6
gHL7oUvW9vy+JKvqccn+GCHM5nI08/q5ouA0GJ4JDg2Aj0whrP5A+t4GLxrYlVU1htcWamNbKNwL
xazN3Mx34AiI49gJZsnVe+e8FwRlUEboD7ktISt1d4aEb6EG5C/1DtXwPJfRO0va2/84Oq/lxq0s
in4RqpDDKxjATIqZekGpKQo5Z3y9F1zlGY/tsbolAveesPfaifRsNaAGuhMA+SDCwEnCaO9Zyd4S
Ciys+k4s1x5vrNZoMEER7DabAf3ukJGRTIkg8FFUxlFE5VWaZKxygkogAkt12CuBe25oh0yHwduy
qibDd/AjE8qQct0IEcoYMgcBhCvk1/USGcY5zkurptnoERwHKFPBhJfJJTNdSoEWXBIpeNIkPpdO
Zc+GzUeuD1ig/y51BUfYTSKXRWr/iRGBT+XHLBooPbvJxkbtHsr1LO6Ek5kwodzXyPS7+MkxLuPv
d/kZtaIi2uPQXfvoW2K67OmEW4eESKeZfxEH/2R4CfEhLH84HeIopN/LFjTWIe7rRFtx6auMh6NV
ik1PI0+Dx3qQ5DMkt5lB6Emo3HlI14pOoyQSedI3HVpE6zo09collJZZmr9qdfMzoLmoYOflbUiM
lHnWjX4Nq3Y3Pi1Dc+dMB4/I+F5DEa45m2VUu4LSLtBAOoWJIrXjaa0FKmviIaMd2OC52rk78PTL
WhuXmVHg4iWv+S8YP5L6pfOQqYyMZS9fgHuclcMAKapahHnmkAS4QDb1pyTVWu85t/ZCCfieH9tG
wjvLU8qx2aEkL4bAGVJjLhBvKfsEVKc/JJ90LRh5ltE9Fz1MR67Zlyre1PS3GiHJdCzxqqcRwOju
tqRbAr0mzYtc+2mPW+R3s3ur6cmVBPyFwklTP8j1dyTQMsIf6ImHrR6pTt6jqZN4Dnrpgj1+yaJ3
LSnCF4DYk89PrpY3w5h8K1p4FrJ2Nw0VVIJHfP4c5EhvuSRDhmW8PXjml6i3pEn8xGvF4DcnhtwR
jXwV60xoeSBNyu4cDnXQ/6NI07pdOkaXAOHrrOl/ElVqUDwRFIYEGW3CZMCOjLnGPtBg5mMlycqN
UG14504X7KlWsqKtwjRLpDFKtARQNf8alVFF9hlBl6quohtgHZ3uYJihJHoXgTLXChzlzCokNJFa
tNUBveqriH6er9szpREyMuO7ZBnqRDsE6rerBlux3SXVuBBVH48UqTwxb95QbtraXwnErnYTbMEa
5wVO0YTQmLI1vqhZU/eocd9Z3o9l3ttURD7oOj3L44wROtXnvMGOpZjM5dN8Cx1m7pFz1PgMAwb5
qjNKBYjPMZXzRHmH0ZV25Os9gjA86hysY3ws0YhIO+yZc9G4m5ynntbTFJGII5Bx9GT2RyrHIjQD
zH/8T9b67bhQNZivwXtwa1t2P2O61Ug26fA36WZCtCVbfApuCgPGfezSe88GrLitG/kZkMpDsQK+
JxNOvtqgvihmOtHTMRlciFhAD0EjBLVA3Wjhr/YYTfZ7F1mvXIQLxJj2BNwgZPsD8XQmJeA0ui+z
vioUnDr9D2c5uE9kF79egKyXIMKU1yFX+TRoCstkU7f9ttZhl6VvF18tk+j0O02f2ehfKJXmopXt
ZJZFXek6mQhSjB9sEbys/pATMNXBM94nyFFI+mDW0s2EsWLWm2NSXzeav7BUCsYK3rQ3h2qlShK4
JnejEJ5hMPIQ4oH57KHADYiOSXQ1Z2RyO5D02ZV/hQgYotpJKKybYDvghYoIBOakxGyAn7hDysaj
0vezSiVCRKxZV5gMBwYOJ29eGiYJFjIFcr9HQSKwI49QFlpQrkLGP6LFZKhnIozMJ83LuwGU2wNT
pufCGyLMQkqvbQhVtNwkMMNcoEaGijXZp+sogohnA4F7tuuL+qiG1bLOfiSCIr3moAbXUD1DXCVq
xQ7akQlVyEuZLw3hGNXdIYUIx2Qu8vZTo2xWp4FozJS0igEStkIBMkczKFfmVpcpdbOfOr4Xfe7k
3Dd+/y8AkhfG9y4hkwKjcX1MsmdprEv3ViR/unS1zE9L4RU/S63DGsG4oEezm6JEOQX6s26e6YRZ
Lsj8cW8+0Zk++hnQkDnCIVf2Nok7EmTrs4VaDFTacvdPhacuuOQ/0aT0IZusNfUDOTHRUg4Por8K
rJ2HTlNlpGKpf+jr5hEGy+o0yjCHqAoAOjAJQ+YAh3XrtacOSLxqAovaIQqwNbVmC1zNDNHcabzG
Sa8tdMx/huLDfj0HwpeEltOluc8USE59RQjDEnD+kqjrmcsbk/DOW1yz8vhRhgYNOescaqq0OnfS
Jbe+4GIV+MLGcNxrJdxH1rURlQGwW+Ir9hKkP1f71rFAer9JRuXN+kSWGBsyGxnEmVW9zBh0AmMI
yyL8k0OwyqkXsefQoNbGLMKgmwrHniFZi8uRlZP46PR1zUUAjIMuwgdY9uj1TYSENo3/Ev/HwNc1
Ml/myIaWo8Rrse+IGeRk4lvpOUo0tBOKAnCdUe5gbnpCGeWegCiEY2PfceULy0iRjmDzwWY0c9at
UvpA7pO7H5+dQRC8JOk4wowSh5GqgXFT8E5Y+kCeG/mSErv4EYhnhbCb80TljOj0TZZeBzZ/7V+e
P/Ph3VkEBEP5Y/xjUgMnDTqX7i4Na5ToY8R/qnEVdXsv4ZMUQ1hEZ9n/K/PuSL2KjVXVKSToMCr1
mfNwcKlHza4aOJ4bEghwrHfZISsPQ7QaSdZpWTG0PNdpy+/VY1ZGi/gK242l7wPhzVZFDsKtR21a
RFzoZXMscjY3oC8NpgPiQF4E5gQhFdaGxExafjMJgLNUIMn25pksOYJunKSuWnkqK97YaXHlkSc0
xy2Owe5DdPNUOqNLWPJXkXtMODq6lRFVG5+EJE9+657pePkV+ZikgGKpKQIoS+Qs+PbJVy79ycnJ
wZcRJ4WhKbsWwp6QbygLrANIzq6qtSFvOpyroGm3MN3WboDZzjukw6FgWCCkyQrIGq6sfMEPfC4k
Z6XZCVBfRKw6HZBrCxh/CUMlOonj3J9EpgZdr/rsRIYn07Jfx1uF6jPynrqGwLmEjWLFy0mBHCMr
+A15bolK9nOg5rxzae/oVTevBBYIw8eTMMuQeCAzHekwAlg5uBw2QaxueMKmazuJGG7R3rnmVqv+
PN6ZeAiWHvg8nVmVGswNiH+Y7MCVkgfcQ+pfBLIOkCq+WxwPTUGvAmtNpHwoEm8TtTsFPzttNXCn
TLI1crkG3r2BaUlFFnS9Cxk9GMlTlKZ5QuWMHliRR5ZuuQpB4MVMVAQfJkJ0TxlNKi8p3xkjVFrk
jPLdaLnhvHZj0G3p2i9b1ZFIALIsNKDXJrrbxuLq42BCsTjXcFvhQHBUvUWVZk4sDVoh8v4UomDM
T8jsnxdTGQBSC1R08l5mvMujHMQH1/rIkz5QZSgcaaxfIBDzStMGz0QRmVwqkH76idA0jSNqTFil
NwWJq/db5+uETr/XtjUvhJa/fX6CQtzgwmA1GX0NCOtb8gIaXDytf5XyewlKhX9DCgjUI/IhLzFN
BwQXCtDX7nr1Vda7zntHKWKNLth1A7B+Dqycj5TGtpaYBQK/VNsZ1wcjP5SoTIerfZW4TttKnzJm
9EAAhVBVf+6QXGq6ReacmDNZzij+oivEg6b8GQj8PQEFNcvrQQVJwNCdzMzEtygRqLlUbIXWaRpC
DfnBaJnH8UZr+h6vtIvRkThiZD6EU45o55JvCdOI/KiZmKeuvHdVAVlyNlMZrxjN3RQ79g0y2y1Y
Zh4CUs0Dy8SMRieKq6sZaPeMR6VxqSYNzP1DFxTP6W6q+VcL9AD9hm0t/lslQHorYyRQAwVBMF4G
8wvK/roIDlGNro4NrByfXdqvMX7J1pJ1US5M2ufv3iVkvD7hQUyw7Wp7KePLKt0m7bn08y+hZzJM
L1hnbxnWrRbvU6NeqVA+cnLXMF2S3xDpKAXuKsvliF2mCO7Jlq5KB6Ir0I+RN1Jvwdygzeh0bdYY
DRlFcxbGDIQknFNLFTVymX0nLXcW85OemkjxSJH1/0ZSk6ohX4rM4YrAXOQAHBE3LORK2ZhueAqA
JkZRf7OUY6OyQGVrEqKTUnKqfMIyU6BjbIPiZVArDr6+yJKXvsmtB7qu86S5vMpHcoH1PagrO1rA
A8Jzoc4QHtr6V0N6SIIXj/09fN/cW4h+tGu9AeQpIj9AsWW/MfGqB6A0IXvKJJh0OngPPmz/mikG
Nw73HPgxgtRGDlfWWiQrYWFcdbjytA7MDcMJ16ezl7pmHWn6sq+o7hTr4UK6JkCj9vHkJ2fTbTc6
2+Ukp12Izxb7AQu6iiW/XbM/VdgTogm0Kt8s/TKtRAmu1QVWZ2mImZKRq/rJeacxOSTM7uDB2uXw
j3gejJt/mfVJJ1gbUxF22DbfxEJk5SRG/VeEaV1FdqHgPgurB/aFaQqYjNCLpbffMb2Kva2etpvp
s8kRApbw+gAPf03JF0nzjmk3G//Kmz359eYKqeENSrmp8HFZw3WwRXQhA0jy1PR2HXo8I9LB8BaS
NTr4pWkCv1WMCCqrfv829ujHeplFssTgvDuojZMZqMTZLcGPq369+qoxOLVYq0r84Fzsp4PwjCjE
NIo313809cnXC5hKEkKmnhfsMV1nuXERtW9aPILgVLFjlO2hvCMj3r/nJbiACJReNdebdEOyMwcE
0GgGFB2cq55RwDLGyuPfNG6MUEF5DJ7Ewp6P631u1oupWpl7crLX0V4zCvFkF0mNSyYXuT0Wozb5
rkhXItey8dFFwlwFzOixJ06omePxO2wxEiFpk/jBshTMQRAXqDm3WnhHVIqVGHBcr5A6jO5KY8rP
Zk4lqlnHI+tS1QBUliHHdTRuJo+3sKc0tlqWSfJxjEhHRCfBuNzjNDY5xWJ8LIyPKHYXIXLreHwW
U+xOqq8S2FoMISvDsfACcvO4kAbz7GwSbe71H7JinVBwPCudKeTEqnjpcHTMjKEmOsphJboUhcoR
kuSnq3487hOZCOmK1jEgrLR1peUwKletpU0XpeEVWdB64ib9CSSyaEKqVwY5lZs/xtrcx0OxximL
Tq5eyXzGvXfiRraHslmjDwgo8pT0Mu19G59upIJMMAZPIVgbrQvylgioKYx6lbQidCuSyydDuULU
UYjmqKTIjJSFeS8NziWoc12IBZ/fmRqA4soZqNM3j/2m8EgmbWmo3d+8oD2LmAY0GicrsY6AdEr/
VPF2uSEhg3DlfNBuZieu++zfpbEovyjc5EFAHcVHVeCNVo4cRwzK2OqrPrGD3d3jbApqVFaxtijN
27R1K8PDwBfMRFBQLEJMDnHJb/YadRYb8m4kWIS4Zk36bdo7HTSFPKw2tDgetCSxIoio2sk9s8oG
sUV1xoa6iJisuiqCp4aw0F3YPwdUvXn2apq/NHsp4U6mBAC2iQuXhGLCUkWs4fk95SeHiX02NO+a
lj5CHRZHz2Qa3ua2gX8OhGeCQJXC328QYyRHzTpZJm+RZS4LCz1pSclDjQ15nO30n6J/o6JFqWXx
KhCQ4JuPqnnnJvCr/C8ZppY8/D9pQMUfczB4zQe0KijMvGlXQ9mqf3vK8GqK/CYx0WyMdttDiofe
w/liMFzC/dYg4lI6CH59tsmpQYGD6RJcC0hEBVhxOFLuv6mAlFmqSA3lq2Swyvaaeuf2QcCImEUu
9rTcwFbUuse8ZiZWooEoo5bpEKMzUWFxaZrSBv7LPKXgCnL05/klQhI2BCgCrZ3cflzkRTnjmJbU
J5BVPORgkFXv5ddPpB5tzc4dlnobAmbxv2DqYy7n8irNxTjeBRYMBlHd5VvSv1nSwtO2hh0T+Kl8
UywqXtbdClJeoAzTayTQubmQCEYWG3hup41c0YJgUEkr4pLpdn5zoH0RW1yVI+ZAszkJPZ21RX9X
ITkd14lW/msIN2DEXKqIZTxwikXmuGW59RCc5bq3G6JhlU9mVxZBRpI4/tgtJ7AJDYPgHVt6xUmv
GWQokFDRtdWF9FgoZTdRjzc56sUuwcTk7cOEVJn8ExTdy8jkK5j2DgcgirIt2Vh95N0Ca7DNo64u
eKUrliSKifO6Xagt+5JoibwOzdx6oJMKw2HlRYgdu6+U0bRw6FgU+w1SiM7iRWQjwqPkI3kOcCYw
DZ53cKpKzGYSgyrzF9+zIN3qjKe1Das/DVwWulrYa2wKJBRbQPNQs09qQn086vj5Uu9cggpwx5mP
SD1KkXUDpTCHlCWP6R8NSVu7GJL6xjHdeC5VX21qsMxnZOgzu+MK4CAczpk6zGW6VU1g7K65VwZa
jhgkeyP70sqFjxrfSIN14yHDwdCJsNmNNJyl/Ewg3GBGNhr4nBvZDLDvlx1B6BbPYM/QnRSDdDh2
GrK/Zeuij8OQrCSbyVsJ8i1NzXVxr8T4ivdyG4fiUs4QjGQRm5txM1nkZG+8Uq7MR4pT2Trw4vHC
5X6L3F6y2/IdDOjlxsSu652Q4q/vzdUAIEutcfpYsNwnGAQcsNYJmu9W20/RK8+yPhQouIA4zWM0
zOktKXFnolTBUBaLKBR4E6ith+qsNn8De6EK610ZOazcOJJt+iINzQGbl2gXNH/cWBLfas1lxEQb
XZwXYtBvf+LhGRnPKLwy/5j6MJWiC4h2yXcRKv+SslloacmtejU4bXWPKXcE59OHWgdZiyRPhUQH
4B0D3Rz+ALg6C6E7BE251hAjkWQxpczMdcNaC2gLWZBtxgzWSXLr4GTEZAgFQbfwjBC5AgAyhozd
NGKlcyjjQ67dcwKAkrqmCGLFIe0GXUTL+dPKH4bxES1EiY4EaQE6nb9W/QBcuTJRkrwt0A4iBYyd
AVmxF+RPXnf/qPDSsN9aVNUZkjS+FwHAnqhOrBJzkxCQpNfCRhzbDjzWRWzIpAnNJUxzyppsS2zI
PqcE1QEBmPSlbtqeBcGybyYDo6E2/mmojGJdPwRjcEK+fa2YvOsa7+6Q+IDwA0fpm1mJEjInzVFx
dyOXiGUmS1NJDzKxv1K6wlc4dWRdva6ZstGmIIHkkYGgy4hL9A4F+4xAMBCkqswvcAxHVblRg3wl
Btzr2seipJ4EPyN+co0xmExPCHmobSAKVeMy4XfaUbdZycJv2oOHZ3EyyeFLz8a7DNKVj0HWj7L5
9qlpDAauzCDnufAZ8ztjD0ZJaEwY/tFvfCvmQlSOQ04XwIGJgpSDcvoIJehKroVgFXNVaeGWqgWc
XCn2Mgk6PbMvXF+lDgVOluvbPA3CLy8n2zod9IvXeeScA/ICb6ieIwk9ZY6aMG32Itp8mZWHDgQx
ZzeZaOMezE6DvDyC5f+vznXsD1pHU4hObYjZD5Sw9wBSeBBiI6MMnNFvsRrRhBtMKoTpXA8WHOev
UpR/IiUn5bP2kRFIqEIYV1nJxOhhKTJiIDNK4ahRX8cNgIs0X7smWtUpNY4YjjW/UyApdTGvC9iu
w4Vc+n2IHxOrEzWEG+0EYlZVyIGFDIzKuirCg3xSIXll/bvH9KserHoFpGSGq8cUXmyNZFwOIJVd
J1SVbSvnGNtxu+lMJXbUPWGBzsng4agDvFVbCSeC/mU1vNxoX4p0W7DU7a1VyJskWx424t1AIY7e
DMlidR1HUmExrYrcI5EaHJusn48yWpfSCUIAs/V70v+rHyn5if2V537L5lcphEuNQ6yWHdhf9lRX
d3A05PARJ09qyh4eZi3xDwKBCVF40Rq34ydD7cveMIb4ooiaEyLm8lm86Iw3YyY6Bl0KYw884Ews
IQ9jkRtXPi4UY0BDNTR2HBwU/5SLJ6vt7Lrk+kofSuF4ycstN1UCfaxnBkqIfDD0GNAB7YlLiQEE
6gCmvBOZ3TbZiTSeNY/zBq//Om7P+KAvpp8tPeLKICOw2O3JANkLKblJZIc3t8wKKbnyq6zSEaL7
VxTsT0levQcKRDiEsZ3wDXHrzBN2MiXjrVyee+wgzGYdqESE4FmwpGM1fHzFm4njW6h2UXSnxuaV
kZVx2WDgHXtvUbWbEfnjqPhPAf27XmAYqPBwe4B2pvIkWKnuzQxMWyZ7MmSFwR5mBpvmnicQV/Tx
kuT7PEVm9GupCCbTGst0tQ0Joa5ZqypWU7PXCxcdhrhKCI5lX13jTLjEOXAFhdeElI6gvSFTnPvr
Io6vGo7mwNuX2bRRFXaj+Q4zc087E5ko53DwwtChfTLm+KKX6DRZtwLQwy6jCZuw2XCP9Novbfyz
KghRYIN/HxpQq8A8ZFQ7kcuexYVBaUVzg5FzJzO34Gow69N0pMLlrEcPh2cOchBWsLdAceolaCaF
mymgVjB9mkDF5nQrc5Tf2PizjDOjAjaY/yHW9hKYghg6w0eL4IZ47YjDPDAOXVU4Tcannzc7/eMy
5OjVb3kK7a7IQsOiDhz7qk5yVnKqW/EEQmnas6kecuvAsSAjdtS5MvYeiKjbjmQnze+5mjDZM15S
HgiMfRG8CcDpcFOyhomMS+mfFfU2Dkj5CU5DT5BSiAfttXD3ifSpTFaxXkN30c678NcnSkclxRV9
jSa/AIMk0kOL1on4gK7FwGse/41ifY74PiJa50HLzpavrSpSwqxm44orDSxd9GI7rCUVnrpopZKq
V3oQsBDxoBKzftJ8pdGgTxgA6G3QMqAsfDoUqxmfrGDcU89pmp1a3oheEy111sho+oi8hpuMt+zd
z06Kc3qfetspF0Q42O/3Q5idAidwHHPe2ub8/OEVmeEfs8/WzJg5jOhnyezs2cu1ZONls9dn523M
VNv+/uArne9S2+ln9m6DLOreL3ZvasT5Q3HUk3AGwGi/qzn2RRb183EWrYlzsR89X5x2yX5sZihN
bPv64csbs3c7O6X2q7Z7+/PZqfbh52dz4P9xsK/2+ro+naPZwylmV3txWazf9mKh25vr9ew4C99e
73T7Z7PZHDaDzR+rr9XmbzbMWbnxW7T2gJD4HZN4xM3JL/3hYFrkq3JVr/C7LZCez3v7vHb4r/fO
Psj2j/v/r87ORV2kj+7FPmxK1QoXAGu7dlGE99x/8ewa2j7IzoW5G9nUigwfA5SGhYQAjCubzmTd
1fqt6DEgeZjiCITqql3HZazHwUKj3RmIV1T5XGL28MP4zNPfTrco6qbIJuwxMe1XOBaMLFEi6YZB
jNhCL3DIqPA8UOkA2fyZ1LP6cOn6QxAxx57qJY5P2SN5w392dWf7dLNhwS6P3I/+0JYuK0L1SkIz
Mz1NRHVaOOyoQXMhKytMIP1czHV4Uwp9m4FvZa9boxqJRXnDETTzMTlkI6flkG3HTPmWPLbVaokB
OEXLELbvoN6E7AXZtjMaeCse55lsQOYP3RZtGroE4xVEzbqfXAwS3YLoTDsvs2sOZiyeq7on/Ya7
z9K7RRkHT1Ud53yGCCNcXBzTuBQVctfyKUJIGKVjWZ9rjsleiOdtXtPcJXil74N/i//a/juWXlX4
7dNsBSCVrQdkoEeTvgrrJ0pfVjT5er4Ki/PFfhvGRW4vXfbVFSv+7iBdTPz/xpXBhSy8Rf9upjfd
vwcMSfKHW7/oNyN1HpqvovhG9DA0e35+MR+z9FOar7A+lOElab5cJM+V94lCyD+/rI4J2pOCfQen
Qv2tpJNHM+R/guFXMk56jdVbni536CV4y8iO192boX65yTJVcVsh357+PGKdU0yH56BCdZP9Qeo3
jXmD2g2pSFCcTJbtkXcNafZVZAXKsKz4nAdlkT59DRvSrb/1457JEk/g2ioWxrf1IF9pCdd47V2P
fjLTLmSEj8GOlm4cUXuu4vRq6le/eeFSr0qnI2Wtn02V9oXmngUuZIgtUaaLl2TOLrFsV7RXw2w8
CksPTt28w1zeTtQ9wsWsdSOcIUtr2q/F3Rirv0HxNrN3dgX1xC6/wDpwD0MHVITQv9T+d+h/W+Kl
uRz0jT6+QaPEnd0pX3V/QV1j+YzdfyXhr5L+4TFLjRN5XM2k6X7lFCcFCbjiTDuyNHoHK16tt9DM
RrpZOzn3/L3kR4tn3lliU7rMdywHpHW2qLbyP3nV/WOndNOOhDQkl2Rr/OrYkGi67Gx7RxpAq8b3
Vm0p1cUHvzITTGY7QH2MV0uVIRAetdP+mOaTpc6gB80qtBg7OBrZTNwCtaNrY/sHIrZcVDguGhtC
iU4WJeJcZEoHfSUniDsuMVCFNfsCcvWcrlkKv330luOvNviNv4epzTnxq+pawjLtV9S/je6rZRM4
VWynrj+G+Z4KMDO+DPeco/OhyGxebfaDnhJLs/ntjTsrPPmA/dkfcX0ah3ghwYdG8QzgRdw1APmE
fd/P+4RS7JVmW+kvTHBqzCKEvP5TDs+BdqchHvR3X77F8GZgWyu+Cu8n8sGnrdggm0Q1PfA2hdYP
a3GEWd5KUM7iRuKogN718eQfhNvgYkRzNtll8nkv/wNoUhLuRQqrck+tm64/R2M1wheH11ld6TdD
xOMtPkQKEWYbC7oka3BUJFYmLhDankfjg4yitP0Zqn94xZrikPsLpXuI456eRoJX+ddt2z9XWcXN
vsOnzUd7HKY4yMtgPXSWsQ8ERcusmqVOdYmdaiHEUH6hPczad84EwM7u+zqZ4bLm8zH5y9jOn6we
+m4z8N5QXLD26OzJQX3sn9Jbk8ECzAeAt/02Z7war2H/jhoaMm9hwpLWYmaGS1hr4SFx7XxTfqpt
/8kRlvYcXTuR+onptATDf4YU/adGdvOH7y3OHIy8Lv4HOwehX80BUtWYCubSD0mg1p+RbZsTgMYg
paGoUasbm8rYjMP0R5A8KQ6owJ49s6qxtKjVgV9Zj4jYKGGCm8FLnpaJWyT580xCm3QIjL9heCdp
fyCID131bfTROXPiw//eDsgPdZeRPkxqnTlK2eFMjJPwCLpBmCAMib1Omqs4aAj5D+hnckiuPaeT
pjFAJg0dYvJ3qHZLFwIYZUOQXxVW/kkggOzngwbZmXZYl/X0WGfWJs4xPov/s3A6GYKTB8diHiNf
rHSnZtDOjbBqR1YiCvtCCfIirVN3ayfeHdAm6JoqUzCEUUTz6uoUOMJKxpJ+ywh9oeHtFXFScWcY
q9x5QFCgQDPrcx1Fd9H9DBiiwO2AsFlO3f2jzN+ILmwjQievzMuWbI4pzglivGReTL26FsTLmCB7
T233k1fqqu+ORrcOBJqQ7KhV27xXHSM76PgXVf0oFt/u4CgDn7Jf7K2CoVgTbVzUX8kk6n0YIeok
aZMolxaTg5H3By3rwB5VwOUOMWN0l2aLnaQUDKBOtplm0am5st1L2cUPpH8K0StYHHteHLkhnbia
AlvQSUO7GzdNPswngmrlk9rVr01yDyfEH3FtQ499H1mvrFJYsIjAyTb4NfGh+Po8QV5MUyLN3bGP
NcJXSDafxfusWPKGqfEyDptTxD1LiJIXqnMm1ZeGN0rB8lCzM5Italvh36Bupt+KSmaNlerbMOqX
enEa5CfSGex+9I4eDqORxVoAYrV6Bt+tCsUwJ+obXlBV8VR2HUXAlHjCnWV0q7hMfnJ2a3yvJds3
EFUm42kB4aUbr1J3yifH+op2eizDeWti4PwE9Tmunq7yrci7nk0qSSOzlrWsS15WF+iOHreYyxd9
Tv6OprqMN+2iIw6N4u8ZL/HOWdfSKOnZ5+jC6v4hWwVlmm6tcOFhriI+42noOFyU8CaPpl0hqKrM
RRomoPMJ3L63yH91ZuKpicwM/3Gb/zbFVawRi4E78B3eLx/eBoKCUqKMRxhYKoCYBYa0UG8Fb2Cj
fRgmjgy1qsXQ0poMv724DIffuGCyl5b0UIzqGuHOmPjsdmSjNMlhEIyl0QrLLFPsEvRCr66iOpp2
JSfGAMg0+nqt6+MzSpDIiOFPwKmnZgZ9/p/QKjC2JR28p0TUeWfHeAaooKNyXmbyKtXZ9lNOagyV
Ru3SMCOVJeYcNGh5fmmVCEEOS63hnPega7FoMCn9VjLkL9VTko+GCScnWREXw+6XYxkjeko2QNEo
bFf1bRrMfEnFlXcoB8dtJio+9166BxvLFISk3eUQYnFllQATTj96brsYFDYq0beKfkinTTU9B0/g
gJeoyZGmAW2whHcg4m6o3pTOMqB82avmA5pxSCBhyYXIQ/Rw3b2lbBjmpcih9G+fcg8dxWSOyIUU
ggo5sek1JbFiAvIAZfX/FVxnyk0sHAX4SkPOtw+GVJJhTlNZd7xWElGBO09wyTZfGuLCgwpkpB2i
vqPGcohBx1z3+Ll62ayoiAImvscoHTxJuwFLsjhssfRoHP3RNAn+V5oMK8KV7+H8lxQkDy3v6Gtg
NS7xGMKHcAb2Z4FI7AlSyZFfK/DJckvbA+IowPBmxDPrk1mG7hjmsSK164oELJ9lp05liqhFnlr5
yGmSjiQkCEXQVQO2/VXMscShEambXkaOGt3HjK1Z1zv9SC3L9En+dY1NiRca+6C7F1E7xYzhQVNs
mm5A4fA0vXcxGaDnEXGSA2NLOvDC8Q2g3wAxKkLjtY2PPjwKrvh71p5+FUIEPGhIdHc5Ct1CQUk3
xlc5gT8K6x68qs0xX8fPAVulYZAlxSocWhEpeHaLFoav6O8t9ZJrvM7LEaNhSeqGdRd7l3OQ7094
mYglBn0mTiN+VB5D/K8odi5R2Ua6QTWz1oyaEqFYBkD+5bLaSoZ+IlicRdk4E5mTDFxfHcQIj8T4
JiG3rl2aPmb/hECG9sg2beejpw5Z1ZfwjGC3l/49XmsyiYynHhFoN37V4D6qW2xV6yy21gMy8zYp
eEUFLrB9qr0trM5pdHZ5nYp4FcRYRQHK9fu2845lyPWSioQONISjWQeBLpKr4RRE0sowWV2UFPal
9AkI+KBImifTRBh6lxjqxBwwsJmyoFAY5/hvw/4iF/HMiNVz4Z7azEdaN+yqAns0lptuwp8xDUpR
aqQM6WDoEwm1ElXaRCirlVeB3Ym2WuqRDSBkB0vDAZlaCIJdmNrflvxJGTsPgBTEm9nj1WKdGenF
IkWfjVty4Sts9mlvKhYdLs7MyVAQJCrR4b4TniZluS84OYFBsaZBablONNgpyHPMaMIaTtfMWOjh
4PRBsS67pxUhLQDaEsPXVFD/0ib4WdxCHoRgBG1H+ir7gKkvqDoOYJjJNKypycBq/R9J57HcOJJF
0S9CBHwCW5EEvZUoUtogJJUE7z2+fk72rHoiplWtIoHMZ+49l8tNra+gr3zcHRYz9VdC/1alj4vq
+OrzdTPmbYotB0o6nhgW99nOHJ9QN5y0/hKWstQbvCAkobNleenQqPnqFwgX+CDYOfjn4KYbFV2K
axiHCdeHyTBTc/qNgzsGNugeG9G1ZjvE59536Pisp6K299Ip7i3UJatkHNnjrKFdHtJx2ev3ri1X
EaR/oVswvW5cbVhgZpAFJsJQ9Mqju6x5eeVZGqunwWgYj33WpXFsMCB2dbfM73Fy8WFmN851xGuO
cZJqjNy89q6K7KpFLOnCk8L6Sodx2jpYIhhf5z82XW3tepFBrDcaLFs6cjtqkka1KCw4MrCdNmw8
Sz3f9FDrhylZlJzA/Tjz/rIdCsptzUjEUI8D+QBFzS+a2+e+f8fvuMwbdJlwjhMUjyZ9qI7+3o2S
dY1rK4HHaBT7pKZz1P41DisaglSrgT6uAQA82dmCok2BvQhe4IdimLiyO9E3DdBCZVL2fTLA88Og
pj6C/lci7aaaz5IGMJLLeJgb6OftOxVqxFrZtVfKzlYJHqvOJoVR62j7zmCnB+7G7yFt37L4oGaH
iWU+tEsU7BTDnX4PISXU/fc0PZTI3BBftbUj4D/VVkGuWhqUWWODA8RcVHQfUcpzP17SIlmYFtt7
NDJ9cExARWU83fnMuHnftJ9y7N2xKAyoY+ZPW1X35JkWL2MW3LM8xY33LKSgD8BPpN8UaoiS4KYq
+xA4GUgQHWeAZhgHzc+CRmsEsIQL5iqtDrMAJ8Fh10W8OEN4MTXzT9bbOKzw1xF7Dcuk26EWAuvJ
t5J1DANDFrqSOBa8z8Sca+PZz26pSmRkuRIJHdESYBDr/rB4K5WjXMAZtb4EmV4upKJEwYByGSX5
ov6YksM8bofhvXE3YY/btv4LMNdHxZucB5uYxwKgkZX0PXYE7nwxpLF4euWL3zoR1mXlJRjeBraK
/mCuSE1c0AS54cVlO2sibctLrL6u4NFkVnDS3XWpw3F9BP51RPvZ6e6Cr9uJM8/Qd02KpdIhzI+A
R51UYh0TDV8Uoo1meusYQuAqI3Qu8nTrHKGylVtAhVmhSwYM3N7WoqYP55fOHZdDAkaSnID+3EXv
LVBj4rvOuvYuPf1oFoX+OkE5TSeIAuES2cqxBYkEpsKTa8KEL9IJYTjOqEEUZl9HCqsgQId/QmSj
RSYMaCb+6X4yR6/sbr55U40VNhzXL/aqUu24hWftk7sTZSMU8eC7C24pNZtF3cRdXNePwH749a85
4T3rmAF00TJL32PBFO6l91c+bZ2UxRrBFSLBi+ncNDSflb0qcjxZWErop1Id36OCXpTHcoy9GDVK
NrFuw3IbOw7tAoFJ19aZcbJ9u9Ow68I/3G46WU8BuT74leDN6oskRfSMjDKflJ2JPEfjlItqYG31
r9XHpIdx4Zr/ang+hI9VuvsWTc4tjp5VYHpWqSDOJ2eRRZWrYfdNZnWHK+gMpxie3TUfMap0BL+x
VcQSoifqxpj1ZcSOha2jnL8uZ6plxjoaerqZEPFUeFrLec+nMFX5e5TU0Nk+c47FrJ9OOeO4GkJd
h7FLCFUu/jK2AfW4rXmUYozrerbNRI7D5Wwbr110aNhS0hfCU5w3WZ5/E8a2CvJhC3nmxaVEQnnP
lxsp93r4pkBEtNZwx5kdMlNGwEVcrqQJGDTJi8Nnw+CJFBIY2BWdQs3+NnCOE/gZwyrxg0eAc9gX
DOu1VCfrWYducEtVN7KNb7uvQNw65YqtmFurkb0TNQARctEOZzNN+67yd9hoZ/stHQWjm78UgqFv
GziwyMMk+kx1vihSdxa5IJEt6YwYKfxVbDFURTs9i8ErsEr1JE3DfQUlCJa2R55QWXuD7zCe7i7Y
8MqgR07KDwnDqIVAGgpZFtwMau22QB7Os1PzB5PbIOmIP5DCCMTJoq+k31Vn1YDZza9ocard/A6N
f7VUKG665M0JfJoJLuLiibiEXToL5upB606XsE/0H6Ee8xbFpnp13O9o+muIp0RYbFMduvPz/yZw
jLWbSv8is0UTX0b0jqF0FTOCCVzig7l3kdpNte218SpkNI8yBJtsvuWwfLHZjVcTVANdrDV0Z9is
DLbBbTD/zfKczbYmQPP4zw15NJimPHNtmTYbMb/GuHaHiElaArbFAvPNHZDlyXaFMFQP/Udhh+vS
PPHOCChK8L5uFakYkkMwogBqQtL/BO/9NkdnPmCIVQuEWniPtFdzPg7+pUpou6Qf0ec/aYWY7JLM
PzBEXjQDunBt+lEUNnQBUI8B6XfcILIDv1YOW2hfaDtBQ39rWFIalIGyDKQYlcv2crrYPFVVcjU4
qWwCVZIRKbLCbK3DL8rAFxnvQds6Pdt5X8vQyboMcbeO2E0kIqYznCpsCE3PMoaHAzDuUiKspy/J
j8gaAuSBV/FFkz9ZjAd1wORk0eLrYBkQXpfhooRgLqEeRVSue1oVu36txGswzx+hGPcB7wEpc234
z7dWsTEdx2Yi069jFFbUMzJi7iMKkbErD11nPWoMshgoArBpHb2hWj6ELwNU8JkkQ/mAubvPlPB9
UNXQs7mgkzTbiKrlDMjmY40NTW1WdVOjMFRYLOmrYBiXCettKy32RZVg9PsPvXgLc6ZNdzrlxP8U
xSUsxcGff1viLBLed0tlHNW8dVUPLyrfZ/DlSL90UPY1Br5IiMVCwCTT8MIyovQzY6GxuCgwSUk5
hWVX654tokKMAqcU2CKsDYtuepCvGUR3GnAoS4tEANhiMqb5aACzjdStu+6uwxMvG3Iwj7GDhf8d
cz6ani01wYKMB2qTiIU8Mxz0apVWf6eNux5s2CBR/fEfIKczyIT+HaJxr3d43xPyrMRSR/QJeIjv
rqbkkilp2fzIJPWgZ+wZZPi9vuLukKq+50MKnqt6aQ/PTmWUx7+gDVI2eLKoYGrs+9Z1YB8wFwdk
GJJvguaPxzZFjTB/MhXw4xamBmrIMWGgP7DbK09NJPb9YN9agWnQThj+ItXWleja9PGlQpBmt9oj
Q9tFFXULpUgjNf1b0FJFDeexwZTPB4jkepkxlFDRgZgMTHyd9We37dKZEDMUA9Axa4PC3siWmkl+
PZ2Wr8PTMvDYtnn42SoISlk52rW/A0oGcIc9k7sNwCMHBYwBMH3M0fJjTTJArlakH6BK4rOpdB9R
UE9hwHnN5KFASzYH/lFr3e2QKptOJa4aNH5gLROtOqkCv8zk/JaUsm1TrKHub9v4TaJd2vKiMmHR
6LGLeB1gjnPmp9J8EVnI+on7jNlBOxSrUgXUR40duNbaoaYqdA+LOSMTadk4GAQ0p8TyojmXswPR
xF4gtxpmvjccMquxQDYmhVKkvs12dBy7+UOwjpmzI61U7T469WTbt4YJaW12K4peemNrEWKXCRnF
Vk5MZVXuE+3XVkd+Ja67kQEW7G5OCRPPR0sMRKdXpwDBcV29z5DX4jcVZ7b+r23+wrlYkD6SXBkt
OEa4cRSdxUmPi3S4qPxECI6UtkECWbLZhRUag7GrDgHcIbVFqRqRTiZ8TOrBziChDp75Sk6yVZ/J
KplpehZc4uiNpDt2PwXAKcHbZbfQeHqAxeCw+v4JTdrPBF06uxrsvbCQQuXhGkzn1He0BmsH+QoF
hsRxZWwDw/yiMn80KQ3Np/QY9taH4LvRrbvOh9GX2gqTTiIzaUs+plmOzpTsNTc8zoiFyXOWGfEp
vYWu+a9CMD4UyNmCOF1PxFLI0aGwNnHeUZR+Zeoygqs1aemrT7GiurDudjtYcYutzlgyLtqNks0/
fXjEB7jW/jPikw9QvCqEbvICZS/5dEgIpSpn0ihQG7t3BQxZ3KVMcvlxGSwOuadxNqHCw2V1J5Vr
L3OvplvcRk05aDNITV+sid6aS/0E+mc7MnNw+vSa821kdD/6kEEtw4QeDNfJDpccfwPfUR2vJ3HA
PoydrcL0Pi9zbp0CeQ6KawSt65bp+Ozr+5A5SouVOpv6nT6CKPhH98p0tkYNxds4+95IzRdYzwaU
k+s7K3caScqMFxM3UsFWxjZYz1OEBAzS5U/BXFZIN+Ny63TuSmB6djYSoMkdpQt0QhkH/MaabkNM
AikbR9KcCvxfFjWw40NLd2VGAe0cvuAMia6NYCRWefrHb1vqYyhF7Cm/0tXTyRt4BNlA4zsvq+mc
V8OrrUBNmULPzcdrGmdHJwd4uYGs04fOOXSufaBS/FOJ5CgDgfEkDN/MjAMsuUc1Tw5MW9wbGAXd
kzvXmwwsBILJ/RSyDOloun1tVZdck3qwCqxqpUVf0aD8Ogz1QoMkrk6caEk3SAC4/6pbMtyhyATM
EXKfIBefgFcFzUUgrxf2my6qR+YYpLYhCH6EzN7xSSz9fnovNSrqauy5470YydeMEkZq3jS/RaXE
XYuOeayWmtvfU/PPoMaEnL1qnFNTH9xXo7nLjjxIHnGJuECGuToGNopnynmozO9aTRIZcTAWw0ns
9oVsw8hH0o30jGUpWEgtmIXCR8Olee4F21vz5AS3gTkMVeRWmtt6tHj16LIZnPFq0u2woUx47jx7
QJoUBRfH58rAXqELQXAPGvvBeUlayhqvxAlfv9XWuGHNV9GWob9sgqPAMJitIpYbFr8qXuKNbg3Y
fRdyjmrH7zioXXkVIUiW1Mm0Y9fi99jmyxej/GCo4UVgGQVO2T/EQEp7ytn8UnIEWb02AfvHzA3t
+M/iF88xo2ZhgOEUCrzGG+iipshP9vg+q4hkHMhSiIYLFTQ+Wrq221UYORAE8/M1OaGsnhLOm7VT
fw/+K59L4PzRJr85PM6BXGskHXtboKVPpWppcZASpTUmILA/dOeDI7aNE+3mvmHMe0gKegjFohuf
aARRGnJcT+5R4spzxEyDA//Xnb2qDBZ6xdjYKmmtKZty/gZQW4RCk9Qu8Vdd9Piimg9sGwAV03Uq
3dGZvItAWZhIzwWeD5J57XKjFe1lREZu/oA4xhuOi7sbbnVfXkQhDrVZrUaWYZ0AYkm4AhVoi3ne
iDqv4xbFtQttoVWVu19yWI4M3Ps3SDHo4/NNEI0E1ZAJb07r0p0g1v8UbkjKppfjPDefU6Jscjdb
tNW4mrChRXQZ7WNqP9QuuKgWdH7UFHp6MHz3MbslM5J6WXpzrwGa2oXGwa55wBLm/CjkBuiMSbIK
K/VoVSQpE1aznMrUpNPAzBjATKGFzsnPTVgSOkXnaYPxnDHBVvEhGv1D0DYwl9WNGKolifM3K1Mu
UceDHy7JsFik2IbTgt0Ep0WRq0dlJDUAqmXaMz0NLi7AwMpmFd54apTgOweznIx7acdukmxpUAup
08aPAg9z4LIAl5voxksW79zx4uAWoUmqCCMPbKw+Mb8UjCm4o9dBJF4VodXumYMdUNFOGFlg19Il
Rdo5sWfwhB/Tb2wzckrIIMd8nYwrIwuIMa5uA/br2VR3BLHIsyD6mivzlhcxdJtpk/7X+XRL0qhZ
x12sgG0JN39LrK71O7Kj6sN7R9uZoBotmUNOVr6stzoXUzJKLcGzRZ1gJ3+YNwHJTh4GjUXjgAWI
BagxBjFhD5OGwJZUezMai6M1f5HEb6Gj+KvZMOMk7J1vKT3PCuwvePMa5WQKMnnvOLugeyFitjyG
JCoGK2nQkV59Allwc/tIpwZjXjETG77gxnOJJ/YTTNA+1cj15AjT8X0C+IuG8iKBCmHAoDccUUVr
R5GFS11Xdrn9M/HSa0ChFZTrMFDD8Kpw/Uhp4BDeoo5ketKLpZepuuXc8hK9lLOBkMvlQsFFVa8D
E1HjzCiD4X3SekwTfeI9+OmymxctH1RuTEvNhs5APmrnFrxvujea0CjYYODPFJCqbeYNFGaTR3DF
hmkmq2kGzUhKLdPkCy/WOjLSwrmX2as97i3irBpB1o17Eny8MdobnjKE6xBipvxgsCGuR40dO4vT
dzE9u37X+NeKEhKfHv+rlAsj0gf86K51WN0kfjV6prpngnW3UhhJhgS9sXq1z1Zskz3JL62+Rhim
XH60xvoCoXwWCKunV9v4VRLeQc3Y5eXgaTu9R1lWKAuogAu/XefN91imm4wEoEASnyI2l4r/MMhi
SUHuj5SifA4YMhX7WlQ0Ap0cZnh0/JrRExbyoY+YC/tf2C2ESyKEhntnKK+k76xDSO/WBOHrXla/
hdJSJWx5WNB+RuF7N++yRexj5eRDAVfMlUUfmkM9JIXqZQwJtJ1LL4cOqvall4Rv+fTemMZCxhTl
2s2fmP/hzRc54kEXfuQsgIPJyHvWT7BCuLhi9eziJ5NzdHei/87QobPNMtOLTbEo6recT1Kh1efL
bQysjYk0zEwFoFcg2OZJM6n9yfyNmLJWSKwcor509YcbnOpJXxbcjhh4TIYYCmfJhAVU0oCxbM5Z
hVy//PGjBA3SwS8PFaBThUTwpj3wr4w1zx7U3nil8xGSacSMzaLe2I58oOy5BvAxAwpideqWVmOu
a45+/G1cypuEHBw6cxQxrAZRLzrpmytTJFjAl5iSXMIVJNlHCxDUdzT9AeoHghSc4oyaEm2/UrHG
GgKv5ZAwoaMWWIYZwJMXZZmECc4PHyelM+ZrOwkwrmiy5QQ8FM3KteDFTDvJf5cVvYN19rvCy2JH
AuNct/BhozAkdlqGGcGfmvF5Grex+3MRcFS8y4xUGZH+CX5xp9J2is9kICacaVXNSBQ0Il941GP3
E99BWhTeYDH4KvcEWvfUXdKTHCEp1jK+zwznLG5gEOgGIxwZ5gLETXgS6kMBjxa+IlTi04+H2wd5
peynu60CZSfBw5BXEDtxuClIN6NZ7tEPIaWeoiM8c3YWZbjjKHgYPrPpUXCiGunJ0rj8GCxi4txA
Etly7tVIEmQqlHXI+RtXSEo08546O+FAhHC/VYt5FPGHgHO4GKgioEbwJNJlqg/5nPukzjGSk65e
cj707JOpXTMyBZCcErIoTLhKTa1hTeNFnnFO9eWPM4HsPEghkKo/IRtYiBmHVSnltc3w4lDgoyCa
B4orpFXQdd38V2aWqZqCxMHdNBKDYfzy3gblIaxQFVlgdXHLhcSluNM/m6OoucnRJqt3W5ZdwMIN
yoqB04P9fgO2Ih009nYU4CpDOzga3arjUKdBYiU4KjzO/70eGkFyDiUaf1nqXibjXYaijKEiA3Fo
16b0x2nqywgEOGDCVcUUbv3ajPqLZl1BltJTgRCfw8OA27TSYm8wf3oUoYPu1SOlWAEEPNroBv6R
ESgbOE58g2E0rpwWmVwZPGCBIWVjYS3qc1lErzG3QJF+GNQlPhw3i28GtRHjHevSOxOB8xBahExH
Nd7B/KhtZWMj0ZcGcD3DumqGPPg4EZitAWw+iF6HTv/SQkU0ulcfryFAIoYfCgDlej9WznLSQmTr
Oo9Hu06KJn4xSXnO7eys+Ppda6phmYtp47jrlCIqDuh/cgpytCzHEhBkmj7midc/Uux9GpJ44LbV
xmBGMvj5Scn6A9ZDr8qXlfWhOeRA+tlC0vEtgO4WGzvfmpasR/EOIH1mz4j8OV9U5tXFFNMp6KnT
G0jAq0pT2aBVxUBKSt6gX9uB5tuGatCmyZo883VmFaDcVmreHDo/BBIN43OinOp+R80FbNusgoQ1
t6QwddAr+PJp3kkRFjP4iXxna2KH3GgLgnuj4msRLP0JWP2XNrx8bpqumgyhIGlSeFd8IitiYm7d
orv2obmasYWGZfKKl3bjRmQtCHvh5WwvMpGeFfUR6fpSib8yJIUWuyU1EnjcgmX/yiiQe5yrwNk5
VHLOdO8c65yVKbufE6t43Nb3Igk8wbKgKLBZ4v/pQAyS3YcQIlR+s/Z35PDs/U9qLNkWvRgD0xOz
ag8anim5+Tf0L13rHnaG2LlEjAKEEOGp9DN+OdZziJUTdnevVmZvKtvlNJMTaSfnCfKA8FNPuP7H
HOBWqH4V3C9NgXwTKlwQwQKZ3mIdQle+6KjVMTQqSAiUtdI8dVYFrlUftOIZ0+EFxP+o1bKKzDXm
bPB77VFaqfzqNSZKlqKAynGrsuSc8/LZmNdSucsBhMDt5Gf7TjmkTbfruWqzaDgZGYezLxA47rG7
zeqB6CQPHA6AxHNPt+rbaPH5vDXNXIneZN8LiQD0uV1DEoGIGCjZf5lxPjfxMWdJoeJlm3udPd6D
/QwSOaJVeTHxdTaVxsXynZnXMCWktdpM7cEqPiSXokJ0KF1uvfj2uTkZ3puEU3SCd5s2P14lCnQv
MkKkWJAb12fd3ZR/LBuH5oeV39JSFE93HwWqkVqLAJ/NqyDyVxpAIsW9d0w7TCYdx0BHascD66tM
W43fyX6Cc4H3fagMgUc/vQWVvksGVgnU0+RD07wyKxnpnsD2/ycHmcUZSgL6PHAjq1LnLIw9Mf71
w0GzPoUGuLm8b1uL/GNTLHqpZQqf0nxXR9a9FbOnwE4veOU6C+O5iaA74mVOlwbn6AwrKCWgxfBZ
4ztXdVQ4PYD6g7dgjUJhUGjlTgW9bxKUUsD3cQh2A1tukm89ak9ffZgmSw8pcXEsSi7PbKgPK2Wh
TeBAGL3MFHepGn8GirOuVdMbEexJxLJqmK/IV9RAoNxu9k5K75KpGVgWtCZdenJ5IxpGQaPyqU0d
c3OmIvytHB5KAm8TaRmJUX/by5AeqUZuM2d/mbOJCW4j2aMJsK+gVJMUhyEj7QNLu11iCw6HHoWU
tnHV7jemt5wd3vbx25yrhUMAiIErhzEBm11lAi5dPzHVrUCaEZuSc7uze/zIFTpPNIMFgyGTv2TM
4EtT2jdDjVibJZj4JH2naSe0JAMxn0xi/ey7zdyz4ydLC9kAwqyKKCI2LIh0NkMWI81wFp3THrso
PzG9P/sjDn0y3nR+9ZCce60YvLm4aJ1/kGq6yO4OgHPoRdT4OY1iHYU/wEbWbUvhO4D0Hcu3Tihb
m0qNrCcvUT4LUa45CUb8ZBKrqyoZvjYM3BSDfWGQN0wsl+aUb4Na32KYvLyM2AflIPFVfihpN/wB
LdVxl6Eh6wm4ZvWoa6mXxdZ27sHXG+NWqCrQz/Br5u+cS0UGiRyqSEh0KbxSiXd2I745iFcd9meL
q1CzViQAVXziF59HPTGzZakkmy7qvVFHqEPVb2XDSRt1cG/lvq7sNW7u6SP2y7c2v4hW22RzujJy
403+nSiIFh2IAtpGHIOJfrdZThfvE847xtd+4hkYQ0yGFIFjX9Ks+GgF2BK0BZk4xRWfrJ9s/aLe
xQPCJcQwPfGWkxr+aO1ICTvfsUYjNT1Jb03OeQdfCdNnTo175zvhOhGXzIg8SvlB3Zh/fgXgrCD/
xrpKjI6bPemCAS/MNRmP5E4W9qMwWFtSWg3stbUZCA7QoRZhdumwT1YYT8FWHj+DboLXOi6zPt12
jbVRx11hsozAR5i8aw1DcaiNDK9cxswoMVJKw7YEfYDJmMfYUbCk9GyFDnN9qQXyEFrlPFPx4Obe
FA5kyPJZcW+wk4FpsrBVqt7pnk0K0lzeVvQsPthcjPsxu7OZAb4y3G33LrcwkQTwqCaKaInVn/xb
CyFSLtz12UdlAeTc0E6uyUCCGybWyi+DSsp2mdjhdYEELKUvSuWjQmI3rre3yUzWBV9igsULYzyI
RcQrYdNTQuSXjFsvMrSjliEk93/rIMEDSL7MVkgHaDBTb3Ox+hRJtT0yZGNWbLwJp14V2XhVWZfJ
rY9Pm9ozlgFkGzN2liZrn8aIMAWlR7N/hdJMpJlAzF0uoy+TE7xji9ow0OlIYLsp+B77dD7aTJuR
fW6k8Kngq6kSCrd22pA4hfh9PSDQsCks045vnxwZLEOMCAr8FdJfX30USnZRI3bRBFTXef8WJBdr
/rWZmcIfWauOS2QBbRIhJziQ1Bq81JtIHgMKEAKiSUk4mOZtZNVXYjqxIEbqnMDTaEGgwX1nMuBn
9k66R4xJhq+UwHipi0Y3njEh7tPT0NGNmKSyIiDM6m811x4JYoKpEYztcJGkpEkBE/sqoulkR9pb
NJC9kwZe7sLfHhRmEBMJjGdgRovSvDbEgU/Eq8l6Ath5XXgVsrQqZF7DXZ0na2XbuanULO1DP77m
+lOPYHrVj6Y+B615M/nIG2IAI/7DQLCFz1j9r6AM9Wnl8jojBLf47FhCVhr8LR0RY7dVA2NLCg4m
+uFlbC51TiZDgLGrNrysCf7lHdf9exF99yWaT3myMEMRcljVBtsYRYZpM1Kfw+NYOsshK7amC6Yw
bdE3dqs+AFhGzWtAyUta5psxbRsgrSbuL7nT0K/YJ9Zou473zCaw3Z5TQhjslc/UWfrtShNvH2vr
iHffqX3wv4NPRqrjaZ39lgT5p5XjXXL7c4CpRf7AgFCcDHoz0zYAqMm2FyamqKrfGPH4UeR0Io+2
V70GjY9I3pMcGI89HGcFakj/kTHJnkflL2nKD8HeO1HVf0GN3KF+zMZrFcYbU1Dam/z5wCNTMjIK
lDN59jFm6r7yIS8hV4TDuFB+TESiFe9IR0ytgfhoyv7yvjjHWfYtKgpZecaM6k0lP0gBSND4mNSn
7QxyFJgUYwC7uDoqAjrRHhsSL1IYB/amrzimxqfZ4KAHMki5Y95LXne8UOj0NIVFECAN2hQsrswk
vWqEVmK0ylN+435tvwHAKKZLiC+snX8l6lcjxgEyb/QrCmoBFchrRF/XIsnQDIE6DsFMjrgJDwCq
rWF+tsOIkDgksOMOfkjqp/h9RPwmSLbW22dbwrMlZYXYSQNONxE+i8H4yYnooNiy36SEKIaXoFbP
gIsXGMCyQuOMepXlMMWheMGGggkHZhl1zRD8g9JlDru57vfds+En7K7aRyQRqCq+MJPWeXRWgfI7
OYjIHWC48SubYj9kpc2fI6xtb/2N4x+pdYzBI234TzAl/+icZ3xAtMYSmEL1asM/zJ09XXA28P4Y
/rvgwbAd8CusYrt+5dTICpXhZZ7xECgB47YRlROrhoHMO3ajU/5sNJfjB8MCxz5MMZZRJkeCyZno
0gNDSnyxsY8BseZYAYirwhWNATcOFMht0bM4bN5BdchnAeWaLPXYyq8gQOt06KwJE8D01U4pP+vg
z3doAfIIASHjWBe+GZM/1+5fZkEY93QPxOeQA+MU6OMYwrEKHhbBfDPoAN1f+SdzEIMQXxvdU1Qb
x7griDBi62So/70PVnYiCuWly7vDUOvXokk9g+LQYsgFJWqthDXxJQaDHsSu9UNq1HvF2WpzfI/a
+uHDKn3x+2GlsTCMfZf0A+pq7To72rWjmKXQscQ/zHODmi0K9G8kqTL6U16NOrpZI1faqJbsB6Rr
jJAVLX+CVVMZDRs+x1FZ7920h0TwHWVQgXFbNDbh3oD//Cn6npm69ZnqZcDjWGkvXQ4hS4pYN0aR
yk2IxfjeGH8jl+nddPD1TwfAFicgD6B8tZhN2gJC9o42ddLaRciAuduG5zy2CKS6lmxiGmslS0az
2tT5j0Sh+G27rcl7LCENdhU+6mxXue+ufVSdOy+eMRzcfN4w3sEkyDOU/PVJu9TKk0rqtE+9Wzgz
iy/4gXR24EjbhjrCaph+s3h1o4PFw+Y7ANhDa5vypUaoNgD7Bq390MqIEB8MbOnyx8V9kgsIYWDn
XcbvJTSPVC+vkBC8LENBgzQg/ppggED+XZopJhSpWEhHBjTv+Lma/NNwiT1A3sJDWtA+8pn+65yS
XzmdiNVGqJf259IqaauU7RyfsyF5C4Yets4Q/8UFICAZPzkW0Mp9LONJEO+UTvsqQ/PY4c0uTf5e
6N2T6kLkBZo3Tpg6lr6hEhtNJl0z+U/T8fBDPMXJpRTM+VHcMz9WfqX6Oo28xmQgnO41/i/pFOMn
qOvw6TJbo7VhU58i8AnD6K0Q42NUd0b40ILPstjCTpAqk9z/MHRc15QuhwFuUW+WJ3lH6RjB+5JP
I7fXkwvEL7j16Q6XQkBtij2+5ZSbu/ibsogUBGZ1brAJ542pjCvNT08SymSS2qeKfcSlJAIdo3MG
pu7p1OqyYsyjGQMKomGpIsS3xEepXOTTkhARxSiP4f4kpxpRuDVHUFm2sraJMZryD0V82OozpV+I
SRJoFHNLvs5OuJ85+C0ZSlWuDe1LDl2ckeFNb54HLLJCSieremXU6kYLx10XvUZom1ukRqZvPoMs
WxZTRMoPyzJLe80iBFPkwavC2MI9Xln8SqZv3YqxerJN5Nb4atvXbDCf7jDvhzC4ifw9Y0ilamS5
cvu1fnXGZcigkwDQTWh1CVEwFmZTyu3Q2TUILE3/jM7Xatyt4bD20UnszaHdFGpwCbJy+Sa48ajt
1AeVALb8Z54C7mKmNOt3UPbLICzfYvChpcp2xj0k9mLcTOaqwIY0B5gI4zfZe5m0+XJvMg3Vi7zu
0ppSDxlgVeETXqNjCm0EzfzSrWDemfAho/21K7aA+B7YdE/YVxEmYBbqhrOLRSp8H8NkY2kykA5f
PLRvWc9G6PAafmQkpjkVBgE3SEAT0HvGwlCJ0rNXxowe3F6hBMHLpm8jrfbMUN85OOFpWJhdL4wc
lEOZLzRdubWjyz+5rnF3C6OkUf5xx34pvRTWsbWI6YlYGxgKewwG6+q0pAbOGViSuLDqJ+ytn3Sk
dKmrBsSazmDHVVkjF/Mx5kYOKZhcY61F6dHi4C1AzAG1pzWKD41yt3rkmUryWsuYW78jxxwVNBJL
p5MJJQC0tOF1jvND0R81R190lrFwol9mk22CgASISEcGgSNnlmNKKs4K+HLARYO8quxkz03zX8y7
Wd0k6BQG8UMIpqMrZ5VFFWQnA+S7Lan0QfhrxwAM1UZfRXIVENVrg6qpDNur0DgH+yK95BMjd0fT
FkbNIEPylIeBet/k+Rw9Xp0K76uTrufmVmCD7Ye6XAubhv824RavfJq8gW204vYCA1G3sWeWwsK0
D2Hxr2l5Y8Kwe4sbtu+2wnNrhTifGBwi2L2rdeWFLJ7qkLysXudA7JgALsSnQy0VkvB2cJCDB9aD
/1jOzMINzAU0cC7ZB7kyCxpBIMFnpbmgaOk1A5MmHExlV+vnniu9vI91yep3bfH0tsyxGDNzSlDe
9FLM2mdrUrP5aJS9P+9a39zI+6y3dplS8OqWLONyC9wsH6h7aYbmJgBDETi9SP5H0nkst45kQfSL
EAFvtiJBgFaUKEp62iBkgYL37uvnVE/ELDq6p9V6JFB1TeZJVbkOUeQzKb0m4BZcLr6pOSXFfELE
906ZfVIT2GhVFTrp0xDJbGzjLExEuwSoLjYgSZx+HjCACBnqwjoobYznRVuvyE0Tvyerkdpc26IP
q7uTEhnyD+D00uXRDsVVS9d/S4tRUwm1aQqFxexf75ubM5DQ3Ttvlvm6YKhKcBEz04ZAig9Mh9dB
pT++6TU4sbict625TxqNQBb0p3Mzv5Myv+ebj6O3Yd6qrzPwfOg9AkzIgDLAbmRyKT1s/k3yLLGZ
ro9WjWRLPzfMYIjKDVadjClWnXRndurfyLpViz0C+g9LF99TOu0HNzt6w8505jA2qmcHam+POVGn
6UDP2ZBxYOCTbd/b+u5V1ZMY0CiIrYE+Q1Jhx+bboeyDDTWr8TvQbL88TOhVISWUDBwV9AnFTQXO
rhaK1EX96THyDWtfE7KAx4/KZTB/RUJt1IQ5/zKmR3UI5bSFZEVzwL2W7nQmBclQPCIDD2J2NBls
j7m3blTjSjfwRKJorP76OZymncURKEhHYadEHxu3+n6gyjD1ZxcM1pqZNJQENv12MLvheqoknGUF
igfSEjjEwlGw5rS/rXSfRV9uI9hK99vZ7i4qHP0oLp9m1biwZb/N7rLNDPGSmetex9Zg9sWPMTl3
eH3gvyBQdmC4zD47Cuuv2HNLQOtiLzOrxKSy3Fja9GlNRajay75lmbtAbuuxf3sUNlapb/TBOLTg
CfKRE15J4DJoy3nt3vT0kpR7NX/Vq2CK+VWU3ybZF9PWxrevL+YxdeuzPT856KNnciTyOnQUcfYW
AoCN0l8n/db0Kwggrf9n1gQM1vohscgQXyeNOoKBeweKeO0QvdRbHSFqxm6rWpZXvo2feCIzzrs1
6iNg5VilPOVKLEEuSVHfVyf/WIiImIa7C2M5DyGnw6a0uYjmOGDeVhgGDc52olaW+YZ97aH7zX4U
0jFHzB1l/6ZMr0XDiGgqto71qmMtTKN9Uu2rcaRZ1FkxeUwpmBNjC9em7rGngUKwSWjJu5M9WgpI
TzRb68kWx27AzNF1QYUQOCnwcIIuvKykP+ioCc0WTSqRF8l1tThEy8i69piizeksw1zBsDFPQkQG
w8JVPvCXbBHQkS0PYdx6ynB4m5tRtXc5foDcUz6TGBzn6twXHnU2SgcUB5sE+SaCZr6Wkisi+9cV
CeG+dL1zmJkMwAqkA9ASXCjeBsE6jFVTr6XDc4969KZO33jgh645tUidxhHS1MwAciIEy0YtNqMe
VVjDk8d3HWrxj3i+M7zC01oVVwt7PmBdZmme/Q7UI8rSQGPtpbl9qNfYUqfuo4l+bY/5fMu2kDlV
n4cx/wRh+iYfjhMgLwcRXrwStpjnIN2m49qbe4OiO5m/J4/Fp8Ksf0Xvi8U96jYz36Vi3wj9YsEL
SYo4i1n78FgCCYIv8wjDg4VUDc8DHptoBL5POWRW/T7XOU6LHVh1XEAMY5f4xyGDw9ECl3Q7LDse
OgLBRMuNQ0H0tjpZmH2811ZP9wpTho6BO7PDByfdGwRX1DDvDKb96NARIxo/cUMT2cu/dnYpGwHZ
Anvj18TM3QN5nzxGp4sKDTJ2jhUCSpx5Iz4Op35X8WjzbM/2g4VAxmZgxVBfZtwx2bRJEni0Kvuo
Kecm+17HaqcRP8CVkbralsOjtuZz4agPSZocl57iy0ajkJ6U2AhtWDMKJ9lofOVMdgROKz6Y1cPA
RWfhspldNwbQg1b/EzhsESOO83Npv1fmTxZLdlzzXBjAvstEu9RUsrmaHLJDTkhuh6lMgxFMf/ww
QKZfehRavc8OemN342UeiGiLfiG9cwY9JA1CA9lt1Lf0zUKftVrnKus/F3Ibhti8pqQXao15kiSK
tiKSQg9nrvCehqkb2Ft2vqunzzrP6Thj+kvMElb7jgq6Vd5Ku7uO7AW5EazxA+kzben/J8B4FPiG
Ch985MkmxQ69sRmdSxaOKep6hgWMETBZJkfNirfAfHlQoMm/GaNkFvBUacc1yZ+UIn7wx6BJTu1n
N1KKjwcLl59IlX2WlOfZFT8ePku+vHivkXtaBS6coCGfCdNC58KZnznFdl6gzqFqmkj6ZF3KpIcR
mv4j+E6nsT2x4wkG2/nE7dU053LcTUrky2efbDTGxrpGk52Q2xZ6fNxJUgRrdSyAK8pIBSn4dBAL
UhQBdD0K8Q7CgkH6+4oGe6n0TQ80PUNq6iwfhIBy8t2ayOI32TXWDyPQOD4o4NSRDNSYr+qtGj1X
0YFMd7+TxlkL3+TOctFgS4r/V7VdDezZuRmOJttMl2nbdKjn7956RCMX06gwVddzIZcGAxb8wgkc
tt14M+rJ2yY1BytzL+uxlxG4ZCrAyE3+jcuXO5AujILT/h7Xg2LdLCphJFktA/dhpNibtwusTw+e
aNxyqY7fvVkgdDfQQKGeNfy19B6sFSHV1lUYZ6PbrijAFap/zkjGhx9O+QyLtoy6Pd6zx7pdgWdC
X9G95zw1SAnQD4rZBjVBwcRY0qaou4RdIk4Eh/H4ALaJr3NDgmyI2EWzOHWZ75QJ9N8/k/wT3AOo
g03nKygxaY8lTk6tVb5qu+THZQ+seablEC8oQpOb3ZMrVoz/uXgjA+U2GAlHwDMySOuk5fNL7ae6
d/Vzl1/p2jPfs1Yf9UlT3WA6soOmJN/qOPE8/VXG7Jp/VrEbk6s03BexjUoEXyVv3TofV84A2Ctx
kW1r/MpIttk9fSjLjfCsZr23JqFf/dEsQN3eCRDMMHLmaKbSOHpFzouzZ8Kyy25SszdGMlDGQh1d
w7YlDYkrdKmfY2O6anDe6CenHxxCCpBGlZmXJTok1KckQ2vavEFwMLnsbOOcYrbHBfpGRLORginj
rNWVm0bFYc/0AWoa6BB0c0a7uH4V5VAj6K55fqDju2WwGEdP+/x1yGowh6/e/omQNY09UwLkjrgb
OlXfOuyAigxRReTtVTkjrZxv5qGUO2lAQDs6slm6tAKVzU7DGAz8alZfSu1i8LugQrfdCwzNJt0a
gOwntjSjtz5VCCXEfxlZBjc56G3xb24vaAytdjgM4MYKEMV0SBnyqG4CqwcTOCrpApF+DxoMBk3G
3sKeFcWh/M/OFu8LZCWoef6aYfwQak1KKeNLnJ2mSxePhKd6TAz29wP04yTzkKgjMKl0MmBvIrpH
rQIi1d1S9vVeFhYZsnoY0D2mn0lHcxVJUEG/q5kdlxeDLanskZYJAbkLzo7gswphlE6CA7SpREPd
r45PNeSCvuJ+MJOURYG668EPG+jElNXZN7W4qWWDAysGMaffayaeTXXy2Pbhhba8Q2z0kOr1sI/0
F9cFFuVWvgkxRM8/4wk+dm3u48Y86K39WsULnsU/rGJj5kcEUkTupwZCaaYw6jmwOzu6FcbJym+J
OrJ/GfZr0/+biSVtTERwjUqssnFP1IGFD/NKsuQ9sukX9sFKU303HpgKl7myWZexb6RvCxF3qep9
OV71CqH9L80N6GE4+FGMljZurwhr9Qo5wtaRO3IZNv2hL1NC17DbiJiYLhV+qfh2DbRrkwSxof8i
k6MDqmukvNWlL+E9AiRoh6EdmYnGLdwD+5niLPD6LkyEg3ARVwadYqN9QgNhmcZ04LmnW9I1Gll3
2BwH1OsWvPW0c3cgQviVcB1aFgpyg7mJvrQny8yeeMy1WD2Z+hcli0q+VEO0bbvm6J7ZIKuoLfk/
F/rIYIQx2+SAzdiTNO9wWqvOtGHd4DslUexdsp14iZd+YD/1m3o3p7sIuzq0kLja6g1Ys5TnD0PQ
eqx+ase4tIUZmDSlFu6uZsD8KmQ7jO7E+MkLKm9mROl07/IoaEjw7RAqcnoqqYmS5kO1fDWJMGAT
dLNnDDeyQsoEjp5hDBioVjjtuLwufXZPEkKyBJN0eNTJ6IZKNoCD6rhBlQ0AJzORuCJ0PzI+VQJ0
FaSb4kVJ7c/E+LBwr2plz4d/wuz1cGp6onJjhGLq8Ky2ua+M5U725k6VHt06D+ZuQJRbIr+jktJ+
i5k2UPxFZEja/YRGLD1ULKqRSlFjCly00aZmzZ5cehtvEFCiNJtgiTEpSXBeDez07Z3DZGemOGuH
i4XSdqQFoFShfx4hb6iTsbHYqso8O566TSEJReKzUe5r6W5rnvC71/5hzMFDVL8764dqjP+sxdnE
I+1nXMDEQcxSTc/MVc8Jgs+hPThK9RpXwyEu0Cug4O0UhmEMYVLJC0qQ6xcRRLx+I4pvjTa8FDvP
Zi9l/PYNA5q62CeWh94mw7whE4clqNvY54yShoVgN3T1tYKC6aFlAR21r3n0ZerH+FAthxqIA9Mu
pz4wGKpm33SPIzDFnEhZn/82GCStPQMQsEdjR/hkll9SQUC0A+ajvctL1wJ2IfT9ynLJm5Vdmny5
BOzVEGYsHyMDglaRvy31T1k9atOR+HbmDrDoTrEeJNeU30dXIb2iQJZkj9T6A1HgMQYopSBAP8Cd
62j9UCkYDDU9++6wFC+hWTus+euTRRL1DNCiKx60/tqP99k6S0yWnrzNOhlFCJXXYrnx1ip4pCUh
R1HZeapcMWv5XqgfLL/jhFQ47jVrBINRH5X+LSbSUcZsyL/ExKcozknpI9AzChEJ49ZgGZ38KXgr
sxnwNn9H7tiNpAWsZDKOkHg+AwVOeYsyQbcduLrPtsKw4QOq56p6LPFUzFJBInKE4Ej/ONrB9dn9
xnTZsSHd2I1Ecq2cJ/PKcNyV8OtTzzBPbv503FKFLd6s0t7LwaaOzeahZIo4qjwYLMhtUfB9cqh2
YO7xwlj+v/JQdneGsvwvnz+Mnhg51oijdpj5GeNxyo5jxz7AYH3lOoIMmleTAl+1b5PqYIgiiZhv
OuLStQQrd5KWvKUIUkRpFTkiHH9Fpm/oj2vznLP1b82PZmAdu9wMnWlp+SgaPdCj6Wg6Bak204N3
1ygJHXRR6yHv/+SyUNAu1BlSiiqBRRUzPF/QlKzoqzyioxM2vaTipa19HRgZ5EnAziay0U/Zd2jK
yH/NA5KMTatwlE5sMwFIt5gfgaTrCCQye9w1v65D8mXZf62qs+1Q+PHOhSUeVJ5ek+QaRo4DWQdR
+ZLJ0TlSp+ah7mK/5pQbi/Ue8TGjUT5gM4sSgANPRnSpzNem1Hddi1S3ha31aFBuutNwKPOeLPHC
N7T6mvFU9HQbaJAYEhCPaBR/HsR8q+7YhxyzcfHHOfNb8sYwdhXDn9abzBiAlCaG3/VY3hYedi05
mIyPi1QNWSjSMDGw7p/xYzMwG5x137NXQwu3YwuIlnDezAxtEaHqh0ozj21l/Se410gNY86BzIJz
Ee4iSyE0P9YZhVJl/GgSIakFWMV1NLoIkWPjLcPl0Sj7qhL3dCG8vnicPWJEI06/767Z6zh/GG5M
a+s3FmrCF5cShewajArV2YJ4MuDd6PIvArxPJvebILnXmIprO5UHdTgbBrNMaAolc7w0Tc/onj4W
rr61LffCLvxiQFX0kxCplAys2bxvYC2W/tsWdSigFUAtlJMeUCd5R63Hus+iIockZjR4i9hEVfVr
TK3U0sTS/Si4NBsGlgyoMwdlPbNQDNZ+3DCTob6XqIPR6v80m4I6jXzKW5dN18q5CcPOlziCPg7x
LtAisMkjFo9V0ZDXz6qmHXhC+5F7lrHVOjtnzWrp6aZzBp4RfFA8xkHr5hdREPCDkUfFj+es4Cd5
pvSxkfkQD3IAGXXmn4rKs6wz7pPkDmg6su8cibKbYfda5VAOlYfau7H3XuRG1EB68+3yRDeKd6gM
QmKtSwKDPTHSoATArnO0RWVKmjqRY1r8FFH9L1j03GVX5Z/K+lib9Qk82tGbK6jEyXlwQGCU/aXQ
ogdj+bCAIi6WdCxDAFYBGhkKca6urHU7E8qSMxBt1nM/N7fMpsmb7HUvV5AtYOyo7lB9483kKHty
pvizyJTlIZHDngWPSYopoDDp2U3Fuseck6CtLxlA9lVfYdI7ymctB5bGGCxoQGI5vCa4Jz43yCMc
D0hGe25b84WOM9DiS4Epw+77x2XOXhK4cgLwi8HlZmcpnoR6x6wy61csJ/lmHP5E0R0WVUfKqF8U
IpEdborU1HZmk13XfvySbwiejgbZdC++tIyGrTUXIq24DFEESGmuYzY7s1SOXfGdp8/piAlzIMu+
CUTRB7P92jUoGOKPnCSQmZ+2dO0e0NTJiTwErYhOCglpbJ5WQv8GB/M31gX9nV1agfoRl6RYpi3p
o0zoFxwMnQ0t0kKFzjeRjqRkuApXGuoTsfDhG8Ytq5xNOUb4E4m5h0drM9BauBfQ2A7VdR2doJY8
QS5CgegI3jE0sJRorTJuAplJo+Y4YW2LLFF9lxGR5iGXyOdFArH8pnphM4mvnbjma9OwnZ/g1lTf
HsSAfrga3VuTf0+1+2Su2n3G5jN61Njilad3ZUmZq8TdLr+Wagarsezn6TpTE3t6cSRVBJ5hvidP
siqIcFKHnQtYQW0XxoN4UeiugobYQ1d89DiTrJIVFjtnJg/V8lSiZqwl8puyTB+fMhcDEq2hzlsd
N965rpCOLORZjWHMEt1hVIKmrZul1/wFBTRETUxnG5WoMCvGd1w7UK54JZlKsrFSHOwvmR1k2cUt
SDH9Bcj5oGXdLolqFiBf/fTL7djJUeb4+mynKKTTzGeEj/RTHAmHexjV8/yq20B2x7dGfI+YbMev
CvW16SlbG66Ppe8UmnwoyDw+sYMONpqI6cMKrXAOhR7YyiFi3Ne9SMGdBZXZHpgWri+mO9y63JKh
1FOASKiVAbg4o+lTw6QrN2I0H6zpxOR5eVPRfxYIVJKooI6kOmXkXzovzLkoLZ9sWw1jxH7FUG7l
85aTHJXY2TaCpSU3v9zNfGZqQou5PAGxI/4AhYYWqjz+S1lSzMo5MJmpiLAq9Z2l8WUBnIzhsg4a
kp2WZcEaDyMxWbaU0pVxAXjEdP2kLbOf0XmJ5CXtb4P3J0kINby4nuWsPrFMkzbZM555jCwiUMBr
eQ3uVHUIpt59HjoX2gC6RvOtli+uSqgIiYYxcb8QMQSzpZhmI+s8huCvdorEsyIAujrV+OI67gy5
+i7H1x4bgCOfcZYoGqKXrmiCiCawJOlpAHBsgvDjRIRisTe/F8TsspkC9Mii4atd2nBCx44RYjWH
Y5O3PiXMJtX57zJ9JQ1zSNdH1+YfDwR4Nq6vwSurUUSISobm4YVgETKfTc8JF0SPzjvLssX2675+
aSc7XPkJruh2Iw6VRYt3a0QN7sYnDXUPMbq4pbqdtXYbr4Al6AAwvLWOr0Q3sAJIkLeLe285Wavo
3GERnik81uwX65dTGMDMPGYf8HBqC8Byfy+LI0t0Mf0u1j1y7/JKqWvAGJB6GDeXVUVUJIZ4NSK8
hDAX8r08LvgoQx4wT6dFJ1YCpBYMQqNefxrtNLFFtuoWfH37KD/eMnG2KcmSQ0t9yi3NJkDoL8mE
0ocUJ1lWLVj5U+5psbw3Q4dF80Vu7pb02SjCOn+Rx6e3xJ+tw1mEN1/HQ7toymEkEWj2/MRDIIpN
pIKbaJAP4NCLS5eawsckdMYrrj9r91T9nuLn2fBCl/q4QCKUtRZ7b8QUuvFmE49Wjv33GDG0nxtf
uIEp+aPxO3zqvPzUrLeMUXXOEmnlvdW55N8NrJm5+MtJTSkFk3I0BQpDaGWmatOuc9LAFUZDr1Nf
L8WvFi+QXfA9WZgjNX3h50NMBrqn9tFBs/t0a6q/MXj1WFxMDDrZBAruLB3nCi9k9Q9SzMME+srE
TEMZ92qtmC+7V/JJQ7jvnmHvxUSIvOpH3rdrPwPZQHwke36zZs55k7RbsbD0u+TZuI+r9lrbHUlN
8zljtY6ruYutfUlGI43kvixcgtxLeEWPOJXiNiB7eJNQdZc00BqwDIM238VpXbVzCAHarwE91Stg
g2iDWjfxtfKL/gvLFgaYkWlrDiGEHqmL3T3fylZVYxpiRn62COfI3LqaXT+oJlzHWb/H9q13GdU8
Ww7orJPWOWFnt5xT/Cy+ko7d4cQ5UK0ODZ/7mpsf+jLuBpGiSSoutYkmqzBLIG4zFppSpiqgSCNJ
ze867yyI9NjVHQljEnNDOLSPnvDVUMfHqAXLV3JFeelzZN+Y87la7q/FS4f5NRkPaVWH/ZA8oi/8
yQr0Pgp+HYPtRb1X7wOROz2o5oLRn7Y8U8DQhLunIohsEFu5w59ukHN4o32KjPbAThpnxrTnQOQA
efov1hZAVb4+e/KgULR3yFM7b9U/VNTY06AdTHUAXjc9udiHXULg5d/XzM/ZFgg1zOKooOrjuh2S
eGsWknEISX0mLF3fj3hUbBDeagTursNYmjW7XP1R9Hsx7V0URZnxXpt40bjwAYOsy1+rRY9qa/+J
bIViWr1Fih7UU3E0FuMSG4C5gaV3YJgTPkWHuaVNh/vFBKrxKCBBsKuQz7xjYV6RI2u8x0jcOcOR
YnDmOHxICvIyPAlkjzVLu28UrNAEgGprv22V8ntGGGUrQGV9lR1OnKK4GtVrl87bCAJjCz/Mse+9
Gr0oLAJ0jlJnr3DJpRxzDZV/o4cZsFUdsQ5Zw+lrloQ1+ysd/UvZO2fDGjg+CSFA0DRxMxVCIw6Q
fhnLQEVI5kLY7KCezeRsihtQ2XPSOue5ONeIyt3ouaE0Y4IBZbmufyuGXOiGJ1uj6ntt1X/Aawjp
u1UW5LTu3dJnRuPeVS2jY8VU38w7ZvEGNpUfwZ8CC8oLrfyFkrF3kYa7foLjNCKpw4h+K4vnChBF
GmBI3hB7GOISh/5LC9wHr2n8bLikLkRMGmLfZuAKuZkMZJrn1k/RuAzZFI45Ku0B1xa92EWo0cGu
2JCvpwkdbWSt4RSPoULcvYllblIB/Cb+QiW1rHUwZBnaNC0oaGpqnTEj8UvEibLLslHX4A4lAY58
4UhUYI8fV0aWEyoUWCXEZxFCi5JBxx3dIfHJC2pCtMvr15pzqQtecCo2V7ymE9gzXkUkC6sdDAh/
ecAtlt1S3pfXZJOhZSmds41xOyqJg2a4qGucWWSE1H+zcoRAdo1Xe2M32lFntkPEPZedYuKut8BB
l1jqm1AHLDJz1zuoPBlscjcMUXwzYgIjr5oibpYmIHcTgDSjSPzl+YbgrQcV9too/TQIpJwXl00k
jBmKSov3iq0PH7m3bxJcmGUbDvomNr9yrT+ZhO3w59vFTDpZSTLNSp/zrtjXQJRLb7rSvM38oMlj
Rcxf65jwSbyRh7nevhf5CWkS/hhwouQqGL+6Q0VuZFsIp2OAfISTg+h16OyZiySUtUSKSkGdAxUv
s2FgVnTcp3RK9znO7ZrxZbfD+qymxlXg/LE8C+ADroU8pHfZdA5Z6BabnC4j8e7LZQ/Fhpy5F8Fr
Jh0DklCElBSfa+1PwE7Npnu0ED5O3TaJ31PPPqmsUCOUrexxqZUYL383BccSVsLCHsN5ebONg538
TTJf+Fuho+Gaj5G9MFQf+5dm+hZaFVgLghE2lyMhTVURplipbSK7cviv+ZHVcg0AOm0PmK8052Y2
blDYp8brDi25GX1Kszg6TFbSm+oTlLYd7AhbEcEbSpPfAIw7jfYv1utNqXlHOfQodESO8V0AJPNy
CtYpP0y0kQMcodr8NB0LfWJ8SohEmdfpICrZR3anrLvX2bSdV5slDAdxFF807Fc59WKqPvdVfxw0
vDXN4tdTfzZjMhNRuGjFsnG7nygmnv6xHd9tr710VXXOWBOynbUKYq0/57p4s3P9RR3cgPTHJyAj
0YCU23pbmsbHZ9Dm6iFujnNFw1fjVgXhwluSmKZfAOFwsfBw5K7LB3t1glcNXg7XqiGjPUfkw+cD
ezxizl4q3u6fgWOgMOibho+uv7bNHbtpXxB2IC6r+q4lyAH7f/n4pDHM6QU9nVkxBLpN1t3oH+3u
Gq3wDtXkK+8YedpsJ3DT/NowWYSyhu5knl1HYQqwbNeI4rR9cQd6EZYHnGeFmzAfP8KVfmBBaUyE
iZCPA/inBX2ofNFc3yULlynDOc4w81aMo5gCor3wJf3QZAddinJvUMsSBuxANxpiB2rL2Y6jXdZ/
iPZke+AV4l+iwkMXKRolm4kkRmFFQs92SGOP0WOCaThHvbCGRCxo1Vl0JIg73JPWGfs05odDWTAC
ETg8KY5XrN/USnMb7TpyE5pHDylPgiuJS7aPq9CC95/8YijYeBD0Ci7OEo2+Djuv7qonWQtWunuK
uhoTc3VGZWrb+8olO5hkMyiv3HLQvaiuIVsZ4MntFZJdfk4qb/efZCEbNtN6GtBPW8w80XvTnMot
42M33GYMMlTwDTQgOnJYYw8tH1FHc6kTtSQ4+1v8aAPHVM6AatXegaAxi2FPk3MQgICvgQVNML9Z
20YziUgTKqZ3fBw9wrfcOBsKZmLzY3D0QwfJetTHApX+SVHqlyZVHzLvj3AW3QqzBOi+SkTuAxWl
Rkq0YDYpFYB1WfsmsFL8Ojs5NBC5F8YV0xNhUR3310IDIq6nW4XhdkUtvwKWwr0aOnGzbzxItN0S
zAOkfS2cDDZ2pEXoE26l7FUegR4sEoucGNk93oXiha0M6YGVKBpafBi3xk8CX9hU9kr6KAcDeRE/
5uQ44UN0Y4RKUpjMbyiWzzU+8S90gHI1xwicnKtEHd4tcq/sdDpJCVPEDLgm7cf23o3Roa0TrC4L
P0p+pZ17Qn+W2B6Aqhez4pkhw9lkjWq/yGa4TF/mGXkEnJCu2SLOOeSe4VcTCAmGOPkYjot31Ceu
1ZWgMCrtgTm7kt3HlQHDo50HDLYgbGwwwQNDh3BHvwh71oBLkeJdkdLlGrqROqBhEEgFQfZSmJm2
CFrA3Vjwa4SwMYAtBWGFNvD6EWtv8bE17V+//uhKeV5qxm8kDhy9CH6Ac47JLwHg4XEts51iicJU
wWGPPKIIqe2F/UoMXqh66XnObAaeSHdpSv/1Lfy5XxGV57ywkWAi3eiHo4kuVB/NXVRpb0pnbrLy
7q7YExosKY13XNcW9JfyaYKYrlnyIrGWtpoV3rDzZLrs3mZ87Wt9zrXPKQkS+vq1ZZSwxPhNpUro
t2AWsgp761liB6Fg1xwz9BVwEp7c7NlVV452C6UYXEU8YzF0kWJ6daLHVNlN9JdwhdXuglYO3ybl
6c1wukC168swSZYMBvzRCBuVXbenEM/AtypvYCsQ6jfGr2A2tEMzobAbPAJuSiAwM/qtZkeXtTpc
jp8tHlKiiAEzMb1gS4dGedQ4pHAkej0GGoRApADtxfyrJhaiMoiUjA1SVd0hIhnyXz3518TZIz8s
Ul8gpTW4gM12Cef1HZg8GpmSI1vjvV80e0f6wxss/YOnykTr7JamrFiHT9kmLfGV2L0eV2ytQLBt
+nClRNkkih325StPg0PMkX1PWtKzmOfKmlgWc0Du1zlseYnVhuzsFH4rR5wz7Edz5h9SHzNCdZxt
jafAQ8rfVqdx/gdATJB5CBMpmCDd4hCylG7rSvg5Q5AZfaQ1FrsYkRE8tHRtjyr8F778nVVa1xSB
3JCV58T15b4sZvSpg4/YxchRFbI2kOQpnePnfNtR5+4dOAxJhSiOCoOnlsa3h+noyCPepufVlv7u
mMZlLWqQssa/dBZhF93NCo3sNJD98qnwFGU1os5S/iC+2bg/xODgUI/rs4wQwg2n9nu1Gl46PPZp
w6ZjRR/PTKRmad6hIlowxRq4c9N+8hfEYLnxXCBMzIv6xHgTSlHqC3X2gVQghrT5CxECirKPCkEL
UJu3QMpM7mFHsmXqFOcloqsIs515rOy9mz6K7mi5iT+AofJgY5jtMYMXpzFzkncHoJF8ehwy7tNK
bAbwExq02XUZjyPDqxT6nMa+u6Qsa3vtCs/zoVJeNlWjX238c8Xc6BTlxkUVmCKcgaiV+dmz+9Bs
CViPWpy1kGGwMWO4ltooJtJa/xfBZGaK4s7Sy4RrnPW+uJow8COT/Qt9KOAwlARw7R+aRgRUG8SC
ccloI00n7KrOrgMYrAxWi2ddvTTVOU/enMHg6Y/9ltFcawRu8Z4BkbAW8o5IkxK4yVXTO94qtvAF
Kl4VtFlU7i3j4gK6REuouL8wantW/60gSJj8+cIKSJTfZRoOiR7IbV8+kTr/0g1XBdO3W72q8BIb
drk1rYYAlbkMf1b3nSQ93X7CZCx905IbmRMjOxcMDejQ/PprVd6t4rdam31qkBdKnZLO8bZ1sMky
0smsB00AzsfDhHofDQpKnoIRUlJdMuM2lr0/FJXfTsj0Uz3U1fqRjeI2n04tTubcRlj+MbrxxUFZ
xPxuiD9sXjWngWc9lE/j6BL0jktIrqTb7oiSgRfmUCw7qnqWcls70QH4vffJvy7XAfJyoyYsQKjw
Ut6OBBiHYR+a4tbbzy61elWj0OU1lmpWBSLOJyA07EegHKu9wvs/OkgTSarkfkIiphMMaEqPTwW1
sKznoEErOwKvls7R5KfnKooneRaaDwqBVxkbit4M1EgmaNpGGnp5RSa2ex31dpPydWrju6U0OODw
b1j9sQQOkTAuJ5SHwAGiPQe+AYF7FsNjbgYQJomXrHYuUQete26BmenwdJwJgEsJJw5OPNto1LDc
yM4AW10/11Q68vejeRgia6OvdAFkei/9/BSpha82RwtGQMLvrS03h4cNhDvPA5Y27NpKRFQlE3C5
J+hqwFXMpHEszcX7NCBYJVANPRQGC4wWJlTx4j1KwYCwLDBV/OhTjnpN7FgX1HAFO1YGi47pGjUz
Cy2QL6DxWUYxqZADaFFXO7n59+DGQDTs4c+6POEdrgNbAkhYlS1x94Y9dlXQAfJpW+ujUD7jmnaD
wXoX07sAnGjaautCgOos6k+1RoakvroJHhwsf3KAl3YHWp5tw5qVV3NjcUq2a38tY8ILxlAreB71
44B1rxAVs09kWWdMN0OSBqaIqMMIjbX2nTYGquf+lzVgV8besBwQzue8++uYVbIuhl8V/o+j81hu
HNmC6BchAt5sRU+KpCiKMtwgZNjwQMFVAfj6OZjNvIg3HT0SCZTJm3myIYQaSVCIr2FGzxD9dPXF
ju8+uM6SPcW5OcxnPIYX6Qkmnon/i27KZoOrRr0zNHsazHw1a2FOf00ne2G3vzTaKW6YSfjdkvXx
6CIgXLe3fswBama6ciDGmcZRKWRRBgduoJZByrvADQhNYxFzhC7K/VCEXHrblZ5to+7bZJYw0cMw
xwki9TvRrtNLJjwnZdK5xVPhTj0hGJO7wb8ct37cBMRaEOGLrR9FK/w/55RakokjK2yzlieI2wkJ
qAGLt+mt6Px6yl6aFCapgeI6sbI3/cLQPkMmwRkiZeE/x0QmxuRqTF9aO2An8Y5mU65D+RrP2mbQ
ISIsmNKJCIjQ5wCsDtAXFcHf3Dui9t3i7/V7IgbVqYnvyoAUwhutWr4GSPXjTMMmaUfxLDOFcIDD
6DxwFwJHRqPn8x9IjoXYGsKRbnW8rKH3kULXw4a+sEHpYGHiybR2Y43rk8iuxSo8j28Kgt/TZqq9
XZB/Sq4N7Mwdz3pDgKh+2Ezn2GWhbz/n3W/HPdEW2sWu/AXwmYVjHi2OYiZygcZ7TPf51nLThZ4h
I0BR7E8Z1nKWo1VMS8m4DqQ8hOafGjVw7hZRLHiwBM2KQd9UJFUmVF7ZHbDQX61yROL1nywb6A9f
dkMyjpF/whA3yqtLETaggJmLMsoevEdDcaFlyaUdUz3g/4rgnIh3MZYH29ir4Vmrj0nZbYAwsDCx
CHPCnM+8ZI3neJpXH7A10GLA0HF4nvOQONVQapCM4XdaT1nbHHqJ+qKmG2KhYT03PLFhTR39u2pe
+uHusm/kONsbGsySuFtYwHPz4WjByxlRe5xrwnrRdCe+iZWTcBHArgrFi2N/orcQCughET8R74Wo
fsL25LjNeuZZ2tl9yq511AKXg194oM2p/h1r3CMR0dqPOL40yYvINiP6ORXy58ia1jpmnmY7sjlM
zjX0rh3P5Vxzk0d/jfMR0X5Sc87VjLvS/We414uRnA20yVkYIlEawpIkuo1OavWnoXzoOUNF/bPF
sT5JML8+ATkmg4bBKdVxYTF0GwPsGPMDxcwvnjgNH4325OIEGskmR+iogXcIRiI7OXB2tW9oRHQJ
CMmh35h+tW6PLL4ggQhL7osuo4CMBTe51pwZ7G6dDfahzDATpcmZkTRcXrHOa/rVZkyrU29bbkYl
s7COS6Ap+x09S4xwOZ8KeOfxpqADEXreU1XQT+Sq/WwYCIlT1c6pAXeIsRUxOz1644dkTjyQiseA
50VsG1jCCbymWD1m2y9UzJfZdNOofGtQW2FGLROq32H2eHNXE/3zF45Cx3+ZwPtwGk4JPGUY6Iee
aWM3fWLr9utjVLWvrQWYdMB049KJcxpxLjQD7VzFSMkdxwDH/JC2/1M597nibcCSJI3kR+ThNu1/
HR13hqZ+W0MxusvWjAw1TOCCxmTrD3sTbC5yPvoGhiTSG5YJb4+C3pADBb2Scc5PoGe44JCgqC9s
iryb8pAjXMbcz5TxTzLXUxZmNEVQl6L6jKy+5X7DcUDrAyekvrLhh4D1wuI+kDJfd1iz5yFdgDfK
vwo6MokvkH/kOEE9JPGanBm4zqU+pHjSxlwOVktXM8Fl0RpEJ9jv9U0jjs74qaXldqQc0W+zRYzD
QJcZMZJgNRc1WQOAeT6Q2Di4XKVrzzzjcL85HY8Xhw7SFvSE2PuyjgggYhCYrkm67jqxsG0IDcYn
R88w5CjZWJe06C4KhreZ0nco81dj3HEcFsyKG66GPcBMqCY4H5TDpRjpZiJUVvHqFvQ1xO01Vwn1
SBLBSSzc/M3p9LUa3tO5TCHrNihmS8sNnsewXdv095Gty7ptwL3T80qu+KhN7WoiNlHzaXqcBX0G
PT7kB+mj9jmgDzGn2cyEhx6KB0qRkA/v7kLDS7HlOFmxmnQJmvuNDGkSYPYgtUE0aFrpuXeJY4aC
aMOOLRa9ydW7kAweJI7JTSvlpo0S6nwqDrVEtmYZG/eMxbB9QEk8eRp9xAwnRqabUDt383ereDUT
m8MZe21bEJ0N1sLd6T3JJP0SqF+TXRR8gubcFSrQ2J3BFOoBNV0ZXRjPpqIhvodNx5pAIRycDGgI
Lp72aHbkeTz1Ojg0uOt4UXC/lN8u/i5kv30nsn1sc+omR1cVEH9zjbysWMP6Ax5AfG7ngTPW6Xl1
8lvmfrbsnjbNmbax83qJqUY91X2xYLNmogvb1KznODodHvapVbuWqvg2C5e9dZD6h5c/cyIh1xCt
AZ7hUedjYShuEScxtfZVjd7aaf0VFos1+ZulQfNx5+K6sv7anigJceB8YjA50JGxrprT5M4+GU63
qFDcwPCZhHtAT3Cg2Ah5DxVtQgaUPG6xjOpZF8BAtwNOUz42CpO5nw/YhMZ8L1LCfVCqKgYBOCAY
BtO0KJcdTwsv7xMCFcMdH9P7R+OTiKrDo1eTAWDShde6DcUSpH0RVTtokgleXhBGTyPLcWahlILA
rkGRhenSb9VhcK8OHU8NP8RgoCJ4PiiOelMFDvYMSpXBVdplupdD/NGjHFSCEgwM6zEpg2y8NhO1
l7CZTG7+VBjSwMtKq4p3g3HMhB7PzUFZNKtz2gCouDZ7n5PG5wwSG5O7O/P78L4EMKABpx2soUfD
jpapFSGkvzvq7owcbIMbEBqCgvSiR9bFMbgXUfdaMUWTeJuqj4bvv2XqJYFkz0Na5B/4NAlHpm+7
p9272LZ0EAZ8mhoX+Mnq9okgDjFCDsenJeKB/pob8CPsbxPkBGbNureBxYCieKiNbG+Avml9j9Mu
8gH8G3B9LW2YQPEABbw2mWSbZNnGYdig5w7mh09O1Y8J3eM9kor+icIkixe+FfVwLam9KKg2sbPP
eoj+OU304pefMyXEATzRW6TIc2vNiiXsD8NLuOrSRZ6yS2fBXlFNGovXhAcgotI5KvcWp9FCu+vh
sQjS7cTR39Aj3CjDHvbY/0tU0RzngVlPgHd4+rSz97GvGQBaCODo6A/ogBucXJPBFbRJj8hSHMYd
UPF865Sz2c2NsBx14zRUZW8iQmxOGTHXiJEYsdda1VBOdcjy9zGhcM34xFZRIkfZWCpHxOEofq9V
fbAbc6Ps+D3GqmwAFnNZ9yTaLXoRmNKnSc1TTHReehKySW0DL14nLR9hUs+a0kzsWBt98GIFzjnE
3jo9tUbxXiFqJ7yVLAq9QkQtlk0TbXWDXst+HfBwYnRTNhqOfR+IvRfRtZwvq3ufzt5wDfl7OOhp
wqGKsBBxEYtWLYvGeEmFs8er2zKX5IWW+XsIrVGOya727qV3HZvx5ITyWEOu6zEDWq1BRwP4vORT
G8INp9OKWGLJUalWwOORmysNqF9Px/ZbSegBe3YO7aF09dPcuWwP1dyfQRBh/FNGvXeq79o6037k
9Tj5GYHVwb5L7FVkM0IgT+LR2nDP4bWUM+4U+ZLlh73CvXFCbjmThbr13hd/As9H5YSol+3sloPJ
NgMoRm6fbPMM1sEfkcnDrxThf8XEHmvBP0EtURFyj3sJtGHvQgjqvW4tjXJnjGIzgY3M/mVuvvRS
BwD9egpsIivZRw9tuCSShZyDFFEeI3Z3AeeuIXkx0GqQTs6JVBDAJw2fV8wycAz6I60jSIAw+tgc
KF9hDvAyQCOIiWJpuBNH0n8ysQDWXQqbSYp7xBD5JBPOKLzCFlVnvmQlxvmlYwUdePiwkH1ZcXXs
42yXQz12Uu9pAtdB1FN3L502ECfYy6ZdjU86xK9Ic5eOba6IuJxhwy06WAeeDFZa9B7F08pz66Vg
/jaypFioY+H8ozKNDkYLVZIkNd9+oAgXQjiUWreX+c2LX9H1ZdB8RXXxRqqSTptt6XCtFsxscNTs
FfMyPG7EA7WKDVdCqG+5KjQXRThUt7ONdAEeJs6wTAcQmmBq22MpgJ00Ddz5u2S3NGPwaubR5TTs
TReTn6Ki4yikhzdCNTHnVZ77fsG4yIr/JACzEiGUmRIH7cNYdSuajJ6M4gt7pMG3xETUxGIqqk8V
PNvVVXFysjWCCLSH0WuXy3BDddgir7GMGhxRgPbBWzfcjzg9eJXktnhH2MbHczbTD6VZHx5p7opC
O9LsCsElS/Wjy7kmThIkiq8hTFeKWrIcLX2gZNdw0Mm9gRBq8KyScWlNqDmWvqffcub2jA7FywEO
PW4BXv3L/QUj54CJYH6C5UJ1DGmRakT5O4uP+Wl2y04PxdqSgWzu8aMo3zyEwqdK21wnboBGx3ig
ei+wKlhB/oqfhZncQk+NY6vP5j+AVVN/kDh2JpsAQnFqJFN8gDDm8GHHPugcTCWttoyRjXubKyqj
GiMx1opT/gTJap50juKc6A+ngq3dFcuO06TsCELLo+vwpMtLw5uMVegbPyNQM+RdmwNPjXdBwBFh
REJ7V9lx1sUxo1hiQ6ACTnVoTdg9RBiJ9X6RLHmSXXDDQ9InDRQ2jishJpmSNJaxyZ2PSv2j2CPG
1G2g3tcdJ80YKbQpfrtQvSB6Db311AbE5jTeo5Q9nRvrQH+I04IK85pFk1FLyAiF2RIjJ65+czG2
IIfVvE7+MdRBS2YvQfwLOIVDufX2riRJByudJ1JPipxE1hS7GqemRYYbC9OTY686gpt6ne4GS3Gm
cGBUUwLovUcoFeYg0AO+RgoVyDhKoyD4zfE/6bfVl4z/lVZ/KAcsMUxtK587H19zLxEj2foM0Npn
FImGmVZFDjPrmLHy2GooNv9bDPNnrpMqu2RJsG8if6kH21QCKUkb7ikcW+VLwS8fut+lOLBe+eKt
xOpWRbA3/dfO+Db9R4p7OS/+deZ29OgbSzcgU9bKME9B/97FMTSy1zkVguWWgBSXDds9tS0voWkv
QGLIc8F8L2/zgwuHykyxSKlVGXJiEQxtC+bLkdHtTf2b/hynwpJXTF/6kH1FOfBEXhJGqNI8NkeP
c4AjjIMg7RE22XM1YXYReFiZppURj8Cq6bn6pm/sVG2wDppxbzQTFLf6qkyPrRBr4eQYb4Qg9lNN
ng9u88iUAO8ALAZ2qeyC1JOTEdbUZsDP5dh/QfJDSZlDrNrS1FnPeG3IKVNqWGThS4xpX3l8JaRJ
4mpbROtMkqCunL2LFje7NKa1KVgqbTKoTAggf08OMCZ3X/EFJwFHm+JzVrWROWt+UmGVRImW8Xxm
Gk4KK5EVMKCTa0NVc9COfDT2a6ynrqltml4sppj2LL7ukCWN61k89iv8d5tCv7jyzySMC+QSvup3
796xKsY2SDovX06+Tyvvrudq7ESopaZ6C8Upx+voANZVO5OAqE2d8/8Y520y9ruG70yVG0DSJiOX
Ln9M4SFy+RNgfgj742CC8Z7vi3l8fIoT5ul2sOvFoSR9k7Mh6rwvpf7icQuhRIMcJysu/DPV/OQz
QvJ/52ZPDjF6lMRugrzfF5z4k+IB2Lwp6IfuiD5hdOCQUuXIEeU3vT4OqVCSMYZ61CTnPVv9mDbs
7oiIVEUWiqTJeDbCfSDyKwgguFpcRqjaOSWIEuj8TkT/KvuqOAnrBT75gEIfcPVKSd8ZIn0xQIXb
+aMoyHAiRabZKZp2LkW6dKL5fOmi+ordHz3lb5otI/eifR2c39hutkbHAP03GD6CkVCk/+xxeUqv
KYlUT29ptcZcB7LDGCiyY0wTpcGi4USd2JfcUl9F+zx6NLsOW1m1mGTsDz+1lhX/wVBFy6mu1xSq
MCVn9IbfOIUkahM2mSd2lhZTWzDjIrE9M7dAmyvnzw5xL+B2bUP71I/YcsCwDOmvP48+FRb34Mvm
gNRCt0K8CvI3P/O/Zs8HxnnmZ3woFeHzrj6Gc/O0zXmkD9dSvw9z4TQVMf3b7JnVmH+PzTr6nhy2
aKpl61i/crGzPIQkgp0OseC/FqyZJ8S5MyVpoIf0/gn+YMLoEWv6D8NEQxRPHfZOmNvPtROtZRuB
/EsJAnEnjXcyeh2H12ez2iFaP/Ur21jh/wSx9mY44XsjICH43xmSVcxeMI4UyhLcqxJ6Pd1lTtRr
sKBYCZ+uFvMccIRFncFEutCx8GCowOShbAZ3rr93TUzYBsBvvb9PpnyhO12n68Zq3DcL21QZs95U
xVUKeudCyWx8kYKX4UIhsfxYJhxrrdtmNcgKm1LpAFv7ZMerxvA2NWFBM+peHKLevO3QlZnIifHZ
yp0NxYSLUbz3LKImxwCP86sHY9MuOBWjF9BZBPIY3y8xRNZ9ydRwaFFW2hOecRaTdpcjualAzg8f
ZLezlle/yVi+uRlzJhtrlMtApd5ZQqx7VycJmGk77I8LpP1lJicUoHmDFQBex63DoaC9qsbcegT0
crzxM97Pi2L6o/snhXxrcj5Q7Nhx+G44+hnNcJpHVtfKj1bKzVaDZvz59btB6ZXLHajllazg9UX8
rx7ddfeRbv/fgbgoFGorRnrpQMdP5x6sQ8sKUuM9zvJhY3OblXiQUwY1dg+TT7dPscEXBYiurOpN
qeBkNkfJtzjywAZq53Is1o0Eqb/hqFOuHFS+3sl2BbJgQiEAQ53yMJcKWbwlbAu2d3Esb99ZjAiK
pF5xeudITVP1eFIga41uEzHIw2OMkgU9C6xA0XgbG7d1jo4yOt9FHOMmOOq4mIzGvpj0pc27J12A
wjsBtR8MAmaJYdPyq+8an/tAlHzFcfC51NS8Oxj8o+wbwi+SolkozmxrpTmzzeczAh9aOvvO7Pyo
FQkXP0t/y7nhuqZ9o/DuKY7cVcr6iv53xMyyDNHtPZLU1jHU3mHO8xapQ48FD0tmye0nRlNm6Ol4
EEvbfxXsLE2i6uEORDgK+QxoZeY0RXYzidFygSZTk7UfOXyY7Usn7E1bkCfvRtovLTIsED3IVht+
Ajfit2qZlAbu2mFrqaEHTLP2wFSpxUUCt7G8R9iZFExGIjyBsjatMW3kDAmarWISorOrH/pw49B6
E4PBy315SIwXZnyslS48oqpe+wB7HPlWT1hhQu/mEIvTsJxX8NLsXGxwpmHBO4q57aPwWE3muK21
kb6+Rb+4j7b9lWpcbBQUo+aeYjufl1cvlkeRHlj+15QnHGiK3ugq2LhjgIHRu0cfWohbwO/Prg40
Nylj6I3hcYyLf1qsfggeHYkTYJTeWZwAITEso96ldcBdFsJ67vCWO1601bzsmoNZ78K5bm7YZS40
HnuqvG3PCoAjd+3F4yvoKV2z7h0gnkWMPZc3+aHS9tUNtbPo/uhyysx0bVft2WX6WzDub+An4Jfn
mFSzZeb7kZxu/jqnuL0RHm6wnQRPDfcrX4DTgneKkExTBo9a+4wyoBFVwgdjY2nW+72W7xMTv3ZF
9EreZmSAWdvoc0zC9gPx4QSNKGIS1rvvoc9OXAdAe/GW/w8DTukhqPhAnQ+LHExixSvfQ6hzPlKn
Xeo+2g712ljhxCZjD2OL36hhZNCOLwwGSdkCW+qKvSLdGzTnDsZs1rpr8Osbhy8mV9u++ajokPOp
k9GScYM26lggafpdzgSsapM3ofINRzUTOTws46UWcZCHw+eGPzJGJgqt5CVlCv/k3Ap2ccnSljpf
VRCugE6uvJz+CiM7wuY4pNGuiSDOcl5JetQJbcNCD/0sJ2ODRZm/c/QkfYl4zEnAwejxxosuzSdZ
h6fa5TrNEirdo1dxfQ0/GmFsE/AoUaB+wij9EHwJaI9IrLCjNhYd2h1JzszuT3UIhBpLx1bPn1u7
I/ZbrjvTuTjkDKSOg7kEoCSmbzegOlpLPug89Z8qG827jQ8Vp7LRLH5sq2TYDRvPG7dVWB/M4oY0
DoOB5o2K5yWxd0RjOzdIVl5sMCnr955Yu3oFWnDcTL2zLmImx61OvEAiE7MmNDmsqCQtWaElEfq7
WaovdiQgItAtHCgAwE17UqDNVFxxlz3MD+juOGnkprAQIqbBPZdRw/zAcV5xpFdPGlsIC/I99Rgb
j58BNppEYsQc/Gyf6AF3MvQodmU+F8NzDqX4zdm+fCxDxO8fKf6qQoGPBxlXc0xDBIgAlGb1GSlo
DB/Js1mTsJ4RHMYX7SF/aTbGCzyWSK3LADJCBtmMrfzZlOa3nIDjT8XkMx6SXzmhMMxONRo072pm
iWI10q+gTc5aJekbjPoXri1wPA35PpnVRfoOsh8TdqXKQ+qMW8TJsYWeSTEYznWDgWXIsXfe1jzu
KAR6dTXAwbk5vIFdPO4Mi2YD5yvWOH64izx3H4Wbbosy3nbDsaTwacpmlOfGKrMlyxeS23gwWCCt
NlsOpbGWSLMdOmUtuejG7okx4Y+uyTekNysAPyj63DppeIpUp5YxCmjabrg0xXgXtOLiuPUj14wN
hDRNZV+dKxx6jKpDXu8rP/1Xowsl6fgRT2Qv03HrJfZa1MHXDM3RsukvRwwLm3jpzXzqitgn/iD8
oorBm1YdXK4tQE8Obhd+iZiOeLzNhpdth6FaRZx2CPgKt1ubJMMzIAW9oX4KM1gWVsP/QaBVcixP
y6PnPioa6P1/T2X+So9dz+8h0EXZELGcoLMamtwxUwGORdmGi2XEn3C97oOi/tNCUHIyuvgWhKBm
a/twCoaRQqzyneaKW1VYp4FOzLTa42vG7OrvLVBzTv5WZ97CTVauti40dz1pV5rnWHlCkAw4LYUN
XI1N6rcvsVOCqQ655htFedUgU7Ezsxneu5BI1GjyouFi1U+EpVbNgPLHkueIh22MzB7XgT3nX+Ij
q7CZTXj9cuvS+NN35Q5LLahHSrfF1VWQJuZhvARqRXvPMkluQsNdmWqrwZ0+TCAbgpN/xQqCMp/S
zAV/R96MlAkj6rLPYuBSYOUWzM3GUxUj0rXiYfJ0gR5/MZEqZZfugoyTuOn3NKXzaDlrr6LkT5i8
HVGvfv2M1nGfOOiA/YkyHw6Db7nVPwSlTkU0rnqOTHkUrmYlqkLt5uhJeQsDlkpcrc4/9OPM3LRg
fxTG3QymM0VyHcFHyESDJgB6+x5BFpAXefba8/ejn+gJ0iymw01oXDniLCxneIGy9MZHMEPxkLpf
eo6AXug+VOMcixq0t00JRtQdoHfRxeXSS6XLHSjrXu5gzyYk/WaF98E/Y2srjRsVe7o9fJRR8ua7
DqdLtDNdo8QerA5+VIv5LR3mFIrq5b5x+99iXlhsA4Z1pINuGbg41UwVCRU7Rb4aSOm+WZwDJaIo
6OQFHTd+2qwDi949ehNEG9MPxLcsgmWepVtjxLqMT6rAx+YRFqcL4abhuWffwE8Dor5JtyZDlRlQ
X/CAxz89lzxy+KvChyHZVS/Qw7DhEbzJINLy0SDKrMEBE2e4RtWIookZQjLpcWdiWCJICJMMpS/U
lFcfi8Gi0MOvqJcYa5pti8q5S8B5Sst/MVNEoDzvP/xZ+vSBVKdv2ipUHAT805gMOIXEIsxubruJ
GmIH8GQSO//yFEd/G0uxfvYQLDIGyPi/d0IKENZgeqoS8B+/nPIPVUnJYF8vUufeV/qec3kOgx9N
TGlsMqFmr53IfJWpS9/7+IxvMULRNVaaqR04Px4ywz6mApMpp1TFmTM0+xfPBohUdJ8QF5aI5BKl
fxweMj521rm1TrnBmSi7cLLLmdAY5YM7G7fBctdY3YubmpRij6sSp78WrRvbAuxTAuk9Zj274fyb
ezRaueJC6Qr5EeTpuTunrZ9ch6kEpnX0kuyf13IUIWRNyxC1LsF5IODsckcJ5lglFViKab1NlY/4
wuR0tvrgo6SpOlLeoYk9Et/amS2DYiBzXzasmOKfZG/GrlmCWBVY5b1hJfviSU7tahyNn8Ce2LyJ
A5inXNEn3FMO7zQpT6yh7whgZWMLi8WBil7SOmV4XwmvqQdGPEEAgwBua1y+8/aaeh7ZCZY8aM5I
XWjKPtfsOl70Bj3x4/D35P5RIkzmv3OZUTjiNAIol4yUE0SwsRGLGu6dkcNS4teBEkhZ1FC9Ig76
KymZSCP3CCZsDa9nugCQs/Ks+aL+1SLwkUe9TnWl824A9F34PYnyidkdX1cYu2ztt8GG0lVSa8aY
o2Ny6mj9q9mCJdV/vAoEuiXo3wn2qXWjzJNmqKk7BVnxYTF6Q2VyPe5XhDOyJuVBl+k3/D3+Y/1s
KGQlaEfmeTIa7zlQNdsqOMEWByLtiCNg2hlnmSC+mrB5jnI0r+C169cuc5LaGRkkp9ukI0c0sa65
+r4lK98NLWYXDw+Vf0RuhAXbrFtVkcBLtmAccewS/i/53TKLxE/SQNfYamj+GvG4kVMuWPv10Dtv
pHae4/KWSZwMBS4zsYhtRsi6vkWsXmZ4QpKvyFLoQPAjITyS9GLExHTXPWuO9llm9lqm6ZZjH7iE
O0aYZdFbvz4vqq3pm7mYKRfexWjLjZ8cU7L2WixvDdfNueswtW9NwE6KVbEQCj8HZzYosSuhbumE
SoJVq6346CIF/phMaMORAdLZSKERDIeHIYyLbzsnGjEQRMS/kJx62Xx77bALc4cUxLDDX/AkhLvE
cbiQzd1P4RXjKE0aPG7Vo7WHfQOkECSXJPI6v8ntNGw6v/opDLparHSVUj5ApFut9Ei91ghmjH+E
Fb6amESNzuB2zmNnqJ3FMJlDHesPLDOOz4ayn3IWU5M5jHBq9lVGoVSo0hS00FmsVo3W0zTI/Yhb
ac2X4SZo+iEwIiXxNk7D3vnnEs5u3uKGDX/oF2R6yoxJjqILOGuYvNe3JqcqkF/e55ISYhPGjjQw
3UM7/U6D16gKd77DvgdqctsENULjsRof80+WpV9WF7+Q8TvmFuXHLM362aoaImbFi9YVqxiBKwDL
lpj2Giz2km6HpasOGYJB5u8K67Ho6VUgFoOb1qfPyqmoR5k2K8e4YKndjjhM6DlDHlzCYVgTK4wO
PqaFCcdAHVQLZ/xiErRJ+P5BshoVmegKnaRu9JvVvtewogu+MB/GUBjUGzkOV88LN0UGsT3hYqex
GtucJ7v0IeL6SQ1sdiOLO6pgPBzJQRA3w+waz8Xg89qa9rf5mN7y2RecUjo6fMyIcIw5bdrx1qT6
pjDvg9gP6j4Dyas8OnJ44rRC5QcbA3vC2J9s4FEdkIjAhjuDhji3yuYc8thpO+M0SfCDcH1DF6fb
sOZWxJX5mPCe92azHop7p9A+iAVzx2IR50e/cIKal7QhXLq6j2RNO7O6aN89zsiA+Uzf7r02hXJk
P7Ed5NoznhnyqYu+unUzywxsdj6sGpxb8HGs6L12Giw0rI72GisEDs+3XrxyNLDoDKX0EjQoHd8J
fna8LXwc3sGBokcbyudET7bld7uuOA7oOczWKHEto7lX8dp39srfTW7/GlFl4bFh/jNbMGFHwzrL
7qHLo5/9dKZaNIyMdf3mksPxqz2P6EA6kmKQhoLsnP1ZRN+a9YgAfpZ3E0rPr2nzrFMLWjELIvDm
PImi2mf8eFFxrYCued6vaewGaj44hMRcJnMPTD9vqUJRIQ8y74R6aJ76QFA+Ptw6ARkh+3Ut4x1/
wEqfpxZt375DoL5BSXnmRd5HfOlwPp41dKnymhfy13Q5zCfJ1jI4jbHMIYIugv4PieQV8+0+bw16
dvpnG2qpYJMQoGO7+pFghJakaqr5foOrgjv6iK+kL7dWDbTac1ib9ckEL4XdZKjhE6+cXkJeWUb6
zqovCTJf7E9fCjCv15Iijst3d+LWz87PwbtLp6We0aDsBN3LAKBNAnkrA5+/OhUH3cPUQpK1SniZ
hq7aAITatfFr1l8MrSV9LwXxLHzJuDmbGrtHTINK6BOt5KTIaVF2R4sLWtXg/5bZftSgVKyMqrmK
1LmkGhsYnIy5HXpemisaARyO07U/nXO+HOcO3sjG8AvEal4MYv6d6d0sCaOCqsfBJSMAEdw0aKrk
Qeq6m0UCJdSW2YuT51s3x/TWXtL+OqLwArdpw+iMWLJoYrmqx27nG5hgGvXLHOAMuuEtCw0mygVm
F/ZxcAlB8/Cc8WjoWJHK9s9l6t9qz4agaJW23fFnAM0zYnnxguLoeCnhuAFHuf00ZPaFWDF4Z+Sc
Zlg47HduhJI3gTkAZV5EXEgcgk7NWkdWD8PlUHkLDGOC7p3so9A5PyO9B7WxjvOPWk82ZU+4ShbF
we6mFzMxJE4R89ZpJ53uWy/UF5PGHm8kt94JqRMoh79GgFlBuPNWZkG1k6UfDOIQyLQYYf5yBrHz
OuY2XwlH+4h7X8oN+VLDg05XFtV+eKa5KIW7sAVZ/LCjY44boc5BQmXatQhPkaNt+pQSF+3IomwS
BHOtBNhaw1vDquuQjeThBkmMV/k+xsZGx3+XOm/zytjZXz63B8R8/ssPAyv8xPsevEysVmQJKuxH
JnZWynSWGTPtKfmXikdMM7Eu2jUXukUtsCjW/DFb0GRivVdltywGvl/ch9qLbUYunQTs8lryLLxh
M8U3UqDoIVDMPH+vMnNX+w9rptmblAi7PPaCFHJl3MjQrDSwhoPnLJx9F9RYhuMCjYK7ThbDqDN2
JJdGy1kH0d7N72FxqSeH5rpyqddHx9jJPgRNzC8eMI/PqxUttrxN8jdpn7vE2fUIRhMaJ7Qmfq0N
ikMi3R1M9Q0/5kz8yKNDRwQ6dZ8mjgc+2ZMYnNSjpCkk5gTrq0OhoV92ixpknI66ixwkb9XOqh5c
XFR1jLy/eZNKcOzIF9vl+/CGR64eOZ+HV9kYiEdwRu2aREAjEAeJRlOSFDC9mWvwQI8/CkHt3M4a
pkWGKhFxRnNEQpHgBYfQUwxrEDKr+NYEvBZ2NzshXJePWPHzC4+ORsrBS6a7gWELesVKi/81vUTf
6hhP/7Om3z5YOH69A963jCIwMvklTO7zZ5hyQOXqRIsVUvKglm3+YmOxiMV0Iw46+ByGmbjpaB76
n7KJ5nMGrHUOVjnT+2GfzfJF6Z7NLt8FxqqR68Q82iV75HB0ef2qVjDJqK6hjvurLPc18Fnzjcs0
zlV/ttTNXVu7ybBgLkC8SUae5e8pfBvlJSzzvWExFo6QsotLbljoyUe3v8QpLBxsLCAaQHSC0vFD
ppk8gtner/+j6ayWG8faNXxFqhLDqcAyQxKHTlzpgJhZV7+fNX/tSk9PdzpxbGvpwxciT8x/lMcZ
+ek4uUnt3cp+IwVVrHyvcurxNzLKb66M0SF6RsfS3Syw9PwAQmY3/pvXZwW0u6jXI/W0ANWLnF/V
0dHvBJUxfcr684RSzHpvUCtwOi+Fe8tRGB2gXuBH+sdVobMsUeSq8r2ZKsEj30cxGH31smDtHhuU
wYqeAI4ogtb+BK3lcbc/BP+zCAhUl4HZ2vCQLxUS68PtUZ9U0sCar3t0ty9TJm9nm9tAKfaGaMsq
yl2Un5pIeamo4l0JVnpZyueYDiG6ptbjSWLaPMFBn+zt0AwnJ76NGWLRyDlvcxlEyIv1VJwob4pT
dtJ/jm+Dn+3WfUYPfkyOjPqTEPQC9YcvIQYRJKH+Etq++oyM7RHBKM94ysJ48/hIN1U4/0s3yBod
ygvqxuUl9RHwPbB3IUUcyO2MQ3Yo7Li/4XfznvC9ySnzvrXw+/tp59ZucC7Pgw9bzg2Dr3NQeFdX
dff73r2G0xH9LXaW7nBsdpbtme/6O4bLiLIeEdcgqO/L12nTBtFOPCX5Csfflzeoc7i6n7vf+gV6
2oZS3eWleVhAvNqufRn8zrcCJ3jCbsV/8LygGpTux2OLhAv6Wi6f8oKPj5DXHPt8bH5/cYt12ZBv
vz/Qn3Of833snjPv93v2jh/NkV7Ba8+Rh3z7CbcEP/Of9/NrtWNGYLr6u7zRPIqgPUrkwOGPzh7K
Gq8YDyzX2A/HFtT2EcdYnjDjVu/rqzryGR/Hd9fx9J3jEX8uyKVVrnJDjIJnAR7asz+qcN0mQeQy
YHefnqI9vpee/oP2Y1sEFYLDC4Qe7yVyE/fzNPqfJ8ndvczuMbRdK1yD/TNYD9c7fwX7r9jdt25w
DK9h0AeTfz6bmy/D+yquLOnc1r1/wYPhqa/sXTb11xjA97uga+MCl/fvX3kwhjru3y6KLQfeGMC1
7l8aUBR68R6FYk/ebuOg/y02fWi/9eHEdQgTNPoCPnNHYTpY3qINclh3jMneHt4jSOEg+9ZHzj8i
uPqcbdKgvOVB4SsnlYdv92iRf4Hk9tHtDniGe4a/qbt/rj3xQ/d70gEony/V7T3xIpFn3uSff39/
N8Q0nowr+iDIOXh5OG3ZB/3rDlAdkencwvH8YfZzB8XgdVueRpjeb8+Rf7sd3pnUuGAY3WbbbK0f
ZPPPlMvTYTnECHG4VBrhduJVlOHAK4Bjcx7cn8/lRB/n9v4P/ImDuo33y1t9Wg5gLeK9zPj8U/3H
csmr9/Y232ZgHvYLblruniFgmG6bn/gA+Ena4xxxjre8JISu1aN6ZDZgb5rNeXwyN0qgveqbeNtc
+7PypQQjwBAPT7VNTRHgdjuWvkFXeNkVXKBXnxHIfSmf2jPHw1t2aId79lZ1zS2gLH/aKcFXujV4
A+1DGcxnw+ORqqvM2rW6Ip4TTC9sAR8YbVhPlLhkXCC9KJ0V/Q7aBi4BX4imwq/GrIUE0Nu+ZWvb
paXTo/iIbAohc5uWuwcc+kIqQ5FQ1pZRJGMjjcYC4cE8vVAdozsIU4FKocMGlt02Clh6WvqGk/tq
hnJ0dZozFReY6r/uWF6+/3C/xCzXbBKMx4jMjMpUZzqp1l63x1293NaKTR/pvrznd7bGu0cQbXLv
ebu4d827n8sbppGefLyr4uauT5HPQDSAdsTHdrv1vLfgeDzz9RwRvue5G1w2OBfoPgXu6u6yq/dp
QMoD1nhA4OH08Djd3uvtb8vV9f5uWzv4mdw4oLsAjvhD5k8/kw0zGJxr98thAr9w4kTAFLk8kMpx
h+v4NJgBs0/otaUbHnMiIz/d9m5opjDzwSWHkQqn4OvjGPauG/Ak7eCWut4+rlhCug5qtC/GK86B
YvJeu5WFxWIAGExopW8HTNRdfSNzGq7NNet3YPj5tb6urw38D5XZF+fEfoeJeRWHa298yX7BEVow
ZOJCr68J4kJf/RdLw/6Lv+EP8OO8pqBpf4HwgVJjSqFlMMddAEBd7etvrEn8O5q1qOLw3OMDYv+e
hBzHz+NdUZnpYz1dH9bHGbiN1X7nFWgG68D6h9Bfvah4QXnxU/z0cPfn1vVwzRA0bPwsmFpBluTX
mTPuAQRg4smWuTyUb6BnwjoYCY7gt90nxPb9LCw896nfkomsJymQgv4g8W0mKYD6/pCISLv7tqcX
czxZe3hBDK32ZAx3Dj6IJsU3osxBt7P29KmsSq9rsAbmOxg03yCA3nGX4Pz0JCzKuJeGHBUjW7hx
wvpLZAhjL75S2cO+5keG5Nvo5Xgkg7xZJwY9rvX0TWbbMPR/BQ3tjXsUYvz1rL7MT0bw2DwBn/Zf
XvA+OJGi3SQ4fugbCko32zwT47w7R/nMww1+sfsYyV9zoHh0+cTo2v0adtJe45ndz+KML24eDu7i
qXtaB1cNPruz7vW71cfHPgR77FJC+5aLw3mY79TwtXBRMnP1U7thsrVpN9Kh36C+QxhtQ/YBbrVR
SdlMZt1htycykwUy/15tRDjO/PNx8M93bjCCNBqIvJ9G+GGFKLq4wDdEMr7xO3sEnr302ZOD7Gc8
EDzr9A3j8Q6i180PUYhp7dE4AzOVrzasUWoSCRlQV7yZ/+VIruK3FXyDK+A9pMwki+INc149aFpn
ppqkvS+S1RdSGSFJklgIaYiW7cHvrful+tRzYe8V/vMfmxVu4Tg0iZ3uiEiK98MGzON9gBrj4xm/
hRkUIArtIxrpDq61i/zIl8V9TF7x8jvKqptpW4blr8g0/MmTfPnf8obJDyBUfZsG4ydaRG56oO1k
g185W2RVjrTx7uN5YEfNYuvc7Zz9tPvizkHWyJUP/3soMhZe7QeekLRhv+3K4U9CztmfYZ3hv8AF
pxDhWqh8zxj2IRBasiiqgtiEEp/EgwzbyI/vjohy5wiajuv4DRKpfnrPQ0w73jD6+jB22kfu/f1l
/PDWU7e1J9L58l/GdK72mVfpGTsziEMQlJ50BMrjsXzimCCpA9dAfFQBkrKutBVPU9o8vsiJtf8O
aGrzDyz15vc6et9XzDO573BlcOVn607j49lHeVce7KNGiUX3cjbO+hVZjxOkBz++REHqJ7fOa7xq
D7jVX87DE2pd14l7LfghdO9O0QFyEMe1CcxTv2kCy323QxiIG8bxXrybPPHUUtJ//ctMKCiPcBW9
4Q3IlGsHACI9vt++2eE7RCWvcF9tb3u7Le6feBslvzzxn1eeJvfH8elwCewcjOSMUj8/1TzHxzHn
J3BRt1hq71sff5v95L2jdP48eK0fH0HUoBSySz0I91uY4rvJTW9/4szs76TfM3Ec/BY3lv94f7h3
2WcoTbz+4h7a/g0uT4t95CbZVk9yoG2WV9TWQ4Tr/zsQSFRsxL1bH3u/9/VbwXWANsQLh/kefVEU
HvVw3ljPjCBd5/iDMB6HetpDbvCdy+MWv4D/DYwL7xlGiF73aobIO7+qIdz528JHmXvVtjqgnd5v
4p35+Zp7N07Hwk2g/XCMfYI8M/U3I/pjQIBv7BIy0t1ZPvdPE6Qeyq981KG8Tfc0trC9SJI0wj75
8TnaSJRoKWep2yvPyq45OB/Tv+Ff8y9b/fTkXOMb5GUOrsnBXbZ9aMIcBGpWHeN9vJ8o3IatcTWp
1lJXtjdwuA7IQ7joQrLeQsIKnZN/8y+KgeYBjzlC3xaZ09+/v4eXhnbA1qc6lN+8WDWUw+lmBmaw
PMk347k7aErGg1hiwgvBlVpJig7pw/ynGcuuQk/BDMdrgsBoBVOBRPi4JyzZsBMvvqdsY84nZQbc
spceGHPWWB/B1HLR17FYIaBPi/tmUOrXEvKo7SCLeu0Q0BqwANlIW+eChgq9PQt0YAHTpUpPxXKv
MVSBBLiMTwWqYXLwZ3P4wPeeHT8h7N78xfvkhiHxwWVDThgojpsdxF1jeVdS4gYoYRUiC7EGkvsP
7Kc784Gf2845Z6fHR3JKwsrj34N1G2+y3+oeP7dv5o/6oV8x69jEG3K++y8J3NFzd6Bfvd9++18y
9cvD02/h8WCessWn2teO/+oNm2PvMoX4nvYQshjMs5ZjrA9zKwBV8mR6+hfOTlvU3Zun2Z/EEfTX
D0ROgvSIY8rOulqu6hmblyfJux579w2ftEDkBOuOyDM9Glp6AD6flCOESsBxHdHA3GAGx6+RhIIl
FYYc/wRZayjfo4aGDTVU3FNd2z4bhrTV6HIH8n/3NTe3WmZOOhiHpHmrp5MFIN9syjdRzhqm7Xcj
PuON/hab6U2GK9LV5sZBcOjRYn1e73P0tmQqcUv5YDf8T6vbgwQ0MobiD6MUXOVurvRNkgeqTq7W
5HCgZ6uAiugci5yZT9r9tZbuFvTs/M0e2mcx4sv7vazeTVx6snzLDKPBNaF5VZNbVgYs5hnCdsWp
eij+lCBDe8+TE1KVaLfYGyOBqj5n+0cdVoAHcMioU0Z5AJ5QzOIrwiz6FGsbebIDnFNxaWWuxPim
Kl+T1weg7gfqO8wJLVDgLTRG1eg3VtGcFrvfVIylDNwWJpSRk73K2DeLMM6cP3XzvR5xDTcBJ0eM
9Rm5WuceWQomBIv6mwBAtNEE+JDXHK0ZUI8KDKba67JPvTLYZ0Uer39gJ8+QrJYyRvg4lBWf7evs
1C8JMAu5vNjPqdnPoTbStGPuKx8si/6nMeC8WtatjJ9sSm1pjIM03WdNqDM1UkKLyNLt//Hchh7z
Q61+k2L9MKJaujaOP2gQ8JPfjmENTmw1MoCq2L/IFJsKU2+o5XenRT4uSm8m4iUjrAwolo8VQ9vp
V1dvI9wWJnOJ8cnc0pD/KmRKxDp4mb6HbGBl+6nakcvs0klORjLDV7pDCYQTgPZuLF019PPyzwTB
MDioKNb6I+5tjUI3HX9atohXnWyfNVmwgxXPHGJcEXn/YPprNCU59LwOnPySMov/a6XmHPXycRlB
52QhQ+BK8iOEW82G6ioT41TecNZUYhNWWOg1AGAH38dgOI2A2zhXxEzzMbSY1fHNYoTNUI0B8jx/
qAcOugVEzfmKYRdFO2vJfWkNUwbyrIYqfCuqForawzqBsn3qjAyjaVKxcn2oc1Ct2b4exq1+4AFt
nJiS2Dn25XBpOyZZpoWW6xrqk8K7xomIjU9GlsuYhUY97sYqrLkfY8x2kEVgRqeHEg2iJe5WJdmW
HZCvjlXIUAcV9mrO6vh9N3qzQxFmoeCu5dvJml67Xgf4Ku9q5S5Ndz2lZsKbJwN+qUlWUH04S+tr
NbP24bdU8X92fv8T1URkpko+y+JWODIMfvAFjfQG19oT93A5Y+7ZnCeWwcCxN32eB402fysIyq7W
R4/OsaR+jrP1MiTyVsWZCXJ22/VHMe12QHu2SGvJXJJ5nC9FSsJOsQyzgf8xlTQ/6uIVe9prYW3V
MRziZCfGzg0OEcw3O/TyuwKaeINSyCf7RAaPEmvqDiGntVZebPJMxq48k8zXcWVnNE9fCXsShswR
Q8ay/XWklsGX+SRgYDqwXwOUVpJ/lsmJ4+DkUcC29r+JcDMjKBejXJM7odau0n8wpUmXYJtQaNik
flvNdh1oZECr2QMe8LSoW9G/I5Wz1VDpAIkAZgEVeLGuApzQsXNiPdavqFUmhxasjglUaZlzzIWp
Awi2ZjygjvIUFZ9LlOPv/Ct2wIBynKSCNMtwBZg32j4VN+0wl37FkP1hUa4iLVBkpjdb8qWQPpJE
A9zBRmuyFliTYCOTBIRPtps6Zmu9/Foi6Lbc5ea1jZ6l+CZ2sCCTWDxYw60o8I2nsYNOwQh8dQiG
BjPf3yhlQBF9cceKnTDuCPtUPnRLdyFsjQnbmy46ygq1zsUGH67Dd+8j1Ei6GdEe/bca3pQ7YXKP
ZGAblDhlWPOxELZ8sVC2/63Nuwl5+KE9sDQBKEI6Q09ItligmA7j5Cjoa7Yh2cTrQFcJQIFj7G0Q
khmenA3KwM6oXx41ncaIwkU8sZiDRmCxL0nUB1p8GWJr8XyH6b8pUJiulzA9CWYNEp0o7VAaTC8i
Y1QdPpgAGaoeubQYmgXA2myER9qzemOfbRG90kpC3uHBdBmDx0+ridGaeXgW6y/JSb1p6F6Y6hsI
jQFkcgl+iobMC67CbAlM1ics7+pCZ5t/zlijp3LHuoXzi7ZqWt9HFdy1eWFphWAMfT9DEwsp1upf
qSKPTt0K4EtXcO5T52PP6EB2WDt2f2DviEI3Vk/NMviPx5/AXbFrK7tXS+twPJu5K7KDbTFpYM2A
Bw76PqX8jWD3KSFnagBE58Lw1aXGDm/ZioVI0aKnYzPmglKSAkzvBkC0szu+Pdr60g4cGRzFAwWX
DQGT7YfiRYlsMDTbQklulAIkeLSck/g9T6E0JqiHglNiZhGv5ZaSMFLmrZqSPDFeFLA3/TMS/ITd
/5abd3wxUP1GEpBD/NOQcNcEWq4G84+4LdZgswrIlcFYj9qbmdCQLzextG1wUF+qbCcupqhYSmat
7P3Mrxp93uE1Mi5/XAguUAT6g7RbUZEiJrWdUlQaQurkMvvpY9RUDPR14r8fG+uVFUIRSOme9pzk
0H2iwayMx0ZLBFNv6yxY6GrzSYgkVulWZ6OV5hy9NBjSe98hXzGcGrCEApQzEFUnI90A7hOQkvFB
KZXdRdrRetzhV7YIAHIH6QPbTIoXgY4B6CLXOUrstWfJ8I1bTsZJweWNG/ZhIgMVQ8MFADGR77Nj
PXaw3X7yBhSUnfoRB64bPjloCGs2m6Vs0DXr/1CkUgpsFVCtFsCSEUM2y3opJcvLuZTgeG1gDKpO
i9x9LoTIhB1sV3Dt4RjbQtrXAFwIASXXwErgzOPI6+G/G77ciyAmXk/ck1X6fy07q4yt1qNlCpqz
fifBC6APeJJzsnBFx/o8tjSWya0EYgXQey73ivUtysAarSV2Z7LstRO8bzAFnbS7NvKDmz1ayV4T
VGUlFDUHPDFbql9kE0YjkCxxpOdofKrk/jcxdJygu8ucXTrjWX52WM8JGRpNlu6FbnxggBCWyp1t
IYdMaBYq6r1qmNE2J1v5FYdWav890KIDImJxom1KQyVZME0m9oDesC7gf5TGRFvh3Cob9uWIIVBq
C8Aj3C90ICPWmLFMRMU7Z0Hj8WFuRs7BHP+LLEFSfW7796XUYJlgL5Egg1WtRDgQ5UIkiT1oQwkr
c/JntQjNIXonuw1pDVDsW12cYKSMKzCYKUC6rVS0vU5k6uKtjkZCYV1nJzrm6IZJ2NH06Xg3mnib
q/GuJ+bkRG4Juax5Ju9GpnrjqGvmb7ewqSN5tCMVjuEc8zl6j5heCxDZqvvUoehxpEFns1I0xmM/
5Ai6hKVNndiudyrsbkh9lYgy4p2ppldzpp1hWcLBYf8ozlA13VJD+EIs/+FUuLEMBqhF/j8MJaVD
Ll0bNYa4ayIxpHiLeU4tMBqwjqcVlyaC84AE5FSK2OEE1Z7qHlAo+CLCNJaDzvxZR4bLj+EsDwPg
Rfgr9YC3yy9dhG5R3hG78bbslluN2NIwAlSDPRCdRlXemxPeHg0jTpnKcWFZBzheN1CiH7g/3lou
1GpMPuLXoZ1ZtzVl8wwCCHfEBSCFnTMgQMpGKaet2jEffszUzjWzqB7do/imIJSCb1YHSl0CmZhh
rPkpin6pKZ8FVi3KCZHiQcjydvuS8lkig0PvhKlsKJolgW1IENuezRitDRBdccj6thksAda1wcZM
EWh9lFEeKcDEc4XFj77r5tswUd+y3IDIiQHOTtXOCJHwmVKtsWhp/fRWtRQjGVY9bBVgbvxqAEQi
RjfTA71xgdWSdBpy9ZpFyGwgzkiMr0Cm0LlhFXmvtAxB100m1W8YBINWv4k3j+eaCowZ4RVAgQAV
DsnEMhzgGluQKfos82Di9i7Rih2lF3miOTPYILw/ojcdfbd4/dWgNdMFEsfs+i4Qz3A4/AhCvNZK
F7lDvocKSF6LgC9qre9ins6V+vBBMZ2cLgOPa0Y+2q8Adg3f6hU0rBmcspgwf/sUWxdAOZRJnkhN
2qrtHsQE6aGeHMfhlOUVwD3l3IoiY2F70WXUgxOYsdSp8JEfUMBDujvBvpBljsAXxlAmjLX8Tjmb
1GxXTH7AW6t7rbuvHbiH5Dei90WtEnJXsAJxM5cPAadj6IICKaKxbKBUThftBwCXeJCDIvtFadjF
jdKfJXTIoGhT6FfAQAH5ate5rIHzxONmWkxfL4anYWVQNnBu4KUbo0LNjhIiJs41swLyxsGQ1yc1
1rcyawhLeAXVv7I1+CKWm7J+6AvkUKLPdJXvOpNb9ITnstvYEDdmxJd6aIoF2BwLLoXozuWcbs7R
3xXD9KjINtxeTo4lJ/jMUDAsTcaIlhM6Nr5kBRuZaV1x6yv2XUujvt46h2Er1buOuaIUQy5A/F6L
i43dH9OWTedwa4jOoBocDF5bBanQ+wJutY9n1O/vcMtwW+C57HTtL9J/1Vbc88IREI8AdIfBFmDa
LVBZAASeaSItK5yj/jYv2kaN5a2RYLbUTBUNGUQMQzuYwEvMgcs8NWWYwmyqUAPc1t1VtBtdvzWX
xWvRDqwunYx7EFu9rmckEcshnZUT73QkK/ocMgf7Y5sWN/5KMtMVWEBQHStlrMPGDTEt8UeT2jWO
x+OIMpml1IFGDO4K+Wuo4xdHvU5LsgUJHOXLTrTl60Cx12HikKnqPel7PKNnqtxQo9yRZfECb5wc
Zaw2lQm4kpa/ab85OQtzDCxTFWNrQv5CR4bdpGhIBExwqDD0wQQO9qnzXjnveYNfa935JrgTkUlB
+9J6AO1RyImQJdFnaacrngxieAcbq4DcxLXLJ1RA2YS2MavYB6C6HcRG3EomIYKVxYDZrPgiIc0b
Y1ciOiMB0tUe0DOK/CrrgQKNJkIMVCRW7qQdRs9nE3U+ZTQvjVX92SlAaS66YHQoKDeTRiIsZxw7
96wCXQ3AZdFe1Jt2zlQt30SgmPQySl39wYS+aLbO+vgn8ri6Ar1IX5tZAbmUWqEx/Qhlfm4F9MvD
stax756RUNIvklbsOlVGfZBaosKULnorGHUJVFGvYdKu72OgxRHY4F4m7I+o/xS7NUfZlf8LSJME
oVXGYKgBME1DvQLxsVuZwMASQ4eKIqzc2AsrKsyhibtY/03yULwB4r0RhWKJDxUo+I1d5/j46O4Q
U/dJbzJMjdpULmAdZ8JuhKE5hTGlNpQFUXlpw3S0rQz1Rv3KEXwMxwHIMVpugea88dgvxHviIxoe
67aUkV+ztVNGsokXvwfPJerqrGpu5IGYHNC1oSindfogHRhfU9xXGjteHtOeWf21FAatALEeDBbo
tPUVn/Npr9rsuqXPlj69jPaiuU8oVHnEnNmYoyGrT1WudQL+hfcG3EVZUML7nUWV4UD+WZPvWmea
RuOVoJ/3szKywbVD0gjHOW9v1aM1KdSdgLgXg9823xF3XVO18Of2VUQR1BBPoldxV4qkSPXddig5
2GTKvnwT8KvZZgc6PoEphUGyBCllmwMWkzsrVX6hXTmyfhlMMGMVvtZtv1HgFOmUu/ryXazW02qq
u4WLPUxi7FNse8+AKKG0DGU5ccSlhBuMsLJZmZCljcw+qm7vDzSjBQPiuU7WVwNHE3UiAaAvQs3J
WP0WRyeRMyScldXi2K6QbD9nXaTWdJOOr5Q0k2Z6ylz7q3kAsy7AoRlQsFYBr99htEDwo9kUfQ+0
cX09izmnMt/Vd1X7m3OUANFZFxWKaLr5fvCFqMlF0V3MxGTCtxhPCjaazly/ai4MEh38Kxk0cP1s
CBd6h8PuRsyE8j0jWNHcxljsVDnhzHhnGCMtBEwV+0krmU4cNj8xL9OASFT139UCmbYQJvhbXrMC
odaRCVcFp0+0uX2ZH5BUlOU3MYyQS5o57zESpg3k6K0D4pIBw0aB3zQy/Wnq8MpeT+Zs+vW4tzm2
Y9J4AN8FtG8K2pbrfYoc1ZsTVpgcPG0nxrc5QrePc4o2/si1kKzmbC3zFtskBAlAXIC7UYzf/PGp
FrgcpfpbMTMmjaAiJfIT52hcC+yxa9odGFtMXsQzNYwPdWBpJZ1BEowdfRa3PANRMfxTe/xgSkw1
9FFHZGQ9FdlfjE5YweiPGvZQt7ga8JZQoZ647QDtTV5Ooo3S5pyZ+xVZM8YiEx4tU8VCWCvuhnqs
VSTjBZ4kZtQ6q1Qyjq8t+FAzHP505CkwHwJ/eIlEJ4eP8SrCkBZtNGwUHMtXpY9ypmkSAynb8Bzl
5jjzjvNAO0l7yC2GCrPm//fU+88ayUcTL3Axt6NDStgtoQ+EBCldnZEF0npUO0ZdtemtB6inAl64
3HttpiCJLwiE61xlHfcb/mGJ/nrgf23KaDnNdg5MDxZMyFf+TrS8LYsqvsiqGRnIP8VtgncjxgoP
ZNtFWodPYqvoUT++KENFgBTtgZgd5HA7INEy85hDwnYo95/G2yQMSyrkRoYhxIeTWPs7AT8UAwnR
ia8LAIUKcTwb7UTBetbVE+VDS4fr8CVoT28Nu2KtA2a8RdlYB6kk/jy3OarPwjsjBb+dPCclona6
zGZuRNkkOYj+nUNaUoLMOIn3kJjt9UbM7MkjSP8hEFx5LeNGUTU466k7qs2LjKzWgPWuRGk8t2+w
K/5jNCX/uAjxXgxbBfcIuK4wA54Y+Y1HW7+lyA0bLQOAHcuRPgl6+dnILpmF0BedJz5LXmOd1e7+
aP7UDLlotgblPqF2fWBYZ200IlSPas3AZ0bCuPVArLLkPIHDX/0minB9Ar1AQjK6v6mUX7Hdfk8g
HBr68s+IwELRJohAa4sWTu6+rc4TU9GYKlaQhh103+kxphnOU3WTIvBLFbaLvA0C+F9O+VVVbCgC
nS9m6DYAYsceNhidO1HEYoEzysA6jhZEIKNXWb2PFpK/BoNN0MaUBn301iDTb7ISXfLhIOb11bKG
0wO7gT7tn/CO3VLyJvq2n9qTMYM+pAyPcyzoKnQX26NZ7XX5c53pH7yE87mABe21YGrQ+bOw91Js
2nPZE1VQytxLhZMmJm8Omb+oCz+aVtaUd4Rz8P+RfypAz+NS7tRBQQSDwmlVdpxrJr1zH2aQAyrY
FYSV3r6LVgWX+Y1otRIVPT/yY0SYYC1usKaJkbtfQlWGc9OwBFLmgOWDxuwgHUkQjCAZqNoxg0Rq
fqulTuWWka4sOzKGpSuVBWSibWNC1ODPKYsBCbacuFvJyCKFmw8PJ+/Lo2muxKipzk9LCoiWJ4DU
ni/GayLliKDLwJcFXI0IjFV65PQD6tOMmOC+PSA0a4KVCHAciy/2yAOkTSTf0yTfNvoxphydxhwJ
UPJwrb3b8Rc+7iVcTLY6sg4FIu2uQpix6FUX9c59aRuvylC+TEsVDhkouUcDHVGCMj3eKkEpC1i/
dHIVKBJxRvoUSPcH0VymiesSLjvTYw78wsW3qNlNkuKoJRf6XQNm9tiAlO3j4C3biez3+F/MFkWT
xX0FeM4Txf6oGTj/4orH5zKUNpS43rdi6KJPwIrmp/FDJlUbTiW7fc1JKNOCASq4wDw5S2vMDDYN
nE7zow66yUKHYkMmRa53rIdgNfG7cErgFmXyna3ftSoEXT21hR0OZp1Rrfhfmjj44S5suv7fu6r+
L6eLf4tUv0D1fbAWFu92iE8yW8bwMdo7w5QDZcKwEkFCyu2S5S8bxrYDDZLeIAYOwz41N6J4QbNZ
vGBJ1o5gox0BuFsDx3pHftfTIKQYtQZRMJ58OULJDYQ09eUU1+Go/MWV+gyg2kb9GTwj8R9RThrp
rVR1h34EPohXJoZtCCJSh0hAfhPhYismWTNaLzYeDHXHHB4ZfMiMUtHcdRsqFnRlN0r6N4aX7iLh
abjgd6lsOiu/LFN3nFX7Zc7rD4WEsXTWpgO8iQOzZehoJN6d9CKGnqPKauBBa6rKHlwGJkeiAsxl
UqNRnJxHFQx9tiWURwvuqAZtWXeaGd610eLNmrh3UlAjxRGSCUtQbEMM6A8Ze4pjYp9U7e5QoCwl
6sP2jclSW2hhlcuQMeptpu8ecX+I9fm7nLmns9+xUTEmxB4ey45K0Y/iDTTq2wIbsiPMpkyD1bzx
F8feKqPlNWaga85GYbQKpYVVtfM8waJcqOI7hDqasf3JjY8FNQUbb5h8y2uDBV1JJ9E6NZjGCSaR
rEEQA14/Nc9d5edl/h1XAycUjhzJc1IpcjSiBbWKhR/tVTCUKZK4MxrtT2ZTVlRg3KgTmYUo7b7J
HsEqUVVZ3jzgQtd9m1HvMTRzuOYsNnGJ+GQhE6WgBT5bsTdWP3UaliZ7TvTxv54xGtJnSTBy9X8O
5ispI14jlj+GDLxCSTMPI1iWAuVWayMg8eSrqOjVW3TduAvEmp71ni/DJRallbqcFeO94W5iVC46
cF29qqwbhh6qCpbpD7o1h9QBKVIQb0VbK5iLotZg3aKsNDAyHjELkhS5PyN/wvxZqT55Edow+vVA
Zlx8h0bOwbNUPH5ZW4g8i1CMAncKTamtn8dlfBYRpSo/RabG2Xawf5qF4MgbRLCd0dKhTpYflmiX
evWEChgwdc7YFL/mquqrKYgbIuOELcSgsMwfTw52MszqUstge0q81h2UO9Mtm8zKQAB+/W2g6trx
G/ugaTm1te2RrNi3KVhSs4GLtdgTkwMxQ0lHWMcFm0KuUONEO9pIERYlVoWCMa4ybGDU2faI5ZFj
ofU2RMpR+pjNT0E/rPbdJAfL+B8BZ2VWjQCWpOmhSrok88ckArW7CLta9pOC0Czm+SqmieOfuFKC
pcOWPAI3GDNmt4f9yqEUb2ULWB+c73jBRkVYD0FBmdtLiT4CHjQ6C7aVaF04hwgLDKdCnsJkgJ79
otPziJ9VSuhYuycISDWfi/Lcte9CbDy2cM9ZWGqRlY0G5inVv6zBiBgln4UesvGNL+m2y1CRpUmW
X2zeFCW5MGyTHi88Ljm5rPdoQSlnBO7bDBsmBHdcwAMV8UlUb1kls8c891zJCbVJiQHxnSMDpZ6J
pgIfJP3Wtbdcv/CwXfItCVrXrR9+O4a6an9J2AF2gw0100Hs97dcv3kTnPw2oMyt3sv8JuXveHqy
+WykTd/m5169lSvTmxyzR0YxeaseainB4ab5MUsUppwPxeSgT8dsZUeG1dSjRZgON2N0qKWROoth
j2A3OXF/FQ/wfyyd11bjyraGn0hjKJakW2zJ2WCDDfhGg+6FlXPW05+vep+bHVaAxkhVc/6RBRBW
hcrm8lMh6UVKBLKA0tglOevveYjQKvfrcaTTZfibkcCRN5jf2EpF61dJ9FoRwWPGvxY6D2BorLAg
hFiwU+U0eETiFTppmGSAqU5+IN/Fy/tl15Vs3ea9S3c9EumKbp1l4Go5JzW+EyXyeTwM+6uw47Uc
8QNO0c65aCkHk7XrVDkj9bga5/oWTCfTqACJhoveUjzBbYF1ac5xYsCDTKQlxVDKNniDZNFz8tPz
dl5Pc7oPcwQFxGanagSQHeHCdw4WvQEFQv6i3Mu3v2e4NhT4h3nZjcn00pvOYWrISBDmSeUupCMn
M+pDSWKwoajfae3ytKOxpn7kpaDPkB6Cjj6QoP0vx/lrNO4hsGZu0ZnMc2pIJh/wCPlKIhDQ2jzc
UM/tdKDNRqOOOYwtDyhSX8iRoZWp1rby9WpwS4m2h+DLQn4MInk69QlcRlgAcZwW1JyahxcJeqkO
KAYMT7YAMWM0lPbVhNyMaQb4FIBwDN3Je0aEa++bSL0ywVqms6mFHypbo/lvSDey5oqmaC63k4tJ
fSsn9bS6dFRFV/XdHikeiwn20kYmwfASvJpIf6acVJ02f9WiyZMbYAZklXRkxOAjlwTDFF6spV09
LeU8M5QalUZgGpHZKwE6nPBluF9BIGYpB0PfvRy5eyBkJBcY8KWGzCALyltkektxcbFbImxts3ld
xopntFcnJQOoAix2LZMESU54dBwmz6bcBuQAnYEBsRxkzJVyLHAcHiEbeQIW8SbOvpbIJEKBwjAC
QMVOYPAKwwPkb9KROgaLDM06MtKUVIarDrAL92Fl1x4Ma8bcqBoGrRn3Jta3GNkJDw68fCHtRQJP
Yay9llBOU0fQCeYscpdDHlQR/mpuvpOsnEpr6jQgFiycFexOxxBgc3w5WbYOo99swgdn/0rAnJnX
mTbScqyKfNvo3/nIiEkOeOmQfI9rIva1UDmpCeYF9yupJyBHNNRkLbPXy5O2J+7UQtqaE3efIWDA
qE0pcQDIF5Xpb8r9IATOdeiV2MJrU9Q/Q/8wmwI7C/pf1mxGl94wvmqZ0p1tdDJzez4Ve0RoC9Mo
6au2uGi8pDaPfgTzK1npJj3rkPhVXd7lb8dOl4+akTeud0r0xfFXgLb+zlworpGdLRXhCn/UBfp5
RkQaZetEkORQTF6n60cuRvlEJelTyQeiMVLPnJadzjAU2SG4xKUuL0hgIngT5CqqSxanYdKGnuxt
N9oOhbEJA22TygsOSLNBGjU45nutk+/gktxWDnm16RTM+UZfvfWT/q7WnPKiqlkp86Ob/zs26+7Q
WJ9uoO9UdC65ju7KpK5D/zuYigygQsIiTYqdINiMbX1mRpG5L4j45AvvLKavIeRooNov5JdlLVgb
CQs1QXHSIIQdODQbr4rtW9ORrZak3VtVzrdWE/B3D764XFOkSq4Gsx3UU+FylPm5wZjKtWSEJ4M5
S0J8wajjBW/8AryU3pvi00zLvcokNG3LeSIgoqLL7WEWp2ZxWuQs6oH8Ppoj/5mjqX8AkJFY+FEh
VDqkFk95c1g6arnnSWK7PS4timrOwVph4BaePjrII34LAO12KU4pc/GYljt2H/c/QBKPHWNi+hfj
1kRFqJCdcpL6gWkjh2/QaTvZLzMxMu7vDAIjk5skMzNhCePErtKvjkdF4tNF81mAO6UAwoRlvhiZ
vQH++N+Ywr3N/9CekmlclA/alBrEYJNDDyK6og13bE8lSCsRKuYOABGL5Jeo+BqmiqgKktx70uLG
aWdqvHb1XqbZSct3EeBL0fUXUuhsG1VAOw50FPS/Mm8/CF2vmB4zRI3TxHuzOWHPyY38d8nma86z
bDs0GZMdgN8KKaH6PZp/A6O4VCSpLoQFR0ROS5gqnzF5GAjNMpuPoqOBx2LzEt09yQMgxsR9z20W
iABLPCWj5DbQ03efSmcdE4at0MPRxeBbfIAF1/mYi0MG+QdOQk5qbkMJH10iFMs6eFOn4iS2bbup
2ZUB3EcaQfIYYQ+f5YJMhslAccr/5o7Xlx+lbUpfCjqbTUsxMdBptpdbCP+fnzZZbsQ41zxUChfc
pABqV1xMgis/6LDFOy4P4zTRqcXn69avwXxwtfE528nBtMRn/1/Jza335dYYXa/HnhaLDd3djL7P
miFgxtEUuxoISvotiEUwKxXbbRT8tWrsInOjrDUt++jU1DMARLVheqsd60Mu3BqfZB1zoiKra9Vf
kw1QJpmrkfv7YzQshkXjW1RrIP8lPho8N0vIN4UKYpK2hWfHd5RmifKLGiFB1OYmTHRT/FYuzFYl
+ld+trh41mTzKmbOHsJlQLqUqP2IGLMgqqgjmygXQ60kmJAIhzcmlcw7NgHWkLG1TyULbs7lZLgr
+XFKKXBD2cI3WhrG8wL1zrsA6OWclZ88TOtCzAN/ODnPEZYglXYK8uixcl+09C8/hmRkEAJJSUm7
l0KSvN6HwbdJCBg6Con6OOZPuxxV8prkP6tklufEfmaQhIx5MgGe44eVUa9QrcQ0jIRSsBiKBwcq
5z+OBfmlOUeBeXC5Zp5ExuB7Gsx1bgjCqzxp/JL0cdz8sO9TEEyXuLKqbuh+Q+NGb1EQu2udbTPS
rdNiYw3fy58GOR7K3onsGA5M8TARLFQWtdXFCdZBpP0b313iqEtyh6D+t00RtEgdPaBmvZ/ZwuSB
nrG1MkE6NAoGvhFxWckAQVgz1QXqrSjfKXZoUG2yay2VzQ7NFxYpvn1K0xz//AoWQ34shMu+GKWy
saOk8DMbxEGzy2JrTNmpa0PxruuC3uQ611HQ8n+12Ok2UcgB0r+gVgI7dSgzrKnZdrYDTx15YsyP
NHbttZlNPgPeK3rS/yYFeXYHtmOEGU+y8mgVhy5c9BakD4kaU7cJdNSOvjkdxsYhT0ysCkCJoEPK
4aFoJ5hn6G4zTRHMTYNDUWGJQZcChAiLBwvbwuCcWPbDXZjsEBISt80TRoENqYJ2qZxby3jt1Xrn
/NuXymcPsVygJqrCGSgrku1off0v/8SccR0szfsSsA1Y6s7sGRhaQgSj9OtchhReyoELKLeNiHy5
8Y+sY36lQAdSTVs5v1wKuhH5iTEfahN7l1V9JjBoZUUr2b5ZGmqZJSZHvSvfUZ+dY+J0fxROaRNX
ez4yvYDk8xER3If5jghIao4YHf//niLQih7j/UTXlym19SljL0BJ5o9D/GngTtCJWW2j/5T+ba7P
eB66agce2hE9b2KDvdb6LyqMl1hctXGknsoPNWzcyUMWhlafAb5R45Lm7bp4BlT0KGKT52d3afkN
DmfVzrdThculsu+ARCARnfst9R0WwKPBZOL+MHitkkV7U61PyHJhvqOPiVmEgDyX+MNpXlX4pCoj
n43IlMo115RXVvyYHBdAJ6GF645TRFWtjTNmr1yYgmeVW0BzHr0G0lXSp+Jib21VWoiRd4MwJY19
igNj3ejnNNoWwxtCTsdqzsWEH30KLfJPw22po4ZCLJ0G6A270z/5XrStwreYkzRyts5ysgEz6GTA
21NiViq35rxvoQ2ankex7+irAaPnyeoKTjJimQI2zIE9mV1NCglPCk57Ltm8fcglroDlYoWD5VuZ
hM8kOjSwfuE2Rje+xIXHIk1IhuR5VEN7UWeUy5rK7d+xTsIpkL6fE/NIHRmwhmo8EsszvlKmRdZu
ODzEJFKQWgiomHBvZg/5cJAhYi4ArPkmwMf2nZknhK9a+mu67kdt25scFVeDECekY6wifZqWK9Td
5VIQagkGC1VgMz7JKJ0SbSmU0XEas9OIWCZxolOMRiiuM1S3Ib7zCCXO4NqsRZzZBNBK8XyeY29n
u8v8PNK3Dki6E1rUnF7beVkZM9MSqVkz6Spu91RBveSxUO2hMZymy9EOi41iEYgVq++ETP6kRYDp
UCAyzQrD04viWtO5TC2P11Cw3A9AitZJ7uKCMdegZyjRKmLa0fjWe8nRxelF8HcjRrqaHuk+nt4d
a9hJjb1bpJ/2aL7RF8MQE+lcf/FWccyvmE0EkhlSr/+WIycPrtQnlxpk52iMfgMk5ZjBbh7Va5gS
QFBmnyo4+WQHwyoIbjqOzd6+6UhIOBziFpFaziqQL/vJgs2EAGeCepXi4NDAXaaTCkbMfPYgc+UM
Tg7HCJmViFYuKTuT30/tD0rjp7Xp92by1qbUD0WUy2SuOJUCy3Nq6P8hXL/aC1D1yAgZsZjISztH
FJ9hR5qbibZKVI0Jj2ZRQAvOiuGw7Vc3RVbqOVh8ZjDwxa09dHt7d0y3VT5da2xkoDqTciW8aFVG
IOgKWcUxLueGTxUilMKOa6uT8MFLtiCVbMy53i6D7A4qPbM9IY2SqDTyzY4Fz4BFIuP3QNtwrM6U
ERGdQywJEODdrcFeYxubWUQQkjlzXCfHge0vqebXEoAbjvcUJQ5Z6NugblEo54eIWlJ1AdwC1ZTj
RGqaZJzK8F5aRzislASna6lce/DRnLHIZnuJOmUtq9AG5ZJKeha6xjh2rr5DfbrsTMb9wXdK+KqS
zNWUmnnTvFXavEeh0BTLUZh4/PhkEyndG9t1rjAaONzwpeuSR45y9THurIRGRtZGt30MmS2PCJgH
st4YiFqODQMnU83rmegEPpy1qlsnTfKuOsnHskDm+1kTo2mVqDjqBrjiKsH2pi5M2BHeFyCljneG
fMuNFDwAZbt67uGaD/pmHysVoo7iTUbesIcz0PXdKc19VVxHGKM8aT8Xg5CJCDt6SIZcNiyESK6s
5hgCmk6BsXF7eifwD4+qc6XELxlgR8K7yd1sVbTcwra8cj2jb5kfQWrBLZneZw61H2sl+RZLswrb
/qwrvZ8BK4hMpzbj5qSzJ0wv6qKv0H1N5lerK1K/0/ZKJLx8+Kj76T8RUpVAW0/ORDZhDOvqYGu6
d8vxBxKUhd2upfhI43giPJcI0U0zazuD2tSUmTCcFCTmGSDBEpNNbDkH1CyxC2INfSi13nOekLHP
R188R0GG48w5H74uI2JCDteCG0HK6l34nwi9aygab+iOqaUdGfUXwCjFwdoAJTeyySKWIMzRpZep
e7q8bDIOOc7zUxVy7KUQxSjJTVyg6ZkuQZmtRTbauFTvgUtEwERTJJKlJGPe6HT0LGThsoTwV+mS
zG0YGiZhWCwbeQbfxkHY2LtHzbzZKmccvJbNOm7pIMV+jX9cdRCkQkxMjeS5SUijR0bfyj1QwHOI
YLx2VLN1wboMbWpN+/MIb1EM5Ibck2H5Myb9ae5J9wGoTDh0nEBKucNzUaNyHmkKCTrinY8SRlgw
vfZwyr3b/mha+9017l+7rqTgPgbQRSelk6rf4c0Nj0JgxJC3bWsgew4A5NYTi2LxRlibFBhL9H1E
1BD1F5Bj6XVcWsRL8KgIifJZ2/ZVfpA6QEINu2K8D7F148abg3elnxBI82lpp5Sce3yxEid3g/5u
kw+mJvcyil/zZvmfXqJSt4Nt7OvG2qM4JLzIIc1q/aHZxhXnbtdjftA3bHL64jIJASgScuhYXsOV
cOt52XVMimYEONm2K0ADgzYA7D6Bearmiuf2tz+0w6oiTF1r57uUXyRj7Mm3tjHzvcmWnMEsGyTN
iYozWOoYQPoGmRIpXoUZH8CG12K6cGuQfo0PioyvyN27pXn+qGZUXQKHpopHXiWbsIFVT5WNrigE
JM5/CoBIKbUTNzD2BH0FTUFk2+GKYOogcX3XAITODnOUvq0Xzu3efu3YtxfIjxzUm8dSjAXdM0we
UDNJtw9nfv/aXua14BTdzKN5LLv5rX0Xvf02quNKTPl/HSoFHueWp9092agmB3JlYlxkKlwIdv0E
DIeQUKKEd2F6gnuV2vgW+Y0zdael0VUeBGpiCIsxrS8tAB40fvEKNvPNJkdUPfMR2A7yKhcrlU2l
moQFzV/c0jO0u0p7sk1JkFrR7sidCotty6K2g4XkwbZ0rzWtv2scWrifeM5XiY5oZLNWqK5nel/R
Nr2ylnoTtjui1kpSx/8m9oVfP0N23tD5LY2zBtOccu+YfsaUKh4VWGrtpiWfvb6uEboy0DYkuZHQ
NrIQx+mtibKLKuqD6hgHd+RgDgvzYSfDTm0GtCzUv+pBthJ59C2KeCdmlO406U5twNUNFAuQJLXm
I3qB1OLXrU2gGbJ0EvlpQR6B+tXB7PSU465VK8fhxtVjyZ4JVh3rxa8VAL4Xg4oakJidvRkJNS6n
5M2o7QjTIyGriDcoguErPFMKlJXJIAxaXNsAefE4gWkYe3WkuTgb0x9d2qbHkyPZ0A5vsSfyGfXd
yYwfGfyhYl8m9cZOs6ph3OTpw2yqJ5TdhcTdsnpnzW/ZUYSOn0oKAzAkzBoQb4caHdTG6+Gio0kc
u8eY6xtDrk4io1KdV29Cvz78DEl2hbD2DJxdkC8vhAZ6STsfl+xoDbLH90Vqx5aR7w8YgHSOA8KY
GNY9aSMEWAw4yyVC7yCNLhYP7p/6CRKeQAJYsbVIxf9wLsaPnMG2Cd4rB0y+3Ad4ZJT+6aBKMsv4
2HedT6cKnff6n9bqnkhgUWDQWNmFtpQ6raekY+NtFylGFScVzjEluyOz/IRLuGai+3aD6qgNrM4/
GXZpSnPQ/hTb2L1VMJAZVtTg3wH4WHg/83lYExt9TLJkrxlfuIg/BJG2ChK6oHjwM77l7IldVf1T
8QTORYTwiuC/mSVAZ1LJ3awy2hAAiUj1qf3Swhc1ZO9iMlaN6k2jdHPN2wX9SjoZgKjcjuMY7ztM
SK4hHkv7W2IkVq3TiHTP4qgTrHuS39ayZifgUgYMLUNZHtVVKqbvtvshhXOd0Fmt6gRtd+Trk1Td
oOfqEQ9F0U0QZh6fVZX5qaRWxw1WoiYFJnxPpUQV4KGtyQ8iE0JBng4egPxoeYb4YUruqgSZWrgH
UFERt+rLeynu2sL8pJmeO9qANfFqyHQES5PxjrY+J/hazmMWIi2gEmlNHBEMS5VOk13H7CuOfWdG
2pXhV2lJBIRukQ5Viu1oy0lJQ+xSDBWAOGRvFn+L/JBTWZ/E1IsuhQR7QiPc9vzLSpPCdzs3yxmO
WBhfcI++pnzhcULDaoFc2FCcfPOkQUWI6Mc80cnI42uuxxoW6MZwIOEedOr4Tc11TnnRMK35BlJj
b1l3FRWO+ZAAlEZNA796gNuhlk2sBOUyfQ0AKXwZMgiC4h4igJKPRZV3VyzASUk5ZH5DClUvWC4J
jW4AI5W1FVEu0xvbklxHFeCHvGKATwSfc3EFgcFp1e20JCFmqdzPjIU9mQRU2VGutXaZfF0V7Wer
7lj950djY5evvAlneFKc8gBOwyZWhJ8WNhntqaMf4/qYRDPeSW48y/ipdb8Y7oH6GxWPhKWQ1xpZ
/aofHdmrWu1Hw9qgkGOxUKvJK6hg0aDCgIcT8VzaLcWkjApz/SQ80W7UjZ4woC4zNqWVkvxnMDSo
U/O37ji/cfNOVvlhkmBRoaRrGPYLP8GLEAfvYaSRkQnQkAyo8XvAC2Ko9O+YTCn5Ji5z2+EA4FP7
rGFw9YhEmdq8O0RK89i/tnP9X4Zmxenfe7eBQR0PXRHupI6ZPgRP40+tQBcryOb43DMt27jjRRE3
encQJX1nIQoIm0jpEYsGs0CHnWSKqocZcAUUXAlgAo6b+updEFadfqet5ddRuUkHgtHS6WsMYlJp
NU+l2sRlGQPxz4BHx+mDXGAC8BH48JDRHY3gWCVKdD6rFVgCsRZOo62KITgrcbJapsIrqxpMhFt8
sP6QxY/Sft4UmCgtBGqs/xxfuwnwAKWGAHgZbPw+vJZ12L6FNuNW5AH0pFa1cUBw8mz20NzQP32M
k5+KFwN5LIURw0wi96aMsalXJO2janIEhcYdrXJ7ebFVZrXXAJ0oN7mM3Zbqc2PKKf6trsQfhqhT
5IKkkURHTwKgLCnuEqkMZqIPY4/AB2ztzvjrhld8qk777owux/CJSaZOeD8ZcFveF16C5h8cXIyX
cRk+OdcWHjiknUjRfh3BKfcIm3d1DP69j8C8Akgj12/qwJ+S+dO2vrUGASmg+cuQKIeWvAfduY5D
8CrBaCkr50+RjmDghIz2BRRHHPGgXKUMc8AFG907y8ArJl4m6w+dTh9LQ5SJ86EYZ3kCGCD7dn8K
lp+YM74m6690DKbE5UVnm5EXvzwKBxyysU26B+NYWQ0fWmz8Fw39IcrML5W1ZRxuhXKr1a2SYpsj
EJffGgdebp4YT9F2B3x7MwoPrPp1xs3W0cycnEpivezsnLc4vuNs2fa5AIXmk+Pf6JdmI/+k//4k
FflOyQe0Q2/szI4EtlSyBYXi+jzmdPHB9eNOH/y03PIXnKzz4hKMB0Wh6Wwb9c6Y9pLFd2lNVWjQ
G06qhteVhb71NP1IZu9K3WuRTX9DwDtHLHFPkBJyt7NCWXyMajB3dk353Znh95y+E01e68ZOod8n
g8S3/7MtxQ+T3aDfRzRp5Tkkh3eaD7PWetXytmjPqvXiuPsG0l6jHFrxdz5qJr5W+xb44ain50Q0
W7GpS5ZZY2NuKmI8pAPTczLUSb7BTpV85pwmlmvS+qTTwgmnNVZenLeneT/yVdLyrdQuhtZgj2m9
KZoOUWdeFxJTQtATXtyQeKii31N38QjgMXXWD42p3Fkmvwi4QbmAbfmgKDu31Dbavi6/bc3dVcF7
3OjvSPxTzmVKxkbo0IFBAQt6dljqY0OT8BBYB51f7sTwSuoD5UpbYWl0MFWbiuvQWQaEgvSvze1e
bpjA0opaALOT5lpte+0p7D9qTTxzgaCXiy6eq/eJhMFSCV6o06AxBkE+sJjLEaEipZr5McLNkIY3
SDGgl01VeDYLPn97DtJjgYLFgndujA+bgSEnJJkwJAiirfzmNU1ylLR3KESKPt9E8afuBqDE/9EW
2dq4y+idJhCFP2M6SbJfgOKKbkAo/azdE66VWnsfrfJIPB8x1+WwEbHKiaz/VWLN42cJkHzWRKm4
7TMxT9qzd59dTA4czaIyeb/b8JXzLvPeegEtB2DdbLMm9ULnKb+QXLsCkAMeD+hYrbyHMi+k31jd
fcZNhFSIi4mcZgoEYWV1Rh8qEPCjjOm0UttgLzi4iiQ8WA3Njn3iLfAhNr8vkdo8Aw1P445Mlioi
y/gh0VU5+BpF6A3RJ8z42iBPnKxyz8hJTnGgs+vOHw8mHzPbiNQhh3C1Zm4cRqBkJfs7ELu1xN9V
5Qzc4/t2Cl+muv2WrFkc12/C+VZxD3QKrVJWd7GDnNQ67bhgdq41692qaU3GGachwQhS5Y982Qsh
r872vSG3pcMBSrCnFO4LpIlFh4IoAnhQKr9awFiWgJ82mwh8RKgUwjK/VH1BCBZVMUVFqV37xyUg
pCieGjpfPuqMgiqMwxnG8R1m8nWFuYANFEo/75nRTQRfZB9bu6pufBA2iaq1BjKlITZ2nNzcAqHi
gK9f8ohaneUxf9TiLmXyugjvhPebQEm2D3VJaMK96Fjuum4ftGxxk4soTzHXQ4Irz3RWBr9txiJA
xEonYBrujGr19axUF55Jv1Ewqb4savR3ouQPwxZjKGdAWxP0XCD9GvbmEG0g9v+2rvpWdaRk2QsJ
ByWA9bKjipCm5u8Q6VvOx9A4bxkXlxa2VDIA4OS8eT0ZsozWHJxNcNN6wZDAILUsuyEtLk1P43Of
XVXT2NUWuRgF52ujX+Op/wwT9gMj8Kl6fYtac9VgQytg5M2q83omyNz8Ecua0SmyezKG+dVH+AqI
5UV14jhs98g3KUgI3WjF1o5KE3FwCbXWZQtisU3eI5+nEILdnV1W6fyCEWAgvjBGKMUvsENoEUoy
h+Qd9V7+rTOWWOU0F7g6eOQwW/Fyu2idTCgA08oIYM6R1LdtjcDi0abpl4urt3AckrgeIuIQnbTs
Wpr1t5s4fjIRCmoWBmdKOxyow34Vk/UxANvcY0xIUpad4v1Fc3PDKr6fXDJTcrz/w/fFQOzGVcfq
kbi3BhbUjf2Gi159Bop1qEo/NagT1m6ZiiuGIWca411B4B0veJtjzwTxzgYPKX6d519123+iH2C8
5x+nkhtalmQpolTs5X2cWn7B5GdCIdBNeepC8hyolQZakAJbx1TRuIFQhq2fTV/DmL4utAArqnY0
2YAafLApv3eHPgqN9rNlbY/vxW8R/gBAR8GJyK/izP9sCb/vpahSrvUmDCKakfZustjU/SlpP2Im
RhcgXQU9UmcHLx9yMAZL3hBWto0KftTBnZK3oo68MAqhx6r9OufrKSQ0Cg2ppawCw91SUlhB5aSm
cjPcV8zfnctODcL8ok/oOnXnUQS4vZwTcxgGsjkf/T59pg1BmnO5xsvDdR916qp1M9oagb6rzajb
yGwvQT9uAaeSWJzqrj/BXIR3w4K8SSlzBgS0gk/qOrhZtW3iHIyKihnGEpG/qkaVrCO0vnZET6qG
b9AtsSFYOw1/ml4eDQiqqj/n9h+s6NB8OGfzhw7eEIG1hwHrJuMC4hOT6HbEc+6ZImq/7OcPVBK+
QVBOGjAiDv7ggCDUGuYEdDBW/OoQKNI9Bd+B+dTu7gUi01pf/KbLrv3QPcw1DcYVKbc8Mmn5OoTV
2xTCSjH1QWwokPXdclHVdUdhQ9pO2L+LranCgySm8x47NGrzwrfxI0i4ykrdC7hXB73YzqAnTrt3
XVLna34KzMShVzMsRCQ8FbP6xYuDrk2PTgbTQomPy+Izz0kVI5GmWJMLNi8LgO7gT9xyYcA7uq8V
ZiYD5rDaBzU8auXAK4Uk4U4cE5lK4DlpK/EeBrWpPK5D4gZcMmWHE7whdl8imZ9jVHvcuE7VHuvl
C1gMYq0Gy8vZZpPsV2Ng1oIVMl1JtgY2G2lHL+4+BGACpuUjBXrSrEszxDwxs9c6t/KvKE/ANgwr
b8Zce8eE3C+dXzA79TfcnO2S2zoQCxlenPlIf/26t95aS/eB5STIJf+eyfmMAGCgsUj+8ANVp2p8
kJgth5K5A2vje1Z96dWNIJet/6/NfihJKMabou9wAtC0Pa81hSDKZkCx4Jw7Y7rECynZarI2GcXl
fj1Z+8zYcTf6zrdiWm+MXQmY3z+/saZcFT4/POR+2zSHQg0RFiS+zucZKhthc9QWaeZX+XNskP61
3/ME6O5MdzdDTzuW2LSKZNuYwy5B4L3o4jWBV5YrdE1xRbiPw/ICEGe3B8jBPfRc34bXSFh/DAKu
/ZZ+4B7oMXR4aR2rtrGUJkfbIuVqovSSoCVezQfWuANXnrkYV0yxEkNQAAa+u4EmjRQTVAoZQiFX
rSp/uirnZ3N3Uz5TQEogk32QaUAz1dsTmczytJUvk/zvXk3XUHlEAKFstc7G9NHAupNXMdondh2x
/LF71yPup+TzodbRq8viKybQwE3uQ278dYF/RQBRsILa6fK/zMCXYt9Dq5m8cyM7eQ/x6LU0tPco
rCQRY5VsV9M8b3iOOQDrgqLdeqdb48vUfsaLKXVsYRy/Gorjm2a2s7PoyV9qQX34L/6lpBqukktA
4nxumxuw62lqpnPGNpwKYoWr6SrQPzGNjixWc3bILRD8Kt2haTA8xzw3vL8WwUXjZPvLfJWVROqi
7RtQurH46d1OX7kGbXSULbwONs0OCQg/JFXk9owP+K1MOIpn0T8hjZsWE9NMpC6zizzPBrXwVe5Y
VsBUCmwuilKjpo9JO0IpRYRgX8F9NeVZR69K3fE+mMVPryTHuibF/E/GOSOxLaUo1qKnxw5NodAQ
Ug313kiSTWo1Gw05QBSXmw5FrhQaVcaGSsaXxOkxDz9Hm4Acbm3QNbmJyqq0EU2hSfeNA1GWS05B
ofgFjtNEbbUU7Z40oa01EsNTVMOPoL6BUulNzLSoVLBwNH07+RezakjypFzWOYRHBH8mTd/DLjSf
cN3s5siWJL0moUhNS26iIgO5Aa6i8rycsNuifsXYF+seNWHubwApo41YUaYLyzwiZIrL/JCXCP3R
iR4OTv6qx7TkVORWw3bUdX/UCnXnigiPTVgfHMYiRTCtjsGHU2i4vJOoxThsv6T4IMy1ytMw1/Vd
jlC5pv2TtQHbuGDrfEOIjUzjTLB/J534wuwNXhVNRF1pnBDI3FBT+31IojA+Zz7eUkAI02ZnNaWn
Sw9gma3dzFyH1dYgngWYXC0f0jUH/sYWBYckvcSMQ8GlBAWWst+2u3CoW4WN9JyEoeZsx/XeNQyv
i8kwp1Q225jVV4iIHvMK7lUWA3DkFuXxCwNSl+MNA/PHo7pgNVMHIpLgjvDqWXa8M+eeNhYbacmq
neg849AwijUxDDcC+faGSL50mc4P/QMMWemY/bCTlSPl8jSBLhrbtUKUhPY198EhzVUC5b26Bcun
IdFlnGbV4l36Hyhk3cRAGkLdyQl1vLUgc90470XY7xki5+WdW1M+v9b8nYcP6UZcjOgjjc3XUKc1
l2UJUJEYGOnwjnQVFcepDVFk2yG5JrzselAy8tG67g7DWfDHlvz+quVxWP6F19E9IiC2qIF+GQ3Q
E/mT2xc3F9seAHvW4BD+AUwUgcO+blBVF7wEVQ7YxA/Ts7AUJMogvKQI5jkRl8PHySOC1rXUWn8H
LbMnJW9dS5NlYE3+wD7LQmquLUt9IwIvCvuPhDRnu8iI6fudjEvWRY9IFyOxqMyisG7KJIgoihjo
Qgy5BLFw9tEe9RD5Ne1P+i6dlVNqehPCVKcfjgBmVCvkyKYoc+/u7QDg5t7iyV5LNAzlLI+Si+0p
7H3DxY41aS9iaH+4QjehiG6EOvHzJHj9dJs+05A+52cGaGt3FPLhwHAXm+yaR7vERLpuWDo8nYzn
GivdEBwa/uYoWFzGH21gLbXdPcXOHJklsW+kfIMpJhguUFaRyGBowbdQrS87130rLz5VAXzV92SV
jPafPAAOxvhYI0oxTONFyDVa0DxIq1XDQjhyVql07CzZcE0y0tZIOBsL91Qoh9FiZg6PLXB8Cyya
q2QF1BwXOkCcwqla68oz5PcZt8afPsOpRP1Qh9tuIY7PmAoK+uyTCApM982B4qoNR/cR7o83Zoa/
7yk66DDTw8LLLxim5Mg0leL3Svoo21Z/UbrgsizZzQ0oM8voqeXtrwcErcwGFRGhqG3lMB1Xz2TG
DJr8Fs6vzgGzWJG5Ggt2qmK6zjyULR77QuNcJOlJqfbqvOc/TY32GS6lBs8wIjAKj1Bs/x9JZ7bU
OpJF0S9ShObh1ZZleR7AgHlRABc0z7O+vldWR3RU36IuYMtS5slz9l6bHc112ncqqoUtuMpheAfK
bweomoIpabpNQWc64K0gdkzJCqaQQ/2NCpeo72LHDjhivZBYbHUcJ8j9aOmibM6bRw75YFLNrwnv
guZ0OGJ5xSkiFA6qHbIVNMeOjoC33vTz4CnBB+nvjr5PGauOlrFTo/Oo/tpobAzsFLLP54mBq+Vg
bWMhmaOraFUXUcMQSN+K9G6LfCM9Oqt0j8WOi5Zr4zAXqjRfQSHHc8M2j9tw0zoRhRZMx4doFUGP
cG0lOuiqvCklPKeMJDVd2WIMRHXxobb2P1F+UvMtdC5l+Zgq0Q7KAxryh4w01uTklNBHyjF6jLdS
V7+pYh2xHlb0oDT265aGZy2txeV0eJkJPdaOqVirqTjH0Z6MvSwmilpNtYg21Ao3s8L5WUCCDPNN
kFMFM3AyHjMeRIK9NcFAQcyXWG5jhx5/FM4hLcEE1KztyW3/svaDjxMjt+uUHAMVZXiPpn92d+l1
dPainAuaE/WjmBMmxH9Ri0Mawj27HyvM38mTTpR4uchn1qP0m1V7CeFQkDlHannqcW4BFgfZuHaT
dQpZtumY8eVhutsqoHNHBUty5zBGlTknsivKadl65BMdodLxTAAaNK6YMInX3UdvS9LyiXGUHCKS
jsKg9HG+rEZ8tnqCAjWHHkwYpoRLq6vfFp2iPxkhKtQY7BpaLiiGe8Y5qW9TVTuF/K52eOqjhhBv
MEmKwXjGeLESZ70w6uGuEg6CDcJ2IoUyP2MHaFnFFHPyjAotqI3szeY9BBdBHkwFtnA1xrprle85
LEqN6GK93iGadQxOKtKdmvnApZz7TfnLm5ytybM5iacsmWKsbrbZXhaDWwJ/pEOmYIxe5v1iDYz5
U7LLAVlR92hzuWuLj45GGHu32OuF/EEtGaSKe6/5I4/YHxrULgC7BhlEJSAo2iaUwn39X90Fx47O
8yxELekvivS4v5kLCjyDHaPdGhlUtEJzLW6JGqZkntY3rRl87AMaD/JULke9Uk7Y2HzxYYgqX+6N
R+no9zC3j0ZDAB3d+KAuHl0FJ1P0VZtfQrQFzobcRH6nkYLn6tdMN8ANik2X/uPMgVfU9fMc7ejn
Q7ZB3c6VoBVGbTJBNa3RuIoXPQ7jFyJyQZkZB/Ic4Inzb4MGqRqWzqKupuFT+N1QTYhmoiWYdAur
wDj5gtIh/WFf18tyX+ICSHAXBmzJU7kNi4dZnDocUuryr9b1p+AqlP0f5oHNTPIP81vmoSTjUYV1
ugvPQgwX+JIpdlWmCeVmwWEe2OJxfQw956So3WvROWdDy1gTESm6EfaAfgKcmbwFKmxf64G2RS3+
5kY7htU5/0pDxTNTg/4tLeJ2P2WIH1CG6RD/c2SaaltfC05ANo6Feb4Lx8E0gqI1LkJ5z7JXGjt8
GuXwxkcgNL2ahFiwukyiiCpU5aiIJQvJ2MLEi0JiLDkpUxJT4cHXZe+M1hI3EbKenPBpE3SPWSEr
ZCw8BPEmUpd1z3F/gTVbUeMPXAlOTSxURY2AalUa4UuDQEYpjL3C9YjowVeV9rRthG2qui3L4FWy
B7Qd6gYM7jYRtVh0azOhl5YB7u6FtZKdqsxp/RgFCezwGMZtYSEcBqWiDrbXa6emYCxT/jJhKnTr
kqR3i1hnJXxrpNeAa6Mg/o2pr2eIufEbjh9UFyjn9HJr1MHG5FHC/LfiCA2Hg80HGUOAEAXDJWeA
1Od/sSLdqvw6MYvNqLqn2TwphvMtVW+xdswQ260Qz64z0MNdKbATrtL2XIHp0aQy2zIjVjbS2Gvn
cW0wbGakZ1pUW0i8UGvxhFnbuSdYoyLJ8M5NGscC+44pvcBfPzZbozK+zFFy1bI4Ey/Fdl4vUKEi
Jn3ilkxEJDkGE65U0y6QqLNdAUo9TOiUlU7j/iEKdsXrBRvzK8HpYZ+snck1muQHs6qx7vUKBbBD
j1cT0iZRpg5xv5s5J6f5R1WpdIFj8nrSbap8K6KpKSdiMsEMQ03Cf5XSnacqPKjNZ1bgGFvYyMHZ
1M2D+lDcWNUzTyuO2enRYCGFfgbYXox45nY6pc2H7XTrIH6jzWDH9WsPEWtERxsYcGEw9unU/0t7
CzF9W+VuAP4DEAFlmIHFV+eWjdDknbBncRzIdKyEobXH8+H1tnWJQkIQtGY3qxNeG4k73hsSZT3Q
PZZGHas8siuQ0PlVpRGLKADRHadSLlrMGT2ANJ/dKL1gA/PerXYjxc2HNKt33VJe0hSdt6oDBtU1
xR8kMjdVJoqD4usGIc+M6XBF/YwN9V0WvDaGs49LZ10tNujl7G1MwHugr623TorpIzNgEg70en3i
OTgfM6tDh+P4Fh9wQpWh5tXOQXwWf6F6wDHbgI+RNuNXYt1HtFKlUd0NBa9PUC5QXBSEI86qmby4
fgvVkwVxaQnlvSUd1PhfnV716SbAlDxFdqyjLvuLmN92IRgr5C6T/KKesuaWIAb77wNapygR4XC/
1wk3E6HPW2daCPyic63kwHU0Zm+N344nHVEJDBDPmMZ90oq4yfmYsxBksLQ7DgdyZx4p9I6RMnxD
SB9Z9Rpih4UmiogUCVJAotXE4I4fyKVP/ZhSgqwLq3i1JNXn1MpxQGsPA1wBeUyOcxfSbm8PQOvN
BYwAAVf1slFnunCN/SEWAutTyAuNHuNTANeHXQoBQufbBAqwuFsjync+MCd3raF6iwRCdv4asl0p
k98jnez/iv1rawPjIQEzphjFbzyWous9VslWRmTFRKQPM2/pP0AtcfskmExLaAE0xbTWRBmNxSdr
r3RpyEeg4WWdApAbQ+srUYZlRu9fDHMf6Abn10PTcvtVbKZ0VLQF03nrRXg+hCK3azhz53HOpskN
G/WHvtVu9FxFG7KMLhJU++pskBXJoBeCvvnbMHwNH4+GNcixN7NJSo7VbHu0/Wonxg/dOWTFqmrz
23aO/d0ZNVQWjIgi5n55AQNUJrxkNfDoCuFrgpal5sjRZbKXhWd5zoAH9peEf+O3z0LRO2lbPlDx
uIzSzwqsmgZugDyMfN8AJ1+mY4vDv0sg8VrJX2fh7WrbD4ZdeMK45SgG9TYC/gsrUNSbw3YayT+B
RKz2bbmVzjHHXgFaELmz2WB9SvSpulk9hCpjTn12oTo+W1wwFoqVqP2bGFHo3sBxpin2uB+hxJAd
QRMm1bxeRXhrk91wDzPtxazKXcW5qeR+aSSa7DRipvQ1KGU3of8Io+sg1HWiiF764BYrv4ZGxzfC
ISr9Ksbn6PxFmEQKtAu2+s4IGDOYI7/oVkqYzv6XQX45nSW0vgxgLYwKrvyi7UPmoPA118amuHD3
Twe53SOdOhYENwEbwda2ml7zPSfCGbkx25X1KqvvFt6hVQNonYx1knwIcuYmQZoJUxVg6oYKl5ls
h2GkJz504QrXnoZIieHvprYvabjBZsqKq4NNjV6zd91VkBrerUy0OmBxgi0GnYbuUeMQhFl2CxRB
BU97Qu3ECwp2wg+NQLf16cW2+HNGd+NsURrvsUiUX9bMU8ChZzcw7H5Lt/al3o35WttbmxZIxLjS
r8iH2aYUOovhPnqJe5c6X6JJHnt8WZIfxV90xhtAqLLGYYmJ253BXbzJSX7bNiWTDw7ScDhoiazy
xOV+Ci4DzwYDBWsbgnjhZAaywzVf0YWRB8EGUdeHRBBQn5W5U1sAzoy5MWGTtYDAfNtoV81eyeRR
Gm57YglxbnQHYwaWMoCt/aI+ZVKx9mW0BQql6/gWNunLC2FQqqeQwkQanFpfCO+U8GmjE9uaEsUM
6SEfsNG0xaUfSIAQCsFPjWfmi6cL0A2/rcXDejGhEE2vmk9r28U5Ur2MnzR7omtxnJ6EJUiF1/0U
Gqfw1QCJG7fAqqyO7KgR0ylsoYCK9+GWzZgmXbi2EYxCHd/JHEp3fAkq5FjecmIhdUA52EThVwkS
Fl7I4kzmJo+WzYZArYdSgi+hd7L+OGNZ+15/4+bkANy64wd3Vq29T3e9drEM6W70XbsjgXHaSs3u
DQDo4hh0z6LewgUhDw02PaAC+GQLLYltjW2/RTaz5kXxmY2Dbw50tlZcJIdpVOCDWGWEF+xGg5yW
dcBChRH4Qztkz3xPT26UEJGvxm3TkpeWPnS8nwcTH+9x5JjqtQoxDi59i/Qv2CZPKnr2yUxZE6zO
nvzsoHxfjE98LOxYH8k3DrpT9k4PiBeo9swZ6QeDaeLMu65A+aAW++C4ldt+25wcCXvlSlM9LN/5
N5tc/k7eUogGjK82G404CuwKOB++eRGDCLUZX2ghbdoTDmmFJlkBXXsbDW/NgfsgHnyj94hWxkM4
6MwK0R95lvUqzSSgr6p2PQqLs2+PYC5JgOx/coLWrDVUNm6O0J8aV5ziveUVTxM/jn8W/wTsJV45
nnbgACZjH0aShdlvpQHIW7E3LSwOa1LV3oBkESBC+4BuwP/vlI4kti8cqk3s1adO/+K5DJItpJKh
8AkIopzPOWqQFI7eAmCaF1ib6rvRLkHhISExNmr52v9IKC0a31D2rNwQmVgBD5LhQinoGZnuOR1W
30Qpo1fuEQ8R9Bb72SV7Z1lK3tX4QAGcZTeFceCJ975EIFVfk/DJvc3tIEkHdtV/nOONYJ/NHqZp
SknKh0pxiWLfhjcSUuvkwPM/xTuulT69JGdL2Ud1z4I1T2w5rmlcw/Ssd4j5ACKDc9wmw5lA1vLT
OXPFu4MWv5rds1bfl/6td+65dodIVIduB+kXe/i5Rg05XZnAUwAan61KOCGhWty9VypK/tmS4nEe
tXuBXJM4A+6f/gcURK24JYFsG0Z9DgT0K7c1XzWtLQeoQr418s3YVMWZHxrr6HRZua7FdOEHz6xN
3Daydg/H96W5t+WrPLxI1ktIvhiUnf4xFNdhz6bDpLO0HlP83itvifJKyzKtTsyb/+DS9BL8gIeF
uAyXkNsvAFw2HbRL9RXxk8yJwcIMF6dv9DNB6DS4dgn5Y4/GD0M6JhQztF2bUYfj90r3xczuHXJp
5h3mDWZJS4t3XvXHAOJ+sqvUPYM/yG2cWffqT3sc2Mz2M6vlJj/l94FEUpbsXSMhjHw3+9d4+qin
j7L6RINBVJXuFvHr/I/RZ0HnLfKmkmfzhiqGyxZWp4FXz/LD2c5oDxwYh1XlMXImraf+1Q5ltLdL
jw61yfGad4szcv6Ot5a66zsXF+7ECkTYKHDTA48kQIZ/oZ+0cCuJz9pph/hEtMNeoQfOdPRtd2dF
KIrt0/7BBuBI1yC4VF+ko9BO8ZpvnmhumAxxFRmhyGvMfYeioHbJKZsv+Rq5cBnuOpUwHFct1paO
MWEbJ9sAhNKOfRHyQrONZJeCdUzd7GUgB9PaND6Kt1hI7r6LfHEXYTph0v9eSuyj+cXQPrP+lwwT
/oOOMFP5oiFCRpILX2/4BU1kp1sIW3LJ2WklfedstTvxOxFfQPjbQuzWk804crRAA7sfnzQ95Bfq
O8LmaH2zzzNNeob9GuE0m5RBH8xj48/LVfbeMVGG/xz6ZuGFJ67j7P6EtJ5eBnbfW/7RN7vhr8DV
w04F5KdZl4FPIzTcSwyT/HE7vXb4s3/tV7bsTjrSAi9Gt4XXSh6ep+xHC2+T23sDSAbghcLhtcZL
8mRza0/BW+WxurHXxVgyd1QcsW8csBOzTMaEfB0qyMEKLlwiPLxy2sfFl/qcumvxjhmQ3YPJcJoL
b+JdfsochgNanDuODTEeAnvbP2sJdeOz8cf6Mx/8qoPaexvp7EvUNcj36QauXrVbPdIw+2UZHcg6
Lz3YX9IXgl+E94m+o0ohPPDJAgdbPlfc9Ni6POAA/2MFRPmOOUP2Ps0+PkhIO9kXthN00MxOISie
wGneyTV30My+toW3yDRUiC9a669bdiS4iXTS04TqbNPj5/HJ9z1rHJG1/ndRvrhiDHAvLJcYGuaz
YUJ8JhMC+f/ZZua2N+R9SnC2dGz+zJ/eQldJj0BxacNZq0logY88ljB+2ZPRqqZblsfM2E4kYeLH
++6TK/3trPTlacubNmGfc9KASf879VdE24EB2MYHykuDmYxRuNQY8i5UmNmfglQ79the+KDIEUPc
+lmfkFUHbn8aYjf5QPNePK3LyN970fcWhTanV6yLpCjJiOl8NiC1zNmULzXJWeipMf77MrzUeZ/w
DDJ1+C7+NTvr0oCfwUvBlt6fixNhSefQB8TZ3jCzO9ObAbsRZUJ6yPQdj4QUrI1gTRoFU/cQWNp4
w6DT1YgFEE+ulfYAsY2dE0x/6dOwQqUEqwU1rH7p/CRwc0FMdqEEUIXQa6BO/w5sitqMiyX5MyUb
6BTqcUzmzrpFJ0Fs93yc3vkOxrbavvQm0vI2kHylO5e2+q/CVZ+pwmZHp3hv9R63dV4e4+qRbnMC
NwJ3OfDZ56Gfn+bxxnUVoLWUjxCSG/46lw8w8o103Z7CX3a/4qJieeKhVd3gT362HuVdo+6Rgtn/
EHpkxiWl6t4TXS5vZez/WF2OUb8Gdu8TAzpQ8YQsRFYDcQ0f2qrecVyiQ0RrLroxiezqM7nrlITr
6Bz82ykHq+Uvv8IW9Hh4PKyl6FfmzwEQUUDW0Lp4VzZNA2UKd9x64gfhNllQ3Lpyu7PeXmS/3MRf
/UbynhyUGCCRWTRfCGfCLKeROiEMAUd19tjFupLtVUEzfJJYkzjeNbYP5aBX9wZ2thVsEvsDZQ2d
+ZLtlA2QxAjeDqaVwefyIzNKKt+i9+MyjDxq6sv0rGkPQ9uRwJ0fw+8yvnSKl/9lT2a7VGxbOzmb
5WM5GP7iLxAIVsW7urG3ykcUbbJ/xTPe8/hzpOvX+ZH7IT/2lGgb0Bj/OMIHHEjp0rNWIUj2LFhE
WGC2TLRD3yL61Dg03x3KQCgn2kXtCG9aU/9Yms9JcGWtmc13wYH1KP8o3sN9tZuCPUQUmqkme9aG
1WXFsM445DZt1k1MN+037C55SawYxfMznz+q4Y0/MFek/dnHb5l1o5CCGJJq74bCoczV+x0jtRVF
eR4f1F3M6QR7IFgybsRirz6tW/dVAzZ1dVqqpLOTJGtuEE2Ck/AX+aAFfrgz5E1BoooiThlx6bGu
M6nBt8UOYB/74lHA1CzeAKA2HHfZeFHkg4EZLG/kZ76jKQqsr2E8ap+V/MocDItFEEMdfJOLR+BL
ERzHg0pR8j7T3MAUXb/gQoLal54MwFHUKBjccDSe1OFWfbfx2xi/OZRFS7lnT9bT77n4WsJnVGHz
PMvpd2WhW/6iDOBB44NIWkhGX6P23oXPyqc1nQ1v3GYh5t1d/zQZ3BVrhscFv5CblmTfa7iV2uuM
sU+7cGQwWHReuvLd0raDiZSN0xIKNg6Ia9X6qn+sBOPCpkDMd+Rg1mdrrTlWZMtXJwl9CHVegPTC
zVqMvxs7uFhbDhpwYaN0T/Uqbv+36uQUR8585rJaOiyT+4GlAQql16ksos0nuKEGKVca5yBW+49A
sjhJ9kiulUO3/MBXEZpOE4Ej9dXUnRmb9diNiRCy0DRLV3pCBUN00aC2d4jTxXCXb0IujnESECY9
2ghvlqTcmLq2tFQl+VVMSaAt5tO22RybdF/OuFUqxAqf6NFgtIsDKRiNBpoednC8Nc4Ye3nN6D7b
MomcKTP4E9MFnC8953BhmyNiGuNs8ZZyOMG+IwAIg53scb3+ZyhnhIhVSAwkJFoA4v8eOmOXkA1E
uOBjx1kz6IV0HuEDVcW5mCqHLbPYCIot+NOZ87+OdFKgsBjN9tGm0fiGIfWbPr4zthN2NMTEvDca
dfwuICeabKF6YX4x8Hhke7bgotd3Em4EhcKNvFHx29kUu62Mk5VehNGRzsboC6gedSGSJ/X/oYbM
ryCtoAt+rXDtAKy31c8leV46k/rvjWEy76jB+xy/Sf1ZiZ85/fWCncGB3MSLtaTrTzu8D0xChDiV
xtKNufgUPCiS8EuuQgv3EJMI7USDbQHJyuDM5qf2rH8DcwvHKtd0x63qpc/YG2SQEsKG1o2Wq4TM
RdQbn0Bj3pKU7VA484J6W3UgG3JufPwbNbQfeZigWTPaEIOR1viNrRMmnaFEX20rCGex3Ef2tqNM
1jDOcD015mMTphJOgxEUFOFl/xQXn8vkjA80CyOQz6CPj8L/RQidq0xH5jiqK/A3VVD7sWPtxLAd
3ZnKsyO3ziNLRHKLtm9N0UEC9so8UDihyksPC0Jwg2VmVSJ5kFYzlnfR2Tbto3IoYu7JFujsBDDT
/hPGZMp6HS+zQW3NYcF5SCEBSVQnXG4sjCM2lV86pQwMGTniA9OlS5XTxQs/LYIgzeBzMOXr0iC4
z+CsMLSQM8aDRBhwLtQhtxYOLU/eftmIH10djPL833+ydwUfrlVsew0pM5qJEnmtsc8716aNJM5g
RKllCJE0Y5ehWNY1T4RFYRzktokluluXkY/V7G92dYrzL1ynIa0ky7pF3Hx8ykI6iESgYqIu5t9c
hZmxFfc0F36RT8hTGKDm6aNMjO2cGG8BUQqLldN44+GZWHu13/+mc3zUXAuhJMDyADtR3F593fpY
HzCU8Wm4wlNMbKXFjAUNpjDbqWhohj/AL0LZ2qPJr+rxLJR7LfmnfBcG/a3I2RQzKSFtRyZOupXd
xn4zHUKehhI9NRgk7IdYbOWG2sfZ16O+Qz216Zy/objHHfWj9mKV9k+s1vcQTVSlDtRj7PixuU+C
yFO4aSScE0om39hodHNirr5Y+8UuTprau7EUegyVE5q2E3owRg/nwepfKhAxQgmqzhwha+knYg5X
hCpNDKQ0kdm/aBhkdZ5oMh3OCJy5EIzhxLsTgaZJY/oR0CHeDnT6WmXSVldHIRKsORGU0Lshdchx
L5zKWz14SFr0YZHbVQ3oL9C92T0pxrKJrq2XcJnrmCcP8jAQwkxmTErpWyUxPayw/lia5GukC78a
dWgrqDXHWXSE0Rv1XU7vMnuYXX1t4+Y9tIZ3W18OIRqkUcoPem59hNGRD5BIi1hwrbhB2j1jX+bm
vB12ZqKd/oNyyImxBpklUJRCSNA02lYAktiHiuBvSEZCTxi6Fc0l5knTxIw3Rxxky1utWzynOwSd
RC0wQVC2KffBpxW8zFeMKQDcQRrRfEO4JMKHhQLChkluAFqCF+/BH2GTM90Mu25U9NelmwDkYEZF
rCYPtzFczupS4d9rUGn30b6plC9TFcJuIhGoqq1PE+Wk/t/+M4H5TUGpZbnCNFy/WD17QTUOm5nx
XTUEN6cgfDVkEUd/lyQEUib47G0xkS01hQhZnWWZShyxi1OGFxU1RcY2CxVLg34346uJEE4Pps0s
wl4L1otMKu8i35KouQSQNLkRWa6Fap6vIC3csduaPM2CJqBg4wGDk3cW+LrKlZ5q8ExNlrCWaGWx
H1dwu8sZsk7J7VbcYiJixMdRwVBt1dpLgbQErMUBsG8e+ZDjWmqUSF7RO0+cFB4xuw0gxnjTTPmL
8CH9h1yVqzUOeCQc/VGXtNNSrlU29gwBlNBJhNa8Q/RtRIRK8TeCGrRzZGW7aFEWqgrazDJVIU9v
Fxd+RNSa0I9gHNrHl6L8wihaIVFut+KWF3aClHpBNhQGDWBBWOb/87WbyW9uWF8N/55PAAx0asH0
VePu6kwghqzgG0uZ/sJ4evZ8H2O+iVQMoSkbFBSrXIbGpPkjZ4csr92iDn9HFCuNpF7ErZXjXslM
UF5OuyXAp4phomRsu+/GzIJxwAvm95znbSQpEpJXxKhILWVsIKyQEVdC3DkoHC/xoPkawFIFpbJQ
pwkKyTL/xv1nbr4X9PJEiSMQ60PHigGxgsOSmqt45LV9kTO5yG9JZTFj0F8KchJkZuKC+IF5zU4K
/z/tmn0zwDYJtRm98aC7DGjbxN/RJmeLBnXKmSAAoEUCgwVLfIDcQBXuMk3VPOSSUl25ISOMaCK5
MPkS4mIISzOYRk9mm3R2CHY6wjUEUWGof8eI0oyHzC4hj0nMqjPfMYOjDn1CrWMm4Ai4p5vsaPRT
0fzqHt58vk2sTegtxDInhD7LQyCFVObBhN9S8FH7UK1JGlMMlYaJ4YZGcVBDEtNuwcQ0YXr0lBuZ
6QkZkoB1joiPBH/I4GBns7rjmeUJhOGVSoLUjJjjatd0ZJNHqnb4kpVd6gwq44gFUYw0rXsZfTiK
v1ml5zylZxYYTkRW9iA6kjEMGoxe/1Y0IJjGtR7B+2nvI5OKKrbdUn+ExCcpNZJFmsdku+2U+TMy
7VdsXKhya8jAUJbabtE2eY4PKS7vw+LKo/6rSAHjBEbYQ+61lrPS+/m0AClDYEyVG3KTepAkQKRj
5YnjNXM0qh85JheQK94zHw2J3pGC4Euq2D8Ck3AvUrVJML86s3xTuY2qpLqnCjLWWb2pHObG+hEx
lozFUh5t5OQZac0hRy88kVCRZW8GN3De/+m5QiJNxShIedHhyjNnznvjswYpTwHb4qEQxhbSkFC4
QFpSjyK43c5MGwdm4+UsMzEO/Sid0Ig6jGwq11iOBlcJIwxUkHVDZVpzz0Fyc82CrihysDAnhQ5t
e/Sjdp9IE2BJ5eDXsfESzEM7iZraltvj2LJe5CNcyTDyzC5/6Vo03RFUcjHo1YE7Wohfm+VvYmsa
UHRZY4hdqbqKekWLU99kg+7nWySEbHQKcZiIjQaKfGqT7k55HWa0f1mJc/q4VZf+k+hILA2oDzzA
oFf8yhiPFuyXzJKvE7y7pWXK2TKfAvFSGHBWtIBIie9hSl54XEL0761yJeyFM8Ov0j4GDWPe0u9I
gGBsro0dB5V2g4COZRVEqUiyU2rDI5X9k1vB8QaEIUY2XiurActJ7HoQLHs1eNUVNiLIVdu0dNAx
ITLV6r0+0ukoRzbPFqt1jrH8X0UXG/XZZw7kGUNtfxUcKWMucYvz2vMTEshePpCyplLwwZAQZkgS
1IF0WO2DOq9gstDQIRXXDUXOJ8iGf2VkH+b4by5UzkfpLhpJjYw6JtLtC+3pWC5AysJ3F5RmsEsc
JIRosUq4ZrhxlAQqP0W2YxFMg2Yvob7t0v7CyU4curIUzzoHrwndmTgAJXV2Sr7aIblXyk2u5yOI
HBHFiVlhLdaO6peDjJmwi7EzTDitpUNZPittxsMQe8IGpyiUjVTyjsQSkOp+k3PmLs+JbGzC10BJ
TqHJ6oq0MkDs4EA5jc3xR+CLe/lrGrujPhgE7diYIQXUrJsUH58Con1MkVpZHSTrA/7eU9ObFxGf
aDX/kvkrT4qQ+ibaghHHbc5AGNfkdRyl95nXmcjow25J/C8Ozet/akL2Kd2Sj7UV/jUC/BE6t1nC
xGVb0j97tk52Ptzz1jzoXU8gdLE1HFy1zsHQevgSUCjGFrFKQjvWln15CJnOUR45k69gMxR4XAte
UIxtRg+n77xq70CGDlVnX1PRSmdi3xPBok7oLjXgL7nevqRqCk4ENtoQHhLzvYnjnxLk9cSYIkTQ
qmDdIPaZeTe881SSMPCNX1OCMmtRswsKLUFLGc4Wji38WyOKLpvUqghWeJHuxJafU6W1FdOHlBqo
EqVoapiXiBKB2oyJgOGBA5w3gXGp5R+nw+ipIi+j7xq11bknEibNx4fdy5eIjUWEnduT9B4OexWf
qIBDCJeKMuYfGai8Go8JI7o4Ns946Y4I+ffaMCG611eENEcHA086SotpLS6n0G7mrL8ShsKAmDRk
OwvJeTOYMuqOpb6KbSpLZj/PPooUFUc46wxpiJjAzVMzdRG8WglBFuc84JrVUl1Jv6Mg7G6xagCt
/lxG4wt3lqg2z2k/IINjWMRF0PqVgNYnziZ3LD/Xig856Q4yer2V3J2NQZSrzmHog3OExUugeyo4
Gnmq8CxQbMSoxRNvARg76EI+kdKvrzG7OX89m7SsPpo+AO7FmMGc3DpP/g3HtFnepOq3rYODkjtr
G3kEysiDDJ1aatO9ODdnTDq6xCDxS/JDHFNLrP9HtUnklzDAbk3NJKpymVJ1yJy9hfOj5Tw3UIcR
5rrnpNeDYZq8sgZGlKMFT/HmU/UorXyaJ+pAThEq3gslj28aVzZUsDc6+sFe2BuZHBum/NblMmpI
OnvVQloRM16HUVGZ48Ux3T5CIs+yo2UXS1WweUDxJUJm6hh/gT1LR3YIED8J6jHE7fJrPT/DpPxO
iThYwLoOAIhUufKa8K1WyZIWh96cJuMowxV0NiKsXuHowxl9hAGV68lOG4AYVQObx3IxAuOnJbgn
nvfTwUZRFUTt02jMfxm90o5HQ2JtznXjLjpYJpNrFJAdhEtRrP23nop+/DvV1dBa3xUiSba9kvtc
fGsuiu4fGluWVfCZ0TQPBwHdPVTLclBY9xukANRKPaPjpUcEhnojd4id3SmMQIGz36VicftkuquD
7JWRqPtDJhfh/G7h0ptwmW3mWfaAl3lj3fFFEZWH/7IeWd9UyjjO6I6C9BVyhTe0od9mATsQKZ8G
FmZ2yKNdAAFRF/Xco31iuiIJ07l4bxbKzJRHucOiIqTZ2JyiMv9EHoU9jeVabmmzC1BHWY4PoQWX
1HlDO8vCNmlGMEJyN2KJF80EeiJoZyf5lop4WXIj+Ts7UU+KrdagfBUyK5EkIX5cNhg3wZq2UB9Y
2Ow/+zSFAvRbYpUTSHX0dzzTn07ovLSQVAw2h9JSr4FKA4wmvugtLHSEX2lSoF8FBbZNX3MEUr12
pB6W74GmbEeEP5GlwSdv/6P7DmXBnE+9iCVLXZatIPkCDRrrZtPzKxVmtfX0NincTJXhduFfwYue
lYxcKorjvDevZQcQ2cYVPqW/mXHrFsAuVRWd04UgHC10GX+LEptwCjfN7poeHIe6v5vwicuc08Ki
HDSGDKlBbG61vOaSRVnGLLuMd8S1bqZ6cP8D5VLeCAZR56BSqml+F+29y3RMdB/9UNzUgnFFMNBK
U+b2ZGjaMc+SG5g55vU57ZqKGIoxq3yk+PDx0jY6kHqqzdVVgITzKt7FNronmlixlngWxJ4pgLWt
a92LAqrUNdm4x3B+aRPObMO0b+3vscAmR3glWOCVWjT7SRU44/epUNjBSnfsWhhW3wbj3swsfnLD
WZWWvuknbvfWa1sqo766y1wU0T+czGZXWtXWkpi0sCYloCDiTn7E0AWrkOlb8de36M6hfCAyb9oW
mb61UpmW4hY+6CjdJKTdgjNlFEiKlG3RJZsEKnzSVZBDBscV2VfsW1SuEcetihFJ3nbHcFbxJsae
hY8RW70I2BLtQUX/pYPeY/bt5X2uVMeFN9sFDDzVvyiHhmyuGpnm+J/UtpeQunJKaMjbfjnS4sym
r6l3vKYu0WJPOoL3x4xHLDESj62L1qadM/GmW9HOfe+baX0sKJCrxvnsUI1pxWZ0KMJ1SH7lpzZk
ezhjBMbQKuOFCfjBoDBjysDU9M11XLojTpKtYRMTZyLvcRXSF8z/sXRWy5EjSxh+IkWI4baZwXab
bhSeWVvMrKc/X3pOdOzurKfdIFVlJfxg25ey7Cam28nd7YJ326etB28/IWBYLQoy5J7BnLx4mhKu
FOQC6mBVhXh+IfExGMnNp/cSFt46nLRziR605vxn4SAjlGO3YwAQH6fceM4QR3HKFpZCd4Tmdyx1
7yOU9gEs6wA0gx5TdGZPaWj9OAMiSJp+kQ6B0BgiFcB6+AjD8DyVJANgXkVuIcJrBaHgvTp1X+CZ
N144oeWiobk67OzSRKg/XMutmPviiuXRTQHf4dSH2mPtpweP+5t2TYYWw7VjQAkKN2PcObNySX3m
B3V9xAS0R9aurpv3UIaXoGwDE6AnUcfy/YUzvbUpvkt9+jTT5KsOmJGJ9njdIdOGfrrUcpRQQoiA
UXFIBjgaDhuTfoCUeDmHuU7t6kPG8/T+lM7hGw6Em9GCqvKYkRBKLfM8WvHZnuI/s4+eM50+22K7
q/ZWbHVFDHXuqIpo1I3Kq7x4TqNeQMP54K1smEJh754rsxa+KwA9JgcNtii0rnlKWilrBxFWSHYJ
ZxwXoEYc1GhXiqeeptE5gJvUFf2v5aVfYWUfk7j9MxCcIybd+vxIK8RQ9GolFlkT+jVeiYY+RIGB
eSNdPDmvkwScpKgNb5ocNQL7WbOASnEyjKX/ZhnBDhz3FQ25ZyNb+rp9rkf4dy4LKEfJEc0QD/3Z
MbcAZxRXvUMIDMMRbJ9D40bEbIkublC9RKVySCPUN2ibK8Dj+hDJh+4gW64EXtOE/qY4Yx3FpRFP
NrMB5GSla2rBGvkyH86BnvqbkHyx5e3p1tL4Md4gXi7G9wh4NLGAymjUHyOHuQ/tOqI4iqn0Cg1D
x+Q1aofnKNTwjqMjzTJIm7sPtbUBAZlnsHXmEm1tYVGD4tNhg0AIEwgyIQMlFrpGrFjZtMzKGpIS
xfZ3zKDSxjnOWQ2oG5XehwGUHhplE2r7aKAx1cAHR34mPyPuK+PO+TBUTDJdc8OqpZ1v0X0SBHEE
4tyi9mW3CFF8a0HLGdTPvuxvECFUfNmbh4Qn+VxeEX5AyQT82ZSUwMxCzMPENNnGwFWZZczz2gcK
CuruQWzuWl3MlGjifbUBIyIWKXJKNIkAJvj6DoWQT8VRXwmNkkLF43SCP8R6AA/qvteeshQ6ORO4
KsILwLwD7WdeoqmlaN4HYSd8P7fXTm5j7cYRAHSMvmcZYOSgHOrkE9Xdq6l4ZzUPnwypkpF3hOtr
uz3kho7Z9rzSq//0DGeY9hDgwWylH3pIRJi0ZdhUKzSmduUQI7j3A7Nd3LTn+A95gQO2Av0cZOhw
LdnmA1O2Eu1WzkmRfZk+aUQC8B0vzBEQYiq9E4Qq2FgcE5gm0MX7vZY5EzD9zO2KRqox8kUqhfzQ
4LsouXM9SWef5hCC9OD3/UGOXehqkL7A2Jv+KzpWdBVl4ip9QKeGNEIY4cBdebNP18hZXyNSc1RX
DjppN0G2G4ubzZSSFm5dqC+ymFgaOiWO9DyczGLuMp1a65u+R4/8s+x/uLWx7qzMwAZbg8Ew8qew
JVoYUpMOhtYBjM1S7iAt1ngkNzEqDplyCicq7wvsaRmMLOBTAPZCxz4ZLrnzhfnvHP3Rx/EUkx1l
NFBz2mSavhmB5UpXy8ZQCJjMnKzuvWletQpymnjG8hU75INRxxv6B5PEpPwROWvhdXBlWWyCjSdu
cdzyt+gRyTBV1s/A2G1kPiwdqwCpn68eQfXIvMgcKbQRngmB9ef3scNu7N1CG5mR8e+FDyDKkQDw
ssj7rk39LMquYXdvmeYXUDyMmcWJfmdxjoqDC00mxUI5Iox3kCJAIUn05LXSZiu7zIcCIjEB4kLU
i1OoDIkDlymS/hBm2IjCRNF8cleRJWAUtjJc/D0I/qiAMbSu6Pn0OA6at7J804cXk2YC3T9nFFsw
0mFGaJmffhTwBVvsEcT2i6zG1r5p4y06/6+N1jnPRHUgtNyNg87uUpuVJ7d/0QGikzrsvO6n1LMX
FYSmLDSZrtewGk3YzhaziXb4SaYPLjVLGeahfE+tufP95PyqoduriBLSpUXX1IqirdTKVfsltyiO
v2oBYNOZjmcYH5l3ZmzrGs2G6nqL4Ae7mRr9txnj1K8REEaZN/BawcBn+EdhMUPkFPWzN46HtjOA
/fz4Tg97XTJU0MKL8eaEt+ILKapBSOlYtVNfTYWxheMt+YvwjOIsuHK1ZXYSN8VOdMq53Fb3X+CH
FKJA1Zl0VgA42bhBsW3cR4ontfFNxcXz5iq7xFckSpzkh9k7yEO7rjbCCQa5QzBWja2STxCKDzWY
VVrMTOwzcpQu1FdykNMGJumkzpWh6++u5sLRC+Mu8h4lBcrcn6X7bpj2RRJYO3HxtkZtMXoQvu3W
WkDTLI9FVuOFKjTrWIc8CulquPMakeOj34u3nWARJnBwuNASN+oJ/ITxDleIyCMzermIOCXIIdoj
k91U3xX6fJIEctagdMKRxVcwPXSiV1XyCsOLQf8Yb3zqi/khZ4VIrSrKIy4gU7A4AoYRAnoAVOCg
tB+iOifCp41N7Yuj+SL6FCWXHnZ6+fCYy5FByOxDloRiQvFhRDUyT+QU33iefhUejheTaYGOT6Ly
kPk/WHi2gKnSl5i5kwxUaCOQK2l0jGiVeD8MBmj7ASthV6Emd3SH+jg0sZTC4mJAX2BjotbXDzet
//nN6CACIf0UsIEB6LJiR8wTmZGz1ngthJ0G4wwCQsT3MtD3zSpRVw+4k7B4JuMEcHaGg4SgJRej
mA5c/LF/eGmyHIMcSj2HO50XXh/4AQRgtiL7l8+i0FjzkckcD4ADhbKWJTRP4PLzAbg5RfbDvZE4
zyeJka8EpEGROtDKMxTsGWg/zN+hfo8CwjqS7wyboWaKzOSvoheJFJgBhrLeN/qtjXm6iEK9yB3z
qWmJonIcMYJhXUofrMepNIdO1tr3WjtHuH9IMMllHBTNCgNRCjUAGmb6iZKKjBiqs+AICvQsxFdD
WI+QxWecizhxnAsL2I8+uV4m+MVegQTj+Iz/GZhgdQmrCvYWxr/NuuWQTKJiLd+SWM01YpMwwWoy
DVjrVtJggH7A/6AXswpl5KWjRQAZ6VUDscnVU0Rth3A33JHk4Cpx7ZT+UG3d5BKV9xJYH3dE7kEG
vP+dqBhx9hgqg41XcAk2FEaexo7Jqi+zGKEH4Gg0bhGKQfpXp/PNgQsaVvA18ldyKJCl0e/mfQpC
gn4gTq9ml3sB4jJbg27RomGlDXRpgG7RtjcpfnuisKJIa/A6+C6oUiAuCdoADfJG26h81rOLHAeT
A/H/oNK1I+PMqK1o+9DtI9aQnZENsJGtQf6dmHf+4I6fHrNcenVS//H1BQRD4QliqMvWY/5FmsUe
NkkYZO6b0G/jJxznMwoOGU1s/lLEcRnDd4Ce4UgLhonaU+zEkb/mmqsqk72c3f8tEmYMVjXcMzUa
Z3wsLl/7q0DRuCcDbGaOhKhKAZjiDkirrxs/hsDeOyrePDQcdVplEWtSvqfeQYxojaeefkIFqQXf
QRX9dvB/wRVwySDcfkNW5iwdIyqqaC3rU8j3guDhnqFLRh4qySWRQqazgbvn+eICKnsACEySfQ34
OoUD2zpgnoenUd4jDx4fTByIpWPDfxcT148S2BspAgDXms5aAfLoSdQsGZX0AYJP3HrgTgCnuAkC
Z/sFt6CGM3wrTKolpc/ciZ0hH5gWEDqpEtBzn9o9RIgWz5Dowtol13KCz5aeKwmZW13IueHS8+Yx
N7TMafsCuPD6TWziEtT+sHeYBsjMc4LLEug3gHFsySr5FJ0jUHEalqCcPEXBWAbskd3ipKc3+Kl9
0VtV0mcXrrWoYk3qTc0/VP+Qs3AR4IA2AGiEL8UX0N1zWaEFm32lgUDDWL1OfmYv5SYNelAfYCUC
wAdu3NJfmo7o3sn3jQDADW60F19a2KZ8TZdjqsL3nsRMOrQ9aNXkzlkmWxCp0RD0HdOvZj1t4NXg
6jV964yYJFmcW3cJzCEiu0B9Q5m/pMMmd1s+ooNlzpgRKviC5DQeOqoWnCpAYwHPJyBS/ogkieSz
SJgfsf/FouF7UtjixonoKcma5Hp4fkHenJz+WX7foWUZIJsj0I8pzVYath1B9NPgNUPZFuhwIuFr
Si7RB+NfR4l3fEW57Rz2Lbm551dvMZGhgKZLugI+qe8fNlbDHMstPpr6QU5vM4ZZjM8GS5M4RtxC
NxWrSD5VOH+3xkMOB5ESAl41WfcGyVjPQacM7C47n1pAPmGcdVi/fIbNbwJAcP5/SCVXXKUMGCV0
s2PgJfIX5J68BTIUCBmJV2r6Iykt2xSAIocsb4nAvBjaEGAlyJA0QMWhuBa8Fb6vwOoI7nhozDAf
9Oahj3cOQMI6dZZC7dtpnyRPcXcXbxluLoEBxBqC5hDdgV7RqHO8lVwitH+bO6qXHhRR9yxK8+Kg
RLRxSpGQQF9OC/qHgUC83Am5I8PWYDSScn890d+q27fEeZPCh2LvV4wTvxiOCrIWEvkW6gpFDCm+
dNtUaDmGFpwQwOEagBPg3C8igdTf7Uy5O167URC79FBWSRHQECbu0MAiUayNhbZwCMxSqPZaRvus
bn8Fy4xhWvaZgyH5QabRJYRTaL72a40IBz2CBGkV1EEpQP3hwRR9qv92zYZ1V0eS8dKayRB3v1sJ
MGj96vCm9b2zdmrxysggYTNTYRYx5Ut04Ashq5FEZJpM81mJCqBkbr9ejVfrl1BCdAFQWVtCnQdQ
6ZdH7mPIZAwBp636I5lRjejeGOhoORd01jwWXYAFEWQ6UjoHllIzrikqyQ/lFHMJzZIE2VQb0uuc
AC8DDVVMSLtIEHVqucMAWlWeNB3tiViSTeKeIHH7CmxgHj4Kq75w91mTlv+h/nCfKX45+ritORYS
qL3pCFnua/XEIdExqGR/AMcgcqF5RNpD1cBXkEyfSXLwycgbPK/0SkIABYwgDItBcPdjVyu8mdJs
TwCxaewTHQiZnO2I75CUkSdwInKKExRrtDidM8eeo4Mt3fI0EgWM4hgMMz9uHlo6X+VIkhvHMZlb
4baPf1EvM2Z6knuwlLmxlLf8Li9Ipg+Se5kBjOxEWsRlmmps2RkW3ZpJw0Da3npBtZFKubXFhVjy
JN/ekNoILvbXnYMBSUzNwfYUN3UuQhsINeIAVJL9FoQIZJdL3o+DhgCoqrtMee4JP8cJPSbCBWot
v0hB9K9zZLFZL0xBLGNcFmgk9eeG/dDRNie5o74gwFneo8O+TL63i5pEjRoswQVIQy5ykPY3kV00
UXivFtIGtQg5DndQgrhF45VjW7GjM0kFsQKXRUmeaUdY07dW2jc+t/cIo7eqPhtEbm7dDK4eMJAc
Q8EtS06cfqix8DUlemjVNhkOQzCsxEoXulc3sRoQ1+GjVBpaJJQXYb4xgpvdxR9yNOZnsCJEJM6j
3/67MYKB4AyVnJwcsPO/XYS45YyUhakgwhdgsawHHSKz2GuimqyfqyzdsShSCPLkVR2yzAXIJBfk
JeM9nibrUp4qwN8ZqVYwPzRzwZZxJRLcUOQcj/WvCgWZunoj15MyllSWU8nvzkViP/h6CYBnQ3+g
ZMs19PkNB79ZWcE09ug/Samcxb+wZ6mtZVhwMzSDuSwcQtih8YY9b5fN0XEgrUMl9qe93b5KHuYH
VD45XgbUwFtSPDGM4W7JzECA5QyzSxNFDNjC9oZGnEOLLuP8cLz0ElHOlBRPdfpTlHcHILPsdSkV
+PiEb15mjCi5W9TYpKXAAqz1Uc4GOTrz4BPxmhW5kaXcWP5ldue0rMnrEbCBHTwy54e80MjKoGjj
GCIblDM5F7BDgz4OJHMcVNutSIBWNG+B5ffvVNcD4MzUzrakFxQxVfy3xa/KaX7zqNaEImbRF6eu
CKShXf0WNag/+WLbHdwl4Awg+xp31Q6o92Rn7jE+BKhDbTEF5dArrQzJjTeRpvldPJRdQDqpTrNF
wYBQelqscL4vKg+LFHQSDUNOdXo2M3ADIyD/ZYQdvpq0XbhEnM7kvLYl1AYJ0D0bbkBlQcpkpWqX
nFfFgcWgOw8lIex1Z0JjwSlFkzBunsnQbH8vGwIJjIREHKwugVKKWbST4VX+rZhOy1FIR5qDjY/R
hfQu9TP39f95jZR6GgUGy41uAAQU2hyGdTaaMyFcrivfPfQ/jLJegJjHp9O60w/iAGY869P7bgTq
MiH3plGkJR2iqTZ2okDFKJnRLXeCAqilwLJYycRiNj1vn6Ol8VtugDFsPnVI+Vz9GUsgzwIfO/9q
yetoy40e0BbkMthYTfLpSOIQMZStSXGp/wruH+tH4cJZaGjTagovGuIBAaepCo5eUNt8XMOG2ikK
DPm98mg6USlJy5MziAOEJp5ljSuDFL10APPCcaRTwpHSz0gZP/lUqDUNfNM2kNfT9zZygR1oQIIJ
WQkRFcyu5AkslYjSubo3kbcky5ZhA8+gFciCJq3hFOH8kEKi1B5SkZTmGTlIUIekQWwA6kGJDZLI
oMXbIyf9EP85IibGT/BkqIY5oeA8/D92AzakQUAniMrWZUXP+lZgjQP9wabC5YM0TCGuTc21ttD1
Qt6LcUUDkP4hML62Q2S13JInwgHhykvSXzCQAcOD9SzfpWPCxzUQMRwJfnKr4GBwZkXGfazvIeIs
E40m/1PU2TUGlhmnOVgahQlkF3/L8uUyMTFAK73IX21CA+Xd/1OrKdshisLhISGFlrR5dvB07344
gWCvSNaLNh4ZI/GTmpdLgo40K5+NY9TMlXAi5pxAuYlrRs0lF5NwLUd78ihnXEHoSiSY3ZKFlt8I
GHPnMemr8qcQQguAIjY/Zwomr1KFIOq33JYJ5T2REDchYVzbbxMou9zcI/QlvSKOT1IBqizuFu+u
+aRwKzDPBcCufE8zpcdoxj2VyMtnZximZEOf5fTdMKwbKxgkUIYM5x3qxiHB0z32kdGbYAF7wSFp
yi0WOFZbMPP6gGDwC1FSbsvMNlZtx/gqXGdc1f5mq8kFxm+gUm877tKvyec59LAZ4QuA0AwqHF2F
XGfu2rpblZH2p0U4C+kwxMgwuyht9AcQASezabYB0w62swPsRvy1ffVdDZ5jNFN0IDyciKOOzEr/
1iD5lXsFJuKbPkDVHaH3ZgLoFZo4w7prxzkonEyDxpZq7qZ+J/OutHtN58GYvxUgrUkSggwuJNkQ
JpFJLgvUVOT0hyrYZBFKxezDjtZ+DXyYoOnp2nESeVCjXzneQ7URL1E4ndyoRuWso7lCNMSNxZus
nc/MJ+o00Kf/kjgF9F4QcgyWJ6R7tWJvO/kKcckMxCJZqf3dAcMd2fSiqzkU1qbE+ACmrIljCJJQ
kjq2rXO3FAjjuvlCWAoJi0aJJShDBQ6kgoVV0tDqGklyGWgDnKLBdKUkroA26fFn1mEc6CG4/lmi
ktEA5OA6oa8qVsLSKmMvPSYPwVSDUVP3iCAwwu8EUhj05ncpfVbQ/dizpqW5R0xzCfqFzB7dMWta
hwQUuISLIei/2Ycqwqmd4qwMyCkzzuo66Fb1k7Y+56RcYLdM0Jml3WBqkE4+o9xCCZ1BC7iXzvpW
EUMVe/agRzwXWLufoAiOcHP+H7Vmw/lTOxif208dug7McXdNriAvgJ99cKchqzc9DRSAYohqgJX+
HIGLJWCavRz0KNxATp8ydR9lghViAIYus54Ny3lqa+gNbbYL6T6kmrlzhvaSusE2tcoX1gFzULrl
Wwo6rWB0h4pTb6wDtQPstR9q99DrcMxwXSTTHJ40AJ6VRwgQTw0d1V6a8HTUHJwLaQ3P5PN9lJ0d
bI5zly5YaQLpVWtc+B4dPtUKUdVlGOWmr1XwXCzDKTi5CoJ78Cixs3BTKPd28xIU+t7VbnHabSZc
e2Ra4o2faum+u8RxL/nBAmRZYJihQ9QLVTAAqPcXugnq5iehV66la81QUT3BaIB+kY9ZCtibRmte
xG4bBMNO52TygFa5cFB76UlVa51FhzDny6/bFA1wrXMOE40yzwl3qvsJlnxBxBDU92zF3GJObIuJ
cbDvTobTY8CJby6VQfopWMskhZjMOVlzBrqrmhmmEcUnAaqGNRTvDz3TDpbfHNto07odbSOOnBG7
iKFxr7HNeSKUbXw5J/aVneU7GAjXNPBOQUUrL72D1nZCd52W+H2lPlRpoK3JXUaBHfB3PVBebMtb
6zRORIodEeB16AOxspYukvSB3R5jdAVj7p0iDSLo81YAjl/97lJaqqgSswPVQ2nVfzL8aw2O7UrE
LoByDbWxS0k+4+aHLUVyxM33RHGfejIkFx/OnWXj2zY/xysNjl6XkfaiiPc8EscqHC/hlMnHrCyQ
+qRcBX1G6S14VPo+Gnh3XWnPHfhcTAuIhUXkHE02Gl2lxHtRh9di+jZynJDne90YL1pF8qjD6kVY
k6o6dowPpabxB6oTac/Eg0fgbhT9Q5/mnWZ8REg/NCqC0KAzUZvqnG2bDhcu3IDEugSlCFYPMsb7
nqxHQ8q6IAlrTZCFbbC0x+KEuojlZMtBj7aNWQRYh0Ej4RQ0KCjiQF068R+HIb3hf8zoEjC3ST+N
8azTBEwBBjnjtc7IlqGtcYDOjfkUygiNwpNcNQ3yo0X/NMOJt6h7Nt4ExAaR83YzDggFtcqm4WDl
FefeAmAAvoQ7bNfYMuUMCPOlhUdpPfeHjsBQIM8TEKGpAUyU0TTwsQqMOJcKwtdRkJrmELDTsBaA
0wh0KsjmNdrRN0ERxEh4OOwhA1lSDxtRIkOCwG+apNuCNsRQxwdJ4NAVlESzHHCIh3HshB1zBTo3
5B/UFmEff3j0rCJCvF/LwCfcFn21SuGRV/GZoowW5SFvxrtXhUjvuKgJ9Zs5AidADhjFwF9Qv4ny
d5qDYKpIQhg7oxbaPyqvv3V4ycQW9qCW9R2Q9Ob1Hx1ouASdJMYFR3cuBahbVkWVmZuyQIEUH0yN
3RCCEm/4iJm/r2JqL6SVbO0mn5QFrSJJAzkn0TEzaBkcp5HyUvroyLjqHr5VibCxRE4GhTnA7pym
ulLaK3m5AlKeAFsmjT6yvYH4ODZLhU5jGE5LKbXKb8EkKumB4tGl/CoJR4wZ19QUvYFUAvBCfQAl
C70q/jtFBATa5TMo8HGe10ifH9hm5IeCFo4YICJTpTbzXWo1/9gEh8n2MCX1f1nYRTXBhblSwclh
x8pKkKCb6bjlICKtio+AqFRum2gLnsG7sPpr5NAypFi69M3jOXIcYKHye1pPCkbkxdrt/QPb3azB
RAHBp5CjPSAeL5aibQM6xJWTHWz6wgEXtKoyXIz/zWLVLngfseYeGhIhlfga5XvSX1WNzzr4EBVU
HcwEaIZmhATJvmA2qJE/TTPVP5+E5lqoQdXukBSGbgH1yyfe2ojtpXSJGhIHma4TPDCdEq/xgnwh
ghAIjLTvaKqeBVqe8JHt9F3RnnWB6LfRi0m4KL+0P4Gr77PZOmOItRUgEDFyqfvW5hf/1YMYVD8T
y1yZ7CRrUHaCSwaNyUV0tp2O7pJhg38BcvljEeCyWV0HN0/TV2URoA4673OWVcFQGkHDr8i33mZh
hxTjqpxsCNaL2ENzDXLeMMKmCJxjpldHmlcfAWMQNhV5WmBz1eii5B6cfDqGKa0bKSlL1F2oLFpm
IcrEDkAVxaJVRMHUmSq70l/ZFnk5cw+1GxGNR6aXPo4CTKNs/NcI2dgI2wKHvrKASJjAm8QvUlO1
BPFH88vy4l0B5oACMg+BkTJpI70m1krDjclCDax9rO6diz5ZjDVe8urHmJbpfLQpoq3L5BL0cqGB
TEVtfwT8P+Pi3czpPqirfcZ7NjNVaPPpzeV+nnOk2//Y8aml+MfxZ99jcVUxbCRd8gRH92UmwA5I
THsqTwP2hq1Uj9rGf6sCM1JPq2gQNG3wYhiAhYPXiGZRaSO74/kbFNzCRcn1y766rkIwjFlIcHDn
aNdDTJ/ZIb6BVIT5bco8V2G04KFlaTh7mjdTNV0NpdgL/CIi2CZWdhB8ehCMK9Imy/qM1B+7Q4SA
rmKGMr625bwP2Drpee4/BI2c9vAvFWMLGhktW28pyT8NAzFClVA0A8ytJwyzIgwBpn2D1gYAWwZL
XmltUhJJ32YeETwq43vIPgoaP+CZzhJA6NQUqbKmfpWAqFbN0cgBQFGmc+W718zC15RuWhXeVQZy
HpatEek15/U4wqNhRPp7Ld21a13BM5RrFdxTQcosOTlDa0Shfj+vCUFRjmq/gguKe2RhYNkS7+Rv
sfUdNoJZymh6Ww4pbQOL9DojekHdULuwjZFb4vTgUgnnqBfXDrJqCl65QQK+k8hBGZpwzg16vdXg
6tf+N7xZcu2FidYDgwufnr6bXVz5wvlrbCIzQZ7Jtedjs4LoJcuBZQSIOvk/rbvRQg+kN+z0zzp+
LuI18lWSPsb0zoVSmyAnz2oSZH0KI4VM0dxIxugk34Y2LhkoFjgP4rwymiOS4gMKvUyRCWCsFvBn
vqoguAhiS5UGt8L8vWuQ7k1+lJQbPAAWx/Y60AjucokxvtZjOgQOeyzd0Cc1tgELgfxtoHnbM+zC
SZSm8qvL+ZNlfwZ4XtO5BumatAtVYXxHpiTh2/BClpuH2y/jX9LKyXgEmShASFI6mXi/ttyLgqaH
vx6sh4j8V8W9x0XJgtooh7ll/ckmZ0OCjUK+gMrwZhofcnutGY8eE8pGRpxPsmN5o5ZpYk1wj8cI
4nTGrND3wM1zN6ez4Wjrhk5fzB2n8jQNWKlpv9RNkvD5rILyTPR3t3xKybyS8qE5z3aLZntFV0SS
Da9cYMGgoiVT2ohy8qezOjsbSVimLLhLViH+URLWM41agSSX7jmVWS8tzciCbrsfMUjiO4XWi81d
7dTviiJJt/469VNRtxsT/ZsifB36u+LrB6GO+5h2dTqpDcrLhUo0jI4tepWSFo9gwhX7r0EjL/G8
JXjxE3lbYE94UtV7SC49WsKxc6TwEjJODkm3HMjovkfOpxJLIQ9X1GnXqq/05tH+J2jRtIE1PaR3
nFxtdhUigD4Jk8/53Az/6T6udueQZJHfgYVjMUZFGL23d1qFa2a3wwyQ7s484dxCP6YsQuYtCVzZ
ZK9W8GOycCXLPrnTc5NtbZf3nPFc+qWhuehEyHxz7uHSSG6fG2TG4bwOUgaU4Vp0Uoj1dkwT0DzL
/pfPSoxI8Llr7E2dPfSBDgCZ02j7yE2wbJRsnSDZ6sPCsOCAzP1zXTA3y941wAKyJ2guA15eaV50
4mNJwSEcGckr5b/9SPGBzdpwnq18gVrsCOI0GB+M38PkBZiIfA8uO80hqbgTsDspp7XUMOR/KKzO
iwbbt7ljqFlmOyQHVrP33Navsb1R04eC+YTWJxtknrIUvMDWU94GTFTdEscXJml92Z3arttUJkhn
3sbPp1MVh1dr+hAPokkb9jAwO2ZRwoL17Oo6A9rMiPxRtY+pdqpZfK2oT7GOW1vAClL2UOj2Jy94
xjKD0S23SDyDx4qEo12JJXEN7ij5Papo8rFqtBQR0mZB1mi474kPJPAzzH8augWhzggjBCmsrQN6
erIHrFm7lXZ09bXnrLki5tAFxxym8NCrD+GLTGNyNGp80EtzIxoXjpnDJnxOCK6ThlVxcs8L2BAc
KSmcmx4BsahFvz7qJH0Df1CRIwgOFiDVmvJ8BeikvE7QZzGwLdOn1NvpX/2L8k7K1n3VL9Nr9lS+
WO/O1bkO9G4O6Dqcwn14yo60qvfFulv722jnHvxtsGv35lJbaItquX9CpWNtrotDv+8uUJRuRAnt
JEvgkF/Ta3LP7tZb+mzwj4Ot8x8+2Gd7DVPwRZv+uftUH85b99k/jzxASL76KMHf3Ff31fMX8wsS
f7fmabgo/QIdulPzBJyquyS7ZDc8ITWK6MeCzsIGJa1jdJiP1Tm6V2d5jLv+GF7j5+ZR3Kcza7W8
Rnf/FvCk+Wgch7NzZAo18Z/igLDRzt/4GyLHhrC97w/+Jt8pX1gmHPOdute28gi27e5JuYAevymX
4M5QJxhZ2ks6IGvOwf3A7yZ7+kunBapAa14r2Na8cr9LzhkH+RI0xLpZ4vJzIBlbfWd7GI0XJiwL
4uF7/AXKcQl09OyvMFhfvL92S21PcbBqV0Cv11AQkTa1NsNXtdhc4anwrZMtAmC7aC9qfod5mx+d
ixcv0SK4QT+7AOD/QxeUhkf7x/8Y/4xv4fP4hnha8age0SeQgefqET/LBav5FvfkUJ0p4EHnb50d
7IWdt5HrjBvBHnkAbj40lv146k/ZBVJsf3IPZ2MT7NR1vyfD2kdH7TTu5dnm2tvw28f6mh2SA6KK
Qq1YFAcG77v6OpzLa361kD8zv7OdPOY9eZt3LK/duTs3PMADMRMHLUZT5U6yjA7FItup3Ct5CV5w
O0AgRAKy2Wr8kx0sfhgdinN/BCOwlTtcneddfM3Opbpw99yF30e/a4/ICvEItsgEm/tyF2whMqJM
DQqc24+LDjcxO80H7RBfkBPGxus0nKaTd5B/8kt0MxgtXoyDwTMAO33Nh5EHvFYexhYqVLSIkPJ0
HkIy3LIf6Zrsmg0/Ww2EsWWwp4f0b6EABSLE8+NkT3+IpcNv8wjkNWi4HvqDxguyw/lgWMae0HQ8
McF0tlD69ihh8xlwOTkh9bMv9tah2hs/puhHN3tI1iXC1NGHsU53yYe9afZYBG6wOuShr9TVtCKR
XVtbeVACbBu4uPv6BxG28Mt9hrC74Auv+ld5XXn16lRFCwS3D/IVg/14QJd4W/5Ee9D29Xr4++91
+HXSR/Uv1lzzoV3ftN/rAqxbsuXklJyCfcY/GlTJBcJ3G+NzJBvFY/MFPT6aGmsamzdrXtgvQJtu
5t4kpJa7MVjshw935S37BeTG7RbazsW8fbfHbbZUlt/ZFksVPCooH6/7a7P4M64276t3fQnrZokV
4UIhTrEkAAomS/bY/m+yRHGR8CV/MR4JH2w6XnlJMrn3T+0CktPSuqCutYBzs/iLLiFtXMKMwvb0
T+Gb98XoatmtsI9fQPtit8ujXdMDXtiLN6ju2JAYB2BWC5e9DVxXZLCXyQ3s24LpwBLVwgXai3t7
0ZxgEGzLxYe7WC/Xq6+P9DKt1qw4zmo29ZbJ7zLmVZBOXwa3jp8jrMojv+CWxs/f/o5LMAjrYt++
jsijj2sKjI37Pq/VFbd6wZm/jDbKKlplK+jK/MRCI5TAugZg8DSxENQT1cNS/uQvUFFdatjSIne4
RPd7OZ9pbq4CCMyr7oiXySLm8UCgg9cb3upztELSeo3yzXLayfPp/vGZ3EV4gSnFhfk7PnE1Lh/l
4uuB+uYyX8rLYHuwz5fBCpGLBfM2fjtchIuvr3qrLn7+I1Ph/xCu5fvXywd0HP6DrRC/CsL1HB4Q
O+YXg5V8nomnxfyTbFjVC9IefsIY+ABNh9+QZ6CFxcUWnWgEVqNF/2osNZZ3tS8XxX6UK7Fccg+Q
jWWfw6FfG+sv+Qrsn9935rVXNBu5aZgsIFxIo3zx9oaOOA+5OGBBeLd/n4Ors0M7hN7bhobUWl7A
WNLkoAhYyI7TlvLm3gHFSm4TBfzvLowvSMWtuxXyYwv5iXKfuaUonK4QTvpdWcEeVVr+xHG0UF7t
U3pU97e3boM0L6+rbI1luHM3QJx/bzD1NA/vu9rEC4ZtLPyCATdafwtt97KpFmcyseX9ToK6O35+
eguyOIbpi2SnrfQvZP+ge2wguX3ML+5rs7i+7J/2t+1bwTdHBHij3JW7cQB4umTJymWChLL5Uk/1
4ktffSGLsvjYbjmNF8gJ7MCyrXDhWyK0vuzODMr4f4yV18bROiKrzc9QJkDKPb1G6wCReuA2m3/P
Ka/8aZM/85MVv7fJ+TtUP1f5qrwax3SFVMsRtw5+m1fcxpt/z0v5rzxiXiXe8DfneBOsw1XAO8NV
JIAkSyCj/InzkSAAtUX+x+PghRy8yrb+R7jh/NhhxLQmnmzGNyUmPARr1H3XiED8Bgn+zJPl1xJ+
kWDBN5BPQCWylXfPV/JJhyf53jnfeNxBzX+L1pxtJCwwW68Q/XmbUcRox124yfgCtCDDZz7j2r55
T/JRnCcJN9YFZO1JvQ0f9PXUtfKKjmTsLG43JhKrxf77m4rsCRniY/u7UrS7TU0gawthAJaeBA35
tzy0ZXeSyC5rLL1YxCraE+ydkB29POy2+eVLX7Df8gP/n64vEsskOWFlclcvF3vznC//Q47/94Eq
Ar/5+zL+NZfl8AgXP4gEL54PLANZG9UJ8sdCFs54kAX8P5LOazlxLIqiX6Qq5fAqRAYDxia9qACD
IkIoS18/6/ZUT/d0sEFIN5y7zw7mXmxv28CFfO9uHHetLsBa3J+HMd6a7jkT/62Ox+3jsX0c+ZM8
weqclSNfhExqsW7w/k+f/4u3FivGv28BRhY/Zq/Re0TCEit7cxS/e9y3q6k7n8y3W96AfGn3LpZ0
roNr0xZ8JJZ68RHFOg3jYSIWchz9jCnMdi44Pqib1VgsY//Pw/v93oiXuNOzX0CxwYCT3/HPYmcG
P2Bv4ejlmpviyScei1U+Z9kAg9iBi42K8b93XwUrmNuutU5WoHjcof/fXbx2sVyde+96bf+0X+uR
jXFGnv2KJZi1Uyy8/jJeGqPX3/Uq1n6D/eX/ssPed4v8GV7Fqvteic8nrcUlE3C/HxYAQ68VFc2o
9OQ7OzFOwOxOYjKv7qs7vn//vkfcD3niTMWjbnh9ZB1UEcr4ikZjytwWy13Gc83c15xOKTvX/z+U
qbqhScm9NcbDlzGWHjT32WmByadYoU+AQW7M+F3qbTaet9ztAu+5l7znyB8DebKOk/XqGvODtUrc
k78+vdw/vmh3GPZMzTW516fgq/IsF3RzpD9JVpti5OySK/nVjz/ujfacB3Q8ZzBJ7hqLf1Yzivrx
RvFY2VCNu5hkjbD//spW1qbx6nH77CbZytko98ZzXLxq4JtSYVceGDi/lpxyKo949iec5kXB38gL
f01Rw4uoJNQwYJcq7+xMFPd2yyafRflvYRUnIRbaHZUG657iQoGbGcfILdfwt/hasfwGY1FqiMEa
Tbe6t93yCM5ncWd//91ZsZyTgMHO5LvlD0I/z1+e/68t5Pn94zFEYO58Y73Ij8H9TLFX9Ow5Y55s
hf/HfjfDvm3bAevzpWpDA3iEo4hERaP0o1Bl3fYdDgp1sxQxLfH6gQQL16w5CVpr3ND4Ot1jTFDU
Mp456TKisRxnvKMY4pvRxwgLch43ninTbifKH2OM2wSfq7txtHLFRhNPNre5V7vaNh75o5SNG6vg
ZeuKfec9Q4105xz9W3nDBFIpP0BHVhCQ5jfs6EcvXkoamXNaM6xwcED27ymO6hdxezF5mOcre9fw
sP5/XGgUPU7h/ATL8rLTaxmuDM8nJYB3s8flspzZY2llj3JPm8tf8AH4W3+kbQ2PxNGFMysX7xl2
NZ7jpet4LUqGp6gtSNtwRfnouDegI36I5y2ea7/GY51nLX7cjOXmdkGizFm5HZVjrNxXBWOnXHz4
vb4OV6hwvMLj99NuYu9qxlbjSZt2nHyJMcxLb8S4QB80etzLk7rR90c8mql0qXGT0Tc7C4LnJXsL
uhdhcy7+xM1+jaaV666YpD7r8u/5bFAYYA7KokU/bdR9d9/ZTCVagvPkitcO3Jv4KMNE2jTMkEM9
Dr7EXJAXziaeYyA0QtQyFoWX/eV/tzNUPdPw0boIo6i8Iq+f9TPGyZl/42sOxN7wCeEH/JtaUBem
5IoxCcXsEMUELtSTW+mKGwViPar5iTrZ43jOas8/U5iL20Ae6liZdMRs8DcrddTzJ4CRr8Hrx/2Y
ycbvtIk6AvQcy0xAMTHFz+CKu78rpipTlEvIV+X480Soc0jcQ+vudvvF4uvr+vsbjJ5/MctLPEJX
4mp78N0ZQTU8d/F/Z9bvxCdIvsI/8VaDp6OgcBWvmw9z2r3m6DUjOWIULDnQcmjHjn2peMpPsoyW
zTZacryb29fuT/NAa/ioZFuy199+WBH4Uzmt16Af1CDg5dQrou4RlYyyFJWK+J2ohmJPW35Gykzc
pJvm9V+bzQ8yfvd7uyU2iGlmra01asOLv1+t+ok1RT2Dl4MxEcU6poqU8/28nZf12Dmks4VKIU/Z
fxAFvSx2+W/ZkxbvrTgwGKP3Vp+IQ4H4SaOUf+tV1z6pE3FiiL9pV43Df79CRvhypi0vgu6Hk0v6
LXYzMDF2NDR72Rd/BBDkEpJtsA2/RckqjpN0fg/NmGKfrRXw9I9DZHnjTGTcRYGrypzo5xrGomp5
eiWXuLxJ8jQ9/FtNFpwIxUF32FHr6t8dgCZnZTjgp/gAdSo+5E/p4qzxMqoxPAsQOIF5owz0BgBe
xYXXYBGSQD1D+AETCoJW6hEX2GDlS2QLXw+9SBmVv9bt9ei37Um9xwdtp9+rQ3aoI7c6JFuDk8Ob
GCPgPXr+bohlUDQCNK4jj2MYdMV0ZFDxnT4KTj7uZx/jGWB4KYjyKLalcQNFKUb+iHcbJh00UQDd
oSfNcsOYd9Ddhv6NhnrSkSKdgiHbwwTFoD3saqTsycrJtn0tJE4v3Fy/1E4/BG1EbEPAC4KF5461
NOrWy7saI6qvxDHwHf9MeitaWwDnjkwwZ0vaiA4jF8WX2jzjgmoUIFqD5OB3nHsw4kYntCob0cd9
JPD5Rbumx2a9rK4ITATvKJGYl0k685NkHjTDwcr1MdA2bfKiGkRzxivMrzCkY8KN/TjsZiCpgu4i
PpWk1ku5j4mzQgDy+s7IfZVf8OqsSxjTE4yxDTOxfxHCbHacV32xHRXpqzBlpbPLpdJRyIcjLbmv
5HOImjdhUiHSeRTiFDOQBKB74l3j0uXHPnPK69olUgh6B3CNPITZpEl6dsvC97m9G52uOycJmjOd
aAiBwNM1tsDoC5x8Sbikv1ITmV7lW7M49w2bJeCuoCRYwhdXkJ8Xov0kuBF407hOk8616FCCL0t0
HZKQYdd/F6Y61uQTfBXfnJXRoVaeZdp7JBrAajaL/Oxb+S6lgQf3Moh2kBcNXXVLlQywkJ0sx6T6
wqPF78j/JWMWVo3y0qZWo/ymuM9ieIpNIkJdOjFuZMPQNb55dCHt24xroBuEeK4/xkjM0THq23Io
pm16at4TBzpXpZBJmfGcHHR44ntKjeNw8vGayvboXylBOoN/BA+Ohg1xlw5tvrcKEmW140ozRqQT
erRZ8b2Dt2ZimROtQ3JKlb2mHyyTQ241C5SNxFuLzsq/1jINvjRCip+/Rr3ZzzAN0OCPCeak6ITC
zHC7WBnFvD/8CyPBf/aPnKS8C0eiH59q/zfMY1Vd5s3D11kvqkjf46k0wY95ZuVgCnAmYmuXxxs8
AyEXmQbbh3+pMOkQtI4u59DZcwUxbGytmIgmiKXI1HgRwWXFrEmUMR99EPTWEtUgXkwVzGn4LSQ3
w/5hoL/os9JiQRHC9MSdbyKUGgH8PQxAPGyra0flE8GvAL9PsBgPclI9egVisnC3L5pTKh8/JC8K
bXoORTN4HzTTIC8HpT5WMFDfbPR8NAUFz0eDuubDC4QUDlWWNM0v2sWhuLoPp3NYX9I2gKTzkrz0
OihT+j4ZTSDBV/p8ym2NCED4ARMhlvXp1La+ZROPJig13Pky5naI/hq9HtVSydM6qDxJ6Pr6kG7g
8qTmQ0j2Q/nZtcYMZrDz/n7VIWGnlxBet/Ficya2W9gSR343U51u+cmDb/ndr8wKM6LkgjHvAKsF
N0FXtf5UlI9YsIsuLwZALtr/UWfArofdwHUL9qXorCoahWP0Pdho7HIDJpgzEhqR9pGHmBGgsnnP
UBYSOjnponZkIePym25mOtKkGYhggWyufPQ/q44hoDseFz9I2CIg8tDPzmfYpVszBMZFYUyuNjIM
um4GQ7/iTkm071p6s8CLtJaxYqJTUtxh9krQSBTNX9dZjNfb1Rl2wn6s63ECbPFKUgOia+ElSO2W
uHYc25+4YExQ4QnP4liCqbwyjJNoOKIlFQ4Jhv5bYionOmqd8SvDNodsNRHNsNDYNPgV0Y/rCUKy
FU97byWDiCODS5QwqIZsLahAWm/DGtzVOYpBmqdN0m7NKJxo2V1unaWNxgvSgCVxGGOtptVU2syu
HDYWShOFg5cBzgRXUIwlDZbOUIzzigRtBhksM3IckvAR/st+wM/AlVsAhOxovNzhW987l/YkXaB6
+vf8Gl/Vu76HEGsqrrrPn0DAYj/GshNsOzzIdxwRgr/0CrqlPdMrx8brcJDPxbE+qScO0rkAuCVK
ufuq4ExBycB3Xocn2ywSZvE/+85XqPf0Cv6snvpTeSqe/d3+iR7pUT3bP8Sf2uf8OHwLpPz6Bp0+
2D/vB2RX8yd4EBrUntMjfwpv0rVVXPkMipKGAqzF8Z3MX+XW7Sfdj+gwGccPBe6l/S1IiKZTRgPy
osju+6IfwrP5tI6fB9/ZmNOSFVYIlz8X6djtYQDpV+2G1W13gxVZ3Yxb86f+2odmI93EW/02PFxa
KnguwqulbYHTw4h2imVMLag57UwBYS+mn3wiq8u3jTBzxj8pNxJxiWHsDMz7JylWqpSpNmH2E1Od
BN1MF0m0i0CbdHhdhQuEPn2PnpyFkD76lOVds1BEksxOM3ait+N3eie1tFwS5VQQbeJZ6ZhfcS7o
k7GCWZ8xInGR+gFbP7bWmXFhESJPEwqMDXhIPc7GR/kGEZu2MfRWlBh3xrKtj+UU5ws2KpflV3tU
NaltY2VLsSBXrqGcDNuTQX9+ZRB9iOKAa9Gsa3kBiP2ujVkh7JnXRMKoovRMfdQ2uJzgVwmnwkMz
4KtI8GYYMVt0HzBmvbItBhE0Ds9hpr+XAeGaHHHr6WtbHFjqXtIat+O28Dje3aE+do/PlslTrvqI
Sjb5e/8Nh5xPc339dVfrGZ2Tv+CMT2H1HZyDM0nN1jP5Y/Nq99njfese9Y/9o57Nn9el37Qn+aTf
FRFLyWilz9ISWXanoTIctKfwWMb45Nxu4RqcjGd2qW+fmz7DbPvO2I0B1+/mnRFNgKd/Z5wXV/8E
YUR8u5gkXB93OforsjEvd31xYVDud0noac/6Z/jNLvAudoXXT+tbzufacMP7PdWOeXsftQMZWz/9
rdv6v+rtdSyf0RUjFcstyxEZAgcydW/dkwLrUO+HX/NY7fQbmD0Ost2jukCRj2l+XounfdcO+UM7
9/x7ce2u7c8HyOEiP7PGBRYhWcZtN/6deX1NH0iIIrf/ft3aW1m58aPeGAgaXesMl1r6gyFvspc+
JA2rJEKT3PBh/Cn3eoevAWQdV32oaPPO5qU6QThob8XjpeKL4jW/wwObavlGMh/28Tf9ODySc34N
/tjoT/3P60FH+Nu4qWcIjzvlG2+75qf+FnFp5PSssyNmqplFPeP2PLaWB4b2XIdE6XZXbnR2JM4H
NaJz4VxAKueNBaT7bu8t60p+U27DV/HN3Qrces8zSv64ReZvcjUvOEhftadyiBhA2cX44UvSR9qh
dHCbs7zr7u1GVr1qh4H5b30bzhp43EM5y1/5yb6AZZyCQ/ioTu9b/9Ndyx9dDApGEb/yzB/xI7kl
/38XNy59JEflbJwNfksszp/ybJ7KWj9y+7nN+/g6fOF5TAttJ6xnNz0f0r9j9btvvut99Z1duCiV
R8K2ext+X3yEI6pZzHO2CObfR51Muz2qO/3GjVZv+YN/kr+7jXaXiFHiRm2cP966volHpt+gVlbf
EbOjuFZX/T58p8fPKWVs1Pv+1g4ewyd8OH+fo/Bea6ng3GEfHNFCDXtm+0BW3jE6pvRo+MAnn/3O
hZb9h9tst5W/tb8CvduNt/OBrUG9oai/qNfdjES2GyMjfCj7YdPupD/tDGswfzAyHqRS8BHrG3/B
u5eAn4/2Jv0Nd/0g/6rX9tnuQiIYTg2tPci751KMdsZm/ngB71/qLfeEm/m++SU4E3z2inlJ1xbc
7djeQnkkTn+cYM2bQyvqD8IM3+/8BYfPU37Gfx8m7FP+ZlDz35C7mPq6ryMBrNgsdffgaP3wbdTj
0La0vf9r/Fg/ChR/NzkO525T3bW/ga9lnr6PfFhGCvdMD1CYQNBzg9Pw2/8oh+CsPQdmpH9SDtah
ueQw4SbW2fqTv6MrM8/CV/yk7dHxoJJgfholzv3z/qnd+Ri15SEWeJKAXIAmgqmwJrIHv13nblM+
RG5w1XL3deu/M7bsp3XnyzgD8h+lUo+jMNvyKfsrbaiyaAjG4kz+lE710zYpvV3BvxJfQ2XmRC7q
FmRa6sGitgagg1CI0IPXY42+t1f10V+HtxufEYETB44kjnt9cDhFG4TFi6s6M/6SI68owcrmXH3O
YYeXLrJM8dI4IfPCJbJGoFpMM7AZhyvrWne+QVyWuFIT5xUuMMowkxAPMqYxuoXbV4WeesAFv+fc
/3aVO9JjbIyefGb+Rvw6Cq7NyfbHeTppTt0dQSzjJWTiK5gNjUtBOsX4BWrY6AXdOvWqe8lh51fZ
B6C/0t65G3f1ycCOC0Cn4R5d62fYuDa8L/YIevR7HVigWvFWA+Et3OA72thnSMAdDZSTsudZ3uRi
9BnLX0p4N3xeaa3qF99f9nga2VS84QKz0/apyt/kiKTJ8kMetE+HQ2LrG32UCSVOYUwd0gmcdBcO
949xxNgcWVGnzXvnu21xztk2FeNl1GFTusyOVCrZrbhRz2Wsouo5vuk/yETDPWHXh8qCaFI8BVcU
SODJCoXfUPUEAWE5ZPfyHXBifCzHJYlzBSRD7Cp4BiPKr4Hzjsr3aBw4uiPbc0JHRRtRG6gRnQmF
EBzGBd/AuMEUph8xW2owbIrwU4QT4slQ4NgzMjkcvMFMdygZbbx3mBhgoGcWiT+Ftfv2SbF1xmJs
xCNt7sTy/ISP8qbelF/7KJmjamcc6q3xCxXKnkkkIWz7fXTXOmoTYghwuR8eL+lMmHyIIwIhDweZ
mhNQ9A83f2TTKgzCvaoKc6ytyIzAP7zhNr9iIhRNCFq6P9bigxGZKzxrlQryDAv2mx2UxQv7t0rv
Z8FnLHG0EP50VVZu4fxW8jIUq0yNr414wI9SfuTofBK5+wlQFENqJdM6R6ak9p7zcXZCwdFa1PCU
FVU6fr3NmYwF8ZviPQtMdGi0Xy2v9Neyunr1TcsyK4969aFzMMuFoKTYQSaEtu/lFIT/ruRuK/kq
dNA0tK0XdeXkY84d2adkSoedyr5nsd1a/fzz45fGHE57QaWCsKbK9n6AmgMjQxmjMz09V9mhakBd
AX8djEVQbBdwzDsepIbejVkr59nWKLLJy1DuwhuA2D1k1ThmdNJcxwAJlAUDfVQQ0D0RseRWPlMH
knSuWP/qREX2R9jJk1Cmax5bniacsOY8Bwe95WBtq379RpfQD1Sw3RZ+b1/AP+dJw9BsJFJ3PFIc
lXjwitczboqpUFl1kbb+aNW81kexA23S2XbBGi2UCwzhBpLiRfWPxGAXerKS5R7irw069CpmbRaM
KyLhkQ6jEBE2IgG249IebAGbUy+WB5T33Dm6Z3h65FNcitrSe5dIHMVukC8GIAYDS96+WWUG4Uwd
2MZUAe4QRH0jOhdEL0XBDFeycZVh0ALfMrcfFrsuh0M9h32VmG5V4azTfyHEdTpzojBSXpWhj4Rc
StMJsckWhYJrazfWA+VPV5rxh5fpVARaiMqBtlLgO2I6hejvk08HvZhzZW+0kF0O0JPtUoxekfgW
OilDZBwBrYmjpoREoyAe1jE0F2ZsKCx5iloINKGZNtiO1MCi4c/nU2CHEc9wVGvkRRoWbqXYE59o
K0kLJlqD4FQKN+q+joAuOIv0HH1gf/cWfUHaCqVXk6wQGvqmh9cG8Rx1XdfIo2DymUsOZ9jikXES
wU19JCZk28ZeLVEAVPsU6YAFhd/k6FwKkKEPb9BxZe0iUDC4ygTylcNFR5xGjh9Ze840wJ95jddz
r8KCh0nNxkg+UsJNtYsOx3sQqJwIrtqZShg1NNgnWmgZm/o9qtFjZComdKUXD8rMfu+Ihka1ZMJd
KxumHf4lgqOfU9RDxSbzxFUpOQYNXLBbDzEhR/5DpUjgUdobha2r0SGaSw9mSJX/hfmXIq+FhaAB
vAO0FHMOj97EIZ/JTPBS7mb3Nj2JWIyM5VcAH5FMhSebV6ZQGf7aLJRlr+JL8UB0+FbldSrbS5RN
GdBwoLJ2v6TiqmvhSLfvATmoA5mlAguKSRwahnoiRHaCGy9FMOx7cFV41Xn3LbEcCwV8GX4TyizE
sV0LOd83Fv/Y2cCfCncH2RRqpKzf1Xj5vfrqyz/qfYexpjLuUmnhgyMQgzENc2vVYvVC58fPf4Tx
eN2aS/WN4gD6KkpZ+JIV2qMsx9+dSY4ZovzaCy5t+sZmBnT/pVvXHrOmD1wNJTkTpzJuNASIXXKz
AfDeBco+A5sMZyGQDlv7qgv8/mt/F4BEQz62DQgUDZ4yybCqBNUXBQfBseSFTeRkppZXn1aB5GA7
G8KvqKehHS5QNLuxHx2FYEGltdpjTwpelOP5rCc/kjKMRF6M3V/Nznvn4UUBYU0rzuoYZF6UF/op
kCAGXZnc23rz6r9M9fROiB+IF/iDpqYIn3h5PTtuXPRfdY8/Ih0Xmaetm9j26a7E4VlFWK70UKyT
zs1bmHKcSErM3DrtD4ZpLbOl6sgHmRI2G08CNC37wjodiBloBA/VOb4PMotRglz6Q4GIlIGYwRpX
WETiIRPhrR9AH6WUFICnCClCBlXEJQadLMosftbUZ+d4G9WyNcNJPQS419bjf2DkQA4AfeKSVxYr
qO13XyprjV0ulNdUD+5J8QL1kjGHhw0WAGKrv8BRaHgJcKr87Qsz5khb+QhO+NT/JIdhRL+oWqMy
AGi1NKQYGNRiSxEOxMxiraI21UwH39Y7g8twq3DYfBLM0S0v49mh6FJSnD+ugkStdGQ0SWhps6uQ
ypg5TUbdIkdvIaFule8t5vtwocMMunAPO4PBYSBdjQy4lAAnNa0Kg5olrYu7AEgtFcLLx3ItyDbM
RKQdA7tIdSiqbBrA0H5r4876iEQNLaTHzr4HoBxHpnAKFIT6vgSdV0DdGVSBeL1sHWNKU+j4yMQT
vaDFyoqT0MsxLWspFWDajO+yxZw2xnmIpmJOMnOAcSGc2YoWWAo0d8f+eYdMhSgfYhuhVHEQU0y6
g1rt6sl3WN5D1FulQmIyAHA8fktrJd8WRcJShSpZmjfs2VjTcfJBVIH+60Ci8CdsPVmXFzi04Dug
zkq6LW9A0uwNjqm/PCEWljmCSax8LNI+wPigYneTrS2ITKU5VVUU1Ewmqpv3FBlHr+kjGPVMjbfR
jRybobFGzNPrRLdsneTxYQsd5F04sbNvuSZJO4V+8+MXHCXxggKFzRQ4iQpjhzN4bn0LIWpH6wO9
QJH85FTMSCAbxCuVjHUi68Xw9Ql9lkjYCDX3lIyDRCLnaoy0+a2R8QZpGHvPjDS7QkfWYY7UXzVd
Iq500kdTIwmnZWAK06Rd4O/TAQpChAUNiRjcAAn5wlQLry17BBYbpd4LaYoTsBOUolpg9Ebdr/SD
ePcToUZod9gaI/MW2LnY5cR8/tc8ArJhYGPRwQo30FRC+2yq2Lu1cyGMMrBuEgBroa06+yZz5SJQ
MaNCX8cDxRHPJiPhMuvZB8WAq/tLpC6aoJm8k3yqkdXStG+aoPe820PvB3sGpOzMhfE5FlK8ASu0
X3h0BM7c1kuvQQJCgIAQ/5vsn93r4lv6n+hzCbGwaK4IAblY7eDgDyTl1Kz9QkWgDPT1y3RdKa/f
mEZpym6U+PZC62HFOZZHk/DNUI6Vg8HZomEDELI5Xl/4fOIKRjpBCzJbL2Q8W81lmqxUopVIULCW
9BWisBnLAXSPYUa6uIljSOL0NG22ckQFmOAuC2qrUY/ggmga1SHQ0VFkGUdzxzAXVRpuKrLnhTvw
B5WqzygyKQxTlirNxn2lS3+Gmhq1Z/9IF6ikcVCPZKwA9bVCAAdeAMz/15mSPN7I5bVKoDzU11C2
MJdaW/FvUUY/BQ4fQqhCZ5LuQVhhFsnyZLYPEkVSOrBiM4DkxFvG3bR8rTkBiIZi9762uOS26I/Y
bGrSkPoWwpNJYlH6gThEqq7wq331hIgbtAKp6vDm/3cO0OlYml6PdjaszPWQVVshkAvUrUUFRnn3
Kh6ss5SGcjhL47PcrEUHT/iTGci/QmG/7GRTJ/oh1uPfDmUQbVN+nnW4e5PqhicMXi+yP6C/lmeo
TpCTAyLBp4rwccYy5CP2Z4VaEOHoJ5K22ERMBqgj4Tj+khVzb0j4QGL8E4Txzoi1n2qAn6AjNlFL
qPUQbjhVd605EdbDHwalULeJJohd/VhogFAxhXQNaTEazHk+KBsMsrzWvJioxz7lPl9/5G8hf8OK
DDNDuf9MMEMSN5XWHYeLT7NMkskAKqsaczquVlOtIpBHzGNE21S06+S2IaEuzb+05DUVwrimZoGm
rShkr6XC5tvtXhXmx2Y4wyeEaptYi1FEUjpwuGr9voI5HWbqdGb+v+58tDZzHDoCYPZFHaDPLBWP
KfXPJ/dlLHIyxiKHvdzWvClZ3vIQfBkF1br/uof1VVEgUynlaOiRGdksKV8kyNpDO05l3Gp6WAWI
7KhBRMhAkCCa4yjb+F9C4+OzJyIBI1AJhRWpaQwBRhjlKX52Vbm34g2tQm6UTy5LpxLpu4gKNG7m
w8D5oW7RvjZYyIPvX/Af/b8AHbDfSUaxPLbD6QseWzYhmKyDNxywC0w+SAzQVdrYBb/wN8Oh23G+
hpcP7DFirJNUQBnOoufnpxqnVSfrPGFPRcNR/1xwh3+gYp7UJX3FfKKfaJqp713Kttpo+RwdrWjE
iq/4NPneKrY5hAql7vFQi9EX0qMygAmx2wifDqVpLjxtKBiE/JFje2vo/+TkmEOk9HhFOo7zeRoH
TC4jwBbmpMT2w5FIGmiB6rCbTJJQLgV6fBEBRF1kDlRP0VVJjw3RnZ2F+JavJB8dt7h38etgYSz2
Ho571Bj/TCVAqUQHsy9E1Ni0EocRKhkdbRh6VxzsIlY9vlaJ/T9Mu0TWdqV2o9oEp0vzKVJSmwYH
loh4BdA7XyO0H9BOylrH5kOGnwwR5EQPciw0cLj5j1/+RQsxU5g4w1UBYsGiFbffcCU2YWaBX3cc
fzHXTLHIot3R7Ey8ikskpnjqkjjOrWiUZ0ApxnrVJJB/qBW1cFHrqzj5ejUtDehlndQzacdj7b1A
oo+Bmk141UUkRqqoi8sIRKP6tTGk5MAtyqakEof6jKSXiE2uGNZhdwGJQGEdvB7DwGGaDBSOYiG4
hHBbyWi3Rq9JqyOcp45oQjj/bC0MQiGDLBimqDl7X/MaCo/kl5Iqxq4F9ZwQeiopMxQfDqq/yHmm
PJK8rfGepfXsyMGhlCyU2obLOV3N8Ta6qhEyIFKtxJ1S2HCF3QmX7xPOFJTxyFEwbaNM71uo6RSX
lYV/y5ux1UDCNf8tqDFw0bulClcxADcpTUrnNxB1at7PYjLA+teoBPf0saCzk3LO5VY9Nt8mfus9
o1TCBwD2mJVMKq7ZBA8WrgUGp3MAiKmmwFAYhIqcZY+KvNEIEs21lP3AdIumRmdce8wntdS+AjCU
t0MGHkeBchcGdJUJN+WWqxGgGQeBCPibGXLRX9YXtULCelG/PZxsJp+lCsJlPEVSQfpj0mw3jDOE
nB53Ct5VCL2z4s4aZiv4KtFDwCQp2/2zzwhGBWhUbV5UcVZAb6zpiJX5W1gpCechlMafoUNCPnz5
TEhQLtYBUZKIuy1sI/z+4dRr5yN5b+29djjRvgEYOFPjVWDiZMwhwtmapTpiiAyHBFCA+c261ODv
0Q6ZGLH18qO9R20J/d26YF5dYsUtkA6F3ZXoQDF9O2yr0IzPqkzCJWrHa704fPIwFDxBBlTU4oAX
l4uGViqnHMXAphiNCbUSIajDI5W2LDCthPZ4KogfnWlPwySZcmbdC08Nae0bw8ay8b3H2u2NhU31
wnntI17zKVS0FLBi6tYaQaYsxNgA4YAqNuwYhhJRZ7bKnO5/VZKbxUm31H4j1tcgWMi0L0NwoWzA
8iFssKvCDpPzsIMfHHuNWK/9AtiFkvSvFK1OI5+KN8zbirIeIVhi3UTKoCwtq9dNjSSaFp8ppaQf
vDd9qLkCO2iLcGY4yiZOxJRZSaHvNYWzyXKW8UT1YAWT7gFPpQ4P1LAyuTFYD8iftZiXeMJjOcZ7
sU8HFwn6mtFmJ0fwP2gTR4myEcethFQM2DYKwj68uf6RzwZU/9gNvKr4xyKQSFLmIaJ9R57pxjhu
sYmkYM2KqR16b4uiMJSgEqaTgJ0wL+sJpigOCurBACg06QxbX/b7NS8dgFaOT7YTe2LoD0E5pTOY
AAew4QYZm3t1SUgp4sOEL2vOMVJsBP8Cp6lzFKg2coHnDIEV9lbF0OdjzRmyCfSzCAcu8TeCsFLb
f6L0UVUVbhDxZZx0uwDYjKRXDbO4LHuYFczOcJ5qt+z4wrmWu1SBJ2c4xcaAQzuN26WkO2F1JWwG
ihp/PPyssYZCQFxQ3IidnWJLCPxzX6MzAqVTwjGtjCbYRokNtrLyhVOtrErZ5Yk2EdYNfvgnZ8nk
Y8kzODVVQ9OlY22r5d+UDZgPElMkaZU6x0FAoA+awJZ/+4r981UgB/vsPtovzrEf1V6K7JZkV/fw
TiN7lBJrJiztcLYL8gB7xNk/35H+QX2aBrZwjodSo9mdFxrvEaccWUYL8zEZR+miQXfJkV4+iABP
k802xvKtbMBuAfc1mD9WM9Y/IVAuWGv/GTcQjIRDWq/A4KUmfJPuUE+NwiLnhBkKNEOYdIbwlNqM
e1nF+K3+wy3FSVrwd/B6tJbC6TYp/Gth6hNxROei/nfWQKXLOfVtcwBXWsyywgl78ACmLMhOTC84
gVYdrvAxESiNGGW6Ly0bp9+aGbLI5BEkXxVJkywOwKKiEJD0eCGF8SrzvyxzWc9zSDZG9VRrlqjK
y3D2s1853gG/AvaEAsXyAvDKrBupzbREkaobRe6mtu0J+o9crHsWJ9uiHK8xMqMUM4gPYqY3wmyT
DVYqrJ3D9mO2wdhJJ5yW/uETQNr/8uw/SzhFFdi3QtaR1bw22EiCNtrB1C520OywA+5H2JAhLy/1
fBHM3gBNKfMSJIzcFOEFI8puwzKESf3ADX11DbDCkgkOTACQKPI1PvJrzIFC6Nbf4a5wUppDtpjo
heCQ4XNDSlGB4RKLkR8fsIUXnkHioIjZaaLXYw62ZbkSZC92kAVvXeJmw+qNF2CEBzenQJ2hYefP
7o1Ywd/APMO7hQUQgDUof4Tfj3je4hiqUUdV1Q4PS3YDwZerPhRW/S+ogA8jhgUHDMNmmDLg3+AX
aeyMhAEHC6jVQ1CGGS0+MPgJJCtRkAbPup0K8xXhEi2qNIZZU2iTUiOECrvUmpiC0ss+C8ueJ0bm
FVrjBS9eUeDu3A0lKn5x0KRzyoTh7G7ImH/QGMunqXV4g0TDC33nBfsIwP+PDTWKqy2JBhAQiHAa
tT/WQXgkJX45E1n1ws1H+AhoEoYm0TLH0u7FAsq9ovIU1x7BV6vbYoalk9DsF074gjEGtYZ7iHv+
l2ZHo3xY9T79z3aKDUMvveAY7V7YlyraZXibFDmwB4mvA38VJmNvXEWVd73C2sOHN6o4JYsu+9Yb
9211ZPvHNxiwAzqnKLRXomxkZ490+OKDxNTHb9w/YxhBIiW7qMBWDE8QBsUkZNKYA0jVPAlsN3x+
VA5uQbMaonxu6eXu3VlTTmCws6Cc2KjeJ/iZFRG8+mQidrQONEmn9yIwRvkljQUJUxS4eo/XB60D
YWwiTjnUFianPywgEiw3EmNV2DIOZ8g+bDL8TM+G2FqIHGn6R3U38hnmBFlMYh04BMo5cNvnP57O
a6eRtFvDV1RS5XCKUzmCAdPgkxLdA5Vzrqvfz/IvbWmkmWlosF1fWGu9CQDSgxRmtZAQIVDWofj7
8hbEcI1V3OT6Rs65ZPg05uO0oKLJ74P0GfmhBdUTA6+QFGsoBmm+Fb7hstTboSQeT0OTV525e3dS
ho3s67x5rUcqR9wZ8SwkAe3QNSj1Ocdgp1pGJdknPDZZiIm5GmjJGyt4uJ1wetW66lfYfGJdc8Rz
mmVu45jbjAgLx4MzTJua9UO60XZucLPiRIur8EzvKkVQRVwclRoTyUtEyFroqBtKRcdMzgMtLGeB
irWoGThrvMCyWf2IcVfvs2rf6GuNOUkc68QtQwQuv/HJGAbGjCGuCIC5LqJZWMaLuyXCGzOkcldo
+s5MkfGxv7No2E4KNK9K2zmg8oMk6VHI66ZvNw5kLT57k6EUrjIp/X9fcJnN6U9AkViS0ErNr2bu
tsj5IFWF8vSqqsa2JE1s8JXiHvX4RTK6E3MRidxQWRQWf8Y7E++7QCkP4nkUWdNOqJZ99K7Zm8rD
+r7fLsxi+xars25j06TMOww+VgJoTmAjdnyT+Z+wigUDsVjMUt9gKCtb38QvL6MyEwyBMokJeaHK
9OXqUupjmaMqyRV7lYlCMRruFJuY279zL4NRISwfQ7BFfGw5MT1M2IWxKTiTxTnUeO62DX66BU0z
1FgLwr4DuPFY5FZDXGeC05myF8+8VgxQrdmvwuTf4FagzelKc566xLfQjWYBCYpgrVu1xwLhYbuS
4GeDF7ZNqtZ45Zx2gu9FfZFqXCz/xEhNA0fMoRDrOLbJKSW9YQqyz3iysbpNwuAaa9ks56xiHiv+
WaOyGRkAMsGHjBRVFdQr61aAEsw4Js7krRecyGU5Xnp0ckwquHMHBBSGxwi0e8165hne8zhTP3Rn
U3xPSNrU3VVne+uWC0esyQrYgXWuHGgC1iNGlMwT3ZEUoGlVk6ki5H7TGz+F5J4Cb7O7LZzCAW63
zfxjpQLD29baImGiN9/0MlwrRK4kRizJAy5zdnZVa7GHln1KbgPOfDu5vMuRC7rMCGBW23VO/V7l
RF4y+isKj2Kp3lOw7emmxcIVojNPt42HU423TM+5YPW3Dm83u8Hfx7pSQHuM1DI+WA6px8iFqJNE
K3wQTXp3iWJgzhxy6QlqlYB3GJ5I/ahagWT46706rhTvYic5hSpcKhxGjSnZdRsvwSHabr7CAHeI
LL49EGrnZtXuV6nXX6X2seSaP4bRMxwOKtLJhEhvWrswdDZlwD2p0ee2warBwTQFCZz5+FRF0nGZ
674a2eeIDtCZCy49RinAg0Kx5s1qc7mBiE21K5//FF6lH+gpcFSMHawfcbKS6TbrzsZxHLGqc+eO
ZtSeGRhWMfoJn8VbT6OrZUfHoycbW8qAQTnXwtCk6ZMrzM1AEHOAED4XJnLrUN0brgLZ1d4HDOE0
b295e8PDEQlPUHc9qPputOb1CLgbdAoxjI98F9fGk7hvjlJWaFlzILCxFCSVylDRdL/j7BBHQWMI
dhNcqjr/dbgtpUodveq9ht4d0vQyJ0L1Ia9K7o2RrR23VHm8RUr5FOxIXKkiXKVo81gZMPbzQN+P
BnnVbnUNN7YCA6daXmPN3QsfXJ5uctDpXlrmarGHFwmrHHhd7lqat1Xqq6CAkhNaYwNSgTJPBhpL
Gk5jGPduR38eZvuc/YuiYNsF4ACfw2hvIFhw/FEkKbDDxZCNvRVR20SO/m0RVZ8kVLJ188LxWQEi
kOlkGb58dAG3ZY34BVP0R8sz3udhgUdEP+uwT5lm2z3wbchdn23EmU0JYNNjGClKBvmaOaRnU3mE
M25arHyf6irAJPRzxsLIak2g8GUFIZ2PxmA9eXBZqDGTdt7VwGcRZWpQ75hN1FgKMgZSdHP9qIWm
sxIHG/k+O/GIQaUQhPiRkRMnOUHdCAYkId4N6RlU4kbvAYhWfhrmgsDGOuAqy94gdMNQy2dnmg4R
0LySugTS6JfZG05go45j7Fyve6vfl/E111rcGLuXPp03chrwKj14CKS4kVUolmTcvbGO5i9Xdx4r
SRxYqRhC3CbDHikmbW5tjSc6LME4ug/pg3Sa0ib07g7/PTDzKik6tkEOek8gTRtg2Au5J3vry/Yo
17PuITwewH4WXPPbjKHJj8slzskiV7Rd5z5PCe7PWixjRToR8oRregVehxVvxvQgdAYbwp3zE1v3
3uVuB1DKGfFMzE+bUf+bQc6kKBGKShoH/7UejobS4TJQN6BwDSoQ1oDFH2pE+mIcPl/APo4W+hzR
dA0RZXJ5NRBoQDOek7MRYHRgQ0RSYq6InDPmJiIl2xn/ElGHJa29Vp38/EjkLsX5qpy9lfgrY8CI
BoJZIMnsA5m7IJtD8TZQ2nvMgGk0GIu61DJuDOKFDqr4nTMXM3Jg9qdB6XZzDp1BxzA/7Y5uNT0T
QFLQgDrowgweNOtWgAULDdwQ82Q6SFzm0rxRAjtejev8pwa3seCQpi9T03FjwZxosSwkJptxkURm
9AES1QGuDMBAkywrkTURn2AML3sObmeGCMyANXSqfc5dDq+2xa4mCrm7knzjQbQhuRpPbIzeQTsp
KNvoZyoypHp3ySSVFngxfmWLphCdeho/4WyZePGBVpAyDdMv2cigAp+/MPqyHLiJiIlJ66I9kKcp
PVJO9y6XINlrTyH8J74sGBSgCUM00GcJFQF80vl4mx7W96339uKh7gaQK+kfJSoPzlfo+lMMeNp/
eKxznSKOHxRU5h5XM0bHjJQN1p8QSzjlzLXknSvKPYHcCHAyT7we9lqUohei9+Yk0iAFUOswDByQ
RsWax2PcR0ALsIB2UkWMfBAiiKyhjtTeV4sx+MBkd4yAhk5z9ivyPhwzscnP91JINXwD1bUHbplm
FsI+XP8yZPcMdO36Q2XaaBa/A/qOFr3LqBPuTN9gBM8VAhCNuY49EkW1WWpv/b98qZYu+zABWub9
LwNFZuc4XITBlzM6B252ohZVlCIAKUsFYGcz5+ZuKGkM7GTH5T4Nt7ktdhWM5wo3VK1hd5Q/dJW0
zHLMcLQsMHuscO0QDZqSrN79LnVCaNpP1kOzrhDIERTNr0GAKLsBn3KmlqARA6Z3QYqbdnXIEuU4
IWFq/gU2avL6qs4UZvqvjKdVJ/EJ/l6bgiRQLtkGVwJuOFSmDLhFh9Ykv5SeEhnHvLIlcrmYvpkt
Q4LRJTm2K388fGgNPEQZ6dvOccyDtxhSwtAHN89+kQGuLCwQHbrugiOGh+lJ6OCt45HDYRZn7GL6
6xjGBmK5x3IWiC2Qw4tu3wDTM2F0MxQgPWL242La5eV3gxuz05NaAwBOceQa58As+Fw4YaWKMSiG
CxyVdVTX5qGP/pbNe+B9y3ZjM9sRftz0STiD2gDq1H1m5gOIGWLnabPCg/FxrnlUrDSyVZ74s6fu
LGV5oDgyExA0J4Fhyi96kyB2XoSdjn7Mnmknd10uuyRCu656ZPN9iJs0DLnYLgmov5fRXqsP/GOR
n6IScrTwTfSPuRf5Nieq2GurIVECeGfM3LvBl9Tq4i5qww7dKQALNm18QpNbBeOLIoHcQGMTTA9P
V08CtleWRjTSLuFFTtaVs0egLbd0PvnUhY9VaASA2CtsREN3T8PRFSRTomBO7z1wBvBpD6De1Jqv
NipWh7nPdq1IjJa9KPiJ3WNh0G2yhVnRhMlR1/ohEunADWFu9bzWcls535riINGLuRfUbK8C8kv/
LddQwBhb1oSGwK/ron+oAqt83r0F9SGCqVcpGL5PIy6K/Vp3fReLEKjZ0rCPn7MePumJ9MIMxHuJ
/JWWSybOCUGL1OM93rPQOSs+SyWFiEfXRrUk3DiZqHHSafiyamtl/kduTM7cMkLFIR+7DZYB3Mas
0dWOFgZvVfDrWibHA1MjCwuvAQKYetTid7qwQyKtUYkWlOaLPc9GcBdy+dJbiey4downPaguo3Ub
gnkncuicrwrYXcLYNyrjL4P/V30knVWHgTL7WfpDoS7WphImpbXf8shFLJ1U4yHhzgwVBJD2f3bn
E/bxJJbGQgxxStpM7Ev4oXAXixSVPDZXjFYjI9wgrORJoEbxHn2o7cGAArRjTvxE5PEjwAoWtg0l
XKVImB92j6CNC2gO4++M6YCMiBL83fvFpTBg3c3pR72TphZCQJ3ld4r1ZMYKEUrGTNebh+dG/2A2
KME5sE1ITDsIEsE0ENJx7CD4pPuVbBjeIVEsEoTSdkT9KBDv9oQkmdOhQNtc9U/TEvrZvNyywfty
C5vk43wTUClHrD69mtcmc3bDoaNmGSk4HobNRWIZ8e9mZs/0oyYgbTsiSCM0Bsr/3usOrvKnC85a
u8Yje/JbnvXwbBtHrzsOkAoA670jhJnMhdHpZwF8P6RpPrxKzmhlvtc18Px1Vu6m7YfNubUBA7cW
p2r+FhN4SlxWD6UjOnfQ6rrPxiBr6TieLkBcT0mVbqJ5F3Azu1zHDjejCw1qDrKrZLO5c3p0nfzY
5Ope9Qw61kviqOtAMz5lKWfoQSI9fWmR8iOfXvcGRgukkSSLgaqZpQ3XR+5RTx1pEGG9Ka/1PKwN
Zl8dv2kJfonslbbRLs4TJA8N7RSfHN6A04v7mXD2BxM2ZocBDZVVxW/zEp56Y3416FLjvVL7A/YE
TV+SDJIQdTzASdCepW+Llukdm2lsKid0NKFxkDtEmyEU6l2/zejci/mS44lZahs4Ec9BZ79O9AmD
7b6qMEdtNBid5RcKhJbqIzCs54bjbjLT55aa3EqsvcLMyUDXL1xdNWEFKcgmQS3wqN+lTruPWBBe
auygVLlguNx9+agcWmuklnWhPRYQeLR6rz17Y3+MClouptNJm8L6KzY51LqKKKwMoXkH+abBU7wn
NT6NbKz7p49CnzdTEO8twOnGgjcw/Zjmc1S2G4Pxzf8wnm6/xPFznuRnmyZ0hBImxxzIo9zG0KLL
DoioG9dOhYEUaotyrL8FlIR4IkzxGntY6BrNzFfHgtJU3U8eJeeA9XZo7OG5y+Wele1LbpJtQ7nD
jKh33LVeYJbQ+gu0/ird0ewUh859aRtCM/dWT5x3VJAHyVFHYhNcL2BM4zbQiOYdNo7pmYl9YH8A
R/NcraOwLpksKJV1nOb/hDSY8DmX8c4+tcCzJgvJDh+dOhUcu/5cUbC247fc21JlLMp8FjxAEFWY
6bUtZDVhqC16+T7R57UVDYn5I7oE6QaZ/+X8StTQ7CZQKsLRZYYlCKMXsz9HJgK/anNQe8UXnJK/
Kh+Y7VhYd6P8YGxHuyy0GCm3U0YCE9EOxDUJnl6zCzVMNUwDLniLeGSpOa0IHlXnEmhT9BPFXG2h
dzjWV5qqz3FkUC6BC5N0NEQHKFpID13nocrHpaOdj4qoiCgfuWSEr92Vy0E0HgkqcCyxYxZ9nnPe
nKVNpMCQnN22fPTxArYNscnhxrigIyqck3tpDqmN+cRdKdcG4XDSgNG6CqMNofqCVwQO1UI1KtCs
W8wDBI1aVBy454+ZspO0OC4yme9qX1EfbzM6z0kwPnVaORqEVPyeaXQCjIhG3aedk8NQmn/O536Z
N419rRloTR8zRFOGCHaz67mfONssumEs+Z9E+PuH5lO4xTMlMwVjQ6VIDpdS/gsR5ljdX9vpNixZ
RsCQDCg+IAvJLQflotfVg0DqCRuimduDPeKxmV1h1cILjFQyv64WQRgxHQ8NBmsjO0gz99AarReG
raCmsMu34/wjiQZo4B3GwqwoSxCVLL7KgAuaKDX0rlTQHIu8yqJlH1ce9Gw0Njs5pCjHaUhz97+Q
25CKk1gzDfdJ/B1HwufPj0xzlFPQjIgnzN+b8Y9GJAP9YWj+SCspFA6bUtFgtgn3AGLoBr4mjZDJ
KHeiZZzgvaEf5B3Haf8S5ZcwtDBY8Ah5eTh+SJklMKHQMWB59gz/HO+BcPMK5BogB16vK4ohllfK
MEJBfMB6pokoMEIorqKp4VvzcddQ6cva7hEtBbA/AW3r2tuS1Upowl3u9NhcF9WfAJlU5jEmvzMk
L5D+w0eYcBoNGXBhz0LTzWArz6FpM42s0o+wqQ8PJNOaDsoY+0VvbWd0cDnhgz2miCMOGJ9kRQTU
ITIZ1W3qEN4+ezPnfyVsQuxjihAmjirhh5VVP3XjX4oUpQrwWHimfZHvEqVDvJm5fMAZ6G8gNchK
oXHP7AvMMZXtJHulMN4LjGc6Dj2TtAY9RnVO8CHKDiogg2mEkLnpdXKaQxEo8OyA4fiZRaf5/IvV
LlN3Sbfs40ud7tgNsg6lcxEZxgihFHcblIF3o9669r5wMrqwswoDQ/LFIOidRoarQoJX0vk1zbSQ
KWH3LyI8rac9YXrXMl3i/QBc8avFRF8Yjk41P8ueldfAKWC29DCIHaTSEasO6myKCJtWOTAMAM7C
B6uKKmYOsJY65pajFW1xTx7J6lvzmbkIvWS8ZS+vi0F65HJ1NAz8SAiqPL67LwyInV9CapYwFMb1
DFynfhuYXLcNcCW3qHGOa+p0rKeBCcCgOaslRMJF9m3waJsfXr0k51GW0IgyCXfQtRFN5/5CW6Qj
grBm49cjP0tqNv4QKj+ToTlDE4TOA6Z/yfgu9JKj0CJSOpyWkYssNM7xDFzCo/nAQkOxqJCr8MB6
S2deMEZldB4OJV1TYlyAE18b+QY82UzDr6o5uDxA/hpUJ1hwKgJ93CeQR5I4Hn7D1BVsQR4X/+cQ
BlIOiHF7X+tckfpIA8wyrO3hTY6HmpF05Z2tpF+XysswYsRrGn+K8FDU/TPQO60GV6c418tmNWfs
ycBQxZc9yK8P1k060ktV1WmIGGQItpC/81na3k2G4aGxiVGzp5saH2Tj0wQMlbYzwG1GGv0G7ght
mmjSYs04JMutB2AVpQ+aomg6y1VotGSZwOyb74x85aq0uUET64sv8z5ouNR0JlLa5RobyxdtgRoy
N2yXW6Jjs0ju9ow46ANOvOjBAD+q0Ic60e4Mm00HgY1vIUADFheXs0xIskmCjdnRtEMprT7JliJD
GGDay0unxBkRzsuRNeL60L5NCIObnKngZDxOL4+/X5pwaifw0fwAB+0iz5VzUuf+kuYeRxOO/VTC
vV4Dwu3JCEuLd/VJWfCWTG8CW5A2/E+mkNxkS2JsRYtHd8qNXCKGScjAJS+xmW6CtkogEtput5gq
IItzzPi5zIEOnTv0YwQ6zokPS+GNSoEQBn+DeYJu2R6T9NohNWVBkzNE5KSUEO6aozWxl5eFZpKn
WPXYNHL+27ib6uhGbxIe13UAdrpvts+pxjETwzjEIULmS2gXbI+TFTv3yTua0U9FomJMoIZs9GpC
DcK/haZXk5WjWfbeZAUrYISJSXVKvePp7cnMqRTbY7roHFw/MumBwyJxTjSOQs4y2chleDBrd8V8
LeGnC42Q7xMONwuQWSfsmRO1Tj0UL0N2CDoewkGS4/VD3x3a7oAN4wLZtDsYxfFPk4D8mM90yUFV
vML6GGUElpI7w7ER/kRo9YQ9M7jDHsobQYdsLgTVNV5t0kSX2nNjnVPksqb3kc9vM0Pdovlt6ISp
SEYoMaNZrvNhZc8XU/nXVJQ2KyZyzKWmjRD94Xet66T/Jzm+wY0Iw2EEtO7O3GA4VhmLtyL+3GCm
WIPWJS3Wnu297n3stcx3HR5sshzgm0ZXCy/C5NRm1RqnE7gSWl1S/EIvDEUtQKXJI20sGEPkWEOq
yfhpjoqUw+VRMLFeYB6xudwMx1ymCNI59cNqIfuFeY+3BrgXYAketsRmButw9r0ezd6+4nYz24Aj
nhFz5EeV78DpsOqjAyHAbvdCMa9kmxlbjxlW93dkSmjbPzKqCPtDvFjrLoTwVuxUm2oeVwuCTOJ9
PvuptloGuKIEgD+BjorrjZccyAvZBt4e+66nYTI2amKfaIrFhko4Ah1+USVo2+IhH29wPEj+KIZH
hFADV8NEF0Bk2YjhMpeiQUgfxilu+CKgo/DQxlsXqNuhpT4NP3oHC6YE2SeJMczkZdYg0CIkFnR4
zGiTLtxdovqSk8lefda0NU1wAkctCPks0AJL9lrv1mtm8iQTT4D/nuaX5mlE+ReB7FKYcN+L0ZEQ
yqiQV0r0O1QP1Qsnp2nUxwQVJ9UgYloZ102L948KuuRED4Kz8s0aCHSM8hbBCGQI2Xdn6CkAQptK
femC78BZLlR1aeT8C6y91xo+NBfJL1ZjU6wxUNIyTOq0I18BjsEuDTggG7cJRHaoTDLwhvgxNhSN
I1DZ+CMVmfwi8qg5Me3mtde+hME5bISvjsF9vU7uNnRTezpVGWBL6b5MpQMnEC4zYkv0blFe/qTT
r+K1OJQ5+j3EfC7LuVhyDKmT/DWJ7E+CzK9TUh8Y5q/cC63g3JF2hAtXlanJk4eSoWSoiJ9SMHar
IoXbiB1XCKwi0JGHTlujnAFZ5/L2Jigbuy78SMyTEn7PJZFU8xawZwUCSbS7SWRcvx/JEATmsZdP
O9VX5pRv417dUh4wVs4UOl/ciuioutg4U5WRD8W5w0mEGSEnPYsOtHaZ7wOMh+RZr8tnOMZT98vB
2qr93kpIErlYn8Yp0S9uBhnwHaswItf8NmN6Sy+zjOp5hmHXUrtEzGfURd2OyocXqShaCFd8F1qj
SWUx0ludEaf1GBUoUKY2Fu0RJkDMwWVSxdT3sdnl59BNQIJsuWz6Hut5zsqOo1N6nK5HEM40v+nR
UkKtMvd66CfJOyZ0mIJ057O4y3nZSicyFAp4YbxUVJ496BIWdEt+Uhk81UW4VpOXhuma+G1VwP1M
O9dRMm4zM17JMxC8bCGlplbgp6Sd36CkKxmMm6DP81uqgfbgh0QjZ1OBHyEJkht3BW9q4m0TMGTk
6PXZOtgXQkZYJCYSAuza2wYfI0OtYWdznKjUdMiU18xnqck4pPhfo1251sWoD1V5NlxeN/J+ZGv6
psHedLhbZIWyOpSBo4L7XuQ/aXahrCEQ7Da0qLbRaFGNZ0xG1AlqNZmabjb+zftxY96YAtf9abCX
bVcPq2D66ut5HXUXhcoTZzrySRSSm2MfDyVl+rbZ0xxBVfc0MqOFhjHOuznZFe0Rxc7T5F6hyXag
oO1XUgLQRC998ElnEdB6y2zQmqu3jOG6YIpsCWYBm3RkzqM/heY2XrQtaJvZAYQFLzabIRuofk3t
KZjIYIMyS3DmekjBcu30wqjSgUnsgrfobnMQpo3uwhJH7xh86Qoznip+pXyVOWSl3yz4rI0tcZhh
cJrdk0R6U/xR2bYNo2LYxHx0hfct7BQpXbXwxxr2bvysI3IOjhVUeK3jDAbuKoRv7BrPylBjeUDL
OOUXqck1Y/iW+KE6n15dvGAzjxqP+5+gyRrOoUq5iX8Gzb6Q7kzxslKHtWb2Am1AaJpIDb5Xxrh1
QhsjgWLtkh40Q0UY2uygIU5wuclSBKg4GUZQBzPnNeFADWiEpd3hV0CUSFLzLiOFGWLCbM7UPfCi
XeFH4ZSClVn7jThe9ZQnMQ+NWM9M4JRx2latP7srNeio7C96+JXCseqFIF8eEBGOneMbgizDrxBF
Hj8mCs7WCMACrcTCfqU9D0w0dWZ2SKZ3peOuFGg7jxqD0ZrDxSYZZKjLLKqD1qL/B54YKdHBzNxN
ZSPRHNNvFwI0q94gSUuKHun2+PRmR6ZkENCoJgsc0WAnPch9MoJg5FFq5lZT5j81Q0QpWeCs7oLp
T/ye8dk14uE43a0o2Mwe7L32F35rHDyHqNIn1CMP5S6VuOphJ9mePY4cmf2j5dNceI4ZJFMI08Tq
sUi84m4jMbGRB/E4IEqky82Vwo+rGzdhSr6umU8OOF9Hp+S5f3PWtYGhbI4Axs7bjfwSCFQcol1g
7+xgfgMsADjXNpFniwlEgb5Uxo4qZjhw/AFhBcK0ocQoNsRMxglSIWZ8fNb0bnbwF64OFSccAXGn
sFLjqcV5QQxMTT6chRFCGQABWwsbz9gkzI8nTwRIuovMpUM4d18SDOOZlEk2O6VATAMqoaRxi50/
VZPDSvW0XmjXkKuuVhY+FxlWQQA56xFyaqTHq6nJztJ9T02JcnaDIaBWtVvOL5NHXcHAhdoLvtET
Hfi5FBizOKXf02yHDsxgg2YX848KkrpBEOWpqf1A85fumHrU9vLyn2bnX6owiXbh9QR3O3htBLSq
sQVitSnLf4Z7X6YfQMKp/0i1yq+L2xjfO1XZUSA1bbhRDHyNEWf17q6N1LVpbjrn0zQTX+ofhHqq
eemEPWBB5Uv8EZ4I8nIZXzB6w1xpY6NQh8qBKJJFqZZ3N3gvW2frVQRLv0PvWdqfWiPxjpaRqEQu
lpwdMfY73CRJTgPeWYTUZqIEte8x4GCPGQUDuAa9cVDcc5MmF7DNfZ15X0O1RX8Yznhf3SHbR5wM
Mh9t0n6roacjJVJ0PgDIJQOkQaQhMqiqOIVCMEyT85FLiraDkpMCuzHprG8DBaIGu5TlRIs4qbEv
4zbKLm4nvkttIA546l6MFVro+II7xLH0I7sKrTfBmc+Q1J5GanEhrpRcrYr8OV5xMCZNpiDgDNKy
yKKZQqpM16/h8xoxLqoNwby0xkhQYCzwfSHTnqX91nidWP64E6EyCRlQtuBIuIDj6RdNG5tablbQ
C7mvbt2ucr04sgBBk5GMd3IhYbad39DDasx3dTGCsk+lB/kIHbv6XwLzSb61gvwDFEaG5SoaMjRr
yov8sVh6FHBBRZFB1Queu15aqD8ual3GxlwrAxh4S0UGIR0MWvYFDyG/Bs3vxJbIgu5o6CY3Fe/Y
E2PWiPcdMPjgrwoq5YQXAikXt/crNqKmQaZqMO4BSobrK9yvBnE4rCJGO8TqQTSmy5RzBw0N0WVV
BO00YC1Dg6s+zCr8M3SfnPNb+KJCIJuta6r5Vf0skzdq/Lm6TJQgCWPvEsY97gr/VGPXc1RMGU6M
MKzg3IkfM4SegXOqZ2jYQKTXrxC36QGcBdc1P51voP9PJO0uuep3uItoaMHQeFTFvLGa66KcUZsI
wgZgysmXhZfa2TboGBvGx6hemM7Yanca7S8Fz3O8d/XpNsDOHix9h/sG33DM5GzErpT72MCZyww+
dCIArL0d4lDN/QyZrNiGGDJjyg3bdTjws0W4yonZFgQLlTvERf30ZVNC2fVL57yCqbPOuMKzI/MU
Nq3unuf4CL4rHA3uc4bIoLAcutiL0FUwETN573muP3XK9xTsYMPDdi/1Xc3HVa1T0B4FwbgH3MiF
Rkghj8Xoj/nyFQQXrofF/GuoXKbMiDWc2tBblpeeCYW5j0vcaIob5K5k2Kr5Cbtw3Bupjtt5A/3S
AJ2muZYo3a4iA/EYzJSVKjKwcw11fWQ4FDFGT6Ar5S7rMoS/wqxpwc3gu1ZYMs2bqH0wEgiQKSwT
9bnxI5T7ksFM4SIYZF94WbcfSvdUawC57PCcQzqqyRsIkdaWM7pz40NLQKywFB2utCdYtpXTs1WB
TvOWYw5Elx2GFUbMD/AIsgqgrHH5JPoV1pj09PTzsjAYc+2SeKeNXPP/ZqyGBFd236P6D2wHNCGw
MoXEwgPsukMSMT/FCgP6L3gdJxCINc7VRnxzEvVJtkozbzxOXYbXwq4YlC/UsPZ40EwSbExuwV+d
fR6SuHfOCR4oVlxfOgXCGoBCRhvhPglPJSKlYMYF8FtGYhXLXGTzJkzyKN5A6eVpxvRkFIRoY/Xo
25j/PbZcmb7o4yuvtCCQ2RR4HGhazGevZvxTNH8azFVjbC5M3P6maOsRLalCexLjueFQDmuz5mqC
rxbRyynwOnTGaWV8nTl3Ev7WEG9xcFVwKw++GF3WKQIFw4InVfqRChpCjp1JSJ4+7pR3larapn+u
8KUsWWKT+1OEx7HqkUeCqY70YtxlP1GIcAWOV3eW0s9BKJTlBDImtCsQuinx2x/ET9BsxVD6/59H
0h0a75xnMstVY4GEwjUbmdk6Lu3Qx5iR6ezKRj85jSs7X4eI0RtnhotAKjwlrccDMqCW4ecUW1U9
94x90+o3ZXogSZ4oaQyuH0dsSTg48YJOOpDbiCjk8eZwjMpl0iQDiK0kiifDw8hiYNAKs42dPPUH
6KfoxXhjsFnn2n0amvcIn8KaAUCk0zS0vwYcWOMMpgONLmwhBHvNgTpFNgxj5wj9SwWixWxV27D9
OUdduv2yxdYFRRYSigIuhNKQOGBGAD7bwH0D586bHdJItFYQQhuwqghGJibCJQ3Yu6nwX0ifdCq+
Cni3IzVxoZLhEJvVq5hUYxcFz11Ri5d+KDjPfuSjSUjMjlfGMh9mPCk5hhr1Q+bCOB+IGlowep5n
S4Rxz0XVPv6Qp8FsTHqDXrsH6nlkMACEowDuJMpvk7xaOWhesFZJa0hDlgj5W/nK1UAhx6Op5DAE
qQQgJ7c6KBVILK8xRPABbVljYifMA35FZ59DPK45+ThhaLLb7JV9J2GrfO48NPSWgjNxhj5UU5w0
IuYKjB9YBAJ8kPrKm+6XmmGEBbsapwRexWJ88Gtk2/NLKZTESkBGV0vpXdsO7U0CpwR/G9iS2UF8
8R+ceKpdwEUkhi0utja7U+t7TOPScdsjCUhGJNF96mdIx0HK1yqfapsjoe1/eXWac8ur0jcTbIxK
TBw5PkzQq4MiFkl5tumqrcIKrsQNpjwIHg/mFzFHFiWvbR4WBOIcrNDLH/YNuNvAg8M0g5K/bKp1
mf+mxcyHf9ONaOUqKNHh/lIpuflHD1vVXb51tBoQKAKToBcG3p6+toJDhYeYcqtIubYvFpEqcFGW
bzPgoqNaBrbqiUzCSh46Vjyf1LJ4Y2EEFrdCCOsmYIndPbpL6Uojak8osN02h98h3a1qYYDMacwX
ozG7jSphuuE9oSF3DdpodpjiEvGNRVLu7mTDlveZeaQtdgI6xv9otOAxAmYa7q+ajDvDe+7G4ngX
oKpmAsZROtfXab73er1fHJc/BDw80X/wZOSepzNOYnbTXYm1TQXaIZJUmgVpBlhP8jbU5EMUDw02
BYaC79baoahU+OEi44xBZOkxFqP7kD9euuVvVUL4hco+IYtWigwFBPptogJULD8HsJQFmQ8vgxMC
DqFH6yY3No6MvXEtu4vJtERIWJ1x4yowato+LOJsVOWQ2ZgHrZAerDkIhSE3kOPboBxPSoiazTFX
02cActHvAQlEwIyRlBWY2Jtpu3PBBIFICPsGebLzi8lRN0tvlpLL99ktv6LDekyxG3WHic7pUYmM
T6pGygG6UPNHWLnFqJzYUfS4AcNf+MCTXwXOasz1fUIPqROJx0GtU7+HIal7xV1oxzIdsU7MoCcn
341mc5FvE2BUFmCIdhHSoSiKuJ1CiiNIgFSGEITA1vTq1oUkZ3kIScGBSPHwRvMg09i5oiNEspQV
Hxre0XhalWIvbgNz1zvNbU6JXexd2APLD7RnC05syVSNr5WZ90dvK9qyjvzX8skIFsxDt3GVbjMK
IMvZWey8ONrrfcbIpF7HyW8+WmtpW+HewCu6WBEEWu07DjoxfwzTDZfpMv9nQMCFBeg0a6X8agem
uee2VA5VBJAetpCiEb6AvozngXAMzcr8LiIiWGd1z8SQTibxMAztLUw9m/KPol9HnK1wRsElFOY8
Y21abekVmDrTutUYktDs5NROOkP4PCf3IVjFmNWFTDX0MIUXDFxAtph1CSwSWTRizuvqX07JMzHF
7FW0RDakPNp/rdePSXjtcFoIQYmFbKcwcDO6tcLZC7rT5YxsgGGdD3o9pTyZETnjaBWojP4W0Zug
GhTQjraRcaKRPIdKdGQi/5ygdECgBcLbcL06q7aH7EI9VMKGVOr4XVw8BK/sOmUX084KsiG0MenT
UzvxVRewERmn9OT5DKXuvai4yQ3Gt5z+WvFCZMhT7dGOYIa6fGRYI7X7eNvitD1aPd3VcJwqb4ss
nCp5a9pfBq1ar5IYgUhCG/HRgT9YDKB8eClG+dU2Oz/HrKw0dt2kYXQa+Ba6MiPXDyMpSNHfxOWe
/acyiXAjcmjD+4BxYBEb2yAWC4sUSkbsNzklNjEWQ2kdzPgx/aBeSPPvBNKEmmJckt0nvCxVfHHK
e6F7GztCJCngejGsuT7kybHUM9v8DHFVTRGXcrXOKUoPzMEUfZXRp6PsG+IVKEI6XUJNe5KGGS4J
uTecJIuJZssafc5FlwfeMgG356//Y+m8thrXljX8RBpDOdw6ZzBgoH2jAd2gnLOefn/lta/2Ob26
sZFmqPpT1fVZ005wPIhLpEcVg4FIHbCc1GhK4EJpAEXDDUeJ/Q+0XmqCcd52efAE7YMy1PHLI6A5
TfpoodBAM4AvQHofOe5gzPFd+8631n8pxYWLFbEV6tD9lMa7nqgAkQ0UhXOVppVfXbY04DVSzuTg
EPJW4f00mbmqSIQs01hNXCY/ELlF7x2bmfGRBskf1MiWqCjI1VVZf2G5B/Empe5OgIfBepf1JDSk
llBslHQiFQj6aJsS+8GX3aZY8sowZ4pFu+JqF1E8MkVvybT5MZnXCaJMsSJSkMOP+rh0Gc+juSuS
eUxiy+0X2O1EXVj6q1Q8kNsel29ZMq5A7Atn2U5TMm554a3yYhcYXSL0WMWujX8UaltdmY9yO0ig
K9/ZzNwFyqyou6YFY3RuwBpudkBjGo5fI1bMEoPGqxzdEMwWbKDcOfhfZhxjQG4SnceJhiI/IkVD
auMRTjRB2BxyDoAEcDtnpAc7aCcl7sX27/Cvgn7IeTKmv4LlKuYZ5IYKBFafv+Cm6osD8Y3Oa0s6
zhR35yYUIdPI8lMQxQjHJWCJ/IhJB5QRmt/Eosd9HqMRB8uRbSzXYSCBC9YbEJOUYDpnI/y1MOMt
AhZMMdRO4MOkvfj8jCI7I4eJiIDhofJPkt6ApeSLgxEn9d0I8BgXK9+F+BMB1z/bXEPxyNuWZy7c
ORqftV18yLifGaw45/KWLwepxtOT/0tySHnoAEQi08rvHhyrifPkI0dh1pyMeufmu9Hk17s5Y39I
uIen7lANV3pEoSCkxleeS3J9UgUcmhoiMWOCWzxYC6oDHkBugWrE70GOufPXy/ujZJDlMeLE6EDN
lrbVxSjuMXgo8iyVIBZ0BLLFNYifON8I1otuFWlkgjbBeAp1PvDH4f60k6sEucpDbqoIPRLd0z5k
VCF36APBr4ggKPrv0uh21BWCtaQctAO9CJhbxOiHKbkCVokcCLWywu9AuMa2RBgaTv6h4cgS9rfu
lgMJmnW4FgXMVCQkCV+RpumFvrfp+gIbUpiJbID0rLoJV6fsGUOsfmwDUeWMiXznisqIXQcehbuF
+MXoLNrXEW0GkHDGB6N3V+N7mTOAENPwwHuhwE0pKmsVkzwW9fqV0wZD1hWHrsaV0BeMvxoItWri
W4L8zvH1s0wZStTd4GCUwARDrBdTrdZ5FgKBfIcjBwal3DQUXLbYrJ18Y87fmrZRwXLDMIdN8862
JcqXeku8DVzYVUpPIu3wFNM/jtNWR7CoYyEyECUTZ0eP33Hlf0bO1WXJuwleUX8vcb3xhSVl+uSw
vnWW82zJ/VnCdBE1SeefEZhApqNp6DRwfAJaGoH7tUjfWT35Okn9ZHqcVHFyDmHW8sT/J4+NjSCn
+hAA0XEyDxQ39Dp0hSthHnCsPrKW8XvQ3Qs+L20jbcp6gk9E9UYMA3LdFA1k1h/lcwlHW5XttHGj
k4OkhLIOIZQLI0hUIEqYNrmLMYuXH3bXoM2Jm8L7Cc6dJp+BhoKcLHdKZIOWoRnuSGlSQjWEv1Jm
R3p3QQoF49BvBRuLdOc0JCgG9mPRAcmThTkzzYNkkIcQSO5NJd5otbdR6/YgAITre7tyFpAc5/qM
7hGyRFeIi6ZZjf36NGaUikrE4cXgNioCu/jrGH/7vnhBFeRbomsaRAEBdK9KfCRNfh2Zx5wLUA0B
7Y32GpOsBmeAy3vhjdq+QHpYd3A2lIf1EO9nm+QTOShTQs1GOpniRwAjCZNVNGYnlm/CSZlo8bGY
9m0IpQ9EMJin0dxFlnPs7OKkzsZBgo9wR0s3KTgPtb5kLcqmrBgnRK8/WuamRy+TBi9+mKOv+fQW
yTrTTXl6oe5gF/pRcP8W41aKf90GYOQw7UKVT68WN0178rUbkl3Ohtc6i4gFfhHTP7Hg6IMqEvu4
oSsPmSDKrBBTFUJ5W/+dCQmldk/neN8x9yEnjyNuNk77kpCuY3KHjIB8dNC0CI6iLXmsIj1ir0Yh
UiacYfpc7mJM0DSRDvxIT7pRTvyGZHgB+UogoY6hReRDI/is1Dolx70cgirTKfpqeqJG6OaVTt4g
UMGgrkeVqp2j8EkjYkNBTdtEX4oS7phxN8bFGk1N1CCKYWglKCWHpkZvITe5CxBHNIBnWsDev4OZ
rsHgxEcZkx0pdzLKssjBmAoK54LRZpDdekVQtYdydp86F+qs2WQcp1pvkE9nw7yNAHeGvlyhd/DY
fSih4/LKT5VyTOo8sALOJLUBauCHSmmBGqYmhxe1nQPU/4gEDZmfzTdNc5Sw/Z8e2rP6d8cdMBCx
z/rVrN9plmSZZfg0jv8s9Ih68U51Z+fbmfB0ANfe3HL9iekTbMPV7/LiAYy5fIS0pwsW+pe2RjF/
wWvEcKwS1UE/n/PY+x4xOKdwNkN0lSvk1U10aXz6V8zSUcxmktKOV8c9iFh9jNW9CMH9Sb3NDhmV
AbS52LE2Km1dnR+owSb9wHCNJieZIvgFRhdezaBZ5JY0ua3BTRZh3RJMLJ1JpQ+7xGOUzTrU+404
+DC42ML+JljJt3EKsjBuGbnuYRivt2xRTbWQ+vdLFwUWFYxVKstCHxZJMZ/EbNoxfMKK5o2w0fw2
HUVdDDgIlclKLo+z0S81JqiFjDTjpWtAlZSn4kEcv1MslrSo4IUWyRvaZzgy8Jb7D82b3Fh1yO8N
vEk1nvg2qddM/wMzGsJ3WWOE7qAZKtDUmAcrCa5le594P0yYE5vzTEAIKyOPKqZe0lbSciWASclv
GB9CpL5imJ1H55BYqPCfM7xgXrxs2xNS3tZDBehb9cWG2CPY8NERWIFDMa1seIu1F58oq93R3frE
kAU9Uc4UEB4mfhSesRft1bFE0aAzKwCWkQs8yLAHbNF21VShNPHBqicJx0ZTp665lSI/3xA2UtFj
yrQ77KAWcLFzqyAitSnd9wRr4u5SQVJEU074I85WZHUFABeQgpw3ks9DNSyaa1HRbmfjzLtgvqAk
ORj07NTpaBplAaZA5xMZ1iq+eM4ed2Lkcn5GzLXxkAypX2oI1a3/teyfPr0HjFjJjA/sJDIxsKK6
FMtiGb8EJa2oq698AoFkOJ/IZAXUt+At4ZCksITGF1SwmhkjPN060h+kJ2CjaO1IA64SVQWAhuU7
AOkBaYVlHlC+P9Q72rzuDSa2047wxNXSXAmBJB9QG5ytNd6BHAw1PGnhk22ysFEK9cWWszl12lVE
tCAL3ObWDogKKfLySP6txXGehXRtycsUXrMQ6RmRJZLn2GIijqOnhKqPjIQ5J0kUmwh1nflZFOMB
5pMliu25orDTgTba6AVALG9eSW9DCBJuyurgEy3SQBCTu6BW1b2eG8S9RAFmzDg6uMwIi3CL8UID
Ej9cdKcikOAmNFmYXMRKbG3zDIc8B2ep44HR4FvPNUY/twJxe4FPECMa1QDXZmgSuu/dHLK/x4zV
JSGLCIXxJ5n0axIigElNWDgRaAfkJqfMyeuQHDqoTP7O4yvOM2Nsd13GeN9lBoJ1oP42NyMSPSkR
hIJ+WNpnzvR/4s2X7FJM3dJNEvG51kzi+rjvM7/f11ikMCxQD1DIm+ApV4/BzOQPV5qMDh1y/0ha
KLWotJQI2RWFuIlb4LVcL398+1mDlQyydgHv791m2lBN/YrKiKA2lbhUXP7Zsg/PHZVVr5MgTT0q
l4tcWOILH7YWAJ/FVEgx5AkXwg93UJcK/U3A0FaMHFzKGFuPRS4hieDdL7l9R4xJHljdMlMLtj7G
eczl3DL+RzUNikU0ctB34Y0vLK3QqJrfiB0yiBiRojSxvstSssqcBd+W/kxMAMAHNsej2hDThvuJ
ii9mroQbvkkcMCd+Wv/0+Ndw/fjM7KCmEytBeoA85uGzo10R4AZfmvcjsOrMhoYGkTUx1dZXWKhE
5dyFWciwQoaxsYTn0MpNC0okgR5C04pR1wW8TbD/52ifafX5bqCX0Fig1KqDGmT2UfjxQsknEJmm
fc0YZ8F/TKP3Ytb2Cb0jBzt2HmeNzq8pOh7KO1sSV2q21XL+OkDR1K19JM5sCn5LgV9tMj+qAwcQ
CxRwQ66C0bpJRqQs6BhB2qBtaa8k2FAu8QBnGd4h91yX+t5sbgDgkr/AiSFMX0IqYUE907Jh/UQ5
+hqxjIZwml8F6SJ2PT50Z40zErwCHxMC1jHfk0pP1DvsVkdkuTxyl7MqRmUA3yCq+KFtSBFDWqPD
xXLMmkSdaMwCkyZ56njf3CbcNQJ+uuSaVIyWyXDMuUF1QYUvJajGhSZJPi1tf20QIsJoUcEjslZ6
Aii/m1RZhvprUKoh6liDoTTWj4KRzOQzK96Pl+xD7CZUWXNMyoS9F24m4AYQetLdGz2nIIthPhNI
4GJhjmnTrbHfNeR7cH3Lzyd3NR3voartR60mIg0wXuxOVbIvkvyPkTDhBZLeQgzsB2uuPDExmdSG
iOEkLJQPIsRyowbrR8CcirrS2qtkseSyDKfqXPKQH/Ns3P0E5kUZWATVsYu4USsuDOTVwdWbmZ2G
1qbX7uAc9BZq7j4Lsi1tToaIzCdCDcCCIk7omZLMc9VWd6xHB5WuxR8JOywy3EnCn2P+kP/2oBsQ
2wdk/Ajf6JOB5CMjFdQZwJ34qAumYZ8bnxoMRIGD2/UwglRXn/YIEcaV5+oDI2vjdWh/A4PTlExT
ZJUC+Tk8Ow0XMMfVOqKKKqFtLAARITqaxrxm0bsYWETqhCMlYMUJNJpSm/IQZU+rpJkN2VpJNOmq
lrr/JR9HNG19K1rnzAnBVq5xvyTKX/MtJx5ZDm0hBrCwrEy1fBVMxs/jtWDV/NosTFaWJ4I9SFEL
1UqPPE9wInZtQjuX7QQ/RtdEpWe4a7dpz11Axna+H8rvwLQvY/+jD1hTOL9jxnATm4rBh8jcgcgn
Z2CmzXNEtCinzqD/dH64Gheec6WvXrpEtju7kAuDVyQdg1wPcNRyTCs9SGUqeB1LbWaNBQrtkvwh
15Bzk4XdKwRC072azVksEYO9xVVZeYSGL7C4w1FrZN2rG+zf2bBX/XcIWOsuWjFlyVAgXj76oZMq
2f+MMHiJ4qdS2RFkb5TBsxiKBfjcVbhWwdtzfjKj4w7M9aLqcWSUghgwqHpsGvhK634T7iUSzqvz
4EdYGZ+n+Lmtg/XEzCuit8H8TUaasnJWV3eUYAyWAchr1RC04i3CIlgjNJalbdjphRwNi5t0rKcv
2ZlF+oI1Wq4cTh9El+B+Z1EW6NU2p/SJYK2io4zzzhg+0DGRjrxEJs3hPPLH9exuQTC0+StMtja1
LqDfzogvBknK4l4LQLvY5QIbS8gYcU8MEAHcpKiMvWql0EvClwYwiiKz5RBX4pvpHFPuE6hyDccK
maPIDCjVhAHP6GiQA6EYpGBAdX5zqDrUgAi1kASz9D1npiInfb0xmMcmkOvU7eVGH6kSxN+f8DN0
l+nBxT71KUemYKtSknI1Tq8hY+BGfZXrK6pcZsU3SOaCS1PrZO48q0Cl0msEpBb24iWqiOsSAg5M
rA3fpYBQInpNgxAKeFBoA8GiKfxZXTAT7AOOs0crquPABh5iAunwzNBvnwgnfWMqu6nkqqWGqMxF
gZiY+0eg+zHI91J5S8U7lOBpQDBizmg+ZlHU5HeOOKo4xOclWTpcdx24hXTr3LxdMC5Fx5JK8g7e
Fk4wDgiW2Kjy/reuAhXtPi4RodJASwRCH/RfN8Sjikqt6imF+alitywmdjyeDlv1Zc6SlHT8j9wm
9QQwRGCHu5ckJo7WjHs3BWqlpXIIDJLvpaOaYeIL9yGvkrCfhdYjOAas0WA/9338I4sPiya3Of0Y
FrMw3UI4ye2REeRByxdAQfklJsVpLWnBsoYCpqMzxibwNyT81NOhHCei2stjZO4LH3CG89d0f03U
rSPpk2Ry7YfKIoKIobc0+zaF8KQTW04+aKoRT7ak1GRkWkoIKHDqbO5jHR9S9osEYgDs9SF5JP7P
RgVHtgT8DVUeMiOp+mKg8gIpKjd/P/8RNLhpy5PcPFR8H3kerh73OBi/kPVgI6BxXtqfPHRsIV2E
xQIsSHzh62oYTyrCuCWYIAgo3VhFtUx+FDwdFRXoPehWpulbT1H3QquQnuvIT3X3va5xlU6L53Ak
AgjsKiiyowB0wuJztYg4VDEaBkqARGBRaJMVWZQ5P7Ktof/xWM5cC4RDcaFwIaOSklgEm1/6QWfQ
dJhgGYKhAqNlNLpit0DvwYPOIacrdAkxcfuDs+INPkpqGw1tcqLfFtw5mEE3PLARQIbQXiqsTEoD
2AHaedYS0AICeLmcQIj5U7KWOr67ggKtRIAHAb8M4m59QNKNq0A1sFO5zyUKNCadzePPxIZhSLP8
qg/ZUPCQyVgukCEVLSI3nslMESTwZBRpT9qbESGbIV/LeQ3JW7BHuBCVQCtMtrTOnD+8PgGp+Zox
928hZnvkY1xuwi+KGpRSVxBCdlodzWvBCbhQZmRxjnWXclIX6RLbqjb/6AOjd8BIKR9VpHWhDGg2
z7wToBbsIB6PT+InR4HskrVJ+1qhcOIp1GjOQiTtggQDcjtsfzuczlKgxcNBEgw07q2+hcHniOHy
H5jTzMOWve852qKTjE6OctgeK552+KsElhJ0oKldGi2OLWgU6jccmgBAEWdT6FjbsqzP8psjrXLj
cm1IhKmnfLA/BTeNubWLoV0P/tVp32mabI5VHEWiEEe+Os3eZ/iqAqAb7CzbiNZGxaQJJb8aGWDD
KqALRhWwd1hZks8mjT3TCrTRWYsnyWWPyyKUTjz3oxMNlOcOO/aaCJ9EMS3IKGdyUxc7qWsfSinr
KgWh1z6n1YdohdspOslkOjt4HJE9Tt838aDoQBkKeDYvL6atYlRGB9xuECduROWmq67SbA34uRrm
HLiYBuhi8om5W6uoXfOPGNGnt28GcUxM5EEgiFvEd56AK12qLLHPWSQ3dVvd3nORUp+X/dnQPu3h
HwuCQ09FFwz3wt/V+LvwcZVaca6o21htTskEJ8cv1CLcyrdsA16koEYwqgFqGVgLsBExGFRgDpS4
cjGwjKRycWi3wyQ8E4LsanQBYoil6BErMW20VWsX6ZtFvimuNHXg8sJHAKXURrxhIOHwyVKh8+ir
Ydtlc6MpBJARqlOizIIoetATNhlfyDAypdgIkiwzAZqfAUmFmDcqUpLkzckmwZh0M+r0eCinvWr+
aAnPGwtPRZZTQiGs69fK+2y1i+MyLwV1KgarkPhEk56u3Ju5ueMPJNKojQ7Ca0mdwr40wktfRdsu
JMAeTjHsM9jl6shBpKp0+I5xSOtT2FwU3qvT/Mvbo5KcE+MfaWj8gxAf1FuZ7jNmK6BkakL0bV+W
98zQmZVrfDv5kxceJ8YR58lTmhOAinKXqinU1+hFbJIjtH8VqWGO99TVJ0P953BrDdgCfS7hzOpJ
EM/2U2UdNIYR0fgVpMvLokzQWYPPbJEgkxNN4LOxtJg4mBXBE/oEOokJIRS1loMIg0u5j18MzRQC
3bOgBk/hxHBgQoMetCplsxzfHQYtcGgF+RVDPlgfeOzkxOWtS5cAjiW3z9g1jyE6hfkxzJ9Ome0D
5102AE9Sahcxa0NsIh0TspkzWAxa/C7iV7bFTkha+HCtEaZP9m3gB/KR4M+cMApXFMY2zio+OEdb
iBuCbDFvi7MPTtUn769rk+0Y1Ki3sTrgVwcElBg4JWuOZo9mpL7CMHdoOvgIJ/5ycHtzlwpjywXX
oj+BvRaZPmeqyHOEFJONTvQAKV7Zs3hAezS3EITVTSP+1LvlCDoEngK1jwFCBcmQY7qh1eZbV0WM
fqlcKN7pkWLpIdWffhIU/bITNRCuAPhNoA8YZ+RUcJ4s9Kr9GkEQdXTYZvclzjsJ3+WtzShJavCr
JlU5Srfo2oCUuYQ5DZuGUCAmuRPWNwsNe2Mr5dPBoxkU7Z88FFaHgGMzcC8FCA5pxg2QmSKiRqEL
xeEhG4kfKTCC8gfp8SOHXNomHW5oaIgo5iAGT1GgOtjKPDvhpKWQooMJqeRwgyp9/KpG+V5+K+xZ
sv1z8AIgfU3qyeJBkpaiepJfAmYX1Z8POcHda0SkijMdjs8zvzuPKH11lSvQ/LOYRhkYHLmfInkd
kWy8DFedP7a2KRjZcCxpSU3tyQ2vJon9A0baNRuUtJBqPigEniNHFRiHYO3e/zNMh7Eh8Jm1C99H
e5Ri1NQLgpMj5mNu+YgyrjYI7Rp3WGlIU8t561t025zhWHn4HRgugzL2vQbM53kVJZ2FRksJjXhA
ZrWESRy1l9Z+4qsO8Y/qAiUAMZk6Sii/oFSBUCJLu8GdZ3k3SUWC3QAi7ZoAZ7T+IqUbK41EIwSg
5wErOAcP5mv0smAZD0aoydi1PbSZb1BV/0hzLrWwb3D7IdegFxadrpD/bJJQCc821yyKgIgKk71b
AS3J28ZPNaE86YkSdhjjwz/RoALl5OV2DKBX5C8CTWQQP9DMnIxSBjNJh7JfdkoJ8aTXb73nLsXs
1DKIh5hudgOA9VkaMUm1MgH5q4JBLYCNvrepXPLDeBnM9VuIWg6qi9+9nHq4B2oRTn4kO6n+KzfG
xJK3YVyTuFt68ZtJqEw+aouJ/xSgBwfSQTxKazQkA+jX2vM3aWKuKu+upm+PYRUVImWuzIk7VA4r
scMWHPGEVKCinhJ9wQ/VzyXzCsIZrc0f2XlQ/7yWLjfOFg+Nu0wCHwY4TQlJkAzg+IcDhNVvEH6T
6NreL2ImjqgL7iUf2o9btCP0QFA5tBlAdLQdNdXTSL6NC6dm+tOOF87HoL3JuunaqYew1xCK66tY
TltEzon5UBNGlP4moQluzUxESvEXpNCJd50jSNOQmwLvDph+QR+L0xBfwgGcXLacYDIG1pP++qhW
4KsFfZohmz2EuqjSZMCSCCVyJ8TQinODNcG8Mqb+6PMLm6Cu3hzARtpYHoh4/nri5EU2CoQmexlG
n2MnZpZ7yc2M6t1ZMZDa6W8Ogt5CeWImBbFEzYZeVQMnpp2S7Q9vl9CFRdlyILu5bhE53OahXptU
WdSWjv4LKTiDJbU6hlIqPMjeoLlIjqd8dmAOZBKaa8hsLwqwmj6JttHJj021Gp5dHwBPpYVkT6LT
fm8TUQdrC71+yk3qymjeTQyrzJDW/Au6bZrstdukfpcAFMUvtZ1Gog3MEVvCKT8yDZkDHi4iVIh5
YaWz+mkaOHat7IuBVlxIqXp3p0jIKa36dREQ6PRVXFdUbPQHuneee04hRKz1znYg+LDI9Mlbgnqm
qm6V+qmhNAaPYrGb5bPefSP2RwmFIAn4XXYiy0iWrRZdZZCFlA69tKqK/Q4BIKIonhjDHzbOsLSJ
cBNWDNUdV6QsdCBAvgo3HhSOwoRd93uskkeMOVegMCPwGCxLDBrSXVYTyi5EkR3hOg+DBncP0xwg
umQEEkFRK4243J7jSTUp3NgOImz6fzcuzi+p8BpCfrjpuAMeCXghcbYO9Cdhfv8qi3SnSGNqnrgn
LygrASgYuIx895KSqoao4kq7IYFNA8ixiWaf6zMA0JEGUvIXjPgM+qlB05sSrAMmNGgvEoUHJIcN
IV9iGWcR2fW1GolVQK5DLiTM9IKLQQP7pdbX91SOcBXKR+q4C5Ldwmod9E9ka8BOgkyWUBVCp9l6
uwk7EMdy1+HG6baZ/xd9g2ngiz6Ah5TqtUJeIz0NA7+Y3kWnHm+BWTWL4i06phZ6NeLPRbFccGNa
Dg7SkKEw83Pcf3cxuIt+QZzBXCgOxBHLxnzxbhEmEYox4VjRcAXDks/wRgt7GCI+sgpQYknaXLFO
LAYsyCKjAWDwysAODK/Ss/934BPthzOGhbpUpUrjiB7QTBKT1V+ZaLyoJVJfGOp53sfKV04tFcb1
hQHbUDww5T0z+yDoEFhCsHIsQuAjw6BSwR4i/FpNAs1jDbANp4cEa6lUn+QYjFwBAZzMzOnqQEKS
z6EPf5v6yY2/U75tk9V7RF8Qz9s6h+XT9zqK77c2ZCbJcuAIJA4InG0xPuO0fbyJFQr/Luph6NC0
DdeZW1RMtTVj4cqaQ4ZNAapIzZRjlui56EsUhyROVF52FKVng9KaOlN18/M8Nft56DY0/KKpiql1
SwWVLl+TAGoBj0Jvg1OfhEuV+wsxPBI9oYtb865TP4m8PNiGE74290QoRQH/XWpnWa8iXVXi7nkQ
7yK3eAiYo/y4g3A0e9/7jZSVxvQwfDZze6d0SJWL0L3Zi5swIxgna3sOY3JtALoEsK6QiUSL8Fvz
3+KQf0rjZu7y/hKO78wI4ZzvetBXPlI7T/+gZmYVJzoF07CLQ25jHNybrNupTM4Mwd3eU2NvdL+c
Mux1M3s18Odiy4nI3rQxA6/V4ZWsGXj0DikZYsyZGz9kUjhJGfqbMkp5/Mwyw6mSjdvIxKWAsTmL
eT/K0on/dj21ZE60nX6hfeJ/3upkl0HJU4z2HylTtgrO9fhgMJUX8YRD6WjGT1rVIRz9iqc/pWYs
VPXIk0TbRdVNcDixZ/wlZEo0tPJtONHYmlxQ/P881KMGKMrIQ6qjjA4u7xvBLx/8fHCz4KcRunJh
s1xA0AMZHTGI+o9KHc04nyMIHcEZFM0csrKeY+vcBoroWSc0QhyZ4JIJ8xWR8POLp7WxsJWOxpnx
zjaC/qVpsG1XDs5VtHozXlF8DWQvIUTgMcCny9kb2SiZMeTZDAc9SwnOQUmHAnnSMteDiajcnKIG
5dP4FhECdSgzZh2BvdNGw/lxvgbevtoXZ0eBNImof/7kOW1bdpXQAo5/JqZjnh/kVtKxtzFvQrcX
3ExczQBhM/Ya07r7xt2Jt+b40uYoHL74lTJbgV8nhkhrVyTRVPFrnjRL27tnyrXSZ+ibDko3JwDg
yvwtkTA1/kdZ5wvHvAn7CAI+2IcuxwvPrw07bs2g0Wza7iCxX8A2TXIwdL4vxSCjcTIEUtThIku2
9HxRKpd6wgj+wT4gTLyEt6+LT6W/jCgQVBT+6J+RJvD7URfULBPb+eRG0v6SKeC4+zYE6ZOBRmmz
NbF0MKWEnCMLlfWhCFqc9lgdTaY69wrSuecwDMS9IT3P/51odJqDUuEfJ3iUKSWH8m/fUN4tmuBk
8crDBlOECna35XcxANyozqRoAQCQQDMTqxDFJpAxi4WvKE9AqvCNQ8km1ymtAeH1Se9vBgQzVBNy
jAZOcAQUQTEvcYWij2N/hEFL4Bj1JJYTgttRIqG4sg7ciW2Zr/hIMyeJpDnndFYixhUeM3fcpYk9
V8PCQdrwWkQ5UheR3xCJIXwg1bkggetvPOylSMT7iGeOYiFMXJb8qYMeitJnYuzosUQcprdPGpKM
tvuo+204v/qD1AocOAINc9qnSG0n85iob8Kacl2a1bHn8bBGC0EK1LI5q5BYURNwF2992DvwE2l/
2HMWFTwlKCoq6Rca+8pMgyrfq+qXVOUJRzFxx3TwKe2Fz12FRxdlCbYm44WIESohXi4cjtr/tYGM
bQauAfOa+c4pTwZCK4YxXbR/VkgTeY8wbZkEKJjzcXpFUIOJXQMbdfiWbHuk0qRQDAFkT4iTAHQ0
/K1L7tPhW7peuWsplWA6tQjEM9ZXka6h2jlAv/fDXcjUCAmAirgPTl5wTFtiKUBYQMyR+NPQRe8S
tK46DFIkZl5wkfk1JOAHpQTQJxAwKIQPziISdmHXxibbSvQu71eqprb8blBQkf5oKh+j+T63a/U9
JjSJdyuPVqYhCXXFy2yKX3oGBGx0FWqskNjwqUGI+2zMcB5WInlinl17SArnVNLW1+0HjRWtjHRa
8iWn6dcmTy+3ipfYotJ9Y0r86MLSsvVNGJs2Uhc1nQDNl1iHNWPcCuJW2Nmmmv/WxN+0g0G/F5IV
BXosKSEUijS5tBp8MyBAjpnH6AtKCayEAMoUbz6T3UA7OCl7hGMXpcfGKFPe2uAvarTC+pXy2go/
ter4QJOtW6OqyCoAPDrCRZ7zgBhYXAYlfIf8rj2VjFqeiKx9LgN3UfjZnvkJe8n9a3ShUCeULz+I
ZH2lWY7EPoXBEbrEe40dd52w2JJiegpm6xi7h4YFbgCVIzBxrLOLVLl/qam4RpdYRpvpNqekwZ/c
bT2VwUZQV8a8dbVw7agEWQ4urC/8qHfXv+MmX+UMk+yrkSLkRroAk15l0rbLNMLpu4j1rdU2z5we
NsmkA1kZIVKZrW4EpzIztqU6M/uMEA3vw6fXt0gIxR7sk2pmWyq8vkNidyUjIiD+Gqs4l0hy2DDY
aBHV6m750WjGJtOSXYixVMzRVXcvtH6D0V3GUrG9KH1SdLGzdYo9iKfiWlI2eDwvl4DmJstOiK93
hRJum5K4hJZGt0EVS3SICZzrsmyrWze+2EO+KZTHiF56766oV70xLKyk2NoNefFcXLg/nD9gzPZ1
MPn2k7rSdPVNZExZ4zIeGBqMDZsMEVNwlX1f7Qx2aOcA4lDA+/u4Jdq0sRBXYUm01pYWPZNQuEYi
M1YfzngKa0ZAvDrS5MfpeoTqSKvxSR8xACBdiqKLwQPAGJmX+rogRbklRvfMDIkQAsdpsP4U795U
wLjGm777nFQcZmSvuE9SKzTzvqK75esJOCaav4T3ic0MWh9fY7nQZcKtuRZQWExLQUqotENR+V6j
orfNuyTtOJZ2cavnYBiXFsBF0I2bjuNC+P+E00nTUS70V4TnMVEtjuPCNkq8GPIH1u9IDdJB7SJe
oB+wp02nHOb01yx5KAS4ivBmLp/FQ1CdLRyTTbtT9VumHUChfIKymQ9safNGBgJxVYxu8gGrxsnZ
JA2CAYoqM4N1yl/4DMDMmKOYnha1h9ztuvs7mdhc5nPxaMZSDn8CuHfUZMCiCpQrvPIAoZi1GA6B
pmxKDppfC5WZHlhUotcQObr9LlnLda/DxUvoDBN4zBu5g7GRUb9Ab9Z/ae7R+xKjh5tCJNP8XCok
uolN6M4X192n2lklYyVB9OjgrlTrA16OivUqhJfK0pCulJC1DcP/4vhfwPgZF/y/0J3tbPqkF34p
9JYph4JVlZAtqDPnc+K2R3r5yYHGIh9jpttF5lYcGE1I3f/bh9MfDdlT3X6ltB8jY2mlYAvRb8HQ
gldabAKJH0LXkDT0QxQIDuhXU4g2iC/bMyC2vCBsFQ8UMl187Sb5uwMShR5pdUpbjjYBkIrhh9Xw
qzNPqmTya0N1BxhD/7h2zH/V1Mi9R0tNdj1uOpehkeMWnbYgecOoXmzf3aZMbwLnkbTdsT8rUUxW
6yEy4m38PCtwout876UWqk1y2rXfqSWJJj5lDAJmD+PHGSdjA6njDUxXV84NXmdgLLu8CuaAJzQ0
D2QiDzPUJEJcYy0KPhkdadsvk7vjiYfzwc/OchLPOJuKbiSsK/rQ1Gnb+x/qyDWO684D73QnUkHV
317bWiDfSv5uTs5TBWLTK0hICMTTMQLN5A2IwSOriFgYM6ZJbwyi8yhQ5EewFLFgOdxs1N5O3oGI
b4C2VfI5o+eSjYOPQX3nKch0VaIe4n0T5Yx/a4k1A8KgF9WjYK0VnzYjz2oT4817TeDKqA8nLRs2
s3EHL5GbIycbdJCjgvzDznTWVpQeH3gPkagIcWL+uc/NwXCqrFnIYENxMciWYuelhHO1bnDlDq6n
65U6Bxw4AI2wqH1mAs2QvgFNzMk3SAfig876ge5wtRsz6NY2KNfoKnsqn0BAa0/G9qjQuB6T5Gqo
EhAxhxx+tTNOFEwS8TqPVwTmmesvY8oNK+eyHCGmrGe1f3f5SgOnSDQrb6Wmb5q8X1uxgEUEKHH/
2XRvNfOtVAQdA2kAA+gvklK+MHuDr1fFyrdS+zcl+4r08hTT9+UVYCaFhEs1WjR/3UA7YYmiyy03
rvGlId4YipObB9s58ylrb1ZSZyQ9yYRmRrqjmTqMJVMcvTc8C8/lTDk3UtNb7ibDrqMKCdJThWu7
KlTfK0IQh/CrG4bFbHK1hmC8mFuLkMqiXPO61AgJHjx1YCibRxp+yN7Xf7Ejq6CKzkQSFlTf1J9L
d2TA3h+VsaHuZKzKjkaSlOWs0RaRAbFJ2qtT6ZRyd6vNSUXKd6SqjxTVBtVhjMjBUuytjwYPptJG
B6iBs+qjfhIRq0zm0gD7WvyNZlXsnTY4pTbdIkLf8UlivmVQHmMElmTC6kN+nTKEP/NZ1JD8iSTw
DuG3GltryeuKYMQHsGBDKM8GOInag3ByvKerPENAcmWAHl7B5HlUn1D3+GTLonSsh1+ZNkSGc0CS
HOycD35Eshc0Lad7jj6dZgTLJP9YDy9yYknI+AT7w/HUkPsg8yalyY50PPMsT644JkgGnyj5PfOS
Rv8YyL6XqCuc08BU1suECXgu7VOISHjKvIvSjqd9Z16KuVyMDsyFmn/3iUHTQMVPJfnf18YHOZfp
WztwWZh3UD1J4+o4vfpin7CrPP9U6/0iSQJ8oeqqgmMpSY80kuCV7AdGMp0lHl5hDtCDGHJuPmQx
eiyXr+/yF1wyyqxr76EbNOsdQhewpq6+C84V1spJxUEkrifMezGhWgmnAPSaS7Zd3UFNdgTwPHsT
4W/8uLSPSI8vft2x+0htg3Lr2ys+mTBNR3ntc4jyQFxg8coD67d0pICwrPQq0yQvVyOhmVu5fdfx
oFaAU7pXvKm06xL6NfIvZciwBklGcuAhYvqiTECIadB5H3IIcgWm+d+kPwzkS3Vo/zPbIVvsPVtG
MdTU/1g6r6XWsSUMP5GqlMMtzsYGGzDBNyo2YOWc9fTna8+5mpqdsKUVuv/UhfagqLil9WgzIwXs
lWfi+FtUeD3dnpUc6/tVWnCMgW9U9Butg87ApJGI+beHDFzwzDUn960vsZuQBDrJ3nJXcyAS1ppU
u5imkfUGYkN9QZWCPxZ3Q0gNK+fxwPKSIfSsi9UEdFmPG6Q4jDlzeNYdKnKPNGW9lfm7nPrkn5CI
QMqbn6wcCh8YOAAVBg6qAWpvjbeNLk9xTy5XC79hTOxJhf1JsjkZw6AwyKBDxm5N3ZcE1SsGAYqI
MCXZjDcsRZOM0wWCYLWT2LJkZc15xrkSyANAZGOTEMlElj7Jt1J102JTKudDdWpGmCl0684335IW
rUW3WikavSWrRB45uTQnHPSUWW1GzAHoHLXmPY0AIky/cWOYk/LL+7LolyHvZPHLbEsS8gMGKGME
5zpLBO+x+nMrJwGJjeOnq66GCSM3hgbgS6c7etFRFDi0RU6SbSPV5PpFoGF+FWMOoPS86ircduGH
X9tbR2RX4U0mHVq2duJclU3LcrehnBGNy8IquKg0GloPrQyPQ6goR+fdZSze78iGOOUiM6i9QFtY
s4whU8l55pNTbwb6ibtLTiaB2zDde+h6EGTaMa57oXzqbeL3732ylbx8dpNlQm2uYJNX1FnMj7gy
kQEdadnamyEyHpKp3FIOFgpnm9GvVBAX1P2QMsKyg3XwDtUEkpwBQkwABR5xmfTEe4ql0tZ5ptOG
ueku12GNItNLoqXb6LueQGiWhvxUy2vOHvLfwPmVAVF54JdkUQwwAPqe6yLgsbvCSLpnBbmlzRmr
pAa+QncThMOBfyTDXVy3l7E3d8o4bw0n3VawrdRyoM6E5LXO86y/hGrzQTIFetijgmi9AjEyfAJR
99gcK89YlKa3AURYGgOCdzx9BuE92NMPbvyDI3DJH5TVoSHZR3mFJEwGewBiWdz64i3IMAVgkB0B
JlhMfCpD8VbNgF6WUfapWp0GwjjM4LO3ia+WBW/WSNpH61GyRUDjQEpXMJJsOUGOJrSx0HUR25g1
g/UH0p/6v+xOKLUo5zDG9KHLfkWE35xM9nVS5l9qYr97rJXaTL9z3IJtTSAk9hwGAOlgkymEbAqy
Z1OwTaDPKXWwPHSV0LhoL+cI61hUYYJ2MBJV1odu9ksOkil+l8AZvdehdjppFpizgTJ44xHqJNJO
towsWDELURF5U4zU4VfQM6ZUg+NfO8PHk3tjvPjhfnCBzaeTdlIrZllxRVq0ak0ohWa5RdKmukcd
PKSg1WoNFD1k4lZju2k7/r81d2Ey7EhYvA3EfIhqqikxF1pnBmkwrXr4MWiyKIMiYL66PsJi3rc1
RxoXrtVdKCnESkXqLXVURkaYtyhjYg/LozQkMizAhqHMlJDHTyyLX54jpHSVvwtD7NBdu2i6n9qG
Diy7dat9WBgSJrI5gGugr20kDiruXgkllInZttnskyeV1EMvjskYySE2nWfsXnK38lcKOQ0bthTX
TJSXzCyD8eSZTxrCtx45ooN5Pl8VSGx8NJsiQEh6eyORWBliVNrDDORc1pCYXCSHDtOye63KC+ke
QmEIfjsrBVFinHLxXvJqa9THSO9EowgczrUbY/XCNlD0GuprKCTxIEcrcAb+glAyOEQRewn/mJ2J
QDcI5iHTfx7vlg8RGDLtwdA5rsYrJMiYbK14l6XEGo0eSHC65RhvVdBETjNsduJYTJRv9NzYxsDQ
B+I6QnCbvP2npAwNVN5k3JwNoupwWAy6uAuOGC8cxvSNNw+RNnSuTz9VMwp4MEdExH9AydCtsCPM
DRQ7BWgJV1EP0i8WPo4o7iAZnjoeTecT7mQxIqhz3khapAhUfE5T50wJxVPpkw9W7JS/9WbzxKdF
ViuwvQaDUaPzs5A+kKCggwiJCInxaMEmZ7oL113zVX8FnISeub/LpMzjzAQX9TTDyzjv+I1nbhiI
HkdZ+D2SEXRpzdeIl4ZDWtrhFq8R943hWGtDJXntXRw6RgvRHb+LmABIUBzEwPFRtRTJnnSSmq+R
JMIdz8yh+k8U6kP12hTLSNAjihvfq1/6hiOhRtv+NLUJxk91Matbk57TRSkiNZnpM7Z636pA9zS9
zJCQDEApEtjKgwfJguSt1h8F+dAAQyeyIaxGf8lOZvnso8MQMLxE7F9D6NmJ8o82xJnDw1D9SRku
TqjOLp5aspMZlNUjcSQDIzHsB6wdMuyi1hAEHx2HuWUhWuuJ85DroAGUdDC4ObRWHcrssjO2ybDp
rEOYMnrqlEICJO7A3IJyBby6F66hVbbyfWg063p6RwOwCXFRMAaUSpriJC92LWxaqZfYR3DfRO8y
hDkvSS0CHslym4GnD6aDCxB1erXPovVQCftHH1r+6eg6fEK7C+2j142nCnuoZPjI4hjIjpWp3fdx
ghFsMqu5cqKH7GSrDBGPvmykz6lj7+hXsEfJCDi/6l8Uxq4QP4r4Vlm1YrYYR0Jz8kVkfMAr7GBk
Br+H0JhOGdsfwxeAJbqzsOSoZR9y74D0Tvojiv81CAiVBONNHhgbsY6JtJORZhMGf58KSoo+syLq
gpnMcp/61qlKqxUStIXJ7CixgykaTvYOGInnJzbMrA2epIiI+IAKhATXWuASO3NWEP04rvMS1nSu
dyLmnBvGriMKjFZFhi1AgNF6dNxPsENaq5294uDNwzpBmOYL7EzyT+mFm7JCoZ0e6kg7yDVsoWq0
kFadhF6FBFpqCC5d/TDmzlNKLhGBh5ROHlikqZLVWxgbvZ32nQMHm4t+Y21EKpgxXAvY3AyOBPs5
jmsXXqwFeOwtY5lCOXhkATDsjLJ8hmJIP8RsJqtQWOnJJYDAts4OHngXU50x2w9J81OApzT83Mb9
hDShkREkRao2WaeQgxkQe4EWUPqAEhUcdfVakqe94DYXt0TpV3B4mIWk2klocz2kQz5SxGaikBz3
enPpKU9Zw1nor3VGrhUCRo7/GgUpkZqtmSn+2lWdjOm12A0WugyV4BUGWhRluI6i/cyT9JsuxytB
PiQomcGdMBy8oDpT/DNEC8ok4pbuu3ap4ohNjebJYRx7HAePWgZsoSMtIGBCKnCcet30katbshwI
MSLpl3Nu1oh2nw4ymk1p451CquMAXIzE3dOAysNjbbXPJhPzqCQpDkLAOnxQRWxv2+8e6lgPHcko
oMoFEGdm+yQ1hk9m0VySOc8yCxkqyWmUcMWOXKYxsp4SaR53DneQI2SbcaLXbGD3kvhCXMDD3HrP
lUq4lzEuugRBf1bc7M49T4W95OpqjS8TQgQsU+ZXF0aWI/AiH0q7tIGHY50Go7/ZwShIonhyg72h
gZTZ3kfNF+u4H9CEMARp8gmLydO1wYgMATYl64awUgENxIsyjuU6AvCOavVNWgCZ2KMQceaLyYL7
Tuq5PnkKyKlfeA8RE06TiNAAz1p7ff4UQLqIK2kAPCDreOshQp164NVvk+RbGxA6jsutkfYnI44X
DPdckze2GCfSVu2rPyOAAo5/xbK3zCiolCJb2VucM5GEGZdHSrOxxcHj/iuRYFJzYCzSU6aSI3Wi
+dGLB2ZDsOtkQLXK9wF7FGsrmseSveOoRP80gu9DcNysKV5HOAtEKCC1jfA1nLgCaaF4cc6a4WwG
KybSJV07cjLrxSLDGVO/oEEdbH9pFa9J+1r2L4P5knrRkpc5O9PSxWpl/GBf2ujURuoERWraOLa9
e1+bT6jPf2MoBmATXhQPnkrUmI9GgP+8NNd30LnzF7R6Y/gxM3M4UOm4ME+DSiuqRzzMkwp/NbYd
wv+rmByLgp+jXyZclE5gfAC9sDpB1Vwil5jq2OIa/m6TWLy2ZfE14u9tnsOOUfQteeDQa20LvIlx
uu+NNY3NRF1O79PKRQGeIWgFpeqndLeTDlxMXHpGmhyNlsr84z+TNIqQQSsADfXffMlLilA/O1Rt
+RCRzNzaVE2IHwqC8xqCSxjHdS/TAeOo+jOHcJGZWxnQoxjWjentpHYciT6xYhVNVn1BGywXojQn
OYcA5ljEMQnUCf+uTsCE9Vu3AW6zgR0HvlSSmxX1O/lxkKdgqvc5WG2xoKgyGKCkIEv/mh1jxfPP
CWoBbWak6HJmWTVeu8xZx+ww+UvQs6ZzDqG7CJpdyCx62i+LZk2friX2BWrd0v5ryXVoQ5+CGx1g
5IMfn0nlWiH5ZjjCL7wn22TiRvXU5XCWDqiwoZjQtZFiClvI75Ir2jASJkdiIhTnyXD+hbW+ylV8
k6xBv/5N3CeP3ccOWuu5TyX0LdLvijHl1mgvLdtftHm07IFeYtriSmnXQwpa4qWPgaovOpwOI4+j
JCreVFdg9kE87RwYooK71LYPLur0oFii5Q3dl8pee6Lhpm7gEkL0lwvHEH/n/rBN+1BSdKVOMRpr
3c5vMXVBVxDe4+OYD25S/ttfejU8SgyEB5ZDsuC2VoJHlR094m6shmZXuBYi0H9oyaPM3IqICyrD
KhBLRMGWgrZGHBUTkVRDL87EipvZoSFBK3wx8uFnJhOaJhUIvtURGPyFI+kavBhm571qGW5XBfP/
O8Wxz5ryMnXvcvM47vNcXSSabsD5ok172PSNmhZLqAodaWWEJx9RXPdNv+rCO8aTt+pM3JtDRWyI
uy6VkrkQgK0aZjMZudI9ema1tF3gl/ZbTho5aoHbJZiDDBIB1rvCXYccrWTy7EP76FLwmOyDLKBm
DiqHJ3HsHGaiM7lq6RbeHVlgqIwDdpeRBRSioqkJXhB8XbTcffXscUIl7ivzqYRFLXkvEhufgQ5m
DF+U3mzU0Y+oKOBpeWMUHqm/Q0XHoJ2A5My/AcXQWCibZByXpl5sOlVIubEYFiiTpOHKgP0Z1Muh
P9KEuJQVEfJr0Fr9yC6XAAYtuqmMYeDz1A3hXKSnKkd5Cb5kopFhXLYx6R8FpC3rLXKXICa1P+JU
2iNMlu67MkfYRAfWBv9hei4DkkxpH4StoGhQCBByNrS4GaljKun5QQpkee5byukbeAKBk9E6UQ5p
dW3H7NCCMIQ8CvmH0U6EFoPOSW9gXjxHnaiO1CEiaG+iItjXqb5kW4kndAblw0G9jhltOmXXyimW
iQ3nyvcWoqd9zPrpkFMY+Fwv98kY1IpTWH/4TfbShsmjgBjs86IjAtqh+ZVmeVYYLY1zZODIyDH7
VhxsKA3kdpFJeJIMXKbTE4itySdOjfzTk5FQzrW338aCbG4JuT2C37DilzyBsscIgF4rfC9ZMKSc
NBqjD78VbkXC0HhcpQgv6Inq6EULjV1TvgO6mnKhhTmpT++cLNLwBPwRm1kwBRwJ0BpTD+ixVPXI
HQ5S6cmlwKws6EOuTa1r73y6KAfAu9jQGY112qFBYR5KbS1tJvESK+SoBFTRvwnCoyOWJciRTyG7
IWIEbUfohm2RETMA/iKIDXX30I80bzyFLF1zJAoLEdd/Znox6C0M5shoBELg2qw9THugNSzfLq2v
CZGm0dTuBJaPE7SU44rjWu2jkxf+zbht2GpGJaqyMPsumSF7V7iRXFUdFYP6j5gKkmhT89CiaWkN
BB/lO9+Le6EDVy2G16E8zh5kuGA1ZOfMlxJ8Qa4O3TS3dBsqVyprOyPUvkPH+sqopR6Vkmn9tgPh
W+a3Z3xZhU8QHu0fN2zmeKShWvvBRyabKRDi2ZE+BuyxrYJ1yRoQZHYmvQ8GtyFdn/UWhTjEDVNg
SqUwF1HEsPQMp716LZ14P/RIi44VEi7d+evwtkvgSEV6CJHp7r+Q453dZqC1t/xsE1pXASzcX6Pp
dnrREUs9r6quWg9MJVcYLB4W4Unls/Ec7mEZjCIcyh64gIh4BHwJfAsNjtUhPFIUBBLKIjXXFfK2
WGtBF6xT2yJT5jI2s0eL2IK5bLkdzWuVvGsKMPo+sGX6abEjx5IPL+WiQdkyIMkc52kbhdSKNKmg
zMYEwMrtCdkj7aBZXbVpevSpFlXcTdI8QHkN1VmhGBcMocbzWuftFwC3VBP8x8HuH6NbLwfzp4zL
naDdURZdorZiOXENuh4ZgwiTVl3IJL8WHSHgEzNaGuODMAWVA6CLh6XkaWTBtDr0YCFKdhM1j4u5
ykn+OvvKLu9mfx2Cv3FHmVp8vf++zZgC0MgAyKb3J2TvOPjgiyWGU8okjcZrsC6cb4rzPfOV50Fb
+hHjsKz5EJmQ681q1tmG01UI3NnJl/HcLdL0T7fN+0TnAuLcHpjV0iGQ8U4phnHV4x5iPJlUKIh5
Z7LApLPNmH9FoAa7yhYgNMtXEX00xzjrwiQgzSJCl44MVLzSGc6Nk7BXdwyRp79Q7VPa66vR3dbM
KCP5cl39DVT2wGcw2oCK3L0hL6uo3bVcX7FzjOFWOnTjyFxL0o/ILIr5aaw7cHhZbGYZgDleXRxY
gcIk0RBZBtVQlBn7C2ocpsaTgUzuMkAKqWEUokSVkXwPVybZi5V5E4CvHtVlHccH5Biscdh/ZPss
au6eEqWHyg0/JslOdKKAGKzjJeodCAHgOMB2QW4SYGGToTGlbz9JQ1tTEXXZhaFAlNuN+aQNvyWq
Sd+DoCZEWU+f+hgYio6SsorsAGJG5MEXCKoqahFrTraRgWwvemfg10PtMZMS0CiJtHVf5ptmmB4m
RqQZ7EwVMt1FPI4OQFBYhJYVIEvW4NEEjJbh6wNqZmE6PZn+YXz5Gn34KghfYNokGYY3loDr1k73
qpFGIvzWXM8HI/02cEQUpCX4ElMuWvgseI4QOPML9oTix/1G++mimkMDDhkfZjHkbHhMqneCMGXV
ssEd0/lu+aqjne1HIp9wej7KpGT7ilLB028iuhxyhgCQtqVaW10Nl5lRrzriTEz/yEEkfe5YqyC2
nPGkw7rNgLWYM1wSBrJ2nXKjGERgucFBNj5vrUnzlWs/J6m19azu1cjrXaS1T1JDtnEKMcGZI0Ka
woqfrU5dDJp1KgpsNReHXDoKmA6hXteTmpKn2yLGxQ8043gsn33AdDotPiUMyfDUR804+YH3QNy8
az9mU/pkMCVF5z5yqVta1PNd+ROr8blFoes31bM/M5yHigWoKjdPrqUz+R2vdiXIBv4/fXAB0wPa
rzncOFP4yIm/lJ7R7WVqyZNFCytp9UP76Azwn0jsi8YgLjJYi8aBg8NWp8fS1rd17TPDuHmUtlhT
dcLsGAOkNMxcQ6jP70sRJ5c49yrlkoqRWor9OPw3K9lxMpp9iLi9c+OFyDpqBt2kzu/c7S2Noaty
ML4qWOhVnOJqaUI6EnCDy71D31Vr3n3fyvYim0kSRSo0V2N46JJHPXilD649BMiYkkB68mg9Ry7e
dmRrzbVL+neWhcxG9+PhigIO91+26h2DlAXlmb4PUFUKfMaKVx7/PjpfFSemMFcSJ4phVEbg2Je8
vmCvX5W4TvEM4uH3GcFpPlrOe1RIdv150ly2lIx8JjkUG3XGPpmno5PpkEH9kxllyA8wmlP8xiMc
TAKke6UorP1qwfhdUUdGawEWVB0NNfvP9/pN2tEeVavQLTcQbg4wCaUCjBr1/YiBQH5dh/ImNC2n
H0UxjKzaojkKaUaMNX3IoR2NM+yKXJNTvdKZEFgYhjRt3niaXy3lj+JX4/wXwENGG+T9O2xyOZH9
rUOLjy8WRyXYuLQA8Ej4y38qZ9fDDpAuEGnaslB9LsjvGD1wBqGpAMwpM0Mp62rjyr2JEKT1Ia2j
s4thpKh0AMKZnAxKTfhRpvMEGFSZTSv5z5mO5avdi0CBYQI1YOdEIIQn7wLVd6ki6hLmQ3okCMAF
6gdhzsQ4RB421BAiSdwBzgNlYzAeeyAM+4soBu4NRkdjRYqhA3XayADFgoBxwpuzMrR+E1NNKoLV
cUdjM3IZ99mZZ1SsG6Wif3U5Y5Ds21eZsESOX4LFVHiiiGdKK7Log++uKZfkjlH6zSQn0U/EGV4O
dGmRDBgTk37PflvH2ArtTmdKHcIJLGxoJQnoJCGgxDfvWaSB0LWgZMj9aZHAO0tirsJ3Yc9wb0nI
P/GcDqd4DGoo3iNbvSbIWXElxC5lMIWiT5hi8dBTWMEyEzONlHbG2XSjZuM+FZ0dNR5ZKNTdqNKm
Ln0V2ZzEkqYdFM7sPwM0Iommbbu3U3xG6fBDlAXv4NiMDtaeZxdMGmXjWxof7igVEUUdvvSJa8Kw
H4lnd6UAZmPxU2cjpfJ6L2GvMBkLEyl0sghkhAns+3pfyGSQ/Cq0oiC4Mz46ERVELLqII/ouUgZ0
acByINo+5C1AZdjcb3gcBR9FfTvlT3Is0HtaBBVq9V41X4dhyxHDGQu3zPjBkIm7vXXhyBE5NvjY
OMJL1CC2VDtGJlatRVhcvPg9r0UrCAXB2Nn2MVVFDYJBM4AHAC5xvr0qP+VtRJ6e+dDZCTn9SNup
ZsgfoEKWjh+GqlGQxz2lek90v1iaQ0AXIgbv9zudgpoM9JAbsUGgymAiUcWuo6j3AxXv8rRMMgZE
eLg/cpSBlHIsFEm0t8BG5vnTyEwm32oYx9AvWl9SHxiKgw4vRyvILzlrve5w0bD6MsgEskN4pbFt
7DGIDlX+apkhZuynPNu28wMapDchCByPFAq23Zx43GAob/QLN6qqJWscP810BqDAWyixWTMyqszw
1yMWEs/bE8CIIJVsRVYlRn9BiAUKluofGGF+NoBtQUI3A4lNwrvLWS7DcYgmk1/SJcOKw3hU05OU
LM7sH3T9ZDdH/rqills/rp8F5QTo4DFQDHDQyVSRREUscWjDbeHS5fyXGC+hGrXprfrBJsXrL4aL
YRE2quhxR9w5HFyBzFchb3DkuolosAn/c1C3BtFN4TSXmrq1jF3mJsWqhVfU4+wn8q8aH0qlcASn
c6JNSjxYwt0YyLwm5TmAhMU/RXHO8pIbRcTfnO821EjTflPeIA1QyLg2KUzae5tYMvyMM1tBRimy
SFI6UKzg7gmV/pnbG+1ByV2XEZ/PuUVKjRNc4UhYx+iMZBI3i14GsYeAVlJd5JidpCtOtH0Eedo6
SFVm0nDMiSG3DSN6ISiLdzeEg0SJXXcuWDU6MYIK5HHILqpBNeR18KFkXBOuNJtZY5AAlXmFdqu5
B+R9BN9SFogjhs/F/6XwNYUk4jdEL5I17oU3hbBFFLhK7JNfQv0XfnvFty/JtWgRbIvEf7xUkDID
3tM5b08iniuCkkm/Lcwp7+0IbCNq/Tq70Plt78UgMVfRex1bB4b5cR3OercBO3d4EjMiJZ4OZ9lD
meE8YYFqbCsD46A//VGSSInROxvgHwt9GnZ4iLp7rEtzhKHmkaaYJrPsJws+dErlhgBvRm5x1EbT
pkxl3bMPaISST4+ZDYg4BUWau3Ehx1PX3lhaknyMMgnsnR/kAfFKfH6KT00339QYtw0wkraXbA3+
Cseh2CSoC+Frt34GpMtjggfs35yqRKmfMhTFwv6JQ4MLkgLURplV7SKYDQN5yYxwBrCWwi+E4krG
CyBn0R0GxqGXRr9EnW/WPkIoiSjzTQxAypK9DAaAYspR3UcBB9RqA2LCPRdx8hByZzHBga3S3UR0
oebkdHr3CSqiXUYrZBMzPKuEAiFu4NlSN1Hos0znmpa5ou8YjjLMyKZPd5kuh9ySf9GW9tTrSCWc
iWGFlaku3PkiyeSD5SjMNIVaUQaOkWGQnGvWLO/YZHzrbKu7wjIY/8mktQvRWjK5M4rCtUbyWK3T
lORnBNF39sRAp0JIHS0WYnODHE5S5pzuNnHvF5TRnwE+EComuA6KGWEmpMOVAoB2UiSP9Igom4sA
cTMaPKRR6IVY63KMt3P5fVfmgd3YeOKsK7AV1yElRkETwR5t7tmzK2GImvoIXSV14f1iY4SBC0+D
+q6guKG1HHH1mYlzZ9J7oGpYuntH41xxKhX9ujU/5J6EGeJDhSigUXYKZhKTpTFnwbJNTwr/Seqv
VNu3hA1qzhNHrOEGy0Bttmr6ZJEq3jO+8JYM6LzJ/8OAy0hsL/1EkLlw6VbqaV4w5AmCBMH1US2f
jeCzUt4NEGVhrnkIs8D8ir5K0rdMCAzrCqMutw7xGJn5GuJLVQ6Vu6muUc53QVg+cr5Zb/I29F6h
WjXIOYR8mYN1yqbweD32T/oqNZUhbwi7Q6MSSWInAtMIZ4cWm7gHAclLl3DOn5IofjFMkFpT1AFL
vpd7BFmAT6w82xAWG0lfQybfHGc4eyjnJhmDZ5GZPLVCRclQPfFCaOQxiKAb5FG2rMQBC3aLqZN9
30HqcKLOjYHaCLZ5wg1jTWsfoasS/Agk63TqTnh6kol6vUcqhrQ5+2bc9KZI+jvAks7pm0GPDGsU
Njn4LRucQvBDTuKQud1Ndik6e5FwVFYFxhYt3oEhzwF5plfhKAHyoj4mdPAytW++86cSymnxBnhI
qDBkR8lvdyPDRe2O8+EiRyuH9GoIlC+RYohlhJAkKvqIRM+/IrvGBcJDVCUOsQ413DBpuRnfhpnO
Bn+2TXYZUjRwoNkPcU8wDau0UBZ0dwU+9WsRzMsANjPU2+soYquC29MeXwsR0zjkNq25YVjnAF73
k3bsnXU3grHuSsfaMKmI4c5PgxEd08BYpYjP8S/cN/8AEAyBjgoDAd5dpHhVqZr7OsJ6hcKq2tue
g+KY92evpKqMqSYd89TFfFtEJPUL6Dy3Ci29NW5TNtI4Mw9xznE82JQU9MT2paTIqjtrEQ8uuAAK
A0yZ8n1n+18B9Vn3bwYeB+x3aHobFvzkP0ENLs0eoXeXrAJJfSbnCMqsgIsbem0RG46YOSr1VfU3
0qZUxdkHuWmHCIfDwecvNMXWI8C2RiAYGyE6JDqJvMV4MDwUtYamCcMwAgCnsN+z8TfjBxHAsO/a
F8VSmBzy02QqfCWgfXNLgR017JSYBpo6RwsfLVU2FtC/015VUnvjjnQU9UpZ0E5H0pWXTVC/kXzZ
09sxNNg+A6Fn5rGo2hV6pNNcIP2WNyCUH9WlV18GMwAcnI4+ScJJTDuEic/tv8tm53C+Q2VW3JuT
ca7JVrKU52LaeT4J8MlL0Gr7weopJV6UQme+tL5QtZ+g/4zJz+oCZkPj+yBRaEBrbTiPE2n0aflE
2jdJKvo5T7xt1J/8loqjqsKLYpwoQsgw9r4CI/oclMeq7J5d39iXyabRYbnwMwVRutJILnCYMAxR
KD24yVvLU4OQ5T/u5YApKx5CSeG1pj56seQx5Ls0SB/TIVvzJOpG4ZIj078dHhpcMgLiS50RmPEm
H5/q8h8IwZhO373FN5jndU/4l9Np684ij8wmbIvbTUZoKTBB3AHh5AL19IfOyrFC0NTqPEYmaWrF
Ie7NR1kuUWAtXerqBqKib4zdEBjPzMOcW5QgvFzOfuLRtc0Qjp+Dsc2g1myG7Ykqk8bRQV0YBJ9O
TnQ8DVA1o2as+6c61ZiAB5DWR/66LKODyrcveucYAZjWhLkoQAsSvmOQ4gEF5sGHjeMhov6ceB+N
S7xPy4st7eFLUj04EJjFbm7j4DdpxLRWKYexeEmpeT0UXSrukSqtn1UoBDdsmMJhpM9AZXpOw8z4
aA41ZvIhU6AByGx2b+cck1T58SZnT0X7OBTawlgw8Y7QuHQRHEj61FEbxUzLdpEF6vhfYoPJNeVB
mz0oRW4/V6Xo1z/YMG5Irx/Pr1nbPwVucAyKKuLt2mh2g4M5MKuFyyxE0UrGkUpOjhqM71kPIwLX
HpNgbOmrijJ8ZrePHClpdxNMVWyz3OxNpd5Mo1+bwTZsb75GwITgB+lwslrcxayfefZXI/a2iUzf
wWT2ZV0p6wigI06Gv7K/FfEPWDGum759qZKr7W7QNzjOTfp80fO6XfIiyEXjq88FgJQ13tA7M+HI
fGZrbZnEuXPYdx6ULOWNigJ7togBAm/LKLajYTs4TPru5s++e9c57KCtfIgae9SBI0j/xl0S34Qc
HRFMSp3QuAXZGs9k5S+KQiOTWsa/XGv7OFNTp/Z10G6QtPXIWsamyF04QvUzzwBe0iBCOgYz0ZVi
H5YtB6CzCsyHZHgz25WbXYvxqWBCbIDtbNcp/qMtaVOsQtUeLr3X085Mm4YzbyAS+Q5CQWoTFONl
DyNJRDmduD5uhjRax/wqd6fKFEBlRJJ0yDPl3xC2L0gbiaQCiB6mlRZDuqAO4glZRLKQmOvp1SE1
v9thgIr6Z2Eo035686hoBAcRSKV+trTexMl0urIaZu9gEa07Fd/U5hynCfGuHL77AOKBOkYYmMpI
D5X3y4pfBvqNyQoLZFGdp7PPcMsg05WCAL4L8X3ERvq/zr0C9zM45ZPJXxRJANQ6PYfyviQo0JNI
b/C3Hikt7iEpLHUIJFTJ+2IwOHix5cRranImiuvly1wZSzgj36MmH5tDWo5PHkDOgBkJ10Dgc0ii
hNCiTxpxh4lCFjjD3KBgQiuExZPRlCsnZH7esA96bee5f2P8ziyxApGLlZsHqTWHzGH62LtBqnb1
GwLHxTi3/ER/CIDohG2VaQLsnR7tgMemFm26VvvPeTsCNfDxcWFJf5ylDsUFB2p/xsAAGuqicNXM
N4O7KqaNodaCm/Ihwnvejz4Emx6GzVD/m88TYpXPnrT2JUXNTd8n87fQB/6SvFhAKByK4nEkWSm0
blZ+VEnO8RmhaGQbYxp3jc8hz1wZZQSFbfEEKszpUnkAcNYWVa/2yHylMH3EnecBPdDxGxQFPyIs
ToudV+yqSlkmnbecon/iwBE4auBgtRrGN9DuKs6Nz1ZiX464FiQoIMY5/QcJ2AG1uSSBpsE5m06B
gihr1s+xV/JT9Occt4V4/WaABEyz4u8dQIXEHS+MC1iD1QbPcdUdgDyWnUOHQ3LVtLYDTCH8U02T
vqqepHgmJEjfcCgKmxIzIbQc35x8EZDumQKIbvCaot/2QbzS+Kzma6o4MGoA22Iwd4IRm3z2AtYB
+xAVMT0oFs2Zyi+BbD2Dd3qRCGXo2ap5yzwheEjRYhW8KqqjgioTnoU3KoyQUF6AmwgvvCfR5jZd
DHErcdG4fDbAxxkwEm4jDo6O4G74PlL+KAfX0nunoJQte9tWxzcRsXMsmnq+o8FIOcxCK90xDiWc
x8Nofwljbnfdvh5KErGxUtDb5tegYg53bagrG90tjVUHD+xQu1MhA8qB4pPwINKSXGmPAq6CpukE
njnoHrBHGPlNvF3s4mpEuq5f7OwbiFbWEwo38hEzifUYjw4KxjTy1iP0Qo0sSPWgsntNGhISOdwI
aaVpY0vslgLigOV47auFqYDM0WoMVxx5oiahSUgK8rPRKFW/vQNRAziLOEKikhrj4mJXBobB4KMY
UJQCL3GFW1ZInoM8jb/K5FQLzpC35YcAVODtvBa5tgdkRSl4schXBR4DaHRNAY3EKSkGIAnWofUL
Ncb1bcSMFAakaQFb4QCjsBPorRnDtRX1D5SrHrNVoFA5Qkn9xIXCqGAYe8I1lEe0EpT5MUKbhIFW
CPGM+SWgVipG1FbEWgtvCBhFvQ2AQH/JGwhZDfyMyNOWSDpJOSSzPJQh2Dc9dqngZVa1nqKL6r9A
+tXBWrggPFzPKy78kNBylk1jvVbVr9iEQGsmUeZE73ZvbVkwIj+dJTwUSB8brLTwWbISJ5ZGtgVi
E3nfPlNaQYTQmQmS8J/wDhwW1XizVqG5xhxORuNBYq+DkC1ugIU6ddnkfKK8yW2UqeW87SwF9/1F
GBYQBFfrHk0y0EwOQzEPlh/TIL+ek9aKbhgqTbWwgSkoTv4C2IV8krguBmSDkOiXon6xeIKdV64r
1oCAcJCayLqwEBFj0VJVtwcbmVhjVvDZpKUJhcOHQYxbFQQOwD3rercttX8yb1P0ddVMZzk/aBK6
h8hTtDdgDAAO4lAR9ZlSx1vQwrPVfk0FpBVcSaRvp4r0mmtkaA8JeQytb95dTBEdGrKmZEq20I60
Q0QPujdIFBHwxa1YgUjAhE7rtZe5NV7E2khBIieglh6lKiCXdT0YYP71pSbaCXurIEdahbzdqI+m
guEpoX+FY2WIM7U5TBnHoEwrE+cvTSmsfwAZhVE2g14BJutyND/W2nU3XoCsn6/sJMOW7h6UXixO
NFdAQ/PwG1k/Vj4smMU82hpjTT5MQjFEHeNAJ8xkuWS/U/wqKikV3AA5ILhJjlgOzpo0nSmuUaEz
KI1SiLXZBTzLBB2eRYRvtp5s1MwIVJS3SHugtYQEE5GRsOT8H/8QTTWQEzeEOBGBwkYoXhJLf3y7
Qf1+Fq0bA1mxAlntC2VpW3xD7g8miC/lFDY9DlYae8F+oVwchg+k+bJFIdW0S93qeQg/gtxWqATG
rCKbaa9PWJikSspXKHOsdl4HTYxEEq96PfIHCGD5H0nntRM7toThJ7LkHG4756aBJt1YwAbnnP30
8xUjHWlOmtngbq9V9UcogJkInMwpD8CeFMFKRAOvHucze9SSlZbbAaeT4OSSDwRiI91WkIMcJexB
RupS+fUtRMYfoMy9Y7Xaubt5EA1NONOxRgQsLxpQjBDWSM8RWJWwQHOuY/2nyGT0dloX8fjKreg3
OnZoUXsB34AN8XOLwLYGD0ts0sdhzMEEwCZ0csl5Kf2SZmZ8jN1TVSd77ASKauJpWc6ocYOjix9k
PHVezLB2NkjmKRNzJ4QQJ7qRYDWDlnOSPY8Kk37UrTm2QS3pTSR6iUOBmtbIXAsGCwwywH5P/8bq
h+Fk1nwqL/4kwAW5BT2ztNghciaeof90gzdT3TUTtEf7KbCxkI0CVpJHAyr8B80P9GrxyJQfIbBG
BnV+a+GBO0qxDS402a4kOoDVWziWGa9aUD4kyqs1E0yMELRXie5CMdtrK/7fFlFo+V2YzPbFJr9Q
5vjSQnFLGgrnqTxXfkmSxGBVBbr14IFleuFNEmBWAhfkE+YpmZmPNgTdE+2hk8d4sygNVK+XxF+E
Vcwyx9kBNcjr5CCuRMTB4/BUdz04KrlW2aLkvvOS5nFQmYs4jSDx+WkF/7SBjerYORJQGdQYaiFy
ZWpU+A0EnxAOqMPw0x0L7s/R2CGxSzmt+J55IfI1IBzmETo4j3wtYnxHQsLZKSlan8KMyIOTU3yE
Zkn7jR77p5A7cGBlwBiVgVHCxgW/gCGge8uamFTi1TlV+CncDPTdPFdN8a6FjyhCQr+/J9M1JTwr
mCjBK36LZGt1/tHwqwu6frtgshBn6Noq94qnHpgvEtph+DYDlo0JoT1LsM9VyqRYqLeI6lW/bjf+
0Lz0db2eB3PLp6EC2MAReWF28QvzMObDcbS2WXU30dTgFOJq4d0XoSMm6IxcHJE0YatolOgjgXf5
U/QY/UHP6O2SR1ROP7HabVDIkaJtbiKXCAWZOrCU6oOyTjvmPZVRYN5oOTo1YgHKOX91kpRprLlo
FChlDMUjVhbxO6Ciqwg6ZhLSW/RQ1Zkx1pjMrQfcLS1+odWcWrKHoD9smKEISW0cs/i09SZziWcB
1UybE0qkRZnvSyw5WA8rQ30WXyChkyuZDWeOdCYMTr7YlFH+JVCq53EE1QyY1kgft7N2WSCQPlNI
t2q9/tUCQjObrQgNmUViQ2PcOxrVu85/yrH1835xERMJR9dYsGn8n64gkh1qga0ib9XTMPdLMfGO
QGGWE5/siiJP4M6V1688y2CNRW088Jw54qsR6Dp+UYwvtM2rBsrLIjRY3hUzIIJ0oDOI74XSezvx
A0jedkZwSE2Y0giDbHNz6SUp4ctYaTa5jVkJTdYqo7q5X5LdI8hxnT4Z5zTa285J6y5UjiRYTzJv
S0PPCNLrYiwHRS1492VvGlMyq4iA5ZRJCLKMo+lB2jRLeFEpbsjHDsk69nXSMXROYaBYwsWo6fCi
8d6664APD8INTDlXp02EbyC3m33HIIsfC/+O3NBN5EkPN/dV0OMSw01LOCcKKsObjwbfxNhiFNAQ
b7CwjyZujgkccBAxIhhW5/0CMEeB8lT4P4331ZBGX5NVAkDPyQQZknKC601CcSH883yJmuKIuFHh
Ds+d7JzrBL92zsIkqCZI9iqmGc5NGSXy4VczkUQXW2mQrlxjmRqosblg0M22tsszI9jG81byqaXI
/DB/gjoosFsyAuUJAcO1e+5rgl5r6pYXMxGK/LL5YSoJoO/Fb4KRfrbUE3q2z1J3jxHRB82c/2qp
sqwIiy21W5Do2yBtj/ymjCNeEa0DDScOqCTTOLtvQ3aGqLXw+wWsaZ7yGFBoypGY8hLKII0sHkb+
pYrHN4fw1NRFcIXWVm2fBxwnwVhhXun+nGYO3+vq23Y+x0zCPut13zqPmNFiTBRZxCve3v/8BvWP
LCVwdzm4RjXsRdfe2Nj4ScaVUCQ4i7Bnx7D+nAoJxJwedQcbuwaSoZDPd0sMIdxOzkcgv4nkJaiV
sf17loXDPescYtAMifQhdaKvXjC5kl/0r+7JrgdtJ+7PLHx6N+2tUz87gXeSz8wDEon4KCQjItDq
fzLeeTLPr6Jv279JWgOeSz2/GxfukTj5TYODzY8+1thpwjvTAv8SUaAIzOWvdrCu+7vrviRb7YbK
pwHdYaCSkZ39tbaGkxyGnFg6ARHwpTYCHCggxNfn3BhOTlZ/UM64mg/ysRpp9+iE/NXijxOqTC8i
Qul/JDytrDWMXEgFt5pTrlv/inq3ARZFjIzjFirZSndS8P5nB0yHjVjL63mfFX/SH7kweGU6MfpR
mdIgJvWTE5vRNLqvNlntgDqbOgi/wAHxTQ3cS36zzFs5gfLsqFkAkOlTg33ctqZdNo63gch+yYNi
NeYV4vLWgnrLasbHbonLVNazLjxF80zpIoiTuoscxnWCX7D98dnTYyMS7l0AB8qXAVoR7ct73xwJ
Vcm9S+o9uQm3RMpI3FO/kjPlEnocPHLlsZo7naiC71L/7fX+TdW7IxAlZ4zaknlTF5/c7DBe8n6I
N5SDt4D9aeIXFwSjU82DvI8+SeUG4VvSxiK7APRoqePYIpEV+7aO+joHHXeRlN+ThOJL42vsH2xl
4xWSswYaB8wTbtTgWdG7zZhXGzF4+H1835sqaChvIxO1HL4SU0CkqK9GJ6vOzik91SKhbsnn52Qb
lOri83VC0brVhvQoOtjG7F+78OI1EVUKyZmxXNQyapvt/jLSMHfFDoA1B7rPgFIp8P/tWm5izIRS
3iO/tENs0ciYz9BlG40UaO3FjsUknYbjg8O6I00Z2G7qpD2KJMT+iemapliKYLnyVw53eVoCcpC+
4oTlflbR61VkfQ6MKZMM8FcqNiq2jnwLlflKJAGpauZH3vyQxsxRLUKMUW4f9FKsLIn73dblXk4c
HU2aqgRfebr3CPzA3RHBEzOkKiVHzzuXA3xQtxKl7xB5HzOXqEKXk6v/pIR/MUr6oFHVi3hIBqyO
qhruWaoaG1swcd9Nc9GD+krL3MaCnDI7Qr5FHzp9i9HapKABwYf4Qf4cLNYh+/KjWra+kQCOyEPr
S6ab0JWAADGukmJXm/6a5Ko2xzmLPYkEFHEXVgXj8aXQ7GtJGLUEys+J8aTFF9xiHgAI4ue8xZ7m
u5w6kPsVPVASNSBBaxUVKWhPSRrN+G0+xKE+WRazHuu5+puLVhBtvACDM4EiU4FUFexCon9qwuaY
vIM4eWRLNXP33JTjRiTdWlNBLfMHc6RN4filz+4eWrUGBY+tj5D0fKrNEo00W9imT17/ETxFRyS3
DEwsb8V+4hSxSu8zpx5UBTZhn/K/qu5bNmiV8Oec5AYuuOzT0o8TmeqNriyVDPCkzJEzOnTRMaT0
9yod1to4XiM9Ocwj/if1Wx/8a+2dO6TspGieqx0GmSX5poui4gOdsh/MIEGsPQW8kB6xYqqiP1tX
A8mnZlfH1iJNe/girjIC0Wk1jSbucanR9SA7RYqyohXIJVIe+pFzEgMqHOAq/DHiCm0s4jJyL7Np
2tXODvEXEuH2KJxYuHfbTxPTveBGXF+ojYmBc86tny9hFP/kLhH1Xt2HP33nZbsPydfrW2jtB+ld
j8mZYamrkvlPhymZvngSQgz3PAaF2FyEq0hRQlTAmVdfRzt/JzGMObclsbHlboerhZZH8oGGqx+s
44DAi2MDmghL1F3e54yLgvtEpd08QvMhYq9ciTaoK8Ttm1FsAy6KlDF6lWDETrkPzj8BALxfrS1F
YAvN569koqvyad2aJPAWcNDtb6RGrx4qBSRXbUvrisgX79oE+dY5L12nop5glxrufNu31pjccwqZ
/+4o69kG4eiDmy7++v6jVvJz6yWYySMusK0l+yPLAnJ64MSNamlbpVRXZsW6nD7qxN6ifNSyfEds
Xasox8a9W2SOMrlJRwkRFCKmBEuys4BmGPJIty73b5Cfy6peEQ3BjvPNGc8Lj7+Z7aILNor7pvXR
rlFQ9LNc19X4EhjFk+DfYmNodY10DG6UaZPX/b6FCEygGO/YxF+Zlj2OEBO0SU4lWRfAu8RTyXAC
njry8eWaqL9pFZERB4eblZ8yND6AKKYOYAz9kHs7JZxQf0Rkrbw5jB1RA4sgwbj9YwwUyXP09DeT
+Bza0Gw6PJt8X3sUoWLfYmbs3WGdt+FC07jmCN2MGYPQgPAVqGdKg2z6XAmycfrknM8Bj/KjQnZh
Iwioq++B61F8EArff9dGiJR9aKG9VOnZTZg3CWWpifEpooPro7TQmaJc6dQSB3IghWaeg7ixWlXR
vFKrR6h2RD8FRNNHW5OyPa9zVo/BSh/EG1gp1oY1B60COhVmh3xp6q9/F1wzXFQqPceBFkiCAgxr
PzT/5I7ltuHrSH4mZ5fIfBjop6Q8+RN0BTMJyPHgEVkfcnZxnOjkY47KwigpsSzstUbZpmMHG7Xf
BcqPNZ7y7it7Zk7L/C+30x9CcHi1BxxBJyWKPC7gDEUqV6lRElc6AH98h+O/MORup6IebNARMVoY
r+VHK9O7xzNppEIvIAeyoEMFBqUD++KcAULvGIE7FIxTulVTCMvZulg4JzTuB+o+mXoAeyRGge4m
QZgAQg1e3Gn4BDDQq/FvwlY5JiLxxzPhwuBjaPJhjDUQCYUKYZuA23MQfibxhZuXMSdYQcSptr5R
HqnqjikvjvbLoLllaJJ4uSIw2areavw0E8qNkZuPHyMEZ0hppleUTVz3a4bNDGVvP93L/EkrH0Ln
yABCZaCw+bAmQUF6Fbd/CPPVMoTNQ4kBW9klCAfBNQV3F7B0EqvSgGb1yL7cA4FKv3ZMCUMAXM2f
IfapWS92rv3kRUQZ9xd2jxEvLhIam2IOfn68OTYXTEbT3WhWuwSBBe8Tc0GhK2gG/4HeUR4jnh9J
LBGxKf8zsUvkRKmtOD1vrnvvwm+Z1pl9+XThqsm1FbcECYaIDiFFr9PwL8eQY/mvHJBai/u0PZq+
sW7JBGWI1yCPcpBnRIUo0Ak+ULKXtKaFk6CYokaSqv5hokHSrprM40YT2Q/BuzRscm324wEHDg+u
dUCeCGcHdYBcWg0uvi6SOVAKitcccSFAnGFzDTrQZXzF12NWvIU/sd9sk8nbiYpDurRAKp3OWWmE
b6kYKflvVCm0Lsi3TNRFEny5EbnJLJak9ggPTp34AKvGkif2NILHiaZ0DTQJvHoxd+xNQGS04BTd
+OXWJBGpTotF4ZZHtb2ZyCf5Bwk6I3ERCuOiCLIhHtDlE1bxSAjGXuY7Hq70sbakqtd3gIoJ9VSN
pAwSmffWJHGAl1gMuJzdesYrwIA32psA+zSGtQ680OMEbeqThDCk2wmdElo61GEvCKmxNSmJu0/G
XQa16wMVgMinv+BMsD391F3oIGUDqLyzeAxMFJLE9SnlVr46Vmyc1RrhLJwO6jhYQUpdGlm8+WCt
W8Rwx6G3Vh880iBbS71ITJI2HeVyNAg38LB1puXvwQqetYEOVkDgxqbWiKh1Dc664QWaSH5mKeUV
KdD2+TwyIVBLNkHb7tGE/B8yPHOZYPGgKcB/VuAPmyrkvDzXzrMOC8EqItE4lvqlpVCpeFDR1Whm
vDaR2mJiSFpr01MMyFuwYYHx+K98pjQYISQCSBcNwlpwSW1kebMc9VRnpHXzHe1645ATVtTiZhRu
wsUyp8yfA+t6gMC2tu6zj5wfHQY/ga2l29bgPeVqDK+GQdKUUXKuUKAVvipknziUgzYT9ZQ2oy4Z
ufpvWaJ46ZjGoFVY5EbiUrLwwM9EkXUIYeaBzpoZi01z1vX4jORfVgbPzhetF28aKyFmdUK6gs8g
03j+1lO40qhEomcy+xwVUhvnlUlAdwYoxNAuY4hIEYnkiixEZ/mZZTvgiTOBtFS84L5MWwscqHrw
lWBhIdOJwpQv6rRNfeD5FhWHe0a6x6yzTFF2B4yHLYJJ3YPo7PJrhz3aztSj4swX2c69qVt28WMc
jmtr+hhhcEefzRgfGMpJcWvOqv9Y1LiI+vh9MOaNUoIo5b+S5eLj2XZgZGT9kL/K96Utxx++JUhS
4q+oh+nG4lFRn2LwzkcqnIyNzw5nwEqrx72ktdemsxXrkhuVDzGzOdDmnniljd0n9yTONzqIktrr
j2k7vbGURy2ucJrUSVYTQXMTIF+OXnLq0t3gISZ5H4bLMbq3BBN6OlXkhBEER/ux2ZOzIomrjLWR
e5w7HHLRqQIRR+i3UImamJieUiveRn224yPozWFdi4qNzx6ChAM6sfCge/s6/mUN0qfvIKxuIh30
vYHNV10btv7HX5Puxd+vFw1UT4AOZAthgYBznVHxnTY0gHQZX3di7c3ujpkXBcLWoy+CVs9Bz9be
psSYAIU+jJRvsJGLvbyxKFTdNBq1vWRG/cXiwrKWDPAOiG6kvZBh9Dq06nE0GWV5Lk5xqe23RivX
8qtMw0NTAACTH94Tf4jFR9BMw/axvKS7aToU8Za6TX18nfSTV1wyK16Q41t7T5MZ0E+26LST3uxc
5x87Fw1afwQtbpEa/tJ9k1mMTRo51qWwIuB4fd6JO79sTBaz8+SkhDcpS4zcSGadYw7d3tDn3D0V
TrLVnzwazcnvyTZ93C3AbJStvOM0zpMxzPynfsyAZlZBvKX9k/FJtIwyDBfihOAgxYiGric9WoP5
NAUBtpSDxJrOLueotuNoVt1rOZ9FE8VI77F1qNRoR1c6ZSlOGkokQZvKOPGjMgIJD6T1BFFb7117
CFkks6C+KAXKP5JoGxRNjDjvFmsP6RzHLvgXteCeM76k4VClm1bhGB8Xvg6DuSOjLo93Gq0L+TZR
uIGmY63tuvJaGgeRQiBfkPcS06WdL5ucyK2ly/OylwMoDQdEpWl7y3txs0sVE3uoEKUIwl08tvxF
JZUHw5UYOcxy3pTDrqv3uoEFDMSRxaTuxBG8shAXNoQRRCHqT4HxkCsqEwrjMl27Bj5T6DMzfMyG
nLGp+VT6/Gk0SKmJqnDXZdE+H+NTwQQcD+SzGExp7pdbEP/g1evaxQZhEbvHP1ayDkhVl4GjYn9M
N+G8KYx3agML/8i7ERaPCvjkCMMScCWq+lq3ESdtIhrxXF5LTiH61Gt6nemq6F+smhtB9XhN7cOg
fejMXl7GItyZm9g/GNpJ872DzL0m/iSFmLewwndtpI+l9pAWFgXQ2a0ZwQZQHyiDt5i/vX8VjXSu
cRTpRWcD8nE9IvgISQ9hTUG+SdHMtSGPQSeAOHjTNx5zPsuaDzqfYLYSEDjwsOv1QLywMWh9AKE5
DfwJYfQ5b5/xuYYmA0t7Ms1n5+gm/9rsxC/eF6fM0tCkbrMUpzIZrDTR+69NcHPLi5jM/BCF4EhK
aYRGY0VdLBhkA+w9/igu49VrI43L7E1sUlvXWXFe0G1GGaPLXuVtkwyRhv2iBQe3//FTFj1TX3X+
c8mt3w84ceku4Otm6fTPQ4sHsKPRCSOGgGrGGO1kWEXPSEo3UzlKSjw2fmId59FbQ6qFiguvyRpS
oWD27nj+VTX6yMyKWqPPISKgTExdu77EaocGoNuH1bDCsaw3D4TfUvgmhUgIatkSJWTQJWwznZkE
Qw4A97Wj2efkz6uKbIhgCwSst+Y6VtRNlpFQTQNXrZ3nBJMpwazQ4sUMUA/qOtMknRUDtmhlnSjL
QOXNxZXpzsVONfe6uTddilvXsDJlhCqWwSVa5A2ZIP5Lz5YhQpUhLtZW322y4lM2naGE+fTfq+SY
Nq86mVETFl3rKwuAxopDJpYvKKIC1EkdNCETigj2M0mWZAmmSrSzvGhjyock5EX4HhvPeqfRjcey
R0NcR3xGikHML/EGYbMWW2qCIjjRAiyeR71QyczlCib46WTx+LRtIxl7TGdpsJqo/3X3Lu06xUdZ
6DuSUMQsNxsvCvKa8V7w7cGjpvHA8FU9+Vz/Y/gcBKea+Bljk+Bb0BY2i1WmPSnhaxtqS5lRGclV
Io5ptorJ6GT1ZroAx8O89lFpD6qen6Lo3Z31a5jbjwAqC8ulruwfJnoRfMhwqUEEa/xcBY0lWkpu
aNgcOoskOBmkgdTKxtimtLLgvVZQcHx7DoFFxYNXTJsywfk9vBPBYzceuXS/WQU1MegXM4if7PI7
UW5l4rFP3g1lumgmtEKD4h+oxgF1Dm71zBXw0znZwpgOzFnTsK2VEYkR1wiMLEcj2p+TiWmqQ9cd
t/+aMt6ZqrFIuYAIFBJ5YJSd8DRSX07VULhKwpUFmReD2aKJg/rj+1SPvxzl3qP16J0hBFEUNMaD
ifsaqSf5dBZKsIuPB2laQRkTe8YVeYyn6hCCH/SEAVprA0gV0BroAfTE37jOr8d71Pe4Mej8RH3R
u4gKLALPXoAOS0x41sodD1P0EKUTIAI2PpAoh8Qt7Ho9Lj91bVHBUAVvXcUPNMw7T2bdrth4QP0m
Ju8CkSd5y6HrriNtJ9LVFOwNc7WhAd+X9qrBFVBfK2ODaeGYVS3M9o/g35NCFwxKxZGlzPAYju2h
Y1NKlmOO7YZsCoWIwpICefl4jZHkT9PfhrgtHeo+Sya7bj8b3todfsa+gdgdlwi9XtMgPoYBjL6k
wGppB+F5bLpD5mOdNrdJ7K1NsgbNgt48qIWsnH9Gkna0YjeQQz1v1flWGbfO0jlmuhVipq5q92xB
Kn8StGU720i4bv70Hqg2ulln7bLF5gN6WZ6KeZY93Sp2fb9SwD3a4jfuu0XDxiYaG+RWhHXLRz3x
9AN0tgBpfzJYngAkh6zTIvAXrsomJKnUMMPMbKDhB7f/YSy750kgtsRbFfyddUXTYH8WvFSJ22fd
UTeTYe9Dlr+/cATQCVNdGQb5RRzvFSnwMLDJJWufWlT5N4+W6ErYtkU3v1Tw3BZhGTE7kQxnIYEY
2RYoUDwraNxIDK/RJPTVJgk/Jmb1gXT/B0gC3s42XWcWMefYLtuIMELEAECtrk/YT3mq+x0EQ5iX
i+pXLJ1YyXkHLEEkY3JCU47zBmiRSXSqVxVwj6rAF381exsTc+cmGOCI+yG8u/saFaTdWKuD8Qqw
29GoaNBNZu9Lc+1jCjSSj0wMUBAJusrdwAJyFKm9hh+Xuue2sF4a9SMMt2l6ymOkvDlJQ2+x/mJK
h4gk+esqMQI/pDHiq18USObaxyzZN/r3QFmYtQbzgLhT2QM888ySm9mPM2UEhYN6aOtKKIECYLUj
qq6J3/vgqfdf6vpOtOFU7GBlJu+SRa/E1xDll3jUZeOnrAKUPCe7ORLSts7Qq/Tdip8GouhPq+Af
gjJcVMCpZvniUYPBOYb4R02Ms2hvpNmD92aZLf5pJs5P2keFCHI2c/jiIpqj24Wa0qfguYYjadaD
8TAUiAB9XlYUjSkqYO9T0d/rIuOZENdD42N5KZUHXA+kcc8TlVwZ0zM9b66iXUr14Dn1ZcqzMx03
Wx7R/NL8ZElyM+I303ocYdej6dJQ7hhQw0DixG6k/U1xiboZTMTuBwB1udOks0W+4iJzk1c70y9E
JTYMW+mRfCKfv99cccrFg76gmS1Up2eWBvJacUbjMbZp6fUeSGbyAyyGMeCw07xMFHaKCCNptUcQ
wexNdGnAV1wUfhXgfqB/mOV1cH6K7Ea7120Gi23tdC9RvJ4bHEI4CsiAQ5qBfDuLHsSjSM6J/lFS
vsnj4oOnT8M4qR67jHGGLubx7zjsQm+LPhR9kw6lxrCp0DKbfZdERsuIgzeKyTsIt0Wzt2Jyyw7Y
N4DeIYF4rXSUasTOYKxzQxL0aqYuQE7eTdSHZDdyJR5j3HqMahkkKNVzhrNwgVFNUM05glDkjeUU
tkZrwzmrQAxiV5rHm50iKIQbG895WC9d6X4DYAH84ntEaNHK+M2iBaQ4C+tziB2/mY7jtM5J99Xb
4hhqDtdD896ml9AY1lPsXvXUWWVxt24zIKJcu5quhlEXTNcNvYU//vDHaoTw2S7nP6rRgs+vWiss
Rg0dASOkkclpkCnTvhlIk1O3bkkGEpliQn8zZIgHIAp4b3LM3eiv1ewjtF+46H3GmYREsC4x1+Fa
UbbAnTUxn5q9abVwX8/OKoypuDN/k/anUXeeke0ChoUyUD5jw73mIJLZhPWneONVDPIBCHsjbQk5
yX7VtbH3VZHsFeowrpl51YH5M4G4q+vkomQMLhUMbAV2POAk0Pnq5sxMYMOk0dl9vzNafVO6P6Qw
ocmnoqck8SQgQkK3ATRMMPZdjkDXSrtTkhHjjz0KfWQea98thyKLShMS9Tid5ng7E12IGk7yUjDn
fvnqfDYNY+P4C28KD8nNPDTSGfKZTDYh968+WcwTvdSN8Ifc6wFcbzZ8uqFL2AxQEUJpAayI9qk8
iHNp0PnLo+0/KnTwA6vB2JKVxfvN70SnGFEPF0JjMQvdzJK3PcFH09crP4FCZq1F3Iq8AoEDvLCh
5deaUSzisyEcBswFZYnYTCQ0EUcRtWv+Woo0kq4+qqAhzRM9Bu7ZevBJhcsW+BcmgALjKYBS7X+c
8Duxb254ApPhY0mI3/LN5ho4Gm221ITSWv7UpfrOatWVZZN5BpJSoGRLYRIHt75a480P2Xx7nBos
eu9ahffsFiq/0vJEsk2ZXZPqO9VPCRaEYUKqdyymk863ceSOkozX7Cv7Lb1rOj4lnw1aougi0wUO
xj0sINHsavmOAKYkgQuhsbnu+UDpZiFdv9+Z2sZmAp/ib9r2muPUP6ewa5KWpjWfYgbQU2uj46Gy
9YvbHoze2oQ2lFA6kJ+kOTDriXV2sQTqpH7rF4dfuPM+tO4GTIxESIxf16yQrpLH2jDWZsa7Fy/1
3loHXHRpss49d1GR7xCTy1T1Zy16LYkWhj6eO28D2YE7tgZY55pnCThy5SrJy0gokHdAzULU4SW0
ZhJi0Z5wVOFU2zrWI393ZZ8Tcuza8si/IzM1pcOHy3Li5i5w+dPfjGXFXOTTgX9jxMolD25EEB5o
P+6FIfTLZ8HDStKNvedmQKljH6pgO7aPpo+orPVQsmGWYVsuCBZlKgHJl8RpeXqsX1CLjDVFy2dh
4wuMDzLagX8VyOh4mdZjQvuW88iQO15Z9OuhWav6vaNpJU9eQu2joQQq8reBlyF4IxA2IcEz4Xol
UqOtSKHpd+Qj9ZVPtBiSFe5FJds52sFFABkwx/SKv6urYe3wB9QJJRM1RmoR2gGMViRPYNBFImrn
V6M+EQiHtCrauqR6ucMxNJudBVWrVjtLeQ1rZYOUpPTsHUweuMu07Br10Jc7uuL2XclEYX1NoCW1
ixyPWd8B5CoVCE/0CbA+wFzGLWn3rvvPB9sPYiK/h6XinhQSTtqoI24aiCr18Nrk5KgyshjcF+i8
gT10yrVNOiLxEnQsQZVhyBCl1ER0NvNVbvuizvfMkKIEB7D05n6FPsAovzIaCtl9gqtvnpv5Q1By
ybkBHW/Kl5x1tEqmfeQbJ6/DGMKyhZ3LcQnjPtt5edPdaadV52yE9McX52fk5cdobrjuI+SBiOIn
Gwl8v0kcmPh+vpAi3SJEmTtCgLdMLADTscIPUG8mDZURCkyqj9svpyXpCBFtXr173dFxD472kARv
xj9CgGKUUvzPvYZUmf0AVRcwPO0smJDfjKggUS1dA+kYHJIipXG3NWWX/HYxgffqlIpXora0xdyC
c/qIb8bXCAon8Tkzl7VjXHsrW4U9GAmWdgxSffHgMgMqrbGwPfXdAMqWiDJV7KPQAynbN2VJJnSh
fnfnpxaHB6KrlcY4Hr30xDw6fM3pl4egEe4PwgRpp6V/Kv77FAh5wmfCsQ/eXX/BguzUmA8eJFa5
Nc635iDKWtHkXVbcsVZ9yopb96qgDtLLJ/HPaw+++WtEMA3QE43mISsq2DMIV2FFlGAwmWyoqFby
+dA1t5YIOBTZvUZ/DkQ1g1WHAhGJbLX3kGUzUVmUftaXIKXjNZCePHHP6wjb+wvaLt8khOBWcgWR
1tulrPhPqY+Q9G0gDP0L35ano+h6CZrdQxA4y5l3w7fITO+PunaBlmfNIaOO77xncwkSz6RaRywu
k0UfXfQSR9HOxqjkcbUIiqgRbujgAI2uBsHroX8Y1GhToOmlvcC3+dO76S0Ckhgm72o55H/f9SjZ
CEVFLAMM2JBfwnpcjsqvQ5JS7NO2SQgFX+6y1hHnamTHkbvHKzPX2U0ZHnR2Tfn+z+NP0xzE5IoA
CDerrzO/ofdI1QV0XU+fGcJzDX6sDH/yAF9pfUdO4HOAKUlQLEzdWfImFSoJah3RCx0eab19s1gI
OhithA9RP0Q0KXZAMnwTVwp9l35vnBTPuKLRExUnjkxpDjWgYs35FiGebO1/jrNTk+kxn/AU5eBr
5Mmg2yz4sGHUm8HaQE2uLV7ZxrhZ9HYzzCd5twkRm012fzaEqzMIabnMjHYqyY81BoSAkSXJhqXj
9XvDjOlrJ38N3B5+Xn8w0EcpAUrq5j70jNRHa7qK3Jz9UjxRzI7duQw+Lateh2QXhxJr63nflcqj
c0jlKYhHUknOT1MwM6rOJvEMNviVQmYo3IRrvXmMyNJkoZKqa4QZ68AlREyvd25FYPuIUrGZrjq8
EZbD1miXlaqves8+5IiEdF7FsRoeYxpRdfgDrK3HkMJyj7pX+Xgt0MwmTDexsc43qv8Q+T5oIDgT
pkhuCxRx/X3SziFTZeT3b0oHD0Jcc0PxunPXuhJapnvJR2snSXW5PUtaKdlSNIIioIiA8IZkjTJV
+23mdBuSh98Smduzp+F9AnjHCe4B68Xp0eOHqxKAZveGV2FMi8cOtaXFj00+H7HA3K31TaSqDgt6
olI2hKRDFBussmN1FwOgi9gNsOovjh2jXwye8BgBfE29sm0YZ1N8pwOVSNlgXLwhX+YBbYreXfLz
JGBb4ZxtcCPowEUj6UjM5KQZyd8gILZYvowMHwd5KVm4s8Eio0+ft7DD2NSfACG4k9UX+Yd5KBpq
FEwRawUk5sIvPnEFISCQ9EWkaoU+sVCgr7EQuLYrUX/VTiIFRyJIFW9QdmiyYl2ZLqrTO6HhXuD9
I81J/inlQdKJ8MorCNV5UoFQNKDXvXDq/GfI3BrCawTJSuZx2XQB+mOCqclQERB0qMy16rK7ddrO
wxysAlaICqBxvoaYzIzgHnYGSN646fp8m3q0U5ADA8Ijcg4Cm2zUFqJ/rVRubxd7Llx6hEsP0BIe
pLUkN4p6dmoCmZPy4DEkgawizEIDlAioYwa5AjSHSu2JpPOZ5/DRz9iJJHFKh0USOwxdJjHevdb3
aARB8sOPiGZBovdYAw2WYslALHmHXddf2tTdSAwMtgdVU1cSQSnRcab/xO6jDED9IyFuBJY6z4A1
ojUVkx9lEzOG893E05Nqht6Vjr7fxLzVOMWrjmJkoopoMyj3lvUZEExVmemfD0ZySQmLkvufbweR
J8gMGoM3ngVQyqT+hIjICDqMUJx4IV9wSmiA36WGClZE/i4ykADYNkiyMgSzfNdXfHD2OImUKYjr
Vwl6mBlc/jxOpLTL7mDzK1LagAvA5nif5mexSU0BHp9t69ItVxM+a0vWNvYcQ7tyzdEwz8lofcTE
ZEpzYdA37DB4EpL4G05BSio4lzDJSggPAvAYdJoH7OcvLExX3QCnJcehwT4dD0AoA133FnmbcC/p
NhNaIzm4zh9B7nM4O0aFIeYWSBUAMXawzeJplPr4ErBExCNz1RyFpOcLJRpCDNEcdIQTgY1X5o/D
xTan7Eq8QDbPeMDvXljIbQMiXcZTqYRPclw2XL+YXl28ufwjRYPPoyMsz+jVjVISzMKzKIeIW7dD
ewoEiqJM5aM242E7DPeA2+0/ms5rt3FsiaJfRIA5vFqBCpbkJKcXQu3AnDO/flb54mKAnpnutgLJ
c07Vrh1yC66dNETYClMZmRQBOO5IEIeK8XTWN6cayKUSCVU+ndntZKOCXSRajiwxsHwqOZ8PyZ3Z
Vzt4AXJ2wqXJjDdkJgOSqxEGAaTWXLnVCk47wx+rHWOnoaJfXemGL0+hqPnM6jFHOtjGN2guXeOn
41PhfaHwSTWiSdWTwXg82zfTN+EA1NJ3qdM/By7H5VIflsReaU8CLdekccj1lUd2yBcSBwISwKiw
kBtwnMVwNHH5lOwqQTyYNSgKtOJ0nTPZsIFK/uyj4dPCJAo84HPTotohkAmnDi7XJYPHDjW0eWQ6
YdfWXwKNqPIAgBHma2H1l/gom+5QgUSpyLIJbIdBISPe2b3Z1CieL+7QCEkKawIe/eBj1UASfQR/
ZlZfhZbnqbALFHxZcPDmf7UabLj58Mx51SgeyDHURYoNoS1bI0EPWvbWNxU14Uuo2xtlwGKRYKRC
kwsvwVMLAkMC15rVEj/U4NG2Wj80NaliND3mKbD2slpsjESqbl6LrzUSwQY/eAetMH7dY9WhyEH1
VYTb2sUQS//i63Mpc4yK8PrIHYZ59ewDmc4HaEta+maWH6IRiy6NAoGcC9X0b543bhPgncz5gY4z
9M/Dc/tkmROo5Y+xY1Etl9E4KemL18BH53BTUJv/WV/B6wf/WqMtye7N6fPP/xVbIXXckUHI0co5
AO9fs5iwseWiyBHLvNAxHhiAlyJnCiE8EsozZg0Z628Sr86fRORTKpW5i5MnQNIHvhLUQWZkvmgn
OUxJPeonxqCc5Xk6vZkZEm665yJt/CFEuorllUVNE9HNyqrui8AXyYiBF3Ib+cp0U7QtHu4pk/wa
OBipeUtiBWoRYXdVFOpJTb/sXQwMZvvgqfZoTAyxxpqLYuMNDN14Qjsm0nw9+pIZj1ds2rtqrdug
QOqjjBLSG3KQ7RlIdVd6HzDZFPvdxUIaAp/eUp5LW+g2FDGWjwNFxxDeVQDeWCQUGzE0PZINxO5z
trCtwt7EQcp5YklnarrNCZga60dh0UWI2YT+1xefNR4Hk8+DJfztiGSYGTC6pNEsMYcnnVtaCG8+
qKDvKr5tcPgQb1c8PRI3ieY+bL+sSjmqmIfm3Ae+ROM+ZDEWIriSNQr2URaEO5wvZNBZYKMmGzKO
/uIji+cf900BEhbRsmCcKp2kj3Goz9ZZAZT0jlB2op06HWcvY3KE0QxeQBAfW/VH6F/yU3KVscdQ
EcAy0Vt6MtCnKxQmyUFYYM7AD4BzkI3roMXXK4jWwRPvN7Px/AMeEFtE9MLN9M+yoOTpn9wYcVaQ
8h/VuhC9+VcHz98FrLKw0aZSoJATkYQNAZHRrlUQYLKFCmwEkiCMyVaXPS9681wxOIUujWA5Jt7n
KuWM3TPQ718lUEgyQ1x6Q/pGh6hixBw5cgWhxVMV9RCd9c5ZSV5f039mkBop3ZgUV/mvxKRYqv/3
3M/pCul1fmNrkVNf17H5Qc+MObC4bcp03CKKeSlIhFaf8p6Qm0ZtjiK94jjVn5IG2gzsm366Nvqz
aT/GNiyZYgtryO/tijAzWpWcbQWBodUJVRK7NOb3gIj0QAITixecBFwJ6wGFAJJE865zQJ8jvwne
zhlWOEOsH5ZJZ9oMv98m98oBirOCba3opxH5En6XnYE7BlMDkZPJWkpt5YQ1AMK8NxoAihZCp2ls
0+C3g3JSOKyaprpIL538THRpbrNc5ERNXAop4omZ99+NU74NSTsImhIQKNqXqnaQ7HiUoX+QIvUc
NPe+Zgpjf4onAjURfpb8XgNECRqkUHqxoavGkyNgPLyGuD00aH4cDk2WjMd062/iRIEtXAePWW6J
RV7AZeAU2YT1E9Ub+ynpHWOPg9qR12YJju1pih6JSJDemljjVQGWy+0XYb1mIpcE8Pt23/uXGHLU
aroZr8st/Qg/wu/hNt283/I7Cu+0V4d/5pf+wX1Dr6j/wzT0fXxert2n+7Zcx2f9y33hdgcv3so7
rYbXW3/BT5+p6z9afvVf5m4iluBn9Um63rOrgpDddQiPeCW1A4JB83zX/6PTTN/if+4TE6W38XH6
Gn9dmD539lv41avr4E3ezeaf7hGDUvmQCpyyC8XY3zvha2//Y7R6VHeVj7/UMTr1u+TUH/nVd/bO
fj4y3cF05q75tG7lNl+7/xaw7eiOyYr7oEysfgck7X2hwBxrOPx3zs460rFsWp8cNp98Z79+rC7J
Gjfhn4k/sU7mRfnsmcImjDzu8E64h1u3AsjbcoLfEdN6F/r2/gm3gKt7iM/T9pTsUa1vzQOu/sdq
h5TlrtsAkl8wLD+X9/qzc8628ab08Vc9uBe02z5jygN2a7v0KT2jED5joOAPW3ilaxR3W4xrTuHB
eVoOzQ7V0BssoZV7N60enh7u+zUy3Dv7DqL23TcszDX8vfOwic7t/bi2fPynDoo/bomNGO483zl0
G9QS53GvbeZ9vr5WT41v7piL3A8b6wAaBwGZ2L6jeo8U4CU7I8a8wzV5NxGKtur5TRwJN+UWT/Xw
QJLWgrDW3S5hCyLBrmsQpnfOkHvoHZko8FV6FrMTvUfLbUKoE0H8q9W1qruMwJCRREfuxhrioeWS
hWMRXZvBK77HKvMYUHfVfOQ58E2KH/Q2VCILvVhdbai9xJwg0MedGXIoWAHB4zDIY5jKIfxvAGEs
p4rxp8ePtsM2cNZAEsNc7GSc/sOJv4Cp+G9DP2nGR68SQQo+6aHE+2FSzQEXwpSXYq9hFL0AXcQS
5eawG3OpUxIZMsgUB8VLGPYvv1MU7pgn4fFuAos4Cc6yYbwuw+xbnNJznrsuh8MwaS+JHf8ziq8W
20Y8hwyaosS2z4U2Q7AOd8iq7lqku2XQXSpn3MOaP4bwaqGo0dwdtMm7puGIUGQLMnNU2S5wbN8M
ncpm6qwM9Rt7S3J272wT8VIlHhppwQC+98FthRRBoS0nQwtjklldkHx4NtOszBYKgC2Bwv1hqEna
ZCLEOTLSS+rK2VnwST3JER506Hw5tHIMvi2OBzAXOfBFfFCQ9/PUYoYgIiqAABiPg0pyc1AgZECR
Q7C4GEHxh8zniizwZ8Oi4TlktNSyzVGUigKOna11cd2yuu0ATcmcg2etVw4aqGLMPgg9bvmN38MQ
jIz0VAXnLVgR2ZMU09zPOgMuyGnhVyqgCbsyCv8cHyp0BIPpvjW6+9yV2YM6PSdZtZ/z+R5E5041
aAz0RxO38bTNLo1tbEli2oQIu4f6u2UoVzPNr24duJnqQTXpMV6ufGuiMjN+UPeJdKGdphc28xiH
CQWzxMbmsMfbJP5Ke2Ac61DO+HK2eyGc6r1BzBvEDWwzSjiquYt7xUslaNBWmBvxAIJzpYixu0MB
ngxe+pdhhqExXQ/2XlBBxDD8WVSDyEOgcxt0aRqpB6Wqc06uestkqNQcWgWDEAoaV7kCF6xr5SAk
YPhc7xoFk+ADFVRAanuP/gqgOixhXWdYd9FYUn4ouCVA/6IRUwnbCbG1btXovkBagY8U347QciqE
OHQ2aXpTxYN0gmIF8pZAS4vt0xwPTz1ekORl0kTFtEg5Pio6WSEMF9BK6ASoRqmLdXByz/fgpCTH
ZWUOiLCjeRdJZ9EeHARiVfkWMTtuHqXX1brPJT9E6X4of5L2oYoVnuX+iBWlpuH9QOyu2byI0wPK
cZMOz7XCM6QBHXBQqL1xUp+FBO1ccx3HBONWA85QnjlgUK37EDqq2MC048nUKjJKkZbwdCqasRUD
VOytAkB8XCJgakJVXQ0BosDmE4TETs4ekQMOLmErK2YcQ7AuCI0COXqtMt/uwWixxhUGEs1lGNgH
WHUKZfRsPrUx/rsNOExBTBtc+PG5qv5lAMTfmBrOXKxlh8JzKgwcjRgzVeeuS9du6FMVi9uWmDcb
Ec5fcPPxa/D8ZsbtAWt5CJsWzCwmrXVUb7l+GP1uk35X4KdpUW6n+Dq6pr3Gj90DBiKnImGWrgwG
wJ1owdwKs6pDHTXsHwUGUC7V7uuCQioPkWaQnWKaSA+6YD8oHzyvWkg9n01HeNuYNqwypfYXLIsb
dowalGHOkbt0B1AQb0Z2jWCbnLHXPnvv0Sc2XMmhIhcPppygwGRAjAkwMxsGA2AhYjDt444ipmLs
gb0LO2p5J/s0jbw0uuwuKU5K4lChK7vYO7cGlGpkZ4Z4epvKFUEynk3K3sGHPOBGA0wocOBoVKJB
32sIGkJsbRmoNCOwlnCbMX+1Hjt6mzgSKybx4YSQIRNLfJUoz9L0aGDhU+5KMgwqSLJNj3i8z9LH
oK0/A7R/WgmdTlW/iqa52Em/nxlphLX5vsBcywNjtSyvDXCR+EhFSvVK8mC19PsaXRRmKlVCs+g0
zFBk4PKjd//Qf0+ZgqczvDSFuISIiT6DFDiqGICoPUgdDqxL2zCzhaAHySdrjB9nStbdh5ZUO4jT
qyXBBzwHboVOFlgqp1Z6QBy5yZJ5LTKYSZs2qoPsOX0oYCONbnGvYdSkR+2jV7y6DElyGzUc9O0u
ydcDsRApsBDd0sKM2KZdKYDkrbE6MrQLcA5LVQa1dGh9lH2KbcDUt28dKvnxKsuAOQjY9iafD2gF
3QxaXYsxtdLcFwo8rzH+BxfSryL7KYKenMbJp8tLzCMeSSowDZppdpccEd6EZieBjxg2q1L06+pe
M4A1ODktNlyLv+lxY5G0Ls6rzoxtxGymw8yJPYGdSZd7qR2i+IdOUwhUstQbt1hX8HS8zPQjl7Mo
TUrynZGdhfqTSz3ASjH6mwalL3Mq8gJ8Pc02AwrglG6MCapq/mCcoLM5M7qRpn90sIZAB9Sylmrt
wdE/ZSY9QGhXv4c23LqQdNLCZNhfvDCqvxvcrYMDF/McBRjBpPWvx/KcONnOhccpO/eYIx5OYKAu
O2iBWPEBMsspijn0dnI/BFosSf6rA33LjlBCMlrnakhsJyDITezKOnryDq8mfpq9D2if2M1iwts8
/OZ6SX0MVFPjjD6TwqKrMCDwF+DbFoTbJCzIDipNqH3HRBsPmJUgQZOnQy5AjZl0egvZ4ROyDzPr
kTu+jGBJc4icorwbGWDpwOCMM2eYJTYIFiebqKBj+0fO8Wa+CtohPlaVghgOR1g2HItRu5Rg9Ill
mW3b3V8FleUHiZ1B7741uN+ixyLZWIfQqWiP+KJAoVRb1Dz5NRNghllexJQhNmEkXtNm3DOAqqaO
+h+cZmUl3xQEEApjz920bbvJkBWJS8kTjzdIz54zDwdrDyi+aFzKNXThTrDTod1k05NjIGHkyHXG
q+jD2/i4oFIfSwU7sOrsqT+2eUQp90DhqE/Tr9KtzZjgIUtdeSZkFhsUbOnuM5wRpPOmplLVFysh
aG++5naBgxX3NPR2JYun7dxTztM+0/AxLIgM5O1/o5whgLwHUBjPsudHar+Rh0VN+01TVT6a6eZY
keySUCQWXKMM5m497qBArHqiZLgs5QfJQ9uUtSbXauEH5d8pzh/OghbKg0j5yis3Bf16swKxB1+V
SjBm+KT2XLVOIauO61PenAkzrxHa7syAb4q3SBmbGrHAp0WJ5dRfobvTjPjY0BaMY0j6HEgmmASQ
tzxFXnpwZkRAVJ8kvYZ+TWkfhDeQK/BoRqJw+Yqtx2HUTvMKoTXyLlYH62iBPZVjtaEOUOrpP0Mj
ecmU4dmx8eeiRivCG2jAtdbp7bxrAyzH3dLs+3JmZM7jluR8Dg2fxuySM8ljOYfILYzyvlavs7qK
8WthxrleVG1nUhdFyAk2pv0tgkKE3VKmwF2r2B3/ZxLAJeOsdiA698RJxQ9p0OxLZEJF9Ft3j6mE
kJrX3CofJpwDNOe1YpZMmtM2Yo6xZC7SQkSRxrTTzN8ZzqbWPIKVpEBR/fJUkYnQky2s6PcBaoo+
tDdj3Vxy5GXFrDw2FokzAMsnVy1g96mbakiQSGK6A/jPWcHOeCvng5zoDno65kyEnebEC5piy2K9
OIFPRNt2UB6XLN1ywoGwT5diRSgsz9ViHAP9Amegjy6QveJwQnYx0eTGFZ+Kxo9BvHSHcIFttiAg
LsZOTdCdelxvs4jvMdJ3wrN2ADKsgcCl96l/1M+KKIv6b/Y7tuOyePYmGFJscnwVQo52+bLTl71M
d/8yckGH8F2q6S4LpiUm08nwbEoUSB/f8ZYl1qFQCxhMxPWrzRTHAFyd+s3szGvNIHpMJCX9Y4rz
sYpFPnPLGh7QrIQ+Q8+nxpvWlbtcwvF99N6CrD1BisroJLPpPIw+o60cy3lAthgvAEeBwNHfkJyY
OhgUxBEa0ggllBAhnOo6AmKQoo1EimQvcFUvvQY/r+xmHnZ0IuXr3GvlHUjKKhAwRjQWWXkzYt7D
PHWMKIQywLRPE0Rz+hQ6Rlr7/VK/GbDnZCtSc4yGY2emNa7/ZQFU5kLdTsavJyOWoJMPl7GX2bBt
jBotv+fuWLi1dpNGDlOQyQ+YM8pNirF26m5EoziMV7xwjQ+WwLt8+R4GqUJ3JC+UqNk9hle+iebc
xYCyhGHtSO5JQla2mmlETo27WtPeIWVb5IKo3wYcDjc9xSFkoQjDeYoDuTiVd4pJY0KsUDH11LDB
ql5xDYkLaBJvTv2uGDFGfEBUJoZsr4JOS9OScszbHMuGusG1GdRcZK2TH4fzI1qCPVqFNvqQzAW7
QR8Db3wmxGT5lh9dVLxYLCBxB78baC3heB8rDP66ZyeEI6hYx1q7NsnRK4znfFb8zvvNwRFSC1pd
d9Iw4XSS4uhOG0MbtgGzyLHR9oEeI+gCccChnOEjcKjC5plvGXqE073W0PZfdWPHhYU5ApLeRfiU
xPSCcb/XrAihp3dv5O0r3UzEOB5H2KSt/dhG1TOqUOeN56a5LuwGntGcO9X4juf0MJQh6qQBTmF5
hCzy4qLmseYPOUXDQVw7z9Bbn8NKuZcwh7x5orguoJ0Gh8oU1RguFMSBa+17P5M0C8o2kzkcv1pW
wKyvu+sZ9NHRm8u/Bpmoioe+MRg7tm8l/B2nLyQuEeegWyRH91SasO+adxXzxrDTyau+eh6DofRX
no+2Cjd01qtqGnBUulXGWzpB6yzXLpkBbnBqvhSEsybwP2kxuNRinujhEBPBwl3WKEe3LuJb9FsV
jqehh8GcIvqo8KGKvkc2U3Uy/a4dfJsUhdoj8NPTjgN6PS1tV1qgbAu922spxC+1OKMekdfWSwJq
QSAQtKz0qRPvdSe5lbh0VeavO8TojkEPEN2owdYK9Ad3grRU9xw5fJsiPHbe9/h3NKxNYPi8NH1N
g6cLkmrX2iaCy5uJ+7Y50cgH0O0O+DvYeNNzAvV1vG+t4iVFz+JUvwWovprWWyG6FSPSE9BgPbgs
o8vzBMIIR9HqgrscwYW4rbnB76I+MQHV3v6qdkwNoYq2PHIS4ec2INtwN9TGo7y75Aw74NrltbLz
VMTeyALNRb8jQlwmMDJxzhB52xbg3uhuXNvzXcbufXcarI/BgwJDIm0AtEcW4oaCasyjbVac+w4e
zoihKkZGTK22GnRS0118E0/p0t33wWnkJJkB6ZSENsppyTxvDjDH8Gtc1mXBtJ/02R4PxH489Prw
VM4W6D6IKH4FSBBs6JNdP0JqVOGS4JRexzgq6iiKtbsEbmsE4jzQTrFPNmSBNRwicCpcqQNLTfzQ
NP1qVdOmVPxMvWZZeoiNJ3uERI9NTvDL1Jakd9hUpvXg1c9WQp2Sqeuap3h4meHberQ/aZS9u/oA
2Q98mpUQoBzmI6XQzEsd3v/Fw2aMC5n7o4cOQTHXmv0RW+3TzGhOKdGob4YsPDpsmGqEXnExL2ZA
MhxITtpuxLHaw2mS/nxJjfW0dHezrewR1A1I/Mboe+JfHXt8i+qZAKYKDD2jKoJHxsg70twtDmX9
9B7q3w6X1VUpJDHeTjNSH0xMHJuWZFbEvzrDnN7gqHM2NvYUjmNDGIQ8nCOnC6O1O6Yr3Q5AO5F9
uGQcvOAskCz/4uhaMa8bo3I79/U+xO82R/G0VDR6xrKL3oaa4Hgb09DiMveQAWabgY53Sp36YRgQ
6AzYFFJqB+H7XEUsi+Q8FteA+wUOsx7tq6lht9aw9aYl4ADZ9X3zJMRnfWp2tl1v8TG1FXF7x1l6
No4hxTKFy2YZu2tbtJe2TZgE/0YILM0I+aIwDSE96RYUwWpflea54uL2BOXioj5Ub2rwtZjGJsa+
GPwqYAnbufmuGqscjS0Uu+GWkGOcVlsrnM4J/YBqUT1PXwuB6zjvVwycCGgRD3VxNaDNyqp65+rK
NputTWLFuxknRuY6BWhf1cPr/DHmfwIZ4AQhHhB1pK+8pPqCxBBRuQBmNDjwqS1s7/kSFJelZRY8
fQJniifHHJL4STs3MegOI/I4Ya+0nMkGzeqywKAjYhejlT72zZ64aXbgAgaA5zPqVgEGoB8Y/Xwp
OMPfRVWfx98QYgqx5Rp1TG8Z1VHiBtAOl6C8MinGj2W2kE0wOwXl7VP1SHzWAANFatqIY8TGUI+h
RcMJm4Ek07/Jx8+lTNGZjERwK/iz0C6Qrh/4ctVgnBUwNGZTBpqj2Oo2TCzsK2X53oHMpSUJnu0B
pXq30twCnTpHemxeCgABcZkUKDVmjjUS2VbWYE3tVZiLHlWyw5StYApZGb4b+dI70hmv47Q4FTRS
dcdRyOKY6mDvftS6eWHZNXhuMOVtZ4Y8S3YyApJkUuu2kJAF1bELRx6YdRYcrYaB5PIgkO6fYQm9
O/cMcJ5mjEbc4lKXN9lfl9qVFt+ETRcPB+5pjSo2Ql8vN3RmSGHBNUU5puoY8qr7on4FITO5kVaU
rtPior8obXBX8OMqxXjLlGFu3Hs9gr7VPrdXAXZyq1hHUfYNFEFcybwzjfYeCAgwUyv4Nd/hEjlD
oelCtj6onyMT0tHS7nIM99jNdGcriAv2Jx4dLGsgBxHyzIM4ydrpfY1LN0SDaiJVADFEo4Il0AKW
IHoJ0GvulJ8pLsq0umIa5EbMVyNXy1ZYKJPMp6VMh8AHnDS5CGWKwvm4KHsMXKpk33QMWzs8kdrO
V4CtDaVd6yWJKCFXnUvTevqujoadReoPgQoCmozzuEdFVOtn0GkPg8Cp9G3GpTaAiAUvJ3JFk89s
kYdTmjMpBYV3mCGB4SPGjPfpZf8QEQATLlHQ+8Of8ek5AS/FhTlzZwr/lc33aN1HjRqK81hnJXc7
Nx44IH+wdcIQhadwvDITQR3b7xMhZZrX0KZXwje5YZKjk/Oq2K+g/2aVHBFN4q5ix88x8lpbn590
NjMp5AnMToB2pbO3INy0KkrOWAUi78GkGP+PDqYUlHfJZkkV0n5ZjJUCC9I75WmzKZ36rYg4ZcJo
w8vAQUBIuYzbWg93vXPxkCQFWCEK6FAzHHViCBmiaGf+EXprlwUq9bsU6LgIKdFjU5X9naBD+fgQ
MABsfoxgvG8zy4eYvpVy2IKrlnEgwV7qdBpqE7WniRfAkm8xsfUd1TkYruXL/ajY08wC8RadklS5
AQOPmHrHPQETvTrzucAgndnQDN3AxuS6a/epMpyqYPHtEFKV+1rgQpbDSdQhQxbDV4JWptsyztgq
NKcuOrgeRWkRnEooAM6jkQ27wUIQjQB0QB5eJWvC6AD96fpueB7SoyCd2loUhdquUrCnwvzKS7G6
Hn5HmA8U413cIoYL1jE4OfJtFEwVpJd9nEBbbhDjM/DU9WMJf7SzD56mH/WG+gRLJKKeUlTFDSmQ
Wc1cJ9oV3KbJfUzMqwfWFVUwFSg+W8SZlEd57+NyxRPTlfa1K/Bc+OuCFxJWciM/RuVZHjChs4Gq
r4S8hIMvZQsyAkaaE3lZwyoRtngDF7M4WSHSwZ9aaOvDr+1RKmSHSSfqyzIg5h60wPXjFtYtcfXN
CF/o1HAasnIgk/GiTEUaBIVtg+UA75jg7y1PB68h4ynxVyxzNr30ByxHopAwrVwhgJCH/I+jeS2K
D8q/vzYvOQjMJLBZBk4FfxkiA7x5djaCGd5QK6ekXWj0A4R1YEI8XlugLJp/OkHIHVb/r34ROM9O
kJTKMm7i58w0toE7P1hqhWRWF5P8f2RBVsunppcQJn2+Ah5JEHQ4BTUd3xcsALDRfIoDk9b3lOjM
jTPy7CZvbcUbFRUzFCsdcZcGeS7Vf0GpBMuXc668wYtSIxc1s7NytELcTo61MiMEaVfjwLC4GMkP
FEWWtssBU+qXpnsELgA/9sldoeQKhZVVvyRjCJ2QAbYHyxjgoBqBf5hSyHxW4JWupKg1cKCm+xI/
JWxJ9lLoteXVOtu4aJZjeQmBMF2goEpEOxzfDlUEQRgMlXjLFqIQ36erqD+ResIVAoRN8TY2Yii2
JsYRBSDYu0gDmDuZAIIVUCGUF0ZyYh0JMO3WyoYzQp41Lmff4f093ik5UbbGfqLOCxfj3tVPXXrL
0LUsQfhcGdF9W43btvx1+f5Bot7X3bJS5vxhyqudQu6cvVxm2nIiTQzvQ8q4WXcvuFCdBpSlbO2+
bO0TR4dFfdsnP5FNczV8iiF5MxD6QwGTNWSzNuzqmLtqzU7Hq3UEtXNH2Mp4Z4PT8Jx3CYbXlb1T
yje734Rhv8+mT8KV2Icol8hQ8WiHQwP6RHDrYyJDkuRBYH4v/02dq2EJxRnTJ+vDZYZN5Fhc71o4
ymqHnr62CCtR6ffuveBjQZcJ4d4MRKa2rOe23XX0ulGX41jz0iZf1HhL4W5bk2qkHsDyyACcnibU
jYlU5a0UAML6sTAh6kk5Kevy1CMSokRrGBDXx9KdH2s2JIfd0gX94xC2efiCFN4156Iz1EI4RYQ5
V/mDlXwB5znua0h+3GeoKgzoi2/epRjbox5eOQWFT8fQPHwpo3WBUw4PeY3Hwqh8EhjKnYm8Yg9B
ETifyFk8LdekOILDoZbxwKh41xpZUGRFa4diPkj7N9s1HzwGaclLTsckr8BnL+1VvkDt2ncaFtn5
HSuhZU+QW8OpO8ZnF6nH0M67GjSL6VO1INRa1PscXWERYKBUwdYOfLshzbB5dIqToOf09fXEaBqy
vN7dD86PxhjHLJfNyNcXvkJEcYcepMh/dVbamDBoWKiFGFfXTLAD2Fjiz81Cywgmx96ej5PyYzXk
x/+PI9v5ynWg4IlMRhxh90BdKyWuFBJsidytZLnarKSmO86x8xH2jM1hhNI6Dhw4Us8Plizv/m5S
3mSkkKFKQsqpQUBF4GCNh6z5cSFvj8lVo85vQbfj9MoxZOot4FK6psgTH07Deo2ImhkhkrmPXqSe
Eg4fPeBoZoIm5T1nhQxCM4j808ZRXxSmWIOkyFPxek9KD5/Go3HeWYZIMpnqUFWOEzbzDEEW0oNT
PlwL6p4GxQ6Zxi5QyS439n1k/AudV6n7OtBA6drbD2dBZUaRLLW6/CwdjKZ3DNhdX4ZAIEk1x45U
8wbzmpxKwdsUmNxdpGCQ3qrvIlrAP19Njts4/AqpYDQYPBNcrDEhww07O9lsJgJVqP7pSEDiZS+D
uD/G1LygP3mM7IOIlN44iamHMhwy4ro8PmlbXw0qsuiG6sCFsmI9uMGT7Gu9hUWS26xlGirPkAMx
Ym1UP6o97lrjfsFOhmD2iWEq+54H2U6LHznLaGX+pv3uvuvRnnE7+MYyWUhS/PQgjhugTBV0Zfxm
TXtvUPbNqc4l0i6ydOUYzLnviEoEIS61x3T+cE08y9CpPicTrjFANR8aWb+wv4fouIw4hyl+UsBd
p1dCF8exKpW8zlcyT0kXbzkQBzchS+YHkkjuUUdxP9he+CgtkrmcEi8j9ZYVao/VU1CcJ7DauSCc
PSCzFzY2CBGoXkH/4UUe1rKfuO59ggLzFhPDh1AtDxlfdmy9nQaTNZ3jLZalDPZVh+SX46J+yXy4
VBvhBaFFk+dRwXKKce0a31LursVNg6DI3PiaM8xLecoThllyWuPpaCEei0cuDLeBw6lgQMGZgvwO
Jkf+qCFD4AwsqWK7GvBl9EHI1koDYTR/cllw2vja4hnb9ngjU5spVy04VWS6tZsJMIM0KMgraQTU
lNGvYGHLmWb+5ulP0h2oIHiQFuZx+N8E2c30lD1lzoqvl8E4ZX/EWJZja04ov0rGsNPjgLS6yvHD
kfR47cgR6JDZFvVijYihFUokpIkOyqwk1O6VFstItph0tlZzz4MS3+YC8/CWZAUXbSNILjCCzJPN
6GxzpLAJ38E7Z2Dt0aOlP0gEHW2BhZvfKvDBipvfYzYZM7th/5HnWEAbTJsjJipkSqTTo6xyYe8M
HfN0Rs8SMgW3XvY0heLTcq0HfTiyMa/E2VtWE4Yg4olYJOadoaYHdl2AeJ4KVtuYhGsYKVP6ghoG
PVxyP8tkgWtjO69KhBTQUmgeLnUTMRV+7ChaXAgsCuGLDcPsE2XDHCaoq4pXS3novS8Pa9qyusjY
HKx0rTA89HT4KwGRh3DqMCuAflG8yBCdADi0tfQMgpJq4auH94syvLYR6Ja18koLzzVKp7FbKd2w
CWnhrZOglK2e3QtmZAbYL/rt6DPU4CQ0Ety+uN7oTeDQhDV40vTIReSPKjrw0L100/dE8/3ltk8K
iirm1TKnihtM/59CyLxzOG8TPrgLnUd3XqXJ0MiAtlRzPxmsdxpw8WPH9MR1/uwkN16Yknu875HI
dwdtMGWYdhB7BxjS2MddekR4QVBt4aURbv/Ixi23kymkJow4vF0j2mPD+Aixam4QwK5MRjHV4jxZ
hp827oq7CzWI6zIb+rkit4uvhAkgv4p+oRvxV1Loncajm1obdbIfOg/QDULbZPV/J5cuhvw86GQl
e9o92ws3kRVWWMWureYNGxp3UAg6Dg0LmWs6Cj7+luqRcoPcTWPJm48GHzKN1QcG+FLO2DZdA3HZ
GAMyTezYRrB/YmpvHMz4Ry1vEpwJFGRUWHyE71SOUXuWKhM5RVG8o8PqUSTzslLsiwyiEm4zmQuf
BXyD4gy8wPPekm+mThyCpL0jQodM6ciuk//a/fMCs5e/4nEgNEvyR/8jShRuO51UuzXaax+aJyBo
eBU8QE1WbRTssewlWVU6sJQv387kPFWdB9lRpvmeqsUwUSnQ2FcKlz5Gs4clkshjEOXXYwdp81bg
KjXkJz4yg3wTc6GGYOIGI0s+XMVxNNHkA3GnE0aanV9R9OrlJm2yXTccPDXByueHNdpasV/ljQ9j
DYehNUwpxAcBhWC/TOcIgwrdmuR3LVir7NEh3AOTthpGnLt2DVbbr3xSF3gHl80KeNaBxxIn8B45
fobhqpafg0DG5o/UXbwLbaUKV2vgtOb/2HDJ34OV+AolDN/OaU1zwzPAbWHSRxHHOyEBl0InDLs7
G68tUgz/GtGAME9pzmiXc1gTwuEQ9IUfTnA4sVBDgtc7Ai/aaEgZlZpTujPHA8c+H0qclinXu4Fs
Cxg/XF3SYgUJ5MrKVrZYhxmiADdsgEiQmdQYACdy1FA2G8au77FCTzHPHX6rY1MFu4WxvmCE/d8Y
rHnpcURvMe2qDFYGCASQB9yU5awwzxNCAR1uZz/mYU56or4W8AY/Cs+LCa/AlpJnh31XliM18GKx
h+ufUh53KOrpTRM7WxHpIG30EhgZYUagrBDDBf0Qjo5b7tUpJNAR2z/gccgLDSzm0NRX7fhra7ov
CBLEhGlCqR6YmwxmvjzuKNdXTPfR0UC7wEdF/SSsEZ86iCy6Z3CQochlxpKzVJDQcFKlbM/0R+zh
mqQxguDxn4m21R4YBGeIDRSejJK0gGrxMTsYs1/8+2yUtF27C8hzZxakR9Qv2qMs7hxIRbXeS2+b
ImpqQV44Syh42VQRDwEC0XzKRI/Mbo5SqyeQiIqszrPtSHQcBhDtQtn+my2kVVAqKWLajuYDXrH7
H0vntdW2ukXhJ9IY6uUWjG16CRDCjUYSgqze69Ofb3qfq10DtvSXtWZbXCFJ9bah+Riyvzx7Ts4J
AAEM0dak7IZI9pdzc1TdCyETdgCEyTHboVYJPgto3YyDRr89H8MbWM+JHqGDkAFTPnuz04WfxvXC
KxAV6rg/SOGuPBSvmj3BCceUeFUllxHFAZWJmRgX3QP9jfAKhMFhDc1Jql7NZudEMHhC0sH2zptA
LN2scfGT16HfG7CpR6SmSEdipu31w3PTvRUNGiNEtplR7PQnR+NXWROT4n3W040EZPyorsSUAO4o
RYrBlAsI8g29DAMBctPcdT6aCjCL0w3JkT2mLyyh0hHVXCH4lHYBDOBiRS9uhWmcvKQgb2i/mD0F
Fq/iwA9u7Us0wjYBCTsSLY4zaPF6w4tnSAsnIm1Z6e5dnu/s15d91NzKXUsA3AH7NNDAf5SARXwc
tTPDZ/Lc2xstxS67N8XiUsIVFeiqxry8oZF2EWbztAhVZgwbUCyAEZcwU1O3Nbvwmq/VeefenI2X
wLoqZ3Tz9bJvzeUn9icrZ/hFcFiNm9j5mqE4Tqx8VhzfXh08eeKU4WqY3eitpxg1ytM9YJsIk/x9
RAJDQB3LAV5uYYIyWfIkOl5YYJVgzWdFVs5y5dAT+F6y16ipZ2IGQD8a9BiG1ZYKnZCcFKkYtPWe
NYZqWWIVD/Maiw59gtYxymqVo/zThGaibm40mRn7iv/pVpRyibknIERKVGLn6iuVQbCv1nStbR8O
p+sRisgMfiPMohvNKfnwJZe02wCpG/LfGeffixyRAu7psnA52mZ5tDL4tereLT7tzL8JyOrFB6kt
1YPPFxRS5EHtZT9ovi2QaUDoAYxWIntMEMZMfUtI6vBs4GWeyOKQup6V63HBkDlRLUzcLZGgMROa
6pzfo9MP7I5p8+RvAg7Rfk0fefyzJetuQ/6Ox46/0K+OiPwg5K/41Ul/X1M11YyE4xnXNuwopx2C
2IiAaQV68LvnDVASGdIG5TXf16RNQaxcn4pD7/0raJtY3gulAtmJl9LAoe6/oNKhdnLpyoTch7fl
8tQixwTUYHXztJ4Lpl3z2rna0IyZ08Npm0gQ8LkvITjTG24kikbaIa5Rl/wGqQZnSBpEiuH4t2Dr
U+RIVIWOiuaORoALi/aZekuUED0WCIjwpSB8Bcg6GF18TUczx+GRVqfIxzs0gCudedL9Duz+mrN1
59hv0BBXBkaRbQyuPcRkDTgubSnllUqWciKdBEY4i5jdyUxU/oehS59aTX9qNJaCKNHthQ6/NMJj
F+V/NmhnkAAq9m0JmPq2IssjPN8g5hjhCO5vUUW+RMgzPRM9D8WOnZcMIC5poPv9EBGP4b6t83ST
rExSifnCTtLuDEKvBmKT0FAN/Xjd06+f+bHxL4A0T1VNvqYLFpdnJRyHRY6mYp0/6qzd27FJEPLN
MiM03yoo8OSYoO1zcOWU96NffkdF/E9rR9dTYs73jAu/a2bXhRUlh33Jpj+meTpGOQGFP1Oix33U
Kh45Qf3AuizVOPoM31pPptqsjtThzP7NMYDRYQcQYZf5E3y+Bwab8KYk2TNr5gowjT727qUwjIDF
BIM4yKILBPwuyXmXPaNjgOy0gYJ5OjTBr20ujrXxdyW6SaJTjiy1xXyIo4lhnQpFZ7UuBRXnZsPn
X038t8VNnnyOS3RbYTNPAZSQuz968/B7TuCtsQPMxivX1A567aKitEciaozLr5I+uxoWCbgOuj8X
7uixT45MbIFWN8nKOrCQWY1eLsh7Kb6teniYEAXyzhC+fHDUcNcrviIjcaVldYzURyhS9noUIdUm
ztldC8FDEeKuDMULIRPGZNgPJ/85YRYeGQ8as7wvtwHTEE13NT6RO3JNTVyttHcVz54C3iFQx08f
YnqpgSlWOujVWPIuVHOAD7pMD6L6JuKw7Wwmd2PdSa3pK/OS3Rj6RCQQbBkW14TfX+U7zwsYWM3/
yqVHKnWBd3UidbGsb9l2GBejuH8YZmbYnbLdbAS3ethnotqJbyqm5flNf2XVjFea73Pk83LCwG9M
xF3F69cagYVyKqf49+YjBWRV4kjju1jhwZze5CeYmYUn8Dzpig+DNMMKCadqxBAVuVGPTxMH/rIB
LnwKEpoiIgsCZ2czYnRBgJjEJjqV/kjcyA7YbmHUHPlZ+/QGAbs1HerYuU5G42KzzT9Lm11hy2IM
KL909g/6z/jSp/eyzu6qABvbdO8yoSliIZnGdx3dgyecQQqMddObUA2TPHmAPA4M8JCIgW0+Tb3D
YAYRDiWLphxJMqFqb4fPyHw6PfGN0UJVaf5oBEer+5xNLtwCuwMBbFtIxsdSkBWWXYwzBSadJgVo
XH7j6+Vu4B9VnTjUCyU0WeoeW+ikZAw+Xbu8LjnE3Gz8JfYsNnCMo+ezTAZ2ud91c0BIs8+T6sYe
zl1FCK/OQHIYehGmhPDCd4BhATeezz+utcW6pJQRTkB7LfASlEr9Hh0oo4THrbjU55CWLM5iBmxK
f8/AaV0hQL8kcO+2dGD6MzfmVj7r/BTfZDeM3+GtuXF/mCkqhDf5IJwS248G/l0yZLPulU6ja/G9
M9Heh8kgPLc1UfYXhJjhU6ZicVFHJcj3VnL0hvvzKeA8Ly2CWZoFQDQDAhtNL7DzwBHCm2oYJs4j
AEE6jfA1sN8mGWGh4B83u16x0QCWxf6TexoePKgNAI4s+5332W0K04WwokTzeQo0o/4Ntb0kBjmX
MjoNbiGQFIuev56fXe9vwJAXG2R4+pZ5LZwU53i6YQdQOPdw6wBIgtb64kWEgPpu7i3E6Z4XIlo6
aLvUIMqFwqk1C4hRZcstqp0CGN2zYLrmx4VxRcY/X/ENlbFfuj/c1iSAMRKWLaZsyfcAmw4yCzU9
g2e8UD1VADhcleuc8E8E4pUvtEtmZr+6XEtJ9pC7xhP2jZcJpKPmnGzq6Y/+yp5XUyv8yc3ZqpQL
Obdnzy3IZoUz605vZEd7NGozl1K5eC/iRcY8P4qu4vD1s2I3kF0Kd36zdES9Dv57hEB8IICRgid6
M4k1YM/7m3uz2gzvBYJYSVdFEkgLtDDPYMEHYpBpUY2/6vSXtM42mqTJxvmGHKN7thuAWUAVXoVv
0vmf9hXWfzpQ1ZLs2dMQ7VkKrNsq/2NVl6fsRSVvcjVFKTZoA+uFiyavJGrxvmoOG5dJwsF5BiCi
HW1dglJEDQIyFl0vfOYgq2Hamyu0lRcumE6IWF8L0wvzq5WZDILxA4pGSg8Rg5PqKXoix0PlQ2/G
C7G40aPmSSdbxASAKo5xEv6cy2rnrahFfEIIaTdOAuPzf3PVIeCFyM8YAsmxghnOWikRYaE2iqul
iLhScYuY0Ok9SimMgXydzgkv2o+mvUlP94HD6LXLqg/fXBDc0RlvfaN6M0LCr8hhZMC8PqbFiFum
Rl9znmEB9Srzup8CArZsFFG836uuPzbpi45AFM8+wIbK0JVqzS/GQ7+dDrYkZcG7gECnMLESgAWz
fFPaHhOhhrrd5H3ldcL9OEgyZ/MeUTadZ1IxWxSFygqOnyrnDy5uyphBRA8F+Az85wGXRXsS7MMG
jeb8acwIPT4EPKioIMzGKxCVEeTfAA8jnKxWIBMelZaW2TPLiQU1948jki6aRLgkEa3cZnC/HPy6
XIBOJnCGmtyqGGnAYpz28bg+O0N6J/hTCDAVbjbU6mslzaZDI6OFT+AhpeK2RcnfYCRUsdDVyI+s
O6ly4v5zIwTHjfjkuB+pnjmZEgabJf1ekPE8pL/M5Y0+9UyyU6sUywF0XPeqNU9MSAw+FZFu5tUR
8NTm2Sb9dyEkjZE89em7Rp6h7U9zbvMCKaTVUmZWdWgp5c2eAdQej2/a+UgdU8o8fRvdJHY+HnP6
agM1g51E187y5XNvYQAGP6d+K33GnjRfeTaphBbEps80IEUV7j4RRo0ghOk5j1a8awi7sg8MgFji
nLqbCP6l+liDOYMcseG4cQSaz+D5ayvW7jCUy0fNjkoGSvTxMWURe5z2oImFcZgaVjjpHqoCQC/l
Eh3xe3yrW2Q3ykIRuM90drhOHMbyjccQX9nlYCDpgn0GP5kfR5MnC4AawVUIEHPeJPtYekS33GJB
Z15li0JCVDJikwySBz3YGSEIbydjaVfGmzT+GcAjuA6cpxodre9sfI6tZ48b1EuICOPCT7jwV+5r
ZTLyIQR1aEnBDPjxwwDrXrcLElael31C89I5P8Ru8oAtLLssDwGBVJBlB1/qfPnYixvWoI4QRjYJ
wxqC4T4kpkflEXpfceCMY2J4ETrebygq8EB3ZqJk8hlg2Ky8azoCNhp30BnnPd1SyegkOZGClw8l
k2mK6zPVwG3prQOjVMkLLdJn/QFOV4RsHKVmXiOZxtjBkb+APQdcG0uQoFy60PriwnyocO2r44E1
EEzGpkr5L4VvkxL3icMJm/SNmjOHcr8kKE4wJZ8wp2zSXuDzi8xNCtu6YCJzS1YuPgs8kxcSo214
ayx/QY0QPuXUlm3IoM3+wcZqU1Oay5sPsAC1hdiGRlvW5IZmp4vCvV7xFL9xcPbEiGHEGMwawLH6
KCSpmpyXEx+ar3KuzlhNFVUgS/BNXlAnra43jwnMoglKIK46/apOsEYwE+k/YQzyGekXjr/p5R2G
BIBqyPND29vpbiLynIKfLFMMbNkfgU903cIJiBQ5TR0RHc6efBjeifQhQnadf2pcm+m9dr87m+vT
Tvd04k3iMWsUGQw7Gh/xFNlM4KpfPJZcHlD98vafh9O9tC4IV7hpidVaP2WWjg14C8oLRok1iAK3
FDEttzEucmesfwtDZEOo+Ua47YPLEXtpvAlZThmmw7sfIzAqNkEcLWgFtuC4ddsLKwp7o82oBZ9J
9MQ51DstL9MMEPLi5cr2yfiUTIrYwMMCwSMEQsq/Lbgpo/nAmkZc2tDziFWiFaYaobJg2MnXmZm2
JrIp9ilaQsAYXR0hoksha7VhPaFkka6JulvsI3DS7MQXYq7R6iTBv2C0kQxfBOPt3L0zswp4MgF/
35DDghG4X6hkJZyVa5be3EQylwyEuUGgGAxOeOmI9eU3xP6bsX3aaX40uHhEENUVZjxkmA47tQ/T
ew5XGdFTwHFLcXU3KnbQG6TcODBxNf2ibd/ruBaWzgAtCFz2L3SGOgOPf0cbxwTzS9ifwMfWVP/2
uF6DAMybHy+cyY4Phr/P/guRmRi26I53BdBAS8E+kupFjRTG9o7NTmdAgmhVjM0l2Ul4Ovo0v3Pq
7jaWPY32C5zKKK8D+7oAfI3640p9E/7TKVK60555D7sYS5BIyghzT0u2LsviRM4+hRDDOxnXY4CR
wWxhrjL68loApEUgfQKiVoI4RBSrAI4dBx6LhttdwNtQhkddIxgPzuwi35SKWZYECESGQvANM/dm
NuID+Toiwvgm9pL8oNSdKXH8ZbsJ+J8EX0b0NKf/8NeW2xcb11p1Gs1ctOa+H+1P04Fn4SBYF4y4
mOZVndmm9WCM35QMjQ0rCBE3EWJtm59VndxyxV4J7FZRhMqZ1TnM313+3Fgk66fBnltGNInWQ8in
3YbdyWDcJeeM9R6Yv1LGhw7xwJDvVDkMTgHUkd0McFFsLQpOqmUTOePk3BcQEgxIuhZf7q94bzVe
sUOZhpDpBRRNgCgfTaiZpMtrdwzQ2yzR6wkhQYgOcx4RjfbzMT7fdti6S4JZQFfBGW12ff+ouw4U
bEUkIGunIuVAQ6TLzpgNwkOBq4Vnc5d+N5y8nyOdt370eEutpAfckYZJTHDwnuOvzjks2MRClwOS
yLuq+vI3a09UgMvlBs7ZL+g9JaEpk9tyouuj2enBqajPOCdP3A1nzqV/S8fkiTKlJZWrZCOWK2uc
S+7d51cCBtGrY7UdNQJtMCiOTPKxUwsk6nmV6xyH+Wk7umAfXIiM2rnQK+o8k9R8wC90J8zudZBG
Rc6VnmpjHjfkHCPw8XgRXmTMoC9fyonnmn+rpi84C53O/SVNCphs7SG/D51/YmyEJqICTq7cDwqb
gbMFrgbuW02Uw5J+gxiQUOaMyaATw23CGNgJkXitYlCPA15NVTe9pQ+CQ7vgEdRInVojAeQOpQ9r
T9+6+0A1ARQ5P1Wm6QJLCKbiAp/jt7AY7g1qUJg10SfUGgLPq8y5Nut3v2CQHQ1wRj4BiwWtjsfX
AzFhVA3EM3I5qWzyDV9ncozo4FvwGZTQLC6Dvt7H3BepiYiePP8pc4O9kfh3MfwASXLb8obz6W8Z
A17BmLI2YdUg3rf+X8EK4C7R12A/CITLtreQp9pDZfNB482jY8fty/4NAd4Jv/QmQeqX2vfioxJO
cEmYS2DbEXS8W07H861gfQfZw8pJnfe80jfdl+dOzyUI7k1a8iRAM5wxnhMY45SR74RCrEUTKKds
wrjI4Mu3h923fz8yyFE/koCuneM/tUt1SQHMp9PlwnLKKdCeyvFZj3PybBaIdyRQ75kRhozNvKfU
WUGtVdAtGVEIMQ41Ft10Z3GkDE2DJpqlwgLGCHbJCMBT4dxJYgdyLr3CiUQTdCrid2aqvhzIrTJQ
66yfJadM6GOMI3e8I92PGfGU2kbTXdM2arNyBHgibtzikdt233cHx/yswXaI3WIZ8dptKGKhC1RP
iMxtrl+O9854PXnGb7q+DkLAOJ0gyrhGAGhQOFc4iVznYPRXDRcWLwOfq028hg7UBS20+yLeIZq7
I7JkEb6Fle4sXHx2/FJk5g+qKO2HhBxbLkgeoP7az08dRxPKqGwb5N2HijTcEyIioEcGb1Gag29G
lDkGAAnluEBZXcv6V4ztZimhjbGZh1jgdFtvJN/xCNBi703vatpKCsV2k2cYdTZp+ZiAf6v7kvhb
Rn/qt8mGL+KKFSvjUG77IP8+qtJU17VoB232KSB4C5VDBNa0kkYJHgya33B56ZwjFMTnGEDJ0STu
U5cZt8Q1H3QXiWkXuUNU1XDbpOT5tvXPqYmVB+IjVUTinuXmPdPl9t2c3TbTjd4fdVuJAhseCa5H
QNZmLnfoBRCbCmRhr3chAZYWBnNORTlBnIkBtGN0EQHcWAmCmtH6FfLdT0tw0Gk7EUkiAm7BTYiX
DOANbnj6rWNBLWGHhL48TRc4O2gSo4/B9QEQbrP4jmk3PFGVfdq+8ctSvxXM3GHmG8ojwsQxk9EJ
0FTNcEldvh1U4omfIyulodRG91imzaNeNuFbslR0PDQRsfzMEEF4ekYbjKbYb/PpxUAYE3QUdNw6
KyLw/B/1Les3GdyXECRQVSPHdsE6staBSUafwqHUXZqA+Bz+Sk0InlC/eVBwEidZBgABoyGW6TrK
f0Wm1OiAR9G3VBM6l2ACDXK+CU4CKyoBXQxzJc+0uYJ9y0MOXZYRYEpANzHTb3P66wcUCdmf9GPY
/cZnPRuJSPiJ0v/pgiygBKAdKq5WSnNdwAXcJX9LKyFKTado8nOaQAhd6zosYGJpYkHnzGx9ovwI
pheHDBzUJ357Vyl9HkiMeQe3J3v4LVw06ZEr/BabbWD/kQy92e54psotaLc7Js/+9OBRVHhTJMNf
Ujv2CSh2xOPqrpeOEPGSpxE1wz+31YHwF+dW6N44Vfbu2PfaPfB4kkMkLGKrcW+Hf0H+zvHHrLMn
NBxABFbCHAaKBNosQS51XCE/qvcqKCgE48HaQygZBgLvFtrf+633LkpQ+IVFYEVd/2SL21ABNdUi
XY76Yf6bH6cfJ/ogMTNjDfZi3BuQt5CpUsqyUI4N11zIvTcODA3iQ5Opg6HdoXiqkvbQwXF1EJQ+
J7QPHCGiDWcRstTsSqSXXd8tpYUspt15LUN1ptOjxICeGbxwIk7URUJ7+GRZ8cn4ZbR69Ro/qgUb
rPiGoHmVQfBxU0Faj8PohPt02K42TH7yhAghVfJVOLRPLAvRXunZIG3dRt5yBvVakOr5yAwdmFlp
tmEnTr85XvX1nIwwv67cp6hZZ3N4dlzintsVCUCByeIQ9XcJpiftHS7I4JSDGf7QQxNOUPHB+mKj
FIp3MZi7D0VZ8/eqYE8EJOhmx4WG+RvJPtCN3yd3AdJbh3tQpxkFmlw9pBaohHc4esya66X6Bi/V
QTGjF5LZG0PZji5wPwwDHubkcnQPqCeTxNVORQLBOSv0JE1fvVeWH2nM6k4Jw6arbYlvU/WrQ8ep
IC+4WeDsS3c52n6NwKq8BQ8+cM6qOFcTUOT9r5bGw7KYY8pwuHRxGRg9PeoGN35xTTPNYN1T2Ah2
Uh4LB0EKrcIhC8bCMGm+N2W/ahWzvJIWgzQKQyd2+/P//B1/2EtH2IRiD2VJKWxdtZw86AcBBKRd
Ct3psY/wmqIHxiHMkzmb9xJmugHhCwbcgMGC6csgELVwPLCW59hIr4wNlo76Cpw4ga/vynzPYxhI
0vCYEBklNeEqYDpE7Jln5NeojZverBg4xFhZVPgWF2FAZEB4XQ541gFMBTIkdw2ZT37zsjXH6E/b
E0wEj58StA4SvXMsEu+6Z4sLuepZjGZs/xgbcy+0SnCIifP1lD5GiftqYmxPKbqH5Y8OKSuhhc/+
dPO97ZHhwqj0/uBxwyU26imZergwdONDYNoOFwJWc+LoAzTHtWZRvVE4BNYDNlpc+O/eWu6z51Ip
z5wW2WGojqwkrgFxedQoKSoLGq4W81kz48ImjeOiI3i9lvWJ4ySZ3Qd+ORjVKf9hkoytWIWsJbXX
VsfWlq/BaXrIaA4aovN8Sje/A6j652Ef8qkpKmfj3+YKT2+KaW+av4PuaDJPeLVPzyo0ubC7ofuR
NvdLy+hgx72ACHCk8ND96FKkbD5RABjRu/aasmFhnRNUZT/D0l/6dkTUBrMEm+ZfYre3/P5dTO3m
dS+nHEhdK6K+4mueLzv3rakQ/9Jk6/SnJ3ex/lkexOWGGq5Kjmb6h9aABxqu7gNBPtgjCPHl8uoS
TpYFuWlVPeYB4etfCZAvQFg0XLsGA45UIDJJ1GJeSbX8PQ3QOfgQ1aNqhQo867eJapuJy1C2/JI4
aq51TQ+4UOgsXB6XBHQlBEPN+WEV276yntkRYcf0Rkr0FTcMF1od/pvH6nbjJvLHX9bGrWR+mbl7
azpPbc5Ijsq/MqPwWpp0xp8iucP3YMo6hzVZpfDQo6b9pfL3fAgH73T2FDoVHwvB0Y6bjQI3LSgi
IAykj+q9dUcvKsaQKwCpCKo3H/UCE0kpXnW658N0GBFYOGkA3Qf06sFTrPV+Ibapa0CTxiMtEH2H
uA3if2g5fk9L+l90YkMGo4lvhkYlybsj9SfNn9MCVZ8eeHECiGJwOXNi8hN1XHOQzMb0mr3LKDH/
nlRujOoBSEnrkfrmL9UbySNnRQAQKqN6FE6y1cWhMUfAJOgtU7Jv8TFMOQkMfGb9s81gPDMyfuh0
CpsGnrYJfrRuOF2kHvGnLChNK1CLD7oWgJTQ3JPe8BGRPzPanR4PvKkfuZ91cpTIEfRTLZtHsfdl
uFCV/X4KmeyR2uGXjsG+j+6ExQio4mwT95HY0Vl16OOvEM6Ge6Uh2qd7ZlHWDmEECfEQPFAb2QG1
neQqThZdWp51RFbNn4A2W+YLf2JQ4HqcCSFAyudNT3TgMGIz7o3q9KwttWHGLlAH8vJSsPiQ813x
NGP51eX7NHdfM1CXZTAP5DfV+PACHzUgQpf103SLGwhNeb9cnksrEoSor+yd7IT3zCaU0d5PZf7a
BDC0r6s7g4I70Q/gy5iABVoSnX0el8dFxLpKy/GqAO0GxEF9NTNhR9SxtgcqEoown8KRPKrrsmyu
1viX56cHc3zajBfuX9WLMz3ffDUi2s+CE6vUeImApU6cRJY53kOlXbgYVXsghM6ujqy6OWwY35cc
eValz0CijwIrRgXwUDGbvZmY5sSlk4zRVZk6pFJlPyEcbyldiVSxkPGExsXqOE/jPFXy6R7yIP8c
KbYYrNRH8W1AuyVpHNeemhVQgQr3hjoJnfbcY27SEGbkXEowTEXOpeiyPMPpfCKoV07qYA+gKacD
6KYcp6IV+wfRkhYFExmomC9GQp5Yfmdyh3Sw08l/64KIZUgPZ7Z41eXAIOMeMSFLvaqaI8BBst51
xksNUEZBrSR4gawtGeLCH/vAoh6vCY8Jn4WGVafyh8P7dQ1yklE11rF70eECUrHVGlisVNegAFHH
1XxzorfEGaJAnPEMU7mBs4rWy/3oSReX8VQHDMPE2shutbRq+So0ggaO/sF9qpf2zkj9o0prFVzq
pEU3IkLTYxTANbrgzKBB+TYxWZdgpGX4TaVW4v5rCBHqQvIuqGNtmlTXE8Hm+f/E9ylAUPk5WuEB
ylNih1RXpZwf/YxzmyO2XNsbCd18OEl5MeUzoPzV56fnUdgmgJ/e7IlqP2itt7NhkxOdNaQ+Sui2
AfKe7DJiRKBcHwuiiIKhu2+MbzPDF2Pa+2603tHe7GX6Dpd8n1Dl6j6CAosW+6fZhmR1gB4vuMun
iJiJ9hWSUziVqGZKMUymBK6mzPf49l3/A0mf3jIfASyBdLOIIX/zRKDE+mGOCzKfT9Ha4jUb74fZ
5fTtbymQNLCYFP5BBPlJQbLM5kPO5aIbAkyU2ZzJFR3RSYhEfbDpepErcNIIbK3sI8NxHhe/Rm1+
D2/cB9C+bbiHIeReyQFQ0IUL00NaY3CahcixKZ5on7HomY5159KMg5yC+6BDeaGPNmuMhRLum/Rs
jIOv+oOMC4b7jUFh825GCFeJp+juREfS/fnYlNCJMqQY7b5/JeLNjnErMSFtu5edTRzLeAgZgQdL
y04aeaIR5ALDIKrpaYzfJezjxKKzUh0FF7JQSs9zp/aQubO3kCu0lk4fX4sfs7CsplN7PWIx4mWM
1nwPSoet5xntBwwfHIIiEGO+7orsXzmQdvNLO2MM3B2+Vzt44mY98e36FaB+vW284q/nr8+42AU/
u+YX81BJKEGJzktgPUBhdgnB2TzywLPe19t+na4Fu2ixt8Xput3yvWkHd4QBHgyOWblWvARVCSeO
bR6JG7jKy/FosNOd/g2snUC0A9UoM9XRTrH5JqhaPJ3XxoiEvFv+es3yGbrrgx/W2K+3mQhYMFZj
c+5lk6RUZAOEKJ4MZzn2bRhdVDRCTFNzSeUt/e0AsupYNdvEwJKRPUaDTV+/HJrM+7n6p53gbb16
BvwdvbZ4y8izLoBhdNQzT1t8AtewUgVW077h9FAlNfClyXp98VbGsi/xpeHEZ6wPg4g0jifzUw1D
uyCzM7kCdKugEhYFHLsclTazxoC3OLFc89MGooyJFdJrYQrhlQtsCeijVFaZIpsVV97EFBov/7Rw
fQYNgSUIqH2KgNh/V4WG/0aVkryNXbYdVSfQ3yMLVOkTuJj6IBGM6AGCNsXKnFHsivXoOZb054SY
RJApJ1Aa4tJsZDqs6tDpAeYeu+EZ0iRYwtfRF1UIIBvM7/pCdm7/mDj4Aqt/IOb37GKCWu0wiSQM
TgF5WIz7jlkL7FNtRilMaZY5vBy3ObZVhurrJQCFmpE304RjrkP74HNvOdy7YUnPGNcPhB1FaDo4
TXs0RCv113Ym5VeM3iSBZdUnIyyvA9jx2g5emuRHksLU0tiL4lXlTE5UCUf2xr4biQCUIV1nVxlR
7GTs7gZ/VwR2nAwEE9sYr0/ZU01or8EM0SE5xC5atN7l9pwdHDqUTFyfY/Pi/Qy5eEjkq6abrkJz
RVUwpERHBw34IvxlhF0H9MZ+G/MAfB0TetuhNr4Xuw9dJ7kb3MCY/o1jgqjIpesM74vTCMcM0pbU
2epL1ODVv4Fxj6jEjPLsCjbYVSGrsoIgFrIe5OiXuAvER4fXLREOZ5DXei69fh/ljPKEGIV/GSz7
roFzQNV1plco0/wwI7WausKhRUy7K3m2HO86jjzCBwcUHve6Dp3uXz0Nu8jMP099fEmyA/xWfxjd
Y4VGTlqkKAPK84zbqH+J6/u0XMgVu5eAVzccnQrHo7DHnDoxpBWIYMRrps+f0NbUz7n9Nkw8Zaj2
oANhN+jyY/KJU5A+D4KzcYxj0g74rPuDDw3qcJ02MDp8uowml17DcXp0kskjVw+TEmnDeEOld0Gq
4u2C/ceizzfH8tZLd5sHvdCREmQd3PZnlz1N2QDRTwoJ4s2d+nUbbdekeTiXm82Fjz/e+CIN6MKH
9Vdmr4prgm1Txp6kSgWNQCtUnuEXPFXW9Zy4mKqIbqXbWFPvp5EwYaJjh1m5c+1pL+4WXqc6+RZx
QO9Dn4Ww6KfLBOV/YH61xGiG2NNwmAd7MTvbYL6YYYio/286x6RWUaDPBF/G4t6EWVYGLAXqlJip
RcfmlP0ebPoY4D4vZJ5uPR4bi9p2elcpoBtdfEgh6MsMHwrrZz18+eCo4NuAn+gCZYOfadMLoGsW
orBvpwd6CB/Tfvjpp8u7n92y0MOeaa7sG858yMQrp3/KVsYqEbIEvcQiBqOLuLDFxHD2JCSwMl1X
p0IMF6PbonHJOvAn3LU50SA92hH5H61v31neiKc6piPzj6Od5cyPbP26X67t4b1k+jR3MOid4vEm
786HNmKai5OAB6XQLhnwDb9gQFbQsHfb28Jwwwvii0n1p612w3fhQeAmj4SBSP2wBt84VC5yCGjO
aRI1vGv6UD0o40TWfPkKgSrATBCrqv11RYIC/uDAYI3fW4lykAXbt86n0NzO/FMibTZS487hEKcR
CQcLO9DTtHQk5BEkWb/QL3dgMPV2myWP5xK4qe4y1oaLHlxM1UYL07XrLrN9lvgRMvmiIc0wHpQy
j8PINfZm8tGQymPvA8/Zu8gdxK25eKJpOoQ1qJTNrYFp6/RkPsQ/wmAgL6Fowr9TVrMqfumZZS2v
/Sdzuppt+0H34plu59CQ0ZWlTZwWMoGCju3f6GExQ1fAcgLgOPtA8rPhT1y99Q6Vp0JDv0HXQ4ac
FXNTTSgOog/Z4oRaAphuCeXJBnAeEfcI9oSz029XBoEiPmV74f8lBMhOzOc1JG8xffYRtuMtoirq
OTuciA2KDTBAz7r2THbtZG2zsJNTBqhv6l6krSIcQXW6OvG6Yui4i9gHSUO5pBfRE2LFicM8G7Cx
f+O+urd88zJmwwh0AXmHawyz16DOdwneEgbOwwEr7ABWlAocrELipgJBDqcnkDoNRBsdEd51b4uP
PqF7gPduqgfqUMwccMFMZZn+DIaoNjI09YuoWmJ4/AJrCakbWWfcpJ51F5NLH43TrdWUd9ZY7T3s
noH5Fi9wmqBJrEPNV8/LD0+gEhRdwE0gX5t5ytVf90l316GjoK+93LzTQ9i+nn8cDfi68N4hmlKR
f+rEeGi6zGJfc/++G6qzIV7v5vCXO56YD4A7kB2p/kDNeKzVQ5FoU2UL9oYn8EgOoUcK4u+mWDkq
CcmkaWjn9ghQi57pW1IAVentwcD8A/pK1t0/NNJcbiINYoV2c5wWXvhi2phM4BJUw+D2riJ7l9AY
K2KW6SYB7EqCKiCDyZlInG2NVwfxUmqjKmcuMEMVKUJ8/ie5joVpAF1cng4OvQuLjkkdBP+R4vkg
gGEBouoIMFJ8sQjekeraJJAuC7FdNzYpgfcRtKzWsYA11iQvNYQ7jjzz+J9fEtti3/2J/Z3Zpk9g
TQh3zkkLmnQSkLiQnUN3QbH1rcFvta+pw6nf21OEMo/ySGUHU5CRzkfMq40/jPdT8DHVt+kSU1X5
DLBAhka3EHsse3qJcpyPZycZMizfoOY1/1k9GCagQu4DlbS/12gPyKFlIWZBQy57w7xTrSMIXngj
Igsb+b0YhcxvmA7ePZNp+hDW1o+m+Ltm7c6nqozhcZre3pVr/DwbMxmMU7nL3PHWJRwtxe1+cv6e
PNvfFVC+tkoolEQvYQSomiG74bjA4ycRajx5EMypf5uaxVvE8FRIthsCOSESp5Q6BdkTiyAigkHJ
+drI3RAeYPc9ggeaoD+Gyaf4qwB8dF69a4+BeHLRxTjAoPvMMv4xabQBdUO7bEzEax/AFm6MX1k5
3VAZkMy6ocS7V7x9TGrzVi2PWfUnzLvXeYkfBx9G+aFumZBXD/5XUK0zM3mWq4HJYTWu7FnpGqzI
HxDjNwF6BnXG0o/a2Gl02OiNwqZLuXaKuvs+tvGe4ea2h1djKEWki2+bTRzDnX+7Mlw1pM2dir8T
EMRsAMU5UEcdFPX8DDEFCaJPipw3YE+QkQu4NlFfpSuwWnbb/uH/EQTGgzTOyvMRucGz9vG4/XXd
6SyImhNSsGECpjXHIZ4wxw/gaQxwuoZXxvpBcN9BlUG3+H/FYmcaUNJ4DL0Gj/K5A+A82pPMGfvJ
bK/LcSB4qWC0K5olnBTtqbnNU4LfCvdG4RjO/DNry3/i4IuW2RDUvwplboidXBjSm1Q/2q15aT5y
79Zgas04NYxWqZ5wDjzmJ9KsGP66BgMgJWFITA+po4cKtVlsNy8UD65xFTAWZFpiQpGwcHIaAOH8
P78n3x7alEC7iEmXrHI1mTBRdfctNaiCCUb+NPohfBa3/ZK+Eq14YUHJr3H+1HykE3Oi6tdzuHa5
0Z+R61B5OQcn0gHzeQoQ51avGdaXNKcqxDOHrEHK8254bH+SLAQzNt5PVIyT+55NjGdHe7KcDg3y
BmFTvDzyibesBLlyblSxjY6/U6+3EqEg/bxixxhzZ/qUCsAnQBaI8KxbHVtIN1HKEykqGKgd7ig6
P9Z8O04DAl+3Pgyb/yJxg0dUEXNn/kfSWS23ji5R+IlUJYbbmDGxEztwo8oOiJn19PN15uLUwJnt
ONIP3asXKEBo+Yk0i1WEnK90HnDJpA1gMqFQmGuuvgqd8KuFq4fPb529J2wRE+sg5jKyJA1jWol+
IAsPCEpUJ9+VNppV/SOBSUnPvHG09JziGe0W8BQ4lMp/duas8qlktugxKeHyLFcFQxMpLWjgBAP0
dEAV8vVqlFnAHQhTLCxnCo9fVL0YkJd0IFDco1QNvCn5yFVtGwKQVAxZe4PoinbvMd1v1DsDBuz/
KffZahVRI/z46p9Tk9CDEqTBGLTdRMm/kbJd884OmlwtTbfVnB9y/FNMzP9B9OvkFZfkU4P+0yrM
rZ9D06KUpCXJfMGJBO2cdQMA0z6o8XzJZ/iMDhx5PLv6yD8JFc5UtYXUK72j3Nyo3I5YAY62+ha5
BD8P9nWIBhwhc4P80BBRnI/RePNi/aocvg4JH/JRsICyAF0VpsQ+Y25scoSZMJtfijHAgI1Zt1zL
LaU/ODxaS0wVfuV2hu4nj9QH+hTUuNVR7OB0we770y4OwFrhLmBCmRuvqaE8m2347qaoBUpMJZ7t
Zk+CpRZrK77Lzuqyo+u75ybIn7DWhikEOFXF287HcMrrfXw5mRf1KCf6K6ywCXfKhuvf0syDpce3
ucrf8eFrxdWTsleEg4YffvtG/obHXZhFz5iCZQhJtQ5EvozsBf4bRQgBtiDuvv7p8d+o7QhBYld9
W9AKtSwnwnpjhu42mJWjXAk2L000F4lWPHs5et2UeX2LCAbgyhq0jQjZQ44C11X+EjJ5iAlWJjGT
qTaMtlIg9UlzsQAI0DeNYM86ci91+NXSfCtfQKKe9Mxj38B5AQnnzH1MBl0GdDvHyDlrp4oaYy9+
kkmjY+/+JN4rmg3QxzQMmACpOiZZ/PIJkczTmD1VEzJ8qqcYZoLKgGTw8b8BxUHMwm5aZNwbev0c
EB7H3bOiluSD7b90iDHvvhRfY7YBeDhNX0Wew19H/H/L+Jm4naJC+3QDuI/xn9RICr0GLpitvBbE
jwFie8nK40ynnO1qndMX/juQVOysVSyTx43arlKywQdxLaNDE4s+ShigVt/P8gfduU/tuDa1Bmur
etd6UHNtNX7r6/I1wM8uzOcD1eHCZYsUtq+uXdp54dmm3I+uVy0TcGMbS51Shx7yWmK7ZwQhknJn
T8tZzcFVqHyF8O3o5d2AKYKwyMGYSkLBQNT4uN5Xz1N5jUL3GQfrZYawVY4NORVLGTxVrv4lf0KA
A71Ntj0IEEPhkOdbRMo9VVMUrYA5g6fmD1qDAsrFp4LvYxNeFPrvygwT2QFa30+cjxNBc733IcEf
gMJlpH0XNk5vivsSoTVBRSJmmjKeH0aKVurThtBwzQ6O5rBvemWZoBcU7V5nnCLbgfo5Q4WnYGrS
pzHFcGaMjH1Bdl7tUDL8aHb4akUYbkGJcMk2zMxPVcU5OwFCtkHcmJBkVKOBf0r1ryHaaorBSR6s
vJFQ0zJf9MoB6WOQkZRg7lLy+Rgj+KQiBXh0BJtEc54TmG1OaxMjDxyd+QICBDyq8NAgEImHH7Vv
tsDUsF7hLFzalpsof9cF7JvNXcTjlck/wJGqudcqm55z28er4dtGXScxIzbkpoZwMknM0DXlmYb/
YPfWOimmbRHhd2CDHirnskWRwURQBbvNYqKI2NsOlBOLl6Rbyo51FlO5/NFn03bhcDL0FAOLPs62
Qr7pAxFrZ1vDwUA/JG41GNR16Bi3iZ6b1NunAIYPOlU83DE1n+hcjCuknIBY2FEXWrlzn81m35bt
fbSA/XG+LJ35zL3tWtfQTtZe9aU32LTb5fgjHS23Y8zZaqcYKzcbuRzFfNRVz4X75UTDm8q5PjJB
1aNPEWEb2V1XlyWHJMkWp4iHo9EOqxnxoSAntKtyIo3q5PGuYMLWiGB8xldt5T55bQfN3gWx7/6M
QAR/rKrg0U7cq8iQUzxHnThYVbW2nEwYvmWMcynnd1yNJK39n4QsQTQDpWniTbuWFSiXgZNTgcsM
vrc+Aq1CFiu+GS+KsEbobqIsbpdTNcFZz/WX0c9/0tDeqfYJ//y7H8JX7WdjixXdLlXfBpA7hzDv
YV2n0O+7x1BNzpX5qSRw6ZMnCf6Z4prl0Hg8Eg6OWR82FdCxXCIRa2Tq/IOR0nxYhxgTIydKP2Xi
4eL6yQHdj9pGqHqCQ4qiPOU/G777Mt7EKfzLdmIOJNNgDW8n+302NrH9UlcQEESGAPIJndN8BNYc
xlzCqnf64B+KUV+P3nBcMTr5Dpt7r9mQPi7oYCZf47gJZC4EkvhQutOSjMWtVANd7jyVW+MjvXuX
7KX+tLgKevCItzg+GXjziRA+XLeW+SV5drXuXTrnu6HCliQfHY9AOFq5Qtyqei/95ExmphbaV7+q
yHo+dNMhieGK6tbRt8112d6ieV6jwVuO9YCt/JOPmYTVHVVHvUvnjaWshoBlanZDFu3Ks4bBn7q2
9d9AeQwBSKujQFL98DLMhFvicuz2p0Q/tPEj7lwGM3ERD4toqKT5GXWP9A88qYrXurM3TPvHgmAX
MSGlCoTNwEDTgKD0G6svhfWrl4++ff2jDOTekzdnWAYb7wmvC9IeyC9GAUc9ea/74gwF+08QY3ID
fAspbYwhP+FSKG5DWMlszJgX4ZxDY1O2COw6OmxrEiNSoF2cwx61bNp64DCTRnaUOTz3/c6yLfKI
WFUDrqSEcXWPRKowMOxCcIVZOavWcY6JgaN8whIAcyTcUHINO/BQEqbnF2pSzLWPauTsOw6KDvEO
Z3A1RU8B8CL0v4Kw6gSbG3+scHO09I04uNF3CxcuJ6R4niix6/Hs9r/qpO2gvyEQh1GEQTmOgbV+
GJr8mI32OhU7NW7Z4SLzbeY36pTv42Gl6uMxzom9YMTXxtGDET7j0bJCLyk/SRY7NThO4hAPHzxG
VH6IW9nHmMaP8EXXZeT/40GXebbncHXhXYQuTA80AiM6t5HwI7mvs4s4H7Rjt2iYifr4A7sYBpW4
3QAZFKQJlw1W0pzhJeU77t/zAKkMrQ1ucQ6cAQ3xUoK00B/hneMyIAyhuS2+YvW9sqrvGUY/zzcy
kkOSxhvNpQMBJ4mwJmFVZpg+BZSktL1iDdxMJS4vVAr6Sbyf7dTDayZ8x1JTJdPLBZ9Q6VRdzWNK
DiuDiR9IZEASnRihjikwpMaUnrg8R0RHzgE+UjbvYy4c0k1m1BQeVWPn1WcDAj2TFCCg9RjG5Kq+
QEYGSh+wKal8BGq2/WaDXcj1j6/TX7oaZbMMwTL81EwSqqacM2P8Zyb1fqpb6Pgdfme3gqor5oeL
IWaFjUTvzCsb05fGNF5Gi7S0iAdA4zjRSQ6sBc8dtjLp5fSPgeC4MKJAX/WugVOge+YfZ6Vg1vvk
5PjzySCvom9xlRWMipYDw4AKyOBZ1buzijREPDcMeE8Zye7ObsaS56VtoQDRHeAxgAE0Whh4PRe7
vpfjk/hmmIhQyQzeenX0CTRP6/3je9/ZW3mvP43gko0VLlTrCSctkKyeUfQ9ILIR1bFJ6NMcXk3e
5R9ARADnSAIqjY74BIj4uMPOj0ELGljeEWUttzNnZQ1DhN1RcJgpKZtpvDjJW5y/ttxoEgYAuXUM
WESbaAx+3GG6x8FhdPEddMyHsMXdWVFh1PlPrfYH4Fpw/ViEWf7hkXMdDqBELInRusGnVvHqpMKM
beZX5I1Sba5rTC1TGBfaCI0A5zRCyUT9A5Atxy71Kjr4dWfdRzvZl4zeRdAt+rYePFoxeT3h0a9A
EUQvIoyUGXWUuKKsGtNEXL4NuseE2tm2TcyDnvJEW3a+h28c0tH2IuY1RhNhdpY8B9Rw6YD7SUS3
PV1RDZEokrM+8ZNgTllyDQnnpa5wvGrg9jtP4riowmOL8vrgUpL5JQQl0tcd/R8m1TiS8ZrcVTeQ
AuDAok72sQ8G7jDwhcPfzDwmd6VyRlL4Ef0zrKbpvWP3mRECdLtazqTAK0O7TJTkMBd4tWIfbKDs
MticzkpPznM/Yu6dK/8auiUTVXXfUQW1aCwHCPfjsYZFIh6EDf0QuDS6EZ0dXVn1ttXfzZhIubC5
9eRKhawcsaeUil/3WLfxBvNG8Ycws6s4hsM2UAJzPfrVJxWcA9IjpoDYIx7ZYD2XKa6UyPrcDSI6
10exBxm20DAO79+izDhpib/36ctLIvIm/8hXfQW0xqq0uumDeenBju12fERIBItdfyikH036m5e/
ebmNJV1QvmSpffTGbx1Uw4X2acT5rnGUVWczYun6Fez+f03bvnpcAVMaPUYjLAErIR+L/3UxKUzJ
HU9OdEww8RsCC7tx15jNvdSJTIVg37ooE7tDFtdrhaGabb3mXfakKwWjITM96sxi8FK5kMN0NHBu
UjsXhxzIjuBKPFUeJUo+6PFiSV6XWwzcx9Q+jDEIY0PC+Ai3kBfC5IghGBMPCzvqEvvrqaug16Hp
HtV9qT4JaAzFQCs+XKXZmGC5RHevBVmPkIyATP6YExy/1oTkJzQphcloyUk2nLzAIuKBPjXZxHBs
mZ5gDuKg2E3WXUQZmrfJcwOlWxzOxUrRIZcQkoXWfPhYtQY3QZQy0FSx42OyvQqVZi1xnTXz5ibG
snnCaKHDQRa0M2khrVot9G5CQ6zef/angCR5Xz8YYXVog/A+JU9WkezY665/52RlDD4RPt4xyhSL
mn9Res4oSbu6+XKw/iLsWqfRScg5Fo8j7HEHSlKl19wHi5xSM8F83NhhR7OuKJNyn2Byu2bkwhC1
58DVLAyWWBIW+UGzBpt67OFab0p14oxPkYbjhPllNEyVM2udtVX0MCX9vmDoppgkJtVRAjUAogLu
D9WbEkU7Cyyfgaju5Lew6VcYvj36gbKBTvACXepxiooDHR92Ge2eQrhF5E3bsTBlnmqdu368iqIw
aL7GCR5sOT034A+yUuAGzZTypZItZwG1o+ZfzRxJi1RsEvQZPnOfP+HhzqyHsV2P/h4vi6tQyESh
NGoTVXmDHty7BCoaXPttAmwrR8rA2Twber6oMw/S3Coop21ArWpZwXpk4ste2PKzHeodLurmkNGj
Yf1olN7KbZDvY3oj8lT6gLUPZVLEgQWGnC0YcvDooG2D0QRg4/3UERrOJLv0Y/9VdhrXe75CdGwE
9BQRsQEyIG/if5Wpn0U6aRreVfg12OYvXMhQDRqAOXU2yYYQnp3pjQdLZVKTtLeZqLo/eEwmiExi
p8qCmaCe5CSvi1cRSLmgLojlRpjQ9DYMRfFMhZrjPQ7VLx+xRukfMlPg0oaEPPkZ9ba7n2ntHJ0I
VufR1ahbfUo8A0R7yLCnZoshZsNeR20/Gh9WXIM9cYaIXLX2vfpVQprXxnNdxgupBkaT/jO6+uKh
LTygIsqOLRYUYt0M4PJnuIEgyS/d90DLjsNgHFtaJPyboCDjcdmdKYguE9b0FHuLCnkcnkoxKJyV
9sfOnsjXhCGg+5Qp2p14Cqh3GLtW/AvHCnA49HYVFoa10/HLgABn/uukO+t8DHcQdPraOGoo8Gdm
BNAk+GTbfc29B1HbFfANoIDUebkjdDihN4d/k6a4zgToRPZUFDH8yXFw8XikAGJ2W2li/qc8urGq
LzQKDQyHlr7eP4lcaoTgWDY+dr8p6gv3pafhwER2nJgIwYNgCGTM3qLJgmWfAEg0HFhc6y2wM+S2
ZeZ5l4beH6zJXWoIbUY4EmqMXZxRQpLemXjQuWr9Jn7GYBM2LsIR5ZWQ0XTNPwiWz2xk1Ahd8L5y
y8WuGY9XZieQqy9IXFc2wbR+0e2F0fRn+sqayOBpQIU3gJ0j3OutJw8zz4oYMRNaQmojjI8iPhBy
sKwgLjRcT6TKoO6RreIAGdoachMFXFp8qM4+fKNwIPSBA9w7ij4va/2zmJpr/nwPACRldpdhJ4bM
fbKhunGvOgNJgcC54pphVx9XnP0FQxe24FQWZzsP9pGGMCcDT2NiZ4E7V9BpZY/5SkEWJE6veFSK
IZjG2LPCa0s+cmCKlNTm33IWKcxgQb3x0pMH3cFCS5ID0CS4NpBHI2X9MzIuKLaiF4bkHmXq3xOz
QNkkrXjU3UOdvtY4DeROLwNQH3ZnLEhHgp6gdPCCJek31vSrXgXgMeUyJeek7b/rf4P/m2k/uWdv
C6s6GDlWkBrzaRDtSOWTmR0HnIMlfMIgkzTFYtHBAI2JucycYDfVEK0p04bMPwb4jXqZtci4/Ors
5jJ+cqaDuE6wOwv60C4AIQU/CMkrkKiuztlEoFhtZODNR1E8RFeDEaYyPStpBp8WfACuEVY75NfA
BxwxYG0mMPlryNAzBNPzsRGD4x2En5D6jW4+qMhuMrxcOosWAttkNU6eaoHQxpdBX9sBWnzt1E0n
2DkLptroYnvrr9FggS8TYToo7/NoLCzzdfRAWG1a6/mhUtr1WyoAG8waXZkWLbmPjAE3GY49/R7o
fKUoj4PqLztchSP90QV8G5E5WDWnCB9g2iZqLZLloauTuquynBIoiP7IvypIrHLAvQfIG9lHEjjb
CWePJt7UYPl9h80miiROYaeKoN8Zd9Sn6zpaekzySSpeujDXtGRYNRRmD1ZnkmlUPFoGjGCd4mYg
Dsh5LP1vO3wfCMAcs3Xr3oXXhzcffYpqTthY1Mvep/LGz+sOvll2DqMeAhzwUCwQtb55c3pwSXQQ
BWAppWlrLLFvfJpQhMubaFuKAWya2vnUvGX5I8TdWUvWBruiUjY1QcJOdsa7hwFbFZVEY1DKF79V
hakhCFiNBsWBUT2AO2s9zncAXokKJr7xm4yp4AKxkVbjaBbsuuaZz6ijq0dk4apg/yao5WfvMY1J
pLU2JHLmrglplXUVoesnECqmvypdiDiU54wOJs9faWWws5i+mBS1KkwRRd3QtqFaeZtQErqQVrxQ
xMlWA067j40r4TUcnxjO1+fZA9lexyHRfPMttX9cCp6Yo5mV7EwRTPsvWwZAREs5IjLl72F34Lv4
yC/cqj9z+oElQGapD4HR8p8xe3N/XWaqf39K3xmwEvFQm7VF6mO+uLHTyzD+poS8bOMRcVZzQI2Y
kLJi+WtneDsx/BarHJQmxVA9TlAiZjAZF8pTzDSf6yTtZQxsYko9bzQojIV9N3GpL0GXoMuIVnRS
TwXsQtKCuSVLmJRQh+hqqvswv2jjaxjj+QIVdOYcVopjhr85OtSe4YWANhgBy5ksxM1gcDYpbb7Q
xEYd2Hvk9KWdrCpmvXTwDffVIFpQ7rk5LLcu3BPVr9plg8Y3RM8XVtMZaVUwfygR/WfQdy9K3JLX
OgE2a2wlZnqQPS2l2uh43TWA1p17F5fqgr8V5YICeEMz1GVEYduU3IBJMgVhdBcwRxY1dVhiWEpT
FZE39hIhiRtjIpPjktNW+RyGSz/cCRft8SmC2AgP1B9vRZDA39GeDM/gUMS5DPOKOrO+hvTaGjcf
hhiMX5fcBwudvT5tKNxYlS2Bqf66ZzrRzd4/tYy/ycLYA3E6NZ0jvn60yVX5R7eV/RiMz1KgxJ/V
4Kw07JzETW1USTfGA70nsivCqA52D1QQIK4N1b1Y03EsIQ5jDo4zFX4arQ1lkVbmL3MBBhXzjuxd
1FUGl3IWfOJ/OIEfZNi+Q86LWOccAFELEsd5zgvXR5LtegI6uXZtJ166RETsSWbwMTwX8qaYEnn0
BiB0K13bKNVFyR32AlFU3JwzPlM9ToS4czr88K42Pm2LVxC3R8Oxj2qX9MuBuXDIveN0swoQWQBQ
JatQs1Z1lp4t2FwtQTwW+qt6/hg4D2uDsLvZ3FQFLuUpPxiCHOy3Lj3aAauiQb5fuIiv6q2LP33t
cJ8X1boYlAt/Aja3E2GsFf3DhboOS4rxCxzElH1Z+zEmZs3CACihkFlyE5CTsVTsU1PfYlDnGmqE
bEmfhAH3c/Rv8UR4ad0hwsxWMRn2oWqvXZFadGSHQgIP9jV3P4gN/L+dUpX3eSb2pPM3aZXt1GY6
Tk5ydOeJMBNse8nsaM5O2Zxdyzt7Ed53kOs0uDod76cg29psHkkdo5+sEaKFyJErGnsGKYrxSSbf
EubVGqWDF3gLi/9H9e1VZKscVWhRpy59VoP0GOnxNfA4mYOsP6Yd0YGNxT8xfHSZ68xuC+1JRAvY
0JGVI799cveCPTyIzHLhOUV+s54oKiOStFEv2GhDyDxhnoJgwuvRnVDO5Bcejc7ohON7lLNnNVSX
3IHyaaLi0q2XbJA5W75zHKYhZXPN3lsMbqMu3uYh1sM4xPo4TML3rT2S1vDN8YB0A3tX6fl+cL33
NDv0avEQWsk9ttyDWc8ZBYRzCJvmYKukOprGzofkivKpMXuMUccIf0S8X+ORwqpYesx3TIgnjZft
554TjAmw9Voxz1Y11DRYrn5Mc7ryKoZtsBGsd79Pal4uzID+A8CYdr3Y+QO8DkS+oMkjmHUIukXe
Doxifx0CsSAe8CHVlgOClnNKGYH5H+LkAe0/okQSRxTkHX5+SxMVnfHOpycqw61J7APgDQyiIFIe
RH1tgxolTk+0JhszxweJ+zwkVkxG1ky8Qjzg5nrtXcchgofCJNIiap4LDby5/PWqkbAmYEROV1Z8
jCM3XBWXj+2TAY4gRhlMVNvZXHhut8AHSKG87G1khZ/kZbnsbq24+zE1UMowP6ETVhDeaC/9UIJU
wYeo4Rk5aUiKikc6zqEyuKIItHa5deuuvXGlgVCO3q4Lon1wrGL1HtjJQcOtDy7gHAn5WYNt7y/l
0cUTpJv5op/mFmKft+/pu+FIjfE9BkZrgCNjHOV6LPGwg6D8kdKgEcK/efp71HxMmWE3/IxRygO8
jWVhoO7MJHSb1cwAhU0x4eYaEyTLSZDOya2Gglh0w65Ud0bZPllTs7ItZc1DaodNqCBBbj98V/Qm
D1LO9RxjST81ZMUZp4KsrnyDESTQDBbWeMs5GEQ08dF7axR7O/cOUE5/qdkcsjADWCcNXlgx9W9+
7c3wWmi0xXMMfJ6ozzNk0zQGJBitiGxdzYSc2kzKpWbImVbdSwOddOiMS9sH3HZ8bTVnquCtKxfl
OxMbeofQPyE1pQxgac42nkUrPcrx9t5Aq62i16Ba2SCzstU15hL41xL448DjWrGZC7YkkzgCaksQ
cPvQIfbY9HtsuNskpN3wpb4nY75ILGQELOEM5edSc9u7gxM/Ca9LunZ2mjYbD7FRbCaLkYY+U6dN
scHQsUeDCchiUmCpNGBxyLVN0TBYN8IBPKos7AyzW1ZEwJuE68LfuFtmHoN1Mq7SXVxiIaDCUEyw
Gxjs96ZQDjYdjupw4Ls31UXEpOAuVviEe5yz4ZPXV9cb4LughMwKkcBIN+hWs2pfjCR+ecBX9gdj
RgigRQF5nslngVnMSW2uQbSzb1H1mmXocXuR+iCBKImW8W55tEXezvaJqXtAMGp0yBeeq4OaVP41
iEE43kobnnDzS0FFskEQu8s5fMVsuFf3NcQm156XQ/kuoeqCsNvRPYxHwlsxf6dWvzZD/WQ5BXFV
BBpy4TF64nvzTQeqBo97bYT8K+JioyR3cS6gWpL0Ppdf9ORr9BIfGtOJAAtPFYpmsY94bnzBNDpx
ppjYzZlD/mCZNzxw6H+C7DoAemCCAsehxeaVMuehVikGnyoFAVO4ceW8R9mr3lhHMQ48aAMf5Eo1
4GSTsgXgzl9crGl4Th41m9BYivaFApZCCSSYV0R7lpGTRLPihb+VfZErlO0rpZ50QrrWrAb8uxyD
/yhUnlOUmWW44oN6rdy/fustBtMK4xqbcRrdXU7A4DTXR94HPFjVZVXN1g1SDFRaxKibXNY9g30w
sBiPVQjaSffLk1SJNPertxZSokPzxfWl0bN5cOplJVbeBxdPxzsCoPMwIjSxmED1I6dxqh6HGISw
RdP2xsnBSBu2/nvHFrXr5oTj7DxQ9QbhIUoXaems+vBlbqstJ2kHxKBrV4fAxI6aDMsBNTsGKeoe
io0YRL7Hd9YynLU8iX5YuK6LzdVwmkdSFxHMIk5PIbJQxyXtvmM2PDsIEPZNYGLrvMDJCwLtqpv+
lcMB6GEhr7o4o7PmUHxzwvHB0nay55So2VstASmddW5HDNV59iGVVTH9qAgsG3Pdpcq6r7WHpAOs
mF9kVh6UyjrpCIqZmTohzi2hG8vlwPSuZxXkwi1vyCiK93m6HZOdb55DF34O0gev2dB9ax2wdLjt
sQFg/dsK8h7gX0xKkALSxfJLiaWYipwOgoC5lBrZc9Eimae2/zR67n+BUuFqsYH84pNz3lWI3omg
6qYr8gwCad1oTvmJVESUa5h/YOrGrrPKa2wGkkfLDAVnIA/wpoq/R4ieldjCz3wuJSONMMbC4Ofx
qR1/RziyPbGtvwZMhYTtHCiM/yQbpgwvU9CRoXTUM2un2+esRIUA/bBpNjblge7vYbVS6J6s/BRn
FncbLyQVeh8nwwRC10GUtKpsmdc/JnvGxSPYtRi5DOOyGn4nnAwq6evz9qWeAZXmaDvD5xwei7hn
XIXHDKlCFFJeierDhhpmfbAyWBJBZC0iU8J75adlMLlUiEy+tqlpFSwGGYLCFE29tmhUeAlNdIaF
sJa6toP9x+lDCypRe5GBxbW9R694EMBjxNiew5yBEYuHN2So3QpONh1pBsmqgh5j7F2hUQe/UU8G
KMNG+TVDy1/ZVD/yZWoQMchWkLfk+i5G8yyMvawgk9a2dxpOukVy96mMZAvQ3za2sSJBsCBAiliA
VQyRjt9xAKDSE+vYBRAWHJISjRUnEVs1CQFczHOAzB/fmYgCeTeO97559hEC95WxUlpM751Do3Tb
EIZ0BjiL/HyZpdOqaFZii1BSMUAnk8IO/8l12UD9yjghMdlu9+ghJvbwKGBSCNuLgNG5Q+8BB8+g
707Hg+/m22i+mFb5qRbfteuuQoj8mTB71R+kjjqGO0zOdthi487KZNJuznEPGSkIHIyIuuk+TQfd
xUSLrPpONa9WNr8KiiKxhkQqUPdr//ISTzTfhnTns77N/mrzUp2kBeHi2vRGZkn20eZgtuz23BXR
P7fHihK/2Bg6dIrwifIK0Ms4jnC2db/bQhnapg1uQvGsbBJanxKfTTMujjO1XuFkJz9qTOgQyUfi
kpBTPSu1/hFHMq0hwaHUt1LxkoIV0VNS6vfpS1cqdwGA9OZWw+gfgl/JgzXJ7pAdzaQYis0DV7EA
hPjlrQU4kXU1itN5pC4ZG/U6EUPtiX0OifLCwBJ17y6kYZyq9nkioDv9E8+CN9IoIwLsQcIh3mLW
ue6Ow2xhBQ9vq4GcilfiVP6pFmW1AYORi0qnrzB4wiSD21CAN6nFsc0lLgU3WR/SEm+nglVmhMYy
a2AMG9UuMfOd0YQf9leckf1VZMBiQAid+92KCZi4/MXXDoCMfs8u4DSVhMYQtYDaK3c+OVXjsT93
gDvjRc+ogLzXOur3Wm08J4Cm89jiCvNjxGcNk5wJtxRES3/noaxTU/+jalHi5Z8T8KaBpSY24PTp
6L5+q/RaddGRbbpyhh+lH+iyV038S64kJhF0JOUixwvjF/UUl+jE045TfxvSowrSmsPWIb0s/COD
XAQtwwsnwGEbrVax8Zydkz+y9rHP4Gbhbu+xSbRoAcb87H7J+WPwWoJJg0IPZHNplIKe6turnmcD
q3L663ohFwWwGnJMkGGIWr19t6J7FXm0JggLcNHjvKqZm1CcRxWU4Yj9WNgcku6jyhBewcN+/izg
p1QZF/8INYBTWR+oPwN7DB8GPUaiKXQOjvJ0hWy/gM3mh7jAzNuUD8pt3LOzQ5roC7V23sSpCixC
Y/rG5Nvg1iD/akF15Kr53peWB//2oMy+Mk58B42AMa6sZNiODKojrh/DSsm2VlYt3JVsCA9lQWMS
PLvuzE0aQFA4zsSnVXeaFbXCNxXLRxtCKtc87mPjyuVwnLtxoSjqTuDjWY13IlT263cbxnVpEHfD
RgnMfuljETnFHTzrTxTZm5Q5lklta2GwQAXvatN6ngjIKbiQXdBHjnpMXzkPtQQ+CiFz3iX/EKZT
2SVbJdgawmPBeza/MIIUf2j7pAyJkKCkQfQgdwXaRsjFmGtpnFZdd8/0C2lz8p5TqRHgTtuQoTnH
i95CdEFcIbs4LJifw0UJEW4HuOxrhGl8TrpO7Le7C62rMxkL7pe1heNhOL5VAf55yToVhKHcEKni
Yaif1v6bxTjTBiVwgaNizrWJ6X7iMdwD1x6bD6vEIZdeMOE8ULkOAwY1GEFDTNyXPKi//i86N1J0
qLizIGfBPs2bjkqN9R2j3PAxhrU9U8iZgFRW2B5VnHfC7nNE8dhnJI62+aEwyo1iFYcc5XPmXRDa
g96MMLWDCB/k6ACtJEjvegttCdmDgnZD17vfFqAj51u7DqpjY15bPsLQ7u8YLAnxBabBBWbPqfSc
wENiDIHh1m4sfADOZtlEaA8YLOmEA+DQizqk4JZuyYcOXGPP3GOhoIQHqKItsdnlRJ1TdyUYKiVn
Cmd9ZIswEDayz5zt6wDMDf4D+KvfwDZMHO58awkHy4WMfs0I2nVdg9cLp4Y9kF+EgRF7JzpbJUNl
SoOLTT1QvIot75imwJPzoQ/0p4IODjgb74NNyDQapsXAWN7Rp6sHu643FxXyiKLM1viJbQwUzECy
4n9I+YW1WxmNz9hXLHwNgMH6KboQrQFUbLXJ36NiRH9mvABdNdz0gvoPJzVQoG54a+mRn/Vi541n
+latciA+mq++GLToLRhliTIcxX+IqR7TyUDsBPjBmdO/mlm1rqz2bFnTSulh+I9LGKHejPmXqvYP
aWRGD90076QcIYXGnLa+RwQ9CheOyBCPIgYFakHNlvxAvac/zByfsYR9zSFIcliHjSXBTDZ1NH+R
FaH2I7yOdWD/5HDz4fk16bCKMUodYHaWsUsx/omGDQPpMyjGAMNMiu4UonoqwzDgHBvA3zELhOU3
bz65aJ3TyTm1+meGeJFNKN+eLofzIINvUqkbCYnAMx5YD9i4pyEoJk2KYJPZTj/xsOhnDK45w3qZ
NHPDuWsGp3o+O+5qGHt4b4C+GS579UaYKrKFEhiL2utQIX0mLxp0US0/M+peCje8XfhhcbGXkpA7
35mmhYlWV/6oz9UCFAPfM4+6nc93DRmy6l383MKMlj8gSIqNsQZoibiJMCWmXeGakVqvZ8MD9yB8
16PL6F5q8J9USp029x+acVwHBAylKZlt6PXBsjh0jD/J7Mp3+A5wWEAvZvUzd4Xe4D/G6ABEUEl5
GikcRzSkrjP8X0JEP0mA1njGxGjRxfoOKX6BK2F0nGsKizwnqCAmiCVc8o5C1JwhnQffKqyYyukb
qXLnQAqAdJkOFx0nikL31xpEacH9pBOSy6WJ9mOoIEOiwsjOhDzCj2bYfaexFhzN026Dg+pA5S3h
KZEmB1pNjRJJWs2/fzTsXY4UV8c5Vt26fbyzqLOCuLwNCkpasKTQ+1chQ5wKMsVaY8OLMlB2tcN0
lNvMJ9WG29oysXxpRA0Fkamzg2ezjeFipouoUS5dUm4Ljw1vGofA9e7hANN0nt2Z0fS8VkHc2PpE
jqO3xEW6Uy4JUR0OyiPFKP4j6bx2W1euMPxEBNjLrSSqS1azve0bQm7svQzJp883J0CAIDnJtrdE
zqz11x7jjOPjSDxlLokeHsSwrpMEqpSvast+tbRG6PdcGlDsACs068thhjFOcUViHq7gM9lZyVYI
C0RNGKsRrXc4A3U+Za8TZ8J6RpmYXbW7LmTB0cuGIHxOq5IxxNNBwCtsIWKo0ZPxU5BA3SavxrHT
fOAVLKyHnABV7M3GgF47TR4gUWdBNiZHNo+VosNYgY70kkRTdEpjCGMoq/jPqS9tnKPk4r+bsRzY
vK55VHLwWtrZnr3XPEhfaGhcKhrAWXpM5uiii/YXHaw/Fc0jC8Yt8ac651BiilvYFEd58qb1Wwzg
EbbUy2iAUMnRQQEwK9o6ho+JnC/dQSQA91vz4chbKXT6ncyR4eQfSSfOqK+KCiI062t4VhqDVlzY
k5JOVmbAoPQpCy21Fxs//wBTEXOfEgAEmNVzKzuassdy4OWbuKKQhFuXfWseemay8OIC70sYit4k
0L/0Ary3dNLfaMoR1RPw225yrrXee7cIP1ABlJv4PLRIAItfNYL5fWe83PCEeySHctIj6OzpjFb3
FgvRUPBqTuGqYnexDI5NXw4N2YgJfrwKmX8FUT544XZO/u8ClyfigODK6JIN0XPARyo4uBb/dYU0
14GT7aNIXxtxf4KHSHiGHFjRIIad8JDAroEP7MTPyB0Wtctfh6+wwaiQvcXaG3+ezkRF0/piduiP
4+BrVUq2cZ9R690lZC444RY09eoQpJ3s8mCncawoDcEwLCcBoCN+/5Gp0qDmtMhUgIArvxr3gl2R
6XcuDxJKIGnhEAt9xUlf9PW2QyA1cx865KEW6Rs7SkEiLgCiRiJD0FJ5NA53eWtLIot/mtkqzoKr
TOSLTWQQsPPQ/2e+hlk9IfKczOgw4kJjNygrrgLj1TDnB5ZHnOoLwg4lll+nBgbNP8YPWkTHiGpk
VjNpu3K26fBJl6xlGCvUAxZBgg2+dseQlgrGoAmZXku9n0GZCPHd+Ipbf0L+XYGGUrv230mQka9F
sxS3N3eQY94mtin8AL0Jl8URgJJHZgNoWGqBkHh/ATTCiYoX6ocBf9Me4RZZyMEnN6bG0Rkz5TEr
mDkhy967W6DqnOk2hXO1EY5jDYSfw9AaOxJ0HSxnabV3kpaWA9tr7m614B4VvyJkaEAjQSfeBqzt
BKpbDFAi5ovJatVXMeqQ3X/AIGMrcnHq0XTjLqcXknjWyBer+L3DXAG8AG7U9uZdPrUduQ0gAS3c
jDuFOz081cKSGxBL1iSStUbvVRn1KCf6pwvlrJi0xsqVEFZ5SuAf1eLTNU+c+UxNAPGkaMhBO/pU
p3xLcH+KR44OAM2wTw6VwGlFeAxQjsM04rSfOjqBpiKPw0IpjYhTtdf9lG7kGpVpe30kv0NiXuxv
7K4hwZHyho2YeOQTgBYL7/6i0p3HiJJgYKDKX5va3tbmSG4L9TgcAkhmS4Lu4MG44OUQI6+uFPPR
IPCN43+XpuBQIM7xyIxLjmHU7pJHzBk+KHvSpjqEB2BOTbsxIWyNCEpp1t6NdibNpuvW5I2Zbv5r
B8GHoacGobPG0eLMDJBw6XR3tHRUzIUO1kFBVfvKXTsUYie1lR7j/hAx2nLvKiW1Ty8KfrD5qNrT
Fkp6Ks4Of9eATbLp51MT3Hs78JsRydMFTyFnbLMfaTAroW47MyHcnu8pfDqINwLb2oAt7HhtOsDa
Ic034Zj4c3sBCqtq0KRtRkWTka5rhPGTsH2dYAw4dIeQPoVpM2NyzgZ7U8LEKJ6L2kR18dcax1xl
GfXik8RJ+dK1zDrmcBhoIunyO0GboJDiIKY3JCQUkcwyrEf81kw/spww0EgqVPnjB0wieU0dpnke
5urChbSzynwj0uzY6PWL0KqYr8ihv1NjWQiSU23ll3CK91U/MXc4PxY37TReiRciU5dkhyaXoJ6z
NkcCFtFPwckgXNqYYd6s0pr8lUZ9TMinA+PmJeFfStJfWVqbYa59fL1t6PDZP9xk3LvAow1OUT/q
J4SV1JFY1d/YRJBP4UuqxjxO1jYNondPxEiGlWMf15tgXkeVce4NAxaok0UYx5xOoqCMXrCpLqY7
juP7UA8YFuv11AECKNCWfQEqq3+71vBjJNUzQhyp9M5HaCCTsMe94HMz5/ita0tcAwSvdqo/I0Fo
kTbmr2phrBxMbqGr/CickBGEsI2nWvKjHqnaDQM581dJ0YscOQLArjkQrJgzTgFjUzdMOOaXisID
RAdSmnIJOHG+1W1M/DeB8YfqdxA0K2IzGRDVGLjpdFqtkCk2W7kPB7lC/7IzPMx6vHfjzBMXBpRZ
fxrBSV6I9ls2UBgZP60WcJbz3eRSrSlzuI7lsEkalnUyogwmamSjy/SU8Mvz+MoZvrWqM7r/iPsA
MBQB/g1/IJCHjoaSrGueys5POnzdrqvux25al4P9nVd2ivUi8QNPqJRcsJwTP7n25n1LtSqh85m7
CcF08sqkqF6PeEQrrBJG/sKnKbdHg3I4Tz+2TXRnAW2JR6Ztw2CfNhhik7TctHXED/Cz0Hoh0/Mf
+Z75EmX7phsxixeo78OeFNAAeV2KzmYkMUMnfpkaJpRbXPU0Q6JEWKTKVxPZtGePX6Khr6OYKBms
PhuDyo3BTTYjYiLL+lBpuOPfCqRJ6bCZEbz3Zn6ZREzz43Qjy/w0C+uZzTSbaXyfjsPy4nkPEa2A
HA5uPO/qGmNodwM1K5UbZ8qStQHfPJTiq1JslOgvJbC2SdtrgmBosKzXhNOmsBxiDgAPs1MKTd50
CPTHFNP6gMDjQ+8WYvpxU2MlY2+V2n5oiX1kvf/1Inzqo/WfzmvUC7/p34doWAxajOUECW/r0f/d
vo3kyMeAbsXoYXYc112n3+fS+BdQxBHa2kuoAdwWQHy/nvM1XbMCWLX8ljN+QT8lQuT6oJK+AoG7
wHKwRCSvLlqI0kOD4N3jAajd4IZog8mORncpG2qlV2SCE9ALfAL/4X4sdGaEvLRG7iLQEU/uK7Ka
czXs8rL97Fgdc9PGxi7Lom1rVbXYwz3dn4k3M4jLG+yUw7eqPkJG+Bb/iEasnV7fG3k7q5iswWLo
VC46YsPEtEO7udDRyiSEwMW9sStNAjnxhFn9UodoKrlrZ2vezUTtAUMNBAWUeeOHiOJyNiatiDct
mBZhsQvNfYbF4MtwsIjcHlzDesyRGt9q29uogs5pwgbsYDMBdIsnFjsHREy2AUPuSjiCGxMR/eeg
6Qta2/xSIx02/yOUqYWBRsltTm8tVh6l57VOUQHRmlRk/liKZcB/jQbCl9ZARhQacKhTR1pJwwv0
+fQWJiZJ5iBPMdcap9IFMdLKNo9BS3XP2Pm0XcFgFzivUeTENUF8SAQgamvtXItordnNGgTM5lKr
FFbSnJI2Hn8cnUvX+guaK87DoXmTK4rEBShgd2FuRE9OqfPpSiqWIh2BmB1RsRytpVkwYbuXk6U1
X6HpSTJgiO+ci9kOCDQ7XiYF5HvrAUGQn4lum2Sn9mSiZUr14BBkXKl5IFM7cse9jZ61pEr41MZP
/b87m8TrpDh7Qtnz+p51njGeFGLOOogdpAdlyEzPsDeOvw56RxHCBabzl2o1hDqHnC4jhGQMkkiX
HNUUCqOGFmo7toTl6Cc8P2GLUFzR8ZsPfqbCj6UeQpt4lXVEt89MMelaL1nWTeLDGRAbt7sRW/Dp
pHy1ELYGESRMWm6SXOw8uVFvvNAY9Cy+MLepV7FQ4SRIw42eHj+eZwpRDmy9VvsVsbd6sm1M0vZN
7j/Lwi3wLlmtjiTz1uHpH75dYpMMY1P2m5zlj+VE2jAnklBkEYQEbyS9aI+b3tXufaDwNnt+jQK5
bK2djI3jVK7LoxyfG4cuadF89cIgZAI8gPYTC3EBw3SMPjFjodQKzO/iVNd7ZgzmesAnHl9+ENvt
5j/ski8cNH/rEbmL9z/FJSJYJGXMRjsCqyVQ4vp14KAkAHNvaTXNIdLBhFM5/hr5UNnft6SgKhjj
OiwDcjLLIIap3FUShd0ovMVZt027+T0qXvNpz189MJ1Nyf8gL62jjOmO9KfEJ9XuddDfGupVogmY
sudD8x6AEYiuxNVyrlrR8OjnOuL9ee3a9blqstPMXIwCea/3JYW90dGpZUxbnpNOGb/H2a0IEWYx
zJep2AQcFlR/MDZ3aBSaKT9GrnpnHVUDF0tzKZcnmyBFQ5KM6MgGvMea+ymQn3nAJnKcRAcGPTQ2
X/J316XxyEOK6fW5gQsJ3V4Zs5o2COlLBBLCKIq1Qh0Jwg98Eqq3S9r5p2vh78cMfc1g+iXeoSn+
HrzkXno0mOAE8oLgLP997IJt2Zm+6xV/aVA8MrpBDFCNoJoRjwScNI3H9Z6MWy0hcwTHmJV8DeQy
MxkAXegtXWtJkxxtxaMPPiA6lKIr83tINb9onIQBT9nrbfw39yQQVPYGf4Bv8Jv3eudXhxklvGqG
L8IgvyeP3zR5JEHD6H11N0syjkiQlL5uAmGdwfyyJe9ozS8W/wQ4fsW3bKUT0l/QKC9gPCiJRtKL
FwqCyRLT/qaaMKSw0qGNxKeRdR929eBbl2WTLhm9IvmFfs+LYlgGRXozM/dq6c4nkH1FkC1y3vSs
8Z3RWkD6Ce3urxWx0BJ5q7mA017ZQNF8ORxtEmxPFaiyHkCB/aOCMtQwe/GMRv84PdY9z6sqpRis
OyK0kANknJrlv3yWSkr0kUvVbnw8hnwttFNVsnFnzFrO5b85SN8a4kGySl3Fw68LV4mbZtlqxd6a
NgVwLbaYg3xqPLJm0AtpKAbR41y6MFnW/Y3OwcavNh62TUTRvAUYhfp9jX0ngFSQbb0l6lrPmlcm
8EU5hj7NvA6ju4YDq7Tar8ImuqrTfOBQ9iIzF/5/glZDkFeZSbx6Ff1y3LHVmhjI40l9zcF3Q6Ra
Xvk1M78ayXgNOUC0QTBPaifIOtXl0YkXI0E5rn4ku9gZmLVznIKmBBanNgHcoHuqEruMucLFD5yR
OMaDyE3pgn40HP5S9Cv58DKeSax8lfhvXU4bm+/EzEiV1fZUfW6HiQKGAYVkBPuC8fanDyY8hcTl
bQzjpyXKBviNZMIrNDNkNrUgXg1fFQUMCSbCe/XushUy1BcE7aFenY1gPRNgJMncdnauhY7/hcpK
/C0cvtV0LhX7MrfTx6yYF3w55NVB8LcY6/m7PYtnPdLuptdrcKtFH8WvoZnde52cy+ruVASGFTcH
fDvDUtrhy81rY2CrHs5JQggnVcch7TMJG2qsP7yIVo1cvyQNpGKZvGZjdE/EjrBzdCT0A6pNSFwG
7l39ShsyvhHkaS2xJ8n8KgPuRrRPstsToRp8sMvJUa4oSkLww1labv/bgTkf8nc+4+UAfQ3ywpoO
7pNK4Ul5Rvp171gnollgQQAjAiSZQQt5Q+l/dL5kBJGJ5qLAMl0a+dYpcfyXEt0l6Iapqu3ONqlX
Rs6HWRnvXRUwAeCyUQAAy3gtrL3Ziw2CSN9BjB/qzwgkMa0HJrVhLVWqg279k9feABw7iRydKrnn
7Yk91nWeCTtKxLMTpeZ7X7q7gq0A7P5XD+KrGVE9buO5CWGmB4uPWlU2uq19OYm2HuFSFeL0zdRa
hmX0VdnkXfIpyfXD699HQsgyvV+59s9eLicdxpSy7yn+2EtbEyUPwGgXAL66otupIA0/AqSAyEn1
z16vSIAqMU7dwZyBU4leU4q1OzVHfYzfU+56DEVIyXnVA90vK8aUoTkqnTgGTKq4xh0+YwWQpQ40
DEHhudrqGB+haIi5QlOmMw4TiIjljYFgAhfn92CiXGVUh6emt9dV8QXtLin0RLZ/vvMfNMPbYsmX
a6Ph/abNHSwNSZ8aPZvct+p076XI4riOBW+jyeFs4pScxRvdjgBUkK8O04R0QfYpFhPICG7ZsWfw
Qi2Jwhrlk2Ux3fNXt1gUDSmybIVvB97KG4qjOTkHz1beSIeCQiJhViNBPeSplQBQwtPTlNkKxoB0
exnSUTXqjkfvP2KDKckh8AmdIDEATR8+3LLZ4kzGp0ogP7La8lx0f6QD0ZSCI/AkK9DGDcOBZT6N
L6fFa5HFK+Ygxqv2z4gE+rf2N7JgYzkJZxAmp0TQTPwb7/XHaKKOdwQi7fEy2DSZlZb5EBX0Pwif
ggqk0w5aW97cSgd/6hdQRR5IkdWrmyE590xKVVwqMKElFI2He49UIZwKNhrS0AnX5UiOEAIu6TA/
eaO76LySXJBnotJAM30B1jWRhjHZ28inTB+CiZzHR9lQ7RGb/dkk31KKBfTZKtcprdGeSztlspPJ
B6GCHAoinWIH+njVHhjvbQ4SUFecq8VI4QHbGlYVbrA+LckOFri7mnVXT3cKoU/t5PjAPIzfDocq
MtindOWkrcsavbNIhUiNP4+rRJgNgMafPYmzJqjXme7OhGbTpB5QOxlEF8lfnB4NMojrh13mHzJ3
JJeRXqylKmw6wWBrfk2Yf6esCCBGcwwkj3HpKIz0lvTxxZCCx5xnPhCoWN3a7wzxmYfOXidiScRP
6D9ySROxYcvkd0b7SkyDBfIewGa2mrUtsKup9i5cC1pPMlclnpuLqqrHyxSm27TOjpbBkD2MLwEa
BJdbgkA7iM5RkB4Wv8UKZhbCxuHrgh+zCup1Xg4XI6sfxChFxi0PCOgfiD3DHEcgxTEkSWeMwPxR
f7gPNx3PUUPLnZ5sREsYBdLJZmRZJ//hroDUXwwq0gXBVuwcjaQaTWgNfR26lDCNti9a1D+BO8AO
dtuObISwwUxbRcs+5Xkx+oAELCgVZnPDNt9j76aTpZLhui5Vlmger7FJL+iaxmXnID+dxNUkKbTS
229z4A/TeiL5rL+u7S6mEf40mnfNQnttg5sFIIcjauZ2mv5xg6zjCtAoQTDYCj5J8BRcOUULv2UR
B5RlhKAG6C8pfwMHLPgFcN+/tCxzyXhjCtfFfynDgM8WhKaqSj3ZeEx5Q3rjqUJOI7hF3IH6scLq
VkkSskMjzI61CIHlWqM/gykvq5aly0lqwBJvA95CjKN6zghZgJB1L4Ne+0qdHBPH20nJhqmeB0/Z
lMI9BbPyEoNm8rr1ZEuBtlSDONfVi2l1A/EDAdWF5rYay++6ah8tGRy1eSzxJCotYSEp35Vh/dM8
DZ1tj3KW7IRV6un8TWA/GErErrWTz5CPakjHq1eYeLOKmP23+8r7eJPWuoK7gYTHaZJJcSXnQKtQ
Cwh1uY5p0lvwrvTEEivS4mtsVFXIuhtATTmLVPxoR4G9zVv7XfurNXaDKSmxV9r5S9ZHZO6i4aUC
5sEIzBSIJQDbI5Zk0iyLWlCMVP3asXEx4or6BsBp1wLbbNdyhI/T+OmkarSrixZQNxyOU2Ud//vE
Cry7+kAxYMSQMzjuPW7SCczjiAIhogqojDZTaHtre/K8Y6N2m8Izamq7NdK+SnEJHO3L0x+ij8P1
UGfnttbeFbLOSElga3FkREACXMOyExkAsPW0Tpt8iyV51Y4TsmMgMFZSdU4+qyT5IfoAvt86I6k7
d969S3Zc941JxkVqdL4+8WA2MGklMsJ8mJYVZq2CHxYGNHalWzM2fp1WwbFXRTJCbJuqNC7hV4RB
oel50ZIrJMd1XXsr3OrYo4znKvMJvCQotnrYzS4lfhPCuzoO9A6zia/ln94M7bl1g0XpYUPt9OmB
prYOZ9I+OvOeo14Z+P16qrzLjNG7L9PDMCuEB884drrJjVZtszOTT9DQf/KTGdGda9a4IyTkUrfq
QSm8qwMoVZckCxpP7jHiSzPsFKxAJJ2Q1Cn8QPPWCSp6BeM+NzPefteNlXUPTuFZ8bfPcx9gUK25
H+rL2Av1RM61buj0SGE5CJweRyZKEdvd2GaztWd4L6WwDvHc+ANx9SG8kxy/6VZtPMwWbMCqSRo4
wQLcfRM/Ul0KAMAycb5GEe6CqGQ0CI4N8ZOYmQ3aLaNPDTbSSrD0TN43uW8MHoWLkYHGea88q6J4
aKV3jcy8WEkAuBRYCWYazQs0ZSkPdwNv3hZkHYdl+D1VyQ0pzcqsXOfAtP0sKUXrRxvfZNx9kMhG
8hfRkWravJXBjMC2Kn+maIYkmId7J1bUkiKmhaHwvWFCT6ddFdT/t5wFri8tgqSN+O7FSGIHnBDV
o0nuKqIi24zeysr6IKOH3CaJpsIDJp63E9Z4T2fjhahKBmm3K5dFG+Ng+TP7bkctJmhog/51jHek
CKLbbfk5SsQmH/Yb7qV94FBEYZbX2SaaheQeWAwVR45e4kKAmGwKey2wvHLop2wEAclmOLz6zLma
WobhSX7SUyYWhkx2Yeex8IPEdBISyL9tyvqvjxqCDRkNnPaZxcBmlbHOm6Ff6U60y3i8BpUX0qq/
6ZgEmesQCvev40gBGz90tKsjWTU/QxkTIst3yKn3UQUXNzFQv9Eg4EGG0e0WTO9uW34qjvDDVNnK
+7pPMI3z+2c0pOTec0ItnPFxZwE+7Wx4BcU9mDVHFNUNkL380ioCQtPCbSD2teEWRO1Dmbb4XQLC
yEL9p3LdHO0somNnPOex4kvzt5532LixKVrInFed0z0IDF3BOC1rc7rUkb2NbO9kZ9NzymQiwTIC
Z05Ke22YWGWMGJSSsjNCDl1CNLJeFgMN9n5WaU7urI/Y+OkaA4RZ1TsijcnXKOJ3y6mhvhnyG1Di
SYNNAMLDV1P3ziou0axSW1tZS2lfqdfoe+0E3NJuVm7Rwf9GjLGgx8w6zt17NRPOQA81auquVfNW
GdCEaeP+okd4NKA+aZljxh/XuqgYod13dB9orACpqA68F/Z8T3LfZuBAEH7mtrumSqUyi6cPT0M0
Xs2kX/cFIZmdulZdcQAQPU7oixybTgCqgwDTLLIUxEzYI0N/UD6suuel5c2XmjK7v+rt3pwvadKv
Oo3wRh26KFfTl8CU6jPchTI0d0I4kWJn4/zijtCX5OzGgI4RkQyxNh84sBJGyEhzqLCjLjAg/ONE
bvkKFJJquBV0FCZNh7uauYrYswl+6c9OiAa8NeWonkPUMbxrjjvRmOpBSLswM2pXnx2n3OX5tPLa
nESJFS+Mj53GhbZ9ScxNqSmnlvO8LD4jVrUsX7l/PEmbegx3eLHYLqPxr1N4zid9yxHLisGgwnUe
e3BMgDyCSJk6thAFDvgyPuQ/QnbZ4l9hcmG7wVao168W44tjNJSvHC1yAEhYNq1N9esBt0UoRGOL
YDFnPlhoquM/pKfwWS5xZRJB1QhCy6ETpFBbXkauksGEo8ZAAi9ORG2N1t4wr15c7yfkUIP50vUX
zeLMJPGXrIgAyIaRasYrwusySWIHWWX5jCb7ULC3lR5dQNFe1d7/O6YNxw8JEquZ6hOcb4IK3Pg4
ppHspVoG3kko6I5wyzHLzn11Qyi3bMovZfyoGKlag7WV+4mdZ9C1xaxxd1r7KuOYdc65AdzYB0iO
CEkXfwElM3ybmXw1LIEuB9OCeBvjcjGYN0imXLlPOnm5H2YLC+cb6AvYynl751UCidStovpbjV8j
pmeXV0tPvwg3Jh6sW+TGm52piO4eGAQJWuS2iy3PR9wfcytGD6P5SzT5JCBDhhkpNjoy20GNVzoA
cFXsGLNrspxWbUvJCiAaAhI2XmlyaXUcyxqgTraUhi07vFU5RIKy4n/WGu0uQBIZsc4RItS60qfl
Ny0hr8qGhuAlDjsz/ze9qx6o4nTr039BE+EJRaxTCMSIN153maMh4oPOX5ULApyKQrbBveZ8SFp4
jKytCUiHRsVFoTDjBPIqX0f5N33JLRsUokJOr0B0V25CbpNBYBuBNhq5kXuJJvAdQ4fYyAWjIUR7
jtDB3hGCnP6zu4I1atsPv6ySchkgRQ+3UrzCuRfiw0i+2Or8Bh19RGobJtLoaSLsHlB92eGnlNmo
9eYgEFW66a/RN1wLSET6Db6fsCh9erxW8LbepK3d9hOvToCkbXaRNCrwixuqGdDLhu1JbnQ1E7fc
JuwZuHl41uG3jb3B65xFOtVkMl1lhiT0VSVOqcGCjm+o706yVyZHWBzzDDC7kDd/VWb8FIxO6I87
CeIgyR/fHJAzjVqGLENrLCARFzwTtfs28fuO/Pqag9vVw7bdSsGSsNQVnn71rBhHAi2rj5qj8pMm
AZIl+FpGF/WSt/bKLZrLzGYdBJTYGUw5DurEGnsQd6L6z9a3MvY/gVEEbONMyD19XSsIwt1qk9QA
EJ5CEt0qFc+cmS0jLRF+k+yEIviYD4IWYXvem7+96xvECQ6M+8QpFK/pqQI/4WDNXssuXTqo6wNm
BRxPQfiOenXZ4NHs2dzbtw6onX49lDBk5aAxlY/OPB8J+kIRgwIUlXbD422bcDjlDXjLFdu6+yQ8
pBUvBbU98pO37iPGSo9/qPPhICuMwe7oJaXAYU/chiL8XnAfoxYCxO87faNMPhFN5KjbcMDa+KK5
YtX5qn5kIMdbunC/ddSUY/Ntqva+8VPlpeLdJ5cfYUgYrwwSMKnYQH2zlSDcWMiP1SHpAcZuW28n
QRY9xazVPbc+W6aeHJAatccyMh9DdTZYCUZgBQE1WNTQ4KMfydCIw4xlVUVoRkSwjZU4xxkGUlG7
+1Z5INHIh2XKskMKlr4ZiDcnSwmzqvJuiRViu2GkU128cm9hfvYHEYWrXjNeZuR2pvPKBebXjffq
OelVoA8wJmWR2mq0NqXrYWK2zfNdreB3nC+RGZ2mdNxmSU6eu/VPjp+Nmq4Bi/8q0d2yvFpbVbMK
PMRw1Z8w/lSErlI9jKxOlC9l/QBQJ0djXE3MUhGKNXkzlC7JWuKZKfQyuM+8aUhABQjB/B2Ah4O9
8VR3CZi3M6ylqky+1jRbwLGfdSTO+rCRJwknUUJyLeE16gjp8RyRrhqgXppQFgJwZuHuKiXeOhYJ
TfYpzUlmwSjC/4tLCf6KmX6RfU0887Q0RMO6DPeihdM1CVkVYGYcsvwqxJWM20EgUYkW6WukBCeZ
aVFl9atnlP8ZJ6J75cS+TWUIKUOBc3StCxohbiCiUzZt2b3IQof0bULjMuT/wr3CytyFIUklNhk0
ITVSS609VVW/CUb6AUF7DP1ZsKQAM1QA7ZX0z8jMJPcQCeINUBHVT+kRyjGnKeK78awfZEj/uQ8R
xiFk5OoEcVgkSrwSJLeR3QTUif6XF0/Kr2VfTwxa0rqAQDzt0BAp62mR3nOwirQ3PgcP7TD3SlG+
w57AIoLL07Nzm7jbOrzCfzEfokMkmzIAVH66+lm9JO8ubRUfjnnCU4T8H9mPgYKVyYIXOhnO5IkP
3DYVExuBCXxjDCDYSdmBqvQRR8ZOgE235gTAnUiRvKiQL9SopnuSBVPgnn1JgkzBr4BpbFlr/zCG
8EWyGRg0yJibKOIQhY+I6rco900DnhVl3iId9ywKpaGtLJ5ljZQbcCl1p5nzsXXfApJW0eW73qnQ
xdV2Cr9wGfqU0p+MBVP2EL9PxhvVGJh8rMYj9qW5ZNaWelQbsZzb+y0UoNWsRXJkwMFCy5H4/8/a
RNgc1puIoCTzjzTBUQj01wkstEGyzImIuAVvgBYQjB5vEz3aesVyHt7z6gcTa2tcJSUnX4RdJEfs
5pIe6ltcH7DFWp2x5CgUKQIGLPbE5oa+RuzldJQmUXmDtm7kE5zYVwUZSgf5hHuldzCZaNKi4bn/
Gp0Hxy7eYSBGdL4lKmk1WSXYouOmXjvSNz59kU8QpiUjxrhzrWYvf56BPYJ8Q5NjsYwuQ/1iMuJV
Bgd97RvkZLUUzdQ1oVhVeMvGulxYVPdGhGNgsNIuo4vfUQyUn+obL+92yhdmww75sxqoB9OKN5ZN
A7yDfFAVm8qun7lGAHtofAkdUZLarqQct8EoTLUBVzqNgkR6EjaInja+SZOFAe+mJ+8VlRX8bfdK
ol70ontBbLi3MI8BF/8Hxmp7lwEhGj2GnfAgvbklUVyN+z1azwQ2JJIFBNG06WulhibtuQnznyKt
PpyQCtAUmEGlM9VBb097rMl5FOrlWst3Gj4xnXFGkKiujbcwaB5Cx/xePxT9Y+hc2AfZkP0viH+A
9V1njjHoAt9pLksrmtB6pm2viQlICdetvUtwsqXpS5k9dKZHLyfKUmEmnlZarDwKzvs8+uRfmaNu
xl9N1rG+5/odJdAq1Li25gf+KoeemIInQrIwzFUSE+pEedB+k5xBA+ycQmrnUkzUEnG9SALWCX96
QhDxcL7FHbBYrC0i4x3xVWXGjKD56tpN/1JPnDGJrc7ZUqqPBo7o5GSRdFLmNNyig0f+cevJx+Uf
WcdEmY7lluIpWgwWojiLCYcudbwkDBeI2GdmhXqT8psaxE2aWBOoPs0qArdgzDJQaLkB97z/9nDN
+BCb8S3IyoOFQYrzScJl8haq3NTPbH3vNc5WRrRoe17vxNxSEAgTh28aDlPbZ+O0k+NcN8Akm/1C
tNiRucHDXCrRH9SA7/L0G+eGjregCR6D1+5MTPYq9j9eYs4WpjhMRGunm2SrMgXAO429Cw/LobXO
kyCQ2DuaBJcrOeQZKcNvNmytBw1gMO29pMmfWs73WlF2XF37uYsk5rBW+nnbwRWpENHBqL+7ImST
qZY7ju4Y1gdHmeAdbVJStHD6uCiZwvptCpM3VB6HuEi3Y47vBR5Fvv4O5Y4j9YdazxvsKOsZ020A
kNi0KMEKIiHVZoWQfYIrxVHEsDzisvvU/NDhGwuf9NbA2bSuKd2MJI4Srn0oSkLuUO+xRLD+1PnG
PpUBWmcY2qEjQN2mw4qDQYacsB2a5iu0HBJ7BnAEL0170NJrapwR8qAJ0Jt8FQSH0NtZ+/BUwUQw
gnfdKx+ucDuZRC39nG1lLEVzqvs9fxoqs4R1roeBhOwriOjvb5aryqaOdQiAJuot+MBbyEsEMcG0
i6MT+mWo0W44XO50E/UT6Ag/axRkLHXVPWx961OC0DN7WpWd+u5FIHGfPcBczj8eIeCRkJcb0YeP
Jgx1AHwvoXPvMx2AxrYh6RafGXc10y6KGblu1h7knnay+2GZzMWafaSpDF8AMrrxa5PfrRor9RdB
x2FHhys/BPUMZyFRFNi6kA11tzyX8zXnfsfC1v6bamJxNG3JvX+sBLEb7bhvnLVjh9ck1D7VwNwE
9k7us6hc2fN07V2COG58sGaDmRWezyTCdFjXLVTZJHa2Z/t2eOiyrcjyj1B9zyj/CY0tv3VJkB2B
txWJ72KWHraX6X80nddu49i2Rb+IAHN4lUiKyrJsy+GFsF02c878+jt2H1zgNLr6dLVLIndYa64Z
lDdz3PFlwpHuN7sjP9hR4761FpSHRMfo8aRr+Nw5JGGVb7kFombdcd0zyVTEIXHp8ezdLm181BO7
38Zw75zDkFMQRwwbw+4AYLGNneWl5PXJBN1thk71w3JwqQob7WOkvRLLdixmrErLZ+bCJZ6p4U62
c18g1Pgpkz9cYh7mNsW6rzLOREcfAys2DkuD6j0VPrv5uGk9W229HOZG5pyB1CaJh9OriBay6+hB
3ZOzLwUHJxlITUhSlNA38QAZy5m52BuzV9oGV8UnjxhpKopBe0+xrNUoaseQhIQ28jXtJR6xKLWI
8B2YYpv7RLkVIbgOc4QW+DXWDulw77pgWQzXLtantZJP1l83Dgh7IFhiQUVvMeM11BoMgupX7SHm
4Kw6NjojHBBr2FbDO5iKz8CEuiOEGkqYK5q9KdT9qlLxr2T3cYSjngWf0rS7gYUnlfbagZj1F9yF
TYQOZzX3IEswuUKBrtXJSbUO4EiwUCDuMkelWUFpxAVFBTN3yCHGxJXYyfRUz3jJTqaGnj3QZopG
zlUrImvqRWNQEi3spZGJPVSpS5uqWxXKxVDeWzzhBRQBORy8CsrdNh8uEeuVQmDJafydD1OxGC1s
hfhi0M4E79Uyy5Z63ZId3+DxwytLMJwoO4+iMS7aQHASrJryF09Ab3QSuNhwKOzUCfY99n3CRrbm
LgOYSkb1VBp47kp/AgzBmceHJzLMJ33w+XkGXOnRC2PDy2F/UMbgPc9TGLDfczYWzRzhFKLc0Xii
7Rq5JoVyY/xm5A2kbIH8PsSMmuUJ1CuCwvnpNFpgY+QI+wyLFXOgGrDKrQxxN2OQtAqUzC4eEURF
IWidTrL9Caza97DJ9fypr2QKJGyD1l+BzMg6pEHQKThpW1NdfAuCMDTMraOL+E5sO53FFW5dakop
iOdw5jyAzPAWmZxjATeddkmGlAwfC8SxPslAEmJRcW8wy8a15WsiPhoLngaDaa/gMIsHUv2q3oum
4j5Y1mlpRk/j9hWK90YP7OVk444s7r6U5Sg+aUsJnpYIjHBYqHGwSYhTsIJy0XHGi8+k2/kdZxQg
WsTHakjRBfKJaGgr2LhiNamidnxEEASKWfZGJJ9aH8gYgTJ+72YYgjwGYo02Boy1/1BL2qS2Q0nG
yNtEesCJl2kP3N0F0AENgQrFJ31LNI8dmEvvINTqb/B91uJgZE6AKyUDFWxgX9r6OGXRRQblbgmn
kHaiDWWDRNo+0q4h3oGGuHLoOSIvH6GCNod2njZnhcndkmeuRgWvEWDTokWNsDMEr95pWMVrBrFC
HDwljlGARUoMb6336zXfnMb5s/zr1acSfQI4DB+JGzZZmK994ImVdsbWVCRX/BCeSaMg82M0fqDZ
UIw/x0JZiissvRx2fzCCIODOd3CQlgSIZh7xxA2xjsScc6Rf6JxNhqAuh23Wk6fRflNTbijzHUkh
uXODHUwennrjiIMktkrISgfdTwYMAxVizf73WGuFrBQmTiuffGCWzeePu++6uuVR/XAWr94s1s8o
Me20iYanOy5jB3DvYfDx9epa8mGHrnGlNjxZSYH1M8qs8ohV6dbOjL0V3kgiGCTfUhdXHneQ1UGl
/OWfA/VI3XQDZaehvanOpjTHQHImjyd2XOLkYA3mXjWWm7gJ2PSXslg2b8maBlCyrkhoaHLbPwm6
mqIn185JnqKbMiiBuAH6+hKB789I0IGuyYK1rScF9mkcDeQYrrgmfIbQQ785xmonBsDdOuU9sVBy
j8p+LC8pcS+lU8GwtTy6j4G8wCJU/BqOOy0iBmiQFVz8MqoW7zqi/bBvmp5Ee4SL/7LsFK0D9Ti0
6jUjD93vBxuRShuETGcX3+DJx1O4Wws0JRw0CebBmD1AhmF/Y+cJCXRFITnj8tK0R2E6TJs8NOoO
r4ytPl/q2HqtprcWFZYKabNO2B81b6Lm9F572gJoi9FPv2guWLvoOY3+0CkB1BfFBWq45tprMp2t
uLkJ8HYixiFCM8vKlmi4e5j5/UtGOo5V+w6VejTjIAXOc7yHtFJVM9CbNH7aja6UKiIKR61fQWSA
OMWhzgv35ORfjluJogdFTnngjXu4YZd2D2q3xeDRlT3NbQ7UT77uwSY68v42YF7eupc2654GMkAf
E0gb1RN6DDRYWygdOEU/jc95hIp9+zm+sPIisIZ/zo/NST9so4uDPd9OveRn5d+wnX3pirFDkO/D
M+9lF3vEAfqKj7zjszmDFj7XfnasDsqx2OVX5xuhqkrhjidKMO+Nk/Qtv6IQfw1pHzbdvrmmG5Cp
nf3Svxn35Wo+q8/xQ1CZ2Ab67n9iPicl2ImpECAg3B2XNSj9onahlTJB8ck+xKca3VTBYGkXpafV
OFariYNMyIWO3f5yXfS7MHOEQzZh6loaJEJQnVr0WARtkZ5xpd/hmvywALOW6sVKnwFYUp04mgtx
WhmLOKQ9+m2Uv1B6qlN8RpmvMK3dgvEzHHs3b9nO4sZztrCf1CtjmU3oQhB2k+24jW6DK712rvTL
Ab/HbejoeD+LS9W2gWm1C93sbN/0j0kKhumpQc6sjh9coaTdVTFeMz6xHgaZ45+8p/Ul5TxgekoW
xrgdX676o7s09/lZj3xxNSxHZzjUAJ6UKpGP5AxUzFChTkA02+EMPO2wcgwfUXhSJh+kYWwPWe6i
bN9cm23sFp604bHvqZO874hoQnTuGySZ/MJE11S6yiknlUOwUYDuadZpHTiwdtV93VtBfytv9Uv+
kt6cH9wgHQd96ib9x9SxCowb8+9P0JBzfx53UPfrT5wUEA/ZsLcwOSMzmQxK+RuyDXTDjfnW/9Le
HPldz+aFTadgaQX9A/EnI6OQkwCTVIxq2BOuU6FF3IPLW9iAkkAV7e0xMIA3b1i1HQa/O4XvqMZX
mC3aQW2f4KquklcUOMrCo9qnJox5rxuJuWUxuEMHtfog4ccVXcYa/9ZrScqzfpI74on2/LZaOyjD
yXZ2uE+tKvfFrlT2XR8sq58lAgMP36Ezm/zP2fHHUm55yplBhHADxOan32LKy8ATRLKB+7QCkW8S
iMj800Z/l7Coc/sn+TuBEfxmXpxgHTbrVf6U79bJ+geyj9r4N0G+uO4ngrTbCc7/nfHkRlrqvZW8
9DDaO8QMmMoNPP/98Lr8rmwsonLbB8Sh4ZRLnrZspE8ylW7qDfjTXY7UVignmCpsOx+9hw/bex9B
A9lX6Os62HEMcDeYlFfHaj/wb1bvYO3evtLttH0HgaBNQ+f8iA8W7vnKdgqirfYnGEKutsUh9aTg
1/kw/9pXWIF3U/piMnMo72ypJd+i9vDUa3vlkmYk7aYn42g8T+f+vfloruQDYo1ECsEzVwXn7bCn
LfmDmci8YNO+lb55kK2N6TGQOwzbOOKWBSSnWp2Igb3E59Dx+p98lzEcdUmNGcY/Ej+3tpe05KsY
N4kjr2dugfNpAa1NxOoJ+4KSc5g0VR8UJme8YzCHHWSDtgKuHnJuBAq8PYO/vC6K93qMOewvZgGS
gMtFr+gZzgN2MB6HAnESt1Az/uQJdU21HJomYnE+LEMRc8Y0ekZy5hj3UITSMmoznsv1uUuv44z8
ott2+JmFOUUYpMMuaBkO1v7Y3wr9Yud3OlUEygKl7o44uIfrLV8PJtgtgz60INNRsz5ogYqM3mn6
yzr9EM7OKSPnm4osWfr9FN8FcgN2LICc8gs0UCATwoj4ZZE922rusYQtCjxV7mk8MVQj3i0jvM7v
MHlr1TdV/YKkFrLeyC3Gj0R47Sy+jG2AMO37L7aK2a+GUHTKzvP8TxbE1rHwKTRl55DgihDjARbh
fmDvmJhDcwEHFmW4NGSuMnxRhPCndo18FkWysHmmwLQoyUesLHo79TqGyTRkXfPG71tTwc490I+R
PIrbw8JZIS7u2vlqbRLvbnCdrQ81P8vDbTGQ6jHEJ8UC1wBKNErTgQ3Z0hPU6VMzAcC8dbx5tX4p
i3+iTbDae2HewvRHTBL+KxWzf5K+h9+4kUC7YbXX4XNfYCeARufQtdG5uM2IdQWrMcZzRIn/KVLA
0AU00xs7ghilvxz1MjC2AmKumzPeRZ6sRdvFZDZT+ExDpUHdDspnzIE5Wzgr0aUxvp6pLhcRYp/v
bHoZ0Zwo6hNFW7M8HBKHxxz7wGempxGED4ZY/MpKj0o148DNfCtHxKW/4mHQUtfKJJIljYSZZcUQ
aWs5OHUC6swxhU5yR35/opdkMB3jJpxLIUCuqxpoLwXTQb4RFCfBcmfIKwYaTOmPsrnCu6MgxRmG
3Amrf3QSOVHvuqBWq+d6vZhoNrKZoGHpVZGJQmTbYpFLSrDpWmbqq7gshtVFJcxe3w7qfqr9dVx5
toC1bxYS5NF0AqcXeskBAx+JcBC+ytTBLsAsljgHTDNYyICfav01VcwQcXJIr81ZPKo1f8eUV70w
B9YYhTKL90q8akxJOUl/ITMaekJazNYTXbuNkvfQZyOjcBNree572uXGPBU9GrSD46xYwvY0wPee
AYkRMjXD4CmFu87OYH+AQKWI9k3s7Mq7mP/Myz1kQgHwOlp/3KoT8lyF/aXWP8i1gOWICJE3fftS
j8muulTAFUaKgvEdlefGBDZcE5x5rNvAdMfUn7qViEs6FTJDFkQtjoM9Iu0d9TN574Fqdc+5fXL0
S158R8C2RfrOjSxbBXWilbDxoXU+a5z0tTcRAsg/1/lw6vJLaezs/Kej2Ud97OlYcyNihZ0hxiig
S8nEttG+Ogm3MlLNF/Kt/oU4fu3gMWm2Hw3njExdjQsylXD5vnbms5lfUvjKY+/FKTagVK2AEXRR
MgZU7aa6m1+owKD2KkwNRpgvcjoFiX1MJzpPFeT3KBrnMmU304+OVMILNINi3uMPkVPvi/0oqmkN
K1BIPihSMqhYZXqIWk6XFSOnoX3Oxua4IPe1VoYakCIMXoDVJ574Z2dddsbT3PoLO8AZjasNW7+t
/rB1ydOS6umHT1skbyjDAPW+c7yDhD1xQ5XKvHBN+VpHQiBdg/G+arxL7Xtq/ITRtdLBZprvSUHH
W/dbRZJulV5sxAEW9+tpMQDJlh1Z8ghVIW4IHFTEd8b4W+hoPgjBG5FJzEe2l8BHkfXT2yTISJFr
wvBuD0j/j40MfwXbmuXOx+UYaGnpS+OzZHHlJENk+yU9jc6lB8QdtL+ESW8kRj3zdwYGQW7ZTnqJ
ldHvabU0PKCxKHKrrnOj1PJb/G5B+/XRS3BKofQ5SXoPnQXmBBYYVUXDyssQ2ALWU+SB6vGlJ73N
ZkK24qeU1s9dxseGRYAhXJNOTB8BecrjzK1KlhXw0togQcNYXmxNVmDI31UTS6/oTsvHwNPEEarI
5xNUDA4PWWcAyMFk4JgnIuX+i1FUvwbs8vsKIypK+pEFbOMJM8vAqNhUieemSbKvykAowMB8XCd6
knv5oV9NE8xATxjcWZ/tTAI8ryth/poEcUJWgv5ak/VKAuIOvoqYzItzNgY4H3tk3AMkJhBAbD/s
L4YZKpi5kjwlxHrFX+IFMqOygaoMiJlrhy/LhIsOfpXdfeV9jxL7qjqU3eqWHLL48BUEsv5kKxfP
OU1gAA+fg2aJAFLSjqVDly5Xusc9DTAMNaI+M1gyRmcfjQEjmJF2d/kcdHZLTFIL8XcTmqSM4ap2
cTpgagH+pN8T6R4JBHfspWNsBxxJ5wVz+nACCaQ8nC5SrW3sTt9MbXkU0iFjLYPJZjah7Azmgjnj
lsixeDUpak2IC2fJ+MEjD3tViQfjuFZcbuw8Ab7g8hgUxtUUxx66I0tj8kIQeqHMDBs/pv6fsgqn
PkjKDlRRCAHIBbHJ2uRYkhfw5CQyYVq1CRolurbzNW3wjeOY7g/AKf/Rg4b5oOSvDHnEdFeu/LXc
r9J7MvBWVQK12G1kj0QbVBfbulyDtplBOdsLY+4kq/x2KZl9fumcNTmDZMynZ151YmJW3JOGQjR4
uDUKTzmE+5o5TYWFiYDutIMB44+364aVgaRB/8/Brqa2TrGAr7M38WcPzN9ToEt5fFNXzovYXYYi
gEgmN1kwxKQ8D/DdqCFDCB+Tip1LFcPtRj5nIFg/6NSOIECzUTwTj0qe2UrJacH0ymxUEGO6y9PJ
17rMa5liOmX8ktz6BgoxOhyswWv7YfFEq/kxDbEHwK9S5CTsDwAPYegi3LTyDJWFrG+V9hNJ9kpD
B+NjayAy0RdAhjVlORB61eDh2iGMsLAbIVen0NWgiqWgWV75kwmYH9CdfOFECIYxROarxJsrK4L5
lmhXR6RPxAwQOj9vZ2KN24BM9wPpg16FP+IU3afs0su/ufUJG2syvgkt4bzuXazSa9JdJTO+QPpy
iD91eC8Dw1M8qqSl93GyCZnD9DLwk4Zb3fi9ICwtQN+KZ1W4YbW/y5xsC75iwklagqJEermLmE2S
WYDbPVXTUt9y/YueiUe6Q4sd0Z40RDb1y1n6b4MQ9ZVmv8rCRHbVQelrSBw8FHjWtuJmWYWp57bT
vmKkukONzwQYkQJWP1NBYuMWrzrVHSDB17j8EUDPzKDk1qZp6nJfrHHBesDrTpNdrc63BrmNg7U3
pZ9WkV5TjvcaM6LODA+TgRt1zQT/xxiIpctVT+LchBah20hGKW+Z0pIcomHIPzUqhhmq31ZPRRlv
DOuslvbTGOuegSi0dQRR5GzHlLLmqyoCeYVgB1FVhn+lCV1XmAIiCJskh9rTcHy5kfhBIBZWFzQx
Y+OJYlAoMKzrhBjWbH+tCavuGZfVsPwhUC6mgxY181QGUPEvYvTXJPfByKCYc21XTaCYuZfYE3sN
9QoZIeUY9EgG5qTtN8K3JmTm2VPAox0vrHmvNxoWi3ezVjDK+xT+TMxwHEf1ejKwc/KRh/qQUXVD
/0T0p4nbNRidpzzElQFYBTy8AdgTnA3KLYXccomEdNgykXNPVu0gI+fKeyTaSRisRECl4WdZYvqI
rHAUrmIQpjJE1rIyPCNhQWj20SnccdOD8DWOnnkEo4jMKxYZBRc6vQburJ61HEgbYO9ZvEXGttzq
JjaOIyigqpnb3CGVu8UmOIKWAf8As/AS2hncHIkCpsISjaQEKt9QGZFIHrphunWFdEyT5rIa54JX
TSlaNJ8mGEICayhdp1Nf1X4cyjChHIchDL0yVSAkDTG/UigfskuCRQb/hziR6otRLlfx1eXuqjCL
a/5pCn4c5WlY4JwZzMxhMrFVzIpRqxrwteT4DkGjWzqfj5BFHJXz7NqchdwnRHtTu2BTZGFGjZIS
VgedpDiIdALyVuQCVhcdBHvZGh9p4tFvURqY4LccjnjWmpB1NEheo5f1OVL/7L2jo2vb745bA8Pd
jpARCnm2EK5qX6Fc7zrniwkrJdMUlc85nwAarartEmJwjH+JFIN8UaNytnfAQnO5erpvSfjvLdMm
aTt3GBy37utfNhfH/pdhpeDlfyO29B3cLZUKtYmONUpAaRb80yHQyAuwmiUo1RlWPzgCTYVVx7+Y
34zWk2V/JsPdwUOWrWxozVncE+xA3p3c4PbK11QapJiwPIU9bf1lyDggGkBCkLmascPlutqKm6qi
si2Je56X/CgBMvAUHcGNJVKeJodJGkaBCCVxxcFv+c3oTiWRkhXFhTi5WJOKPt0WCDBF+p1w38H/
bRUMpqACdt1H1HMEOt11ZHZgpYcFzQ8suih5EsRSsU/kiOk5v46YgnE0WSwUXtag853KswaAQcWR
GdVOCl+JBsdkQSaC5CZLeDGhBpFXur68Rf5MDFpZwvmuPItm10SIhPcKGrn1xGngKjp4drcTOi7G
WOIQKAfzmVRIXXmvn60WCYeMi2ALDjD4Whtf1FBCXbVraXcF616ktk8Pu7HcpfkL49LvE2Pftco+
hAJoMay3AATGiWwGDAEg0RZcRUr2rdYXfb6L0Ear+kKUt+PIRev3Lo/Qs7B3Wt167HytriA84cpq
YA9BI0HYJCFo3dZ20/wdn4aLSsUsS79lxQ+ndZqJVle3cL951RE/UGyMQYcSW48HPfybaAd7QSmS
cShlaAhBfi5if+R04/6yGSjJlg6JkVkPzmIJRim72WIXaCJRCFeB7u5AGSpBPWEwEnuFGa5yjTnD
AMNrRmYWyCAXZoiaElt/moOwtvfUmxWeWx0ZmrBNTwu9QjZkRF9zAjIkMxBdtaoC1e0baVaLnRtH
Ywn/lUNWUd6r55TjDn+abYSJh5yRljlh4pBOWGuO3zlTnE41EExENFn/fWV9Qk9vYglYpw6YBF0n
0nyjPMQMRnPtoYV/PBt80slZQVc6xocl61xzPPaIQWSVYrjStizmtUncBVS3le2jmuWjV5bSxekT
12wRZ41YIA6V9bTMAz6C+N6O3cRvBUNfjauTSthGpT9YbL15VZ/ekxJa7DTLHzJd9GBxXbUIklDX
mYV8qMxDzTb775aJImYGQBtuROmL9JVzgZJVE6oCzIKH4S7crlLmkv+/RWLQEipYadmGgjmis4XB
zkXBIvil+CKJv/V5TIFh58epfUecQLPyb+nhqIpMqzqWT6FlHlMFTXVnuhKtTTRJ6BVAgA2PaGcs
CCo/zrozjNpZJeZOw4hIZ/a/6bo9/znTDLnaxQZhduEkTHB6BGtGUT5byPLMDrl9XarSrsyHl8j6
niTmynkLvtYNK7DBnhrlQ2+bcxSR6Y66UUdrZgLtVDgZqSSxsec51LkxtFBCeP0WW/Y+bJ5M+6+g
FR7IC2FYPS2zi+N/Zn0W1FVsvGNPrds09W6mVOn1lwa6gllVNy7Zbm3vrF7F6QP06XtBwJ3XjyYT
HHLiexjPWueM8ZND695bJyr7wdwVWINLwHXAcO03J/1IenfVyDTO6IHwzKPoCudeIBz2oO5wJa34
sauFEInrrrEQDeMqW0w6akwUBw0LXOo8BntPhfkaMR3SQOeo1BT0miFOCAmMG3FK1nLii3C+aGWI
37U3I8EfHi1OJO+zWt/rE4B2UUEHveQRNx/U6gIeF7kV3jyBcpeZm93JntlnFiNjAobF7DGtiXHD
C1sVJak8ZcFaouYdQd+gpNEQT621TSCjVSI+0KaRoKbL4FuVukS4OeU4pxYwQV0cC4q+zknfDRzG
BeU4xuqOCzoQFPkpLW+RummxoFLyh5wGqoLXUYdtKmQRNm1dXCXuidqxdgVuMPTlTDggVKQ0vkSU
B6PyKaicpGbh2GBtZw42YDvMwBhF8O8ibJV0bCnFs0+FwpAJauN8JfjGTPTWMOoMVg0SE1D4y2BY
Hn+Lm/dOr5HKyT8TSobJedGrQpyVHAKuOiQe+tON+V/wJ0GJ5nlNHIRHOLMifsbPputtv49HJsZX
C9msxg0nji8OE8xvtmURHis5qLt9xzoeb2Pd4iD0m9Wju1BHqrCxMb7rsYY1+yjIh3QjfKSS8CvT
b2F8c8bQnYby2AIjcV4K9mvEMBWb2IykMFZ/Qo9gCu8Y5zNVpE1yE4dwCq5KCFLHZCBsOIFTMSLc
yQlS14oSs12wDIFYjYSzqP5lWLdJKOcQYpQvFTOqhSs2stjWbML6i1AmlrpoRVa4+HH6fCcMoyaU
eJxwzlOPKZ8PWoJZXXWAVuHPVRfKrm5HpIL48auXgiOY+kBY4yyV5RpMFQpcwUPCYmIMkxSGznn9
N67fUMdAZ3BInSAawVGeR8qR7pLzRREJgkeBY1iE39Ax1DaCssCeGyRz1NHICrGP3aI8YFLWS0Sb
6s7GHB89RYJ8DLXRlWE/o5hm5CpjpaNAq1GTv5mkQ4fHZYruSNf9mrgICds+sU5ZNBlXt9AsARuq
zAkgTopDU9SyzElkEA0+mISuiCuRytxiZPzc4dj9CzYpmQehSYCTI243w2b6Bf+0wkvN6oOhHP16
fqAC8KmdBUjIR3Vw/SD+ifMVhwukcXF6V4HXrRZG7Mp6U3WMFGM3TMnvhFrExVwyCYht4uAxASow
zknokU7MMcKViiO+O8UTll3I3TZ4KnhMVDYLTG9NJWOrPSa77iuOjsqQUgWEG/lHC5HbaER4w1hL
eHgWVIyJcGWo1+xUtYdVghiuh/+ZhnB4Sszr0a+gTsOGgukmvoP1uhPgVGr2hODRDrA5nCR0RYPU
IY9xFtBpGM8WQoBe8qex3Gp4nuUgEjgmoyoUT5PRzbkSrDEAn5bKmoNqC7+9ro4WvZVCNim4EMcG
C5Iagv4IcodKCaYfxmnYJMBwct9dxeUoDsmct5/PryVVSwrmSpKceJ0qaH8/f9fTn9CAwe2xkAgK
E6m4wICdJSt4F6tKrDO4WS5tMcdZ7U8VcNOhYAwHLD6TeZ+de/uNYwJD6G+K3F6iqTBIyIO7Kgtb
/qfVRnSIMK+EnF6VW2P0AQ167UtYPnHXuhaHIAwYv+KsTLGEmP/YRry2SLNPLaheVzPnxnWm5OTq
+UJhp/kIPiegAl09JxRy8Z37+5U137GXwTzFdxSPQdRvCdpIrA0EzJLVsMzgqYhdzUoVBPjc6Lxx
abDC1O8VFceMXh1Lj5K1LPwcY3AGuUfwwetUUV0MtPTChZGALVVnA8HuRx8J5ijahiHyU4V4XV75
qv/DAwqdk0RiOhPjkcwbQCepMyipBKYGvoROSOw6FQcnHmDTnon9VEgxj2ayTo4jCFDmvM0cowTq
+f1s76QRppsk/jSHKpS/2XSvK9GcRBlv7fnSU/Vn+Llps3PM0PY2anvJqUVt7j2RCUrXxCOy6d3Z
jFSjcYmSj4WiyAPj6OUIriEeWhQvHk28K8r1Jp7uaYx1TPit6NJBR5ykwNk0SEcX6IowqgmVm2oR
sybGamvmxjhxMEcN+WhG+CV4P1HyMiSyT68vxEYjcJBnSLdJmt2U5sx6bnV0oDj2hw3cvXQnJOcN
da+UvOHSbWUomeOJgxh5OG23xu0KlqhjPci3qnKOXO4yenXxBU2Wr5zhcVpySQ1MovRu1KBAzfsV
AtgCDVjpJwJisAgl8yQf6D+FKuSNAw7tgzKb9wRMUUWOwlkr8GgazIjWcCWnxYQeJR4WnKkJBjYi
IS8qSoaxBANW+XPuUGzrXx1DaPQhNi0NP3SsD5r0EVXfotUT11ZqaDumpxm4ekowWFH/EtwNB4oi
sJ8DSlFbuOgk53hhLljYvpObl0UIijkQNERLKW0NKt2lsF5rDMIETiB3WPiTG8swVxsCrrS8b/ZG
gzGK3QRDz2LrolOufoDVbyN8Vmdq9qKHPt2MRyvNKLND8hURkvA4xWkBxumblRJwHNOeqOwBAwx1
+BQfX7RzIfaacwEjhS5rSog6rTQGceAM1HHJ5C+zzJjdWwyycZTLoDhMA5Zn0rld2YJYXFYnVZu8
Kr/0tM5TVXgypmHTgBYwn4mm6PrXJccDanIdvADaGbUXXkNR9DA5ZhUI7WAzeWWjUB2Dpn8UmNzF
8S2fQNaIDOT6sKpq24cMiDPq0ZQgOW1b1wwA5IVbjgKxJ1vlIW4ABwAtrh2sOvmrfMI8mrPgS1u1
vSaPhxLPFakKZCl5VXP7bEz5ccFAF9uHYFAf8Sy7uEBzrJT/uYzUDCEnNXOris5DgM/Vo1sd5Fc4
EjOzx18b3tOphTgn4Li0cZ6ETpbjstdbl5/HhNeU1INq02JThFss8HHiXDTFaF1jmsu5W3Xs/WUD
XqsW95AXiNGDKGTb8EPHw0pcJFajv/D8uaIePbaqFkfcyryFuowz0iTtxCh/VphaWqDm8zWBOyEI
mDYe7mhthAOQPBqP7qRxfRqMV1PssiZa3XWFh4eRCag13YbQTOAWG3N2i4YztfLTgs6bhQ/Gqn6I
a6ozRZ0NAWj9U8ITHl2jcBh1HjQWosTgumpAOCAhR3TtkgFTlsNCiBMpBNUqvCQUZ+IZSBjM1gXZ
z/jwSY7fw0Npf+ZR9UjAFQWRATsgW2glGkQWOr+X/tcoj5r8qQ64rmvSbx/1hzCeQMwTbKCp7QkN
tOSr2DdD2WAmf0d0Rtj66k9C8ywOBq53QRUWFz+LZYRALVz3BQ63LvTKSgY4ew1VGWYV7IApncl+
OKwOgwogUNBKE2xPMeRNMoB22m8ddi5NY58BFOlffEKMBTFR6PWjQ4twa1ARTMslwuS31hw8C5l0
FMrngX0nk0fuLKKOY54HoKogsOr57THM4SEP1BjGIKuEfOo9s/6VT1mzDxZ4ncxAYZrETnqueYQ4
+ODxUu2Ru/oRNjrpqlN7jAHqQKqwjBld1fSnEp1e2WZHbeEDAQcIWwJ8wHfgNggBpnedi9pc4DyR
cgG/8lDDvNPLjyIbSO7hP6cC436Z9IZBzK+pEmpFxdqXz1nKbAgAquNyYgRDMz6E6EmqaaMD9cbm
T2Wtl4xAtQbNhdZabk4/NU0qIH54UOKVyp/C1YGDadnUP6CmEiQ9cRKbbgv3DEOJjd1/Zvl8iPqP
mKbMqSfGPwwTm19BWge3EldFkZE4U9Nkmyl7orWjF5KawOB8/EsqcGsAsexPKC0SrcT/gJSTc8YQ
vV+haoMHkinb9Sk4OCcnAlVxvbXKyV7OokqQ2ozp8QOsj/pHVLlauZfuDfmIrW4FMqQRVneddohh
2KkLQ//+SwyN218JewzHyO5SdmyXFzG1o80QBQR3givmAgMVm80XYoISymTYZbBsqdViiRg2+PKi
hCnGLmAbMv/hvIMTddedP3OERi23TwaO0Mj02gjTYYWwU4pPKBJTOQfskqqiWraRpp/Ef6aWX4Jy
Lu4AMKsoD0zMDCvaPvGhbbDDLILz2FGZcgazWrazdI/r0jXG4D+aDE0cS1BANA6+WLGpi/MArgHR
3Rg6m4VNQVq+FeUn/dTC7qVrMIFT/5uyrx9SCIDB2Tesjqv3sL4nOgKRYMVcEm9qDfpVHxK+QCwd
bWwFtd7QEkE4HsL1yoVTgINqs/FSIpboTCxTlhBJbxyoQ34219qVHXmvUu/IcUOhTHJ0dgEEt+r1
iKXkU18U7mhMIy8ufs9T5bMLnT/D6mu3eU845KkDKJftOfSk4YOuXkbaj6l9gBMVvBGeKvHSwqFZ
XKptNYprhlM6vi4G5uDwAhxwbqW3HhLVrAH456BWw0nJPMRt4uvx9L1C1M3tmfYNq0dNGzeDQ9FA
fNPYuHMkPwsxl3ju8BjT+C/K6WLUikq3cxWcqe3iQnA7FcZ3LpXbPsf+b76VdFHAPzhlZM//TZgc
CFf0DFH6bA7pHoR/U4IcJVBwOfOGIdzZcIFK4pdkAw0GrkmUjhUuVQU3mvh1Twvd2rz75C0vUHSm
x6Fw/s1vqpa6sUWeTfeNoPWJB7VGsid+tpUww8VULQJWxPaRzWGDObYz6c/mWQgRQYJlgIG1+eaQ
Y9LP5etkCEFayEYWKMtjqvvT/04NAjO3czog2VGFZrgwGg9jhZWFZMGhEzUdl5yjEbAwU94WYLVM
8WPdXfV9XsClLKH+9b1rSKs/WwW6GSTZdk7vBM8bIV49/uByuqGxEycyvsk7TN3cYYUgbdi4Dn5O
vR2gbo4Bm50RWTEpNGRPHIpKIloXkQ5vXmDDIRWY1mAoxVUpRrW2GnuYjG7aVgd+PLcIUy0u/oRR
JrKHiaDctgdRgwhkNyh2/4+l81pOXcvW8BOpSgGlW4QiyV42TjcqHFCOKKGnP9/cfaq6dq9e240B
zTDGP/7QeLmMqP2B4G+0kH/ke2N+TVNzpzKGLDepL0qvhH81IkQWUyFhwSHRitfEwC2VjecidhwM
gCb9e7yT9iCPIFKWGjJwE3d6otl7IMmGaC4sNeZucAZCKQUQJ6ZMdE00XznYxSxlESojrYDq4Ex6
R2PKguBuFyWkqLiFc6SEXa8IHtE5tu6k46qTe1douLUhEpb2YvoHDDjP8Nm7NmRIs2z+d6kvUGek
zY2rRUUM3aMkjUtiNqiixlu6gVGLKeRqxdoWOQ4eTvu8SD5Ftzzq3xzqxp2HQvlhMxFX5gtfH8Oj
LZfhYJH/9g6YoT781KQkvl+wOGuK92XEcg64nZetTVbMWD68R5y6aGB2d5MYE4ld8dMyiGbA3jPN
qOcPlVAXvTunwl6SfSEArkIHBFnLACCn49MoYBIaHOFqWb70ut21X1VJnALz59UkiREQtGku9QpS
H28eX7SDmIw9d0j/8qIgislTGIPHG7xrONBmLO2yuYqQoRDj6GXFs9iqA/rkjEO/B69tTfSikCg6
qJByRmYYrkNCykcbiWkvkjnDKwwo1l8YhDoTge13jkf2Auy6uh7IcVtOG9UZaPzlYXXS2NjTILiL
9bUU417R0IsOz4WcU0PwYKubbiRukcIl0/AG6r7xv6NaB0rAdYMPaUB87CR2EV07ikpRKUkANc06
be/UBUQQb5up3NtY0HfQzZeS4yAmLq96hfVaI0SZkYTXjPvmonLgIhK1qEPGhgpjW8AJE4G5LKDh
Pz0N7w56Cc/S5BaPHxGbcGF2CboZ8SAaWTlQWmJb2eQlaCuz2TdkQeBG6nbDJWnAKe4kY6eBT2iy
AFtfyGDbadry3zXBYbjSYSeIUlMWhGygs3icivwRwk/1KrPwxGnFQdQyfbnb8lO9YqWzgSCvO5Y2
+O1yU4IsQdiH9Jk7d8RLg5GdyU7CzRQIiPGzBOzTg79ASpwe/1qhf7Wor7jkTUndGdp0mCEy2lWP
JbIWjHBjLVLEkphXm0yvZXIzoUZb7PF8F+QDEwIQ04OBuZOpqK+T8ikQhLHNPYOhyGgr2Hh8ifuC
Vc5p+Y+03LjSdlmvXNhwY/EutR+gFXcD6m/X/t61Z+41vOVsbDt6ihHuTVjW1OqQpERTjwpLVBxi
lXac/jxqcaPxX7lMZOd0GDjdEhLPgY+QoftpUmMoFpirIJMQzNvqLDgF2pkwHJEVTK9p7DL4WoaQ
JTD6oqHIYUeLgKoVckOzKd146nzF7jF+4dcPlptbWCtXj4vFMJZlWoG3pTEiUagNzDv0D0jRY7KB
E3Hq6MprLzN/JBx6IaFgQA7xTnBg0I1wTFr33P1vKsqzEScsK2iE4xOLDVM/SboS4N0UU76LGqwv
vmZsgkgomt+XzYooEYrzaIcpHWRzmiGV4/a/4hCig9ORfuAu5iZ42Mt+SD+RmgX3tqBtT2EYd6v6
3gDNSf3mtLEWnGb4QPZnXBO/eBrAGQVvpydDTbRRDcNuzLOwncXYpIiE8I8Ht4CQc2s+YnJCshVL
wzdxLDH+9lIJ7F9U4bQMLWcdCr2/YsRF0i7JMZiOFZI6XcanvYFSMP/oC9Z3CtwVlPsp6p5qfpPw
WNuUwB2DO2BpS0lgYB+0IWS+vYFlDm0TFgBgGZEVDT7NxvRlwDkqCG83MUOUKNyF9pPAxuO9DXWa
9hLUWGArJXrMFTHxvX24EzMW1mJNv59iJCDyNmOFDiX+VBQMiLpo1kiG7RjjnpYu3m+ACfBIM9sJ
2zPIx/nL/2pugvKEhZ7iL9obJAsvZdKfmwIFXEeqCYkAdFHlFve90nGMgNNXtJTqfTj36XomCSaB
4U4RIkM+rhQxjxZLc9IZljN+MOtjCyn9sZqcMxWIW0StwdRVjIIYj0x4oOQPkoI0VzjRCTQCDsdJ
5olhGbbSikgV0z01iYQnLhuHrQ9ZOeXmlWQlMpX9bH/y99y9TdK8KCr26/mAl+2NVnTDp8m0qxjV
cGjbhbqLletIJwTHHdaEiFup/hsHzZDRu51CzynKLtVeYJ/HHky6jA6gUh64lCYkSr996w2iGx1r
0Ow5Fw803YuHoQDq4kkNtk3hhX8S9S0Z27l1JxHhbRD2TSy1u03z/JSLI5fObjF+tI//N2whJfxM
v7kk+C9MvsLuwWRL2VgulkjOQGqGhHYb3apxWapXG4CuLC8z5vkzwdyER8XcDxYbTN6ThLBwoyAI
cdOZAc0zhEU3La3tQIbJTedtieJlZimJ4AIBRcf5+l4RRMtRoyr/aSw7AmezGk91bhdtCtO+wx0P
oWDOTWp7zbyIfkoHxKX/poindBWVtvgyOrxMtd4KxGsncM+U9l3UwbLWu2LeIVH/+RB0d3xqjf5v
zhs3U/cM9pIBy1bsm8SRMuuXgl1IG8Jtz5FoKZtQmGEvwAZ8R30+ePD/gdJy7TTDkF0n3RPgPkss
NUkPRmFGTcJP4qCPuUx/viffhQx+hwl3dXlk4q0IHqRNRSZgzkl/4GDgZ+tFqOHFkAgAfCkAHLHL
qSMxHhKVuqaz8ZMWWsv3Bn0+98NeDMPFBVp0+h67shHPMbE4DWAOzLTvPueJMOjQGM9IYhIyXblI
9f5NR/8i2udR/h1t6Ix5THHE4K155XqweVEWetr8GdoPzleV/N0vmy2Yl9gO4hoWc4f7utIhvkFD
5x6NB9SL9rgXcADLp6baEKf8oumBIog13HaY1wijs408neoVtpNNcDDsnjS+9gq8LVApwV6nsqvo
E+JM8Sq5pW/ketLzj6bTDwIGTgpyhTR8INdwnK3Dg1aJ0sQdafuaZ1MPUxwIsorTSv839c3BGmKA
uDoYdcyUKuBQWBAArdyk3YSHDgfGo8giLG52mrXhOMcSno57lLVwQp4qJhF3nY6gbWisCdqG8pNA
LoKg8RFDgOILXyc4rcnkLAs8apR9xlzuyJGYgf5fY0bVNc4trM7FYtpKL1liI5UzhtT5tIo5Ctah
TbwOvFMBMxXcl7xBFE4CfVjGx44/bnToLRsmqmDNimo+GasZLI2X2O8S8gtmELWyqyj0K77yDJqM
jSmCEJSkUwlwCd+kgvolymqQaULDHQLhyyj7MLwHKijcKAwiDrxNoKuvmKpE/M0J4dK05QC6h+P3
5t+H9IsvE2yAWnrR3O7V+iggBwdp8IybeCh0/nsO18vme7rco+Vp+DRfOvuEebdMnNSVPMnqem9O
K4JXl8tEYbDnnFEvdDZnAiNAGlVHxwUcC0CkCM6Q7Bl6dBJmTr4OxXoNrNgdU8zuuAthu2+HEPEj
/XHGriMSa9nLb9iO4wC0eVGKSLNxftwu1/JEST6clccPWVscPShzseodfaiO1RfzuInHgQoHY8EU
bwAQ/mhDKbtjmI+7tvkN0PyZReNzEeF1If5/avGkxLsMwz3Y0IzkJKRpL2TFr5vrqlLtPmls0T4n
HDN5qUx0lPVRbQ8Yg22IAAMOwxdadjbr85Ae8KfU8zOURhAz0vF2Y7f1q6PmJ0/mre2cCeWe4qC8
KY5klAIYePxNNTujh8FumzsDAyxEIcRyld5CrMOBDRC3OzRmGW4iuLcgMZfBCDEiwd/ILVeXFAID
6ZBCTv3evDxE0eC23xnqwtxk6AJDzvJMuD2oMrAOlUDfdjiX7mhCFcxKjc9lCptg88XRaKYE+SJA
25Wf+RDcNSCEbXmujnJ94B1a2akcSWnw7OF0JtBtgtE6vzbQv4z8CUNDNf9J212T/jWXYf3ZPKKk
ZGCbUyDhuKGfN5f0RYLdhe9ciyR494D6T2bpgmR6+W3N+MX8JBeycYdkZ6MW9Gd3fqNSvNduG/Ii
KJlxukWjXSoMvnbFM6jRJxM2BjuMldavrggLzN7ArCnCQgPKMCM9ROcYngDGwRZjwWh35uMqgJUW
Ul/xkBHoUPH3v5CCJDBDbpXPAWbg0QqRPBfhDPB/UALgcoiF5LK45teIejXFGEYYDbqaO3xp+Kj4
XOfQI1+UapcHj8/uyHIdAiWq4ZIVfomH0qHD3XVlS7pxH1QjrOevTDDhfNn2ez4DdYi5X5IPDqQc
1jPgQ8IU5rGfJy4NXASvBBQzvKTgJMt7fm/w6za/4MANRQh6kqOERVaGMtrXTCYcznjgRetTJx3j
ZW/FR2G0SOigbzFokcNm2T8QRikD3mH6j14yoMCiDK5sfSr/3X8R0RJg4CLLQ5srMuNKrzuQApeF
FY5Z3ylneNhWwfS8MFn7oIvFgsUzw/Vl3DOZO2FH+q1tduq+bB0i31sDa0bUyse82eeSm+P/Pm9r
b3oqoqRAs+YjWUkTTyJS7K1nKId7z6B+ZolPh1k8cVsqcO8jhj5WWIQMR/lOV9qTqNReCV++/zS0
YpT3nro3Q8ZDyUsxOIDCNaUwgAqVOA4CIePeLD9gl0dEdvY0nOq3Ae2slx2dBzxSihRsC7z5dWCt
4aGYOF3m9YXfMr5pD8qydUkCMKxgXt8hTtETXzKeb4HYw1n/FijG0LDC+d/GTX14gk3DD3IkUCAI
24a4yaJ5AairPi1MpiwMV1qmKF0zHoWhSovyi7ZI0rO9nFgY+3xLz9N7ujAIFdQfHGjoCGnkBXCR
2Bu6r231I4Op4NSQ4TSqsYoFJlbBKo7PjxrWm4FdPtg2Qm+DCQTyTRD1fGto/1KOf40iryIqrXkf
+egb4eC3nu+wCh+WFMJr+Z6hn2As18rvAjq6j/ZRlNwICNtCUJ2WdcCDngH++DgXwsqKL7fEVwy/
W7kMpAxNQELbJo7IuyT8aEStLcBkUYy82w/c+NadQKeFaWg7/FugxS3Jc0z8TbHxAd9EIfswu2fs
GEKtQhQNLEIQ23aB+p7qsCE1nKeT6X4mgNcVLyaK9IQLE1huI7rD+thR4rf4oVAM1nB+UODgHjep
4CkcEEvqiYZS1MoGkpdKexc/xt+gd3XBC22mFJW4UXBTl2X9JFxIOjtsNM/U+bIgmjX0TVOnBqIO
K7P6S3waHtRm+l429SslF75ghxZ/Bvtyl0MwxhyY4ZxArOSUoBhuT035jjKLYxYi8bIf5WBTgSru
5CiksVDJD+DvQ7QmtVe5ucpKZuQsbA8mrB04YijE22dEERQuWn8otH+xx6kHCspG/MASHQSXO6/1
Mm43I6SEz9fd0juFvV2jhBM17L/QQ77lJ8lXLLfStuWpH69EVeMAheWogdlb71nTS1oxWfIq9bdH
Z7MOF2n6Go2LkVw2NN6OZRxmUk3xqGZyibE6N+8R4ya/vSGynV/xfqVUtDbBPaSBqM09551eIcX5
hy0jOx8nMGHQUq2nRCW66QNfNQi86z4r3Q6Ac1sdi9wnCzqKzwZGEBw5RI5vPBK55BcL7BRLihCq
nvamWA6OJHcjyDaw0AM5bOVXXGbUzY4hUsJJkDubOMAoovN0XpqPMu0Tf+VwFhidMu/gGkG4T4cD
23JMxLda656q09f56T8N2wIGZg3coe18xlXugLWlTcoyN7YCUWkM4gwclryV3bBv3fvhnrrtDY6W
FRJmhi8B36DBkJFVYOzvh8IG2nQ4nM1bfFZ6Yjf4+y1qMbX66rozSL2JZfPDwwInlZ/Td8pIKF8F
hxIGZs6IExTghRtn2+FUEfu2xVKGSn3cmc+GEZixa1CsqVEmYv/w5wTRw9fA2KmvMGJZ8MUcTPv8
HSYpWC3Wn4TDy56tPePvhSEyybvkUPfUQGTngMRl2IDBOuY4VX+aTgnGh6tiubnh2Uu4E3Z48umn
YiAaNkOKUhwqEgzKYG3fUN8ggaghGgwEqk/jc4IMUFkDcyBvYWXOz8eEo1AiioSn7A/J4lncmAiV
GKbhHSrBVMUy6I5Xh5AI2FSF9nLNmBQzsr2jPLZ5h7P+8Xgw0KNRpbnDsNZ6RK2GBSpXhYzr/6OC
x3hUClTDkHXo8Za+xooni7AobjmGVD2Q1PFXpjXAL8BZ+ulNANnWjHWEcVFgFHFfLvR+pP9B8ca6
MsqpLg3WHCSTzZK7pjHuO8Y/mYUBBlzvAu1x7Zs4+zVYkQslA+GVT2q2N7LTrKUUqBvXREMzxe3B
qBYICdre1koCefJw0/M5f6uUFQUee0e6CnsNycc7YgvBBSjwbCAlNuOse4DoJLMS5h3sWmcDHAP/
AJ4REefzUab6q6FwUG2/0Co5o/WLMrKKF9cQMghqPDs+tDrXcp/tYk5PwXABbJQmSq78gLkW6WUk
pS0ke7LxgeDeJrq1u/y3wVhjZZgB3fxCJOs7uQHPWfUxDsBhvLk1lxC8KztQEzFu0KtNKJnlVTAE
SvwgBHvoPjHiH8NyeIRFOoZChqXRLnKJ8fJ6pfzb0ET0PdtGaYZjY8cRWm/D+le2+UsBCyKRTeIQ
uVwqSg/QhZwWGd520fzrqtqfKzjPKoNXdfBLrdmtyQOHXzWQE/Mg6PEbM9sTp72rOFZW4XWygKZM
tsfDLlclLIqC2uTclZjgEdI3V29ldz9a3fwj1V0wrWxJuMWkkAbCmz1GRpqX8DkzzdckKI5JH2j4
dwq++gY9Btdr0VxVyldTiWQC16UUcqwYSDIInW0kO3cLUhEcheqqGbslryitwSMTAuKsKgAreasz
bacUTFi8uYPSqUBKwpen/KgzO9LgsIDj7FAJnDSZ24UdJybKQBtYtngC0cXBtDJuTTu85nq775mW
5S/keruqBl8CkjiGAwX/D/2amt5swe/EuRQs0yDIJUVtWev/sMJsqtwT8KTEioKXG41fxhvdQaFy
UVOJbsfn8mw9bcgJeBEe0NuNu+6pRx6PKHvWgiJlh7nSe6FDQIiG5cZQCOcGGZ/U+v6iTkf6oA02
A3vLdKsRw8Y9Q6AcjpHLkSdNO0AMX3d17HzYHCxVCZgB3xl0Yq2nB/eNcObvYf3eX7gwEA+qTJFc
ui9CXCYPcTvmqHgrgIMTqrjbhErjcsAP+OfC1BE91VYJaNoSWNNBNu0E8xHVIGjDF0JvAu/zl0UL
WpJnaVWgzP/JVysitwr0m/p/6aI8PWwaR9oESoV24FuDL+AR0jLUHxax5YhpiV56fhje7CctZobw
cBiFb0sVx2eGdn5rRuaJCqKtwoXHtZseYT8w64yvKT13ggDewo9LrdCA3gtHaygJVlc39wySzpl8
WIXp4lOLOvIxvo5y7WRYXcncOxP+BCYSp5YJ+PrPxBqWFQFDSh6PDbEyQ0ylQyp1JSSpsw5qAD2M
fplJ3KPGzRvtRgfbHRohGbYh6pXmWfDE01w6mtLrgPtgYgE6cybgZ6n0LdaEP2n3nKjYE6i/NU34
bL8kFmXnrjA8YlIxkyUFlYbT9DcYQQfFI+jlHeMz642fmUJJfqmUALqStmsB12sMny4jxbTTc96E
VoJBmaP3xyyQGGua53qEQPOR1owj4Cnu6JaNv+WAuYG8nnvE7fewko8COxu+ISkty4vRPOGPOM+X
STvoPWs0RY7hqUxjYX1+GtV7Sm//LzuZowPGF8FPprqYoCBiGe6u3OMIAA0orNv5X/tJn5/hyXdm
dl+dWCvzk+ladDJ8uLYLXsUK/W9Z2lq4Tn85s47cHz+hHEqI6ZN3tXzicB7zv/Gov7NBIgq8iHd2
Nj0sT9wsICD5gHvUtBt6XLEx1kfG78fvmmv6nZdGkCyDNox9LBPip9S3jtJPTsu+7HSvQ8HNwMOz
f0ucY3d9KAW6huemmx9SZn/JM/HoRkwrzU9NdKFA0yKUzEXYfe/pQpz6TwqK1SkPBDLrfHiaj0AK
IUC967CftraXguGF5p4n1eeIJtw71dJV31DEB8y2V6pTdYsbISJ9c1cf7p3TW9+YRBv2C4mZC1Ix
Ml1po3qPPyTzRfoZuf61Q/6LHpQdTqINXLxjOX5UdzQM4HZbubvqWDWnAvz/0BAkM8E+WoUYTZKd
CQWu/BUGFwtMmzngPfbfFDqfUuXTGAIK9AES9PmgHXMY2Og03znDYuisDolJhulro4d2nx2IiH0I
DGzYclQ122rB/xru+IHM+/t4WChOSV6oICduH1/4YfGuezIzQa/d+JicEiFL2ZeHJDkKkPyIfluy
kMZtJwAxy1lRAu713N3kwu5GnMKk5epBywxPC++EivJPrMHQEf/h6PcI4uRJEIfwB/jKiWmijY4y
/MbZdSqi3S12YnzszbVElUC2Fm1OWJJ7hWte6ZveIIKG3gHzsOoq4Hn72DUZsDR9/sVCsMEbHyY2
P8zEVwlkodT04D6KeBoOwMCSWVi4aTCzHn5lvDE5Ph8uT2z2+ZEqwlwf4G6BhLpcUIpp4PLYgH7a
nOEMzxE06f7DcqcAvtFhuuKJSHpivbX9WWJEsAVWw79zBuSLZi75zgG7aELidUJK/fh3ikiqJD6W
ebFXhBvJs30Vat8WuzDaV4pkLD4a6Dd0T1S9sUPBBlcJXYnNNYpRIdHQukP6eDTcw6VyrIhXlTn0
2QHQOvZYrgfdz3LjoT8z41Q8nhKGdPRoxi32O9Wf/SnQgk1UHkp+F5BHHshRbrr0osMn1OJJCnqv
Do1H0Fxxwsevga3XBTwqGctNn5U5GSE0Q6rL3s1JRcUtFUs+plz8GXLGuE8wGDRCvlywKVDMc0YJ
zPR2cNSb6QFwchrxfGsyqXC39KRkJwWSl1Fh4KsNiwNIhlRFsrTwyuLZ0FwejJt846BtD1gIlL8w
Vh+uhn/GcODfSumVtLzk1NLtsQC0T548aD2qUbadBYjgr5rDL8lfbZAJAmZqX+MvrO98/GjjC4uH
FcDvRX3KUsltnxfCh07HlwNr2RNzazYAX+C01fug15yBvBEH7vQj4h5ZmnOmHJmytPfd5spbrDXY
40jdmBYwqduJFICROvRsXPUKb1GPNcotzIA0J7qEOZAPKtwSWs6SGGi3CDo5kJ0lFQfWvnzlW5Dw
ZUAraXjY42jOKhGJ/suH7Br8YNyqhDyAKxnOS9vmqlUOJzZPFttE4GDTgnXqqFeOkKXy5uvQH+co
638a+Wtzi+2XaaTJ2kpehzScJ0Rr+a1JW2ApsflGomVPfMrkJJyFU1e9aeobxyVH6sMhKxzLvenA
MxsZ61/Vax+DLOIHnP/S+7McHl8cwcDllmjQWScQu/uzyCdUaNe9Pqxxy4P2ehyZHVc3kx5HwubL
VA/Gc9s9z9O1WN3uxLq9p0e52dvdUVWj9FVihzzkQOqPav9bPt3TjwQ6GLKUDWYcnAMfchEu9rdi
f5s6FBrbbcadwUmOQtF6xc1BGfbxk/kFl6ZeD0rvQ4RXoNFu75/Mf5ofahZg8Zyq7zhhmolJdR3F
cdDiZ+xJ5S59r9NPusvYy9CH4rbiFpsD3cYH/+P+2cdwIYJhX94EcJmfqlc8mah+D0bhtUF2JCPN
Xg5xEhCucwbb1fb5mZ9+N15rKtx/cpjfALNjjzaLgzoxHFNglkMEae2WevEu9cY/ymXELoGJjwqT
Goozv00Z1sHVCxBydfMLEQNwH0jdzkP1nELjmXecgPdIy0Lo2IhRk6OM9QeE68+eAYbwjr7ibhnH
XvInF74NQ8jjOiGPRUeYAjMCe5nddJscQu/OpJjQ/Rh0Z91RZ8EWB33lXHBLcz/IAS1CAn/shbOv
OADoE7BN0Y03PuKxEeBu9CiXEecpDoxdUsFC5ZaEXb5LGpAQzlJuTSBY03FXsrS85JdT0/jBL1B3
h35fIcfbFjDZmAbu4mAgfXGHs6IWSW9g08R2ZgyO4Ph48idlHanxVXeIJ6zOqO6BuBz8xjiZpyD2
pCzkuMZwNf5pfpJf1VNH/LGfIDNgRcIbCsGWUeDCPN5mIQYoC1AGPid3FwYuZzbjzMYM1hvHM2MC
9mcW1d+6Gw8O8Ah8DlRycHX4T4FWBXNEtlIJa9JRvjh1UWKR6Qp/6Xv1sXi4lQs2L1tJ2AxXB+s1
K9zsr0f5+JkxvYo/9DcdhRf3Bpa/P2nQIa93bd/iJnPI7Z4xCyFB+HYfI5Ctlur+s40gpilcXhg9
Eiwy/nuv34CcVx6xP5Xv2PH39W760t8WLWJu1kbtsS79bN5Wv3whPDWiZQB0TxhgdPLJfOOuxvyQ
DDHryL6HeDtwouMMQtZI6XBQtJY/fQK382O6Bx9IvjEGpBho3usfISvZNsHAOYSHKecw7hB/XUDN
xB1Th8tnxiT+qLgQX4pvbBPgA3J8KkQ98TpRpoQ0+tZGnExcCCkDC07VFBku/sYMZXZw8dibiHzf
Kjs0SKRH9MGUz6GykANAijXSb/qfdhGcPQ9QDqQrfS9v8Y/5RvpbDyuEOlN/2+wrXKSCOdjsebIW
k0Rxkb9Rzf+m7/0VsnAVyn0AorSVQk7dMyuPsBS38oHo/yYCAn1r2uIExernlTSZEAoHhKl281vh
J1H9Of6RW83C9snLepVfuxDwavqqsZNzsvcVURnKEIY0W+bjN+1JYla7Lc52OOJaxVoJ+bLaza50
zZvEb/JdHkmGGdN1+UrSLQJSitY8BC3+m65ZqL5WYX+to4E7Oqp8obxoI5YcDJp1Rbp2LGzGmOof
ZyM1ROVj5c69768ASW6fvFrKE2N9lpzigxA2r2gKabCyP24g1jmr+rVE3UjuX7+D+KJfWkjPVONh
VxweHoEjzLE5d6oD8+V94U8RcFn5jVGqyy6A0w46WoXqZ8X0nOKUPdwx5eCtxBi0O+mNpctDgiGY
wond5hFhXHHiL3KINDsVIPy2/sbLHkwwsn6A/7AafdzdB/9k/gUw75F+B1Kps9Gp9/ez2HkeArUZ
dU3xMlERMBPCjJ7TBadXum7mCq2btoGyTxY+JV8GNtuR/Almy6PkNCgOqzhfawgWZMhR7RFxl/zR
IJMBEkgxnGR4pE5r7ovfUgn44qGG4HVKYfLYQwrgg2g3VgLKF93GsGZnPohrhSn/iVEBA2t2KQs3
wpjVrn3ZIzw1Jvfx12Y+d/cYumVPyJqHt4yYx9jlEKCnc9fIguZ9BW2Y3cdL5xnDc0MdW4SMuvJ3
MGbettZ7/PY1GvjIt+kK1NlNSI/92ONfMvHIQl4HjzZqRw49ymcI2ghyqfnVHQNYIq5Bj98mGsGG
LxkLaFHIp9gUIhQV+2smdAfOX4K2bDcc8s9NzZggoDLL3lpiY5AccfXGGL9tmRNC9sAd5Fv7zA9q
RNEgkeWL7de5PlDDUXJS6lFGtT9HqhHD3ewVd/IhFoXY5am7NXXB/JFgDInPQUA80z/lg13DPXK7
0188vOzG604Xfg0DzaJ2EzgAckjtl4h4yv0EOMwvkY2dku4W61u9UQ3TrmXX7A3PU7m6iULOzTWX
OiTf4qL0j5R2qlQEQ6RPwRsDUvSok/kFMxuHvpAiGwutP9IUPIyv2MCbN0O8KmbWeIh8lNRoGRaD
W1oqq/cwXA5g5LwtX+DgdgRmLPw4mKI5rAQWQPbLMxGin9vCE8m2yw23VBKyJ9aax9eOij2NxvXf
0HpDsUd4qTKX4V721vzA1z9HNg77oNbMkXzuH2AFbksMohwhXWYNQGd8LQ4lzWJxsLE4gPqIqdIW
GAV1mbqfWdeQ+TCxS7gidwbanWj1VXQ88CFuLN3V48rl5eKgCYGlf22uc1SjfEaHgWg0+2tAAuca
dAAYkekq+/o3iwpfY1CENQ0EOiSG2+mGxuHOaVt9zlawXg2Gy+DeeB1DWMiuc3ter3wpm0C1Ah05
9y0CYmY7uBMQM4bBP4/PhT0Pm/yuw0F12cX1t0Z8KAYBCAt+lmgImHFy03FFsrJjj8GC+Esc3JbL
lHid8iS/1seKIiriewdeQMbjqh4Euqggu+ki7DbA/VRKHRnrd/t8xwYwpnSM0pf5qSfMNmd25FAc
YvqBrTGR4GQzla9Hs92pYUr2LJDdA3hFelFJ3GQYTC2BMwluC3BrIW9xc0HR/ew+OLISDLH2vl8c
zX9MS+D9MqhFl1GYAaOKsow2P6kcJhN5h/hW49CPrTJmXl98to49+grhyO2Qtz9rDMGKgLvaRPCK
WTOeyvJTCsKA8wwkbNx/OL8jYIhXW4Zoi1XV1jzJv7SajOar8OFZ57GAQ+E2pCnsmLcM18erInpV
1qL22OHDhHm9vOfkglyfYAqLfByKpDghRuEV6bbJh8URDXTEuEU8MbX0puQouZTUjBZbLhZUeFie
orub4aLjleD0bwMANmekONEhH9VoHMAdkp0Ok8hH+sVxaeKD8EOuSsGRYKC93457dPN/C08tdy2s
LcX3L6gn4L/MPmXNjY23FfZ7xT3Y0LCZGccOIUhsf+Vx6f+M9FPdkE7HjOQvbs95/YdbidXtrPgf
bzkmiAru5APErCG7BU9soEfgLZRBJ+unOowM07Jj4y9B49NLOf32gkqOd8YVZD+PBzvCJuuNwZTD
w3bjHYF6OFzbPvNBNzvUt+aAc9Ihf4OyLH9wVB+LA0VsCFaIoE/5bi6JG26fJl4Q56Qz10Z2Tt2L
4g6ueMXPS759R+HkNI7/9Mkh5UAi2MJ42z4cxAhbyjAITsb2cGHlbYkaCMa9tKvd1U2emteNR2CH
V3lM87h9ZQ/RaiRF1ROEifBxIDN26xKQ4z/OsfcE2WRXBcn2CaU8RRGdEeUNlNzwvltcXCCgXwD/
Oz84PG6tADMf7/DzBKq7vWQ7eU+02d/9jLHBFWGw9cH9CymufRu2DJ+31wseM28/T0+nbOeUfuLI
HvaGjrEXfyJAc9v6w3P20fyyCli21a/SUQZYP/k+32sXevUvDHJNmBvrvwV5LsAbIKbP2QFxBnTi
qnijS/RFt7W4/QxMziB0H543xAPbYeSc6u0nUUXONd+erkjRPdUjqimglga0+WSfPTy48A7xKXvJ
hVSO5VOQnzluHAOoFkPa7d/PzzsTVmdwer7O3m99KXy8M2pJ+DKOaYQ/ybbxHOdWO8kO4uj2iryF
Yj17Gg/kwDmf262PNLIlUlTElHyXP48Trihu5fzA9tgyvHqiUuM51QRvwTZkv4h/ckFzlJnISBVG
zKSA4cAWDvmTrAVoqSQGYLxJWPR7GDd7hL0PJKsIH/Ag1UsX8Ml4YaCb3GmYcTmHN+pQO217hw8s
Hk4JfGSnh2JPoEsPMtoThwm5giAtpgvb7Kqf2w8Gswd9xz3tNC8qyjhBH+EIhmmevhZf2g7IpfDk
YN7f94arHqXg8YxNyUCF9WdcHv+My91FRwP/xsl2e0yFo+lA9+DROHhpCDJywORvR8Lz7N8QscTb
bzzduJQovqBpOFLQvMA4SXDn3iZe8UOzwFSquan/ErAiCgPDPsHK2doH8i250u7fy6U5T5w+OAxs
3I474spEwf4tUCf54JJX/WL/1j8l6abHBdIZUNFD1CAoMT7QqoK+sRtu95eH4vz26stN/YGDwye/
78tgfIrJ3NnCr6lvD9y6epcLG7ZHFWYpxrYBliI91ew9LKYPFLvl3evwRbiH6sp6I8GPKo67mfxs
zG6nd9pRTvTsghaikD9oCgEWxsVfvplBZRdo5uBn+dm+iCL2MOLi6gr7v2CQyWX16JQ1LG8bb7Pr
b0BiPDbqYHTmMO35RUXQ9Wglz/cf85hYAY8aNsEwAzu79hHq7sxDIb6TMUayRRzM9JWbWHruiwAn
31Z6n3qPOWSufEKbSIUpFX6k6Rmvgp/sIP9wLiLVXMGJeocG2wozHyx5eVVN5hzSe3ku1x303Ab1
CjiRTkDG1r6o6amWfX3jqTYmHiB1zqrlL81CMKc/7M13LHuqU7JvODQ33v2xz86MtimD/o+n81iO
I0m26BelWWqxBUpLoKCxSQNIMLWWkV8/x9HP3mJmetgkWJUiwsP93nOTjURdUzEJQ+gOCMeU06Fe
08LmMzF0sJEpWnfMCO09A6o1Vc0aGtjxBhHRuRGlU3+XR3fP7H6i0XlXH+uj+9cgBNV81v8iF3sI
Lv7eulGlLreEFZFz33yZz2xY6omm4lM/Jn869qbPkLuxXGkDLF/Re8fWQlTjCJYNMxssmrWNG/Q1
JY+K8RKaCvQySK7CK+8vF582FJ8blWa5Jl/FKlZMt5rTcgMEQ7QH5Gp34332R8Ypxo6tlHYWZ2HU
kqTrJF9crAE9J/NWUvl40k3SJTi60krDCUgXiNdYwTIB2HLvU9G+9ygHLNqgZGwhpr4Lbu5KvTvq
jr1KBFPzqs8Z9aP9Orb5tiHPklBHImWtA4B8tD9o9xAyVSej38wkOHu7DMGo/5Lxrvz2c8RIBaKT
KJrlnsHYRJJ9sunL+5pYGNoXwaMffFrtxde+ebbQpKUQHMOXOt+hMFngjzi3rN2N3bfz2BLo0SLP
Z/u+a95JqqeGJgyG4oAREm72++iEjIMBlffJs8YVpMZndgvhVv6QBEZwluIv+PIevcN4I93JPcDV
/QRkj/2hGUnrQ+y3XiMz9ITTjarl4be+UeTjUNYsKe3qa12jfufIDTG9u1FYSpsP2RFV6LS6Rc7K
pjbCWnBU7T6iq6uq5zpYWQW0utLfaobxLw0sxuXpmgNCoB6ScDrWsbEJggwC72uAjFNco7leHwYI
P2LtEdKTCjg6cVKafU7bhEHH0YsWjGd8wtsgjPbBjP7F/zvRfjDx31cuyROkxbQkqxoTYb5+yCCW
DQddg8P8hPHMMGe/on0biliM1StI4CPM2xQxilV1u5ops90AfUAp308nNXws7tkY7+OUqQ9X2S1Q
nLLwAAOYedPU4t5PkEN9Zq0mXXq3jQ9+ucuQ7ZtU2aIgdxgcw04Jc5JLpY+8F2Zdwi9a0SJ9maaO
96VtbrSNz2NuhcEGtFqCDjfgznWcJWfc2qlGVCjR21296Si3gxZi0JS9VPUf4dnkjfUUI9t1kc/g
lIwV3O8FYCK+dyvdC0kUBOPeNKzjkNINHDgA7MXRq3FUTBeYw1RryBC0/CC2hsTdk4boBAp/7ynT
9NUGpxI+vS7911CACja3SVto3l9RcGuRtvuqfrISpE8OM4r+1NFWgITRM1pvc+3iz8QL0xTMQeKq
F7L0VI3s7nUhFh0rTgxgIXFywOUMBxn6uAf56h2CRif9Bpu2mZiK+chYtOx14OQxVX+4mNByNO4d
f/g/oOg471xOYfZbZO9n9AwBd9Gtmf/gsbRHAXmVxwWBK64KZBBC2gx6MlZx9fQPWPG+6q7H4ggO
j9jqBOkR4zumABqFM0IgBtFFZF8A1gYA74DtgGJamwUsFo18oezbHRn02SvRNUNr4bh6Rnok2BnP
CTjsN9totP5qfKM0YEKGDymzRNHyPWrawYHZZz0JwWVm+qEBsQ+84drSz1Z6eU269mpE0yPYzHgi
68vbBoDkqNmZsUD3npw75I2QNSuGGllso3RxMY7dcOUbMT3v9IL5AqtwxKVhpat0cz3Tu9PTCSkf
o0xSu5yAOj6FjOAMWN4FhUHTuTjwBLY5Sa89NI+gWU04fZEDCaHQrtWJFTfmtk9tvnI8GqjWDfgR
pDNh1FIMcwUxVxEHvuZzc5Ksaab7XHVQFjk7hJdyvmNioM9fomYR3i7aGjI0dh2GkJqHVQDNJROe
wEfTshfknNCWLLpN8gTE+kNiuqT/iOTqJ9H/4fBneUMAzAAxmyx2vHjbLHt5783uBUoKzkx9k3PQ
FGCbgRwp9/1XnWTU3zeR54jgaBqSWwGC9bgs0QYGqE8y07+NqYbOAA1vVJ9m5JZtRJZS+yO4oyV5
Hy8djiW4sJH6bmASaeGPl/5hkwAqoHAk6Rp9kd6G13eoJv/ixt5qcIibxPrlvmAJA1u+1prz7K2B
2Sz5U+GcFumx4GehHIF9Cwl7cbdto200QgZ5TRGZWTZeo+57lPEifWnYCe9aEDMlhcM6bSuoUlER
rm2pfeiwNv61cAFwBwSJH2bj1aV9gK9woheb0GfhWNnhlcC+7QXQg6zHKbuIcaos3Y3rNeiiKPfT
H43GpQXQT4BYpvkYKwZhVUgCwT8T8wSYyccUsUOTErxjt/d881Y/VfQ/+6K8L1HlpbjYXGRpDmEr
ZHCDidLY9GCjJVD3lwhYAJNqRHDQPSLb3A7mK9+V+FAiIV8imStS4qnmHfgcRiEXoEyEfoNkSBQB
LAgYkXogVS6CApavyfgEqutiFhFQXYMMF6sYeIIuOfR18hL3ojp8CiPAkjMb1jLsyvITJBJyICCO
qE0jz9yZdX4YUftHM+CYaHyA48vC4dUe2qZh2heCj/K3go0aKs43FLoTAzyCGLJBf4GZUHO7qlEn
1O6r4BrXNQ8CDDywCawN9YDWiGF1V1Cw4/Kf856x9plvDWZCFNoz/WKDDq7nfPgWhUX0iT5rRFRb
zBQBc0o+B8nGLJF2dYtsm6GBvaoVC/7YboFKCgDAo11XIBp2Fc1ufpTIdbh2Pi4YxDtLQxqCmV6H
8Da3yM4nS8B6nrx3AIG4U7/kMDTuCwDL2hZz+6EvmUCJgYlULIsHs2zQpiCnH9gdbdS+Pqb50fTo
eDIVs/8McKLieS1QPUHhoT1U/mdp1+/Co9bINWB4B2MWiTdizh4pfUQpYcNw+L+9RSfdQpiwcFLA
iCMWohjQdFjjpr5RDu6zgOZUeh/GJ/Fuzqm2KTPtcbKxx6QEDmPbx0ZT5YjvQ1BZovViw8+5Fx7M
8Irh+USHGBj+CKgQqmNHAmUAt8bGDYCUL6XEsab7GR9DPcL8x2hvMQPk4nZmcB8BJBLqnDy5v/87
P/ZIY/CBwoJLnW1RcJyqBBPjsc/bnMYBPSlGXRooLuEt6fkLIExhR7LM5fV7jVcSWWceXbCvikCQ
lIeegVdsn2WNEi15m0Yb0Uv24wyzI2dP3cpNEilrwwppki8QVj5mq3irBah5tH+4yHI2+bYib5Mn
dByvBi9rn3l3cYZ2HN8w2yg41wd2Y0mK0JgLCbpioi4ke50tfOEs3SgORGa4MXFgkpNt5sWXabAz
wkpfiYKyYSjqYM8rtZcpZELSozZUdMwdErtdHlnQBoMCd4KDJlD+S8eExWDIyTaKBXAUfuMaqX3W
4IMvnhosL4FunUpWYmaCIcQBbK6/RIz2B2gP1kxJTmiJzCyDrzyr1g5HFYDEisO2ghXOcQBBe06k
pwndzKFYE/ICIboriKIk1azsAcvgW2z/KMvdB+k3aGlx4wzclIbfKYzZmiGLRo5u2pCNzX80Qz/F
XrzFBliVNC+PbFd2T9ibxwNCSVigUq5sXo7sgQNBG16qbs+eIJQ3tlJxXUDpnamazODLYcgqsCvA
g/70BZwALVnAv9W+ItqAI9njIiVmjZAaExTQqWmrPeNzBzRaRLOxCSwxvzptfsYNIk8YOwLhJ7g0
0eSIpJlAH/+RwixgVwwDdExJwIjz2E/FaYz6Rzh8ss3BCxII1qlDPj1kpDfR2vHZiQkK8AoyalyS
dg04b/1ynpzvyDyl6LsjtDTjsaY7Y1l4z2G1IlvjrBuUKESgZwSvGpRE6OCZka+aG2wWvLATYqf4
nienO2p/SQyj+qTSomusEM7WW6LRTUgd4sPUIFnV2UNRcIDMjuCQhnInRXRW9xLpG3OpjQEfV3+o
FFg677UnvqfLDilFV0NijoBUpHyYOP4uVv3LlZAtYAjyTYr31ymneztgehsy+nPFzMENRfrRJSVf
6KFY8OB4zFFDBkJooTP91dCwClLKGwwZAGst4xuXl0AHibPoFNVA9cizMAEQXBo6vmSnmQsCUuQ4
tf9TGZukkmZSXuYPHHVHc6TUIm4WYpTYf6mfwfNINEnn/Ah/VLO953xu91Pe7VKeAo1T1DASSAR3
DG38hCxaHubceqNDW7Gj4HOOcnL3EDaKr7onwxTJuokKbLDQVeOOQ74gayd/hxBPHFb64I5qcHHR
221tHN5SchGfhnONnj3khr8J8EEeqTmLt3rB5+VoXacm/3xI63dI35Jfk5Z7n9DL34oKof3gfSkd
USu7mEaBXEEU0fEMc8tsE6d8pw5DQpaACUHAITx0FGJt/p2x4kzOkdV5Z03GR8dywwK+tQlJkpws
6g6FIZY2aTNDlkCdGxmke1yWaF057yGOmap2V2Zro7DmeNMlyA0puLpLQU3ZZe7RSfqthFKY7rSd
bThfspkkM3hII9nXVOOYsSP80UJ4CTQdFzpDT4ixXnv0/+KxfjJRio7M9noSQUIbzUUeXZW2Y6xh
4e20i+67NMcdIUDsKzyTvOM5ZJamnPeCYreI/JNSs/bNQxV7HykzghL0ECtiG2NmQZf83w4wc+cm
01rlkS7QDTTiETUl3hVeWhDtCPKMsipWuUeQq8bu3myJI/3/fek+TGkdmGa3QZlhQbzy27WPZb9X
HM0VdtH0Etn6MxC3XPlbuzu7Tnxv2+ludMnTgknp0y9OQoyIBQLO/qHNGfiUqrvEDm1iJCVAV1JT
HQBxPehxcM6wGTtdcmOBaeCKwbqQZARZp3OWbbN59EywN2x6OmkL/Lq2byaHVwIicND862KcNxUB
2jphPOac0uVl6axrOC7xJc0E5glGHKHAhGfGdo+CYIrJPbLpSRRscskDQEThxJTs64AXArY34bey
2sr6KnyTET9Kx7DAtfKDUe2CyjpK+QOi0g4YtFXdtYDTRu61i+eHcwPs8ol2cMOcx6HAm5ttOLoX
EAvkmZW0STAmKXUvnYm5aukbTdiDIFvGGLpmKhpW6clD3HNvrGXXBdsa5vVqiA8jvtwEL3beYlOH
WEAA0j3e99VYpHt9OI6Ru/J5YgLOQeGjQxc4KQhQQX3b9o9sCM1UbEAfYSAT8h5k5x3kROGsUVui
aMJ+xk+jGdyh2zd5cNqfNv0XRS9QTBb8WjVd0qpiaqRt8BjJgh/x5g8tbbS7jwRiNyB5Y4Fpol6W
aDhW2TmgfSme8+a2+AxXOR1X6dkrmN5QOBbVV+i+tOVFjBsldSwfGKkeSsWm2Ed1t5Uoo4WZq5gZ
cNVRm/BG8LkmemaKGRSfmtK3n6QOhAlyLz9UkOqGljx2A/KZJpD1MIDiL6+m7Fsq2rHYdmX4HmS0
PiEBLlRBiWFiyG13id4gEiLNj04SR+l0zh9NTz26WK462pPWLnKI4vbTx7ThxGuC70w9nIO0iPwm
2Jn2uDG1eWvSX7AWcojn/EpNSk2HNnHyAUJsJXrCIY6P4lT40OxaPV00ARX6LnkmPMfi22zBD7up
9qHP2bbidxuA57XhvmRp0n3NvxuL6b2lXxNBYIb5tY1ZqgiLw5OZ8VPSCisSTSB5CrJkhU8JhzdL
L6BqeiAKPRlMTrjGkDotJoJRvhp4/UeEFmaKonUu2TL+5aF6WNimMFJCUEv6l0zdYhAKfZ9SQFA5
PCbENf8eHykRypjmDQ0KPKMzKqVaFHTrcvB3PhngkEmoLZq6ZW4dEyRR7Jb/zvIuDQK+HQXbYNMc
yqwzcAOVOpuAQ2fQZuspD4/C78TIgOOOo3xQNlfhVXVTsg3RAsrwUcDQWQ8x1YGME+JnbG9yPQfO
0gKdaZkqeFX0rFvLOsShXb3Lr8p0q1wIG/R/u1WVJS7bkn8Bqdv0jJONFQJoeaHQmsyPLWdZQJTc
H94SnD0mRN0i+yytbRt2B2k3CoYhhbdeJPY1qYvHCS2uUzefNNRs7ZsD1VZIhCEJQmah37poAk/a
PEtJDo9oJkcn4ziBKfVkWfHWAIbeIgt1ibsebwGDoXDYu7ywlUNOseqpaehQeRphbxYOrzZ/mHN1
0yz29flNc8aDvLtjH54GTdsIgURYiz203nibZZsuZH3cos/K0LJ7FRd2gskfkAfDCCehHsFBWuNM
VIffjgIaGTb0uT9JigA4D/Zf6fZQebVDSbhZSmrTfMlJK1h8SNHzWfOp51jAKFpjEmK0MFxJR8tn
lzFoNLwIeGOhVNctepwmHSrvJ9OISjLPwW9LZhdfY/rHv2XX+EeI3MIfYWcgKQZ9CaR3ADbo6YL5
Og8vUvK0QbA20ERPiFtHUDhECIBxRHDM5jgjZTJdBiiEC5PeXJzHGvBPWL6ykgi+NW5ezVDEARzW
KJswunK4NQBuZYjz0SaG5xRoMV57G6WkDzosSNUxR0/F5iCQjMXELzX5UK3ST9mgsrZBQs75A2zQ
BEaoRC+qEFmb8YdVnSJQVPlUfsyIKF3SedlA5+wyLerk071JG+gZHsaG1tnGiM0Xy4aIyAf3gj0A
gtdQiAZBeHP66JpkYAW9B4H52DphsZbx0lfosDCtJ+UMMsJ6CGlZCOSFt9moPhPXO/RB+awUylTK
Ylm0umlgSjURxlpUB1zwqZaj1QZI2PYWY37j0k90vrNSneqGaA2YlIJ2ZB8hNQNhSwD3qh39twz2
DX8kW//6xlUJuNVIYYgm19BDXA0MS4X9PqRf5BDBTj/CXy5jPND3hzFVMnDx1fgakV5TBS6RD/AJ
o2sYZ0cngxUdS5/Zj7wNbeCI3F6c1fDg7qjF2KCnmsDOj84qvuQ5kdUoAP89KusuBSGMebNnRNIX
/kGzIOnSezet26wB91zJsz255WnRustgfQFyLYnpII+Y7lFcvlZ0sTT7OTVwdIMPpRQfB/iAxptQ
gYqI01J48o4c3dz0wqKz5TcRDWnOmIyWD8CMtAKfamt61ji+5ggX2NhJ1RG2js3Aw6f4H9MekRZa
DmcPRGekrRkIcgsCKnLxrEBa0o63sCsp9X4kJVX+TJi8geAJRuPZrXmRU2RYmO41N7k24aLf55Do
Yr3gdiq8aRWRZIxiC0WbtGLYi4ysjSdCQTSZD5fGYxG4AGkAVoDb7yx7T1eXEOLVpF6m/vs3ZWFa
xBzL4p3yeUap3bHqutCHZ5ONw613sjAmvCrk/8Zw/ZmjAXXSDRPBoXkeEjqDxor3e6qxBs1XtEA6
3fOCDDwaH7S4BUUEOqnileod3AWMATqzXmdt+WDq6r0y9bNpl59amLNTqz2oNFaMW1r+8fGc6THF
LGezGB1u7zsSotUDDU7ADydhvilyOuOjnhKk4r/njkabiiGjsDIaA8ID+4Sns74PWIrei7hcMeKU
coweAJS4cxv6K5ehSsrpaEKPTXQKzc7XHhFsjn0AdACO5LI4EgYqUAFRrxQs7uQzxwH2BM5f0LoR
ghNnfXOBKhLsKRE0ckZkxtEkX5b3OIQ0zXpAhU2Oedc6lv57k+XgzRm8owCtSVl0+AghSRaxUW/M
1jnBlW/mV/rfHi1Cq4yPqZ4cQloXTXjpRigTFi4Hqjmm6Zn1Og8mjU1IDuZumbsjqXX84SoB/XuL
CSA13oqi++C8QpMwJE64D5qd7o2bdHisSypkOziwNdtMySJVEcgAlQ9eXYzhPgEnYFOTyZkzm4aD
cA4GRqBaTJNkgjA35XvpCLyqckKWVLP0HeVt7BiWDmZ2NDQKIm6BB6JILJ9mZDGSIzmhoZS0uoa+
xI7BjBljxK/5q916A8EZh8JTX/G5yWpkHE//TEhnDTlwcksK65Q40HrClHZfV5IKVd9LSUJPSl61
BSne0MFvgxTUEP1O9l64TdIBdJkm4dIBR78Epp09fch5iNNT9TTX+bGXJtNsnobQ3YZ+t5s42afz
uKkJmItpW+cRr/Dw2VFYu0KgwWrIs+bxwiqruCerADSKxycNwMKvpStwF9nhaukocvCqJI/e9IWL
WfZLq0QugmmVphKLisxFwPrUZ8Ol/schQk24E5TvZPZ3DQ0X+rl64u4YEA+YmlXlIEtr3u2Yoa6y
BYgx3RdLfNVaxA4sFtJ9hCG4stCUNkUBTAQ/u4zvHHYQCbAwmVLV9AalMeHy/3OPMwjR2rLSkGr3
LITBQbO+qL2f2E4ySSz8kS2z5mQ81v6/5dCF7XOCH9Cb26fflYHiTq6fi8TMpFz36pd2PBqMsBjk
pMV3EIxSvyc+fdJwN6Z/0zSA+IvIhzN1F3/IRi+QtDhEBV5McvRnv2Pow1VAQ9kGp4GbEl0Jy+CF
BPZmNa+0+pkX8RbzKwHlf41mzYEyOa5HmxjIK+nzJ4qz+1j7DpxhR4Wy0aDQJzNtp+XOUd9BdYnR
jdYcbqQLJ496yLXzvIDY2fTZmP3D0MBcxvXd+8gBeG5S4ppSH7xtPD74qFOSHJhhibk6x41HMxKe
j0nUAiDcDCCxqij8sp8Az4CQSwQva6LwSFB052Q9C2dzgmSVuihxwbOGoX9hacvw6NIgfZDPJddW
mePqFxJnYoUh9MGJOOQvA7gdIDYBERX1QxOdpwjp4/RH+jut/8CCJD1T+sMLXaYGxUB3UjoOJTbF
zt0wqps59S6Urjx9lQUvg/eL/CvZ7GtOGh6j0eJPMyyvutDiKQZNZ97K8bFka6ZgHDB9xoTmyDaB
jsBXRIbSQVvMFErClyITTmfYNbPt9gGanOQxduGcDrCPyTMXmgLk3xaXvtsfST/aC4ugKRns8ul1
PH0soD1enkV60xygSEzbqu6RaKeF0Q00FS3o4VvhwOZRTWNqE8hfZucci2q6mIEC3dCvTdT6laZ9
utxtuey6Hq09Hek0YzO2sDExD144Hjj+b1smB1qtvfaBjUV6gHWxdcf0AQyUNBSSLl9xUaYpuudR
I8sbZ+ONMkJuiufOG5ZiYsnuRi97sWmJWjnzxe5gsO5KWVqhGsIdEyxb7kad4Mgfy7UK0UwoAmPc
9JAbD/IVVE8GAKcqAREbAPUhLw9Bu4mYwzI6d7RxV5cI7pOv7Pc8/yV3rddz0EDMdQG4mhh4rjVg
Yc4nE9yRRMMl+Dp5P/Az6oyckUoA83zyZInIoKIrJ9UWKxhLEHHlXFTX9XBhM2No/T3NeAIZOtO+
msjY4V7KL9JMCGLvFCIT6t2FkhEqf77TMUV62U+MZQjHHn3KwY52uPx7Hpr8iQkBWxHvs2Kaylyg
p7fAQNi2X/L2hx4YownQK2SCREgZh6L4HOt05TJnknOFuw8RefemvRk1kMtMZMd1HNSgr+p71f0s
ytxXaHlBXVKMpD3gS8ZqI6g9tAL7jGb5gIqNgq3TaCbPiL4F3ETIA5coshKE+MxVUzpITu/eWmIZ
Nbq3NTqpZLp4NBdq5tNu/l5jnCcQYBUWjwPfNSUlReiQQ4l8IFpbobupTYAEzAj9iEcoIYIk3kck
C8uKMnvmgSpSNIAxfXFeJVpC8c4Kin1GcyprsyO1SNYTV+po366FFxZatF59EvvjNcyHLRB0Leae
lJuWc3b68HnTqYaYQdprpRBnhcymByQGDXHTw2+PJ+G5G1uJEj0sfscG+Wl73zq10RbaPL6C3zCb
bPaZA813gG4mK9vrno/BzLu3aWtoPBa/b+o5YEBlZGrjDvgZDYSaYXYsEAuw37KfcVSbGbCP5cVt
6+uk6cesNQ5CgCbZZe3EXcroFGEhncOYcpouTntziXB005U56huqk4wGQ9d8+WSUZKVLiaHjYRru
FYL8gBPRgTJKXp3F8J79vtlIgIdKX/S5+En69DmcCBVGe0ZCST4xw1PbBa88PtplJGKSODnPUqzC
NQI59sQI6BAfHUbZGs3LaQHNntABb23jPvKIDAA/tcRgv0x4HckXkxcoJVJGpgz4jfiP1BYGQmo1
NVv5dFJmW8G4ixYyCcxUtiEdQ17OaZusEw2/f8oMdtoUWgwLqMdIm6y0AsP8a8zCEbsJLVn4evGZ
+2GdGHVymHIPPldAL74Cw1jDuX3M7X4T2dU7jVcnO1Zu9atSso2c0B39YUTj1lFOGz7VGPQGS6tP
8JMziOh8fIz9HN8n1RwgwO8d48ATwsF8tL5Gyah7mEG5YMEm7DdZVzpyU0I17GQkNPUzW9xLold7
hxUQsVrJ9ug39HM1xIjAWltNwxPOGWTKGXfbFnOU1lKAAK5O85O4v4Fl4HZXUhL4XrtFg7XVQ2tj
g2yJu33DdAFIPpZjCgD3n8sNUQbG8ni+Y0sN3mjQVMWZbyBZXbb7I0qjiNlDp5e7JG3XjC1/mpp5
A8sHComDLCPysejBsjVpJtNHA+mA1lxn8zDl+dbU3Y2Ri9g1hFD6ZrgUpxOAH6qOJu2Ag78X6Hxy
81M/2qhHlfUA2xjtI0az+dxr57mp+QM+YncSop9LYKYhhMzR++nLnU4+ySApCcWhcJEVR+GKfjd6
wGbVM5p36GM1FofPN5d2n9a0G7vnftBWonytesgIG02/pVgu9Wwgj1wTqnMJ9y3sGE1eWLJn5w32
04lj7Lnh5D1qCBxj9PIUnuTLsKlwQ+W42Sbdt09TgMFojlPfdszNEnA9EzwCHXxO0hrrtju2FqcH
ShKeax3oQDL27wGn6Ts/19Zu4WyzYBcb4D5psocuhlzkIKIX8mkDD+lzXqA0hf3AmdqKEviAHEb0
l8JgWsNeeSvq8cGew13LiR24ol7/9mR6ii80QAwg3OAt5Y1PkXRkM5+HAGG586ZpXaZSe0BCE6bx
h51FZ0OpHQ+9DSdq8caVRBMoKzq6fBTIbVk97YQ2a1EYhOTlVSa+BvOTN0kSinRcEwRp3SVETEUD
rXV0PTEInbZdtjGHERpULF7aMqyj3Dgp1oY8D3Y+TaAu5oQV0OGSu2OzhmW2tcmjzyYmfNfdOgyM
kYg3aI54qQRz5q4Cg6mD4cLnHNDZQrFN2CETOHKQD9rmL3dTbxn4MxKjxUJwEFTO7nUgcaCkBV9Q
8jkoq2zs1z6BI3Rd5r0Ek1XR9DposOy9cw+sz2bAMGXUwpSb8Gqj+FFC1dh1E258bXu/jz/PgZzm
5OFQxNQQpblguV6KlBPUgYndys4UE7XxIwyuCGzVDLt+xnJuG1A7tjXTh4baK4BzK+ns0R+OpleE
dTpTSdg9l5z1rAffXnIW0qDc9pr+IXuQg/Q6YNLYMPKlh9Dqgp+Yf3wT0VO+92jwMsVZJ/TAK2ZE
DVtlaft06mDTxYQIh9u8m1btwG9lyy9K7ax4ahvKVmK4jKjZs9asOvnZjax5nAVYA1GRxKwNDhDE
kO42O741oSYgCAavEdBaBD2zukyksXNOr4KvtKYI25ackgv73xwgAiEQTDkg0hgszAOqLY77Jr1k
aXgOvBttrQ76uO0Mdx14AWlE4F1976QxSW7812UmjZxhLCdvI3K3HEYs8km05VNqKjlGd/DGGEX0
YwhcgjxKjg6t7dCy+dSYFi5RdEi6c2JdxkY7yQRVVHNpauz8nQmNSlRJdvobItiQ4xEWOIEuoj7t
ssfC2lkcQmxScPgKOvmq1p26ZUmH85bpCp42Gk5Ez5swSF15OFwZd9m0SaQFqHKKGwxFlEt9KrUj
4lr+ekkEFO2OqB3V4G0kWjXh7GX7y1pEayNjDYsTPAGqmxTt4WBsLQuzCwasBO+h6x7d7OAByELB
T0/8IW0dGFbrur9FFGRSNiK6TpnWqd8UASQ/HPwV08StD9YfxVzHQBT2laHtaVyr21i9GFy9+TBy
HEm2lkETdtiTcDAs38nwYOKomk8aBl4sSs4BTYDnnvitWYuwe5Mm6CtuVbrzFDFhJLq8BBRI0a5N
H5pxQ6ufQ6QtLk3ynlfKfsjbo9U/KOC32inydkpdKPaJseq6c/UBaZQjuO7sKES66KWVEffZ8Y80
fehcNKXIrpr2YDdXGrxp+1rKvhA+mdmJHzJCLsdS0OwfcK2rbYQTGXQLdv3k5jTPjnautasWXvv6
AwFoVRzcfmOz30Qnw9nx3+205WzJOC+yD4Mv0tOQXRkUwzZwrh7T1+FSUGkTg66vcSm0Hcpb662w
H+b2yJGBsrDNzgsAYPcEFXFKjnxBrKszfNoGBC69f3qEDnl6odazEU/eS68gFFoeVrtxr/YeC+xC
xzzyteOMx7KqXmP3vumK1UAhHbbbJNhk1ZEYlPvIn55kbWhtHtKelsZnwjobIvLy2luGRCuMHA5s
v+LipOPcN58LNnUzCieIYyw69Hyc5VHR1u+tRw235sBIlORD13zNskvCK22CMoiJc9OklMuGk5Ei
GCiRLpXnwC/W8bUk0sTS/1RE6GBxYYonetFy+RUzGew/zVLs5CFPfe9QaVi05md7/LRKZNux97W4
yUVZ9V3P4dCWrAosy1WMoYJAIWrmkJJBtdhvyvKj9lgwmL0nTnDUYk6y+AbQrO5y/pHZ2oONig8m
Bk1+BPhsW4QHJdSifhlt85pJE+HUMm2ya2ev7JSGA+UgmS7cfncX+GAUEIgXgP9QcFIzO5A/psZ+
zwYSFVkGMy3dyXKRMWVkwfwl+IMpihgdc1heYF3ZnCU6nbCGEkyHxQxWutLWWuiB8geFdQc+rieV
L2DeTZpu4gDyoQXl0Gyb4IhIilJURGxnEvxBPGv6mmflfaYh0mK4io1TH4kuIhl8LU0xG7cCgkRl
RKsWeFhqaZvRgXwRxNfafFOcr0T1qRhgmUaB9QdJtqvWImLyzT/CcbWxKdssviJ57vJvPlE+BrQk
aixT+UlnYbHoudF2kWdGhDJhYPrQc5fxGA7Vxszmv10WH7PFQHoyv1iBTjwKY0qSoiL7BUW45n5T
Bu+a/jYG4PnTJ49rI0roiPuiVc2pFVl6SoyJ+TdThxx7DSnEtCvAEy/4Kie8ebT3+lk4ii1V2lNv
0+HoLpKYbSf0IHAp+Py8wGPape1/fxyUwdwe+CT6vUy1o+a94Kg7m7carSy6XojtxtLcCRYvy/5N
frrdlAPp6widWJIr3h2VwAsXhRyBAKQfVUwNbPzqS+FcEcJP9KYYV9sERU8cmYzu0R9w8Ee8JuqV
XozniELMwx61hBQeA0Iquq735kI3ATq1FdVbvWsxfOtgrF5pPj4vrIxp7CDQqg+N0g8yj8kd80+C
BIXRgNx7z3LfAyd9Mkskx3wrAf5p7Y98PKM8dv5LEC+HkZcn6FLCuxRiPPsvkmBNGX+YGMZDvx1G
SNSlajmyWWuRVflEtVpkiPAakFrawmobeaoqWioJ+7xDkWrzgzraYVP2ZPu0QDsXbxqzmvlRI81d
fecW3EAw+XTSvgtdHR0HsFJVHsPxb1WBnMEi5dX/bL61w1tES0KnWa6zQ5YNf9Gs/SY0iqjepQFD
PNFN15pNiRyISfORse2obig2Nyk7u0VEdBgTEy0Kg5SWL/Qv1gJ6ORqKHIL/eEWpWy2X6VmSEmh9
CxY2aWZWzfRmqW+IolFZnwoabSKw8+jBTrJdF/jWkKrl6ZtMTUdaHwbsc86UeUiUEB+zXG4toy32
dKT66RfhJQ5DQ+kyublDIisTZJIwOuhpWAnwe3UR4mAyhmiH15rxr2DKr3fNBonLKUdq7HLa4F0R
+TQLb55NT7/XP0BCYCOMHrLnnJ0b8VudA90g2xed1SGv3CuhROjAkFgQOjWDenBa/0Xn0No0X0PT
nHgRofqc20D9kfwm5ehIJsfmXDTFzjAWkZ5CO8sIXy7jExYMH/kLB+vGenOrbOdHwAFz/Y/eVc8m
a7bwWytaL1K9q4+KVgVS7LZ/mQb/grzhziveLJzaVkca2aL2Ro1bC5QwD5UnFc+QbJY/Lc9mgzhM
NKuc5USQLpfIZsVNNZatPH8nylQhZuiWy1L+M0f3zdFgiTDlCYt85WsMP1GTSyGUEHUUmPnVKS9B
Ak/DzNtDK31aGNWMbmm337fol6jzKphqYZ2wy6CP9IItZ0bO3qGsO9VFtiETIaGsqjXlJRkew5K9
LjROnKDbu8AYEpy1Dt3EyHTWOdoCRjUj1X/C60wQPREuoPhcRqzqXE88PnJNFTmq5s4J/cNY/RG9
Q+sdTTr6DKL6hyVgU80qF+pk/Fn4wVZkriMI0H7Rd2lW/1Mh4/TsMsABtQfGyDHAC/QdvU0Pxljr
4KtoKk9F9NzxglopesDxYBKNbWQcDOeDBHRZHd4Phs06szoDtLK8UY05vFvsI0ax49Yt5ziBCsda
+j+Szmu3cS2Jol9EgDm82opWsuTsF6KdmNNh5tfPqjvAxczgTrctkSdU7dqh5afxTxZC8bDUybPG
nUnHmJgkIxG2XQXptkii98j8JSt8bSLHmC0uOcfsXgqUVsjU4hHJvCcAPJeensPPGulGudWozYRa
E1Ggx4LVY4rjYaqwCBZyQ5giL1LnQdnfLMe8wZ83AJmSYVGA1TAPmZsZFPfX5vYV1rutFceFxabA
1r0+W/XwWvrkUDG1k/VZLtaxbxKMymrnOsEqbbT5OoU9et1/3oAt/gjmgN7BgqsIZMJJZ8w4CA31
bo5e6wa+GocvoQo913NOsoxcvqyNwCJgfiJ0GeL+iBmHd5aBQEU+BsiH6K6KFiUxkD5BOJELuySR
xRD9uhobzTsn84THQ7txEa8qH8I4XDDglv+KL26MJHFhf6erKdRANr7y7tl47gqCludNMwN8kxWJ
T53BhZpTmme80JgWSM/SByxMHXtXosFxOfDGiiTgrF6Pwz58Hj842fXo1sfI45fHmGtgRpFaeNiL
WTQ5ZfXQFtEpoeZ3fAe/ev+gmc2fXxr5RtebBopnuMmVIqKDVJbJn7+BK9fB1D/z0OZKO+VIgOvM
v+/05NEBduv8Hxn3dPmjPPP6EIw6YTs8emPxmTlCEKUKD4Z1ynVbtCyvHkegzqefxcW0P6dQYFor
upiw8anvB6yhXRfrKqoThS8EB7/dAVg5n6aIOIgTBE5iq7LqT01Y0j6gjcTctrfOeoeZknn0KKTk
OIBALRON/pfYLTO4NC4OuPS/vf6rtLeyNtZRe5Ioso7gmpl9WKLitEhf2eF4opXx3pr+KhvxW5ds
6STpxjZV0q9o3F7Y2S3ceXie5qI2HQVFQNq47a68RLvWhkb2xZuZv2bDU8WqbqFdSL0kdJnRcj96
Ez1xovPWLgZQnlGRyDSNp6RDb18EBii3AxXIWxmh88UFpaMPC+SiSti7MTrIneSP0lHGHooqEJAO
9VyESp/Kh1La4ELVwuwE8a5mOIHczQPv89VVpiO5jan7fOMMoGPyImvtSbkUZp+AyxIwZxVEtTHQ
l+PZKBgwA4Wa3/PSHKzEpCJ55rrGb5Q6oMQBhBAnJNUgz5VxUljnCgmrs+FNPlqM8CeEGyHRFUOK
0QBPChSEwVdAVKNIaRrzjQJJvsLwWKfDPb0wJ7PqzkKxau1fBs/AAFsPIt2I/jj+wbF5syQ1h72L
/xIUC2o+OtIBFDPC9w3P7lOjLxDDirVR/gQE1P9XeTXqKzfnq9S/RoKGpsRTr9Jh+SFJAYYOweMS
zPRGQELb5ceXbvRBdMP3kvzVQFzCpcyMl8Qj93zMbmZ50DHaAntKtPlsp1/G3O67cDiHzbiWlxk3
zSVakHy3XbitOn2A/hEwYLY09Dra7wj2AuFur1d4Flim5LIlTwHqxbG850YS+rYEPrlgEmYH6JOl
8IZT0Cq5zywEcVUvJtDgLmh2IVTw4ttfK1aYYPTl3+BqB1XHzzHVt1cD/EKGzRh24NXQkqgCCRSG
Yj6PK/TVGqVLQP/DeSsVpGlQkGRMyEb9oJr20NKzj+GEjVuXvSSZvw+y/BzXyaby7LXP+0Odl8P/
yK4qTY9TZIFx6Jj/tgo3iOYUoiwixDN41QvvGnDAazLtVX33IrOhZExvS+T9jQWZceX0PTMAmiZq
tbCZNuk000O4Xy0RN5w0lDQIePSWYBrUgvKbYX1O94QRqo3pY/yPGdPU2LReDFtrjet4oOhykD7w
4uT+oXKXmXZSdPgs0EqWw1faQY/sIPV76UVcsMfKgLq34mGxaDiJcbEol2s0hgeL17+42D31DrbN
4T8h0EAvoXMX3lncmKeET2/9p17tjK05bB0fSVX5Gw/noOhXNrpKCDcBWewD44AxNfbFSCADEEgj
SeVJALVK3rgEniVckwOAYmVGZym3OEH6AasMxkksiBEsTKH38kMyMw0YkIC4gKj4UpiGcfyPb4U4
e1nasx2hP827o55wAUBCbyqc05o2wUykwnNM78Nnw+UIN3H3qYYeT2OoyLqZ0wxa22RufgrffOpr
DA5LxuGJCU6DHqEado3dbyzMKVs+pIRXGTnSsak9Z36/j0GBilAgg4kg8/LZjQh5CTDU8bHA6vJz
urxMsIvZ416vhDMf108jFNgi03k/j63OMYM4P+Q8IvXXc2E3DAf0qIr8vTJNv3Nb3wcUtXF3NStn
SyomrKjU23kl6cIUxqP5UoqiD2KxQdvg0OuSbcZ8eMAUc8YbiPmTpFmibqlpi2ebccR0qVedhYYQ
x0kKkGUEXMCXr7pBYdCc6wCVuME3jRNXYhOFLSWF34hrgoHbGyeG6Tf72ojWwnAd0Ct7HjwcI0CK
1GW3FpMMW0aA0mYjtM/ymyKFOvF3NkwqCdFFLV5ezDE/EEGArotJaByfbBKhnfppDu1PDn3uuoGe
VKb1tb+8p7V3Pzg2vV364xT1dUxBbFAwAHDYSFG4ao1WVDkUWS3qgXSGmjbuaC36sYYp9A+c1SUa
rwJQTiH3kSGtCfsUf5ppYyM3F/1QyiBI0ggJ6pQSKVZnY/iL+F+i57XDs8YVbIA7NjVDyZjPvplq
vtKDww8VJUyiXsaYicV3irB+rDezq8O/uSJqlTLOhIIDgU0wlTx9F/JSlPKnQ2qxyvsvvCUe8WQN
LrCMBVbXfFC2vN8I72PCfCE+V7BWa0wDJUG0ofSS6NuMVnXpsCBSv2HzIHhAQt6kXTzmMW/HxlgY
2BMSZfbaQqL17TctP/2GLpMq+5/HO2q7FytFcI1BDphPCSATqGUjNKwmVE8myRbaF1ERcNvn4U04
qgvp4tVhAnTwFaGJNQxluiZY4RosuuDgxNWrjsAS3WgIKL+o4xx+CluOh+rS7GU93WVznLLrxJ1p
B68KU7y51CgWccxlPo7VmSwW0VRVzMIKG30aL1lCGBy/5BQl9Q1f0qCA6uRh3GnBB30ZjE8Fr5Ag
PJo/kHsdq1pmk6Y7HGXw0MxXa3xtUga7E55T3fCPgAosp38VHjvJ8BmG5S6gUXfsF1GvQQqViKHG
pmh00CYFNBF8iHSniIejryDc/UhnKwMgESexS+iT5aUsEwwz0DeF03A/I0m1Jlgq7euiu6cgwKQd
SHd6jSg1NClvyisooYEMRR5F4Nebhs5qBrvudnyEWC/vRv9FzVfy1D1zvKusXSGRaUhm25PWT2s/
+wIDXMmTI+74wYy/dbjIDuuHvL6N0PNajb0fdQczwCAlXKf/mhKqpCZTUCTVQqd0k3crgdTD1/yP
0Y+q16pmVNBPNlgfOYKE+cwhP+RmI4RFGleNIMycI6mD9CD4D3Cep9f4wQDDvJjTWi0uF/q009lI
NVbJFECSk2SQZIgBxEoT5of6KpR3rbV0NUDpn11OcjPdBQgIhXBUhjVdJH7W8Tf3F+FCHD9+jvNy
8reISo/m1unW1pKtc9hHG55ZQ4HXdZww3o68CPj9+5rgD3kjo77shWHdTsOPykZRIxKchbWNm5xS
nPAqw71QEGa8Rpcud2r7W473ZtC8xu1TUhRHHdYu8Y9SB1uT+68Y6UxqTI5YjjoTZol/EgGPacE2
bVLgSka7qcUdx7BjxGmvnnGYsY6m22G8760Aw+L60ILDc9odROag+f5X1yjCw/hu8XwiHX7nNi6o
OXU8J3gDD1psPmjgmSLBYPOBafUcFckC7dZBbw4SXPmyIPthuoVFuFFBvXcxG2DLVc7yES/euqvx
9NCHt5GbIq6HVTjHD8UwHugx19xMpf4la3DkJGenW+qrh/yrfmdACiBla6+Bj3OChuinqlsDPNgW
kKo5ZIuQsn2OEfVPLl7pxLexx4VCVQGV3ggbX7e6tuvq+W7Q0fp6LmKtaWU0j+N0DSAXYSqcYqpV
vqiI5Zb/+AnhB/TQfdVtrHTE/oW80YoH7ffrekB1SxmUg1hU+g+RvxEoaFDiL5oXJ1b/HHlXYWnI
uQp8j0Rp4yDWb9ElDJq1WkBTLcu+NEBSrnsNuHDd3D00LmGVJV1umOL9Z60MZHPQNNnSfGMB1USQ
uADzOgkWDiZjCLwXC5MMImczQZoyAchb7KwymLkDZEG7vwnjVO78CFO6IHiaywGKS3iYyvIYS5/R
UxsBvchbDDnDZWw7dDMUKU5vndDsMtqF49E0kQQa+15ZfxHuQnOIm72TkcFB5hXVWMJYAHeBAhZn
5amVUurU8+tF0u1TzgfJz3+ES6aIlUUOCOfapCzaw4P3EaNMaJu9gactyYuAnOTNOM1BAMEUdTtw
I6wMxp8KGjTxzID8UEDxZESi7VnPBa5EVoVZMVWb7rSrEsOXZsHWobihkHn0GP7rw5MZ6Wu9bJ7g
XW0mRsI5V4yUIbKua1zZq4Tcx/lkGOXGoQXl18vYS2pLynUboiS1bqPil9ogH4RVmrYdVbEYT6Ow
5oP2VMlzT4kF7RQ24153HoGsiCpC5wJlDdmDUSomjHjNQCC6rwummIIdoxags6g+U7f8nIj3iAHr
4Fbcpyj8RCyifPM4qOg6UDoPJGYVjFxzPLVzlosOc9X3O3OlGoekpnyV1t3GL+DvkJoajpvdFBBf
R3qwjzF8aeIMSvyKCQ6E9L+zkpMJYxHtJTnX3n6cdab74z2V1KONoTRxJssoQBIRjCZ9TjIOrICK
SOthLQzaMqtweWLvK238qKxxozoC7j5rPIWs7qLC6KR4Isug7oMetW80nQXJoe8s2/p7gE5xx53z
b+iGveyaCMrKOHLWZ9MLVfQGAhJssqPV+pcZSiWKp1XsbNJyOpsjhi3Ne7vxRmoSqg8VpzutRpno
ZBnMuYyz7m2qul1VxkTJIngCkndguCWBvTHmdUU+sZx+HNvwBUwLTax56PAsyvwrlkPtgYMtqz/m
eJVHzb2skLz8YpRHWPJxoi4uYnMXaiiMkuQ5DFrcRbWHYfFZB+CFiLE6y9xYqMosD14F/tsDto0E
OQRUyYUDMUg0lVpir4bqH/wcqb6YsHZFdQowSxKK80x6LkIne/ozo5cCUBUr4qI1V3FdMS3B85Bn
Lb0Ul3fn5nsLirAjQQ3LryyRGGFtzWGvkTZaEReXW9BumAYHx7j64ghFIym/RHgOrO+0PxuJs8Pe
QwF32uAXnvkSh1cPwWfNhpAaNqEA8PNpLzVj6DjoK/HKD8zkFCXLU553uNqWwJ24shqEWVPWPzb9
tIWWYbONPOLths9RPVWJ9o1pYAa0kag30KUIFmnQOE8Mb8fN0OYvDZuwhBSgoY8B5yBpN+v/IyPT
sLiF+biofq2U8RKWSAORb0OTR4nkx/ZKa5bdPF4jIZZxMjjWe7W4UO+8a+siLCb1gxFgZxdHL7r2
RNEj0amxZhXQcJisdWEva9/98KdLI1QRZvG2dxosZ5PQujSg5RZOhi0Sox4XcLMdnuVULsBFe/1L
1mlNZxKE7buxX2obkg1jLsptDCuo0hdzeOnt6swXtuEH1XWzgyQxeNYbY/DOaWWiMdnEDyaMMjhF
apfsWHiNlRM8AkwLbXTR6XjAaLhzlwY3OG3FhCrui0fZmgK4ut3wkUKtB4i/R+JqMYzQLca0yUkt
wzZz9XM/DHvD0CEebgjDs9J6W7hfSITvaP1imgcYEHDM0kmHEX7irkHU8v8D161Z8CBQ+M3QdFMf
h+1WxQ60bXz0AGQ9e5RjF513dROtpx/htmFjTmzzJOQ0q/NutXQGkip/LSIxFSUHFfYHRi7/XXB8
VmFQ102Aaf+PZWzHOtgYLiG/+qsKHkPf2WcVYNc8bOm8i7LaBOk7OHkAdO2Y8WPQPCLLPZmOem1D
/W2JXMpYY9U0b6NvP4SNv5KIbVsUCJV9qLNzHO2nUZ1ChOuIZJ567vFcGJMCzHC/ypUn+yIhsaX4
yYgFsVoT40k4Q8vt/11gusCywyVSGz4y+x+DEHmQYfqqlu6c09q3ctLDwe0OHSMYK0Q17KtmC8uG
8hebDyrMadGvMmnSxSSDBSYDAHjFeOdocBDhmlhv0I/gE7yGdAG6Vz1TfwsdhwSydcsFCn5Pz/RA
tEbfb+2i2UghUC9wd2jAG8yXcn2AblDiYDGvZNiekE7rIpfHzGq0k9XcGuI9QlPkBM1WRdjw+2BP
aetie2OdpAL2auThqDRtfjK/XXQhJYxQKU49HNGo2XB7EAZ8uJ5jtettvgbAtxBDC+DUut0Fobk3
FgJWFAVCuNwc2941XA9yH2bwmqRHz/tjqvCt87pzGl4HNpiPyd2YT/emgQdh/kU1yYoXqL8zPpfe
3UXwjJM+R1AUkR23CMNRbj7eeECpCZ2FjoxWiV6ahU0E+p0DFUElD0PZHvvqO5txZpRD0uum+74t
KBSFuRsjT5QaWj4jEeJHRQElZ4kqDca2q56HLuWeSH8oIDBfZKLrTLA1OYAL3EI6aEaZQZ8Ag1SO
4QpJboNBhDGfdM5QvYRvABJq9bxwRKV0ezyJOwi1E5+d152V6KcGDZMwCPkW/AkXUh+ay5QmWFXR
qtUcakQcGyEvBS7dWWR8Rlb9XsOCk33mMYYHDmtDaJo4mrgywmn+WTGs9OofWqSDXMYl3ulydskH
LGdIj8UWBOZxNmfREHQ0qBxTKQpPIKc1noghSNtvAD7TgmIiWgcokUthYCTGimjgCQsrJURkKUi4
z3j6YaCuz3XGXRWD7enBmZhOniHZBwS6BnTCUoqXbbsKdYLiPmVi16nugDMDp2LTjq84stDrWO2T
1xpPNjlsqisevY4+Ho7x2yimKoAOqRWItI8hbE3aXGC8yMXcZNnehHfgoC5hUs2fOoO8N9D4Eo5O
GfFH+oG7VvYRQrwK4ZXyvE3rOqvYnu5BfdaaGV6LEO/bmICYGM8D/mIEJdpVGlba0SErZGzlHwES
uTk7cQsa3RvfPuVKc+s/E0KhvhAh4W9luJSCdBk5lAKd7AiKfXcmyoVQ0cLT7gUAjkt8QU0Fd4Xk
VHc8SxOM6q7LxP3ZhDvd8UPy9gXvMnisXHnwW8XdTYG1BB65vto/K7nxjwc8zAqCMcwlguDjNoav
5MqtUvaJsDaNUTuVE0CRl8CgvGtDxgYVM94ci4yAaeZQexDMp00+A/VU+bvNdy7N4CzKHIsZshz9
rV7dCENkumTvZVfoHSkyf/ni7uNJP4+YG5jcMKoK9wXx5Mp/VtSHKSTQqdgaTJXuzNIkWj7a9EWF
b2F8Fj64DzMN4H2FPVeTtc9y40u5FtTjZnKHU9NOzAf0l5ZGfcSVFyerBwffJ8QrTPUY3oLVBZwU
OiEcMGGolsNpejCZzcJ1ukqdgyBI1jW3+XbOpi2lYYbC26ZVYsFZYX0bE+0phS3rQsP1YT5Es3oR
75zRh3DH39Qd4uMgOiF37LT6OTCZiiKuGlJsftH+A8diURDS/0eKWUNU6GuIiVdV4uX2qQfdybJm
/66PdUJci7sZe65YX0trCAt1Ue5GUaDKa18ynuPwKWUJrfsDhQ3SDpH/yPrNii/2dgrPbZk22D8h
hYmkYwLVkctZjmZh2idT/gBLGtoru42mjvAkSrbc4mAeTraP09JoH9mLog/8T7zVY1+Db0Xh/KEz
aVLnlGNcHhP37v4KsCF6TaqD9Yz5ukX3mI7/QsjdMHij9guhrAUHn7RJkYDB2SmFCIhBSgHlVPwe
PQNJwL2PDKFnAMBdjdc/XC7ifRZxA8lQIqgsfBoAVHQVX5b6zdQQ8qLMlYbI0fMnNlUM7V/KmmTI
GBDiP8wTyVHukdBejOa6KYO1Fb0rXqEInajq85jskfChh363vKnpYDUnPQmpD/DPgqiB9wcxWQiF
FuMU15eIyEENubVfsZm3fVH+9HpkQL6hKi9LcFP2T9smHz0mhRTvzyYOFL4/U9al80oL8YgJGaJO
WnbxZlHo4XU0YeFIKZ07F92IHom+3ajK5g42EWPZ6PLwyWCpVsgKUs4hO3/y/AEzZ2FnTSubkVzj
PeUMN42lhmWLqboWPGuZfXGY7HHstCCXrQ9HE7VEMGF8cZsN/cN2ln2It1XC4SIri1GS/EEfxg7k
Ffp5hhUUAw6CRpfKxiAnZxLLzog4KoYHDfblTF8p4wW0YpbqKokt4q1z3QmatNgGbaNm3GU3a9Yo
Xcj9m1Z41W3lnVk0I74yrhEddTjJ6gCHCfq1NpJfYWXg2z1WVAe7J40aPmTBkTG3GGSSlhuS2YIF
XZeMrwFsrrK40BxAB0XwlEKgHwEh9BDVE6/NipC+M9GA1q6ylNWvJx95ixG7i4lmkdNpcZB5jb7D
9+BeVOeLj6+E5nzEHNgJB7dZhhvDH9dw45Hd5btAHRFTb/TK5LmFOIBpP2467k0oTyWjzMz+XbQe
bYazSlV8in3rDNzM1m3NVzeOLzNSPaeOPzkgCKHklXIauQSZOw8W65xMaNvmCYEZRxvDximF8o4N
xM11jbgwGtYIk2Dcz2v6yR76uDlWD53evouHQaq/JVxv9wMxBJPlruPBQY/3LpWtlPGMMUz9NLTG
eaR9Kf1fnFB459Y9M6t1e4/3yn8gSYCyExdcxMUJuB5P1YQBNUOIn9ABvdYoYHPoRqhbKNTusxiX
YI1M5uluLH3seMf30nhjWAbFGwtVyl1IY00egu7bYLjGAJtZ2zgR88vl1mK5GqgnNabUGdE/eFUS
pdpcnXgkAXpTUxc1B9ZVwZI1/BgnwWmb0LemKAt6lD+Yk/fbwcGm3mKexH/P7atfDTaeJIwgxmmh
wB6QIi6kVeY6Cumgw9ega7mg3xRVu8i/5BWDl+d9hyP2e+GkLwvS1gVCvtQuA+ORHtZB85sa595N
Dok0TITKTDZeZ8SZal4Nly6/gTKNzc2fTnoUvPU08Y2X30ZzPHomAJm+k4/ujOpxbmibGkVgiXUc
MQ4ay4W+kNTtKn73yMMY5kujhZvYX2AkIDfVd3U7v/uLuzJMsnPAOAnTIxkG8UNTbwynusiOLSvE
nRyiGgZx5lzsDSKv5kCHYgFkDF06Dndt89jPA6iLR/5mQ0KVeZz9bBM2BlgYjiB+iEsNCl7w92Sh
ysxvPe4yhBYZg/YUwaGegv0Q7En2BM8I9lq7NznbM4De6mRwi9QTSYDGJ9dMSURwqeP9XHOUMCpE
VSCnhpuhCALWmfFkzKq3aviOOqwCzJMIyOYm/hybP60dbyE4WY8oCZ3DXfo4voZbAzuau+nY7e11
dIB8vPM2oD/LXf/KLQH/ZtWu3at/atbNmpTYFb/1PrwngHCFmaO6e0r4N4RV3bfTqp9WYLJA3fW2
1++xc1ab8YHHtNVJ6mtek7N2SR+rM5yJh3A7raBd33Gd4+qPlP6uvSdS5O53+9ivgtMHeMBwR+lF
lkR99/Hmrr5K+1NM0HcxkRqYtJCs/UaaPcTuO243fn9z9wXF6O5R8ifW+aEk5j7a2vvoZOK79Qjg
Am0azZ1+awCoNtyf/PZP/hJhRHf0U6/1W99i6nQdyP+pHofNe3F3fb3+MPO8o82fPgjcGVfAxevo
uTpu346+JDrQq9/9/ZAZe4dGjsSJfr3wn/YDZIeNsbE2w5F0v320g/nZIKNYzbv6lD3FV8ZVDbvH
w9eWcJNsWxN9kd6/YnR8Z96DuSH4xxLjbgyOAR42EJgB1+7al+xT6A1f+MJXp+o3+kwe6PtO2Qs2
WN0ONbN668d7/weTbusGoSbaqh30lfv1Y0Rixcic95Tc3W6/x215dz6zKvH0Joqj3QAh8Mf81XAg
EG8/ER1ItF55wUf7ZDFmuLN/FUc7PhHRXfcI9r1iHoZ7ws0gnqHrrrW+kezUbl8eGk2sCzBDoiuh
h/5pbOvbWf58DBb0rj4vMVzbwOOY8f6SroYBF8NYtzzkxiByHLBmbR68uvgB6ycPfDPE2VnkZ6nT
7E1mfgRdaObJpm4I2IswX+5DJqM54ui6qHd1fQHoJE+qw2OEBOyeiJqwqvdj8bQUuDnDcKTM57Qr
qdj6xZfL719mGxfA6C3XeD9kz4ObXmCy0dGEZDsVpXsMsLDSOedqXlpO89cE/XtPZA+kKzvQsR3W
jiJ21loYYRkdXt9VFwCLdwAtkE0QcfWjzzgsLg4vdbSLf4REuAPwUVPNpzgOKIuyGxrVJVyeNEGD
lbdq6/m908MbjrdYpTULk9xovMTM1kwpsNCRL0W8rZf8NFnzBk7LO+U3RdgfZu0o9tFsjUb6bo9k
fpCel3Ih9sxY+fjxAzMv/Kjc7xTJU2UghQk9/xb0zSWdMuzbznFCzGPc2E+9Y9I4QOvPzaeKEV1b
0MAZnAlBuzGD6VdknBllkofuus6aN4ZlBOY19KjqNZzLrXDJoBRpmMI6uwE7OBWcMUv/nrt4x1l/
1/g7hY955qTPgr7U1rytWor1BPlVOt5E++SY8yYWoRLIuz54qyWr9+uEtSCye1VGgKk9gDawBF5c
kAKAoHKolp4F85l23S3CQ4MrmF5+xOY/A1g+tj4c7W1y3dtcMN5sZoqq4VbPHCe1/VEOtCYGdrok
U6MHAx+n6SZKEmE602LQ9lsqboALIdiYwkFcupSRez8N7UG3j6zkU21hMYijv8VUU8fWPsWKcyjy
v4ZHKY6Ei9ttB4232RXhl1PQmONeFrc4ProBowlUQb3zEGTmxW01QB3D35XYDTagArMjtlFwoiK8
26PotcyLg2kTxAvCMPQVWVSv8Vzvu0YutwaVZfblqfqF4oO0cC3VO1QspFsz+lwsom+pNT+THJBH
O1djcG6YJowYbok1V04EtGfDF1afFMDoZtEc5Polsbs/WxvvUbluFBlx8ufkK+lut08Z1nm4NKFk
xJKjxw+RV5jcqtJkIl2tAwgTds8xUpKsWbn2ZszBXHG6aV3UHDyFsYOsV9ZXo19OQnHSMI+FQmpE
xAqiaJlQ2ZG/N423+bkpnVdvJjK9bZ6F7Wtp2q+PsjuOryOuVcbwGWfoJyC0Lrq1AZRHlAfeTpWa
LX+miyWjxXnsMmnB0GGVo3ds52CVI+JQXP5R+Onl44PmuqfGNFY+rUrazjk9LPTt0h+PkT5tIpa0
mWCexG5kMu8yfUnq8kUeQqF1n0nvn7hp2u6xohXR0ZDmtUHn4LhHdw42WAW8i0eD8vIzZDI4FflT
23rXCvZlHMX3LmOXBIOERp2WGIJaOp/1WDwq7LuBlNoEZUXd548ByS/6DDYQYc6LkQdOg5+xiZWE
ZJrEdMQEYbRDCFCjENDkwZO8H+1vaGoMreBCRzMpeOhh1s3UIqSP9oOBTEVPn7W4/sFL5BJW1rXH
/CmwPiKUK1XxWVBhmnb6GQ75U910x851j4X0Quj5uZIj5vnVPQxc790ff7s4uSyOhZM6GXuq/bMX
hGy+/1ZBVY/m8bvZYz9wHUf6s8ncJpX71vYRFE2opWpp/kJT3WpVwdB5MECJEyY4KILvRs09QNxq
FutgLQpOh27fYZJ0CCdmGpgE5J16T6vpWnr+Aad92OOEaTSMDPjtLqJgPbI3syTtlsmx9qxHM0QS
yARhQFcZLekhi/tdZPk1HKdPlWNg0tH4wzrp7MW6G4l9H+GPx+S7QMQeTYKpcKriONgGGsk92kje
wNVc0IA8qiy6zrZIkFr3kGSkeDXeViXptmv1xz6LNyB8RMSuFy3YIyzZh2qlwbaUdRrwAsyCOMUZ
TlNWx1+x2D20WG6MkUfLTQ4Ffuk5ZXMUT5tOIwuttP665DDnKJ5H/aNGSu0UBIZkHm7zrnAYp+ic
eM+p1tUkZNp7YmbhG/gRtnVMbYJc/xxHF7C6uwQ201ofNHHkoONAzrEELhIRs0wZVufJJwgPoAKN
DVpwnPsY+APz8g6mPcNuPLkwNmzGTRK2T6lt7ZJi2A529xZhjDF7+petwcPsj3lYSCRmZa7nolxD
h262y+ju/L47pB7u+Eq/xBbw6eBgY056w7iY1yo+hlpx6wNMpTRYC6iOsB6irrLGnOEHfFovEMMi
0QyM2maCspd2C1hju437nmor2UaNOmvumzUhjkMtAGH94tTRg2H/f6vZpUu+ZrMvS2xha6Y7zM7C
CgEyAzZ3PsKYW2tBcsGKxuP/quOrnD8KmQWSuYuuzKsJC4R+t9s6VBQuElQe7c4j4NHYlRgupuWr
bZKbGXNiB9RUBABoqlqnnQ7Wq5h0kEAWaZsFK5XQ2QU9gouhblZQJAC5cX8DU1Iodxr2QA2Lr/HC
P5vScSAW03Uwj/Btj+gNSsOk2i9Iae8jRS+Qu/BlGu2kFcok3uYW91HAPB/1xeID5+ESMnmQhu0c
aq+q3/zK3Nvm45Cddc9dlVi4RlFzJcTk4KfTRlcotAH8SqZpRbI2AOutLt7SgWvwLEb65TIBmFaA
uMhN1XKdjOojgfkIxgUYBvEhR82V/Sel84Nr1eAxYxGMoto3bSZn2gHO0rF0hbYfPZWRgSDeiLZl
l20idrCpGWvzoCb36AzouhAsEK21ME/Q/jJUi4PHrQ4CJApC4enJ+cxbQls5IKVwag+SO48R+Cwb
u3Wi/9S0F6rMD/Jru/llht/nzXiAJOhA8hDRAWYqDoatbIkBU9TeeTGICSsazE+a9lHeExNJoXZJ
yg0qUHRpJbbvvunta9c++DVtElpuEX0RWAv5WQeX85cHlQKzB/C2im4hciC8d5zoUZ8BdpynkL/k
8KZgq4E2Tiw0DUKeXDlDoA5xod0oie8dfTzjX/rNnxpn+zlerG00lNfJPOF/iU9PfUKWsHb5WJUy
jlht/S7RsnP6+qoMa1NxURLpkDCSxaAGFwLuavn3/lTssLiAJGPi7cjGGVlR8uzS3jhkRnqYOubA
y7hOuUtMWPdyvQroY44TFzS+FOoBXWwEjsUHm1E+LB6XPhVjaly689j114ijbzKztdxGWfPQkHQd
0wdH5BtmfzkZz2wtKQzli0dD/tDmKf6dFbPea6/+G9B4KDGltBK7YtHkjjpmWUjaEIDKD81xHuUy
mncBSDLbQyDOU1rtJ9BY8df3J8yQlxRxP0QaapN47sUA614VrwaQsY7EOBJfCm3yN84AwBa62THt
edeElBx7gGoY6rBza+GpiAGp9zWTyO6QXbjARhUVqSdxlN2L2UHJjnHF1vABZh6plYjjFyz/aaIV
86OZ29tI00sW5dssBwtr79umZDG6BIt7334LxQZzaAyicMBT31h/b/U5/9ZTByNs7wuYeR9gwtLr
r31VPSgTy0J/fOThviHIWLdzQ+mS34bM+HRyfxNZxipagNrtAZ90S3+Qj/nmT8SvAXjqHN2whl8H
wgJqCNo4VG6KRNtlCpwBvXAKTBlyXbjgxeZ7EgGjBcY5oyJn0nDS62GzdC1vM/pXBZ8jt0yNgarm
sYxb52BPlKlF8T7W1UUfmYA57LdhfEltdy8K44oXB91oBHvptYMhvjiJhWMog7xWzzclBXk0lo8L
XhecGY1xbvNyPf6PpPNabhxJougXIQK+gFc60ItGTUp6QcjCe4+v31OzMzs92z0SRQNUZWXee274
IZMyVD9blUCn5BtVuslzNtUVCT0DVZcEnltGQyNV949JF3ldcTKbcCf3K8f+rRoKq4Th7iPM8YvL
GtJmfL/wi+ydUFLk8gPQ0oy+hqOcCsqLCj3fmDSb2nbvnbKPQ7z6pevNeXmp0uJYuF6mAIs7SX6y
3eubmBfUJs9cGB43BVt2TO2VGeHRDdkFIXcs2nNSUdNo+TFPsZ8W80dYlwwuh63CCMIwkpWsP+Ik
Omt0W5uOwAAjIzXTzvZKquZeF9/ycrwkzbwLafjqurNlI+G+qjKmA3e8QU6KrjGcL/p37aZkViO1
5X73UI53ZrypeNMy5IwpUdHweOquuOBg8jlM+8wQyJnDQcKyGyQy/ETApCY3kfgyGP67MoRo69Ce
szZdTvyZyr0fbzpaU1Ep3hRXP1Zt+jXV9Tadh42afMpFUX5lnFhfYateOX9IB4LtGwdkfvk0vTPL
TS0EOFWxVuQox0KTEX/KJ2C0HMtKbWPWCOS04Ts0PMSXFjly9XsoNg5KKcABObYQ2/2nJuKeK7x0
P3kZw8DxUnrecpxRGN9D9jK1xRPdHTtqeQtd7WBge8hglJK7bIJHtVykYlKs7rp4aOFMjGn/JwXU
EtxEkxfsTXSU/K2xEQRLVVfbEt8qfkqREwCPDkJSwuU4Wo/yE0qRWI+OWllAxxnAU+RfGd7PpSqs
uxJl5tKa+nOJYAPPtGAm3+Iq0170sP4NxhEbxUWwSHGqWSq+6kXmpxxOKhiu3DrYxylWExbH3A8u
Q0EjTNOkz9DnM/vv6UTWj1UzfFFslExQPxeWxSw2mtZpb97tjv6cuk/abmti422K4KQAfBrpasSd
e9cr3gR/XBaI/VlqrzNNCclxC6tm76rq1QhshDguBjtEEVoEdajG8jhoe1FB7KNtWWa2v2nbD5w9
gEC7fxLQEbP40UIqPxzoUBM3lGMz5Kg52lUOySsGIF7sO8J1t2rJVWShlmOAkZVERzOVBxgjXz2C
Opc7lDghYb4HPlHQRmZdVEMQ7UcmCAI+NL404xFMmtaW2AOaE4aDxfln6C+Uw/QLpeULwjjpEBxS
W3/+Saf2yjaF0O8nzqHJ1sh6k7+6ikA1lHt4EdOWoLGKrdpKo+S/B+iD/lC5tEyFeTBCjXqq6XYa
MR6Q45RA+yu7/twCKcuV8G5m4jRrCrJe94/NZheKs+kIPq5iV/jOq6kpx5lS2mfenEfNVaso85ov
Lcu/I9E5eMz9ldkS/4huwILCKELlEegVTSG7hBhvfQjC0utRkEnah0/5h3qlnrrxR8HwudaZDOcl
b8s0UpgwcoMkNVB0dWl1bbT8Ay0KYLOJzkbahODjBtqLo5ru8LTEPTa93s8MpMUKeppg5VoTt/Gw
bXglgShQT3uG3OsTQdem/BdOo8ag0/gbhjSmDO7ZLbM/MwAExUAWMtVo0rOZis8mlKdx3iHR/AT2
fOjS+WU2BV6csN25jWUu2y4pVnnzWdgayseyhqf4F4KuQYqfUh7iZOum8dA5nIvNASp/nX24qraN
QT5VNvtevM+mbaFgdKIX7l+mezqxlsRXMxCQ9tkXgLAU16E2N5b1OuwEu3FZSUNiz5mWnnmwyvj8
Fo4KKpTh0I4PifrqI1KJ9erlDYa9FFWt+49vkdmQLYU32c1VDHSZFXxCgyolqiD93OxQUb+F7hkw
ZNCYm7LwN40KbHN8l1/G81Qil+k/uNWpQVglY3JB+zkmfAMy7n0OuC13rTQAoh+xPLkOQZiFsC8Y
qODurCyMyqnHh7xXMJ7joiLRxQKHBoWvpSPZWhS8YlRehoawlCh4RgO8KEOsLZqDgUa2OeR17SVL
3ozAPXcgSgqA1eQT1AMRMC4eInC1nhlgZ6QFxPqD2/G9nYx9qz8s5Up3KNz2tFqAYC/kSGTSoIgF
F3+urhGh92nJWMIFJMeAkxEfApetD4WgmI1lQs2EDm0gb8semeLoCmFI5GaK5haIZjOEsK/K1ciH
w5S/YAVoUsTqTbCvh48AAPbQ7QOVxE/lW0+dnQloLEESXDcrbuXVgIYC2kDFZV8w2RY/XUCkDU+E
08c47ftmQqx9i14rZXn/+++v67C4/vxcfx7O8sFf2YL/yb9XP9er4BcmAXwJucZ/178rf/1c+Ur5
DT/X5iku4Ulf3Pfb+3K7/Vtdt9fV4Wf19lid3t5OJ2yUDE2uj8fPo1rzC3/zXd2WX3+Sxc/j0TFB
YdpDdjdGRX7lQbWBcGlnzfPh+x6JfDaMB/7/lAT/psvJBEf+4/73j8u/GVcvFEYDQF7if7p+QsI5
aGDVlpm5S439bLwGQIDEqU5IS8HTiUCfpT+jVztCJ9JjJDYyCkj09U6Q1Dth0JrB8PwbXpNvlxnv
t6NA4sfXumAWw8V7plinCwLABkMz1GmJhGHsR/8xpTdT75lOmeOKmIUn8Zh7RVyh6pPYDnFXIjqO
HCPWavIsTXoZ9C+s4eCa4hMBkmu0xKUAG+hPGiZtKZlXxjvs85UVHSd+gwzfvTvkZMCfTgjaQFcm
FcsTIdaK7w0Y+VsCY+UNRogDs2RBfisEWItU65DhWgsdfnjJXSTBjGAhV2jOEdmcKgSl51+ME1MM
eJOg5UdpuNORABj3MVhFhaA9dm2xsY9OwlWP4rC5miSKEE8EyRLNIXddTxNALjQ5sk6Bmqd+0dJT
G77Tx3D11yA5ViPxJOzqqMEOWgplLgakg+rM5m0dKgq/a0D2wkDLxAnIE2GFbdlObXT8NQ01dsOZ
hBaj+arclkeHPbev1Js/Pcfy1+Quker+wkaIW7ZbZ+ivACC2doInz1VxY6NhaguU5lP1r9UIS4ab
K6bhzfJlXDSdDqX+NzOyze3XkU+lK8NHovmoVN/y6Sqy8AS+Ha4pUTXzeGSAm+LrKs3mXz5Gx6yz
r2FCVonRvRuD/YgDpl2A+HP94ETOcszdbWXNBxTRBdt/gJfCwFtJlOG66uwN0xYi9V5m5pUIEoDH
J4b9GSW8mSgKCrQnihzBJxqIAgCMDkTOw1BjVieMxZUXaeVcwUovi44izeicF8Nyf/2eIi2P3ur0
awiHTz1PUT7QUUlnht9HO6vZMurTwGWTccVJN2CqQAl2r6lNO8o2AEpkYIid1xHtlNW9FyF2nobu
YPoWZl9xdidBjbJzS0sHXA/K0jbZ1kbxqnKKorChoRv6i2b8RTcekByEjrtBn9SZHQwN/Hzh2UbZ
ix7IYlwRM8d3ODc9NOsy2fuZAWoLlheltPtHSEU0ZBcdDkhati8cpJH2pttG99eGra7/M/kRRluj
ZOSsRsecoguGAtmN5NuY9mkOknVIvJQzIjrLX0FSkTEuYdE2j9r8hBZlLCzOUynuIxd1Q1RMi3Sj
LGQ4wnJEUBnjNtfUbq2K6BYFJvCifmNqKGXML7KRUmHdpGBWmkpwE8FyZaco5qME9dGNgYrG+CFS
PGm6k67ewTybEZfPSh5vCvojI7HK+Qnd6FGFQq2iehFl+zqUDJqG4LMOMtYh58ehdzL22j9BOpq8
/rqgQ7GhnitVbAdO5cE5ZvUqhMzaawr/Iy6/bQ3DPM0Z2z1auYzf6zxOq7gk7u343YRo4ZwQWg5S
xbRYDXV0bOq3Wv6xa4FUp+/aYXCGG0nJytUyTybNBaM7cPv8+sgz+goFjO4e9QEA4twc5yiiZ0b7
jROlOjrgi/STwWBFwXE4Mn/l5h3hx6vIVpPqzcpvzUw/uatXI3hJh2JHLlMuSqTQDxANf6TnHvj+
zA5LPLqTbUgz1Z8abIeRAyLqp7bCh+yeDPcpseId7hUkz0jAa8+y3vt82hg6eS/2b6n/B+yWVMYI
ysJqioDGmF4ccT0IAqlZfqr4pTXUbU+9bZ1BEqwUAgzokcJgU9qNJoZVEN8s7U0Njlnav7SD46n9
xsWYSz5OyincPpm2hqUUjVD6TIBhBuUpM/ojtn0tj97HFIiN1JoL7Y4SYqcUDDOm6JZm1rp1nV3f
jw46Lf861/qJCc++DwqP8wXHI5gq7vsUVV8iUneRIyh4GKTO70Lu46jQkNFSIOtZyjWKW1fpwYzY
yQki714eAbgjEVKNhBbFG6WZYRSz8jBUZAJ4w/EOUpDiKxvWiHcfsduRhfps3fKXskHMbAqYWeO9
ju1jNHfysxYdW2eA09vsaejkD9bYFU04ZLxvPSALtf8H4Fevxy17U26Je9LyeTaEVSwHhWIkGu8m
ury2LM6uCi6ozE5VaR9UTHHyyWpTir9ul0zHCvsEvc6HNjTvI3F5CBBpvpUABxAY1OzdQuYFMSqi
G5juxowzRVC+y3PhSIa8jA5wC0zRAwUsL7Aoi5PDx9zXDxCt+5Y7cpjOE99VpuLuxAe1eitn6g/z
KjukdUy+Az/QhOvgWHQJx0+zfk59sqv66ouD2nCM7wEuR4j+IJjTGWGY6kFtuIR1+8oaoBjKXlXH
jzLjzZMGXP8djf+goascDtX074TvYlXHMK3YdBj2A36ZuACQII408PMc9Q9a+r3FNBd8hPQtN1Wx
4iG0YN8Ge7NACbyx3it7b+CJjKcNJq+zwbQZkZmxDoKa42CAc2uvuFwdGnJzhi1pI8e4NtGlOS+/
f1Fy2KZYaWKZOIGuBuEKZVRy0MWeGlEE+8HAhEPvR3wNWLWk7tfhXptc8oeNGMBnvHGTVe8/I7Ks
8rRc57yDhj7g4FJfBsyawIElr8qK3O0cKYcSJdKa1JpbM34r0a13yl0cnHUjfjHds8YkmtFOutPp
zOXZ+2igGGyUhw1TiUMLrNH5EFgMPKKEELdpRpZlH9gY6fsw/uMAmig4wBF6W3i2sy4pOZgpN3zB
Snsrh5hYCUbyNU6YhAEtGfeKu9CRq8YFe6/LIMNyPUoUmzky+6xQoAEBBlMR62JDgYRb0XphR3F5
FIrFlWOlWwZ0B7rgPu7xPRaLpY/nd4gZSBnGky0Sx1CJA9ReY0ai50HB2qX4NShzSoumfVtgQ+Xe
yYb+NWuLe51MXsgHLIML5LKdSEqdTZbbAqibdHOFr3bCFBydrGQnxSLczq6ydQL9jRnApWf37vV9
AAHS4sgANpcqiLwvuGCVbW2HGB4PxYjR0z9mJatCVKC1588HLl9mvPsC8U7draQPzEQn57PGOZQk
I1xpYS27KDjEoX5S2NY5cISdv+NoJ2T+52hi25mXBnEYlDbyJNcGEZkyZGjaK4vOixseUxbayU7/
+RxI9br/KlO6tSbdWzwbfDy9C1SDddynfIuNFwZ4p0IAoK3wUdEHYVlNVES7Hd43SMnZl+l4Je8S
a0BfjQ8EtjQ5SW8F/gAYfcw3oqx3rj3DhGIJVDLFi1hZ0pqIYx9T1ODwVT01j/KUD21TGMQxiX0l
YNr03CqfQKs3TtR/KyXokAm3Ae8HoRrraMr3QNot1kytylaEQqBkFBtDejPLb5UbOUtqLF8FHauh
92pmYwvF0uSnxSczEtTZhvEmzNfyQpFHXc0K78UkUf1QTIANBNGanfSDNAB/pju2i5rm7uBQGT7R
zzCPYdZc3PS0XStTA/Z5r3AZka2OhrS6lMEfe89JDeN1r5KHW7PC9fYryyCPUJRyNmzxBiGgobow
GyTX6rvSIzmbuk3g2gjaG2I9QfCIfRtyLduMMp4NE1z5h8EgdrPU1LKd1jm9c2xS5PPoXIo5z6Hs
Phz1yxIvMV13W7D90ENG65/5AKIxTTUndfi2Ox3a9biSL75Xf+V1Y0Atydp1XTgvmdnsDO5OfN+I
BX9ZINoJxSnFk9VWXoIlLVbwD7AAaZgQkWC7F1mzWkWBAxBfV7vuWB9tyokJfaXWlhcrNHc+tqxY
xiu5+seQvpfqLhD11ihkNDWybXV4nc36Thfn02pLZi8pzfiwGd/7MVvrEq0ANIMAE13ipuKfILLB
lIDWZjUKSkIHSvDR9PBpqWnAunjnIn5+D/emSl3Mr81FOvxsUA5NRfgCQSdjwgmf02HBEpOhcZQ9
PUaNBfdcdsgi12Pie5OXnGr9uam5LSLjYhnT60BEtxORP98Hd1sPsKBAQdGpeMAVLXQwRK5xwuFM
30t9bWlV5C6DZFKQJuAzp1RJPAXBZNfpJ0cNb1KSKkFpPYtPp47fqMQWiYvbib6Po1bLpB92dXJ3
nWprDQlZ7dhQ1Dk8RqqKJJ0u82we0xa1N/EpvOekj++wJ1Hg58mh5ERj8TEy4DlKLXgAXoBcHioA
g72cwWOIehXONoaYpO+OtmOeulY5YoreTGUDsRAcXm/coxDVC5FSIgGrN5qsfYhQ+x5ndHdXWOrD
kZyNmdwuTqLTsAGLv2676BiTK+fTOYuZbRHUlNHl681nhQx6ntGczVQA+nWmDk0Jwmjc3QCnVgs3
cXsKWSWRJJJWCkL/C3AVqWN5ibnvMWkEB/L2k2EuncAj5buCY4Z+YB3gQQ+oh1azu+3UtY2iEyu8
teyvNOVKDuCmhbZCYLwZa2yR0c5EQxvOhKYY71WtrD9pOi8KZ1vipQ5NTiOYN3NWqdzYN3Bdo6NZ
0HDRMDHanG4mhRFsexpo0FKzv5ml2FkBEXynRnzM+Ugrbd5ETsNJEGYGouZvBH9avBTzis5EEewD
+9jRMOSFiUY84T+fuW0zGAhxelYiYpNxUJvOrUAL75rJKZqdbYJvRCA7oQ9/6N1sM5vhyQ1jDKmI
H/EFC4MhobtiQvsR8sm5AmyXrWyw4y977N70y98S7gDFqW+I+vvAODgdyJGy2ft8qVn8piHubSBC
oCgz0B0BlWyioXij60lydIkzcCTASfcpwJR7V0AXstplrOs7iyBFu7yoDvNGYsGVUlLRtw4DTklr
cdji0Z+bVIocc4IENRZzgQz6m9ZnPFV95U7/bJgXtH9R5smuiXJQYeDpTPL6qEDG7G61dMIDzk8P
vSbpjw3DXSbk8HmdtzqebnOJ7TAgvITlrlQVrzHOBaAOduD5DxGakbOs2tAqY+wX8s1RNbGzFQ3U
5rxGqlko6dZJGLaq5AQgqsorHKnZ3tFAk2oMMqD86YXKYKSFkGS+1KmEW0JCnVPWG2kgKiDTF6cJ
G0TQ1S+9xVUYEQeY7zlIYu1gXEA1aZqIqcVaoS0ziJuKUTamwuGMnJueomMuL0ngtYccackh6TmN
U27GaUAxC/Rp1tn241VF2ryIg1eFtFVXAJXnBC5vtBzNflfdVUOKUbbZSy3az6SGd5oq/1qRSMmW
bKQeVf+PYh+gtkSpwJOjP4krl+Qrk/3b5dhGOEfM3iTqXwZT1KNMMlVj7UbdJkKapvgtNj1jQ+DB
YP3rp/5gl8VG6Rn/wGPqB3IwEQktmmZCulfuwICHhPeWKucyXoTBWYiTnSNYSwxEozHcjG4MCAvh
BKaFt8yv3rv0wxK8v5nF+cR126/KCdplUNGhIF90mGyonueEknph5d2rariQeMC1qZCzwvSZCRBe
NiT9Iva9DnwDijHy4nJUEpJY2RrFKbXyLb9HXYp9X6sCWs44tTuISoOkgtD+Uda9Bg+NjrJDY7qn
/95Q1ZukzJqCTKeWEOW/CrqVquaHYUo6QNT4XRjjuANO6wBmFw6mnHOeZvnntCJk1XJ3iFMy5TKU
F1wZgbpNwpPa3jLqni968z7zPRQlncdhx4CoQkAeDm7k/EAhSLxb8Q12s2m1u5jKtcGhvF+T2iUQ
bcQUsH79OkS3oH0z+bE5VmUpbgF4WaX7qbsZ1StzYgJnOaGLH/HJBdcCTZpBKPBb/SPRW7Ir9QNd
tCw5+XQzDKpj+HNEDSRUoVzmjb22qwuo7UNFu0nzIs5buk/i9lGrbIJD96SgeEG6LbT1mAa7Jr9G
LvA7IeGhSA1pINBpIzNT1YpDjsRHG1/bFC8aOjM+VOlw7VJyzjCmE65Wb1S891b4S0KDxQ3Vj+ga
GEPZvBMuoRK/VncW5bpWCMfFD86EwgBWKTE03hAoJzPf0WZSpmOOmvCkFdo9rd2Dyrl+UkgWcvtP
up0gFYBgsSA5IkbV0x56Zx/q4FA4XHcT6QemVM9i6R2QfdnQWy/cbzd9VP8YU1TZReH47wMNo1JM
DW3Tc3J0Kg6MFWEcWo8MTbTztgecj11Ps/UXLTbXLlVewvKDXuwjbDqcnSZth31YkqhIzLv8P2m5
R+fwGJ94mhbdgJwFCrrsikS41U1/n+kcrR3Gm2mru8s6IJI4N1c5py4xB4ep+4CM/K/pIFGFRPwF
HfEjgJrPFuNLp+//xhwobzylHR4bVujwzqA/XWZG9MswjI5m4I0w6O2GoklciGazixs5Ypp/oHPO
9PkYVDTU9HA3IWQXqnPEQISzjmzIDkZ+TlFQGWKDU/MyFjubp22a4T2w0mMwZsFmzOmTV0hvxuRz
HCuWHS7TtCXmhmLMLFYSVwakFovtWW1+w2x4BOgvVHOkwIyxrDWoaGr657jUxesotFWGWDkdxLVm
fhl3xZYo2U3lMPubFWaZ3dug4W4nI2yAuegmDQcmXKDhOciTbaSPzyDyN3pPzroVvfVj/1qOgQ/V
qXwRYfFW1wQxsdOieIUZpIyQo3i6tk/SC9MIRP60ZQlQHzvYmzUPaxCwFG072imEYzCy9slQLJ5p
YZ5chEo1CsaWnXs5K+6lh0tbRDU6kVeDLoCuIi4JI+dzLvFPkWn44RbaazMX7yXnVafwuJEU2E4c
YKyfUSe4huDmpIHD4KPObTqQwh9JGb3X7XQpGCEIhIhaGl1bKNMpCTMjjXvFHL2sgAFJU90iOXWC
4NtMr6ItXx0YQVlIrgrnjYiwiib8rUh9TWcv5S11pn1ICgJt5PrN7vmCn5J65CslbnnCY0CM2LqJ
6X1E5dbF0Sll9MRUfUwRmQyZdp6IGquDatvic2pmjFiCYcmrwybaDdZO0m4YI9M5czmVxdVIQZbv
R/zhdmEj7e1XCjGQqXFoLf+YWVujDcj1M1SWKEzLdCZFzFLh0i2Lf/3Cf1Xp8o6+/9pTPTnNvQj0
dUIVUnZfZi2T2qrsKn5U86OcaOrhnDH2HNaosaIV3e5V4CK/ixGYR9awkwJ/lyThRkMXU0zj2aXi
wzBySJJ+59Nb4LRGl8EffcSGPgq+mL1lMKuDonTrXDeOyKe3ea6tKyYHohTXsCo2FhYAS5zQB+Mv
WIseJogeHZo+8sQ0/UtqZZu3vLvUG8tsDn4m4sGb1tn58DnTyHj0qPYxZ/5VAa0UclI196XWIf/o
5kpPsu+E1rxRY6BxtOYSigS+n7ZsBgMr8BWempH9kLKNb/uJWPgEOm5ZUINVCYUHu581GHsrxjgF
INtJ7ylHEVQlK1yHOF9NVhvqUbQ1UYgoZgDmoc7/BD6mLqeCthXlhUzEm1lbj5yQpCx+0SfyaaKc
tNGKYKHUwDA3fFJLIWrP7+spqN95iwS6oWT23x1txPWQP0eqWiY91Tl4NQo2j4r53CZhYWhRgWFm
oUgMGUcTuDSlI+ANxBjmX+uvKTXWg8NZ0YzByHGqDVNzjZ7JA5CMrCOQMfcznCs65XicaM7va3p5
EVolG5GzWA7sO6jLV30aPOjEOOafIgB3IN/aSIHKHFt71RRvEO5WbjpvAxrUNkmzFj4WP7z2lYpA
QNpbnUtCg4d4+K2lgjOCLB3O2eJp6n8zfE9+7mGYAfap1a7IDnG160ZtAykd9V19FL5/iW2DxR80
GOF98JYw6HAmpsqlXxCPMQoq2A0GUv8wOzQZ4Q7ST4sT22RHGU1tExXZ3WIr0jP/rNEqtZ21ayrz
cuLVmlryCsWRs+D08AfD6/xHMDwZV40Qg3J22Rpq1TT8pxKA6jK0J+K3B3YzFbxIG0jyCoPSqSMM
kB2gLh3MIa92yAb60asTlU92dHrrgqRmnXNvmka9qyFQtPVnkHIBmvEu6kpioqYXlMuezUBWGWev
Ru/LJzox3gjUDlWGBS/niZSCWveWEMIg2NaU9AHyCDnPAbWBVDHEeGSo8d3W8oo43Ccxub0WNG05
qKfdTT9AsHAZPJVIsc/apJ1S7iy9aQ56aV2V4t2d45P5l/b1vyjgBKPPLzElpE66dZFatCLXpUnY
K0UKpwyCAt5FFnMhT89oQu7OgE0o0GVQrwgABWz7WCBZ7vbxEHkWdOKFNI6DYS4VEEgMLKqBQ0dg
AjmYvmf9K1lnkh1KhI+xsWSBupuyvStnwOuxR1bqbhS+38DaiGXcZSY5wJ9GJ9Q61T40H012d02G
G1jwegEbPxp2SuYzktS2CdP40kCfNVx1Jji1+9H42kNgEMtDNry88PDHMqN95Bzy+3xYN5byH76i
GnOZQsM8cEImQ3NqUfqE7Ihwb5oE5Q3IXSlxVo5ue2wSv3XkwoH8J5v4cnsZfPeoogWxkIeOGn6S
gUkmsdhqtnU3GfT4Xr6NxQeEw0M4Gf+ysDhnRO+oJflZkRheKm3+KMyLU9VYZL6q0LywVKnEKGmc
2OvcG8jv3o84iscqPAAO3yYNN4FDRpnsvqOYlEOD0C7fTaB5UzV45oCCrYaklLcqpkX9S1h06kwG
iMEwE6tL00dCRSUsVKcA5A1Wx9STa4TlfrtAiSpwbWjDon24+ticNqcPft5yWpO3g7LhpG2qxWaz
2+x2v7vFwtt5/eLmeRdi5ZeLW7/wFosLf3xb3BZetvRum1u4fF147WL37S69S7/0Fp65WDQr7+jV
a4DVi34JHHDx7W+Gi/LPW/w+QcYuvchazl6+vfSLy40fsfj9Xtx+4RR92aseV+pvgpvy4q6/+dX7
9SLv+xItvy/m6gKHeNxYpwrIVrTzvvnJi+OCVPNFvV6jGfQYFC2OPOHL8Tnvo12/bN7cj+47XVzk
l8inhOV/feSZvWC35dX0Sx7zKZ+nceWpP7/55kWyXCx2vNajJx/zyI/nV77ysmt5/Slvw1N+N9/v
rdcez8Bb8/iL59G7HPnyJ/8czcXae14YdC94Z47fvGj+kD89PnlNfPvlv99ANJU/nS/bPy/1mp/X
L7/Ha7+01pdyffku10zQ3zB4Lxe8cfzHi1sT8rVgpm99pEiq1DXXg1pynlya+YbEKpdCJFwUcBvw
r5EzZkbApuxV1m8JJhx9NBKORBIYaBThF+IsZ1hB1xlJCSl0JtvIbqap5a8QAFvRZgLYDC6A9ws1
3Dq2F4yVQOnhmko8BHM6tu2nQIrnbAaxdgpigUqSWovXkNNAM9KaL5LLrAwbR7jtqmkhclZxtAnT
5Jh36tPohq1QzbMvfYCxWt1+oxm9bu+G5Nkp0WLsu/eBH071ufS5G1bkOzypov8pEXfNHO5HZmCi
CB/yGi/Y9WlFTvGj5Xlz2zSW/ecOwKBc1dzhMf+vsoFvWtfKt4sZXMLcFLhV/fQ3ltp7L4qVUTOI
HpBDR8RtkjldB84xU+yda0m/Oj27gbAcGrpW8zQ5w4Rt98J4ufMjZDpnwhcm2n1I8DdJ8quWZ3AH
OF7S4d1wsETQ77OYRUphhTCRGDrke0eMkEG4JfE2o+KTfVINm4uFcyKK5BCJ6QbzApiTybptzkOH
AeOMl0lVafUwsxuca0jyqBydTBUi961dMqxjOzipG9Ilq26r0Nqf7XdLT7YxiegmB61M2RoqSrgc
JJTOwCQXt9KJ77bf7hq2/TkCpptUjudbQAYolUwbxA0RVDgnAVPpiFI4mhMSZ5bBhWnES6rScG01
Et7ScdPbA9cPbTgDnnIF6FHJhMehNq9qJoxoJJC0aagOOn/+j/LQ04eNkrhe+cb0wOC7tkHTyM2f
KAccc+q96bX9yAyFuF5m3AQsJ8NeLm7yvQJ0uPZpYVb9yrW7TRu6G6vr1676RQQunQ+AOJvZdU9l
5HPAhyBOm8YwV7JZ3WBURSTYuCE0R9W++QAJ9HQkxDgZyRkO32me+FZOXaGzEzBSq2iOT20mDWuU
vN9VOsNFLobtXPEe6iqNGArCrOFOcjL0VrXmpWb41qlUn3V7nSLVM5kmoujGPwHqhgyI5qT7n07m
78dguEeu/ln25W8JFKS2+0U+WGsXlqNI5x+OOr1MDAxlwGWVeQmrp+DBrXy4h2mJJZeGgu0yODZK
/FoYAqJRvbVzRjJBfg3IYxk4qUSdfp/wT5B7aQeXciIWiyZBP79rveAu5VUNDCT86iihUIVm0vUi
M7v8kxPemgZXrYSbroXriZhHQx4a0DCMtBnXrjiwh7EJapyVQdEyL6snoubQTeqIlgATyr5BsYyT
MwLtnSmuFpC9crDPRtGfHTz0UjvhgOIY1XFiEy+WQfucEC4nhvJTW+ISuXiA5WiLEog5P6eqyNYP
va56UkAzCyA785VkDxwKfMX8AFOxKAt36+rOobRANsX1jqCq00gE1GiyrKDlEuhqLIPzCnSajMb9
zhleK9u4uHmy05pfOSSEHfyZYU+CDtJPT7WDtzWUxrEpnI1E+ig0VY2WjHNGsPF7FQWv6bRGsSZF
sxTgjEHTAjoC156TvVhq+7Aybeuj0SD6qgi0bWHsa8dZZw+rwdSUAJFVCXPXKgLkn8LZ04UEO/wf
dTBmFmIlpB9Nn9A9mtI/F1gTuf58a0GjX1OQ6jHERxP9oiDh7lXuUwQIs3VTKWrFBBoPa5scdg3G
vBhAs4xoCNC6rbsgXLBmmlztfZFu5PF5MPBOpozqmFbqaXgaOBiEa90mMmsgNKn+puW/cnosn3OB
dqAHlGF4IA2XcsYoxRamhmpZZ29BEZrw7Mph0XKE8BtOW3yISg1X38IcPsY7VFErA2aoD0pxBhHX
QF9xlBvPqBEEvjS/ju2ionzms+XNlFCjSZFiguAvSMUjwm5OisdsGJuwZAKCoJ8hkuzsD9rbrK+b
HisCHyPjHqzuLx1mGGfQ16MF7YKmvnwuqaCv0jqeqYBPIBszpKfZtAgJ6egj+zfYi1CDhQy/5SjK
wlSdvWRRjPBS9dcjOyT70NFmrOywP8iDHKku0uS0GZp3hJ7YtYcdyhb0Dq510eLLyCw/1RXU65Xn
+sbyPrfdDs4nCrvpYnHUkW3uUQ8/Qo4+c9L9j6Tz2m0cCaLoFxFgDq+SSOVkWZbtF8JyYM6ZX7+n
Z4HFYjbYoshmd9WtG35mnXvqe8YEryhbOczSCrDahHbdN+mlCMaaN0OHcvKtnlQXYgnz7ch4c+RP
kpmLXpIX/Itafxdn48A8RpBX9LG7Q7LneG0B4IcOemhgB3+OibG8AXrEbrduAwyFIug5UupsR8zU
kC4uCpof/MDZY1Mm99HJwHZQfIEQ6ZBeHgVlJK7oWAlrR1GAD8A14/TpJZ0AuV3OgA2UIoS5PeNH
DwuFu4TIzLfSL0WewLjIJ6KsAwyPRNtdRTttPArWKDy/ldOfw0rkarb1mzC8EvzRgpgIOLM+bj0W
qx/goUw2zsCrgeMY5u64bkMV7VY5YxLdpgOp/jpmanYhH82gPdZNc0CEhjuss8Nydd3Er0MuMIXO
Kybz3PsvfonPtQ5fcci3SfjRyvHfBHskX6Ps4QiGBZWjLxlH2HcKlt9gIJUSgnlycqngo0Y4Hvrf
sVCPDHdebTtH9xtgJwWAHHDOE22UpF+BDz8M4Tf8cLg0G24UkyIkmdnR5rq0fnz1ga6UOAO3RfHO
d1UaGfrXhwG8JKj0veXDBnTWIsHLCnE/ynYjXqqCIUI8xFbqNa/j7Q5oYFT25zr+k7D+jCzcEBTY
L8FdsRtXqCuTKtjn6Wk20R603yyUFU69nBzk8uHRj80PWCHdCnPmNIgXzXSGRyQaWx+Efqoox6GJ
6dZxHL8Gs1yLE8NWboJlxLvAdmiTmt0PuPZyeJnBWsH5XnFu4upDuEVaoC3MDE6xvu7a7CGSGsXL
JzhngwX9Bd4wgE0qISaf4PNO6UbvE1wFqD9rA/VoqnWfBSNqBAqETK/EFow9zyI1VxMeKI1/LrSD
OdabtoHjJu04Lhqx3SmCWQB0FfunakQFxS5mad2NcwNLO/0cyNmrzhSt7LszxZ5qvgqqIUjSuhx8
rmgRwNEReF+kUgzOCXgdsuLJkV5kXp1S8t+MMAOlK129xLVq1H9THTH/V1iSkxq5YRetGuc7r5iZ
DYuGq8wMtpLE3DspP0OyBXIq1fNJi5vszwRbdPKMUw6kgiOyw64wsL9RoeXc6sGi67Xx5BTpE2Dn
vd0fEqgPxA3uikI5tTQGvE6jgQC70DeN/QOACSsYP7SIiK3SOaSOw3OHIhfrHzrDOZY1Zj993+3F
fbUL6ce37HUFm49aEodgsE4V2L7FQl3q/5n/KqjAlGtE+nn7CxhNzVqsVMf/bpVOgdUZHeUpWxum
dItMk+jWKaSWCAQdEVW/PH7HRXEpR/NV/HmcUPhjG+y1sMPNFkigUPEM0GH+2qbxbMd+HdQj5lxE
yUvTFu4hDtibgMvmAu9BDskmHfT3KPpo5gyHsuip4RZe+8TCjnaKr267C6HuWYm+CmVMVyoZKNBQ
WTxFqG3KFs+icFuE1dHGpTKgWNcRX0a0zXpqPi3O7phJgDOgd+KVHRE3qDhfZHCIITq2GspvgGtD
QqTQY93bkmGE2aTPeqys/CAsWSkaYQYFGxhzFGAwSNmCqXmjWN6IbQ3LgjeZBkqw0qtJYfL+a/nd
zYzM7wS6D6mvRMhPryWKqUAh806scH7FKBGa7ESn0sDsgtk8rN4rIz5Ci8cHPHly3YurWlenWjH2
eSOyvhT5atnyivC1g6aY63RKL2Fv7FW1p+wnaJBiKy7alQQTWxPeiU34StIUYR1D+8HF4TSOr0Vn
jYz2MH/XRceZlZdcruA/RW4SwXn07E4/5jSZ1InLufpu2g5/sEbCVC7btGq+UglaGZMH8O0zDjzC
UtatZZzJ7nHnRnNHBAilalzbUXsiKlaiAO6Hssw4jkkldGBiUViXwTFPSHpTmJLJsCUiFFG4UkZQ
O5vJfE2j16EPDwSUCPLJNKo6ZD0F6SYBSTrNnAo5ckIVFtMNF0W1bvv84KCfg3P8PaYtIozw1Y8H
iD6oCPHkYLP+kqqvunFgvk7rzI+uUOdxN/8tSlQHO1UFyLdA0Q1I6k1D14hPWS7rKzITePTSM6qw
KzcTF6gpko8h4clp1R3G7qKW98r+LYISFkKLhz9tT4is15BJymV0TsUHa6fUPx0oZTiOcD76V9HB
FuFlrL6RR0RCFgLrEE8Gccgw41vj9cTWoHmUKvsRYm3+tA1MfBsQ5glvlGLbKtWLpBx9JXox2JjY
uhbz0QpLT0cuJs3hjxpYq4EJGi61GzGYUHuTNBW0DSB7hTwtUcmiz+NNmryxknZKdisM1ABMXMLF
xG/zHc0Vm6Oi44nVz2R8kOFiZ9EpYOJB5bgQH2TRHAqyVmbetahfJXINIw+eU4ite8Be1RPhpctU
/Sn+jc5rVmytqrj3SvyYUnhkTPc5y4zC+GoNVL6Q+7PaP+ndWbWKtcKuHNEnl8Z+lCuIg4wHSvXg
SGiWAcvFEI2jTuDajBuYkDB8G1WvyPTPgmgjgnwbsktlUqEAyVpPlsY9/lAHGQcS2KIaJUZFQkpf
KXSWzHG4OxpZjXOUuwwACWqBplMAvEHXMal+coM+EcX++C3wCGCJUHLWWqRt2hJ+bPKW5h3lF14u
3TXmJVYyflQERzYvPWqg4cVuIaC4RoRFTk6ELnt9GUHDyuF6GEcBhjpM92BrvM6QWabJ3Crj3oFQ
NfO5lvxUcGDFj6UZB7fEbkF4WIpvkA7yTpFfRngDpdUeKP9WPb2CkDXoTPshwAVTsEmsfM/13wcV
clAiaoZ41QxkJhgvGPFsmTVjez2muKDFkFfPunqcSRdKLil5IPpoHPl8k0GYCh9naLRto3KcCoRf
yWc4edpm+CxnZC45Awd7/hDehRE1E8IJtMuCaq1ZBG1i2odgDWk9Ivrwhb5T16YjVgc7gU3njb1J
qZI0FgT+NZDBqrccLw1cHhmFlF4PoabXibzNprvNkmsCZcnA7TZigbgyJv9v7vmwPJC9ArKIRZkv
U7DZHPmSgIVg8ExK8TXDvhxV6SAAWaSnrsEnDxMMq+bcYlfJNUHUEX45kAvkcPcPZMp/bHD1LMoh
y5W7guJ0Ipi+Bnfutn1r7wzWhhDjpjB9qgkWK25cohqmoxzAh1um+0zvBTQheHxN8/Apl4MgOanI
SrIQk0FGuIUMVQ8UP4PuzeCDwE7MWAwirzldlOIlATZyGEBAh1IGL2GPtGnahP5Hh5LfjJUndg6R
92NYPvMh7SJONZ4uWcuJ/5dS6nBc3owcbKc2dq2NWQvCq9HGXQ9AoR2mQ+ewu+JIrfMSR/PdqB+m
pK/FRG7iZYgAr+wiZVjN5tQ7xHRjFN9syugrmOV/t9VBhpIa6VHBE8ZhEG0FOKQaL1ZhsAKHLdVP
VKYeAkd37kCujb8Rko7oGASqI5qjVmuuYgcto+lqWgdc2zYQ/RgYIe+ER0yGrInBP2KpyXEHPXXl
wsCl4K6L0ZpWrYWMTaMiVf3cq2Z2dZldujzgDo3GBIErnGiUnxRFHUEwDjQvVNDwNsV9GlX6oqJf
dk5yBt0Jc+kVtXYuoUwbYUumVEl5F5Owi2yil4nkrrJbxgss4UpttjkWmnsoPwoclDpvdn3iHFM/
f4PXJVjLDIdWaCegVf/WGQQINTsPtOYRFnJAv5n0pk0YHoraIn4JUIcCamrDW4uqKcVmaRDcEDxG
ZQXXYhif4lgTz0Rs46VTrHNrpySpq8g4vas4M7HCwHRmHY1igqAVeh1gjq96Ohb8GjbusPcVdvap
wVmHk0ToHfIhgu0OPc3YBz6DeWprM/6W0No3gAyR8WKHmNPJ+RYXBVoKXkkGX4BK+H0l5m2AAydr
+bfMY2drWckGwvncZT2jWRmPNWhKo9OZMJ4K6m7ZTg8xBxVYamrVVBqt+7RmLEDojMdU2oj5Wd8a
b5qTb5HAw/UTthrdxoxF1wtZnTehyA23BAcfzQ8lZFPhlqSF/HR4I3oAXYcZd6Z+pmZ3F8doFpkr
CLJumU0XOePdes6xQ29ZJiRhc0eSdNP5pzmmmRcDN0H3KOtwP4Ko5AMqFPRQYiTVTsnahP0bTXwM
LydviU3V3cfKSugj+n7+52iqAa4NtuGJ63ZGLL6V/pzNzldtoka5iG9ZduG2KqKjhstNmO7FvC4d
49WEjifnABB1TUlnj7dkykhYsHT9Ya3E0rFRm414vopdQ9XTj8LwseZk88FlxOyyGpHtoktJjXus
hrBCQb2MEPEpZBfiI8TVMsCzh/YsLjawcd/iWZbgA1IjuaQla4Z2F2vOYqJnQXUo0AjqoKUhnC9l
/s3k6d8YNfUb8H3rKnZeAcjhn/QuPNxFXlwEdCM8cuNAJtuYfYMLha1R7xu2KkHJEU9CQNu8GOSP
w6wIV1QzaqOuF9XUrEJ/emmbilF2Z55aX9mUQXqUSjp5/8x+atb7NPgpALnyQtmJHi3NqeMwe5+k
dk9JSYf6GdjmDmmh6PYgeG8b6V5b/Q1DctY8DvYLPemOPtNKO6b5yKu3nskbhWHbMjyESZoPJ4Fh
AVkIyVJYRmvy3t2KB5Eyx5S4/oAjYuCHYEK4dEQoYCkY1OdcoxVFF195Tq/gjPIs2dSyhjRWqCAW
Bu0IKaoQQXxCvk3gEWH3VavVupOqU6p+qlQeEfr/US6gJFEPQ3dCkmYjSR3OvF8ZGI6w3HB42qFf
vleGshY89h6vJR00V2b91iBzYc7cIGXUBHKPy2zebfq8Z2bd7Lo59qIa5WzywGr7IYRxuqpwlsMj
TX5FQSyOK4PkpomnignUOS8RbHav0KpoSb7FKQhYkTAlkUtZaE3KiMP/uyMIidFQacNSnMT2o5yr
XvJatFEIEPa2ajxsMrPgQCu8fkUmPTsYrSMmvNDIjyQbe3EdsaFBLhv385gyrwdGApSYM+jMcLd9
LiPpfyhlQgwwKeV7I376YCaCKtGgbuTyxY4vjmcB5uR1uol6e1nilexA1OZZm86PNHZenN7ojEKs
vlJF4nUfVtjYCG5GTI0UsB8aKtzQSX+HbeJsc4tocuQf86i6nQ7wT79W2tFRFD4qHizPNhv3Qay5
eKI2FK9RZHupio0RiYYtqF8a1R+YVMG7aHdaFy4NhI6MqWR5Ytv+YrDQ6o/OfxCsvkPm5Eg0B1l6
T3LMUHXt1DpQsoUku53PY94ddKjfNs0kXBxAwGltzHDXwvZIG05I3nfFuCVGhqiz8WRT5HplBkyu
eHi4oka65wlT6lQ9pVSlhs5IXFoWaMGrQvIGMziIONZuGs5oALAx9IzWudQdOlZmWjUBWGVoYArP
0okyT6MIh4M3l/mWNA6SIlZiMxpsrNMF2YWWLG+6KwYVfxCRGfXhIK3Tu6XrTiPVG5aw7dvbAtm7
hkyDDq+D9diqFYVV4VYa4UEQistuXVqzB1hLLnfq+pmFJSoWoslXoe0t/zX3sUouhxdIDj7UXXMy
3yyRqSpL/SHWMNrTNr5KKip9WLDL5I4DGP6qGE7RqPcUPz2DqZnXVxQ9jlYdMoqhzqk9EgXcJCRu
y0ZhsBVpGukESX9OdqLmFD+JI9ixwIxoAfN9AVeugs0w8+4pmQQ9Axk4aHXf4hzD1xIg2tQ1m1Eg
lam1Rk7spOp7CQNsaAiWQIQj64kraDJxbf/0qJHwZEbfWmKjgiHqVtaxJgS9EGKNkFUUhdmtyyGm
5FAwxMCxHYE3c+tdqeoXUYd3lP6BHpAkENJsOVtxHkZAu5U6wfhbmjpOFMdq1m9aczQBW5QQjPfG
mnVaZDTUoYLUIh4YPuZUjwGcYlGiBWzTeVZ6oRKtHEVH8IHNEKoCcfMTU1viOy5K5TGClF06O8QE
JoZ0FQ7yZZYecv+pkh5YYd8tRrMz9ggDco8sI9ePbrvsdxBrmqBBP00DhIYI/THRt/OGAgdu+bQR
FybezjTA7SCwcK/IXUzuTAKijAQx7yjCTOIQo5wYF0DOflHmUMOGMHyzKUPh2ZD07Dp97jG1TDBm
0CKUI0bwl43aRpHnt7EaT1k1bRS7OoqqR2VYKKbMlfqZASVDOMkUGsjYgh0bpYQf6oAV2U4wfUZy
gypFPRg90/gRoHgwK6yZwIeSFXEi1L1ieIzT3ibAw64JY3Qei66Gg9MSfp6G2i402JloWCaY+ZVK
JjYPRhRnOupxUQBUdSg+bZEVOR5acFsCdS2U8ZAyl/NUfHMwtlyzTDs9wi0tWK3DRnhXiv0c9Drp
5i2aO7IWOJL6HU5lLuPBXon24xS4vvQ0OdGBSDY1Zj40S4n0wvEsLIIyOHgImxLnOjTBoWcIYszp
Wa8AKQA8gaQj6EX++PZvt66MF0Ml2ZHgNmYvgJ9ocpi345jBMLGbsVZA6CEEjmzBYvaoYVZr6V/d
iJyFEQC0dBmDN4Ga48VANw24GgwXmXg8xvES9LCcgscP7S8LuREMUJ/hLlTGEZWFmF4JCHrit6cU
cAT7aPqrDjWdrJw6abG8Zrgg+KPQKnCIEFcjQPXO6O4OkLOqTugD/rTsgpYF8UsFkhcsWRn9WqOM
FoMLs43W6D81UI3UYtQn1eAmYMUi5ORTJlHSBxqTKn0ld7t+/BI6f3t8k1M9Z9PXVxrPvpdR2+Z4
amge56hsMYcQzLEeBS1PSZPf04qIY6jHKcRX0c7E2hFsKi3ZcFsJMqC5yUQLhtquopjLkIbPVuCG
IeKP2vojaw3mObMMTPTjyXJDojRF0pVQ9IvO00E0IHpUoYGeJMWr636TGsmlkscVXgZrMbVWTH+p
xNqHivP/zNaUhsZ7RG1nRy8hMTe4RspebNyE11nsDqQJZFiFl9oAImSvlQKNFesUH92tmEnnwCRt
8yMXNmpfkwonWctYkLUVS4BlLMRwGpQwTLCXA6x50c+BL65EawMDhI0HkwdUOrLIJzBfKqO4DErN
ZIi0dhkJUbmxmOv1in4VYK8DSilKGtVYm1AJADn/JTprlEQRVrRWZJ4bYsjr7Mp6RTfIYbgVFdJY
AHEKI4iiT3aiCAsJeO2AcaqOzSPfakxTRZ8dwMf1UYoLABPaBgz6dD2oBsRzYFY7/Mcjrpv+fZm1
slvAUhOrfjSZr1CdCACO8sXIni1DNYfxDuZuS2rJbaBBOq5NhGLVSY4rdB/hKQ7EoMNyrZnIKti/
o/ZaB+9CTtin9g1FpVeN829nfKhBRT110/0bcm1vZvG35EGN87AXPFNxBlhyS0r88x/HJbhh57pC
G4jvSrf49xTYbOLJPtU1zU6d6O4kD/gsgMqZboL7Y/vVW+UfrKBVN9Jvh6jqCe14F53EyPBSwVgp
VPudDcJnZs/en2D9NX8zRUuGZl/mkNSKYNkE+r99HnBF8OhFT+8zFib49KixV9g25TSYmSGPu1QZ
j0W2MeuLwKJEII/oIfoJxrEBRREktofaL7Z0iJ9PuBW7LtwItuHUTbu2gVGeDb+5dTQhiOJzu7Db
V9HrT9FqjFDyTBhhsaKaAQOGur5WMRA0e4RK3j3HgfmR3Gu0uBzCCzrPGINCQ/Y9Pf3C6ZbWW7CV
6e7m4aQjyGJZ5PMzLW039aWXwlJdxkRbgngGRgnaFLuiIDAtdvv5LtvBSXwRvcxcoqRBZcU73KAJ
ELTUMcW1eaJlthuoupg6S90flUQNtZjzWnTnOm8qnmts94OFPptjQ2jeckVdO2w6Rf1n+hL0kdZr
nXpVMG8z0cfjobcIiCAGkP4SvMqWKS9Yzz4HDOkURJFgIZgawq7BKPlf1SEKIkHPF6hdSFBs3bZL
wZ8SPZtQgwoQ1OfeawQOKtlrUvDSONE+7ux/pZ/4cTFaBG2YunKrTiKtkvpKCogT/VYdbPDha4fx
BJDEfSihdbfObgIWRq9xSph3OOgBasJG/Ga8hqCxCcQtUbX1GslqWptGSxsUKNPDi8mgHy8Ek4gd
ICNiGIv8LR26i+hJRQGlm6fSGjayGb9NuX2pkurd0ngQqqdOuJxqDP0s7V1QN/X5TgMrzrwA+Un5
wR31ur66ibKGbMx19Ym3iueEeNMEH137jKEDC7awMGT4t0DBEOCZEF/gZbG4GVdxm5R/SPV6xB2n
90QZmPCETKa+bQD2DHSiIK8uFAI+IEOo/vgQEom4E45fxCBSRBh1d8xQQYraYbZtwmsJDKBerDHB
KCj0xDPikJ5hEhFl8iz65itMGkKIZ5kYsdDFAIk8WiwSiGdOYKN0TMaNON9U8A8d/38DwCz+Kjl8
A1X3yKY8xP14qfxt1eD1EENj0CAvTJwvdVScJEDGOEBYhlxx/GUrI0R2QXaQVJb00V710zdvEWxw
ITUfoa7M3JVeKXnZCdBmKmfAxYi2RZVQvmLPSY8yMGxv0VRJxMtaggGlMBblhc/M5gYhhqwCslBJ
rKrU+Q/j022iqj8xZO5JIVsrLDaS5b/3Ba7uKk27gQGmvx/gxpQO0jQ50642sWfCw8bHbHPAS1VI
zyot32Us6BQqGiGZu0nLYR3aaBGZeTE9jv4SYZAoWB9QWv5NFNbCciYPGX+H/qosfwdl3gi41aak
FIeqIMPP6k6THmEiH0SLjUCxN2WCr0E05ad46wpV2YVDcPar4gq4cYrU3DW78uCUOBWab7Lqwyfs
oQEn+OQiPlAxF3UDLBEEOoIJ0D/+etS/YRy9EjHhUamesWJQlKXepluBpuQDCZT6NWBfZxvLGPOr
zDjM3mKunW7tBH4jkagogA4pVDRTz9ezHeMvLi3kaUcOxpouFpdojJhV3sZCYlI5QN0gEp06WGqh
z/NthrZZdugnE9SdZJDZqJzi0pXBrQqYYkF8LGONxHhhZRws0H15TWl/i11YUDorZm4SyJlCkaqn
wWo0IJ463S7P6RVAbUtJg41QHEZ+Jf4abTuvlew9ned/H9fIynJ4F7cjnGrUjLD61JYAKLIRkCpJ
vbzM782ERZQT7vF2XSt5+6in5lvUhaHdAzZ86om6mex6aVrVi+DDDBkBLUp9CpNL3+DICNYTJOW6
cRRIRcq6qgGI8GDoOcgdJOpgX+JfOTQ8DbpCv0VlCG4gJaeEU3sGxLNGWv4mqq6JDmGXhyFDGyTz
6UXRHxMmNTlHRCSq/NJ0cXYDfzVECxgRU2L+YOW9MWAWcBu+erof7H7ChTA/umZjs4BEEBv+rlD8
zSTTY0qkNdEesevj19duC5STkaJDZKmWE3sEKTLbiFN2bKddDltPHRN4XtVm4EytP5OMAKPSAv2E
zalXTbA0jRxCW+GxRYBCCk3jPgIapgctK4bu05glkHRwScLUNmZcOEYbDdUN/aGYwHW6QKKjvULc
4khSyoLghFMZiO3N3/odjJIWPyoQLa3GCjuOzunoHAStIWohNELaG0KGSma7iOf00kmzlyEnt8ky
Ex00tjRiIKtW6U7U7kJjZEN3GeiYE9BVUQ+2UY3rNM1YGvMHxq4dG2y7TrrxkOvxSpYmymx7V+VH
QYuqcumQxvKlj34yo4Q30+9mhNN9TYaJniJpAXZTKzB2bRPZEM2mZ5uOb5YjYVWm78QmlcXmj6D1
qCFeRRZ2Jl0TXVpZ+6lFLoWPko5kklc7pqQaUGFWd1gl2WhtfMCIAeZzodHpiKGFAmuwkhLC2+Fp
NBgFRtz+VCQ8o+fAj0UsqsbWiGQd9N+8YI47Gg+hLUsYNGIwAyJg7YZcA/XmRSA70s2aZMfQ6FiU
LbGwsGIwWgqRgjM/AcDK1kh5lt2EgXgKiQ8LXxyDPQUGX+0zSen7V51ANC7vjgUU90+lEMD8nCKU
ivyjkJtbVRCDIG3EU0Cju+nmfJfk5q6omUfQgFYOAxB+JYOdhTVsUxY88ooIp1D7zYLt67S425uT
RfuV7xR2FnE9Zd5tLWZcgfGpAGuiwr9GVnkMFQvA0ipXHXQKa7hOVbK2Z9RzSXKQKNuHudp1WFck
idtX0Yepq2fReKooPqdyFycFMhv8fmDlCXKJGGSb3IRwwpc0Z7sJKb/oz0tZxTTmXDXFbRLMjqnU
3wRMqxaQz6sISmDpexGGHf2lwIQL886NFpUHRoWvqpy9OgpjEznDegX6SzJcoqSGGQ9uBM+DDm8E
jVIBz3GjRUqEu1I4y8DkVr+1CQtwpBDSafLvOh3UyYs2ufhOOK4UISCpYTwzsW/i7oIS7xIFbDJB
uRsI6Kr8cj8W/UaArGT3vZRMpKYopdWmSpyEC3B/jgEI7e4Sicw9JnU2rCRce8wk9kq6xoyWZ4ZT
09XhNoZ2OYKQKVj5GXyiE/RHy7L2XaleDc0+50a5yaydRU52jRkXNoduBJQ1V8reL9RNIqkA/98j
oAm8qo4igIyQhl4pMShxbWlY10zmYnB8Z8s2RrYHnpx0Ab4en5tW4Wf7R51kIFuYFHd4eqmbyOT4
LXDUV48MSNwwmNZ15X8GE1O2PLg2tXLrh82IHzmJCOxjivze2cN6BrLCQOWZ5RrCQ2sd9fTW44xn
YKFexQx8DNJPc8TRhugdK07cYGyPsa39+BrT3jZ5G4BoQzSacsMxIBe3hjgN0RA2SourArIyUxkP
sU1GIwGrbKV5pq7+dDn7UzhrxaGASc0eBta1LlnLNkU60ql6sjHIfYpuPiwMN0hrtgbOiFzd+GUF
609AjDS0BsU+VBKiWvG4YHdjZOGZSU0bYjnCT06Z7aucHaeqP1f0S1YpX32ATjs3XQu+xJBZsG+E
FTF6uLnHKU9wCmZ4Uei81ilulDWcm4aWubXcMna2hhGygELiSCyKjupQR+0abmZpl5uxmgnxrMmk
wZcKJdmM35BZOP+aY8qISxsOBwgNVDEYisy3vvTyz6CdV7WmHoJOPrYawCXydkkxT0wEYYDw0bzW
qTW+zqIJhcyEC+VU3AxecrW/jGHxlke/MYAzUl+hsO+nNazmvdU14EFbmNGtTbyx17ETgwtUuyEB
QTyO6clJ9yY+hTiRs7E+5moVodoxL4p1ofoXolMw2nHNYJZO1zA9fTqowQF6GoDtXHl4gmowYtiq
xl2VfDSD164/AGns7xoDtn3yY1Mde8PVfwyvTGo4o6wfhTYmwWTq1MyHEjOOCOqUtse8EEik/wrw
ScFUA69HZD7MV0i5qcmbXIWv823wVxk+EIyVvA7ncOMU6Xw1VDD4jn0EcKPxulBouFZwKyRjqdx5
lqPtajRlJgJHV7q0v3jz0QiHRCNm5AmsRkiyyWoGBhxfO1xp8MXSFzqTMOUcGgvtj4geJjB4eWo/
BuzjdzojbAvVjbovjHOivDT1mS2BhPM22NDa5sxZZlr6RQgFwFz7AAEzH+DG1JKOZzH9JsrBABUt
d4LYwKmTwxSa03XMcT/U6xEXNeRJSAT5rlFwGBDpS3/CxlQxHyp+JUlw0PuLFlF979S6dZPhj5cJ
RgtcTrms3Z59yD4M5naiPuIv59d+TOh8cBPakJwizyvACV5R6nBUFQzDhGGnW8NwxguJE7NZiPJi
wa1w3qZHgsvdgMcWORCL+ceg2GW/gThaEeC+yO8mCoRupe6zn+KDwRqTOf4/XSachySzlfLbPbCx
4Ec6iANkBhLYQIrlIttKwcZ/BjAIoLHmlBbCK5lujJ+ZbVbBknEfy4ffXn+OEHmYziTL6JsDBUsn
iY7urU4XJIVupi2ZmA/lB04lhyRf3ZhQMDOZXpif+S+cOUp1OkK9XAF1+eUukle4PkE2jDytp9D2
wNUG+C/oGdAmLep1cuZPXK2514DkzySM9i8ZlHfMWHQ8x5aF25Ur8ttT3GoYi1EsPcdf/1F88PWG
MyQm3gpaGo7Vxl7Eo+vYLmuY36AiKjvVqD1xRPhhXswd4m6JqnDktnvBLT8mZ/mhbwiDXVQ34Kd9
6JKUcPRdfe+7V38hr/66R/7JzzZnGRv1DVTWTXWrbsWGx1HdWPSf8kMISLQFH6jgfr7IfmAEbs1N
etLc9G5s5/t44hbirBTdOKh4G9WndInv/nJ2m1t2pifcds1yeiII0GF3LmCzMk2jtRdfLMKcbRBv
poZk8MQX5BN4X3g2mL7wd5/xA2I5fHSRMAL50ew++zv/PP6K0uZM9xswE2JSQl/37yp48jrWYlum
h1fj0t6nAy32Lj+h+n+qi6/AQ47T3zmE0jsPBRwXgjv5Trcs9vpfPl3jeAL2WEzQ18USJ/bj0ezi
a/NqP7ky/zFf0iv5j2cew451q31w9fpTfYjnzXr7rXcsSTxzlEt248KG5wSRnp/T9+lL/lJ/gr/w
9bn6/ne+D2f5yUMzZUCxxXifj/oDiuGmXxdn1ovb8qwKrzwSmrSsXWeJj9w6d3M3WFpbfgO2X7/l
UVo1PLjYTXeJN+zh5G4b9w3n3z3SJ4/8vC0dwyq4Ecizrnf41LGKyCA48yIPz/QTb8qzfADV3oPp
r52dswpdusxduQzOcDjdDkgZleEBuHdjrKoN7pgXwKfXbg9vfpd/9i44JO9rxUXbLqaE5+xieji5
rTHqPCKkW0t7nsMvteslW8l7sp+2zUby+jU8ynV0hnhwCVlNQEabyMMNYq8+8MvZVx593TY7qytu
tTc90A8smWOtxyMOGethK+/zXeDpm+y1XqdHosv2/ZE3dxu68l5+YLqzsh/FqjxVXr6zz+kOJI9X
ALubY+ah17oG3spY1Uc+5t/zyM7WZSTdVLtYuCZx88PP4Bbd5nt9lD7aO/INLFcYxt2rc8DT8+Jd
e5ef9t5+IhHc82yv+p782kd9r+8mLwDDn2t+hYLassFjxwxkdvdxpXn2X82tXMdL7gfnGt9+nV57
7hWf5nG/Nw3S4PBF3H2yQ3b1muzbR3gEkeG/siy8zOsO5Qnzl6O58c/1ItvrVyakj+Bc7J1DvMvv
9kli6U2b6AY98Fn/lr/hldVVHjkVcELm+fO+quvs0UIDXkof/ZH1mP6ajyJZ4nlQj7wVrHSo72Ir
S3gBFwoMtl/FpXm941G18bn36a5fSxf7kZ2rGy6pj/CTX3CuMZIPzpUXnHHIWjI/Yk34TyHvIBOL
h8qqZ4kTasRPwLBx299p2z3zHQkMu4rdov7lJusPodyH1fQ5PTOPRfQJe8Aly+HMqyY/+C/+fj72
PFpeG09aFwdnHXnsbofhmh+mq/3U92z7R/9FYisnAWFXueEnp276yUMBiGJMcc7O8a5e5i4REtx5
eVM8osdwrfZ8PvoRDj/+nsNehYv2mqyaR3wkXal5hWxV3gF0aI7YhUAs2GzYMoyvgAkhb/f8Wz3T
a/tiv7MZOFgxPtSDBpHwVflt7/h1qC/93d8Tz4PcIXrnFBXVwdJ+xrv+yDv7MMgjOWqX4Sn9xFc2
QO4YVR3pbVQXJu7/8JdS+B7st7gwL4pneLDejY96l93yCzsCZQibqP4Q+yad6YkgteQ9u41rvOF4
JPyq8t5dUPmc4qtyFmUJkYXHHnLCt/3df/ZXprDOj/8kRKVd23tWb/zZv8CiYf7YewlcvmT1y0HD
gTx/xJ9wAd/YRWkR7GLVj0vn15fZ/wvYIcpS3lDhGdxCZqb76tb/sgjA+vlHhKMTz2VQljxomOPs
Bcaq5YB/Ty9Ey7YfHAv/kXRfy6ktyRZAv4gIvHnFeyNASLwQILHx3vP1Z5TO7Yi+NBstU1XpZs7M
dOqelVsn8b3TaIwTgAUynfw4lDp6Hzq5z8eIQeEFnT8Eeft8bH7omNPyZyoPo2wVMSqCgVOI62R3
LyInB7Uu3/hMC7IL5/l5GEHF/cIl7G3w+DL5361O4YdC5PfY23yjs6Vnu2hRs/Eqjf8v85ljZ1s2
gDi1kOWSOkQitBdWZmytytaPwXcBRosdFcYyHCoP7dCjrx7DUUoMjx+vfvQrUtnPAUPgc6PLGAoC
1D/9vgYrXuhtZq9QGPo7OxAhDwbAdvR/eYBB89qb7ReF9fgWN8HcQCclt54IPqIoMtaJfTNFXndV
lipkTSIK31UYdqzXhRpwVb101kUrvp9jf8dVxI4J03V4+nXC+JMePjaMtR5HQ9/zkeZ6vurHR47d
ZOYluHJ+nB2Bi55awPdxskgn937I9bo1sw0e27ae6dI+9Vj9UIyVMvVIPVlGyirg/49y7VVF/UHh
7JCHs9ZfdaxMY0UBqHNraCdbyRYUWjAap5LWS4V0Jf2x6LtJdJb5NaOk6lQsu1FKfE2mT534CIRw
njvY7fN89eOIeNH1+DpPzjwg/04lQvPQOfQdJK7elrVXImOhWjqkVNfVc2/xpfSwH2/c+vQhxcg9
XFIWy96mqHVi/1XTSsylkrO7P0kNj61tlYtzHl+ouE152aKZ+jdJsFP+ZUJFNu8RGHZnm87MzjZA
sf55mGxex5Yp0yV32RG3DxkDIXzs94++y9kohwdtSdd/zsucvCce9j89Ss+iodHbcUyLbCxTdDRp
rOtq0jqRhqbwlegsoFjVV8PRX/1wPU7ffnlvLX6UxSebBoO8ZgFl6XucS5/2d+uHQ30NjhrXBoM0
Ulh9xaaR7rvA43CtdHXfOlfOc5ptW191IBjFU2P/u+i/+oAklmrNgtqu0aa4KV86S1U8zUz3Vn3N
Vj+M5RezmKwe5/ehOsUOXwzRI0z3zF8/tzTycpwccZ/nlxnvNBFG2of9iA7Ss2PvOH7MHh2nWpPG
GdG78n7OPWZ8xhkPfh5dEKdsqUJO+Tg7Wo/fn/GmNxEKMLECypnCZdzFj+NHvOoPuPmT2Xt+5VQ+
g7akpE+d69w7c4yTKxSkppJ/46P3n0qXS9mOXrIttyD03mLGAdMyiC4h9L1Tfz+NNyJd8ZTNHu3b
Dyr9FuXPeyBD5OfJVqafUDUMsooOok0l4j/qSUknLhd6Uz5K+j/tg+OS+VZlR289W5w+qTRa443f
zYPtPXRxYXx9keZGiKwdGNp6rA2aTkyHmmyYqcKR+q5rIX/SzMhldqbd2fXc56qTHGm2JL455G+D
RFeTuOa1bSFin8u2tsg9JyQ2jIRxQdPFWgia+va8npGIcauDW/93MuwGj4DVMutM1aUez5jo1hIV
+Sv1a8Dc61SaKBxf5SXAM4O7ITgghx8xzVZZ/1xkGR34dOtSJ2tO+VrTSk0ffBuCFGx3gZPge8bc
Li0XyzNUucGj2/akCnjaWB39c1v7HCEdzLXjLH3dasrO6SahTDlTX5cAsrVla1k3HKb4GG2r/CQ+
KLs2OjS0bCg/K8nytpWs5/iCL6GPGueqwS7lR3Xde9avlWR79fMgY/GPc4/bbuRwbws76tzr8XLq
91xY0V/7Cn+qs+7RMZ3LzPCSylbsV0jhR3P8xA9a+tL+7MFXJNCCCqE56/w9PX5Y6y7j1ngPBaCE
n8NgqsGub7EvJu0wGMHoyy8PRXmGooowSP389kvJ+h/iZB+efK8/zXWcr8c50V7QJzbOwOGOVrcH
02P/Fsgx9YGG8wROy13CkwYJLR21FL2hX6he/7OYTLZNMghHlK0neRbFJ7/SifKqsXAJhy87eg4d
6ZEjmPukJcf00zME1pORA+iI5IIwPaSg9kGJTL7sH6XGiUnPnu1TRyi3+bp0JqN0EL9bN/ItGL8a
YlNYfBnFLZIK5oYzoC+WU0JbfFG6mc9zBVFCcN8O+MAvhXHt0VTiyO2YzAI/Nj/RASVrLU2bmZij
rVd97384wCvo+yAWN/YhJ3MOmpPuVz3EWDp7WG4LlRv51Vm1lEZYea5LNihe4kZveKe3pVF/KscG
DfukZDQCWOtHXOS8KI3UlQ/JJeOBNUFoGTQFSAhXXVXXZpVcy++NrkHMr7kX+cO5ZBc2X57pMVjf
i4Di3KYdUxeR/Hg10l8TubdEuOda/0pNHLhujLWSJf0H1XfkD9wjeuE+3PYOwq7X4Dm9fmar9/mm
vw5R6XO4GzwaIZSPVx/9bZVfMOAcfaZnEnTPrrJ82lDO3JVGyWbSbzad5ZiGdcSyI9OsxySdx+Hd
j9Kj6Xxiagd1mxxm5lzpj2Rz3dtWH4Sy+GwnO+9p5JuPxGfcz7ONZ+vRj/OpBcHVbetaOTVMBu5q
92usJmhHFnnMMCt/za+ah8G5de6dab3mfnjs7frHnqvqw/T9p9oT80hv24uA8bXmH+kR0qQPtWSF
Pzp9aX3lg7JHT+Bq+eyhdd742s2O8+14Mou1QHSXLnKFLi4g5jkU6ehXw+zHdhgfrXv34b2dnAny
6tHBebzvsarMvVqFWxHwMWVUnFYAUCXXPM7/ahby5zb0zN1jw0CMmCWBiucQjvTSH5lpgIKczOgo
XuXf6rtvI06/Tuarfx1H6ompTiG3mYkG1nK47v253PfWs5VlEy9a8PCw+CUYSwo+vrjGbsn263DC
ImemsXl2xnyNyBSZj0FrDPP7pvcEXdlTifGbRlrvEn+ko2DgI1JbQzMWtfNQkramfWpxuv3IDV5V
KaDyuQU5ynWzjbPY6lk51h0ad0NZaqQ+2bP2q3Yox76lrQvoraDGRX/RubYOpWwvtc4XI9/iKqI1
PM4Xn69m/dSFN01Gx3m8za2nY0gMiGbzk3TNdIFiePv10wnKKa0t3NvPMft9JaIzwqmrNuUjk0Pb
pT5jn5MvoG3DE3zfe/f2rX/oHzrCndGlI6LtsoC37puDdeqchxKMtTU4I8TPq05ksC1liukW78za
Xvl+q1q8euwZDT+OU/mnDi2y+7f4MAnqZZhSrEDFbL6PI6umVpRAvsePgerJ0aEPWnRutc1tOPlQ
jMqretK5v8w5tH1CYhAZ4VTuzBOMjsS3rejMn/VeXJTsh9XhcgyTM2fywjfedHxzZEDoNetD/Hzg
MYYIRWjwwb40zj1ZrM6Ts5jrQkiCNgV1EDcaLfVp0F//OD7BGCyki+2cqWAX9e70wO76JNHvIYc5
CK7YbyikSAw3X8zE5sssSjG9vwr+kkDipO96MCD23YI6dike5Zg+SjdWP7eZSP/UIQ5/Hk6U8DFd
4z/Ai3vi5pzNQMXYhPjFiiweIfj1pd1k6yaNcOZn7N7wMXr17x8cOdlY04P/rMG7GJf0w0PTniEY
LjTF1bbjFLMsQpe31xvH5n8ayq1YpHjzMbDbLS7amFmNtdinFHZsj+a/ttWm5z6fOuI1nDPq2CUW
55K4b3csiuqCjmi9h7T77ufaAykv8xLsId7xkMHhHEtuNZKtxPd5eBkcxFLktDWZcb0WX8c5ARTH
Mk7GAh97FHoA6fDuvxc/Ni4xf87dbxcSLDrYY1NqRVW21NT7SweFby+jFZdfaNog4brMX7r+ifmP
Nj1tiJUT8LwZ99P4qCy1EqQ7BCcslzPMO9JX4BILMq4269yzvfuxTpBs7rF+7hGypwPGjPtwLHtM
e3yGW/Cr68434/sWQkBOiyQ0BJ5M3TxigIEwB6MHv1OB5yw19NaQ2ZSuP3+GjuF/zkM7JuXPRacD
nIuRq7iS/YYBOjIei9MQAHJdhKPF57PmQIgHmVatjhNzx5t9XnWoqttA5MI1dIeLDuYBVeJnP9CC
cEV5306AJvIqYTX7pT11lz6qCimcn3pul5bR+jmqypYfXnKIcN72cQPPisxASvuJXGmVqorNX4mi
zjRrc0hNesT3A7P8aRXXdyBtYmZuiRaaHWjRoOiy5zleIP9VUVPsx66scPAB53H6xlpka9Z1fFY9
sp9eU5rkhKvZYTNHiEiAFIxXYtufhXQ2eF9hX9Wv7Tg5QZZ8fovjtBuZs50uI3Qabn4yjmTcLLIS
FQh2uZ1KChTfeFaPUtKjHIvrRjg2wgSeyJ8Y20/2jdjY/vS7mPm+tmOW/l00W4jVe85pTPG5hAM6
vqh6d7UdRZf0qzeUXBQuznc67CtkyjGCVGfzVeuA2Jr59M0mYXYbzlkpBQM9lBEZii6SPxQXheF0
WP+utNvtSrNdKJVG1eY/n9v1XqHSrubr9VKpX6oXCvxTP9bl0oXeheEjP6xXSq98fZmvf5cqx/wy
Pzz7dX24ztfDB/9rWGrXC9V2ftpuT0sutMw3SvVhoV0t1V1yma9+1wvN/j5fGP62p9Vm+5xvf1dL
pWp7me/3mvV2b1qdlv4Vmr3qv3ppWPVt+L9CqV/t1UsuvMz3qvVsvl8o1HvtRGGfr4er1qfVumeo
FHrtar3ov/+VCn1SXpQSK8DV8otCu33zs3W+lK9Xj/n+EPMo3/6V9s37QW/qIv8IZ773ylcL9X+l
vu8L7YI/ZRRf+f4j75ujX7vjyPt+61eXb7tIqbfMT/u9wrHgf/1r96smcRZ4Gfnff9ai9/cG38N6
pDjsD9u9fh23I1//Vx9W23VrPuxXXXydr3K6o/lS/V+/biX/1fvN+r5Qv+Wndf+wzp/znjyaHzpv
xX5/WO//q9cL3565OY3mC9NXHr++sC30X+Eny7xV77Xb9Wo9X7CL3sd/KsNetW1TfwvtYd1WFvqb
cuGV96uGN6u3zTMqyEHmP3v/hmHdOdcNlUU9xzUJmjoHL2kye4BmJzOWIl2lxi4d+pAuAznx7eJ4
xPQCZ98/o5qwiuNNPyBOjdv+K4YRE9rhpKFuAfsgGYlOctdNXb6y8cptp59fTG9yhKa4/rcqIUPF
aoYYLS9fx0MKzQ0KcomXL08s4FR1lwM8HsbGbOm8+EzprJid7y7DJwfFTWLX0jLTMpXqrJZnks6U
M2aoLLLF3ftSvShk2ufejTc3e0dL3E6P8m67qwDXEj0VToZcKIJ5Uj/XZTkU1Z0zSh+yP2EiTVRR
ArL27XJrpVD3c0l28X0r31Kr1vJxqaKgro+DyPGBkL0riUP2EzU+F92tJ1paLAaTq1VePeo5ZR6J
+1lp17IQeaVK8ei1tgehXjJ5pLNj7li4J3oyX+1FSyWoMoxNNVVPOTj9V2Nt5pS44d+p+9Rt9K5I
rxhno45aROSlcAWmdmcTjZeOGyNnzf5OPq/9nZz1O10/qZxAmnuZf6BB03PS7d61y5x2BUGFdnM6
HTbbwzahHU3j+e96pmhEgKO3KypYkDBJFQ6rYnyH4d88Z1WaFCbxMKs2swN9lzLz5CSfRSyanjq8
E6lC5+NcX+FqT+AVRQTKi4lCH5tuQhPx/HNqNNd9+p6m/r1PBY+1/tRbW+1gpn6cSvHfBpl/d5Of
TIh+w8yFRzKPrIWLGcWVVFOmTu4EuMpuCusqdk4gguwEawYQaB8Y9PQpUZRw1mk91vJjNYqBY7Aq
xFTxH0oitfSuQMEGIMICP4sZ7yPtr0fUMX8aoMc3RWOXweM3Otg1o+VTR2VaTyVgBWj/uS4lm7ea
dk9ds+5KkfprdKEdWPFLPqHEdKVBkoFZyjLUIedftdQ/rIYVxlKAYQxc0lOgsmvC2SD4P1pYpJAB
jgWjuFQ+ZnVYhLj0j3LV+fMs1o7I+rcSBOc3Pjj/i/SMFtCJ4KJ22dgoOQygFnljOEASJEZnUKZH
npHTNef5svfbHuvHQKe/nvXMi2Q/aqfBoXsZnOCRIe48fKOEGf53SILFAjHC34kgVV0sVdTZfVVq
SXTv/KS/q5kf+PFunFq74fsj/XNpytswb49OXDYt8/H8O7a93TBRv0JFPyflTCnRvg3xjBu7Wra7
/Ij+KAQzYeDGsjJtYhhTGgs1s27q2vjJb/NUxYLl7NcLN01PWjycWGvVT1RyxKN3KG+aUTjx8vNR
27d1RmvHm8xdd/Ll9Bw073DqeYOxz/VHrBTPx8u6mTXqwmYxxb0dL2erp7IEUzk31zzFfzQNKR+H
8ea9ff7U2v0j18PHyr8FXYpsi69GtnysbIrbj3U7WdYcT3feTQVUU1wVF9116ejATjdlGEphmqlM
xRJNo6Qb3P2Hl03WYpXr522Qrcr21jQP+rkMjj1TJEGm36tauoi9Nlx2lh3s4oKSndarkas/ukk5
Kcnp1ffkK/t1FJJviNaXwUify49cJYyh3gkIOEIi8ooBhc3jx70NKf1UJNfZT42w6O3bRKO8G2gi
BW1fhdBTRNi+V2LDNQxNNdI4ZYbI72PGlSQvyS+epDZD1/peYU730E/P9u1kY1lX111aVTJt3Jvq
vZ4pbQrTa35VOQ1jlUzlNbjVJpK+h25qvui+qtGiiQD1uCDz3nrV0mVVxz6FJC3+beUpFaBOtoGd
rsMJZoBkdmU5TMkpJzuvIvp+LVrbDZ+jbHNrWyIfL0O5X7Vt/VaFxbUibVjESrIuVbrZk3th1Ut3
L0N+oVa+98atvG0osW2/pwf522VP3+jxUvS4KptDEWLF/wGma2vVPH7Gy39Ta+vpzuY785HpXZqL
5k2qkdnrZwebllroeqSVLiK7lDFKxodmSBdsyjnIO8h/NKmeR8fqqRXyLKemasfe2cunCinoeKYV
L74/958OZmP/me5kDT9rk//iuT3pJCrXarr5KOqKXJiUsdjLOXpV/FaKtHCjXWq+05Y5U0jVV2VF
jLVVOdugLynCZyVdJb0mGvpV7PPc3n4kf07dxBQ6g8h2yV9wD5MFakcGMvkuE+PLtVo6hDFJBdJM
OdNNWre84vq75aM0KTRPNOBL/e1gH4QeFh30yith/GDR0dGvZanF5K5gGu7uG6I8FVfd6OdkALv0
ldrJ8J2L73c++rP7pm+fYzpWsCy5UF7/WzAI/26MCER10ox/5XZF+u+6Kvh7Sjx+Ke5+n1MjZf4S
KOd/13/nT4AyPYaEc6KT9BR9hzsh5rA2W7RRzaa1djAHQ+nZG6u76HFP+IzGT/9swlXL3pWMOPEP
DWS5riryxHss0WMgczVct04dPW54CZsfhfh7z/NhnEOwLkIB2DWsLOQQ7m/96wur7/04klVRGuJp
QS22Sgg8gATymxNsUcGZBmE4aatDfjcAM8LEXz+Gmi66uGeYIbXjZ+xjAiGYHBQe5Q0onR52BWjI
XPg40Am1e/wMVmKVJ6fSdaufZ0i92BMghWCfgcGO/c4NFUN035Lu2IAfAPPe43eHk2/4B3bSZ650
bp8/nBRHZGOe2tRuRgePvhDJXrBizdgnRyTezH4laIdzPfZJ5y8KcMly/Os2uOg81M+OXABc9YZc
7XvaW7SZ8lWAQZ5jBmA12HTZ5pQJiwMGZLD7fnRw/s/t1UC6QcpyKaMUU2TeRGP/pnx+Vr8Ohw1y
6U6s9/5nIsbnc7idJv5tAkrxmJ26yJuHwXXqxXP/UkChR6e6BIp2NL7ygGwwt6N8qSUbmW66upyD
RauX0bt1aCYKWmJVUpUFyCtZTkr9C1fr75EhJdUHEaOcmvHm9eM6JIdi65C3xFbqSfT9JLrbebwq
h/KbLa8bl+7DX4ds5aV76e+hBvcK/kmfpxTF9uBYnbrrRuzz+HFrvEbHT2NVqDRkhO5yDAHSSWNw
KB+KkZokZSVVz9W3pT8r0tf10d5dipP+o3mt5ypR3dWTxUVJFq6Q+YjXDEAq6wA/gFYUX0VVerVL
MVoGSBT1ZhyfRoC+OvvTTlSy5UUxOlLQ06uHXOqzoBtgeVtVwItgcsG84FsYz1aLFtEZPl61MzqF
o8GsfT7r5idgYkShxssGUup9m184NbVtJVcLUUyqvmS4TuUY67cbvEa53r566O5Lus2W39K1yeau
G2vj8UF811Wd/n/TCCuX2r4EjiydOADn1m20biu/RVObH7qvpl4sHeexHmvtBtkvjmpsSjFOT7Xz
1EDmGSmJjOM/ryYH6daBbAVM5I2+ceu/ZlxbWfzhCwiM3sz66cRYeo4XWigOcnPCnfgXpNoUkm8t
hzOfz7neanFpvUuX5yMOiQ74OhSbEBvSmoJ38Y/1Ms2WoCkL06TkM418iBTxKV86ymjIQa0SvHs+
msvzS6/T5E8kxfmL1ZNfmdakn/y5mGbwgcHPW+AAKBxppebgANCTh13lykL8iY5cpn91M5+8J+8D
tTOVrH/9IJ/ZkCKcjAw/l42Dn0gzhfPo5oqjHhAM+XjwUEgdvovAoieuF9nE9ARdfh95LBCmS+H0
6zJROTK0R2mDdLSAyHls3eUaEBzklfpLsP1YfEC7oSDAdpxg1jY+Ow8RUt4B8AnkCxECx1ymD0Fh
o9uiGgaTGMFLGd2OdchAI0VOkVudieJCibSK7ljAcfFx9+OAwIIoGIsPKAWwQ0W9BBT2YioNfQjM
w8Q83XinAojErwiLj+ip55zw8Isl4a3yXoA0sog0jN9fzwErQRzyZD8U7CkeVDJSn8WircbAfd9O
Zu5LA3xbvPt4gSqpWLYpfYpKM7rLGbn9TWFcwIxAJbi3diQXGkMoSA20QVu/z5b0oEvNlS65wLkl
TyQ1glgCUllEixHLoWZVgsdMpCT1Wk6rfjL0jY99V8dSQMJALrV1iM3xkWMGeAEPGi0TclDg8HTh
di/zvqF/EgpwGJAm4AmRyCNdgU1K0mXlY4h2fFUg0H3+6DjCyOHpwHGE66j8AYLt9cV4BugQzOMl
IJHIwEyQRRMG+eD5wuqOnTQ6ShbPQkLogixpYKUHkvzXIWD28rdyb78WwP4H43YrChvUulvdTfE6
BOV3j2PQ3yJWwDMVRQm4gJpBPAfwLop99WvfrK8D+L6XIGQaUTteyUhhCzj1EvDGbXHTz37syvv2
5VeC4I+ncjbk4BemBXqW/dbwVFv6P7TgWUEUTwzlo9eOL8drVWDA/2SAGMOvjxi30/QXqoHOOcMl
R6X1Gmz6kYG0qzHOKhDajoR3d46BwV72cAuxrz2WqcDguQ0c3s0PrNsZC/e9BaFLHnHNGEmqcW7i
mMRjuqEysH9v5bqLLw9tRzwnoO49fsOlZX0msyySNo7M4kdG7zqXawtP4+rp0VYwZU0Co3Acpaqk
/hsXFMv1MMktD6ajLyonU+HXoMt55B9jyNsQrTmwQz65ayFG/2w0jdfIB3htbs3wHPJ0Lgz0dTMn
2ZZjUemqQxDJvoo5ViMeQE+Tu0wPdvGtlipL02aL0V34XvjGw3MNCZnTSHqGM7YO+CK7SiSDqEHt
sfL/5/LEjMsLLW0AsdP3omp+ppYTciAhdY34izjtDvfiXVsGXmZW9apeCiCdwo7/odNj5znkaKk1
QD4DzNtA+GagnYA9b11SQm3QGZTIXgbvLeMYm4eHcQfnF/BKeWYDu9h/i18PcceqsOmAlK4fsfkp
8JrWDWiSY/pA4cjUtH2s7udOE8R+gE3aARbbaZnvmFK3P2Qbervpy3/Y1tWPhd6Y/jXfHWtuZ6ED
7/bdWnwhdjiJ2VFs/qd7Xv1JYH/wA1ndSoKWy1YPUjJJCdXHb3aUHKU7+sb94bmvfjh3/P3kKDBd
pIYap+9lYzKDt1OG2iV4G6myzCe1e5aLQQejDognvlg0iCrlg8MFBb6PeZh2EWd87nmzKLmkVX/X
xr3nWDPyf/9sjW/980dimhoycLbr1slWQd7hOnPYPyHgFr6HxE2qDsoNEFn9JOZ2AXSMaFu+ICCx
DzuDIovih8Bdfs5ZF0sPIkc4mKESD6EW3p2aePX/1xsO0q1vG3E0PnABA4HQ+fgCOC2+9ipmMJ4X
XxHc9ZlTjyPbkCFrTEYOOr4NqsFX7vPe9vTRJv8AeaAqfTS/z9E0EKtQofr+zBGhntDzZVAe/WiD
15/HcW17k1fNu5z614pj5VBx7y+/i6/nmB6kxSJXhOh0f9P1mvfWWkmIxbzVrm2/JtBuexoIflsI
xNVlaV1VvSFC6d/RG7QSD6/wHNImWmlbo7axaFTJ7Prh9UmpWiDSfflljvj1wSdvb/rJZmJ6NVbS
i73nbNXqBxa6HaOf+/8YGu+x48s82Bd/4QU89O7bBokgwi++SMh7fu/ZfGnysZ8dvp2flO4nsZB4
Q1GClL5wVVnWR3kVLwWjhF+pNfOk6LzIFdw1cX9UnRLJOU6OwyAJNDkWwzhYOF2CKikG50elva1K
V7IaG6lSeJZ8n8jafFHjeqsELWBXruqe0otB8WwHy2d1c6nI0aQ0Pjf4GABmFue6lVnVTYR/G2Gy
qSwtJnfJVKRFcRMTYWpeVok9WugXh7DjruqMbb7YfRfl0UivmdEuqSTfFF/rh6AjRHH3EwYRX8ye
KqzBq3+iz4zJEEnWpORU4iXMTQb80GFfuSIrVTZzmTtM/xUnqcApYbkTx/IDnL8tYvWysTlNbdaq
QcvYm4zzwhA8NWWGf0ZDSpqZV7mkPsX8c0uyzJU0R7EUXocfoQAz5F7KN1X29BjfILg75ck9QK/v
nLLYoHozcR2wiswfc+OVDHkkap5Ft2Rr6RwnuBCbEnkX5cDqDMzGAD0VpZoEml7MesGeSZwRAxiV
WYRB/ORX4Rzym8yvlKQrckQWBuVsGuYRa/ERFAf6B1aA5PWmof1VVsi7L68P2rc2Npz1RfGeK70T
5Uu6okpk/wwxsw45XAF6kV5isylXjBYj3DRxT9Pm1DJVgxQbGMZBiT46aGgeK87ksCRyWMqxxcCq
kfQ/hHxL1j2rfis7BT8Vy/Pg9nLtvkqlnKhKeOwESJ1nRBbAtJrnAJ0TQ9ktd+J+a1rgObCx7W46
i/1RPGmw4sL34hHsDTDa2p56OqKOpZTZFA8X3zSkD+0/4hNSvbqbuC5G1WyuzHGiDiXKwKCOivO1
ulS4yVg7YRu0FCfYr8Fprew9PH3u0eIY2evgxMRLBJ/tfZSWRhRfC9rpOzjWfjKipNWd7bL1x61x
SpR2iRL6PpamWPOmPLn46iOZ4xG+TdusSdIdMFa1ucsZ6UKKWpttK6ErRKqbuQ8UcR3v6KQVPWUM
8bs8m5lVI52zAa10UgvJPE70fVF9bXrpSSMG2YOz7I713aT4TLZfyc56nkLJWhcVIN9W5cihbNjs
9hbqdSLXzhEaOpTs8Otbf3/rLNXy5o/Z5u3VjGirf2wmIvp2hAoXgBhgNFU53jq3e5creNm16KZl
Srulzk1WBeM9XnKT/TDWhZQqwukIci7dc4VnImKIDM6aF1LxK8yn9uoe6IXcJW0J2OKFtvuUG6bb
pb8er2jjoS/2Q7aPTXUdwCYpxtfRkl3OK7AJTjN4AQvN8X0ER5Wyx1jlnkg7oxps57rdDYVJvH2e
LL33bKEmckdW3E01x+Gup0Ce4UwGnm9fUjgQgc7DNUIpQ5CdRTR8aS3/gjJ2XTTB8kurMdlDr5yc
HSunUGuAkNxndoWz2yFLEPveByojX9Jlr0PUoll6hAuqii46Sg23wgLBlI6iweT5of8lAPNOHOXj
HPqJI+4xvftZT0F8WDS4dDU58t1+6McQUs45jlmdh+3UuqXFYs6Cr/2XDbZPrId4gUbwx7QzvgZv
F8M7ahiX8j/RGv66rg0jix0K4U6h8u7UV2ol+mLWWVPvK+Rawpi/LzOXt4++dUmzMg56ucvLE0rO
/d/Kq0Tm84nAHnwFtSjmoaIqYZP/Tx5mqBztPkO31JxC9Ul0djnW36/6KTGM7r6um59TurVf1J7w
g2vD5WFnqQ1ABZNKg3l9/6UKgwHc9rZDQNdkdu5ZQ8bVTp2HnpsXYD3kGy2RD+yypxccecuwEtiM
JlFwfCQQWNZQAhniBf7XnrDbVaURkeCaByZOET06uGC0MZo6obBbWOPbsS950kSC7RSz7dKVB6EV
o3CiexYCO+ICBU/Meae0iYsGWj++2kb8b7U5QOI5/pDfMnL0qrsDG4iPUsND392ZPfQI55JVTo6O
wmHDJ49FTXEewdW//gi8k5n8PbS6zK8kZn607aSEJQmvnruw5a3LNBnhYk/nWPuJtfmqJVWvSd3K
7oDQUg7mrLIrVdg4HMSbajB361f33Sw40yxn93ccr8VjsnhdhwyDtj7fQlqtJ6vU0u6q0cGzHr11
c8WJplLq+RuptY6UC4LaXR4hA4d3/nicphPT1/0hdRYxYQZSsOdHTBSFpfAqTYPIjFUjZtY/73hj
h/pxl5BbGGYpD1bVlTOhZZf+3gXsiH1cz5PCJao1eXjUxcQr6j4cXsQ4bsHZe1G/r7s3Pc0zzVfW
iOzP7HqwuP9bLL/3qe4amlshuZNz425o6UFXifZh5M2uakSe5s6Uc/vmZUZAdc/cGOl9r5lDFU/U
zplm7DR+Tv6dwSE+RW612L23yfQs0tElV5+X9yyX7GYitclOc6SP3O4jtft4iFKk/RRlJ4v+8NzK
cSv5zpNCtqCHEArlAlz8pjTttm4nhTC3KejQ/EPabkZSno8e4dKtK2qDVR1/PSQm1OW0I4117d25
4m859yZVLe8t+5SLle3ZDn/aRrnKUU+0cN3ksvxIVO+RKozIxD/j7wRo75gqj8Z5UY3qtrguZGJl
CjS2rmTu1Yz+b+i0rEWqomXeKaXMX/vpwXM7u5txi5u4bl81azIz8FESATxmTiutnMH3GpNFJ4wm
oZ58dx865rlvMpau3kv7FvvWWQ7PH9GR4E0hQCfZXHQK657GDoLo9EwZs7KRovI9PHlO8Z8YUL70
aLL6bEcbIu9YnuvMkB57hDIusmIalmxLFyjD+xVrqz4VOxB7kkgGLS8g5ZXN31f13Cfel9GeFRDK
EaWaWPI1uDlJtAGeRCwI+2tEVBdfrAN0QZTA7nOyxTLiOKqX7VGMSqv6II0DGBoyQNk15VJ6aMWl
DIRFlN5RRsGNeBQ2x0ArXPzwlikDQYUPeEG5OXE4fbutsIubs/oS6wXSQPDUfHvONT2P0IuW4k+K
XjmTLkrpekhayPdYEgHJUCilmWZvO/ZMlDneHQVB6zs/rCJVh/VQVogcZ/3xUnqXEcYay8uGpzkJ
2RK1inQX+fav1l0hnuPH0f1IS3sgdoZaXl8JiYRXdCufnH0ItTzzs0puBjwoWdicaILhDuVduuxW
gg7DIV51VKCzgMwbXf5XRbOs3xSjhJK4y+ihcC7b1nSvoURxkKlFP+IfJ76G6jYQgCNNCQuB5/6c
Hff31Jjy4JDqcGiPw1VfnjBvGjCkMHBQEaBz3/vKsfVoAJeHj9mhE/n20JkuwuUcP3XIrrxbilsL
az6WYjW93AJXHeuPnQ9HaD/M1J9tdYqNfeXUOYKUzTLAelVv6DN/tbeu7cSND4RT95jjaLL+zuO5
RxicQs58enYc3+dM50YR1q5zbB1mm/5yXLU5VpthZGqy7VuDmLBrdLSF92GLN+xNV/1HNRBz2ID4
7NXY1s0jrqq/rqo35R7Fxcj+SRJWX0wa5dHg5ejaX5m0X4LwUBaFfYrQ/BhtyjtVEa5sveiFND7A
R3a4byYrydarF/uVgqIxDu9Qf0eO/EqCajsnxS2fn+sKgZYpcNhnse8Vl0s5TzVXXCgYvY1y3Vdj
8rFumWjd5lGNtvMt1teqmKx4sNvI9ThNof4h1zUyrHirJhRtnUYXf3ouJvL/dEqpZdtLoJeMeGXd
2irE3doa+YjGtiJ/LpRXUVQJnQ2UfeKRK/SsK+tVQOQsh0Ljxm3mQCS+E91D9aogV9+y0q2gfKF2
cwmsncbnopypZWqJ/L6S6sJ+SllE6GU9vVNnauqmSpDepbErxxvH1r61V3Zu0y1lpjuR5NorR/X9
MCr6v6h/D4kchcMFIl69FuQE+5iDhYUq6UXxrBYL8KD8Y1GO1D4fXiNXPHqlfYsJoL7r+0pYuUUn
QjpWfWNIatkPRWOu+0CnpkIPMztlzTDbObiAearmz/nmWS+EVI/gxk1Yan2b46ILrAVht05PHWoB
9oBjApmA5KtkijbR5zPW69k2e2QczyMvYEvXQg1ugEaDlDuuq86lI2nfoyAL5lfUsKIDC761H/Nu
5aRWGAnq+pvaVLQUZhIH4q3VAGjkMfNe/Lm1qke9i+e+IjziKOAuaA6sTTuNN/JsRm7wfr/3Qy7m
NojuEv03SDJhWaPZO7G0XDXznXVBKJQKMhg6Z/4P8NYcgpOMB3acc6Itj/wWPRILeEg2YKqqHTAY
PIyLep7YoRz5tnq8bpxdbUw40tBdblfA+oNj9j8W9BhlP3JdVUXhQdxPDjY0LyzeZkotONR0uUVn
QCi8M/hAHHIprAPNhOrQa+VPVthVMh1iDxBc1V/ZFWJP4Dn1On5QuBZbMbscsMibuDEiDWoa7UFm
bRtiKOx0j+D5M92FOU/hL7yGyq+gyh8h30ChS9Wo1vNxrZd3gVF1Iz4t1roq4dukmFpUM/dSgpEW
mr2Lcg+vEcV9m3HWuexOCrefl0yWX9oAyCfejXwIAK1/ZcroSJ4oz1ffmuS9TDEJEDSa9P5wXHAF
P1ZFuNXHL1L+Ovn4j6Uz605U26LwL2IMpRNe6UHsNca8OExigQgCKu2vv9/OueNU1anGBNjsvdo5
54K+sTwjO0LNGvfX2cO3/M3KikiXHxRLhEnmTVGFps5BbtJTcDuRHhOoc1lsBELg2B2uiTMjrRYY
8x0uD289QhjHFgM/I/yGe1R5kyfqdqhp0mzzJkb0kjYZGBkjEHWEZ8JYKwpgSwU9BqLqR77mV/0G
59if5YSWKwUwCGYTGoMQf/+eMfTP2AjJW30xqOHw2pn3NV64KDbS+Z/ULPR8U92uSb6a4KaUOak+
AoY6tW1jM3YL/HNSBQ+auY9vEWlUXpZeaVlQxjLUg4m1SiPiJgSI4BUQqxIuTct4Nn4mGH/Sv1Q7
tl1lZ3T6W3zqvf+oUf8pyOXTJ9PomKSruxHtO/a2loDRRO3jLHzLmbEys/ucpI8TDG5y2jua5Jo3
MJCBfab0oKPFIpp1RAw0nKp+QapuwDYW8RCFNx1bCjjhefulLkiZHsh2164nzydHjjAn/8y01ntL
EsWbtz+WdIV7Jvw1hV1qfqNSms5+MlVBIRqlqvgJi/RFSYgbbti/eyYIEqu25+CGDubNIUNI5KAv
bBPVkpZpM6jHuCbK+lt5IOO39WJ+L5hP66sdWHGvqAIgKP3WkLxK85QPbcpMoGDE52s0lZ4KLaUS
cp8uCtPR+JuCH+Ey+HWYNWyrVcowk+1tnv4J9HAWKJ7rn+0Wx9i9lhPF1ikZmVu1oQQQn88/DUMW
H8vzHbWV1XsuT3/HxNLel/EZ5+hNyxxZOPdoat6jMvUlFJ2GBZlKIkidk/N8QBRIiNJkyFSoIR22
CvUBxCziAfehr/sKJSXk/kf67BKhlENIWH31wI6ePgo9KCF1KcUssOoxBy+BNjtE0nk7MfdNpnp/
neGGu3HO/c+4e7S8pNlooaBSTJ37GzUroO9oKEjzc41uWyhriwGLWdWHEUFqdXlXLuchHrLVrf/I
0+sbyaom9UgNlCTAEOk5kbnEKQ441rpxQtbOOTfrRAuLMUabTp1Q0RoiygT372mlB81zlwI0zO4f
pSQzlWadpwFaORNjTx2J55iJWYzNWbbrrrPz88c5W0G/PLOrk3g0hKqSDLhQBkAAoQ3oPK6XysmM
AaTCdT3RR0XEdoh6lH6HCGvWFSwxkmgUEUTmN0ePgl50sRAx5s0rETGsXYwi00CaKqpoe6lhloR8
rT7EyPYi1iUMGC6jWJA/v6h/p9HLFKTdVv77WoxkdbhrDJCio4XstfPoFjg0RCNoFiMK2XOsN835
9CberkngyJodQw2J79ijT4rcGFMSnRvjHq2btroxVK4LcVAsJ+TgolhgK7kR3ilDn7DFf+1migR8
KWJSnQzGH/Cw29NxRhEF/U6qZnA5MJKik+e8kU26z7nCjVmFlHn7vc5jP31MN66D1AeXJqoR1CeQ
O5HnWhnXalgiQaFHhRo+EUmktDmrPEwxBl10J/7cH19WfWFQTKYlRvnMHp4z1LhIW248C/FXdamL
515aT15PK4MCcVeZeBdRfHvKlbB26Z0ZahQFMrMK6AzmNfBFakXI7wkhMGjg2EFkxqYJ08oFe/ne
LvXiE4mDR/pL8iEKp6MaJioD2VpyO+YRmB9CUUBfqNg+pT8l3r1b3puwz0MmZE5kFJc2yIjlI/Gp
zBmafmb5x1SfD8XmnS9vuzvmsqHGTzgM8+dLhN7TT4x80yyL4Zf6DmOlkG3xWVN1IABTXNgx434w
g7e0axJkrdx3FgIgIufKbgF1IKqPzCNKh3mfzJPAEGO+qeXxD/QcpP7UaKFGnCLs7mL4QXQWEC7O
Pqr1SNJjKl2Zz/kvoTu7Wu8T2vCa/hy9jPxZsnoCESEiosZf0JD4S2TZ03B0Kj9xBtMj3kHPGY/Z
LeBozhPq3ijgEAFUXllH6QsVXy+d0zIR8RQWRf4mIhmOHXgr/8UO4jWjI/YYotQnSCECM8jzjj11
pnIGNbB9U0lrF8UE+dRDrw+2sTR/seHqeS4bzD3zXog26XYJh61u19R42N4lVeE5o/36O5EzBGm6
R+/da7Zi+5jD5UU3oGO2BvkLwADCnQjfQ6cJlreQHcPVSeUl4dn7Fl0WdfzNmfI5Z97qc1NkJ74A
qTLK/W3+M/mmw9K0S+Q49BYtQ3QEQwkMY0+TQ5Tn0WV+0sW7nZ7ltp59cVA7ulIjON83usw2/Wea
hl+UsxG9JocaX190GiGXGzzStdZ9dB3mxhGdvKdvwhKdLbS3lwnaHJqi1G0WGdKTItFk9Kq+Jkci
tDNP6YaInDQj5K3ARpuOIh79y9M8Dh/2h3LiCEHnOFGR4qQYTJBCeY6xwgYsT2KdGnYiUkvlpkQA
UWNWAqjrx2LCik5+63zV6OFMqaDboBfJhAqXytcTZLcmJh3uaTTdGMQtSczMVhldv9HBsgHuGDWm
mtOKY/RBbIA/ejFqlR4VvaFnPZ/9o1zdxLlyAuBNWSPv97OnKJ0zEGUPp5cEqjQ33C5GKIsIsapF
daNi9/rCSiSYW8bTv+nyN8lXRyOO/d77HPWGvIgR1BwN0vsCRPYVXW/zi4yNPInSZcmgsxmihWLA
5eujJuzCYQIYrZ/UkjxuCCk5rLkY8fwLqPN8PjwhD/tn6XJWr2em6j3c5rZ9Eax2GcoT0e12AanF
dLCy/LyRZTIyjapNFwJm1c8+p2gUyfafrtOxYuCWRSvqlcBSRPxQy7BQ2pKwh3D/IX0kWqCiaJUG
CrQmis0N1g0poPuPdp/jj2Z3mH68POzVrN/IYzw5tsPmwVQHoTgXEn0wYOCJDB47VEaFtfysFkZw
gzN+g8+CMNnf3u+IFM4DTemJM0PIEbFdRfooKyRUybH67FopjBJMDtmwEAVikBAMDgQRQguyItbL
EG4nnoxoIyFYZFiHB9A52ZEdih/IFh0KUgikz0Dvtu4SPFwawFawLzBvBMNqQGrrsY1OE2d3tg6g
sxBNmQL1CwyP/YpwwoCSWelBD7Jtm6YpaOMdLTyBU7fBl48Wbw4IFyDZoLIOZ+t0eUDu6ayDwEZq
NlyhzLqclkxIcGq0DRSbVjj8zeYXdjGKHjs61uTIJanlA/A1JJ5wB9bMCrgbY760D7Y7eNbRWC0t
049p1rpHaA6PLSwIwPLiwjTPYVuDJ6r8N+JcEPq5ydqjFuKSARTgmJGj/TzPtQvRrcI18PoRWj2L
83FniSexNcCBvRu5qndBzZ6vFAB+aMqsD8Q1O7pwGe0D8CMK9iyrvaT0ZQOfhhvFs735f7BEqof7
Ma82c+PBNt4+7Uti26wjUYrFD8Mjgeazucu9ijV52yDWuRIKFohHiOvsIhCNVAOiEnxu4YmXlKFC
hkqehYw3ty4+eCgF5FgWmG84dfU6+e8PD/e9ZFqEU0BqsJdcBywQ9SZ9Lgf8n4cUNC5UXPi5szHi
LBCa1zCi223pEeCzjAE3ZsOsQ1VtM0GnjgvA/RFk6KcV78A92KzOkxV7WikKNoJ+ckBVBgb9SbGX
r5Cal8vX8mh0kH1w1zyz4nYhNI6AD5xoojk7/hzRMrc76gSX3u0/bJLikGNHEgkTXvdk58DGdS7M
L6RPbUGW54rpvF1q8C6mLrCM7Ss8f6peZZ0qIK7M0eBa6RxqSSj5igDle4AjPYPXoLH47H/e5YVl
Kx09oEBaOFFm7aIEKBGLcIjsKetTeGxMhXeByfduzIOyeZ8BW49bafbEq4DSN23E7FUrtacW+aSl
85+gNtICccQ7NuCMJ+BnX27iIQzOy2LqKVSI9/5pMYocaBSGEWhsdckFstyZQDijUBv2iXU+lf5i
v/iSrNU3Yyhs1Qa+ZU1c8XN1s1ZftbUnW7C2+GjqYwMKCXCbuDKBN1sBYRzeC7XN4Gy5p+P1uEYq
MmwtJslakgvVxZLs69mhX+BcfVd3aoeJYhZlCKt26K86BNGcsZw/I+PBf41zHCOhlgRAf9O6M59D
PfBiR1bfsE7L3enC4bJ/4eG5ExvOkD06ptU7q841LXDpDrQ1BJRArDlThmxEs5Xqd3bvvVz0AB1U
MCndNZa+1LdnuwlyH5FpC0fp3DlCMdot8AX+5dvXHuXVdb/k9YQIxMPICBomy1H6tqnXAR+x6XS8
H+x3SL6d7nZIWxxnT6s6Uk0P9MmU4hcIt5FMhWZ7TP8dfL9Tva0tgjDHwi9cJpJbibVS7YVYbvGf
abHUo8OXOaPDNB5X8YjdbPGn/x5S8XqHPggfLfnZxyW/VzzFK5dkh9Hgjs7AGtRLI/ocHYCX/BTf
tQoH9+wz4MIvl73MV4i/BsjBtZ4hAxyciUt9wJ464FFsUmJbsn9i+DPWju41W5Ady44URntqY6Kx
sPCEHJ2Dxjya8AJmZcvGZWMgfc7PqX2iGWERkWFPcPl8Fr6Rd+GcBPc1CeLZYnhlCIrZjNDIDO9r
u4vTgE9LS+R/vWZfLZEQ58JdTAa+ZhbFcGy+Rc2K0isAmAeITA+4OSdo9NTG13+gejB+LN3B61te
GmeJAJiTcHTuv+DyWwTdFRsWxiYVibA1+3oE8omJam7qrGMAnBgdNAS4FBqAiBEuSg+hriXDEi1S
noVqQZo1PqcYRAaRQVHRnUlNNzOsmB/A476E00KTkWnuU15p5pC1WanzLdtsDH+kUrZ4bVp85RQs
NhVs+9U6IFbm4mNiqddrb1V50NQ42d/igN9dOAdsjWt8ukB6p04rbKniRj8qRwmL476t68/asCLG
eyEl8HcUOYCC5SyssvB7eIWLsPnYQ47nBUSbcxntzqElYy+P2HTso3AnwB14b7gVT/ANmt3puLT/
ZfZcY3+R4nhTbkvc6NlXI3TyEdRkHB7/tR5Fu4jRLhwpkmv73w2q9WsHjQCPy3Iun1wReLovmGJI
EHAm2QQHoCc20vZ+/COMp+b+bAn0rCJSDMtf1RY/xHmeWV+rxNrSsnHjywF/rAeQeg+75QGCbxQt
I752ab+c1j5d+M/NuYzrrfbhVxguVlt5XUrwq0YCpvdB33crJH/XDQZkmL/eng7XEMZvaqkeOYKq
7oaos79H67ryPueAf2xhOMRDglKiFA+2yxG/khlbpQvU29KwIJTQO3s+2F+MLHH1LxLiCO0Ba0TW
DYqOc7fm87fHUHb+7uPp5KFYutpVMApPS97kEM6cjm9KpUlbUU26NC7UNu/D+a2txWCffRDr1j38
/jvpvKETYFFsX+v27tvVLSuEa4Ptuy+1zyrUozPDWBzN07ypM1xm/PpePZzVauUtvm7CdHvfXy9r
T63U2vbW1n9A3D5wpoVPnkA0p3NiHbJAJkSN8Kq6RxjFDnEMjulFbJEevuDZssDku5iHhNb9elhW
ntgZw9K4Tq1lNT97FOls6mSQ+iYr6TD6t3iyYgads/65xeRz1syuP1vyRfsWj5vWNg/y7uVN/clO
kD5fDpFkznCLFRS0+GTFruYfXX8Zu0Xoug/LjbXIsJYjcQ//P53y5ekUS76LZ49eofD7JzxpvV8S
A3Cv7uWSEg/KnhtbswVRzkc6EUPRICriLUmZbSW6xWdqC3bxCYaCnTbDqZIEqKk9Yst06wgOxueF
/RTOuFG+OG0i8oZ74kOi0N28PPpHRQRiDB+2q6A5qeFkfd0mbmKtf2K356jCXn0Hs6Xk7hNrr2Bb
w9K+AhFzGcq52Prr01Lz4/77BnW2CEqIbIvav0fenjFeWJ4kShJ7n9qr74L0OyiWbYy1Ft7nh6lo
1ufCrglOyNqtcUMhcmCCOMa6t/ZsvdL9B8h1ZTvTFb4Kr9Yhs5zFb07tHFWGWLOYLWR9fCItQyYZ
83FnsfAW3tditfj6km3qY+5XG676YyIMEYVl++84Ho8/M5bPwmqScRyO69hXrR9epm1dPatwZ8Es
aNeogdnf5vy784flvrb4reJ8M4rDUhzvvMnDwf78lDeF9flZWgvY8+zJH186CP1p3XKHz9i622C8
rPW2FzbvbR0fT8v/+VE2x8q92ceZe+RXDHtk+Zx9KCyxtjjKOyBH7i32Y/6J0VHWy1vf4vXa7+01
v8fm3OxYc1WL3fiznvrYDL6FfQ5okOD+XwHIxDlBqOLupgs6DP4uOs8DwkH0kgnqd/92Inq2C2+H
6AFKARnKD3dvY0duZRH+IgQxYW+1SyxvFhwUVAWT9XlFUVjPbX3VfeYf3Wf7r//3QNmq/TA+k1/Y
fROAdA1VGwboWs8P+fPxYayKuIifkD2fLnNsVjTUWV4aErgKulJiY/z9BHyB6Vx9eZ+apfpo71uf
q4XneVa4juN1jxYDkjF28wlAMPTZcQBjFzM7ZOA3/8Sw9rDkMsNnDcOHhddgTQD+BOzoMdZ7SJha
69Q5MzME6zHZJ3AnV0nYQkJ9BBpBHFMQbWYk2yLAm3HsR6JMjng0iwDeRYTnEIVo6JEOKhQ7DEHA
oDEyofvBc/xJfZC+334AGgMk4IGY9HhjWodXrhlrsYZivDRWyd7c3IkF0nkVIVuXoYcEfvD9sB+T
uZjdQ8tptBrsLu+CnKwEv2phYgU45bs9Tb4kWBWg1DGOuc1QRmT4GTX+GsKkX4HPefeeCSAXOMVJ
3oKw+evbvubT9e2bInwLHj+SYT4xWIgREFQoMjqYR3psWesy+aKvv6aPywwCQke9+Ds/iGYsDTIa
/PAp6KMCHXAZ7YNQhjy/e3SBgDigxkc/NUIIxm4JN1Cqcon87Xwrs9tIdZIK3omwZqD68d0AKKl7
3RxUaSp/QwELtWhpbdI+NpZnVzSeGd65G74BN4qhe9br+7x90XwFLBcoq8k/hvy9u92DwWEaI1Xh
N0om8LLqaZlPDlVCZR8ksSKAfcMMwaOPciCZo+x3o2VbRbKq8DTrjuJ3BoaVVtbr1dPX6v44T/Bl
8+y36kN+9Ck9PKqcFDVeBZ1VEwzxcKX7MjXItGoUakp7p6tBO9IyqlF/wPkZyBoUH/J7dy9owDJi
qJS/DXBCZQtMXP5uhqveX6m7qe9jKlc2xQ9F3TdNlMjUBVNk6DyqETXW9Y0XE6MCJIaPvjzivKpC
Rj1Qs8OUOThZqKNRUHjD2RdjAkEuUyK7+0CEKzAGsMyqdEd5nObfLV9oDOXF0mnBG0f/cHSS8/Gk
fFRy+E5DIM9Ttxl+K2ASRgyEWUqZtUMrFOwymOGWKYHUsf1KNUSLdQOiiy5qDuEwBXqm0k5Q6VtQ
76qC95ei7TgDw56qF0NSaQNRlE/9DgAZJeG8EBSw5uzLLQMgrf7fk8CTcjbxwoBqho0uQcv8VIoj
FAokRgy4DcExDdwJQewCVEcIEzdZcyCrf1BWMS0VCqdYF7zev+GT3yUntGlRh6VrfSiOtHZ9ZFJR
RqeDvAfBzJAiTy0WFeNeqO0unocbNboXpEUaG/SeJdgNYNQfMKNytPR7iGQPjXlVy6RmwI3gBBdD
/KSq/PjsVeZuh9mGyTH3Ojq/5tWVAZ+3Fe3ETN3R95HKuIWXb8SDxtx4GPI8E+3f4aglOZV9IvcD
T0V/g+q+CdIXgrvgI1PQFEVxmrYKbULEMex08Tvo0bNZ0dkxKpfvhVAp6EaKf+BS6DJ/d3Tg1xXV
tVm2fvBtgSwwAYlitmj8ggsF2DtEZhsUjB5OVtzSFNaNtpppE0YGUG97aMeGQU0o6mpilgN9OUhF
E21xlyHUnfdAuWBa3/lZ0hem/Ms0D3BfM5i7GGCwLuSo0nbkuNa+GOJEHw4kc8p+sZDHv45toElb
9b4fEIMBeco6dy3zRgPZoZdtLEcWhZNN2n+8vSjd1CSzh1fAUZ9Mvw2GPYEv7/YvgMy1y9WS1agK
/hhyhRta70wqoaYo8NBX/rGSPWAqRsz6UupGBx+ABOhbEm8m89BrV95Mdtxxt8wST1MGevqIWdIM
zmxESnv2MNCP7kRPFnVcvm7BJvKGhl7knuJzehfYAAAAfGuj/6VuC6a2wTs+kFvN9jQZVA6aBrXe
Kibf2qkxNrSyaCB3VKAJwA53AFQGCyNxdBhR1mdrM8M6cX7M07s6PDmYSmenflGjdSN7XbOU05NW
Ya5vnpbNTdW5db9JtgKkm6xYkATXklWx1COqrEc8qHm6df9Az6jtP+CSpRrS7kphk7D8TABVwoae
rKC7SJ2XNiu6YIM0v88i5b2q8w1b6e7N1ml0Uy+gOd7OXZob226eXdnKwFzTaILFXuW3a36gpWH2
EQ6BxkgNyYR9Q0osupavR1hnwLp43wAUU2bE7CTkTaTk2kvXZMXqNd0H7QykvMQGAW/ypJ4FvAJ7
DZljxcVzHs9EC1/K1lJlsU3A7sFzpTHaHcFJ5f1GYnBvteXR6SmeTzWoCXDrzy+22SRjdsPkDeKF
PXTfAzIqg3qO0kgoP3fnJWt0ngGOkc0TL/GxAPRIS4btFwFNOlJSBiAveoNggECXUG7izjCrg2jD
sI+Raq0kgczkKXss3Pm+MKYHXjl9UhkgtnpRi8+yWf6BZcNW2KdrR3UFZDaYDXlJl5cuxR9wbrzP
WYtu+GF+Qnsyts24fcN6BsVStRv2qAZ2EJ87A3CLZxQnBNDABLVP/pKnYOcz4rjn9trHVl8K0BEm
gfCXJi4D5VfphOmpHOI3QOg1zZfb6JzVVQmm3NxzHHpApO85LBhD7Cygt3jZdgPPDKIHLXOdqjvd
lTXgHHoMNM6oTTwE7gXYqa6G+rEqt3K2kbeNfADPUktzupt3ir8M7tmKBhfI1B37GqnhMkg8/Cs9
LmoAoPKAoNPLqF1wO6omhHcxOzwcaBcQgLB8TRidQIkYDwECXX3NOUyQGQC6PBjNgvOmGu+wUzsJ
MX8b1GSrr/FZd5wQOCxANrMyBksjGvgCZUrXijDIqboFDeZHFWf0FIL3oiPzZRH+1CIZ3hEDbkGJ
DegNhgC4qAACgmukQTsBySjPeXoxng+oKNAKEFWMqkyePvZiOvi0naTWPTOSsgKaa+EQ2bOi+44T
e5OTWzkHqXSedH8oxTE7u7Mr8wN0NAMVGfjcLkBQcZ4BaGNz8dIgyLBKtM8bTu+ZogfXImwgh5MC
/gpkL6YXZEJrxLhXeB3glLhR05Oxy9L8xkwaxrjR53yExE4CkAsiniyYjA85rrsLWDspQ8aLARMd
O1rSAf3jZsZZdoBuwtUbmBToZ2kAfgmyAdaejQLC6pFGLCHnjG8AzEl/zUFNwS8Av05rFmwAy581
joCttx6AT/NUyZYZ4r0pGTBJqXWxEPrUBRoOeEqK+SD48BymkwXG+V58cjbeuDA2AlFnJc/zKmaD
sObcJa8wqV0tA0ofEXoI7jcxAf3lCD4KuFuKgTBoa1yLPaj07X1wHbQWG30B1IrvNbA1mazNC+Ot
g9lne2eC/0HHm440i8tRyboA9NQbcSEwCUwVg01DvHCft/c5C4zLAzdgljHugcXDOjwNF8f3fH3x
aAA6wGRwIbkM8PFAJFhAkA9ys8RwgrR4E8/qi1cNHD+u2fzw/6b27x+czhmpf2U+JuLdrOgvAwMx
HiGzhuhidoyrMuiDRryMPP036xYwqsAkMJrodT5JKmpYcGwqIC4UmooF5x//KrzLHUoCCJKpDWIB
WDOd3P8QFQLJMMU7gTETZAzgFC+muigXwF4gM2ogiVUMAehdxbCOJSKWd7cAxCEmcFExIRyZYbcH
32wh3jhqs2QmFnYKfgX8LSUNhNIvchK8QgBhd5/mHfE99P0BSMkiW7C+xl8M3/sU7M9/9GM61FDS
759InlNlpYmyoTtL8NkDZO6EbCNm9pY4CmQsfu8SPpMRsBd7CmdSBHcPYZmOYeg5ASkSZT4sQorn
NGl+ofuRnzXS/taAyHDAP8B8q3mMNSeRHYopwX4A5uBTNC9mV/NPiREFsD9MH/wU7QoVjvUqQcss
Xr8jY5BqxisBpdelOe+fiJrwmOv9tcMY0xPQqIl0cNYoDSGKI5RXfvnugKSJFMDiwoOkLkpZELMd
z1bykrCRmik4GNnDMrLT2aAQQnnUxy2CIgqrTah8QgqmAVBtFYRnxWAqJ4cNCOaGglXnYaQFQWWM
YMexmtwvlqk3XKH/wF5/ooJOMOdzCUwwQSEYGaiGEO1obUPTI9oWgBYkK6U5u4J/AlgPIOX8no+3
q8JSo6KnUcAaGVoxgJyHO0SUZjKkOOL2hs7jZor3EWVPqH9vfVc8XZaeZIj5p3TxzSuBIxNIUKap
hCIAAglCAo6mS4Y4A0Nx8CyMGiOZBthF7/M/gRjG9Yo263uLSCjdf5b5CWSYUiFn4elj5Rgkxwu8
qwEwD9B9nC6CyRaDVsWAHBEGmZLsnb3KdNXApIqSIWPHDks3vMVGiyet4OQ6MgR1mlmIYKBRyuIh
jAqVkjnzoCgQeGADE7ipKCiI7BBqYQCuIqNC8If4h0KU5/79DFHR4i1BKJRFJmADhSRUzb9KLWzr
y1SYUof2t/H06XhzFMGNcCdiuF7nCSZk7j9uhBYMnAtG0PyVA1Uczqt5B0tgwYpki0yxQ1CVqK9h
x5GluHK/zIgVYtrQFJn+RDcWTtn4g7nhXI1flNbpQhHeIgf3/7FhJogmUFSSo3IMQPBAb5UcuKvN
b/nwyobyH+2hiv2JPg91Dd702yKUY/oo87sxTyOXvnIyZ9BaIXkM0fOgoE87bDKKfr5I2uAHo3jG
ySQY0Bf54BM6s7fuWshOZUn015F1eIwROSoptAq4mnUjpIwmL1tQxRhSw0L/0eyLH9qiBqJKV4Ss
V0KpBJEPSDfDHvTDBDSWGQvipwBhkYNsQKIQkxJU9drSGMQWoDzDMRKX+Tt9mLc8jQRooI6gTfNO
iTrY6WSDpIL4krZobPY4uid8GaIIk1jRvTbxxi/kmSQbNBMiHUYZctyfPfsIpLE8QwsE2WCWvj3g
VARUAHGSxzeEIvFXje5TJ8qCTrael+SXbQi/hIJBAEhYWhOMQcSs9S9cB4cTOIKKShGtDp8zyHng
fbEabClswvnps0lpSJd7dKE4jACBVtwGnAMui5lXwU3breYg1QJrW+KJAKKeFBMiNUghq9Jh+wGW
E9KCbF5gC2iFkQm8lQ2nkyIVDvIAlUEQ9cS1xavhAKXI4SMXxLKzIR6UhwSVu9eXdy0gsuA4siTc
I+dFWOlabFwmFUMtPgvb6lBegcUMJmu8ifugSkPRpO8O7l4Pq+PjW9m2ge4YYUJjyXQTv/l8vdyB
Ej86WYbdp7YyQNSxHjNnCkSHVp5JFXtA9dPN6GwBERtDdPXo5oGOQITYJqv4UBK3oDz6r/18MCsR
CauZaHnwx9Z7EeS/vfvyGero1ts15K3GvlPZo5D2T3z0o/7X/7w/1S9pPq7JhUafpydavu1YwhqA
PiV+NBC53uhSJEKujAooDVQqjC342AIbBUfMeRs2o5unlW9NPpPCnmahwb1/MheA2icvjtyfjUNp
29IJxvqwOzQHJVCCB32OzsVn+Ik70lA9f9yBaz2cfv9cj/tMDC6XL2CGP4Bt3eYPJ/VUuojlaYZu
BBsCHA6CIuyRgkgU/tIvBGwZGGTDjYqaCoaow3PQZXkyXQtcliA7JRjjkDrEfQUtFYYnERRxAUkB
UDWBHmKGr/XAyv+ROWH0sHFVJAfrKfrE5Mwjxxm4tyAK55WHf+dEcRF0ipIXZokv5tgWTA/FvCPB
80ccIPQ6/w3h+2ZXYRqxZ6jh3IrVQJMPS+BTP9KrANgfNugFzpnuGg5NSA2FOCXwURpMCi2EZ8/p
ntC2oi5HF5HnhGhZujmaNb031Xfmld06q7esw3NYCIk5iSmM+3pqTU13OHtZJQwZLi1n/Bal3vzj
3QeYfG4WMCgwXojfgGIh+8NPbkqBzEqFVgHORSNMuv2SZYBFB9ZIwEf0PkN2DFxcNqcSQIqWQlzP
5sD02vIi9REBOQhekdlA0SNH16jV/A2vBBXLRxMeCwE0yjZ6lHXhXx43VygymUCuW3LSkXfbAhEi
aRl+iUgTvo5QtXuT13gYKJFfDRH64UQr3KRw33AvsNn8SOkIYp9Bh+BErsDCMBMYK/FAfyM7yHbw
ZLggnEynBSPQmukWbQV8FKR5RC+E/ab8rV74zreJmI4JSl/u/4GQFNVvDY2l+dD/M6kRTH6yPkQR
Js/n/RgJjj/qJSCjZraKOQTnWgz/KKyy8ukYEaqDqWMLGu85bxiNcEqOOZJvgLLhzs0ZDjV8IOPA
i26MLzbLjWmvJuPWiY8Cs3PF4I6e4quQaSgT4c2oNyJUO0x/+q8Oikvr5DUoRvdZe8NsVeoHHHsF
pnRm62BuZza6TxwXxBIi1GaRRRiHU/1mjV6/75mQNccJ36Bmoblxc9CKGKeB1JNki4Ojo2eJ3uZe
Q7nojSRCmKabDkTOG4sH/u84HV00CTPKLQCO8jCnuJMHCsKSAF4moSGT28+xjeo7SCi4FVAvJu7t
dcpnOGOLGA9mAbHumITEEag8SFWcF3BfbteBwzbiD1xoFxQmS+L/uwhHOYT8SrbwIIHDy7CNRLnt
7lPiU4DoUaQFqyxwx08haEDwy3HONYGtFohFEhiw2t1CMeJECyXgxOw1JC1wrRKhQ30Bqdcq8/QW
8e7JrngnhI+ohIKeSsP36AesLcjGpjKF40jTkJPbCkSVFhK58Nm+tzmrDFV5jj4+A0UIVEVyfclg
AJwSf1O8fHQaVK7eMM06QMIDRYrnEysInpR9RxTM4UOI/nm71gy2VQN8t5aE7FOKz2AixdFMI9gA
HFr1OC2AUhOgw7nQwsSIzEFIcpX6itG6KSJ3NTwDQkNOOWYMnvngU8AidCBUGTAr9zlOnx3K4aIQ
TOYF8ZJkub8L5ziQoztEx5wPvjkRIBGZeCBQ6X041BFPwEviVWFB9Pd8RhXuDYuGelgSk6Oiw4F+
CxpSDPTIBTgSVZGmhqgQiFAHTY8K/bmAu8AYETUSaIk0CsaPMr8TvYDU5i4oeJCoKXOWhTPKmWZP
sMZE6JhHTfrgIFLJr5Q5N0k+pf/ZTGodU/1IXMIdErPzx6SZYy2w3BxuuQwJ49h3OlIqRGUR6hm8
Sd4KrzS7/yI9A1cFMyJAsFBfxmvZ7HAkKhjhsyc1XwBLUVTLmOXJwF2K9YA0kOR7+eY0REX0Px/F
hIXu6WKWO1wd8hCKX/xWW+28m6QuAWjzy8ntMo8nRu4FPq6UiBkQUEDZAuI18qBMgWOx4SKZLqdW
JjbRHYZU1NJGKI2NjIH0ERcVg35Gj/ZJZdo5yCwNAXByEoD+KNzA/3DR0+ol6hZxvc+W4vBCEaah
HLJrs5nHGa1oxtCjnH2OfH4SZIbz7B2eq6aHcRZK1Mznqkg0Qk6y0jvYBPoaKoREFMDvsUhP8eQF
3AnUC4UwzrS2VYIOIH2pPRkQJwhVhoTXi1curkN6xBUUg9UNAJggV9o+6MBOQIDe4NR46Boi7XrG
dAAoYygXPXhCASwT7UrjZ/pAV8dJGD4OI+VS/60DcnU8IyFL9yIZIYoVz86/3/9uuuBLG1IW6kFb
dHcQ9C7AOaBRSg6rjPZEc6eTIAePZNiy7EgPv0RYJo+4EHLVD8O5vxxuAPgB69WaTEiEncb9uI9p
0L0Dlh6TqWdUFaegpW4MfUh98Hp8Hl2gmeyb49+043XG2IWc7JRapfUgCkIwwsf6pbVHLYC3mimL
ydl/PoRQ2VnlVmxkfd6I1tQeLn8ANmm6fb01r/wdVALMOjnC6+xpuBmyKbSLm25Jfl/ahMw1xpU2
E4JJlNVoiYGphCUqFllMTnz2worNLiqDnVo0Vpn7tbj/sDlreyJ039lYTO72+ORLtc9zfE43xrcf
5FR++QaT1Ie+LNvEFEThDJN6PC/IWZEKwwxggwZNzCYbR6p20AL5jVhv4xVO3q45CdD4pVKuS/SQ
HPJVwmg2fqc41ZYdjPbRWKyR95mcN5w3LlIqTPnwuEs0c4eXkzFr+hd1puRHTJf44gQS/Yic2kZ/
yrzC3ODScjJv0UvXRUcaxzO7dKCCIYzoFLJYkz/m1E/a851M9GEJ4fOARmJDf8MD0P7+6EwxZ6NG
Or34+S+rHoqYLUAqIdPUJaFYkneRgc6uDHRNVh2nohbiwDcQTaAeU6cZqReQddn4Seoj1TTAMd7N
gJNHSsK+Zt+yxlrpUxwYWOMScWOx/bOcSqVFi4TtwzqL76xEyYk1MRz+gboBQXquRNwER1h81HDY
pUPq0k3hDnDzZxyxyewcmy3a/J4LDoUzFDY9V8aEvqdhg/J9E5vgXOEZUED6YfHJZERiIzMSVguI
GdgvNE8nvCG6eDwXUFPwixQMBqeZAHpiYJnFDmK8yX/WqTzdfwgfeCTE658Ap95EVX6ELeyKONf3
9MRYSB4raVxk/jjSQHlQsAJCO0nnvOAMojIHjFY5NZEmwqRlis/3InKRb26KQOtv0vlQZbAupoQM
WNhpLjvrWRx5p2+Qe6mfztlnwPpZmH4gV/AU2Z9NAhVtwxe0taD7H0n3tdxIlgMB9IsYQW9eZWiq
WDSizLReGC2Nht57fv0eaGN3e9VqiWRV3YubSCQSRmpWno+l5FDTy9foCBCTPwtmmJXn3lXkoZBw
x2dP+DXR/HTQZKWPIGg24Z5GUMAN4sDdZMIsM8zlnheDY+PxMHviqln5kUkFvJKEek1132PTfr4Z
EYPsXz4B5G6sAO6SIP3Lv74hF7jbbOavsQUvtRh0CbBWRMEnKLVuixd3SbTIyy2vT/nJgOnVnqn1
r+9VTuLSnJo9WGoWpiMHFauaZanJDfLkCPf69WVf0IBDhACAwGk2rT5JbouszHZNSaw1eDvTcrRm
/3iWDrbzrH0GT3ag0zOnMCbXG9RV3k6KTyQasDsbN/RhPq6PzcpfewSA25K44kNqTbfdo1C7P/P4
56KV2df7ylDcMezrVdLm0yMwj/VBvf5w0IpSmCVaT86r78k+gYnGuwTZxisL2aaEH45xLxCH/X0s
dryKZzJRLeY8unuUcJq3MZYpv1gbDZUi7KY8qu6i2sLi6rviUFqhWLtO5aB/9LjwhTMG9Ppcm/0G
OI/8ZLCDW21TzrRmbdi68foVlLxbUXlkVXpalvxz24f3kA/VZ/m9YF+pP103o8I63Fr9Ge0wm+fS
que6IGlh5rQPq9UKh/RSs1zTB/5rgOaWYrJK1+AjEUb61Jz94EXpzc9Dw9Na3CL+o9uOuFqGZlhL
1B4Tvy244YbDXwzUr4TcQNYo0Twr8cvBpHg68Y0kWml9BQNjVvAY7rt2vGz1HIMHZYUywfu046lY
fvGC7EXB8eXz5V8ohge78CreiP7rF+Gzem8uqs/ChyPvdOxYhsQ97ojMIAgQRVEyaWzcIG5fV7Or
TYIr1MdyceSAno1nuGZWej7144e3yP4YY7TZdrRsWYMVeY05jxLwjvbmGYrr0i7pW4Z8UeREFmpa
1//m1ZFEzjlQQ8BQMtZh9SfNPVcy93sTbgBUMOuRtyilml1h5J/zkyXowVwGjRTu+Q+2IPY6PvwH
0aRtH3sslNhutfBzWS6f0V94NblYteUJOtKMgTxioZ/Wtz9mQdmqgMgUPZOXh488Hdyv5+DSq+eW
qLecvt6qgdE8YJc3boBjYcCC0Z3fk9+nzrTJWDACNWHEmpXkoGYtWzgPEzbXMKnysu3q8FTQ0HCp
ipxxpQrW7dr2uTjYgcvRaXVP8vpq1fGJsoae5ezeRXjztyim9fJfq+JKyE8m8WvSctXh7Vaqk6ht
qKuFZkHF59KWCdldqBPnrFSYluf+uVs3vWhIBOTbrEijKbYlJT41mnhHON0pGrR4ooFYY6n0ajJr
nbrzHjjoauYvxcbDcfXkcIJkV31FrPELUkWvLbAvCyrdhj4YIZFKj2KM0gpZRKQK2ye58AK1/PsU
ZMAxxE0l7oCJVD5naMKEti27RwnwffYJjzFuDO6BkaX/y0T6ooqnlzNPhYIRFVlVaWqPl2K0pXs4
VARi+Oxb4gtIjbWBD0S0yg/gpMbAzQn7cGkia+QWYLnNatfo6woMeXq2MeBGggUI6deg0vPLLTpb
8UCP9up5zY4lyXcW2YGqQu9ehgM8HNsH6vVn/tG52od9Z1VCEdhWQPlkykS046xNTONYzhRjNci1
Gsmpw+F09y9v5GE1JZSxYOrtS+dKRTvp2JVPbMieJ/R73vkBeYywxD9tdMfuHzkTn8KlFdOcnj+r
6abRhtCranS6ZAEfV8+Z0Nnu7FjVuK9KXaWNKCZkuaC0qydcB/OOf1tZKmJ4xRbClCnIlupNffuX
W7M0vBtWgXq7fmI3SO2JZgYVo2+PXGp3OpBQ7khh7S8+XLe8fDyQEwq0yx4s6LS0VZ2PMViHZYl9
hTkXSDZtFSTZm8elmU/NRpXFKbV89ly3GaKFIa3HVo3uU5Fw98fbXuiUKayKg3qMSnMaw2fzZcfB
7VnDjbY/1s3MVNtNeHMeF47Nff5ZcBRJT79AZ7vvQpuHwsPk2mQ+eRW0Di3/hB0f396LYaXQ3Mz/
2D5cMuHqyfc+GWsS+ttIJJduHjJIjQpHIRQjDbZhJybhVZPy0wIIfORGNCyVRMbo8dfPrUukfpLt
yOwdAsyIqOr1bWJ3NWiaTdS9/btuj0ds1I+l1uz7l2CJUocfshx3DfXSJ0t6wcSTcuObUZBCvqPy
2Jx9O1MwndJ3db22Fe4lV9dm6S86R/0vxq+FErSBMxxKBrsCgBh5+fdAa+qUcOZwAW8Z6LDu7bpH
FgTfpVvb/OU7+1oxOwRL8ITH65UapSaMYKTpQFFRscWyscV8JOQgS3qpXbHlHAbqHW3xBCbNijQL
Qpbe1F9kxFa7DWFMjpanU3KXpEIQDiDiHmJ5yTw/1iJcD1vU9GiycjjQWTRp7XL3eNzFe5OEEHJb
KEaSuJ+pJON66o4b5+ey5a+CNCyKxJoYs0ONtX+yNzeTFnVhlYUm+6L+AflVYpf5cCVKLT+dk/W7
9jHVpt/iqnKKcrp779wDlP3XF67IdA1wW6rqqZ62HW8LzDlXVo228xOwLOSer4VMbARqi4aGGFzC
3g5+nFG6vLp1ZIp1uUZ3wZ2/ZBvtpk/hEmocVCrm6W/sVRu0lY9uknLSxchZky2sbHtFgWY7zCVa
wSq3uGXWxUR+Dtvv/5UOyxIofw9lnHFMTpKeFO7uefuqf0bX44EVRvyM0VWlSnN36ExNYjf9ZZqt
gSsp3j+qZK7s3IucAn13jmo1nV7L+GqY9DcjK2zfq4dnN3M2kN6fdVe8LbJxW86/WT1ulx0XKAbH
NrlKWZq40RPHJCJO1RVIZi/qthzNsrngNLjhKsESnhotpIEUu3ptQywewXGZgrfHsM7ERQv/yu1q
d37DvrWp6oJ0Pix5AZSdBk9NRatPOaaMY9/z6o54JVxd+hbFKQm4EnXw+lk5Q13/qeaKWUg/e4oQ
I1S0+D6j7ESQJw6ho8X75EV7Rum7AeKkc6XI+rMTmnkq96Jlj6UijpnPg1o0swQOCnQClkvY/iTL
T5wX+gzbtegvqZ+LHzsdfIhHpONexW+foeS3yfhLBNhcomNYF6tJKUsOlLortYJmDjMt4iLJEdBu
HvmU/Ruz3zRGF9Ujm/tevdGhZil0GqYUFd4JQ0/Oa9+y7oyEVhgzTsQcpkv3hqp5nw0K/61eTXZY
9uaHpqC8bE57m+KDAfK7bNpbdHNZbfFgetD2fd1evNU7L7VeyeihPzkdB7k+h4uNRGvfO/bq7UOj
nSsPQb/4INi+TlmdhFG30uUuQbXn6WGxhk6YiqaLs98jiTB/J1Lc1WDOIgpNMzWre2e+mudX+4uU
Uf1DVSf+ZTI4cdyGLY/txs0c4LLBY1VkueTVpaK62UKVfvRtNjEx4lZRR9rUWK1qX+x4/t3YuaF9
L07I86Wibgp0q2wSn6275ML/PBvEkYsHz4K7LKW7GAy4jy7peAw4mo4NIJJ5DXOhzBVcD6U9xS7X
58MrJPDXqpFm2k1Mq7c+VJlPmpvwieYOomhiDNfy5diLfmPXaEe51r97GOnYXXRn3bXW0TdKoNG+
P+8fsp1hUfv3+UsjNB+Aog/nlH9ZDab1aI/+5HDIbCKe+rq3wCZaOj1aKwIylgFESf3JwpwwTm0+
a/BmPSTWujd92XSX7/n++DXX05GyTyevu3gMuyY3rWz9o533u9iFOyqCxSbd9mYDLKBpxpYwgLZM
Vn1zBP7KQSkcUhgjVFBZaVDNJqI7nq7+UEmLl865/lBrr9rLf08aVF+ng1y/PGzUWis2FnTxya21
SUudXPdSSXLdivP5q7xJmE3NPJZzRqty+6ixuGitWwpJJ1I+gzz04r3UX3ZpY/14+KoMcvPe9o1g
yyhsg9UuX/nwTCM6GU7kDKEQVpRnN5caRn7tCKFSsD3JaHO8D0sSMfPcur5xYWrnt5aNKZFJQ42h
8exw5pil2sEwfZvwZtgnsa6WaLJm5f08PKNxCCwiru9ex/1p7ak2rKM0u9O0seveV+36tFUpGWhW
zemNa/TGg7w6T3vLwCIrdm7/mKDW/UVn59b9c/oye83xgRuNkXT92SRdvC7fS6LmqzBLWcj5s7fu
3ruX3lH5WqvliPLQFCE+hulkxEan3Jtnsz4JXz6t21IObbYfretfc9u1U3TlxzZxb/ZWPWdGuQ3W
7UlHNaC/Z6Vm/DPlX1gEO8gJUqJX+eRKy165MJh288Tvr+tuYXCcp+WXnC6EzXuuX+kXBuMXhU8K
uCtJHgUpIv/3ftceKH56/OlSwrrsVNOWy9ZjIOSLpLP+Lh0PN3+vXRF0PDzdHi7JiUvqc6476S1Q
r/+tX1e9Ve/axWs2T9n9a3t8KHxs+/fucnCo04o8lofFebIfJ2OjJU+PtX6tf/5Hp1SZpwf6opwt
NkmezijXKeTTGSu5UmdcSTQGT5t73tXHp1oh5WZN0W19TWhjTyq99HzGvHFj5rPjbCeey5gcfpgU
SjFE6uBClG9P7f8aA8L4wqlPz3bnIEe2dm1HTW7itFeYa/P0OMZkB8H8h29NOuO3sf0N66qlafmY
kiU6qzcj8fBQT3BGTpaU6m+WxPmdbKed69vsGwvspFsP1YOVh4rcz3GqyxQolwH1N32RX4T9QAQb
9+AsTazecvv+W16qfu0/c5MOhQnpZ1JMC28W+h4lTGhB1pCoOtJcMWwZKo75Jw5EtZaQPRdKLfh7
ds7kPJblNKl+sM73GZcJUKuyDc6euFRqWSZGbFHg1L92tx8VEtUabEmfA4r6Ej2PyXgXvTAQqMLN
/jaMizRmtSU5MI2g+rw2xrSgfhmUNFznT8Or1k9HfUFjGpd7S0h1sefWcgh0mXb4tnAy2tKCDwMg
d4f5on4adf3h3KtPbISyKRPFtHFL5kSzp/5k0q1RUDqEKLuMzfCUf0NlSalwGGdtlBN9ZuMwBAE9
ubLoRV/9X9l+1Vd1NJqa5zNDu35F/0UtkUbC5s4u5V058WH0WH/ZZpOmrjyunMnsOz7RoS+XKDum
iXjtpWV7Ljbnlp24AW6SmqKxhiFbghUkNxqOk73WKqhEQ0cEEHCXcCYYXSZkzXiCzNUEsEqnnpZT
JA2B3K5vnMHxbW7NZPFyAL7rNErJOCUfOC4v/0WlUvxgzo8BUwrPbzrFmuuy9nZmjGkQuz6teziQ
vHGAjkDShkEc4eteLnNeLh8JfvXqxyfNDfwSmfDZjvb5re99dn7zfuHWEh9wMeLNJX/f1JJlMloa
YB8rn6ZgNTpn4xTcW/0pZIX3zetsEGlS/R+QmPrGZKYfTxfIu2bzz9Okq6IJ/phCv+mrx10zrS+Z
VWsHWA4YbJz1srcrquxIp3PZuB8lquQ2lTTMiSKNCWsWCq16f5FL1n9NCH33XoogssOjFiXuICeQ
CEB7LX47/i5QfY4ZnWjHcajNCxC9kBs4BN4dyfnu1i+rBkIBmA5fxImoEbuZw0XrEVona51Sv4LM
ixP23IuwO1v7Uoq8bN//rl/G9bZPhiN+WfbgFch9Ntj2ZKggiJGKhadpbzJYNN4aLb3yvepgR8RU
f16O1n36+u4ynb2qrvNNMLly2XO7nDYZNCTGtH2UWDZsRwKE3DqsR9KDGQWLpsfC5mfbMXYO89jm
TfotwQ58BLeUAXlYSWoApUwNCwo0JbUDCsSCl2P96WRC2uqV442ctnxMtu/bSUZ/dK+kzAU/pven
w6Z7/zh/LSmp691rLZkM64OJgX4+pRmrhl4kVSjG3F8HGarwfTOJipIDt9doXzRP92l263xeWU9v
Pvjm8dLGaAlF+bT6Ya+RHZlGMLTJ6uncqWYICZqZT/jv/EzrdMsVAwPHn8Hskj/5VXNapzwJSih2
HAYqv8o40cLT8tP1JwW+tRsUCDbs+BYR98eTO7du9US4q6f5ybuou1q9KmMLOMmJo0rFue8AP0y/
crufXC1VXdjbDsfu9NSVOS1y2fYg2723PdNjoSU/mh1xIPM2L+zuAV3TeJodw1q7VArzWtBIt16O
fUTqGNE4ssojfp9uX4c5t153YJvFUSEmIMMk01e6yG/EPwiC42rvRrLpolot3u3oNrghMsoodxHW
jlvrAolOeOZU8VBbIR1ZKs96Yl4EGYbONEJZCMB9k0rJVIAfgYGmT3wW/JCIhIWLfzDipZ9bpTP7
joTy77qU7Dy41eNGqa3xICO19VaogsLTqbn7Hg/qg3l/3T7qh6wavLfPcl2oDNSFjE/d3CKhCpNr
HnJcIx+pdLN5v2DW7s7/l15WsooprCLyL21daXqkA+MeN8v3WulxOgAPDu9QRr+chRFWGjjihYCZ
iJ4oR+D3mGpq64vObLDr1ob4tQsRxWOpVx4ck8lgDQ+uTRycvVYqD4tXmSsnnCQKFHdnRmCT6XAz
kjHm0ZtDQbLeq/Ymf0vHhBvI6fCwIkfpHd4nvVq/8j3pXafP84EiYqeR5lbUHo/59wOQsvk7fa1n
lX51kq2m2ap30LS9etoskpUOVeWzoe7Gd1cwfVwXdGrf0cRpNVulRd5RSa0bbpLshLXXpQzyN4Xn
xmthUH3JddeFlC18LKZ6j8lstXf64oefj3tw5mp+7rB6H/fuF39Ab9us8OfwZTcNrKvSoDbIvVL+
00VMKF7T01cOrfdA5DB/K3Wm3UJnldZ7xPy31ir1akYqCxrzbNpttDftysASbAwaXVew7oJhyYSN
gZagl/GwOoSzpt1qtts+auoBqtu7j016KnX0KBUG5UV25c8ygOEPH+xqC4N5t4Qe7Ofa/LMrWUXz
wsH/DeQl1Z5nebyYhvCwHLdX1+5cty2+kE7MIrh1p78AbU4org135EPFZA6+z9rBdK711j/jF9DO
xEBfbLPqaaBXhTJ6pM0vyw003qw/QbiUimgxcnuYIZZYWPfnw8UoN1iMRHSHotmuQ5n/egjBwKal
+OHG5Y/m3r5eYhl7v07YzrpVJpDFf3IDMMKJtAzQVXkD7ewB0GXxzxy4sbi8Sh6aE9CI4nI1052N
NCT1HRHVTO7dbYaZxu4RLv94B3G66Tfs4jPQdTiEapYl2oifWYClcnuh9/27nG6rH3G888822rLy
4wiA9MopvvDXe3fgvsU2/gH6O7s/3JVbJfZB8hDmy5GIOxgExjYRvaJB385ApWAthj7Mpg8RnrTs
9neQEHJ0MzLnUVgopfTI+LZlcjz81Ao7BVAsTynN15C49yp42jJxdnFOFSncEQLo2zq76LouJ1iw
XflrNWPxi4e+tFarvtLRlPJzp8dv0qITdfY+j/8Jgra2ffj+vnMwSXj18NjQX6GpkWllPWKnuQRW
aK57y/WVitfF7HJg/GJCj2Wj/pcPt67F6Xk2i0qpsedBTP2j9Cr1JpvAsJWLyOHnC/6MGEVv1S2d
qPwO5O/12ctl9rcwlhC3prxsdOxvexVeO6vnq3FwS214eucI5OGB6nU0napeZstecSVULUcTgPl+
+CoewUbF3I1edcfAslkZ5ifP2xU/zex2SCrLp43xw/xHVk/rU7e+6JYmw5Mdwm8q97fsSJbxTJ8K
/x3z/cZkCBkcBmaktcof+TbxqrLIdkijyKHZy516jXmq3/GoMfJe7s1OPV1ZB34RpgD/iqGZlD/Z
9zpntm8sFzfiLM5LV+wXRIwqW4ycNJoriTXL1eQ8SdonNhSPGgM3XxcddkzIawyaj5uuvcb3XkzZ
v10Hl4/D12ykF339Rvuae12/Vf4s+pphBrPRLp30zbqYZgXtn73pG6/smb7Hx9OXLPymW1OhQf5E
WqvsM+8fNXYBqZfsyOv4mHKfH+Y1MDBS3XZ5RpLsz/r6XPWxnvrllP//Aa7XXJ8g1BxR1famL49I
z2+wcBu7uolZsFMbED+tLSJbtn930Km/3f9FvTBkU0VWzrFZtCYhs3eJXGefGAqsHTwhX4h9ocaF
GUGsIEP/nrrXU3ff841LX4LjhUGHGFC+dMKV25In1ILZSNMHJ+X1TV50fNv0MXq+qSwRhSeRZT4M
zDxrV+7D30NHf4OUDzxnn6k+Q9mGEmNpDm4YzGhyqVgVLNHKZa9GR2Mp9m+UfbnFANbO+D5nUo+l
6bjh619P0fwuG1lDFQqqfOwTmznbI3/2byYBX1qG6hVbodUyOpjkpy5NlGANRYnZN1TrtDNuurMe
buhbrh2jAqYdGcYvqucx7ValPuKhT3XKXQCvX9Y8uL2Cn0bdKam5p8KXp/Vt619CBRgEkxYm9Amc
pZlDHvan3q5T4D1oHcGI1NvL6YfyABYsKJiX1TelwSXfxL1V4diIbOEwMfewfMA5szUVvOYVrA1i
ZhxKIkVjz1/eEYwankr2E/8vNVazCyLOQqkl+vr9xa01G1Fq6aflr7XHeptkzkLJJt8MEiXXV81y
MIGVNGZfEENKIWlThc0gbCrR0SwZlCzF7Abad3VWST7QDVEKTWlbDbkka0IDXVtRnyv2UAdprdSM
SdLBFNU/EClCkTU4OJ2e6UDOPSMKqWR+1QP57jhVKU8LmaUmc+ks7hSBVAZdchpzCTGN6mvx2NC6
mKL4aEsz5nkNdUNbMHGHkO+zXMvPewQrAG5S6U7+iBHn1kGyU+zqpXMH3Vgtv7VmA0WvVev65rO5
sPmyVf0wrdhtkx0pOy8nH+iGcbWlMafIVHJIN2ld+Dm1dxtoqOHKIi9Wsyv+upaoVVUuevsSQ6A+
yMHfgHcibbbBFeMYjcztHTP7JkrN2d76NnHiqqwX1a34hqdgnsOk433cTfFAV4UUYyqn8k82g7R+
M9p/Bli7fJW5amL5DtLwD2macS1fmoJBgq/NcvpU/tq+naf/HfW9Duef5VT9bZkECM5uHelalK6c
Xm5mlZa7D2DwxV4IP9WPw6TrmmKLUdxqJDteO2oJ55aatm2mGDmMhYjBjoRbkwpWTAXIU/4O6rre
ZAuI8MOG10d6JF8u3k5S1qvVQixp7SxbZB8ENWvaJanlkgUm3C67NW1K20qs30okLo7/EdPtvKHW
7+vP+4+k30Q8LGstERtk7lNzDAiW99k9uAvtYDCFFTdc6SLaZsS/8iL78CxprldbUcHnG1GUxAo3
7sQcHN6+aZQNGuuMODTrDNEBH+EWcGufN9AAMdc/yNkNGDGqI7bTUfSJP9HjseFUd42CMkTShG0L
ZtY2/QJhdRWKqu17mbrloG05f5NA5QgJZszhnymtqMCLSzOgXrh2bHc/oYmzuf9VKq/j2BadPHcZ
ldBp1thomutvD83TTVfp8FxprhYaNhdvZgFyOXtW8Tt0V5XnXE1VbNBYp6XjS3HDRuABpqiWn5eH
plY66jfk+OT4fCs/F44vV+z1lB6LDpclNSPZFovlsh+uEY+2CtUn7huEZ4CY2Us1PhmFoBavPoG8
ZN+8j5NLNeSeTudTIeQR9fv8YUH/cB0QO01zz5N/iZ/m98e7JP+RznP17bWYTMeIK+PmN6MYpTNr
ngh55+XBdN/ZHv5ZTv7KD3L7fr1y0WVim5R0kR2kbh/VpXT78npenB5HTKr1t9ZKozGOZrno1Yt6
0zB7YT7dpoo6QGPXKD9WlFgL7TIP+xpd7Hat4aBwbhZv5V5NFrxc/dWSES3WYVEQ6ve3sJ1hIAsR
5wbnKbO2rtVVPIzMncHt0djz1ij39FqsEYVAAd5Rs/RQ3QoUkUOqLfsYi76fJlBZjLSX2eyrPkaK
byE8Ypk4quNAqysCDRXxbpPuxkQR5wRuboSo0gE3nPwOUkUVLlKo/Qbnlpz4znvpyzGGNR2lcbFN
rLzdKCys7cfjcC1pqcZUz8aP3BEKMLrdtATxTaHsVfT84ZIB0nuoThHkW5h82akqxYNzi7pKKYYI
odHGzfjfvkCFqpK6r6XkmmY4qItJkHBhL/NtuhjM789/LDQWLE624WQwe5XWHt/nCinqD3Rvz4Dm
qSMwpdxB1ao6Fozi+//fVdC+dGDUUhwWWjsI7SAWBwqHQSST8ZAojPPf+j9w6vzFOpuzqrwheQ44
GbM2zz2XprMHRil2xRX7aWf8uvKKBSF/9tExavGN0qa1+rbVYus7aXfNFd1dvj3+xxGFDFPjU84o
qpqBZ3T77rnipkMyouYq2zLGMEBHYqX9MbqFJwz6O4VINpflp83HfVAaHIrtshjQvY8UrgEDrM5+
3T2btT4odMo96Wwu1zGOoGJKWI0/RV85R0LI3ahn3IQGQLmRx+8IUa/p2yVaqW+GGk2qmTkcnOfr
IhaLJHDGmWG+jlA+nGI0lUix8wJfzgfU3ilWToexfmejyLDQw2pdhQfnl+Qn4jCua/6yDeKNRPdE
TuO6+leCGvyqo7qQwUmAkWOQcbWpAx6KRkFkoMsLtcK2d35XW8c5bqEZQnuRTYly1nASo+y7RsSQ
0rUtbC6tITBEzmEunYFWr+UvVVxmfNjvBvgpzyyvSdEkyWU2uXWZTsSMbhuRQumo1aQ/HYLh00/d
VPVt6AymOrKYbsRJOax/VVOZIJG39RpEXsii6RdqKp/qvI3HzYDKObisWOltSEfbWMuvL/rjFzVm
7Q9bPWDp5vjbOGW6Xj+a+6bSfMNS0HD3p9I5kxh4GpYARF/rqnf0ypPf0k1pYCTNa1T3KgMu3puu
usmyHBZTuY4uLAPQ+g73SG6Pbx7utNHlcP+ZC7JNlSRoVcd+PElniCVPAWWjlEXJwIp31tVci753
IwB98azmAEJzIKK08KoKeb8RZp5wwUsh8RWvA4UqkgN9xgU9X1piHHqEgcbuOJ0QCO/64LyjidWy
2eunv52o2X9V8PTqhC0IwBhR7FzEOKbnQOyNcH5HPfBB4omvW8/81n2LalE6wo4n5boxK71Nletj
yQVV1/jDRYPRd3QOmvi1NoRrM5I2BYNMauVnN6OFysJTmC2dVSYBDP10Hum1ff/UPHRyVHsOjvHV
SMznQwBBlVNxdTlcafFRKbJ+9HpEM+zv7VCJHRjbmeqfsdLubMGR5c5kt9FpL3Z+TD+D57xkN8bz
LDL4fjjfvTEE5Z0t/qyaRo2Iqgl/r4qCXgfsC6UWAAwRQoU4OREU7rpmgqvO2B0UsFRFslvprX63
pC8Z3zcJs/xBM5XeM/Awz+xs+quHBg4WfnSbBTUDyDgEg4q+t2LmGLiBOq/8/a1LVlZPoZdAhsf+
ZGwwKC6Gim2kVj1hpDFLp1lYxGiBdGRxCspIQhcquW7SAtOZKIaQQlQ/IMviR/VL2PiJwpZFP5Kr
lkNkQXkm+9TFSIBKBccLVqtnpePAi+dY/GL7EANP+orHH1bB/m05jCqoUJ9MNMcse+OUaDA3QMNN
5KuqUOioiqgP9Ug/YcQiok5fdHqz539TmfOPtB28DOjqHLXvimzufwmiOkLe9nYo+r4paGXX7Ec8
Ny1Y1et7MY3qDaaJ+8Yyle6YD/ALTXga/5j19RVF320mBbN+WTAJZg49QxFBfRb0Rv24P5ZRAlVG
LkX8Kzadf0QXJzSorxm3Xz31rLNZ34jYfuBHwcZB6XlFqqxMrko3CukrnDA8Lwlm7APEgtu0GClV
tvMfNrzMkXdAze6xmX4rQda0pY+8IB4FD1UmpWWBUN3cPsQxCvjknivlOb2lhVrLdMTinaDtfeZl
8mmw+9aa2h/lN1ZSaYOLaZfaK1bIBoj7kXeuRvnLANyI81ZR8CjHIe2h2JHWR/k63qeogs93Y2ZZ
eUWNCkNP1x7MpyIMDC6T1qYj7ZR/1SyodihCOa3J1YgrJf4yU/z7nFe/f2z8RJ3+/jNyvzLyWqyM
6M3spjZoDNwYn8PCnmdglnE3TA29QC6hA/61ZQshCP+MBamCIHf5agw8bUgIvIGiiji02Kl5poL2
SSLPWrtr8RR+TxgZRBTknfMKSN9U8Ku++g5sj4WNfTlqRHkaH8ocyQQefiOIeMOT/VWV2yMC56L8
+WZYsm80Bof0dGBxxZpN6TUXZRJrykitaUC4rTIfSGCNUTsnKEJFg0kUpDXYOPn0GRFsqf8GFOsq
Qg7VTU0DXg317Vl9cgVEpT9lJQrfo9mk62QeYWCLX3HSVTrV2R9Bd+4KWT4SX6eUqPhYFcPsUOmo
qBbMzwmx/wLTMVtn59Yx+2UYBG8lgkYzFqFfwIls0Hr2nNAiaE6dn2FsIHpJWwvON92Dm74Zrt7H
HA+reCSNrPREzHLhmVtaoIhZZJQcEnjLRX2zv2cnNVI+8mvLKJCbsvO7V1jDgMn7HwMaFiNNiAAp
eEnnmZ7uoECsX6GS0XXkruc7W/EEAXH3xedpBJP2Z3WF6dAJXI+fRos5+MEZdx/tXUZbh6/HvRtp
no7GLcJTqnl+I1hdU6mpANUrHVAloGPEBF9GXrdLJH7l9PjDQ0I3+vnt+KNlNYrCQSLBdg4O3hCK
v+q3IbyyydzmiWkQ6uSSdBHSZxntf+wJutoyr5gUfCrcW5I6ULueHipYHOTL6tI7f5Kzq5hIALBf
lwFZNOjEXOgavJcLnz97S7LfTAwRyOy5LQavzrswtkPUxLU/7n8la3fQlAa/XT+C7N4nbPnLbWU+
1MSf7RCGkQzSwd3fqlo+uSBBnZpIqFZ3f8Qwf8Gu3T+jhyT/CKwpPAJm9j4Ncbl759LNfpJO+9La
/Ls6PEXB9DxcvoxJa9bNMyj6ywKuiX0eTwP9BCbZxBSvB/TgOHWDC6Vok4cQtf7czpI4xUZ9NVQC
RG/f+xfBfNxaXFoHs1BcSrFHSGwGhSG0rlT3EtqlJphIPmxaCcfped6eXZu20Ur8i4U36VdVu6bd
2fu59Lj4uzECbdy/vF+ZNVeVhJIG6/bZw5kYNTvNOqX+8pJKEfOkyYkh69m8RklHQnX8c7+0KuWv
qVpsCz+u4rTcdWq89YoaopLzurtrcwiYPx9YiqvYlDoXIaC7PHdMbF+PfwrH/ooTlz7bgXLMgS0f
gUrHiLgLb0C6oxcqnwtHpWclnqXS77lz+1jquaZ35K7FP+wNO127cNuHlOaZ/usqhuU0qF1DyMWQ
a7OMbzZ0BNy6SGDWPX0epTuuyAY8sx0zpZNr5LreZV8y/6neutFdUFOifipNRvkvncMWafmraF9T
NKBf+ZDIHPKpQVmFxcCy5yIpf5TOOHOi6fiB29OkL0KTKesQ1rDrty7PYhtR/33zMs/2MDrLD6rv
8KKU5G5Ltea8ws5iIU6MxAS5L7IE0xT7csQZzKIPj7AFwwhJbcRdp+ZS/+daWPLfCJTSCqrnj7rD
Sl03UDVkz9lwni1OPQcoGl5PQSCDhe5+u9pEUH3sIsaHqmRQPTVT6jnpmNptgZtGvBmV24cRkAW2
OQtOXAjbp1HeJISs/LEbRc+3zmo/hk6Ogc7RWQ0a8m3w0aNeFf+DL7iLjXu1U7b5mJ6fG8Rccy6j
tYdjrlPqVAa7EHbp0NSt+LiJ5gylOzaOX77gd1YCd1xITPoUUw1XrLj9c4DXbOrB4ctjr/yh9Hrj
oqWB3Ey2cAuTSQIMWDo2fBR4hd1bYdG7LdT/GZxfNqbHJRu6V/EuN/BblSs58ddm/FpWeyMDWQ6D
IjzcVOrDXnX/KczcmDFpOcfYzZc97mRRydf/75SRA0668ibj1chQto/CsyK624KnH9W/mHXgzn5W
0Jtjw8/F6tn+zD/Hy+EpRrPB3sL6+PJffPmT/5IOGK1DJiRFm4ZP5dz7/CjhVb+c2CJjEU6JDgjM
vZZXZAdZ65SkpuMMpMfFuGsWqbKoCplWVPSUJehCvqEx07JykQcRFhtgmnD6OfYOYyM7QqgcuaWC
lnaF9xw96qmrqD+uPOdTh/jlQ9Jm+5AR3BjRDsPJqz83PWD9qNYa53rpoXztlq6twpkWc2bhmWzA
XKPpN2CVCUcI2h80JpqUId5WAppj80cTV0hZT+b+SLvqXXa4QcVgpcNtLxLafRZZXpBDj8bnOTQU
yyM3gX+DwmVTFJOzJSy0U5VTVG8wRf4Er0f2g+RI/3E1bGDJ6aohzZBp7d9qsiJTeT7YETG6shdn
IxuIb6GZyDRdvs3Tw3DP9FDNIBPUABC66ZS/gMRdolN/cUrLu6R+76oUbTvaM46ZI2eis29EpLYd
7lav+1KqYBMapf3b/7v9lVGu2WXxp15p1xwgTHchzBzLKJfsMJ6xE43byctS1Fsvepxkkc/kgmMB
coKu6p++bCZ1rpWNmurAOH2BCMrObxaPmK6VrB/mFIA1SBdvTUxGSXekbrEu1Wwh6Ghx8/syq1tS
mPc45VJx5tKYMx/esvhdeg92t7yWAttxquSRAo2dLxmwxM7h98az/hhBAUZvE1I3DBrsnr7GvYt2
qrOz+JKt5QqKUvfk2uiqanxoZVkqXDvPxQ07YNPlJXX8VROQWzzda1weEqkuLv2WsIETro4/hhge
IsNUfCQCe+Y5K04XWOlC2F+GjEa6BSvhc+SlEbXeQHh2eDIu+yGqd7azWrXcnazns/5lo9jRqz6V
j8R7GoCDws/JS+XPkKgfAEMyxUyb/E3X1SUg1XFYe18P7xlZfP/8Uv1Srqgs31UhXeyHxXz6mn6G
2+Pb/M2axocP5mwjvuY/JDYF8cljHPdC9FH8EHwVEfX0qCLGSNr0uOhNqf247BkB2+dSqLvO5yk5
I0g1GkPlDQIPzoi/fYy4cXq/L/edcDbdoV6/bHq58vYzQrVEaIPK2OxbDhYZ+VD7FM/fcZQpQRPk
HaZOi9xRR7RZzIk2Jd1Jm39xQuyVDMCghDwl3BqCTwxtunaVNWakJ7GwTM5zFAxPX2esB3PEgY2r
mUl8Tj/J0j3RJqUs2njHEzqaCgUMoS4NCkFCIkrL4zO6s8BPVJ1DlwUkVzWp7w2lUhkg2twwBkaC
40aoXWkGxO+H/VwlXnRffZUOTb5X+WZ981BYdM60+Iz0a+n0Zdw38HH6tH/n8aCWTkVfP+q/y/bv
IUz67/6+GRwkLFc9pc/RldET9qiejR1I9KT1DUN7zdGlUI8TBuhgPz7dcURZpdTbXbuIM0be+1pX
QAvajGl7381lP2nj1bFWMuptV/DRXYlURiEBBJpGx9d3ZeX8mXAZ0nSxU+d1i/GnI51fjIsOz80j
W+4nG2/divarwqMXibJvaDoxewIHJNKB5IFQZzX47iRq2Gn0idNEYeY6URBGcjiolCIT1IIcuqbt
SplI2pXyvrQVKDSXjW50XspQlFb1P0L4sn5VMmkFElzgcBUiIMCjsLMcKoaV9BiRqT14Y6w4/zgb
RPMy9xDlPMjTo1gNuAe4nwhwPG/ww9dedDAWP25prhC+TOMXCemKrH3eYyvLJvbiYAZHfi3PYosj
aC7R98dR6nR7R7aW0BV6TEQKJII0gjWbgp+44FDZVaOuv1mBFftM2hQ5DMmB26rwmkTH5GhPFO1Q
lto5MY2dzUehf1yLApXtHhtJRePSFoPAJs2vM4hIs5QdpTKoSw0546WE+tUIWEDPOI/sRK/t6PbX
7RtbW58DTyeh3IMVHzI62/X/NqM60oSQWN8xWzvc+7SobnKag7vj/IvV4fUntczOlRbSSKbzRnjJ
CFYe+v6u5KMQhjS4SXzqvzV8XTaWLSFGeGlS6cgRbMmpdiQTX1t6DglPrHOPgrxDhblI39dn4/o/
lu5rK7EsigLoFzEGQdLrDURREVHkhWEk58zX9zxWd3UpBdx0ws57Lfi8IQYs6iLio95YQf3M+n05
jBo3NEvaRVf3e/UcSoTHQPoHCjf26vqBsN09FGfAzFmRtCas6lFJVDYPytsOCQpW8ZYwX7CLce4G
yUSItcV5iVrLRkIcJuN4FJK6IdCxkei/XILPKAQbVrTG/kI1nbVVkeuwPXSMnaxu5S/kmA9FzmAX
LW1DZCStv1krQFq2jpcfy0Tv7HTQympyerwDhvQY9EtB3TPmwGKfYaM3ndfFbeIzFX8sXZa70JMN
o2xeWGsbypsC6paboItq556A+/aoLicUPKvBDM11hVAGzsy1SNYSAn9PRmuEqBIhd26QXQBxYAdB
QxKDteGpd5uKadODhMm65POWss95aGDQpsFT7uoag0r1bQ+2E69divQu4MOF/smyRg14qKL+5+9S
gONy0tC42TXRJPBRk1D2no/KP6atNn+m6YkDFoPP4iHm8RC0ta8rJFSWqhEu0zp/C1GCfzoLCE/k
fhQX/EVwWswoUWXNTz5ca4EiYes5hdKsSfhvBBC4y4ZFZUiErYpNty14hQ64q22M9SVEMOuK4glh
KueQNLaWUWoFoKm28VHsINd2a+1LMvih9p31Y8OF/PHpgfcSsg3sAtIqpFGocFZVCA50dKWrgfPQ
Rtut2aekgBJ+6oFUUsRDkq76SJ5FtEmC6WMwCemcaYMYC/VyxMkGO8m1BZ+ZZrp+Wvn21tGGYaBh
7WB5+ze5raE/xA80Yxr+kHMMgIs8HF3YNm1w7QTYejSTnCgJ03QUycHs0V7OF30K5lNJ+Y+lIfLk
7knsHRfAJsCC7n+Ch4DWDyAY2/EYloXHCKOisF/gd4LVsmmxL3uWuWeEaRdEDkkIRVn7ODGmT358
b+BCuFoCohuQ1dZNvcxsnJASd17NAvw8Fe4stXVzmg89sCLiGoUEIa6hgKBpNQjmhSdkLoeIsIoh
cpCgCzjJTXQqU6IDvyQDNu8ZJE/YcNPH4CPySh8JI9gXPoYLNgGUZTS1l4rO4uq1khUdSQRY+pwl
6RyACPO2zbjvVfK6ok2Kh0Ihrcsh4BEGO154rjqHj6CKF1wCfJyeduGWEJYSR27K+pFZGfJGIrda
+dusuODbgk4busAdhC/Rvrs3Wiuk3SBvGRBQiPkah+DMDaoGfAOxK8hm+WrtdHqcMSfUTECvqhyC
mUp6uB1iU1jLa14uMtVKC+jgJSREboBVK4iwazg93CTx4w4A/eIhtgVkj2F8lx6VZ3jbCW3gG9w8
qlMunsGrxDqEJQXX6ekv9Qx2H+fvxkQTS5DnHHVxNOcW2szmj5ufMoWx7ARwOLGB4+XbbF4/kbRv
fqRygKE2sf4qYAFjOG+Xl5/L09NsiMBZ3/euT/wYEfUoS02Y7KYGWDSGhYbwffbZbsGhIBJxKL5N
Lz/84AAjDrJik1z6pFH+Lfu5+ZErU3uMiPzNSUUupj05oKku7+52X5f7tl8Ud/LbJpWUG1CcfeXG
jdL59WgkZwUeKZr1KNTjyevjipDBsMFCBiuh9vFGcN6CIBVDuwteNuIIOA+zsYiplnWU7zvd2zaY
MdJG29SedW3d3QJCnsg0nnOuGvR5iNRvu6FA5xiGCk00rbGXKN1KpWuOuM/5BjA9wY8fTsEm354M
x+AgHvnhd2+8eq7emlfPFQ5lWRo4U1UnPL2Z4gEI8naW1BbMPtWJpScAtqA4D+tnMsIhFa91IfEI
CWmCCOWHlJecpntXPYNEWS/fWOnU3UITdJv5RO1SjeK3UivlMYhGiN6hANiidMq93qfpN3N/vOwG
OnFhT+4roDuf7c4NZzZvwNLhwGY/s7lPb1xgorPuAkb+QwlMqaC1KERIMu4vjGoZE9NsuWm/Q5IE
Hv5aF2S+zOuVT+u4uldmH4zMfM25vOCr7OXTxa+ya1njl9mQz3jWXwIOLnBnbPc9jnBgslc7I+U1
aVTXgdWZ24/CfnlBO4NqRHBIZ5Ump6C4RJQiF5EsHb3YKHyXMOr7t9VPWIRW6F0zU7kPOAXXOot4
XgM0wegRMwMwQiIetvczIYpFCkokFGK+GXixf4NJFs2GN1f6Me8ezPY0XD620WfDMLG9hdYKqxbC
9o8E5HnZHSnJ8qhu3HOKFi30jHsOdb2ASjf3x0Uu2i4HImvwQGdsI/U8p3R9qpXL6c2aTcanWoF5
avrvmrPSU279UZZj5oBPNE8IEAnzMHTGV0aZCmOqNYQk4EoSVeq2Z8npWtc8PA/kD9D6MpGJJ/Vk
Di8i01K3CBZCU2/TppIWmtdWzBWUDaPZo6YIa13szMHtgMdst0B26/NDRa5sReLDiec9ypZo3jCO
xTmLdSIq7Hl5CdP7aZshVbLNpQW2PQ8dwkNgVXH4MFXlgQk1+tPtTNgxWjHCKDJa/QaLyL9243kK
H6j+PlZoc/20nHaciycZimLCbFF1xPv01IthiJy9ayZkMcDM0TwvXpOFWlQTxhetl9w/dwIBmjiW
hbeqf/OSoZb6YA5BZRwilQEovc90tuRXdY2OcsgsbANmcxqZGQWrFGL+KrhmOYRgzxw3QKS7sTLj
vj8IAFv7xsCFGdvoC06bDwwmlVzYRZ78QA2H9tAg/ZY5dRh74MaNK8yr0MdnoYl8ykupjeVe1s8Q
wJCxp2f4VPcAcnyVZnCf2jF9wVI6/Mxw4JY+c3bZD90y7636CM7VQ40HyH7CDFVrOvUuwEvZecir
iYJdPGkB+w+UmbdUAnvd0DnM4P4lpeSDyEn4oeSkJPfnndCALbquVQofo+KjWkYYs7Ph73T0ontm
Mkx2P8x5qK+zxBqwxyx88tS1l4/AdTSFP4t80+pQyTiyNdFCbX+gUyJB3c0QtovOZHulTYaGwLUE
zcMFiKvoCswfWBK7OkOycImyL1BUF13NUCuNJQHj3Hrc91T9NHhL04CNE6q6wwdeMqd2D9Mvmnuv
PWHVnEv/mK6spRUWlC3rPkNxIUthKEajHPvWx4X85jVma3rWBpWvC1loXQ9sEYBltRXDYN2btbCN
hwoUPnQ3J4kblnr1Jft2FhKd9maxQAvVqWt2E3fNJruCatgM93Qs04dDHSKmItrGx+9DZz7gGsNS
3/c8/u3n2JuESG75Y/t0frybYzXd4hv9SwXyn+lsk30sgW4ef1kzthpTVXWvdJVbAxHX9wy6o/5q
m08Pdhg3nnHgcS5RF3a4fM20R7oGuSAQa0tOv0L74cNt2r2+cPOBHrNatJp/zqsKjdh+1nihj+uq
IxG76y4ehGPTXIrTISBhtQSKyP3lWuJeLeUYyFB6HiXgXq5v110vO4vnxE+mLuuILqdhaLZv24a6
nty4Ra9CvL0Aa4JPFZDyrdzZUBLWSrICiQ18twwf4LDBIMA7wxgxqWIU4ZyERztA56sMFWav88Ov
bbNdUtZnti5dEFHiGpmm6SVj7Dye8OhlM9x1tStFS8g1P7yREOOQXWfyKcwVtKyTsLpocB7t4zPi
Edwe+nsS5lFx9s3+U0o6zbyvewZwYVbFc1mzO+H8usmNz70jfDoowrlGAMiZv3O2BR2x2gv1kkPU
xvXHWTgr/YA2y5zt6Y+E27L7KOkqkpgrhAazzev8JQ4th4taBRtIUrniBdVplX8tI86En1a7xPXT
Ipooh7g2ZfMK/VsH6DTOi2KzNUUAIsLNagn1E5IPZMq0WoNmiGRJc0QBF410zPucxTaKr9fnfaEB
n1ySs6tBAAfA8r2c6wToGH2Er5XPVUeLlfTa4RzfFZSLpnIloQIuhIfUS2olF33XzFcAPXBWmLlR
oPCJBk0fkmaSczqaY3lUFIAISl8Oh4BxZv7pkslkEReyg8M2pEvgjpfotspKy2hyKT0RTMXJ91ah
9mhbv0x+gn2Tr7TATF+G/FcafxqgQKU7NegtjokChmp0fuEktHKdw6t8Qjm9K/Sv51+EBSrPLVOG
Cq9tXYKGue0zxHebjxMCQPYt2hOoBZGWiMteTWl9MrwBICR9JQvbpW09lEoEqHM9wFTjq3zspa6S
Rd7seB7LeNSXn+pIZpuPNftHtyAel+XnHlYDRGzhiWoIQO4e7gbZp8oT2Bdp0mDrlT7l0vAITThR
dw+yfTbSWfDzJPKfXvP9yRDt2SoLs7ISmAbYK8G68hyvAjkBok7Lklbb+Ss3gX2LhWGvu7CgkFK3
G7c9gKsxpAGllxt3ehvEmkGMPzNiJIPwMNk3N18W+hZM1GekGhSlE3tj9LoLaNFxFRSVSPLl/C4Q
D8EJ3lBIfCQ8b4Gz6fxR/PG47ICPPhvby7mTsdp0FkhmZTKvdBdgmcX6cwxy8KLkvBxrQrpJ62W/
QIuXNx+8CkIaexEteTuhk98gTojPZQtsSIjoxczf4G7NREFF56tdWp8dc5d7HjP2pZGqxYfr5efO
ewz13Pr5tjj6VHniBVdmRQ3hJBi8DBqRRTlUacmlUv92pQLyqLZlQmuBOdc4htViT64ExrioSIgO
XTpkP1mwzPfpMwJnk921D+d3yYddX0SSYqIPxWDRILKg1JeQqnK4pcWA4UVGsbCzqk+4Z7yyEszj
8W/x/H70JLzqA+QwhDKFaFxqAodcrrtUwCRb32ZrpfkHC5SLzTxR3bHcOk1cLmpwUuuQvfwAkDet
KWljCVGGSrxkWSlFjUYhnJp5uoUOu1NfyaGGE+mFHvPuAkaOpnuk3ZS/WPksKAXYqKuBYmr4C6EY
JErgMGsSeTBSAtI7XChNGD+onmZD+kCxBaORD4sSL14FK5fyvn4eP9esXLY/zxczV8hnoX0J1pvJ
VKRY1LFG8X5KUPucmVM9NYLJSxRggDo1fLj40YoloAFojouRX3aO2WfqUihaKCNYO8wxFm0wjWBz
bmqrn9XP5pyeZerHsYVwxgNuc/6NB+vLTuB4UV2ArXcKLVjiuqxCs/8M1fg1KfSDARzY57CkhuuO
nu9UW5ljkxAGxdOD2Lvu6ruzHkjFmGI58NRDHSrRDW+AoTxkb+iO9FJ0hwna5zm3IMuyF/sKzEbB
5L65u3Ntlm57CL5Im2cFK+JSv9JPjQULbKamS03mJqCDw8TjKTQFD9QxATc8dFrWhHCj0J8KWu+L
HZyC8gj2vYcTzhQqYt/6iDRYcniCM6LCS4o1L9au1FHB1pCtxQLk4BGcd2AcJoUaagVkda0R23hQ
vEQ4zwQy39bv5B3cNXii4qIaiEpJMc5dqACYoAell1X4LcJFpBcs3ADaeH25actZJtv3Yr/8oc6s
+lror9+Pj4zaSps4veh0+hTHEnskMfnUIvPBCVBLix/MKpFZNIWB0kuhWDKdv4wtWH3fhYbyUj2H
kEGT47QmVa045KeYaQCpre3fpkIszvJm1qnuZU3kgCshhcpMW0FPKDVCjc4TAYFhVtResAUqfj/L
XJTEUXL7FlbwryJIWCENGbWNEuIaXI0SEzsqeOoYVlJtNzQe7J9QcwimD1YgFtYz4ylgcp3qswDC
s6iA2wc+GpUL9czr43PTf/XH5nMzauLEbjafw996Wv96i6J6eo/F+2MUtVpx7xzFvd9fwi5qNBq/
v1dMurhzV3Gv27tGvU39N9Dh9nqT6KHVaOSjXqOxi/qTSNWnnz3k5oc6anNNKHSaP/G/X+zc/9/Y
xb9LBXThj+/7b15rNTauiRIgMvs9/arJNfoVyIjiPm7UQJQ+SXu9Rq/VQgXtoNBV4dMjY/n2lSn0
ZnBEsmHPr9/QQSa4UTRXtsYJEwgGYJ5htgki9NaX0LVQz6cHIak9Dgm8iJCjCL78Z/CsoJZ0AnEp
6oByfIFzan1Omow5a/ruft/j9VRau65Q8CyA7sF4Bf0uRRlYm9TOnrmV8odfigC3z+qNIFWfhhwW
skHpZUctom54QbUQbqUYQoYqzd90H7FaZ1BNRAXIEZvWjRBDvwG5Dj/h+5VcEyQRZSGrSCR+6mrY
2F5+FBv0Ca7M+/Ht/LYVSGXSd9C+ZT8V1wajxsNwF7MgV7IV2XpG5QwFhnsN8R0W7Wb+df1kXApo
jjbpGT3chO6NCA8ObwgFPubfBJt0ch8TOLQ2+l3Y8WJ6SmsUTIP9lBUysxwXbgLL/9HaFgVa6xmZ
qVWO5EefDA2s4MCNXHrINHey88xPoteSz7+NB4Aeuk509ykDp27XhDdCNiO498Klozdgih2R12tG
FFTwS8tYyINVf2TrQoHBXx4wEr+UdcOhWptnk1LNgfrSGLRDi3L3wLruqy/ZPsJaXocaZ1pWkGAS
+rNBkV3qWrlwjmzB1wUJWwlB1VNB7Fm1wKFz7Ami4/rSlFdt7SI6ootmIQkgKxY7iVWVd9oMyROp
amVvgcMch8tIuOIU4AeNC+dOPWaorxZFQ8tKn4OrFJLreM6fytuhyzscf/EkyeZ5/lnf4qDQJ6N+
aAAiwLhDOOMhKuq8wWXecUHO9/tdkku3L7OrBN22cZ2oTcPrwjl9Hx9olEqHEVYQsNC5eBlePtYv
pcH+5e4lR3gUATqrL7y7tNT0WcaIgQvwrvGb8qUDcviZs7zX097fdJTDqOoQjeAIEZJENkoz8s2u
+JsIRgGStQNw5OW/on1xDzmSW3oLBTbAZT5NB8hXSDgzOOQWrFjZop5ZfIGRZinI4s/bEw1ACKIw
x2xCMkE5qwiPz3XOylVdlA5XQBgEoM/QY4p6oxyjpp6PkwAy8UepBh5kUn5Y2X2XVDJcSYINCN9a
Hg2e/HnUpDg0YJYOTR5+uaYUXgEicCM4/+t9Z4kTNna7mkuWG1A4wD8z2wDZHQIdEkMv5xcWOFRM
xQGBnSrXAGcOHv0EsgKotQafSiKgsD/JDiQFBmRU0gIUrb+1GCkfuAFMV5uskbxaz9RHA4A2Cohm
1RiSEPyOm/DoKYYbqpHliLmlEgfwH77VOcFIV1gmCB4yv8emC2qkgjVpQyBPDDbHRAI6dCYA/d1X
axINrEDhlis4PrFtTRbi903GMeJsZDZ+kjGC2Tt2jOIpYZFJSxghN/6d7t+owp7zFEXvRDhFlITY
GT8ii16EOKMoa7eyWdWPow84jSlqNX6ecE9nkZMZSNcvlUZrFXe/k1k8GLTX0VD4t7aNOnqc41F9
+Yxar0m7Rh2lrVHG33w8vKbXNLmrL+5nzWtc7s2ahwR8aSSunyyjgQKsurKQoe6lmoq9lK9XX0YH
B4SPd0nxsegbnXM8WNzrakzbh0Ripl6MRCRbr9mu8rkaer7kHOfr55bvO6bwqFayowquGT6b3b++
btO2xRRV4u9J/bVxjrrUX65XergbTjiWSQZQQV+Ra3tcu3tgGwVasTLGZWgOh65tLMcDOgDHV1By
QTVNkyxdRp/u4oc017rEb301pRF2K7ZTDVxjMzqk93Ip7aIOPmwnm9b+2EGxWl9NoNI/zjTQR9F7
KXrHJJ+qfk3qq+j+/hI/pX6nbxEs1uiYeBm9v9XjVfT3cWWcFm7Np1L4hhhB9O8P1Nh0n9zfP9UA
/UQTPw9vkBaSSySvGS1juZP2xfvwY1jq3jh8hjcnybzvb2ddPzWY7+noadlXARc963lqNsepCEhc
28ePnce12TKl+sjiS5JvraNydKvt7lEjxEoI02uMXD7qbKPP2qURfdWPydspPSeUbfROD3jm6ct9
trb5eH9L61Fdp1N8iQRsEAtEdtHTtA7t/ZNNCKX0eo4Pblpas1F69yh1sAztcWuSTNOX4tsiAWyQ
buPrMXGj46ga1+vv92n8oRFpnvySgwyYv2jg3zSxJCZRqyf264PuOOmGDrdjQxvdz6zz2x3hf903
qsl39bvYrDy0R/GsDj+wOfn53jcW8e+RWp7Vu4vY/1VRnHFytXLO0a+K6rgbDCivAY+Vm972u5o0
uo2k+9v1apx8cy/q1URFoA+T8N3R869LCguPE6fvdsN75ffuNfpmkH53v0dp+cmb365WgAYUYazP
vRcTtiRS7m6SJN3XUdzOPxST73Xj9qQ7LG4XI6RCw0LUBljbL0QDYG213eBogV6uIZtCu1C47gBR
O9pZLQcq45ikkFmUovOs9nXxuDchEDk0riwJ4115E6oAtVpox4ngSTxP2AoSpuJZotAw4ueB4HL7
fu6VnrPANEOxquIuqTblPWDIoIoTGoUaf5c1XnzdPWvHpncq6e2npLIjoL1Q/2xnxgmdzxY/9VlQ
PC69g5/i/DbgjkoTBth+n57333dvd3L+Wmxka4U0KgyEPz6V4KRxTd4Y0LuWHpHbcPwlkg+Uj1FO
TNJMaxxJXOZSD/TQFJjjFetMfKeo+2H9LdIE23FusNESPJ97uZ/WbmjD0wCFD8beoUtpOh/jg7pi
g7OeRp8ij+e3xmp4fKy+YtsRSZt/+TJHx5eEHI5N4n/RWH/Tu+9sx0PdR5tQ7cXovDyocd8fQqcE
cIIBBVX6lAStRErUJZt+p+/6ZuXcOqvZL8CWxfP0W1nL/knvdamHuWSPnoKphB1w0S7N3/dP53E7
z3tBVafmkoOw+1i/A93AuMJSglK/iNbNG3Cxv8CyqlixKqbf/vEM+HkFI0aAL8G1kjeA6EygI0A1
1ZdZGUAiCzB4amTH75uPanet+1tOONppwODufYbkaO2gmMM48dy2mO10+ofmRy6CvwVh4J9ycLai
oHhZQ65d+YO1lmEbx8FKzlBmvFWOJldKv6Bvq5iRnmWiaumUXjLBSq7/OCREgoUvWKdOpI5GnamB
8ukixaBh3H3XVVaAnQQMFqFUG6IBv1Jfw1gZLrKoCGyxU0DNdgovfIWVI6a3ZKc9C4946epuSTgi
LCfY5KXaVp0Qq1mzoJ7WP/OY5+EEvuDUDuWTBrsuF+4ZagXn1cYSdXVDoRZHjxgoK9SIf+dkZlhz
pdrlwy+xbFaVjhXnchkP7LxHuYrwHAH32GHln56u04sOk2wangyOxN9HfnrHFxxYRBX6V6boRn3Z
GGgR8ryLcs87/jcD+qtcxeOZqfBiXHMGH+2z4Vj/ZHqA9HE2/3SX7s0NGALvyBL43wM4T3gTXG8h
UEFV9ALp/OaCy8caoPq5t/97jKIpottNozyDCAaAFPvUeFCGkEkMCeOt2jZavubNf3MHbdsSABNm
1oyfw51XgOr24AHdhuM8rw83hKv78RX+hNTAJZwgvAOGHVvmuF6BthcWXzh+J3H5N9XSxLapfPrf
WjT/vnD6KxP3tXBPf8PpCirI9K0w8iy229+xVooUksNxinpi8+4nap18AlTC0c7qudSJ/nt85ygp
HX9UFfl3OU/lZgm4f1/1YHOhSUrsEvj2XNqZPZ/bd2aXtndc91So+b6OFUP779ENfBivvwVJjjjW
T4/w7ypO6yZMqX8Cl3cr/smqdjf/JtasOlyPnW8aEzcAzbDvH9BgwiUBooEFxdNzC9dwWP4+j/gv
HB2WiAhcOv5yRTdjRzm/t7hCbsBBYV1YyOQk9FsDMQp1W94My8p1c43CHyS7Si3v+L7DrRIXAZKr
kxq0txbxAyB02NhYV/DHrMM3Y0gq7HJAgOYDRxmzGd6U0fz3qDqZPKHXbjCMUaJBilWq0uTvHAZ1
nK25kTXYbed++Hse4HgVRGjL+GndLBDS7qE5a5dLygdxFbHsSf9vhxY/zG+gq+G8tSbtw0futdi3
ejh7foalHdYYTG20YeUP1DvgAautffN4aQcoil1InJeet+2iduQAxhm0CBWiQVNDPSuoEGoita/a
w+su5ykjXc2ClDoqhoE5PRvl8s8OpE8BijAan/1L+ReAwPL7FnQjrHa+HLEFlVyVtkq429DbxukK
UWSa6D/rn78DqM4hNp6L0T10kUwFd55io9xWuWW6+8NI3lYbcOirrevs+Z+KIRUdsO8ZRHPEv4Lv
hSmgqGwYYizOrL/+TmfGYjOpJqh+gZ/TYMW+smqo7/ikHLGCj8O8NayawEAklmpjzEvF9Iiw43g/
PoHdSuH+Ty5JEVHuNgbYsgaVCChgkhQh35nRI4L4uJptli99alqNJ6qoo9perAN3kv/6iVJYYiQG
JwzPHh4CdJhZqCNJ9ggbs5E1GRgMdLjudCr+XkePsMTyX7n65m2nw2Yn6rZoZ5uqNFjfk0lcjkeN
RVRMi5hvn4+gF+bV6JqD9Ii9LNWbdCgn1asyvZiKH2unu9XW2YdM4QXN12R1S3NyhfsmTq/KsY5v
7O5ijMHe19Yv5WwTce9t8XY+tjLg+qpwzbqTEyqp1EAUYXFX4swk3q6ji7oY7MOlZKMVapFMRvHq
rTwESQSHp/y9GZTQsC2S3Tj10+szc5z8hZ/DMugc65Mi/jLco9HxYwRz4NrfZUVgVw+r8ja5lJ/K
690gP1K50N+IXWd6QmH3RRnhzH2ht94RrPF4wgnlSOW01ljh7ME8xnXJ6GSb7a6+kBiPUh6kt2aF
+FCNysjmJIzV5EB6US97a85CBUcl3ivrKb9MtiJeu5Hc1zr7fD4q8s5/H4azXHLrW0XV+w9zkLJC
2+UkEMPHm8FmsBpMP6RS9nqNAFVZDvEhOX3tr4hOhC6SO6OyQyuPOVmgY8NJOMbrZ3m63T5ZKv59
GWXktupXwL+FJPu6OTSuWThiOBiQ8SQr9Sxvx+H1YXho5lDN4MdmGEyUM8WlUnzWzKNQKWp+7rsb
guVzx+n7Zc99XsFCiPSVifF4NdN9C/AlzslknruVmQIWzGLRTHWVBCtz5SII09jhKGutkszbultt
L1bx4eWS1Dq52hSiRTIDNAcpJof3Lj2gSURfwm1evV/88y5lxB+SS6Y2LieFXFKqPBx/l3aIDuB2
9prevs67aKvAgdqY4IGLCrnovInP3VF/N6gy+UvqUZ0sAHJLtk70JMshnGPFmOxlmDibMTry1uxO
3qs2JadO8VjySPOGbEVnlErU+vi8Tq6zWDYdssiF/fK2n9QcstMZcEhmnSsHXbQkPgPfuxzj6uT5
WgSzXNtCin/MekDEHii5Jun6dTDg7k9uvQwK7qpVjX4rKa3qG91WYX8kA35SasKXKsTjizn6Hq6e
Fu+mNOvZBjNE1jYGPhGMk+DuP+Yf2d/sx1YuSKHPOqmalHWtCOdEk45ytHXt7pQWt/WTJKRi10zD
JObXNe7l8sfLlXKbQiOzjGoruSIFdzM7Izpi/PxBa58j+uqlc3xqn8eNHf89J1ba2o5bFS6Owr+3
iiTW+3FYEmOFpEe1feN6y0dFmpty7ZzEJYGsTuLT055CBZJoEVaS0mtYnYdaAd1iVGmtHy4oHvfQ
gfT+RMVckr8i7raiz61SRyzjGhWvte0luZ2i4fDY3XZOj7emW668jzSaFaL6hviqXwf7qcqwaELT
vqZvWhsOah3QN67iaWeCyumsbyGq7uoXkbpio1hhG0WljxIyPJwHTWnB0e+Ih8Dswz3yMUbY95sD
DYxa+Hn9vH8+R9NGpSW/DZsxvr7y/2MVEM3T/fkDyGM8iZF9RFyIaOI1lhW/c4AfG7P38A/6yhvT
Bi4GzDJx7h5ZYYI0L/nsaN6PC0sHhpOcmmxX37z2s5ZfskhyjX39LM+cnOuo3BLm6AtU/0joO725
hRBumjZc9o0OiPOLRi4JJzo1M4ReDo35juVWO9xLrMORrAk1DfJ18N+1YyqKOtj+ohlK9e3Gu2SX
HFsCqedkvUzHv+d4VzvGcHcj3Ld+Z6Hb13ThLhIZhgYI8yf9Am3CJlV+/barZWoX7URxJU6yY24+
nFT/0iLclJqBLQuC0W+M4zGwKlBUzjsjXz913Eo68+bBgEVMuEYlXo0a04AfGcpMBQ1moR3oV7+b
3O5p9DzJSA0DJn3KhUSTYle5u84kVYYRIlI7/2TMXjrLmh3CvekuRa938R8jGMtYwozXJobOjDso
cozNevRxTVbP8lgRAhIMkz6dia7nP/WqJov6XDVWH7ant/mOpVpgPdkMFZPVx/lY9adMWTlUDmiU
kgkQptTyq5flx40MbkNhB+ghalU4+ewZxUPCw5NFoMgrcXS5H5VgnqnAV6skTKFsRGOz1X+jjacy
klGm/DgP9SexqhDLcwlUOMEzkBmLMkej4aQQ0z1zingnQByPf3MH9DyYX5PM6qUqq/ihorhQSMsF
k6oK9aKWo1ZaookRsn7YnXvnuA2zkzaplrQg3s+uGMbSlZ+jjq24hqYyONJHlfhyrF+zzUK1Py60
8uRvPskh11VIcRfbzkWL7rsqvpvM3qvR5V7uNRm1qLb7mxV5xkrxcEu0ATfnz9BDBRVqzrFrhrWM
qM7q1oH4vHwoDETYbvHqJRtnvlZNjE0fGOEeMdXekwOZHtVwjXdrrc9xtUcpkhmDQTXaviKd7IqZ
isFl45ktco1L1MY96rPo6u1sXBxcEhraTz61IPQHMsIEBbEPq1/VL/GFl1PSGZZ+c7UxPRWtnrZ7
Ud2HGSqwB9LPjtJhj0vzA34kUX9JJk/ZeP1xSqYPTjWN5n7lLXSlW/GkuRjQ0Yt7kmwRnZKry5dJ
9t29juNo93WMl+3LeyXNPmvEjWd/W6MSr+2Cij+zOGOrldKCqm37htpTWxshILOBjj5HzDcOL22X
UlpJKbML8zm91iux3MPf6dbhTIUIILWRKEa3R/WaUhPxJReslRAcZkEEW2YydUNn9hYZ8G+vu7p9
zbFMwjtXpzy2XNFZBK2j6nNRGUZbj8PbRne26OqaGx1DqvsktX74FY1bO9cgAuu7BjypmsTBX4xz
LFw5ehdzjSiOuhjHXyh2Jvo6q90iLb81hfYR6Ut4qpyOR3Ym3mc/YXk7ArhDhDKEpkkrzTEnMv4L
lMbZJ97niwKQ5yBheaixaoyCXxmXqiT5lRc+9WclW+dm7qg+DHXh1hfKSD3DNJ12L/oTknkrBFXV
sbxtncSfg4R+koHz6LZy0bqbl/V/mwzCmj09ierXcHnF4WNsyfeTeMZHad+aaLuIckkq/j/VMG8E
1RBke/j+P9WArK+RiU4v47YSjGjznZH6+Nsi44bpse4vlmBIG9xJYcQ89+8FvqwkV+M7FNOxMs+X
zHv1a/Zy16IAHnK1q9Wcj8/p4f5wf04ZqEuLrvooMA3d+G9X5AZ4UgfLD2YF5TNJwhLGNOx32AlX
y+VaYzzEh0Ut2zqyq4LIGXtuL6wCK/euXiUuDpABZNxCoqF08mN2P7sv71J1PpP42MqBSA/65GDR
FiMVn1bsubVPS8Nc71Cb3ENps6KUi4UtejfUNoc1L5q+MqRw9taKvd3C1eAXUr04pZf1mx07ewpD
cn0tWV7YZqL5M1xkw5E/J9MPqBTlqCDJIoK1TRb3K3e6/D0khySzNQYkZ4jXH88edHWf6V1t0vIj
9Reff7PxRiYmiIwrcwt5oMX3cU2z4Rem+/E+OA8nrXT8NobITeWnyVk/6PFTV5IsX3FyJQzW3T20
KTKGAHCxMHnBUggq/moh1w/N5ZTMWC3/RnyCPDy5MiKCJEKeM384vlZxz8DceM22JHWM6Dkev+7T
xb2NCizjq2DYgRJEmcZisEs2g0qHYTw4DQy0d83zOMzmV7EXxnczCPu22lhK9Cg2syrt9GMWTsfa
bGhviNu8m3JPvdXHet64/pqm1yBAc4P5Q7lgtSgH1Qviji9JkKD/xGS1EI9REDvSGsl6zN395U/0
jbrnNLw36oZ1lHkMX7/+BqEI6YfInepGTMcPmLmM/OHP3FApGq9/gxQKy+TvMcmkczwxdRBFjlwo
AuhMXp27wfgIArIY7Vu4YpL8KJYBGDQacTvJ1NpJJ9FAFt2mr3Gc9uI0juK4EUttNLrdUZrG/lPd
IWncTdqbpN1pK96T/6olfI9OLakVktowbK1o+HeqTjVy9qTTjeO7RuGJfpJWLjxBHJz0TyGCwTRZ
vhWBuuzaN9j+x9px3ZpJlF9acybqngU07+xGxWR9Obdy7pzCqyyb86P4b+cWlztzpbZJtYOBOCn1
qE2INMlNOim+tPbJaJxkOnxRuSLmqSCzSMDlVZ+c4FSwWvAVdtU9g3gGNptcP/19E4kHtgRNQUZl
0gFQPv+sGMFgYdFFFmUwEE+JUiAy4mCQL18hAWhAm/90zy4RKLVbFs3wqvBov7L9Rn2WhR19jQuP
IU0JMGZqpV0GZ85sOFFQK4yQK1FBKf/tJ/srXw/v73/D8gg7Qi1vgW1pu1ioi/vgTIdD9zKS4TTu
pjYa8u7c26iDCym6es6H3ODMMM3+glH4UljgIrvk8hgeKdzKpHldsJtQHmQsO0BiD1YqgzY8YqV+
qV0SbmHQxYIGazfuRzmCc5SsLWv2sN648p/yPtxPISX/LdJDQk+7r9flQyaaPeGwjTNGuxls8XP9
Rmr7QwWYvf44nSS3Nk6+dD5UZI8ArCmR1Ci9TONN4/x0iGQyo+OXnJM/fAvzqSe3I34azx6KrerO
i4pkp2J8LHC3VrkuWV7bN5WjqWA4gscp2HlBsB9fb4MZFR72RsWOqGCrnSgkUPEQsg/R+qky2N/P
m4xG+hCmSqJLKC7UJw8uVmdN0nGzZOrO9zwRVIRU4leJbpw3w6VzLUSp8Os5TNK1k1icTlmue6t2
F5FEROLDoHazX/NmrlV5zOU/TuRBqXVJNtx39FTJMbBjhHkbPwSp/2/dVfrnmNOhouB1lSeZlKgk
m3/CL1hPQZKPWuyq7QPg4v2fkls8Kds+1JgordU3X9HMpmLUNN8JVXm8eSrFt3tTIEekAltwqi3C
EsHYeNx2uWtmKNcIMwID1h9WRW1dD5ZEUMNsueT8zExXpueNYGwuEo0iQx7uvrOm5m+NW3TqBa0u
dlBnu3Q5b44Kcz6zFmQPEpRffs7TRbJs6aToC1DFmrASqISQwOOc4ZU8jpd9TfSNXGPekgNxvfJn
sB3CXwe3wg2x+dM/hzA2MV0NIQyJXNvk+GNoYu3sw63PpinolW64qMIr4iDeuYOj5ErqJmD8J1mR
0yR88/xzp2pGIUU4o/PbtR23L7nm6RmmbTbI2Lt3TJWr9a2EOQ0UmJ5WY5/bXCVhlILR8s86OTFh
pm3+flj1DmSh8GJRRv/9O/wOJzANLJxDMHLW4K6CPdMMczZtTBsalqKccvmSdXcNym/5HCybjIVN
6RLzO6ZxUJHhlJtaoXHtFAx3GIswCmFjs9+DZt6+IhR/Ce70sX6XHprZeCw++xXUUtA6/+yX4pfs
puP+2TR/Z24R9Dcexs6x2t2bp0TzvovvPwCfPa3/o+nMllTVlij6RUYoqMArLFr7XuvFsLQEFQXB
Bvz6M9Id59bddcoOEBbZzJw58xtfkVeApjFo1yMzsFvrFyMsHeCkD6G6RD9oj/cvDTIEMULfHeeE
V+xWtJewc2kfm7tIaCwQ/9SFgkEkQfAv4XLhSSRuOp1QVGlBt5qejrrRPcAdT3RiJLpZsdJbwnhJ
l82C8F9Mr5jil7f+jJY8FNfHJg4kew5yJY4Vok3B/HZIxnUv/bPCWD2DrWsp9Gyx//WWojqTXMmD
USzoPVedMYtgRcpt8ipFkl9QDKruudPgk8hROe9Via1a3dCEEk4HfFjogIhgSVH/5NVBQx2hvDgn
KKzEJLAVaxv2pFAuxFbRO8AXEEdCv/zo2csksxeHbTryPUvcMExwKqe7FjxLuHvYsBPJNjn3O7xK
jxgcZvJe3iOB/stNMVmWY8Jp+PS4pe0bqcGrxyB00gG6PJzE1ZCzQNeNnJ4+YKY/gDb8iw5YKyRf
/xYVtx53sSwttMCImlrMdOzALrxudHxozu5AAmBwSbn2hVhj0uMMweFDBoTkP6CxRqYoMpCTkgnm
8Blex6haAPE5DUZ3cSymXSduw4fJnNroW8NXXdKbw3bJxmVwbcG3gZ/E2C7FgZP0sMjp55dH8j76
meD83mcnGJz0zwXggiO8jUh90kEIJYEf1tQZA0xzFkC6UC5oqUWe0pw2uOSWQg9rtXWQVkItjRCl
m3jALf/Wm+lef5sWjYEIp0F0JEJ3WqFkjgk6RySWsqx40H927HP/MyoZbUuQSDzuv6mfuC04Qxlw
Vk4cqvmtkQSexPh4cbm21ZiwbQ7ALpe53SVikKDtkoB5sgHJFIEYeSfIuLxD0kYLjybZKtNAfAkx
6KHHj0soUCGO5HxmXdcKvjQm9k4fKNFvoSReMEH/ygJROfH8ZsqNQWNL+A0pSqLWeAfliXYxuJou
cgByGB/sQUGUQeJDfIDjEIOwrd0XHB3S9qckU+KAtlFKykUiEYjVAUTyUAJWCRopPbAZnrJWnV6M
hykoctvlQtLS+yB2U+pRXuLVWg+c9Bc24Aj38Qe/lUokzKGEbDaDIOIklMmYgc7PhOeodHmJin+u
NAa6XFRFTREvRWXnSg3MSbzPKnbFfyezDGoUID7+6DqIaU+jE3cjn0jYkWydrtLVGX3W3rthf92+
NjbDC5Ybf5d494Vs5cOBJVCdiAdCEl45VPv6l3gVYP6gg596D1I2JP6qxff69NIRbuU2ir+UolPU
4ta7zcTx6D24ogO6SwO4tQvxhyjgkty28OhhkylbV3wK2E6yEWyHXOdNnTLCD5C6OwlcQGWUuAUu
gek8+t2I8R1zLDr3DJaZ9AGlA9KExkjMeTeSa9V02pGYWkkqBJqU7IxcgIhKlotnjMDAmgR2ZF+g
mFQkHXQJEfg3B9/wtI1lo47MFE+nAl7cla5kURUI0WdN2Pg1zaQgzjncDjIyLKLRdTVKi+BF7QEL
CX0uOyYsQCB6wmHNr0b0ZfdaYcYrAopIJKb5VBC+CKaTsbRlqtoXnLmDjmD1uC2IZDsz3dYQPxTH
AGeY6HwNvkAcyr2hh1RwXZNcTFCW0/Eb2K6/78KScrPGlBdI+Ii9paYBJU8xYYNdMjfZMRcAiH39
wdNWgEextanJWCrkQTk88JqJnClOsYTs+KSBsKGw0js5fgZvdWQzvLPkyAT15U6W25WOfvszE3CJ
IGwgmy4J73ty/NTB5MZvToRICLT4UM2JbFIO6x9K9ObD8ui0pMmalk3nq9Oew/siHnEbgWBib8aq
Chx25p+cE7KLQsXL7YL53IvtQkuVMbtIPr1m2AH39BOCh3Pama0oBhQE/QOIAPw4jwn8azcbtu/c
xh/qudhk2zjZI2oOHZadySKtAeIX4JsOEw15dRtdp/TtSeDf+qKRj5djXVnGce81Fwz+9rUFTXD8
5ASuIIZBft47ShESNNnlFGRp/pojHcL2cvlMi1j1uXsy09npfsCBuQeQwgB6aXntqK7J6jVKiBrB
7av2Lstqf3c1FFqCb4wc5mop6fm1R1FZWeqOYhzroQDwRxdMPDleVcV01wyuLy+hswUHvaBjwmkc
spUxBtE9uygfirsX/88rxCAlot0++ukkkWwT13v38Ri8SHvQGaZesvhsWPpYYlB3JDe/kos36llj
Oaikn5PbsZxSxb2R2tU6Hn4DdxInuTMF4+De3Qmi2iU3aZMFiKmVFLOxJ3DFyFZ9XeiuL87OP0iE
Gxt8R6wBJVKgLKnHyt8WrlnOHwg6YIrUuyRRywSbynjy7eonalxsm8rgS2U7iQcxMIAmoCcAwHIt
Bb2irYEdX6YvZXa8j1ff/PtSDEf7rTD2IBmSorg6326cznUd70Bd7eMJRCyRGm8EkcA4eHwPcRgM
BQnPcw9n5J7nXWp3bJi9Rl1JKJGOEmuEDxPMRfxXPPxnoZBewPtIyslh6rzxobr+lcCVmHFo7OUb
gmAnSifClJD1vrT2r76JpYTcHFLTId6mWCTJStuVoJ3gHh9EGXIiKUiXn6akLjdCbmYmsKphcZBM
IBoIgPHh8QcsSZalhPiWB/5Q/mDfo1znRrM/oPGcHt4odSfwxXn1/e8rfIQfTUnCi91F+5xU9eXI
awKmPiQv6Vtea76FEuR0l1ii/jVoSSqSReIoBSFtUaW6uDBiUFuR9GNwx2O0AnwoKciJbCknN6Lj
lXz5xLwkbjr3sXqsqq3CvcURzYhBAq3dbaAvkLOJu0C0FbxcI1NweBU1zFg+lKh8dYPNKxzeLS4F
53Whs4b8KZ/JOaLk4V1Tl2Ro8Hv/KUaSG0n4VwGryk16mXYjWlcT7ugikaqYrF25YhKJ3MAqKOM+
ubwSQvIvwhq7OdWkRkjUHYCvt4fV5g7pFCE37iC5Q6GlQllZJX/cUDYTCSCnykttzKfE+NxjwT8b
K1AWdWeJxowvPt+ZU1s9CExjgeBzjRh1+K9CJpZWQjX6HSTQgQfwYVyhWHxGg6hGD0/QwWfAceBe
nQFwUKSjlH8Pcu7KAT4PTgBkbamAo113k/DLiCntmT9nGMr4P0EWn/hPN4bC72qTy7Fr8KZm7vSA
txYSGwrWIKZdjggvElnwqoi9YBbI/WDsoTtT8yerCj/08jU9E5kH7DBoBiPlbOh0A+hhQB8Ce2gj
hGIhNSMd49zJ92apvdJzB0p+S11DfHkqQBjjc60fYAhhgEetScUbZlw0/hECSddGyNzZSbLsDPSf
l9NW9/VL0DIoglxMp7H4tD1m+ODtwNZIZ0DWXuyvDS26Q48VGQVDM+zSE1zmvjYYjAMPy0a27G03
x2+CPvCG5V2dnGfl0TlhawfGiIKSwC5hoCilCtucP3rwGxJIMGyrudEpHY+JsWxrqG2uZ2VReGSu
CJ+pgE46g66dw3//RAKjdCLJbVBQjd79XeV+dvdwRwMfTKs3kI9UFssZLRzM0Q0+C9px+PIC7sHA
h3qA0hgVVESXWRW3M6sNi+7QxE9wg2ozjcFoH5PBWZuUli/npBC/5FTPcgb+uLSwzegse6BCcvFq
G5o3Dfz4kBmDCbzcgWhiT44Ibyn63r1jAvMEBiFLWhCmxNUhf9LfltizXYB6BVgjHVU2IzMXk+OM
PlSaNANm3ZJHzRjiy/uCSRla1SCxo4BdiWuKR8LsftqEBQgC7JEo8LouPI7f7Q4xZ1xs74C89ai9
biObbAuEtaepmiQQeO97BdNfOvGDvcBbpadHLRQqnHjD/ES0WcjC4D1VS/jLMXnaSbcNKL9Q9Si5
wCiF06wkzYKYGZAPM7KH8y3NVsg7Ip5MnygpZD2j6UpExzWZUVIgCy45nKSj//77msj5IrTBVqQg
D+IHO/vOuh0VmE5xY9ht8AWLYECgCzFEgiGRMhA3CBAjNf3/URXM6fcHC7m4O9ZvkUhWIS8DYwlC
dP0WimQzAqQQGE0KDIBk07BKxsZc+PrSb8FweeRh4TUokmmn7lV/j58Owy8ALrq2qF/qR4v2RE2+
rvzokK3AjxnpDWGQm0TQP20kbRXFkvJzyMhHPdqCJjLBmQz2Opa7uFSI8QBXFsBckQCW3S8qzeAK
inMI0Ql66FzDRu2mw/PwsWxR1yFPfyy3kupO+ViL3cVtJx1WPAeWvZTX43E2r7gZ+xlsNOfa/3Bn
ZhDOuvYneipEwIAWjAnPLpNhRTcIxxzdmoOXe1te4abV1H89bZ0lGI0bi2G83cNhJ9nun17OefqG
y4cSO/M8T4dalSHt4B50PuSQONg7g3Ip5jLyOt+9NVLxtxrWqmaZwIikI+njVmCy2fy1fOxoSvpc
VYeZSteHm9vpkMmYlGrmbyVfn4Zn9VgK+1LOC24DG3jebUeXRD1czNzpybd6RWICty9MhtgszMjV
rqb69GXrQymKQpx62N2DNKaz9m+/Fvx8Rb+HbUyNAptlOfHiFZAistEemqDDxrDbcfJfbXMZQO4h
4QexwVsQH7AUFrS19KDZ0cM7yHUSEjSn7IbLXmFO8KOF+zfwua1P4vmd8y3Y721Z8zU5RV1PcImS
6U4tvuUX6uCxUB6+bIjvImI0LA3ThFDD2xRVl8ZvTcc0c524w0qGzoKTEIAvif3pbAYFQZIB68Yk
qw+aMvJJmUFIA8oIaQaXvnuBYGLnPbqPy/ETbTMetD1zHcvgl8ZR1tBtqGM53+FCzEsapCfOtaxg
gGlIhSxH0357tfdw23trgvJoCJbOiyTsUb3X7gOTqoCjrbW1vPM0bwxoXgif6hSiwGQ3Bv0VA5RU
uvznp+Lw6RmLpyeP2jazRHymhjt3PqvNrhBbAkpfQakalf2INMTM2P2+cFuTtmosoOk72nxLY3vl
wUHlJFsLiJKdn+6Fx6VqjthiIIh8qXKXG2+GAjHvSe3Wj7z7wT5f0X4b2OML/EP7Flh4LwrV+C/6
E3mmoA0OXxVSUlCf4RNo6GO/x5YjbM2Ts/9WGnBfJ6ceGSy2k4MyIx/jCygsqha+IpgrOLZmeFfa
vB6x/ChVnKg6evrg3y6kSiGfLVXJSQCbh6UiX9LqqraSo+0MtjjFzs8l5bW0dyPGoAjudPtZ7DY4
iwSr3w+e+vK58Y1bkMFevEN+xIl/qyHkK+viyF0oFw4P6SDOPyuO3P0O5kAur0YLcFR9o4KPk0zv
J7no3EpyVcRFwLFX0DcxGA9MkImlhoPTa7OCTbvhwxT2a+SKeBaUIbQWtP3YUgqgz4PUTSMeh2Ky
bEckacTkdwwyC5QjRGA4pNV/JGsM73089cXvG/y9R8GDtzxV5xJhhqDsAVSKhXxhPGHpDEt6uni8
Y4QwyxpYE8McKyuUyo0GErqTkP8K0EHZSjKqxzfyfJIevEAZpEpGJZyKKEkyeZ5Ahxcio/a6DJHw
sx9Lmi+OYlhl56d5PGbkeyR2CCQSA5TNkykQJQXD847pGTS9vMEjiQLHJRRsEEqsFaVbKFCivc3p
kj9uLsKHsP8YctwUsYkVMC1iVEB+EcJB3G/i9wSDhN8qOSm/twibpf7zV9zOGyj6jeyTsZFalVSr
4DjQJwVaCxERBIqkoLU6gSJJkiAg04kTbXnFWMgNZIFkTkQAAmf74sLYL3s8g4lCpuYycvqAi0lk
BaoGtco5opoBQXJEOLygiczfdfak3mjgLCmv+BZoe2fDUAAy3xLuWZMhO/ItmqJ0lbgwC51GDv6d
/BGauLT/UmVlY4irb+oeUb6ie1xGhdJUD3e0J8A6XxllEQA/HicyDacA4lMchH/zUWqmla0XqzvY
8oPoPyHmrllc20GXCqjUSBmsCtQhVYQLFCZIW4I+SREv+yWQk5hOdgN6K9iJfFiSES3S11JkxcN7
4kklxGZVYg0lhryHEmFxRdOA7nVsIoENXkvcasp6PA/Fdp8DJjxjxaGwczblsSDOYs0x1cHNPUcJ
suufhQaQ/pqIhZe4R8KEwtl9Qx9Omqga/AuDniH73mFUWVrXOcysJUIm/Sbn3tYjmixw1cgf2q0j
FU3uB0Mq129uTzHEDyK5XdMzfKJepzHhCDve65gV+O7zjs2QrK3l0KF5Y2E473trQC08FRNMiLBu
EQt0DEcfiEXBIC2/tqFcJ6bTwpbq/p4Y5muGEXlBJcHLdKyMJB8tv23vm9g++SQ7iCxegL+OWXVo
GGf7X2OHiexf+l9vfVuW6k2GIClLgWahe+UrHsVqGQYGD6dOqd8jhzjuyzXd9LY+6Lj+I8JlYB5Z
KPImNR7n9dfcEal0HPOQMeoA13t5U9eQhERMfWeA2yHApamLZ5sbM5RshFCAz8v+Kdv2t94Dk204
raHkHpbbVfHggfHrKn1IDgzyCw2fuAKMl5hzotO3mniPVftGdvLeyPbSVZtxoPZjdSJ7trNBPAFG
hosL18nN/KdwtmJyBQraErR2+mjSUDyluQXgGvx6xMtuHAE6KDDv+wA0eNRG9QAO1BlYOIPkyCOH
OuR9giDFh0J5B3BMqosS5Hrlvzrqv3Ij+AaVN6LaMUVFcnLqOrQufXdsgHRLhMwUqqHEyVQqe8KX
6kYdtnGNjEDKg0TZVBwFexMsSgD8titFVfnsN9pGjY9vcfO+dVCSUZTLMDyIrICGwN8G23/DvxQ7
FEm19zJJweAv8NFLKseClkulnM5ye0tApTIpJwNeUFA9Qwuyt2HR6+JfafcUiN878ftCnb0FgBFP
GpyvLq75xKvNWdozxA9v3rRvb7g6DTvN2Pq+q95jSHNkk9/cU3XxLwxDDw33rlpcUynW0z5k33ri
0kmRT31uhTf3AKuk/29VN1vcWEIpMGh3sJsIlXHnAboTkb7cfLfd5zs8xKEY3omFCeUrQDYYrwTf
7pOiHalGQNYjdzr/Og4qGyobv684LzIg6sQMauUlClE+3Yyxg9GckNdizDEf9CPhNeR3gYu7i0Wm
R+pM4awci94dwgzvkWw32omvSQNnITYHR4PgRU+zg6jNXCVJMKXXa5+zaqjg8YtOwg7SXryA3Dmq
w9DTaVkVn5BGJdS9Ee4IVSPMcu5/G/2HkvZQy5uJ4T6RyCIryd0lg3YqTN2kvULINffoMhVlV0z2
BTxUC0io+RySNmGxoIzYYy986KT4oheSQcT9kMWltbfMcTEI+aBac8lp3kgikcXn2MAaFgSiP3Jo
JNpIQ1OU+81xl6h7cnhd9LDYnhZsTwS6zUD+5Ty1xZDiZ7FP8u35mk+bEX52puSkQkGmHcTJwGjo
GX2U30sDXorhRnrBLpbAYnMkKmiEITZve8bxHhY4BrjQUhXdmMSWhE6KJjYyHPEB5Hk2bsJPSizw
ndYalYJkfdlEcp070Xl4Dc9D0yYLS4YnTHorOrNuauIup7vmg0PaE2UjSpAZCZZl80Pym9mL7wrf
2r0mWPlvJM5/JSyRcAjtD8kmiMpIC0n05mh9s5mXK4ljCrlOWRN54c6wAj5QwPS2eU1H9whEtRVh
3Jv7VpRAXCTkgo4iO+9iqt9rWfOQojwQjnP/4TK0C5Dg1CetAmyS39je2OUJSvI2wXnnR3Cg5sxw
kto2XFzIjyWR++1FylI4WybrNZ0kU4/Es7BscGtPftaeZo+oQVnfGnYMwzXBzWH+adAY3BgnCb4N
AFvzh53jT63UPh/br5WOfUo8s99VKFz8Ppnwx93+AvsjheN23iqvMxWgqHuIBzok9W0QD1CMMtyb
WOt6c/K1h1ieTH0pqlTMCFBUY4icGchkYPKaCZPRbbjaGKkCxlzxxm6YESwiG6oMBGtJ8hj6vGjU
7AbKxYZxmltsFawkdKRRDLCmV9/QQ7SW2yC+J296QWAaUbCSARTYsgrNYc3D1n2RXWw6dp3eKYiu
WwxojwZ3MFVYLp64B514GpIspCIX2VSqiFhLfE42+ACt/WWwabJBhRoZz5KyXsHHtl/bajl7hA7m
KO3btHBxRuJvhR/8A2ED5KY8qJrAjNGVtg3Ivp9JzEohEJDEwCLVULK8wQnhchP5SjBUsyh153TA
ptGrKDEOCJpXhybley6XKPPReo2WNAPM2QwtRd+Izwpr4kqhN9DDjtgPtoK5p2LhCjZp+ZIuyk6F
6ZCw8B34/6gAmCuJn2gCCuW2JDEBK2uEwrsjL6MeSwUWuBgs7MRYDlr+uUt8rjY2rUuUJnc6WTaL
80o4pfM80SxGlOAbDYwVb9iL1ZXB7zHOEQNT05YoUI9gbhIZizng1gl3OE7GyFZoEoBsIuANpoVd
YRwtIe33P+j0E/GJnyB0kPvM3tGaw8lhQ5M85chMzDGC7Lwb+wy3WsyS5C0SAQocKVBZvH7OJDI0
Obti9ssxsTlRp8gCcaZ5Fi0DaV2V/F8msiI/wBmgE0Mmm7FK3tuNdSGoaf0+QbGJV0baAzoezRpi
yrHpCJujgmgSh0c0+CBjRe4h35axWDYvoF+NcL4I9Y5yCB/ZVagRIjXLxAPOD+0Umoxf4Cw9OOQY
MUWuN6cK/Vjk/NgFsoh8eZoH+U7AlYyh/80QUE/dGsgLRhn7PdtKIE5MN/M0EfIJNL45sz+FaaKR
EAm6IUwTjYYSrDaXhjIfqkio4tIXzW7NHt2mnIAXfrLDrmkfRp7gH36iPdzU1RfPw/PwsUTBx0om
eebSgksbCd2bnQ8Qq0MXr4EvW+XD1vJ9dVDpR4uHgfQV6W3XS7nG6yc5LyyYny75mm8BpGAawJo5
Gw350ggLonWHHhPywnmObqtLL/ZVVwbk3RNqRy7IaNFkO0yUQIEScQk6V2gIHmyhWE0vv9WoM9em
mR4grBjjceCa0zVU2Z+vuh0n9t2gLBqVzC7z+MWmEpYMLGfKr6lLHw0tsc9513sCdVpORYJxXTWO
tOyiuNBkYrEm7v30FAm4vMu4RrcD+A8RkbYLjZm9LopTFprOnfD8d5mJ9jwCERefubqMC0bguVo0
oGfgce+M9nEQd0pmiCrRb1/tgOxoKW11vHMz7LQ9WlavFG3fdpsmfVRrfl7IPyT09S8/i4LJlXDn
kObwX+DODfmd/L2bX00QAke3HNGP/KhkAITVCJCwTTLvSV6IPi28gwx6doIU6/5O5kIklQhZPLvR
G0i/J4wQPZdwuNY8Hc18klsDbM5NH0H+8XIzaHmmNPC4J5MeGk6nSw3yYqhXw3vRSMuVOtHxHVS0
etyCe+62p02wKDqu5L6++w+jb1UIFZ3spPbbL4aZeHFDEQmhXkJn1AsHvTAnn4Rku7FKcdkmPBf/
1PUatAR3WWxuTdZ/cqkv6i9Hx2iWcInCGlJGMqgsXy/QivLuaBvQH8uQJTMYJB0kS5aNLRNXYNVV
+4Jom8bIB6MSvNf+dIay05p99tasPTn3ofyHxpwmsGOxLsjX181zVAP/ovntXO3X+s3yvgStlIrw
OUxCo0/1agbDnFPxBHkNaJ4MMLRZD9pFZMwoyWJ6iUInBn58dNqlc8MMKrBFNLyOwCTY0N05fOWT
eoJs/S2If2PyuZjqmj5uDzL3QnyeQUV47M1Ba1SN6ilVs/WbLOaFnFY1tMDHqOSch5AU2qiobN6/
lxmBZoQ+HwKGhGzYoyCaRbkzO7vYAoT5CifC3i+Sb15MYHe2Fwv5V0TRzhlGjosA2MZxhwDKw+HG
3Tk73osi4GyxGzoO/5/1Dr1JT/ErdQ5PO+ihbgNBvacCFRz4F/SciXKCI1R1h4cIS01manaEoHeQ
pwbeQC1V72LjbRTvGNGoAUudLgln+XTU4GJPek97YrrLQD1t9HsQ4OlNvN7PQEE0sA9CNeSF5aF3
WFKAPJydidQsDdWDv8I+JpZSckyB4lW1fNoHJHYQ2mHf1HVUj30FCxW8PKUO/M2+dHuJxs9xEgTK
OWDOj6o3YQ8TNBV5+iSfdCAP8p/AOeJJbU4qZ3DGSeUs3twF6gSDCKXDm3xDXnM5+6gg+dhvlboE
2rgCCZoTF+YgH+MVj9EgNkZ7hhEWxzkLTmrC/HqVfhv1Gpychnh29stxIEkkENYMvSqu4IwHh6Vu
H5brJSca0aJGiIOdoQMpAbPORULC1B7yTqpmfKmxbSOnVNjDTW67G9MeinJk5TrEH67f7w91B0yb
i7+j7YDwhMJnbg/xFcO2t+uwTUJux+5vyv6mz0dR2XDcDbVPdwUawcb7/tSmOyG3+SCvEgc/XLcP
Itq1+yse817haQvs2S+Vvalc+V/EAS04W5xh77g1d9efmGZdv205I1QT59vje9ih99cd0de61B9B
l4Frc5O/td0bQS9yZj2gXD84L4v6h2pL1BkWzGhRHdTNQITBpuOQMKwJB7UHAXPV2To0eWcU/Uzo
oIuCU/SeG++/1i8h7S8Bq8/orKt0gVOLOKMJDpuTEP7lUhDGRD/D21Ckyo3ooo0fu+ucatA9vM7L
fmPQHnVH1dXVf+o9IM6TNgGSgtlzTfU3AsD3wH3zpd5VW0ARJmLv65FgJhVKDPlcHzTD86remIcE
oMOYFKtHQAQ8oXDinsIsbPgfVLxGtVdFqPX4l3kJcSEkZAPGNF/LXPM6jODEa6Efsd1fw4xMYjtK
h100Ux+Edtfxu2+OPhwFRbF55d771r0mqSr7ln8e3ki8fK0afoYUt6Nk+KSDzr8djel2llAva2oI
jgcfo8c50Em2zgCgCZ35DuVqIPUTvQPkEaBbbzjcPYaqTctNwfomLQFOQxej44AYkD6gv+1uz24K
Z5vfNPDq6t6wi0xtdSLmMyIWaNcdH0RiP60r43F9cgJ8ILIJ19jXTeeZiKIeGNz9kAPQHhqAaX8i
zEGeT9jR6NhbyorfUirKCwLctd0PWarl1zRsFOpDnL0sTb9JqlMTzbpa7BbAEbXXonp5RM7kioV+
ogMp0u0J+RWEK2j6lXM/ECWcYY3CT6hEKyt3OiAy4KN8hS36F7SlixDgOfM7OwIptkOSXH/Uk47C
rWK+66Zoq+RP97uqNf34Lf8TAfR155bzw4i9+cXxDYD98XhaMBbNeaMiUJGsowCCjL1d/yUw37hy
sW1SvoHdTpj7tN+VA5RjtAOIYLXmtxfTDxL6qAV2hvo7ttPbWifvoVWO8V3NackQixk5DSoGFUV/
f3swyGSAebKoMy3b6pl5H3JwhKE1V29syKGMDJ/qxF1VHc435zV6wxJ0rilj/GaPws0fDsxLNOEZ
6wZSDwANDU6BWkFEK8n66WqD80pK3ZFgIXkgL+1fSi/bXQn9Rh+aJyDDMGdhDr6OKwPZQ1Evbbl1
W9Ga36RJMWdoiXPTXIApODQ5YAGsUbw90CKIhshSehL8KPPvjaDH1esgAqEpE7XFjms01QdIA5JL
xQBZyP5vvwu+RRmD2Njpxl4Fd6sxPBXOi1SAppDUs6xRRv1hdooKJjoJgbREw4wgEe06bawdqmk1
TVefK8xk+zOpx+Bh24D1y7kTlut9cYmhu7ahoyCkxcjeLt3GzhNdTAQHkrDSVUYQdUfLRBm/D2CT
zXYOFWj7mt8XN+6T32oO77SxLndN9AhRIQIEg2xHp0+PaWK8YdjdvJADmZYZ5w39f5Er0eD2tb0M
xUUkPVABsVPQqC1q8Ux4tNub86/x06E/N3HMmQlI82SEj4Bi9Yu71r9VSGgiSEOR+AkdgZoC+Fsf
XOMFrgYkV3jdhncy/U6q2kTYtdemJ7J2r/1s/7D4Ws61rR45hDZiu0BH4hGhb+iSwBoAzV8MHGBG
Ux3u62XLjzHBsa0xmQCu3zBdJatsfz5asJKO8Xw7Ok+73ssvFkzqoSrBSCKdKUkQw8mFagJnh/g8
Zs4r0TGtHaki8Uds/vfWdPkjabrlITu856/hi5ETDbRLP15rlxSi/smY8gdVR4JG/iZcpGUp9roa
0yJRG7KbVlhCu0DzUI86BnLg43NrkFNHBcl8+unHPWv+h5kKl6BTMAblUCEuc0vodPcxIFk9fK+v
tYdRz9+qoH0yJdp07k8/05SLFk1ZBjxuwsqF4Vd41fQBry1KkLVWRpf2UAXmXVAdMZyYhjsYbyzz
pmqRY7xUnLpmxRg9u0UdP/W2FO7uXtn27lyWttehYQphIj4+/vB2IJ9DvqkY0tAZGm1egtB4oQku
d9Oc6TTIaCDIJkTu03t+/kxvdNnyWRZvA9D4Feq30GAoImvng7BHWKKmfhnwu3ULGqB/8A0N71Er
A/ZR5jaf7j3Zv25B8zVhHULJ+9XRPFgx5xnYHZ0oS2HCaq4y8in0d7I8DPJEkeTYhu32agsV5MXE
cI/cRiOpAgLvTVFY6cIi14PiFuZ6cDn71jV8tP0T+r6yYypX6EGrJ3wCHCTj1zKvAatUcznoy8Dc
NDflujNBjvLwGGZjZqXOy3EeMfpvoH8v/Ow5w+eC/JLb5YXzoUQwlvJ+7OikeJXN8FjEh0EhTjSm
EEMfc2pEn8GdPuexhsQP5VRAv/65lwFvLktyaSCVq8o+HnQRC7GaxL1lvXgeoxkEhN2ZWAsdIhAz
uMdFpEFG4X7y3/0iegxRRMqXUFa43Sk24dNaxwvCtePG8T7frl/LZPqJPhNtZA2oKKcApp1j6+a/
gDx35QPJ4HKOgiF+vk3dePz5uNt9DfsXXtZav4IdkIs5XTirtLWeHbf0GLDQ3wY52c4iHpt7l9EY
R33yosxz6ncMKGm3YBvclunS+DEGLdK/3h26w7RLXwgtAGe3yVwfxm1CU0b9722H5tm+g9CuzA33
wSXCXk5u+u7k40Te6JI0XP1KgQlpG/cNyEMtlVXQVhrd/2R9Yqey0k2ag6rwLOoKbVqTVYHQr26X
e+IhOnpQWkF5AVMYZVwEamhniiABY+IYNd/OAnRxUVZv84vcHnHJ8vcOKENwMWUqiwY1c6AvKK++
S2VS2YD3T+2Be7IMPiT5lrMr52zWqETTWacjFH9CJa9F4+jDlf12vDc8BUzF4UXFB0qeGXyWj4bL
+WQFUCU8N5jrFXQr7wMIm7pbrx7p1ITXj9V5ZiYLrdcFQRtgbbu9jrUyKbutG6AlDQQC3uDP9AMR
nT1cpsyMnmCH/2gMYK1Yb0b1XZVFb8sT5P+a6+v8vTs1BtcyqNOzEAxel4jf+tWnbhLDH/2ExuDh
bjRabkw0DvTROaxGW2hvMMQ8GiASGC5PNDFhHICXbLpus3/rGcusx5RSShq6Y/lXCCRU+V7vQycy
RYRheh5xr+GZzHkG9wCdP4grzNwBnoXjAqTIRYH0T7F7y4iKIEFcgdsn1Ac1TOsZsej0sdhOBZlA
jgTxAkI6ixNvIzf1bIJ2O00gNqpyOILcNy3njQRlC/hYKNwPmlZpqfiMTPzLAYADSRQ0jM4We8Xi
06Zz5mgZLmZExGUFsvGmfS3cGMSSYCJG82PY2IJ71kyZ2zHf+T5+LEBBzNXsyFhJn9Tvn8yrxhId
M6GBXROUtd42c2zK4LBs+wOPlsRq9fhldhSrE77RdsyfQ8ai9aogDD/2iEJiohrOn0WwFfxKc80v
UVk5rPrPZctr7L0fadul4Q02RKi5JRGbwzOKUbBDphw//W5k2MKQgCcRSavw1VDY8gLol4Z/gMK4
eYetU1EJPIF+4yd8GMMD+l3dpwdni54ZOMjBvKvGsvNWdCGsh3XstyjiiH6tyYU9dCgrpoMPMDI0
CJrp6JKnDcUYn/2DARHgDBP37BOY93kjjGHkmVzT9wCjnTUDcxWNBXYaHsH4RAUYeoGw36XAmYY0
7foNDj2fy4d+ie+/X66C7r5G0BBueeb+tGD/pmHqMVI4/GkEyBGGSNbxaSBGEBiyAzKRHAooHHiK
pbS0uQMBykXuoeAwYGaEde/RRz4Hyn8dHUuXwhb5MI6Rg0/c3gBg0abLkkrCbWQ+JzoqsS2Vz/Cn
iH2JYAw9mHhZHa7Y1W0uYDNd3U4AwJBZjtHvLuuCml68qsL8bJPaqwlK+k9OZ5OojTSdYVPOujFW
MEULkGi3gL+W9c1uVMT+FSTx9/b0zzPkBkqde3rZetj0SKBAzOGeZjWDP5i000RINr/n/Zhk4QL4
3KQW5Vy2pAF/9t8e10tB928I1ZPuvv5v4mG9qIWMEKlxKOra3avhXAecO97w6v3+pErz+rG7J1T2
+dQVXivQwqAXmc6C0Ra5D4DMoDkL2EJg45M3A92NrgjNH1H9kv5qbvsmA3FjBQUN0osNAVXuiE1B
KyPWXO2EPivggzmE8YpYAV1KqU+fj6Haw7MPMjhArB5yB9kH8IB/sx1olv2rWiXBkJDEhiqV+uSI
M2gcTgb+Ad2HUm7L8TdvtYdeiRGctu0NEJoNrsFEHY8QlrYLbfoyS8S4mcZwchIqlckm66FLQP22
48A6r2l+Zen/MKelcuBvIloETtL9ZcipvWpFJRXWlIHC2fxMgo5wP1PVRgxSvtHyNrLm99+aYRFM
V7+hnIQGLxVAGiP99nzbBzvgvG9qL++lvXTVBBOBeEikCgRwMMP8tzsufiWaBi+g5Uy0qD4BamKe
yfP0Ri8amErIi5w+KAiUutHdnN2oYVDJYz0P6fWnAQJCNdiCNKsxmiAqB+nsPEpH58QugR4+q9us
syoXOa3fRq+aSVu0ttCBKxrDC8xrRiJyFrWg8Gkuff2Zv8UPA2FIJShCwC06++2HzYSeJmkY8yga
MnvROvcYIGXEYOB+CV3qDU7qoIgNM/+v0UctHimI9jDx29PWuLWhibdH+xRffdOcWvP3JIeXtBKC
v1DmV+e2nS6alB//I+nMllPVtjD8RFYBgsCt0tv3MTeUJoa+FxCffn+sXWdXKisnjcJkzjH+bsiu
5PC3erhZyPQjH/ibxHOSCwpRgFiZeS+jbES4MhGCxwjhDCP3FOZ+j0mTCJIz7F+/DZ4yjgf2zB23
2rlDOFIY8D8YPi7TjkMIh7/mP6bKzV/maDFxmWQ/MdEGssD+wQCVRHaYQaYTtxlT0yXA3DNCocb9
U4qBqaDDA4uE7wXsDZwT2i7QdzBmUvPhwxl1m91GjSAlAutTMrJxaKPKQIIVqcO74rXpSNs5Dleq
C65yKH1F5ekjMA9apgPrGVXBTMByl9J5KMpGEHonpWaoIA4+3a1lpVxlKulnQ+bsN6cPjIZ21ZgL
hZYIXTe1fsWE54WA8weeD1T5p0V2GO0ZMysv8swJq2XyWY49zZT0QFBiG7ZF8+1CsCpwEsKFRfdT
2HySdV9BhLEIhMJIkcCEtvKXg0CQskeSzMdi8AA5lUAlMIsgb5LBPDgNgxxXHgaG4Qeak2A0+zRW
B7GqmI24G0g3IJZzsCaq0by8JAQF2OSvA4UZPDkQFmAMIAsd5ySlQ1/Uf7Q2gEWXZEoCz0JMPJo5
fRx/QNMJKz58vffUHpIbszl+NVaC6IULCWOZ33SB7GzWgZHVDNGc00LNEMWQJfJN9VQgbcKAwdtb
97f8Olsp6/hP+U7/oA2oOi7VhPEJixcTCllV/Vyq6HHMsrV8+IKf5IcAlZgQBygu1CSpgfsXCL1I
GeRgvCNbJmTjpB2iqQNl1JZmhxwBE6BuhLFdXXlY3mBPBUPVTfAmeuPXvWOjhazlJQLaI0E55GQC
YmnhNEcBhv1o669FvCp3pWI88Dy7ZLQLmiEhQY3mw729wxUQwjnaBy/FJUWhZYlgOq2p40KIjYGl
vWF0yDaH5BuMgVfCEzt/40WiR0PDOpCo6OUvgxLqlS8k1YJi0T6URdeGNoi5eIi+O1eJTSw8eFlE
Br4Sf4CWUGBo1Wi70MElaBSJnj5Tz26g0xrkUWwDpuJ+dg8dy7woE0WFp7IidyRwGuRSMilh/TPq
D8Sbad/ZUj3NDqUdOswMPiu/vEThoP5+eJ03QmSkQ3Jt3ImnIFCJKW9EdnZAFgIOmtTAx9840qG/
fmTDz28U4kP22cJy9VvdHwe57WWc3wKa4FSkLaus4takhyy6JInufGTy8yN0R/6+mrAu+uubjLL3
LifXbyihON/1UlSRm4hX4aRfGBFiIhoZacyRIwatwRAPCjqH6T2jTDFGSTcD5ZGrjCLxmdX8Ahs5
PZw5Ihar27e7M986Uq6hCSsyMKth1y12drfA+WMfxo3qgJDBfe52O/tqbszNxqus81k8dzaySqsO
ECmiHWIj/BymmPUZvvYsi2uj3muiQvuV/0PIPbwmo2wG5a68b+W5tqTMyVuGtu3SNwO3oVKXIB/C
zPVLtBF2dHzp3qxavrql7ruf33RVTQwBlc4eJhJMshKAFKBV7UliVqi9eV9MVsHsrM1D3IuKIU0W
VUxEnUnjwxdFlGBThiya0O0d5PvbYVo2mCWbK/Q2EibkQ3BIA11LOI9+yPhj2xrdMSOHznE3iglg
uImXZ6aTBfn8h2TpBdkRmuE+t6E7iiPXDvaBsG4KEtD0b64nZQOCkzEpIKcw+X+QVGoW/N5EWqRg
HES1MIAwIIONjG/0WDm9VeVU4I34v9IFLCwD4PlEI5UDvWs6zn1BfJ/8xKA9yDZuCoaRz9w7g/5h
E4HTzSgEI5oX45VjJlj0fIXoH8AAwRRhDdHgJeTUWyBECZB+cEPcf49zg5a/m2xqvBzVlmn2TrvT
0ARRt/M0ovY+MeJUCmzoWgKPCUygIYftrnD5aQsJsVPjgimz9YIIs6cSGgx1DUFOHr9I6Omf8vfB
bEHiDKyqZrwkOxmWM2HHVpyLa7KHA4pChJsA3gwBngPTve5ULFG9JjGZNp9gZUJ/P6b8FdEhfNX3
lu3oIjB3Bj1otRgCu07cQHfTdpXVa/nl3WL2XjDXzKgn5idxksD2J+N0MvH8setrc8PtBtM90DJn
TFNHXVLuKsXs0dpIHsIs/u/uzgRyHPXj+rY4SXTP/5qgGwL7tiL35egBwqTE5ZtjpjUxWDihX9h2
38KJ4wONCfTstuU4SFbMDfknTSYs4824h7mPjuL5OWcuHeV8esyRk7BT05I9giPlRrJ9nSn6wr1/
aPjXMd+/z6+1SI+HmgUN23o8afF//wt+x24Gy/x6uxJ57JDJ8DeoPTlggdO0sVDRn/1xWDGI7bAp
qXFH4fXEHa4M1n4UW/mae+qld1GSSeMU6GxLP1YdP08el88z+sl+mAIwfZITjguIPJ/fdOD8DlpH
pDPCDAModKcPjchkR6xWICCuN1RfSIQOE28cqRrd2hVqxp064wAlgrym26TsvSSoj4I5Y4X8H45q
1h7ziP4/vmcwS7DzgIAgvoA6KC4RNqKQQihhstKLU/LbnmovsThW2DOQOqxHfQsHOXRWZCjvMzdv
wg+XG51DfTfJTN2eBbY62YE7aSAavKTqEqCxQOdB1Q7+gfNdMtpVKxmN5gCBRrvslAAtYakD4mxA
7MFYa0NPjwG5xmFu+tU6fJP9UD7rcM13ssoCxYwU810s+8YB88pzk6XSBvYsPrfUZy8zQUM2WHzl
TdNEmndtyFjZyg1LVXh5M8wu7DGfRVNTkjCH1ARpq6JDjm4MMo3mC1AMyLXYCvwTXwAxFix+EBXF
fBFm1FgfutmvRnVa1fHrEb9NEAaYUFcA51FoQtFNxX3fmAVpf2xNmeF/dnwLn+gERShLpHECMXQz
J8HmqTIN2Bi2VWTrpCohKyI+RAUjB7yd9wop5gs4wyY2+CghVs9X2r//BP4vmjCELpzFrSP0tj61
KXj55yRzWoA5dTRrvpBYYE2lwqKMAism7wiPQcoQefcduUNlKN8NasbBobIz03pZk86Zs0f4xTli
mohvALHJgK4IrcgpA62BVgOk4XNwFaA3ZNNOzOxTEJWZ3SsGionSt8u0XSpLyWUapPH5pAy4FXUD
4FY5gHyUTKjE5k1Y2BihIpNtrHiTzphlpCOVWHC0Z9f/oN77FIZGL0qxVS9fPufwHMSww0vsMwh0
T6ccH8MtTVGoLOJtYBIYSWFRgKyAZARrwCWRS3cj+xIwxiSeg/ymfb/JwJ12wR7j9UgOlcvPgl2l
uNX71OM88sd/Y88xop3uBb/lXRzJP7y6Px2hIGOUGG7NMSFmsouMt61fWmYNm2ylPLsMe2OqLQe9
A5xgUoA5BbPtaIwU1EKQ98JSXurMzixJpaawHiculF44tfNDJzH+K4aB+Ks9wIM3ElR5S4y28kL4
ZvO58FrWykFTly2Ku/rwpmtFFEh8QrQNNTPgrUcWY0rJ033DKs7+4c7kq+H8QrJlV4z3AkBvXbX3
Xv2iJnEMIJaor5gGgWn1VOLjT9PuMa/yD2mvTM4DWTsAowgNkH4g0v03G0zUxlmEk+hXk12EflXl
8U4E0h+TfpNGDsOMMwACMnP/DepgwAKlBudqwCWYWWrqQJTUKKDQzOvjEZW8HFgStNYcSBxun4vG
1kLE3zfjQQvIRGn50cwjg8qibM9f1OQ71I0qj+IyWp5Rw4cjiXrm36wW9jvg1xlP/r8hG2xRk9RL
5DGkLS+JjDL4C/wzwTQQjR/Zt7rcprViCp9QOiq5V9wP+mAzhz34jMnnb0AXcqun8w7hfH5qvI+K
mwXltClhMiOrJCYLZc4nJKaTWkJNPS2+8exexZ3/BGuCALbFyi2gmV622jCziJDtxYgoCwt+MVU2
Qqai8DJiETsT6HBKsqeMOXunKghvqPFoVMekC9bBjJXpPz+kzxrc9NT3COnkV07qbaN4xEkXdJkE
SANCAKeSssIv5t5k0B6BE55b4oFLcyoblMJ8rCKrUsYByuU5ViClzb9xQjiJ3zGpveM6YDVMu3Fd
lZrJGijfCx/OQ7I4F7Pm6stMfIaxHheJ+D4Ro8Fjy0+lpVVzaiLMQN69jWmdcbJyvL5vvJQB6nMf
e1rhMjhu0K2h24S6+Xo7vXzOZjaPDj+I3q1+O3w+5YBdz66j/pDnNLWlmS3yxACC/IyIFzLbfqP1
VqZ7rLjpx+vbpU7OLZ+TIIbolNM/tlSePiAEzDjtONukoIcPlwxp+X+SCd/JNBnGswwkPufXTvZY
qlU6ToZlbAxnLjNbkB+yqFgkjbLiE8idvDDfQTWqOemaWWp8leUtQzACw/wi5OBTPm4YTcLK+6Dq
JpyAZkB3KAMnmExp7dHD4bxTiJof5zbCDUARVsMyQ3YvryIZNYLZcEg2Uy6doX+2/JtzE441T1wG
XMAOTYFCsaDmpsauIJvKx6Ev5pPwzVMQzUNybQkLSBciew3MFJ4iW1Q3bNkDkYnE8MDu0VITABY7
g3ShFH1/nIBKkqxHiXlZxpTIu8CuOPjwL/AytPHgiLUFs+QgGvmtsKvv2JsxNBIJOX9CmQIOzIfe
pmOuJjaHEKdRK21Swe45b4gGHYDZbW4clx3GVa7MWYeIj0ynzURYTqPlixPuvaKf5D+BsCpYPH8M
MJVFE52DSCIeua5sqDjzHxqOeYbEAUxKVksMJOycxpD3eTzYqmywwBnLPYsX0bZujVAxJoSlSRYO
NWY8g7zwETVjRdY2KcPsgjzxMwY/L0AIA8wR4oPzqR1WfCc5YiNlTPMqmQx/hoOJ4bkX+i1/6vST
+IDwAiDaZgfht6GjeuByo+QcvNezfwwCQ+iZITH3OS7QUPLGQRTYkyPL4eFhLiswm+YbPCj9ZCmM
388XKqKaewvJqnzVHghLlWo+Hfcm9uJxGDGa0wI/wpPZVoyr7ZJLVtvto2836EEmsiGgDWkWKtrO
B1+I8TOxUdJdaCZPOAnsMFn1bME8bfwaEmcDBxEZiqARPLSKrZUe75ehbly3tF/z9gVensJ80rn8
QH6MFpXzRSTWhT+NbQQUa5wludCuemswp41m5SFdtWuHAFqnpKdf4WlZpN+8DwZ+ofElhObBPgsv
ytdnSFu/z+isIzwKMBNU6mwAdJ3RF6U1jyt6l/xtZj8wqfWGDX56ZvU0v5BwDYbis/qcninD38Rv
QH9iZ6FWZx/vvgOQfIiA1KwY78yon5g0IeC2krmx7Cg6RyRXlJfA9565uHyBozKCH8eqxmg5ZCoE
43C7GHudYm5jggo/QMtb7/kdtU69uOcjM8f44f5YWMTX3YfSFRj1+4LWpZfJjPc3MlyQRtYbjrIf
buPivUm+ZCauYe980n2Gy+H0ogT6pf7gRBu7x3HWE+dawiOKPOS1kHurHNbVrWAqTgbnMC9+aUWV
6tmNGN1ChIoa5918Lox748DzNIf51+B7iIRgAEA/NmrkAWloBObw0IXInYzpe2xrQQhj2tTCRvJc
/CrIx0Zu0mdSLjYUfTEbo2DMdrzUdU3Zw8weXif9B4chDQmDA7NxoNWMAAkZ9sLmp/h1XG4MRlMK
3fnYc9A8t9QSS7ZT5vxkt5T0I1QHvF5CRmdmklv9b3HLbiITfm7wbHQ2yp2/yDarPwExeBv9L8Io
CQy1YpexqSvYeIXI7I+aNs+6Jd/ML2LHZpYUl5JJXFNacToeaH10FqfxN0pr1NzBonW7O/glOzpX
EJkDTSOVLvinVe2od0t6JRzYmjF+ckGgrZIxwUuhvdj0boNRjFa8JtRtaqA0Hzsruu4LWz85iPwg
G/30QnNW/Sow1TizEU4RpMKLkcbRYvlB/6Oxpe/KNUOm5X+Z/Nfdw9wY0C9Z/eqf3ZjzJOK4QVkH
W86mihv/ZfrApzv+xPvOC/aLMTJRpMfj4BCu1S/tYpIcGvWXt7CBuG9HOxs6A0Bw1hfs/y9YVHTv
M9RJ+oP3pTVOI3Oc37J01Zdb/71EChC42ooMhIpzHlJwrHO1h0Y9Z4x8Bq0WCaB4iOvTCIUxFEle
qcUffRw7qo2Yxi5sweWqqPRN6pJ1OWucjsSryVGCkBO2QBO08iGQMUpPKjFBMYfZ4UU2s7iWGreo
T02yGiWAeFvdGrJxMVJQ/RL1Ywc0t+n5EdgRgwwOxkXT9HyAMFjQX4qwVrH/wv6E4ZquC8njxxsb
rXzJsSQPu49v0p2hCHjhFQTIVTfhQ6/shs0ADrk3EbvoW2qRHuY1mPF0aG66yxx0dTZLI0whpXUm
PTgM5ivaZV0exsgZqhrqHUU+ZtM7x8Z0gvtB3kyAy4zCTeItZzMx87rLgPgICR1mmIO8JywqXAXD
fZiYKMU1wYY/6psdnan3/ioxI9Wjpwi9GK9VGt1AdKVHacNEua0Opk09RbvrpPtsh6H+mG+kpeoO
TByf2OQBweXlDpEOJnYWfEPKgbQAs3DjM40ZLPkCkm7RbHdURctmix4CYCu+d6VusxL0bzSDGlYl
iufRvd5jSDTv+DDRzQBIoah0km23fq3lJScoh0COMkL1gDBqbSXJrrKLFShDTuIeoGbcYVbFFpQv
OXLRQrSNe4qcOVbDYYmdmkqNk9pTnzyegAJA+dyzPDt2y26JprAPXAlNnmrJO52rHFs6Op7X5ITW
Ls5H39RID0yOzAkTSjfDSfWxfcUJslUlzo2hdAJSN86hp+srEKvW9fuNLJNxGJmAtjLwlhfMLhVw
skqHiuUE6SU4hvxymATZ0HFLBdnllTVpt9QnqEOYIj9BmgCvUF/qP7CvzD/zvIKl9eKmLngixlnW
VbiCjIHcZch6si33UmVL0HwUMRU+vR4m+REHyAHpQ8VsxbQRrbhkwTqT9gQ0Tst1Sx1WGXAJLePk
opU6M4eBMKMGQa96lAEMNAaGOR2Bg7Dz1b5AOaBShluTYwJh2owJepP+2KKUrd3ws6OxzghGGNZK
baq/Ym36axpP0u42YF8GY3o+kCdQI2Bl2lpBprCqu2UiW/IeKYSvo02kRsDfhJMOtcZJ5ZHl+GeE
EBLB2Pwlo87wn04lniEYoPh1IxatYvmZ/KDDGIOKcqsmSlc0SxJU8bwi30smS1He+EJiEB80UEBO
n5ynFXVKbONzGfBn3N5/I1PmQm+3V0ZHxWZIqhoxaMjYwZIENssLhS0F75W6QAws8QzsnJsvTCYb
mWiCb39qQiUx+Uwg9gt2QP9mRcvv58RtfSYhOOUXPF5AG2uQLyDeICpdRte/4KF7ksWYY0a4HRAy
hgUKghNla7ih+vjuHfoy8Rjuh4OMnmBNZFS4JkDSnpxwx24apAXkneww1ZsEYZn4PVdALhY7Nxid
/UqXFdqnEiMGHExiYC0eQEBm6dtJaHo5kLtkN4k5p+VrAAm9R0bBohhNePbqDjwOR55Ym9VigU8g
sPQdV3uUWYw5RzSaPEpr2NcJNjEN80bxJ5MAe+EWF4d8FxG4PV9tUNQfTqkB5mUQe70uUHpI1/hb
REXx1TzCeNkQmwmF1U03sXScZvfpb6/epsKS9829VEC77diG/GnwGz3BE0DzZW3+GtakRcwcKoDk
5n8NFsIh/Y/yKMjX4r9OrAmXQI1sXrQXTCwvN/QnsWhL0apALfqTcax9LNSgROdbiUW5jgt5PXM4
EgmgIWUaEDNa6E8uYZ5iNdPWWrqlfEgoHG4f+k9g+0S8FtRKPIPD5MHJTJWx8emiBKukVNpFO6A+
hHLMG9Tcihk9BHJyNKsjIEgEkzZdqZcYrk/WPIYK4atjF1FrEIzAxTCE5bBdviEa1gLahzUII7Gn
oyCd2thBDcChT/5OYuXn4vE5Trfaxy22LyZGf246fIZuTMktRSsO8zUOEegv6U+65YBfwGcjNCdm
USS6v8LXs82ur58K+S9NdWxkOwXKai58jWFQYeo07A1Wj+NQdxOLKhnF6wEQhvg8CxXsL8ymxuUv
zWd8nLm6vnC/pz+oZbze31W98Q2lc1A6AuTqu+iBliXd2t/rR9y8Z7zE9UO4yfj9fuUTLZ08Pwu6
lVxJIMNlf/vTllOvI4uilq14+z6EmwaX6yq2oqe48r+RVvxNvqiHHvUR3gIc+R/Cwl0ryR/ayqoL
TYtLel+q6KWo6EertQDiGTEgtD3Shb/HcRTT/pay7ecuOoAjp0PoodTNSq99/7aOAgUY2zQ2cOws
NYZk3dQTZrPqUVxluEBOodELA0q3bq8BAWCa+QEY3aV7/l6E40IzZ6UxYCDFTvGrfclf6b368XcJ
Evxly2gKA4AWj8Ro4cZtaDKlmC5w0V2Er4kHIoLGAVjGzFwiLlLmLqhUkUAD1W/2K/vb/gsmGf3e
ePkVMJ1lRCIY2PaoNiyXk9ASDxrcwTA6Q2oTVSbFZUeiGMFc7yOtde58PCR2X5yEiH25bqWpmhL7
GxbJxqL4aXbDCnP4ToO4YCl/kwi2ko8573pJVVbPu3LHRIOVeiZkr6dhMYRbSoNj0m13wKPR2032
8TX801H9VKAY7MDP/hDyMK91XBKkcYQHWAH6TUi4+fA7ZoC9bLrCgtmTLzP+oxyF4Tw3dJgWIXus
b4ag5hABVTlWdFhnT6QJaovGmv0m/RhMIlj9tj0pdvFDYJnKLAO3QsaObZkQoODm07Soo4o8ICbq
PCVCzxR2yHUn58kasL5tjNddtXn5JTsZswcIZsDgMfN4blazLxqDFouPepa3U0+/ZBatOTyhlUho
8hk3aA4uZt2l5lBJVuR182KkkwoqP9YNY0X4q82cljMZ6BAcO6YyplBcMvJv0iz1jbwbyBZwcOkE
+xelo0iuKZ7t2SjXi7BEqKPBJEAaMknXebvRNdHOzh+VxY5CREF64dRQKRpz7IuDAvQ1mjnJHP+q
K7PMvgLckfprE3RMmRPvQWs8ZjYeDruEGu2R3RpYZNDS2u+DJm06JFdQm9fEd0Z5GSnE6PbLdX1P
8yNNTQWPJxzDer4oN81OYKdqzZB8LooR2uxdU3t0fNOxUHBUmx0iJZY1+caoUqgOwS8hFcM3WnoS
JWWENLzSOTslizYOF/p6FOaT46KDjDg8Hd1gIjydzgw0+x0pUmM3tgcLan/CPygKplatyRSTzUF1
9RzLIKNHxzmokzPy5wc6IsKAyECbjoBr/3UGfUrs5jBlhMCh2n+8ehm5At5kZlp9HBTY5VHdVhf1
GDcGurYkWqG/JjsUUehx9sKkMyqFO97mOujNPLKa59RAY05pgWY4O/vr1AYEqNcdmj7wjx9cFsl3
h+CC8WrhDqXjqjNH9BJBKBqIBaIf8I599QxZ6FghiFXFB9LPFsSPTwT8U6tKWyX7l5M9h2cBWQsu
CyAknSu8JpK4JFCORYIzJoD3F4zXUUAlj+Lit1irVMqTRf/kC+wg6FDRKi6F3QSHtsi9Wo8WB5Ix
SXlh+ocdnNPc7bI3U+aszwT5veN7KqeU47s5Ya374M00c0TI83IbHqP17Fejc8kN7acZrGE12fdf
o9AXGX1OIV1WNroxSsYrcy4rWzgnS3T7mMaqZi6sQwv5tL7RH6SggwCR9oFPPgZqYHyIhSPmDRdY
0L6/aKN5trGAHoTBzE+sYyAGdheCPRjkvO9Q5KOar8lPQLI2NXL273fhifIaD5akgUPQaGDadjEw
+bwe+EBCL0rRZonI3JbRw7uAP+p3qW/QmP1hVZ4r5zC1IekHRl1XMHujsEglJ4bkjfPwQNUwTXb9
NUeWAjmkm+qufMYwsvhaF2kGy5NdVITNe5R+g29pzH0giy7YsO1SBLypbeHkaYyRtORGeqg9WnM6
awrFaCdpTL9GNYjeahx8T0eANxzOl6LwZesuiRej6gpsrLqVh2b1gf51KPh9FFBnLLXJNl0rO5gu
8Ee88A4TbNkxRpvOticwc1GS2iPh90YnrO7Sb+0hXIEyVeCUeJnxfIzTHdIn0rbwyR/Cu20i6cqa
RQj99bajErTCAgGnH0sYoLPQDskWQOoFZJbuwT+qbTxdDo2N1WVEGfotwo1h2dlQBfv8Cd6CFDn7
0VdYa5Cbm8LmFZjvLx/wDERX91oGZagmg1xb36ifzHk+vp6zpX4DtRIO5HrJDvnrj3+CvyQ91Qyd
XhQuJ1LrgoBSxYPyv8Ap33MKdvFcY8Uk01CYz64JJSoDcjHnDvtwjOHUoD2MuF9TXWqM2nngAyID
5VpWCAFbFtSSahiPDrAf3L2kERhhE+BZjOQAICJzr9PvyLekZdoZUzKQpybNLK6dGQAMA6ZFaGyv
GN0WvBxxDSAmHFNSRxAQGMkXa+AToPlelAf90t3x+4wEUmKA7vZ00PwQE5r+4YNRQGtrawdufqXa
cEnDSf8DeqLdGMUvBQbb1K73EqLTKZC+1+J6XCgeyjewJs75CfgALadRjyEEmDkMQdwoqcv3C6j+
GXVBC2aI2bi62YbRc9CmM/h9hbsHaMnnAMpQC4V77SDAvc28eE/3VWy5sMmW28EWR1fO82EHX3RH
gDSAauIFNQA+/2YF/09JzDmFJFB69EeJ8Nk35kMCtnhRXr+v/ij4y4TxsxsS8H8n0FqBWdIHiUyd
m+1/Y0jadXUcEfcrgOt4vpVHZLrk/uzJhwAEtxWXR1SD9jyO4XbIFtgDreai7EJzhNIDfhIhfeGU
e8UFXgfw9Q8x8yriZ23XAMi2rNgVi+NZho4GrvgVHT/rWjOnz9eZ2RgmJSPCQJKdfROc+nPmSUmf
RBUhgJQdXh9uTQhVINLoa7aNGRI+BrOBYeogXrRDMkTNCsVkalLQTG39n8UUwMpOqwNPI8twuBqT
8BfnR41fVL91z+Jar+O3MyMdAoaJN0eW5NQKFOQhzZFODQkTB66GRiuxufYITl92CC4xDu1+saFG
e99Nl5KlnFmS+VrlgQ7pBl7wn3QJdU04KenZeHyTZYxbW3aifsdfAqh+PwMmjpJBg7IvswIKPVA3
wmbQXjK59lJ7SEvzffCFlEAzgeajypsVYB2WNFmCuMTfxXWoj1C5PCf5NzXRbOOTMk607DMg2ATv
3ohJ0NbzSMWByzycCm2QyUcYCh4i4mX/1dHRV4jBkMip0pkxVHu2Bs3uNkALOzq4jW+1Lmr/h8Qh
vU+2bxzkTDg1gxGk1UoT6qI9trIDryw8UpvbtXKKnMgpfBeo1z6XUZJGd8/0hfynfwAfk/HHqAeC
WdbxN2pcEm1EL3W4dbPD4DROaTM67q93/Yd24KlCL1auZ8vczh754q5CRznTs+pS/eNt4gJNb4jM
Z9s7iX0H/8CEIKJbKZCp3Ha+Og/ZReC5bYArshFhgBF7CKjE8iet5SlDph4c8XMZIfK+eq3f+IUa
7Pp8xuix5AywyZgvjlAv820R9AfNkmq8K9hNiJR5Qk/BLEXJFki0OeoaE24gB0F+C7f+qw+cXfvB
okq9IS2Lgf9GHuiD3+zWUHfZaFofGPpMlKTTF/EAMiNlkZY63OroDBaYXAi+zJYd0ZPMAlVvtXaR
/OWkvYn5AZ646xy/urJvT8EtUBcb+iXdDxC87Gh2QGMEJ4P42JBt0D0eNFyvshscoZlyj2OyI6Fx
8kvMNE8TfTsnFvhKvoff5gZAGVH/Z4u/AdP0Hj0JgauWmC3aNTKL9jx5IMIoWYA/H0cDJ7MyT1ml
O2G/z9+n1xm2VoQy7te0YqXNyUVTXQ42j5wOuQfkE7gNJsz6ECtHWDU4ueExU70muXXdFr4GuuPF
7FygOfqrSwyUT6fSzTGaIgK7IoedndVTeQtPjMYJOaLRj1aWPoWXsCEPcmYhMEdiCXMArxuH7ou+
A/ncT4TZ3mhP3R65ghDyWOw6eU9Pyp4c3LrDLGTAguII2UlYoRjaoEIG2TtyKMMqpRTbOLhaz9ft
Pj0Pyht+4Tvfx9//1HYz355IdkvfD7jEYhoc8f4W158LOGj5jyRpSJJgkBxAnh0cZSL5YcqZa4HK
csdDn29QD6G7w+yfO8phcohVjypLdtkpQFbQ6hPLjqHcQ8c5oauFaYRLwaviU5eaPuQ5sRALgRGD
yKHnEXG1ovf2oNjJjdlw1yfzIJrTU+V/xGBhCJ8+gmHdUoqSntv/vOfUrBJk5Hv+7MgdGv1qql0Z
zQ1hEiVzZk83ZWViHWmn69GYBCEfmeURGc1r26K8BDklayzdcF4C+yQrkTmxjGVDgu9Fdng/TCMr
nkEYiIf3NTIV6924Gcze7n1KV8X9s5rdW7sGTDiEl4hYwcwBsDKwDk+v8RdKpjki8Y4CGBtgZGp3
/w/m+TpDbi8x7pthEjWy9CX0B6rrBfsD9xO6ory/vTvPm0yqAW+eIEaG523fb5tqFX0TgvYF1wK9
FcXrPLxnt9e+3tBw3BTQOea7Gwj2aLSBgUZEgT30va7Pw3FgA8NAajI90Jotm4c2GMAzwHn7Ql5J
2sNHxSgCHXKp0GIbUmdBnIYe+goAumgwotwIDhNn0mz9A3hCT0ooW6QG4YIztzlSGiH2ctMzkhHd
hboy49jl7U89iCUNyM5kl0dXTZV/AzTCldDtm1NtTjExnQBCr9gYAU7dmKOakPhNeSFKGbsaJQk6
DG15j4nVh9IyiHxH/MvaOZGPSfVTYZmlN5tuaN/XHybNEWZ2rb4igh0Fq3Z6RnR+D2NwWxhtkYXF
pUcP76MrQRlOox4vMuwQTzoj9oMs2mHRpDGua/uzzJERP6oaR+Tiww5YOehB0ASTylbZGOoByPvC
FN5kVxsiwmxhk0w93P4CIXXDXCIY4ufNk0d8JhZdBqIpRuH1M2YsCWedTLHRLo80Te5MVPsJSkDs
uNhAR7QNF+0i3IowHCZkgoDb90d2K+T4qqkj6Cylu8gzViSbrLRmzKDHlKdsM+IJkmU72HSB7f3j
xhocGXjw/BksSeCfM8WF2ZbEeBTdNqeApdayGOwXfwXqYkAATS+4G879nTAF5TpleNWioi0ED4A+
wsdC2CQbBkZFVhA6NbL5wdwZJcWwuq/qcxIpabHPuzw+vYZnY65vAZ+x3U2N4ZvuF78K9uCjXu8j
VgTqy2pfbfxLtZmAUpGAmZnyXxO7yZ/GpCJj9oTJMNtbTh1FK7oG5MAZj6uJUeY9k6dlmdTPzMZQ
8MfGQzA360F7rdtmK+Bf9P+4ZLNd8vxQI+CH7dbNiC6CciT9KWyW2K2nG2GngHAyOqn6fr02BJxM
NKvQzYjhjkqyh9gJ1S3Rp9LLirgOg/5VnmKSQYNlTlaNtvycsMHg+XtWh4xbTldCEoMXrWFRfJc7
lxAh7HWcXKUFMxbt5YJK2Uq3WfDX05QTiMyKIm0/Ia41rGl+jfEuYgzg//xA4uJ5ZRPiSCfHHeyL
LKCXGxE6qP4IH1MXdjn23HrdS7Zmpz9RbzZvewJU30AnEReS2BJzzlkQz7hwiuf08VZsiYgG1cy4
EmOEBPZD+sI9eRMREzNIZcDGDPqNnwuTWrgiY0O6CHDHJMZRNUnz/hBzrh46qPwXkVOmTA7VYE1Q
Ut6yNxTxmPu37w7lN9tobAZHgvewJdiAliwhcmSb+izCl0r3lOnGJGcoxkkCtNQttu4yspRrFCw4
nL+jMzZ92iiiXopFKwGyA/wV+zYlPhIgpgTzSA8f3ZGjtSY6cefVOx6/ZFkcNHLRvdex3YgcOr+s
wDZ11n49ZyI9cWIdiWcrwiReBU8H1W1ggS8kM+utnNs3YAKfbHn4AFgmVwmCp3dfj7L7DQk7VDyF
NP4dktGiN31tNZmtm8SGjQ0BSJ8SL/PZwKMiYVlwGnGKsTswWJwQttdi0llluv203rgTgI2ZHJC+
lUGBjBfztQiWIs0gNeuRQZYgjuSJ9k78E4EJI5WmyZuigWf6zklo0RrNZ2gxmdJl6tNhDno0EK7a
WRWFDfrnR+1Df5lyvEkpg58aBTpf9l1lGc5s3qPaQVCsP81SbXft2e8ZCQcuMqE1YYDQ6HXw9GuF
J4vcBG5MQi4IU09po9DJEj8mnevxzCQZOJ25DP15ByuF+0m0SIFlZfjmMU7uwlrb8VvJQZHcNjdV
fc71xy7zSVYtudqQGqTWiSjLFsLfB07mr95J2THDSxTNo+94jBfhsajHl7gZEE/P5dd/JJ3XkuLI
EoafSBEyyN0CcnjXDM0NQUMjCSGQd0+/X/XGmTM70wMyZbMyf3PmaulXck5nn2VNXS+IkgNiDh34
RHj3DVV/StmUjSIKmb+knEirqR1EBs5Ca1JJyW9ubKzRlO2ye8KiuRMFkpEDMuLyrqXlqBmiR37P
NHAMYg31FG77luUt4G+SNHE/lwUDv1MpLG2VygnzTQe54VhTmjr2s9gYX6CVrFgjSwQKMfiafr6i
E8ZH1PpYeJBeGeczElIq2Acy2t3U1BYZ+gmglZknAEdBRkTjVwhDTbit5vakNjFAcsjVPTmBbUr0
pUNXxn0dA4VwlmTX0dNLk5XCrExyKnaLZrRuQDw91zsWMDLilr7hp0o2azG5woUJleWWTB+ycs3U
yhc0vx1uOpJK8EN2+l7orsFLwqMC8jHYSFEVJjpHmEBMeSNgwQK9MmlX+P2BMvyJhcIi8Sn8W8Zj
xaF0GSZA8J97FHguxG2KbxOna2KHeANvbtbSKWGBvNa7EQUutHA2742ySHfGlZZY97+p3wW2iiDk
+DOMo7vNqeK4fFezzvLgkIUwk6G0TcPEF85/hVuyawfm+gexRnxP8+j3Vc1LdU6LW44CRw/JZctr
7Wz8yGyK9hw52GVfy9qpl92dImsdA3zDB2us1ZPPUe3BJo/rh8KJBi4gdK8cxJgTUTk7Pjf8p0eV
E9QMuQ+w9KAtQNggXf4oEdelWnEYUU1iN9RRUIEa9cuWaFzVa43Ewbxfjr7MdPK+S6digwA3KxR7
IMsAnwdZ0Q4TsptNeZKyQ2NfVZIEabJ/LnKCM3P/6dgxUZlF1+eyKesrVXOqbgCCKdUZPvZtSXd+
x18S0hRUWlLRUp/n4Cj5sozfrm0F/RWhCAqYaGTcWpjnUEjjMYdDON1e/3b/Yic8H0vVNUdrwgaR
ota9FBmcu/LPLPZPFmb9X89ys2a6sBUxl3owpBR6Mt+6PruNam7e8iLP529yKYNrQbK8NpH3oQ6k
bBQkxwa0DNmg509CUyr4QGzw9EOCgyI5osWQLcDwgNqCIcQf5lXtlDtLPl9qSA1XnN60amZXs5d2
VGedzZENVOQtE2OWnS9Z0QSVvutnVDGRlo2EHIzZ7M08CB+fi3OJ/YqUKE55+TSJWc+BBo7DApjz
6JzgBo0iAbl1jAUX8SMEbGK/AS45NRoyZGCBzz1a6ubZcsA1MttKiMg/wayFXg9ZRK0IfJC0PA+d
Ph1qJLD0mwnHaVTtlPjLkD0LlQgeiMFiMmqWyLZtEBMZuckBklN7Ir4f3QvozvbX8FCOCtz6xH0l
PjFgSBLpVNseqiqc9qE7cezr/oaMAuvegG6Z3YYR2YvvlpAsOqRYOKKKp/pt/9NnXnHqC3fe1chK
+KN2YeuLnDI2tpgp0YUfxTvt+WW89kB5tGJb6HdVnV04ckCG5yfr18sFoZ0VgaksogVaig3wOJNS
kfccNj1lWJ2k3rxIsPRsAnaq1loQYVd++S1jFQZGkgP74nm6dNOYtL5FeAEOemkdDPhCVEw7x3iS
I4aaNbHsbccZlHhJiDYyiZVh2lZHKYUpkm1saYmEpkWqgxoVaqMcjMH4gc1JfetRpjNtcF0CotHw
ZejfJSAWm8WPyULdk4MlaUrd+YRzYGDP3K2f3wUoChE940JlsiDPK/bNK4IZZGeptL3R2BKbgBH5
o8QTgdAoqJHak112LyX0EJwSccTbMwXDZpIargyMBdPXdG3DCtXcGpo9tTFpVowWLG+skWjkIGIv
IZ/MYjM6Pk82YZaQ6J9x3DwUQBwRXuZocCBKSZ1kG+Ex91UYnkbiqv2qf1vUDkImM+YANmUkAm8C
wnbb+YyOCwVAEqYDmF9WEXTsMdZ7sp1mu9hYVSA52dvCpSi7AcYMCoCoUyQfMLSjCFl0EEzkz9cT
uj06fp95/uBwCEYmejoG6vWzyhXGq73TAXJJJCMgfqEKZM9I3FL2TUw/5lfvokqnkj7LxhtUTySo
JeA6yFXsS0/3AZ/71kZGJ4OjZSkON/UTawxRuLqANP7AEpkGlJ3YYHs2QDhpxH5iY6bjx4RbP9pO
XxHFOaqTBUhfLJRbflUWqJE53SyEKYfQOG/PWc6rOFcvAI+v9ZURxEuOjq5QNyqDBEE/w7Vn9izZ
IEwYlCTcWfWalf3QHtrMOoGNXCQHMuxQti6kXg/SrLp+Sl9n7H3mFyy5KseovY6VqhGJMz1aKlQl
LQ/J8m4Xb1NHSBYknrVWZtTYg+wKFxrsBgMvw2jJ9nriTA7AFSyBhZ7NzewBmQPyGATJrF5EMiyD
LxjzT+0bLaywGXObSAngvL2BYWbzctgDRKQgovE0T/Ij2mwkLTOOrx+nj8msnBShEUYPq9O48fgU
4HqyfXBFKJbWxTSFMvynz4PJFdl9aHTU6t/HdlHt9KPCHiwgkdSMrHX3eO+eAN2AZrIqAYa4kpbn
baRzc0wPqEgiZg5Dec8pPlpRtD/AWQMzEX+XdzI/MFMorHO413HSApn1x35MoQKiakzpDF44JlyI
qB1gogHOJ+/DYpduYHh+/kiipGo4sJAAt8/UQEYnJi9MG9SFngitQnt7YuwFpp/ywhtk0xSSHbBO
yJ80TUjKEJ4+vHrZf1JdfpEucpriSJ1EhohgQCxn7V13mGGNTgZy2Gx/VP6v8EYXpjmVrQASXQ/H
jO3/VDdj+yHeHkEO5nK1qPMl/8wAKBtPLv00cnJpaaK8+QzkzXP9OaNvJ3qzuAL4UrUFRMJ6NMna
L5H6s1DPmylAF1LAkcIfjbfnalIkyuE5yFpAhHcNoxE4g9qEbrws3oj+05d3hBN5W7h9zQMUCjAt
du38QCGwZJlF+T2alhhm9mNE6V7MBDI8//p1eMDVa1nMwCnQS/PqSlDOOADf0D0DO/VszH1C721N
ngQwC2Ajm2ifKZP86/KtoeA3+mblLJflymK3Hb+JzcL5JaC4TwkaZOouPCjhJA64X4s2D9aRe0hN
6wpdLtLOx9d1uAK7jsBlUNLhZHkCaY2kXlMv4N58wcQkQciRnXoCipCoI4z5xWsC/G5wDGB8Em5F
kKqcDiowzcghAsFEbDIoWiHb9beiG6dVccUJ6fKaFAgPwETn3XrnEnLqFG8l1LvsM8OLpjUfwIvJ
7hLOMimJNKAvwdng0AoglbhLVLqmhvqnAFFPjMvVyJcIfCJoAEcTOUzQDJSSy+/sB40pUuAAT5fU
8F/WBGHPiv4s/Zz6oL4dvPf8soCYub6ssWRyaSvnYU+/sP0w4IRnKwkSfO6+sQzFuWjauGSoKUBl
uBfFfBgZJFZQSMM33QM0CnpO2DGobgS2fp3sGy+HFv9BXF6eZ1uaZqlwcGIR50C+AcG3gVnFzL7D
nqalADxNFPDiy2QZe+YuWVY+f1qmXuyVU+ggk5dHap4jA1UK+z60qDsN3+QODqgEMksZau7LJYD2
hFcrJo2e43w738gDIM4LaJBisfxTU/cS5eNT8Ru70Qx62ATyivkcx+XBJswzRKqmy70CBANwLEoc
qitz2oWy1XtkYF+50/wIm5XG/3iKD0HWtb7ZqheRz3TmCPylbbjXRkU6gUvA0P/XkZH4FZhxgYKd
omP3De5685m2463sxbtyNxCU3Q3vSe2j/Hl9wVF5nxv4wZSiYcOjjggePT+YxwvqNuQwkGL/HYH/
/1sOGCFg6sGlswQlEXlMDXSbwGhP2AGoctoXyLxua/tAjQClyAv0TIGFoz2XD+4IEBoulQvWPon6
FRxnBdPwYmsm/wrejhoRxfXElVEHYNmeR7Ax0fYkQGLxBUZEbvSNpytyFG5xWTQr5BqbCfpsCeC+
8gfrRNYBFm1kiweHTocPj5gJISavAx9dHkC/+6GyIRWXuiRmEAt6T7Ur0w6Vk2ST4L0F+fqadijs
+31gzyILN0MzX3VXVhHFPkWV2308lN7MI6neQhGg+XyENOs4+V6Jj0DAtwOmI4cDbatZU57408zy
1guxykEvEMwOKpIK+NzXIlVWWTaHutdSEDCcyBZKgsAWmo/ToE1wCdJBaMfH99VTWr1IB73YTcKL
J48eVKZzml7bvqKlRRoLrnwKbscBk8eeiJj+hVwAuXKg/yyjL/ZwmRQiBhmkH5lk0p5pK9btpWHd
BP3NFoKeHTJChX7QY1/vv5FBeGKhDMLiiLYMhSHUDYQeIF0P1UFrfpprCdCatCQWRhxyydxdFrK6
kdGQBKGgIK/f3luy7xLBIZVTZCyBFB2gDzVRMPyCG7eLLz1xQhQZ8DQB9KG6JchHwwMG0KLgg7JN
JlhQcJwq6ahRxNdXo5+aNLmNHw2QkWWyL9A66sYSxW40BmJlZ0vHd36FdQu0FFov5CvKu0SFl8Pr
L3DWSC9p8yr2XwpmaylYN3Jjs56qXHWGiJTIkJrACAhzIjAGLxh/CYZQjvFPL/OTjnCXErCGsehE
Y88s3v5HXjT9N5cc6TCIZcY0ebbWWtaknjUQHcDW62iRy3ctsdg6z6T7aYzMOFRU57PZ6NW50uAh
4jN035efUg8i8jGv+fDatNZMyq9xdoJrG3I1IMS89xsoaSKi3dbN202R3CEsaYOnJ1AIOPYgGSxj
AUEiimRONoU7q5BEK0MkwdE/AzBJrRk/dovUKpfMXQtx28ETZkX98sPpuTHLRcwjcWDPqJq8KF6j
5oCkk7muActmbTNDYCXnu2aiOda7pXPuNc5v9T9V96knFsuoRVs1GKH6T56m5/+mNm/KLylf8MwR
rVOM5rlxHZkwttHrmRmq06f9JAERQnXfIrepYwGZwS0I6PXnk+RW5n+MdfLkpAeSdqP33vBrjEhp
bKvXEZANYJRQxyNgClMhLAnqYCsiHTJK1pxzIGTg9tGTagFhRAWYvRKqmpzP5PcSgRPWyUT3SzJ8
dLhCH+TOx1yifmasRhSgKpSHTrkF3pzSqAo2PYtnGT6+5iRnZ9OpBdAr0M7wr0JgZwAmAo1sZDNs
Vm97EcWPgrM2zNcLwLOeg8QHpwFGt9qsdMiuWQC0RY9muj4FCBR/lsyD59l+bfr+SN/ryEKBVlGS
u9zAhvO6lsQcSRcl8WYm1wUPA0OFwmViBH27UWnBnHQ5XLbEqF2dGkX+3r7PNHMRz+rL6FtVATUR
94MlATnPDMcAm9odrIih/1bZRKGCnY1Um5nQaTM/ioIUEADDXQHBDQAUtZLX8M2iwNpSD8f8zlHY
dmhYk0+SdielX3E9C666GTZziL7JU54VEPmGj7WRBnC76okXyaiKhvDI4vfS6o/vbV3tR9JEJeBS
QE20mU2kw8wNcVNLptC1dX5KQfeZxi7t8dGDWJCHsp0UY46E4MBr827WSQsWXzoARUub47sMp5by
8etOcrvwX8euMnw21FChkdUahngELlMwNCwUPMtLnsGdY6SQWhcKQl67F3AvaMW/DJ741gmCYS9P
setqjL3GpzSHT/HDDA3r3wurlIHNlfWjg64kBwjdJvdF060J6/hIownioILfFk/KTkYqiDyJAuLO
Bx+iYrCouRYwI7DjjDOWCO4K3gl64It/lqd8gkfryi/ogZKxgltDxQBQlyUI8XyWtVWo3ZBLf62Z
hqChLv8Yukj4oLTDXvnGHCTeI2/Z48ZFkhyYooxU6j+u8QSfMogHjNVdSVK5dWOkbp5udVZ+GSSM
6lKe8osdQIpmxZnBDqtIAkSpiIHMs8JysGE3lILryxMDb+EWZvnFo3Mj2ohHo71oO4r/le3wYGp4
5j1Z9OJbXe95ulePCAsXE7+KdMVVuYnKctEvu3ZNe3INcFhcJsNsmlJ1u+KvNIhlzbgz1BQIXmga
SlNBv6SyqfvVmXeknT7mmh+zYjJMYStwCY2XPeXrHLBiT7KG2fs+wBkFbIfQCzK+RbqhV4yni7AB
jS8Ze65+acUHuAwkT2FIbk40quFQ7VDqHzzAg6z1AJgqhJULhxVd++WdwhNNARsTFSVe4EUmxyCQ
EpwJWpOy+AuGlehl9bKlf2ktm/X65RAh8Mp06ls4y7DWIMFU75NCMFO5E0OTd+3O5i+Nq5HJF71R
77kUmaG3jbTKIr5BSv9XvAS5q2REvwS18lOQC3SSk/ZF4FJtG08CAa4KFSNlP5yFhFxS+yAHu7P6
R6iEsaq95jQbynv8PoGxC6Cpp4L68tgLNPNfwasxE2wxJOBXNbygCjX1ffgoHKfgJBFRnHUkB8Y8
B2uG4UPkgtHbrICrVWfWfurf14FNEcLPhF4EmneCg5D9SEgD/FIQ2wF84O6Gw0foC1uIBojIhgWK
HyKZ0x9ITFyVZXvnEAUBVYSmC1hDc0Ya3Qbs78ysh+b69IdlaI9jCF9zQD6IC36+kW9m2aqB+tUH
AhWyKici1eZIpo2YicCUtI82Hs6cyHnq9DvdkEngYEQA9ZJWfT8nLZx8Q7oEqyIiYzKOiA0jmbPQ
SQ1S9HAE2BTSAUvrHW/7yDMf6Z0LUGe0j1yy2plX/P5e4FKE6A9ygbtmy8DindmTwcPQgtWSxu+D
5JvzCzid2XDuD8DJSb5A5bossGmncMkByYGN2t6Tm30MT9056oWcVfJNsGbg5z7Tf8tNI2BVBOap
7Nq/LPp8QbkCWWB9zkyX9NyB6BMddJrFRHBOGMiT4GgP+pXRl/v2cTiLJRO1Q40WhQZU7bplv0ff
GCWABgCuODReACTeee2/jis3ZNfuiALtjMu42enXbMctaM6hci//wlO7psviU3vgUfgEncKN+wCL
3r19pE0QJvh9zpVrtcMIj5Qa8/AH9rf5y7yAhS1PX9tqy8oROZd5t2Q9YtWElM1HGS9QiaHYUCp8
u9WOA0SJJhaqVltOETbAu3jKCOK4W99j+thpA44gv1xriIU2SL8XGNJfpEk0MdhEToYiKMACoJr8
5MrSflUhwdSgbwWEM91wMB4EVURd2PEsvHHy/3+iM/qbHesUlyYbWIvr9gf4X6JRKNtQlSPBBMk5
Er8PZ+F2CHAJXUxwHny8ogZcz6tt1UyZAOweLLMsHOYV4jMPTqtZ/yCxnNEmA0QM4LCAbsV1eLP8
u8eW6Ks5s693S5sp9ZV0q5hk/htHrm7VrBgtIlcuDlb0gHz4NHPWMaL2PVKSGwYoq5E4qbCMEsuB
nb5S8L1XW2ZRcqJN9K8LCn0cmDj8ndDGYROl6M62AFWfJSw+8c1mZx9ptf7AanQYLcoNXcJqBARv
16x4ye4sUKtiy5w2Z5bQ/4cCV4RnQfNyGOUfgdzKxAtAhZmVlPQO8Y1riCdAW/kFRVVkJ+wjFDF+
6dfkm8NpH/Aw6mK0EJNoyxACjHvgBp/Ncx7ZhFVjSBTIvtFXrFsLBl9zbYP6TpN25xGAjg4+PEP7
/wciQQQTrZjRPmDGeLdbe+e0rNsOSwgeZ7LA0dHX4uRD7HCgPrphvtCEIBF2vAhDo7wn6QL+OI0J
ZBfCG1M6vSOPvtKPDWvp263RKxFKK2NUt6g7g5Hc8hnMBi7k2Y4sfypnYaLgP2HagZB9yv2S2CM4
g/PEvxukSYBi36HyViSagP+ymZQeI5+HBW/Kz+MbC3+9sZgibL3JjTnNVRk6nPN5dxqyvicg9SGS
kYMBS8eOFlJmMckKTNgw+B4fC6sl458lSr14vSbGrBDIAxHSIGK1KO/tnQvRL9DmmTbkE5gkvDe/
M+Vpsr/ZCW8IUj3UfM7JzMkeGSYskcnWtDt+Fwd9w9UtNATd+k58ynjvI7atScUqcXgiIw3anyQM
mY3e3JE6RlJvjNQQySqOvnBmBN3f8qkHWWWgJcEIaBRGDWS6yJ8xnPBCEzxwZvQUnn1cbuPXF4nM
T+pCaCOhgeIeiWnSGmjzib9ybEdWoDu+mx0ZBZIeMSqngi+vRg5pYhTPgHFfTvH3exV+27g4qaQ5
MdMiKxeSqcrzM/kPMzxdpJkdEWwBtUAlkKHKk8D6HwyXPARLLmf7VoWHtEMOhlQnSWUcaEh4pqzV
PDCKBhxMsQjjaIYePcU9Yf8IkhA+N6KquEcg7U4O901qe4DZOAOPdnrBQ4/HhUiOktskPwpqMNNd
pXci46QVLslGZNBwHPRZO7KZ0IIiE0tIMK7X+EOuGpLF1HKB+VFgI+PHx0n6AUTvhfqaVLiASVgx
V0niyTiKZU5ZbUI8kGDvB8P+kvqjrb4mV4AK+JHKEDCvhpHydnKS/4/LVm2x6fMpqZnAHuBN7aPF
B7sr7LrCvTw3/jWefkw27M7Dg3fWSDOSpqVAB95rRTjD0kkN2N6gU2rrOJWjfBKu2R9VV1Lm2sc1
OBY1gcDZE74Q0pNKRLqvugKmx2fBuFl/EnHwI1F4I+lLy5GR5/rwWLuHAO9jykmeldpB92ge5pe1
QXLZAks2lnDNGd10DAzTz49RlgsSrAPS8qiXbsEfcuCmVBOlzgCHMXQueNxTJyKqpuYMPheqJXtU
TAgq5NbUA9Qn+EPtAjMNiEPGBsCZXH3GN/if/I+engJCm/J5nEgLeRWB8gbiCtMKZ44UP+YmMOR5
T7Lgx4QyAP2CYAcx/bvBMVxA8zYjCvCTkccsXrxJ+sw+4MEwc7bmVNQY7XB/KMBNssDyYDAu3LN7
CH67sRsEwc5DPB4T+3KJu/TkZ226tguMeQz8AXQaMu/qBJWhoFmQIEPbXM5Wn14QdCJfSrTtB4WY
93ufC/2ny5czfo1RMxwmYBwQIERgPfcgV6FkjT/EZJN4+ESUjA9xWXusTuqrqBc2i9APfZLXnuYi
kX/9rCgSpztrlu76o4bUu+YWQbpLd6xIziifXLzRBI1eeddZY+1QTZMdKlrXcGeu33QMYESQnkyh
aRc8cZIFSjqDEiuKj/kk2cW7JsAlqTl0hwLiKgq3jO5yKo0mxm8KVxXcUrS3YHQ2E1I6B8RC+oCt
NVb2LKM5yz2NAmyQusE3Mzq8M4kva0h33cNevh8KBlOiDOLgbhNdL2tmq62fpCWU90zxNB1cC3g2
HC2WYtJaE1MfM7MRaiJrj2gT45PBiSOE9iCLnRGmbqRfE7buIoNkTwwS1N8N6XVw622AA+lW/pfm
Tg+RC82kF3mvieKw/YhNCCkN5sYxuZPqpyJFNjO5fw6Uk2A5oObRLqgFsJ4i8iFtKQoCMSfdSrNj
FEJ09mBNoCShoqqIUggpCRYEAJwquRCS6y7xIKutpm0pO6GFpQDbOJL3JV/6RAgldVm1mytrLd8h
dcoFWaoHEXxTSmPt5usUsIy/xL78j+xDqW76A6EmGyLWPM/P/nM38B3gRuGBsKzAJ2BnIld/YIF4
KwHb5YJQG6VMspB3cPpk7FmkWUUkcMqkr0GYIE5zRWyThC6pTXYNgOEXHJzZL8pbgw1p6fK2Cff7
e/MLZUiUWAFu4ouBqglRMHz5yjXJ+l4g+vk91QdqEcCWASOhY4B0NpVtdkL9YA3u0z6RPBZHBTvo
F/A9SHGDK4EjCvjYocoWhS5f59xB6h4pGlLbkuyTdy9E9IK4DjthBWNBSOhALCZpxS52oW4g6kbv
0IU2J7Y2Xksh4SEOQ9y9gFNzomGhmlBXZMdDmIyonxAUvjHhxDW983NGgXwglCPNznfodDoujbzm
hWU3G6G4Mxw6nqlMXVLnWnHnZiWjBWA3DmlgVRA04s1ygOLob+CZ5HM60glGns2Cl0aKRy/ur9RX
yy0mSXElNuR3weg2BHPCGP7V5dbk4yJIeDtsdZTzaBfo/bQ17Bg7CbJm1xt3uD0fZcVwIhBow41s
sIEDYiy3jXUySyyU2JOuYb423w6sDN5XObaMM7qBWs9RE8WKlPJ7IuMIOuaqaeoSu5MuuTL+ieY1
eB1uFy1Fjr+4i+gvHk8QGyjzb13aU46WtK0M9HBARgymo7TmMjrz5YZNEyMmt4P8rpnzlioi4j9R
eWSOdUeGGzSCIdqGUBDQ1ejDufSo9YcMNU9eU0XJ4FjVP0PPHoVspf2TaTPZ/gGTLl1WL3OeQ4S4
kUGC8LbFLY8nvH4+S2Yyr2MX5HIPXXkjeEFsqKARqkVfzSwMAKrFBw9W/GJAbDEV6X3bJ3smf9aU
l+tsHVtIG+FDRCsymKiSVDAcr3R7Ia8rbVYgUsmE1h07W4UwIV8+AjxZ9wW/V2yclLwQmo2mGGEl
wFg/oE1OafLFu6QbO9uMJMBOU0VZUnGhRkhJkk7NGSUJ/qul/0yCmJAsCbg4aAIVeA72VCoFp0kY
RACmd9qVlAjnqBjghXADJtLaKQ/WD47Xeo1A/mU9KgAEn9tsy05oJ/4IFVrdNdp/Gln1s/Gmaacs
u99VfoysE2dmQgWWClSRQuTA6Ht0Kar2C/lYyZpcbpBxlNTr9Dk0kA+7LZzKt5cl/9qptMWWCY3Y
TndVwIY2uhD5UkvJBiS+nHwRp0XttSqZJR7Ktjlit5x7tS2O6aX9RfDQTpniLBgNyJMFEqAmccn8
iWTgjiQIbEDksGQhLGqPLclNA+vEgZNpCjgArVycxVK6D/qg8oBic9XlNRsKjI2/8LMkkKQcZPl2
/fN57kah95T9VFsk2fcADgJkNXL8NfS7IBEiLYnP/vGySNjSHxwLss/cKJ2auUsVjKmNXGHpdxjx
AEqga1EEJLRkZ413OnX8cCv3c8rpRDgfoyRmp4ADtmSEPRsV/PxIXQmhgLr0CQ6tG9W+GDY1iEkK
6rgFI6e7iijE3keLhtM0umDwtyBs2mK5Y4V+aQAuvUFeUtbiumAbKOnnWEu+HV3aOKgVZtfmCmnO
ZRVPvWKOMgDSOtZPJvsUY5XUaWrENhqsBTwpEw5ZID2E0IBxi1CUlv7lyeKtfaMlbGYbdp7PQYxK
0BKgF0D8oEuVZauB13z9I3Ye4LeAh8EXxpzb7der/gHNAr6FhrtQUS2DEdFwCve1olY9rOIN32T2
ka/5jEnJBgxVDiTkhIBi0Jsn48Zo00ykmdmZcdl6sHdaw4qZWOAAyuxhrjXpnigcydKDmGmvGR9R
1Bk7LFcoLnvq/vySaAbtQRMAZQ4P0bW/WRhsdg9QK92R71XH15/3phi2wFEGMVCKtzDnG4T/KOeZ
1tgVsFcNoI07RFIEWoCCIPMZBz2VyY0++B/yMS8DmvZDuZdRSMRO8yUoetLSqK+MOZRwFmHMsuDA
reFVqT8CStDVGWNa2vYnmCgnxmck+5w5aGf1ZG7fR5Sob+oJXML7SkGG5kGhJT78z+B5vcTbJgcA
HM9VTolyojwG0ZDWCX2U3YsqsjTjZvCmMo6CxD/H5ADIQYBzUvEtlgBIPByQkHmOOBj9ARiQnqYN
eAMehoFNWNWKQrQokBZXljKZ4FrFA1LsPOmhkxw98Wl6Gp1bMTh4pNcK7A+/QOKMNFAUxHLJQdpa
2DcjEf14Xel1tZvzBFwU9jtXZ1LxjKa8BPzDjflzok55PvXv9ELMxKtzcWaLWNh7LNqkraPPnjvB
NTzyDR7+Q2MBt0BDhEBEWwyP6phYPk/ACkAjj04MHz6QkgksHTpR9BL1cNtjA7JMny9yc5oQb21G
EPpJfnkwH7QQN8a9dctqJU6YDKQNP/l7n+Rg0GlTVml+zKPQ+Dwovw8PQCfcg57j1u8rJ0HwOQxI
5EhRJ2VEKMM5vAus0dE6VcpSB2XCIZZzOtZRwMNE4wLt4b+F7NNFIJZoa9qcYcAjMXqsG/ekDRnZ
kbIEFcSo4MENqh4F3pzTJ0kMvncM2UJOfIVWZghyBg03HMPtB+EaMZwJ3BHlEYFG4AeXksBMcKz/
vzRPzwy2cLV97coDWvQE6rQ9aeMbb/03Ilrb4xmFiD3bjikcOwiGeQw6lF7hF03FO/NDfmfJo6k4
mouoJVnQTvyZHYUxQ9Oz5dE99DX65Dq/g6+CytELRBR9wyezI235Uekj2q9jrLP8MkQxArS37ytz
hsM2rPFYSBDRKjx63M1fV1rduDHEMeoLN3SLQCqf8NkleSBAAmNdcogt7UdxZVVIDmxNNsJvNxYJ
5lqxVfgHnpRB9RYgPBN8KiC4j7gDKQVuWfcugrAAvQyLDKA3sgHbUXaC5iW2BfkGNI8o/QgYLjzQ
acDi7mHoi35INoxv3pMnLBcX9M/I4d04ZDMSD6yQPBv99v9DSlswZvmSZZE3iHbMZgNlkZGTCfPe
ltzUAhzvn49wcvifs3lZv4GRRqBjxuD1EJSTb5yaXkdjbW9ZXJieD/bmHEMFopjxIruqL1cM2kfB
aCjc3l6/jgnRD0IEbDSsBC9qX+PXMxAWxWgcvvksc4GuRrwCRN8xunJ9ggu6hMd7Xkc3np5iBoOO
EwAlTxDYh4qlZiWf3ke+gsiuCbOZ48atoFUmrRlw2OOPaPRGJHIWFME5/O3lW4QiALVley9h3al4
MiBR3hYW5G14BjyIiTDUNHs8r2a5GoEbVkAKgjP6zNXydFnzWCxj+C9UiqdvWY/YYPm+ODqip/NQ
b/GBfZ2ft/a6aQEVv/acHY21fLIUlj6/l9xhm5F/WKjfxrcCeccxDpwCj7w86oYN6piYWHocSGnx
4qHa0K4mtZBAgmNXPUJwngWnVw73xFz4ECPwDiqwXPBWSVBw25tReS9zakFgOj2PjBb6iBIcuv/v
OWo32P4J9KqPaY+RkPrisijGRANSaazhW77WPOIA9wlt0dp/aS16JPEbWRyKG2bSiS4qrnQ5kwcV
SFBs0lnqnJDZJnvc20QnAqgne2I/Kaeb2tX6QIjZz+UgY5wgdZN6SY1YnMOdqSVzHrfy6UiUjsfl
TePeI6e8efgK8Sn0gRj5fOmN3973819OUQiLBxu48dha8MNul5PNPHNlWZtK1/9drauM5UMIKKP/
b1Fsy6fmF99JT/mN5yLCQak/QbmIR/f4G1awksnmO+VW5ARGdGFYwWGbvOZcLyI6YHbCcz13fdDf
PzbUOg7KQBVEV8QBZCJazbDX8o2mwbiAIQJoOxlWLaxarABOJAcZHNYex0yQyDwakGTUl0BFyieG
rngErFEIMHJ3gf+dvrTPA2LT6ZSZ8lLwV5hjroQ8UX3TnzBdpnocWJ1LNusVYeOIgJS6V+8xa0o5
sUm1BhF+FON2hI6kiOXQaEIhsUH5j1sMOGekTntLFawXRN+jOsQvLppeZk/9hE2WTG00cemQmsod
zaXBHodr4mroilPRBWkDewpkIsWuBdpVI+f1YGpSXH2vuJJ+FpJKhXAHpVE/I6qhnkZ5oBcNqdEr
4JRwZUAGYI33JIRGXhgDTq5fMX96pCIX2AfleZAwb9ntIlLfjk6FBg0PtpRpVqNpgiMjCCechKjB
bv8eBOQ2fyOvV0oBsI8M8LqEHZ37lCkYj2Wc2Ys51A0EN6cZhODxn31x79AGmmefn6wfX8Ye0S99
/PZ5AZUTBy7RFf9KS739zOExlTOCUfZ71qdX+Y7kWPnNyNLOYo3B8ObFLASyh9H6pAfafY7jeQE7
hUPG2r6+R24JwAKhcN4QlSaQOWg7Cwd2hQp659qd02GnyKi5zOg7YR2BFTpykXiNUYKmH82JvDcb
ZG+cCn28bX7KHPrhc0LkB20fVh8oTYjo9H6DcC6ItxVq+1RjbecCjoCRwpCh8+wxM0oDlLWO/kmc
AyCdomn1gQuEAj48InRkph2WeooDwXtArwGThQ33IUVakEuNNkJ5vHMLa4XQV7+WNxpjVc19ILNM
ugZlqivpVRaagHxo5MpLlsothMhwCaJ22LXfPGOdTzN7TmMxrPQtz6YBV8GbHU96PIOFn0RJSRmZ
fRUtA6q2tAwQlUlLDRUXotpFSgsxkXbTqX6e7ng4HI0lzaMtPyfz40DKYDCgM0oy9hPuaJoPpzpM
RcVgq2FsCPFkoUzGGJb3wF2aNGi/1XiOPF87AzD8ql0T4KrgMvmXDB1BlJCQsR3nX7AsIwY3lR2T
7AxB2Lg0fDqn28Lf5wgJFYdKD9JuxW6kiiWKIYlIFzvPINMVE25qctbHp57MM0h8VDN5khbYG2Rj
H45BW61zXHgxcnKHClRoj00sgKJ23JEe/kxLtF2QMxrGFgIRPUu8Y5suP4nxG6DACVuEjQ+c/xQF
ijFQkadzAZKJQF6EoRRSYGSuEYWDAtGN8DSYm/1U/S7bian6CRIA9FI44yEkhjvd8A7g7b1hFZJf
/eWj8nvBP5q1mzdO3oinzTRfiFJRTI1Jlmwrhg5ae28/Kidyc7C1NWYi2Ih0lit/oOpgj+2SF5dN
KIljPE/QwkLMV31OzV2BXmYa8DKZdELhnqVX66f4RfNWAz6WEglmRNbJa487LWBK18DA9FmCDXXo
Z/9E+/AcUgD1FcdNKwCX+Z4D5R0jW/ZToW5PaQrjWjABb9hpvs42uqTDwydoonsHEZ/G+455W8Xh
AZ+WS1vgBfPhqQGfQe1FviS+RdYBxLDagFIZm7RRiSEXEOVJjfA90jSQmt6TDunQfywRcEmGCODd
rxD/+rHwLngvpCcCY7OKBQJ4uWB/vpJtLOEpAwtT2Cxf6IDeszb0SBKv2otf1S5dGMIXBNkFBxLL
GQq2QuYsyh0GJKJSSNX/1K14QZQRGRKk2NT/SLqv3USTLQygT4REDrcm52wMN8i4MTlnnn5WeXSO
RjPtNvyhatcOX/h33Ve8lNTZ9dHSoNEfeJc+fbkqJZLl6LTnlnPLkhtL7aqWz8Mg+jDMDt5rBcHH
xQ7NFI+j6Dj+bxmebbYRCPh9G17MW6zqFnU2WgI0NzyxrG4rYnqJRNMZ/84V9iNWNvBw1yRd4KAo
t8nHI1gkpcz6KznYjq6GxvWpEfB0Hrf2D2H57Pu4zKNcz2NOr+n+Bmpf1su6UoYgiZPu4IHfEzQL
StFkIZWB5/H3PpJjxOToh3Xw4j92L11nqXMffX4RL93py5KaR/aM1FOEOU/lJWoXZvGhgeC6bO+I
DT6KK8CXCSbQ5dH01nebYma2xgPGSNo2rU33kR6jfK2WtSWd0vkTUbq4me8oA3W17Bf94P75qOwP
VWTODE2yd2GZqSW2zUDqzXMVJRdCKeEIZWryXYp6S76b9UCat47p1NfzWDn14sPHnGAkIcPUrXUY
XuaudPGqZU5OjsbtPkaamq4/cZixjB9UNCpp9VpjWob629IDiDdOvxt9pcH5X5AogWdkGMyaJ0In
5vLMnyZnpz6ohomOX7gbscT8OT214ukzrXppRufbSP4yPHQ3dYoAp97dTTEOAkUsvDLFzMgWNs4d
nEeYWj4LcZ/s/vf73Up+HjvAr/f+Q/OWRmmqtO685tdKoicLoUyRa6QxN6eFJ1sJJivCqoByL+Ic
X7AuyH++GZtWYvid3+fqW819rE9rq/qtGztWJ9dBir+xd0YLqy8QLvPxYqqBRH0YUuwbnb2PBdY7
/i+g52/MZCTLyzFPEeA+OFefp2Kud8OgFjTujYzuQz7ZOaCFG4uapW1qWpXlC1ZYjcEC79ZnY/lj
9pesvonjDJ8Ve2FMhGE3t2kllqlW7Fhczc+z9766WH/mEtVjzNgEFKgiOGUONS96554mCuBZpvTU
HVTNVC8wHe9yctk8gjbXr6P7yJ5bpkWtkKDEaDGB6EED0CGs32RtYLGQjptw0iQ7ppNxrAf4Vc5v
xi4z8XK3/JfE8F58ZDvXEZa7r73eS5jUXti+f5hkRplSVt06WLKxz7/jjTUIhgaOkihbWPWoYHjy
p26KMZ4BwJ2qB5bb6QTJ5pGs6qceovF5fKZvG6TPb1XT9hPOEYr3tbBetReRyj4R7jjXO2a7kSRP
pI9YZdddPkvegndAXyEjY5Q0FJNIDYKkkydJ6LJ4rb1+ZMTnYrwq0NB5CBva5Nj0g+PlsxGvZgdo
8qVbUL049mMzZdGZaif722T571gs3Nd5dB4hI3WzlXQNG9tYkbjIa/rPMRC7hZB9p1b4b5nVlqj4
s/1o+2xknO0PHbz8nn3ovXKchph4vrb29zn5CUQ/gXX6L3MsRpD6fGNzUQsLHXAZUzSS9++XTTE2
y8yIQt6+r4Nnqph1sxuZdxCleFhg7Wg+Z1avCV82la0//x1L2e+v+qJEM7UOL1qJl6mD5AkR+Ij5
tn+nujEjZhkbLfuYA9EPp6FQt8mLqGJuKqg1bgmlxoaXR1caca+kVqXnv1M+4nx1Vv25XqG26p7X
hN/lbNfcTG7z1/A1OdQuvSVoA/heUYme3xhRtTatuOPwX/qbcMdzdml6epSlhvFqossDVldEfZk8
Fx0R4Z66j+a6kK3eyrcWyibe8uVj1zy2F5NNxSKWV8z3lVh31bRuXnMgx1jRIqUgkjubza7Kr068
A5Egeb6NJa7pwa2caG5/F0EqU7rHrnl+K6eKsfLxM9rYmuG2UYWK+k0xICq1FgnM3ymfkl2ROrR2
VMakraY+eqdCnXAbv48ciFGGSNTuS/dcPRmDAEewGTvLebjxLXPEptOwkUXp9QoOYMWzsXJzXETo
X3wkrB7LCB4xZDiV/amc6jkHpxili0r6UTn2c7NrW9G/aybHfhgUnJweckwWG/lM5bEpIFrsaVT9
ZD/tl03v0Is1xNb4shkfvvXqwBY+szU2XfyyOpeQ70aeHwzXSTuJtMS1Ddvmt+b1VjPFECguRuaq
SOGneBu+B7vdx72d8tv1k9IoVCpqotQkOUhX3+la9h/qOGNkTS8gCAotgSAfLWF4u9VIuOUTiV+o
k0j3VtJEGNnlBDlYGtXkmKchxsujGX/VFvPk2CErn5LyRyXWRF/tkcxfXTd7M/xFWFH/zvbRYZDl
rcUHwV9uJH9KZEvpDvDNQDmh9vDql7Op9p0MpuAcWRboxIeik+Bi9/Sj2ps2LGjSEs9UU6CSzRR4
T80eqFtQtJL2LDbx44f8TDPVXM2NHMyDzVC3rURNwJ4mwJo/Vq8vWU40xbo7wpKHQkUecEIWKKkm
q++Z/8DnyJ9q907M5crMDfvvv9HCg0Dd+CIt2eQbV/q8DXGCnuptLIuWC8da60IJ4R+KrHCva3oW
ETiXFaGlY5A/WX7dvsw3d/hEtcjvtZX7jGkR28dkigt8bGhPdiHNS9nUhxPa7OojuitGy0fq5BT6
uBDhhBgdkn/+Ni7m7UJ5MTq7zKLWKRCkxf8HaztOXnWWQAhuyWrm0GAG2Um+YTXjlf38TizKRqTZ
9rForycgj9qHjXQ9Y5xWvI45u30mG/5GgCGzRd4Udv/2tevwUPS/yrJu1gBWBowHGgHbh3S1Zr/3
nF8Tpdj8Ni2Z+lpFWquRrts0/TLCFbmDIDiFDor05W06mFHQaL1PfAwk8h9GEfj13oPfypnQ0wYJ
wqo0JmlQ7uJMV1ByRY4+q7I7UD04PTA5POGP4bz2vtb/+Dg5TuK94xf7SaLu+XT93k19GrjBMuw6
CdPkJt+AN56SohUsNfX9/H40XgO47FvfrS6Y0XgqbBzgd7fB5lWHpwnlc64sS8Q8Kugk0MfXnusm
gm4yFewXQxdV9hqradca8stNDdmOv9oM68zHxg7KL/vpgoJEm2uQ+D7wa5nio/sDnn0BrbAlgoZd
Ug8leuHZU3OHnWDbbS8lrTu9UpLefS5OCBrXRnP3+XoZQ+kB5uO8PUxVg0uN5vw36+1DNfF5HS7L
l9rqM1vWuqW7nr2XEKjWXQKvcXoQHt1HgpKkuwXYLOfGdOuU3Xh+eUNKcyVP69AhXt8mhpmYR+i6
LD8wuqV6vc0YiNCiS1ZO/bMjrZmll5+AA2Ivps6UFcriP86+YB5rmsrjMNPQSwf1wnUzqEwQ+yus
SrsSA7bSqXrv3ofxFipoASKuCsOTj5fAPcrr2rfsu/4kM+TT5g/U0GFOtAXoEJyoJXB8XLX3taiX
0qX3SeSlGmD3I7BJFoYLBmABcm1VMpeC8pyD3l67R/mniBBwW4GY9DiGzQbg9bjWE7c2Xy61MVMo
sNc/KL+TvP4YHXVhv5LlDdqVRYoKland54gsO8YqTIFJh8+ihHPliHO/lnKAbfKQ+7FhjAeeNyG0
w3tRko3kqbr6imwpWz9PaNpRLh7fv08dAoWXQhCuw5VIKSdOxVMbl4mffPJcZs2ce5W9iDgChrcE
bP+3bfheWar3yRNdsMhwKjvaVm6Dy7+9YD0+weT+7IvUNetg5sNN+zF7jbbde6YVcMBzH06CLqMI
zHGaLr8idV4ZcFX8IL2+WbRxKKwp7FRj31SWfSFsCmLGpv6YrSdO102fuL4Agn2LzutuJ/DOwgx3
w0oMNt0kMHhqklY4Np9lo8w8b+t6tJ4pUMYebgr3Mge9Cl/A0YtifCp/6l+H+E7e73oO/NF/NiFj
SBKSiLC7DWBVpiLRoXRtPpunzuofyH8+QCvz6crVVOnDHQaYjieN+AoKiYasM25CFdy82HzLuOh0
jOKAhfBRidayuA7m7ZrsXdIXRMl+vBaEh9fMhwXiwwzNcF+DZT33RIV3iJYhEs2pbJy7tw7k/8/q
hwF0/1GNq4SPtW6ko/1fStE4bS3ryUZ2ZHvMXfWNfcow3gD0CdaeuLxlbYtFAxMNO8ViBZCf2y2r
iKzuEM8j1JzasaHT6jv7E/3KcNz4uLdgr2fJ0Qo3a/wa4UxmR1dXAeu7r52br4/Kpf5gdhDpvEEZ
kCc/OP5MYmiR3fPkOgExvvRxo4hKJ0fx2XMoA9R5w29pBVoACer0JcTh9xxnKFuBXgYDU762rXGD
5u/cHDigevw8g/xHG8Yl0C97xGUyNj9mk/dv5i6NazHap2DogCZgZAy6AnnUbyPYvnbM0nXEPcCG
PbWgt0SXEHVNYzPlbM4cuXpNlYn8tcwAjCZuBeOAhSby5/H7MjgUzpNprgpCNa1fh/BZyEGTVD7T
zJgC4OzyDycc3D9Vt0UsUVYbu39+BVd7XX6371+ROof0PPy3fOHdOhefxSwnQOi+sVkYB7Y6pFZx
V+fOWD61pzPELcu3uB3xepzcFF9d5//HspdJO0pMvDomuwb19+I9z59YlRLjd6OXQKGm/PrK/lD9
LqR47o7Of+toOTnP7ZcdMfWaxV9YtdfddzCtE4Ieo0CJ59Reu3YBXEvL5rJ2YFXzJrte3tbMb6vr
3g3InmD19Au0Dc1wCHd+7kV+Ye8y5emPOX/mF0DsiaEBO8tZIOiQQjhBBaS/Fv+W9d3Pq3psWUNA
G+vKM4D/M5+5GrQb/DM6uWPaDzPdy1e8HWkaWn0xDv0XOVDpMGVcfy9gqQDsumG2WNgMYrXcJGUu
lTf+iZY23MYEtdXfzJhMxW5w/jS8WV0qzqxztKk0MzCKR4xOjTry73Vt2jAhrkjooc4L/GGajAsb
oT47DckMaooo3TRFg5LJdbYoUnaUSsLfTE7laXU94oh8+7EQw+wpNtFGi7YfJYDukc1derXF0M9M
F9KpyBc9fx1ui8vKxWBPrxL468MYM5G/9GPF8+etHynvGhTDima2jIhWnf03ogxZbTrYy/L5J1Vw
4db+eVN7Fo8EiROdLT4o2LftWIQKZ5RBmTs6orPOjUp1WtgNcxlmwTzY3ITC2PJ8/16q93K6JdZe
y4dOZOG8eDXi7eU3yXEdhoEzrEDUc4a+37Nt5SRehqFIkKs3lQ5uYVZXPt1fOJN/7RvEodqlnyxd
i9uZ9t104G+nftNSkpd5cbTxGCzGr8JaxH3+Ghe9eyox/bx4FaPn55TIX3+3RF8AQleDSBi8TStZ
ukFNA6CJ3tGjc/iKD9RZoYU91qm3sNv0GEEoC/HqeqYbBubjX7WXvasmfCR2GW515dFGGHhOSNZz
eWPHNJgKHfAYjk52dHgq0qShzXWlmRsyrP0EXSPEexsg0shV6Hm1s81Y/1rwksSwffM8j3RuNc1y
Os+I3c1FO1q/ELM+9y6By7K1Cr8kF8C1+XVLRwiWX6xu5WqAIesKBRxRL6jIlXNdY+Xzr2na/ldY
cvLFK6jnAzyGJnBn9XwvaR/Y5WExhLNq2vZMIs11a9mj1VtGmGo8CmT7CpeG0fqtuvi3+kebvrQq
sJEuZQMaJ8swiBbm7SPbynRk69lWHGCz8e5fVLYOxWVQvcl0nYOFdeVUWjgHMfsL0TrmSlUTl9b/
tEeUshthFEf6Ff80MZDcwcxE/JacsklJ13VUARXXefztLAeis41uaS86Vs2jKjRgaxayLe2Sjs/G
t9IO8lg2XwsztPDDmr8YtBF8AQhaIzMJd2UHNIE734ly4A6hhee3nCjRjdw1isg/9M28774V0/U3
TueqMh1JuDuZb4JI35QZ89fvDIDavrSvkbR6VQH3aqtAxNM0tFiOdQJ2+bAKMHm+wht8DajrfILy
QiIjbqjJbgPHAxByNleGUsz+TL8ehVcj9QvQd/524Cgj4N6IjsAASLGhV5Az3De8f+fGmBFGLF7w
Nt3F7zHWBEbwGwn9Kf0o0at5/VWrWovQg5FU3UrIZPvrd+X0lRtei6mmaW5mOC3tvo6Vi/NKHlQX
cbq37v3fs/FQjFd0cKRlhfAwHg17jWPobQDt1Y7MV81cT9dFq8lGGlJYygbdXEHMksKS/nj21qN0
R+rWDa3bCMQ9OTA+UbXEjAM6JSrd9Wmp0fkhnMA7+UMLfFqlrppnWuhQZEGTP3K3YRLRXJd46lZz
0WoUd6n7BB1+NDBYDsWEc/LaO5VW7Vxh2cxJ+XPszcURG0P6bQ0okPDwCvrIyAaV3OejTbdrUX0P
5f30SefreSbsu3aqbcU6k7i+BjOwD/Vke2lEkqmlyaEzwphwECBEf7UqHsGCTWhb1mAtSRHGqiT4
J35xLiK0go9WfNe8/rHhJdUxeoxUfH2d4n6O0x+viHq1c/dhoiVbxUElPtp8TkQJTCYcpffkuq1y
KsWxUj9aovee0iPic0ZI+cemSjfbWvRl1sviop1TTYU+fx4vZDrFGtk/89vupU9aQopWeH8CA8uz
lMGpjkpl2Y3PbNS0kl8xoaUqy+S6wN3w2g3uISAhBrEdHChRKtLItoiE124dbmkALA9FPJy84mff
XBVW/WnLtcj16BUgikvhNj8+gOoPCjI54xHN+nl6dJ4cty21gdJzEykoEJtJdgihVsKWLz2PJcUO
Zz0PSr5NfuAQLcSGkrd9sClM1r0pkaF9nKu6DAYSdTIR/AKeoZgLohpsOyrxenp2rN2bt/4fYV35
7i9Fs8ItJaIyNaq2pxWvE7KpIdDmN53Ep9XBgSb0OQSEblgrbGdBk4TBxKEc90DC5wsbflM2Hy+l
R9oK739RbsxvciwfZwJGJdzQ1m3g5PmI1KQi03ghoba+tWPz+5ywNkcJjzGZ7bL8iqC80MWBVJ0z
yKDINg7B8FLP0CRuY2lfexHJz4KkVmsrDF0whuK+n0QaaEZQqWZkd56nK/jKWeferRPe8T1kTKUg
iBnxflclr5FEiXtIt++/OcH60T43/7+Q85yPlgOLKB7f1nyum/0BJ+SOVpgy9ArH460KGH1v4EXC
MLQwDxxA4bFY6+weytgh2xb40x24SxvEfgx5GPdU7IIfuLnzt/MVDFahevqn/TDHIz+NNVFOVTpg
L5ggmU93vBlwf6KGXzJr2vf0wdEQDVVwJ5fhZSp+MJ8iZv6kDT0ry9lJUn+0EaToUCWD70jsc1tJ
fPoeCOFwSO1b4FIh+IbWTGWDdBWOmgLU8FwlE2J/sn62JxKDFd5M1mlxaFudYZvnKqmOQDBBnbek
cx2KG5XkTJclXnfz/+QMnz5Xj6uaysfrWlVW6l3PyarvU2nyTLMWwWpMjulZk3LPvTML1b7g0B3O
s/XE97ifeB1TN1KbfkXRDfp01Z9ccLAtU8PYZ2aB9hrnrVF4EOvJlkRsl7/snoOgwLW5aYtDXmIc
96yzYPYdyQOfcKTZ146T0CPLde2tp29TlekoUPSw7pbmp6HV5Z/Yton51PplxGe69Ikr7fQ5jfUT
4vXLBh2d6Y0CbWTjxmdTyF2FWfhZELCxteKzZD05shE2spw4O4xj5c2Mu0TTxGUpEF0EX463t4ep
nBXLtS6EmEs2+I/I+dfFWz/W1DLTQJGuozN6qAgiceu3J5HHYZG6M5lbV8JmfVKu6adneD6bQrpu
ETsTY5+IPtJIRc3yg+3IfSLtIHYTKsFw/ZVzz2e+nO9/XA4Ka5Jh3xCyIouH+ogjzMHqeyT1tNxA
bSGFMxZO4pPyj8vyo4Be/tTeQu3OfL+y7GPdWlgXtp9lQvtgdNafmwjpl77VcPLiHm3k58s/TTb/
x9SI7gIp80zjYOj6Mo9iYqgaR26dAoBShBR9DQ5vlTW7Z/EQiYcw0ZdeoJj3bMpffnY/UhLU482X
dI9rkR9o+lECyHwHMqqTDAEEFSQYWudjDIPQ8v/lalHY3LTUINflv1w5Qbr9yqLA8d2Q3lLLFiSY
d24pSEkCOlhCZbv5ot+PY/yenHsbs5/w0PzIHTwG+MsOglUAMtR1PCuov+PHIFx9eyXhis/2tVjz
5PUspEPstus0wVDknA93FjB+uXPSTYt9YhISrwt5I6dQGW1IDTE8ovaDoJn4dFPRQWDrqmyDH7VH
ZO4v3ctVeASUn5Nb572r7Mauh66U4v0aSLUfemCE+RCr/jQaBDAXrbxgWE7KvSBrauCW8VBatJMX
yd0D0RkX3nUhbfdEOTReb4VGxiugdpmRB9TxzRpEHf5KVsLuPdqn7DS0fhp/edb/eE8l1E2MDUnt
zc38HU+aQFlj+odvdnOlkKYxqGgSu2lHc7LvbBuwEYlWUq6pH7JtSSl89ZQGo5/4YP1iFp04VX/A
V3jSm5ryWYdYXH7nujlSoSRN5TbvX5DRB9Ddo5D+wcl17ctYBVwVRPBXLrhtXbGhNKdjjrbXD1gt
Fa6xBMgSXwXH8pSd8GhsW5uIWeyzd1EOAkdoQYK0MgHOPwYWUj7SsbcFrrXhe4cLVqQcBTtrx8kY
bj+SqQ82vOH9TKIzh19BG1RbpZ4EbdiE49Zu0V2RzWRHITsPx3Csid+lMc6JpqB2AGSGxifWiH23
k5AvC4dsNcMCsJZpRquXn/0vwCMnvb6WyBlVluEVcF0RltQ9ucDfjip4U8JKtWYB237TQMX5MB9q
QRJASqya0fENqqO5mEtB//JQCak5Thfcg/IFTz04EZOREXDTckQ/XZ97tfeNVJ0UFrsQ7xzxfT4P
7RwNaZEAYENuEzHgwkr9oAP4F+fSM0fGPDQS5yH1kM8NnxO8+X0h82npNk9tmQ2hI3FRBzKkPo6D
8/w4X3EAkD754Pa16WSREonscpmmCOz7IoXo7Kp7Vk/OnCvJaeEusa1ZzYJs2Ht8nixisRz1nM9M
hgwJwZPFz757acvvBKjLsRI9FX3xsqshO20twS3ae4p1BhuAZUTPIwXXRB0M3eVIcGyx70ZShVN7
W1z8yE8ptOjVLVG58+EsOpWSFRGKIsMzMJpiTY2VP+PsS5qzmFjmz1dfpLOeQ01VVz2zIuJ1t0Yz
4lSaRvK0lihkSUpCsl3TYufvQGghMfdrGivOktCRv08Uy7528xOlQwugNzznZWHDyzRQ+IM6htTZ
4Wk/X9r3rnWm0tbNpNCyLrmGIMc22SbqR89uO4ll/Rdxpifr5OZ9yMKOPoXjnlbbyv5Fyx5KCeoo
hr6EJIDVv/u5szX2ZryKiZP5x73lPgWWeD2qJfkchgL5r9KgmPG5oiLiLfx/rtIW/pQSRMp4ANNK
rnWag2JUVG4dDD8FiZ7wx6pDX09V20xpCOpqPcuhiknKZVK/0/b0R41Vom+a0gKrhxDcnnJb7GOC
65w1stC/TfmR1DxkwXbo3xH1mgXpSI8ai5LO1vAmC5BZZEtS1IbScrD5Cje9baoXZBoUfpxkChWl
Tv+sM33rXGkCA7r9/pX7MXB6rBWnpEZb+aGx1JQ7d5APNNRaIepD5w+n7VCdn8ZBpzKcCsYdf2kS
PQrZ+LWpf2/GlJgnZ6t+qFNU6dNWVvvDnHRmkR9TrPtSaJbbpj21UCLuAoGiaOYzurV9azYIPAUh
rXp2RLnn1s+kW+mRFq3F7f+hyLAlz0Fh+j48d0PGSkIz1sxKc4lGLusIzKufiuY4nom2xrWXkNpX
LObDmPmc7iCFm1D5cUX+CmVPjUa3WteryQXZIQ+sZr1LoTaQuu3DWL9h87X6Uc6pTAxPWo/qpRr7
1G1LNkKhnwP3CfmWb1D9twVkg6UsJdBIgXR7H8KlE6YD6EoqeoVHeJrY1k58zdZNW89eVROdhXgp
/xxo4dXI7XYI0unFd8M2UH4ui/IS26GvriJtIHEYBn2lNpmfRWG10Xly939dlxftRAPOYytE/3/Z
bNVJA/QsYfp7WUKBjCvcyL13bultq+/igfuMSyJrR8+iD4HMgSvxKm0a4SA8fW0aAvLZj5hFFnbN
XOs8SvvvcKpcOuQ2mtMeJmYS1Kmj715WhjcI/jrXnGgmhExzf7f4Ae3jdJS9lkH9AcRT8hRtDpUJ
qhLOxetcQEtL/lx/s4uieK+rd/7VcSSZ7sx0Pfoay+/77+trnG6v8prntVOmGu0bHzqGP1ZNOsqm
8LPX+NkLLHKc8ZYmR2X9MSRGJA6F2d7yWT3Pk2Zsc7mmGc381cv2LGHXXQ/FFX0jZSKEouMn1wqI
+OatcGtYW8qqi7Zn+/br11pKtGkRJbV2aEXa0EAAPpp7GVmjlekfQrnQeuk/wquS3Sw6H9Ef+emv
bCAyYWG7r0DiH6QtPp81fEXCGcZIj+7xK+NAAAQ3rd52s6NMUrPg3AsrV6klYz0Gn9D4FzAdTLqO
kw5rbWoKoQKQ2DqaOxFpUK6daJ+3+exw+6hBY9P4/FiM0r0w9Kb/PV8OObslwK4u+ZRfgQal7aQA
0SBaF0531Kr8WmF0Kiktf7Lt4y7MoWyRbU125v3Kd/Yl7bQRd8m65yrVkqWv9N+MA4KEuE59RHrT
wgKFSBBknr9L7GJZwL9QYYaIq5nAPsw78fCuTiphwosomPuLd/v5lOBja9Ge5hMfpObzkfYSIyqY
OtQWo/dYXAkv4ahWOjcTi9rvMdW6KCQEwUtnCeWjb0V1RUDbajyGAog9IInWL41UR8L8Gqr13KOa
rD+H6dGFxAOULAGnZ/M+OU9sDtFFI7xtcurc1mGpKQREr64Z9HlCdJamV3fzxQHg8/odUVNQWglv
4lUI+yea0CeDRYLbqO4aj0slxE5g286tgfRqybn0fFTB6azVKSSYM3dsRjqpzha7uehlOLH6yvBw
ZEsM2ttamA53cwYqX5nv3Q+htlrEClNWvl/ltciYzgskyljFmSirIk0eKtKV+CwdpCSlvdJa6dXP
cZJNVpMzf80DEEh1kSAj4iBHY/3ZVjInzw/nRZh8cl8Mfykb2hr+/1cEy0/miqFVmKAJQA1suj9R
lTcYJa5hCtfG+w1F3X5oqcn/fY5Dvy6ZOec5rPrw0Ax3Cj+KyXo6iDomZzIRjddkfdHeQ8s4Qo6l
6OygmrTMj5XEq3ydL0pxp/uRAWooOp16od5UG/cXfb8QedV061wVOdJ2epa5FdhaOxVP7Vv/3GQC
0L33vP9b/9CPx9UQYWsaK146iPunf+9s4flNbi15/0i+6mYeiq1VECZLfR4ShcN4sy9ZU9EGFAW5
8XCai6wlVj76kHpjdMqm95rMaDpKz5wf3YQmO0Ek6l2ZpgaVyo4iUv6vFMEZJ6kxbYdGsZSoGa/D
50ulogNiTA8AaUuN1mBwOdz1V225hzxQM0M9ZIed+uHZK0BCh0N2YxmGJzHLzt6+ksAI4brQxJB4
KFUGm3/IlbwXhENCN7TwxeugGbd1FjhGlx/6OmKh4XL31ailwxu9f6snLaDitL1IEzwWxF+HQP/z
L9fvW/WihJPZvHQbjR02/VXpL+pNY5paNPUy30SqXgOJaXPVDk2qXEc2rVp4c2aNwyCOXn/QCe/W
Mdv3wkyadSygAchXGr+3hRICzLrfsd9XQwiqwOHUAcnBHLJ5p0qo2H+T/W2dz4uhyO/h31RfDWR3
JLNe/nUJA9aGmpV8+FQKylqWrj4HqUq3N6G3dgModYIo25NoPYEmacOGU+mfTIJMxOtaVLScpQMo
b1kgWirD+Rh2gY7rfCsTVNd4MtTOBOfhYUwSob+fp3uRwbKbrp/6HNBL7OAwfjp72tmRqhLJunZx
RzCvNQNIp4SAvYCVwGePlZWJb3wwDNvBjp/SEbauR1YHcewbuIjkyKHzQMn8pxWW/UExTE2w1H5e
DTs6W0l/vb6un/zM6stJNlN69XY2zT4s9UQh7UiLVt6x5m4hLyoR4od7yYEsIYxeCttrKZYtkMVy
SE1HyZFA8IzgPxZSV3lr4fUunJ0DwLHLSpLXUlzfKK8sAQSQzUEKxFIFrho6vzRzPqgA6x6RmJQo
BWTXyOH2qCQ2rVuudOIp/SiKTjR+z5P48xPQwx5RJL2OQVHzue1oAnvFsW9U1lSmcOSfoWnR4DhS
3BbWJYoUrevnurf+fgQmH+xsT6Ka+w3mBd8SnOmPBm4rUr4NSELrjg0eDRlX14jEUpSgtBTvDY/F
3B3Wz/CryMJVjDoATEwpG1haBM0AEgNP1SwY5UyFafabM4HdqBDtumJMpWn4AW9HylyZVVXK4z0h
xn+FFs1pTHYmXiPv0A4C2FXHNFeH1T9/Z9p2Ar5UuJcf9s21/e+96DutkG8P1MiSPHg5lJ7Qfkrz
j3jj4LNk2SXQApOSlgPhdSoDTcpn7y2In1vHFDfkfMuWq4TV5XXxVnFcCsQ9QsfA/lnWp/XMo7qv
7SfputqJih1FHE9maVqyauA4mHemWhz3KtPKYrAaQDRML+WHE+zc+lO8ebYEmlKk8RzfaokSGUKC
Q+Sa8noe9ZRQm18PY9UrPK3loky5AlzXnuPtMFoPWWsY0W3LSE0yhn1LAzloKl6L99qD4F6iGFB9
OkLHGiTOmgwGpZ4URctQaShZpC5U9MNH8L3RI4xoyZ1DjnJoH5vQV2YKs/f8Lf1pr37CaPU9hpHb
1Ze8EBuRRqYd6/uF5pPFi4nJByWtdCuKdDRUyx+H17kjMwnPwilw5kA5zw9XEKwgvm0gverHRxeH
6fz9V8Ffl5WtCEKiSKw/0Ct1Gg2VYNLIF5jQi5GeYO45jeEVr8PLsaDG2fXF7bvgKowvA/JqEy8u
jgw17Xj5ukZJXlGkWIMgjeoZwigVYL+ECBvMySZiyDpcgl0GkjECjorPNqV1LefMUA/kxj5hr/kL
kPWqhUaBdgbFcL8GSKkFufmE/TQiEaH42i1rSRr+k1xn0U49uoTErgpDFYWURk21MQ9fBidul7fB
GxA+5zvgm5lY/DfwVgZv5YaIUn3KZNlYURBbvRpShBN15AfiVrhRz+T/Ak/08UnC8V+qkB15vf31
JHPovUabtluUVJyOhfvcBUNG3uLFBCyckwx4TpIgX+A4J1aGKBlmx0ddaNPsRT4by5svVYR3T8hj
9Ue+yqNK40aditf5vRnftOUBkiXNGT3ySz+ebhOqFvTD0HqmrnSYNkMnQrzSCrmsx4LVdBQ5lk5/
UskXay5CxYew603A021IDVPzdbpwnJw9KfqK/vZ09B56NtmRM0A1Nn/PAULhqEJ3kiCn5ke67HSW
gpyl8Noft/62y4UCJslJ5GB6tPWGb4NQKAVmfRglR2p/1aOc+WbjC7oBsSBGt25g4NkPNCjDzpts
eNm5FWm521dhpilq7BqhKA8N2eT1416WPJoFGYvksx1I300zZ+YfJqQxdPLTKqi7Bu3ZW/umHQHY
oDGlM9I5F9adU+/1navciofWvTHtvn/SzR1V4o+rQjheyXbXz3q2G9OrJgfzsVD50CTb58MMJfS1
5g77MOUf2KdG70YtjQyx4o9d+zhZ1uP1ae8tN0nu1KpXH/Vh/dtNLMKZe18fxdOa//hx4vVOLEnN
HP84hVaZMSt6n14ye1qftZqf2oBF6dl5ohYGtjCfQ1q7hbGmV7/ccgUFRiMLXvWgZcxEoA1dvS5J
Vj3gKyzM5My8Vspkw2dlyBKQ0HGQRvnq5OzUlz5IwGLCi4nkTDfNaccZxuO+m5pIWb0RcssJOK19
TesvR568+XzKYU7jm9YenLF9uq9pjtej8sScs674l+zLF0JxQRT/mgBG1O1I6KPsYDJzx8Z1Hvak
7SdZeA1gN3VTdm0LdAXYNdezW6UqUj7/dWDuB90pXNjLAfYp0u2UCZ6a3/EYZ67fj6c082U71qIP
06Qt3csLbbTTR/ShftMPO06UBynP1GPXs0y3rF4izp7I4ic700NzsR6Kf/qja1edxM/cXh0SrT3X
EsM7LVuNQTiJ+RHUier4I7SiU5+OP903cq1UNGPfBtsEz6J6E+9SLF1Smm0S+uf5RxU4IhVmAPfu
YzCFpfl+DMhW7bN18yxdiz8A1+5ScOgRvMymipTGSHdp+0vCTCgph8nFz4XX6luGakBJOOPyLpE8
1vT4On/rQERi5SSlkT81FPoWQbviHUxnyBvFdKeuRG4rhC7UMdlk8WANoDedmtll731oUXd/xKk5
BDUmv3hpnD/vlBxfRWnhs056UdKGph2ZkPJAXp/mggYD5BhlB87Lx2FkwH+7HgFiT+VzbLEsuToH
8GFikPl3my0u9Sj5XAqmOrrm+o+P5fB5HKqDQ0f9WN7zR9T3C6N3MVONpx2s5AvjTBL+IsziR1r7
/9v1WgXG0GTWor6QLy2qGJvRbVPM1u2KzdPq27bFKPvlSpAdhQmvCpqf06YBG3f9VpxDJV0DLOl5
MwtRs82Uew7yVdhBMWm/yqJz/da50KkIwB4xrUIndhxgFqGk2vZe02aYKoihmWgVgFJHMX/+JJhF
UCT0bOLVeD+gW6QIkE6zuHISnDFM7Abe8jnkf5mghkKZlKhLm6xEpmkgcPs5fB2lyA0qGeuKiXtf
+W3NhgQlVGBaaUeAEP86zHT+igypK5TAyDCR5HbNWXCeQBJrMUNpo/UYR6aDstwi1ViNIQnJy1l9
U4pXyjt+4S2yLNFLNffrQsbnV4VDR2DAlthVEfvfl3hW40yH6Rs1mUgT/IZSgTbWaiMaB3RB4jsN
+JGsL7vmqDDJQ0di3KTVuBdMzFl6qZ2/jl+rUZTUYc1zwFMwNyvpZWqzRcqtUEWnNHMynd/fJJY0
hmplW9HGK+Uq18JipDti6JL7g5Xl2uwYm2dnAKOcSONQIftQfyJ7mevL53epyR0/A3EJx9RIaV1O
EKWV7Y83iWoMERVl6VWIo6+s+SAUtKI0E/TIaslRErRZsSYupUfmb4LJsen0DeVm+W2kpBY9tGXx
J3L1/WQjXP92uHiWpjDd4aLjjalJ86pDuUIbL9eEmJSvK7mOkSC84/STH9/hp1Z1qlcVe7MeBrcS
e8tB5l5OdHb1XGXRJz3q9IGg86LDihGLBkroL7DGZmJbSemsogF5rhrb1VXnqQHEQ6mpn8cTM/Tr
n63391NDMDz5kLBq6gVNSe1dTSeQoOQvAYd/Jxl9hYC0llqymW0+ZJ82iYbVOcxrVmMYCTwhmO8M
vF5oGFrHXgEJkfZyfA+4b9iMaax8LaSb6W6ye1rmp8P/WLqv5cS2bAmgX0QE3rwCG++NKOmFEELC
e6+v77F0Om7d6joSbLPMXNNk5iyQzT24CXVgO0zzyd5fFgQJuf/SBw2Hv3j/2r2KiXqeJvs4hmEo
GYNgE49yrC7mv2Tz4DCJNY+yJ5pFYPNPm6tLKbWO+OD4ez7i1E3Vc+9cXXh3nD37K8QNx2g6SD2U
QtSFqrF3+Z4N2EiwMUDuY7oLikvAQeI7baP9W0YwXX4gcvoDccBzlWRBAgg1K9i9CY8VjP6FfRkB
uXDFLW+eq48/4gP2zckeii21x0Hf3pCOUjdbZsrLR3TMR/tHPS5A+hXgFWOW43NVlJDmc8aQxxVt
0n4KzSZ1vmGqivFpWSZIHiyU3yR5QjvrkJXCHQ5YbuVllTr5B4z4JSwIf1NVALpo+cEhuUqtHCsr
TeiT0CF8FE7OnoBAT0IrzxXddbkC7afqs6PFO3aTq8rRw7iPsnWh95qZJBvXeg5getIOY7kLbxuA
JlipsALLTTPXM+Cccr5n4AVcFUH0KOgpZoeatmQw281P5uzcbp2Ypuf60Fcv3I5DOSTWokK9r87T
du72ChAnueJNbnW4dHR+h2yXEZGXrcYpKagjXKDtHMyb0vJjAcU6+c21nutq5lH6ecyO49c9oI3w
oOIzjs73YRjrPUBbAxDKYO0BwUyIgQnXtIy+XSLkn6D39Z3ZZhiUWG97K6t8ymv1shYsjPSfH7/l
qGdLXmMBBR0AUmZ+K5fzgKd/joy9FLqfOrQAMleS9WEjdh7Ifw6RfWPdX4nG8uLty7XJ4eOu+wiD
J3Ai0NlOzu6oC+W/tI0uYNtQ5uLFiEOsPX/vgHf2H+exjzsDL8noAvfeszo9kdtamoIexCEVGs3W
ckJFGVNrb0GnofgE2ZGz4kOVL11RcwB3eG2oH1j/j9ehLj9hXAK+L1MOQ2K1AQbz9fheQ3bQZfx+
M+R+5S+lM5M6k+IQYnAez22J+3J+kOqZ2PO9TsOkjnyxxJP/O9cTBCfGtlxMt6xQRuUlM66JmDNf
I0DNOarb8eFXd0SA6qJ5LPAAvguKjjmCSsWd3zhKEH3X5df0L/y6TXz8N2Y1SI279vL7d129kK2J
8RgbVhnQH1YwbXb8/1zI7tqhAs98J3Rdleon4t7zeY+XoB/sb89imofrQ+l6b4dQGT9xYLVb/Plp
aamoi8f4vc5DaIdv5e613wU51CaXpYA/+OfZhI8/iql0OYc3L07r2FJiTSAhtBn3V7OyW5/VXLp8
erXyeypRwbhAHJiM8NtDjYnhueA37ovbZMUv/+L2le4i76uQCVcAvUrYl6w8i5ztiB9q5li1gwgF
4LFCuhoPn3cTmcGjDnRCpM3wkIyEDWJqs2lnODp4YAIhN9LA5tl3LSsr+DYlNbOB1N7QGFg+fal3
HxR7ygCKTIX1m64kU39qzX+vfluC/fs3BzqnlinsktsK0CzL1inpz7X/ECAey49u4e3FQXDEAagi
Cy3gTZ7qxMExSrSVIDD5+qKPa/vYWDdfrTth5RvQXeMiWXV+23fWNdCXQ5fYQrDnCVrVspZOl1i3
UPktLwYP1Uxn8TOAMjrr+mpbPpVug3w/wycA6x28oluU62pkfEEn6C9bjq6eC61k99ry9DBtUIIy
1IFKIqfj3ZOVRB1Qpb3UOzsiPNCwM/MTnxFBALbev638VVbj6BJMmm4k4fwHs4XAWfZSQHrzg8x6
cd0rKGtRw/xaqo3pSdm1la0aMnjY9NidnUu0qtwmDAorASmC6VNoSOs9q/KRa2C4BXO6bl56nP3L
aFsLjRGayZlcwLQTULzr0cYlArWEF1+99uJX/YiEx89yqBL9l5kHo5Jg5ilrxeHJ2ZJAuQVUkM8X
t42PffI53SwUFj2Efga5zh6hv94Lg5H6Rz6xRL+vlWg9vKZ8xWL4n9OreruOCo77RPde0ZcZ+hqR
GhtFtZ6FVQ5c8gl0/guw3XTAEUpzsRnxkeBo26HIXorzhCe5PQEX1UDC1O1Na0EpJNUvtB9AhqE8
lC80QnDPLyZs16KW+kLhfHYOXdfbda3A6WBFMWZ4OAf8Tj8TynShOLfrQkblu0D1gam5ra01BQ8I
TIicv3hVTYJIYT/0YiEk9MbXAY9vonkPcjVNyMr3iISL0rB0KM1NEOu/Th6BYXq7l2RrOWz7n4Xi
8BQHJanUeo9e5TwU1M7hp7WR8RZ+boak+Xu32qab44aybrlyrHkv3yskOUrxST66NPCA346jZ31Z
ur3hSdQUnCCGdiLorcZv8Wa8k3+KiZbf+/FDAiEbvSFQaAO80CPR4BeKhC+olo+IYrZvtYIhv0SX
t61ExnJdfLZe0W9rO1+lqhtipyxVM/u569OVCC3vxw89lz9Iot/P1W1ZC9gnf794fj/wbz6eTjAq
nLLaUXwbSAVZGfJvudhLdK+/Orj8lfzYqe+VbhEOeyfXfVhHhW72VbIKYiyUyt0iin8s2ddbNP3O
dQ8Aav92P+ZqA9c/zKTKm1mwyCHDdUfDwWCNdp3fr0Xz3iMeH7kb+9vfdc+bckiQWTFNlyAIn3yL
cZuR9MuxoVwsiLUqT+UyWAyeqgVmB00iKgxzXUCScpaTmXwVkf/t6Pi68ZuiV2WBB4bxMKniRiZ3
5qiWzqRYZvxkYnVp9U/pU3x0S5geAifYUpaAtvJwU9oHjkr01DSmeBnolrfrTH38aK/sanns/HUZ
ALZ+IcyfXVTSb7GvaduwnCLlXo/Bk1n21x+h3Ew8J3p1zKV0CafHGFx4yefgkAsu/wsx2TXuhSx0
dnxrsH57r/ssP1PlK3gFjRtNUIrTvmr3fqyjXkiShSssVMiSj8Ck3JRlceQOebsTn7NutEBr01Uq
G0YVlCpRmE/9lysK0ZyFv0p0iXZWk5Z+J872/MR/JN0eZYmvaV8x+ueSLe4GCx5289BZDHa1XG2a
rGYf5SMaUGh4Uc721yPaBL58u1TidOjgkNfjJUwE3KF214NdZzlKkecz0mLQVSk4wtfQVsIHtnhd
5f3oCBP0E/qaFx8kU0E5r/X45y1bSSmeQ70C1s7PvSVZrU72Jw+kY4PrAoLnhnD1aWK83L23om/V
e2HzxKPXx62dq1nbf/HjZnCv75B2hAFCjmwxvy1eNdDqbXEewVYxRovpn7sV2cgfqky5DEvn0g5K
O7VEK1n6raS6p3Cs/DxblKTH1+G6nDlX7anr0F2jR3WTKR46TgP9CqiaWM6N3+HzHT2wW/iKDXPD
e/lZj6cbp86uc9fquWV9JBiPv+fZd3fj1XdeYJGPCp2k8kR7EW0rB5Q6Pcft3lMANiPMkdg4ff9m
q9vheqj4RAdp3z19aGzaj4/TyA4da3PbS0kMWRCFkkZ2vScJ1JGHOn3mnESFavbnQup1FHQn9tVl
j3zcr+wcXHyxUIE6rRTirbyUW4ZIbjE2ufVPjXuXQrmysRTTe0xWgwzF4EQ7Y3j6SEnHK2ZKSjvn
gK5FcaVLR1/7yyD9ls1Wsm/skkO76UdL6Sxi9INu9u3xuZOkLRl97VzxcPbRGgbrVrUwcq+KVbQd
LecW3a8xkqkZnXu7HGm7YmFy+z59r7tEWOLDaU1rYcWu+yecQR2gedu5P8okPqmAbt96VzqGJH7L
5KkeD7BaXVaKy9nXNo2OUVaeOv/ExtnWtplOlW+SA558jtdDrOYg3urn6NsR7Rmshy8scjhtZmD8
hDefF7BdR7fBL0h/LdNcRIfSulLfNB4ShtVVVIgXTeajthwWVpW17QjK3t/r78d1OY9MyYqU4HuK
xFDn1i9MChf4h8qRpyHlKCn7feq/SMjgBJHdTHVgPNqZZmK2JoFx+Fh/ba0QrYXjm+q9Zilk+GGb
0uPJrnvE3bO4V96T3QzP4HmWX3dueiP+ueQCEWPPN61+E5V+u3QylB2d3tnmev7S2CfoX0fa5wLp
fh06ScXoFp0SPOvw0VZ4hNTEGXFoyD72l0O32kQ+O7kOPVL6LaySPRB/MfuWkuyv7gotulCxWCk9
XuRKWZ69boAf8XGqtoS4zBcvMA1PBAtXyUrvcXSl+w3oprpVKlrUn4hI9IugOIfQnoS3ADlLvxNq
8xDxZJqm6niaQIzyp1oqWyb0QvMkDsqmwFXStLp8/2NmxevPxvYNafnxbKb6ybqCOOdJHmtQGFgV
osqfHDjSNF9/feGSOeuV7IDwpcv+ukbxvyR0hHM1Ln3/QezlFCUwRTOdhV36klamBt2QRm1p1H39
oRhBxfX5Q+lXJF/P9xbR+VjL6DUETvxGDYZZW8/PegHcqlMIYQI9BLS5s8EdmMKspCqkD9Pl/DvF
L+NwGMemzcXHcXijsV5MjJ7LVnpcmBjY/fBC96Q47e0LlcSMDBGttnxP29laKnAiV5ytQjs5Iu2Z
H/HC5guRpypJb5SqBRO/Hj0r69HOqe6+vUU7Wf8dFMaPr0tZqbYGc+7QvTUOP7+5aqKe7cDKFGry
MA7ydH+xrmdy1RXSbWcrydJdA+gGbrok2UwUcFhXln2BiwPsliiJkQQ7Qg7aEfvxkTbXoq6GJToR
NG03xAKJptV9ZMu3SHFgHgRYFbOIVcgph7wawGWSSJMDNJ+qhrIMSj/XVdzt44jxHKCrs3YVi3Lp
aEcS/y2RIFavvwI9/z+QVy8+EwcVHLxTKKTm9T398YDiBRe7/9O6o8M+nefpt3N92i8gJKvawpWT
53lxuLIfr35uuFFa7j1lwCiUDdKdZWs7YpQub8ENenSS4+yCvheVWTiB4jlRzH7HxzcnO6Pd3+qj
271KnfdPQe4Nf3g1Xn04PeP17CcltO9fBVhONgqQEuCmlFLolSiQ6mjn8ZUFE9BfzVfnPso4L0e7
eC0PkstSdy9RyB3aJ4uPXX9Np1ia5gwy2l6fqnkVBg2z60SzcGDvk2X3LtV1oOvHi8b5I35b3WH4
id4OJYztraLeONN8DK5a5Q1+y/fRY3B7BvW2+KZ8+dh3t+V9d69CmIecY4NJFdZP2YpHShOtL55H
TPgZRFQ5YFlasB2cSP1/MsU0c0ybG97iZcG1iYwlNw3qc5kCri7r1WDvH0FMKvT5yVx11tDZw7zk
ulMJ/C8fE8LFUEyGgh8n65nmZzknnYh0TKyW60kJXzsaWWiq9uSL/DZRThU0dKkv/By+BHh+3bos
2tKOBNycuZcXgfVxLqFwJvtlnkt7QY9XWU0S3fS2apVLTPp7pTzS/kUplR9bRXxakMKMKobtsFQG
y88OfzWK8bkho5p5O3fgTYAR0BByMDpYpEr4VnkNc3sV5VL9xAktb/9J7ajQPivINtGk7sW1xPDb
o7KcJOevwzi+6hWmzaycOw2Gtwc/PWgxjl/MvuU+y1yKNEL13UAnTX1k2rl0Be2V8JGycogi3YBa
Tvbr0JpKUdVu5eVgNwKTuMj6DqiUM96YV9iZsaCIPe1iTWe75zfaK89PIkrbwaK3GmloRO2a+H8f
2SqUWKSb5IOkTiRa1vIYMwmCs0SqRM9A/ku7w48k8PN0IF6RJApmQHVZcZBkRkNOgme6fURr5ern
dxqEW25u05UwOc3yA8EiU6BE/pjsybCSNv48/vvtXkF4ewRXWV1gu9H0Xj68WUZPTuFO6JvfN9P8
0jYdNF7rJVl91ne1S+e3de1t39Of07dcTYJfaiZTDZ4CK/S90bea4yAQkZKONVPzbUaAkBoVWgRu
CnNm55EDB7xMQupFhebeF5qDnkr4r/uBjrjtrAeBukZpgAPb89BNJRVVOdy4E+ldwjaSBfJa5Cmf
jennjQ4KgpIs/st0lYVAOUR6+CrwnkzprCekoowsJx7/z5Mi7FfhWr29okyXdtmQvn4pP8g8JJXy
GHyxZryf3pYNz/lfup9/Rr+FYsyemMovjGOnOiEZazEUWIRUaRHGvSVf0zkfivmP3c/xK/tx4N+y
RedydimpxY/dF3w1m6wnclG+c5dmmcea61Ya77Nknyw1htVrRKwgjv9IjRKSftlOCIcYdess2ZKU
kLHGbAjlsnVVHSWxL+Xmsfl8/R3LRRL+ZbFPvr1eRkxArrgY2FLCxMO5kjyy2SoEIWGs5J/ux4b5
aqEb729+dj/Llh0cG2apcSzLtzcZHYsTEHqe/zlp4EPUv3NeHoixVrAznVkcuRv2szmo5IMSxm60
mgdgUG+r1UU+yJXcyuku9Z327h+VZSzrzrJSGMTrxBCArgl2W9QTu4sD+BzEe3H5Qn7ivnYjHUxv
hLypcpHPvN2+7qVMP/QRuzc2qVKMNHRof1A6iDwEYxSgX10SZzFF5Y+t/ESmmB3F6wFrj5a2H+gN
xYR3NqOw6XG1ArA59Xa51rDdaXm3FtdqFtzo0ubsZDrx+j7RSH0spjUqx9LXbUxeCQcHJ44rwqD6
jo/1Ds2FnHTzxtf9DafdGqrQ4XuMtpBoD5o6/JcY70sxs3141yUz93lI4ZzsQnPJuyZvqeiuTv+p
YKTM6TkpUSgp766aJhU1rIBU97i/SBv75ulVCRixn/OylDzJ05ZfqcFUg9dcPTcOZCZ6xrrnnX/2
b7tbNTQpKHQP1HCK03No+bIegHLjQsX6+AJcstW1sVZX1trcn1313qA0fdLOrk1AnSrX9ifW9huC
+zFQmlPorUDW5anH+c/97b6P7p9oXtl/MFxCndCPbdHzL6qErzk54Nd7lk/SWXF7JGo7KPytPK9x
V03WFwsdALzTNU9hnEJ4KS1WK2/fqAgaqnYiGzTdeHD6ZawH2GsYFrqkPN9UaOUEHNJVAFx53oDM
cZxOO5LOi+6LJ8vRh1cA8xQQ5Ftyu1kZAhzK/mN+HSSFaAwD40ea5YorsX62kUcTR6JtIWPKmHRi
emtEod2h6r6OOLjLGlXkvxDhVjCMPMA8je/QaQjDYGpAF+96KA7ACS5Kx862X1iCe0cSoMn7gqED
/GrvulBUcvzgRJKrWo9PlGJo3A8K5djoFz0uU5IQ9x+BI9yXLtQjPiGVCT4GqwB5EAjjocnn4EyE
j6vw8bP+AEDaNrSt1oYc32nThetTQ3A+DNgI+E5H1sRhmR1Px3S4usl2AjoNrKYgrTReTV4DZpAp
sNmdvI7gtiOWE5nZt/KZRq51zJSu75JBfpqk9NJK7pBw+QmTGB1tjQIsQtEbzhytUWLvi+hEnPaH
c8BTeMpXCWxfSP7N/eXf5m2JGfqqZBJl5m9/aif3zTgfRU+8R/PyIGsLgRX5Uo5D5ZI+dHsVHxpY
kWB4Eb7+9ygtPgsLoUiwps8vFYvhL0x3ohhYPATnTdWyzBwvcfeYS6YtjXVXkyzrJr4OP/dHM7ep
PFSn7Sqdf2OVfXa25GxueSq2Zvml25K4oWDTlpKZYkqeNRWrGBVFtkRxGyJ2ryNkKF51g7jwnvgh
FLsqzOk+UU5+rH4WHlSnSBQeWychlNJufOQ/76fy9Z2S3PnfC6wy+tVjq3TyXu64iLL9bPu60LEq
WukSEaucy8fzv2yfB8aBvv47ZP55hv25tvlZsdgfORv9Vdr+cx5ctuU4Ub1XiR33txlxlhzBPxOt
+B2fFHgwWj2750X5kuz6/I0L8Ox6sLTuF/tKaq7Ue5J4/wRR0Z6BcwLwW+R91aHxaRHpSSoTPZpy
pmlfid9zxQJMOvDgDG0ih/2tNP+xwGWdRuc08eDohh/bPk4bmcOII3c5F1Pc8U1l+owOO1Dj6Ph1
3lRO2DeLsjFJgHp/e9K1hI8UaFZprrTkTYZEbRomqLLkafYv8f7TJPNhP8KwVo7/HLb58f1r9Zb+
mMZH8ZdGq+rV70nnuUYo/9zzQURgUfaPa66eftVy5TBTXNpbcSNQND+cSoL9u+rxywhyClYO40KU
/rAx3GkxgyITWSVS5ef7YsJLuO8rm1lqtI1Z67XVzEa4ZPUxpPHurJdoDXtph6SzH2fmwA+b1+C6
L/3OORf5sVF6aKewLVsPVzCOdekuhaObdSHyx/WePZefSkj4jZbGcPgx3iUxaKCe0imoqQWUae9K
6TrM1j3Vix+ixSwbj3aTdFyjDaLv5ZhnlXG6asVIFiECi74h3hx1UPOPevY3xEydZ/cRLyXmuvdG
frjMgb4R5I8Oh/KeMjjY1GSqswAh5FTPt3+HYs2tXgjQtXpkopnkQoh5Juy0rISnUUZ0y7Vcsx9P
v8EGzjTqOHmTFdj9UfikaAkWWvKZxEqjx4438/LCRzdLUTsvGbSzgJTb06OYDQK+KGZxzfdlD3Ih
XQdcF4DxUjIli3H/KLqC7x49Eu8f2Z+u/N7Rp2usQVrM/vvcWclcJUFmjO6o6VgReuRTXj0GrtOu
6S6+Zfkn5v4/aLrlZMo/PYZ3CCM+3+8+n8fwWtt/9/fMnCVNMe8N7+eVl+uy98ojnnNVYvUwJgAv
84NMtMaCy4qHeMXHO2Mgf3hoLGZu4JH2xEsV4T/Lz1VzNzExKZDK+8hUxQ02ffsIgvGLJwyQAvkR
Y493BUtXs0fwaMrC3YR1Ikf4bxp5meDlnbSmbS9mD7RyQfu7iMhpykVcttOdXCu8oGC5xqs8zM7r
aq41/UzMA1j6qoz1F+iDcSjHKQZMo022cb+1M2a+vlQj5qLMV7NH8T6t5SgywQ04zjlhueJq5hKn
A8D1zbhDg191ICj53YnYdqpWSshEPAK2TKk5npMvLuEFFN5hPVK9O8QZqa85nzt43gQGsahvUaCG
ThRcDpKDo90x8sftbsuKSRcVvN/HqgHl9GAxUdaBKprZYWkcVPXtVNmMeKrEtJYslO2H27pkou+x
emaUmcv4z29Ki9yCS+kyLQkrZ07G+JpWWlHAcYY4YfmInuhKfq8lhDr+3fImd7+BqOkdafrz5Dqb
aRmSbgeHkSrn5gG6lIvOqsKwWYvi3BYyyibR1U7aCIQXX4R6eXE3W1FwSOt3V3xOa6bpSgk8OfQb
s5VQRLD2zQ9uilq61QlaI6x1TRvT7liOL6rwmSDuKT2zzmomG/xLBSJ/DjNBDr8n1spm1dvAlKPY
e6isxHo6GJJ7V6yfndilR+Mki8ncJyI+RycGOwsPWyyMfuVWXmVAagV2f4BdAsc1uW1n3nfyfjRU
B2hhBiI3t7GnnwJw+0OpUak90UsXyouZpXE6TgyIkZM3CkOYiBLSWyIU20865I/6J+HX8/hb/Atu
jhPGGyL0qYnc3z2qUTEMF61NQIsCNMgsAQL8YRjClbRpxq0DZeRP0lNIh1vhPwTKyQpWZyxrPLAQ
n/fgTOWMSmhkUPar1CPAbF7Pr02un9bSKFPyEw8JXCCmGwAKXw8afnoYUI3enXnxaobVEoHXAuiV
wz2UuJn8eUG3bBffahQgbLyjXAtZTg4CSCwfSbLJjnUKteez4SHc6QLaX/pNVPZrzSRVY4pJQ7xo
uHuWWOehfDLrtsb8AMo2yXo4YFR+DgiCIOIahBi3qWG4xKNksfhj+YkTs+gEFDo8aq4YzzaMlM9Y
pGdnlNg92/gbFp9Cr/wbTzCp6HioQOLl5qke7H+JepRlGCPNBlFfXBlEuYBLafm9Ow+3Y+gawaMv
Uz1eF+PHKI3384dAsjLCxKAXguzpdDDeju3r37t6e+xvmo37vH+ZLb8TypJ/4IxnrnVdN4FHVseG
FwX+8NpxydPTeQjTMd3XdgTCkpoKDvI2w/38kVoa5Ic9VcuLznIkFV6qT4/mJvsRJ5mXunYfyc97
rBZ79OOPt9jhMyfWWz8pNE2lQ4+N/bO/OtSfCx3WawUGDgCD8me6tlePS+uKK+dSzt3yEJMFqo5K
JApXhXv79Xhbx/9tN28BkbRt725ahDQ3D4WT3mlyXROt1jG6fMq0sckKzyr4iwdfnKpAjbvf2XZR
212a/dycXe2dQJjmDpcbEwHjSOSl3Xz1UyNHVw4zztEKSGcWBuwhH6u3T5C3S9Tt+szod6jke/26
NKbfqC5/TLa5DJbm7o6RALP5T84p02POHesj2yY4+rOYMnWhJnMSjiEOdXkZo50TDJGFx0xJ17o+
C7C23kdE8JB0XDYtm2Av82wUJ7JRsu0u6UFhDmITGy3+IDly2g4rf0Mb2SC2oGWWS00sSP+2zRYq
uHHeT+mCcgCHXPF5kxw2AYLvtcxEsW6Af7fScpzurO9ayNrmxUst9Q4kyvAE8wuiY40daQgFq7GB
AnS84OJkOxanfWpH5u9vto3PMxCunsf40xfALvoti7vtpWB9N/K7AYvEiTFazz9zoN4bYQhYzI95
omcbirfcJJ2ueiorHebsYjKHj98yqJAvQyWl93UrmA3EWHb728Qtcs9Gat1MHKgjbKDpIwT6x2SZ
BkLSfKjMXCzzUci337Vf/ZNKy8nOPMeLr/MHZos1X6g8JsBEGYzbR216bjLHTHK2s+yHOjYBX6iD
PtMe/CHTlZubP9m5UWB+CyjzARj/RNjfRvfxeWxdvMvc1SAWqTAF4J7U3yAk5ul/hOP51NyxLc3Y
yM7btyEkxYuYgvD7UaDlpzupeVw+Y2BHm4LcO9vKQKRqq4ljmtVvOVCnncMsp/mQ3zs3pNSIeH7D
psGBOZR8+TZhiJbtx8Sg/TGMAxg2kWvtx8wUFTlIPmx+SM5ThFsr0fRXdgC/XjbWAIAUTQKnxTIm
DL+kmxh4vEhzbzrsNfCooaPVgqb/1lIHDRKtn7TBMgMSXwLypwQTzaE1rHERXIQOwcJ6cQQCJhFw
Og4OsYZ8BIk+7RslT1Hb0uy7f63bFmMv5O/5lbQvfpGkNSIsi48ozBA3BmBgy2GZEur6mV4YDOfe
wGZvypCKBLunH818O+k2DzNfyXeyfUgc0IeuFnkS5o28g4GZkHdaUFU44dSev+/VRxeaVSpROrHs
yN7ASgbME1xwQ3xy+An/yHQZDiADSfeDzphnVopBLPPse2yH1GJMI4hTO60fgtzp/Z3n9Ow+oa8e
EduxbOXbsWGicq+H7GuyJEg/SOeJhTLdRCFkcctbbb6ejl4FmsNPrhvrTvt5/8dtLqOO5zrrllgr
3ZYLHU77iWR5NyhUOHwytpnuugUzUps2YD3Wc0XrwennXifJWgnQ5mwHkKPxiECSKqIY+IqbQruH
opdjLAV4ahgMH8shoRr8/vq6FVj2uxomPpY2dESwhJmuWsJRS/XOvZ6i19O5DB7Vg4rtHPTka7ds
K1ODQ//KPGiRgVMKvFW5vClgHDVO/a0/QmW5vpoBWw8YIDbSPndAXyjrSxYNbocGLyr8jNpON57H
NWQ0QRg7u2byIw2tOuE2EnifcKIR1HtJa0HytZWonyZBZogldFbBgaho/xlg1u96aB2aqdHdx6GF
M1jCmEhYGiNb5/kOgfSeg+0K+x2AUq9ZMZlc9yk4cR4w7C9hBKIclCToMoLP2FZbAxTiox24qgFy
GkA7MYsRYFstbkdJ5o81XzCoy/aBK9dzyvgNn4dVDmDxO+R4RnAUa1nXpXWLe5XxGNzvRz/XpVmX
D7pgfxJYl2A0g0x2fEJtrmNVh1rCqov8ka4h+zBgnNBwa366akKe6mw/0+NE7JqZ0TXRZGzDGcaD
3Q+YEhhv/DbeCVBSaTXLDpDqDtx4D8dIg6Eaj7HTlDsnxS55uqjsx7cJY0q8YZwhi8vzCgcAz4Wn
zoVh+hmdKfwPr+VOjjA/cBRsOBBOs3ej7iJsayaIS5wSKmvyySCrGssqi5zu+B0mmb1eDS8TrgoX
JKThVP1DOu7EmQC/9lVXt+PdKNiGx8RF+S+e+rkOE+4YcSLxGZ0TaVORqOSuZW6Qb10mf9zUewTa
GvxMGOE8njp5hWps5AJe0ze8cjb/XhhxFp2lYNKc1XXPXWJcSH80W/I0bPrVOrt6dzx6XjfZMrvD
guPWOFR34f48T3I9PGWmdlXJg4MUTxMr3uf9xErjZoffTAdS0tYPd1ZW2o050QkeQ3jZ3m22bOcH
SfoPWAc5SvRB4pOK5JI2Sf7mHvC4iUVjGrH0wm4SD0DlHi/hhjy9Xuw+ch8n5RqXLADWU/eaARO2
GJLXJL6q4FMOj22eGB9CFA6HyYzNYolKzCne+T9UPTzLVRGx5e4PEVsQ2xEyeOrVpWkqeLlX7sq7
F1pvovAAIOhcRW7COtAclmP8g+ypmuvFRuH9x17H75/kt+wjlFHTmCh5uzXpE00Irp0DJ+OASt5a
4eaFtcnlnkK1sk9hafpyWKeDMBXvXAQzgKUA8eyknl308mDGyoKwnrlvBIB3ji0PsNDkzJk+SNR/
103ffeUrPPhbquamIab5Voi/vhreyw+MZoKcKPjJb7m2blsKyY6//ptdG2wYdJQu2YYvGmPD9Ueq
CMSDP4A8q5B7518ph2Mg+ZkNJTakqSnXEMgMLAltFTFtbp4F23amqXAE82YP7xGXDs1d09YMmifT
zmUbgNjBJdJHbswWgYO+PCziM6sTktUH6aDSWnHbPRg+T8oXXI99C0KfSfPWf7GVYA8+xPidFQnr
gdUQS4f/hugzQLmW1RimjpUaQsXuPwBC2/ljlfN5lTjgmXGBvOOQG4V7YKEINQmxyLqDrlXMYSHR
zHZ4fPmg1twD5h2CNWR64hK00HxEZccqwm/MmRgLuLOZCRcJvxSJnaYI6bj1r2M081F496TM2iIZ
XU2rb4/jiSiEf8vgxzKXO8Qn5kmXuENY0D4bbHEYHJvhm0vedcTGupi3ANJP8YOjuHIWXgYe+bRI
88zf8iQGoHfGgH+1WLhFxSIN/tOhuxoay/fCnHPxt7LDyM1FyIq6qy/gxxBtD/gfjoYAQ0Yym1Gp
yQXrgmIX8gdAqCq+Pl6GdQ9SOmH8YiMSGEP+lqYNrB6W+EVqALDd0yd0msSMIvsXoPhUFLWKGRuz
yySE/Ywb2Qd5F8PlCII2JviaruU+IT7bNoyv/OnEein/G3jNDENIqbyFcyEXyDGeyMKVshXCx+jO
DpeRAOxjGpnbAgHZqQJu78lDompsYVkLVkx/j9MZVuJmFmRg0zU/5lx1VU0yIZ/hu9oSJpgvXq3j
TcBfmJv4cebdK6MXhKeYL6t/Ct082ndPB/afsWDs4ExPKuU2W2+aYZsA1r9a2mxg+Vgqi6JBDydy
omIzuYpo1nHpx4fB7vm22/aVkvgKVpbVI88CxApds+znd//gZL894XbZeMSajMMOWcxiTWtJaQsK
gEw2YMehJokgXHYqgzxlqoSUc4lK5tkQWVvPXtWmDvcX4crVKQmFGCmgbpS5tlBeZsECZCnQpFhX
VwmHz71tNhwa5knw4oR+ouFAr5ALsSMtNMLT8nCJKAyLg/G0r3s3ZgyXwx0sbKYWBwLFKRTMDiEu
s+wzd2plQaWJRQyRUfkyM8Tidf+dSMsYlezMfCd0UjC2r2xDlscbed0Djtr6LXeoWMwugfN1Xs59
3rf8yrN4WSGSl0DbEO2L033Xwcg2eyEbzL93mSorL6S6kYSyxbEderl3X/PltKUTbIQ2MeHMCQdu
SkAmKfKqOtucnlkZCyS7mdFkjRw4Hpr5Nr+x7cwBwSYjphlM82I3i8dOgGyPIj/QZ06ZqglIreV7
+GpoOGHXU7xFRvGGnpLb7uEkSV50J/N/RlzUJ78oSSoAhXUQQr6+LqsK/8L7eE/vc3IIC5MOf2kr
h5cRCqQmoBZ7ZXFtmkaW7j/Ck2uzmo8mK+lm8VQ4730zIaJff6XWX5d74KZZdKHMqex+qDwQ4RSt
mUEvv24ncHnzFU9p0pbftJ1qwVUCxKo/uOq8kkIF4Ou2qrwmHsqDO4xbfIIcmw/aV1mPERHmPpgl
g7EdeyGf+S8FFAtJlcBaCpiwP66NdRdbEEUuB+JSrOnoWuT7FrA9kldR8WI2wtZpHDyt/Kn6sAR7
lwaXqHdkegldBQs9iL8ABSJjwRyqpVs+9oTtcgryMP7LUlVND5vUQrQVg706fh/xyMaAMCwNP3lz
65hc29kT26v8rrHdk+ttv7cnh1Q1PKQDEcDTAns1XDLsO268LrpIit7HsmZPc4mmbRFX++GFu1lu
IdtE9sJBEDwfhsG+tFw8inMtUP10cMLHCNkwBD+nzDX4XbJzvFE+kAAjWPvYvbYamtxYrBbsy2tG
KGsXNNjCCaUPQ9dyCNuGXyQDKdfGke1dZtZoiASoOzB7lDLCyR9aHh2TFRte9Ts987/6JvcsdIgP
e+muQ1PwLUxb+OMIfberPb1vTvXFezo6ECV5B7fJYhhvqkfPck+JLC57yklROs1y7w6T87d39ZbH
sXmyHAm/XzSNM9jOt8Ki4VVxi4EhPBdhOrwqHost9W4aLN1V19ftfDkmR+nflt/kGlZEsIHlx8yj
+i3ml+yKrawclZfCJnI0uSDZZfXhLBsidCvH2254HUMsvma3iStbZULIjhSz/KS5wzF1sRDY99FT
LAV/4wmRT4hPYu92JxvCazxdmpYUwxcTFoWHNZtsipt7wMUwmEOeqa0fQKZwQZEXfN7KLmb132as
iB1qjZAJcfIijFop3OQQtASuHfvpElZeASWNJ28l2TpSMOZ8bkj8jL6RSyCPWYjGkbyLk4OyEW6q
WXE7k3QehwkidWfomyFzXrhHj0A7i6xF43+/vzNFwRbK1NvN9rQTIGTv2cI/a98X8DWXo8PbvZKY
J9q5xm6UrKQiBJfQ4LN0fYysiWRhhB37ny2z9TyQRE3MNiO+RC/qUNFEjgkPuVtjjxv5Kt4PpaTt
HkLeN38TwHG6ATszGZtof/Lcpd25enzUxdistWP3XnfYiC2MQjCrDAW/XggBbwqtnv1wM4ubPdnq
sAHDGcy/BRdOV+j3U/TIVC06I8lx9Mxu437meU/rJhl52nCY/JmWwDA1sqL80Ge5yH4diwca5+K4
zmn57pVes7+lbLQl7kzu+uNJVY8c3G/ZPPi+Re5ypjo4WW6+vXz8akR413IgLN9gqt2a1TJJXi7z
znBIMTM4+MlcqMK7SYn9/rPCkXYnMrJ/a9Lb2aWHQsWE2xIDC0zLwMmfxlpo5kCmU2zrcHGgVNbf
eNWuaJXopbBf/GxEGsdwwPAhnDfmaynX6JG1GbiOUUPtD/EtO84HVF1hWgZKOgjYxsWJ2jPi5tbU
PTJdKkD/Y+nMllRHliX6RZgJzXoFzYh5LF4woDYCJCQk0Pj1Z2X1Mbu3z+7eVaAhMzLCw8M9+0eW
wtVzcnLibwVqN3RYSdwTH5/Me9kFKn8zMLpmcdHvX/M5f2qVLDFiEWuT4pCThcwJoJwDj/th6u0v
USRK8Qh4tWIrQlr7K695HDwCLqPzJQ4qdhIdB8YoIDESZVn4sSAf87nyHXIO05LyhPFrgjXXw4rX
h9A2oqwWr5CnAsS0F+cB17bEujBHo4YU5u+gIatgexC6ObG5L77GVETeJSAUTktxXv2hkTGTW6rQ
eEGjUKTxYm2IMv/5L4sZF8LBLvdJ1v8JSXx+kMFdM0KLFxf5ZPJaExC4Oz7pc9GMiHPsvSVVIHp/
J+KimoCvex7hU1ooi9BrELnc6MFmM53iHXICEh3+GzBGEpHpUcbQSSXuCNRCA6a6kN2Edf8lo6XY
ZRXUjrHgvCHZb8SO4Nzna9h9ovH03vKv1Z7FWVzAikX9gzDW/kT9JmqgwtOrWdn4fbOkastX7J1y
i2YeVyg+A51SNopo2aGMPUYtjUT3T8yOm+OxgHjzFNvnhPyFE0nEAlqCQ4dNzSQzEZySg+shkeLt
oYnEZGoyY/+LjpnI9UTCSHDnObNySMN5HzwPIchMqGX9ggQT0Uu2NFuXJ8ij4BIYWgfmeYoEjZOf
fwUJAoxntfEdgNzMnS5E6lV6PABXpWRD5Jkq9R8HI+uJ13haqSs6p4AobA7uFAVMAjhnwB8IABog
n8Y3ojgDxWxQ1iPz/jx7ZnZ5Fdw6D+j/RxkCAeSnJPXtjiOel8PjYanxT54/56+4r78AzLdys7xq
zvi2P5Bd8wMUQWsCK38XkyJwJolMnofGdfBvrCG+jgsgMeHOWC/8PYEOOs9e1KQ8tRX01qVo7pKJ
muL2UxjqhKm/NEFUACR7vGWe0vbtwcfigHOpjD8XdhxPjefIacd+ZCmQ+HGjbH8cScEim+AvE+HF
8Z7F0Dy1hnhUtFVhfeRjCjT6A0zzs4PJGWRVPH+xk6bVRUyFX+i9XPgFeiFCCkVkG3/5tPgyciF2
IAfiX4gAB+TtwnrDpkNoZnGRrAMewd8X09wQl3la/cFDfCCrkR/mkEnVNacJz36Qu+U22/J7IufO
fdRItuwJUaX91SrWwAdYWKWIkqE08xDFnvl2uEheF3fCo+T/OtF24SnRtviztuCbOPRZCsRcEr70
H4eGxqEs/FtYTG/kqdBPEEkrGWe3J8uL52iIxSK0sVQJtRlqbm+NcpdO4H1pLRAtYI+oq/9Db4hs
crgSwx4UzdWHynDF4nwK/QSKIFUhocRnjwWQ/TMGPsUoO42GK3FdvHhKFTIkCFYob1Cby0IpgED5
3z6j+QQ6xY/x4BD63nd7rqiaYElCa2Yrf4U+We1hSznlvGHCnnDFOiJNnDA/TYaRia1BqrsgV2hQ
RiMEff8OThETpdV/IecNCIDumot2OPI502Y+UEdPNPGQg1SgrrioAOIkgZuLjSPYBilMlKqHrHiC
QOymy5anw5wlA90mk4+kJjiOAEfyv2gJbkkSKYkXTHUuGwkhBrTEriivt0It66HhX/onwo6F0UTA
Guww0Wv0Rcemt1s6I6hbT6swuVi/GaJ/6PQdxaQ4np/1P4QhsS9C/QZHD+x6MEkg7ybmMHyLqRUG
LmNUpyfv7bgM37P4twtQAAIYZCBF2QgxDDYmImoMLM95WFyRwKbQkQHSMJgKJwMgzaYiPQq874Rw
BV/ADCqaW0uALMlEqqpeSm8fVW3acTp/hZKgUE66b6E6RGLI9MPc8H38BeSB1srv/2ftUQV0uaoF
TkT4R3Iwoi6GsAe6bYCUjG6r0eO5gombdPtnEqivI4KtSIxKWoA5EH5KAEvKkEZCHNwfCGxMlW4z
eISPq/rCx31aDgNZGVfV6HPNryn0dcNO5TCuaaKQl5yCvJ8kpfOt5xSG2AdYn+MXHyIWEmtv4LOK
wJr6wQoYIWbjJsZPHV/ZbGIJSjR3gOOononkrNM3lFqRIwrdQeZnOO5JqEiKnpM/Z9MvUfzI5ks0
RF0ErsRBgioLGSeMRoQxOOGbKel2LsQ80D5o9nzPXw3g3dFDTBwYJBxexEEWNC+O8ldEK5Jkshdm
ngjjQomBjyG6zityEw6iHzICIkZ1IUYRUEjxY7AkfpuYIBLNBs4p4INQ+1MHk8EPoe6LoAJJOv0F
kauxE9MtYAdfFmItJQRpuDluhDz0aBHYCSqEM8ouTlUuj63K53Lu0nIVMjb8LMejCOgEZnGK8ABg
BFeLU4WeBHUE4wsK1m5IyADH6yG5oNjYfIe1yN4eBF+aoCHtHYxo5+WWo4Iwlf4jxLM3+EiBeIn6
3qKrjOsCFwAow//VCNp8Jp89sK+QCAdUFIkphxKHRvz/RO25ZMgb+Zry+F2qeF55PbABmYoW5G+f
7JKPonPLIc+L4FHzsjmm+HnunSDY+ggolqKSIoMmkJCNoWuB9wF/zZWQMXGszSvWylpkvgY4NE2h
aLChUXSn1udaIVetycNRZhz88LDwNGMtsJ4Jl0LCr2X2ycTPxn89Xf4gXQArdWxot1yYCjwEEf9k
Y5v1hTQ+pkjhnxpCEioFscjXS0QYuU6v3vJR//gA0YEW0uHG2+WP8gU5zrxw1O9I39fpLBUlQf8P
jTs2IXrPUun1fBQC5ALnxMEU8BwR+3XLPA6M2yU8ErRl7/eA/6r8ExRySMdzZhH1ebxob4ikMp2A
PWeOrQtn+rh1oIgnm/Jcn7sgAyBkZCKbobBgdfS4UZ//adYlpFhstwS8y4ti2eALvjzBUoc+8g8V
tfjQHgmd1GpUyHOmIzvug7gxKzZvZkhvWHvfZ+UuWTAfvzFujBOwwE4jnPiWEcL2jw0qVSnuEMgc
H+KNtnxE+KzvDLxCn1A0HYbCaaRXkYQRJZMVtw/91Q3U/keEg+VgZ2AyNJVMb7AU4iKd20Uf2JP7
VoRKwIUVewwMkSKTRU52zR3IF0ICa5mjvc8jUUiTl4vG3R+7jN6IeXfZjw9yOpIjBFyxyyZXQDbi
HqJDQJm45rF3SGiiOUicFyIn1aKA9/f7gKIZCz4/QhFEZMYXNsWPxTR7PU75d8VOM6+dJddWsC+o
+9gE9BUg6sV8u+RUqtsPR2nqMnLYGLapuC2W74Jgrh7lo6U45lRa9kwNI7dRjY31q3Sr8OvC32GK
vLAlaBTbuxgypxObrh7IeHflhZGajGJIieLYrZiW793m6cd3Nz3EaMukq9rwusotBxArmcr4Lopq
EaOjiO4GYxul/wz01Fb7qfUJDfNiUHHevaZlj2ujO8/lvam/XpctNHOaOx9r8tFCU/ZLtjPUMo0x
QFCfgjIKqpPIe/Vp/5RpqqEF7sPygPraw0YZMNlco9v3mivEE/7tWwWZvOZW4Kl3n5VJeaO6SYdK
9Tz3+3Ku6M7TLJglmcBpb0TI+tySNoqNpenozDUysU11haOi85CWih6YwxoK3dSyVrD8vkO3ldet
mY01CdI7GlGCUv1H6gOWlMaWwVDgB7j751S84NpQ6tGm7KwxDCDaCjAD8nYkdbZhzE3dlpbcvQWn
IGHQMSndF9PbD7uz7BQGE+QhU+VE4frhO+q4HZjADYjerI2O0HAtTnuEJlgyJgHi2blPJpkzw7dg
qWcIMDegSrFdMNYmLd9cIgztRjkaiv3iXObYs9rFYEC3llmbosPScJfTxObtPw9qysfafYWC5MCD
O89vagg/yfP2pIzkwhhp+lZ9hs3LS5iFGuLEcR+bXQC9WVCpqavh3curBDqp4YqBXghRLNUF5Xzl
Q2+FVU4DRPnlH0Aa1q8GvSzeQ6CFwk3zjlYcvFRos1BfKzjVqMaLRc7twBH7VO7AxJ1x/KW7CiEb
tQmAcQW127G1wT3yA7/OTZJplfnw/vkoPuGDwl29S2uoRYv+sYN4GKtBDm8YVRXWbr3+opGSQ0WE
TGhFT8PheyCRx1TOxrL/GUTyii/nRroVS07GM5syfgUiizxM/7cKuesJv2SyS4s1mVxEk5cfgnAE
rYKLMOoA/OZ9umn9wYrph5XV1OQtxBKxZcP16UpgVrdaXnOmUbHD5eISwZZpAid/FLQH1QrUBM7h
oYvQ4GtPt9J4zLo87A1BbDRX2XBi4TwJbQHeLo8U2EkJ+KPyd5XKgt9l9fE5NWxgakLaaH2DTAXC
8NwpHFoKbgGs06LrBJdu1VOtsPUUvwB2KNYQP/nsIZMI/AW9co80hb7U72PoQJwWX/Sjw/eHzSoG
S8eNIV4uTAcLN5+BN8BBAxjoAOddykLeFvJ8g1fEXIEwMGNMgdUCVSWtNpBUMh4aGewTtUW4Frn9
Zc1DVefO+e3K5Qu4e14sb4UnyN64cxcgQK0Hc3tAvw+cVpC/5JnpcHmss8cF3jDLhP8sa1ie4FBg
82Cgvv/KK0ue5fyXEiBt/GHrHeKhYHHzBXz0g1cUCyaIvmKbGkhkZ7kr6OSPyoW3nlwSiYxFgyOZ
Atzt68fkcZHAA2j7/7EV+V6ecZtcBDcSYvcdWU/Unqh1x/k+x37A5oYbvtUT3wcp7eQrQStkulnk
MOCoFaBKbvmwioQVZiJsbTJ9uq0gkXdXXUEqsTY0stsXz4SDqnYK/51vX7Ts8EKg70tMYgNS9gPC
iGVRZme4n3pn528Hpq28Yh33jxn3QaMYAijUdKga4r7v2IyjJtD1jvnYpHXwYcyd9a2ivdJfMhQT
Cu/TRnxjgn4SkU4AVsh3Auk6dOegyvAgBI0GljtVCfxljtLKzS88HPFYIGX80To5MbnxrBY79vn0
8n2du2B/LziLFBabpvDesd9DAVNQUvJkmDziQbxyQdWHOEObgg4ZICnLl05akk45hfnyPA9ZJoj3
ETmZEmCtP70n5fXTQ1CuZq0U+7TC2OAHZnURc5woPrRhnZy64r72nK6gB1J6mNDOoIPBTqt9jeif
0+j0PhqdoPSgFp7G3qaI/PuthtxEI4u6DYeTLguG0H0HdQCsVCY7s9wLkbyeXAdne1GN9f9UcsG9
eWmPT2Y/qIsO9VhykewdvUa7p1OOJFdbEvK3TBq5qmt5fYhCZ0hyjYZRM9oO0HLdvKjmYLOM5VCD
mfZ1jfn72h66kFgWVOhpxGG2zmy0dhHnZahWG/GgnNqWPWlMT8tj5Ky9Fk59kOABWpHsWSMwAk/1
8hUSixrpwNf9vTvUrBkcBnbbKCcN3DFzhHNPPHrT2u5sAveTLiqzQKQ2oH9kc7kL8kHLiQr+Na+9
evZFsQu2LuU+Ep0hjugjJUAybAygSC7fLREmdd7Xe6Bc0yg/Q2al4By2uEbjT5Iz2I8QEJpvP5T5
/W99Tu+B9px1iH9OvgglZ94zQ4ZLyMpTIzHTk+/+pGlUYzIomAbE3e/jV+QMvFLCDIP78u21GjLP
NqBPjlvuipSXtyKSgY2ALa9NDTMzQAq+q2+d4jESNIGqlb4jWlm0uXIZ07vgY4FQuSRz2lSNmIjY
Da0xrPdvOv4k+7ccJUOHzqkY2vwwxGcggTzWUZ0zf2JEEPT9sydoMsQKn7rQ0CmDVerFStAx6PZ0
TG3yZKwf9Ik2h0F3CtHh70yv/j1r/7mUjp/BhCkkbbimPqw2+TskCisUeiBB9Lo0C4Iuh5K+NOVt
Uc/oYsAat3D5hCxsRFTkHKBgRG29fCc7iKTJmhAzwBM+tysUEFDCrsU2dy0IRWcioFX6zBkpDEJm
iOqR7tf+mxE1XBNQPqHVmTnp8VtvKoS+6MTL+xghabrVkP61HS01ptmL0oOTUxpBnq4fL4fzVAQG
fWoWIblmiQdB6T6sMcPiD5Q0ENC58bWvx7iw9qmyY0aRaao+W3WfWddf5OHL0xk8hJYOZy3tYTwg
7cPDPjGqKyVLVZs2RshMkTX4vae7/kc5QaF33ghjcjipH7zJycvun6OgXTnyif52x24fXtRGkAcu
1TdAerk50dd2e2Q7/hoxBbjk22kljj11xBxtw1M8i3bQ5nN5XAkkK8gvswJONbcuFKB465IcAJgx
VUlMRvBRRXIG+QhhsWYs8htqOFIXYKBhxvb334v5Pl7P9J7uLeH4BHQg12LWeXjkxQrY0folKQDO
VE7+5zZEtq2bf7u1/nEZN33Qryd9UPLot60Dqbt2NepP9GEmb07P7k00nA45Icp6A3jGeC6CYuhO
9dcEvSjWxECPrOTyoosVh8174HLy9zG+mi4glmbdyvwMy4zloamQYKdP6lIGcThgiYSPZPnE3LJm
zNxIL/cHCV6yke4ucMkDAMAYk8qisU1VrYgf6TzjudAZk1Dnau5AVoWTV9YBjTwF4b3TGFR+8DoP
dOr2o4azoIx0APFfq6Ca5kCSHxNz3BrFkucnzItQ1/BmWD6GWJPUHt5CwDIPrnqvS6FinDknSakZ
gyUbo6Wia2EHwpS4Kg59In3V0Q8yFvTUEtCfTGMsBlUy9U7fD3LR/jQBiu2+k9erZKwzRDDYQjc/
t/jpDjbeVHoFffybKNsXIqdJuvwOUmdAKZzEOBKdHp75YbK9Wz1wIzZDIJcW8o8Wvrl4jRHbgvMi
e/w+lXWNAqxKswtrAA46ugsMXCkDjnAoEihd0C1ClwL+wBul6bVGQEHCjBKEWV84CBinE+B4SLK1
rFsuCOLNXDWDwRAhIVuVI51BZHj2JkPKUXEZXpHtBM04fQIdzUnNo3pCSTAJteqHoWYT+umXFnNU
yvZpuCyZUbXq8IGB2hxVDAs1crp3x7Kf1QWrTBAJJZziEYdUWsROPSwDlMYvyX6Bx3UmgqBfM/gP
dFIigeRbp/AErx3c4C9BzK31fSs/Aklyht2MgxtBC2aeH3tk4uDpor8qMbFuS5Knvz2D382dwa0Y
hu/7okn8kok5kXc1q/IKtfzDNDFyPoiwoR56k14O+Q4+OghhwFzbJBT1ldsHCH30rzERQM9mrWt6
OAAsGq/a9pOe0wvSUrXMAbhQqskaCPTWLGUeG8G97B/D3RISFJ+wa+yTAe+ToAbz2zorDzDG6KMe
rOGe8FdlQaUeGRaiz4n1YSt6ukTX7+F0U3y2y4s4tu1QxPjVl/1pZdzAE3RHOzApTnpXRsq+DN6H
4YH0hWdx+qd7j55IhxLb61zWnC3BaVdlt8aL243EyDYr9VBBfQN5w+cD8oZjRkJ04fz4J7FYMc3C
G8MMTE9Tnf71QwnIlHnM3jQ2FgKVZ1PaFlzV/j4F1SiGq2/rc/ANvvDs4URRYzW6bV2t/ZsmzY2B
+GGQTQf6iD7g7ATzEl6WOKhGajjcwFrvBfu3XQhRjpcjzXojGEoLfflw22JcTxUZ4GHdzl9neQnQ
RZopdWOu/ETHZ/ykeHdTK2CQYbi7ZxGTP89mw7QJKX/XXGW9IiuHmPOZMZXUId79nCf758A1iOIE
lq6NRJeaJK5CqQAhii2HNXm9Os3kKB269I++TYDfd/GdkK8Y3ezvuREkT3TMYSYRff6qiYCT6XkX
Wt+yNH4OI76NdJ9yQ1NmJwbQVZKeKz9TU+z3KPUQUhme/WqLJygy4ER9QjVK8YdPBO0H/zh4v8/d
sKPpiAXXscmmSeOp3xBCH7sch6d5DZy1zi+IFz7F3IHut9qfV0vWeqct7e/+Dsbjk1wkWCFzPkUc
mFgua0IjAXY24/waJCKSJErn2LH6cTVhxjmvt2gnncL7a8wfu5ARBU7R/qchwTwpW9UMtR1ulVlm
Y1IDPk74i7EDLTSHGe1rK4y7q98CWVZ4hBct/+Vm6xW4e0eMuNvvgQNiuKeJhJAcehuf6JshtmR/
dycKIW/4YuZUtHzgxKkrc1rLux5i7Jb0gt/VXBU3CBQoFrlvkJ8BQJ5fN/5kzNvNPaDqQRIWkXsS
3GKsrd+LF7WhbAPEsDU/IYkBEgWI/+YjrXSK4pqsyrV+U3CdIDL6iTQdIGHKkl71UpRCQGuIE7At
3hG5nYqZ05YDnZbgcJQH4Pfd2gBqHgh5YsqIAYnWey0D0VABQEiz85eTQ54HHVwmXLhGckkW91Ug
k4yt2DFvH+8UxmfpHBdCiW8Q4UiCSs7krtrVITuLxM0vrx9QbVpQuDnQR8DUhlzadBq+dN/QPmLq
rBqBLN7RF3g7sm4Dh4DWD6DY3pGupIEo6r9EEMOBaNPtfThJncxkpn7c+fxG55khin8q4pOcA13n
DAs7C7ozh8wbjROyC7Y9HOV2pE5BivUjevjSJ0qVvZDQ2VBD0SHBKffjG2uEkoZrEgSQnKK/FMrc
amfKuhEilcQshHfQU4KKd7eBtLIDolty5pkoMd01XGJdS7bRx7ibnmlNQBLy0uPAezEkx7muHU/D
rUYWDMDB6CPB4yvTI65/xIhfjODq/af5imX8h9vrC5mowszA0PA+5qasCU+w4ThZKpdONO5Sar8S
fjbYFiO8zSgZIoGQqhw6LWTd4NO8wEagc2ghqUuZ0cgH0CzxuCCJgOpF4SkgC78mZUQ3lG+dSeDL
A7cxfY4kX1nk6++Nd9QF99V3Gy/Avt8h3t/r+4wnJrMlxaCyLUEopkBKftHV+USyLzE+SjUxRugk
/h1s8wWY9n1mecyIjd6Mdo9MiFr0nRdVivgvMH58feIrdwRn1tcWJ8qSniYMkicEc1v7xacsEWM/
rAFqOBw5Ri3NxDSk3aA47x0T7UifuBDwNuaEXn16rFAXVJfpUSlobzi8butcBPqFmhrOV/lPQrPA
jV1jSzTB2A4TYl/MFdzdOGe+3gFduLz9DnUHBwWhA0xKdLmNgBxSLlr6WuGpidrWVakuEBw5xEh7
ofr2JWpAwQ5V+ee1HUb9JMWODyZ5vvpeqmz8pm0x5yQqjjVnL6NNC2nF4U1VGSB5ESMeSuV1mtVX
xPKoOpUopYN1iGmALeB9rdF3M2+ItIHh7TjvH3MkE9iAgPQ3ZgMvZTP6rpV54isHzjZOH1Q04AK5
Mdgo6Om8C7QF8Mi3w8MA1zpPGSFAzN9BqGWMx39Gj7A+oAuD/UYAdmPRDM1pc7yCASXOI2qyCQfR
kqhDGvmYdDckwdgjTK3d8PF1DD81/QGV/91ujkigYjKyshTGK9gFaF5WiIUs9M43w8c010GnGfYb
IU/7aGzTQyNkw/QZqokYzyJQiaEOCkUG6A7EDbdCMIk5SCxr98Wm8DGl9zT7cf6Aa/UtzS+En67Z
tkbUmAnBEZSZ/reZlszFLYhv0Bqwquhb4uUJIRCAH6AYeDPjfgdlk5jESD4CSaeVtPxgaCbOrVc5
IjJRROBjtIshpFck1xOZKBv0B7pvUe6yPa0oXVBKM/ZlAaWIhVrOTSziqGI7ofSsuriC7R474XYm
lBOTzwhfyC6CBcCrVcMkRLimCJ/1aOBIZ0CcZ0AjaBAMrtkUDxRGkzgCKWRYcHvxv6OHj8OKZMBV
Gg//MoV6kW1i4hYCYUDo2s/AH7qkd8YK9zl+nG4gQNVYdRQ2KQfj+B4NRyb9c94IdAhcsIm95OKk
LKiwMaVKwcB4XSJzrAu23dd9/rJGiQ1o4mAyuTFboZQDTklNA2D5iUBOKeyeKNzE6pEqDyXr9qIh
/9t/QqarAysSk4rHz264LnYynRd5XGzzz8gMeBjF5Blk/UQ+14dyH0809KKAMA7c+OeA+GY1y9Bi
2nL0kEGdhz4rSvuhAwnaGu9h0PCOwGHXaCOHFb2BF+kTPt28SE9jfJ0kwxKKMM+NMQFoTEJOKnDU
nNH38Td6hSR84HTaujk3pHgYWw+cavnmYtdVCH1vWiMk7NMa1ea8LgYn1GOJlnjqGT9o6DUuGYa2
N9bW5B0008Es9kkcB3P+objGLDkbGz18xg43/15/3cz9vsPParhIA4WqzSOat0NKo9FnDYZ8OuZn
zqr7XGIUCcTd1X9UyU2muqf/M5mHlCMEilQnuaBLvGj3dNL/VbfvhWutJ6YHhkj6PHsv2sVpakLm
REV6MJOXZA3QyDYvTNfeiwGiWjO+tZhQxJwIXsscvW2acKj7gO99uhVKJPQc7w5GNMh9q2BggKrc
cTUF7FtxkJG9hGqQzEhqNLefS47F0SFqCXYoGpcIFGwpRTwWM9t1qodkHUJoac0GbJgT5XGDDexo
LHmvZbJvZogaAaBBKZjKLA7UoWbamjf2vgrN6CnwVz1SODdR4mQ7Ik53RYhpIofo6SZ01ExPiaDM
RtS373+GLaFCLtiPypVUb/xShbAdWnTkBKmAXCk/5BmSgXSocioVW7o1QgHntYGnkBPcJbvJ/Aat
IcIUYxCTF37kh49Pk4tuZ1CVkyZMAEF4VjwxSvRDdWEJOfkOegTA/096hNGDBeFzS5J0e82lle61
E+QQaoUgAk8PWv+KNA3+2Gbglc4dj0IhAIEIFeEKeI9pGEcP34xMmNt+8XgyH+ukAZ2752+WuEP8
Kz2TOhX18GIMhPL85Yk8ByHOQMVgoSpLNLKqyo3P3HYle3kIWwyEYKtrLnUseVyBhizF+H2wSorL
t17WgyuNoWH8+6YnRYtRNZZPbZbALs5W8uAABN748JEzEB5IRB+Vnv8Cy4FY9xA/lxhQjpLPIf24
DBLWJlMrNgaEwxv5Nl4mlE4GvSph1yRdwK5hyfGs1SRArTAn/yzs9giPK2OiW1oZaxobD6R3bMYf
eJmw0gC9JU8Tax6aUbGmE4c6IzEQ0OAJEQr+TViEiJ8bv98DLdFkx0sxr4NFe31v6Byqn6isAjqH
jyEqPQiYIWXON5dfD6UT5gK4X0wayuXg7nCoqYpHgEN1ujJskiML87nuvfsi2vktpvG5w4Opc2nS
vjIbR6cStWFb7nzSP2l14tR4jongiV9fgJoJHf0U094jEIB0fKx7YGsbtQdS2gYOZY+GglfSyV0K
pYF+lJYB6+JxR+b/USxOmCR+fI5pPcYa8eUQrS15Dr2H7jwMxLtndVG1Im4jBO0j4iiRBmsuUuQq
8myr13F47aMSmiTeHi+7g82MCqeP53wW3UEYXZb9YNWGn3USOxx1j2NR+yXycTZgeDNVF99Fc0Yt
MgZw2FpClNS2dLtjfsLwR9VB/U6zYXi6z/TM1VDbORKm35vybnNgoz/Z8l4zp5Xt93CRYAP7FgeP
Bmoy7jf3HylzBncbZfNv8N40iK8iSo5QFApzsjjlq91zgQYw1eVGFTKa4+SsHL6oqqtjfi39rflF
ZMcYaBdqtevkbDJnDaJ6sOZv0C5HhDnZjmFhpRvkN+/tBLValORfTPHTy3nPmDlHvw4nv5ODdm17
QHwuTvxHQaj1lTlwyrZfS8uHgWMIBXh9IEUASkgjBND4EJNIZJTOkExxylqqZUoG1Y051ElfWAzt
9Vn61SDiHKHTzO5PQpgGRPNG8li2wzkSaBXl6aEBSsScdA4cTVEDuEPHJTHXoNY4R/GrJALmrHiG
3x/yMfaL8GuAFdHOi0+kT+VjzCzFuGgjep6CEYZxYjk3SGhJqJUxB7i+lRkxDbCker3XVuPRKxZq
WhHMBiNIbqez8itXQi2mmOQTY2P83KccBoYrz05nuA2dOrG+0GrQLw3A3GmHiRngrN7ckwvfZ2Si
5UjjQ2lC2st0JqspDUig816Z8QfYPxuYq1RWbAm8ezEo8r/IXgHGqKgbkBEpAWv41xJNO/8L6R77
YAdE8gt7hEAMoDd0mKUkc6NPlubo8aN2TTtDfO3wp3865GKGSM0C6JC0AiDebXIahJ9JOjUWXO4p
/lHo0/5C1XRQOrilB5DLGC0SIWIjxEaoS1CA6heAp3SurQxBNMZmtV+wJaBD5YcLBwmaVIAVTFS9
9pD4HrMYczOO9gtKP6JnB2BOakn2qHr0yhhDg6ABqZyZrhArlzl3x/AenBcUfWjlC1KUjr/In/ZI
Ue6huhEzIBqu7gIY/ePXnlZlTD9tys9RdPCh5JP6CibzacUg7w8Mb8Y1FJpozLuLIZdKukCLA/uG
8FIKkyoxdGO0IShPkQdArdNqUQlxEqYIGCbbYi1U8/6E29QlPrxQ0KBSmuXB4KiE5YypMPTazQjv
co9caNq4TLiP30dAL3mPC5CDl1Npa178m/ZjrAu/u2E49HCXAUUdI106VujONT4iFHbryksWMfgg
Ohn6lF4uckQ/FiUFLkFBFvXuaSrwSxLwGfYoDr3q0cDb3tp5fivtj8/IgmcFugPGNk72onsH2spv
q8t36rYHygzsb8ZwCXUkmJlPuuKTSYTF03GVriiAmGgjl8832Vn+OOrhsSg2yLlNYhxsGhsdaED6
RfcaA9CGGHGv3z6I3uj8x2jGFw3n0AQXE3T7mCB62cmaF1v5GsJAmMYUjHADZ9Gm2BsbabaTOt8q
bN3LZ6cQXJc2Ie2Pwzt602ak3++LXrGxjvHySCPJ84FPvcrH6dlNZsLgAz2j7vZYyQ5Ir9u6X3Jn
0rZTGCB1OZIcJhlHtc3N2tVI9gaEe5UAzmQqoA1sJl2jUuwPhlBrdx7n0zLbVM7uFo+B822ZYR4e
vDAWqSTKCLhKMIsCaVwglCO2ivDI4oT2NHN89/uzXgNkxde311yAYMJkB3V4xNkfyXYz+jXouHBz
smes0w2wQaiOS/I+cHVeHdeIRi5zMiO0FzwqAmWte9It32GA0tNYZbhyhmfATEnH3wOhL7uyn1Hl
fEbSii1C1hpfjFc0nJOiU20xPI6CuiBLYDsIT4Bgx7IldtCnkWYqajXDRed1HrxHSnNPnL0TwE4m
0QXJE/oetL0jCBF+ZxI8ygBHv7+ZFJm7eduKDvIDB0Bw//B1Q24HemeFGAeEC5TBR2jTaugougaw
gvMPNs6YqG1jLNocJKhwyMM+gtJRwuRjVxsUr5juBnySMdCEwAgM6wIervj/JcMk+GotYgEmnY5S
+FgRAGd3ms2nZW0PI8LbXJT5M9kj3ZRXFNwpJQx2PrsdeSVu61hD0jRb5ztqQSj4vyioB2WguKew
3/SRdgFJdhrelVCpBAy9ofUz46zfQPgAsbUimrrlQZ69LjR0AdJ441SOZMYQDp/HDOF7BozFFCXF
KjiLT5i9QN2AIEPziiBXTWEWNAgE/I3KE4dgbTJjBLBCOkcbBKfmGpngJ7ZiTUTzL59jYDzPQhii
6qT5GxN176HilIw4xK6OTwsYlM+s3EZmEpL8q/4n+dWEmf6Z5L1tI+A/vf8xaUZPp5ukHmgS2rW/
pp+GA8HabmGoulDjV6Q8WxMUYNcGw6+Tr94M6TF1MH4d8xBsP66RIhs/f/CyiVcV8jFojAGuJ/sK
c0V1yhQn1irwN0PZyUPlMtxrfjXDWgwvm93npmBEPtJBDmWszscnNhvDif8gSZ1GBiUQSdX5cyYx
AHl97TK68tqVqASeqC8poJIbUa3Cf7Xz4N9wFoMeQT6a4wdGCPbA3jwo1ZB5aRr5aVBfW1e7yiHm
QUG7aWGP9ySQqd3M0F73sgjY4nFrFxrztBCwwWsmnSeCyZOznwwe2UyhMMMpJKRoBJVETC//AxMj
8WYO8bVOl7DuPRyuHLhcy9ORffcjuNjLfP4S0gHZEU3cRUkiK9R4MF5yX5OCeVWm/KMm1JdkSHgL
5Lv22kOKlcZcjZsjv2/Y7w2oVIuWESELjIN8DDnzIaa9eG0DKC16Em865BH9IFSIvldj/UHt4va9
PpGwuw3XZCdA4BWMVwMd3zHHqAZziLF5USwHVgB7QeVoHwSvNc1FDrAs7Eapp8O7QmfIuYeS5UIY
1kiwfcBjaVL/07Y1pEFXHMQMWLENdZpU5NrQK2g1usWeykEI8L52yUyC5Sl75lJxods6um3a+RQM
xocg6j5u5hZQ5i/N4h54rAy9MDCIdQpdOhyUws8vfKcOebzTvgTBVH6UX4XQJ8Bx0gmhMkotRYfl
SmlP5Taco1fcusUZUZBJvwD2pTdwMOnFrRN8NEbExWnjF37D8YhdLIcOJBK33pAcyzv9JoeMRbiQ
f/YoHZGmfiaETOqjkEQA6y2YFQOXOEr+hHtySPNwA5g8xo99ojrSmOaZS0RA3Hr3xC7vtc/3Xwjw
djvvBdkNBm/FAC21J6SZ8Xsnu53dXRv7/HLROIiJxvK0C7H7cLXoMwNqqjmVkVgFoRr4nV/M6y1c
6+8xX7w2Cl5G7usnXbEylsrS8AgQ7Okx6fbiGWLBPUXU/zGC4jZG9N95uXgiBspP//PxmZjj6MB/
K15Bg52S/+z6NVmpw1MHTHWw0vPw9WOCokPInsLx5DAfcJqRf3KRHHRT8gOUr9foMUUDVn4mJBmN
DbqxrED0Gf1uSS6Psn9tDw4kgxbeHnjR34Zu76ZR5+UwPSJmbDyijk83YVmy3iB9jeLdEPfNxAZa
m55vQyGYPQAypfNKqLlKPvyFFXZqYepgTU6uRHqQwgMknO8G6/z82pHksJuUQPuBRpUuH1ekyWEu
mmO8toCcv/zuGY6NjKQI5mWjH4A3DxHI0Ywp4WODs3pzkXjSHJQ0JZT/kXReS4oj2xp+IiKEPLcg
j/fmhsAUMgghAxLS08+XPREn9tlmupoClLnWb4eUqag7Wj/ceq05/5eMARMzZaDruKFj4oLnHm0C
OeBwCETFsXQiTVXF/b6lT4J8d3AvrDNbyn35vG4yN9bLka75NBW0WjqSrS0UGl7oVU9ymEEBjQ7P
PelyLknGTjHcoV5n2TvwdnI8cGl9SeKAWzh9ySpCtT+MxllMQ4CAjlNubExWlgESlN0pVrsj6SWC
wR4MiZoWK0vis9pA+ET2zHCbCbo1JH8LQAqelFv/RqBZb80HywIFqGl9AxPeknnH6gCKwXxKtBxk
v4Jdh15LPRop8o56oQipmT5P7bSYqYTfz43htZhWtO3op3hmBtLoNeOvn7VkXbGbIe+i1uvS7FiY
AsVSJuWmROzsvE7JvGqWKkJK7BwUlGEbdmuC1cB96Rozg/SuHeRRM4X1EcqGEXhYuv66nVXtsPSN
vn+KJ9GeMmx3dHSNCpduK82jZymQEWxds3nnFW7nk1ZDL1F6jL1yUvoaM1521wPCpx9kcPPk6lMI
KMo8SbHjef8dQuYB7cC+PVjnUGrbgtQXyeMbKT6W1o13UG7GWgrObux1AjEYKeBMrxE91IAEqI8t
Ywyo9/j4T5GuDMxVW+JdeK66gxr0DuI/VTaTJW9Bsy19ALdruOS1P//IPl7H3qEYF1fAEw4sbr3G
nisoL/nKEtlGzhu8ZbPNS9jqYTKnFHF53mVHUAAs/TZ4ALqCXXQsN2gFtMPZ1QMBzx3kRxMuqW2C
02dwnvB79ea0k8EFLFn537tcHvZugItzTEfjNyU/4Bl+PEEKt6NCYC772VXlRlzHJ22vivqw6FZh
5PKep7dmdftnoHKwfM4ECY/lJ6I3y/i4snsmO4xa58JKODr3HPXGBLnEa+jwfRP37/EdtPBJXn/z
WcsX889gzzkPZVhNfReifyNaFPU1SD6NKWI8QD9m6+ao/NgqquZZ//Ci0TtEkcCailx4RCUVnUKm
vDwzwdOwsfvu6GIrf2PREff4Ppj4Ct7x31hvLE0Z8R+NnnNeFsWI/p5o00EkzkE9yAtkLqSC5GVV
L3F1Z/xcqi94ji98LSQY0Hyhuj/2kueFRaMYKaA7U5o/AhChb2N1twYTQjbuUYXhaukonvWjVZ9+
wacH185dhfmDaxEGc/njGWSA4kEX+f2HhFcNPMHasqQrxjydTxQK9QEs+TMYKuI9cxzIK3pLBb0g
Sv7SIQOfKw4s/v0gzTrgBX4v9aZe1Osc0xwb8jiGBmp2akAlLEin7GJGsugbIzTDODLbGERuCYk2
1BtzMUwDmmlMDNIo4iLSkF6SijPqKAa7gaEiwScWn70zIaJRA+mZtCteg1Ps+D3PVNgbrmqM0Eug
bH/tB7Rc/9MATxTAxWHD5z5Fkag60oysPaENIPiaK3RDMCAtohL5dD4nIvmF1JUdOKQKA521B22N
hJ9VJVZ8ItpfmQfmSJg5clywlwZ1Nlozpn9c8jzWaM4TG9kIQp5CC2pE1SV2hBGqqTRexFcIimoc
k++5QLzxFcZbLjIuIr9j6YSIUY6R+3Eoi14hkFeF6AP+gaeR/+nXDBmaK0/bSFxAIquERE+k2SrR
I+QhgKycrXvFPyF+/ttjPwD58cBkLeL1CJnobbgAQD7AYCL3jSrWi/4KD44F6S4q1gJh7waNNNMH
Anv+i8iVlz0wJGD1/9Xt9RGhCyp6YvCB1tg0mOT/WQOUO+8Royry9z6vSU1dcBo2Rf4+Plpk0Ors
+YAo4QMqA9yAoEYhFwtaRzhu3rPnspGxe71WartiYHzNi03PZ+Yh4QTxYMMw/xaRXqpbnL4eyxi+
ZfQLQ2NT953wiiQCDeyeQBgFqpAJBdgFpWfpR5NqLCxvexPdqMUlfL4qAQzAXd9rMHhbg21LpuwH
Afi4IcifryLs7IrsL2swL+CT316xILbOdHjL1ClCfgIok6XIBCCSgzCm1leZLalZZJNZJetq9TyZ
T/u3/2GsYtjp1mg1v2zzKlA2lGL4mdShTbNXvOOntiuoVR7170UDswI8Pr53zSknjePUEt9xHn1w
vIMkmA9YUnXXuPmmD4EPpjHlXhkPVvox3ibrN3QsWsEJwOyHfj558pMnIT8LPQTSJ1RwId9wGioC
dADI+cs+NRuXmoiBJYqokvYXm00R8g56tDcpdmhO/fA9XJ06hx/x1sbsIecP1keghf6o/COBFjTo
e4DX3iPcFafrdMCOKtA8k14Y9WQy7PFVVR9jXbpg0jglf/pKnUJ1UsHB+A/aI8pn43Wyyuxmj4qo
W8OevFrbmPAha4DKrO/nsZBU0CEjQlv4SpqAdy92FL5ToktAW4dwyVAjoA+TykOTCb85EHnCAgNr
rUq3MsB/OiRupOaLYNwEzobIVBzke6FquvMSWRi6O7t0TLr6hq8bdgQOIBg0krhs3ienCZQ154lE
7lll92nxqoQeJ+GP+e2f5jRgzcboV9J4EACQog9GKc/PK3SM4QEI5+tF/cfoecOcTkY0bzEPzQ9M
A+2+4sCsyFa6kihe8WURSkwLVunSnDL5oIALra6j84xYi9t3DupFT0B3yODQGISEmyNPGGVlp+fD
z6JjASpvKB7m0FwSlfQacwychzWmR7ZuMeZvWq9+MyOmfoL8bSTreN7BSXO38AmfQ1nAk0q9sh21
TvQnu5Xb48YgPQLsJvlTV/L1taCCBdST7QvrhzgvBnesgt0PZwicg37KiYV7PjpairjYwcZaG95u
ChKNg8+C70rZu0+kyXAqwXjMzdQfAOYgWL4CHfdvvKwfG9iTBD6aK4dh6qb0iGB3opeX1+adp72z
3zl9HhRqo9NpM9UIwsQRRdKGVQf65ut+VFTOTlE5cYUxjAIKQBGk+eiL023phKveQQqS7Y+XNlGC
Zn4+HxFykpbyvTbLNiD7dj8QIZ8YHDi66EHsTygRNBsUENYTkdccVubaqSjESZsLZJzE4KDZn8zD
bb53pXpTC0euFmbqdrGbKzOtDDrGaxy42j/qVrXkckydCE8g0B5YPv0TGD04/nsk1zoyJMsMpzFf
ahXXcEOYCU5ZCcTnuPxtmMO5ik3NkfUxciVAmgd3jCh6IyyO1q8dNS0rM9p8FZ/7SZEcpPHJ9kNI
E23xOven975+CksN2ieN52B3kOuxxTlf1dAPPDWIaEKPjJ6ugDtWt2giziFNL6KpnZAMfCb8ddyh
jLv5PAF+SkdwlSy/nSYyG3Lm6O+DBLz0hOiZIqV6W41lt/5XClzeeLCIiyUegaVOHee7amNeyz+u
v68IlMasz9jkCdPDBpRvqK5hN4K88Qf3X7dgAHp6fHkYwZQK+eCw/pd9BtQBkki80kuYpZEzQLQx
xqBjWH5mrMxeuyPAtL9Y8qIF1wDEiqCFs4ivNTcqaCG/YjYF1zxUO97zH7jbe9pN8kPxdcAmXoRF
YPLGuKcdAQW4qJBoFeY/6lnDoRV8q0UeL0wGHiYAvuY5f+V3UWnTKtmU0V0igEOd42QDZTNiN6t9
2AFDmdEu8Jaupnz51BJexzmnmwb2DssDsPuzwsqKEUpP0el9KzvyiFTcEgcCJ4l9KtAMO0MsN6SD
cIfA21NvSPKxVSz7VPlad+NlI0HENpOuGkIMcVEDWVOcs4Z+pzrJV2hbx6NA9jaegrHYzr+8GJ9t
AlSI6VB6oBemZJXNgImUP6kwm32D34Tmrsn7FK7Q8ywHN3qMJy2yGlRrqfgraC9qiH1kg+g8KFMm
C9qYKFuCHivZubi8vjPOI95yxQCd5jtOYBPhT4SQ44RPhLU3R6XOGLiGt2GS4A3hG8yZ3YiENZHY
WIgYgfKUULRHlAgX8ScmZaIXhFiNOdJ5ksptz62+o3iRBZqF8KPl097iKoazfpQBAV+LyFMPCLtw
mSHeHXY2+hJKB5HyTVJgMt7sBTV7UxJOIk95sO5bSHSTiXaUsUVns9hixoW4EN8MhhKOQqjhvHVy
CLBWvMvvx2D+8UtewsOACWldaZf5MVAguNmkWXWop4BzDHbT36R36/yPg6LJkXfhhTIlphD/faon
5Sdod2AaBMVBWdIStDpvOyefp2hVmV7XYBcuSh49oK5Jc5K1vkHOzzDiSiT8WSHjI2EMuSXVfjcb
INZFGnhMyYy5/Dxa+PLzKOMPH/tfh2ONvmOZxA41kBDpZLZRWRRmZmeXCnCAdf0vjVwpPKThNcWM
Hdv59/D9bVNpFpPDCjLzW4NwNena7AeR4aFPZ1jnzTjTtQ4iqHObs+mSAg5twOq2fN0lbzAZUCvq
v5yGFmUPvHNO3uyc7i9kueMCUepOOfCLJXMU82yLArLcysG/ICptIQQ3a2bsViSd3zi+sNbTbcJV
MSeEfkan1Hv42RTLSh3+qFUdZswRqO+nTxIKNmgkOk4x/qtpN5PnGUJwGsBPsOzf6ZMv7dDEzrtj
w42H0E75uF/RfTRX/7jq+whvQDB2A9hlmuUmaeh+H+ZSst9bbXZeSwf9jmZPmdZBfk3pzeRPLrjZ
MCZ3M7rwntses+Oxd8kk9zmV3pzG7pNew3Jean4fcgrIgNa6cNHrnFe7fcXko+Tz1o7UHQx7HmHL
XL0yO4MhX6CDUl+uSf16f//z6jHj3pjRPSgur1lvnqBAg4wwzkznTh81BHh24tesn+o97O1NFIva
GdB//0mJ+ohWHahrDJpu9nDE4HQ6mqQW0FdWsbuA3Z5kntZXOy/7jza7J81aptz25zSx/xSfuH/m
PnrHPi2a589213CJU4/1pK9cctOPy/1FG5CCSgjEiUooxZV/Njei+lqo5AAaM+sLq9dbdvqWuqo6
dvuDe2hsYI7icpwNQpKgeEaNXdQe2syTUdqBJSvqgkBn+TmlwimOnHzw14tmLWV/0Yg2Oi2eMI0z
++HO7J//GnUePjeMEVBJxAPWD/UKIUQ024cywMHOIH2SNaIPnB2wJnFzTHBTUSeiTLS5XqMkTp3U
iTYca3hj2ThqcN23TYUa5j9WU65D5KPsWF3PwUQbEsr4j8NgQkVnjP8H7y4TaFThjRF2BZhnkYNm
ImJ/tU66S2cljTXDTydQ53ypE3NS+1Bg6QTt/anfwUzrXCSBfnY/F3JR0PvNvx1hUMOX1xoI3Fb4
xFii2HDzbTRO6lXC/nlK/5jDuY3YorG4qLA4EOKCQsdEWAW9pwOBoVglHljAZuvsbjiqlU2nT/BH
d1xweL16IiedR6vMtmB5EV0V8oRUHrTYdxEWjR4SuorkFn1EpjwjtxDqC/Uqp7hfOkqDuRJFj/zy
Xi+bI5SnmO1d+Tk482uDThjrADqbYrbqpuJuj/FkINNCsqYWV6NdAJ5LSJ/Wg2qM9paTYY5ahtF0
YLFgZlttAwwGZAIbQy9sOSlWzQnyASyAo/WCmQ47Rgo9LAw1fFnY81vJPSfB4Na3YurRwO1ErS3a
DJ96r+D5tt+8jwbRSpMnrSqN1QNMW507O1nnxG4OuxuaWC7X1wWpfrwDFoERRlwudD1kq/1VCPyA
I/dfNhymvXXuVkHxOG/Bsp+XN5HdP7AkIrgHfmlxQkOe0bN2C/eYUDHF7X+MqSO0lmVK0tmUNoNt
eVW8bGEMBFwx2JCpxoTEltMuwYO4YwZDOSAOtoaYpAePA9bqjmRmysgIUKggg7twA2EVVn3hjyDq
75j/Rh95PLjT1IA2Ll/iLsMjHDAsFTN6QTCjIhW5RicWoPhS8tnWVshZiyf1LNnCEIEhFOEDJgwU
GjpGMnmdUbfDMk55Thhws/PNb6OnizsEq2VvQd6izB3Hjg+vAvDIdityEagM2zOSCf9+b4gWgvpH
5EhY+OFwf8Joj7uLI4dpkwg68uqZHYgS4PJAjAJDI55qEjCJy9BNOl3gjemc5XX+3Dd/LxJlRaQP
saZ+VbcOPSx2/MXoS5S+Q2DQ50/1iFDj9dHaQJkBBw2Pae98Z0Izei4rPabGGrsv0QMkxd/x8/Ak
d8eYFMZ4AV7BWinIiNzuTdgRGsCPjBwJ+626rPcPvOvkFtSNaImrxsjnRTA1MZNHkhZJBj+LFJ4z
jF3jSNjPji+Z1EJLHwzzzpaxW3wDdtvU/ZwU0zIPt/6MBRZQbUsUod1zobWzPxJL+R5lwetqUn85
5PUzfKARj3DYC1Um3efN6W2Ovpdwny5enrE6043+3iqQ1rOXkEW9x5Sg8fjQThu7qL33+opRksgg
PtUruWXqmNWcKYz0MROcnlQGglVVd6HRleiRhDXD+5xs8WO8Hvq29frb9qAKVbA8Nu7ZHVu1KNXh
QXmEe6hN57OlE3P/XkXQMaW1ix8dUwqPKTe3mK9LV7P1xQ+ZRoUOZgteCq7Nco2ieg9NfYl37UqQ
qmi40YojK20eAMNgEe2Iiye8vM8gQh6QQsJX4eVWSPOR/sYjGOLkiCZFXRVjcxriH3rb0Z25g1Od
EALQ0Vpo5bFDo06b5socop2RHSkF/cXFNjt2V26RHvPc7LcOl4rqq4t8/wpo5VSQzkMRcFG46dWY
8jelt5g0vFUDCfQacwMyEqJN/j2dH7Y9uJ2eqASFmYZu0XYIKLhDjI2sgwsMP8eBleBoqMbPS3/N
n+WJz89uCbZNmw0XsUXHyQbBfLfg933u2pfPyYaAeFdHZJCAN3WbgiR4UtFew/M6HYMZnTnTvXSt
Hq+D2S8oGiwHHBwXZhL8eJ5xfTKnUKwwlxFc4htMhzZrRoxA06Ko5SB8mHAB6PhO5cSK7oqTjykQ
zsbRIl7WRC5ca4R4zCCvICfYhYJNMT+layYR4P+ey9UKb2RHwHl2fErJzkfIzXYnYSW0lXCWVlb+
scN4aipHJIQazoTUl/6EPB128s/o2312feun0yUUcHJlywH4+sNAUYJI92UReg8djKgWIPCowUjh
Sse6ZDgSeW5Ofy+/R+UR61dsMf2ZL1pv+sWG71W6MXeRWKcwFQ21yssqL198f6NuBjaRA3TO633D
TnVqQut9CCkq2X3GmVPXI1UeJ+v4J7iOMwqhlh3XKnhbzv75Z8lbprwvXZ1/2gfLO8kCQtMp+bBB
cFIm0s1FiY6Kzx2axSRJD5RyVs57rxP/MCM1o2VSu6hzCdP+rljr86/ArrkMzSnfJG44FNHcj4r/
vvIk6lf4O1hgw0996Nr3nJsAWD6+dHhrpmM94Lv/WQBx7D6b5wWcH1UjQ5ESuukxlywTiqsb4RAg
HAhjIR46eTRq3K5yr/GS348LkX1Uvb+nLanLCQXfydwAn0GSwO6pBgqrCu//4YNCi/SHWeWiB48K
1NR7Ble4EXM35zN822diXsCpiZYle1exQrhWlIZDda+ioKnR/D4X/DagV3ivCbabDEK3vKEG/y0w
sbLudz12gSaQLq8t2CO/qjEQtonfRv8bDACV6kmNGU0zgs8i6ZwfmYIQJ9wYIBPYNxl1xFRHIqod
+Z+ptgFWK3hzuIWCjufG5huTrV8riM594nMoXOsJWmqaggdD8tBW4VzxOW/0zMr/sn8UtI20vdeM
mbvE0LHSUcelbq6CKq3CymnfO6BwQkd3MsQQInjIm55DEy2GmMYloqRdEQRA4xBbIuP3rnWbB79n
uCse0A2kcxDtgVDRSpYRrxlBZYBjiYo15DY0BbNC/IHK9X4bxsSSs60eNfWQHQU2nhZi4L8nRtBT
MWmP30Of/33fWzaUBj0RNQ1wKc6LMcQUqOlYmbMdISlFY9YGyGZRdIxR/wRcBvUNfJ07kPrfaQtn
jd8L7OdtGwU05BfdU8sI55onpEnkuhOcPu7xewYlX0mooocFvsAVbWvg6JwN9UF5wxSJ1RmNyg5a
at8hL+zPXrN4VwAFkkOG3QnuXYG9lYNCoF3DHDrqh3DjJXIfBSauFiP+tVvzchfqJbnj32ZeEu2z
zJcpq/mENQcv4m+AA58GFhS0HpqIU3J4tb5OgUc8knkkHyQrpIf3YARlWF8LiBR8PuMP5obPVrp8
un1xYeKHi+NJQtYSky6XCXEVl4xGPq6NK6nPff2n42bsjzBTEMtvaQgcK0didWYWNw9qPkMCooxA
9l8Cbc2W0UlHIz00Tw1bWTE9kym8DxGArBJGKpmaI9Hp1XMGCxAR40jkXXPV+AzAG79/kq2C7kNI
f8gawjUCCf7zeW968DMstkXw/QiLlGq/v5OaAjWiiSwFdL4d8gXUSXnjEYctYWmZJncFcOOEaREL
AuBTMjkvUQHbinY7d1OSIfp3Kja2eIQhfJhfRImrmNGh9rDfNt57T+f4o3g896xYxRxdQTGOJuGq
3CDSGPCokcS1+hDDRRSs4smzJrhDBm2TP1g1RK48h0/VJ+0X0RJvbHxLgKXj/rAZF+MUfax9fmDj
YdfsTaER6w+ZQWKcjegEOy+ESaIaCtlAb54dEGPhja+x3zRs4njrkaelFi417nmUuLz4HxWWPV8m
B5sA0rMlneAuSkfTh8/NZym7sQQXBHQdtSPDN0XEaupC3j4NiyH7d+gf6VcSYHhI4J9TgVA0dzF4
3BhgpZOI9IDsi0a/Cjic7qp/ibja8VyNwY/VfeTlF4U7HOm/BhqPDf93aJDphztEUPoqmcCIWVgP
pKtMoBqsG2XQjHZLwPUoDDhqGC15v/ibiWHTCwd0i4MeykBSL+Jz4SnlSHaJF1Wv/A41KhMG9lZs
oICfcYtAgmnlmJyiae4S+jpu9gbqbH2a/hGM2DEPkUpZQ1DvaQPXxeLMSlhmKzxSbyDFArTMBaQj
uvEMUnElZpGikiE/AiEz8mDe0XBhbuBNOHC4cog8BJTgJlr2QIQnIN8+591dvoqWOuVI/TjCkZW+
5RBucLqjrk3mIH3alkaVRmQRI6zhT2aS/YEL3wy8SvKhVlg52BQBKkFiDqbq6KdvhfzLRnRvNPu6
P6x1KrD5bLMt3t94jsljquNbYuz4JDN1L1mY1B1+8Oevf4ekhXie52jiAauuOGSJDkYzvkC0Uk4Q
xj4wwT2hkobN8wDGd/guNTo5LIAerhGDzjMrHFN3KMxeKcTwsNs3oYPaVeMbsGrZE1EIYlvglEM0
zIN36lDwIVJE3qAM/K70PwfEoCcWuzSyuRymLbIEyYtkEUPAu9sEQrWOJKHPLcBgEICrD0jp80KE
0++xeD9aH6rPhGedtadBLxhEVDwDMvK2rXOS6S7opPm9njOmCQU7HSEUw/MelIF9vPuOGDrImiJa
8i/1yW4CFUQcpPrVn0x+CTvVDwaK9cqGJzED8PwEzwakRuaWSDFKq/8JuhvyHYSUYJWQc2M2fmMI
aaOnDKhiPOH/sA72z1NOHC7o5y5EJrWQ4hFIJxZx/XeSOI4qlOO3aGsuw9TLS1DsUdRzYGdrZSXo
+IC2+TmSuteF3Nlri5Rr/b3w/vSB3RlfQcsYxJhM+ds5+CmbooNiA23K2yVE0boQJ8SdzTXASRIS
LZDD74iIPBG1cQ3nAJKkKPY27DiAtrDkPJII/qLzjsxTjaTdnJxvlzRnapEUuuFh4CZlym4VQhcQ
2TvHu0AyXxltWfmJajRw1/1usnZipeM1Qa4Qj0Sa6RPJFQIdxpvuQP7rFwGYvjA1l1KrhmKq02dL
tipwjwhZaOyc0eknDPCshCx3Iia7sUHBib3G0s3FiR0RrQ2qYZkYaLs5qIf3YXBSWpvrv5mTtDqg
SA0/r2yT09KybWYchI0n5+QoImiCjrFLIGNhbE2Z0brJ52mbNUZW8CXSuNJx1VuCGc0URCu/ka67
Hw7byjWw6tZzhmxgIyJQMzRx3VCfvPy/v5W/caRdGdnS9rVls/gtK9P/btLCeR61E6SB3Avk25N7
CTq3tbQTHPGcZVL2dCJePaR5e055tHr6ihPpOwb1eI8TpgYRTOrAQOvjnvvJ7rnBE2LJwMSztvbN
yXkuT3quinVxVI/ymb55+ujI/G89/MzMPfcX+YMOfaOMRZPBSQO2BwicnjfclaSmSE6zaAkRGypb
ikid4k5eN6IYlaBUggaAANhXyjGaAEHsZ31/wFyiMcKOlGcQAWo1rC4rrFkdZAZLGE40BoOpBjso
e/3U+h4T4lPu5f5Mh8RnxMq94EFwDRyTtkqsiLo+b8x1F230RYt9AG843yC8jFcSHZTJO0DTFJ76
FmFvbN/3ZJZB9Iw0+o2HksfRzncyIk1s2Cg7fiuWICiAPtT1VD5EOx2Z9Br3J+fxKp7WvECQCBB4
mJ5bd6o5KjgfsM+SewkBkwpP93scBe3kAzkbXqJdu/jh7MYWQOrM4ctjUZEsK02IORkTF2dHaPBQ
+CGv4RzfPzlxgDFNq6aZYNab9tyWNCHk4X0sZOu31WDYteu+XRzKXSHs6E++xDvOthM+S9gGkK9J
AhrEdQZgP0n3oZ+mHhYrvnJI9hEkIk3oH4lpR+NbzxhxJQ9Myv7YnQi7EiqQdbvnKqovJEfJloqA
hs7D71y64t7BXnkX9OdgpLQLBGUll0laeQgIEGxjNQi6OfFNRE0TRGtLAYmIz12OiFhUUH1H70vP
A9IBYKn23Z3TnCOQY5gMH8iFmm/iv3ZEzBhk33rZrOcbG9hEgD3idLaM67IhDpaWOeCM89vnOXvz
vunA5GT3YWkbyelIdWKf3tuO/53f0n9nQnYjzaItECW55cvzv9o/DgcCSarhW7Of4Yx7cmAy+NhG
P2ChlUfh5mmSCuFGL5ePPSLZpVvl5ob5sum5iuS+uY9nr7/B5Rc5L1QMrNXKLOuNv4igatIKiWw1
cMRRtAPfP9bJP2fHMN0PgKs87LvtHDJRO1WL2O8tk112yTzp9pmp0IDtMOZOOEk8vhk5BPjdRnlA
foJql8ARvDAVbPlMBM+L0f2m5wTCPxfm+sP9xpxGIgyG24iT2CI5GaJl0tz4sj/4cQaU+aGY8P86
jSgzpplFpzpvXg6eeubweqQtU2MoNcP+cvAbJtdnD0B/mI5FlPFUsz9oz4mzaIf6neCikqKZH849
73WIntxLHgObWbKcD7MH9JiBojh2G0zLR4I35A3bqo4rAol8M+moyyXxhihGBTCZ1Cy3d1G/mCFH
g+c0y4PnYJdL3ejd8/wafRX6/7dX/aXmMmOjkWuvjoDSaj/60DDHcJfMTFrcDVsSOiREErc+2sr2
WqZW9g5Sc9Oy/DtvIMp4MXiRekocUH9IMjMDzZWHROLGdtWv/X7RpkAmZOFiGE9lOyYRK7uUseAD
xSZLQxyzUDh6HfJ9/vZDmhuIcDem8HqGCEs+ykTH8LbxAWK11/qrsj8cxgNbMYMCHV2cu8/cLWEs
UNHT2zXmPuB1yOqIKKW0miiKO0i8PvZFadxJywQIl3MmWX4zJ8OiyKNRwgz6/GvztXlJfWnTIvSI
EL6RPxPwb15E9rR2R7KIYg8QPfDRvfwimZgkcJyDCqMhElvda3WPK7Ue6QPqVSz5M5JLuywBJUb6
PGac2EqA8k1wRk1VBf2OL6s2VYCpS0b+4ee5/iBc6QcacWwk7DOi4a5hWEHuANfDK3so+MjHyizZ
PZm/EcQM+fwjwypuXE38/K4dVrfiN/60cyOb0T4HGFBaHcLClY7SorTeQP9EUOJM5o08fA/83Top
GkwynU+gSd4Ou6B8vLmcOKI+nR2SaTFBpTIkqWcjkYsRI05C0zk0lqBu7Sd44X7lo90pD6O1RaA/
QlLIcvyKxG+ONL6oYIYpA6X3aYf8AJOt3MuKEe9hMXALMqEiq0e6QUZq8SjadZx9ww+yzYU6V1xp
wR8qIjtnJ761PLBf18Rcap+zOav37TXhgYABlw1/MP28rIw3okJ8GfwefOxvvGlAn6WDObi4xeSP
yyX1NnZze1c+ugOYQsI9gDnwn2FzaG1+Bmb11PlyUPEJF/eycgxpKjE+js5kqdfUSQq0z+5nbtyO
ubml1ygjwEJ2Q/aB1FZat/e08YUzlhp8I34jYOlmzj5S7aGQGLUPOUsAv2foArCmQFv48XqsVfOv
OUL3ybKo9IionsTagbBvViM58VjEAE8/8cTAVc93OrWLzieBl425xsGoW7DuaD8LihVfWMyQ8U0Z
Zz/G1my9z5cA4PnrCpQDdsPNxBiZxTtYP9J9OLEl+hAmOEImX7S37KZB/9gEbaCt2fJyahfRRqEU
wDy6HLMBVON2XVwRpAIAN9zqwXnAkT4ELEEwXNMfEQ7RPNUwcO4r8QmhU7NFjvO/9MDKs9Amy+DT
BE1FJkWzo3ELIoYQoEEyw1eKbSgi4jwEEUCXbUBCWMSmeolrTp97lj5eabRljtAVrzZt+oIAN+BA
1KuIKdojTWF9gfyGtIG+wEpgfzY4DonCU4juZX1DNwTLJOPVG59vfD5sLLAqmo9TTRj1pZU8ZaLu
mGE0ECtRFwvdNU9+AWXZ6F/3WBUwmpmSmx1UibJyIovL8vRvH9Oei/okSmBozHqjY+svBsdvEF+5
invLdszmS0K6sAkjX3DhXVomtkr04WIY5p/5cQNyrmcTfkSC52gvsufygC2h/MPSS23jnRUaAokI
zTxEWkgOWMIHCOZ7oGdZc8sAaVZLFCYSJkQJxpyI3O+e2frHcjqVV+mSVpgJyKQ8hc6E5aJXeGVu
wx0LqnF7dRTXMb/bhJBXO+Qubk558ZQVFtnAil0QfQtkb/udff7QyiXgNkPkeQiydK/xmKWK77Cc
pdMnmmMmWJZTDXkOYnanQQw0PP+JxnH4Yz5TncBYBh+8AbcezeVrtqffHCSsT6mkJw0h+/hiMb4K
rswOHyRUiXw0dJFHeDnoYXnFDMSywrZrYOTg+ws5BWKDprVWZh9gFYQ5ifV9i3JsNIGJMcmSMXQY
Gzw/GY0YpV/0OVBMpVKRy3UWcmaIfUXguiu2ZUK2SdvfgJ9gOdtCjEnk6nWHZqksiM0I5+RhTV5z
CgmPb8rlAsIfeHxE6AOhzPjFMRaNyuUvYZOz6huYEqscEPG2h5+wQtwBQR7CldTu9/pyqGO5gT5Y
TfD2WKsRrPHs9Rd9v8GsT0UeSxbK4PMeUvzHdoj3JXQQ/80BqdioaosLQigSHWBMEvwsTPHT9xhm
np9EXkMjPNzp6O1U+9Ih1WbfYjQNtDt1YnyjFph1xue/AYXINT/UnOk2zB1txMzVdH+wyHS7zEWL
JVw10ZQarVJfEHYm2tCasTA9akzkzIdgC4A+wG/Q+vQoEG2+IgUEQfgHightKmU1CyRV0hJS6LyF
XOS72e4zenQN+3sV6u+naIzgHxfxGuxT8Pl0eqOcOvKSCdkDTtoWaz5ktl/6VAAmyLl4OpGbLkqV
lDpkBq2LgK9KPGQCvc1rn224Wq6UmvOFIyHFMx6Jqz80H6+7T6Vy6QrglZFb8Kqs0S78oDHh5AQn
whcHJtYTVchz3q+62YB0bJt942v3wZ3G2iSgOGXLEw3gPfhO+aTlae/OT+rrE7YTwdb26SwFymPz
QX/k8oXgO0toCYgeVY78hinFbRSxIAxm675CI/NACvgEWLPZNJg9iRX9UZ6MIr0caR8GPIeypTOP
RZACdZH9SG8jxmWbEyFd8gObd1AmLq2MvHTK837KGtCdT4w0c97WHSn3wAzdfeAPWPxEiCIxjEId
TwytdidFrYqcBFcSqQHI+voOEsFyqa6oEUR4G/JICP0mrybk3Hhev9q0aIHMtmC+02+9483LCb6j
MofEEJxpJfuJUB+fVTcCn8f0jkmC9tyzgBSajZGOQdBYC8vtb4oF+ueqtzdySJGzF66fj0LioUVq
wOmqTkPT0TaDO6hrLjA4ctud9kDI8f415tgkuMm0jT/evddePRGYYm45K6t5OYVF5y97XSuWgg1k
Bfkty+TCdB8Tf4qkEL0+3spJzjWIH2qlIQTH2oXfa07N6DZf1SsUCFzcmP8m0eb1wwOdbj5HWTTU
cqNAo3xAnFKPz7BCRHvggeKvM73CMSLsZOAg5YXdh/xhFFg11BONAt4HueDG+NP8conCma2ZDw4j
NuK7eXxIEPpBIbw8lQAqFCqil2tynhHkNzuzcM1gZgCLmyUwIA4yrmsOVlCzCtFANopIpKRESURv
EPCL/ZmnK2eNAqxHN7WI8Y6vurnI40Edf0chDbNPDxWfrigaVce8ZS6KA+6XafYFxxZydWYRwr/+
t8Ryb8C+IfU1RmAdwOVweYhm63KpkaJMKR53Kq4yUvFCX6YHhsqvRXuRH3iFHbY0oA3SPB+acD02
bsXkB5E8QzgDOJaJO2JXzKkQfUD3OYQxcLwP5kTuEHxDGmfA/qsGnCTc6P9xdF7NimrdGv5FViGK
4C05g2C+oQxLwYQIxl/fz+z6TvXeZ3f3WkuYYYw3DW73F/4kcYUcg7eI+uLzc4Cit8GE87KkDBz6
t1cokTL+DnbJO1zq2T/HIGvuK/+KNAqX8PSPUHR7rFnWsHN2b6GMP5pYDQYY8d9EHIk2SIq/QaII
Rxeuwj/Q8WdOCG6DBWRLkbTAEJKMpzTdAFh806k0ezuq5nzQtnlg4yscqdFwUs2xWys5V+gW9IJe
lam2WBRjePw1Q1SjXsgzELZHUHLiE8w7ujmhCXihz69IpuOZYuwiZnzoc1iQgzIORw7AFOKG1fVj
kLLXzrCTD4GKu7ieoKlusp7xcx8JQO+FLFnZHi/pcPJH+p51cPHSCJWnRZiUfCCu5rEnmPNuQ6H2
l0DU/bBmktcez5nWZUh0EFpIdUwt99oRuAxrDhDyR5RLMWP3jbZAmtzS5KjwM0uHs0Bx7+RLjW3J
H+KfxoIbDOzfjsQvUsoUhrdwCW6fw+R0dk4IkvuchO440hJalE82no+Sj2rSoX9+TNBpmaeKMaz0
PjgfzDKnvIQf7UFwQjnC529JfIXGtNDypJ1dC+eY7Cj7wRQlpobWV45YF+TopZhbtyMsJkefgJQE
R5n8JssbA21zwJ63wXnff5EWbDRNDAeFpErp8Dchs7av2zdX/8fEU8NTdIeSBXxEUU9tSHqCMA88
/suEbjbRM4J3QiYYfEgohlP7o4LBLfSpdhAs5lC1xYEIvMewjatHoUt6OlQTFXR5dEmqRhZY5Q+b
vGWeqWoOVredwpRtm1gdGA6QFqFZg3z02Adork4EQ8zeLlUOPw6LQsjFS7D3EDmxg5gM6T9iBm4Q
kRsBbC1Sajmmx9MipgWeAdfAJbaO4JuVPeJilDEjXMsqtLpwcX6wf5ysHtHsyR2yiNzNAXrtQgyJ
EAaEN9GiXCI0nuSe4w1FJXT1uB64A6/bH1N/6Haoeco/Vow61SaIkvb3nov6vN0ipxKXJDExFAEF
bioC1t0hSQcE0d/JzLMYKQHuD6kj8+t7zvRLxvRynHGzCeGS2JikkamizmvxGzCCj7n0JNW2Pif1
RBJ7JP5UNPcn8ltjuYu5VUnoON79YREMij/KGdxmpylXMlC12JNYOKjSqxRFfzNMcGxpSvSBYS6q
pK5RawNuX9n8BWudHGuI1+SO7YDRmQhW/AsxynmTjifYhtLWO8UtxuJThFWFeGDNoqL3x+YvYuq5
1cewT0niSJsfUlf0meeNKobNEVAzAoqrSK0ijkFGnFno8z6tOmzbRUlJL5yJ5NODHB0T3lzPqdLv
Qtn/7lhOawLTRAKuCopcu6NI2aspb5zmrhROKHzzIhAgkOCDZFtRw8c7wnI0iss/Pi3QIbYMpmJ9
9IGPfnbsST4qCqpYWBw0r+KbQZMd6gOvDCJgiEyFsVzYb8toPH293cuEJTNYQd7f1wXMdcSoxUja
8mk2w4DyuUKmTkAxcwvYNGYzrfJPit4lY3HKtsYzGYru+OacE9WPh1vqD0qIcsbOYgN+MF0QT/dH
YcSAVqTx6p/qDRfPgCvRGewGe0wYVMLTAm2UfKC1EbcddkTZOc0QSkAzqqvPH8ctDyG/hd85tPL1
cJ4rCNevWOKuv6x8JnKzkLagsO/tgHF8qVD40cvMBohZ4e7/PgwuoSLdSxpDmiwSFymmNZ2OhwPg
LBtXcraCMUGxZJpZDPno6+MVKeFsMjBkiqf77LU7Od3st2Ekn9sUujK7pgMY/Wl3wMHH4vmseS+z
e1RkINn+3ZFcX9NfxubGl4Px8Z9pafFe7J+hmce/t433FcRYzODoMewXHwKz0YiSNxhbb46Y2GZi
Moq7+JnQjMBwPliFr0lndE4I+bVhmpxPbAVWuQ3dlnnybwaDCnHT+xCuwGYzAGsQG5EVOyDHZRRB
XXHnZtyJOuBkWAvdHfFTg+QY89Gnp/SRoiH1zkkXkSUFsSumZVY2oCXTcMlktL90HHdmgRD7bqLV
XGikzuu4jcyxqYmsKloaRFAbxmXYGj8vw7CQbTxl0HvVH/81eb55OSeCWXgbpzUjQPhCakhmxx+j
MO38YZC4DjnynCoH4sQcigSPCyqSAg2rIuQ7zFd0nGOYzcVKdkibQnUeccd/7FOqOcXkjXSOZtT8
7EhGjFWQn5+B95z8B2QYV7ObUm2949NyRP+FC5+iYvmwW2vP5iria35NAOsITyYunZJ0FHMuyjHS
GeTVUT/HakUvPcCBT+Sf9xLkn7P/vdwlQQEua9VVw54I6AKA95AWID0Eds7uRpM+qREZLevwR1al
P0JJIrAAm8K6w+dFPhGqhTLEABLVNsKZKwwdS+ET4VKOvs4lPM8/ScecnXMyXCCRnL9i2AkO7/Tb
t+4iQJrR3g5QGGSCZgHNTSSzSod245GE4qFV85otKlfsHS/sxYqHTRbYyComvfyI3OhJ2An5ZSaj
YmOmBeBMexBVAp0Mn1plzxi1tM57Ii0B+hRlN4UG9IrLyRYiSdx9kPGJeqzx+y5he1DVL5d8V9ar
MbD5xxOS+Bv1gyIlFY9PnDBgwiTB0gRVzBH+o1Tv6ULodwyYVkJcE2Z58R+uTueW5tUnW4+ofF2M
oFL1Mp2fUDHzs/lMahN2aPMegg8xi8L7OkinXM5kkpqUlbqH34cM6eUX/06sl1gWskExdyGMtdxf
s6QfIJCMq+xBYtaVHf8jDZ0MF+MWMpnI4XqzxByCVk9ACe0RXb+DjXX2mLik58cQxEDLAei7PdHE
fFxic0/p6a/KGQROm867CdptZ99NEWhA4mpN+bLUYr+djlCsjjJu3eAa0OeLM5R4VGJow4JY3s9G
mQNfiPUkxTQt3Lp4Ssek33kItPcErllP3EXv6Wve81lYgAxPX801kscIsuTNjizsgjrwgVno9w1D
1K3DwBrN6oCWxKJiQ+L2EJJv0qR8pogixzH7Pgc1oY8cMF/zndLI25xN8apZaFlln9bAEuQ/VHEb
PP7AlhlS2tszKQTg4DTpR6UFZ2p9A8b9CTBkRl9SIDkSNFJvSjoRrN0oGuTdknToXTsXnn4HA4IJ
C4BCCB+hdfVJ2bWbCNG6qezec7FGCvLgZO/j9uKSuI7n4egiEEJ+gp1YQ9d8Qkc8cKsJWZTTzlMC
voRznSE2ZsiCdQeqJofJY4UvbyuFRsCQVgWxglQHOYJw64iVUth4EAWQyPMJu1ARaR/V1+oRhXGZ
PuN7/nQYUPODAX1bX/++vM4Z9mHeYHK824qCrTSbw89OTnZH55YiOqUCpcBmc9QZhotc85R4ikaC
vugFdAYV846Qo7os9sFiREOn6ZhG40dQeIAgySWnrE9Jyaj80pb3JYiioTofY2hW6BWdoX+f1hOU
kPfWqJdEN0aSB6iObJKL2pcqXdrhd9nd5+r6ZVQe7TEkWcOdbKr8TP7p8LW5oVbNyGjJSNaVmAmI
e3RbIRdYNDaO0ZOC3SicNX0g0fUivvnn1SNjq/k93Am39J0pSKPw0ZC1qX8pFt3xA+Wm8ZhyPExw
kTmVPw7adR3dbQxZNg2KM8XbYtLYTD7QOIvnmr9Jx2ORU2whnkmU2jyub3nt35JHfnYVV1k8I2hq
twQ5hGsG9zYl72l/mQxndf4HYRcHj/Cj93mEn8X174oebYuHCm2fNzBxeqHF5rAfmOdAmtN7ESFI
R1o7mGWM3lK1p+CZ1jge8HbHwcV2WnsM82A8V0UIr0HyTdLaqEviS0BkeNxESG+CyuoxFWB9R2OP
/q5woIMB+R31apz2BInivLivGkZfGUSJ/IwLUVpXTH+l9b1ZiGRqdDlo7i2yfPtLdIKY6ej4nhvV
vZni4R2J4uIaqN2vZtcWfpdlKRROpVMS2tdjhOAwwqWT8Kgj7VD4yFtBoYDTsOcx5Xj22712HUOu
aZ3P+pocOes4oXzkSaHvpxPFEItij1gfC1TI6Kao5qML57L5o5wLyMAM6Rb/vvETYQB9AsonnvyT
9nF7J5WC0d34xUXGB9Z4vOV8ZM3FV4m8RvZpplGFQFKgOSdRAMpgOEGgQgIvMEbc/d8dJIUgwF0i
ST2S9V2Z2uHY2V1rjgMi27mGKAs5BcqcC0UvzXJZWY3T317RTEPo22NQCyafIOMugNKSeq0GtcNA
af+dNWKJ0pnyyrGRLNTgstPmt6kQTNpvom5QybDEsB+6ffMbnYN+iBxlpoRfDgfUk4Q7y4BYPJ2x
LSRBwZmroDTPFuJ1Wsw9QNGwDm6oqAj397ZNLM14+d+4zQDReQucEPf8iJlnxbYGwCMrhTZtpACw
v33QC/AWVPrgG/w7nqEhLRwLHqUwZxRfGj6b/BTFvnAvyI5IVuunbeAiwDtvmGfxCTkRLejUQyAh
9w8IBhGj5E9/peBXMEqAuIrAVNA9MTfKJc4cjJArWpmicoMSz/vgLwyIz36hahMn7DEtOcIL6xA3
q++LuLL3uGzcOSmQorNrFs32l4DhAPjxv1+KP1j1QKJ2XOx/xwAa/ujcFIt7sjKu1jnQ5qOPUQVY
WOzh3R7r+94e7aN1BLzuE6lXsI4L55KA6sYjNlzNX/quewODmKEVk7dspg7kt9zhrE5fVssKOKVj
uyBXwu2BoDKdF4nx34OJA+n15/QQvjpaejWo4a1BdsblQaY0Opw/4I3sBSll0OQvUdWichfbHa3m
GBHqLS+8a1g7nKgcUB9XE1ZIwvxtxUMZSGHDOWzecjxzYsYI2iqOlj8JFsaUpzXRHc4oHWQAMfz8
WFddsd4gVFvglRNIvNeNRVoBkDWCDATEUnQxm+yS/jwOSQkuK2hnHxfntSudTDbh33HCsXtKCqQ3
0dniZP1BYmDZALkj5BANyroh12DEfAzwd0Zp+DgnZp+8ndVkeJO8Ob+Y3VaNd605bTEHr89WPyht
p07B852PO/oD2fJ5l770N5xdVQNhcbd/jnlNrxxlrvMgBsQiVwmE02o3j32XAkoLu3HGsJuoMJ8R
v835nr4RO5N3onOOSpZhEnMFHjYUII3mf3qJQGlqR5wKj4gS8VnEo8NPh/wnrVJksmDauFm02wA4
jxCJHsnfQzBURlNZ2gR6qhegjx7rrHUEh408OV/8z3n9sWkBi6g9tGKODBu/Y/2hbL14DHJhepze
oaJD2s0pm2triE+YP/BT7vly5PZkg6D5Jb+vLgd2ecI7RvLDDpnz6OzWm4tiYXijoywm7eH3tRtG
Rc1hwqLzXKLK+7pH+wlP8gx6ITA0HhRHxXsOgx9I1pJYS+AvAIiBy1C1m84RS+lAkmP78/pH8wvP
3TeBT3tM9Pi6D6TBazzfDHXhOGSQMiy8d9SEphrVubqjYhLjhUiyq/RyyrO6eBiV+T8eR2833mGD
4Dl9aCVb97dkRM2LZMsJPz1gsPKgoJoiMv4MSJauNqSJny42rjjOWJxG4N+4hgRoLhhXVNmcTBVJ
hlTtBNBfLz7/lVKEQ+inusPT8h6xFKQYAIrukF+rCtc3QMH7i8ZZKFspnZuv/qJEO4pYe4JCYbs5
685fC10u9K8ciWGVSIYTadIUFgYHZElw3Ci/RWCyoxRM16F/Ip+HvvO1grvDKPkfNQM0YOzofxYP
Lg/OiOxh6Dzkh2iWxh4Kqkf29Z75OQd+IETiDC/ygo8kvWUIF0aSToIkRBXpITKO7BUokLpiahwd
2HnbbI/mw4GAVv5jHgQcIyExlXSc3iMcCyS19tIugu0XL5x5RyKKUPkv1hZcFx0VDAqwy6IVWHBj
IebnwxKtyYc1ISRbWwT6U1TRbyEu2IBxjTlNMNtM0ErBtvo/E9uVQXxfIsWM1MQqqY/tbqGZ088U
6NphNRD2QVLimYarNMF8gYA5fRxl+1pwfxFZivcKXPsTcuAOZzcmqQivmoJZpPNMZPnOL3nZ0FIp
8rQE0NFhcNNiZKmVBc2jFxFZddZvL2XaojIRqYdPA19I35bXz8WB3OYJpMRY1/xBSO00udsSA0gx
ojpJG1WogrmebzkDXMwXkwspA8fB+4yl6DJ9TJs5El6CRbEsHeDhefm5aI6+W9Ujb5gHSr8bnRNQ
HfbuEk5DjvtidDDLnkHuY7NFC+wK6niCqeWNDDJUQIyiUUaB82W4xWVJV4/O31bRmPjnrzFRcUfw
FVDTww0wvkEQayuAVhz9aHOJRcevi+8dPbTivReQZzB1gLBkZ7hgmCjl78sL+/q1er3hRBittHiL
wbZEOhHxRN645FQbJociMHhvW7fa9kFXdkMHXTFtN+vmARZzZT1wOYLMsjzxcqqpkn5WhAaLoEi3
e8GNtwy1FQ8DISM27NvyvhPqCmYeiuaN0DoxT/uI6IRysAwGHPvEf3RwyQxiUUnCE2klAu0C+yvF
dB8pexD9s1D3fNxe+FrxJ7COqiICpiZmtxYpWnLWR+7HJ4RgAUSmGiM/4kxoic12frxxqRufFVA2
LAVjHcF6O+IuKRiahdju7DkgFdQlGbXnV2SukhuGc4eTDrSInxBlW/Za8dOBcDMDWAp4XigZUPi/
RTpW6SiwBxHOVzk+QroO2Vh2OWtdNBgnQHD61P9/biyBg0BNgUNjwpRPE74w75w3yI+NM50nTvDG
XZD7rCDcGdk7OG8nfG6YewI6CUcQOHzxxxuj7kGDTBA7TtxMyiAK0cTHDARXSR4bEblDVr5ekwlK
YNu9tqGSOXj4GwxfBjgFIv4puG3CQRWQt0JyOxJbtAX/m+tr4zC6ohXuBEF6MmGAuQgGWXA8xd6U
f+WBP+k3W7xr/IzDGivtZ0VwEu5IPp34PpBCpykECv8vyAOjKfmP16Dv3V8485FQIHe4Qh0iUeG8
WdUiLUpHjYLgZDzlY4oENKO/YvQFP0ND275gsZ3+iN81Rc2irHhqWvZ1sWsBnvNn+JVPVRLfKpKd
MOzAG6JFgWbvM0HVYIYX3wjbfNByGqADIJ6MkFZKdV4xDcd1oaTP7Tk/mnJtcviWpDmCynmNJYTQ
5wX7FGno7E1jAT8tADKj42xvXI5HLXtD6omZJrwnxYPiv1A2splXKv66gGL1nGAh5XzgU8Dmo6MB
xm3JXct46/WiiHsrVrSPnXoLo4/1lEXAK2ixgmsxhmKHd3PewsivVGQQbDyi5Ph9JOrcGqOsnMHQ
EnVqNVsUQ//zE8mBOhkfIu8gTPFa7FnoPFmRcUO4ACEJ3BxMm/z/KnpTIl2kE2NXLg6fBDUVb4zl
Dn/xo7bWP/xZMR4cWOkbAE6yO/94BLyO3v4GDMEU7JAikqliMc+7MqHgSI0GPWF3f1LMq1OeL0Ll
94J4qqOIQDJxaAZ8K5d4EReehG/C29NYtjjVsrv5JJCN488/upX7JBPvvw2C7wc7yTOmubs5VzTG
/AUUGvwXCM1PyibkYTZb+BXtxpUOGUroFXz72Y6f5h2YA6UDG+IU8ichpfih8Q0B8pU2ePzR5mrw
RmLOONuHr4yUWbNeNqmDmn35u+Y9rzu6pz8FEIhoiZBTBEcgowsYEM/DYS0aJAa7TaB6VT5AL0iH
yjWzhFhV6FnkbOyx/Fr3GpB4CQ9ryBHDfmhLUbXSWTE47xbxkrly74yR7Yj/4lknvMOnSxTtUPxQ
dBUxqgz6GkYvMWYB6Su7WLAPgucJ2oBo2z1Xf4sY++Tceci4JPCbxb0pM3IFOscclFkRa9kvFysQ
NVa9VVYg85OeDfEF1mv1PKwJ8Pzf/L6GmUwnFIAEPAOkcQY2W3Y9WCImyNG6j9QETZTiiIB+xWtd
WZueE9QZqsWKYDb14hJBdfDWKlB72IqhW6J7wEDPjZUO427JnWS+OSopDznbGPDAGboinZl54sdc
fHCmkDL8Ddn62Hytnm6bFLxqB4EBC04Uo1hpjuzdp8VDhxqjprPzn3ELFhspYPYvMbnt4h4d7Tne
FzsqZ7nEFAGClHAnKrZkgN8yw4JrhWfLPQG0RRnrPjGykQdlcnun4HhgByIHwVRWDDkTpZMMdhMN
jPtGSz4Wlm+q7nkr66eMgb1D94N6J1R9zR653eyZAJHSyfssPhQuGr58vgzLHb6o4RQ2Ln/UR9bA
ZPQvc0nljBNhbG6qlKEtrF4mA47vHDfi8/ewvY0Ic6OasrmnXKa4H3H+uuUaVcsfJJFVbE6sP4I0
74AsJnwW+wKhCo8OuGinMbdK4yWwWC4z4EiscD5CspwKHmbe2vCt3OP2IOuoP/jX1sJg7GtQ85QL
lC4GM7sJ8ffgwo459XxY+mKo4jkhEn6NAopQCnT/LMNyfXegW2jNa5MJkNBdt4g3t8WsRHdb6NyJ
ZGVfQlBNg+UucFaXvFSHhc5JsBDUU3Li71HMthAE6NDSoapTBjyISl/f1q/11UZ8Va5Pa+kGZ/Lj
34+66v/ItsdQRvwW9w/Tq9v8NntEqHNYuFMtrsmkwwo1JEBdsV8ANBdQsO8K1kO4jzEz0hzMv5Nu
CUM5uS15EyLKHz6dARahuisc4Oq3AfoMtf4Ga0IXBuP/P5uVHFiuNWXa2aOvgWMMX7gcDYn655h3
ITNkoCuKksYlWYcIM8UrMqK6eDOGshK/wtQvSue245GDqsLqY4GgFvTVkKYgoAxAUlbCdVP2U0CQ
U8htRtuAA6RP6g6nfUctxjHvlyeHlDaUhgTVnRwOaCx3RJkR/gG/ieKNJA80elviM0qf0UHWb/Pa
dI2xIWiNB/g2GSc4EQM6AP0TJDCkYVd2qWNtNI2bTyi1MeL/BdvJGXOX9rzS6hvug21U6RE3QUg2
JWd/bR5ODJqmV6fAI9Oa5GvCR6yRVYMI03sRHxNMBEcy55IuYoJg/6gAfukgZYoT7/2448TinjNZ
Xixv9Kzwq5VJQDDbdX+bAGYefmiajVGA/beg4tne+T3mi1qoTfaVSb1B2VWx+IYipBHGJuLQmKsG
NEdc7B6Hm85KgRtk1WVtiIUzvm0UgnszBVIZk+GEmQBcOSdOGXLYTM4RGsk0P7ma+/beITNBjOIj
tJq98NDYEJlJC2vbY2KImiO09ZSEfhXAx3r9FYEU3mOoYxmUUGePsfeptiE5aKN0u7IFL3Yhf0OU
fibnHuQ67ZhhbjDZIECcktkd1MTUUPEd4Nr0A3QbD5EZZCkXVD7kLmCXI3Wyn+lgpOMcMub93SWk
njUPxMzH8mG8PE2R/3lI/jhULk7+nXLk+nVKmCTTk0uHTA5hxOTFgv43MYD+nS+O3WPVM4ch/KVZ
LWjsGRjLz+HOIfhp5ciBp2iRFkV253xKEJcSb7DrRy9HMD/M5gU3spjwaNKEscPeGVnMZTrhMtJt
yb37owXZKlQKGXtn8/CkuZhb8gzm5bQLTyvA4PyRdx4sWvCdff/69IEncwvm79UMhWE0A/sauwlG
B4Dve6LCKXsIZiaU2pznDNtjvmdHfprZrAGsJzVbdgGXpjeNcYf7NLW/h3caGg2ZpiyRlFAIAOpz
fPFUfAgkKY9z6QDWCzjwZV8chWrsytxTzTl+9Tv28d0e4sGgpXBwgJPWQoABgwVUDssXfZo4BXqQ
VXJEvBwqSEvB83sAf9wI9dnusWMjcwOqVIZE8jLPbSeDPwBewtpxU1FKxOiIOG9I/AsG9GIVPOUo
0qzjVlb8aksKFgl3vhTIwWN9zmGQuQQ4TMkl5pzhnzqqejBGZQiBQd4y1sDglwxykhN/ed+rcYkw
TMug41SmcgZzBe/22yO2p0xXsHvSq3u0zurIQkv/APlKuce/YBBEvDCc5D39hoJ/GIBI6ZJ9TT9x
6TYQcwFzeOf1qvawwS3gwe+Yj0XlEkjmPWa/EEZsiE0hNqligEZtkR8/sUC/t6c1egqMOg4cmcQ/
xnvqrIDB9CiUeFBCnZKqhhL3bpgNd4ycQzmO6z0oZ8g8hSIF5RGQhDVurQ8ys5cJGPaxn/NfSHj6
Dvitir+HAWMfLtTzaoj83K8Wjx2zOVHdt8w2wArkPMEYz3ETV8HPnqPlTH5/pQ/wC5vZofv48see
bi/ElsgRazARbj6wwdhgKcnyQbZGbstU5izNjnoE2gTA1Fgnbn3NGpABf/MU+2t1vOW3Dq35FeJ8
OYaHZTuDjWyRIiJkZ01N+nnpQGIaWO6Bw2X/7bfWup4gdyM5n00qc2WldDeo2V2hpOlMojbIvwVS
A7yn5Iq1fQc1ANfMLeHDZ9OU9aAkCwdZqpBq9ZgHrg+g0CVoYEYsHI3DMEZEzRmLPJyskTfqgl5w
CdkB7bwTZK1Aii9h6ZEAeAmZZHMAy+rsIdAJatpUtvo2TPgtBIHs55XgNLlrIT8A9th2BklwSLpJ
y0eQ8DFPCmqoBBj1471Id0F7EUGIer09sA2OwQB3PmILqz9nvnc6sompRFzB7JCUxNYlN4CgYPTn
nvHse6Y503BxsiKCTe7ZySWaPMH7YH9LU8Zd0XofhxuJOhFBL6AOhpPP8uFROu4Vr94O9jTeOA4t
4IyHcwOMGcV5Z738BTpui5vSOkXkS1YmvSkoFEMKXvZANKr0KDSjlSlRPCGbt/speiGHJLcx6QpD
zjIqsWZBIyVDEtMskgAsNJBP5rRx2LcMNCNU8WjcrDsIKjBFayo+A3QwBxDFsepPKC3DU4DFlZeC
YnKuAIcIxUs97R9u86OHy6nzW/tJOVLrr8bgV2YmLUfLlzXi7I5Gu7GDaIKMEFOgxqZNFHYGBQNX
drRLC33+lHBzsmQQy8aafd59w9IVicbjHDUwKxypLTMxuK/49YjrdEZwpkf1EZOEKqoz6npxRP3s
JZs6+0XnHe6k6LdSPeafYZ28wvm/VqOoZFu9lowKm5bcg742eXMjPLnLvvnTg3TjxuwnE276mNIB
xwmzJFAJAsS1jrhD6DU8i6o0GpsHbkSPnsmuxG0RoJVZDET0Q+lRPCfMb8FZGMERrPAJTZsNhBPO
nW9WhsCydHnWI+RE4IRLQPtAgPl8aP14kYySRaEStr7o3yh4vUeKhGn+oKpFwygUOGP2EZNq3aH3
MbnIENBAMpv3dLzsyAZCYRlWMaNVjaHBn7QYeWocJy8X098pef/JoGRHtkBEkwlqRxWJAqIMAWtJ
BW02p9XZKlYNBIO2HsPPMenokjAHHX8g8PrAfTv9gLADHsxx0XJ8NO6h5KGSE280MWPEzAIFkJwp
uRYVEQkD1mfXuAKuRwdnsexHIpioWD+tEd30l74a6/GU0wmu4phVm6dPYUi2JG+LWm7NOaEjdnYk
2n8HRnJHLYPUC0kdv48ch4IBs9Jrxc6GxHwNjadGzC/DAlzyOxCWwhuAclgyY3KeVgfYT6QC1SDL
PhdFFV8aYJdnjKEJOSjChQcaOdoUMKn8rS+78OhiPWL0ALKBNntbok5iyZHCJdQYl6UYpUAGKF8C
nYvZtzuWJJWaDbxvP5la8OG5Yrjj31AwUJuK1dxN+W/Wiz+JQteVKPARt588KMdTwcwPIlv4nl//
whRdQdoa6GsIIKREhTbxnhNchxy6hsrwS9vmjiltapY5NYR/ZvwUwyy5HxvrdeLWEo+cAx5K/D+b
8rPbWBBF0KZLjQF5hIL47bzdyBY3704m96F10GbYfReero1bTqYT4totAghHylEK4AdKO86OLeEH
/mOrII7A0O8MgvPkglrAJbuLn4Wo0gF2baAOkPHfYgy4o+m/7VpNGGNHq0PgZcCo6OWXUcFsBQab
ZiiKvoTq8iqg4ae39OFpPuS8IFq/NFToqd9RG3Eya7BiA/vqs3AI1Pm5qkWzBX2IWxQk3iESit2E
QzE5R69gyG4KHpp+Ir0BPrqOpQMEFwRO04XUWQQUyqImqyf3FRm1I9b8Dv6MEjvSZtzIbh+KlwaY
fUkZzlKRmbPQA6F7hLdwCZML+Y5U1y6E2oUq+B1QoDAApbPxmea9kMomQH2mZcBtFZH1Gg3zEVCP
egY9KHc+0xVCoAOb2WpsaQacBpBYaxTiT4YGtnyI05IXBZMxfYSMONlAt1qtkDdc0Vo8grPLiLNL
ikCApT4dhO/4J+5HCYVRpORPFFkJwzC6HTA898B9iQHsl3RnG2sjUVPHOXp/yRT9nUQGSYXekDSm
/Jei7BX6Tc42ejrSL8zWFzeznF0DgjGP29a/kzfJtCYYPp9aDhdfmyCVYvaqkoD6o8weSyZRf0iO
b7SDio7Th54RxxYInOhNiw21HZ0sEeibN974JUaa/c25RLTsXE09VNdgVucEf5sthyMCJwiRFE4l
SW8WoNkLvmAPAxcQ/2rs3Q0UW4xgoFxxAtp5mjaZFHX9PmWhIyI0pt85T6idNy00zzNjPPJ3rc3r
DIGHU6GLO2PwoCkkOQ0xEMK4xoaj51dmeChTjY6m9kHGcWugMcdPOQSJgCs4VAcyAzCFFpvHjtmw
Vw+7CTJAxhB+yRCiW9duQtythgzzYPWgO6zpXyejLaJBkFHAzUh0LO8t8m0UAEg3ySABnmZEG9jz
GE5EMTkvj4zeemSlLwDVCJwa6Vdvhs3Vu4pgr5eD884iSpyocKNvdQ4GVOeawMXlsntzsFMiB222
oFrStpc+Zlf7CtAGGA53cnLEzDzNIkHfRBsPGAycg3JFzMQ6EpqaQePNGRDGsLn+sspO6LQ+Xrkc
1cb7o+NH6zHKmjdGFMkAjajiUFz0kXChXiAdFNGGA1CmvK0RBiMu7GC4BTLprVo+fwNxiKb6ZILh
ejAY1IIuNgd4pIQIUTNHk0fOfr1nrpsLhjOgAQANRJNHpiYgKIyNiksKtgSSUhZ6frgVEgr+c55v
QmHqA44hUd8yz4mLnblATTw0LqaWPtxz9ICKoCaVgdqP7tHCa7n+0BXN8BHT+GG6pPahYUPHNfnA
6L+2qLq0dOgRrooqSwA1ty3G/EeAbYScrz7CqGJVIRggdQulHAKrRYkN5hV0bj/T9I+BeyuBbQ8Q
Z3KZvbzK0ojl0s+TOuKUvM4qn+/AyUkkGDOaX8GLgxSjsKHNaKjnF48xjnO8HqiomJ3pc9AxxHnF
4CCLlKilTKS1gj4YrvM7fzBAVZT9Ci5QirizpfStM2+Y4dwEkgFOUOH19ZqARaNGXMAicuRVL6M2
MAalTXJhXqw4KKPj5Pp1TLvZUsuZz/W2sb5CMoIsySSgEHzX5y4oVmIKFg8oGKYYr0C49aOIA6wn
fCfigy62dLbatYpkieAmXIXbJxhbzy0xkXIi+ncQpICfgjNvAPVDvEzwRneKadn+uWS2aLBI0z5w
rzlAJdR3HyAL8Tg7LVC4Wig4okF2pFJgUYE9IEM8/hWEYXUEmDP62ZaRkrvbLXwpT4I03i/tKyj4
4olWPe8Hz7/PQl59eHO90r4wZ+tOhB6pvOYIWWANRv7TO+qrByhT0h+Zz6c+TIYJyRF397QYxMcQ
4R4DUazvDo+WPUqGJsvChd3xr17lFXZhfyZ1a2lJj2LCb7y0C/px3/kZTH5JRCUvgbs0Ods9I9nZ
LDkXKe6pWGhLRTmsBYpR7WFw02o/tH8Wg0OZtj2pyNz7EVGhRs/lbfMMUbNPykzaqcJUj8/+7I2S
a0hqRm9oj/Ln8i6yZfpO7SEkOQzzEf/7Eqp9NN+UmO+w3km7x1wkDLDvvH72Q9AIZJfdXPHPDrKO
Xclu++k01724CMvD0RnEo71iDROiOOxhzu8dZ0TZvILzusT2x/ce7YqEoBfG+KnO2au9M9/99tOf
4Te8ZPef0febkJgSojucZjrQAPS+gHecfylayIK7HxMtoMbQvhJTWeKgNHnuRw4BHLjU2wheZK9H
oXJz+b6sin5wQaH2RkBlLuSbcQ8k743thGFKcFHpNaojAcqgwVmNN1KCscmtZhQOzoV7SQitybzW
1XU5R67PBTcV9qhD/2oNCLdB2/c1RlTGTmGPvLLAwb9sapvE0icec/PjtrM+8FXeRFpa5gO4s0hl
/BidsaMEz1lhQj6sf87DFQ+sXUm71n4ZAOLTJwo0/zPv+3dL9rpAZfoq2q/7FfmJmEGJBNC92adl
baRDeiBiUtLKJvHvUE01vfHIwyLHQtPHwKTj6AKdxExLEp1dHosEshE3szq6+hWHyYgY4FtwDpVJ
xwmR1KG8Qzo1/RiNJy3HqFQxOqDmYdB1IBM5Fx497kqv3OC7g/ERkBzTxo2Vlh8JBptx7rGLmpfb
Mq/muGrYZGC9L8SUWdElGq7cSySDHKnWHdCXYM9BMKAl3eJZouYFmw2eE4RSAeE4aJl6yFSsauIh
tb3lTKOLkTeWifZGNKIPsqtzY6vXIUpB0vI/xtmT7ZP1mH3hKQR5drFilrgJ5WFgRvg7MmpJW3Qz
diwgt6Zfd+Cym/EEQqTz9T8QzZSm9OefGWP21M/gACrpVa6K0Hb1kbD2GVIV9JBXfxx+dl71uAi6
nwikHaMd54AmCwXJb0FFQaLbjLieuTjF+q3BwC9UfMe4pycUvxxjnK5Gy6S0ztMcdqVFr8m9Mc7O
vGFgq6C12+Xb/CBlQ27G6BbjyA+WyQnzGMrsRCGrXxbD1WvRYvrnW/aMcvdIiGNBlYz6ThoZ54/7
/sfReS0rCmVh+ImoUkTCLTmImNONZTqIiChB0afvb3dNT03XmfaosNl7rX/94QpsZnNwaWuuo8Ho
trWvQCWxXlpyf3OH5EjAKCnOfVxccMu3anTksVxaPeh5O/6XP1XP1o6qavFSvbVlAm0vTwlowdWO
FT4q94hffz0plIBgGdREh2FUJcPavhKqeakri58Vd7u8Mze07kiU8bAQ3LB3onZ2BgR7TqMG+ltq
FgXReBRf0/eiCxQmjdSjk+f2RoHuFj5pC+8zr6+n7U8Qcg33HWBKVi2+NHMZuRc2JD44urgi4+bI
QQdHM3tO4JP1B5akOK+eIKaBB5ARFW4QfG6VFR2x4RZUxMPRy4KTSvqgfsHYbnXsSD58CA3pmycJ
LS1TaeThNiGGrTf0b65BXwcNgCkYVLmlvm18jSRzuixA9ggNaAm7f8xD0Kx/axx+oSEaM3YdjFkD
jHbW+Cxz5ON7gMwcQSE6J/vNFnWUnMdRDcpYclTYBL4c4AUGhO4qOFOYnDb6wzSW3xM+UQCRp0Zj
/HH1bxHPeSieUoT37sDTuZpLZVJzyE2woXltBkMR2ynBUsFB1cSLh/PPJKLhHd1slgCxtcsszmgu
VkWAghE/wQTnCWHAok3lpASn3zIljbMd7H6r8tkZbLom6OCcv9LeKvAX9UATfIohrJdudgfZU7U/
MeFGb0EB7qGiesMw3cNVamOUIhPKnJAvXCCT8Zq1BmRF9QQMLKxMES8CQMHVuECrLEqXM//xsx9r
PrRE1zCjMgtgKvYZnbr9BU8jqsA/UntkxL83ty9b3d7V8D6CetZzJDbyc1NvsVNmeYnlNpHJw8Vh
P/+DbwT6gkO0VZtsFaA8LBmR5/vy3v4CNcnXHIJDyWAXAgdL4HgTA/lw9wEABtlrrkpW5m4AZa9y
6fTJb1dWP57URwTfyuRj4VhCZw6j3uWLLKGDJr255ryPGXRQOk5o/Pkyne4nrCRK+IjZFwya4Dtg
XodxptkD+Tqpc2zWKA8wIJKW3P7mj3UijLcyr3XzgFnzWIVOalgamBigJmeIEV9XvOh+IIlH5VMA
0VE+xWz5/NLBDkfu++r9p27IqUuqmsFSU1pYWexnDGGVGWpR7sEcSgjpE8YETwRGVuhLmMOf8XS5
e1QhVcoAz7p1Trl3jddMRTHWu0jp4tqzmBtdDTxzzCFhqht5gx99UO0tAywoFV+usZ/Rb/ab9eaf
SX/KytSTH88qwAmhvhi7WZ1zY3SmRkhvrWoMGvialC7J1w5bx6GekGkGeXuuecZ0OP3YiosH0u9r
Gn8l4BIQIN9eJnTVfETfpCGRSHV1LIp7azllNEv/eqPvp1b+aPC5mLrK5L6NSS4s/RIVMBrH8ZMU
QxC0G4OsErZHmtydL6gbTRrNTCD7t5DAg8t9KtFj0zyJETH7H+0Y5qfGqDxKwf2/lEiZ8UP4CbwD
ZIjwGWvbFgOEC90ZvLGXL8TGHmBs8qUpFWbIuPyoMeQvDD9wOu7I6n6w82G34wgRG6PmWvCa2nWF
hQTjeR7SFIZGCp0IBgC8Kcg8N474IxgnmC0TBqhSGjObD68RWK7sYh1GNHpLCBlMSekM2cMBGtvh
tM8MOiLrGBDLWMCcJeADnSRSWt4H/jMN93HwC6Whrfs9yeabt/Nu3M61w6dyHtAAyHz7WvnAXlZk
ph7yrfO1C57mHn6Iv5/5GsBRwFfaKnqugVqHSoJz/gwgjkT4d/imUQovEMvE2vwSjmFW8GcHoz6s
sNZ6HLi5uCR2eGRMxGR0/CzwbeMwsnTDLBY4F41TurbxDx4/jpZi2d/HLD/R5n7O6Qbvyjrox2Qu
zl7Bj/TSESuUwfGmH75X77Ac1e5+rqfU4NmkWukbsVHu8oAEq6H3+GvtGr0WtRHVThcqc7bYMzeK
xFMWLCKJPzF+hRZnI+pKMvRswZCMFFrAXvLZsFDvK+1OuVuOBtPf03qzD/89nWf0jHCNmn7cR6Sx
XnsGp8KLyfrdHsTq4gPvb41cqPExp1MWKbOtnies5PHgL2y+9fvv97FfDPoO1V/fu1O8yZN7lH+i
JsRNU8dluWMYUvgw95fGg/Afs10aa0lU33y6dU3r8eYAAsjBqoZ5sf+5U/erC9RKql2fKmfIzeRk
XNa5W1H6UgD7uJiuSIFc7ic/GCc8HleTv3TrBxwehU6P85DODlEDcUc0W/2hl3MEvVMQHFMfcXhJ
kBfhBdI9Uf4YzttX8aZ4ed06X2YePUSOYsnWt8NZHqMrjLS4HHVWD53YdDDGU+22ykbYW/afTov1
LqYBZC29hbArl2boh1Lr6lb+/dhEeNWpbwd1wR26vuR8twT9bvvjNJYngx02fl8oDR8+vvvhOYRO
NTNmeIAG9RL87/q06TG79TBKHW3MefRe60gbLoXCgVqBYESvGEuw/H9BFSFvw7UJ0GJ5ZaNWCHv6
onyLfkciBimf4Pe/dmhcLHrO5Qk2JjwlwdKhAhX7uRAp8bFG8jmPm+ONK6fRd+YMbLzylHlUx1wN
HcmqYtM7cMVfyy+1G8gTRq4Ov7ykSHthk06JfHN/azK5HsmVvOT+Wkd3KVlsHB5Srdcln6Y7gqJD
FDUaQMMZJbsmOnZ5KjOaJrNmRlkaMrjgKAiaEUh2qEVZ1Dcv0u6UXah1NLp47u77qHDhaVyuhy7s
j43DOxTFCfQSFjE2pySevUZvlubAauiHHm7Npn2UlnTix8x7W6Ri/b2o2Fr3pdgdBiKwH8E62ME+
pqpQQ9sgwv9BB6vBsxahAoNW7qzdvoP9tlXMbx6Jckwd0xAoKvQ1X1SvrFc0C9wH6DaM1BvrF+FA
6dSUzDA6zL8+At4vp5zhfTc1ldTv7/5XttZNpbqhPBKDJ2uPgSrdA4YTtppoUz0xwIFg1p8/k2dl
0tfTLE4y2FGf0ctuMONjeGP2oGL5E8kC7KaTAXfA2Gj7Zg3eULEqNqXPBeEbLmI4/PbAkE31bBw0
9khXdJBBVWKuvsy4jdjQ7n36KkWx+R0l+SXrxwTiz+0sM3Cd7dnXxr2Hwx/mNQKPJ9vv3NdNoG6+
dDmVL1w4iZEwjgxUOFiNRCkPJWfSUjyXE4xbO/gNQPQUGMOBd6cFXOXMTBfKggb4frwdZdXJvKtL
G/bNbRYzH75dVv/bA8RVQUnnWYwV1J6aleKV4bb7Uf0ICacoYeiJLEv8vt0HADaE0SZ+L3oMcv8o
0FnJhz6isy1Tl+7qdfjRnZWfMxxlWGOy1X4jliO4Opb3Rhs+DB9r6CuXbABXdfpiKk5Nj+SBoavu
P4fO9cxff9S+DHf+tA0JH2DZe/qm1tuzU1FuTbGTFyM14UX/HmCLA8q7ZK6uMApGKibT7Yic1XY1
YOLyEhKAeqWM0UeQ1MuPjGTIsaJGWvKiZUyG6JhRI+PM7aanT4DpqCtttQJ+W7t38VGhreD5VgMM
dt3egXaCARX3dqXEFTxH9shtDloJxfP45kwd/7YkMGDDnzxtmRv9g1wLRtkepW2D9C9pj9fLABsN
bQRyTv2J/7XQg3vya65lYxisFCFdI69b6PTYR1U8NrX4w+SWnyCmIfOqBKy7+cVtrejzl5hiDVnf
EGG+MI7u3sc8v9HjU9nQyMAETg/9U1RS+ldIWR+MH9JjUzB54HF6bcnaSYb4njH2+wjfCT4qHwBF
AoZKYS2TWSgP8KXoz4nscF8r48TalOYYrH+Y+Xq5Dpps4TgHx+2+R1hHET39HNLmC2WjHg/Vq93j
8UUgP1EecxnXSAAGLXmflDsPrrAw3+NvhhDmFsi7PfpnfrEhKji8jhBBsXjESLJFYUeaoU1SA7Ko
CMOJkzpF2VIjwuSpxQP6sFFjwZCTomJVbbhU+ZFClmIZ1QQkcMHXx3/oCNUVbcMFxY9gxBCvuI+H
G+YUa5wyp+CqDF8gkJKug3HFcAJNyBvOv1juMw9DrZB0NqoZKAWC7UMyj8dSAIktVzdmTXr8CGTr
hs+AKlRAjDGZKNl1XCWld3mHE0grkbZuPRV1cN/+bxJEWiiJOfLhx847ZCBi01eisN0OMJ3CuICr
TjMkKFsMG8cVAsThvGDm9LY5mW2eCAiJlnib4tCMfgxDV82oPXyciNppRDEETROjJcJzW4BtpMrs
BIzPkjLsOeg+0cTsPSEM7KKFHl63mO6EQ6RYBaPNHvPmb/hxmqA/2vCm5G8w4MLJCQnvE1cu7gnY
7OuScV+6OcqmKZjpNbnKzjB6R2WcTaW9fU2YLbc4DwwxB/it3z49ZVBF6uRxxKGVGu/qf8A75MVb
E3grBZHCU0L/TyQqQXmcLiZ65xZQNY0BbTk+OAx/nLxFajW5VSH42Sm5p1AEcD4YoSbZMpj8E49h
q0JmLpuMd9rSQ5dDTE6ubHHUzx7zDqV+FUtg9wfphPYKohUqRDacvB3hj6VCmTrws/7dBYG78pIM
ljXjQMIT69q9F1afCwlhJGPXCatqSh7PrwILtJCEPRz+qQYThgr04TWD0ZNoUSR2XGoUe3fXZvsS
c9wrS+oW6GhQcYO9MYi2M4mMbFfSPcaIYBc8W8YnEuG4hpCjFriZb/BPwow0vc8bAjPyEKvSlB4H
VzDynsIPpx+u3qi/hV9l+Pism5O8g7dDptVzk35NJTbm926ukrl4xQjJayFfMPzDqFde8ADu4d8N
rNt3jC0qe2Jz2l8Y0ZFdfrOWEiwDQdE22WNEuALT6d4fMAxLX3zCDSjM9UwIi9Oh5B2SCmBpSGZK
RCahBAK+hGVQKQlgO5ZZ1HJvcjzIcTiCYKEX1VyUQ4WjfKBkEjKAnUR/2YA1lZwJIH7LIQ5KkSqM
hsxJN22BYMq4MtynQgKgaYwpFkdQx8hX+tywDsdyOvY81MEhmB1yVdoK2f0wTwdobpyccin397T/
uC1M0EtlPjDnH5Ohvw/PzB/nzf1MMnNzVpZv7DFUz3iJ1AYA4whppPWyGGXwQTRytyVL6Dofrnrp
41SCHYWAMTFoFPJLBOQajKYpCc9CS55hE2yVK3ZplH+QINgqXujEhQoYFeCiJIURSpKYR3O06dO4
v9FjXCbwTvkiZ1xLrQ+hP5fRDv/c+2I/VcNqAbRGXAsb+JNMqdxukWdlwr0D+yR0boVztyluLaoV
CismEEFxEUZjbEfNWSO7BaNBL5uxJv10CtoFdm2lX6v+AWTw0PAt7lv1wCAZ2g8Ej1VGYaDbCpnB
4/bAgL7kknPGQt7miZ39EDJyabZ8c8JwmEOf6zHH+ZVWHqZFPGN2Y5fLat7OQEtUjHfmd7Jwss7a
05DGGppQk+LnR+QX0bHCAOZxZiNyB34nWcNRs0jJ3cH59+rUY9CfIgTD/FIwnvYkVowQ8boSziqM
BtcfgOEdtaTKKAjiCnsFdCZKEbaC11Tbmw2gD8jsrN0yt7zoNO64t5DO2WF4zOYbFk6TaNDmkJq6
gj63EBxsLpoJbsVlpfdobafzh6D8ye/YLgEJYZW70iwPe53VJDJCy47kNqw0bT5cv15oMipehwul
cVLo1pCyh0E0c2mCnxgBzoZXW2Pz0O2Kch1zoZ+JTUE968t2USPj9K/bFGbOniRjs33Y1Fm5Ecnk
GLFvsaxeM7KW6ROgCWCm0eHAIjlweaFQ437yXVfeAdsJZgaYYIvThRewRu0XTr9/3z8ktxiDwwh6
wKoDcUMaKAj/aI2dZt0B4a1XnJ+YcOTOl3E8NoUpiZuu8IX7znCVXdwu0NboYvmll8wV3FJQHxEM
P4FnhHOS4EoI9QxcBzUEdAIXEf6qMgIOwARKVGQDKbZcdYQD6w4l0guCrur2EIuUjrIzRulfBVnV
ZZB891IdqUK9ZhqNxhDZldBgIS9SZt0Eet45IyqQgykYLqrNIED4AyNHmUlBmAfz7Ej7ATqJqGPO
HvnDIiZz+wzKw5TpO1gpXkSNa/jPUQctuQYpHlB6sOXDKIdtTy337oTbGfIEYR6TH699NB34Gf2J
Ax8SIVCzZSzINnJ764cHjBXqR9R5c2XNKN4BH5CZgs8FiamhbMGEAb2IRnHBjBpahYFC00YEsXuf
0MgEwl9x1RvjCiBcVS10cW0kQzGVTN6f6BuuqYb5Bc0ae3EMwRCl2lrHqBCV27GC6aPYLebSa1gW
9MA4I1G6fTyCFpkUE7a2K5fZ9OZ2iy8BZLSCexDJB64fT+x2Bs5njIm0zMqFY4b2LjHmew8vCq7l
Fsm6QYPC6VUF7BOPraKaP9Wp2R7uwV7FCMkEndVYVExLJzD+t88zB0QaaQSiq+FgUwPIYtmSvOip
Jo3TMvFTCGQE9tzwfNZk5o5hAOF/7UEpiekSSeZkTiPtIG2n+I1xLsLQIkzXZkL1v1uGgkq2RgSY
TD/UXkCaywtd9GXcM7FV0UAa2HkdrDRGRyDldHpNLkDWi3JBVIB9wXLbxS1DVPdX94tIi6cDEoWp
CyiWznfHfEtDUFgxE9qf6dv2Qes95r+oYvY2BrsFZWkA4wh3FAO+jDXtv5YD3PwZp/N+uOIQqSMF
6Zw1QWjO5bOmqeCzlu5rbw8EzRoTpNM33LEf6Q8rGzEptN7+C8NECqncOWJKiX4WlWaS2wfOavcB
T+Rmbfrs1n0Ir/LPJLBcmaVw7A/5Ih85KLiEv9B9hE4UkRJlLNRCl2wTSMguVHiWr+6oHIyg4NWp
g5p2zK0iAJIyli0auWAfoJv0Oa+h6B51j9HjUYFHqSWDE+R6CPbUoPhVSAGsZLZF9EuP8D3O7ZQn
Hwsm50mq3sdcaiFzXPNMzY+sSLIfGC99jniQ+WWCdgIVK0YYCB3kqE3aRTNLU9zGdYLkpJru0lJG
bRPcDUthkLs31U2a2Vc2KGbIw7DnMu+ELuQWC9lF/XFn6kn2O8bAyC5gC7cgKsJpBpJA9Nym5iif
dAed/j8zhUgdRQD+lud20Y3x72KCHxbbOnnTByWg3dUS6Nb/rZoZr8gnrZ2NemcCZCbbz5wClR1u
OMfiY4zqoj0+L03cjEHeB6vb7Drm9mExm52LyWNs5MEnc34rvI99RfhAwkJtg2LyOzwPqpty6gXQ
Yhlxh+1iPMQolFEpS53YD6C/20HapQGHozk8lJMhLgpeEVQOdjXEkqARUPEFNYdqNKQG3ZtZf1Ld
Q60XMyqUvPQt0NRuNfyBw7vPWb3omJhwNOJMzja9xDM8eSUtEUK5zfdVGECCaF0x/EO3RM6szzYn
gSvRNkpkFzFkZLLLRoh5u0NEwGh4GXZmtiGMAWjXrhyDZ4yEHHzDTm82VDIaHSG4gvX2R/JJCUGZ
6SzRtYQW4curs5MA9eH2uycyBD2ll206LFTN/Bn8VIYTQQuyA3eJpgL0Lbf7l1/na515qO0DtBEe
BzbRuMVdlSdskjJo3DVQHDt+yKduGLQ8/T1vQogxmUg93sou2ddU+ykn/cObIcNisEINoLp9MsEs
vju8Ud7D+s4HzpMJQFB5fHd1nZ704z56ceHo+i7N7Lf8MR28oDPD73RgQ0y+Q5R7mArOetB68lEH
XaOafhc55xIWRimBR17PRp8Egs/wifQZ/fTFsl1qbaRh36CcMPSHPxbp4EXrglmNv7/aOt6o05yA
F+5x8Fzh78xq35tiqv8KUK6TrADg49V2WFnrb9JZj7EWD+IhSkerP/15vMy+jZ94rygbgtIDElCx
l7BQlVjt5gv+DAkfNdGhOpTCvFA56UxYyCfkeOI04P+cPf6o+PDcgTZAZsMVpxhI29CYzW3jEHAh
1jX0D6dCYNg7gfNtlGDPtILxWSBysEHZrgS9WOpJmwKJf3P3HvVn2TL3WLvTQdwjo8sGGcDlw36u
QJ/Jwaj+OhiseHMUHgnBn4kn3mf0YFLjPo49ygYxkS8UG/T4dhxo7pfLRgqXp1mHJcU1yPj/vSt7
+/LQelOBO2CVwOlQUwIYF2B9XwaR9MrAsTd4BJS5VGeNpV4jAqbu6wHJ6bi6+JoGvUdO3mDmieY9
deuGF+4fBRT0GKZtpMzPfkA8FhB+9XUKeN8vq7fgrn0RWPJBgHxxz33o2I8eehDx0gkki4dg6wxW
is86xTMjE9OPp2G1QUqbKnnFVgQg5SOwL0Rt8hFiui8cGhsrlDz+6dXvse3Q5/gcfwNzCjAD/ZCa
CnU9svRqjWstSXiAHPfpy32O76S4wa25+VdSsCo8FFfoQ+dYMjIVcMZC3MzDuW1v1gC93VE4yxVY
Sd3wgQP4kbbolo/35eeIiFmyYfBZg3Be+9iso2GI1Fl/gm7uurxeXr4UfUOUMBw8QiRUOjnkQO09
/TB8rYV/PEK56+XGw4OzNnKDp83YqufrrrhWKCr1MUIDbfsgaBDrtyXyY9RXzvBN24+eH/NrDFMd
yrumC41tBiMk5mF2XhBahXATPV2J1vuAf7EpJLq4AJ7mUoiYmqQMClYTiIxJYmoXxzdANIJWPq++
++EBgWjNfwXz848qD7UItIGvcPNY5QdaBujKya5BZAU2hUkv7sVr3YmCDL3fHRVfb1qvSD6PtaDC
OoH8ZQ3XEIxzyWH6RrjOBpxi/p/qs5UiDI2EtrQHpohh6+Qa4uGHmlSyNQQB1G5ixwKm/f99F8IW
ACkV+uw/Cib7M4UiCk8Yq90FJeMGB51SceWYFFt8ZhwOzgX8d7YKnNWStx2kzJ/f7nyJq25ABdWb
drhkUqcJG0zFw4OMLnOQgKDK4X73Ow0xKMvG+915PrCoeymqKFw6G8OfWPJxJj3D5h+jRxiJ7oDf
BxcWfTzZlysIu+m4Dl9Q6mCZ5yAdCTH2SCgxZwIL+7rFqvyarNTHqTgyr0BIcUVfye/hq6nOH66F
48+0jN6gEr4RdIkWsA4bF3py6fRPFLu8gg5iRIrMUYr2O1CQ20Jkq6yoAEYIu+PnCA0PPR288Rdv
n/Pcnfqb6z4mYoVytQ9wYoHmSvgoFWLYSuzJ0/7xYxyfivPnGw8qamd8pr0hF5rbDIul8hFlAKM9
CQqwgQXTegYySXlEPEVK+3/JNVPpObe9L+l/JG4x1y2P2CrfPBSuzGp/fbfsW9TlKKRxhyad464y
krUIASggnANWoTNj/QJelVaDGRdo87Sk+5+0hLsqTrF4jvuQMELFVU5f9zHuue1iQF2N9QwCU47n
xtN9vG8fDF/KgCQ7N2NbxJn2yte3Cgrp35hSBsrX9u2Jx7Yfin8IbhF/cYOFRLi8L4W9L/0GopkI
mfpWaOyzBAHE5onxLbFJ1nWGweAIrpz/GsE8nOBCgYsP+yRsZNYcXFtmnuCfu8p9ObsFp5W165sY
efLrUGbh301cEUQdYIZ1DlxIV0C0JqZLiI5RrJ3BZl/2U/ghlRbZOv8ZGfiojgYboEXskHAfY1yF
AQ5jQHhVrzAPP0uVkvg5oUliZXwtna/FzBeFArQ8yk1mxo1XkwiEcRyE2BtZ2abBcqYr4tlA47OR
RVCWWQJLS2b1sIhs2WHzRnPHv+xpVveO+lQkyUNxpOgF6r1lh0U+q8SNQSKF02nejV4QgZPk7nsh
X+ZzC+uvRW9GUKdMzpTT8g59Yktgf1OPSzg2HlVseqEU2Pew9Un9BUHIHL4UC/5LigRW1/DhYdSV
k4+71f3z08Y8Uux/f3u2+oE57ygZnh6lBVLuZ3Cm9ITZZYeDEOIzKDabBKy3kO387iljBgOgQ1LE
N+7IoSb9izN4RDd9fEUMOlEzsV2yE0vwhI7SBxvnOmknn+BO8gKSPGt4MJgD7aqdLMjYEa4PvzMM
d6rz4jhcgAGiCpBjprFjvDu5y5WtkA9FqqGDtfPN1pj/odhn7uZzT6+UDkxnsNwSO2v4nTGtCRQP
d0Qq/tqX3I+Y0ICOI5ZF2wpcDI0cW1cHonPUjzq/pPUkHnL+vfqlxzCyiO9HXP3d3KezZJ6JoOmz
H8uckwvyUwGNMOuq/YIlyJZHME/qdeRL70OpA1Y00TTg7LugGaKDvbrlUbCenuH+WMy7S510qPB5
WrELgORBg2gzwoDBkSYZvsxD4AusWxYyjqj9M7oJvXNw1+oMIfR4Y6Z2oMUgxBwoWBg8ql7lyog/
0On8XbfAVCoyp+tI9tgjCXNa8Gh0QXdmQjYyTmyZQjABMcQBQAHLeHiQUq7hVUQJvaL+BIxhiTE1
7k08DnMYdnjJPGBw1BEuYMJvCb2Mp7EPtsvBiUpbZvX/z8zmqNOSK5pD+sKQzZJzS0dvS5NtLQTO
QbCVPRSN3zxz+shMrngD3+f8xzWYhudeDcYB3tVB5OOZI+Ycghx9roQ9I+apkYYb6NXCfnGuTp7R
a/P0B1xZptkXwRgvvGw68HuEvRUWt+ve+PWhJHGQ4RtqQPR1jERd3h+jQyXsMCCRhd2cduoRAbLd
E0xsdXdMiHeP1Ov1vU8vxmWuAYav7PbvxQ+IEBFyLQEvYzxW0oiRkeXK1EyVl83R6Gy7pNrE8N97
sZzGw9N9kdFFrtTUwrjShqYAAkb69gcgeab5u3rWEdlrJC3o+PQTSsjJ946B9Jv44y3YF6c32or7
GEMNC0oMGkplVhE5JB4CLiw1EmxE94ZGHumWh17Mpg6mIlGds9h1zxvKRHpGTNqch40jqmXu3q4+
PdYxMi2hZU2YmjGB18AUC0sPoDZEhpNf3lEaF6gccVIDd/RJIaDBnmLcF2H2p1MhTvrZ7GF42imX
HGad5McrONM9oh6DkuHsAQaDQyufkBwP4awrAqLRt+1DNkm2SgWz5ha3OrPE2FKzcYZgEPCGaXO1
yMJ9oVp8NTMVJnThMCrgqNT5+nsnPRA4jnEcObuQsGHWEsH7f1bABptr9v3r6j2vt3dKzPYajzt1
vbvFx0YaJE9VdOvfr8NvFJKquzDB61Hui1TMLnUk1efJ+tUhEvT0R2tM0mxsYFNLDVY7b/4tamOG
vGiANCQmIe/8+joltDAGE4AfH0KcqEZaxQVR47EnbIW5Io/sb2tMsMp234xVHIyZgCj4mM8RuRoO
Lof0BsCBwKOb5oRGR325lAHFCpoVGaIN2IyYUepJxdz0dEtn8vSXIAv6/mJsBBFOkQaWF95bmsqE
oNsNh9vm9RgPFmyYV81BPY8DWv//MBXraCB9bIn/+nNqFBLekUR2YmfNX56KlVXfgZuFC8FIXyIz
guE4EX5UMC+3EJyb+D5Ey85mOC85ixGWIyosjhzDTKoylJHjfC0Aw08I/4YhJfLUpbzcwUH2B4sr
g0ISK684QsAzM/xhwpHwEEJoHUM3wqOhJe8vyBWpvaBoOLI9x4aKsyNdt8gt0HRGhs8k+/+Bx9A6
Q1AMk118Wn25n7K3iSEJx4CJIAxfusrqJvKbS1FjusD5HAhvJ8QwC93a7yQKU1SE56hGTeAg1Zkw
3257YW/HjSM+JLMbmMXj9shy2mB01jD6Hn+iT8SRfBU7Mp43jDQmtY+e7u+/XaJIg/rOvijgyCZb
PU4cT9h6PDaCiroZcE+QrDUb8QjeOYWF2BtxOnZ+nU1QW9IPKEzH1Kw852QsIc3Dt51HE125DUuA
rUA849giYTRnhMAaKPjZMsH8tfENZTso6eKDwQIKKedBFc8tY9/4rsfMMo7UweYcCjUqhL7bp/5R
pjdM55UZWXk4hkBBkrxu+8bMM+IQl7UxNcoTSTPhFRiFn7UF1iiDYBC0aLEa93fmkGVdcTerjxk1
+Fxgp32zUwi+lH6YbdNR4of4ZLKHZUzEyV2imefPsdt2CPCR3+FFAo6mjgawtWDh4U9EzDrGCtLH
I7WJlz70FXZq+VqBnS8M1wA47QzDoUeQ626bx9f/KSjYQl29dE0I2DsYCtthCF6dVxMSRp+IU0fM
FiLgvTbCgApGI+/Q+sIxiqBdH1M5Eho4l1EKC8a1uGAvIqbp+giT6TgZuIXjD8N5XEBLvD/VWBvx
NFxBMIEqtqS72ajWKID9ZYXit9u2TOdtX9g3kAwhrztQ5XmbJ1S7FeBGP+5b4xbf2eg70oFcdPcx
TefzH4ANAnqMUMdlJPlGQqLCCLcpc1mPUvZ2mVDp76KcKC4ndUIdEXCKE0GBkNz7AeCBNfs8QTbr
0weix9BBx9GemW6cwSXAOyUErIozu7AR0dP5h6KeQqW/w61h9AhvPhXT9knZh72hWTDJw0dA9JCi
APDTlbDnfcbSBFOWlxriQDUgkO26uy9hKqy1wNgWLoiwkHqAkPw08wMdUHNg+YBV4zbg7pOfU5/3
5mNVc39sOejNZSYK/FVC4WgJK9l69IaazsXimzVeB8XAVY6ib2CSFSIPgTZcz4FIGcfRefBkzBAR
UymCipGchYOJ0zkTwxmVbnepLhoMOtQFdGbrCpXuAC7v/UJbfIT3ToNOQAyWk4yKZBo/ISXR/fwk
fKSgqOJxTGfIUBi7W9RrgobsQWOlImLtAFwnyB3RehCnIXTceIuqiMWuoXL8HPk3d1iJuH+J+E2Q
vz3TZZctp7/lSUr/mtThtOGQazZ4cG8Y0jN69T+hoJqQTcLhQABdRPKe09/yCGHMN5Nn7PdXYSYh
NKrZH5nOCI89dJ3b3+Q3f55oDWl5qPEBMoSTd0dRK0Mpw1Lsv0iUGEDoJ5y5nLDsrtP6YGyE3wSs
ktdK4RJiobnGZcd/nxg3419Lxkhk2HcsxkZaIqP1Hs5700Ey2KghEswQQw9H9zKYCXilEFIKPf31
4DwbMrCjnK1p44eQduFTSNRsoVHY1crwpL43BFvD9OQZliyRuA+ajcF1BJ4L4ppRxhRrEkV5RR0M
rV9czuv5PoKz5cE4G7VQsTBAPxUL/YTZntkdbrOHQ0NEkrYOfor65gDHlm8YQbSFBYxxEPSk0sWy
RI5eCbipHrUB4WfRO67PhLmOP4t0U89Vtso182IK0jXu8SXcxiV6MiMVZvkpKiSwKSja7DCAp9u9
+9kgaKhWz/HgUNKpxXcfudU8YzgPjOxL3FCf5Yvd03sGWE7TdIsHLKkZfGywpDwBWaFxlOHvPOa1
SVlldh9hRftip8bpAOetBbnCQe5Lm+eEYDSXcTKtYWW2TGtNIAvw4ApvIFIriAzDdc6ksqn/wCLR
7MNbceQDjsYOHeuujWEOYJCN8YDFxoIoKcS5LOBoVPBA/mLipe5SoHJYE3Sn8DpagZWUq9cfNRKc
Dgo0Kjm6i3KVzeoDg8UM9DYPqMtwrh0zc3+j/geogGAwywdhgznAD6+Dn9syPIOoyPQoEL7WiMKx
9k++Fn4gAF4fG0uJvQgWynoBKZUkQCAkTenNhMXka5WkTnXkKqTYGdJn7zIKzKayG3bbTBgO6CFY
xOFjWFcKPhh02BMtoMH8RliiozGt4AnuGZ1/oJkj4HkByVtCPZNjtWdKx6FrkElQCF4qbrQYtXCW
y7Nfsi8Q+mpbncRV3Ig8LJx9hNFnDcWjMJHCTsJVl7RQVj9KIM1Mu81+SqHeo1YnUXDzvDrFOENN
NHtRyjMXtNsPHQ3EerpsC4bVZh9nh+skHbfCO4Ch5HOLWAr6ZH+9F00ONQt8UMZ6Vw7QMPMGvf8J
FrWlNaFxup6Vv8FIvgiNCOQlpEl5mGFMjsKxxF2HOoL/DkkqEG7lN/dKA9XMb4jZCq+Mf4yyURwh
ZwMgYV+lT7smIBN8e9za3B+T0hjXTQe6bwHsuFTPyGD7sxoCS7x3f+bRSAhpp1+ATs84KH2bacsG
bVMoQn+5QtR8gMaP956ClwHTiAm4CLSlbnQ/YwfBXB+SPbJWXIbsZsQNvHFYwlDOly+rJrqDy0VG
ALtTFfwChGBLiMV4U364fQMqHA5hIdB/2zTStLU/Lud9cp9gwdCD9WFryO01AJtiN/TvL+e1bCS7
szd7516C5KozNA68/wvFoeG+0ZCrzqu2HvFjCgZqf2eDJD9oJ21AKAFPG3ZUUPkhYbwhZqD2ymaD
jR72iYkpaEac9qCG+ewZQMTqOcphOKqnOw5XfMbU+BVRBokmWLiJCCU4dtKrzhW4KLEyhm/Mh4Cj
BQEWcIcYAmNxH90TWg++F/za8QAnZyHJNLhWkFespE9TRh4MyYBs/jQoagizxmYUiuSpP8r5VEMA
qrOx6aBPC69n0YIn8t9ww2P6WYmNm1NuRGii/xo3STd6nLFrIaWQirSFO2uuqAW3dQgFYQimNCPd
3IP3ATHDZTbJ/SRqDn4NUEJ8C+AqJNBZB5A7W+ylsU/FYn78BagjOIyAI/Qt+hRBIhPg0Y1u39cn
rBIT8RJWXizIH1QnvDv6PoMyC8Z0AD8XXbzLcDp+o0CCcQ4nBcpSBLUFGj2LkDRgn1a/ORaX/SQb
EunDppzS+BdUoTQgUKPuyP5vLi/jX/o30lXmCkRr/DmglXvopieFBYTg1TN4j8si1qJ2DPXAgt78
nd5HOEGI6hzwA7zQFWSAh9supTXUHdUqx/2NcXqP4CRkDBGGJhAFVioQAlY8u1CuBRWSbzjE5IPx
IHI/DEzU1K3mCBMQ3lOS6/Zv/D1R4Tj/WLqvJUWSJAqgX4QZWrxCorUoiuIFK4UstObr90TP2uyO
9XQJkiQywv36FevKsX/Co3A4f2WZ4rYLnawKUi7FukubQHcpm6J3enfYMK5a5qmGk3qDE8T0gsaI
YfiWG+Q/0j2M6frFJNhQy+OYjTY9apn3HZVbB/vs9E4PHSsRZmjk2m4kS+/StfOq7UkSMN+Ftker
3331MNTH/2EObKonHrL1pAkkHjpydmlRzfvS+2wVMQeJ3tf5kn7P1C3yY2TCRUQz1eOid4jXYv2/
waL3rGTaHJbqqT+n3qY1O0d4b4d3fKZ29jcJipJnbKN9fZk/Rxmg6nKY66Trz26cmmX0MOJ68gD6
x724B0Uabh6Z7mA1jZXP+1KanpGFaDdTWQywWs2Sys9yPFaOl9mM2xXIQILG2Sd294D/dZeVb1ie
lKNU9R0Hr5IC3K7eGA4Uy4SEQc5aQ0epnEVSG6ZVX7hfOD5g/3D4nSo/0DixNoDuR3k2pLyJLrT7
xzaqGoZgINYg/gr04YYuQeFevYwuvZR8TYoIclg3dY8rocF1K1LK8/GGNFIgu/t8AKi8wvCgTJLO
fnH4qD0/iOY7qfd91T9vt2aMYuTC8yFXwx3EF+DAjXwA+sooAGhqgzQxGzlrxXK9X+wd9rT2prQb
B37Hot8rtCnKI/qSZB2yJItGEXKsBDO2xXBlTOWYr/o7+h+YQbSp07p8f5jOfuaW7X0vbn7Yia0o
qKPNxTi+yCAjW3mUE41QpbNqmjwnonLTVJmTv/mSlOzeTFQP7zNV+zX4cc2v3ya2h/kVGbqfqT7M
5zu3xuBk4wdKFOHQPc9bfzvM15L0ds/J4Vmc1UyFJ6/Grva8muT20pFmwWT0zCiDU+XI6jdydQzB
vrgRsFF+Rqd3qm6CggQJ3b9QpssqpCjdpToDAWKm+6UZVuVVhgExJjZuhY7mQcvib/a1JauDTPX4
Syqdc3us3E2UzJcP90p6U85uqnd2wSxPpEu9p1zHlIx5dykdp6l9/SqlI1lobVIVApFLvLVgBCjT
21pD2ZWI+U58XLg1EmajWHj7YzOl/LoJWE6x9fl0XOXj3Uf2N4vKywj2HD3SrbW7UjD2L922U3+Z
zjX95x/HeKzneDdnpLFsA5mx+3F8XycyepzudPU5B8ZtUaJs9OsR9FqrB+WuMtvgBuCkeHZjwFQE
7fQgg7Ydq3C9/s30/to6nC4srLvuM49Nf4U+h068kvnID3a/l2TlHFg5sd66gdtTZX4wTfUA0Q5Y
NMEgWkygmZ2updS3LNtWfvrP8y4RbUzvBMjPUz3MdTJWzcyrQhRZv1dBs12sSntVPfF17l/qmmjD
YUj7S4+pBeAtMYW4dW414/5o1oe4QmKx4CWFL6vMBc+fFwzFymy6Cd3T7hsU1fubABeMUNuLOU7Z
F7vkV3TzQdpIzJ9YsmJf5BmTa1MBFOmQbnwh2QMkliGDqt1Y7faBw/YDXLh8wIhiwS09w7JHsUZZ
wEmra2CQG94mKu9nw7xmHW9qqjbBQPxxq5lfmKZdv0yRs4KoZLknL8W8Bde1Tfzse4t1ETlwNdSQ
Bf5GM/ke6/0ZBQdMHh2xsx3khAzGAGM7lluLwbIXhhizMlfCdf3cCAbqoXsDtFfRKmH45Po8yUKc
YJhnTAsrTaTRd4znzN2zwSl1Mzwza1/rOE7YTZ7iL1gGC91RgR9gnv2gelKskbkjPImt97+EgLsK
OKlAMjVVkPCx+lTv9G88IXdENAG73H3HBykrh3txk+UrmhTgMJi3A5rVZNxHZZZhl6N1iWhqDvfl
pLkYv5h/g5rbXUe5ZZeEn1iBwBVSZrjzUzFX1UKNiR7jlfMowOVyQRu2qCrOz5pxGnYLTnfwtpoN
1tNDO9WLdyBRojvSpukmIruQDIooYB3saxlFEsGKB3HTv/+G9CMTCeVTZz/ODXUd9Wf5rGrLVTQr
+yK8B9AD8olTTw/umI+c5gHjh6v8It18+v1unbyicb8v2aGY+Zpe0SuZlVUKarIUgfk67kzHYGBi
E13buYo24xoF4d8rXqyzn4myaG0/MXeUinlSCLsVn+30pPcH7aO0vWNtbFsPOHdPLV/L1+O9S4N4
uykPSZV+frvQr2Sry8nD1tLY9lUU5Hbn/rm9efilmRovMl5AHEeKcxgxNkQWjLnqHD+J4T1PoT+7
tdSH77sK6Tw9dfno0FZ0xsdcJHdB8F4nf1QQ5KrX1raXG8t6jHLVRPX6kezlBsquPOJdorZ9u6ej
bftkxB7NGmKvKhn8SUKmNCjgUomNAr8Pgupo7J7nWYZzQYyfdWyKpwthIJVXS5bZjXeRBlFDGP/c
9Q71pVvHO3T5s+xdRHsb+qvCTz6g2NdFCtJxmmR39De6jze1q0pu/eEVlV7PTY2iYX2WLWc+FiXP
FX9I399ei+rS2RbvtY/mHMtB8lVL4a9AKGbvgcxujT+L6t5ZP0HgFOuZQ4Q/ZCqbXbWwbt2O7RUR
uOFDoipYK6FRe5VYJFK97pqrbNNMaL3/EKHzyOt63hedS6q0y9WE+HAVfb7qCz9D56BDldbI1dh2
xu1xW6aP8Dd6RP/LwYyJ5F/KX6ZZxKGJxuM0MV/wtOAD8EMIRrhAfCqq9LqWjFeRAfaZ5mZ+XNc4
pa3puE4BuNx83VejWEvCzPt6eqe3TDW3wzOCS0XERZlPcYdir7bAKY4PSLOYZQtnlET6LZa4eq6n
wWOslKvZgZD0YayG89k3ZOD1qZCH1AzyNbQ0wbGeWxskigYsBHUyXmOP/25GJL/sotG+U5uplh7V
lRkTY35Wjhm2gsENV1TjODE5CT8zLs7yoOWt0r9VYlQ79wYr0RhypllbyyJY93By59n5+udY0GDq
hVshHi0NuSyEjFZ5oIZb52ZwC4x7js0ZOauwmzc4CC16um8wCPJS9SJsBhz2WHt0k0ihcoYqX7vu
zpdn08XYKK0FlSv0nsHztAdJiAo9VtRQ4L8qgZz5nT5/xcDB/m6aJ45FIch4dOu3gtK9r55sYi8S
q7IM9J0LHd7iKyZiD08IHL7oHBF8QpKAxqKLePqRQVnldhFTf7NpkSJHCZSrrZB7PY7a/S1vQsrR
/fTUfdRzRNs/usxOphIOzQe3vYTWkFEusdR5LG0WpLNpL4roxjeO1iSIGbwvOtrLMDQrwRxbE+tB
3Bj1zm3KWXIwbAXxXoupHXlqeW2Y9xib97g5x8fZkHFYJoCAx44ZpIJV5czXj508hC9b3fIuDRaL
hZapP9QD3bjqsWCNOT+PTVDBl99msp6tbefvZ9s5tGZTzhWr+ex3u24k4pUtqXTHxOBI97Z6583M
B+JLi5wJdnKLYla4Aaw1N2LG3zeZb1D5s+xHJ6omXyX2NV7/36RwM08JrDKAYXqb7jAmWL9dv5gJ
9NYPyGW+k9PjhvXY5yfH+JO9JTcLRxZL2XAoVE10mAQOUa7YWTKi5+sWUubYy6FwBPdPyQo9JU13
Hqytgic30o1Aums5kJmMnI7O2QRxooS44V4r0VkHyLaUwwoxLwAg5UI6y2FWW30FP7xl8YcT/fQy
uU0QEYsWmKuy3rnf7fqb7oH+D2gXfPFZoFcCJV60hON6eLnyhJV3EcUlTPB2GjKp6CR+BBmYpfA9
cXAUonR7Wc+KSjTiH27mlKLKIMMa+z9bBwm/Hu40L6ZFNC/tip+BIWzuB0lGanLMQ2gaEzbGjjWM
CI6jzoyyk3ovwympFAjeEPp50O2lpGo1UEZ7y4wkCDYN88bxckjki/mHbsVT/6wGH35VjH5YorHf
d+8nulzesLMeTlVttgokxDiGtAX/bSJtC63AvCkqANnOC6PbalZKsed94RNjui8fg+l0lBTi05v9
2lXRGmgbkTk++BXpQGHbNXS4uHntIdRLykX7FRRPY2N9RT+H6qJyLTbRtPr8vsvx4jxV/2sH72cV
mA8oZ5k5vkYmby1I7JBF9OgrpggKFUCy6o1RPGfFn8VLU/KsaujFVz4yss7ysaYg1vz6xKv4jG00
29J/Ab4r+cdOisoNbQS/wREZ9ySZMIyflAYHuVShrgIDl8L8AMfwYMCHcSCyhNYlMswZLob22eG6
sRpCrjrZMEdywDs9sD44S3KldgMNjvH02eFDxCoBSlbOWbN/ZcCJi/prBBqVAYktirBmsKyH9xMM
vODD1pbw6RCXXCZMAvp1/67RnRO8NbromFG63mMbzqKRLX69fvJtOzs441/j67WkEZAuy+FqxGpK
00oGH+gU9WP1uE8u8KF5x1bG84uBFZ80g0hCMuZ81re8EQkmB/43lmLY0Purbf3V/WstPsOof9NY
DLJzXdGpHqR7r9al+w9wLNZH1ynZYm8/uPTOLJr2xbGHIfWRQvQKVD4Wt4DHW510TNrqkQFC9dhO
8MQPFvYHpvnpTmb0tOhAXMrffASuLGZqDAxtrEIpO4J1i99CTs2ecEjKQZ+2kt28UODFu9ddibna
raHe4NJVu32t2vn6uQqnqm1KD4PKUp4VFl4Bb4lsPf+xah+Uc4E5kY1W4mhDFOlw26cOY8kVpMRy
19ChNWbQqxnezs+x/2wnP1Wu6jxAWS9nZ31N5EY0GMEQKNV3k7REZvkuv+u2IY+U6MKhWMsFL24E
pla845x/T+N1NKXShScY0M97HT+UFTbEI3zuZhwdQ8KjOTZDSjqk0bkRzs/XCCoVK/6NIOmhE5Dp
na+yUfRMq5TfeOKmq9M/KctA1uK2n+Qua05wydVwfnQ99oVyYejJDXcXPxQVh/Z0gtS6JauQZvDj
ZPTEB9vi0IEs6yihv0mwISHwwbJA4w6UdDY7bUHy9hQq3n6iVvhCdtPUmjbpOHM/VCew0GNzrBss
OzZsCMlqAePV5hPd9hUEyPz0Ynp1fhelQVwVxUMESKJbCJJnnSjyRXR7O2AS58GXLAA62fLrA+nw
ByhWTzcyxZ9L1ZjQGq7LYVrqjtZvtvVe8EBHaiVk9QypfSphyWuw23+SM+TLE5nHmarber9230LW
+6nJYcRvSiFklmZXuvT/XKOj0N1mHWDdyWAS123g/lca7usLpuwaSE91CD6iCQNeFrq1cy8ETZwb
szeZExQdCopH/djHmhuG3AnSSuD9oS5BezHE5PCEM0IoOXWssqfjpfAhSyBT5+6KK4pHaLpdzqNu
82j4tUWwZkcpwYibWpncOhY1IT9RoeWeEkjhMn5v5jw6Ws/2Fwd95qSwxL/hckOcuBbQPNUaviZ2
T/LVbxBa6fuh1j+2eWdG5w5rgvIoOY9NTq1Z1ZkTcu+dXLyd+ouvyX6phth3UEV+qSiL0zui3l+L
CCgQMfjodzURYVsJalhAeyvm5oeyL3iZ/41y6Fb8hoeOX1si//LguX2S8hWvSk+p519mIVmbo8NT
p+Jm63SdSexhyhbvj6vJlTbzZKiMqV8RXKpKUtk1EXYB9o+K6zo4a6xA44LNe8EJfVdPBBy1F7YF
DjOcDw8/wQIg5zFmRw0P1qvC9s7mUrj0PU1Lp/CtyVfQIjQA7DOt9OeimZ8vVO+LYq75fJSmhzpn
/clqHG/Aa1Ch79A56jaSaA0PwI38oXPouaAJ7VTZDVCTcy0b4Z1ghC0xGB3hPwnrDFEo97P/Up5c
z4FGny3HHafL0SpYemdRqRMwnWlw4/n96+YpENhfV4+80YIsLv8b5KWhSQ8klqcO+/a2H+76x+5i
chXbUeVZ0050U3XBDGy/nY/N12+WZ71H+Kv/pl2pLJsh2CVRLlSxf/UOrxIbz8pdcd/JODGG+Rb4
jUAj1TizJEp2c+1n99RM1u82K/kj7Uzn1aFu072jTaExWtpJ5pPbnzPqLxcnJIBLe1lDIsCsvwRd
UP49hRZkaHzBmTRVr9wNjkMcAVV7++DQDnFlp2i6rnRRZKvzkwUvAWwItKc+raJipX70rmqMf/l4
H3+lxVxLHp2K86QlE+L2VsMknkGo8ZHCI7+A7WIR9+DOsF/kQhP8MEgKLFIv7b/wSOQY7lHuQrxR
IOlwc8B3oIXuC5zCiQVVofLshynFQuxjGMxFC3ygLno1xNa1PY3qs0/M1pMdbPh4ruFzMAiTzYhS
uCPZx/TQNZm52Fr33eNQZdZTRXpeZv20D9QoYiC0ikAuMAtNZpUa8bKiKTMhnzJKPnBs9867y9Ju
9JosBITeGx7NzXgxWHQyQxJPm/RPTtCph8ml1G5vzya+gwHmuoRtne0sG1f2HS+7uI1bapU0Dhli
+0qe8SWmSOOfYgJmR1shH8TF1VTLnEjmptJOZUYsISL21NoO1je9XPITkGBSp4PINlYDXsxB+lja
kzrfkHETQRUS4irPDfQDkr/QIyDgNL5CDXWsOTF+CjA8xfIoJ2NDFbtuBe2ASoeiNKEWMlI/10zQ
zjaPjNYsxw1J6dAzbV+/xUkP/dwg17tfAv3psi67XLP449cZTe2u+sTgYelE3OXfSqTFD3zzUCz8
ZAcXhU4j/2bs5yzbCumBjuKT1IRqbYb+lax9iKKH6Bfoir6hKYHXguNSXHWVZ0PUEB9vrrh72/Wf
zbACig24b/HtIgqMhsVsCzaE63qrCCMtjg2ERckEtq3/W2ZWK2QwlGbTJ0hm02AJWpIGbDU6aeyv
y9G9NPf8zqUytAR2Z6vN2ZeFqEjLdlLFiQ8g69DjcNi4DG7Vf4M86RGHkmST0O7lmO1PUYXRwt0E
3Obn+FzaluRqv0MJ2SoykzGCG3Wv4Zc4dUun71A67quLxl+EVJoahbl+yDbIWg+auj6whfmAczf1
wfRv3b8M0k2bS2mpLjNtZMepHcBCjg/kA2hHlYGTa+0nHwYhrOgdbm5UKFMVKK1jZ/PpI6hJGgqd
r6N09xA1yixwU8mRNQj3aqLJuY9E7fnqErHIeiioBtWDbWH3K7ughOXKhdOIkIPGo+V4pw44IyIA
KLNNfSC3xuLrLdbb9y4ig6x5CQwyFpvLQFm+FX06XeewZAP7hB1TAhhn8FRIANA3ETMeK3MNQ0Bw
1R/b4jytF0bFSqq81COV6DI9MvLqJsbDws/e5zoLsiOi42PHNxfGqTfzEdYw/UM/Fo1FtzMKwAyp
kDAwBhwXJibs17Fq0pFNuPqy21TvzZwLwBTajoVvjKWcq90etU1f71pTxdlPSptPqExZ+KpdEVAU
JYbuavVRPemisBjNzRXvqkKpoMxmiFuSHDWyU0F3IX2kElptI2+NSwiBzBFb4bXSoHpjZrXqxZvu
JEQ4/kt3kOoYi+DJfuLtJ/Qq8dIEjlu5azkzSq9Ulw8oeEkfOc+Gma5JfTH17Y+GAEYd7WxIKqtn
6rFmihBAC4zkZoeGK+BFeQzCNnN6+yGtYh6/rdBD/Gt1D3WDR8cXxpHVBzbbtWMfmfpflXgFf4vW
HaRWvtdv1aHuaXTyphircKk5lXDf7jV2SVPy44HwufKszPEAUZwViFqqjMzZwtHFE4lO5MbnGraj
XjUn1fP8tWN+Vcl4YFlyV7ef41VXaxrdeAFx0kAmjpJMJtd0TSYkE3dqYHtZvtnHONHhjLylFThc
0WngYpC+/CAwyYzhv2YOGG0A0yykBk04nVntUrq3XvN7xUy3bqRVp73UELu5u/K1zs8wNneCDZPv
0v0QgH6exX107WVFGd61DeoI15jqCsR6fB5KsnLDvbWdqqTOQpTCnDVTCQkhMWxPmy3a9/TMWepR
TEE9HqVbH4srWCz2HsHWpHMqx+1HYJNC8OuWbFrNt84RPRE95b2CXhGSHYvZ7hID22Rlukd+tM7a
MAJci1uJRLWRJcc+vAm3Cm/7PTcK1Pr/RBonFOl8FQc40StE+cGsIwxr2912hY2LdZu9rVvJxvnT
ExH7jpdxRt/Xk0IzU9mN0pyoVBSeSUfGmx7ozw9Qf0FM74fy9j0rVMqfpcY6DQot4xNpfWc7E9Hk
z0l1pbo/1okELRic8FnpjeCU7fZh/B8+kup9JHk3QJKa2Wmmi4YqiM94D0bohmP2zaa1TVqj/7TX
Jfs/HbQ1Mz3awL5yYZi04TXGb2Tbt+KJS8a9ZphZTf1DGGOVQwFH6zV5fUOrU+kytiAVyV/RR4nD
7hmEHotn0SRlPpxXUphL8flulDs5+wMqEoxD3S3JvrE69r+uppHWkVBIBlBqTDOjH6NUCWLHsOtD
Dq8dO9zAkbxCQXvnSep3ewE1PkM03LZMZUVg7egIzdnSrYcsVtF25LeGiJ21kbwvR3HrB+PyI3Bf
AjiMNLXzldC2SavRdNsqQK7Ot7AjbMag4If5wra2pzq582jOvD+C7fiicf1dNRStROOjAlXC/W0P
0MwKOmZmbuq/rc7qC9K54t+XmQteBi6Sj93jvPiSmaNHMga5t4ld7mX8tVFo3md1g/PqvpSrrGq5
yWZA1RqtGvG3K3EXuzhyj8rj/YlpBW49FkcYZBypTu+qqgAKvAc7BLbkvLQDGefYYKsQ5esmDhx5
XghMFonZCjecWrocQmsWnH9y5W2rF/pa3RPSU6bLzEnHjjVOPhMhhG0+BcCUN4N8fzaNC6WmAPNp
mtF5FiJo6bXoISacEXfhcA24hlu4Gbjc02jbmTWUWI5FoSHmwaiAztx13d+j8SHtDcxXomSkww2U
17cgmpxVJVAEcNATJtz+J935mxgs6kWu45U3TBEIUH42wswwjRqVrxYmDGMUlh6oo+6tmQFfgRdB
KBgyh5+/n3vn2l44Su1742P58REWVzhfEKmZiDTXrXBsQe7GeOzWwhUnJ2tOxWOoey4W2LApC9K1
uWP9X9uRUa7nJo8WiVXLoCF+EEoAoGUa0NabdbdQQFR4osCZuxIUXcGXxCDUsxHAQKGeqqrCj9UP
NbY/N535y8qCO+goAByQ4QFoom+pj4ERH0dlldOa1w0hn7d//fzi3G+EDSekrVmKtgvJRdlqe9vh
W+kzhjl0zu8XtDbjkxLfEvypdneMbK7dv/8zOuPc/Jbu7+fZ/hieV76k4V//OnTEyDDDMOF81olq
fNDZ6cOzwAoPteuKumSRR2Eggtgnfv5wV0IfP0/ob/a4fceO1kHy61Ymzi27m7rG80+F4QAtH9Va
s3IOfRcYphvg24sMnyuSilz0nIqdir2hFOojZZkaY9kIxtsWSKl2n8fLdzBLykQIV7jhnjm0Vx1Z
H82UpgKTs68MKc3eLlEwedNUixdIMW0rUD2c/h3/3O2ad7PbXr7DY6TmMAO6lM8qxpiszctbkH+G
UfF8vCLhC9tIoFOnestiagfDBN2qZYHNhJb16xxXzRauq/UZNywiFd/yg/DKZTzsOrAKOWOPChqm
nQ/dsxuy+4Iml7QVNZFHkcCORT/7sXrb/pqFVAMba1EWzxHkTQi6g80085WroV400TaOfc90aTlJ
8Vk9uvsB4Q9Er0Rtxp3pnVl7ezkXyzPA5S0vGsvKLEJQ4x0btoegNkshu2UGj+bq7fXOYhsUX03X
7Wq6oyj/E+8m3UbhT/zMM3iJvXMFsaO4yBTTb1eKqnM1PMO7VMQyLjm+PiKzkMIpYuZnGb0cL/t/
dzOwZ1tI+S9r/+AgAkTW/ur0kAD9PFBenhCS6XdQKrAg6oKN1JVM34JhYBIovS8HFXzYJHajWDdM
kQ7kciuI0IIFK4dZFl3paF2xej6OnMIZvPzO6rsvvqOJUo/dLLtvBsd9ZlGDbXvVOLZjoT2wP9Jv
2j5wrUqjI9k5X/ZwY1I1JnzVL2XQ0yCJiW9Ai7jxNpHEYIomCKUZNlQ6eEKVUeFq2CB9bFQodI2L
HyerS42bVmfLM/BAhYQHr4A/eZwCzikwDbabEnKNddeNDZZhSYZhBEIs6sgXkXXr0EUK+htuq9u2
l1+UQYe6DEV/+Vp9vcvXqe6+9hJA0+VTd5BFtSolBrPKAvjLh0uIyj3KVG+GH+G5zI+WX8mf1CAu
BaXNpRat79R8kLVzvoX9L9pPvMMd6tL7gplwolRdmFR93T/2Kt8Y11fH+PxsRB6XF+ZJLoGkuDxv
rTYPcXlWQaN6To6j5SDtV8SHqUG6l5DfEnJcyOtqr6oMl+739lfIj7WTY2eWaeeqSGv3JJi6h/Ub
ErvLf13iA/UX7zdLHsidqRbMt8zuCS7Yz8y6WQSs4IT4fLvUrp//qGluw6pP3jqd9cDbi5Yt8OuU
K2Zsei6Wx8WtDOzj+tcI7l7g8bUZf0DqP4adWW1w/n345YkGj/gqVwkfX8xKT6FqkJv6sXNpQMvB
GKF9qZ2+7r1MOdv92L01HqVUewEcqMUGoXFmlOEupSs77jRPhkXoNrguYE1aZaNE8wNctvgyerZe
n69xpnFlxEAgsKktP3FKEvNkIKs9y5uUKO5i7HPL20i/gZBAfZRWrGZHp1nphfKh4NWE/rueYzXz
aC1+Y9dKKl/J19Ocq7xKorweFqiD2q9bRWTRCqf7CxXwTFR+LnFcTnOHuvdkGb1ahWMjiyD514v/
aYekcdXWmbdctrq4d7dh5JJ8yyqed+308+P4V75Os7gcWFqTjOizdSX7m//FNNs0kxpVtt6F0vFY
iSO6txcAD71mYnTrpt/Wkxcqds7UGH890Uq/pRjObaG3XFmaayiW8bCpQ+k1YhN8HJzxccOXQ/ml
Kf3xQ3/fj1EaUjdMnWk8ipwHH6toIUJzsDcUGWet/NGKwYlfNMyhr/2EqzauML515CL1PsUshZ+8
DV2Hb+f8F5vsRg6A8rWz8SD8FX9HidFlFfkij2GvhTcut0/BhUn7jB70PohvufDCqLm9rX1vcB8k
WsdsUUdNMfCBQ19Jjw9og/+897B3KNa3lbzWuTD5W34dztGaCeyq9BhdC5NronaQcMwI8nPpMgfC
JlHB0n1l35GlmOTleYpSIRmlYDUoc3rmbakAyeLLkhExKhm0mh6fRocff+PX6BgOvePAL/Ei0zUV
4DniPGiQJ7UVsJv62jF5fQOGY/e3Ui3+M4g+wSPzuI0yNJ2jfSfFxowvse2cY+4tcPxIxZFyPJEM
iuO2aGzpWtBmq66hHR/iy/C1IAVuhBfp7IONoWSVEv/HwARk1jgLZtkHhqR1laLKIFkUWB2CNXsZ
k/pFx4E4Tgl9a/D52gxQbs4qk01xbNgsd+SIZUrxuG+ORdu67RK5lI/epznUbKzSykd+6T5RX5xd
EKQ6ySuOxHCQquDCow3wRDxqb3xrexpoAzwVdHJIse3NwOHZorKe6t5tPcxO3cIPRidqhV293Xbs
IP+Hd5x34lkZdtRHtFtWlZPOJIqOXko+JeVKaTtg+cTkJda9C/LI50sHplKuaFu682i91C6cS7xQ
yhiGE2dUeWTK989Akn20YhOKlVqmUBVG6QXt7kjxG9IbLQinN5utWZto7WOni05TbuNF7IsTb2OC
U9eYhsTf57V1vgpalyKBYHlt5YMN5zlZvb/KV26Tf7X7J1B1hjc0ub0qi2wlfa6kZx1X5DLdQbZx
91gZDePF8/MRPVP9RzKKTY5Gia8yw8U0hD07yM8Tp/YNdTzVUM/FrtKya8wD8KHMq2fBmFEa86J6
ZykSa19skvPlXouEgD1fLzUO8Ro+6IVdqKHD3DLw4ORiDS+cj73HkTLUy67boHZ+OMk5ZQuoRL4l
VY5fVBUj8oz1pUyx8oBf3aPcxG9jA/natLBAMKyounKp0n0TqJ7H8WbgxtP4FL7ziBppfWtisuwd
fKdRyb7jk45Ntq9y4fsYAsOjWApUdSnoCsm1LcNrvM5zFFHLG9szD/vO3iNQytnb9UCc2nmSEI6T
Gs/ChH1KEoopPMXykYE1Ss93vXSm4pvPr1IoYOjx71ixpXx/OesiwWw72o/lD+HGKl7zU2YnEcU+
JT97btd43UbeCs8BbC8MMveAkp9Vx95Ivp3vJyaZyfZz8YgWth78q3gtN2vHNQ0Mw92XQncxcEuy
6zqyjeFBUpUJyIi103SJ4/b2k9euv+Cl671TSb1KB2/csWc9PREKq/egwnhNVpw35imwazHzzZbG
EI/dFeuAY2m3LB9xCbkf+02r4rLne7gMcGvV8ycbJmLovbmu90P/dVJLii/cBbbvHZ2NijhRBSEc
N0gJZe8qzjycoQmjBLVELBDQromqexO0Vde5ITs2q6LxRVTzVDKXEwWbVvm5rRKu5ymmCkM/mN/3
Ds/KnwGI2h/bnvDlielYO7nbyY+LiguvzZJlHbrv3o7MgYLdw5/lSn9swLwqZjXhxsT/vsdF3td1
FDrfn9z3TgDcHW+QSMHuatPP8ozLTNX467hp+Ik8Nb1Z5qwdS0SFU22dxAFt7pbB/uFFqOx1WDCs
3nhQ/JWghN6h9+kScQhuFl7YodrXzTCR/N17Vf4O3y4pCWo03fbD+fpfrvYyxDq0b6ewvO+7JrV/
4dmLG/9pG/RGQaZEaVPXYOlAFp00QnCw+fmLckXcviAUiJbtMGsSohWBrK/r2mxq+Og9jL2OYQr2
Q6DcLD7/u3KYTZLN5o3N12+I54T5BSOcisQZcopj3QbHuOrZGhqpyIxBrMfWjLBdI+44ABKG7aov
OLYClL2DyKBpiAPmjRpx/RQvKliz3XgW+5fvZwB4eJqGUVBjMQ8G5jPA9B1HVu/5zW+m84rBwoTI
Ds9zEchF1TJ0/MTHUnyfiSRURrGyFkSU6lp7kl+RXz4LgVHu+cPjMXFppYY4OzxGfZqMKvSF/FBL
hwkNvE3GXhucIvecPuN4hPWQJe3TavdDq/ssheAHw1P6huaqCx+ov4YylA2ZTXaCcjlw6ZAUMJOC
6cu5WeiNsyhLPwE/62fQBQQYtNeN+/u1yesKGAiZJ9L0QDo8SDNShvQF09888A4MrsMRV7psTdPO
QTguCdYresJpG+sKuYUiyjRBB8N4m8uc8FHjXKR14YQ9XA5leqpC8HPGT0QXLm2rZPvNrNSucIL8
G4ynjSB/lwzUBVOWY35/LT/n2kybtQq7AAtt+8Pfo/nEA/S4kvaCD2LCSRrxlwAbzmJ1a/VMWfes
+JLFsrcB4ZCk5AsEk4lDvpqfPq3PHS7/OvXjmzKH/mGCNhoY8efykTCrPp8b1oG+kogXwG3g6t8/
/iZiojf1tfpcfPI7ynxotw0IcmLcj/PFWGtupxOKYc74Ey/vndYGiX1PQ7LKBix8XMWuS1pbfwBF
0bABuDBdfVXiWHUwhQB5Fpj2++hq6QEqFPOCeI05hBSn9e+VvHoBTgi3vv+zU6Ykvo9lnkLx1qGx
Nj80mpVOvu0YPppX5dHaTP6a2bd/zIuwt5UtcJdxaxERtVbUNff2vuHG9R7IT3u29Pl2Al3As7pz
wJuajzYkp6FFXwxIIt4yw0clsWbhdS6zAYClSf89yqltnd9zPy8MD5HmXWwGfjnr6p0LXM/Tl+zs
JoXR64M1OwoKHC7P9OvwPfvkqMZJAGvw3gj++nw8xot9UwtrztBJRci4yM64k8jKHDSbqqpOIaXK
iC2wyArvPgrkTZznNluO79nUlKGbw5zOt3XrU8rc1Xv2/17EWHAci821CqYsD+HUogee01AyOl3s
lwSJt1Uridr/6tlwTNLaRzDMiFVmefO5GIjo5rGxb0J5oIaO/d7DlDl45MWbq4oAgmX52mOPWVka
9PLG8Gz+GOmgk28jc+owRzDyCR+QAU1zUYn92LfyHb7CvaMxlbOUAHajOMyO/4T3ccDF/UaDVpMF
+Vuw/nhBfINDRdi/dH+aVbWexhRY8hsrOeg0sILKgDUBaqHYwzP1zNh/U5Wvo1owsIq+ghLKDMr3
+CP0gKQLNRp3RKeBjCIaqPbg1kRJ4hVqzlDICTjS2Sq441KGX9+eldzu47ngKomatH4H5J9ydfYs
/DhWiX42Gx3TAsVq63NjtQ38gOM/zvZrOXCf7z7qZ7+Qigx9c+fqbeMhDRnVpAzpZy1b6K1e7Tvy
HkLRTKRbsBaJZUrHLyleBb5uhqUqgAqSFfD01UrVQNcg5GiCr9sV8ODVVusaXzefYbzjX1eN19HR
WqRQ2UUnT3w1E6Mx3QyzxK5j0YcIg5vh4y35FWeqZUBRfXS374EKkGZy/Ij80j1w36lfSRokBdH5
5Xc9PbztfhlvVe9fr7e/cizaf70wHwIZCJGigk3CHo3ksrtszz6Tfbg/OJEnCipR8svxEWgAFNDV
Q33CDwIpgrSqGiQHJopc2+nkysYHxM57uJKDAgTxiJwG9/mNXnXT2FevUzzRYUjOIGqTrjtA8sWQ
Ed0uqgFzaGaTv1QyiTAxhTydnabxai5AxSTMVxqzFlvxVF4PEJIta/G2kkQjhTOBdMYJF4keRAEk
F7IsRraTopozLUUS4sSXqueisY2Wav6HWdKIsIfel++D2U97xeKBhjdQ7u6N5SjwSbeVZzO4gDDw
NhHF/H7yM/9dCGxb1jef1mXRmaHXuRGbx0Wxv+16+zGuVHkGM8/3kSpEHzFlt6JDpOhfRfP+KQm2
i3BHiXwAuK1qu1GqJQkiP2f7nG7cLwNwp5AG471SITHO5dmzdc4C+Lbd/+zDCoVG0lG/iNJm5wK+
TuXNuvEwfkx2N2iNP+dGjtpng+UK7XCp8U4uGs6QVtaKAAS8yd5bWZloZaLZGzB5wAoHUVbSS2dZ
NVIVstcm1+lyDIftwySrtMJ9Ra/H//Z7aq+GmQ+aJ7omLrnOAsRKh/F+aNGqDSjb7SmHap6bs+MC
aCznKxcFF3aSOcdyrst7rZ/4Dnvpnx0J0Fm5d+CC6153kGKq1kV8pyTKInYCILR1knysBB3GLtqW
FuXpg1OZWtls1ElVQOfkwBAxMOOYnQRuLgZqsFk17DC4L6EyzhKn3EW5uJTV5/ZTe63P2X6ix+e+
jbROyHef/9qfZDn2/oBc3ur6vlOLJrwL2GvOxqAdZpTPXBBbbzqqHXQrfgw+hspLbE3+HDjuJFZv
6eZ2bZx/eduxCinbBJpIiJ9+cDXwSqvBZrD7WaH1zxr5xl9vMzjpEdFcApGM4YF0kboaKNbefPLQ
IuNTCAvZmIVjKftmu8m1nMmJnlPakFfxd2dxyhNqz+sLT4urpNJqcG0cmEtZnXPV2masfMOAeFZ4
dagZFmPp9vb5y+AUrE1mneMXAosbZeRhDU3P6crx0fXwSyvJlRM/8VwpQQnaO+NI3ovmwyxZt6go
H4+P1dfl4/AdxmsU5NzsDqXXx423/v9ouq+m1LYlCsC/yCpyeCXDAoki+kKJbFAwAIKEX3+/9tSt
fc4OKrDCXD1Hd48xuh2jM1Z3yaWvZ1HL9D4IRkIa3vNUI3x3961i1+FRXY/WGBVIA7cB1R2W4iM+
aHZ5KnJO1Xc8VwrnbnmZbpceAOnoXSxYCb3zn0s0OtPKNvwtl2/ZeBUWKPcWBZVk+4i+U/Jk6mkt
8ZZSQfgo6zlFO37d5/3busN3cSIMTt7HV7tlrsYm841jy0/z9NbYFFqbeec479xuA/5uZEQny4dp
2aHxea4Z5prh4X6pFAzMK3JLAYuO3c3g0JV/WGvZ2Xl6nCiZS97LfBXeaZcczOjYDlbrVsdxt0xP
DmaP05d/N9KMzRlyxgSPPPnqNgZ3kT6JWd9TNIvBof81CO+s/OPe5mnC+NiEp5cC11gcVeQJxWQt
mZilI49rzT0ghbbZvk2oNjkmOM5oboaTc+B5zfRLNfbZ9VSfLERrtCMI/aZql/bnVyzr3RMuoOJT
Vmk40zwBkJ+1G0ojryJEtFS7rMX0ulmeXzTXV/K29GvmXLvM7qjhrh8d6bnyg2bjtc74oWOW6XmV
LraymC+r/QvPO2pf7DY5o8TwIAGm4vrcDST50tlzITkqCLfVzWTqhS/Z0LaVLfc57sli5cQfGmeb
dgHAVcs9VWSQmfnjJxOj1KVyM0bKDx3a3zR0w82muy+e5ZVWIGS8vbXv0tMYaKVHzAyvaAxOjTGY
eGqzD21GYoOwNtGX08Zs+ZDnnGmrmfsdd4ic0PhwIlNelVAHVVrtZzVZyrDctrWMCDWNspjatyqr
4Kdd+quX6DTOseun330WTi3wmveVdOa3QXqS/AJwn2LSohDOJHWXdErZCKSzEVB7yIWPfWXMjyto
iiGYyvevHv27sWrLYAdKaQizN7FHrV/Al8+pgkx25sK/32/akLPR15XZvhO9ORQrpIILuPHdDJ0G
SznbezbJMVS5de9eaelbkKvWGae/Vm66RyBka3GfW+nQS3FE1BpLiPbZ3At1aklauXbQlu2kX7eV
JYIMBU6528rNQm2BkQGACwAIohhUNwgB42yqQCH4qPuYIiMFeoVdNwMDrdrHeGpCg3qhCVEprb6k
7L3XRMu0Ogv0V2pPEI6lcHfvDxeTT9gGmev3BgGv6BSb2c7YNAayO9ftY7ILLk5/11UoPvEhpuPu
DXfalgbitq89zXaTd6gATVisXKf5mRE4UDJHwEfipFxPVqKRcKmnCGZMNnE2t3GIVnaVF1q4xcVl
fC6Ocz03pLlA/uZXfn+ZlVDe2H900v1vQ3rqt9nBQ3VolMeIm8NTdbWuZvHaISGLzMicGSQ+Qavf
VQX8YoQFfSoduFZxLKGqCkqQR3BGjy7sF7NNW/ahucN7CcUIFtP0ZHBbNO2KqBy/aBrc+B5BG2PQ
cEZ/u98vnEZtuRIJN3ttgmT4w4AkXqLs1eIua8NMJ4FXWNT6SpDyIdV7Avd867tzDs6HyTWv6k+Z
YbH7Y4N55c33cxgVVM8Zrj2WWPDYdNEr941fq0YDb9+W+NXMa06++3ABwky7VM8uw7quZMQvlKHE
sR9/oM5NbeYsXoxGs3zDtfcE+mXqv+j5EILucDxa3y/X6TnUbw6RI3jnzZPZxaicENX1NoTrl2as
FB5JSJfzEW8nCYGIHL4tcpGG8oNqQYFAhv1QEK2SIRJRvfUS4KQog3spMeDMu5K5pjww3/a8du0k
b/8MkU8i+4lKS1HEeYrq8WdlymS7c0VgWJ5h6VUskVWgqEDWYbSSw7X8I5I1U9g0Rp5Q3ACSnw1V
+eZl6tmmcuCzxEq/CWMJcu8jA04dzbXyM85PL8/nyaY+xHByf02DrmMivNWXO5WT69DidH0j783z
CuQkKCU7Lcde24JUUfKmq5ftH98NKGhsFPH16CxgPCHXAYPZznRpBCPo82V7f6qjql2Rmvzz/oP+
RwXIo6YkptBiacFiSJ3u3LFKU28eXSd0KNvKkIEXfROGUAwH/GlNr/BZsHBjCvX3/ccEUbHQ+EUS
j0TBAMdavhqXWyBEBwp53K80JzDaQtNVhdR7ktOFXDJw/eUv0Jwr6X8Uwr23+nRme+mIMEGIUNXA
GhXH+mEbjM1t5Kux9R1kZ15GCYZzbJffo1Jnf4+WTwCBpdHEIqFRSOU8sV9Pcsefabr221eQ1dw+
TCyXusqPQfcYS6yjG4f+J63QuffLQcfuQqk/CodbM/sULOJHNloTYawVIporRsStsQiUmE840vgR
I+0BxPCkiVPb1Yrj8ut2lHtADqxLJCU1uJajKJmAyySveXSS7CxhtUFml+cTZD5nl8wW0805Wwl3
ABtTBXe8OA56y6atsEx64x4tjPapLcumAfJWdtP531NWQI9hBo8Ggnx6aJx1Bls/0eGnSng3nKZs
K6CxuBvfYdk87+szzolmlMGeIqrq70uIyA7u1PaZBxQ2a2qKcqB2HnzsObFv3k3ZTx2H6F4aZuXz
Crz7VXGsuEYy0g7Vr+Az/pWxR9mZkfJLKAKjPqQKKKvT22sed27ea3bo0ReL59Sln/Xd+BYByIXu
hrGRbrLYGCLwX65I+3+L2eFceTvZfsNBBo+j/1Ooqh+gWTwvgjzFQAdP3MAdAxhhK03/XFVuKmrT
xeZdmujupCsLZOqoUPbyy03n9LjpCUcZDxuhWyXZ8cJAB+clcNfFW0dfUugcGzmK5fRy64YGcKii
WTtJeX/EgqhfqhDuXZpUNUvJ58OYiUXV4sNWbOpAN2d5zAhcXu7665aqlZmOjJhm4IiDddrbYUjM
PllhyGsZQZSmelKuL8MHfpfV70WAukJz1RkroFYLw3eCubybPJ0/6yFi0sZwAyXgBwSrvJ1k+UU7
Zf+1/9EaNi0WYa/kwBenOvIMJt4Bd/4T6/enVDVx6quLxoSc/QM9atTUyrioEVV33f8W+FqGS+bl
CXV5mWL+2eMzI25lwrSU6MemDGcIf0W9OM3FGlfHsNnMkvOpUoLyfUtEUMbqi/bGy+nFNmJKlgSz
/3jX4/4YV/HNzDflO7FMG08FYquJR67d+3x2nwsDPIqHu4cLb5k7jmulWlHruFl8KNQwtrOEa/qh
2/rvMsdPp8C3T102meh7tFhpTVPaiV/oVGtjA9T2DFRCnIZmLUYOAlyeANqxYkadjzjAklF8Wij+
hm8ejXam/kzzDnmnWWgGI/lcn/f6txZPsh8Hvp/aCZMT+BQzkfZNg3g7hAOt+SS0h6KUR9Dcpg1P
eiQwCvUG23nGOXwREGUejKDcCmJwwL0c7aPLgNeckHDgOw8xfOsRQODSPibJqOw1Lsw0jxQVmjYI
FrzddUMX7lzrfcYbLjWlpOuDBDLnxfS6rzaivkj2WNFyUZ7MdDTa7vrFqLob5qlwvfdAqWyJWcOF
6gwqzXtrh4v9K9q5GJRW2mhH/bvDwNbiZOaDciyq6gc5WgixIkfP9fIVS+z5m7LNoHCBHodIDhtI
UW9YBEh2/TQxGU5jM/9qcuc7/FSu9D+fP/r4nIQCfdaDoQ14o5p1ZOmKq8esj9fF/iHslcL3BRtN
sE51bvq75/rPao6x5nKV+zxkxLnQs2pcQGTbFwTD9bpXHAOvy1t/YwTNMjWkd5go6F65I4yNn3hW
VZ8XarDYHN8vJjgw1kQW5EBswKqtS1gfaks/f83iryxW7clif/2gRzn9M0URWuXVZIHkK0yf2t/3
mIqixq+JYk6tsdFsjgeavIjDFJJZvM/9YWrkmlpy247wIGWXaT/k0CnNrwiFqmaFyqt8oYJObtrs
OwnRs0bbfF7/PTW1z5hkG7fY10V6LWHFS9KUy+5anjFQjjzm+ZPzl731FWlPEXRb/Zdt9XT5iq/a
pqeptp5S/cQjoO048vCgGLYz8PnLO9JpWIbv6+lx4NEflY3ht4Oh31Htd64/dcFPqAzDHMrS1vvi
Jzk0lpvKCnjr3cYaGTBJubtK1/UYK1qrmIaN7xXbaxOp7WqnKT9fIgHbEuPCfTOQgK5WjD3OdIqv
3/ccRC3hiXyPf70Cy1iBRlLCUFw7VKyjPHWTU6zWyvdBSxK6dUobvctMN05tOM1Oc9fua8pQAQO7
DZskREhA4Mp8tcvonL+Td4/rD25k+COrA/UnKHFaCL82deEtKNBpizj7x2Y61JkGNddTt8EwBcuU
MSZRHcJ1U5CNSSwrNnz3V6lcyibu1bnmaZpvhBgxDA1SvswxuQZp6h3LUJ4/neLvq+e9YWMOFHgA
7LbJraVwnhwM6mhcWpnBvFXEKgz/sFvzs8rT1/yLx02qwhksSWMRTo03wmGcL80GUlb8FetrxggZ
XJS1471uJC+flczg+Hho5Z4uSamdvz8qzuyqNHd6KWLpcTFnGdp8786750F6tEvm7TIuZLmKh2a+
XP1t9YobV64s3jtW3KT0zoYrPyrSR2H1rR+wKJt39Qg2qcH6obR8f3jvbci8eBoQWbR2Sdir5Xsq
77it2YooZr7upfp4iGNFG1K4N6nusEg95Ufbh3glg+7h5VIvMU+zXTcL3W0zf//TKNY/EmzJcbH+
Dkp9E2mXuqWJyU0cdYr1n6c3zkuDuxEWTKUclho4ernatV/qWh8KymXthVLtq8SG7zaay2utmubX
guVkjOzF4/PPQpu/mITJWlwgutYKLs+m/9kk1mofk7eGLx9NDsktD63CsjBAMMdc27VSeoNZMv4k
NeCzVhiffRok1r8N3Ya96mRPfFlkfuuXdHV7qaYyjZRVoh4LPjI1eUj13raNryzi6mmEZaPq8hb+
NtnX4ozXIGT7NT7y5ivfG19grXHirqqZqmpqrbTc8+Tz4d0y1UUZl5bIRaRLAoAKUMpYqTvD4Q6t
olp9Cyu+eF+sH3U9rjiGZRey7FVB0Du9pocurrMsIV1+K8+8/nBSmK7bu+SM00fNmWllR9+/9e9N
DaGou37AlruMzqfKZlEenXO138eDQJar4T5+n3vZXHu3q+UyDTLTz+f9pfqGZiPx5EnwmqMVCaTH
SQ2fBzTPa4H0MgaqXDB69OuDMXqBB1D4qvNtXYU/d4lBsmklK6VNorV/X3e1knpxuX7ONq6Fe54y
rQxo8HxBHLrgFNS/EROjsxA1hcu73sPOZnGq79qe7ooJvYBabJlmLP8rPJUkq6PdI0RRoikqVj4W
l9Ho2nNz3JIXHrM6yVpm/R36qkuamxQGr04CIxTSqLy6Lc/lUfHecN/uvPbd/OqvP2JO65anbg9j
DgsRhCuZsNxZG4+1Nq+i+pXSokTrLeHJoHgpfu6Sb5mHymByR6bDQ2I92BoilGyRxm/V/DXJEwUj
gb2BBzemvkhyH6hebBBmu27/uMh2t62MqLa//0GfF0/Bc6WOFTLRx1uTBuSWqeEG1dCSrnhBK0K4
a+jGTzuNFbO73+bNEuLJZxVX7OO3yZDgfZRK98qzKw01ZbZnUQHRlr1L8Kcou50/c2eU0eLslOr/
3MC3Q/vjmuAOba4Jwk/xOLs7dor7ye4wRPr5zU5RZ0q3vi/mbv3SbonucjuZyDDOFWvnqdLh8ae9
vdXvii1EnvTGKPjSIn/svJuYdzw1cYH2u/tvfHrvYrrCsUv/gl5TYEvHu99XprtLYn/cHrtXTVBn
HONY+qnMJCPslkuc+LtqtnflyvzW8s8Ut7x86eHE/UOxjwPMZ239Znoop9zccnP2/LtXl1OMXqmb
M3F7VbMpF9t69jq838pMp+ZvcZFC5s1sHlNHFLtCYgxF5tMjhmP5A5fMNvvhmskVVovx178P6+Po
Ytgo0rO+fiHZ2uUBULLK8kv5so/2vhE5Zv1cXndYsjiF+aRAVUBzZjLShVWBfiDXVTMS+pz16uou
VhYLhfXYECnWx/1TaO7SbIYb1wO/A49nBb0IG3iuELHMjtfoT8q0RbHMxpQUerLcdGOyrRYqr+0+
CT8t/ovSEt3yrsow5at7rC2CzqtqBTC/XjuFB2X+ePMo1sX+RyFZVmo6KEe+q5N1witqXr28ssXy
4M0UkS6IB/396sjSagbjloan1c1CamXMJ1b7/kYWzw3K6tG71bEid0Ks3nbz9V1iWPfwHq/M9FNy
hGsIxV4nn7yTfh6+H7b/Ck6ehd82wbYsPh7HpQJi+NtXNXepxSPzw1asmUZA04ZK3Wfn/SNN5Vv1
utptHqKqrBljN8c1oDadoeFQPand0gQqmNRDl1ekAGRUolAFB9A4gH7RHJW8PxgL18P1rF9r49ov
wb4CEwKsIk+MRSrhtoDh0EtYIqgMqBD8UH2eXvqTS+I2M2bhWMp2v/987fSOg69B6CjCG8RARybX
X22vhWOV99KvZ2Ql7ISw57rqhE+MZj1UCZ22vfcHEwyr56GO0PBHkTdGt33Xa1kmbDt8iVJ1pQTS
pebGi+eP0df75MO4kGw+/EHvVua+OHj4G7GpnRvzkIdRM/UIUPmG9Q4FXM30LUagHzrMW5jmHRno
A3VW5vPsFFP2kKZO3mKNu+9Gx3DliThhzAAahTbIx6Gm1QMOKV5jfy7KbWaSzGgwWfGyyeCipIZo
oMZhfNLsVLfmNaVCsDoPelMH51qLPKoP2svalNXro5y7aQ0yPVRUfT3WUGN+rvVcji/xt5QcE0ja
G43pW2P6n0CYNsJFoCENW0L6z+g4wxDxAYlo1Sg/IhB2mIb7x0dj/5XMH97PNTNhLuhwrc1d40OP
at9+Lz+eNPZz6sYqNeqGt/HbvHVWiiSKvddgyg5YhX084GwRY0Wb6jsrj6d3+ls5OYfHe0lPlaV+
F21raCZcoV5WecS9UlbKVPt6R/AHoYKqX4kNwO2V54+HnF7WpiwBAl3DeHAcIF+hgRtzYhYDk0VW
Lad1z9ib44y7e5N28KDMOJSqyAKieBVcWsUkBbmlxhF+zb45M0COO4ypAN41gyolrGMm3BA3wKSk
CHTeoZilW1eSMhSWcCoP9gTXref3a7940Z2fXtaj+ZwUQs+lUHvDs+ZUhQ0i80+9t4+8K1cnzdZr
PVOoxbSyzNK5KFXSbpbR21diWDlTLd2ejqTaqX+HD7G+kmF0Qf+06RwKLbZAMqj1ar3SDZS2ZY06
2WNLMvhsRJ+BhzL+haXmAQNLWW6tbvtW5gPRoyahOqj55+qCpuZiqnl8TdGxfyhumNvxTN78SLdu
ieEApF+Nx9Hn7uxXpDVjXdCz/Xf6hROB//P8iy9SyYaa2ihw1KN97Yjw9lah2jV9ZhNjegoP6fZt
4HOE6ruvMDrhztV18LlC7Wt2h733b7365e2CdM9FjXKfuF71pjzYX1sq6fuPGIutXjU6svd53R2b
vqLFiAYUlDUflrnHXLNnd8JeokQiFv5sFkLrQ+KCr4S+kXt8I0dI8ktDbW5GAkS5/rNYcRWVWQvd
rzwucyv1c386Ld95Vp/at3PzxrDy8MexKrfsIHl27CQCY5kckPdVTfyLa9r7N5onH8PK++Ig9g2k
1BCUJsmT8ebZ57TvDc+nRmokkWXdaQEbJqfXL47dtQ0NHd/+hYewOVXnln5qUhTTUqOfhNNCxCdc
DubjOw3U3QABNNSqyvKSN0YMJD7qMCNHJ9HNU94pe7YFlPK74abwUCXca67V75W7e39Qk3RLXo+v
ZQS0t25u6CBJor6DwNixq2o396xQ1JZmFqPKsIyi4Nk9vJ46WhpnJRHajilnmP1KBYDErnN6IRbY
Dd490eFP+9lcqC2E865cPmAmUtb9m/JFFRva4/bds+eb8VxoY2jX8nwrqKXmA7SPRLpSzRD9jCRX
H493t/A8kTCk+DdMNtS3rcz4Y7q7Vn6VDB7zvbt/13TFf6nBrn5yLUaF9jvDuKcDP015W2aQ4iHR
/OQpuiYOkgI9lQbmiHMg6p+ZF/8rPpaTcOcJ29Mo8hsQcH8bgX5BlhVaGjtcA8nLRB1aqElHKqoi
VXqq5EfHZN/j9IXgf3oJ+pj0GHkjomgK/f63elXSQWd6yU3LeFsXLWbf0ap+R2nAcEittJLf2F+b
oKN6NElNlZXqh8dS+3k/db0HzpZ15Gnb/mGGlKtmu0YyIFdmVlBm0MtVCNRNS1/Nd6h4ZNcJtShl
czTOggo2f06/ijc78OML1Re9keLRg9jPqAGtH7WugKQhC9mq+78zbuHQWD+qnY4hsvf7he0qeaew
6tlLzir2771tD/dOZYGANzPgjFTZPkAh/Lsuipmjy2jbK9a3ShLDX/aHamP86pF99S1Gu9a2CYrk
F8qaruD3w76Z+Tfn3k1m9Glr33a4PiafHWqcQlj/lFT9P1STo+X62yrU/ql41ZhWk7q1Ly2kskG2
VWxdJoFzdMmbGz3QC6chAkOlsjMYX/CCeTs3KKmV6vLhyTtepu6Cd5Qp7bX+rfzDDuZzmtecMjAJ
DFFLSGTN5CyaIeocjM1CJxe8q3ktNwBaJtHQ+GbYv91W8hLjG3LrxyDKqmoprdcbY7N1h+wpDjT7
uB6eOAbJ4juH/nvn18EdF7RjFvTTLrn795Xu7Fb558zkSqQifGpVNhmHqycO1A/eHkvdNNUPOMfU
/fM5QyO2rx/HP+X6z7y7QRGiMXyy2ELxIilS3BDPJzkpglaVR2z6sU7IKA6G5aLTbMvon/v79a1C
VCHp42tDNgK1vtWLs/2tbiTdrSGpUbmZ5Gf5Q833smF0Wbvr653uU1hBDaX8/TRD0XFTOd691Qiz
C+ve+qPz/dUMUDbhAlv8CBK+DZmLX9fDFY6UX0zm/txe0RRIE6KWpbhoa7mbFMKlB0RQYTUMrtwP
hcH3C6nxzFf2oXUXRdhBEDIoawJ9dAdRUoTwV0UWCOSOuXr6NZScaqrUnVCrnx5iOUCvCL5Kg6bR
Qeenz3r+pwMWqbjTJ3CWpv12qXSohUS7JGTaLEn+ZVwePvL/HnY7mJTpIM579fHQSqupI//D8KaP
mkaKx40PiV22Az0w5s27g/vRQVeX1xLrSDbVV3gLtTuqkhfShphmKm6qqhat7le/Ici4TJ7gq4GD
Ly7jx0ejqAUrzAHUjKI58T2y4Er51Gf7m9P6yNW9zSyde404zBr10jgY7Vg0m6Caw6B7veOzLuPZ
19Y4yLxUz5X5Q/6793Vs5nj1l037mLDJPbz2oIvP97Z3zY4R5I6vqpPPRhDzM6EOVbHV7zfuHP1e
5vhZTymjKFErZBIKogGqnZjqB4JnDaNvuheZoXF+bhjb3p9DY7tyVAflm/eu49cej5RsieWp0Pys
M57FxjFMS+nZnNqvGqxoSXzQia5s6lusY2w/uMQcksvo+1rbHJvcU3RUfnkj8VSUHG06BTT4f979
9j18JzK/kKPFvDwdebveXb5rz8IHS+3DW3f+3vouDwrZ5r5sTPNPp8TZEXkRCRDmQ8TyjiUDQAxj
NKY63V1DaO+YfupMJ5cd9uGxAPqNEcAOqSTNOWhj9HCSP/auntTSgS3oiHsohuDzDR5ZnxrFeQP6
uYKtdGxP5ZZD/OHOH3jb1p+vabZ3zfmTrZ6q029GKkwC51XEiHR7iZBV0trU6GS6amZ3Q70daA1Z
ePqpKPOK7+pO1af71ls0pbT7bwPM/lZmdBJO2hesMi6iqVHm/jKQu9ggMqPrKNPLTzKjt0g53iQN
rlJriqMNVTMKrSRT3UIuLIr93i0MVnF0u1kCfnD8waw707S85zO0gUav5s27r15sT+P9Dw2wxleh
ouIEfETruY1P6GpM0fkK5DGxyuT+5sN9VtDYnXKo//Hjbb4tBi5GByl9+Lg4gHN1Gt45cRx3NBqf
id2L3EJ3f2EKEVqdfKe+zOu67ZOlh5qD6gaxwFcN+eEVka8Z+DUAIOX8yCFPAhIvo1soLY4nPPC4
HHHBEHF6MAhLWCKKFoqcps3RmxXgLlkF6cp5GM3uo+Zf1z0q1OUymIGL4iS4Q3iLNINTr3Pmsl8G
MLAUPIr5zgomTtJZxsm6126oZrdz2rOSxsHw9chET267zds0QzRotz6uZKm6DCfnuCXlblrXpVd7
aydzp5B36331bCKuGarFWhLXjU6+4XepU3xIvm1B+Kg83jF3XDQSWZTJoY47M3I4hwaDe8p3Wk40
gLmPavF5J+SLVvpfM2DKWYrBzZz5Yxyb28sUGu8oPWBY4E6qjqAHhYpB20LetKkOL6oNjmtZbC/D
qmpqbBzvAuvGSELXL0zj4wJtH+N1y7L2vmWwNLkAK3IvrS1SEDj7QXyE1xqcyGwBbcS9dQshmNmu
BhrdnuJumUvgTN3qbJueXApv8oRtXQ8xW1k6dT/w/QgJ17Kndmbkg7hvtFbmyleHQx42rlm+rYMY
a9uheoYMkHaR4hJiA1tPIQQNT1bfjmckWXoCg3zgkRX+0MZOINW5shoiUfq4z79btzRNw68hImCr
5M2tlKDOFEZ4SvllsgSPPVzxeojbRTi3hhZKMvXmwUIJXU52HGfj7a2OWB/5ir72cK/sPrISWhnz
jPVhnxRmyKZdmfPw2ky3ixNSVSEi6i9p8yzL3i+W/pXxZy0sUebVZLgcs98kYH45VFoP9xpsDyRG
z9eKgyAakVZXpst5dbVEla5tX54z1VoyXKHcxKrgGcUavd7Bdq3ed9bVl2pnPEYEoGZBoH6v6Zn4
vVVLkt9a+Hf9Pd62uWoyrnYIKHFtbvWXcSdMpqJxr+ZhXFNtuHb7pwij4Ct3jukUWQOyrXgih6dk
OGYNtPXBq3l9aHXW3Vm3t1a9rz/d3z90xkM1nNW65ntr0ZE7kSO1JvlfeOxcIiSTnniWaiZJLVNR
axi2yLH++znDg/zklBO7q3hQUfD54HtDgWAKdjWMHKQfKYOODGjhyMWpeai1WsvlcBiuX0nCtyVa
fktL+FQRJsIh5lxFhsnXUPG3HshZwjiFgQgamWOxovJKgbPeZwUZpDKc9XoqQspnp7r2+HNDh6uI
CDLLu3zXqn9dgQ9FrcYsei6nuvrj86zWC90tuggjiCAxJX5uNqPp8a7emyxL9zVIAvryLMnRu557
P8+LA10EP6woJi1bnVaLNSExXn16rSY9RqT7So+ul2uqlhxBTeWZI0TjOe6j3VPO5yBTzc+Kr6Tq
vV58ZOJInnuToIXkG770WWFWQSjq0L4rz96vNlvW7lmkOM9TPVhUcWP95HO//1bt1ZLo/fUatZoX
Tho+vBcv/vQzvednrXfXJO+KRUUhQk9c6OCptVbLZWKNZCu9UyWJ5zKcf7yHc4/rFlfZsTzPUKl1
rN2MU70xm2WaiQ+qjVtDf2jAd5LhtOauWfaoaxZsb18hb/YmM+vApRSGa43+n2NMXAE/uvTB/lJ7
XsSQiAartgh2NWyUXm/qElrC3+a61pLZUsCM+OJFjM9EyTDIiihLvGWQGf6R2LSwYTDZn8QqxIdL
C6QRocwOMTPz5AU/j2t8bLYK+GLhJvdBOHYWXGu/fi4WuLrn1+ty81tHJERuto3bJeND43sRM+EB
ywYLkCwSf31150GKvxjg6vd1YxnhOeeZEYJZ+BbEsAg5BxOJC44+fv203qgdmNXxVGbYltx1l8wf
823ukDah2BjirOIsc/e/T0yq8MntNBNBsP72YP9SzCu27TsljLfcfchKeCFi5S/3dnuhkb9hhr+k
bS7O0xgXR0hVVlJUb6u6/o1stClE5AtwUQZnMGvHb+30ODbCac5AOdK7dhD/fzrc2TtprEm+2aJf
/Irn2oShxZYPRs5I54mdK6bFqAGK2/Z8pPfe1KIIiSUvJvdal2GQGk2XET5t2mS23gHEEkRNXBZe
wBhhJi5sYKPliQvyKQmyE5vK+Ioo3v5Kq10alJKciqI6LDqKHyg+rcflp3XtL25mDf9lqcr1oIFf
jwJqTEvvuiAJrMe9j201ZpUowTjYkxGjXnfv6735/QdpzZdlFfRqmsQEN65DZ/onJbrj3I8TiXgS
2OKPE6ng/IkXGxQIBH2RpNiPzl/83WSkqRNHDy5yfw3V31pEJEgiA2S4j5CHvCgLwcgZuovPNoag
j8YI9UBG///lMXWtgPeAsPvk41epHNy3FPhUMwtGC18EVohTIAHTN0glb8/XpOxuJ8Wnoon3d0/C
vCEF1+RTfYbYMYyuP41363CyMokz9Xj8t3vAC25uecZlWuOYyxEXwLv+7UHD7SLfzqA0NjN2fbDw
O0FYvQz8taUqSizt//wkNl9xWpSefCdrtjMbO1BgSJv2pufumRJqGGyAVM+d42LeG5sW2TCjSslc
S3JRXdly0EtdEtv0xyzTU8mVZ+aGLs8XDhvzRq7+7MXRGU71tdrQzmhB40Xr2xWP5arAo+fAN8wl
1CqKYOiIZKbHVxJp1VIslI4pytoVtpAmRttrqSrtgFDC5Ty/3D6CkDwa8+20YiHlousboWPTY3xL
RerCtlZWE8fAdzaKGedwNEiwGRJq+zW14upteBUJjLduxt+u2Pk2ZlSRGP5rcpZz9v2jl7tXZiRl
km9nPjRX2dZ9fuTlmBCsJsBUy3XIE6ko7T7oBQfMi6TCkMAmzavnMzbW1DA1tBrJA38kwH6EBzVn
Ry7i8FAaajtXb30PbMOEiO5FASQGZEdyUDx3OP6f9W9QD88ARxzzMG6Vf4xBuiHPtDhdZ9BxYr2Y
L5Aq+tGIucXasjWMu2igws/ihHsMMpxavN3bEQM9T5RZy5KQiZK7iJgXgD3yrIiDAQhtnVXkv96s
N5yWRbxAgwFDWMjJLpYhH17mB3jGT6X7O0A6AnkxYqVTiulJnEO9W3YAzsdBR3oDxX7X4ZIo60as
9g6mZIiI+E0mXGBse4j+H6nYam68oaOmMMg/efoxems/j1H2FW0A4eXdZP/o4vwkP/GHc3ooiWgC
zUlL6WdRpoMiGjL8rmquA/3V31MTy1vEMtL7AVwXqIXrB8VoINeXfwDyc0D9nIsQKUWaezCFQ3W/
iCP5AOH0ajyb1sjimsSa8GQSyw2HCGGl6mdkQcvYGQK3RSrgyETSv7i2HrtfHIXPj1zszgtHdobN
GH227yzciH0RRQOZRzZ0J1MA+RfOlutuaWSIyWBOEbUWM7+q7/0IJ2Fyd8c/Rn8sZ7y0o7u2/NvX
7gbbUmVnDLViuK6l3krfYRoJrLM3/G0em5+ND2XQkDZSuFne4496dRXTa+J55zVK6u0StuMI7byO
2gTsVrzze20cp73pBJY9YGSnWtvGW4fltiJMq/X0xMemPqAnm9w6WdS97uY+1eBlWStxBDdfrXk0
E51TJqTYPFRgat74rUzj14zmHzSSnwZRfUsvp8EwtPpOzfFbn/cZOTU+22G3vZFLu75ixF7DLdQR
TtpDjC5d/VzG979ABvXhxjbalK1d77N/5BOFk+Dct42VyNBgtm9wuHONQT+NfSP976OTol9kyLpT
WwhQm9MtvDSEJEX4OkZb7PtnUC/GpUdWFyl8JC48Zys59JCHt/qb99pUDpWXtWyBWJo6FBIY3E02
zcjFUXEZrZkrIL2LW/iTfNLMrtWTaC6SfesziVQyyU+0c7BHUamuutbR5T/n7UHFsT9UzN4mJUVA
IIQTOl88xT5K/+j5HyGG5VK+HqlaPF+ZkZJCZQotApplOE2ZugakQqqkEL1yaybXixN0PMeKVKel
91qV2dle/+PGAV262PTBDJOSG4dBPx7gaBnB5K62igcMTcV+LZpECng3eWteOSjum2iq9kY74B8Y
iasVEaYmkQ/w+ZfgFeozvVddB7EzI0refhNFAGkoaiWhUJQHCvUExKsx/wg1yuzP2ZQb/l8IobmW
JYSlUSJZgFJ/6tNhwi3jqf74kq0+XD1SgGRvyFx4OWX4B+ROI09xQ89Du95weVAIiG1me/W1zH+g
LmLt2vyf3KgGI8hJ4KoASpsJA0Ef3Xu+qzTaazNHRr+VUfzlHcC3YnqpTq/xPIPDYeLIxEKlEYFV
Zq24oHIwjSVgb3T4BCL1WcPNQKIL4D+bzUSb6UweGd3ZbD+sFYkrkr9rPJQ1hlWDiAmoOo3tX/Ya
ebWs5LfW6zXwe0cEUKhq7T7OI/YteN+A2mUviavvSrMiKVcahl9WJm+1dhv71hC4hUknN02gdb2v
NYpIlq6Z7DuZmF6StENx/1PtM637Wz04Ee3IcQk7ZB5xJZ2sNIKVRqXRQMhfvFX7jXb7szpq9/v9
WHAOy/UiF3Fxnp8Xi3ZfU6Xefqs1Gjrmpj8UK71FuiJZ6Z0ZgvQaodlf0++3nxf9RXgS/vLa0IO2
hOG5SmJ5RvkhqgfyaEF3WAYAY6vdtF06ZeS2RCkcpv1woTmFKAL42NFiJUpxbUCzYc0MtEp1LK9V
dLKz/TYQoYkUtJ4AxLljQaBufDeLrd4s0rGZaU4RFaRZKJRyW3+E52PKGqQlrLi0kRHJWKHJOM6Z
tDWOvkHjEuPHnOazzPQ7Xj+Le4zhuWjrN/G9msV9iu/KqtBoqrMeakmBOE99MHh9QW+uZd+QRcIH
wf/JbXKHWJ7/u5eL4yTfeNYQ8nnxiRqPKOwuF1kYT/SQpfRqtTt3qWbCM01zXIGo8lmjkidbTFI6
RHJT1U5laX0f2YusR3HVrl45WC9KB4Hw4/f4kz0IEl2vgDpY+/st8MV/sDGwmBGits3/anihd5Ey
uANoIy2PwAy52h2JUs1nch6GAD2gc7adGv1KzaP2pmPHtTiSlYfI2uy5NGTz0d3gv0wRgqkOAzcF
lhAcdI8R9I9uYFjeoupzs4mPDXD10/npvHX1dyvKz4HWL4O0E406YYj8mMWM4gPLQZMJjKKy2R7m
B2u4K7ZSGyrmTmzNFhyNlzraP2W+gE3xuVFRvgi6xRrkoPKfRKX6W7VQjVriJ/J3vSQwGtx2SiR2
0s1RJGFyqL/P81yG4jlwVSRvUSe8c0pxpFHYAubrZQ3xghMSC6YrkO4P9HkEotQXkCCCwppAmYAs
BteFHQf6dWVJBRfBGj6PKBFBI9CXqq4nwcp1uSJ1PkXtUvQd/WHZrFZphME4OJvSVxXAOFeS4iDA
3dCtt/eu++V2ViY9ksX95WZO05WpuirpJwfr9N8XNN4q/LoZV94qf6YpFLYoAruoVf607DZx2Okz
A++T+XlSYFMYDNqD0x59+Mgl7/MWcMMXm4fSCBlPnfwXVHWB4kHmLPRwE721fV2mqNFbPLFmoa28
vOoOEdLbJjJOhQeW+ZuHn8fIDv4ApT5C9un7kbtO9/IEbkfa7/z9lx289d569OsBOkvKEB9NW0gg
M5N+FPNkNlDjewP8/pAGB0AskgSVHi79ZXr5DkgTIg23zjRuHkzpJgHkvbd/8/rqlAQiLNpaYs2h
l4JSqdZnqfJOxTUf4Q40ZVwAi/Xe5xEfYNOFrm/+qU4WLRWXzRGDtFFFkSFMciMCwM3UEFjch3Xj
jg8HytadBfcH9gPlnmK+xoafC1ZhqhI7nF/N+ahgQ/tXshijLEKH2UHlr5xMfYlCtuUTbYRsG8Iv
Yn3Bgd5Jdh6Pgk3138e/8+OXlQ0QBlOCKUmyk3Jt+zImZxXI5y/jiFxqB99iOIE7+CveX0XEVi2B
ipixeYg3XXGMaP08AkMwnePZ9AImrz7teStMJMtv3Q8GFUlxbRjuE1D7Avy3KEHWwHqxFE+PwgWU
Hxt4YMLDw++DI6mMxxq1/fGbEUuh4Awk7ccG/yPpvJZV1ZYw/ERWSRDllgyCillvLHUqGDBgAHn6
/fXatVfVWWfNoAJjjO6//yArU+AduSnyruj5KAszFlgbwiGDuCEfyKO05cPl7lE+OhducDxNpNVk
Y1idL26FpB4yBHrAh/dFGoUz58n70tF0/DsZ63pY3u1zTcqoa3T8DX82TlMFb92i7Lsm6uKdKLZO
fwAmln6AGb1nOOO0kYYraNwXfu816XrOBpbkvNlmq8d4g13dpBpikub24tIlat6rltnU9FuUyGay
PQbl3Njrk+8RJzYiZBDSDRWcntpOK+0eW0fTVzreJ+5GH2cTnLcmDiER8d08Hpl/Yuo8IMlbN61K
dzcod48m2pa5ud5f+3XUSZ8oiBo/R9OuBnEW7l/80jvGIQ97y8+a0WX63FjNtrPtIewH2TT9n/dz
kAPTaHxJwdO9jl27vtmFn0LcBu+45f+WhHvjyDFsQ7f6We95FbfSG0YkOATL+2mQr4/eRNmT/+11
eKLix6AbmWnFlN79kuKO3Wagw1Av3Yo48x9nbWRG2eg2aPm443mKXTmfUOKI1H5Jn7/OHCZHb+vI
6sP4FovDn1VHetgbklTu6pMTnIgaN9zW/BS2fN0yZzDH44Kvn7elq/IS5wG3qoIqe7cGV1fyz88D
nCiOVzcgPFaErzxDGKpoR2pQHji86ORMjmAk99Lb9AyvZlk4WDHGVdyOaVkIW+hRNU7Ya5fEHe5T
njaeXzoW+iWbN/4vz0lyW+C14ZIiqX41xYAoSyj/UOWIV4oaYXPld7E5ins/GgYBy4gYCDrbvF+F
ef+b3lLZt8TxX3YuOX1l/eN1gJWACLVx4ZqwRMk7/fSPeKlDDRSPfMGCxNxJLhzcSUpuYQD/4zpS
mCuozfsAAP/ONArrqgt6aMxkTMlF4FzD/DbGFSHaJIRXDaGxkvgFm9BCd1GQY49z7AYbOhyQ8Kx7
76VY/iNvR3JsmNk2Q8Z1DrQEclMlRRHVO8gF2/iMPZI2ilgkhsIlmMs1ZgCPpC2CCq4sG2wZNwl2
18gUe2grRWeKxsjO03OECcscai9ti5+7KvYFtd/z2s5vwhQez6PMA+WSrDEpU55UcxgzTeTtb1Jo
XzQiVFDynWwNrsBCBOLInEPqPahvtHjIpGT3D5RhvYQdKZ+Z/DiCixriLyVAV3KUzahjN2sDvTJZ
63evjAyvzZPU2G0PJj+f9Q3ix6dN60RHPV9ifwDTWLJBbQYxBjNMGd9IzA4okbA1aTGgd/CmG+wg
rjFcUOYPEpomZRTnAicXt7XdL9fkiHSn8INdGCMIGyPkf9igEUs1OA14fEk2xpWBOlTGMPNqWHNo
w7CrIRRDLKZgIZ0ck4kTlgVkB7TF0IM4pjceRy8YoT3+kyr67aF1h3d7Ts/pda0GdfIcXlMOA67v
ZqCNmJSx2WOQIA5navqF2jFHT0kuGu6VKAtbE3xAe0SR8ncGWmNIM//0Gj+ScSSunr6HVpItO2cS
kMe8ZQhjeDjJc0SsEBsJ1FhidEiCq/7ZwkvcBHwRDifp+XF2I9mijUQGLJJ/xZcGGlCz1KmLthh7
Qmw/Eh7tVDHNvA+A4OrLey/oed/DVcef/ty/r7RDi5vYQ8PUv1L1gqbmtjZRQasFwc6xp1ccClKo
hrkzgZMG/bYK1P5vYTJ5ACUHsobhwx8I0c8C1jZVIIUvLSNSsjmAP9N/bAXczh5NQMUhK3JCpCAL
zckya9mlYuShQ4zJRGxof7ckoLPAim2FOdG0DqvD61D4pXtG0eDH3/4F9WsWnud+jbfGfSyS9McO
VuB1WE4ufckLrubG9jE5TzJq6j/j7Tx26O2eCGLIqAJAUdiMIvQ4I9zOI+wJHUFp8AzJgW2ageKb
6ROPpR9SKwMHfGQ5tSQWK18h7uF/wcMif3CDMlD92s/xg60AxUg3+CTED6GEx2SeQDxod+8Yr9wG
T1X7kyxOvPQOvj4crvPqjXIcjeht1Dt2rohmu94PPYLBQ4de0O5hw36ZwTeLeb3d3f549zhkONjY
GCuNoP3f6O0+LtxBHGuygcEFa0EjHpeq1RAwMzdQUtAK419AkiIySCSKofyli5etEXUDuisSyD9s
Mv+uiq2ts9CHWjZ7DtRtM+3sXjoNW2vf9TQc/o1w441qPOzi5Jk2HgnSHp9B8iorcamgdEVA7urg
iN0QkrBmpfUoD9lYawzBPmgIeX1ioewnb5s4FeZvFzvEfX/7CAlwT8+eDlr8j5wtRP8OVVYe6eNf
dMPVAVIbjEt1dmHfw+mMOGCYI1OM/7pW3iN0SNtrS5KtwtYSnWjX6lIbhpjm8UDRR/yhgg2Nj9eM
akrBkyODBVD5uAeB4l879zzS3rG9wNtiP66CzrSdNtDPeOcy+jWQBDygcYqphCDJanSfSz+b5Pgx
doQsQjHLqXah/7iGf1h+9qyW/x0UHDGgNiMYZamr+aR+wiZBlj5ssPKk8IA+za139cWZtkxqXtK4
OZMyZ1IMxUbjIV3/ACQ8m+hAa60/KLyvwIzvpYWHy22sbL9JvcbVXl9CELTw5gvadDdE2I1LMaqS
tCWAauevM2lEdv084v1WhWYEod3/onFO5B0LllFFly3TqxYID+GLIXRmJj6Zg8ElUL4AN9IdUdQ5
Ezkh/qS5E1DdoPJUAWP5Ktv3m03aDMDWKoWWK49ogkq/pqBQg22N/b8oBDbQiNgdtj8bFBcOwhgr
dR9DsgmxgwA/l/EmpVR+9qzxKb3Yin0N4DlIjR8CaXGS/PsdgzL564I6QGSf3pkacfGY/bSJ1Ghc
jK7oYwz/NYe8xj0Ftsy4ifIIJgJIEjoNUixb7LNjtTTOF7sLWXKsOt/ZgzQ7TFgRtXJM4rUKbUXA
li7OWfwuRgFORWAYreDwd2TRkuiDFJ6NAFxpg1Tx4bUW4vGDD5CKF4ZsS53dkxPlhjs4LKWEiQ/g
Ktyc6R3MLCUJxBEYsNs3LSP9uGQE6uKofcVb4TEhZQM+KTrAB7rWBxDT8HI4JbqzoWxwP/EHkbJd
oFYbtGed4EGVfpL1k3udnba7H95aYA6es8y6Pf3X7CRh5uTNN+49/c1au9fY5MEjyirikDPoFLnw
6vaO4+tWjCwv6clKmTB0wXg7RIbdfAhh6wlosL1JsHN3kNBLfsbNk4xR0V2gMUw2spGgLKaOs39c
4V+ACfFagvRebFb5iBA1t4DUgP6FnxAzO0l7+aSf5JkQsIdVqLissDlx9Yz5++u2iesZ/fwTgz2I
7ADDKg53GIgF7+EmSjg+OWJ0th32HyhWRb8Zqa+4+defso6KxQ+TqtMRJ8kpDoFxQKoBn+SJips1
jLBJgwXT4tvULosKtbwQbui6YT3uf9tLgMkBniHInpEchzhZejvY5QAeIqhZ55MvmlRj1VhDtYfT
n7h6o5QmhobkFTzGqjWWK4+/X7KWXBesQezXzOCZyDhKJFBz5ZtjWoZob0LZnz2CE0ZpnZKRp63n
0fPQxcBsIKFNRdrBg+ffaX63R7fhFw+WZ7QhUaZfJeehNiZDhGAecL5HjPFGqCAtkyDjIi3o2qOR
ON5gXzKv5i1SpyWcsDjiQ8vRlwOqvPfs2f1/Dl5TBTUYbZqrHi8cC6d5NvgT8Xsb8xvYEPgGoS3m
GqBR17wbYF8hj5AWVzPSp2Jzz6kFo1wJ7sk3aMbfCJasrAN0pWdC88bmEnkKMSQa9nA4Aq/PMHEa
TI3h6+tHVIxZQKosqVkanUAv6gTXiQ7vg4QV4OglrEbWGV0Gvv7utYftxG1xGJ5HGbYWmITSVZAG
+Q0gwuP+iBsyEm4QGNRouHSSwaJuH95DgUPcsjZRRcc0wZaB0Bxl0SqwWDl7Jax+j5TYFic1JNVI
JAKX2WFopMO7PezwkGMlyBvGoZ2IIoDHvXDAN9TR/A92dt8gW7/sGsdPyhnsUNS1gW6VZ0sNMFXL
2CnL2gtwkSANmA984mWokYSo83Y2axHho0USyg2CwXyK7VcbiwJ33LKZ2hMG6GPizoR/ih12IEFg
PBMBwvoDqnzgPXaxX3REk8cmCToFr0wZ8uBDYa1BeoNrIIH2ggUSSy6Q8zt+WYc7uVocxLpvWrwX
IHFM0vC7IHmCrQeIHNS9Nbgk6uiA4N5C2EC23TgMvTM4LTlfT4d4C3tP3TTOWMYHEhb5D3kU4v39
v6QU/Thuj3jAAyKLBlgqpjXTYv8UPra/6W1sWJcYbT73JkvQ+hfLj/dZKX5jz2680CXE9c5HeFC6
xv47/zlFSD02xuRigBvAFf1H+EXyfQUF6HkmKg3wMszTOthaZ/6jz1ilDPFFyJ0soTrZNhYYMd9B
0FY0zPw3/5eJNB8Ef0FCZnYMkeQnI3OwCUUQdiEuvURFIAoJfUTwTvFx9DN4h12PjSEB6Isro/0u
vRG365W+Y5zurcuBlcavaa/qQOzk7oOdSPQbNn9WAns8PTj1Y4xyfZex1n+ID/o5dHm/YLX+5juS
aurpg1wk5MmUWi9GQYwRZEHfnxY7JBindENfB78h922NeuEblQsJ7uGtrw2ufYUZVHJK7+vWrplu
nvaHhfeNFN3uxJ3Cq15zwkOQnDzCfKqnzO584D8opXPI+k86VLyV4M2Z8TUGeedswkeFNHI8QAXc
rqkXX4PM0kfYUHo5FlOXNbsP+e+y/nBrwe+gDbInH3PXjD5MHyQJj6QnFhJ+FkvVfUYZrutP/0yX
LydAh5VQMcsomG3gSULSvMxlcIm3pjJl2Q1RKPLD1Ir/qmDxbsos3GmWawY5T3u9Hu42znC9lFbn
3tjnEZ5EYPjYbIBPOfmwhW/DJuT9Lr1pbZHPk1k7j9kN460bIYFUgTAKZFSISxTkhTlg8JF/RE0m
Sa82/lvHB9KV6khtLwHtU3Fu7tp7WiXrMJ5ix8RvbBgr4SmFj6/YkNS822ko5thsyT2H54CTrIPd
21pGWWQ82f6Yv+xH8gTiBX3hN+4x+B9QAQF9jXxLiHlSsa6FrThMpqFPCGBpZ/FvxSIanB24PUvd
3k3v9sUv+xvn0Tdn3wj/S07h3ZilUAY5vB5bD40/ApmoNWCnQdefGdPn/sSSzxmFEZSCFZPh8BS/
ALzER2JNJ7n/uEOkUwsOJINNtU0lobBZ93DiEmcjSH3uGowWc1n6qJgm74SNkkxn0HeQVRtgORIX
RzGtxkKL9IZAZjsY8vkvjo3qZC/vAQosMaIAi4pjmrbpDscrOx+qYKk28S8ezR+Jn8iQOF5YNYse
7/K138QbD89fLiqVlpcl376J+dBv1Fk/3BsNIHCjwbh81EU2dklqDhWi2VTe16E9azHzPjn6KXn1
HJJ0cvqLm3t+OQTXkXqn4YZRSTOlEOnAuLuwNWg88xvT5wZbGk5Ibs+/CIwPjGRsxDesEmXZO4dE
ZpD4wcl2p0kW1x2Xc7H8F02C1W7P/24SMXOhae+FREzkZVryoKAtOWrd4NGKDDQxcCaKl6dc1jXs
tn1roklH+E+xBlT286pzSCDFGzM6ZPTwu0DnM/d8H7YLF+WItt+kyHOQ1RQmtT0fKEFej4sM9q34
6jNLV6B7ZUmp/X2asCAY8xLVS7z2DXQHpE2g/s7czyu+H0Uejr0Z9s8GBkpVBwkTegi+UBU+vkvl
bXi7DZ98hi5zlqeDPkTLZ08gIVRhpYe6dZM8YvomYDFo0sgJeBzaabfrK9jPHnFcFrFMDwpz174A
dLGn126FjLlG+kK7+Ny10Fb08D51r2Yi8pJZjWLyl+D2/P3iVrrIzkHZPtbPEAEJ4g+0nWeaNuBF
pNLMNzDBO0dX9H1v+1ZZxWn6vAWbLdoYM+hgaKP3T4sbdR+F3UPCrc/Q9Ri+w1v6OmYn5kdkKKWI
8PIJHAm/sNjhqwsrX1EHJktpUFeWdvNabe9FnQiMRMnKJnJ2s5f93QTIPHLgNgrFzCK+3KQyQ/vo
CEhbhfX2tlVcbfZjcET/wugDNT39XvDKrZyUdELnk3J9995wOgrCAS+evvuf5gKJgjjU87pif/xB
5/tYM+zpgTQ7RCcCkHWtC0GuHp8cAhoqW0Cz74E6GIyrVkQOJSadYhBtIeXKp9fQUY4AwjYCM/r2
gslexs4pywzHkAhlDYwBcWw3kJDowMgD4+FD/vulBmrjZYuamU0RQbEx+zBzOTsKE8Y/Rp5gwzVb
wxZPJh8gMobNQuznkLMlBbRh+mWuAMje8FnIRhipPD4Ixxy6oA+KZPuf375vrjDz81VYXRzkT2fO
ZMJ+xZ9pGfWWGXUq6JKDykmVUCUCEEgbxdGDJGiwMJZUuyD3s7o7nGfQTYX4BsSt9BmedCGxlD0Z
aVwmt4t17ljbj6P413mbWLcwY8I8JCeuX7vq8jtXgfZQZdNTYCdg5cGHs3LwZma6AYpATxaU4wsT
GYZ6b4s5HyoKroUMxv946KMZBRbvk/xH+yozYJEgaVgoqEDAGK/7j9kdEv178pw8MvvSdh7rCybk
39n74te6pTCA/zj5bdfg6cje3nZ4PgoM4eGofaz64tR+O9Yi0t0GNY37Lc0qr6yt5+o2/0E8ifL+
fVpM33P9ZP1A82E/TDd5YzFneeHGiFSNOpxYDWS5vZXhaH42PY0uI7zpIt4ljwQ+NMHbHbCnhZ/F
BfrQZcSkBjfPASuU29SbtJ+kvW6+7olrO0CN+0P1eYq/kRHrf/mudciPrdkpvpLHTXjfJjZW6ET9
nNjfprHLxibGqflZOrbABB5AxBsz1GA9A498bf4083ysRBq6NJqlseF9JtfgNSHSx4dMBSYKmmk1
85b/mKt7kjZkfmD6FcYMXMOT0xnd/OMFQLlJtO071YP3IU9h7THhfFj6GOAHR4g/YEqG/2xSedzC
I+9YRc3+DRsezm1/dT9Zgx5AxoPJM1NlJpdQtZ8ERarpL7dntfuHsu4al8uWF3URIlpd3/CAyUGt
3d5kIH3SvT+hn+Q90FmSmXnq93Tw7geT8XNyO2ALu8sPEABpVPF0wngeF0le+b5ggrxBU8xDxDDv
DdOrszJRznn4UwiQQTLb6PZ1WUHM9GklMl5WNgA0KZ7GVAsmgIzxRIjJhk8nN9us4TDaXEmcREZQ
2YaDDKveCdM1684MqQAv7o0b6AztOx6zz6CBfCYcbGMMjA7lb6bifwlqnlFI4DM+kSSV27DbZ5iM
WfkDVpaMSKRSAbTHeN2cpD+ZQzLDhLE8UUaXhYoIGd2ckXyXZ/vYXhJHwWWC9iZGUV9MkcfsZWBh
Z1f3tOMr1sgzGn1i+nNL5X3H18CAKwwtDslcM0KDicErKOoWrN75OZVjkCEk7AX3x5Qx+/vFHQae
kPWYX7QR3mfgfExMk65z2zMj/mFKNsHOdDjP3RUEvvYeOeJQnuzNIoeRF7Y5l2HuUm/OZ2LwDwOe
kXO/YnIvuT/gaKhgkWOWYur/i17gIK3RC81WmxwT8m2uOdp9QLraJ6cHFpkUlTxJPNbELPh/uFOy
iBENMOX59Oectx2MMOCnYEfZ4LRzRPw15USHWnv/udn2hJ8HVMQp0OB3DN9v9hkKbwPSJI1nC/58
Qd3MLBk2AL+zM8QsDmV0Z/n9QiUA24zeA0Zx4HSn4ZlUHPqG4xtpzRpWZQaAk0u1gT05sRlcrh9f
5akMe8FtvOl/Jh9gxUR4CfjGRCiB7Uu0Zv8bqINfypiEqojuhQBWvADZlDtiO5UjHw/1ObG40XP7
QqoiYmRJVrtvv/chpwMORJRW960Jrh4XJC2+l4qKHRROT3WMPPk9ZT9XtyemOIitn4fioCxe9Lkq
pyWelDRrO7IlJ2WQHdSwg+UIwskBO02RNAFTljFv5oIOBTdZDqgv1K2rIwpwDX/KHQVwvqjTO4Pj
r92i1EX5SoPwoKHt459pT4EUsOMsovPkkhh/tA7IhABRfF4Tr0imhUlvhENPQv04OKXPSKNbJzNE
2xMvcGPegiN7p0+E9/o3ABfB3QR3gVTDRoHHaSEmwBlBA7kjHtgmUVND5W3t8kl2t68Y9KpuL8rG
XJ/HH0kQQ8PWyZ3LsbMX7zZDnhtjbaR3xlkGbKD9fVvHtJZr3b2tqi2IHQmnSl+vbardJlR4GyQT
Mx1skyIz58K28B38JJgThBmPDNA09UOPQRa4DBHYAjicgvNeRabfxp2eAgSvdoT0HCnsuTA3rpB/
gEMZAu0VsU/HiY1BEo5pb7CC7pjQ2kgs/95LbnL7uPGvK6z19TlxH9MbjrX4zY6LAaNikMgs0vBU
YTS8wpfDsD5ael3VEyyBUC92nazj02N6iP3lXHF34tuE+FfBpgiKL7RxmSMAZZODajJkogRj1Ea0
XDuSqZ/iYd97BEFa3Ybn4SUxx03/CRxHA+ICBF1qLmgTPkbtec/nOpp03R2KnR8VTy9U0YpBHv6J
mJtkN+xmE2Sdixc97vDrm/MH/COR0zBix2iq9bYf+25sMLZeaSMsh5f8wnYplb6ynAPAsCa1YYG8
lHKwwX5NY/2WVA93hwrklrT+KHVoRqGYaog3ftwQkUFcMJuvoa3GgEJ5yPdApfd6uNPTeDVeB3iS
TT7t/LO53oiaAJv8nN4sqYclitEL89zOREPrQV/BuARaKVAPbjAmrbize/rihTyVjh4fDAE1QWkZ
HoOBwxgzcDEleut5BIfarJ9HLksvhSw8w/HE4uG54OrBoIbMCjj9wdfLY0Ix8KRaY+FZkoBR0g3S
VaIsLeG3O3/GuOVBwKKl6/CBmNqCxKHukZA3+HibwY/OEkekBAo83hi0/fgFAvUk8LAqKviwnEVX
2AcqM8cHGDGtmOgdbgSxGIs2XPnw1DjUmP/yazIH+S36FF6lD8Wb8g3BvIJjiUTiiSPxBrcGMljT
DuxOrG375VDDOPABi0U68+C7Umi7rNoUeT9jdhbce5mHDO9lyk3f0goMAkM6GK6+TeEqM8rlR78m
YSR4x7H5cZ2Led2b8WjjWLZ7pfSdXEAQW7IP8ZyWDJTyj0RzpoE6xFrmXIQKP/0swl7v4xnEKmvJ
b/gbVZ4SPeObdQCHS9dM/kITDHHxgf/m1gvjbOlh0QqfYGGdaNRAePzDRlJZA/vgV1ic+xm5PJl1
OpguW96HOcAO2xVzUO6Mm13uJPKXnJaOfdt9A+EpJI8F//ZFLoWn40IlQwOPsiLRVy0GZjttjCXt
nI8PHed91K32DRtAlbIEEw5A6yzMd/faVyF1sIdC7Jpg74ymnivM1BQLjLyNR4ulMi782mbycBHa
kU6FzbEx0ke580q6AJlYaC4qCOr4Ig/fJZgIQDs3q8vttSCY/FySnA2MDHeScF34xujCZBKnMZ9J
YmroVjV+/8lenmEtLQguPgSYdLHlBvkE+5Ctcevn4ByJMtmkJRSNiiP2tehzv8Ww7Lnu9rEQZMjO
ME3DQETzLn39UAR1YX8Gva1u08CfR/mKvFtPTooTUJeC+S2GiWeGp22Sjp4pho0qGFzaW7XvHlCh
vgKV5O6wTXqFi3M1idAGPQftht8dGC1/E9/3XPVLZRtxZ4x/8/BHolObag7bOxz4ieLj0gM7nxI1
bAYPWErUzrs3i5jfNpK06jood92x4H9caZOT2gfiyeIWRZzLTQZ32pWEHS2UnYnq5+vwC3tAWOPX
4EINR3Dvc8x5W35tjBSh7f+BLhtYCFvv0S+p/OcYAD4tYdKn9V6GPU186StLbkgvxZxQZ5z9tbB2
vWOGTvRmCZIKMQWIujWs99peheeLzRtWhewhmG5zraziwOwA7a2kiJ+9XeWyzFixGNiTnU6Ce85v
oEZZijXhmFVrlXscs3gAuFWqWDfzkECSMC1mMnZrfJq1BpQGfISpuVRhT6avhNsChH6K7mm5gi2E
8tVjkgYkE97IP38Mnzr+03cmzN3+LwFvPW4ifQaOHhNoG36HeIKMHsPPYIlsBy44r+SyZ0Dw5Fwl
lf3wcgEz6AawpMG+x6V0IZs6zhi+8Lx6vDkKQx1yDknqqbm/MBb8MKi+y+ym8LODdF0fEIZVd3CC
GZB7BUjtKxEfnFzhTtOqBVjUyOyk/+hn8dulUXekz/gBwvpf15h01mDmVLwFkQj59gOt7jvOgyK0
Tiss26YfCDv0Tsc3CCwYAHq2PwxnlTFGpiSUJYTS65l9j8Reunm6JxhKI2K5gtPsGwCyWYZ1kDAd
/My8xr/YrcED2vpllq1bA8B+KhHFegGnPnY6hQE5OyaFhwa+Cb99mE+Z/1kXneW7BmUmsHCHu2yA
3Q7jm/eu4SXx+w81r8W/P3btsPI+sO4Knue2PSVqEnI8G1Bvel+isbE3qyxmBEGgDw7og+9CHVWj
GsmmXc2uNMHEH5RRtS6wfKn8DK8HQ3xzlMLGXbTTcXOqaLHy53EGg+wd8aevthA2apA7kq9XH1O+
9GwTSsScD/KCploMRUnmJT8ZqPfztDVaZjh09NEMYulc7sLwuE27OUWjy6aPyfqolbvv9uCMR2zP
rjsQhjrYjiKWOgnHw8Qw9OaSLbIBS3phwlxhPY2JDi5ZN78uU2gehCPq9z7kDJXRZmO/wYs2w9+9
3wFsxEi1TDoGY41LjKNjF80JYmFOGtz8tjC2ZgBsX7R1WIz2ywiWNlra3rr5+7CrCRs5Oxp49UlY
UdulLCazs/KJYYMOlMPUOw3gYEAN0fCh0thtOn22E7yVu4D1I62he/9ikV35l+gSZCCDlLF3G5vk
ceZTmOpzttedsuitSqZCfbBmIwZlPtndAe5csw57XcN021XZi1M9I+a+c47UKVjcwPhrzWsgjJdq
dY5d1X9szdr6rIw/htw9xWt1LSxG7x/njmkda8JixT4P2brSLeOGGXdttxiJUumicaL/XZiLu+E8
IIm8HIPcEgLHe2L6amisxbLw3m8xef0Ylpa7/MEis1s6SivhJmQ43d5cCbmuHG4SADCBPRQL2jsy
eSb4GvV42Qyum+HnMaKgqiqns4k2HavL0gN9IKjMxHCPtj18Fc67dIhQViEJkcJt4NlKXJWKcTrR
zGDbr4AsgA/cT+q6r4VxvYm8K2R/6jC7nyMy/RzbEdQs7FRxqn8TY0I5xRWq+l9Il2w7JuRit4Wt
d6f/IcLnWKoxtQ01CE8B+yWFNyWi8AS7NowzHWNE09LeSJZsQGFQWgKrJjrVbj5WUyiC55jXBEGm
6uWdkqeke3clAk+usFKm1K29B7UNw8mcJpGfI+QJv3Uq8Zb3VCJslwCF9TPwpY3doNq1eYWuglVP
fFsWaEVIr73MAU7KzNUpbao1Lq9PgJ+r033brZZTw7YGUudc4e0zN6AOF3B4dlpQ/b4iY01z3BAJ
euLJowWnhJ5sktfP4jW0yRlTP3rouB6CV6Aq4IQgp6Dtqvkwr3CfdQqRP3SwykRvnGDM0eFBpCpR
7JcWaIC4fIUKBRyzIthy8uv4bSJxN0550Ji8XebXNWAhNGaCbdzvGExj2t53fJ0dmIsZ1Vfrsb1P
v/NbzwEcM7nh6qqYZh0XJCEbNQxNp925Mv/FG4zMB4/oMtSpXed3ynskJOQEtiHJI5uAzidclMLd
LXsuX7WQNAL+mtMNKYIYRkevuO3cGMarO3xACUyAHghQ87NmZx8ouuj/2VEPNJWnenaHCFh7fRUe
/N3loQBtUYEO8Cy5zk6h/TicIMeAgw+FW7hSQVN7yMmyyerqgzgpmO/8EG5xsGH8iKcvdgWS8lPQ
EE8fAUuFDlKF7TAwGU/QJGMhkTwZLd+SBxRMhd1j1KZfevYr3E/ASJFKv1fc038mdM7MTGAOGoMT
jDxefvKwApoV4CY2M8Ih2KROpJHZoPLuIA+a5BoQUmC909u6DT8f7Hks1HcydqjPgMLggyJpFc6Q
8HCFRwzpCADNZIZYY9kLtZKegyEleRZUIGJtVf2z+D/NMTUGUYEInGoT/pmCDwwSThmlxVDzlkEv
EJKGZGGkrB6+pFDR4F6e1kMRXaCJhleH6mQqCVc4B423nWgL8Ymb2fw16Ffn3SEf6hHrnP8CnW1f
c3IR5hCUqFKsH7dTx3IAcDkuWTb009Bc6DkinIJB33xOKYNMC3oS6FJLPQXw/zf1ZGzKOFMLmgAa
hAklEU/B3blHas0LGgHk6FTDt5c5NLtEmmPQG6qJOlZGhRrwxG5pbEan44szAg7AZdJdsSZOi2aE
ixgyTCoa1h7TPDq6C8aiLPqlKhHUKdEV62L+A9SEWgpayUAQ9pLIRkSMs6IcsZiV9mY56cXgOcDo
L6dGfgqWhOqzGx+NgFSqFdnb9mUqeuA3OtMdWgQbNjQqLIDN9Cb2u7M28LMOfRXul/sbN3+s+2zL
Lom7TW+JWUDFs6dHZ3orSC+kXE/v42ZKjfqyOoh8QyJ0hNHAliIJIhvFhzoByZY+rX28gF89KcQX
NOJnCBoPV8XOGLAVNJDRSkIbSk5sNjwzkMQqWvEYF2wU9/OIrj331fF7eCTpwslbydbxLeyL6t5m
r1Y/r9zexkGasrmFjyo0sPwoff3rGY/oDlBAHAi81Noq86BktEI6xcXOID/PNqZHJ/vpRS0SXGab
3Wn5bDvN7M45XFNoOpBvdWytvCv5QZxzIPNUbOjHCu/zp2689jQDk56X0Sc0/Wes+R3/y4gHODNz
FcAhaGiYE2MC6Wwmb3akGY2a+5i/vA+DtTmwp0Z/ikM3GAXetWABCSerkw9+Xm/ydOLfvuvnQbYB
mwVdZTTq6pQccxEZ3z37FX6m9QBq5KwFkRu5COvQxNmh3S8cxYWCTU6v2t+2PWNyD0HsGQZ1Jh8g
WWVW+zm+a1PFvwUGbRw46/E2r0HZ3Bqauuph2s2DSJ82yXzyFMr+aUZx3x3vkVujhigOqoZQ4hIX
8YVZZ8ywhldVkrtzWt3DB9qKWx84d7WJ22GTFkt1VIPovqPW1oS/orFjVdZtp47U0NBodPkVSSej
My2POM66C9Wje7M130zA2D1mdxAHK/ah2kVjhd4sQhNNmMd8oqUvJ5vew1dYOU0kcPGcswFkGH1p
8iNYMiltxRV1+GPMBAKsopwxCwQXh+uxQFiTIw+S5DjI1n8dZhq3GRAQWp3ME8+sn5X3P7SPPjOj
5A7HxK8xynK/fntq9M+pAY3HPBDktFMRnePz0yeTcdqMqhSLQCJF6RHAoIbyNHhn0CWu6LZctgeX
NgIxLUSgDSIPagH7lTXxidrQNhFnpRoS79uBY4cHU5ipLEqJRtbRH1IsYNEk3HI8I4wx2A6J5WxY
1wSTPzFbkm+/+iXCvaQKDGDgA64uDLvEfgs7lSsudnCB0/YAs2A8+vBzgaCEfi2f9VxaXGv/dXP0
U+RB4i6hJ5ejkZwW2uTYWpvpbVtMu4heuvOLx4+g0AQGu8VmiwWLy+QIP3u2cxB3KJaJspKwsTM4
I+rbtfCyAByluvhnB9ondlL8OTZsa7jz0UeitWPjFmKsyBCh1OC/6OJX55K355jfyYM9laTBPYUL
LoLdifCCKb6ZNB5xpE43e257HhF/vke6ArE6nxKqPDdRSJhTMeKBvTrRgwdaFANh5ptLzphz/t5X
0V+1ACXzFPoHYD4UjqRzoaXzf+N8XcuoS2a+JXKOnvV1Z2offaVDwBxrDneDbPjDgQYCDh5yDGYm
1wHKotzp2HeeW1HxMZ2xtZ/VRtzaS1T/dMx+pNJoEzk0GzAcJkzM4KH0Z2I4uBkz+hnq65r8l6wA
rhKL6vjSQ3NRL6lOe8kN34ZX/0Mli927qD/lUcom/8jdo+uy3DtYn1e5rew3M9LzgGKmUgbvaTOY
XCy7E4hwKTuuMVPHxeK6lPdO1UUV7PINvTXCBgoBboWYxPFEDyBGU96Iq/ptCh4n854P6UHxk1VX
OE8ZX/xTnx9N0urMCeAOYb+F89rS3T2mL8i0J5d7L/kxugXcf7Dg20hBcBpr8FPJUZgax13dzw7K
QA+/4FAk1CLqxs6IBCeC74blnz4DGvLhDI4K5OQqAwMQZGN0619Rg9fhj1Qf0jP+6lEhZEMKOPiq
6JRguqKGHLQZV0xREibygSDnEdz2GWjgXcwAgEkLOGIExQIkYXFLr/uOpMJiaIBXAMFtiJtx8aR3
hr9L100B0uYRPaP+aIRvWQGDtRFcYbmA6+Dm8Kb9xhx6d0PgAMryXZw9UHfqekIHPuOXr6H69O/R
fYFgUgKs5ifWjgwe7y5WkqkYWwLFAryD07vVjsWlhdSLQMV/5Cs4c4ypXwKrotLMvLaVKkNxJEJW
NbzNOqNW+DjwcckQWp5x5XHZV/QB9TU07IGAwl2qE0aHENEYGLDtboHTID8i5KTrpZw7z1rwypur
dxnQNgFUI2qRjr01NMGVIKuOJLSR5spjAhdCt3buKauaHjRV0JTd4hebLRP7FgYLJDiEaMWJ5GLg
GD8YIbJ0yd96DtaYie1EB49bwJ1IOTV6A2afW3YxM8LuTEci8BGe7EXohhqM3B6jo4d3XVHOGfw+
nIxtMZQXP0PY4hMiy6/8GeFDCz/45tWhCcLeS76YDHe8ZnplgnS7YHxqArxMacbnODwQGalH2X80
3ddyckmyBeAnIgJvbjEbb4QQQrohEPx479HTz1fqc6a7p40QbLapyly5TC09SZVvH/K+KcACmY87
ILO0B/Tg2Eu0nrPHs/gc3BXE9cdkUbswVM604u0A1BdqucEFdlcv7DHzQtmfbeda7BCxPWClBo7L
tvN/2SqIPfQe3MGmD6qy0j+jn98fXnLsjCTndK/1kE0tpgaT9VobQ3nCHSUIo5NvIHHXbxW9TnHp
Xs9IWjnQaASi9vJ9hQsde/eMBzKw+lFdUrlmSh7qhgCGdY3MhECWHnWqUO+duev3DLs3Pwo6ESLT
+JuGkx2u534xEWiy7CGdm2Wp1bpgL7bK63g5Z1ot0eEzprTt2QyzueKvb7i2TT67169rxI/17WIn
6I7/aYT0dc+v7Pe2hbmi+jXvUMryvldXh/qe/yQiX21XDlkFTG/DfCffPrfurRikatnNdVJ/DNVL
FANPp0t8e/M8uKNYMSe3HngoktHj6vrgCcGWQ9T00r2w6TxCtm6ijP8PSkmNAmNev9HIiYaQ9lF5
tAN1cV1+/ojRpCE7DUMLt+aSRJT9hkcQ1mMrK8lFDtfw1qAd1Wrsp+tqOjxpDDBbi+E9uLd1SMqV
CPtqvIZ7NB8XEWQ3RrhZBM5EL9VNdJlficabaqpixt5PTF6hSO8FybgoY4z3v9CqhLyNPzSRxV0X
UPGdeI9F6A3J78K7+5azAo6e3byNMOGWlGf2ifRk8PjHVPrYvVNTUoPFDFbzbXtEZmDzovL/bNwr
hYaxsTYruGQ+ja9dXsPy3XBdf9Ke8SaT1yi209fOV/gqJDsCSogYwywx0/LQfWCDNPRu9hBD23UL
DhGKhDMvgzTuAJliMZACF0OzMl6ff+kv+W/7s+5//npbDCUH+ExDuHZGFF22zQv1z5g3aPNfRUM9
b2M+JuxcEKwsk2q8E/z3MkxsmdWE1oDmvI1zNP6IfwvGlfd6XVSeIzskP5M57p/Wyp1xcydMtoPl
7F7Pfebs+lzWKonmwSgCnbsP5fPnHVN8PXuJ9Dhs/dDKAvc+mMKrYDaE6MyC6jvGrVrTfsywigFq
m5HR+7ifdzc8WU/JR/gM9RC0YG6LDxKbvS3hR5yMs9A8NKjU3Lwg/Yi233ktBTL5N4OOEj1kjkog
iDJ2jcwnLmzhMzYrUNQHaoi4bLypy7m0eQM9f+Qq0KKgguMRHqbftw/ESHTeD/M2iHvG+iditRsv
dfOCWHZmWpSUPjjYsD8+Tu2DOKvPZ96Ka/hzaYeAEW+Gtxzng2IkXV6Z2sQMQpooct3XR6KJTm+5
aT2LP8l5GHKorgR+USV/BKJuqi8UIC5n90/YaKu6excdTCVjg3o3zK5cQVDSLrO9eD3TLkwuEe62
c4KqGLr4QObeNZ6Q+rFddQXwvjbHqNQkfVHmLdsNXc6pvmtB/sgwhOpUF9Vn82VUkag9m4W+SIH9
z/onVjm0M531565KmfCbqBi6Obv7uqxEKrvdZNf33Eu2AYqUCp6zWnzRuF6LmM+LNhTbNCbF/GKy
NAuWaIGFNyc9X7pJS5mqsV1ikKmkQOFN+WT8Lf/hx5+kdDFkr+frv4Tl4OfQjLVWrfz7c35bVhJo
tCToMDqrmE3TsKVzLx2bAtkMlb5RIhTzEfJSrnqpv1qPcurt1R3X0MG1EvXnwcRxTJb/Kj613O0g
LgcANeO1VraeLjtMrIi3h7q2vkqV7H/GR92FSKLs+755bnrvx6m8wiQkoUqVNIgfeGRbIG78ffwe
49SkOeyuxlqeFcTyLfeWeVv0EtU0RmrxjEI+eKQ+NWCpTtaJZ41/RpB8oDtr01qrQeEtj2c6iX2c
X6UD6SwXHeMaMKw8cEsPBks9g5S3mqn+EH+dUBf2gN6P7CE4KfF2NYmIlca12/TRK3xnu4lX8RSw
5cL8WT03LvV4lGdxhaE34MQ1T0+vJntF49RXBixbohm447oUltEabT1WPMtLHDcP62F6319n1TKL
RhpDcJtt5w+T8b39O5bBEaWEtipjH8gAcidWswIBsDEF7VW6nqLjT1ZWiK4cH/6ZT14MefGRm4PU
T6aZi5aGlfRRj68LE55b9XIonQvRxr50qJvTXUEH0CWQ+KKUu0CuS5Dv3bP4yvra9fP78hEhecTb
hR/yzSDBgXMEiWRg7sP0VYi/DP7DXbrqL78ouy6ddCU6vpszr+klTmEG6Zk3yBfQcPv3/DEgf1uX
N9rytOe6oCBOF3tjywfAH/8m1Ef5VkaSXoLa41jb11b1J3guXpx85b9ileqtd6ufpBxt3g+RuR2d
oHrxEMXLqTn44ZEqLV7RbbQcXrfl+Hvh49kPPmiBgH5qRPuukMDfHC+evxNWOJTj/I76ey5p9Lxc
Prg7fL2+pLQhqt+tl/VCZ5+oLD7SJOLNZVcHv2vfnJ83yjYoCWaFTI7k3NQ+38hFt2r8w4Kh7vaM
7mjmcv3758rf81h2lVX7/kM7HJRFq0YsiH6r1/dHZ9+7oRzFSql+fl9MD17dB+r80JEkqiGacV9z
HLFJuvfLS6PtPn6BN6QiFT03+5pRxqv3+xbvkXR65M2f6s+G01BdTw60K4VKpqPklF9jHOM07OrZ
7qJ+mKYu5loWkOio/9cAjBTqPwYoiQ5iejnld+L1G0E2Y/2/mXrOwLpyd37A2LocnIzaIxCJZFiL
vVHGP0uJczXxebJgP1HPi+6k+LJx21TkFOaZqMTLB9TaZ2ntbnpUjvgol9L53S332JoHuuMkVCSP
kTnL5VlfETthCjx1Sh6PdvJZWqwavwg71sPf31rCdPLUijuHuJePzpGqY9u8XPa1wykKr5UhheLN
qtya8y+2MdmojOUJqmA/zrlqgUvMs5ITPTm9PqqFz1WudPj9uiTrq/3wfLN1Y9sVVyKA9dZUnv3c
pZzJ1K7xyMAvcS+lLtU8Esk+enH8OpDQ+TQ7IrCK3iZTyl6ja6b1EhlFfLUo3U7Np/DI2M+VNPhe
Opw7a4SGZMnrY9fKLm6gUzvPUtd6ZvcB5D6lm4aFv17Yv5nfEaohyrIgNYAnAKVAvJRXGstzSf16
HsQIu6+ljHBjVFdxgeXDuXf0ukKIPzz3QrCg4yOj6u1ndkZVGlqR3xmkzBd7x0HSqFk4V7Tic6ta
YFm9gtIVt+P6VnaridwsnqjFUbwT5v3NA7Eh6HP2ukZnPA9oh+c1TxxRuyLdxKqP3hHwMSgYiIFP
LbqbNhLb4+uMDYo/lKzlk50sq7t1Oz474ruf6o/eHcFoZEFfmCOYuI+OVAlzlN0tqp4xmRZ3K1Ku
cje0I/uibrlVj9vaggB8Wbb+L7cNv2wNv6UrwWtFb3Qvg9XA2W3ZoHsPFdJCHX8CG9gJYH1aSmuP
bPnp8rrrobEWf267VsFjIcqnVc4JQODPgV7y7WkafSml3dBv15/nsXL97adtY41jonT4WCcr5B5m
0nlCWYggt7Bt+9HONT39T20bqmD736X8io6TyyAzX1HpnIuFt8ZxmKpucvV7I9c+SqMq2Zme/dO0
kAMdepR/++emHTphwPRlX49/ZXt/iyi1aiuTLTtdh+ny5zQ1cf9dBh5HR1BRZLdYtJK9tIe1k+Xc
3RfAWf39fHw4SaV412cktAvqKlz7fO2VLKYBELN9P4nqQkjZSEZ7IgLjpM6xc1dQ9mIA2XzxNrrs
Stloha6dmb9uDbOnW7KYiteTOh7UEEYKq2J6Goisgcj9mO7nayr7foj3XJtcVswNahRv0RNKeKA9
VREk31O49LWVMolmr154Ww3OlddsJeAWQWHbzLHIefQyHRXEmZxGNA73IBSJS2lvj+L1851Nl61D
scpRsWRftHIc7coVj8W1mz6UMIyC5PKP44nqgDf5nfxnf7PdHb4Lx7LA01+VF0ptKmSP77VZnV0N
0wSwb9QUr8qkS8y4UEUpTgAjXNLQMWSi3EgLmpkW6AO7z9YB/+LWXpoR9WO4kWF7ROtohIBjyram
FnxFP96O9fQeGV2fFsfwD89w1cytirI48UFnjyH5OwWQIx5HOVI4mwZilZU4X1xe6iux9cgQ0lnt
86BckcfNjJbnt7m3CaXKz+/zW+IffcchVclbrw1neGugb/2s/ibz69Kiu3nnLUo0/nVCRmZe1WYS
hiZ45fOiUVnG6vLfUiSVzy6kMheLzorp0X1wtMPMVsVpomQeXt8r/owgPX3vtyhTcehlSklepFsL
YiP9/ivEzkolF+mM+HiMTh+Pb8g/WkxkHjs/DjPK+s6ys1LUDLcTxd7xM12P9Z9/X3b3rWM4J2Bl
Ka4HaF+DdAAtQ0eVEEEjVEf24JG4qL3BK0DsM7epgnUAheNVXYzgY10zn9blO/jCNDnf9lIjKMyF
5ZRGDP/HQegxOPWc28/2uZ+xUGiomwGVTOKwNc13rRUcAVlSvick/wZ1uYNbv+M5BUHkW364XRfv
s8K9mnURk65BIPi9gQkroftqYTys9f1dT+47usVSk2aefXuFBs6QzHjc7PslHmtTu0pHnL82DZN5
s3WnPLGoUDJl8iDoIywOu8TSZDj7Kie+EPkL9WWyCdyKIcQPGJbdzZE6SLI0J5s8fGHpgqOVYLz8
xECkRpvbinuG2Dxo6FNE8vRTF8VhGLI7imX9xhhFbWz4KXrmH5uwPdbQscw8bc1461Y+miBtymnr
ofqgEF2XjeM/o6rTobby+BhVdQy1AxNS7iKS8ip65iq3cfORo1UqcWb/DcM+OqbE7PmF/c60+jE3
F8tiu/L+XZYupv/paDFPze6+RvBofyJt2dAeeBQqp0XQyok/e2SjfaH2wFBmbH4unRgQqWdY96DW
3vu7XW29KicWHc+TYCpM7a94vpy89xdYXeKxssUHBSlrlEIpg+TAnAHeeK3cJkkD2RlgrLdpXp7F
9UjIufTddGv16J8Hm9eHTKcL2Ur1OLsjHsUq3ulob5XV9yyn+B6z0g0uLLVFqpq6hl1yCZcE9cqk
2kVxqHz6yxvuLzwSbIwlir81oAhAbIEaGObFt7XcrYGQ/vyNbLOpjGOiI0fdeWzq61kewx2x6Pcz
l6lcTj0F97lu50UsWs9+PTk5P8RoZ+46R0GLVc6DY9oXckzOuI2zFzb2MBs4s4uJ9N7lQ+cx+W3d
OptmwI5WuFMvHgjZBnpR8Okp3Bi63JC/scWz8+PgiAIVTt9F2LrZzOQlSXU8/209W3n8Cb1QkInu
+SmY6aC+LZoak/Jjsu+Fv4cPNplCUih+e/47eED913A/2DukAPMRCuycZqdy1zf3rIKAJoiTPARS
SMeHfoEi2jcepKLjgE9ndHKdCCY5bgq26m97TJYa3BwG20GCWQ3UlvZ/gGGoywNih9+4e6eEAInD
JN0IdNtXxXqAnPnCdzeDxBpPccQI//4Kx+bXoWm0D/3MaAG4DLkXJr3lc93pCb8bnFg4g6Gu4OU6
Qbiadki/GHKeQ7Y0Ioc3AjuEBVBwhlc4Q07aopkufTsP0kysE6i7rS1/5FUpRKkFMD83SolVA3L6
N6uKob2NZILn6buHG6e36YcvODz6grvO3+V0TMcBKbUrg/L/7VSdBLKpysaN9WzdO3QSUVhEq6nR
begfwoGte9QRpWzjXMc3bC1nOeK1O5Mfc/v5oVMoHkwHBsFnJ1xMcmnf32VshTPhJwx/EF3YzTzL
/EFyo/2gYPgfgGNXMj2/7Su7zmkSbFn9e3jVDtfEc+dyQ6x8cDCugVsi94dbI3zGDWi5Qzdd9OGb
+Ci7ThYsH96hhYxmJMDNICluGnDlHQMCHt7zv0QSvOdWTmZh+P1n2YCeTgJBM/zL9c8jx10Gf+d0
BahqZZzgZOn7QuzRdSHC/TpadX65Xe0mcmDzmOjhA0QgNtzczopPdDOEdwO0ri7u80eF0jV8xKsS
ztCq///fIkjJf8vfuVE4lLPBcMm3yAhPCd48jgI5z9/u5d0E1WSB2HqYxLruovCNQ1DsoeMPv/CA
BP09os6N73wNIpXcCP++72ZzkSgNS4Xp798tSqJeC3TX8ABiXsDff+WTQoKPPAe2g7gp2LWFQzX4
u3n9pJrzI51pO0wB1gMaVnMFQBd2/3Ygfc/k4jU81xFhe2evdmmdpGBvfRqGM+jMT1wfl3fP+205
IKf3s2/uZF64nYWXIqUZsmRGaYeaLLkZnb0sLY5sYMK/QKBwwySi7SDcR+GvXbDNXfZcjuVXwjcI
18qtveg7TeQ6RBsbKmxbqzA+GhE2T7fh3+PsZv4xvDJeDfcKYKQaLrDLDILyLaXXhDd7VUbfrm/U
/l76unkZxTFYImoZ9XhwDHaXWh7c35Y4VwEmb4S2HrB9QeJBqvBHOLvhm+a8HbENw2AWUf5KjTad
ZOMV3IBKIzHH9AXh0YiTsCz6ZnjR7yiwqB1GcA6G8EEbn5YEkyF3ajibcB7vaX7fSkS+wt/fUXlr
3+EWCB8Fno4rL111x5J/kzFekor9pq70rJAtFts8FHosQqKnUcJ32/cpY5nBYMLIlEgQDEsoFgUr
cq8PBuu5ogqHX/IFfT0sz/GQGwGMguAE3jf0OuDmWzNNk3LmVc8oKJnwA4c7d1f4gkI0WQ65DtjJ
Ej1kUfhQ18jj9PfuYQIVDgLfKOd4wsNirukI+Q51vsP3NFQpZlo/7Qd8GsMErF3n6OxZ+RYXZDqW
dU5Q/3tcm0PKD0eS4KLlsL2I8XSIgjBkYHLH2DvsWeEMfydL7XB+r3VnYWPde1VsOOhN5laXYGZw
D2O38A7s7fwZew+p3zm/GSwV2u6/blgHnCN5JZ2Q28NnepipD4O/e7v7E77M36+HRyzYlNdZtDBZ
SBS/vx38f0vX1W3EetrRGA/6KgW/9PAx3yf/0O0ic0b+54fK/+BEzOyh3Cw7s+GaBJfDYCsTrnH4
dDcOTnObI3hwSh+N2IDX/9Vbn/sidwZxRJeKb/XdNQ6q1xPFQVjR2J4Pb3/XUkpUeMdyOG9hycw2
RvoddsMiqSptj50fZrnatGUu5fwef8gSWSViaXFUPkscAnu7r8MZSVfbfi04odtEi8Y0o/BMnIbt
nBCpcFOd/05oGAGHu69cns9mUmCiYBoejmGJ6DsK16PdjfrPYrXaarU+q9V61L1bnMIKY8soRuwo
nsU+w4hqfWCFLK7YcBhPagMQ38vhLzeE/92JZpwZd9PYdCDun5ezsISGnT28Kl3y1Nw9Z+0uM5RO
pnuRjmKmcySQQx+GdldSEDphOm8Ja0m8kmt+H4aryW6Cgo3DZe1GFeCVJkUvS2xzHi0mue63eVDO
bKb9HGXfTpmgacpN0w20c9MApdCmb19AOTC+nKCyNrxRoUsjV99gzoD0Jc3behb98FCMzFAyz0gS
Z/4t0x0tVOXaq1ah+5gXuvnGXsUW/LsSePjxCRF8eGC2g+OAg1DH9Mceh6WLxU7BY3253qrZt/x3
vkqdR/3QjgudspQJS8eAHO1b55Z6B/xIS8Ts2gLo3HTzH4VR8MJQJfdeirJz/TQsTK3Exsyma+e/
g7lyuQqrB0qAQSFaS/3eCkQIyxeViHX2wNMyNV30YyYxXd+tvoZ90PyF4mJRi01T083QvNzgaR08
JA/zJ3HYEtpgh8Iu5/mpP7SjxM3m4gxWdUaZbv475Ral/qvG27HSd3x+UgbhneQ4eW8MMGyJyQb2
gupoiC5Sg2XQffjvacCzEpDSBW+qsqpsjTwHeaZiv8V/j16uNJ6da69eXoLGq1SYpPrbz1f3t5/5
Xhg6fS3q8XcWtbyvfn8W7Xj3MM23QhO7aWqwv1ZQfphKegBHKXWTDc+1d0UkL59SpYL8isl+eIsK
IKooYs7STJlUeb65ZS2LubFUVnqHfS8Uzuevwk8Y9JDmPCVKr6lr0uVrhSvvuZJtAXyPxfr9B4p/
PpZ1I4lH9FqgGpvpLl0MYfCVpRD27yWpyOZcSj/LdDTZf0nStTMNzXjVPq9CO5LblbQjj0ns1TSW
q72UwxPKmse+ojNxQy0sNlw3twJxoiuq+vxOkaABpGi7hDqLalMPNZ5T+QzdZ8uZ+lPLkh6qujm7
7KL0fJUvr8N/5uqzLN9ojUcECV5r+7cwpErctnIegqn7xNav/kk3MBa0OZdJbpqbrsIDg01pKk/i
F3qPtN0Ad7JGoywTOtGCjo75f217AofT+VJuuun7pPEbqQsGwQBf/lEx5AaeKlqCbOFszwzd/mO4
/DpNCiMaCmXbUwdhLUFR/yURb5BRQbx89K6U4ZoyoIBITWmGGw8whqpIg77OVBDrX3OYwn8+vLd9
NV113/L+VHjF5x5uRRayiTPWSlac4Q6mECaa4mbqFFxbsel1WdlA9Dc1i74vRxecbSiWVZ1TFch/
n7+NfAmOxSgY3k8RPbhM7gimgzjihA+PqcIemQgykES+OJdRSi8UUn8SjM0EVeWVbXr7x6aW48oR
dE5JHIfne1xxSuM9TGX6lK6ewsmWs0/IWf5lsZCoukTPTJ87SyzJLSW/BBfXs0EnUF2InDa3HRFX
3wxbdlw6yRhreP9+PSs3+ITP4tRIFcnQcGSAjenIh55be25RfwTgrNHSqzjmhJGv+x5BO9By7o7b
6BysgUz5z1F607g8yoTqvxb/4SlX/h1ZbDYT6AaciGwlXTHxHq0magHL2h1N7UCNnvwG9xh+t/CE
23uU9Rwi06Kfm/45Xwx5Ytv9trhr1wnKJAY30m6o6tAh+ulqjJ2iHmMeJAX1BxaN/RIqhA3J061R
GDCKYejrsUXxeDUQNzKogIHMzhQRs4UD02aOJUZ2m32z1kxRfe/MTpZwqROuGTEFsn2L0MslIWhl
XgP6A2cPY6NxldHx1GnfD9TYgAFBaGm8uHNrwdtrWeZtc89X89UtG7lA4INTbSbwkVB6IS5VKBRC
emswyAsqe10Y41uroGU5Vrtwk0a8yNfi+Pd5oKOaKXpblN55UTaDFSalcWV+isjJgkI6jXpQaAVv
yaflv4t9iwFyHy0HaHo6/PXAbInGOBd0xPtWniuDCAiuJyHKhb0hROzJExtHulGo6VWHcEIKPOna
p8o81ohHmYapKSd+uY9Zik4GRJvOvT4ANG2LU7MRM+vONoJxlXCMykrZ2q4ddMC/zZDBHlSen8Kp
K7lKrGBEjovMWOwkeyU4WPE3a20awRpt2b0QqZqHlX4/VyTqYAQGbxvA4+rPPXdJ7MhzvTQdR8+3
a4MpXD1jfAjSRjcsP6r78p3WqMAljmTUHwi03aez+CqeRkYWlTtKUrxOtFE/18hiO1jbwcVw3d12
jUeXl+qaEfH0pkrKVgojbjSMCUzCQNL67+vgEXTNRDTxspHPilHPJOb5GG1nltdd34oLmbGQAnbO
s1s+NHq7eFf7PAE/g4SskttBbrR4lvfpknNI/qV7Hx878UukrTxeahY2d5o5SWiperFpYhSf501b
LMdWkIu7igANVTFe26b/WQLd72s+JZlI97foO5WbyfXZfG6jJLX9aehBzeRqW/JNmgDoLvuG30BD
IsRHiztkfKoz98G/J4EUto3yv7VTvuQx3WQiNEJ6IlirlSMNYfCaizeBHDqdEYXQCnOLycYrGjte
b5gq3R7lzbV1YIgYtiLDkvBfGE4VZE3c/u+VFEU77o+JoiUBXmp9AAouMIVtJqygkvPbpnH6rUMz
veCYbIGE4yjMiap6KsZK9rceTzSSPvEwey6Q3zHnpV9sywDi7avzkCwaa/0yPNg0XlKS7uXz9G4I
jIyU5VQTJAjOw7Wcx2jxpLjHKQ7I4+98PDKzrQ4mjvliJZP0xK73J5Ep8akLwZO4QQzymHPU0s1r
9dI7No6l7E86RBAKzWpcun+2Sgkahec/9FwGu9i2y6K4W41OTH/DefcbiUbg3hsL02c9rx81dRBj
X/zIjou5U/HICog3JOeFXHSf7SMKqJnitn+cUZndNe5UR0YlakRcRg2F5n0zCf4Or0YiGq0/zpyG
6QyKr+KbW7NyReew+9hPkKQb8cZab7yoYRIfONYy4nvn0THQI5d/wlx/U5zz3NG6zN73Hfa79E/v
JiBRThmnZVnoIi41oSitw3BW6Dkhr89bDQqcGsjm/E43hjTgnJTe4Nf5/sknefj0F4fKKGibD4ht
e42Gx8mZfYEgcJfamc/V97VJTG05j/fzH6HZ3FUSob9y0sKJ+zGBjhVH21aMoWYhossz3V3VWGHf
3h6qI78QDP639Sf1tdIRjqBcsHoGxuYCopHSiyQbpr2qWn2tCkTvaIHTyFMs8afWcrKRqRGWgMyV
m0Gds42eteMPaVg5Psk1wwrFTbCbiEAHYJ3flle8H98V83VreRVNUuusK4woq+sDI4XBprE3TYDg
9E2AHWKd168cjC07eZQqpEktjUkPWybXMbB8EcZ6mbqkwNKW9Xr4r+zRau4/0YPLip/hYJzruWno
Ci8Gn5UkaHNjC0m8Y3KV0W+DMVdw/2UjUD4NA0ksYJ8pvMh0dXhEZDe+d2JPb3Zr2S/kTpZpxroS
+gyPmGGw+Ga/sWpc4DH6RW47++r9gCvI8GS0mSe/ST89rGDDr1uTmwavIGfcAhXqnEYGvSDR3u8Z
8LzFq0wOsXNgsKFnWemdd52HuzUgrMqEyzAzXXSWA1CIIzoeugltu/5MuaUY5zWem56Gsa7VbtF5
uwzGzbcrz9Mt4oj+NNhUAD/UMv4fLQqj9B7h8GPBArZTIl3z7EwxVGby4OyMidYFkt46NAz/ypt9
RR2zk76ibelnfrZdE8N1lPmbDr9fqncD9PzOIm1PZ12jPrAgX4abieuOEshi7UwCEPz6oI8mHILS
x5X890rPYmpoLVtkDHRKodphT8Pt1bDNnxC0ifXNU5t6NNcXxQ+CI6HErlCePWbY99iu6PrgD2au
syvwJTPNATLSDW5pagyq7/aqY9Cl6E5Nl/DfoFn6MbFqK+rNQernUI4hOZq/KMrcYTsJAPPdOTrN
439lQVwqbE6+k5KEnXEAPwnLm9+vBq+ebLW5m2cDf3b8rGjoNnODKgO1YI+CPXctMQ15hONNJFrK
AiXh3QRxxGBodqJ54sfVlnjS+F2XHz9u14/jhwQb8TnnaGYDRG/BBmlcPx6SeHK9iwHlJzGb9eZc
0liX9x983sQxsCkp8uxVZpcdMjPlEIEZDEVMaWS5vq94MbnkuR4PauZNm6hQpyoJiRIyf5bFucw4
mcqPkrwENVuL5wSLk2udRy880IpPGjPL9bIAtFCA3YZZ8RpD+jBGM7yqMoNEl6auMlM6cz4qnqy4
5SG1SielBeWel/MOXGjY8ZZf881CQXAJuW9IVG7/4P3t5bfm6v3aPvJoIizbfOLL4mOeBPQFmdtk
3A1hQiHVj2FQZ/Jm95lJqZ09I43M+G38ZvWhlGy5h10jUL07c/me0FitwrA48IKtZFwdhzc1cYD4
tNrEFed6VvWV7LETtGIBfkka4jW3FPQn5F2Evv7JpCAQjpWvNEq0GVv7T6ybmBp6p0qeCb1XjKxi
0c/Pv39Ap/ZJIw74NQPtTHtfe5Y+/y3Lr7Z5OtwScli7lNbvAdV4VIAU8Brlq6XuPpL/UQsfqiQF
76ljId97Xu9ZRgxK6WMdpIdUobYFufnAkArQ/cGBr4RQhqTTUn4CxU6oU0auFggEyXiDA0pBcTNG
1FcyhdEE7HZ6bgVEmAauMgspnUHcmW3GeeTdrKS8Vhfm2uJn4rZhg/A/qEtWBc7ruvhuhxt6Sm7u
Q1KYtXwcN5Gdshq4/zRZfwvcvbWf+cTuaqjI0elalA9nG4XyJ4TBBUQioCx8SjmW/xFQwFrY7qPM
NCgsOfwYDgWU94ArBy3ywFbug1s10UzYi0+lbpY5kzNQTtW0CJXkJG6MaXInqK55f790TPMqp+9w
my3egq1UANb/pl/v23f+d2Nmv1rp8ri3+FixhHG+bIZUj4jodAnkP5W34+jVp3EYJT+QsJbd/Ne9
uauGOcNW0CXxWEMF8/oh/aEhzpdgNnqgENXJawkLqPygB7cyp5yb+gohz/PGWOzZszhs5iDpN1Nw
vjA4fU92rsY+DCxcvdDZPNQTGldKt00Z25yNCG3nTkIkE4Y+ZN0TRSAiLEAVwZyeAgVAOwu5kd4u
RJMAiG0gjH0NHn2WOY+JiaV70Wk24kBPMjJ7jLEGDO3pV6CLjATIWV2KXT+MMeueVO4qnNQHNodm
GGoKwKI3Z6kL2pJLgUGJGEIrgwjojrRgFO8D/qdYFm8FaYYnaNGu8XMoDoe8I4NH0WJ4hA4Eh+2t
0AJUAKYPATtiJezVihK/0Q2OFnPpCiXh4HHlWRz0pdtm8lvsAh1al5rFULjuq1Q+m2iFZtiOqXfD
huihlo2Qboof2/6CDMsODv/wWU6nTRl73aDBUAMD8x8iUpfuo6FU37Yo4CnYY3eaKrF7FfE89Wv7
Vbv8cL8dLEaIMLX7x/p73Nl9hvibU4XJ1FLgt3FgQ/quoYgRzeNVHC0JpkSvh5zGUKpe7KbyabTu
cJKxQ7UD+/JSOdUewRDv8hMQZrJm/lq2XSNoG73Q7xDaxvhV2Jsu3eJnGFHOsNSqvVrZUTZ6t2mf
MaagFyTrIfxcdMQ7lIE5svZdGhLRibmA4ByW5xxEHS+h4Yct50Y0ube8pTsBwGRHXoLGnDqrfsK2
De3dSUY1oYBdWFwz011HS7JvzZYNjz1M1tLKoqtiRmHhHlzDlLub6V6jt2TNepzKS+mgoBlIbfz3
QiDJNVL/9pXL+7IyHLd1UaQ7bkPnnO1aliAbAV6C8FZsz/ktfylvlCjoRf77HOKURpFKAwwZnwjW
mBJoW/suMcudrWPkYHe/FWCoaufWskCq19eDI6wqWdVKYgw8Lh4ry0XDlB6OMQ+aZY8p0gmaw05h
ON9XCBlUP8w/NKIG/aabZsSOTXbMGyNUd068fBsXn5PF16E81/DW09CZJBoBsNDg/b9H7WQAG5IL
ZGAKqWJbV3uYuIzOHra3l/nXbgLyu02QCDqQWjUSpdqgEC1dhok0l3lSDwu9Fmj1aqSmf/N0NwD6
SkoWlAeUO154RDyJatdfm+lqfucMWGwci+nWizDl9CML8K9kzNbtJ+oUhoqbaGYfwb8NkQzoWCEN
wFSZgxbNlPqP+NxGv4LA5WEZ2b4ULT/IV569kOCHB6PA/628a+jqwQouGIyZcwJT6TkY2VXzbkv3
+Ty0AttS486rZpRriMHzy9W5e7M1X9NqrDG/bTAAPUioSq8W6lrdl21Nz9KMz40Pg5yvj8+XLddP
YZK/qqmRQx9tFbOQF+GCY9XpHu/hxrsuO9lJ8DgiHzGYoi1csKDGF/TfvoFqHISqTyFcfM6K6Lch
l6AM7DUGK85FQ4OMi2sSVRxHbaGDWvXv9aMp6K5TeDcOUBUQfUNFpr6QvbNuOVRLPZfoExrmUo/Z
intm04+NHCml+wB9gO3m2AxcHVUcAkmdxoYDtTfjTHBRrB8a1HTuXNfeJ6bI4AIf+tbhldLewWu+
b3PwnTyvp0lT0t6I/sCWsBvcyG/RvTgwSH6WB/9gOo4OGbGUnP9kByEeAOGDxpLgEoXrTdDscW1s
paQO/gl5QNGPgT7s0gCJqhHAB5I+FKfnTyzqTkoBhuA/PMbasellEgum7kztGXmlyj8wuVxZnQyG
9dineytrtvSocvdQzVWWw2A1NYgj0SdspZnaqv+zLDs1KwMHFDeru/EjeLBoYBClGviAvlRVgV/G
82HCJTDgZ7nhxXXph/OXM381GiCTg2pJEzMCDhQCNIjiP/fuUMP/+Y0mx6lq0wAHIVb3XB3Irf3D
KUC1vv4keCVV/7kzTM8y7omV9I5sPWgvyX96VjLGKaRJ/FHgdvVRsM+gjrU5GUt6J04uHvBg1Gmx
CwqnNVGNuUvjNVmXB7vOD3res/Hv5zVf9nK1fc91+nf8ulLkSaGwub6GtMnFrIMy/voG8DYJq2QJ
vD6e9VQt/nHuPToHqxGybuuG2xgL4aRhZ9ffggstTJ1TPR1Zc8RA/7oj04FsEtFKWVqD+scq04Mz
Rz9oLOX2afjXjDhGkiHqI2MKbk+q/uJJV/KwgiyZzwYZ2QOlLvF+A7jMSQLVYdYOj745nSmwNbHQ
paIfnsOeq1GzQAgMIcj16fnqeUTCzEMrTGedn0R06huWhFboURrqSYpGWkGEuYiG1pJrmUJ/XfuY
QeOGtYlgM+uIQrYwzea9HYCAkaixJEKEd1j1zU9YaITbRL3OPslGzmnQhsbLtZFsi8Tws21J52jY
cMuEit9WukyGWyujDUCdbnkmyWsqmo/CO96Vm+mAThAKTIQaWPN/C162suBVZHdFelj5LguFqOI9
+8bm41FqrvuaoHTDsQL2nB7WXeIlrRX9+Up5iOo6jc8fxqMyBpAlupvhmZ5qF8YpYZKautT4Tfl/
UxVUJ6LDUv7GTH/F5HBdTjVv/VxzGT2qppaYojN7rjWAvWsvyzusLzKL4U0x9oMY87354WGvi2q9
hlBK/3TVcmSrooYnCHGqa1enle0n3oHnYQa4t6fnq8HR7tUYS304f/42n4ODtS+lU9HSBr7mAqkX
BXymKmsFvxIedfeGZUSrnC7xDSo/pnlaaIcbnrDL9/NdpdY5WOk+l8AxYKtGLrhwZ9u+cWbKqVmz
ZAc/ey4IA9vNfT171Ln46U6PrZmHF/qO9mE8fuZNNxy6V5/7uyn6HJnT8oBATGGOfiR5DtDouSP0
D4NkIsW/2UnuHLqsE+A5WC+Vt6lSGF6P25lpYrqS7/Qqp8a1u3gJZj62Hz7uTfBi+zYQOlXjuawX
rrARqRwG59JyhcJeBKf6HrUcz6liHkrRIuwvjTW24toC4WTRzMtCX/RNdXYdXU5IP0uXM+vPtCL1
VrXaj1BG4bin4a6/qoQUkZtlvVCBHJuD/CKPpVoXpfyxxwNNJjhOFPXxE4YS0tVu0bZJLyPSzjrQ
PpOyr962nyfUlmWqfGWMlSzbIaDMmraF8xorJ6MFVA6Yx5EZpOgcrUsQY4GPladU0es0zHf8ZeOB
bahxY40tTeqD2z9GiBYaQkYG07IvDvedpYjMvKrrPaFpWw0Va/J5OLnweFGa5T9Oc/QFJj56NEAP
95AcIbR2Zt169bftTffI+OGuumk9ABWv8nKY8j4vGZF6R5bu1YPDkDX2P47uazmxrFkC8BMRgd9w
K7w3kkDohgDUeO/h6edbEzHnPz0aNUKbZaoyszLDrqUay5hpWlTypWRXmZvvxIOyQpHqt+VfvP2Y
yp4onWcZGBXaurqa7A0iGLazowZMhUfvqWaZrJP1fXBYZKdUvFaDPSqxQViZ7WUXbJPiAfninSqw
x0W8aseh/mwOfX46c56hXHlP32prwy7gkhABlC9u+yvNtjyEOVc32h6nx6JriUjzZrFf4bXLf41T
IDoDdl30ktEMGsaa0dquPHqZWqy2r98NUH1kXh+rvxMsJacJlNxQSM7ecoVvoFaF0tFYZVDpsewp
CQaaLGWRoLe0DJs2PotJA9QJNzSK1eKO69+451YOn4bkySMW6sVbQUZA7TbncWjWgxv0vpLs35lE
G9grKq0kYSjGLZo86eeLW6YzCeOx5gfBIKR6aW7bmcKpJudAsndmlunE54OEq8GjUY/zXhCKGCyc
+OdUkxr8e1nlzejaJYyou7USf1jOz6XjJ0FDWVsUJ6keQlGpGK+w3g57/ly2r3/zuM8Wl7Q1rxh5
UtzXavvyQqhMmF3ffp3Ly2/V4DgcEEjYhG09cQvWVwMs7pYA4I5A5h1QeTjObj61gO7arTl1IyU4
KoJ44rQXRKG6D81PHr0sQSEVjC3MRtND4CgOE6dOohM1n/yVF1XI4BIxXdkP8j1WN/ddUWtXfTK3
4YrVzHTNn080R6VMsCxRzNfTtl3BrhLF/Cj8sWxhovCeSQMQ+kzeXby5uaLiuZAduhL9bVx6GWPM
/2isL9JltFcEx9vOruqE3+Wdy+GmThdk1YBjyCaDxKXINlrcKE/CtzLR/xwQgAIgQw7Jc9xZNKhL
LUve8kFtqQuy9I7d/VdmFsbrkwJKb4b6ktX/zYDizRVgIc9NLCv7+rxgNfeRghsvhbbvm4lP+yxE
jq/2MOdHQm8SlfzsOcVNOf6g4lWHXmmj0ERaz0NpeSgzfKoujJVpD5zPUn0t8WRz2XuWQOauLDi7
lrwVNxLLwSTb424seqR3mKw4hBsiGpyIqVR4DVhtquZwiAr7mTvUF6qHKoU7fO/ELydZfQFu2kkb
CZ/ajEWd9aV+0Q1/8Sal6cn3U8KQIYAK9XPB8UKRf7GH7w0H2uq54eonuyb4LjyWX+eY9IxE6Xrn
b1h6rrtbVMkXJ5hyerjonFunrtjHQqbz/hSrtgKxbKBw9UTpJceyF/bziuLp+EPvbxPcnFUOsCTC
A7GsyXY0vsNX0i9nYgAIxt+QUfczFjBVHpOQ874wUWE/xD79MdqUEfkMxGaq+vp4gP8QUCP7chXB
DpaVc+VBjsRalXXeLG8oAmM+j5UHAhH+gJv4gpzbe3gYFw/DeJ/l3sQJlOgk2xfnK22iKVeF2N+6
dtbNq48Ydq0qzACjWGULl6zlm7BnP6JFrvcMyVF3c19/t0Mx9RV/drZ5OAGD/9/FJx+It7xChJxp
PvCqCA9pxb/LBRoozeQpU9hN353FyV5P4yM6W/CsdBJLitF8YPI/XdfJsN9zPS3aapL+BW9ddUHc
P73LIQOjlrmJsUEJn5lTMvmbrD/9GIqD+m5qtL+dxq/XHtX472YQr7x6Hp8RCJdFJa4YXxYVErEq
WD6Y0pSWI9MAyiA+OGXWj0RT71maMKGT+ORHAsiev4/uKoA/DQW7aZTmefzLmfAZI94wsBhCYhgs
PG/WXoErZ3JXTaGolu1kvJT99uBDHM3sKlK7D9gG4FOOg+eCuYL7AhBPbVK2IN+zhzpJ2oLjssHc
YnQRiNdYqUPo9/42rNKs26FHkAEi7D7uo/tsw0Biyvxw/GjKqvQyftRyXWE9kBqdpj4JFu8fGZbJ
xzp/s8VBcHt7/aitDNkdypsz3zL8y8d6UzwUn/HaFsjRHU9dAX0WdrzND8Vdl0XYNRcCPXLQhtrK
9C81Viu7KKbLUe+TYZaKe8ITcHgbKqZVM7FSrBcP38vhkYpQ8fC5LXwvVLWl4yRTd99s28mG9ImJ
O0YZrnZDQ7vDbReGG61Ydfzv9SzlSb2R0uoiut7+au5aWw0ECgXeJhX8NWNAhFf11BGbEDPgQ4UX
DIImyko2ebU8YM/O6hq1SzPMGn9L+dsVyZ6OrPesmiR/vkcv1DJIjx4HxVKuZWUYGtAAaUu4+pMn
NjMBuH78jTv881r31uIz9vX+jH0KjeFI5rE1nOpOIT4p5ipincP8MOdRcQV+rKrnJh+iWZKtns5d
7naqxsCLiOUnYZDuUOE87YTDyXM0YPS2KG9b29KcH189KUmnS75C0BnY05ff4GXKLVdH/jXNGXy6
wP2fvEx4n9dmMva/ZYVURbuWPOROt2E/lQ/dxHfWFS4QNcHZMGoe68lGqvRkVEqs1lzkwwNSKiyD
N747lB7hVWcsNZHZcVqWYpUnV5C2qxiAnCw6mBYNlwf4u661ytVcIcsRdWFr0fY5pjdV1IV3Ao5P
V4SnNqNPRaUrVd6Vkrx3QRioIrbd5Lx1ZMMbK2megR4Cfpq7vskO8cWVQL28JntPEyJUBZlRYgkd
K5BpZC/ly8Qoh1vwKOPFwqObxjFUXKLuDQcKgktpJzWMnegOK2lQtHqdyOUQdMsKiE9LENqpVauc
E1H1ChvFPL6xHF0r0LSAQtrndzMbqR+kIQA9Mn7gt3BQKxJ81Gx6iTtV89Y8BYYBL5PRwOtgfIT6
z9bjkPKFgdXL4DJXUMGm3Fhf4WFO2FoDUeAEwrOwZC03PenPYNxjr1KWMVJejTYcr0iM/g9gA40F
aiXHMCwEyCd7GxnEqwbNAXD6I6Hy8V6zlGaa01vQO/VEEIOkisv/t6+GFP7Aj1QzHsSsalqCBHwh
4IZwxSZaVBNaCPUQyElr7VaPlQ+AfWCgo0jjO51FhSlim4QxOAMZZEncKqtQDgX6CjtE8S27zy9b
3lTXRP3OzeelZi7LaGzHhFTwz8W1Howb5cH8pn0MfWZmjLy3hU6ELFg5fjOd/RezLmCMydVFz0gn
DFuoNqHPqsfofRjky8Eg8wGBORWmxMqQpNVvSjDmfZgYEiE8G4r8JiO44HddvuJp2aL841kyJTwv
7Yaqsn+RKVSlLNmXB60gWdZpgu1xvRp6qu72SzoPMNbMlsiWrXPdSiEaJtQn6V9EDPVk7x7+jXAz
NrOScQVKuHhF9Q/rr0U/j7lA7tptGtXUFDFMMXzi1aYvLDyGp0b2W8HyZglAjlqA5pnzQJsC0Xtq
AJ3omE4BHKNEksfcuccqmWuBK8z6TnIQNzfZTbcTn2nYJfulY2H8T09fEB5UPVUZjYYaYNXPiKKQ
ITU8cnA8D+JO44+UiEA7ojDK/SSZ9e0KnylyQHv00EYqFQrfKZ2au0mjBck3AzgAYqje7eX5e7It
Ha1OdnR7xwQDB9UxJQSJAlZcsNBzEmelqnvAFSyb95nM49JlIHM2KFHTtnIY0lhjt2991mpf2KPC
6l9QborfKyxIn6jkL4Mw5HFqLfqkTkkCS20dvTNdUuIWcmd4az9rxFt5BRMRRWBv8p1915YrHZvm
KOV9k82FCRVJsbcWkcgnPrOVsuKLPB8ituj09fSjPj7bQD+Tm0NufcAWdSNdeulYH/NEkzSX0fdM
aF73NniwpScwyHJUqGIE0uQYilpswKq/77IMyLsV/3yFINQ8jNTeY6qU33BjEuNVvuSK70sLI3QC
uxrOcSgTkSxrlzz/ZIKXFC/59Z8+9Hs8uuu+f+P8dZoJw93GEn0wDsZF5bqonGLhvsidy7lLc8/J
Gc6aaeQUhOsHAh7l5+/lEPHpcjzicfahClCwNXKrqmL2SPeUb2S+rqmPhDSp2L6cutWy+3rqazdV
SZ8a/F653PrOxdDoaFQ7BhPKwVWeWbYxJ2uswZ0Co0TwuK41/igIGOUGEjhA+LsOCIS7kkJrN0yM
lIFUk9VkO/eiIj+TG7z6SZMPMjtNmNu+p3m6lW6rdIgoAgQaTlp3+JNgfhGKaKwS8C0/Owxg9PXw
rxQdB6a6+c8w7CdWgGqH7xhAO84V7P1zCsDg80eWscuJoKcwxzOj3SbrPpcXLxlmKk4DA0lO1D8p
JFV8/8/6wwvc0SnB/yxIIYHKLI4CTqEY2X7tzSWg3wesyiq3edJbYcYG8kZ3zpL7RrjflhoYsXUW
f1C+PH/CX9FLWn/m/AfI8nyQQqsmx4ZZc5U847Af6j0JLSiMA/bq71bdcU01ROdRnRppNriPeqbj
tU0E5AEfuVY8/7mW36ZvH8Dck/rbvPYhhqmdiG8NueHmcTpWo+lCED3zBMMYp4l1Hf400jyhs+oH
QPtk0c9WthK6OWXua61ghrf7RvvgknMl5n9F8tYKWjZE/aSqy+LsXMJivszJhUgeTu9WAOlXeTFx
BDsO86WvX+jfBQCoEf1eDWKNscNGv9vzHiEnmhMfXHDGCCzQZaAeCBEyG4xVzVh+NNq34ueKTnL7
bVWuptsfFL6Cn2QmXVqACn7yF05cxybk7ErcWUyKQ8qaYXgNdGNmNMQ9KOQwdtoXBG146JlrhVox
w14IdOE4QnWmyzw+76Rr8NLPN3HPxrF3ZTC161wxVPN4T+m+GtsixUxcQGJsVbkq1PfNO8r2URlr
aR/1pYEa9qiJ8mXIF5MtOC/O6PgBX1+25ovyrUFPYteM7pJGeCde5bxFf2bJU19ptoz5xpFptegc
dfCxRPTfWX0SR7L+Yqy4F/T0IhlelGNfPdtv19gMH+fCfbQSy+3u+JOVk9MoH+l28l+7xnEdZGUC
JMsO3OntCA2C27V3TZnITu5lb8w9Lt32oWB77DCxw0DIojEVOibV740fqx8T10KRmxQ4i154rjEW
6BoyZ4acO5ZumLjFJ2/j7LgI41g/qoc0uLpoi99d3W6N6Zt1ECw7Vt7GKthfDbWzZ5VpjOVcrBCE
lYWEm+tfZv+le2Yo+0gGHzsdzCpwfKXcspxcQ15Zwnq506b3lrMyLj4TjZgB9jVHzdS9JtBtuv8H
V4v9eRCWzBr28ODPZAReZvv93jsMDcM3Mvfa887j5WO3KicS5fm2pb0xGr+7FF65ci5Revixn1e6
zyoZVGsxvG1NUBQuqj12aON+/FhapoeHzO/mrl7BqSw+zmCiVzHN2Hdc9b+HfFFnl7+VXkyj0PpU
lgqPdFH/cE7zhSocLgCX8mr/EZyQxsVLY5wn3WXmX8kdK++RUX0PbHtoHl7TXVKb8roY7+KCtR4n
RslVeZya3Blk7MbYwVjDg4LOWbVOjGeuonW6UjHcgnm5dbhMF5/sFIj+3JvKdyjutaAl5BevNl/Y
qW5wOrGPSDHUuY/Sbb8MezmWitzL3PsZUhaTVh/ZbPHZysXKI7d8RXDTIL/6vhqHTGXezFIqfACu
ie46/W8VxSX3BTjnhfsD9IKnd9mfl/kkq1JOzKscl+u+qSrvoOB3AX7p/nP5HX+WXEYPTkDp8jHf
SuQ6Wu7UtmBf5jlsnH98PZEwqlFMZ4uPXixbenLa0eUdvha7Sqzx/mQ10ThcyGOFXqlR+LU8aMFL
SR9h/m9VfIJeUcgEm41blVV007nrzAbgmla7/41NFG8B3qx7zyadICSPxo4jdxnNWNv0z+a7kT4h
WMed3jClg/IHdOpHIoTGBGgXdaKPcqpjZ9PtSrFbfqV8IrN4upwnt9HNIIYfxe2lrufPL5vLJkTs
hzwSqcCRwqfHrfFcI5y6ECE6k3IVQ2jiDJVOq/tEobK7TxJ5xUgyXc5E388fymztkyLbz1lcpmqn
nMDedfVxLvuW277hR9/3nR0/OQiFaUET9VEhf6olNuVUtnoYl/zhdEe8xM3UlWLZ2iNbTPOKvVS2
14pM3FRUgXrFMwqSVW25/H6lWtd44xirpNc//nBezpb3UoIgY8d/59bartsvZniloK+2KF9FANKD
vTBlx76T3QbGJBaFub3TVj2eYV+V/T5IdjaMYRUkmlleGOROLEUZR/9/V5zBF0LPoIuZ3pvpyHuU
jNrLaPDa13P74toYgp4VNJcq7n/Sr+pqvr/VCHt+HNXpU/luhoLKAK4Fec+bSXkQ2/0uhqcwNyIf
kQ5hTg0PzgUT8vsRGeNT5AFNIODa4XCGf1UWuwUaGb13gzlu9T7LfqskfuUWq8ofcxKKJ0Q2VYs1
VtOr9lknvGPUHbSUeaqFiO5WHY2y+0puS09ZbkH05sKyD4lId2zYbWVL/fgBfTmy2+PyvCYlorij
8B73Y920uN8gosxVrmID6TsL+dHro+B8uwz5CY+/L0ym3S97OgpJmKXfIM6whkHAu7nLxwSNimOg
oHuOmM1wCGseZzgLOBWE+aHFlWX0w0dYy+m23QvPPFVlFojx9jUGrd21EVlWk4TvXfpmOo+LA2SH
SiDsqownEgsCSYqKxbQX4S/0T7EmjMmdYfHEeXSldEs+1ugrK0qyoEByp8AZVWG9BZ0Wtdvj45pB
Uw4S7NTGtfwXaDkvPa6fbcNyXPTw2iBrPf6s5nyYg76y8X886spNH2uwHv32BQwhboqmSca0z50B
cpzE/kw27fCNg7SKBw0BlaFhm36q6354oqqG438mCM57Q1SFN/kSszrTyZUBWM67cDdk+/4usFPw
85n3kXAK+A7vY5mqTjvDteQu7cXARFEIrhv3D6yEV4NBorsa0jttfyKMV3mRK4dU6rTavOgZ+imv
2yDzqD9cF/kiCU3i750K6+BUvaB94sTm0SjqHt06IDp3fHCH+cjic12QxsrhWZ9rHoVUsbcBG5e+
mxVyaImOgM8Rg/cYHfZiumzl/4B89uNhWX52k1E5Q9cukRAENcx8beaCvnWy1JnzV32jAAYOiAm6
h2dTWP4LUHEotUzTUrzSWjxp5VnFejiyr9m4rdcSZ3AompXyC9LIPNqeUQBDoebcAJhxpMvvVdPx
HpZBVHpc2rwRoaC76OuVrkS7ye3GIqxswYw5x5wq/uBnreZJQqDfNLrxrsDxxRW8hdUmeY16wh3f
5249cVK8dg0reb0IzkOZUzHcIEqKA8+bsov4kKwKhc49S84fvkFCEFfrqiPDN6jenuvSLsGOiXyc
rfl1Xz6FNf0iuHS5JOkVJuuVafm288ZgyXXVsD79o5H9SuByYnyu48uyWofvs1GhojLO08j/rb8V
HQ9TUXyCu+TJj0a2vYGWCg4gyZqqAlLg1SFBMoe4zp7Jo9GR+r6dLZ8+575KSXIq2ryvnojHz8Tn
HxD3vS+k+6txMf/nzV6qz46e4FhSE/QpZ8rsYXSu0fSIg/h3MrqlMe5Aep4zDyfc9pnCHt+irb33
7msxvtdF3cZ+TLd2N499PvTfabPt11B5evPqhtOQL1G2v5nupgqq/T9A/celtiyh7xYf1Xq1VyVX
CKqyIJQIM+a/U8C43lPZePw4zpxyRfgkHKYZEhRhpWx1dwJxs5JseTx1zdHkSseH3FhoRf6vhypG
Lw80F6wOzLP/4JcCLpuYOSlwjUZVMP39RMrdIt/dZskfP3a5soGGNTtYMO/2h+r8T52KPMrybQ9p
lVCP7LdBuZmiQR5O5fijNLHhDkPWzxx+8X4H5M+hminupvO/6rw3B14Mgu3CLTgaHKpB7+1AAP36
iv2CwR2kPhre3uBRKDLUq5zLPiD17j2hbzz+vD8JN8aT95+QeQWgpGbsiL61E9OvV1XldkDmK2LT
IP4EOVQ7zhRea6Zc2ExgQGPMmI9+ueUy3ekigIHjdq5vqUW1vTbYL15NSqlxbAo+jksq01so2RZa
hUxXI9Gy74QR90N48K6Rh1Zrxgav3rubf9RPlMLxqdpmGsPUnW0Zfg2B5shLBNJAmJr8PyPJ0Zc0
iuqExP0s+CyFWrWQ+VoMki370iFOCDLPV3dzjQlEIJyPjsL+n6mrhsb+Y/DsWLTRKD/Kqsss1HzT
yvEhIJAorx5hnUVfy1amGzUTXdES7c1wGeK4VdtUA6F3yAm9qzmPfb+9FV1b+S8H8HPkx11HPsTj
tbiZesTLyh3AUMm1/fl4+H79/2P8ZXTdcl3ywKz/2Jcd+cJRjPteLs8TVkmOjpdR1lq2Dg0r1THp
cerJHDZ424R3oc58FKI/H6jKfjXFeyX8h//r9TwL7F93h0rHd7kOpj687f+8H54GS+tmT7a16g4s
nFXCHVj0UeX6rh3++Z+qEEJgnozWFQuPjmwDF2N/2Qx9nWGjdeGbrmJb8TvthhIgCGmzfJ8vjLR3
w2z71X924j1lYjoqXKRyNa3nXHuv8axqhKiT//KjTO3d4QHezV8VMn6XxOhSp3Uxy99C61g+2oN/
/t5lej2UhY5cqqmvlSF3TeptmGv72LUL19Fz1XbRLRKFS678ROIP8XveVa7vg4WS6IN+8YS5ZDX1
l97VnHrnVfc+slQPp4rL019UE2I02qmuzJBWVs09SuzL8B5W11rlB2zF2L0HS+kz9KL7yqLjWH0f
FLulcDW0M+sQ05V+Ff2gzXCbLt7SrXAdH8Mhe7Li9TCuEWey+0Tz+Dhq82pxPicPWzhWtun9jcwo
MXLrsspvWhrOWa/m08DvxPcyhyx0q0wYhd9oHT6xrHM3BkyUa8Qzknn9wcjcuO+tOYQ3ncf/XekI
hRuzx5xzBI9f46icGu2GuW/3s22d+buW85/iQ9wo7Z27mVf750J//qooKhTByhc0mxUSdZfPgok8
Q3xe3wDZBZTF873JW8dwu2kw7kefp/71LwsfjJnG080CL5qZT7oUUOalQHGoM69KOjy0z/DVL75i
8K3aYUAaPUN+MLcHNfluxsDVXfX6hfnSRGR7hr1LChaqOkp0YrwrF50Dx6EH/xgC7i/VF0K2zvSB
w/W6y+1rxQkDX0XYrVqmciOa0fGNWyosUgXAqVkLoVj9qPtg0Fe/Fp6TnDmOUH+v3lX6CzAM1w70
NCewe231gmUzQdM0BqzGOOPkwV3wNnGvK0EMKxkj/Y01SaNrC0cX2ERVuiE5t2lZX69DFbWGZ74D
yvQmn3uH53heF+N9Z5Xltp9ZzMSIv14uBbdXqGhDHjaXQsH58TiaKEzVFLo1eWRD6Ixa89rSRXud
bUv0xf47qjm2jyLp25upj8/5YUi7FXXTwxgnRyWVwcKf5O9i6tsehzpIyJnwytTzq0q0L/SyCoRC
asQJcFnffS6NjXxvPgUbW3CHYfQVrnxeT5wgxBFKHnzMWSfqEjz8S11Zjsh2CnML7LpsvPdF6fUI
JKhvyQleN2pT3pcPVKedXW8lO5iXBah4bAdQkQ4Tjezg1hp3x11zOcax6PzO3fufxbIsHD9Pv+8a
Kp2r3NeNDJlw3Wzz+evYvfWeqdJrEpkcKD7+ReXsJAnRptoAhmPS7nRpFGNf8MAnvX7hzPSeAuhB
kkCdB65dTE6lvGkJ0BFkCRX2CWTrPv5lxCBA6GOdGD0aoSoc8IyASdDHlC7jLnHbMlG0Wq+zRO0c
wgj0pQjv0N79Oo7V19NoFe5LlbidvP0J9+K+DD/zteSu9n/nEvtSJlgVz06q00t1F9MDcCPQORcy
IEbYEbSmFG8/Oyrq58wx1xR2/rMe+Q0CmYPmZZCnf2N9/r8IYLVoIXKZuQ089uu4HuCCRVE7p3k1
w/eT+yZaaLqY3Yk+zfSu+qjrMaGyqc9HbyUj3kW3/L1/X7rpaqyo2MrURKgHUDhRTAlQv3nQcAHm
GcIkjo3cV6y0pkXO2MXM9Mbc7zPlsQkoKD+z7nchWjfpnV42VMjxvgU9ST8OhZjvcxV764kuBL/E
8ZPsNAwwGS2cZ2YA1jO2YFkyJMcOhPYMQXjYVg+rAlqJFjv/DgkWpL7va53JxjkXoHWjEuNFi6/Z
T1Z8ZqBZHD9ZY+qSMidcSYhS59Iwz80djndXSD0bmUNHHDDMWeItdvvQCJowNZ1xcMpCmU87mubz
WdeGwnjNHwRoPw//cRIA8qiYmUGMYOyP48Dv/OSSxVH00twsWnsmeRvD0uRoj+JpvjbWSmdnMwjV
TWhm1O/PGfCEkyd8N860JoAYRS9BYBKm0bEwy8LOAZvzFnhXGKfwCfpgc4VtVE1dK95g+tK3HAkm
tHFmZ6IOjdlNt87ENUgRs73FoS0jagZz89Mvl2YsPojtOsdjT1zm5tWxZM6E5h5APIybmSn1M06S
Opm/HiX0XMto/zfb1IabSZhGGgLZ405qKQRiUaMSfYe+5dF40wBTvw3e0tXyH+eo9hTPcVaZusfN
Z4Hbz9WkMSGX9YxgFaDhyMhFhQR4QpTiKbwefc2z63R0J+6GWqz50n0Ptf29tsKQXXBAThRuf2ee
opUjqecDwqAASOjSGa+Owsm7ZfDzKq24+o80+3xaxoa9n2zSF9/CCYzDmaH7QedGsxDsuwbcfgQx
OIu58mFuPRK1UmQ20/Mdr8r16CyLcV98GIR6zE0O4uj2cOhUx4m/k4dCL81v9f+BSMmnWxg91zgB
3XCsg77BntGF16Jq/F+qiIcLA2zao1K6++ShflUYkI6Zyc3RHmx+d1XDYJzlRpfR0+1ey12DoXOc
T0z/2Yt9s6A+crbI1aSJd6/H0mEtROBdOZnbrLy6d2bQ6U4aOPaxbTC1oIURr3h41+N8qo+F5L8D
U/hh4ksguJKC5PP3/nnvxNIF1tuZcWUBNwx8ZJyBsZTpyvIzzemDBwpg3oVVvFffDWYH/x793aF0
cq1nS/suqphA+9QPx+RrMN3VzR5q5EGvhqJPB6Ob/h/xrkpaBdsx0kHVd7XiS/vy++PqgEfvhhEK
Kc7P6dN4+ff5M0/+7dJxUDbefIjTH9G5Mk5/rMFRs0wjNiynycgek8sEkx8LdL7ppJW37mhOMsJQ
ihO7Enrekj2CgDj6GtUlfyZXAYbFa+f/1ZMpzt/L4OgTpDodkxtusmWmlDH9zocC5JSrROkSesa8
h1Tzc5l9zSn/6ZiMOgfuLxJC3zXAKoEP7YTh9EfhGOkMx5nGRkLgC+qnFkHehJuPyiBdBpTaMxCD
KKpBP23TAOA5yDZlZyDQMU3qbTNSg9pFj+KVjQ6DFAy7EdZHI76r7N61+6WO+Lmm+4voUnhe6kfQ
7Lq64l1G7bKRE1FkM3bZ1HN+wLtFfU7DHSTYMFXyuejTbBKhrF8ZTHcTB10FsAL5NH4ZCKdRAbZ/
i3MZRyeXbFOGRV2E+yk70uXtuRotikl8LKguR08ojF3mA/43/aO6h0o8wOOsJMe1G3ziWXpli+pd
ZMnqBhgfbmjUgJ1/8UfzoI59Kjd0YNqPxaqmztXZqM034OlDXautKFE2q4Zf0dct+kBuYHhVMtkX
YwCoxPNnd27cU91Nph67foGttKu2W/zcSIhynGrMKIbW/1QvG8LeWzEzyvUfQ5zMZShm8B9dU5xd
JwQOcsVE8FqIn8pq4QWnrccHkNbt6wRUzm0gJPsyZBD5vI7VnmMShcqpCqJ9ryou7bdi5lWMUt3o
Ucle5knYybigY3iPFOAveEom/GrO0PxXikNHWSUf/elTtaH6z2m6H++/Oxn1ZJCz+ufdthjtq9vA
Pfc0eBy5IImAXQo554fP+xXUTPHkl9PdWlCVJNzKBgKsACgl8j9dlgNkiYHKcrRKi6JlcUJ3cGzK
Bm/rza4Ck7on/t2TfxI628dNORozR4ZBfwAjVDRj8g/+WSqtjLVXuUYhpy+0QXejgPR5SgJdM2Xl
1nz84ttqQmp6D273VWKUWDXPiUHyWbplic9719mtYLIZRqFpcBDdiwKWPXTvwWN5dn28e0+mkb5M
4H/RpXJblmPLrsqVpTPlbXEA9VVUaZX90HxTSws9s2R8ZCGTSU+fqD3idYAEdhgZRmyHnZSlq902
yTEC6uXI9A8lqEzSzAz8WPOq59qCZBrI2sNU1arLkvxhAAC+xIU6neerFEgv/6iW+zSasA2g53uE
U8CUegap0WHolYHN75HPFVir923xwCAyQQdOM6vG3f6F/ogGkwnwrK/XldUUiKvi1x4TkVttFq9S
0TO5HP1HPN0xVtMsag1Sf344OFPDp+XXp2LZvVNd7Xnd0DxGsVpsXD3eDdi2zobLxSqzYvFChzoM
L/PlZZkefMlZjErAhcu6dx3tUH7aDd6YD00zMhBMmjd8cShmH5vgvnCgzZSRtS0oOhVmV5f4sbdn
Q699N+BDbkbIQ5iR7zKxeQt0bT7EXbyq422I1/Y7aQwARuAv9t2fDiWUygrgpoo4GRCo2ahgxtSy
fbqVQcyH4xD2ux9Xl/GGvYScMqoSmkC2LgiVdFl2+GXfABOiPCyJzk4QTqJiSTuuMsm/97O8M8ws
/zFtoEW82qm2BzUmSFyK1s2yKaXyzyEUT7UOCAe8DF3SqRydSytlF60BOViygFTaratIDwSYYsWP
rC+vFYfA8efyqj2NkJqfIXFzuXqQzq/tugQSxD1YRg4ZYMb9356CGBZljNotR4iwLOLEbFy3QPLQ
JWZUhSNwjvl69lW9/hCHrzQe3DNN0FwGP4o+TP91Fgi4HwsYIvi79U4EBXr0r+7i+ZtbV3O/3IZ2
vKZuPesF6h7JW80Wk+uWG8hMjphyWHiuEnehpCogP6daLFWiBwszLYmOflXJ95i7l6iuHd+5XFsB
GtSpic5xttEFrAXjObI0/kQxo9ezH97xrgqkgkczN6naUPqZDIV2vrtalsf7+urVtxFImZ3bdzTP
1KyutuJV3EYl0It/7InIMBaOnj7XlOmlYA+RDtvNXghW55bRKk9tcWDWVfdK0F738+gWLku3jN/0
Uc9GZdtXJxpCWV0OdRUwmYzCNdiehfEYF1uyHXE1etZxxKkRJfZu2EjQZjcePdXmeRZYroBOHwvf
yNzisXdZUqwYBLhBISXENs6Z4v172TO7XsuPlr38KEAo4oOvpUtxEid/u2CbsTWNa2vfwptEf7k2
s73WjvruAo29l4OYTND0QtTpZfpqBEVNmJoMVjEr5iMea/Na/Dt8wmqYV6xHilV8Rd0n5Bz1L4Vb
684B5FZy9hiV/HxN160YGeVuGMGrZM5+X1VIXJ487SZ2qkNFrxksTtPFNKHLuEyd1Di0jlLEf1f/
OF39e/n+8npmGLR8HorDaWRHUXs9fYOrHLKlzb8VhwXsGCCl5B2OBXmxbyg9pHbnRkHntmhoxa+d
3EQPvaueuBlc2teuJvRc5EfIOYoiMJspawsJZOIGofwS2UbUuSabwQhq07n+Wxv5xpKplxRYImrK
u49qtrErw+jDGPizKQNvU5hi9DwYPMq6pZ4ywSeWvBh1g4o9/zE9cKBQLvVSZkC25V0hZJPw+q9s
/c5RKQw1y5s0KJmHTQUf132YHeJNJ4cTCrStRR2E6GOOMjkXkdXvGfm1OzTVyf4+f54/yieC+tWA
rPdfuu0OsgKT/Q1EtPQyluC38s2KuPsMqJqqKV9gw1SzFvB7xAGQLV8AckB4vvIyp9vhVuG50j47
vXoaFsLnxthugyABGrjCPUWat5YSvMMQLZRsqk73YV0bub/tx+jQ3X7UPnyElVg/digucLH/Fv/u
0yWpQJXLh/5dZ/SVGwTrUlLjy+ClHp2jBJ1hblimH46iUF1EHdVgKCZlLS6bvKEmwWzfYdImHdYq
E/puJqEU7T1/FKL03ox+ZnC2sm4JyEe9mK8rH5wQKtqVyQc+PtzPUFZBJlVRfatY0z2ogn9Ptx49
J+S/bSteDUTzYehI82hIvlrL0kIYo0PBmfE/jJ8j13JkxDm43IPxSjDjuPxevs11rPhcP4ubKnVI
L2F+fN8NMuFlkTm4caAnO984Js8MR3DkBZ9A7ClHN/O3Naf+aSF+fMeiP1gU4419a5H7yPOTCIbF
2oiiOBgg5QURHeMi9pqE6XQ4WhMktBYouK8pyIFvjDZatAxBkT034eBnGcVYkDrnCEwvbBIpgYlw
6v4avUViRvX5sWfOeuT/KuojKSs1Fn0cWvuiWqd5bHKE2n2nobOF+OfMYGyMq+G5umkdh0nsblWh
d5Ub0MobGF6IHyus3dUr/teJjDwTRqmrfGHTJwQ3gNIGTyXnZH6MIWE+wI4AlGzrbwP1c18AUriF
/PfEq7zW+ogUy+OyAlBxQaVe+3oLLVLH7cOPkmaYrSgLW4cQ8OBYYJtJowFlXUxcubFjS88OEJ09
Z1oPYwvglRmcQ0RyGHPIa+Lfrfssvq7qJ1wurKeozUwH0brtBrQHehZkn/BKn1Pn+HPOVW76F//N
CN+67qKSifla1aw//plou5m2xb9ou7ord/tHlarDwGaaPd7527HwtSgql4FXXGaIifuHEmEdu/tx
/fjnwKXqQvs6fl9ooWyLchzo63rrarf54jjkYAQ2CeYctRP4EPMtXygp4DzVEc1n5TpJlVbFGJgY
Yfxj+vjLvH2NSzSZTQhtihqP9rsK5mP/FdwTBjETkmj9j+Vvrs1epd65cDqpZGq7xnRTYmbUdYR/
q1LZKScY4/0fVGtyPDaz6wENjH7+IkGBxcP87sxfNenqUeEz9blWDkNiNoAHqcpstp+9drXHsXIA
B8eLmc81qmaW+np2FH6OrnDx9kNMqmqPdMGltzmWsv8z+YpLnRTkhKYg9227Li14IZMTV7tKbfxN
eeWP8TaY8oSUN/k0WjBPMGSPwxc4T+Yar4T6SoRVorCIBwGeO90G9yZUU8oqHaE/hIJnUVQJeE+n
CNPwDN1DXKKjCdiWUjbW9DOA5ffC81Q9zqwYyp3/s2pAoUPI6HhitGhNhtpWkCssacYqivY0CuNP
cfAiojgUb9L0/lfbXND0t7I+bjVdVt5YzXHhdTNNiYBVQ3u51dDvarW+U6VQH3cvCQqhAgXf4dLQ
sqlQtGz30fpRX9hZv0pH9C9IO4O1aSDJ+14DsRIhxCjd+o/p/lmPmjQyPLMSBGpvPE0QeIkFK11Y
NyNoPJTvwxQHpKBSfKuR0L/hTtHudL07j5fiDpuD48ng3e2NtGWNC8Nu3w0hUDkrrXBNueb1UXo+
SlRiee45ydK5F8s19l62vwECU8Un2RYsPled/0g6ryXFsWUNP5EihLxuMRIgPEVRcKOAMnLIW/T0
862em3MmdndXYZZyZf4uB5YxoCEnDhDhOt1py+NNYhR5UWxKBYQ64j08OQUhg2TYEPpILMEa+Kqh
bALWodXRiF+b6jRoQuhCSp+4vMfD+MPCoQVDMQT5ITjLy8t7BX95REKA3ObGuaqvUG+3+gqhtYRL
fPSPyFOX5VYTQWMRPRDKJXHhK7Q5GFFYXoyDdlqjyt3X2/Q3Jnjx3m6rfXMwPk1lOqJ2B9KFqP92
2JME1M2GlgdV9o2BOJybZ7znBLvOiUd5AAsXTMyvD5RzIDUAGAGbOf4J6bjC8F7yIXwJ0DF1gUQd
Ib8FKq3X456F04yjNMkxojrcVYQaE8RhOkyMXFB8foiO/6iOW1TSTAkgll9ASv6W3hPwU8/24H34
mY7qnkRz0jNW/CoF/0S9eePkYviPBMxA00y7zLwa4BYjK1x2IGXDC3ztMKAdGA4CxAU3Ctnr23od
FnZcdVA3utCWoNXk02XGY3xk2JRNnI9L9YZAQmK+ZSqEZWKIm1wmN4hMDhhEP2IOlDYQkRhD+e54
TYgk9/zx5NAfYRN41Jkm8kXNs0Lar3R8mywUmk/OjbHUCPJwmSxaey6eAbQZSHnoDhhw4i9IqfSp
/M+I6kKhz1yNwFe8Rsjrbtl1C5R2nB4dEvRZj3OehOhsH9Qbx4TNVABJQFUgX98AE6BMTC4Apz7l
osIFss5JCfsnMeYhRwuEKoTpHSqYigav/oNS7U6cKsNxo0H4M6wwQkLhPV+L1zFz4UiX5XUg9Nm4
p3D8uIGQPAh2NEQcspaEZwvYWcT34XtdEgmFb5FZ4qUJhO6dH2h2ihlzIrGFPsf180+fTRaEW7rD
lsYKq/JpdOgnhL+TMR8bc/lQFiYJeTYr33Wil5ABEeziJg+mrMr5wR49BRnGepUhuLPnn2JjkPl1
fPF8Eq2xxHd9Ib7op+GRZAoixAnhDdq8ZbzG/MoYghKXGgDZR4FScdNHe1Oo3NCvf8HXPtVb5hoy
8joMPy53MM93+mA3ibTnnVGWhBWiWHDuRgzIwWelk9727+P1fxmFuYr59qjE4TZRV4xkfNacNOCe
HIjhh9HJ/NA/KAZopzqaoVbw1MOtvLZrBKHzP4AYp1tcxMsmUtA4cgFRz5aAa/xkvV3xk6GLc6/i
QyBNU10lloMwC2cFUrYcLyfJXqyKXZdO4YqPk9jo2TpbA+93w8ygD+JtakIXq7GbHsUAjmAcH0KS
DylcEcgK2lw47TClF6ajI/IFvD9jSMFDgDSZPKQeZx7bZ+95uQFvLxwF+Dl2rJV+KuOptYlcg4vg
aV/j74x1l3ScviCcTBwv0/TxokmgMcDBR5zUAgymFHD9ZAkebV5HkdUcLcX4Q1wTdzJTIoZSoicy
N1Pm9FlwNYTKGVMIRDoqPd4QbN6TuKItxm+ikBP+KpCxCEMppwC1ABcdjlIQXRlUA+8lb/C3R0/u
weKBxVrDHnw2ZAPb36RaAFTCORrEaWK+v5NBTA6rcufL49ZHJmqz020Gq9JApme7hicGUxZmXtTd
QkXNXCbixGXqn7hhNxOxpxAQeWCzIv34eBOP8+UVLOhtuTW3XEYgXl4H6sSagBvfq0C8isVrG+01
9A/82Ge/tynSiz4TUQJKMlNo/iUkVOL6YfULrRYj8GK4Mv6LT43n4Y9O6pPP8f6murHEBy0VaSbw
lYyFXLwQPc02vrPTmRFMx9FMNtaM8yStlGf229LWsbvsPn7rPuGN6pfQSmtC5DlADB8cX2zeLH9Z
P5xfABZx18U/tgfCj1vHIfIfXTOXBnDr+4/ekEpAujTwD5g9qflHGfqdLevn8XIGIxh+u0t55m69
Zt/Zl74XYbzIu8+Yoh1mHxG3R5u6in/r5XiY7LlJ6wWRrisIY4YR0CYQc4Cw+REl1TdbBivJ0ahP
PCx0BuoPagDUO7D5/2Z+6We8YbGm3jIzbBiphnyrDYsRSAyuqheAOLLM5kZHh6tD7deA5zxRRuUV
NtTRe96He3BrMBttp5K3txRw6gcAXmWv+yPXDk8grRxtYYQuQZsDIgJP509wy/Yab8fbfFSntrFQ
UCmbLk4S+cRFqEdzQm2DqcDIv2T52Jozmq3G0QWDrWFwolbBLVI5l71HD0OPwzS2se54JSqnmMuI
a+jChGQMOBTnATt2GXz3XGI+L54J+EZ00ZqgIcIMV6ConBsJWp4QGn62suuP9dq6x9RZlkD9oCxZ
9a7uFWegi1YTOznjvYRlHd/COM/27d0XOV7x7fVjhrxDXJqWUKqwvOgGvcTSNHIf6Q7WQlHyOqAy
IYmZciETSCM9bU969ltxZMSemIYoVyLQ6wcBICkrgpmmrS3BBghy8GXoK545+QTtgR2JEJyTQB/M
vQhsts/KuhLb7ljnHAJIQ5o/G1oxmvF1e+GotgSeYmlhJGB17uCLND4it+GpRNhEurOOhLpAXqNB
XWi0JWxwgifKD9jmYmvVNGuYkDcW9mqWsF2d9Uv1On39IdpieucICpjvG0MCZ89IyS0X/k1giguE
BvB5i8kHkKkC1oW/dul56bPb7MDdj1CX2UC3T/SsY7mkFNWQWQyECPcRhNKRUpHWHAjgNO4DhNB0
8VAyyBe7paESl7YQ6sV1pLnjj+infpHJevwwRjaMrWyrZH+iEEohSqNVxN36QzwGIO4MkI5uo062
tPJCKLMYkRPehhuHlhfLT6D7pAsRED+AvA2e75gbzKJQOrsu8nh1+DwA9ssrjat1kjYGOV1Hg0VM
ZEadiCGK5w4CbKYAe4N2u2OZ5hbtGQMMbibkvowxqM3QrVLg5NKl0dfeG/IEMGewEbWVZr1nriRy
JJM//QzZwiAMFU/lUO5e1y7FbwPmoGVq5rQsDATnJF/LLatYCDsw5y/sxPTj6HK7BaIlziHPK6+Z
3KiM9nbZIq2m8Ww57jxmCC75c1HviunrN14wDjFQsQriMSHVlPK71TDgx6DczXclLH3wix8IgPBO
WQvADmniBeY6KhclSaP8xWGmPEsn+Wnn5gX/xHoEAX2DsFmkKVIX0DN6PHIH5L6YkgCBsUsgHxBq
NOSqHi8FcoJXKJ9wEzC1k9iffoLQcwRRJjHxkTcCLUDDiFcIYodRp4WkMjRKFK82f2+wZPn+rEEE
r00jZdEuR+Yq+ACOkDbXq3v4dkseD1BRKGoxRFcMMg1DjeG9+Dq9fA/++S/L2qa76JY6gy3zGmwU
sxtmuhP6FYBijbODZht4txNy+PTKGaXrFMpc8iuXfNpgTnF559TyaFBfm2+QNQJKzsMeOfmVvkSf
2dHO6Df4TWmgCDz/Ap6P8gPPFieQ1M4fE4MMDGDu9E9szBbT/7lFSA2ed+bO8uSNMkfLLcJ/qGzY
ef+JMmVT6PbwgzWxG/++n2XlJuMmkufdNvkOvWKnCN/RbCSQsvUCZMMXBnyCrWS2IXyQeFR+qCNV
fGZQ2RjwVyafz6raWeHcYlSiZABTrxpS4WJ3IgJHzA19M1hGO7fO4c7/bj57Z1h3C+Js2Ojr72jI
tR3dCgWWHg2eHO2fNDeeOXlIklt9KvbUPFrTi0RGfE16h3UnFUpkhSLHQu/zfJbAWgitELqwqWlF
7Tb+BNgcHYdrsiXNbV78kG6F82EUUiz4eiLZgUk5ccto32KuRefmziUany82AfCuDtpn9xFkAleu
PwmXmcO0rWDMSP4gXPO9ZsnfrL+XJA+uBy9aF071Ef7Y7IjQyY/EvHIEngTvBL4j92jPJNYQflsh
ATOvJpfPstkDHLvVs3u+kpl6rbfxnnJsHWTO4O7lye20vimk58xbsV9iNq7xJO0aTHc0T9oUCYSr
PNCTLbl1zKXCbUJ3y9oCe2Y78mfXrrlseLtdsyhHEhGk7/+lBTaVlVU77Nga8j2JE6gIQFKtrRDN
8XxDOG3UPQAiGiZ/mxMcxNEcbrmIBaHVhYzjFhWxOvS0wY53hP2U3Rqwv69Z+AFD/EIi94HjyrQF
dEkOG65ugl0/6p3yAIO00UaQIPriXNBXDegwn4MmYpNSJJzq9/jN6IMEqbNW/AxAxsOw4fNXFg1S
oWl75BCIqYSkp+xOuNPVAjEDTEKli2Ip2cl/ylohr8EiL87fRXvSf0/GSTuFKB4xFDAzboEKUxIh
uNT4JN4LdHjBiWmezAtG/CCaIcYScQwMXny9gNbchyxFWOaXfNbs33z0wywkFsRBSLZXj/kG1nNf
jjtpm7Qz/Z4tdQzowdS4NRMkCDOyMieopJO50mKomFVUwmdCtFK7JIpyn8LFbcoTSqivVjtm4Ig6
aX/Sd2rRN5LcGz0mgctGEXz65G6w34hzCGWCcqmag6tBF3Da8EyhCCScIxXRGoMKWMmmI6qdEHVA
2gOw0kdOjnax9fk+mHvJn+m9IEH6JY9b4AFMdAGkFSmfbKwpVy9EJSYWnxMJUUxPAe91cHgiM+o5
aP9Px7xr/eIY81muwc4f0qB2zPnlU2S/c53p++jh05RwzRLEqR8ZDUBTkT3zpFyTqyo7NI5Gehg4
4HhI7iFRds8Gyh7UAV7iFxMQAmYmUCwn0ZNNDBzGYcoonLEAey7f8WR59k/9pHJzNXJn+Q/icdgH
vWlu3AzU2G+8vog9sJoBJYEqkhvaLrmoR2MT4umA/5qgU7c3qENgJnMU1hW7FZItF52YCDHXw9M/
6CFyX3QS6CC7G3W9JLYAwvqLly/NJ4dPLGBiRSAAJf/cXjLG09P6qitakNIFNqOLpTCHEzTBiFKa
G7exeoCPo816Ls0Vc+crWHP10nvTdJoH0Vs2ArkDvcBzvGhO/UahOmlLJCkY4pnMEbwc6JfJM2OR
DSU9uLK6hxJauWvpbk1pUWG/sThtIXvpIZWjibEd0IKph4V2FoPP+whoOxBLTewTZr1mxtClCDw9
+uN+0T+AQVAuBFfI070Jjck1Xi/5YrA8INja4riohN0C7oKisEFPgDYOPwgCZdFUwbDI9ESMnCua
qrLyMMtyFHEXeRiCs21Dz7BT1+85SkP+eu79KB70w2oXrpWruVpzNqc9aVhIKehpCRKZw4I6JtkI
LAna+XeClt3gxG6P+SfXOssPqw/TQzICO0YzsOG+5U6l31cFI86dIrGwBUUtzpN/Pgf1Ryd+h3bc
MdfvFU/P9Ix3V3AJ9KigTyIhMf8ofrHwFYQDojubKvxPAPcuOZ0QiPb5RyFSnT05fNJzjAXxJiDh
U+z9Uta47P/YUanAgTPUgqmQfvjl3+mk4LHIIAQ9dPQzm0CXayzDFc/vMV6QL0HSkHQPZlyEhFbO
U+dIDkg0vb+cO9QHTtY1JRDh746HkTjgFZs9FihuuxVdj2fyJ7rzZFWe23nWGbJU3upOyeY4i4NP
CCplabocFxn7vJb2Rv3oWIz4JqMB4+IM0B8W48g5YN8hviCEw2viZDV6sHKJwIpIcqgmC24J9JaT
tBn3/N3kU1mTAaDvsQWHhA2ZDEiAwmJx3exJ7ZuvHFbS3FETTIclWxpgSr/iHySkx9F7ii2oMEeL
mlfJKl3WPGhuuiNakt2SxgqdzDQ58eZYOefB7l5iZ2QyW2zxx8xrFmMFl4mDcZJ0Pkx7s3pnOg2g
1O9kCYNZ/qIPfBIsteSoQ5vFnQgijE4CXCCPCD1HKIRvo+TYuOyOIbVhrRx9ZMjQrepZckDAsi9Y
NMFBaVu6ZgRWxYzYAJ0weYQ1yowqNNKawTiGG2H24ZBRKG447G70uqLZz7bZALam7XioRb+MowT7
iMPkuSRresY0+2EScQWZhBJh9cZqjzI1WnFxOkw4IntiinoYkuf1ZW3BYpbco4di8wVRCoiHRyBc
zAyncs8YkQDx0NQRHZ59kNZIyik7N+EayTPACqegcqcfNs/9H4lnYk8Gn7xYeBssWW34HWBHQKLj
0W6SXKTQpoEMbPihqNXJHuaF8kzNgPsvwjPHso/X0cYMtn1dXiw4eLktYvkFj/hri+lTJHAhGdhG
9+E6Tu/9GtjHuktO6bEGyBV72Ib5ANoR7EizWg+ODiY48NAMjvKH5oqlbwpAuAi4s+dkNnyK1B7l
k5UG6KYJqEbBt12laF9zxhk+pvhHpIcjIHiOywKJPHmMJ7KycLNCTg4r+GKyRwmjmpYPIbInEtm5
0+Pctu0FQmYp1Oqz7IzQyiUnZvW6jZxEtpYvxRh8QaKQnVGDRvd0zX5Kehxjywor/oxRdPMEkXRf
pGPuabNPhIFvqXoEdJIDweuDeXL9m4iuzk/4rsF1ppVH4CEiB54Er7yT9jxjrLiX0w/9BAY/E/FJ
uJ+e8glgiu3UJUyBQTr4CKZjHGj/qqdqTotrLYYgJ7r4APFn/VntQ8y+YL+kgOoLg0UM44zskQef
gm6tCoW9A+hbAQ55R5+gQhgMhE7vm8atZBNpsgv+bR/6l8mlijgREjLxyQpdffRIWbki8j1RM3NV
8L1yH6A0Tx7JJ3wa8qddeIM7moE6bADsnYYtKCzko0khJgCp0WSO2E+GV2FvvTh3aFTIEvK3yUNe
Q/yzuHXLihRAWugETEipxz/lmoC9rji/MOXrI3cGCgZwkQmxNK+VgBDhS5CUgxaahM/ABlt3dp2L
o2TAtmLK9RRKGLmDiKJxq8zIP18gpFEPExwqYtcH1zxqDxt04z3zju8rkCQHmF9QCev7sC9RSwEt
YF/k3C7CFaamOV+fQ/bRWfzwcFPMlbt6npDLFd5sdmslCzIPQefZs3UUTQp7BLhc3IB7+ov4lxN5
8ev3n1j0iCBrC2w452Tv6zU7osuT2CNlsY4q3AJU0/xcVcFzItVYwVEw+/Lck85yiBbdE6MvQD2Q
ImsL6ZNCV/2hclD4MaOxXSz7oqGIrg07rvm6kj9f3cI2DoB5fHa009Y9X9ofgg/T5/RgfHRorA61
14t+f3LIvmlx/AdfRIIwFZUSIw6XpbUgWZN2eyMmVbqqp3Li/kceqAOx7YhbxFCAilOYgrinvdQb
RWpzi1F3ckaI5+VXMEGNponb4ZR7EbPmqnxqu88KmARf3lUTvDiX35Q1CIt+nTxpAr96WgvzgDfo
gLeRAkya4i/axfQ6/hCJAePqL9C4McSKjgtsEsGjeA/hr3TziSHTTj4xvdDcEFH5AJIsMEHmcj4s
8bKJW7zSaGGuxRxPbdTu44HPDtkn5j5KuXIqhQ6T7pHAONJmbAJNBMmqox5AOHWAdOXxIwEGyRev
Isb+T0dMOY+FlAtV1EfsJixW/I32SCY26gKDPDlOsjnFf3HR0Ni7/aqg8Wg4W5wzmqDlTXLfK82j
8q3Mldh3/TrAQG3F9fBPU+Cwpw2lEbfdHw2/WPxGOhpJaAuFxELWWLHUlYr6zZTAFrAPbHCkXDlE
2T3wMmNw00+sNreOEFu1OywPXJvfhH1Bs3J7kyrOvsMru13QDrCfB22QOSWE7bc6Ww+TK4sTyUsH
8qZKzdJt7urX9jJ4bANy3tt89nudsNqSLC7C4Jl58gvikugycvmcXk/jEHIx57MkwAm5KKwpK3x4
OuRpmhNdHkaOtKNOggxPGyEloV5+VKuYO9QWZpn24f/bYsCyDoZ1dFrsMms/oxPbPqJd9nKYPtnn
iPv2Kva+Fw5ZQB/xBwtfqXI4Y2Qiq+wdOAkMLHr4AUYCPJ1d8KlY1N59UcaoOdyfOrJSxDJosYGQ
U9rkDOcG2jcWhS3reElhoKZBeaBuRwAJckMxozUtKDPhdgI0zgMlUBvYUk48QbU3ThIkH/GJsBX0
+zwhzS34ZHfVAyDO3gDZTA70p+kTXSo8qxh6ON72JvqrErb5kRH03Ti82Mn/w8W4BzHHr3ruaKT2
72NKEOkSEJTeDs3Xxt6kjFRI1diipiE8ImOC5CqhTUaSkHtg8/x/CjtHHY3yiusVBx09352p39UR
NpCdva9WypoDIh8RPTDbKOAnHNynDDLlqje2ldGtn5i5z/4OFTM6ohOFG02DSTKlcieeDGwajSRb
U9ulRMGCr7/5uG+BVKh25sb8MX+M6EgJQOSLKhZ9LYXG/iG/x/4ppKmsrKBu0bAxbgCtQuACvArY
AfjVp0TiQ1XBICCBxzNPJhMIgrxffb4k9HFlCSiNGQq8jfJ7ROrPVkEeIXJkDijckSa25NVrd48/
sTc9LY9P8+4vYCSxsWskF709ygPlBm6JRp+IQspd9ORLvCAlvGinM9DtyfzxF2JA4x/+M7QaJwQk
Z9JZW2E13umrbAsWYUAs8MFQDyLzWJFm3S35ddQqtRd8BTVZQklNrBvHiOpG/VVO8PX8dM6JBvvJ
3MdH30zrJ39WlmcmGOap0EUcAP7yT9eq9RtrBzniwpaSxwGbiaQIBM4L9gZP62QGXj6e6cxIpLN2
NbKwHwp87YnCGrFAluxVQZJBw6jnT/o0XLh8vwG/zc2f9iHe4uD85+cEA28cTPNwZM//f8Iv4pMB
dWM/41XyHfGVc0jKqzEBQE3myV6/MfXm1HP9Q9kZJ/j8dUaZixeWA767AjZsdvyFjYXSleuCjFXD
kdjy2yrEIMJTMudm27M8jx/+NFxcooM+K35f6x5ovnGE2iF9sH3zSF48KxB4yP8xXqpjzCZXeHwH
EKc8YZ0AmWXuSLeJq92i6RfNgKuwPVJZI3P+IzjrSPMBNrcyKhCgyabYR55BuwLoFyzFAhhWXVxr
90vbFiyrgopBFofs7SIWiWlrtiMfxG5fyJLvyA0d4rOvqoctxi3X5pIap9wmp26GDiZfDSz3tVEJ
4xiFFR7IjzpGnmhrcxcpCUwPNkH7m/mTl9PQLvBUm0JIrO6pTXB/EHaAbrhlRLaF2BGIrY+3k5AI
yL2qH/C9ixj84hKzC1OBtv5TQWyrEyMbhs0HocsbXSzLRaC3aH8JgzxwI3i2oxB+jRERhO1fmixA
JTIS4YT7Y8qjEeGQjIcl2UZYHufFgMccKQ2thihFkGYP+CSSSRlS2MsFLIqakH6Okz19LYVaRKQ6
scdeZP/reKSxQH/i31uK4XqysKYZzejjQXyaUOCIBEAerRWnebK3l0D/rKG6mDpvUiwGnDjFiiZi
SVPSQeiceEi4qDndoCRYJBnsZm22ogQQDcafIT2B3CckMb/SM7AZx0OUBvJjoMWSuUdgsbEkAsKD
COAAgOREYMQlJ85/6Mg7MKONYhJCIj/ZGHXDyrci94QsCQa1mfpR86iD8eOZF6llXHnPcKskBL/Y
S2D4H8zOKlXdgmJ16gYCLYX5dijgbbjHcUuNCS+wDhDfaYa4Z6p5ZNp/2Oua/NCpSbPOGvpHdy9v
L9QhmAC4h4gsfDsS4d8ijI8P5ARZLDYVcR+SVXhmGTrQOjeOWAHouxWO+nm34TJtFtK4M/78NRcs
gOuaVXgHZdXSBAlJ9Rbwj0Rv+ZN5AYgReYkIAw6u/qX5GrH2gsbSXOD+JCgSQeH3F0pKaGWa8xsf
Fh0R/RWtooehFkumUOjy9qpmjvmIeg5fz38b+jq8GCVBE1wIMA/WyTz40MCQMnDHzMw7G2Wap+zo
5mzJDWMvwx89bKBk+cQErUbRoBnLl5V2RcVDZaNZxUQuIoFcYBzOiHbi73FZ0SZ2W8oYZapRMbLO
OEbQekL4c+OHIWHirjERvomXzW+koPxrTtHGhRcODL51adN08FUL+/AXHoXKDCGmaDf556j9TX8Z
4XTT5r31wX9I2Evh1IjL6IETAMY2NIYcF04tArrQ4TXGl5jdiGDPXEz0BLwTn/8kOgZve2xuoJ/R
MaCyg37hcMa50GNZw2k8+xceROXO6fLVPS4Funz+sXrrjhok/ntdgkRorIsJcnekdhWVSKnAUALs
EMv1zGcL2xgtjDckUR1+aaQFtnBuiFqjbOereE1Ok5c8j2TosZLhXR3QjW2HEhwwBi5j8xtfb1d9
TVRa9JfxSKRxO8Q8H1xqqVLilAmAtg0utAHU5GX5QCNpfvBtGucxm6zVKl+N6ZCt4pe9HRJi4/n1
JeJh25LLaVdrnqbLKK3UkXuhX1aJ73QBATtyfdGscSG92n2VrWVlBEZ/r7II1Lb+DRUvqqJZLMdO
PY7bjM9Eyd6nujfAXxL7qEeXvn1GL3bfltsGB7BUZ7sORCaRSeEw2PbX2U40SRa1/FVV2FSC31Yi
OthnHZ/ZeEaEamfE/UY5lnW8uhlwKObwMiDuOa30b7tIPqyCsS2GG1MaDIYaeFpuHs3q5fp6SVqg
Xh1zW9600nCMyLFMO26tXviVjGMi7eyUHSQkJqgwK5Pgd/Ju/3qZZfHpNSgxCJby9aXUqzgN6DT3
evMuNsYk2BQmY/2g7WzltZHzeyHl7F+CaYoipyosYg/J7N2kLWWPqSMaj1lNkZGTWfeq6bMKcYLM
xSSdXGMdDqYowa31blFzdWgmt418NPJDxM7Xhuc3t6ZyRJoBcYpDvLFGLqfOQh1UW/DH2UgYWIIh
yzMgOsUHaaCrCZMOTw9maNRRQ+IVJt0W5ULJMP1SH83x+opukzz2+NQV4erSdZhxZECvRUtXL3H6
Az+Y+Wm4TlnK6FvTLutmSqBt6CKLEtaOwH3xu6uGZBO2LUq/TQheb2Iq851GLqYJsQiQQPkBTEj5
rnvOfBCSqB8g3ibOPwKk7KJLTQSLrpTbVLIJVXPD8e2EFqDbp89lD9wm399tdjXs2o2r+i7zcwsV
251N/yNcwUG/lXPoNaUE3bhoCpZ+HpqX+WsP0aMqoZBt1xrzhfoif0Bl95cMGMLDFoh7blO8tFOq
E5DWw26rMlhLvWhqgIikJrzqve8hwZKs+R5ZiBXZRTqNxzIAxGnZTTmcJAWqr80lovqXZU6XryHh
sspZA2WFbqjvWdnREilksPaTKiPOwKvbaG9t3iDtsg08pSCYYWAso1d7G3yDf153u1fN4FD5+1GJ
Vo3cJK7csOXV5Oj54bxprGcX+ETCF+0m9DXsUnXQw0rzlcHqacHr2VcVIYBdt4ssdjcPOnhJKrlt
1iXzsqGpeumda9nSOCsRWyWa7Uq+eTbV5reuoNML5Wg1EVkIRnTqcZinTXmwkCeV74hVDuleYxmC
nfV309AXphKsVM5O3spepLBEj0imiKzO12Se0Ye22Oqv77qcG++EH1wv8RJhex33rfmr8Xs74yZ3
LKIYz12K7E076paXoC0r5hMNt/ZKea/CZDOBxB7eO4X72uebrrO1Xa9SpAHf+A+DbJlEe/gka7yk
ZCfCvkVeTEQXg37jWNqP2myCQwL/g4v0tTuCMqBdDbK/Qv+ODNyv8BzNV9esCZ0MrQtBJDFBNOaD
70X1T0Pww7GWui1Rdhre1OhnCFdSuh7VtQl+29Bj80wrbv4+G2ipfUaffrzyFvRkPua7YrjkMgPx
nPcl9Ss/dXTCWM15ay51adE8esMtkFUZTFiDm6fHUr2EARggsFZ3SclPR+aDSy+Pl51iYMEHdpu4
BD4ScxlahIWz2GhkD13pkpZuv3e9vEzr79DHBamiZX2He7X6yuKLn+8UZWuaS2OyfmteXG4mipPp
h8Ha94BbNs2wXq7eyofOwmnWBduXt/kVgnWTL6kt9MlnUbPzDGi1B/mXn6jKZH1bq4+WM13AnELS
U+CsYx/dDK641KnzYyRv4qnceFq+5u8P9gnXhXkLAVGogDU7W973NP/hQ9fSQ2xBrW9fxUUj5C36
hP7UkjPfeKtmCFRIHeNHHNKSONCP92tVVw+j/RbXh9HQLycYXBiCao0RuYIqgnNBDFJ018r6C4Kb
pq8RziVk0pHcSV5P5fViRIwgxod1lnxq5rYio4wtcAicrZVd/MTpNQ3x0tLtvhDX8E8W9iob3Q4D
DYxog9zBXytwtaJCo67jR8ndt2T99tEHP7Mmij84ciB8e91N1hPkEtk87Jd1cs6KbdAeTHODdoVG
IJqwSFvZ8y1wADoiz3hBCjAMtARQDMBlDKlwZ0/ri9XA0FPDL0cwaZ4ZKlIDw57/mSSH3M0ml6z/
VcNbV7sRc7HtFMFnDAHS3/i/CYbmzBkqNKFoRrWpne6N9tPGz0a5E5+WYjkhUW8JJo8151FobtCs
a554h71/5QOPWEQR76L3R4eVMdzFyT7ql5l5o6gaiJaBHd83uf4tkT7FPaKOknQu85IwNFnjtkbs
Qc6ev5EVpgS3sxcpu7nVXeWflNKNgHvDfU/QD7Elkc16s3XNdh/f4wvjmRnFMkvlo2hOJWHtJevP
iRxd80/l9DgYCOGJO5Ud3gQnVVGcqPBywm3xp4ARaByOSFnmxADkq9DY2sklLm6hemrzbwUELuoW
tp4gV9FkZAOvI6eUBDms5xprxdHIKIcK4jwY11zBer6MDUvE6Rvcv8nD8s9l3ru2QmBo2CwrK5m3
kvrhj9T7yUjyuLZMc/latsl3Q3WcPN7aKmvudnF6lawz9zQyRkru9gVlbsTsXV0V9cKTQvUBPVNH
spHJVV7xrfHeePon+U0UQZMp3PAy3w2VDYIVXi6FUB5dHA/i46t2yFnfD+0PsQemG+AM/CVNvNO1
g9JnoqpYMF3IiDfB+IgQ4tqSPUuVFJewvVGCalHIX53qSLwm5YwjE3NwZ+0pGNDg9q/22vDN+dqq
MzY8oaOyQczA3c4CEFocLT5UsPaQkFhayNbTGOEPHVbVMghWTe9WuVi/qqsHOcMzjRVyzBm3Cqwg
l0lsEB76G1NgBlR9cq95aRl5L/11GXok39ypKU4cUdaU/oMbJus7dvkhgB1ZezLBbJ2Z8i1T/ZsR
tD9Jixmw6qpNrpfDTIrvNvd9k/UA0nF1yCqVCPDitZPFpxOmX4OFddZPMGS/FH3bgzFERrYQfa2F
CNzw308lwhlJ9pRK1JUJnljZd5X2zMBaqfQdOhlexKtiQ6w+c/S6nVdck4n/pwNJDCybaht0FfH4
pE/9khGjNcOutscEd7hO7lmdETuttwLsXBll+vHOyrWsdo+mpOpX7KtV0Ndp1rzS6dAlPIU2Aubh
Z5JgLxgxk4TyQgJA0g+ia9QV2tdhEuwg/MoiCRbA472KB+htTSP9rnJvc2SCiT/OjA72HxyENlnn
jbyIHsqZyEaiFdS6XUuEG6VWsujD9KoCVFTNwib61B66XavQ8m/fMhq95FeKIdUMFO9l78jpaxvn
5NyorIFGpKjRqxQkJIz70dqa0b+wA4uY8P2oEl8fzlUDe+KYwD7xjMnZxNUnr1tONo/aHxARTwxG
55TAxDQFY4kjYlbVZhe+eqJrHYvdl036WcMYxx03QrPLRqA9Ond/o+LcB1UrvlJ6YDt4iPcVHyfD
sQMrLjBw9zCicbvLIkxQOZdGzn0Um+IpER9FZH5HQON9D9FJ8vKEByIHb5tEP1VKty5TmScZufCv
nXh6pKjfW9KnjRmiKsN1gLg40Yg3S1GKSoHLBDSv7WL2Dv7GZ/k68XVP+esR91oql4uJifEzHRgy
5y3fXzeQNlm4ckAp/SlFU5oxg5QfJS96UhMjFR3tLoYdR7FRMvpT/Xx1HcTAJZxPCbq7DVYSnhJJ
LzexNE8z7m8JOWuL+UjHeqPcidMGsrSNmWqKxBUZOUq+egXVLrYQiTUB8HkYIllLvDclSPQm0Rte
pJu4RjGZqam9C5NhmXVrH7RMjDXDhPuZjSxGOM7aqNgaCORtKMa0ZEf7xADN1Gmw1NqRUgnFnXSn
dQWeaWa+FM9tc3IuFeVPBRYxX3DUQTEXv6dEZVxSNLtLYYDLlcQvGR43+rs62X7EThF47RS6V2Hx
o8T8YshO+AazVUYG0TL66t40A/1YeIZvraMaoHtw6/x18mvlohc42OwU+ko5RxRb8VQFGaJo1qHK
fMhc6lUSrV4G3etgYURIrMt7eIOqKCRbHdUcm3sWLI2m3r4xUusqpnF8sHWool2TN5JB2FZOFZlE
8KXFdjQi+jnZvHVSqHKMkTC8gca01zUdlX2ZrdQIetcgd8IPjYUaKRzsIMVp6BOUooUGEO07vBcK
wZuYUC2sNNg/MlNiqSBZK3zIamhQFjKkIpXt1IG1GxWevWwhQfmkgFh+2xgcE+3R2drKTLqdXpHg
qbJGpjkkcb3KwA4aH513Xc0zxXSr0aZGgXs2KQstYCmjbkdQWVe8d++XCvThG+RPdgMhyOfEgqLx
u31XozEN48yC80YWPb6eaQ+CEpMZlFLEpAwsT9VZWEa0j9WHngKTUZH3F44XSS+WsvQfTWe23CrS
bOEnIoKZ4taaJ1uWZ98QtrcNxVRAMT/9/9Enzk3v6N1tWRKQlblyDSOX/uYzFknovRVgQI7eovRA
lUJEJSP757UHJSOcSauAGOjg9XEsPKjBGB1MOIkV9BpajC9ziV1EZlsne6wuDUW89yGMRsARq7EK
78nsKsXvMkEOgudY6W3JCqltCTExkF4AAcQ7K35VStCns0a3aliBQLDBe+gSYAKiHUGk8qMn3ir2
OpCZ4QUzzDdt+Tcj2YyDejdUuCyI8ThpaKNhpJ+dFJ3COG9sHihrEjSLmn2Ik1qnKGVM87T+V/n0
7jYMftc18VJo75ooDu9ieoJ86tZT56A8Uy3MxqlY5aP41i3APT/rN4RdYfI1wO4t2HMBQpRJsbY8
91/VnhlLBvtFeTu35/RMrUuiwq/AKUmv8REKQrPqc6K87JPngVKPwduYYAI/qU0ksh1AWjSwvPbV
to/YyeVQnKKFTIb0xSSSoN24g/nNxGbH4Hx1+WYkq5k9ODo0XCFS52Ql+jHiFw+6eMwoOKAwt0qw
9aqh/QzvFhTTvuR2yrFqMhiTQh6xMtzVoFDD/JNnMbAGocmQg7iXIEh8TwDfM7pWKjGf0+CxtST3
TcP9a+mXBnCBVr4Liu3gzcdkJBMUX8/GxMhxdt5lwCBV3TvhvTE9ZOpBqodouq/Mi52eu/ZozDDE
t6Z9jQwUx2JrcGJ29njpc2wJq2Ef+RGc02FNzvs4ct3xJAvHlNSxny4gR9rF+6heB0HG4A8cQts0
XSb9lCEyoGOVy+TvUWqr9y5GzAfR0ybbFLIoHIL2WPQNA8W86zBWn41HJzE2XUuxnh8tTiZOAkta
R9vDft+5CY5tCpQTNc/uKJ7q2djpng1GgdayZTnPjTJ20JlD8m1blEwmu1D8BZi4ZmlgBBTvmx9o
oczUXr9qcJjoDvNb7V85pAHc8z/QIO6EbYWVj45XQ86B6cqdxbCQKmMNoogUHNNDKz4KyUWhGwqL
Dpuia2K9gk0mM25nCVxTNN0pLEvc59NTVYnH1qIjscttx/cZWdMuJ95B0jPkzMxVeuvs4TwxA1je
vyniHZDZ0GafdvsyuijlxtPI7k5P4YPb53QSw0Mv3ZuvrIPHudH195Z8zEbsNezTGIXb1GO0GT9N
Z1dRQDhPI/s5ppdzY/jxHqeVi8iP08oU9pbG1J3QW1nzhgHYIem1uKdC9DzpDcqE6JpGf5NN6v1y
WPvWdi7SKw/IkCxOZpD3GOVKU+8GOLKxNm6NDQsuZJNr+k/tsxuY67aWO58qLWfGekmV+j9cCf4n
D/hyGbhFS9RnLA7IDFles8qwISMspacH6ogEKcVwGbp15kIvp1sxugJrS/jFDq7t75mjr6GFBhmg
qabP6NGHhnZFekq2eCelcGWVZb9omt04CL9JJqaHEP2Go8ShrXXSh3Ab2w9tOx+Mp26enlPFjlhD
QFAxgps8fy5MxDtqsE9hbGxGFzS73PZ9+WuJ+Vb54VZ14jWr62OTjavJ8H+LoH1OpU34B8Qju3zU
FvHSDruGhKo7RuhGx+I2CBfXNJD3ZAbNntT8YciTbsPm4nTtbzM9TxiVhwTQpPuUoRKse419sU3M
TB3fa4afwHvzug+T5ytvoUTRgg+aVhx++/I2bWVtZte4LPidHoKbnKJ13QmyZ5hrARfVNhqo9zyW
S4/fGj4XjPmY88TsAnJ5LmLAnsM/mLU4Ti2MJqZ6WpV1T0Hqircpe1v6i9b8dTEvZDOXZRM6PvPY
m/06n04+d5Rl3gsp1/zR+aTWByxbMaYbxw1YMnsAbG04YZkeR1tv2QH81z9n8Xa56I2bYnxbrVKb
hDmGtHqA6zeKDa1e1kXngvqdjAXWHOUSOBOdUgZrd5oWQyjHoPvq6fDAEJsRy0zNHYGTAAK8Cg5H
f5tlglAP4IS36Bj11pnA6TJ5LDuqLhQcUdNee+q49Bo2zVDpJht83ulAllGbr2QpJw3nqYfqKrHG
fYzgGDz6Pyzf6ndmhjQK2Dr6Tmz7a05BsJyPJJ82gRZ7hgLc+fN/y+CSBdjR6OY4Dxxbfey8V65N
1i2v1tNdOx3DbmN028D5sRosmhQPDLhKPEhI8HjcGEscRW1vnfA7w/QRzEro5OZyjU1pYQO57avn
yZGnyYRzoRr0a5g3khiPK5QdVC9V7p2XvsdH+9hZ0XZM8L7w+O7TaLpafn3tXevcNZC6KARm/20G
rwbG1o3Tcz+659GXaz+H0co1rQH7s7nf2TBHMje+2ZJINdoz8ORtaEe75eopt9+lwZ/geDOC5sEd
xFq/ukwymY4fSRu7WOegmj+1EUCNKavvpsreSz8b10LF26lmURV2Yh9mHJdVUD5XMU5jps/JmMkJ
P8Q2fGzTAXv8WkbIjKL0rqxpfhimpX0yaspdSTEtg3tlh9/FiI2PtLzNZzPbeNo58DGjsl7T2hYx
UR7mo6w91HFi42hjFbTATjGSLcJ2qcGqguoJADojgaoU7DOOI5cZJq1OHIV28FLTzVFxC66JGPRJ
+vYtHRDE+wZrV+/dcd3LXPEGVTVsAR3W6ay8lTnWz5q+p0qMUxd8Js0LN9ryfXlvhpmzIJneh27a
h2bzqOX8rSqIFT5ZTn2ByQFgmzC2c7tpIkGz9uVP/s3WP3X652bFbuJ2LZmRk6CnCSsBBxSJdNjC
EmjHZLFAVDmHm1WWu9BHT5IFj16if5V2n5iApyGG7STtP0r/Olo8hWsSMKou2TdNjAkWA6wsBWZL
GXtNOzvpgn1EQvxPrz+KDG6UF86vbtOBATFEhbaJd4KNA1TpfwwTTGOL6KnO2HjbpPfGVRQ6Z1++
x3NGOnHqQ4eRS4Cm8TImGzkgdk77c8ZqR9rwyBLr0Fnqpx+ikzEbaNnbn5DZkDvqzhQQq1XOOzU1
q+4JEkRBgnbA6BOpdJs58P3i8MlJ8rOlpvuk1zMhWwh/lEVO0OhgPD99+kG6mPQEqFokzCYGVCuB
QJQI7B5E9F7Yl6JFOsTc+VRbDguPAD9onlkTPC9yDnGJ1LjwoPA2zc5tRsDbDosGio7U+9hwDj1b
w74DzG8GCCGqYCA1A2ycNTHm4r2e0ZL6+Mjrzju1Mtx0Y4zZeDM3R2yd2JW584jQrHO2eZWcvDh5
8qLsbNa8ETufwcPzaTtJB0MSVl9tWnZb040xuPabnSyqq4wkhDBNFtMAvybXz1lSQwbKZLmeaqsH
cSSGJ+nnJ7MaPkd8ZmTY3mJHcM+a2YNbklLemPOaASYujV/bIBP5HZWtmMcVf5Tt0WJPFkF4fJ2y
I39j/v8/+VfVID+GAtwecQxY/sXOjmGZuqs4pkl2sc5pNR4J4rFuBu/oWb39NOUarWGeExyAmi30
JybE4Uc6/DplQphPW2poWnTRmrvrPOhzlrI9jqsUh5YJAFSCSrqVf/MtF70Ic0xr7+Je7VSc+ruu
CMc75Py+7X5FtolDUPTmhUeJf1tevhgxrpoAgmJfWriTSeziRnM9VNE6LYbDmGJoBYisTIiRAt2Q
ZMQfp63I80skxGPjsV8ZJkjujQWzMR73agivHUqmuogOqY9afrZeLVF32GijnEwmBCK4TkRtch87
9vMQIZZJ3eRvpnFpYwJJA2uEOsWEosBgqb+ZfzPiEKF1zi/HfUIOz6VoEdwLE/N+86VdpEqG+h0a
AEQzcfdtQsz1VDTrKtIuUF64siDbuDp8CJbAQumRy+zHKJen9MjTvJ8GEzKSJ65Wbh+siqaoGuv7
Svd6ZQJL9QPXTJKDrfL7pZDoAvFFLrZxOqJ+mmFYZuZvn5ubsOAk6bKEziY916n6CDrzo6/iH6sY
99nMmkyY7BXQ6lRaffpKX2Q9kfE2Kia5ZNO4mrMO/mbjWauWkLw0pwjNbKoij2BqIa5uXXz6RgtQ
8h6U073jWKtidDGAHAdoJe05NMvnxM12ZaXXYRjsYBYlfQJbrjgYNnYmJhOJR2iDrEK2bDmWPPM+
MEsCp9Lqqqv+5Pv+2RitFQ5MCsTPlfo09cwCTQp3tKF+Wuq9HMZfI/6aKvQeA0too9/XsmWPNtKD
8DNjDu8WvUaR1MdCaGgExoucxYlhYhdF46oq6REL+2A6OHVotRsC/aiG7K2cxye7TDMemK3DpR0b
ejiTI09m4IcKIM+vYK9HMKQNjqmRdFpD9o+zEz8NSxnopf5yS84jwz/b9nPJsMD4don8ZVYHjODW
UB9z+NVmiNoHbC75VvrQQtwbE5XTyY2S0KpEuNF9fuPiizvbnFhU5vdaJrtlqJir9OobLEuHpnu2
2A76bnWDwNXH3WVwnd1U8/H7olj5ORJWaSEcs02yJ4H0CeKeMjg66UMVp4/J7H/nS6Z2s+/jr7Rp
WYCXrBDMaHnS++Bhhp0zxs2jGHEOF0mxA9s++Pj1NQW4TIslezjfeoXruBM/Nvafadb2ug2M7zGz
t5Th54gmK/QEGcXoiHgWYyv88fnQsYX5RagOvazJl5Mg4m1ZqeMsHioby0HAWWPO/y1fT+MV93WW
nmMmOcOoSUboAKULVBUzxjJRfeV4PuclESZWeUsmk6zKcXeJIvvSBvKxHTh71Ll1opMf1rtG4vJe
jOE+8MmMapkCY+rvXYF7a1QV5wlJqw7xDMmqRycfT2Whjk4A2ztGnFW5f6UDgh0XWPbk3mNhQvux
PUl2rCUQppIfJFaMz88mYu4qMp8tWQNtTJ92EzG95RbnT/jCN9kg+TQYg1p2u4UkpAObJZ7aYhl2
l581+C9TiAgBV39Pvbd1Q/JVXN51M7/Q89pTHMPmDPujjsz3HPjQNvthq0zzXUfGs4Hev6DElGn+
VIn4oQHrUPj5tiQdT6X3KCrr0wkRHrn4TcQuTLA5ZNnT0quHL7lnkdtl3kaNm4YB7zI2ulVPkZhq
rFRrdkHNuO+LFo3EKH6zjtisdgbi1AcRBJtOIE+saP3y+CUx6PqHiS+3TY2NYdUf2eh+93mDo1f0
IbribFv1X+ucHUF+Tjx6RNIWFwMmYuwl8dqEAekgkHO/wwRAzvtWmrckGX1zaksa1D9mBK+yRbIY
41auGkxWQ7v+6OjmCjthS5hyhZDlpTYGYn78ofweIRLUM+n4fOdCIdubL7KhFhfypeEcsdXj0MIG
9AZstxMY6gBFwWhDae95wgLuX6YzaQDDRjXLHnNAWBMByvu4lwT9ZzPdlw4+lnjqi7/AoTcDvQ9w
nglLXIMy+zAY+B1I0WS4cc/3XSm4ATMHTXYswFLuJ+WeLTrJXobALsJ/Sdlb089u5pKDwJidh85B
95Wrj76R0MAkPux58tk55kFN+bPPxDFAV4oG7yGLAZ9ixMFj+1pMUErAOtPlKUDPBW/MtOWDCJkr
4x7aV7zpA+PSphx4op/2SUkVUjUr02DcFORmdEk9beaBdqqynqIE8odXMurVmXrq68/Cq98GWV+b
if1HWZcYLC3WjgMdZeWX1NQBE+8Ivp2/aQyfMYtZs1OIlYxtnCHZVLAMfH1vuhjUFyaxLVTY4ae2
8ayqp6+wxWRDjc8Lf3JOnV0h6kUdyxZAeg28QMN4c0KAQqbK39qaHuwOIz4ZfbY4VHjYqzU5iw5G
7oVHRGGeUHOySYiWrVLYMlVkqKhdUilKu2Kl712xTw/d8n7usoesK3ZZhqmlX+0aFwZQh28bAQfs
h26ZZdxXfbcOi+zi1v567HlU0oJYJz3iEs+MPmLQoEukMYn7O7ZlAkNIfkFULWP7qylxrVUONN6Y
KXTgomp8MdrW+EgnOHwTPosqoJuUzaGxx71ou9daUu9gNXiNAgvkNVztHsK+2YxZem+zu7yrCtsG
2Cf1cOp2QsznsuhXwUQEA80FnCneuFndG6omiwGOIVFMaQH9fYJx6/t7kf0i/J0ytpuGDUejXJIv
0mJnzRPQQ4DEouYHlfXWaHGetbkzCmju2llnTbtrnWxnVOmwnnFZMUxnVdn2+6iDJ2/G8o6tabYM
boUkoMRem1yAjZ6dXRvaByOn0X1gYbSOR/nkp+GjXEYVuAP1ECCnygiWyFkMRfMfbI6hhztr+fuU
nQRV9LHnKCpU/DfJ6qPPI5+usFrDlJwNC3Pz6TtsxI0i/pNRukQMnT/mOSqCHqBEPY9Wd50ysH6n
a37nKlgXRr5zQvtfnM5Yn6nkbBT5jwrH1yQMT0WFxT4zbZHMmyRzeaJk/hq5/bGzCNbiHqP1P4Q1
rVPnQffAN2jQ6TeO9bHXnvMmOCrb35sRU6ujXvwRSkiuATbNBCYWevy2odNDYB9hNWxnrLGKSvwV
g/Vgot2IB2KAfPfcdxDqs+nLiPADa06+TbujMI2o7ZfZhIScRssaxt4Y2QIjR5idLcFrESqF4AkC
153dSm4dFxiOMbT9EM6lT/K17eNC7eN70Pw0cM0rd11TAiX4wxxM/zFFxW/HINBTDSp/b3fJ/WCo
Q6gizOOgpVnElXlXiDWdYM3QHuvXGCzWFSgU8QxZzssCU+PeWTDdeNWaf1Pgsn7kSAWL6+DmOTki
NgChtq9JsPiiB2/sf+y5dmkLWZv/oBSBDzan4gKnFL+1iFdZTUSX/AxSE+UJ5diCIqZowG6phVQy
1esZTS57wnVKyVnICE7g4jneb/LZ4ul/sYKDFcw7rFs4ZXqWYMt6i4l3a3K+WJDHxJJC1aWHED0z
sb9sZLv2hd8YD/z/fJaQ9eEAZTcOxluWDvd+rE9xuZwdHZbVsClhzhfwN7FTM9HJqx8t3jKLkOu+
fpjgrhooKhu26inyLc3q1Sg+cvEQjtfSwUqI/iKn6fjvYj0raP8GPvepvSzOxy0dA6777d1rBCHL
4tNrzTboG0JQ3Hy3IeoBNny6JRoGvxwT73kLdJFa4KvfJqH2cjfJxt/VZUwcEntJvnYbuhaQDmji
NmjRui45yrzQclU6evMyY+jqIckhXVH89pqbssKy3YBQOM/GBZP9NLwM3nsiWMBwrAGibbsE52e7
3YiUzgSmo8MBuFwZoX8nEBIXFVX7G/M2M6R3ZaHXlaUBIhF9M/JNhX6iE/RSmsyw6Z4SxhaLUULR
4urhWXSI6Z5Tn2DK9YI4hFo/5B5ROZr0juXOTeWhWLg8LCYijw3FrAocFUdujrGiGo7dyCyICGl5
YoMKq67OzUDkgIrsculEB2x0szfdTXi1wS2rDEgVPWYVVQT4voSqyVDsytJB7WjjGmsX5VOhUauX
D0aYvAAKHww32NX8Tyownps6vYwWH7Z9dWR3jOfoJgbz3XBBgjkEAhcvEGdC/8ZkFASwrYScXrP2
lsf5kR37feTiWFaMuyjGYEZke8GFbZP4Z/T6m2d1u3SmkTMlpAkWcjR/bYKXHBNDo9w/o9Y73kY0
xMdePTcKpNMwXZ64zHrzC/cwR/ZTvExlY/wkjPFjwFUtxQYjxkKwTuZtndHAqRFsEzYVRJRHVb7i
2ZVTWodRvFnZwpTrvpyKPUGarV1LvbpGRqNGc2R19bq18VHhVjgVCUPmUty72YQSCUeeqo9Odhll
/jtC2wmr73bo73zaySw72YqwhUC6pBaVP1ihRk7NsncqL7IvHtqCrDAcC+zqeSj92/Iis8PXaCvY
CbiLGegEOPJMJrrQyU5OCcnEBDMhfFZihMKXNpnJfVa3R58FW8JTaC4HV8MqybHz76iT+5yJX6nS
5c7FlHEiuSSpID0hKpg7LGJH5EvLR5nnme3ttnL9az1Wx45gqMrV2Ge+Zp3Qq+WLylX8o8vmqaNh
jXgHk9scEkBo4k+T4NEpg/4OYA9Gi4V0OTbhQo1PY3wTjDdNOLNR1BSWzCi2tGenIWPYG8HCiAKM
dPbCA7t1uApjEJ/sHj87AXM6aYhaHzketYuLk6wfChsdfwxGBIIpQk1z0KARgamL/YEEl9oJmvXK
7K96HFeO110dZyAxTA47nXAcBm6zJyHIHJ37erlEjsddRWdbBOo+85fbmQyT9FvXcmOF5Jl0yXuu
93WIh/jcaGzEq+5YVj3Gwwx3u2xZEECyWR46t6JKemnzOoyIqK3dqOYDCJq/qmYGhny+eCNIxmA/
WEwsLP5vZeAf/7vJAYkp+KrYTI569Mp5vtOe81ZbZLsoNEbT5zJSeBEuQ7L7SiL7qkZQ6pylViSK
M74hcfWK7eWkioMt8/vaqcCqMEfs8ucuTF8rB6iNHcfAu04yWIopO8VmuHeQXtpzudcdgFcs2ucC
xMJYTM1wT4zMEWp42EGSNpCkGdGvnBkqS/iBeeHt7AkkEPorfqLCaN8GDfpktVjgJxFCp6emzT/s
JMGj06K+9i8N8q+qbl66rj85YuemywNh4L88k/qT4CiSV6eg0F9ywELJNJ/rAUGexbJQZBPfTdav
Q6PHhHrrs5P0elq/rhDMa723T/USytdc/ZSnxLHTElIQcV9cRyNmb9U58cLT1SMHOfz3jKznqV/a
oqG+iLk4umz4UizArQUM6Cs62mUT1EPTULJ6oRNrp7Y6tI57KUaExbO31y0wQNuxhZwXNVeZImlM
r2kS4B7hgot70/gbmfaaRASjh2UYc86EnEV6wELOZanF5v7VLvP7CdeGQMOOzzASHKyjUOqfsoEJ
9Fy9hROFPW0Oo+LgKDz7o8rbYl3Oub+JDOya4gTm5DEiaUVOZ5PDRqVMigG0Epe4OfbMdkAizJhu
89R5DMsC6ZZY1V3xwKXEbAuDMeAQ23yMOX+LAbNAmR+jhhztvvIJByNtCrQwI6yrKMD74yLDB7W4
tzozWElXYl/3An2GRjrFdQ1K0YffwEMP8+GQ6f7Quz9ywjFXh4yJUxce8qnZ6I7X8GL8zmxfX2qD
O0eH33IsoQAa0aZq03HdCfGhKofU7j/l9Vh40ikUc9St5w6iTB4is26r+lJ6AdfFwUQaO1uOmgx6
ZtiaIODhV6i9feYTqaYxnZThC4z+alVNztVIjb+hriDmJC7GACK8hBOlok/ki8/tVpfFQz7Na78I
Dv2AKU9g3Ub6msTJDrFJzAp7cc9z0WaEPW7PFO4G0mAmiqfGABH1k+Avi2ESwMxyacVkLveelC8p
mWKRgu3u0zAQS9PSnwvwNVpDJNrgWF79GWLM4pvpcTLid2Ull76rP0bzNbF7h2Ez/IsMXP8UrB8y
zEUCTTRJJuze3CueTHOP94gDEMy13k80IGN0o8kZ25rE8p+w8491PeuV0niP9p+8f1Di3n6d4uTG
Wzk6Ez3r4OoPVCCPhZ8z5a6cqntPLERgiiMr0xIHSFLi8pbnteSkkyE0V4WNE0jQmItb4yMtFM5z
3GPy4DBUsnL0+7/Rjjjw8Ljz4eVa/WPDsVzksQ/0vtP01V4bENYVP/lZt0O1s46X6X1KXhE7XUx7
RJHZ4rKioRDMPESkBbP4TfrykJTdn5vz87idlAWlqUcECKlPMUZlI18e3XDl0Wf7EA/5+7ImlbXz
DwktU9CktxqILXNAtQsCF8qUGfSpt6NrmZAY6M5ss8K/KnEeR7QXbmyjhRsQUwB0FEH5kUJXzpqk
WQc1Lb/KLraGkGjWDVmutfvQQTUojQyjvgoYqreJKczFm2jdfxOci8nBKxIWVq9Jmerz/eSZjwoS
DHKwoxWIezthUS4J5QitWyfmH6XZYJV4dZI45+SfMpovdcnti/bdoe/MBNlalVgv38XyZ29MZ6F6
/GnZheov6LoIaor7Aq+yIPefEnKVoiD6jdDylUl5XXamd7F67ckuFIbc+uVPkAHcQTGOORPm97Km
vDjNoQRn1RWCjvk9MSHESVBkd94yWbtD9ZxBOvQjFoO0nLt8BF2h7yj52o023rmthdCvJiWp3mn4
uYaFrqLG4q/Blod8Az/1iETW3QpbFY1gZtU09cmEtCSwh7KKGMZD8BXSlQzp81IZbDvA8686ZXV0
q5y3Eo1aMpo7x+2JGjDXFZdQqaSEWQ4mxIMnxV4Z+lRMzV/BoymFwBPdRstUXKbMf5QlQTZQtSDo
EttXH30aopHMgDh09hMgDsI4HHdoAozYx7hqnq6JgGpdUSd4osum2MLlxOQoMO7N4MlNcqa+QqA5
cB6Qiu1JpvZ9+ChNxPqZrT4xL/Nz/u6G2a/IIGeUstyZZvjEipYXujNn2PQiKJ8GTGf9LntT6i2Z
vJcxhy/XWdZ16pFiNSRKzgdLuOfAdWaYSOPGi4ldIbp8aYhdFlVTTME2a8J5kKDoHKVNTI5I9N4L
dqlZlhxbpPtZUQGr41HSpw8Lf8oyFea45Vc4qmcTO1nbj19gRh/6yPktsuRN4MYTp90HvOarEBik
5dm1dddBG5x6v+bBXASa1bF3HFpZr3uoi3zbsX9v+x75ZAqs4LTyADnFMYCMXbQGDll3FmoUYrww
pdc1OzcLRB8H76FIkf93T2znmLeYomUfQTBJcNicocUmRCWFiCmZgQdEtKk9X7vOg69E+7UcDF6B
cUZgXqKhf/JYpAk5bO1K/YsKZ2PWPPheL87N2grcV6m7r7pmf+1xPi/1YAjkT4KruCeLlenKp6F2
vz0KiBsNm/ovD0CB2LuuAw3aZWicqm1/kxvJYZz81XIgxbSZaCvJN4ESU+iLNaM1RtkTW0fMyBsI
oE7P2pW1Vp3e3Dh89JPq16pcAGrEPPx82nzGkPFZluFG3TqrDEI52Bq9WNwhW6/xA3CZ60V99cAg
OvajRng0dLdgt/7JhfsjzJBujv1QpeQuY1ydLIFDUpMifk4wSTSJIky8nWiqbeE5dMvhoTa6gxnA
kGTa8xbAvowhSZdq23Gmz6a7nUPcr42ITYdxrAXrv1gdKou0pK8aZ4c55NniZd2e+CYqPJ1CmX5I
HxtB70Z++PjUjqP9X9soSBMpXeehCaBQRJy+jfOvb6JVCV4Tq/Y8htm5YD9T04QVzZ9BYVlGRhGE
BF/rw8x+Aoq5RAWWGz+dzm81EtKV8P3fBW11b1qkZ90btyjnJHTC4p+WxbWZvb88ao5VEu6lqfG1
YgbLE1Jc63FdIh6pR9yYRUUweNpeXCu8OvP71Mub8on6QZ6twwFMpcDMSNJrlOOITKGDJUeMZh98
yga3d4pumDt7C9LmCt11G9srGVn7RKVfUwkFiQoL5YBjOMNp1yRIxG7u7W7exAkqagPL7KYBJ13Q
RSipz57hnVWEz4e2z1Cgz3OdQxPGh3GCdkflCnG7j1IK8VCTR6mahzb8i0ELiGqKCPPxBf0Nq+Uo
I4qRLF+PCSlviW3FidNI/mHqwyiWEGEAUOqxRpgKCJKwEMRjV2SHGnekLAB+TDKMzfHkAf83xoLk
51dRWPB3rE2rXoSNrzzasBC7x2I6dj0p1bbz5Zrl1sjLdYeu0GVN7YMXSxNiufPmBd6LG3Y/oRZ4
1S0+1ikGFP7crGcRvcaaXCo7h77uCNr3EQtiCPl3tQd8C6524PFmFUosYw44Iv0T09HKE/SxbaaQ
DNDR59mSVyDUUQleQZX601bz3qyJ463b+eQ6gb1N83idEPgik7XRuidtQTVmVEDxmPxrTY89ZWJC
li/+fB2RStt91C7CFDUXN8fJWZs349qB1kNFkgYyS/+r6j7wC5AJrRAK/qGDgdEePRP6d9DqfZOZ
EHwcQkaTFO+3Lo3Q+Pv2dggAS5oBzwlr4ZwX/mrs2ZTIWV6Mvn5KRQTLrjawxPbWTQ2oPgA+8qk1
hvIuyvwwvlR80JKvCd4SWLJlq+c2QvVW+JvBgt8Ut8BHpJ5UzvTlC+tquVhixv3nHGWrkX6wiJ6n
zv8CoX0cQohXgvPR4J25bUSefLdF8fpsOMZHPEUgtiMK0EXiMfjtY5H59t5mvRn2j9bcvRu5+5ha
EzlWMUG7vLvWZaEAPc7nVjDzdjPJYAf9wFrlHcUITFmWGT7FJQYFeXGtS+IQWfSST1IhcRDXsJHn
Rn2lA44kOr5WxrgbM+d7bj4rr3u3aZ3XgD3YYc39HldMv/+XG/tlmQjRZeQcJTChSX/srNq5C36N
/wCOBPgqOvvcQYFAALe4ScJ2nfYBDX3mfUoefFH3mxkGfMwdnOLKH4Kzcqy50Up/B+Muh0uOaQNs
e5OS0KiSmvfqpPda4WRfvZQx3WR371mIC2Byp2tftZvcSikub/pba64db2WiqxqOuaJVRxXbnqz0
qryLVSDeojdr8+9E4uu6i4qZLcFfnsHf+R9H57HcKraF4SeiihymEggUrWjJnlBOh5wzT98fPbl1
u9vdx5Zh77X+6BF3naYzAd2LopCcL48eiJn6eMWLuBLgV0PhR8Tvgfovccty0xfXOIE4Wa5Lrpoj
5R+a+S6COJMewZFLVggiVzY/HMF8VTCE8FsfxDeYoqNNrhLsdOvORsjQIxYe/7QInOGGj5oEHqHf
/p/DXQ3ndJFe7GueBYxIB37gKt5F2lfOHFZuvF59SvlXVj1VcsMeOCOrdl8ywwRuhjydoKaN/zmS
OIXcGfMNmD28WmdjvaIWQ5XWJGDoloPvIwZUo6Nk+e0RjE9xWvkqJ3dOHUT4YkztBktZ8g+x0wzu
Vjoykx5TczysMvEqIOnSc3IvbO1M/rxi4KJEgSbf8AhoTMCTi2l4ebQkCBF+/4TiRR+Y/oA3LGFr
IdrXpl2jHc3KHUuEO4SeEcwyA8BqAtTtqrxI2ZLirhSbqN0zlpC8nDs1fXfIxdN2B2dmDCte4RpP
HtUmjA9v4bDV+sOcRMsjQi1VkoK/fFsYT80XHCMjCKEa9X5SPFlze+3G6V2We5m4k9DWhWbDLjz/
EU/Hf1jRGaDRlNoBT5R2jsG14r1JIlN1wBIZ8MeWX4rJpIs22ZawAqZedkshfsSD6NMxYSROHaCe
sxnM5tqLYo9uqSVI1qn1Q0AqNd6bmRGmvSPsciLi9voPXramOXcMNINt/WY3dW/9hflzus3G2YDZ
+usJGwG2SR25e++kJTlOqHctJsbuDam3VfJAw35vkAfkl+6JWhh1sfbo7mr5xoGAf5iJOatvvoQZ
4hjNthW7g36he3eEQVGX78cMD3z8xJYAUkEZyLKjqc8xv5o6pRjvvBhK96YnQP3NuiTfJ91P5mXU
nulC2kIZhztSthB6x8G2LDasYfEjGX9TrSKu6K+Y3lW8eKQBfmfyI86/e0KUzZ+W2t0Dfc/Thciq
if7E8ci7kM47DFO0YiTI+Va6ug+FVY+kmYH3BDg7IFtlgiqWUUD5hfEgi82nVqLZcLQqjOjNwVCI
tvT0Sy/xsbOwEwJG9dKZoBbfIMHVbox7km1LHuZmj4Qbs3pscPLsRajQ0OOFp4WcFJu8ukzWmdYs
qfP6FnrAv7bDRe5O4XTRu5HKrV2aXzXBy5D3VLiJxuTsSxwiYFvpJY7+6iKwYYkkIsMql6gVTSFQ
yOahjVGrewCj3Vv56S924ckd8HJCrTInQfV8yZMjfmIR0629NNyXGinUUF/J3vhZbO7NviO2hmGN
viRGeNrgcGQuFQT+VcF4tuPs4j20ZOIV3UQ97peDc9imPMmMToL8LiGqwG5l3hFd+jbZiFgbqHZo
BAXN6pGq6EZ+dAG4ncGDRiAxMVwCSOtlxArO21V4XAUBZamv+LA4mzQ3eXali1uzFo5UEGkA1RSb
4kLS31F0wZlPJDpdSGzDW20MkAguTz2PXFldScdRfZuHkFLGXypRTglHMZ5x1BrlCrxRgHlZipnE
UzwsEUy59UX9h3ktiGahPu2QDCeUwfO0gxTDv95CWYzHrPDQUtAZVBh8Wv+mmpYI0kqjQ4pym21i
KNf6Q2ZPnb0lZJyHh0abwFHMP/QVVAJC2JjakRUMExdNIyXT6UyGPlafGr0TSiXa82hykEx7uEW+
0wRHCg6L56C5wPrjAKZzIOlcJbiIHnGWtrqmRw3QwromuKuVeztuptxlev+Jex6xDQV5HcYHLUCF
aV2V37J8WPUO+4x0FhkDtRsim6N0hs+uAb+Kf/BbcPIOvwWKwmbbpJ/MpgmTaxb3uMq9sp//CMSL
yh23UUelW7YJlnuSl+ktmL+t3pHKDTcx9xI6OHKsQ1VeIfpIwUvxOYYb3Me7EMWqXXhUsxNjvceK
Bo5AIBYR+XTvIBzRXULRJHaknTxvVT4lsB3/yo9SENZFA0dl2cyoIqYFzn0s4M11CLbgnsNXrf3N
1L+oh7Rl/u8PDbqLcjMQuexoaBnsl0X4DOhcbTcTc8wuIeTqPSKdkc2KuIDFDL3idacos34nR6J/
aUB9De/4QIobdkrMSBTaHUVESDbRjspcQc7AjbUu3VOxuQjNeOXyh668Wb1nfHj/0GjAedIXAhzy
VsEI8iF2m6G5Uua25HtgHR92ANKMqaNbn/SXiEMjJpVU2gTRrvwl0xqPKLvrAX8maqweURyVHYCw
p5nIw5B9rHTlI/145hHcsV+kjQ4fVU8xJ/ctBHDAlNF9KHd+G/+APnmdCPWeSo8IFypILTyZjI4E
pm/0aj/z9JwwsfcQZBRxNlyxzMmExzMUJXb+KaCP9IBI23IjER64Md3pPcT4TYbWTvrhlwxY1rLS
MbcktvgkHSSxsCk7M2ojDNisZSvxS3cDUH4BktbhR+DVChWS08CebnN90WkpY+1xl06YBkSAn3pP
PgM5DS1ekvtAWTV3PAVi1ImsiJ7Ca9WvuuosQ9LwOfvHmUOf3g3iijnvOUzMT8sgz03DgbLC2mK6
JkpaTJTrdBsz84d7HnPobp7jzvFVVzgkS8PYjsAgiwOVG7bhDyFVs7FjsPN1eWzdgupT0eZZR0OE
x/Vhhawp3uUfowZEHFCspBE24TK8WEAT0DGraQepiokXWB01oy2vO5ZmWmsP/ASsP8270FIp4RNS
onrxjwLfvxaX1sFi/4+sl+zQHv9x7ylYtEWv6/n3ky/8RmR4/GI3qhpq3pxSsJNpS84+UTTLCeof
SwVom+3ko0NyYeyAacpu33yW+Sai17zc6uNDDF9Cfam3SnWpYt7jxONXI1vnhox1IorjLfbKdSjR
2dFy/NS85t2ShSasJN0gs4sMUZRJaB5stftVwENkbUenYsyDmWya/N1AuYEclX2VA33CAbEm7S5v
3qbSCZ71qxDOZs7QslJuRrtWQ+g10nLlq3WWAYj+KNSItgRGEPEZ3gXCEAebmhzCdNGISh/cKuQT
rzFBc7HlWLXWY+NKoSMuTVByvvepzUatO26U7kIgClmS0l4lDJv3ghD3lNCjVVO+tdfsbWrWeMiJ
kNC8koEVL98eEiQyjtLgUFUQH9rp/AoZQPA88o4Ytzy0J5o5uEUaj//tSPXA07NKjj5njXCNMR04
wC1lubW4siu6395D6SQpRLohNd6p+J/9WzZtmX/xLSaHBIuTJRxFcRuhhQmUignwn4rc2gTFF6pt
oL0GlM0vqawoubin2ndrDvtU/iWwFRMml/NnTOFKqxDAjCUm40frwsSdonsYn3rrfWSLjLqTTMBG
Tw42llLMeSM7X8OxQbwh9wE6QRg41Q4fYU8Ty2ZUbulx8Iz4vW+QoVs8wvMBBEUeNvMn+Rzip2Gu
tWMW7Wuuv095b5xpBkcQ7mHBDidb5PCjpGkgxJPO5PhA6hhJibUtdHg/t7x9zb9ul8hkLr0Cqg8B
n1VncrGy7Idbkj5QYviwNCNmvTUOW+q2QFn1/ocdNn3gAxjrh38yIq78ZYMCyIFjHe3+x0fPbVsm
UiqOxh9gxmLYaMNW1DwuVT6eUdyr6p5RlQIjeiTLAwEViU/jIvkEje2DV3owBEQNddlr8YZVA3gU
VyTQUU0fI24+g1vdrUpXv4zt0nVLYV8x2lP+p6f/eCVpAw1SNpRdOyAAtjtaV0Bv5y1mRwLrYoax
YssUZLC2s/MVhyQ4CGfAuG7Pl5YaC+pfSj7SyaJ0Y76ml/Gzl7aB9ZRIu+M07m6Q94Gjew/KP40z
0QCelLrYOIntpzCKTGtu0F7+7ULiKJxB3gleKh+6nXafvPSPrN14x48zXSZXmxiayUhpfggvKJON
vBs+uwLtFy6YVS7edJeXLDqgYOzP5RJNmW9L8i6YnR9IuxexO/eh3XBnPXne/Y+W3zk3wjukveZI
zb64HJUf7J3tOfXvobDu9zDMAeNZeciZrcIfY1ri6AuVpLR1RkjF6FrpUZZveOxAD4lsoVZE8RqK
6Y6U1+EdWSNNE6cdX15LPOCzex9MR6ieIbog84I6SMfg/UtXzRy6Wep11+E4ejiPJByATPxOTRQi
Nw4BTIojny3CZ8jipSgtiN7x2MIzV+uZ4nQU3Hb/DICjDgCB5J6O9FvwXfabrHfM7lIbN4IUKCEg
9GCB7V9Rv+4kPCG29SHcg3JHtTEhe1Qhu+ZNBRQpbx0/Z/fRz9Z64tPPhPc8oetdP0n7UeKxLpkB
66c5fAzTpex5pRmnmjb3gpiMLsKS7aL+F8pn1jv1UOHGj3e9n9kVUSYJk7DMl5B+Wmef5BG53IT8
RdLGv1qYbv3yFINGdxyiA0bQht4yyG1nQLg9Kocwyqk2zXYtIZGdrtGoBmiUCE7Eth+mmAMRU5FW
HZXZVpJphi8kd2Gfq/4ho3ONBxfNnbSQlvVrAqWFTFU3I6N9dCBkhqGP0QRMgs5KHTmgYL516IAH
MUTotc+45WvVgRFCqu/OnTcptBJucpSb6YZzkNfO6BVbgn8m2wfDZdJ9RdbTjF+MldztYUpV4JZk
baLEwY9+FP9Tg+PUxpMAj7wQWbhCPTNs9rNYujNDWQgdQ6JegEiyhBCdyZDgKTKz81xlVM4woSLz
MEgczwhlXmO3lMlPhE0m2g+n2D5TPPopX2115BIQm5b0MZrXiNscROyYXBnhU6v8NVnvy36qF97E
1L3A+NFS0dt+EDNtxrvR/zGD6DyXPQaJbF+JqmfO1KxIVFGhX8FmSibLby7AFXNV8NIuY255Wwpn
z12zj+N9RvWKEp0HQuDIjArQn+EgSXLbJwLe3DDxMVMqA5SNxdPcdZTnHSqZAOuO6Cu8v/SNUrjG
R1FA8lTFbtHx1oSPvYQ7QGjxbHIPiZ0pfY2k6OqcV+ehxALK1Qum256BmKt/cbVNAH3CTfxXlXbx
q3Np82+tU/8TpFON7zhgLHSI5zjaz/2WXDnzKFrrvkftvi7eg38tPU7ddhnnuxOfIIJPRlgsx0lM
A9WSaN5R+oWHJCJ4XSCCCrCgpPOgIFKS8PJoOEW35omrBmU4MpvMS4Jnc6UEtpmPJVfCAoSFf/3g
idxY2QmOWp8opPMi5VEH2x7/iG0KO+k9vyynsIjobdOJm0B4pHgvsYwAOjLuyYf2pyPbz2VrTY/1
X11eO8ql6Gh5J+k9HXYMRjoUtkqqw6PCaQN0sVdiF0yRtSynfDSie5bNuf6MMxx4NtNcoxmcP+MK
fRjlkqQRIOi5WdKxOg/b4DWje4RuoAA7XRs3Gr+GYt+8g9owtJs9sPWJxmx+VeVwl5D33ad+EwUH
MAecFQVPa3g0mPn8hxK4pMf08YMJrhU2E52hVKfUN4CiiPsRgwiZ+rkjQ1sSREqqVL9WIaSMBzUd
Yb+bZQa9LeKpvrnMBkWkbpx9GcIWdADbOrsBkEHPTVocaJ5hskdQ0yxZa0Dj3EmoWmZ9LbArpGD/
K+ujDH+t7thSLmetlGydhOMqepd7KlnXdWCXJAmXlIlxyv4sCyPMIWrkXj2r42EQ9lJOW1vCy8PD
t8qirdVgDUb3GOzpODf5e7RLsAs+B2MXskoalwoJacQ0QJZ89d3hsGqSIykUVBMEksdvhEitDu6B
bravEh1ETa9AfpfC90TfFcKe31Yh4jHYUDDCa276Tz5Q9UoZWYBjhqZyPKH2EOVr6ZcqLct0VPXR
MvQ5fH3WXltMnWT8hCuqfdhFyFTOWdJpVfjEBWL9MOHp9W+lfwTVVaY53vL8nlhg5UCHaXvwj3V4
7eAEMtbNFDG1FH76yozegh7V7CtgQsMYjl0S6TsVZxa5edaSAKFOVwGaK7TeVYtGoUAlTJYFiSpt
3uByskmemwzTzk2CNGPZ5qPNga0rI3AS7Qinw10BWYjbSyG+EzoGreMKTxD2DyKhnz2e+SCi+zjf
1IXEcUEjU/IdJGxXDP0iX8PYmAZLcwcfoTXC9VK0WIeUfcZ34ge/wirxEsD7xvePkb9EVFbu3AzO
3JnsES7fw0TSdkYeb97zdFjkTOi7tD92soK0B7hUuBKKLERnBMekWMSboEJSYlvShkNqGn7pI5VA
mRQBHR4ME+dMV9OQgIHEAi4OPJQYKY2PJDPWNxGuS3n66QtkWY4lvnVMyMzvJZHD+lr0Xd1TBK9V
9rWK2GZRge+BLYUtldtQZiWNqxBfGe8aL0LR0N1Iog4kBwj9VxfdS1KuieJOvEVRi+B8lA8gOqF1
9ckA8vejynRCIp5wZXaFH6Cto/g2IWzlDElx/gVHRZggBBi/aBQ7jXkHKatkJ+rQjP7I4ooAMtX4
aPOvrv9DWLImb6g036nJDHeGgO4UaFHb8iN2VAppxNKhDQu8kiHfrG4I3pfkR9ppmfCjaJ2n3wU4
Kb2i2IgIU7rq5JZNWGnXDQpX0iO5XpiwbAHcPjuL33RHoJDrvnCH8cTUxxAz+G8JYQK8kG947odp
Ox8R3Kao6S1U+dD0+HF2FZ9iuSNRSExesCRUKnAbJ9/Ds04WmBjkWQM79T1+nYlIHO0bBsqZQ0m7
AV8rMFfStEuSO7eggOD4gl2T32r8131zoqHn6NSjjoOQQOKOLXLPlofFxuiP2VtBvShwE0lF2M6J
gAP+JFE9pU5vXRqOPHnU81aZPb41hU0GC/tbUrlLoIyK0e+upy9feEE5UO2Jn5q4EvzGCUZD0tdM
gJYwtBXtbH3wT7oerUlSI9s/qXtiy4IbNyGfRlscDP3QxydOTn08RMYuKF4J8cPS5n8JM75Jsi83
dBEmwZHaimbd/oSkGDA2/iZv7XzHKa0VB0recWO/xX9kuQTShfsX9w1lFVGy5TIk/jWV93nsmspL
5dbARM+lv5qHPdsUbuYmhgl2MuvJ7QT5goVWZVavaLoZ+wDDDFPpaV5AdoCLhbckMhDQajnCcBuQ
NVL0G618AB8T26VfBwmhK6AdPgbQ7IL4XS1ElMDWVt9aRVuNAYUl1WSDXYc5qGx3LkNsLx0O4zzZ
ds2trR/xZ04/Wiy/ImvHnkiAO49VsrG0FXulvoIcA9eBKRV4LVaqyE/kCdWRKFd2h7dB+wSP1Fuv
Ub8UqHA4Gv7CyrH/bFIFmD24Y4gvxQcKW6ne9JixZa7UayhdSJTWKKGcHuK9QPzK/kKqE3FWDhQQ
N1HROeUxaa5i4TTfc7AF4xTsMriJ8kog3/OvjPYM6jNX51HVtly5xI0DjHVvRKE2lDU6xQ3YTo2/
ZOsnvCYHn88+cPME5vDKz1YdZgJMuZYRkK3JkIE1Ihokq4+WvjIpcjdfreXk051jQUaK1npUJBhv
CsK6ih7bi/pvnp+59RDnN3zudE4a905zGYAg5LMGdP4KaplJxwia4V9ffKRnwKrsydgHM1dTOpHS
2Xzs6zt3t3Q2+zdV3UXGvo0f6oNsh6m/5xaaa2QO2klMT1K9S8y98sqQF/uqCvJFVfDaAJBn2y3y
v3m40W8sCmD4nl8SqXSVpg2vRvXeFOcgOiYM5v5Jo1cS8x20tOQy8PVI33WbuF2khhMZrAO0SSba
Hcky7vxqukWWB/NDxCpgmDJtKHGtAKCaa8kqQYgLjQV6+49lQ+diIOahgqbSw42ZkzmmkNeWsNDc
TMQF1VM7p/B9rTl6FimBnIgz9BHK2g6IJs8SoEEyGq8dQHQAvevj+2ZsnjmHyJHRotMI7SGYFCf7
6IB60eX1UtQz42ncY+vkOEm+IwNTL7AYV3JAozQrIKdm87akwzXd31g+lhvRQhrDdaTEbJcKzzJX
K9dlSBCkYNKoAU5BlgLENd5XjDLblhBEwicrwSRqIF3NvJJB/BZQsX1U1GeoPnMOLsR9TsVJn/Nf
9BnJFdJQSFW3IkdFLwhEP08oFdC5QjWODTgcl1xMcRRmy4idMj3yJW3MB8i/20bitkksniCSU7m7
gnpdEYjSqk8Oq4lcUFFyLGq/DEcqvobsCJWIK4ToVGqEvv3hXY2o5f1KH0IP7Cr8wfm2Q4Y09FKS
DDMN/3ALCyp9D2PqSgV1Osm98j8gq3SRLTO/lgsOQGcdmnpuPS40TJcBkzFR7xNEy2U5N8aqW7E0
OiywECvNppQ3HLFKUKzRmUwaQTPMH5kPmuIpekxcF+SyyVTMKU9IW0qj01c7vY2ZW2sbbFhmdhSN
X/U1M0GZa0u9dLQMqVjS5Y+qtuP20NItRAw0mcp4ErutEaBQX43RBwGTIXP0Ztb2VXwIv5TBLr9C
baG8pGCrJSepP3J9hye8HxrnEGH9GclVfOI9pjdamdsEOOofD8ZIW2W1rhD2LZgyda1cUfCNJaHL
07s4/+QJHC//QNkrhIxi7quPtb6nO9Y8VQHL/ZtPAXR1qJpXSuADeA5GDnyFjYGvIL+V+qb1O0e0
vtVszfnLI24SBZTTWCngC1wDsjZ8yL7lSD9Z8ReTclG+ZVeh9vh+LMr2Xrx+NPqa8gU6vGXc0bS/
NEDgRHY/j4uqb8KR5EwYAE5u0L6SBBNghczVFJvrDqUU/DhGM58lLqCiN5E+CKSV4oci1cj1Xw3t
1cEzD04Wfz1xykvpJ1jg9FVgjNDlS40xEmWPwHvFIOoqSANJdW2ml5ZndhP9iDzeUnInf2gVli+U
3V22MwMK4wvaqGXmqOTQk+OWND9S8YaQDwPwQObsq8fNE3N49APRC8tBNCHMiloSxkpanoBGq6DZ
NPHsTRzUkb+P2vPciS7v4ALGEQhiVMyo/D59kOJTzM6tqvzMKzWkin50KWrXa5I0LVtXP1EjyIRU
tSY7JMYltGozdrzcvxrFI+etF5OLzPt4UuZgLfj/0P4tEeNde2rKYc8cW/EkBf0mHndh8aUiQNN+
W2vcxJDj5kAkz7cOBKAb93SRvpy4JjPfttB60e3U97DNB/4Bu7xCj0OQXHTOnNS/Vp52DgPqCkhA
kh/8nnqGZmYpBrjlkFQoshwQASQic/wboTurzJLXwKAZ42GieK3/ryEDVuTjIDt0Ycsa62MZAgkz
U5gKM1RRTO/5sguBR8OwNwpFGzZKSdBVAq855Uek/Af+3hJ3jSeA3KnILfBUy3ZwpQGKWX+0jjSU
8aeOzFqJo2reGGyTV88XAWVivTs2P7p2eBo0OWIZzC9KeTV5DS3hj3ik4Js6NPOh/iMnCq4N6OoF
kDMrN+QJ/J+OHOlpIxnvFJ75Lo5EpkHVrY/5zlzXB5zZ6CcTm1QfBaIKTTkauNCLswfdsKlXVpgW
IDsZZJG71cZjSNmmTt1SmgZophPMVCHiWaW/CQFKQJQrOKQNO6+wHm9F7qjFSXf0E0vJWedX+1i8
jZRe7CbLIbw5AaninqR8KjlZe3MHISJOtAsWJw7tLtzyreXFsW48tUDEu+4YU9b5L+8z1Ghdb1k4
gfTpYipBpvvibQlychYPn/qhUNM6Kce6OsIL6sapc3KJDMbkwHOr/qG9zq2Nz+2CTkBQEVqtCC6p
CreZnQKR83v3KZFCuykYAR162+foqoY1mwvjjLkKeVM78dhOp+BdvUzpv0jK+TPmg6nuFf2Bu4CN
fxDvQSWvcIFsqrQ99RGCO+juHGiAxRtzEpplghDtGkyvsvZjNZCtQrrMCZM1IT+8aPjoxe4MrfNU
wSn4V8lqH2y4f8SgCKv8U0G1r4xsGHAh578CFjfsXtbN5+wQ9O9KOLMwp9WRaNa232fdX519iVDc
3wTs8tD/AlalpMCgDyUZAL2Vnb6U1qXhDzB/qql5ub1n/6QXy+m8sd5EuitJvxTDD92JTDulaL1Q
1o38UfDHRfl+ZIUk0NMoP63mjd2TSlJgLo3wy9VUPXsOAoEnRgNE/MTQTyKvb3DY+eyaCqQVZqWB
yTvcUDU0dscK4nCxEZD9Eut8ljF+fq/EOy1126QcefXgFgMUt5Urk6/S/jHJwtTDOHbjAcLAmDhh
SCtrQo5SNPID8TpcUNZf8UTdz6Ez4bKsnkvSEcb3VRuy80E0sw/YQ3KhyyvvjzLKd48hxcakqKJq
l1ga9G26DEM6Z/xbR3b84CXUU6/Fb5gae/AGxUtugeJUOnGip/RvlhZmGWsAtNnAzDE7rX8Ugj0Y
9qyDjzhtAJKJog4LdWWD3gg7mio479HZHIfm3OwsuADf+AigIAYati6DGq0NkZq8DuntH4sw4o/8
T/hoH3IErBGsTrj8DexTD0RrQ/Getd/cuma+F2i5Pwf5LlrAp3dm1Uzk1XpDi8EdCHUrTg61bPWa
/i4gKnJa0PqILhxBTd0Ega8JcxqOW078FWoGST0zAoYPOGCRb8WM72V5XWCkeefzhHGFSRfwMoph
xR3QGDoTymioa0NFqdIM/4KCYfiszW0KiEauF2L1gYkHA4WlejWGWmPPZA3rM3f43HBub8ADZv0k
kDJqa71HicGBMutY+DbIXb9oQGT43U/h1fzg2uvL3dyutunqia/yigMDunrl02zgv3cobwaTUC9S
ZF2BC1MVnCRaBxR8DMqhaxRIY8TcrKBmHINi0NhCbOOU/kk3yvyCb8BhLf1AMhMqp0Fr9igY5vyQ
VcYx1OuPuHxk4yHEBbgAPxM1RRiCeX4jc2OCP+hcKX51k9uzcDe2FWgMZTGIQkeG1TCMoPCZzY9w
dWDT8PG0aAnQlwz5HUCVhLaMcgN5U4Ufvv5plg5rWKvKG2aNZWHVd0m0qVPIhbNYfWSyM0CZMyTK
e9YNSAAFb5FN1JpETji5O29ZxEx9iu666vh0jRikC+ys6TMUbnCd+CGsM10jA4kyNikwy4S7trae
AbXLykeR7EXeISUZoV3ChoYKmhS8Prym0dWkEqAQYKAnIlrdad6pMaEf5Cxyq1KUbK7U5IRayCqh
odf6hy/axH9hCulpxyCMC8SrvEm5BztmJPf+G/FS0KJAO5OwSvSBau6Xm0NdWadhcOXYGXovB8g4
qXR53Qz6dGxqTgNAWH0nlG6r363U5dwo8rclHc8epLdQ/Gu7fQkIHBXXAMa8GD4I1KiBzjXSgWHe
vfEp17a4EY5jto18wlD53WNeYBJyl1yDblMucGEMqecMaH4GNyZdtd4nbC9mbCdut2mx++wJb/9o
QWk0VyGoItixBLA3UVsxFvboKSXOrFPWXwHui6eLDb1EnX9HFvpTEe74HsOVS6tJQsQs/jNKwjfD
e1s+tfEwI0HKvjXxuwq2euwihV61O7lbI9JexeJWb4jooLKQtZ9yJSpoCKyJ2TIU9U33PT42HEjD
Rkq5VBlGVtBdJOZJykN6Qlaa27MK84EMfqP/GrnNUg7VRNFfthV/sRk1Fu3Wan5rvcmGueBYdIHJ
MsK97TlaYHYXTXFzYA3t8BIjhN/2rHVX/UcTiHLdaxNOEesE1ZfzR0eB26e7nC7AxonYlWzhqw2O
TXGVaZFA/NozwXrDl8SAxW7R8X1t6HRIy21zFE6juCaDq39L/kDuETKua3NPwjSO6nVlHgffVToS
0y85mJ+B5WCtGT++tB2taK3/yQqBJIfuM0UzBkIsTGDOX4Lm9QAF1o36V+Uccft7TE+wGsa4MbhP
M1tY4bXqC1vBmyReCCbQocynl8QP5J/79E/tPAlk5kYv0ioIrjPihoiWq2n1DE8IdwqGI5KNQ9u3
vqBBF73CvB/j3xNi0lS+LK6k7l0W9xU8meoSMWK+N++p/C4QXX8Vm49SQj0GGXCh9Fy2AW2SYm+g
WDojKu88drZy88nMkN7a4AvsALIiOWIjLmayodZi+S7jgwG64hyXRX7URlynsLgfHFBGS7jxGy1G
Ic2t5B1hUrwl0Vk4hfMhIs4MXyDzSO2Ozd5oVsVdYyuq7tE5O1BxtmqLLWH3FthavTfiuwUwnFYu
C6TiU2qs9474G5Cu9J2Etvyydj4oMwD5ur7mX6BjtnxvDKfo7qG5KTW3NFi6RrRb0Me2WoKywcBL
II1kBD21iMBqLkTbTLFgrtWLNuybnBF0rT6Mp89W1UD7kgxy0OQHZ0k2rEkPBdxjKsBSuu5FpC8Y
NUDYtv36h9iGQOVYuvcqBS8cpF4YuLXwaUKPSuRq4PsjhGNVsc9R7IuWMXtrrqC+gCbWXpS4Uy6M
WitzJ2Z2EK35UpM6p7VIRsXSr1hK+8aC4VsT3MfZ16Aq1tf1dyMQFctlDrNfHQW6MDk91/l9Nr/N
iQkbbfAmotBRelajE9Jjp6+zo7wdlHf1LrxD5QNUhaVnfSm7nvBZdJvIlkunQ/LOLdpTorGTOWKQ
PXfJ1gpcg58mQiuEU/YYzg2sEzjorpVt8jT+TdJulmwcbWG2SXiWmMlnwDFwiOgKoZ0lpFWycGgE
rBBbv4jy8+FoMNethl1MaESLE86SUSOaT6TqKcHsbtts257aqn2cf5YNtLYKEl4fyejRo22jqKue
X2GjU920HQWqUcXZQ3zV/TNa/IvrRmJg2DKBJnxGnfopYwuAmQJOXnJ9mNZzNh8UfNOOyw1ukUEx
PIw/ev7X/ZOXMyOEvFk6lUK7oI6lwbfHA7rMELQjh85ESxG/ppnU89CGPFgl11A827qyZ1tVtRVE
gRTeJEd696WVmq7Lr5I+QmTluNk2GjejspX1CyuwqB2r8Q8MI+/v0SYiPXoOyZOG6L2q0ceA7IuU
KnFdE+EU6VTikLVsW1HgaAgPzcoBd8Nr0Mf7KHmhn43nszHs+5+WBuzQKecNOj3NR4G+jW/icGzZ
ZThRlhowp+K+7f58wG24gabGoARh5+TcnbkOXsX5IG5hm7P8iT+u5skp1ptxDpYukt781fiGyXia
qWKBqnmLxjULRKbdh+BeCDimZCpl0VKy1Thk2kAsBhtxdkDtkgGrL/yuuc66b7M6+TvrlSypNjYh
egDygnioMhA6d8hvZh7gIXwF5b6i27Tezi8lObTiWVNhE0mO30QnGr5N/2zc0V29oxoZ0E02Hv5o
/qSaXlUGv1v6lw4e0zWU8LCHLLokymfnoDvL5jXmBH2lNAgA7Bf6yEM4n4xpAfMutY88AAkg36v8
tJjr82A3xyC+JxNMCCps4ZOsOzXHAsqW3AbIep9/WuuRtIfa2OoXPJXCIsUOdW/ujoTa4yJh3i+t
3WVGqf2X3YjY12n11jed6U3pRguO7Vfyq/tu0rtmhC2CYUa7wSdg1FMCD92Ln3tkaFqDOy8eZ9J7
KETlXYcM76E1LFfikcxHe/xkcxlW2rhozQl9516XrW3/HuaOkbkBSfDSQZpXvu6Q1y3hLluZyl9N
JJNF6qR0y149QZ4ITggsYFJUluY6C8ctLXDzLh2wpduQCglNG8Yl7Y6ExvsY6ihgPFjJT8pzaRRE
l69QFzyzES/cpZifXYTaZpM7xMSOZGe+QBSxmZMtM+JKbTYRMrWbbqyI/AUx6jXDxqyDzoL4GKJ8
0H90rF0FZthAwu8Javkve6epO1j0v+g/UYjT6WdFV//Ss5+k/3F0XsuNYlsYfiKqyOFWIipnW76h
bLlNRoBEfPr5mKpTZ+ac6em2Ldh7rT8uXyBNhkDyqO7jiSwQG7/3mAkPIdCbA246MDga0qKliAFX
weRk+q90U6KLZuJHSL/Vt9OG10hBu6tuBFoN1gauZRYJUBcvXPdwt2+Pj0wXD1ASmUdVzfO3q28V
pkSrcb/hahfqyBKbf0TZ1ZolD9V+8rSJMYhxrN20h1WTP5BR0DyUfxGZyiydM/UhCcB3k67KcEMM
MVBmfn2zacxIOwCuBe/4BM4evbdwetEwn7Jnvj4iXALgZgYTPoQOS9+8iSMfGfYSIN4iJYnMR2oB
E/Vg4O09/v71B8Mqn5SLvm0bopwXrw+S8strcobTAdj9LdbcLOTmu9Md/8sWLTZOhgf4DGHKRHlh
dX9/CufOpdv9I95SAExW18vhFyHpx5uRIIBvDTs8qittI24FTltCctFJkKdBypL7/OZVJyuirQ7R
GocsedXoIyd1o7B2fjcBASwvrEeL/k9AmkWRdWEzdW2lM19DMx8g+t/MmIiH8rcjqUBekLqdnXSv
g148kP8wr77L+pScKCUFFy0ExN6u+i1jz+QWPFYC0gM3nbn0tU715EfmYapBSgQojlRoweDLmUDA
NgfQcw5DXBR3AeSWYYVZS13iYr3lp25aIiBLT6h+2xlxWShHKogDKjfJ6uB5wWK66dTlDM+WF2Ty
KdMZYUzwcz7HHQRbbLffiHLfTMnDEiyofyK2WCgf/DX6Mu/lDxwyNOFhtpAdGKABoY/mhT+uCLJL
cmmW+q5d1+fpWFAhszD9+p7vmr/X24Z7Kb6YFHgEK1TbwJjjMlubMFR0lNQL6Sf5osCDO/ikLOvf
oloo39GSNWTbGItyLe4ljkm3PNUHqgxpXE6HpXEX4LHtGsPIAonCU/WJen9/tWT30R+/QLfYs1CP
NiMy7zX6gSSAfdAJRvkzqT3dk0Qyl8dxxLA/LAfmrD2EFds11yyiRKNaiZWbC3Z9ZTKls0ds7YLm
0Wz36lHKLrhKT7kv+YnqCEwN1A7doMSH3i6ZMP4Ma/lkil5SNqwR/mPYpDMwo8Fek9cP2sdgMDra
uS683KSAJeBmYF1n+osmMPZlZK15R4g05wnFjF9tjMXcbLIAAOxPwge5XJJsw3PQbIWwBeoY3qFO
AkP3Wc6z7wEtOMFvgZBu0M5nFASFeyAZrDasqrMQGWU8nyootIHamRZ5JyaJB8UW2xSe0V9eUTKK
9XKVesIv0tzMQXHb4ZDRl3ztvIFUEkku6w7/4tM1EOHuFcPnnOOCnniOsoDwLOUVxOMa3VIsgNP5
8bAmAjoi7wZopvFR/w3xiUmFf6TMgw7VrMZdgkNxjedhIo2KclGiyQF9hVUj0NQLiE2Il4SIcdVh
5ijcp0rstZegErCWQJHi5DaI8SNXajdv035X66J0+wS7EKnbS2x48OWoFyyWfGK7ka5NSzL4cU1S
4YXTS52hiydaGwd7ClgWs1NIJptM5ZanokJGAGN5VmPr35A1cJmM+Qs8JpBVKR8Z1Cw/E5U4A5AJ
Rkenf+GBdHosKcRTzxZET0fByabBeUmcAfaZpUR2QP31YgHYlvMYxXxVbhExsFx8xzRdtGSRNQdh
Zb6I4lmx3I14C1hsQQUXd0SD+BVa8tmceTwhAIwuYYij7Qd8tPue9uTw9Rc46QMiiyy9N4prdtBQ
AZ7jCYU0XW2K/5yZTyyp+TbDNCXlP1bzhXQaqdgXIqQivygQAMoAhFdd0T5wyynFCWk5hwHJ7P5g
SoQ42WV9ZQoQ3nvqz5njRjsv6W2D57sW1YrM/SZZ4xdRYvx0kHHes7up0tX4xauHq9Tc4fYZs2M6
oSQUPg1Eo+0vN+fTN+DqcLmrq1DkT4R2hYBFaIyRJlwoPxRU8B8BLcj+FX4iLjV44t6fUfFBD3y3
CXlSTYcEbYhsS9iT06daG/4nK3HKTSrfeyD/t1RDtYwLRXlE38Q+TW6hI//HECEWf2VAGpPdPnmR
K4ABeRFjfh/nqqWgpGhJjmdP0QnWQGqIJo8XXyVQE0JDckFQsZXr6u0LjF7fVrfmPjPUk3mcUBSb
xT+BA4dnzHjuIfj4Dt7vP+wUceOJgLRwY89lTpbH4pN0Y1xv5OPyuifTZwd03hDpazHeahZ5kbgz
U5tz+J9IBFRNVIWdJl5ViLwVpLbvyU2kyhnEEf5NQCfCQWYl+5HPI0pdQ913JJpsCtpE7WilIVvs
KGUt2fswgJHwhG6pJeGavocDJYEtxZIRfRqf1e8UrxXKjlvlHoktvi5mKwlFV7jXxW2GatlIr8gM
Oc8UDXHJtoRKJwMxub/zbXF8VW5D5otNWQfVGsFwVvjUvw3rRyATG+0yYwCHnEd0xfPW7/qd4XP7
JPgBa1RgWEFsQ/OxDI0GXmVi9Z6A5/GxMn1D+UcdsyxfdO0zpY+bqKj3nCoiYE3ZwHprqCYjXADQ
BXxa5UFeabhAuZol5Y+33CI4jzC+54WbvBIPNQGlWLm670L2Xw5/7dOPnhNDeW6xgZrpVgM2sRRp
m5IqA5xWYzTRkrUBgQhULl1RXv8S36jipGDPf2MC4F4ZLhLqOIJilsjjyueJXz3diSagpPkF0DQ6
OEm2nDNEFxJvSKqR4cX1BWIH9kJ5o01Z1H4No8UcMO7Dfzr6+bNAPq+47KyNqd2mIdBU9Fe49Aio
RBQM5IQnO6dH7RTFUNq+n3QHeqZK3a510lbos+c6WBnSpTYDvQ5IvukitwUqOQmY9gBWlRe5gUeN
SJCQcapUzunzpM4Wi2SNgUNZx7WfP9J0kV4ETDmKSQcwuNkatZA402U2SRpG7MXi7h28CAcbx20T
qo4FnNC3f6Z0LdqDKKEGhja6N9EqmR4Go7o+/DbCjUyE81O4Gszio/N6qBw4y3CJ7GoHc5kSDQhz
MZeQ7PMN9dmkNb246fmdMXmBaKtnEopy64bFXhedJCFJZVmXXh4grmEDi6VDg5Knx7rGLYykbzxN
0JeoSspZofHiFAthMiDYlx3Lxftiwk89SG4h/ppiOuZ9VHDToyg/jeyQ5h6xLROPZFXvnvIpxNsp
CwQ4ohLxR+bA13YEfosDBRUOAOI7MKvjW2RP2L7jfzCHY7u2sl9pCKrh3mJQw9FNqVV8TsR/Egm0
KfWXpi3UVH3fB2DLtl1xEWTyJgm34eg2xaoBPWEMwzeKPByakkqVN02o6UYQBxK+8PdU2+eLcK7j
W7el5UKOvqF75duEKSQBwlApOOR7Y1FbvLNVK6DDoZlno4+kLS5pwejYgrijR7z470NMBGT/3GCz
ED/T6lCofzFB4YM7vJCvBnOWKgTpOWcm30g0GEVupgeAB+k/QhkwYHFfauhJR4ZR3UaEDz5ZvPw2
WcTryIbCRqjHB6z1tCvQFhA8Bb4BJHsoNWjjUAOcyWbqUwdPYytug5q2ykXjComDhbY1Zqm/cK7q
i9Wu2r9wi2BHc2q82QyZI2LUAUNMijKXdBVm5s8Kkq/0IpDexn6bwRxIjyyXO03jTx0In3Noom9v
onoHaElgRpLdq2ZwZpPHJip/yfFFO6c0qsI1K5/iCUNGNtJthlzPYzUr068p/hKzv0HBBw4TapvD
j/D7XMvsuBGGvrH7Q7RaU3qVtFiUiYfLhOp/IdFAHEn9FLcToZgSyhsDW3M/UP6HobSqZLsF7NKN
bUn9GvkuxUUlWFY6GMde/pWJ5dkxC9WvexTt8pltcoRv4kj6bj0+9NcnD4+R/CnXd/ZBOMCSU5gm
EiLVwmvTbZodS4NaB/i/jP6UVMTmEmRIjGX8gwVYYYeuun0hbkYzRqRjV1i+CNWicNEpDiNbQ/pa
bGTq2N2SH9QunfN9IMVfQPILaclzRorVbAHAboI3aG2yzVMHQvJjPBek8ToaTrfCxRq5aD4xiTMi
5I/+gh6LKM/sXkV73rZePnyz1bbWQheOmocUb2BsvLMHgUJ35U2CpDBw/wbqO3A6ZySKtEPOy+vJ
496AMnkxCmwThKV0XglWlY84f2j52sz2wsEiQ2RRm67gcriPx8ny8tiBGaAQNcxWxhlrdoq2Xkdq
MvGkJF5nj+pljLZasinkVRzUJRk6/IpqaBaa/BsrLJUBSQfRHUBI+03S2T9umVfun7eLpAO4jGwQ
xF7NeGg0p0i2YEUiinbrkNxah8dZWHGDzePIchYPEpdIgPJasjI7FUIf6Qn8SUjOeiDujNKds756
3hhyxow3JNsOIQP268LmtYluGiTd2uiObbOGgo8sF1mKAeqIFat1cZ0ScXXopoM2HgRhdmhCmVKi
jX7jVZ0ThXChk/bbEMGCAbG7hwq1J5AEskMabEXFiWuxp44+H10DIY7CtGi8Cb2Fg5Cl1oOejGpS
nWFFOQf0iadj4UCJM2l4KnOYj9kDnC1u7FHnEt9K7bJ6Mz+STbzUHoRdDfWxqBDU/L3bFee4ZJFJ
46T9KvmuDnNjNUdC7qNcispDZ2YwmipJcdQDQaw40x2dPbJgKfsxoRQzumm1LrAGVNZAAFsJfJTC
qkgOnbT8GeFP4o2SfxgGqUT0ROfjhc4pet6cSgzgfxjRoRHH8/PN2nzp69WsdrPIkv6HrflYhjc1
9gbwzANxgMa/Zzk3/+4HZFhd4YcF2V7j1WS9mM5mRQbfLy+HiVQNHmJ6rvvwW/PGR936qvxREF20
JbXqs1FWBikuq+bI8f4NzsMWrq5HHcEoYhMHVrj3k3hjzSBXAnR3ab5UZkkZ4rtzy4SvN/9BgIPY
B5EAOfZJfhnSg5L8EkGV7BG0TdlvXpM452myizOJCJesd9/Pk8RhjZv9IpGS8MYp8yD/pM1dKlxJ
MklXz6dtBSY6NXSrfnSwQiJAA2rlodojbBeH2n1fiWzT2wPCbrT+6nLH3j379pmIFvkW+NEKnvkn
eCCw17OGdHRkBcV48G6+s27NkWFI3vPAbRBj1JP3EdpnDNt8xdl0C7Uv6xBfwxfAO5rgQDyqW/ZI
i1Q4Yf280fPgMkyzP/PpTJQrA9965l+qbajqgOvfUxxMkGX3XsUX5QFArPghVMN36ImYxPKzoJ60
fXSLsq3RgJguhT1jD175YSE9DGsF6CSSKFQ4U+wgGerFba/wzA9fRYvmlC8Yryq0q2IPnF8ipg3M
Nlg072a1YiBsXGqAwY+Y0SEcXv1GbzbRNwiVKq+iHR4DrPSwD0W36eQNA3F90x6lTdQAl7S5SHw4
50ONJR7zFkuwhC4ThMtjCqHSqnotp5/mADKwQ5PbypcMLTHtOoiLQLzcaEXMBaNN6UNIsQji8KZB
gkYlYRVTf1bT+FQ3umfUn9i62OSw9BTfEwWQ8I0uZDFE8NgFJUES/TFst6ka6PKZ/5bWBD0964Ng
7d/hamxczPDgHUp4CTMHEyfP7QLOO1oS+EQdhwdJTi6/rXPae5DTt96J0UEV/qjP3kd8Yu1tsLls
5T8Mq+Ex2ulH5sPXX7PRvXBbBu1fvesOQFv5ub6yzrAaIgkBZ1wW/8iRPVTrcp3+TLvXZ3xDjTMc
B1919L/6luyUR/jF79Wu4CaZJHfyTt+xQN4ZxXD5714f5XUgUc7BNqEF7RoX1i94vY3oaCPttbPs
ZX9IOPJN8ad+MYeCGlQc7sz03FC8jZ33x1e7LeEcyEB4M8NsOct6EdgWeLV9+8knm4FhF9OeaEwF
eJml7ZxyawmbN1LlDDhwOrAhM/WgQSFVhdcEA6f+kz6XNCY93WiPI4gQox7/Gw1bFQnhs83DCDqW
73yNMw5MrAXHhKxvc4qVKlcE+7T8ehbEFvJvSTlDma3MWUW0fbEwCDl4whyVvqjGfUHy33nGhVtS
PW2Ep0Alkb6/XXEhsJK8PCDuNySk5kFpyVvOeuBoJVxxA6GeSUfIYpt9GTH52wrKIPwamTwTT1QC
Fpl+LaQHEOZ0uM8VtL8vWhPsnCefD53eutxBe88EWE6fUnGqq5UB129aR3o4X6HLKC5YrH220wbl
cbhXn6TUzrlJYLe4OI6v7JwQSbZUDqPTkqh8Sn8TZhECeUUiVRrXZFkwl7pObR7q9E/oCKx3VQxg
yDvB/dX9ExR8VtquZwd+yT+cPJyUEj7eNUtBqwaUAybs9IiGVywh2LUgWwBvOjfXP/iI5tTe2Vci
x3R7ETcEGXTvuu3E08a/Lw9IEAkMm33r9yZWnMiVwScTV6QvcyNlB2on90RT2jjMGF/i17dcBJhq
yAMT61VZb3J9DurSbKnDxoXjI1Cfjsq3eWNrBJzhHMW+Sezaa/1+oIXnVZb278SLnr6oekXbY3X/
mTSOF1CdskcSEN7qXLM7HQiUnClzloUxDX8ry5LHn09ZRCq1C/GDH6MW4SNBlcRJlscasAwUsYRw
ZyGf6s1TJ/kPZPpaA3e0DcnYOgqbz9D0+/SEf/qDEB3OO21Pnkjx0zMkWHcSnqESsgJvSPYgZq/f
5ABUxDaNi6f/WpUP+gnx3ybYW2ZrKHELwAPEj3NCHOEUcP7+rn+Ne5tQ6bAgKEgKYM7xYHE4hw4x
f4sy3Sk6gcgkcScPXo9Zg3pA/QvlixwOO57A6X6h5NUKZsnpneiF2Agk8tDIGEB6AuFOXC4S4HI4
+n9F4o76CtYjJbRvuuJBlT8QyU/iJ4WfZjgTblTH5ZbTXAuUxJgJIBANA71ws4rOKcQbP+E+tNUE
/OUcr/h/ROlnADIfEAIEKTC4yg8csA5LWfIPo7P9JCWzJFb8F9IdCy1HblaSs0UbrjUt4EcqeMR/
qUd+SXRmN0jefAMke9dAJ/02wkaGOvnAsdT7xV4db7CyuL/40eGyxAE4xyn/5I5ClUhly+s/XkuC
sxpk131Qa36Y4BBJVvHRFysO8g1QZd4dUSa3w63X54yUSE1mZyLXXImpgHMMtc3zO8ovTy3A7NWq
11zpvCRTVqkjUivCIFKCzzDzVeWjWWmJ/2KKfkWHt0X6f7IMCxcAV0E9CIvEUf92eKLYHrHvomC0
+FZA9ywXPISlfdGUHm7v10/sEd1Uqr+6eFHDgyShCxlRknKMIr8kS4jj/lBj3vbwRTjqv3xvrYns
RstFBA7TLdfg4KH89NOD+NWvJ4xAqC3OHXIr93VDWRykW/KbHDB4B/PPXot8qCw0l1sAngCO4kwo
GZoiohVgBB/MbCElRyTi8dfyh5gA3abk/pNwujLgcRf96hqTegNxY6eaDV7KXppP5DEsIpttXLZl
EgFcuAEOl+nt9hSxP4o1PKHljDoysYW45qHUDnwQ/Qfngf4DPIwjiBjDxova9czT4oEOZFYpn84l
RMwt0yd0Bm/bQfbpDfEEyAQSNufPhK5wuMFB+jJHegDW1qpq8yUOhFj2noGg29VYkvNrPy+UHTO4
jwjLO5+xEI1t1bYL6iWl8jFIJMuRTMSnKO4NfT3/j/j5rwZB1KQ7uaPFp27rv1br4kyjjo0xHq+n
m0C5o4tcTKQBrNRHfSmNpdD7cmVTUoFUHLKL0OB4JL/kVLLzxacexRVCsNDa49F7VVvF2snuSDE2
J9qSOR8VypWfavujfb8CzBpUHqZsUkTFDquWTIb43M8hq27beeAOBsgndVIAVySyPGptyY1H2exs
CsP1oUbL54nyY3ZhzNC0G9nCztQdxft41ay6ylFAePTZlYcaLtpIWWKX8LO6xX7piOmJHGTgqzY7
Dfyq+CNZMZu8kf7NyjT93ghLKCQD9QExWlB2HYGPS8KnMbIhtUydRKB09ZzR+QPs7LaBvI7yLeJQ
VpZ+IV1B9rH74I2J0QaQ5tTfJX07rOU72TL/hC/Dg2vA564RRYPIRWcLDgZ1+1LObyzoTBgKwAMc
L0m7izryQ4IfwxuGIxLjwuXjvXi/XZZk5s960z4X+kX/FTHj9lsyMyYWk3WxVbYAlECJuLZv5MmU
hxLgavjL4Ju4WWT0tQAEjnaEq6kwALrDDvS7PZe78GG030AMhNY8XqqtfJT3DHH+PGhVCEEpOttO
FION62e3yaq1ZQV6vpKvOcLiU3MR2UrT8Qygkw+wqANujXERHoRv4ai6Zvzzouf0ZIEgY59YiZui
9YQQWm46srvRdUm2NSqEet0hlpH/clhh0dzXdGYJO8Dvqv98tl8WL97A1bbPRQ/2kRmZRHomeHpV
7qQCUTWB3yWg/QBtFwSomeysU/UhLLUy0GSQiV92hOeJJprGjnbt6FC0u83JgbnLq9oJr4Rioxri
twnSLyzRKEqdKqRKd1FcGYi7TRlQiIF4O3HRLONrB/XWGxgdtjF0MsQulI+R2nLrX1of0axY0NNY
HJA2SAsEB0vu+uvYH4tj+lnOk8+EN84FfHVQ94vUCADhktp4qKAiPJraQF4RQLJNU3Sv+8WPIrla
G2CZjANAiM70EY515BF9zwXm4g/0yrRmjhp7G9d904I1BrH7DyJpOZmuZrnZWgUcWWTfsm5bEO2D
kyCin5Kvtxs62LzfbntjlQDm1h31lF+f72WsOiULLcoGA3zGC0WPy+hUojlQqKV+dovuO7m38hIb
MrFDvUkS/WxF9s36z1qD+AK5fVPo1i+btYLCkt/DfmKZxVLLraosTVDIy7BoyKZnG3fCi3qrAk1w
293T6w+EKEMWgJ3myMs2ZKp3Pp//m/iMe0f2peGO6S4P1+a9SD2O8pxzuxeOzbBJ1a2AtSpdxjwC
v/HNIQNL5mU686gnS9Z1Tv2R8D2X0iuEcLMwbgGvv+p2zGKhcdEjJLO/5KRxmYHPZ7dnfesLGENC
wwF6mEqBQrBK87MnNXzRvX5E9QS1jYbb2CUOS46hBLM4Tlnj1HIY9sd1uqNNRoNVZc2SB1vbtOMK
KGgLvAqjXsnBtDQ3qeRETr5Pxq2ASsPYvJ7XEVFivMmcsloVX2rsE/Ki3xi1+qOuwfFoXr4FIsqj
GQlCFJHUO2jqJ3EUl718yLHyUCAsQwXPco+hOBXSN1r28J+wZzv7YJjVdNz1lUNFXfxbjSeRGqNh
acpuBNf1yg9oMP+pAb5J2FJ3w+KAhvHAcRajqpnfFNYNiDA3WQ/shR80BC//h1/Rx+F1kALANsDe
fzV3rvwFlimTI9fxYG0Q0j+qB/xy6sXO02XG56dAZ+a2xiKc7+Q104hX/Ix/iS9M4NQoq/dTTRrc
rHr7k4WHkOwZbrbP68uj5UW1HKQfYbHLnvCCNoqq7hCRangdj8MTgT9mO6zmfLZHFDEEoZD4LMf3
nGBEdc2kg/A+PPXHOODx2ijdChkA1aIL89t4LQnu8nM8VTiksXqgB9K89znG85Kz1WPxwAmCrT4c
ToTCQgP2HprfSLHpiFlGLf3zqMTl8opHIq2cXtmx/CJCQd7TH0TxT5FWVmfzYkBIz0MVQ922ojpu
dImv8ixxWaEicpFLKJioFo8iOJTA5C0KIWVyx9p/WPXPqDporhkMJmQO84BzIS5W279kRLM7g2Pk
9F6TpCQfJNPNSYLFO1fM5DQK07ak6GilFE5T39SXz6dOLJtAtd0uohnJqPb5oBKATkgmWvwrXZAd
40QzkWxp1yZohHg2vnPMyrldNX/9y46iWxZ6/YvoPu2OAKAy4dwOWXNJXvascEqnq645IoLcRzG6
KJZzF9edTnJTlpzS9dh+CB0VXLB2Xs3AFpL0ZFmfCJ8kx/gDNP4U56gjQlYK5nzEpcgDJ9MeZZ2l
85ubPYl+EF6nQI3Rti/35HMI6K7zo8LcyLWRzEqrhs/27ZGh0zPKvYJRtBkxn3ucrtWvqjkxPNJq
mFCjEXtQBrhpGKd67/0FGs1aQHYtquSPubNM/+7ZhwDP2amUpeQB2CPV+pUyrzvKqGNL0eEEndAX
xY7GW2FlqwhLZBI7XN9JZA//VDBN1apPdT1vLhkyeHMx6Fxiyy4NwKiZ6uDw8bpmtJtPnMt4gROV
QAP1zIyhpQEj4lLD+EsziW36TK6bWeHIWJzh31saZDaTYRX79XQjIy1dtWttwC3sIPTg4RiOdRXk
2kdYHEFMC0YGdRZMRDzFZ8J5kunjxcg7Wleyy5Evpn8R7NLcm+Thmkc4c0HpwkMqR34bQuFTzOGK
QFQRuX2waau62UYYb9BHGcT4/MXYKYj++l8JvZwt0Ip+iCdPpbBnmfuIQCCjtUuo4Ef4R5gIsqmm
OTCd9bgnmkvHSJyd1fQKbCzus2VT+t1aPDParWDsyZ+Lig16K3Od8Z6vUIJfk+KrYvClA5GC8WX1
b5BdYskj2zbg63zzSqaqcKEdrWIQ700XQJvSpXor1bZ+ojLRckm8KMDYRxKv6YGDEtMg/v4STsva
VU1WYvtMeJGFpTp8nUNSJiPqMYkHHmal7HuJnAuVWa/fwLMXinAW9GViwQFQGNt5ofWTzeJgy5NJ
CEI4iQo8srb0kejMhSR29HQcuYyZLR2zYxDx9oOTCA4Nf7Ky0WYg0u5eV/BcwziU3R4Byls4s5tY
GRlpPzRecW59MDS8PlINYIu0cVyirCxEf7Fzb6MsqFpPAkvfCh8dAmqbFHkGiuk8SRvIeDyOtd0X
/ORvGQtXVv+LIpx+0r6nhqvVPyH3Ysro6wY1m88OJ6ZYicA2/+El1Wuv4GqkOXWYla9MgfjawMoJ
zQCnso9R5goHrtkKWTyXaEPt86ET8FXa4V+VsAZtjJhRel1Ve1U+kmTQr7P+QFgGYGByywWqFH7a
eDtkX4o+Lvj2kqcNQ0IyuQr89SJGcNgscwKhHAtp26nngq2iVTMsBwKJ5kyfZcdGiiYMtL4l7sqO
GRYWcCuDIwTmdc6aYheN7zHd9qieMs86vIGE60WDsRBs4X3PI+yDMXUaAEgo/Ak2Ft2+5zBZTjD0
aJBtbDAszUR/FCZ5C0dCJ1F5KTRJmUGkuxGKkhRvKyCGhHSP8LFEQOps5QHGkKxBX03YO3GwEwKR
jEyIVPtF0aWuZMBkzEVQNQ5xPfcQEo9IrOmryV0y5whaRVxSFigmjvrIwCOz3vG2Ok1QoWpCGoMA
3pBub95IjX9INyRZOYSYENpFpyp3qSZ8zhIUkhzlH1H8LKDXe1z9VdCfQn1RQY6bGkl7oSuYPw3R
M5ZXcfblFhdD7eBMHzj0kukr1tDznXLpoLnooC9lTm1Jy2vqigxGaNFGwnfxBWqICTGQ81WSN2LY
U/ZVlP9EveeiCLLZDfySKUgKnsjspNddZZsnUaIhhf5s1nQVXJKIpbzi6lf4Sb9L8jE2KvtT8vHq
bRIWzedDxVbwJAyEoFtX+lUUu3wQgIlhQLiY4rcgY4RAoqtBez9VT+kuTcRFp3o9JFRC0pXwdGaj
aA/A0T3JRWgPqUey1my+NqFW4J81AHAT8sACyAAtndIdCW81u58G0JCKmvdrbGQ8z91Ru5jFQDTt
UVAOGW7irP7oAEreNOoY6CnwUJ1xWuI14HQ2gC9sqnJYIRVMV2xIqozYdTmYADSLkOIDD62rhRRy
qC5Mgua0jB/QKMKOJU7mAZpV9k5cfFbdHyWXYBU0Aed3BTof4zNEcI/7zMRe812LGFgmCqGGv2GO
RucHnsBi3qw+huyco8xdA5C8VzBkMSOa4K0pmWzq64RUh5oranokMGnEqqMYCGXKIa4jhaQx2pf7
b15SGlsvDYOx7pVE41a3QdaJmnEtEqgLtLaKlPryanBjFDlpTEFUxUdYueQTm7SUrnqO5DyydrQ4
LV/pxxh+qLQeQuh03ld7TMaAEI2DIm8mtFo9hkpKGfmh9Ngw5Pd3yys+1vh1pcGXE30ZNetW9ufT
IOlLMm3V/5uJEFOSMGC/Mebvnu+IrYmH6R++ZIZI/c0gBGX3qN6dJ/KhTeFfWn8RTxLN8hyFQP1N
jkRan1UXHOBsfs2TCrf13F4vWTfY46yjOGNbRX4Z/pFaP1elrLt5CHesqlzIA4+A4Q7iP+oTJUBe
2S5/c+OXBlOdUbT9ih+K+Ys2GOGXscuAdFyN5hozGOA45l5RO1OWAkBl7xU8YiqVMGc5Pcga+NW/
RrmGkS+SXk46tPr7+Jc/V6FAeDB89l4kPsO6aDAEw7/E4SzSwdglSD48jA6AQ3aFVRBB5/blB5Nr
JPgVkBxCQx8zmN4eqaRTn1v+6B5VfvQwN2pgBlhsSbL9iAi/3iHCfV0Znic/Itn6aqoLafo37hDI
wnwqTFJrI9q9EE1wOabTWpYIiUTzwZF9lv+VsIetrRF0syebNNuJ58HaTQ3GmAWsFRmU6pylRyJq
KJxi61KSWY/onthvjU4pv5rBfTTSBGL/vYi/xl7OqKsSJ1diPT6RARXBJpdwnJQfEHdQforyTwlw
IxtPGtHWJmG6lkkPAeRpzHQHh7Zu2hlDTtCj2uZ7p/YPTSHW50svSFig/hmDLm7clL0RoARfCVdg
ZF04N1gnOzCaKrkBOnPVoO2IbK0/vz+hQumLIgUpJLiWJp1FnlwnedPjheOfeKlHkpB2iTfxuj4g
R33PEQ8ETPAyw1TC/wOoLYi3XfcXgbrKjVU/so24p4VUPIj31nCi6mom9rhHcIHREE24LxqBvI9v
z+rYkbmhvTZyE9T3aiBmz52zX2blaHO2qq/3veXvXDk9R2D9TvnggrU4Hftjb4IwX/InP05iZU7y
qR4DrjokOqG5HHckwmKBxZQJYWi4IXwqwt50W2eBrn82KmJKn+j6CvlGskBahQf0FYjK/YUmWHSV
tQbu7RXWwjqSiJ3YLYCyA7C3y2DnOpIJfbbVuHdxX/5r2jUW5IgqMscofTxtxMU8lwXPGZB3YH38
0MSEw+6utHtS1EG+gdOe2yeqFVyK/OFvt1oIq2/GFCVbdaWTE5lZ4a6w3wD14o9+4lb8Vc7qF/iK
CUCKpI35G0n3EqCn/yMBFe8YkLqLXAQ5CfsKGdAHMiQkLpu8vMfmFSzEQhhEFWho456JQh/1HYJ9
W2Cke/uQWBUn+QJRQ7uli+G1orOSnwsnuzkFxXch4s8+IY3EX/Y6hSMS1mX4D0p/rL32R/YBOduL
deQ4m6yP8Kx5ND3zLemYWEhSMhaEvgjbt7AlZoVAq+zGg4NL5kP+MalyAHNztfHf60j0BLp25TPM
zpPw9XqfGtNT9i9SfVwyFxUXXUm+jZ3u3zvyGVHA+YQG+QBSdgoTWw8yIGNmnW4iwr1I3bDBCtZZ
qfjTGO5ILnNzLuhBvryBSrYWPSGe/quDcDaqNx5eGCQdws5tyyHee48KqHwtCsyXfn5UaTwgGpjO
NF6Rx0gbmmCosKvPig16YJazViM8iUxFMw/LivwhmXZbbE0ZORO8Pk1KqVViP4dTR34zquUfSRIO
dOQt48iX/4+t5J1Ss60+2syVMYVp2QejflwTr3SElCnGk0zUCzmpSnJTCKqKyrcTss8lGDYEmDxU
u8ZGxSZYpofet4JRvuIW5AJggiiFRz5LeCLynIJM5HSgYJxRgDIoctp0fIOtC5yHowJhMtd9tree
30SVKtZJ6j9INDS/+iPYnxaU6Q2JmcL8cv6Po/NaTh1rt+gTqUpZ4hYUAJGj8Q1lvLFyzjx9D3XV
qRP+fbrNNtJaX5hzTDY6e4J0YmaeHC6oNnRt22HUz3VSCRkqzqivYBngTURNUOQbnykIapII2Qkb
5zT9YjyGlazkIw+TtnvKPJh04acGnd6EIGRJYpIa0vQXSFPK+IWidAynGNdHKXix+kM4Sqz86OpK
zr5Yjw2NShTPlZ2SECGrY84c/+bVvQUhUZ0jANdS5GXhP9DmTfg7UaqILeiIjxGstj/AGRDpaXu6
0s5mnTpz5NpDkiSQoNXBxvl02yJ2I0AXwQMkQI4ciKXdqjTJhdo8MbodxF2wCkn8ATFNXgJVC1km
Ft0coXkAl1lm8/Fn+iE80xuo8ooZWXbtl4F2F1914C/AC0fXiG8KsUtkFVtd2/PJVLTPUi7zr8qR
7KOPmYlI0aK33v/l1EjDSoZB9Ey2IdnzViezdAmmcgr/lHIOuz+ip/TaYyEnR5cPy0eei+5BVnIk
e8pBmnJF55oISOqrC1CN1d9mz69hGbXE+nipeZTpfcIcyc0Fqim9MfujWrblezu71AWbAg7p57gp
h38Cr5CmZ7fJi2qV/R97H5At09cvQiUQvf5V9I8B/Tb0H3qVYHLAsvpQwmAbpOKheQ/ZiHwvgAU9
TdZGWqUkPA/xNNL9GpJfk4k2ja5U/mj6nYWPep/FHpveILmhBazahDAzJsAivtn+YDJ4q0TI3tmW
2U3KbmMmjIuqYQMukgLFFq20q5TDUnECEmpksV+on/eT30UlrvFRDd9lgLJgovaF0XdBqWa8debh
/U7QLkJyS3u8c5tSOciNTRf8sbkfsKyzz6HnYMQ2yRCHHhmGYndpbItstxlNYStFqO8U5iH1bxxC
PTQEtBo5QHGC7JDWrpT4kCguRg8RlzP71qMwov23EMzz2y/g157z6JGL4Hps/CPRlj7vI77rcF/N
mOIueQTIoSoxwtnZN5xVyhOEosvEreV9BoDlM093MGxNF+1TRcnL2wagGUOdp6dIABALfbONpkbE
4ct/XMX0Th35iBuCwrLP0axQIcfJSik8PUo2z/ga/8vbL6YhbLfgOO5pNURbRXLefrJF10yOJM7g
gdUkOA5ix0FxUXmZgGJXkrhU/V0k7clSb2CtCLfmm9AFX9rlIlLkPet2UhhWcL9FNAlYIdmnNTRo
XyS9p9bsTDWfoleg5kr4lITNWcw3Bnxi2o8ZishBWe5YA/vAxvCK8m2avyrvJYxFxIHFgnm9LN/E
c7ZkYw82Q3NVmK+sxaiGcesRubEhDpepHmrUttkayWFUSAswyYVglIf4abBqfg0HKfsDTqwAOUE8
YGRriQxujtaTbkwyU+OP0m2y21FCdAv+EDkgrFDWvtMu2kZk2lgxwMY5uTMMzZLTvwwUpScGZIvw
13KfkTOqG/jAE9JhiI3lzqinzTm2f5WkDDZp7UvByw2hTf+Sv5TUJfm0fKAk/GSWrHDyi/u8XU+m
t1Uo/EQD8hGa42zGpJIx7gBjMlbfYYFsoGewrH5IG9tGXNTl/7u4CJFqc5J9V+Ib6NlylmjIwTkk
f6gG8NehHH1KN80VUldIpuGlIR7Z5fUNMmEXwd6gsYppNz91fIL0KubU0l+TCJBeMOusqCLJmUhV
pOrQ1hRk8Sut/i1wxtDoNcm5NhkPPwlIc1AWMXf8rFPeINP9gLUad7p0q4md8e3WKa2U/9HZ+PZm
3/6B90JU2XUc+8899w91ufwEq1g6lXQURKok7Fp04LravTyLtDvyCeYsCVGMYjM7fmBFALYH8yDY
RCW37SJFvRc/P5ZuLnVdnpuJwwz5ocMakHCLy3PjaQ/1JqCwis8dn7DrN327zV1O9wdvfnUXe1LV
LOgKl+eeiWHYrssL8Gj9FRyhzQrISYdtq9gi1BZGtznhY/x0oBGL556BbqU7UrjFcBFWS/+J43Ye
6V/ih2iUx9NYxpBN8cuZgOUA6CKpRlbVY2+zYRUkMnjPZdwGFtS8ioGNeQ6e9u+YObMP5dLBZEuP
AYwUhNl+YBpBpiURKs06rliCQw+ihe3ofvfpINgfdduPX6I5s7oPV7nbtowPrQRKlc4e4NXsGbII
/WZQln2Q2lJ1117YNZ/tq2mOoESk8SYnruaFBWAIfS7sNZStNDIr/AQJsIWTqjsqc6+PeSK1cqLp
Pd0clJS+A8aWnTUMzSRNCHO1P/4+0SBJ0xgiISJtL/SMau4he0nUK9NkV7QDdRPKyzDcVpfnLSOc
GJz+orh0rIWBSxC02M6hHSYUbpMG8vmjQB+JV8Zwb23yT1GkuF15GRCfzYGCjDeCsTV5Hj3S5UTf
0HHC4W5jMPtx+p++YDEvq/PYy4Nl8xpmFgOw4qr6ZMhZ2YGFDW4y3MYCLw2OYc4f/Xnwp9Doq4iP
Zg4QHGOtELhC/tAYfV5YjJSxZT4QRr7H2JXivWSu663M2nfqJOhScXUejC1Mg3OHQAP9EFoq3zGX
f/Am0HKBXGcTEoYT7Sb5EQDIS/dPsM/pEOQL9shA3frNvsiXCUiXLWkWo0Ss1w32QfXK1FWfvoqI
uJarxiyNXZP+TXjmDJgXKpbmX9B6PqnKbO/WRu5k2+iIgba7yrj5aQAvlHyoAk0X7Ie6oppjgkTp
6wXwlfxVsI+YlHs928AZKhg3xR+4+pSuaSmnu7xnF41Ts65W0pFDt8eGy3kY8t0eZcF9OsZVrvg0
WNsy4avtjhL1Yk32JvCSRl/3ycvob0a745quWXGA9LKKDCINgJq5v0oZNhfXEMWHQQ7DXJ2MtewX
gSB25xltBeYW4lo+LLysdDYRrjv6q1u8LZlwf6KjqB5qf2kUbkFmVXsUD2nufADW1eQ0EIeKDWhE
YcwkhuuDBb9ubLpymOtUmAMOT35bSnUvrx9ept44tKCcdHZbW4YPCHAyJqqLD+cWC9qArm3dvUx9
w9fCA6PmmzaM5jWKRfl3fIvFJpitfVtsLX5tADYCFHrUgUd9FVj1sSB6DnWsuoZ14jt+ZQffBCdF
58QAlEGMIbV1eEayhrLmuTcpeha0D6mDH84j1PndYIFIZofeMf6oWOOX3rKVF+Brvmf9St6RNCbq
D1OFaxBcK/UUl78J8t41UhXdxgOnzRnZwqoYVyU1nIDJwV/PFCAXBx2JQXYScCk9aDzP41drJX+q
eKuNFV+vYqMJfNpIDp7+VLpQlVFTx/eMybYkOgVleHaCsqiiKYSVz+ATaj0gNigYcXQnkGmKF/no
6sJM3mzuh83MMd8MPiMVyQ23Grhhc5sPZALYWJVF2dHUfR0cRp6bkbLFRj558zfIL0Kk98qm0X4/
4338izkIGZhMfa1OpiJFlFPhM/0LTyrlzAhUH+/td1g7UAqHPWrfuQilsnSSJZd+zs/9ZSMtUnnx
1m0yV96KdND1C+kbjJZF5yKCGqFHMZhA50HeA3IWMg8kxU6Z8pKUQVvdMxHoA6cpvyXU22JPplHp
5dlKQR9iqJn7BAJaSj81PjthKZ60hhQMZmoRPoahd4ONER9VkRxIzwR/8wY/H9yYmUUUHO20ZWbt
rm0nZ8jTEnS8AHSMNUmbR+YCMxvZgz/y+AKiCg81sbDGWR06p9QE1n4fe2S82LCAujYF2MYQ4UNm
XEgcKO4y3qLJRcQs0UndmZ0rJIGiWnwnyTHoHL+xDMMplGWhr0XWIHw5m7fcL5qCIcO+B01mmn9o
JiSyciQ85b8fs7e5lGLzKmX/PtrXjF9UPdujMcMpF9z0NF2WtKHs/1ThmI4FGiLIbjpQ5HUdG3b0
EuwIDr7wL0JaM8vWIihA7KqIdh/jXp2tpQr12OeoY4lW7ITxvvRkfC9tUh9faebg65vH4l/QW+Xn
UH/p6JuXPkSA8ZDP9lL8p+qvkQf1c5x9S65/MYkuNH5Qb8jAuNjzwin4kcjVnHPs19/+kYdOesU2
j2e3bOiXG8gGw55oBXQaNc+xWvA0rMX8GJVn5D+CxgsQ3SOa+szjBAonkL7doBtCFmbUnr5CQGBj
xO081jFNuRjJoF/l4bf8MA97pjvk2xJQtTFxB7pqu/VzePEU49sMs9p0lXA8A3LCzLdH//BcRqQO
sLJdBrhTALAtoWV1Ou3eD3bcUFtUhpVlXvBXeVSFtEnhxZf5fA89vHVgGIzcyjp/Lj4iop5gcBEN
Mn+3/Vp/1FfAlLGbwZwtVym6GzhZPnCkbF98tmplD4yYIClolg9O7obaTTtV/JsqHHducI+jzew4
KOzG5sO4qDcd0uCJY3+/EpRt6F9qcFIBGKXus1yCZBGXZXArPitSxSkZBJtHToTcnXyxwcwtGNXC
kQKY+1n0sC/WCji3hforgX6fhw7g3IwWywm+RzoWqPNss3lWPURz2rEenIo5IVGg62l8Wa54S+A8
lKErfA8L+Uu0BhfvZ25BmRleMwZaVB7dvkdB88Z2LR6QPnZrusV1H2+EW44q/Wi8i+1zh+KUGvVQ
sV5FZ/vQnc9PvWFr07KGOaOwb+KlaDHzYGNNdYqx5gIfW+qX9K4Ihx7iF/kgxGiVsUM/zrJecIuf
RgK/w8/SMjs48Ykah+TY/Qxv+sQMIjkUIUv3VsUpQROP931E1MHrbqEAQFihcDtgabEG0rbcEOEQ
fEv3Jz20xX7kU/nHSUYoLowbvqZ4vvwHoLVnufdVGrgRZ9wxmNz8aMmo50/7q5BbBKy3UYcsHlTZ
DIwTYV5GK98qzyyb09kyUC9MAobvpx24PXNBomxYUK04ArFHEss6HAp2UERRPZfYsvfpI5QODESU
BG2s75yNjUlA0151wXtWDOy+GCqHjhK6RN2N+Sp24KXnCuAPh7kGVvk/Ze2DdVXe2h+fx7AG8Chr
hpaixdG8ZLA8zdH0aV3NeAT645ryiuO/xhon6HZ/NOBrfPYzHVrmg19R44arWL0FxSEiQ4DeGQ4Q
Yuj8zu3QONTeO4FZ8RQCPPRzIAWm6kZvJvsod9EAZAv2gqhFKRlgIsAURdO2z+E5QhvjMWfUh7/G
YhUt39EndIODPyiipzA2JV8Mh858eOOMZQNNzZq/G3QCgF3tf8MU0+Tfkmu0jq7hnawGylcmCswr
lZXycdFwAHXnXLYRO6HUW1N+Q1T3CQT9FRxhdmLdW+7bAoQBUnM4F6zJ2VfUT1LOSZprC45YjrZp
ztgZdqttBTpgMrfL9EtiuscjgwObc+Af1iwm3mN6TMm96LYTkbpFSifbHfQ02UuCt4j9wmS0yNvJ
+A7VXiTxtFN18p3WHpAI4FdolIOroR2CyETWxIPBxUV/G/P5eJQxS0Cvu47RXlWuqfSaAYGeofxG
2+710CILdhg0SwQ6TWVZTzQ0IqlVWp/ZugRriR+60GKPuMAbL9Gb+ZZf3wl7aYK/RHbQhMjivERG
NfSPIP7XMJEHHQuB1GeuxESwzL6mYQ7P/ciPOs3Ezi30+9izaCCLuW0DaBDTfoe1UtF9o3RPx3ea
HTVWYirXWx46RAJn6/yCw4bV/hBtaVSxSP7BOQYDzyq4UYA4Hj8JZ+hZTrdI27FiYtpET0N/h7KE
ChYH3th4vrkGPwkhtmMCoO1hYvmOJ/kXfKu5gwgGdnnipv6m7A4z2amlf2haJLanLDUxaH8sMoXA
hx/xVgAYZdt5iY6VfvCtiJh4cV5tWQO/FVb+h0iwxwtEHJuVHfobruDdbEXnaUzKsvnab1jWzsW9
vKkW6h0zT/Ae1aVsrtPxH3/OpKdGW03IdPaSwjPMcPSoDbI4JBLbbPKhWPKLug2f/IeDn3RXS92M
VFaEz6a3kTKsQcgkL0ThIYL0OLZUo7+RtGr1P06SsdhrzcaUrG5KKviHDEjlhP2DMugx6F0Cwalf
eJHIjkgduXKJ+5RbnyEewkRhjSrM/Eqqzaz51RaDAnho8WRQVd8w2X/eMqORGdR6WO7yMYiXHLnV
z9pHLVS/mHshyabCK0f0wgt7YHaUz0f1xFJUcctq2Q93UTkxLsiRlHOhPuWbzwS0v2bDj6J7JieB
CFQBtRQqM1Cbcxk5PP2uES+19We2KwsM/RbP0gN1xhcy5WD5sasfgTFACqsEhEwpUnE/OkqZT3xG
UUocc/7ARJJyW6k4F/jgy3ibaXv6qFg/NK/nhT+R+Kq4aBVUwxIYui81oSt2ZCqVPvRy17AvF3yC
9G35uwAxt297oBY2qhv2PVYOoLWZNPCcoBL51EtFRJcNlRDJXLMd7z7/ZGsPRLdYDEksddLoF4bF
kK9YYaCO7NIEUuHYMRaNGp3qMW3c4lbtiuMNh61qrOVy3a+i3ec0tE7eumiyiDwntK0cXywpmXmG
tTttlwHi6Q4akmmJaAkivKP0XKj89upNzW6fGmGEfA5wvV09Q3cWOPFVxSKabYI9VZH/TeXmP1DO
VgQA2+MK58h4Icg6uJvjYVgI3yif8L9RGs6OT5RRPWBcUISn5iZRKXUr9OLR+uNWbJWO3RMqb+pV
CPEEBbGiTDrOKv9CJW42mLHS5b1ZQ9DgkxnbJlqpvcecgjEYkRIZ9gV5FZfcVO6HvAKWhkjawA3t
gueJ45k4Pvx0gmNeo+aRa1yfTqOdQ1a8nC6DbQoPFmMMU91kXJnPObvhK7OIf3W2Zvyh6YtsZvfa
CgqemTrdEThjB0MYwBY5F8vqPVlqvGrLpqH3ZulaGn76bh39lCvhqFyThScvm2+N59I4dRhDIfbO
u/KXuWMyyd/LSSJl8WqrbIBl5zOz/4pti8CYntwnbcqiJWN+pgNzetrhzDW94R0twwsEsv8Vc9Ms
jPkNfqOleCnko/ANXRjBIU9z8zfbmuA91VOHvvwn+5n4AIDm1eW4alBZKVssC89Nqpw/wOWwCefY
5NCK8NRX+wBtSu9W5RkiKk5XeheNwYMGi5ArAtlP4yBtJeYiMZwmQeJ1In09/UCZnZ4yUqzapXCI
5reibpFqWvxn9V3TFgGlMr+vW0cHlyItzsJfJHtKiPr7X5S8CC/R8dckLjCgn8hDldcjalgT9zCu
RLIhsGTwAwhI8I1L1Ow1k1SxDZ1zkzs96gp6iQLfFXJYTnlICE9rcmuJkGosDn2OZcUFz0/jy/gP
dEZ/D8QtlS24RbvHIUMQzsdGv/xJDh21mEhnMtmi0Nv5n1+hXZbtLmov5PJE0KZMygoiJbm08Rjk
M0shrlC+a/hSJ10p24CPslOZjVeeSN/Sto5i8KxP0SVN4oSpW96AHmXcuOgxmRBg4z5qe2KIUMIp
Dtla55QFjcjd6Ft/z4WIzM4WKwISZkz5dGeSvKG+ExwSTQPNRigVMzlPjzFTpZZBV3EIeRSUE01x
Oh9+KRw/tY3ZOi13pDmMnNrVStj7p8EK9bmMQaPlbzKOe1ySeFXkGK82nWz99+Vzz4/pP4WUW3k1
MzVUwLjH77nGM+rVdxLTFOZA0tWU2FtASJvWd0rzYN9XesxLKFdFLvnSPJbaFj33MmzwxtWLm8Qi
m/ZfuOFxCihiRpahUbD+wOvvcHcu4R9E+iKw8as3b+OBWd7fj5XbRb+4qwSWkW+MjqCzhQs3skiV
ltDItliCBaJdH/G/cYSriQFu5qXP7eTAdAX4h2ucQ/Qkn8Ure5nZCeExKk2+Hma6yQ2Xm/l5pfoR
KmwtvtgLQqunVCSnhjzBXc5GZMWzlml36ij9ig74yRVAxk7IYY16nPJhl+AbKHb5Ifwiu5BLfCR9
XYuv2i/2Y38ipCFQZO6qjkv+nNaZb4uJZuj0cwW9aXHNbKajis0GSV0CENMWy0KwO0QHVvjiWic0
LVuRevX93DOWZk3UkItb2mwGUawNTJQhaKFlZEMgNh7fARGmWrXXs9VMPfh3oz/rHYy+k8hLzrcP
ORvhwA0NRA0QmXR0zfFvPCfpLvjX/Sv2ueJ98AcwWRadNraeq8oDhsxmGm2WOVuj6EhXMvo89hyS
9yHknBrEmHEuHHvw9+ieKn/eTudUSmDhk6XYKYLHkQ8/UbGPcbvSDk27NhPXISFL974MrTRnzBj/
KSPNC7NtifY/zN5FRppTS/1ziDnaFTV0a5wCoA/o8pW7weVW4wTFPPWFaa4av+AzBdfk7atsy6AX
bVLBM9j2RscOf8LzRPCBIfwGksexoRxwoOp4QTjVSIlpDuT9cU49CbLRvsXQEeUcr9yC3TghhvH+
b8jZw/A8ydM/pvx8+hUxcqo4h0rXmsdmuFBbBY+88USdcGCsf7ykc6L5ekLVvxq86SDfCjz0QXxD
/obZpdpnw6X/gPr5CmC/sGkBDfUM4X7AIqbW7Q7olXT693OG4XV499DxTIryOt0i6cY9twk6kPTE
dI0gH2jw5G6HiavMlv2TGx13XcOUW8Y+L5WbDprw09jmJHHH+jXja/JVlDDfOkwDzeRguXbTTsoV
m0sRGquR9UrW3NSNGryq8cfMnjzR3oC6NbvLAdOY6tH9CMSxJZs6dUr9T0rPuf8yyPRUzZfQnGqN
pgCWJWSTh8ITm9erikomy1Epnsd62SELTtYfwtEiVNEGge7TMFCOv9VqeW3gJa6fod0/FLKXoUYA
cmX811gfXOPIVdC2obrFgQSWpONOZ2AIfpnE0xPDKp+J6NsMfzuy69kndeATGekPzWdewYaByHvg
nIMfqRQLbConxn4ijubh1d1POfamRXbmS0oBx+BtaOwBF9Yt3RhHhIUZfp7H7AnrcDVoa5YPJi6c
B7f4HZ1d7CJOMjZRuu3JBEZPDIlQRhb5Q+I1Pt8idQv5QqUVUiQ9NNFNgZpqFE9KANwHUc4TaLDL
qk8iqQ4rT7fqGUb+M0AAkAS/MtzFDCb1R9yqv2yqlHrTx/zdOedU/6QBgc+lt2j++DOGFvYon01q
p1o9CMbR7+1u+atoAH8X0WlQtk8Kt8qZTUmJuxIJOgcVNXpmwZvgnL9ulNHmK2yjjT96poaxcUuf
jrdbf0ILWbCQ5uHCNUwVIboiKxJ/ibzom9s2dOnYUo+KF3/rFs8Vs/7PcJzSjQ7M9mkpJrSOlb+4
NwSKOEf74TrhDX6Yz3X4r+OCQuqPIEhZ0tQmb26UX6uA5CjuZtUSjWepruoXyBn46tua9J9Fs43W
FR7Jf63pYvfAj4nX7iw4OUXlvA62xaqlFdhHdEK+I72j2qEieu4xbarI8jf1qu5dtsHjmTGwymgk
umL/ZIycTqGb2pw0Ws2NYktZ1V6P2qc6T5QRrOIE8BGVsExMkm4wo7N7pzNjPFz8DqgnibKEkosH
xOTSy0kBdxiMGg8dIw8KUXZuD4aqkKU3YEulM5Ih9CrmZrgi32PkfBp2dMJUL0G/1EGY1d9izwvm
tiJtSXocX/ibF1Qsbr9UtwK2IYlFB1t9lt5nCD/YvXFfTeW+xnJhQ1iypN2xCqE1RbaUnHDH4J8R
kRVOMyIWdCh3YEn0M4cBwAdac+IBR6b4/Gsaq18jE5SZxwIz5ZTMmWi4SNOMYZGixZl2WyxhVvT+
0kLE81QteJiRiaEqC8FzYXWwkGmUHjiIaNEMU8s8W6cHHKvZKUNnQvUoE6fBh0dSISItXLO04oKS
2Gc5gkaTtSO2+HkNoCYQ6rmY3fXamf2yAyzg01S+h7WT/wNsSoklnX69SOdisKoVZ5Y/TJSrIKDY
RvCrfOs1j9x4am+mPn9FtYXxgQbuwvAuW3jJQgIrji6aHNaATEEEtBdhM6IHvGuM6npIAY5s3k27
huKKHATgmQEs0R6MFZ11qXl8YropyFWNzR8ipabQ0w2PH6+fOvEQpmzW5/V7gIMMwRQRrjNZ4FiD
dnZNgyk5vbrTBipmN9Rosq36DzMF0Mz2heXgaeyqlfzHopV0MT7nTrpoqeP7QNsQT48sHRbxT8uR
zNDhJa9z2pAKacAygW4o/+Vo/WYlr2sxJUendHHSAphPAtlJPKBggrXNJCRk6LPnFpGPT/0hNoBF
AVwgkEdZWoCGXJbsS13fQIi057GAv8ijNaOgjw8g5bRL45TREhIpNjqepTxeMIJjWEdgjH6inxWL
M1PIvYz0wRIOzcflJSfTK7cHB0jElmwjHA7SGWkuARyff89hr3bWjJyb4j1r9h1HBxvtfJgDQg9U
JGAFdR/dUcGK57nQtTWYmORcTZsEp1EZ7C74xllOr5GZPxOL/24ma/WIfdKgAPxt8ztkFcSvXPn5
gEP0Xyv/iNPSd44usC7vEt0YmPN3EFvxWSZYefvBfwjzUMOPS7ysBoNWvg7RLdAwrexK6tfJm9Mf
P/4SDMUbLa7W8+t3NGY2+uQgRMqy1pLbiDoGIoCin0HOjhvfXCKpKraSzrzQrA9YGostg8B6Cppi
2Mgz25hgPrZkXRoIhB86YlmPxaRD3u40q5uLHjU0SxmcE8bN9BbyS7gw5kw94xD2aKqImJpnx2Jb
OunvB+j8JvkwfAfW9P+k6BaaS9H5EdzaojW9sEjObvo+5kqwjWkMW2Mq2CrtiudjGe9BbG4ZuHGN
mvQtxBAzwuJKjG8QnrFKwjCn0YIlNH/6r1mw5YZoKU+zuaqtOSbQgvb8JoEHNRboCs1lrratPbSN
SLLgM3Q9FB7OFDAv5iuHDiLep6OjBuZmxXemvnXrAKFPkP9RnWflTwr1MP0WJJeRdKy7JfUaHwu2
GHMdUgyzuYf0+/rczqwQTe2eklPA9bQwrwJ1BF4SzdwoV06sZpd0J8pPilU6BGFr7plICIzPyGtT
sd7NBVDeuPXaKTewlJf0G1BLCYdFX7yFRjNakFzktYge6MtsljT7hDPma6HZaueqODKeDq4cG8hQ
GUqg0M+2+kvaxl/MGc1q2zDYYZj9256fLLEJA+E4onnI3khqPgQrOh/+AsDeyQ40EJJ3FiWzwiyN
JR6OrC4E9nwEQ1cxXWJdw2mSfgmrsvGY3xQKR7XNHNv/p0HqfUy9B6G29JvmlXFazlyFiY26jH3q
xnn2M24a+SsbluKmMD0G6RQwFp1JURLw9aTnZO1ed2utPDDAAlDGdShtCq7/kkcsXNQI3H3hAqsO
o0wU74z3yETzV5rZCQETnNUrHmLzC8hrs7uO5jrfS8iVGNQDOi9AojC3rdFh6TGKZa/i1ukSO20u
QniGmvR0gn7PH6X4yD5MQnsXrxXlFJuc6xRwzqnBOI3WPGQtlewn+Rtt0bAgLbpWF/G/ghiKCcG2
YP4iVE48ATzkNVwLaUvFouYWxBoa9gzHY8yxQvWGvOyvklx+JkyonXxn+F8eJth0/VXUbBiSEzUT
dEOER+zEkbMpjACOSbBln9SjugAYIHnJOn10hqeqG3M8M52UtAOPnjyceuLjOkTZHTJFxWM6zX8p
PVu5D5lNdnRd4ioUHrGDHLn1OqR1k38U3SRUaXfsd6I3xbkPlwquXv+o67M43BSwrP2yzqGCneVT
8aWvJ5lBxa94qSpbhhTVV9hQ67r954FyNrK7kvWxx0hXc9nnDMoi/EGAncy2GeQPWHIl5l3YB07i
wmEin1RM5/SWcLoOpO/2yqqgB6neLCvwYcmMvq1s8dwRtqthL9c3yBQoGFTy+15KuRlpaDiwRoY1
ICDm12dL1ztb+TwyYCqGBSnQxXxd6JNMEKQERGWOFIf+Oxz2/HPdls0OGvnaKTcVZSu0QwmtCXc3
v394Cv5XrMyJT6UIYTFHRAqWcWXePKC6q1NuHBckV1+pbnnsg+ynv+d8vfx7SFn5pkuDJzBYB4Cc
02SWcEMPsXGc80YzBCC4g4ZcQAc1qXgpealjlfZSdMtJesBlpEUWKwisRJ9tqly5a2M0+nNz27JE
YCuGUIMKlUclxmuDnFJeQgAfFCx9gAqGRfvir0crqoqTrFhBewOBVbMQoHMOTjMziUwqKykcoBzP
HZJ5sLciEJpwT6RbxaD0WwQUYtrML2AHTHOR2UKcPCG0fqhDUF7BNnB4K4wbmMjR5gWSN9qxxHQk
7MF7rQfh3fEaAFz/LBj9orfVmMjrCw29qafrF2qH4Svw12aG4J6tj1zcy/iYPJdVdJWPvuokuTOV
Av+QrLOo4QaXxqNcnzG6DKyS2AheZ5OEHcMAIYtLxr4EZBFum2wyRpw+wE99SWWC2r82iBc/KquB
fBD1NOILy710B3/DYMxNwSTlF4m68Lm1QIYq6Xf0AbuBsyMGtUeyPNEQakmErROE11S4AyrOeU+L
knzPX8G3PgNWPZhyofLtf2y/ggDOyLNPf0NhJxbe8I+SDmMgDnVtXdTe4L3Nfts0XiKf+uAcYXj+
1NA8zhhWxsQLWIBC1hK8XnCjc9MfurvA6YijICkQxr/iZJg36qZCxeNE7LxAuxi8ZrWr0E9GLOCb
5SAz/6j+mbxW/Mt9GEEIHxh5NATSzSxkJxQVcDL6AKY2maKCsAbaqShvzHPEoPxloEQL+RZGqIIu
IiUBfDcmsj67Y7QxFv/bd88LyYKlhhnEEcDHWgxsfaU1cX0Pwx2QFMoKN8gqXn3+RGXD9Pe6U9xq
jus7DexktkOoO/wBRPshcn0obwBj/Bj/vbStNcZuNhlME078RuZp728/wqRXmICiSHf0lPlWtFEl
t1eOcc660daoGeMPA+vAiuULKuUO32HAStmgWPiBjdit2hMW5nF8YEMeGL22u2HmlMWpazx0A6l6
RuBXcLMB8yFYAW1SChTQQILLBtk/NzKII/IW7hXUMxjd5bL70wic+RKjK4zLcbZtuUw7q1HdFjoT
Cxh1azA31g1iByziWk1sJb7/j7P/6o9rIgBljhgkQBpTS/M4EEjIh0+2Av+f/xqR4L9L53XNrjJo
rQgZ6Ai0zunhcUGB3Jj0iMhxRxA8tblBWTGIvxJFb7hmiiCe9TmUn2OE3YnhH8UEWCVjoUPYRCjl
o/Y3NyZ40RFNrMIMEtqAxL7IUnxWyIsfZYtasPZWTysusH8+UToDYx6ecGr/GUQgCDbbKqAWTqly
5tyYK5vjnBdj1MHboBxkqEuWBVeytDAJPPKXNR/GC0tI/kt+3KxwT9ilcT/YBrLQlGZv3aCZQJqb
YT3Hn+dF6OIbLgGTmLV1lq8KXIqsmdX8nAlWBBLU9degjALZBm9N4pBiEtj609FgPcUbIykC0t4Z
sIuaOcRvAwcjvfj6r9ReM8kdaGTSaiUS1a0zY+eVlud+wO4sIlsCKDf3erhqmndU3UktY0A5EH8w
F7+fE6/5qG5b+1V+l1sxbfYoC5u73qB5fTfJMfXxiOHSSX+UBvVgxdpjH667luqRATXC2Vve7vHy
zn1GfPqDb24wHXgt+ZVtTc4XsWnOT3Ba1aHWHfo8Nsm34lJ2PH3K+tlyUE6CbzDAPdZSGFGstYmm
3A8QN52AcQRVASHj7KK5UHJE9OIIM+N7Et1QIfa6I0a/WD19Vu4TcXmFoDHCBRLtmvKsNbu6VefP
z1c1O1YJ26YFoKUUldhs3oUPgXGJBl9/Cs5LITmsJRpy/0+PD92r3DZsyq7EreC7GxEZolwzUVeC
h265tRmkodcYUaVQ6/9H0nk1t6puS/QXUUUU8CohkFBOluQXyrZschAZfv0erP1w656wzl62RPhm
z+7RNK8FyS1NN6IBUY8dWYxZG/sb63cryD4zVt24TxK8QAdAAyWmeleDFvHevGEqGYAwjRXF9XTR
/mKWWoXMy9UHhWEZQyRB9YjI1Lyn9YqnUIxptGlvonQtdQwrtVuUlJwflfwz/ma7z8ae/KUeHEtq
0xuauebUSOAKlvbG+xf7sWbiJPqBiYKAHq0TloFM3oA/349W/UnZC2lkvn8Y8sMz+si7Pgfj0d+H
p/K7fTOBu10kUJ5lNeEmK5ZkYctv7gVfveSDQ+N5Hi99DZ/Pb186yj2xKUgwsNozPDZujfsJiHYK
owuYsKdY8lUgzQwbYTomdFw8CfkyRxcOOlQcwY0RJ6pvnoPccfNi3Gce89Q8/dNi2+SkJSPZg8BC
dWqd3Nsq8aKuELGOncqXYavNQdN2+ACjfksH885gRELeUo9G/hmGW0LYf1lmRbgDOJUyf4TCmotx
nTH7cMN5dhRhWAMOo3kbEbB6tKdPkqdZChcLPgaPInTsNNnPaptmHAV/UvTeEWos+ntQ7WgaDZBw
cO8RYVEHqyhXXrKsqKn6ISir8kK1qwJthiDRJMrUU9UM517oKaUtlhy4YjsWa5RB4vCJsKq0A4TE
CwsKDgLYS1gm0u2rH2XdJbYTH5CjdPdCYaye7PFk47LqiYA4TKs0DgpXDpXFrwCuhmA4LS3EGs3H
m04m9sWwzgKQfV6D13spnBr6eXfAEQJGb7T5CiHOsH18P9TDc54HUGEAEgJMb3ym2qbGa9b+hJNg
jq2bCY9VITJYS+ucyu/vJDQowSDNILEML3E1EvHZRWS6YgvTaTrfj3T+rEtyCUuQeETrdHByhrCp
ZYqXCBx+J0zzageXstwriVv6p57sE4Rh3viCW7PDUW0WJVmB4swyB546Sc41D0SMuN24b2KCN7NH
N2yEfONr28jbowFSDki4r7q2n6wOCEZ4XJYnLB8p+fzB0cFAsGjrDJehL8e3Xn8W3a4rVhXpJjKq
KOwLnuXyZIh+b1WcmOkMNuGKCWUgNAGhxuSM6+hgGwEaSDePkb0YnEZaggYJTn6xhhWQ3jOEb9IX
TJAf1A6oxN546TDDjfC6TOIbMSr4XSecrXJMTss7I0eMR/CUY+4Zvn113bCQptG7IEUEk+kM5lT0
Hl11DnqaJfZpdTall4/4lnrc/fVxbFZdQVWuk692vrDtMaRycJJurSlYJu3ImBtz1iHELDMsJVU9
j3ZMWKV65yw/44RAlDBXyIcc5eZIU0iP2sxMzJNeHD6ywQ3rSx0fM7pl8ANl73O7S6iKUL71GS9o
/e6TySNW+ZRNknpgWhgaEVgnBm21B+ZWShsWZQ2nts3sOwhdf6oSW2vMNf2WACxCGPu/GcYEpKPc
ru4KA5+3gk6ZJHtP+5K/h3ulOWz9sW7lygq8kLcIRqYgzg1EWoRQ51t7L3Bz5epB8n7U6AQgvknX
WggLyEGU9zgQ0WTWUcDGjurUJYeRxMkYYZ2dYXSmB+XGkRQVnxZRcpenGDAUBVWZGVkgVlT5HPBD
1uAJjF8871JOjGuNNlJw1qicmQKqpV1UAmk4GWQTzBeDFTjDyuSaOZqkJ0AVxXa9U/xqXsqGExAm
6OuX2nPc7ac/KSXHSmrJiPxVr0r4Ur56czvQ6WTof0azKRdIhHdhfaJ8sbcHSHQGmvA725uiRSkd
K2Dx6ukLUXJjvPD954AmJL1Zeot/Y40Y9DDz3VtZCzCMOjsEltTv4tkO+BXf20hshDZIf03lyEl2
yW0XGkWHC89txKXAWYUNcLIKylP23pmYCKJdYaxZH2QAnkpiVQy3OAHNLcww01z5sI5uIgI880vj
9II9GoTfXX+8IUODBums3jxosKq1H3ERisxyHxzJ2LQnKxLoM9XOqIfgfDydgVjdaN29kQlnsM4m
LboNAbEbvBxvjURB6r4n4wW8TKOi0ar4FtmYQORdK+Upzf6E8uFp6ONAvGOJe6LZClPudOmnbL6r
XV9eA6AfopYSl1h5kHamQTjXN96wJHI4fBVbOduUFRXhPHPyo+Zb6KcytmzvWPtWJX212a3R2X9s
cCf0xYmHvcESDQmgG/lBSItatTXBaDp3ohCKgA5oYIIjPxwy5YwfkXcE962fxm4oIVb03EdfFID0
sOQoqOwW6IO+JfDZDosULb4Fcb0gUD6SAzhPI0W4nmJ8o93H2zc87flsN4VNOFnM4zud7hqreJi1
If3XtnbU6BfrCagYGvVreFCLJY4Q8s7absxuAmPFpFS2JypxhN4VrD9MiKwxek+zvNyNCHoCnJvt
JvMGviAO1jaOXjlckuXk9SUSlkK9jx5VDSMF3YL/wORUlTmTFeMxyr9+eG8Kh196tpsQPbCK1B8k
TVugs5cgebZ451Y1c0mI0vBIzHvCRRHW/M12K/bjAQTQfZuc3wqlXGnJC8vNHHU/vuTPGRvYXf+Q
XQy5S32Nv0sX7R5jNIVqHP32LGX5EIAisjCmOpwU8o7MQ9jsh3ssL08NNaIAThY19cNXEOi6RzAc
cdzyboJonaAIQOHRQgvgk860Fxl3DE8kyOFcgBpIi1dsXsAPcf3xZBrf68mYFG4qgkj9gnchUXmJ
9mWop/kqAn+nEq5gXe2pu+DXLLaUDeAKCN8cbazxJYr4dQD06kesDG9lWbqhucqoimNr4cz6s3YE
8fuXcf7kBrqMWGqMD1G3EaECxWY/pPzKojVc8IqypOZboZpKhySN/ez9aNzqu1AJz4KBIl4IZwMA
kHoQ9U8fkDKlpepnRhwWA5PBEQrbHRixIx+Lch+gFsO926n5uqbgBixuZCnXHicO58jU29P5a9wQ
1pLqMDuL4jkadoXD83nfNmtSgehw8rSrhESY+OTCOdorS70+YAtTvnL1u50sZJuWA8AJaSiPYKfa
uXKitri1aSSBXsCiRG3tSlkKmCp0R75wKkDS/8DNf2RdjsClo3PPR5vx+SvvtiLyJz1Cb4th7txw
LNlBrBH3BgCFk/wp73KSl7s3Qt5aWTd3tB3O02KBuj3FtdiPpPhdGj7zTfuF7IRWBRzzQi7xqJD+
ekSnWXxFd2/B8+Ka25FeqbQzfQJuqLlcGDxoudqiHPDaAplN/+2XvMfjH44YY4/lxGKwIxSxl9Eb
eXNSgXEblual16p5+2h9EtkfXI6sXkLBIsRcjfhx2FIkLnGflcxm2Tui1FGfjse/hDywNIniovRC
VZA5Gy8Hxxwd5cjmh/FrgYtlvHBPmP6NegcmhcoFgVCz7EzvIyE2lFCJXMo8blacHbqVBwmaSks7
5AlMQgbK/BZHFRuz7quF6YWllBoTHn64vsFKOL36q3p375d3tqc4fXAOR0DVvC+RtXqYDyKu3y3j
djosOAeNgduMPxqGFLbU7UQN94JDR+weNtmp4I9j0cUiDnCGhq9PzF+ruHDZ8gqjC+y6jqY9swAZ
VCFiuOg6sAVcPjQPy7xE7liojXquHae84MBTIoo33rmwdqxlH9TWmKJtQmAji7/oaxvRWvfdmKfI
Lx5FjMjJDeozhhMqRzgGgb/gtMVyAqLso4tWhrnnnAl1LE4uquIo6xUu0Uv7Ibk9/wYPGm73VbXi
Bacaiw1vHJIQDdXPC66egmJqY1P/mr8+WJgYX/YZ3m3sELtnY5qSJpqXw9FT+NfTn82f5VdanXTO
Z32zpdVIRM7cKcmFsXBqGDFocGYj+QkOnjbFVchb1mUr9y4JhVvv1XBifcFieymfwwNwmfQwtvdq
6tCEuv9BdpFybLIgdNCN8z/w1ihsVHK4lOpZeOgIe+LtaJcJe2hHPksH2vsoYAvWhonNNi5WZejE
B6QMcg0kY8GggJbcGEvxTgUk3FWkAdCK4r6DccCYz9sbl8g3WKE5hN2z7uiug3WaMKnFRJY4HOLv
FNWr8lKsLD7F0CYi4uT9pzo+02ylHWdvB0wB9Zjy3Ol3HCCXyo1pmN+Lzljuh4O4YYWodIe/igi6
vxzQcti1chyw4EZGLsvcSSnACO8v8GCLaDeyjUdxzhq3f9LQomZH9NEyI8bE0qXd01DF5BNPVyTG
sVmEDusUPAhyLE4M56+xgy1JQTXmlnbDyRDf/Tf/pfnR2SqfCUp+uBnZwBA/wfm30Utbd/t0z7OZ
y4v9A4XEfMicO0uSnkDZ98jFEwhJl9h0YQU7xkfWJJSWAs79whqB903CNZaxSHJ8IkhLNlpydFBy
u/f/Yn682R5XgrHnxV1Rq0OOC5VjWccvGXzRL494XNDkGotV9L5BkMORK23es6WpXTrPof4HRzNP
UAjtEef7Odo/Lys+cak88pCO8OpMFYYjDwtxlX91UyENEgbrj1VKSFs8Gn9GstLHfai4tfqinTEB
f4E5lroROM8O7wndljazD2bgmaN+NvtvQlxGYY/3AGLOvN12f1TMZGvhp0ldz1+INC8g2PWWQPI4
XFE1kBtcu95vQKKgXaSpJSfLZK1O8zxmFSs4wq+YKPlCMO1KbFwt/o5T3555XVyXLxIUO0G4FSZS
xC/HQAUTD0I/cEgbfP282Q39FTkJdrkn79GdKjJqwc8bF+ATroSXOQqhctI/FBsjQ2BCGklWEVv/
zDDRe1NHNBlVDAJedqzIEcb1l145NR/XxqtpDwLbgkBl8r5MqLDdZUw7uas/hXVech8AYE23LBRS
K5+57B8eErh70j3DGRckT4KhOo5876vgNd3zW0RMfv+YRM7jLWy9+ow9gS5J7KzqjAjtMvLWXmeV
R8OgVdXRWnr+GJ6uysx938xhG7+3Egjw+zuy4pv4wx4HY2LRfjQNfXaFLYcc350c/k60E0MQIs8g
OpC+8U7Jo3+aL3rf28SmlIJDP5XAzQ3Xzb3AvpcvhxJa8Drk+UKDjoP6li3fpZUyreJ0xusi7gwl
nHOg51dlUYxy2ZGQjrGujBKi7CUbrJ4DB/2hMsZuD6k1KJaZwKMExtmm6xbmPsXDAVktfso+uFiM
M272re2pdmEruITdd/M6cB13rXTIQGvfonLB3/2+tbBmJzhbVKzQ1kSO/W37L2Gsey4eF2yCOsLK
jOaam4pwRHsEpyPe426hrgkY9mvduxJCzIcH1XWkTs3uOPjrhgo3X7FpyUujnf+2q253FfRpJQLX
ZQ7iv6qpJlpS3NwqyzcnokP1RfGxjgTWsZrro0+9cgMfsRIOOWjnavKDx8MHZyTYSb22yFdjZoMT
wsPltS/ALQYQ8PwsDj9BzZHmbtCpwVbD52u3a3YKEg6CBhlNIf26CxqH90NQrR5GugTMOnPkk+nZ
SXOi+0+eKmnQYNRPHNWA4tBqvmGIG+WBvo7ZbCmdsaV457LatCF+qkX8WTbpUaJpRyfN+3ZD1OAX
eqViAhvxP2e/+RmKYjhYfr9892Dh/pU5EX1U7kp5wennUdz+5FIIPtplntpN45jk9Gu6s+qX79Pu
jYu1Kw7vBhO0uTahVn0hD6FS8FTqfsSfMlzTMJnFq/YDORlaa302jHWmXDFN6vEFRdWQFj2xaQuf
9N6kTvMmtTeSR+G0Opl8c4TssgW7IhEZ3EDFm0conEuRHEq4axoEYWHTxJsxvvYAiXgyrdhQtWQJ
3m1nSROJ7V0/e8yEGHHguKV8uasZra5/erMNB/IMMq4bTFwBKw7tRcFPGJMVmGt0kI0HReXtCSyG
CMKX3z9q4RHQ0Q5mGroaLpDjnNdx+CGrRzGkt3tVItfWewn7EZGM2banLjwDSpB7f/ypKagCkyB3
zYXK72IAtOZYGaBqaOcw2hOjJxk79WLqe2N4+FgbBU4xiNqRv9VU6KIsyvw/NTqyMylFcrdXkVqs
XLjo72tLSHPpiw8jv3m9U9xBYLbfxexzwih+Vyl/DbFIVHxjwCm3AeyAZZJvFgeAKD1MdR0XXx3/
VQlryLy26leJfkZODMEYHvs6ZAzFLH6gECCrN2TE9RJ+Or5haEk7/jcFRAp5ORJfePvsfrYm6P6q
3GsPBQFJOGB2exevEqR+vJKI5Ro3GiWrlfDDcAnsQoEPHv6LWWMboKEr39PqjbzQUvNz0bRvqb/P
sF8Mf/4ZkLjkUI2GehEWxyIgyvvOWRHOaXiQixeN4Qbv68qNv2ivBWKvImh3mOlmP37HPKEtC6O3
0vLHi9ZByQBEKJwPJamsgghuDz8SSlX+IXLVARfmR0hVO48vXbafTk/NVYe6C2sD13yL+5ZVmfBq
NtzxZBJKKhLPMA0kITux/EafSSZQbv/CM8BR2Yy/g+gjVA9x72FGO8uTpXA5KEAQWYzs+siz8Z6W
WJLaXSQQh+VxqqDaRAFtKyktZxUpYzni1H5AgtO5jDhk75PiRuEFZUJt+Sn7z4gaJ/xJM1drn6r8
lZmB5Yk3vC9r/JywmhcwIjurOtLno4K4of0EkMKcwzFDBaWT2EjPyDWVw6/OyXnUl2p/HvmVWhjU
k8C2TnlJuoQKwQsL1J/G49wjXcNafxTtGR9Mjm+AozxL7iFaDcZeYz3vj6uEl4fU3ouBQ+SbHZst
vC0OzCMCtsS/ki4qr4oM+H+qA0q51AqoX6QXya76n2h8aEXDrsKhegfpPz/Xwl/Xoqy0iB82n/mz
SmZLhL03T+JgN5QbKiaMRVgA6HwSpKneLN3Bhy+98PC+o/POztzZ/m/FMQJsaoBaTrcuF+6ub5aK
rltqeIXkHEP5o6d9CSVe0jkPh+zpaI0YcF4tpuLD9pdvebIjNnYrbSuULmgBK/Us9EdUmDDFVKhS
oRo7Y6QDdV637Q4epcBLSuMV45nYz8kwpATUkmtXMh7jp41xZka6ndR2dBah/EGLXRgH4tjyHfcE
azA0tHdGOIel/OQ0STj9h09cOCbynzz+SET6isAlBbwO62Pdbkp4YFTv9tzl5imDsiByTsYEHOLt
URftB6ae9yLYjwlm53VdYV47RJvRv2RsMYgC3WKWHqjUd/4i/JRo6S7cJO/AU6tZD9jY+h155GHY
kK/EbBx9CZ81F5my1gilJIs7yuIH1NzkLOK5GBcy7sLKTmHp+timlzTG/dXtOSdqdCk1m2QS6XpG
krQ8hcdpYIJEPcZL1F3ajEtHf6rRpcJlDtxcPfF/0UpNnV7HS+MM53w5EtrjFxxWqcT5Ba1xXtcH
dAItcqRg1Vy4auGMBWQyDMIvL8ZEmmipvYSTA3QsyTdv9rGKxSKqBM/I80vCFk92sv5CDmIaQ5ol
28H0Lntbps3YJhbq2zyTMxJPgYJri0XCs0wWJMy5HJAvgB/38CszW2me2GyEq37E38Rowi58pUes
q5FMFIl4BM89zG09Mq4lzlbNQwclEB/T2ZIAKwt7fqBgL6B8BBYBvpNv40UMG7CgOdWnzwB+Uf1/
AJHA2ls9S/1y1qzNLwgVA3ee8DWgX5KegT3+8nEiGtAjgBUzrjtig74cux534VI5Yx4OHEZfjnaA
fY7kisdrWZ2CwKn28sLblv1Pj+pldURbbGJ2dDV9NPlHPjWxIAqPj8H1icm3H4ico/I748IkSC1P
RoEEFgheHsahbl1/R8gsM15/8ler7mS8RCTyhm4OdiJv23maflWwvUer5nxGSSMlBYyZ1YXTFYNa
rdgoE5MLF0oUD35uQeh7C3SgZXRsPtkg87dkkwvKFWafJiIGayvIu/GOaK3MZUcJw5oPVaHD8xG2
D4Wak6HYcb+17beOpx/SKl0PUmcJ8cpH1u6strshUMmn/H01+4OOOkK1U4uLBYhBZOISZ0Ucg5QL
5HmCS7raKvixi4nWuqHwIt+OrHETyydKhXEPxSbbKkAUf9t2n2NzTq68sZtm/rNtQVrJ7P67ho+J
yBFm3I2hg24xNy27yVWabUWms4b+GZJyIYAD5S5ho8FFXp25M3o8s5JiFQ5a0glxjuYDcIQFsPHJ
CMj5K3VZVJDRQ+LoloXJTDgPv2fBjkfhK3GiycPE8Jw4rM4QL4oHfrnGJz5YnAa6R5Q9OcdydHx6
2I/CikKIXHQADhAAHqmSxki614ZJgSL0VVGFntmUJDpNfGJeRhHGCd8dfHBmV4gmZJKXDxONhjt1
rQh/GPGS39PMe9bhR5Gd2cJNfEssyFSnxGcZCzBZOyFeKvjzsYoCvKYiMycIOt3dP7iVeXS2RJUI
KeSDVfsuruYh2OtrnXiNckgHTBx2SMVF8KFGB9qm6KswLfKRyZ6tq9e8KsZyQ5nEcQoA/IMfPdsA
yWoTl44YH/CcNtFh4IaIOUOZV0CWDaAoAlVpAQkLY/S273ej8kBV472F8I/EjgxrIv0+B5hY4pIP
Iew+8nEg8+UMPBFRpBntCQ9x4NLICypLFBAwPxzg5ojE+T+rNsnodC1NVSlL4d8fQGiORefdfOB6
fJeM6pYm7iHqcXASHe4KHndITCPkSDj1w1Gni/X6FpmWBxRdBbjBXn9qT52E4V46RvJ8oJ2aJJdJ
EqC06dSb7P2812UIBdh5V+WZNCl2YCqj2BczelV7uoknn3OdL8RsFc52eNOnKhu8e+aLwwxohmeg
7XPOlMw01WVyd5q2OnNpUNYjiPlWpV+E96eIMYMA0LiNUdjYtkKy7Ae3+e7h81zrdgnkvNkXnGXR
U3/LZG+c+Vx4xNCNMNeeHquSfNVHR7oykGZG5WIS0GATSbHoQr7rlI8wlpQHEvEG1P55cwd+XN05
liGWorBkDqb5fRRt8sLFG0pZidewZdoxxA2rS7ZDYc2/I3RlCBHGwAv7nPG+nvGR8BJnp2iq+9jf
AjpQHY5yHTk88Qfdmd+OdCPiFbBbTZvEytZc4OS+0FaMrR0bIUlGDKHTe4kiVjTlLFlxyJe13Ux3
Ob9pT4FWVcphrNBbt+xvgFAkUJ1xJ7d/YzyxV95IqpduPEcnMsO9eRlwB4bLurKjL7F2FO/IKq9H
zCZIENoJZ0dfWbPQomiDUl95gc5rEsMj8r2ggZCWCLYM3mj1qIVcWsVKCjcKx1AkK2HJotFc9x6M
KxGv3UBVjaPKjvlDRQAVgVZoMqgsOX0PpExotxBQngr0cNII3XRkXZTEv8DH80QraWJd4jPgaclu
OLT7L43g0Ca9SJN2e1TVHecZFkW42+mHifKvsb1yhhIq/AY2YR8eJl6GWQ2qLKIklxrQrxZgDJ7o
9E7u0Jo5Ekd9E84C2XeemPMo3BTakaxkSrIiYSS/Y3CtShIRS7o9eN9iP0fWQcBPzN8uvyNue+B2
acSi83JeXaA22zDrOToZB8SqMlhlbmoPa4nc2bz+6D8R/PzWDm6a8MsjUKDAprwY7S994JzQ5fgq
ob1wxvdzMrUfpPXV2Y5dnsftx0zE9yEsBN8l7clfjFLQTtw6qGwZ+4Vb8dDBpHzJ5kZ6r8xiboYv
FfsTkqU5H987GPEVtdGrPHflaiPeWXqTbaVKVr31JHfV+1v8iZIfAq1EKPtnfhmjZFHz1XT9H2vt
32agaZsNQ3kjrVTukB85b7PuXpYsEmET8PDtRmKmpxTBaHpjLuvwVyq2BtB65dZjGQ3/ZP2TrU3R
E8+BkYGtP61ix8AFKkdPg06vCYKS8A+TDBptp/8f/omxCs7gqVefXXrysoeP1xQnCu8UzHroXyBM
P4QkxQV3Lfsr2RJlMOZyfxxH1wvetk5aGj6aBkSMoKGA7yuHTAELIS4XIzCSg/odhiBodJY0i568
aMlFHFEyM3i0hxyJTUgPoJ4p9rYMRmUQrAto3uomOU0Al6pfN8WjPoVWfyvBEWqBG0ASCX2eedgm
wr8ZUqZOMib7nGge2Y+CBJwC8+dNBNgQFIyaXAts/qX0yKAw91QRsLXD/acxB8KiCDHAzjCHae+t
QKC2OQZuaAfmNk8O7yfOZq+68qOzXGq8dfyjzO4Cx/aOHzb0b+2bgx2r5BHscct3FmDYaOOXmX+H
8RPCnAScgOGbSwCORs5XOTx7cpBEKW15w7IzbEBRUgMlfxv8FNjQ8XCVuJiMgXZ5tmwj0YaeyOnI
dIQdN8LYUCcKS69NADdS47WQ0CYlYbTtPxkfSGgq/BNybj6xbpiTQyg6PCP5Qv1p/xawXFD4RpkN
cTwxswj2vrOSE6vfGnTbyRQQujEzGDuRE7DECd+DMayay4zXIqk775vHns8qWR9dxVMuWXBnYVQT
6As5AyrTuN/SogC6q1q/jx62aP9EEJfPWcNz5OV4/YhbdLe4Wnrj8U3sR7mRMmrGTQ2Igkz82DLG
3cIjQYl0PWP9CBZj0RHWzL5q/tu/SHXf/lFFHB4Uiyqu+r1HZtdIrrclA4rHje3iqsmpmITLtVTt
IbAg5pSfTF+h+ZJwvykelveOAryQvB2oV9YJGMoJ9/XDx5vjrj4qdsVLG/JkYKnaeXaIyAJXsG0J
2tfLEhtrqzxRAXIIswHoHjI4t5ieyEi9MrvRBPZBehH4jMgeB49JczTMlax+80lm/GEFYbDLdpx4
Sq6VqqMe3pui4cQm89ObyFun/43duQQIN2JMMEedVTAT5TivZi9pMgPCHclQKEnm8lwYthPJjR0r
uQBCqU5g8VVehQM+vhXsi8yCQJvWK/NUI50YMJFJgK79X0N4dc2TkC8QzFhb3KnIQfmfIzjgI+GQ
QRvsqPLkWL2tBq6UCt0GkEV1n0GuOfrYpOfezFXvdc+4BHNvToiUY5ShHqa1qzA3vpHp/hBk02mE
pzzAqupv+VPzcWcfap2ivJhqL6ZhgZ34FE/eBvRS844E2yCdMVThYKMID9cM2XHChLUjbHBDU6/Y
YGRYyt/euFX3fvdJbq8STyIyIIN34vB+6NG2zR/WbAQTIW6f2IHQEoxbKzhJYN0oNbAk80+nIhPD
haXw97NMXWgverrfMG1C5Sv77D/J4RCj4gW4YV7HkRf/a93VmivZYNI7s+824KRCFVcEGGBP3RN+
Cv8Qj9jjELE3JVg6K70AupRu+Jeniua1CLzVw/03n3K469g8tUiG6YqhNK42lGtgrVh1L2J3VGFh
jZvp2OLmwnsXp45kl8qSUigq509C6Vo0eVHVJDFHsyRnHfCRM+QQryLdNnGK5kbvjGfsUvWGGsG7
5NnaNntydoHZ9Md7yoqJmQQinC4CGthvUFLfFooK+mkqOyLfbTjlSvNiExAbcWlnzGqRL5qLiWbi
/J4Rd1KoPYJscGm9jwB7gbGd+U/YQIP8RbArZXfA5cCFkObMHCfxrogPIf7gYc1NEf/0e9PH4vui
uYMIYrXCgxhgu30xWPGckeFbGVzyqX/034dsNmDJcqCtG9MPhiV5MzAq68/YW8mPwqVHOJnCyyPL
qx1KDMcji2Q2+uDMtNhXV39cQxwVvzXVxfmhr5FZL9BLCmyEMKEhK+/R36FlhgvKmPS59ymKLgVS
j6lfpwc8t+D30z+6xIYOahica2iyYG8AzwrhVvor3Amq1SdnVnIJVrc5VisYutyn4o2hTXdn/IXs
a8Qbr2OwIZjwGIq7OcMeiwTtUlA1Bq0vIFPUX/8UYggGyJnioinzBUtRXiaJfmwQCVlUEQ9llyh+
iNAmXzM8DbWDyZKL6qxb0pE6bndSoFDv56CaURGjk166U7c1v0IWkcGruzXn51PJSQjYhbqiKY20
/xpvDM2VFLnhgxuBSNgTrILY0Lb+DHDoY6BhoG8IFgrcrLxb9K1fbUUeFtvxwj5Ny88cp8iUcTPh
/uLtBQmyIZS0jYODCJ+oW/F24h/Kwplshm1+uAB2GAj1a7dof+pypfsfBJnK6oBFCeOQsIWxA0he
t/Vr8u8cwjaDAyjr2nzmML2YfItoSuD3pnvXOGRY72jwVqksD1/sqjHCwGPT5E1aIVFYlDQsKIyR
hwXjkKqsjfc9/37f2cri5NOI4MMXB2aZELIHR5XuOHLT5wJvVrr5mj7n4mWCUCKMfW7JvOFfKGPX
ow8sPi3ayDF5jBIrMYQAYndUo+FLie3ZuWICIXPg8/AmLE/usv0ViLxI7Umt9rhLQLqNw2kwbflu
HvkRkshqGQca+oMOaJl4lZkpZjYESHwuHe6dhY+5KcI2BkGdD2PChxjv2h3OXrVXvDPgEDPeD0yB
5IabY1ohetQHvmjTp2H5YfBNv6RDGq5lfY8iaxhXoH4RNoXFG64tCUZ1z19PDQasOw6DR8yLmN3o
BeHFgWB8gCyc8HlvyTEDIkoSYEOud8MZyL6F5DHBsBV97e3BxwCUrcea6/BI4ydw5wG/6lo3z6zI
8Esq5hZPTWXYFRGYqzicK8wZ7HLwlYUHg94Mdqfo7li9yHfO9Rf3DedFjTTjT7nT25NUfJLo5AWq
XRnKkxvjMyUEwVx48iES8vKpaMfghjo5WggAuzC7AtLTxU2ePrJJqY9QvK4qHX84l/Q5ckHDRXXA
DWjxCxOujcc1EE3IlZdB3HrMYcUS4jB3Ea8WZWX4T6V9NmFAFOUoF04IRprNs3ZEweZzY4p94/fw
t1i4OjudKMlo3e70uPlmsuVzp4hnK1jAXvgRmYCE5Nz3nKZ+Ec/K4kvgHzTb4/wz9a3knVnT4BbL
kxNOZXU2hauRXsC08MyD7g6yDDbUpufJn1Mdw8XYOTX0x+9sYfJwWpi69QXNkupjZggclJSzkG4q
8xuPILF0eLHhWyUdXPFbzQnoQ1ygDg/Y0vSDMgFNH6LoDrjZ0Jjx3XV8QwJKxqbn+54dtSM9UglL
5CN2dQKupJg5UlrdxWSw5lTQVqBKp1RtYwMHIJbAcfuexydzXbhcVS/vTEwx39Kt+sffN6gH3NLE
++SAJs20WPE4Qq/RBBRm6ltIQII0C9w6UuaX4sa7dKRzhmCyyIk+veAvh0APAgwdanJymofKhVhU
KQdtfqP4sU6WPN02L6P/wayJUotPqJ6vKHbKe3YSlv7Evtd9BwwJDpRLSKpMNZ8exdqMQD3TQW6X
v0xPzfyisH2e8aqKrhU0X44ayAu858LfDkFzclny6dIziHXQ5yLftI42s1tjy7Um7xURvWeJI8rB
OaneOYt27e/kcfcxi5Hk4IHOWNlsqo1MkFJEyJZTZDiYmeXgQOlYwXoChCj8KbV9M4UXL9hqBpLQ
NZacALFU49/lzatdJHXP4ObrbjpuX2oMT2EyL3HWDmyeSFiJ7VnNi4e5iH+6F2PG3DD18gBJvaci
E36dMrRC8HqjWewBTBo24+UkqEWWIHCDcjxj0Hgit/jcO80GfBaSHYPyjLVqtzqhKGUnhvIZ1fBc
fx5PKW9RnESME5QtQPy64+kMbhPMpD6W0UejHUSVUzkVC/Ex8D58gu4x8QC6CFGoDky4XO+Bwwsm
Mg8DujvyJsksad7NriY9RQkd8vHWYDXdimtJcQVjo8TrmLHQ0WGe4HH8pjoU1AG9fDTl8ByNR7KJ
BbKDg5MWg6fvT1HsiKameQ3OGp3p7XpACJwEFdjcDMPKXBHGQESCIgbAIWfqPPg2clZMvgM1h/zJ
L/BR9Ddi7S2Fz+FJClethl/jN0xPTbbrYfHT9PBLWkwXHOVJyMnfqeHksCyzLUc7Gp8mGeiZ4trj
P0vc+Ac3wI43YTWwTsXFY/FgrG1fRu9akNM1hZ+uf72/Odt238ZEdOYqUw8IOjGXAEjHGY33C/lC
znmvz7ib5yVxzPrX20trS1wwAPCWiO30iy3iVkwm/J847bY7VqrzZvjTFbc9yyueK3i1ARSI2S64
cTPzP8Tjd9eRFXgLVp89iduivI3hpsnckOdhA2oQooJ5Qm+csSNtuxOqEDxelZ0WsB44TXtOuhxz
Mm5AVcf30hx5BOhAnYPfwRy5lMsbTZbD3fuPo/PYbhTbwvATsRYg4lRk5WhbnrAsW0UQQSDy0/dH
D2/fLldbgnP2/iO/1shlx60LzQDANVJLHH0thB2rNZ9JQzK/dB8eHOP8aWNn/nF18KgSbqhND/WB
M8VE4bYm+weeuDNPJHJUfq3Y+ChaH/OqeOWd46163/n86zZgpwlzF8yFjwAuDfZRfCDoRAFYrnB9
M/0t0kPGnpkTho0LwSi+3oqf0VngvLa4VTCcPFF/Mx+K7GD0vqK7qPpH9toUiBBBJ8jJku/K8Bhz
FnckLx2roOYz4N04P7fZjiQLmoHhSsmMEz3SJkSenCK69H+heSTsayHvmrm6Uffqn7Ejqy71ehJQ
Za97JNGmuA5Mkw2Rljd58bPAWSisKQ/Dl3JpbWKKuh9ZuDBFMXI/v1iQKwyMVGuQAcCIk87xKWxS
OvybNWYupkIC59tAXVgNiRZU+iG+JxqGhaCnktlFw6YiocNd4IWLFUm/FMka3wBh2hFFWBZelYkE
pGyDp2GcfJN2UH2DFi666/KfLrzpgTvWDVKRYTWGT6dVt2qs2XjNhRPAHQslzxue53GjoBUrVX5s
dxDvYXpT1P0srdtzGYH+NzDyKvzjNBKOf4te/qhtVYZrErP61K2ijYCySwcDnzbaHRDlOf0NHH16
/K8nDFhGOU/wZm6NGxEjaLacHObiGD0Vyf+Ezev/5hiLeiuNTgPgHjuY9SFUQIchTq0rGJHIhKzx
41ZG45Ai+DYDIurm1Acqn5dj0Pvg5hj7aUGAoGXUa7dkMpKAlL8CbpwOURg2gspW3jy3Ns2cMpFT
Ikz7bvE4Ak3ApZBM3x2LNkg+dRvKktV2FZJ5ThLnQjgAM0gDh9yB50mJPXVFfZH08ymanpjOoK4a
nuYpCiyB+Qp8geQW9J7hrpY24P8S/0lrYBg+vCb5Y2Bs49tfvgi67E5lo15uiASIj6W2TcMPInjO
iY5uG+2jn2dsSRYdZ2mxAiyVy4BblNayxTkaHm+yJf/5+k2mBw5DtHkrORQfQ3xmosqqa1pfI97p
FMn0Q81/Zs9AiqCOS95OJGKTESggzeI0A23i0STmqW93uCdAJXnDEFPjfvc5xRmTCAugbRQdAQp4
Y2N+YHLrnraIwqucE5Pa2cDtKNjTaLEks8+WWQ7s8XOR/lJdRZSzEF2pvyIMBbkr88BAbhAJWjtc
d1AUGSgB0ZqcU8zc89hPCdTy9SC4XkJkBiRq0+W8Ta3pu9UClbYMQD1iBxYHSDikQfqKo5pkJ/Lz
+YPO8x28iZX8jh0/ORNqDNXFiVACKXrtOi++mkc5PpJqRdgDhgJuvvIzrLwI425zhlDhUOPe4Bwr
YaTAIUrYM66tbJu7r2tIdEeNOcnRF2syAQf0Y/K6nU7/MsQAQVNfSfWccz4sImiVTxxO5ogN/3OM
bwRrMYKiLE8Hh1CjytGxDzOfPlXOQWxbRbvn2zqL6wm0+a35r/GCELbCN7yNU/JOxV9+GnEhiGLm
FYDrMWFTz3FefOKwmVfbntSk7iEiawQTKr4IEdcfOYxEWi8XPxm+arQQS0ILIWH6c4ssnxtCdrTp
bt6oXiIdEWBcNr7bPTbGvrPUycNSeD7T5hDCRyUgFyNlIqrFEJrOxqxAzZC5+C/Mv4wR3AvRSmQu
gex5GV9Palx48CDXyBlYrHncoO0rwNbBb2UHPygkXHszisDQgULp6LkX/ZELHktWZhMRguuyPajc
1wBdaBw5q/uAk4JwfxO995+hzypY3oeEnEGLwlaUHjkR/ihTnYnuZIx4ALp/woUX8ywcYjx/S73+
xtRpgm6VQaee5+qDAzeovuIwGm0zDcBS6RhjMLNYDWEYKhDPxKMmEo9RuPABxfNfItbIfm/sOJ0Z
I+6ZcL2QcMevi9zndxOFG+ptJPliYxE4BHYpIrlNN0LG44b9ivqWk0zw/xLwi6N1QX0xw5ZnRiti
8aIcKnsjE4MsbYrlhjKGBAPa7ClzOnHPZ64KH3y6JTZs6SJUOhSDRxSScZd569FjKJsewTJq0V2c
Eb2M0DzcJyRTcHQT45XtJpC4mEd5zdk2rdnqZbShC5+nZgieXyXdH8MlXFw7UG/lzmosYFiDRYE+
d+ur2gcA3r7ktBlBVLIr+4T810Cwo99FDg6CY/ZmhJ68RCYqaonOZPjJI1uemeCTCtIvPpghCrzq
KOd5kslwFPYZmuPwmycobAiSwf1nvR5tuaXBsJEDKM4ECk6G2UFO0nzmzWf3XIvDozE2xfMwSF9N
QtAl1qrnvh8Q82xm0dmk2q2+z+QvOfTai/TTk3PqKES3uw0g1LbatIgSgkIOMmx3y51o82fCBtL4
IzaZV+sLw/h7WoP+t9GG9ExAiuRSwQtzYz19pf2iu64V9rKyGQhS++UlKpGq11aNYGexSst1TbA1
xwZkGgmY+j/J4e3QzO/pSpBhcZdeV/AKQIfaAwrGSbDYZBI50+DzydJ8dJoLIp6euMnI10N1rvt0
M/JfW2cOulAOPereS+o1lwpBnQd2fIoCNNUnrguwXsR3AT0zzK8AQFkibnoqu8Lpr3LHhmaN3Pym
6IL/nqg/8DrGXA0QInP4eG7OW4PAlIJGSOi3FInHPlQfhT0vRFKntgn4TdOBlE7wEt4ACYEvCJt5
4E4nJJ/DnCOSlczwqjuQHkQIs+2/Uv8GFnu68B1igRkQkwXxIvWP6JKLHdbkpx0SYctbMjL5KO4b
6exfQo3FMom8hl1ADhr8ZciOL9ovPYtEYIJ0dIgmi0MS+gJdHgz55SpOLZI/FOLZ7PS90WUUCnBM
aPwP5DX2ByqU1YJII4Kh4RGA2VbSERItRNc3uMSWPyH5K5JKfVVe6flnI/PJBwDQtVPq99ZctXbf
WJSjC2xEphWJB/Yg3juiuInyuPARhgrhALRZPsFV7XH4bF5Ui5PDb3fH14lkklC7Zz9EROG1jSMX
5CvKNogiMs0ljTz7kb5VQhr/wr+KoVdEfGnVGEyAlXfKZaz8ZgrU19/oGnv9H1Jb7vnEYyamxb3O
HZGAnMhu41X6clryohGHAKmxPzZ2xs2CwWZyZYL3voc86Ec3NLy8tWrD4nB5vm0mUbvivFXIIPeA
qYvcomdkEgMZc7rysWCD4d9jm9J4oa34Y1CX5r/2bfNHCcTi8SWZiz0LPQ6eDDTfcP+Iw55WJy3J
UAROkLB3DcTIUBSPtIhvfyn/VaqlwktMHss71gzMOyzNKXjsDG9w8UNB4GBM+bpwepdWGLsVaxj7
BzI0wZJuMY46Hi/kk70VVi4Vn2kU1CV5MA5DBfs53pQiWtW/QLfYSsOaWm8STG35tRborseD8HYh
tzJYRGSkIk+XNZ0Zl5FwswSpAe60aFy+wG06d4ppDKDWwg6xSQ8bim+rv4ptFBcWI/QbDRMjXfaj
McniZp4v1hg7HW/wUjjGzGse/u760R/fucNw/sLBSuYsmuZxm/IfnKB4mQOoQLxkujhILBvmjR+Z
0pwHx6TY4v1cZlczvz+xahG2RRo1pR9owhKPBEIguqryuR9nIIAGdhAfZKto+KwnDyx5O7to2nBr
NsjVWHXbv9e3el1URAnOpOF0bRWCU5YrYKx361EfC13MvBuTUZ9eRTzihv8uHBBdovmY9OIjQJJV
1Vv2nDcZoezKeKQqvw1eGmobUstcmttxghMdQxPaSATkcH31OygRZHIFOP2y+ZNJn+co5vIVOcuW
UMKklTeQEsQa5QkRYBbLNj9W+yLDqeLWe3Mzf7eI/RPRixE7vdipRC7M33nqERqwKLitbg59V0na
3r+KH6ZNTfrR4r0wfgHA1sRssV5Jcr80Xg0VkBFvO/eEwmxVnlArLKJ/JVm+mvqNFqPptjVrmAKE
p4dY9UNb5cYk/gq/Updh1jasiQRSeG8ini3peUj2Q06x4xvp9JfKDqro30VE7C+PXS2vpZ6TWoNL
wtP65BqTe+VSjxdD/NXFyHtGAKAks1AE8xZ/lRHfW/GlpaO1YM3KxqPAo0ek6/GZHUkLHyvyJX/5
bYjfkmiPUX0Vv1VyI3Z9SjgwBIIrww/OfUKcGe9YNzGB8hqmxDQkv6hk+HFIknDmsJPL3cEcxeU/
quXw8Eraua/NlQzuKAUhfyqn1Xn9JFhD/16UmLO9MiXAaLhI6u7N3yNr+27ivka1M9x0btC+/8dd
rWqAbN+s3MM/lnAUALm2D/kb+dyOBf9WpAJeJE45cLGg0kNzbBuYcpFqUEmc78h8Y9lgP6njz7o/
IguZg3uJF9TW2HFfyEU247rgz5EUyV5N9h5RGSmLPKrU5YyIyUzH36izMq/hUHB6m2jjKEUCtDTc
kWmev0B8kb/mE2QwcMIQz2rVj/SIwEi58/o9zzzDk/qJLAJekh0Nu+VuqN3uxFCoL1yQ++ia5Hue
TxIc7OKRPmJ6rqhgYfuIff6eIXOgrNH5oaslPEZcKbuUxAzN4hfr/ve1uIZLssiVI01ex0BOe2Q4
iR19SfqabGzDuMKnr2fgHm6SLg0fvGqHVnUCI/onzFIDTs7v6oKzlgMI5cJiRW01zlCat6G67//v
giYCh93gIIJAbFz+Ktj0kbimu3DdZbS9CBtymxPVBWcgWy93FkjC82UnEIvXB8zBZogCiopkeBUY
cwicHay8SrQfy8lPxdiy5umBRRcr94X5vVmSndlcnyFoDmsVHxIW6Y12megDUjANLscSv9m6Xnjh
ieOm+YY+0X9SpNTEjs1BuRQCMPmXrjAu4QmoQz8iVgaXRaOaL6s7DF67LfITYP/fikCM8tCfqSO/
0sfU0MQ5OyAC4fk3w2BuNlmt+dNvYB23GnrQ0EdiZRCMYz33MJbptlFhCmkqtPHOzs5cCAlSDHid
aSIwTI8TDVPXa27DOpCPqqbBS0IYsXxd5zhGgmvRU2wWrQMBFK+QTICY0uOuWxXqQUtd1ZQQ/rbj
msQMyTM96YdMZ+OU6CsybAfdA87k74wxBp5LIbGoVwcmUYQL2YjC4HceT49h+Ea3qo8t58Hnk4fV
bqAZ/t7Npxi6sKVAQsQgv4KK0jYSNMcLG159okLA8FP6C+15PIOJdetTqP4BGeD1rAG/sjdfJv8t
IDiDDyZLYi1RixGRGJDZs5T+fY8IxhP8wSHli5SrMfJEZFl2tqYKheho7Rcjd/F2510p50f+y07R
5UUU3ynpVmw37XnWEqz0A/biQQgYHDR0fiT7zem0rzulZ94ARkOCKtYOLLfgE9En+gZSYpmHudqz
72YrDfP1rRIanKNs1pgLZOOEXKUP73JmwIjBj5DIhKjYWO7C34WOI2S5mLD3o+u1CHE7vQrwsGat
HBKroRbU0s7oT54RWj7kxx4nMrKqJUdCfxO5KS/I4Fci7czgIXyxxJPijGUe3upQGE4F0FbVxAzy
6ttgR72AXouZBfKhpsmFbARkOJqD7sbCrMiC/aU/D1IcSPEZKVFfe5M0++NES1u9jF8dbGlV/0ky
2gDMQNPiNIoOLH+hoBb9JgK57m8ZasYO7AfdOFGwcEMlWPhAtMoQpNqOe57n/emy6KYVvQMMceHX
iJNslS5WcwiVU+LjoR6etqijAmL62ivTR3cy8e554pc0bUPawOeKPUBHuFSe/MiCzyGpwynG4PWy
kiqQkiPiV4OML7Kp5qo8s9uQe0+RHydmxhNXrLBkPEVECZvKJOAGhC7irGhGNtLlO7hJaJA3WrtE
bKOwt9ICz8rOYy4Vv89f4xMGvCcdao6MTVcECi1AYH5H8l1v/Ub5ItfJxL2Yr+pdK32WJHJWdDAz
Yb83Cb/b68GYndBfu4lZq3LalKTT4n0louYhm/ile9AMu0XRMVyB6vg+CV99K0Eyk2rDgZrsJtC8
IfwO+aNG8WHGa+53jbgsOw/yw9AD6ZN/SRZqtOe64VZO9U/Klt7xBrWRqPrh51lTUf4qgfrHFErq
JCf+ATKZWsPFpg4GliICX9DqO4gdk33zmCtQyuaMx4nLGbNrRnzaq/PiP/lfT3lkCSNiE4qEMYgL
oYcn4JWAqUJWQdgm0l5gi7HdEQXa7pN+l8bnjOu9XS+IZae2oVwWH1gmEHKNNlBZdQ8Zuv2O+dhw
Q3TLMLcEp1FPdmG8Da1572ecmA4EPRgU17QHjmvwdJMMB5s0aTurwVlBqY0NVDoyuhBfIYjnqhcp
H4U/3pbxXeHjz7hZUW+B53bZB+dSQRXe8MOZ0pzeh9zl4zzzSUb9PzKD5j1BvXEKxEA26O4tRHAm
c5J+qBmZ0TPyW5YNYVNbcCEuiwS0IMOOj3kLmOkTzhJoCS0iAWcchc/QEwUmLlvRCSb3U5lAamQ1
IPi7Vw4mDFoxa93WDDDwqCLLFzClI8BCjp/p+P+Jf0CAxDqABOsLnC46n/1yP5+/gThtaIttAwlM
mVj6LyYKozuQX0+3nQcYoIOh2lNGVYHfR2txw+8kZEiOmGtomUEpUoIuERczdRsu6QTpFl4sgPV5
Myi2BJUhiOvXr5RCnBvK6TfJZQTE49BHGAGN34Lb2SZECFFNwNuxv3qdUNc1zmiTp18LnPMaTsFr
Juy4KHW4WWtXBfy/Oc7xP7rV+p6JFtXR+x1QTy7WR33aUzo/FDhy0D/5Exb8tx8zS5AXbJBFgWIO
VbJPVb1oeFLoqLmH41OivMhgQ3VTnU3J6eigs57jru3XWXYmWDSVtr2tsyZKL8VSF6tKPuT1ntdW
bhh5X3csHAZeFgm3cvvH5TDXLqCkgBUpficoTeWTzHBiDRY8aXwNBUfxE19YeojRMeCywv8nHcww
kNOVhp6uUlc8zZyFU7mpsXLOWSBxsiTsEaKCAZjvZ6h/1BIf0Fxmc4O94p3TXn4SkY308nlf0bgB
GqNrQGE/xOS3Ylt6lDBHKtY/A1Mt9rlPQ6E0AxOvi19qREuxWOeo5LRd03xoC/oKsoBUtRalUn6X
P8vFPfs2Tp3gzfQ38+QrYAYLS6KP21+t3qolSRQVgMh5XVeiXfVuue+JkDWRcCHyjD4hnptugxd3
NuCa/xIqGjjlUD+F2be5WDN+kWQ9og5pXWkFDlTsOuHw5gU7olbn5SijtUxxMsmyVeOYLNbCJkse
SOa1l224YtktS+Gu6bhiQH9nfEM8tLItRtOSrkblsoi/CiyhUha8GTbRbgJjlvllBBRDsg/TEb/d
HxYtNl1eDBoj0ITGr7V6LVWeYT8dVkN6eEKFgD9hOR+Os8jZnL6e5xilFo8sRgYb8VRrjcKmR+ZG
3cFHKfpF7iaiBe5+IesMqe1GIMJQpzhrV/cBsj+oBWDsRkc1MbPQ6F6ISMPUg5rMnSICiA8ogBil
30mA1oo8xthEaQHR6RL3BXOMKIGSOhQxrs/pun0bF8Im/eYmGPsw8TkdJx3wyNQwqjsN+ob2Q6zX
yQuaHN0m7UKzVQD6tC0+sNaYF4xCRxFuGu6OJ4Csc58gT+FUwMeMXxmWGBxeC/6JfiRGFekq2SNI
PXu/FLDUrZRm29MMxEL5PNaJRJTHYcFAFv4V/a88f5eEwDcKA+RJyKEOBn7yQtt2iKXX0XoBh8Rd
8t5S6Tg5OFryD+Jxip4IDfRFWI9/aay1Eie8CdW5+CQHUtAteqANeWMIK+Kewa7T1RvlzgfIT4k5
O7SVPkiTz2d8eqfXaFtlPjK2waVrJ/x88daa4Wq6oGxWMQ2puwjfJz2OtX03wgPBDUp0LH7D+a0n
c46glDM6I5TAvnA2uYbqFdShJLgmutj2lnFb2T1TPz0EhAYsS4CXJUlWJRzxWV4ci3jO5JiY6sGl
R6/qCN2/PtFwbf7ScP9Gd+ERGTYWuwljLS+kw6lKtzff8UvayEfCNRhKnEa28vRjZO86Vh3Kb79m
Ahw+UrvB1Ewriso8wm+THRMSjb3h3t2Nxk73BlULf+qGuMerhl7mXiAOnj2wyN6LL1ioUfbVxn5j
/LLXg803UQB6afzV5ReU+7Ruq8OLMrQjsojnCsOdClVsugvBapOjSX0jAczpSXYUJ/4lwF4qGFDd
PjoCMWduz6J0f1/rxuo/QKFmF5OjHE04Rhuv4+mlL6eTClW95gP6nNZaaW3vTW5J9BVTbEl2r/v+
IeMNmC5i0fkXYeQJl/Ehp3MFWhzIgjaS9zH7k0wfSClFs4IvBzr/9oxXevXZ3SPK7r7Je9tSLIbN
7SrjbmjO3JwG0tf0q8gvQuhNG5nEAS7nyOud0HsvLgUVT7JX7cI5BsJFuRnL5ATfIZvlCeuR+tV8
mVUw5fCPIrpSoipYEW1sAkzMxWokvRsTHujDWi5xcsExL9/qGk2+6LQ7RGnn8qHxbPYeYuN725Fa
wGnPno4hMlCJfEAu22IgLBS/jH2Km1SedipaQqLPeIwUHIkWK9voaGCG5lVkNBHN5bivuXJxIddL
469bj926lM8LkQzwe02vRajqtlaBJC7Hv9+GZRNBR+hWUB31GkZbitaSCTkBmLKUbMnGCJgM21yz
ssRtWTkJ2yWKoX2Uxc9bdwQmK0QMWGwWXoNqaU6Y/Y2OCXHkvdVSOYaV+QxUydHJJLzNlqt4l6N4
xh+9z5/rgWtgCf5l6fh7yPJgCeHtJcjVkrddsRlP+jJ39iN7t+D1+c8UWgl9t6StOOGwkku3yNCN
vBwRefYvZVsj+VIT2O8cbtZUN5JkiKUlL8xEzlc7rwR+4vJcEppGrCT0oIc+FxSpIxB/Rm7naHwl
5SX7WzTWuDLXsmIXPCMPLflVbs1aohWOxnIpssgopgd98SniXy/c7tLENtoDjkrRucdnNVriiBLs
V+kjmFMsxSpX7ZWs5uGzmlnlXTTcAPM6iB2RiXBT7jo21uRk6r5Q7itqnEQ/eXkMGcijwfO9ks6d
VwB2NIAJCusE3xWVJMqxJFWo9Ba5lf0hctyA/1rRVyPL5B9sOP8YIYRPbTvEK6yI1Aemawh+sG22
v1MvH1TsQzNym14rXyIGmVaGQ/nG3vEzfkT88wl9ua1Xe5nCw3hjYAJPji2EJq9q7r558Qoa1inj
RGvH/zLGa5F/G1AsrwYchZr7hdtWqNlwLtjgBvJ7UwOzLz6xNjKuoB+RSXEh+QqxD+NHgluOeTXh
B5PBSFIGbsLRm/sQ1fPimZDg74Wm23DSgxPCFHnCYKlUzmsHjNHmSm9+32+W0mhNz6gaBVR7zEwQ
dhA4HBLZccnWC1y2e0Q6JIREXvKHQ8OY3Lj0aqDnPlhAEdbPGedVGwTxDBPMNEW3SYzfQr20BIUq
/usKZAN2iO9US/ZPlKncwtN7ZdbsuQGuIEBpbxIeOvApimQ895YURPg72rn64jZnXxCMq58UExUu
6ezxQ+F0IEMht4XWy+rLSC7xQaiOHb2KtuC3/7ILKdN2tSItmQ4ev44xRi1flxa/i1LtquVgeuWP
QMvAGHThL6eFwjEHpbt/JUhP4dVMRClU1SFFnsOkNzmh8KN+SdQt1YGoBtlIgWMUwlgM0ELtr7yR
qMc4KiDp2KKUfA8bOoew402vI7xwOnyhUBo65md6VGU8GxZKDgAInN4PFBjIJ/AmGTtw1b8Bqrj3
iXsrnh5HYlrsyZNDUbVaIe/zpsRD2GNeiIYDSUvsGh7xpJIiZ6BIwxLfOeFyJsDkzKodgf3e/lW6
dUsjL+crxo5NnPrS7I/n8DNrN98IP9rmzaMUTOOvikEY8hbBjrGTyAv5eXOm9VCv4twEJlPhRqMn
TAqi+usApp9ZenpnokwFH3ElvxsPJFsG5/YsQ1gQTXWlkUwO3bw/sMwJrOIKL9uy5CCCIk/d1H+L
LgwwRoGnU3YaWFOgE+jv1d9k5YaIKgmDRV3E1PuhVeT9cxMA4hMrepWzPUg5Fe9vijP1/bOhIvmP
3h307OASkNL1SolQJ5LLuU+eGDtB1AOI9974fUY7fopk2EY75+lATTG/irgU4RvM6VtCdia0IMCk
Qi+ZurCcKkJu93gAyOX4iW6FQUSOg8qoZgrBPuQ2SCpxB0nPh7LBp8nWVaqcAzw/sNmQdkvRFWOb
HUzW4ebfAU20ycxLso9M+BU+y4sh7PEyDA7BvlCyFUM0ew7OpXCpMgObhHUtzQ+sVAxLkwOyDP+S
ngDXMPxhzYgpLObZXubtvzajWQ98TgPnpzro9oYdaiFMZMJW3PR1zRbnRUweN3VQ7QcqIz1A3Ip8
8gLMiUJmNt5ADZUccBUqBkJjaaRDJv4kxcN4UPAyapd6JjmsVv1GA/sW7zlWCpEZGpr1tphTUNEV
RflWJtmT3Iymu6CSD4fNdBiy26s7IyzKYJpIuaL5B2T7Cd7vq1exhLshccYeJ5JAPvPk8uq2OgHl
lC3BSiEdr0J2PJLTmon+QWxZDkZ8cSutQxGPG3z0glT4A3yohOYzPci479FUtDeZ+qPyahBryaOt
Gq0VwsB8t2wJJCMRvxMDuE24QlMHFNNZ7OrYnTgIHP30QhFMupCIe0dJ72/zXxn9EXJGYvtdZkys
qXMiU6VuwESuGcBH/zcIXy3xBeiH5L3BFYjWPDDI4kOPRxI5459yrWMkDwlZK/jp9d+qra07eVVo
CncjT+SPyZhBYLkCVjVP0vj3lj3JTjRuY/kWWRDH5j5A6Encd4llUHgeXrPGr4hbvMgwH7+VdHzP
sh99Fggq4pV6qSa9j+aNMENM08jdWgPEkEYqX2a5Osl4YtllWvyV0lqd3RMBRmViNVY1zcWxDXMG
r6AofHZUBczpW79JiNaYkeqAt9hsj9SuNe2xYTapPmOH0G3n1fsqBlkJt/ZVTw7ylsx+9IzgwFQW
M+SxKL2pOLfq30X/WWX/VHmTkrwSMjBvpFuou7P8KhZO7dK048VupGmNYgMGJkwtyLaCVtx25Fp1
S3A3RATFcAQTxppg1pzad6TrqKREvlawa0K1CRdRqLSkr8Fc9kubDgG18jUCnvm1+pz3yCfz4Dwc
+L9B117mMvrHECruQrjS511R9i/WNDSVJt50Xk7whouxUqj2ESwDHXzhG4XboMfCOINIgExdiiK9
PgrSYnnJPe32WuzJe9P20//qCZim+tGdKOlEgQDQDVjGqh5KiED2/XSARRceI3R2hMLO6s7ySp1n
34zIQESNOPOIzjCvDO3gqhHUh0+lF/widCEZKA6fcnGpY4/NQbvVilf7MXwUuW7pWqQCID/272W+
o06ZM2OLSYKYkAFvKpKzA6L9uPHMNmhZTRFXBLW2aSMEYlbiotmFpQficulHQs/Q/wGwRehRURQS
vC9YBCXEWwRlJrhaDY9WbSjYFusVyDiGuWkxp+o893MAtw2wE7EmAwHgCswGlIDLnxtparxWud15
yZ0XAIKBw2PO0/bxSaLe4rSzhWv4Jsphre+6cK0CCQTAPrSiXAZPuPjI5oJ232C7wiGKiunBI2jS
72Qxg6HbKJ0iUJgR4pP9v/hwaPd67OeM7TDmYA7lnUI4GK/KBubVEAvnOKVtZOIobUo4ah6cesV+
py3z6WwseI1sqvfkbEM0hXSgOVcGSdOQSYhBC7+wYnpS5I3WkwmHcX0vrWhy1beHCLWkr6AgUw58
O0I/IVXYhC5AIfgEKRGyJfG0FjyYqjWtYfk8Nhqx99lFJDeVYPWXcxUhCvwNnDQtv+yYt0jaT/xB
pAwCFTj72nB7LFRRScCnp7yWPHstzjx1+6pWZblZkPT4XKW806w2zZ9EYaL08cZRgiAWAO9k5oBD
Vv5VRr58aAtXTKiD/60oXVSXYpDLf9GcmaPxrrnCtWV0iuyFhNUHfMkLcVIfIfoIMejbFWhZbvhd
ZV2LmY9NqGVjZVFQ6QY1aUVJMKBvKJHtpweTiG/VUhQCx+GFl8ymn+YWbVWCPrD3EJEcMT1S62ur
q2ewQH+Bo8wgTcDXCQUhGIeqTKL7AAfkneqa879IhoJ5qpGEAkmlq7I7TZpDnRAQRZh6WfchcVwk
6Ni3yGKIfkuIccNAbH7O9bwl/s2242s+yMk6zb/yRwnw+CqCyHt9mCtUUhSxMKO+9nzNZPP1f0gk
p8lDcMyAQAorMHBNt+L++MLNMDO94LZsnfmq14J3eYRMU+7yy7GfFGXRjJGSzTXrWzLdfhkWjHPt
4YwaP5OvoXq0HEQVF7ISk75/5uF6G4HGmims9Awh3x75UPyRhodCydFdYep6XfoWGsjcyxO6qdDp
9HMt3V7VfWTNTOdpQfwYtY3AkYR96L1uCJeAy2xtnqDuM9mK5GRTyUVw+ek1OsJWYlyT7eFJYIKJ
hXOlvHtKlRnF+ETHN0WziK7aWfmI+bu8qPpOVHaSudZurLeJas/9xzleLTrHgDUYJfhtdRKHT5FJ
8RE5LPDqaAvRSLm0z+g8FazqPLNjj7YQNbPgwT9tW5Tb8iohn6d2akwzkZMKjhIT4Q0+RxTJUq/g
zNvfd6ANn3WxplhIkR65SsRXgBwSwPP4POS/6Ba4KJ/+XBalUaz0/Na6s5kEWr2vmWDpyvse8Ati
3a5PCUwLnSBhfC0yqr5uBi8qR/kTLwkzhHnS0ZFZ1VcmebyvJYmVAcqx55WCLOmkUqZKtuIQRGh3
wAyOo93Xft8Tv7UUGkwLqzE7yd0ZjtGkyPIxDcho0t272Y/4pLL7gwZpnZJL+XuI1uTORvItxZ7N
NNWvcGbMekCNqeETv5fZe1Sck6VcGD/Ngk3gd7ixndMuRBKK7DIqtABTeecuuEiXth87A36p6ZsU
ZBdvMaqWwRm/NBThFISzkRI+vji0ylZt/fCxxknMrTisp5pPixpOR7zix+elEni7ATXAdnUyW8iH
QSrsZgB7RKVbElfvRcLWc4pDazz0utN1rgaXIhzLaJ+oF6qmALoK/cTB1Ugn6hcE6kpEV4+dVr5g
VWC+ozAGjkhyMRqSQup1/SoXPUENlzrVUWzOLJTxEtZ+0NapLy4t5Et7kODF6/tJu735SP8Pvh0k
8s9WmXpXCMBX14px1rbsfGDJmX4PF/QdaTb6GLLmmczsdqWnHgyAtFWQwRVupQN8ntDuQU0Oq063
FjXRrCKuFExSPzD4156kL+Cm51rvfHZnBL6kksP/ptjNkGrrK64UhOHIjTNP9BHkdv/q0VJ++Upu
KK64v0uHgokIlvI5OYN60rnj6ahBeUKxKYYInmprlI6kj777E+legBvonp4/o4ZA3cbgR/dytIc/
Z1QiP2JPnAqiYswIiaNK/7Drziko5dJULP0zm/vCpIU/3WPBxr8OotAFSe/P5M6m+9Src4N8n9GE
EBec9rr3zVC3o4iPjkMMY4yXIcxqUAdcPirpgjvA4PQYjZQdniLvrYBy+kN9fnUPI/LLCljN5S8S
65/MrjgEZOCv2B3EWzH6Oqq9rhociRP96XSSlVxbfgy77yJj9sW0TW4M856BGlVg5Ch8nbvMmPiC
xcidijDIqLN+0ulz5doos/sLRiiCUmg9t2Il3hTpRl4ZhKDzu6icbYhZUFwZOJzXPesj8wfYCFch
M9xRg94HFqt1tA8fhFXgZaAGOPQL/EKPbmKcQAUoocnKyEd9nfdSzkT0rKiTBnJOviJCiGAwqvxT
MpkxTACB4nV9E+D3T37ygdgFwwHRtDRA6E9XBQReQzhiXigR4/+M05eMN+nYYoRYSpfiMAoOAK7a
BPSQ5KvinFNoRmsL/iqsQ8ZSrbe16fdUEOFaR0d8DgMRjJ9n73VdYC4G3COeNzKc6mmXhNawhGAo
pO5EsN9XTHXEhGXTKd9KOkn5bizfBqI/gR9g0qG9YZPgFrgbcaIimP3Xm9ja1/P51AOGvLH9eQkU
aEu/7j4C/Yg+euK/0Meh5kR4sPyPo/NYchzLluAXwQxabEkIapnMIrmBpSIEoTXw9e3oxTxrmzdd
lUkC9x4R4VGRBsxMVGXrQv5Edw5Q7xUUsxJ3IoBriGfaBrydKRGZNYKRmmeO08+kLIt1MNj55Z1u
C2KbpK3CMfJGAoanFZjRJ594Jj5G+qDQFSDaDYfGfAR/Qk0WJMC35kYFLlVbQNDBryV+DdsWuf5e
7ZfJeCmLZx8dFNYuA/l9sCOeWnugvqm+/7r+s5K/iqzA6Q80ZxUSc5u57TNyyIHkGbQD5kya11gu
VHoG94jC1W1DvJWM6H9heqjt/tCbPnQyI9JLPXqT6FRc32D3og+EAmSb6Vg8+chRQ7OqFma4TPFK
zJWk/07vm8lrrJBi34uoPTt8s52xiISrIBJ3tdCPqXExy31YfabjP9JqJy+79gAOCDger8C848LW
dqOHt0Bb3FtnbiF7Eb02RS/ypNcngQmovVbYQe6j45/1f3jH2E9Sw+/K6WGN24SwLOWlGxSkySZo
v99Ctxkduediw3logwGTHx33fVv8iogCdH3LO3Qqf4Aas+TFySC6vQ3aBQvHWXolBl3IwgSVsUiO
sIVjwWYXQzmDYpk0FxcBLHkymfEdHFSrcZPoplonIpPz+J4CbQv5F3Um7wUx2AduIpTd0zccUu4l
UTewqC+rOMAJzRrP7xu7EwiboOQ1AURhqiCKFPh4yYOe1y+QUBDmSYwa8x89eSGqezPvyJgirgfW
NdC3kU/D7F91lCavQSAAYklhPevu+MwEarglwYXwv1nJ8k33P2P6VTCvyKVrjlSX0z/uqV0nzYN3
tFIOg7EcjS/Z3Pf+Kv4HWFp6Jhmyx0VT/PtRaFRV4lLbX6t925n4JSaPABiCf88kRCG47UneoZdL
+Y/Gcq/3sM5i82N7sJGzXV+wgQ8K3qIF+DBCnZF7yzwpBAUKS/2NBHIjowtEplqxMIRoar0rjhoC
Q0nO5a0oB6Bb3YgVAR5T/afq80HolPmHKL3KmqNx2jcj0IBnS0xftg0z7OIW8EI6LL6umtxL6TWx
QqTm6KXdcOFk0MNnHZ5qiAndh4LVgb3rACo6rK6gHnSJ2nDwZCZ14DjGixluEVuZ0Y5qo1imHMl+
tJXU47y+LLQ9kZqt8ZWAJFeRqYknf+iWMZFCtEEYVErrlbGGKEgGNdPMrtu9gaoD2w8O58im7E+p
6FmchgQNd4yP1zqyRBEqD4MdVVgpxrKHOaESR+FmcDYEYJNbPf7UUPWyl82qK4tY/iEP1mF6fk+b
LqcpxeIc94esR1miPyIWiTIXQXb1cRLC2JxspktGyRSW3/NtK0S2wN1jlIkYdrDHqN9r5GYa/4Jx
lian01cYp8x9ggLoFtYL/kzBGXi8xfQw+Gc6uLzbGR1OukPAEFH4CKJX1rEycS1Cjlfj+NSzbT5x
CXpKfDEbt9a3ZrCvkTWgF5So1zZNB2aMqKuP8dMgs10niI4wuftgzCmcOcQtZKleKbPS5VaEF1Ku
AlS3ach6DAErUuFPMUKjsTDfP0nzL1G/puk3Sk5Vz0b3kFrbpiH6YaEgpwMIbZLeah2G966VNyUP
0AWk6XvFqApOc8fwH+mWdatL4pw8Y3KFxMUEltR7/bP+K7jlAy5tWvR+K/mBN1EEyNZfwaxp3GUk
5h4MSB9yhjzHHqp9IK/6yWGzNg73Sjn2FhieJYrXqN1gAp2q3XsXNHfk5I2+7dXZy2Ds2TZemKwE
Hxj6/WM+HDT2KTTl/pclf3Sf8RedbMnCW3Eo6RjigvicGXcQK89v1kGqC+5OSFbZEy+K9deeDFr0
O8wlK9insG1fuuZgP0GYrOLtEz0EL5QHYbvDGYiotyEgh5BBhH1z7MSROUiibvkjzOgy5E509wub
TLnx2pfHrjxoFBPmPfdRhFncGvh+yvqjl4CO8NwwumCsW6UbcfwnjiXTvN9Y+SjSK4LRvNn4kDkq
+rH+oSmrWCE/0/WvnfxAsqHd5tw3rhzTpqnCGDfTVVsKMH9GrIffw6UGunu2blQ4JsoFNtPNRmZ8
1C+kZ295Y+P1cNERUXht6so7K9lWxBEsjHSbaC4ftyGCvdvK9Uo/BrXDzkk/jgHwdzzT0D6K3H3T
gf8D2jb0XGyEDLkdtwsXRv3BkSQPW+M16i94sgJyXeFr+hy+ep7uaAnKqLRutFcWELRkBItFPfKD
PDD5aghBG7ZQ7gPSns8DDFrs8CgQJJNl6a7Gui7dCIwHktWqoBqLrYj2xmy9HEmJeLfO/Ipcrwna
1YDn2MCyNKtjoOeTfdYy+F7xy1rH3L+VPAZRSMyVfmFgNz3RZmsAEkMqZzLCwf8q+hYTj8UcK6xc
fWdFxxzQPwYVNsS5cpgOk3Uo0ZaZRD66/ugiFlXiV81jeZa3JP/ImFIFj/1dIO74B2gnRrOHQmjK
N5k0mPAvQt08LNR/fIVhh+inYKqCupk/h27bQouVXNEZ60zF2SJpD1zkqImVEDk8sr6lf+xLhp80
9Hx0Svk3G8vx4Uyr1rjJgV3eo9ip41MgwF2lV7H1jzc0GkCth+FsPRnDlZqjsrzwVUzVoLNdqMbi
8X+H0FqWTqnBM2sD/2W3Nwc1+f6G9jf5Zq6VV7b40dxaTsM52g/9XDUjJLH2UxaBHZy4hMlMveEB
BxIrCZ9at4PmrHAOdnSpV5MEAdaFAgO5ksK6qF4R45Q0vcnpM7m8QY7WH9J7TfABCuL4ws5EVV2T
gNPwIjP/nxh8T4c+8AgOaqvZHvamg5dJDt/AH9Xhhy+bbqfSpcbrKv1ji98eoUnIz+i9wTJTPuR2
iaBK/KapTt+Eai/YR/gXvhO2X5iuMDGSWoSSZSkd6MWlV2UsmRAPowccrNKXk3ZNnglERohVpCop
tqVvcTdTtvVzoXTR2y1LJL++RxY9FyPpdQXATz+EB0YD9UlOl8OnSVZSuzG35XfVw6ahaFpgpBAy
h9UR7j61XSLfH68QlOp8n0SU1Sz8gAgvaBAhS1oIhMl5clVrP/3PqUbwBf+WAtl6v+1Jg7mIG0m9
8PymtBC02dxRR2HasxCMJ45RG2HCcNFYD75A++ky2CL0geuGn8PkI+bNFN873/L6ej9EZ+P15jk6
Wji9DJcp5xt+SmIbfyqamhnUGd6sWTq/iLD3nSi6Jga7GRNI8uEoKRkriXsik3I2gTMz8YIGA1t4
0R3RvOOmgg9uVGfSaNJtOV1Qow7JMr4ju1AzR2TApWz1L+Guk7I6M9dM9pF0FMiuLvTxOZNGhdec
rfhlDql5/zNTDMVLv/+UFQZCGxI7xZRU1QV06yneBtd57B+4IgBRyZaHI5QxQe5pF889yq1spr9H
Iks9B8uK8ACqYv5rO88HoCKd0+KT4ZxZfJoQrxdvpnxcTsYN6bewlU7mhX4Q5LyCIR6arQhyb5a2
jPR+eOC/kbbCQ+lRoDH4la5aTXe04cpsmTJeaApqZrHUhMYM1OgRz8KwpnEOlkhdYeKCFlIPnO7T
NX1F1oFuP0MfEDN4uFQ/BVdpACL6KphrlHvvFKs6yb4bgoVCQgyZQuCq5+N6RCiZAvtt4UAAeXmW
NIcQzAYE70oOiT11Ku1oMmvn3AzIU+vd8ow1sv9ScYWx0SJgEDt3vaYwUOHUQ36UkPBcKDSYwSYk
OQBAoxlF+5H8dr07RE5afvrn98hdztjZOkbs5IPcS7JldkWAVJw67hymzb4PKhdM8k2RbHzVbJxA
UJKI4F/qQ3Gs98GTcXilrJkz9tpcePRfyUmGCM/YV9JAugiOvxm6u2xshbvMXA7RUH9Dyj0wNuzh
HC8BjkwGb5axhKsB+oQAC/IdDMDc0KhmR2KhQM10TfUjfO+Ibja4IcwtxUnOr85+6wc1FU9wVZ5F
+aHzkmj9lrgayzryJyvcTjG3tM7CK1v+Tg1fioD9vjiMjJzz3SgiJvtA7Ba/CVhFyLnmO22yS39m
VdUkAD3sejomoxsMR1F5vumzmfLxMLzjDy61pBzZiC4xGWDNCqj4zzjOxOaAPLIq9g37IvqnL5QM
KliWcLxKtTPvFovvWUlF6VTCfom75V0nTf437s7FCMWGALLGHoxdN4d888C+D1bzjP/S73T7lj9q
/xRZgJ/QoSypmM3+Y/qeFMiU+ToINwp/fFGQ/8uHf/Rbu1Tc4Vrl+zyB7eJZTALr/hbkFlrcS/8i
BS7C0TE0lq0DRZdeGhsGEuZQaSbd8p3RHLtvkCZx+ug5lXVGEmaEToBwgIqJDtpIVduQFpSWgw1M
So7PFcd0wma7QgXFhqVeYShu/W0mEhkKeBGTaRauwYVhxwB5NGVfCosG3jQyi3P5i5JFUP7ZN97L
lvgocdGiJWc/hkCjpsJL4495sEaDyKrd96Qb0wxYP2R5og2iMVuTRmHoOxkAgfWHSIS5XJ/umbh8
J8yWhmCzgrpTIw+yrxN/LxkbLE4j8zyDb4JVYuwUkphihxXa+A8HAq6W2Mlm0A1PTGbuVB976q8W
/XCg6hTa2Nk1us7+Q60ZpTjd+9DkOx+ooQmLgikOMs3Z7RpS3jgcYLEGxXVjrtAloGZi6Y7XiQnh
X3MzunUmOgigteoJGglb8BZdSrgn2vKvAeEIqpgtvGJPbHnqNYZCbY/cwr/T7TFlWANPHW5ELOCB
8EgR5eflE+qeguCwBVG/JWRsOKIoZvK1pF5pmPpFvH//o8HiHaCX/zC+ICIjmwHwg67GR/6LgTY4
Qilgsg/7oV1n2hwolJIseo4PnWmzUIPXQVW0DP+lPwFYM1YKsxwKEL7MEo944FOhQyq/jyvGxAb0
RAA6XpA6XbmXIYKgiu+32puUzaMQ/sHj0ttDeYRKECUXkpUARDBXDW+RC76bIeiel4Zlwzq+Tbey
28ISk5QFZU0+2qLqyh43Fe/LzJHH5zJqFGgz1Md3zIRfEKAW9oPGM1qVZ+3EXlzUjtQNOOHwwMXU
JWKxrrKN1LjVwXqJHCWzQzaqVkN+AmhD8DYCgm0SrjjsTaYT7Ehs86whO2UyTgRv0q1F0jGYREP/
i9e6ekciCcl+pK2ZKKHsrHgCU2ylWzBeWmM55XustlH0kTKPa+n5At4f0SRGkH1Ycmtnfm7kmiE1
LuCkGssiajYbTo2VfRkIBxRWT8m4SSuBZRPDb26wmvhbKGUgoUp0BHHzFEtvJpdI225+0tnPv5Xb
tpQxv8Q/cXdsYgPGLvkrNRiL+Le1ENTTGIZADdgxmNgpWOdMo+lRYSMeegsPH5dASlGb3HyTIxVf
5j/q8nVF9JtTfUr4Aoc9/M4qOoX9Hpeo3lwN5AcDZpZ2XgKDYWlQjUkz/npPwK6y1RKSqedxCX24
Fl4jBEoh5zZeuPRHkGCc9kiCQ0LnNhVIZ6xS0X4qTrp+7EVXIzEAGU6HfVeBYnQZ6TDr8CudDiZT
rmEbobQ96c29mc/vE+Akxgt3WWDSRrUa2VK+GY95vAvWfuQYqGrg/j9V3mQ7/GrTJaYLjfpsMZ1p
I0zgA+3NMK69fCB1DoZi+s0mbVA9TXKkmhfKrr6zFXE0SIYpQcjaRcdHcvnTanfFQjuknnGwltGy
dtUdYcYwBNu1fBfiVfmAG4zfyLfPfO9gESij1uAdNjzNmFDBB4r4523gRFCfmII2NiLrtXXhxzQ2
2vx6wf2qbipSkjNdG41AEQD03Zr30ETJwODdxixidts3EjtSDhx2X3RKIb4RBlTlQhVZYzT/jPD3
jaFccrFWBhC7WZLEoMZppk2y47fEg0bZCtalyisC6L8gQA7y/gF3GZ8U2akuAQF6dR3iQ8FS3CWo
t171OhXAAiLviBEDzQyLwTy51imHr2qtioktfqx5MuhebSJYoOWBk6EE/4PjD/KVWTSoS3ETDvdA
BIiNsLU5NMUTNkxUw+85ZdlOxxNqIe+KvBwioduvWO4wTymuY3hED0eBoiwqbUlO48iB1Bz83lhl
AssG/4/0eZA+yZzXWXTr9/ATqdhYOW+CTf5moAtOaYIl3pMSAN+g6bghGSuU7YtsBGWFxzfAq2zB
nIWrI0U/fY7TBRXTnC6BQ96db++YWotNyaELNmkJ5LGkRSjZH+RfKmftHHyPaMm88NkOIh36suse
8Qiy5oiIJETtvg7Y3VYrYE0nFLTA4VIFsRCmjYsQ4+jkkeetluYSC6McvjgUcmf8SmQ9ssB7j7sO
sWe9DHnLyYsYvHqrrLlcqVNUGb1KAoYh33Fid90e3FRZXTULwgIbAuO3BzPDkBdPA4Uyi/352J5+
ZjxUdjHjDyu/hcq/NjqqZKWH8xoFzTVedJ4GInNZJZBOxSncaCcCvqZcX/XMVLlzJOKtmpM5ffPD
M8TEyNv/O2vlk6Nf7j5LqEh0rEQfcR6N/lZX1q1qecpc/XNNiWQMQsIakHT5L3jKnBeLl4ItbQkL
W0bHF7AdnwNc+FvVdYXG1dJOZCBnjOzkZM9tonC1mdS6aDJghIb6qcJlMGuU1nFw1RVYItAX2Lih
YqKS4IdtmZNBE4qHs09olnrox13YO29QFvUWe9tIYorwgv3Vr+BgacVXKG+19ICLRw+eCVPGt5PU
NXPB2UjBzYxkkuJA6L2Y5mjDuB2JAegC+QazReS5pRmJWVRrRGNp/7OeyA8BvZlR45kLwFU0LwS4
MWD4xSXMh4fUCqnNCnEERAb2CUh6kXOegZ9Q/54tz2lPxV5Gpof/8wenDbAOYo0cdYfncL5jBh4z
zzzEKWrr9tREKBB5mZLmHvZMoRf1UVli+KcCQ8wq5ilm03HVfvMTiLQjiKJmBkYsn0Pl3L93FmZQ
GvtOYkJhNxeMfMKjCYhFpbvEA3KgXRP1udOS/bWq3MJhHQEFnUVjYD3f8M+VJRKiE2il0qKYWpTt
DSutOFsGwbnJ2G3BwsN0doATZYIjv2/TPrAHSEQufZjJvoNZk8Ng2COu2pseEnKzLQth6RdUKRMt
hmFET+FwtnE5hdBVHd73JliREULphoUrIEAwZuTJG00zQxlx+qWfA43uJ55eesKJ1Cvi6oMV4AkF
J1PzxlW7qPaUDzX+GVNHdRn+thwK6A6J93jwfxKvp5Mg+0f7F2J/U41zRAI9AAuRqOfkPAe8McSO
8O1FoxfRpKonRhhwMgPx4qMppRuxELQvQyIjSAQJVgqPp5R8T7gWdkFyJgqMaoFfBBfcwODrlz46
Hs8YM6mygeEgYaAwxzbXpxJUrhXcoKZwszKDuOnmxlHYDIjNDtRBBKH7F8AkKE6D1/BDWVRxZWjH
0t+aYJNPpFXkhcMHImTgDxAFdu1K+yWZaPzu8pu1RoWN7kYJ/oGVrkGZTJtkNcCaEyKPTHnA4wXC
JzuWt0J+m08T9UhECGcyAx1ufkgqabFh9VRSesbLAuYKtlkiC2m4A2y2Kxks57ihgFZuoIDaK59t
n67/115v3jzVhLC9Vwx05V0zOwM3c1nFGo02kPXwQiQP5ReTPvofTiYFEPGdJCOi8sCGg4eBMiBr
m/Y721e5Ny0PinFVtVWcHLhddywdqgk0NzIrp5e/xBTGM5bPyG5K4Nl29L7Vaz48CK58B1X57Dgm
0vOLhEOLtoVnr7pZ/ZLx6zfDt2iyy2LFucCp1a6aOR50VdDh8bbBXoVxUPyFTneuDhpLSDfV1rjO
1qEX79jGsZPqVRLtdY83Ek9sSHzRmOMWnb8SGZs6yoev6EM54OpwxMVK/4bQwQQvByn+qh3ld4Is
zQ10AWrNMbjguKXxZ69PZhr6Ln1POMjE6B9xS3Ia57BtwVihLgawu31n5+wGF1VYJ9GVeTxHpQSh
CgnsQWLTH1xDEGrX6lzTECIG8F0tvIFkBfWXMI8Cr3dhCAWwuG4WSnumt5pumHsGjkhsvzaz0k4/
dEDJN+YPjsv4Jh/Mpf+lkt/mmDf6Un+b7F/NjZaGtIFBPsAUppdBrhTqC4ad2ujMBm9U4OVSeRVz
vU+IF36ihGTPHbH2zLFk5rr1VcKp5oKCUMx9Gc/hCfxEb9bjJqYl9QwF4f2tfGhXojon/0bLXm94
rWCDFx4qn+6M9WvXM9etKOCwAQB5QNyGDWBxFjcodHV54+M3u5asS7iNmwM1NCtAawSlt26TO+jR
dnZnHeiUyBx6iN/yv+SZH9/M16GWsareT/vik9HvzoqvQKP41dCMr6SHDo4DdZDXzbU7o3hYjgfh
d2T23/D5MJmsr3ORCHuA9O8SluwC8Ythl/84PBhyUgIutNFTWruY0z/6XUlLummEVWWe5izBLcx3
hcDoG37JFg3NjM/E3jc8yGOugOLKN7pIxPfM3xDBTxEOHUwDK3xk75V2rgGahgzRr5yHvnqkNpoe
GhcbJkNIr0CP3NFccDKxxuBlrG4ESnFDkQXfqZtOAfsx6/WIBC+/KZKqhXQXpCdqfrpwhkwcLMGx
/cdjPpyyOzK0LzhKTAtXCJyqEyPHdGZEcgRS/3F/59Im1nflexXWTo+nQVv00VE3sG8fKFJaRnsM
9QVu/iWwJAk5Uej12Tm6Q0QA1TRHuhUI65AL1gRKaDz8sITJUOcTCegNbelYJcs54gyDvvgNyDhA
RqKco59Rwt6LbzOUVow8AIxF8gX4FNOLNYeT8YUFgyiHwWN+AHCMv6ggV4LCGxGNG+SrcVobBE1l
5ASsYUkXdLRr/dKwG+eS5vCA5ytgGA8sdKTrFstl4iJ9UokRQxy0lKalkR8Mr5kcGkj2XphkedAE
2aVLUqBAQXhFL/zqbjQrTr+e9vlV1p/0xD1Z9oxqiUFhu87fJhxaguuW8YoOpp53c+2JH8B4jNDA
BIekA3ZNSfgRdrsQHMxuQmQGSPGGRt9y0l0JGcA4lMgW98FmfB8QsTDKNytohk78JsG8PwrrXnLI
UQ+u0h52FIf1E3SsSbwdKC8+OJyUs5aYMCECBbx6jsaWPABdJtpKog+Lc7vqNezvi3HrK+sY5oLm
pvmWsFxzY/gpQ4m9/gWWMRcd0ZyV4ny+E/W3fjTVHd+Xb9kJrp51+1IwCDDonZMCix1LeosLftXc
SAKCIwngLRIejLqU2chNxCjRR4yYcSCsC3yPMMRQnbMRbFb9SHIRKEz2JYyaGI4jcx64o50e5YqP
0ciGo9BdQAr/GAV6d4pM6GUMblDkDu/9dK5yFDIOAC9Z/aYtYDvH/swjNM/tNwmu+SVPnH/IoquC
/Y3unwyWhEkgl0V4rkCA4BDr+CyTX759ZGz9/2wlipNEOmJtI8OK8h5c16f2Rexb/jG6zGoRGsG4
k8kwd/4py/LEMgJUiDZwT3VIGFGB8VitycoIEQ/uK/z49EYOQGhGnZkM+oJiMlz2/5qGMdaS/DlO
bbm+smrJTxAriwrKFAjK8OcMafOgW07DiYznR3DTYovhdcSUzhxX2IiCycjCwFrmUQUhGyHrTir2
dE8KnRNudpzgLHwcacDBtG8e2in8E3Gv8TiA01z2WzwEvPuByVHrNY8tvhkgCwXbrEX91XxEyhqy
ds354KF06RHZYf1q1irfP3KcXbsXWaebwyo+viHDMyz32FG7pXyOEelhKSSMolzH5g3AEi8VigqD
vcGZhRTLAHWT3asf6td2W8B7F34K0oGLe8135y/pN2Kklh/8T2HB9ABi1xCfBcurP+viV95gf1w3
98k8Bt90/iuQ4JxOkfEskAMgFOV4sZBuMveuhAVVpXIC9kdNhsNQzR1ikkkSEeWPtrgCTv7jbKFU
BmPnTyvxHGj06pZbAeJ2Bqz5zvtoKrjal1HqMOWHJ2kQobQAHULn0m5VeR3qNi4C6zNjQ/4nfmib
n3SHq5ocwpXhQXRElp/iUV5UOQm5sJkQWPZwYpmwY53CqgNXrncZWFzU0akZd7G0x/j//hqSo8bw
cZkDEF8l63jPXL71HdRF1nUa3exDu0+NV9zn+gVXbOVRA9HFCdZnauzJTKbf5FUSJWDB9C3uhFck
dHlA1MrlrTaOPDbDov8jBEV1iHKnRuO+UA/8KUK2BHZmhD8YoHQRVgJBmYbd7EYSl+IP6U7AhXKW
SlAPWIgOOBop4FtjG7dLodkY74Q+Zc/WKpW3AQbFNdASlweBVULKCsuyY594IFcBqDvAcTmbO4Qr
FipJ1c73aNYOpu/Un2xRkAu6OsJHVLsQM/GOsAPw2s+0ZHMB6t7Ljhj7A2ClODpOYvITor2wXEtc
fLNDqT40JueaK9xxyvb9cRBndS4VwU8ab6afxlyzNBAY85c3PLi4PZPQK3YA/0TmHbaBkRKLLxJK
JIFIEgWyVNRjis/3G8Dhj8RhiAbmTTbBAcN29c1OUV37PQ7OLWJ0QrqZcfSPGFhObgsM6onSatL9
9zv9jJACxMXjjV9KmjmgixH7Bdyx4kMp9z0qDLJgPhM06L34QI5E0U+KAf056MFhX+IX9kii6Yi/
ZBrEyvKT5pfetxNeU3vUM2aJa2k98n4Q3kB3RWPwyfLY7ZfgneZUG9Ej0koflu2lRjmAOswrOYbt
5IhzG6/suNWTrQrPk6kavCVgIfStGEelnb83PeHOikokQb0+m+Nz2OlL13AJJ3NA7tPkVpGDLted
4LczHxcBAsP5Zeqq3/y9xRZep2T3xvLXr91il2MOY/TE8CNiY4lHtLUpc1jBSnsqbN+At7NAD679
wobPYfbcICAEqzJhh0oh7yIQ/JwFVt1CK9fUK9yQjwyJLrJY2q/ZRMvDGXL7NbO8tKYZhlyLq8Rt
90j5fBbRXESpsm1OEjHry/7FXLMe7IZhGptlXNS86iOQgg0lUF78gj5MBYelUUCQEL/esNayO/+6
Zrn98624VbgQ98IbXR3SaJbD5VGTyaxvHuTJfSESV5k7MFDd+CaBaW4VHJBQ4Uu+owxSOnCRjlas
Ahwsf2G3TaSL/DVu3q/s0REmX6wjeVWHRFhhsfC68DkMW94KPVwr7yMbSgPwBAw7PopluMzZTOjc
TPw06DMRhjGcQQ4j/LQ1JSn/zNu/yNUPP3Xa9xrNOsPbZZO60rRVUvf/9K7EfV/ECOO3mKwKulRs
nz7bJC+9RJext9vKpa2FK1pvVIqVnG8BRIcNNn4hN67BAulnlr3/FMVZqhx4c4kDVKi6pEcoR8up
2UxA4w2br2jgwEEzzhnyw4HQ/5bQXZ6UudhXBRtLu0GLo7ykI+UOZzdHNsiUI9+cQhyBegkTRO0z
wy5fMFA6WPZ09MmzxaO1jBDE1Ls63ii/wgc5CSbzR3K6MolYdVZ4Gxip4hMQHsHliZvjbBM32Y+x
o+SHtp6hkGhQhXBFkzKFUFBvpgX3aBVcpPDZWBdzeghXIu4NwdUQ8C8Q6UMZhYJETNR4eEN7+ULL
u5lNCGv/pp/Jo+AHHFdwB7sWLxByLAAI4yqEiFrj8kwCuu8jWtDE/5Or7UC4Wtd7dbHMlB+dhZHx
4OcNzMfAq2KwjUBNuSMtCUsJlxvnfsEcrBRv3God7MF0XchXPdtMR0ii/VmNjlH7Gccoaz4leN6M
izq7Fz3/izsMpDtL24pW4Kn4PH77Fm+4gMAt+sibF/c1IF0Is8bDwHPMgNW/sDGgAnzLBGrZKXJb
lseL+AbnFZ4MnZLNSKJcYSqTOqRee5kFk4yAnfcOxJuwagIENnDhDGwB/L/S+acxPgqGwHGIfo4l
DiJZtZ3F7TjwcP+g084mDmZWCgyQJ1ZlDNlNNCe6QX/DPjL2X7IJJKnRrkJEVtGjkLYUBH7IIY39
qOuTdWEKIMHwObevUPgjk1V7Yw09ttaj/yfhrQM7l8W4RUj9tJwWoixmHoy7eC6CSy3swIUluG+b
K6urKLujf+CLGdasoln2vyH9I+Vkd0GKJiCGGXwt3zuJtdJeTlyh2QklpusfpAzJjbyfIZ/piyJr
obwj+AUa0y3QzwNqEuVBkQFCUjlJ+C2CVcbkQlhBI9W6owJ9HFc3DlYJ3XVIcva1NFfqjlDgxtNX
9S8Eg0Emc9xT3zv4SPPiiCnsZZbFvBpr2QCafpBOVKyLJxNf/cy8Khyc/Ddnmj/Y8LUAHc3LTWAa
3O/IPiHM7IyvjpLlhlveB/A0eV3utB/cOmvKGv6SkG9p8f7oxLXpFolXSofpS3m1xQdqtAmoCzxJ
XTywQNwUqDJgR/Ho0K/msatOvGC9hgz6H3dGgZSMLwzmZ0kM+SJ/GT8B4TpHmAkGTbH2QaK87sXi
nybjavM+LXM9lq86WsJdAcqvUd8DCzdtw/Le0Z72tyy8yfwOLqp35+EkdOuXZLYlu1Ndf1glqyzz
UQUI5dgZudhOPsPwg1UyMPWxJGWPugFPOHCyPeYFik1z+UZhlzUbKnflFyR80pMW4YqUqB72/niv
8jq4qQj3LQrx3wMFg0RjME9ZA7HLDJcEgfDPOEEMCXrXoioXChfPaL8g7/Bg0IS2lIox6cA3K95p
doWQicBJWlscSvCN2Ar0KPNsBS210z3ovc19A7cIlhK8xx39awVsIvw0bOSwMQMLJvZMZbnYM2yI
cxI7W1I2rOm3SL5AgCsILAl/6YtJiA+9YqJf9mQD1v+JSU2j8sPruxwxgeGTybPgdUriLWsgMI89
25lbhsQIuXPXcebhzmV5ENtEKMSfhM/FeyIpcCxh5FnybTI1ELrEzklI5qfhnHlKDz43If6OiYIO
bGhtVcVOFV7sD/hL02HKz7+LGQ0VykF6dOzIDvjsEqzzzQnRKU3KrH1n8kKSBD5c/gI+WMzbS/2S
7RXc6MsVQoa3a811GTDvVRg7OYvkfIfca8HXc7Qe87hZO5LtPU//HylmUoLsqfezP+y+4YY4Y4hM
WfQq3foXZ1toKwQs3lLtIvo3KdhTn6BOIChuwdwyJ4yA4niTWQcWqjP9EDwZ3IVVhzId/8kSEoOx
AUecl8dQhpixYm6Ilsz8BIRfe/37yCwdUrkS4L+iiCNuOcaHM7m85w14okV/pENkGYv6jUzU2EOd
FSK/tOE5gk+l0+Q8Zd4YgXb7TFY98EePBFne1Ax+MiM53LLhmieUdUxLYbzqHd4pdAm/LLvGOeuG
U5cYhGPHQh5fDclYn7i84B2I+8zOnwyNdBTILg3tzJA0Go8mjHqoRZxBr/7NflzqPSLAKreobeUn
0u3GtX5ZoN1YunC+YY9+dqXt/4nTWn0yKobPkNK54bHlIWL/AwNPIIDMQTiRMaJZVYMXBg4EJbxj
rB7Jl1fB9hKh9chLghR5JBGp2QTCUCrWTPtMh1+zFJbXZIPlq0O9hTuTl8jVej4XwJ85Wrwh3ltL
gbmuvBaPj2xWGTLISxZU0CThiR8iqFT2MQ9ZWIvQ5Zsd4iFU9ivQc2B8KxIfonVyiDHGYYBZvgUC
1tfp4FbY8+atAcFvPavx9AibFZwqUJuVnuy5lTjyUSKhID6Fh2aBtIs9liP85Qw6YaA61Zdpegyb
usEhIOOk1E/J3/mMQ0SbeC8mKsajNZ8alI5iLh2ktfWJNaQ/IoWuK5twzAU6QIOwC40zbZ89GVUy
oJoF12gzV/0HBT9P1wiOvaANSEAwsEu7Tydx+GTtw/EwTNio1+XsJvb/0LCUm4HY+YGMKyBHC2xQ
6ncG7YVRPEg3f9UueDxhbqybHxrVMt9OhNU4LEzF5Dy3154ZuMadZGDHEIn6uPJfS62DZQO1Mz8V
rMaVdafBCbMjRUJCNsXRd6rwFOXA/ew49FRpJRDyhLPEfJKiyKIFr2ULumHRKntKWpPV8b4k7NYz
iy1wJShjos3dIbp0JQqXBHGIDIwpJXW3V1BwGH9FAGlrG2OFwH3afRXpQ1sIV6N2tLvqn5jBmDpW
egIr0FaK6p2gMrI2scupB+GjYoWHe/f8H0fnsdw2loXhJ0IVctiSSMxJpChtUAoWcg4E8PT9oWt6
MdUztmUSuPecPzLrmv29J0rG8AZhRZoDs5QmsNm5rGU9UkQl2cEwdvR8NF4v2NEB8B/fKhFSYLEk
tyAyPFqMAyTUobELvOmL7N96PcZXFecDLPApDm5ANFK6z5CsL0XKL/xaLs9uAnIkLLAgXQZ0kYBl
y2tFYzpEu/hWb18Av93PvO/RwLWbCBs1eoBFjhpKH6+tCLpFQOsaPEYgFq7zItZ0fmfhrCPGgOWo
qTRdGJy8P8L8bsSdiMCDcE8ZKHWdCC4RN8yUBLUzDlF0h9TEHQy6kWrrwnE11ZwHz/5/WWnocj18
D4Re4S28jy94FS8ffuNj9VZQYvQgGEqZdyFaqdUMPOMq4R7nzIslhUWLrSJNt5NB/NOdoFhk4kRP
vyWiS24dm89d7WzxLr5OhfLd0tdm7JNb92uy7Gi7+dn9qpUbvdxK3fTUJxd0KbBwcbssTiKdp9hJ
L7P6DSoQs3Bkw04P1+iqPaNdd8QjhryKb0lM/Aek2C69YHGS8Jgs+EFIrIoS7ZrstJgTwr0+e0Z2
r0XUvF6wN1cZEsJkW+fue81BKfEb2wmeIIQzRD0H6q9Mt0BOCmVwpIKYUZnV+SyRy8m82wu4L7se
sS5/4PZFBAsKbXSV49M6phfUVOVWsdPdBA0ypfTbbKyQEs5H0C5YhYaPFjvQg9D/CsLa7kC7mCBh
v5j5fR24fBXlqGpp27mMuICvDEozPjm2rfd5duNj3+yadjOaXpTfDfFmkXyRerlfsVsALgrturzX
yKd3EaozGkpQcyBKy7ggDA5O0ySZqTQ2DCpQ/9EaMlwBNlKPE+48m53W5Rd+G/iDt4jx4wN9XLBt
Ahf9cEAhxwsr0ylyr8MVFiDpTfPbY/Yidk+MnypMM1UQW5bp5jbswbOz3iPwEAAn4N9Z1J5e2sh/
fc761fSUyR32uuijlExxvtGTBCwYkkjAHbWSwMKPDUXZ4I4MM0AHgTNzVqkEhEJ5M8GTSy8fXo60
j+qNqXNqrgQZzQhTOusFVRh2fmwQo9JRSo8mII5LGCAyXMyK5uJCQugvcuUP3KQsbApP18pyeU2B
ETC45tW1hw6c9truW7H8npm+P6rsCoKPIX7V+Xm8/e4AGpiBFjypGR+dj5kFMyIEei6gXXq3AOsc
FP0Ocs29WAMD6sT04DohpMRNopXR7hpk+DjYmfB4kuHTJq/QPcDjuNj2oduxhGJtOmbjmfSxmhQs
08ONVUuc+cvg6HabNL7I95ncV/MS6d6LOFnk4lfhSP/QtcgulM5rR3RAXCJkp+h+ynSWwh/3ZKlQ
QUPq6zlBBJ7yEtMs6XB5Qk4k4IrKrnw5HRYI6skkPvB8k/qEwIRnk0wjY0DBASAOdz72kAzzo6qd
kCS4Q/xCA80HTIAAGyfPdVy6wWaq9jNfPjEch/gAKDd+9/q6/ozWs3mtSuBUr75mAkaG1geH7LLP
qD4Z1O4AR7PPEhQ4Q/Lz22aEev1v9E9xxW54/gQ/aW5y9MjIFMBMH0zrxnLd2Ze+Wx56XBK6egyg
YcJNPSBGJJ7FWG0oboWEdpXpt+8/zRbD/zu4kwETzuL0PUc7Bvfi25K/xfu84ftlK8nKi8UX17nq
PcMds3tdiSLYcD1gqZW+ZZRCTKvyM8+OuKRtPhpRfWsZYFSiLYBnpok0YyALVKzg0vxzExJINbeC
RjAhocLCNr9mkPkFbY0PdC3boRNnu4on4q4EG3BkxvrA09MIY4mTQdYOIVJzounoV+1B0lIf1OQF
vyKKh9yiZyd9ecVg2K14aK3yiMjxyJ1J9zPdZZaKAhzHJvcwipLplMiPAbSS63QweGwcEmWyg0S2
0imVrnzwlrYHpQYyqC0SqewMg5NZOGX7IE18FRWu2duqTOXcpsAoFouyXcYcE8a1ibLVQP5hdTaa
txxnBvlnNbLPj9eXbqJppFPWfhGrioBc/5c0p5wKI+L6Yj4/5JisCcQucuu01b9cONfSdhFfQ+lw
/5v38AU/89AvhKjyOUS+SSz3u9YSXOlU0rVDBq08ayYofa/SQwz1x8XV1jsJ95rAFQU5NpILPLqW
9mtZX1XjowTizwaQeC0hSvZ4ggeHpBzinWacognlExGw4l8q3PDACj/Ad4PM6LDakLWNfx2o6dp/
oPDpcJetAvb+K+3RofPCm9pusanTXqrVlOmdCpSr5gXYuyQFb34Stitu6h8FWoksa+EMk8+FlpF+
JvgSYn2pP2an3nSy7qaNf5yh9QzcEcwOQRckNOr9HgCyZ4tlz8YMJX3I25yrL0VhF8E8WMAIWEYO
eFoDeVeRKaS7xPlLEa4yZlG4oZoI5155i+JrzuMNf5hGO01iYmLENVZNe5CtJ3HNrVse+wy3Gpvk
N8gd2l5GlmKgWer9NYPzrkvoI0JtA2i01leb64hvAOnn2cRyXogIJv0uore4w468Kr1hh0OIJCNf
adaDeAc9CiAOQl+nJpp+wtqpL8QTmw9iVQUwuABNia2bQPu4TYUfbusHul/wJhwiJEHQPqY1dvNx
pa/ou/u2sKOcBY4QaUkbYPrKlPOITBNnx+jqRMDZcBMB3u0RAzC8F+52wOXhI633SrsrWq/JD9hB
aFjXbJ2Wvh3ebIBJQfWl/KBifScP2HSQKsHUJvtq8vX+0hIZ/cG2welKhbthrEeav9zxWoEMjLbx
jRMEhToCd65UXNJkT7hCeqp2iqfxyULBOupNyxzykYQAwHMf4CNuUztHSUTsxHvwUBUyGZbCQvJ4
TwZ/m0utoqLYLpcp0wVhRevGn86WhS/2oRW7LvFVMnzxex3rfrukZ2IJJSRdphCZrl9jTU4C74l8
kggJ+zdoB1VyRQ7tXMDDZo/bDtp5wt7nCCNRMBc5vkdHtdm08ZdpfS/UWnMkiw8jmucnu5Zc/Y9p
gwrsW383K4dNeeLnbz2af4hcYtmsUGCL6EiRnkDJ32YSGAb+MBosandsHZPTv/xqvKWiggSES0hf
Kk0Rlzi4oKtD8zMcUGWwDM3ZZlEXN6adIEG80NGScILE9DTOfkPFXXNo5TVaOzZrNB1IXRmkkHKi
d3wFuwpuXwUQX6NeCOx6lxorjDaL/opV6xMBErN/vlOLw8v65L8DJGsvLhwo24p8kex96p7yeKNn
bqiBxx+hsWnaYz5+6B/gZfvymeX0D++S9if8ENGp0T9IrrdBAv0fevSwtNmywE8KyKQLXZ0m2rry
BnnZfFaWIzdbjRgbCiQT8u4ei0hp2tO0GTO3i8jUjgyJD6o6SopoNEJti/2iUUuXHzgnSdb8MZsP
ZBeUCNjZMW0OgyMr+4BBdobuWZBNPmL1J29oOkQStTH6PV8eBgxtXFSRMAwbRLGInwAw0CNpf62G
YDdBYLhbZ9mGkKfkq9NE7ivkVBwHCqECSgylwRlBwWHtB2hYJJncJHVrWkSLIZND3WFGj6bcEjHA
66LGjwL5LSHjh/Z16SaM54MzWG64G4QTTlnOYOU7mncaxeIbhvwiPGvdRZcOWAgaacWNYegHTgUq
uSZSmlq+mRb1GOJpKrCIEMEzVn5q38TBlChGWbDy82s8KC2lETTmnkDqIXZYCbSFII7RNgG/t6Nv
frWlE1k/SQC7ty2RBvIgfLXJP6m/KcsdbBHSgrjyT8XA3vaeDom9KT9m+saIoMcLi+s3wyXc70dR
Bal5St1VIRArlh9Ldwt/S4qt6QNHAgSljxyoPBXdHslDHHl6cJjKk8bhMHcGGwBhNojEI2oqpNHJ
B0eheIy4W+KwDUrkUXpuTOr82BKugvKcsz9iUwrD/gDHkjrgZFSdSC/kT/odW7SMlfxJnJXwl/DM
zOecuQStxfAXMJNT1jSn65a+Z7Iwz5V8KjOUfp5T6/qKUoo6OAWMNy+8crhv68ZWM/6eCQWq1XoI
HAkZU08qUwEnjf6Arit/PhprflfjTxBPEh9yiNF7IG/6kKLZyKC7WXU4yKbPKRNXwv0FXCFB0NkD
MWi6M0KlIgxpPXligjXWItZT4QvlFXDcK6IZ44v/PZK2tU33A72guSvalAhKJCb1T1wfRn4ThHe1
vpAnof4UWBFWUb2erFUeXjvyS5fvb2mC86N80yR+iqlft6Xk0o0syASSSH8Tc7/WKuxBV7EIwaSp
osAOP1ce6zPNd/2/wiLR7MBr/0LBouVn4fVJuDrjlZ0y+4YYu6AJQx7Xmr8bOX5AEcc83IXrCxoa
NzXwpoSeiiYzD48V9iGB3bDM1p3psmPRMUE3DZIHNT+VTGMjJS+WwXpJOOEbzoXGIVmyY61dLdUH
of5L/NpMCTZ5rAkvt3aZ6X3ZdGhaTtwnQufGNQQ7xkCQnW0q7V/GBt8DYwZidDYO627dUy5A65cD
TDzn5B0xToMqYRtnSaSIsUJQtsKMUqBtQHS9zxD+oTjnAC58/SN9IVt3DYBM/uVyaxAwOuxwxM7Z
AWs4auafYF8Fu1rwFIVjXt/nQFBoPUlZpevH40g/KBR6oVRYY+a0ik1d7uN/5CrVCgX13gAlJPg5
Q5XwK8VvDZLyl3Lrpg1CqaE81/UbbhCL63b583mQknkjim6DIDTeTcR9VHeTHC2EP8M5+CgP5pIb
9BBwXLUkJLhy+SYciEIAVMbJ/POeW1/9s8ALIy0lZaSumhox1L46kL9wiNQvcXzrhxPfbmzZ4heJ
J3DVdCXZHHwiPlOf/PC88iySdFz8HYX2B0MGBuahl5CGJysck4ekY6awpy1h9Coj/yBsLfNej5+J
bJvK22zSoWDLRDkC+ZNGl6Y+83o1u4lwl9FD2yG/d3SeUSkUyGO6eHBH8InoQH8gK/j0r+cNIizy
JD5M7Pc4h7vpPRi+2CDZpST9V/hRE6Sisle9GdpvbT5bUAJxncbrQoCub3iRmUGmm87sPKO6Tjld
A+acKSZfsRrWBuc0u3ydvBfKo6LidPwc7F646cSaNyXz01aoLgbvW0WZ1GeAqhSOsCJphSRSW0dd
cEmCe4V29IyemCm6Uf4Y7GPCOoqQ4lXNKbOt1SNaIq6jRfSnUrK3jFn80K/uO83e+TjE/2MYn+pE
uUEo+gtVxGKAq++lgbDQnz3Rl4CUtqHtrbmK06nBXP63yEXT8SqIbjxdczJWFm1nRvOMeSLzr/tU
PhCr0KGS7ygDJAp1Z75+OdqusR2klwovh9ydB1zpYOXxTUaK7sBA4CLsMnQsdv6TleTH3hPMuKz0
Y3NHqJ1vI4qo6C8Bxu0ZtWt0aIF2mki4aLw2fytELBVfNFikNKDeVSL7kcqsFHDE9Rgc5IhyhLFf
t5CPSKhlJLDMLiTfYwaTLz1WYi+mYrp/VgZkr3QkPEngZCa+Proa4nls6B4wV4L4UHHnYdrEZRuK
m8l6b+Zz+YjEs0kD99Jj9jHoTg5n0G7aHFtsbq4q8ciWxmM9DffM+grED8juunlfHt0O9+BmogQK
ZAzm7k4qXpkQwoaDSH6XKTkHtTbX4x6pRQSs/joCEOnFe1vQaOH3rTu7qmFD+p7CK/2hZ8SE/Fxf
4aP2a2dyoj2ZBedxb26D7aKISH3J71blXvyRT/h798YxOglOfudFxiSwecG7QUdvGXJE5OpLBEVO
7PNmrnYtMOp8ClFqKte63mgoXlPCgiEQInp+gD2RYYJ0IOWDNCST/w14g6hDFg/Qnqay1fQH2UUL
rkbGGmLSNQC1LawX7xpky60RvZydzgY9PGIxg5UEmh/hwB1QDECFlYKFHNysAoR7TrhYP/JnsRo1
N30zyexFDcoBgCzRNVdOFR7w1VUopkW+eOgwLiK6Zi9ALBkR6YcRVHxeeeNNUbjn3Lw/l+qplO8v
yI2Mv4UN+ILYAgyZScwAFKGK1qkfxtIiT7zFkT28eRf+kVVJw0pIy+oJEDWRnfa14gPsGrchyoRT
C49svxGu+mjXw7U2djwu0rjTntjWIwZbkTNilX6JhA1OfzUrmYgeE6h0vfwHT8VZtpWLdhCZylsU
mvMfeAjUD1l93crH2RDafyE5ysZZvubAqdKpe5OQItP1Rx71LYWO/9bBHYOtcaK1gmI9J3RZ+nMs
ob/Ftn0vyUaMYD/QWyGZ/jbRCKwaYorAUN7j4FcMcUBw9a2mfwugepb/qg2fobUan6K2A023SAst
jSdKLZ0UzXz1FLeEDEjS6mFXz9KypbPxlu9mV7ET+rxI3lkX++4ZXPKjdUNF66DtssHWvs10G06k
98rQ91uVZJxWOrX1WWx+JUiBDU03ybjjC/yo2aTr3aTdXqBQ3XcwksEMMGqbwyb8jLflv9YEnJV5
tay/avyhv/gcUiO0RqZ7kSNfjW/gFBK8E54mKuiXCKWVca38n8AVa/SgTt0+SckigNREYdz5MZCf
vg+DBdpLpnI94xbhQibewPEG+Zom37V5NUg34/prKMxZURH+Yaz7eMdtWwA85epZmmwCx30B8j09
6MKmJeX3+3VebfIDTbIv3ICIHoloRF6IhU9EpVHjJ3Pm5kaeeRO7IdzC58zhl66BODgKk9Pc7djE
+YfLiX/SaAPf4Wk+59voEAD1AbAbPYlzpERCA7lPkJVejN0MZmEPCtZ+GjAZ+R89Zol6V0WfKTh4
TixsdEiCDf9vha6f9HeKLz38Z8vDV4huJh2hVK7y7IE2t6PTCN9t58qO2j46MPqJzsXJOL74eFS0
CzHxa3+wnpJ2702ujoEqxiuiMw37m99g7EU4vkUtaPk0Pyk8n6Rxa5hTCeRCoci6QAjoxIjPeqJo
ftFtZPBVv9aP7b24gcCIpsNLCD2QEu6+ajGUqow+dAq8nuJ9stDK0AKFytSFROlrQFNsbTlLOWrK
Y8QRUi09ebueYIHXVTfPrEipCjqskJ24avu9igqwhr3kPSd3pOAEFWfGcHXNc0coJFRDQlZNM9Y0
AYk5etKRHcMtwmPd4pTakXEaiyQN3WB4+EurGtAICgbjVA27vPlnoimdsnf9b6QQWcHnakC6MIGw
C5P6e2V20LdmzleEJo2+QVRJG7P4E7s90YbLrH9aRg7jR8U0xa31ElDiBjftaUxurzFhyFvlGQ9f
AzbYkmwVahMYt9F4p6SKtd/WjaR0EWV0hG8/45QKNWrByK0cfqjkitEz6BhLbRIy8o8KWTVyLnld
KdembehmIQiKA0G3RvwMi7S9ftHvSYTC4FgYJHtsp+QTYLk0Alw+AD/pW/Zy+GLT9lCKN7OhV3lQ
ENR6KgkbMSEdI0mVK+GvOUrTF3l2dLRwlYe3hnD4CyUtRHCENHlOfLd0q9o0uTwn4tkT6w/VkvDG
20elAVpS+Kj+AykYP1M2eogm0Tq18JPG2cBFWi5iCWqECSY7x9EZxjxRnlO+N83Psfusk5NBmE38
j8LPQDqXtLyTMantW6oP812X0ZHmIAfryCMU/wBpg3oHCYg2p7UuzeAnslsJfvr6EXvX1N8Iw0+l
O3ZE08J6dkNRpmMienSwVigOXj75GYXyRRq2hexkOFbpG6l0GmiSX51T+dTpX2l8CxtuqhYpYUUN
+m60fMytW5ibQLmkRCyCHTPPKfnSBzVkB3E4iIIP6EwELxdRA3bOj0kwzCyfO+0f2FJDfCR6hkBG
j5e7vXQAP+bBlDW7K57yi4TadcnyHx1If1sAeQqemIRWwoMgZUXYW6AXKvz/GRgdNiWuqKPaV+N5
gdDfUsDTApVljTx1xd/VtI5MIImyjzRn+iLZGB64Fp1Afqq9nZMNpG85BsvRVQBMKrhmDs+J0tzA
78hKGTbc1g3EknYknjOj+PlTZ+/Zz68vU9jGPK79VuljR7ZOhEZ/4hHL43v8ui17L2olbfhRuBH7
34BZY/gGZKzaXUsWdPuClva19t2iPIMPkNOjUmDfMFfmMn1ivKH0vFHoze3IV2RJZB0H40VpGp9X
txw+p/jWUcmB3grC3YAYPLIyZG9yzEuDXhilgT3ui+4iTwQ30oPQIYiJ+PzzT+sVewmncdX52YTS
21Q2FttKUX0Y3NEcFBY2sWr9ypg40JOr7U8uiOsavm4t6H8D+20um9jPPwpqxwJoFazCSTbQTwOh
SYZb5IQWEbdwRohRYhHLpfpQ/8oxdGjNYdKdwgMDjFU/x4wqCT9RVwvydyp9XidRIlp0zY9b0Oa1
Ht5EQsTa72QTPyzFUX5CRMw1ATHeIgRGSkxKysvWiB1fgbgZBKZTu+Oyk5QO2bdI8vv+pC1luVd0
vCppuCCS6IRsHhyEN+u+8WOybtAkSLmf5f+k0jEc8w2EV4bYBw82cQ6gByLKK/LFlyNy3OePrieD
fIVQImK8DzBX5f1+14E4aZE9oZe2WjdJ72F4MYWzyeA5Eg1AHQyffolxXzw0MDoTyaYsQgEiN2j0
PJVXrJBTsqn/CL4eliwBnLN/7khaFgTeTI05IHONIUtLPUKk9PAgewMdqnb5mBjmZurg3kQ8CeUx
A79BmjfslB+0ypH6C5UumN98WCWWgFfEFtcjt0T+qA+VbYS47uZiNakikcWrYCIEZvHyNPw0E9Eg
GflWB/zbYe9SxVKBPudLfA0ZLOjKXpi3rcTD9Vupt9r4zBSvbN7K+TYTsyeA0zoKz6Cxa4yj+i6h
3EQERJeoWvi0E4nSVsWaIktvCB/wzfQyWsW3ASPpOkJ+uSDNrsizT5AJQSWHcNq3iEBEolJNVxgO
XbIYaHhKB+3KcypYW56FDq8fle8vtyOYGxfZte5+W9EXWLVUpp4Y5UdxqkikTvZBTx94v5Wn1dBv
p7+Oz2QiusTC3dYAB7T5r5p5/bpudkq6GFN+WiR4aQx6dpibz8l6Sw6siC/jc0JvOqG6xPY/rGZe
+PyWyutJO3XDIcKgr3kkc3dk7iFzrlBhHDj6EONoS7QKXh1m7ph6uq074nqhBQdzS0WdNJrW+l1P
HgFv5jOTITZXHM9gNoRnW4AhM9v0XgJYjYI3tf4aMPZpl/6rn09NdQr0nU6QB5OL5GXoh04Gjpt5
neXgOKvXAbcWEQnFukEGHLkQujHhP9qW4kWkXQLKj42kkayDXcMeWyI2v6v4ywpOarcf6jcQgcA6
CuO7lu5jbNvsqWAkKkUOGNnC/ys8DzMKnAlCCu6zSz7MmGkP32x/k5mi3A5Zw7hYpJjTF7AalkeJ
VgzxOiUQyq9IcL4cX3SMOiPtEgWvRE1GtWySN8oMa6KeDWt5VZrmVoPgGFumCYR6IPtqQfEphUBF
gxMnzx4RuL5uAS8xIhvUedCpzpjRuoUmepHYI00rMOSvyUga6HPVUfoSAaIjSaiFj+GQSz/jgUEa
xDxmk6P3+E4nkMTfFTFxh+FBw6lIUUiAD4Y0/hqBM6RsVB9JKbLwvxBb9dpqile1R2JlBfb9GR+T
AxmBLlOy/pTsWihH6pHm+rORduVuQmKdZxfRvCSJzMjjRhdZ3Qjg8UTTTpSxbpp7z488YMVQs0PZ
7QrMtslbRV4W/0qAXsR7nu6af63xSYwTr1tPwii7lEWEXLhsUuK2WQ5KZon8E3pAN+8FmR9OM5E2
6eU1vi13HL5mJs29Rv2XtVKBYhSblohmuHK2C+UxkTzN44JxCe5A0UsewFkT/kaIcqg1MNtw14HP
97dOdNjUTe0a/BBCKrzuyPEMdaW+4+xfQgj4GCAbHnnzjmBjnd4IQ4i2dX0jI0eZtjge/1kE2yR+
85QJis93L6SbG/QlLQYXGCjOnW9jgRkSazOhSQx3AZkFotPKHsedNR0t62CC89CaKKCsOzcfdf2V
VCtF4S6wMbt1pLCCLLw2xQnA/skhgf8I54ihtS4R66ty+pLe1NeBzF7y6fpT/U8F84LUmHpf4Cw8
yiPn1iVsGRV0ahASgBSeE5OQhvpIkFrNWExoD3p1kw4OpCIdGLjpGbW2Qm4FHWT8QOqqwI7IzB2M
HtQDgavEVyQfc0+644YaN8llvi68kI2OaNsdVeAgYoHopVfzq8TVzS1lp9TSIj1vAGYMMHQfx1Up
sZ4d2+vk6NInhCrUMWVcFE6jvWIYf0rjuZmBDbQ32OXMYMzXpbUunnj0o1/DJJwLtfMHthPF2GBw
B6uEhDHYaqLO0dB0oyvPUFU68daCVcNn/m8RC0HlD8YBnKt7iNbTFBzYTIXSChhHcumwc8lUon/U
UGiSv+wbw2+PPZefebjN0sdsvY9AxMjKtddDJ6kptWhbiv+aHCEs35TIsiRDYDfzjXJeLlzFEt+y
xly3w11mzx1ZWGo+fJ1rrP4Rt8GnzsjnGlRgM526GZ9PsZ6VU9LeFGxGGivxnjVQ5CmeJqdDO6T2
JHTnCBWfWeylzbnn58kQDbD1zH81asz2PZh5ljpAVD4K+RgOnx3IH5f+iNjXksn1QWE8n+eEihfy
GOZfk4Gw3aThkwrBOj1W4MmduilZp3Et3IZbkL8nrFhCJW9qctAAhkYG7wFKOiSfCdXJrlG+U9rz
9EcSfo+/BgDUaSZXAu/vjvBTKnljcVdIDsHYFo3f1czuvqPqJowzWyv/Bg3Ia4OpNETXU6F6AI/o
vRckjLzNmHWH4ac1Ty1gPmfimhTRgugu8uC8nPzARPZNPDZTceVXqbd8W8OnD2g8edZrtbCNU42T
Nb3pS4ShNxtX6MgKhJdorZA84wXRpt6vBe1+wzo0hSepWZxeT3Z0JSB+gjim7dLMC8dV+Cq6TxoG
hedIpcf884o2g+ZpZNDaJZFlqTNiqBoNcKPkKB+RmseexG+Q293IBQYKIS24ieVFHQoaYodi5KPr
8H+9CWSS8PWq213viH89OyzdiesK/FnQBycFpJr4ncroNJSLevM9SC453mu7iUjyJCRFlzMAY0Qq
GIIcikPrFVo/JkHEINt8AN1Nn8NIrQzDX7P+oYqNZjbKhIggT0GSq+nHlEQ/LK+k5qdKes0T5k6y
n3WN0Nyi9E6RQXJ3vIpfHwUhnzwg+cUkpUu1m/fOp1GxUj72leQF1aXQVx5IDmjODzrVfXAGmQkG
9DBsFTBTya3mTyEiriTycAPS80ICbNGQBgtdOb1BKAWS5fB9ZJgb9L8KilAy6bQVI6fbCFCIGtbp
Cc2CLNIDqKRrwJzC6XEgKCTexo3kLMN8J8OvojDJyAliZtUmlx3/1UAFgSTz7jG1CjhvS/mjFuTD
2LFYtZe43IXpuzBgZhReq1nEuh2+PiMZHI9YUJmiyhWxhoTrrJVTIMsH/dDGIQZjZOSBumHZD4W9
iZ3vvaqNbULeeY8N0ZiOBoTQSqcxkCyrCgPEj6w+BSLprV/xU1e8EFVH7ocG+SnZP6MCb0Mlo4OB
ku3nhPpK1UE8i+gpk38QQZQaSDlLogzM7EMkTXL6Mye0N3rM9qUtqSRBF53FaKD59hH34MZVdswG
i+u84tzqDwUwtYibTXCqsSB9nsPP6zloNHy+L7IfQuNZV8eUkkxemKXqMxIOLRN5hEPcomPoD11L
pS1i7SS7c8ymNCfDG1JAhIexir6Wio+0feRHyeUWKCtuApgSCQgor86v7B0XXE4RON8DedPYJpnI
oq35T3991dkthGvmRU35xfBIJK0iJDen9al57ahIbvZxDBnzwzwXl79x40pwEl/LI0I9jLoYXj+0
wesR0gJWgqM5DfRAfAUKiTZUvmTEMb+heu2F9+w89E+CSgnj/Iz0PSpV3hnIgkTYPlnUuI/lLxQ5
xARqIgPY41r/a1AlLjDsHp8yn1pi+llzWS5E1SnGdxM3ezoysawPjfiItJamwjMpqmm2JbZkbC7J
72dxRhaLBm/sd71HgWdxJJJ/tPWUBp0TduSkpxPOGd+IojooGbUDM5v0zDz7w5xen1MDhPOv2QcS
GN92HnfNR1Zt5TtdceuGLjGdJYqRq7Ch6GPJRWWFNXAV+2J1XGyeh4H2s80Ur5VxZyZ+OG/KL7El
o/o98FREfi9nFBZNZhbaxRvfwYSqwrNVHmnSIWlXJ79MuPWQxOj+UKcc62ETuYHbIo8010tm7wVF
xYb9O74HSCzJVlL0U9S9S/TZnTKkVw2OKReYyNT8kN7h3s7uTA9vuDOxEQMLZL9h869r/THyMuMq
ybbe/CyrYsJZ6cpESFEjS1YDWhHFk1PqUlYc9BQX2ljD8gsSqY2LVHdkqR8p0kNJ4tW7AQlXhoN3
06X3AVcowl9IUn7ejIjFlYFzj//fdoTo3DLesNfmkLhgkBo/1El1xNGW/2AE84cmuiSeWjcNJVV1
IkgoxDS6RztNfNPpNTJVIBjaABDn1xLnKN2rl9pjPyuXjLFDKm2kn6L3gHe04tQneORc8qxydvZ7
/k4y59JcTiI2b8So0GK07x+a6RXyX3oEVGbh4OdFyZaRkL+A75WTmOsveV8uZhpCZTch5hMWd5vA
UnxdICWyNzcb6LvP+C8NdpOxws2Ptr4YvemaWKdU3BSzO2nuEvJ3zFGUIkjYq8SJoJKnItxT/7o9
+zlIBDOouMbJQ8dp+N06BTV481kZb0syJV6vfs1LuYx+z2qTffCwoZ2s/BwUFvJ0jfRbontda3nc
ee8hXjHMmltwtgnAkrKy1QLdMFKFdvPDh9o/mDPn6SgTZwaFxkdMbcDiJvFoV+/B2f69AejPPl/w
o1S21kn0KOEen4B2lt8kwL/DQlnLX8Pp9VWxUSbuwq2R+GlPx4TUBbCQUwvphTwJMHVXkAqrcSa/
VgfryQTLQgpkrOC563qm6IHegPSWKI8M2pjrosZVS/XVF5Fs0mn8qP05ebTj6bV9Rjj/oRg8DgYc
yrw9kUzPpsM7VHxg+MchgOk++mBTrDExLWZ5y/Lo7Chbt982MFDoMNLtKD2Yh7/TlBUEMmv8gCmk
O+2TtwD3tMIvHi8s3/paIDl/3WxCmmv/YCAkvg4Co6TG14W93HzraM61dT0hc16HuZPsRYtQqBP5
vta5ZzQEbcTRR5L8kQiC0uGLoC6ARFTuawJL+L6e1GTyVKB8EhAufjPavGzx1/zIlk538zyVd8IH
8m2n06DxBoPFpk4y0GBDfdflrUSLzP4qo6y+SKIdO9I13GSr7w4aAlUNiiPGqRO7AnXSIEzwruDr
90HDBGETD6N+jd8YC3YLGgscALzE5jS6KogfksQDoQbDQt4wDRKzI10iwgykNc4yxW6VgzTtOB7g
CKOPlBZdH45BcWHramaE4k9OfQvbCisbnYoj0/6XHOxlD9v1U3dIkdU/GfqeEeyADMeEVGJdH0PB
QSIf3dB5SNMJfY38axirHLHIutmRUaK8z+VmptSMsRAu80fTfyEsC4qyXjQwnkx4NnQ8PKE8hCAT
S3XEup/Xcf0Qw2ezl54jwgtjqQ5m8sbdPl8pwqFZgOrZ0p0rn0Fe7/Ylis2Qbgvun7g+IpXOSOKU
vKRFhTHYhCfwGw/zoj1oWr/7j6MzW1JU29bwExlB39yCqNhr2uYNYZqpgPQ9PH19VMTZcdZee62q
SoU5x/jbtW7MK5SsxlnNpxR5c8jX4qn6zC7pggQLytAXlOWR7NnpvLH7/JgBffCqsgTmk2OD0eOQ
6CjqSWeaRft4qwjIGOFS6Y+2KJ5rx+7vz2LWoGazstqpCe87Bfm+kR2R/jRKjmB76ody8SkuxWkU
rmvx0Atw7B1MAOAO8NLWwzLByE8lJc506sCIJSTKjHs7P0NTdRmovo6EdFo2R9m0jG/xCenEqYbo
HL3rr/dZYoIMXTLJU860yNaQiy55+T8UwEVLNsGGRASXjAFbe7AlSrPql2ss64klnvR7UHYoJmhl
/ogK9sPMzkkkJBU7XfEm8U7DpWEfhSbUCJVepIeZvMj/SAMJdJer2Rfp6nVg0ZKdd6nKuyih7QL2
B5C+fOfWyQVlba7pnCQmsj7OHldlPIeyB7Z9dnbjZNYDGwHu0tUv6K6Nl+TrPaUC72Dj5sUA4141
6zk6DOcw9c7dIht2QkAFz+sXyyU5oZl5dz3jQpcW7XS8CoFKC4qd2q5QAS6TIRMTfT8t8cdx/CTU
BO7b7IXdR1HuqckdnRKgiPvdFvWld+HFz4u1MBriwv4i5WecDeCtpHGhAgi/iKKS7nibmmENtMGl
wMMiLAUDbxWOOPO/PWZscVOoOBT2I+vP/+TPvYpMAXfAy8ZYgovijYNc0laNz2XLUWG23LQRYKfV
wBpTOcifM90I6ozXTy6Ru83yuXcPHD7EZuHPVBzj6Nu/eYUIuzip/rpZ42PCG8iaT9AOzuBqyS/m
aYhrPi4RDt/88FRaiq4OtXeAtmDuaS2DKGbB8aECgQE1Bp6pVv2kPYowfwN4OEGhM2Le4fD1bo4Z
cRYhVoFsn3iApE6frvxeXRA9n3GdNSgS6NAcoV3wze4qG9p+ABL3RWke0UcAfKhyxVX5SUZhOIrk
eLAHmJlx+2don/C5sI8QYOLFc5kOA+JAZOV/w1jXwzZzoI6Ghu4998NsIUiYNcBGZP+hocqysjUw
c/Pkic8z8oaRa0m0T3zp8lqQ77xQg3qs9J+A5BQAUY1lKVt3nH1JMy9tagtSa0zDBsVsnjp8hxvI
/PLgRoJ6R24ACi8j4sE1F9uEenDS4PPDVDuRSDlfhfQtqjMOhZZyW50ntlzmtK3Ph5su/3oiAP+O
4YFTF9rX5nOOj63joxkkhualZRfVJIppzdHCafUedgHtjjA16gxHwwRR5RCuQ99JyVspqK6eDTqz
dP+N4JNcVP8BS5NiH+En6cJzyscTab8MgJG/MgqiQuYGahOJjISb+T7im2fQQubHMzYTYFtkcNvQ
HY9KscL84hRrDk/jfYhLiP1zVd5CNq6HP2wTliwajZDMnYMRpoATWWtzEW69UY6Vtyzzn3HvGzib
5e/xrh0wDm8oS2mJidV69kvdGkhNEVjaC36mse8CbaJW/GTKU9d++Bml9CIlv2UgEXN4jMJ1L54g
jvtyLUWoDp/wyqSnd7AKk+8YWZ2QVWetfiRpOdW53iQ+dil+TcR1isAHyY0EKYIUjruE1lnyg948
AR5LFn5GHFZiRcAjdUQ8fBJDDLcRJ3iavjgmS32VPiiva+tj0rAHdNPW20KSCoBJJHIMkFGuBD7/
ASdXn538p++M8Ooxdr/ZTm8V7lSRVfEToprIngM7VjHlmxzvrJRIZlR7AfK5ADcRXqhh3yQ7Hw6j
WA8DufwNNYsEn4xpRajweKgC+ia42tCFQAOQUE5s5THjFatfHoxQTMiL0iwKhkbihBZN91UR+6WH
wJ1oHN4HvlxSo8HnGdDCb128YBQu4y9soB+ETRIUEoaRcqr0h1Qj+mKHuqzif+wArSi8A5hCnx47
cP0jzfJh6WVTzePXoDwHNigY2pqBYV+1ZD0Kgls1XxXxCRoTmE+jUV5jjC1oxVb+zMLVfcFGkKhr
nH+fY9mfYYcHV/qLsR99N7Lb5E7I1MWSWOwD8vnEHhkgOW76HOHJ0t89kYZg7UP6gmI1Fv/ATxVO
LxIJSF9E/RaBp9AzzqMtF3PMO8UP7hB+qqpYan8R8/xH3sRkgO/DNLR7lgwbetSMCECoCTFE3Mi/
FdWoOM4FiGAPgWagYHgDrdIMVPUHuFavOickUAj1uQQGosudVlBGy7ibMrhhNg5WwSrh36Vsm/nT
7ngBMEqUGx/iNd2K2jHkUtA451MDxSAi21+dv0c4ZMANlHIwvau1QH+bPzjxu7U15BVZtnlfPLSQ
zCbKRvchxDNrMDeiAsMJLP1VsNGiRfcZ7juB8gaeJtWh1DFxATVL8yoyRFDEtGWDH0iTrXpy5cfe
KwSfPQXQhnAY6G0ACeiktUgmWi1C/hOGhcxOHfnEiGQ1Hq9JMPo/GtobAgvar8UCUd1bctmIr2mq
JY+KmCKOdBJJ48DgsSCjhyYWGLJYpKRuw3ZYa3TDLWWRGGZUowoRYBnBI0iVgXTyeLKsk71SQT3f
BvilmTBZN++HFv9NaBUo9IVuvbcMVvmzhap6SyeJcwHtZA0qT0N9/9VgRk0c+nWdTnaE6DIguWhs
qlHHK+KTEDtmZpt0QMmYduTpeNRQErbDoeKNTzWTaL5pwLHYxghEDm+RIvHrrQJkU16y50hR80OX
7+oJcByLWJ/OOZK1ng7hL572qoHqh2d6HzK+YTa1xn8k77mQOLEyqnslsh8osVJs7mMReMtEpEYv
HrJjToVJjTCoBWOIOGaxZOvn3OBgmHW3z+Di+KIVb6Q4mil3U0TirLkdgSLl49Pjd6/4kP/T1Ek6
qy+XhKACuEPa9moyrd4NcJA4l59x9DXRBu4TVhwiCqeqTKgOyscWRAsdBw6Enm3aR3z60ktef3OD
3Uc4iIRniwMh3qQpK8giJLWape13hohK/wTzmAGMeq94Mp7a/NiSC9hXsqx1hOXx63qpt5B96i5d
EUeAtlIlQhNIAToF8U+TLZJiKcA9vEk1DX5a1D8sPw+Fnh0EKupkZ6QrWAhfFu03wT91Ph0j6f+o
GB07fnLGl7OEUAtVEtomTm1xCoRrLjqw5PcP0Xgtr1OOhF8BQOv4hEXOfkTXXED3VruNAuZYPlQM
NfnrXWyB9QkS8zEFgKe9MmhndTWh+dXcYLQFiCa/c98mv8Sgaf0iCK7w7+uuuMnlMnmzNHyYRJG7
EE5qtgCwHBjU1HzKo0eQ18dM3Zjy2zL0djmKp6ClnURqaHX86oT2ApKua2jW9TsX6sY/sQIo0Z4X
EWf2R0UH/ywKt/y8PEbvTrZUIrLHqHl8o4sk2JcrshaLhN7JX6EfxQBICHQ2YYWER9rj8rikEPym
NecPb01n9PDcjHIkXiU+4VQ1FaqtrdQPXZJ3ef6c6JDqHNyhdOGsgCohNoChpWmJcOsB9lKCNAq0
WRyjNdXwYFiB+SViE+PhifkmfJUQLRCxgtGNyKUSIQFyg+QuTwCBsWhrNFh84LchyzsBqQBIyrDI
AEIl6SQwZAmoSUqB+F8Nhg8hSUY8ck/sM3atFr4BFV0M+ORqVKwoZHkzZKb8YflLOevXOoo3aQ4Q
mAsbwYymRQp8McnnPOORoDkF+tq+mHWsHw079chARTIBHwiS8oT9GClx2i1k+U8CHp+Mog98aekK
pM3vMGgJuIdhi7urjl0LTXTGajoFW+l3qtAhBO1tMAcZxoS8cEIUhBDN+8frZm9P2pg6VzHkHVFM
BLIwCpC7yR2kIBMskrM4wSSFXQhQvfv+SBoBkCg+eQsnOjZ3FC7ybkBeg0B4TjSZaDz0OreZhAa5
IsTlL+u3E7yfW5WOUjjKClqayDM9Qg4Lj1bPy+pHydSlLr96NBcf+dDxAzTKi5g9Uuea9WTY0n/m
wB6WHhIU+g2wR7jobmDXOOvf4pxUSZmG7kmzEiTByp5V511q4pOa70BcmjLG2XwKTAbGk62hWjUf
DYx0yMgsCCOBr8xpM5rG/GOKLJ4UXECzUZUoLAOOV2E+oAUYJTWA0YvGpIQ6/qVqtPCWTYGe3RKQ
B7YXeFVQaHMx4IpMdhM+lLaC21FtGY3XjMmPTm03wzh8r1XkX3b26Wwg9ZixE9M3QNi0KXf4pnNy
NhttDEvzFNiJn5j/no7tUOOhlR7Gc47fFbK6oWcPUg/V4P3t7TVcass63Rfmg2pZznIgFoVtuLqT
+klTTruWaz6sbSOsastc9/Uf/3JJ1neLwFDTv94kTjJK4wHCxVDXlxyfCsnbejev0OKEhyajnvXE
QPtf4UPJA8Xz7OBNBUuS7A3jmtPdU8Khgf0IS+QsAqCv7xN4BjXYFk5b02e3+wTXILymMGMm8S11
XG7CDOU4AtFkqzCg4hEd3Em3lSbrivj+mJiPVL15TMEGMdhB9LZ8MDtTXIcejvRoWoOENd6jZ3/w
eosBJf5K5RNPMkKsdPseAkBY4n5Zd+OBaV5G662+mg/+g063FXHOpd3wftZ8PX36K1b8kbAb4AFn
pIH6/BC4QwqnWHXLnDSWFosyWEQpnrqeekSa6FHpe1Xwv3MtzwPnXeAOgXvglws41zeRHk8T+gV5
3BSMACX/AdPqNdNN68guWQHfEWu11zvgz13CkUMfbymfxgQOVi0tsgxhYX7OGmgjIuSPvk8P0Owy
jFpaiY6xjPYmi2ZDopqdSVsZ70XRzCM86SxY8bAbgiOttRl++Q/kZPlSDjVB7BT2OVdpFt8ptpnn
V9LdSTxI5FeAoUjLPComp2pwDOpjBCCCDNPIyRQdfUY65l392fCkl7fssy76lWrGKItYVThpO8gY
DSl4Z/fOCJuRedWTz4T53kD/ixMc56LgloxhE+v25ieCYkXGywE7in9hXC/6ZFp9fcieG4Svt7hQ
C4zBqwiHN/LdcI7SfpDILqNlNnR0QZ9iUEDRyyc6xW2V74Y1yG2zBvh6+SdYk2HKvibs9HEw5JrC
hqEKVjc8C/LXgLhcfog0WiiQW/504p9Zxn2YSSNagrJrS3xGFa58tmqUtOj1ptVCaq10g7fILkBI
XHURHxSMrV/ESk4WLVF/x9aG/yFaYMYmzz45agmOSH5JYuN7zzYUaBeEJY7VIFZ098cc7TGOsnrW
JJsg1LILcS+XC7wg7dQYZ/vRoZT8Ku+TikMjfd/gcntQ9M7tFjVuKLtEZiMRDUtsAs/pl6s9/GoB
UyQjp5A7sCXl1EScNIhSMAbAW/Pdf/DmqsijwTBUb9P1V42vT6HfCClkRHJs/PIAWEzUw2wRPBB6
MlYECGQSIuv2N9heAnQ6RBqY7nDyZ4q/T66d9fkbORnusvWoJsn2ET1TvJB+PEso+lSAdzzuamRH
U+RW/FZduO4IKyUW6qtM15jFCMX1dKcyxvDZBO09N8icKfJ9jJr5+PSz7+fFX54DwAlboicQJUYe
br85CfU3sBgNsw+CF7YgpKasGpONUpKN8V37BwqKAnrCN3150STUDzOPkol4cGDxlSUKiRSvGXMy
SaraTJJnbHLOCEHwRfFAUJvIfagRb1uxd/AoMMBAakNC8vDa/TSaSk7KEwcW9inGUb6dXIdoHe29
Oa4m+cZpNaaSpjiWyGLFZHQRqoVo3hJtmn2jgGBOUGlts5Jn3LD0QCUQdCG9hISAVzADNkNYly2c
alQigLtSPajmd6/YsoaSYUKVFHvOLCeusB1DQ1QEIBnBJRAALaanDjOzDa6XKBckSQUJ0kxnJfbh
kl1rUTlP/O3PlHTGgKfLepsrjdE3Lv8KmAPYS+P2yV5ouMIH6T/F/WN/42GspwCOGuL4kqJZ2Kn0
CoYx75VD9VmX6Zf34gqtTgheZ7t6w/EdKxa8Lips3nvIsJMx31Dn/Z6X428B12xQ5xIvG8YRpiEX
Qb+Bqy/+HvLdO7i9+ZfieDGmM8w4YlgZoftbiYDrJ6QyQstWw9Bx1IYFGLOOEw+/dFHAAybsfSdo
qY82AywsB6SAEDPD3cMZDy3HM7KgUCx1TbRTli485cztSQoDqLFjbP4Anx9/w09SoD82LFx4yazr
cbnZAdb/v3zpEdj2y6KkRQuUJ1mxyQGbykWaPxVhA14x2eVYic15VB369y1G+cDqbQzQx47Yz0zO
OWS6QKjEi5Du74TcubhAsgmVVesPWwHPr8y+r49qRjW967dPNfKkhbvJhFle/CovbR605yQn0Y0A
+eRVeZvx+nZhSttXjnsANRNvorXKr7nPrwo4SBnRhB/HPJefq8ZN1tsQgUgPEF5NdtIr7s4XSEyB
07SZkmDcoi0maeoFSIApJxidHYj0nuauMiOChbjBRfK6d5HGufjtZyQnENoPWnXTlYtY0nJIyEh7
lgtMdaDSj/xDTCIduvxJEGaG8l+qr6An2KJBNJEn12iJ0FZl26IEN/Z2yChqB4qXz8W0CwDawtyR
WdY3j7e/AfsWbyJwQsBnbQL7MaabJeZESuWs9o3cNdwDcybylBGyTlcaX4ZBevQMRMlvV8QjbYh8
lfcpm9OcW03pv4kbmCf1YlhhfDJ/0B2A4Y9anDi140WjPoJDgWI0tQV+QWMqSN/axxlw1pDxxGtg
yWsuynA/USmxoX8tXuj5csDvQOpCtSB1tuPlG74LMgrWyI4QsqAuYvz7JbnbUl7QY+E6iBczFKBr
A9+aJOHbdKmN2BFE6XPLRCRAUL5JWwpAfGG6H8hWirxmg5ufzZ5Ec/LGOMo2BEYufGUT/PWEJM6p
sjChUjdgLijQV7wcpC2jD0mm2m9SoD+FCmSIsbr/vBTTczPrngS/oO1ORBoe3phXV21pzThVcflw
vwb1s1Au5gqehBwEQq3Wegx3wiFIcwvBktQC4/ItUSW98LB4I3buct2RTPUMfwGQCYBkpuKXJuqR
epk3oJ3dv1rlBLpQCGulJsc/WeRVO/vwKLAG1O9DA+sZCPjUnrWZkYz4nYRQGKdPd0YAJwmyk5Nj
G5+Uc3jPCwICYptWyXiKpApbcE5Q5JbpgkDupnQVGUrymNbcSf3hk14rYV0WtvQI7x+ZOvUz5jtj
rs0NIrC+xMmSbmFg68+3Rs6aVx2hGghGkonrQwNdAXjPgSOViJ0AZo0UK5/2sDHWfjJV0Re2J+Mu
KCCuZLxDeyZul9yM6KL/qD/s+6l/rbo//GWl9K1AwY9FgBgho104ubceBhBurzVH7T734XXaI8OE
lsDuPTi+goW65iAmQO/96oq5HO1inauJ+4o2yOiIIqM+xsScWZXqCpBoSv8faw/EBWarz/vQJvMA
eyk+jnzpE25TOBJPL0lSZrXgVVE9N8AJ116CRcABzPkvlb8EZMA4jgbEajHBDamuKeA2M7qeD28C
6tQv5bMXxvk0gtzTyGxE9EV8WledzFkofKm9OZWYdDgJm0xgxISSBJdHN4hix2DUaFOHYz5e0Bko
wb1/kJY4P7FMrA3d5mscZ1E4U4kHc8ont8ApQZU3J1FVeL7XJQ6VBU6/frKlL4z8X8aNXj4onAJ0
fk5hzabVsij2k5fyJAOr43EkQfactvPGqfjMBWJ+8M8wbefQjGAJ3uxIfdcf4WLjvnEE77nQH5J8
6JXLT2F7jB/0eCNDH2YseOJe678Joiugi0BZpc9SuIwW0GTRkyMx7AMuGxDw7suQbBWpPcwkWbdT
DNIEuh8TPDG+P0frA4xlpeCaVz12pebkGX+d55ixUz1MPrROPvDuAtEM8byLEIgDNJDlv0EcwaKQ
iGPDyLMVTiQGgKLyc+T6mGWGo1WXFmi/NyIZmmRLU3YIwrnitf8okGZsATojKyftqJs6foTjO3F9
ls2DX6rcDHOzYMaBgtWVfUnMN6LFoqFbwF4OrdVfVdwU1prpiDalMSwdg+ys3pn6SvzT39SSzpPv
eqRmEcOgzK/iM+RlSMk0DV94DtlSmCuCo48MVp0stXKNM4dBxP8K8djY73PFlxJM+5vO4+Zgf0Ft
OyMr4Rl81toXIkSe+buHCO5Ioh5ycRWXbTWnmc6bab8V1DiRPT+fhWTzz83BeiVlNvFXck/V9zeL
veCf9FOeuMI3Sc8zhyaayQG/t/ySGM1ibTl6hpYT4hYdCUthBTYztFevXHPPQ+AQIjv0Dr8ZRjT8
ZD7SAVbHCTwOcXrjqwUfX9CM0gxTWaCkkLnj0I0pBA5CdvnIXmxOXX0r00/UnPwdwZWYQoPiFw62
xnaIOLP/Uj/n/IFEXQTUCrrdGzwLDzI7tbRCFxgxBz3DkiA2DueX+YcM9wvtSRHN+jl9WgR2swIE
COA2eKDIlTghC5wUU6JH0WsFPoAtMsMLSdJT8EDatW/Qfx655uEzWEp31TlyDGCJwEFvRg5ZdxWm
2L0Pr4Gmgwy99hngcqTTeE3e5WfdjQS4IdtsC468wAqS+hsUnMOoodiCW5PMNZ2/NzHoW2qLDIg3
uuC9cJnlrslBR76HzQUmND8+CUTbrDxkp/xRO8iAKxPiCWA/AavTQYCQM9ndlGeGb2ZYc24YJCXy
exczyVxlt1FP16OOBbhPt2DMoNjaysxPY98GfyD/ni7TW90jauOhIm8RVJhU5CkZ7YM4n2z447/n
vKFvdLyWRLUyMz3VGQ4Q9NttCCfhITzIZAvsPg8g7HygagXnqTrDsJrWazAxUu3aZIo40eKiu/Lp
kXR4RtUfzzHfhFOu05h1WKON6wFqB4SKrg6rLuw+iQpNdieijIxGGC666/5I9uKMmY42yinPWBPP
jPYxXqvVWkZPmBMbogWLqpmjpNFe3EuwkP4JblVmxJYpKWencqFpteUNmJKjAm8dWakgirD+ZL7C
3LOm4AY8DwQAVr7D6oqyjj6WOU9JTFMzpArXBfSRy6mf8zm8SateY2pZrL53/Zl8wdh0NGau8qAi
K+RJRY5K+xhZP2j9HokB3Q85g+LUOHgbdRf3Dvv1Rdc2/cYjBYf+9KB7QF9qBkEi+b7Tj4HoBu/D
BI8wsynjiFih96fQmWvDgTsCdyHL+MREDRsMBNjXLFNQavpCYch+IO9hoRTIryZDzdv5o1wSFNQ8
Uzk4oXNqPj8Z/NgcDdsWlHJcBHl1+jM4Aq7QGJEb9AH4C2UwU1Mg/xbVAP0TGsSEEbrSZJ+RKmQg
Z6a5oHt8AHES7dgSkHTDVzVrO8JlZvxXjgnvMmlmZOJwMfRLYmO49gsQWwN6ebJDdBdOKZ2uyZTA
DoVsSsa73wBB0J2R7IGryAQ1D3S4BlQkNSvp/I6YNU06WROM6N5SrRZZea+1cR8gs6s8T0AGaR5Z
ZgaYKO/EAft8NEVEOwuITrMRESQQeukKfITyPytCoS0bGL5cfhrSRbV5nX4JwXIIOcQI89im4g5x
0OTqp2j1pk3i2T4BqWQ5IefD2coAbMizEk9y5RqofBqO3iUajQhCugwKi3iGckFvU20zzD6MkBBj
utBzMSO0lKEKREOBUBlTCU4hCUHRxYMNRLkT4/jAaQ7UHvLmYILiqbeUP+NBELASAXc08yyedZUT
cMqEt+BDeST1RdTSDN1W5Y0qp2CXeT9v+U5x66J392buu3KplN7W4W/c7nrCKYiiJhiDfJtW3FQA
wzkNaDgK2Jy3yT6w3HaaPfB+NM57fw/zZ1X/NMpdM3mtA4qa5vCDLa9x4yrj1p8VJ6UKptGJPPwU
ds+O4CCgt30m9kp9oo5Klx0Wast48QzxdHDYqyuoHpWaxysmZ+g0rAGeTYpy7J3aVa5bxgEwQntx
jvZMtcayp25P4fbBuUPpBEZOIqaQEawpb5gBmmSUExJaM0++CB4TQZk0pFFEYBGW3R0yfRMfCt4K
PnwXaQEtWdGf3Nwr8IMyXVDBifXYKi/IUBvt0hnncE900EL/GZNEuMEIcJ+43p3Y7UtR8vPt1btA
2FIwm+x1jgL9s2q2Rfbbl4d4uDKLUh1GeB4VBzgYDoQD4146kQQbUfWFLRkdzELwf2qoXXQ/dCrQ
erUIifFZmZ/GLuIdeuu422QfDpMe1Sg53s0w06tb2zzohuQ7DnkKgwfVYgX5OstmXazfRz7ES4ND
t5/d1B2R18VkZnZbQz2IbkYNbb3JhTN0DExyIDkmEVEr9TfuCEVeS4fYwako0VDkDtD/gYt6qgmZ
+IDYbO/wecWcYCVS/IhgDJz5uJpvHupjWATEwc2X0jx63jhcIEt20HjYoJ14xWySCJ6YueoPg3CO
57l3VdIFpN9OxVr8YlcP76zkpDvwW7+9X+X+odNAGElhVV7zijL0j+DqTjhAP9A/T9DuEXO/fuqP
4leIZKNFe3lGWxUjo1lrx/6HmfyC60Lh7PSeyNUoptlNTJoXeGuh4qHSJHrT+NPLd/COqEVtxwba
zSquralOOMqXCCEqoym+hgOnOJ507N+IGypORHr/uhNaYji7H7Qe/XeEbJZhwLS+O0ZhqDCGMBqg
btpZjeydBD8FQ9/MAjJDSYu2JqPNGz1u3JxrhwuBiCcYaHZbtXbo6x3EFbXgJD4QgscejGqgu7F4
Si+ucwgm1LPqWEAHYLRF9kWnDnwfxDajOT5Qtva3Q2jBe4aV6pgLVjWxUJ/6sHRA1LSvQOxyAS7Z
SYTj8CRIlpvNmxvoFazQpeMQmM6e0OHhL8jFd9BqOkilfniNdYnyYxD9lLyzC7uCox7u3o0EMvo+
SbF3Tfh9kUUZTRhL8mh0hvRX+bgKK6KdjaIjNOmEwzFuoUodldlcO8wN+DJAnlUGiyfZB8ONR0l4
MQ4AVoHKBInD94paAYQDPRcbLKwrj0SKbIJhgT8vDXB0JmAKIDtxOvofZEy3zmQym5BKI8wE3SLH
wPXJBibEgfrll7IEjWQDZM6KftkwloXLlfenU4gw0C467S/tRSU/nSJ3VuJhbbz4vY3Rt43mYDo8
R/nQl3Lg6wEIIBw9zm02bC5gXC/KgQ+b0ZMfp8vpG599mNOKBQWIARtJPu06+j0xWNq0jsq7eumh
qiQhGAoYyYiwRe4A4Qm+wy8IKsWLVdQ8FTawGrDX+8ixteMFU7B28NKoDto7MpgB4zr8JaTzUw1M
aMkFgVlBIQTy/i9SvR3pMrq48CTAHRKhGDvli8Qegwh24HBEY1zi5DATMLQU18lJf/LZ8Dnnx+bE
c8pGrM/yQz03XCVjbp96ZAXRjcPjfpBfoNrkBVaJM8Dh9TMRZAp8+MiIw9dvwCJgfLekALnN5Ee9
fr6N+/vs+1Z2ZYUj5HHM9EWFz5V4Ne5Y4g4fByhmXF6jCjKAJwVfKN877Bfo2zS6AyZPyGmn/wNP
6JmcWWEs3ePLhYhFiMczMxDWxvEEHtyPnY1uu/0s6RbZ0MV4K/YYx77rQ4QVinJS0PgeEf8UZQqq
ER/9K36tXXqpHW9zA+GfQHcCv4tzMuRRBOFy4WMhVB45GhwO4BUQpohg1wr/6PeAlzQ1sEV6hGlW
4TYQttrrvaA3xyNiCDCHElj4kEuEf6yamvrMC4lI0Gm3T+Y4lxlNqZ1b186EBRg7Fbp9Ds/hC1XA
LqGmjn7CG/9IQGSxbf6nSfiIqTEEbu/4FRmpdvhNHGFOQ4GEF7C3yXDDIr7EZzS5pfC4uGJx51zg
UUmtA+dQbI/z4A6mIBKninWdEBhwfPhDYgUUG/wOux6xBWQlkUkCNyyjzLAZ480rSg52oj+yBjmX
DRQ+4lgFwUVW/mqULnLqUCh38jZKjwRtLDBApIi+DTeK1GMI5Nuzx0gJMvKMhTF6EEF5R+EthmFm
ZwwC9Pc4ICAIk+jR6C0xmDHLhHu+IAhYY2MscV4D/PEKA03ThYUvFyMESybqX5TN/BAQ2Tzhkeu9
kjuGnxeRV8RtQ8kklndh2IdjMYBc4O9FG99rLoFETj0Sn5BTvuH6gKVP1HZSnzEmoxKDCjGHtYa4
+fgg/yDcSKG7xTFobFQXB6iDIXxmGFyYQBjRWQB0an94dRkfyNbkg9NRaWAQtpAHkdVfqCMuB+8N
iWRscW2MZZwsoOpYu8wtUOOvamY0+/iN4/1R/F3SfxxRPgtWQ30ADZV2h9VjXMwwGI3HBgeg+RcA
mnNKkLNWk2SC59TBhQCnxpniU4gXjAecQqmUbn2jOXBxDe4y0vjdQ81f6VNhTkX6wT91s9vkK4Db
gV17cZDylyCUTBzIfrCgAlRcxUO8JsVIZdNDbcp2RnQlFuZ67lN5gY771XNycOcArlOBghwCZumJ
iLk8UnhFTxVPDs8jXN7kxtTJoGNh7IZI7n8FdArsogfWO+QnY5y+hmjdyoj2L/GEIN+atsAdi+YZ
9JTHjb0vNMtQQC67/hpEPmMBocPEo0BxJm1F6E2rvgoY7SLrYP5pxNdyrPDV/Ym/vMWcrSTQsCew
kBJKB8NMFQma1FdyIpvHqW9vhkHUcmQmwOZnsKAAB3iOx9du0EkkgFOhC8QeMqdL0RjOUddw3qcE
pOKAjpFWIbfnfnOYeUZ5FMzEoz1rd31ruISOgyXZwoTwHRuTOFkofKnmD9d1doc8xrGEsAIQl6tS
X4T/O1hEknx5trjPbf2vR4xNFjrR37SCWO2Vb3GGjdWhp3QF7KEtomV9nawSkiOpi//BwTnwS+Pj
JCKnmuLpDFBVt3bwI3N6xPSKja9RjebiPr5gF+NiXsFPOypntuFT+gsW9SW1NszbOqQ6xKqFVenW
vuIFaKJwTjEFQjzY1cxHKGax24zSoDVvG+cPUKt5Iy8Hbw6Ht3GQlv6eZEbi45I1ba6EAMOTcuZO
cbiQVMGUayuk2qBHwbaGpGxAP2KX4cLUUSfMW/7PRxs65/5Hr8A2TdCyRZOS/kYTN4Ik/C09WCvh
og8XKgkTEDQMPiBSBd0uFH44H8R3hKeJyxKZMFCpb2ONwVFKfst4EL7bKTIQcJYP6fgUZ3JSKF9C
8wgCanrY7brulyWES2vBcaxSnDghWZTc6XHQ4kWB1EkvwpLIc2ex0kgnw8TK8oje3tZP0mHy1azN
Wcy1AcIHikYYLL3DOElxTqLXtKGu6QVhj43/N4/m7Fp4/8camP2wfi+1fbWSXPUoL6jrnA2rYjVx
hD39FCw3HGg+oArHZr4l6hxDMbD7Vt0ew2v1oukYGQJf8F5gM7uJPzVWwsBK7izJfkxy2yx5DPMK
Oe43J72oW81Czoj5QixoZR+o+fEvuBq68Qrh/wua5b1A5se1zixZf+gPftvKM+AzIcODmGttNzYJ
nPWVTH2dxUW8bb70q/9sj/zEBQlbsEe796ofoyOKExfmpUWhyh+JtpKvditsPiucyBZfkD1mNWDp
2bA5wTmNifKNwzQR7sSVCDCzG1zjbwROb+TwHMfzBRCbTrLY5hImqyo4TvmlkYsZGOsI832W/+/4
BjgR9QFi/lcxU1CoruPLcOtu70sPYgx+SujRqbmTdHbw3qC9ZIoZyIX4ac76Md6LfDUsnX8iOY2J
zb//5vJ5wjpWpcNth64ze6aZM7bRURmh8kMFi/LBpIJNmXOcJ4/ho1UtBg7v3B5o4KXbijiLuXBG
48E9TSFeAqxgmTCsPiTPdLzRdwhQSIlh8UULcn8zBILDZ9OKEKsrviii9Ed3F6NKvSl21Q7jyLy6
vv9MR5iFx3YGmgYnU60Cev3Gswdph0fBGCzAT7gVD0ys5YoLy+UEt+IbFV1yz7eNeI+cFLsVLbKt
9pwCrOtjJSAI9hhnh7CIEqfxu+uP+TX+JS9GvvGnbM+ovwlcWJpjauTkCYnN5FOdxhOEgLrABnHV
Mts4M8fxcXE6cKGJi2N5ISXwBuHd3fpj4YqLnHJeUg6x4QkXDGd75RI2DFVI5qdgCQitmIolTIoG
/Qh2BxyBCAhkdsD0xTDKR9466QMMj7/DPxntEcRwU+lEhYcIGazPxuXTUO7A7owA4rFY6dtmqX4D
O/gMXQzjVnWsDvqj3aEtzkn+h9t1WQ/LG1NqwvgJsN1YW8JrCvoNkDxjVSD9GwsdxwWi/B0ojJVs
OwxDWCJfOk4DBMMgnyttTRZ19VrTyyETWo+0iRQ6cYttEjsqCl8ikQ/xd0qe4+SHgyAUEX7DPWnL
bvp5xITCWx0vyKU7cX95m3oLd83DP74tY8QrfAoHiE8y7DdKiCoPljp96mHDUgdKPJjn2oi581LM
EBBMfCRwQKiaObErsLhR51vf0JHgQNRwiYsuTy6/T1+vKSM9kdiVbbsGVZpbnFC3CHuEIDYzyC9j
Ag4V0pLM+a1+IJMyHkCYXJn8yYqLwLpBGAs0nL951z/89ZilQrrOWr6RjCXBfLcxGc/iPPY7WPYp
y6NGLWHYzEZxTfuPo/NabhXLwvATUUUOtxIiKFjBliz5hrJ8bDIip6fvj66amZ6aOUFGwF7rj8R3
9N/SPSazCx9KUK5RLi8CT0j+ufzQcxKkybEhZHnAicQHQQ6jbyXnQPIuUPd+LNZnQFx7hwaxZ+1q
z03A8LBfDhZS9tLlvbQcyiX6fiJmAZLtww1B0PhQNGw+K7pueZMkrd8LBzzU8usPpYBwF/8UMkVL
B40o/QzT9CS1X/EzWh1+o8hjOzZxA3WUNX5lfqe4T+BODsoLdZZEDHAYHQTc1BVTqP2lL6mPS8kz
VlbsxEi5kOUv0cVmasvU9sXj2sDHy0tKSb8oBY8CV+KnQkTZBl+dBYdeI+vinXFBactxhLMye+hX
JXOWLOUtTHP3RczOa031t/266iBf8Z8RnVDVqwrGB7hF2RHoAU5+lBaJjpDTNYbuh+l4zZLRJdAq
0pqe2U76jpnb5+neLtb9PUrJkF8oncZkw5UK1gnjStl7feeh4oTmPKf8fmG8R0zXvS77unIE+5GN
1a1LOM+0UxExuienNoHdu8kop81zy9XS6hNtBN9kf9PUYHWEENEQ0Ds1YRn61niU2nvCwDErO4SS
rxskkP6WuQSd5e8tWg7eRqY97ILuxt+uBb+18Cfm95RiOjqxnsGA2JecAInb6ViRxGs07jgg9eq0
Q/Mp8Eme65gQ0m30RTxc2npquwnK+xh76i7ZSsPZGHA2sX7Iwy9JbTHK6osClc29EI5/0ZbQXmHc
qj3HU+nUr3WbAkN9tkxlry+1sWvERyIONjJnOBJ7L2cxTEnY3qEiN7jFEbbDT1jSvwZBLfYe9tz3
jAUmcU26vMg5o9ZhdWa4Exrm4AZdudNnl4YEHPVkqgf6rfJPeu5JXZwNGkYDir/JFUKNq8HonzRb
kyrYm24lWp86j0i0Uv7p04GOPGAMqq1NqvGQmW45n4SV4JzRJp4o3F5J/7jjUO3ET+pU3s0RQwXg
UvgMkGTUm/pnx0BFlSwmVbZ6dnhq3RiuQM9TsiZdQumRT8yWjcPgU1Q5knAI2Rxji1B/QIKm/mrC
Op9dBCdouUJANY2yOrZwDgj2YFL9KIuWgm1IYSIpQahLl4m7wYeAHMDgzMVpxfhMrDVGZhu8k7lN
J283Rk3EXcG7DxUzOTqDl3CXBHQYbDoaZuq1F/7xwA8TtgsnIa2bEPxd/hm5yBK99jL4zb96XAVP
87PY0nFI+u0FAfL40NDGr8Kv9FB+coJAvyBUPgycXflN/2L2ZOpjDQWg0tbihUvC544ePI0o3yoJ
8BtGHMAEY6FdFpymm/7HlhGVOaTDUOFsCfSqL3V37PXpk5VRBq0e1jlQPNpdcl15DRK+gRFjcZvn
hI4ZZKGtW5qGqTIOvZxmbtPJgfYVLzVZRdctzR4IfGg9IBN3SW5BbrOa+FM1mohsZhlJWrE4oclj
6GEptUbgkA2NNBFgDANGSEOA3c6bV3wxtX/NqddPuvnIZQ9v0yw4ZUee3L9QXOearXTOxGJO+CcK
6guL0PxTeZ2HJAS9lHWkTo+JRWB0RQBHWACLEJZ2linTKWPyaDfNAKy5RqMBMDzxx802OgSh3Pj8
IwTVZfinPnuRpnYUjVlHya/96iL8YOMYQWtIHqB8gzND2YnGqRhO5GiZvKZjQqjXR8KG0X80bkC7
d03k6Rqd7KxvUvSGlge7k2ie+GK8WynLPwlK7cDtdmgWqmwH3VRNWzXZ9dPPa/Cx/4LwN/AMHN5F
ZRv9WkCsRIQCZ3a4r0kvKD1L3gyzm9HjBNtEwSesNxU/0VYcvMnc1LUrmxtFWEMMSUSoT6yUXikv
WiyfP3u0HLLVrcolNrPID4O8M1TforKXiYAo8/wgY+X16EajV7JFyQSr90WT3AsoqNwa0/5VXpoR
K4nNz9FApRED4pDqPq6jH+CEio8jgP9xP6yo8uaLoDEujrbQXKPq8VlIWYpBuL4+incsIwa+6MFr
NKAx9BBOATNZbbNqI5iOQGbWQAkZrnqG9HHnX9ge2Jg1blwu4q2ZIUzWcJlT6aBpwGujzTY/HxsR
aVM0BeFBZfsxPrGnh2tUnL2A0x7eAJOILXB1RhubVvYj8RFoSgTPASRh/geQZxtVWUPRF0NPMXv9
CwhcUUGsujd+yPd4sS/WRAvS4aiszBtTNoMoQRIQLulymautGPv9kUDSiGBBVfcnzPT//z8k7VKQ
pkvOog5kD/f4f8zv2CB9B+MAXKX6yy+M2nVxxDXjAxLj2eRG45sdPwO0cuVmPnNK2C6/pyzuvOm4
KwJhRVvOAsXDtsOIwmIPTFB4LFNb+4S+SsGMnvjkeAQaxYk1G1bfJVOAZ+slrtt/IPtgO+FrM4Pq
EUgQL+A1PjtGbAx1WnNWvwHTJcs1NPA3LyOA/YCEa/9EZy96gOk414AzX+xGdNlmXvQA7smQL067
iEORkJeSFCxPQYED9md9V2hSEgGBp7qBNfTu6etU3quN+jY/gKOiVdqtZhhbQnkI0wYyG2/z68Om
sflJcHJySM4cQLN2kupjgS+r/AAdh8RZrCnlWlvVPzV92OBSywFFWe11nb5LzPCggCvrRaQ6YlGy
l/+hWlEN8gF3ceEB9UvUJsENs7EDupM0XNlgrrxILXYeLBn7s/Rdl99Qsrl8TbCLJXsAn7vIXpk6
4PG0Vomqn5h7zkRTpZhoSeDBPal8xE/UPl1ybMY9pbdyQX25jYlnIm+nurMNUmuAgryh/2Mbr0i7
YKQb98ONwP8WcbZmwxBpnvQsrOV5FLeA0zAj7zK13vyAMmRRdzgX1YeI/89yAfc7eXEyEMpB1aNP
so1OIMQ/sqJbWDPnCerAlx9StJ7ZhgU3AgMBqsaj19wq9JBskxQRFBuymaTW4+YhxgOZyMwCTJE9
fPAX0Y13aHBUuOlS5LBhT8KPgVQiBzmyXGz5oDcN40KA0XIfsOmbFN0BSwPLpPtFtrtkp5caUlKb
Xk8dZTNaI7YavnvA/8gfEwSbvvSEqrc0VwHHPGIQqHakF8BUQiaCBJQPzEUx1YFwc/OeX05CEHmE
RGOkR96pPO8U2cK5LaAGYaOyQyYJqnkuDF5NQhURJuTEybFQ0ebTv1GIOURbI0SOiNfGj1SvpWPl
uCiI8IU0rpGdh4RsEmQR/OlF7X5ktoOuQi1c07AziEIB26EsHghSYnxkeY9vpLuhcyZBG0FXuXl9
Gp1XYH0a3JjtYtgptU94NpKMeDdYm1a06ezrj3zATOGQX556hGV84ziyEPXHfPyYOBcH0wtumDXY
TsMmUn6QhCnwt6FC+L/VGKg8ppsj9eJ2T2SaivqNk5TgdKZu4jpX6a34YaTBPwZC1lNO7E63eo83
gMIuYUZ8eEe2OoGj8i8CD7c40Q7g2wC0tadY1AjQMKvdQajI6MVxyjdd/uS7if+x/ghAgHWHWwt4
k5gajtc+RnG+qd+DYf3iHOQrAmMHkQFwgHP/4k6HmmMaNd3mL6ZUnG4HTBU6EgKXz3hUDPclf9QW
bzcvIUmJF/dnl5F9C13nNshRyDknS5DwyPmnn55Izxe4hi2ufceaWxoXMXT63kWoYCGci23K+uL6
Eo+Y0h9x9a3RBmJ9MCCYJ975fi7dp+SH6EaOhCZzXxZ16E535hnBvCB5quQFwptWHYX0YaY0IxUE
GTjNoda8WH+LS0fzqvqtqvjpDhmwleI5zXlcFnd0p6LTES55opAx0B0NGn7cjfp3EDHXjn/9+Bdz
haOU2s3dkgO+qH39Ir/G+amnUo136VIB9tGUu0nmuXtvdeB5qWQPZuDTTjqS6eFfnj8Lek1EZCY7
dTw0SHAQvAzxecJSh8Grp91vj4ljSXd0qPIexU9B3Q8ix4Q1rXtkcQJkzpT9xPJRYVYtTrh9WHvN
/ompoav/ou4cmKeQuy0zD2GyfeWeIJ2QNS41NfNRI7dSdTV4UlF4o/mB5y/L9nXrDfFdMy+UwgWS
j6uH8BsUl6lvIRPDuXPDoGQQ30P/M9J+QAJQLTRp2rAbnRtjZKHaQuCzoBO1UXIv+KLiUEnJiwNy
x5gdcjVSkvjOU/6GepWZgiwuxW2ZjNyZ3mruv6/FFcG/dHCme89ksYm4LUnad5P3PNrmX3XjRsX5
FXlh5MndQT3JCC33QrltrY96o6rvvHqhQ5kROOF7JH68ug4FYXEnqSc36j5csw9jWem+Fl4QIP26
NNq9wq2JyMS4Dem+cst3K9szqjCCvCbkvXheDM1FtJCmbqIfQnmn9bcRGQlsLaKL9cBM1OyqwaNh
zswvUux3DpZR9fXRs73U6cdsOlV1pamCikgWEMKOULejXZE3VEML9MUa/qv5l6LaZXqiWczmWvEE
EpnJm3FHQYYEiE4NZO+lzVcIB4xMKHIGNtWXg3sX3kSq3Vd3lJNFGZQ5yo6RI8w2UmzPEUkdp+D1
nQ6+nOwIqTG4qu0JP6qEYBfIHksTMaREY/QbsbobbsHhDCn7FtYwo5dGOBBYpvQXTkqkeBFpOujw
T2P2nluXBLYdxhwIq8DpRGALZQ3oLY2nIG9JNLDcHjdLj7LWeSHgR2Ua3rNb86A7gkACETmmUSmr
Kt6TS2Hr7OsKG6OCSN8r2MVIQCGKkN4001nSOXAT5dR8gpFfROpRkaKRmMXKGBNfgj6gf30x8+MK
gFKiQe4l70RU+CmgvPFpTLtc3Y0tX9uKM0iEDzhU1Vuqv/fj3ic4MM48TtE4PrT9G+qq/IzpHBgR
+TziF8R+IOke2WeYrxCHhAtD7zA0AYkiKMMOEiX7vj4k/1D58JIsT9gTsW/AbwDWwaihzyFKCHGc
sAHS5K2QnfBk8a7jBW0YW34AA0c+sRBrns8K7HPEpXapoSjW0ichG3dOYKRNMtATBbsiI8GaRJHj
EbgYjRRea1Sd5OrNbvfG09OfaI4qA4djlr30vShZvD1V4GXhLmZQAQCFmd/j/c4KQf+z+sColqle
19mK5qJapS222k5c3Gnfq8eguIRfhDURBMJtPvzKi+WsGQG2YD9W7AQkYkPxRalDy2tc7hWPVMEQ
Dfq59EEDmxx90IYD8Ek+BAF+/EZC7iK4ODKtLB/byES6B6P9kHHIuj2LORZvRpzKRr4EvmqbNwZX
E7FQvkYq0uQ21r24fiNjUcWoR+ELlPPSJU4Klh0q25d8H8g33iRk2g43sg54Sb1I+qtPOkpLslqY
KAASSIrUMGrfmE5EZgnyxn4xzrS++BdnALOHHNvFwMGXeuIGUBcY4g8Igr+UUCp5a6T7jrlMt2sf
lwVF2dIqv/Cow/r38beEmjG2wT+zaZcZbjxvwXJ/IuTzXXwgIYT8AJoEiGPdU/wx8uziqEPqUkTu
yBcEYMGxSGgGdIu51ikgK39xILT9Nt1QcyOqD2IuBBRAii0N1BqBDQ8IuX+wy83osDXbaZDH0svN
43iG1q/UMzrPWf+bKFdCAGDTDg0wyl1AnAHXD+ZdUH9laBO6N9g0hA1ld4jPULzgxisBtlXZTbod
G5vxzDFrr7NjTVCZa9LjyUGP2BJysAqRmb1VsZemO1S7uYgZfk2qFEk0mkMQBCgAXjYuIdlUeK6C
0YuOr/qt/7eovXrXqWZXoSIQbSe6zbbB5ryS9qw8hBOq248DLs+gvrH/cLeRyBZ0dAOv9V92rii0
pQ9mGMbhmYVHWQrpBfxdpU8DO0v6uGN62Rk7Hlz+TFTHuUX+jINkmasCpsvuz+4Xpz/NBTa7b2w+
Oot8am2mFBnb4uIsH5C02FBfL5AWlkMSFVA7btolUoN4FxuRq0ml7SrZQxKtAMQj0pBsS/VqzSXY
86pCimyQKvKNUEzMI4pY9YssJKEjb3HNVskLqHKQwTM/DOqOItW52uahDz+Mz6xluaXLxfFnDyKA
Ph4q5tHZJeTr89VQUIYeYRHZEuVnkUhEA+cjY0bBVh95modbyuLNgQRkT77fAH6zQKY79WFgef7/
S4ay5cJZKvZUfmq71Y46Ep7IgRpG6E9gYvHyaLNhrBWWQPR0RtqPIO31zWDL3Yfx4xQSZEbsgUof
DVXgLtFqkXrDdUM3LD7KkeTSGHJsw0iIv6qLfN7cYBIi2G7iCLVLdKbMCizYJU0lsVcGZ8xQXBZV
WLZQlD+YayxjayVHfleJ7DI/VKnLLR6K23A8BOr7gDcuJGpmALaZb2hc2vlGvZOCILtgL1bSgQvH
Mww5U6X/su5zKcSaIV/Gd0w3Vn9P895mawpvyTtxhzl9BP9LZVlIOkT0sXWv+n2C8zrkRZql3wkF
qa0CVaH8yVQVGMwRPQRd3d2NdlsS49c1O2P8q5AGpcNH0JHFt29pRBihkczmyyy/lZcfvC7xa59g
YA/OIV3CMJDxb8rSEiOnqEtazwZfb65t9FZo5N+cNJ4KDmVeUjGeB3TN2O2weaCv3eYXVgFUNO1e
/QNTvHCemdvuBuaO0AVDK+Is3k68DOpulVU23+9KcdK3RQ2lOijRFrvxIeGduOeBIP6xwedhmQ4/
ptOLhNkPWMcx7EOfsF1idHuN5yy5QMfV1pW5MZ1oPTsIbDDK2ZJPs3Fsh7cEwbfkDQoJsk7Kduxo
5nfHlzn1ZzoEC9VvumNcXUfxmWn1utDdV3XlOOpAyBPFG1hHr3XwULKzPpjY45/gI021j9PfTt2p
0xYohTlqVq8Z90in2VK0Y2Sl8Bh8RJUJZkAmRyCndDSrHQEXhM3VKEVQeFFxQDAz/suofKTqo64f
pfjZB75aUVFFhznM75lGMZ4lixZwn9WJYkh2Y3QNbUvN7lHur23wLZCCTIYdS8HyJn00L/yxxOmd
MIVN6nugvqXCX9T/Mu5VV+mTdfTI3NUwHxdbkYW6uMfKezsQBX8OIIXx3nZ0tOY+q7h8mAgb7r1p
+I3NQ11dhdd+UK5aflSpKeFSw+oHvNezw5AeqwyUg8IkW56dCG1Z/l5nvmp5Weq3VJTOm8XHtpZ/
ArZKMOPkamzVdwzQHUGHGueJMxhep12o0igCZO8b5W+c0SlipodCWRuuyoPl6FB+EuSpbeEnZfCq
jlO7qqyrSW05T/xbn783eJBQsAVQKthFZjctvU55WinAPxIw96W7crVpNXsE2408T8mpJj6b7SmX
1paPnqXBT9kSLXSIlz+7JbqzYrMg+XwDxB+B7MMUDE7NttST+uODJZtkQCEsHZyMWgkWWHBvUHIn
nH9ow8gZ1wtfErwab+mSeG6/Ege4FwYMah4Pwhe00/Dy+ThEkM+cJTtNJYxtI15qoOJjhR19Kr3m
n7YURR4ElMNB44fZdVB/a+VDxESANGfimQ8iNtnUoxMyq51wgg3cJLqjC9uovGm6HRG1pIfeJJOE
hMW1xS6rlA5fpPWwTiHIf0uy4gudTFydrbgjcaMc31D2KT9Gp2HU/q0EnFgU3PEEYhBFx4h/P+BQ
FlEHTzuDAo8uAyEG2DwK2U1EV6t2xMopb8yMA/zcrsdNhEZmmnwIjrR7y9s/naTNmKMr2J5HWDQ9
gb+GiyrIiQnQOAjoH9TwAVXS4LPsdy/5R8Vakd4UgNnm1mQTMUkceyHEAiUlcFkqhRQF4P5AnRmY
DFUMk9/+fPfgAwRl16dQP3SMkHW1DUUqoV+WR8x8JG7kcFcAETAR/lSp0yOnKljGIrpZSB42N3QB
9eOZTJY5/tHHnzQ/1OkJSq6xHhMkjBW/5cJuFi5hsOuop+4+UNzUCZE8Femu7S+pPLO0nzi6FiKu
nw5dVaPrXaBGOHERnV7vkS8zQL7q85ecgzPBoGDGXCN64qCW7z2CkTA5W/SDzF9Jc0BioB+y7qDT
DhG2p5r8GWqUkX/jZFBfN4nsmvZPUGi++zDpmVa72yi/j9XXGFy611agfJyXn3wFDh1VmxtbgmTh
qnnVy09IR78aE0TkYWLSQqh1hPnUJjc7G0TCTPssfVNbdpYtfsUlPSd2DT8ySed8C5pdrb5b9OCA
O5mbdiK6xQ9VAG1oCHYyfzb3PF+xCNDqiKoXKDioiNVG7OoGtavDlSFOatfWsOlTW30ySn8O9FJy
nRR121JPWk3KurGUlWpCx6MENQ2+7tbRpo+iOYlog4oWbGHgjjsHj3KkCgNxyKge53k/L4glxIQZ
/4u3Oq9Ls+cw287arwzogRQiY5zHhJV+YQSLiCeqxJwWsBR7GiQ1stMBW72gfkjqVq4PAnEN4bz7
NufPlwyjMH2V4TGoHnhdZPVGgS1CQjQXIldV4r9mtHzn1rH803VsEMqHRfgXZqHfFu5Xmb+5nxFG
w5c5QsVz1BAl6Ap49ePXPdn2WxkFZxyC2ZLPwH4aQVJdx9d7mb7PNB6SLzSHPDPrwPDC9gNZhQBL
MPJv+gbL4fFq3oWH2m1bYPQqvw+omFD2SV4p+YN2DK3zEuIVhd+i6jQG5znjJdP7EeSbtxSlIhme
RGGdGkcl/IttuXKTrZLt5vKaMBmmZOU/g+g4mY+0fRvHbaOzsnmQzaZo61z8urjk0maqFgX5Zep/
73ziACBC2hVQmmAM6meF4nNi/Oft6SJnMY2vkN/YzvdE/SxGsvr3YuzQuFmv68F7oddNf1TLx9G0
Umhd7k4hxYQwU1TUkKfPG6PwOtLbDZjZVbMrcSj3LCsACbZqUVhx4CEdAFcTLDo8GJzzQH2O2P2K
8wEUjWBoJye4ZSCvZiPi8Q2Gv2lwovo2tXRu5D0VthreTohx0l8NCmagZ5DjZwNv/fZ75k1aXCYa
Bd5N4PT0tnSTkfJDQ7pxt2LS1UBukOJLb90pIREBXtlEi14UpDT/63i/0eLRzriRakww+UNGyxBt
s+AmKtemfxO091JxeSfF6H8pKkL8S0KeqvDWZBFgnNsY1RXtQuEi97B8WTsUqSsUWJQSZlzyIch2
pZQ4uUEAWCfGqFT1Eu4wCuv+19WT/KjD9Z+Jt6PQShvJYwJuQBz0o6W8Xt1Z8hvyhAkE36b1OQ++
kTCHRxEfp3Wawqs8OIMFeAVEHm1r9ADtszV25Yj6u/wtCzLk9yPeLqjSBj1+tCaDp47uI0ttSuWb
7lbk8oA6VLai7Kz4XzlugnuL6UgaISZSuxKOOrFIVUcv5OEVn3oUwDy6yMbcjq+DdHMIBSIck6cM
tF5YjGlLYBywv6nbZuDXf8hqTYp8KDuY7iIONqBf3rnmgm8AIVjk+60URjWEKAxV/TNRkbsgKCU3
YVPjGYPR6+IvM7xsuCnXDaqwP/Cbx4QUD3Ixu9fxtgSaYCTR3JhBO9npry12JyxV/yd+IFBJR9hF
7v2RTIp9B+7IxiohJntLS7rpdGp6fw0S/GReCSyNxHgxv7GfjBYg97iXSLeXv1VY/AIA962wCu6U
srwWc78eIHtNFly+wChC0df+NZDsdCXgnxFUxKHS99gdQn1bp8/+oea8XEzkROyKnZdARxQs2V33
q76JlwjdAnlN8rus0v33pjx6lYOAgflkytcB4jPrM7tiF82unfwsy6fXFfeeItVVQ3Ysqly+XQtP
0b3N3pThgTqkRnVhhI7Whm6LZw8xdMnoLS6u8VMHZ8uXpwBTxUyOIhNhohLWhkgQr59wiRElJOJd
gcDuB3L4OI5BYnmUMCLIT7PwEci0B4HRqSc93OaQmmh/C39NFUAcTTZPKZoErlkwoEF6E7IUZxVt
2cHF7Bcxs8gJXnIuThcleU6o6iZLt4PIYSisB1C828DJEb63vFDJS5QQX+f8qTKIrfTM2aPQJHWK
l48/GhhouN3kRxM5zG97rh5V5G5F2Z6QatHx4oPvl2vx2JUsyL5KphbmemL0Ur9qkTldkMz+VscY
KTlDa3mtxXt5EGTH+lV/ov7bOlfWceDuRdpkRyRaH0g2tdDcvWok826IVL1lV+i1bYaaVwRyplVy
rXx2bi2/jc95uM3S5lV8h+5FDb3RW3LOXz7HWPoxNf74TZ/BzaIAGxmusiOSXnIc2lEJXVK2YmML
X/FBQ5At07FLxfAaEPzQf47lBg2jGHiD4FrSlREkHXZJaH8hBJSaTQ0ls40+StMnAMw4/5qnlq+h
6w/pTITMe0kIpgkhxLu++qcUbpXuWQJIJCPBajWJe0O697pCkJCrj2SmXBNOuNUytV0IrQjanf7J
kwc/JW8Llblii39jdA7SP+EDfxiNQyuNT+4hi1SAxiBSQWuoSePltTK+JXmnnARK7FobUHIn1ggq
EJ6tZVt1OpqeHPFTLnx8hyXZa5R+gM6dkfsA0aI9XBt3A2x78ZsZLOiRI+76y4sCYMA5Lq3d++ap
LikQsUmCcjineE0Gxw2gqw9CTa71gF4yxVexig8X6wLPFZFcF9FZh1M5/gU8V/+J/k9JmlR4KCh3
xuhkHTUc1jiYaoLON3q7K2HhHVyQd5UUZLx9+wqfZG2LDzzkNSx6v54Ud7rKGVUWq0b9YI8K9ilw
f+ugWglE+/XTQyZ/h1dc6sKlCX7bzybahrKDONWM3WInmZ/N/MZ1zPXbZPl8MXSJ0PDMK7c9lmhG
jLWrTevpnuNkfeg2qUndgXUvWjc/gBwWFoJ3UwG5uheJx3qh4NqC8lqlPhYOXj1r+d06KGTAsLpx
2Cm/ydcw24zD5D9h2u/Xxn6aqNci3+jFUS3Ykx/tckpeCzuj28R/PWQbmPUto2HBlOwMQ9m815EZ
YLVrbD0kL5smjmRamd2nCfN5lCsC+3FYTv12TTjkd1Ej+yUFODzOauVmlVMF6BxUikllO2azNUOS
JFB4qBGX/SEaxzJHtwvT4g5Ga5Mwy25pHlAkledyXJW/A6ohO7okl1y8ZcZbGX3q8lOcoWKfVvyO
PiF0kGjyBqYAmDNbfHBNtq9Ha5wyyDUZtLj5bNFuYBeRuWQlO2gGvxRQlED9cFGD6c2zK8ebgkAL
az0zn7X1ep6v8zhtc6bgrVpuBlyW3FiO7FVca/omQ17U1oCK2tqjkLFYryzHwC2HpA8xrjt+LX2w
X4K56XqyUKtw+evFltiKJFr2eSbxs/EPAUOJdhwFNBM6shfVjxf50nDQ8wQ13I3TjCIwiFSq7M4z
u1Pc7UgMKjFsR7zjjBSBCmiRZJxU4L8QEDNRFYxqeA7h+EJapVZcOoV8NJjFBLUak4i2EchM0nF/
0lB54S+WIXdh9pRZgrBHcA2UqvGN9PFWNSGp7V6m85GJ4DVi/Yr2YvjFENLQrJBQm3XU+cCCcSKm
coDJxPPdeT3HsKju+3GlwnkPJITUBI0VyV8dewGTI2DDqFKC14v2mP6m2H14c2zkgtLDgBxfl/eQ
TmultTIVi1j1ZPVuDA91r5/6J4rc1WDHRPjztTJL0llFlOEc+OILn7zLhw39QVh73E5iQJBObnJo
gqMV2wq7ooGQjxVy9Nvpg2PXMvGGvZ7FdC6KZ2VE7hB81FdY4qS8aNwaXWnPyU926OUd8pNX7dBC
tbm+s1L04T1u/fQxk+mI2k4Br++Y62bGTPRt/yslM2WPWLev7MytUOJxqCfn4qvxZBcSiX0ZI2B0
IMvvkj66D3L6HG07bsaNtuVgoByq8WOWUeEQdOSFofRDO7dGfg5BN36TUSI3vkpNabxpWm/GFraU
BUPo87gjNF7Nt4lwTNydJO9j5eZqLk4jbavXfje9tzdTpdKbpObinFkbDQ53tA2CgrYVHg/gs/aD
DPIZhJwxFrySeVgIWeRSYON/auEH6TlUiD9YzzCKxvnVO3Pv56ovgRsj0W1KhrwDWuys96vIYW5O
Ru4xRrdbhq4qrD9NDSte84YWItyYyTYznlTfxbqT33AHTep9Rn2KGjYVDzpwRdpjWwMzgr3SUXC8
uhPeXcwFkcFEw1Zm+EK9JRJWfDNlX8Ihg1aZxaTaEegTGwQCEhgS2TW+sB7bWCiyfwy9nfbOi1xq
kaqNbfqy05lkXrjVrv9tPhlsAp7uOUFhjPKY17cQ/8jylftS+X0pPo5rMpf5UVm6eDVI2qkkSYVL
NEUPeHrzPCrf8w7QMi8d4AiUsH9jz9vW2QXWOgpuVuNKlCSnb3WrsiJSODRBqrL9ECtgIQ/9izEL
gfQAEOSARNHwmLU3YQCsJFh49UdaiKvhK1U9MnD8rC4wC3slob/DDVF99tMuM/16euk7UedcQYJs
qOoun37B5wqSKIC5ddeooak47FvBERFdpviiBqXFdFmhvofx97OzwpgXjyTio05DIiORaLFaeHO7
2OrSxWLG06zlVY0eJUeYy2MXtDUuPk9JT1wqbXTzlX1ujb316MnRegHSZ48rW+64usYPhdTG+eVK
azY5bRcKPtZAaSBIYFtw0cfJjghOLumHtU2PRJKcSB6iN7AWQqiNC6SIa8PEpYKdEbMTVw7Zm0Ea
s8O2kWOpFjamSgiUK9JYHm2EibpRBzy0njdjvOZZrcirQMVKae865H1kboAgdS42mwaiIlw3OAMT
0tY4PdamhLWabpU1W/7ytSe2/hS+2JMGGsmQ8vY3SSXohso3pIwIE1DYky1wjJ49WVO41o2N2H3k
EtyXO1F9i2RYO8WdjQtbwiyDwI5qtWMFOoZfcUnOPVrSuYE5MMFLRlm0SZMltfLbSP3McEKTTJcf
kCX0FCyRG7TAo7IaChz26R2deyn8U6qvqj3p17k+klKMyi3RfjTzGn4T9AszYtQ7ig5wZCAAIh4L
r4idip5EXSdnEV51AvShnJh/SakDXP6TYI64MpsaIhmxNVWf/1D4h806QFX9AvLGLb6mzokZg0sG
9vKve3ksN5aEPN4BZWhpoIO3gHFYvCsrfjUhy/w6XJ3kV4Aqz2RzV65+ARbH7Yq9DnWzxLqkuTM2
HjrFSJOo3ZmZoV2FhBKQLfckK53k8ppATnMFiYG6kD8InAV5NFkjUrxDNv1SXTYiFvgXdXVrQDJV
9ck7YqwQ+g1/ChFa6VrjlX1iPU4rOyejJqKEZlWRIMdVTzecmEphD7xxexeU6HUCStGwK6PMJMiB
DDW46QblxrqjsRl1P+gt704c/gln9QopvoKPgA8IwPyZ87+VqxGtHvf1v5Zfze0Hxu5J3/ww2dfr
3fjN/zUfBgUBSBnrlYw+pNk0IRI1Blnk2eSbAayjFljlD4GGqdjOH8HSnwM7uxrJ4Hvon3yiEASU
r/mPvwK4C99uxypeoNAhT2GlIlLHh/2n3k2MOo2PWRo/mHA1g61IiWT5RrrJQCUzw3W2NogFTnyJ
dEHq2WrcCth83AFnJ5LXfJMREoCOj/kelpZRiBDZiPt5nXmwIPtsKzcfBCAwObU29dhsa8Z3/o9D
aVj+A9yRJ5QfdDbsipJ5ogFIosZITkAKM92/gk7kPxUr2mEoHsQBG1xmC8bADmC4KKa2NupHtmN6
k9CQEEHJ70RvCXo1roybchPJDUBfb201EAwi4UZ82ESeLqEHM6sGmcTIiRRb+A2g8DOnYJ7N8MPZ
45822CaLPV2fxaYsXL6EigOZYgkYxmXxcSiBKAnzn1cVULC8fglYHNaMngFyXwoYRlJIVjAUnBH0
c/N6rBBDMwIQFbRExUCRE8UCEbvGRkxkBO6KCXXe6DZMmWj8uRPOMFa43wkg3nFuhxD5skpWBjGP
y8/UIdIhKxpIhqB5pCXTIsohWpwFpXYCYnR7kjpsfG4jIAtfPA68aKluzv7MIwsEiT8JwD2uOZ0b
x1Yje2a0ICAj3JkYQf/xXkkoUoU/YCTHD70evHyH85mJcKSBev0fSWe15DiWRdEvUoQYXm0LzAyZ
L4rMLFtsi+nrZ6knYrC6u8CW7j2w99okpS7V9yNmrsMrjjECuxHbHWgha0oP0k2YKLLG6qJFLs4F
Bo8CmSrziDxpXh90z/LWgLMQIAmgNgAmibXe5slUKqdERyHYUUs0oMurNbWsqF8glO/in3jXLDMn
bjFBrSgzebeqzzZC5a4kaCzu2NMpfUJW5+UZiI8JhINqHYuCM2yZ/6DTVCSsAIuQd3Ja/iLa2ZmI
Iwlgjm2O9FFd5Akf/4KRJzsr7gIqtsRmV5DItvkBwvLRXHSBJXTo/Mg0uUb1ntzZaFjk1rIoVeHb
wzjgLBIAS2eMsci+tpMS9tukg8SsxyIeV/0Y2rgX1RX5Weky+RHo5cxdXyEwQWSZYCD8q6g27OxF
2seCQLFccHNhIlowJscGFU3oGEm8vdmiWde4YcufPt83+THgjp0+/BAHCFqMcMHTLBqe5lN7L9Dz
UUkH2rzvp2+dF/zDSJ7m3LomltvbY8JcYSY9OY90wJMv1h9q7BQ8f+ZMe0KZdCRzLvi2jIeNLTLP
DRIHjqGKQmFRi8ueOFphVa8I56lX9DY49Zy6YrTP1B0JuYLlqHhUBJ1IZytbFt0lwzC2QpDG2L5d
xzH8LMhADxABA9qx4ilW36XJQflAkIkQRELTj6dbbU+hWbMHen3jgUPaotcOoa1GQVaRhiQkdUwM
JMmC2S2F3N8QQQycQRtASUNiFqIPpM/BwAzORn6KttXAU8yzgOVM2spkMjBcWSDFwnMAxgmIBm2Q
bDP+K77rcQFSN9wyVgY2gfqOB/CZ9xsR2BGD0rl/MOEQTBcek1JqBvuE2opaF2QXOe5ksqPgYxzB
jyQApECWo4rlQg1npRf/qn9mzGXm+nhpG2OH3pN1Fnni6KsducWos8lZJ4Zwd0A2zqki+NzwUyAQ
wX1libPkOErMhGeE1aJvxmYBLwMbbqptUIUDqYSNihQf+UGI3QKNAt/qTSDDHBUPVGUIuhueT5Wn
gv0x5iPYDoyJOMZ59bk6rUlzj40eryGzj/9Lf0yUWBAxemKDqbBn8JUxdZOUYyF2WcSP7ptfZgwn
Lw9c4SUwHoQ3IZn1x+xa8yrFvGTLXDg0xk/xGMq9NnjVlM1YMgGjkedE+zwHHzRBsZRgDVuG4uYF
LzKU2gxZpRcWryRYfyovL/8ULI7y+1KQhlkF9mBt/XATtB5TqUEkim3V4MokYA0iQr1sIDrqhmwX
U+Q2R5UYXc0RUTlh3QXN0rQPJ8tZfajhqSWykX4yxpowH+Ffcjdl5HzLnkbRZ6krnlJV+hcTcxr8
dFAIuOHL5ifFJkg8oDsibZYI8QDixtHfv/FyBK+mf1rhKgaYGmOr2Gdo5GoiZJhjEpg6Nq48nTvU
Q+QI8j2qFgaHcqHUJ520U2nvI5RCtt+B/ZziEBgWXFumPwMyt9XwnvSmabdmF9M/NMKtxLtB9coX
WG+S91cpHBi9ouTGh6vesvYnS9jU8ef1eF+K/ih+eCrYjlbuJD/bFKzhYK4L1LZ58Ju3CCvPMScD
c23xqz6PBvWFSp6EK7bbRjTWVLTaQGij15o7NuLqBVqA/N5EdbfIUobuFI9AHQttQ0/PuOpDNCq+
HKWv1n4ZLwK2i+Goo/TAI/JZs2+LFJIyjiOeVuNPaqmeYSMLNz2wxeRbUCeyDYWyanKyECRwKtST
8eGYShixEZQzLsrm3FmkbSqrehli3dd+rHQ7vE++vzSExxsbUUG/mR9yXYXle6pB3BjFOmGSHl4r
JwtsfjOGjorebhbJssNJUMVoBOWXkqxMILlEZrHkkul52b+Me11wuD6zpthm7bIdlgUlzbRwDuh/
sfR/7hX4lwRYWQwJvn61A/orYuzZxIV9Dot/o6QAvuKrhX/DKhwrYrspQJZaMY5spKka+EjKyg93
KAxIKcADtBlF9yM4fuG7eXMCSmNqJ6k5GSi4Op+oOMZ+6kp/D+gf6JbjFXlV/SFTbAFy4FB6XK9B
4lTdRsxQcdg1otV+T11XOFV5HqW9p3YwQs3YLdtdZlKHSNR+ZzNep90tkNadcirSE3mK4s1gQAhU
pkNNF9hWPrcgH3BlA2gtiq/c34mSDs3HRET4rxGuhcFoAAhqsZYHtt/pHPW0bbevgIeYCwnP5Y4C
doC+0qAcxBu4z9Elkv7bAO0hCrChQSXMJ0F1R+Edb2wWVh9+Wiff5rmjD+vWWMvj5jg2nKzFWlIQ
gFAlZOJdh9ZVUhvK/bqpvIIPSIftEVI3N38sN4KWudjOhGBQQsF0aDLkyQX9SmWmQ6yVMasHGsQS
aUPCiUpFPqFujmn0UNu5P8tPQ+WpI44sKrW4+CcM+yK6BqWH4BKM/iIFn45msN3g4sLkS3lWZkBH
rhXS1776TburX2wHhxdDfWQwgQeK6fSbC5iyDXJE7JnpRrtFA9Nwip2w5M0/UVpJSmJr48VqJ3UK
ehAWbTXLD3pjakER4ReGrRINfD3TaN2sXiSTxJqx51E/Xge1p3s/8jdqFvyZcNURdRCiQ+g6tjv+
tjCMFnG3HLtlmLgv3ldkbjTCMgubErg0DEP+HwsgU1+9nyn/sIkXukTOGBZX8FkBPXuwT4bNUH+I
IWTnpMHos+nLSotZZefK3wvCggk1hf5hkpjROPssIF+Bm08H7DeLDXwWW5mqpAKl0WqHGMfYmuLu
k+x9hLUqb88Y8gbZsmeAaZYc/9mtqm+k8g1oQ3EX3CA37hLSGb3Sdv/8jalNEbOEB6Vn+dpfSAFY
TC+qp8KSWLOPfc8jD7DUEnDwoyy25QcnCsRcpuPkZtI4zA0ynYPZ0zrhf5U8ysn+pK3KnQElgTkk
vae5myZex9ENf/ke/pmkWpylglyZiU/GAPhAoDMKxhV8nBoOBHHowppXlLRK1ujXz0nbAAhaowqj
cQQhY6DIvISsKLvrLw/ATFj70Aw7YFm7Qtv2nO05Je3EUehv4RFgWfmsI6Zp6ZGCb7L7rNvswI5h
9EFSb2gRsmX+0wIJUy9BtWzlVcDjR8JJqGyZHYbve0Vb/Gb8r+P3tNEGMN2hS0Y5VVLr7Omthz/x
Pjmb62krLlAIGPVeClYZ/rCJuoGRaYvwalolBSRP/LBHT1Gj3H0Wp0y2K3jRgl+5zVqVMcYFs0Sc
IRZzhehqWSsZJE/W/MP6LtGGU2X/auEe4vpSxgHotXd9wXLvE9uwT56hU9/HAXjzfsxdaqJwTzPs
wfRTXAYjLatQX/iwE2LUdwcYMYieH82hr+fnd8u04Sj7p0E6s1mL1ekiA6nDLTuFfAn7kCKfwCKG
rOBaGbbnn13FYmwGk+SaeZCOpoz0PrCL+id6hanjl8QbQCnuGJHaeNCgnpqWbZX70foHuNESlun2
3OECtJDWfjzGJ3J/e6Xb9/xV3WPkCs0jenwW9bWmP8+A/STpo8mJ5HNz3/sMTIFmOSXpH4MpjnHN
MeGnUuiJ0rmHDk3FchJmbM8sLKryhmjSb/4B3222jr8cYAWxxrdOeD8svsiqm0unCoP/+zryK57R
iiZHfzETdr5uy5zMwql4JnaQomhftTQxd+x4AQIOXnSctD3tGZkVM71fUTB9+b1tfWlf/rQVZ80r
dxtWuFk9OzYg527oJTW3mgm/sm3NnOZGeTluLMJvpy73N5wmAdYzxpxyKInXU/ga3nfBPsHRYk1n
G8imIAbBwYQqfpw8llOP2S2kPxVESkA8VU/yw1yhGk3MHYTP8MlIkkt/3xKrQRdTzRDIMYW0YHR2
ntXNvNSNsD1ANiPOeTIPCwjGqOwh2jvQwEu0JyRaJauGEmsufse920e3tDt2CEr55kJo6owzm3Xb
XWiCZfgAVDEcrMykII2b30gQ9/wWAsQSVxWrefFImXmEsSfFHq+gcYhptxzfWie/sSsnmJgZLEtz
arlVbcz7a6TvaySliGu8OialBmDunmeFRtcLvxPN/agEZah3EusS363IOgtfeTd//xmc4hMErtSX
8BJ2Jb0Cc0AWKbxA3Tz2mUevGOEhm205ok6asjfDdXynGo8Bqn1TRuUIRGAZrfm7gdEzFFpYCDZE
+5AcD9qWAlAj1wKnarQQQJAg7JjGO2d98RtC2wX1Jm0KOEn6RmZ7RATCnVT1JrtnPjflrHvhpuiY
7zgD2zieS8wB1t6Y9bjYitmlcvFuLo1rma5qf2cmUFAX7ykPIREgaJ+mLBKk57r9xnPHPSugZkTV
0SDg+dfwOM/zQ4ZLaNPQCBrXcaTS2EBXILM1kmweRp3FoxvsU9oe4JEfbyC5w25+rYytbnKAzVBx
h/SkXSEkKkFZZ79d/PXZc6uaGjlS6S5W12n6j1ljOYelrz3VpsRi+93oeyU/jdTNsGaPLIgYZsvr
Xnbe19rlCGVsU7qmBXxkRuKt26CKn3aqxk3e8Fnr5SQz03D25eDcEP8UOMP/lYAlfH6uJf8ySMUU
GHVIhM/GDnXtii3iLPiyXrjgT7WHpYzh6BZ7xTw9Y+r7aS7K+xwp8NTnBKs0bEENO7wK7/nwy2ug
w4AVTyI/NYO4WXkL3x6jOtYvtJEUGhQGEwUiVRc97IoF2WMs7i4lYOSPrRoX6C8s5Ah0tFOmUf6C
UYgOxgfI92eF6iHt/9Ro0bGUhXc1OSXc7o/JnXynIJrWzx7V0/hxOulkCLe4cHpzLVtXxo3DElaH
dGpER7l9maTIosc8bghiSDxri/+e8vpLYVdH8UmsnS0qnAHLFo+MvBj9CeHJVkeIN9LiYR4EIu04
thziw2YNXyAagrcLiHcFsnAebVkeQp1iWD3ahbEeCUcJjxHF/YzBQSvNm9guFIr5cmb4Z2Kw2uKg
WQggD6F+YZPSKcyrj7mraXyt6e19bUCE5CsmXxW8aqZ+9gBhicxSFpQeT1LK1jHd0sddOSiyfkP4
IUTfchn+k22nOcXSia4dwwIXP1F8llMWzBC7F8E5vNY9ztJ5wVRx4AA6Nb6j7kPwJ9xQ1RmrBGOP
sjng3K/3Q/KkiNIWYBmQm8CGkCBJzXFhVp/pf0j44qihlTO6gbb+qXxvEt/O3X7OiiGkMoK0bu1s
Gl3mUiHdJCDZOdAaxtf9rVgGrZtd6j1HcNqu/oNvWRPAGDonXjSAZXxJc2x9DISLeOOfmSlnjIOh
RqDZOc0ZWjsDoAZj9c7uTMmRq78FstcXFjdVt1eQqTpdsdckTwruKMc1xmItZOKImS6X2bHMvFq0
STIZloCFwoecXpUaGXZ1HOlf3hYTSgYVjeV9dB76wKHl6X9qTDsD8XakAQKnLZ9i8tMiqcj0H9bs
YZzYbIUNNC9D//owj2154COBb/BoUbwKGAQeMhMe1WsnghneAzj6KFo7pvjM6wU04i/ugVZ4aaCB
ecUK86K0l0j5abR9j3byjCK9rr4j4QsEC6EKLJPyq5GjK9Bcozuy8UTlD/n115RYhH5o1acXyiRq
DE5ndK9m1RE+rXrNvtnuIoBifuHClYKi+tBJRVkjSvyyWMax+uLtSaBzXpDg181e/W21XYG3D3XC
iDFrS8p9gRtKWAfBS+AHMdR3P9rfFGOaQQ/2L8x0g+6FjP+XVxC0PpP94ResTIDyYF/7Nw2YxHvG
aI4oCcrQzHXQv9fWsTRWwAOD7V/jGE+8kGzJ6AaE6lskYm3N1gckGOxOfm8MZ4eZcAB8I0o/OJGg
jnH/+YtPe0BVGcvrCvmzumARk6MWTkiU2iLJEsD0Vd/ChYuyoebDA71kVBbu48+y44SlDmY+v2Nf
NP5p+IIXMfZ1VrRV+Hq3h0J6dFvme8a+gAoSIq/156io2aIixCw7lkXDJmRRoMF1GjxFPZtg4WC0
IucDQcAEFYwgmB6iXjoudMz/1sZPtwgVWP2VWy9eld8kvzARn34eu3TZRF0lW5snh/KXQ0TJV1zq
wpyZEAM9GDqs1gVswN02Q3S9Er5FyueaSVhpfz4zienp7J8sXo0lv9sM0QQbQ+1HKjZvdsSlF+yZ
nL5/ZIrODbdAm67N31JeY9VhoP6t9MsKFDTFOQEfKoAtpPjPJiXKa8M2Vwy/wuRfUTGW+6N1HhFg
0BCU5yC9YDJhmB+KF6lh3XPUwrN6D9BS3IFhiGhQtEP2WWG7YBzSsMUlxmQeFatzR722SM5zaWDl
/BxR+bMtUzrcLCw3+q+Bcz/+Thwj2VkH62JBhr8nFsKaYTXcVf9Lx9vW4/vJnSjngwemd2n6TfKL
FnRCzQLeEZ+5KS8UTh/d+fjLDhGgILu6uFGe6cjEpLUIgNpZ2cQP/UOtGobndive4ayz6XJzWN8H
n/20MiAnyeZ0IBzK1Hwlp2NHJhlfogUtrPwuA9Lrbmr3zx/ZokFHnPOSCsuQHA8GGnbFF8hjyhb4
ymx13LDHiSInMlbUaiGzIWSfFESKx+o3XH0os9O5cowQuDceQ3H0rkvgrku0ydW+pRjACCPaI0Rv
tldo4xBssJ9P010DMhONyrBivxlLDrjSEdzlH3K3tgZrtiPVjfM+2ppz/+lv/XRV3VgfhbRt9vhH
/vPvFXmDG8yDL9GfpV7iUH2zgzBCDtB5W9pks1DdI374TIimkg27ZhMNCajdutCkWv2DKp3/ZsaI
aMyQtgbplJ32LyQ8XVyF8XLAUxFvTRoPRvcm+XRrsIf8NBhVD21/pTpBz+QqwYSg+tYBEuuSwAAT
eBvAViRbKSFCMpbAgHf8mNTHN1qY9yKQ/0omSipTW+Cdif87vkYyuslb89c0W9ml+jdMSFIkn2KM
HXAVrlCLTDVwyWABjfV2ElpTzLPdnWpxPLTvU6jezQHVRvaji7ZXvW/xZuj3uogye6+nLzonGNXf
hvHzNlhvsFGMvf4wZEuEhXFzqWzio8aZ9naUpYBGlsNSt/9LCsBNA3o++yGVnJ4TJOa6/1P2fDqN
q6hcX6zwflm57fJNSAn9gMjsQxcmHuU/hqVZHNrLb4TV6c62AEOy0a+SiRJHwdj8Nl5yp4ICGrAs
N6yIKmMOZIkJVyY7kNFCLuiPz4izORF6WsAOyXfZD28lwmm9Xy8+SznEQkpBqacbzCJ1zvt6jvAC
4qPwLzh1m13NiMr4ivp/6fgohg3KFM5fuf9DEh2uZMQGtYvbBrjfIhnWIv4+6HFsFPlTgKtE8Bih
AiAL5ABKvlzn5NKaQL0A6IWHyguvMj2gV852yT8skn62SYvfHg5MecOI4BXMg1iA1yYz1EP1xuX+
JVnzSLhSTuO2x9X6+SOqrLdb1emGXTU4crkU3gj8UOrb5gO9bPE05YOBmJcNzS+/nLZCMmAKC/Hz
+DQsV2y2gCzJiCRlK40E3TbKuWGb//zktyoW7Ys12CBcB1+fqRvmc72wU4g5Kf75FfCDS0A9Lz6y
jUk/U9+D4CkxS9G32VNGwKuSoLcS22XIkxkupM8BQY/v1VO0h19/Tfvhs/BdLNyeDQArX4x+w6GA
T+1jqEbC7GWX98387H0LfcUsW6olk0qK4jmqpV2sucg5YgyCZyzCZro0LGC99aXW9xUIvfhfq16b
+OVnDfizi2TsyVwJqb7yg9KsDMwvLLQ6G32SGHp4ZhRKCyzIPUKZ1jgyh1dbOz43KCvWGleDgHcL
HbpL4gAA/XXCMx8xoaoOROSmkRsiCoGBAKG6Ef6BhH0jNtoHroCM7MNqAor+eFQwH5S6MR+NL2X8
Uo7VIYn2hHXMhzt8vUFZ8kQjjRisnzZ/qcgOmHTSms+aA0ajeiQC49/Ye1xAyvuOuDJlXQkPodiU
iKBR2fScY1xBFbS2hArkjfRv9WZHaoobk/qYVYSEeZwY0XbTNSuWMyURYj2OB243SP3gFB4dPRkq
NiSu4yv6xzA3c8Jopd3Kj2uQRYKVx0QTgv6YsSe8hnDTf5upOG+grOziXcu7xSAX6ZDPyxCgeWGb
yIJ1I/uL9il8ZeQmW04QuTxBRnNCaNEqJPch91oga9Qr0G++jYD7nXkf6aBE5wh2kMJwyJFNPgcZ
utRaT651dkbTw2lYE2pE7Yu+GOMZhwGMN+wmjH139JpwDIXqX4QdPh8mTdGu7pf8KnJOWXr2o1P3
2eeSF6VX5rb+PoBoquXP6J/EZEYkSrsyESU5loiX9I8la/LZjzytuc4+uN/hZpI/31G0rpRX4l/F
GosJUGFHEI8ZM7hIeqWsnPtdmD1FYv4IdO5/3Tx3ixhpzF+rYYuBF1x9+0QpZIiMwdm3zNDtUlhn
TEHRksGhJOeveTKGbVjgijamOtF/0yrQX7Y4mnGnwDbBP4CAo/upYDeYMUvVCt4Kiy8L5gPhlDNw
1fBwRjtgRx4jHP2abOPjUeyp7GZBv8husU/yGDIsMk0o9I1dDP54IDH2qxmPtfVHqFfHQI5knV/k
oFwl8nejrpxaZ16HKD/At7ID1Yf3KAWcTh8JxIfVtaOu+MzlVY3hvEvuEtoaufmRSPtytQmD2ZdA
u2ZcDxgV+bh+Qc2wMWYt1e5YFfj+xd9RR0nPyJb+4wUy5DfjSRexjAXwX+hoHAACTNCYvApefufA
ekN8YgUPISCfs7cuZwRDc+s4EQHSylEEdmIhdHoUzM0McnKXmW7n6RL1vOqDAnXpleLcTeR5v1Mk
EKMGFycF/zXdalMbsYmbPbZMTvPZa/xqZq8JLaqeOjge1otlABA55hL0VvOshEm1ZhwBqBcJ0rRm
PxjpI6tstiWZvmzjQzGAhWFTbgf1HNVQM9B+sxHlloJ8Ql2+SJ7RF3MPicuOsqhjhenhYsH9tvSN
bZ5573xTwMvgkMvgIx7F38/hzaF+Ui2HOSfBSAh8CPTAAh2fhcZGWG1mhzTaaNaKiQTh3fhgBRJr
Foa/hSvXlbMOvSHjCJ4Yw/NHT5dXSDAmC/jbVV8o/IB/wTpcyqxU4RYhDINDlMHfGLWTrtAgHkQ2
dyLdapt9p+PdcmrvPSwaYXI7icGWukGIMOvtJOEn5k+mqRuTJxDcNbOm4muK+m5ccm/4ddF9iMoF
zMBwHcnvBVZPFAQRQJCOkBzHzYqMY79bKImj/U2EC2UFEJ9tDWxKsj/l0DN5NvqltINuRURHRRl5
RQmR6bsi36gFu4cAwYG0i+SHrhJjdIEowcInTrdIzLvGU0Rw6K5hgO3ZQUIhjbyClNo66HLCaAns
S0QlQ+Q8XzeTRY8fkzs3ERhv2V2EimsaqavvqZkf/gSCo7nqYDpyRgqzCgQG2W1rbV3/9jrl0NMa
cMZ8K99+4tTWueVjgEDJGOclX6wCJgh3u6BQ3JlujIHSuhfpHMAaQGzhmSzFaqmtOmH7Hgg7dsuf
GDpd9WfUJ+29rsIrWmu+Wp5ZcUnRVfBIEIw461/RgQ9AO45Y6SgFb+EJQ1+frErpSHoN+rN2tglc
2tQE9/nSZwHenPTohHSjYIcHURwqGpzFTZjJMxvtmG6txAcrAYOZ+TDO5uh/L3nIMN1rzop+1lIE
bkgb/b1suulLFx397YjWKiHJE7UJq3EBEAsmWppsC5zBpZoyIV21Dx1D+RIQ1mickl186kn4LUkH
RP8DWGTA1Lnu2anmMk1FywYFA/46lwnF3X+EylHB9sSiFzA6TFl3K5JrjQ296kInk6M2sT+6aG0I
PsZBv2IAS/1jGJRhjCZ9xF0LjOu0NE3M0A/ynbRi88uFe2uVo7qvgHxIEB/ntbRUHW5o0V/Vspv4
ezCxYfBoxSWacNNYcvCL5Pi6gnjpSU4UNm28rBEhIQURXHBSQ/3VStf3OmLxzMbbYCwiXcQ/ZLWV
5eK4fO/goFvid2X9ajHFV7nIIFRCF6054zmV/e88WWLxM8i5GgDsLePTsMi6iWp2f7/PItr7lsX3
PpS/Y+3LDHYC3yKpbodOwYwBYRpFzcy3tixacnSxhybaNNzfeo89w27HveHbZrGMkboEbvQvLuci
ebu4tWBpCaeG7OU3SuGdQLLeG2fw/IcqjdzZgTYxTLZvlcJ57jZc/ldO4p5Bg1P9k2WbmTZhNq5W
Orrvokdm8rKmD1RP0zx/msxA6NojYt4pKN9TD7mlhYGRsgRcgC/dBDaI8j9oGGaz9Z1AZke6wLI6
ADxFRc9aNpqHMgPFo2RLvRdbbOxngTL3nXSq2OgnFfL+WHcixQpdxKN5zxQLfRlZhTODNMOU3ehs
BT+BXK5viv+BvFyGdJgvF3J5THiBQzLKwU7+KFBOmvAHN1jWI0M9+aTjlfJXMZwJFwZ/kTBe3Qx/
8FD6ZKm9KithvTFvxH19ru8pQoaMATofYbLVO7QjZHbthOpX41VkXoC5QL70yTk2MLC9Cabamjqu
E+FeiLuBOmLsvy1OBpEuw9c5lQcyKgmo5OTfVI0bXXRopchQeXo/5TZjz8/FZ1CQwWrL84NPF1vw
b52PVUISOPDHMs3f4IPE6acFPmRSdRIzj8iFsQWmcJSagyHMecZE7YT0WySZAaEW5Z98q28f/iqu
wYSp4glnXIMgUB93/H+Eskr9y4dbKkej+ovBhQj3Sl7ooL6aWJurCbttXNReSo02YqHtoQxlqF2x
oj7Dmv70p2IvtYu5mUzmPBGLU+OzjiZs9T9m//0NXR6212IDgwNAuTZj7M3TxjKJY1r8g/tXwL+i
FcLb+5NcQjBk6ry4CK7czFvaS7ZbzLWJisYgiuIEiaG84R9+E26IupPHe4Zk6XMZOUZOJprigrJ+
ESLIipiHMVSY35uLeWfmRoERfcUn3G3aKjhM2fVILBErwNM7NUvryQaaV493iP9RXT6X4FCeJGb8
wPvnFr2r8ZNrFxq7D4lFzIONd+ql5UujlO7vg+n15mLQXyGcbkCBRnuSQkatOHcm10TqaXw8OGaK
CV+i92yYlGO+k1jSzsDhreJxxMd/rLB0AF3aBxh3brq0mHA8xJ/z31RSF+n1plslsauc9bbEt6Gk
K8tFDoLibwgBEBkOKmb0gysJPum7uA2fPQoTXq6S54fJjWiSgGLiQWRNkDTuEJ4swrGk4g+RKfCz
ALkZ620X3eJfsSyEbbr79Br+uJeIXhF9WlrcUPdiEuRLXsa36Xza+mQCq/8Uhqc5uAvIXMCz6hOq
ju4ulcqMkmtRccCiQEPKCfqOVgblV+MveF2EY2+Te9hd//BPXZi0pCLwaZYWyI4hurg9mVz6OlCe
XITBFmVhON/UdkUWE3s/YgXDrV5uRx7BeFfnu5AidsXIXDna9y/0y3ehRG+LoITfsDpP/rlmvmUG
+dCnKIzybfcgvnhUPJ5FJgIqXaS5H6iCy2RJNTpK2+gwPcS8bwVCT44W0CKJijR4gXuWc489C3lx
PIGpdKEZlh0c7Qxad/wID/n7hyMx3yErLQI3/OnQePAX8CbG6ZJgYGDwQA5+e5vVXn2LeYjf5K3I
+bF6hOa5tBsnuqAirTKIUo+PePB7ujzI7/V8fK9BS0ruwG+Yi1Ze8O0j2JYfCQ8JYnclwO44T1PP
Cti3cUnBTPorCGPE6XuCFDTcB0cyHjk6HYoPcjLmsnqqxa2JyT3q14iZSv+AnrChVzgHlvtlHbvK
Zn5ifEvxNrfdSp0ktAJ3XNUCteuoonLBiyZmAKet/EBcS5VsUqDwGzsJgH/KaR3MJZ4T8oVidupM
rWuz4WWrSLJFjTCpawvOtyK03ztsWoRUfbUWWs0UWlC4yDhWQuXrQ4n3UV5if4b/0w1rTXOiCMom
2z7AmKsk2Uis9WflDqPcv/Zm8tBaBo3aPyldidMEuqQdolhxY+nCqCIFdpgsY/XCtxHoT5YonIEf
kK6wxYRVDLxAdN4onhloVFw8tX8XmZbGFuTT9Wd0pveaGocrpBl3+njo2B18ymWtP3KGD1L+731L
P7tkid+I0y8e9yJ/A4YX/aGAn58yHbgJcSrqJKiSpc4tCsniVPYu3Wnf2Okzw6iJyyVfDc2h9GP7
GKEuoofmcAlXIF7g4oeBpxibz6/K6JykiWqdknpvQ+jomRuyvpu6nhg2Ez0oxHaJ6waZh02sWJNt
GeUgZeJWL2ssmlh0WdtvUHqDM2IUiV6JktGDiNGpS4VbgIiLxtGEkyismZ1jagHoQH+iH84VwgWN
n2sX4R+iyC4e6mcBxGEx90jtxCHJoI+7eeAAtpyGo605M/Rixjis8TelLmPkbqWexn5FbheZZg3L
eJKiQdybk7DOKdK90CzI1XDaTwbdav6BypMnT6H82Frt9K6MxqLINvXHNmg9OYN71EWOQDopYm+G
tJPmcgmVZ6ifucXZjf7RVUHCCk5hutKRdXo/LfK6DTexdbNuPVvS2BsBPdP44t1nkOhyIdpBN+sh
BXU2JmR6fAb5inWPM5dCvlHmlDk5dpWMsLwpMw8eS/nb8Z/1ZHQyRHFRrZnP8KVRlHO0GdWqqNgk
zrJuBZ5F41ay6lPP8QmFNDGXQXTKk5VKGmuz1JnKoWiEt85Nf8ctgaYoXbT8vVCy/JmqY8ynYOWy
qE/2SNvY6SXcC7AwvyGy5tptHHYzLjK7TD/1Kev3lmJDfdJ5WK+SmRnFD3UxM8SQr4Eow/q3oyTC
HdOQtHLkK6uFw0gsldL+qIOB5oH9gSvKJZL+tVpseV1Eanbq2VQjYUXiOka39EauFwoAXQBx/UM+
OqCwl6erDUVixBGBNl90Nyltrdit8Qrzp6rFCz9WArNOz9xXOq5D7LLHUVvfMZ+T34FWE2GGMMvo
XaMp9BzTKfL1ufYyxQOzuKbFWMTjvP7QQGFtnKgxDLXwYuEYy9YR0edsGh2Gx+iiJT+ef5XKykCg
y52KNrtf5Lc+Y6fIFxl+1lwzwBFg+QhYO4D5NKPz6dclbzCWHoXuSdlJLHb+VP7czgBU7NB0F6RZ
geQENLZjuE+nCAp7XPpuhJPJnnieM3/hUuupVMdfJWNLjGlLM6fWkzcIrN/JtgPRwGtzBefxMdw8
ReiqTyX0NTR55Q5BzVDEQx3z2UcbfI5Mk3tUmK7crnP9AVi9fHAJhreZ9o0rHzEU4z1kKLPG6ZRN
zHoDOgKlxZvgUy+/SdcRk82OlZuGlIDLHETSOgRQBtzhjp2sWYnfevGXjR5WjELxPHmnRUAiUMjs
c34x1GZrUqpYtHRrtNksGw0YwUt5KcobyrvsqM6h2bTVA2IOAt3ltAH+CtLVA3wCCSx7TJpFzi3s
pI0b0zzxstrWZwdlIXgwMkRxcNdpfb6BPLQ8Jy47+mbX7bFuiK5/xjysT7F2Uv6ttV7w9/PeyY0X
CFR9S51Nj72ByI+nAZbdl4SNvZlbl6AGpNs6kuw0ZwH/MYUIUlqW/gRvzHSXALDqR6E+C54cgvkf
jgANfxw1xt5wfttNoT2E4jhAQHNZpl1ZtsUrmZHnHFOdsDd+mAF/zvGz8fjDMMuuFr6rdgsaW573
nqXxUC8UAYSj8IytG1Ofd7dFJqhxkHcXBbrlUK1ZvUF4Q1PxDsBZ0WIBAuBMf0+CUxbQecKVyobN
SMan5d8aHPNB1GN3AOSUMmH7sB7l5FRLMkxK9pnDTzS9D1yzX3jgLWNtIO3srN+mQqc7lz5ufqJO
mQpJ11pNqae8X37NfDD6H0fnsds6tgXRLyLAHKaSSOUcLHlCyLIvc878+l5s4A0eGjdZpM7ZoWqV
XR/AwDEigqVGwT7a9WPqa4ThHvAdL1jaDAN5eNZK9zCi7DhN4x+GKfWG6T6t7ZZ2tkLGUDnCElca
byFuthKI3a5nwgmFmqiJ4ZoR8o7LbEvdTnVlWveE6pghXbPg0ljH2R/9ap0e4KRoh/Tn1G91hnX8
JQRjzANA9ABrfjE4uNNubI3EkZo0f4sNCrCL62PCc1o2kJRqGjhFXKu9I5a4puG4Y39C/8NlN0YE
HZ76olzm0rq4ZSeFJqxlc9bI6TRxjkd57vdkv0Y6+dD74Jb238K49i9Bec4KNOPqJVAvWI88VvGD
rZ0xBOA9GOdFtabHww8xb5nDJbcReYcb0o3alD5UoNjrWmbYYHlWmLrC5jMKnFewzVwDMwXQPLm+
aSlxfKnj19iuLgUAxILIH1t5AGFA/BG3qJ6jCzWQVkEaxfzAmVbA91ImolR2CuWNyQIGEiIaowS1
Np0cIFrJ5VFxEvhsc3A8xH9uf+rFG+flTbtE3gqTjne+EddBibj8/q53eOAW6LmbC+dXDiwqWbeG
o9GaK+p3xYPNsSV7KHwPiuqUGFmrLaEBGiZgdZ0WX23zx9RuEH0uyX9jdC3ooDgvmnpZUBZL0s0d
YKLoPzoTAemm/qryzoOaXS+l9JCqy5DRVco7fhe47ELxXjGjI4p8H/JEvRWyPqY9MVmliOmVFSk2
NfrFwMfPC89IYVEcDx+D3GFpTm5xRHMKGqk6Wi3Np3RVscYTxioq14Sub5ovTBm/jgx3NuNUpeR2
9TU4l4jDoGiekfAuW1IGx1UiTSr5TYv3LV51aHcndAB4L/ZbZXJALBA4agQi9eAJL5f3mFVLsk9p
s/1u3bMDAS6gdn8+J6nc/+v7m4w4veI4RxTZ9nufWG/vK2I1U5jfhbF3gf/ml6zpZ8AdLBhIrLqM
DXZbSeHDI5IHbNyPJ+IxctBETLQL1soB2zP5qynAZWAxffTCowVHC2lYNc8mMlxTQKXCxpGlLvp5
nO8s7RLgaX6rzjDZuzoWJ3YaLsbWAeH7gLq+zh0lXI4miLGJuXPvZLLh6iOJIySL5thOIn4/Wyqa
Ch0J5xHqxdwHi0hIlQ7eKHyxN4Azwg35iYebhibSSH9Gj7WFbTC2Erwr0ycLdXnkfwuTZ7e6ieiU
cqdq9Fm6F0ixz99y1/GO8xSYlWaFPm990OIUrMPGaClE1bvCDzCg0FT4IzW0LIHyoxv7pGSJTSgI
UoQaQGz00lBmpe5O1CjA1ylDSr7+OHfbfKuWZ05HQWFb0MP0/LDdr0moGbfCeIvMv0hGmAFyujxJ
SMUxW35rLLWwXl1D6SiRMVFjdmXh2636/FLhduuZbS9lRlwNBPKBztE85RkIU3GHBmcCXGBKHfeY
g/4Vr/a74q9FysetboSb6Bbr2MzJdb4EGComI2um7piKmkDaN3S4xTo6KZbtsxHxmLJqaTN3fQ5p
5Egwdkij4euKg1e7mwbOio/xVjthVblAmSeoRijy2Bcs4qLQyQGNmNBLbgY4Yu/L8Lj/EDbFMYPO
YCUA06gIFg45crU/ik/odY+Y8JO3RWILPfmZf3C2y99j/qMw9VXeyEfZV0Tw3g7pJt2o8omVjfQH
fYA1DipdXkGXV5T+vV3CxKlOJQqTguwytG7IF+Wl5l4Faa8kG9FaefionByj8SO91AiFLKr4ZDNN
uCMqUnM8MAFp3WtcDrP2nT/YMDEoNgxIjMtaWWUhW7AFWnzZu9fVwzI9KLfhsn/HmeT4MPDMhbUZ
7fHhGiPz4WhOqTfigiYNxFhyAzNUlv14nWdL6x/3A8tWyWEcnnH9ueO/DDLMN1QYCEZ5CscSdBhG
+VmjP9wAk6a62Sb4brH/0jIHZO0pgX1vfArscuMteLrhn5vuq0laU560lgWzjMW93YTeLVHEbSxo
x7xnLdDRdY+I2wsArjef/8IUgjEIs06P7naUbwFkLIO8iRUDNIsn5T55yLX3rGs0sQtuADl5sWlX
6TBltn47/Sjz3w3x5nbEI6x8X4LXRyWEd4/fcG2BGbS/adgxE12mcDECJ3xGvIbz4mEux50B9Gnu
rN0FzA+aE4T//UxrF6AoAizu1p6KWSoeDXMFngOy/XH4ydHvE2vEpHQ8eL+Yl0P/aeIlZrdHa7T0
lEUsXDtapkmpiuhqYOGYxRfNCJd0zVSCNTnIXHUkkPr0QkwM1XOmnKo1+y+WtCe81RUmmOSQXphf
yd1THa9MyXrB7ql8UUIE7h3CEV01Iwa0IyY1hHyq8CMkjhd/K9k2UqlRonVFdcrMs4UOYz0FgdTk
YImIgF6g2QUMiSSQqfSAjPyLSfpsELGNJSDbDtE3cijcYQvsTj3zdWNVRl9++WGMj50VZYQxHFN5
I2ufGgETBk2jcET0qv4xFX9UCsRPa2scmkTq8AjT4qAqO/rYdupK8BwzD+WPAJ5H+8kG9EAtgaM9
OqWkPSO9/hbCJfp/t76afIlA5bLyxsRUbgrxkXRLU3tgbtP/1dl1/PZje9S+fP2gToBVF9WnQIQL
Cj7RgdXCsRmet8wpsG5eRwwCUIU9SMZAWKsI4gE4q8mUO3erQ2U6Q3MYkr3uzvsu57HsSBmdwtdp
C8lYXTBS78bvpjjI4sqacboV56Z5Exclh1+DeMzkjcJYj8zp9gk1kPBiwll3RLyQFUwwi8DVzALt
4GrMuebl0X2ACmEkzlyuvoxkQMUbA7Y+PRwNZLuMSO5hfGPdRRl77IviW/GWGvKY8lQjidPajVUu
tZ8g+Cu+NYiJkOwzu0dFXz4SD90Wgd8bXgtykEhYxDl2NEnhKAxURDKhnocYzFpK5aqTMqd1GhMd
PhnUwiLSt1AEDYQBlhZaexrKPKFP7gzQVEzW2AIxA5WRAQIvD+4+7UyKx9Iq7ZiyDKlKy17xltR/
lbuF/5yoR0LNcTRjmm9I1sKPPdf9E4nr3ZS3bbQP30lsInH+1R+t3frGOkL6gJuRuZ+K4PUkMEUO
VyH52KkDBTQFjLDWoSi+EtPBLjE0WI3nOVc3u/N6BBu4aXbCBtcmaSrECEeIgII7h/EisgM23gML
NV7dSxY8MNR37GrgyPDlDPH2SPfMZ61b6cA4ViNlVB0eWJ7jfuMXxN3K7Hs7wjED8qRZadwM9b6b
LYSbEdoeTkxgiSRbFsdJvslbVxA9RUnz4LDs811FYQcQFVd1IIGbjo4BpwcW686p8lUAX61Zh1E/
e/9+ZS9WTOSqcetkB6N/V9NII+m3Hv+7BfAewKTsd673RpTVUF8SCLaXIVcgSelhDYcvlHdCt68Q
GLryT8UHg/zjVXpH0p+5Hoe/HujRyqAT9C10CITuou3AIhLMTLR7nXbHmltoXGfCYZoiQ3bg598m
5sZXnhaNKnGhP4P/7SJgKxy3/6dgW1PzFcDwblkjQcKP1wPHuOG9/hWBs/M4fVgj3NDfLn5+3GNp
8UfXUp43XQ1KaqUoAMD7A4xKIbsm0oA48o0kHXTH1r2GOLaaxHHxUC+pCjKK5HXWos8HPXbQ9V8N
x2r0kvDWBSvvObJMYFrLUhbZumJuMai3W95DovOktWkS4rOiGCZTjZM65F2BMqHx2vNJL7CnBKGN
6XR4Mt7nimI0mpDcJH5xIDYn/gbrz+rn+oR1Gjd6tVDKvwGzDzubGMVyeEbRjcVEKg4j9+nCHxAx
oCfnbP5SetAjix4QROaYk3XJCQpIznb8HQ5nRNz+9yBsi/TpFgxvcJ+wU4g/UNHjb1wJev+nU5LF
mxIvbkeINX6K7Dn4NCY/owg8xLbSrSotxk2JmJ4gxaX+ZbaLZoMFLSJUIFcJuMNrqX/F1EAmGo82
/XQjU0ZqcqMmW/KnjX59jD5ITiEGt86w8oZfV/rJ+l/Gq64r03yYy866mTKyFgTDKnjR/iH6TINt
0/KXcrYeSGwkgiSkIZKqYZOGnl2lFrsWtB4E8zTersjXChWXBfGlIyWno7KEasgjAtJZpQQHkWye
k1gy9PqPuSpQbXiKsOuuuUzXROR08uEr4lH6KfWjN6YNIC4palSIzULJsQnQ0Z/eBSb0VUhLlGFH
V+lpmfzCLdzmtZMZqMy66TYx6xXFalCdk/oZocnaVfX0xDE27PgqMiev35q/zsdZBt6lbT6lvESD
hDud+xTK/K+B+KCQTpXyEIRds+6OTKJ50ma1YM/R2pXyacyl6+5p81wejeicPAv9hAaLxmGMO5Co
OOEiFGj9/tJKrxylXHqI8S0iZKggeIxWeQBhTdq0U0iH4sS3hsmjtoG6J49f0vzNAJgf4Nbx7qyr
XybILN7EhlAL2hyOomFfI/XNdDAUPAEZlWreLsriX38wFEeqHzgWWco0BFAJrASrbYltoY0wLSI1
w3qUgfjOny0lMWOUft6tJuvoLE42dIZ8uVhSzkUfssE89vcmMgnfcyLzMxb/XDS0JKmU3k1j9uCJ
1/QSj0zqMONq/9o3DhWXmylmsNcVrxp8gcTkjQoyZO9UrkWAHuhjEqSqiCMkzw6MX0Vah1ucJONS
ab6BMpsq1TlT9wgzS1CsBV6ZWr82AlkwF8aMY+10Gdxr0LQiGZr/vJLwotGgA2FEz58o0B7F9SPQ
8cMRkDuRDr6Vh8hK3LBcp+E/tFyRrYYTBL8GsVjhqiN43frHC0M5lax7tiHMl4e7hNPbfPJqTKMK
QEdYw2CmAw211kUGS4s72mVY6g0DVcY/StyhOgec03G60KdcAuAfApL16RN8hry5VYjN8SXzLwkp
i+HaDFyunFbMSXpp5VenkE+tVZB7MnzdhGBSNNJkFq103PQIIZawCwPjX4M3EuBY7wEYKXcpn2jX
ljOTDFq6Fa56oOgPhjYi+z1zWyQ3sGwFawfiIfSKd+akyXtOcKSfbOUTn8XIn5ieeR/lDM0YgegD
zhZ9GcMnYAN+oxnouCGhd1WWg8ObV/DamJus3ZYgHkl/qBYBfDIaCEthxPAIQhGtE7HVm5DX0iPt
JSR/2I6xOtcrSdn2CECDPXMHMSbr8p/k3QaD3MgXPoo6/BOMr0g4SyyD8vgkg5T2mvUAIpgf9z4k
u6JiVg+/vZ3awBw/lAyxrg32xjTJVpgn71GBRp9MX/usKwkYxIDUjOzwgJcRjyDhSuXiTkmvR+UR
5wz3LzLEIveJ1QvDfvNTEnHleduplmZkBRCjrB3eboGxmsCGlwf1/5oONEcUXEhYY5QYMn0zs2Az
wbi0S+FZdtH5LLYAO2WZo2bHGHUqCRN+j/yAlhjEgUFNTYA2O5yhuBWUXaOBjIh0DlcmZ4gBbOh3
jBePyMQ5gPoBK46VnGOWKBEdyhXBRK4ncxxYqDWYY7DSGBwlgZSv8QVFwT1tE0snj68RQEOjMeZx
Q9Pos4mUd0b/PYZfOlGSVryQJNrSRUiWsZF/AlY5SvIXRwj7+QJWzz6BC9TclekC7aYp02/KeHiY
N+qlTeyEgADQLR0C4hARRV3+iGQbo1sL/E+W3WPJrtuHWHBGN44eLIW5SFz9eBnBTeYzrT5FqJjr
dG0pXNNUW8k7Ua66uEUwFeOgGvFiT8nABh6KX/Ee/AUE28XVVsM0yvi7DVTOVsS8jFeH8R2h1Bj/
yZw1hU3aXqZPs7D56MIqe+K6QIuKNc4KHUAHqke1wk5wKaGTkz/6TjGcaJksY5gQ/4bw13edDJ7+
b7QTvhuU/JO2B0nY0cVRT+z2PLhX+NL/ifIkTsTOTgwwPqxcXsUdcWV0Q3Q+8ngYQwRDxnWUWQj+
erML9xRzxaCZ4IFs0hgH1TkZNDUDcPHcdxzALC7DBxgmIaFbJMNSxI0gFdcERzI5Xh3AWnyv2Mx2
qMPhoUT7ySSeIgryuUmuhvkyUWRcxXBBQGesvCPMRAR8xLADoJ5NNA9ynLyblO4hLlcZ8qiNlK0J
kBrluys5+iJX173lSO0BeSOzRA1oDQHDOM2Bb0IUmzwvzKeZZryosYNoIX0J7aEKNuRJ1e3Twi2w
JDPWK5xZ6lRUI+nwaPndCvi5KVUq8K9JORe43FiAy7aEq40E2YbYZnRy7Trzv7AnM+8kkqkWGdjP
UuWdE6+u8zFUaKYs7xW5DyhPzI+mSi5m9azueZLqwOtkfo3KOouo4IxbbzAy3DZ4+9zXAJA6ZRPm
jGS6gwv7moINgf/rK03P4SdyM0XXyLrE6jcaewOFB0OBZc4XItE+0AoK/qpTF5ISgdcCAbAFi35T
swViZXIqEoddJvs/kXYhWu/K9CR2VzW7CRBzDTa8cwhREA3KiEztcJEgHhXzXTztVqVlx7qU3rgH
5LZOmwfLuwa0p7SoaoQyfjDPdrNx033CbFvGq1Mvrft/YrFXtIn2XxBhfTwx6wE+8yhjpJzXFK0O
8xLOxFmFl2aAbBrt9IhxnAxr5BsTREBvbs4YK55TbI2piPdIPtZMwDHajSWjTxiDprZo639uevcs
2s32V+EFYAno7YO4hw1HLqSKt3gW97u+ZaiAljxiMY801y9+Sp3pJdimeDr4MP6vkeQlrTW7g22D
sR8xVo0ojuGE+zAgOZTUHqOQihLfWGsNiD6iI4D92zkwXFXFyENOe/5PyR7NE77ywuRXM8GA2WMa
93hcjeBY6EZL90tigUTQRCygqhoR5d35+dnrlLZJ2A8De0GZKSzfC376tG/3wDrnEuOVEqdSYfkz
VXTYCcaI+TRLWeX90UCzSwTQvuaFlC0LGRfIrWBkzb3T8KxXSmu7hbYwA1zy7TScCbEYs5nMvjvC
zZXnkLzwz3DICQHB27aafScEvdQcM0jV1RhJG1qubURiEcOUob3pazc4WI2DAjGWy3kfHBsz2+jm
I5IpZaVt+RWEpz6c/4ns+kbj3IJHMR0ANqiA4LyEn6yJF377r4YWJCtXeNMWq01Wh1W4NDAamy3n
DtBvbW/pnqN710ifwtqVFgoDQniJNGjUuNeaM0cNeNPmjNNWl6gGXO8ExJX2S33IHJ8lSc2Xw91y
uEiMVG5pfmVQmTzV0q5BNg36vUgvId0+Hn+3XrCXMJldRSAkNA9i+qxj7mFkG0W+J8aXYKEN+4Jr
0yrvytrllPNUrXj1w3zWa/taXk0eAiKL5vUPC3GzvoX+nqS+LW7uN7yCYwRhijlsDLedf3G7xmlp
/pBj8srbi/qMEeagZi4X4Vtl5MBSkhYdzBvpoqxOYAQdUVgJ+12ICCe7cWZr9xbvtWP/T/MEcoTm
pTHO2gRF3aW9nZD3IDpeLiFdcBo/tAN5mhMz9uuYoLHTiAEmjNHvVIlJMl+EYKkFzypHQolx0ERz
QdnM7AV5UsRhoau2SpO7S0sKbXPYlspSPQLdSGE2bDVrruNTv/B+JWjX6guDuklcDaa7OBrL4QSd
jSn9UwawaSwYgqZz79pd67mSXJtyMaEqwfXu42xTDEvxqD6R3CJlAPE9cAbaIXg9dAi0xgxHSe2d
69cS+WGxQAoS+EvQkSRVLRDjDgArgeMiUKmQfC4VZressK1vo7cVu/sZpzk15nZAjFMEGdCEGMcW
K+hvJod4Aum5S4C96DT42tabjHL37K/Y1czRaZcrCY1GvWE1EMsvLlJZ+mI1VjULNpAMhfDvaF/J
UtHO/nuSyCh4Foovl1xh3vgXTKfkRlCtah2HDxWHJq/qaq79yNE2/YrWYLGTacEJg82IF8Nz6qE3
PPR+owpOQMGLpzk6GDYLHz7rplwhlbWGlSExL9yQKeHVq2lJ/qWLP2xl+j2z43XBU9MO3IJQGxUb
Ob609A+7hOX7RktWxY5R0uAsoU9xqAu2CMUIQcJCIXZ1FrjLGhFkvMUEOKGoHyxmrWitC4vQxpXd
XOkr3OomJMTXzboflewe5Yj3AViRuu1wwhH7ysgAwsoVFAtxUZSa/yZ6JE65xpEYiQLYWLLRVmPC
ZKcUh5LBybANshWMaV1bC/26HKFhbcLywvLCbJ+yuWIKO62WUdASSoKuKkJxj/7l5JM/ym6biTQ6
UTbuMlJn3CvJo/EPobSmyUbUzxOHyXJkrTA5uCK4RYL75fXXAK4cokt+aFqjpPtFjYWPX3CEZpUg
ewbxMbi34Svj6LGI216ibCASCxNghd4ZI8LZCn+9TzOg2mQLmTD8U4d/mcv+zJAXJacOiQDgMzOm
d0fpHRUvTfxWhb13Knhq2Dku8OLn+NNWNH98xElPHdgg24PZvYQBhv61LKlKsEVtVFRAlnJj3zOr
5BkzFt0kSGlVjSfrG7WT7MOsOxnBcOkjxCDvyre9m3XvXlB7qEFF6nPQvp8KJQayCnGJrSt5SZQF
aNFZLjHxpRl+tCbV2Lyp1nHINrW5IB3uR8JqHdLjhIdbHiWcHJBdhG0mrLSDeBycAzP1R3Nke2nB
tWEpRbE1qdmWEaUPjCJGgMyUFpwQsEOG6ippvEHpJaBnx3oZ449gAEHWI1zXJb04FKCzsUf9xA2v
rJWRHphY21WqbbNylRRnGeydz92G4IEW19pK3x1qa7B9s+DWgFI2fwr3xjBxWECfRd4FfBmlnOb0
rPSeSIvkXXpuo21zrX5RRUxiy5wv1QnqsH8YFkN0ad+9fBb46VPyLWZk1fFylAxVoyujZpjxQUoO
E+FX1kziJfzS73xhqh0b7xT/jMEMhpNym0cHRmYjIUTGngNYjjFRUTn2N0sa9pWO9fjRy9sww6Ve
aNw+QLPwVlpUoVBis/5fV2xcY9LeOFq+E9BttcSjqNP3H8GyfiRnZYoyxH8N0sbEIsViNxdmkrlz
SdNjD8oGN+a/i3xDtkF6Jp1g+lpxRehHs/+rEWxrFF8hjgWFkCvWmu1fKD1RRXWwK4wv9u+99JSi
pSaSygxHhmSNrjuwE/HiS4loQrvHcAf2zSmYZBB8rET/tVQxCpM4XhmUSz2X2Dxj84O6/kkPwdvL
XGKEh2ldmc8PxE8N4Gy2pDsBFmVJiyIOlhhvH7VY9rJQAOj42jGXoIN4mSSGsDZUp+Fv9y7KM7KB
il73B/mnjzKWWZbQLSbsbAxkTVf/RuVVx5uYEaVw4rgBVoatYTxb74pP5gcE6uA+KDU03jwatJ98
SyGHTe6jf8pH9NtQDnLpYd6j0cxACTInG5z2TwES0YL+XsNNEotN/+1vmQ2oKaMcRtX6m8UzzvRG
X5eb+l0+GDGhlELpllRr8UM0TP2AFE8Cr/vqwEuJ1JlzZorz4ISwnAnwAb0uM6GWkT5DU7B4ExWO
ru3AyCstT40P54J6uqMxYmpASEM8E858vuCbgeh25FTvmo/8RMHL3LXAQ5YJP4L4DQKZqTwMURWn
o1E8Qj1dIcFW1T/1mU62qTL7K+nGPVGCuPKowX7rWEuWSQojYEmsb/9DsD2WUz6SNc6v7qX0NkhA
ItoxGJYPmrRN+i9RPq408a5DKI2Dk3eIur+NMz58hvnWqs63LjNzc4Uw0uSW5dzTISaS8Z5CJ4UW
huqx4hWIV/0Dm0XPXwdGvdBsPfoeab0sGO1zwNrKTF63qCyWefvmw62Y3oM/pK7P3px0VbAkyB1A
XZ79cb5iUmIFhjIZYMhv/kMRCU1/oIsj5XCm/UAOHC/dB5ooPQBqfhSOwqb9y2gTr8FTr5nI4AMC
NzWrH7L6i9YUD6x8pVxp1aX8mz15wMAWiw9/P6WvZ1sXXqjoXnhIU/mFXzyBE+hwqi4uDjPf9Pfi
JZCVSvLOaDM3pX+jKuAfahGSNpMQqLMs5lwjYmvfqXbd3BkhTbLKvfo14ZK2PnRZWAvdCuJGTd4A
VWj3rOkwu2MUOb68NoY34asas09auSjAHgmcmpV+zo34YSfOBNTfkpxUr0xecsZh+XAfsD3NScvD
LGRsOv3C/0WrLXpbjujgVzgPsUNVWj25s7pnMhzUo3DGRLU21vrBWJMWsckvUHkwR0rRCra8Jt+0
6mfy37E0JIkDMQHzTdg3XD3r7M6WDdZT8ge5uN2aC/VGowfVAJkjYnAUGIwzC4cfDpwE4tvxza4D
FV22xGeh4FxTmDj1i9544urjzQ+JF0Cvm3+4FLizrDfJyflq+OXCMs7FrsWdtFOWBMVfcvk9vJBk
PLonBxC5jMEvm2xQke8XGy+w9eGuHnB8LRh6wH6HJDEhHDm1kcNZDgzkkawf8BLQI5jhICp9cgfQ
0yaLvMO2DWCtv+NU2qDy54IW3Kv7SW4+LhTVRqluznnS9H/DR79OlHvaAiu2eXcnkJF6SiitWMvD
ESLDeW2+PLAbJqqk7+qPiZSvLUmV0wgQqk4+vgPxlBn2J57xcrS2tOHt1Sa1lLFPvxg5FQAWmN6j
aFEv/Zls5WI5HhgOtHDt+kWx0F9MTjbSP0J77GKJHXvqzvYtuEHkrIat/mIDWmaEFt2yc7SBaqfB
wGQc4F6CXfmYrMRLhNqFw4yQSoJdnN3aBD7+MeE60LnQSZytpcDLMGPIdGYm1/6xK1/4jy+cizu2
RPt/orsIV5SRqY2DE1wOKTXztXePdi172dlIRqMF9cSKDs2RV2YX/iPqsl0RIMGRboPhA/00YNTb
2juuDfyePOg3H9wkqtobPLgCrvqePNAFZBQiHbdDQswYkjgmRU5Rb1P0KKW86R8EEB0hcHFPwpbJ
zwzXTxThSOfd9jSA8sQ8dTP+hcqmr2Y6KwEexZ8OBeiJ4RKFntweWIwWwzYud82NkvrQVp/Cg/QE
MN4OXukFy/7Ia5FvTfWBYyqr16Voo9uJAEAYxS5Ln0lybkipyoAiuuecriwxMcXSp7mOuarVrW78
i5iGe/pDKw5ufiyrz6EsfutWIacHcGV9wTaRMXY0ywEJ3sX3jwpfeHAORfEN8rPhCjHrxSUh9s32
jyUZyZD//mIn2Ai2ZqPzW7B7uGEVGzfSma+NSwmgOOw2lkjpAcLOszWuJmMJnM1G5CYx+kucylyJ
O1IpCpMdtZ2tHiNWqxqO8qLChwZxKN78KcW+2yjrwZitFqYJYG1F4helYAQdEo333jhU7OkcMEZa
Zpf+vFZpsZ1iXdK0bYjH46SL5tZJ3CrMnfIlMBgXFPSkRNzx1qGeax1CSgr6DHUNIBQwVq0yOTlQ
c5kNbS3ZY0SwdhKZS8c8/wO5hZfHNH6Ia/EPtB9CQr28hgzXE1lGSMiLf4zMp+X2WKM2OV06aFIo
hOF5aM5UzeTE5VxH0Kvs7FadMmWRxDvk4+KPi/CWfYNxTdCkM62RHE09gCwBruWXfEyLhq3nQDno
Xop8k4JZ8H8h0RCz2+Y7adAPAwMYsecbi/MRhhAGEF9jgCr886LjUH5JEf4L8Zlx46jHHtcJgdMq
Hx7N3je2Nda9q+SIlnDW5nem8qSutWemDJ6w409pgleUgZFe5ne+i3n8KOJzewcDvGVsTaA3170C
epr8xPEST9FMAwExPeyk2eSbIBECptQMpSOioJGWmrVDcoBLN8IE5BefBWY+4W0SfJFXxJoZ4U6w
9m6swwC1MlunEJlBkQzWE1zKQXAn4siBOcs8nVOXKg8PqsKEdV5KWxXECWvXccWe1prCF0wZljUy
MGe4RU9UPp8s+gqDncCSG+/leFcHNohTqhdTSGyM7Vk32INvIW2wjEfKVj+iNdE4xUJjDGbrzdb9
4cegy4F7NMx9FOmMSGfC0TO3wUVPloZLTOu8tHZZCO9nOfDvYlU5G3+RW7GGI9pltnmRFk0UDwRc
nbGLclG/uReREwDuKS38tFA4ltZKQD1gkZJ5BHgSeCXRlbbMx3uAGopNKA4fFYkSuR0dQ/+vbl9y
/+sNuyxfKPcai8bKt1Fe+bhydvCvEIsi4o1Sp4AgAuEK6ztZEJxuLBY8cCTwgL8Y3ExjERJP8kOP
rO4nDT6qvqEj9TtYBJvyr8oXfXvEvxHUK017+qz9cF6QZohUNVvkEHtv5RQ7DIv+lGn7EbFNyrVD
9bLQlxLG/jcz8/ihIcSubetZ4p8imNG3g3xhvOSLdPVv+oiYCjOIw7eUck5n64VChQkwD8FBQjTi
+Z7xIFX6lCmIByYb7Q+ZqU6zgmU3g6WCLwGd6U8bHjDiOLS4gY1tIKUpxlKUH2QPl15ls/XLF9KJ
yWYrzdw9e9cQzgW6d2TbPHvedX9Wn+ra7gdHwMw2975oUypHo4w0r+LkF3mizbVGGE1A67nkkTVr
0ElsDfj1SzdYlooI1a5I0cR0242rZ7zWPsiM/GGbPGTtnD7ZyyBg5Kn3JYtypggNOz6LUTSBLO4q
Zyc6og6Q5oZy1V7T50co1D+PSxNTFoFxkNWVtfbqJtoWpoC5dCoxhJ1xNxIP6C6LC6i4jZQeo8kh
xuxY9wn2YbfZTIeeVcPetrN/8p56mCqWxUcHHYjf38ZOO1wD/2yYaynnMuFxLlphJWyplWDL4LSR
lhWztBkCBmwGFDkPWb+J5bX4ElGVcMJRbxGsAjYexcKSD83Ca8Ltt6mBaV9aagrlJMQwByi7XhLT
qRMYKG6xAKUIKhtMngvka6WxTtnmbIsvFsbDv+adPwFV0aeuehIbEc5wtjARxZKV2bX6aZ+q7Su2
QngLfENmrzGyIUrklVJvm+WgbEUEy80Ojg9nwT9er8xGcRUcBpnLknRDoiFPKJkp+liwtLYPg4lv
BIrqYGEouy4/iSK/sMOj+NEA9rFOmmeQxRzET/1N/ydHyDucoAux/sAMLTk1GeYZycH3yL29+wNv
NGBMQPpKc8sXouF4IEDljHNsIdMP40Vd1Iv9s3Sk3+jHPUAyEr8LaW2wbEYOzX4UKnJ1Ry9YU8X6
2MFuGU0NvJy3dEvwnv5SNdF2cRbScTK5wDiWDKyOaB644hAHUeMJfwP/PgJkeEtZXx5LOBHG00wg
M3EGlr+6uW1vSbtD3IKFJGRti1lspmdE3S2hpNWOXN5hl0YXVdynaDoR+tH9s2lDzVIgmCp3wkrE
sd1NK1QLvdSAaBxd9xxo0SbmAuCrJ8/NeNbvvnVqh116Tf70V7DUb4DeKDq49pflVrBZ9KN+RsDa
Q6wPSb49RRtKSduPjwBhoObEDU3Cqb3lJzB7us/a79WZC/khTOup1xSPcPCGe3xScfXjobHWXr7N
OFDe2jPCvSSu+vGgfdhyETwuzzLOLhbAJmN8LjzwjjOowFfOMkYBwnVkybSGx3OQ4AEwoR7t7F1T
yME5sRts5O1u9Bf+SUcJdUTTNDiN3dg+b1i74PgHnEjfxWFWL8xzulMZFmHWYUzlxLuUvZi6BPRj
K4NjfELmDAEoBeLu/wlX742GmA4mR4A+7+bDHPc+o2ppSTDRERYXrprueyoJeuUjZp8qMJ1c+ifC
ShKizcheNiM7SFPslB8nYmbdfVJWFCoj3yRFX40HQn0GJYMoIHU9cF3o0PJlkFcwOUaa/+Z30M8t
YfOJyGPwDAyxf15fY2zkAXkGayim2agiI41Z5zqs+DRW8HW3PaQV7E3L/4uuAsOJdYTbm33RdRng
UMK9qzgqi6sArJ//JT2nj5VWfOamp7K/Epxiirbg/qrVIQ4POuA+DTQPBqIVIzbEERAK7xH+JRhr
fNnNPSlwVE2sU8JPBZkdzaNHajHfxSV33tZa0Lwmb1NZB+obZlsWso/FrIkwdlprMI8rVvqAQOj0
H0lnteS4uUXhJ1KVGG5tC8zc7vaNqsEjthif/nzKqVQySWfG+MPeay8YOFPfSwtpLyzJ/izcZhVw
vydtCTIRjt04hKw03D+vPWbF4HYtYXIFh0uFmIH5cH7XRKIULmGAJJWDJPyjiEj7NdcrGmfqX0yZ
gp1GBmRjt1cL6RznOYWuEq/ALbkI/Gg9oloKbW6I6g+8Po92ONkwHblWoPHFMv2KNbtHtuTvZkuq
dicp3L17FDL6OcpPEEVraVNrgHVcB/KfP+4l+cCbwNNx6m/c85zW/pPbjdldDDPBHn9ogDyxXoGo
QArFRYnqqIF674TFec7g6EkQnRsWYFjO9S5xhwKfghW+KVgnLLlu+0eub1haDYu3d3FQpZwDbcf3
5b3JV2/Mo23yqTLUutYxIUhvH3yoCWDcis9ddJudVe1ZYk5KEMPbK6QdnNooBsDDrfaQXEIwvmW4
pq6Dou2+mcchHbFNrn8HOuCi3vVwP3chHQ5H7aKByo33H30Xds4kRHCpzNfGciVu5HEBC+sCx+Qu
9ydhnlIyrnBMRKuLD4IdhF8u/V520mj1xLapAclwYKSI/8QPRJSawp1Ye9VLwuMKKNr166V6YIjT
2NG/jFHwb7gTOYkRSvT6p+4GF01eCdC2uMnQpTuiaCOOxxW2Jz97zspAlwA7FMzhCUvMgMbyyTej
4e90lUAIMQdQuSa8MT77oROs+pkpgjADuBOSkD2rfj7rZCMdid1iHkUBqai2ebbeN3hgpQxBEhsU
BIRXvbyInCWCQzQAp8eZyXWN5+r70zqBC0NXav910zbgg8Ttc4E3ldNwg3DuhSvlN4cNncN4bkkp
wmkE8g9HKGBbggsuLkjcSHYXu0jgc3gamW0++Z5uncnxVZDZQC8sQzmGdM49R3IxFuI2eU2dzB2z
ACUkwQ2fclr5xIumffHJWRUduGpUPLsX2T6y+1fgAbYad56SvjhaqgzfVvKEbNQNfxPq63bxFKGg
LIqSjN05BzeFkYh9DdV841rFHg0RA4QavgAPMSU7lZvIRBg+eRHMf7oR1tgyWBWfurSByrYT8Zbb
mjY6MpZn+xAPBWMqwkdsYRXuh1MHMreCMBZDR4G6q2+Vz35c4MustPBEnOh7uBpzgSG68iVQPaKN
JWwa8UjEl45kjhKWyEbvb3W/Z+BLkFdzQ6FDTQEX3ceQ8lDhqYHv5tk/cYEbb4jMoMYrTbw0Gdpf
G0fTIjgRjKW/ZPJZceW+hbDxVczP/nTcg+S9xfwwZrT4NphCfdNz9JKX4F2/KsH49oHwqtXr8KMq
zK8XylYnAwOzdpKsahxRdeT8UAbhTLCm35pdIdWkYpaLkwlmpaEFiXooYp8tZJxhTqaUkDUUL5+U
CW5GZCJ8sRVUkXaueUH46UInv4C69xywxgh9O25N2LeZ7VsY/zGlVl+IiHLBVspzN5R7ALQu3DWx
sJYwxxqkilzUhL4JQ59gP000PNT3xC213F+icit2ILaTJ/F7opZGVsLIC6++HrgCafLKuirYvHYP
w3BFLttM/CLXRNxbAwRE/B3gvxQEG7b0rBaaYxHmfpS+sFJSOR+KZw2wLV/f74uIcrFlEpNvYGKk
BkZw7Pq3wHjFIvCF0nM4BSyBDguTJsDok1obQqWvraLqincwE2kS9vrlNtYxk2XW0PlenZwj5uTp
fvriH+KsfQxwa8NSKvjLlLUofhOhJ2Ex1bOFCkQRqX+kdPI3ZuYSdM5WzchMbdwmveRZc+ihL8kS
b/gmrS3CTqNDwHNOEwaW1KypQgFnWI5I0HkAwmBew4ZpRIt6+t9bn44qFDeD0lyCroQqMC1XTblR
HnA3rbdJs+2NDslrHLcvJbtwCfBq8PkB1BS3mDU1SBikc16cNWnDgKwMPGB0s/Rg2MO5I5C9vlmC
DQwjwt4DmMmRxsMpee9ysEaekbPKMN33eFXIwEO/mZ+4hWNI7oZT4AJQ3aeyXJZjhdcU0rNlLTVO
IN6q6mtSUfYBMZkwC8T2fU1AbAWdNr3rAW/z3cDVUpuECBuI5KDbCpu877aNuRbnJtwUnBoQTrbk
vS6ON18f1gF7XCf+MmFe2qJkYbQbapecAeoQcL6zqoywBRdkhi8lTgAJUT+LcHe48wQOEVxnwvG9
FK65mvxLy7M4jVQ84ToZQJcaDFsKRg1wq0oGLe8vazbSUJ168lQ5cWI1Y7X4K1WAztPnH+p7HjYD
pn3FaeiE4r9APMv1tx/5RwEPCKtI1ylzHEMaoNJ4AimhJYIaQzhMOtFGKoE7ON020PZoEEZ8GolZ
VfeTgLJ2cCEOCjc/+BJAZ5MzPZe1CsqH5bM6UCVgPECMV+FNhgVxjTmrCeTQsUPSn1Elcw4XHINQ
N6yNGdBzIcXDpv7pw6+Ah/Uxv9DcFEPye/W+JIpHpAjV4AIba+5zic8m+GuhXAVk13BgVcCVuCzg
RIYL1YHDtKo/55p21jiElODsRFo6AX/3bAR2FHYZOzWPUVZJL6Mi5gIE9NQHX+E+puBiuwK4ZBLM
Lia/FouQqzNXeyfoLcoGwTFg5o0/JZ6YYWzYESHI1t+I+8xc08JcLzIqB8htujRtiulzUGiD8Fw1
Hd5KwDlWgvsuOJi46TrhVSaJayKkKd/hmo8QK+6k/3iDCupy6Ib1MzhiOT3jdmDNmLaI2sxSv+qH
Iv8GQBjTM4XyiMn5AjN5bo0+3mTNqR5+u26vWB8KVMOECMqOzLLmSDWFq0BoWgyusHjHUxeM8k0k
tyaga4kPicSm9edE7nA5dF7TkSQR2A0m0UoKwEh48Hv9ntpVOV2q+KOzYFgCwiWlgPkFYn+vUsmo
SMm/irdC52HILoCR4qreDDcxO9fWc/5MYRAx5xTvpuIZ2kGKVymOvniY5zvG9GHwog9zo8qlNKzA
yFWqQi3ByNN3GvKRUZm/L8p7p8eYvn3WiGKePYWS1n0hVsve+3L8K99rQKxQWFcUxnjbc8zoG8zs
sBjSj8DEVbsyGFrOiweEr0+81qafgqEobUsv/cQOtUbkPQKD/b2THRo1DK+tK7osbGCZgd2YLxmL
iUDAyPlXbwPHQD61t2696Sgn8QCTbVJ+E95oJzOSwFE6UDySbVQJzumZWrMV3QyRfTMeAkyX5GX7
wAf+D1mZoOMHtGqQt1+Y2Vs0isQ5LKBwo3Ae6LW5mspxXXRrGU8RdMUcAHkNbRrfX2JtP0ovhnXD
TFDehdJKNR3isoTc4YbZF7CUKSKek74T84cR2Vn26iEuTuqvyEl3DfNjMgNt+PA3lxBjy+JQJbuE
SrIkyUM4Fo1HPhKGsm/tWyRS2rG6TZDBLwAJ96xy38yeWT78U+5Uajv6rglKJ7PgboVicdoluNlM
12IAy689iySNZtcQYY8Og85XOKbyKsRWAU9Ts9hp2AMo0EFUqXIMRJU4WgH26fpWZRZ6pOqeu2fM
c6BL+8+hJRVo8oyjEj+lCD4cXFT5n8yUJpj5Ns0GZIT+OzZGkHqq6HkPxRsRVC3BmzMEQUbQUjkT
VYE2Hozozh8ZGqToAN6E4ImA5iltf84UOqaJIsAys1gCySxbp0GghlRY+pQN/iamjRcPgFPdegp/
BGFvCBtks28qGX20I52u641UNFlVtQZfmeU2lITp/DXmPWSRSwyMRAs/pYOcbqSMzBfwsg/tITVb
f11Yj245igxPcSdlgIBD1pIRShS8zIijjQpZywq30p5Gi7FEqK0gLIiLYP+KeyQYxGDopzHwqi3p
rK21q8cvHziV4FIaQBN9tQ5OU8t7xAgXg4pLqW7PpOelI3lsMgdmC+iPnckuecAZjdt4NwHowcIu
FTCVWR0AzPrUk8W9Zv6GnyKkw59SX1n1OTTcmxzBpN2j14MCHfdQJR4j8zxwBAVUlKYSIV01+0Tl
F4JcGkrUQV2L/bkgrraOfzXyJjbDtJN+FHGei+MZRiLsF06lLaCZfO/f35Hs4PCgRQ6pdzKiVcjz
U7pXGKIVa0xKl5kBt2dN9JYdERbHHJDlJKpX8B8okgHqGW36k0m3IR9JPb3Fm2q4iWpbmC4V9lBB
zoVZx/IZGTusxsBpdgZmdZTZttV6oe61HLmbFgdRzJYwuAwcReTAcA3ceiBjdjkFhC0LhwDhenE0
m0shbJL+3jRQZUWEJ5iuWIxR4+Km9G/A+rdbvvElIcXXmaAkpgxjseCU7o3yiMxbTbbZGwJ/U2iw
oeDdNv/o0dLxkGf/jOD7bf4U1v0tkr0I703MXwpWcZlXpRiwLZv3PkNoBzEpmkhJdmYhNTMqGJDW
TvvRmyeE8jFhDzsCfl3jGXg9WA5oWVS+waR5Cs02HShDvGRELzDbjLNiBp/luGhVxHaORPMVw6X4
GKNXU7tl8grbbWxtRgTNjA81Vv6XSUJYB47Y48SEKudYWWdtq/hrgs6sYiW3R0NGVGm/zde4fztM
fSaa43XhtOk62s4oerjTtkaHEgTP07ufHN7mE/NsRWBjEmXR/OU+hXyYfI/CVTEu8cg+S+4W1FoB
Qd0DKvkISJRiQOrOqdUrQtIzN4MhZDLNcRFcG3DYAMwU/54rbj5AdYPN5RbAKEcR0DxF6cg5VWyn
5G44eG7XB+4sjAMEhFSo3R3QPB21NgE05KUqN7i4CtfaUcUJSZmuJv5Fyz2bKpL2A8av4mJ6dGvY
+TXysgW66EndTdXeHO9t/Zun6xqcYcavK9PJsk3lu3MDWP+UydqXzuZzPu1bd3YRUVcNQTcqoroP
sUGafWGKDIJJ1NEit65+ZhOb8Z4QhdyB4K3okn3P56wukIzKhJaDWI8+BbiI03acKKc82sMADg3G
kzX95if2HSXWCAzgsdAsJzgB64gcW74xdWU4KVyfvZrM37LYXZ7xzdxXTuhqu3zJSpM5jbRtelzD
bRFzJyh3VOeysZXSHWU3gRnc9iMmrkSVNL+dcFTFdQD7UfMKCF6YSmuMgjYdVxPBqPCyTEqsv/Ij
8Q/GjNQHwhVcWsGxY19FNipJxTnqxa5prlVzrjmVPmJlBXKnbPTpKWJZyToAle/d/BweBWxhFu2B
yj6W6CnxOOCNGr97DlQxXg+ouaHiYSjpH6vAHZRXMVvX1J86Kv4gw0IvwdmDPpozuWjLBZqwFaVI
NR3oYAWR+6ly2CSy5OoMwOdvxy9RlmG0q7pJ+9UrV/he+KfXPoomMq3NW98eEYSQjxEe/RTT7+pq
BlfCkJqruAebDkTAFlx5GNqa4AQXhtVOsB1t8riXT2TXa+1ItUYJp7vJh34WjvvoY/jUz9A9D+Ny
3Oju4CBDcJnaL16vkys8IcPg9XYj3mt5gXccLn5/cTGwXQGg3F/hDbRqgMrDa87slYDwqrKz968M
7HOGdk7/9zHcRpWB/kJXtnCxcKXCOHiG1HW6hIUTcqAA0NLysRx3g3gFGWixB5tfhgS5NMMgyBux
KmZr9q6FYVhBKXBS/wGwlxVlo/HPiC9Vg0RnQcwWZ8j5h1paXjN3jjinom+caxEAtp9y8ytjHklF
wvwjwf6SsFPT2w7lV2B+ajPZefRXksOYLSGLFT8uR6jwf1kMkFk/R65LLhbyVTTvQ/CdfpnpaAF3
Iglp6Gw0h4y+D6RQVDTTrYWvRpZ4gtcABE9i95Qf1dyynlUD9k7NMDHYmpsOpUux+GS1GqyFdvET
tm5iLfFwZxDJ3cp1EFkrtrrQYBSHLJBPOVyV3806l0g92HD46LkbDPf2whTP+MHYyo0+gP7yC+M6
QlAXZAgO5roeVggOqd1SRruL7DB+GJ9i9x023iDgqnXXxztRxpcEy3jlDD4Coxyfm48eXZwvfYUc
Vv4jHba5sS37e8+Qp2fXw3s0trPh+7dU0j2o55jgFbSGlkdUvPCZK+c4ct/tFlIIeYeZN+zgPkOx
bO+zWGxdMfo44KWwlu327Pd78xvzRu5avvz+gOsdNRLcHY47+xnWt0J7aQg5B+unUeYQRQnMqSi/
MjhsZnDmQl+B5f93/GiarcgnKVvG0cqXiFPgW3DIhCwZvWB6UhcUIl+MVd7DlsbYYIsYfHCMz7gL
c2aUiFoRLUouvM4af7Iy3WAqQTUpNjtQp/4DH3rAp8Z9fnaz2wtJjJpTKf9CKt2e8Iq0YtVMUAQ5
G/VwXbsTmsgDePl73Ta76CBWvxXpteqsRuQZh+qsYNHy1jBIYQCM96wjEpDz0Gqu+HxrDVfqkNQa
Vh3gdi/4S4vgYbzdfxtAKR+6puxfS90hsOBAVkXy1Kob00DuvJVAm1R/oegombPN5KiWhS17AhRr
7MxmKuWDgi/fS49G/P88USWm6ZqdTSiflFVhtWnltcWZUBM+Ya74diR2SIJ/8C+rVaNBhoc4fIa+
JzJKf9cuc6ROs33aIAyv+pMi42rwr++/Kuumdx6OAJhXRMuiPne7TvswxGsVf0/BqdD+6dkj1D4G
4xLGF0M4ChOSugVSNo7Dl5+iK3XMjQiKocymFzo4LkcbNBZ4RpFHIAzpd4grim124dek/BdHtrIt
kauSfLHqyg2D1az+Lr7IRiKPk2x1muCd5ZivMueizS4fbAQmeBycjDirU9LtKFA+ppX1GXn6N236
QJTZuFQ/BESnH6FGo8ZRvOfSp9uIQ2w7lGU+LUlr6S3MO4SfN0E1zW8YfIiMTnl25YfKIdgg6UtV
D5MRs3Gm6ZGxK0u8d/GkpuRSGfGPiwAukiMRWK/bNVoo9avSdvXB4oOvoEmb5YspjMy71HUTTzLG
evN9u4vqbwT8uLP9Ve9b0yRLP11TRgU8jfFbzeKAYvvJkXjQEL0wB3vUOCJPj2rcKvqrqGx0uFg7
26m46oc1XWcn/rXq9s24P40hTDgh8oBJUZf+sOae9fVrH48U5zGAwJJM6ej5FpaaVwkY7UHPJ3OT
KwHKLYU8Bd6wIDBVeJ8BU+wQN22UwbCSZTQrVbWJmOkw94pszVGsNeNlSiefQM79FH7LBYL7oy+T
/mNgQE3Q9Z4CtaUdIL84xIIXUXir3kzsOItjE1/04EZhxHIKQ8sOvLygFFxjVVXnrvpx5M7Re9tE
Esy3KLDTa0cmxJCvzBb3/UcNFKrZb3QT+GMM5LTrHH4YJ2Yh4jGocneJAW/wbdEjGqqtxfeCyFSd
9yYgayZG8tDj6wcYiIllHe6b/EuO1zkL7ZtruEHhwc4i9EZPXj0j4T99OtMDFH8tTuYBR0ZoXgDr
5lQNIJ442Brv2a70FkAlhnCqzvRawPW3/02LXny9j6DhJXiwdfD/4h/wshjyGJkWMSTgddH/FqCf
RrZOf3o6Z0nZs/eqgnQnLw/+avlqittEeYygSOjN5gB7CPMIusT4II0XY/itcAscL3NiTZQDobHR
Nyrpg4TbqGsIle2MN9DXwhKg/Oj0Z/CUkAiwEKjwx2TbFKs3LL5l9JTLuxlGEJi/YqdCD2hUS5Jf
RuM0f3Co1KN6FXPOa9oHP/DnP4nWuHZNuA1vvBrujFmynRxeDRUSQr0vyXXlAJMWmHbPGdZS5Rqe
urwdTUZSsNCWIbYV9Tpjca866WJ+c33wYTYk3Ia2v5eu8jM8aZ5JibXmBacUMWucfIgU42Pt863v
Yi2HgBZLDI3ExXXZONU6xcUJsAOTBZTH0AuXPh9+GGxpe2F9ibH9BJHnucXgrKyQnLniuKnFT4Ja
U7KcmKi0W+6qqnbFzOuVfTPN8xFmKspKNFcdAui14XB5S5YD0XUVfnHcJMpnINpy9ySscrwHGGkO
38W4hdCjBmf1A6ZEf0nCa0mFA/iiYV8RfSPGNacbXQKqP9CF0EVI7Mv7UnGicA3dgofN3g9aTN2c
f+MIOzd8TGuU8ByJafBB4SjqA98ottlHeLWowWcyP7fnJ+fcG6B+N9KS3BgIVxplKF9bADeuV2+U
55qKEy3MsN9MpFGG5bkO48VwrY7aFoGxhR214tUadIkl6QYYAywYGFOVF1/0dBTvVTDf12z+ylor
CszFdBdhycoUycDbBEM4UjzYqLh1fvlMfLD2/Sgg25qewIBt36xb7N7ntDaU01g8rj8JECEDWtiT
W0pj/81NXmAv26AbX7ffgU6YhBM3a50CqwDYAgfmWIQcVCi7gdi31hVQO//nNJXqlyG0qbqSC3Vs
0cLzBC3fW9mnJWyZZs2B2aVFEPNaWMjfg8jp2kP3wav3gnWUWf7TN5zV/psd57XEHPhuEjh5u4Pr
ZcXYXB1H4cB8jWrqDbzuEl7tG9t3tVcRGgqzyVVl3eMb6/GtfPgNRTkZxzfaClE8sniieDOpd/iw
8FqkEAfCa1yfzeo3YZrLBCcqT1XnlhOzKRjAySUwV8Jw1YjBIIWAKrPDmqORiJAXGZqcsv4Yghfd
snAttNcBsLGBLm9tA7jRHB9ZHKIZAYoHOaJPzWtU4hBduL4iSjrqFnqq9if8YgSMiBLUZZ5tzyYG
C33OkZOvOBKfxDtfE1dGSkcPeswLg5VIgGCMHhKTTizgDwgReghQsG8m6TSmLklFUbrN078QZwCM
TAnUxDH9AXBGLV1MUAyP4pyeNLCd8euAbyN8CijWsUJeTysG+dZdYSHuQlTeFIYioBeHLJFFJS0q
PToDDdAXzq5vP16nSeglCQPFEtPu+do27xHlYg/7YnSG8kZxKOKVZkFgR4gpOSzCvFfskSZGYOVk
B6U6I6xC2RcRalzRThifLD4lxpg9/6p7EAZQScRqvCTVwkYl6Rwx7t1WPot0IilOvZBCmh3HPkAS
PORuJSZEQXH0QxAUmZUQ7avsElRaFvjzu7cWNJNWcYsw22aAwR/qJzKSUmK38lepYyTR4HoQkDtY
7vV3A1arXwpjWNHSKP5+Svh9xAdRfoKv5kep6edl/xQ+n3L1W1JTU3sWHH8xZ5+Aezfc3ADW40RX
hiqGvt7AbVUG2fHhJWTTU9FwiuNtU8fEREUloGzK1xw0lef/unrOOGAQDWLIpDuCVqZp2Pmpt/y9
UlDKu8Fr1JdUIcigxWWnXxIiH3jnQutqOodL5hQ+tukFUigod2TBsbALcgtobJg/0IzNolhbeqYy
I93PQFo3OCz7j4SMS1iD9Jg1pYpGNHkjQ32Djzedw8414tncE2MFLxvOoFw4jfXPybj46xF0/O3Q
rvrUEytoNGQ/83mEEBYDar3cBXjp0NE/GSx7EoO99qkilcHMor9EGb0FkHmyg9a+GE7hWd2LxdaQ
TkZ6z4lkIOU8wxyK6GRMZ1cKc3n0xKRY5ti971vQ0e4J8N5tfO6cxDXS9QALhrRh6bMoVyGMsHIH
wS6MIIjPf7Tms+hphRT9X2xg2rOkxKnYEsN0TdtrVd/gzTcKM5d1rZ57c+sPdxVKLW2CecrLEx//
gN1htc/iFV9yS4CDglatxZxqXEw1g0VGUMD11ggJYJq24XBoLI+LuvHdccB/AFYOCjB0rdgK0HZI
RooQiITt6OetnOj0J1w6ZWJQUJS1FxoxS4BKd5LSu2V6GiJOiO3QkebShvhvzCj5usG6iXmDMAPg
xqxyxHlzgh5Djc7rF8tmlbOIHa4NiBHBT14eqj+yhegfS8jmSBY9n6iJqDzg0Qg0e/JdC6LQ+BAT
DxMf6cQPK5nc+QeeeD266QPndPw1lceBAI5fPfE09S9qFfbXumQWSDwlLfuMRzjJAWJuOD3UfyKb
i3FqmwXO8NusVFd1R8CRmAmMobykX2469jvwjoVyppNZRraC9OKH4wZZgnyeDDa48Xms0MKVtjNs
W8FjADdw3CD1YqnC7PchMY9Xvd21EE4UZjg9A5Zz+jtcddy7Lcx5iYTlwq9u2YXTlCzki4URT+mM
GEE0/6aPXPpDBzb9E74tO11Fli0U61AjS+3F+ACMlTw6/a5IByrnCD85gCgWNzgZLC0vQxuo1PtB
+xizx3FAxVjRq4Zm7Omip+NBCTZJDY4/Nb4M6peabjhE49McoJsQfQOc5fDq1owqjFHFyK0jffRY
j99whI1ybxJFU6BSgyFP12TVuI6d/U156NbwOZm+As3Z3IjynMoTwMyLZgb1W4S9q33UeIrrn4rp
BjNEsWc6kq6nTyZ0q/IMvGj/qJatfqBNpT5FZPPISvxaudSlNVOe32zGAQS7nxEWcQ3RAySvWas+
hGPEwkTqOL18hh5DW1e/Xx3Hoqo5HTsClykjuRemx6YJGz68+o8uLel+sp6Yyw5FZnkuhi2JYo0t
CRvrkwkgFHzT487es9KquF6Km5ajuuq39LEqk7CqXoM3HfAvljlX4XEuSvQNyEMY/Wxl5dbHayu/
ydVFlklbwNci6J9m6SjlOiUITLXzxNNJ8Ovpo5b1uGTHaIOH2GcDl0XqryLcTbTxS8F6kQNShS2d
KjcbRDxSmjUFZhuGNfFryL9N5rw+7Ycv0lbG/SLdh4mb4qJiVlci+jCQlvX928AqZoP8q06/ov4z
1M7tschOetPuwu6Iez6BGIDllaNAdevOzJR7r8n/81sO7YZLiFyY0cX/uejPUMjOpt1ADC2ukY+f
+gKKc4GtyIamWViRUI0yoBQv8Tk+N0CLTKxwddLFC6INC4uOUxVA2jiJuUdWvZdcm2GpP4Znppzy
3iEgvLM+VsFK+wpfUBZa0us8a24DIKQRlyysMVDx8ebbDn2HqfTiX7j5E7dXJC34Z/PfqGW7O5O8
32zFnluhFMqP5CzgnlwzBSih+rpnBA4ynuaJ8/5FO8tcY5Mdm/09wXiREznGJ2SjfeGDWjFgpVuC
m66Ov52iLeDWLWRtb31FJuT0CYYO9ANm7QUOZOHCaxhMLeGpVtptltDm9vK7XUuvgVwflMXYTGAT
8uGPfyaRUvDJCIKSNhmPYtp5u1V77H8IMo5xXOYxuJr99jSFXoAMDwxcJBPjq+0OpPJ0c7VVPrDC
WoyqCwZgvNu16SP04ZPHo7fTl//09qDl038M+dJ+C5dvba7QsNnDnXkLtSHe8HEY/X7CNFQUvmQ+
O6o7mkbK0ugvt86WeuBbo1OAgi0Se7WStxNtY9Eece1e1WxyqcArZwFezfincuMNDsVQjU/cFhtU
eI22ikdX/cGbSWJwAMnI9ju3YSjyrnaTDt6gXaOeG6O3YxvxlIRbVGHLT4bysg1mwOkBrP7fzb0Y
NyQkmNk24FLOHWvNwuItdPLn8JwtnUk++pJ3uQMzddjpF4ZHaMQkwYa5b78vwnhu3AzmrX/JfnKS
au/FuEYMm93I+z2W/Sb+N5CutIjWVrb9zxuaRJpmHyABsqQt7zBZGcJHxngqOr7ddFaxTyLd5ELS
nWxyBn0L4SKoV8Ozle3oONR4QL1w1OUqZ2244mch37I1ft9HqO2Hb75iwVzRilfxqfe2WIrXW0J2
Rub9AapSQhr54lmEBBzMNzf0QgwU7yhdEYrT+eOWwVhjcIlLZGgM1Z4JBdRektTIhpJsVBqzgAem
pidQz6+iYlMES5wMzU/RUQxcm+AVwai37GqjoqK5EachryxE4s850gcvjBJGKGm0yALEPySJobfM
TtocLcUUSiUYljksxa4bPVPHlFBw1ji5L/GAQYkCVUdGikeLaaKKxmzID5D9rLEIFP71a1NY5jd0
Dsw1kWBaKPeEB2bp+RdlNqpGNgz2QzXuYwiBZwF+Lcza4Jz0VzwRiLCBeUxOFSEA/YYASz2wOdin
fifHu6whKnKOQ1O7OcYHSlT/2ZkOUXUo5skNG6OT2lAJXBGWt70n41EADpLNtkEwXzCsdHGLMoI1
ZFDsF9sTyZi4nCSMb7Jdsuctr8qF0575bmDBJt8qF7jNlK/wCInp04s6z6RBNSCfdDFyxaE84Dvi
63yQpLjhKUu8Os0SALVtPUPpWCqgItVSR6zNCHOLr+KxeWYBD0JYPKLCdNWEnmnhu7qjehq6NQ8s
Ffb0XaJfxUI4Or11iHqIgQUZXQDOYgW+LhOpZ7UOPWVmxBHKYN6z0eskFMWrxsLajCgxfDFEO6Ly
UzMbBmy7nZ0AuPxiwnoPg/ghWH9xbMvfcrNDP4blvN8R1wkUZSaf+h1ndCZfYgpVwwYhKzHFU357
6SvwbYsGt45xV2MXxV4r3t+GDTtRUcdlIt8rhADw8uO+Xprw+saKhaC5b2j/Kl/BtBsgJnCO4v8K
LyOQmH0Z+1JSl7lpLIocOm5iD+FmAhHUoCOFiEmClFn5Q8VSXJV+RpqEprqP9aOdOdn8YhiLCDYl
h1CpenCNoBX5048kvHrQo8HcoUmrYTlme1k7dkgL8+TWd68iRgggdcs2IxARS81ma/BL2mNyAZ3C
rYhmhfRYQOdCJwkTAU1jjECQmi+RfqvgkYkfkY5mZF3qwKTNNiOvIGq3k3YtcCIT/1TzQjqNoJ4J
HpCRUQZPTb+arIVJ4ZkeI/+G96lceM2IieGPwNHXDF+9dY4Vp0lPRgavQtylbYv8e1tgD7kRdbuR
sUXDIYH4o2xXB6f4/cirL5EmBTdX+dQCf03MARR4IKOPSYnLDwPKPoXaStvFFGwdlHefJqGmlsFi
/FD791Gn/klOwnDOCKpowImSU1xgbZaQr/2hC9tu3kQTnm4cUriIjMktT+mjacJSIM1AoEZ38pLk
r/pZ3ENg5Ji5QOTfog6hAu483EX5+BLHV9mf5kACTDck/8NgsDuYGD7+8G8R8Q5sHpXlIJi7CUZL
on33VPM5ULU0orZh/6j+2U+Ps60lnh19ux2bx5zMPq9daiL1XtHYmdwxcXriKXAIapFyzeLss/5D
UeXGduMSUvJo3MrNUAhU7vBCheIBadwrF823LXq9x//DQ+YRbpi/uOJD9MBenFlQwF8v8VG9ime4
CWF9z39U/EFcuRmoGrbytioXlAVQkjzZY6PFm/kxRI8ACf1H9qjFf+YfxM8KU3a45ZB8hkXDk7yf
8X9Pljn6T/FMnMKVH/Hm/z/NrgV3bbzhHfB3wyueH39+BpFXSiXjQG/D4jFfYkPCk3Wv//8/Qo08
eSt6Db9HNLklFpgE/Lw3AOfL+Wf8oHGRzm/mD2P+zY2b8mD+T8VdTiLaorymtsHd5kovMptWjavc
VS93IGsFaDcabHQWxaZ6dk+EmLwaak1Yfq7qdW71xAXMzpzUll7mQ3r1Vx7kPv935kBM8f77lY8b
Vtm9cXMHoTcv5jVu33PmXbh5uzHt/UMiEpAjdkmDTWmEvBcwA8kx6bWI7CHSeFwk1bO/KnzBG3wc
EmyreZM05p6xBrXPl8QkoyfgzlOW1eaubueXwNHrdLzxhrwD3ke6mV9x50a/LA1PwUMANxbKjI10
j37heJ5RN5XOe9O55iN3htd/Hzc7lxA/EDdevOxBqvJYj+kG509WUrRhhrLKjyQzUSithv+RdKbd
qWJZGP5FrsUg01cZBXEeYr6wklxlEGRUkF/fD9XdXV2plDdBPJyz97vf4VQfHk7Llj/dXu6jWSB7
AR5l/z8137CCXlMISecyUzzFX9N9m2TprrQ44QtIjfPeyT+ZQcoEYISnOrKdgKnj0MsTT9tK6MWZ
mpNvan67JAp8kjIn3mzKvCDlGbcjP/HSa/Sl+aLd8kL5RwfZXnLh+CL0yyfhq7w9wcMS02F8z98Z
opO80pt5iAH81Nmv4XQ4kYmuQ/PqZI/4mqR7Pg2IpmfoHFb9r9mLmIsVzvRZq4xzWIvxH89AMJ8W
Pw8GJ6DP/4m33J/WDscmHwP0ZmrBad29wYn+e3UBVk+aSCjeMPliUYQarnyhHsDT5hOe0+4vql2x
UbF3aEJcFfj05pP5HVOwHX9jQoIfjy8FMxZAZJbB+X6PzdV68OkSbNyu8B6DJnArHYSzXAhLPXyH
0yp4s/FxoXOMkTYE8IRURzycfEhzzPwxpLVJCeZDP7G/7ZC4bx6TFxlHWHrAKsrL/PRQYEqKPUfJ
dtCE+e6xaUJ+Hhea8lXme3CvN+mBFglCFFSsjxtvkh3KLwLhJHuOTT+TiNOTV3+Cnv9OXz1PEaLs
4P48Ycu3VUX7GWJ2NUPIi5EZelhi3lAtbviATm3la5NuSV8rW4IXzdjhH5iS5WG8Qc2zNSjAw2iP
UlvbAsOv9X0e8t0t1ahGvbfARpAKzfqHclxf83OjPdyuEHEXZjB7Y5ucZtDQ9soW9ZyxjfbwfCO7
/E1ubZDcppev2ePBNPlS2c62aKxoS8PklITR+r9ft+ZaeNG2DaDA/v+72KZP1DOuQF+XqPjVNSyg
ZUziD28DP/2O7ht29QxrqsUUjFmXVutl04/l+rOQq9uO5Px6r0V9aS9c1ZqnhDp2zevFt61t9TVv
Nw8pPR8wiMNa4MdEZmYGHqzPpYTfCOKNzExO4Lvc1wwI2n9dcPbQtvGB+Nqef8UtEyfbAnkLPTs5
1ZfkZly5Odfs1F9mV1TxzxtW5C1Lg8CjLZlv/a9xJe0kP0Vrer0stLydQeX/Cqj7wzbgFz0h2G2w
tJ+uMAtnS+Lfvw8CfBdgyU18mD6yPLSMZc8t20draNCpE2/42NPNbJtuCMEFxkVN8JPDJkqoVrpe
J6Tm0oIeojcyHr/iEhMLqm4z4luSy2PxLBQnUdYZJO9WIIuLvIcqbpwnWsRnjKiXUnNuPTG6hGFe
wzvN59QmdHoxcXcpUKzK6Ey+5u13jnGtMWAGgJK9G3g0igpjoN56cpRLcmTLPY76keTU2Agk3wPY
56zbQOKWVKsEsIzk60c8Pqqgg+xhSkC+aISJFJZXyh0XvUImsWUFURc4AruZeefOLf7x1lHBEkAZ
LYUFrD1fQp1jKtQZy5xojWCWeKoSNhhJywalGP1OvNQqhvsNFrPR0cAS+52gvX3jHU3BD8cCN9Hm
2CZIEDD7eH4rPLxXfLXw1+CzJuPJ0Fa14TxapAktpDamJM2teSqOwm6czxinoYgvad/eEa0yknVq
yZYaVzP9p/gtWE/4D5FwqRiDktkKgb9yYzV4JNO2+pAxBf3rsfBYS99Vu0Q/h+AvwWmXRQiFF7Ro
h/ZnMP4pL5ylEkzdMujzbFWlQFTwFVCsJs+P9A4JE3XEZrrb9mjE0p0iBCAlqXoSzwTaJwnyS73F
SZbBd6ztHiJlMu4d8zp3kAZlxX6IPLKKcPsvog2lYmWYuexzVx+LyQkBR329O8HB1n76xymFy85T
PfniwTM4IddVFawFMSaIOL2eUMvAIjoGLlZ9yEAoBNcg3eQW56ot49E2UskXikbh2vEXova93q77
4Q9THIFg5rkrigdN5ckDLnueUJ6KqNJlyPYbFRfg17XJLIxODAuRxblzwAHhiVgCe79cuuzPFF/A
JRoAsR+tdZsQQBBAeEvdRgxGK5xR1RGYE9KWovyn4rQ0e/VhSbrJtyr8qqJplD8FtgG4MqIfNMuG
qA54eNlGamHm8xSAksTLOj8+3xvyzShWp6bu/WaHprS9cMZlwRt3ITz55wdpAwNK2CSXiZaBeOG/
c5gIzZ8mWnN6L9j3CF2A/OfMv1W8TAJ0T05Lrob9CR6XfgB+tDMgJLYSb8hAoIbt5w477CvlSPdR
YDB2v4FRoQSS+awALJYvlI0bYl/g7ZIObFVwexhBLozvD/fPjsP5Fu9qjK8sDPKwcPBwdt1h0cQi
PowmZUJM6hI83kW3U6OlMcfewma74ylDesGu9MFye/I/qcJPCmN28dxRes1hH3ConFBRTacEx5GM
Qp66iucUBN3X6BER/+8YkgFhse+WFo8hzQcY05dKZ7n6LJ43dnn2567cI62Y4587/KLKwF8yN/7J
g1Octb/H/YuW9LWHIflZvLBstLRFjSe5p+fW+IBRGnRfLUjHBooAHKxVTIMGfCt7xQdTHHqXHTiT
DIKC6Tv2rbCEtmo4fs02zVE9i8fMRfuzUbiZk28tfWKpkm1FQOoejqcHtDo8tuSqcZqWEWpQeIzN
jg18ri0W713Du+8gkmx2O1DRydCL0KztVQzrDS4rHNjICMU0wFlo8RTsNewxH/ojgY0fjDcZDazi
6GpwJiIimQxocHKwKQ0bDCT+CyxbHbLwcSmKJUcX5wsl8NbVn2Zy0UKYVV+fA8hFjRG5hMX078tw
sAHtxtb84BIkmg/4zf+t50BjIcYL/7V97qgzlP6a72Ss9iSb0L7Za1MeUgSbcyJSTbDEMPpV+mWL
Qdqt6+0KGp2AWhkfc2AGQOaXQqMx+mRFYdxImg/pHxnGcQIwo4X7I85CFFekPRfjXVdD+KMu5s3T
cUsX88FRYfEjMHfFzYwKmN0t8uMGojh6DHgFW+30cJPL/n1ReAbdd2saawWmHinnWAwwwy/N1IIt
hCOmi3CjAI9Ut9C9X9/y5VlZ+lax53+Q9W0ctWHx1pY0ODrrwRqEKfMcM1tUA9Y/Pays+FfmoUPc
KuzoOA3apvirXY6FRURENWoofazneYUtL7XuTVg9SGs7qV8GdBaeoA63kvsnX2XjgqECh5jFvPeM
uMDTrIa6dH/sgs4DrxGsEccwqvK4cMrlI7EwLG7gN5qyPcUeeS1+ZVxa5FSyM1ROhQkpnJw5+K5Z
wf7WqUlMvFWiHx4v9xlmH38O88pPN222gbwE9+5KslGFVhrmigB2Zs0px6J2V87D8p7iBidaxrUl
KNa8Y231TYyk+nY6LLJKr5Qgvlh9ML9MoAnEUDoKwZX7pQJdDAM60RlmIB1IPR1og4h7OVlInYVy
jzMC8pcE9sZSY86muGy8Bfs+hBBMttmoqVNfFnA/j4AUcIHP774IB0w8X8zBiDhDW0VGJeUDhyHa
mxn2QviFW4islNsU8Cg94HCSI5U6KlrCEtTc5AdOkeUHHhrMUb+KasFpRQZi+nQU0YvxgYsRjFsv
vK567NgZ5DjcRyUD+san0NdSt2UsqzsY27y0hY5cbKJrTU8o+45EyLrksLU1xGzqTJwt6MVcH3gU
TsRsbNWJxwKm1+q1JSSUiF7QYFQ+TerhNUMM+7PnIHWMDj2px5xkeJoinhoyzvnYUU4RywOaApj5
O+gIAEyt7HWZS900XRZlEa6j0O9RpEkTUocYDKU/zgbxulmxN2IpwK2sXWR2uGENlCeVDeALPIRt
cvHLacD+xkWOOi2YmDKodoQZBuamDDmDTWMgv4V1P1/Fb18HwiCtjvVPRjUmFphh8Vyya7JDCWZ6
oYtlH4jMkcYPJzxtQbMSzTdy7E2fN0X9rcbo4VfC/IDjbrb4TzwnEQ+L7zvDOIo/T9Fxd8Y31BQA
4pB7sNjegEO2FLQkXn18ZkBzmYfDpiFAM9zCbRhR0/cLlg1WVcV8WdD4cfTigNeLZqXbNEhY18HJ
BGTSfBxtu2qVPQIJ9Pb7PyiZFr28FrItPs5GamH0gGwapbUsOiwhA/xrPXviY2thcU8S5svqPZwm
njcl8T7xdRrJfBblRsqZehHPtCguLEqaO+UVPrDk15imLEqBjoIoYwfslPgoujYREe3Tl2WL/zHb
ZJhGdSIlREEuCF6qRGzPpip1iD16EPSvY7lq8LehD2gOu0hevqH0KaHabVPZS5/LUQiExsQng/ts
vG3eNTJavOkga9CCfv4i/MMp3TtMEZ78ZUT3NLmWgN8djWqF5KAwiFGYMfI3O5E8LSRIqzdhOe+N
PHgieYJk+z3IQjLF+D7npGtILGNQoOgrQQTP6QBdEjQVDAfsD9UvvM13qDz3anN51ieBn929r/Pk
2pHO9gw7ddv1YRkdtQe2phQacAfj7NqgbNTf6+5zlHUrJx1VWdIXMQ/OeTezQH8c56wQNWiYcMfL
THIk3Z8ZqzTfYM7atl5FeLq4zHHgKTGVcSO8QBgT5WsJgxPZnZFKV/y+npsk3mnn6ofJWLeak5wI
7NuD70xaj/9mlYUKXcMe2XmQEXFzphSmVcp6qv1CDftfcCth/GVKxLhrOpCVj6sTDIiTkMRR8nIY
3bNnkvKTBTyu+MrI88vjjWMOWSYIlwlt8tp8k5yefoHjdbrBJfepoYj00pcXw5FFSkBApd+99h0W
QjmSWMpjm26CbYyp6YMYcprHj8dGxlCL/Sb3qK5KC1yUnaWcAJBpXIS1nJyThbhJoSswZ39b2ep9
7SZ9hpsRtaUw16EJQCOEGpqZK7ORJb3LOz+0IGqZS5wE4XcBPq8MPoh8Ewv7QT64gseUxammOlpt
NnvtzLQaFm26xY67kkLSWr7Ahwpo+boFb6m5qwct7D4mwCpFLtNUJuxaULI7XbOgdF5HJDMFvNnc
qWc/zF2JtpXvKH0/pWekwHnI0OKn5DVpupF7dd2hbBBIqRFQjr87BM/oKkacWPTqgGVaysSXxIdi
mc3XPKKRRimDRf6tWrgkjhMKYx2hWTntsV/C0oO4s1XcNOQ+wmNm4Ao5NHyYFzIrKEogzUFRkb3v
njJn0XmEwoGW2DIL+JQQSY1JymdRnYczCUntiteGMOdRzDGE1LNFz9yXFENcrq7E8kKsI0P6X4IB
O2Gp+B/oVOYw94L3QXjgRekWodyf5dqd99CnqeSYI77gX7ra5y/tr2rpVHOveNixLyIp0vEF021F
pS4yHIR0NMwfnYrfhoBDS9sjdiYh1USKg80Y/Kv+YYtqWIO6Zg52L/Qdv0ziBFyFtn83hRD0Her0
F9kJ0CCGYLiTKyJLx0R046PAn8Ib2/BB+t8/9Ub1VOQ78CzfMO0sYNtfViSnV/UiYQUyj8WZyLmJ
K0dCI6FbrbxmJ8EVks6jRXM+F925EOB1KO9Vq9/in7KgNGDYjdOeKHoC5FMkRvWavPNG3LAXfA/3
+khU1dg6/3nieyD5CqKSiTZHBsIMyib0HyZOh9oS99XvkTjQktorArZfIRNWEov4mLAPn/qi3rdn
iIrwvrvEgmz52I+zE0zzej2Ia7l13/VGtrI/tFuiJ/62zrvz37jqEuRSXRbqtnV/aYZFD+Hj+5/4
rR80Vo38W7gUahjSqqTaj1POwWVck/KhRh4hMDkDMXVJ48wW5MwQwQWDd3x6K3IKNuP9RxzgHLzo
Toq3B8l/j3QDehIPyQ/e5NB4ULNg3ccRscwtpqSal1gdWZ1msn7y7n+j48xA/+FEn6/4lqD2IhHe
6TQi7v2ezeDCuNLYsTZ7/DxJd7TS6LtNAqKiMWkkpq9dPc90b0tPN0MDdzqXaokBIrOGGdHSs5/3
D8aFpnRoV1VB4qStvPZC/i1hjKeQnzxhL8pr1RjmCwN6NC18qGaD17EPLm4+cxAVsGIQZjk6xOSL
IdOQzWqvwor005VhuywrJg45vCrzlLi5iY3W59AyPEHS9DDpTweSPG44GAWEGTc8b8AAJ/ZApuIU
A7PO6m45UIKHCegaw2xMbfLD4En/1MzSzLeNQsSGx5NsBk7R4S9ecb7RKujusN5un5wgUFCCRmRU
pxR22gYiEoyZR38w/GyT6f2kZ9DZJQmPzbabqct7D7I/Bafi+OEI56DDlSViNjRX7hmdzwPpz/j4
crH2IJc3Vv5aArGpcDDIzggeYBy74w/wn3JXouKWnMaXkpXPNAxxxGqdNna3qzeGPz18d6qHyJ7h
/ACIVxySYg1Bi0ZhhOMwmMoIBK6S6WJMRlVitYeEGgVj91MdSrcJevyfAC/WhQ8qTLDYCjo6RhSL
ZxCHj2967rW4YqX8oh7dvGxAt3own87TQfmkcr7Yr3Do1+LMco6LicRdeHMb1dFJCXQMYNdE3XDj
/lWpPYsDuMmFHdsf6puwEv7JTrPCKuwFGg6uqimW553fObZLgkZ9jvoVxFydwPYMV+bizAJMfXhK
Ue0n+C/5FAEf5hiYp16R4iNTfD537BnTCMlhDktkueId+sfh5R4Dsg8uhGkt6l0IIxI3YArsJrat
6FQ52he9cLIcxIWxwlWjtlPHIzYUtCTs7V/ic9yKcdIXslzsDgtc7vpxMffVwla+4KprKAI6p3v5
7BEU0xVDcqAKFzu3hoy9UYGbZKpWGlLO2jV39WqMAYrXwUqOrY+H52ovW8dhX1ApAUST5mfDaH4x
+5w23tYVV9CGPyG6FBxqij1SeKIqfpRgk+Lua0IkZZQODXx0UAuhWkR3BLGs/RGjk9FY88cSoibY
mpY7WB1MDooJOz3hTObrDL4avX5FDM1stGzaY/VqHYhvcGyRIHTHzw2sV2EQRxFO0GwHFwRxHuJE
Dl2fF+XbAb/iSQgwHNFC03M0q/gbwqAcOQWO5zbKjbL9GSYFD3ojVHCPQJ5ZEK2xT2AsLB6fFgzh
B3SG58LRLghIjbXoKcRLumgiYAGLMB7Mie2KFV+17HqHr6fTidHNSfxVKVnEy9A7snNudkxtEt7G
LqPV/ppTILJKl99qMSlqeudhihe8BsQjb/+Di/AS+sq53Cf/ons7v8JkLPYgzuzs0A7ybMEMdzKq
5Oy2uFOJvFAcuKkzxl/wbVEV6FaCtRFyTYadH9JhvzBXS0lZDzUmOhRcWNb8I5cLVPM7IBIaalK7
xPqlmm0eIjp0/JiUFfZYfCvykao2kIUhMFABXRGL8TkhJS24wdXitQODgD8KAxinMVw6cSSEqrFI
b7cHRiSSCdnhO7PewZFkt29YKba8ojnF78mXLX5mvZvhzg8ssyFi830Qg/RBhiY3A2LLcZLymWRg
wbGsd6PXXUpu9W/TBmyMESCsDR13h9JO5FaAk9qj94iXIsmz+L7hfcWoocXdXTD3Y7xIT8UuOsMR
8XAuAHjFC79yASWfNVGOPVqo1epPIeQd2U3jzDDQRcYcYWqDUTWu8U2zuIJcoaRkVDzDwNqtpwT4
bDlPkLP8kCKswRuEv/QaLmmCkRgiDpwwhmypIaKAgbKUdbOR27X8aKG1+1jCjU661caNJiwbLD4g
8rCVi0ixJ34tEYyTZTYVN/F1X0RMcG8g6tPnBuLgalelXEEvp+UidooOB8Q4iZcRYVjtd0aRL1O6
aT47ONCFAPxbfDXzAyhESp7BeK4hOrzx1L61sDZnNi2UxBfaFwgpXCTiTmKF++4p4MVracH71azI
tDTaM5u5k0GFsRj+JgGltIa8Uy97oN50ShhErmzjYoq0BuyFmHaa2dGlEU3LL6Ui0RHPG3tU1yUe
99Tnuwotc5Ff5/hF7/rWVQ0MkOt9Woa64s2QRvPYlbYgQV7DmP5bEzcVkkdkKPKCRFbyP2TqbzCE
nzZfTed0WpFGQ8gwpzPbBjHb94hOiHAFio8aGZDk5lrwYQ5LhidJECyLxz+QVxpRoPeXD2WvKXzO
fWV26F98QHz5ei/subhlbPyKThz71drM99Lj9NMxLzHGTT8LAW31KULOUiku9K+0Df1uzxlWWhOA
hpkRhcS2euFCgDMgcCn11k6rb3QbxT8MF/saw5cAh6rZpCfhjSr50hTH05N0NyolOq3h26fd5eU8
4/DVaaUne4er/gyh+7jdYNevoJD2DWCYYfOKEXFxdqu1EFN7/ZIky57Nt4EmOISxhPvJ7vPAFASk
vn1BKFDh9CyI89aZ5lRgvWQzj/wWWPpElJNg0dV74oCI9ga1SJYZA7ks/8fg+S0HkgpvPCg39Mav
zKkPESJwWbHIZZLorl4KLUj+B7kFiyh9TnoGrBOQ29p7EA6f3mFeEjOyEKRf+UaTr5yG4qxO3AEI
Lyq2JnPIkq5Ss6VhkDdDCQtL+zTA+Ot7500nqcCQG1117sWxBaml7h3yYTDY/GC73IcgLbPplKUL
BA74xn8SsEIOmFFARdDAr2/tczejwRiPwMWMqIxzUYY/fME81NMAFMwDzEBiR757GgzZmSBgMMlZ
eithyX5mx4dgvXrHTxqyIz+3GZnuyrKToRdue9A6YmfbTcGVhlCUeAIU1YRvEivLAVxSIt6bno4H
q3D2dJBQy++SpbfWXHVnDxu/8dgaRhcWFCA2oFGpEytUYnRxxx7dUNmJQ+I5KgOg3Il1Om4fYFCB
Esa0Pmovwyn/7JizuSacOagjcHyYjVafXUWXLyaeCBh4eItfRCi0ZB9waQZ/trvpRcgd4e4DpZyN
GzKZxtdhROC9tfpYuBOa3f69f23GkJOL/NVF+YsZmkOj2gc7bUmetu2Zh7USPmF4+hhTQWueUdC+
KgBgACr++gTgFgnW6w+nu/GRThAt3t+Xj0b4C238w3p+T9QTXslcJZn4OLCM8O2CmYTR5JPymccZ
ENiHjQoZKzNooiCL4CU8+mP9U1bLhqIL51+IlDdRXQPjpH/kX7OCPPLZFcOMm80rRjho61+DOwXz
kV4cJAG0IxMfB4q6lOJJWPXQUUD3fflmjG4z4ukl2MMog6oQn/FBndOEw3sP2GrcH489GsOQB9BQ
D3BeQF0FYCWfu09EPOe+gsMmIbMucUIIVewI5vBBJXECfJsF0zNe4LHtkD9IJibsrM4E5fetrb7q
DZEFQLGK96KTg33MEeHLz0lgYapv891v6pn1GVfRr2assum0YMjQ8BYZEzol5SWrjhBXCGo44R74
Btc1q/YjKPPoerkcnLLcfsKZJXibdht/P+ej85brKzsORSaPUw9LiiWGCJU558jHwMih2rF4KeeN
iQPpjmRLMiVM/CoPpN8HbCLFJxRBWBXURDul+OOIHZbvMM8DqH2cDbCtsr2MrIn9Fj8Dk6cdpAb4
iIaA2EhEakTEbzCivZHLZ+OOtJBvLxxQN+V2xEuAWQQ8jjtbs3iGbds3IUVIR5IScsHgVV+fNG80
9mz1iYVwwjV2M/KFVnm97Q1Xvj/PUAH/CF9QN+rAjNqT5jYGSBy89Ypz25fwKEexDCJXnzV1atNg
TVBny+aFRBteVqBEj9hNJoRnxHXYVvLLO961b5eOULvPV0yW9ICxOz8IzpKw4TTC6k5TwTgW9ZGI
P749SCHp5W/RI3dKWMl4gaDf1i3jtdLnK7i+MIahw+T2Y0v4umwSfAfvhynPHNP4hXKeTDjJbkpc
4K0QXIrfbGcpxC7a4UX6TwKl8hIs+EzozSuUovYMc7n1pACA9gUniXxHda/5jF34HqAWRxr6s2S6
c/jfmBOp+Dz1ZnaVX4anzSuwplREkpHoYc2nYCaIof9lZOiOoPPIzS3iJSMS3TQLEvh7sBSq7X84
bobo94HrS/x8kBGaNWuSLR2prrJiVhC9/an9g7IMGdvsCH6SAKymVA0Jb0toZjhfYmFEUX/m8BXg
RczNmKA/fAomX2Vo09w+4u7+Yf05ybMgySD+NonQjCW0CCRvWq2wpY4CEmyqNQuCIqxN0EMwgK7u
CXUtQzfdBAakX37VRxVzStjm/HIcXBhSMJXb88cfia25XFXfWATB8bPnUcgXhFJkyK+1iT3+wog2
sblsFaoCl423Ib4KDXHdhHZYXDrjX5JrqPReaEOxgOGm81NRP7BGqJrJwzzz7Xn0o1RbAIfHkRJN
bp3xnP6RmcQIozHv2jGmxe7/CZ09E5cKsSEOQjHUJcq4acDzXX1c18I2R9E6bpI1P9rorWw9Hy78
igZH/UUnuwPGEqV9GbSFsIX8dvhHGzhbsrz4RCvJjcgNfcRu+aWt3/oxrk7L3hUdEdQTUZ2LfjBM
7pG4ILuMWrG4Jr4BOEbC/D/pY2kWuPZuDB9XFg9LZFi/Q+Zdc1SzU2ZPfa1li7VZmNoPBVm2xptH
8dEYEcCIgQWrkGKHd8qtSjwy5wBURcrukkIZ9TKSdR7av+4ufZEvSvXM/U1tsj5oIc3yH4ZLLxdu
PXq01iF0iIUVXbqQIUuSb+G01cWREe342YkjniIhz9MMcaK6fuc2taYYAj6o/J6F6cOlZMuyx7D/
B6WEant02arlgUy/woJLA7b+VK8gpBOij5e5sx5+yNX4rNgLeHQ/h574JHIGYAtYT/HroyxJjw80
yenC4URNAkmFm/EglsJKmaykSFXYEKEaYMn9k/8AA17qVb4Gr6I+J7qqoDagNISB5Bqucuea2iUs
w5ZJbXyEtuOI38VRhLLH8c4ws/LhGnBSoP7JP9i1LsQT+SyZN03BfjibZoTFEDpDKcBgcjkNxKEx
gLwkvlAuKVzfRLAI+M0u0hTFzYkvDDxaZD8HylxRhIqnV45ueaEhf4qZYJsfMkpiSCp7o/ytoLHA
PYK+XycBbzGdxKfzdcMcOMVhHSQwqpfFSsOlBcusJGSZY6VDES/tBn/cf+BAXijXacIM9yeTXWig
UEdHd/geDHw47Bcax3ViBByGAv4LekD1/y9DOTbRFJQfGeKzTBuAhIqDzoHH+8HweVNpW8iUQg+F
HPzKSrX9gFgVOoFgc/tTfc8WB7+fqC3cnZZ8cvhnkvCTUWZSC6NsJreSLFG7qDChoFlg8gaMJv2x
JmruM/a99GaKpU3FNyemzyzR+Owi3Y+Jz3xbvIbf/VrKZ+ilRFZEcG1jfIO/Z+P096Y76TgN4cXR
+BVXBGPEoODcKTlgFDx3Vw+mMRUzfMwcCLbBJ5NGaTATzHZg9FKCTnFBw5mROwF+Z/LUOO0GyrZZ
MQ01kAGhPOJPDbpFth+9TBpvp833S/9j/9GwJV/r+Xf69hs8D3E4Z2IMt1g0M23LZ5yB4dG4CJbi
az5EAIgH/6ILFKn2UB5IYQDjrlfZ65tbq3cHCpPxJIEFMMbqUdcoSwUGAs8XgHv5Doxp8AE/ueFw
c8V+w3LirWc6qO5hoLlTPHJoRp257zLDrgDnSqI5ss6Z46SV4nyMN4wD9NqxozrsrwWyoI48VZkG
glnpEZwZlNAeX46wlDbNhSTj7RxourvDQZq0M1zHouM3lP58yUTZBNankUObVS9TKIjQFdIDZ9ZN
RBTEWRJv0TWV3oHO4rVq4RUd32uefqpSRV3zCLDMx3DuiSH0wOuwjoJ+o2FuhvG8aqdfyNEc4Xn8
QOVaaaM9nhVzPe3Sdk/GZepOp2AElbnHRPSL6oC7BQYU0pyRInFCN/BTbHXue5u4ZRuyaaII0u50
qQK7AE5PzCHpd3zqg/c5Bdr9OEKMyodj0CSbnnSDPzspA+kv2nAefsgRNAQ3lqYRg+YiPhrv5JqQ
fvg8i3CSVuy1YPCcjYofb/vp9gIS8hQqC+iTHvcajgD2sdMveJ85SA3XtnsL9FtobcYZ5WLEWuWk
uWbviB8T9aY7+4FhF3l42iLuyU18cWYfrwbIIOzMHUEqPyY8AwzCcC/Bp3eBHgNL2kWCd0RtivcZ
oOAeCTlM6gj7wQVhCPZr+QLhDalm49yE9vCSMK7ccAMx2FzQr8AB86ZoOPdabuE1O4rLdOptm5BU
3MyTBwsFCF035hML5UQLRcGMUnKyklzSBXP8gEzA6cuUBR8adAqOJrJNOMYKDE9w1Ivc8u0r5/4A
DRB3SDjTw0RxnyRvksnF1IeeTgRWNTs5a6Lc0Jh2LgxaNpHhpms+JrQb2EaJbebfma3+Pnco5Gld
1OBQqEt6g3mADwgN5hACKU9oCWNP1mFsTaIBFqP3Tr1GdvoNu5XGZIaWhX3nMXXA5NVB3ZuUVzDX
7py579qh+haLs3xjjYJCo5ry9ODRI3ymfeCOMaYJ88psiQVjZ6EdMyd05EXgC9G9vxxOM5blNHHX
OzsrAWjcDF91UoTVZUluta7v50TRpKLZzFO7SXGHFFJsE7aPl8fo2aR1ST4WSApnPp8RPv9WEsAV
Ka8PARZ/f4Sc8jN3JAwRUgPjoh8qCMq/D+XnzzUXsepwPqs8C/OWFRCgw5PwU5xIgeUWacskjJs7
suSuR9uot2ByrxWjBiAWV/En6j8LSXKNJ+ET7khmBrj3+4eKA63cSGrqCN9Pt8Tsa/6G4lWllo5e
O1X2NYYR6VY1NiMJCwPM0PQEI8p8VxP25wtfzVN3GKATLx0OU9noyvC3NL9+f9iNQwlQsDpXn5J8
SZ9tCoQKZPESYcvdTCbpitOxNNHJE1LYPe6aHT1PMfu2qRqAG7s+6pZCukqK0lQw3HeRmmIJgmQk
86PN6oUxk7acszAF9rFnuZ2xavOWt5Qj9sSEQIeugskFY3tqJCRai4KR/JupLQAiZLHbB67UYy3j
GC5fIEbmxpGwykVe7JRhU8CbjLonEvsJpvTz6tzYgnZiaFrA1t8m+SGGwgOAj8hFCVpjI7om6dAp
w9XZinR1ImZJqfFKrKynCc2HyAfu0wAJ5PD+gdhGTdk1W1qgNwAy8eOJ6AGgCUzBcGZMiQIsKfE7
iU5L4ZCxeywHutXwJvwATkxVn0EjPDSO5cyPcfwwogNburgbdgJ+DgRtwG5TZbsiozcORZsnqvmY
xQOHDbfnM+38CZ31m883Ask3vi/dLmptrN/ZTH+zFnbK3aWOegZPzPJoOTD5Woj5pSHwWAYK3Sew
30qGsLHby/9yNEPwsudouJh69+IWEKlVCb6CDSxqxFqcoYQNEtXCpo0wdebGkLg0BXpogqXp+oVz
TP9i64GOZ8CpZWFhTJlj0sqjI1P9vIrvqsjvOsFGTC/i5lgz4a1meK5UN5lU1eNgx48TvLyWeinS
sQ95QMOff7xK/0BhQfmlfDxd6iiSLwk/PvoqBEKjq8UAl3zcxpSa9Bv0N/rsjVk6WvwrJoF+m9Pl
UopquEjMFaozM2/3pTSF79lVxrnWFl7XguMCYGvV+Ylsh9aswXcRmFX3upQZ71CsXozcWLwkgR4V
kb6LpqC1BUs0LlPTBcMR92BFoboq75/0uSizlS6eHzO/JR2h3TPlpQ1LKq940QVipSiPy/mG9yRz
/5CtZPvObCYEu1ylxweuAfTUmLP8cayhN0XKO5lhQWVfVD8G85l9ZDUBWvU7vhbq5XXU/7BaIbVW
/yuPnCvpUSo3/dt/iNsHz30evJTtiPkRbSZE0KPc4tjsq05r1QQ9f1UPjCH3IybTRodXzEr6Q0mF
G4FKmxn/6PXu8eEWPC7kPfixflIxnqvnmA2lJ/2gd1CWm/VnMp/hB/k0ZrPs0K/+KyGe65GYuVY7
zUZP/3vhSyoLGumeTK62rwrXpqARPE7FTxWKTI9hqy+JrIXzB2K2G+H07KrPflZfZky9tOWD+778
5LsOphTSWOzsG0f9M3RhcQLNATvB3oTgWgwmOdQuCmTkGfpXHeKptOI0HKeGg6hQXBJPjS3HIUwF
9j92C0v+LpR9DoOcGlPXvO5csSugEHFj3X3Uu3e7FZGE4rFDK/ZhJxyokWrNKzH+fjRENOCvAM+f
gDOKrX7mvhUELezuWCQNyynB5OUM+HRl6FOR3g7SD6NYmvkLck6ApCwUctx2MpJN9oqya55eydgL
SkI+UmQodQDauxAOlQxynN9JA2mksNtVeHU3/6TZaUZer/4lOVfFFxQAgZVGWYOBQrF9zc+ILODw
fHQv0t0Rwdff/zg6r+XGlSWLfhEi4M0rSYDek6KoFwRJqeG9x9efhRMTdybudEtNwlRlZe69dp+d
eDGsZSXzTuN7utfKLRuuI4gQ0UPPHKGcISeRIMBdlB/LZFkf+viERbwoWFmW0k9ps9RZm+LGo0oA
CDHU1N0IVT33TQlVKLqtS6oDG0+UUSNyD2ir8MSxQNC+Y2pBOTviszA5K3MR2+6uQUCl4ULhPE8G
ZIVUpMKSoK8AHhaItzb9s3Bt5Hvtp/mQdQtFInqG1Uea6+aaJwVbI22yCCE3uGTC99AJSXsD8bhl
fI/glqHjqJ+h+hY0hyahW21litSFfxi0X9l40w9PNsOUAyQeguBibSiUYsrM6NQO0HEW0stNz4Wu
k2L1ivTfsP2otErA4XBM3unVii2Lk4u4SjiFHIzukmWs6SzVZ46YFhV4HyEcSueMeIb1WB5yiX3X
eaHHYAYjUEAoKVnRWBQBhuxSNmXWpgj6SueoyL2UF0lJlHRm/pT+qMK6cZu7ZDyWiPX+ZfpfX71p
BKWXIHhnN01cv6hAhgedJrB3i2hXol+2NhoWuRoEFaqc8ey5S88TTp36GwL/N9js+2vnGIgole6l
Txwy3Lc2O1rO3i9MtvurrDOw9161R0a2x4DiBxVPYr6pcCjTfOEfk+AiusTiT5gvzeTMhVAxUouM
TOrqNao3o1vTz25HjixwehMWWcqzyRasFNuIBYrYBjLpbqirew/CxHVoT5w4OdtysJXrWwhck0aC
SOQLFzoFweIhrBWkpYKECp3fkFgEcaxIlWgxVyoS/QFMXqRuFCAyYtSA2kfR15jIE/PQURIYuxH4
EYatpcZYgeEpA5QHOA3DoIPHWVvOVqK+jE3Myqtw0l7+dsSZEGRHpMQG1ZRG61mpjua52yGjmjJr
6aJa1IO5g2wBQ5St+ruyecLbiH/MGjM/J9Qjze1oKRKNRnYK07wmW8T9RtjJ8rFo/jqIO9/bDmkT
WmanK3eKcjKuCltI7W5aampMaP288BCZIj9Gwq376MdvnMXlyeEGpYs8d9LZglPHSFYgS+q7q95p
z+APHtAWdTetGfFEbw37JKk1AMPBsuC1hp+a20AqeeRW3XgwzAUqM2+SdkfullnunJlOzUhJXfjk
ivTRIRkueveRoW7bOmlyHImB6iigd9GyriXHtX81jjmQohbgXFbcxpTuOzzHlDjkNRA9oWIzJfoB
mW1FtLYN3oP5g7xGoI4+RgGIu0Q1yZmUgTvS+GbHZKNhUmAeB23vxvY4UPCyhaBqnEeobNFqBwTN
jLUjFT9EQwPtmjpiZI0Y2RJfhP8n1Qzmlgr7eoZgXwKYiCwruAtO5qDd78BYOLn8y6wBwRQCe2sf
thBTN8k/f21QWL61ciMum8Su3HleLoKLdPIIUEJXv6xEEBczCel7dQiKh+FthnKOOg6b6z68o5nv
Znq59Sh0F+myA8OydeHd9O/YfxXiEfJQINjuWehXiKQQVhNqewFpF1Q7DWdYZDdbY51lC3qPkvbu
QV4tgozW4acxD1uv+AzD3k8ubv9J83OHkwZ5YU42h7dvx1O5K52yO4egf9lix1m6U46t9pt9UQsD
aUhBwBBYxxkq/HHpOAvVorIR+OxrNAvhTSc3Oz/7jPYkY41opXlN2CSqYMzWCklos5hh0ldanFVK
l2tBBjUkZuyyrU1Si8GaDzEvdMGKLSFSyWeDgaW0hGGNOaGk6mlo0epM0Cw07QoOPNv6Ag4xrFJh
FQZbydvg+4ybZSl9UZ+gjwNaCSHSfA/hoy+BsH9V7omGbZkdifkRdumm47JwBpGOyE2Hg0vaB3/m
L4n54XVHFLjdK3gbQ5rz+Z6kZyHYFbOtiGfnQsKhNumh7MlJ5I3kCn5NUYkdwpju1Tp6fXE5G5nS
OTzJeL6HkwppycfRhgKJiB0glaQFoFGBfOgFCN2ccWcekuYe/rUEWiKrP5l7C1AacQasfpFdbN0f
Ud/GuPoVTsXbkSP/Qq7f+To6yBHi4Tlxurapbapkm6GW8vYNDTDCSEJYEher4OGYG/gALYDwFoPq
0REBPCoA0yjlg34xlE6WH6pX82qVHXkELc12Rtw8lECogBTr2SmC0s0hwbF+h2Gl3EQROd61IHAx
5CS2Az0JiaFr71taH+602sm0gkDQos1hb4p59dgxBmLuF3yJ8Xv8Jl2gXOy/ZW4wL+2RmBEQvhB4
AWo7OvJL0C1rj7yQgzLL0LOj27GFcVu96Wo5NZ4TOIzdYGv0FCYAA6UB3RPvVaw4YNNcrjc+fkmM
I2hQkfFsuo22zlaTkra1sc5tkWag95dm5IHSMscCps1Y8jC8kKWr53aA+ZOq7dPkp9Ga6USmwb93
bcYoqyBf8IuNX2OBMNhbhsE93+GP1C8dwztN4MGybr1qe+l2dAi+JDoEzDPqzdJuu3mo6rOK4/HI
oD7nWWEuqTDzp83gmTfKVWtTfgvGK0LDiZBEq+fdpi++5erk/RMQKSVkfXbfpq3Kx/NgbYUAGmd+
laSdmnGo+YnCTRTecn3lp7vcXWkjo8qi2+GNZDAyC5njuI6M9C0LbmHPNZ0MaY54IfLYlfFHlJf4
W6gH29DvlveJ5d+eMXbCUXqg8BzRfCbPjuaTCSoqQvtluWvW8vA7a/8M0J/yFJsJj4FJhYMTmqi4
LHSyrb5xxaXRg6RBN2DtJ1dcOieumX1Xn8PaSqJ1ig7//8svc8qKi++MDPGSdImNRSuL9z5VPoW8
Cr2LIf7LtqjjONStaVChVCL/EaiyfCP0PLnEyGPMKRQ0dfdKsZpMygNc0H5R/YslyuD+AhalXevq
2nAv8Fq2hjYHoCXvoYnlEEoP/SlDvhnPWZmpM4HDS8XKhNwqnfWEzLeVrx5i94LBejXg6K3Z1shm
mEXRJjjU4AeDL0nf+SfFO8jkCLAUEK35Je9lNNFcHEyGwq6BSrkjlc2cYEZROqUAanYMUJ7Ijn0C
TvpCEG3yQNiMtJHqSaiW3otNNCD1bvL9K81qkkmQa4qkDi8PxFEnXxTBelItQjHQlGapRohNt258
jaV/4RRR4iTiWusIJreUZc3or0hRQFNGpnxqbo0T819a9hypnlrjPo3RiQSIMW9V3oDujuWqg85n
Z+OeRUtk6lDSCwQ9+ED16tqT3RdA+53wzBpUk0QvD+/kMiJxl94o+jqbpEVzPgyXJLytwuFANFfh
mLSxaZyr0AZSTljihlhp4xbKu8mxoAKapIxJhSUc1JwgMuWgBQupxP6xcBNU1pQNs3BtZmtOhNlg
Q0LibcBSFT0AfFMMVQn1zcGiCgKTMk2JsdbqC97SIkLBvhE4e8niJq++Pdo00qsjg7SAtWqM3UxD
1BNxpo0w1Uovi2w6OqAizcLk3TOdYiL6pTD0o3/3U5PqiQGQAfc6mQAXnK+XwTv+E27sK8NP+4Hj
sQ2bo98vp+gf2sr086xlW65TWoZq6fCmUgEUwaPEQiwQbu5TVYhsDBGDKE4F7Y3X378TkEeHizrx
brkXllu8rBWDZF7O0fJnoPk64Vvh0idCxhnuVXc0CJBQR2RepCPM2paJLYpn5dR4TzBSRfSkfAsx
dakX8o31Hwyn/j4Rl2W5juJ9Ji3h++lIOaEMSpuGeMB5q4CPwP+RfnrvpYEMJtCC8iTMnQ5JHlMB
JtR3s3vxP9ToWNpzbys3np0Y2P6rnUDDX1pCAEOmKVgo2VSIsnPcY4RPiF9ND/xbKGE+rkviVosz
0cNeqM/2rteTPduvS+6pt+fPIuHR6u8wcRpOIPlZhPgrfVJiGOu3ax484TDQCCATFKouMSIUNuA4
fiMakDinI0ejHSMtTHLfkq1bsfLGV7m7t6Bh0d6iVY3z48BDFW8oOnRjm1RUhjdpWn9omujKgIGY
u2LCl2cvHZFQB8tQ/avzGy9vVe6q1TQFQf5Yf09xju1EKyzRxqTLJtr41tqy9g1A07TmMlovdxJr
H8xhbSkHbOMSQWN796emPxCzp2i22OwI28hoxlsPpfu2ynPY89b4ZJV82Jw1/e0L6A7wVee7jAoJ
FfqOhz2VFwaK3fQGa7s4CASUodJLOIC/I5pVonQueNRzLrH1ECSyXfV4UwhMcY5uvxvKETPDkkOA
e4a88J3AuEIKSsZZN5IkUDL3+FPIuEVJnpATbt6wJjTdA55dsMyT7xGf1fg2kZ9NfdVc31jjOQHC
Q98mvLXvgSGs+Klo3RtLXVrB8ixbWmv0ghE/K8+AyU4P9/5QEE5cAhZtm2VnC+7eHx7hNIdBvTJo
h2i0tYI8EQvOHi0AxTp2JKxBAGebbTUsExxIzG3gfQ8KoZYfyTqyMBOfIgyI8XCC1MXZIrQAyKZo
ACcLZjHHFmPRnwjQKdkKasfArYAN3czejUKI0zCj2ODptkPjn7SD+pl5sGuRF6JSQRIthDlWRWf8
/k7au082i17o7Er5QtC/QuvOupOAFO6F/qBJQGYRLXjhtUr+cia9rWNWkS0IjaPKDWa6N3F6nDGW
YNMIHWTZ4uuvAxLV9HtH31umaNZp0yq88wW98DieE9FJg8DD6kggxKNdpCiAzS1EQAGIHbZYXKkU
Damxyv8k5gIAWXySeV/G1Ud+XsHrCa+Q5M6mfBA56Sl3QT1y6wLvKNoee36FjwBQklFuRsJtx+BD
ASOKYHznKQW5MgeI2onrhF3Hu1gAnbSDRdMv+2rD3TRVWivWyzB1Bs98n33FaQtRSAX4eN54myYm
3RuHfi0dTIjVi7ItFlWBvsljzlbDn1BuskaFp4t8sF/2pJqPUBR0UHmZjIvg2R5rryFRi00B5RRS
6UeSZqaBBQvTLasemgzjDmC4i2v4k8wvWGBzfWd01YWeReTrNqcX3+rW7ovXVO2PCprqSPiOUUYV
vb+EwzgwRcayzx5fuMN9oPjCuO1+uHS0WHWHMxercUV4ltyhFsM77Uk5J6xw65mKrRnDoUHhawmf
3nSxDhQY6TB+5ca6wkibmMIhU0Tyl8VZB3swqdAxR5Xj5/kxiFnNSnXtWe7C8ix411h9ZFr+qsSE
woiiU2MgsWyJXy21qzsod1kkAUBlTN9jwjbVR581toqU3ZRK5grRvPPHu2dw/BfxC9FbItw2nJid
YeSIMZUp8vD2idm0kIDWG4Q/+vUjLn/ogP+UEilHk4gVTvcAMt5kjwkYDFYcDwOyeocMEVr7pxBh
yOf9lJKFZtMqbs1kciNdzP2TDGHlWRK9GSaDaoCqAXN4CXxfb4yLlXgwyUYOXL0pPZXCu/ATKmeC
svwJMPyO/L0E0URu9g9LAr9Dr5xVTwIy3vD/jpqTyF+u1KNhhPSoMHZj7O1agjCfQUH9OyJpQ0nH
uzn3MwHo26/Bb6y6YuOh4Gz/hqbfWYZ7a4P8nz4M60SF3OONB7F40Ea0Q6vfUhLQAXbvq06TCbbr
t2pRYi79k1Lz3MZvuUx3DV4NhYzFNNBsWWZQVSDx5OOJnG3UFkH+Gt5RGDGoHtVFK9BMVKp1nWQn
raExb4q7akxu1gnK3TFCM9PvSjyTcHO6xsC24OgFj66E/xGKEaDENqHDVosYKbWN5tOPW+B/lgWF
fbE4aRlMPk2CiVlcpt8lo41p2n+xOk79rckfFnYzjuSJ+I5r9S/TDIZxvt0V5t0Ej4ScXFKuamQx
2eNzA+ogs6Lw9I2cwvoSLmOWkBJIC65fssPPMggShCaMGiSnYY63vTV8hDD6PC4zWnjIA2SQmdkF
2b3sMwNvzdlAXaZhRtYobi2ZVbzkr5FbGsBAV+rjIPJxjfXkqQ8VSsiQTig8gN5lhNozfH+K2tSw
QALXrVJM0LBfOLH5a41HcbKyE+qGR5F/yxXfGV8hQ9wxBgRctOo2GOuNRdNB8H9rfrcWv2nj4e41
+UIGOj3tqQm/Iw40YmPxL5EZE/OmIgKHaRVrDwnwKmbykoCNVCAhGIwun3ZASWSkEBwwV4ce+E78
2BmtMD8nJqsEaE1u7zYM+Zy02ETcAN41UO55Axqkh0YbLiMWZ+86IDlqJRExQY6plAEbnbdy/PLo
GMVnGYNd1ADEdHQVl/iF8p/PM/18VHTb0PsX17zwuZ0NEdTSs4GxNweGju1E31RYsyO7M3Hd8Wuj
kR40HBWPkth9DiOFdHRKMwoS1twM1TMkEKSr4FzMvrdln4wlDjL8yURIdhOawtw6z3KmP8Hi34bG
nF8ALJPbULX/yuhUCQwyHoBeV6L4NkLXgXdUgOII9B8wTxMIm0vSjRe+QETSsNTdxHaiEk93ulOZ
kHO3/erHQCZHzElndQ5cKNEbjyF1EZPUnrEo16hgD+hVolTMsw6wOuj+BHwyuGb9hMijlq3YC+3p
n6rbGIv4xpvkFDTTIpoA0zMhqAfNRAwB0VkAnr2KSZsMYtsSViJPg4QBJELNUy5LpOCtslLHC4+y
iomkRoA+YodxNQotrIcpp6WIP4FMLmN1YnqJnB22QcacV7l7FWu5w5iivBfjJxo+qvKaYpbREfAu
SDyFDRlVXO4cJgZ/SQp+44gKCcnUueYLV0jmLH/LFzDVdc+j2erSl2rdQpo6POFFjhzS3JWgxVSt
2InKXXwPvCATe7rROxCMJKbCkPyf55FZTk3sQgyYY/rOfNVpN8kXnSDuSkG2AUPk1mSIeud4wLgV
RnNsi7vMQjnNQdu/mNs8RKEjLKY8ax6ZlOFZgMYfefaPEALXYEzGv6Ly2vCM8DE1cu8MFQYcVynC
LMg6IGACaRZ8ML7k4LWX6eWTTPpEaPlkpF/TqjFI785qEAAvKwQD1tM0HUmtFiLuo3l9H1WQaCrp
g7LkQLXwpLdn8FlyxjQtMxNiBflSRqesDFIdzOEDscDkinkeKprsNE0AKpiIZkdcKYdp68zqGQZ0
76rrVw6yOdQOJm5ts9EZNNyhfUT0d01GCAprn5Rz6B1INTR3fn8e+D0Gs1X/BycrKMFFA/56yImx
vxvwYxtCxiIDwFZMqhjMUlzaNKFGQGp492FcTSBBiX/ZnZStJ8g63fur7Egt6/bABlgTZcKVs5XQ
Pnm0guk78lOCKyPOxgfCs8114RjYEmvr/8nxucoQGWkPa7pN5B4CWfXIRUJiY2y+VHrzGhet7Gwg
VZl4Menznw3WCIYuq4yvGG7i+UpUSU3ZUnbOBbrxsAI1Bemz04Ct4TWPhyVv9/QJamUKymONbmiz
9litoNK2EPvKESpT9TAMA+LWRQg/lQx/Jf32Uc+DHrRY9kC9zb78+NAOmxqttpizBC1Y0UydXwcp
dkqSRH4mApkQ5iJfSVigwIvzRRj+xsGvDgnJD46j704gIuMU/0ne1b0M6opPBzQEw/LqV6AS1rpN
lUmTiDPGFh4A1ah+Ci6iHzK7x0eR7CNk6CURMfCthGlhQjUMTZ2GO8BabcB2G8qQ8LcZYiBYY3m+
zOMSoTAr/0XGcOCpewmwofpKAtVWPQXT/ncDP8N94gzG6UalNbG3KZa4aD5bBVOhRaPcLQyIyUBz
CH1vrl0bdOC5TzAXD7DZZ6uoGu85c6aKiwC9fsjW+Apy/5/EZabHpfh/Q8386+SXdy7cABQxllER
MpBiehZj/YD89/8SpPBkFoDQjO7JOKYKQjunFqcAj67iYyDkSNIgTXXEx6/D4iUNm0EZ0TbmADw7
Ldl+zb9azBJMyUbUmjmM9a+V2RxwbuOBGpleqCt8BpEB8JhOlaUtm96biZxmjYmLHKC6CwwqZBix
iFFKXKkBfqRN3yzyO7dH4enMLxavxQii5UF0zn5M35HFag64aoQiCm9J40AbDzlFfUvXBiUi5tjW
/2fxWcT0u7CcaeGocep4+pqlejjjqgvUe+A+y34lZPjm1kaIgMUxI20GXqZC8mkIaGlHl0Srco7L
bJ5rpDdClilQsaffMotU3D2FgIHtlE2f9H/WoKzydHAUy90kXE4X1cHK9dBR1cMijbYIN9s92N/w
z0y/23S8ilPPCGC2yvcO6qvF9DLNd3ju030O7iQ6WkW7qllw4YZBRpyHhKQonIOlmDAHFUYFhJvu
nWqLfE+vVWK/Ef5XddAJWRF6p+97+Mrk5mSuw+Lb5GimWZGjnBPLuec6p9WdrB8Q036dXGsX2df0
cNANk7c+z1nGermg2+XSYQ7+xL6by708MzHlcYNqcHa8Z5X5IwvPytjwKaTmmLQnl31TEb5E3pWI
81jM3ZBzgy5RwuR50xEAAVrAZYTN6H3Wvamaav6tmPGFSta3Kij3EfQWLVPIaYCgeXVhWZdpf4wM
SqMY3vY1RgJN3cziApqqRBcjHafQBgSxTT0uShlfekQLfvywLQdOUjW4h9Alhb+mdFEQ8ud4MkQg
vzykWv3T/mENtU7sMrphUK8+YampZCNOv69sG7ulI4e5pw4DR+D6TAu7+P9rJErRRou2uHIEfK44
6cjpriRKOE7lE3s7oaUQqSdY1NxnIDq8vviFxJXHMkE7YdQOzVAeQ7gAXoTTIYRv0eorRWY6zm+G
LpPGh46HW4m+fDPeGdMtgYfkdRJ5XyIU8GGj8fkUnaGG34P8IoB7PZkTjURdyDJpHVGxaEv5lg/0
1dxVMF2cZQbwitknj0+uPzoeU6TDkKBymUe8n7TlvKTRJLll3xwIf6/bjx4UTlJK9FS7WTD8i4i3
43bxCiXpftQfnsbARN+2DNdE7pGi0GlFIqOxYtFq6YxhXWFIGIpyxUf0vUdWbESZ+Way8DwEHvHX
OKKb0w1onOOsqB9di1mfq1Jc+7qy9U6f4YsN7Ua4hZxmWb5z2LJTPzwflrpOmAnPS8f+DhRmiQty
JN8GESbqrgmCgjQLHQ1uQJrM0b7lqMRHtFQPaqY6Dxjn+IO+Qjw8DP+mkAZhEXNJBV+x2/yCIaxH
Ny6xVKrULz6IExsLpPmGqKcfFJYkCNzqXeFyt6gNUuNhkJto8cMG1HkNC9GAFcTaFdcG5ngD4YMX
uOO961f874A4UZ2DpCOg1RCg3ZLrIfTPYvinjr+qdGGdaEZYF8rbr+4trPjmJyPNPPgnmwknFYJK
2qMQo0C+SvzjVEgkHJzZcXmwBe0qFK8xhh7LAEnEXz3cxvhAr9OV3yk/apX3pCE4DjrogJWsuk+/
D4py8tWVoGm6U5fcMu2lxYeq2fIL0eUTluGbp9h7VGjoit0AQiivhJmVJKju33HgcWTAT80dDfQX
DjY1ejaM6kT+E7rhgtFVDNgoFzjDjf8y8atKKfCCjRc/4/ZHtn5Sdzeap1z59npwaf2pJUHV0K8C
fn2sAlXDtb3GvuAUMR1sADwcCD3loqCCjvmPod2a+hyP90S8NvVtRC7Xj/dGeqTDGiJeW/+a+beB
FlYWmFdCGciIoJTHf0SJaMG1cj9G9OeW0LKEt5W/RblYgJ5irF+Zv4KAg2S8FxLnunebPhrjT6u+
TBQXuKjS8i+yPrX1HVifMKNld0/Mi2F957h1qdekgywbC5ZOFKfYxId73F2K+txgCDMW6HB7aKkW
CWXnvJgczHdmzJNXj3Ojd+v5rw1g8GfGHwt0qggOlPfoMmX3zQ9ZMohToL+Xrr414lUkzR6nfwBZ
yBTeohHCXyEBVX2r1ZL+a8ANAM+PwcRKF10BXVHh3sGuNFHhfaWMTbN/BaurUX4Jhjk75fTePXUn
iS5dU7ueDQ4OuwZXFbhtA7FYfhTAJpOAnCs3Kz+1RotCj6XK4sDlIaWHImVyNL1x5kW3i0AXHZfP
qEuLVm29U2j6HmGN9dGjhiKsbw2dEQtuwXBdo34cZFC9JXKvmT8ZMsBqosvuUS7WK792InUXGzng
wmip6ABs8dsniM8aJKBzqfjIMiG0M5wxnxRBbn1BeKwqfzTronGapgMi5skJURwEi5TBWBpvTNrI
XV0sEu3TT53WvR8+lP7HJPCtM96B/il1pgLqsGw9YxcrZxjA8WijD+2NbectsTCK+scgAJMJj++z
SW4xEtb5KdJsiQ6jQnew5P/2GpgktAO6gSmzuqjeKylZBlHuZua9QChRGzz3odMCtxjDq9Tck/DH
WzeOkJXEX6w8wSmrnUckSFYtUqQilbHu020u3RqEd4T31vUl8zi4Kv9ki072vinOQ8mTuFZEGmaE
m+RnJNzRGoVfyuhD0bZC+Chpa2Dk8xBgyJuYTI/BwdGZmLjLKehV9vtmyYErY+hCOirMGIYskciB
4kUPYgSgKaC4UVgeO/M+3beGq1YjHcM5zrWAitCa84QQG+ZShbwIxbUAXaVBhezHD5SmafmpQAiB
SCdPUeHO6O7RrTdeMNhtBJA/Q08/2z37gBROPmkC8SSgsZxU31aNECnhqcILZdVOZbyLpl4n1t2L
g2NAgEVnrK2ysjNQ9zmnuXBnMSSM1yCCUBoR8RP8iu21dMGxCBsN3jqOFuPWY4GR844eM+llMkoC
ZR0JPynbInMQIb8OFh8CKbdTfbfwl3VaX8Uvcmwkk0FyHOB0OMy/sgCgAyGEtKkxZLJjk3E3n3PQ
Kw99/cHyZjUsA3b+Kr/0D/o69RMWkJVtrK4KZj0irdmy6MJBXeW4SiwqabmcAM6eSHLbBXF+S4ax
jEJw0//gssIG7ndwr56YPN/U1S4wawQXGMJzh0KKWTp/SXwwAoY3S33/VKGcDV9N/dD0U6e8OPYM
8U3F574XOa93HvmE8h2Nm0l7zKDRA1LKSjADcpLM+3NgbDRm0CmtKprZu4oGVh9urTX9m6baIv7N
aAX63TpyKbNw6gDdsDR0YBtadRx/Oa6ajK/mCq1WMTqrygp4n5Uj/vB/y4EUs9/AXQTyPW2fzN9h
pjcQOIaNQld27KaO+sp4BjL7a3hAxNVAAnIv4Yb+VxtCnPZZ3UBh0SNr4Z/TQClphoo5S+BAsxT5
kXyX/N+Y8KeeFgHh6XQVePtNQnA3GUcuYcXBh2HklZq7TMcdeewoIkCoAOxXXxxF6XIovEZ0Wdru
DNPTA0zF2QG5RxI8Q6pdelrd38A5QqAuV3NQo5xjI7yPePRBbqnwTpiAz3ELMi+4GjGkMSQPDRHc
wRuXR8HQLItZKUHJaDuLXXBkJyEGgPRwiZHInUcs7RlLSocEJaikPltEtuU57941OvmW2qjE+Qox
L6G6ieR24lqwBMHjjsRrPOURpA5Lr4Q8uHNkjh4FQJ+RiSubUUJ2cPoN55CetITuIrVmrjDie+IE
+duJl1IoFh0/4rs74OaTdpslectGTbbNmw4DY3prnSFhdD9+vUg/Gb7iBslsi5zCm1G3qAbSQHdr
gTwf0k3W7xr/GCtXo12bjGZ6R7qicMznlE81+CzHW8m4as8oLx1G6t9l8NPJa8/dpplTbRv0T2xJ
5sGkcR/Sy2C+PDWAnnJwzGgHAl0EDcogm6EBXabGxabCikNzRr+IzUlDVqrTAhNdTjJ0zbnvjpmB
hI2zC0BKn/lljLrCP8No5oBi0baODlq+E3hu9ZFDX7vX5QhRBS+re1MDR6Rz2JkBdhdn7PZedDQp
TuNe2nTVo8kJZHIi/j6ntJqv56IW/D8qhZk+CBEBFS6BNYBZS4qqmvLaFwHaCziYEltP9zhtI5/G
VrkJXfySAc/xoZMxkWgQzCFqw8RCdNlRyMbFNvfPOP7wSeeurU4EW5YUqXKi+C6zWYJrkXlwcCAX
IFTYTsAs/4nOhjnfB9dztwPg0vYvjOhwdPTYEcvztFZx6s2fer/FhSCZcw4hNCMvKO9FJ3KP/fhj
0fEgfdnKPxYxhjxVKFtVngH3JJtHnb13JxhOdUdj8Aj0OXgfKpUx2ms6vXTm86bjhcuRPxmEs3xC
0G71u4xWTHmt6W3hgKGmBrQR85ZxxAB5PV9aP42j36KaCLazwqQjXIXxBhbg8N2nv7mKzvJLqA/m
88IYxRkGlmzIzy7ybTIga/6z0gCCjvScQ2SDJP4cy7fmP6XtraDehKPEx0fiwZK1aGsuxClCGkrk
a4eIi2iKYklfN3+nBBH8KnvETxPWYfIFQIsU/qAw8nPesh9W7KNsa8UqeZKiJ+7uHteQAJRJMmhe
Rf8GlCBiIEvNUP0ST4JEByGcPMwmTT+ap7l0Lw9luqT4SRHk/PCKudvJmUf2Fl95wIVgcvyYFaFT
LjkocXxz0R0yH1hbO9ZB6yk/cLaZ7cavHDc9asup27NmnlSEl06igTUnHI2cOa1nbjinV0Jsk+Gv
aRWtWZsRiaspDzoB68lp9FgThq2vbkxxAltDwmNoZXJPPaJygLkc6cIGjOFt29M/rrfQflgA2otK
qi7fksYopDmsgBOxMecH3w0kIDwgF3NurVCIUirH1EC20ay6fifxgh1QLHKG5L21MkecuuKr4UFX
SDih4+wmOtM0uqCJSVOUPhNxC8QggQAGz3/E/QzbxQI7iQ5PXRhfGLlZLzBqz3ibYEEbZ05EuKEL
lFfdlrALZglIsMvuhjJ56QsXREQ5Kt4O99EuVR5IC9lxmCHG0neqn/7vFfVozT12iE1DJ4XTdb6y
TgQFhWejXdF1u+rVIyqleSI8PXnOCVNDp3JJDyXl/tknD4Ri1d3CsHMXsgSFcwJdGzUCpln509DE
ghgikW49bj0LdMNJVteySfk0WYcpYUB8j81RWLjass8vrXmid2txfL3x7eCl0mtiST8O6p31v+dg
uKn/YTgIbiYD9Xnw1XsLda/ID4E0wy2EfszTwi9SPxe5JMyT6Gn6F/yJh3wjUY0Uc8hxhAHNkW79
cO1GphhbMnRSfbFBE4rw4ivW8TqwCq0K7c6UCbAni3pJmjNjEWqEBZMXuh4CulhoKJhTJ8MhmZPI
3GBPrAfD4XHHyx15W4DB4Fl4GJmSNVOODRP1fEakbYsyBzMI5H16wEu/u3nh0VSmWAOLUAvo/0yM
32Pzg+p5aDaudTTi67AYdghxaTiSDVMfxr1EWjjhJxnDtyP7ThscIF4n8ZksPbq8s86iRB12iFPd
5pDkm9znx3qMtN0C+eO1pTE4GqdiYjhod4khQ96tihwsBa05oWewwNHwGHbHGO6iCJlN+yuZQcKd
DrdM3KJjuw/cs/Ea5MX4AnbZ2s/2H9zHwl/gKY9X5c8qJTWaucuZJ32IEUMiLeWUOEdsARMacJSF
MLlejExVYGQDm2EMzGOC3RpOWfPu96A91K13rFbjr89rRxCCDQI8j5zAyexuxW1hXDF1MJdKfqE0
QXP4r5DZ75bYaLak3tgKw5ULmG4UE+hZsb+ShLm5Vivh2RyxN5e9PQKnu42RTZUR030rcFZtzI+F
wTveShtcvqSwVMLc3Xo36PROvJl67fP+OX4zKhjzdWXOa6qDKcCS4Wb7cZdISOWleDAPPTNNB4fo
C66OEvHD1XYBW8myOVykxAE0RKUhmXoAsVLH7X8kndlus1oShZ8Iycxwa2bPs+PcoDjOz2ADNjM8
fX+clrpbRyedGMNm76pVa5jl+8kYEJrGRH/Pv4wlnrAfdkOOTcjEyHDdDvARQqfHG6y8gPMhroLa
GQ5WBG3+y/QX59OO4cuP9vXSYOvYvKyRO806LHrlPnX08SuHJIBYWgMkgGeN9Xch+aat/oWDO+At
YsieaaPNrbYCnhWpx0nbp17GOzfF7PL0e2rt69jhQEUM9vxZepXiPwxqE4OCqgpPKFt6FgwS99Po
cEkThDFFNyyah2mnZ0WegloBa3lrJqwHZiEghcdQpGJdn5mnVTjWoVmZqtGSipqcmCVv+PjxuQuQ
6sUZoFe6pSBq6mMG1mqy1UBF6CCake+Ft7ujfFW2/FMtoae9aLzfBO3t8L6HqwQGNKEH2UN8LSrT
SyqfXQyd7lSFy/gdVMPdUNZnhvmT81PcE0LBy2veXmeFPHdmNTtVYpz9o206yiB1y/CNoikEi650
r655QNaOjQB9MQxcXGXMPyLr1jC/SxcWjpn9wEMshy9SAdTdG9pVHkykXI4ubVEjhmeqaaIUPVAh
c+QBLRfrdqPilo0ktRg3AwexpUkW2xM9vWyh5eTlZT9RcSCFKosRMd3dNiRmGt4/BoaoU6zmzpuw
Em+8d4IQFE69ghjWuyQvJy+cC0Hu2YttJQkQcHTv4xjDAofD4FYMuXjXb2nnSNm62YKIcabgn61d
qTibEDwLOTYOJdEjUZEVuzEZpomnoQrBFPgdFOskPycQrbyP+znO7hCCKJxb7wOZal+yj20RnvpK
HkB7npFAB32L8KzY3ElfjT1tnmheREgzHEwbxlxAzpwzbet044pGAwisAcmdp4wN8QeDFvYv+oED
QPbX2iAL6W2vIWgHJk5LTodJAa0t6sN0VeUPVeANgV7VaZDK7Ul+8txDeIjSU/Hcm8muKPupv4uf
S1ikTLGivrVDHFV4UBAJ5CM3Rh2/stIjVIcjEqH/aDRfz/DUMBsIx189XkR4TWKnFeGJ+sb8pgSs
p7kd+ocJjaTwR6bEb4ZGcnqZKned/a+JPm6N05N4l7FwxxkoyvZFEUBsnUzypfQW90FPRHGtbmjW
UH49ZQcNzFG7Yqn+OouTxXkjUDUEUXJjLpdQc3dhYs8ylEOvXTkyfFevEP6n8SDjeya7CelDbLBh
ixoWT/5rAm9eQSKASQ/BANEiOs4Y95bQViDXpQn+WAKJSxcJbkxL5hPtB4zZYvHGYXGG1E8vv1t9
NVFHFL4TRBPujUrq1osATYU9Hkm7cswpRIXee8d/fGQOlcJ+FsxTLUogEX5AzaCLsTSdZVMEQ92T
OsSsuOAKO2IiavS8xNvr1fdkVtex38/aHbSKviWShx6pbVQknFCLEcQ5JDpU9RLF0Khs2iy3YS9T
i9XphQwRwo/NXeNPRKlmmdNxZRCjxHNFefZMsaIm5KdYhQe4Ix2ZDtiKTLwRKBP9XgzRuvUnnpHO
zqurm064ARqQhqPDMuiTP1mms0DC0XC2mo7O3vJLyIq6N2iND3QgdzVgOu+jSIARjKLoHyhJ5CRT
ODj8eQvH4z9MEtFkjoNb/zIZ7JmiTPYLIfasVslca0DUH2iQBW49jpeQlWA+zKU11JDwh6J6huvg
jNMGr+0CnfsmX8AtHp0Scqo7HkvXPBYb5iEfXNMf2QXJRYyM1LR6ehf6xv13/TXb7HlBOkcM+q8e
ruQC3Yyxf1MemjiozcOEjHQADIPjg86hDdRADQ8TesL9+lzldFdIqPsnmRX9B3kkjvDd2JvJkJvX
oHCpnNJ4eomU2ZmFJePFrRyj+srm8EqX1LyvNeQTA9cHaTkyLcTnbFTdLngtzBsR4BTyOMiQAgN8
hkMMqcjFD1fF7LhkPU8VjVUeOL5+Ib2n4ML10tyVbnxCdNA53QH2jPA1eLHhj0dlAzGPyBMEMGSZ
YngYfuXSwjCYiwltwOwMM8VNvEToyW3zFvoF9LrBQIXp6pTeQCuATYqrnCASqw4soV1KDCjnap14
3T8V1bB7MQ7wtMBE6NqeLgb2G9gPb89srijE14bihNfUM+N5JDjMfrgBa2gDzAYcOOX1ahoxeeJ/
8QrJb23YnW/27zkeJp708UpoVfTln49NcrrbHcMNRcGY7D73d33rjUsNCZEVWpNJ5zG0xcVjUH6w
4iB8BYXQy2PUbZ4+TraRKcF1W7LMX9bsVHxsWOBQiP6IlHJNZqoWipJLNi+/GNz1cGjg21efazOg
xujWMxyQqfU78U6xg86y2tJT05yLSE8QiyFi4t0fvzBEwfSj+qxDycY5eZJRgIoe6PsYCasWYdGM
0UirU8BEKPRAlrFjonMXveazjrCb8CwCfq/m5rmpTx9lPuwGFw8zchR+VDgR4u5zTQPcuw7dIvGT
o0lEwQYoCztCrARx140aT/R2QG/maIcBGvbKp0bRDyPTyWm254VHlAprUnjM0+AnX3p4jW7DqUPx
jheoaq6k6otCRl8oK74Qqc6d8zqVNV5E83CBnUZzojyRN0Jr5QH2TYu+WsLbivA5DpFMcWe+qQ+t
6ALsAidtXiLFlDLkB1Sg4CfsX3iXItxooURNin68kKXIx0m4f20LIFGaTQOzXwsAE2QRAvYFmS1W
8DVc5Ii50uQymF8AD6K/Fj6KpZ81ZHSk9Vif7Qg/nfgnOl+1hIK3pL9F0/vV6fY4cfi/NS//he2a
KYGQeCxPOAwUu9ObiQeaTWONLPwgs+XNYQZVHpKNW0lDx2vj6UsMmlQR/2mJ6TyDP9/YSxZW4Evg
rIecQqm21BXittg2t7MFRLf1G190OC/NmmNmxKjmFl3xDZltpxZyZdZr9dEYt1m1pNCg9iSL6LWm
p5w4pcnrRHg9naNcnmN6MvV9BqFLqaKXJI4YXro0LHXmSt8zLLfmyuQU3n/WWUo7UCBm9hMMo8DP
jWPcL5lfwmCBDGq3lCeEWz53UUJ67KIs1vIqY12NqwKNAoA3j4s1hKvmURHJ8oXPshD13+5SXdqV
9FMxGUhx5qjxRWYjFfR7p7h5/XGffel+6p82he48g/pIT6DiBaFClE6Uv4+M7w7EdfQnT+Mm0oic
VfxVkp0kr4UZXLnsR5k5aotDM/cVe4kx9RLzxHCTuBxYv/TpvIxK4447kzWry5s3DZhomuT0nGjP
iu5PhPs0UvO1SuuGCo8UknAOG2mqLYo4Rk86pRW91yZ8pEwCHtK+hYmKlZK7JNIqYSm4G6CnRVtA
hDVHvQTXkhJYG+9dJPmGcWoynMT0FXVRiTt+SDPwuZO8SIQkoYRaDgP29bGm64JNS4wp/gCxK+oE
q91auKvaQusePSAm83bLODCsL49th6NSjHNZAamHDh1vk3mUfdgMev7YegDNVdm0OWYYutFZyrd3
32K+Q7Zhx/mj9I9cuYr4vgrqThSXL96NAaAD/peSwBaBRZIQJTXGny9idzqJ7CN1O71ARY+OBsP2
aD6RE0u6tSJMNmmb23m2NMSOvDim3Qnn0l+rMEdAcT1eqE7CJ/l0zRcegO+OJno4RhI41AuGE5+G
WcEbx9aJsoSLifILgtSHTihC5fsSla8wukzxJ1dDmKtA6BOLaCGdEw9U5ipsICNq0YJUjSs045DU
uEvkPNf6He3dX3czz8zLruIVttmfsHmuuxsIKXf2UOyzxcudYL07q9YHltzo58+X/m1spaO4f92N
zsqXgMSE19v3+AjOuYkCuERLcxPT3hzROK6MI3MinPic6LcL2j9zV9jZtnuuEsFi/B8emmP9z8RW
bvK3Ldctrq7nCLsO9iXBIuqrkgMshgqHRpUae7kXsDa/ivkRAO3WDNsxcip2IFbvDFvKBiONf7CW
Sre2be0f/va3kphQcZI6Mac7owHsaTVfNi4NbPgsTA0FGLpH682w5Hkv4FgXJ/P2Vm2m6wozxgmS
Ss/CFAmEtt3+xyf1Zwmobv0anCu+gK6B1cGeiaCmOMPq+RhcZnLYojN+JfYRtHR08wNTjGOzRHLZ
1lupc0Or4+5IJKfYhGapBCjYY+23j2wBcQuYizCW+Df8Q5KeCi7rRX6M7XLcEhDMwGiLUdsCcOUs
7EbNnWICvTUEbzydLFHmbbZi9JdnzCzj4ljuqTF0HOSnBForg4xRYNBoEoenHNFo6vg4+cZwxH1V
IVfhzkHZ02eSxTbsgIFSmMiDpdWPsd7GuGiHNk+FIFinHh1GzFBTwJWE15J6afbdmj77S4/UBI3z
jBbYmOH04sep/WSJmI6YW9wTHTbVY/DQ8aFfR4DMJOW+pJKMluxoT3zkKDKe2tpk2LOS7IX+whQ3
kjErCUgiG1SmUBZ6TiY0RHvOcG+0CldkFMFbICAxNDWHOM2CCwpCx7wNb/8j+xhwv76YhMKI4pBA
HqS9nFD2PuriA1WxcVvRzdDtqR71uD/+NfGGZkPFhm6QtqnuMD2RUzyFV5qwHJgLTGx0tNsxWRl+
PGWWCQEFFF7q7JVoQCEL4abGpNrmoqq7ZC6NwefIgZlZacGw5HkIK5ydpjJNMDxtkekwN/Eipjea
VIgE4ioQ2kOQUo5mDVG0dqhBWrt5BcC7q2nzwOgmzKiwZ9JP+7zorUMnA+cLPKhx1B1ucwyqkPZR
bhUUBwjwaYkzFSjTffVeq2xM4QDVFEQUg/8WTcRoi8mGGDjusooTPEscTnqNpXfrYjEKvNL2XqZ8
D92D8eSA4pyD6wvQ8CW7cI3gcxynvEVs74n7ppn9+A30aVThOEZAVOfmVvgK5sljgORtPE96v4D+
a7R/IShPJiz156VMHmK6Q0dTwKUkN3PSJ4S4ybFDG9KIE/uFr9vBXKuOYLljd9IjP/2c6TwhGzK2
/dBQEaOQ9Rcq7apDYVkdwRRD/ilRt5m+MAH1gOK6i0b3rQv/NADq5Drz4r+IhaFyKtYRw0e19AT5
ymuBbacJA33GfCduVIt7kK670J4x88e3xIwfhN7pUJkb+PqGLdD3sra4Ali/jXlDPTAsQwRWO5EF
m67Nbm8yb6WCFAR01g5tWbPTqGvRh/GzFFoy5EINln+tYn0N+3VN3R+vk+N/fNrcgg4oEuPZQgVX
08FrsEQbgEZHIq3Sfg9NeTp20+fgmsCu8Tcpi0UtMJzZSxx39Ebxc2Oy5UDazzNtNfFU34zooAFu
CaTjmmNoxy+oqBFzOhIAe+HfQEOJIOTJ79dvtzAWqnoF2h4heMf8t6pYzyJUMfoU8jYnqmrz2jOf
QAHHageIhOW7Uum30Hbsc9qQurvB5R4pGT703jKsUejwmDWc4om2yQTwrc0cSdDZyFHqFIB2Blsq
0CdmM/kaAq75Csm2QsbDV2RcwmBIqnxoIhwcAjYOIiIQhuBZQyjWXOj2dezD28KoxGhdERxgUm9A
OX/ijFDz4QXgCoT9+HMQCZuH+XwFp51Nbodek97Ubt3lAKLI/vA5plnhFyHIDbk4n8h7yUDl1JHM
6ij3lr+Ndk3oTjkHsCIOAaTmECPsP6F18udOY7J0z4ZHB5zSREB4xCZDhxMJ7E4XMl4IIcjMeInH
mSUzWx0/lSMgTpB4Rhk3WQTh6LlpgxIAUWIi+8RSnydVvpj3MTcBgDxzr/t9/dp1D5OBk/F4Y0nb
+cgo9W4vMqsl5dBEuiH0EeJKbtNMWyvNpuwwdsHf7O1XNH5N+QxKQGqlWZgaJ9WJoE6AzQBH3GLT
NRbu5rQnjpH5nI4QUpnu34gArZSAfBAWE7aunYYRgk1bAyVHXCTsFW+M/HYYSmGuB6pgbqp/mm6J
2NVneB/oKdXzgUmH1iFEk1eouc6YvbeuTOiHr+DcSXr6NoUHTZltOml7yqrl0zzRqUJzzngEZX4v
RxoL1n6j+H14ySi5VG4WxOwOJDfeG9Rn0fgwhosQHQ1+Sv56NkP8PRDXCfZormbL7u5H2xwgqEKd
wruQoMSN/CwjFRElE+u/6C/xE867J/OoGcUAeYkw0V9sxXGCXzPuFl8GjwrUvAdIit+HmPKvHj4e
jgzzj4qS06QLA7wkMaIjo4RBVTFczL7DYQjyL/yyBFOeZuK4kHrOfgoJZQvybLJzIyZQ/bHA5YQW
0enAVABOu+KrUc7THEXJvhLNU4vKgSIN2KEWDIxT5kqEJDHh0xJaShGXh3tXerDbnhTusFUFiJ4D
VUYLy0IjrqH8ieVlnXysdGFOpeYeaSbWQ3SmzWnIljp/OP8QKkCPFT/M93eCsU/rcy+fMVRvJ4FA
C+ZMwWA47G4CO3fGHHEyJR2HxexJctQKYB/veXTECqF7/Z4QlxflgKld+9dDwVk+IoklckOiQtSr
MfIg4p809gTlINr4l/TpucTvK4A1SU/8eTOJ276flyJaDQKHF1ZFwRvl4AaQXc/py6f5JZnKVoUu
CsFxuGyOOrM0rIVww9MWwj8mARy24/v8bC5ictC1gz4lSDvGPkKEganD4L5ebvJzqfFl0H0NqhGj
HFS2JP72+cooJ0iHcBxqlerOJo0jFQMbyhYMu2m8Gbs2DF10DHugsm1z7ogScggLy1zmcAGuH7nP
nePL7AZPB4aoZtq14PaMBUgWoC4p8L6HiMNddCCFUKZk4uJJil/uEMdNl0r/Uo9fOhXQLFopZGDw
QprgTQFPhUMU8YaULVvl0HTnUYc9fSnCnRBjL3dAzGckCGYu3XhXMDB5H3mcZugTglG3PguIGnXI
sYdY4LwQ4Z+XrHQDEST4lDZOBpV7HjbjBKHZU7/Ga2kdQeZZE51siXSTMwhaHj/ulkKg3gQq2AOF
Y62vEM2Wk1GyjpD7Lu6AyycXqM/LrvwcxyRspACXAhzF3t6UQrxUlSMTFrJK8uy3wiSZ84/CTN9J
xJIvX7DuMUQdrMrpOOQCQXTN4HOvO3DcbWa4+CVRoCTvIBW/2Dqj50m6t58fnSQPY4UqxPwgokBT
tya5PNPxTGA0TnNAtcVLTNa3Lbm47HWqQ0TJ7MS4plvFtEFuKh+whFI2IzQJDihKbaK3gIGaID6L
DxOblyxS5xJj2DA1gW3/0Md2ZHAOFK/ZPKqO5V9IncJwYym/AobyaJ7gow5OqN1aIGVG95vZwcQv
/x8LHWeC91xNLp/UMh9ae2GqhO1qeZQDkaoBBTLz3bDAGBL1ICZVcmeFRD6fn7zyCboZ5vYkmxKk
UawoTeApxckjhlGNcAQa6ow3UrUxc0cTAT9BAPkoPpZWXkF9I6ZbbCGd9k3gcQX+KnESKxpekbjn
1PML70LK2FfO4Ce0oy+xr8k/M1O3BlgM3Sfmcpm4jdqqziBvHSlzMEzjEP3XcLjjq0BvzzVv1VPh
AJAr30ukmWXjG2CZM76SU/I4Q19hMom4Ldbnb31FouDnWkMPqWE4cAukCVujkLwoeA+f+/e5RkSr
76PXmiRtw7jJzboRnc9VER3gZMrdHsIRVIN/z9mdYlIgtwKhv10g9/IZLVTZV+c3ypaTjpUUn5/H
McyB0R69MW0/dsRIIi6/n/dY3SlYgkCesM9CsnyTt5cz8AwLBkpr2N+I22D2YdYSzizqW5wMQjWk
eIEryHjyFBU2cHhcctoLvzGqcsniKASLNdoG+ZJiveWZLzCZw32t09aycuSooAvg7Wuo7hFe6vZH
WCeEE8g/iOrwtWGJQEVHjoVDFU30bJHVmKq6coYD3KIf5hLGe8hxA86S8g8pagTh3p79a6AtRCRo
LSptzTMxoAWBT8HAwlbY13SXiOdYuuKlINyejRNB01B3/534lsZLd6Tx5L2GLZ9uhuPs61NbEF5o
pKtJ72QZU6PT0mWTAhA59PwgMCBrUeyila4tmRH7QDUcmJPrWfK54JbxHOZs74ayBHXr5vSeOh7q
g/PGlxgiSrvqH+S1SvRR74hyKN98YFmHa0yrXgwf1OhnFjoSsXP6pWEULa8znbGhINsy5nwhLvry
JhZXsOWy7tLxegrdAqg+koNGXdYS/T+wKNMfhrszJOKCYgQz+FfD59i0j4ZBTmRMWkd8u6j22FdR
BZBLNSNE6tvEG8nwB6IGE6gEdndtWz+CBkVUqWAby0xZ/UL6T6kFacYsHHb9evDIN7cvlLbmKcuQ
U5IY4nDjP3ejpJPsVsMekCiZ2/r7FGHnwoD2NGBihsTe0TxomzaM/4ZyFacRpNDEuSi7EeZbeuym
aUAg3hR2Fd38Rw+uf8jPYrmZ7Z5R+CRybugF9u9hwa3kmpY80/z87+kCK+zF5ltakTSMLwZFCnNZ
Zp9D0F6qVfgbLqujAHgH93E9bgdSddS1ZqBadsGk5PwOHSRC0a/zOElE8JBDIg7jvAjaxIvBBZck
tnfi+UMAX1ZeZxkGNLhCxTRPGXlAe6HdzzoSKUb2LcjGqifcBOKHt5TtE6sCb1r2Sgl9OG5iaxCN
AO5fyDYSAPBhqwXOWPlS5pc1YHRz5aPpLUv7hzeCkgz7WMgCf2Fohz8Co+XKNxn8LbNxoXPizfHY
BUfnlhmg3Sam99NKBKBQ6S5wAv96nap/jcZyYk260R0no0/HcY2Qb6PIa7YXBpoEl+3Hr+Hp45qi
iV4betiX4Cwnitc3DwtpVgV9mPhvAgOcsIUWVzOCFD/wv3npYNbMYJZopC+/oB/QMdLe8+6FVCF9
WDOP3KgBLrc8b1k6DuM91VcS/9tONm0Z0K8aRkyQwLiuBkwr6HYsGqk6pKS3RGssAWOFSdvJyDdZ
7kF74WISA56RecylCxZSDL6ovT4kWrYd0VlwaoxjCPShEheMe0WymmEebUKM9hNILBEyGXjSQDXi
Tx6BRYA6PtEWNBwzjXbqi73aeZBREVB12qKpdtW4DocAKxS53Jb6pYwv4Y80cxQWMMGDU25H8huC
XH1jHwGDbVLWMq84l9QqDeem1j6KOz6o4OIBlia9eGyRRfLSQtZFn8nZtinaH1NwO8DGVY9ihwQQ
MGRMmZNgjM9Nc6lhYqVwP5IttJU6hiRY3aCBTm4q8xLfYcgbJPzBTq69GBG0eJLjzTNjU2Pya33u
1JtpdIT5op9oB8GS81sPBfA84Oxrsd9g5DkfmPDFZ86KhiGWajjjGSDnXXgzu6SUgrpuPSusWDe1
cci0TU5YG5kd7MCNY+rfOuw7TriDCHqIWTap4mYhuW+8QTmqtQVxOTgOVC7j9+qFsol7q1RzBj64
H/bz2oQIAvtkHt8+MAXcEorsV8oSGgXSCTh3zMSZ6hK5KzFm5MRvnY++75mcDHDPy6WG8gdbLH46
fJvQmbcMdA+zRTVRAu40XVuJgwd4q85XeeRXzz0Tq6e81bTI+cAB6yyx5rz1WdhRf+7xnscObrI5
NWZWJcFs0sASwmsiLYYxwArKxkco1TF4XId6ZzMmhPCE+V4x8xjE20X3raXHUJ5ZeU7Nj79u2qE+
B81pvyO1AahXvAivrjxq/fx5F3C2hXTxagP2Fw1HD2UnMx7EZ6ULnbYXMMfEBibZySKjyuihp/gJ
CDYCHtAIOnTwRqGG7ce8N4KqC3kfM12dFsw2zCUWau8CJhl2fSExQhEJPKrV5bibAO16CmqRakJw
4nNCRnyEY/OwA2B+uiFOsvXbqfTMUdZ0yx3Wj3jhxnyfNOEsC+HzydvPC5NXiQNGvSvpXg0fgkHF
AVcz0RZtRZI1zryFaX+osvGlGWY/o9HPnwUe6gb+rgKDKM3/zPZGuWpC2RdLUmRef8oezO/lKJfP
3cRvz+vS07MDJGiCND+rs+UY7z51xLBcdAqcbQQt81+4d1OL4E6EK49o/NPJgsHGKlK81jy0eFqJ
BQCzwtYLz7Mm/1oiRTb3KeDtD+Bi3zHv+pJnyxxbVFJmGwaZN56jiX0CVuq86wX7utx/6bz1CXkz
s2XM+EzoNrFOvnheWy3psTP9FFPSwZppnuuqXymSr0PjubPSMqA/OZBynx/GzS2OFkni6ok3Eg2A
DqX/TWCstpxoXxwysyzA8C2GfqXssB2UIXGGvskkEt88WlYVio3bNS7XZ8gBIB4YVJYH7KasbZMv
8FxjRMhHPPAyjCOfGVPE5s7ElZ4s92eSP4tdTD4YhI+I0tsArQYjtmXLuI2XCrCaX6NaBMWAFRuC
KQSicXmlG2pC3jr+ISyXgxyYoMZMfWFo9p5CEWK4IdO3mmCSJb1egrnVYJcY2zKw7z3seTEXzJBR
i+4bOji0Ji6ItDg2PmAd3WHPqfvFiy1TAR+cqxj1QAhWeU0smpqx9cF66RNmyjqCPq54s9nkRZxC
8aFnx8lOd7AE1cN/nNy0fYzTVMh6gFmNSxWTSi6815qr1ScoEZdfREvqbnaP7voKqkZqXkz5Kosk
Cq3ZXrtwicnwhzmrcfpUxH97XBSvpm9qKxY95jwxdGdlV7WPUPmecTFk3MgY/GxQyfBxOtsz9TPe
QdFCyYncCIbCBtU3CIas8BUOD2x8UzzYBFBMJhpPOs6DkQWwN7GtNdsANhyettzhBkohlaZm8QYN
NKXtOm+ny+L6Z8lWxgem3op4bRJbfZ8VC9jMkbbmt5M8gBCCXVcJADN4AKIVfHuIFxDZEO0UtIau
TNPHE2JsHsDqiArYgAtVXFJWMSKcwfJS0cUt5IDmkCnXSyRjejvAbsJmt1pCuXhWhB3bI/l1/HUm
YjGUZdpJixKWVz9DgKvYfCnWJushJIuJcprRBhSiCTRd6smORT3jPREdxtpC+Z22tzzFboGKhEZY
GQ56E9AJsZGVgl+ENjUKNHg+H2yZ1hzbTii3kDd9vGovsPH5P0/AQzQCj0+CFWkz/mqxhZ+iZi6f
isc7+aQOfpmXkRdQ33NxWCcDyeXyUS7O8fotLj+s9ltS4f15YMwGlCQ8sjtnON5bPAiGV9NdYeCJ
FRL+KQ+ew2vNEzQf4k04fe48enAPHiyAEtw9DnuD+jsPWPDyjekfXs8Pfp3VaAqPD2YmnMQ7hCIc
YiwQCV4bJfQ1u6snvLeX7Zq5++BzNF/Fh/DgZ6/C5SUVb1CHzyAUI+SElfItB7ymy+k32MtB3qHn
B5x1fI26m9pJ3vM+uRjJVgR+qBEIzHQOIcrUuiLq6fUVvQobjRWAGJ73EC2wKb4nmP6gNuPZAJYC
ziwZMuX8h1S/6k7jCgSHAH4+reGw3IN2U0WzGfAecJBUE3sM/zFK3npbaQvl3Z6alMaXYVM5wE4N
JKa4Yvy2o7xygbNKWIpvl6kFDXJtCzRrvD3JRtFdlbCkjLmOpQev9zliDtTK6vxNIywKJDnzB6XX
FztAnxB7kDFnIJlQEwlsY7E/cYb/ejc3gz5Ihtn0ShRUpRHSVpmcHOE/c8wRkYhJnyzzFyOGNTpT
o7eEvTYGWFBSpJdfLUep4vemqHR2YOBC7Ar4pApncPkNRw5oAFMq6QdMoOt5InQzufAvwmZ5qKCk
iJzrOuUD6jXevW7ywRFwemeYUz1Pk6PXi9mkcKDzUMojpBM4lrxRGAhB8K4EYrttSP9G7vOEJj95
Jb6FiOSa+MbJ1TGEwXpNPg7KFjivVzYinS9rgT/DA+WfsZDJA5AV/j32bnTJbGeiAo8IoN8B9Ucw
N/E4WxK3qONswE9siOjlqDIICo+EJccGl4D8ilBtOf01kE5DUn07/PpsIijsI5iK8vEpLBn8MbGa
/tNOfwRiRkpqRx6ARbOHy9C2KAcNRy5YRVA5HJR9UBZmKQ4jk64P3i/wT2PsJ0K9YnMDXsj8O2hn
Di/GdJ0ISvIANr/C/lOgoPMAQBhp4fpivNZ8KMwyrNShXTAoKl/ANksQNFYof2Ha9eJHD72UFRTR
JqY7eGSV6sHLMsBNIx+qOwpH8F8DyIhZTTr9GucKn5qElDCooaa7w6XDdKOinXyHPg6sUL4SfDno
Gzwg3nkIH/FZp/ODnTuZL2T1smMKiWuBPud0klMPaAq1CeuNByzwJagL39Pf5c7xqZyW3JUPcrd0
+t48QD6GH72tmpBjCRNpJ8O9VZsUJmzh3ccbDJeLBD/kRvDaAkrjy/o03YopFns3wTOEfLw5Pm3I
CHwgXlPMxVCR8qX4Lf42CQCcwTCMWAdUlLS1sB3ViWSzaYRlzA7LJAMDYGHJU2R4yn3QEOcoW9YZ
8xPId2q6HMYDLBwY/yB4XECTbvPPmVN8orwJB/4O3zv8eAh2OKOmR8IDS21uDFeFJBUgCF2nwWD4
wkaJNogJMTPPJgFSnwMpUp4akwA2llzo9zyntPPZMCgWpmnvfw/vpTK7gfA6PSfeBtYCXDIWNU8r
Pw/XgcqPhc1Zk5IhTvEw3Uh2HhYMmosPj5fkGG4eFqXQoCAb/N+kBF0wDstPq/xr7tUVBEIFEa8m
OSwKJLYZsXCTksm2PWmmO4tZNGsyYxhvOIxLy/+WDHf69WfyycDNrDBxugqkfQZkdNzu7uRxElIB
b7oDT4Gd+PdC/kD2tSX+ze7A7frO5CidLvSNRxil8xlTMrYaOYcoxBkSHdnMDAc0i2+LZxILi3+b
FQEGbdxJAFOeM8gHdwotJ9NFA4cCYc4NNx9UhpwPfHXuMMuFJ8AlsaCB+Nt0x5egNOM+d/y0m0b2
PCq+KDf5jesNpkLcG1jWjQ1nOTmmyEXfCwAINFeUbnjHwEMpJRgmNqg+V87N5cWOSk+HzBZBgENN
Z0Hz5TZxS/hF1jAsb/4O50EZ+9yzTzHtTT3mU88JVDF4++olwpwXjAr+d1gwmOGO85KxSkHNMfNC
oYC1Pyv8tQf+AdKaQMh2h/EMY2jGmSRrg5bxmXi+8VqU/I1olZFwOVlBrblGupHpfnIjWE/IWHhy
ASgrPoboiHwuoZbczHQx5RrZMyOskbHh8mjawsLvI3JX3AFjGewDUSJRTODbNW2tE0s9HFbvNz1o
wPwStkLC5zIZGBb9e6VQun0WfMX3exJ5haIz7d6JKzdbHYMvuMbDSe7AC48Zpj+lV8cLfvrCqe1I
YrXOc4T1y/yTJ3XjU7kstEto59LXRu0CzFmMaHV867sQrAZKPgcdizyRnbBezlh3fF9qvgDJCMuR
uE9kBAyphc8KqRqrcSTh7g3jO9DfbtwjY/Ilrl319XgaciB6Rbn2Snzjid01juYuI1wCX1vTQXdD
nhPEHGhoOC7VyAMba2hI+LPIBwbdxXeTQLiJiEQal4CxIYFtN9j5LAeS34HKbUrj2c4cAO7JmjOk
lTiupXw76P4L8atiFQTbalNSI/WINf/Yn5erL2qySVAJ4jygtHOymF+HTLFwxVbgnpnzd77EyauG
ftaTCU42BPEEVr9gV7Ja6zUHK7BWxK+Ec0Bre7atyJ4n5i2VQAdteuIyDa4rXKGJm2XEPI3L8Irv
zsmD+rIL4NLk8xvp5U4O22onhw6xyynRNwGn9Dr0Z9s3bLN64V21efSA3GUNdg+PC2YQ7pQOnpk7
YjKXnf3aIJcmXDiz+nk//+1c4+tzypHkwfOfh8RM/oKX9ZMLyDyGzgwFBFsGUCOqO+bh2A7ElvJb
rT6r7lfB6gbmwUDUqc0FoZURIUaZcwwDmBJRD8E5JMWS4OkzBc0TpkCA1hx/cMSc0VG/Pbe9t/nh
dAmK3+yr35Psp0VkreEfREzbvCv96kv03s4zYEYQE+XmP+JV4Ud2YpfzH9G6il686ezyAI2ufjHP
xdrUM+Z4cz1t7MqmTXZePFgTqJ6gok3WXKsmKL/J2pR+Bzc6Kb98kvD9/veGprwm2zSfx4unvWGl
rNS9ssX601GuiGIYBHmcm2Q84AoHTYlIpvm/xQ+LAw3Rpr8skmnHKhcEG7ryDrbRVvE1X1gIXrfC
k2X1XJmwA587BXpdsaVZZJC55FD8Nb/VfbNqN9IS4GKD+lci4POflMwJLsmO3RHxFhqnZpeiLQDq
vcHsyA8kHk3hUq3Ve6StcaAVx3O8hIePm0T2mPEdx3VknY35NZ+vVlfROh9hv9t7tHLwmpZ4VN5m
y8UPJuQwEKNTfDBfKMneXrQlN8URnf6btNMbiePViSCw+s98RNf6t/4FN5lbDLVWn0BxI5eukxMW
bwcPQ1JwGfoaTk6qBelObIj7+h9J57WsKraF4SeySol6S87meGMtly5AFEREwtP3x+46q05372CA
yZxj/OMPq3w1vTDmWjOl6dxiTf93P1HFuJhpOU/eC14uJ9V+OAbIFYUb6rCq/WLPSaLyCwLWBUzY
B6oWYzPOQBH1Q2GAcdDtN1qxh5lMY/BCtQCxa/tZfezZjnd0agdwViPDQDbaOVZja5RU+mRROrPr
n5duOKrmhJq45WbqQK68NT4nlbwANxi4akBte5TEt9mRt6Y7sBhHvm6cVlw7FCNkKo6XZ2TTJ7zq
zzdFtEFLmw5xqCWCp3DxgIdFQwp3nT22IVy7SIbhgcFFbJhtQ6FypgyHmfa59DX0evWeBh/FLJZI
OQpM4kxmDuEWRNUb7QHSMxB8vJNCNNbL7wFu+2GYpgFVIVIEGeX9SLgGcwWv5QZw7U9DVgWhgix9
B2wiudX72ZXmNb9xZD/g4FAbDP3/lsNa3kir54UjWypw6DCgOI42wkollBtuHVRTrBNJcBzeC0SF
dpV6YTgh28GSrV7Xbud+tigkqLEoCDbjqMKCeaTBTqB5hNNjQJ+kFqLW4rxniMCxkmFutmWpDIqv
NSwi9NeYR2zvXnPh4aNLHB3lY3YZuM0sgiPt+fDp6GQXE+irSpj+ATTD0eT7ytdhloj+LNchoYKu
0MWS38NlprPDwB2ogOtNlCZ3RGQFKxnEFEhK6HBBf5kV0YxCGBpyJRjNivNsh2tL+8vdOdWqle65
SFxEUE/OPaSkA6ASjXwATvvlYraiCWb3A8UjaPHPmZeRokMoML4uBMEf0rjM+6KJSv3jCwv8xOzY
qxkxasriGaLAel2nu8oW/af99W8U21HsT7C0+3kslN3kUm1Lrw8YGCIjguiTbEiRmP7lV9Wpb+L+
SR+xel3kKL8ooB+X+pYQ7KoJrHWkvSRHWw0AaqJVEAk1eDozijZFT09Y+BVLYYcEe11sZf+Mv7BT
l1p2Ev1NPud3mUDNRojVoGeTX6dNdzKMO6pxvHSAK7XypPqv43vx2bzdSk9NfssrV+r+6U385xY+
VmGny9yY3tC1XLMV7BHrkjkiU6LOHJvqpTgpu95V98kclgh0auy71k/yBGBjlkt47DWP2TpfVyc0
j/Eyu8Gbpoq7VXwZnnHK7HW1hYR4ed76S0xRDclee/tnVjJHC6cmToA0Lnh4G+mtdSbOaz79UXY4
kfaCBmG8uAlUrKt8jTbDEv3MSY7fjfI3gQ9NspDebF9rXqUJq1B1JkG1u2/SH/SgD7fYMTOakKVU
7XDTMnv3ex2P6aZ1EYgIGgSBBuw46DzQXMAPJ5wEwtAIR0o9wSahMu9n2O8/H2Gnnj1hQmbh6jmL
2n4xlg99PmdoODE675sjtWVw692hhBIZjV9sTQt7UxmoKjTc0RDHI1nY6j3yo3B3qrtD0FbyYmCA
8YtfPAm5jrCbl2aLGZmByKfeFur3hOHa3Xm/nUnlvdOgH1N48uiZqogHkH7+oaCmLgHIgGoG928Y
uDVLJQSYfrFfIZsBr5gh3IFWSPA7eEgEzYPEujkioIH3hJpU3lTeGAnzDIImjotazQNqNPxzB3UZ
gSzz612t8gAqjOqYMPetxbvFe3arMWL6D7IoDWcxUCdCrRczd4dQCvXsDAwJ0trwrDIpYHPkh/2u
GA4LOpTZhgdfvvJtzjcebxKwhOjNwPCH/0jset/ts3k6J/3qomy71eeXTbRfZ6ACJA1cqSBgJvKs
EpBy1zlp4EEIvNwm/x1H4hVZE7QjgApQBLY2dA7QqhnFaPwRbaaVGiourdMN8bfz8PHhDMwDAEm4
PCh/GXGDow/om4TlxwoUN+PAlexyD5RapvNaXSZQLjAmBz+3U5nZjgmWB3b5QVBSAYI7MbbNA3C2
BBdW86DHR5o1DRWnMMCIhcJjfggODhYM2CiDMn0MdnYs4Acgb3SjkQUoBw2TbLB0UEEG+kQEdODn
sOshKxCMdvZBzgdcEfE+HmOVxk3gXrICwOdwj+Yi0+LRxY1couNmBgc7+hOaSJLHsJFHeYSBBq3/
fei2aY/AFzDdxqidv94D6IGZDPfoBSQZqC7trYBGiikARBJI/nQuANVAIChjYm9MbBF4Po7leDVx
VLy++BSJa+adMk/d+dapywxcCy6gk6FUO1cKG7J/jo+PFL/S0Q0S7/S9fsuLJCanmKYKE4PhuCCY
BpI4qWL6OPiEgo9/jp6vSkvyx1g/5ivOMQ8wxy39UdBdHlvS12bXVqIIqfx0/jBH3ms32naH1+4R
cUCdWIBnYnAGePW9TY8NHp6lg6mVeayPKh5fuBrY8JnsxzCX0qs9nwJMGa9hLqQ9nGBAt3iFkuOG
b8cNm936u4DuQymlIXJwzg6yNP9OotgMGkYOZqg/93izbOnBJMGk+0xlt1Ls/3lSEBUvA1AFS3uU
3FDI4gc0y+wz5KQEwgKVFuM9IvOwjMcDMHm4b3HZjl1M5ijfhbkcSS5SdPsRzTzVnngoOk1qzuf1
s6quWKWdYTNIZlbjOmAKsO1aS/nYHU6lhNIEhRtvlHUToPGwZkN1rj/D2SqmxiVUHleb7KpwCT+W
+Nv8QVBy8YqMps5sCSFfn3kv7+6NeM6/Nr42FaInwDhc7DTRo8Lwv/bMZs5MQE1QeQSeLoZ8++mm
X6nh4ydd4GuCgerzkmzxmMB8VHt7T+MVJQ5S2nB27RfKSZ4zNYGJMcbkgZxDX14oEXbO7C10iu50
OXNqf+wDL+qFm/G/iZkd8hs3/3VoD0zHRZcyyksX3H6ygvAKxozVKv3Y0r+I377MhkHYI8EBV2H0
bOV/5znijq28iPfsYfH8aVWMG0zUs/grd/uPjUUDApBUb0/w/M+H11JiqZD5a/Y2S3A5YzdFl/nD
jEGPbY5GE369NfIw1BptKEGe+4esL9tjTuspEQIKEKTxtOlYtQDiPNfxgfLVnjm9ReJ5cA+g75rM
K2GIM+x9G9MQY3vjuXnOK/8efCyyEW01erlJwF61fl6kFRCADS/Fz5fZenSVImbWeFQhlkIFPUUI
yWJlQkJq9AYedDZXzOfP66tNfqGsoeyhnx0HCBzmD+9l92Y1H/sAzfiGh68AtIyT22oH1xRC2di2
QbM5ytbyNbvMhl6BbA6yVBAwXUC1FHO8YijE/22pFdmRXr+cF8UekqtNAnbY7aer7sJ8xhBoAVXc
aeHS2R//vEgs6DU6OTgJ9wmS9HLkjOgRScqa1/spRARsetmHpD0PrlWbkEAjGg0L21Z7uiLv1Wa4
pn8ilAAMpbVro3c6GUFbdnbuKPMEVJXkajEUgvxu6IIxDhJzCEdMV4LX/4rr8Yp0Bptnks82PjEm
cyVbOjFGKP3B+JrCxhw8llmkumBPbV47IEvPxQzKLtgxxgyk12ND9CCQeozJB/aAhyUom/iEtYzz
6aLaTyP2dWOL/ubQHfiqVKOO6DZeSv1hD+/xXIxrNjhOFhqf3nrA5Pl9uOB6Np9bv5KupuOMAG8c
s6hCq7wnDI2Z1tJSqO5UR+0F6MDyn+euYnMq+0THMs1H/mItE/Os+0hOLQb3XhJyREO8gF0yNtMo
QX/bW+dwunwHqRM78eptqYt8C+g5dYTgbRPcZo+9wuT0pCnnSPZll0G12x7FReWAR3OfUm7noD1r
+DPEJhmkPvjjpbQsO3pK4TT5la1yJVukm9MYtRb6MOd9RcgWUWM0u9bNljIH9ZZhBaaj1nMlU0zj
okJx24Ror6kwKdcrbRyWUf1H3tU3AKazWlch8PgxOGhxihNZaBPkSWs3cTMLMh6P4RMnFGFZ/4kW
mgazM5G58JCy5XkE3ruPgA9kEol049D2HxsC+9gpugu8yZnbLp5/NZ+w8Wa/DXUCyUCOaKXO0wOh
nDMXWmYhxaf3DiYLmllmX0DJtcN2YGAKET5t6g9P4vpD09AVt7Rzo/yZenwfM3VeruiIl8rGZ8sa
XrSF9obl4AqYGIk7KXzmTJtosAotbBDdSfCypi6oujWKEoi8buy/AnWtjnCdx3LIHvqVwox3hfO1
4Dj84s6LJ6MMNk/fzMwFJajXuo8FqbNbegHZR5K3fMwJRXXH2yr8OpLbLT7+3XpY5yWMxM2U7CXF
a+yJU4UQnUyMmfTOhCKj19i5o5wxauZ1d13ZjFai3+3yaxdyeXUqKESAdP/pDp2ens+fp+qU0Xzu
yKRavXAx0toN/rE0KjSiFxpW6x1kT0P+Vf7gaL2J+t7lm+nyYeNosaqczqyiM6ISxBCXArJQHozm
vdteex+DF40oIVPQMbrdjLdQgz9ziSnaTGepIEe+syZAF+k4yuiFAcqGDE5XcIQ9sRtuFd2pSU1S
UVn6X1e4iRg+c5YFY9NFIbVSXFoJxKbVsoiSw/04GeJ49I9L+tiqWHGwepeJlUXpqg/SJZ3K4rEY
T2xmyh9LRVLPuJgHm84P7srIf+55TrzOq5BCi79wsYofQthoCwEmAecONftK4yd2t5Ixiet0eR7P
1YVsDGphfuPOA/y27mG9T2yGSnayKaOG7m4J1y1xSwc6eqNlFx6yeYwyAdkGKwhw4wd2aboqdzyG
3uj3hd/frt10P2f7bOPH+iSB6w9SFrsMkejqQx+sFNzHfIK6/poceP7qn35DU1mf8gUkafzwfJEt
bzQHOWHnTBaMT1UL0qLbO+nq4dLYWIzi3Sk3pXWKLdC9BZ9Y+OOZvoqHJAA5weIRCcLiG7Bs38Fn
kyyeu/zf36yjD1p4gEkPJ3h7jG9AYbZzdV7tmG0NbyXsxn88WE6BbPVX2aFGzhTtfu2D1xzaISc+
J/3+YfSbk/TXwNZVALON7kc8lH+VJy6gogyvGVW91j/xvzBK8gwD2RKdIoRHYQgEw9InOqJzn8tO
HI3tEactueBYwaLYP/XrdsEM+osZ0+X9262cKDVwCH7ocL3I3H2GxDR6sM5NlBCF1vyhjJFFHXlC
vOuW4kKIPoZofdz35hXUbOO1Nj2BCXD7+X+CAmtyaWZmAvmPJcR4C4MMTreBgGcqYbsYuidP8BQ4
C0BDwB6EsSw/h349uSp46azAN/pjfEH/K/I8kOV7dili0/FPow6Em5juKNagtHvLyWJo25Y1aCmF
De4od/0ecNRDMYM7k9AnERGN8hdXvqtIINaZ6SuLi4HQIEplZMgxz/QHIwSK8w5L4MWIWgNuRT7g
RsoWIhHcCAJNLhz/tJr8LnYndAs0ergwUg5AZuRsb/YqEov0ggQZ67n8BKh1plnDWeqMeQYolwpg
mhr6EsTRnPoGyXGLCbQSyL9afxCIXFxDLOU6VM7U9O+h448MgwBYHdTSJM5X+1sv0VUQzIvWYKOY
7IP4KOi1h48YCCVhDB4lwpAGTNhqsWeSdKM4y1jczX4clBbzR6PYGd2S+ovVoMcR5FxOQuZWFvZV
OmxlXQmXNSGfFIn//veH3oB5xTMgjkiL3dbDPGw4gUP8q/TvIXEhoLKEix91/lyxzlfxRQING4rR
P+KWlne4JmOkpskSXHRf7+uLU/Dl+kW7qC4JitqJAa9kQ91Hb6Y9gpnDy29AOEbr1y//aH/hhX5p
ar+HNCKVArocO83d7dfsHegsQ3FLsmGx0GEV5xFqLNDmWBttaoZK0pz4EhKUCRh+lVrNmMi+Wvft
bJEvqwUUMF+w6kDUGQQIBvp78OlyAwlkq4BjtjakT9QF3y0GAmTXfLf5jVmgvJmAvek5tmyJSYhH
KDiMobjDEIqyNWOjYdwIMc6AYWALPhjhHovuYdjf3hdLdj/uWELBpCKeYTqMKJlCONdHHsMifQ3B
q6ALwBzyOrR1IN8WVfQWDnCIJNrUO5jSMULlOc/HNBrj36YpezqP82VM7J0PLorlsLzZdThgKVHt
K3YIWLKZGIADJmxW018WzhqPZFyVET3osH6IP5R0wSR+OkrYuQaVH3b6+M9AIuPEJguIVUG5kGJI
qY35oebe1zZDd4qq17wowe3uVsP2OzvUP0+vXjJ4ZINqgyqqlngmeuOd7EOOmdfLd2V8q7BeMjw6
xUBf23IpBplDeM6lBqYcQxIxJEWHY0iNhKHtgw8altsJHK/EKbEq4A/hGq6Yd4mRiJm1SIK0NPqC
cJ2mpwpTlrE3XarzJFDsKZOiHsKmRraExsSPNGJG/k5ny/Nilwn2A3Or4Bx29hvfGHwQ/UfwCu48
OGx21iPIdo3X2QDPCZUyTBsee3DnVe3FEQeNe3fZJo9SpLqKecWpeLAYOkzt0Zoo1NqTTjMHShun
y8cVPCBzZHmgzwi0EEuyZcChzalvsWej8aZaabzsMgow5KUWe1tPPA/xFmObpIu3RA4g4ocBeHqL
cNPxaQqKsCkcrNwMkGs7sTlrWnYSEsGZKyA3MSV7FMhXIex8Rp4svuWwP9ROR1eaHXNSxTiYdRw4
vKn91HZsH1yf0YDoDqi+NQsaT56TVmQkgWrk7Bj8ZdbHnbqy9vojy6az4aP/cNQN7Howc0c0Y4uz
SFfnElGSfC0Ha2d+5W2AvPW/s3nipnsUuaQlx1i821IgMHCiQHJnNAswHLR682SXbufdUt4wVGHW
YoouqcWcPRVde21yTvyJxtik4sKbYqXYbHRcouqiRFdsJ6LZ/sGxPTXgexpNBP8bMiWo6a3jIEy9
9pJt67AJyWxtsLakgDofJdIBQY8G+iGqca3bTvZTt3XOi5LQkON7n1zibRmiY3XytQwvDZODG6Y8
8p6iDZwXGAX5Dtk3eIxrsN5BLkKR2pHKlpLi684rO7Mzc0fXRmVMvPQ+XpL15BNxBl43bNg0xvNe
9Sh9s5YjEHcC/QPiC1sCnidFN5hRjP8cqlL9PbZkeFmnRIQLqauHsfmhfG5WT2fqETaxYpJDmUbY
5OH58+B5F506rLZUo9TFHTzCq/TTBq8NR71xJx29jPq9wtkGZxhG+W0sam1nTDArJF8F5tPwazKb
6K78ra3YPm/elzeS+t3Ho1sGpcYefDHdxF5hJ+upS1zsPDnO6HexPFuSHwjJTRP99/6WgI7vwXOi
2arblrTE/UoBveTaceBa/csQZfd9tz53K/atfM4lleHTvSzqs8zJN9xypgat9vXPLhMLsq4LinG6
V95WjWIQA8nMLaoyG44G/5RNUD4u+nTRbCu7CKfUcIUtOrzuHYB34LzZFPhVjAZZY37AUpAgjkLt
fFkvPACIgAPi26enHlEpHrwY3kpaBdmZ1A/MmC5Z+PJTrwobxiLjHaZ8x9eGWUOI12FIB8McgHEE
K4k4HIur83He/pQ2qbZxvrmMqAP4Ku1QIBvFsvRoQux+nzBlXiJS3nDfvpp6UA/drj0IIS6Qq5H7
GIT/7xAjh9iilj3CYsRsCVDcTE/lls+yfaxJcKjWFR/0lp6G9gdyJ5cPvuSYiD5Cl7QMgyjK1g9j
Ftl5HIdZSReKvgS0xdT2sWrNxsB/ivauwELmu85O/FV8n0WsgwAdW2jHespoFOz3seQGfaYaUCjr
khbrSvg7htq7jmSir/4lggJrBYQyqOXP2LMZ4x0eWe26WamYteMbnxsjMq2+djM16OZaSlXJa4ay
VwKvUTSiPnmZZifjz0LkZGwX5ZVqG1xH/KWWZTt9LWbcg9kKkxw0xFWA2GmRm0QGsks+nP7hPVCi
MwvD65vG9GujJXpzRlQ3fAu09wsnVCgWXRm9XyOPzJw2fuxGaQ/gfcdaEv4YZAE7P/bB2YMlt8E1
yzq7Lyc2acr0IhrRvo5CXGbclEmO7BPsnBgNvl6Cl/rVUOzzUdvge7hTzsAPo1lEAuN9gjZ4Ohg5
c6QB+EOmwkwrsyH0pzQGxeqMlVJvdbvHgmdVDvJF9ZOusGdhruNlP72FXNqC5WOj0jHI3MQGaIuB
PFbxKxb/jVtccmjKdg8bdw/k/DYFHj8gqtsUs3H2RUw9T2wE370KjH2R3FnEsZ2sR6v3ZXxUNqze
VRYm62EmiKKbNvHrY472wYUbd3236GxWHPXnHHt3Rn3draKqYvy152hGR8bKm1HCUV1dplcFAhXj
DMk4N/oLNhAtTGpN/OZ+FRqMT4y7Ygt4D8C1oSAZm6yYhMMlNWtsCqn5DuXqfrgf6gq7Coed7v20
PngLAyuNh//Mxvr7yo7HZOjfk5If86MKYYdwDp0U4yo37ljYAcFRPw/th8YzRWjWSzYz/r6CZ+/t
BXiMpoOFT5AHbgZTFCJ2npiICp/qoSl34oEpEUgSJ/vbkLzHADKwHOqdhMEt8YzJ6smFLRaT35Lu
tsAOhxu8foNDzH5pqu4sdBEBqT6RzH5qv1TE8rYiAWComQWKheqyMj+HM33tPZDX2Y7jka0MNBAM
ojE6jMPASBMqGrpsaLWM775CkH6CcxUIgxsOrj5L4YUDxCB5E9AwbWqgAuQZZxhNloKshULobbS/
/YEv2qnD3I/BWdMg1TGI5Rr3zkhBBoWKjnet/jAzfQ6/nkEgQDuLqzGWFgycJXP8NEWGgI0hdSZB
7WllFfBNcENh4Acd6Y0lPzU2dh1IljcM9gjKpgcjrgFBU+98Z1rBi3MT6G8YVTKEFAhn70yBNNFu
/gSirGHA4tvjCYJXjUwsWmvFf9E7TW2xsxLZPDPUxO5OCKjwisxBkfS9B28iGGtbfTvvYt6NFtMZ
dlkLoYiYcEpAlBRjMzJ9PCRnzeDpTDKCiXMRF4qLKsn+/QFBz/mUmxFrIV1RVrVsHmt+xPO8fi1K
0Nlz1PNo/Xt5PhSBBm7DlQVRxNmSo5v2CANDNIsji9TtCRB26nYd2nXiiQxqNC5mzShSDNB/tqrT
4VsobM4T7tquEzb1a/eSV3wvvAL6t6sKwXkW9RQaU5drNftlcVe7N8MGGV5f9AUc4n5k1pRggNmX
8dSp6emU5k8Z9/D54x6QrpUVkVx5/St8NL4wCuJZlM9+2tnPk3fr5jIkgzh8dZH0vuSA259mfX8N
2kIUu9AMhhEkGSaJrjIBHVhO+ECZ6noaKi+9/30JaAF05a/5eS8Ad0YHeXCu4gdMVo4JPjdJfWOF
Cyp9ttnU+l22shTDGK377f9e0SsSIYRpxEnRj0NzeKItwr/3gfG+NwHlUdw0dT8tajFjkllk1Y9K
V1Wcz9tBjIlb2AO/4NgUxkuBnVMYTD6nP3UfPsRU66AZZNlawgUjDaqnGTe4rdh3yXx/7LjTzqVV
S1ZFTYjEGl5BaSmdcz97+Sss+5A1CsqsKAwwvU/lEbHChyMiPsZwdPwwUB43KXf0T3peY955xhnf
h71ql9jK4/wBjd5SE38qebMkSGeLSWPjUWwV0HribSISHB2W+MUwKzubTJqBKsZ2peJ2AXlMRzHc
liRpsPTdtCY/1uQP8tOTY71F6TNK/IqwiAFQMUdjI0W68XTat6mmJnEjKfoXHJ8PCFCQCjI6R5IN
yYcmBUkNQlX6lLoJviJmxZo4tvh7QApYKZPejoyKUeod0EbEk1+f5JacW8nEmlYL5tmDhVij3+FG
v04IXAo/k73v2UFbNs0NLN1QgNZU19U8kRaoxb4QWHI9g7COT9oIHbOJvAvZGUHxvEzXoSLwJNnr
0d2eaekIbHGySy5GuGEgNUFeoeB9DBZTWy9pUTLseq6mSKlhiIzgdYlzDCuaGpOq6ov2b4NEXBLc
L6EvD5NoQpqoGB1/OjAG8Lzl5fmX8rUend1ENXlABVb3WuY4R74ILN8gVcAKVMFTGneN6JNvMc3H
qXVW2Z+aybaLPUWmamPBleB+NEGOQwT6N3Ho1qAZYIKjlFY1trkpXL4KjqbgKIL7abyiM9AaZ1wv
E2E4irpScHosccYBn+6fwM7lxe5KAA0Agd5U2WBOkSO/G2GeYbMIuKusibaxuabEaLap/Ur9bw3d
cx6j7krt9nVCV4grOsqevnagFUGBIiT3CBAFGNGvMcM3SdmAJJGjW98qK+zpeTNiZMXoXJFluRnM
nRsvfplvGZ7B+QYex8ehqUUjzaLAPoB3vss68Bo+AipNIwOxnEqZwQfHM9HSOZJ7jaWHbnTGZ7sT
T2vCbijBkySb/8ScjdXATlMMnzSmNYP3dDcLkk0Jp/kOQBmXh3dUgG0ESvKQT1a8fb668kK7DJsB
GEcd2fXbfxZelR0K+BHS4iWsm9x5UEGcfV6pzwPkXiiwUO2r50R7pbuJGGVTaNIamgWoCB+o3lML
JlY3WPtSEgCV8U84bHBFWOLwS94siM+iT4eFWXnfwwRIhjohei/gPu0HmeXUoo5xmaNCqSwuJY7K
R3peHwY2c+KxgWmW+wLLh3lGRwsuiIYCWthHgqk2XK22mn+fKzVGO0N28gd+uotXRol4SQlU7gOW
NmOfSwPLhB9sXB5fvJicx3RXi4h3YfJbU3XzQMwBuvTPWmbQ/cnCGp9RSQqRTzpiNX/GxxT1EtcQ
HhwUD0BP/jD3AoXv4+tMIEYxO6vOPgFF6AGRsKEWy9WgQgsjuoOdArEYo4FLhlwI64R8dEX3JItR
g1CFOQb0CYxhKx9HOPG7AcFkHAQBpUOdAya6GokRpIkMx/KB9ofc8SyFcEkwAM3PfwWwwIQZRcqi
Kfdl/XeGIibu83vEHxlV8xaR43cz6HylgdGSQJpCDXI3B3ZJuUZ8F9cLAS8CUJxZHSIS/jDzJiWY
9+dmDyo5HEhiD/sZlGvc9Se4bfGJRs8V2r5WDd4oBxmHTRCfWzBAhDPm2V7BVCt2hg+AE35ps0xw
yptKNsIXpM84HkKl43zMt3Q9vQHGi52JimPJZJspkFswyt/MsksxYNsI6s4+uhWhpGxY8T7M41Hy
oYpBNodajsvBf0KXYU6NWQoCU6SpPeLD3EFRga4OcQRq0cEwtbTH080o/0GxyB/GuBkwEVri/e6z
oPmVtAcI95FFIX+V2t8PCpb+8igCVh4KBYiIiFuZXyMAhenzelzOXPoZvoCoThC5gDoj9hjLYcec
nabwG3Kt+UsDOQeNxD9mIqRGLhaXA4kNcqm2CPgU0HsQKWWIhoBoX1t+si5Is813tMJVAQUQ6hgk
FhAL6JlppHkOUK98IkxZ1Ikv1Ishimx2bKQ5/4KUCWHNBCoO34o0EnR3pY1/IHIxaEEQT75ShHoG
KgqLAUonXwaSU1fDj4CAA+Xm+0VIH+K+icwLYxPoNGgruXTwV7CCRAhTMfanhS2c9LEsB6bK4zL6
zBFaPp4XtEFowZD7JJ2NUcEgYkNPxA8yH+GMNTXwopaAVN+J6mFO8YSLQ0zd4rVsfJilE45SFnyB
gMvmZIMmxHOEqRVr6S6uZ/kPTCEuM89Xw/Sz9UQ6M6hFH5wb2WjWzQW+Eh+4mZhLYGD0MMLUKr5/
MYK417af7RIaQHGQZzGHGH8t7KmwCo4xuKBoID+FJ7nB2Z/YACxPKLyDc7bk6wwu9swSEFAg2S2C
9L1ORJx78KO38XJkwcbYVsHDrnxFXYoUedwhHoZhiNHzlXWYtbC9uGDczbQLFBFRqdOOrvhAqJtR
wB6AQJkHPGfRQueSFkhnv18X0XXHL7bYb3owp1gl0K9YPT2/EnsoZdHsIodMGbOibS28pzR/oczL
8R2IJDZdQDg8PNmNhJ/P+ca/c4hRsQw/2NnAsuBZxr6M79R6PAgwzIwvQkYErRAIkGFhuMrUZeIP
t4BZvEKOB76yv5/7ji/EuAYmGlsc2x3sMPaT/FYzqOS5bgZpjIkEp+f5AfhmvdOwgmJPNEAQlcbn
aWBuJ9+6CyLVw3kp0TKRZzzROBZfSHnJtse/rRq4aPLxE3639RpbpcZnj8CDbwJBYaoLYfoDpGaN
VTYR9g9xQxGrgH4/TZXyDe8gjF0wZfhSykVcOuRF3O0hEL022Hg4wKn+agSCyDRz600sw+VhyvqH
QcKQt/MOs3VukxQXjYIJHA0O3oBOrTHDFm4ix70t0lOipbTPEcw0TiRetNwnW4b43HS4M7CT7zdY
TCMY11umGc0FzTRfAwI0sQdIrjC+QCPUopgfUEid0T94bQ0Ai7ggeGBu3lFd6+2GptsbrdV1CueC
M2SQ9LqTBY/XdbbJmagBgMS7fmBgy0euEGMDjW4HNiDqXADjp1ZezitYLTm6nCass0F6oIKAnoph
/LOWKAM0jmUiXIr3Sj5b1PP8CpzPlPhTdBu1m32vrAqI5Gx/sBzLejHDK+IZ9lk0GZImmJ7qqO66
0WD9htBX/A7KUNTCoKofiuuAB6gtntogqipRQyGEm5nVWt4+UY5AP+amKHADMfC9n9oYT/T6qgKy
b4lSZs0gTMQr6X5jRAmsDTsgJBK89TuslMgO4+stk/UT7os3CQjM8Oi00ifmp9oHO8/Ekt4+uy22
BTgETDClgg4JhfQCGR7CP76cUw1dU4wFMVVNJXv57/mE2Uf1B7OX2Xa5YsZCudMOYBLTQ5hD8GEH
ihgBD1LE38FwIR35uBSgwqcSGp8gjzBc/LDQ5+JvOx/qzX/PHAd3cWn2TNrZemGn8zDSETxSn1pC
aldUpP185Hx/gSJwwoE0TGw841UGvEzXvwOOUfjJNt8KznfVzMt5umbEecXF+Tf7Aen4ijqfG97/
i04RQjuQPbkHNM5M8e5OAkwSA7+aCr2YQEGKSpD6XKPlYd77jnERBw7R+YzKCqIosnLWMVeddEsU
nghOkyW7fnWhvu+JPQV4wjqc/kqDIKycqPqixkdf7n+ODxwuS4PW83yT50B1Ub54fKA3yM59PcPA
nhLrY8xBL2w292E5Y9PFMcb+rNEm0VxQpXHSY2iBSt8va4tuYRhWPwefCc7ZlGgcdmTUkmDbAOD4
GZ5iepzVd0fKoLytFzVW0wiCYRgoy4lbmihh4Tj0c4la/WNJ4fy8ODNXXJC6a0Jj3/UHrMUsjPOj
r090ovdYpM4nYOZDAO6yZurB4CcgtZ5BXwoaXNmpqehjfeyNl4UvM1akpYUDMkK4MuhgYgiOT3DS
ITg9O45s5nAAL8Nv7KdbYJIZI0yMSlD8/4lriFfIVNboVkPxCkkunKylEMeEC/UAxQN7wuyIvpKz
iZ15KAuH8aZdJXPaUmZfkNyIGGQj4lUeAVL87fTEiL/8a38n0A2QqkxP5R93vkBRIprVm8H9OMoH
SQlwWMRy3k1t+GNRH7RGspHn6vpB3g5gkrKMf4ah28iFVxKOQN4YfqUGAWpmgyAEKyEL00YHNH0B
hFfupl5yfG/U38SdGYikV1AqYXAp0Nj6I3yBt8Vspj9QI6e72UZdxPPPrZxPwglkOtVFcAL4AgQG
4/zB6gzuiw7I4xcby132w6jUHa+yPd5ww6TOzJnDva3s5/kTR0+iz/8pNKL7Ft2rfCwu+ArYidf5
eZiHAz0Q5p321ePgbZLzAkVvvI/XSYhsCKAA2uH79/Ob/rDa1kJYOUrUOQJ+B8O2zyFZ0SAN2Qqo
b6DPujKhCEwcUqcxYbM5PC1MjgcfPjpuGp4LSyAcmDnVKsHuSnsfxz9g2hCh7kHxx+Ipf4odxBlo
J68NB/XfNGQrcsZRwShrFa8Z4Ieim17gG7iEYjr9Qgo5wQpNCb+/2Gztmh8aJyOxZZcUFbJtsEJd
4PoYocKfM/KwMqteT/cUQbf+CGcE3mDtE+m1QNfClPi5aiIckZRbAffzHNLNMYz8I5eKjAIUDKyb
O9NTaSVEk2EiPttMIc0KF1T1EW6XOmiDX/mlk/9iRs5ZHe9l9x5CLyKGBfevTX5gk2GwyY5Q9M55
bN+hWjDKUW05NbILryh1Q71JYUOBjSAdGTQnEU5M+jNINyO7dJUDVlR1IMFcSZhyzsiM4MLIi8dw
jk7RDowsrjlvao7c5MRpKaxG3IsHZEvBfh2m2/ESIK1wiDg1VfcdfkKJsFmSHf23JcN/kfTnwGer
YMBAgn258ro9nENmCG5z+hrkl7GyyWOJ4GlZHcxO/M/gOm7YXQfuzIxB7TQkpY2dDzHHAc4uFE6M
yv8YYSyziDgehhXs+nNx3Vp4RBEFe4Zqgs8r0994hWUaK4nVDtlx8NJ8uP+RdF+7iWXdFoCfCIkc
bsnZBJN8g4xtcs7w9P2taunX0enqahv2XmHOMUeYjjOVXPeJjDnPtQRW75oMNmvXYQIlEZD1Ox1D
w2ooszUPcttMd1e9SD/XRPmsXlvLxrv0Lp3KiwLP+uq7JF+zFK8ae5cSmKwMzS0TtrFqlWiFXkp7
JF94XYm39z/ZQihnHnX2oi0FM/JFJTM5jPBSxtiGgQ6S6bs37mMYe6iyjOe7zHKQDK9NrJd6OEVx
gUqm/52zztKwJ7+e3L6T82krhhHAK6eCrYkEMTw3mfU9O6eZQBHudKv2aaj/D+ePJL/5KZ1fdt4f
6cH0guUG9mqZYQdK0xyJE0kVar2+51PjTS+9K6YfRVA/YN1V55L0v8SHzFauJJy6vVImgvAs7Jpo
JY3rsmqkytn6uvNsZqp8ghtk1IaE8U6ylpXDkC2eq9Cf0rbB0q8yrS2+YiOg9r+/v/L3F12hq9V3
xQizeGhmfyTS9jODbDPVXph17iqVY5XyOu8jVeKiMZ+tS+1ZEh9VOpcQwhuPzmNSOxlPW65aHoXf
1Z4pxGZYbUiRiWIW2UvwlGeR7DoVMz+77zAOWX3fSritzXtzV2JDVMT7z5doMGt7iuNUoThD7sin
i7dyOl9afG7eyK/luzmDBA+D/3XtkK1E7epxtrmoRHpxVkXFJZ/CB/OQ8n222pTM6SXpYkM+/vb9
E28z08VtI2Kf/ETo6uETvfXPqRt9qlLKmQiFSWEpDeEOgy6uAVOT9WSHyc1X2BTI8PGTL+fjUEm/
S09842nlaF29CQx0JYYJ4Lq8N3n5Nm/KJJrxPeiSPUsRmyR+bL+4oTyKyw56yGlo5EdqnavkXohH
LvVsLXLqpte1qIruQusSjigRVdtynBjAdOEc5JQXvCn8mWUx4SI3ijqLpSttToXY+ITq4v7e1G/r
2vWl0etGIoZXtXOydNrUYwjYJNrTkinQatFiLPjO5aMS5HmctnFHTTKOhRPgbhzjZ4dvl3+lGm8q
FvTXwzofj05iq+YpN9pceolne/Fu7dPVM63mIsTRPnaV5bm6GD6cRufmEah4LnFAU4XBRJOH0fvW
jd5/gKOX6CCNO7wP3ltpXjvXtiJ6i70rla9zGG1Z1O671AZcpTFFMv1z69LJvfKXT5QPovzWtaKd
iFdftdyJ6MC9W0l2jTOazxrp3pPHOZN6pX7jWE4AaQwWknNTj33zOj42W4fhbhhoOE6lQ5t7WJC6
jd1RHuzOtRv7CKSXBRrfcNF7DNGppcfvS1OMXDZ82/JrU89Rqt0qL/Me1nUvRKYC4do2WUpHK9m0
yCNzJicBF2Nf8gEg3HGyAs9VlT57d7m3h2uj88PthQb31s3lp/3tZWJMKgSmqslj66CVkbRNSRQv
/H+/OFZTPxS4FkH0UQRaLe+AHcZKZqClaLTiagpni9HQmf8IK+fq8+eYKGQluZsv7mqij1b0S6sh
JdJCM879NVYGWpH1RH6BBswunswpUm3eE7oEeAsgjI2WiLkgyLs8iuY3dw7Yh4bVc3yVI9kPgxRm
pbGdVp7VSeG+KfORPY89m9SxtXPVXBCFaEwPmMex4vrdkV8C6obSQiOXfHzkLeL59aBGtKYq26iW
NU+yZhiMvBvUGK8GefgsM8k1I/3D/DSPf+1mSg/HN+xCiXgGnpvBIXPHupvvy/A1PLWfTScKe6Hv
U/02eDZyvdXgPVp8Xf6iwb4kryNbJoovBBLdbqK+29YTdI+X0plgMVPd6ch11CQPdYs/8izvz+Qu
NYI9bwNCk0gogjJY12SQL9mUOAOZqlSzGHlINlc6TqvphOFgdfqnGddNqnuNvFKLkubj+YOnTHB7
9cfGeCH7m8C3sJnHt0gLJYtorVW5F/17vYzNtUMKvRTT28pi3z5Ip7A2OCskiplLJZYomVOYqRw4
fQCpygBxrlaXonnbbVU7UxlYVbn66iNVu45NEw1LdSiskvxFImlMWo/erWjo9IxR15TNcMwecvvP
ZSxUIOekxJvKSspAthzdjrVu8NMNjzlJTbjANNabbjrdvd5aO6gotyimN7rLZ55Gmngk20t4O+ZA
k3+qtMfIajeR0YXiXgWXmlShiwxLuHclxnsVCbkDog7jC9hkKblp0RNuV50ksippNaxAeMK9ulnL
Aa/qCnRDu3P/GWuAn0jpAC5khcBWOCieJNQ6TH0U34nAnMSk9fGCLQ+gTZMnBUlRhv2GkgFYUh6o
x0jursE1csn9CobAUMmPgk27yHRH91JkH5z/4KDMlW4j2KR8C3gaCJWC0k7yf2MThF0ob0CrMqWQ
JuPPdMfwDpgQ17prUapabtUAD+ugobU+9Gmmn4bTZBM1gAE8wK/2IX1NdlGQVfCkh5XOKE31gkzw
fEv/PoCsbGDI3AGxC6Pnsni1TaIKveWDw24le2tvRV5kS2A50n5t1PJZ8WJ9791IayUqS8O7bmGT
WqAdrYFN739gUT8Dc7QLyGI8tR8AMS+zW7VIk6VBg0l7aCA0PFiKMA5WAer8g0z6nkBq0Lk+NaDS
npkFkNGD5cE0kd8sfZN25TbK1C4jvOt9Pjryz3D3HFs4IBLGaveUCm5EsqCisjsI7CjyrSkKo3eR
CdP2WbjCxDBPKLN1uG6LVkDsoKcBlmDtaKkEdRgNCQNWjCT4ELv8RrqKkUvzGAfALrtnvg37ym+0
EtdHZguZyfpv+5WuZhvnlsEARuC0le6Sw/dAx44LrE6720MAQdWIfnuqy166dRQi9aGZ2sx0y3+i
eqEHUECdIjE21/IXu2axIAGS8nT9IcOq24Ik01dQ2m+RZ/grQKYUgoX+hQ79SasT5jzW6W2GULz+
Cs8rDIdIZTqpzsNRGGlqhSYYpc1EZ6v6f07Ax4laOs56sHSa3Wast4LlIHowT/5gn/FESwvRTnZe
bPKc3Bqm1KVX7dZ5BB+Ndf3ZSlcfTTYi2fH9O9lc/Lw+t1UhYvXI8FhNfy6aVvmnRZk/V4+NTAlv
vRzbFA1hcYBf9czHahim3NgfSvrxe8w3V2oCuwan03RAj6jQPlaEJgoHfvViHdZzLbEaHL/ghbrV
gRV4w9x+q4kdl89Oik3GrsluDnHsiDluoFTPNZ8Tk6BfB0hAAJe1q+LA2ac54spTf+uMN98geGKi
qqgkWqrDPPPxHkf6Aa94NI6Dbffai/2du+tuwL/NFYRsVg/9K63krRH5fPdPmM87fmW8YEv7rDwo
bICADdlgKQ4aJnxFT3+S7VlylLRBDPf9khIicpzxTqUfCKmx2k23pKDYzVOffIYRbV+jXMfddpkR
HX68X5XjHwvS8C5H/O17Yv3qLtnPtb8bdOL+5vlPG88/5f59/V5M6Bn39XiDJci29WhkOo+GF1uK
VneNBFpwsn5Ggb01LtVjK1tYBoeGZnyYaL5rqQYVD0ZL9d08oVECfa756QSnjgkCic5gxYpmri2X
HZ2LFeEinICtsgST1GBDGE9Ul7fgwRU8Ir/I7murX23q48JNM/8eEkS+qkv6vWALcZkTF/jOj1Ah
FM4/GUo6p2nxUtl/xKrO28K9+sMrq4jzUzzWQsd0Gh5r3L8hQrskJ4Xjct/PtdRs/V33rull6sDe
Keil8tufCB7173ayXhXRQ6ZS8fAqvx9tZHGcwLjwsWSBYidFxxcPjgd8kbVNi5xEQkB/OYPzc20q
pllbY55cMZLfUkHLbuAX2j+aCVmZiuVZFg0z3arcSKDQO6aly5GfZgl9IsqR/lYG0lkPK/w+5v6+
0rR6XTFzdzfXQiadJC1TLrpzI02LxrFAWQcf2QrDlElmKs5CEyOC25lRRfZzise8bZGPw80Ndtb4
k2v1Blja7/50CvXNnCD8p1TrEbJrVySC+GdHNMuiScdykOiwIYjd8SWL8VQlyhc0XXfsm5i5TC4h
0oC9acWV9Zq9B8tlHbqyapisQ8dvEfxPKSoUTi3CGL51+3ywJlBbnguRqpWv3y+qL1LFXcMf0aYm
W7EORPeYxpSqol6kQ9mBPRDEqrDd2+fTy1mtPoC9KMG53pN0YF0IUWqHemLyppYcSKtrwn6xLnwo
XzkMvpjiBeMZfbr529t9rf6jaHUX+X9uLWOObNvFat60m3HJ/QfTqiQKwpAd+7nPf3/mTvZ3jJWX
AxeOoRL2hx+7rgQ40e0J9uwFsCZxKZ5yk4Ph3M0jyhxvpQyvw575rh9Do5tBUuPS5qZ6NG7VzIRR
LwW0d6AkuFTDIJAmcYkmm+1dqpHObaR4dsb2zU5hbHO2QHAGuGTFpFZiOMfV4rNlTGOU4ksOXADx
drqtOKJNG6C5j3zJSIfht4LC7YwwOXD23yBMqRAEnj+YiewHN4bb2bYL5DSKlF351RMzK7WFSiH+
Fa+j+x5YmPq5NbZL3eyYlKeUHWSKYI/CuXwrOE3zBhDVHW3OnA5ukGkqziapXwhR//wV+exC2oPR
w/uX901sorDONlbjOxv7DNr5uhid0YP3ch0l4G7kwYNMOGhsYJppIpuQhHg3zTr+IBQ7wObb7qt2
Kl9bKRcfCsmpgfuQl5j2sd7xbad6OVbOz/yq/6hKu1CbzU4jj5aixtM8zZI9iHtiwgjQK3UNagaT
JkpCuEKp4FUiQigcpj0HJbuGsKIIkTTFgOqFwae789fV+cy/+kZQ3qM8CuhTcPUhN+BxMKOAceH4
z5mzDZQmyoNHuIcejcehTq+t+1l2t/UTkfRi7D++UElTDC9NJCoKLW6PI5GTROhRcJQOjYQ4w5qL
4YJHo4pV8nRETDcyiisWw1U1wPpvX2GA8c8ysbT+OtazP9FP8v36JFFhmVGoXivnVqJ0a4RIWnBu
vAXShkV8OjZYDxSmoahwqa1by/oAAaM096hKDf0kSUQ1SrKj/DW2aq9b81c1OoNumLXkg1riUre6
flczm2baowztJBvLrkn5q3F9Fg4f779t11luTXq7CjrWDcrw/U86cPNM/W9iMkOvkGypwlO/F0nX
NRwsxAdysfeqkJs/CcsVLYRS+69kSMrzszicwV5+WWcVv27zgI7aDSZ3t6q6LNfxui+Gxr0lTgpz
Kv94c7FZd+c/eiRBLIoDqZSy6NBgFG2B1KMXRPRxGRtf/XE8sFsn2wFI4BSidJT7zJQlQrChVTHy
h5BGbjbOVmv9YVQFbU8gkne9bh1KDPf3c1nNDJdfKhAPjsCOllCH5ELav/TPhRjrvI4rmSyaqC/T
CYVu0JSuPnz8a36QbKTdw4szydyl7wFuxOcEfkC+ztlJhlDx8JFsePJ0JfW4KjNhFuM81EP45Cxw
PSaif4ukxlzSwjYh+2dm9ebVK4WgreL3Zfm2qsdZquoZ2rb8bqYBu1RvM8tZc2Mu6LIO5bMrLhgw
mOBiSBQA6zSHkn5UpJ1s24Quksde0QjdpnDxVeDU3MSW7z4y8iLz6sxFP9dRL/v8yVl8tKy/v+49
l9bf/s8Tu80G+/x3Ot/R0jTPw2lepglPGFDoPz86zM4KsdwtUDYp5xxjPE+XyIf5V3P3y9ssOQsh
imHvuiAd+jSRtwIO6oYozr2NeKtKklHRFcJjCIOX+hMOnpqOxZyptG/+E3tmvx7dTDA4WRQs1i5L
vVPH7ii9qnOWzqR4g6lIiVK6nQy1St9Buh/w9P4W9hEmZiyAK8/vk3LY3Dpj7hGGT5natPCbKh5K
GNZE/KbPFUea84KvTu/9YfwRz4/T3emAa0J4H1Nqk67azbCbiw/M9aE8zQ0xKZz9C4MaNxj4+W2j
hurS+JbozpIuhugDwn6xH4v8kLOmhtZjgItre53c1w+Rla+RVnMb6vTjINhOUIVolPTsbgK7IFI8
jdxNfBTaTHv0ZUw6YTVa29xkw4IpWJRatal7FxsJC0D15ibMZkSKlA+j1L0VvTTcsf8uXVxaGaN1
JAkp5pvPaerLfuRsi0wqkbXm0EKeid1ajqPgLtyYkuTh9bDn4e2tt3iZQGIzfhwL0PWaH8mNO2AR
WH583nOoIKn9dwRHRw147UeZ4HA6Wn5w0tniI8YDUQUTQdKWa89+0BZls92VwidZRaLKfR7kh1W0
PSqgw+ZTEbDQrqKcpcWeBA+/R91EBbFkmxypAngOJy3tODjaAvYesIP04Of+lKaVMa/Uo0Ly3va5
PV36W9t9EuxpPWPBw2S0p/r6TzRCa11/u4kZlAAzS8MrlxsmZ/Ey5a7MUM65SHDimildMW5PtM/q
zfWvRL1lZ881cG6qHK6wak6bduuThRxq92cx9zSJizejzdjAp3uMTiMTNvvf64pXr9pOPYD4OJzl
gsPmvrRZ6welrfRbo/5cKSuwQ7xd59rKzTMvpjvHc6H+cmTX39+PeP6OBFiYjqf9aP/n2c0GcxpS
9u/lcPOZ5C/xDNjAYp4yGp9vO1mhSu0wNS/fi1gLYrEgltmKAelibsqYz1XWzIHYzN67kR0VZH71
bu8+Yy0/Ywd8hlyZg6YlvFNko6EOAKKwG/E/0CusJm7vKfWANb348PbiqZbadK0ElAvUdpVlzw0c
G9/d4Rzc8Cw45tgDgNGrn8iKUZ62lZiZ5krPL9QlVBB7tEyJFzOCvitzxseHannF9+3vOdm6Gcmq
YR0LLssS3QpPjs4f6VmMgfEmuL46qD0cbealeiYRLqeGS2vUaeQXuHTwbCSoI8fqn9UK11Qx4ExL
o/1W7Af0TtOxi7RzH89TEfD37qgaVlnXAi+jhLyO6pQXjFRuviRBy1A2u5oeP97fwZ01VYw3NPfq
0eYtWlEgq8pFKH7hvACfLrNDxCC/gg7iB9o+2Jy6hL9zywGDmYXA5SEhaEOTnDpKqcFjJ3WO8fJ0
9rprCUq3XDVLXp+pPofBjGj9xVymdrE2YINCwQqg32emdhw783OfKhzHOMQdhBn/StzQ6kvHaz1c
dkQkkiAyZTCJXi+ym93JJrlhuGXNTJ1UUTMUir2yHAHF+uuqPjU+cgyne46P83YGvH9u2rDj4OMt
wAkVDPrHBZ8BXzj1myDo9y9PdfgX8iRQSHAHFiMT4teIeNpqS/BVg4zKJAgjZR6/gbBY3mDHCAgu
nLB9rKDFuZ9I0WJMFv0TIeTr53qFgB1O3llpc64kRW46NTYcgQ7ssrAhT/1UJxE6iUTfWZBbd06Z
eqAzzpKPnzB30E3sa8qH+KW/b/GetsjX95B7EN1SycoLiVC1gAD6mqrrEVyvPnlui35rtCp/7Vjf
b838939umt1IP3FWC8bYNpyGcftpZCWH7o3BgItU7BFn2GVIBGWRArtkxcZfuoATdOunaDJiFaWx
WV6oRBdVHHflWxig9NPMwEMUXnGZcb8w4D7w9qQTPdR85MMsy9r6yTleIgnfWHKGoknCbp5TA2mj
UCo0CeN77yo+F/lUJG4ULlZ4Dx6Uh7nAakqsOxm2qrFG8otqjfg1FxyfGSE7rEHR+Mtobuzh1+xX
1uV0jr+5eVk5MPwEaACXpBzESsI9/sF2IFMTVMZ7iEheJJSFdHylWoBZPwvB8nKGDE7A8/o3BoA/
Hm8fErkOYPkFOn8tkugjYl1vNKrF1LmK/21AT6pi0b6RNFg0aNGEMzo+lqo0kputypfrnjsln3+m
jI+XFxm5+ZTDK4p2HrgKVL8L2QvdYzwEe8W/jgN1xlu6E2Nhj/zfJF9LSjYQCttNVyH/5BaHHAfE
7HAezIbLP9aZSpomHydh9hH56gIYzclPYNaivArm4VE/o2CX+s2xTZvF2WIdIt0NOXCHwp76WkfD
d1UKXah82It9McbQa8MjTrsSMCL3+5qtv3RlWht0o4MmGXWg6JhY/KwMSLR9nDPJWILNz+v79r1N
ogdB/jfeeTG+qbP5WyLk5opIUPxhQHJqRTfokwqwgyq0jJTSr3JySbCQV7feppVd38bhXAA1hcuj
MD7hK70kJgAf6V1QsLmXUCLZMl+D37kCb8VXj8UpOuSmlJ05wC4jmL13gsph3WNa9KeT7ZH1xPL3
PgaFXGY2YurXeeY/4uKtY183za4uQzSaNV32bL+X3ivfAmMyWKvkqH4ODX6QpGbOXxoLaOr6E2VS
lNRr7tPpx9I9QDCP5gghnoTigiweFf9maBuatm5Rw0jiSMJ1l8iYi2J8BgXhhNDMdHSg6y4khOrg
RlfUhsNjnAJQr3+cu6cBMS+5peyb6buIfwxeV01JkRH/4CsgiC2/Emqw2oIREeaEsbx59vFHm2KP
qsbV9E7Qx2fMOP9ba/A61u3zV+Bg7bXytdNvYuhBK7odvYDk1alw+Wa3Y8p/vYXpoAlv/JuadfuT
iot+LSOkrT6u5WeNSPGVLSYdfr24me/vbr4ZISwG6lsJgUddPN+O0Uj3kq+CrewbDYZslCzOlj7K
g5oyFuovm8zFvrQPOCK1KPWfOxP6H2xE/AiH3PmPw/rtZLrPKA/zb/COVfaXPDb6n14v26O0szOO
rw5OMLhyW81U7pX7z3Nst0796N2RMcUBJcsHu1R3RgByeklZP3QOaFuuKM61X35y5GvfTQaQ5016
WIh9refJsVSPrCTy6Z9i/OYTqIWb/uObQb0BBsNNk9T5gq9GSMK0Js0sENq5+CuPevvvDVIJqbPU
UeNPNx/8/VMnrxchhetZT9EvB+MiDtws6aNWCRdSKEo0Q3bp7VhHzzMp4ckiOpJnPln0PBYLODTI
24GD9sj05VhKkyr/beYrmsVca2PKuQpWpRlMONzDrDtpuIuMtzkcoE2Lz2Uc0xMObUDDEFMseUaA
L4WWsVUhvAeoJdMJ6Y9q9r+j+nicrLoDHSkGbl6pzslmQYU4cVxBd2w+43nsAUNhO8k5osmO9bM9
Xozs4Oq621zhjVcyjM6Abdp5PlGxZoZ1LG4JB7eRoBJ9lovGdz5M/r98Xp/XHi81wt/x1N7PVh/M
nS7F29wxqq10/u49fdCxgdmvh2b/CBR4Ci1E7sBSuBV2v68GHvOjwTvo92mbbSpOidTw3pvq4u+1
Aw/IQ9m4BzsE8V6BKFGK2oSX1rsIk8hKB2LoFRJXgp/eeVmX0pHNlZPZ/ODV3z6L27nQ6nUG3TMf
Z1TCf55v+ADb7vCdLuUm18luPm1vfq4Ds6LVODE06GhOY/ns7xqj1bR7eH2xq4siS62NXldzIE09
WX3/eVaM35ONhVFNk/D1/BO+Z/v4dfv8jte2w1Ntr5jM4l5W3gNXR4Z1ybaYEsyEwfGUKW2RJUeu
q3W8qAOywgHKF9G1jrJ/PLPk/PCd6DshW7eaN5kZvho347u/w8ehnGrdJtgznu24uBi/Gsvm+ef8
Yz58qB514ds/VdLvrcS8bLyhURpzVhuumJedx6vRAdkQWrQUoR6guvAIUAEO83gbGqY6Wd06T5yg
j0svOcftOnxzpTrUk98bDnbo6eyIStYD57Iz5UshdSLQRM60lMAkVo1W8RzEJ161oV+4+Esx+Uy5
RNtMJCkBJRSXud/gvCMDycxmnh5ruHMSvsNYP/pZv39t+scu1hs/8ffgQJM+PrdjJUdjYniF8zNg
dKnmusf562fbu1/yq0mkOO3tGs54hhM/caxMKMA3tMCUYTXaDh4zjeq6cWVPbPcVuNrfz2bm/1wQ
961M51Jn99UhwRYY/AGDnE3/pgNPU6olEhZa2fv33Yf6XMdowXjMI81JddXHIR0+KQzz5to/AnYM
vLUiYKD3x0N1T3f8LpgwsLKD/vIWYZrwriZXo0WqsUnzLioeIz90mkRx0WvHgbS4L9j7ejqT54v4
Lo+ZiIgPFFRBdBZ4S7n2KtYNLX6unjp0Y9fW+VTbnBtgUQNla80VkjBRdgKt85PQW+2GF5zGB15a
vKcKgJ/xui3GcdOM4qqGr06S42cYhziVTeiq6556KF5e1mMcyIxGmLWhkuT6GLNfq9F1QpMabZ8+
pmQAl2ZsfmSSwPJ/X4mUd8NcsnT7XvHui+EMxmqHEYQ3Wool20plISHVjCGcLzHMti51p1N0dP/y
Tqg3MOmL0/x3d1GEr+zywVtpnyrF0aAcc8n2wz2cGt6aTHgqJzzG1Teu3ug1izcundSbNiV/r0BZ
eLUEjwpfPbjA/5tQq6gNLmAhj9qFBFgxB2Wy/b9WMZm75WX18XmV8gJSB6gOuqtyOjie1lbtjBu2
l/mYfrm2IE9yK5yMAdgv2G21OX5Rd+XwPRUiH6o5n9NoRROHnQeYHyhX1Jz6vQVl5LN4RgI7uBSy
JdtCZQRZoKWrhTnUu3CSja1K+QnGzFCPmhnrLSJ3PtzzbKsw/mQay9ZgDNCFBkFL143EnyAV7cH2
L9pmjDN/dW+NK2ZYKcJsrhyVXoaLtWc414lHq8fmg9HVtpoabG52FKlaISRzt5ODtAVeS7ZOI0xY
D22+GJ5mJnq8LG/BrY+z9LFpzJPuRr8v0Vqg69/yIKHY72p4aBOlPp1pXl0hI0WVFSDYzUExt41t
8DSvj0t+eyofTsUl5/k/XOR0/rYvnd54CCEo9d1XJD9pWHeFrEHcwCLJAeoxygCsn3p58M3tns8N
3krUlx9VePsB95DLmyh5T/lz4RdZrYUXI3Q57C0LV4zGUoo8lhpJVPA8sH2TXwZVziTF8NK8S5Tz
3+1z+xebIKhISrLPgMkNQ8tMIfcnKEUBAVRzmF9/nHP8GlAvnRbJQvob2TLuuHj/Zb6TI6EOPPI4
+9XUnecy5Fz8lFr1YQ07I471g0WPcgEIgvZS7xWuHPVVJRBQ7UkvoUeAEK2cSa+mauo0indfvUjn
9CFdDpsg2QXzaFCxmrZewmbmmRzr4lkybNN5Ucs02szxRrG/h48uURFyztD0enYc5ETgRdR3z4/o
nEDCPKkR0dINl47OEBKE0uHIaF2dygCONE0JegRIg2Lnj3or3NzOziVFUpl3xclsNF04HqsMfw7d
zCwG8mLutWGxlq2/Py9fKcTI8WOYG/MacVq8+xRDO4sr0FAK1gPlhEpo2vbAgayPMvQ7FI32TCx/
q0oZ6eQ+tVkakh1fv3igMBfTDUgYuB0lhq25qQ+4qUbL+zAqE2BjGInJqHfdlxbR6jvSwm+7MlfB
vbDtRL8u2vdlRRioZ7UsAeEMXxGewavam10NEkTSZEoLreCAFQ8KaWKPok5LmQORsCXox0wbIlWe
fXodQXH4FW5LRQb8h6rPDpUVprWsnxrZTFm/l6pHPgnIDlUPkltHW83ivQY5TrTMTi5dTbYe9Vim
wpdBwU21cakLYA7tAlm1W0fjx3+OlBT5m0OfQUmyBgtQP54aD1oKluvvvlUm0ZFPxg455VCNlK8+
im/Hg4xu7vqX+PTbXjtnbSzRCXfq1g9oZ4QKG1hGORozL6g7crLWsvpQqrHrZYybzGkyIxS7cP0R
CY2AowsUbOY7OKuf4ZjTSqGn7h1Q++KhfUOMjjQ9qu3AX85+ycrzlIi8KJgyTfsC1vJSsCQPDIZe
d24iiWJsKBcoTIYnkLN4Jtjqxn5vs3V3yeAwlgsJHkShSAR/if71RyoHbka096YlNafFFuN9OQZa
g6E4PZgKODBWRxy7vBeL0BsoY1ABbS/yViDgwb7lSz1J/vMe6IkWdF+n8Ey3gS8X2oBn6bLpY8Ah
W26WBVJ0YALZfuKDwEtkBuYht8bb3X+dCXQqNC2HBbGKwdex++a4Halk0qr8EPO4X3WMr3kXxImb
aXyBaAe8o2ps23MpGC45z3Z6uvWzNR3tc6QqwaafeuHFc6R//rG2SXz80c09HKNC7M9vDvy3zow9
zQzG7fYweJ/Cx1IFvTjlMvb5sqALEviZUxxl21r986MvTuFShwVxtskz1V59peE77W3jbdV0yN9+
Pef15+VuUA6jddV4S6qoZBmfgXgy/mhGlsPtWEvyzrb22Q9u48mitLEE4qXFAt4IDIPYL96qKzWj
MAd11SlC4Q4JuM27lJPIzeqtk9bczaDkMUZTwoU2taluQUkxOinBEP70dLhRUJpetGf5ZCaQUpVR
XPwl6At44oKpne/F959VgVaAQfu81qctstNlKRmtsXWK/ISbSep2c5nuPBOV999DE7JzrK92lccV
2bSwBqNiDV4buj8Fbg5Qtu7GgyeN5W4QZduVjl+Lj/cvzwhkvreazPAqUSOtCybiT4YxhZSQzWxQ
0VinCXAp7q15hq720d0feiSTL/ln2KecYDZ1EMPOQ2npp89l+IJ2/d68/q6qm/bxB8qdMqlLquek
cOfX9eSpe9l8JRO6uQLMZa0k0NbrabcBeRHj0NKe6jdCzWktxQldKOdO7c18ma5aspo1p/xysvvm
a7AEI3wkXY9IiZ5wELm5INvZOX4MOis4IGLjJEITaDWZVYcpmqToMGvXvL1BP6Fd89/aMg+zlFPB
9Yeifk3J2zEK3oxgkmaxuYCK/LN+x3PB6BpvIEbIxZvqdRz/enVXYZFEq/z6uiKqtNYJlrtfl89z
5eVwGz1NQcpxliafmO2pHw+JK48Rp11bjAaZnhCD/JkZUvM0M3HAU9/F6uvsBzpx4uPKiAuZflV6
zI/jeG+77qCjnTW6t/DcLstiBM/aN6Nvk9qN4rD1Uy+jYHySDbPbLNDdvAaBRStMIhEpH76V4HAA
/y7qAiheGldRwTFDz8Pv8Y0gidJdX+6Kl+aufJjhwh8aRrfDZS/V46RHOfLNGsTeadDi/lzpj8Dv
AVHDM3BfqRBQuV13/hE3WsOcHTiioumi89VN9DByqqbepXXPWD844BRyw8K6fm27mO0uCUd0hxan
1Qvz55H/aoThXf+lKho/tiiqJH+Oo/wUoE1WGFi+uBnOV4t9BYUIYJPB2oI1PpXx1ytVzd4qURDd
igdOYfObujalThgrXOBCfolaypNorYkGtPPfQINIsnT9eaNaL1mOUoU6cg0WryL8ROEsynTW6gnW
O8a68lt8hutECRtvD+FpmvTcJEtPLnjhDu4sx9yMiwLRd/Rk3FOXmGKx3VMdgc0H9yxXFSVEtq3e
DtYFsMOv6Lp2Jh8gswXRo1xcWFeIuG+CnGQlcoJLhycgBBv/dRkdQ6ThiJlJQGsf3eW+Z3pIz8/A
dPsev+nI5X/y+zxRaPeOLDcVCBvBYU7IyIYN3bluY65OKFErvkOJcQYn4XNlsg9ISnas9zdbCKjm
uQ/IRjvd9DVgS77l0+p+G8DLvbiOZRlHN3Bf+MIALaIoCUbU8qV4v4P3cKIhUOtN4z0QgyCeDE9F
rOs62cbYxZcJlUkh+PFjFOz6YaR7hiG2c5P4rpY6DNIbNlB81uoKToEgR2KWvrNLgHSS5OR0dvOn
v+Lbrse0SZTEH/AeN6D5Z1HsFTFDARADn6HoIZDNC7kVu7tseS/YwEeTxwi/3mXq+C0KAFEvfg+m
rWfPowGB1aG+qaxflat5pz9/L+bZ5SRqArpte7Uiq3gI1JAgIsKnSrIJ/swSpihefFzQ2sT6zV7J
j4OP+RilDenMgCeWNIrTNNMVJbn2nlXiC1e8wGzTuZXEOQhq6uu0r5liHwSfOl11vMFMQbAS3wBD
WTUe61jq0me9ukyuZT6Wk5qBgXc0OK3Lsfg4sx0e/yy7oJXNhJvfLvrOjRbXzjau5zSSiNWOsUZi
3RYyw84j53x3NBt3R4KKu6Oz4yPEbmLnTHThAcJyiyxnA5U1PCOXy++UwwBRmvoi/pUc0Ogbd+VY
kAIqX/P9qB4f1fdhR33Ryqx/SFnu259z5eZ6SvjOz9+FChnZ8EMPxa7CRGVXZbtiIZnU+8Gn9QfN
8e5YRcQ4PMrrZwnUvjwXBpmhcZD0ZkjC7lzJTZaVO5p+TraX+KWyZ2+MKOlkoAmM40ufK9FY4Imz
cHHb4XAbARmwvynATf9jzkF39+XXOREvAmjAO6dH8faqqWOj2xAYhoJy/DF72f8IGUqy/yOFyr83
P6lNI8e5MjeeZkFuvQu8an1vRp+dhdPjR8TioxaZLN0JSD0cgsb8r7M9MgNihfevaZ98cH0JvmGE
k3OdAiRTw9V2mcCOdtFicuYpYjxkXhN0jehHmjkGX4eruHc8SjVNtKKosEmwu3n0rDL8q1B7mE8s
66RAIFITP7w8XZEc5exnSIpN1eLW2nMYd1iZNxhNPCKFdPWdLnikgYwPbt4Hej/g+8IK91h+GIh7
Xln8xNpFEsSNDH43XqhW7xPjN5Yl9lMgXJR95Lg3emvs/0xt5bLE6iZlFh5EWy5RvPfONFPXD/bQ
xz9ZJiZgOD6wd8c2E7mFK4fSnhmWazxaoKNelqfPPObM7S0cvkySbjdEIGCbKTUATL6U6dg0TqrV
s7hQIygEHDrH1nMALFlXIxPYrOJlWThZnyzkOJTVMg/60wZmI8Q1d2/ZoQ5TpiznzXC9+vMzN6fq
MxVmgZbzJVK8v/OBxd86N3FqT8MMSwbUsoQA6KqIIsWuk0gnFIGwHhmdmhO54xD9U4ZIQaaf3pW0
HW5I8nFL2h4yqwW3V1KnKr38a2XeWs6kmrlcz4lwfbbNdV0ImcLCF7gcwprl1IU/wp7oZvytnKK7
WJeFFKqwG4Yf5sS4iLr4R5dLzzTHaqxEE/tNAKXP7HpCh81YNafds4/SM4yty+j4Q7vgw8Swpet6
zZn8ykxg0K4H/z7fAkhqoRIvmRZhorhFbOqkHJGWy3k6SGXzLYJxcrz+tLqFH/+lHzxd8rdJrrdL
FbenUi07jPzs2AjMVysE2zwzRhbCMK0hQjyEafrP9cuYNkNdSiScyhvMwZeegNg23moJG6MPkfpe
NuOc0S+hy9oNmd9nCqlEaT+OttllhUL50oGGZj5yP/tkwURymGpm6PZT1VPrqAyorORSjxaN/zPk
SAUhdJ3UOBd+T2IcbZ15gb/6CjJ15uI7k19nqrD89efzl+f/qnoaHBYFklFV6iEg10nhlkCrhn7d
e3PtY6uoqt8dbIkwNbsWtfGe13oQ6yzajDqe/RvZoolHIdaY1jlFvO+Fg9dwzPeoq7T2i5XfBlk9
xIJpot/Nf7ntberO9Nq6uo0ZWSYQY6y0xWi4at+e+Whp/Zv5wdQO+//Axr9iUP0fS+fWpSiyROFf
xFqKgPDK/SKiqJTli8uyWsQrgnL79efLmrOmp6enukoRMiMjduzYG8fdOdelflM1QbSGR0d3ZVhc
1ugwE1JfXkfisxyv0XCj8bVV15TTUPsoI2WcJD6pxMxIMsaKlolG9uXenszQBGzMZs/7vQ44NayK
wxkxaj3OSKiRv4MxhBfp74B92v6gjFj7QCIVWSuDk68MgAS7g6UcsrXu1mUBbDXe0gagUcQcJ17K
L3TDWlr8os2HpiGLRA5p85GYYYFzj15OI1Do9jS4VCKyx+lGUVEgxs2W15ETckCjt+8tdbT5OAoL
OybyaLKHFcseu4HMoBj0aTuQbS8h4vGxs2ly42OgWcKUeVom5T3GWaWzZAhIcylh5JOV8DnIHrAL
/4s2MMD2eGusBsUxEv4OxO2Gk5NJu+CmOjQ34cxz9YwlkvJqeEy14X6HFkKFNjoSlOh2CtCBPjbu
kRnlGzOOfdqnDRpkCLqh3iD0tglaAJdE3mIfKYzcMAT2y4OUfmE2EhtZ+4QX7gfMFgcWDstkvAUq
p4XdJep5zvZAfUe02efkLyQvUwGqFHhb9ClZoe6QIz/IdigSzO6bmQ/aTXDZFY/wyISFoHUvUSxi
/9MApF2Wo2yfwiaQfvm76WKU5ieWGQfTx2eKxscfjx/k+CAphrO194FCcETq6l2zxJxVhXS0pvAj
ZQOuwIoQN1yErVzjyI4DWscYFFrD3s5/EJrIJPi4vYt8C+AmPDnhd2HMRunZg2lIl2J4OYx5oyE6
Orwli5a+GF+ka/51YUwdqRfBiAaddJgnf/hyKqek80zycNnQRFOalWKfpkoqlN5rr/kByX2veYbK
CVyIhYeyUCYSeAgikA8gu4Y8RmACH10Y5BWlhbTs0j5p1yQBlDXXTLaub/eZwRB6npRl5zZCO4MF
Nl6hYg/r85YyQkrY2SIVCKVfnDYCEWNjQGYYVuxssU1jWEjMlKzUiLiA8L6OIQ5/P1nDKS7mTDbz
ityNG13nqCsg9tHEA0TKT3gd+kQc/F8wCEjpqdP3L0X0hvRoPbPzVgHqAeveL7ugwbMb7Z1dj/88
Exmm/I+n2Kfvb1QlBCmDKIGjGkokFM7Lhql5g/l6qNZPRHSsNoH1RN+K+OpQBG0prhCgxQOF9sDj
7RQn7jqH68j8K5MxjeEp4WNpdi60CMjQ9Nn03Xts00WZJshYLa7LPBKhnT17h+UrfM7/6dZLfGwJ
Y64fIB8OT+bjPigQsmgFlER4JfNiTV/EUiX0YnklZozooeJzDga3WXKkgjoS7UQ/XJRLdcQ4iUjg
WZQ6Ra5ZbvgeziykTGHY0LxmdcBpgRLuwbnk6HsLbhEfdMRoEdIJCMk7YpF+EddWwJtGwBwms4q0
DFXyNA8jX96LiwILFY5kXBm2VQ8xPfgnxaR+C2I26+7DXsaJ4xzv51QG4kwXzJ+BbtV5g5FYOv3m
JflpTgv1lzhAZvD9+EcKhiYbH4+SMSO/mVEwN8qXKJIgLZ2/yWfmfAh1QQP+AbsX3vieyK4uLrcf
IaukcCfm4BqpsLdlAP1Tz5kboeo0RY+SGoH7p+46GeuiRzxulwAKZHewapDBAy0f4zlI3wYyKQPK
ry+SMziAsJEyQsE5FleBJqnIs5iIEqYJH9YHfCuSCeZ0fgk8gts1QCanCQZJ0cNAhS4y80Im08T/
mE18JoQql43S+iQkjG9QMdWwHukRUujAVxdd0Ie5MqgMzy4FEUQx8m1a5DRY+4/b/7wH8521d/fU
BgA471inzEcUWwwTAtR4mj8JMSfUzfYIAe/wWQB0svumDqTzDROM0XgDylGeUHZ1L5pJ03L1+VG/
X8yHElY51HkUj00l2EjMwxjB9UtHW3Exqmh/MGNFhwo8+XbGRYeQwb6EnpBK34wSkrOziOkKs5by
RG5c/QdmjeI38I0VolKxUiIY60ntftWu7E5PXWzgvwDyKa1kNgUe2K4YFtgMqwbzBhpmvYg5byZY
qMGIdmyOphU3F1Unzu08ncBJ3uJ3RJboTlac5tLHxCsaluLYhUYsjo4lg2w/jY3iW2Nux73LUPcd
uefVy7EL2ldrLQV2HyN3tNvc4imrS9iNAUPQRQIwPLtgpoRFGhgci6x/yHn7PkDpltBDye4NVjiF
6cy1fgNTOzBnmOEBoBbn4dsDU+GKWlpvfA/kr7mIuEvhpirm1OGC4fp+S98W+T7rk9Xc4/8q7i2H
AQMW76kH/oC1N79DrCIHFmMdsPfFvCa7hWQj98Fia7/4zDc32b20FOeBKH4QdeH94Iahl/+E5OBA
NILWgCATpf6tAewmVviAEiPDFcgAWRPSuBf0+nhhjATXDHBN1zQooKxn6gIeDTghbWY2y8PKpN/r
DwfMJSYV3/RfKMStqNm4onF0u0ase6ZdcqjoG160aWLyesi4XDMkOiIfJh0OMn1I9vFY0b5nOvn1
Q4xiEb/RrWcykyeCR9/5z4Xri5zcWDyTyT8Zdf6fyQg7QzJ4BmVZDhhBsrNaH2iIYQieCecNZTHh
C2Y0v9PY4MIAF97Kao9B84r7Ma526G4Sn1iUZxVJYIhccNee1kYgJmPGS7IpXlHsQkZjF8O32NN0
J2C/ImLI7C7XTxYAt87pfyAHM0ogwFGensI459/Na72blTHgyeH8K0hlIhcduUdEOe/mIV/RL+Cz
A3qAgnFbuR3EKwh2XEnXrpnJJnpRlb0jBBkvMU9a9AwdYJsNIyyyNRikKTyjDU9Px8ZiQMvfZjyQ
zlvrjn4QbwD9Y3ydGaSe0a7nNCQ4DZdoiiwpvGt0YnGs+PeIN2PlC6otHcT5ZxDtTM4CGhcUxLwP
dJtLS+rIetBVzp/rYjydNfDwVP4FKkK4S5wd2mX9alz1cjSeEglStCexZLzmMufeMlkL2sZVd6Mt
EfqpxZyoirxBbpPJRZoCFw+qVU3bRDBqffkzf96WheyEABITfpL6uEQ22BY/yByFwbFxhvZpd/ef
R/F7XsrtaQMBCGr3C70JuKQe0VCjbFI2d2XT0z55O5ipDmO0Ysy88cpUJvjJVLo7GVElfdXQYQjx
S93DGO3E8UV2CdTZQ+xacCgHLdvHDtmodYRcAWcOVSDhARTEomvD4BfIHaPWjMmY8g9P7HlDiIkF
sOeRcnLTwvXoEZ8098Vt+6apO3I5OLjRxMq78OLkOY03MEctafPOUBFB/JMlyHkJ9wfBEmCaX85X
MGNysgdzmYAHUGqQ1PFYsA+AWMA3CVUT/6oKyZOqBscHGjenpJuNaBdiWFb/gaJe8UNtQMDjJWxp
hsRmRMfqApNz5LIlgB5/pedM/SWwysxKqij5/fCZkapgQnE/v7vNHCEP+/3d0qQTICXqp3+qDjBZ
b1NyGXbZSBD5Rx66ZZ4uWvUofbxO5HndkXRIjxk0dJ4n9nS1nbB52zJT8Jh/zvs6xduHztjNZjG3
HrOxOYb1FxughGljIHosqluQL5SUuOHarqIV5tJTXNIZQlMEClAmo/sme+Q8s5GH6eMNSTA5LVX4
yy4JbfLBlIyTs7RJ+h15eZuRnPUksNdQ9BbBe48QnBnO5qLzbITMNCklF8uMK/OSYj20yx6RPca1
xIeQl2jf8WZ5JrSZjj3zHXnGcFamxYhv4YBuykuIt7zOSo7HWHpycjHHI/0+f2RG8zv0oJCGoX9e
7b0GTkHBgQERHdozzS0XghkWhFB2lsWp+GG94HBKFopJt9lLQMg2iQd/LS+vaN1LzrM65jBaJoLW
zz3x1BVYACJQs9sVEXXJZaLT6aCjiDFQqVjggZ5x9ZhHm0JyHvrNCu9fnI5gGTLs9IwY5RPYLBMG
xG+RdMdM2JGJo8kGlilEXGtfg3dVvgWeCJIIEDde9Biv8VkTKumWU9u56IFszCHwCocSOMK0fajy
aaIp3rvy7y+rk+1W5rORv+tIAlAXKhd//EgkfP9qKOTIiFCfGyhnQ3zEYHCsI7VrD0wGE34KFL42
n5TxVmlVybMSgTxjxsgIKSkgY2mLj4/a8KpH+8MvqKMMJE8qkJr1G1DwfXMlXAuw3oSdRJnKLHhH
y60miwsuuMxDpg46V4uvp/KoxFSuxopc48IB5FLUf8pfFcPT+X4JdoXIoE7PT4K9+zpOJ/9aMecB
OSe6DolKDmfQmbnUQVUHGDvg8SEhPWmKhhG6azQY8Ab9lm7ug7G9a0DLrdJS2LwTxaE4wOjjM/uU
0auyqltSrq455gZeF71ob7p55z+uyRkEEEIN7X3wvfcsftXktohuWIYyqwL9cEOgXoaZcYIgsWex
jFB19y9Fep1GqCwCsYP2g38lcizELs4BRB2Uy/pqPoLH9BZKVLUOf4jVyOCj8HZ842+GnasipkiK
uaK63LeJ7uPdhj6mCSUOtbKsD+9jYgCyUuwwGkvvj7cfk56D0jkdHihiLL+U7eq11sp5pdCGZ0bd
HvrZddfNqOpl5LfYQLS0IO472Xmf6CNkOzP1uhtPsmZEdxVFgyuzTGI94T9Bv019ovPr1aOkpQkH
Fe/hQbS8oA5FdxU/yo83nG3U1DsGGFQX3xEgjY5RqgF5a+EJwhsKf088y5Z4CrIWRgvYPy2NsCey
Ewkr+aEdFZQCuqjBBmU14JiKXtaSzj+koXOKTmOPJBA0S2wIVPeB6BjQrgWxAJQPDw10QSFPojcB
xMPnSlCtJdRdZtoOCV2YgawOCk9POu5H/pRX3JIT0w8QmcN0DXXHNXxhKInAti0LXghQBHhxzIpl
6xLKpisFOsDxhv/O2JZAMERMM3xj9Qe7rF73qDghP6hvajZIlxKbuD2kzwfIUqAGUuFAHl+UCO3h
fYHybyc6ie8Hd9PR41vwwku6duRLqN0ckBiCM0XRAy1tzHOR7Wa2hUHj0kMToL5guqtd/Mc+xD1D
rlyAJvjCJuNhalLuQ0owE60og8MHIiF0lLcD2SFuPh7DRWaCOM+cWRNGAa1q6oDDcMLq8/wk8nrm
H2jhz+Ta7XMcRN18QKoUDAqmmewpIAUI4/VzZJC4l6MTg+CdM93Cs4as9Z6h28X79XNlamlMvFeE
2+KgbpWTBFS2h/Y6XXGag/OyZPV7xO94/IHcjiz9hIWUWxAC0/40HK8Z0gyMnyQsOmp5AyrkVDjb
gK1Bb6n8cRVcrkLVDX9eBC7IQhlki95+T20Oc+X75qqSJQEc0eb6wV+tcJQDfV14NhUuJ4ZVvyJ5
AvM5GFEtwLWrx8FEsYa7e4MMRwYTvARdETIEdrXwtTg+sEDV5fBVzl8UYy/VHc6plKOYR+dZv3xh
t8OVUoJIb2TAhNZUt/0M/ujxrzjwbcOxfIfFy7p9vNsr7rZUy5wkuF/zLTjqdF+3YHgtuXfddsp+
1glt5nk7RHiaQhtjnuVpaXb/rfbBhI4RNTHzTvH0C0nn73rX/dTf9EIIbu7l52kdjVRbV8/w0c1k
RiHT9Ye2B8aVdAbAj0C9oyaSf3HqSUazLhaDudZTgE9obJv9r2Kk/+AB8BOdedS+FxpKTCWW0T0c
hfCNCBGZEHZW1WEy4lhD700O9k9GxezmlQx4xP5WddwNq9bB+nb9HtzqujnjTqQx8vI8VezQ/fPf
cEUELb2wJHRYtZxrsOJeDcJ+eP4C+9BDLmpgVxYH9VkzpbXEAVSHiOYVj5wu9baqfP1BOH5mjcyN
+nhkKqK4LXcYaRhJzt3JGOEup77cs8J9dfWc2v0ZOXkK0mNz3dW92Uz9/g0bv410Uike+wVJOkpB
Zkivbv3ZCO00eLlIIzL9UjsolKCqN5bn/XvTTFI4M9NeVOpPDM6Z0ckeK7yq1ejOchQjiwuul9hQ
DMFjzOorAmIJnSAKttFPTiTaoCexgTDx2Ip0onf2/4D2ae0aFhghK+nCIuqMhGWuSi4bgRcyynhC
LIHtCWVT9sC5YW2Qr9IYf0W0XgRtSI2QoXtiQ8XvvTXRfKJ8DfCvM0YrFF0uJYNQPk2B+66C+YuZ
iuaSL3Dc1mAa7RUJ/7nmPGkZ7PtYViLseqCQvD1snFR0HKBzTTeU6SB42JCSfch2zvDD3RPKwMxY
AlvSOYGeMoNAQnOhw27K5yo/uBUhuSrYAYICCtZ4j7Dp4XLZ1Y8P7W7wqn9kDiqUo+6rkaB82Th3
MOZIb6KADMihSPIxmufXgLNfTmF0/TljfbKE7ISfB09Xwn1IprNA95R4Fu+XN9nmBuLAOMNQrbPc
PCpSGDqMVTAyOgftBa74YUWG7HRLb+2ksRM6B6MT427IRIdowOE2hDMTp8lhjaF0ABfees/6w5nn
yBgvysD/wtanwn3RSibm0jlZyAjU8VR6zJbHzJSbUT6Ppgnie+w+QZyim4rpH6LNLK8Od6repVHB
6D4fkAuoy8g47jfdgo7CgHMdGnXUtIBiQjqeQUgI5dB3RLmLa1JrnXRmWvlatrx/ne4RM3sdqDbi
OGwBCLKS9fmZfENF473R3bqEBBz6T9uPg9fmA2TYxosdWcXpNslTbkXSOsWcvBrUxoQjj/GuqTKn
TMJucQKYmhchUQnXW0zvkIz+MJ7i08V2+Ubn7d02TG2b9GvE96IkDjZHwYIgcvj31LE9up5E+osS
3tTkAvi1HB/5PTvDyDoLRcXkae4u26KzEkpnm7VyNnfvBKvLdfW799YGytOn8yJRtyOxaFuVt+Jc
boy4ZuYHepbL4+x97j8KSGTnoMCCa0736p5lj5sbkTBE0oqFzC0hmUObxcm2BO5Vpi8zxHX5N+Om
DC5pDvLcWTmL/rtCvonX5xmCyYu2COwhng0I3C8qW/Q19JhWrBbDMO7NpAwSUvLzOvr7mLxoZVI3
iZ/9+9BcAXMkEeOVpG3IG3SdyxznbLm/0eW12E6kOBAxxV1s7EzoJT/F7cpImsV/ikM2sjgf+TPl
r0nmwMTP33UhnYnkLr2PqbWl+kAzBPa7p/cxvV/gpr1D01FDk/jSrFErPGn1XGeE8u5De6VklncV
n5KpPgbVJCd51/5WSgyabHzgkEHq2fnPLBbVE3qLkN3GjHeZSWcnW2KRjj4pP8QOgliIJ7u5RquF
/6R/f9JDkhAWDjeCpj9X+RaUea6vVMmvuJ3sEURK+LnKDsCbzDXOX9d5ZRfsRSiTfMqdeIKofA7z
SzA+jjwGCpflka4sXjHmaWIiQAESlJ037AaxIf5+j/jif//LgSsJrj3TJ1zGqdp2Y1HU4LqGOcuY
BBA9xpNQbxbaBQGVZVzZj4AN/0N/1IdxvhT3Wn1bjAVxSvw92IzHN0a5OqmOT5LhEx1EbsMdo8F3
mN2hjedfgO5L5v18gV7ZAvEJH1YIosSeeDBtPnyfGIQhW0JUWOyJSxBxmt0CzcuguWUt+UWL9xgw
nuac0OCfflcbByaafThpPtRtFwklyjRwZ8EBuInee2uKGyBuhh+Bw2eIC1o4p9NygcdLK5F1JfQ6
lB1ritlipnNYpeKz9eFkBQbCe9P+3iJHa6/ggYtoY5Gkc2WPGJ/eCmw34KbPxLIY5/bv+7jMUYZF
4WD1QlXCxB97n778X+2cqGuSTKDThJo9vcA+EXHF+YRTc9mG0e/ULLf0ZGiVkChqzhZ22hNrHBd+
jerytJnknbEfejjDZxd/xL0vDtEFbA9uNU+G/SkTtMsZZkpQV21MDl0mM/42zX/3kk3GMvFGIVul
yN424AF/Ervy70sRObPYW+LTn8ULGivcfv5GRwozKdIfyNpmi+SlpcusN1ooGQrEpSuZa9pPwZqE
0azNXR9DxF2RtKDGEwDaEx8bU//Xxp1vOF/p7Kh/T6J0FOdOkiLvbNakVr1iMlb0g5wlcXbHmD8v
FQ8m4sfYWPAKzOiZt4XCwBivl5YuP/skJsZT31CsZs3QwJWThFGuryRfJoz5viwa56YQehdzU+qY
FVHlAvXQOd0mLtUYZCN3Qs0FQoD/D6G/5nueqe4liCzA/eK7Rhk9+HZXp2Xg5ml7ovIms+JvTO5a
fnjdbRqGiRL+5Cm3J7nOOTU4HInEPCwW4H+3UjTDqX8E80SG5Yd6rkIMfongMwMOdmiQsdazKfd+
avrixtPswbTF4jfoFcQGFshjthTLUhie4F8GueXiE/qkFcFJMQgWf0+xATzihOV4+jtL0JLgTTiy
/38dfJWHKmLHWwRO8UqsAHH6cQCc+7k+QnerMDOmIbYwMLGRQ1cu4nBbarGhBbLGrlcGPz/wMhem
71dil/69VaYtKbXoumP/iO4IIxa8vswVcyawZIl0PmzWcrqhLadxOeLQaI4EHm4EhBuIvftRyHdt
XU4bsM0EpxtrdOL4ZZzXLcJ76zBJAYltb1ew/0YmbsdYMZve3jasvb24e2g7m4aVm4sUkhh/6kyP
9bmAZTp7eotysJPORGRbnb0XgXJQRzZDp+dvrXZ/6l1NhN2o88F7mLRVLgnexjUpLGlz+xfBKxDS
ywYhHxqsLl+C/UTyVThlycKvFhyuHMX53UzWU79YDl8K46sRpsjgoSRSHAFvHH/5sIyr0Qo0WWEf
vNjDCOaVkFeh185QoPVYi9dWYaoJGiywUEY6HRlJROZABHLpnXNQfA5AJRdGvMjjkvH2NuM0byIK
1WGCTLbbdV9koBwuzQwp/OzhAsgzufqxXx+b3fY1ihUn98EPeFNKnyON673IchLKf0gX4k/wsMjQ
+ehirycAGMlDthNl2HVFWqA7vYzef0kBwQ4m9X7TWz4bweVtRUJE80sYQcDh5eudOzF/qnVjq1uw
UKq+gmiCVasN8YhZKs0cKK235duDIALAOfYqcFWS/ck/xMNJAbUTLNOycPZeheQ+2JHmaDve/W1r
9zmbkdS3OMdjG92Xf9LTZl5f/ofw+ZoPAvAHNQ254/X5lwG3sYty9py4KE9pjKc8Qbzcqa+Myu+f
8+FIDOxDzo2ymIn4iO7SgrdG13FZn0CQUSV/bSlBCJADs5tyCkOBVOECuQ5oAf4MXcOHxxAbw1RQ
s7ov3R6fkRm0XhvVWE4HuxGkJczKrfwfHplW4dTLsc3MCmH+DHcpmfhj4MONzHg0io+0LZPC4WvR
vyJE8ohw1xFDEF/BHOXDzEOEfPypcyEkPf+Nu9XfLfk4W2gsYjgLrEeD8C9AzxoZKS5aWiHIuPw4
6Pvw6XDTVZly+VCgeAw2yc8ouQ/4t8KhEnkJq5GFBsSGfCVbGhFHkCrVjaidImNFxNiKOPRfyBH4
s8/GfRzxzhkh/GVFranMT/cveQ60PiVTUh5kIej/7JMa1v5owdKrxx6hrrG3eIpEPPYIL5xBwyGJ
wpa/Ht/EHB+gV9uxKmtgu70pHmu5wA/MBmdh5sQb3FfW2a6Bvq5JlQnHicqXl3amx3g3hfAGd+w6
dUEpehPKEZmpCPmtTW3JKALl7e8HTrrf8xTR02t/sFNGKx/sLr+F1Id8pADmUwjVtlbddQwOBD0k
3GqemkSadyff7NxyBpwExPa8Brc8yh82hdRoMF3Yn8up4b68B7NG+E39uySP5OON6V9xwWMck+Tv
e4ofIklX+3CUuw00SsKfp9oo5oxirLJcG1uMsBHaf6+NCvPtAYGdw6NtzTPd4c1QuAwC08DDLJqq
zgXpZJcCIbzuK5r1zn2OiAwO4ZYbP0fYHJpP6wqOauKBHcPOY0YdYze+CrJBtGTUKBmheyJZBVpT
plRhbWphR18YTs70kv1g1IzFuiAA4BrBjeb6WSgCQGRQe2CxGN6umSGaYYhhXnChyY0e0Pb5YAyM
pjdy9d3NHVxlgh8lI5PkKNxC00gmdYgTJDGASgAHIwZG4g7LA+aqxlTas+bItVfMprzgJxFmScZn
4nhD3IPCScGomRIZGf3uFTODB1GUV5URCYP6jVCC95GwfcZ5wG9mkgyRjhHb3loTxI0P4g0nwgMA
S0day9w0kRrwIuMUg14CU4aaDNc6sHidcm9DRVOcrUlyCShFCLat1aDfSLZ0ANTQKKxZkryn8Vq6
/IFeeRJPV/Qwl6KmdRvdI86rJDRH7Z0idbCn7S57z/n5e4fdxH4u8EC8nYM71j8LPezfs0G238LY
5wS3EuFefrihFTDjcKAm4wKAzZmcpeN/WUIiejnb12kU0lpAYwj5uamVf6HXUzEWMLIQp6cN84Hs
JvzM8Dd9u1fEQc6smsu6yJcx06dbffk6YYvwASWjc/P0a4hqgiEDjSL9hbg8nwhlBTSREm0nWIg4
TKB+f6WvNzpRGu5wJOEmKLeVDqYxvNaFbndvZ/wWjhGQ1VNqjdm0TPYedczjVzLHNk1Xxt6WyKc5
SdzqNmQC5rzZe529K9caGymLmSwxx4PqYbHpPU/EsrHdIBNF7Hok1yx+OfEH0+nnXGefYWNeI8Sw
Dxg8JrO7psrD49GXsi1/ftoMp+tGlGHvPXmd4jSJBn1pZF5aGPnWM6xIELmyBWf8Gr0zPWQn5wwx
o94YCUXfuz2s2Sqb3Csp2WbjwayiN3pQL9O9rQy8QIBDCv+xQHmFplMglie8LODf09MpPZQZabpt
tHnzLfpUWR1mCDtDKwMbQHhI2V1PTI/R8DkzIS3vMvbCA+YcWdFmwjJq6cuDqEPR5sH1vSmaCWA5
bZ8UB2Z/ONwMoA2nYRFrg88GxGZAWSbdDGRMBcREcR7+rrECjwKvZkYdpY2KDv5MswKF9fDGZdGk
8fJmGptX0i02u0FGMp4ZjB7YkB2Wr83AGLKDOHFUMbFh1aiA0XyeYLBuGjwR5+0Ho8YvXmaadn73
FZCRhRUyfiBnyDRERUzwIXUMy9Vng/MKC7ILu6+z6uXLIv4Hk18I06dnum2bIhxBtaavUwTGPehQ
phyZKdoyrvR1njiq5nUTe88Qus4a0stIyYw3+Trt90g8ekbB6qXqls22mxnjRa25fYkTdwmT05zU
wV0TmiasgxmIxF76InRjWWQVaY9TDgXZIPBt+UTPbHpzK2b/DhM4TNKR1q/hVUC0ZwfLdbouctho
ROrX97Pq/8Avjk08eGYki4xGyvmWOKNALHbU48R9o8zm0UdA7O7VHoqR33RQT2niXmZYolwPDdXN
2YF7hOk6eV6PC5CxN+myVh8PFAhdauAC1flp2wNHmBwySDUBrtmvfpiX5YAbKzOSWYzsRCPhpa+U
ZTHmoIfTLYwxCOrUyKY9MZqnW0xuKac5aDIo84QbhE3JOE95AzLBh0Ifjgm3E9Dv1MsPnJMMJMU+
nx6or4wIXEsMq43V5LW8lpHuIcdQzfJ5cZjWIUYfcBm5gL6XGKmOOCPJAYPMnST3q39NOTGiFBzy
X5/6U5CFEjQe822P7g7TNsIQS1IdghGtccp353kPWb/UtI1dbln79L89emy6te6OiMAUB7q5eOwc
OH/RWtf83hq7u8ca8PACXpHSkSZUThP4y8wi0o556TCQwnxezpSwyCla9xrKRZ+Jx/6mGIeqCXrh
loHGkQTVO8c07bxBlChE8wd/s86GXkIOZrKrM0w23H6VbxH+ga94NpnNUu3eo55j1MH8pEZ0DycQ
fjBOwHZSnOZFevstIjYb5oUQS1mw3YyHDdn5eQly/0quI+qT8dfZ1TSO4f23NCdjJHXUr7DBEbLO
x36dTc72a16u0RRlBOGXPjV5rhICFIHewpTfXdZPBJo8nvqUZ8ZW3+KPArGbjlqJYRRtMbDdJQOJ
mscYHSmiiyvkFNqpHb85CHsrLq6YC0fUnAkPoRIKUhWj8KGUI9z0iMqK8ThLjBEY8fN+okdgt6j2
YFJfWkSWD9AvXRvGwalci1Mb4mwFFQjW3iw/1SH2H0CP1HcEM5jUOQVmpdPSghwhzAorZ7RkYpIs
zujmbcgoHj+p7JrjBQCcmK35WNtvcYXnZGWXYDsvmpn14/dafH3U7ZRgLXPC88+J8gfIhE4FOZrm
NN94Xj1tkPoF85lQ+c/Aov/+s1sUinbQkKeH22eZCV4NKgUAMLM+fY289zckAadfdotLIPmjP6ID
6QdDLN4gz/X3ptyi9E+SMgUtzE8DnSRCID1dTube53EGNBu+ALkNTIjo/qnw6M3HtluME/KJiFnz
kceyi+iEzyWUeZC2QXniTf4AM8NksJ625/WxwEZVcivSbsQEou6bsgMmxwsfZ5fRW1odQgcBHYEE
Om8FwQ8rx8sWa3SsU8YraO/GfTaaf4yoGDvPYq2uJwuYxQHDtyhsr/Mv7OJmQPtgkcpOla3884v4
InXN4MwRNfFfgs/j9iEoHIaM9TyP7n7P7+dflbRBTYTA+ATEANSOVAU8YmTtiFljGADIruk2zVWQ
re9mJcl24TO1aVgTyCd7qGgewUx9I65gPXO3WhsMnYpGhHcnqw7pMxlb6ahShV1qOu1gQJA66klI
ogYSrXiSmAqIKYJiIFY3jm1g2MsekQYTgbbrGDYNYvFXzmjrdSCsKFBUyJJYHqLVTj1AOk5oJWsj
rTNE/GCeBAqEgxNjKNJ/WkRtZ3/o1B+uaT9Yrvz4Ms5YiNDLJkqaVPja03PZbM5QfTczTQC27xkT
e5ViTVwuHbx2LqGeykGlUt4hW4N9L6UMHRfWVZj75IL1OeYs3+64LOH9ZBOzL2t2Hc25rM3jfH4T
/RZavRG+HpDVpVU+h9TxAMCWVrYshjhJol3Y3Q7JWQxDxssUocXDt3Q2PoXIwxLJ29Ndt0HQSGQQ
WUALBTThIsWjkT8pnKccUPNjIynpP4TJIk+k2seMNECbhBmuCn19GtqmAt8XBKBsvJrx+nmBezhz
RRO6UJPlM5tCiCHEjPeMzj/x/NqHxuqaaYp7JgKhySOo6W+PJt4Dv7sE9UPqSRbMPiapgcwkwkdC
t1iEDzhZAqshcwFnzG3yXU2f3/W5uyUz4pHS2tMMsYnl3e3C4HEbdVQIsvd2hwTFhBv4rNIHPF12
boLNanAm2rEtk/1h/PI5pNj647cF5xyN9sYeaXaDlfHEwcCVSRJ0VWnySctX6U2e8fgZ45rI5pSY
ZO6AyjiT/dv26SMByu6UIrYrSRsgVszrcBn9sswZiOEdKqai0f3nNiGWscQ4CfwCAi86lIinETV4
f0JDxnu/UQfQ/OljTQR4bPdMGXlwvz8CyQY35IOAarM194Bjl+DKlNAbjTvaUtizFDPBPTAFckpf
f3YeGKCzB1xsD0Xw7NzxfI9OPtxS3W38r31Q/MtDd4IKMMKfFKQtFg/RS6bdBQkxt8brbuQOBU2L
4LK4jlCj9PrDM2VMTku3Km59h7HhvlfaP+zp2B7drAX1IW1HBcio6e57TFWdF+rNHZ1oiEB0YDbB
6U/q9IdhvKEK2KEwVzh7niAJMFBovIppdf70fP+MemwcFc9mDgzws65nxtQDD69y+67EDELLqZae
PuZypQbXbnaSfmWcPpQ5URIYkdYPs5LBkHscrpfR2DTg87BKO0cPJ259De5zqXeJS1K1JGXmFl8P
mHgw72aQetnEGD2YjG3IPTQxcsH1AZoEZ8jj+gaf65U121FInYy8FUIIl4Bqh0mUaAdy9Ty16hba
gyB8sRurKQzK+3fjuiDAn70T8S17ykGOen6ULXCTIewJuhayetA+4oSqJaxwCqxcAjZQINGnDDiP
QcuamgOGXQKTApcQakBcjE1+YUf27M0E9txthtFrQgt6YgbK8lLGDxzOiiDPEE2DUwFe7T6p2D8m
lluYU8Mfx/vgY0Hrt07JhVkuTsWPec34O4Rq8IghNwY84WsQZrLLPlTNZPqyk0FyL0bSYKL22SCB
6bYqSQIwTDGTnkt+9ZeQs71hGMzjMJkk19N01UJcZMCnL60pljd04VT1h3qH+/MxH9NA1WDHORpc
t8BozdM+xaXiiM4S37rEDvRURGAGowyN7MUOJ9pATZgJZs3TU/Yoq2zKpW6AFUErhuI4IOvIWU0U
sbhYfcXTqff0+aQg2Yy9fdAXYWICcOJGSwttjtVtktL/um2JDPCCI1ryjKbgicwGHLZAGraxNbYN
brzYxrhyuF/qXNRwpNMi6n/RR2mJuwCYbsXhz4mPF+qMeSFXoY4A5/YmUedfN1L6jHXFPkuoOK/L
X6AoEnnaeuUdvAlNBfO1vJwFs7DelGgp/z5+Jtd1Zbh4pa2rT3SFdE9GK1Jl/MlOOrA1hUkZjFAR
qqujoaaTicjbiCYs3CdKwtzfTLAllCNDwEWm9ouznhj4P0hiZJAOg+0qWKxKu3ZgHo8G8GjsQQYE
/KKZNVKjnuWGRHr6ejjX9AMcJANQXP09bES7ftF073fbCfG6Aia/564ORfPu6TtkuwuSD+NCsyGD
XgI2a+gc8pjsMsdHM2MQvx4FpzRwOjVVzsgkcBQbrpoNR4qq6dTPR8kIifq2jNrztqyRbQ81gdIK
xKSfhPs7v2yasWzWbY4ax7R3Zf4vuB92rXDpphZgB/OZYIaoCbkAGhg7lROVo3Cy1cP2oIhuEqBe
w/AV/uW1Y484OfgMCE9DGXW4bG6OQGv0wTfq7YNcWzmA9BtNOExsTn6eRUGmQJt6b5IVyCcItXBJ
weyokc7rDrqdgioW/cXeZQM2AO4HIOJbwJMhd2ZjwZ4B3ggHXsLmhwdcRgtAMm1bLtr0HgIN1eVc
wS2zCsrH92uATcACrtwxgoX/I+nMuhPF1jD8i1iLSYFbZR4Ux2huWEZLRAUVmX/9eeizurqqO5WY
qLD3t99RPz1QCPYjVZ8Uo3FbW4JascS9PZRPiGjXok9G7PlNR1swmrM2CXmBE0Ken9wqTyn8ilu2
ETAr9moAHlzrNJmMrk8H4Ysxq/dDqJiT4I5CHAW+mXiK3Z4S0tRoIvg3kJXFQAIdkfIuHoBKCWMh
ucnmmDzmhIevIvg8MAzrG9ZvKgTvzU97B0zBhZiNslwwmAm5O3DKGGLvsbFINDBX50WNlYyRopm9
G18VNs+LItMf4Kf4c0Bpao1woBBdXDugHCUo4K+tl303rzvWQ0gvDP4XDvrCQXjsqJklr3scxXRk
t9j9a25N6JsUooiZbfl1e3gxlxQ9LpRr88ZJNnhoKVVW78pspyNq3uN6R/vNDClLWyoeK5iviD3p
MwkMiTyTM13Qw4LBG7ucCoCcQjxUJxm5tIGTnxAZjtuUkzbkbVT94q1cBLSr2WuRMe+SJo53O4lL
g3BMLO7DWeKVu2kouC6KQXGcdcORUoKNEifT7HLEeMk4LE9LdzqxGSlVLkiYEp0aBqB+iiVRDMI9
Ta8wHIgk33PCT6bzP7RuqWy/ABIwGxOiGTYUa5z1b9garHPFP7FnHltWDyZdNHRG8zN9GPNJycmQ
M5yAdXbaQ5IBe78onxJF5J4rNrIbpvjXqcHUPaYkv0Po4TsqHtEpDpw2CKli4jqDWj7C+vQgEfgK
KiIJPljIU9mrKQvMjUgdoO6icmgyZuRgFMLtjlqI0Sl5xam8Qu57Zy8CD0FkOm6FShdwNyipI9na
WVbwFBJV0yImh53hzcYMS4kW8jOdyKbHOxb1RfWJ8D7a7arkFiSG2CO98tOwTFML8AGGHe3UVUgI
I5Z0fd3vIRh+31wZLKNQFv3shjoRCfIZMdoXVKNDSjbuHo978BQ8Fd/Dx302q7c24FCcvYVZ9vIx
ZtwMDm8PLlEGJ3zz758BfKAz5qV0W2Y/Jbr2qthpIH+EcbaILiFX++5PnwcY6R8pq4OGdxm3ZgNj
vB9Nw2LQZMGYoi6xHJUEiRFblZxeU8lNkgfmY4tqtxtxN21YQTlmgZSMph700GC1goLHImsDzr58
XxT65LeTh0cYOy62Yczi5An+N3wzgOmweID5p36f7+RjcrkXRFYSelbHA8eZOiWGh96Yt03OApnd
310nw8fWVM6XP3fCezjYVjO76uzqc2BeReWgrJ9ZVC/pCryTmsIPxUdHUwZvKoG52zuBMRL+lue2
F9386Q7qFa7gVvOqs/1PA85+nOQxcbc7CJdx9aVWmXZbt+dX8e9hLGAOHq8L1zDnQObnwxLiR9qr
jMYt11HvUQmUESwctGQ1LLlvFVhMQi/k/et1fmZhQ5QzBxTpon1IAuB+WOzT3KpK1PtKzPvCVSMV
OxW/Lklt9Cwa+B2ePAWGzfE6/7CFCY7yGBVH6qMInymfr405k+C5qaVq7LXMArfHH5Gng4GO5oVu
VAzQ8N1p9iI5HHs6l8lDpumOiYQ3bdTIPVYZLmHo0W1C2zo1Z5y/7p1zqRqv0/H+NCSC87vFlaS/
ne4ORl2QnwUXWbi1iw2VoYBIcH7nLKscPy9/YlyGYuyjwrV8y8aEQtl8U8GiOlOOFEWFopJkDAwg
rf1hWMrnKk3z05uNUV1SY+xzTR31Yz0sHTXTj8ltNFoFxtzdNz8wRlhjGhKznoM107P2PCidQ8nL
18Wjg5cI4x3COwxuBN5wL3CRPlliO9rmzB5zarKm+8cQUCpjTiFXh0JVMP7U+Tw9LXUgTTlOizZn
cNiEXoq+372cY9z+AJl47zR8Qa820SCumxupu3Ql2BNKw8jTV3ztEUYAl6RLF19q98be62qCYBVK
L188t/z3TVsL2elZbjkVpKKH6hDgsr6y3h1G6QzU4IneDVpQblP4sbtpZnukQmIPKSYDoUX4egC3
nqEe0em4wdizHD9CucV1NAKxB0x/1V/DHWigH+dgiCOgRxo8aWs32HxGx87Xv4VsQsQW7NTf5F95
hqH1Bf5S2qgRp8AdJ0oWMJVSbKv1hQDbPqq5Hh9U9vNfLSIS/X4l86NMI46IyS7lCl2JvjomMIMJ
b0CWyBNufYRX+2THEZZzM5VF/jS6hdOo5ucfvx+dST6gl0wlpRbiuqKeiwDJDVFeNNOPkbyvq8Kz
ICzYJc5Q2sgrcdU7Mk+kXeFScFuwL3qLhs3Xz5BcIiH0OYVfhrgs0Mi9XMVrS+YLwg+Yzhc8/RCh
+1pQ6Ekb4rGscfT5BKyjqFgp09M8YkGQrK8nR+VIdR1u55crrmWuo+gTfInwJsdzwfkx5PFIavRw
4BxBd8kmNUC2vny//Ge6oNdXRXalbeFRFuNBkake2lEBxnvQxO5cmPlZl34eZMQp3nhTOs/DCBfQ
ARCBCMXjJHcH8iqPOFhGrnaZLZh1mSp/U4hgXCtRFSaOfKpBlNGKnSmR3APUe8+YjR7YjlAL1X+s
O2/iQlSSgoLummyoGWb8rWETbrt4LFAi7O98PsGvqfvK5gQ+LSicX/BtPb4puA+fdovT9W37OIGc
wG8jPYOoAnMXRg0FzeFwFHwzwHVCeME9fHwwe2YHg4tyvEDv4QNrjLExNvoqR/NFPMSVAxniHAlC
kYMYsWecZLjKSExGGTt+NrpNEK61vsuvnMjRHlH+5YFThfquzI6TYjDf783zhspepJaJDNPBNjg7
Fg0yJ5p4COO7LQZfWuVe7qVeFg5OGk5Wgk+jRFgEcHerVzT1RE+IZLsP34uvx2F/NfhaNDhk8a6k
RUYO/E7nCzWiKd2p97Xb+IY8g7JXY5Hv8iiPykBcPkKS1FK+B5Fo/KMtyiAJ0+gZdH59eCHI87/h
yxOckrRI57V9L96n4Tpxhmu6TZaPbU5ACD8kEevFVfLFc82pYcVhKdKiPMy8jDP+QTwrTgenQeWc
n3nCb7LpfCPKPSNKvfG73PaVz1p0+J6HlbBLw2fwDPLD4OjNXFlPhpmMiWme2Hr4dtNIWRvrLki8
qacubwsheni3xQeUHnaDlIjzJ5w4xV4+T5fTZe5JPnIIfckL6asGTwVn1EY+87Ea4eXq4fEl/eG+
5wPaitd13/SzYp9s8L45t4UCbXhA5RrdTp2vrFq0DEt1Iznq5munIW/JSt6Iy2GRhl05b+MynfWx
AIuD5W4+3ephEipr2Xu7yoJI3sVkkfDEEnv8OnGZh/Jy8vsitMKBK1sOq9QbHKGzCs5QruopfLIc
6xeeuatui4AHrQm7/UmdMpC9gbsOJWASp9HbLQPwDoYoD9ZiMRChQSfnluBL3BAxjpb4sUjXxpK7
bVtConhvQjNg7sh/siCUgjdQFR1INLQvJxsimMC911+/dzApvYL/UqsdQG12Z+6WIvwsMJz7UjAg
q7njPHWbvyZgYhNjLBt2ciHqjuuqC/SYgqU1XpkuuG26QEDUEue7xEu82yaPsCTx+4MSFEasBSzN
Ot89dno7ezDZOY2Lm+SHL0l9SMv7Mv0dflL/yZ/3zQt+brQa4PH47+EfNBxECWlj0SMqf/Rj9Scs
0t/Uz/z7hq/0kxg8rwo0JGxe9ZdFwkJY67GxrgK+r5f/G39S3eNuiD67r6O4KvHJy6/DoXmhLZIW
hwj7O14eDI6z2+Zua3BSd6QpFe9p5/fL0qUNjA5ewfqa+nKC+39dX6A0y/3XPEouYcMEOYhWnVKs
hRsJyudmAgIzkafEr2d8AmXecbKCcOPgS5CSk/waG3yNNX33n9M95mhrbJjboervW+3wOhUxQcSr
zJdc0MpA4yf6+IrLq7MagnTFWdBTjxxb9O3HVDeEw16h2Seyp3CBHuPiT8TGH2Pnc98WlHPtP/+x
KSCBDf7jc9g8r3zPbecBUit2OTLJiOF4vUOY5zV23REqZ10DA2LDXU3O+TAHgpY4IM+a88DuW4T9
+Dkwl4FynHgT7x6RTkGp+EI4Elv5+3YIw19RskQ79WtZRflGJjri/tvSTkhfQ0AAvDfxDR/TBr3e
bDWBGsk+5kLueCGA0UAeSn6t+1kkPgrw+O1B3Zahdk7XJaRkgrKAHUG98gKeWM+BTl576aAtyQTd
lqUpHTiV3beyL+Evu8WgNdwUo9SHkCYbvWluQuICQ+iaKYUv1LMfBmyz3THBmjegSf/tpbygQO68
iwdi0hMncfiSqQ+68lhMDiNGApobocpT/ehXQLcPdYqLDdENYajQAKBhBbz0mmPSeDD7nr60iViq
U79iRvX+BdWAyIaHy4x5hBReVtg3+/voMwSMFa9YbCElOTkaKMwQsTp4jeA6jA3zCig/OU3IgvAb
SYdsgR6esymvAZtgy9EHsOQZK7S7NeOPrPpF2BwaBJDQ2yN7L1tgM2iu5hxXEREjN1a72QT5YEwc
37b0EoelBkE2mW64K8nUR+bRmFwDVYimOF9AKKKL4JvaMB7CMl2A0YwvLsA/P+1/x/Gv9b3yquPj
HbAIg+Cw3z6x7LL11RblK9fWovnoOtw4yTjo+RHJbDUCtcHboTKGrzv1Pyem2cLiRUDAaEG1Y8lA
PXmXOcLwRPQVkyeDK4DXih+DjI0tvn1yAhe/o9Js1CcCLHbkEdf7rgSuQk7Dg+Qsk1wLxgHYC/KE
G0+EvOGUzVmcb4zsw/D5SnrHwRJm0Te1ua9xaTmfbOTikqu450yQmwbPmJ4GwhntltoBNObYmae+
NiYBIzown7jtzeFw4zmXTCmPhyfOD4hLkMjzYo2uLFzBVhRli9cCkOWEV5J3V6J8O2V1h4HxP7BO
RzIkgjSA2b7aI4A2R7yxR652KjOYbtESrcyFnWpMWzu8vckBCGHAcgg3KNkYK9FtAX/uReu7GBog
Afi4D5ohxBrZGoaB+g2bCwyxPFoc+HikgOotGkcqWIpmrvpc+LrDPHcmghdFIN7GqdNeK4TM4Jjc
bDjjUE1XeGAwjoK4CwonS6gAkel/VnmE+qC5TdcRkM0YGscQxdwtHZBEgT5qS7hLRB3kU/C3YAc4
csg+xB2AJpzNiACp66ig4swKH8lLkq2p2l6MQDMBa2h6v7iox6gzhGuJI8zscTW4XUB3ucTu8TiG
ViHqCsqPBL+1ogrR3yV1qWPKuSkhNrI1HGYzljORgdePD/d+2ED384hMIHaIlqzC0cSPLlz0wDnr
ZsdYtzJwFpmj13WZn9CDUG5mv7e8rKgenjZzqO6AlbM0L3gOX6eP2LPtfEnDkUkTzxP8mUxmH16C
GRHvEl5p2cK4CVSJNvQ+V2Ju7mdv/3et8yUJ9zKc0oEgaX2UQMgR5cTVjOgBFgreAGgafjR9BSgL
jkqzDIE2HoTDiHtae/qf4B1zGv9QwmBab9APIrmnPpIedXhbzs/omF6jfgGEeAaBiH6Osz+5oUey
Z8dw7mmoECtifYOvSFISWTHYeag0Ulxc3bxg1ns8FOdLOcDoTXayRhML8kTZyeI6LAeijI+4gkmm
mT0XxBOux25Uw2OnIKhANMaG+jIiYpOj9f2fMuZ40Xoc1nMTmysvBBpHmO7/JDXGEmwfglixRkYS
044MoTNXhDFhrQ6e0bV1yaYhdKalkxV89ZfCPJMm33yTmbQCmGXE9We9V+RKboyU6kSzpD9k7GTC
/J/NO6v2lPlO5thQWbj8Z4JDY9k6IdVgjrKLUFP7vejDznquDV+cWOQ7GandbkSiPQnKuM18/gA2
GX/hFJ6d2u2DvnUQuzmP8ZydLL7JiVbRwdKuk9yk7HBtXPvN98K6m80n/hTWHoDVLPC9P2cfT9pL
Vs0Fg1ttnREcvv6y8EGnwKJQ+LMqKS+JQfMOHyz0UBKOzgXqpdsvXdTX0np4/eF1MxESZ+RQ7WrA
dELlZlrUEAzgl7l5c2VTpQOZiBMKNe060Ezcgih5hDnz0HZy4WeZi/pPEuVXwhB5+2REzh63bMTR
jl/BQUGM+LeSebtp6IALIK9q1kNZLtWPl8ozwtP5mSbz1xaN16HgxsCYO1OclMDAmWiTwcfeOhcp
zZZiISARlLWBJRhsoTmMYhZUMiAB8IfoDrQDO1fEkNdHSxIRiGmkIY5fbG2Isbasd6hQrrAi2hk7
9KF+br7NCYdPEu1xb/ndFSas/01jJYs+uKp9ZQyeo/LRuoPIRwTbc6Wrv4gHT/Ad9dOHR8PU9nL4
FtCkApMa6yH/MwUreLD8fNsdNuVxdkMNTpaAFjzWDxcdLdB5lwZ8Dh8XrY7cWCzwVDZcoze06mAX
W9ZGQjDo1oPPGntfBHH28KGqUIAwmlhfzDi6r07ZjCnuYcv62ihdj5Tdp4yZFYb5Vti0hMbzE2eu
gPt50YWqFNV7Q/cAtYGAEJKArHJElvdwzolTgFKt8n6XKlHGufp+EchgxyoWN4rVkodQnaf/5MH/
MBet2fMqb+CtPuC5Z20sLEIwbkdNWJKYPNOkmLiLIo0pQSkSj32RF+RZubqPPLgdLMxCClNj4ehO
vWcUkkGcuT/N51b5rpDLSK7an8RTOdkXHbpaba07kBffAZ+FYjMt4VVAwBLBoDMaKTY46klBJMYc
fWcyowIHXwX7K4NbS3Pl6LHvyXzm1n2SYb/sozpKUvfTIZFhhPus38eBeFCi3N/r/GHKsv1YDaVT
3m1x2s6q6VJybfA2n+x4LFQoxB/IXclAe5NUNcNYQK8KTEsCw1BaukI0k4/2zX4AmBIi/EQGAhpG
aGGz7DiCrvIkbMi/f2301J7ui/d7nk22722Sbp9Mr10+J7hdPT0vExnxQSDVfoLM94wHnBGEYxyr
8jSxJkvKiVFmYQPJ2TCGyhIjhY5zPXxl55Lk0+/co78sAHycQJd57d0ZSJkcxaTaYi0fFYrB7mRE
2dkjvsl/cnaRb24nwFHaaAY5h03g5VnOgKElK0s3NO7Yz2VLrHI37/BUnBAKcc1ZkYa+HSUtVo92
q02cz/1cTJZlCw1XBVn6k7ZHuCaReYJAV3GNZyiHJie601LI9iSoTL18n4getJXuNRIkiWWQBK+t
kmKtlBsIXonEu4apYkLO9pgo7vLGcBNBTHIUbAaqM1EyzEbhi8XxpNzwGJkK1zJPvPsGBvj5n2Kw
EOYvNg40q+zzdxpuKQfB9r18/uQVmQf65fn3mJdB9s/A7KjN/pH6i0euWXVgwK+dom0/CVf8MAMN
5rYE2wWLZiV+c005BIOsAGCCtzs1ucLR7i6agAPoTmw5KXrP8YzFkWlCBMEff6a7aYxyN3j/TdYN
kXZb6F+QHMURS6u/CE+qcOYfYp8JlkqCqXcjy22hxgrZbbsy0Nb//bNIdzrJxEhCbyJmrDJQ1jXf
bJFGkzV/FTc/nXvffP89Vl/n4X+dO/WZge79/19e+JIHLgOViw0+zXy7gBAT7jKot9lkfZes8ieN
KoCEGv/C39TLohFXKFzJIWPAl5zxXwIrbJ6xB4Pm8dbxhF+OsZhYwBb+4APrsD/arzMgzWX8Xhnd
RBb4M/+Mj9H5ny+Z/zSkzCWgmFcID43hNZr8wgg7iav8jt9PBSsp/wM/7n8flHWnF4wFrK39zi0N
/u3L3WbV5xvpFoyEBZoIpGd2LtkCey43qhrzBO9/TyyIhJCwj1uASzYJYCY5/0GyVY8GIZzEQ5DP
RkK7ZPWCo4rBtAhrAoZfZNBvp3VUyKfuLs0QAfXQUR/nPvXruyNn+ymdiEDLN+4YZ1LF48js3HWb
99zA9NwSAIYO9G5NSUknZLKnscA0nvAhs/r8Uq33/sXCCSYuokmlwNJsCietrBoHUeFIWPE1syN6
RIgk8G4h/n50t+6mG6H8APQ8OUeL5H6/91/mPwaC+ZqNHLc+Ll3WE5bl3FIFu1Uvt8VzehCfc/pm
1rjBwu+BgmJU0gAlYVXa89h/kZEPl4/H4Dmbz7nH5G0xgUHvZ5w8zrRyGOU5l2f/RDs8028xwXH9
oknBnAixvuzZuH3RnhIDKVBcfKpmfnE99/hKcoyELghfsmEY6UukFzy+gVfos+oPVbuLEwQ3q2yw
ax6qnPlKa4rlqqQOZfaRzR8dYXfpFbMjwJy+8avcWfP2YTsa/dvjZwAwHu9f+8n6j3J/dlu/EVOg
LFL+iaWbwlUSKQTgG5eiBySpMlc5u08YWD81cz1cRbrqb+tmYn8I4c8wV+D4IV9l9maML+3pmSoS
Jqj7YpjHxWn9SZ37SZ89mhlWKwSO+2FYdgxvR84M1ylZ4NCAseDEXRXKPQGoBOPSgTI7nqXr8V8a
z//VZmOp50dvD/6UQYPnO6s5H1wVZ2osH/JYL6ZNcdu+tw8k8q35k3mL+77rBD6xSyx/pta8OZBT
6kxZaXM/Y6e7Ylaeb0WszEosH6dei0XtKFi42Y5E51NX/zMsun4O8jpXVXNCfu5PG9OccIXlmy14
2xOwbnxTByBjytAFW3HaQ0kK9EITwilQ5Uabd+tmnuM+M9+shHerumEdmwvzojcVHhWJWShE74ld
MUcav7CjWtTNtVVrCoRC2j89PQB2bQMac8Fr85K21J52C0ZAQqo2ouZ0K27Ob34q1IiGetwZlvIr
9nFLus1KklaVhZLcTlJLA3m1JxgtEHDM5ta7t257X52pm5YM880TS8DZQnMcTiKA0faYv8L0H6oN
4kyrlEL03Zu0O1f5/uMWTGzkbCRwUoXGDepIjiMv368LUS/zUItqyfyYLF0U1GmO8us/r4q0TWxq
XN02cxa3m+1MOst3aMUBIoe0ms3b16oYPIbs4T1XVlmoc1LIJdOvSNxYsbQXFMJzqMt+lrWZKudm
JncHO2wTApJzTyWgljWI7Fwzh4F8VotvDSBO71Pp1gSyMmVNg5Sb7FfT5uL9l7tSSywuA7KIJT+R
SOrR3Aa7ixQqEDbqWcudAbvinazhSNw0CEDT+1+jYgtSdau4A+UM0cQwWcc09GGy96lXncDJjFur
RDLoDGCbsXqJ9fyUiIG2mJpCj0AYOek3WxtyasvtPC9/+/5QS0FP8tyHQqF0YlbZ0qgI+QC30VH8
N7ZGH8VU+PdMjp/UTbAwQEbdzeqnCXCtqPhGUNsWbB2P8ldsVzJVDbgHTO1mK4ypnCx4rTWzImsp
myyyh3nDa9z8MY7d7I7kYHRBxFRN7IyPGtsnerHRd0ThwT/lucofhLOz5ZFs9njGohJgktLDDE9B
Jh2KZAvJzswykDY8xXSDjU8jUlRGppr5zDwY3Umi/eyem1vpP5CB4iB0yKXVKoc4LuCoE4FK8P1c
pgSCuRR4o73M/uU3AliXWmaYPYAa8OfWQMSLyvQx/7bEfnul4k43lEslHboaT2R0HMiSF/qZjJ3q
RsCaJRA3trh3p0rdarR+iLrARMqfuKhQfamV+0ZfXn+WCmqbkpfL8JtsJRkTSp6W2dRRX95n05O+
Uy5izq16QEvOVDRjBZHyZHuHHyb33S8N9MbzWKGtiiPmYCUCWUrEt9rzm+RyflRQrPxb/XQlKUQu
SGFcQBST8IPTkPj8qckLPs+lsC2T+f2nmK6E6bGYxX8TeakXs7/XAZORWNjDoqz3cr26Mcb0Zg2T
/3tC+v1hHQmUnCAbM5zkgTrrTVr/BP+JiU6gW8X8R8QBAa0cAhXUJc4DSSnOTI6v87R1uSwwPk0n
c9B39ZhVy+LvIdnsuwhdCMmsWQh5MxuCHEBt7YGkdoyYcHikjs4H92Z/aHJYYuaiABEnFQ54ahUk
/FOJ17l82E9QZummCouCPCTol8Oa+1BcJsxHk6jxE7fyJxY4OhOTahLQ7hWMuG7WuExhBZVJRyY/
gBn0L7z/T3DHNnpMiDGyMYGmBE+i872NFRym8Ii0hZHMX7uGNlmY6G6Hp4XhkH2ca4S0HuLyJn8Z
mt8zU+H5pZxrPHrXrpxhUUJelQ+UZY1HafRNwCn+I2SNUDfK6r4vr891CV7CdluFRW2L2AKZi/7a
u9UR2KNBsOkpMqAM9qjiwYJ0xz3PlhkJxnwIORTEhrJETYYUf4K/gwK5v/vYM/4+frJ4QIjvGj85
DiOoMzVGAJ+6b/Lt6o9PY8yN1dr7cvrRSNy9KTjo09l2zNgRCUimptnn7sUXq62Zs59LDNxU9zxf
h+fbfR45v41ULZUsjuz398unwDzuTQZbKY8Ajl2H6IMF5uaUwpLDfLmtbgDEwI1m9JmZBybyJYv3
zGud993mMIaAS8PkviXmD63cjavGKi6IxWi0FxoECfNRb41zWQ/yLADkZmaEuvwrR08jwtDXCcHB
g9C+JcplhDTfduyRs3QixLlopfnDKojILuBxIFgKM2twpvQBIq1XZ2oo5bC2fbBuTg7N7YTt+i7v
u3p+m1zE/hf3tbprB2faIcMr1hOBplFypWD4rA9qoyfEXuJ8AFxlgPnDq5eDcgBmDBE/tvuKJg7c
ZMThYwNVJXSMKvi1wJkynL6RDsf4bPLCveu7D07s1nwq1xp5ktDfeA0uiu5gVHhm8YMp5yVHHeuL
cj/B4MGvMeY/AqMPAKTpuMXClcluS02ND4FUZzFnyfus22BDwMb4jSaIJTda5YI9Ay2AhwEKvvZd
WNgChZinQfybXhX7Wb55NmMVBSYGYTlarAS0V6P0Nv/EyBrzimgUEUJqTN3D8fQi6JRIp82z29y3
xEWwBCTHdKUE5QV79424xyXPNm+4qV8EwR2mq0o9V5qHO18zAK60HXJ+o/HSmlzgoLiTAo1E44Gw
VCVn91t4QrFuf4S4/P6KSH8mptS6H3on/kki1poxvn/2EGfvZD0Up67hnO5WxCrp9iSuhAvNVym7
3JtB/2UTMPz8IvZA/P1Fct9ZEibWi1xdmxSGR41pxRB/DUhOtNnfMYlDpkpBaIICq67AROQJIfJ9
BIDAVtz9ijfZouCZVnuZj0lUAuvVPldxo10qunYrSjGQVFAboOcuSr8JHEnlaLDHaM81C53Ts6Z2
eGzhpIwIb2yyzOK7Fui8Q764/Q93c5vyT+LglAAb9huJiATdIhMu/yETDu/EN8HBQcKemSDXnPrY
MSDFDed+zP1srX8W+sspLo8FnkQMMyBLhpMvkN6Sqw7Hh0IMaX0y0ziAuZorJaa84+0TYae4bNnl
mPwYPINh+kcyAXxT/toMnIA4q1Bd+o6Q46INlZQrKD3QB1dGusY5rt/d9u6KvWe4hIAbvAASkc/q
zUkWEFt8CvBRZe+/Y1mFM0K4qzFiBRyu9IS/1lHsXyT+KGU/FglcgTRqCw0ERiKs0kiWgik8/DSd
P6B+m59SCIaffFXYOszYNiHvBvY+Got8O3gcfD24sPXHmL7wnRwyYtsAKj/Bq8FUxLlrJr6tCRm4
yIV0PCbQc0T/8WV3Gsfoln0kQafveeflZzR9+xJRfrU5ME9Q+IuaEESQWWr+veHpsIVVdux1BLCz
W+v1NGxhXAMWgO3BfvGBYiKzMaZdQbfetM68PPKqOyTUV94wmKlUHl21+jvuBpu1hkufqpHufcwz
khBh8lBw4TY+NcmYIPZ6X2p5S+HuWNyD8op85NHjWnUbHI0QFOQsT8Os3afLDPpXxDTNTeWMuDx4
F/mbKGXNqfvcPQ/yaoAPYaGfOllCEzm1RKNBdNiykwDXSH+aTXbRqZDnxSUlycJULmVnj/WwjavF
ZIyLQfKDD60Jm3WB6/IOekZhX6g/YUfJoiBoHOkc7uiQJCwmWuR3EtGbfJ1yojKvzSMdzP7jT3OA
2iDBIPcYRXzIDnlZvj0yPLTbBl4+xt3P7KPPaL+jgosaMXpeOlBvMtA9ivx4M8lSRVKHvE5qXF5s
Ys1r1pGJw2pQ8+K8oMMpiULNzCIKvSkG5FzjI+SnIyysIuQFiuSi5yj3ZwgHZcRYfzSl0ZanesaR
pnci/PsfnnGP9vsvB+wGRPz3jZs9x1nRpP/SNEgUl2eGQwLNtv+5R7X7Nm9huq9IDmfdoEmDoneX
KDguccXE1hspwd1uHV7yxT2W9/maN1TeYw1cy6PkiVVLWArL736UQfX7ep/BGUFv8vj8T7JCKnKG
R5GW4trYcpMQZMkJ3KFnZnZDnxelO21UTnwiWswIw4mTK1Ppd91ssRhyvFsXQJgwaO0JfnE7ssKF
RbkNxDifJtMw3Xj9FfSdjRvcMPEVIoiKjfRDf/IGTvmzlndvZtv1JJyE4km0GvQrzbY4Po/v49tu
NlUs77rN7SBtkZHHn/V3ATAfL2sCSqvl67ff9TuZouxQJL5j367RIJNAMmw5dLAGsaE+EAgfqku9
qrbVtt+zvbWLZM9WjNIcoCaFc4BdMdX97QhM/d7qV76uinn53Cx4x+/c/p5UGFDIrzMXgK7NjQcG
lhLPl/k5iTvtBzkK2VmTn3rXLzAkyqfkWtKNxX/tCcDy6WU3pXMZAl6DxReXbtuemi35zu131sRp
oIQssi4RZtsMmAvAavbcjrqGflH/ijt+tM/6fqy2T16R/7+orLLylC7ZKp6ED5HKkoD/reLbUbYg
DIg6QcGGXIHj8InjDIQmmhvdbC5sq6xUp++JBQpObF/DPN0j/lYEgSchJp/TNMsLz2WLShO+5IJP
2vj54iT/yTHaLivEHRZagP+Uy4REfP6BiHOa0eNXqLuVyu44z7BS0YvZ2tI/GK9PrLuPjfo39qVs
Wsoy0fba+aVLSR11IL9aWFkiyI6fy2DM/W5R+sou4xnHNzitFdQYdr8GqUP42ZZ7CasGh9q42ydn
zf96t0B3pV27SYJmobvNqQ+1ax0+92jVDgaiLeBEYAHAAWzIC9BKEziSo8XuxT3v3pajqKr8+/57
/U4I+JVtYn6x8TGNE3CAPlvFa/uPIb3/RTAtnt4XRB/YXSD4oTv+UBWgqu+vEjL3Ao/rqMMAdoq+
exQzu4eMMMP+/EOPJP3lcA4KT51wlxGWjZpY+Hv5/b/6FzdQ/Z1po2QAKQkhsdw3kNW89Kx+uF4r
Zsl8zl91l48v7210kC9j3GmRmfA7b/JI1/NZSEQIYxgTP+DMCbxCeKeMgVBsvvxC5YW2kb0WjTq7
Er8KcuWxcpF9gAOsHANFawAa4rCYlpU57XA1ecCdhUeSJRRz32hGBifC26nN8XsOyN4pIEH/nBLM
iwIjhhV/4j8nHbSa42G7Kxxf/8shI23AiHhMvoooFTzlPDgxPQ1qVHXdr1HkoifTf6XlhLw32Xo4
9SEP+xhl4k/jTzdpJMbJdoIqK0FuOdmovzCQZDzfoXx5lDO7PbHivGYsMCy1RNApc1LZxyXPGIUx
fBgyCF6SCZwoCfhwpAJjESObzbk7T1eGO7U4fpNzHXEu6rHnsxrsQR4hRfmFlJBfnMlUCOarxFdd
36fqa2fb7KIf5tX+Swr8utmXa/qvp0QnUex1Mf67TofrQKws8OSHdl4z513pvfosbuojGqzFsPqe
AZ76s/HbHpRVeb2dAHM5uvXn4vq+AgqJaEk3xu8jifoDUG+LXIbndkKhCcDaoN/964/iRtxov5ga
rw+IXIxZp/bw4cYFhXtz7rTHEuffGssgoTagxcC9/YyT5JMmQzCS2ZvZDL8iDzAlCCckkMJTYP8w
Ki8lImVnyCt2iakiB31fQfKA4rgJgezBlzyVdyU5Zjs57lbDSvkFVBTPmTeJ5BiyIhr+x9V97biu
M1ECfiIDzuHWQc6p3fnG8HZ3O+fsp5+P9j8Hg8FuaEsyRVIUQ7Fq1arGqS4COEP+lxBRB5HH01zf
2qIZEHhJ5RYcSk+SH8wYTRXgRyIWBUGZzz6/ESsr0A5N2yp4XWIytiNLIU7mGpctnzJI1cNyy+n4
rK9iIp/w4wl8HVOO9iiv8TOEvp6uzKcvGMzvgZ6rhCpvma5A34NuW+Wt3omEuDoliAHwB5wNLNZ2
Gfze8my57M+UeYK08XcPM6mFwrqwN3cHeBlFJjxP4IrC8UVFkg+xuZHsCQpAHAbgI7/ym/Na3LFv
qrZEh0zCA2kYBMnqc1NJtrk9gSUvf2zLEp8LjKoEPUQO2Wtl/4n6TC7XfS3013md0ZtjHRO7ryJu
Fwh4cKkYHD9PG2xfwQs4vuaRCWQUEoVYr9QIIBV6+kuaOh/sA6MIvpng6FrmM6Ppgqdm/IGxkJuw
YI/YlGSyrW3QsbhFg0OEuQSi3xUAA8Aymt3TIF3LczSv7EnhOIYPlUR4G/LC91SX+mQc/7zXz/WD
0EbNYIO6s/AWsyOOJOfB4Yr6hvnjlVhilvLah/flKw4QSDbUJFBdPNooMzia/y1G0Cr3a4Qe+X2K
j6OPFCOOpBVZwnfmwzy9/BJMfeRlobhPoLqQ4C+nd1/J6s/8T7Cw+qcqw/f2rHHo3L6H76nWvrd4
mYV4E/F3UykDItfFqlmTGLMbXUZsyNs6ZCvsQnv7GuuiOtCwoAVZgD0zA3zB6LzgBkX2qiy+Z9+J
j9ubOTz7Pv9S9YlV1IgWbBOQM/G6pMP9SgvDXYwpR9YUFzExTYAeQKiCU7SPlRQ6Baxo9eiWOzt2
RlfzW+DBs8lwzqPBm28/eRAUuH7QaleB+ya8QdG2vp3Ac/ERjtDPrA91QPmaLXqN1uv2y+mmx5/U
GpE1AVEmDwNvqEAT1hWLV9KOJvhxEMnswyAazKFWFX+qyrjvZSC79B8IRquSj+PEhAoJlc6Vc2NO
6YfRiryJyfk9/nd437wfRstVSLg1+Y7RBHby/fvg1NgEJqDG5ZdI08mi/C+e/jbvmisdPjqh0Px8
s2diA7rXLFM0AL63BkpAIFi1IMa4itn8Ywe9cUUKDQeUhyHdcAcEwdY/he9gO6Mq516XL0FM+WCT
Rc1emh+5wR8CTBSK6UzRtvk6Pv2J35WucbqKn96zQ7SmmN+niM2K7DsZSjfg4hWzXpgnrHrpG3Vz
CfYK48KUXWhf5h63W+BkC4EruKBaXi39CiBIrapExBzE5YNNQH7G6/5zqgtxxGLkQdNCAeJtdACr
k/3EY2PDtcSJPzwH/Cv34/WYC8p6bDYw2dlbWDjRJvhbAL2ZRcb4uakB7osI2SdKUuyRCuFYHpZa
rcAJl00OC0mhzB8kbB0zfFPDVJkR/YxJE+uMuck8HIqh4lt/2inN0y98u6UDL5CF9R4rQ8D40tPU
Jh/IVHQ8Xs/I0GxL05sKz7cQWCyerPH+EIFxu3qZ5L5yIvzFkeO1uDYtDNUL//fuDd833CJA4Z79
d7Qt/O7WtbMdoH2c8Srv2LCevLK1V1cH+4WWN7namk3WnfX0nXf6DqcExfXq0EGKaWItFBpL2eZ9
uAb3L/xJly3O1XYcKyUXbBSSs4BWBJ4jC6WMgEOst7wNgG5WAIxArQigr03kiIf3yf07LQxCoQvh
dl9GaVrg6mQrBtg99YtpYXKntpm/4WqNA2VC5Xr5LArBz4tdcLxh9lkK6GIHROfMo/3VjARrmxjP
Rnyg49nPqwiiRBOZ68f6dOKuIlEMYWgOgv19F68FflqAytvig6pv8R28vMlob/pzl//bcF5Lb3qc
vvOL2it+eLbvfmZSzQAJrsyKIfJDoXvKlfeH2qWyrXP0Bd2ZkIUISVPOgsZ4uTk91F8vf+YwDFVw
7lZEi0p3GzhzC5fmgV7HFEptOUs2REn4vM5G194pVRcv8jwvT0QrEscE6Q/pTXyIWUdsIdz5h0a+
9K13pFBLnJvXBGL+KDurW2wn83r3KABYts2DfSJ8zzvWS/GCouWwRu7UMMcTPhC6mmixxNjALb5y
gvvj6i70imp63eZyAbGVydXeM2NY2HlgDrvx7uY+T/MjjES81ocg2n71T8SiNy6Om2bzmHqPFdvH
16D1gyBe08mjE8XgdKlEiLN5+briBO87W7UP7xgVkW7e9zVj2PD+FohoEvu4g0wc6jazi86yAPVz
an2iIqnkuu/flhwUBiJpHWpXKnnBGyJxfhIYk//OmI4/g99wRPvqq5jI9Qw+uL616Gb9efmwqFCC
rrjsVe6xEZ6vwcV4txidp6JclNb1zBzDtBXQ0+Dpw/Ydewfp9YBIByHBeV/vnjF08jdPTDHMBhyc
kA2reBfhS+9d9zuVUvva/tjY27Sg4LHUEPeQ222a+3yteUGXkBc7KLBgEWQ65zIAnETNQr76s9Go
eCYD8FBMm1kdN2DaYF/9mVzOY+sNhndTKg1wcV4GIco1ucC969U60zm8cerz8JeKRVvOAb40YeyA
uaLYXZgUbW0Qvy7iVbsKM0sO58S8fXxD+1Vrpt/u5XlvWQ9RwWYfmXrqtVDOvZ6hWmhlc3ZIHcq2
/SdvuWOinOKBToGn85YO6MfQZXZ5DvabFm0jMOnjYuoZD0WOIo+YdPlmYQfx470+TEfDb4I/6uS1
gC/x6o7pacrWVjLeuIZeUZaoNBGJemy7e72IK7Lp3Q+fWNehbxGXzGLcugU5gNyoe2+dGDTWFx4y
Q0yDoyXiq5q4LFcuCHxph9/WiNmIC9gtBFhOJ4Qmm4wItiYIbt4kXwKhwaChY7de+nubr17SmEBg
6IoIfci4gqRZsU6gD1UbqLBNuwqChrlquOoQEbyDBSqXqmAhEDtkcYqymxAblkfsiqGmJJRPIYUQ
oOYL2sXNOcuzkJmx4iwpUd5AtWhZzblX9pkMrME6SG7T3fdYPUAZF03xb6AaVzjSuMpTYAw3HfRn
i1zZAjhBjns0xYwX8wZZknvCEpuanW5Qx2zLs2ttu24nF9XzopT8vZJJLu2w8z6UgnluLfZJMRUv
Hzrx9vao7c13JCzeCFzYS7uXqfja5X2umj6VV4VKalvfJ0tZakcB008V6xd5ulC70m1mK8NEPYuX
NAZmXDpHwlf2MT1SHRE804cwXZA1rBBQjgyZjdg4zVvk3JpV0z+tvPjtlWvzUBKSmiNhrLSqUQ5V
gz/NsrfqkIa8P0KnBpaFbpxmWEcZF2rnL45/dUakebT9GFYx5wV2j12PuIT3I8Zn9t2+PW2Ml4fV
zcsh54VYh++HukBV2FtTZIj3G1NLCGFDRLTPaoh3+ZKr2IJVGTT4dhOE7QFwXY2IEJaTfINgtu8J
uRHxW6OXYWEuEdHQAmyGnexfksXF17u24nH8C5XCmEsQWjbdPS6+/fJVXCp9tT7N/7PNIXNhVcx+
k/K2r5NsVJhUF/cKoCHdNuE1FpAKgBz8Xbb7CmW497ZKoe2koT/ZLQhkVrDs24rWSVEVXHc/YIxI
jwuVGPwpIqAJkEUJhQZSr6/bKy33ZrAPym7Y52mNWP5Buf8jdlmZxqkxswltLD6PncUPI101W05V
8Fa00G02DuNUYz/IMBwJ2jhvb7OVPVm7ol+eRrMaHrRkeT+tLg8Me2J+1mlnWPO6oPaIg1egd5Do
i1ICEz5fezwiOKDeifUhmL09CFsFjpFYO3WLbJLy2eZ62OWuLO6PPRTBqLzqE4URpPAxIY4SU2M4
8JaRHcS2JQPtLPhWh8gqvNqwb1inxlOadJp/PkbZvtg4x2HbsA1UoALRYGUJ0P4gMHCL9Z914T4+
lkkzzp7X9DXOYSkKBEWSZenzVCFhOn3ec9xywDO1bf42pKBHKnYoQp1LR+dKJGbuy8exx8ItiWxq
7Ike8qcOZTbYPARO3Fx2ksAFiDKqsSjZER39mdA8uLLhj4Yj4g5aCRfDX6FA4HG2VUnIfjzQJyK4
cmTYVm9Q0l9wLIQzGcrWbTKsEzKjCc0JqVrRHpXG0zbwUjp5nisvyJm2AhQu+7AB0XntxP1pE0f6
tyDp20b51GZfeGhWW4I2K5g7VbR/vltIKMoAL3BOCrnmJpiptJ9mc3ROmFYtMz7eHxs+xZgaHK2T
YcHdh90aucSdb0r8R+66gvR+Va3cmO8GSSon8hsKWLvVW/E7KL3D1ijst1VBhSR+Vs77+Aa+ks9A
9A41saHnWPL4MD4D+jI/ufRtNIeGnrbc8yc8ZwiDeAlHeaCDVv6zml7SCZcq1kc1dfmsqS7k5PaH
baZpt2U7o2O0drVbM7eni0X2pJIqpgWk8/ryVUPKGLvGAXtvPxackzSgd6BbYwTkqbRuDZHv/U8X
dqGj+ZeG46GLFKcG19VIQyvqkzWRRxUytbH+5vQYPX534c87KuuyEtU3nDTD1kdPRyymic3nJF5Y
zlukga4cnATFFO5HDxJ9/PFHI5F6zZULP4cGEyJtAnvTJwmUMSbxSPY8MkNt3ElEjv5wmbD3zCmV
g9nnkZFbksp06c66uAQTta0hg83J9EEBmKZkeVt/C6vKROMxSdWCx8gEu/DjYTeJoiX2N2fTb5HB
f9e/8/CEDJWC9mLVjTeFwBamclG+1YbNZW3bYEAj07RQXkMHRZvuKbgc47KkI/7ajsWjRWJZxAwx
be1GFAmHDo3B8mf7le/NPxKCDGzrhX837lKxT30O+SJxp5P4ohOgQdi3zH+X99SYklVMFBZBbXDA
s5agOZBtojdPdRjAZoPVV+Fv8zVLlZNDTjk8BOI5LMn5zvCFXMz99wgOW5npiK1YedOcZftxW7Nb
vHIj0QS2JaTbom2WTBZcVlPNdW9WK4yvCLgCdKW8QU+arK2aW4BB5rZ5dZ9o7nOt9K66T9v3ipCs
e+VeC18LPGxv82TzMEXsVJ2yEfYExEjakjUWEBb/xJm+waqB6sdDDN317x2nQPPQ5byDz0fkW45F
tKr/TrVze9rXU+5fG6bWYTMWq4pDfYFWElymatvRRyCFguCKwJQBrGXayI3RXh3rsU+b0e1SwPFD
RRV4pGHnt8aCb45jr4UakBgCBloDDv2mhe55DFRa43UQmHIFOypARtV5GyYb5nnDkRLFFmrKayR4
SgmwbSs9sdbXhv1CcbvrD1dV2gmaj8uhuPyy8qzjIiFXqJgEoiPZz23aAnPZq92gjhCo7tP19Owf
MH/lMi/3Jhx6sHgUqj71oRrrFEqJDw7VXCpp3OIBsquJSguRn2u3v2FvF+QD/mnzyog/xq5auZ37
51Hub3OuxHtnDG7RcQRLxG+BV0l1i+xtvYrgmIevwJPTzrhavFASrKC0gXyL6w/RMtEPwOA0CS2b
dDm1rkD448SX/E6ApXQp7QWfSZRudpPI+jmFL4LSdl1OYZcqBpxjReCz4yW6Bnm8GgT095j3THYK
H4LNrKP4G5GCjQr/l2aaUv3dz6Xb23T1Oue5WIiWgsrZc9wb8U1JsI/u5Hf2rZgdG1xOIKco/7VJ
RqeTkG4ASkLRWSSEHznRHVRX1dO8uf9YxF7SmwjjAjjhDDQsXhS5bY6/kaX39/C2jAqMYPHadRI4
fxPW8f4iWbMJsd2lxL5vuS8Wk7PothP7NFo2rmKOh4jrpf2mNH27f4lx1ZqXDs3MuXLMQCKKeQ9T
sco2UmYYG2eKBJF3V6kalUeWciQNsMQZkIdJqgO8tt9W5ofmdle9IKVJd47z1+z5dZquJ2O1yUI2
QpGWkwuogy5fjDX3+0UD3EywnxvvpCz1QTm7ELZN0Mj26Qo3Q+DGW0OFeijl+NKf29u33KIyvVfp
a+bR6viRqmOaE+w6zrPiUhvOu6KBL/DqwbbPemYQTDfLWM1cC9xwj3jMzJoHFvvEW2LRn2eqmVNv
l4yu+ypIzvXcWV3bi2v7Ut3VDrFmDPQz3V2mB9TsxfMccudll+0dNi+bPpwYjNa1tM10EWZ6My9N
cUup8oJHt5z4lz/Xh8Jy9AMBVOd6CdEukEihMIXe/Fy/4NHZ/oqT+LbZVdaT0mTBzYWjSSv2NQ/O
dItuPlGaCd1zI8AmoxlvtbSw0WLnthdHwdxfJufeKV3fZ3uips+rOg4O7Oaksqlea/+CxJ6IkpVM
hJxT5/OBF16MTrSGT/D2BkXYXHbXg8Pb4Tf173r9zTT3sVJ8SIHamr8C9iWWCWxU4nn2Ej/xqj3c
WY8RK0DsuIjoI8B5fEpyvBY/OpmRTRG37NKKEhYp0DY6lmvvw+/M/VDafVgnDlcicLIpNhiNZz6t
0y8gi5eFWs5qZe26Bs00tOTpXhhvdnMyRHs/wLO45DiLk4xLarwBfsUEQfyxluNDfU9t+5PhBw1N
YpzeRelhazGzM+bG28jO2wmS/S/EUxq2oNDI5NmP301AseRoNmxm1rHe6tJK7kF0ZrSkVrkNs0sT
pCy/+9rc8+1bwBPBo12S9TMHvNjbnJ7xwLKCtuYnLswEbITRfQOMZCcOuBVRB2+JyjrdiTcXn4fW
JDLC+E2QvUsceCe11cd60xJve6JvcCm9ThpWWa6blxpJYFvRMyGXYq8Xuv5JI/OTEND2XAu0Suf3
Wdy6SsaMwxu2b/+SFvo0D3o1K/NVzSELeFntPq78OXKE02j40HXtz/U8hh3jwkaZpxIupnx0mnVT
c4FJoik7binB5eNrmeklzv1NIgRpyVhWBbhiWd5Vl+d2Hl1NCEK/mOHNrCXkwHVy0TcfoEYzbIzr
TaBv2h2ak1srky6DbeUugoI3Y5votOzHhGai0982Ns7xwfBQGazfjr+cU7kBxoNYSAZn0jz9/eX+
0uNJ/Sqob8kSa2FUOc10a+5LmYsI4DzazM4w8mVa2KJ+dI422xr2wnV/jXfhMlhrlVpj2sxCBZ0b
X5cxq+MRTCxRRjTc8App0eHrBUHcLeIaEmDGDGtZSlR29qbbxi7WXOQa60VvlmtcoQGEJqXNhYit
Hd9MRx8wANdqSvRv4W2LsT8+nX9X1CsFNNrBMMn8OH8fzboxvNSAvsQpMLzKKTLUXs/teGuVDELK
dyxnWguAPHCG/rQxixqTzxsU/e/5mwAx+zz3j/uSJ14scf3bIPsx/ADk6yd+8/+CgEF+gMpdBAGE
whQW4fo7759/8x/pf0F6qM3b60m+mPmd/s2CMtOCl2yNLoPT4NQ9cbT7no2H/y6DbeNtDUPQ1NzR
CZNV5frNNfnGcemdn01HvMh/E3W6hD8cFtQbxD2iJqSnCJ6Po0s4KtKKk9yc4jWcOBIMHcmbF+LN
NaR3x9Hl81eXftUByKHOn0dL0PBl2d6zqlY95T6tu/jyfnU5t+Tay7HkPc7l5nF3TD2L6Pi26S6i
FDvKv2cBflCAuu7fwLeQspTTtU05U0pVCu+nnwVL4G+KMfcXij1B8QTpzQTHwSKQMhenACaz4CY9
PbDBhCOvmYIdBzqw4iheXvQg20d3kg9hdVZcvp+rsa/jG9QTeSRNW/6+6qYa+W7hz5I9t5+R7Cvz
tm1cfzHI/rsuyoVtqxYjpBXFxHlfjME5c7+nHyXmRjNaQt548+LK3MEKh8iVJ9OziR8tpTlcerWw
nzAOBtyw6l722V6LwbY6r+glx+/UW6Ga6ByiXfdY3faP/dRb5u3UOpSzAwx31X2fJ/fr5RUPKKkd
C8Cadf44mgjLU4Thr6HdHFh7zosPRdll+BYa1YewCbBfOu7CnzsufRRYmKulG75qvBhn3pzQjKzG
Xn5DkB+o27MTeCaRjP73/C9YXDn7j9XB4x6RQ/gy7zmcHJbK0e7n8Lrqnew9MWnbvSGuGNjOTEer
z/irN9YMaqUCV3P3+PAjGXTDHRyvvQiYHO3o7eqTNWuK8Rg+8Oln1s33sfv/zAg6fAS4YaRD3TQm
b39At2VJ7LEuTUB32Vbrf7l6qnFqnmoShDQfmfShHL/8sgWchSHM5kubbK6IO2FhPdtfUc9kNMhM
WCwxHPKV7NCMAJ0wyzeyIPnTao665p7YjQqlY4Wu2myZERaPnGkh5aIKrm9LdX4PpgmW2OO1ePUt
Nq9k0Ta6Xw1d3H7nO6dcZLs2syToAz7PP543j0Fp/HmNMDj8DXyeQs++0Vu6q/paTDrnz0Q+izv+
9KkwhB8j15O+j0fvjyEvpQRyJHukPxLtdOv5JbW8p2aFSCbTPh96/7sRYzwgVocPIyP0k764IRqq
8+iizxPdyJ9XcJS7R72/n5T6HOfP3iaBE7/6abKvyt6JRy5NboDtU09MnEehbkkk6fMxzoYDvUJO
rpXvdfzdinEmv5Y+141/nN/cP5k5d8Vz2z4hAnrq4UY4v8eqp9aulR/cX+aD2EvgJSPoN98Lvf33
6dU8+P3AfhVmpd2AfSf/b/1tEF5/778z/T4M5two924k25Kmo0LD+I2DCRYtKi/konxr8jrFksKW
8bnFwngrrr/hEKYCnWr9sNmOfrIv618Xtrn5j/Wb0WGnvvwFLr+87n9XH3eK5cc7qbtxHtQCj2/r
6CkNAo05W4dvobG0wXOwbQrRs3018X9NopEIH8+jZMN/khjtz4RGtR4jG62rwOS/+fd1Uf1LbUdE
vOm1fnzLR3Ns+COT3WakjlsLsIFG7RD7SoNAJb6GxPncFuXBpGRn0u1Pq2o7pTx/xJbQfa3/jtaQ
Z20VqexnkT7o1nf0Bb1SgLvy8XrQXKR0itdhc/FP31dBwtV2LAfv/lyLJHx2JvmsH9OVEwV5TUNF
620GpBz5hj796JlDG5vQ4h7bQl6bhpJhmTSQrRGO8abB9xhesgkqmXhY/9TGM88m13jqbsCATVHB
WEBmtFJdL+r1pkZAmwEsdMB4cdnwJdeVY2n7oqV2r4Xe5IM+jQqLZJ0Kcc/DvDThDc3LiNGaUhoV
BmVULsQBuD7SaEV0IN5Gh0EuXk4MVAmR858fTs1sorIaTLogLgHcfBBrr088FCp2HyEq6qU+F01x
M+tBxD+3bu8pPEnJ/vlzhjdNDAocYFl2g/srzUZhkBinXteveITW4nlkBtm3dJtlKSDrip+xMcUi
wQ2WJGBQggMLvaK/oFYx5ZGLZxWRe0qp8U1oim0L9V9xB70S+zwgLkx1icG3f/fu5Y+6zD5h27rX
YSOp1bQU4b+R/6ZctG+gb9vlKNuwy+Isixkur/NQOQElKokytv3Z/5RvVIF0SXSCQZmKpabredo5
ZqHDLWgYcQ3ZS9Ao2n5ROoCLAcI+dIyO3ur20M1KELAxOIEOtQ0C3sB8meQP9dAFE4cglR4fiF7G
uQ88McPSOPNCS4Vvp5P4NM+Z2SW6Sn3GB/Uor/THB/SjHuSjOZHciSnaQ078bY9d5888XP53boSn
J7JxQ8eXgaPnJMl3DrXdx7LKxv4YFHqlxHLe/Ts17WyGncxXpmc011Qh1AIRbo2Ib2E7iOwQMvKn
o9LeFQzYR+5WCieOpgTd37jCO6NUnA1fFIYKKHwNO/5TmiH2XFg8Ie2zfEdayUKP88pbYm5LHpKl
/8lFXlIZ4s/kLjnETUIWk+6kuy6Z+4Zcud5UZ/29wKTd3J/K6rn8zf6LbUNFJf1fmY8T5bijVvEP
c9/810JOjglrz0PjabWe9rW1BWXVlelzlvGEAaQi9J7mA+U4OjfbOfpJjZ1L7Cd5hTL/cc6nQX3q
QqN4TTDCRwkeeKZTK8/8T3m6DucSz0GMrTSPrN2xtK8ru4h6NVTSbs6C6bYk/mQwuNWuuWag47l/
HQv/pr2mfU2pP6zYMDR2PzcObE0B7BaJRmZXD9F65r+Q9d9eTKtpH5NxmHQsgY/j5RxpFO8QKumj
KcGZW1I8T57pnEvkvlr4SS7ueGlH76DSz+MzIzelkVhuz0ccnze9inN/Tqg5tNz/d/nMwU0FOdcI
oUUe54qwuXF0/3l8pvHr88RN6Z+P/JfMJWymo2cdn886keCZrZr8l7+blyTrYPjVU45+9Yg/l9tq
vObaXXWSyJ/vZKm3ED93Xo6qIkHIwrbBfuRxx1PuPJtJAuVJ40GPe+R5/K9+02/NGyQI9/8YEx81
UC2lyEQyz/rJ5bPc0P2mxeTHtuSHRdfS+P+0nmxsEgKn1KOVnsV6joDjOZn5e2Ysy7BrfLy7cqS3
oR8k7IP/78tKJ7uwWD5axAPSlYLQ8zh7ppOrO5L6U/LzmfCYr/244/y/j6B1robTY+Oan0XykakE
TsKLKMe1qrr1bFdluPPM3YlLjepX5wp+nnvqWSH3/yteAjelFyU+7JSZLBbdW3M18MOzQEndVJha
B+Gpu4pcu2v/55gE2X4U4tzfs3BHf6Fpq9u2/D3qKD+N9Lb9fiZy0x3HNTaGsJN5lvG85/yZm+ee
yd1ZlK+BGWxIHusMPKjh/OYHjeV+KPJRWSdh4nhski686/YViVVaei5QQRpiD3mklExiZT8r41x6
n8TRn2aR4JnV853dVFzC/GW07itS3p5t8cjcTVn5C4/bZz4un+USdNTQt0j+E42seqxsXzqxKkcr
DnLZE1t2JbuqbpPv5z1os61ltsaCAGjEOWgWL6cBy29ss+ycTAi36Ir5dllGFTQ4FDhW99Fkgf8I
GF6E97bfg6ro0TfrRiYcNdS+tof3/9tETp4NhZfMiWZx1AJe3zH/GFJOng3IC+vNhdfwPv+l84xG
d/PZBC79SVYQ7uuRyyRVebayFr/sK4VfjeZb+tOe0qpS6ZmbStj5+h4aziMu/aaK/jzrUmp5+lVZ
7rjUmj6D+jgPeak0rEFXEg+5ck+Wz/w8QVnh0k8K8av7Tgq/a16bj4TPD75E25Yr4SIwFOigqGgJ
W49cPK/53H8W10j9ysKl+zPuRQ+FSKItZ7KsHNcMKVDIE1tnV8/XUMTzF59FqsKvnVPh9zIPY0lm
CvTI5UcxSqVKcaUAj1x+5KtZLj9a4pmFFDJ3W6JDUIEcQpoMdUjodz+Z90zpWpW04I4koSM8aqRI
54Vf5ctQ9jLyux8vP4VfRUuQhaX+CSPkkXvh1wOr8bNW9DqSetjlCWWUYp9ZO+5+NISXcFcCmeYD
90Tx3KGOfbyS1p6E6itSDUu73uon92vX599qW8zn8eFp7GpcAJ/SjGyDDg97N76XVaOQje6Juhqn
W+drmb/QNIcvL5sOBqxTay6UAv5nrQivsh4kAyyvaJO1XpfvIq/xfi/QrpdTpfu9kuBo1Luj3ekt
hTs6t5ZCSaD7Ll1H+07sz9V6Vrp2cgCqBFNmCJRjMxT9nay4GXA2hzLlFFa/JBrrc3WebJ/Q4wfh
WawrcPvGcT++4I1boZBoJ4RBRcdrS1A6ZgGPK2gU5oXSRSyR3pxPQZIRiYIFp1DvwFSwRh5UniA7
TaPx6SYT5Qk74vukNz+2DqLuvKcal8grlHKMcTGeAGOMP1FGnIVUOfZbaKNGmQeunmhRp2Cb4wC9
DlKQcSGsW3eVq61MEX/bzupcigdo9E+mcalPftbr6nAwTKN3K284GUHopUV+LuW7u1ZByMtMJb0v
L0QQ7fg/k+zLKtfeml/Gh1ckhJtTNfD4pSsru1cYiipW5Uayi9oFfykOl8VAfIP8gKljlirFfjVV
Z2ab/b0cZF9nVeTQ1pzo1M78O1UvvytRBqNVO1bJvGwrzHh1jBLF4yiJFqh8Ojam8fapEPJBQDN8
veuph9Io8Zaq9jJ9vYPvE9BIuYPviIlOi1Mgfg7Hh3ry3wlCo5Rupd7uDCn5UpJ54fw37J7/bgjV
Svt4LfF+jdc2K1v9ku6/7BxacdFNPzfb4qWuD5zvlVnvTG/JQPuewxg0paMq7Vr3xhZ/rAqlSskE
IjN+laa1KFWzlcXLw3w1PjZXr3Dgjfw4wY3gZZOqbF59HYQ74zTIwy8GnbzQah2mIirRRB/4C+oQ
Ag92qxor39tHJr4GfVa6tutOwG5HS6AmyN3+Ug9lO5qlSzt8Rl/Ta6hTodpIVVf1/bpC6ze9Q4pG
8TqbXw07RnX/ZmQuvg4t7tQw4dG8th3lE8X4WJfYIEafjiaID17nL6nSBuC4tGckDbQfxmZYCL5p
ab4mP2aAeLJEN/GKsyQ1K23XZdasbJJ2IZBZUcjs4NqrRmmBGwT8m+/HQQaH4ot7i0nTgMmLyo76
MlBG8Rwrpd4X/J4VlAHKru5eE/B6bPIhIjrao9J8Cx9QMUIm2Eisa/V4lK4Z4PlPg5DRNgCqy7Mh
G5AtXkc7J6PFT5Y6aEEHibDKnclPPMlkRslZmf9d+15/4frPHY71VM+FholhtB2lqvk6d7iWmSuP
r3kaBmWMCRiiL9BuavOVrfr7jBWtwVVQSJ0Sx66b1mylu/MPLQ4LLPd491rCZ3WvZthoRstOoXrl
fpOoItrkTubmJIzVHNwwY9lrHokrWNE4to/MIBJMX3a8wBOooYoiub5PucWUtn+T1hw4mSF9V658
WJmKu9Yav+epnFJ7/dYITXIP+1zUOaf2Dyp6ahUa+3tp/37+44LmLS7Hite4BicKZE+7QK3N9n/H
81A2pZsyfPpT9YgstsARtOL2PhNNZi9TRI0JoPeu6WLPO21S0XHo5bz5miJp0b99LWbF0Z7Kvz5r
pJqZl1whyor1fqoMqa25F5XnowPyjr9cY9gtCEVpvqxdWjC4+ZIRtEqVEsMK0ebO1WG8ZCxelod6
2bmcv3zi6EPRhuMOY37iY99Nvm1eLrrae6L5gQWptGhsrQt5epJEdPq738sHYXK/cWc2APX50XLg
x1+F4guEO9HfgjD157W9iFcs0kbQrreBqKCHTPBPu5aO/RPU2hsFn795e5MUahxzVj9mIuH181M4
RIw+eo5+N4xFsfd4dG5MUKRypO7FhVgrHl+Stcwo8Zdobwr1GL4ue0Kw1VrqN9kUvxakSt/vHHr7
l13vKoRWcTe4DCyLVigfh2Lb9zJZoKwMZlPOGxjniok/RGwTZHB7SAnGNJxM0bmWqh5w9BpnUXoc
7yb6qf4ZL2rCeC0JW1ZIvPHabufJ6xOrDkRGCcD1Hx86jlzMxus21W5QrenuR6bAJHfz+19ybIlp
s+NZ6l9mXykMsGFOXNZW3eX3dlI6dZn5jiUqKOqZwXZZSf+jLxSIXYvxENuUtv1gVzxacqdVtgWT
is7HEGGk7KL8v805mvbjzSkurqJgu1zN74ifJkHwzPzGW7djJd/MvKXR6B5+zmCwDMHN9a1xPpV3
2fYeN2Vk7U9da7uv7UtMd3xJ5ZrXkfFNbFl2spHanquXVGjL0wBlY4Bdbb5YKsubiDoT4xNy/11l
BY0mClPLqnGv7N/2Uep13h6+3D5ik5JpjaQQmOUq+7aoSoQac9v5Pc0j6pVz51Yxu27uN/V2+WHX
GNJztmL79zwdH2BoMZDGzTv5AWdLfpL1a+ca6k0uy+Cfvjb3XN047/Z3Pw1oidfhLYKvOcfrp2RR
DkMOHua8TiH7qRco6VSN814xVlvTbHTIVE6t4XWQjKxRFgxYLOwG8XpmOTgPO7nN7yJHumP0mVZ0
GuwlHJM5RVGJkn2NbzuvUqH+9zPvCM5GHVc3WQ1F6NzXE5hwoVwXrRynpiPyE9LlpgspkPy641Mp
dJYxcJoKns7i4lXiYR6I8YBO8C6Cc7rMaCuiBcPftpQ6l5fTaHeuY9OIpaICl4ldPcUxpdgbXArF
4yE69eDhmIzizS07zSsGUjBPGtHqYP17gA2N7iMzUZJ1QbA3nkE4TwHJo+P3pZ78vDcuLb7p41He
5EjMiG6DYxW9nuiupcusrN7paN3n0NneRSakJLc7i/WkWoRRKfVy1VYPVBd74ItpiJlphcRQ58xG
xIHoUj71aJQR9pZX9dFwEKv2/qzx1UmpOtDcBVOM6H00oTxpW8EH9lQeAVKxwnc3X9Afu7qgBoS0
+aK2Hn4khLo51Lb9C5Df+V0AkdoVR2aiitTQgtIPESKO6/K1YoSki4fWRlC1ZPlYIb9AaJ5YoI2n
+Bi8I4yeVu/K8bSiFtbjr2PjLP5JynRqW1UaJsJqOU5GuX5v98Wz83UmEMx2lDNNfCXH5qRJWR+I
hp9mHyveh3i0pN7i4idW1UfKI7tJASp29XuJs/WweCqbrztLISZnmt8wLa1HmXSRNwvNvNJPURJZ
S31RglTqDEymZsPKROenQq6QZOrOO1yD+gSfYqLCm6E8q5+QBBqG9G8aSDyH4rh3L93KywpdIPd9
c7TF/OFVHMWj/Gf2I9mc1sx/i7rtR3n6nWibcTOlPEESgeTGnjfEUS52yHR9QOGfeyVby32totH0
ZVnjHOkL7V8oF9lz6/N+SaBgDN/DCiyT+XwItkR3Wlq/xV8CHxQIKUqPCDir8HoSqCJW/5kc2QsF
NaxRHp+aiS8gScEKm/34BHVdiUIQ6W6ZtjPBLNM6FbAGIzEBSBwKY88MNbg111WeD835ojjIN63U
pcKvTv87rMxLZrX2ihnTBnZ1KNXwTnzgPm4nP+5f+mpz/Z3JlLYkj2KsfsyUD/8yvl5z2RhWsu0l
YJXYHc2cxWarS7b2v4cPP1Yn5QNf8V3lNsCE10yWb/Xdz6VuZzi6jtKt1fg0E3C5miyTnJZ63Sj1
vn45jvjS4Qce5YQRCpJuJ5MkFuzqW/PDg2wcQc9o8bPtbHqH+q01LF5aBf348HppYfHGkFKJQemV
r3a+5q1ltELtAHlqeSTyVPBLEphx+PhmU/TeK0IxetEGOWpX3+/H/4enM1tOXGm28BMpQgKNt6B5
QIxmuFEYYyMECARifPrzJb3/E73dvW0DkqqysrIyV671/Lt79hvF0pmxj+uvQyHGhwPFEal+SUcT
XeGocveO5g8OzcRsAmXLfsZWeAGDWaW3l39nFK+ho2Y1qNLOstrP6/OXguiAmvUPQE6uENoCR2ku
/bMyPFFmeb7yxkTohzOSzaYM5Oyw37uqdvHavRG/OaztnVzfqz1TpbGcX5/sWQ1t2A7RUR0ZYp1y
x7GIzU6q1YmCAnNcHaPi6Z+gvDMWlbbcvfxjkxEXpSfN7ZTjagsZ0XXdkJbZcRojrrvztARwR3dX
uo6K8tqYQeJ/OtXKpAWffYAqFD2MgMxhGnUGndfgbVXsSXQRxE9u6aLFzj4+0oOAkiQEEe5r2JIr
ur4G6nYMq0+1qrSpMf6BQx0wNfot8IdUVzu5wGevOcP3qJJu8dnzAkSyWt3Ic+jn0WmXEthpxbAQ
4iUyQbtewyrrAtC8xsR7BlSQ6vLMAZNzxNuZ31nd2leh/TXHq3ts6U+x+i0MoEpafW0js3BoboUY
tkDoTRwune/2k8Kh/oDLg60V67Yo0Nk0xT0mzqy9Wj0YzCZ6/ljAfbCfcJ6FTcBkUb/6lxf4fE+f
6DBqMmZsMsTvMADzAk6erx9CIKJRZQUrJ8mw4fPchyDh9PNa3EHjO4BOvQr9FtBzdCBwh5w62aW/
zNwW/tDuisDQWcGRq6yeeDDqW0SA9MXiatnBR3Aap3qnr+a3xe2H8HGbOt9tvINHlXsn1iy/2C5Q
TA/UCTFr86Od5Toc7zCKp+gfghjlxQWJr5+j01PUgDt5chsQqHI6JpQiEMUJgozr9q5LUBoaMH/k
bPvY0IOyEspIcifExqYmd87tXUjCTIiX+UGzKKnCwUqNCNVRBzW1QzjruNhzCpk8RwwAg3f4I6UI
++plFwkNMhwC3oll3oUMordFoGXrWhd0wfig1wbC1K1OS5un49hUT6ndEvCZ0rNJr4yOC5iW7xgg
bWVRZ2pBEKLBE+C+dmBY+0eldwWDPXoHDD+EhMJSQWBHeW/QJgeq1FXvtoR2tT3C0QqFNqhkkDaN
q3wblv+Cow6BESpm9BVX4CCD7kAjCFmqSzqysjJ3rJ4dcZ3wZ5fuAeSglKUOnT6H4THyUn2UJ/wd
EfMPT8NwPIiL5urGTuUGkbbouhxGFNI70vACnx+stsIXfQQN+AgepKjIObBhQZxo+w+RGumBuM85
zMxrAO43ijHkHucFBrtRaarcnEBENJHhEfNsybQN+DhYZdsXjasoX/rV2WtgO7Xo3Mb9uSeFwpjb
hcTb8rb3cMcAoybDYQ6CRaN/pJpQecWU63LMKUHusuPjvcIOEvbrco4RPMdA+G70Fs92s8va3ryW
wNtr+Ovhi1q2erCv6JMjRdqH97pTC+l7qfUPc2aPR+1E5oZvodeUSdhgZvAD858qMcUV8VnAhnSz
kvnjXC9iVgcOW0GjyGvgIeetbdHfP+OqmqpUXqFXi/gXyuHW5Ug2tq2Au1w/eZZHn6c+zC3Usi7r
YqON1c1jWPN5zMPy/MH2PUOl7/Tfg3uvDlsmfG5OH5QWKbDCPPvo/ZoRo/biTdro5+ceohDmt8nY
YZk2rgGJ8A9EvkeiyH67ViA7L1IY2S9rXrTz97/nNZZpwo3NQd2Dm/36ZGSCAiLqZ2xZPWg3x/Wa
wQDzQhWV1KcGXr4HhT3SeVdwbmMYDutzbC87pGjhmoNRmRZXoKHUPD+c88a8O38nopI5u89bjBV4
HNx/QLNjFLcoSOuhMn+S3PXpvkJVU0THKgxo75FpyV7ZgQ4EAgl8I+Vj34bv0vqhwwMqx/13SwhM
RorQfQP5T5ufc5gzwUlrn3m7YUIKWU2WaqKb8DP3bBbWWLNAoyM00N/ZcADCoLsnaEIGAxYoaLOM
BP777QppNZOGbaq7M3O5QzGv8NUJDmaHtArZHcxO85j7MYzm/HfT/C7D1BlWaxMf8Aa4TQ8BjD55
CfBkG1baDLZTRkqY5y/Jiwr3kIPmmMWB5hq1/RmyY8Migj20nRfRNtsh2A4pfbKfQYtPUYbZmZEH
LPN7UuBYaHKKsLmCpdzCJu+IUhx9ZAkdovtt/z2nG+KURciZeU3WZCIA12S7UTMDjJ13k2t2/wHw
vqXBgDaFVP+imbmbt3S3OP3XwEp2sQNcdbQF5/1zL5dlvv9Fom68mwGpt4EAd2a7WJsjjjApiAij
5/o+32fvdQNfU80UnOEYu2UaOm8wxR48VCepYxuwxLh70mrbfrU4aSFcFfcPxYnh3oLLpm6QYu4f
0Eh5uq8V5PtHoPTjPUv3NNvC/YTqBBK9DYceGMgqBlxEtq7BdrTLLuE5JJPaHSD45zPlrM4Wsn5y
VnmRMjpDY4wmQ51s0y7aIj1nzGDe51VONBDfMh2E0+8uq8PtyYeFI9HmWnIPyVP+pdtAj7YBsgNw
OrN+zqzw9+A9hqycpDt5e1l1XPgSYmSwCog/O6/PhM8skrnIFDozVAIyOl2nDsVerG+Kx9ajw9xO
heD/nGjyqeZURAHIj0PedAkRmxy/hpjb9JKY/MSGNKib6VNMxni55hAzhEN3Tzs52gTSxcJYnWZv
2gbg/FTGotB3t3rOtz3dZixYcwg3rcUkiQVoIakeViAtMEUf6W9Mc/T4pSF51M7RVwh/YY9C4kCe
94z7gfabXQNColSRxBeCA+cvB1IlJSsHRiBnucPXMT2mZi7Ry20B6W+ofOnTO8ncP+H61aeiiEli
fnpI5Ht6tSNcJnqOiT01N7clD0uG6uc5MqNOZKfwdy9FtZEB2kBeNe4M8eDbmaw90UaUe0N7wRiI
cMQ5LOd6hCeVvPYuK6bnucOWeU922AyDQcvKidy5M9ih0WlH4l53KBw64y1af20E4csYhr+onj7Q
Y7wFSGnPoDs7ZqxRe0i3Q2YMznOIl8fagHwB4pNed/yZsM7yzsRAwg39JdqI467tt/Pzmpaa360u
A023yViP2FfgEwhl89nP8IjoPNrwKIgH5ddsGlm9tlCpeAuRsDlVhzwGKicWQhOMHx696p/nNAd1
hvqS7H6ygx9q+6sCqXDtqF4bNBMn/A5jYvM3IQVvofqElWi9m5mRBThjzOxv0YncZ7vfNrkCl6dx
AH/ep2IyKzaXuTPWh6g5d/BuLSdOwByZvrwksuoYuub3SK/JTBm0a1bMnBua64zLDk9gCxscZgTM
dGkv38kzRMkCXcj9r4lMB7yHv7jNNsGX7bk+a0+0O7hpHOCSHa/zgGaZghA8yt1BLQY+Zq9ka2Sh
kmBhiagRnFqElfC10EYJiFjdPEe3c48AjWCWIgehncWqeOVmChVHgtnNWG9h+fUOjqSVETX9qsNu
pnBI6u1TLXjGGpT1b4RTiXmJPzk1carKnjFh5ocBH5mn/nVBe9Xth4CYePP1c/5zOODFhy9Dkt+8
SZPUtDHawb7KTZz/uiOPyFLNy7/Tz9mCJYX5Y+glshrsH+xuKLwjKbKNGQWfGyE5nUIIRmyL/kkb
O987kuA/NpX1FXEz1MYUASPCB31poYaynRls1Qi0RohusNS32Xusjbdsut0BLxsACRvb0XZUT2rf
SPZcBCOYihOUlVaQXOuLle5mBX8r4xP7iUzCG+4qlp94mrOooAbiF2HfCCi15c63iMOyi4TdhB37
yXZ82PchYp7IViRRI6Ilv/wmo70HCn94M58pSatJk8mmaw+xEuxHVEr3Iy28Be8Iatvw+m3Hj+yO
kxMp1iJE0eM5YuzjcrAb6ijv3iLbP4S0igNzTciexGfULc+je3by2+BN2llaKvKaXKMxtOArT4yI
prIOisqKbw7MQZVVeq/Oztk+v6CGWcbn2Rk0vhIp0SGrZt3hNlf89xJQ82neGV9oyoiaeTXTwEDT
xXAJjnn7e8wfb/eRnLOanoZoB6zxltjja6INTdSy9VGVilK2lYqeujI9ZOQj6GaN6swakhSGL/hM
A8t1B7odUDfXi+pZPbsJpB0SYiW1xxrBe2JFW2AiJVu0TqfHPSC7S7dAJxThzsYvQ4cjJRnQMgMQ
CFOpNRHNUjso0Jk8fsH+dPSKlYXCNX02g0doAsbTRaFNt3rmQNkYQyciKcMFD5mhCBZqT05lnzeQ
qJNNDZ0h8K+i6JPBviZXhMWialZlj951DWzvAUbPGlazYkBHLaNDgiQrBg7B3QykCtgjutUCJ0Z1
Jj+l+wj5koi7hlC1G50z0wfNHIG8UYZWdJ1bZe8Fw9Y5hRHHDpACZyChq814Luauc/NJ+5Bhkk4J
56/klbT+520Ky08VWZNO9gpOEEtwjwkjOTxDeFLGVbzNnYg7ihCjyygTLNVkN6niTqhiOvesDWoP
QoZ4v1HDXX7OOnQOM7z+0RcKNn1gpfB3wPEK3BLuxr1vI33eySTJO0QtnNh1YE2fy+O8yxPw+qpv
DG/zw+yBsH3yt3O5LDkjWD8RrlpaQyCNtliSTdEEe+hYgu5nsBhd0PwI0BGr4XvsHom6a7+M1cLl
+3OmDLVIy5XkFXQjlO4zrja8rStEogAP7ShD5Lsfah7ouZoDFaK4HZI6QB6mJXNhjrXoFRhTK73G
92VnbG20qDPWll3u2hwY3PV2AnqRjpxDpix3E8aNhkWwPyMzpBjqd38rRvGR6GPFB6W5BN3PHGMC
pPuUaD9p/BMlppI/r9QGcdiFTfUpKuCjf+rsiMZj/BUWX4x5WpmAj9EzKkZkLdEszGTgLzM16YR6
oob8frad3NbgQJ0p8VyISmq6++rm5x8lqbaxOZBbsCIG87q2tz2LTi97IOrqLNVrAoLaHBzXGhq4
VgS6NANriQHL9Bdja9ggbauz+j9Azuwxh22ZVVsMDpgwXqKZ02qdKhDzusrUit4csgTlSbfFrMTq
Q/DJUTcSgeZjQjaSxS6rVj5aW17nTUhz7VQfQN7HB8qbeO9jTl70V5YF6czjWkmdTTfao4FGZT27
zndEVhue9Ton8WkMsYmCNWVjHhYeqJ49QpvRa9b81tmwWnkqlkXUrEWKvhtZw0eynTT8hD/Dz7qW
G+WFNAr9Nuvr2orkScrZiKutRRaYptpb4uBTlIhW1SurVlYwV5mVmTkQplBGgScwWX/GUNaguLTq
s3rkfrC95JQgTD+mYfXKuMKV8+jhtXAV+IH5bc2/3G20IYVrogFGN6EylW5Trk0zOnhbbK4cVdT6
YG7nA2jvGzY8pxNdQ20onvom2sQZVDPZLUbsnrHuclVZ3XLrVkRSWW5J3kgT5ACfhAqnjDFzOYYr
kRvhZQwgd8eXs5Qa3Atmhlf4p4bg+rJqxF3kCu3iB6QHsK50CzlsXqXwRKYAOb5gzo6PEJkfaQJl
/bUcxAmRmWtWiQvVXw66Fn9Rra77PngUGsNkmXBrGAjFNnxRAhzeiMT8r9x6mVEy4t1DWaev9DBu
2MBO/iOhk5MLgXVOXpgK6Wz2pHNGV2FGe2HS9Q5ejT7zAWf/oK3AHjtRG3RJ9tt+1xM3SNwRy9jJ
QpJ7erHAxNxfScHImSyOLh6gStUAX0KzSAnH9TZv/A6SkwgpREV2iD4MKTFuPTnMbiEPLTOcnUJy
jOyP94x6Bi0oqY1ovRY06StFPiwGUxc40Un2BVqcNy+sxYhkN3yFMhCnBOXyCLmFmBwy7M7Ezf5h
WowM2Ok0/JiSGBMr5+qp9kMrgTg3h6XXxb4NvsQEH4mCfbfseMVC9w8DLdinh8HJp20ohHVqeEmB
jQPfZlhhuwOyn9nwfBYjVB5w1HV0T7fJfgBRfACRbcP9ie9ClHSHQ0iO+SXoJHfS7FRdB9tpkx4j
a0Q+PSYCHxGFoRX/iPBv/j2QOYPNgU4cFT8rTweCmaosjwoeN9BDJ75ypFEC9reZbMIQW4bFgOWS
EDcw4knJnvOaiEMirR/tI5LEAYYZ1ukJU4OVd0BBFUJm7zE5kfuXtkqgIzFQqEihStxhv9cxiWsC
ITmsVBXuBSeBIMDjGy6clEgjaZfU/7xDZuPnmIFbeh7s8UGv8DBix+O+kfYcEQSgx3IdbcNOrMb7
r3OqZwb8C2XwP8cqC0me0eFUvGZTG7+XuL2hkpbZcd4krOdqdkse68Mv+f7IGR5+acUkeoFJiYXY
zCGvi0BdE7GMuPQ+cQm7kBP8IPvp9MDLRbJ1qGEbSKWYJAXbBjPyz7GVMePiSXnr3xcUVCte+tv+
ykBj8ew03T+KFxYcEIESdFgFJ/8SSOTGCgopAxFWBbRjMUlNoiK+y/ZBt0QdQT73xybG8jlJjTpU
WKs0ioOziB9xE4rRGRGPJ+rpVnQOuJ58zDU5EVdBFSJuSQZHIYapYjW01yoxmCNvgfSFclUEy8A1
/NjGgwmQ1+FswAmG7AOUsPCHcv0uXvxESisa0d7wwAOeXBtqNi0quQMlkqcUv3AKodaFf+XEnWFD
oCDX1GiD9lcetGT3bMImfBCYcUXuPWy4uQcPxSV9WEH8mhvFzdf0eNPBRUszy1XGVMaQCjuCQVT9
FRiHtmt2KIaPCQhxFJCyqvE5Nf/o4kM4s42gnfqj6qHGakCvihaxltAw4/I8OEPOoDf7vgxIJ3n+
onYbXFZlbBFxqeEjt33N6/7ip4h2aScN9qgScnI5sdgaZuKFSy+jEohLcIsVH/+OT7pwn9A0Eu/I
01/RSZH9G3Qt3krhc9kbsBD8TXST///E7ASUP4rfMBZJ9ct04BZhnn7BstTwSax0v4lYx/xe1uKR
Va1jNXJX/+wMJpdgNyEIwGiuSf1gWOmpkauDJYFGC+fbjVQ0tl+xWAfLg1uhV+SBGdPRFIlmI39T
3yPjlBzRVeJVTOpMziEytjJJzLoSHZmdMg6VJRsfgyjTLK+l6V1aT7g95jfklRxS5HuGlUscvHuA
E7bnssmwT2IdWnRxv3ho3m+wLUlPrNibeKQtLfTcMiqL1PYvgRiMBD7GJiTS54RDVPLZcLjAKYRL
iomkNUPeKcBvGQq5Z1wcK5nn5xZcAvUI2dFUJk3WhcyF7MjgXBbsot+IomGn7PAYvVxRLuBgfwwc
P5cBwwO62+WL+xCLZjMUo5A7lmtJNKj4u78LHg3frvZlGwWn9VNijs9bvyYIvABKC8R5qCuJRsQf
yE4jls8cs4bptCJg9N1/c0zGmIPHKXIYBSmOv6gzMU2fky6impwkGasbRiQvp0LJohNrZDgY3TvT
aPriXI7+g727yjjxwUFyZsfj18nFp60vJBCUfUXWgkNhHL1dr+YUJnf+CjAfVqiM8//7AhwZPSfs
5FgU64aZrp79W8iofSxXxlrnGMAyvsp0fTYO2awZvGefEwu5JqyJtUBv7x2qAA6tTIXOQHBI4Dmu
BFEyCTKulxUuwGvpF8EmuBJTASIeraZILfpl9qxc+QYaENrJB3gJphPrfOCQ8Aq0JvOB/1wY05Sc
f3HB4kBO/oHWIJ0onQAToyWygORhSTAW0D9pGZ+Se9f6+Moyw4qrDEbThoD2Sjgia6aKzXkbFHNk
VypGAuQAI/oJKm8QrzJ3jdbnlEzYRk9J8mQQP6b6Cj/3KMEfDoEzLFId/HtL6AASSyTy5CGJrHjY
RwK9yud7OftZJPZ9jiwmiBw+g85xJLMwO/MKfoSFwLvAUPAR8iXu2F6/Z59RCx+hXJV1KpsCqvR/
Yn9idyq2DQ0GB6vP+2S2xCViDXJalY9xoo/XkHDhxaYvu4Yswwc2xyNPoLDhpE1fMsMvlu+EYsby
tktws3v/FgXnFnq8iAn/eSDMBrz3rxU5Mj2yYiRoFHc4gRpB3D2fzJb7BBjau8BQE9L4zVhIi91N
zj8k+JhT+eya9SNrBwIpyZrzKjEQNmGEfz7BkcyUvEesneHhirB9sIcTiBPYyb1KsEd/nYy/PUDL
SvNkGjj2btHM4f6wNjnWfAZDPp6bkBfwM3ZCRvUzWfxcnGEnrFeymGmeEVMtzb5i9ItBMXgg+MYD
47D4OYkKuf9PQI+77DlGn4tjzf98zccQ2Gg/98+xn5v4NIHJAsQXfUyavxiLj7Hckq2PxdPcJyPH
ZEjkqgz/zQodcR9fynxwV6xHh9WILUpEzPmbcWDtka7J5G/GjA+SxIMF4ll3Pyc7MdMq4wDpyC7B
+VfGgjFhScgoESAVMmrwqcjjPkK5V67DIzOjMj2SSrlp/FqMggGQq/G/rDrL+xgsw8h6o3GR8+mE
VzIuYL7zGgYmxolTqTRWEm7hIeHZ4XPlx/L139GUz/sEajyxeJxDxgGCzjx5LLqyuJYMK8va4kyi
wEHyuRX5Gc/JBiKmRoyHs4ezqewxi7t8R7KFxSZe//7LZP47jsialS+MjUOL7C3iY1gznxniYi9x
i+1vJzSJcGgKYY3IQpZAiPweCZp23PIurA3XKhHUJ4UmB3E8MJJY3wrpGtkBuQ9pkMMDQJ+JzcsB
s+Zcxsh+tp3/HSAZTsabsMKSW5PVz4gyOYeMLJc8ImkBPDTzwNIDJEbfqw/iMTxFbKniW334xB+x
5JvEtqxIX8tJVgZD/ZiKBCBXBpCH+/hJOUWL23LIE2ELLRQbmAGJoZyT7D9LlYk+s2hxF7K/iqs9
cgCQ4SLclLThI+GmoO6haUd8niNrABE3n9DTviBh/1lSSCTxLjmYYNky6pIUFBdKvsQZivWHHwOW
k6w4j49J8U3zebeYHkGpBKEHYtyPaxTjeCRvNJ5wmERO5xXx9orzI4EJ98I7xST+Rc8SqfJo7Fy/
+Oawq4AXYW5YAeJKZGTl025JB/UnsW8MC+OSUED+6Ov/ntf7E0slUJMt4AbC9p+DFp/OYP27bQZK
nBdWJh4EUlyZMDFv1gX5CHHmvJ7eYMnFsWGSohX7vpcckQmmiV84DTL7Q/wGa/0zfWI6ssIYm4+z
lNX/olMZT93hrC2/lheaa/rL9r6+Zu9dCyEMH9D+Hgy3QyNvTJcgV5KQUQ11sMwkBwJ7LbG3zcYn
0VPFUpEHlNEq2Rpw+hLcyhtYrPyRbAEDip+UOEFWkc4HyN4LDVx0cu/EIkdWEiTNv0QQmM68RL2p
jF7XgJavkO4AIdawdgMyuhb4CFpQJiXUX/HRpqoabs6z09vl/APhKQ+KpZw5Ce+/TBAokGotZQvW
5eI1D6g38Qm9N7T8piSJZVzcQhG3f5tDFNvHYh9niHrsxRNcKMA1Y7uZjG6Fq0MzBq+NxBeU4VXS
XJA5u+wh5WzypdyzV+9EWt7tfp17Y9M/0HYECPGyLM/bHs0JDjDThrrXZHtetP0FnV377dCqg9ei
mJztfjd2fg369u24QPeh7r3Bp0LnLUyeSIeRcQJqTBWZc+2o6tfBc3ab0H5B943R+NoI+oMq2bk3
jrNwUG3d3WJvh7edd43QojH3vvFX9maEXNjL5dmnozwvf+4+OEPyPOe+4dZI4f1pOmfXKnkLfMgK
3isqVa/NmWEjO4TbJWFU656WX6gXdO9MbDHeuTRf3cetFtYHz+YeBvDxhuC2oGBC4TQlmZsfRufg
1AFVtZTWklBPTyixqXA7EeMFi2I8s1UPYs7JYusy7PteDFtE67d2QGu2/ZGUAuiEtS+7i26+ncNV
VQcS8NE74qkrY3Ia3GagVX4RwwM9OVItKH7tIbAdffiiGq32wQ0UvUU5BX7XCSz6CWGIEX54RMwg
LEew5AaXoKf8QOkuoH+kdBG77N0j2CK+6ugGy/tfpz8CG5GNzBjkpGWC+oJgF3L32/cJtjb33nqV
w0fffzQNBTf/1EWnltAelQkkDx2qDU6fv59O1i7hppzbjAb4MgKlDXyyzuQ9vMCESJOngn4QBNa8
UujIgejo3PN2dI/2AGwH/Nq89p4afXAeIhFbd0b3mYf0+4xDNFjX3qiM3hevAjjkQRLWKfrA5I6I
+dT59ZpaPQBMwAVOtHtCzQ1rA5o3OwD2LGyHzDTBQPwebgDf++ql34G3kuaQ1ru7mb8dIMd0XqAS
2oSmk6hO0pjx6LGmoMF2QWQD/LWFnlDISk95BSdf/7YmK0UrTKvjx8Dai0e0XNznY06VAd5XfUzc
fA6B8FczbhYHxzmlsRgDHyJ3daSPSbnidIhASqX3ug0xGxOcOVTSKXjtvJl0fyHoG5/ScrBNXw1q
wV5FwklUBrreecbSeeym1sY4yxKCMa6GSVH3oYl1wNPfosSY1nZwPVMnQlPIP75QM7mOLJpBg314
IZ8yQg52uQ0d+HCfmnvZgrb2rn9KbsEujSJED4aRLiUoofgNFfeSKfsAhPDflzqAkBgLu1FGjTUL
eFtq2NmDVM0l7fwdD4H5txsXK4adAJQ1taPBIWugA15CbWEP2PFpcr/84sI4+FQufU0Jg1NAas8z
7D0CyNea8caAqEhccpicj18lNSnwKrtHVFSA6RGS6CoQi1o+lGqIiFGI3hEdLLtzSEfiQwr+2No8
8/qnIdV+mHVgb4Wx4TqXXYYqf+U11N5XR8eFEp553UPrRRS9NleQKdFWXAwukLRZ/cJCq+ZKqMua
gPh0qdPM2rG9Z3g5oxtNSsa/roanWM2Qw1O8anjuuAW1rSK/InT6TVHMyW1EUSRp8NlvqYlJLg3D
uaAKBtop35+GLQpZmxwVvnba6YMvWrxZG+RtkDZSYXPqda9eqblv8EfjK9sXiZsj+nEsDheCGVhC
BvSYkPCfoQyFCDcLfFFFjxEKKBxv0Azbe9SCaQpSJmidcFZEIRlqFQYV8ZKpQTlYJABAmLIHOxuU
w0dmw2udK1mlBSoz+JBzVF09CvRBd9Khew2WCcIBFeIAwv0K0m93/2cIK7TRqxA6+MEnnNG5oA/A
QnLokiKmYwb0p0DcizkaECMPlCv+cLcHEE41Zi56LaTqJqBawZ65Dm0OlNnPMIu4z6VZu1UK+esl
RViw9XfrRzfv7oYA05cGtfSOdy3cRvPg9UnpnHpEdf8PeqW1pvo3b7ftPWWtdfSM2BLgOAMw3Vsh
XQjs3A5qsUhRIjmLon1GPkvzqWLHkC0/qVFc56/kr/C6Q86MCTduz45w3CY371565RQqLtfx3+Gx
X8I4O62ihB7YIQLFnNGv2J0dgIrtd33gS+vn1GkyNWO2d+EurLXhnb5Rp18O9djKtzSUPWGShg+h
vx+DewKGfXp5UAofEXGLMiClTlAEqvixUgi2/bvrAEXWXBR0ihlj+SmhacAffcIHNOjH9QLWmDtk
scEWMeS/hiTlBh81wDKbr0V7C4oRaRkjN7P7UnFJS5cBrmmMFZDOSyX+rPttVnsOmuc5x+NOcICw
34ND5wbpdErBN5a8n+SOJKyXQ4dkMKUYyNKWwwhnM6gS/rP4hgMAuF4KyIdIhyq7jG6Uk+t0F0KN
EBbxeWP+temFBObh4h7/LGiE69SMzViS3cTsZIjqVP6f6gHpVpQZfhAHQjaF6qjUGj/VFFKH3BPf
QUXM8i+pjljUh0iBinwnfEJSL0E9jcMgL1HCkhKKictCkeFqJtW00OID6dv7rCriWzXZffEWZAPZ
ouqDb+XsqOWtn1NsrGKNYmRToWVGn85x/syLN9yzIVlFGoxRaOkjIdQxiXwAS/bK4WFKZX/Xy1uI
pwOr8CGKvvXJxjo37wB8knIsWcMxZSr2shN77t4/U9zdDxS3e10RCN3chDTDNQw9ZuKpRHZNi0Bo
H4LSyfCo7mawW6Pb0QX3Ww/zbdnPX1XMBqqS8bF8thZyDhc6lfuGEhUewkdgIzSYoUNzTCMI5FOt
e00INpzuZAeqCtAfeAI4NN6Z/aMEGr2m36A1iOj7xuL4VXwh3wjLQrDZVAEnGjMsv43RnPVEowY8
oq81mdKO57AVIyQK/Py7nt4Ajd/dR7x49FeifRBe6HKFVxHIfG6kJlXBrHahabpPD8PHOIc9d6yy
34BcNePiHrUUG15xzYE3vxqT/QrBaw+2sLa/e/b2HD1/dGUEVHj8DNMGvF6h+U9ojGBXvg3gLAbW
8g7V/aBbTGsF8l/31ozL54C1lugXUid2eBzDnHzOn+77HnRTnfa04dPNTj1fBRiOS69b7/TulT9H
JPY21h1lk34FX5OrxxBe5V/4gRaN0bC+ZNBat07gOL2b4pkP9wu5BKuXrFtUULejh+VOD910/90F
0tRbQYV1/S4vGcoUt+fMab13SlMDKcJXWiJuoPed3gjO27ffvEet6p/fSUtxczsyA2XxdYlw0dBn
6TDujnardfTKWqCqA3Czp11moE+PhtNXpseXaCUgaPrLmgy31fU7wvfd78QKDgn+2FIeGGHVz67w
VU6dq5csUBa/9hLDidCv/7pPlf3YsMMsqdWB+rcq97NzM1UVL8OF3Ds9RO3NYIVi9cPwu+kpAP1Q
R0DGnjChQaDg71+jDuKAY+u2aOgmHdw7LmJpZguuLUI15q5WPv+8/aogYkF0hDEs2Fe0KfuwtqDl
yLfgjM0d7ae99+m9UDz90MuSy5NEyQv6sq+y/F45ORvmO7wvLL+2evQaT/TfS9uHZ3aigNQbs7tr
wE6hXPh2HHTA4WHHFfswJAya/rBZoYW3hyAUf0pqwpP52b4RkkGYc/ZMYUtYYJo/mUMAkN5d6PlP
7zA//dmry2vgo/djuLl9+lE6P8a0e/x2ITvvGUVoTAeLneah/smFURC+9U+7/pdOrqF3HJRDZOAO
gJvWJ3hEqXpMnv4CXC+hWMxGpISGnT/6BxSG6Vf8u/t+82fVS/jJtt+H1Jm0Ijf9cFU4YX+ai1/R
kU+u9YvIGpGpx2W8OlaLonZv4DMrV1OT0/xgoY7ki2ThFjqxdWdQ0TCf5+1H8pSQ4InC4jXE34pA
Eopex222uf11Rit8pBhMY/ZQvU3IDdDH3PuCZbmZvQhsq0n18s6hCmQMTmZVpy3GY5Gght7Sw1cz
Wxz2em/QtW80q7zHnW4QEd7Vz4Oz/ntPUarS/Obq018c3uFo4UCMmbYp5O/4jD6Jo/639Lpf+mBT
DqWr9q0uOpXJSV3V9CuBKAa3ZfhKzng610V7YiHf3S1EJCc1UiTYuPTcChkT5xuFovo1Ob1z2J21
R0IB0evEpUOh7EKhAp55lgRb5IOb/nsa3vPeMzq9BEQgP2h+FBSj0pe5wHpvdXCmLQi5Ekjula3r
FGxOVk7gZZ9FyrKMCJmvFJUE665+5XsCb+8AHgZ6DztX7pM9ZYbOvXV3X7BG2BJvdkYl5RpQC6Wn
xsR04JW63nN5Pn53D9+EeMdBbs/KyCQZUEUtT9jQez4mVrTXD0SHSvpwiC4S4pf78EiXZADQFbjz
eef5LFIFkTNe8tACHVAjN5mzWvRdRKDWHANEmrZAOChNLbgDpPeQAUVStfDomV/dFWoFXyRmYL47
90bQPbfdMeG1KG0cNsY1e15FE6oTo71V0/ZFd9DiFW8H178iQ7CWBywjfWSObKl3T4vgED05a5WR
1OSei+23Pnr/SCmdaJxXodrF1v3OVQQkC57XhhyQo6hEcCtQZgsELSB5mYi29ytwQpuyPUl4kBjH
5JmXKYe87fo5fC7V8RM+s85YAD9kH9P9uktEhzT4mfJOFywV50zOJcTkIWdCfeAAVQGVspYwHW5s
dlpzTClvDCBiTmZlbkVwUw+uVBFB3k27Q/ktALJoP1eS4hu4S/bO33nDYfPvFjshylURPyJ7aEwJ
qMdWambvCWoJVABBc023aymYqav7skx38/2cjxuf5h9s16Y7bT51Qm59WkKVf6LnCLLQlsCrM+KE
vedQlJWRoBStFGJXzoMPnuDIkkaxnUcyptQsQRxYU1TuEEKnwu0BHuPpHc6K3SHJHIBsPDBYIEmP
W1Nd7WuABUg7glpmtASlhPzXnOCOqreSchSyhsaQQAIkmfz6MWIopgK04VeExyR1waVRkKS4BNkP
qBsqbGue/jN0pzm4lLGSIp6edrITT8cXPzEHXB0kkNQNj2tzwIRwBnsvrSK0pgwckyOOCnhT9EJf
YAgkgY+gCDFl8C+9/dyYaqCIA2Kx7gahD7LMiZJI9d0WcTMCPMIGVISI59kZJvTYEVZmHSCI7Q/9
hKMyVdG7TW8xkX1C0im9oAdi8ex3DgA5V6NeSGaKp7xDHzhXfKB4QPW2a8BOUwcJGjn5nKTs/LEX
UB4bSU4+LDIN5Is/JS9tqBOfPYcGBytuVgOoBQpx3WE4pAAKMiMiV3CNyW2Ao/G7509yuDNuQlVy
IU3R7w55gRI+Rsb0Pbwv35Pder8Gp/Jm1KlrjaGSnGKSkTElHt8wJEsllRI18LrQGOpj5nX6Xjob
GB6Bhw3scfn7fyyd15KjWhJFv4gIvHkVTsh7Uy9EqasLECBhhP36WfSdmImZ27erZOBwTubObZiM
oJ2CJDIxELRdeYXHCQ/E3NAOQfmaeG0l95Mh0g+LH9YYs99d+Xjzc/EaSIerxRsqO+vH+pEPIk9Z
f+fL8Ys8LZDCeDL408/0FVme9K3/mBb8P/d7vGs/5Zxga6bYzLenZSp4rL7J/F7ly9TL5AF4zEMI
YrCEw3LnvZD+cWHFFw1HebWmB4RfnWh5OrS96dGBgYRS68FI4Ke8YjUPGvvvC/DheYZHdDQTkY+r
Oy3s4TDdOjCH5NrftZPAHaeR4F7b6kE9JHTBJz628aMf8gejd9Ze+mCR8wGVu75Jr60GUDDx+Oie
VtP3mE8EqHg9sRCNk7QjsKKe89q7wY+uLB5SXj4OSmie+cZTD3lo9zvBEzcKv1Xc/m28GHBCQ6Vj
O9SLJ8+2dZz2xYymc10vwCV+u8WIjv0G04Mt7mqsJiYBQcQ43YN/RdBC8JJikYb2tBVS+nd7I3FA
0vIlq2j6WBNnQQmoTPq7umET2AmnHIr0xAZhvbJiuHVsiA/YN5bDU23WM+3EM3BJr3TOLHCIjKtp
25u4kqwbUsPWbAVIoE4jOCDGAgcmJSfwnp7tCEcYNgp1MxED33wivr2w4vlWAs42ET0mz3QNDW6E
xAcJgCNnXXA8UHmvmo20MryEVeYaXrmwPMVpNv3JQ/VFoPv7kCwtr/M1JqBzvF2p62eyayw/1Jqo
yZAo5ZP0cUtiw1zbiPxvu7DW7wAi2hyrjP0bNtiwGi+SW23Meb19O5AIvusgD2qa+feiD4qpqV/F
8w4OQrxRt9o+nE/kebOYvZbWN5pMiNLUO5JhRzji1AQdR3Nq+ikEivSylIQhuDgEmTHImUgHsOaI
3XrPWRUNPW22RY+EUqvADgTyv45q458ACGEkugjrkEOftw4T/34S+CC2QHG6iBakbyye2xw6Obwd
8vje67ynbyq2hHVKRFNRVEVL/dIGhHjg3LGJlup3OpcTm7QWrthS/PvyqiPCK2tpYMrb+bo6a9a1
350/2PpTHvP67TUnvAOBwSLhvXoUR+l5ZFkaM5HTkk+DrObMv8ZDhM896XSQNEweW+xGcwmpA4kh
iLD0ALsxBCSf+RSLHuLDQuL51txKixQmx7joEWdI3CJsbPr9sH3NwXk21Rz1Fb7RyCgIoyajo6CU
iZaKV5ymSCJ5Ye6nzRyf9T3Xul/JLg7se/R7yArf6iSTQ361zJajHwVIhKPg+asGiIUC1HB8IWQL
rI0c5ZNEjecZh/LcnBt/0q4hxptMavzpE2B+cn5un0eiwebZLtuZC8UptipqwXTeroDKOU7VfbhO
NnRQWxGA4ik76aa7hFgQa6vnH+Eq4rq5kJaYXRkEJWree1rIfdD53Bq/5v3AVBbvRcxOGAAR9AEN
zlzjP4UnM85DPzcJPfjPFKMSLUbyi/p5uU73ClKN2s8X1RbkXltupz8p8B35ev1ses85b83LP/gj
i+yYoUeJj88tq/rch84bNccrdKJJq7J8fzW8kjQPdyJn7hz5l5+sJh2bghKrmg+7yEd9Ml3QK7or
Uu+RMk66saW6kzbqJF0JkZ7IOwM14uf6QUUWQjdovOfoICEqXP2ukhDC84IM5DqgbRN/1KBmYLXk
5xCjWZv8rElufEzR6LMKc7fxtTmyxbV+Nw76rmldxEQouUakSrzvFb3sLrzn6+dxXCZ7Ugv1XYZJ
8qTh0llsEIN8pOnJpLqZdMHhiqdV5VuMCAUlFpeK4qhFIn1CKfNTLMX764F8Olt+FtpaP06GSisi
d9YNDgDL/oqCawkUAvC1E1HvVSjN1F3xUF+2hmZN3iH7i9a8OX8n7sx7uJNQQBbbfK6xmv6ixiMK
yesXauo9L8reQmE6axfxFTlhtJZ/pgUvbTT3tXz9W7DIVU9I0Hi+0rWAQPeOnBTlDrpgFY16BJO0
X3wW/Pkx8JCv+9hDdfpPY56uqyWyRL4kX7BjgruZjKB6KsJlfH3NJ/WwdAgb9zMXuVWoiYhmmf6y
RmbywpGtW1CuG1tr+zoBbpvg/YsnWVGAImwhpAk8qyD7G6PDQxPdTEnWoi3/op25MBUa7Lb3LWev
gNQIAeUp3zHAPwgDD9gUzlmbOQsOA3Njk82HNwgYUO/UXyVCjW8zwzd7+eZBfzmPbXxTps38qTi8
hgTCuWhwGVyRo6nd6F0+svOF8ldfAI7i3cVpt2VCSUt+iwOOcbADhiYoataQ7dvXgToApRsgAHxC
gSWIQeEvgR8MiJkLAlgVRGTAyGpooRnTS8UB27kBvRIaefRIUH+tAEWIEYQHVAiUQAZlMYXRZmLO
UAQtqQbgz0G68v5fuzG5/Mf3pEzmTO+3wz755XynEh139N/TSBuizzT5n2gd18nfGn0TrIhpjEzd
TiWDguAw0eUpsyY2krCKyMYDeV0+vyaCunwlH2/DRBjG29MO3wvUPYyiVQq6B4azkm7/x20yqDwc
QuIO8oZqmKuwTq4csVT2suVY1Er0P/8Ctijmp1Ld2Fn3GP0AehiaCXXNyI60XQnTB2Qr4Tm5dATY
MtnZAuDFmLP90uAST34xthl0e20LXxLG9IDZlz0Nu9biHjRBpU0X5iDLpYP6hWYNur6yZQwHdi2y
acZgQNOmp7ERSv82tM7nnD9Ey+yOz8Ga7c97LwpvgoUN5JpsU0vCZaGid9/v72QjHM09QPGp3KiE
zqpu+sR3bk+eU1VdI3nJEZKq6LkJ70O3PyxSsmWjI9FpqQU6+ExPY7oXQF/bbC93d8RtancnOS0v
Dz0ZwTjq1Fgs3PvaL6RrL3oZZmEGNVKGJ4+0kfBsGDAcIva1RuRlFhsJgMgEJyLvqfY07Yc0dVU7
meo+S/ComJs0HOq1M1ep246rfmltcD9QYA53+8508w+TuG6eGLhCzQAczG90qViTMa3Jajtkt3h7
oYg1B/ZzOGK8Fm9cEkhNgmf3hT5zoa9M7DuYslBgcyiH2q4Sbu3b6TiHCrdqdyOUv7dNaWSOC7ld
USO8F7iO3FEiv855exLDvxaTnPeq7S6GvohwBbWiWUo0Wrp5lgvtWkN85OlKuM5gN6AhMupsKZ9y
g9tjeE8WU3kg2hngtXWQ9VW6Hp7+mN8E0uNg8cpuL8M9uKrTUds4RcTmD+QqOtlPufclSDlsk6cI
1Af/WAyTVqTDwmPpV+Eu2jPiCzWn++IilTpQlbSLjvKDQCIGC4gbzgjeCDehl+VZBw7ey9fqy2S2
309EREBu0cAIzScOa+wWcYUU0RZZAGAGyE1HD0xKMoOGkMPBI1uwIloB9I2pKVsF0WhutpXNlUgN
+MGhh2IhXQrtzgN0Zp7zkW3ymIksjkQE767MfBlrjW9iiW9LzEhm6NrRwW2Y64S2WPn7OjuZiLua
TYcx3WsjaO47DRppLYiMWVrbAl8lEaQ+U8RUr3UJGWENjvb0TuZqIWPQsSrccSNcOir/FQ4Zbngp
gVUEjCWCW+vwGNg5XXiHgcO4TH8NfFNL1K6KFk7hfQU9/juoe5IQ09FXlaVu7oiTb/b4ArYMWenJ
vNzV/3526iW+42dT/NSH+JZ+pZgIIM6msHINWBLwYygoKLU0hHYca+jFAH1Ba+MJqQUTBYME5wq/
Wq9lVQ4zIhi1OcOV8xDNqexSPDbZNQ8FDkVXkThkbY0pRQVPa0Fi7oNLRVoWhMvTmxEa1hkvUokd
dJtTIx2faR2MYqImtvfqZu4hO0jwThiy4PuHryuOZLnLVN1kw63gHeOJOtpdyc1y0u7QAYSiN1V5
xnzIKfhTGHyenHmDvKym7BUEkoOKLR5lvI0PMQ5Q9WdeGXb308Gts9y3SQSb3RUumyrzyHqiKND5
IrCFqIGAunCi8CQ4T9SNhESGjvYBD3b6wZfLxQAjnqEPZCS8iA5jP9NZahgEwBMBBPW6U7/JYNtO
mb8GJBCy2JmLqJ+QNRXUjceOHrdupToWPimxlxSuTDmSbEslIKutfDvMCYF3xhkTsX5nMFWH8Xmn
pePsLdjU2fg5/8NDK0Ck5jHd6GdGYuT5cntMaV7Dw2gxEZ29fsiwFhMs+OyYfpXBfDizPkH7WT+r
RVN6iTzvPufONb9ChrwYcTQ2jhxvfSb/xj/Vj3wBW6Xnb21lOVj2s9908CiNrRYGZGXfqhNFO4c4
JVX5LdDVvpZqtIb/QhpoS8rny0uQS/VBeBkf0ZlCMWbrcUTcIwHcOTUhkAzrXlxotEwwve/DZBcQ
87Ryu1NbTf0s2777oBr/DpZrMZapnTj8A17/JJSKUQrWhDDloStiQbRpWDaAJyGhwe5L9KLCZzNI
DzHzK3yLmO9MWxz+ow6gKdDvQDHy80QWGjsv1Y5/8hHfV56S0DcXgjWNQDCysAbvlTD3JeXbxKwM
w446YBREfDBvxcuDJb/wqIChoII5A+EpEb5q+Ml4AxMHwwF8rjI4KV6Zu9Fo84qqzOjP/8gXyDlA
zswjCLyVf0kUYUYI7i/z0JJZN0m55mDoAtArqfPRuik2Yu6Wv81vRfIy41qMX7+55cMi+f38GZhu
5A77HyC3joCSgFvZ6V6EwS6ZAbSOGK3BoUdgdgwSmfvDvhK3qbQGNy+7c9l959Etqi4vcGI+PoNP
zZiL+s0y5oYx19/LJ/T1hrLOfWlYyrtvjsbWTxhMIysyp3GAxZSc62Kxf9LCp+Yvu8+8uYBsr8M1
fVWkz5RbuikvTNdQ9Ol7q2BIzLMv4HZY14dG9cJ8Z4G5v+4DhIXQ3OQIB8GeFZgn1b1ToA0G7Hti
8IaDYxB4OnyzXWZOtnufB2636T6xez2MxPEkXtv6DAj1QJss2pKvDkIdQE87bwnKpa/39ecuh830
XtXdKUn9FhI6FELTtRgK/VLELxvyy3ObG5XjdYAcV1jme1JlozQgjT2jl+0OrDtp9VlBuSSFXbNl
6jeoJQAqfKl8BQ0VqhUKHWj8nrFs+ARsxnw4zkNcO9i3n55kejEk/WHFYKVYvZRrdqt/sx02sh+G
+Jd+8N71LN5iLGL6woU+DMNJiXWH11O949ti5ijXfCB/Gqxi2zvrsMGFs6857U5Pgu7Adp3dWsBk
nm140b88/D3kBlo2/DtnKhUW/DbTYRnBBONCeUwoV+A8kA2tLmB6PYeRlGGCuzV6yK4Z6Y0YhbR/
taB4HYobGb9MV4PsCGSzgsYAm8DIcflaaQ9plTNngEmkLAzBjroA74rEcAEcYkgsKHNR5+HcEJJj
ecpSB1Kv/kiw2tiOEusWgzzfnAy9oZrbFmSFCbgEXlL3bewYMs8sYcMT3PQA48ycgouoM1nyPsPC
oqC8AvOZwI6Iz+trSmFY+/LnOy826pMVYNPbZySK4xk0zH4hmi2E4hcD1MiLzwzR3Dzs/Ajvj3HR
ireXcCFrUFKO7LUp/Wn6DqrBZ92a2VoUD6ngEJNIaF+EH7Ywzj8tAEPW4hnJsBGIjIaLT9uu+sKb
kLw/xo+ZueEBM10V/tWvuoyV44hsEh8ulDmk/0AMIx/ylDgk00UYJ03WnkTqQl1XhVuofiXveVL6
IhwfYMNkOfwbKil/WDjR/ULkp/pclJw1iPwg6ws+h4SOV0ME2xAYFBaYFU720pfwb6vumpAPiSai
9KEQICYrqSj5KVNGaQYAQvIJfRstcu8+qR8+FWREWEjsdUb1PmXnSTadnMD9+BCvyA974MVlNALb
+3g24zqNlcW13sCV6jkeTQEDxOV72DIVLqqAc72HLFP+hgOkAhhcEqhM4eB52nbQwYNQZAZ3zUc8
FB3VcKjOyrdbwkCWPDHecegNnwM3UbQ4V+2KQRfDFMzBdb8YPOHBEmRujm17Z8es2aOGc6fu8Qz2
Tjk4yWiP2so0XfHCYAldG23svJlVN1VwEGm8zXu9SMAPjCN1JC/c+DyGbGDkrzcAsm67Ty0fe4D6
g5qdQ/dAdDZj1gQLptt70V3garHNavBwVSe+tX9gS0HKil8ICJmfTD9M6YvxJ+Nzy4EjZpZ21wen
6gQkvHwueBYGxkNPu8KB4GxNFD/Mvm2mgdQ/RThrVxKGRQRHU9ERCgj+vO7cfppxc2HnY/rV4EmY
4pirUw94/zYDjoeasUfs5PN+dPID+dwEAU9sAptlOZk2/FCZFkpAqvfltY0JLyLYfCaT0Ibj9OmF
qIkry28SVS0s2TB7apVFGGEe71nhI2WIJe1eLaXebLodd75aEh4bzJpW2h/ZsIffmDw3TMOZW+t2
6z1PWX0y/lDf9Y4GaiOfiFcWMVfh3rd2PG2i1VzTH/WIiTANr3XNq0NdHmFOcQoxFmIBWAF10AcG
OCOS9zo1PTHBtRsGwF6i0lHDEMpkoLe9q350guYWTxLTzXv13NWR5vT/HmizP1CSZlrsciPy9pKG
O4vRHEhD5iU98Dh97/sDWwQzZLYgrlrISf5a9slXuOakx0qBqCmwsVOLtQ3W5z8Q2AvHwIUN8cW/
p6/r3QJUcRP+rSxKaglzT4YeaNNQNcc5rSA87bOa2OAjnZ+SIWJdwjsYsorjigWEToWYvQ4IISrT
jXR/iFbRsXk009wiv3zqgAm7Ja+SF9m3FIHWLnZzR/gtTV/bZ9lVG1289EmVh3oQZ1Nk6uLpqrdY
8wpOCgww58+3h24FIjp2JhpB2/kK7KFw+8Snqiyc6uPI/TDrqP0S1CIG5Opo/sGTrHx0ZKyXUKNo
fJXNh9FJ9yeBJ/TBO/hbudfDQ+7+SPKxzQ9lHvTtEZLfq9ybTLnL/RP7nx5zJadjXkkPh8lp7MjI
YrpvodxTwHB+i9atCHTdy+ObQTw8ML7HQ0Y+XM3QGH5ibCsQBcbyNGqHAWeF7ijCQH3t9HIajUTl
8YPPlXSUD6ACMoOTaqZhrr7tV8NGWcrt+lW6rHm20AtZPT6huI0DAx9CoUmAxvOhhipuofAC+z/m
emJLUun9KE43QSWyLx6aB14pKEBZOGFABK9+Fa+cOR2TNigKrk6mykpVvQgKQ0UMxSXRPCO1068S
a+PqC3w0voXUK7hn3+AF16fohuwG8ZLx3BF8VKI6e8QAR8nV0lcVUd1Pn4Wm/YtaSt57eKLk9Q2x
p8rbuqNZfrtpzqkZRKYdJnPYzh8MnRHwgVjChsRXkRlNt1SOGUtJrWihI+jqmNOcvke3PqU9Jvyb
Wp1L6lU2Tz0OUuaMRomVxpRaV6f+R65gHZKVjJEhpiL1l/Tcie3FCkaVk2qO2GISNlGctA60ber/
EYOWGi4PGT4LI7mM91p3lB1i2mONtTKiC+XOGSb1oJ5LBb57Yb/F70Zb9tX0JRphFY5nBmA9buYw
zGETZzeYr39CALXXxOwlMwVzDn0hIV4YVnq9zIFRCXD/qxE9re5AI4z2OgpelP9+sI3sVxUEfkRP
hrohg37+ak+T/IJB9T/VTMc73Sd2nWGPsB4pSjucVo1pA5aR2zgGQbyYQctTxEYBk/g347AHZUjs
J9ykzB3iVdbP+7XFJK/ZokhpTZfNvsfDOAmg1/VMUR1Fu2opUIxnoUjOnTSeolWMb4ImTAZI7CZ4
9KO7qLfxuSx41im5muOTYR+GTrk7lOu3Of/IC4g+fBZBv/Lpo9ivP7d8p9PtiVRSkKdJfZWhhQC+
0Ui1rkXsPe7u6Kk06DOgTA5XtP8a8nXxBVH7rS8oKHRc5fgJmrzHKPwtjQVCnaEggcSmcjEYbdxD
iCf026ot0EujamscEcLh9K8zy9WprmEexoPPS9TvIL1pvzjpYgeLC750oZxk3vo6l4JDy51AAB3X
iXStQ1+F4R0aqq8zn2oMv9TboM7KPZBusx3JwsAaAkIuteY6fOTbSRkdshEh9WhEh5hS0djnsksv
DTSUKq6GJXt1pF7lxDWwF01tCzjV9GARQ8gndKm8Rg+FEJ7qkDMN7v0oW48aQo1rRi0qMKi1h96V
99hThy5CiDd+mwg+ltM9nzIJbRkUHWbzZpyUZEs476xJyGc811rQdReui+mCAXwJS91FsOkqtobF
c3UZEFZaCctz4hsAHMzjapZo208K2Z/PShjLmttckhnBQLUvYDTjA88Bi3th6TT6GqXKZ09FToUE
Z9PC074IWnUvU86v3yrnKjUs3v2Fr5IAwnQx2j0PzkcmMQuYSft9VrsCVuAn6AeDPRYn3HKigz0y
hhjUQiWZ8XBaPfO5HWACWG5iYMrAnkawSQLNKgK7VjSn0h3umAkbW3QaipG3r4oro1hxk3RoxOR3
Km6T3bPq7ziedFIMuq34KuwyXlb5bmgWJMtgJM9vtqTIQ1bpIHxma6l1G5A74oHm2GIywzxLjN6w
g1L/jNiVqIRLoPzZWN2xSa+WGYAyoO8Ahc4vOcOF1oZQRpkG90n+yhsPf6UDWpXoV9mBnNSwT+oF
FZfxI35RWH/Qg7JFrTmV37mfyvOq9+q50Kxj86IweGRKw6YnuVACilv6XS/qR/tXKGbjDjgcHgpY
HKmU7LWhExKrN8y0t6dRSKtrdgtegDWTKgFViAlDV/gZSKVppx8mTb4z9gaomCnyiMaLcRIEy1f6
F+sEyZ8wmfQGA+ucYtbW2Rxw1aRL4Th/209dnI+YFH/eB636Knj6erykz/Hnqx0XUefp2lktYDRy
+0lbfWj9LNJs0RGwCz+g8b+Rs4XQDYXgBDUQ8SI75ofz3TaJYxAXY3LLpG2qBzEiDUAswa66hwlj
Hqf2xG3qoCb1mxtCQkAXZDgMo+hzm8+c1CYBt8yn7qXWI2fNP/TYT4uAdqVU7Qz5DfwJhFhR8Pl6
0nhVHAnCrD+r7SwyDmq6UnjshMVQwK5bFflCS+ycvCkvF85Se+DDp5jpAXwkDmVKxV1FlZCse05e
SPPpKkwOZOwIC0HYbHqFkCpfNR9ydcphDcDKJTnnfX/+y73iFZ7i1siODSWQSPGB6TGkBvPxMZbt
C5yX2F5lH2Mi1z2U0RVpjJ1I+DaN2uu0n9T4o9/Ih3iNbijRxKDewbMDq1ka6twxAHWEdUtTKwso
De008yTpHp3UP8Iz6LNFi3JkUxS73lV+a7yElFMDsQCGIWcb2Go4hSB01Z5RFuknl3drZ3Jvq40d
M3P4QLS2triSm8mqxHu8ye9ZSURHhMMYWi97kGGeeskK9+dneJXwuK4PkXFWpZn8o37uGQDhGXBN
LYOmdjFd7nu3hJDDzA6fZ3YnXKgPGAFjMvjCyp7O7zMXcogF7NcgqA+d2UPvy92i/2wEtMDVIn0+
on6B6e8LkgLuyDKmHbsqdEbMObXdYK7ojusz02kKVPr2GvyA9BL2smZdyBsNXecRLLtAGzrc+nmq
26Lm4CkrPzFr7Q+fX0aT5ndFJj0I/nNhdatcnzPW61ZhEwgRpuIsVxuAWndeJNyAltcOE2G+EGBh
f4hxwMP2R4SSH8glPAQgoX7WqKgj8cm3recVX3Y3v+n4/8Kop5qge70bZ22Pn6SWu+ngkSKGu7tK
XN8n3tJCGXA+iehZKKpH6lfSLELz3F+IB7LGoDJu/IMBxAE7Wtrz98rva9hGKMxheETtutIWYYMo
iU/vDqjKnk4OUG6eNGGJNWesbiXrXnDuvkk3waIPdZSdkqw5xcXaWoYTuV1Gi+I9P1jf+AxGrvxT
sfMYbhva/J2QBKgmza1+jIuNRQC5vNXR38+Sv8KB4g73SwJNKkKdaOLacR4/rx/sUNGLDUH7vnT6
PAnn2sFoyctdhVh6yOdMeojCL3f9BQBNMTDPHoyoesspHn0ypRnxLri2i7tQs7mXsMCNzB1j740T
SOhI4wOcjKCnkVsUrXH55Ne3rJ+3Qyn0mvJhFGzsmdxdYZFSK/SLaXvDj3HKUSUQZTpDc9oU5LMU
UD7cJ7SyBawRk6LW6SObylh4rdTCpcwAIdCIDGNBQPTFA/Gu4mwBJ4uKLyDiKDoq/Fbr4dTIRCqi
QJ2hj5+aJ7oobG2xhdbQU8z6eI58lHZU24zjohTstt22/Z6zHf2tYZIJwyO5M4bJ6sVKl1H/l/O4
hFDVbcrw1Ih/ugkucRX9+LRcBgp2wykcz3N8y5J5J3qfcTGIDkEThFfp/qvecVy/hb36ISZgZpV/
mWe2F0lfYsB/6FBPal6HuRSrn9gwEGzg3M7JvsWcCvZLqrxed+INeW1V70rFMh+9AtxP3ReGJz8E
iTaJU+QbRJZJ8iHvPK1fh8Dab1xLmT8RpvYSbUb+YnQWGBmDqeluLew/BAGK9gsoZqRe64A/W+Jk
RkxJLVuko6xOhbKXP641de4IDpTLSD4aoVrmloAZzX/1Z3HckKZWB2ECgvA56MZDh2YpB9lvQsgY
SAkFqARq81WPAQBV0Z06YWraaRewxVA6O/wL4z25clJSb0Wli3a+fM6tcgJQWQI6EUSFT7DgE52m
Hx6IXOIMp4qThL9Vs2VIwwFNtU21y2UgvsLC4mRbcfBEnHH2AEfM3KOWFywItiUaXG9g0+J6vG0Z
q3Kq6z+Z4YjW4nlB0dxA7/IZRY6dW+ouwF7ICDd36p/3aTTtbjymyiz74iMqR8AT8Ys6EnV1iyca
MmFyNRVES6FndXcFuvO/mrtimNjtdawMKL7Z70/tme+dYaVArtsHzgCtTbckFmPY8FTKKywjOJZ+
38y6ihkewuSrPUWbG5jKuyRxI4twozmRCnkTxI92OOgrgFKtp22xmZcmfygh9AMUwvoqKV6+I9Bm
il2MncJcPmU/Rm+G+7M07wC9iBchaghnh48nIADfiTAd+ZI/Q+lyHagROlCaeN3imvzk/Oe5ayy/
6vj80Ahv/XsnPa8v/ZbLH8hkt74zbLFbVoWtMtEENIM0pru6spHe7kA+Fpslt/XlfN4Ok+3C9NiQ
gLIzzRMlh721QeTMcSG2AeEEIbLJ2SjvSW5gXyaFg/DXWPX05xdPBXtkB71tHEB+Z4R9UGasLWDg
3I84v1YKgBM82853ZTgekrNK83aGNsHl2GXA9LVyo9h1BeYI3FqfbAxM4QEvjAtHaFecYrKgSFEa
DurT7Wv7Ddko5my3E2Agskb0uZ64chPoyNCks1b4GZxiw5erWw//DShdRKUYUekZvn5qYWEx9ho3
yFfiX/FH2RjnisEXTOh8rktXC5sZmPWxvSKWJcuZ18zf+jwnmeGqgBr2EBGjlbxliCHfsgupF7+K
L1ukYwiXfjIkZ2d1WAupyaQMidDs81sGTKi+NbuaDUeFJYmokA4u9TUMDcxZvyHMDCAXdSdlXg59
Fn6vzvL6OIAmIZNLHMrVtQpcRn/DyFdamu9F2K+M10Emrfxve84OQHHEKTjjRVz1a3OpPygxNYBb
/xvx8hrXonQrX9UrOT8wMYPxl6QkkGQWDTmgBt4KNT/wXHAUlTS4w2PzsXH/+5cdzNlLaBiTW2RX
nN6CPXCXI5uHekBqSWPLXh4hLGq9ZnSaSUqMAohmeQnEu5X3JmL62fgD7CB4DS5G/Z1/FA9A4fy3
uU6OsHcAMg8N5D7DhE8/P+VLljK+m4guiJnp2AFb0SWG7Aijz7iwfPmWjBadYSRpXfNRca0TDSaw
HK0DVw1gTRZB1xneTTM7OoLEeUvnmGQLyxVFn/IeV8DCNThnnRR65Bfv0RTY/7Z/6DKYG4nxxDdA
ZVWHEECeR241dAvDU9qJcf6mTYjvuuXUqEds0GY6DkAFYwvC/EYyFD2haXk6qgmgHgxO0s5LwRZl
ymz5hGZR2YEZKS83wsf26Yhf7LcvafVq3XoR70pQCY9uqoG/UPpDt2rIcYKlpHlP/B5Gu/yWbiIz
TchkVFoGWUGuSrAoRT87JJs1O1c92NGGcQOXMLuBkfe5J0U86JxiM3hEyBnZt1/rz4GgRaaHvroZ
t5AKCs1lEFP9ga8UGjOu4ytDE4tkFlSwZ0Wu+QzhX7ZZsCa6z+iXvkvcK1tQPzNzuFP8ypsoM4TD
Bs30umeoF+5G/WxySobQ75Gax4qnvwJy0iNAlnCqQUjoLUZSt+FJHbvXhkEJ5nIkZiwlTKS5L1K7
RBA/7CPBRWDU49L5q15amRCImREupGP43Rl3kAAp2Sgfh5KFfLbuqjnqnm/OAnlNiYuQulltgCO8
W0/bwIY2k/5O5q4CYwYmciBdKOGGX7kkyQSCDXM5ed8wyGQDNy9ieTSn81Lq/Xe2fheLeLJ6MdhD
fjpkKP9shhrWtOZHtzBc46PBPk3rN7mFIFyltXlvWMwTJ0AD3trzL8HOsf3COPJYrWCBdVyip69g
rhF2PxWUVm396tbUWCI9e09lAtXKUatjUy/ZDfpoDi/8J2U+a25afc6IVmGKibjzvaBig1YB5SFc
8rgyfwOpAbIzMamrgLSWrzvE2BMjO0ufj4PHjELoIQwxnaWbInSDOalj4aVGdXY0Tshd0O6zxJMC
vknmjEdeX0o3kXyu6WYMv8YRbvjDQ298tsA+7/trr3Hy/DC0HsDlWW2/3YFIjFpwBZnxfWxXEIWe
O1n51g0mdPxoQS7t8UWy1POLT6OduBBieY3NVRnf88+mq3esabSyZrp/h8uR/VeZ6+q8/gQatt//
nGe4su2NcfnaoAlDViUCg9gCVkSQ/tu1asKYUxh6aCSZrZuH2COdYmpirDIflxcxv3U9W7IKoe/J
dBKuN4COlJduB69fYAorvHrgnOsz3U1YbH1MZTdjBiWlu0LbPIvDK5pMpkGaBgv/HMNi0vGCQLPU
+lP7PkgwVmW7T0m32Vavg5qvqbu1b3PJ6q/28uM/b6VVZ8OlBR2m4YdqzIZcG4kNepa1roqykVM4
ZNmIh6ydPNVjKOSoMDCRYcJSE5Fjt+MNIG8UDnICg8QOVb8G1+i4ykq7BkAum82bovwlQyqfs4L4
3Y6iq3FqYmagzFvus3NbfpNSTIn/GgnzPHZK9SqmJwFW7DScDhuiZyHpeToOEOBePLm62eEXdyoZ
6CQoJGJYakCzCUFO+CFxOZT3qpDJ8UuhdMTHWnyk0iF93UpgaWa1KgJTs/vJOIIQmY7pH0hfBOG9
A9HI/YSRNqseA0b1XOb7/GN3+d7Qdzly7ZSmzxaoagfdl8xdrkMNaj2OuGhFR5B1QYzsvJvHLZDl
LirmVUX1JZOKi4XenAtCudd3RM34LxO9tl9060Lxep7yqQ1eM0K2wIXbbQ/LERcSWobv5AcXnZwU
sRm8WMy+Cp4DuIpuJQdc1hwiNhN3Bn8y6gPfQiutY4MGjRTpEXxs5u1QyLFhaogK2YqATK8AmhH0
rffLrxm5S8foYVZQdCTOl0kHX1LdAQQQmIwsm4DmTUL4BsQGo4ZHQfwB9+7pTM7StkgV8IwX9bB6
0RJ9llK6TNDsqRjd7WNT9mqdzWReoKh6zUeevOAz3rIn6fLioeiJxA1EkqZUP1Ly2VLFsPmzZfb8
efqvNpAkwhmUTdrsLOGgm2wX2+eXgDV2lfzABtmScwhrKyWkpWbzCabWUAmUFuBmb/ULXrrigel/
IuskX9kh/kfYeS05zp3r+VZUOjbLyMHl7QNkMJNNdjphdSIAggRIZODq/aweucq/tkrSSKOeZkBa
8f3ewJTF4oByrbCH8W96qL7J32whpZi51kCKKK3GhKzdYpvZWykDABMODdiUUp6MEZ3SvU/HacsW
YnjD6QbjCuw9lszW415/mwUIPKVVR4zMff0gE3ytHNkPtB/k8PQnfzwzMow79FTfI8qflDTSV5W4
xdKbTH+CGUXm3d5yK49BC/ySGCoqXDAlYFlb8Vh9UrnoZKG5zPF7f7yW+arPNs3sjNIXMpmJW78J
89rjHlO2N7uYxsT4z+7KfBLOQN8MgkwDSUoQwkL43TRUV98xzb91AVItUH97mZHiXfhXHRxlieju
arFgNA/XYZ6mFHNgxubhDG/y0eNKdBVIymMRBKmINcwdtlznM8hQVLAQOOQelpyVN2xKa3fpIqlZ
jwgPERsgxnfGImIMAIJl3ByLmK3+aQYUvQCWNyR/MH36LZM+vIX7ktFbej0ZLqgu8yjz++2lJjuH
fybsFw1PiNwzFBskX5fhbApgKaLasF0WbNWyuDgSD+KGR3iQ8bDGZXJdw+hFEt6+W5hDtB70N24P
tXhUvZCUPgs4NFw7TCw2LEnAMfNbjDabgkhDyHMnyHQ8Yiw5cvDwy/NEv04DoF4q6bW0QX6fWyx7
7uq6nFYtFiPT/tQ/l/nOGpYsLqiDsY6Eovjoo+7uWZDCBjpvkEPqTUnP+54e6H4eK6v6xPmhw3D3
KqwpEh32k48QGwZfTSr9FKdEUE5RC8zHtNayIGEpqCcei0SJZ1oHXPpl5sF8NNqlTksiFenGxDGX
pBjqB21ZO97ZBhPnBo6mskNu2AtAu5QFvRL/Atgd0uCaHMXA2WFi67UY2JZIgLmdwW2dpzir3DYj
Gm97db0fKhyLDTBTNmLgmqxdFyr6AwsdmbTL9FdNOoiyN/GrspA+X4YHMAtli3LFeEKFbQZX8t2c
vSd8PxfQafuhfynQAeZPgxkpZ56YkdowPorLjw76xdlffhg4NeO9YBMv2fjCXA4tAdwyK4cEg4RO
uKv4xiNUQQFulP6NqowuPUSB3umL2MRMJkN3YJJOdVOO3eO9wiKLckOrRoxHHQNojVh7Wb9oqAAk
ZxDI1bxoNligMh822hq6E2uyisADDjXgkFGlrmQdWhyoOYSC1ZrBR8nguKwpsBqwRT3tEdafU7ca
TJbIsPnLpWKxK1GIclTwY1xF6QzKMU3B7Gu3u2zzQQsltrgVyqI2fZtay7G7eITIcaFEJfPbDGtQ
LZ7pW9t+1hn+6cd9+qawGURpP1uY3WrqLMCRfXLFZ8uCS3BgLB4nD6gj1VENIlgA9PO5jzdM1Ho/
TefUlU9suZiHGdXvYacsbnbA7hWkBBTMBj+Fhi10L4/QyjFRA+PlfywKtHadYecrgLw9pKiyWVyI
+sXDNc2+k016+7xDmD1dV2e+umm9W74hgjqt2V4CmzFLsHq2qMx159Pdh3TTMsHd0cTcCw8Hwt54
V4z3a/LUYG4jfWbGivUUDAgDXwdj1bQbbsXjtjKG2slnbs2IDYfPWsqPI5Mhbicj45yoqlYvFXb8
2I3LiM7gG+LlmHuN7jU/JyuAHoa1Xk3Qk/pxKn69uXuQ3CV+ekzFpTnvIWSxTi3ue0CmESa7OMaU
k3j6QjGmve5sbrfC5QzJGQ4bCxsWE8b0xSLnlL6Bb5UPbL3cB+UyTvf0NiWlOw3wshIe66F6UOla
aPhqTHPAO9ZHEjRmDowTSB8p2Ls9elJD2b4lolgG4UPVcT3IkANxaSwiNGlkOEp9HaMsbGYfPBep
21rsRFXWTwmjdDvDdqoDGNZL+FXgCf25rsGtvm6MLmn6Y59Y2SBNyLcj03Mf5XemjbnMPpHqL/mT
kvcYwDibd+n0lndrrQBpQDfWLOw+kmXM+ocozSIbD3iLs1hPyuJRY3Hjl0/yT/b2gA8UcHcQutAE
hkOpRQMLPbOP2MXjdaVQZS2xR+/waGjexS8wYFNssaDM+kDG9NUxaaB8pCnu8+4n6bc6x00jhDGa
9jFhV+wok4c90QDzWwnu7wzsM3eObfbw+KAYeS2hjNfgzKyD7vvrLupy/B6hUg9vCVu60ZzbacLp
uZQ5N4h4zDeW5shIv1jDq4TAoH8Zw9vC+DICi9TfzleHVQPIabAeY3FS5c/VT0OW2Z3iCis0yjhJ
8apN3qMKkSQPBKL6F7RTJ88CZVO2MwulBJCI1AfXYTXAy/GOj+nHplkDnrMXFY0MdJOSKR50cOHG
w3B95v4MEJ2DHHS4daXbjmXl6FABnDlPgHmgtmP+IWObboNPeFN1zBAAG2SaPJ3QEYHUa/jQ0HaY
grqoVFyjnYMi3uy5NgUzfUGgMRARmKEOpbcQDJiEWhGFG4yD2pgHdwdTIDlqWJb9V4figlAb/eNG
MgJLzD5mYa5Z2FYkLr2qMAjV8ZvLms1pKjYrwayLqL1DJJjKfZeCB3Em1/mMNi3RjhkU+82lYH+N
vgz7RAuwFUax80CjAQCLZGqZAgCVN/z82AXtgHIN9Tjc9+BNErw329zmbZxQOMUHdUc0aXDBLL07
TquSmGlwIx72POfOYZmO9efjqX66+Hnw57c4T/MTccseROkN7pQ4rV/4c+UdwkyV8i6v4+zpdUfx
mv4jDiJeF38aVwHZh/TrlZ58FCcgPsfhacTiewyCeIybW27BTvGpXQllLDUb/mC4v1Qx3v/zM9BY
GZuhTRafHZqhOqfcNNfDWyy83WchFY35I5Zwy+dd8/tHD3kzAInj2PByseUfIwxchXo+QqiO8t1E
jgYLGatU4TyLiXpGreSnkbAqTdVQg74jSqTiUOk6j4d5jUS2DtT3iXA1NLyhUPuycw2B5Pj4hSNg
WMkx0NwFQEzx4wl7U/ps6WXfSlB9SIGOqo+48jE4bdL1jf8Ht8eqXfZ5wI8tLZKQA205kUtPzjbB
9ZI3R/qEA7yohmxHVtxv9z1mgiDiEAnaQ/L7nn6ZkZ0uzyVSqaBHc0YtGQV6eI8g92AhT32bEAHE
3mEdwarkD1xjPICx31fmciAc2AqM5RC48Tpw0EgiPSEGkUi0MuZqIAk1PsZls2C2hADw62gb4QHL
4ljcQa5RWONi70vbwdbZF/GJ9GY/PyMz/Bkf8xPsMWwKvTuyMXCGzB3jftOt7whIeJrC5R7o5/Wx
nYXDWZ9bX+KWiyctnuyNh08WYgQBLhINYhQ3cYtDPs3JJCeAXSyvTDQSBaNjiC4chyQ+mqPNSd/j
UyjCM7CTDRRf8tFyYukblckbp72402RF5sRI0xCfECb5/Iy3MNMquzRa5uRTdsIfHLYD+UGxhBjS
FgkAotOQcBLM4oygBwkVPy8SqVPREyg/lCSv3DzJE1diguK4N+I1T3FHYOSdwNoG9SucwpClEEvw
3zZNI93W23qDgTQOcXBCK8zhkJXGI6eE6ISHdY3B+XgmEskdorle/fvu8SS6sjhtLIp5KCCwmNHh
1BJjVRDjqkTr45LmpxDS1LKFmXZa4OMJw+cfbdWCQUWHdUXTU7h/ChcmuqUWYLKpLSm88AsxEgji
X71p9oMwEBYRJCIEAnO9SPJP+LhA4JvfcZoXnUrs/YyQw0XVh+ge4jdpSPvRaUXVktanfqM/vb9X
u/s7AE2xq3+fKC479GqJpvqnP4qnTElwjUmn1605P49UEzov1p7Y10lI4s3TB003cy4xwTUQ6H1Q
4jhZC1G6sCIAbcVrp1riqnqNRYwKrlzLAv89ca6zr9838Vvzq0FcX8Q3EjJlT/Vuvob1k6MGODP9
fpN4UZmzFeVQ1kpEe9A7GPUQeoSIau+Y6dMIaPwMkdyoPyEIwpEPsvfvcW9rqm3PaqAHqGEg5ZwL
7kTPGRaE2pR7eNsVLbXicBjy/V4Z7BDOFfMy3nKNJXFwYRpY0kMZQb0/7UGbW+Hl+wGc/Psezk6Z
iwsUVk6inYhfn359ctiMcyXXGAaWFWrnjo5t0STYY8ZsDMUh+ZH3iHZyorLCyhjs07nUnmxFM0w0
VyyTcPbkq8VnxJki+aM18o8kwkp1jVsVjlVW2C0xDKCdKuhcxcUXMdj5xz3GxYCfxf/wMOCCUu6A
0LdccTPEFUXEIl1/n5B48bQiGwrcFxtDkekiHpj4A8TMNeCoh7UnPofyN50jnL6JIclCZA4MN9iG
CG9G7vy7SNU7fQirdViQPDIRc8BT+oft4ThnI4yWl42f+ErcFelvDBjsvc8sg3nIDJUcnlIClrOM
5zIf5muwCwcVwNeGiQRvRxoCexrR4wjDwO9f9DyMCplbal7ECZxBQ0S7gDULZ3X5Wxgv/tps8kRE
/NWKACWiwmSMm0bMnNp58wauFopTFX8QJXPqfJDcKOFiJGyD+CJKqgwM4lrTmMqBuVH4B2JTBg/u
AyOIzc2wo4qkD+zcGZ3Ep8UV2MsSzxYR9/Zrf8RZYlDDpQjzE+Ljlr8pIlxgvRCRSMLJnL+3wrcc
716qJlw2QMevczzjIYRn7KIxYiaUCBr6lrHPFS7zXLOwmOH2iQwjG5MIwpp46vWzRMuvaAX3uP3o
lvkaXB8Pr+gUrkbfwBlEDNiig4p5p1u2tBttzlO60JCx2hOGwe/Vlx0Nxe8QIBoBR0HOGInbxg8s
4HXh4i6eE3eLa+WX/Jer5dmJ3CHBFOVh4L6Pv5ywS8fIRbjxiDslhdmZPnYG2KIFiu7CadM6aKRi
UMnWJ+KxaCLCnYYj03SStXjhSpvmbxoe2M0l1skG675+3/L7SBj0xi31peJLCpEqgnbwkPo5tGLU
5iI+KD9j1NnySUpVcwWGH4esYuSCtzVU6nvMNopehiMc1YPf2yPegFJ4XTHEidsrkgbFyeAfI7p4
xQnDReQmg2TTYUVn19GXmxG+whhm1CF1Iee2GpiLHni3sOGL7rHoxQXeNEhfPBjgwjkKr1BspOgZ
ohcyi4hBlpfEz1ypGFSKJQ8BXiB+5PSY36OLYXUKAFIYSRjUeN4jnpTcSW2OaJIwpjk9mC8St/jX
1YRRpFmm23QLx5Xf/Bm7xFeLIYEbvqRC8qefTlrjn4oFJaDf8SPlKVTQGEXLFuaq4u/sTIHvH4/u
Hg/LLNJpSRaDK/UtZFccZFiyoxHj1m2Np+zvYAjqxiO+c0RxbViwcoH8gx+5o39ipXguYrQSNzr7
EC0aAI/PiHGTu1byhWJwszdU1anLzKL8TEsBs4SDvBZ9lKInFoiUvMPkLJagzdsYFl/VF/eNL8ZP
tnLAtMSACcopTvLEM1MD4V+p+aqXR6DSrABkr4kl4baz1PxmK/n1XvZkr2B5Y3GD8zW4bH8mOo6u
9OeylTnWdLjLMayK62PY60kcksLq67YwMYYTo6gdyZvf4YbhS8yvKOp4FGogmh32AoSa1zuETu7N
V3xmSOYx0VhYS82zxWOXY64h1uUTaVLwOdY3oreR1Yb5HALDVpjPlGFGeWClRnhhMrmOxzwBBfHA
yx67piESCJIhtTlfGWAdAVi7ZeuVhjdSKPAqqgCpQwWjcQtP+QH+sP0p52cAQnQHxUbVwtPFK4/Q
xVQ7QNwNHVp29ajE5YZYTyt6KJtZE5UkTfhgu3AY8Trgbralj74El9FPc4HK6IKJNt9yot95RntQ
JdBWr3/DaqQYl1K5J8q9AWSGD+9Jw8F84YOPfo+oKlnItddWLmc5IpLYlfcgvgTFRgE0YmGFBefP
bS6piEJJEyyJgSd4fcn6YlwXb4CmgGOZCzIAq7dyUzc1/NkrsmJUHYhw73cHF6gZTqt5ZCImB2BF
ZxIL08EYbXcC5NeOH9SPLZSrfMOebqwH71RvCsqJS7l9FXV5p9gWWHq0V/c+LJQizAfv9fGswo2Q
Pf3LtGINzxU8Le8a4LxUB0m1fiRCzEtV4xZkEUqcrHZGPEe1ufxqZrBkl+YrQqoU7cYxiR62RTEL
UXk4Tu47k79qh+Oz4vbJjg9VcXMwL2iPayTg4QodVodkSF5RB7ZyPI0YqXTsYv1Xg+p66r7ic6wz
7CijC9Y92I40uvJXpT4b43t5farlkNGDJ0FXepzz545qNmsPZXm5QiV6arwBxpg0+tZu9mQwojpB
j5mpMtfcJr4YfkP6c2BeltOr+tWek3WL1SQ+vEOA5gSRUALBS/MvrPSEge0SKxAdDw8YEmxQb4JD
5mdrHGLFmKsqS+N2flCF5FwA+mu/C/r8yZJ2CgT556sZg1K3tx+NDj/6eJe14F8tNMvX0k7cO0LS
n1vz8aA/XvXP6XsEUcfeLE1AX4HStPmwVSaKcBDibK8Y1ic1SAi2pI7zTvWzeZtZKi6ivn7gr8ew
P9lY4MkqNuYJujAXx1Os0OQO95Cbk2vvcKyxRLmiipEWp+bMtH2TffxZE9nnDQ9qJm0gZsae9YbZ
krUoldQ5CPytCNIhqi/7tNMt/ims1LT9IyrGV2Xc57hwXN0WB0iL/DtWB498V0FYvcCxeTOgZZ98
QxgEjJjbW/Bv4QfhrQh7JvvCl17fStrqSvr4osXS2UEGBfPDa4BnF2a2uJ0QhAZkJ1MvRKZ6CY19
ej8OQ2jWG6XZTnKgDF9ps0kRQ/Epyulc8WlPiZ73XPFlo25ue+nR2usXf1Q+MFAol1OtuyDQ2ebb
QkYhfGk61kowwWkRvnT3T3yEU8wAAvCU7mWfgN79cFnzfZR1e+zduEhQvw5T/6RsMMZeUcWH+lOV
y4ySL+eMdQbj2rBErHg/AoMBEFJzQmZTk7SeI/0AGk+PN+UjwmkO7Z4OCE+eUv8Ndlx+yvr2W3+D
/9C+gC5dw5npU6clgYMVzCMEgb0eQS5L+ACyj1UEoPBlhXGDpEa8A9EMLCWgdQOCbE1mT+/sFlp7
tjA+iBIEP1c2h4D3BGhDjN0OyZyiVXHBRD79uYZwmL45+47HDUuIQ3zvSFDFM+uEVB78SXN2Jq7U
ps9Lv9/ACfI9d5a/nAnxNjHI+giGvTO6n9N+1mqLy4zAFRhy+qosHq7JCijpzkWPKx9jMHLPqvVt
SBqP4cRZt3C8UYtTpO/wWqT6ZEKlQUTdyddlkycq+oQLeGIxAXxQ1LTu2DcfL71EUcjaTdwkXN9N
vrFHqdALDwtOrBjIhDG7ZfVonQ4wWSnQR6ofBUzvGbJxvPsZyq4phZPaO6lYy8NsppJPIuiMgR3g
DKsc7SXdEcdw1XriKGHtexSmzQysMxvdEiA+nYMALsDBRZa6PStCC8+1pwJMP19Qg/3YUWLuDRvl
ESm5FIO1W5juLCgEFHTfR1adcKtFwZpBqMv9iiyp8bJJ7tEI7438NaTk5hyCQf7Uq5AEOko82Ptw
LafhuTsujNvqudY++N0dtpe0lz67B3KvYdWboMCLq73c0cB2SePuQIshnpDcJQlAuSc1x1c+7SRe
lE+p3xgu9fR+gX8YKHbePFGsfwKDZO51n6kD0JYFGyiNMpMmJhwX3edHM3Oze/z8CBY4MJHwSat0
RzsQolK4Ot0aLHlRbiod2sKcOtMwoabzuv31KMF7wToFtP71/g7TzoA9AtfeMb0OqAFnN4wpSxF3
K8F7rdCXwAtm4VTsKKJqLHRenhPOUnthQIAQfZxl3ydpTyRJviHsCXT0+3Y9QCG43Val+V4JPefO
xH0CWxwuK82fG86PGviD2QaInPOANnDL3qapdtcV34gD2v2DW690PTZKikvN5gHXFlfywbmw3GN6
UR/Hsl0zRMxYS3GGx3MR3p4SKqFwlJLPaXRUYHDmsS8+e3K2idtjT7w9odS46o56XEB0odKw0F66
PqYo81AEaN4wIgPcrm+TRya25Jjo6TSncuDiON24Y2HzgXqizff3awRVOtkOzIYValAUFnPWp2uY
Y6kyvz8XEI2UpX58moPyU6U6CVrvovnpNzq7qX1CoopzpHKFdti5SxE45yNG8FIlQVOG5NPKK6j+
aBDF2OK0r2gv6srDM2SJxNEC2GXM8B7zHCEKBbiQhtCNsRoKudIMP5+QpdZr+3VvA2OrApGbDk43
gPrFV4sWYWPevBMGCgcdMNBvAxiqOKR4yCpKF3lmHhcfybYAt9cJ1dK4M57KV05HxatZxriz3Ys8
h+7LWH4/LTbGdyr7Ekr8A9YPrwaSucPsIzvtW8wFd/UrAhsEbKp/hN9Jjsgamd2MICUU3hPmLOvs
vkpwheee/N7o98V9tzAgGCk+XaHwF7B++m/U/aSA3QksNUokUvIvPSSN8fNP4wwiaRrbqGx9Fg64
bwC1V94lxvIaoFHv2VN2r+0ZMkla+zOK81o4G17lt5PP4Al9CaqhA3WdBfYByQHCVawwH6Fyn0PW
WVwp68W3GvsWh4Q8JhY21dx/t+repBMhUDre1wf2D5j7QzywYs90+kuESl4CP8QdZjjFWLg0y8bb
vAJxWICHgxUOt7fy6j0zJysfFfOGuZzMMGGpZESSNIe/T+Rht/uGUkTSprpqsQlGEAcZaVpqL4ua
MyaQkhQRbJSZEw0StCGMWU4/826p6NSG8Zy9KoQUgpW+US+dsUTBSmCJd48wam2xncDJwv0msqQ6
ttpRHyC6OIhGB8L37kFzpBxEkS/LNwRdTpYv2n7pzjymIMSGOgk7nxRc3gDe4PekO4ID3Rmz+oKa
J/MV75oL/2Vg8i4+mbuif2sKkoIQqkMo3rLnZqJ9sRLHg2IG9i+JIEtMMfic8an3MFEwnSHniXRT
/Is0co4jKqmMRSk7PpyIAfmQMDnHYx2XCHdd3M3fZ88Jkke3gxDrKU+QyHYC2s++JRbKg5M95tko
Mh+V9QPSJjpPObiyme7P0yD6iu3nYPAZdbTbk6gSuL5BzgLqLidxtjMERnqIY2Qeyus8PfaYI6Ps
hmbpFut6aV7mtUduQr23dy/KF2PBcLa+iuu89UwMZbG1RBzCeja8WVG+TTD7P4y4+3zdOuq+TvEM
Hg9E/Ibm+QiwXwOZvACNSH4KnXtTNSG0lKlnbR8xO9A44TyXiDWxs7m5Nu72IckR1KDwaEFRhChl
XqnLyQqT/fh+LVbyZ2cF9l5zpdXDcNKD3rDTrwx/OsC5KT8IXcDAveJ0IpUuBvtDdwoizA7djInf
RfpVU1phkEqcCKnnwx+C6VV7Z60BlDKwYCyd+et8SvZYjk9P7pxFBT10WlKRrxeXJe7OGgpeF2YM
JJFJBCnZMgZC/ukdukhL/LiOvC91yTVxdRYVLLFujv8KVYruRlGXkLlvSNCHDBP32WmufrFHgDND
tfjzxP2iosewoGpe+8nDFTGfxY9Uu5kHEU+6z/lNBrb+wl8fr0w8cAr4W1rQrjcn+TN7+NT6qevD
55zGOQLCQ+EslxDTK3+GsdESimnppRENcW05Li45GhYtXrVv1mriapSKPhSnmDNHMY+QrOz0n5AW
6IdP7YZnal+iiSwdn0HcXlm0lmvUL6tnHAkK/76+DLiyMak2u55ZAknogZ3rJ/09qp5vcUH5C9vJ
58uiQg7hQ5fZWZ9j41JAMoiLe1CkEFQIjytLXlFQ1lsxsYvEVuwAgTXo65+Em60TWACnD1IeaiI4
wwH+DEUKDJvIT7scjNNTQZh8EvRgxvh9/HKHTKg1xiuRJ4cOiI9Tc605BB552fMIsDQOrgeJC/G7
rxO+eg57d46H/G3brOQSnwsgVjYXMfvk2wexT2yiCxlJ/3MRjB+jFFn5C94CPEoQpHzagMug2qUs
SLWx3Fokn0GrUd6bBzTbtWmGPLClvG1Kt35CEmWts5eUbSb2U3yVgp4R7mpF1IsMVeoHJwM8QKWw
GYBOJGEVwjLWwsOfHoPhdrG6MTD9gDvmn7TEFDfqJ7Kd/On19C5vtNVYeaH0Wo24DMWXF0RpyjDH
HNZ0zLXmKRttk0+B3JOC9TzKLEAIDHFSKsEveLCentJ9zsrF7Vhhj07yXZyXTvnKPIrxxNH81D9Z
sCVLnFbB0B4eco8G1xR7VTDj2E6NV/20Sq/O0KNf98vGr6SIOms68yUcee01P9RJaL3az48Nwzfe
oeXjSbgZFLhpuFd5MU+woKXyDZK0xeSGxMH2zULzBBeTDc7p3vwG4hqUrGZvRXjRiED0mbuo/Cvw
GVLEOLvLu/+ssChVfHgdsFHurQcRuUD4zHDfvlCLu3ELHTR12Bfi/OA+MERlZ1z7iI1YHdwRgA1e
tkXYik6mCdLbiwwVTPYujk+A24fZe9C+1dFHNaTvOtPT05UFILaeIfjD5KbG32DfpuLeuC+XmT+W
yI9C6+sRj0AKaMxg0T03HzAgznRNE+4ftmjP0qFajQvYS6jt6ApS+kbyDx7zuCswxaWEAdmYxKzH
PbxFL8G1xvSmJlQBIr9Kf7ZoEKEFz0y9xHwRhll5wFOL2atx8lMFtd0evsqEuJaVCT2k41JBJeyN
NcYLGP9HCFyEhI7eA+Y8IwIPWw/ZNlkXl4mNSSyX9hkF+QcSE+Wzn7lXImvYvviM8soiIx/Gxeu1
G+cT6cvv0AwxZZjlXg2iFYuBhYVnwq4YipV32z4CVr2YOUAjIh4XKKqL1C27zBrvKBKSxPDDPoXZ
c19HTO9gpFtAa6yonrBzv+nzzljiewKuQXZsNb+2O0vZMKEY/RJC4x80XogY7CaELt/dNgNlw85n
Jzu+IL0gx2DXaISvAWX3PqDzwy/99Cd52tEuJGIjbNuZUbTE2Vw5AAlxgnDmskvQ8KVEibxKsggj
Klm77oXL9EAvtQ9oZxhDu3NZx5LqGl+d4TVOM7+tcjwnPXXB/kqHJsdEbposGsFhaCgG+Jvp1R5y
FnyLm6j+Ae7T99oBe2FCDfEScVgbndOzPnH/cA3ByBP5CikvPEq3pDcQveG2cBG38p7tOG/Iw+x4
B4uPT1dGT789fSbsiS1PShfasH1t03fLAEl6Yvjte4CV1QgNfIaF60Kbltgxku/ahPXF2xOKGbNU
UPf0b3+w3PzQkngi/Ioyp3tG+CDn8UyK7LD7uD+2SMORrZ9gsoXKsKU3+LsIsCHWvPpLertQDmS1
1AbDDrBsp2Nbi7ptydaiYY72RjDDKwQu6KznbAu31WdBgpNNvZTvqLqRzLh48yhFcIrK12qKWJGz
K7Le2AWwX/yhJ+CCinJriYc7m4sE3rp/ChCGYvOwwtA6Dy8v5RCUQ6juO26Xr8Toqjt9LiHEECKX
TQdguM5DKuv8Ods4FjlzGRb8V89GYcThEkXJaqT72eSTduy62IAxIb6j6AySQw7MHLBNLY74VvAo
YSV0ISzdd3neReTHuEssbxOHLbPgAapU+FoS8xjIRap4FjTvJ2aDl1mMsOqyLsgR9Ka7c+7jxq8V
xy92WGCEqglPZljlRKaFYA/jFLCUQXooYyj9cBsq2swq8OFemf19dGEokAwfhtJ0DSES9iJ5I6Sy
821Bf9pVP0LfxYKBmn3mISbBqV4VeBm0FRRlkeT1y2J9EiARqt3cqzBXm3crY/F0u8eysb6+W+MS
u4tPmW34noQ1Y83QcVmxNOXBw9bes2dj3An17+kthfUFxStgUKjN+ZnK4IHoNaLu4GZT9BfhASDC
VKL8+hNl4ULTIpGtS5eENJWzgWRwyGDvY1qKBm2FV+etQoiq7GHcMGvtMqAElrrVDrKftGiON2hG
07sFuhqwg8ZkGqBSjC0WERGeqRH1SyzEzOWMUrxmIXeFsEsf3zgtkE0OgMG+yoKb+aQtktdbG6G1
gq7Q+73lnHNQrreswzTaT4JTzQDVHdlLVG7fBUhVFOqM2sbenqEg9kJ1wSFfqG4Sqis7bMC9m3AU
Ym2J813yTDoj9rtEy9/Y2LAZ66qj2FLqOJ01bqcEAGP6G8jZzhArAlglm/ZzB10zC3JkN8+s3zMI
bh4uICrENtwWTusk8+/zJ7jdmgTHAnk1jiqfvR31OFp1rGvh4wVtN2c7Sp4miy1Pf0PaNEYTJxBV
gsc/Xf3uCBsFCrq9JZtU8u/uHEApgbfJXxOuKByLyujpo4MYfgcpoH5BPhZjJoIYYq/OAGiwQhiG
RVTi/uLOvs9mBv3/tL4BiGEATveMz+XJvay6McyeFCTEtMETVGjHPJQRcfUMtLBRsJpoXXmg/IrK
2QN0JRsaGDWirIUB2aUON9xVarzUMIuV8pL6oJlQ5jLmeoQHzgZdM8qBK5G2LOQSLBbwKeSVFd4K
uQvE7AimibJCtosIF6CSL09z+kSPMJ0F8HVzyiDy0FkjNvqhfkAEx5aENjsDa+Sh55tX5kbWoDYb
DlbIxIzizx0jTYDqslQg9gBA8eob+6D0CFz8Lpg1sBHZMTEFsDnatk8GLrdsa4mJDB9n4bbYzL56
lzhMKncqEYn2vLe3laD3g8pqq4o8hQcu0AKobTH2Eo5V3gghVaFWRhAcvAXUt6vkm1Bx1bcc7gjG
Yy9//9v//D//+2v4X8lPuS2vY1IWfyva27bMiqb+r7+r1t//dv/z6/j7v/5u6Iau2Rb/kW1VNxVb
knn962OfFQnvlv+HejXbemY0w5FdKCuJug504Q0cNTJy10M6m+sj/dlVSfG8BAaEKvbsSrEfy6Wl
bZWMyGFsKIISkTKrUNtVB7dS4IEvdX0LixzGJTpoXrIxNkVnKQswjZ2A3Pr//joUcZ7/fB22oWmy
ZFqyYZvGX6/jmpeGZql2dzR2WTQ+tyL4oHixyZZYmX7mdr4ZSqwQlyLSpfx8fLJBu33++3NQxTH+
2zmYsmIp3EmVH/56DqV2yhXrIXdH9cncaK7lYePZE4ZRvdobilp+8o5xS2R4hrfHnYRcBumNUIln
lVGVDcscOmoEzyxEHxfQvuN/f3byv7xDlqzbkqFLlqX909kl2v1kXeukBjoMh9NRLt/tuww39Tyo
rd+K/jz+WAbGKIA4//7Q//rG/H+HVv96Y6S+12Qj48Zgyg00S+G+ianM7LOVGTQLQhqgvKERWf98
2b7tMvOQnEFSya5dAn/G2ou9LYkJIohoq79l1X84O8X8V4+NG2Ioum3puvZPTacwa2syumk4FK/4
/8IMD1dDQB6mN06OjEmJQwkbz9VVQXGIYpSfRpgoenfn+Fb47bbI/8P5yP+qS9q2bHEypqLSL/96
t+RqkKXrhTIyZpvsk1lJbFEGxncQfpaQ0FWxX6B8AeTtNIYDqeYRluZ/OAlFtv/bXdElReEkJNMw
ZfWfBwatPem2cpX67Z3SnCnDa7aG1ftt9K7mh3nD9VnIWy8nV8fSCQID8PCblM2Lx9zMr2FNOrLT
XlmMMqxWLMbzW4RqpsTYrZfdqcWDkCJHRfH2kV9RvNk4FFQImxL3ROKFbZ6z+0KSV22pAahhwWo+
qWzndFBLmbU/IacanIpG+Wwv30Oz6LPvZoTcTmG7zL+sFAoWtbRrvdCzjdxs+8RTKLYmXjmLLlqY
9Yv68n4FmkognFhsANYPfW8RK9UGVU5E6WGaPh/aOleCMvcvVTjCkiLziL0F/icXXMsxa0ITDDDn
GSTd3JDhuRdmGuix1q4sQQ0/2/Ermy2u6lPerNvLoSKXASmDGiESSSUiaFAaJfB2w4EAP6pLtWvp
IdYp9XUzw0Ech9A+hqBu96sZuhHMBVCTYxq4YaaQNEhcc4WFFZib4Dqsu+SpJilXhRPngTgxQZPT
gUVdoy7UbK1lCTMpRJPeDmbpri+tuHy8zQZrPg3onK4XHhGWNO4FSTQWErgaaUzUTvGOKSPmJ+pH
OjlUPAGjmFwnwjF+mJcp5rHOpCjJigpbKFoCwgEdCZblFYV3ax146Hq5lC+hxlEpUyTxVVno6XfH
1j0P0YQCupd9gPgWnBXBHSgrDrh2eWySuaKKvJRpFiGPlaEREGPfR1SIhKEIHc6OTrfA/IHef4Pp
DrlGXhQKO3sPJ/f/MGzR1P9FJ1BVpkjd1g3JlLW/dkVFK9u0k7T+oITwoUMRsixoS2qgQqopgjq0
A+mXWgMpDVLj/2OFCZ6OYIyCqccKyrg1hutfFTwj8VG4W5AgBJcS9rSPW0GILhR7ijxMQrKF8dRG
xMfUgPQgzEkZ4nnyOx6s376RT3C4UcJ/gfXs3/36VYYVO37BT/noWWQJ3rsNxRvLzDXtkPfoPkZt
mBDZMMt+yjAZnPT/EnZmy4ljW7d+IiJQg0C36iXAGBvb2DeEm0T0opUET3++IXadv3buispwukkQ
QiytNddsxhiTvlWLEZ1njQT1x0eX3gaINmWgvriSVcS1fNDdJ9H1nBN96dpMAlLkcFK12aoTOiUl
nCu7JXV/O9yCXaZzVFwKu4wxZ+PVyx3aJEF3SMsvQZvLhJVFL6aCt9lFvHUgxLUAfA7gq158nd/B
U3Zs01QdXevYBABpA9BdAU1aAaEDvUmzSwRQwHGa8RkA4fXJ5GhiCt64xwWgLwKyqMO5QemnqBRl
i5huCBHSKeFu6pAtOEZnvjZTciwR2WDOpseKEJWv5nlkcKNmA6jmNOsJZrHAvueR0T/4NU2pVlw4
FuxrGyMgyVjBS+MIYVe5+UyQRbwA6b0aUhBi+xbK0Wh+0jy8jyBOgi1Ef5QmjKdkxT4PUDs+9ddf
Czit6NNOBR3WFWHzgSxyYU5oTZwX0u6hINILEPp6YdNB8gLUt/EWcK6hSHCvT1PNiGKKrHx0e7ox
acxniopMqtP76m3xZtIwyZ4ANI86zSTTT1q4jo0YekC8+iSnCWIe3TZg7WZkUqJoR1ZWz+t5Raem
S7Txvi1YDUasKYWAegwSKN68ac7qtPZk9XaLYaDNL/AeOnGb6UjPbRgegtGTi8H/FsNCKNjT1ykh
Sy4QLCMAOhCg6Q9wUuI1BB0/imfotIKWE8CWL3cEvgDmVxpoP1fkIhD4ZjwQYiW0YD7ortHXD/EO
bvQx4tZySxcxUCnSOcfvfH5Un/e3zoRHmlFt8xyo3aeC/rGnBKmen/u4XkDJbwhV+epvYkH9wVOP
gZtzq05fGnJ2Ni5Z59bE0TTNH2y8fTChZE1ebs/cNDRTuI26f/kbKF4e7r2AwIVexDym9V1qfKtJ
u2a087FIS0B84FcxCl1WBtYTRB3F99AB9tUO9S3gI5RJUPNLUHVaHYRNs6HdLATOzKlWqc1016IB
D/GNtl9MaCrAI+lL7EGH22ZO6icyNs3d7n50P4y44kat01s3IFHCIf/3xY2fixkiuL+w/TsmK/o/
jClpgMmBEaDawwbLjdAs1ExGQzbLk2XSA8hrcmFOeEiMd/puaKU26/e+QMBbM4kFKtbJCNM0nytG
Whkm3X5iUoVpF45B+xfRmeb29hgoYL4AIWkopwEAh3nGIOcPK+Dm24fVD7oSWFMQpZP9BE2AwRXc
qo11tcA/UkLkryOrVKZElwe4T7NHtkRQczXS3R7pZnpleerTufA1kDIGS4+CFAQIQulYMxnEgx6F
0bMJj5AXxF6iBTyECCM8DXqjK2vEistMi3AWEUvxGx3GGJutPNbdwBM0NYYVZegB9Dya/onCpBdW
0XG+TtucpBO7KIe2Il2dC3Bb060dF8x3tJdlwIRoZbK9yEqc+bY/NPuLkEJEMzs118kaMQFqOPbC
netxDXsr2ld0CL5yZ6yJ/aGTIcjJwVcO0G/GvTmtNRGtR1aJ00uHXFRpwd6Bv0ImYOy08rCljbFq
FtnV012RgRYIX4MLFC7aYzdphBGKolNFYL1gJF2azUkDcsK7iJdx6+XW8LU6jMMlolAa0BGbbQZu
TkNOuO8Lun1aPZrq7MbN3w4/hatuwLkN4NaJa2F4hVoW3wE4NNsxbAjw43oELDkbs3ZgPbtLb7yF
UNpCBoMF5Dh9376P0/uK0jajBYviNtsHKHw2D10Ia41Pe26gzfdpzuubneCIidcXcxtGxplbKZ7V
LbyFLvwnK9tiXJHLwMCCKYLIBHE1rSKoaoNrpDFqR1p/26j1yIrj3mEzuQksKe65LMsZ23PNnA/g
JTH3Ygf0WBd0aUwAJXkuai+g5CZdwnL5C4sOMFFH6wadmU3NXshpbDwXQcC1gM7p8bED4NsCwwsV
hY+soRBRBiQkQ6f21IAFtJJMRlGcjTsDbDs3mVksbNI+TJqpXqaFhR0FqXQlO7jINlgScSC6qewo
OPzGimrVNewJYJDAqmS+eA/mlZDINMr+lGlTc2dCR80+ndeMZ8SSmH4+hiaeqA76SPopSDaC7yHe
aTMT75Na7AfsIq+WkyYMvOxJG0vJZPrQa0UK+Y+DMCjm9be4J9UC9gyYnsGeVSLSgq5N842pzcEF
9k3Ad8pKsJ00ns6HTD//Jxzhae00iN/Rsa5hPmn7045H4oljtnMNIjWftDsV/l3Ehg37wX3M9YnP
kYZRO4UW02ZQRrOxjro7kLCFwM/jPIk9IQ6SvrCHcPLWD5rjzHICVm0HnFvcgB0fWhB7EWzocYAs
PFfgD7dP4t3cEevu6AiGfTM90+m52V6bEYM6gN4+aH7jWTeZJxK2PK0Hqiqy7FhStjpZAg1oEdLL
G3tiQSaRx0NvYegWguBrpNB4AUhqpDQVpqm6XCaRIg8QMHQ8vT6abVzjqavV3NbK1lSXhRIl4n6b
VoyP82HRa6/kI3MnnpgOH3hPDlNHSHy4AmJ/aevQlqhNW4gYnAMeg4INO+C5uf/NPAExiuW/4Kmd
+vRYaL7vFpTtiB3qylZKClBcHuYdc5abr6XEZtfwooDgJkawx9qtkxvbNdwmFo+4U+SSuY33Y/Wh
7BjcbnwYlyw1WSQtQEHqRW7S33qFiF1m1sFdUJSgBblvbh4RXVYPSHbiIFjYLV7FAMECgAlgigkQ
0jSSKAMsRdqNNux/9J2CtmYEzAi+5HLLMoryiJZDMmtYNXq1ghWxtfR9TA0+jRgG+tnLjAAUUWPB
YCW2o/3nZcC2l4mHSes0cAR4EIDZBh22MDWY7b50cEb34eVb+yBeIdZfXT3lkHbDNY66XJszaaD7
pJf5FplC4wVNJN1MygGkkBDVJHHG4GHgYzPtNfH18zzQlVV0ODzJB4/XQ8UrnZCa2na6wCnN433f
fFTw4hB99CBVEoX0t79K+KD8zSWBOkCoEmgoBnjd8CzFFt6KK4z328JrEr/0llk4tRT1eN2ScOxM
ALB0iISIAwhviHoQ3S0T9SSm4SDbGMUrHHGi9sghcuul2sQYi4RixaecLygQLwRuuF6Xwe4JaAe+
hE0rZdztAAnoqMabQB4xgguM1uLNf9NVlHON85otwvrICbQA55KTb2Kw7S+HyhzNmAZy2teP+rmh
fL14OPDRtJXiq6e6F/JGFEUuiS/v3woG5PzL9dB+nPMBqb0yUDT65R6hS8Nv3kqNgektwDRiakC5
seMbPuw9MkMHDQ7WnWOIU8p01GRu862tlMk8wGZgMeSmUF1N9lNw8VeIdOxFbOC0LBOdBPCZTgeK
5kFOrk7AnGQNKWaWCaz8Ldscdd77dk0zOlZ8/om5gzdDoK15IUcZzhAtwWVmWH0fMsvykNrxmphD
HNgNTPbdcMOjzDbmvl4pflGP1/dwsGFTDaqer6f09pc5UWczKc+AN/L5giViEHHCehmu49lPSajO
rWdA930F78pk2gFaQAynmULobQY+h7Su29CBHq7FkNNLm2OSEy7ijUAKcDkTgw69nMdMV1+0d0qZ
yor79+GA2gxnsQNexxGa290HeZAlLYeJr5P91z26Jsp/oCkvX1sm3pIpqWf5ohc1HBwtPVxR/Cyi
ARf/Hw8LR0yxnQWlXsGdHDM5IzTUpYrKAoG5wLwppjteXgGp4fPdnnQ1BletFaQIQtFFxWdA5+ip
aKJw5dzv8aXepf28xr+90dQag8BxqLVo/u2ZZbMfEhMEkFwJ5gEHcQmVXiNFmMnVrLkqWnNZ9MRu
feit1B8b55iIcx8yu7MuRsj57sbX5u+/IhiUAXi708Unj855btni4e5Wya+Wl810/3Y/tGzuwapY
1gW0dDNAaWwKjAmi/IHHqBngph1fu7x1Mci5No2TrvPSLOPttB6f8Oq18HMua8nyqck/dBvDidEm
K5oeoPde6H0pBwvNt2HdXzNI9BhhXjvwbxveGNYa5dH0CgMSxy2jQQ5kXcTjxRzbPtwamr38Dm0K
dOrAJMt5VZdt+RAQeeM94Y4VdCDk5HyZ7JhXCJDyBS+YVPlQ7IM4PMepdlZ9aSe9e3+zDKvGzKPE
zzxsvTIvlWoKlD/a3Od1P29SUfqkiJUzC7dTe6KZrs9vph2O1MxEH7vPs0OOI6ufY29lex3anp/7
+S/3YcfcViRkPiNLhAzO6V3nOCBeGalduvuivMIxiZ1g9SbzZGJANa7HvqaLjKmMFxpJ5/+cuBvK
/tloSXu6FoKu911y/dGrSEpwXZr3s0iGD+1t5S8sZow8b4z7HHxbjUtOTf+Bnnuwy/V3N7sM+F/c
+jBC0soirxGUwR/wLGaGZoJmBlrmQByPfEnUAnkLyPRoLySAvjOJSojvjV4NygMmc4hoDrffYMJq
k4TFnq0+rWxD1kWSDDbHiGO/hV1PPS1aZK2UtC+hO0UsEhEi7rfSPe+FVEVwDzaVpTmwI2jXMliH
WsWYcAZD60n3oxk33VdWv+4IA6VEHsajv/vCZGEgSrJa+yaZaSQHWfyYDvAk7dC0ytmoZ1H7+fQt
IyDroFUsyQ2ZhNNUq1SrWSv8EqkF62HKKgZQOW2TeGoWNeciq8kkAGZWJhTjCvpdKXOYf9z6ADz5
3/r/70baiRQbEgQjndysXPMbpACLZhdsmN30R2J+r3FIzunuR38ZATM9vL7SSQm7rCUkp1ez3cTL
FqH3gBsnz1T03SP98hQoyBXT7gULFwcWMb87hVNupvYg5RhQUWBXkgd5f0w7FMh5fB+evAdUuCry
KV+UarLId4hlvJvKJ90MtoqDFbRDPCacFn9YjqtBAnM5V+yo99mQDJJbfkxps4ovVk/W0ClNeJsV
H5ia0/NfoZiiV30sXbZiLkWtZDOybkO6JA39iz7DzbhqI3KY9DcUSFov6Mw07stfWTtZ8SOLUbdW
C0SjzfQh5jRYDUoi3i3qNtUK0SS1shPyKSCclMxr2AosBK0RMA2sF60YVFb40vzWLCwIYfVTplpf
kms5TbXPGbiF4OHYd2ThZwlVrH1YZppA6KV0PM0vyahohzyxXrEKjfOoj3JfxTQyY++UA9MR+7Jb
MtM1y7U3au3LWsEHkRmiasVI2JNmFvJp5flAIAsHMCw0nekXzFxj83vSc+yynBZcJOTw5lDNfL2r
zrhP2s8XrFTrVbu63v0G/qcxRLJB8vHkFrohqC4lwpGi/LX9ZSSr6IafJhK1nj7yBrrGC+kgutKy
erQPlWR7tBtpP2m9yP7OEpBOdxOpSyCJ23yGM1n3DftHB6/Xar6PTHiL/+MLT7YsDaXVVZCgMEEK
sRMVTyLOK8shrwgvu3FiNPOumfGtXKFCKoiUxM7aJI7T/RQ9vz3QxCZSQUU8qwDVaCYTzF7YS4zn
43RJKUOrUQUA/I8vedOaVNoXZs0CBjiac9s1t+7ep/uhkb5gSjgApPXUYg40jgWjoB3/wuwwn3fJ
LKnHrZcTj8mOMVbfy4HuakF1kEkgF0mOkvT0ONUpYgZdyJZo+GSY9B7LtMxQsGRm6731YsQzWQn1
WHdcfgO3QY7V4k13Q/ud3sl81pTYMk/11y3+61l8pa6PEUTSmrksm3T91iyXgA71Fj6YHLRLhFR0
s5CYyLBW5lIl0uF6UAceCnYOF/wb/0d2N0OuXk/qECV79DtElS3Uaa3M/K7nZIOQhcEDqfhIMoxo
d8kyWpnEjLRV3NCf0VZg85P+eHz1YOxyZazAJX/oveTI6W2aB3TdOp+WOmxs+KQhABcCnRt97LQx
AfTV/JR8EU0/OM7IWlvKAfKvXK4Lx3CuQGmd9kaatADttC3eFWpkG5TUwlg0O5TSorq8NuQKqRTx
KHZD9mA3VzDIOpWV0v1sNhNI7aPbnE4jr9L7saMT5gg5zcamLCfXaNEENEqtzpIt86bEhrQ+dBn6
oPpMul4NoHw26cRs6QnGAK4+BUMErcsnNbiUVbJIbkRYTmSyXRcRzAcy3MqNykYrVlD6YUG1Zgfv
cY92kXK95XgBif3KzZBBwNXlfK5CRPkFzVsyxrqPmoTbqbxBmViteifdfMli6cPiNQ51azgm7WTV
YJVY3MpSnePQekKPjV4GK34ilJScoSZdHu2BJKoOyPnUD+WYqggyWkrKI4wGlo9stLQGJVDUJl+t
31d+owukGkZCuZZEBnkrbUL0sOLjFQm9r5FkkhgRqWxefD8BSvaUV0YbPrfb6JIs4u0XBXTSVQjW
KCGP1geiTvqz93BpHlJmR+UQFUeQOOnPgB3fSzxKkYDSoiY+1LXguvwi6uL69K1MClA5DiUaG6qu
Arqqic30Mt5dWkWPTZ2oL+aoKmp6BkkR/tbVNW/DM66yq1Cf+AUabBOTZ+O3/gvB4tJvShQ6mkIF
LlSVgIDmeaK/4X+qDPA0OJD3ptsTHwXuZgq+jM/Qr/rgDDa8L+8CNwfCDyUq1UBUtIJzcrA0Ts1Z
5Z5Rv2CmVEL/EVtuYuDvXFo8VrqPcp+0RZAUVv4dELTuxr9Xqo22EDT/DT3qtC3bBS7S6xi20fsN
xrWvDuXWyNvVRK5OK8HlH9wLBtx2MrPnSJYeuAUKw0j1NGGEfByleBX1SqWiNWqCXmnxPJ6IUNZ4
4uu0ZM0z27/lKShBX7AoSZmwyRuZ/q8wTQaqpo87S1q+vorBt2T5sYkWIzvYkg6BXqCQTnEcPfya
lIvVFBu30SLUiK2G97QotLF0/aYahRO6zXr894GyrH8cqI7pdDs9s2N2nN+gSJvyaubdkoq+vDfl
ao/fJJ5w7PivXMPjlN2uRE6rN0ZNsdkKtVVq21S6zyWiIvOA27bMWg+q5Gjvs382b1rl9s+K1g7a
EAmabNztCpo9HdgZFDxqxexy0ORga5yUm1IOAfHtI4hx6ubrGCeiTlRR56f8c/zjezhf42uoyK1n
bwgBexTf2YPpZ8hP3D+c6XWogrRENA6+4V1e9LeB20BV/OtEfHgYH8hZ6F0XHQKsMlnItab+3xlY
pHaqByM4Pd1zbHy8JyYLESk4GyoBGZ0Zwi7uBilGkm8OSUvSJpTV6NSme421kyPH3vkEQ2Zow0qp
2BU1Pezva2Mi1zNPgY7CLYXWBfNJm4e2Dfu7nOtQlZtlZbvx5Ri8ufylGkmTcVSmkbbHvakCpRk/
9VW/wpxuAiw33nvv8kulELf7rF9vlO1UnjsiuqcCpsyIbJd+wv+KD8kWIQ888+XbuutdKKk1tdtQ
pQhtBUU//0IF+q9qJ5BjmG3S9TITaCXoqulUx8gcOlh1TKMMlAyNFjzmQW+jbz2gI2UwsZ9C9QEi
lq1BaRCr0CFwgCCMeeAARSqw2/uFStJk2ZUPly6VtqV/XwZ293/BgNiLvy2D34At1e18ulirZT2h
7NmORZtYwSqjukfHAzmGyhaQ6yK/BitLSfh7HESmT6k6Z4w0tLJ0shsr0hDIhCF98agUrQITBVCt
kUosJNg/8B1Zzus3pdRXQ0kr3jdamUNVVAiG2H7B+9xHYXhIUMFmI5JRALzcodVp60dVWeOdQRqC
FedA/ZQqlao7u2/c1GO0I7PhfBDnURYl/Iq2fZNuHn9VJbQDwhBROkSpQ3m5aONiGbWsUTMf32tL
qubpo5txjZcs1S9FavmDTIBMwn0sTGynctVSILoC0UPkNJ2N0U4kV60M+xo3WblFlJYwHrZKaXMd
ixfOR12/3cvfzb7aTEqmxQ9d/6IzOprgldljEALj/OThgxMLrBiC8aORu1/39UedGP1TfHnZEQBq
nRusfkAqaPETbtT92fvssQZss84kzkPYDNJncwHGuItWUY33tfokPZzWuEXyyuTc3b1D/ZR/0nYb
B1XuFYlAOdPyU2W4FbttkZSUj6icgEX4ePfhtf5ztgIlk/U8Xvy8bpzzOut+yB2/+/W06Fmm7nAF
JprHLDaZChcQgNgcTjheUo4/Lv+/+3E/Xq+r0T/XLoRl2KaLB/nUuiBdli5BbqsiyU6TjCCAwCw3
ic/GZt4LAHcTJSdfEds9NUos8HHiLOv0GMoD1nsYVGTJDRHASlpSkZiAMwpx6DxnPuutbG9GBUGh
peLSJpy4PSlY3IdECvdcbhNuvijGADcjr3nziY36PPKzQAuHcZdx08dpEwXeLaQzlXkUeksZHooA
A4P2OnKaZEa0WgRtudfp5ajKTlFozv7dNpjmPyE/rY5jGEbXdduuaf436C2f9drlxjXrF3aupTc9
hTSr9G2YmQssrE9ReYDoEAgnundQgQTH69VT/hoZQbQKRmh7oaQF/HnpRYsgHUL39U9mRkGYFyy9
IUdFhQ/rzTv30xRapocoe9s3nf5q60/p+xwiveJZo61nHENn2L/Op5Qa4b1BYPLybfh6OXqYIVQb
jW/kyAze+ePj6+RNyCfGcRfG9s5PoyEaY/Ph8OBHT2v/Oorf1pP3Tz/0aLH85IBYpA394O2NTokB
3L63nfdGY6iOEQ/oIjCm8VU3fvjMFmg34qD7PW/VTgb0+fyhYVpABy2g2yOXww6uV/vsdqSdvOoS
3/zZt2/5Dy5Lhrjwdee9w+optDc9WOHzcw6QKHnZhVkyz4P+2ByOg0+oH1v/c//AJveQ+Um/jyuC
0J8vscrFoJ9kWdgaDx6yLMujtjcf91//cLf/2R9yO3a3C2gdAsB/3+zZqrPbzm7O4uV1+lEPqnjp
pU+/bg8xePnw0wx01WMu9d/f1XD/FyrP/uOYbs/q2k7X6fzmhp2rTfe6nR2qCf4WKW2Vj1S9lr28
4K/eHS+VvGWV77kKoTFkrRu/lk06fyvAtggfobIxezn7aYuCeZ6UWL5VtOT7Lxdo/2wlSiNuwwse
j+PvcIZkNiHSh8LwbcifyFEifT9WTgGG/kCLVB7GjPjXagyjzNvq6imDgxWgxEd791WiJKjsRP10
TFZvSr/K31MI6KTyAns/chHl+HVxGHs/MPtWTfaBN8J03VFBB2TewtaLqhqqdOAlYxwUQtPqCRSS
NJEFgau+iC5+ya9QerNIyndGgXK2vlUUh3/PZisFY5kL+TfaaeRtKLYhcuk24ZFAGQjzNpArhWGI
joOu//d7bP8vjF23WIh6x7UhZvxmRsxjz83L3Mhfrkjh3fAaD8ixBsC2jQBRy02gKhud7AtvOOpb
F/+WwlEGKPGwRUPWvz0V5xizf87ytAoervDTb63BFe7SK4z3Rb89Of/axXBOWz/wOf4UTv2zCfzb
tf82PU/bTVGW5q1+7NIRFIrS8cGQWgbmJWiRcKZFG1khioi76EgTNfCI0LBoR//ptgIHqQN6CNIm
7RwcCIPXYV77lIw7EIWuKIAjLTJ2oT2QKXDo7WiEB6pf65h2sHTJo3PpmRLeub8/hMsq5MUmGW56
8nCMHfRW4bUToEDnHuIO6XqiUvYbZPdyVJiCVRsKpQX50notZ88Ql5cm3K8UZSla5q3ozgWdlSzh
1TP3CIf5PNv9VX/AQoOKvUdwm0IimoMVCH1SmQl9YWDv0VP62Epu0KdrkgWQGumKZtUxPWDsVj8v
ILwN0d3v0NuODqx2ioh5TaHWEJPpUGT5ZrrKUyTRTycjdcxPRMlBc8PgVh+fm6T2Lbpk0aaVEjhb
v9Ffbsb0ySt2aQkI4fonOHdXxIn/CZL/dld/c3r3KNFtik5VTRqEDhHdYd7OIC80P2R+5NDeywBy
D3VUk8QHcGU8A29KzpgggSTMVyMQVkrp2DagQ4XRghTdIWItatx3jIkcSWF3dJ4GmiQQKIKEcYdc
LRMDNLUsg004qHIuGu+c6l5Kv8NW5IMq50+HRDK5KnMIDbKj4wjhWkcij6MLZka1OnlTnfg0aJC8
eHFXgne8MwQd8XCUmNIBFcWcu+ck1+wYqpyjlNUJd6YF0J/6JWCGmKKsUtd1cv6SJVM6XG6dcGlu
DL0Lq3gLVdSCgS4/Rpm6ek6NAKkb3sEcKferlL/solJgAmI0EIwGOy6kuQo6SOVM2uE9q61star9
grrKg3a/VfVQpcOJkTcWMKYJPk4U5OWTC1ED0ksVGcXmuOH8FnqcMg33xQoODax+86YCk+Dzcg/B
O9N6ndK7HMzWKw9SgpchV4Hw/jg+3PNxjl+JP2iT1OwAcjH4aJTv5sgWDbqZTSZReVczyn+6mZxo
RJzYKzQestjlk9S3HVw4JfOE6pDwuLTsoaNm8OvJiSm4qciAyd8vogtJ00XSZGKJbhtBa0p9qxBu
I1LroKMx4D8HfD3NQn1pS7wHLsI1AU1UzIM/KMMvmLIsOyxdrPxOeThlpJqTTFp/CCTvrLH/WVMw
hMyuY5uG0ROD4m/8wco83ezyBh8d6N72cwmpx2gNW9fdpJ45UW6+uxUSjGgY1XH7oYepsqOjGzs0
4luxD55gtyP2gr9ID4zTab6k48vL3oQxNNzB2T5ZeVp2v/db+PCoTJzoQujRFcTdWoj45cTRNboU
PrJfOa1L5vlXcfBREqhp04HnesrKVSvZ9vw2aJMSHkb+du5KujpclzQ3W6e5E3V6SQcRld7SO3Tp
WwPeqE7d48OGfN+uiE8AL8Bf02/I8JFA21HBdAbOLps5QVVkBbRvPFskCFbpCShK17ercH8Lbrdg
A1PM8fjUnTyEAmjSfATNl27Wgcm5H2wRBcXNpdfT9HyL1qQzqqBHM/VRiaoDjQd3qGopqjjQpIIW
uftgUSH+48PMWyP5UiQmNajc39qhU44LNJ7cYDPrn2g5cT6PV1DX92j7GCu07nL6OdURoqHnYXWE
UJwdeoM9PVEw0ojiXb+3ix9n+VpbiXMaVfbjqY6qS1Lfhqhc3BAUbYXO9aF1HV1WL+wx7SVdrCK7
Ne4Wr0Z3zyayp6vqmzkbtayxdRncXnOkM41s6Y6K3btp/XJhU+/337v94/vpMDk435zKag1ms492
MW6fsu41zM3gMst6xcTcjmhtezs/WvhEHXT8YusaVJT1Tf+8e7iag1bx0DsEW7rbUkzAEUKTc+/T
qKMw6f6X3soXaWeedfyqG/TO9NP0lzOPt4DchIM/O6JeEhgfp29aRXdoqcXb0LAM1v03sg2Is+5R
tQkOtI5GKADxMZpDdEO2VIm9grWo4/0+W2Ovq+SI6jYiWxRZ7OcL3WNONZvg8pocKf3WdbA42Yi4
l9CqvJsNBQvB92VYwp2b+QcrdjjFFaLvtIeXbxTT1may6Y3d25PVG5ctWoOkm/OztXw/Wy/VOXDp
KL2MNt2syOd0p4HznFIU5r8H5CtC+xK4C7jm6eGa5W7IHDtds2Xn7UThrz3dd7MVztN10EFV143w
Rk6z1149XlYJH2JJzxoSectgS1tT0rrUntaj5eFpm7/ZzE86n1TpxslyKiXoDm5DhBLdZVRV4fLQ
X4FGRz11Pd5Yo1t34lrppRseqEAZL9VyUB6jkhG4BkWZXMvkdkGLMzxD8ISaZnw6vdedZFDDQp1Z
vBUEbyNaEovbD1aRbdrx1h3drsjyDXpIIC1QdSENxM55flgzz9vc4xVdP+2NFVWWO9qbCAqu0Wk/
ejTmcilFzkad4WyAVBz6f8ULGVewIH26WM43z+30NOxBYpr57dHpvZ3uoI8dvANtnn+Vb7uvK8dO
Oyi+zFuf9mg5XaPHTCXZVgNmMiA7N7Atf035+emKnAVMxQIxQdufrde0OURZrLoONwfUOIPzif6h
ZME7aHkS0x2rOmizembVOK/jy0FvWj3mP9UJ4AliLNiZtkfOGOG8xZzNtJ5fp4gZGtcQquli3z9V
aPKZrHZ0+hBW6+Vt20ej7ONYbfysW8SQKMs6XNCRoT8rdriSKOBBtGMqXN1TumDO2TYyiPQbP2Zy
AQvabFovF9ztKh+s88Jb5MxQ32YVnF5bS3Ac56zTHecoXZPFNG7Jhi5s+efeGO4X4xYkwL2JhMoV
gkXvEh5Px2C/QARQdYUEuYH2AEW8rYXcjbdkN6OVBtlcUyqCp0c9lgK3obdHGeQoqtFztudtv6uJ
k1iv2/fqx3q9klBpPxsP9DcJUFtKbkN7cODxmalusxUJZLrzbP3VEWVOYu2jnT2svLTowhIhW7N6
yH/Wj84U9R9j3ln6agBEAWczzJ/bzocN/vNmeSXIOqRZSSIVIFhLCkOHPo2nhwofO4+7okA/EsM1
e7rC0e+OW93AwjeiQfvcQDpya5Du3KICiyIVZz97KJIgJbhAGfXLeDr3oeXyjyFienFjedxB4QWt
sTOueT42ADF1h7ORk5yfGBGkzyblR41+DoubgUNmrN99PL/Yfedrg/H8hbxstO3dEPJC/wE5mbXz
C/G2w6/emSwFM/82tobOQLWDfLwdoEDjvjJrFwgZvJdPxuv22347ILDy3TrQuZR7vP2ZfR8mtAO/
jODmt3sGNm7vrZD+ubTP9COkQ563NHEhyl2GuukR3kYPbVOPRtRSSkBPqFWpW3EJf8RC1IbWQvRs
9xEAPHS89VVotSV0353XpU80Ypj0494HoH6cX5XtGQwY6t00T9Ty3KNngKoTome/MI/75wOjYHsW
yjrol6BT0n10Sf1erPcewlIn9+Qf97MYah6952iOOtmik3Dbg5DakCaqrWzGtFgf0FgAFFtGCGHQ
Yfp8GZqt6QZL0iJwWlhPrvnqop3Uop9TghACTfVuCLseaf5I8XP2TtPXRXmO4CDD0s1RVlnTxpUG
36yDboimUn2OKwjhPfaK1dOuB6yAKlkVOCsEeLA3VRe9KvvrgAQfS/fm1UP0oRGKpoNrvf+gZ5rb
NDYjXDKpl5UJDbfIQzHsq+hY0wZSfN28PdjU6YXyAzsDoE56yd1iB31Xe1QUGZq8FxBcvbFRPKEj
Sy/vxdG/0OtpR5uJCZJO+W1g5QnSsvaBVsf9fTVeXwfo76Lcd9rHeY7kQe8PDmBHUfy/+X/KAvzN
/1uuFwtrUV6qiYpnh/mlG6j9gEIiIXLXYUljHhWCBLMGKK6qUD4QigZgGCpkRUwcSxpG4cYxUYDR
DoSoE9ZNpewlBW08WNVQlNNw/hDpm/+YpPib+6pc6N8uf72/GZvb+bagYFCFRvSx/zFRs++8rUMv
fUN0g07epfeAouM2Qv+dRmrzykvG/54p+UeqvfV/F/F7Ds44LdutRYcxVAJMZKXD0/65JLF05/QK
3tEmgKDFTvLnVIeC3n+5ge5vleOLce6WnetmQbZ3H9B6uw8yA4Gu4UdkBB+3IO8PzwPXKwc1QghR
7sVvcel54ScSMv41eDiH7w+3MKaPqHdLyfjOgonhfd0kK5pGXjoY9LynCZSjMJqQ2wnT2vtVeo+D
Y0j2NIjXvoeuSOB9Owid7r3sXrE7v4znAmqjPgSgYednt/BhPl75RThOQj+8MixHIlIv9MetQTfA
8/uD+MG9XP4/g9JrG47lIJiBQsp/T4tjpzWzSYIvXtofMAM9+tn4h3ERR/k1Hq0WSD/jQmfWG3Tq
ZbbNNme/bvmLb/p+XtqhhSJN3+jn49qLoVxCB1UPV7Y22ipn57DE6eyODWA+hwvpf4DJfjFAAdvK
eqNLYNGQveebU5CPCCgEHB52Ot5/pKtQGYIZsPLOQ0WPVwAX5OTpZYAj4mvDGOaR+56P2v3dy3Z0
fMkDCmWhEI+YA38xUEOMFklS5Gka4it+C9EznBjEBivos4iZUZ9EKUhqKeNbhjhNECOsFny++Mtn
cleRiM0BWf7ohiSP1w9QD+8vBuNx8jp0vWH/def3u8Fr4j+7AVsYvWXyp3pAC1nHQcaTrjmLOH9m
6IZsdWw+SEMhLbEGFDi4uH9I9pjGP2aYe1bHdTs9t9tzfpvXq3PZat/sXv7Ctu2BeKNewT7ltUPU
Z/iiuzyKwmU/DylS/KKFZkC/WK/mMX06mid4wOpoj+ibVL4/0txLHc+L00mapqPo4I2iKGWJeKn3
xHPRaEgaM4qeeG4UTaLpkAdzbxR/F/6Tl06e4qcw9DMyl88Zy+X93WMRPcZv3q80moxGaeoN4sd2
9P6QIaud+F7cC0qu5dEbPFi+Vga6wdnnwnvJ2rR1m6H54UTZyzGeA+XxE4RIfyqUTOm07I1Go8nI
8D4OHqWUjveKcPoA7yWgpzj3bhbOEHFKr97zzl94FDgO0cunHbHysuc5mr442PQzf/2TefunGoNt
d2zK0AY6K7/bt+K8vWyXs1016eMOJL2X2YtSNaKIzGJ1J1HmvSY/LlSlC3aiAUkkj6iHILdPDgm4
pdJIyprfCUTCVtmIYTo/YlvouSO7h9AUJNIadMWWv3KaKlPp23/10uMXWVWqgeK3NHwWiRWwwf5q
6C1blBGU7RJYU6yaO7PG4C/Kql/Wm3QRxGBV6fX2lX/c9RG2XK/y9cqJCZGnxnIrjLQYwur2p/QL
jdD4jbQlrHIlZhAUbdIz+1+wIsniI2DGY+CHvlBoBxz1pYcFKIIqCSymBeq7+hKUq6uUURwIRyDI
1anPygEs9dNJaWlKuwQY7It4+cYOiYIoJG1+WRMBvlQZEZ5NxcLOZDP9E5TA+AflpU7b7riGa7RB
Hrmd3zJArt0qTrm5qx+Bi4IWmbGGzvTY8BHrJx00O6DJEmwoxaDPRsDn+BVdi3EAalqSRHUfcRUE
AUuyVQX6CEkNts6MkJoqKnr5+MDJ602w68iGurSHoMvsOth9mSulWSz4a3Tvrn2jE+NrzpY+iRcl
2+nAvIy2hwGJ890+2yDEQmoa+ECXXE3QJt/GAYZPD1lS7xXhyvQIdBdyKS2VMAzvaBbCbNhOELhc
UnJkUSAIiYX1r3CP4KvX8ezU35jRqhPsXdy6foXu/1oq/5t1v020XfFukbWPaAbgrgLUSdA0bR9j
c+EtUAWHgeSG9LQ11iE9A+hJdTQQwPYv5IX3MarS1i+n7ZfnwCIbC9iRkhMIxI7/74vyHySZuGs9
y7TNnmW0Ow1O6m+Oz3JbrFtucSsfu+fsgHpLb9F53ByuD6ctbQCIts6V87io58aOYsXHpo1wc3bb
FcFlR1i8KIeLKzuFQScj8mYlXbkdeIZUBdZOb9iRFOwG14m24wv30qdI9Hbl+c7ZDfNiT088buTm
kh4ckMzd8dFZ/MH2G9Y/oVtshJM67a4wXp3fEv31hrTMerupHg/ouc3WWWFRtyk2qFyNL2VnZBMm
nEuDljZbgqrr52kH0KY2I7vsvtTH5bi01lLIqks6Z9+KdInedO1+aFTWaqZrPc1OeeiSxFt1qvTo
bl5m3V4e9OiCUxTL8AJOaYMTni/HHRrlnXNG6br27fZHp1z4TlXc/P3KDawZMNQOxqhaLCNdwQlF
1mpbDAv6QRXFmk4r0AguCF33ajQfj9XjmsBhTQR/LXvDzWL/mpuPFyRhDacbXQgmd3632IZL3rJ3
Aw5jb7ImsUo3pBnWwCmZ4BVIlP12XG0/CnO+v5rBsUPFs6j8ggtqXTbT9aJfG6MrLsgBx8VEWTQv
ToPT8hNtsLNDru5AS7YFMkwHqjpAJWfL0X7Dupu1wqsakJx7sbE7hfbCDZbu0t9v+oft5Fahjw5z
r2XRf2FFVpS/Zxcy9IvweLX+H2Nntpw62mbpW6moc6IEYlJHdx9oQAJJgJgMnBDGmHme4er7WVL9
f2U6d+zdSdrbNoM+feM7rLVeVtdgezJrr4V3JUF2RTHu9XAfy/Fz9aTMB5hbs3PYXbxcPiks+vdS
Ibrse5UHKlEUVdlcEFg+HZubLZK0hDl+v0jSFOVPM7BSyheK1YplmIWfWerX+1GoVPe5XA9wEcCZ
NmkEVK+Jp6Oh+gebs1r8lSGODh8yaRWrnC+YP/ZRY2HSsbflo7+OlhSweraoHNC6R5SWaMCUxgrZ
9YHuww8Hg9jYTAnkdoHSIIBRboKUApi0ah7iq5sbUYAFSje8MY/0yKqxbVfsTfPg5dtlLyz7qIs0
qLqKgjUnzDg3ykWLAdW8hpUWzLCgXCt2Ck141c29NyGxWghXrUNI9ra2aZF/aFs9KdfcI+KCgF4P
Acz42o1oPJi6eimgxkvo3Gus60GpRRoMNBQVP1qb4BGzU+d1L2EVDf9CaASV9h4S7462UJVHoplA
9ag3SJghZi6j1G26ORgOIn7dQegN6JWItKRNrXmPSGew8qzaheTRIV54VdfqUspB6f2wmLzDcwid
E5oNpeNCC8gA8N6WORQqrTYs2WM+ipQJsM9aFWW1aoRm8QcyLJ1cD62M8AEj9YIc7803klejdRLj
DTzjO0F4vkc5qgmIzFz/2ngmr3YRmNtKxSuQ00DVlFKLzg2hWLMD/IBaaOige5O60cZBb276BFeQ
u0wre5L9Hq38J+XQ8i5JBLDMTwQb0AfvkswA67Wuc5CSndpOn6GoF4WXU3YX9DWkcofcKoTnd60Y
r1F2oiJpbHibeLryiDPHhB5Bpu3peTELq2kXoEhsd0B9frza5hjSpb8KiO4m949S8/pBmbVzWIbg
W6KEBZg4b42VRNA6PFHFg8K/g2X7SGqz9sRQW1AeCxBFf/d9ph72x+K70rk3ygSjKg0r3kXLGlXZ
avfQXiWGhwB4vYUx4qLU6h2c77OH5Rq9feqy+bKpJ22rg4U26W3DAhXoLnDcyX0yWDfvJJ+qu26d
P/LhugvYqgc3ECuJOizwHprNB0jYyQz5Sah+RmsBkvQUIYKBzdy+kNCEshCQ4qYwSK5dCKrAWI8U
TTZQua22DngfJ1gKWxcAd/Phv8MTIvH7sNyrEg+8Nnetx4eJufRAEhQuHobWLVi4RfDgVpuC0eHW
/jjbbQLAtRtcnatnjpdgJ3Ng9NcBdxhbzU28DQ3w+YyMb9j9Z9+oXWMjOHSNkHrSVy/XQcOYdOsh
pj8pZ408dkx+Cat15VAQziFgEsOlq1faEg4RUHdSX7Y2zOpF+0oV4m1M1RM87CUIcwv+G+kfb9e6
hdQWaGL7eDvCjFfvhFE/QhbNyTuHFpD9RpXz4eASV22X6kcH8gfRSlB65ZrlPqYgjx3U5CE3EKfz
TWcC3f8cIrtLinjVvrnwOpuCzRdIZ3rtE6nSZ0jBqtrZAS/orbylkyOig9eI1ECuWUHD0eqUmuJd
Cl73jTlTzweV+EpxoyNMz02jDPgQXAvozbVDaKNfmj3bVwzZXrH5SKrNnXuJWE3N/UeZ8Tx7o/42
BhPqLWNQEsmQIiHUIjWGBt2ei3ZhqbumDNbSA2gI3qbAbBE8x0poOJnnW60aGRSEp+gOuvGpskNc
cbHCvJvbLgDROYd3h5c7JIOZrHeAhUaN0HSdagsEMd27t+Kr3AL7Tj1zQhZbhJy9F/ibPfLWx1Co
oAsZ3GJ4oNnVGnWH/EoDactmpVFuPhqrFrCJGsSN+oY9ZtVEF2wkeSsI+5ovSL58UDDANZqYw7WS
u+pu+0thz+KCvejl6pXeJSwGMO6H1TgXIRrNvLaIYaOI3mbTStDRcJk2kE2JCBzhuGD34pEsg8kI
FDoFQNhFwM8cRMwJrxTaZEeW0lJUDsgQNLBn0cex0Ji8ha/oSUD892forwxN2ZflfFGnaNn8AQOa
HFf7x+H5fPefLaQ1EzQt3ygyDTHsUbyu4ag+6z0MK1Ij39eQnDDmCgUJfLNE+CMVVzeWXoOUsEOt
+vn2O5n9vn156xcRzLxRxhguF0E9Akr7e6xnuZpszNtk8uylXDfYmTdH2fUJpU2FAtH3zF1dpozR
tIpp/uLlX7Xqy8tdiMHkgD3MDe+VD/LPl5NDJ7fqVNgFKeyklAfa6CXHHKzuPvnndz5+RZ9NK19/
1I+dZhGtRfJOk+5xICKTyMHwtVLlBmEoSlCGhM44AyQVsFTcRgH45d7ifzYWDSnUCe6gwptVdEgy
+HUGElinuGVpMHEazATdF7oENIWg25RWBHCxokTplXO1AFB4XRNz44jANteSUgWks10kpnIm7KEG
phyvtJHgPiCOCtoKcB8ksN6i1Q72lxWk50QVyTfugCcKgCEEZXs2KcXXLE/l9j7YWaEWwRwSjwhv
AmyrEK4PZjQoV/Sm8GZ/P9ZpzOeHPcdQm0Bai4ZVrPyUwLXK9+3mdn69+xt7NX84w3WPhNSAaA52
kve23wiuBz0MZpxnwz62+LYouQKrKuQDcJVAhE+HRNs5MvKgRtdvZ1RpIAkdfAJNMNhiVLSFA48M
kJPMCbn4C9fAesGUdqt/sE4Lv4AzoXZcKZfLJrO3YPyIXRcnuepmsao8e6JjZPV0xSaWDobiKohT
MiS7evULlkQkSp2k5Zeo+vy+Vwu/MFzzRrVYMsWoKVqVH97WclU9me996dnDesCwfKeREmEpd86r
jfEEWNIipE/uOAbByDm+AaF4Cn7fil/Z6n9rhXrrLw7tZr84vremseqTCbfXreVw5beLaMkTLKtw
DLb/cDnD+gVM+m8XVADyLxe8bd57q7pBpjcXSlEBZFgqTyeL/DG3KG9eTSS/le0fsM1RPxHfPJOv
gmS0RkZFKH8EVJDySiotSrj3VN54kpR98tzQLNC3O1D9OYORIdgAH31LkuWF5LYtmkLKnQAwBUwK
ogCJemJgew4kAdnJD26iJ3RJqJaKkAmrLsJyFtwi2DVFgkgBrlDQV8qrNE0i/qZbqVkEuwDLthTy
wj4CJitFwmurFJR4BZsNioXArwhraRUryKV4Vam9RHbFACWHUhPaFOUGbh4OS/dBiDmHUpEYEdpm
qBiLFhHoLtWIhvfSgIcVHvBZqKiDNlQmk3RGwktT2hqKZ1Rgi6MyD5NbSSUQeM0tnScQBXJU+frq
I9+lRrbKY/ulljpcxZnF5Lf4bUUNbjlHb8B60gTU7YlfJUEgID1nRxzmTMOF/qMQLPYp7QdW0VRX
V/joBx8lqQ5wfLU3fhBK1HhhOfDcF9CzS3/izMTyE0dQaFuQtvwsLiP6DYrmFT9WNY5nkYdSGO8a
fQeBwRTZgwQCMVAzCKF5vziGlE3OQbQR3Y6oev+ioIiTplvJRp2zKZUnkCKB0UArRIi4TO5Dk1Fy
B/p+o+kVqDhMKU4KM7h3C2CgFct8hqtUzZVKRJDV86HOB4EYUTnQvJXKj4K0uppmbYYwE/Vm61OT
NJxgyGQ0HAKM/XJfd0CBbYgvKigu8gsHjdhB+hBuI1oNhNzWyx5UjCiMRaWDbuUBDYV2daIbJAVm
wbIU2SElYQGklJyCTjOBNSUDxzERLf1iLJqPPkvCzrY4U+lbCHLe83YO5U3knInCUgKF4CuUoTPu
1RZc4MW/+Rf/4RPZxw9GhoXAr0QqsL59WcTCCk4iRBR6WjESSRCFvIKdDpoSs58VJfK+AJdFV8Yj
siRMnmq9QvERhDWq9QVmzCI2teiMuiQPOBpBGYombyCccg7ESK+KUf6Eqn5vZApAm0gQxCNXZ8NM
W/Fv1RLkGtD7DUQveafnbAGGTG6A5s5Q4gCI0TKcqdAGUXJxqxURxyqP3h1jpoa+scRFn1/4h6Ga
DYcaoyKjyUtQJ9+odqW9IPmNSWDgBchuvza0eaO8QpOPwSQq1iEx0rIz+i7AOWESisU4mcGCjDs5
z2qCt9Gyeir+zle2b+xZcJQ881SwXEJLyJpxXBVZWwY0rM3g7BLZYHArXc0yKd5pu8vW24m9m2XG
shjngufJ1UayJoclAcZ864FbzJZISfdbw0jyrUypgBWAQiDcV01NSjRz2gkVL+KzNNtEMzNRIAS7
IOLAKVylVCzNaTRoU+D8G0W6S6pEJz4eFIM2GTKOq1SZjimqKcxBBxj3gOhYBm3NILJZFkLizdUe
CCNGIv0LujXaXY5hkemynjKaU9FDCylFQGRRAgGAf1cn1FFQWGbKST2NN/DUMSRYWoaAVEIqQ5yj
Y6BJJxUMcYtEvAXKyty58ixjzETDbIvy8OQ3fBfMVYwtim8GGl+KgvhWLMoUygWMvCbyB1W7hkZr
ElB4iTdQYzR9ArgsYlVGF4cdZpWmKi8We1c5fKw+VKKQWYoWFC7wc7EuIdMPWj74X+zGC1owtG6s
mSSPSoSKQm3vvQcSSzWA0FZ84ACim2X0fWkM7MDwWMiKPEHOgvQh3w6SDyK8EuCSZitgwwDaRHO1
4K69S4tglT5qLEEmIXbF5KokIrQBRQZIQNFWj6huisR9ezc4XfDZ5sUv6R7A/Xef6HIugwI2klio
pcYa0ew8+F5C+wFF9pqUmEa3UzoBtAU+hgxdGcAWbrPEDdQefbrScSXn0ZW2gK4HCLtZISdkuCdE
gig5A4ODe0moOkmhPECP9YK7gK666+lV1S9xWWWjvXinKGGKZyAAm5iN9+BGAQRpFZz4q5Vk5rZY
ahJyIDjQyqMIsW9ajVMPKKRKFiESIDWAjNxxg8EvBjzQHQntXsIy/NJ8/fe2UOWXHtRfDMAfkcvq
62oWngc8KIMzOo8rAr0Gms3tW3xkPYj7QrKRDOERwo2siZv/6mNXNAQFFxh80yBehtWhXUNM5kMa
P8FzcK8LAg3AQfoi8p799RhU9BETsji9+jsIk3Qu2kuKlUzwo7eINaS/N5Re+/19FmDIYtP9w4H4
y53+wAU8c8/NOXd9cafYOdhf4yrAEe1JotfrsY70k4Rkiz60NRRVoJbiZ5Fnj3aDY5QfcoJDuU1B
67JQtoiLSnmTQCohXDmdObCH/IpnxomlF+rkKmNLim6qh2xEQeMlTyTS6aJ5xsnE/iG6L6cu5aze
5nB2iQFqM93zHGFinnvKJuBIh4yHtQS7b4Hc3rKXXVw4egHrM3C9rlbG3tDV5UjKvMBqLXLmIiKQ
cmgP87UO1RZV6jG5+qe51dV7KbHQvD0Ihsqs5a4kOKA2ywjRLYo6u41komGgdYlRL5oS79WTut1l
nUDH7d9dBNW2S09E9OaeN8kYUgcLbiTTpMDFJPfElhzrSMhapmcWgL0bk0RsRX1kprgNch6irxD0
GNGDLZ9bQCqbF+i6kluVsYe6bDxhGHXLGfN5eaeDdW9LTMsSGUGuK61f7NuWRNXWUTmucn0Y4Xz8
ZGMXEumcygArJBIjTENUnFtqoq6tFmimZFY89h6vkoytXr2OkM2Nbjxfjs2W3q33XXQaEufiA3QE
6bt0xjHL4iNZXWJiS4RP3wiaGmMddbxPVEIKDWJKpUaWBYNAb9iF5f7Sf8/4gFAG2OJDIWbUdY/D
zVyfpMeLa5BrSq0qFFmlP22hAJT+GVtLRpsUXmXaky3wKhy5vJxfQBFAQZNGa9qoIL0Ojd1/cV1Q
lpypiG38y3I8Yfnnam6lJ6q7FRRjzLeDR23AB1YdSBVZnaK2FZTWVhfpTwKSnGtY/TD/UhVs79KQ
AYjILG+ZfB44vpEepxqziOai02fPiStewXpUR0AL53MKMVQBmQZqfwVzIU9iwAp2eHTbodE814pE
6uhlSakfgm1aj0W9L8tz0uc6OALKrmd6z2LYIY4CXQMLdWFbeDd6utxU9l4ANqLI/CTLQ9n8zRSH
IR0p3RSXofHSalHDpFlmRfuvpZ/nFnO1FfKVovPpo0mvi9FHwVDJs+hHyPChhYUiUnz2qgss+/R3
rnBh/Mz2wROLBK0yklnqRrVMOsSpbaNXwzOR9IZugXfGfLxscPUgdhRCvWoYNc1s9aqIxzQVxZQl
sB6NgmwriSwIYaB+ln6HyFP6Uu9l1rox5taoLyYzvn5wRUWSYXGEcAMhXFJhEv8C6C3D+d7YB9XI
gm3JH7BFyAEgGkgRjA72+czsyEC6jYBuL6dU90Y8KzeQdS0D6TKSySSlVT1AQdfQgFH1hZc6jcnE
0LNK1EMZa6ZquerIzQdmHpMb5eYx0gEd3RfLhEHh7oMqV29IGCubAi9Cp2ZPJqrMyuyvslClKk/d
bVa7PDrtO5BWwYL/tzYAxi/JOZzZ1CQWq6tA7iPvik62I51zrD2ae1R7H32OwVjIGNXduIepPkjq
aKDR2oaohcyn3PM32mDvEIKAYDS4dbxB4UFZfwfMSYULsxdDXJAXQkE3pIakbL/2NCGllyNNHorR
kbbYetQeJLItASYNjR6S5uKDHoS/kDRp45+ED/QhRXyV9yKNRlyPJ9kA7FMs2r6or+8d2B1MX5wq
OQplXiRTVxHMck/OhB4pKxbwjopSKGYPoiYokUAwm0hE8VHZe8qMqH47h1tKmqaeGjH71GuXh4Kv
heuFFyb6mly4FAYUFJE9tLwSnFt9KkAh+PwCEGUFMID0hnLw3h19NlTe1KTmBnuSbdpOi7LEm8+d
YPrHcEIe0jgi5KLm70Ohjgr1B+mnRVTAXNbHXvCvpJZZSL23LVXtcdn4PFeOkoU9j2wmI5Uqt6xJ
J68CKczq8Hqx+6JDozXBpqYZqR3gOkqF0Vm/ZUT9/yWSrsUl/yPT57iy9+o0gyiN0y5DIz2k5CdX
EGvTBn8Fs8hs14KVVkAuvI+0d2fxiwo63OkOxSJnT59pj5crzuu1T3smf8nao7/xF830mpxyXfX6
pTkP01ECcqwmVVm5sYNqAQHpayxotYmlxE7Kq6p9PoHnWFAsLZ0ZuusddL7dXOdqtlno4IHEPdYK
0+aRUvxk8sg6kKq5Yt1Suabuiquw0JXA16oh91ejiJPLPrBgStLxhd4CBxz/FrXXPB6Qhr7YgxES
oqXLGL6b2zDfRN6Bn4/sNPLXNCX2jK78LeQk0KCQl6RPWUAxeOLxHFU3G8kLhdf02dqllvPbgXKo
2oV2Qy0SfSGPylRFBhWHOQsu0EZ+1pxQnuoI91MuodZkNgc1teVcIypECjudM0wmnguLmAyTeEGW
qEHUS9aKDBdZj5J3ZzNLLSFFCPUbXbhkzHVcXjmJtXmpxzVCBHnIHkszaMIq1rIUNVPLhsgATZb2
q+a4ekIRCd0hghpo3775VzF++Y4bND/0s8IheqzqEprTM9mWUW5p9xalUiGQbGmrd+lrPvdE9WeG
4+jhtDIoV/xLbSX6aPhj+DbyKPFF59ng8bFfgO0HcnvZI9h+ymm/lkebtPbQnZKWoMe1DRLQC+EK
suIwZvhoJdC1eeTZBDQI6RvZGxmEWINznFpEL3iwi5CLhaCvV+juGSC30D6GbDcHJGi83ECzACrI
WN9z8WuoiJDU9pSmkWsox+1IITT+2dRhxeFm6x5X9ctIt34MXyOEIzmmeorypPrP+NGSqFPK563d
2kQZZccEO5D0rLb08dIkuR1UqEycVOUg5eOafoEsGiIlqArGGb0Xx5Tf/iWwZQInozcJBKd/lOim
hlGTV0GCvMJB+PkV/Hbah4O+QGiRG/vSTUpJ5UJgoUjlYfPoVGJ9jNaBhkjfrw0NmebDO42PmeSr
JwzNO61nwuyoI3goBRXB10/R8lNBpkweRp+tRQScgrNF0jFWTBCBhWURYrt9Fcnm55NUiVB3VErU
N8C9X3aFGbFL34de6Ze8fXonqdLP+vumXr4RiFDXUA1r7twJaZmJ4t+w7rp8p8yRFV+GxCjog1sN
v5nOYhXT309UEqW4oBbll84u0sdJOpH8Fd23o3noUBLP2M51j4q6HL0qwRJN1wMzQEJomgXqzFy8
HSDhwKiggVqwGTuFFE5MiAq4BKX2NnWLuyr5kzTm9hg+eJfFQGiHkaJkscXPqbQaUjRDSVlLxXrS
Wn+ScGxVYsUMiekxgNLMrDAOBjNcU4zYTl9LphRLRVOBG42KbleDC/F/E2XzQXddbZUSmG3p7sjn
Q3lU94mpoSTfv25ME5QupeGP2nagqsmsaxlUZiJah7KDqpmMRJBGU5xv/TEzDCTRaCY0I9E6VzM0
twwENovuVX1Nn0uxR2KeZUalHMmOy8S0MVnAP2+AmygUv61f5pNYKQVC3WxhlwT8BzujBDgkpnj1
EGRROASRR6bDi4DOhQAKEvrirEu3To3NvrLO0MyvjJmTjUPvQLRENarK0yVheWu2jGVQr2OV6ZK5
LeMasxirXm5PJs4lk/yAkNi55shDUv6SDKZqWBF1QK4QajdSiiS8JP2XaoLhJGTOiurt/j4uUaz8
AmCdN6sGEDXDKBShLPw9FTUxV6tTtVR49lQkQ9F1YqCE8JULoazrkqgqPlmYBkPhQNavo2KcCzNp
A33XgZ65cxy7Y1n3soIpPsRRDFohNQHkU8m/khEgowEBtRIOqQ4e1A/IPAmPrT1WIG7kLDwLz/VF
oP44lA+rg4lSIeCaXnzD3cd91jGmg2zxol6Hwr4yl2U2y+GVP05NElJK63qF/CkWgmyOdR35HyIc
OO7yzRVCkHKMPl5xAZOYQ1ZJIo2tMHPS9BsHdlOCApLCVUUCCnKNFRF40FE6JXUpBSAwNNIiGjJL
SV96yjUpkiORXL0a33muLN4+ukuYIRMfUCxAURF9zBFTR8EbyRCoUAK6DYQ9FK7RPFbgW0UFVOzu
4Sk7Urk5KvDx+FRsTAkaFQYRCF3SNSuEE+xi9+yB0E/h4OhpOkjPKSi5cJo5Jrrlv1xpExRQHxAv
hlmNtXAOpDmDle0q8wCnkvWMUj7+mYTvwNz4N1Q3l2gRSE5cp4wCtFpJWVpAm7vWSSazKmVdBZL1
HMCfBrrSRIK1/T3Q4xIo4ITygbT8+JmT48imo51VCtKUHmMDoyhA/CS4B8qexIAkCEX2Ujt10Mrq
0fVkXrHVz7UD6VhMY7JpNBRt2o7uUvJ++rpF22amt1CE+MvJK3kehYhB3uo4ldBsphWm/SuNSnMv
6TaFl5lukV6J8zkLoMtIzHanVD6efen2pXA5h9oyNeILde2wOC90wTuR+2B0V5HJuXhcOjorpSGx
x/OcIP2q7TdzXfdUAil51WgflKNCT2aVDCrthDrxFGvncOGegGJR39zAl/79tpCinH8GK/+6K/xI
UD8Lh13ltMkrL48BiAb04VOSjTCUhBYhXSyHUTLO6LNzFxq7ostujfmLw63BkR18qEuX1nCPKZ1B
6XtRHJS9FBsty7spLqGvP0ELSlKf+t0t/Igsb6rHcul1ErSARu//TRVBxV5GGt6+dOyZTwAJMbED
6gLcKTqAkhKB452rit/LbzRb06ZliqIZF0LaSFKUfaUqtOgLko79E7Wu9AtuIbtyGeSwVTLy5k8d
NcOomNXT47LqHzyCqg5CZaiiXZyLUpBgFKYHe2jaIdsB1CToQ9NW3W9/XVAXK9pXYFBfRfHiUBWC
/VMFx1Bwm/1mNaBMnd2HRfWyocQpc/qHWfMrWEMR3HzeqlhmvlT6AYdanR/Ht1k9a9aorERueEJJ
XMKfpdoNtOq5vpzBMU2VWs7R8I5Hsq3flg7eCXEKVGT6oi3KUMpKS2IDNEoNtBgaGpE1GYpcA6uw
fh+sKGwu3oz+viMcpJDY7+8lnwJ6fs6fv96MDs6/YDSuxqO0PV9vz94R/TmVNnpRczQtjtWgLuvl
swAuQDtzgWOhAn2K+G+KFyBbnp4rClxT2PDtaNvOBGkUeZdSUFY6LovGb5oK4+TRRd8rR8e6kfy8
ojArNjbBuI7sH5qwxCqoUoSZp/1T5Ui0cypntHNznCOcJbqago3l/xYcVecU0mTTsUzpJUQCEOUH
mIUuMYrTbK44ouwmmdUlicbjPI14gbqJLkTYNByyjWAcUqFCmRKFekgQQUkSPUk4rDUH/e+7vvir
TEkxXzStfKVoUBD9B/0uZ+7v9+L5pGmk41GTSQdlVpBHnqjiCirUtaLvJMKmyjHAMZqs4QWdpk7U
KWMlF4C5OuV0jyPoksjo/H9QPn+VwyrR1ophlUqWafzYLPOX/DL3vj1evUVl7RwNQtlm2S6byb64
r+Uum8b+gEjaZTopTJJq8fNV+oPqYvkfO53098pcnKwTqmnmDzCX9dqb+8m2POnsi6hITiIzl5RR
8SzYF9CDUNqrvRzqidsj2oL7T/PUNazv69GcVymmc3gESxzCKuHJvDRkJpSpfiIWcV26FVR3SyCF
UZ4wLqh+UDL8PWleLlfPADxTtjd755ZzUTYolBs5I7zfk9u6W12YnQ21l9EtONSOm+ny0F8ZoxM6
pxtihNWRZc1XH9tL675x4XwcibsihL4Z5m/BbhM/zT8grf5J5kl7pmhWMXArpX+MzGKf25wOudy5
V7HPrjnczl6fRYqc3b5XyXN6n5ZwxtxF/Gjv2RipWRE/T3bu5i6TTW075rBybvDeZMX+foL/k7RN
s4CLmvlKxcybZuHH1nJ5bSrb3HZ36+WCClzPtdvrLOzv729/Yi9tZBPdYP77K1b+saT+fsXijyVV
NZ7F9+6yvfVKaGEi5Mehwa3CZd26J0gBC7uz8zvwV1uIiYDdr46qowms1p2D8gNfd6K/Hd+LRqPP
5me/C6F3voBdbbnOwwbGZc/xFOw1QeGzD819MNjZgwTx+yAJz+6g6uQi0/79DZW0pv62O6c3hBS3
WTFK+erPNbdbPI9La00XpiCPRqkLiukg5m1rzFlpWx1cvKjqtlHlRKHT9zt3uwOBHAxm9BEhqkkz
k1my9rpBN+AegFnCbD063MrvG2oapV/3/f809YchUqkenouXmoqA4YmOD4eDQTJs7YHh90QnXnmw
3IGRTluz7splAsD1oy39Obo5waYZt6Y8ebHfdk8DtRgXoB/rQWacn1qtslN2pjxhdzod7q5jOb7/
cKOPi+uPd7bkVZE5zdfkNbSmSJ12vnnZ3o44K8Cq371R5Edt8ZdzzSdX0Rf1qQGyQgceZ//l1L7e
Dg5zqwXkFUsp18nbpN+d72/UR5gn351eb3piYukOs8dwgCJAwauCN6QIzNdj8ITl3+vVV14d/YYe
yG32Ebt3caa6G74h66cbtHudewAJml7hjukdiNCw6Hh64XV6nZzTsuzhDC2F2Wwwg6XMbBvubFjU
42nrWEs/jI/2vnFlmMIo5qYT2G8z8Nw2l15wuZ7aajiIafF185bdXnur56ZSlT1QW94vojXAn6Iv
v9OpT4kc2DtvWl8k9ExwQiaW7EqoGkSreNmF891YoZi8dCnh4hy+Lw6CBd/vKYSblgZp4xX70zH9
M2Z27pBIGI+JpWJ4AnBSt+lh2ePheDgMZ8nDHoRhyR6evJIdXt1wOEPCWlP0YUO0noWhSasHDzvp
wtu2aFaH69qdNXBjpnkdIV0uPK5Z2CSwRlBCol+XLvj43bcaf7HrDIT6nisDrRghvu1QFRGlDERu
KD4aLcgHZXNME29qcRELKfc7fKOre3VzrQ23cF54JFzNepFkTe14ss/9gl1FuAbUomEnG3edvKZo
D+3hhIYbl3MmWVXtY9+AXmhvqvZs68zn3TlA51swe4F5FsuC0Cu77joJVmwnfgKJ11m5Roi7ic3K
6vw49s/fqxYWbDiHfGKrXnrCVjTfO1o6XhDMk62ThLN0C2JWYCczg1u9XqczcTvc9pgOvAS8OaEf
B9yzF6t20jzXcmMN/YWZDpwbiQIr1bK418Iw4c4QDnbXNjx6lua8m8xms409yPGiZx0KkhbfUzO3
J22DcO2ETHwULzTFGXSx62kM62GW6CYfNitjGI+LDk9BZ+Db240HQdIN+pQzw2gf0U9Y6fMkSTTk
THJquqTrindoCl3dwSHdnrU5f20cFnBrrNXX6nW+URzQL3zsEGkHV5+wdfiuFOyDIj0EOhhAGa0F
50z70UjkS78f6JCruxs84ZNc+OnhAGqAsAhmjqEHBFJ7Od3my5WsQNUeoeVW+5TacXdeTcKnu2vG
cYWLYF5yqxwTzGU6alalQwIGht0W/H6YM5GtN5xYV9U8rtQHM73p5r3pDWozgb4waJ+WhfqWG2Jl
IgXCcy8Qz89axR4MwnkyH4QiKMZ3N9Yot2IWUNm/umwGLe1Y7HZfVzqIzYrnh8NhzAH3nfMmbs75
RkLE76XdqfsvEVt6wTujbEGtRE88vKe7buOj0A5ENJn+epUUpunWMJ2aqLoEDwd2OZX6LHvT6W0R
scY9w0FbOm+34BR4L8Necgf8xy6l/i46S6dG4dt6uV0KYYay3z5p6FTMCsYggDRkfwCTY+/Ro120
fX9stV6oaKtZd5cURan5dXcILLtbskl6lU5pKjw4napUUiYupgQAIpv/P7TfeWyaiBw5+p5eMHjz
BlIgMMb0u7oX9Qd2e/W4pr5mA5UDHTryybEVXw12Qpav7X1EH+12h6kO0RGOHqu7Bu02htx2qaFp
V2OljHL+6Hvhtb0o8lAoqVeZKhjEag2kCdS1+crX2O90NYNcUX6cb5JicLY4OMX0tvf2IRrd3CiS
1saUMaN4gH13rnb7bveO9DZ7p91LN/Ip5yNzgw2dxg6ZfjhdNpt5NPLaHE4XRr5zhcXYbn9rZXCq
sKVp9wNOnt5tujp101r9ZXQ+VgwfCylbQXpWI6/RfLuGR+ELe9ua7l7YFJbzHUXN5mczklXxdZdA
DRsxp0PnW+73kztq+7ywQ/s4qtOt4GDXUP8imTjw61ebTq34HMbtTp0RJ1JOOBrJuKVLyr5sr5t5
WHgVfOAbRssoGj2dEbwR+vPD77zB9lK/I3i60wVhJbNZfjARSIv5/EOlPHv9QD9kOs0OlzRkyN6u
6XqyOVN14mMIcPr7/g6TATNJkjKckHeHPxPfd6rYTqP+Ynj8Xswm9gKVkzrylC2Uw5aomaNTFuzJ
WWMcov9DJGgCNfJwoo6Oo2Pm4R+74KnzUEs1v3o68LNjhd5Xq8ZpB7MJarnIDgXN5dXfDMLFLjIA
vTsX8TMJE+0xu5b2zm4jbfLbnva+OdJHTXZKuIW2QYDTsPn/s9+c0EFHCuAWhqeI7OLS3dQ/yFKg
jpcF9YRlvTfOyMgRebuShC3U9SCZy+18g8A2wffDxnk4q1jhobhI4eFva+J875wDhhF2Eccue/DO
Hj+8McpGnS8oPRX/Y8uWn6Np3KvsMTqVbv34PrDs0AtkZqVWAKaKxQajTQa4e8Tc81pPtxRMNIDk
60Kmfg4K4s0dXdyopQko0zFdL1MWnY6V1pgz5UEl6BV0XHTiyj2SfmRTeNPNfTpfbV9nC//zLh2A
rCG/wzDt+tfuI16UoCuhkogU3cSN2keP9QvBzNmz+s7ex0dHKzy1kV4OKv6KP41ZMbGkudhYV7q3
tt+RUZaerD3N7WzbQDlmWctHGBKrzpayHgW0sYyVswt2wda9djUXWIjtdlRkEqMS1MZQnca6G6ye
jZ2EA0wf3TInd2vMLoOFiI2EHj8SHdCs/DaekiYvLZRtJSD79lPIlKLteZHXjq62t0QVh85HQF8B
o3JtCXe8DHDlgaERjD6e/SRMGnv71F1CUy9rBh39BINgOJz3EQbsNxoYJrOQ0yjVtGL7vtkhxSM+
PkZRo7jg9NyhfDTEcMFksT+g5sYQZwE2F4g2XDkgT+0t0l/H5rFTrJ07qOywfO+ec2/2593GWfo5
DcMGL3Nb2qL3bhsc03PEktZ2o4sp80JWB7ryC0sQ5v3RPbpht8nK/4j8p9P+aH/skyOHkgzYm52g
5JN0u41GP+JMi9qRt4ak1kJ67/Yxg1/Cc31v2z+8XXp2x8R91/T9zjmXnmaY0/JKTD2Z2kwgV3SE
NvrNhztadp5eoTbSBoTzVyCWeOYHbqfJOqNkwQhyJZJ6mzUW0jzAYBnQbxiu3aMN3ZfjYlN3XvVn
85pgPDWOUI9ztUlHRsWlAcQEdU+KM3ATaycp2/7X13f7++sE0eBWWzac88lhVtC8WJJE4bC5Z1sy
G3fv7h1ZWoTyRyMKrmqrkjPjjew1Lzhr9a+cByjtxfAal8NTV5eRsSDf13CO9dsAdU3Mj3XPcMxh
FVC+NnmWzMMLMHBqI4oYrJtrOsDyV+1R1W6O8g67cdTAdURoqeJihd9s7EjmBqZgkixQ2JE1+oLM
x78JeUCHxDKW0ODi8aIErQVf5oody/XWMYOjhc1+cnqbBptKj8NRFqk9Y1o95I/ON+6cedl1H96q
c7/TQOz5qOCxeb5d2lphHupRai3b7xtx1Iun4g+MogwwPdboN1UJV58+LuEVDbp4B5qbHOP2W2Hr
V4DWV3z9lum8QlJQZrgM8ZVLNUengB1fZGc9da0RIlDYhDtuSzN+g6CdGNyUkQMKv6bPP73L1Ukq
zGHu/4xAVL9fQmyqGVU4Sw5ut0CQgBvirSDiieWGzKP0cWY+leBxG7DzX+7LfcKLvqGUQXkNlnY9
3yli4nydB0gjunc/mG/pU/qV6HXJxQjHhVCD+n0OBnWafKQbNqUzSPAQ53ONlYnYHJDixp5Jm3ce
0a5N/Q+KbZjMkwKDVQxxOXjd6AMf8XPNX1D1TXth70DCbFEALt731TtcykNg0tW7+oTSP0mlfTZV
TZEYLEaAZMDgCpQGKK9hKJycog0yn3G03DnzJFH8/Wx7E3vkMZNG9qP+CX+3lW+WcVS/rl5h+DzR
KN6BP8N6/myOPLbJ6OlESzqQmMXS67IEOBS2wTGx2tQ2Su0VRFJcnBb2KvkY3LhefETai75CW7JC
nYQWJ4A2dVygYcVlNxvGGCVyVfCYggEnjHP/wM9e2DNLjvXBm4VVx41XQSuNO+DP7vxlbVlTrKol
e7W2dXtfHR0Gcl6n0mR/4neM46Hs85I9n+GYbWq0BV8d83fMQakDo1frhQq5VD2RXNM2bmzscoQe
sMoRO0X2j0DDlCXP/QxmmPnBRhtT47M7T+RG8B7EiF12aH5iFsxezqZJa3rED3DeUGRydczooBxz
YTYkXkaRkt4VuVz7On3atZ7f2daeZAI/N9SiYS3PUEPgBOAAYmMKsNiHIa+jTcRLKCgz7OXQeVPT
qOqMXxVyWLhxPKWdrMYpLG58g7t740uekx5nalVom2NBz+fzRp/9c4EhHO6dwcFjnLRUmLQ3u9o5
YzWB+/Adjw2cjOLFvXsNTkL1AFv/vTYYHIIBxxNplZjedecMEYekTtyYnkm0DLqcKI1+8kKsh/Ur
T/xQu7TOzO07ahJ6yE5ibifF4OwX+KKGo0PQa+WyULx0rWTrKB0y9e/ESdB98ywXiZ/0QWHMlhgU
bHJMyFWtm3CQfnLejZooXsrK/ibQbu/7qt7IJsJLc+50Or44eUzr6fgNGTrO25zqTKA41E7RWLMK
G30KxjS6DeJvoUUHh+wzfbaLeXfwn//xX//3f389/9fi+9DOIoT/sb/t2ofV/nr5P//5jxTVj7jh
DxbGHs5zfpW3jM7LqBOifxADr1jO6d18glo49d/VP1wPTvUfIpU/ovOl9/O6WOUOt5687/JY8aYN
zHlEV5hdk/YC7rymqgJrig4NtYhD5ozm+Hy+arEVcKhyOibdOZt0TWv67Mb/j7AzW2pcW7r1Cx1H
qG9u1djGLbjBxjcKMKDOjXrJevr/m6yIs6tcBCzvql1FgSVLUzkzR44cQyxzjLq8FZDccuAgt3l4
40JfxUbKjgmUxLJE2WT4llLnpIxv4p8rni3xbPAI83P/lTYiCdAhSUw9tp0xN5hAJyAKEiDuOh7y
Jzh3yKyim+bIb+TnuctyZ0sWta3Y6PcCHXqj3FgOFuKRCx11SjLvozXjcoyvbxJPP5CSOY6ZjdcZ
CmbMh0Ra5tsxIOT3/2qDzjG8eGbSX2cvhIjGZlbTfqYuZxKD68Jn4vmjUozW1znKITGtFhbpVWJD
FtclHAoc1/sCS/jeAwcBSByQfX988JlJv7kob18nSZyIkQ9KyZ9rjX2YWeYlUAEFgTnfEYTBsfgV
UU6AFpPtgHXsZiuCqHgbynwEdATqdhXYp5Albaj1RM0NX9D1X7Thq6jcOh4KUfs+HlfiE7WQkkT5
S6Z8+BjNRpTlH87uhVrrlawNCOfrlomimqx4tFu8vLyQlVNDHpG+QSASiaY9OTEXkvz5cbfTnwZz
w9n8h8813hc44hLC9tRPCL4Dri751B0lxQe1hjtt3f10/QpoMr/5V7EcVjyIhzmLZt4sL8PH1Wqz
MUQZxivgwyXeCR0iriHAv6gTBRQqKgMWAaVezBOtz1CMZAMgiRE3/r+VxV7GEVf/7QzcBRY8L8Mn
F31iK6IgEcH+6nIxl8/m47uYeugJmtJoL06VA7wZLrjpUhSFoj0hfl1HfHvsZ2tBhNTn2Eu7i+22
QMuEPGWaCB1ZbrVYpKI6EkvLHMviIz6OjsEaIxtuBB0nfolb0iN7Unvi2grVGmSl3evV2TXubiaj
UuZeVlcSdmkWqk6xQDPn0Z7ohsPVe+LL14eZgjSzH+8T042PXYf8lBD45dM9vVO8FN4CaEzcfsnB
aQi8SiBpJWu5A0zkLdZr0Yt0s2cEwTQn9MTmcSDfns/3tAamT08ThDVfyURELrIFswY6IcW/ufzk
hLU4SYcxOQhTavwJgSDg1XRIJsAuBxDKRkCF4Z6ogcR8vci8YGJiNqOPos4Zf679goOSvd2m4fJJ
gIIwCcDPWXsosYodUORV7CiEXwLQO0ApD/mUeHRxeXsRlth8h5w2r2Rke+9Eq5+DtPwP/cE0LdmA
jQaLQDFNWXQ8j6+r+BIS0uX/17S3EDuKQcXS1vzrJJ62fj3HxNxHvNcJ3dPYmNLQHtdM4P5yZNGM
uesrWbIpa1jhSpKQnfn7yImaKRflFEuk27vs0uBxAJEnY47iKXi+bkF92C0KBkzlyq+y907yzZoU
Hypm8PLzmRj/dJXFNfjjTO52KiXqy1NV07JrYNYz+Yxgcbr0WybxCkbqLBrgUO1f01UXewUzLrMH
e5+uKCQe1BkCQtNoKT00n7hWQK3U1tnivImmrNOlzpyjtrSWBoY0OHuMTIS3tH20SKbRKkKCt5r3
E6SzyzftN5k62fyHayg+EmRCxUJZ17SVO7WPurvkQaJxW2OkAp3r4oLCV+vVnyaJo8E2YMuOdnNL
mB2UCO8BQl6B7OgHIf+mg48+wnFj2dHKfpR8fRofmsfSjRiJOrvdrP5kEuz8KiQXEIdblojJ1+71
2TzWvRvBrr/5Bf3sabIrj0BXqN/NILi5MS2icYndsLWpXy4UFi/MWXsDf3CssAY9zfr9YBmvaL69
9dYmMZ2TEJTLUtCM0+Nb8MBPhKNuRyvoTWVXll00vNDDfMh2heSYKxiyq/Il3mqMHFhUetkn190b
EDrdcJO99rZbzU+n5+jJGCu7MxSL6zrkgdwbw7BFXzdonAg7Qw0F/mSMSAzK+ug/WYzbucXAt9By
ujnWEBMIh8e7xUgoGutbHu5ilA8xqzbGtFku80JHNdE7PVWuVjkiOUSfanmZo8AoLHNWweLndfuv
LPrXTbYMQ7MNNJtk0Q7949k9BaeqzeSk3hQbXJfqg4r0f+BaqnNusWvk4RljPnLbNx+3NW4J/YsF
kjK5vsVHpsbMvfWcod0PjeKgUyH0vwQWTfkm/2MJ/u/sRLb2x9lVmZ6e+kFab6JZ+VxttM8C9nLs
3A7Z0gAMmZJG2Jv8WfvU9xosnxUwLNOpr2L5bYplszZYI4ymVhSM82Sr7VIaVaFbtI74A9vCvFhD
0XxsAV0pLBjAxxgG5dkPHdnDGy2FYPs58NKd6HEIuBPGrM7cGwW5+26PEW4dnl6SPQNZgI0FWdgr
1kg8iMYBUx3uFrW16sQyrA7/lPom4ypoDR0HtXvLnZMlPBH4R3XfrprT0H7vU8d8aWq8lbJHsL78
K9cKoGz48cBFuU2YehvUwNvboTFcdYsO+Bmw9vlGlQqBw3Aqw2k+8nEbOhowQOJaO2RbzVcUSfkS
Gqal4eTPJSUoqEzitIkbYKtwRFVYYqzqMZpcl57rjrGmBAdB4W0PJqhgjX6wZ8UmPNw+64XN5nND
Mwvco6UMCMEGJLTW8Al620Ts+4Yrj5EKfTo9nt5u22yfgYMuVMkJEuGNgcFRUjvXV+sgv/1nnNdf
nOoxPUR8jA8LRqLknLiWVKOmg30MKdEmxAeJBacu40+4fZOAGVaUVf1sf8b95+Yor7qFAUw76h8u
FPt+/8AbRMsaQA1/ObwFpaWylhlLXmkMDyni/ip4LK3OTyEjciyk136sLUv+LolRBoOEgxUDXjMT
TfBdRToGsn5gKgNP2AJ5+FmE5NAipI8y794vL82OFXfdGu8MMhSvTHzJjDeIwa+F/STg4cpR58VH
9Iom1GrghY/qSl20gEUoMX7Wmy51rohJUeVNKirLffDOIlLfzltM+wISmjVvbr2mfJjpedLgNlWS
97hA3EjZcD7VzQtxjpK9uvQVejQXETlkIJtRssJrtCWDRe5dnl0HD709VWhhX50Ubi3GUvZLUGPl
7BawCrDIGl0IccFIUUTbdHXBIsmxIZRrLm/TWK6wOeodCUTriPW7ZDs9ZimoLeI6+BqNMc+6IAdG
P5Aghsby+oS0IWtBcZKpPQPPKD/NZcrZI9JdOrHhxK+a5CIDaqBHsUPKVYXL8FIh1tg+SW/Vqtzk
OINg08NYKhd/H3/yxBeb06ZfNwOnxIdl13BpX5IPNF9wjPg5IGrf0LMspOPIJ2xN1WBq/R1yrIEU
XNQS/kf6XC809MH2yUuLYGNFhto+pxNcThoeHidG82rfvxaLCI7ayKY0oUm0GmwBxNaQqzYaemct
i/FpsCzB09fNYRywMH7JO77YdfcZkKLyn4LHqv6fdtUfEfLWJ9FZvwXVhjH2yc3H54RxU2DJabi+
II9ibC9MmjOGih/2U0O3FcgDD/h6VG/rUfwhLFu8R8OL1ojj7OI5Gp1Q+xuuPLKbMq3UxCmP5qT1
Lov6sXiy1qdpIfzW5+laF364wy0rgalSbLw68tYIRccuc/Q11fkv6n3Kd/flfx+U2/P3fWnNoAit
AR9UQDUVbBwRbPpxyjAfJSyRjE78dXiBymBv6Nz+sk9+uyxg7SG+pimSgmjv34eXzWhQc/WrDUMK
VNmU8BICGJs5+sn+XkFhCFFST0i5dlBmz/OBn3tiWkzglqexNAs4v9ZDHQ98RyBswcL0fl648ncZ
6J9neJeu9bdL1seqXG16higOPR24+YnO6MBpptKsm9utU/2y+OR/1LdJHv485F3yYJ6tQk1bq13F
zHCi7Bm/qQzRBsmo6t7Mc+Bosa8SpbR8/fNn/eJI/rPqsSGElmdrEkXH33cjkcuBdCvDepMd5S+u
Kertz19TpFjHa+iMDPzoqPvU6Kg1WUAUYvhLNOELn7Z77hV0usVrm3rCq9n0otHPZyh/V5kof5zh
XT1gZ5F8OaPyvGlvjpa70pbkswzGbS12lHZ2maTL8FUnmsLz8TRUcI4/n8B3ZEruzf8ukUit/ggM
tmKcNTOJ6s3tEyBjhtvuB+pfXjcNJ6DPO5n+1Gl1mpyH5kQbJvOQhgKmVN4WMXEfNz2MRn4T7lO+
Xy7//5TUu0fYyBLFPkfctcaThwUDCiVoB3DM8SjsuUUJLtD0/0rVX8sZsfx/WDJf1+uP6xFfMDU7
acSPjGthLuxVt0O3dY5X2xvJz/w8Hfyih/pt8vrHHbjXQ72YeWAmGnfg+lkuzqt8VS7kTf1MGqa+
lVscDm6LrnT7k2csB08Xv14OJupzPzlNum1yuLR+sc0BP86/bHDfFeuGLFPUwfzn+blfmGpWm4kp
VZtuNtjrY510ddpvjd/i5Tc4Kk4s/zvM3fJjFy1OQRKwmZN91W4Weik3N3O7fTSr3WLYPUbMdl14
tZ+3Z3rOz+H08mI9S/N+KtGMikcS7X5qrAvmhm4QeiX1ISiK4llwI0on3ZSP5aO2Gzyaj4OZsurX
5S9E7W9DvqHpVEYaFbCi3YX8gS5fjehqlBvB5HmjBwgeKxAupo+hAGADNDwz8A8EZr/CshZtuNHg
JYF0VXhPYOR4WTkUc6C14tla/85k/3pe7pf0Hyf4JYL6x5LWozq43cKm3BSYFCPXwcDd2R0cI5ze
XrJlD5hLO97chSFlt5Mgo01KmAH94ZJqEfwURtJQziFN3ARAz6VDv0P+zX5C/vapN9kxEWJlSkDV
7sjMSSGdlUtwKdEHEC9hi6zRwDVGaMjDiT0NsVoZx6TCc0DiZTe13csb5oaU4BT2cL+smeFZnqAH
I/7O1wVpJ+NyfzRjAGDtRaNkT0ckZaOP2G3cRzgZAIOzxfrL6Ea0VkVbR1jjoNXLr3wauGaGRw79
X9F0XPPfdiGQOrC7zoXVU3z1NFEk85FnnmBNtkT98jS3H4OF/qK/5G/XnY2MjRiSFEouPwfubxMd
09BtydLRrVWku2VX5w2TnwJNo3+8g841bWbNrJ+BeTNe29LOR2Dae5Y8C6Xpk/vzwb+F8v48+F0S
cWoyVa5DQjSCFaszk0ASAo9J5rTMHjMsNmy9bCUE0y6EqV8O/e2W+eex7zJvIL5Qj1SK/eJIaUep
sALPGVMzsCHhKzxD6qB9TtZk4teJTQMznLLPB8SGSQ6punWpmmzENm7V7LooXq6I9Vsv11E9B/c+
htNsWEIbnKadc56cxyZOzh9UYoBE1SR24631MvhQS8d+UvYYcZyeInoKqISXVxfxBJ77o7Y3+bpf
79oHNNh036CMh7j1Tjg6bwhLne2mqhcznZF5RfvgWfT7MPg9OyhzePkzxK8NNWdYofxys/DMcGmu
vRUjY1wpjC+U0BB34TJ6uo1viO1YtAIxcRfjgrgw/ibj9pWs3gUOXHwwaJKBazFNudsDBrGc3LTY
Jjj750X2qAFHrNNJuDW4w+SstLsVZ/CAAS+kjAFachcxTPrLDvGFCv90Enc7hNwXF1NtyVfTT/U4
2MPY2lozbZ0vL9dfVrX1TeLx5+f9Gj78I1AGsRY0N4vPa+8FaPDRPNhH66ksHNx4zNyr2qmiO+py
EHo3HFy1IZ2q02M+Oi3DVMARDUX6FsDmMnBxNQros/SeCSJ0heFY4W4HbuRFMMyPuqsxtaQ9nDgI
BReR6NC/1G9J514OzcJaorrxoR/qJbBKvFOAzbbxe0S7BD82ycGhhrKyX2XPl4O0VxciJM6ou1lS
V+5TgSnmyEBU4Zck/itXvr8PioJcuy0ZlopL0N+JYtmf22AgmeXGQszs5tqQMk5O9IIU0aF6Ux67
p8EKvDTEedWmqCE/eW1eDRTd59Kb8Wa/gy012S85ii7u/f05qRIq8oqmSRp/ujsnu2yi3qjLDQ20
N/qlEGkecufyCFlPEEJFxyhmG0CNFGIZELB4XV1BMgNLoK+9WEz8Cf3119N4q7I3i9YM5DHBm/mP
NSOYM5StWKQ9/RzGzG/yTIbK/nfqd8s6CiupufRsd2LnEbs/eAHcJUFIBb3gBQt/LPqp8piwMhJd
OMH+hDL7X0dScBAtGFH/tSIFOVCMicKFBLsWi+24E5vbC7wmzp4uPx0d2s+whlyhcgp0615hgohs
47/Xzx9P+br0/9waWaErwNAfy+YuSpuG3Vunwa3cpIQwtDJz/8rAHwhc7mfn+dV4TPSlPJgWt1kz
ZShpFHhFxYDP134OpZldnd8D7BcG9LaZTPFVnqRtoAonXeRc2PTFNq89SmBf7Pj6AouJrxfdO7Z3
8dLYpk8OxAV27jG8G9iTuwn5Fn+DcgIjRNBQ3iEnrLcTQVbA845/hN7yyY+Mt+z0sIAnC/ETfIEu
WU02UJIOlGMx5xD4IUNdsdciN8P/iZcYaYg9NJ4jn/7cSHCLCsBPAYFWFC3RWDCFRAcwm2yvHrQM
wUhijW3bHW24eEh3ns4cXhTMqJ3E0iPzuMwHjxwbpTkv4AzYyEhPQG15ATPD+QEKfpPf+9aJUxyp
l+frg1Yt2nr48x21/s3ULXQmhJ8b2boJjvT3sxaVwTVvdPzI+9ArvJ6JO9OzEZW/ToOz36MgjT4w
3gO4BlR+qIz64kka+FnlXzsPjLouXLlxzcZJGjfFuvmDHXOgLZHqyXVv0HtUOMnAzbDmZVYeo5vA
i/Bws4bYQYFOyChLrICh9cQJM4/5EwOTsc49Y6wAnRgMsxTpPuRA5hgvC63wdNPLaUMhgT4rbn50
9kLa+jffKFlG3pkKP3HSY0432XBKWTRPOsM5Z44K9rhLh43lq62jX9xMHg7fy9+sKL/sDf9+NsSl
NGmjyJKi0z37+1IG7UmNUrmq1g0DODfn3DuW4VgfoN6AhIbGLiJHjhW6ZCJnbC5iN2JZ2XC+PDXy
MDy2JLotvrASY5k3bgj7R3W0zjnheVd7LT6sVxd3aKVm3NO1NOcGXaknmXeEKSm2C7kfWnQLyOIF
H68Dwv7UPwefXEgSfPvkVBTcJQ0UF6y4P8gfGglv7+jETHzDG9fuvJjLA1qZOMKNDMC3cUvwPBoL
PTbX7gn2JWnOUXvTc9FI6fhIllORj9NVD91rJp4ZzLoizft5kX7Vyj9dWQF+/bGDG5c8zKOLVK3z
z/L59N5vbh/6DpfpC2bjnD4sA0Y76FjtzEODuftz/FK+h3t23dzhjgcHs3aQH+3A3UfXZfCmkMD/
fIbGv3H/73t/l7bLaqcXQSJXa6nxgsztVRdPxOzsShRcZ9c8u5XsJKqDc+zgTNOUsQIwwQ3QtvFc
lyD1jpI6lepbXFhZ3FKDDsu7HszMQwfrUHYYAk8MR785g0+Xmu0GQd5wwsApAcd7nNRIRbm915f8
Jd6r2/ioa05QOWdSF3gUuVOxWqhIQeMtZzDgSnjB5Zeb9E0C//clEJfoj5sU9nbFjiFdN0j0I2Fk
udFLvdVaVzlKA9HzkI6Cdlw7mWhgJdvfKif1X8yN45s6x7Bk/mCKf//j+HWlXayga+r1iWE3Me9G
9PGzyLMLr4UuD+tZc/rERbGv4AHBowheHBQFWPSYoZZORacXWi7PGhJO9DxEQ9e3cFNLBGWJyphG
Z0fYYs4A/5/bL1dP/3YB/e/s7bs4rOY1FtVGVq+NA6K4iOCSj3E4U/XC53QVT2tlSJ8St/ULY6ip
i8tmT9ca/dTa07HIDNwEcLn3GrYRuha04ZvPYmw9dmiQdZNorH4IqcdooU/kV1ZCAW8ydXOWBCLL
RNzUxRs92dZTxRrKrdslI/XySxr+DWr71/2x7+5PUNuB2ZsZUwWfJQ0iskzN5faccIZmlDpzigZq
n5PhWs9YRiMeCBqldOgVBteg7Gzz/W1fvIaIbWGkwVzMDCQjMxwbNZp4DIbF9OpbAI2LqSDLiUJX
/S0v1b69RzYWQoqhmya6GX+vMPs8aPWbeanWSuaqnAQuhrWbnz0auF3kwV3gf6w24+zR/EXeIdjK
+9JF92YuvWjvNzI2BmYIQlQe1Acnt+C7WGgnt+OTMGZGswC2s+XeCNefhOC8coMdLpuggLfEjQa/
5Nn/OpuY3JH/fR7rHpFNi0qubzfCKjGGvRh2t+I0gSMBR+bumScYzh5nV7td4dX68AL8xlgG4jvQ
xUKn7jy18g1Y0IEjM9P29YfWdo3PW+5eSXYZDYpdWwGFdwepe9O9DjdWmtdXT878rKP57Ob0Y3Un
bhyTDIpa4hAdKJ1NWljMVFZoIDgS1Nh3Wtk2iRYqg2eXIIjUQXl1KvwGCy96FgW6jcen0xeupnpa
7KXQyE+udsxyt2a9YKRMxYCZZeyfTh5vSGgkECr0+nNfKt0bqR7daWWYy24u+xHkj86Fm8EXK/gn
v4Ji3xQ4UJZwoJI0ySBfsO72s7gO7ThvrWQtpZMznEcmlciCcj9Gx9ueXO1ZG64D5Brbx/I06iX2
/h3fw2BOnQ/7dtGpfos6dzdvDD/IpmW8N6uHC2CB5WWba/lMmtExhSY/pJJLTzYkJcCiJR7qoWuB
UEIrYeemyZt5ueaAnqibvPWir5t7Otrx0KwWZr/S307VtGYa+roq8BLr/Z47QKuXLQwRqVWNq545
vk6yddwso/Ut9diKM4ycT/5g0VwfgnYsa6+SPeuoaDBzJPKX9IdDv2xcbm65gRmjICwKR4ysQx0a
LBJlZFnjrlnVa8h8p9IxPzNa/h2pufIIiU/VX5J2pQUPeupFZ0dZRTRSVLyuhyfTDezhpXuQzUc7
fCCwtf0svsylfGIN3Cod5TaffmxdH9rM6/Wdqkx1xmWpJYEg2Z0g3WGrmi7kaIKTb3IgwcG7PAh4
Yv2r5AWaq+Jn3szLYiTFwysemZUXDvYRKemmaX+JlPI3cYblYRsarDa2snvAogmS1FQUNV3nPvzX
3GNEPXaOMFdgzaZe/cvhvtk3daBZyTQkWQcHuGvjne02rUOpzDfnFeQCZYn54Nac/ZwfwdohNt6l
cBzF0GWQJxu64F3slOSsGNSBkqzD1xaLDLgzCNzK4wZXwG4oR4s2YW51dqnmTenlF694Qc6WiiJB
7pimGRszxlK48DWjYjA3cVEBN8mIEzMZFE6bQNqACnI7j61n2D/Nvrs62ofyfMEDCKm0ZJaaTpi7
GTtMNSw0t9uw9nGHls9Dm0EWsAXZYZnmoSvD0WFLHGtMwXfkykOWc3KZkw+kzADK5F5EHjd6I1Ab
J9dEdZC5vHKklmsZVWlfZ2GnI0CjBK1/IiRiBb3YxkLmXA8h3nsmYKZvvNze04h92Jduu+4CmMhQ
1KCaFea0gHpWPUTZiBXIKtYWFWSbTzYVOWen9K4blnnBk8V4wyFR3HRr9l68lRjLKpyemJ05ueo3
kp8xu6WPO4yO4JGtys/EGveQiBXfMPxTsySDoqj0Sn3RZrPSfDyPzM+AEB2A9rqZsTnDAOMnWwAG
AjTiNJ13Az0HlEQTrvXh0pofST7Ucp/H66aNldxPOr+x8f0dGtqDNGAYbHgGSacmMEbsY3XuV+38
Ys+a1pevq5Ap7fQxNUZNuijjoUQHtP1ld5NFyv3Dirt/itqTdkovSpeste31AML5lCMj2/ntRtsh
GrOGjP7LGhdR+6cD3tV/fdBpTasYCeL55rF5gEj4lOAmrLOPji9Pp/nPh/umQYXmGC14i4REk40v
Tuof+W56C7MrWC5d8Nlz7etrCE1VRK/3vLpevHYhzTUmmkYCKCtd2EjnuTHLZ9IwfpRfg/3gs3/t
fMa/A9hRp4X6GU3PXnEYMOUz/60ZLdv/BDQ0X0iYNIQrDTpq9w9/02r9FY03aQ3hGleJASa9+r5T
0Blyr7GLOCLwwdnyBIIAQejrd/7pFIhvIEukZxqQDa1U0gTFgY5DwtEr4hubL90kzYKb7eoFOxAk
KFeu2ddFXkZ2aXE87MkLLyG5Cv24IIF3gtJpVKfnoTFm2s1rIFMhuQKxA9FMgBewG3iGtvj9arlZ
DecKfp8XYGWpuiECcnSSNL+isqhdno2QjIc8I3YTEo9wGJkrW/Gi0uOvZLUK4kvks7FjwVBclIt0
nGGa0kzpPiNvr87t+W1pw+XbKwAWuEURuBjEBjuE2otpOipgdE0LR1tTnLQ24Kzbyl5au3HhIVuo
HsKY8tAzMxdVYaRfSYypgHlD+zX6zD7b4+X5hlKYpDgKUAlBs/PSxo06L+Sy4lCjeDF828KzwU84
69gFuUZ6TC+ckow28rJXfk4JR9A5sLfkG0toXy0ZL1uyww7ecy0QTmGAnhab5fJtRuy0lE4UITiB
nzlJv9QILE4BrFdCUKNcdxWCBh1A4i6SF9t4KQwFxj8/Hv9gyH8vuS+g9o+nI9Oy7FyWlby+fvYP
19QBUAxmwRJTmUj75cH/wsj+evDvjnW3g9oVxqKxVMprugmGyUd2S2T3I9/EcU8TOA4T3JeLY1vD
Qh0Pbh6lpopIeziKej+1xlE11CJHtvyq8shGY9yzfysv/w0WFppadLMVXVNpxpp3kHpQG0oZRbG0
LhPYhot+faOjHsQPuTxKNF8O/eA2vpreLWAx4DTSNtsY34CHTvFYuvkcxQBCQ41jcLgCisrmKX2z
YF4UbwkWXPS8ycl9Q31vzqOW97WdehMP8+gXsBI0+T7EwrJXgNdIIsAsDfsuxCpWc2lOudWv05S4
+pD0w0TBeIZc2D8l3gUxNBsqo99Uo6LwToCIJy8I/BsICaOj2wLdfgRyS594gJA+Zb3lKou8d+Nq
WBrDIEXY7MHg92BhxyuyDOU0sTmK9GiT8Rb09oYpAumKGyHsjzqIr8+oboJnytPzxUuBaKBBI1tL
9KCIQu325koi4km9J790dLYAHBwwVcktcHxGXXddQrrO3cG+eTDHIH107AeKA1RkIg7eOtIeTfLB
AkRIfusfzKOEOePFctK5dRvlDVMWXeUCCmSVGyOUqnn5UV/l4eRkDekmXdbqxYmGt60+S0H2QgdE
pt6m0+rsahf/lDlnE7cVv8qc1HTruT7LS6dYm4LkQMVdAG/DeX6k1uYpvzCd/VkyylD6muLqqxoi
cOWl24+v4a5DyAQjBHzVT4uZYQyJdJR7RTIkGyKjTOjYJkLPAQIH+GFBwB/VsnPqaCa33VTGK52r
ckbLXhS+8KDtiQagyzkHTjdP36hACeHYbdweBphfMwJju93g2SB5iCaaOqbax+kbYX/qDRis4Brt
Mt/kQ/4Q2k5YvgSRd3nVUBF5jYDalqxVYlfMjcMTPh1asDSf1afmBm0344RbPLrpHnejMw7mrUtr
IoQllDkAD9cjFOFAo+qFeoB1fON3gcgYi931vERhgw86N2FOYYA+ITsdAGuEixaPexxkZUcyXIhX
jCWQZ8VMqLBvdPmcAMGFeGflJKpHqzFGEgJ6du2YCwjR8bylGG0eE4TD+um1G9tnDrgAPAQ9j52I
Ovm52heAa76kD0kVYXYcB7i8MD2kLFARowr3o8egc00c5k9v3ScSt4tgADLNduiFeMiGrvZ5rVc0
/hCOnbJkNWjU6VDfw4m/vKj22BwrrMwxBWNX7frKOYK38m9dsQxAY6HjzDp43RDtCqdDtc/qRLZR
as4g87QPEOy+cXSBj9AFQ3jWZ9ndOqflDd4JLdrAv7ns5S2+yr31wMVeEX9GJqIG+BP7PC+FgoPq
DadwNthNC1AxMtc80P0xaLwBtcre4HSMkZ6M5Mq7HLt9/UzuVXvNJu9cQCSVKzZMmABjgD51wiel
HmNDA7UBoZHOdBEKriQXx8Zd7J+3MLDTLWsr9K/F+IyTeoeUcTwaJLzTNCF7fkgPdeheoHxOuVn2
sKXIlh9wQLXkTQyqJU1KS+QrWr7o3vtkaEFjl8HXnGjflRBvzyPqax4KPcMzRXq44QRP5Z+NetmP
2RdDzmemz8C1G4g7woHiVo+sdXOh7HRu3pF9+ar5Yvf1DNoGtnubybZ/wkYGig8kbTZv1vFlwtLR
DAYvMTygfzDtRpePngFWHAmgXt0Yfd4ZQ8Ph6LmKKpQFUrwcxJMERybmbkbFIsfUCyVwzbEW6RsX
7uWiTayIA41w26v80/PllXMjTWn824yTqiyRGFD8Y67DiMDweFqkD6WyiJ411U0fk9cL7ipMM026
j1Z2TwhYsjax5qPKH5MYpPtmmyDv5vWcFBmrJYLPaYW5/UiEd49DM+FAU0jaG3tE+31gb0LXimn/
g/nZjQYe7nH2x4k2PulW6VWv6XnI2dPe0Gqn+oSajiRXOJVYC+k4WJ8WePFVNzjDOGGKUNB/Skwy
M+GCeCo2yhUxCUc3VtlzGwwbelqUdq/XEtRhbDL3sNS7h/5Q3F6alTWsoa7RBjv5ysC7hp782nWu
FE31bEiUI8qAaIyIWukeqKMRg0IkU6OgwiKRd2tOYxud002dQ8sfUXbRsritC+h/ra9/nBX/lqMP
W6EpkXsD+pA0DrMRuMUAYhC72oFGz2kK1kW8zoVXRHUZOY/17FjOqs/4/bqsdxYNkoHXmzMqLJXn
KwXKWLAMwJYJZihNIFfHpe98VXaseIyBdbS1wcq+OjsFH/2RjpnSvwwA7ZyzNQy7Zaczhh4JTjFd
WqR1Uq9cKkwn7LrEx+7pLbh6qfZQ1wuVTmiDgXCHJ6Hc+FXqN7WnDVydGAGmfnV1MEE0wQs/O/kq
/I9yWnQT5lnIxH9OB78mmf7O0f7OHETx9kc+qEeyWXV2PlhTREhnH4UblLDofkFLZHyGobEF9XHD
gj8I4P23YvS7vMU0NcSWyb806at38sfRewyrS1tSrHXrylAVsDihxz/wfmOB/9sog6Euk+Qpsqrb
NvDu358yTlTNONuytaZWYSrPQvIYDfshpubMeYvBcDhTNNILRAtaXpJnIN2uwPqBW4m+gzBgPE1+
A5jUfyrxr7PSGSNkUkHQkv8+q+p6DpJG7aWtdTihO3iIn3s8sHCHfujezjM8nXxzoa8wN5V4ANPR
YNKFyL0DJsw4pUcmZ5ap5dRv6U5+V1Y/r4svwuvf60Jcsf+d213urmtZ01lUrlt6hCSV51djIj3j
WJky342QsV8eIH7Or0cUTZDhntkHXHKAVlzMg7DqApQ5IdE8GBG4Ln77FpZuhpADoxMXr66Hz9Sb
P5/vvxS9u2t51yeSy6t9vSZfK+n6LPTBZOfiMW193L2yNyJhQubpvP980H+ppncHvWvdnBS90uWC
g95QwCoeLtA0AHUZ39ZcDanBm0tnWdh0AXQ0eH9ZngFxhR0N5gRC1Ad9o3s/n5EsEv2fbttdPROl
HWMBOWcER/BNGJdXjgw+qvq/cSL/JWRasFctodcM1sKQ8d3itaVBe9YvurXuhzTGPHWsM3dCDx0X
2RuK5kh2uFCUGg+m6K9GpGLx3X1KBSFkXWjLgwR/DX38ETbaNLNkpadlptsOfbIcNgMJ3dZ6TOiO
vAxe8+Pg9fZe7yn52702y3cD+GYaiROgH93Klzr8Zfn9y2q3AJ4Zv5F0RJpty7hbCVrXmL3WXKv1
ORln+CBS7Z68mpoHYbnaB9I5vQfSEM8EJCdS5/SZ3dh6ATPs+RXTX2MPdSx9Yf9i3yoWqBFff1kY
/3aB707wbmGcI72JAo1LhlZ9dHbnuiqKcdGPh1eB0gtyU0e6c+0cvaJD9CnJTkIXjolRBjUQHQPs
uToxGhyx00SuShjl0qouGddljropm92FsbiHiCrh1wapOLV/7vYf1/YOIrfyvMJe17xsMBzB+Hxx
niZYi9hH5Tnaq2/qsEb+QnuwV/kHnewGWULGs160tfmUrLic7f8RdmbNiSNNF/5FikBov0UbiB1j
bPcNgRcktEsIbb/+e8r+Lubt6ZiO9ngwCKmkqsrKyjznJBEqUTfK7f3qCW7cjegxbJzD/R3eqXL8
7/lnieXyP9pq/JY6jJXYQDG9InU44PWPH6CGcMYJmiWkQ1UXyFCYzB+o8D9sE00ayUspQqG6piYS
jdZ2HLzYXDw6EVWmb4irIYk1gSIFwpgEauckktvU4lOLDWhqZ6OdUeqIY6geOU+XYnj9wkvLCpHM
x1cjp6qhWEeG6gKkMmkRzyf5R4ieH16AeLcylzQrH/ITn8gnokoBisIUUbWHRTLQUUnpwtOuvca0
b1OHiBY/7EofhLDIRxNDJPOJLAwhtswhTUu0TEA+/xbYlf/gqzDJAMwDyDKmZEzEevqPaX+fTu+q
BFnlSYLW9kugiViNrmYkIqXsslipwEOPzKDpjHBnjMtuzjEPjO3JLwrWAD+9Tk4i9njRWZa+MUQk
1NmTx2i1SY4i2dPOZX8wQT7d8h7slUbn0FB8iuTguwnAQWcnEtRELagQA0f5blutl6vztvU6OEQQ
7moRq3x0M+MOW9dm1uTkvJk7d2dKCHq0e7KFoxveXLknFDorD6HdUqGQHBtVLsDOkWW0o6WszwrA
5Z+4vd/ILYl8/4dRCZyK0ZOqsUEVQVdmu3AfHZWEH+IkSHBKM+0zwdaD24NujCAlpPtuJn1OJ1zE
kWO3l0Rwt9v/95if/itRJkwLoTMsHz4DYff/7ZbaqMa4korsqQvGFagd6aV6joGV0Mgvsjtf3Vv6
PjkOi3ZPfnl41z7ZylGrW/eKJ2WRvbMl/+8GfWcwfpuECuoXwqWaqrL2e/6+ejxuRXe+x8f7JWHh
Q3sCqTkwoO63mq2XuS37G4pfsZkenfdDMx99sFz2zS9Wml3b7JMwIJCvFoQw4GZM/Yd9Jcc4lwAi
EoZxeqEfvTD/km/U/vAc/9ls6zcT3SdpavVDGlNSVYiPUXMrIOU/a1ey0/lCIu8bKWuTyp6F89bR
973zA/r9QimW6kXA1B+vFSVrvm6/RA022X7GcqNd1bjIVH6rYoK+vHmKfUGEGuG8v7LJJmLR/9eT
18i/TERQ1fh2mP4xQyePySSqYkncAjWv7BOZdFfUaRw9Bb8WrULXhOVE4V3qjZSr3lORlVEWZ+Ce
qoeEmwCWgts1/dGDd30diCaQJGRhl0jTZM+3vfIyekIQHUgkVRDDNdmCjUl9pdB9+EkAuIfCcaK2
W0Edeem7ghIV7yn+8fCmWzK4FPNJdvdViwCLPlfc2q48UUDdepMWKIVRCEQ98NTBoiJSlftnivua
1I7879H5DQX+r2f0W6w2iuO2TqZqjCYKka0lOkTh3Jg99tR6o7abkIyaBI1TLiofUa39QdQvwR5Q
KInEwXl2IYIe9P0MfU1p91d+pvCS/9U2HceOhLRAvv7m9fess3o9SZJj71lb5Q2A/bXcxdR6RahB
1I1EYpVYSrX770dCaZ0/Xhc+manqBhUlflviH1Imh9Mq759aD8RMd8qJbfjGqyWE3NVgqqAWxTgg
1PcrXgBxwrXPPUKDslNuTZ9QLUDbE/7WHtY/9YDvkJsOgGFnA7QzMLsI2KtfVYKPKr/nnvIePWkv
ExTcCjzym2ssB6bOelzc1/ou9epdZRsKpTQru9uQ0wbhK2TnAW0TBlkKbibBXacUEeHi+f5Mn9lw
bxBrSPU1AHaWCLjMsLDRWWjQaiGmGA7EtKhRw/rj6fFqpPBU54SUi0tZQ0wvhbv/pu3HK0UGATjh
lD0DCKyJNk2KbXuNTyS7JgQKxYJcCaHqBq3sEzDWDhmC632hkXyYRV8TgguUpoPlVng6wdaXVnXS
57sytxpneggJyCqzmCzZslz3nRtuH9QNcU/Ufe7g8Gs2C0jMiC+21fJT6INgArf1c7yulgZ1ezQn
nLpnbBL4uGbWf+Wg63YasiBfZVBTR6qa41MN4EichOQBYEIYYgji/DVa8YcdszI12Hda8PrZe/w2
PutOabIqUvJj6fQr1R2Xof/yI/EMZHw9zP8yLs1/xyemmoLYDwgQqDJMi/9d2nrzXilZGBNgRRlR
RvC7WQnRb2s20O3pDsIL89Xt+CeUy3D0HdlDpYp61kiCX0VF62YRLlWCG/IKPBGW3ICLZXgGAd/7
rNqLegwK7yF7hxL5u0ySIXEr+1saWGiRyTM4nYTUM7f0SLJQm2G3+0Dm+O1tcC5CQLZ1SUG4oR3i
chFoZPXKg+mMiLM9Use3XErIAAhWSO5BmKLoGQEddNc+dis0p4MLkUaUlBp7Sj299KDYgDyA4YcA
8lFdYXUU/1Ds+jHMOcy/1M0ROihg2aVz0+Mf/h8FrGRK9AnxU9XTaEfKYaLOEudaCyHZM/Lqophr
7wqJ1AZuQMw1oQMIQgBRDETH/ia+pf7BD6fjTF2hRo0Gpfe33alW9Ypc1+2NjqMO5OuQuiMgX3yT
D5LfY7yqThYKM3fibSXoAC86xS9UxAuYaijN4Tmvp0y9MncH6u61KKmas6dpRoQQwS4AUN1Lhbu5
IsZXTee35i/+C3zjf5tDgdeFFwoTjdCYuLt/LKP3WE4S7Vz2T3H7dNNea+XTin+FOEo1YVB9/KU2
7/l9EUeHHGCiJV3u7Hqm07WlfbVnorct0rIoikxC3P58O+23U3UZ1subtCrvr2e8YajeyvNEitze
+JUNxynAOjxpxWu6nRk+Nd1Xbx6Vx5dWL6VupaAcczsNt51pnkxl1heBEu8bZRGGc1GOyTKOxnDo
xtcGgYw7/urD2HX9uta3dQneM4hKh/pNyVeJ/g+A635F8SZRs6glu4o9I+247M6HmIqc2SYCjldT
N+NyU6/mR6YfutDXJusGiE38awIbRfJiaVXk21Tea/eDEr8AdExBgmpBN7w06Us8uroUqPW+G5/k
dnXD5j4ey3wSmNa8QDustm854QIkSFbGbT45LxQwUm3Qq0GZi2N0bZ6l2xilHjSvR8ekPnVLqola
kdNhhSB1KL+nGRk7ZJYibnUk5QNJI1c37fkwarYs+e1jLWeHmEprVOFTXsoYHRoC0SAR17eBnMfq
rPhy8WwWL1P97b/N1Z/iiRpxVKH/AItx8juSuKxrzQgNHEjhbOHro7whI/BIlNMBbu+IIu9sFm0t
ANGAe3lzhKwjskdubn/q1J8gUTvLvL/NxW+j/JtT8T/N+s2v7eQqrtFjiY8ZSSrB/RrcijwdED5q
xVPwVp1FmwckG5KYtoJWf4kF+ltg7A9YhKmmaQYRmqkJF2X625RKiSIZ9xuNKF/DuaDOUYcDeQWh
hE9UARu6E+Uk2GZDZDJnxAxTmyqt+Mv/3UcUpP3D3P5nQ37bxJZ62pzrBPcvu04pAlK5nY2C0172
sg3xQiR3Rw+/njqwNTS2KVqm+8JtcZRxEd1kA+B0i+i9h+PPFiC2BUIEDVsnRKujdgpX9xXhanu3
QzEzA2o9oNQqe+2CsI34N48QF27tj8KuYJHdXGkG9s7tPRPaebzLnWLdLiOPeWw//DCwbMAL1Jr/
UqHpsZ/0RF0Dsqu44AQ1cYkiL6EMJfUCiJ5nhBoRufOhQ/k3G6IRG5HKEfF0qivbht242bFbUXEd
xcqeWoCsCg56uRpSMIbfiye/scBThH65pIS0A+fHOQ2UAQAuTkGXI2X78II4GUx1oY8q5CNlF/Ff
HgJqHQ54G4csCXrdkkONOBspeoTHhXD49Ym8Mf9ETDKk4iuYVgYbxLa5tdMW/929f6i4aP7vOPtt
4Smr4ax3ct8/5YRvGr8EchQD/alQEFJPt2pHoKasj6UG7qDcxKN4Vw/3SXu4s3XvKWiCNJK0DacL
hTK4+qIms5ptNJRKsr30kvXzVH2GNhahPgQqF1+rP+raU2kGSr42Hku+kdaBxbp7C/gquem0dmUs
IFGboBj2Urspo5WebrDQSf1sRG8GGkH1i0yFi7VugCm2LWU7AUFBwUf0XyZApXcAnNrpnuBP0ryO
V3OyM4ol6CfFeG0ucbVrz5uY0D/Z8uTZ1UhpS25xfh4pdlxtkhHdK8TfVhw8JM/aZDv2z23/LGVP
xfhyJzQrbwx5oVYUjGgP8rjVcUL0hUX5cQDSyCr1a+P+K1Qud0jX2jqKPx7xUVf9TnYf7Zduos63
Jvqhh28JFR5DABLLM1U123XE1Cb2VSXHAf5HccgTt++OIm1XPlPbb1o/ER2Z3P/C3v62Iv8ydf+w
Mr/5p2aSFGWchGL/O4BDeVeR/b0yybaZTeFddLFb9w0XyBclZCMkqf979Bl/8npQY9IUgSUmQP5b
FPqmymdJMtXhSdvWb6DUZRDgMGdx00A3oJ4XdR6/H+tkDWEG3mH9UpFpPqU5aVWnP4DaIBP50qH0
Jjm3eYVPW84nJuES3MY7tXbGjeLTsecpuiMzwOb9EDxemmcL5lRvg+tNp0Gi2sUOncdo36/jvY5U
Cfuy+XlJaeJu270n77FFUGtRI9pJyQWIDqofSfMh8hAiVLb//Ty+04e/d8c/nof121a7f5iTXO4n
0REUh+xFb906W3ei6Et06XWnOY3r9Ctaj58s53/NrEJa+IOlR2qIXS2bFZ0yoP/rxY1KZqppxxCc
UCxVD8I721Y2AKw9A1q6v4Az4pyz42eCoFCm+2BMWQz47Di1QapqiPqDIF5OKUJoOSllV6XtyMpA
vSVcWezxnbfhRW7u7ExQJCT3jN4iyRbIT8iAaWxEDK9foPDgF0HkqZSZRv8JT4DuRIW2obIcVb4x
vuEuhckaL5X3ybPlTeEGUhUZk49yoEBlWp4xl97Vfq6wAeHzS7t9nKDExzvB34ap57fe+wE+Et+g
Dq6joiNlwWgW+xc0E1qCT7o8o3KMrRJ2aygFm9j9XlQ6SVbxaN8XxeIWcWA070/5/vY6QtF7Qt2Y
twahDeaiFuZGS2LSAaD4eYtWcrrPtuU6/gWUlT0PciRUh4iC8bn11XnylPu13z+PVIcgrLONg+lc
nWdownIc5Qbg/tVow5rucDB5gLiefwEg/9HVIPZlostmIYum/rZpbHOraNWpHB2JfInQtAHV5nBc
V88DsQMXELz+liFcuqCUCnZPs7uFvpQ1ujJlGXwx67+4HEz8f2O+CYUqsq5o5Kdk3fwdE90UisKG
yEyf7tqstMjoONHDBoJHZBFEa+ZOCZ3hQqjA4B2lWnTxHPTjOQ5ayevyjdRv+Kh8LVhYqU5wvQ0z
JXRUlN0GOCTeQIhU9RrVJQAvSx5pDkhgLbV+TX/ANwD3CNrBG2qv9YD9kRcz8ROIZYBOZi/2jU7O
iItHrhAURMdGtaG8QfcdIz+9QbEOzqNrhMseKm7rRw/XaH2t9Xltms4jd7Js3lBFTHcBEiXmssSr
sRYSA5y4LnXFs5eoDXKEErIgtuZN5FvmfFCCPPKLLADxl8jzAbFesDPI6VwbGC0EK4ky5u6ZckzN
PN+1Kl3o8AMWUrL8jrIVFDbOgsdjNZpzCN8KJY3NeaZ7acbjcuF/NQxzxJWBYbZ+pXvQM36+WEf+
SG74ZptIZ0e+RH4iHAFvO2nkR4pj9uQMbcOcQf8AfajCu4hgXwiGLCjIFroA3Gf0hYHatE5q+N0t
0Fb6V/wxWfNhljr5ZJWV/hmOeTkf2NWB8IccjbEHtFeEtoGMbTMLUxdWUtp5IYriwDU71yxskh8Q
rVLqnEvOgASr5eogbYDcEivCoZRQS7VBt2mkmN45xzlxw9YRH6LEjJf1cKYaMi/iNS8mmsOLJHU5
DaRMTMqEQmKoqECHOHvARWsIFFM3h5zN/j91eZ/Ta0tp6vIJvxPLjRTXKMXrnkXs7PFnZrklFSpG
H/xYWHmWBIt4VQCF4Dq9q3/JxOcr0Lp2zuIUe3BGo1fAfDyNewr0lQDdQtbmtQzR0MWpSj/K2o0/
SP+wTEYhPPE59HwGdes0QFBK5yX1RDV11PwXEfjzsfXTNvAmgOQbOxwW2kTwzc/9wuT2kDGjR0Kn
3Vlw0L8s3b/3CCZvjaX0kiB7MPolTaOVFMnoNtQ3zojaDLYmwaGa0eEEKKQOQCy9JLo3Fm0DHa08
nqa3eVO79ZtkBu1UjIf41WxgBoFnd7kXS5t3E/eBfE7hktLqWmd7ny6aah5LvvnVAJkFXte72nkx
UqiTczXrjHSRsi7ll+a8KKAX6W6CEuvNRoQ7jNf9N/9IJ5sYbQZ5e8vmeuHXOlIr8H2xDzPdXBrV
tqZmbbaCX8dslAmnD89J4WJOoC7d0TNY5IrDgZW5bJNDK29Cw4O6L6XPTNuMcjSNlxAlmzCqjmHx
dOdb0100oaNhMs4reX67vcrVtgs9aVi2zcLUvRHUK9MODU111VZbg2oK1ZIjLZxIlHn9Qp4XB6bV
eepP5EVqbMPBmZgQrpVbZIfd+KHyRxpC8Zeek3N6GBPNHqK9akq/YqUP8pubAEG/Sfm8JaB8vlNf
hMlq1m4u1yflvj8re2iItLpfxerXoBK2NbJfE2YsOgzs2A5ZtI9jAGnK+dJSjbzaGdDPh7J71YYl
jbwpe+tOfUMZWeG7XfdPpXbKh5ufHSRKIClvKdEH3e4kV6+9AT0mXLBucCf9pQA1QAmDel890DmQ
JnYPzVQuIa+gDkhkj8yHsSxauFx286khS8HUaFz0ngB19elzf8eyzIZxXkibB+FK4JndWr+G43ZA
8okNU3FNI5SHXeN2OFOCnLItLfneY2qNTtjKvoRhTkhnwn4MbvW1ubV+SJQ5HZZK5yFwfh0uEgUW
M0E+QWuexS5/qzayJ81EwTdReVL8/+yTNuAkeC2U+VgQCFqEc+u1mIG09afAdURUvxK4GVclzwXf
zg7n4mvZRpxE1Lnqne6Evv9IZCOci0NHIhtsjDi4RnlU/CNdzWHiZBQYFpcV5yl37/nu/ZcFFhhU
UOTq13xkCVTfWGWmyj5h0pnll1S9AcMdZdWNJcOPsudzdZreh5k8bnjceTRdNS2xfjDsNyCfV+o2
zxLWB1UX6PQTfN9zcUbaAphBsx/CvTzZDdUuzBbG3e3VazR5ydlZS0Gie4/UV1TXSjon1hrbY5ao
yRy1kMdkIbFRaoPzdG8NlBC9zwkNspfP63XRNasUjy1a87yShTV9bKY1265DJf6gd2flJ5G/Huwp
24oCIrDbgOcD8TsRaOWJ20L5MZzuAga9f4Lz3+JMxgSMV/cLXQcxp1mAR+5bitO50JxHzTXodgBL
Vzo0Cz0ZJWX0jj/DENllNaA/rj+rZkl30YuAwBkjANlBpN7cBws2zJ5RIHNUBghi+Rb9UB1qinwe
qvuMXTDk9uTAOY3RU8+bFLnkm3sOuhPkIZRBdUKvORo6c0YVTWIJhi7SfCJnTveR76Hgqw6ui1gm
9MVds+M2jbnGWKpOykeGriTEg3qnnliUGfNA/KXQx/QyMkhaLEALhSzsuMjLcImm1Sbe3TYoux0m
p/sG0lK+y3f9qjqwbxTiWOx8D8NJen1chlNNUvmGItprfXxc0Oc6mMEvmXzQsT7Wu+mpu0xO5ZFH
87hUsJoK1C0r7ANyzt5IsnnK/1lx8ZWV7zyBeA+6L9KiHf9RMmgpCgdVjNyeBAdIQBx5ykhOyHLV
i3NQbURCIaYgYbozg4lLDGhheeOqOWqeRmIBqu/OEo3pTjz/6A3lFFEuPv+M35pd+VnyusPTopeF
ghosEKS+409uR7sJAXmmOT+84IhSdLUOYwH9b5w4Qcef8U6/Ogd0M8fDMuMzPsB14UXHwvB9XPQ2
OU14WM3inVlZL9Bgvj4uI5SBgfe5pEzIGrQTX3/l/3yPMclfZ3nN6+jsc+IH4aObTVt4hyvwKX4b
l+UjeHH8yVcYl+UnH2bo1NHoqZBKoOnMAj7/OQfdzGt+S6/na/wpvYoWZIeUvh1OyaFG7NMMzGDg
veQQUgx+N5y4Ceow3MSgZugNF1KQvJV/ckVOSoO5EiOKk8afj4t5PV+ZPNwVb+Rkeoh6RP6Uc7Ti
PqNm3jDMR3EqftNk81pgAS48P/PKwEg/6yMMXr7cLMTIQEtgxyNbFIeUswtlL2zglZqHBPW4Nl7s
xrzSnuiNK/FGfRxO6efkFH/+tCz9pFu5JM8FZ9W8clN88PMTf8Rv5h1uCzoQRErqkz4hSM09Ys0r
qh4ZB9G5BXMh+hTDGvd3Ykn0LdlAyXAt9gUxjRtOnFQhkUk2Qrs+ZN3nHNarlpfzupmXmuxwQxQ/
HkJ3WrK/DV+nQpFm6oCIYtwCupB3hrzr7rN04pVv5/3jmnGn6mV6US8VM5D5hwGYoOoChvto7s2g
85tFvZKesku0q4/5W86qA84ETwwew8jYj3fmfgh0n7zgjm9x91rkMAlJ+Fi8jr04nsH0ycG1Q4DE
ulCr9cisxRqj1xUWbs0GgjQPtOdyS2cgOsSSPoUFlbsMBMHC5Ew8SGTW6DQq+Hzg9kNR4Ywt5vO+
4G1htSox1fldmQ5bC6wbLAvOwaaAE6AgweTkeFNeZwcW2nMOucGzLJ89QLSLuFf92h7zT4MaMS3R
Q0HQ4gqcmMbB7K6Z19aH8RHtaBG9zLaHG2uOXA0D2W1YVajnaqx0f7gqr9EnX2xUAH4zBeze96Qo
QGqxWf68H+Bnd5f8SFBCJrx6Yc/CTTPdUFoST0IVl+TLiDXdISjmbku9zQPtjD/HyQZrznEcRDsw
8fCoQhimYvFB1RpomBivGvc2648lY0lYfR1fwfrA+vAYh8cqvjvFRizcZ5+CCnd9xlOaXBAAUk8I
yrvVNdkwi1grgGvfHR4bzaEJ/EnHMMBoLFRSJKL4iANGttggqLhZy8YIcFctJLermACzKBYj6ezH
R/MqeqFx7xssx6J+evwaj9xdB/fzkABwVjxjCUBvySWit3jHPdXM7StLjFQ7+VEPymNMxFs5ULkB
URBWWNpoKTa/sVVs+FQTJShfYaxb9uNCaumq76fYag/IP8djBDC6MMhg7aBSZInHx2/uhRf0NRQ0
WodZGO8LpK8wM6yBU2PJfSX44JnHjZtkciD743myQYbxBIc0d3kI3DjPQUw99Cp4yl69zSkj6tBl
dLr1ked3u5tsOZJnSGM0TawD+Am0B8gc1ugwvZMySDbVKccWoTdTbcoFUNGsrUUTaSh9QEMLJWBz
jhmkc2E+uCzzjwureYl12zNZGFzJ0kt3MoDFAPcN7ZdXNrbQflMwKwAyMZ2K+BMThh/A7/xTvzIb
MeN0YnXSg2SekBuESZY5j8mWi3N3PB/8GWDVEMMoexJuhG7/2cd7KXcJZTywHOEcnh1RjZV6zVXR
ZiZ3QX2a3X1vvHQjRawQbkkXZqDb1nfhAnHDpo+bjTO0ExcYv03P9wueLFM1/USkJX2rdz9WAeUq
fI4Gy97aDKr85jSgX0WHOfXC3IN6+jCeeq9zm8UApZlJx8OPxZpsvSL/cnpcWAkUpgNYwdXkZFIi
6A6UBUIgZcIEksAed9K8JR/DbIvfMlR/P6VRGCmewPlaHLAhzWe9Y4xjnTBA0geSDu2KlQssGwLM
kZMdgPFWEDVndBcPkNviOJbF9DghNxyBHwPOz16JlQKhNe6rWRGkelySubIS7uEqPOS78tjCL/se
niwYNSEZxiCLNOsb6HUqd4lOv1+45AjN58akYaAxW5QaowqAq1/dYL6dzgEtYp6UhEeYekckjMIM
5uOcEUgXcfPCmSD8ka4adknf5oPfPPuf4cZrMZ5izrBgeDB0KXbERgGlDLy07+HIrGI4Vgf1ct+n
XhiUHlcYvXV20lD8Z8riOObqSngdkdirQUCk8eVxAlB1Z4J4vuS6ixYZO8P4k1HIc8XKRm47LHnm
02/by/Kgrdon4SvC0f8gZ3az8UJZT4PbZurXgKXg5r2eA2VF+HujXrkUVEfYQoH1Xu8weTwRT//1
uMbH24HT0jXQ45ADQhmJp8w0FDMMRuT3sNXTgIZg3HhEI9gMS8SfGDXKqn+qcUgVj5gQ02Nc4WaA
SHmtWZqe6hUeJ1CRg/C4WT/osZ8r0RhxJ4xt4/uWvvvzZ1KxVPERz5LfvAPEVAk4kA4WXfBdH4dW
iV3Z41IudCSqswNEnYAll80Txo824iv/jDSmy9kUJ/u5C6wcqzA/rAec+6c5Py3ijn7GFr95h98/
KwdWkeOLg7JqtjKynpvbhvJLesAiSO//LC1MIPqS8cxSzXehPs/0uxAvMTH3DH0Q9x1uON2DYcJe
YDBZk/kWvzEWWFcmxf2SfuZvtJ4tDmOYYV0eq8v5qnnWsgjqXXcRS2bu5sdCXvBd2s/od/g+T4y7
5VznNGAWYhDY8tAyupBTY9/vOIX0DQfpV4ZXtZlSRrslbOXiJz1wCvBbCTK2onnMa8bGnYWX6YQD
TQ9grm4uSxZuM1kDbQtezMOGsCThTfTH+k09EQ6lwfyJk03mhU1CtzZP0Rv1iO5sBdFInBEXoBs5
qrvo311C61F5EY9D9K6LM6GspBd5hYVCFoLHxvf4Ef2RBXQGfUkruXMeLDfLDXCPnORGXIie/7aT
7fjC8fzJwf0q/eTpaHTGqd0S7vcZVg6cKuwJzc8u4Wag1uVW2HwkYvDvUE0AD52JWSzWNIIHbzi2
4uTg0NkN8vPJc2SosP4iY8EjwsSIAUt1RBCg34OKcBCmDy/p2xVRHgHfZ1Ag4o+oRA1iRXyT5onb
QdGDbkAyIxP6E7VoLm8b9wXvMRl/bovb5UaxVShssP5yOX7uSiAez/dAwuTz8Gg6x2AWiP/weKwP
hgsX4ByclQ95j/YyIFgnuMjP+9xSd+lXP9fFZ+SF9gg4lCvyu7dEG3iT4xgYvDOF7Puto8FZuDrD
lafGCoCt5ybxSeiiIxtrt3GRsj8H5Y4v4c5Z2xTUJO2hJYxIdtSsWMjrsDX6dvN4m17GEeRitJHH
wve4Nk+hkbbs59iLcSWqzIqIDp/RnDS+0E0MIMS0+AxXhRvEBeNPsWVaED/8NvZMiPvFeOU9gJyM
H8RKHpfu8rBwW0R70l3rEDVm/S4XDGpawE3wiDAmzBZxZjyaC73LBrY/pmjLkr2/sD+nkygRwayE
BEsHfP9gBZA1okP5Uv6ZLI05Vvcz/74wY2d6mT63i/gz22DsuXvWQfoRG4VpotPpPkycssLHTebN
duKmC/VKj7AeRFB48/hgTTaF+SqVb0q4JFwvp578Ua/iXRsuGUKkK4zGTShxs8JBFksh9HOWxpzY
idM/Ap6ieLrnBToG6EXUDo+DTQnXHL43yyH1q25BRprN9FtuQ3LJH3ACvo0Zvon1qMJqcGlCuBcZ
ZixbYeKNU59OxVbwjB/pHP8bG6JTLPEmFpEUJ5C8IlWv8PSUgNFLOG+iEFgRp20P8Wd4gNhxZ8/E
IsZnGAkmJeYpDpdTyTX0g3nFRtGUxlpMT/ihPDDsCe9RypJmplh//sg28SereHi2CNauWZlHeP3t
IAn/siiXk+qGNN2aMOjIWsQe53yVQZOwiZGEQ6dMNqz8XIHECaMrz35xMCOBUYgVv1aFH5PHIb6g
oDaQBuUNsdhwI0kU7yE4V7LBIvtZIwvywU4eB7UL0ZVaZmh0J/yHE27WYJkYXzfU7exaOA9ZOpeN
Dz1aJ2JmKHvSs2LOdvWJ+Z1q1D1EEJOtakSsVtoMJwar+njni5gCoDRsPqgWIy8iMuo8YdrN3RvJ
MyOYh0/4Ul7wBh4bDSezZNTrc/8spi+0DiIa9IC04QnQh7xjVjtWAPqwbv2eADoxsKnfte/sagd5
oU99slgmfjb7IvzHsz8w6QrfYE8DeIa0mO5KLHPER4iUz/FQcZej1JaP+JUiKoo/zOds8epd81nu
0h3S/8IfxC/CPFBrDt2VRb9qF2hC2tV6Yjev53XCMmQ47eAVmhfxHdwX6WXyPDw/yB39Qql1eV6N
PvT2u3degZiyjeudSMls8hGmkGVQLJrBC0tQAALVeTorToqYu2tZDgKP1GsGOayjpyF/az6oXyzw
M8RHiGEb7+lTWwbIP0ymHrHwG/y47USHl26TspLIdIfkyoRaGHkpcCtlY5PxycnBCGlGW/8ylvyh
J9hiG5GFeksKCd0yDakNeObPJM4ev1q6FRGhAYnfmRR77HRIoFAPj3wSqaOi8pD5IFI0R2G23pJt
Mywfw3WGhAWEDkWhQYQQgS461XPxnCN3Ro3e93jiFBPK1YSzHbmJS3kwZyw9c3TSCsDq62GtI/bw
Tis7yyUHpF/aT4QMitK+HxgX1qsFEiJhN5K/IbHg4/cErDa7W/BFOVGqa0q2smTfYJuouFNSJcDM
MSHo2nAOHAxyCwt7oAH62iw+6Fn2eniDhkc5avRNY8d4iT2yl3NWHyd9E9Lq5Mu2RKsDwgRwYKq1
YDxXKxXYGxdwM+pARH7HxvVgfk1T/3FQsuchd87ELiUgnKyUyEHNukN9I9lBSIqvhQ6pK7V4Mpo5
KaQMaFc/U9FqREoKt+RU0guAPELvofi43dRaCdJF81rMs3dkBbUFGrhsjsHKo1YPaj4kMZHM2RNM
3WMFVoHcCIFSAyoA5voCiHpOTHfBavEkyB79e/2uK0DaKr9a438BcIZ0ZNmg6L2vSADxOx0YhUAa
UmY1MKl6BQxyQ+waHR8wTgEr5PGxYd/FUNOo4TrrSam8AaCabSDd2+a2WvVXy5dPbB6QtgB20El2
+1wGw2K8FEdKl96OqE0JojPFtKmLuVep4w3Q+s2nopVHKZ7IRTMCpY5rQ2ge2CP7kcSr0bVYyykL
0Pz+pq0zBRGFmVmh1wm+6cVQA+t58lTSy9AuQOwXjlK4heHeYuf+ZuYzhT0rfOLCOROlGRBRrYF7
PBb9AaDZgN/1QQtuqnOHg1bbSWdrkFzg555tbZN0xPlQpJ7F7xqBnJc7UjUq2mA+LxBwMc/zol3k
sqsNjkGI9ajft3DaHpQKWSCdY8bIuFBYsNbYbFNbutbs+4TYBEFtWqo6LYWiZeIUtiDKgfbQxW/Y
D6IESbwh/GsCjX8whPjT4dOocqlT0wnh01LzOQcBCo5FUgRoMDi0FsCR6SaJmxW2JaOnB68TnAHb
S/GV9p2zQM+zEATCaqBFXNi04IekVwPvIAqGsMIyWTcIATKdvvr3Aq0Ywu2lY8EBnv9/h8fUf7RH
5HEnM05BFQtGAWdRW5ffvKYZNIDmA4CinilDLDaJZtmoklDvEuFWKCJ8Ha7Hz/sx7BCE6WkhD4Om
9mja2hwGVo8XimznoF94zRnIsiNbnIhTccD3CcVV+IE8khvCIt4graB2w7USR8YS6sxCO+nthzpT
3rWzQ0bw55S8R0M4hD/FC9nmI6QcoKZYHKY5j2+Dim1CgB7xUiIOvP45mOM5a6gs+YopANkEP22y
fxoKsNH8EQV8t0UtlAcHnEeiN+yeai6SfU8cgfHmbC8UwqADMLkoHCbiiOKXabqjZBuWh8wPIAT4
N4i0/4AQJiCB0NdJfIACKfw0TD9VQzCfXPH7hfR9ggRxfYTXxA/Wv3zi/LxEahIzjTvMBpF28jwY
+YlLGRKeCqMCIaLb2lxsUVB0o0URNBAslsSdIzCsDCvMqjqXK/csv8YSADeHU4r3ExvhS17/3Aev
uY4cotsEqttm5WGlAt/AT0gtS1SEEPdgvQFnRamHX9oL3+cGfk6kNUseEKwiHhlPs95GH+rl7FOu
Y4vi2u0X4UOciMRVVikQ2n4O4I6RdguKFBRDtk+f5LMYlcVz7A3rbn3b3/fdc+V/QAHzaxC52iHz
EQDN9qAJwGqtb7+SPQD+9OnxxeX0hwO8AzxHTRw4AVu2NRC4YP1N9mPpRK9TQCGjOk8bxrmAW9QT
p+fZ/TLmBGyTyuueo4/8iVX48cXtgbVAw6j5zHfEzBFvm1XPhjFLltqSmrKxN1kbKHXOdFwscQcV
+rAu7pmyYp/2rEvwD6jmgVIpZC32d8E5uO/7zwk4sdSjFu3Sci23WI/vjLaMbJbiFSTBgIfvkRSi
rljuvLPGO+OC+8i98451FdSigCgP60logyBAPgdBq9m9A2yR269TeyBZ7iol2OaJ52frY3L4P57u
azmVpNkC8BMRgTe3bQEBAgnZG4Itg/eep/+/1pw4EcweCbWprqquyly5cuWjghktJB+CP6V4Ttlc
MlNN56jHETIZpPweSAVJelFZ4hzNdsniHN26WUvZJ5nylCTB78Og9JAcjJNcAzqoj2vJerOmzPOH
8njTnj+zWBB0ti0A1+lzndi3FRUVs6mmVzLFU4Jx4Qyv/da6VpoEoPbTzrL4pCVVtdDMSOrzbFKc
XUbKNmSyYKxoDK4LeojjzYwrFR2Tr2qhjVBpUG8a2DQlFSSi8kv1FUiGRs0iaWQn+vJS+iO16Pp9
7Ofyy5GsiEg7ctG0I26CekI1DgUsoId2L0mc28q8nIX2+JzXlnGwTJlXeH/bj1zxyUYPTy7VHrNN
fz0o31MH7iik6a9bFxdlW0tnjWj+fhMlg0sygmpU3gbFdTQzXxg9+ExykohrSQGoNKvXZk6RYvvL
U81+tnAVqgny1R9rp7dNNUKO0Rk+Jc+0TcV6HMsd3H9sS/4hlIvVUi63q5fHc6Wzybe1zl+ILXA1
tx/rWcpSqoEF6BKotZkxZjqnRlzZQtYDX55L8SEfY2IdRH9meDuHfeio8n0wKjwyDxU6cfEx6kRh
WB8zjnSN298+99OH8iRBpgF+k+itNcPjYw48ISUxnzRWGfqY6VbvpYdHDM4Sl55WvQ1KODUcbpP6
JJle0spBcYtg7ww2PXZOgFjD0oJaedtMovMpNiPg1pk1xMAvcwC4SUTpVsGQPnw+qb8iLPHf+IX1
dnlcy0eTbRp0XSQ/ZqPbwH+q96wTjn2MGlCeDlU9uYtDlPzjMJq22+dtH048e2AVe9DVJtaa0+BM
IPf7Cg4gHPCth7RFlKTUYc7xCUYSi4QyDTFOh3yaW1g3+YwhItB0zVOM6mNAfmoeeGRKfKXjIHfM
ZNI81q6q2LUCJR02rxOZlrNop+ZHdp3I05lTiqd/qJsjbUapqI6uJnk8zyhzJxp+wf3+oF9yxDaz
aSWC6KJb2uacYAYidAI/oZZA5LMHh/Qyn8cX4lQAXNGXZWawN/yQjxm6dU9SjzyaEt6MWf5is9Dc
9xm2TjbiEGXg+NAgOdI7prw1txoUyVI1+HB5obdiiw1EMZVRnHV6FpZUlO/HCzU9tXSnxzw8FRna
+fgm4HXsu8y5Git3IhSye7r1aNCtJaUeW8RSht6gUhbsebt9ak95vFxnRTF4dezo9anpZSK36MEF
DzGqPKx+aSS3zwu1xqy7z9/7bz2SzRPq8eSreshp12EGC2P6EGQk6YH7ll1RgL/xIIJIxO4+zEAA
gbBJwjc1HhmhiwTtKkCr4A01HqZf1ddsYtuox4feySqdkXOuUVnqdbF1kNJ0zmZ6FfPRvPl7o/Rr
wUvSt6mYd8t1ciKfRooNis9YcLPdg/G69ci+fp5kc0WAHpCR3l9/8DYKoCUq7cKKoJ1JpL/n7yMM
IojSJLq2+L5O8RrwiQ1yxnDqof1dnkavSvZw7C3mtbAqV9xFXo3ORSDTGy5U00JfrL1ZzxALrUvK
0NR/eMvIdTqmoMR5XB9ze5WHfL8+r5YxT3H/yB5o/FsMtswgVEh2KauomGRuaTlgmb9MH58acalb
+Wx05+NCW0IxD4JER5f0xggp6ImNXdoTf2Q6pUu02UZ0RsKdhmQWD8mlvyFCRnUrHx6UQSrpoqgg
dYfA2KlV/i5mfz7KYb+kUwsJsz1nWaS6NIXoXYLGC+9jyc8ggrcJgvzj7XvSmpBgX0bb38O7NbjY
oTGZ24YF+TOVoPg+gZBBSYjbkxm8JRfVAtZpGXuKhIdymSIjvMWtXJSIayPteNWpTqJSWkmPr5Xf
ST9P7lKKKCD7Fm9OIUGYWjXKfRa/ZjAN2XPqDEWFWzgR+tln+pBHooyVwMdlld+4N0+l8HCI4/3o
LfOeppa2gPArzZHJOdjNKeM/EO5dLRN3r+IUvh8LaXWP0Bpsf0ecqKVVPZ1J1f4tP9YnsfOkL7jP
HcX45t/gPrV4JRq4wC7mavO2qAP+fUnetViI5mJz03hE3lXGuOANyXIu9t+lM7GYHdKWLG3RRxI3
sHGG5HjjgksMzf6c6bmMblKm3OhmsU9lJjp3qUAFn1BE5HVDEwWUxnZRCHwUb9UL5P/nEg95UuEC
FU0JesdO0pw6qGJPxWgjTrJPNOp6iaTa1CwbEsD2iVFZ6WgyIiQixRjwGhhzxagxKGV9q4qLTSc+
ARyVyDrEVIu3sP1aJl+8BihCeitx45Z9iLPc0Fem2YUdI68yx2aiJ7OKXKGQ61M2Hgn07LNLURqt
3OI9ZFXalH7YR2aL7/172jxe/+pN+fUEEb3o4uhCxiYbg2iBebaKHKBrpuJseIOr7DrmmAZo/oKC
TC1yVtm9wLmCf8L5tHbRQ8xAqRBZnyK/Zv0/lTUyjS5U/o+VZOlF4W9nmtLURuMNghrO+ObR0XcP
LKkRYvdFdtkXrn/bR+VbQqyQyI2eyyFT0pms0M6MapeoAOoSoDIyqzi7KmLMe/H9XrcYp9mLIah+
iw3NWoE/CALlHWNUjBzgfJo3/p2D5sCmd/KPmVS0Tq+RfUIH8DOlHECF54c3l5jklA8zIZijkMeO
KxGe4W7Lz5sXzOg7UuE7s/ivyolTrhIbqBhesr/Oqk9zNWpECE+hvK1cu35szxetY53W2uT9mG+W
D003OgLHfytyc/bIB61jr0JFkUUZnCeDhuquIjSOhNCJWq0in/surCudJ+CWb+2x4IV52BsiR1lz
NHZXb86+tZUw1dZBlDUPrQZL+7hsr+/x2rpsvi2T0lYUHOSCwwINbv/VA2BR6opcfz0fxQ6vlo6Z
ZKT+1/jD7Mn0KOW79UZA6NmITBctz1e99wqXl/Wodxk9ThmhpLYXzVuufZo9XfL9kYJF2575ls1n
e0RxcN7278V2eZkc9VJBNne6ub257XnzQJnIldU+qymFVg2WkPPOVc1YMnmmLSB+KkSU7rxLk/Rq
eiob5bJGu7R4y6aB3MBcu4I6f3u7lX/62+AjjBXjCNPemCp8OvZFr9e7RL1dq/2Rpa0ovhMWwreP
9j38WI8/6J8lBbCVpGT0xKSY5GlpqtcS6dr+plVNdq2P3sehsyPp8dbufdSDD6UZoQXDYjJ96tEz
6NWdWwhz6bi/6KO4D71ifRzxCEIbxb24U7LBXOO5k1CT1SzeBsggYcf0CddBZxy/SJ/53bV8tdb6
Sb+RVtq5QQHax3rpE0QPKJO5Ho2bzjZ4y0du6iWbad66l08kIsZOBFq4x/Lp7aUQ5juWVxk5jGxl
AoPeR5iGQdjpdcZvHqavPWMi5i7c66zHucEtetvSILhE47QevFzjnYKD9aDt1HoQOrvX1ptkWN6v
sYtvg3QfvMz65Nw3QXsdtPVzQSbn26lz6oyv4WZ46tDfyRJGe5eOFIWg3WEshCTICPY0lHG6yflk
3EY98EyzHngHk7ZEu46Ll8LePMjuko/ica89CnoOJOIzDT7wFcOwc4nCdORZPtrpOGynKiC6eKc3
j+PeS1oKP0rSkPaB5w+O+jOOmcBB2Pa/zksuzZqhquZ4HqTPTnP1dm+f3eKFU/UqGz3J3sl3T+Y9
iaHLoaNcaNu7tErhS6N9GGraMVROJSonjdeQZrPHqxB0KAYfq6/eixubbjp7ybzjzmchl9ak0VwW
0+K+e1h28jthoTWwJ6HGuqk0dwcE+LgO6eDZ8UAlYfSr+bS+7q1Gb/uiBJHeff4y3zxOS53Gvlmp
vRB5qbXWVt7NcCqIV3rabd42iy6143plMLq/1A+9c/HtUCGE+1JYjQuLf+p8rRbd6+ZlfxcglMkn
GUr462fRYHGZSdda55hr7q0JOXDj7PVSbRcnH6v9cw7UWGoVBffLxfHuBCqUK7RrfNTWIBhGm/K3
CNb7MFdS4LFSC9bpoTS++KEy728Ww+0lH1TKNBAO2Tb2tszSTrgBFFJHPKuadIHcVRGvWnifUXmS
XriGiddL6Kf0GiTaTQvO2EIcOZbV6S7aXwd3R1zO9XhdfChcB6vrTwHIOak+qmdzOvdny+Gh9lnJ
v+/O/fPlY991TF45S1oA80W0/anfo/mVocZOEZMKjqi7i7AMCs10pLPSf1dqu4uU5rZfj7D2v7/u
ySMg3jezCFQlWkMBZYY9b7skB9QP3NTprDBRZK+qEJ99XPOs2qkf1ll9Mt9UdaDoiamDIJx3i/i6
lYIVXGAFNEHBO4vgWeXI4wt1BEK92lY+ZA04wpVAAH//1qlyqp5DUkzhNP69Eozqqx7CfCPR8uoo
uk+bky15aMILYZWAgIxR3ooKvIC+Bc5hkKcK4836R4rs+HNSx5TftmnJY/PYji7VY5d2XXfNHmMb
HbaRX11l9rwnycPlJrcRXcGY1dC/xJg9SjEvSBNNr+oxhHpUQ9zqrkc/T5o+aRVH0Vqlo4Gj/Vm3
LHbtvVYpC/Zv+alHtm5HVUDkR5JGjj5DIOc3e3LVWCetbAysZC4fF+lmQFzdGIIF1GseF9Hicdk9
veXhwc5ZqD0V3I48fZ/sNJ2X/eyef70yOicelaxgdr9FpEizYxzpME30gH7W60X5nYdQgkhanyWj
3IMT8sYOtAmvG2WD7qKKbm0dvYF70w6OEWy114WcWWd6/w2ig3Wh4dMjhne1jZZAJBVERSg4cmBQ
5TCPD9q3VRtOKhIEG74pcKFkt9p48ulJLVSii7wqM3MTmjAev/DX9WeEzE3odhqd37T8eoR7wnwv
8TTYVFqGzW8TgC0E2iw79xbUj2nf+PXeqUkJE5pDYt4mK2p6oFTJ+RAsRZwpyhv4XWeijCA8Y8Pi
xXpAHewczXyZo45cquPcdNh1El5kbzWYC1F+NPDv9BqPjm95bVDySBJYzXTukuKugU4P6Sqpj1Ii
xTkryCYe5SJxkdaoHuRn8b1BZrl7GyXlGbQnWRD15qQyt/a9lYSvyeNePrP4/RGew6o0DsFRATFB
YexE8EYpugu3oCjsKV22FlUx8mAqreggrpwVD628ZlXRoRJKctUjBtdMMa462w2WA0szZ4P9mlRj
czHjjTUrV6GsbB0/coKBEwgonHuRXmxtRdXF6flbETntHKuR66NciMLolnosBZsvgivqZF6OWlih
Bw7bwgITwAeG4Jp8l143EhU5buhNAun1aP1UI8kzkmHBDA3UF6Bks+pvgS73eMfII/UxJGKSaxNY
cHNna++dADpWyEcBb4TxhKy3ie/jwrjGKMPOJTNYeqhUe3eZNf9y/Vor18k/3Ut0CBDjyVNMRdHB
ewnLU/ZT9b1SfZ+O+WxM9itKSGb6Wh/Gp851XEEomqY+R4mTx6T2m53DVNf7xWCHKiHDCDFmOLon
FSDUJvWgU4OFAYGWVH8ovZaxLz78bvEATbR0nC6bjdLL3zPfsqDsedcfr6E4SMNIeOTEMCea8nak
3+46zN1MdxX3e/twLab6ZHYYrOAN9feVQeAC/B6O8QU2wMCX/kmZg8X0dmsxXouM+dfrK3WDPP7Y
oXnDxNPbEplz8fUOOwnrLv29G06rSR5fjUIlDXiezqntIvewvxqu+hQhL524/j5t5kT/WQ/zesQk
v+R7JabcAr+RyFhyUM9GWlgnU9fIv3PZeX58S2/TPeGGTChrHOP/rPqsgA0kjuOkWBCyF8YF5sb1
JSsSvPEosnNQ5oqZSL6DWPEnNAEenuebes2y6jd8kvVMravgVGE+JzW+KHeQdyoLBjSFfSsvB6HU
8aLdtYcdWvLUvhBtMTOlQLkrrwYSV7YoJHwPngb/hDukZbwTV94b/7q86Ho2Hf67bpUzXSRcRenO
JGa8HOScxs42HTzarRjli5G/zvAaDev+SShGxbfDkMcx7eX44+/VrxqKD5pgJc4OLPTzU8iplY6U
uuSizPHis3DRyDrpCDIVu8VLoxblOQv7iGfmrzrSAYd9V0doW3akrJO+zjkV1fyZITMhd0uO2jzw
gtzgJN3tHtcxR/yduYfzvI80W4f50qNrtsb72QioFThHvubL/x3mZ11+4LcKlvMZkbv/juF96ebs
OvQwOD/LRCuNhiPdnb+j3HP93uN1csBc1idTqpJLjSFwya7jCpdD85jLnFNt96f/buT6Rvv+it4T
PkNmw4Up91T5dYyLq5zLMWZNFv6usNAXPK78o2c5UohA0IfUmODMZu4GX9skAtn8uYtu4a+6z7j6
wZf/dagHMR0c6RUyoAtK+Nmw/E6+j+psmQ6mhiZpcyPVGM335nD5t/nmjk+nb7B30IVq0eTbK1Zv
Xl8WXgdI+fj2Dh4SgJ8MoSbl9xXyjapNfyO06teT3+/656RXtAjx8UvhyopJZvIXfmjW57q6V2/c
qlgOWbMpmKgowe00oOV36+O3shGOsZTpGQNhupgfHnN5evLS8WZPu8UD3GWby6CFYr1Vy3e5udxT
8AGEw4rnr2Vlt3SimkGyUbhQyMVmBpETKMtKtmmXq+oHR0JQ5hIQzXXY+ejR4MEnMvRC+zxXJcM7
XOEGX5H/AwSRHZCU38+v/HYeohkKkcDgzLcANwqBWoqdZzTXY6PqKgW1JgA9UBWg07n6sJSmmiEh
XkjKkvNG6KU1v0AXntLouaVmEWTxL9ymrMgRfSaXwhbD8nbkPrvergO5OXHll0mlkDoJAFNcSveP
+N8AGEBOxXr1B6BAnrjeGQplnKfxhlKQaafRkBRvuxPfratGfQmW+lUaZwX3rXEOv0+EfnLDWmeH
+tUsTlT4DabtY3p/rcSFdP1aSoutOTnnp1Ez+zW780kIu6kH9gi7+hJ9By65eTCrTTIfj7HMtzqb
FvoANfZfjx3SYDZhFlZgexW4RbJozasZKI2UhzCB9Mj2bR4OyIe3oDxYvb5andomZ/XLbSZ9T3bO
ZQDTylPqo0qcQXK2eZAhYd6aGmNZubD/ftazK5RegNIy0WCDAuOCoDqmhsLTsNllwJkPlAKb7v9h
LprCcMX8LdGL1S8YGNysnMGuOsyYnF9tJcfX0i3e4lSScRBfumXYYYGe6iSFb0HLYKMAyNMtMSSb
fP+aJwMGSGn0rrdPZapqxFRXqUKyk0NTs9eHbKPZroWTwlsnl+5fVyTUGBhW7LDRx8VOb0ll0Ohq
wfw1X6DqYKXGvIO5R6arKT3JdWGtJg74BZpmVngw6KPKqabB/RbDaXd/aCKAbztv1R+rXzTzSx24
J5TRK+5SGR5K7UTOCU6Z00xgj2ls57Z0skNyl6BrdOLgQtpOWuwQO8fN/KAfdEJNIn64X6fmqt+y
5ln1EXVgbcUM/oSnurBfNWw1Sd3ahmsymZfG0hg4V6fqy80p9Wa4J2DO9wAlOJa5WzE26lKqn0NC
4it7j0nJHuL/Lq80OaTJDa0QRdq3SrtY2syTWtMPF9zdwX/f+dfI6jKY6umU/vfG6S+/WikuFeJ3
LcfkVUrKZWjnfzPFD6aSd9O1ddxOkZxHXXItpOdfXeh1NW1cFwosAOBrYLaB0v2eKbtEJTnXIuVs
zMC8RCzwt5cFq++UarBj1FtnejRGcedUa+oEQDzQuwgjuSX/N1KmWCHNwgxf3mlHwbo1YVH69asZ
6QoQ/8nQVWH79b3Cb+HllvgOSwrYvqs114smudNZvZWN3TTD99cUg+Yt2/xSatApzZq/aI9ySeUW
gvKLLjJvOt2JWdyh8kR5e1mLNoqHEb0UZJFJ+7wx39+v+0BUoza4t3VZfIrEaCXKjkUCio3Hwqan
gmCu5mFkAVugFe5iHsSjy3Pp0ClMQw+214UF4hloL2qgJis5mIoOp6tDfFZQrcDYz4IGO/Wv/z4Y
kYIk2Xw+pq49XbRpGI5Ey6c8uKSUTxesxFahvWrpw3u7/lzq5sZzOivRroP0/a5zbtBiMzzj7XN3
Q5Dw0vZnW8SIZiXbryReucpQz1p0lCGyh6ktdI0sO5Zye46RtWIcUD/tEb5MyHgd25YsEzufLaUM
PmuaXzQ6S9gQCgvNYwexfzLPQUDw3bRyLZvXf61wrqN87Nj2EI3yc20vNzfbmyxzN+/1L1aoCUI0
eH9IQOpZTbPMFlY6e9lm2znX1uvjsWxthc2D63BRPBzMmtZU4/fEaxGgn2UGtQtoq03eBQ5S0+T+
nNK5XMNjVrIK8Tq1yttNiqKTt8Q6C1C8ibOKgbAvJ+kEu7v0Ufh1yPHVCqZd5d1Qo6u1pn99LOHe
VOWbZNtWUEGy5dj+5SMu4WOz85b613r93zfWBzCzAJs4TV7Ur5HVf9wekh0j03buGQ6CDqD3X//c
0Rq/bbe138qvJWJJRpVfYtuoPXB/fHgJhzxltxaDj3Wl17ScGZvVafN8ihfpPp/S72a4rT1UfnWW
02bftex6Zyao7P9fjz1HJWbnibkPXaH6vn66/Dl4N3sOW4hdEDvkbOcVrZdLguIqG/sccBJrv+vF
96V5r/SO4eV5z0VGoPzZxlgn78Zv1gflUWYQZN5ygXd9xtIDgDcfqVD9fRZYn3bqqFq4mzAW4dRj
UH2Dz8BWYBeQKNhKrhxNYFmjqJ7JZNr9myVyHI1o8Sal5fxR7BV75e4p9kJmpbRhLlsMTRs5NkHG
ydl0SXdKLu7fR+HqNrIMJoXHC1HxIzFavdG7tQuPKlFAEQ9vuf6eyHeuNU/3WJHfB9H04ZV2doWU
b8nIB/cydfxoR5x+G1OTWykS9rTNfWtU7fuEjwTpxOyUhI7ILBPv371/7ddlnqDNzj3j+24U5rFL
0Ssxg2nCvpWwHaklghtE66lAf6ypnY6a11lahFsEW+JJxC9RrUT/RvFhydcMlsd06rUhXrGT1Kqu
wdxMFFmV2IH89DV5vX8dxQ5VJIahdC9hfkCd4jLp3lhfvxe6AHQTBgoJMS8vjNR08bp6FZzJ8iFr
zfpAWlQhWkf+yo9cpNOkptbRtFdLF63coDYotStdrrHg77dkDAmhR3ZmJyO/46VMVa1P5oQh+E5y
DFXvxG96rH4KQbeLYbNJl2g4BanrDHSj1pXk9u9mnP+VR/qOgO8qUmmdWRY8FJMUkH0E6Cp1i5be
KaeEc7rFWjDvzhexoVi8CpIn69a5IydevOIhIWCavJ7eQHNRZnCAEXP9BjnibiU6f5W+pEYF8l/A
PZHkjNYA0Am8hYoS/+qWsrq1V/xhdxqsO5VAFcugnODGPs5Bqmk1voWPpX8480GjeRuUdnbucDKe
s0FliLPBw+k33TUVDFSEAocce16T62suvabErvuzfhXETlEMoLmkFr9932Fd8OSPYwXro9Fb/mGJ
gkyuBLt5gF9Ni8y0/L5IFMbBvyevjYi9kJbeGZU3+viT11FX38t4QyaLb2ku2f1TTk5SXHE8s0ZI
RSi252eLcpAX6ZzE21Y+XiGreduUQb/Dc4abSrDkYSqQSyuq5861j9vbiGStqvZvXraw8iyfOdx+
rsO6WnH7tG2xjnCrfm6yID5+V8sxIOX2DEAFS17lWz6zD4+9o1SlTTBt1n4Q6UxgUwrpRYHEh+Jb
XvTFanrpNDKV+txgMZw2lx523r41510awNnkYjy0cv3lD0x68rVPJ0n9afJI47Sd64/iWsfiny4e
c61pWu4qx02rfPM8mA+W7cta/G3TGjXV4njU0iZB5p4hbu6e16EEg6eJibHsFVSWDc49A/88ipFX
EAQRneJ6T96rgJit4dS5tAhewznDY++all6uZNanALzutn3+LIDH/SktNjflZq5V6V/8ezkG+xeQ
8SQXlt+wkZJLc6sySLdBtc6NOHpm6+J1Ezf50pyS6WD2SBhahZZm5fGYVElwhqpqR8VeQ76WX1hG
7Us4ODyzf3uK/q5ccR4uO/Oh0rijbi7Bs30uts9Ro6X+MWeLuzd8vQUfi/6yCQRdtmePCoG0bfJR
o1+Lyt1dfI2O/fn79rtI7tUWGew/hZHaggSTpKC8Qj64tGw+y171cdfCm/Q1EmT0vOvXvZU0Zs3H
desWnoLfsnrXZq969xVFwbPWTdS6WLkaPcd2BvcGtOFz/c0zVkLA1pgFY0UyVO/MUHBg++Yh37s0
V4/5B8fJoZ1mCHuZArRFfJdB8ZVNMsEpuSC6ZIT2xgsKzL3NMKMvxJE5huXnEqoIg5wR98vAmgI0
BUFBGDYyBk0hvjxfHnNp+UvoHcXss7qN6v/2IgHXQOzGXYDmczHMUmiYXybR6qH6aXQm/XvsvV9n
kZP9S9Z1087sFgx2ibQr0416lihjMTBvq2/yjszSLMczPKcz4mrPjf7hYRJtMtD0e/0EYFs2ybxY
Q3ODrGpI40MYJhYMCfbdUWxZaU+equm88/0iBvy1GM76h2GtvR7vWkCrpNjMXguFMIjQosv+3uNV
tEgo7N/06uiRhSDrAIWVzn4XWy6QfwnnKiYVA7I2EHZhFlpb4NmEvQbz+DTM82VlB4WHzrxZejmK
hzxvf5ThgiVinppVo+6Jg2jBFA/voLepy3GkapQpWFADmPalyY0bFoFlex6LpHVGz6do+UQi48vb
QFty2RlMzYLigxBGWBlmZfFWMK3ARExsngU5FedoMIv2XWL8Ya654/KqvfiO9vub+yol5IXT+fOo
tcQWf1+MLVIv9R6pvmgeV1l05zQ/LEmcmQaiKOaOjXmBvd7JFJGzzSNtKp/ARD3Ek04pXQyFGXO/
SBmP+bd9+FGPanFhsJMpsxgggW8+58msK/hY/qi9gDz7OAxtodjVx+ZRAGvEHDh2X3adG/37LKYt
Z/2ZY94+v+6+60Q31z9CQGD378tg0xxYGGZyiR62L/YMZZuaOe9svH5YdLavm5a4aI9kW2bWrJ7P
KSnf4aF/iZ7Q3OL5O++7iQGv+G1mutyxlxuIXl1spFUWx28JFwWo+ulR0PBftcUvjstf9a9L1Mr9
m0e53rY5e0GzTQqDalTvr9IbnmKq1PHwPjglm1Z/9DHr0vWOMmlkcgLtLUMrpLMs/WPdLA02zIKv
2fDQEgjYDXe0NF43/ZIwWHhrZpVOFNgOZ53D1ylivY/exTPqSdXErn6te4VXPIbB6JHNt+lvksXz
VTLeQy6djn2DBEJ4NwHS8U9+q4/VZ0s+uFpfNpefS29ablB8lrnY0e03cHgy+ld5WfRh+qVX6/S+
7few/oXpwSBTmYU5tA5equ/LsVICn4d1sPpSvNTNiknttZpcXzkhQPx1phXelEDQqb5vhvOHw/Pu
cSb4/Ht+HX1Z4svJ+WlDIbq1fVLhJbUm7NgGp2Db3lE76AMTy8n9s/JTfju/NIgU4sP+hWVzrcO/
U/PU5y7YRwTkmpOPc/f6Y1Qpkgrv5loKe27T8ltGOiiTJmZBb/p1IUNvWq0c3ZqVSyzEwFNxf51T
moT1JnryU+Xl9Hj+qavz8TjLQ1rjiuq3om+yjs6JKGNj0rxuxpezLHZKCfHt/Hv7t75l5coeq819
LxsKa4bXRBEAEcVug+rEhCeVSS0DWAVFKpv0MCwX+oWCGiLR4fmCLbKuAMV2X4f3s42X6ObX/ef0
sPdqyPXA/X67yYfATbexv4i5MsVLNW5UmmdGWEq15G8d9eAjmS+XpgPn56hwF5CPDwgndpbxjiNL
9a+7yAiaYbXRtFp6j+e1sCG/Zfm4XT7MVsPqPwHdLPoqReIaVt8qV0rSYTkX3n8EDGcChuWgWfjJ
ooL7eFMIlgMxVEFTccl8LsyhugjkAn2lD84TK7OeE+pUK/dHWVnysUOBgyUJYcMgqKsPL//IPwv9
cixuNfWeJ284hVmmsjANk+TSWh2bBmrbg44CZNavF9kJitvAsGDzzG6cbYzdWXQf56kuEO85h7OP
U1/b2EHlhyljBgtUITmpQDRPu8ygfDVreq4qhrdobV/ZUwgeSByeUlw5YmgXFMUo/yu/ic2KMwPf
Oam7ljnKPFg9Xp6n54iTJOha/rd7PA9KL3OaYaqT/uw+iIg+Cuxu7MLihmoan55FUq/p9mn2zfvH
nH/WU6byMa0uwuq/LPqsi34q7jJ9UlD3odo843No+/1TRKgkXti/PTc4ZBQkVxJp/iLOJtfadvLD
4jumldfr2HEiZ7y8shTeH+yTySjBOXsqdFUZebBM7390d45zs+dt9kGQqI75L+gzBua0xy3OXGeI
CcQKPM/wDkZN+r+t7Zg6ZXLDYty/clvXMvwPiZeXxypcYKffDXmrmXv5Uhqvn2C1296pn+fAdo8v
ZW9m7Wf9VPCXPVJAtbn7yP0WYksGxFRDOrm2Pb0visG2Ja+XKJLzMvtWU/pn391JfkyYQ0H+QZZM
3HjNtuLpgGMxyJhE5aYK1MzC6YPOLP6bsSTYW+LjM87ENt0PyklmR5Q7W+bpNl1n2sNxRpiCZWzb
lcMrya/2ontSZgLN0/o6XrR2TKUxXlmjXXqdfFxjwtMsh8f5CpkhOQx3Q9s98AXbEDrdaF8eSeL/
cvh3sGm2SDJ/WnzX0mVv00ETwqvKrHNTMp8cbfeuNNwPzP8O29z6KEYs4og4M22Xmx5ZrIufol73
C3cE0PCqM8tf5a9Jf/QOYCj8ItEJhFr6b1CEXPs82D8Z9NohEZkbKRcSLXvncemAfpn5+/q3zVq8
v79DZpSN5hqaHlVW9jT7CICKeCl2t6czd3qa16ObHU3SeyP15ZRmwmuGUrfLiUrQoefetDByMwCm
oQ9xrmPWavuCoXV/PXTu7cMH/5OFMUsOTXrjaeMnlxEY+WAnbmSbHRyVP7NdLB/txyVU3Q7zvtvo
1+PiZ8bx0uJz70JccTjgEaXfvGlPyXhIcBmCl0VyarIUx0c1tbX+8pFvHd7N3X0BJJ2RTBkZ+z+K
LMxrVGsK1YgPZg04KVAeVd9FxcxW3+3E+cDIf6FKEBZLdUW2UPgmi37Mbs8ZKeoXmgyIhnaCcOHL
uZHKSkkWNFCRACwPXNt1BYqAR0B3VFXBTWxJP/j1WBoCuKB7gn6+8fggNv8CmP3qLE3Kgg98Vki4
c4HKpwwqUzsK1Osv0CdDLyBF1RumLT7B8BPHOKUCfudXITeIVU6H3t48kLCyIKPr+rgBFqtX+NDa
c52UPMlFHQyI5vh7g+hXGYAW778g9e0rqBJBGYQ+2rdEOICILuSj7QI9FgLBMiijBuhL99uZ8bn4
sEp8MBdOw90p/iu/XHswdmgZlt/ZltmfmvlM3HMWT158759uz7fhdeyJzNv7a41EyrcR3Fvk+8WO
if4Hsx17+96sf+uMvDAfa1UQepvvuYT8iNfd3y9bq3TfzGgJ657o5oP80aDWxd2bRczwdFzjF09a
pXTVYp6KZQxPHKGN11iIGaeRb/lFDrpVTt6QpDpw9OK752Vh+BcsZ8oI8BR+PeXiW+/D6FLTxEsg
GA4ILGWMB4SEOvGy1rWLDAZ3V4fzqMKYULbnwlwAdxKLKKH+inRYJC71lnFf9qCs67E3ns+96G8+
Dt921dtZucdFUGjb8Y/KL1tN5x5JALL+ZSopGuZ9N59axn52TwyVOZy9HjAdIZw9uA+Bq5zNEVaQ
8Kj5e8e0x8asGDdRoaZ2Le4JuNNrxM3/XX2X/Ac/nD/BD8b63YJh0/R3Gjbj+3hkQZgFb7gRe/nx
ttWbjHIJWNFluOh72sor9wizc/8ElHkKi1QuJNsk7n/uTd5zk/dZWuEGD/vz3vSp8rP60FuTb4wK
b9j198A41aI+N9C6J8+rk11t2csjbjNFHtYDZsudUnxJb3sts/gt37IRFV6wWykbTYO1nAtFX9YZ
dwTl40xL0rtEvELA9rsBlGkdvg+lqPLCectnkGyha8xuLT1xflIrJr4/lymVAVHrPEY0H6ZJ5Blu
nQqQmWGQlGLjlKHccGly9vqIP0fdg0BWUMW1aa1l7EAWJM4RD/8+HJsTWWdhHh97CHFCC1UldIHU
uiZTkRk+84ccpOJTma1DMTzRoA5K7B5ZxJUMXT3lk5mawmcnTVpTfL2fF8bXvM32WlTxbYLOimbj
NRxfF3RT0HjQt66naD44LzIy3/ZFgaubuRieZIvGzI8E+nF6a5A8oGcSf7EJeow2DhH2WbXJ5FkP
SiQOA16yk5P8v/KDv9+aDLXTc/1fuUkyhzs8R3PNAgDtzcd0Gd1/QMSOABFruezzt+oR0zxkYDdR
4+ZSUIJCvyQJqve++AVkFQeAvOIqvi5tEJVh/fNOxkR9pml4Te8/aBgMJ6lzVACurEE5W4m35/wq
KaYAmc791sYMNq089Au/dcVlCs8HTVqMG94ts0Wc5HlCHOIjoyfCXkYRMfr0a9Y+f9MU+/P0JkOs
lEnfFS/9a/v2AYp9u3caKwmAMnqrrWly7tdNXhE/M/r3nMANW9PH6b+y5BB6DmJGyyw6uVDMZvK+
bHNNRg+VMY6lSE9r/TTvHZnVVFZboqmjh8PjpcWSvn5uBKq+xwy78j/WoXVrrmYaUcNUnGgvYNbB
0OvtB8eXyvj2zDZv5aNw/3Turb5rV241JYEA144Lhjd1+R9hZ9bjKJbt+6/S6ueDDqOBq3vugxlt
PA8RYb8gT4EBm8nYxv7097ejpNPZ1akqqVSVlRkZgWGz91r/aa1oDahZa4yV3pvggc98aiEANz4U
5g8yidon68AKi8ljIg3ZB6QA+oXvvzB2aE/NU/JEZhm+Vs8ptSrFFFpBvglc+/i84Jjp3UL2Njbp
lHk7m+w6fFLTYL5a1Ud9JH0nsPkAWqtu0s6rYRZeV8XkvW7Xxfw+0332oWqhnCj1c2ywpNvT2kQc
9ztj917z8N7r9ECV32xpow71NDl0a2WdfiFrADj4eK2omT8g87/pxef3KJ68Pq39jV1GbLhHOlbd
v5INxAIUrSOja1DPaW45A8EQXzF7fzT9HTspVSThO0iuxHqihegxtor5jxPwCNsFTGVN9kC4sm07
v0zUL95qxauCZKkM26gcF9N22g4uo2RSkHBNwva6+Ly0/efmsWeRNPt4gLB6b/KE2+gRAiuSKceo
lfXt9KADiUO+2q+HLbG+7d5aVVFvBH8O2TOjndgW3xQLJrKLeY+e/rHLj9zR7sOaniPKnl3jGUNU
/97LFQUleN/ihYAekGyyE4NOqZP9dsJU2xER3ssUWC/xX4wXQSjqq9TMOkIIiw3qxV+BPBu/me20
J0tqkO5MX2c2KYOPibUjjcYjeNvtomvAgKIwD2JmlT4DkR/4IDmS0VqeFlJl9r4ofOtDOpKnGtoA
gtDnr+PtkH28SeCmGxzB+VEW0YGJedSYu7AYihOTtgG/U7qC8rzssGN9C7Thm0qFLZ/jDsSRmoeS
lbOfo63aNTT+2sdt9t41k8f3W5wLtFYCqV6g26aA41IO0JbQoeBH4nkh2LDpcjlZ4fI6CBTEDZCh
mgObT4UFKdnukAWyZ7MyOL44zBHj8QYhtISLoxIuFkgq2bdTBmGdxxS4gpLjNKOgnQGNv1as2g9O
JSZ5PubJQWc9wXHCZFIMEXGEbKiKKGhiKrCfU0LIYMRxj1QNUlfwuimMrjE8Ly4Lil11T6PGD+8+
YOvKFTo7nrAgItABcR5i58NA9M2fpczAwIHJA8aQCfGP1AvakKPNQiz8jlShYOTKOR9ZOVwoJzdS
H4oMFGSIfxCaqVxbjzbU4RfcgOZD/VKGcNDwoKxEWu33+r4nMpiXg8ZRJZFfzIWHz2Y0/B9ktDJm
TOh9yjPQPp4rdgzSf4ZGKK/zYTJMw9vHe/QOMdpME48JqxMz/HHb7y6rlofLUz6wnw6KUJlLW9hj
apmki+DBhR+NLmT3/LKWyQpxD4oEqNpbO1SUAO8aTxX1BVULn0n7fnJbiBVke0STSExp1lcpWbQ+
u5iB9JaZEwyOsXAw9/UtjBq8W7a9fSlzQloIY4HRT6EbeqN4dMv696qfjM77y1QLE0OkCZFWnG1K
7jZ80DR2yy8Z+RluyH7LP6gVkP0Bu+FAugoTEqT80yY1QejwQBy4L5SIXB/rl1UMXIRAl6JA/9mp
Dcp/2UnuQufPI+inh2bLmS3vxVH4A81IJOXANeVI8sm+aKlp+iYTKKhktj3hBOh3LJH9FaPE0SBl
59l/0evKfZ3Dbn/DUUHqToO60LE5dK8D6+7zVfeY89xLi/BFOs0KEukJ5oP32IRh/BkiTjFH1oSo
OriZ7OHpSj3wKKj7UETrgU29j5Bp1x3Jltf5yv2d7IfSNWWnCVWi0rDGjPSjtbpveiud5JinQ7QM
eTV4XV8ZglZ06CjihdcUT6t00lelUPeppH5BchJD19cmxA+hbPmRiLDwoQsABZCOYcsHZmCRHNNZ
O8kqxwBv4S0oiFBxKDReDBw1nZLQgOa7K1wE4KwCJN4ImoHKqP5YF8CiFG0APkJroImvidmUcqAb
ggxId/QMRi0I2AltGt/fOZsOFRiVGEBfTJ4LNTfBR1ZfO8kYKIiCGWuDMrSwK4jgVTL0dCTYP+Fz
BBUi/0E4i4QZr7YtgkkyghQSh9SwjlRdD2cKJuwUytJTES/yORGorNKPcm8w1R1Wq+1reQCc2PLA
Hx0WdvHs32DKHI/t+rIVVFP5bdJPsyTZKFSRkWewvtN+8fWCp6Z74ySC2KPu6vrpNHHPGg0rwf39
Bvz/cGUkEOPp+I4kqh/NVbzjlvIaZCw/tAhr5nxKVMDH+lCA8G+vNjBGP+Ny9tXn4zPxyCFZt+Sb
bPNTvESxwMdPETzY32yGuAe3WImGya75YoLIuh1znHOmD68rdmpjfv9iM3kdQIP0g+RZxO3z8Qsg
OZbc7sXJNy133QB144QRUjNrpW66vbknVQVT8SHDu5YUDjr8+6o8lrMrnR9wXje5+q/Pe3gbGkdp
DqGUfdcEeT3XD7aAFJkPRsafOFVy+dmbiJrJAc/owgjJ2N+3TSVyv88bddfTyc4QQWTPE1j+tUOS
1zchD4MbeEoPIQ7hIDBmLLgE0aS4xcjk+QX/SIgsdzQ+gG/pEcRLnCv8BYysQqeNDeCykIbthEMb
oNCRtsrwvIMF67H0Q1pS1DCqgIgaWrYfNyedGfAMyhxaqBd8HV0ku97ueWy3Le0OqDPhcEBSR/ub
Y4ACjWOCb1HSHO0Qrwg1EQ5U+vPKudvCupzEY4AYqlO8kOJrf4SK+hftIjU7P4fdieOFQ6D6AE/k
+G7c8wJIFPaFURhsTu+ZOhahcoQp+JjI4IzhgcbWQpnFgc2YBSQR447B9i9R2YuC6ipsRCURPD9+
IMpSGhT8R5hNAEBhDff2BsQtceK32z49M5/Qm9K2AEh3dC0wjrQXkG1kChG5xDpWPdoHi0CR/W2v
bbTN9fMpWoZmQGhM7lzn8sneP5aE1TQq1n5KU4gShuHx4tZs+X3m9vCk6wWpn+S6auzTdN784Vpl
P2HeC6F/5HX0E9rjrG9Oun2+TUPp+N7A2fNCfBm+8fXw7e/nCjjbzNwMzkj6sfXQc6CuPNn8jBMN
nLHm2bBHqwUZzgLKZnlgIEOpQgx1/ZF/MGOEMaULHjrq4586gL8ACM/9ge1j14GbJFXfrebPJT3X
mclJOkJeAdvzQyWMc6Bcf0hkx/bxur/D06wRixgHvXaKGedWtiFuE1mGRQ+LHIgDiQLh59eEq/I+
tIR4IpiHNEcLQofKxeKPIXcVXcrWTMWwg9ekndZbwo0kJ5sqUb1+7+PNIyymhE7duj7hTA1vAOEG
tKuE9GFe2nLrxX3e83alxDl9mqS7MxjAIdznvbp/9AJrfR51M2mkL+yRGtz7W3wkhHNkGz0CPfIy
oFDVvw7eQW9V7PXZ2e+5yKzg8IiIYaii5iUHUXmY/Vsk7+HBurW1F13lkNtmfXawzzlKJBpmzrJq
zZfM9ei156jjnkFP3xjnLfUFaECRwBapys7b7pfMveDlPTB8gGLtoNNvInP4Ng8pFgmyfqVlsXru
uG/cVynt3+cq0+dP1/XFL470Auq6XdqfxEiw/GyfPI2EhnRFjNBzezk2QJu8p3gJRQhFLHKO/4g6
NqhxZzd+rNDPQNHe0fqhPEK/Q73PTd2SXcjt5G/yHc8ME3mMOPmuSz7NvkeLgvBIKEQ4PZ4f9pRp
DpQ5aNdAANlGhvW3du8/7L5GC48a/OJU9Ks41sEnOG4OnAOXL22VQAvgaAIZWl5WvBLPHY6+bHFd
vb/ZlqRdi7/8qB61LYWfNL8NGNTn3Udkt82uA/kLOSgIFYpSwCfcMlDxIFu4nY4Uz4If+P5Du4gO
jQIIKxB1qWWFVKTxFwyK7thbaiPhrmI+Kbvsh7a+wwhOlfV1o+ziT2uvIAaKoMyRATUz/aOZpRFJ
by4GNnPDwQXiR+UIhpJTQMWfjwXfxf64T3uf6bLcAH3vcIBVp+dndUJc8PWeX3b1sRiaguWgooLR
QQ5POU+tM8GEDUCOIOI9VIJLJLh41KPBGhqgLzKsumHjdQCpNhxzM7d8NJArfcVBg/pTtPyQMLbD
4VdxVmyB2ihQ+cS3HtYi6DLh5NKUgUp9DdERQOywZjk7EDSwKBG3QcucSTV/U5Wioxfnd7e5lP3k
vW/H53k7vozRZPRrrw4j6UfKkPq2q47hG9wiEDNuG6l/jeYp+L+jLvSFMZOOdfTI+mUodHY3xCdf
yT6NneTznjn1Hj79RwhDZ8/4tr2yr9hPNu2eybzaxFo9Z5cY6UYyqnFkT9WjTAm3uRCVxbHLCRW2
IT7QgQ31ZPmS26yrk73hiKCNRl7XPRho0D+fagLqgFvrwNZdKhpwKLbzWhYiOiPzjAOnvs1BzaH7
mCmr17pe12NGM23sr2QhB7jiIvvYO/cf9PLgcRw0FeMfQVM+8k21qI/nKPl6jAGy+CTALNw+NfWr
9Xkrf4p/Z4K1EeQbwIayNoWEcSaYAgrnDWcx0ovdG0B5xrEqCHEgVr7jOcIO7zHL1Hsi4QKB8dpg
bQRViMpmIE7t+Mv6aj8ui+fU/mCVfjQ7StTkeJnQlNkBzR3f6xw+v5rdGxIa0PfHrsd6gFOR1KA8
UpjWGxb8fWZ/1FQR5JpBurJnkYnITGbyF98u90ib6Qs2Krova0EXRknHzEjzmH/yBxN+F3jenp1P
YBjp9LpkIzNXyacxu39S7q6f0S12FPqgT75M5s3aoJG0B6BnZL6PpRmPyZoUgRwhBJpykEibC4ss
8/Sw9C9bttd4gVgLjdunMeA/KhsOqhXob2mDM25foHCb2+7b3zLpZpLuiGPwjb40BufZQbwjEZ20
Y3lPPyKVvvZA995H7zeqIwQjQbp583DOc4IXxLdaI76KqjHu2+aUDYshrxXLG8r4OxYviINxGM8p
OBSmUSrUOGrHojIQTLBO2sKJXV9CScIAZKLyme3xgfmStwzwno0ITuG6eex4sfPbAF4GgT37FCi5
sG74Qog9zGcyTRpPAoceX9eyB88Sup+h+sUGVfV87fuMCoLALXxCZWSrwW2p9Jyd+lWi6QHBHDBJ
cFR7vbU5irfK8j0jlHJMJdtNu40aaNNXwFzXreGi8WbAH2WKy2Y+NjdFQDLVlBg/+BY6HLOPCNFn
u7VWApM05/qUGYiCRPZ097QXU1cHgiWw56TM6IcfUbRTr5pJScIEkhYPIQYwC/0+CQITjWWbcZqW
R+WjdHsRzcNtKfDBlebVUzV6LS9DNh3szdisRT22zuacj4BFmQ/8eF3GmHO78M7WtARA1EfvNaVI
v17dV10AqDnkEDaZ2KoDUdKMucaS85CnwgISUgOVeVV5IPZyYkLW7Ijx3gIhl0PoQyTULvKfx0kP
KXfQpT8/WcS5+xzREPnAxOchLvTcv8yRXPQjtwpYAoCZt2k21+QvoRrAc73USF+q0Ipqudeun2Q9
IEpTcYA4V0LtuFudcJTzh/itkZLybWU+fU1u3Bzb8gsPMq0pUgdMy6S9ssx0sdh4GZU1Vfx9Cv8/
TH2ORlQUJtAytOa2XVuwR4UTScvb9/XF1VHUswy9m9NFdEQumVcGJxIiP+Sl8ypA7OrUXsGonrtn
eYabDdBGuqie6Mpzvwo+qNfa0XmmOivLTeaIiScnGCiRjYh4xom3UniNhICsdSnf3Vk6xvBJgHkv
SBcyP8C5LConRtR2B6t7rpUj4U9jhGbzKyd0PSo4rVx1YzrWsrd8+jvaZ8UxZqTTol+4jy4fnNYG
09htMermEdLcERKAoqYNlLHmjC6+ulYiMKTR5bP6TAMh+ewC3jcAiPO2OxVePSsmYGsciSBmw2Zy
V0C03FhoFdINza5/fPZDPEgjQDWxR3uPCdDSa6SO7kSQKN4Dfa2IE7HHMnwbtUIX1Mc4oiHPD2Hw
ac8fkO78wBEkPYEITH+DHd4KhYLkyiESazEpC3zQr07k3oT0ufbwMlcAC7xyWU4frAucxOghLtsn
EvyhJNzu8A73h6+LrFt6DNfYXEUUq/94YjRA1Zh8dAdI2JEsINCdqNVW5Y4qC5zHNQdsn6jA0Cgz
wE066MFzyEhp6Br3MRDDP4yVMQOLMVfpJ8G37q3/hVeEk4OoCt40z+x/sLHTNkrCxz9ERWghrTpP
AEEWyiQdow67BuihSl4GwCMfXhSkBu9bMrOUfkVhgJys6p8Zcb8BJn0j5zagpHzcPqsGUaExgMpx
roPkxIPkPRMIp8gJEhAOvG58OIdnxFto/0V5gsSanUIhH3vendoTzTMjs1F8PLacCdMEfvbmACs4
uW9sqqAWiDnjoMb6nupLDZs5ezQ6F3pfoYj7IZbQgKbkuyKgEi0dgBanmbmZ8gUKikrIrs/aIpr4
p3keQy21WzCteppTQVRI7HFB81arUTbnBEKJG09ij8SykFebl1cN73sIrgZBohBH6XvGegJNRr2o
G/O02WuWiG6e+yuCKr5D8AqLISqleYN6E24RkRVcVIX+rMeiSn0uPJ/qoRU+1rRcjBlG3eh0Ew1q
B/NgjyB65DEw5QO1fxugtTxh0UfNEz4mpY8EjOW/pbMYUTwQeYuHHa0zPQc9DNt9RVxBeKQ+/1bH
6b4MKSOG2EZcNIT9V3j/zMZFUCNvrpfXoCQD2/QS7x3FzO5mErJHzCdKwSYknsFHKjVCoED988GB
x5v1HLHzNx/lqunBvFaL82LXjHm01GTAB7PO2+VIZ/PZY0dPKXSkzFT1CJFCtOpli9ZB7DamwXJl
4kfCZMaXLtuA9eRSx7OxkwcFEoppnTUGRiac1QOUUccLfg96FKYyYAT/wUA0kkfZakBPTu3ivbMA
4zBTjTtalhMlGZjIY2uf5JFEszHJDzCAT6Z0IukOq3kFfJHz+AN9nxwktLdbNGrgbg0gyxKiklVw
nc455jknAEmbLTSGitlPVEo6k3y9cpN8gcNQQrEbIdKiq58jHmHPFjEXqByXattnKZLDQULGdUpR
0V9XgTRrx49xOqX8Qf3tE2LpMA0XzbnhMEMxKEPWZLE1PpgKG9wjgFCCfZxuDaUCkQK7iS/5hXpq
DRqINh7NOwJxt45AWrhnkktkBtefzbNhfqBrIc5lDc/IBlRuCtQu5uAV/nzu3L1H4nCGlPGzUPGY
h+4jA4cdL3hCxKDiX3W46+5lXsLUUP07yHvPcyFnR1LGPHOTVHU90I7MoaCsk0ZfVnBEZBS6+qQ7
GWNK7aHtXcck3iIQEIlFSJCZzEUu0ou+BSSYMxiR2/VwQUNFSKVghUBKl+IzGSc2JcTBD/+YeVZ4
X4IgrptkIEfdiROXQlsyHPJI9BF3lnP8FdxD1PInHlez5p2UcZMEr8/27iZLzrkXKvFqzNvWBC0l
OSEocMx4Ms9EU7Mz06zLN9El8BUVdd7pFcHuXgIT5W61foY1lTh3ktcbDItaeFLzUdiHpxnxJnT9
iILQUg0yFEXMOufBkwSLilhHpEzDvaZkrU5UoOmSkeAI8AVQvufxC+Rk8ApogrVBB1YeO/wmB4G9
iid0Okw5+SrQguoLDDLBnTQqNWIe4kbyLX43WZay6NHOJzJkOAspNR4+ZwpBK6A8vKdQ6LF/4WgG
IOcV8eoau7AIhUFTmC9vTUC1m63r8I2ClRXbJ3+D5fDe3dFKCOYAJicmzOVn7QBoPMYAjhwbLEhq
Yk00r/wcNr9sjjUBcSriGQwfLA8qXroLgjj5MJS+Wv9Wk0fiQAshUQRFusq0Fi6/5vWnaoaBzUgQ
ffZ70XudTzlpC0aPI1W8h2I3JncfeBgbogDUkSk8dg9OZDPIFvHixhkVO6bhmA/vQn44kgKensWU
BS+ViK50IbWRmBHUgCQd2ThPdwtmquQBaxshAvUWYCAwH2JOhAsxN3R3nQq7j3aMS6zb/cQiIQvQ
UWOaOX7GPk+bhoJG6bHuxvQstEmXIF7QnvBVz08u5czhAVli9XUijHqiCnwxR5gVwFIkqfvmLEno
4StQNFAkim502yvDe3gZv09CQUKIKhptiGlfFGeYfxwDN9zDswN72FBYtAEz+ZAHvsLn53n4WD9Q
yV+n3zzM6iQsCXrf3qRLe/MMk2m6rIAG3dte4n/ppjjgMFAIE8zgsiaYa2158UIEdIkIHypPiB4g
vivD2c8h9bjFUifjncIVfS7Zz9mUz8RNOedByilTDflMVO78YyEo7sMPfZbEHsPG4IZjoZCpSNQf
cwQDRQdgNvvgRVgylCQ0Ff/9IDDG6bKAgZ8SFdgTSRnzv12djRX4Q4wkCKHAHxzH0FH4vWiEyZwv
GIEiWne+FdxR+fmAqXD0Bflb5b7cm/RMg/qTzjTFmYUumqOOl+xoHO1R+QluPOkt5BgDxXOP+Dhl
Y4aPzhjKABWFoiknoIlul8dHiYowRp89OLUwkQipx/BOWvWhIOqM5B08QyizX/jloXZWKtp+sp8y
kj7QUXiXlgQE/5J57zTQTf8uO1mLpd2xkeFr4k9N5OHP0T//8d//7/8euv+TnJC8X15JWfyjuF9n
ZVq0t//5p9b75z+qP357cPyff/aMnm2qsiX3epZhyaphKvz5YbdIi4SvVv7r9rbP99holSVmCMZX
ZbDb0A21Y3JUQ09iaafvQUOYIul2DZGgS7BUcCPNCcEz5g3eJXAcxHKdS2ZLTmQPcRvMyLLDc9M/
z7Ulm6rMCYTKS/Vh8f768k35d5dv67qi6qbRk2X73y//batWdWm4/NKIatzepLyDh5x6PBWab5zI
zChFDKYEZTIuwPg0IIWAJLmKzMsXhocgzZhAHTI2igzfnuXpqn+r/IzwqdQ3736LlVEMjCDeyW1e
DlUpuhTIcewglBhlivWb5SoSOMibbckmoQSStokmlMEoas6yA3gIsAdzZzP5asN2Ao8HCcsMswUR
Dx5AC4y6Rppazzk2xt/cHlU8vf94uv+6PYq4fb883fe1etb3nqQsHyg6BY5+37VH9QRxxCCRmTqT
pypWjmTTDDU0LuwG76dzHv/1M1J067dXYVq6petcjGz++1VoqSQXiVGqywzVSUWWUzZElE8A9aDs
/yTwg9810zc5jNr+aoMWtMD4cAluzigYQP3Vi+B+ttox2VHocJ1qVg5VcpIVRB/kY4Zg8EpYweLo
I43Ma5hRmF5m5UqHdPL+MkakjBkj/bKJ4TEw5xCnGdWGo66ujjwgqS0we/MOqTP6r4j/4mxGNPZh
uYQdv01fAKqvGs08MjhKaqV1Jb/HSJ6QLSKnYNhnRBAQugynyhY6BZNUQzlal1MOMjSGUcvZFjyn
xXv4VsElwPnbec+H1qVgEzZD6B69nwhl/H12P2JyDq09TT0cKOI4j9wuEuegU1RHNsLEwfehhjSj
lX859SZ1WHr6Nhu8FmxD9t9sDYp4d/5z8fzrsYnH+sviUZvHuerlhrKsmAqF/kPww2KABDRw93Yt
2HeOoU0bwYyCNpFbzu/bI7LbgDL/eglp2m8uRZEVlQWkaqpliD//5VKUrFVvPYnXHCvyBfEn6ReI
Owko5pBXxQgq8rFlao7UL7GEccqw/wM8ZoQbO2fFgccnKIF4APwCNPooFzieDIB4eiXOhc65qGRw
BHnl/fV167+7hb9et/7v123IhfG040RdQm9L/HgIGrYQxmiyeTBxgAXW8+wLDWuQ8L9OOexx9+AS
MSZC6JMNWnm4ZK7GpKwWr2TQIzYb8WA2fSCTIBYECQ1eI54I6tFzKD9n72pB/FmOorqOJKYDMya3
2FOAxo+ZZo3kfMXxq0jhX39KU1N/+3h0ThLNNtmK/7QLF4/69UyKTl6aWMPV0a2amfG0TObV4FkE
yp1hAsioR60ZXjMwWa8s3Bsi7QtB8W6FsoncL7QZQIdk9j+CHkEQhUfUJjKMIg5MKxSjzSYP9HkJ
U6Z6ytiKJ498lF19xtzpzAI7Iu1Q89BucNBjqa4JbfCyU4kfVp2+MKY9h0bnP8jCugxIsr++A6tb
aTbS1fnNnLXX+fMVkNKtrp9I6Nn/qH97A6sbFD0mNwwUCccNkXZT2Zw9exPNGkq54zOrHDux3zGz
x81lmsN+bLm9xDdBXq5hhteZhLt2YL0JVxGjvF7jHBNHjiHKfT095vBJlEuNB2t53khI5sgaslxi
QVXkukQQlN6LJoptArkHtujElXHE10NNJmTAa5UDU1BsAsCInLPc+/alfL3NvkzsDa75xQvpCiGF
GXJFJuQEvTXVfNZDPxKiN7FXLIx7iNe/yZgPUmEuY/g4F8XGRLqWHjKbI+3CrB5KWNOIAfjY+3nE
u0R4UTLu6oBxM/fKj785TuQTYKCXVKNzxfwChk/408b24WLPYiKGr0TvciDFrkH2qBhU3Ud5kzIj
7VSyjzYDIx6/1GGx4lkzslJDIzTq7c1BRcxLG3wp9eBMvEo1T+1lQhY6QeBIyQ3sTUyuGaeM5Yqn
V2Us5ZhKxKAPSMsu9t9x0DDt1w5SYi3u0HjkEpij+xnFv3sjd5exELhoEQakHuuFMXK9fEiGUpYE
l2nxkXjQowY6W/B0MnRIFbIIQIV+9NObz3x4GT66DH6IVF9rhxCSTAYnyEBqyfNxTc1LUYgn3ll3
LxqjQMMnilHZue8x02FVE6FQbxpO24cMfxzqbPCM8dn5huTb4AnEvzdhwXh74BNz8E48GFV4ZyAa
wGJ6/IThjOT+MarAfSKvxRZO9bhPdNeSQX/c62MAzYU6M9ToW2QxCYZ1cCPEgn0hIz99cFN8Bk6l
z8HrMZDKockA5G7IX9YYMmJ6T8V/UgBh/t6C5MHgMjTpCRKHtlIeWOqwR/o04TrEXDPDoJ12L6Yh
OFigTd2HLMUVRBbJ8x6ge4QyhEADPKBChrnRU5JzRP5cxiB5Cn8kVylTPJwM8T4dC03UJcDU/5wi
iSpav8INDkqypocEVKljF2P3FtQG9RoZbRSWXREQV9T0IrKYQI7AAYFXYULjJXaH7k3y4djOhl0x
U2nJ5EDSgsed7nZY0Jihmt6acr/3/aBbLt3C9nvwTKNkZJze3zUc5ZqXOgnZYit9cM8n9zxQytC8
jOtX8N7nufuOeCQ1P5VUZcYBYACMrsJPmx9RcKU9KFKRVHvFxF6FydcZpp6F8+rfkE4oTBYfvMGQ
bPLeIsJ78hETEhi0UCruCxGzNJDj8E4LUAdmweBRJy6cN7MuGNFEaj9pF35NPST20cCqQ5zn2sRc
MDaIuS9MXOp5PP1S9/hhjyG3haSy3ghTL2diScmUBkw75D5UVZCjkK1dbazzcelCHoykXF6bgcII
I/IM2qH5k0svtQuErK08SJRZjcRJDYoqSl5RjLkDcxxRvQMTSEOxiQHFms6iljNfj31UIzpBobTq
sQ+AWTErjKXACSvy3ayIThGsfHY9mJzSNNk9FomvMdTjoJzS2G8Y1SMQ/hydsD4kLPm9PddRfBur
hKnowzNhREh09EjuDWQSXK5zmxq2+TQzWC/vLgemPY4ryC7SXT97AGa3MCaTCTOTGSXgmHZwJYlK
cSs50h7zKH0vSGh+WnPLGCfZ9GX5SRWybu/xysqnpj3SKh+A7pX6xunGbs5nxQSURBYWG6RMnUiB
RN6bb5maS+ApvsJmULSLVzyWGV2ozhPoJ2YWxIJKt6opfK2Gp4KpLOxdoxdDQF5zcmG1H2HBRZzl
KjQ7z2/JRJDLtHe83Ybxe9bDHqnO03ShExqFer4TJmNCAZP5RVp294XazKv7oqynlIf3xzB/Lw2C
RlEoYPt8jmtioq/z5ry0jaWkRl0ylHokIrC/uJaPwIqMKGIOzEAmrZlwX3N2qUUhKzgFKegB1oGQ
KH72nNvF4tV8NuXC0D9fl/kl+8jJqCLy8zyTtXGWjkjyhuql3TbBOa/9y4setv+sgzfhlMbwHYdJ
6iuP+fs2ze9/Ux2qv+thFfl/yw/jT13O42Ll91siK8vrggkpD1RBCOVQ7mDnIImFSV30b+RPM62O
Qho6gWBawKxWSCTxXVNd878GUmuAXCKzLQ/o768rJFvUeX8upX+9wj912Yn1tqSbTin9AA4A9qvx
sDkVXjP6VQjVapMBTBn+dVKsEvJF84mGN+82L+MKYR7nsmq4aeIzYBPlZUK5YS3aZ6CvkYShsJE+
VaQJgJG9n6F4BrWk39ibshvq+EttcoQlTCDHazVvipkNmIPljYG+TPSUfxLaWFD8SGgspjKW7r0I
z6UfV16GFygLKo4s+DGGM7eRZoPyuCnDgJg3rY9Iob0ps6u5IA62rWeoaTuyOI0BbwpykkLfKHJI
xjH+aFi3nMKTCTMgLZQDW9WYG/fQJpaCWTGvv+l6ld+uB101lJ4i25piGf9edcd2q9lKRtd7HrQj
Y3RHf0a29RLjKyZY1W23xRyve77sTf76MSuikf2Px/zLDxYX9mubkmdpXOY3wJTOvTTjFM4BTh7n
1u7BwDcs+9+oP8l8pieMDRFxjL4SZudvrkJ8vP+8CsM2AHb49Iqo1n+5irq93u6dwVUgsWUGtk0W
T+68dLcFwroOGgC1L8ka4ZkCsutIcHj8zQXov20H9H9dwJ+6Nal+v/OL0VOW6OVFmNWhhqy478vb
B60PM+5UCDb07Z/mJ0WD5ue2lx0YXflMwguVwINc7SC9TS+Nf9Yo6F8jcLO49Ng5EhcoGTwWCLlG
s/dJCg5kZDXOqJGAWA2kCX99L9W/u5d/auBS3U70u829vCETsxBzuw1tMA7mHeOpYLTRQSCNRSkg
IEihXoWDskuReEAwM+DQ+0ZipgM9B+RbFH9zoxXtd/AXKOj/Puo/rfSip+eaeqUvjl+DsoislLlT
o+I2PIMmMLoRBtdGN+kZBxnbwvJ9oK5U4foh6dkAoQrUUAGDyoKL00nhWwoBNuUesYSuoTloMd8j
1m+bkjLItCUXjWCLGpZdUnML0EyKLuhqAMrHkJmAdBDPLRvRFbtdLPoJVt8dPdGRG2SC/iE1ffgU
MxreSWqQH+etgndTmXCgmjiC44GSDwjdY+QKaYdJO6wTj6SK3Ge+bFyMrkkod0EOXQPX9Qw17PRK
JCE+rgPmjBqwgeB2IruewUnU2kMJ0T/D3NRhCgeazDuN7zd5KOEZ319HeF14vkSlOU5uZF8yrtYp
mIYJM0VEIbYJTOl4lMCsDQSNgs14kW5BOv2unPEGn3N0mCGbo6a5f7PefntQ/PJA/7SDNFWXKpLF
AyU760yVgQgL9xfMGVhAjZoksLKgy6YJARimULNJSmABzZCkRQT+kxXnAYBftfAlo6H6u4tTjd8h
eb+utz8heXop6Ubek+RlZvcTNOlIHCBG2kCCDQQh7fyEoIQkULLRxRrEZKxkI1qsO26abGDyleag
i8f1e6rbE0kdtfFYq1ZKui7tSW0vTWIrz64UDxkAYpZou4iiiyqGj8tC3N8xsovJojpu27lJJh9x
ZXlEu5xzIx7NZ/0Myx6LcG5j2F/c5WlcTS7KTLqTWovyvTBO2SyrkMx/K7eAmZA9Ugtk/5yvy7cn
SdMCtBAVKN5j8kYRokIbYLiWqBuGphmynXecHfShBZPrgxdTlIR2Eg7Ipe4T/nOAiJ/0UsTpxBnE
aLXIhrLcB/oWZqi/IkCN9uZlEqm90ABM2Jzzol4purPhtYgy8qKypa5HJZQB4Zx7/ezjjZsisC+X
JCcgba8c6oLsAwadoPmbNb7gTirWNb4E89uygw4ooHfiUEkIuUbqQLHQC2ppxRVinyKWFds1FlNS
MEkex028u32lBzHShAmr62YtsXdFzRU/0eXjNWoWDbA+ONmaEor5gOaS7s/XIek7oTBHcaMfhEAK
11HQNcHtHFr6JNYmmj5+JliAx0k3VGsyA6PSGuTxVEHnEE8KBC9RAg72BAiZqa8Md9JXZY2KZ4ia
EQJJ9RQ5sq/TkuQ9exqXs5aW+dptG+14qVZkElZp9CI2R9rmQEN1MXuUq7g6GNVKuvdbEIRUDtmp
GJPaVgPLnCnPWULQ9mVWMJD1PmeenynttXbV3ZdqDaEzuulRq81yc6l1MyX5MMyT2syu55XVTGwj
tB6jR8uc19dzoTRDuZnl2tiup3cratp5p0xUY9PJDGTaKPnu3Eyv6Zy/bTabV3OSjdUVIOoc1Qzs
LAOjHfSs6BEPWHSxNlSV0LiNAbusjup0lqIPfgwlksiuYYM7/DKQ6ZQYxZd6F/qey8hKx+d2JSWR
imZWXvbO8/y5kPW5fRlJl5HSDs5sncSzEVjxCEpj8/8JO6/duLVsi34RAebwqqpiqJwUXwjJkphz
5tffQV/gtuH2tXHcjYNj2VVMm2uvNeeYU/U9aHcJe5z+FCDBkryRZ3WWz6PwKGJuy9/MbJtbLC3R
QReOqnppwktQn1PzasqHSjrxHznKXnjke42MzCq+MIZRFXjlORquU2unOPUKR9o35q6Uz36541ft
OwH+RhQ6LQj2/dx6/JexAQy6ND2JdaTtN5hQLO082khkcfqembrNEnzqJBVbMqcyl7+VP5XxCa0n
k/QgeaRYLofV2tbCeyDXbymo+rsF8QCRKgQ/VCIZ+OlD7Httc4jcTDoJ8XvJWys4ERhvtK5v4Pcm
0nxf1EdaRPwtClD5htjBg6Du+wbJ22Mq3vL8rfY/dPWeJu8jzrkqe26mxzn46P0Pv7/2+pcElLQ5
dPDZuXIaNF0vtFxfJhdkF5PGIXmxRUT5Xui2Wep1nMvCKVu3kA9kxvsp71piKJ3i2um2iaAh8bRs
WYQ4BanlchBU9nq3VywaLk6XbWm+iPLS/+RD9OqYZFvahCIwD2ye6j5t7jVHB7wkOE7dnu/CEang
uBh2p49hcDRFN0/3ZXBM5TPfS7CgEtNoRdS10fEq+E6D+ZcL3++NbitI5xkfziAcC+k0z+xTXlTx
LZkeTWWbV6eh3DXC0oKd3kd6/c1BQpATHMX81lTHAJJpujfqg2F5MbVA4cgrQTzmwc6fyaP2NAMd
EiCubls3B/5UkT3HrashXwp2fAe+QOizJONf3nEKI+mNi9Wq+7DfysrWov0rLJ9PX5GBZCC56rjm
Iwb+6umxBnLIfchsm87fz4PthVNJjPCD/G4h55Ix4XHjXsJ5l8iHptyp4qng7xKOHAAfls28Ytcm
O2bhmP78Sb5ElG2T/DayaHMxYGqkyw2kddtBPBmN11Tn+s4VFEyXq2aRYti6qrKVLHolBGUfE8aB
1XFU9w13B7Gy5Y5JFA1HTnLH1dQ/lyPqAEc4gvygy7Qqn1Veb3V1qpa3HBvSWf+Ugo82e8v6D6l7
MQo6n/UTWmH1qczetO4l1544zKT6GpvLMLJIu1b3Is23Qrc5mSKtWWuUHgyWfFW46RjMVP4XM3gr
MPRZTjOj4EbYGqLvN1+G8tsUT2J1pu3Zzs+t9j3OzybgEv5dZvq7FpXtXJ4s1AMx3YanQL1Xqdtz
DlAIc5WF0xS8mKguG5fzZZbH3H+UICwKwECu/c8fKNWnMXqX0+dK2YaYFpR9BZJLuSjtS9q9hJ+h
uh/Cg8CLgs956RKP31Ozm+4fO+VSq09KfanrO61YLCK43mt1TXVW0IB7hbfbWqRNYmUZoRmxVJXr
oHAR8Yfxhu4hdS3NVlwkGNwx4z5jH2BFogNMUZrjuPyewSch9cZJ4qnxWudXf7EaR4p24ejgN6Hn
W5q8MVfzs/ah0Yq/yciU84cRWFbitL2dIegu9snglfvyVtAwnPYGYi48t07w1Jr4VElnso3QyRTH
6h2DFk265rkwJjtjigWb5jkFJ4eAmn4EwNaBOaQ3vKooHPCrjJsQjazi5hOZ1ju58+TukCFn1L0S
GRFOeKwIileNNvRuPOCgzfrpbZa2mnmUpb0fkr3mziKhhkxLnFp2yXYd9P2oAeE7hMVWqW5Gcsij
05S/S+Zrr70l8ZOWvhjpS6Q+M3yasWEVwrWj1EVTGN8jyfY5fyJhXo4BVdVw2sjrRTDa/B2iMwAA
qTyLaOvzZHdoM43VMB5j86jkT0n4lCCEUA9C8dzC+7MWDfOnH8AOxhulwtZ98aOjWb4Z7Zc0fYTV
TYuWz6uNu2l9Z8FnNr2k0YnjjpKPDBGUuYxzu1el+8qNy3iJzhSGUouFMCLIe4hXEfY74VucX/zy
Ua/fVFx0OZCGfvgSwtci+RHgilOTI0G5Aaqo5GmKPsXqUVVvtXhNNa+YtnL4pQbfkv9albY4OcPI
LuLRmH+UyuPyhyuEMyXSdK0iB0tcT3isTVqxtICPAtWNHysPBp48X7KV3NMluwJCzXdmX2yYRyO5
WYvWEAdGnH/7/pYJhgg4FzphuwrA4pf3UXrtsZYMz7n0msVvgujkw9o6VPVLIH/X0quVRw8qJC5i
QOnSlqcEYwtZDMKRYnC4F/WWno7+g0o1lNxo3lmSq892x2jqCfmCHG3Qwi7SocTB591FlLesdrYZ
XS35AjxPRlcKkF44aOV5lA60hfF/dvsc0SeA8uCiTje6PwkvH97Xy1JBVDNvHU2/CvUlqY6+8ZIx
1y/Foz5DBfRE41IUXneuwT7ip0PsU9gWv5Kjlu7C4cCmjGI0D7aMKOke6pWD/ElGxscMAxEUKXRY
j1EdQ9olUIvAosiOlV3U7QLdw2ONVrPuXQnFNN/kWvq35tO/RqGjN4s5IImcWXQLuL0sfUzl4f4H
9MTWTBMwPEGgvg6LwSDn4pFvpaxRIGvtPoX/ptnkFCx6Umz6Cz+EshfiBuIqESTPwjLvv2SR+Jkl
7mLw9CteKFRozeBIS3HA5IywgrVFShvuT64xw2kPl70Bwo6AA096GjLoVy5JDOwriUtg1AHiACMr
IkOUItjDNaAyLZIa1BuObtLFppF0RNAr4ljlFTqusZIoGc/dObFYFVZoI7V8wc7S5izqdXUWnxme
jE7jxjvsIkhPYbw1XvsEAXcP+KXzaHIjTkHEh+XURMG1RPNBxD9Xn+zPQU2g1P8y8SgtFrk1mrVu
cAhHZsqgsdu/E52AIgox3QU2EcLkHwM98z3S+hmi0ryAMgza7ye0LVh93rHQ87hw/2E1AhTz1T/R
h7K2E01aJpgRIUqLtq66+6DwGVmw/0FRlK04gZASuHKtSL1F/NhGa+wGIzaP2a0j/miT4SJKNtay
abPnx3z0EBrDGxuRbDLXf+iSPayChtETgY3TTpPRMboLSgwT2HMQOovikdcsWJuT/yy09Oc38bSa
kZVc0Zx3THJJxKCRJ2xR85CXFI12R82mLOTdkmIQaf20M8jiEQ6EyBqzR2wOV5t0YeJsGFjhHYdG
0G796dgYbppteqh9/iGQ90RsixTSQCgE5n/rkQxw7PbLlMZt/C2RHiwZJpJW2iaCjV8RlRVbsxKY
vpfBlkTKivIw9KbaKV7nwRs+p9j28ezxqNPSVWxTc1XLbZle1ETJs0TzMoSfDnNgh3sXs6PgH62l
67ItCUT/4uqBpag+62sgONO9O3MXMv0ANkJoFJC2qvEqkyGjreMYw3MLmmviBliP3+E1Ai+NhpKk
Qs0GdjHdrQvebXJHCA9hOGhO9hIUA0GP7I+JUQpZFUxXN3m4YsIJ1I6sHR6BgGgpYYlvJGySCVEG
nql2yp8RlWhLVJ4jhXIfMS/JyDze9KQ2CPiYTvLLqN3AXBGGw1za2EJfAjkJ9RyAX0J67loHxYGR
BUnxHtGeFq+leJcAimF6T+IQaQi8UURkodhLl2hOda0SgQ7LFVn86ATNDnVUg4U8v3Ydm8/9VLhW
vMEoIKcHQ7j68zUdDlN2kBYBO0TEwaMlozO5Yyoe24HqYplBazJ6Qb0tzC2oUrCoyFmZexW5zUgL
iX/h2xFmzZkUkB05qg37E6pT1mJithcmHwlkq0BZ8tZYAwVtDQkRIbuVeDpYGHoUiC0WCLeTph4A
03ik2UVv3y6lhcyNIDV8o4tfipsp3Q/BUyBvTGHJ5+r2uL3LyOVrkSuYnQlN66MDyXZED6blsX7L
/HWnQ86Hm+NOgFlbbxkFIExgcUT5CH65dBOfl77HfUaFUjJfZPgys2dxmYwWFWQ2pzTstMAFz02M
JoRAbk+anHHw6IfTwm34JtC5jK1S7pkbcEoMNof0aVBWaAvVNWQqioKGmrleGzI5OcwYq8ol0KHA
OYgcFWY4/QVsENNOQBgGr5VxPwA+fC7jQ2M48NEkyU3ZWxNnlLissUayYwCNP46Ord66HXoTNl65
HTEyTRjqbXr0EMKaJVr5kl5NtqDmwhiQ91w8s9oOmoe9A/EqjthZ43AXfeCSqEmbEtU8DcSM+RJB
Jqzna8y2CSNXOrLhlcehGnfyxJxtw9OKDRgZsV4z2CbXV0rPAnmv3UloT4V5mYftTAzC96JogOW+
xMUxa+Oyr8x9/bxo+YaFDKAx97rP9/QeveOV6uoHEqh/IB7mG+ku8iwYfRHADTDoIF/fQSvyTmG9
ZJnFKcjTVCOGKjakKSKggfXDCgx4eZ1wvJDJ8TtrdtGsZfS9zInrDQtaDN7trGSbkFEWxlTOIQ3x
fumOEvooIlVhngnRkDLsk/dhhhio2sTgTKrtOLppxV7BbQbbty5JbLcHpJH4ejY3c8cQbmlRIa+j
fIid/G0Zl8CkY1oH+qT1OP+Ebzbdjiql6LcQFXkxsDpVnkRspb5Rzq2EBS8nXfua3AmO1AlV6fbk
rQAh4cZOPpFLx62dNIdcOLYYJaicwRCBS3/jCtOLHjQQkMtd5p8JbkXKSQ+PTT9UyODSsQDyIEL9
JHNJ2HJzoihjPV38HdxPrGX3KF1uSD4MNXR5oV5gvsjdRJcW+R79FGoEDCELPRjXH2YWGssojFDH
4D7CJUbCKf6LgaimFfjD8BY+LUAkWg90w3kXoF3AMIVm6Gvx96H/km3CYRHG8w2KUyvbPriv3hup
hnpuXzfAxtetrZ511m21dTmRHb5BjBtU2/xQT9ux3Gsl0/SDJO98/aAaW+7DSFl+hMqGmcskQO3b
+hWd0HOv7KRp2yeOoh2n7OKXW9wtOl6kAHOPHY6uoB5jfFj+U23ui+yy8IFxp8971eI+ppRikXAU
c13Kntlc8uiQGFe/dQcIssqec84rSSOBg/VAdkLawPNBy3dVso/Eo1pddMEuqElThMRbbfZq+cLv
Fvsh3kfVPYiuoY+nzo6/IBfSnxy2YrZkqfEeNnbCM21DtHfskAj04oZobCorFoE5HNik7PrZi6rD
xFz0W9DXkelkk51KznKdkUsgLtN3mJl4ewTzMSlOSnM1/LMinAUyRjNk2kwgXCQlhi0LRMasWftU
ckS5xL3dQHKctk120Ptz0h+1CZEF5KWtVh3n1FOqo2WgO3UxvxpojugK8aWw7VoLm4NEI9y++L4R
B/DdkR6zmPdXHG7WtnkRDgAhgZVxY7Re1G9jdVvRnyKxFPUqfDnxSBZm9YlrlP1Jh+IMzRdcGJMW
A0MsBgxAvRzuNLn04i1vfgRTDH46NyGUhFwiIBtsa5j+xo5hbHiuA6oUJDntLuiPkXWZrMsIEC89
T7onZGBvt2m/ryhNLTeZdyFqu+gwCafG9waGRtUubM4WzWo0tPZs7gZ1H3VbX3nKxHMknuX5PORY
Y+yehrOILntvNfuRfB3TY+cht9sQBAHjJ2fUjoKODfwQFa4geB0ag94VJHt5taY/rUvtqR/u/mJv
HZ7C4Dbri/jRLNFWHcjTbrpjO150/WDA9+xOoXHmvyfqeyWisTiFya4eDn0EkmOfae5UbYPiEE+o
gHbcy/6AJ3zPzTuTGkQrntnVSjLXUbgzzJ1e8jq75MpOG++DdorHy9AdM9bv/ErtgJ9hUL2p2E7Y
FhG8FPs8PgvRuaTKCO3CuLQRtnWv7718eol7UI4nI9vP2UkVtya2jcf6lU5qSVEfrgjcqSHRIalB
f4K6BLUPu4Rdix0NmhNmV6YTJEWAXFvg1eHzjNeOXRBsH35zyuFarVqNd6lrdJu/D7D+n9n7fyaS
v4mGK93056DqJKAj4lOP6A9Vlqe+WjianmaIWvt6233Iz9PNuP/9k+V/TZ1/E6FWbSyHTbhohEF6
4zlTV9BzBNxRpIAgrVUf0NPSrYkZToKKuoI7YDVF77MsuahuYQfiF53/MTOzlln3X4bx8m/alLrr
ijnPyuk29jvdPGq+LchcQCajKu48OvsRpd1eGr9nFYR3etRaNM4/yvQkm/tpduLuWe1PDX4mPb+1
MGxJJNmImRtyr90jjARB6cxUy+3OxJlhICLSjw3R3KHNUkb6nyDcRPUpQZ+qtddWee3FNypzH7n4
wES7RsMFqIlg0NI6gkSuIx4qUssdKd2M4Zb3GTtRmhFQByk4G9JKzStdYiF5pmRIXvALpC9NRmco
sUPcVdqZ4lTCeiifKQ513Eq9nbJqYADPnqkVMcyr4kb0d3FvEiFJxrH4kQL/HBnp//1mkP5kfPhl
UPnTGPGLBkIOwrgVVQlJ0FP8Set4vGvH4SU7i/v2iGTgX5/2Z8WJpZimqBmiaPx2109KLBuRhExA
1yiyVxPjcJ5J1M0LYtv2WaQVAnLXyeyEPHeMDBEHWI7KawW4IK88MiONRY/a0hVGEoJeEPQCVjc8
IwuUnMGGG7ZcEjZ0RFitRhr5tGrIYyREm00z48loU8EgAOGINmFmB8S5xu/JFgBLE1qjGWhivwJa
Er7+r4mnYOKN4gvLHfZY6FoIFvL1fC/oyuUE45H7/qBiCoPuC4wOgkG9VhjWz/YSyczkY81wc7A8
goiprGqRQctBFg4yquxyZ/jHWjpM83Ead7l/FMWz7kNj9dirIWPteMG0G7YBsbHU93Rmxmgb1VvI
Miyq+CJIT8eAh2RCZa3Ddyv862r9+ZH8z8X6baGQ9HlssrhGnqKsFIDIxJkSEEgCxE/g38JGZHzA
ycKG9y+/kvyPzzZ/Xw7iuBJnrWK+76PBWOYCLRsoGBoNdL9Vl29gWkkTobY4D1fRT9IliGdKc8LQ
KQGosDvmL+yK439oSdQ/L5//d1bM3yRqU1paQ60X0s2CZYgpb9u/ZAAfqEjYHYIEZNotLg63Dsos
EDaIxKyirylxxT8awNDYxUxsBszEbIX4j4mU0QUthCJGRweCDGCJ+ezR6UMIJ0mTsGXQcIsz64Hi
tIz/sez+lPz997L7n6NZjvaX5783ol6zIs5zCFmuXuh88wtoHq7wU37XoQLSuGMH81kxAFqHP6o3
9HM42tCnJ+pDCb3lI24X1QH3REzG3YGW+mXhur4Xn+2VyfkWLiB2Z/qN/WOxYEaKE7Zt8UP+ED8g
7f5DhmSqf3yL/Odwltvq18OZc7NrhVK6MZIYaKDiyCfzDlw93v14pfOiR0+zbzmZynoGMk8tXewm
fafqO73dY8LQKCJZ3wOn5Z5q3HFBpx+V4jQWzMOOqnhoZMah24Z5S+8kqNbTjaY7JjEwwO16WyZ2
pXdLxTUY44Zr7kR6ozzGNJSq/AT3lTI7l7eID2bJIbQXjD55AaS7GowvKGeto1aA2zgJMwpbGx+C
ya552EDcoICCkTIWm3bc8NKgqcYePOk2jb7R6TkttFl7uPx9vZb/dTqX3//ldPpROdb5wN1R1NDY
1l22roAQ+7gLNlm96iBnEibVrDrekpxSrNcXdrT0U9l/smNmj6uc4y8Qergz//7NpD/qzTTZlFVR
Qb330wj1yzeTjcSK/YIL3WjsHuGerVGZ8Z2KRwZlOBtJQ3kTCGgDYM+iLP3j4/+sU/3l4387MbUk
CqI0mNJN2GXvI/ojkj47nHcPFqUA+hg0ONXPjhiXtXE18Tw9JTvMoGnGVPxiyrtq9GKuYmWLj7hm
LDteqxuHCV1FR2UbTJcCKRUJa26oucjJgsgNG6eF9o4Jhf4RDPZml4wOWi9ZYLPqGN/DJ81AOKhE
wQBH0MU1hvDuziJIm0cG3L0wWzYAutEb82kLAVYfbA17v7DW2IHiYxkO+XSfoBLMBKyl39Kb+oOO
Le3z6YaTu7mJzXq6KYGH2V2cUcY+zP94en8KLv9rMfrlrP6m0uvEebLEkKV1/iETfYnUCIs0bn4I
sJB4Po0v2DBYrv9+K/3ZlKXpMq5YkXwT+bfXnG8JvmXVqKJbOvV3pEd6tvFZBwHws2pxFrW1tDff
DRqhtJ2hW4bkDkCWoaW3nj7Hd97AEIbYFWLE4Bosv+hV0A4LiPBdYab++/e1/lRDybKkqYomGhiR
f9OWtbkmFVJfxnffKT9bFCMUbahJ0oavmdvTga8Y0f89hydFfEDezRI+wIpukXtZXMJD99V2TJ02
8lmY1vzxQ/5NhhnhKPBBkUTRr3uYL74Xr302v5gQDrLn3zSQEkczcHim6fMzuYHWlB/I/2XUCxwC
d167ZreUEZNID9grHynE45X6tujcWA+O1vo1P4Qssg/WV3ejsfjokw8TPHyiKFlFL/JHpTn9j/Q+
ucKrBKjqU3sw//HQqvpyJX+/v349c79Vn7E0zpI0L69uWpzDogL1Myd4b+BNkz09w0zGXOSF6IGy
jQmLInMaaRsLtpnDkHLH5tRCcZE2IJcTaaNauFY2FKgq4y2Sg8M1pKeaoJajPG1M8RCUx6g8yjET
uPY6lGc8Qcs2D2cKsnJS0EJw0kskpAp7zJZlNOyMF4C22nl90AlJCg+Rseu665js+/owIxBQ91YH
JMmTKZPVFasOujsjBMzoIhpaqgyoFuWR7TxGOUae2TV+oeIN8RBRR+I2odAw1yZp6LQxuw3CARSr
mu/Mz9ZzDBS9WmGtUxjA02t5QVCJob05Ulkjsaf2RYYl0q/9NH4k5Oci1mEoBwXbWiHxQMIUWcSh
eUa1ybDu4GkjfQTQU7EPtUOYHor4mGsHhUoCP7HWwyxYTEYYteZ9/8ImgJ3eYkjg5mAkuFgjFoQb
vnDfWnTCdeGhjEEIYjA0SrctUh7udeCNzAy/lsKotRlgRsGuOjUTszDiUyDN2Bp53ohTcX7hVb7C
oEDcgJJeMjbdN0QpldVYRt6znlhEk42G7pYnngLyWkJBX2iWSA6Sx+ALa+xS3pMDJdkR4lrGSGCp
mMIwtjKQ0AH9QKa1bgliRLJNGAN5fIktjnaGpjDyMoNuh1twu0lrMVznr/FNelMuc+bI1iGUoNfa
Bn4etMjkDkSkkXgRYBRhX63z2E25rAFOapHAdSacXj0f0tmrygM7WhQbcmeLpPWi4jDZeKIdJix7
LYsbsohx1JFq3gVrCSdEu24hxIFOkMiGh/hJ+aYOtOBdPL8DAhC2VZJD2HWe0Le3TaJNcq8cCJMk
htaJ6cOhfEZKHO+M0ZnIF50Y4q9CJPGME+idIj4obFAh0hI3yaQnJvqOCTQ509Iyn2Je0fIO03g/
OjIdY6Rd3GWZXcsOkQEFxNqTT7q7/2xJ92CyBQzrE0PWDROw/n2hnoBqZ31DX0xbOlpXoROS6cfc
Dt0zme7RZhgeTI0RPDXeeu7XkN8nnjRI3eU5YvomenOMHcsdqc6zlfLI2DZoadAthBS6G0tkzhct
H1qYXFLccQbFDnsdkF9A7fJVD1Ld2GR4B6FMTisu2pHJMOGNr5jqeO2yDcC88JlBaB5k4OTkOACn
hB5GnFHkjVcf7YC/opcyXqt0JdUP1Zqo+7Y8Zvpni8YKTxTQP2KKuU2J9jCvjAQELP+nijRk+tfY
4Sd6cgvDEYP8TqduhsnlIIqgKwEOS3hl7AdBBlJNdmIMsQDxPhpXcEXIQDRvsEZya9ISYzBkbajE
iWCaiIEjlOEL7PKb6YpoVX9e0n5wenKO0aaWe6xeUbPT1YMUHf3maIk7v6UPtwtC++8vNOlPVeav
y/JvL+C0DXQ1NanlMJ0C0sWHQYtmYHxXrFqCkKclV8lQl4Y+OG6cDn//eOVPLRAZ/4cmqbIlGsZv
Gzo9KOMqn4v5ZlEpoppc8Pe0D0GFowTzL0tTRGaov7xKKdVSZrcv9U2/6xjHQIEwUf2S3pmF0B+i
EVyygDCjQnRp8jL9x6tf++OZUqiQDFWULemnwevXqlfzY0ETqvhefE8kDIefYKUfk7eawRs63OqK
yanSj3QliBBG0/IlPTMbJFRdW1vSqtJXQrwSyGiDPUk8k/XFl0URkG4kclUXkA2iWsA6MtFjgGRW
6IyY2OJIIBX7gjMpaJ79GKrCkviOhobDI2TqH0coSX/c+cuKaciKYuiG+vMc/HKMQZfi4hjG6ab2
69D6CMcQT/G5mZNNT6/WWrSNGCXjd41nOWo+p7r0rOYizc8pv62ZtGOy3B64iVSVIC1GKCJiDyl4
G6H+oRr50BhH1uJX0dB/ZyCgSy8GU1lj0h/w3MxfCqx+zYA8zevHkNt1hDOk4mgR0UfbqXmrWL46
BE2+wXad/r8aMXmjvkphQoU8hkpsodVhUUafnraYCDFkBtU1J6Gmr2eJghK/uGhuGkALVgKun2VU
X6VR4wwKHajks7feNBMwx+hK9Mam4qb0VG1EBgi6I9QN84hPuf5WxE+xofbKGUKQj8wf6FkutAXB
zkA1YzY29Iz20Lw3HEPGNgEqYWxnvM+BT/t0ImJORpCy5We62wDz8eujP7136iVDhwwpLGuZBosI
44KHGid1zYgTWejoypuIP9F33cHETN9i8iwdHWFU8y62Pya4VXFzmQUGU81dVi9Jiaa1/ZFDqzSu
LZJzJNRp9siQpsPCqfLi017V4oYq1JcPWrhP8ALjWkjn24RsxUc3JAiPPkLMCiHWsLkavJkbctKh
dM/IPYIHdJpiwRm9qYve3PUxlLG8qVsV/Du0hHa2k/xZEnjbRS9IaaV5F1P1YNIhyca4KvrVpGzr
C364v6L4RfYe8+TXyJo7pNTchQneDZT8U8/sjMZS9KH31yq6mOhfQQQAhIqiF/Epkw9m9d2Wp2FA
zfZTo87PKY2XYkn0R+MBKXoSHQb+Cm2Ax1U6/IrNay6iIoBkZh5yKMiAYQhzEMDFf6UGGosCL2x8
bbgSQn3gxxIOKmN0BFV/xq3TvBrS2SCgqHWl5i6+q+jIJn5ExrxQs2jKOOgw9SWiTCN9n02PchfY
I2dF0NqVT/WvkdjbFRsUwer0Poc7GZ+Z5HUlk7I1Txkj9IFxv/jGZyRcg5geZPnKodbCyZhtYQCl
eJ2ybRy/I1LPwmQFkAHtddXYU30emelbxLqYawOx36C+zohtC+uFM9cD7udcEwedPKZo7nlNVUej
e/HVeyta1MYI3c/I2n3/JlZfkflSxmDM1CeJhOql58LKu8mEnUwmF3oF7l2ayLg3iHvBzg/DBPf3
dbQc04uRZX5Z+ZpuD8UQJHxwso/pDgF5JTvmQBvlBlxBA0sU80jjvgPICOGBGTmZJJ9Dd8LGX4rP
vfFDaoE9nIBJtO1tMvYhCef07KR3GlncnHY5n9ppo0rPFSIZNYKJQ3mHgGEZo8T5of2QrSsKpxnx
9oYLbAYulR2K4UODUOuJLSYbsgiNDsfCHfVWaWeqs1k9WVhJyTG+juVm2XGSIh7aZOpQ7C8xtRcO
ZEC9Mdxj3pKwLEnbAKR376bnEAVIRlUT+Sc5ZkeIK2UKmPRD1QrjwYmKxulNFLZ8dDQ8xwVVooFK
iswRr2VyVs4AEscPKfvUuTtEiWoLxoSgcB/vRnQccCCjZ3qU/TE54VDFqlMBYExRb5FCKkArptDW
z/3sZLEdDi4WaXHat1ABQVPz/SfE8IfFAMX9gYub/0885RYJmNgXSD/K1ORnA28Ru6GuEIHqPKhX
zXAUvE/qt3Ij6gb5BVqA2d+Dasae3dsz2iPKcpONwaaZT2NiAxLm7iASjj1o1tglLPujFByYnKs/
ZMOjaGRayfD6Aw9IngLh2EThY8PmXxdlN8heDWAz0V4PaH8EV9P3xGg/GGAujMcIR6qGRmywuBc/
xqpet/JrEjerBg9nkNp68NiFV5kuoh49Nskjc4GS4kKqPgImDjJDW203koGrU0+txcrjj6Rg2EWG
pW3/aMTbrtkmySM94R6SqfydSgcRC3y+k7BRdoyy7I6pXMsgmD++0mEHpPt6RtUp0Z7Ep0GthGOM
Ly1dGK/MEByeWGUqgBhM3SETrSMD7JPEdaBgAdoP5osDfBg+AmJ6hrVsrCAEFLCD6UEPNrY1i8DF
mmp/xbOmpqBe1iM4nlUFmp9Gt7pW7mw0cZR8Ir3ydzUjEQYnJK9NiHSvfcdMGU04BVPM/hUAB7U6
Lvh0NQkogR+kk4HIHETgB/g4tGQJFIK98FlMK5XhWws0dI05gMyJXOYweCPF0yePEH8Re6IqfqvM
9xwDGrsemhPq/Fym23o65fWHhQFKwjKryFuL9k763ZNhj1qm/tGQ5+PjtOTEJjKP66Fs9ioKWRxc
Pg3Wuy89vHZH8VsuP2OE8dYw2r3y1BENpQ6PYnfV8282zb7fbzOuW1R81xWIjSEjlORpuSzVxYeP
MeBN012rdYzODSYu1iNqDKCO9W6YzqG2LaCQ9BS2ujrbBWLqCUJElsGbTNEEESkpopmJ4PT56IGi
+KoDcUJ3mqfzZjSAIkmXODgIDG5Z5/rusYgJmJDQYQGY5yaOrfkoNazk47NouBpJO7SCYuV1iB8Z
3oSwkVCOBOOuKe8iLN+K/o/in4eOfT/ZjtUrfEhf/NFTCLWQcitI0rLx1mnvAZ52NC1zKjNwASg+
vjKKSnoEcaASbCv/GEhaC0rrIRcgxqrQHKeDXm3D1BGqfUxgZg4Hms39CMBsBty+K1n2Uj1YBQma
vpOAjzFna9YsWiwZ4ar4PM8KqBGBDKsnqf5S6mNFrccpixAo9cYuJDGAsoB+hFwRxvys8JC01rID
JUWZGcCgPTUaGgUkTj4vpd4EoTG+CwnzZd7fZnMISNWOMPnQaeGuFJE01o9R+5yG37m1n/KDOH5J
cQq+2HzQJ3D0S/VB/PKT2tGhIbGRvSbsC/oMlkzGkIkTYdenP0TzrUzPC7g2cgdo5PFrO70q42tX
b2fqpKpaTyrunOFYj6+J+KkQjWaiXUU+MQOIpFXWcDHRFU7GdYnlnjO2mfKZZMZUcv0cWYpwq4Iz
ev1D8inPJDT4iqcme644CvdKrWHl44CgjuiQu9fRJdAfJ93Jdcx02DoPaovU/UVbZj0MoMoIVTBi
f/51iJeLezQF/DKF4IgpRi8sIgaKNR5YzU1bcV2+Nd3zcs3EDkw70kmoz9L0WshHjXiqJqIIiRAb
s1kc0HiWEYoKCKlGBeY5od12MyPcYAYS4bZ+KIhKaxPzzGkQDJ739Gku+22JkVHmJ2ZO5xScJ2YI
BnV3ZKvj15g8JZOOS/q9Ud9zKV4B70gh5VhcmbaGqgJFRc2RkmJ4RGkptW8jR5DNoGDhWBqHarDr
lqQNjbd8/JWZZMv7lxwCuBYhgn322+eZjXO65+mDTTzMSHkgp51GwjtIWWX2hQiebVSfnH2flK/s
Hrsxt0EMk+9tQG8fhoszdh4OFpZUa8QVs6DgHmD4EGd2MKZta+5jwPMRX4Ck1pq/PpZeGjoFef7B
3SLrX4x5BbzTyrOqen6IirrdQeMHdC0gHdDPGVtRjUa/gDzJMkE37CWUXAiqkPibLs4f0LGl8dwk
r+TJ6yVOn3wt+fuiu2VmgdAaQMAlFVl+acdBAJa29XPhWRQhehWvmxNSuzC91eaiWy46eE9bi8jg
4ygdjNSNjIOR34hss45selXjS4S86iCnZtAtMLcYzp2O8e28RIDQJ8khNqvPMyU7djmYg+rB6F06
JbgbVAQ3GuVof8DQy6sfIRfCQJIl1KM4rYRgy64vdodmE7128z5KXkG6/333L2l/aqcbkmVoENkU
0/o5UvxlvykwFTDNrLdu3Qqi7s9/etuAD0zpsRJXSAb4R15h1XuwSOgRHj4+1E3z8EFp9XC/X+8P
/cPV2Tv7zf5/CDuv5ba1bdt+EauQwysyGMVM6QUlKgAkSEQS6etPg+/D9fZS2bX2dpItSiAw55hj
9N66Zr0O9ivvAv/p5DqgH/Lm5PG+87Hlcj/dF9bcffn4iq0w5p9OLNSufMbV6q203q4vDI+IGzg1
ZG7k8O7H33D0/PUfdgtrxSvuxpeMeb2v4zGzjpVbuUfZJ1baaqEsFdZyKVnv9EhcMkfsvWDtry7O
SRfULQrV8T8mKXYLHJqBHWDXG9kWGL1eVef5r177T63236/qH6OcUhIKoVFSBmTJPJrM48dcf0wl
IUzTUJxMteJFluc3DJw0ycvlNfNASCWIH1PfUNHlzOqcAmmhTDZKE0ilI34nD29UeQMtw+0+mV4g
jmGiFAnsXMkUfYqxryYvaISZ9oHO4lEAgFH1WHCWaTdXLqtBnzfdVGv/wX6kQfTDTIFehWiqmqHr
8i+5wG+3z20YHpqSJ+rWWTgL3rS3wendjprs/71/nZPzDr6teP9Wu7CzvliU3F0YTmjEhL7/5Yeb
MPQS27tY3mrhEd7CG515/I0ddAyHn1aIGFzqSu4V75w5pe3tduHm1z00zNDIWl+J9xU5kdMEnfWy
OVqW63+9fFlzyz++kqIteO6cW1P2uQkHN7bfl6+aNZ/7Lw/rheywsPWeXu281N4cSqWVhoo172zF
ek3D47x25tzA88xavhbWO7fwNLG2621kg+C+ON+o7QjQQb/tIGK3HI5ogLnXs2C73dvT7ToIPp2A
HcP6XvfW53q9nh0ctlfL0a3FzAlaa/0ZzGaH2WHNB01nbYbrz9mdFIbDqeUTHQ6q89n7aPit1q74
l4fxqVzk1uI0OIs3HpXWPZ2cwAm2wT7gbi/I1QZX4wVBsHYOf18n9J+QNYB/JYlxs2oa0h+zo6Jr
u1StUS7FrQMmV2Vwj6xHXnP7ysXolX0+5zUGpYdLVCPn1EgIG9U14bkREZ9guEAJFDTA8SZuRYF1
m6YYEviuELCOWEenafzJ3ZOZld3gV1tPcwxuo9y+URhTdbTU41Z9SmnXRcvbc0P72BiWJhZIWI/K
AbdUJQQDoa/lQpbW3QSGwzItVsJYm6zQF8miz2lNnoJhEzsHGTaOqbacXm8zFtbovijVkGy+0Q9q
/qul9/Ol0wUT4I8msSj8sRYM11TtSiEVGOsCbkLbhlUBVCM/mQQyzfD5ZjtIj8Y7yr4HFqTyfWg9
QhmTbTXG+sEdfrmD/OSEDoISiiIwGzi4z2U8pSd4rPf3RaEEWgi56owxCDuohDL8Oq6teHiw1HHl
mR4RrqKQaebHbxkVGULHPafACfuPn2xL8DnrQXSH4AN+LmHE3r3cV6UfvUJy5LMUZ6JyzoBFxOd3
dqRGZirixF8lIXiuCEItSN1b+3XJ57DpJl+MIFoRy9xMZhKR7j5uy8c3Vp47UV9PPSi+8Xwh7oqs
j7ybRR+469AxTfZoY8R3Oq/klIqLyPRGKfCwi7M1Hhj1nZbb05hymE7VPZqQsVT9umHIGL6usPVT
Er1JHpjsyG5CfZPTnOAkAhWi5qmIA/NVdwxpT3iGje/3OsA1r+F5fUX249WUYAN+3CZvJh13ofSg
9QoKoA3cVbQEaEAqPqdyDp2nMl3w+5Qxj+CRPftPHJL04yTe+O1GGbfq39ZSuY8rSTfoxF+Y/qu2
Vm26MkhR4pIy/0HL53HSSb6LupGnMpk48eOlI/zrWNi3OHjI6LXt2043V8NzbBPoH0AY60BSrfIQ
m6NZqS9mdJbuCMpvcwoRadgz40cKSiCfrgY0VJ7AGR7gTN+fSF2DCSs59S1Lro/AieFPkgbFBAuz
peAvpsVhzkaVD/Ey9GYKSzzrwXOtkzb6hduYHFhM0tyn3Tney28EON3t6/uwJF7NfCdQ7vkMlZMA
7uizn3ff0RwW7zMOCLhmFkRXgyYLIWhEbysrrODf0RWk5GikoFouMOM52sttxmh6w8xqrFEVbmiK
gGIJa0VwrsvJ220pY4QPlTPWJwZH9Xn4jLfZGqVqfjZDGT4JMOUT9w1nEbsgI+/XfcgUeM4yUe4e
5Et+g1sks6R34n0RAI8xiJfFDOAinb4bvsEQa5zQ8E8x8jrdOV9fOgsw9IavcbIuaK2OlL4sQECp
Em6Ci+lcHVX3xrnJgtRuYz6uIcih1se/gnGIiFt3lGRbok9I9fDGDUyamUtIF/4R1lPJoRA1U1Ij
snbKFD6/nsQLBIwvjl0yxnaSITdcJnICRkJ+mZN/vQPs1AvTvCYvmGi8Mvj7nqD+NDliFCPrgJY1
lfnR/96vt07o9axvhq3wJo+jdpRRHUwNSwILYoMAHEMa4SDS12BjFcMTt6TVf9d04gynan36lblJ
cpUP9PBhaTvrcVBioq8t6lyA12BsKCCxDOKbuENQF0PcEzcRJqHH6Zh750ka7hZ/7b8U4j/VboYB
D01SqGuEX4/pb49hKzdaUl2LyRbADy2gjtEPgyLucGIYyBQpnL9fRkn+aaz1+wvK/3sdu3tX9mI3
AcxwJ7t8igAilqDFTkH+AaMsiFNNvbodG1cP5HlMSqmQMxdeFyqhkVj79BoSy06NbJPUBD8x5YQD
HWiDYAF14hMfLW3haUJ48sl4Hzb0Dsq9eWxJdCFGZtYvkRN0EFtGzr17Kx2jdUfC/92O1gx/UCGX
eHMVfHZIjT2Y+HQC6Coy8yg3l6A7odpAi1wvaSfTIaOTxkE0xm8A+HfxmA4Boc39Qt/zvur7itb/
Z9KzK2RvOBaxsn9WjVdcoGrzXTkpvWcfQNUueskxY19By/qVHJiGVxjwW8m6GDvq5IWyfzFTEAhp
UphY2/ATTNAMc0bOKF/haHKoilU3xSQt0KoY8d9cC8Jzi8c4WI0+CSAhb4TjItpnFoN2juNN5UBH
nUiO0sdtsGhGjE4zQglSTma2cgYGjqcFexawfuzg5WPatI4mIdyw248IKdQrn0PbqShqZPzydgXW
tie6gtEz/bxAWExihzRUQqYvPNCyq8BiZXjVTrsbyc0uM+94gR/6MrrHEQcwVjdblxM1DjCkAxNM
qTWNC5rWY5AAAgAMz1cMjTJ6awdnIwf2vvaVR9DkZCzYsEhQetJwZbF65Xyv4SPbjkZVAr91v7yN
al1N9EFLVohXr+7nHVoa7EF92kH4VReoHP5+l/+IBDNMUVUNBe27ov5RBYlRLVdtRwGpR16pYNZm
gCvjnYJ7ihNfsWvKMoSiWPhQVBDb1xM0acejbtW9IJ3oneiCotxmanNtPBZe/P5g3B9KOORBiUT0
JcHNTmMK7yGk5sFuKtSoHmQJlTzZCs2gh0eappyBVCXzEMqoEz+ZBC0N0SyMoplyWxfdLsMd003L
xzIq/jFnF/XxMf5TfmUKoqFpsgSJU/6jhI6v0bXK26u4rcin9qG2lbSw0dQIQf2tnrqTCAWR9uo0
O0H/BIr2iN2sxkLNUc8W8RtiruCeBnYED6QfryEyS8hyeY7yzNXxApxBR46cDPZPAKY6EyNU2HDE
ncue7fN2HW9LttKJtJcvXi+xMs+Tfq7AEwamzfCHpx97J7Zf0hcnDsoTLMBY6AVkbrFb9Vb5Eede
Jtq0mpe81BMhCd4DgqxsrQ3hhjBCYk1ZQKKOZAup0GRpAqUbHJ5lBP1wHXhUQkY4A1YF62Gnu/SV
w4TTOp1fYHAB1BRoqPvJOoGuTgFBzOKCVE7TicwZlJ3YytY8y3wLVv06cKonSRa/2RM78LldgaA6
44+j6+mQ3PyY5fsPKmYdI/RxTCGA7mJnPNAPR9ApWiwcZ6J1OwhIxVzg+GyfXerHHgo+3hSCliCm
zthWzZfb5BAh+NvT5o1uK7YdlI4auX58lR9/f0Qk5acN1RQMXTYkXTFF4w8lyJA8y0jthWHbnTgw
seskIXycmDMKElhaMZfLgtUUqxRxD93xrEFb8btT/p6EkAihQFEn0uEmguVTRMuFvxZyexHgT3hT
eSwKb8KE46tfSkxorNuukl0Nb8ko+mAU2WOi9Lr7/tK5Wupz7ALufRsJMobstE8LRPsbtbzkIRCK
XwCMIOg/yCocEIsVsJnGa3mUIBMbSUm2rqAGMQ2VrXzR7x/ny9sjBMxJEiqdPkakW5rST3KtKA82
7YapreKO4ynDR113YPYi2eqqWzEQKY/dKqoszQarPRtlKK85QFD6lCuMbO2m/uqZnF7sfsmYt/tE
o5fWloyG47vsrA6sL8KeV4Wvn0bSPAsg9yRn8OXFd4oueHrfASzga2R4cN8JH6b/kQ24n+cyySsa
aiVx9gjrBdo3+a04sLRU03Ibe9W0Jnv+gEJ9oN3yyp/De+D2Qx3DNgpN+P1XzZcF8csVriSMWzq8
q7iZ8WIUt4+FyeHe44cSFP6UTKnve2aPCAr4D+AqVO+KZYpiGX3JqLgSv2uioN2KoRANWxgA7ZrQ
N/xnrernnJKO2pL6lo/xGUcSOmEGwe02doCGyxoHQOcKx/r86AjSKokdQgxBBObq7zeu+vPSRq2k
aKKpKfKf3YG81STaXRP00QzSUI7q3uN03ZmjsoJqkCqCu0KDi87d+brQprgGip6cWSuf1jx4n8y/
K+hTty2b7zJJXAxP3OfmKvmU+LuI2zzx1DSWeCqX/Ja3uHLaA7IsTCfzcnl/R7zS1UGNnm7JPWiu
zj11OVR+Og2ly6SdCqrmB01YoLRUTzjheWwY5MXYBqznAd0odxMRx+NvU3zJFts6f+eSBmSKJyHy
gZ6f4o1o+CYCKcKfujdUsyoaYBmtkLlI40XTbomfqDdxs4fWPyps5xMktsehdEgiqeLNAzCUFmpI
A4kCszuau7itvwBmYLjr7Ce5koRMglslgxOqR0/qgngS3Mn2Mc/mCGeqeUEoETLsgGE8Y9EPWeLx
kHzzlDALNv1oQa2K21Od8+DfBQqvZsvhLmOAJuyqyS7qQrWcDmGeOgZ5YwgfWjddPPfdWQ0IZu/f
nkD+MMDYTUCeA0KAivVxyyGfeYgT0RRnwRuX/gHwzVdy7r7LE1vz7ft2MGQ7C+77O/nFIVUY+g+a
DTMQIA/8ScwKrAvdgsv+6nyMEPfxpcFGZkF1vGVBA4+Wh/OULC+ctp2Uy8tAN5wsR5MNM781Ud1I
PafsIsVMmli4xqj7NHtcwffKq7zUXm9nE+fFhilntn0yJyOW4Jxtq1dUbCtqQyzRLfXu49y/Ps5X
AuzZsajYOGrWITOJOmSCYX6ReADnx+LT7B/j6tCssUHjzO85QsarmziDy3vZGi6EmxEv0X2Zr0w4
JjMyGnSWU3aqyahOdFIUmMvWqdbxKi99Rm8OqUBsza/GChPZSAKFMTRrpoIDZWDJheo27LkoIzj7
rIblMKVRUm2uC2GDcvxJRKHk0f6PaFLkVvWYV6y7JTtpsslvHmrKnKAhnSVkFAkm+3u0YOHlmj/u
nLfmyZmrnU58XpMlZty/malrgboBfrLuVxw8QXifHzO2ciO8zYrDxb4e+deEDVwRAda8tgqKAqzN
xSp3dG1oVu/oylBkn9FbXJ8QmT+Bx41LFG+c+A4rKKFssGu8VPPHhp2COlur3Os76X2r+wunO1bY
dtWeGcPssB0zkKzn0Zad2OSaVRZKz9091N/qsJpWqU+Aujlnr023yDlnt3DYFn61HvPBOI1vqim2
sJ1yjlwcVdoyXimb9gyuhfy9qKSP7tNMgsajnZHxkqmCwMiGejtDuMCv+LM2aCgzsM7P4VoVJNmS
J3EF/Mrg2caZtuS2TpGUvedISk3kXFb3nQWPI3kWEKe7A9XJZadPmwUTKPmzqcH+2KwW5VJd1bOM
5GkLoDkchQu5oCP6gdhHGjUgPJ2C8tzlWHH/aBhsHHmrmVF0bjVlZkV3adGCUgK5P0EgPB3Wk2vA
9Sf+cYrlhUMJn+QBKzPMPlhFEPFWmtWQD+0/I+dSOtXX5CWfUVt2K6JhD5wSN39f62XjxyJFMmUV
W6w+Zob972n1KSTXa1SanFYjYO/7gontx1iSfNNtun5mBPIilSfPgkBTnFLgGZhbaBbu38mZ5qdB
tAIJHphRsflBNZk+or0mEs2FDgwsCImh31HxhUH1EgAKjnhjyCLrR7vqmKzimiuk4HPBHcrdmcw2
mkJrwI5XznDkesG9vy9VplQhw9+WZu87DYjLkldCtML5AsSugEr1/UJ/eXTMgjS12ifOo9YtgzFD
N0R1g8RAnSxkoJWkjIQRZy3ihV4auhKaJ2jcUdDxvftanziss0TVALYuqmlGxjZq+jwUCzd9w0ee
umnOWMbtVOz8rEjIlGhysOZWlR+nM7JW0IAAopsTxICk1o+3JoWaevFwbJfIaGlfEkDI9J+lnmeN
iJ8DRff0vh+ptvZ1g7EaNhJpchgq13R9MgbSo6up+GrINmdkxGhi2m/jV1X2Kh46avSauTPYJ6+h
D4/Zcez7oXDrOWjUDl/jHSGhTdHUJ8EEOP9We02nZPdO9ZNSeQb+F8TdEFurRYc+0JuEFEPs18I3
F1rgzEAc5qpfkIs3EtrBLfdT9o4FK1wErSQL068HuQoNKZWeFvZf3QzSG6djH/gLJ0BXPbZvkA/H
9vfiUu67zWSdzKIjGZE8xZElL59tkM5yziORlU5LBcef9TjrrDMRma3xFsobmcNreGlMGenSsZWy
8tOKTAJZJveXbRisqRd/XY+8sFd+9uwgcvkdSRsIY0PpdSDKqVwpMsqvCVMr7165F0JlGGS1+xr2
TRreYzAZY6onOiOMqegXaBw+qsNzF4FYs2LyP7jM4jeCesa7PMK3Dforc9S975olbT9WcoI0um/0
MhEnEfJQ741NOytON3CMTAnL/6x/IipkMikdo02LIW6MjadwJnGQPGcfaPxrP4MaxI1hs1ywihD8
HOnWrXXvj23BWYx3Jmo8TYWiM0pOaKaqravExBFDeuYP4mxXDFMlAzkERto3B1/8UopTuW3A+1pd
wcngfjBvn5yIlH+sHcoPw0JZUE1TGnXPuvIrSe63zpqgJ7ehFZmKdojHUVaprgGbIsOFQ1fbjnvq
KrS3o+JJPIv5tG2CKgtVjKtoH0zITQ67NlIcerpwurTCeaAIQGlLemIGVnDs4FzGrcTm/Pgkj5x+
KXIU6pGJlQv/GusIP0zEfv9m5PHjv30zl0HX1FzFHl4g24GtSPyGhUd/iH38Rk9CvVsHv358d9Lv
OEdo6PEmDsxsHrNbFyQ6R13H0O0cqweVAY0zaFEc0j8E0qOQXkej2XxCb9m0Mbep0AyZ37zzSyC/
mRn0t7DNXS4Xy8mQhQmCg+cyUVeqsro9X5Tnosind3mZaOtG91hGMCenMaIpHG0eAi/29e4+umaB
nSUbjZ5evCiGsFP4TpD3BVD1r+nUaGZiNr0K/u0Ok9QR0GSR69wQ+tFZAumxAlbLAPKSns9lw33I
3qX1Hzc8LmFdhITzmLTAZZTgTnP1Ffg21fgje3Mk0M0lf/Ef/Wj6s//tsDCeFOhGm5qma+IfHZao
RCfUNtqwpY7WMSNhmWFjQjbEQOHqylvpWzig6JPZm0/iCYAxh2lsZBi3T3jG1I9mzjiOQmsOj71C
EgmcSbKuEong7piwlm97hN7CGwpyESzmlho1/UKtFWOIypnFcS5biJv4zXBIHFieG75ljENntTnE
6ZLylcXaE59eJdooy+37gqCNXN7SoiDzcawF2REGxZcJzALZFbLi3SlZaI8QaY6Y0G1cdFtHxnzF
dFzfFhCDD0IoXC2NWAtysNk4cD5wRJw4LG5Xkh7P7EEyjUSmwhpdLwuNE/rSN/4afNo2lMHkVD5b
l1HMf+1k1hX6UfWuIrm8jJCh4vsGrNB6zjuW/+v09t23hCc55YIpD/OTt2Jm7rWnfSW54SASA/HL
TMQTGU1eNQ1Kr1ev2mFeIDWC1UWfJZk+oF0ArN4ZSmi+Iuvm/+PP7VmacaxlI0RKZV1WnK24rZxs
rxERRv4iolfgIR/1DEcVGaj9lL8QUx1HtwVSf7q0V/dx5QtxI2V1LwJwevD2kEqhRdL404bbYI9I
kwhuDtaCYLVHznw1nzfb18MG4h5PCNsmypUl2cJ/r5gk+YeBArclnhX6n4oia3/09yu9qROtuQtb
hMUVpqmLsE9qzqVc/aDSg3oIWC5icHzfaFXp70fpmACJHJvGHyLDkiNHOUUTbCqhYcxvpE+RoFWE
yjBNk7AY5s9eQDfB6A3/DYkneKNoApJ7Akzqjc+VCSQzec12UtuVwQmA2uDEDi9Wvkm4oRqWAymH
GGe5FwSF+eu4BHPEUvDCISgdAzvM+16esTf3e/pIcTmeRCkewFwlS7PFglN3bin7pe4J7xgqOTg2
F0eG9TivS3JNVzGyImTIJLljtOlfm8waS4XsFVLz03DqTcVprZanpO3uDCrFS6CQfJnR8Hea7qX9
6tjKLCzHMc+KSCSg3X+OMzbUrjCl2R9T76m5l4KTFWOSdKN/Z27fz4xT5Y7b+TgnwNULs2Dw6s9B
xgPiyOW8Z2LqiXB0ZHZdT9EXSflOxgeF5L32y9WkW5DqDj8TCc1MRCAk0jj2yZRba2eoa5FJxvfC
nF7iA6dIMaDMeu/ZejHRcEzhGXutP6koItyp0wLcO+ib6jO7OQ1HFlBdUBQnMAFdfoeRVfN6L3+R
p6LEQhu06CV4jiS/ztfpZA1XTdPGJZWMTjqTOs9B6xow7TQb1qX5Wh7H9o+VkfJ6495A+n+8KjhL
COMu03XuloYnLWPGbWPalrTEpcgHjjlgFU8yZ3+/07Wxh/9Hh/v3G/3X0eG3LfEp3QnwHSJhSw9o
2ML1evg9RYWy0XJXWwrJUY6d7iTZ1zlhGZwObVLPAahwr1hgKMeyiWqz3cRuSg72yD62qJoaMpB9
/A7oPcfIVtPtjmk+J4V3iJAMBvQbasRcE/SvXpGssBxcdvmOUaFhWN0+eaOxMlZQV/cJrQOJD10K
YDer/h/tfdq0//3mVdmUTEWXVYOf/zgXKU+tv0tKIW1lgrNU8fuZBkoL7eYN6+9kuB/bgnHTHck2
sm9seJ4MX1S/UJPKN18HbCAiUmckX/sdDDY858jCmaWSobMCQm4aU4mHooBzi67BI+zFeHjyXBre
J9m6CyGRdy94ThKcoDgijc/HJ3kIVEQNII/lI9Q5YJlgGiIPiFBjew/Ai27zwgc43fs5DmS7wUxH
F23MFH2EvboGKmjhaqZpbOGc7hz4IfVSlTZNwyR0hzsxEFKL5eASnGN8d2uYtutHePs4l2O4mjzX
3i8Bh4yn37xkHvULTza7Lb20dMY4OOHE8qKYNp4RtiS+7Od6/AKGsAW3tsHEduCbhiqwoSE0+5Xh
jMN5Rn8qtkhuuC5Mq3plZRyThi8BWx2UBvfx0l5sLs6DaEi0Ra+DsZGkRZL4/Fkik6HJxMLtZV+Q
FtotMIi7iDyyOvLhnRCOKPbgr5dAR2igQc8Zo2eXMiEQl8WTqPvLWmxOtQq6YqFVxIUgpj4MgPSM
TdGeBCxJ1fL2K0WDKI4H3TpFDMp7cGumOokHD5LnfTU5j58x3VxmrIocI6/tiZPkw8S9viVAw6gP
WUJ0WtDhsxCDVJk+sy0E/ypZNrLD+ikYL61B+wVzDQMeZcpiqgOFDi+VLVVfAzlryVKMwlhe4HfT
7uSOkiWBrWt+HWZP4hEny5qgC6AJfP73njTUiMCRAC1IGe9408kNaQhjv8/rZt4DzMRCJi2u6pxK
E1VWnvvjeICeKH5v3MfmjPwP/s71sb6or0O9wKZGbG5LO56vjNiQKDQZMnCpCdJ4wOKU/foWpgDJ
Lv6zOavQBy8UORNMwF5XvbYosobEb+/obnrdGn85jhDaE2NDZjgL+YGH+UljcVlf0NIvpYSEwIWs
b67p5sqFFYO6PsT44MVRx8L3z5XR+TePEHMc3w2/beEuoiW/ofId/6TQQmqmMarq6lWARZiloAJL
/VLyqouHuSKKp3dkFdQp6gJBVN/5JkMyTpbAOGyVeFJmrrhEHrTcrXFrmawmzfwOA/u+TOO3tl3e
u5cyX9yTWXdZm/HpqX9ot7laH6441CrUbIm4qu5LCf1DqoTY8znPtCyNjCd/tacICAXJy5QaGwJg
YmgC6orkbHLzYpXv1tExmTGwG6NqLZFpGOK5zE1iAlG8jrnwM8CEOyRrrHIpKaS3ANNPTEc8n+nS
tKVdzIN5pzQIEjIGiDzYRR+cadPnFDg1PUhkdSk7W0ZBZRv1OGMuyhmvCkdS4kEA4d6P6XRIUopf
SJ6RygMN9+lWAISxxvHX8FWrblJhhbjZgLxbpEdAWK2Cp4wHwvQ7Ui5qD1qjAXCoQ5yXLJQ6EPnx
OZXqdaLT6PLgB/MyYNOlxM81tzMcUgNjEx+jm2nYdQPl8m6aMIa6YksbD0/sgLVjoCRG1YNHCJ7q
WyWta+bc0vr6nEOWutVk3HsIArPbtL95zUGraIJ4RT7L5e+YMUK+Ilohh74tcQfQILLpeNbyV1V5
ReXB12Z+L6weqA2Z9bS7gooF3RDOdbz1BN0iCkjclG+2xvjmpBcHWC4xS0yUNLB8t5BeP4N2Subs
kMekLVuMdm6NA75IKIJWxqgQyPR5dBITAlMMW1bwG44XQLRQfb3r1cZrNWQu//bJZKgaCUn8mmaE
jBYvCesI3D0RqzSArWIYe6DqVy+7BSbZh9fKuOi8R4l+gJho9OoeTgA+AZqBSvYbzCsFH1o+eR46
Bh7Cu/bW8UQWbo2LD4DE1btRi6ZE5Tp0YTvYsBX8AYZZbk7GdedgGlJBucPjvgN0d0UUTUBaETIh
RDFdqJw3YtMuDn5rEO6SNE6n4phhBYYNXM0OhZWYulLiIX5naqPPsa1qgMevTg9VGiw+dbo0duKZ
fU04Ul48ILUXJYi0aWx6fEZGYoBjSUk2RoJD38+v6KWUY2p6ST+GBYzeBPo3JEi1GBrQlIp0d4CA
I8d3YdWC2W1SgnS9bqGXI6E5S1j76CBRhNMqodZsLiSmOcz1TAWJV8Qb/dnQKLRn0WzYk73V7syv
ilYlGQGwtNmhB1u6290hpuhv7O8cYjjH+9h/ii8Qm17eRWnaPOaTN7Ixv5TBNvQTzdOWGCCUPLYB
zj92JZpGSNISRBt7VkkZy7b3zqSRkQcBYo7oA9mr3jACIQjv+p2Y25/a/n53ERmQrZYwaJWQSzpi
YWtYNGH+zwQv3sWf5a7YEEhgK8fmo1ylXkbPgi+8opZEQDIyitsdjx4EJXpTSiAf6hfJwAwxi1X6
TkG2Ji6+jRx6KyjtoiDamXbFGY01OjR7wuMxKBHjwDjyCIwJ1wRPiA7IXIXAYkMYzid2tkaEywOg
7uMn0reAUXJpLMZcAmMEfbHuJcaxNjbAz0mjAKiFCqxh+OfCFmwYhDFMWo2ofxsrsKXAzQDIhx2D
FVlzH9Ib0+LNMIJ/vPxV857V+G9pGD2W6vA+XE6g6RUyuWlUw0PEGJjZsDmYF7AKmj1dXRfzKFHS
HCEo5Ic3+MsQvJv4aFTAyj578cNQ9hp9BqWcSjrsQ4khK3CXcTdALpoCbxXIQnxy/URR/EfzSZF+
qDUhf0mqKhmCAk6Sj/9WaCc3uc7iTkRMQxVNn1O16obbH/mz1e5jBugEY9BtunoXAJ2g9nvmIbYI
vgkrD+8AaRnAGz8RheQvtzHj9MmsvPDSgolp8CCcRrNrnDE9NtkQjeS1gwziV4WnSl5N+lr3j9pZ
/OnggCZIM1RJ0xgraH/gDrubIUmlmXBCBndIQjKw88xH5taPvMu+8sq73+n+VXRaOljZZ/LGpU57
t3j66ahKo3XT0vsnhhraJT7cxBaXDE0yY8SONFvKZrorTN+YZfHejqIizNwoszoavi7R2C2mLxSZ
FT0ptyQBbuLLpfckXRQ+OGDYXUbKbemX3XRSTNFymeoUVdpgeK0+F64uslpsWhErsfU4ks1zaTi/
cC6xh82VNE8dmIRb6V6By4oecsAAyeBwiwOdXbRGjmVJU4ODMXe84Kmxk35xtkF0IYNNTz2m39S5
H5NLUPIbKSDO3XyPG7eC51qwiwfSZQzsgaLTXzDGk/Xg3jI/WbaJgxcUFgfcGCx4FzmQdbp8sHOm
ikyRGMRZCN8ky8Hd2BL5RIzMOpZrguc8mVGwAlB7nuZTqXfSo3EJjHtgJjM4yjkx5/WswKBC8apz
jxFqYRkMqgUHtqdHJyfxGI1q6GZp12RBls3r+z/EZMp/D5qoYzTMTKapGviW/uioqPeJVKot98uD
K0imaWb4iuJdbx7ICDxvye62m3CSV5n1BtlzfBO5TM96xRt6R5wsW9z6Ci2gZxhl9NRkwjT0g27r
a5Yt5gEsfjrzGppuAIHcgiMCs6wgNbzJDN5QPMppm+Tl74dn+b/NcRwCJswPVRFMQfhTQ3HNm2xC
6/yyU1dPwgSdCoEYC4lul53d70XgI6O8Cujai/omboDMax/MMvUDuJyexZTVksHoMT/frfh4Wv/9
izPHC/q/J3tTkQVWKjxikiGrfzS74WZ05c2Uum17d1NQQoZ/rUMAVPAl6NzQyGFEtsMPDZ0BoUHd
BRHhqsOU5MS84wmjPnMRFt2uXk/EzVvNxY0cTXESxjY6JSSqFHBrIWisCSOenP40Sl+I2Z6M0HRe
9HZD/zIhCQt1IMM89zYD5cQfZOqY91nw+KH1d8iGxEWO5dNKtwnIBTQDmAm66RWZkD15iSU31xbV
F3XDhY2ChhK7SkzYIp7H5YCxIsYR72soCkmaBDYKMn9fFF6TEBASMJpp1KWigS4POZP8/fJK4+X7
7+UF9kLvgM71r/X+9/V8EC5x+5AvuxRo0glmiPKNpH8LApG4kho1N2oMOw7jHXklvnTaRx/kUAjz
Zs3EDzYmg4fE+5cu+QdrF++5IfCO64aI62fchH77onQtyp9JRpqXuGJRCQentOgFW4bdutuLg/6G
lBCfeI05ckbAV4adhciF/d6nU+DSDrBID7GreetioEQbAzbYIvzEg5DpFTj3GFa7OAdCPJdo3hWH
M5xjnO4uHr/aAShjgejBAnZ1TJcmhZeH8vThpn4a3jZIHxH3635hf16cq88o1I0dRHsWYvB/qLN/
AJXD2zEFTRcNRTeUX0vRb1ehVWUjzvs03T3mT19Z5+vaeXqmO0xhj3kFjejGM1fS+e83xA8tYxOl
LDJRU6OfrP35vEl1qV8Vpa+2Cv0GS1rfZ+mRhsVJ+n5uiELEcIOUaG68kPrgjSoeTDo3bcrjgKoC
3oe6wbAwWbOrM0Sm3Y0K68zgRpjRBIT7Qz+2+YeR9IfZy/gVa+ztOElxio2zmd+uU6xHYtm15WMb
H1iBde4TdmEsybN+n6xGGfprvoNif34cHw9Lebkuyy0JSiUALiaYqFf/cQF/WE1VTZBlnilNM8k3
/98vR+zT5paqGsPO8B7cyWG177YQmstqpoW4kAOCuvZYLT1uMv/hX7bZ3txFrhA8j/ApjOXk9bZX
/3Ur/XcOgEuSYtDUWUIN5ZcP4LdL1BdiGTVVl+36qXJ4viWr+C3Ztr4aTDa0tN2WC8KRfJGiWeeE
uPj7FRHHx/WPNYa1RQSZOdr4JOkPd1FTtVVu9Nd8l+3kWXEkN3pLjK87eYHXDaflXy/3w47xPy/3
x44hmJfrpDDHNwDZBkN/GycZ7pnWwcjikfL7jxryl3r6b9/eHyVxmndl0Y3fnjor97RX2CuVvbQX
Skuk8QvTc5dOH/SGmYKFBTP7fFWAfqOhwmBqEkqzBHsuqKbxfwaBlSxeytJ8nexKAVTiv+7O/w4q
uRP+/3vxqxb47U4oJo3esRnwTqzSTeFVc9JXX/PFQN/KyvcPhlwKPw9LMk3s+7Q5Xnx1qgX9mYTV
3eRbOTucX/G9mSjLZg0l7uvf7xX5h/qKr08VaWOb2v8Rdl69baNbFP1FAtjLq0RRlKjeXF4EV3ax
119/Fz0PN3GCGBgMMhNbYv3KOXuvLcBZ/f3tiRStbIVCr04AueGEABZ7NE/SAUEixSYMS9RmR70f
yjblXXxIn/0HaV9SXPen2ntvTtGKES2hPHiPdD5K5GekNDsd+JIIWcRU/eFov2QDf976/x/tt1t/
r2965SUeT/a6/Zy8hefkml+ll2Tln4JZa6ngNqbDZ7xN9u1ZcP59qUThryONZmiSYTLQGMq398pv
ZD9v/D46D1Se70vZBlnscKIXwfXsch4dKee59x2pDXNQUfv7mkyprbH29vmZPUr8EO9kR3qabPNn
oLN28iw/NMK031Z740W40HF7hYVcotLeMo6h2JSWiB732hPcWkdfiS8GcXS8xsZWObSriVO7zSXM
bRr1lHACZAPGVD0gJrbNpX9QXApxRGtMtTeqc27p6kthHjGdhGsC7KUpGwNbB1QbnKTX3vV+Gv/+
eqV0SdAUFha69N0vpg1CZkiDkJ5xVG6yZbzDjbr2j+E0/mHwkf76/OqGKWu0XBlvx5H4l/fL1GMj
JLo2Padz5eBdc+p60/vZuIxpC7ifSq6v96xu9Y2ADRGJFX6EHvClOsUPUKwMO/phdlTGR/CPR/T/
B2SMl+aXA0pvTZyLXladJvcpPg9kBeg9cEeTt0AGSUlu1BNtU/QeaLForRKzAOjPpJp5AxIxG+gS
osZ3q2S0x5XN1CfB5dg9ZzA1Ko32rCWTTm+wMh7rS1RAFWIYVHuSzDPIJwSbuQM9dlQAiAOgav80
2Yp/vbEGkh7JAMGDae73sxsSo4iFfCBmHdwRzovRnIlB2+kd+YeRUx/n7T8uJO01RcGgZwrqt2WG
JNJmv93QOrGs3EKq24zX8c1HIhbPAFgi0GiRcRFBjzQQ5yyqYnlhh+/tC361pplW59GrdmBKYBWC
1lV6r9+Mk/J2e2uO9+fmIzkp63lyNta3M3/b783n8EXZaev6yTvDPHZvx/414RZe2tPkM93X77eH
7kP7urIMbvW+OiRvlNzLh3+PMn9xhrDRFSSNa6uwHjXGB/6X58cI23um9ayuemrZU2ocuokqdVqg
yWvGp0nK9lgeEH/4NXtivB9Iwyzp0jgA4T9YrX4G78Fbu6sO/TI7Gi7giAPac6bINQmg8gvleEgt
frNGhnH696GLf7tjvx76t/FRlyT/1mlqfRqNgqheawvxo8R6/bFFOsUxj6zef3/n1+ru+1Py63d+
m7/ufaTVasDliozZo9CTIUIElN3hRATj8sYfR8J15MBQ9NUZLR+FMl+GPQJeMoaxwTFHLx5+Y1zL
QY5O+oB2CxAbmLFL/lPWx9c+6l8H+236EhUjT+surU5xsRy1IKqdTVZlj9PZAfdMM6250Rle1c1u
oiz1bGWEe7V0U2MtZqse6SqRlwb1KcBd1tgJF6eiV1D7rI7w1Q7RGyp2jbozEoQj+8XLcCFqjo0B
wg4688QsKetyV5K82QN1H6yB9dBY8v9heSYawjgI/HmaGjspE7Ypy4vfH2HFaMuia6PmpMJhkpYa
7VHN8Q1CCBd3UOAYSz3CNVJQ93flKGYHylF4Km7CUwDUrnjVcxLONxPx3ROw7NwvhblqE9fUlkWM
htIyhNUtcePWvQkHz9tEkCE0t7vt5Mmq9jegO/Pm6EdHQ3mKqTPrdEu1uZJ9BijwJ5tU2BUSYOB0
HwmbTj3esmtlLMtwia9DEg9Ctu3rtUiIZLChsZmynqXkFayUFrHRa+89aN5DGuHclJDlL0LpKOdQ
1k6yeUh1Fj36piAOLF/RtkW4E9PqYK7JnwnN6Fmcumj1TvcdL22M057G75yFskfsSLRrkhb481J2
0udQsDx9H+j7OHwSUHIN/fuoJR7WqHgqaZ5ndHGXcUOUDoFgJ56EKnhS6h00mYbuQ7uJ9edJ9z50
12p4wwHbIUJklPBObftUeidVvnS3803bD+pOIuavu5LSIPgflUAQwaZpthqMRvzz8TlpdqJ50DrA
pmvNXxXe2pNd/ql95ACuIrlDshmk+aCvhsolmiq+nZHgKhRUqGrxmQSqqdt0WHGnxXzumWuVkDgU
NiVLTMUpIvJ/dn7thri7UbqgiKD8lhF9dAq6ZY3/J95G/cG/b8RhHSHY4R5E2AqWfn/lU7gugvjI
z6fxVsjWE32F8o3/NImG1bYaF6jde/H2Rp0ncvlbsIABJo91pS478tuGVRDvqVvVJi17ol+aLX9q
9jfcgS19evpdc/5QRNk0kl25oKFNvvLai12wPWiVzAG+OTTaZc7fRjs6ynyiRvcIQ1btFpnTeOsY
ndF9Y6bLJFhVZE4opFu4vewmqyBfi8ol7xyZqEtYuz7SjK0uHg0CnsYfH08iJ0Ev3kedk3cbId5O
xrNxZW0X6ruaWlu8L2rCB0cDnPqlAqRtlUkzkYhBuoyqU0ioPwmxtQgCoy8woHZjLMbs7aNat/SM
/hsJhjOZ25c5t3RmwxG5aTN2ATrSdlqHYEX4aXM+/jLhGRPw1LZZLOSvXzbImI0A+UEPAU4xMyDy
CsiO7JDeGUqrjHivsd2OM7VCxECsBLiVEJjZjF/n/ws0wMntoMeA/hdFIuOabHNVOQAFnj7MCYvv
D8y5nMM7H3H1FUgq024yh3SQhk5HNv7ejTzU0Aaa8t/RdZnDz+foK3kKOC+OOl8xMyp8sMrii6QS
2j4Wikm+h8sFwN8HaAZDHSUlxhVxKqOFo/PJgeOt1Uc1Jcq6IcIXa90rEtGmjBsKiV3xnE/gjYan
1yI9XPF7XEIF6TUr8YmliY9ckY4mkrkWsM6Cv3umWRMhhJ1yzRoyF6tR4KSN+eWjU51fM7iW7T4s
F8WJn++/ujsSMmnq1ESdIMFVx8Pk67iTfBaPCXxhJPbo67hU5bAYbx6sl9bm2Pl4Ho07RXoSThj+
Wf1ghM+Z9XiabQ4VmR+/zrPDI8B1/+/ZIcpA9dBa2T7tM23BleAaJ4CpEdd+cNycOQ9Q9HVnESiX
XzeROy7yGRxpbJmZxTdzOFxufp4j5S7nKFaiESbO05mQnDFKF5UPBD98Pk+DNIwSKK5BS4wH9woM
IxZ/eN7E+nINgS8zhDYoqsdz4cEyaVVNZklux6pzozAWEVG/KAC53OW5J9N5BSUH91alFTjjKc1j
gihmxB94GMM1QtHG/8/DUdI/vxPwbBkdjo45RxiodIDXPLdc0YowbO4EEa40qadtPh2q2Y4Xplzc
bfPB+CCLm94iEkl8Cdr8DhgbEhx9n4yjmIoI67kpKOqRGk2b9/65f5aD0eyOUDJw1XKBOqrQF3hJ
+E5OWIbyTaPnhn8SyPgCWiTSpZKOPQQMFq3oxMnN+3qMuSscEQ8hLEI09Bwm//hE66DC7WZcAQlk
dTduIMM3jVOFlpLNkEJVxTgfBTSfImibSMYI5p3d66nNE5DoMy4xl4FvF8aEvxEgEYvT2xWzSH9b
8/F8JK8Cx0sKXMWKo8F+mz0V9XhvQkzg7EIUSKZTVGjKS/bE792uyNrRi6Fk8qSlysIKxDTrLzYm
0HVGuobN/xGxs2TTCQta5PQJ5z6jqcBHIV7jhzkBnh0ET75siThahpk/XmtLBEuM4hRfzA278spM
7E39MiRYffjgO4h6MhZWxTJHRgLuVVzyRRxb804bkC9BVK+89M/YUeP3+Emh5o8TfV4eq315VF6U
l/ApgjPmTTcBYjNswGM/kZ1H+jKB09LA+95woyB3xHP+L5uOgef/zHPApbl5h9Bn/fjE9cJsxJeG
wgO7PGWU+JAc7Q7ZcgjmGal8FEGJ4MiWTXWS1V2Rz7Gy5zeHVqGqTostWlQdeyrVbvJal+wDbYLy
SKycR3viu/Bp0+7Ejr8xt0wkeBvPFU3bJ9KX8z0CiGlvBQtxJoyxp8FJXPqrm4twJbKEo743HuJL
+hBQJSOWDX/2e8oWCSHCGGA/Fa/dC+qF9AmLcfGMOgAup9HYHc0RHnAO7iN8plpZQGVkeFmpL/pV
o0yFSyN9b56Dx/S9PXtv4gc/6pMrgUSeAQeoNENyN5N4LRmy3gjPRjoLsRndCmkm6H7QMinSqJ6h
Qe9pPPo7hfvNrhlPvLgjDAy6hTb1hFPs2ehtfFwSUApJ84HGFowcD7r6gDpg9we3JSniLOSTfX2m
HCVfokcWw3T5WAeGSALYLu7KXY9pgVhyea5j+h12GaqolVRYCga1jvCRraAsg12tLjLVUiOLlGeJ
RgwyKoz4I7xHTOYyIMf7QjCnhHqA3B9jECTUcDPs4ncMzGQ4EkgOSQikIeKTs3gCCBI2Y3FNY4EL
Z+ZNP+PugVuJQgXOnMTOsvmgD6+3TomVpcRuuaitrh0xIO3tUGBXe1SxTytTB3wte3u07oTk5YBe
mhyDGAQFZN/MSEU6gkFy0u2Lo3bqeszGLL9nFSbdEOXQPE/WyZ7tAmsyc+4p4JzZPLMhym2JAhWl
k8bjks4GExSEC5A1r+cyDLOCTh1ONQvabYKHi/HnaGLrMFdiuMU0SVF5MpmGHAVzzWu5Iwla1EhR
f9CTudLbiXydxJa8EXiuetIjnFZ3Ot3qDBSAdlTPMIX2RAiAPQCciTgcRTe+M2FFgDAS6VB0fGGJ
LIqazSiOelE/e+UtBSRNAYcsdSR6eIPUaTKxVcWOIe0mPNsrUYWfs2h9suXHY67QG+PQlQ4TgcS6
8SGJSDyNtUf6oDgF8szOFJiNpJEgbP4Mu5ZPTkQyzcMzpjxTMk4xyeDDiGtTxuLL0+gJg85M3gjK
c9patPWxYCPSqojJc5XJrqVlDWQ6gTlnE1k/fBFcCAFHBK6AM2J49FiD8bvYE9kJLomTQmbVIPmm
/caMSImaNWOxEPtFgT+kcic4l/UVqTUyvA0qFlQ2aMP7CMUWqbqRZORsjpKt7t0mv6G3cYG1RrRj
cXeBsumleccaobYgYJC6rUNAwy3CEBkw5VkhqjUgfV/VJDI5e8JC4YGbU1REisoPkyye2v4Ci9HT
uG1U8H4rDlI5PhQlBBXL99lEgJi/GI6UHQ18s5fh/mKmdioCHBujs1TmsoJMtUuTOympO8IMy++A
fyu7aEguIQPhzqQPDJkDxyLLrXZ+Yz1GsYd5AStUALuNsAf7DjTU444T5/IChG+aAuehyt9fMoRy
YBcYKSB+Mmhg8jv6R9/lpBpKw8QooUSSxpBCXmP1Kj2WMqEavKmHIdtmPlpkR6geS1j9gmMWU7gM
2eAgEjEZQXLjMoFec6tWsRPDiitISD82AK3g22CqkOfChNIC06QVNe5EdApc3cCI1fpNZWULE4ws
83GgKq/8mzMjIZ4XtTZfK+UpMpfRvuWdJZ4qgOhtQ/hheGQ3SeSpxpvOYhsJdrSrMcGlJSqZuVJh
gZ7oa1KsK/ZskeuFT0p3zVpnkq65PXTFW6rH2qFWcYbB1LULb0XGrhm44n8kHGWhJMtMdCUCh4Y2
sW/Nlto95mKS4xWWu2wiUESM2Jgxha4ypXVMVoY0cfOMYjMOKCgHM8Rg0aP+InZoQx8UXkamPG70
x0SZ5kRVEXgbov+cNc8MMOnTi8l2ZUymmjHEMEUwVHj8GWSASMgi0rWZAMiEqhY0jpeOKfLDiGbM
IOpFf8mfTJhnfGnHVpKxdk5Jgzllws5hV7ITpOXD31DuZNugsUNEG7gLoRM+31i0459i7uENCOjv
vysCqGJyxZbJzUrrLaFCCX/Fz/Cgouei0UL8SEvVj0jisbLPc3tj9CPpAPYOXnQBkoRlqKs71lod
CawtqkD4p8KztE3ovqb4e6bYm/KBYu9UJkkJoBQuL3o8Aw4Ym5ehTy14IBg5jcCmRItFidq9xDYe
B9hR3XtMy7x14ArEMZA9Y7XfziqCTnpSH6ZCNUUgycTCJwL5QNgoiahi1oqyRPAAQ5gJG6s5bxIZ
1igb5H7BpFFQP0DKCUuBtS/bM4jj/FY4yxjUa4tI+ljjELceqheZTCmb99LorUOWEsc0qirybh1T
UEJozBLRWCDHulewAKfykzeZoa7DA4snjGdX7SBaLIm8b+Nd8CiymDbRj/ZnDWEizNTkTfVJRrWy
YFwSmBQVikuKZeAjW6GSRdrC06FjaVVCe/jsnhmtyOCOYRPktLHX4XYsNKvgc9kdZNitHxJ1wXDG
wMn58k/MII7fmlQayTak+YTea2AjQERuXWbYQeZ1Ns9hDAxWCHnMcwJxzgRaJ9MWmit5Yc1cIikr
m6upjUW8Hyy8eMweAcD1+xQVIy3sDCX+uKCz7h95s+1wXj/3r7yirBlU5UFo7FGJgiwiZ21C3+42
68IxRBxoW44Z8ktfG9gltTdtrd9ndWqJT+UNFeOKf7EcSDH1zVMuAAXom9Xi/boEVraJL7WTkzzI
0YoVNqU5A1n75l9x8NLRQO12R+S2pjxMBw9qivnOUbG/SagFwQ2YkiXpvXUM+u2SwSJVd/kOo1GB
p53p56JTVNQwao5xSCI/9EFRuzdGsSMC9FSDnPHiezuBmDioBy2hrOjJDqn82m1UjtVCou4T0kzS
UgYrE1ahPQEE3S0BXPNOiQAMeJ7UfYJSkiunPQgojilV+U7QwtNnj0dyiWuUD4m2yLVdW7mq5IoG
QrJNSfvKW3XGtdLWoX/t2sXNnOfKI1korGUFlzfCOP67miz9tXIparIOu0whmelb5bITmkpr/TA6
J6M6zBZLy9xGR2pLgROgv5kK+2TR2wH4D+GxhdLPQL3I34eP+3O2iBdsxLb3A0sHRuB/H5j8ve9C
hLgqi7Ii6EhUdIRZv5dUh8lk0LIwqk4BmjUwQ8xqMHU01jVTASIIah3yX1bpJr6x0rDzQ37xzlDr
OnEB3AK5fB+MhI4hcykFyxcG3/tFJvXo/O/D/N774igN2qM68k6B/sX33lfYmENeK7T9MsvQ7PzC
LMqarnfbH+xnf6io/vsiAESCouK3/HJo/dIk0Us1bw25r04Eu9RXQsoPbHsB6cqsTJ5N9POvFD2r
1zobMSzwUAAhGo/tOT9Vz6xXqe8zBvo4ZlUc6D/1PiVuxa/V769j001TMeiSoaj61gAUtYkc3UQx
Pbf4HH1qGK/Zg3kh4fCi7wFAJD9cC33sg/3r+77pX6TqluSF3CQn3NvLcK9hxJJf+V7E+d5qRzb4
sv4kCQk+yyeO5/zYb6koyS7YV7D21NTWBcz05WxFJDSs2yfyIE5zfaacQfdMEOItVMOGMSw9TZEo
WBiPZoR2EE7QT5k2/dV99J2ol+YIR2GXXTDo9i7rg/tlspeflGijvwvbfz9kf/Qgv1/g8Qb8cvNb
rc3KfhKQ6kki16zZi9TnWIIOF1gzPwXRQWP72+U15C8Vj4YR/fvtzEq/CsMwOcmPOTvXA0HM8fTe
wHyZtp/GZzuMOTE9WmPIVCSdIspKx45v+5IcPVcAfZgzdoPrOU8cz5Z3vLab9spAHXyl7UE6Prab
7jW5ZKfGImbLlhaqy3ts9Z+EOExMIOHIu9/oAIYUSYCdAM5Nx86njuqdx/tjrLpiZRCpKbILHFki
N3nsDjW0gTQyqWY6n3CtTuVzeaD6tBTdbg1bGCMmkaTn+lA/308alY9R7FFOw/fRYkdyJlUYDvCr
4xhRk/qUeIlIO28WdLChZw1vFWEXqBfpOjPDsIWk+maOfjXdhgn0ct+nW5TCDx16VUq6H5TzKDuS
Cw1uSgNyTrob2M+P0k5X1NAXJaSO++vtfa8/D1vhrX/EDUqK0mf/WL2A3pAvglMc9Ct7APmqMusF
0/odX5JGTYaVEvgENE7DnK2ZaczEK7nObPAUHD0IHQDSkrTI+//WvJT7nMPMpsI5eqM68EZblGoK
Hxk4AM0/lb2wrD7Tc/Ni+sv8iRXIC/6ncIUbF0og4WePwh5zP24BV3lNKK1b8eK+yUDFt9y4YX+b
K6+KS6dz+BA3tOeB+fLvlLhM1hCj7BwNqw8MeFV9YjfKrjcnWVDfpRG94jBHAU09ZZERPbJl12lQ
R2g3xhYzNVM0fpAxmHG+/ixt/YX+nrupIy7HZ+bfL5g5znJ/jCi/PPLfRpS0KGvpnuXJqTi3W+nq
uVhDt93r5LXGYzmNDlRoKSBT52TExTZO/6Z7IHARBS8BQenbcKiowH5GS5oiaxrrh/jYA06RP6oD
knTHd1EErrt56/jPxUZw74cIyL5p8eAc6oWwUZfZhtv9LF8UN/5Ql/r+/hFvTAc89wPaMqdFy8JG
8KygQr2feRnZ7jjZJtixeFsRTF7Zk/Ud4grOX7c6CFye9sH4YQz6amF+v0RA8IjMgN0o/RfA/MsY
JN2r/D7RGYOyx/Il2rLUPAjE0KyV67CO3+FpO/7F3ClX5UVdUwim1EgQnDh26/PaCrRZ9QpSIj5R
+i7c4ALbfePbOUToFzom23qvr4o5zp/rZJGeoW0tEKhxetWWmu+WUL732DE/wJWBxz0Ao/tgQ17l
U+F18vTvJ0H9rq4Zh9pfTvP7XJZF3l3tQoEnwepsY8FmxM52PZ6RmbKqbGlTkRdSToMVJIF5+1Y+
Any2RAhXSHqnH9Fcd0KrcrPbjKIxAB86h0wc2lZdgnGAx4Yx3aGfOyOz1qod02qe/E358JMYU//b
4/zrSXx7nFs/1RXvViUnbdGsEYeEe3bZ3rz2ZyhJCLAopyxrrXbVzqUZCXRu4mBQp6xmg561wNVn
M2Q6rOhnrLhf0uVbsqC+4I1Gk2iRudRQbPj+V4odJ2qjiJWt+BEmj5NdVozSM+EpQ0J820H8wsQF
/VdxcttwiK5bhu7VX5qOujSOP6lntL+tQn496W+T5D0Tw5uaeclJupI4bJeufx4ZKOk0vaYMoCwh
YRcIYwWfoZ4+FbpJtOcRZkBj5DghTDPJj3rtXln36sf0TVyY0dQ83N5yVpyP1MQYcql9Up/Nnhkc
2cmGH3c0J/nJf/ZOqRtuJk/MxvFF2fpr07nNwufJE9t94cHc3354G79MIH++jTrADdbuAppkBrRf
3sZYkupc8KTgBAjxdcjn8Lo02GEAQUBmUMBINjyz6mDRP09B1j6RdXx7T5YV9oSl8lVoC5IDG0eA
C/UI7dp9Fc8LOvoGPdNp+sOS7Q+B7tdrpYz6KYP1vG5+W82HdaKnrcnogQwHVZ5vs27V55CJ3WQX
rvKfvu5vuwfo5jg6REkSJRwnv1+f/p4MvXHnDYCVdLvIu+Gt/2QXweYh3jPsLkwbTOY6cuqF+IDn
jy2dxWVLN15PsvlMdIsdqwLdjW0CJDb3XbPLD8kzDdXymV2dQ+Vx4+/yCwjHHd6iZcPy4Xo2/CkA
LvShRJHZOvPXMYAiQNVndUPNXlAYH1sy0+61cUkAsSebO0sJ6nIFvofGIbkiwSlgzihaksh4TOa0
WHnT7lt80PQLWlYr75IN221e7lkWsJuk4tRtaooIFKT1FSyZ+DJJbcDR3EPgWfRkUMTLU/CN8n1G
jZItAD+KJB2eXk0BISMyEufuLJjMwg8e33VQTP89nP6h9ee+/3YfRiX1L88plpA09v0iOVHQ5ySj
TYqg/0vSrx+RCSyT1c0i/H3euP6JxIx981C9Fq58vK+yCxWHVxYiFFyVbepQnAIZYWxbfBAszrHF
7P99rH9bZZsiEh7k44qq/SeG/eVYA9yIg6/n93PxWPCUig+Z29reXnGDH5iy4ijR+vb2It3UNQVD
oCAqwrdNd1TelYlKeNqJncrxvsORHx1o9pcIVU/76kqBPYfGPPX6d6or4Q8CMk7pL1/PyUiSiocA
reG3wcO7l0I2Sav41PebGyu7BJXHKSQ50ISPZlflgtZpn4CAnYnsrLIplXzc8iz/aNQlVG1bxwP/
xOzVLvrB8W+7XndlH4zzhsYxUU9h+ZBnR005mcWpFVHj2A31tH491HsspCnKKGRg6M3E7L0gqGWA
Cvd4S5+qLWiVgOIa8P9waZq7ybCvhH1Vre4InYalXs8FdUNSPd8e3teKCXMXjsCYxjIkS0JjJnzC
ZAmW3hQIoFsCFMW0HlFFf6PkSWUXV2981WlgBPuR3AnguVp4BunELOQo84zReuIwM4xlgCEfbiBz
PNN9TEXYKmWnNa2E2PsbxdP5v588ZXwLvj8PhqhwO3C9mqb8TdJ3ixOlaeQ8PBmfTWk1qD7PMMIn
Z6CO0qeB2Zw2G51j2irUfpE+0xGXkAZgjp8GMNXRjJ0YdiTcrPKix4nSbWlmBu+DaivvaLWOEc06
AsJIYjwglo2s6DE95Q//PglR+svSyfz1LL6N8ZrSm3IYJ9FJRFwYLslMEORDS4Czt6+BANwtn+II
NF4WRtv6s0ko/EOAX9YyLR4s8G4tLm+xEzYLLZ8ZH3XnjJusht2c1cZuiA05s8NHj4DJZEUKcQtT
H+dUaivZKTSWWryqgDpMQL8eC2Wtl0u/3EDmsEXgjcaqo9+oLHtWAXm0rRlLwuigSQ9R9pz6+4m8
Cat9oZ/DV0ZyWmxA5eTnarKGRwuRIMB8/nzvMOAuxu7BQEN07+mLQkALQ+trqjSzRh3x2Fk8D4R1
aFoQA9jVqJcJOFn4nmiTcPfLbvBWYvBOrnr4EfnrwiR12oEmV8RzPzh5tCMY6NHfalsJsHnqYDVX
PYcSYz+sEzbfzYd8aYvFDUTavgKdqf40MPylmGUSgMV0SZYBKP9vy0Yz9fy7UqXh6YaIpNUxH+K0
HVJox7FoT4pmJprQA5RiF1QYNibSkqjPqTlIqF/u0Epoj4RZsCu9daoHPyx4FPV7oXKcSahPAmU1
RFEi1O/3maTWtSDLtDo49Z+Q35EDzT0di7PFEdAX9WnU6toOndiAhA+3hgwkgOxaGp3QQWaETWXS
vO6oBzpa5Cb5uoh3SJe8boOeJkiRtNATTJ/bZ3KqSHC/taMODdQOQBxIcibqBc+Kx9B0i0297K3b
jxrgm4GschYhyAEF8NQlS4WX1HgyszkKKQBjWB76D5UdAH2I9uBF8wnNBVyhFPTLBZWB8ET4rU7H
iWLK3bAr9hH3JcTDiPYX6zISIAdLFI6iaz7w9eyksvhcRmiwV+xBkfBFAc2BmfqQR9e03tX1LiYq
Mp/f/A8/cxBXQlMbsWrtIUseO5eCiQzLrz3od6fFpqQjWXulLGGo9K7EmfGegiQm9Te49t671KDG
BZ5yKBjy6A6YAM3mY/8VCQw/ri9Ml8sRqJTV7ujxTuyLWTfJdTszdRDUoAGzFcrdMtrXyonTLujP
UCSrw0Wl7NLJaDBnzc2VRtdIYnv9wVKpJz5BmqP5Qu6mXLHUougraJ5OeRpTqpjMyApNoIVHEVob
UNVoUIV3lcry1UpYXURng5To4VECjaKK84T1EIU6lmblpyQ9aOWuAPmUrnDUms/NvFtEJxOkFLVr
bdVnKw2J9OSK/r3urrfX+mZTmjBH5hKyQ3K65wXIM9IN7dtYqyDmgfCaI9WUrrK1yqlPlPqFB1Zd
9UlqZuW7FMCFKLCmZIQa3UaE/mNKh5K4B9QqqaOvJWPE97Ec6yuXigforvhj8N/10KJUHdIxaoGD
XlkEdD6RnxS2Zslu7HUfOm+ZPTvCfQNinQVdahDdDQ7U0l7H8V+3DQovzTRB/u7SDFcQIBpT+mK4
EItH+MHCgrxd+nrNxMm6VSbZ4ihYZ1q3WF1x9t7kjHIFVBx5vMDbDzxrrgyOcOUD2Xilx4aoBXQG
/ciIi/upsdZ9lV57decjO4SMQscDelk7wyY/9sF5nnQyXlbE3Hv4zpiDeXxoLho55Rx2jPBzW+R/
5E3Qt014PEFkEz3cuKq8l5GuBXMJnjy4R2LJ2U8WbuOt2J+QO2qGVu0/QenwkIaX7jvLAePu0OOT
Xo1XDqtAz0erHhgrTb2UQJsp0UEtXZv38OPmP3lUgSlKKKc82UTojOFqkzxFa3/uccloNNr5a/06
/hlkNyI8lv5Id92SZv8jMF1zVe/pHrevhjdFBkheNRiFzK5wrWgET6tbdlXkAIekXDvoiUrENR4S
uiMZBnT47kyDnrpEA8G1JpG2XXpvZMNNsGagMujBwpAjlB3oWRmKUwpvDR1Nf9Vw58GzII+gD86t
mnjOqI2IX2lth5ufLNLGTwPut+m8UNIw7m8NS4ty3aZ7VXOM9Jqzw73HdtfbZfaGx8fH+wzMW4GV
YPAQP5NuEPsLk0QChjplzpYLbjgzyK13cqIki1l224STVQ46W7CDreldjAe5WrPsIiUW9EBizFCn
U7dnXMvnGRTsZN5ee9HWKMkS4HKKP4Ni6YmWYk5BpZiYsHcS9M3XjgApsj7IjEa9c7OkE7YnJB0C
KKh4FQtLydzFxgiKz8RDzAK7VI5FukfnUKtHcYI4HA2rYxTOpKRCEkKeZ2D+yPIrX6K//7BS0v66
3vtlLhsv/S87jbue3WrhXoTg9ObpZF0LC1UgtodHYylBpf+EbyMyyqbseNZZwGACZXF+X6O/898C
BIbwuqiIv3j5PgSCgSuJtiY99rE2rWvHiAClei0Hx4GRCOUSbXbGE5QblH2MGdZlwMTFu/TZkaC2
Ui7RARxf4jvIR6H4sV/Nj7Tra6L0hK02hq1iuGMmneb0MUHkxpa/KKjNR2sd/ixxN2OiF8DHqZYs
RrMOYq96AdxzQjGaFGBErbxMN+67BTC2yUhxGysvaP61vSEySFpBOa8fEeAEZ2hKLJvIDAjISdjT
k2Qgr/kY81KAZRAW9B9N3Zah4QkOwxymsCKxfPgw/tS8shThQZqI1Eypb1G6ETrXzPbDtdw1L9Tg
VQqRI7Pd8osZEDH2NC2LAlYEXDZeaiaxZ95ZeuaskGXGbcrV8tjZuLMZ/5TI8tHcpqZowRI8uLGF
RktNFH0uWfeaKBgsRyQYeIe79IPd7w/vry6wE1VEijz0QaX/8DK/PCs+m8iS3MTkpMJSUT4B4syH
JceFmtKq5+rJIA7plRySKRIWd3J8Ky2deoJ5IRUIN3DleBu0W/J8uLQ7uP3yFUfiD+vGvxSjOERV
hFlCb1KXv/cmvfIWZ8PAdtaP11r7Uj+XyoNBA6KQ8KUhcA2JcRKFt7I/5+KjiYZR7gJykGwZMP32
nj/g4svVS4QkhzKkRLdDRuJdx3ZC44JJsKnxMaV3poEDydzjtsz4YQP21Uz+fQP22xl8bW1+uchC
wN4s80hDH9bl4VGf5lOimIM5qgwu63GxX68fFgTvfuDr2kU75i+Myf8eFP5SsRoPwaAHLxNULShj
V+6XQyhvZZppAveZhNH53WI9FNsVzcwbESFTsuz2k5U8f1pWO3XdnRf3I2KMre+on6h0gJAGrz+N
/3/Zzv12QN93A93dDIui5YCytfwInYiaWToDtHdIFlSMZ0xns4klPczFo7C8ILYUHKTrVv3DdZHG
St0ft4boHXxVVGa4ML9fl6wLjMEzu/H5J7JgBazvFDxPxkr0Q7rWD838AuRgJryalkCVqHR/KrWq
f25rRUHWATdRqtFJgvw2D4Zq5Mtq2IUnZZG+EMsjxSvuSSCv6HwKkJl0lw27ilICFPMiYrQcEcDJ
RvSm7ZthEi6FhFYtRtpr2mxky7dB+G9JFKOvZbU21Kmd8lDQ+al33UvzUhxJOpZTexB2LV08lGPB
PHjsnlGMSSPc4t9P3Rd86vvVNTF3A24WDJGK1O9Xt8lvpBslfXiqeLGyPeN5U83DtwxcCVrPDZAL
WsACFIHYDuGnAjWF1r8Z11BpZ7XDvID7x/DHDhaBMXg1Zi1/hHS3F9ltnGSt7fCBU5tAN6z22GfY
HoADHFmGqF/hVQVIX/FnkglI45X+Cp4aaqZL6uzDp4KSn+VUuRCQQwpz9Ib/PvmvO/fHyZuMrJJk
SAIsmN9PvvPlQQ7qMDz53kL0MKFZMqGOsHYgrGNW1/slkkkWe4RS0BXtruoFbaX3QzFQ0v7cdosC
KAJkHVR/EJN8qwYKRZLVynDnMEQqB4f8tr8ZpwFDN2LP9IM/ED0pq0c1P3gCdr4NWWJabkeSU/6P
sPNqbt7KouwvQhVyeCVAMOeg8MKSRAkAEQgiA79+FjQ10zI/ldjuB7fbNkmEe889Z++1rWWOIz7d
x1zIo2mtL0jiiSbOnhN5XmrPRvIiEEwcJnD5eABNWnWjQiI1Hf2i5xSRezqQVCAxLUdQc9DWJIlc
5ancDVX2b9J/rnD9T699plMwOV3P0umtlBbwy6RiGsKXTHa+1Q/HU2/W5AAoOU30c3FDmVNQ+MWi
UCFT2dgnas+1QHY1RCEPe8dLagvNLKFZTQZbKa6MbFHU7PsM4VtwlrS1oFum6zpFw95Clh8IyjGS
HTICvQZ++54olJSmMPErJsj6ytGDc1KvCx66pK93THEskiVX04Lf5t2bAbW+mUhIKJk6hTON7UVG
fnx7u/q7VD1oxJqUy/SyIojzyvsdrP12K7dXN1XwkjlY23LZ1Q06NHsNTWZA2GSTLNV41YkvfjgV
sT/IRyt/R1dfQbsUgokuHUtOVNkV/utHrH5C5gyLnnNYeM9F7hriJOuGZra5INa2JjftE+OiuPLx
MpgoGYSF3xxyZvSemDA/XQjaTCi2IrgMATXcTLKWajZuT4sCbg4vUTip6BoFSux0GfR8FeVdtyjT
fdjMYnHdnJYygA/MFVX1fooO1EiSDFV+l5AgAdTfcApxqsjPaIx5xkUYloob7oJdZLjEaa8llG8f
F/jn3gGuZqQ7nDQNfBnMmkXorCOQnJygken3Wnx/d73Rl7DwCvX2hJ7ySLs+3CNTvNJG6yOddwZ/
qe1znI8xEsZkXF7GKBguKONLV5/H51pCVcLAQh1wdEVmq6bj2JsjCtUQqF7eTyqWuFWCJk5fhCfH
irYPFoS+wfXvgvC/N/Gux5SZhpUqRXzbKyseu3qbb8xVuEdS/RWsHrXhf91Xfr7296uPqmayFcmX
nfXO7Md7Pa3LRfWsLvMp8D8XhynBLH03wr4xa7rshCVCGGV9ZWRLE+YGeKiaGXa7inbXxa2fWLKe
MpOGS+z6YyhitDzJ5ivaUfWZLU5bHthPT3ASb8LxmdA8Ms79R+vpvyfG/y5kd8caJYtvXmvJ5C80
w+tMbYbmhhtu+cM6d+F3OxC68Zvk277YPw1A0zLZqmee7z66jQ9W1O9a60ct5flVIESlxKX1HPZM
dKQTYmiOsLtvKAbVF2HYzS7rehozI2YUsa+/9E02kcYNM5dxOyWeYeevtZnvCnYzK0e3NzTV8Gwn
zf7yoq2I2MCEjjkOwZ1jOOqo2Hu7/CncyjeE4k44vSD2nl7s61PzTG6oNivW5Sj/RILkqlNzI61A
guevSAjQV06hRmPjehE/aemhUqOP1aeOL7z9zYegiB1uQmCuiRjBdLq3kgPdpA/5Quv/FplOj+bP
DuHa72zpOuIQXeoTCwstBNN2kr1qBIDRdIEPp9mM99yr+eBKf0vB/nhh7klUVymQdNUXAoRpZe3g
K6FN3YBuUKGiKR8UBqR8ZRNfG15erI9s3wpD4+P2pU+bd+C18ax9rtlxcBwuWsb0c+UyafRZ1xOb
hU1zbL5S1sqB4Bj7vx8QtX+P//3aCBaZgQG2ke+qHjlIZEkLePWKdbHTnpKV+JmD/ckGzZzp6zvb
GpNxGtl2HyDXn66vbJkcZhHckyNxyLdsHWPWKpSmyme46g5UL8Ur4uJ02xzx3lxm3QJdcJ6O5Sdj
TeCKvshJNX80cfllqt6/cP/7HX3p+uM516Mosbwwp2EP5Z7D89yP3O6ZDgKxDPEcwLouL0RlpGZr
VQDl6/IekqyjQgvAjLmp+zR1BsHQ4MdI+ebI2jjGkyJm7W6Q10gofrumnxnTD4JjxSHTo8yRQlTX
oxPtGzwytf8sSGvRdG7iUIv2vj65qQxrm2mCttwnSg5Z9SiH5E9riDbZt7DcL4e58oVvLPeHWvfK
hJ7Qi0KfkePV+vRcvnClCaedpOwtdlRlw6NO+wF+NnrsTF7kxrYojlW98q/vp3zXm9bUJ6OaYDzA
DxRae6YiHa03Y4UdOOimCgZ7r8dAt95cI6CXbnOzYLzCwT+vqVjBK1BsTrEX0mP7+yn7fRH63825
K+uCUxXKYXq77aESvClL/x1JLslXb39/yjfu569n+W7P0q2wKUWVZ6BZBbWjraWVyJ0hU8yBFkyu
mb5RjIm3w865lhdla1MQlkdAMTR6ytHpKB/InWh27aI+hAS8jpHpxevoOiR8O5zXB2tGUuzAXBEz
IvWkZ5SHqtM9we3BfdoPKiOXdKH0nG+U69BcKW8Bfopi6J2Toyg5DSaBBW05WMO8GYvLSFvhNiiO
lzciHxnZLv1Z9nr57F7+via/TPIlSZRFTRep7Q1Z68+UP94LIYgSuRKLYFf2fvoLMlGHZjnTbIf+
+qPmgfTLAfE/n9Z3+358mlf6rWQV9aUfQ148tMYbi6kDCUmq5DLQqSmlJlmIw6rEffnsR++p//Hg
B+u/bL3/+Q53K1op+KWUNhxSLfgZ2SQiqw1FJQ26TflmvpOZFzxh0oAVjGoWixEDlOsQtNCLH8Aw
p0YftIlD9nAKWx1nhecQi0FcQ1DPL9dNWj552byQPsr80Gms0u5VmQHuireIu9uv3mGOt4dwo5YD
KrlO6GNdJm+1OsNKz9CWWZwaHWEiEOshYPIg7CUcyOsUivbFufrjGGaxOsg5GJDg643T0yyp8GZi
5WSIIS+jYKLwdLc9h946oJmBcE8AXZcNTi47JKdruoBeOMdxeVp5zF2G2cwjFCRzKvb5BPLwOCAH
Ph5nHJrKAZ4i/ikLhCpZOfhqAHlDs1hVR9JocKo1t7lpEXZjy7ehcQ7PzGYwe1pwRgapP2mYyoM9
yG2/GTKkYYrrXReXyIkVXDWbyJozd8d2B169+AS8fWX23AyEondj3WbQpnGg5foUyHR7wfbNnMz2
tvFSwmYvDeShfp1K1QQfjM+1YoClT6Gf4s2RwPp+1Xyo/qBik38peP/z2NxtIFEqN2aqxhfAlqi5
rVWwrfYNrnGg7MvbFqgbB4YMT3vv0yY09bSKX6JXrscj8cDDL3K3WEqN0XRhm9FkedVYN5Sv0F94
yajkqNctAV9Fgl3NiOkFcWM5FiJiYPv6x62dpfGTdnxUIEjfYLu7VfU/F+ZuVdWUUwUZn1U1SGae
tTx1iypyPZy0mGC1odS6Fpwl1S2laUy4t0pJvvDf+xHl3MISheLubLTYI0cCLvUYFGMxkdpZ7IFx
nlfymnkxEYAoDhmONaFba+4NRDzk92AYRs61G0Eeocj3Grv+BBrRVW4Le0N2O/Dy8tArbeEzNccp
AkZ45uk0Qs7F7B28yQmTbw+PULInvoxJU04f3zJGwDMyIS7jyytO5hhusDbghYEFpZsj2P1ssCb6
1G8poIQwktEtozGMSYCkMLERgtH2yjVYxLuumEckPInrijdQGDI27BhUApWIF0Y+Y14SaD7pizte
GN4a0rI9RmYMg0fyycW5Fktbnp6rMeD84VsDuVuVa/rxN/IBPUf+aN4YvmrXOdZD/HqhOuJscEUn
rQzz8pCBuPbtE0GazPQiYmSZmY969xn+z3hysx5oCH8Z0vx3E7k7nxm5rCVKWnwvqVk2lhc1+cMp
N24QnbOGywJs3c6BmsLqqOwwGXrbG0n1Z3pgVT+hHJzW4kvyJT+z3BCOQNZGh5EeAckW6f76QqIb
OWgjk2p3y6wkH50mGEGnOiaL0s5pmiG6z0i5ceXnbhThcctcLYYbP/ZIV+b40bfZBsXLSR43IAwe
nU5/kST1vx6BqcxGqhD89N9NTVUvUu6XSJJOr0YzU0heHCn5UGENM3BV5Oc+2Ed8Am+RL1qQGQdt
3LyfGB/LcxVCLr6wAgXJSFhwZCF6ojHhkrgEW5KEkW2L6wimH819mbRcgP5LKmeqhMvMRw6Ktk90
/t4etd+Xuf/9mLtbWQZ+KkgCb7NxGtwabIGuyDvGAm9gF3YtNjSUlKTDNk7Mw4ipGY0YOYJsP4f6
lS6QFAP2QRusUdRSSKOy7wax6CL84eHN1Klkzvq4bWLpnhQVWT+PQLn1MtuACnO15XccqRKEM/zY
zNMEJD0T/9V/NCjqVXv/Lln/+5F3p+/SKzO/zCKWUOzpeFfgVJcjWoXtwADEiCTiOXwrFPydQ/TP
tNeWqeHonpMePeSGCrbJKQHWV9AJvOVDzpJIkRqB8NUHe47WPzl/fE/tTn1YRXW/5bDnqKCITsO8
dvS6j0pLwczgXkaMPQy/BH/gHa1VvIzmcS/1d3I0IYZd08ZE6MOoL7YvHxiB/NO+BMyPFpsNFesQ
1Z7oxAcxsiEx0GuWaISwc6Jr4RWSnxkoMrErecFKErjhkWxRAabH6qhQHaJtl90rHN3iwUngt3Pa
z5fp+/n8USFKSQdc0ucnE4caf0Vr7Uk+pC+nyc1hWg1Gw3ywdv3+9tLRh0cHeB+99X/f3lN104wi
z4MdK6bIKkzHFWUmY852UL9eP5Md1RZlsTFkzIQASdk2bEQzeULve50M0wN6QZwBTjOCQvOELPns
CYOAo52TvJ1maCHiFYZPjsVo5ilu8gePyKOvf69uF+jVX63CuuyS56u0kKGymwhD+aoESka970z4
YODSqVjhrHdhC4AmW6FAwv8nC3DobIj7AU80YkmyThmPRTzUNBX8rXTsQS00gZDZ3QZww/GGejaR
CBLEhB2iFkzDf689v43RmB/9/1th3p1FCkVP6tC8Bbvuo6SiUg/tkOfX1GfSnga8U0HGm9PSuZCI
jM2APgiH5XF3QGcho80aksLy9xf6zur75/1TSDyAvU6erKH899kIw8yKU9ELdyGBIKd1429lcxmj
d5DnJ2tXXFd5uqbG6ZVt24QIVfRdlf6Rgt+hsS+OK1LW/OVN3xPWBr2sSJ5Pc1g6wM6Qx5eqU77o
TOrOMit+Mbuquyzcy9d5ePkw2+eADG9UHdpILRz/XerJFoNL7ww7oQFHJMKQCWjE1t80BBHg5luG
kgtOnR6bhTqs73b76l7xNgH5aOasYuINKmTTXpyarBLXu42FaMaFM1WXdayJh/GaQl5DYd9tPGFD
AE8Ooy76UBkmp/q6kh60w36TwLJrKgYjXIsEaFG5u9knsQn9gMHp7uJvleBNp8UfjRcxGfCWTca6
3pAIioaQvQZqC7NAErPB34Z2+oIiiG1JAdmwFntMotXODRoa3ylt8Airau0Dh2NKYrkMJKRk4gMH
k0iJWRvBiijc5EnepzCmcAcgu5oQRmlOuXPpO6AY+QMqTKGjjjmeeMt9p+pshEwZOd9rhBPvVQSe
0sGqkmIHYMWs7W4jEc8xyTYamrwGZtuwT5vQ7ewgvoszHARX4JUDOszSIpkiowXS9qTOjDd9bE0w
2s/VERDPYW3XRN0DVXEYItPT392Qu6FYw0RbP7XjaKEDgagXHUwgbdKGNjUNEiwdAUYmg9bhf/79
6Gv9o/3vo/+/23P36FuB6aWxcQp2Yjup1LOsOzG2codeiSguqtMq1T8M5bMs3qNy6ndPp/qgCYRi
2PrtnJ1LdnLOYhAJxinnXWbOLimXJ3NkmOkgFYZoQ9phfsaunxHg5yb02jg76SKZbeI4Spf1dQU5
wiJOAmjWW8g6WwR2/gTiQEWC8gjDLkn9kf+vH3vXEsjNqhMKC/0WnFg5h0k0uoBa92YaYzliKcuh
7rkiWhs0nGy+tx6eiMSX91gwXWqg3OjpzLzQYJyJUETTXX2AJaRquoSu7FM4zeJulKjjrpl7yIO1
qVmPYiRF1BH5IDfHl2gKoqZrDrE6ZCwUNGMewVviMo1CFsejkD/xBodgFpDrym5KvGI9Ltl0jFmq
vsQvtOj8kJcBdif6TDsj5Iky6kXcGGKPS8z2ABRazLY9sQS1VKH0IVYBw7Tt1XeEm12vrjOKhRvV
nQo1c+ExkmI+IvYUuCvouXjKSSjceHQpr6O6+KgFMD/wH4bkxgEPIuy2hivI5C6al9kQasnfD+Pv
54sfa8Xd2Vv00qANCu5PDCG7BPBsswgrK20g9cjn6KX+FFXch5c5tmp6HTRr+2hRDkCD4CBVrsFh
2OhrlRycx5uFOALIefuaf1p4/VEX9nmykyeOgkuWl9nyeoZaf2IwTLTc4KaCmyC2z61JH6EGH4Y7
Y81kL5p7iOeBLHnvf//YX3qh/1kX7473RSeUni9Etz30zyk6TgyBxPmM//6Q3xtxRGwZGvp12n53
r7dysuLSq6tgl3M1gARtrGE1pYlUDaF1LoAF7b8hLn9/6m/CHQn1E/CD/4s/uDtcSI0gC16BhOKy
L2iIfkQLfyrM1UU3uX3mi2Zyxey17fYkSu+znaA75s7aBLLTvKFcAztCE3uXYdp9pN/53mv+ef81
1YJKwaZkfNcBP4rOGkFWlpoWqqwJXnrvKE712CHh01WwioxI7Jz6Z28bnc1PbR720AzvrHzhdURD
HQwLnv9B+czQye7e8nP7oED99Qzw47vd7ZO+bjaWYfA8+JNorYzFlUxo9d/35R+yCcI57oupaBrR
Nqg87j7jdrnUnlXRBK4+zJFv315vA4Ux3mv67cRvsCj3GlHR5bAqkbyTLDFQkyRAAJLoQZQBoXyx
pUmFAX//9zf7J9Ph/pvdPaeXqBISzafZlX3w7stHll3LGxbEeuq0Csw5TYLsXVLGnF+4Lam6F5HU
ejaafcn++6tov24SPy7S3SaR+oUWhwLak1tgX/bBxVZfPSAq8NIZKJMrsKlYllfR4kSkufBcIuF5
JqiH4I4cbqZd7Ju9xPpsywfGmZ/pU7cMI1ckgfTVP2bZQPxIv8RdexZoMNG0ofQuQQkNWlcmAoZC
rSU1Wl/RF4LRFIXO37/t15b4j592t74qiR+GlsKhSxvTQAs+/TeaF+0T2vRHQBLp1/7Cj4+6W95k
pUmq1sebUj2jbCTollynAN/CF4XBwZg/+F2/LqYErFgsdKYBuue/BbxolF5SC71N51Vvh2IyCtHv
hpNCGzZocKzJNf/wOZlFzFg01Be3RXDQdCfJnNJy2DL6MyACYKA+iIT9Yb7B9kxkt4CkUblskmx2
kccFGWVAJHvU6qTzbXpReC6lelBoKKoHIrt5bCcsrDTHD/0AN0OqMNI/2jmXuHwh/bVz4VsGotuR
jGXZ0YVxqK1/cZKDpFGuawJCXxrJvXyJpe3N5cIhdjmyITw3PbeHRahvA2BeX8g0WhhMULHYxaf6
AkjDnIdQpOnGLOihwNgQKVntBIH85cHz85s8TBJ/XOe7hT2UYlXyW+4qxXT8Zawq570ZX744Kb5g
lUFwzkltaDjEUDVrYE9/3+XfN7Mfn353hA+9Jon9lvajd+R1ZHSDOqCShsls27QDmIP5itGE/4kP
5u8P/k3N+/Nnf8/8f+wbgVF51U1ldUqeUcTlBFR+nTbFGZxDOOVet24zC2b6l/kJ85tEyAwMee/s
cGk+1wKvvPZlHJNFBr27pmp0iGhtCRfV7WD39xf97pr8s8H97wp950r8+KKCrnRZrlBAiSMWJlIP
lAwMLtUL3a8TInEO1S/Cu9rrL2GXTzFLRrtkzZDjqbeDYbeG86va+sRIHH1vnmlEPgubEv6PsvG3
5UQL7NuLAKaZVWMih/A6Mtda+zNiVOR9AZPt0YX/dRX58XvuNqz2YqW3IuV5S54ziDofAeJ2Ji8R
Bnb9QAtHH0m9IwxD59WhHERX7y0sjylYbI3Q05TkybEwo/o+f1tdLYdj2Wn790WXfnF0s63qGk0l
Q5H1f3TK11ZQzCZM8S7cnPqrPdKzS+sZpT18LcQf14WB0wCOqwLCEnynfXPoXPuXiWC8X7J9uRDr
CVh6tRkTWp61szJ6Qk1g+huTE1+FNIbZhVsASj1LRGo9cwqhvkU6U2OmGgMa846YmG7dAOB39lJu
sOt1m9tIYMB8huiswgdSiGoaomXQyqd0dXLIc4LV7Qujsl6l5Bs7RjK9XEByzlVpcEHlNRG8KSSe
AsuB1PZLXfdGV6xMBx6o4A/Jt9Eayix6DFOIOB1VB4OITagC8pxTXm6+c5K+7jAK5caQ/jADSESi
ZbYIXmD8fZFMju2BMRrjSIsmxJThpWAta20oorM1XFxVtbGAA9e7Oumxaf2IstN2MjoS2pb+2QqU
QfN6sQYS/oUc4SbTwrf4Og3E0YM7a/1alP24s3cbplAlhdkJfWN2E+C3uMwxoFzkQbVPV4o0hBii
gE+r6CTgxMcqAyQCEsvNUbux4LYz68tzajx76kxuxwwQo3U8PjEPoaXoClM4mbSSaLUx8/i47XVY
vLWjcrlpv54Jw9V5bEkGhbLCLX6vbmSXzi4MOoBO05O4DUQwwksRtwkjbFpk1cjkHH6zIQiBByTZ
tz+lhsQnWhOeKUVYZCSxbQuw3rGTsxtBR+VsdJpmKhyTGeddDpDaHAE3qxqPEPR1TKIEACBIxUAZ
LEKaFl+Eogc0toxJ1dJCyabkjVtAkOfYRRjAoBOmr472k97HngLHCCaZuaukaTaQjYE/hJI11/C4
g8okuOOpm1Fn8sTRjmzTTRUPWUaqJQ+/6/lOjZ/Jc9q++5fQlHkFnoQFpuomFf8yID8z0hXwU20s
WEr0DgnksKvtON9hwZObKV3cUTYM5xCGb6175W+QHJDAxSL6hPgW7FiVa1QxG0aR6G7ABCMqu4K1
OmNQEws7QxDKdH+mqiuaPMzdbk95MlHJnX9QbEp9Xfvvgv2/peOuTEprsfF8kwes3iCv1I9kLfSL
GAB8thF48V7/qjH75hn4+9mWH33yXcmUi2pzaQtmI5BGxa9s72lu+a4zkxrkb9XenJTPUn95TCIr
XKjk3rp2bqzxxuRBTSH/OqT58Y7d1xRdeL2YAbu6OBKHJtL6hfAeTuVP4yl4ZR6MgoZsBtvqn7UI
diw7PE/WI6+J/OhNv6stkqwViovCGg7BqWHzwDmKxoutxZ+V4rAOxoQqMEW2miO7++WomQ4J5WXs
AgUvrRH88rgE17nhfcaDWN0GV4mEhkdPy+9V9f+u1f2gyC/LRu9UrhVDDGVHd4oGRuZS8jZ7uqba
R/XSDrMzYwFgPkAC0DQB+79WDpEclw8ELOUrs3Oh6JP7zHW5qZfk82qITuXe6sqCgBNVplK3XIbn
Pk2Jd6a6DR4GkEaoDqe8jDqndMijGBGunlNto9doExT0ax3p4M+IlSA4qaVBPiDLFSw9jjRmbWQa
0tLlALVm8QI3B2BGntRuSGsN1Q3PGH/VsqG3GAd/2aGJZ0k6CImLnDDf52vU1OoYUTXn8MkVBhZO
1maB7CT5QoftdoceNkBmMvSxB4OKXwz2/9nYv8utn+WU3LRF0jLxJWRoXNF1is7+Wf+6Bnaw5bhX
YCcfFGstndCFJg9CwvBxHUYK3KFZWLEXOsQjkBPDRY6hxO5wcKbvykb4giePpDMogN7jtrbzFXte
SBuQyVeOdn8giAv5w7jOou+rQtcvFjHIDrlHwIWNapGDlZ2JbOSV63/+vS5I3zivf5ckWAeKIepM
yu5qruBaGHoo0yS4UqRkhLWw3nMYd9R4JNOq59CKUeL5hH6M+uOLw503i5enr861xjcs7Y737k+S
eYUmgCFGRoh5TyaVN+bChNW6kDUCOkhjH7RHLt9E3BRzb1a/EQShE2kzuEwK9Kb0+o0BHs2RtavZ
NbUnwizeuncsTtFtlCrjtHunuV/bYIQ0O1YHAjoqUEHGRzw2OAY9+Q796qPvmlNrxj8ULKxNBYYx
3nQwcpYeRHmaHsDqVOfy1sC2YKZrOUSVgheGUvASHKDR05Lun2A2SasnhwJOVcRR+2FoPW4XOeHz
Zdn7KylBQGfNw703v80vY2Edv5R4CqcB6c3ZsHkvxtC2Byg1TwBL8PG0tMmHqLDYZZj2pxs5H8kz
nOgepXb3ysBA7eHa7Uy8QMiYoOjARY1LeAyjuXnxPytlkI/zR53xbz/NP/ccJ5ei6X0cuXa3BhNN
3Oq3iJ5HWkyZVV3m8pSwNMyqzVjayjRi8KZO6N4r9m1OXV29ci+bg7AJz9UymfpTc9us/34Of+3V
0bJEyksOnmR+y6N+vHuGH8lCfG2AWxw7TDTP5mJzfYIY75pv6PHQPzXnZo5EmQAlYQtnKv8Wh6Oy
fWNRgdYwV/URkyD+vlG6eMS4NX47mKDjBuxqGQqg2/7///HtGCZHWq7XjDClgdgMk2RFGn1KSDsh
M1hIKITrmY9lNx5xpW4h7M8IizenF4IoIrQGwhRjP/pecYKIqpj5xbhV94Z2vBT7UllI1qs0S8b6
B06rG5HF15kIpasbHpC/gKJbojTCaFtpboRaSMsHZdtze+p6V+XboF2C4ZdLG6i8d/bjaeK55GV4
Cq5iB8Fx3Vc6PISgXmUyZ/alMUgf7aa/9gkki7uncnX6P+4uj+WVaSnRaK2nhVN8lF/iVIPAMC0P
5hrpHDgh2/pShlQ6yuARr/C72XP/MEsW7kjRAHUm3xv4vMIKxaCj+xy8EZbKrPvLZ/SJfq9FQenK
BHszf4rtzB8ij1DFRaQNsWwlZ8GwkX1jvH5ms5PY0WGa+rbF9OG6xChPj4EuTK4NiRndY5lq9+r4
72fe6C/LX9/87rhRmSfsNoV42cmvRA1A9Lki7fwq8qGKlf85WF6PGTSROX/siHFlA3qmZtrom+9q
AGGY+RpvsydlKb+kM3GlLNIj5GM/GeRXJG6AHGwcfAVww2gVrU6TdMZYy5gFQ2kMW8UAKb+7ET/G
X7uQlGTjxtS/F6l8HX74tzmk75bRCrB32C2iE0qDZonoBw4bIuhGHnmVXWzLvaL3Dou/L8yvjeuf
t/SuTJaCOIH4y5TyOmTDuS057H5Vc/U1mxDsPYrHCfwR9LEvUB0n3HdbS2Z620thq9hpHVzUK7MA
ENpVDyoEs28G398x5GA6/zFJTv4GB/9YB9AYC4XXT6z0V3XazOmUl0/tVD4Wld32ahGqlCGDTMH1
AIRSAtFAZu/zhpcnWgWL7jsliiwgPAItg2x47UKPxAO1nMwwuxVP6TuWtS3mAY7+tXvbCxjNMrud
lHv8RIdsdz1c54y/aIwvVUfY1PPwhTr5usJbtsQAYB27BY3BwBwY8A2iCZ6Bp+IgPl0+GbBq6w7u
SWqf7GisHaWXv+/Zt2jin0vDGtlPHAC6GXcHjFSWTnSBGT2ZI/GYyQNhp3H4PJgb3MobyJujYnLb
FqvonI+kKQEZ1kj4grSwKEfkIxGtpL+lu97+d9bhCA1E9uh0qO9jwhPWnV1M2ZbVZ388BfTHY03P
Y8Tx8eZ62ajeiVB5GA6Qyfb+rRlB4FwO5IW6iWncIk1Gs/ZcjzECPJ+er07gnh49Fr+daQAykQ6t
aZqs3pPab/mtUaQTbiugPTNx5O0uRKItEBA3A2srU7MstHfU165wJkQHTc5CmaFEe27wDWhD5ZxP
+TOaydmYWJAP8za4jojUSkEM4/tAnOfI0z6MysI1fXnyPmk2WldOKgPkrwzeMVF1HN1fhAMDK2nT
vsBnqN4J54hXaAmUL9jIGLFpFnx6K9Cx5gJFCCPhEMHBE4IEiL7ZqLxO6nfydR+scFpfPP7zUCiK
BpVUE+Fq3T0Uep5fhNLn1KnsTOU5yafQbaJ8eGlmVwpBgjcRAQnTU+RgoaC7i4OnpFVJIU28WIrV
c0z4To4q7R2ahSJNteuy6MHM7VNizMzTovIWHsVLu/YENyIeJp6chBFaYBMT6DE90EhS3uodGvQy
XhBbQR6HmWOjHKSwQB/h+v8Jge5nWn306f/7rXebYB3VlpaXSCxxOLxgL6oYYe/bL+ujHHkbgmXC
ObkbtP8n4ioYITOfnCYlWq2xOiYDwtxHJOigcR0VS/W9fQdayU2n9zNFSE+cL73W8l0CrjXGA5ns
Ca53byvhQRH2C5Wx/wkGC5wqq6pyPz4+lYlY1jLtCRApNwLQentxtjJf1F039ZelTOaKDXfhqLrp
wh/9vYD8OhP8+eH92vtjbTUr1bqpEoddY6V9JJNsHizbIU7AIa0b6TV0e9RntWjHl0cf/Ns2/POD
77bhpDYjLgu7jbQCfzEp9lneo8aEpbfIP5JxcaQBaSJIaw7yu3J+8Kt/qyx/fvjdVpermZlpvcZa
jGfZXHJMGlcDMuD3/pe3fii5+FUS0yMkdBnGhkxsw38vsqCdyltrsoG1IyS+OvXmwhcHpMOexR2H
FR0ymOowME/dB7/zu0T+ZykAjmL0KRGGcQ+RKNO6CcVeJFAj/r6tMmxz4RRjoBW63TmGSphMTifT
SapJktAUHdD490OafismdJhySqBG8TxU92Y4wW0gR/iiB4nnSMYCaw72fmkMNPaEciYft19QG0RK
NubZtF7L55s0VqlTSBs7DfwXxrYMk8SFuPAOYjo4cZjoxXXf/csvhQa2OUmkzUndyqSEMZ22BnS1
+a+qEIA6bLpVQ2pYtgHl0FFjenQ+y3aWbE8Zwu5aGVoN3GMUXBpLgJ0Ok3G3tEbZVlrEfARgk5ur
VqPWm5UYyaAw5WOz3eXeLJL6PtKDq279ujNpqizqsgUp+XuB/vFS1Ul0rYlUxufJbN13onycEfSF
MpRwJXMYcLupceE7gLXI6Q9DtCNUHXySBAhUH6ZQAT+vG50Wx8XJAztBPcRGJM0ZyaSAf/1RBPME
Tm9kV6iT5X4Btz5o5MfJs/XJybfNF/xGs2Lxnpish4YtrE/Z6DLVF/omnacTmbS4ZeFc1m1KuMsg
Xnpwk/YZThyVyU08IzGbotijOqeHIq3BbxDrSlQmai2eXwN2xpVM6EWrvEjF8PSl5Xs8WOZtXojz
ogSVNhf9He6rW7xWNMJ/OEkWnS1W85RnCRE4mFcFTzYxjcCEzClIRPTx/JsCwLcR2w30poHH0Zxc
UX+q0z+4DSmug0+mH2r7dJXWkbrhxnUlVpIVB7SYClVl1mOHdJwvaM4d0RuLl1lN8dXMK0wBt0lN
h5rQAmLFpHFCGFhAvKxr8ve3Uz9zEW3XEnBWx8jWVrZUm3XdHQ1iCTsi6JZqsmi1sZEfPHORRHgI
RimgAg9+7joX3QrKcjnzsmGWgo8g41gnCmkjGucmmgjVqorWAgU/AEKSjvwXcMgn8J9j4YK0Yiw+
8qB/d8v+feH/9+j1Hekfj15atH58S3IU2Ev6gCgpEF+/FbuybxeG43BJe8XO36gJ1/pUpg/Mxk9e
8x5QFZpYeUU93/U5jjwIqCxlh0JnHtKQBG/adxBB+n3Dr5Kl+d7OeFTIH5kKznVYOdDVifWaPniV
Hr1Jd9vTSRGt3Ms44xLRmq28V2XLbP+VvE9h8GhM8Kv6W+mPFxQTYHfUu+50K2iBEvVqCpnSdS/j
P2MZ6mk7ejLE1SgzWUE7SY2NhQYN8g2vGpgB8fCcwbf27N58Q2rsuvniGukrcrUYpdHwwqpBfiEA
rIQ3ytWtiUFW8Zr+SYnryjUfta9/u2I/fsV99zpUfNlrE5+Rw1eNOxsBRm5nPHSM0X1HHzPVfHCL
fiMl9bxzJshQpNA99d/oxyOnWvCjPIMmUjkN5KmWTQyLXupYNxwRDpo1atonzXdyYcfDhlPpJE/Z
a2WOaJSDOK8HuJjM0/IC7XKpkhH7VnDO1IYdzAGi3yfk04JyYW5T7JN1cSaAtyJRnlfaNnFtMYrm
RGLYxfqyRuWRuN2TecyPArTWgrneW3IGdU1jxht0CI/XgenkS6pE8pPptpGhQuAvzjcS66U5MOB6
5Lsnl7EbvcgO8pHyVQZbMkjpBgnFu+47fbdCnnKvE/weKxbMRhwzVczJA5xhNtY7d8zQIlNG3c1V
jvCDjAZaJN1UsIP2/+HsvJrTVrcw/Is0o15uVVChi84NY2yMkACBhAr8+vMo+yaxM/HM2cROtuMY
kD59Wutdb6nAbut+gZpED83rNLFcuY4eJOcqbipi1BLhkwaY9kOLqH9fEKrBuYGeqIr0Sr+mY7+d
Hv12Op/knGQJQiTWl+Vuqq3R5pBrlb3RMAKXsdxFAlWIvQvbAeY5kotlxrzElpPczj09oYzQC2UD
bmjXzs7O8yFtFw5ZMm7OAgZ4fS+WxRsBLEjy3hoacp9MMmpnHDnzVb46O9d35YM8OC0UgsreORob
xr8XYVdA/bnrsfJESxWhvlum8pU70pb145EI+X2OMANTUZwqplX/vP7hSbqq8M9n0RRDUSQckxSj
82/4c6E3Tauoux3NNvaJZ8tG547nxD3hhjhKEw+kUUq86wmjrkAXRsUcuUUBrgjFFtSkly0e8Pp8
YPBnRQ67XYtTDqJ47WFX8BCdRIssHH5ZOQZuKq0YXUl9kAFT3o8WzBuHoBeL2SpjZdTSaItc9EQ3
EXPwBX2Z2oML1ddOuCg66qhhDHyJ5fh0CaEx5XJg6OiRHXhWdRWqOZYJ8e7Q0Q2TMX//IB3j7Ijx
v4/VXyafvx8rys8/j9XzKpZW2rKZcpTYhE5Euxq+FJx/kXV2c1kIc6YOGGljoIDiVCGfDkCZPAtQ
GM2xms4uVrz/VA93Z+jLGVQpxxQkKCpIkv6lEBeNbFe2T02NpTO2H/p9KJcyxn5llFyJB3qAJnGj
V27iQMCK8Z7iT4Eq+t9HRukamy+vQRN1y1BVHRqLqXzpPTLlfJHqW1LOlfdkcscyIevfF3UfQKEO
GHiOMC1Gnm3rA3H91nooLsOpGnzeOsL5ROJijHcejrD+kVHF8t8v7W86EuACScHxEeauzgz0z7Om
nuVnZgovM370iIoJrxPVE4mTv0zlAy41sgPlAocOdFjT/A7STEBvALf1CVk/sHpZrAyoJfaQKTxG
B83b2dVxmoNE5iI0oGbHycNtg5u32xgeigSPtw29rg81OZQ36lyecH93L1P8mF8kfA6JSX8exIVG
bnsA+jjByL1XbeCmg2HhtB41obW8bSlrQB/LAZSJhpnRQB0f/Xxwja4LGEIo2I/jtEuJJG0Uhzdg
upKseQKe/Ztf+2caHq/1H8Mndimk9HWRMhb2WvZu56aZTzrrmXRcUkVRUDKu1fyHEKg/XCl/Mdr8
45j/4uv/tj8/tCJRb3VdzbOlNJahkEV3wj6wM6WEZcJ7w8bUA20eq/A7lwqujKADNiDOHDEPVz07
yUBbd4a3gTK59KuoXF2HFqYj9g8Ltyt//ly3oK8yYL+mGvjW/VrXv73ONC1PO1MzxThnlFEmYd7x
lJgsPGKynJ8Y1wjhD8vx+377xzN+1QIfpVPbJi9LjDUjFB7X/k1+eEap2QKKIATQr8Rn4kuKzl2I
2ThTq0HLVIHT3kdq+oNb3l/Y9rwWtn6FvUMFb/oCV5yM41G7FaUUYzt8M/27hAPdePcay1V8Rxh2
Ds+614Z3Yqk1lx4Pjt8Fv2TVNx4fp9fNOzJYL/JDlvDPVuYjzEjhRV1vTGVxoZAEIPwfJ4vwSkPS
ZbV71V9GZ2ZyKgooH2Isn1aa+qEfwydsBXMXitbi3PV7V/vfJwvLwL+sj9+e8ld5/dv6yB9JU2rV
pZpf7PV2u8VYibSn2n2Et8kxeLnMEwXybkoHro9zdrtH6qY95HM2pxAHrNzPndxJXMLZbDKg7PVy
aXrLDz2u7I8pDlo8xid7fnfQ6/pX8m+6i+TsEpbDjyLPlQ8KNOcwmUzeDSce8wqGir0u3DXDZ/vp
iCiuoLPZ8xjjK3t1tt9r+xAe7XmYFvaGtMXNhpwOG+9Be3XlO0x7s9nYg4E/oMxzBpvR5umORtEm
bm2fb9i8pURrUSS55Mr3h3d7u+73Nbdf2f3+el276zNGuWuRNMh1f9nvj7zu5+3sjdjrnp6nIul2
MHh4GFuQzYY0TaMreAJgE4xurz+UiPhH13Oe7s5+y923zWg18HF5N9AiZW4SUWn4H0Tx+J8fH0sy
2XkYtuhYNrW33Z9+pP7HdMdQm3woxyDL5afYq78w+BnLglqCKSmmKf9ysvjtdKtVc06E2+4xf/Ta
8IJzLClXUdpDGxvun45mt70n7712RXoodFkLJsfMkK2RMXpSiODDYnjcHQZq7+WhFoLfbVshNdvw
Q582tt7x63Cbm+S92j/1hFCYpD/o1v9SofAGGJ0alqGLXNFfkGPr2FpyftMec7Zd9aBAsuvTNPkv
0oFnZJddhlRl+TvTvVW6zScEQIMuWXMld/Dy+fe18xffIENifqFKOpPubt795233lbdFkecW4Us7
HB3EnPuMWxEWk+C/awq9HRaTktMk838/LZv2t0vWkDTqWO72smp8ZyRIZNLpoAXzxsFRjuUjk9L2
CGEeOYzIbG7G3sUjMsLPvHOPSpXHySsXyr48lAd0Xqdptu2c57bS/gJYc3jtLwfOcaxQwFDO9LNh
229xcsqiSwQH1lqJC3HB58MDK5fMxqSOz8+FsdJW+VbZK/vqcOlCZaXO8kxHECYOxMVj1v0rrA1g
ZPIZI09+PbfFptjob+ZbjYOmXU+eo1d4CeBaw07pnQLZUz2aQXaI//YFJkPsDcRXYlZ44gGbySk8
WA3bpqePjel/DwvfRWsK6Lgb80m3bOxepLQjmWg96m71vf5sPyEMjLoH9pocJl/tYeBgX7EgRtzr
UNG7Ihy+bHKZP5Y4TsWC3z2ApwK8+0MYqQRgNli3yQzOVma/iB4OLMTI7N+mt+l9ls8ei3SaTpPp
aYax6jAdmiPiJ7mvpwN1qo3VqTwFy8WFE5LLsInoGn1rIMyThRnvYoCqPt40w6aPjS4FzSv18Eri
F6pm9AJwm557mUe6LQ4ntqDhlW+9DnfE3JcA0iMgHGNCbFx8nJ0XYEgz/Cen2fjC4xxdoyaBJCYH
SdQ9C5ILerzT+Do8jpsgPZArGJ79/z5Svwqg0ASJr3tS+BNS8x+74M9ahIXLgsVCWO1y6L5cMOkl
N5K7ycJ99Erv1ZNITISTF5I0HkDv7Gd969dDGxSVTVD5UFwIKyi3LCZgZPcxboYGUWtG/zk0glfY
rZyeNDgFO5LBdlE9KMIiVKMixAgp2nUTZ37PRylJq9w6Yzki8S4So+evRxMloRhhXxup0Y2aWemJ
nuR2j2uv9LlgIimQ+ncCyO48pKA5cOfiqhBG5sR05Yk60V0l3s0tVmbG+oRSTPy1xE2wtPcCNz0m
uHym0eSx35/4SyX47+4Jzx2rcHSmfrdxtSt+74FK/XqcKcmhHET4tkTESGDGOlLDjGeAnwBBjvBa
wTkIo4PgWWBWQB/4TK308DTEepAPPaT3CfGSpgbNjAEC3lgHBYANJvVfp/F5ep0SYZ6PM8F9DPPx
dcrQ8zrFexdtPHZu0weTYb56mxa/PsoxPM3bFIfZWb2oFyfZgc5+DOtDfVBX8gq+gyk5lxlBwwuk
X0O93/JRM3jKZ/m4ODqPIdSCmvDv+gAZcivvrXZOKADpJRkUZZiYAQPKJBIDbK8Y3zCKb1jOd7/p
0yoNWYfDn8Nb1e8FD+UVg3ckCWyUtJR/7trP10skeaqoY0pS4+gJkgvWrwm9y6fsr5V34x1Zpujh
pZq19v3QkhGCWDioH6Ni58g7cPFejmU+egJiI8CVyiY4o4W9iBlbvUtUntXebKsaltcgUbsIsKNE
6vnuEvLHyzW4kUSWrs3rD/ei71U+fZ+FeBOLWGLQf402frutn29pczcu5zYuiqFg7lttcdWjTFnq
x5dNG9WmP/Scvzwvv1zKukkn2rG8LEP7RQL77QnNQkFKozdtjPz9CWlAaT8fF3KVD6ZKqtpnCtPz
RqV/SjF6kGl4Xi9MfZkymVtTXqRkD1Fqpy1JFdLRTxtOvFHBC2Yq1PyARX8fWJK2/tsL/dIbX4vK
uDeQLWL52q+YKWBIrTFAuDPiIT7uIv5Qn/xlaMjzybJpaSJdl66qfy6v1/l1v1tS+kCFrSCsvqTv
OxmHBqMePA2YJ2fa35c5UW6n4G7V3hljvbJAGmkKgaRUP72Y7wAbL4aYOFHG18UwzC/AiWw98DI7
WeU8f1PGJRvdeXyM9I0KbXN4W1U9dXAb6nG+soIfapS/lCg6cLyFBT9cN+qUP49CIp30hyzlbazs
3mQEVpc81t2dVpD/lR1qULiLNMtPsfzCGH4pvPoyk6/MTLaVGn5yIz6ORHKQvddPzocM5r/XTkA4
FL40xJamf22Hj0fZfO3qcxWrEeCtj0PBWAiXtQtWEdG+UH4MytFleN8+R3kWCqtivhcXGIfFdwwv
A9yACUjyjJEWHPsC4vtquSMVd4loCI/CtwbDkvAUvALFRfByDKR3BSPgJ7ObKjqHxKIgksiIAegS
b6x3dh4Bfkt0hfV9Erxn/HSWZzTE2hpweVlBqXsrJsIYVtTMnCYzAgPG8M9753EW4EmQjs1DFy89
tOzze+KqIdbsJGFgWcztFKW/zo2IBOojmJAa6Z9C/zRKFWfPLeWKeQ9cXxGvG0eG9ZE4r/jhoSQY
XQOxJ3mo2ta13ZJhcux4Q0+ctsoweTpJp1XR43RkdEZJracNWw/dDCL2oQan9/Dy1dKDC3z8MKbv
tXcqPAzR7fbT7BtR7VzmJJch0awm5YB6JkhtJixHF73CO7xw/7Qy/RenAkKYSNdz6t1cLAsYT/bx
Yz3apB3otg7lxwyyMdai6xeUsINiJ1tIbMyp41tsrtGVPmzsInAXGeW94+bmtz52UQFiSHfR9Avf
7Fk+9twRM4VhgQPXqq9OcQ38YZajid+xe8OgMJdACuEP4C7w5+p/1LUsJhflMV+vn85Q9Oks12s6
SlrKylmvl+tlf7lc9o8uv9M1dm2nYfOn7qtr+l5iIGy+311XzrC/Hhr2tk9vvr/bPYvvXg/5O9rk
9ZB/S2Qx530sdL+A8Ma//oZ0F3fLl7a0t8N1V4OMw/nLnp9s5rGsi5O9H4/5/9iOcyemMw5jOuqj
7VteHHMhOqHPfyfnXRv5h9r+9V2+7Z9t348Ph7hL05iE/MGeQDDjS3Ec1raPFZZT23ERHOLMiScW
flGax2+6OzlAO7Zj0/Un/uHgZ87E18M485Go2r4JjojzQhCHc56cZN3WPhxW7/wIXhNhKr7/7tsT
XgYN/CE+vGyef564cOt58Ge+0KEPh5B/N8cgCHSCP3Y5LCtgAG80GEArtlf2hv/xBr7KF2nk+W+A
6GoDRwfIwPGcaBPR579FkedFkWiTWT+DNOY09uzzI/g03J1De665H8sPPA4dml0zbuzPM7XK0/78
9evmLM4e8IKz8RYj/j0/IVqM+MxPG0VvmhMtHJCIwegtmn1+PoPZDSQw+vycTT8b++PzM7GDm8Pn
j9T5/Fgm/jQIZtPZ7HMKkmK4H5/gBt33TfGH9mDLgw5U9nT6Yblnp/+x7F4X5Ap7yTfySqdTFhgo
SmZ/sLBSp0/NxW8ffJdiL/l1dpbTf2/6kvkd+TMQmCvdQFHVDfXrpOWSFtdMl8FEL9363I4pezGO
J5mY4pZF+KsUBjeipTsNBe9MxLHXVc7dFwRn8gsCmnCqCCV6eK3z8BoXrIf1yEK5ADJBSnPC+NAt
Cs47QUZ8dN2hP5nc3cnD9mt7go3tiK/5h/fNZsGx7w6S4XIEZ4L7+cGx65sOeE/id182wmlAI8Vp
QKBLM/jBnAtBgc1JiEacuelHv0No+sugO5s3p//rsuwHqMLYFqeavZx+8plJJu+N6+/eXbdLzsGy
u9q3HHMO85k11HWZ/3WbZ04BJ5Pv+ffBV7rJzJeCzDBkOJU6hFJGaV/2HMU0kox4EmjGAM00k7sx
t1121otDikXV72auW+UVn9rNC0ObZ0isR9NM362Y7X6yI+1ykvUyYktITHZTYZmcPy6w8VDtPMg1
/KFa/VuRZBioKVTFUnB6Mb+UB+Xu+UrT3ameM75EAbNDNXtxmGsRHswfP/Hr3b1nG+4FP7khSH+R
iXHzx+ODgYnUxaF/gViv99fFEO8mZGxsTbr+7xwSKGl3Z7oYYDHWqwlUwlDXL8IdH8L6GCg9RJB0
hx1chtujJ2I4PqkeaI1b0i6nJReeY9GQqaEcCpgFOxwyZxdkaGhE2kTD6R6EWuAqvTIBEMVeAzx4
BbuUnHIAOcNRnNHb6G2xiN6ohN3W6R6rycmZaFP1vXn1zBCxxnl4u4+A2DAryh6jdsB1vWSFpY7p
JMMOLDSd7uPf60r+zrnrUEJm0SrmBpS1X+pZQROep9zK7/HtBcM2M8k37mwx7xcITwVQzwMvhzTU
rGQk4/LwVN410nhuFhargomH8s5tcx9bhPXuPhPJZxQe5fuPZd13JI4z2ekZOkmWBmvuC7Agn6+7
nXKsSccuIPXLtLInX5IXRUk8yzaj5lFPHrbv/z4034prnhTqpy4a6Cm6If2fd/miKeHwPgR6LnMv
n5fFgxRHBSYrJeEPY4y/PxMZ3IppGazeL5eLVaWmUT6MNj5W8a5cisl7ArelXOxe8b/f0l8PJM+i
kFslmRgjfXmmWi+uZ+msY0cq4uTha9WolCFog5jrvXO2LBEUpD/M57+X5BxHo+sRNBVUFzrKn8dR
FyrhmBS7cn5zmaw6Sl8K7lHlV/6ZyoANqNelaVx9fLJdDAu8V4ANXF+cFJ4SIUuGKU5SQVAN2gj7
2BCfj1AHcHuNxRGecdGP9PWv2+yXF9s14r/1vWolN7qaym38EJDtOHg5kVC9LoVhpr7t8Mz69/nQ
v/X1fz7dV2vLrEyT5mnSwLGZgx+mH+kk7UqOaV4Qvu4g+D/3nhHMHYU2A1qDsbZCa2PGKR4Hdirb
InnTb9DXlp25+9trpn1YA5r11WVx6xMStFLn+Vqem4xf26k6580YXmrfByKRIz0zQNNaxPjsQgel
zlzy9jQTRxcH7wiJXp5xwMm+1B3e/0P/+H2X/vK+v+zS1e55rO5nsY25loo2ZUoZneotQzPnKOoM
V4eNcbgnHmlf/z7g37e77olp4EWtwyfNrxe1fCsfD01+tXGZzRIdRmr1HOivhXndHdqin+1ML2/v
jOMSEm8zaIiVKwmtY6aoE3TWqeDTzyZC1leq+yx7HIP76cdr9Bez/I9bPa/R7K4V3VAk1fq6KK5V
YSUnrS3nKETXcJNHxxEBFoCfLbw0w+V+6jPapZ5JmAlIPczmo/YdfdTkEqM163VzaQ0DAGOIbSdu
NEwQUlTjDnnNOO3jAnnayhttKI91XNGykbRmUYGH3vrqTJrCb9h0yCotq3+fm8FjqEQaRdK0eTM/
r5vbmOkAnAhVsHeQJm1t9QqVfYYSNKqWxljocX1O7yvyea0PY07vO2lizBVOwxJX6Pl9bQzLwXlU
LK+xGZA+D0aJ6GFxXTxXNzI3Fu3wNCbBxr0tGLxNzJE1uR6SkTUUw1sMHSDQXNLJeMijupcjO7fl
/T1E9xjJwXN/mamrbHwfXz1cgC6z66IMpMkPy+e7WlTRuUl2S4gtzZDlL3ci4SQ8VUmoyzkG4Fi6
n51kogB0v9xl5qb2oisFmQA4aDe4Ve/odGW/7d09/s+7Y+qme88p6meXcAE84aTxbXCHftHYAAWn
z2KdDIiJcMYPipQncuKGuc/LJUq6M3vpqZ7VL8jcODpcIiJWfqirkbinx8F1hq6dk8BNEP+jjfoB
4zYj4TlFJ15r9l1yX4x1sUR+2QfsUaF34CXPoKjJvEpzRexwUMgxsAe6xaebopsfpfSQIME7lolF
8UCvdF4ks8Rt6iqinZNu4+SRBkyBsyhU8pNLgO8DXuXJgU6YvZ1IBJkzdrTPb9C+OsHKjYgGp6YI
42btshmdXJ24nM+EXF5iQYnzBWd42sWb+X6U3Rq+Bc7nWOs8IraBTGYoW73f3gCYzhcXzzD+LYxY
zIBX7eG56nTCzC1z8jw8EkWMvIfmKH128a0QeyvJee4LHPFpRw/8MJMQwc5aAsMkk8O1f2Ad3znR
2p+XmbiC08BAEfPDu10scKc/7TF6L1fmpfPxwLaUtdWRVo4Ohgzohfg52uG21VFdUZVAwcG1Acxj
rse8rP75wLBokSxQNL82d6SFPwlt4Eh9v2Gxk1H+awpJZYb55e5KYuMuVYRHE4vTXcEbca5ce/2c
4XhYzO54SU5gGDDnf3v1mmVuOOex4lbLx/r60QzPM4CmS/C0GMFA0jmkaa/VSIOPUxVYvN80Aanv
cpj7Wh5IzScukgIhBU3IEikPtzx87BNk/YJTfKDPutx6mESAXmXu0fSU+Mh82ZjhgTpVVo96skt9
dh96AAzXBtgruKcI8jB57zpTqY2O9sHJF/sEgWDMAkvNKeHwIPSWgaMRO/F1fH2559Ur4Crgp7D/
YEDdtFG7lyeX7W3/eLklPdj64k9q7wVNZyTCDbZvW1FwnrxSH050y5DeHERE/Hkyjp5thyQ9bAWo
nw1N8p51Dy49Lh/S4h7C4uk66r0wtiaYtnOymfXicAH/vXTkASFmUyFsZsfeFMre5+I2urg6un0v
mdaNzQyvPTR9OW5WJDbjZ4cp0rQKdlOhf12Ibtl7urfoMysIPT+CN3ZDdSTuw9nx7sn9U5fRHik4
zj8Lv20CuiRMhJzaS8HbCGV2jusmhAruNPwZ99zcnVg+aFv0lJwUr+Vsoj2JZmZemJFg4uRYET3s
wiFeXgahMz3h44c98S81zB8r8EvJVFlqZtaPuokvb1AWk8pRFGfLub1ROcA1eAVFM4GCTeoz3i4n
1T3Ob6MV3dRGdWuvbvEO8skxVx8keIfmDwXv3/br31/c18HJKYNymFgJQHXJzLZhX8a3aIeYocS3
yMSj4Xm+uZDwCWhAVo1UWrYfaHqNdJ03q4Tt9CIsUsO01ebuamDBmQEjkav9tTjdSR5+GOHJMH7o
yb6banX5qxhq0cHSEUi/IkJ/K0JviQAMcBURXw3aUBxWcfX23IqLl4gfkA3F7xGgS4rKLfapwWmY
iuRnOCqjyvPyOcADCcQXj3OquWZWHDLJOZMsR7O60jkDIvpI+wGV46cJ1XfDkC8v+usyKKtCuics
AzJNXNmTtV6TBXo+uiYeNHE0jdZqdwwvJwiLXgrqjb1vWvfe60Dc3ChOpnISF8tnmMSXxNsF8lrx
gGxigIweqZK5B1N2Wi+5EeBEP+M9QOi1zXdmd8QFZY5xtyWMLVzm8T6bNtZYGnj8Dwu9a/i+1GW/
n5av420je900QSub+GT2K8upiLzscxdVSrJq7d55/xzXllt/Tl5+jR+Oi2j8/nA6TPzq30+9q/UD
JKR9g+M44tBmMYnoUDnp69Z/E5Xb+XLi9QjYZHdBpE5Bo1B4ybySQoOMIYBgRHS4gc/KQ+IUmaO/
5a+o7d9WAkVhaPgTOoJrv3Um9eqBuM/oEdOtY1bQKdm5Nx7HHVqWuUoE8cZBvHV3SO7F1qaapRGb
nFB7Uopf9pLlpfy0rSjfUPZfbw95nMogl4vvS/+tCNfs2DyLJr6Gt/frpKwGABPi8opxpWO9PyOI
q1nrkq9s7bljcDZEQvtYaZgSjgoZiTiyrT1GpvBSyJR6nVypfxqkYwrkMQm6693n3lqpy4vhnPgG
Qilt5X0XWRQ3o0tgreTlbngL03WVhJh850ebYKtjfFp246AdtziWnUd9hCfaPPeqVacow9nQeW5P
FMNTZCoIU0x1Wm3RNRxvxOzJPQyyL4dGd45PvxrCmTl3Gm9sWVDo3oe3oPbuNyRZwYvRDpa7d8yX
3Gqfb2q/2l+j2uucIzq7DU7NuvzQ8O91TAr0WFoIHZQmbDDkQSOqQA3G8W50hxinDOHwnQiNRgMA
/QRZF8w1NWA03/oi3HcQ/+Mkn0tDTJKDGaquHjBrOjptxHkFUkXGXu0WhwX6Cr7A5Qhl7wMj7fEV
KTvo1CcTng8i+dLAzBxxcIb81sfon54Dfax7muTu9exFxzFoLP5wXkLvSTZQAiy263PFlncvuw4v
pX/CrmSgI1ryS54E3wCOq5vQIoh7DBcL++l/yDUW0UpnIABByU+HtfiDB7H0/Woy0GKgAmWe2hlG
fwFYK2a99/J4fcQ3sodaKxQZWeZofFvTB5YRODemuJaZd58EPJquTwo+KvSKs574PxJbv99TeTHk
1XUtBmpxpXuxv90B7i/Ral9Chz3tWrxauchI61QVxqYN8R3SUJGHprj/9/7WVYp/bm9/POdXXq+u
FddX2qTPWK3ih44YCPm9FhdY+Yr7H1lu3xXO5LeLEDRg7UqqZlpfbhfq+ZVJ11p+xVni1KUSlQwz
xdvoJGIHJcSXZ0Rz7NfwMGi4L4h+pOtUqN8NHWppqfReFIKv9sCL+/cx+O7e0sXKW8yOFQkGnmh+
main0s5QS02B83e6j89qicMZZPjKa5sPYjucE6rESqSXaJbVruq9GqzDcFmR0Ijc+7Vp2Vkelo36
Q0HwF2MqXpauKihXmUZq6Ff/XA/SPVMl83yhyscTiug9h7SExY0c2ASCC4w9AlZFSPI2LxQvd1hO
l0XiCGN5dMTbHzOph1u7iqv0CcQBR8CDfLeULl2oNXZdt94VHxSkc0Q7tJfBBYuvc7XCB5FdU0Fq
2SwSZoytrR0HNdats5vu68WifmKlgF8V1EwcNlYSyTsWmrDcfejRKUIbysSbSdqoPHrJtW+GYniS
B/nAuo6a65ikBHalIjjO67cHdexSyoJux6BCvWwk2kA6zZKEW7I64rzHpKaanOato68vH+2IQKh8
klNVnOzW7DcELyGmhBpapj1cpgT4idvjOxF77CrXhcy8ube4Dc+gSodqn/QTDxChdHbaUKETXtwy
P8mIYOmXtyhPudnxVzgf0uNgaJlEGCXQEAJHcIvoU0c3bJI4myLH1YTPFqiuYzQ9GkfbGB9m7r6W
zKUBZP69KP9yJzQgeJgmhiJcNIr8ZWs6qylhjsm5iZP5ckeGIpK860Y9JAJY/bYmGq0ZHpsArEff
xdCZukXpPDG+eEX3ZsKOZb7cNDk8dRKOKy/3jmjO/v0KJfn73iHD++tenqV0Tu5/rs9dUae7W8Zl
8wSQUt/ImWKWJ4e3peI8Rmzn/366zk7khyfsXtBvG2RlHs3qeobmn1DmmrA8zqjLGDViqueXF+8J
iLoo0ZtgRRWaW8mKXhvsqvLVFXsJB1+hXroAkylsbYwREtXlQgkbRLd+slWnXMWL0kbjaHnossyh
dJ+i1xU/X3yFe2yPAGOtVyAHY7AZHKfvxf483l8/4JVBKTnePxQWZkKUWWrnV9wUpykzeQNBI4ZM
zlMYnNd6wUYCSR3jzvTwwJ5D7XfcOJjVBFggRseImEr2fu03lFrL2+D4tryagQ5plniM1W123KJW
dJvZM1igAk5deuK1QidwiYgbxGQ3qfuXy6h6E4DJhbHRu/UIbbOg9OfvZTekhfTXY0YLirS4M2B/
eNWLMsHDQSDXXa22X6gi8B0hU272JGIrbOniUPL4t24SWuMB2wOvShdLMGjC+zpjGc3m6F3YeNac
D7CS18eDJciRxoyA3fLhEXVVFIFCrghuXop9QeHGMBAv320rOoIcZE0oNoHywjxsZPXu8lggd1Ia
UcXmlqeRcshrjMTMT937sJg14AYKIzuCrS2stwlSdXeISR95mN96+ulQpD0dEbAiOAQgysdVWnbc
7VczydrQ2vN/l4QTNaATSUCAkHTd9C50CLfeasB02cNQaWc6N3EkuTs/3ZywKci4ri7vlNy2aUye
SRhapKlKut/Oihmmk9L+FBlBNSUNRc3csgbn8IBJ5APwiLhQMZEEyOA2DtDElvJCwu4KBDplMEVv
Arb3zh3XSqbOB7C3Z0PMlvX2RFu9B4kpn4AXfr2DcOd27qg7txPfA7wAZDlJT1xIK0g51Za0s2ZR
Zh55ILE4vgxen5fJFX2rjCjRnuBw28uXFMzikJOirTsrprfce7LCYgrTV9CqCz2ZJVy3Ofbqx+fw
yfugxVklTgkiCzB42GornvR6d3XYCer+kp872x2iFKasFUUNHryZIsIroRzdxYjquNFHd0KW27v3
ykM8tkvTw1n5/HJBoXWp9+QXoA1fOYHxeODMdTW5ktq8x7fmXI3q7laCaUD1GOcEBg1hs1+tKQFJ
HCRCPc7zWh++ngNI1NdQqyY5tpwZWkXSuVsHYLMgnVvuiWjFmkDEwYsUSwa5L6KNPA41sGaF9j93
rB1MKAeuFbRBWbClEfsnxmEE/OAcFD7H5oxoPONJBqBXY7AP/XxR/XrVwghA9TKEKKrtnCt6CNEp
ay+5++0OXwjvhahSdRPQR8By/A5T5254VePcdkQA2RXs71n79gL8/mSn0GM+Fdv8Q9B6MO0HF+zG
eYtcBsQn9rlIS9DapegsG/KXzeldcjDcc1LJFt9Ik8+dks6NAKhTuW3UWZb5FZeDVWF5l00e9Qhr
UthihEbhXOp0Odj1iGkAFIHXHmztyLvnIqXG2iuPTjMPUFdciUZ0qsVletkSZTs2CUsmwMsB58Q+
eYvnuDk5+bvezat6q3AMSo3x8hNeuRLCOFfsvuWSVLq+zpsRyPJxqhS+RmStg89XxdN15697LhRZ
qI9IB4NXfeC6X3BV55FauXXTk0Gs9FGBiQMpmcHVeLjH3SAvF1uVr84YBAu2jt0T8Jn+lrq7++Co
u49JZnm0dFYXRlARu5ChcCUrdZ0VA7kN4CXee9zlteO2KDfptfdAvYc3YHJnuXkmlLyIA0FveetQ
UyLPzs5Rd659/OC6jXNbThPmz2ucig3ez53IINvSwlfQ+LfN2YiK/avoY8HMWpZOPf0YPAC1zB6Q
t7gG4k6hDxg4cLkmKpx2JEUVYYO3EZ7LB2C5zS1h2nJSvEZxLd/EjsQs3TPmtVMR8IAJ6G6+sdzr
Fg3K7DZcvJp4py1vjnbrJwWBAPuKGHPwzqt/fUU1Pb8GQCKuyO/u7jTy6vzcWMvzy37CgPDQI6/5
Yo89zcVQzW1/pU+R4GqKE9GdaJ/EOzjVWMXkBf4CkYSXizNJXHANIVKiK9NCnFtN34rLHqaY/hk0
FaN8bksYZ54p7Fy1Qn7t3TigMB6xWavsgbrGGr0m+wo+RerBHj9V4XGCkt96bonB0mH3631mAS3l
WBu9ZLIR697lxFjab4eN4KgoVW59M413PewIywGDH245H3V8eidc1YZpvng+6J9t3jyCUlmYS5dl
Hv6PsDNtUhTr2vUvMkIFRL4yowxOOH0hxDQBFRBRUX/9e+06cc55nn47uiO7sqq6Mk2Vzd5r3ese
JKc2h4DywGCsJ6CNyoKOnCvEANXmhV4WUzUbSkeK3I3WuTPx/TNRgxxOQJYY1mwoqO5RbczYsaBy
rLNI9in5yfviRjwiMtmA8awfxiWiV+yWFSMfCHl3Y7guQzpdu38BCIUPrwfFoo/thPeNSM7oUqSu
ZJ4Pl2M9vp8YNlwAgD/uN2DEIAK19OQVIhChH6ZSGBsYayhnvIjw6BZmZrvSE4g5RuR+G7WAL28x
mmjscnV2O8BMAxqJvCkoeJ46pigfiovoXplQPgeMQSCy66XsytPLEZNtXMOfUe29wno33o7tQZw9
9QKb2z+a9sbLp0hMgmtA5fNhHKArXr8U0hUMJYMRRVPaje3840ig3jmwqf6UDndS9s4s6868G50L
dg/QjmqnMc/QNjF9A/Y3zhvtA5Pv80NY3az2PtQa+L3qbytGDxxruPmhcDC1q36YdWYhG3fxrdbb
/oLc6h0sAh71jc7FFiY76dtMB7BqkzmTOKLWYdaOLNwCCQrx8bOUj2TXm/eR3fo1DN3B1X4i7lF+
45sjOziWEGVsjuZPxu8OLgkhc7hrbqaUR2wO/ue3H2qdMSAQbjlu3QwMgmMdZyDoquJi93+V0sY3
4wlnrzJw97mhPMFu4O4z7cD/HthN781Un0IPGkNlIeBJQYSMj5sY3GaXFYfNPMwtDntfAW3jrwuO
BpFXAUCK1wWiHv8SCRW0PMfOFFZiE+XBBVcgk1XOLczcC0LtMplj7CB57SafnPvGB2TSvgbSAE7h
W1g94OFb78rh5GWPEqtOqJAfFKAEtueOBCUYkb1Ecqatzmli89J08rCQT6VkwD1WDRoJlBTzK6sq
1xWA1vHkenU+y6sYg7F1YdCfyrJxMfvMnyZUUVFmJ6lkFavixrK8ka6r8wf/FfAQTAKNxgaslJzx
8WJPit0dG8Oh2Zqt199q8QeJv3Af/dLSrUjhQ3S/FblwRu1VeGX8JMHHyewB4nW4pCzDsPAoSggt
O/cAE6iE9GLLKITB9zTXccD8xfRPf4ONsQXwVdw0i2sABK7svjOmfrmTjp2eX/BOfsg7ZUuEtQXc
nKRjm93Wk/QaJC0ebnqMxDEZnH7cIXqdaPL0KyBqXhBAqJOXersVhnUKfGosatm9gai/hYNYEGUM
CSMLHOOkKdHXLIvJLeD+Y0BlqwPvzKUShM9dDWEdETdUGE9jnswazq2r2zOv28qIlQlKen1d+aO9
ssJwAFV9sRowH46TcI2oxf4SY0vGElUBnudTimoOzRED5LtJziP9tL3+2hAK8ArhFSmTgWCUZKay
yh8wDPoBNxZ317J5kD8oupP1yCH1ILqAbJgEBKVQ6YKeN9jRBcBDQGC+etkoE9eXvXQEjeceEb3A
VThZiFshhWKHuVTh3qIyprAjJeatVybVktDtYywtLHuIus2N9xHsWpvJU8aqeIbSBb1wEvUfnGQX
Hq/bjx3ZIhhrzAuV9JGDDLDTo8+B17xV7Pf2jc6YR8TvA+Yr+5b5NjEGfOhZiJu68Z2mCNG8j5iD
Guvzia00ak7PxQh7D5tyEZgRRrz3cXrcRMDCBOydY/FFGWr/wh3YJN3f6SmHGG7TL6nUNKPJYEup
MHSuwTCI3maEV/9WM79LeXI2+WnZRnjK0+XwKAOTI0XRq9WZva1nj2Nua/kihLTrIsTD2L/5j2Pt
lh/jhWP358pbrfdpnr+8wznCShRmjEroWQNJb9IqPnciEqPU7Nd2zUTEuRlDvETV6Kkz6L5EajQO
+63RgxYMpGqwXUDw6c1uk+dUW7LojYqyEVr6+WLJKAo0E1vMu3Ob3OK3w3asi29kxrUpzJi60TjP
G6iMmDNA/TYfQiwQV876gikab4y66oxq1U60GY02y4axOWuGCs8jGAeSypNq5jllXC6dUGDg90N2
BXZDJt4ITIpvJmc0p5OcDkWoXPhZiqjhytBcgItmJixrvepwdnHW5ehajwVTibw6/MMhFKuGNIk5
ax4gybUpQwYBAacFXOQTWCR/4iABEylsJ49lSXOfOCXmL0ZCOfJlOK6SFr1UfLracXibs6PD/UWk
2mK5o/fHOoA3iJYBck6qD6eFdZtjwucVtjob01BGaC2J0zoRA1DQud1cTuDZdQ4w4Dxlo6Gvpqyk
w6ocvDU5qKxqwrjgNRsrDu5cG+zsHwdmJ9W8uVsEN7FBco5Tvavr/uqyrfZDxSmX5yfnlaGNrRwb
DjvZfIAyyllW2p3XtFQOcs9oV9IaD2JRrsR8bZnYA2oqjiShy+vRPmCTm7gv99j6EgxtKhSeotGl
98VwmlETGm3KoEwyX47gMMQZvJm3xcHmnlev4xS0v2XKrSIgAicTgLz9gNA6YdTsAtgx2q8c2ksr
m9HnuyOrn/4Qy13W03FQjri1ikOKi/rXvtb6A85FqNrCQO7LYu5aO5nfHpayBa8ZfQwsBI942t1W
Wd/6ZPbVlBJaFWfYIkahPoeDZQz+6HipkRIz32u7FuI1i5g117mlGbL0OJc6jBsfiqMmhgZ0/dXx
f21WlBVjGTqbw2u/MlskHqnWaYiHGKSQqrfGRa0fjq42uTxJabz3iPyYQ5c2r/c6F5QR6mPipRES
1DiQUFMYjGWUESlMboJ8CRtDFbVFS3TN9FaZteLf+hMCTTM0KSThYg3NcBayLCYxbTk5E91j8sZt
Me5TOeSsctegG2pE1EH2hJKgM0zo258W4mNHYNEvT7ePB7+ocz9UnmP9Zo11kv9QdYXivPHeeySJ
WGwQ5wljgT2E3bQxACbDW/wKsNPXVAtv19vIoDTondc9//yZPDr3FT+c8x7+yzX3OjW6TR5ECl8c
7kimMtDcaCh6u7jnqHNONDSh0Bd03FmqdQ4vaXlrmcZQSPfu9vjYN4eEPgmKDObYpxYqQu+3rx+4
k7r0JQs7XQa0X4xBuFWmqFPZ2lfvA7MMCrBdObDgaU1QaE9Up3+3xv4C1Q5ERiaqOgG6d3swwciK
7LzCGx5rjyLQ7MNMMVROsbM+ZUhxIQ4eS9Soou3Qpm9F7G4qFqUhPrJ/jG1HHAucC5vvDpPNAe3p
OxovVDOPeytM18p0vBiinwimGnsPJsB19Fl+C0Mam4PgSq9VPkgFMUgJhJSZPmL8aSuTU/e6uIcg
cvQbaGQ51Jvl7dRbjdt/ATrhYf9vnJOsSlnGSxmmAiK//8Y5q8/z8smU83OFdc94AfZ2iceY4UIy
AyV3qDWottidKA3guMMWJ5RJ/2AbgGXFHuN9H3gOzA7i6J9fQu2A7SP0NBxAGAkINjwL1BMmHNs3
tfQfZ4zEETgf9HdchhAjoXESX8+daotHE3/jljySGOxUfCdCEI2Qw7uHJIQS3tgDBgx81EkM+PRV
xB3f6tEqunJOij8hoyhcxE5kenOItpgtcrqKZwedx9r3LdkIxOPw3alp85CBvfKCQAid7GDfX0dR
bqQRMSp6RGhSAFuOYZz59gZ8D6FyFr8bSKGQjkxLB3I6ARhCLCT+lNun3Ba/eTVqJfE1QmNU6Ct0
VZjN6a2xSlMeXWi5mUnqyO2QXqXC2UTgIJcJtXTcGs9AqMCRWCEEF2Dq/xOB813w5vj5wt+AvY/P
QsOSAL0JE5VM56ZBQFUIydUJVZXQTZ04CHTqytPGvwlTEwayjDl0rDeYoDQvi2pS4Sw5SKsieslk
cXuPdWdiijLEr2S3mfHh06Hjpsyf0FSRBMUPESopjDh5qUC+jlBP8TtPpsRI7765byi+XCRZPKEC
QIdvbM3NEXIUAsFvKP43zxMWNrstvxCkn0A1ZheDL8F/kqenBQ8iYTkG2CAR2cJDutDqDQnyQPaw
kNEYJuwYIKV/Png5bKe6Yh2PmXOkvtS/TkY6QSQejuCnP7/uv0TGIe7bVfpOwUdNaPpIVBGOLH17
tzs8/7C6bmeH3dXA6g/0woyp8Smn6c+NPs3i7c9nuGP6y+nrMsV/zFcc4sy464cQQVgYhkMd/lUY
kuI62YUHCV0Yba25+1oHvibO6eB+OWtstETL3yXyIipVjhqhIep5+aT3Mc4YaIjCSvwP1Frow1AT
sYPNf5/k9HT8+unIHOTTvEPa2IPYjirYFv+oeQOqQjaoChIv9jDIBP8I/F7ciMKUZcudO6ETvXCT
IVkxOmO6/mldYjAtuGMWLRuFypmWI7eYQuX84bcw+QHG8pdOlKdwdn7nv78UK3N+iU0BR0U+nvxQ
yJT87cPVEpK3BBqbkJLgmSSkMfynmRgoJnzPECxV8AXkf2MqKv+bzqFK2B1LQ4RBpDL/mej8x8Sm
1z3k+7ctUTjMz/SdJTnwsvWqvYv12GR7+FdYkUDbAG6RZbN18gictP9zDo/avP+eLh/rxtyd4Yl6
d+fqXDZP3q2zRxAnLaY5OFFKUnAZ/bnCuz3e5PEnHU97u579z5OnP/rhvwzJJexXVCT4miahNP7v
/Vhq7uNB/90gw2IGNDiKOQ/PHGoIbMKxrchewQJRoasWBgCpkYedlyw4p76WBGxyBXGSfsrxXF1V
cba+RGAp1GLEX3NbPP7l8Pgb7hsUsn6/L2Ni3h8rf32uz9Fz8PoW99fqDjp798fOGMOMbj1GQYwN
htmziIrzGj4GhuaAz4dPL3eFZaFm/su79jd0Bp7JSBtgXDNWGBD+97vWe4+Hl2vOM8nZXK3LAvoL
95qAUtUURBW7mYbsd2zdZWBghpnzbvfOdC0+H8qV7D9wqICOAhZ2P9VRQocE7/QPjkVzgRA5UrzJ
+V9G7oxV/+bk/c/n/Neh6/D2/b7Lx2OBkza8RVEWA0ne9TsqWytbMHqJ+haXHwMlzcpt8uNDef1a
ymsOJ7D1z6RkX6ggOyNs3ABJrqAk42/qd/BiG1zwLF41x09tpFdv/d6dYzjYjC+IHUp8PEmMxCEn
fPql/UcbjTfJbca7g3nwk8m5asqgKD5ztVthlhezR15cFzNWuu0Uoh1oke7Tct6e5M7Cwgvb6hia
Pp56q25/62xmTwlm+xsK5fHsc3q4kpPs7l4b5PCiBwbEf7BEDCBVp0qsE/RGha7KKrcsZrtPNDTA
Q+koljqnPHZBiB6pbBK6U00VbHSU335py+79NCRRfA6FicEZErHXy5c4oRM8dSqxyIi9gNqEWU0V
UjtPaHTrmQAjZ/n8EXJL1NxSM7xumllmvyOKULAyXP/UGW8aOtGptuvJ7OblKp/Xff1NLlX/T5+q
Ik8AsaaBe9MAY5xzBkVk7wueUbKAFEB+Ik3dNVlTQmabf17m6Av/Zc38hbZTScNsrNSvx0JgFoU1
PgChLMfkVLbYzpz6Uc+AVe7lif7dJhjTgCUKSW8vYgIG/GJepl8skoBKjO+HozkxX566HRkqWk8d
4xsOnWSTRcP9rYCnoKvM89ShMZxfwk/wTptJfXr0jGLPbJe74/hGz0hS6osb5yTHLw5XuNMYSveg
tzWx4jP1Sdt1J9mZhTiES47R48/VevrPbwhXzcZCe9KuzvQ+UkC3Yn9sRo7WBZsa63rIF8UPVmgs
gKF5b3VkF0L27w6uXh21DzB8HdiObplAN3VdHGlX2fiYv8mczp9po3j0A0MsvfCT4mdPi38R1LHL
/d2VQHoKF0Eeotn4CyGhr3zV22XAlbj6dP+WPCIQw8DV/VcygWDUafUDg20BLXLbLm4roX9pw1uU
7zDFXDDIz6af37O3FrorBqeQ3k/XzWcme2KQSyIohWT07plNDEtmsBkAmLF93WBPGs12dz8oVuLh
auwwJ3lxGUwaZxq60rxIZs/7zmjYX9aNCqq/ep00c4rR3Irzq8tFk0UzDqlvn8DZfpo9rH7jrNIf
MSgyXG8aqQG8ip4h1k1Lw3Xd/8sSFrvaX8+3AUe0JI8HA5qOv5xveSZpz+J9xz1y5AG6jTT/LbuD
2pVGky8MUWiGWD4o8750qAVIMfg3rgu6yn95Bn+hOiVFVfTHVQH52Z42lnA8lR18HD1YoB7Bgnxk
JE6rtmoPVvwy8fKZDeir3x4eybbwN9RER0LrID5AHmlrsC280wph1iA6mP/7r8EHzBBFCkOZm7Aj
FB/8pvChuXKwFv59LwBA2qrnpDdFDs45Zd3NNRQQf12DcvIUhdIHKuQYYO19I2gnORB7HAkt/lM3
xxbFlWIK5X6pB1s6m5c5sCGt/nGjGh6yKfkPfz44Rvhds8XnKKWxiLB1NRHAgOAmILEa3RFlBR8w
eHT4WH1eLJHpqz8NGD2Y8KQC40eJJNmiKcFszfhYb3MogGD6gdzuhZfgPr1PZY9Qd/DR4DYdehrC
ZRiwfCaRUv/OW/tl4NR4Op5UOgHRv0QjzB5mMxwYMvoC3BgcR3Qbd4uq/rjxgSR2bwvzBR/nBVHD
M5qipt9ITunfWeMNuP4RV8fjcfbSZQ94DBk/DZBmHccrfhcC/7H3xvcKGS8+AdZJ+ENoxkm1NONY
TVWDv8yY6sFBFuZwgC26GtytftSYd0Jwxc8gW8FWHdXR+PX9hRkjBqj0H7j+G4QjMtKTYiiEI3cM
XsTBwv9U0GRLuMIBLMr2/zGDI5148THfvCBuNKNkLJpEBJabeIbywljroI0fPn/AjMVjJ+xlaLEY
Bp1xjB9ubs5l5ED/2Fxs6AxIvDSzbpkpnalXzwhZkRamGI26ZXpjlAfvJBRebKrX4Mf2b87bsuA/
/a/7eKwhvZcQdlP98e//UW0PX9/3oG6+sINtutsVDkXBfaNAvH9Nsnm1G2wosrOLOQRKJPOx7Xh/
39Z7zEpo6Tyezog9OfmY3D6zwe6lOgSMKiA4GYcs2hOXgSUW2BB7/3n7+Tu0A6L3aNxXcV0c/7VH
uOf8o3RRgSiraUn6RfuaKtrm8QkK/Kb++UcN/vlnaX/Nqapx9aq6W/Nanb3GGgXPcLTm3KwDEh/T
JGqglfmjlLp8tGndf/7RKtZMf3N5/v8Lxerxvy9PcdXeo/6zpFC4+zVR1Ge3lKI+GcBsPvTQN4gM
zWVa9WnXr3bAlGQ4lydoKKqLz0ABWkdtPaqgV7s0TaoaXCMsgQJOewReAdxzCYLoLmgOX8++VM5r
KdnsY55yvLUCcc3e5ovkiRkFyJNikbxzr2A/YLIXF9QMGEXkDJEQf8lhb9quk/CthAWT9LOjrsqb
+RpwZCvRA87F6UNfSp1FQSLpney8ALPxH3zp159eorf7Dxqbr4it+zKgcKCdamPk1NA6jFcf7qrZ
QbPbDlYjBt3Ow7/bnVUGz06XLUnF9Q8RoTZ7kONlIb9KQuBGiCCe/WbDNgZpwMC0uwOtShGPVKS3
H1EiNXYSfpwzcwk69c6jaycmmGHYkglQZfTT6/Y8tm4Mq6MR6tBriFh0qv30gGg0FBrEKzkN4M7L
tF/wCW9eSfoy7orfqEzI201C/m8mOwhplOz3gpoLmjLsH3b4MpAZ0t7sFnYWzkvb82rQmoXFpSqw
nzzb42cEU+XTHmSgdAgwbdxBPLxq9lkhxw+b8+CMa5GtooLMrGqFeySXEIXu2+VEmAFEpQWQUq6b
Nq5RdrcIEnJB0rst2e++rvhR7xvyvY/E7jicdniY3/Q6Rjl3RyIGb3BMlpNkI6pDC+hdV4zvQE2I
E60oZhYXFHziJ9O2YCbOZ+Ztb1qJFvLemhamwGcU3VGsLC4ivNLOpjIDlIuFV9UymY28kTkIn049
EdTTUxPzANflldx6GKhwC+LLnIYG9CvHlFp/kvYHGtx5NBoqnCaUhK1uy1ddhbIDIxOP2swMsOvL
QM84tO80r3c7W8jonXMrK8DW9aIw7sz4RyK+CE3n0yJ8WDAuCHA6kLRHguRzynSoS5kGj9mf09se
Bu8pj0fxZa0c6/A+a4NXioz5BodDaGBumE6Wi4wpKRZHBd6OVaSF41WV8jL32qbiAJ9T/B2rw4js
22w1jPJ0tNMWyY4HoXTu4mYur20eADUI/ixEDGwfW1R8br4k0NcO8tnVez/RkcrTCpvOm/P0jPeE
98VsfMI1/MG8x7BzfVsXs86/YubJhIjmpd2I7KQVJNWIgeXlUKGl9aXdI+6Wyhqy0HIg/vnpVsEl
aumVHmuG5gjUmUlpO/H9olEepufJN7iHOUCi89lep58ZVGG4Sinkqw50XlxhMUORWFLeczvcZtB/
gODB6nP9S+/HRYpaABamKnDDC6YXeo95K5NYuFXHJ/U01ueHal0y4p48fjtNr37fNwB5/fF7O9BR
zKS4CtDM9mqbhYeBe7UvKx19o7y5Btl2BOON6mWZbNhxl+f5yFIidVn81nBfez5XEUgx7K0/ETyu
Ga8oPzUpreOdAQ0zUpxvxjojORTnxGI+qJnQOoFcKrp0LMRhlQC3wFzR/Mt6FCq7DrEcCOnp6qnT
Lnj49W9yeM/I+XLPE20HIjN+Q27NhK2acfX7i2tcu1/74pahCpRGn/Yk+7mGSvf72BaHyv/O8IX1
Rr/nH5ZOMvkcRieA4AaB0P6cKuEgHUwzD/GSVUyaSZXy/kesHHgbu5EkZNo32Em7c6QuRju85WZN
Oix1meE1Br17zW6Y1uD56D8Yaizuvmw9g8Bmz3VHWNPeY4g57gPV+cuWdu0GgjuwI8UqNNkIRpRY
+MxfCsZGgkAEA9V4bnCcfab1QAySYSLxxjAa2ZGybPaWdKYQ5kA6PF495X1/U1vdb4J8gB11feWe
N+1LmKyD4eTrBYz419SgRFdIBub8TAuq2TCGcWqQxkTBC4+a/RzGrX9jpK7q7+U5xxaf1gV7fCg7
GAfE2FDMgsztRaN9Yd/nxANMs6XEjSxbKAvAQ4zAyxa95S2zkuDrNSDYV9vG+xJAEznj4ibp341G
gOAA3TgVeR0KzdvNr0NcyP3LonM6S+ww5x+K7zEoK7zB28+qtLJ9pqdbRg0WeEKpJ1dcFTrYXAlP
lLWPKgICxA/OgWIYPyA/FAbLrprBylkrmifHLWWhG/CGsbWV89EaHZrsDeY1/AvTziShTns/YDaL
/Z/bq7SkNJu3QRlfJm8oEPZ3QcIhZfh3sROlpcxydmooCAC3Q3Mwvx1Gfk1BqQ+tYg6TVl6D2qjH
FL6v956g6yIKcd2uNDAYHMlXxyfdN/QuFLf9tTKlUiimUA6EvoNUxdo7JEzVmfhMkiM/iJ+/gC1t
ISUb3PUhnpEpgyA5mCrbL6U4FqgqPZPFsXzePIZx5rynb49r9/Z6i9cP1922bUzNp1/uSp3vXDOe
FJnvDI8fDnMBBPTwaBL4dYVdTz8Dq0vHljy5nhIoEVy5qYpmrvKkFc15iLfWei1PUiYkDGxSm3ZN
EDdGkEp4KtNkRwH08t8MaT7r4aR6GU+ncVKuzjO0odTxQ0FIGAriQKDDuoRoR5PF7FOZadHNvMbN
0LrHmLMzKzeePpJwh70Nih/EoWqC2PFMz32CGwhb18iZaA1fQOp99yluFXk/EvAS68LqubAlVH0Q
AZs/LdwGGTXadW1Obz6gXN9CIWhjM2yOKweqCS6FO9I1N/U88dQ423cMgdKAfCRs14fGgyB2Bp1h
yRAXbxFd/rmuE1da1A5zHshDHaO35IvdQzG/ojbfVS79jQG7yZJQznujFWk0PB7v/JM2ZJ7Q3wW3
I1uBT3G30KKC9xMbgPEaCrMr+Yk3A49mkgLqd9sk0TGb5ACR1U++4nh5US8kTkQ+lF3PwTTZZ0Ds
FnQ/eMQkAzs71YyGO50Wczucrx9nh4KpuMOkFacw2M+c6dyVuyoqTvBeH3pkZyEgL1R9FslaeGIS
UXzm+Jhp09w8CgPHYkYPKYXyjrNT4avGwX1FxUD9nU2OLybdxzNsTIow83W8hIUrCoRe9Jw8qTYl
8zsdMCF52bhW5Pbqlt6neUpGs/GC74DtHK/TzSOO3LMtQk5MW4qgqjI3zCwe8mnd7asDBczv3fTc
s2+IHI8qpgjvFAbAphVIWIpxdfqd6r0vm7SEwGeVdjF2oHYx7+MtgQrjchrNLjn8X+sNRrBpGTBi
BsZuwu7DPB4PAsAt9CRQIQ50Ux9dhw0ZG4Z8fM4sPAt35w3/TNoiHbNbi1RwUFbOJa85jq/GcKVA
yitWk4GTTT68Nz1VrzhiIR1BZcxWxPLFo01t8pj9qDXPizOPz++gIMA0g3D/oVlrhfcAL86G53L2
mLc8rXWNm9jIcWUn+1UicgrNctp7GD/VFi6gqqcZZg9ttXjjlfpO7+mFG8JOeceSQ6fq5ceXBBOI
6fqzcqFb2vy/8F3adgIVhJ5/0vJ2UcgBiLAVVBwJLBFyUEwSK4uwsRiOlSaymwlHNDIEhCVHoHVU
E2AaBkigsuNkejjXBaQjl4ZEMPI0Jy7MvkqHrRuP9WfTuN2EswKXm0fErgrUYWncQyyhm8kEjuXc
GQB9HfApbtx3b/jW7bv/YOoGn04dwA3WeUYk58EbXIlzoVkD9SyqWwTLUBC8kKxw9DDF1QsYkf4A
xAN1GYjxxXj2XBxQ3tOX18Kn4oghvs1YyzhCTL+z7pebAQGy4KVColDWAOLSL/GDb8T3PDds5KEk
m+XTunG6fK1hbjU5MAX12mUGJXDO1Wz8mbYgqifEwV7dP1UMsfC7P/fdgWUMIYLwPnmwo4WFxHkt
LDSO7PhQn1jHumJY7OnL2jYA6Mol1wm5G8OldZvi7DrLrlyCzxzjINbOsjR7E2MI8zmzxTmaGdar
B/WHsCwT9INLzOoT412XFV3tO5CNGxxhQ1AQq1O2bEk6mmrbsyd5+a4HRBQAaeU+NF/vvJJMtjnB
AFtTCL/hgX6jJ7UFOhOFEmwGjZhqBEqQqg9RaROP01q9qLf90r7a/bWKga5Lt++SvDk6wE4Jxr8D
QJwVihQednlBgbx4zb5TcKvgFXHdcw74SE0Vm3Uqv/16isIrEb4YUAChyXKlrfF+Wongqg+jTyUC
1eSQqQ8PcDtO5Mbo1ixdrj7X9WvJv8nXpRfBxuIzb9yvbDYWus8rAXVojuQ14DFPBI+betI4il+G
WipQg1MDILcGLaCsVdGA6Ac1vobn6XlP7uTlR/bpQyDmDdg9kM6AoAK+GNjWZHaT0B5CmPpBIwMY
s3+YHIzmZw9HGQz44RiU7WfcXKx2ed1DyX8JYqkDSECThkMJbaN1UYwOCCrmwqE6aQ1hXV6enXL7
NJ3hrHTGWKCqLsnbN91QrroEj87EDwTgCtweLxLGO74GpZaf3/NKYj24JBigZJHmP6dIvClJEM4Z
34Bn62bcldZNj4fklcNEg2kMhGUxnZ9fK+eDYIAZtc2ei4ji4Z+9dv3cB/vnHmNqftTbyIfWyKvh
iUCTD3sxIjohCd+8Jv0t2dcbilUshD10n7WZzZVN6fxRunl9ewzH4ZitwO0msgf9j8sruzuYcWbm
lAaM4cc6bnx2i2FQ/gp+WGfyWgkKJR1LtWru6BUZUhOi1otTa3KTYOQ6mIR5vehPUe/UhLhgAQLp
0QIWxT5pX1JMxfQ67Jg/n5k67/1+Sad4uLOPzdwJthMhM0sdI8t8P5jd6er5dnAVTBOA9/gEA+FC
xw9cWZ4+0Ixt6QvT4QVUyNeYCi4ehvGB8xXpRm/ebHP0IQ2ztN8H9o+zR3ibGCHK1NhQHGT/rfFH
gTIyONZW/XW7LtzM4m8fS/rjpfzwP5PrDHnhPJlHtZOKwjS1h8I16vSMqaFMTHzCYp7MVEuC2UHG
qvtIoS/ZCvyNy7GJuo0yo43kNUBwnpBwYw+hD8Cms/II/d3l1NqPNeL3vUZbyLra4tLH2/tcMpvQ
DdiSQrmWzaFDZtZgEl9kj3XCUBk9lKUtKjebvR1j1lCATbIZog2T3HHaj/se3tXqinmWVR2WMLR1
4tZ+xhSfPpPLmzuYNLaw+uhM6fRCZgHjwdd2qC/I9+jMp12sjh/zgqoB1zAF+S69gzjq2YMunAfJ
W7/5kq1FFNYT9jAT/Pbs3Cd9s9JnvcWx8R8kP5R4D72tESX5+aM/elYTQfG/YvZ7ddA1OjwWlPJl
b9q5I/e5sVx5SygrTARUkcaEKz+2DcBu6hpsZI2wWaLi7GCL0lgNUA3D9jbEPG9ks1C9OpaCAoUl
tYB/OaqyTh7v0DoYBUv8NccutI7ImwZtHcWoe4Goe29dRvp8TVUnMxia44jC7jJ0bzEHD90KJLtX
bFH7HNvTmP0NRiaYlm4BUhfHDA6TYVCNUE3MFKOac5UFyc28+AzgiTmYhd8Atu30kw6YbAFFZzb8
+6fNI1VivVNds6yZR8aORAjTMnnpT75dZ14w1s+MRiLOrY8NQkuccTNjk6OVCuUgo9hR5pS5k6FX
6RPxZuouzyOsGxNoYyge4G3BM3xG9Ib2Y1FGFVg7a7lbvqjFVQxjjBpivTlc3E7NjklyYmYbdQk3
gS5bpdDt01Ex3PARpTKHj2TaveFkPYaJaL28j4XjkOhE+buo3sEn/WyBUhbuV8Cp8TpGAuED8LFS
6hgCNOzsoLnaERw136VUscH+Clv9TFuS2tpRMPLJs5iMLJ69HHCTNJxvbn3Qts2+XlR2Q1dOoSVT
lw+XUA/N0mHy75hEtz+2CWmQ5tl7m28s5V9+JApjoNEm0LBYNB7Ma97edfkHeqOXIfpX55gBsHMH
KfpXIA7TxiPW6Cyh1kMrEVfMjfZIc5FKYQIXA8g1IIN4AxAXbLAydAw6vmJ3Xwk1evOLesyFt82f
e1S6tFihNmVqCfJj2w9EQVjWf/3LhM13RpNPxh050DR9NHdFCGyq7WSncGvnHrGDeJiT6hdCI8ez
5qTYUO97BoGRxj06L3llgLJBDTehDgL9Ej5dpr0b4ZPPwcjoF0VLZv+0B+CCjKqvQOe0+M6yCIKD
m4LFdIHApETaE3LkAbaUxoAXVq/pMOz3MxzMx14a0I9Du+8CLOnYAnHQ/9XMxx7YqHHQfYN0//Qd
MGcVQcqeWTddQqVPvWQ/Qj9A2Um2+nq4pjuuvMhWj8TTtrq/HNlQ1X/ujOfgelqSDea5C9TjGkbG
581zAAHS4fFkbCVP+gjyQ/rB9QUYEYBsr6ltQBy/kYaKCzSYHkOdUWVTEONYJ4O5Fhx0dM10bAZ9
GhYMXIGAlYcplasbxU93N5OtkPlQ6OUhLBOqLYBdTjsU0mxctOlTIgZ73v1Y2IyP6+OL9oKijfcu
/P4MgfbuKECtZNbaFM3n+Z9mKLgt1N0nbTdw3Id0ijBvjNyS0YldGTnB9Oe1NFPGWdadAhHCQeVq
jLCuJ3IXKYG44wpevvNZ5ZMrl0IcMAvo4AqhaCmkuz5MuyoehQ8sddBV4SPxRwa+hmg/FjMK53J4
hqgowUhj1c1tKhmTFbZq0cGVRn+PlVp2PDBdn8FMo4jtpgyX0DXE4Ip4KrPJgjFzpenXCY76bvoe
YauiAbrDZYTXsOmTTPbkDp/CTJkhGZ6+6J4nZ8FhtPIpZPiGo8WjEOSs0pzX150pIZkJBosRfqIB
KNYAVu+RYUWDWBrDrGYIny0HXn6SBDAAukpUVXj7fcFQhdCwUuf16nI8T2CPcMp/qMzh9lNZYjlf
BwVIGI3pTXBuxtzsEGUOJWkRR+GDT6K9SQjiDgo51HBW/1yZUaC/7GolQSQ2L0P7MatbHXS+WTyZ
Hy85PBwgWQG9o1ty6Y/rmObwiNhXb9e8l5V+TMyx3yLoLH76RNzlAKvWcDmYEr5+UqfwGCAchB2N
9f9QdmZLbmLbun6Xc72JoG8uzo1oJdS3mbpRpLIBBEi0AvH058Mrdpy1vRzl2OFyVdlppySYzDnG
340pd38YF9Ebx4q6HfU3XJHteGZxfrH9LfUFwXvOswZLGVOVnNsOhehsvGelD4Ix036Zf7VZ7sXn
J13DmIiIbewAW8VBcpk+AInB/bUwX2BmX1Tr29eoXyLhdy4sKX0UxhmHwM7HSLHltyxAj8NIUAKk
gPEpYoYHHHnicNjvmo0cWO8ZhylB2pSnTFFhahBiOubRUXc7xeJ2yCFYiWLSUA9fXOpiKNVJHeBc
KmYDTWvrgw1Y1BDFT3YaMfaxW4JDdnHDcCkSZC2Zn4+jJyYyykLElCCY03zsN/mJjpMHgeTuAFlS
GdI2dnCodkuKJxpTT/FlGklXG5192UEn6msM16P8+MaKwKCjRalyaVkxVUOizbhulMWTJ7UC4bJV
Mo8/RwOu/Pn8sI71WLEeSD7bIlm6T0799VPDkY+Mvtk+prCC+wPd5Cs84NMFQWGhsQngS3G5knQl
QTqlPSB3hMaas1I9RztOtaOIBYvHiBeUnXYcvIEdZ1iL9kqdAcbYKkGkF7/gvNAsNmE0XK6goafV
boFxyKfraGbOk8NaqWg1igPRg2wMaARkh6WXsgzW5uR5RDu8gXazGc4WXFYUaKfnobvma4lFRVXr
fBIUOkc3N78tQTn6EdW1T8wxwQTKLDZuKPtNhCtvYvyUaxkSjXzR+QHUZ4kOwHBhZsQp3F83JcPQ
9F6n6kz2rhNvLiGG5gbB4qkPjfAJPzsXtvp0EMeKzCH8kDgh7gM8zYT7Q65i8tnCZVM5UoxzsJLI
iXN+g4+WSiLCiIeBiAqdNsE+vMb5bPhnR9fDK4TeS91hpaBA43nhYo97PyC6BLJ2Q3WHtOv6+FC5
MiedevYWMM0keM7gP10+STT/GC1lZJJi/1HfuqBn03ZZuyEzll1YEN3NOb7Y1I6SR/L8FKp0GXmY
oqYRjnFGx9jCuqRxBgAcd7gqHa0caCA5ahKEVRDxaOsA9rOrJYfDOaKVszaH7DCWKZz51xcdwylq
SKGsT90GdtfYa8L3UZxF2yOWMC49axkjWE5oKz7i+xlOf/SbRivpUwYlgjb8vr/pBgumsQ1hIm5g
FXLqr2w2/DBsmx4JzD8ClYNoqs7mhWoLS1rrPN45TMbjfWZ9Av8dbmw34xSW+7ScDR6nI5OIIQBe
7osIPSf7qE+Fk5BG/UynOjfoCIjMZqBPoqvxCfkJ4E0NBk0zI3ptpu1A6yhz95ZjoqkmWffI+d5P
HrDWmKTVa8U++p3ZVIjhw6G+QIlGxEJ6orJ97F4bZlln2Gi1dT04sYsPhfrJORQZGwCZs5OIcowq
aPMKsSJasid1C9gSNXgI9iCHzB8u1Im4VY/jbk6iBONdqCmiVSKT79sec7RIqELwfY78PRaL9D16
cYuR5ZE2coecHcipI+RjOEFXJ9u2hMkodgK1SmihzSi8XnZkjmYblLRdE8cU9Lzwvp+r2DBRjMDk
XtOzyEyg9KP/vI/SvcONdqf6GmQC51yrgqgp9M9n7V7RQWW2oNhqaYOqjCut9ZuKSaic+jJpzSVg
R7FGMjonRAPwlNjv84iyqyaxB5N4TYDLSLpAjiJgBdzBv9X+HDO/RknI8A4CfsKnB7gEyT34Z/Zv
2NiHrZxWkSseomqkRREKjDwxGSxgddFrdoNIq/y6nNOCZmzHV3574O4ytJrsPIZI0eWmC74QFBfH
V1f5aK+s1oNXj5nKo+L6MSG9khpqHCx0Zz5gvLt8oY917vRiXrGuN1xLzBcOvr/+F6CKReGjOEXk
WeNAtPUlMyF+4jetmPXT4Yprji2c2nSJtWLHgbgw59xi9uo1LDMzsMtDR7SLo1XO43hHJYAIi44w
YPMAgUSvOflCnEfOhacEgObDlIVbeeKPEKozCqfL9HXgVrafxEhwCozSLXh96GxjR21QBjioUSqU
G8pWyuLU6WjXWzc5JctsbUzOL6Rf8VtPqf9yr/nS3NzeWf+OPkM0gLE028eCD6wOvwyBxW5kzPKN
9QgIrgAa0glBvHkAH37xJPFjFA4De2aRC9zncWDOqjml4IGQI9ZUFY4Vi1/P7t/H9ij7wuo5Ba/g
c1k8ugwSXb2YWTtOWMq+i81YOgqrjmBntGppz43GJ6KESWTD35jzeHVFaX4QqQ9znntgkQ4GZYPl
tT12smfdANOijYo0jVmeaNMQ2A1f+eSawBVK3Fx5AfUC9ADGWn6wKAOesSvfdBywJW8VZFukZ7gj
RYeCyaW1O5rEOM0pk14IABbXcefCK89K4k5ZgbDT4ZY2Uvj64hKjhr1id9rW1zIAqD42CBhYXhDf
G/GHRUR8c8E29VgoC2tLLsHziKGwZrjsiIsO2Na1GUTN7GlLnKko6pVVvpTGY27s8DXkdRmkq0f2
ikAFu8ICbPrZQBP1Ym4ow7MYzf44yyQKSN6R4Vw4tKDHTvL2sYN9XcVfORUJfjJhNlCmjcU5AAl8
2MvtElpKuPrbmogq06Un6wkaYxOHE8GCrfsvFiVtB9bNfhd7mqskXjMnk6iYG/N0cJDGoJxGa0sk
I7ev1rzrmPXTyJMjfDpbHJGMG8QiI7kCxs2tocmZ/KBNBlMhctbWWltl6D3Ex9jeVUG+qD/YSkLS
jvOPYW3Q4bWnsfMhCUad8PiKrCCRdfL00CuTjPUDuG6DCucfQAuXINrh33BzSny0Qp2frcpNvoim
NN4WTYRPW+ZWcwnSGUB3arJaC6dgLc7FH8JtyVsLL4ZzpNrZJt5Ry8iymrQMmtpowD9T8Yp6DS8L
MMwpl0CIpSdHit34j/XlxAH1r9CL3Bv1A9RWfFv7pfkFmz7dc8sJHEJE3NwfmRPLRZqf1TNc7SS3
TJ7vl8OX8Qy7DWHe+jI78EXCfbjgtxDuQQgtakXXPOjsEps6jLb96sZcAaeEA/4w3WSHD5rYIS7t
ZTlWIUf4wDN7ild5acv55WvvhL2oT4+3mHXBA3VOAQmP5UHetoVdv4iVsALj8waWRfgAOXD9vt6k
AUdOEg7XCuShCbAJJCG52SMo0R1oG8bcG6RD+rHFGa5Mro8zuud3qHUY4ZyBdzdXiT21nxEr1TwC
xGcGfRlC9XzSUWvQ7sWegbVfsBtatU9KWlL+cm2p0hSMyn23IFqr8r2qCc3ngrgm876VpVBgYwJo
+tV989yDKMngqW6Wbxo1sNK9zjh2OrGZzIQDV7nemYzKwWjMCCF/abusCLoDGJV1kk53x3zNrh1P
IUcgInIqZQimJz/Fg0XCjjQZylnXLxqoUN4080WV8NUvlPQ97rH27iM1fGVhm/lsg/ilWhr6Rb1B
zFK5RhHEhq/aPU3MOFNzGsH8lJuaoICWQ+SC0UxxCSt48Zdl2sSAQLLnlIAhvtG5PkvAwJjuTLQe
JB20k0q2ydIin7JVvAaRKVjRt0T1O6Gxo+IGPqbKvsA1EDwtfGZri+7JkwjwW1jjFC3ONobSgh39
ko8Q3Ct/mJTALlqCXHfi3fp+5E3c8D+cx6hCgHMvTtz2g0IA8x587CgDTADDYO5blttZCSFm4WeA
dg5NOJzY2T6U+XPVn15fVUBa13uCJs9rD/wF6VT7xHIJVwV6SaJfTXq2VU7o/osxiet9EhhvwgRB
yjF196wHI+QweUcr2TFzLvcJcmZl+2nQrCpzglghlm02wy6ifJ0i/GJSQRVPQHfQyecbLmM1FwIU
3XSrQzk6ZsRv4a1dsisCapfb26cCmaI750y2R6+QNw5dlCjyt1fQuxX367l6Pu0BuiyZmLN2oSwj
FxRMPcjHit6ei0/aEM20NB8mQHnppqY1+65IQ7f1oxa8SO7iOSHhglH3/uMArhA26/hTm7Od+8kC
BAq51NuIWCS2sEButsBbA/A1i9z1M2RSo0EfOeN93NZMvXBg1rkJoHUj1nPugUmXkQYcSEKCfXln
SkK8Gl1CjB7G7nQmWyyFYaTouBFnzQa/eI0P7ZCteG7GxDwNw8RGVJ21uR4NnMnBshXeVbfuTwaL
g8IXBQ2ABJb+MNpIJ54MBEf/+kQitZVdRzYjjjEmqBNjO2zvR+MgfKvShDgzNDgjlNEQHH9hI5qC
I1Q7YthJvktbDnCVIeMUbqtr6Y9mvFFIyLjMkmSdHCvIFgkxuGwR9Lso4CT+4PPAwLZQO+Ph77X6
uhJA7aQY38krwrtP5BTiADLYUJKEFacrOwpUhBZQ0XZ+/FZNWyRzMKi/LkXBLHPy9sPHAgXOMVtf
iQ9ZXtapyyjyoPTLDTW0lXs3oKE3miYioJZRqGlBjNB+npL8dW03sruPZhjwkIhjpkn9WvaIGeID
UDyPB/fFIdsOee0Oq1aIN2oMNLIFBnEQve8C6xxQ5M6e8LkL66RgrUoOlz0P0H1czVLAdJ2I4LR8
c0bd7ZQwR2esPmu8ESwc9iGi5FC0S+f0IE8JjfJ2+bt7+3CZgKHTVkaEMt9O421xiZSPprfjY56/
mc5jtMQhKirP2XM5DmnBLbXvJ2sYDIRRQQVWrweZ/HbnKOGufQ6gVUZQfEDifREg0aNkBb9o/Opw
OyDhPSkcs755St6ABRNCjt4YpUHZQr73DusuNS3gVXe2EN43XgvS/ri5TbOGR4wdJkszZA8UgFs/
0kT8bpj4d8mWb6xFjQg73G0oQ5j0wEM61vDZxrwBbmnU9pNrSZIfmQwnap2PZDsO3H59GxIx6bs7
iU8y7i91V/L5hVB/uj1TswVuN2JCLiFLLb/byX5wXztSXCtgDngx7DS9LzA2tA5beTTjdcyKoh3W
10q+6JLZoPtZt9YgdUhNkBBVOcj/qOnUGTtxThCEDL20r0H6ZgA1Qog2dw+jVlxjYGrgrxWGm0M7
F/IpOJXGFaJWfv2ScmxEdrz7NMKvgcqQgvFbZqC5x3qNwdjjiVxPhMzOgRDIzaSW2NIAqC4bdEGy
AQ2I1xmOfCwXMlEQQQpnYJLyeLHR/fRBEZjtaAdPw+wooXRaEyIosBiMcWvomXlqV6iwwNKQ3Exu
EAUfoBUGAhm+MK9nyltsZ5LdkxnZwyplRyLbFRa9dL0Y/o0hyMrMSoOe0hh+7MZ8KK7ID+bKeMpk
CZUhOmwy5GKY47XqGRoJS4KzGBeYxrM1ZkIebmzA1IZ7PUO7NUyfXOtFNOPo+4Gbt3l4SaEpOWwY
+fKWlTtrq3OcZ7MXJTmD1DWm+07YCRJkH/XqMkX4BkcaESxpE2DwdLInLI7xHi1VJKWr7uGNzyv6
U4q7ZPArhWFGzR7xOpQF+9O8yr0HcTYdmakT7h0Rkp93xuvUIVyyri1fzTHVT9oTx8A8ryeV5VeZ
V89Qd3h5CFLbAbBwy8oFjxOSK2g3ya74Nrkt7R+k6tDvkqareF0SQGiwDEBkWZdsXr32cPD7ulOz
Sr1eQZzDuas/LVcy2Nm0hEg/uiAyk59YvAx0SlVMKGwyulSTjZzCUNUx6ZMYRGS+t0G2e41KXU+m
aZo7LafikBPj02kcE70Ru3n2JHcnUiXvqVKMZ/cYcT16UDOnpOQEoQivLowXeJJp2y1UgQ7qQiev
cwAwBxvpHg795BqXU+OhuxciGQVh3aNbHYAPBWpMixkWA5H0IgnzqEFvSF4pgytoxRqUR1Mdcahv
vPVsp6f3tVLn81OSuImCjeTRL5MLATEiY8BhwCWy4TrCnRHlR33NKCLKRUn12mrQJpkhTgUBulVD
tMKor8WghmVFwGQu+T0CjEzZdHdGUdRyKAJxD41h68RxqbjPCVW8hWosBsqDg6nth0U83PeNmfrm
KDKiF9NL02vzY1Z8qlq17S+JV6PKlQaX4Gxb4Da+0jCXzxYx7bLy1uV0+XckZzmHsXC4CPX6Xs70
2treHveVfte8NKMdYWWV+EslIg81AP34wROLjlmJ2qlUEC6WIlG+sB3QQ9/ISISM5Erf9cN4x4s7
WnUl9oXup2svbk7CfWvK0B4rcWDLiwDm03g1xJEvMEikDPOKYH9JDIqKADVOl4iGo+4St+zQcFaZ
Y91nlaQA+1b54VJyxBfrO5/gMoRa4uLfKHh2hB7JCjfdGrat0M5ekTlVd/iVJz2He4XskB600lVb
Jyq6nKW3dSID7ya9PthFzui9DJQ15iOQi4Tvs5LspxB/xU9CbCr0m2nsvJLIHaqBI6fYDIO5jyOC
LBh/xG/fjcqJqjfzWbi37iPJ6dpNJ42p8W+PtZTrbpW0m/6RsYRF0j9bJHWfBeaPi2JLqrmRH3iX
E20SW/skZ0aBJc20GGXn5DKPDJiaKlzntTmrZT8iVFgFJDYy+/FS3MKi0X7WhwjpXN2lC6klxEtA
6vU0mKxkTi78cavVMY4zG0r+uEc3txSQ2+Ad0svnTLgARTXK7jkOkWwSeuX+PjNray7omd9nJDwD
gax7ibEkiFiU2/KlpZuSEqgWUV1bvV03m/GZKbKIxNL48GD6Qt1VAETMWJF0mA+zIXnxsTCagyZi
eVb2900jP6Yy0Ej8ZNpixad8fdgTGbDIIoOs3w3p4HLiXMiIkF9TjWxVYaO2OFY13GQy9fIdWMB4
fEsmMedMwqoyKBuBw5Pi/IkXp4Vi7BvzVJQZaOLrLb34iWg5lzbz9Oi1zoznOlenxqiRH/dOCLoH
47QbniSLgZ161G4ez3yZIs0fGBQ0ROWs11l4OfMH8ZbbFZ4vVYqd4SK6g0ZKNVRSVbkZ+gSDJ0JU
7Sba90W9FvQOLr0T2QJfCGelq4WhtTHISJUmlwQdWSC/5qw7jfmO1jy6eIK2E9WGQbsEU1nMlZCl
6GOcHcrY4aUlNcx8sWEc9eESJLoYqj3W+yGZjbMA1N59EG91UQ76eD7KOrspauXOL6kfgYBuEuke
N87jMnvrkt6r9NuHqcPG3H4uirlskuCpP70S5+1zWj6CLkA7H3453WRUTNpETNX3afi4KtOfLvZ+
xrY+uX698OWj50jClJb2ekOl/oRfQFWCfhYC3fS6SUg6H7D9HF9U5B0TMhX2YAMW8IoMltY4obk0
vtjuUVqu+aqOjXDxRDd1W/bFgZtUnxgSc2EI7DeWdV0IJdNlQt4BNjSezGC6T4Pp6po/qkPwaljR
LINWxSJ6cdic79GMjxGXk5CfGmKwJ3XSTJgTUR/G32B3k5BEj+MG+L43XLbam2/1fn2FWhgVgNnN
yeySFBFxmyPYRZY8ImKAGdnU2on+5VtACUbOAk5IDhl5pa7Mya69Gg70aRk+QnX7Qim0B3bnlS7J
vpE8zI+MY+d63J4LXtJY51fy09zb4mYT/XPkPQ69b+AeIC0IKoGxI2Qw4U5z2lCbWsy6mo4MCDTf
zsQXAB7CMYXhsHNjUmYG59Cjx4ftIB+Fut0vV8rzfbwOfliHuNBuU/Gn2rdMzeZJPloM57u7QYNR
J6ivyK9oPCYNSCglLQruOsScue07nqR0y/UkI0DCGPEOP/gIh5XG7MWXi7IV2P9Nhs9/U6ajomhU
3zxwJSAFNX2YNGUSIHmiXlWIrBOc5chwme/IjIS7A2OoT/x3+M5iSRYZgpsA08rtoAAsjouXOBZG
AjqjJPlhW2Ay8QQOv0JcR0Z87oziCVc+HS6sKp2pU1BM5hWiquM7ZWfSxjDp+M+DljrDmKIaI9/q
vKSxTeZXeQRF2c337KnCsBe+SGN7N5znsdwX297PZoKJMpfMbSCl2TB6l8vgp5q8wxrru3WDhIuF
Guohfx0Kyky84rsbnE4+5OOtN+NVrc0MDskExxpshS9ZXyk1CkE6+pgqlWyraUOhMElFm7UWynwb
eXTUy989tnsggWZnUGi6D2MJiIEVyUXsDOquhIAG4uG1FHErAl5957P7aghHm1KQEElNp3GZFqEG
MEUa3ySD+P/RgXt8xl4uyNoGoYClG4AfGeC9wy//g0AjbIN4pOGYszjyuTC7DTJL/1qRY8VoCwdy
5lrapI3TwC7Oj7BYyAEW3/0hXemnirACHk+imTo38WaASsGBa5y5t5wrewvHATbAvKQbL74Mwuto
6CksgTgNxqTTmq2aPSDXfNhrQTNNtivPGnE6rwWdIWoSLlt4TkCWlLlMHU1LShV+lF08DiOifdmC
9I8Zlx6q13GtMXUkqHzikRddPg40t8llQlOxEoiKmEDd4uY9HLCWxQTkITnogbN8KKVFBQaIsuGx
khjB5lXHx7v7LvzgSSPLF04yXcoLpKK2vso+ONXc17Ta/Niu+xPZP7KDzA8rQbZln0eAGtzZJZx5
OabXEHLIsyoiQSbR1bWXHbFkMznk9XwzhLX80UPtV64QjJxnhqblySbrlOzRXZM6j9VtI6xRVIrb
YXdBchB0tvEJOi1vumC0xGBk8g9spe0p9r+SFhZR3VpTTNQIq0Q/Wo70E1fv+PzEmMVe72AWqhzT
cNBADNOzMtmpgexYM8xr0tGYzQh3/Ii+Snlc2gHBQYvHKac4npOlW58ycKPObpRJ8Smt2OFRvbxG
gcIv5RaKSntR7FeLrHEhasaQz4s/TO87ICyBlEBqarLEFrA9R0nZJTsR0aB8ohXfdvaAoZGsgNdk
Zuf7nMQ+ZLB0u8ma0gkUCxL9S1rUKzUUQz7r3de30rpfy2dpikTdZrdSt8idN7GC947No71yWrED
62zq7/QHwhM0meZN3wiqTNXh1Zov3lGuhff4CyKPt/ZNlTZKMxGE6WeESNM2eU8V9hMSnEF/o2n3
eONuPrctISoEVhJLexs9lPweHBzczIViwTaVqXif1TtqKaQoO6R5o2YPXJOziGoNSXjlJvJSAM2o
/B70k5BL/iTSLPZVtJ5w5i+LrUFfWGu0AnNxD2EzMzwk+u/SyqJxQ4NcjFExBz2EKu97n73b2LdX
hIOsbdIi3y5LbWettWM9E6/qsiH6X8cboi+TbJW9RrVgvSO9gmF+tvSRE7Gu783nxGZ3jllPbiRu
SVGmurnY+pUPKoP/3hz+zSsO87iw6WYAWh5vfDCN0VvojZb1jGef4wr7LYkzazQh5GdRLPkF3wcV
HGKiUHCsbM1cK/25jHtXlNdWfrKbD9o+/iSVQaPP02R1xxxD4twQvoqpa4zo18dwBu84jYf5W7/m
MCF0miMmq+A6sTb244SS3lMPXkOCSLUxIiJDV/UsXWHINAOhs9WXI3gdQ9sRcb64F/Z4Dcd3xcbz
iSKT6tjiNONNNmelmHf75JMAs43p0RZpH+rn3TgJzZky9D7J3K5dKiSIqZPmuRKgw6MpDyt3oEKy
eSbAtJ0SKcl7vXNws06IaHfLEpP25P7aiDjNBv6ovnTr50QDX8JGeH2ITlc48tNjrPOOGOE1ak92
mTFCub1So1GxMPpkZPYfV33BQlER9pR+cuV/lQ9qtBMMj4YofRxAJ4Ivd+zKZKmseFfCFzZsui+i
kMEvaoaDhPWOeyCWOJLtRlvq90XJpbinR5O/jO3t4VojPZsVEz32DWtONCtzKMdhQbR35Tw21lI0
QyqULjFj4rdHol2gCXpIE1GyMVZeZWxCg1PPEiHENz7qVB9XhLBo9qC3rwbnpIZYZXSXX7RMc2Jq
arJhH4SeHnUug+YT5v5qQsWVRBZyxMyoXVz0U3lrrMTzbQ2JpTrpiQcJvlgjsIjwW35BT0rxQ/84
VupgDlNtemOv1ZAvJZXPEDeyOOfldbRXwUWBI6Oy4SxEKqLHqIYSuijgAnXMVTZW8gJJyJg4DSbr
DemaJ1y95mhe3AFB0Ltah2xFoHtAyYnH1VPRQrXDpxlw6ztkpRKBLOzrAqx6ssWxZlEGF+MlSl7z
jNl0ZIvODFIrmVPGaEZHoDWNYGroWY9iaUxvfe2rOkN57j9pvpAf+YJP2VVUQkKmc5Pa90GWjrfk
QcnYvVuq28AthBVZq+bdYXkDf2MYJ3fqOtyOuvzBBaj1FfOc8DMfuD1mFSIy6vrvkr2nib7/OcFB
Uv4Q4GDquq4QVqHoqm6MX//82Cb3qP6//0f6LymWaXlanTnQ9J4v+rRlrSM3sTVz0c2MuUXttZB2
wDzGLu2wBdjqpjKnJNOC+fFYvCGR7OfAh7l7Od7fm9wzcweuZ/VEpkWsNqEtiB4nhDYG+aEPhpAC
neonYngjaCfaZmAvEtmXA7piYvKk+R2Xzw+VkIAU9sRIXaDBF77B2pMIsEbJIYyFqdAwbIEdHdMZ
jO5MtvANE8aoEYVLhbHj1zF4peoapDqMv1I2wsLc3Y8SjtKLaxW2sUgzr3uRQpxxLP8rdDEhg5Bt
z2mDkhpCmT5IA2YhuN3mcpBoHl4+Qk+/eJN20VHYQ+M+XX2rVSuU26ge7uuYpX6xL3+5Q+YfAlBM
QzaZSEXrTZzRb4O6m3tSSGUpt/t43t6d6Ho718m0cd6w/IoIK8YrfKXSIMDpubeW4lHmmJDfL4ox
UySnBd8W8b6/VnHu7FI46p9r1IEqHcdEfFATaiwYKJfi49ePONA93TM9xQUSIKbxfDfRiyVeooe0
LXoXojUd7PoTKO2BLZ01uikms13HtDRbvDP3aVmhcgPJiL0kDIfdUDslbPNw+MuyNf5yVbTflq2q
p9VQPft6r6G1/9DHPMCxJiVy2VRC5Dvwlnj/RqdvOsufTglcWqIWWPbGrEt9CvWGmYfP1eW9PjTQ
Feja9+rhftlYXvNVtK743UH+k1yKCOsx7VJXjH7yaBpB5XS2DMSM2z24XRlr+HMJtE1xZFEy6K0G
e3cyAC0On1l/vjNlJF1LH8KsXWdn+GWkEBqjj409IitKX8pAfhC8+fVD3KY0/TIh5w2HFUoXS500
SniJi/DxIxELWtkVqlBaIP6bO4z35f80fqC0CihRTxn24MaPZ+i+GGzJQb+SU8L/q9dCBw52REZq
3PE2eA36VLI73UacVeUW2IeO6JbSUVhTi5wRZjsgO+HV6YD/O3WTAH/EFkS1eDrveUap4uuHaMSf
/br/KjH13P6S+UhAIRvPb8E/pmFYhiQZ5G2avw+FVaKiMZ5CXe+7WTZH9K2tOmoBylnH9MdW7DJr
pv28XJbLFLJjDCxghnCQBpaHVd7XggxJe+bd0b/TCKFBHn+lEELDhO/7iuRbgnGHyR6MA16ZpKYc
d8nkNKbYim8GIZLWmL1k+bI3uACyPByS+6+4JWaDfZg8JOl7sZWOIqPyxq/dSJTnXxV9BE0j92a8
RxVi2sYXiWN4Ac+0gTYVvEdQ/SXKU/7Ts2CqDKCUZNUiJ+m3Z8G430tFudwf2xogp2Ci46PwQXQv
6XGQc//ZoT3sILBVBOi6YMu97A/Q+M1L8O/9RyWeleeZOO0n2TSWwAgWxqhlRbr85yf2D8cMMUEi
qamyzk72exxbLUZJfsvb+/ZZmHY+wqE9MvObY8GpWq+/Db/8w9phep8omooqW5al/nZFpFjJlUHt
Htuyul7MEjrj48XY7i4/Cgzv0tonlYwJUgmDrCyMBxlxjNcycQiaoG/JXzL81DGi77eVbI1BsYrI
ZEFRM36L8GufpVS2RpRte2hmRMXkPVMZQDtetk10YIhbwmAGTLrCoiWlh26UHNgCOQDMA8gIvkKq
uisM0SAeagR8lET9nGGedcUuUxJot5CMsBWuhlTulIcXyy3b3fFZYB8xHCpalX35n2+m9IdQQktV
+FCmoVpk7P0WD3lRJesZ99lj+7oF1h0k+YL28PYJyTPR0XgYZIb2lBCC/8+vq//xSv7/19V/S5vS
SzkttTjr99IqFF9j1M6Q2XQYnGsx2oP2A+FEhFAWOHVfrNot5LmvcgIgCzhla5PdXTtRmBzNb9Dw
HL3gjylNclx82oH+og7KuTEDTQ4f0/7IsRl9XcKazpJJNuKeX5fwOOB7SFjxXhfYkdpZef3nj6j8
8dIaIgtXk1TZlH9bukPSmtUjT4ttq3rgJMNDnmax4QlJMtWhjk0EtmZgQWBUoApN56vQ8c9moWJF
KfP+e1BawoWiz/hyukkSLlu8RwwthAozUozcUigPd08lClUoCEa5lPSHxV/Wu/ynp4+o3v/+COpv
kW3xK7k8Y8bRb9OyI4Fy+3p8ayQD9IndVV9a6knmR6puUgNAim63JCJDasNmkDPnrtcIDSCQREpM
bfuKz01BQoNxg0se6HSEJx08wSkaSNQ/X3fpDym5TCZVRWaTipauiL+VWY9BUGLFkvNtxcSvQXGg
rDB85jXxZA+bgcXG40TfUaJ60WHK6uFv9/1PS1sTTYmgO1lXCTn+n3V4UfRtmahNv3+RHKW6quTr
zLGAR3XN9y4KKmsfZ5sX5lJx34NFq55ieI30IW1uzM1muhgjCGpzn1QUAVm3ABN/FbCdgVzsYAX/
+Vr96f5qkqmqOiwXscy/LdFO0p63snnk26Td1ohzbkxlza+v7P6XbeZvr/NbhKcgWe2ll7N8K5Pa
EWMnJkMkrq86lec/fyDjP2OdTVGVNFnRFMlSRXVcHP/WBKWRVTRkTN+3YbxuVigqpkgaq2kUNtMo
GGUAl2NGDArFgl8ukk09KkCDxkGaPsbq0D8uGQA4iybuxx6Fmo9yDX/IZcopt5JsQGGm9zST99ye
C5vn8RaQlUBE+IzZIE7KHGBpAdv8FQf9sveZZdGATcEu+PQfWyvAGPCX2yePS+l/nkemqCumZig6
G/h/nI7R8yUOhmQ+tinnDoo88iLNiYDRF2W2jHQl+r5Z7706beQPBprKRNNLYV8vMwLwvqveFlSI
ciFsO2Obx+9W97fDe9we/uPtqbI4npYyY8x/W15DlijJXY0KJuKS+cP5Z2YGukPSO8ynV/EA3uIq
6IrXOVWOTPFS2+c+h0S+3PMfhWL3n5eG+Z+LkItFh2wYssaWLP125BTVcDFTSblt9XPtItCFWbD4
p4KEcYdd+hFdIWH084Naa8Iu9/iQl1grAFslyXlEi8t3Q2aH6hEGh7Rm9INgxrGbdYI4GXPfWrqa
lNn93CTaQJ/LK2gBCIty2o6hMCpTCVyZKMDnd+8+SYyYIiZdoHdtwhfdw/z2kX6J8CVHAegNj1Fa
OSjjpIphlport3aDvmWKVOUm2Rr45ueAUQUIH+c1VT+pRjppegKovvuXa/afN1Ci3hmvmSKLxu9x
7elNqbNeoR69deGAKiKpPnSLiBYeCBRVfy0K/vhqmiQqhsjg5l8xvP/27BbqzSwfYlNutRczhNFn
xLeZkL4gsrq/HGzjfvPbwuRIlih4dKLf2ar5+r+9UobcJBKEutz2Kibeh+yKmZtEz8CIkPrA65R/
eRL+gM3Q9tP0j/MGxrHpv50JiQAeMGRlv38wvIGQLbwWHD3ZJIIcJj4DgxjDiFfVPvkWO6hi+/aj
77Xt7YdIQuHbOqj717t0Hg2x+D2m2bZhqC+9CW460Cnk4RnGn8f/Po3UlKhaeH61EVXSf9u00+F1
eyV9kW6Lx3sNJ4IgV8StkxlbREE8zOi3HtK8wzGkArQP5F20uf1iXCkG0v/H2Zn2Nop2W/sXITEP
X82MAeMxwxdUSSp4YDLYxvavPxc50nuqnVJFevWon+6uSpcxw82+917rWsMPL5C/XTBTlwxTVERV
5/X+3wu2v57K/VY8NAuTwrTF0QZvx9iHbct7HLMpFpt/3/ja95c4X96yNEMXR+qrNS4mf9whWpcP
QmdwwcxXbSZG8Ou8fcJ4DguK6Q/gXLbAK/GhEKeApt8FFOMe3CKyUm0hvoBRdECxkENLFi1m0R4s
MCpGt4xyTHzQrIAfnEOGTx77S9/44cL9ZRdpShYniiXOEomFkP977MejVNdlTQFU7ObnO1OIPj6e
X1XliQ2KJVjTGhUToibOoSjcFzq3Elq/hviW1pZQh5nHqL374+u59w+EU/37zOp/eWf9cXTq1zvt
zzM7nHLtvleqRQP/uD5A4bvvp4etkrDXzetDVqGoaCqaw6hCOjwD8KyIrDTLS9KIN4ysRXqztMme
0q3QGpcgevdI7cmvhe0ZRTpFdCmiXR0QFItafINhs92mlb6upGV73ZjICyoRPOVOjjp9euvoeFRS
SIyZYiiIwh0Ne0Mh1t7lip2RFibMyN2LZBLpfCEa7shIVZsfzbQr33S4YwfpFNC/8hu+R4Pqbj+Y
E8U4OnPToMlTsWdhh/rvEyiNl+9x8fq/y8vu4r+Xl4lAL+5O+3qxx0arbuqr7HXt1TkLn9V2n0kG
1Dl/O0jAFVSa+dMfPv37roabi+JaNIjwsNTHDfnlWFxvhUaBxbvAFHDuS21QCXWkQqxs/FxuUzYU
nqFqP+wYpb+8vv/zwQ9LwG2fn6rzcKwWdcekkOHPx4HgoUNaWmyeO7BN1pNG9qAO5+v8XoruvlkY
p0RCn/DDGfjLDSzruiUr1Jn62Jb47/k/3ne7u3FT28WQP5XcjRXiAG6WGk/FuIO+4U3c4W3PsXu3
IAPGO+Lyyvvy34fxlxVx3FPKpmlpsqk83gW13rI/19R6kfNhpjo/VqjxlVS6Q/GrdVeQn374vLFY
e7jtZFMzZUk2JOpN42FFVHrxYralXi8AXNmnse022gRLh6YMYIrSK7Q5+3isiXgdYEze0C7cIeEP
ZEp2wH52c+C/2RWHzAlQP/otyDwHX82AJzpEbKLewV67dYazjfhMi3DkoxqRp4DLaeWDpbIy4DNr
rPhHFOD8UruWp4x28P7rjuyodA0nQgRpJBqWp6RFUUA9jN8cTA1RSLVNMxUg7UCUSOts/n1m/rbe
/nlmrIdqQu7KxrJ6iwdymGoSGYz30Nrtx738tj+5BdCxu2EEOpp+YZi1SNQ1uXFF8/UsJAdk0bsj
GpHjZmtl457U2kP+zcsf7hbpbxsjRdRFmmlcPUMxH3bFgqgVzIy0eoFj2y69hmhsgCEGPqz9qlxp
uCbOKb1XCTb1nKdp+NxttCV6xzd90UeGg1Zgep5WTxUmM7Lq6MB/MmPKfx3eDGzcsfQhYToeI6R0
3o43cBDsk6Zbb+v5iN4naBu+Nk9bfqOy381JvAtVpwMYdfAtlhAE7zIUHsyOw6Sb4m0IVbcLn1GZ
+OAnMHQSGOYXsRkW7MnYUq+1KS6JueJgJA7GbZscwfsGRoPzKbTmTaxEqmOs8U75GuzDfIZeP7gT
BYaO1ytThp6u5fJuISd8EmHQRsSJ0hzg3d0dWQBpWqeaLyTdiAp2tpuTNjkqkxRAVAL5dz/qltS3
MUMTLPmceo1kU/NVR/hFg39eLeU3ITtPf+Lnfw1CHh5AFntd11S2May847r0x4tTLiqUoVt5tzBR
5My69/bZXFtQLXFQIlr85EGbntGppMzxVBc5J40xFE1htahecW7gn7n97pbE93D5TWT07rZ1QvNl
i7SCwTMtMkyHd1urHB289YKB9hA2/NIGQoEItQMu67pZ6jQIsPEwTiGF7UNY1cMP5YH0l2WGSEHF
VBSSAiTZemixHirtft4Op+1C3i8VHqYzIq19wXTdOyLxrJFaNNLyBEqowc4z9pzvp1eR5jgHTF1h
0y/999Mt/aUS5IAo2i2LgkrXHqopqT7whs2PWxbap6r7vCi/rt301B7tXfHr0m0UZCn78Zz+1Pr+
24lQVM0aExNMQ/wqA/643Pr1dq+Fao/CG7UjZlu1mBWICRQATYPw//FWVxXeI7qkKLrybaOns0vv
cz3fLkwZ6iXdGa1OmmF+YlMpjYLSGj9mgMjv3+f26yX1eEsbtAZ0viYfqj68U67DTa67gyrMD4yj
c4i3JyGiDNzlR0fQ7u6u4mpf3ME6hHkvA3KFVGS87E/pdU/q+2ltWrNBm+1uiysIi3whYoXoLiSe
4ww+XN//fazfLodKco9hSIpqaQTGPW5Oz2LLdqgTmCsCwmXze5yiMC9AiF5/XKofX7TjJ1GbGqLF
q1Z6PCnitbgaclVZ8+vlKe9JQTihUZLdE4xkC4ec2cBNrReK6A9Yw0USjWRMdvt9EaBZrtHYN/oP
u9fvz+TDET2UXudc04uyL4U5FecN10ajRAYkgfZOGzeSB5SFu/nt5psXe9t+aphIVMbn1+NnhWhb
+un0fHseORg2ZRICaZ4Kunz/XQZvB/XeXrWqWKhAskTFt9gJ6PvUuL35wzky9aS8QVkz5/++/N+r
7v9+rPzw/uzaYtuejV2xaO+poKP8udh02RQJaus57QWSLuYdlnpULbvu6d+fLY8FxH8eE1XU8Bwo
rIb8jQnqf7+yWbVN3w4lL+ZWDq+EDuAuE+5eZVzsC2XOVX3Wz6s9rtNz14Vlk5os8HXrF+U5a2/r
k4q0Kyrq9Qkn2kl6NW5SxI3772OUtB+O8eGyFEp50uotxzj0C+6K2yHdElELdXrL9alAqMMy29fQ
qNLD4O9oAbNauz8umtK34vy/p8p6uEyng37ZafnZWqEFwJsrHyfNvJhLYBCMlCjl7hVFp0y67u8f
vr78Fc7yn4ukkYori7JmjjMH9XE2aHZSU5dFSR6r2465T7NiY8wQBSZJ0gE+WZoJFO94G2rge4Tp
3UueteX9o9SQ7PHoWHb7vl/xgyglZxJAetV9rmNr+XwMwMgvqsWYsdHCmrm+X8IT6m54QctmugSc
EFmrOtT4l8KZXl/usy+l6fMhVaaHtRiJC7CNUxOuQ7Xc+v10bzt0+Be7DYU6ajt1IX7mCF31J2GK
1tEzZnQ5UYJ7W9fiz7rEx9+wAt44ZC+4LciqmO2eINpFu9T0LzGAYe1dTRgdzrtf2L0m5pz4+iR/
bcM6rjbbuBsVw+DvsjtMi2MqPcP0S4a0zjoG6Fg3Iysygxu11HWthIdUnHex8r7PbglpGACyXvRo
nwgr7eM2v6VGun8zUjm6Prdkb5kA/ylREbVSVs+EmQncYB8WC33OVji6xKUHj3TOaHaqTfWMOtG7
4WgHPgZ5u6WHg00vIMoB2o02VpCAGpFTpjilUzq7FHJToJzY0iXgIScoOG1o+nkkRxb44AH/QjPV
E9m/Zjryp1NA/Tc/xbsFAwMYE08+ntbC362vzBfamNir6PjrMLLrlVSP6+moeriHVdK9Sf4Fw3kO
MBBCDfDRqeACB53dyem4PmGhX8vZjsTk9lmfn0KLRBPlmRgAt0/O69ojV2DevVU+ucMa7kbCgFFA
oERH1fk2+uxxDeYvQKjwma+ZMh7mikdDIKhIAeyesByHS+ALQIOKdRt0hAvc/BwV+h3wg55eCQex
FiS9wOrYr66B/gKKjfNOwBs4RSNFIOU36X16SGSuEY7mSM30rHpup9snGi/RITFXWmrwj3HO/6T0
xFkSfuWBtWiDPERM6Z/9Yl1O5dnvcfByitUsj+8BIYVhEeqZ5tabzs8XQO/we6fQcH0YuxrqpoOX
x7vESKEPA4kpImmqkwisw7C4U+FvCX8A+ewIyQ4sjwKTuQuQ4ZM5bwBQvwRoAMMDn3IPBILRQOhT
WRJYsw8Hf7+8hsf12c/9MtZTFDTIx26kaAzRNjty6gHcBEUwwOWpvc4xMgRkcU+O33gwd6h0alSk
2wy4yWzEkE+5izZED6aNb25Uv/O4b2OM5HMTUvQdWcuFU3ECCl+88r19cPYr1AOJwLXVQwnYXZ51
T+D1+R0+lrTjwTPD7gmeRTbGSO/577YzUMQgKaRpOxsP5ALXj7GB/Ttnc13OUEYd5kJ6hRhUQ+ch
eJlwlzYwXoVXrnmq+4AynRtsxhwtU4JvyOnBMHWON4X6GaCApTPOJyv0N0swhmjsA5n9HEAzGxeq
f3cP4REmXRHfZrtYI7ZVRu7UBILXBy9wz7w2qIMdz4PioxEnpykun88BpkpIvzePT/Wa+BywBCRY
ZQJgMLFENHExgtXQE0dnj1m3zfTESaPbpHkiRS3S04KPuPu/pN+7JZixVM/uT/eAKsmZkMrmtks9
u853WQ9bG3hvF9z9enpn6rZ7gobObnFA7URoelCuCVMIjAysFLTvndMHc2xCwgr9+pOGB4e8l9YF
SDy7wQMkxj7g1IUNF8biSuP4DEynneZxFRrIwlBoJQiGXBZqdoPyVFjJBDfmiRhV031UZYrfx9sI
C6DyguSg8ZoZ/X9Pz9SMgUoFkHF5dfWluLyFLNAo8xBkArkncpFyD0+ewL6UrAqk8q6rc+4hI+JG
4b4d5Za/5Uyd3f3s9m7OhKRZ6c+SW0fiW+e3011SZOpUf8YTEBaZAIxYgiJ55fVXIERjY5zcI80d
4jZRYP8pq8vLdq29KB9oj/mwqIKTPHBm0OPzPF4DMaun0qv4Ts/Nq5JL1EMdXx3iy0Z8Pzp5RBNm
Ris8u0e3mbDBRrBbmd4uY6A1b0juNFPxVVwMPG0nGzF5JvvW0opP9sskbp5Vbhny21KSCoAruniS
HX3mYoQKcEhA8SvsJsaXBAr+zGMwvIhhAYSUesYmFJRLqwe43WdGoj9bfu8wkcVyQyYpo9fdTASZ
WHmVsw0ILvBrd/BKxrYCa8/dN+ZW1k3GBafcwEKb9M8yoSVGpL4fVoSArNpkG/Dz7njNGnwpuVe+
kcGH6ozbowQOs4urGPi4fwhNTwj0pA1ZFqb1vI7GE6GjwNzjvmmnBeQmZaHNqwzT1+Yc3mKSwutE
DBrcYbu360sB+0lf3ufNcxODRz4+NR7eo1DYXCPA99n2d+XJQc6cEIhjdAxVT+DXeqcADobAxRc9
eWqFhHvFKs8ViMrgOhvgKvKGYzCtJfmyj0UnDwhWHuO/UywPeSoGVXydi5n16xJZSZ1uF+C06ZFh
v/UA9Q0OfaolenIiB4l0Qa3I7ZFtXzv/lFgvygvfj1ej+KIlwxOu2biIhdchxkqocB9R/83kFSLV
XbyL64XucTMm+Wy7sPzRsHfxy7kR9uF2bmQiF5kQP58cVy6J/iGGCFQx4SBYzgB7zbuAX5/XT3Va
Ri3xvXgSlvvoFFze1EwE0rlQZ3l8Tbavt7ecjdEUIw5ZsXuOVRrdOwBZK2KWMKpgp/lUZscn5eWn
YGZV+tYUf6j9HnoEh744N0q7HdYXr3VQUiYA4aZ6JLBCvRakxKm+k+j+Lt3HSOAdy2UBJzi0ghBT
+eDkHFxKEhRkEfILlYiLPgHZQhvu5vcF3BdkT1TS/n3Wvt+XJWS+WQdpAT0g4yaaJAsdxvp9Ji1x
Y0RgG3nV4ComN6WMj6QY4YzzjdQgTvYOrERFoc1ruZtacyyg8YVlgq5axsOV9awuRaK56kvhVzRR
sVNlFewHPEZ6KDoXSCtUEf6eSDAhsSJWtQAi6hRJRHgJO7JaKqhRstt6dyBf9YwETW58NeS5y27A
/HlE0G6T2edakeXjmPVrp0bBVS2u8YnYVL6uy/0YmllBzAyY1uw2O01FVvR7eqLyIn0p4QU5hzAX
7EKJtFqL55dUHzSd9OOyFrCrQQ/suJbeWB6BNoDY4gi0RHJ1fGlnLAR7wPVqKL+osyE+hE3MCh/A
qNuBQzWS/S+V96HwipWJriH4UveX6VymFQ+YPq2WWtaGbWY5xVIG8WsmWAr34RwsayoHFMtzmcfO
ytSFEEuZsSzj3ebyLIVnXjlcHXLuxhvyNEawJT1/2uSFngariwHxUvCr+BDfGBaOoVxQJJM8OXki
dY8Qg5ejCEfm+iQ5oyUzt3lnyek2ET7MFM8gVQ3QVNkmxinJI7j2IQ8qj1XOYqQnlXfxR4vaW//U
PDVvGlRM0KmwtF864DrjWm0lgo9Sjpp2fO3CksVdaszUpNjkCXQ+CvSwAwAHGHhKFqtfB5r/C3Cp
R4gfeAwVfhBvRds/ufTYMeegcsiEpOWtThINJ0TLjvhYeY/pi/MTnzElITJAB3bNip82yd82oA/P
4EMXvmiOaBgOQr4qANOi+zFQ9PSfbcz+y9sx4Qx/v5P+do2u9iS+f0Jl/aFLYv50AA/92daULkXb
H9gAEgqk+ip7uERNyAFeE+TxfFvsQ4kIuT46vXzif7J7V0+wJjwNLlp/ZUIVr9pvZCfyohp8maLj
MhU2vHO10YnqS86d511xlEBaKD41hZfPFEYnanjLxiEzcbOlz6CDijf3uIOzhtVEZDG/oT26u/JK
zcqNxbpbPYlga1bbtZL9ewusj8267xtgOmS0rmiUfU0g/mhY3opBzk+9la+mzxv4USirRNtgz4D9
l13DK5kFZAInbMj5X5GegSUZk1fRTcBRvR0nxCPPmAnBqyKZ94z+HtoFTt8XQgfHp5EsgiprVkOc
rgde/wx68HoMk2D+QyfU+NZrGW8jvBls5OWx6fLQa2Hszy6+2g9r0d/IzP6LTRl77OKJcAifk12q
BIWvTLm9ZkUKccvVs2Ktf1Aixjh/wnt6fC6SmrcQkz+3nK6w27t1IPAaE9m+5AHoacjLt6zI+uf7
nEhXYd7OhQ+cy4c3sOHKineWsBLi+wxyH7AFxgjaB77FH77m32/WP77mQ7smvzAYze/meSX7YgTa
P2fUIkYqexpSzH6JrOQwSlxc4lBqdP9/465zqHj3YNwUdAGiOFCeO5/Xs2+4fH0yTA5UWFT8CB/q
N9jYsDCNUJ7Bpn4HYxRBxVA9KH3s4GqfqpKI4VuQM48ZJflU6xiH0dZjXlBeri97i9yZbYhLwb2+
jG0LI9Tdf9+v37uaXF6azrKkikjnLPHhpX2tRfnUHA/56ll0V6stXnDIWEwhu8lThPX6pyrh+wB7
/DwNZagu0tdFUfPfLl5TD80+1/rTunFh8rne/eky7dgUX21SEwhyRUALd/OHL/nVl3x4Ki1DN03U
87L8XfVmHO7WuVbr8xrZCR2M4bV5hVgF+g2s4LoCGDimsKLAPnmf9Ryu4wI1iIOB8LWfS3ERNLzJ
OwJDe3sct1H0stUf04Dq2Rnz/iw0efc+HeOB6AwLwxap4PNdCHnIXljuaaqCvYMiFBckPe/sFzVA
9OusR6zAjrp6fHYYwBEONaMBleopuVFr3HuT/k2F90AUTNBNUF3yurEcOBigzTHSiG97dx90CR7U
ajn+RDn5tee9t/VFX5tVG0hkLk7d8tW0fziXf1ng/zyVjy1gcThUgpFL1mrUAc1Kjz4GmQDjWBGt
B/kiUvjDB35rdY93jIGKWDMRMqvmwyttO0A1uVeateowhx3txWXyHmM1xtDz7w/6uvW+3SQG3WUD
LbCILu6/t2Yl7PX6elTGD0K0XIbJLugXWxugi60+Z7RZMNgIUFUL/qlkD6ZP8iXZBOwscDPdJoHJ
3D9rgh+O6i9VNcIrrDCqinAOIdp/j0oAFiQoWn9eIzojqeSUdbwi788KeL5X1S1ckxutCs3ZIRzA
o2EftEcmszIjS9IdvfXd5PPfR/Ql7Xg8T38e0cMrviz0/VERxCbbQrWGj8CBcUzVYjg4ZG5ahOKC
Ed8TUoMni4CDgRLKkYjrEElyoa9qW5fEOrgXQCO37GTia1V7tBtJ/1biANG7H27Yvz77FlZQJNE4
itDs/PcEWuW+7w6V1WfSGR/4wesJHjkpwAdvoMDEs3tietEXt6kseTm2N+UaM3hBtwB0t9nOTfT5
7fn10v4alPV2/5ON6G9PE54wDa22gSfsccy1NfrLtbkfT+uxJ3fc9CzAqQqNeI+VD+beXOD5Du4x
yeB5pNDOPQHLg5wrTooE4h9d3fuTwKtVXfY4FuU30JeZ/G4u2XpmImmVA7UQXSo8dST1Rjoxubl7
gTUpJAPvIJgYp3EOYC76IE/7t8MItAU1ZrxcaRsy0s86r/nUHLPCZO6wq8WX+e97SR3fsN/upT++
/8Mz191N+aioXZeZUnQ+issWQKkokCkOFASngteKtctoON6JpB9dQL7COJbOrrw3Hek+RMWgRo08
NfdDrO6NiX64tXYFSOAOo/XaRpc7Y6oLmTJkeOfFr0Ig+pDWH055CzlFfmoitaRzvUNTehFZvVGr
twtxq2TNVghGYYoJVwQ0xV64fggEX/WW26u0lmE07HQWI/P8w5tK//vD9ccJeai8dmYhaWJZHTM2
7BOgjclm8xl9gib86vEzs7EVWNwX5+qMTuSxYnyGSuwAJsA8C0/ahlGI4KhPdQRKpOPxI18xN1RV
wKPRilDksIo4xlIDAY16ZaC07vCzjyBl/FXsYABU8heFCMQBnMCjYATmguUok2lkx7/HiBaiN31x
sm7tzfOUnZW9ef2oKGu9kIQ5JycMbIfxmOCI8DbFADDiSpa5/TkCQ+alPd/wX81xWJE9SVDjWCUj
3+avK5s4uvGexT1f0mXduW9wWZ3RnoDPHGAQne78BUNUFdFWCPpPaceUonyx2Byi2lGc6lWwBbei
f20s8tVp8r5CSuTSUy69I7FJRbRf1mynJYi4BrgwuPL40qImPtLCOrnMESeMcvj7wC5Uotym4H6u
AOlf2FDoNNplYVIjHmnALRK/rkwrF7pWvmHVE97IglGm9YzE26hZFMFYPMqE43DyHYk5FrlQBGM5
8D0RyRK0zpts5JFgZ6PRMW4OVOItx+7B+Dt8pv2efX0Xv/HB0K+viFX4MyRnceUtZEzv+EX3mehK
zoyxGvfGnvcxoZChRO+wSlv+Pl74IhhL2i17rpzZF5Oo+DoDmSV95BDmc3+fXcLd9DQznnCRngFK
EGqAhm92Wm7fRVT/DFDBwhARMPEnnWv57aKkWD1/HLgtXgBzzseGdO610xqsZE8R9J6DRNXoSqgO
sD2U/6iZ1JnQ2qetDdIU8Vehk7rs5C1QOLuFURHtZ8p852839QJY0vW32dvdGNmCPA5oKJBlEno+
T4ajYjvYOhIu1s+CMFFAe1v7qNhFfIr4NI5OoQEpJChmI43QAxdu10uLby5u3q+R6PXU3heXJEyM
4Ne1TBv/FtMRwTNL5fJMK5525GFlPh8pZpBbrAiUe8tTiW3Ih7C6vtzmwnS7FlblejvHL3dZYzYI
6qRL1IMN2emwJCwt1cBn6At0elNi4invS9+Cjs7Q6nkbN0HJqSdaZHoRsCGTyUExb62UcE+PgOwG
+vH7MbmG+h8Z74Q+tbCi/EOMG8Cu2xMCmRPefZ7SWQ+X8DJn/FTwEdgZ/t6vx1WbzBKUZ9CTqPwQ
Q7k8wTQvWUXZJrKsYd3d8jx39jDFc0ky2wjjMQFBiRjuieAGZZMeJkxPB/5AnPLumHK3d6Ov+Cem
i/bnnHlgxBjiE1HidjKff348J4wNRn81THb8iuxEx292mESt/WGxADBl/USUxfHlP7zUv/QN/31v
sDlFhInDTVdRoT5URVe4e/rB2J7W7TtOAhH0C95C7xUJW6JgKb9BNZlcIgDeL8OyJh/zp33TX6oK
SkRdsdDAUjCqykNVIUj7/nRWj4dMh3t8LWX/JgPynBjSNla7PhFx62sj0wYf/e306z4U8CAKX4c5
UVwrxzopS128QfUJigM7Trn84cX63VqKQE5WLE1DQ2ZiBXvY2lrlwTjK+gESQMuDY+Nzlxn5SI7V
uXU7vzxXn80nHDm2mPgUrx4QE7tcir9vyd6TKAJccAD0q6/VpGM+Q5TvS4vZxqJ0INyqKoGcTPYb
+eQD8d2tcpxEPu9WfcU7ktFQT6IGFBk1KJyKDE+SZrg1mmn5k0xO+14b/+dLPl4EVcMc3GpCvz66
2uzKCFMiP0m3Gar+7tzFzv2NKGaSjWsqIdK/Lfuekm5t9+0k/b1zbwnCS5b6m8cKRWIixWxUJ30g
BIelRhQQtih1foJend1B6/1Q+OEe+lb5cOwqG1Kq0tGi8LCtEfYCYNrSBAnD1Apa2da9Pw+qd8pf
5ddKinIzbWqwzTZDc2hqskOI4a72WyTeil0jbAQPLCjulndlbnOUh5urnhY3tiOYY9qsAcVyPC3u
JHL1Xn+3zTH35EZ8Wd98bulJGqSXwMY97BKpjO93pOqx1Dtn1AL0m0aHFQSSuP91HQiqxC98A1De
e/yc7AqCvX2RTq4AydJnGamA3l+fQCaRTy25F/ZATaTJof6x85l/76ZGnz6VT9bNuQJFhQAMWIQn
pkzfpVdZf7sODprXW+Eee3enLQ5ECuuOqWTSzanfhAU3383TgT1N5DxRl93p7WJQpjESbWun56DC
rToXObptl/akm/fJrp9XO9d87vghpC51PT0yAjr7vQAbmoFUr0wMckiip0aISFEu+w+LRLz2uelc
gZW43FRVcrY89ZJeG9u8OzLolswKKYG7A6S/c00aTngzCQ+EM+GQBQGNycKGTF1G+7IduWf/LpHl
cTv1uNT9eaM8bLfO3D97hIO7jJ29NRk2NdGox41QpJcdNCbPNP2aySsqsPg6Jnw1qxPif7z/74cZ
bKKLZm82/z6i7z6ucW0BzaDrssYCqD8svrLUSOfLFeArbBSfAexEdwiZQ+5yCusMKzPA/N6+LMfQ
ud9XG0o0wpPo8LJ7lgnjOpDEQSReBS0EL5DNSVvDdFz9+xC/9KjfTpohjo0tEdPW19P3Rxu2P7Tn
KheMbi3PAc0ipynjMr48t7FI8soR9McuRS+NzMEiGYCwYxs9iXewe4Lt8sm75b5n/M6OVh7wICJR
SbUNdvaVEbFMw59wCBKqKI6jFvrJv4/8yxD/ryN/2BHtTr2id6bKkUdYu0IpRnSxrHyQjNx6PpW0
g2496algjrMSwlRJqDWSYH8sHX5q9vxlN8KV/uM0PuxG2mN9vMnyeBqRiRAV7UJLT05PEOGn9dsl
Gp4RlbCEniCslD59fDQHIxakj6CrAB3qf2iG6OOX/9fJeXir3c7KVVSLU7/GVM5b6yQ51cZaDp/w
c9FMYUvDgRH1WCwu6O1/A8SiuO59sjAIm7AIkG7Qxhzshcl8/P2IguOIJ428zsvn1cV6aH9uCQnV
/RNFEON2T6BkNKlfthGLwFz3zjOoNGxgenf+U0Gj/PUpx2DKo6Uh7XzsuDfmfad3Wg7yxhk+R1sk
ztrjr0vWLZXpnfAR1EW8xs4pIOAJOBdtfiJQ8ZRuGd3HatwuTE9iLjkDFbk4/1BsyeL3Xfp4G/zf
wT2c9mut3MR9STFhrqFWfY4pWHf2GWDzpvsZC8CbQOSYCQA/z5SnMWc1QB7LMjAkPZlp5RvEAdug
mB1s5h87twi2thaz+YghqBNWghKMDCZ7sD92ZKlb2NIh9RLFTayQNXkzN9YT9B9/jA9joScZhxwy
JSUB3D9NtMWO/4e9HEiuj+lk0s/JFPFFSLMexpqX92rFaUHKk+0DwHvpNbLmCxUDBoc1qVP2ER1D
fSb9JQ5EFbMyjE2RlEtExefpmvLho2Yo8VtFK9BOKCAQYQwOWJ3l3r6/kDBA1x6bOxsQNcwZvDK8
RIF0Cq4MNDscFoZd0J7rk9/MPyZWtAbVC5RoC6PLCL/YXPY+Ku2kmCL/ck2av533OZGXit+5ffwL
/qUPryoeXNGGeZuT+c6e4mOg1TvvIXFyvPcPNa2efliCvjel/nO5H1u81m0/4Crkcm9AogHjO4V3
hx053gKeq3bMbD/Hx6wMqFqomMSg/E3tF1H3dz9ME79ABd+f9/9348ljb/iPZfxa6lapyPt+rfoj
OuDGLSDMZIYUtDpjMh7oesBn6W0yiNiVwbA6OmhiNpr9cvOuAI4aIkYVnwCGsT3tkj0bsE8JrFHe
4+rrf5+2L7/048FiQaNNq7MtMR5Pm3o+qCfhIBwy67CWByiMetiXrqAm0MVup8iE7qKCwub+P18n
x6pzf/j8L/X94wFgVEehjymRScfDnkSvdTHXTwUIMISvMJdfbpZ9Zc/JE2ZGbabbb9aU02U9V2mT
yu553STYk5xXVDKsk92MNgNoZNxDUREdbPnl4Atv5/UuOnA7ojRjaCyvxOxElcQ4sk5FNEsSMZ2i
94sZFm7+4Z07PiqDi9tNyJS90jfS3ykmXSEzMtDGnj4naxCg6hzQJcGtHTo3xEvAAa5sUu+J/ATF
1Blm+Tj0GJOHc+/l5ON1Q/91L3ivVD8MAP93n/j9lKkGMCMRVIn1sLLt7pfz/nTRurX0vFsoAQF9
6SUeNnDfvkSMBGKnw8Z6P6RVpD1B+kONUgcGyicdzGIb87NJvbzMjLdjZLxBpV/3xFStm3k9U562
Y4uoSciQujja/LAqU8UeF5GMs0zD57C4Ew0O5YA/WwkaVIodyNiQKzIbR2Ia+hjDl4ODd3TukUk0
Dz0t8kDPSNHMKerbhJF2dI3k1cAlYZkLrjCEx4tH+pG9n5ZgurZz2OG+FI7FT88Kybzfl1grCUiZ
0q6aMNGExyA4JkJdQoZsxJhTLR3Yu8mTzt+P/kPaDLJvQFFD7elsI9ZHJjxWzDqENlRPESAnW6hi
BmJInj2UZ3VKwJXTeCR18j7WPMJI6CqOahGV1LU63scoXrw6u3pDZCGtE6cnHkvcEqy8e7dHTtki
WdQn1w0LJayynn83XPo7nDuGbVOZjoOOnLFBV0jG9kJNywT5JA0VeQEneMFhNtP+h4Xou7Cf9zK+
MwmKBwNx9cv9+MdCpEnVtt713Vh41KuzPmFFJFHKPzug/VfsQkDcNT/cnJg5/lLt/PmhD1tEtu87
Re6r8UO7mIkUq//epiysaO1Kz+WKrrb1juR7c3+23nu32ewzxgh260O8P0yem5RJ5Rv9UF9bCKgK
mNCH6Fuj6knwyH7AL+KiZwxQEDO/iuSXLY3bEwI5zT0kjBOCI+0Mu0NTsUYI/9X0bbkG8syIaBby
PlJXNL/sX9soJZuKdzDROtw54DIZZl4TsNOjS7BDr8ZYcNQHQrEGY/HVsxaC5wKsoH/YtPSJiK90
a/fym8zwH9ogf+0T/XkKHzZP3XnfWJXydd3GFnkbjzsPBYl4yxwkD0Glx5CeHT7/xx4Vm6G/Xb+x
ohsHO6amjS2AP26a7qjJR361wwwx9pBpXNfjIxEgz0qKOf+KXikq2ScZ0z7RgnZ59lFfM/8R3WJq
oFOvV/SEgyrofY2/KlcC4KNH6NuCFjEzInhPoiwcyccnIjdpmdP5b7OLd/VylGI6MXQ3Ki/CxiYU
RTzvODVdmn8kNVKgk3gUaXTk2QfZr2csq8QTe4eIsDnkN3tnVoZ3dOQi3UkLUdQ5oGGckNxE/KPm
XWLGUQ6CN6TIsK5gQEjBGcXOAYlwyX9VpAYHVYbyHA80zFGEBCGcSMTVY94roixgh5pXh3AXEQQS
AINo7xapSUuHutmIfBWG696eZDAi6Jybi6jPvk57Xv/7j7G3Pc4yruj1zWxwB5ekuISbnHrr7pqu
FhosIvf/IezMdhzFtjT8REjMmFtGz3PYDt+gGM1oMJjJT98f0VJ3ZlQo46hOqZSZkcaw2Xutf/3D
9tl0BXegiZvLoTS7sS4pvCzDh7rLX/TwMCSnXKObdgaHdmoJMpPKWXk0t+VMsEdzVEaw6hJPhbpL
JBDs3Bpk02RHFAZO4Zy3gJwwCUSVbWCVn3gbmXuAJ8MSBOtwcPl1DBgAlQNH2seSFHpqfRS4PCaz
MCChnDOrxfUdXlZG/fJULIZJPqeu++W6NGVGhbqO95mT+OJOtoTzMseABjXGcodfLhaUF6QlK3Si
BBP0zgMSOK0snGFsh7mOBHTdBOSqvdYJlwrblczBjO0mIoeMR9eRWkr2tTNyRe9hz+fUdrwOubNT
3AZwu+DkXctsAplPULIVesi0cbN/8O2GAhZLpyMuwNYwOSnB/BN+b8hWgA3nCG5LPY90gr93MFMl
3YaospyvZrrGcvhdBPSeyRqNPbTO9sjR1yZFRgmbi6wVx3gnCGPCHbSo5O5Qu2rcJzVA7JYHMDjc
YuEJwF2RmC77+QziMNRzkVUdThlc+SqHUg4IzxyXL0p1sUh8GT2FslS2A/9fW0DzZWaBfM2FTwzN
/TZ/edidrxJOzTkJi0+cZU7jd37m8WueDfuKFyMjEeBOJQkh+iVdVhNjCvkMSBFYHfp1zqNMXXLv
AewJFHKIqYa1gZezS6YpP5WwPHRvuMLYJ8OFWdyKMO/pFXpyPO08XEAdA8aP4pHE+CXV0BxaocLH
09diWMGRjXXSBlzCHcE0gf7NA+VI5HuGm01N743RNLmpuM4zB4w4+fvZfYGB/2SY5Q1pZQr8kH4o
z/yhNB7WdU7vnkE5Gs7P8Cl0O1oWnDQGatJMeZaXWHf5GkqtwUlV38b2b2fcj0fcH1vkN7TjVnSK
Ul5G1F+r0qvc3iLJnd7yxoIIoZYEnrRU4e8x+vgFSlB+25yHK/tjc76Rq1SbFZ+srNpP4y3HeJU8
DE/asinss3lEKPCVCGxjMWjnh0How+4dN7BYe6QgsJ8RVk7hE61i/991/Jel0H9q0j/uybeatAgb
KbyEXFn9mc6l1aBaUwkw7F8u27CxuhMatddwHr2QkjwRmR/m7HBD4mHGHxrBkCwYnprMNYlUIBZQ
cOXJYAhwYxcqbQJVlpdVzyl/8QMPExfe+XSpTYXF9XCDCxysBKJHwrOxFiCoD3Xfb4QW/Yuw84/v
p39rU4QMK9N0yIsCiWNeR4Le5+hQb1Hs3yDmotGRW2sF7c+E0gwJnL2KVnfgRDDfLZ+HSM/qTAf1
RcJztRkDzF3kvsXLjxsHGAEd5BVwGOmHq3NbNGMG3xwXGVVxAr2eaaJzs6+rqLMJOHQYI54/XoHM
h/sXrKsnSniscwnEm8MMs0hO96X5Hc0TnBFl3DHMC5kz7zpyHFM/fSI8jlrns7YMhxZlVuP5wBge
NvJ13kFWKiENMpnAif308Lo5x9eQ4LxOIW4QxuvDJSLSBE3z/OEYb/hgpfPLSzgROTuHyikl5ylA
jKRPmZCjDuLIGV8nZ1i8kz3OSk8lUw2indy3i9W8njHymXOu2jcKeZMNmxRdJuiAILN0F+X2BRNV
vrEMYDvYHj8QYXZODgJu90v6QeqNzFW8aMlwkmhOIP6dOaS81IsM2I+ECBdN1eI9W40QMQ17dze5
71paHaa5BHNLJ1B1Zj1sVk9DgQXDeqcMx5/qmIzur85rQ0J85C46B3o75hoLBv5bwzl9Bb13r49X
hswphqQ0oG+CfyQv5Tm1nrA1sfg6POhjw5vHMHbCgZfCGkfJGqAgiD3BXuOZ8lbxOd1xgKElLqey
0Yttj4NLCjTGdPZWcK7gWRG68jxZZU7riCRTz8UJte0ydIF6UFjxZr1i5O5+uMU0ZYsml+Oyk2xA
GOamS3N6g4q7qN+vy8Z/nIcygFAmJ/OWVyJAOZys4EiI6NycAsZtRri3Y6pMff0qz3A7wTVbPg5Y
Ubo1/PLzMlHOiX27WWsRLf/yiZLdeS8OuxRCBcmR4NFYOEMpVeH9wX51CAazam8d8Ia/qRYtcvi0
4wSilbzw6pv2sZ3rK76jD18GqANrbT88c0YAjbHsdSc/RREd+4vgTC+TYEUQKktksORSOJKwlLeN
q/U+JucttD4KsHDMHG10KaBUEfh2NX2fT+ux3a8K/k4wNq5Q4vdba6pMp++fIfiXuDeAuXYU+myH
T7qHXn/P0GkVEEKBH/uYExcLKZp93SMh4eZxM/MVhEZMwtXFaBtQg9wdBMMc5eRKerfegnZfOCQX
uohIbOUNjS9WYQwWbydtc5n0Ht8IAxWAnsxfkxzxqUPsckhcGBsviVdbC9Vt3pmEWdLitqpXHbSX
ZbKjK2qPsd9vw0kPIDny42fInSgHXELC1DEIKuN9zK2LAf5doXEaIPXWqukcDsBGDLTVjfKmmPAs
BpoNBlx4mYdufeyhaVeT+Zbn5OT0g4RCcQ9DF/1AujdPd9JlGI5jfobmbIgwH1QBAQv3iE8DrjwX
PgYm/PTuvBPdMJzGzOUJA1ine9x/7XpH3WOhSBy9CNapHQzOm4+rj5wcSmjyS8v05cz6n+0ZEEvC
3WiEB8O340erukwQG60C6hWwCM0/XsltpXIXibuBsKNZjddvS9Si98oVcP/OrGipvYmEA/OcZ7DA
p7TwLh42AZlkA+tD3cPuOOSTcBas0mXjytwAY/JSTWRrqHjr8Vdl8u9DVPpxAK7CXsc2RNIHRP3v
811L5WubZYwu0DU7hnc6kWs/fXjBM6nlnBMRavIRQqFgGqAfZWQ5U2YkPlHlkRNo1eNqdkO+gKcd
4cH4qtiSV8DPbsdMBF06FcjgwvAMFySMOXilzejWEhS6MTo53b1sibwZRwvcfOxXwMopOtflaF8C
rqBVZP9BYEdFX/kxKgWYeP5jxp+gnh9wtGYWcFhfQJCR1QDBUAmtcGmdooUdV0ydcBqcy7NsVcBF
aWfpVOI1RrwyfwzotM1LAIvkskpW8XRgGlPmsZwqqmCFNRk4uJM5ukM6BftK5BiUhndoJQP16x1U
lKaeiTnUYgAWY/LvR/LjMOnPJ/JtbHirg1Z/CHK4virbQh+bzawpx424jsBOEAWDyAbvLcUpTJdg
VqCNfr4SUJ1P025b4LAVEoE3EZrJVT1GYG8ICxBSvovxRi9+QVKVYYn/5xX4Y+18A17Sa9oYRU2F
ckAFzMtvWgu08AFhu8qMfgUyNzlfvIdjRsRrwQ3Wxwj9yUCzJLAAT8j1wGRnw/GgwOGrPSPGivC8
f99OabiIbxeJm+YILyQdmof8ndda3e9hWlVStB491YxIAmLy0NNQHD0jNVjXeKRC46u9f3/q19v/
n08lb1bBWBo31O/GI10Q91rb3W9P0bacw0Jbc3KDE2FOLhIpZKLtLnbKlVG7071KXM9H1TFFVZDi
Egi0AU1iRI6KtHLggt0cyTZeTB/CiTjBCp7el3iCjpEmSUSUtp0T+825XXXMGHSKIMSctLmBS9Wo
cFvdrraLNYOQV2ktn3RSTYepvBZypPWTdCPDcBXWGMi7N2hT6WKAQvBenhan1O4YS/u/yQx+oqMQ
7vB/9+Y7/n6LWqWSpQrt3Vx6TcYHCMYalaXJt0R8JXDspjv8CEJqDWy3iCWzL511Rw7+0izXsbeu
UZIjyv4aq3w0ut189K/v18l7xDgM9u0AUm0E74pM/d8P9YfUHE3lytkq8cDG6fw7DC7eH0WQ9f3t
CVblkBBPvsjtYgvb0YT0eYL1PDJHYDw+tFVKzfVGE0wGzhQHzWRpeo9ZOcsSv7lbxrL34i18s2k1
Aa/2u6W+k8Y6mSxkksz73eitOev7Xrex+zfJ+vRblEQpf8sXJJYjwjRQGzeb8IM+9g0KF9SMWY6z
Dj0ATaDVP8dUYuAo0NRsBTyK+LkpQ1BE0YV/XzI0mNw314UE+Z28MPSn5l6Y4qRnRkOqiJN+SAu4
Pc+yD2J/xPdiXi/NXYyR6ZJhRb/LMzvYg9PsVfD9137CmisX9biNh8jT4i16DadD2w3HD0wbJW31
y6D1Bzb0n48BhtvfZ1ZC6nGdRpdorexwn5Mftn4gefG6qwDen8JTtVXpXZ4fIyuWqYqJ+vLlzq5Y
80QN3Z1koYmWQr3x2mB+QK2CaFkF5WT2Go1bqliwsjHTVbSQAuf6TuKMEanYu48AmuIRo/XgUOu/
GE5/MfG+bRhoNxQFw1r2KFyu/v5ORXCTzVhjhMeEeFMfEiwzba2C0logHrmB2308H/ubxSoQ3Llk
i3MIItW+2VJDX1JbP3Zn6SPxDLgF/170/43c0YDx8XDUsNzCzcr4drPDJKqVW86FaZj9xTJkL2NX
HxjF7r4EPmBwHSAsZFz/dU+ytt/MEH7h6LiqF0OTpfgtHLgl3aLgHoF7bt7jpTlo02QvfH7Cp3eF
fbAdF4j7bwBQqPFtmg/qNVAx6NsUIih+iGi42hWs/OkvRk1fg9Hvdx3ZDD5dmN/C0PmGe+dRVGpR
3jGKWtK1HtpzaEcbwtmlZe01budTEOcoCAmdoqVqCLEi/vXf9xdlxX8PKAiaGq76pibJ8ncKYiKa
mdBFRvGkLgwvlKjrcaby60V0JulmgiwEHeADzs1HMhUnwS5ECJ3rxNLZ6CCmNRJ1Eh2AsOSlfG5O
EZu/tkaGhwBgHkH5xKLvoGMuYkBUjCECQAPACcZtATy7Wf7UYAT/0YA6Eu49KL2bzxrAl6tgy9WW
DXWHpY1vU14PnCxue7jffiY4+DQgDlk9jglGndkG65BttOHnjS3H7Ew+sttsa4JfEWAdiU8DXhnt
FGp7rFRI8WL3iwat8fIxziAOSYPVMa6Cm8/gNXxRJ8zlZsF7sFO9GFsXyrtVDXebs408NbJqiHm0
03E1Iely0rhsxWhY2UJfVL4ciJ7ccwDCsR18PmfPAuyHLqUhzg4k5tI+EHl7MJxiGk0yiONr2QG8
jX1GRXQYXvEhTUgWKTdXt1wA2c7Rz5OrwSLtzgUzA0m20vt41K9wZp6UujUai7J7W0W7BwKSXzaE
n+qWP5fFd9JmCSNSCHFsW+UDz0U4aRAsVFw8qAwScuY1S2U8KblYHv57QcIO/mFBwguWFRGpowxv
7u+tKK2ilBdDg0EAiyUnyNmvJeI13V7zRvJUkOcPHJEuVp07ERACBqwrJn0a9o+yQ+CmxPwRqj5S
vUkvuNirKeC6u8f6fgp0h58xiMIibfPhXIBPFkxAyJYznN5wFDaRG4b3BWmUw2EYgsok/vU+M2Ba
gxHjDHXz8REv3L6x7i/dITppnVXjfE9+HWJSji7JiRGOSpZxLoAlNU/rB3L9YEKHRXzr4BQYgbkQ
jUlZMW1erigZNStFM4y9wZIZKtROyJKQA0k4s5vPBP3QHjsUAINgyXFA5YT0hW8eU4G9PT3NZOsg
W7O7TROL2mKHfRLFme4JJBNSdjG5q1B5/PvxqMPd/75l/fl0vrUHeiMW97tY5U+XWTkP56JfEOAa
b1Qksle4XeWq6ux0leChyuVAXSjwkVn0HpiUd1lxRgNZ+sp0EIUb/g7dpIn4pGeL3paL69OvIVXD
6fDtapF4i8SGmArOjdq3LlkPirugKGH+RD7Xhzkj2Uh4uzKMGcHbal+yD2WL8YcuO8ohiz3thaDo
isP5/d/3TPqBNfbnVXyHUvNIIVPkxlVgBgYwyBTu8aqh+X/V9+a0HEIX8TU3nv/9qT8d6bxCKOmw
vzZBCb6B9krcNFIS3K5PxYm35D4XFwCqBAnN73M4eesAXUo6p2aE+iAs2AFDTJAem5pybt1NB20F
E4fZHS8M/RdQ/4cX/K8L+4bpd9lVMi7m9fqEApcI5Em0C38tlr9c9r89eWQHg5xQlb7Mp//eRZRk
ZLZVKSv7YVgzXWTWwvM8OGuuqpKUjTvVuDNAdpno3XHtxRVium4sl2jhfjYSXy/Y/BAw5fT+Ybwr
yS+1P03eJRQbv9yL0X/XhibqQ0HP+FnUJO3bU8qixMzbSIifbgcFXtxCtdWRrZ41Dxu0mEiuO1A4
+X0w88cQyUoMU4o12CxIrcu8f9KZ49y/zxI8yRTYh+RCutJSJEJ4kjD37ybKWHyCmEgPPnhgYSHC
6TUTh0gZorKiPdYkdsT4a5VNkhSKaDG9OFgqCfML2cvJq7osfGldLKTKCivE77nbvaVUgZ2VEmRq
ldv4rK1/Y3GoQ63596P7+5Z8Wx9SFY2aMtTE1QjjY4C2IXzVqkAue/eCIw2eDChfnkPTE4VxXC9V
lGH5vLiOleu4j31RdRrRjkeeQXaeNLvhp/2SNLSuLfxXNlYEV1erJx6ZeaNskw+vPpzI9AQAH+pz
RpWQcjr/3gxmxc2v86xhe/z+3dBHQ3HSRxTa38MhuqAcCXLdCnv0nCxK0V4sVvvUmyS+//aALZnZ
WBQccXtauO7SHr/naJBwIPkVPvzxOvAkJaGClArelL9fjyxrLhpRYOFTOUeZt2uPI7uk+WUz/Lxd
nfagLgSH3OMp1ui5NfqkGbycb8pOW94mUUI61YTtXYWqMARDKBAwx+oMr6e3BMR4F55vr3VgQ8ZX
yJebYn3avpcQ/7acXsFS3jaAxcRzSr/1xz+4FgzUH8OEJKZyf5VvCycLDPXWBgUmjBTttXtaXcZn
k+aXwdzJeMMOFz4XauzUeV3c5+dVaE9w47WvhrUV7Aqtxuxje7EmuHjvL9M9Vh+ryXarOq6LEsUN
ZthLpf7YhamIP0AxxktAsucdUyhl4btMHl2wAjqOD//ID0juVPnYfV6cQ2i4A3x+yF9NZ0dFau0+
uTOow3YbTDDfu1/iYiR09/9dY9DpMW8Q5S/r2W9HtJF0RlDGt2wvNi+msLqqTwSf3ZtTrH0EyqxU
OAzMwBoE1g0vRqXDwkZhHMDZuO777kmE8tGT4n6zohH4TXQUk90D2eEt4P8PCvsHU3L0Axlrw5zG
0uGOIeSI7NNJNHpW8qfbYyvflwKykG6TNMuRsOiYheQ+gl/9SO2l5XPjsjMv74W5zSjkJGld1jOx
m6zy27oJX8zs+Z5uw+JciX5+J7GIixy2OUzqxJM0mhrpUydv5fIlekwbGmYjnEvae3h5SVUu6vrZ
Z+/X6Cnrz008ZCdHVnvdqfi/ZUSFzHSSpLSVAWOq8hWUnyzFzk8QpKWHZIpZnZh7SnaK0plQz3pm
Ow+3xcvrsVOHM9rOpiW8nHd2C4gx5KyMJlLqsRXrBMw8i41hmWyiKd59V+aGYCIvyiqpgcGuq/6+
5ejHEhN3v9QKzinZDyrTVHJipcVocyVBdvjX41SlU944fjE2fTTE6bnsZumen4lpfkLnpnmE2C0j
c1nc9qOYTL5VUnE+mFahyMiLVopAo0MLVTzL9+0NM/xrDPCgMLT1qstCTl2A8GzLyyfcxijOjNaX
rntR3Ji0Mek2xmJdZrwrWDBUreqYYkgvj1uk5pgGFn5pohKZPNpjUG4D0RcQlnJ/G+Wdz4+KQ4yj
1GhRy7ml5Rs92gR3LzBnSrpt6ucsnz52Cn4ZbBbMyjC2BP+DZiZuJMW9xvwqbJCI6G5Kgj5aKayO
oYpHcicjzmOKo21lGIPprrm4kj7hHnVwDDWPwKv47ufS4GF0jV3+XQWurm242yMkZVfid70HflSj
ZUOHTyZ84qWP9ekmknWOK2XucCsUpvX1uGHXB5VHNQcZb2TLtIb1vjJ2uvGcmltJQX/kl/Dg4+Ml
XyrSXIeVCcAWjw46TKTWvxV23jo8qZIhaGthcRzBwXGLLnTCd5YtpJ6vHCXOdz6hbKxrsGpbhwsN
uxm9ThCPRU62Bl5tdmcljnbkBPTmseWWme2Om4FqbjEiJMck3VD1ouuHIpz76+yCiSNlASNYmnIl
t/r+bMTn5rYpzJeqewCZ6DiPUDNga1nOBXzulszHy/loQT4Y36i5jStIMTaRg4+PG/G+B2OTLsvz
HT4PXSsJrww4IkfEmB9LDXhT41s/reJ1cOF9e+rh7pAuYM6rYh5AzzLxkxU+Lj2j2MoNGfYrL5hL
JGBjzAm0JXy6mmBBwp3bjYTnc+E0iJcLr0xsEaIWQ0PZQ1iPJ7RDLmmLnIDUjZfgkOv26L2jZP1U
Q3QeCEWYEE16/BxhmWWT9DUuj8rrcN9fw8qW67EKQAnXKeQ/xgYSU8a0jAbl8UWaywaK8FVmzDXR
bro5v3Vr3Sx/KdWxqYyLpsJnAIBBBRhG2gtEgStnzNBmatCNeoUy5DhPq95PShR9yboUZqm+uFAX
eXH7EaFWCOI3/VaTXD1+QNhBI4wI/dxmb01xikzsIHAEwR4tnZmlz5/RhlatBa4Y3ytbCFO3T95q
kEExYUCbvt0xjl8aysuHiXoNPGTkBfFBbPeNhs/AY9vIT1q0GljMD5TZucPEg4nyfcnTAcH7TIuj
+XSVx4/rodXHYY1OcVP0bqDjib7IiRidSDoflTGSvh5S/ov+3kcBmBhujYkbxlXGIcZes3YRkaJf
C5dsEdxYbUl4HDDAED/EdpMBDRGhGRIthA3BK/9Sa2swWYckHr1WFKB5c2REZG5Gr/EY2y/ncu6+
+K6CVWAacJO8rneEcpYLW70/9bS7ORrnFpP0eZNNTIGZsoT0PUbupUlPqvmZS7O0eX9U6wJPPOF8
JUYVo3UOmy06xaid9sibumUNkZapej9O+pL3/CySQf0Y11jJLZLn8iAxWvTSdd+7jzlutz4aeJ2E
k96W0S6CXe2khyWBv2DDmTohr7PkqLeJiML2ne9nSNOWt4yDFFmt0luE3wXtLmFfmmfC9I4F4mVR
n5KJvit7S6peTcwgW+dOap4KNe6NMPhkwoRckfY9/XGx4PdHHMHmQsbjEMZQPUnBE+52fB1zHYW0
6XGhTS1DnUqkSV1nIjaxODFFMy04hcdsriL5PhA4cmyO2raSKSdl4a0w14HhS8q5ZpMuk1N9Rb06
i8Wn65UoqW0igdPTmFshNkeEfl5fbszAM7eI7Qo1tLR5AJuYn4Ho6Wh/IA5fphfBak8y1L4RAULz
trViRP7MkNHxJ8uiAURkneJ9K65uj2X4yuFznwbs/LybvFYPVKtCusjiGe+a2PlGexBrts4qWdTN
CPOBUwaGQ5oRCcQvefyZNCu1OovIOgEE8eLEa5Wxv2r10szQFj0hrQoyNwkHu3CqQnC+2+3IVRha
KMdeGHqCEPpMF98ssSN6975OR/smsINwWdbeXWS8U3ujZhw/3m5wmLD1bvcJYRLUtjH0QzYddVki
FMIO/jZPlHeBuWE2FtW1hgPaI/SyeFlo/qNetu3mZsyr+lkimLOdCKYj46A2UbAgIIuO21vNaib0
CGZzdOXeKFrq3bLtlkQq8nNJ7DT5UYLbexZBjAC27rAt2nOMk4KBcObipDgUQ84JHbVYVBpjgqsf
xB5ZiwKjDjZEqKqA44ytHhYSFhNXQRyme0eC3Pmwms59pNPkRFuLWQQ8I5zu4MNgQJvNrrh5iPNH
OI0bJ8GJNuK8XN14bUGmyFdhQ7I4ovTpTfeY5Djm1U43LPJ1nXokOwrZOIMlNR8l51zDKsJWUxxZ
3Sh4qjjUiAvUxo3ii8hgNxmUq+ES3R5NMp4aWIuYw68QW98cHmdVsrn8YQnTpF68NEE5bHMjomMk
+cmx66YYz3UrCsYHnqtz4H14rx6D6YSDcUnNgnvk5PJWvXeH9i3MHUV3MrQK+BpA01pd5jJZGFdL
xqlhpq7UE+b+1b4yJ3m5iIlhaydi6VcM39GKxs4VqF1ZNpI3OkefFEMc7bfMNVGTwJdtDn3vlG8C
zAJY3AW2YRDC8cS8+g3C/esKAwnTueMTAXMHyjA7nQiR/auHj45hjSKtPkqU0dvHze53LZkY83DL
plDNhcGMWLnZeekU0DrOrBOw1nIaXa0IWskYr43LafQs5j6TeBRf14sfQ9LgoGmcppqYCfmQYJFW
KToCRceqfBbXDQMMwYouEyP2wtodcQ5Lk3I1vO2xfTFXEX7Gj5UARhAfH8SMdiCI6PdqLw8+In0s
motW8GtsTu9bc0TPxxCoealJqav2N20upGMFJ1gIJSgf8VOQ1/mNEtQF7eSQGfVeIh5jrGUr5wZ9
fPv4JBzPU+HVaPP8MhNwzS7dQB3jkQZ1G1h1074qz9IOH1ro67pC7dF+Vtgn69Iy18b3fqGk4yR9
MR8ExrupfC6aeXNZjcK53PgKWwCkwNDV5EUbzgxm+pq6CeKtYtppNjV1rwD7b2z6UU33NLm2HjIz
cXWT067JflkuL9VCwSK98obgmtvlNTbtJHgtwpNABrZqhHZNB/WgizQ4sB9HIT12DEQgP2YYlKB9
9yp0g4ljMJa97osSbmLlD6/aM3Hesj2YCoZDDmZIFfUC02pabJUPVlup79LOTq6L+2UnMHXt9kn3
cYOUiMPuY189sFWal0izUGyqL4FgKyz8cKKbm4rinSH9xb+nkyJa9DsWCm9Wt7hEnizZUmfz7osn
oA98redK64Yf7ali1n6QpEXLIW/qM/m2Dyk6ibomlz4WWoybW+9YunhMz+fz5Xw5/DNdTt2pPbXH
0/HwP2cznm2SL5OjA2WxTRkP+XNoujk4fUS/DNRns0E7PrgODc7l74fxxtl8bpCLnXEkGtyGbJx1
B9Ac5v5uMOE7IvC15yha3OOz69q2vduN7fG4tT7pqSxBILKbgnYRZOsuPjyQPGrJsiQ6PbfN6JNM
P4DLDsuL0jiK5T7tX4rLSfy44C4sHsuAJ8jr0hF0f2NrIcwxbQ1IK4NQ9FpDwqRGyI2XbrSUK/sS
TSr+4VWAxzNyDFCO9BikO6Fb58BxWQFFs6Xr759JSNfNcShNgpBBzpuuTK7Bp0rYbaCd7qMnMV5c
ws1jH5EEMDpFyobmFnaNNRphHV9ywFQb7T7V0o2OKVbK58QK5G/qaSFGy0FYTwrjT0O5zdURFWI9
KtVqmXY/kNXet2pCkaywTRh+DscmpTQRIshqg70A20vesIGbXGpD3hPdhXKht7octPAsRvucNGBJ
YsZciE7UzzOYhpMb5H/BwnboRseodgy0B78LfvpKRS/zA3WykZK36M4MPi4sgTdJiNd1d5C7Q4M6
PwoxTKfXHJ0e7UbIn1pSAspXQ5unKBzh7pYX/kptawpvUXkso3fsGx7dRolmo2omJ3sxXjUjX2mW
zX1yG+16aXO5fuQgD6ANcrzpslXaPJNWmeXjrp1VzbuE5fDtauX1WkA6KbHlTKXmGNfPd/HUkMmp
VOdQ292a9QjTnnaTl7s7X0S7fBiXjzC3jGYmpp9Bty2Bvv+NvP8X32aQSuCiqlOlaIxW/8bWylvX
3ao4MVZR/UIPE7SbBpaheP41QWbAs76BiVjXqkMCmYaVrfkN76ofbTjqq1JclUxdyTpTLgupXKeZ
9XlTf4GV9J9AJZgnGjH1KgakX6DtH0T8kdgVYvGIoycaXNYi9AAVJOEYvqTby159j6AVoWHyVRvH
q/tkRGELUS+V3SRxy21Cd+Lqc21JQ107dHeBl+3rCdVXepQJDnDNJyp7KurrLCa2YxFCXWYiMhy8
Ts84/DIW1qwvQrfAG9/NDZzP9m4NePi2WBDsR0xN6XCKXa2YsID1fSBi//uZKj89VJLsBpcetIXE
Of39UK9VV/Xa9SbsL5/liRAK2KLnc+hArtkKoIarbDqZTD4Cz7fmondsPXcKp/WZ525tDNroX8lA
Pz4P0yCqGWqZKqnK39cTaGnYZ20n7YVxbgEiv3bWFoNPkMhlCbQ4/i3Sz/gBlZfghhiqpLDU1O9D
LKPvs0gImwsyOezr7OQJtoV9cV97m9bf/fIR8ElqgUFbwM01sOI2kLBl53R/YO/G4cxg/KKTNZz5
PRkN/rGfgC46HxkZfeeOzsROIOrpTjNloGFV6JXFvTQdMjWDI5DAOIHfK+D5TfQMpOYvPw0Om/fB
b1Xw/v2wf+BlaH99128j6CYx8nuZJcL+f8nNueWxiXqTbtzhUuAvl7ise9NdYB/+/bk/AdgMCjUD
XbpqqtJXLPwfL5lWRdK1vycd81MORuoTJ7o6YJASxNQH7Zpg3XFsHqpJV8UvS6Cfcf59Cfqwbr7t
KX9dwrd5VN9FidQEcgCGPrsdBn+6bHw+59YpRfTHxAyjRyBjVBcD2WafPAnuBCfA4bdIj7pZnkVY
JhoJC6+m+AXuDRNVCK1WcAIt6IHc3Gfdc3dj2LizYFF6B8IVopXzC7HmB4qWxiJVNAVHUUmXv3P8
LnqSPYxR1jGbxoiH/CG/Itfm9hoAobhXfXB39mqikETDiZ/FJ+U1+0gL9/5q2KZht+vwEB/pw8oM
90knutgqdaLbn7K39OP+oVI3Z4sHdT/N6yovkTI0a2JzPiIa28m/H8evX+TbShTSOM31hJU4W0j4
+D6fz4vZbIaJ/7RZhNb4fTbzdHvVf+xRtNdPoTNZz23EvUjRoHAvJZeru1hsQld77PyyWo3/arP+
vsnf5gxNjBNsduXaEKu2h95dQGGuLcfxwtja1wtqZLuZQGjA1d4hY4KCcLEYTdmtBqP71b2wVtso
sbbIKwvLn7iws5axNRWPT1PXBWJ5FjZL1Zvqp6W4nz7F04dufxaqRe3573v8w6BcU5gbIQBWRVM2
v5/X9yq83jUlCPbJ5wxLhtwaJkP7/GN/9SZ+OjtCEYC27do7eD1ILTe7dLP7zctd/WEO/NdFfHvv
gqQKpTIAK+RmgnVZq0HJibgFF819bmeLzsKA+rFUreeMcYi7nDJIwl3Zm83wiYBDeVmyLPrZO5z4
468CwB8s2P++Rd8qjU54XFKNcNEVkuQzG/nzlVwsDdHhXidgeZ+fdew1Sbx9kMMFjIvEwCV062PU
TEh62vL6QKgFmMw/isQuSPDBeApyeGDLoqeiXim3ajWVTavRwY+9dmRVaHPfbiTW+/eTMOlGc+VZ
J0mwfWnHReIoGHx+3DfBKcdlIPTjxo2OKvFqbr2Jxncv9HlFmxaXGJigEHnQUg0JUmiYRauAOyO5
hu62v2w5P9CWhlukYEpNOSbhYfz3gXyP4rq8GfEwfDQgoq8f+9XeFC2ssCeobREWQ+x56ZZTebbb
wBDG/+CXEkX+aeuWcDQZkcmpw/j4NtMtRu1daUca65gXjSiW1c2fbCEx2xQF04uNH0C4Gb+///L2
DI/++4Eh8bHYLCqMHI1vSyMrzK7uzLhbAS/qkq/TBiKXfkfjC4pxErfkp0017664yitKineOe3Mp
MPyCCcXz39cnPbVNnBI+7y+XZ1jCF085aAeZAGM0G/Gi3/77etXhOfzreofC6o8zto6VUDJa7lI4
P51EW59yniGoa1b5dDW5Wxz1Fi0bWL43eVvPRzgqvOTrpfLpojuO2J/kcY+keRPbv9zIH0IZWUD/
fyO/KwXEWz96xM3of0g7ryVXkaVtX5EisAKd4pE3yJ4QaodA3iAkrv57qvfBdLP0Nwf/jpg9a2bN
aoqiKisr8zV4UuDCCEcwwxEICRK5E479u72z5tfu8jBu7+kiwyff9VjgtWml9iLL+zWIynkTI6Sd
XA5NsYb2CI+sVvdhlHmDtwEZuQhMKD09wnCswraAYib7Xbf8OlkuPGVa252n1fnSxpw+kO8QEK6V
uHqR9P4aXWWPybpsHo8yvimdp52uF5SiPgZhMkLbfovLH+u8LcjdQub9GXw151sHSnKnTlRUlsQk
/LuEuOEpYCeaCFf8XkJycj6Xh9MZkd6NjedGeJ8kaMKs5NYAoEr28Yjy1TEJHzuBSZWh6sn2ASWD
zjMel/nQxKzxrXkPY1gT4K3UDaJ2RMLCQ+GMlsrTO8fWPixH9Kb4vRaOFE1AfxgcOTqJn5svYLJT
m0cTgvK50W1cO3JmU78vIhIaCEFNuESYokGq9JtACb1Ucp5XOu9HDwrSF2BC57S6IDkR0PYBMH/R
HPzegLXyj3QBz7GdlM5ZHbQkL/vc9LZqSCP3sTzhT19Yl0UCV4kaZYSazJsa/b01X5C9xQ74b17F
4vyxNbNHuTHS8tqIBmfXgL3XoA5hbRab4Qa9HEGb3Tlx+PlA4a/pzNc7JBuYlqDVvq2E51cDLi7y
M3A+6+4D+ssPrmrweGT+r/kd+38MDFF4dbNRH9+RVWufrdU2oDWLtYsVjaHFiGMaBPooapEuJ/zW
gEQMhKMfHbA3HH9ayxOAqeJDoD9MfIcQhNjfxM0Q9WFbHc7qTgKixj8rlLIDmEeTv5GkGZXb4fO6
P20fTzbKTPD00eNYksIjXQ8e4Gkn6wxT0tIDmXB3TuhxYf14tnpS742q/Grj0QaeZ85bEyYOdhsz
qrD8jFN3B9sDVLxQJQZKF1o+ugbwGhZYsxGdtjmktvmt/S5v+EV3OLQ8T6WbhsBa++ACiQ6+Rpvp
l20PIchhuGJBFT60hdRkvLevgHa7EHzFBCkOZBAb+iUdCEqNNUvs39Pq98Rov5eYksZaLsfGfbqf
HWfbr9inx47019eha46aI7yQ2o1B692Amf8O5d56jPYH9GhbI6TJIrObRo0VztJw8/EYa2uLTccc
F3vr7zG+OMd/j7ESXgrdPOioLdyn3AP7OmIvUL3dGAc9FcF0eYS7ZUeGN1WEiiP1ld6F/lJ/t6gZ
xL8Hwe9BVPbiVdFi3TDFChIS9y0rpYiGiLrmRuEnRxHmv4M9mGukv5EG0ygL9nuzpqvW3H++qwq/
Q+3vYVTS4lbreb7ud2IYBbIhh0WOkEw6froSwlyX8BJhjbq+DTmyw9Og6JUotW9HJdytMLQ4lfqt
T6V741YhBDS4hqbWWvKWWEutzYEJtaKfd9fTyWg0cmruFMq/WcbvcVeyIhljikISDl9CqDIFfPpG
sYQwEWrD4VzyANl61L65luVUyP/+dE2xhv+ZM72pNMGTKpSIKpv/EZ/VfdbiPnPzOj1lxl2iZQka
rWRf++exMjshBLQfUbBzIzFh1964AdUCDRybK9gULRTq/H16H2skFy1AavSue0vVX8qosivWGekA
Jwi4huX2x8wcz2rVoF6k0kzejxeobNLt2WhIeoFFYdw7hMirmr6DEQL79P5+Q+65d1nQtOmr7ya/
unjycIba2fDoSr5whAXZieetiRsupl4+KOsuh7K8eCyaPd2iSEjz3JE9z1gA++wRilA6Ag/jSBAz
LcXDQSBDxA0bIDyFE+yA6fRigSW3UxxANz2Up/lTcVcdl2OqmTR2NDj+T+QMW0vcM93mB3UCzAC/
SUcYX7rYmlmSszZ6Jwhxek9DRv9mYxyIiZ4UZn0Tma7m4IzRIJqmkTl+dlAj6DS8Wnuel9v5x5RW
YkpyVm/H4o7h2QU9p/Rqrc6E8XP7TBq36SecT4/ZBUGiv1fi90qrrkSD49JA61DGn6yyEpvHZ946
XbCtmi0Gn57XMW2KAIvVYOB5K6oBbNvu29V6G6DggidFp+cMBqHD3WXV29jcvROXaqrtttvdptV1
0eVb390l+knutA3oAGWBNgoQdrs9sdfB7O+hv+C/mChE/jf0yhpUMy15yMfjES1qV9kjf22faARt
oZB4mBy0dg4KkSeEr5o9euR/P1sV0/LXtFU+lvxM7ptNk2nbW7MmEDJojGTjA9mKZDFZRDbFcpcX
MKcKkWSSW9zuNpbz9yheFCOZAROYskFajbVT5QQ4JFtdO5+a345O7d2HIlw0zqi3KrHVh/B+Wh/c
jVUz7S/Y51jSw3GVBWnDkKoU11YRm63z8ZhPYVSefTi6bwIV5rbQfL6RMeAHQtZwn2oSdzBH76Ki
JCTY7A4dqBNt186uhgf1nctXvsWPAVEm+p0wSLtCOhRw5yKNWKIqDnrzpEwYchDMow2G5M3uc2GC
u2HL6yCkgrMHPoL6d6NT80GUFz2Yn5Pzv3vJjzRUuj2S/XGzEWnozSmxRBdKVA/+SgAF4de4GoSo
oeHcjvBYu2FzZfgkqBdLGusE++HwXRhav4cDErootMb+O/rKY9Be7if3FItrJjQ7rrvtA+92RZAH
JPT72Eutz0PwPneZfkxOhAjaHJGT4dwfc3ywQbv+WCbdLe13P0JuOByiAWwtrTFuFXCnN9673zU9
ezn0x4NBs72Kwob9Pm9REFniRJJYKyRQw54XmY5QCH4fC70czF39eV+3uzsHoacVpR1rEKI4H0EC
cHyYkfA6ufHgXIAXDjbZeIiibQ3rWsi28ReM8msHtUosO952vmhA96ilDRDIGMFV9E/8FLf9dfr+
07qz6XVmHna23uJIu3nTnmB+I9rZHCs6bYwt8mlApb2tZboGTU4LrfLZc/T0Res7t0c2FhYGGbBG
mWferwmh32Wjv9ZfJYRutk1tK8nYnZEIuuZQCbEx84LJztfDmr33gqb0e3lVQt4+PReN8hifhhf5
S89MSwXVdjq3SxW5N3MGYMK9qNPnubeB6Y9zU/PUsJ/QKv8OO9+l+b9euBL8trl5zlFSaEUm3ARt
RK8xKa1BPjrbIRqte6qiIHO+LujmnKxyio/L+O8BvNDz/D0Nlbh3PuZHQ08YQBYiuNuXrla+yhN7
23v306WiWI++iqxM3z52WnUf+9/6Bo8WrCXKd0QdvfLumdw63HYNpRXtuqKmjvRIGQghFE346cFU
cZLoOrwgwkRp7O+3fnXmwLY0WzoJI2H/+/d/xJZGWjy0xuWsRDMH6WYvik6o8qXeZzId5sth/p7E
7bnq39zloQ8ORA9RgKOke3cuKiiEPgulZkAvCuK0W38MqLIalU1yMPb3kxKlXzmAksTBhXWQRRJ6
XYo9ONvk0lvscc3E3XfPC+Vmvzfchii0NIfUjSUL0bCD44veRxvV0L2lqIGMhoBLGzGBN1lzTnx/
msqy/TXcyqdT9sdYbxaXdPr0uVcfFhmcxqmJpCYsSVTLMABHYOs+R8AZh6EbYpkH58JbpD3hZyp9
i7TjodWLhzpoeS/JHNNpctSA/io/L98yQiBYik6CIhSdqdyTKbmdJ5dp407X5e+1IP/b6/499ZUd
oJrpfp9kpRw5i54nuWHmjSmMUv9sf41qgk7tuqtc8A738nE66vTVZ4titko7QgQVgb+GPR6IQuPO
6t5Nuws7mh6WX1iTYOcGwUc5rGNEvbh0tGBDIZiCzypsfKNS+czvzcv9nCrFwHhPZhIBvpjqThI8
p8dxiWAUsB1VOGjYxcVREFS9OPlw5+ZvQDnBnfmYePpG9Pd3eNGG/j0kccn8sSdPyoHx7K87QqG0
2kSbj+IrWeuDpyug5mZ4ulg5nfejtUWzHPesQ/v6lr79PYYXjgeMoYnfJtrbOh3VylpIuMXqR6k0
ot3OntHpfXsrKUrvewowJTcULan33GsKswO3LWpawanHScwJqpUW9lJ192pxb/69zX4PR/z+jyk5
bMx4f2iUBbby+TjFe4ODMSQS7dAAFMrzSVuP6YqDl3JPb9eiXaD+H232bROefmabbD/oFi2o+ppR
d3C9GpqIn6weScI3tzJT9xwZhe3hbkT4J5ALUp1eyRGztfHGWqhF7weLNky5at96QSP8MpxRHSbk
mxlfnZyWCN5NnKSgO1daG3reUK/HjVRGuzAdmzOc67jrXsKHd5zJmD3RzU/x1EOIkpNks4Mjitak
Zc7hyIQGaobBdiF1iqCurPsinLB6/htWFTlSaq1rlullSTGSZjUkmKZ9mUTzveIkiMIVHniVHD3I
mt3zogbaUmSliWuTQtGWu8TvpXI2nudNUehFpIr0Me213C6+xdeaFfnq7X4+5nsYP1ZkI75JsZ4m
z+jsIrnmmnx79ofgE/bzzhp5uGBZWIn397asezm5Eq0uUqnvQD8UdBsXKoq/O3JnCqpkujUP+rf0
/WsWq23NrZIc91KxeUYGTWkjSNEWRsJMONQFdT42L2TAeRZdRAOrLeTb1coOyjTzpuXPvS4amNwT
xkhSDS2Aol8f4EhrXuxFu+33wyoHzz2/n9W42OnRtU1RYr++Ox4FiYi0wm/MWJf41BdOvz0NvoLY
rr3LieylslV/vWoljqnq+XF/qgc9mvUWq6YdCuHoXae7g2lK0W0SIPox+6gLEC8uE7wz6SW365bU
BK/9e0tIqnpvxoZcREW76a/ElpBJ6YR8JdKowd8r5zve/fOKPx5WXaKt0313lXjFLR6GC5PrMxho
7oRQupjjuzX00bRFDAJTiTYV2NqVKzKuv56v/H5ZfS8bj0u8f0TxVGhHyoEJNOnRxiilzfWvER7n
dWJFr9fUj1euXNY07YjiRHnUaeHenE1qLQy6IAJMMh4nPX+oWd3lro89VdsejT7+nu5vQZa/Xles
uB9xSLs3zFaWF3oEzdJaNHYoZ/YGQkN/PB5fguGN06dILTebsaxBVwssC9vq70G8KHv/XmCVLPi+
3+ob+J/im+8tBJS81dXyIssfulTrXKQNaxs6/3a6fj+xEjPu+WbXMO9iynngSjiBSPais//qLby3
kLoHlY9pl/bprm+704k9cv5+Y+3lRv7xyathJFUa+uZ8zgc31O/TeYLi9Pyk2YkaFV8XqNY7tDXM
Tq6EjZP/KLrlo6uay/y43nGVNrpy1jNPI6k1MLPhszVrZO37bZigNlR2490C3L8hB41zN9t8Nc1V
cVjcsuGhXFx2422zfTEGVxTrbuFt6+8M9+/3eh2Lf7xXJUDtjUyJURcRp2f+9UB96OCN4yH6mF0q
4VRhOWse/slHM3H+95PrFnKrEqS2QEz03cF8REB6savSBw3KRhjBdUUvoNkGUkwzDHLuSPVhHVpp
CHcGQXzUNYVmLbaLmI79PaSXk6G0NESyWvQljO/Kyc+9dczLRiEOJkpGrDJK03frczjsulN7FNRt
opdPU8EyUAaVqAS0Kjs5TvV9HJ+KfFBOJKS4bqExLx4IRbdKJ8arxzmgV0Sn9gP6jBSg1kFPflfU
3AFfRu+fg6js5Gt2ksv4udGjRU8EkoOT+xEgyC6AziXdWcVqg4MRpI66Q+qFkyJOsT9ev7KjH0bZ
PBZJ+n009ih6h58RMl2+a1p2f2JToRsBHv37A79Ad/9+ZmUXNxvaUz5dH/ngFObrYn31z5/b1N59
mFBorr4oQeeOeXMwWj3CV53v0IQswmZ0Af2STxDvQU/kiqrm1s4+Gx/wxRMbng86I9fJBhw7rexn
Vxr/PWbtVeT7OU+VHaonKoJyV12LHJPmfu4K9O3VGkTgYcYUyi2/K1+sJUyawMDY2HECe03htAuR
pyYFftGw/jF7Bref30dPUhySvVqUt8GZSi32cpL/GJSHQSNxbkcrGSedwof2jeR9BiXRul2H6mGY
K2zZOwLjJ0ji1rYmiPy9fBlSJfnITlJy22ks3w6tpNTy0jZISuBww3fXgkQQfBXcdEDD1UzF33uX
51aSDkW/X/T9fvegTnW2ZUunuwu4vclFWfvQHMKm2TdRnsWEuqZT/p27Vc9/Fcg4sqEm5kfNypNL
LgObR4Pl0FlkUU+LwbFeom1wiVa9Q7eHMFeJGnZzRxb/huDMeANeCt9MvM77sL3osQWjRvdjFEww
GFFHc9w9RpB8fMgE52Xb7XfxXgec5PRt++vZCdpTKTouQRROUg9YgBtL9IJr1verk/XnC1WSKWUr
ZWapt3ihnjBNb7Z7vasLPleyeRmqwi7uAPe5+KwI0YP6smGEOO9lu4sBBLaQkybhEtE6b9IYkuoA
1m8gDv33GF9VaIhV/016JVQnipac9JJJ7y2afsuiAUOoGs5Rhlm2AbzUB0fx0n995UpYfl5gZuhK
rNEadHoDZP+dg2OFLRoulBcowLTxE8FlpC6vex1r/nvPSky+bLJrLO9NjWxgQeMWr4Fw3MQ3wHWn
Uzv4GNV8+/9HRPnveZV4nEiKFAsJwmjxtHv094BUkciGEEO6KA/3p5PECeqz17oVV4mox/Imm8+Y
yW0F3Mo0++04osUVUi/xqR301XWfjlPdOn9VYfu5hqrMot3hfs3TqwhVQONxgjh43gPTq8TiqB+S
NPfXLKXEE5VP7g0cf4D+/17GYjb/WVSU2hVUhXFq/77W/Ehv4u3usr8k2m1w3bvIzCQKhtG4Wh/O
dnzy/37UqzIr4lf/PatSlWk9b8dT6yRxahngpFersns/YKMAd+md21G/iKZThOeENhJa+nWJ3Mv7
yY+nf+eeP960PKSNo5Ir7NceUiVrKD2WRduOY3L68Kcg8r7qgP11L/xdtPvxyHumH+9poxQhojdI
Ok07Cj1OIt+nLWr1+4o1xXOBXuao9sliuf7xWb95Dz+e3ITLI4Gp1KKj2/F6NHXUTrQhdyWZAlCx
dNdQGnjlkdmvfbSIB389uhK7t5vj2dCOPHrRoR7meQi6Wke4Qpb/TgLChX/SwJkDByZQwv9/C+x7
u/18a+OonWLx1jNcbHsewvTcgaM9MHysdHy8x1wbjwhUO6xaRszrrOO/xf0NcP3x7Pi0LY1bwfKS
fJz9ePxq1bDQFQWy8S6Yees+nBanjsDyOmP+8dhKdM42211Ly9lTnc5A6kX09j9T26ciaAOLnXAi
fNO1a+a5bnVVNvL2uT82yt2TjQwziStR4kbXXiTU0q1HZ+wbtk+eNRGYcFjpX6M6ZKD48X+ssO/s
+MdUQ6Jr5duMmCUI501SrSa+lkjCejWv+fLk+29utUoieXgYz1zKNPGanrdzIjAf1ieoJI5ahPut
2hP+BT+BZPrHAyt53PaixuZT5ujL20Avwa85ZLBvwhkptaICY6Eoxt5UwIrL/rDVe9jLh7tO8GVF
UU4KTlNR2GlRch7pYS1BUa2b9cq+NswWtLqdiqekRYMaCSm/Vzq9fHbpys5beBZimuMxvcJu/9nt
A9p6tLuu4S+x9U2pOX2o4B7BUvz9ib4z27+WQiUJOwGEVJ43dl2Du7hCnZGNJzunXIBc7pY/9qLb
MLKG3a41PQ/Xbhr1yWrFRVLoEwCQvjmLjtOZkPoul/O0C9drSZpLQP57nK+Tmh9ftpK7nZUrjX8Q
5iwl+qqFP5Dn8MsEt8wGyhWkyK8EtevpZU3y53qqBIdNa58p8pZ4uLcglqAvSkrjhaZDSLK6Baky
OWPifQSdj79f91tt8a/PUsnhDON2iFt7cuOjC+jvyFlPM2wHuhyZPX8cHv0x4iyoXQIFFzcy7ASR
Xe+AbCHJMg3rK/NrRlT7ASr5XZpqErVCQtam23O4LnNXtiyQnETmtmhdFlYdjLD2kZUoeUwT4yaX
fPOO06MWGgJDwtee3NnnrcH/+ge7U88Of51T/rfU9MqN/Lg53mPMJP53TfjOn/NpRAUnTFZjkmjO
Ir3dX2egfT+MqDParU4iljk1K6Amdn7TKn7EaKPcH43Wg1HkNFCwezvDeHnMEewYf2YMgjjhrqfT
S08QdlqQuvEZNqW66sQLStOvgKpXAuqjvKUPqeR0hNHsLDBFHchOs2XD1MB6zgLe0wDqRrIfkZNZ
MEjoR/SXu3W/uwaBdi8Bmt5TG7+uzELxPGBx1gaGmqNUr0RV9XltHvIT65JmUNKkW4nQJvW+K0kT
Sr3W2CpHrrsfrrWuGAMEl7ov9QLl+HuOKiFUetySJvoG4q4NG8RKsOsbZA7UXN9d7prAUCAStycY
zDoftRrdIgD9EydURQVuS8UTBiG//3OVJDcACCKRwPbLdryBHkRhswEaG+gfxRraf883kUYkjlOX
p74+z348uxIRHldTubauPPvsznorIxicJpEVCh3oo9O3QDeCfQn9d/aqGQB7KggRuDDVXL9ep40/
RlEJEspTv6j6gRDdWSwgeA+uNluV0MT0d13NW6tue/IVoL5csz9F7vLHzMuVKJE+6V2fTyJL763U
7hsiyxgSfqdvQ5PLvU+tt2u3p3CqNqN0QHxmj87qaguvUAuK+t/bV1vZhbE31daWb4CYoE+BlYyH
SsrbQOTtQnEB6JvuDudd6Br9ImxPDr4o5tRlEa+T6B/DqISJ2+n+bGY3LYuS/vViZzCSZkd0epZx
1AR2mntlu4F7MU5ItmTdemDIgJIJ+Xq4xs2yJqV5gUFkP6ot3Diais7/KoPZ7pXjXS+ULLp7TXQL
uwNMD0sklR009bq3ddvORqfeeS6fah78fSf8d0n89+BKKEpbm6fWOBfi0F7Qv1vRm/6+QqWjZBQP
KSzfrLm17K9N3OkvAnWeeOgz1eYOLysSP96/Eo+2hXS+bh/3fGA0A1kPi8w3TsH54MpFuxF7DfVr
v5k/r6vDHiTmTbFS+mmpl+zeUm0uXzoPJdBavQ1+RCfnse3fC/dcdvapL50C6dR+HMfnbBDfvw7b
9zgdPDF0kN1N5p/r6A+vo+qPt6gkfGZ6MmKpdRcr+/gUIGT2GcqX3zUlapVkx8ViZ1HQmgY1ueYL
+fvfC6iS9TUPm1jWbnzHiwOhgiYs/nafsRN6vUUHWNbHh+gIwOIDxoXkOLyf+fzqdZdLe9rmXmOP
hMwfNrR1t/OX94cfM1KJ9Y/TJkUUnXX9bDes0noDkD7Ze3V8ze9+3F+ruBLWN8UxjcsTj8EEMunD
YX73TAexSG8zTtDkaXX/DqQYEr2KpIgCUXiHvYDy0+8z7KYZRyPbSM9Io/F/psfh0AdRiGZ8cnoy
Ydhw9UMQM+O9y3sPzOfZjwZyJMrY1rEXxickw+xP7IDR7MyR36ZOYkHb7G3XVE+aohD51kCq2w4z
Z4t3pY0cN+oU2Mrzp2M0FrTw1rkFG+cRQF0/t1swvLb4riK67eBeO4/DKHxTsZuWLdza8d2Jh0fE
W9yB5g7Qwe6MN5Pt53g3H+MA4b8XCQr0sB6BHB89Gp0StPhht2zPG9D0sVodd5d4HlrmhI5AafcV
xz6tKGORNlHf8fft7vy9GYnqlkudJ0BeC+Uv4LtI6NhG5kAUL4KGszf5d8XNmpxs5BBa+KbhVY5w
Ir3Nk/vRioOD4W78K8eO6kBUtoOpTTIiKjjftB9HecNvzbRGk+b8qxE2hjp8AAv9tJ3QFx+Nrp2n
//dHfpGkqTpILxjfio5WSGUzp9eLqKWlrcEFK9ELxgHQguD/XOD/oIee9v9+2gtcLGBLfDuwzMRu
Ra1CwZOLoSRGkoiKO7cnKqWnoWKLDgOJQWl9oqzZ1azbxTouuGz3kdNLPWDO7gjt01CuuTh9F1Mq
++nXYCrL+3iX1OZOU8tBkgXpras0HekZSPhTwx+c5XtXKVDk0GbG+Wip/LtzrkHIxwfngJNwOmyQ
yOZRcUGz9YjtwT1IhB73FJyI89ytlEGLLmDnNL00gjNSrRKM27MWKjtIiyVkhydEL+gpGM/ea/Kf
bxZ09bWaos+OdgUf1qicMmxaVdsW9+fg8q5Ti1y23vWGt8ckqnDULRjs8HAJcsk+vDeB+KKBbFgY
qcSr294+85IwwvZ2M7UP58DEq27vnc4OvlRG6j0kJ0cesfDoE+eN4IF1iOy1Yid/+scizBFrye3W
ESRHWOAP9XTODavxeUOyFT44xkFGBzL1YyTJVoHQMHpq693NS5D3dm+byQkaDGZQ+kDedjZNVDEH
qtwp8ZAqbBMGf5DXnWIv0nMVOoJG1AZ6a1ap5LJ0OMnKFjeOBFc7+e7E6NA/e8ptY/+94l8cDZoE
XRWJMV0l6amssY0mN4qDgZjdHmdze7cZmo3Pa24/N6sGoqvPmpD9/eMq316DQWWamoJoCw4xvyO2
VGqXa1O+NKgFnJ845mJI4RQuOoXIe7qPD71TWo0+pGv385F758zqItQ8NK3HFwUt6H8ALgWaq4+n
4QRfiN7XR8MbTSC6U23ljqB+fIyyqTau2YivcAo6hjYtGddBBi9VRr05xo1WLF9wDxRKokIg32iB
z4FxoEHBb1p3vDfHmZf0Yu/efozkxLq/3d7U/gNRfbQlxyi2IzMBr8f8UPtISd9n0j7aD4o5JKcS
TVPrUQfn+Cds4uqLnYusaTr+cvr3yfnjdrfJUsWgJS4NJAq0SDXsexn2tvi6SefeUS5rFtG/DdnK
4yonPxEoP5Tltyze/8Lm28EZiAYeJY/tsD8N6soL/5ZaKk+sXN5SSB+HJlxRkryGYvcWik2n5Q0s
hB3htUlNnE7eGIqYyy36JKRi23g+QesIsFSeBX/vIf3lbMtN4d8r4zj7bfb3Y7ZvZ/1mlgar+nzh
Mp0aUBWsVa8YD2JUK+SoadMCGmtLE0lfFKcDqcCLOB5qmYP2+fy+R0ucO9/8husHE3axnqH91RC1
ZKSXcewsrPPb+WpLiL3gKM9B7iioNo43n51k/veL/HsPaeKNo7fgDCvURPnl7+15vimt50EBTI/u
meNFhwlaRgkLeOsPlYg8wJpKwWEFHWWhtReda/sjQdGkZrf9m78LBj3W1JqJUQ4HRWW3Sa3DTtfR
JIlIwuhA9+jpgOq/kocd4UHiDe8QA/im1rSYC3pKzfNNTdy2fgUpMYBmS4bupirikPo9C1Kcp63i
WEpRp2nYR9RP8CxHzd66X8K7w6ZvxL3j+nRzYRN9XNBThgYhxFtF8Wj7CGAXkSooR3v7oI60OYhL
wF2mPxPhUW9fSueZYWideU3UUaEF9FIXSVlO7QzoSqrQttpgsZgnYSlZcXOIpCxWpjbpB3YppuEm
XCdgWeCWe7W1Ajl2b29vPw3NNwurPAK9cMxhkbnNRoik51ODz5TLXhwHTRVFfftupQhXZk7LLfBr
wl02PGb9q+FKOQ+Dk39yAdDfrSeYK0u6Bxy0uAE8fDUXOn1APdQAASmkV0oD4d7uvaMZ3QcErwwP
DCzFdHJenZB3d8H8Zh0TcwFMfU7H4CIxtjayz09sBu4BQz0exglJR9YZ721+wr7XcMfRRQuRLjvn
PHYpZciJuSk6iKjI27g8kGVTnGodnTHUrWHq3mKnhYBAvIQTHJ60EDnhDfNuFvZ42wOoad9V5BtR
IuZnxA67DRZaRt7PTPJHv/++U9H+WXLLxWwC6+8bXuOGGoyplJ4EygXGjdKJMocfzgXAzJww8hg0
X2LLz1H1nipZfF4z47HwNvH+zWzcarZ4SDrnKXcC/F4g4u4mZepdpwjLkbdbaLAlqyOylqV1ObUz
fkN/uzTsB2BCeGrI2XzuHzZOhPxqFWL4AAkbJda3+O5mkyg1uzTCIlX3ieKi44fMOnft1Msp7+96
Qg6HVhBWmldcbb3MOz/sbIOUFU/OHOxCqJ6gTLQSNoG6z9WU92jrhJ2mfdva/CRuJ7L0RieTC/7O
e8yxuuEoThG+tDdnF91X/A1Rg7cYMAiYjRVhCBBG0V4oID7mu4nwB0AEVgwt5T/fTMJByMdmoNYN
BSNepoTDxAfkG8j2iZTNap39HdWWzPFpsKlHJ1E6mtxRD8EDhBqOt+jAtJyzbutFd4NXysVDlH/e
6gmFsLXwezqmLkgpEEcn+4bonHUr3Cd5rzW9DuSrdZBcydmmbqxYxx0IJcXRObM3ezSabaT5d2MV
/aLW580+TwgnfTcN5zvRptplvXUePu9W6W5wfLPbj/7jM1koBB1En6XuM2pPEOnI/KDopE67nUAB
Abe1d9Zq4hEmTxby0F2B5aLtnjg0CttXfO7a9JsaYKYGEOsue2o5iWwxLwdvGmMUB8d+bz0eQq78
GSoYPaKXmQXPSfsCRAIWoNvdzeYQrKz2dALUUQg72+jYo95TgvizmYM79OwsOB0caW+fkDpB1R9n
6CtbG81xa52kzhDB+yXIrVtH3GeKaTg+ueLOWM7iu4V65e7h9GkbWoi396+hSmZcWmukTxvHifG5
a6c3+54QpWyNeyDzjHCVaCLQ0xvcpli+Yda74yUNRifjIMX3eFDNNw5MIVLtXCnmxJnSkTqp13Co
4+mZqxKNoH/D9G04WwfzWKCbmCzQgw0zzWKWd5/Pt+IqZCCv/KkhSvo0A9C6C0XraF5YD8M1x63Q
PNPUKUDHfmlX1GoP/lc8pki44cJoYAbq7UDQzVEALFE58jlI9eGo6ARb8BAf2hhZ9cvZUXMWSpDz
3z7asQ24OyOallNV+jpQl9nMTuiRSh3+tNH9uGRWrgwMVVzG0N823Tyz92cfZxoLbi7S6/ryAf4t
f8utmLrm5xFTGUR1A4Tnd8Q9O3F08mvr2imEC+VXaziRwMyzPkYBt2jAfUfnK7cUzNygH5eOQbHC
FYhX/MDgPObp4Hbo5lbrY09ss8tDd5f5eUdfIjj6dZXtYBIkk2snHu9smZo+dz/HYB86LWErMZXe
+GYNi7nmMu9cY+crdb7g6RXNtsEtMItGVA9y6wyfD3u/ZWYLd6jM6N4e7W3qGap114VFxPPsa0fn
gfCsMNhFx5VKgHVtOfcDABPUt99hgGGFIbPXJ4043G2mRupkxsy4T/ZZoKn+rmjvsoMza1xxDCuw
7F0fg/QxkK7rOzLw50DBmAOWsd7eNbsGpPATmhtbmOlywz8Z7sfz0K5Jf17kcb8O/krm0VJbR4Gp
1SnfgYBL+6130RTKUyoAVylYHRyRVGp0JrDqBP2eWje3BJJvJcOTZRcfbSKsIjqaQW3HRCRe/6Qk
ZCMwZJEBV6oee/c43cIsOpf0Kkx/lX2stGnJmYUcmHuHWbJsrydIMXwhT2ov78ADQSXUwdVwpa4Z
RCXnbmTxZWOolxKcjeIvSITEtY1alhqkW+eccCaAj++8keG4McEhGDz7WW4lT1tb36NEDgDCHvxT
bL3pXbyDWF226mAibu2G2tejuzq3o5PQ9e6Pi4LeA2ApFyBN+Ulq1bWXx3C+DRGe3xAAlSMRto8s
5LqVktXnoQvVBMDD9eo2eqbVGLlFtz+9+5PdJ5zY1GktQc/uepNmEKBcs0FrI++27bizC+5jrkRW
jpIIAYB4ijIUbhuCFjmb/b24/m03iazyv0/4Xe35cUkwT43s+rzxCcE+LJ7uatBCnQqB2VCghtys
j4K4fYf3Rqez5tH/FmYrj64ktKVxKnO5PJZclkrkgHzBBxMO2vjyAt551rP8apbrN9rmx7tetTJp
qlfxrjNkh+nAvz1FUuA3bNHdSobg77RAqLQXVh7UQTvlb4/df3cLAu2qoSimrlcqTOnjJp+PcpwP
1Jt/uCCWYEuYjF7wXPVJhr80twGn+7iS7HQmT9QZteMvfXLrPte3t+2qGKVr2Dfrxscld+QJ4rdf
yd7JtFkp9Q0kX9JnoL5hIZbqTuPWN0on+cxzR7s4yS1oZcEm7u9mj9FuLc8gfu3W8Xu2xuB8cljf
x6fV7lNeSuMCacczHu7bN3mpLlvoEnC3+9x8GlEyi1fP0XbeWmLKEimLYlGOzagYKkttuf+8vZGp
xsvT2/9R9mbNimrL9/YnIkKQRm/pG/tebwxdLkE6ERSBT/9/qPdmR/12nB3vqX2q1lplKcqcOTNH
jhwDhUuS2fJa7KXjEARZhE7Rrfh99l3w64DjxaGdd7Nm2fFLOnazdi5sP4doNz51K2HL3y3ltbzu
lmkQTkZnr1l+Fx8sQcp701vgoKtzEAYOdWlYmcO7VgQjdLue3uPlDDcJWecpPRHmC1z7viYHZil4
qmaL72n28MDhQwSL/v8PerOIAY0oDZkqRl3xL4xBVpr3K0urPgQiLRZWhA3Er6+FTQW0elAVMjta
AJZdLPQN+7X1mLs4B/8HevmnO/v32vrnZfwVBFuhLh/xOGmYN9dQ2g8pi3KiEaHf/N8BA0+Jf4m3
/3ipvxvFpXpOUU0YfubnrRCIP+VYjyas5S93KAiag/Z2cEhCi745qq35RC8nC/CWHMze9gsFDHHe
4guzitlqCXEaP0QEyHCn60qcDM3RNGVCHURLxrXLbEqrNhHMC3OYyLqMfPkDQ0oIGirWMfwAZdc7
VKLORMquMZGklYwU8M73QIw9vOgoNCbVJO6suNUTcNrSrWIncbD/VSzQco0UFGnpIbo2MBSH5OWu
dlKm6lp0qLTophxwNTlVNBGW0W6o6AXinpPsUOW2OmmW74HB6sbabPVdDBbgs+0cweN1AQofIxX5
wsrr0N6gE5eaKX8Qwa8OdWH0VepK3ZwnZ1saYvNlJr/Moa6AuStxUmF+tWVAwY1+aZB8r66Gy1o2
rafNsaW7DJCscZSOTfFYo1x0fe0/nbnG/TTUtdtyPNbFx6ShNrc7Up2XHvTpznDzX7Ml/3fGvV/x
sqxhNYIwnyb+hcZ08luRJUFqN+M1olM22FaFpkk/1fK1x47m4NWg34ab/1h2fXD8Pwv8H6/6FyKc
vjA1V0a8KtrgjmzhfEpFPRkbvyo6VfXyv5BK+d/OCgm5VHCWMToO0l+97+gpjuW85nCCrJZnxjRn
PfQiPJfTPHPnHUUmY3+0wjAA3quQ534X3VVf9WyqGe6JO1IE6WUxWYQy4n/pov0rEvTPa/vrIMmG
wnkYF9p3g7PN9YwSUgr/Es2GhHbPU7++0DZEfB+BPeaOafOREG42ThiZ6UWyI7czQj63AlGc4GdI
szdZ9EOSSJCbb1pr/znH/68ZhsSJR4yUEY77A77/49SNtQRjgA9GVjSvdhXbbv7aYazGJHY6aRaV
1cua1ov8OLQ/O7D+dcRQ5+mxLKlD0fAp3JEZ2/Lv4vj1GmMhksp9nOEktUl+rf4fS0Ye29IvQvLt
rNF/Mg9J/GKH0zTOipjJbN6WhjgJeP1joyzf+D78VBw8gOFouJr71tQMcZZfcSOdPAGiKjNa1Raa
jLq4y1fJUfSRGCROUNivqIDrLVZuBtW6eHl3egu0g3xv4Yw91WpXKCYDmrPn5o0MkoVzHt+qpx3w
/CM2GqBT+j3o9P/vncHg6b8VCNKYbok0HvZdwr8KhFZsNaGr1HYTeW/70Gb0LwZfsx4aeK5iurgp
P47sDEq96m1YPhb/xwcONrE4NNTWGPhS7GrwDuf4ZKOpZ2LlE1vn6o+lF53rYR28rHgQYMIZuDEi
xSjnn43lJ6CK62XHQ2CYhKUuILAdMr0woo5z16z85Wt/U26t066KsU92OXJoWTaTF3Io5eQg91zb
ILwOe2UYasYNIuqVfwDSbI2P9coYCWnsA6a+1MlGRZyX/GksGyflR9Njr6dCq87AYH2fPqurqpjz
JJhPT/RsCm+aLhh/bNbEUM6YoN3O61uGaZtRVmY3YcGc9WFpolrenxhNZDVm0SMxmE+bTBjFmxNX
iRwlFvF6wTOBokbQegzoJWYyOyhzQoIJ2fmUoVxvHCKEUP2OrqyGbbHd4hPP9WcI2vuHfNLicYf7
nX3Ajldjxe7eH53h9AdVSsr76myh9PKPoyp6085aQ/yA1IcDwtko9itr0NuocfDgfmw9doouRUZr
cNZ+rCGfQnhRC6N+IzEV6Z/WzZvZOKfGf0Q2SWWT283H2qVvhg/ePxgKA3bZEjJ1D6yW+zyozA2O
KDfG+0TvMDe0cCYyOMHrH+Ce+U4eUC7DtFn0Nh4hEb1FWrEE8HJG1piOgT7mxsW1l11RpxitknjD
rKuZXW83lRv3xQCPYKLwmN6vnu4DHC3eihnQCbu5NPUQgS59fiscxgF4yNg1gxKRBJP/rXv+OmVU
voKazXQXw4gxVzGozWXbQwCKp7GZQFgoyMBpYIrCFbXI/D4GGy3RX5GBXdlQjxC8aRejwSaJIYOX
4So5Lw5MYX5ZW6QVGvHIPhwYS63NQ3m+DPGilvyYIlFJwO2wuDmDMSVAol68ILugqjQUG+Xr2CjN
ilVDcoIQ2dusLpWOHwV3sxeswkmP7/h7e2AA+1mdCV8fXunXSr18clB+Pg2as8ls2M2eD2PkvyVE
3cIAkhkvcAd0t0cOKj14XRsRoDeNF55Y9eEtXTAmno3uHX07iB14S0/wqo0zo56c/emYXUHyZI4P
yPsorBFsmTqLTmAHs/jNP67RDb08cws1CBkVMrD6zchnn5Fa4Vn+7Nd2OEMod1Zx0fUEa69whpPx
XVv3yruq/5y9a0zLz+R56xpTTb35wbf0zgfZVBah5B0xov/aDQkQqf7xhYk6G7vqNJ2M5/Qlebr+
uj/+R9VD1Sbjo1IfjvW35o7XAq6NBj0Di6CfY3PnNryRjwVIhQeypy3e8IPW6F4V+DVahTR5vGiA
6HhKYDuPBmcUWTiPtCNDoF8LPrkET0qwImFr0KIvDCmzZNSgRkYT4gCua2+W4yAyMB0fiv1U8kOw
yCz5epD4aWtros4rUTCI8ST1iKTPzCR6Ek+fd5bWqF9K1iuf4TAG+SFEAX8tuO2yeUz4OtwPNJul
CNwmRJMcVO2Fv2vPHBjkfjsgZDrgd8pwEcWWeHaJtDGU448Fh7B+m4OxGQ7dhsVCniggIsZjicTs
1RB7NMMtDFxEcyuzUye5CuaAZU3csSVSaJcCel1Zr111eaPVTk/Hk38xrzYFXFG+1EYP+2yJMHaH
noye5+Zsfd1eM7amOFnVS/U6eFnsO7dgJlnYZl7D+VdNEDL9IE4smxmUy2wBNOFk88I5Gy0jJQ97
gOErJgs0M3GfiY3WD0nzBRZ+NUM50jsv30jLv2127cAhBnE3lvkB4xgiN7V+pot71oRZcAtYHj8f
8M0SFQkWgRVZbHn2KvhkvS1+zyt2eWnLU8U8z3CQe9JeHxrpTJWAiVsPuzsjs43CGc1UiozztFmM
rPRXmAxv+GZ/jOfu4w+c8cukFZqg4vk1RU88xlvgWoDjl4VZgFU7jx42FEiEGiteSeYdSNEer4eH
7KI63TwF7euvs/w5XxpwVncATpF50EOszCR1V4yXl+MGFvspDYTjaKbcircpzwAYPXRFJ/kkuaDS
sRN+EreeJ37Yt56a/ctRXHlXGY9lyvrT5dysVoWXAvKPe6/d/jgGjAb84Y0oG9yIETYNBqum0AfL
x12bY4/K8ofOaKgOgcVUAtouWDbz4acT+fT1JV8ynn5LPCrtCt1vgT5HLhol3S8+mu1gWs0gvwuw
UEInm3ESijRZnlgho+VojEWuQJ2NiKa5V3phgGfT7o2uBp9pve3YT5HRgLR+tny4yZ0QHd7ZBWyh
ETbO/daxHpjlRvpTctODejqf2LijxK/ZxyTWHwNhHLPjpdi50/QRRIMgo4085ciTpk+aj1RIojW+
aTeUlUG3x7gKcjIRD0S9/pFm54uAievPB8tDXaPqkKdZZoWz9k4E9oeLal/HJiC3cBvfVHoLHBj9
Lenm+AQ/LoNWH/jKmosV5kQbYDZku401/Q45CNfxMrMZpBYdZfmapJ3xeerR6nxA5xn2f+pL+1zu
nTVqNKDHJideXejtctBybH6u2mLopZiaYg+AzcZ95DbbYvo902JQDOojSuZZNWkuuK9a59nIEuyP
JVFGoS5qhZdwdsY6MWPmeJzCH2Bc0kJu4mXMoynvZui1xhxE8vvbeaH7vMgOazr1el8d2UrtV+uo
NFGvxfWx7VyZowPazKrFjnslLJ6lkyJ5K5/K0hXWBf9+aKJmGg1MRTSqLQ4jOr4HEW6OurLOSBhl
1sxzL9gxrn4VgsZU7aMZCWZ3IIATGT939kRK4O8JdwVapPTu1tFWQP8cfq5FbMHoqOwMza9nlOGz
Xp8QAwlnqNlnVyyMc2gOfsbLZ62f59/D5wctX+N1VAdmiHmo5Iyd0bw65BhIKUgEk0SicfJYP9YN
DdgRSMpY4bN+fWaPpytoVg5mOx0uXkFEzkaHda5gELWlIRUhT7aiaSF3pJlEWcLRo9Qfd3hdfTqm
YRw12A+gJKrGa1+djfGNCFyz2Gj7OKF5DiJrjMxIPuk18ypDvKZ27X13D7czo43A/bm8DyM5gA/W
oZ1O0fUx0Sgj5i1Rq+egkfArQURyV0t6MYGp0+8O0iEshFHcOxU/2dnq1pHTuqCeE3pr+g21m8MZ
0MQvDzG7bqb9JLNIF3zBeY8MKpt8JyzxPEaDvxZx+zVw08syu25MfIWjYDApLlVpPjytMD70pUEG
Sv1NS+CeBsPZ6PbePyCE8nwUQTT/Q+cc6c5wOVo/Jf2N0f1PC2y4GJi5lS4JAaeOrF5lkZKygWd3
/otqn365d8Y8+AxHwEicaJ2bZ5VMSfJVfzhRgnCJN/UxdzHxsh+QoiBKcBrq9b3DxJ3lX9xB+Ca5
mwYqHUb4qniTS4YWdBCvnjuiSg15pjIyQ7EwJwfB99p5MhGRo4azlG1KFXy9Ru05skpf8DWSHXNd
kI9hwZf03Jth6fMxvzL9C1+QPugesX+8nmmBgqIWlgzV1pWn2hog9qmZhLn80N0etHYB5wIaa8XP
B0Pz4It795FY84DreK9/uHnJRV2+Wiu7n38JdN1NPPbdqZczAB3at8vRVPLlxOXmPUeG+NNnEeTX
c3HBolTQASfeDVKcBziTz4a2GeVmfsipQ6gwlrxrwjhLs2/jkUVDDLi+CCcR7WUyKpXoYnU/KQuo
tFIyFxUbjoBDsj+UCN9wtHfyPT7r6te0x3NpOZiNv04AXWe4wLInuT6tKognTxIWiorHLvJaqjn0
603lyBBFS/vkzcKlZFlCfmRi+bOTjN4U6+2Jk/hYb5RJz2TSruN9Pa/n0rZeN29sXivnaTxU2BHa
DEdk46d0VeiolY0GtveEKvwy011pKSd6jdtPbIVbSCJa7lb1FAP2RNZ/6ecPWItlZcAmkYUVXXlR
ntOLL2s7RGP81ffpw+YPUwLr9LOJ9P6jsJ9TgV6qHp7wJa7dcag3Z5O+PhD082N2IOBowBcTOBAK
MuKwEUZWKVnwDfBLr56GRsRLrE/kFpJVl84ncWgGaAO9HOlZEgz3X5qxvJ3QUK7PryWKBGS+gUnx
otMLgwFiYG2LnclrvV4cBFaozJrCfyQORAyRlZtYYcL0MwSG7h3ABaUVla+HV7SslOsLxlBj8JPh
frivIHWM7RKNe3J8dBVFLHeSE8bzOL3TgIZ4gf8XuggV7KzmyvO1H/P70uWnUS3fHARjSzjrLTld
bWgUDBcqCZEe+wIwupzEXiTpyYwMXHbSw3iiLeLtcKEAZRw+ZGvnaTgbLSlO2XWrs0NZoY/X4Ikz
yVPXpVv7dYl1Z31nB34P6nqAztHbfQePrSSb6G9zWRW3eqqqMF9NAa4GaWxtVCvxrI8Pz5VYeUxk
UEh9zY6UYh55T5fAiAsfJZtito5ADxkguFkAaO4/gXh8YniBYv5C2Aj2aCqC8qT6nwKCL/MaEAA4
wythDKmQd8h6BwSnWWqHvnpTVoVbBpIHubFws0Mm2AhBJ4ID3xF3uXbxpNEg/bQ8D+c+UrBeRZK8
Ky/SgZ5pMilbolMJCuDjQQ7o/DHUeShhmd6MjI+kD/3iguv7mDR2Phn6pZV5i4f3Rck1vsS7ZKIt
xXtpYWI9o+HBWZMbuuRJayaFzhb/CJOclIKHJyFALURjPG1Fk/j8mIiaIYR2gev3VfUgXRHekFUb
NwDKXDzxlf+wuHeU6RvQZpbvOxQMPf5eBrNxEk9bNn6s6cNO/xyfCtZE7eILzcEX0KEPGr+2Or/x
pTldk9o45/rZhQo6i/YE3+Dz8zmc3aGDljetzWj/Pba5Mbr1DmQQRCU3/9gSi6kMhpmHJ7PQ6YXs
NGAvsSEN9RgPmI9biBagNuwtfvLqta2B1qrYSlHbi42euvU1BpTJUCrIQUhaMSsAZ/oagO4VRDSO
U3AGNutWpJIJ9dGCTy4nQHDTruVVfZtl0Da+MtNWQ/g51/NNgZ0bNGdDQUNSoLzr/xv3tpL9n0//
MWXcwSnkef6wH7+N+94nv09Hfzg8nk83mfIn/DEiivbq2VXvfbQmdiS/PQ+r0eu9LLjYsf0Kq9FR
bnwW+XufTZPfkvBFIHrrJZNWVijr6hAPYtI/k68hl8Fj+ykC6cjb573z0A/9TF4K1e6RXezfuLXF
vBe6Xhx6D5v3JB/lb/8UKnB9xcfO+xuIyLeG8qwQCT4zATHlowKpi5OCNhjV2tdIO5N/pTYOBDiu
TdP6XB6GEiQ83gzkTb7WnqY4suGTvZ4TqGH8nDccZYcQnx8IfYxcE67PsSkgkbAdCTrErmQLK+ws
kF8HWesQaiKqQNzq+AyJUyzKsQ3tix++uWG1Hc35kjjXnXtHXAJ0Twcs0DzTH42erpXaroiJkvWR
7IrQkBhZYYenl0xAtvuAKRNjIc3T4raIcjw2KewUIhpzC9R20+c2WQJqDQc43tu80ocY8/tKTAJ2
XFAuevGaCM5L4U22bl9brT8SwMAcGIGQewb68ErsHUgQH/VnQonvQQDr9EqZVaAwpcOLcA5ARuOL
QTIrBEPcE7K5rDIBM7QI6wXmDrXN76/fD28fvhpQxNMl+PMQcid+OGSJSxY+p5TmhckPYKzxO0+Y
Pr3htXFbTooTn8mL2sEYyt6zMbSn+9yGpxAkh1WZGZnD3QSLH7OpCviTiV/Oxcl7MRzpDXsVr2tK
p2m3Lx92Ns22DUOQAqZCj20dpLYy+axeKmk/n7xfMTNhMFfwbPRiXcFZWkLh9BuX84/jknPxNV2d
PbL9fJ34L9LPU1H0R2R/z05P+uB8CR/qYUdrCvPymmzfV1YmG/SxbfZfOjwwhXWqRtUbU/8a6RXX
o0pHSt+kvfZFa4uO8uw8T2fUznBNLxH77SBwy4+f9UtzssYWfBhkrgISuWxO2Udv99KAg8sotnhY
p9sHAxKVoRzpgAWKjNu1Hs4p2s4rRiZmxdOIrHwa+znuv098nb5WvqUISF/9BFFswkzKpxzyew3o
8FdYxD2XSjl+9+cZo0SApayi/flM2NE/WDByzB0H15x6+62PCAWtA/yRMP9nllPsY9p+rJNipvit
tw879V/rgjbceGTJ+wGHXKRX3JZIL7YytrJQ3IpTNmcONFB5P2vqoG47luyc1GWe4n+eTuEn0/pt
A6oUunUfN91WQUM4QPz6t2ev/Yqh8Vw/3wYTRFSJ1xJSykDvjQzb4M3uYgNFenxSRSOZSxiuYZMt
AE6fILzBPuK0NIs/VLUH31xqp31ZY9iTW/hn7PV1HbmlI24TnngQvE/5sg3KbT4dzQR6MucpOpYK
8E1LkapelcbIT13vK/5eZWcM+M56HAyN0TxH8or6l6Ee4KfMlicjHHczM7Ml7NTyqQjJKzRqa8xy
N1u7wemq90aSTW01utnkzbRY3i6UydI6DsxyRuIiDkiPaLxQNstT1ZnH81FuqArVBMpeUVDM4M7w
6u55jUY5AuUceYO5MJX1josLCK+Exsgu1vFagzpJu9vmrCTEZoeG0bSnnS+l4GzlfKXaI1c+1BYN
Iaiv50Wtg9udCPZUHj2Dd8HG3yEgZ10odKAK6xdKqllp/VBW+F1A5E2W433PTZQXQITzJuAkOXvi
CvfaGUIGi+/lEVTLet5N8lu1yu3hRLNZuZggZ7SXZPRuaQpi6yn6DeWWiv/nMJAvbaJX2+wXHqwC
GONpruiSTRFCiCg4g6oLDkH52J9RVx6jwoG+qoscJXuybCJ4OG16Di2s7WvtnyecwqE/WoTbwg29
ty9Bi9DD/tg6H5XV2R6tKzOlwFgoluQVQXvjU4RLzTnHATImpkiLNOCfbkfMe3cOiYOhWRyMnFrt
MboOT2MsB3EffXiFzm0uDHmtrjWr25NuEdqI6Mh3aNvzWvK+AuKgz8OTYx9q3CScyOsRgRRjAvxN
d/kum4SOOCvdwlVOUWRABnGGK2nzMmsL08h4h98pEqNH1oELxeNG/vbef99mvG+PyG1eO/D3a7h9
BwyOcNqRiTIGqbywRzkvwlNm5G9dJH8trkVQ7NVNCB0gZG6RlLt3ezNBtOYpHcXKiez3nvgq/3au
FvTflvsWa4fj8zdeDyFOOg//ewLu4Wz2Ck+zaakEqqfBrMgtyS31Veis8PHwvisxiOdcExranEe/
SLlg6LEOfcJq5mc+p9CHyYUhGA64C5K1j6UwozLgYt4eLaoBM6BfB+rZy09ovkwU+7uq8QhRSMcv
qQe2XR/qyQeU7+2hxvZTTzo7/hgAaOGOihco/dJt8gVi+uUm3zxn1eW16p1GUEYMkpVWmokbHxG9
DhL3ORtBNlLxJyWWTwBygs+s9J6roZkwKJpY0fqcG3yur200r6/9hwOrnwv2MV+N4WLYKUbSEmYC
MsmI3ly7a7gsr2QU1HHckIBjnQMno5KKjceJc7Knpveal0Kf5LFhW1pbdKz7QjG0GCPYchCn63QN
aNUEyp6N0EeGwhxJNl8PAwWyOY2zVRrr+dGel6DK30vIsrwAs9/kHXUQ1nWpTbKFHOTIr71E0amA
Bsh0mJ8piCIJLCx4RCGz6SadK8HAes5ocJh8Nq4YZFOV9UGLczp0xUnJfR6gozjcD6aUbH0/UFr2
bR2ymiCyX1NtL26aTZMZZ8wuVx15wAq0PVN17YcSPry0VjvL+maLFx+oSpY547adm2CPjEuLLyy1
e3d5X5QRsUbELqN0w98Iriw7pLyPW0NBYRPklyPFwMeDYEVDz8kD0Ul3b/9sKwi0d7O3JR2Af3xl
KuxqkuBFvi8zyCtCT4PPptpKm8HbnrAn/Mr72vIcxNHsqDgG9oggSCVCi1yhjQM6KUwpdeR5e8vv
MGJkUc8AZumYJ1MyOy7yM8lhrgOuEuFfEGX0t9NNMxMSzn1MB4aXXRWzgsYa4JRKxPDpA3XGW4Wt
aA8iZwjpu1qi95TIRr2zGqy89XNkoqHyrZ3h21ao3iRduav229mSXPJu2W3rptXjFV32QnTL2XNR
efWFgye7ZbibTr63IUdc4ecd37wr8K7yJFIteQ0l8EV+WOVsZDNnAKTf29JJoGoDTMc+nmI0CPsV
szdOn8/FYJKvlEuykOzzz5u3kEIJz+mX7N7glKLVqDqwVYGhGrN0i9oSTsOTVpu5QrfJzg7RntxH
7me1+9A5WBcuSb9mKNO4tV5DXUUd9bHgCU8ju94Bl0NopGsO1CvNwFXhbbztJ36xWaCeAH+BIOlt
OOmk8iFL2WQ+5bbefiAizitvxFvpQUw/XTZP670qADrU/r+oNMSRCeinUuHXRiYb+chUn5C09dGB
X1CrWJpevftKkOFNcDMFwOo+sM8QUlmsm1ozWXBMDB2qyT6j1wDyZAEVfg4DgjwHB1qitaFQ68LI
0/etjdlDabMMVw0lkh4u2eq1q5oS52dPNk6tsf+ZC17h9AbMzVTivTCFLZiNI/gvryv1AW0Dc7SH
QuEnvQC/Qb9H0s8/+UXxP5u8MGKqJ+tpK2SKnXWhObmM/XOAu60N8NmaI7vaiMjWeuf1YyN9oGv4
1R7dJGQT4DTOZTtZwHV0FX9wkA7F7n1h3ZUXuF/SIfE+9oO9VLO+RmuBznrNAKcyjWYfu/Hx0d1l
Xrh4cTXzuKP0B6Wk5uIgbW+lNZqzTBdMsixj9Bof0wTTuPefqc8tkLr19UYHHi/P+znLPBhWfZgj
g/UGXkUzqVylq2zBdiPHqH7gYd65IhBRRcX5NVyksy/4N6Ncu8jFAsEJvcE8eejiUp53rQ5kzszv
bvDznLRzENRo16xAHdyvfZ5XZqEr23r65FnexvMIr9SKgjioWN3vC1gwuMVjozkAHfjzxjNlGSan
Cl4IKwRkIr1AUOZS3ncR2Hj2AAgGKo6x0DE+tNIja/RTPcCaWSfpYCoUhrYswDAyWCVG9zXBSsKa
BNyo7yl3Kmfs2axgGQkWH6DWefJPueNheCTxNqBPRICz5pAFx6wa3SoqBenAaiMt64ER8Onk4xSd
K2wJSUJtaltproqsSF5EJa91FH9kiwYw1JwF/H4hSszriJrJc4QS89Q2iznPnUflketxbXziA2zq
I4vrKna8xQ49gX5vpJ31JINaqJH5yngaxRcJE7UjMyRzOB8kYHr4C3q2GGyKGc0exRCHzoCdgJ3i
NvcLX1KdDNUCOhHVHkg5+o23CU1LzI7qrbR/UjrT/d2AMb8ZfwOODJg4MOJdOBEo4MjpF6RDwra3
cvdEJ4ZARwt+MTqEizEvw9RLcqwWgvOyuW4/PGYbkRm8RWfkBLbcj/2Hndjan4kcsc/sc9WMrZK0
vlTML9C+QXskPtW/xfZ1FTbKIt1+9h8juY/pyJMPv5ivGOPc8rGTDQVfbwTx8oSlelDt7yZdSTBo
HkY5ay7ZDUrYLJ9py2wzOLDtxjtenUgb3FMfau2+8MXtd56vcmaNZ/JDJ9yw+mozsrLeRqSx6H8F
A3cwOQcNczhD2lSlCeUEqwBOFTOe8VoahuDpiT6s/5pj12hSEUq0AO2SjfXkIaJV+PfdyEgtrvqr
y1eqIDexo21kXWSEjq0XvmcVXm+/g+A5f/++HXE6fDEraAy4gmnjfAmmoSFfy0av5pQ19dOSakPF
QG/Cd8957GtHAv0pglr58f48fhSEtH4rnVOFFsMbM1GXwy9BDCsiOskuhWG7p6bMp5FPL/oLNz84
78e7Zupm62JkaTDq4oAd/Sz0xw9Xk57oF+rhkSXH8O94mc44dyYtQcBN4WpNaLEfBlQpY7kfsxJe
xmtTXAhFb7xOSchNYCgoljT9IjN3Pz9skhFTOD/ygU3OKYnstaj3nUSOiXgqmKKVYQ93qwH2ts32
nZhDyaZUzswW3ZNols66u/QDqgggGQmWSJcdaqP5pEVh0Pv5GH9aNMUF8/Yx3V0rvLEjxN3zdjmO
UjtesW2Y2aImPIz0vDP27UFFlcHcQ6IVLoLRuRuBEesG9rOspwSL+8Ih++ocFEImTLFVt+2RYUoE
5+iV08injJ5GS8FMt0z9yPPUeAXyLORmIKp0d9dsl/V2uBv7s0rSj/7b2K4TE5Vc90FRxa2ha0u1
HsEFin8/LvD/CkYCBIWgW38N7MrXj7vkTL+JexhNd8PNLZd7RsXIGEMnaFNThiqwzK7LdPqhlqYE
9lOrngI1qEbkl+TmSMN/AqIKrdoEAndm34vl+q4tsqvmYTeKfdcyOnFJ71+kNhlwIUeC1WT49RJb
hMgyGPgarQYzefXaM2DKgKN9L532z1DHn+AQ02HUeh7dtyc7vPUbw1KALHuQhH1Cy+2BrvrA3VaL
mXafxcHauIeEGiNDTZVpMoVSq7aQHCgcUe5n27b1bIAcKaoz02LJcv1akGYg0YzN0YoH379M4xp/
hKpCUzjy0489ZGMa0W8H3+Oto5+yFJr+Kj/KvJ88GaVTc0nzirExOlZfHaxA88a3iuGtl0j3iCEB
utSKr3nV03wiS4Ucysh+8enEghuMcNlCLePjEgwVuOleFUirIBubO9hhvTnro73Ks6G8yJMrT8/E
1tO8wVbpxYhJf27G/U4GwdXceS8+EApTeJxVaO/1UxoPmz+AQk2//P/+zjCXtyz4LzLw8N9GjP5J
sPyLDCy+w24Ytk272anOwS5vAgQbM0KyZvVa2h5Sgdbx/HMhDSvBJOyniZUB/X5EQ031P4j+cs9z
/j886H9wPf/i/lbCpwi19NtuHnlQ0cTeFYeCQT9UU6bjebToJrLV/rZbiqDPNJ+LbrwGJGcYOEYf
ngKOgprSrQw+x/TeTydBBPtuOecBfw/NbDTS5X3cQ1HQb37phtIe/99sVebU/+UNDLFOZlQCvX48
pfn7f9CB0WJqEzVGHSk/7F7kUhBMdSgHtX34MH2E32M29WBWgy0Zq42Xwi8fWJDrt5tHP+Db6TT2
YhNAGOzHHIR+ZIJWDOe1/iVkM3dsldSivQVAB290OONJnngIp3Pw4Q1HJltw2rhABtpKsF79KHi9
36w8+894PAPfYEGa5YDXIIZ6YVaLzjczWsYt2yu3YI3l5MveWsII5+lS32oXBjrIWS2tsCmZj6WO
hsUWERCDcPZFsZyU2HhdsZdgRjLsFYrgh5nPOXOOsX6736QV9IIzhBH+ds8dNCCB0ZeiTl489xgU
fifLaJo6t9jZ3aLY3JXcyf/0s5H/bZ7jnzfkLxmuQn0nXSWK7eb9szt0cLf6GTCUhYnjmZPX9mix
SmBGL4ZT3ZpYSAaAf7wmE0d+mNK8MY4GhdYafJOZNuIDtryTwaqiI/QfK1/6t5X/z+v8a9Lm8SpG
Tf7Me/VUCLjU/cYcL48VflKTI6pHyHncl+7ufy/X/1ytf83VDDTpHePMg+NdBYEtRIT5gDqB3pn0
aV2V2cLXaQPqpKOh8osewiY1o4N9grfZ2yJ0zEJu9JH5O7gxX3I6u1KCrNp7R9LeG/SNDnlCnXUJ
DeP/kXZeO24z2RZ+IgHM4ZaZyqnVkm6EjsqJFEVST3++0uD8VtOa5jkzMGDAht3FSrt2WGvtkTgv
n0BAlLjFTtcZsKdshoe1q7ZRKo7J/qaUx6xH4dcAATle39zNR4n7DAR8fnwHz/kCr1mOObImzm/z
unMPigOB5qCHyrVzuwYJpYUN3pSLAMIGYthEfrO/kvkOdSc84BT/fJMG+BKUxkl4g4e7ACxCIEEJ
ft8S9RkT5HEuFdrgTt6Z69ue89pCwlgcBPKl493H+Ogi1vnRvvrtbduZ0a7PRYFnlHR4xDpAk+s0
Ip8+Co/fUbHEG3udlceSo8FnkLAT0N+lY8NB2IyGQ0LAtYvD06QpCsWm3ujbGn637PFnrRTZXTSn
+iI8fkeFj3M1UunUUMtLj37kjX1PIZnZeNPXbzuMzHbnb8smZdwVcVVC06h4YYYyAMPvvOGlWHs9
suX4RhkkOuOHsZfvUKhvo9+3THlGptEs5Fvo1S2rslyx+dpC2hVX8yga4YB38dSAA0YyVETShONE
gBRxyZ7MRoNDuBLJcnf1UifZpohzUV2nx4+o2LmtstXS45benOCb3XNExce9xhqPouXB95h93Fwl
sALiVaKphavUaLhpz47t4/AV82VYyDCf97pgcQM5dGjLI3vx8PA6jJdOb7roIGwjBE6lmU3THfpN
uriPXKpXV/KikfS68gfw9D/rrKosZv33quiKga4oBJ2qZZA26nF1kdkagMYhHQL9fXgij2vAoEvR
9cPVpNBJwbmb1fBW7Gf2HC2ff0au3GNrky+N3YoFOUxb03fkJ40+l2jcmeffHT2Ym3g0pkP8jgDx
XHIB3E9SFB/an8YLtLOPS0D3dzyAHZiv6dnpQLjsK5/5OUp3mFoLKpPTXiNuYbp96urXu7tA/iaM
hX7hck3rGMjxkLBpTtxYh3jfkRAVbKfeLG13VbeMaT4CSyEa/H4V5Gfuz+OsK1wdWcpKW0rW5ZiC
NHn4It76NkWwvkqDdZro5TX+Fny1pxtsmRKba9lcwZ/+VlFu9GJ9XUNQbST+RAsvmm8uPZhCx3F6
61wDSXBMQMGhOKcieoPGGrSx1gK5iyP6vi5rzrs0OEAhIYya5n5nfo2DsRBSEY1pePNQofR773MV
JmaATnRM+jksnPE4mAPQAdPhbE1PcgVCFSl+xO0cRJ2B1zjDa/R1ag0vhvcRksZ0KNAEvd7c/Jgm
XkvuS/PPycBaOgPokyLuQHtj0d3gYghENB3cw6n50emM93Q/iNlf9rl/+t45zpBcF8hxAgl3yNsb
c71iHEpC/RBc05Ba+xCt0ff5ethBSBehmPULF9AOAlX86WtoJ5R7Gi4pzqUTjBcTsPiG877nk9Xo
xo8pWleG2188qmOS+7WliE+9S2T4JQEIel3222+J0yi8pfARzzri6u2ZCv3AIVVM0zHK/07v/d0k
7e6+49MenPEX1cThl/VJfwLgR+G2/UF4z/kNr2SQnJC4zhUNt0y7i+flGaQF/P5tHSe+MULzDXHO
4yICGtVfnV7XIPgaIbxjtGTXMiadf1MgjeJsJofvqxZkAe3rIISQ21TXcflBPoKSJ4NZRbBttw9y
qKgukHqLpOxbg/g84RXd+CU/CaPsNKUWIaHodVFGA70vwsDjpatxV8ncRkc12pnt9YVIPfq016E9
ViSXfnOtorcVuOh8CTaTVJjurd8/b4dAGh6BKoi/lAZUgSX/U+ty7hZRzZ17avlpaKTCWUXczxJX
5CHkWGZasTsczWJsOvMx0FSnD2WUMHJXY9Lkpzb+YaCKS2DuNsptq4LwmygA7tUghaOKTBYdwMox
Hv/v03r+qj6MVnn4L6l+XSiiv2qLDhIKPTnHcTxk752262NKhEJ5VO/2PDXbD6NW3vLG4VKclvuT
DnRg6k0VoHRu48Omf1IGwAaXN967NHNYufTWW3yIdz0bo6tgBSMScISVRAlRjWS6VbfslafVSmxr
qWbs7xyyIUQpeGxtesS5OjT8dVSMjk3zdeN11FiFhKUHF4TdV57ghIoCRxsIa4/03hvgZGrYMmQB
ErTbsCM1Gw6JaCAMt6bcDHfeB2Ah7sOMAnAE2NGF6bwaGpju6OsVpATZiOsAWIpyExpCCIK7Vtja
Bodw+05DSF/u/779lvHUq3rYiYplN/YLbXmUknKcSyGpgBX1xktb2/s5eMW9B2l5A4aH5O4k8+lf
CcFjYXpqGpm7YMeuQKG6wWLyVxd/uWvC6kL1FKIinA0LTUtS0yt3T/CrBceFr4+ggmwIFQq/aASS
3EyUduMSwhLR5LDEeNDolnrZG5wR6FTZ93lif+yHp1k6yIggRjkQVkrgJMbyOM2oFDjJtb9ZzNCq
WDv7lyNUnYuAnckLb4Xzp/coe4LSAoW1IeKH3g/qAV5/4TZOzWyLJFUAYosUwPnlDHEZNE8DBV4P
EG9KApy83bkJ9OsABpRELRhbHZAO8RUVa5gW64BPIZHAfygUXzWb/L1udNCavVjgbBzAuJuGh1XW
9K6Rd7Rty7w4yja0yNha/rFZfK6m1xU0mAstaMWqkBqFDbD1i+ja6qk9iczQobdu4ts6GcDURUzO
BQj77tWi343ugqECIgzMQ6dWS0o6tIN9BFQYmAmgrBN+y8c1zqgn8zSgfTVOPu3palYoTjqBwHdV
XUh/PoTkeNEP9B6EdFFID98PK8/uXdoXXrt1qMUr7x1NQGxqU+MUg2JB9bJjDISY/vgaHYTqGaVO
z3oxOloI6cNd88/AD5wnZVOFfPi9pLPie8O/UGEDp3ZGpZaHvPiYWxT7EEi9Zs6Uqv4YYDOS1gt6
Mc5XJJfet9TjC1rXXb13oHk0ikXz900Z5Nw1FWC/NEBkbtvh63I4WrazbzY4Lr7aS+FGWuEZZmoR
QF8U9MqrJ+gsAlRiDy9NkjXhqYcAKzFL++b3C+BQZIhYw5h6x+uZn2ngjOx6oph+dbcxTSvbmndo
aX1rthQoQEfSAFps2JCe1IRmE5lbGoFvAisOU37SpnfqF3FvOwCILsArMYxE3nDbS3qkj4DkXmB3
4KdsX46dK1nO+PZO8tilFTL6dNQHiEJzV4Ua7HKIX6Evbt+YY3gcGpPNNMNJIQDDJ81hsRzbAAY9
IJaB6aZTHohOGiovcns9REmYUUdAAFsrZoK6L5RxKdgjDm8PKMBkV8cO9+Pbt42mK2hggLpWrMxA
iwL8vL4WeliQh+JihGZLj27R9ZVbgojeVm3dWLgXbYJKdT7MO0XDxQmLsrftcBuVtG3a9LOuHjEj
1pm6bnD1du3cV72d1xieXW1yGe36e19/3YcSaKKlfxitRqBzTwKLZQ+PIcO70sddCPLeE3pBCtfu
n0KKJzCg1uPGnKLejqy0TyH1NEkzF1gC1heE09aFN0KIXIRKu4CCcHPTC83gl2MKTq4WA64NFJJm
b3q4oCRAjhysAf+UYlQXX+UyOZCNM73Ld+FLTtqkoNlfzigsAUsNko7urobU/LTgDFdxPWpA8fLA
UdFmViC5aeTioXmGNGLD0bp5S3rHKnTP8RGsABQwIAsJb1cSQu2j0OlvR3aMqDKwd3Dr5XuKZNwr
taHrPEMoJNQAZSCUGQCbDrNIAQX9WrbQDWxb8J1PncPLzqfqpL9lKfC3fX/Tkr8WrU2zfL2E+ef+
s+hKaViqnjkp5qABlTZgBJQHGjDM5uV4u/aslQ+ugoKlPKEYaHr8GB+oBV0SLyHVANiIgpa2nGrv
YAUvfPNtcnG1V91FMFCdwExQKEqZExCZN4oEJ5suJtqWCpQGeqC/1Nzz+o1yqR6qc5xNlCIgRnqm
p3TTKH9HSA98be/a3dOY6pPPUDzgjlhQCvuSd+qegwVF5/QaGkEyoGLKV0PKSYOEP5+7lI82FLDk
eMexWQbLc+8KalXxbsAY9k0p7SyYFHCKU3xVg905SG7hFn22jkay0Q6Aay43PfvYRgtOXzav6shE
0O19ofXO4PkgfQN4vnhq/xjddi7M3+VrsvrYbqfUIoqcTUivwWYV7SFQfBUhovzgA/YBrC5I3FjN
a3D4uAbQI5bdXZv/rY4LIZEHONPuH75YSTtHZMApcrzeNHVLLV5r0RZ5yxKaJ+Un5wYSEAFK8/UI
NRH0sOTxe0HuC2Nbjs80SllFZ3lIeuUMQXMJOCKjbNbczy4AZQFXkbACFAmvq71UfOKdPQgooh02
f/S7w6A+jQT/+AvVUF/fJJfzVl0UY4r8cAozXBoomPH70TVAzO9dzWkAEdpSaO6jlOSice69cDW+
IIfgvEfmWO7X9fsxn7luumbKsiqhGiPf0xMPrvn+cNloaiL6u7eRzQCotvdhxzoUtVy0QGKVpzV/
k/wr+K5bnHVu0ReAFvcS9btlRE8CxGKdmRG1qQFEG++jDM5tkjg8WsVw57yBo6LoeY43uGEFmWsr
wHoidkiB1I7zlgglEY8kHEmCTcfuQ4/yjzW+qfJX2yvUch4nWPFND3qanA/rQzFmrLjBFMkS+sm7
BYzw6oKhEFUujkPD0+lOXBuQPNtyXWdpUeejl4ZVCRGyYqvtykzPcdZ3PNvwrAmJNU/BqkKSCU3v
Pzhij+NVgoNrli0uSUlOZ0pW5uhc2oATkeJYufGwcAiTT2A+Q+JW4LYorLhArtwmtRKhFxl91mb8
njnIyHIR81mIo6hVecLN3pSs88XYjFF0jOVAQdPBGoCalFw0koOlvwwh8AQZ0KDdZNO1Q14TF2RF
XJdkexqpPX5IxVM/rm/mzpL5kLOfIF1zpm4wv5LAIquA35hDHO4rPat35tmRIjMuh8XH5xn4f118
+vQ4/FkQrdLjaWc1yuP5srj0crXTgPVxApizWHJ5dt8nHQfmDJ+suWh4K5r+7vj7a6Mm/fUs26ib
miFJlsaZvOf2H677uaAZ62ojE4Gl974Z+SDLQ6GrAxTh96MoP7l4BjrdtqbLEv0q7iWRh6H0o5KY
ixMXL/FMnDOeaTik3ZNr+b8PJPaukkD9MU7lyGeyQX/b86oY3+jRMibFQ/qFrOLvgzxL0/4YpZK8
zmk9et7KazLoIUkMni0yO5AC8Lus/hoHqnkI9xBY6jInTw7Mj2Er1qvMDPTjrUU+RpbEm9KVBY0S
XGjvI3lLaq2HLHKfvy1l5ZqsaVQkLXaNnAy9sJMCC0r/G8BYqPJGpxpbJT/JCj3OTa9chvJMEmNj
MzeQsOT2emv/6+YKR7RRM5L6JGXyYyTxJQ9HUVZvetbIdsWYsOlCCLYaQVglM2PifSRtFMtRfFHQ
Z7e8ZQiX5BVUPQVm+o0xeXlQBnivHh14qJRASorJov1+uO4p4F/WXRf78vB9dnHJLnuNIyxW4kAN
fr5APkwFrIXIC2Q7Qb31Qovcx8rvvmqUOwmvUeg4fO3Cum15Vub9sVjiSD58TL69laZVnG48WZ0r
ejy2c20nY2Xy3jsOAtKfbTNxZgl4StGRYARYpsZE1Z4L4bI8fIC5SA+ptmW3zr4wHBaJ3lNrBkrd
VePfF/7f2ChbtWQJBV3JrjzPu2V+ycs9B950etdoG7YT5zttTWpGeX6J/4xSsVDLU7pEl20pJmSF
Il9waSHz1aLORcpq1altuPX8uP8Zr2KrUomikn2+X2NUofA11+EHjPARVgqwBHCnc6vu1DzzbTk1
f8asGKq9ZKrGcrMVp2Yx2IzJQm3hNWgvZFYGcDELQlvjDfkHtO+uzRt/wKpAiYdy8Z5HV4gyGWHe
mZsmFBZrrffzt+jP11UMW5YWjXJb3PdZ5fVv4ADlcKeWXl2hX/19JGA2Pw/vKjON48ra3GjZpw2K
qUHSgq5foC/72RBZl5YCRxTdBqoBcAqELOkKbD61V/C75HGmIwA/q44tOjOfpub4vzqINNz5+XHL
xUpPCmHfr15P5G6OLvibndNdwvje1L2Y4pr+bdT+d81lqWLUDBQFUl3hxTyB1QCWESTRBcT+ofX6
gqQ7lL+aJkLas/eEzjZ4mjrdeOSqr21o5/JwuB1uSLDuRT+eXXtSiBw5NhTZUncb0WNtSNlL6ZMv
Wc8X3tch6qNPirDhtv+Wj5O37stLc4AMXs2yP3tWHz+scv9TY6ksTwfM+wYnOEXKmlrUtl34RB71
y143WOXyKwclPS5OaFMiSqE0e5eWPBQZnBJxydypCx+fGtDHqVWuva1YecM4Mxq5HNhLS7+f000B
fJVXs4bPku2ib9E/u1u5wqlklTdTQcVSaZKg3MRSmCGStidKl5oG0KALEj63dp468+xI3gzJSjcJ
5EC7uUXbmqSh5E9TP/dFMz5IgWGPcus0+14OKQJSnCT63kZGuAiv8a01P/scobcE5Z4rgCwywVSK
w2VUwqD0JiQ+W6hhBFJYkmre+7sRobEH5TAgc0fCluR6V8NxoBlJ9nKmg0lC75cspNVf227tRnCU
4VmSOjq2N93V2+oVEDW4kc4CCO0uBCkams1G5+bf3s4zGZFz0t5eY6AFFBqFkjEItvQV/C1iA2T8
Cv/gS6/rnhGtWpCNOOYAidvJsBGWMVRfItqyVcZwdOSO9Zr2MTFk986flkjABKiu1LirYg+qV/5h
j6oJjmx1k0/cznwMvkNIAngzpLdWYc1RqDnhdsWKLTbZzW5onLlLsJ7IxLbcZqpuRg/ZHcrTNaPJ
dZOq2LFsY9n5QVOy3jZZe2uZBnHIeOkgn2GgXexQJ1lHD4R1K6Oag5Cq3ZMR+KAjq0Vvj3cp9/Pb
VFLA5mdz+TjPzIUrHwY6Yizo0Cm6c4a2XX5DkNNejnkOfQPCyYZSdiK5ZwkpURPOl/VyKm13v6Hz
jLFw1oeeopBQV7+I2+iFpkJfEHKJnERoW0U2OVwtb5d/XZHMOuQvxcZCz331nZE63b1ZKmgDExRk
+iK0UhYoXDQb6NeSSKanCp1qtpm7zEIFedc9yir0B3GTrQ+8PzMd3b4gPzlLzQFqOw1SsLm7XXLe
4GJYA9U6Bv/677ba1BpeYz+8XWYwJ1PEMpaRkire9tSmeLUse/sMbYkcPWgayCQp3HuqPXmhkYs2
ETFYRsnm2pROXWn9pZFhXNMLLb2ZUb5WPWBY/m0VZ3W7rD9z0WRdJijGxGjWPU324HMiQayUt8YS
Wbjtq5YN04NPt8PURnV0sMhn5xMqDaSx6UKHstEmp+TUKmH9QBGGr3F60dc0MyC1fWBC1nWgGUNt
3d5vX6xDZ7EOVJiCSmtVUFVCLJGSRiCdRCuVyVl9s8zB5fyyKD9Oy2+SmjqIxlszWUVLoS14us4W
FMz6dtYx1310s7anmtj579bGOG2P8644wAWtvncXGasKRyhYhKfgixoUHZzOQI9glbufCdjzWn/s
GWTOkE2FPIRi81qblTtVrvNNbks7fUwKxunsnaDzrvhjHcQH7zMYQvetaU9o8T1q1QQXytONNm1a
XCsaXoJWeR6XGyXdHfVMY+RWR2uKBmICbHsDtwLgY9Y1giY9dWjV8bsZUcRD+JdpfBi38lAuzUZp
52fGbXWml7btWM3gFND/LSa++WjPNt2uq/p5r0n7VS+qy389CexlQH+arUqKaaq0xv3p+K2Xunkz
dtccX4zKIKziVWB3PyxCXGhT6evvc72Hqz/nKkazVIPerLKi3J2Gh8u0Vi9raVvkKrEAu0vf6ks8
3/sUD8dBEEyLANDonAYfbgBawgHTrLrd1xnInfbM7/oIAJaQCoi9ly7Nj+tapih/vx4/P67yeiwX
u0LfXPg4jh2KSABS4v5HGIKilpzRtzeocVyepB5/jlc56uvD2VhpOuN5U+Z98+gZC0ykvwx9Z9aF
rtL8tr3v/3/S++eg4hY87MD1olhbOWHQrTMRLewd6N/9Nl0XfcVxo8//f4D7czgRCjwM19hq+eVi
3tQx6OZNG/mVmfSl9bL44CM2uBhtIjn+/Yg9eZR/jlixW2drnxS3BROcenPeGBfQS9wnkCGdfQij
Vo1f8+T2/hyu4sEvV7m2yG77cpys2yDzTvDSwRd8N8rg2lsO0INqoA9Mz1dgjLBzzAD2BJkkM4Ck
OinjximgTwYW/dIC4Wt19zUX7knQ+fPzKkZteyw2Sb4txXbnrgdqs/dedoMxwLth3/D6frstBf7L
OaABNISGusP2t4P0c/SqadudEu12/dcJn3f0dm9+BJLRee8FThz6clPo8btvi9ZoVHe5nqSKGJri
gqVItqaYUmVfVrZxucpJqo4zUEelj5gDxXNzsAYNFBk1AOLnN/lhsMoq2w3gw8nxrI4nACzErx7N
MMlaos7gjJ0vLFk3zZzmqGZ9n+/uw7jV9U3P1uJyu6poz67aLQKSI+SGd2hP/cYEeGIWtMH4OL7f
dEei2UHdyyUu71/W/GF4sf0Pl9tcKRfDWiSssTttza/t3jvwrYAgNiSFc/O70hhrPfJqbMqTh/rH
1lYfEWN9zM11wbBbhwOtNYX8d4AlWzsCkOnPdDq3dqNae/3csvyZ7v3IPUz3tMzL3S5lXHTHAihM
7hRYHxDTvmjapziR9/m7KXt6ex7Gq7wPm0K9SY2SbGf2LUdfu1YJDXUX1nkATzyun8tZeRHSsrR3
V5VpIb3LqzztdApvHgRpKPwtipGUcQ9O13Xpg1v75NacoDtq82FJM3mzTC9LDrDutOiR6kznBG1j
hPA+EkzTzH9xaUH/WXNtnj/0DwtbeSIM46AatzNmadKiEjon7xJ/fazdNABG6LoDM/4c1GVBnzSC
+LnKFXtkFJks7zes8kTrkHpq5aZXBIUHkEwNete4Nz6NxsCEnOPVR63gk1wYqKY2eKqusvahWncp
f64cn+JD13/BC/32WhPA2FtnsPCj1oRCWul2Wq0IBynyfj+HT4oQP7+9Yt6OjU2mahLmDVE7+H6I
5s57vdgJD99tVu0Q9B06r0GjJ+H/OVnRAb7mA1Thef1iaO6xyuMxKZO1bukYcwPXTGROEWBxesCj
UgfuIeh0xzHabR8k0AI8kV+E51kz+o7q0KxK3XGtGDxpZZTlubyoAta77s5tcFNXN2Apti4e1Aya
wO0syCHeoM7m1azAHcvwsAINfW3ub1bG8el4eKZ36PwQLS5Gc0c0fq5Z8eduzZ8rolR8YXkhJUqW
MNMynLbk6ZSH24QHMubdDtttq7ce39y3buS26mh9T1AZPw7b/fI+zNQEprA855gEbzrt9DpjAeyP
2w6uAjLLtVFf3dG6PzYPwyXKEc5rLp5uXXawQjfSHfSLEG3mO0H8tXeRz/zQALxx2OmcCDU+Gn22
9Lr1FlfolxN+P3kPn1EmxZGIFPOQuy0k+ht+0MkGvTiO6YgVtv2N4dBlVchdJATdtef6aeTzsNsV
g6hcCzwYmUVotYIOj9rKC8M+w/qROFu1pO26F/xeaHyYLZxWTc1zcZp1p0O/FprPEPxAF/UB907b
Tb8eHF9nxO7P4MOY61u+MU8nTvSkU35DdwGWD/ZlDVYVLTiGDsFUJYbDhXqB8vkNFKnu2fk7wfDz
ZFe8tetSOZ10mz3mXPfi4dfwvsbkMkrHi1ABcX43209YkD/Hq1irzXaZ75Qzq9zalnRE70guGEKn
+JhytHGX3h2qTR+vK9Nrt3fier2R26g712JOv5zruwf7sOqrw3q/K8TJEpijeZFCpYvjL4TuYNn2
2maz+3KAodyIhcbCYFLn2zxJ3v1Ygvvtfxx+f9QuR0u8up1pNhG5lYbzbr6Ox9svZ2j6r69t3gz/
Bek8b+SD1Zjt8JZnI3Zk0LJ4Txu9Tstzzz0IGzyrdTtU54jcd/Dh83Z6I7G0AzuUu6CyAJHjv6ci
+XFxPlB1mp3e/KNXS8p4ktr7uSrimXsYdmPtRDqK59T7V75l2wrAc7R99P1x2GudvBo/Vq1Yl0Oy
WG0lSZx7mrzoaNuJKGUxoc8G5K+4zy7A3ghON3dmHfG/3FpHuu7dvqNAHia8lXZWdhPvtjDssOhM
0WPo6PCg9cMkcfLgtb0ed8m5RK5XdwNqXm614jyVN0B5icLs8RkaDAmN03Ve2yImoxkXOhS/3/ra
M1WxMtJZSaWdsK28JIs57hLzxEMZol21jtsndFqiqGbIug2uGJrLMjO2lwtT1B1xovK31SwIHB4Q
PaTk9e3PyC01v7lTg6g1qCOr3h+LX0yMVslgXpfbVD5lTLgcTFurvYuYDK7wyg2cr1v4Mdu9IZLU
nlniZNVlf+4NFX8bu+Im7U+rRLpeuUn7CeL+N0R/DWRJtT7qV7subXAgLoX2rK6YVneetUpkmCrH
RIGzTKaSNANKIqcezJkxD0rodne684Ihl5Ft/6zZZ3FRf5ttJVJMVsfLIs+ZrRROKQpQa+0rboee
izHYKD8sYW05h+4bZN1Wzal+gtP6YbI07afJkjNpc8w1brDRIdShByns1VFJ86DOXPF78XhootLs
oJQ+M6ZQMSxnhswYfHq3Sa44gthW+5rX+ExVEKO5zVUpLdkD0vYkfMaxMKGvyBowWp3nUGNDtErw
aJ4u662cCQs6PYyv1AjEjUbaJrxMut08rg90ngyo6kAzdYViiGndE14PBtO2kv1xoe+Eq4KRHK5D
IctLciUkRyye6nNEJ4+g5njVDVqZ5XG3XG5SlUFpJOFMTQf/Ow6BKJw94l6sVl3FxxA/sHKef8yy
Yir1pLE5yfbp0kstRKx7yaZtm++JMdyvOqnt2+/GNtwYnewY7NFllYMStg0ZkoV/Qftbfy0aw5Xm
nU9dcNU0LDs5G3yJZdo/pm/JyXZUeFCyvUYN+FXdTS1qwXvanaCVfVWJ+aFk748zS1k5Cwkt6rJ1
VCda8aoZH2n5urRQwVq9GUZ0vAXKuaksWpnl7bP+ymyfea+M7fikd5XXLW3O9NXIOjaTDaXA8eYo
dNpbx0OdgX9y1n8sVMXAn4+Lddkw2BkpNOatTi8YxiGwMS8NwjY78z0Y1LpG4kL/sjdVx7HYLhdL
mpOKwwDxiAoJKakh5ZgcuANiZb7LeZjUHMCa81D1FpXtObc2y70IeltTI0Q7pAFZPkZL+KNfNNvo
Dm04/9G5duCak1/1A63bcp9rGutLsyzH641DmHMxhHN/JnIq//VwFTu+35Vpbu+Z597BHydfe0Pp
TqU/btvtRtzvQQJrHrJOzfLWzbJiw2/p4iZfTwwrin9TEV4Ph2gDIPrQnmE0rdoI6Fle/vHcVj1P
/XQw85OYKM8EW0lbmuGw8XVpUtSzHOI83skJzf5+n+ezPPGPUSt2TFudNgtdO94jTR+KhdC1CA0E
9pr+98Crk+26T+K3m1JxMOX0Vu7V4qRSwWWaBRrO+AIxxEE0mAi2kIfqc1+6qLDBYuHeoI1GdFN3
d2pMRJXQoav7laqKSZ88LmsQfBHlhZrXpvIQZU6r7kV8ki/5scYViyTLq6Kw7PsRRrQFX36KcAMT
B6zlQl10P17baUwNNRp8tz5r/a+/oZzy4+hVl3O3aJz3mcV9PftTrxcAlRweWkRsIjPrtibH/8j+
aoqhaAIaoduVLbbzkyZv062IomkpQX/rODxEYe7NRN2h6UUcqt3091P8BLbLHB/GrDyOmKS1oRWZ
JIyEqLDAzXmzA9IGS2gGaCdgnkTKZPYmNJ05XHTnQwWn9VnbU/tZRPPjSyp7nayzZSFfmP3emXhz
2RsHw6ERf+CL7PyX0WDw+fn71J9FFA8Dwoj56WxerfUi3dpsryj0EEvMO+PxwotD7VPuhmDyhgRv
HqQ7qIb9/3JoYUMfHC85vRRyKTPXCVma+aLZO+Dq7cOhcIKcGbQseFDXjggc6+KoZ5nQH7OuBBUr
+aTYx8uaoXG9oI4z5cKBuI0TlkS8Df5bswknd5BFn3h/dcPfM8p/mbF/zpshVR6l23ojb1Qx8w7V
J9qwQW8AfkFlDTacOyBQrgVkP7UhDyNW3qOFJh+WZ2PDrfLesyGN4/dAsGDkn2GOIlyjxE4body3
9bQZjRD2FDKXA8pRg+jW3zrRLqyxaXer8dsKVPIkm6tcKvaa7yFZhTiLKDDS+suZSzwiPTZi+KWQ
C1YFVgOv4OTmhLS77syVHPGO1RzEp4/1w+JUHrH8nJ/Ljb0S9rw1Vaix8pCd3ZjSXNg+t4Wh+/7P
fL6HMStm7nK4HXdqygnEzM0pNtzPgMABOU33hUY2/KpNzzz1Mx/GrJi5pSppe01mnp15j9QbMLMB
1UChEEfRDZjZoovEpOXWLe+TXPCPy1axabp5tCX5KCx6B5GJOBjyTN9C4hx2k1AHkg8dub2aPRV7
9ssBqxbO97vD6nY6cMBEk0FCLBSjOuhCkymJaWGmOQgz+L6Il5f1Bayay1Ytnmf2aneQ/vWEdU7x
/L3hxBtuWwx2WWh6UlchCwvAy+Gq11ysOtNyx8A9GFVDLdR9WmLPVzYoGIo8YyFEpfX7VpssK9A+
VnxQ94jUHKy72tjDoNcD/Gk8QXVsR/gIvTG9beLwVnqc5ybjLUeDteTUuWHPECGP56paUAfHmilL
iePc0p28KYJocaqHp5boJho6/VfwPq5/QdaSqG1SG8LX7XLFhNl6YahlJkwYoGCnQ5TbAUIZ8FyH
iwBKb4hiOpUGccYnmWO81Bzwp07on8tcFTO0y8N+ZWwxIB1cFpnU2BDSJ5UdVwRu6wD3ZPD7iPdd
/PtKAZVFw81QoLT8fK8L5bbOddm84iqg7B4Ee6RDDBCytMn1Vi91T9azzD3b+2e4itlQTteVcl0s
c3QCSjoUTLS3ZQuRfyLirL1CR62f0KZq45z7pVNnsZ4bj3+Grvq8WztLVsp6KfJd1I/oGUvOa/gF
ul6KhWsA/zD6/p7Uwfn+jfP3Z9iKQ2SlRXZLjIYiaOsd3M/ecOUNQ/wCescg1NoceLWn+G6LftnU
anrVpiisJEYCjQB1PFIxnkAV0X+qjgj1bwzTn8lVfJ5VY5WqDZnJtaaFJ1LWILccJN5moBXdOizm
s8r64+Gp5lBX8mWXJTk7SJQYx+CL76gF1Rf2Pvr8z4zun7lVTEF5WRgn4yQs0bR0SabM34HC9V9n
yL++iRrP7xfxGWDhx+TE8X0wt8l2KenXG0spgI6gRCixkpPF8HwR/rr+2xshShP/4bPOa3lWZv0x
csVrSRL1eLxKBpvYIiXeu452qEyNF7HztXb74SuVTr/5Ahs2b0VbSj5CAr+u6PM85fDHLmgVM7Q4
S4ditSgEivtAK/cVrCcVJNU+TFraON+gXLjpfsCzCPTYcn9f+X/jtv7Z6IpNUvN9Y31RbQVqDyJj
wAeEVurik3Ya0VojKU/vKafvOC6v3iB9HURNTtxrVwDmWJGFqw1rL7D23Lv655Oq/HHzaBw2lsEn
nTxixl0bKDDqSkk/wMlHJtL5oiEbBPYZrrQWdK94XSdXifii0S6MXvYe7/M3IXWt1yeW4hfDoleN
mZqd0812odwLrzRs6hs29iWmA4vldJMuV8P1i3kT0MVoBOY8mtRcyrr3o0onV1blcn/Z81zpzlzz
bzGCwsjNQL4EwQWTnK4ca9DItKKuOSR1tudeqH+4npulmlsKjA/h774DawkRDyOKcAf/ByfkaXbm
z2XQhWf2MNZ+q12K493yELsHouYaU79gr1WX6kxtIehZpGSoso2ehU21pJpkVKxLQ5ZySRmTLwa8
KIKkD6HzSPZp7bmtWsP67CF+HK9i6dZH3V6uVzeWkunhv9Nayxv3hmCMExBCb10LCAMy93UluGcA
GiRs/8yzYuc2q8yydtdGMQbrO4cyOy6AK6rDL1BoYBJpbDGArrAN0IxZei00nH83M09P0OPwFRN3
vJxWW10sc0YN/56fAMJuCtydj2UffE9qxnvmSz6OVzFrenKTSi2RWWaMei8AI9RgZ0EZCoRCDlKm
5m4+9XQeBqw6WKv99bJMT9ucwr3R1INybsHBoYnClo6ZNKOJTgjq0frLbXgaDrQ+SWrruzUn+U6j
frg414aySG14OyQgREoVdb2YykfboSrAvakJkJ6GKo/zreSbzMK67HfmrRjDtflo9JACO0JLvvQs
ukuqtqegD4ds5zqQ+odotmq+0Kz1ZYTecFGE+sZZDWDa7siB6HWeRM3G3x+Xx1WwjtuNlYqN50Kn
7njpC8wjCfTSGQ1oBVAz3tP8/eM6VMxV45CspawoxXhn0NcTUVxH8tgjF5G8rsOvYo89uRdA7Rkg
ihPZP3AUdafvmdF8/IqKu6bsTqv/Ie3KdhxFtu0XWQIDBl6Z8TymM/2CcjJgBgMGDHz9XeFzz0ky
mnK0utUqqR9KFY4gYo9rr1W3Cp4XQPXjA0C11wP0G7AuHnZxgBi6cWZsfMwwZCJlyDzpLuWXMTY+
W1i+AyoRd2WhtOyuRQymQO5Lz62d41t/o7nIuuiUKfMm0STKY3ziWYw5cfTAEKugHIH+IpT0dH30
xvrIgwFa/3gp6yUXXpeEVxjt2esrad9vbXFvm9MpLvDGYPULmE+Lsl21dKmlqMX+MJixOO2DSqvQ
EyKQHJQ70vclcJ3tcRejhohypsGstzBeEB1+8Z3qjyVyvIi+HhMpuE4uwJ0YREG7golWYB0uHVZV
UtCM4xJ3F3IPKJV+uMDPIemXdDQHGO9EJa+RDuF6H5KOoJriMuY9Dx8y0U5paCALb4zu5oz1MQbb
idTEKtzkejP73m6RGGvokEwlUtQLMER4mC5NE7TmlZ2uIOECl21OMQ6mvy1vxvxtCgNDKn/58Ws3
Nee2vVVg+wvnG8YHIip6Oh0b4/kBWIOPe6Bx2jn/8JZML8SwA3Sg5l/EcDTCsOh+9hjAPQGDvEVO
CvobfDiGBRCG4vT+YVKmL+LlIo458g4JhOYjMhMHLA2Q6YRy7AqR1NYlKRQJ0t8bsH1C8eCU2Zjs
Ybh61jelbN9I8bu4kbHnxYN3nnDNazh0ANx3KLSjfcmKw4cA0P1YSqJMX5g1EkYJsOLrAhQo6CAi
vMCaJj4ztHJQp2LskPVVKYMXp0mR1zHWGzmvrxNdxIwNHuTcLF7enH/YPOh/V8rajSb/c6FgkzFJ
zvUN20Mm0XaowqloVzI2yHKiEmXxeKGOcq7CBl8M6XMWuGigvKLlj+qYto+N/XariXsg1CxQB2jo
/UO4FUiOkeFsWCU6lu2dkE/RCx+qIg9UmSfhOVIdKzH3HaftiXIVwBwHlH1J+x0B65lEkKxaBMOj
Tojf662tqv61SqtbuRLHC/7Cm6CBAPVcd+cZ6ZzAeDETKnarFZ6w6ePhvqLEfEJGR7iCScYP3qCt
3WxQ7CUJJYA6+pKks7cZ1EHiu8Y67cEKWu+mPSQ2ejsWkirtkH7h6RorHrbXBNYC10xH8pXh7TIf
LsO1TSiLlUpN1/EXrGfMLOifQUEA5pEUmJFZns9sGBRrPco01a3XjuMA6wE93CAstPYKyp9omJCS
6xnyZwbDUjBCowllmRS5Bra0IwsiUUeOB+Dwo0xovjtndML+bbQ9oSzTSOAzdXzFTYLsCV4MEi2g
OCKboBuh9QLlsNnX8x0O1kD6V4YyTnwph5FHohNr0bioRdjfCEyuBuYwMEn3fC1WTjehzBJMbu1V
NU4To3qvqwC9NpRdvxFWv70dyOQWk0yC4VFpOgeoHEVFXGNzEaDYi9rNtQ9S6QV6AMhvwulKGtis
O8O4pDJldkqvKwqZfEPIv/HWaXHfYrzl0zZH9rKE2oWjM1dkbZOyP40yES+CjBWNBcY3J/oKBe1E
/7SPwNVPscXSjowzK0xgbZP8qJ6taScjmQOPEVkULxG8PVpgaC50bYgglA5oF/v5M14jTT6TJ2XZ
icIjRcKAFEgx8CwQKxIo+4ZdYmG4D5kyNq3y37TIWPBW4YKRAhNSGEHLHBM8YSYm0A6wq5A2Zb3J
QaBe703KlNWpGyFMRZ4cLfIFjEkAfQJY4hp4dnMJQ7fbEFTiC+Nxksf3JJSXKdMTV0F8aUM8zlf+
lTtD2sAlWHooKwJLHhifITFBS8G88toBFOGb3dfmhfVyyIk++wmULSqb/7qTGdi0kbjA9rnfsknw
re88fAqyX7YqHevxUEbplqWS0AoN9g0ovXWKDcsFzRnY/jpd09/xWjcbVkbKyvUVKioKmryNx9wj
/12syjXm377J0ACp3t3cA1CnPhi2mV+YHN+T41Uow8RPvCjkc1yrwnpdfAA5tocQi+YZW0QJIlDl
GPc2IZ3EzVrtXM2YVoq1PGWl4kSeNDKxUpX+Iq0I4nWif6A9QlSOrPV82RqeBlDVDo6Vmcex1qaM
VZTkWSumuNwP+N4JhSygQUkpy1+gKTUHsHhaQNvS3VSA+rKkcFn5jSL+NpVc3SSTLoPdgt8jk5Yr
Mqa9XWPWDsXEygV46ItlnYc3LAkq+uNAj9FOKLqXihjfyjFaGwA+ELcA+bN4524Ri5KpPozQc9YU
dawv1Zgx5/v/YMF+lqe+tQTisLC6YscIRD8ESJJBBBdik6jcYawsAIPp7j47O2isMDKfP4QYiiJg
ZhYqco/iSM8rxWM5a8qmIpeMFCyBtth/k5dFCtWwWigVMszmcC75vwUfhfregnwUBo2U3scYBnh5
fTRzNHC1GgCP/43uyrCN/lmMesEAhF0uVZE1e2EX7MGPaOQGZ3Xn8/M9/aGC9LMM9fXABiZdunGN
HiaKryhFQIzwO53h2yUGqdCxCh+DCIOJ8LMe9TovFz8rlRzbyoxAB2v3GhgD9y3e3B1+/Xxrg+3p
/lLUUwzHhcQHucwDVNcAmQ3EMkYpPhCIdmjTNpqdmZ8TjJq+TQ/xiXA2A9v5/BcMEKTzKHb8bJYK
Kwr8gKK64nBxPa19YClvkzc0FUjxEWoaEF9/vt4fOkU/61HBhNqNlVb2cUGNBRBueBAuhohCHYgR
RC+bF1YO+ocq1s96VByRBXEXFgIsD2wddBYx1oqs/xG/fCLrX5pk0NO3dhfzDMwV4vJ/uV1iGHvv
EW0jOQ+I4YOi02KPArrmzU2SIRKpeYj9zVlx03BQ+rNfKn5o0+paNRlZ0FokJuLD9MPGbJhJSlco
lvFvrBNmPc9HzaW3RVkqZa8r8UWBKUOJjoCSNW0OEAGgr8wU+AHv+WvU8L/90WNAUlUK1STBamDM
Ql3ylO0nsfYx0eUZ2AJW/gkRxNsW4A7bFohnEaZLbv4+DrX3/0+vwGCMe40pRbC3fTE+9nDs9vPb
KEPlt/hdaE/xcDOefco1FxwVUBlABWKKCi0ZzoND/5drUsZKKEsljmJYEIKmILD0BaECwaMyPkn0
9hhBYLo1YpaefQTKbPHSWIyD24Tfk2EhyM9jNl6H1dq26zXOnEfBBUU0kABCg5Tl4Bj3m27oR+Kl
jKWY2A/SaLasKzB9uOXguFnqEJAC887zA2ZeOMpgRai3XNQEDwoj26TtB2lyayVj1+jFYaiZYMFX
ZI5I297e2nUmaWuzRUFe3yC6ctLFJj+iMvP8N/0hgvu5aJRR4zKpnVQtwgr0VEgp3tfEu0bCGQQV
u9E6hTYXqrjMu8Y6e8qY1VxVtukNZz8DuAEcPym0qDHqugY0xpxCIOjMauj8oYL4s1HKml1iEEG1
OQ7/FcQraB+B9RE1IQSq7+8FJqkNxrkyNkh3+Uc1d52IJTGeuFroOV5xskjr9eUuMAkPCAsRPOwN
xfF4IotQWQUl3m/30Pme0nAdPiQYQEjVglQRSMXycB4ZhvN8d8PF795i1GFKRRFVioDPh2RHstyP
aJoaq26Oq6uSRk6wXU4PevadGDtYKhaiYDjJ/FmdJpnOpGY0Lq44W2Iz7hARGzko1Gy/I31d65K5
XuMJI8BxXliPZTAk7i1MPnrPP4nqJRl50eOjdhasMpIdRMRHyZ4Sjgc2fw6x8n8xjr31KC/QdJko
XFREVALATe1iH6y+QY2LFiIajefWcYAwZNioMXnvz5aknECtNumNI/d25MzA8QB4ZWq4COZc7u3z
/obeLmaTsilS+NxjwuaI/Xu2NuULOrXhOLXCFSb8dCTEwi0mo36YQvsEy8QbmYeJF+gyMHMd1kFT
oWuTyUWUVNj17LRowTOAxvIaH5bkVuczZFhY1mGwHtT7sJQnuIyvk9HlgtIMgTrvXQVyfRgEhgw3
QZOdkUFuvoQ1s230oDZ+dsCUsZcaORIqH9vMjLENsiDxBIWX5IzDRgC90sLFFvqdYO7ZkgJko19e
QA0l6Sa0N1XtuERqjUoKGAK/mENpw9a5dyCU9RLLeyPVxDUKGtiBYcC07XaNxmWD+sWO1d0ZTDaB
4efQ6+XHE9p+8Ep0EbwbsrKr6S8Ra3hO5BZMqa9BqDLRQ/nvMpS18MZKPWl4vF4UhPbXDUaOpuBd
9k2wVxpkzk7fZbl2zvTzaH3XFPOL8ZSFwefUW5+yHrESxBy4Ch7xLQHSrR4Dw9Ad1Nz6w4fu6hYB
hoYW2uR42O3O6PlszqHFbFWQT/eXS9f7GZRFgasqOn+MCO+FIA2Uzcl3TqsMbwz+aY0xFbBqeq8H
FH//xjQSsRjP1qYsSqaId6+TsPYIMIfHHBTGZLbwxKr+PQfNOdhiyIwM6+iHE5nenil7kvBNEI9D
HD3hGL+bvGUhhNc+Id9AtLTegZB+7pCHy1K9BSmDco1G/vV2J94f7UoLXM/uA2H1n74smvGzDZPn
jGcdLmVNuMC7ZF2EZ+R9CyuICNvJt2oqhmeNNrGZLYDCf75J5qlSRiIohDCQiN+fvaJjgXQf2GJ4
+gtgoXf2iNVgBAexEXGsAgzJ04OqgZw3JX8R+f2MUJQEerEqdnjDqKUgIwJnOYgwD7vLtLT13dlJ
0aRl1vwedeu/Xt+fn0BdXz8qauUuQR8tmIdAz8suwVnFhjC7bXjocvnvUCCxWyKsunmt56GvtaYI
ObAINvS6jNeBHm66IzSHwD6Sa5H5Pb9B+XcbrpM9/1K831/jxOQgjt0c/akfmeDHg4ZzbAUG9laf
R7Z31Q6qwa/VuWeGFrQq3TGUmY0AYCbOEKaShLsMyYh5PdICu90+/9rDBc/e+VNviM+CrqruHc4f
/gmzwuCTI/w0iO8Ap3I4AP7/5YL0G8rCQglTicejfRFtlM8AitIe8/5z1JSWB332D4RMUDLr7ZF6
QhF3CbFFKYA8ZrAOHVFP1/wGUgC5q1gjl7G/waCjtxj9fIK6hGYKOdAZmreAku+/0+MWoG6keucz
EK9fX6x5AH4wYu6tSSUKLcddvdS7kgJotPSdlawfkz341xhbGzZF/3soj5/RC8xz7qry11YgpQsA
KFDLQeiIDptkol5ld/rSnJ43I4vhYP9gAH9WpRx8HPAjdaQQsRsw14ToBShuhErR8tN76PR55vNd
DtcPfg6Tnm+9qdzkVhcQ71JXwZ47c1MZUtzLFwwDtNYOg8SrOwqQ285oXCKzJp9kMwBlxdr75ECm
UzqyXhkQr7c9OL4WarzSVIByNBzD8585mEH0fiXl7++JImAGeBLsw+WKP6bvV4vVZWTdqseH6X3u
ZNSEaliLAcAk4rSZN7OJe5uL1sVsWRdrMDHobYYyQtx4JPgg5SUjgpca5hVogOkEsM/EnvPmunFU
nZ8qAGlGO6ibz3yDxWw5HKr+XDHKJnERd+crHz5WdaJ3CNPD/M3FV47hWQerQDIvKxLqIwov0L0e
qVLHdaoQ0/CCtHblIkREcHhE1xbh9w4DbawFhy5Jf0Hq6eR+rIItlEO3ojJfV9EWEusri9e2do7Q
WC3gWHjzAOKeM9jsBZalfwCTab/aX5189d794UWvHMW3MRF9zFwIXjv5cvJyTTSg04E+RfepPPp2
/iquWstfNzj17igCAgYZL8hvlfZ4NlqP1lMi3xYvklWhXVGli4B3LCxu6i/veqxDYnxXbjP83/PH
NdiE6P906nWV10rKPB8Hx20kLQ1JnXYUYz6osl1EmGPXPh69VfpyHC2gqGQs39GV1DEL9a8/IBWa
1GXYlnWB3xG4kfaauQsLsCfXGuGwXJtz13OMQwIVVIBOns0dPWTu+4dAvUqp8r3q+rg9r+L0dErf
VhcDRVOwlHHWUno5IBz7+hsR4dBj7C9LPcbwVsqjvMWeQYrnvODuzMFjL5puGBF6coszuZcVsIJb
2FzfPor/QXeEOnSMcAztDBRFzy/DYLGm/4Oo8EHJ+ZGHmgmeLciV8XDBbnJboGmC0en1+ojWkDg/
NAt0+4AvYYEuhhSFUGf8sRlUODGpG1W8dUKwv8yzeTmfTH2ncQTbW4020HufPt/qYOzfX40KJK7j
Ur7U5JMvwG8MpIELYqDQNVEvIbSPCrMvwfjWf2lFZVe54hWyHhnkaIzVSBMPqxhjK6iO2/Mlbva0
uYFbDKR4jEB0iG20f7J0Y0qt4nZyT2CeSovTP/zp1b5Aiwtcwa0Rb8pDaGAuijXeO9g/7h0wzU0n
lUowSQHS389KY4aeE+H7JJ2wPdoiBipwCGxwod+m3al1H+VOgxlQMZzCw/b1zPK9lJMY3DjBPp5z
JlISlzdZQfCDhveJ6X8gnntrIGwo09Ln4XiAfYsTXdUktHIf2HUw7yRkDgMZRjMFiL0GkntZLgnv
/mWBccfRG9E9eH6vB5+wMpEmnCTzAFLTv6f0eD4VcNX2F1jx2QKiLjjr5K6NrqZ9hLALuNn1jeSC
buuih8zwfMiQ9lenDCnXxfVEuYj3/avvVKoOBP1nBKRjZ3paebpMW4bBGixJ9dejLGjAy4GQqQ28
lz2DpsuDiifaoC4VrAAGrrVm5kPiwfj8fGRc8B9XY7dzVKOsTWa/8zEfTF+F/o+hrGdddbekjHDj
XxevaPt2F3RNOtx4z92ClxGUhUfBPiIZextNwUDmwMxswCqtp/NWn+Wgrnf0xFgSPQxwmzt6SOBd
gc0sJQ1lUP1fSZnZ8irnSt1COhpaylAoDYz1dX/FhD+r+T4499tfiLKwrRBnXDXOkEN9El28xWqi
ow9u7dXMRHX627MArgJfRbkoGzLxDKID0AsyXgPZzJNPIpLD6L3O8iYL0P/A/UBMQR7oYs9r+/wA
l6bMbdBJRCuM7mPqGaVC1tKMc6aHYv2kUdLaL0nH/SQYbrKAWAD63mMD6DljA01gxssfpJTpnfcj
2+vtNUnzJMrSRxDKGxLUsS/WZ6NnGvm4ozWz4zqUyfSXowLHcZfy0Yi78WDH1PeYOnUJPN1cHgBL
PBtM/zk4qNNfjooP0yBoE8iZouqLD0koTwjkNiWaE2h8g5CJjNqaB2SjkLtBQxQdftmdsYHVrAtF
GTg1UbNOEgoSNljhLNC7QFuVmLA29ygCo/2badEXbxZabh3K0w5SiKltMGqz0lAhsX8UlNErJpNE
vRQPGWzeylOj8TTvbmQSON9aRZct/uOmV8txpyfOHTKfVmgmC2WvzEtcCV4PkWF2hzw30xx55tXI
a/ADbmS7WaQHCLoJMdBOF1+v7XeIxhbTdHod6RfzJRa1ynn+Ogcjvv5GKIPJ5V0TRmN4C0AvTQkl
Ud+M9BpTe2NYA5ZvGpB75oX+apThqyJppNyqhy2Aq1jwADxeDNf6AFrgqhkv9Rv6CSfIKOxBfTrJ
tO8tMFHZCvVZBwF441iaCKrbUNdM1e5Qv0OhP4Iz2Qh3nUxXN8St42Gj7MVMjnjyRZ+ZMcqUikqs
jlGPgluVMRmWBfg5RBX6wM1S+3A3IiO0mFBchiv/yzCun+ZNopIUfgEkB0lDQGhkyzpI9cB7BuYf
mDCmzyDP58lG6SnZTkm6ILrmeOV45HAYK/KsJoZ2rMEwh1wMdALgfWEtO1gI610Neng1VjKOb0Jc
jZfFDIghsvLevdrbbYDuDhLQVbvQXBWf3rzu33VU6AkrD7zzItbP8eLL+GIpVw0x9fcvK81FUgn3
VA4kYu4g8WGcyK0Ek2iN5jWu4Bx6QgdMqcmscfPBaLZ/ELR5i9omSUElCn9ZGPgE0OtqNCQL2/0d
DwYfwwUxEhIHtCug4tRqbant6u/dJrbvrKLKICqj/1soMxcXVagKkD/Db+FXs7veEv4O4GwAXUP2
0KESS0YFeYj+gOST4b0HASn9xSnTFLSjq6JCbwg3wgCnAgYEr4cL1G01DIS66BEBRYVX7xsqXj+G
tDVCfcj4DawASqIMFp+3vi9c8Bv+I5oAVtfG+EgcC+HtFjkF5qQ2b6i/YigV+L2Zw56xG3Z2KidC
eneiAgb0O3oq/FhoOx4hTGEsPuSZi04Rp9kQeYrwFN5AsApxDlyAxMIYBFOQ5A/e4Wd1yuN3YjAS
fYj+on3SmtwhMGRThH/FCO5UNVjmTviDDfhZjrr6RQ6BipEAZ3TXa6N6RwnCSgotPCcXvcnAJU+E
zGQrdCqz/oQC37y+GUlrtBdfE+atuRnPrivfSLQMbZdoi4p5braRhr6aUwPS08yEGVpmqlaM9YDX
UvxL7UssaPdTCeUqxQTw32nm/Bxh2yo6YIKIn5Wc0S7vN63c5ZEWTXlDsDqkNTx+RofIvcM/cbdV
9N2hrw0Fqm1rlcAC3L87RzbTo39oQPA3OqYrv0GlUQWMKYJQLNDiCgxbtfATsABGJgrOZurcgI1X
p/LLvdQ5I583U9++6rnennLQgt+syOX1sdG+ctZoejdCMGXfvr87RJahnh2zjwQWKQRt4tJ3E/zN
elnawVTZSmv1DZUFvdHjmWDLduV2i+sqPYRWc8jsW6m1R3AbGNI0cnN8WkXQRPDlKdDhK7T4vdZr
/YjjN0aZNnq7QB3FKLTRRi0s3u62SO1m/9Gatu5H4WIUdgiusgNnXLbia2fW9sSRdH+dmleLM9RN
6I532SydiRqPBPAKzISlIO2qrdYW1nfnsrkalYsBb2GqrGBVDG+t6j6MLcaSkUMqq0jvnNBstAIu
SECSxs0q53oMrVJEXybD541n5IwAunFV47LIbP7bN4R1aic7NFNxat4rBNhsH/VcfncZadxWeJPe
rtnURyPVzGfxolgEU89E0xNSD25se1vFzGXtYlfOCD9SMtqZuo8XMZCMKdjuJa2NNcWu4fTFrbfM
vrnZxMk2k4/UDuxuLawxK/6VWMyQfzgM+XkilEUWY3Hs3VMYJMI5uJI+pBmKOVvinyF/ZgBYe91l
tm+hWMpkkRr2TLKkkpEAMGbSvaoaELJ6osYIR4BHfEX1bL/PF0DBADJHypOgBYPYOqFAXC7LDX4K
IYDJj3+DJWzwEHo/hDKKCcgJvYRLcQiYrA4BK1u5gDhtMX23nl8ghwblTZTId5UzY7apBlOu3tKU
RUxGclZNbmDxjGBJboD/KOsSL+bAITRXWNrEg/FfbzHKHjYeXwoef310ry8urB+2SsDbX5+1TsSf
gfDx9BmLCXawFaf0lqXuWHJvs+I6Uup9bRFq1P3EKFA82rGygUHoWn8dysGnaTdphBifcXYzgZTO
aiAhJAIZ9zXQaBPtKwQ77QWwMfDWI5W+A3DjukRUkShCBVp5mN7dqZl4cEkj4G9GDO8/7I96B0F7
/8kk9/0bKPcqpEa8E7+lVjjFEH9mlbsEZqmG7mzoypu75WktZgYqPTN8tEbPxWbszLPZJ/D1me0B
C16D8E01OJS9WEXewSp6/xSpxESKKzkJW5winCUw78Ala2BuhNInWGmYfMysu0F3FW8eeGTz5kGa
S7LFqw4fIJg71Xielw5Cn3u7eoALe5UUUeFapZPLcjUSQ61oj8VtH3A3LQ++ivL97hspF2uxcNUB
u9Tj2zkb70V/KXatBl0gQxYFHVgfY9KVmspKmYe6CP1fRjUaU4nzIwyBASGgAwM2cSvjPWNmysOR
tzIZj3kJWDbhAQ7r7T/wBAhWAym0r2JoBmnXM9cStqL93U6t2NO3wix1vN3YN5pAl+xSTxfKsdXk
dYsGZfvxzy5Z7+dQJsEfCVc+a9UGZYLZAp0EopFuP6pNwgv0up9//OEr3VuNMgyh4jeBn2A1gvvI
wQSDkSETdEwNqjqOzirHDgJVld5y1DMveMGDbodEAC0vr6cFLCxh6z+iS0A0/l6eb264Xt5bjXqv
d1XIII40adDgW5Tz0+kBiA6s6PAN8iJvjQrWGpH9srxBdB4MRtERnDMLdOtZv4Mc4l/y/J/fQXfD
KkwZ39UIu36BN19Yp499aKY7CCZBm6wyHl04QoxwdWbOdGJBXZGV8g8iFHrnTvfEZH+U3L27iJPA
Z0ZhmDBEQ6kDnJTo1OiQKQDJz7+8WnRLzJfGvHy7YNcoqbTmKUJvAJdL0eTpO8yYwZREJqHIs1Om
QhUvruOR0OAqz0Cdv/hIrRTmeX6bzx9z3GQCiHXBMDvMWJOEFT3bkUe5mDRA/RNGBgLDWCxKoyHR
g3/TLvBlWaj5srF49UPdS1CxXFXv4jlHUuPeFsXKtezv9VsNtjNNNZFtd/gPtY+mROMAfBImGqWA
u6JJep/tIDyKmqRP4HuoxiEFNXR9fv88QtxmYunzBkoMmebrS1DzHafoNLyb7RXOOlxDENkBGsRx
voAEWXgnWbvm+um2tBbGRnjb6Ic4Nd6hyh05R3FlYsIGMyeBvXlhPIJBjG3/ClIRVnIBte3lMuIQ
Ti8w7oLBb9IXzRzCeIcQUgeEjuC4wXdvMm7iIBayvzRlUmv+ojbCTcHSRo0PBa0YBNDfwLbNydjp
zpndGP12eSB2FXmFl3lJAOm9KlIrdq0YV/dAxoo3jLnkGK91uQVaB/mi0ziRlJaQn2KEjcjGrN8A
sFNmU9PGLfjGlQVD7RQ8E0BWc4BiqBcEPGSEbzQ3zqr7Ndludjo4ekEQCPUCSduwhRTJp6Be0q9f
TzmFWxT5N67EeYGVAAPQvrmPNhpI5oCHfkfnnpDG3DHC6jDLEgOG8tfClHuIFU9RpPix8GkBQFOn
hRucED7TwTRbS7PxbKD7tjy8N2CwmZ4BbwpGGsNrDNSBfv0IymtgwGMC7V/8CHFRWoELxUzc2MgZ
Aex0+ojgIO3C146FOZ/Pl76On8VZb/plRpBCID9hKf4MQZb6P4euTCco5GPSj+PQWWtNyyoy7UNy
MNvbzBR3G6ygzQuYmaRPS9TnqxVEmWcbNHtZr5dc2CdX4tGl6Rm6ZJSoqZiRJ/RAK51QISdSnkfM
xFfGFCmLjl6A8cLa/RAFwK/dUyGgGPEXadwFJBri9MRMpjLY+DpzrM2YiOmBRtOvpSj/EXl+kSkK
DjozwK2DFiYZXgb3KABAbH6IoXH/X6tRnkOQrpe2veJAMep+OnXaHkSDAL9ilJIZUQ5faIkHJ7Gs
qkDk/3ZSqdSBYStIGuD1+Hm9zlZqZlyMzzkQeE7T6Rcn0GaKpwcnJsyNbIK+NdBGhf3DugitKTM4
aoWLFN9gBlHGMCxwM/mY41F1qIORciq0Ru5apX09f79D+B+MQv0sSlmvlrvEtQg99f1F1SAWHluK
kc6kzdhtSdGtwBCWhBheDf+Bl/m1LmW8lCwNC7HFuEHxGr5ctXRsjCpdgBW7r8cryQy//UWWIJFV
PsdzqTKg5j77yh3G5gcCkl8/gjJe7eUSSlWEbz1GZyfaeGuB030MeoBkUH3jVMPjdMaKQ66ud9x0
cMtF/EQSOSAsVACB6qOqt28p4KcV4LwjhBzPVxtKVsmcm6CM1QkyBZV6pOG1DVSVy4lrekXfCjhb
nrALgBHUQfub5ZD4h4jdX2/wz3rUM5UvkV80zWM9cYr4rV2uVgnKcHmG+gS6pWCt9LV9NCbihmCh
nsxtoJ+OINP5HkHBPFLmDZkIT3Rosr6RPsoh0MRZaFwV7XyTbJL1fN0w5fR1dpYpArglhOxBZ/XF
+drm3M7OkMFYOLtCN49z8EbgbyuFLvra10sO/3tDU27G6sXxw2/2Z8dUnIYBodi7tdx979nitwqs
4CmeQzvb9NcTR3Siz8B8/kkffZVnR0wZiWaUctBawIKcXs99lMON726ZKnqLcnqMWPkrYRSbhrLQ
X5eIshCIBf0mzws4M8yz7fkjQgzbXqKiDfm00EJzh+XGhhpsv1akbcM4zeN7iBVfX08r8dAucjCm
A6+dOWuEEeEeKmooIWVk2vwLwbfKMAtD8MRf61Nm4Xa7C1k1Iuuj32upKCfteQfbBgNSqmmfQLMg
itiViwA9CAwJO8wW71CBr/cL4EZ/OyHgdeJAkPGQyNS5d5KQIzWIxT17heaMWmsfhHMM8BZw7YAF
9gaipEzzKv1Ntiert+JlSXKEyDpXR9WN9Rtz/n/Ybv731gOZ+vvn3cE4oAQdJm1gV04uwUEAEvHZ
EWp3sBuDA6DSWAXuoYzo15FQfjlREr7A6DSxZcZJBFyMd7aBQWDopnZ1UZM4Vx+QhWUL/rI2SxnR
WrqmQVGRha2TMtHuywIDP9Av14Equu4RXHVoY4EmBZgHxlsn9+zPb13hKHN6u6WckkhkZUwZAXIN
zCA4QxCJeA+az3/mkn++KmXLvDLOi+SG5QyyHmbFG00jNR/oyEzPX0xxCtbuKEt2lSovUW6wZC0+
ZmpIEDWCObNZ1oThBDEh/fuyVpO4CHn14ZTAlTcBN8Z+a2vzdz3FTIWzYz6Oocj4x+kqHGW9Yuip
Xa4NjhHz7q+IjVePywJUhPmuOzpGBZ7fkuH9CROMlisghFNoQsJc8cLqEuMxlutcE8ba6cOyYJ+0
W4L8cwwYEszk8yUfzNd/uZi9Jam3GN3g8q519riYKq4mYBf+FKmv9gGq9XpOMDKwT2mgEQAeqAZg
L1XQg8BdQ4/R3k0bcJNgnFMLoDQKwNAdGTtRpwSvHAS7j0wnPZShj3s/l3rBt/E1FDIvvuOLXFG0
jUzf9BffHlrKEEXjHOI2GSc07DR7S1JP9yL7QaMqV27f4t0glgfHgLBMZyYs5BSaNpuv519kaP5f
7G+ReruR0jQQaHhccjTjapc38qm7Hb99QvdiDmYjgho+n7Gwn2psNArrgKmnHNZSVqX3gANfIIog
EgHP+aeHEPtDqYyDCKeDaoxvMCHtg8a5d87UY8tu104NJjFRlIYrQqXQsollNqFugB4XjPILq9P9
4Fd+dvmp6CBWBE+5IEfEbSqM19Rd4LhPiE+ImA+KVpYla68JEPSVfn+oCoEm82O/Vd54+HDABr5r
LZtpZF4KWR1gUiMX989BOIW7MV4BJTsHxlI7JCtEtohaHSZikHU3aUqKG+ePxm1Ytzgz0PeIOiY4
NbdEBXWOsBkds5liMm4n436oVLzg3QQvH8XkdpKKIjoL0J/+Rg6PIY9pbkEjDRxMcJ8MyygOwKz7
j0KlzFRyVW/BjccjxKUUTeD2wmmotYcPV0vstYiy5oFw2hFYMoEFA6UFNYrb7Ms32hK2iDkKOATc
+/V7KDsUygHnSZMODnaxwBAAMkB3D6Z3WEaiHQBYP9REWTngYHG1Zxke4iO9WtQIAldSkCPH5Wx8
72DddpAVqUNElLini0WxB1yg0+uxIeZ6ZuEuiOAWtUTD5HbZyxjwtXyloPZqKMD62XcL+EIiBbb7
kg3H0bPp1FzG75igWELB3DTXSYzHh2YYwbGDQOzK/KhDYA9xLELAA7gzTLFIlDvvfGUSVzX2g7tb
LT7AwHu6p+YKRAnacbIrCs1eNjCy3AwcH47eLECv9hhqYUVnw36390Mo08PLaJbdEzyjzCCNqhuq
08TYHpfLADRqrLDiMRPwF7PTW44yO2mcdM0oiEjB7WYaiAZPiLuvttsuwBzgGYq7vhzXayIv7Xwl
H18Qlhpr4znYk7B9xsMaahH0v8GESk9uI66N0OBu9gDi3lB3jhVN26KrkqG4AL4E4Gu+nDplvefB
E4cWnirLgsxx/KOW1bvKYlgWGPaGHucCtJQWIG9gdcGC4LQ+M6XEHnIT9Hn3F6N8Wjy6JWNPnBCM
BY/uy1UXYNMn5gUIQAk0eiVynNy5lgBpKRgJhEIomev6Lo4BRJEL57pIdGkpL1Wz1CrjbnzWx3Ah
vqmYbwM1q6EYmPQ1y3cPMHsOIDa8MMJ9F2KulyCng7kCqguPAdsZCrgVnhNVBZLNJEL9HQiPE6WN
pQAAAfkBEFrDEGBVVgF1MFHrL0OFPoUa5omUXdpH8ft0+oDsDqiebDRwj/DKuUUgoZAbw5QZw8uQ
B0d/MWXMKdwErMWyRAfeQXGTuqJCexGUh1D2xfSUC2h2Zq5diCdpmOGEc51YZGCXxVE3WJ/uL009
zgoYcTW5B+2+W80QgyhoexDeliUmNv/J2+st9QDC9B5B2dZ5Fnh+C+DtXQc6iZDRahggE9ELwxQu
bA96XaxwdsiT9helHPj4GnjFKJFJwg8xBkT3UN2+wyUQxkzdMFh7HEqh+stRjpvz40SsFTTgxxsg
sOAsCZ2UfbTN+gyWNKY9GwwU+utRL8OL+Ds4oXFzchOsNy9XEydL+tIWrOzFQ9KA64QpJvjqVBPw
5+rO55kZvBxLNCHwlSP4wpfnt3mwCNb/TdQzkr1qIss1rhSS8WysvYq2pE1s4CGQmPuI7dMZGgPz
JVoSS+ArnR1rlGgIBSH2fwCVUtzapBbqES7aC0b09BVmDFC1BU0aeppEVIwJ4RoaT/21IGVx74oq
i5cRvvoCXTOgA8Y3rfkiY1weqTiikwW9solxASmCs5MNppLuELrn1/pUZBEEY25ScjhxJO7AfEDk
BNR8IFtGNI60nXXJmctR8UMWXcL2GgPxAV7JKZI2UGnVGjdyJ8acP0wrLZlJ+xdm345cmydG8vGr
euYjv92ztqs8EkYQgqerhsdMyvHK/Iih67fl+87ZbdiN2SHcWP9wH769t27ajaWiTgFo+D/SvrPJ
VSvr+hepihy+kkGgHLr7C9VBTUZCAiT49e868vO6uRj3qfLMnbHHvmFz0o5rr30w3lCVJTSlri0i
U09IysidAis6IQ/AuVJPVpiKPwZX+RkRDYRzohJXEigfUVkDoIH1kW+y3DqxYmhOxRev+gk7kL1t
bFB8LTgfNOIAgpOm01RAIJDq7ErcfRlrOSUpCpGmXIk2++VInt7W4OvSR31rOEBOAbiwbhoyJsXe
lZHAIdziHjqyHQC8adplekfgxHFo3ZDYcQa3VfKSL0RcgwO4N0UEAmTGTmECuE3mhZyQytX8UIN2
L5Ye5kcDRUM0PdWY0T5jpOhnsaS0bIiDmc3nBGsC6HhqNHvwHjBfMNcPe7uNwcj8BTTx7+r1X+7j
zwaMVP61L8pLegO/0UsNpoXWSW/zsNRL8K4xD62K9CK4WZd3sJLVuoD8haDlmQlyefGucZHGdQY8
NlqeSiAK7p8X4eebRipfRUadFWZhu2OXLIYepQahjGHMwj69CR5noiUDfRv41iJIUKGcebJ9NzaF
iV4O/CN/uOLlhCbjhACNoQ3mDEcHyWn0cCw6rX39ff8QaVE+dmQemJhvumsE9QUmAWDdkQYUE6JO
vMCQl3hmElCf2osUEC1z9QOQ6AFQmOBjWU10QPJK5qVgfPYBA7l0k7WhB5DF95ErdZdnb7lDQgV3
cYNfAhLYh+0hW3hcAdKCHDihnzmZ2itKHnBAHgi3EguT4E2+0xYLIBC+78jnrbcYdo6kSqvB7zsC
dIIbrDgYEoIaYlWgk+L3/ZhMqijkOf3fgxoZr7NaKpe8IPi958DQZL5s7J1G4KGL6gtPh8bHMol0
GQocWSvl/KiVroa1Cv7v4ZyRUJi7O0yiqTX52Y9ooHWehBQOyTShevpFe0TTbuHPokcmrFWjngtr
uIXAK1gYlhWdFEMjrd5I6eKhoFS7pmzzZAwz2OaRoy1z5/zO1lAY0FgYJo33kK0BLHdnBxs43AWs
CGBF4hdKvaqLdluKeNqlHzvfCl/HfUkcxTmYYVTScni3wS7aF1pZa6d8jnL2c1rYBbZj3ckIDvkU
oA1qiXSq/w/m9O+dfyKBBjZj1sSZcs1neH2YUeh/vN0P4LfYPO1aCHqi5/z0xbkx9zHIorb0IG86
1vqRP1LceVW3dXUj9iMgfL5v8NIiEw0/BK9C6JheYbq2a5LUx+B2yh0gqvkXNTluPUzFgo04FofQ
2ZgpjhQEZ6oWJhHbJppsXhHiYfQTzUZTtB07Us1hm92KVonQ2YO5ASTkQnYbiNNXoA+3a6S1KfaZ
tr0j5SqoYf3orkDHcF5oq/McbfiHgrYmoiF+28eRyoqLMM+jKnzsGu8FChuAvZn2hk5eTAvTV37h
mq8sKnKEs5bKIE/TXs+AenB/a4zpbuUcsg08pLdAOSGqsU/dEg3M3BIXCNT8iGO/kQ0hgA8nJbNN
afeInNlv6x9pr2wm1dcmxz1SHdgwFLHsep7ZGBMJXC9Dwmgq25JAu7oj9XXtz9UjOkNhIhUreFAg
4DHbESKa0hKPMHkPLdrLAH2ZQLsj1IpWQC8Dba+6iRUtZ6/f2RLGbfb1Nf+ilkkprtg/HHQh4VSR
aFbcBmUdfKC/ChAD4pyznu/3GDWLZmo07/3+mGkadeya3y4cL+fqE2sP5CjJiu/ggO6aE8H7ol8I
hM0ag5JIOEdeEajJ1KaCeKjfMFJmbchHZSY+szfGCwfgkgVH9IOMGIYrDFzjKnHxHLQFmHn0rZHb
dENKeYrPWHzwHMI8YoQ2I/kVlAaWyGyCpWi7QbcUcmZkwDnqpqA3gBcs+7/vv0g79pFiK6uzEAl8
3oH298VQNUF/exM/Gb1EWeCtWdw08jKXPCh+oRyAgwHSHhMxpWWpNYm2SDfvqfbAzPle0St3oT9I
e6Ne2mAoznWH6m5QHuy490i880xf1coDKFBm3emp2yEZi1KGgB43nBncRUyewmG9vhY3FxOZf9+q
f0ny/W3zxvjMa/dAiiDDCwHxa8DpSwDyNwhSCFERdUgAxQA8cyWDC8G3XIUUGC4EqSECBbXcRMhl
uom5gW+HnMQ7aezHUMWCPgiCtssjtVjXBcY9l9hl3EURbp21sze59lmbR5J7c+BbHaghMMW8Pt2d
wXKvLdd0txtJ/RhBZiIGRK8T/HYPCF8HmD6aG0dZ4jP3NhB3j9tixj5SQtVOHAgLAOYKXU4PBbOP
Ch0kFijkHF8LFw0P4RwwN1RpV6DkOh+pcyiejsMvRuipmwafEl74m5DzsPSK3SQ6kM0yUiEzIObR
Pp42Rnq6Of8tQ//jPI57jfprK1SVRE745UX4Pi+QjEFCFybH9o9muvEitHnMVmuKT8PRdn0UcufX
SyjNKuQ5SA+tQDjVY/RVrT5BF1Hr+3VH0M3UeuG/ZBX/frVj0rsqaduSU0kas0BASsZlYo5aCBwV
weMDNqcjZvDAWm84ND7dKVahoZM+Hvp0xgjFsK3IPgc1AmK7t4I3sdXeoE4RFJdonEb9Ep3Dyo5L
tVWHsSNoKELl1G4u2ieh9ATOC1NIbGNbmt5rvECQv/ZRXV04a2kT6nALnFC/ybT2hSmyuj++e+QY
4mYUIXOH8gEzWiAiE/ES3D0Sx8crEK8SpANI/9lC2yDqKjHh1UQI7m1TdNoAaKL5wEme6vkJzJX6
0x6sZQRDih4df9fH04WmwTUeRcBRGCdX7gKlQUCSpMV4iZSJBUDkp4l+kwWafqAgqVV8iaKa+ZF+
5ISwlK6kPzEIUHuWNbjoYOUF7sm9AY27Q25is0FJ1AAeZAOkoLVBbvHEXLSVdkT7IHqXKpQr1+eP
tROjmVA3UUMg/14EOAyhBEFOHgALoRK4TqJaByEjP/I966LNpLtC3H2UxwiaFOTLvLELYdeNzYmw
gJAWL0ARwPy13a7BE6FVc2ri7V/S3n+/xzH3XcMDIZ71xNV5CST7jbxHyyZdSzd3cdUdyh2hHNa4
myM+s0CqhohTM/QHQ+2ArQoJ1sjc1M5M32C+0WJPYEIz95tKV0C7n89gYKDaUyTzpLqega7AiOYX
62yDmQWjx876bAEWsVf7FSTeeuekoDUJP74qUwVVF03nkqf6i3kRiE4efEOUMTWGYMNnwVyYaB56
SwzLxKhiHYllIAT2mJuLjvT/WtuQJRkU37LAjOmJhMv1Et0fNUlOLZcgAiEHDEQ/xnTQAVnThSqe
ZdFwKrEcavZ/rrHKhKyIGQCyRA2leUzphYZ37U+UjBRNJ84ZfSzYk2zsH/s6kDlSkSEbF1GdnIF4
82BXrnAIA/SeL5HZRO4YfdpgwUKscNG3uF1a6WzcuNRATYWYDgU0T/notGvwDTyNM0cwQTl0ln2W
8v/5eYIoMjyPQjgzMrUweAnX9Xy0k7x0G+2TSku3hcf6+UryssX5oGAGYOpzthKkbu7Ly9K9He6H
2pWtdlvZtwDMzuvGFp3z+hYkb8ka41VXF0deKH5osQvGLR1xUc+Tt3TJH3nnsrxY4lyex58Z/orO
XS9bP+YhmsJap/bShejJIMS4LWv7al8D5tjNs+W91mKPca4243SuYM3ss1u5qqcCSgHpstO71RrM
Fkv0gIJxP12UZjePPW7OOZJz9RSrcyUrdlSPNXPn4uWm4DxsZX5zWe/hCS6DrtxtvH042T6ykyAK
hBX+EEaLAgmDR04zHZF+UAU3O3NCr/WLRbwSocLz3f3AHVoXDBIreSniB8/rkpdsLrvWPy9qV/EE
U51nTusmjvLdgs+d91ukXUNPBGmT5Cke/hgJf6KEfH07Dx11Ha3yzc2Nnf5wwzoFq8Ffz7vCvc6L
tejc7cLs9rxD/n/h3YMC2169XUDqkXndKfMKj3fEeeHdHsg0ykCxMYfz5roSTLA/FSaPrkbgTezW
ydYiPuLq5z7oYrng5qn+zBfd2A5PZ6ezY/xEt268xivmFX7cvJmVfXf2zeMW4kpaYK4KeKwCIWDW
QsAuYz/2z04KLiYG8xtYT1oWYH46u6V58YS56mUrZcl751fJKhfpoveE5QPb3nq3F3ktrmeBGkjL
s09+Z2GJq3gvumeHWQgBv1Te5K28lJcXvwSTtxTr7Ke0Tt6ltbCOKv32LS5V/Gy8u/jZ4uKLqsZ+
Ju/Fe7JgP5U1fpN7PkTvxaF/YbyU05ROfyBZES06j1+GgbSWt6kvrPklZ2PYFppRa0Pc5n5CGLsS
GGrpqrEvzbe0Vpelz3/yn2EQu5CQa53H4h/E5x/CeCW2i7NZ/CIBzyT3sVX4d0qgYG+YNdnMmcMu
Z1aKvzNrxm48sDfhV+f4IawZL3ZTX97GfvnZEc4ldzbnFqnLLyFl2XjJIXZV/D7loam+EMR+4/Fb
dnn38Ivxm9itGmvdOnbvngK/S2Q1ftnnury9+IxXHJrv6J27aozXdFrp38ziIK2VdRiUfnFI3pP3
6J0s7pxr8rIAExS+Bsz996tG/iGI3u9e/1n6JdxPPwweLw0o4gL8LLagfqlfxOX5u33J0bGFv6Uu
fiL3q+/kwGNfVfJdPfvdC2bfWbHqqst7rs00tl9ki5bTcs647DC6AFD+F8kTq122qN5bXM/32pe1
rLQ52QCQAcfGzUxBMUCQghGgbzFmAPXOLUjb1axAB3O8lWZan60xL6a5a4mo87nx4NyitlvWLHlX
Fuy40/rCVHOvNmf76macZaerSzOVtasDR6uYuQX81VzvlhczrHUV4CwgshSHCZfVatvMQ6BQUz0T
beA8L3vmY98szdn3O2OxMzNcSi91v6u+LgsFftndyFFi4DRV1FgvRDYbI4sO3MyqfLnDFxhtrEsP
S93bOaYy4LACfs1YjKvd9hxoSll9hkENqtHdtWuk3T5ZRhdT6AJez2KD47QaG7DKdux3Du9H+Szc
wpcD9S1yH17i8l7qnI3azp2bmy/OrZYuwmXzEm6FZea3nhzIa3kuOjx+yAy6YfJtte+PZ5C7xdCa
JfT9w5W87hA5V7d2k17jRdOSC5ThmMYoTqmbHDrdaA6NqWqcmcBd1RLntuD00KtBIhe/zsCtd3sY
JQAw+Lc9GqpJkvjh448Sco3T7yaXaywqpIBaNYcZfODzu+Kh8XiD7MjD/ejeZKfkUO9LUQNZMKbU
63wLtGBp5DOMfmpXgi5/qvgjQ6A53Lw2CQlegtbxaoZfXRqZKYIFg0MmEAQAlXXP4FSr7YJ3bvvU
ivDFbmGri9pB6YV5Pc80HEHZ6dHVOOdWoTiSxlnxw2gaW/ZSSSsxuAbDPvKFArK6h7nvDBRxtazQ
SQOmrkDTeL7IejwOVMM4eN1sD4/vq4I5Njh4FRehMWQM7kNCtDWLQg81UTZUuzMWstf5PXDuCzDW
RV8gM4eWXISx8ZA01eZxLTeXRJdj/ei3end1H3qDeVqNxl/0G/bOFF7izT3z8w2CPVbPVgvOOruX
Bah3Rc6DsF4Xv+8Gq4efqt2CJ555Yb2zf8bGvPT4DeVNawq9fb+7yUq1b/hdMLi45yiFkP8Vu8si
3+SLYlW518MsaKyHV/hiIO9Dq7fV9dlXtmrQerV3cRRkeWsv8zPobeZFwmyFfIOVcNrdPa86P3Vk
L4Phuixau7VzU3FSp3HRD42/K1Zp1uvCwpMMOEeYP4LaFubVEs0V6wJ/vQRl0MyNZq76qiMEZ6ea
SwvZbY6YLpAGyuLm8C67ujni7pJqqvNYduvOjg6z+dUSd8X8DJN1Ca723e3NbAtC0WPsJTOj3V9t
wcELMct1CR8g965rZV6ivaQNLiDVOy9TTzpyoNnj8Ksu6/4ExmLMTL+81ZkmOG1QWZWVOoJ1cxv4
Ho9D8iWdNf47WZ1dCcdyea/ceJOsqkInh3xdzDwetIFXuwxmr+Ei3a8bTByZ7aSNI7/Kr3EgXzTx
FRW/6hjvhY3oqq5UoPFUdqWN7M6+Zjuh0PiVsjgfb0fxtTpKEdjZ1JXsxvs4SINwA6VKiYCmwz7+
xxUcRQCzJFabsIMr/iTmAxJzk+wJ3EVdnCRjBXcUJfO7FrH6V4RmTsWcUzL802GQyMo8wzECJ4/d
cznm2FnElz2yIBjc8gQBoJkTWBt/8U4gP6hogKCUEvdN1okHQkf+OaZlKf1ZVHrkBlDPwKRVUDpv
whWw7Q9H+msCKuiKScm4RKEpMvoWXCoVbemT0dfgK0YZCoEFQ6oSFj2iT5Kd2BU6OHoRCiFrjLDE
wcqpHTHsZMQ7kEl+fhDxsRh6EEViSc4b3fQIdlUTnKGmbiJdBCY4WrJInkzdDuSN0grlLWswXJtv
dhhdgo5YRncU88V42XzdtPXb7nX5gRHYaBx+lfQXVOwjLXD11omtu8GANXN+1kExDjOvf4MfXQcD
fuzlweKheQnQhicPPMrmzEyMEwpyK9/7ptySSfzCz7cLIxx7pNYN6ARxNfHtT8IrFzQ3KLjst/o3
NaU/mf4cCCMbOTgY6d43gkIOhoBMyVNAtsq1E5tzUUYGhh39J5iPRokFn+nNf0SCA6mj2tZFLLMI
YK8e1yF443QEOcC0Wjv8h4AqfQ2DjiE81QhRMbqZ1wZliykPcZwEERUmkrik6glZMiiKwZS4BG4f
dGIonqD/378bHtiMtvKrasj4QSXVoFzPcQKEuWFWeS9g/WTOM2AqPDiGyNBhDZJNvbJQ26asmPIA
n2DEwTkLRd0pUXPpAdDGNEkreLgg5kXKFGUF0usDkDYKes/Wry2eI0XxTafXBuc9Unx116tqLV47
QHKWHwnkahhVDlQjsiDO95xiXCYbQRSZA+sqI8ic+kzNDNbaZqnUgTWuR57HWpJRbphnQlCUuslo
EIgpJrQDfZqLf1zogUjyzIYiQXt5fRCdivKUgd6Xx/xsE2hyiL4LMkrahHQPRfMEXLNAe+W66iMJ
/PsZPxXDbx8xSjllMdfGtZqTVwXkE5qPSKF4g0NGczH+iu9AXZCMs0P3LclCi3SIyHQ5crARo5Nu
knuHQVUXouiDZ9mKoL5ekfRutKv1+3qnjcpA1tiQFQCLMnFFmg5eGhNNB082BL/GKgnv/v8obWTC
+uxWnVuyuwAXoeAAXAa0MnJ5HrBElNc6rR8HKxuZL7gIJaYnQBZqHWjjQr0TZ1joClp0Vi3sEqbw
mSjFwIDCYINGZOaj/vmVv/y+5Ona2M9njCuSaA2MxJzJYInwDSRF7Z74xjqRmdlwkJw1/EmQnNDO
ddo3G4gd2aSq4cS2l7H6F/SBfiCXdIaHAhyfDeJwLNlJlgDfpsEXtS1x2i0dSB7ZpTTNrkqj4Pa+
HJB4MGSUw1DmRlMXfINTYq9qID/gnYlAh4oeLLIDRuHf93wSg6QC+iywoNIlhE9/apLiLrfgmQxJ
085dR8IG5UGLTDLAVCyY5RbMErX3Sdo9joQxhwxfU8wQLWC0xqXJvRh+yGgvUMjCyK4ZDh+p5Ofx
A0ynFVAorXYCUwGUN8CsBMpJajIA/1B8hEks9FD+KFvccVzMXeqofwIbYCEta0OQ8aBhR4eutyfT
S0h3GqA3lNc3aT+GkkfKnI/VLpvVCezHCxTpszCz+UQTI2GQxmObU6zjJEp3KG+ktxsmP3dMCHkv
qD4tCcPFQ2sdMkdc1nNtf9G/2VcRw+Z+v2nUDR6paubOx2yWQOw8wOzEpXXT8NQ2YHME6hlFUtJP
Q5h0vmjGcpIWYLjekd6WZVZKHucUN8sgEF3S0uLiXpFL5S22pByzPtDOdApRNJQ50t4pW4IfXASi
iJTcgrcPwpYC6ka8aFQ/QEzjkaXS/FzqFo/0eFLGxeV+JjcJuuQN7POwwacjQWgS7BQire/5nPZw
J8ssg6WO+2D5WhUy0HT2KKkS97LTZVIIJtA54gsR+BiOGa4BntLn8bRC/cc8vnYWkjnaFf62h9aO
F8IxiwYzPP2vL8fxdFBiwGM4UAO1ycbp4ceO1F12jZqr0kLdxWdyMBb8cEKqtGqvOig64DyFKFmr
+qdaGp9XJFZtsAmBnAP1qThZqMhd2b+/iknTO/ygkdqb8Tl/EfNHtENifX2xrkt2frOrPTtn5/28
xaiKfi0HkXtDooqUF2RbsOrgEnTzfN/MFdQt2BW3kJFQonINTQUNwy8bKcTmzilcc8VWHWQCLCBW
wcUoh6P5+gpUAZWRYdJpH8obqcH7o+9bsc7Ik4FLixQJzqV0NEA9HH1e0VoLJyExQ3EjLZiKfNIr
8HoALlOdlzlBOxL4D7JC8gLwPhCIootCdWHuaPqX6Jux3zyUPFKEt+R2FYueuDlkiCyLWMx1+Ug7
FfsNAkIAvpIXwF3FV5KLoUFNWfKH/yZ8pAyFOx/xbMp0u7OJllLLTo+kU6FDpwL1ROWpzMJwoSMl
GPZxq0gdNMMc6kixZYAtMA1iRxw7ohZAs4BGF9h3YoAwwhc4QjTBAWiNmMXRkZTTNqlxDsAAbWuw
D/gZcK0hpPmGIkP9wqSSMdEs45P1ZBBWPR4qp5wj6E/DANqQmCcULWyNATYqsuD56AylG51m+59b
OJB4KctaLjNsESwxGoN2mf0gU8Tg8i4QOOUBgM4+xTZNxjGDY3kmswYyQXtcgr4FXidRgL1m2eii
Rb5HX3990dBfk771UNZIvclseBOvIvHqkIkD7MTtnQ3x6IQdTKG+rhhcPMLoSYW8UVc5Ul/ZBTZf
lCGZpB0xmAM8XoQT5x0O/ZrWtDZJyjBc5kh3lcj58kqBLa1M0KxYLomcEDwcXxfOV0PvkSPf/ssj
lke6ayar5zDtcE8Rr3U6Upxk/laktWABN9j5cjfTrq3OGzx6PJ+EfSC1qd8XCw6/SEf/1/Y5nS6u
NHwb1dsiS/3t20ba7YxZ71LHxHj0BGmETjU30YpgA6ShfYTDBRKk5vhFU6nkGv0mdKTV4mvfAuyB
Z4Q+CSDXQRaOFMyduFqIzDEPHQlw7XfDTT3ykXK7C61UcTlEnk0wNFo74kaQ6Sck+QDSF8qjpTmx
8si1U7Ksz+7EaefQTGiAqRXd6KQtHGIFsLjb9uWbgGow8ZCIvxPupf9twcooT5xJTajmAjnYABh5
Av2GRweKUsSlYDs+UKRNex+8KIPnhAcN8OhEUz6rI7FHxWZ+mNdI7pxBim5tkASBXUDSEg4IReC0
Vf4RODpP7tIWalKLhBDKAMwfacObzTqVXuzBuoCGLsRjZ4OMtbmgP/t+dAzqy5nKEquszLAgdkFM
8kSkDvRyndfJLREUOFxImaLK7L8F4MzarOKPfC5oq1cfzNLfjuze0FRAU9T/oi5/hI9USlaIItg2
IRynCwMN6OoJ9wk9m2g5ormWk70mw5WOdERyAb90qEIYoQcj/QuwDTsyygD+z+l0FvWVHaHzCojQ
Pez9113rL9qXtKec+LR78rPk0RXLaoaTMI2bKG3jBd+whEOiaaT4gVo4uFUdirxJJYXyn6BKoIZh
xy3uEfomODHiiMcJ4CnUVAXeAVd7tikq2jsIpcDgQ5E56e4NZI6sYNHMHslNYXGnkF9CWgVEB4j3
wbGAabeeDSzu4plZA6t0bP+Pokc2sZeTC1/VMknCwyTCQBET5bpoq3us4XNyaOZZM5gnhR/UpzRp
IAfLHt1mFeD+cxihzPS0B2/PcMKWdjaJvNEPvHYONJHTd3ogcnSnxSSNRIZBPMFrUmso+wwwGWRT
WwOpJOLtfmKu8Nun6YMoDHMcztoRM6DQo0nZ9Mk7PfiK0Z0+K5ebElYSnrEFyr1dYZNuIMJIi6Zv
0VV02v2ibfRIa4azMiuh0CDveblgjmbm6XQihhAeOxIO6kVDGE9ZJe0ljYyhGqopSMIESCWodxmI
mQApa/D/EDI99MNDMPUlUVY6Tk6rWYeZ8Cpkkhw5stPgC8mIXQANNIbhfK/RoUKzgZRljttiurZM
hFsGhXEFpLcA2o0QCMAICoZ97HU086Mg7BmUI53kCVF/rtAzUTswQ6mUCzV7fy4UEWLw9nCvX+GB
TBN0N+FutVqdfZBp9uYMtn8l722/M94fC8zYI3R3gFneMe5DYxG9Ug6dvNl/+HiD7xqpMulcNtld
JFftqclYA314aJzBLJhXMswCMSPVJE/W2YZ7MdJhl0cqJOwVJ3C4mUBVLRAw3cACtHHlBUAMubZa
dIapATIE1zZC78IzN03nq5l0hgZLH6mzghGFvgKR/W7e6S9g5XEtdCcf0Y5qvnuOATIWakBD2+yR
NityJlWzDJfgrqMt+h0FKNe+pyDtXAHXR4YJJVtmTgjnJHNNOedpFcZjbAtcIEUQRiplpjQc+r6R
oThgqq71gQ4p+8kjZjoMMrU0t48mbaRKmvh8jsUrDCSZ4PHmaqh56ILhwzLC/WlAkXGnrO9f7tTf
6xtPZ6nbLJbhe+AwkaOtMF/jgzdcQhar2ekHZnSaor43tkhvOM5WB1UbNpvQy9OUC7m6/3xOP59B
7tzgmfMAJPXVHZ9B+IBfrCe7VWQiHQNXt7MWaFryDIeedpu+yj9iic4biA3LtGwkBmIJ9RJsBjlf
rUfqB0o0sqi1lWmt/SNupDQEuXuwOU8220BPhAYONTjUKwK6Qi0LmX/KdZrOLyPW/7/LO/bhr6Ua
ljOZvNQEk9uuPvwPNUZrRG+BVAD9q5qwOokmNIeyPYoyZvgCCYFMj45Oo9BMbWoCZjqrOvigkeoQ
2E7OrhdsACIoWC10z+poywDczTFim7J6qrCR1mjv5zYvL3hM0BrBB0FBVAYCJ8zLokIgpuPvwcJG
nk59PfO9WGFhHShdl+g5I72b5NUuwPJCRZRNp4sB3ONYiVMkWRo9lxLk90V+RbiP/A4uEqi+MWfq
BPQgCqOIu3MTIL6ZS+Yo0Vh1/uVO/YgePZmIvd4fLYeVXq2X+d0E90b++vGM/MUFGvNRJI52N+Oo
xJgAhtZDoFxk4xvf8qX6wBIdaZ7uZKuROtiK0ZtSRYyAVGY98YRIGANIH0gKUCpmCeADcdNfZSad
YhamnaGfXRiZ4nv1/xPXyFru7ns0zZLRKaQsDI4yB6itBjPoKDKnjcOPzNHj4cpLPkt51ITh3eL5
Ih+M8hUBBSzQ0YR8KW2m7VQ6WGREWUEOlhcEedwXeJWrgm0YAJeA6iFj4FwMnfT9FZqDQVzuHGjE
B1OP6A95o6vVKfKj7ssbbG1gwMTjxUYBThGTFda3IzXFMqGM/5A2ujhh2TxuUQZpOEIRI/X4ObKy
G+QZFhhis8cYMjCV/36CU/M8/xA5ujWqlJ2ZR4gNPUD/ET5Dfp6YSgpwy67BYD1ko+1PgCz23ncZ
5BkZm2dvb0tgplAPoQGmpsoLIkPmxQIppvDsGBSX1dd7yvM1WT+QJmhCtFzQJfGL4zNpGN30L5of
93SWRlb+D5EjjVwpQLc0GSbV3r3kPcUbvRrKzFQOOWijs7e21LI5GMuU9wotViFGEIR6GPvFJSiA
yu8c9W3GepErSSa7btEkw+v1gnEw+ItfJamDDhnJRgeEdzFq2by0ZlZr/V2XWDMS7b4NQr3f/n6c
UwXuP5YzUvpxVEtx3ggo0KAiSShKkMmQgZRtHdD1bZ7tht8hMELz6INyk6a03h+iR24pGyZdX8XN
8/A+rJPk1g5G4IBb2inBhfJ1oOIlJl/L4LaMPNO2YVslIRlQMHGSWSQWaO/czxXwZnASCQkFhilS
Fjnlmw4X+Q/flOmSx+OBGQZXg/jeH4jn3fK4cVkHGMoErECkEAeYBix6d1wj0Xyg4gmmddLPuseI
pIfIXirx+UoApyRmjozexNHCsnz/z7v87HEd+KOl0vD1TRGJil9aH7v6uMFETagEAH46QDfvmuhS
c/kTPjB2WWExj0yErzum8JbU6lYkPJzEYP5G4OkgShbNC6hFtg6MZ6bNqB3Q03fpR+JIDaRy1atM
foEaxLt5A/TGcncnQgpIJofqKAcZX5SXSpM4eqkNlwkRZnOSUiqyf01AUlEnsIURWJMzS1H0W1N9
wik06B8bO3qjihLlAldB26Mg46aYvGLYG9NeOAl62EC2TVki7RhHD7QruuSqxsTXN16QFkD2GCEc
HMJn07NN8Cu/C5xKMQ6X93w5g7uq1FVbtCyymgFcIHRyuBvM1AS1AkqqUdDUxsZHg0NqS4IdGerr
95z2AcKEP/THB4yd4KQtI0CbyKG+YJ7LR2ayaEdDOw3MOP7bkly2jymN4KIvUTtASojY0S/8A5o8
DMpukMP8p2n7+06P0+m8dDlXF0lodm/5cqPq+bJ2UuhIUFatcA77L89cHtHVD4/c57QvdDyiywJJ
m1jjU6Myac7NVAHlj70hD2JwOGIX37OuAjpY2oOjGqoaHDpI1CG+ewXBBU3ctKf4o0OeWNqBuJna
3vokEpsdizICwKpaYNz1JacL5qnwC13SzNrmtdfteUlNxJGn+9vGj73ilg+vooBriDIVHjcJKlfI
GpxqOFNQ0+DaJG0MAL79fuD/Yhh+DnykxCIxLh9VTw680V5EgEl2mn7CLCPQm6KB6QEeG337v8oc
qTGVidmKvT87R6A1gRzUTjdDWyDtht48irCp8PmPKzRSX2moqHxzwRUCTJHgn1yAIxFnwPBhGg0t
jJtCAv0hbaS+MlFkMb4C6ssIHhjummLoKWFMRXmktFWD2gMzkVEcihvnz++3e8VcZ0ScUWH0zQOg
AHAQbU5/KY2LtvfWgLOhuEldKFnIL/d1nEZXa4WT7jVRm0B/WiduRVgF4UBh2M7hvwyK/GOZo4jq
ptzUKC6JUbAws3yHmcfa6ZOYPTRz3edrmhak6YEnvnugB9RYEBIpgmUHzGVO2reWrntyP31t4YOV
E+1UlEtKe4VPQONA4EOOZbm7kAUGQY/HT/wX++qUjk/6gsF7p2AWyP/28p9u60DmXZCKDsPWup2y
PyADTzymlaz7V7hMcEdpMNpnlP3bhRkpmrjNmPDK4cLE/pMrHew8IMs51d7GBeRihyxeeawdBa0R
7MZH/ufsoppJ4leCZeplYOMVnf/6b/cYIz0kBYwmkiiPLAx/bZOqVTFr56+iF9G8cI6Bq8GYdbTO
Zdb6v2z7QOAoeGZ7JWbbC0Kev3C9ATARUPV/Q5i3NP9iOkAeCBxZllBNIoDTIRDztF96FI2B1EaB
7bUlyBZqRW/SjsnYTGRaZJFjRt4MWDfrpidPB9nvwiSl6ase33RbRgYcPD17DEYk6bxVj/ZsXblp
FHdu+ukO5I9UhZhFidixyOshDY7ZgWgHxlk+UelkjCbYuyke079s78+CRxco4Vth1rVA2BIc/AxE
5Bh5BnpNgKQIQZBDvbHSRM5OZAYrHF0gJRfUi8oDgwdHARNMoJogz91U9l+48ELPbAWg69XqE7nD
1ek6jwJCVf5Ega4BfdwpJmH+i20R5M0XdF8AHL4FLhLNZAfq5aN97OjyySCTZu4ciZFSpO3BUvcE
qtoMygWZS+gRPH3+X+jb/tihkaqps1hR4gRCEeTDOu3cJABe3jqhMdzco+uJDIJI8T+aMqHehZFj
w0VsKEdEparOwTIQR+w0yTgJmHjwCl2CZCpV4mTwMLgMI+/m2vFJGUpYKgroik1mZu2e0VILHY50
KrW0N5U3/2Nvxw4Ol83STsUSr8gWkfK5rMEzDwgD2tsbscyoPHWrT/HNbwx/JWLYBGpeIBQ04hMN
lzEdHfwsfsyZjlJnOKs7fEujI3IC3TGeAWGag5L5plhoqqyRXrukPMomBIyKEVBkahCioU9kGPHE
aaKmOvaGW8yOVFgZl0l5J/BeJMihxGAbkwDeFRglcYnINENqRnMKCPmHyJESA6vXvRA7rE4IMu1m
gjnbsjCzw93U882pe7Xh2t1WSBWhX5Ca1KCoCHakz+5qloRiiFM0kGBACca1Qwuhz3GhIxWGZNjM
opwlR97/P1yRwb0ZKaUbg5miZ5H0JgKf9lerFsgrTs/h24iwvzsNWFNkHymWf9JZH4gdqaWmf0iV
qmKTURdYkl6MM2a2Ib4nP45/DRlAz0CjAb9FE01b8UgxzTpVLM81RPPb8/dLgQl/wDHB8YBlLLVo
5c8yDAlFTwguM2Wzp+OvwapHGuomVOfuEkM0GvFgqlSTxO94NmRMG2KF3/eYKm2knuIoz2O1grSr
RfrwQABJ0ESky9LRaZafonvHmaO8Zu4lW5LIcv5GWtFiQ0Pg5ZP5z5hi+Z/4LYeP9Gl9Bg77LLxz
fC6QnUREQpy4TAf2ewtIg2LS1kYe3S9PZJwHuqkNd+4ayCIw7MJEbAAfAqlNFNa3OLvUpuYZacZz
3PEviFxXdc88IzFkcIt3SOAiIIFM00HTEOlooF2XyXTXz+UcJ3xERi05jsTPsY+kC4p1mmg+6RsQ
AFEeAs0zfXZ1DI6vljk2j3NyXTAVyXr7QCoCMwmeo7EIAT095087Q6IUBgL/H2nftSS5kSz7RTCD
Fq8JLQqlq7r7BdYSuqBRAL7+ejbP2RkWm4Nje4007nI4PQAyIz08IiM8MlGO0RyKi9a8Jd+uBEHs
hBp29C4Cz6GnTrvOKQn88xn8vs/4k+08gE0b9bdY7QCvs91g3h3u5XDwcSV5QBvOocQ/oPErI5PH
IHeIA7P7Th3Qq4jjkcZ6mLHjKthtOuIDO752Ybjmyb994W/LEkVLFS81TBv1FBZOEjgDSu4x34eO
ZfjzUqzu+QMcSTnkBkraD0cbKCBRM+FKDfmgb+IA+QbVXP28tUc+poSgCq22S/PXrl8AgY19OBx4
V0UOOdTPZ0yaMla+cg10H3NBcxUnmvidhUII9EbDEJSXUVVWp9b9/6Zl4ncYfCyl7JsbL91ErClt
aUSMh4a3HSbb0RINhDf/nddGflRkRQlNBI83Z0ONm7uF3g9A5Zf2r6Gciw7kTaFqjJgKNT9fmNyF
TPyfLefnNf3tsQ8kENG1mtz/WlNc6rs71cCwe/qJcrjqon+M2X971gP7w/Q8Ns5zfGJvUR1z+jyC
6kDUzHlrtvIzuf3tWRS0fjt9i4RsrHKjy4kjQdNOp0N+dj+j4BPqKpgypn/9dY+1sp4/M9zfnvvA
+WJM4exzyt/ptS+0mk9EdBXnhA4qlOxTKYzminIj3BRCKP7PW/mzY/vt0Q843N4EbgINomGK/1SG
uOKBxV5RVIQu6FcHnubPz1s1nQf87QohlZQZF3a8jeSliw5jqOqaCB8wNPZj9c6Evv0/0P63r3vg
d03JdnXNYEMv/TuKFzA3tqElBOgyXmwMzg6oB0f91JkSlT9/6E/lY5Ag/nU0H9E1Yeu51/BoIMHT
yxu0ACCSg6uzGHJIOiJu6AQ5xxZcc82V/8j8fj34sTtfm/heqCo8mHEwUNRCxpCKQqO8tTXNFrdj
q7JAa+b7WCkXd+w4FDQDfoH5LnR6bO5YpwaSbyhW+2uqURiWRmlhxub6TDB6KP+wx98pqd8O7Rjz
Pd9N3wuNYH//hI4Xl6p9ywa9aCBBOF7AJ47rTU1rZ+dbJ+G3JyNhrOXLiNYLrDTN/b+hmurmX+Pg
il5yZy+tivD/VKn/u1HJDwAVd/esqSZ+PkkEafG3E/RSoAJ1osUa7ue8+9RMzCdAgg99VObZhKwl
yBS9faeMBSIuGM0mGRXKnCB7vGLua1b3AGFShWL2ZQKOINdDNbEQs6J1L8AkLczyNJy1MqefUz2/
WfkDbmUpu2DyNI0B8DC0kZW2laK2wrKQYQo6g7baoJvfMaDjgFLBfXFe7R3/mav99goPUAaBMFUq
OxgeLn5Q01xuvpsGTe9LDT/WiOEanHyPZ/jN1lKGHe/RRMka1S1I0fbr5lD1prlTGj86kgvVMRZd
KWsz2Vat/AHISpFP41rBZ6Khe2MhMEdh0CFFxhwqArFx01d1Gn5MRfxa18cO+b5PxFHL8KkoSaKT
vhVni3LTAxfugCWe58XbmRiodVix4B9TPb899iGJlt5VdVhoy8UF6UKMxsHV7yecBGz4u2IGfQ8r
D1z7zgcWVZRIxjYd+k8bkxbpWHf75GJAKFIQ0AJAH4CTQH/IWNUIpYTpD3j5eKk0VKk4JCq+k7Wf
cOUCfQbXjSzkeMJXRLO6aaxuKF25Pz3xAbWYmBFmhZYPUDEeyUG8rukHouNK/aanhv6xwjF+Ltz7
bScfsShp23qA+6WXEKgZBKsR9TcgJHgxOpjugYwhUmixWHG837nAP33mAySlw6AUfIvyvbveB9np
BToWkz6a8SkMbyu0bQ17lAfsgWoKowktaBTgltXTwwup0SZNRzd5QNuVL1uDAOWBRk0pV3FlQ5EO
2b+G9IElBcgQ4NoMxE038yf0JP35cEhrVvqAOjzH3e4ai0feni6y7UskCZCZGA2U0aL8BELUOJ8a
dYB1T9TnA1V6eOa8511jiI1B64tTCx0WBsr0vcTb79vKAndeu+FY24bHDnlGjroMGQWaHh4NiIQb
GygegWo9TyB4a+HJz8Vuv+xafUCoZCrukI6Dj0Uz8csJrVmoFEd04Dh++bb2aT/pePxONdQHdKoT
galVHqXbAroftzLmt/CwZZxcKaQlffqXdie1PZNvn7NaFr+y/Sr977+5O4Fha7WY8fQ7GLtgbDFH
BHo5VLkV6nh0vBJcT3dFQLRi6txKxKA+YFWscX08D9hRa4NiN9qr/d0b7jjdGiyuhULqA0zJSrXc
b1Bm+6ZMtBb/hHiPXs7qr84XVOf+fKJWbfUBnthSm3mZg/VcKEl/2Zbe+3UwsJy4af9aDwpW3Kn6
gFC52uXZBHOltAFJ2hPwAh0jmDRvtjrV1lmti1kzmQeQEhfuf6IQ0AbKVGT9hnl67wXpjJE27DgY
KXZZIw30K/6A+eoDTFXzhIdmWFT/pQkR+NBL/Z102AEVj+hu+/J4OhD467Kylz/fEv2CAo3S8d/O
R9ymt7/qYxgH9+yYJbu1Gvtl44vQCvFV299c/L3zhfI4g1ZyGJiF0eNKVHyhvdMDBhpQio55PT36
TRCWYhZFhSHwJzRHfN57KNmMSEDsZCISZnauz0Eo0G5bjBCndSg+j6FoWYApCn5v5QTK9QnW1YEV
Qb4BKeM0uF4n/do8XVHEAdF8Uw8ktEyHeo5BT3vnI7E//rwaPyla/g5V2gMuzkUfyRoKhpAFwyAk
VAnSmdwE183UPxzQIwW9Qc1GVHAN0SoWW47fxeTP77B2mLUHuMw6uMgbNQTIH1NFz9NuLNGahohX
ATNfO8srKKU9wGM/ZPKiCkApgaYZkURBphopP1xK2oW+4orXgEN7gMSxl7RbJ+Nhs00vk9zKXkgN
mTbUm9KCmT8v5M8p4t8s+wEVl/h/8yaQJYF4/FsDqkgQ5CCQRAZ+jWesftwDKo7qmGXTCBD2NzS9
CMinHYyvEBH6+i/rEn/7tgdMnBNFTdkcrK01EL7Tazn7fYfal1f48LV1XIFD7QEO+XGS+5r79t8a
2dZH2lcB0XVigrE56J+jmmogwStpr9X1fADEeIiZSqHBWw1copE5VG3pRNPjTV8j3CumorIPIJj2
bNuWNPtNp2mjHh+JH9RBZpdnqKsDaKBJ4K4A7woTVh8ryORhnuvsjh0cMR2SozofOQQ33lHz/QoD
hcDnf3lrrEqCIou8xKmP+byu4YdSyv6KZmjpNYTNO4uyBNyH71fnZvycx/n1tAcszSQm5aTve+Nv
LS/TQtadRoiHd7tFUWv4GjrQT4X/XrvL+BcU//XkBwRVku5/ajAvG9H2kwBzdlDkYe/ghZDTQc3Y
tXvCQF7UuSOhFYDcf1zWsuH/guK/3uEBVyW15Bdh/LaoDn0WqPeEVj8VIsSNsrR66UrX8p/k4dfT
HoB1mrV7AyFuKDPSdJ5BU9Mn1Aix7rK/fjdsr7iNf+H0vx74gK2S2JZDpsJRQm6bzmDFlScILpLg
9K7I238ZkL5cOzH0I/70kQ8AW8ttqTCU5cJV0ZIhpIZTD1CEziAM3KF19doO883XXOS/3OX8+tYH
rGXVbOGlCN9qfKvSgYFCjffQGfYzdLUxBJI2Xq0JLSt0Af/0sQ+g25RMFY137OigTzEIF7T6hPcS
3AuXD1ThC/FrQ9BVcFMhfeUiLY/LVg/QeEQpGnI/kfH+DnXOIQiv18EKZiuAchAx4R5QsQGVXM98
Rgk0Hc+Ftp9VAr328g/Q3U2FhPYtyDcJuJFHQht13rRhdVcoGOL6Pdqg0Kf/Q6HDzwXmvxDuMeGn
3aApFFc0VKACES/0ig/T52GTr4DxtTPwM2P/j10oDwB315q+GGipt+835M16g/J5g1HQ6HVEvRGS
xuwJaWMUd60F1BI19D/YhvKAbzUja2zbgSFS+UAqk/hiGX6a6BJqFHkb/qS12GwzH6BbgWOClKdF
qjsmIqsf6ECPdE1H8/sVaW0U+ev0UneA8/46SqMJO15bpBVkeswR1vf5FkmUFeEK4wkOgHoA3LoS
e8DwMJpxWEOJFbejPEAh+nymeaKXVgYqRVH/tUW9P42FYene7BzXPlCki/2nzXhAwpvwv27OAO17
8TMXtcpQwE83nyf0lgEXZwGjLcg79HaQKrydj76KiRr+MUeP6Gr7wb8kLH/Z5ANGSoLMdNV36nlj
QPAJtaIR2BoKUHAMnsN7gPIP3S8V8meqLa4t+gNETsrMyDK9otzgtFsu9NrIhPqBKUGJBLoa0Xec
XW6owaNJxa/uDUO3nQ/niLnhzp7Wya8Z3c+M9dcqPIBnmacdzzAUBjBiGl0tJZoMUUYGRegASnng
jx/iwVgzvDVDeAA9UZx5dK1Sw7MUB/UTSBPvcGkJ0EVpsDP4H6v1rMIKEDwmDcdEW2aeOgkkNJ9o
XReELdAH4EKRx7bAmQ+xXfhXEzN8nWP2iYLP9eHB/0LT/7PWj6lEqS6FuKlxwI1vaRN0ItAbHeTj
aQPRyhr/C6tSVY4XNA0yiI+HTWJEpeogjY+ILtFpMw9Sx0GAoIAK860B7b+4k1+PezhN3Mw3dU8f
h1zFZsvQ/igQORgRtADP6PBesdvvyef/xJJfz3s4RqzE9uMk0SYLf8ScGMhnQX7wrdLftouBGUgn
+Hkz5CAARHRwaIj/gH3sP9Yzbj+D9q/3eDg/fNo3ZdLju9Gn9d24g+Pzjq9GdQPtiV1d57XnPRyd
JGPKfuHw3SiiewNkQ0vzkyprQBiOBpbGn9HqXwjdfz7vsXYMw/yqemi/H5eGdKC5iyQV0nuYQYns
HuwWXun/9xsfq8e6otPSrKZ7+/2N6Db+2zeumNK/ZPh/feMDR0gxqr5S6K32oG+gz2VZyLejmIDO
I1h51NopeWwjjBNlSlt6SmAtdPgJnRyBqLKHvyXOmr9dfdqDfx+Y/D4zHdoGLkhQ0gphcGAH/h1t
A84XLfRcMZaffcmvhXyAHC4euEbJWbqQtOYHbKrZYAI96uLekZsMad3NnqlRSr/mUFa38AF97hM7
RLVKLYaKCqfolncJBBMRrqfW2pn47rb4O/TwIqtAfEzQVJ4X/lEPwjVQR6FlybVRXQZ72JR677x3
gXBOEcv9eU25f9KFvz/sYU21YuoyNh7up8ni9QTOWTV6czFTS1nbvX9y9L8/6WENhz4Zh2ac6IUx
7m+xfbmXklRElYfOsFCeQlXJEcOi8dcXFcyfRnOtGuBfPlYROE2DYofyWFWkMH0+TiVeAYOvd5Nb
HsYt55QfcU3UaoWH/VDLQj/317Mesg7CkvXJXYWxIhrAfS7u5OldAvs1Gts3iSqy9Jgab3xySGZH
lg0/Qsf3evqwLfZjjrSov/8/TBD85wn6+0s9nFj1BolEUZG7bTwT/J0Mupq6PeYXPxU8kTTCcHo1
nMbCGG760BjMRIRZ1wpTfscs2pzIqoXhopqwYhocS73KP03+12I9WGHclLckz7ExfkyrJiqSY4q9
RloMskIBI5lrXZWMU74/dfpg8xORamN74K6ouKsM3EAA38aN7PSHRhf8wnhjIQJZec1G6En+shA1
BwlGKfTbKdpNBKXgH7gK2R2gOaQHdpWS6zUVdJFQXqzYQQEx0Gp3Vq3KqBU055RWrSfe11e3QDc8
m2Cft0qvdf6twRitgfCYg2349FoIYwI/Mnsglbk2Xub7suNP6/NwdhRRlmaV9gyzNnMjJR1lnlEp
0+UdVS1bVo9mst22W43TTw1GS29VhnwyEHAVwlyPz4fEiEkK5UKRjilfCPcW0+v13O7xf1wmwzVw
DhE4XL8rIbqQWXenQzgHGv8phNI3uaEtHvc5k1JFY/gR09d3vX6mfcrQDkKx43FoMUhY9qHTYh6Z
5wEjgi9zTC4La61g1XeE+o9lUHFuFRWtvupjA3k3VZMqlIDhuPiUMQm9MMr6vStNTKKXyByZ2mQV
I4kPmA+ff425NbQYa3/TiMbro0Yi1m66QJTo/Pay0ZvFVL1c8ZVjlJN+sCNMjleNjNmwjMlikzGC
oTmkMsFs+rvpc4Oe7WTejiej8ZpzR5pXviOlx6Aj8cJulLduc5f1ODcs3GpvGc7EOPTZzjETFrm4
mCglic85Z/WVF7kSOs9Hq8n8JDJaf5b08hbUtRln/u2qmHdMmvhSXiKM8ipc5bhsB0+2a1c0BUyY
bSaPgxI0nlE1GHRsyQmpVDt55fkg2mp3o5UtZp/NhLOGr8mYL4o176qKDIkZi5eAP4ocgQJYhInW
6fkuIuskCrpaWPVM1Hc+JcxejE3pbsiqe2vJ4kn23RC+hIm0FxF5IsWIBB2klxcvsZqSZdGjiMi9
qXzGT1NDotpMiKpaEmd1/LkRHLmx88hgRgf/TDKfu+mLcmm6lekrovjD1DleRAiC8RySqinqY7Fq
lTCJFNfZhDsY1Z6s9FKZnSdsoWK8Tzbcc29JhhwyFr+/BdGGce5668IOqpks77KiRy8aSc1c1pME
vl20Md4X7KUmGqpTUKjgL8bTbDe1Lr7MNoSw+RAmJW6W7ey1UN8sr72VuclJoMMcMkN2eT0PF5hL
SoRTQn+nQIQ7EQerfxZDTSBNTyCY/3U3R7cisydrZvw1WixiqMUZ31RI7hiNzRl5yByzoH2Sz2II
PQKQOPVaYGwkInboiEhIO2Jy/eQKFutVX7INxNO5UNMTZGIVP3a6V1ExxJaMT/JLf7PuOruXIJpz
VI5pyNttod+eWG/eJyl+BxOb0UbeyGa8GEtmdD6/oWfCigB8GeF0DukodbM8JUEiGk2kc70xZWTM
iHSDQsLtprcZkc9FcJ6JQKKXxWoxLSQyUlszO8K8Q61uYJ2bZN5OjdeFPUf644TJwblx2yrOYqgt
YQq9dllz3CrW7TQUZPhSBhJf+E18zd/KnuwxXD3x8oRoO/xbfhXDyh/w3QMmOWCeny6RbIfmHX20
+uC0+C/8Cz5Y77AaPB2TXdqfSLV9ZMbN4oJid3O5d3z4LJF7i5tz2W5eVe9ua6BAvL5Yt4rIprRT
dX5/NxtSWC+XlhZkQRR9RuMHh0JCsKX9vMcitFbisjpnMER4x3HE3sk3WlZjyh6D/Uw/47MaxK7N
4QVFkNZZx8B4c7HwH/HHjU6DjdOecMCN+EqtbbxiG/DnyqZGblaFa/jpefB6g9cL3CWIXvw64n8X
/NxiDJfRMipTIMkGNpXZ4kZB6WaL/ucCrfbcERv1nPUGpi50ssHa3VeLtxbtMtUVyJ7LqDVt9NlM
Q4koOyyo02MgCOenBCyTwY1+a9DezUUj6h7YCIIge4IBA7EAOHq7y/3C6jaCozhjkIY1lAafOo8/
wMBVzbhxvrDrPKxk2ujSFl1ZsNnlo3yTzcacDGyMgcYwLewdESnytwIVqJExRnrt1G/RSTRqfwLJ
5k3Oyi+FG3kKSdwm0cVNeyeaw9sCSVEihqETOGzm5LMMamcTC9hFtCM1P87gP8fjYvjcbtrVOL7T
dnpn9/xBqQlz0yW3MVnvTidg8vZdV8PGb3wmEDfSsQ5qt9gtJNluccL2+C4M1CR0wFGmZ6g79PGz
TnqNdC/Wv1RziOmb4V05MpuFOzFWtEkP8l7g4DWwychH383OjK+1MVmTwcGrdDqDX+PeWf0W0FMP
3S28yC7FurBeWgCAQI0nQ3ofLYHX5736gkqPEejiqV4Vk+41DeGTRkvcy5tpl14XBlaC0Thm88ps
73B9r3Oiqy/1oNOikMR4EbYyrAXVIn6ClYez32xnGD0OP0y3MDBIfjvrvQGsdNVabyuiwe8/NRfZ
W6zaSDaJXWF51Z2aGYv/VoaT1aDuvNgUm0xnHO14ibfJpja6b5svtrW1GDiP9gy6UJy7N8mlBSy8
HpvqLtviTwcXG99KkahY0203wZpZlLLvmk25UYG6WFEki1mzOEk4UIuf7++xnk967o3b3h15cr+f
1UTnBD3hjfy1UvWuIFKhLxUBBs969DpZYyCamSXuKihp9W4ZRhJoAccTEKXmtSmNBk5s1pOK8KMB
OiUd1X1zWVKivScntiXsbE6CrhzbJ80Rw+Gt6/Rb5jfq8/Q8z4BIooaqLtrsF+sxjhKUb91Vq6zW
rgz5iTd6O9ZvMomeKoMlt40asjERbnp+HZ+Vk7JTzdLP4Icydz4wTub2gWTFDng2lDGUxlCOwtPs
1XgXrJOImnskb41bMJg8ap8YbDPvJR8MoGLZKvA4MeF3CQoo4U4szq3M0QAcIc2svQp2FVxjMmyG
F/6cYDwL+9JbozEFGup1470Eb70F9d/VJ8HgnP4ts97oPGQB+KJAguyUWemmMQYUWkFLEQar4Zng
RLpGnZZdhe1O8e/nYludbwZrilSZNEiCyXq6oV6F1aegB4X/UD3RrLdc0O0laLbmtn0PJjv8nByt
w6aS6ENVzN6hrmJxFixXp4vPykIkTKyFx91iyMZGPs1gDoc0KAP2mAfsOwYoQnOkSjw2txNo17HG
ct/12x40r9druKDFll+5Ub9XZj477c1KJQKvU9ckn435ZjSKVT/fsIuvjWDjV+PaViJyS+2SNW+A
U4HUH+yrxhty4aSFy6FZXb2ZsuDVEZgVA890iIF7GX5yITMOiOay9U5kN1nnzHej4uwEC/u+bKdn
Nkzc9BUoImzj61ASadddI8CNFogvnSeGrELkyMcVEYphTNaajdHOLVycKkQFBpSAHQjwGeEAFOou
foyDtaBQFG2cbIPjDSoD1s2+ac+zr7lMkIpWDbw+J273RdG6d9sUvpQbAIv5Rd5H+9ipvM6+f8IG
rLtZv6czydzpSThCbTBkCoue7SyQ95mr4FmynYfUsKZtETBH0VsMDWwol0nH292ldWU9szQTqnF9
QmSRlKhGO7OfSk9iJBJwukeLH0/JYnAZwo4hzErrIioI50yo5PIHEVSMB0OxJLd8m6HaYxd2vUHQ
AT+fb7OGwOljfVQWR6dx7m/JGejdGvdEH7zGj8J8y14HP9l0HmsXQV1tM7is9/Q1L0gFLxjcXHgm
vzpg/2FiQwZjm3eF3zv5WVFI/aaFEUPYO4CJgnz6xttJC9o1m4ozBc2+QOz3id+YgsSAf9tyRyLZ
AMJTHkj9cZQZBa5SjCqU7TaIHd6sAVit25l3j/sYJV0Mp90E6rcB1OyqjnSH/CB6EsYeqnrmtsEU
LCc5RkgrWFj+Vyo9zpwq576/4YcOy661AN20/ylx+wGaJ9Hm5tLzlFmTU1iiufCAVeC6k7zxUBzd
pHbkTCSzSkeyRJBT/Alw1zzwAMdNn3e53elzquf+zcCA1A1+IZD2opHjNwhWtZhxbDUHfDz+xMWO
wK2QDZqukTsjOD5Gz80m39wZAkYFZ/uOUxf7aFKC0KnOHxf71pObI8JQrcotXbsLY78EwrRXIbzv
IksKpylAGITQNEXpPjhh7Q6vCezifbBOfamnjuRoYWmKJt4NYSg8nZ3gx5YDQpGpBbmVWp+v4dCA
e9FnCs48AQ9Bkuz2yl0nJz5HVmewFsDX69wsnPTazK7ss1CS/JwhbN4rfurULnXpSAgkFpzNTDWk
YQsZvK5G03qtuxiyN6KpT4Fgz7EwJKs4waecB8peQ1ACm/HhVxedwmZhZYbiFNsFK4XcZ2Qth+pJ
CXtvKYzqvXnKsTug9RYYrfaU7TRQxE5PX0Zf3EkQY0buQS50BnJrJA+mQ1tCkazMwqz2YFooJ1A4
XXKmD+hzvin+cACViHXpmj03nnTt7OiCPQfJ60zBuj1TStX6zCv/oehYpdYZnduNSP70Ecfgnt8G
/KId+wCuYtMeuZP4GtnSUwfrh1HvD1hJ9+bOkAJNPSCz09mdrOcvJabGYydCBQqNjma1CRly0j5P
ARow0hBudHqXDO2jiwnXoLFf2mmZITyr+vhOXyv1MwvOnGQfl84BmJmTO9BQw2PRah8bvLNvTGWL
YAw4orqaLqD7icHrGpXNYMNBj8+5d990Oqj5J+zpcLc5P0MY4994nelhSUkD74JT+KaRp8FMAuGU
1+ZyLCuPh5DrVTt1oB4bAdiYBByWX3FKjzPUQ8fpEAb26rPyrHwUCLHkzewtTyDYzkLk52gHz98b
oHRG7/DI1iF98PKCcb4OZ1SHLuyQy5PDu/42OqUOxl4RDgZVX+VAQw5VBHvhcHZ2o6+YOWZFta+J
kziL3poqGvuMKgV/rnGIb4sRm8iDetVL6pW6ECpndituI6u9IhYtjvMm9iVEI+CoCLXAO0DxU5O1
ExuEn0FMqyGYwGcjCrdjJ/IMYK4HXW9SYEmxapg+NwbJc+7wuKm6NPv2lJs4CTdLQ32ChltQyiBK
r/pkwC4TWFDtAw5Q+MYi7XVmLTs2YUSTE2G6yKbDPR9yCkA1AcuBfjVv9GU32abezVCs+wZZJls5
qx+NsXjKHnlFr0fiY4O/TCVUn9sr3L9ThgAmV7OQp8OPNDrq3ozbpb+M4P8gxojgTpIjOBsGr1hv
u8/Rj8EPATIcoA7e2SqOGRoXmrAERvduhnrHc7oHSXyR9eLEm6VZobessVXjvcJ8jpaEdmHkXmyW
mAgjb3Nk/ohmlpvUy/GYxsNsQBFAExnDs+pizZsG9p+a5WeKTCHaLmsTwZwuJsj+sK8iiqSF3QCu
zBDJuYukeeF1bfs2QUWwQGjUg6UJOxqUlCbYrot4/NwZNUEAZk371sntBqGiag/mQBzR2lcmc2wD
1RMsztKsyMOb2jU0GCeiWYpVeo09+oLPnhcHb6YdJif1NAwbQToG6WIbjGhTm5MXn+4Be7obnSGE
xZtiNoa8Hb84lGYntC/KaW3Fqz2V9EjndEFx4A3RyS3eagLB7t4HihVtROHuxpIl04VDbfYFon40
925NRVeD5MLWQCawssZAxzEODlhMpB+f2W31pG2oXmRhn4ManWaz0eD+IEIIiupsHT8Dk89C3uLM
pCNjOG1Eh9tMJsTP/d4U9MpoNzNInyd98kE3knpBztFg9mVElC/x6Z6pFCBjHowAhwZbh9SvE0GY
oDM0e9Fjm93ed41GpmiX4qex32bxtewTY3G0g3SYoerEWi3hSQAMm0gMGhAFyobzFCSOkwP7JO1T
eIOaLDG53/R4o+4mR4DHY0ygwGe9zSzKbhdk4l44hzmIKCOgh+N25oniiaDnYm8Ih+nAnOko9Fpn
sW6D1T23AAOf/yg1Ms66iiyxy6Iwjzcz7LDoRk6KtS9CGeIv3Yj4lQOrm8D8pW36Ku6ry2jc3OpL
3ecHPNyPXzoUmG0U5P92kFnrCb7sTrgwcsvP+FPTjMkZzki/vWSwvzEY7MWBoy1YEgXcy4Jutc6S
g/6buUtHDnygsHJ6Cu6WYheHMWw93mdczXitv1iLJ6mhuAzUnr9fWsD5ZbdLKNis1blfydkrSIwi
NsHrzdRmMwj20rM4bFqcgMbe0OxEZWsH90lwBcLq23ivHFramW8sBzngwvk5tZeQ3XJAeJSc7yQc
3XG3GGNQIP6mw6VpinqrHVqsCoC0IKVZoJeBp4zJWpDLmywDbpTk3s0a/dbpMhK7Emycu2SH1M2D
0WzJB2vnJIxPr7nRuOdC7zzNOIcKctuDIVqlMTs3s3PHS4XPHWE1kZXa6q46c5Uh7hRkd5GVCTPr
ZrW7EQPuayJhvrVbGOm5sHBlZMfnEgWzqNvjcB75E2fjBfTC755684C0DrlOpLb6nfjJXYEinHND
5gmzoc6dhXRwCMQxFEBarZfIexxVpFZbIsLFENigcW54jILhrX5fmNNna7ekcW8FksJdRSZT9kUL
px8qB3WmJ9cbihFfundu3z3lLntUgzbTQbc+npHx3cbbiCz6NT3HyByfI6Pw42DSGVs9MojOpV1G
KoMxJDfCal6PssMguSj7Aj5p5sjn6b6bDjXmRXCkeU+D3oFnjk6g0aWdmtQzjo6IOWI3py/JYs/W
eAE58M/X2hQ2d2uhWROnJgOOLUp8d1TUu3dimxpSdlCQUEKQ2gHoMGsQR0YGdHwNTrmtrO40mYI3
mThHlgb3wBfW/MQ/TciMPDWnxOfM9nW2aAzI7rAB3owroPESFXrZGkoNdQ3F1EIOOcvMxtqnL7mH
jH04BgLEkbXw9lYhZu02nF8CJ8CUROTBGAW7IoS9n59lmraE8rXJH3nOGOHBWh2SlqqbGbXV5EZ2
LPfgG4he0326V13+ubgCQJq7jgsX/uM2g0ylrrZPZKI+CWYZCHrkU7BBruI9AwfI3bvVuKKFhAay
PrgFTNWgkvX+TTvgMhtpXaQ2fFzFgJYxJnK5CsG6M4ILL/zBHVgYuOAJJeLyd3AuA26ehs61PghE
POYIBr4mzLAT/enShwMkL3N49c7G3cEZv23fl6ay52Eq0Va0CgSTL9V2hg5JBK4PwGgbW95xpASl
jVwcbkS3FzBZmzHfFJJfbu4UTIZ2RGSGvNZoIM2FLjDOQaSU6DIIRL4HVp1h4LsFkDQ5nEKRVRVw
+QHrw3vkXgtMjXYx0hfo/KwR/IGQWwgf7/YgkwoBJE7O9v55sxoQvyFkz+W+RjgIDjiOJHdw5aMj
4nSoVDHU7PT8cNJ05WWxpVA4KCZjxl500l6B6tL+vb3KhkzC2b/pZ9ztnYd35nOw4lMeMBeccHGX
b5QwAm1HvONgnkqA3G1xrUCz3PrK7rD5NejHBI6GNQERTlSdg1nPfshvqRtIRJIbsc4bta3tZnjG
5wSXh6WReNLzxBDlA4ny2CotDfEAibbsu4Cid+TXNxMCgP9H2nkut41t2/qJWIUc/iIyZ4mS/qCU
CIABJEEikE9/v6Wus5uGeYRT+7arutxu2wsrzTXDGGOWGGYCkIk9oujqEd9wCyQqcHF/2yfomOKp
vp1G9jgntDkf3ArDGKZ4m4RkF+fCzI5+vuYFzwKVECMsXs6YEW7UVWRYJ9aoDtjD7EOeK4t0uAVq
moZEv5TvhodhihCWwVOF6QyM+ZNK7ZI8QHhbRE+Vuyj93fP1s0M2a+u91n3cg8F1kiduFdS+eOoX
K2UqLagjYbWM1yM+rj7j+N3CW3/D/MXzmDu85nkfpOt2xGJyDYzFdSKPO6PKu/bEw68MFKcTUjty
dS6pRuKbMpk+PnZpp+YrwWfWTZ753UPFO4AK+DBfaxNF6uMQh29gjE/YQLIyMiXQUJvc3HdlZa0u
uCIrChRkznF/NuyN6u6DClchp47JoD07VF6u1GXwG7KNq0wteE/FqOwar+k1TJ+uGz8aZt0zSqIm
hY84OA82s87raSVPNUghF1HsNamMr1LP15xx2XEoRsTBE79960SkC2xns3NOQ3mN/+Mmo9vruS8v
4tU1VEkVeawKxeQna75fpR/mcDPKRttFsXX5f8ubyHV52WAf+8VL8XILYwh2Mkz6jH/HS2rxT9ve
0dn4Rff2ugtLcnQ9+vlMlNm5by5vOjpGm0EeVl1isYyUZD2VpwoLOt1VbtZBKOTavYSSZ66vxMgE
1NmaJ6XyItJLmYuhFHmjgr3NR1LX7mkY7uQjcxKcR0o8vdtCXphLmdTYkz2VVtnb7en2ls2x0+E5
OGduWQTFa44PReyvouIku/nVUV7UPoecEMPL/Zq221r39ezlnBlP3cA4ZqPX+KrDNMR/GcUzhZ4X
U6vTk8gWMGf3MtrFbodUAwFnONa8ckBKiftBbmAfHmbyoPwwx8IjfZK6149CdqUbF5GCjqdCSo2w
9h18YVzNuQqrLQ/DzliE5nU/WsizONyG9Uc6Kiry74fQ6MWhzdU7Lm4fyeLSJT0c7MAHVGTkpKEZ
Rourp793wirgyod7rvHR10PuNUA14opl3KMWigHIQ9XdjDtv15OHiZjcfIzEd+L3d7TGOoaUAYnh
9C+y5biRu3clEIc0mkfzLrdxXDBY0o8XxvhKovDL9vqZg3u++ZiKx/TokhGzXyXJ2RiuMT99aHR5
mpulT5asPLgFKYi5Ot09pRThE8MlcZbq4VbrnT72q6uz88W+ppulQsxovNHdeEzSkiCSfGbpW+Rl
bG8XijoQuRB1amRdZU4+zo0n1phyVDV7gS0O7MDuJuRrC6c+OvWkM9yNuhWlJxJLlpPNYtck8svX
uDJivwVcKf0w5tVgixmmKl1SNxIuJoF/NuJGYXOciIQe5wOjWwT7nt7v9PN+QT6EdotVV8JKdb7T
XulLXh5uPR7XK17SabGbgcRIwQv5pq/i2/OaVqlTDQ/BcWR/72ZJPwu1cR4UvubaHwVJTCJofJ0T
aaBFTbn6upTftZQow+Z1KaRxTWVlYw5qdSlXTx1lJuuBvu1aWuIcz0F0eM3PQTHMT+4u87NzsCEb
vAtSHiqi6bzjUy+PI4fC+RV4yoZcFlYrmuRZmB0GsjQqb5Od1DvdxvW2K8thfRjkCPbEIxXXbhfY
N3Sp48SP7Il5GJemJ/FriRurw23i67moveMaklj7jLrVq4SW+Swv4p69iZyyTAfnIKW+VK1Ka6xt
g+PhOTJDEDwb07lsXG1ar1TSZbpLiQzndj/CDxsfA3mwDeU5r+AOBsKZYIKiS+SdOvPjdQi4QF2d
Z+KhBqlgkTXMuviAxeeGqgg9asLtaLNQV3VGpNyzI/fwJg+V9+o9HlxHp/A8ssnzY9CLmNrehSAJ
e4gd2EF+sWfHNffG37s5jvt1QnA55a4NTi8/hrxDwo3y9YgUSv+yrl4wDl78HZPs2rzs4NHgokD8
LlweUytQ+U2n3sa/fhDLeoqnP++DPX4ZlhcP4rv4SIPL2/Etn23eor2TUMefbleHgTHffR+VQJGc
w6Ja5PNypvy4vR3qervRNnOMj2KRxl5MIZXGcrvuHv/+3Iv3gVKEMWnFd7nyjnpwAQ9T4HiYbsc/
f5/C/ZO2Ic1hQKUQ759PJx8NLIAIF2t82PfL6Ea8ewxjiuo28GiKY841sOoAfwTs5Ps/CZXDk9HT
MSwVju2NmxL3osVWIVogbsUXpl46iHkZNs+hSaY59Q28bwWhlwuexNFFsXTwqoY4gXp46kkAIfeD
8lOhbEj9WJQSDoHSlT6qgT7VPe3tqwNHpfgJQXCwmKKbTokNhP8P4XsqYUMHpwlZpr2zvrjy2uy/
8nAoS81573jm1MZnyflzpf+0EfI9gx24wYvPc3Yh4BHpWK1nj14xXGFniMpwT3cTf/ckOR1i71Jz
jNV5Ulpc/prMtAbyihQykfo7aVvMQgfSpe587ZQAM1cNpEE24+4e3649aXhx81HxoW9+/rYjmYaj
Tx5XHR0ZM+9qRBIl79hOWEsBlKB8MDs5L+prtTpcHHt5+6IS030C8ic5aWBQJaemPK3ow3am5nhF
oZ68fcdh2tlTDNWbAClzQb9Rkvim4FsN9yuzl4WnxJFWwvjhDVOFFZU3pW/j1iYU1/f+zTsZIJQc
pfKo6V4+Mau8wxQFbhfvQnWcEHZ1+qj0N7nuK9bybKRUpnoHKibFNKFPzLGvZL3NNZQpy7IkVZdT
K8muVQZm1a1Q0bec89Y9UKQjM3b0bN3bGF50fNl2ZifV17ZuhV3bBLu0X9duXDjJDavwWZTjy1NZ
+RfNqYAhbMMceNd2nINo23rFbskN0qsuu1PHvZxNMaYFqdezW1GaLcY04Ioi1+KdP/rU348Xr9BC
jVJf1c9hLxVcKzfXXVsZUxY/6P2acgS5Qiko9P4+cimD7lwO4m6UiqtafRSr0ype3RYVNRFprgE5
+XyO381FzHExg9OeJ8DZX+d20SWpeyFuw2Ou+9qx4563rHTpm3WYAO6zHL5sQ5H45OdPyqAO918H
7+BhsJ1tYL+ykyhcW+NicBicfOpjoRTqS/0rJUeG0ct69BrMRgD6XvHht+HmLZ50lgBRe7iA5LQ7
C1HurgY/fqg1PxEcDvdrfUK9+faiTrjNKzEp18iFp1UgxwbgB2PAIX5NPfUJrwzPEUdxofduX0kv
mVKU2/SorIf8ufIQZKPLN6/29NzNP9WlNi9kP6uW1PRW9XfCtcpHtOmjXWPyRBWMpK4tyuIB6eqJ
Rp55Wm98tVzGZVCtpC4GK7D56Nvk4JvedXUML66OL5uHVypl8Ld1qiZbh/LZPF0ogzIE+7qwnKfE
v3IJzt3Lq+HbHudrO4nmqvCBtUHVtca8tSO5Zw8pYUYgCL/iD3wN8HTi8uhfIIt+x/opf/MQQHSZ
KDwA1jVV1W4gQrVkF19ualItybhSM5FXhIhx3+rxpOATCMcJk0Bp3fBTb8dj38Ya/iEBNLGG9x/Q
gFxGkno40yKrhrxGROXYkUO9ZUSFaN6bm+7UX72aV4eO9btu/xLyGGRON56gi/31+0KoApL713fY
kskPWzGsJhr8ZKXqNTOvCqI5wIhHb4JkuJzbY7KZTjybh8ZS6CEi7DkeL/aTdeauB1/mcPfy+2c8
oOUrmkITEIstkS1Ta8CZY12V41Iz6p8O3B9Lsof42L6zEroDcfB/IL6IDW7O+37ABlT5bEplpCs/
A0ouLSSFbqsyJWz1pqshGb51QmvX6ZfVyulUxc7+NnLj6CnRLt1EdUeCTEpLrZEZLA1XRYwx+ekD
1QspJAxRg3qVXcJYgVinSYHH5rcq2T8gWPy56M0zuM/y+JianEHYFdRBBkgBw6CFObJY273uVxsO
+xFE/37Nm6Snq21t0SWol2/G9xIuMwQrHAsXUbcFYcfvJ6ptlRvEJnvXuV1y3TxP0t3ZMbKwyN3U
WkfZ2+/DPGAYsYYy3XoVW9VNqan9dEz13NIKu4Y0ApDcTXjg6SrpWENYRkIIcPx+8BCzfP59WPkR
0v5+2MYhUqOb3rHNuFriFfjnLSXNqey+8/rCebS9NiVJ+ZG5vB+ucVK2hryJpUtUMrt6SLnfWd1c
1AZxAVq27fHEIKfIkqkYmtTU5Tnsj+fY2B9rxDJMKDijn5xuf8zr0RvIvd9X8eErIJrD/89gClf1
ThHJznaXPCt0Gc6IULeaLGFLCAnYqd9XPICf3VnrSopz99ftvxuyYegu2bbO6E8sQ2ri8qP5Q0+A
qZCa2jjrNsHTx4fzbrCGkdvK6a7A6jPYC6iG4INE75zuZF3EIhFPpvFmBhOmIDPXdjwfES7uF7Zx
PGWt3kfl5aLQYlXyYQYEoUOlAOKWYFO2cqHbRmuczvKWK3GuH+olAEpDJCkDOURcJW6xX8pD+3W3
nA37da13yfl6YFYDz5q92I758kaD1e/QGF4nnzDuYtENbLELkW9qYd61zbBhzfTU0g0zYobKCHiY
QO5JC3NkUV9puRFtUxQfcncjpF2uXZKYE+MJCv9mOgHsEzgEjRS7h+fh6z9vEiGt99V2NZTfJylL
gkt2N7aGHnAh38TyBvRgxw+54ZId3O+yG2Yr8sv0ryOnTKqqWzlngdreuKdWJvBjA6TpBu0eTRhW
TdHc4tRJN5ZslUvwiDiypO4+nXeF8FekzpLw9/V+IGDD86HZMho9mmnLTUbl5lIoyllSxHqjRyTa
XU0En7x6gtHtCG1gZ4g3KvtPVMV/tLDB5DiH7u9f8dj7uvuKhp04IP2tw7UUr8lVQInkoT7IJnZw
GBfzHhkHRLHH2nAzeFob3LD/i9l/xBO8X4eGwUg2NFY7n/kC05GHFWJhUwrr/Tz8apnpQ/OrK7qu
GYps0lj7zzN2gcJaRqkqLweIb759FPMA9IdDQYY2W9uejzsSwwveTmYLi6CslRr88IjfDd+wIPau
uJT7I9OE4UAle++cu4JpkQKHSjzYQcC3pxWIAmM1JOVHpZHkL1907Hemycgc/r4YstjWv96iu69p
WJUyVY9Kso0gZ3rpYDuQh4fw0w5FHiWf1eG6xYY9DHmUu+EatuUi3aTMODGc4E4UM9kTyIfOyyF3
SUBfh/nZAdD0CV7E7UxzhyLScEMCZU2MHmw9YEe/z/6BAj1X79/PaWpkSdHOxt6IowDsUTBGFf+j
h4SI1FNHkO+f+tjyFOn7GY2PWm3dQ//tbnDhcN3Zuq1WZmpiiRs33H2B7XXPc0l4cRCqnVWlkEpb
W0B4SAgO8lHVbQs/NXGfftl6o+H5WPrVRH1fAqY3Em4rkHUh3cX80WCndQUSPvjnvak0xe6jjD4W
anPxotvdOP3IoTwGFZoWIbPft+Th42MYim3pson9bxiBm50n6qHggFxIIms+iV3XCn4fQtYfHvq7
QRoWYH/K9/TLwXO+hjA/Qul97xeh4CskvezFQp02pOjnUfJcWdMzhQGQGvPtN4goUe8RZZ1SckrQ
S9/JpONvIngLNUiYV8NLnkWJzRwn5BOO05rCF6acqgnJoaCXAQR4hzPq7l2ACb6SOv6yCDdeBwDT
NdCCaHAeyn45UqA3ntnuhPrG+NuYEkUcnb2XvYGkCEGWLEVakaiwgAl1XhcU3tKPn4Jq5UEgCMqZ
b32pP1Ur0lVBRIPQnpjQBSZI9V57z5l7nigfVRdm7ixZbqZgPCXHfL697fqpUDuW+tascrW5FBpH
V1B8yHzZnkjnRoDp3fy79Ro+PIl3+9EwiYeDcThqqVUjcfT8bC6g5056y9432m20zJMQ0xm7KFG0
Xf62o9YwffbpYJw2+0TmFKAflfUChNSE8mDY06gDUKB9JSoFcLVoi9y0tpEbVtCqjjvY9zKZjjfr
+ePQB7j+Lfoozb+n1+ncoWL8ExdTo0ZkF+NH1Q22VtdbnCdoOEGD3QYwRkmcfbXY54dv078bITfc
r8vNVnJUUYV5Ps3B1HqAb/0aukDbDXxkegyybppmS7batLtFee3I1UbnAnLPwJ9201kM1it1E0BT
9ZNAirXJECjiUv9l7u7GbJhb3a7KXKsu2Po3tMLObxNnTqMcwiBEasmz82Mt5Eeevd/n+jjAvBu3
YWaLVN3sD2olL5HtQUBXc5dLh5mu/Nc+qrLIyrR5cg/flbsBxf+/e1fqarfblhF2HQFfZIIQCuqh
Dij6LhBgdkXH1pYRH/vLUOtNScOFNX9i0LsRo2Jf5aezVi2fa097Bq3uzVcw3D3FkWGd/L6eP2fw
r328G6zxQugdMxWdzn7cRI96u2+I1HLR1f+rjbsbqPFK8DiV+8guiJwhwoUj74Pu3kh9kZgFvUxd
KvPdtiHFWfh7boYhGZqKYmczE1tBMu4cbmTjyMOi5wD54PNG7wPU/AwMUuqMXcl78tqGfeiVqbKm
EWQIQeSfI3y3f/FO25eoH6nLeoLUkuK/Gf3gDWUepwdwLrw4K3NWBch5LSSwBGtEPNvm/egBuP+A
xh0xr3a0tbZ8AAKCpETeeui4zUONvpNjkhRd/hk8txyjR+ksTqylMl+0DSTtz1ui3KItHUTNckmJ
BWRoCqLyzPuqQG81W6b3v6zvv2M1jmye69Ip1gR3PIjeDDwN6f2Mv93NpwYZQrCnHTAGOYjEbFy/
n5YH4Hs1+efaz3gC0FhYbIA3tL26etsKNM/3tridE5Wvqnw9kG4ipfC+fQdu1912wcRe30H0R/29
n/r5R7UBmP0PRCQbJXyXTFBS9gsv6ZZhGaLmsrT7Z3z41FV63P0ngTKN5olfYwDy4IrR+X3/1Edv
qGoouqSbFm00rYaVSzdJoSZ6LuJVeIHj4lnyt4Dut0CtNO86Kek10xVsMlB+o3p1WaUk2WhK6+8A
KVGaBGMEGj00VtsF/6an31fL9z2KZu+/r3G+DtvoZGRWJTRTD2izeCrcA4TStycyp3u6Jf4oxQGr
CRdHavZr4ABe5bTJ0fyIWzUNyv1XNE5eqZyKs0Fcvxx9qEYIGOUC4Wy+h7ROz9ppGCI3L63W+dv2
E1zRxl9XA/BDpd+a9n9k2FRTsWg2KBkSX/TnbTucNsU+tn5y1YZ7RraOuA7xjyDxn1oW/mHCE9Fj
MgmGaVtmU++ruh535n6fqKjGBcE5XNZdZ146Uk+odD4J+kq3bO+oKD+0YJZtiwqArpAn/3OC5u2a
a1IakbhCGOYMA/pAYxHFw7PoAjP4b87W3WCN1Ux3Va3aBYN5SW8kdH9GZQ+ZgyXNjuZTgfkQgqR1
SPcy2l3QOq3l7j3M0mmSpEqyWGT1R17q7r0ot52slLaaLCRJR/lQsHYTN6Bs+emvYPuBHhpiHXzX
HQBJGLQq5/0sZvNUUyq0ZVG2NdFZ+nOxr3minZVtWuPhdCbpAGDd2TuDS6bwUU9+X+ufufw2VmNj
ydOnUaLh2wAV6J3n+oC8lOXIz8Zg47ccXVPYhN/GauxrVModUlYlLmoZQHOQqUdgNIAlwQ5bkpx4
Vz0Yzg5yk/M5FBpcunPvHZm+6iNz3TLsuw5gSHc6n3bG3/NjFxsjstH5CCFqoC/SBL9FNP3a0Xur
rsJ6+vtSPcyN329LwyTH+2hjoHQu88yNBqOIhsdn9yOFRdGbT9ETpIyNsknw+rRo7bOsipX5beUa
1naTR5l+y8/ykh514jpMe+qqN/SfEB1FC3YYpkM62o3J5nS9r9vi93m3HpGGkb0epEO9kfYio2eF
+TIDP276NbSga28P0eX30R6mi8kXq7qqyqpu/1iiu8uXnVVzk20PIp6o3BeRs3n7AC7RnaO3FI9K
5zpdqfS234zHQqZjkfhoIauI2iu3FjPwv1zDf7+k4UDEVzU6dAqe4Gco3M8yBKgMvLXdP/RaaxIi
Fv97f/8dqpEhqA3jqh+Sn+Jj9f6S9HcQ5JAs8FLA/tAH9xx7kMYKBaYr4GNBDwPfg342Ck4D22sr
qj0MeO73oJE6SA/yMcVfrThu0O6RVth2l9+vx3HtW8Hs9/2WH8XkmqoZBjKouiw1Y/K4vMj2Oa5F
gXIkYCLIzSIuL7tQMC7IEXotRqhtuIa9i3Z7uuZKsQhBSm+LnIfm6H2dHFLLtB49mPfTati6S3SL
Dml5rhin9qJwA+tDPJtRUNKTqxMKkFHbSj48RKol2aYiWWQdGvYpkk/H6lrdKiSckEkBvq2OBRt4
PwLw8Y7KwajjyWCZ1Zap/gBX/jq8d+M2jJNyTmzJuhFIgh0LKgieL9kQyh6UffpxkXKaz2338xNe
IVqzdADzVzDZFHCd2ExwGOsuyeeWpXiYlNB0y5RVSZdRKmysfqnG2mVjUUwsdAehE50QBE6dsVxt
vy7+/uUMNnE4BO5chp3+Gq0WoYXQcgAeOfCiAkMGSNFN+ydJe2fHroWx3ddVRwRgJ7cHTyiY2H4K
2aII+gC+gH6agMxaBn34wt4N2jDVZSXv9sf9D+ZLxAtzoNXd4avAgyJVGO5b0mkPfVGCS93S8AwN
fJU/HRWDmlank2K2asS30NDxaoC44whoLfjlECKIs9r3NjQajT27h0YMkUCbs/jwPt99QsNUxUmp
63Jpl5gq9KUGkJLdTr+EctGysg/v89044jvutjOPN+au/GccmG68+t0Tuqn4gm45JpUa4+y37qa4
sH9drP+MiUf655hlWiaHAtFC5qb0S/K3Qj9LeV1FznlCbaJlhuJO/DZawzIW0knKtSObaTrK8xaY
SEgKX3VvFCgWp+7vgym/LyeZmT+nJt/Oar7TmNozWjipmwVzBIj6c6QTIKDtSAd1wqk4tnAwA/UH
KJ2Sov/9Ix4WB/89vprUMJiqvjPTPPsH8oPQC/D+rqBiCSKlMoSn2HphWkds3E9ZORi6lTOiFSrP
yGp6q9cUfPdADrqK02IEH2YS76fX8F9u+d7aX4RTIQCggvf3nYHIPXjrlmWUHj48d+e0YQaqamvF
sVFcJuoOivF5IPUvF9dGHuJAcqICmwaja613ETEIdlGIdEXf7En9Pez8UyBep0T15XO4yZb2YFt3
KT7tkII49hBSs/2tEJGRZM9YQnLL1zDWdk5vHypPERoqmwm/qC2vk3MvRVcSzRw37dXv0ceNOtF4
Bz0m8S4SuOswTv1oBYE+gegke9U2+NT7Mqj78wWZ3K68e842IHW1rk4p9gMGy6lrQK1GdQeFV6+s
3CTUAKT0d183y9ma7n682/oZuqmTk+IaZGE0R+kCYL0ChkY/aZROKpj8bbbuYT33fkcbxu66O+fy
WQW4Maos1MhgVBfzbR/9iCdof/6rgmrd6cP2Xi/4zjBkz9M6lAbxQtCYi0Hbu//YczNtVbEsW7NN
s2Ge4iyvTpmFf4y/EWyWSYn9LRdCkGKlEBtIAcSqvo5uR2sORJiiv0yVpdD6yTIsi2DhT+uhVvlh
u60y4TNiFZeAEX90+n1alGSU0p5bDnjbcE0HpzhJJ+1KdqemvIGBcoUmA1Ik8P7q1//PsRoWQo8V
RatLAZ8Iiv5L4kZT4TAWw11bNK48fF3uFrFhHqx0Z1tJSpXOG5W04Rm/2dRd/Q8ndPxDz/pEh4Iy
uNuemX7oGN2N27AWRmHfbnHEIaaa8iNghi7KW+1M4Uz5qr9DODteXD/a7s7DDJZ2N2zj7tyiStnk
Ept4gqRyQPIFLclwD1OqhGAUFksq3O7ve/k4j3Q3ZMNnkDsxjeY61H2LXEjroFR4cpOLP/oQqvIg
4FNYa9DUkIdxkVwY77928z5JpZaveOgT/vsVeuOa5klyM09b9vmZwjMddpZUBqMA+D046D7dQwZt
4eNj7/tuxIYnER3ORZYfAAwPXmg7SUsCNJJ3AIWpdfTJULRp9j8OQO7GazgTuhFnV62zkwEoA+kL
yt4byRm63iH5ksJNXTrf9Mxhtq67SGbd/lP/VXsRrXrXa5tG4q0IqIe+zd3nNKxTWu+Nc+eCdRLd
Cq7+RPMnSBk7IV8xBOrwipTMYr3uei0b/RB1f3fCmxHHvtpU1lX9OeFCh/SMWAsN4obhcRH30S6B
bQCNCQi8EAzaU2GXIKcP6qByAFls3HU2y8LIvYJCarsIj3M6lqFIgMcVPJzGgTgcpfq8pych4ttb
R3QWCoLJsh4g/0WPde/7MxRdurE22nABFaILJaE1hSY/TufcfUTjlNjnuo5Vi1OClKpL0YL2j0Ex
Cw7uZiKYCUkgdH9T/0MRXBXHAo7tbG/O2/F1KaEvevTUrj64ZDOQ6LsFyrPj7234aaK6X3l+X/UT
p4zdq9NXINSmpTuWaAcEiPPLO8eUPbrr/gLJb/V9bCETDU/wtZPTKfSJBNaCgZAa6T91OCTQIbqJ
s0699ewauWuIccTHcWBOaevc/UKhtMVEPXZI7xalcVZ3sVzrnYQzI6SX975Qf9+QolgdgWddno6j
ttz649TS3YCNt/Qg2cdbqVGXRNMl0J5RznI/b+DsUXAIJNL5LcZPPGJ/ewr/nrzGc7qxb/soNzh5
njF6SZil6CN1CmNnP5qDUhAp5iUqloC9WPOWwR87SHdzbbyw8mF/zTLx0pXBgVpjiNygg04Kff7g
eGZdfb7a3ZxdV+p2eux2KwDv0dwFyoz6r2TKtta4dVsjTSr5QhJkgOxY0OuM55iigBz6MHyldbG7
6PTWlF0LVIB/X/WH6er7kRtXjbRAUSTVQcK1GAVBgBDRN/L5sx4VOZ+Owz76676/cNnu7iCy3eeW
4R/5a/fDNw71Reuci5OY+PMLsIaJoHvpww/y9JsFEjoBvqIDr7HftVCOkZ2F11q9fUg7uv+Cxik3
azmKjgTUUCAQ8w3mveknPBnoCF2yXW136mEa5n60xiE/2cbVru1MLPdbUIVZcKMIG4YMqfffx0/g
fiJ3dmhrTvcwvrwftnG87YwitbWxq+VLhcwkj63uV8sCXedz//cNbZ1gw2W8ZNouk80jfDIej4D9
7M1J87jZIHTfBWJzRCuwljP8MENxP7uGv3g9JzsKkeIQ8VoMtuO3n2ZA+Wo+pzvl+L2Y9heLwmk5
ug8akCna/agNl/Gg2IreiXbVMl1vn4XGOZKU3ah7QvRsjOra7OaqODEhdcffl/jh63g38F9e4ilX
8+K2ryny3AIJlTeh+1MBcTI9u8Uutm3nD3LjLpdm7fbGyTKyejkKOuBxL4PwG/fQ5/F0FG7ImjaT
Bnq9LcPKjwKP+yk2rJKsXI/l7cQUk+HBJ0u9d6Ph9BMJOuo6Q26l2t4LTFia5vOjKxIlXJweSflB
ztzNVJar0+F0tji4dGB/mSzhmdQOagNwH10YJpSuW5xA5WGR9X7IxiwTO9GUaktBV8s+k4PzXPzo
fCumF6BxsUYkF8k8pJ1etA3S5RX6pVe6drxboRZGiCiiVk2SRnXPcnj7vHzuXlLaNKCXgXz51zHx
zIn+iebxlKROAtn/5mhIvHyenOeKjheJqxgvdeLtvqp5fnGvb3tkOTtzGuEgMXeZoLlEf4+08A54
UKvT5uZImmdroFdk5EhXyBmvM0AiqKlsZ3XWSxbqIFqf+peVo37QdQYRnCk5HwRDbkKI8Hv/ckOf
UEVdCs2qb8Q9YtoRfEETB11PWLl1EKpFQGk6P3n1HDRzBL0+Dc8INMQk5DurmNbFPmoinZEcFoVz
Gn3kPdD6aC6evD0xd0+edZ7pY4J/GKC2YSJKUIS1U89WaBM9o461R9JgM7u+5rJ/0OiTilyI4exQ
MlmYb9KXOT48FTEyO7aPJNUpQLRHpgjQV+kd4qR2GH3up/LzaTo8gkpOA/6uXEOjTDDf12goOchs
ZvvQvLodgNv1IKfVykBd3oQO31Ed26V7O73s67muemgCmNPrhTp4wniewFTpT/oNdDUKMJl/6inO
5q1aqQg1d6O9K9/8emytfBmVh48rzQiQLvkWBQl12UFhfnVCMBnRJnhBQY6IxcU/pc4RJTZ6CfUv
6IL068zP+/vJrr/hJLnmkW+/6N5hEhvdanFaiFYW/gXF/ycD0SpkWSaHVY3MATWBtrKp3na9Gg/9
NZG2UZmA590MEYk44Er553d9yAE7bEP2OUXRFSJV7cpd1O9vFHHld+XrjDoZxg1BTPb5KR9d3Nrn
Z7CfSKAZwCxSr3vhaK/OHZeEnrLq9Lon2aVnkTRDt0cakxU0kdt3t4e+bD234Qwetiq6v8EN58E+
H4/bw86UfhA+BG/Ecb2J56Wr7vo4WtNj9DCAVw2NfbL1ezUXYImCnIOyYG/+bXwhL+OcnjYTOpQH
S+AVAK9Xidcj3xBODWeFMlTou5AURegxi8azdeIvbt8ob1kOu5c4M7oS0M4B3H2bX/bY7oumQ/Af
VIxhwyG9lp1NfIs2EhEYjiG+KLiPOVxwFBR8d7ygFgjn7vd3TXvoBN+N2TCH6vaYH48XLPBIdKHc
O0Wftowd54MeDjROQ58GblTPOb1Mw3myEDjisUsAdh1Ajt/59KAexd7m+2vQ6rM99FHvvqtxdE3V
iOMNjvvSY4fQC4p9e+PCjHdYiI7QPttwKWenwX/1CN6N2zhc2QZEQ3xSRV1aqJrTAgWgGk18UQdG
FVp6intE4ebJadmH1r1v+Ki1WWzk40WSeHwH9DIG+SO4j87cOXbD4b7n+ornLpjxrGX/H9UmKFD+
58w1nNSOsr8eI+0qUUNTaUnk0JuDU7BdP6sOHQKQxg9HH7yQSJvTCD1EY5ay09C3IGUghOnDBx2W
kDJRKhgr8HrJLrc92I+yRfcf2PBtrRhIwulCqFC4Hi1yRh/0ZZ3bvjr2HVdUx3H4ul96yzH4wQL8
5ZgYsmkrcEAlvVm5JTsXmfvNTlq+PGth+UnaLJqNcFKUN5pwvyEPHcwTb3rE8VztnnnWELcMe73l
aMTivdColv9eTc+Ur8hfvr7b/T7prKLveeuvtlr+Q3Sxbirg0WXL0k2t4YgfjrZWSkRTguEt+KM/
6bS5aN7lfBuElFPfsSGzXVwyKR0eebje3bb2cY8DuruPaPjlEHd3uXKi1nH2j72yhwJ69zA6rpAH
Dvc9IQEYIzTXjYToUhiN24KRh6m9uzVoeueyda47B1nEkzREB0L+RjSS4sZg3Mldv1Kz/PoWhpQY
82nR8bpfWuzM0slsJs1/v09tC9H03W+ZVuUdrRL1iRqB8Y8kMN0LSVakeX/Ep2Dz+OvFO7p07u8j
ayJP/deR/XcL9IYll24bO7L3uURTz0uAhs4byFDRquXkIFzOQ0dVcC69IrkVWENpOg0/X4fvF7gv
/dtTFxD02sTUfbXEa7rY978/SqcVuQwkV5Ya5sXYZKVqxZwLdSGkq6C/OUp4+UTjR6apIK27UKQX
epZI7vSOgxTZ0kNoeefg1keVr9aFLhmpKFQSP68ouVJs3wAMinw4bzCE0CD6LNxoTAcvWgtc3S8U
hdDgQ34DHuWolSL90FRCGP6fuTQtUZVfb5cfvFvNCmMnVUGbxEwjx++rq3TLTxFMe1VRX8bJdpQB
mrmoRvXt6WXUFiQ+joTvvqZx7dVLdrwYihIvZXtUyP2MuMKebezXjtJNVvtOWFRhnHto/aFBuCm8
lFOxmW43y0jp/n7wHlaOQD3/Z10ad99WK2m7P4KrStdZrwr3teNQbkZKTwhljo/f5QhtrJYxH3m2
pkJpVZVUU7V/Skt3geNe0+RtFv0w1czCPYxRQLHAAyKG9mKhAP1sDVqJR4+O8t2QTWD5Nfp/hJ3Z
kqJYu4aviAhkUDhlnp2nPCHUzBREHEBEvfr9rPpPOjo6dkV3VFdVpwOw1re+8X30V6u17GzN75kX
/SMdDsoIkUjb/FLGb09op6LBaTOL9Dexqv9MP6CGQppSHtAI+O+52MLU1OryLF6LzZ46PoEPVbF3
2Adt8Df3+j/bWf/5Uf9a5krenQuj+ZMdvEBHlcZ0d5dOfji9UB4c+f//g/zPWtg/P+1fy/iom8dc
lvB7pACft+VcnaFfTgJya0eA7L//Vn367zvJGIIyxMce8Rss1j9WTlFK6uh9wiLpXNqe2NB+2Z2D
3uDfXNj/vJGU/XUSVjLqQP9miRayfG2Lk0hvO6LZrPTp82OSyzu5J/9vxum/bNM/P+tfdlYvNKap
X8Mn6Sl69yYHQQq4/8UV++sF/WtlvPOyrl5D/cl46IsWSsXeS/aDYvgOjdW/nGZ//ax/rYuTotyh
0XLzUJ9H1x65IXr13C0aHP7fHtR/job+8+b9y4A1xlU907+ncGav0rSYpFXgiZrsTHN8dM8Su092
BIPff/G9/7O49I/P/XOi/3Mpnsz3p7xxP4sQ2hm6NTThAAc4W7I3cMlUAGH5y277Lx/hn5/4rwiz
fL/rQaX9KTwAAxHhr2Vt307GExSjqH/5NBEr/fvw/+en/csjGbRd+9LlI4zSJMYlAwTEUTkZLhgR
s9TIdgMkBJD5+5snNDTNv2yHfzfAtHfp9JFMukSQrbTukUZL1WvzP7pDbw82r9JKzc2bBPIleWwg
2a7etjxrXRh+LGsG8vItc28kFjjbFesR3qNnUg8JBj9JOYN4etydS+vIFL93nJ3CEn4kWMBLeLzb
TxCFjUcO8Zhnxim8ykGju12eyfUcWZXqbl936tGXmrBaaYKXKc2rTOGNajq/LNofPmgV/z7fvC9J
yPusT99LPemOnnEOjt2hbUmN2dKhUSx1o8AY5AWl9TKC09Mn0/gC1PYLxlEibt2Yh9viDBxhV6Hq
bfqlGvETTeGfbtZAsyWkdZ7WsbU6MpWT19XKe2ewkQsbKmAOFrOBU8hbjxjhpaWH5B68PeAsWfF9
YXpscgGb8dsiqbZ6ht20gHp39eWPPSrcAngQQ4Dk1XbnRfWcoch00OP+h7LwZU5Q0sxHsQzZaKeA
oEFuv2HS/J69R44K3Ce4bB/j+xcYjMnjaRm/XfaEEwmYxjP5von2k0fy6hXyM8uuD9XgtBmtTaTq
L1b7o+9Jkyo/+ho5UkETOkbFLXhrVm64SrPUhva7cloVgW/3ed2o1bh0b8Ew+Wi28B3BSSbvF+K/
409l87PtJ3pIzttM7vz7VZ5d5Wh/hn6NUiZUHr75gFZMvbKrs3u78dy99sNDpcUueEn285gcQZ9w
FQ97WDnXetWMxifmSp9Wv7sOLdKuD+cePD1p/ChceouqXdM4NbdPhdf5OtRVIDh6VWkPf0+lq+HY
LEYHwH+C8bfpV9LVum0N0DGXcbscGm6Pt3u4N/YZkK5hdVPAVcMfHT0RVJPpWbpMquAJjlN27xHQ
uewPUQ9w2RXY4wf+VEt0gow5uW5FjKUeg9p9/5CYRkVLEODUktt//dLjI9NW+9oFgvjdZmAKjZEj
Fh8XdXHNjdnZtDGW6KCmF+CiOJ+xBiCwCqroPL447ey0kdMz3QTDrWSTpwb9dans+81r8gXXoOiI
6pNutt/nWPthwb2X0HBQcx1rBLK6VQMjabinlk5mip4kQGojT9qIJXpoM9lw7tq0bFd8Bb4vfwuF
kw1EWn5w9G+AFVaDQ/4FRjVAytx0vu8Bo7guwWjUUdyEawqSL+5jUsw5EOeH1zC0R5KXx2GOb6Hh
q0ABO7fOQFImYK0cg5yU/9jo9NyekudmMG+8pwdMh5czz+AJJZEvGMsAjofuJbnwms4+Zg1PO2kW
H1pKbpxiqlWvTsifS+HJV/zPZnQ4qlGdDYBYvAAIqnE3BSwClwdUcw/5dZgCb52dtiMPuwRBUvWw
OmXweXJCGoKQFVwmmmG/uXSY0Kh6A1SDCcSNqgE9CovA7qXBZACLOhtGoK0mYGjsVwAr7+1JpjUc
Oa3kQpWAwPhI2lnN1dart9v7hl/CAzFsZgWKSZtV2YM6zTD5SY+7/rdb5b+3SRljHSZcqCVNoPt4
xxWINljJdVaTp+OSDWZ26p1EJg88z6xcFvNqWmykga2Cvv26fvGfYvwAzgAYcM4MCLD4Ln3MefgI
qSBCbl2+9Q34WXe0UVw1EMgQ2KVpHRnEYH+2CU2fTx6YHOWpebgKRqt3D9q9Ab/uklRWG8MqRKxa
ix6eljYbxG2/Cn9Iqes4U/z6t7dz2t6MCHYuAtqKzxacYS273QiaKVil9LJXJjAIn7GU5QmVgjUM
PTMD19M6rNh7diYG1cdVdh+iOW8dBcSMt7kl3QoLqYgFbWtzCRweKq8H/oqBQsjguf3y2Na2IMfB
lM7p8Ok4WT5eDgS5Tfd4j8J0q86VOtHRQlh/EA7Gg8ON8QjNF+ME4n8p0FuuaYU5EkeW7hUL8e4V
F/OmaPHaFmEPeW+DXPQtOdmdrfjUqjYspBUPnSbyu6uPR3Afw3wq27pXQRcrbT31UTXf0AnIKin9
c6yM1Wlt/+kKjNoNguF0bIwC8G8CrYqlqacADtbatv46zelr9vOUg3Loc4SgtfG0R+jo95ay/WQ0
Cy/FRm6d006lvQku3QyUPdxGhHcxm1ebRuLmFup8r5OHZS90m9889MB4BfezKxGKtM77Ay/Tu1Pw
0qasSlKmKPSf8euxrXCZC7SS7fOVsmXeMoWu+RzRQbO9z+oZVleA+DBMvrqvpy8ejT6r/dN4wPQu
pNbnQvs1N3V2gQX8toZSki/ZTl303KzeaPO0sJ0fCbLBrdVOkSJfj1Cch5g5lvaXrQFQKjPHn4MU
DCZydmdRkDnmXgxBMPnC99d8PezB5Q6cd9pU3O5B0JJuPienkL40Fn4T3znB4IYdTIGMf6wFA2iY
wEUAaiey0lxlDmpTCBJdgvPvMzJERS0Flun+tM7kPrSPKG/DNtOdJ4rzP0JcTNmWKXW/AuIzIWQA
bG512jwM6zbvppzZ10zg3HtH7WwAxhnQ7VAv3NuTi72F7x1+gDGK79zIMEdNCOokl7mSxkgFXHeg
LQOUFwVjXjxpw9lfGMFjeVbZbZH7j4QjLcp/+RQ5BRTkw8QJaX1fjoJ21izKWbEwz3a1++N2nJ7c
CoCUoC876omBDF49/qyZfI0bsG8L7mInrl4B1Yduzle11EeUKaiQ+q81DD4IilR2wBPbi+buqg8L
dOZl/AkeyInvTQTtpdkdbwG4wAjHT7OvEQ/hW1k9E2l83D1xdCJ+E9dwGFlTrmC0+moGZKiAN2G/
YQZoEyTyQ2gsD2gTYKZitbHRomeEKi2nYCE5UjkIrxEEJ0jxj9Y+I3aN5gDgKHlc8iT69OgePlNp
qS2UCQ5D8FmfIZHvu5/uR39YKujcu3u8cYz3smsYjnz1B09fN8PjxSnOyf3j4o0aU8zrFjj0XJrL
pHbHeVokFD7Vh12/QSmdQt05p8bIasHZZUpGJXnT2a/DaFxmKgf7Zfzcq3tzD491o1vq5OF9Dseg
DJCQ33DcTBAFA8LcLNrZ/QII/rwQT/KVVLX1+u5S07txmE86QUO1SPfGna8tqY8GFTGMGIGHlxeV
DAFVaeHt3/bbH5HBR9qPObPTvlmD6Y7a2Yd31wFpI8IFCZzLpqlQpwep8C6xQHRO7snEpE7pDpJX
bUvjGlWinMxuv6oCkYLJfTbCMMKbzaP8zL6AYB3KZGcEw1YP7rMuMBDlHTiC+DjDP4lmsBWsGagn
4T5u9aC1H5MhB8iCojqXRTfsz3q4EqhTUErmbDg5G5YaqMmgInpBzeviKCtz80hGVKzd6+yVYAKe
+FqsV94qabnAdkUvwOL2jae4LIOBx+mNBdQilttUAGcFznhEix2wzEk1CNB+oLoQnRHQF75wpMaz
tzc5e0yj9AjRIsLk0H0pPHY1qcmYHj7JACABDqxvbFDiHcXn8azInrTCCPnAygVZN36Om94b7Mtp
+yODrRScJpY/87nrKlbJxsfX7BW+IDLAx8u5V1VWBo9x7SqrbtXu7nTUuxL05hywmQZREo8GaR+A
xMcIX2KhrJqbJf9gOakkk7T5wN42bw5imTeqqheOL3wLxtUTch+T85ZhlBUQ4q9L0oTNhHD3+xJi
PQz/MhmxpuEe8SBXiN5Dluqzd3pyDogecqgxSj3j+9Kbm66gxwIv35/HdZSzROkSMLzkIM0gLyCi
NvJmvVcuXnYoYmg1OF/s+5Q69/2IWTazD9M9xspc3+YmbsrT4dB7eURRQMU55YQhXz1ChgnINoMS
SNwXwcqJFX6SvZxuV8Vlm0QwvGXVH8XFVnVmgG9sECQ5GDLI7XACF5eJyYAf4m5bQC99OkJSqmLM
tCmsT3h3BbKT4/V7aHdYvWNM8hjOGa0D20e4MR02GytoaFNIfeKVa26/LMZXf6HY0FA+HP69j3mj
qsS+3xygEwAhJ2BrwvOWb8lV4RYw++48wa8ep5AACcli1Ts/LZWHu7pRdhmBbi9XxhemGwHZMlN+
35FiKwwdGdEGIX/7TuMus9IPZ1+5V0p/mt2lymr40zCus7nPXlhl7iJTdgHSfDTzAgv2IW5PiDI3
Q1egbOmtg7OIuD/qji1UVNwWzR9Ze7Za6TBObF0hk5vftKHrHtZqQkjC48kTAk7OipdXry4JzDde
+1h/GK1unBF9w95Xzntr9pfOCkEN+kYLLpb1CSaQGtcgbtPerWIKppz/C9gnfFKbAcfgz3fqLgYP
lU3JE+j5OPGICTvF792Ga71be3oDoGZyoHF2MWblADRi+cNzRzHvyY+o+IM8K+iMmtv6hPAYBwn9
m4G9gz1MbfRqP0IOZcbQD/wy5Sd5N2Z6QXtG/dJc/6mfBs/5c7zXA7oq+BIqB76JzW6xnVUE/pC/
EzuYSX6u+oH4YAv4lYk73CtinLj1bxNIn85jwVgTvUANrrv4SE51Oi04kTjm7PuCw5wFzHQgIoOV
TV6B2lPDR96nnc+hJGwv2wr1bq5bNPNwI7Gicnqf1pin3hYPTmjA11/HSjjqWF6IMBbcdb4FV/SC
nPZktOeBKm7BjXjFAJfRthE3b0BMhuHfwZlxmCrmnUr4mhgPLrR3i0UxMeD3tT6v2oIytDp8S4C7
KMBhPrkYbi4UaX6C14jiN94rTv9j0bL6xbcGPMr7C/+MwjjuFqNkPDChn1gB+7nbmgg3ToTWPSEM
PygOMrYSZpPv3rkjhmwFGqdj0hgPf4ZJdzo+ccuD4NUg2Kf6mv5uwl/xsCXxLZYDa5+nbBIugpsF
0pxLy/jVw/zyI+JSe5e2cwrnojuOz6O3hMzA5n/28n+XUjhQHwlZX1yWKp4sF1FT5arsgwzE8rYr
LSN6LM5b8VAl+/AeUzvhUvOpwA8qqDPBW4VeJ7mFY7oN7yXUVRDG3NC1NRY8HEFgPPFPjVyTuCEg
/Ci0kcmwRtMhjVm3OZ+5eKARw0ripp3xrQZsLNxk+FWttecD4mL8EXGD/Zjfp2qM12lAiWFti8Vu
zgqihC5Sub2kfQuPSGZiQC0ssHBii5GrsKT06WrMbEoc30eXI5SHrLGG/gRJ0ASFjKi5BFZtdVux
JRU2oT5u2F9i4kCUKrXV5fsP19gpwxFXdXL4KDgyFB4w99YuH5My8BlLx3r3WIR9OxVV3v/NGV+y
CyOJlOJbf89Fkt+4A39qYm4bCWRT1A5n7xASOvS4nB+7+veUeIXD+H/v/0wJndyGKSuhTNShW3On
Gbl0ljnrX1rlCEsAnUMnEKc4zd1qD0aLP73j5e7q5VgDusl+unUXl2wPrs9GVdM9rw3xCl5Dhk/A
WIYzsSdLHg1dV3+Ya4zwUnugwgISrnWe7q6h4+RiSyiR7XrQRaI8kVv8bfGneq6GcII8fpyGeAGW
EvG2SQbBsEVY8uL/VNsnIDM65lJAbiiHlo4Q05UKPrNM8jnctEVHUASntQatpP4+d/jqTs/zOWFf
akLd3JEn+MncWJ6xMAQieBB2lFEEMXE8mtw4iHJreYHf1sZnX5ow2eoj+UXZodkZ1oNlOEjEvISg
SYrFbmai+CEQxrJ135+x0hBVeAtktaP3mIOUyyMPgJOyzIMdkqPyWnLO6IhBjM1KB7zMFNHVKfkt
btGAWwdllwZFoYyXsw7/ZwgI47Lh9pie18L4MTbBHhC7VcrO6wevhG2LcvVlKT7qgtxD7vK1SQDS
fifUBmaSJ/udrW4hHWInYM0Tu2LgvMZeKgxAALrmhTd7qc1faJ/lzICAWmAudo5tKVkNN/vNgzz7
hQvmi69PKE+miMzfhIvlWvJsR2EGNecTxWHpz4vER+mMeogMkZFJlA/Nbe4a2Yk7dGOdMiWMw4oy
AMuL7k6LJ3ecHG05briZKutR3ES+y7hLXiuVHxI/iAo9KvvDfTk+LQkF+Kbl94AqxjkDDsv+w3sC
+lwt6atCqerniUQtWTkDreWlCMnBDPJJFJT5LzfeMuIz6tOmM5yBKnLk/ZF76EP3sQnNcIt5ygBX
MY2SWzEzQrusJ0ztETg4+2hdeiNxoLHFdWfI4uGWc+tJcnDjT/7pR/BBOWLJT7YcdCL5on5rmbRg
Ltc7QhrK3RP3qKCCbk6uMrykk33mnxxYkXibE89ZbJIX7HUB6TtRfTcWkmu6JrdP9I6eGdsiZZeV
f35WHF4EAizGxi0y2aP0AYocsUHu7fqIpRGbRhKLg2u9MXKEbC8izDn7tcHUik1B/tZ6QamWJ0KS
XvF2f8abxJZ2C3pc+ATkf178+sHoPPl7QrqshgGZQ8e7Qna+wKZ7xidcWToGWKWgerMLLQ3t/r6u
1jkGobCuYRnK4zsPA9QajwJ+rl96KqlDtMAb8M9T7JFLxp91IHBmSP3SYDuTwmL5BvKQkNx0u0Ux
6+Clm/QSj19cCUAz2jlP7m2mBBBlHXyoa0C+zH4/SI+NFkDG4qNzR+AqffinQPGkL/zjLzpCO4+t
F4Lycq6oU5U7XsLeX7KqoN3uKDai3rIeNvbvTVBTX9EggoTK0v9VPIFp7OKhK/uqhbSLigVAxBbs
hGLdv/uFAg6ud7rNeaVtbisVS5XCUHPJEeffn6tzP8UmzFZjDqx4ph+5k08wqzpyVkLm55HKeyBx
2DpMrcbT0+i36bghOKHguQL2g1UDtY4Gvryh5xeQ38c+8FbcIh7w7LDl1T9X3o7Htq7oRpZWwwWx
ug/6y26JAZdmaLiFj3aVOAUad2dOeKIGXz55wG+zfmXnF+mYbyl8TAV8+bQrgYnvIEXLtIljSG+u
mTLMRJ5G9wvY9PmeHcXxNkQ8QrHQfYRKtx/Zu6EDwJz1Ri5hTk90y3kT7eqwaTjs+UkMerE08NBW
YgSY6j8KKeBjHb66s70FVWJ+4Z0JryjNw+MUnxAdpI+riDuBWsSIdN52Cad9BNxY4K0kiHvNkuSb
0Ez6+A+odmrE01ndOFgaxMdETpyjOejiJ4M5ZL0saQojE8Mo8rgjDN11/Fl261P0Sos4ob0pbg/i
I40YgwW4IAT3h7l5b6pFn1zO4XPoKTWGDHubbI7s27Qe98HoGweWXTDAz4ywLqE4Awerkd8msvdY
XVorsQionmOFDG56jc7zfELSFadgsOsTFcj64v5tsoV3UoQsttvFyoyMG0arRHxrSN48943paXL7
pmUIQ9bOa8yKGvZWdFvpSFfWgMiQt0zuoVDOw7SJI0G22MDHUBbn3OloGdTKtuykZMiPzAoPYCW5
0CpEr9u/pVI4nJWeFlRjHALvvHrijyqQCR+/XL9/9ZuLZdzwtHHf2IMJ+RESJyHyC9LU9A3vCk41
ugW3gMRdGRWMF0ZDwLg3W8MKeMHbrmdatPoVrOQz6EDVmt9Aum9vsFTZcsQ1L1IEnzHDDHl6eZCN
th6mTclKgINh4iEXMsJlSKRUp4Ebs5Da0lL1B7aSULea9IIr22G6MFJH6/By0RhhWZfgHrNqgkCE
5qluHr9DA3Hx+7dMMjgcEpIARVfd6/zWu5AbMY0lzFrY596F42dqTJQeFrvoUukWjU9Cd39OBcQY
bLv6C6wzkllG9LQmkwK+d4WWnRQZ3gOeSQdOWeEuA5DmjOeEw00w+DyWuYyjbQbfQLwVfqxzgEHO
LmiBNRyHomQOmtXvoMrS5EhTf5FmddJQsLjbpt8uTF/smAuTM3oJuDXhnjwb+zV9uGZUQ1dfnIM/
MsLcWzcpfgezlg+/85W0+DGjNutJu3WEC5edN68JMF1z6JD+Oy4IuDiTgBCOQlv1mXxgx/Fd30Ty
5Iy9x6+ZCgMN4JeEReGuCIKtayazyBji9wX+F1TNzZp3LDzi2SyGOGC4o1DJomP4mjJ88YcU/f3x
yAiDAsfdcEzgy3dXidgRBEVGRLPTA/zvYyYHu2vJGhSW9x5nFR+VvMELy8Fcz8DCEtnim6csyxBy
+wQL4IPkdRoCnhOsgWtSL4SRP7kyCo6dwwzuOXrgSqE9YL+WeKxI/yvsfPyz20+zNLfnIUzQjsoO
yQBO+GkR18xOP472jhrWc63j9WXmBKhgUDucKF8RKJd6OaS9XvjI6zXefAQP0SnGNZc2r/wz0spo
yD0ysOfzHhfaqWMDo4HyQaA4vScMWE75LMc24QL4p5QFotMLdU+OPEVPx36ZzlyK7hAjVob/tm0Z
ZjcHdkDpMKWIAXi0A9M9APShu9QQHB2W/ZHgGbA4Rn7cOVIECdmW/aAb66uCr9DbZSbqtJzlrKtZ
ftB/JZwj9Ho/bsHXoJ5EShwJg4Ih4RicMfFt2OFlxoD7OFnX56VEIYZ2ATyK4LOUiSQewnVit4MT
xcn/uCfOf+iNQokKZi+M60uEoJ1gOrdr2dJXSe7BCXAe9m9FUgXYJL4rIvU7btG2sNZ3DoLdWXQ/
+j1d2zNcnu2QnHW0lgQX1qU4Tb1IlCy7GEHeyHDfcUUrUo+y13F+AWd8TsWLB989W4RsPmPVhivF
14DaSRfIcTu/E+VADPdJKHhaiAWJMuZiFupE8sqz9V3Q7oiPluihnOnhkWnlOwlaLFVLYgtv1B3M
TwkfyxHd82VLO1RcDM5oSlIftiV+yNfUVg66iH0owWpUSDliPGHHJbzRr1GoT8zJzb9EJKSIDS11
9/lR1ijpRI398CnQu0Cf7ZZt3GAWBNYSYkN2XeDM+u1eC/K9IFHeVp8VJt8zw2H2iw1jJIi8ohNw
4/GnhwQT4/nlC0IvGO3WU4ygrr1CjR4r9LfPq1fBudDw/fF4TGrNoSbaHIeJPqsY1DqBU/fVP2OI
AxeR/kSEL1TlMROoQSbDzah3sKkJVS8YO2SYSBldxoOYHeGskZKCYY7NV3f5+o05orcApa7CZek0
y0sFEeaZntx76Xbgjs2vbvNqrI8YlyKBHJaMIjL8SPi+uhCAZqz4Kh25F2vHqZQo1Gag0ClrOea+
/WLvXlkbMtTTvj3gzxsg66SfcLkMZ2SfVtdEREpPXDVhdimAeOevClmX7XA2CPupmdDQEr+W+vL+
XU1uux75uPT2q4szIB2IDyZNgfMrRSSw7cf6wC1juKrm/pI+sm9BmWqLs7WTYx0Tz/Hk5t8UR9Cs
5PYeEyHNY0YvejktnrVY2iLp2UEhosGCBIkwRjrONnKLjXgqHduEoEYLX3zdHS7q5BwpQUN2yVEj
eXPJiuA6rseqPYBQ3ixrb8dgVto61C4crBLZO4zBSPdqgnRSZaKAhWQQX1XxRivh9hlOQ1C/HiFj
oMWoGjEVduLJSD4gXNJLkbHp8QWdcqFPu40xfjdOC7z9vdUstKuKKbhawgudG0L0GVX4w/kmP6jg
Xz1aHd0DfGHihcHXK6pCxau3mid7JUqIOI8gycXKpkPamai+zEncEgYiRMGaiEY+K5tAw29m2WNX
LVxoy90oqKm4zuUwX9BMgSW/jk+xurpkt9XzTT3x/LaMgfWInghDsXQUYghhBw3rqFrnrFm9SVJX
wc2w79exqlsjMr6cEo3Vm5aJuSM9x1LK3RsxPTmxhsF97wwhkyeSak30kW2l9JlFNDlsH1YxD69T
ynYT6nw+LCPONypFevAKB8GJICOgPNkvBwzZvGyVWPTrGJU/tSuSWE/SvD1n66TCsguVcR0BNB4y
tqNGx7b2gCOrDO+ddj1pMNnBIZ503mUFDpwiJt6DCF7PZMyRdG8THlNPYD9tt3cY1T15oVfu3MZd
SrLTYh48VkdW11PYLiPAt4FIbAoVIyjYhX3+puCxpB4wL+leEXAQlxpB+JgJ7rbCw4sRHV8b4Z3o
gwdCONGwcQhR7OfSXGmeYImTSEVTRLNVaqYL9feUFair21dN3Mcbjag/xmvyGHmfq6vJ3lW3jcVx
ScWQlvLzyaNgEF9I9vAHSm4G8RyI+tY5kq2D0yXiblscZLKnCTeJnJ9b+2ePLqAbx6UvkerXPWmv
7oX7+Yxg4/lHl7wOmXQimhS5sDaTaKNvaHQjJ2vT2EF4418h0b6hVQ+cu5+HIn3WczCe3cfP7hN9
ojYxIy7rRCFEWkqrZx3exAQqt1507cyPlFQoglRDx2T6gRYgEqfIGkjkbh/fECJUxjKpdpE6xCWp
gj69bUWOjmIzfviEQdJFyWJOjxGCfiHlK2c0y0md1rtyNlypAWXsIVlZxSeHyV+fPWr/wwiat8jE
0p29o4jcr1qrmlLn/D5N+l+h+CnN1ODm9Utjpcc/CXEDKvHPcRX3tCJsOdkrwkZ/yKhqaffEiLV/
/yH1iQD+ZY5CDLnUamEcwJFbF4MUyoP9q7Ajhb+nR2KJDtcv/5YVs4bv3ASUB0m4XGbPrNwUgR41
9HBA8U1UoCfTjk03YhCDQ+REPXurZ0cSthVZCznscAkJnpMmGsG0ttqExXJ3FHLp9DI+/AsOAi0J
czX9k3tJJZuY6aBOr6GI3oidpq8IB1nkOESY+d5ohxfhBc+wjY2JdrFvN/e8H8w0/ESiFevInI5J
Wd8d+TeyBQcSJzW5fu4BR8rlqxrza4Y15rR43m3iMeW8NJmiTWqPLBBzRbLTIrCeDIPnUnVZ7bhR
WR+qOKfjYaCISLlcnILBstND/Wq31CjIPFRrM5TIVU/qMT4O6Qz2IQFQ7uSTY8pZWG10PE+9cnbI
OT58yNjluEi1jNzRhD98Oud4oAGeiSIdh64hkSNvhptyK/lVjd2bf4ummm8yvXRtjBX6lGl8cIEe
sT6uO64vHFGkODIQ+6L1RctGYZNqNErEJ+KJKUceWeDp9QKRHVvnPKkPNvR6qVt10YK6pyWkqx2a
o85WgSuuhpdl5R07S5GZMj6775BDOzx/HTefJapBBLwSH4zm3boeY7Z6PELh2Pbkazu7X3OyvuMp
I9Y0g/HJb4end9ohD5ediO3IBKrWhZMah3xFc6c2lX3D5QQIR5OaaBU0mLJWeNUgapmEQCjrFKgv
xItkT5peF6Mzc5o3eujmUzH7JTGVpNhltFA4dqlZiBa4gcaE84mgHUOVFBhDWPEk0ggHPG1/Dqrt
Z0mcR6PUKTwtLqFOgxUZuSjPhiSyKeqN6Mwa+qsjgjhmT6Lg6hXkXXp86jcpUyB+loyznxJLZRc8
2+NCnZosTbJnQKaHQhv0lsr4uBfrQxEXoRunnQ8DlEd2ZGw5hqWoaxztoPsvt/3mLg+YRyYciHia
+Ehg2BeszofBtStj0xb5ELTZQnEDusXg91bz2i65fncMKw5A7UVNUN7xFpAadq+TZ7RVUW1ufqQo
orOAhhNrotraupiiqv7CM2VR4ClohFQt8cXktWoLNxeG2yFV1Y6CfEDLka2mmkMfCJpSHD+TprV1
uj5I+7MmiIw0ig2Sy/vmKP+ta+oaD4vLfqbJI97WzpMmKw7j+I29YLuOn2g7nyNSyHI8jPtw5Ku0
m4j03YW858gpvR2RPKmO01KE1oMVX0zCVmgHGX9ZgxXy/OmY6DqldLe11g2+F4XWgHyyf4pImKYE
VmIHiPRyS0aj9vpADcu9SDpfLUf3kJmnf2xwGJEDJ9pavmcX/M6b+5Eshe7CllLH8oUfibu3VkX6
uxwrwVCczKHi1IM/+7tD6VKhMaCcodQ9GZB6TC/LepyvK6bLyaWT906QkIT0rkshb6KRBidwuL7t
cm0u8qyP73PVfWSvFCmu4LpGI/dPkFRh9Bx5ZoYyqCjF0mJpkh+t9/6seJVHgB2r9Bin/JWW2/fS
k9dsuFfKwZVJU7sNByuOYLJFeoT7jeOo187tQo9POvhl142moy+yhSK1n+/vY5XcD7lY9Xs0KefN
DyKWffzAq23xJkuE9X86EufU1Imp9hJh830yjIuI0fcazy3nMfJBbWJQSEKkxMw04RayY0bhi6H7
+OiR+XTvi+NESuVx8baY4yLilknYjRbsb/Lc1OQZaLwy7iaYK+/kGj7cA3n5OZByi0CCePiCa0YR
kawpdZILluHudsRrklc1mBhSCs6JHg/7u3Hy6cf7JfeFHctFju/kv4NnSpyyOEGLgxzgyoToTdrF
xh/9vxvP702n4HBW+I39TZP7ORnMR8R3Em7pbUQlSESiA0/F7fBU2qUoms9fY5X/Tz4tFGmR/xlZ
AiUu6rwUy/njStOB+/mhEpdhqlav6ONXLHEzuk2PY5rjYg2pDWohmLjn13P5/HmlxwlRd3TiwCJK
uwkmWUPI3k5E+WWzgcOwulpTaTz0W1cKyh0VxUW++2zVbbc2dL8hkzDgECixfw/yCF0yUiL56BM5
FJnwlMnFBw+ZqRl5Wy5Lm0wPJYRXxDlIsFJhSG4UcERV8LK8Pqi2NYQLOQ+AnIJ1E7/UtlRb9Daa
rihH6VEXDkn2BBc8xEHUJ0XWJy98EU/ayla7uLi3rxsaAle3CD8bdW6KbMo5VahxaHQV11fnjC3h
ll95fOzAylLhAVJHegtrxw2YyuQT2r3EydNHx91rU44cKajja1yui1TfDulb/pExw7tmdX6R9DqJ
5PVGtUV6bRAt30FWrKqQ2CwjGKGTIbApez7dztFJVd2xNB/8AN3+pHfVuc8/SxJ3a+6WuoNESS1F
KOA0YdCPH/4UWevO1n5HLD/FupkcV/Pv9lsjDtdpq6cASYaAhihz09Mv4T1QGWPOgmxQNb8dbS1g
w5JXrg5PH0LibUa0y7CkKRJd3G//jH27jvu4je/xm1Ct35+Wo5B2QOwjy13kRpY4Ruz3k7U+EkPD
t+C5kVJ9+ByNrk5GXCQXWFfL4hiYHMsiJUZWkcC0Xuj+kEjIJWuCleytHY1exGhv2iwwLK+0mZG8
CXL3SgtZz/H04YAh42gbe7bQRKGDddbFp6lGJY6YiEQlAhl4WHYRmmMQvU43uY8FhWBIHmkuNtxo
TJ5uSN3lTBZftCHTNBAyiHz0bsum4sSuJ4bXziNUWMg0f5D6lIEXXN3n5kap8BRdSYwPxy/cR1Fb
cZqfft9CcawwMtFjq9LVwd47Y2ZFjzv3cEwiL9biW/p/nJ1ps5pqm7Z/kVWiAvqVGUQQxfGL5YgT
KCgi/vo+7vRb1YlP3qyu3ntXsrOylgz3dA3nkF3MN9kwzXzCHxp+IeVs6ld1LE2K4LVOhsegtLBH
AiBLCAawgNwe9T7KpKKkoBMGSZxQIiGm/y72sdy+LS/L9ya1WQ/LiuV+XZ6XHzAlAFvPe1R/G3pL
yIOIo1hUOBEfMShf5HTLCX3OEGZnvOvpiqzAkyM5UinOcv7xpwr6StS56o2lHKVEtI+h6qlATdyO
lVus48olszRXTsnpLVEy68VYMi/pJLnE17VBfsLqTIYEqyoF5TIs0dmlUcRAHzrzz/QFR9TLlo9x
5aL/i6CrldDiT0KcLim+5HxOqjf9d5C39FW/5SdISY2avgwhxHrELxbxTu7q14+ZYHr1sOqHg5Zh
RqbaGCSpldb9TsvokBqApYRXA/TyYTe7HqHMk4/LqfycRyl1jOJANppQhhTFrhJNSVg39JJojN1F
ReccMBNIYHYVVo8hVTvr7KKrot0+fbSf9c8uOjKv2iGdgESXDrJ3H/VsEIX6hRUh7BPptwEWcJOw
O7rbjK1o/om2LI5cpHbNLc12GoEyrbGNQqWwZtlQCqvdVtOoXK7uitlM9LOaMVTsNU7PkcKzzlrG
1YQaExAjqyXW8L4bPByiu/Pg4TwSraCvTUltp0xexLsbBZiY9qm0HAQE674AayJIGfx2N26z6qy/
JYZUlyTrPFmt9LShQ5de9UnDUNEBjRZlgxs/SlZ9Qx1fdJU57DipPoGiBY0hEw3rD1GdOvafhAmK
JfrbSgisgjrNZUHTlv6pSI2ftLy9BDQK73dyeJuTS8insukVlNcCKXqxrDlhdbO01iej6nsPGhB0
l6l7jsoE0QfwzUA0wczZEMr87qjklF6wzNgFLjOeurk8nkCYV061UQ3VTwxnLApz3JFH5JyREwSz
0mI1scjH419+bpzVgboTWIFn4K3mXeszaW2Ibm5h4T3iBrIJx6lYWWxfKQ3Ht5aRszHZxBeM2+Zq
3xlwEBVDsWJbFOxKwoDVS7sD9QHJATYk2z9m0uK0EaEGUoZl/zNk7tqnMX0kJ4talAKzAMDU5GNi
XRJQBCfZOW2YbT4bDjNtcAnfE26MzDCHczQlt7sGD4BgA3bRzri20IHnFd7ZjIAbcqAo1ol5anwO
ira9sTegZeXCd+13UDJM+wcqVjU15DUnBqwIGbfNW9gwiPzYEr3bQkKeKSSFEg01BJMc1eV4Yvtv
tAlgCFI1oUrMtNBvF328vrki5T6aPUPgHrMY5tFTW43y/rmiL3qkp3314VWa8oJi9OzRPxHB0wrh
18Imldw3/Bt6U6Hob1L3ZoHShqO+TLTDWcAu7tejVNbODdhl+n3evOsvND/ZjxN+5CjGrmJSJ5ve
XRzP8Bq8dCbK1JSOUHXvxp1Uk94QOFdrMUckXV70Fq0NVdxawGWob6fTpp3cjAZHbF9BcWUjbvqz
T8O7Miw3RMTdkXruX9HhCdH9DJvwQpjqIPo/xh287OwcIebx2tcOn99eJOFr0jJUhGpsnrywQIL7
4qscltOCsjyodrvyqOpRnQUlnWg3ldsnXStpSjCnh/QKerveTmVO7GmIG+eR6CEd7ROhbJsBIpru
94bZgN8h03xugMPTPp/zmAkulcQupYwyu+PQJhgXXZNlOyJ+WeJbTe5p5Ztb/0K+Ocw3xMzobj3v
hOsFzW7RQP6B5Sr9xHL90vDptVU1Ubs4GwpccQcAW49TjGrCT5YQrb+pEPxOcP0S7ekpj3dSyb8I
0U9Qpx9rk9LRoUZN44VSBuuROCAb3IlWavaxX7HID0o1kmB2/4tk+8X8buCRVrYFyxxMLQU3L8VX
RECtFhQRYLc1WUaNH1zjW38l9mKkg2afKksoP/zJoT8p3U59fSNSK8CWb2NDV9F4zejqiTLhky6V
eFLO5v+H3UFrjkzgJ9q2JOjm//Hkv93F1zAnb7ktr07chcBPCbQv9kHGfhUPRf1SVGKZzKg3/fDC
W3+dXb9d9mvQW/m9rTQwjkdsk6uCxxWs5hGCrR4k8cPuJ5L4X6nMv13ua3ybavOmXJTihNneh9LN
h16/3H/1FeNC475NGwx4DXtj6Uz/zd7++yr67cJfbP9z55ihfJwI5zt1TjOB8iXd3xPb7Q8X+usq
+u1CX1T/1bnRuF/EOPZCSlOaio1ZSvGROE+bdIPm6IfL/TRtvtj+5eN8P1+vSCUIsgnY1wTCAHVe
4couVFvA700EKvDfV239RcYKr1Is2xQZu6PW95Ip290e0k0s005UHfWSk8VlY6TzItqHcbXF9khg
wnCCBaZz5QRMwsf/Sabpj7v4WjKfVaEq8pu7qPRNkwItkJTC+cCZEr0Awi5OThA57nUvsGbyTyvn
p3fwtXKk1fGx6pwwtalBBgPQnYA4fIOFKpz2CSLbyjc7DskGee6ABqNobOq1owS5Smj1w3D8bQv7
4018L6vPBcGo6oInr9Hy7m5jzjm8lLHpgAvfQum7qa8ixdtIG5h0wg63RaYNqUG/W/no2oGmrEGV
PbHTRJcpmBsYmTl8ipvZdpsRHi/Tws+potQevLbeGMJDw+rtZBgYFTj2zy/iX8s8Q0zGTIfKymqA
/QE4yttEdgpqqhn4q1qHroXCHTDUkBLOSZvmmSk41k7qqDNhWDyEpxBVkxOFCgmm0nF8hVAOVRZm
LwsVfBmuNvfwFqnWI6B3QpcILDRFybCLZaY8eIKjvS0oySIA+jDWmL96VIBj+nYQdJmPd1r1oWqT
pdhovfVoHJGAUijYr6lXTIspTeXPtIxB75E8Zv22TaWrBVTyvr6uBbrk1HWagFGonTboLX10mWbs
EdD0nI6xnw+rF5Xcm9+mJKMeVgBw7WPXuA3vaGdWDnFUY5FRBqWaXQSqJ4GPSKzPYneyHuFzRHPE
vtBZoAiEV1zQ3QqIQ4sAthGrw178vv+wR/3tpJc7TZzqZSTWmr3Wl3BGusqO1zx/fOIBHu6xNXrT
5B6NbNPXhUpNzxUh4w8b8F+3jN+v+SWf0ZBbStpO80/8CafzF06PshUiLWcnNr3gGS1bbMg9/YCd
578Xx98U5f542K/jXe2+71Wj7pTxtN+yNw32ZOgHFMJnsfvQ3Nh02DFrYwI0JvB2te6Nf4zg/qK1
9McdfO1TzaTXKCWZOyCF1kfubBbHw9F+Qc6kj3fjn160WOtfgcQfV/val5T0c1vJ3TtezYa1PGnx
0Rppe6EDmqG7iePIIdrtmsEP6igIzIsB/Nd1v/agqtX7qNVVLuNlXGrz+E0eE2tLyKwClQ3qHny0
PkiiAS2kncqfAe/UeiiwVqhhjkylYwz6u3muL+kaPRwOTRtnD2Nu0BKan7Q+QMbBRYOeGR/HYXSY
DxJteNHZA2AQWHyy6tKVdadXG0cq9jXb3ve0i0lR52KPBl0X4wFijrCLaHp/J7nc3jynmIecLg4x
zrwFLml34w4FbC2K9zFpDgTB0Eq1eJQZDXDeYEVYFg0HwWzvRn24a4chpga6UAgUc8r9aJhuKMa+
w4++6ZEg3BcJBnzpdWzsEQU/e+jSHY1FKknXzO73K2rSsuZ2fXhLpFi7XQoGbrAXBnuntVAGkPC5
q4GSU2jQ5myc9h5h6RyWSAxvTZtHJLLcosQrrkyqLih7jt4WiGVdj+YWKfE8okWi86iDPm0u88A2
LljkXPRNRV7xHtpesgRy6WIjDZFzndpM4ADeoG/WJtRm5DLoPnBUoC2l7eZDil78r6BmNviprikN
k2AgYo8SqQfZCN2XseyBuWxo8UxQvgYnKsuK3dQ3cZ+IDyzE0QgFEB62kXlo8oCmbzfNeFHgGgNq
582bbNFSCt+GtYMj58yjyuzBhc15ypUhSnqzxZBmhMUkgtgksB6aFmca1hJDtjPCSH+fg2pARQVQ
JQqBpILiHfu2trf3NPimFoUvWwAXhxoksQM/M+JSFueyxvtcznddfQmeu8krROzqhcnl1e3qhQua
v2cM3Kmih6px9IGcgHimCOy9HI4QVLGsAUh9alt0HLS+kWrh0DIGErPwSLJ20fj+qKOH4R7KbgAp
c7CJcj3U55DFtPmZxn/i7YE1xH130+f6JZPdbOjmLHD3J+0w77MkcOgQJQNRvAolcrTS1iapt+ed
LmNhYn/Ttf3JniN0a9nzm2YPYPBpG0hgA3cQh4Y7HFFaaYAwaHDMNaJlavoJgqcj3fE4ctbkyK7v
2Q7VOsNVudSWW3Vcc5MwSoQOGsOFimssEOs1n2OvoC8djb3luxbX7o8tY874LXGygjt2Rf4MvY1M
C00KUCA3EV6PbewKbC/Rns46FhaHdGuNzdJAg/RmRyBq+oKXuF9pVGht66SxZmLIN0wLDHk/OpYx
Tc2z6+VITHZ/5JvrJt2FndMY+hDFBeYSM5Y+LDFjXowFvEpsEwEwKtH+Z5U6qJSbPm0kLcJ1ViEm
W0RBqVGIuoM2fFu1hkWhs6ttmvjBASaR6ETps6Ci3u4NX8hGQOXkCdaCiyloUdEVawlq3rad2z61
Rx1p6Suodj0AMD4bL8wDnWgzgBproXE+euubIThobvXVF8Wvs+XzaSOYSIXGql5T7udOpk9K5FQd
oM3weljGSFCTfRZW1LBA4ma6P47m0fCjj+wAdK0OqABijBYBohwhc66jPL4+8BP61oViRiPhTWGJ
UHy3ALfFS+FyZ+pCQheGspI2NZ3+jRA2Z49eROiG5HRQO5F+mIzp8dh4dTF7ZsZ6z+hPhqwo4GYj
cP6s7EwbPxyHDH24HSuaV2k6Hb3Zk8BKC0c5u50xfkBWZI4D3OctB1MQmQGVJY15kbDbrneDw8pU
zOhse/tMs9kjF7gEXbVJYjzMYCxr4kXwpMO4yyAGAA2MDXSGmOW+vlhTncLm1Y4Obfdu0BR2eDp/
bFJRhgCcMoMjKgdvbTHezeFt9IzAz/kjKzDVgwl4Npe+53MGbY474iqQ8bQN2GYDd22Bxg3oloSl
M+jTL3MpDfqfmRT4/mydaOujNm9iRsFKFXsJqw3umjY/3A286+0RiAz2OKphlhX3deTW6EVvIhY5
ZfG8HykuAWBbM8czhW1HW4waNAVqTfMPXkQ/KNyADRtpHsVKLeKtVdpkxB1ThhXLiZXJG1jbY/FG
F1dKZMHNejD47Ps+rkTjgF6le2a97nqaMdF0iHUfqHRX/UCrb2dORuP9SyNbgi0EpkzzI9t0A/eu
aQfWwizuUfMoJiNGx2fzd4I4H5jBji3WiMR2q0/ciUsFV+OdXfVhwOUPh4K5f7crx/accNwXdWcy
n8jjGv44wQwMWYgeB8YexNeCQR3P+HAtVjhUWKBLlspb3BBfxTHB1LaBxsLlTPBdrLR0Xw94LjZ8
lzkt6QBuSm18kBgS0FkM5bajDZCogCA8AqZ4cb1SO5QMCzgVgo2ZoEcN+jUCLYuFM1wwI2lomnXk
CKy4yBK0dpO9YOI7OwDVNMkWIGjHbT5wMxUdP2dd6caCO3yBPyWx7gLhlHT43iNcrEab4TJsLPXh
jA4zhMQXSnCy0bRhEfUW1G91KEjTwm74SIIQP9CE9fQgeumkjfH++ItqKih1AqYJ9A1VBt+89zua
D1DU6nhxT7d5M3oEz+JhTASfo9QcTOwMzEIsVQc8iHs4V3SRdtHmFaPJRGmB6mqy9JEdWIzROD/c
xYFx0+csFX0/Fiv/anu7o4k27Ys3PtN3cCgAapAUbf2KQxuG/ZqeHfE4hAXRJ7Z2rFrG9FeIJJiG
bY0kd5to8Af6Hz22x05TY1uyZ10D4h/7H8GZvTlp/g3gzIFeYXSwBVYk29i+8CQLJsAaHJ11cVjA
oRdo62DcD3yelcegf6Lt1im+4LxtZt5hxLw4aXs4aSztwHdm3ggyBDLEpnomjlSNJVLQ9Kv3QPK4
S4OTjtjXXggRb8AI+mqnHURYNuvQZqLqQ0lmXEJIuRgNw2QPXr5YhAEnEHNa2x5DNkmU1wA+9RG+
1SLqy1x5u+6LNIGQ0PJPBvdGf104ixwNzgu2mMjTRxg8MPFQIBzemAlDMUFxDNPAfQsGyJo5qTuO
OFunOU9SMDAEnHM0S+YgHbQdwuR2uIwm1QxhGbjXDLaxHLHxmoMj1QUdkqz7MNeV5rOjdka7Fl9D
j+WHDLH9U8ryVS57PrLicW+RsqDtkmoUgX2qghb0GZeFtgdGO+xoug+McJ3pfUp2imkuEsNmegDa
OLvOz/KLP6U1X3W1e0M5Nl4d7qjN+VtpeImtDA6BhjlzdNesnf7S8Go21ITp8lMK+bdSz++561eR
7ZFdjo3Pq13GGIZgQJrCIL4M9jmNwnk9CF0wlcM3hYe1a46d0/hpcuTrQcpeRaDLQfBDQivSxX8k
Wu0vzVelOmbv/MObmJ8t46H78UsL4lDo13BYA5lnb5ruZBN84Ip1QaJt8LWjFv0v7Gd+uJOvOsK1
o1yazRd1hOmcSYL5O/+MbM32tYWp63g19X9yf/xrpeu3oWh/lRGO71rq5FceXtY27nAuJAaWG+iB
PDRAEG3aX2nReDr+aUH8rU7+e1bd/qoifN4dhPWLWx0b8+WSeUAYvL3gHbDQHbYXd/pDFv+3Rsgf
1/uqGXRLWX4kCdk0dU0mfIq3zNEYdRZPOrkusx35wp/KQv+tX/6vmfVVOugUq576WvFy7+QTBJoA
QYbkqDvKCAQrPVdy55yYJHcjSvecP5t0MCc3I9dtsrXCC3RXCwkyj8t8QxAiN1xOQ0B+Opx3f314
mNFbJxqMtuburE0b1mHoH7rAjFYO3zUtdXNxMmaEx2zagshemofdmI/4dUSNbXahhNTBYrGfcQL7
4Y3/zW75jzf+Xb+QVrXaLVjkFRdHz4Z09JDrg5gD0IYYwyFv7gFr2nNI6BRT9N2/l7UkFsu/Xv7X
ltt9t05X+cTLB06DVpDQP5qVvoBIKOa/L/XjZP7aS+VX1s7q9FFj2XoJBiHyMwhHz3yfmjmt47GD
gMC/r/iXh0MyuivLzQ5C1R1Z/b5iViR13uzcaL+gSIuIAVUS2loQy36qtvX+8+j681Jfm/WnOHXq
uqo7ATJsiO4MKxub6qgY1/sS/VkQmgjulBFSq6CWIc/DQCGGuuglLYOLngJaQ+wg6ELt+RhFx03w
+l60UbrAZDXINkqmtwAbbo4w1ssFvlDXg7qstjfqMNNTXM+Po5qCx1r1zqPVXD60D1BZdu/1I25P
C08CMkpH4EglrALuetzTF/+APF186DyqYC8um/YOztxlIw3hsgNKha122fBXK9WSoXIS28Ceoonf
0CQgUez0Q9jx6UyN69G/B+yHl9j9OmOyT/P1rK6MV0FwhdZONJQ9eFM/TYv/7D7+MVbdrwOkmaWr
8vbkMrBG2EcEYbIC4vdzn/PX/vzn6vrzSl/nRn36NLJexpXaVKNyKkqpkwTvlYZ4IpyNlfuwGXpR
Fj6HHXcrwHNvGzkA4wzRDsg5OgNHGIbNzU+tNOk/T/M/b+zrYGl22nepi4q1WBm69aLrkeoj8GQ1
2HnN+anf+5c2s7gcFu5NRVFbPeVrYC+vREmKjnSL79sHABQ0II3Nhxi75Sbw+gFsHSAaETb8ezr9
f57yfy77NdCnU5HRp2zdYlw84jsKkehO0CORzEcYwYgkIP/hgn+fWf9zwa/xrlTl9paOXLDS0ZZL
7a3fArnxk7D7X0y//3ydX6NXXpNO1njxOq/uad1BGlI5NOHcJAjRVaMaAAMisCg5QM/G/iNBoAbh
z0kLTJ3kvuxKU8y3rJNe/TjMSk/5z4D5z1v7iiBa13PavkmPG3rsDedpdWUtP1S1WZT6ayvQ7JV9
3nbXxQI1yc3JrILrLqFyfuVvEq1AelKi45YHyahADQw3vyd4JENywrMLbUMIElv1VLXuwENpczsf
H9HpEN4Vx/ZVCLpa2RC6slcihgi3yZwLbCdIOVfBnS2DivWyii0KXeb5pffmb7+E2dWcAgYdv7Y0
D9cqwik3Zv/RLXwVWFRhJE5lo788ktDH6WI7t0FVGF0IxWiPXhgXoZYBowBJErilujwrAQ8ix4VU
Xw6SdXFHuIeOP6LGLwu0ntNw3gjSpmimXv2egB+ifEMxLPN3F5yyvQIyL4uChLPjfYzMug3QwXKq
ZQNEzNvnlqV5Q2v3e2QClMUFvw8KZjpPEFxsmlQyhbSYDBGKsPQEJU8wxeKOLgqocBN9CYyDJ/eR
SzWVKAm6djoq4DygZzZC8bVtfRDwLnwJTajEKaMz4u2f2cXM7WHqCwWGi7kvzOcB9rYrBTWZ4UAh
YlikSBQA7nPVoHcnP+lQWTga5f7Th//07peTZNkjiUVShCx5cdm/QD5TXgzQCgsQIBUapUejPRgi
pOW0g+a4U2qduN7JwQcVkUtHyyn83/QXXcrJGS6x04BajM+4TGc5fvVXjBY4PMh9T4RIE78rG427
28z7LWRioMQp1sc4srlA/EETLk69Z3hyTlcHuLVy4JRGdFu59bu0V0BnweJ8OCm1NbTmq0mCxHhp
PznJOVifXp0Mqq7+AnCKNEDrNjwh2gTh/6q/23q3Y5UYL1ZjhE9X3v1hFshmPm2Z3lOKVvIrHyS5
Xn1clMcfUlQXVquwUIJOENX8uPzkismUu2nHupYAzBLKjmNZ0pToyOxMzCvadejAsYxhiK4h0DMp
ufm5xH3FylQm/L32pVh6DN4vO0V56OqUH6C2+qVroKX4aSHnXD6sBK3ibQcIcdPNWkaLAnPh1KRp
2DtRlXUfEDnMt9Fjcr38a8xzt+jD4A0kGegcPqkjv6B8rY76Be5aLdmn+24lRfeu27p4JzroVOGu
Vje1T82BRJun6t8uXla43du0evids5NfvBpFpqbNM/IgElDGh9+qHTAcsjJJOlYPohFIyKbebIdP
EK0fbs0+PTUZScZh+tDB4ycX/b6/gKmnDUOxVDKrMUxifZdMhSKANAXKTrPuuMc6RjvGU1g0xuFJ
G0Wl7A6S3GkFRyARR7NxyNGQOA/UhRCt6nhEWZhp8fmwY2TqibsjkCxKeTTVD0enBGc3wWJylWpp
KBYXFA8+7jYWlLSrf/fBOlypoYUvWhefUB3fqUHejPZVy0aMzXhVQnE8c6gi/L3MIdQau3OfMuHL
QrpxVEW/CHGIbkwE5vrhpqm+FupghGjIvqT+GpCs26JCRq9B2UgDaf1cJ+go0TdBgKEAfAqwPCgo
kBY2XAOgoHn/adCKDIVkM7BM2krptDpU3mesBF0VRKTYERkIHzQEmAzUUtlMrGqaxatpSxfMz3Sk
4PUghejaUZVEg8fLkG5WBkLiX/EQSKJ1CXi/Nhr9+zydMiePO3XelSH4Yc4An+9D9eawOrkJWNfE
rAv9M7xBcANqCbotszq8d0wjkFtfZDvGOnhTckxglV76T7ROn+MaXambK6FVBoBFsoS9ZqLfaFud
w9I+mWdBrqIkIvQmV4euDQdw1nYZanqR741E/qiOn5Y8FIObLeR+ymkgoIWSoWKchY4GOnmtdYFW
KbwBWwpCJSoPDQ4P0erDQHb+CylsAE+wz9YSVXNy4Ye9V8ko90JYV6gUqDSNAHjcfNgqi2xWD1fx
c3ZaNtltkTzSMJm9LziSX2j1IJIAx7MysiK+proKjVu2bpldFIbxaC0k9gtkf4Wu+BHgcSGW5CW4
rkLMqJgu15bWQgKOecPCWfMdAgtD5zp8HBQU/ac9GDtMv8yvajwswHPouOo+zNvZVZEKaWn4IHTl
Puvz1Bs3u8GFrac2ZQr1nLOlVlT988O8IFsCpZ1DkPpq+EZDF9XHTH9h2no2jxOV1ICFCB0J5g3/
IbKJ5gaaAzCISiBYLaTgG1aK3lSmJ1iY7ldMr7Nf242459y3l6mEmOc8PTTgJg4VuAz90xhugtPo
k0rIQ+ZkB/TfAuQ+9bszApSK3S+gEhwaaCsmgbxVoh684zFT76b1tlCw5u9ta8CbmgINctINycgT
urfZsls23BjoXzYTrfTS9Wf+mL7nGbByhCpRf52iSInAdWKWJENIJd9s6OjQ15f5pII8MsiDIu54
mAxLhCtEbg/61TKSFXGGFgryYQNVe9LiqbVkSgjb09jS5e1xeCKaRz8IJtyc42I1gOpq8n2naTE/
xhUoJ9BJfLccttAdo6PGewqP9sO7VJwPDAMEVpYvgPsgR89im/HnwzWWt5fgPe8O3qg8EkUdhQL6
at8alV4SfKj2ChuCWi8wDy09ObzqZf9m7kAC8wa79oe+Y/Cy6kh2Idy6qn+1JQ5QNOIiGC7DTiDt
2BfpLwmKHGEOOvvXQQIXDOUS+0Q3v46e2AAc3YfX6DdRyG8ebqjScGRHJ2RjQhn+zSEliriy8C6o
JnpnZINWsB/PfumhU5aApqyhFdz3yuaRab23ni+6fTi+WDUI/h8AcuMxwyWC7bMlWvW2UDy52t0m
mG/tNakArZV0V9gL74OXXXgXY4dAtFWuXxhqFUAVkEUHnF74GfR6yeG06Msz2Ke2qneBvQ0RLj6H
b0cIgzRGj472gAi7aTLtMvdC0EB3V/ZX3i1gUhV0CHa9Ep/qZM1MYQiFFGnPOAJ5cD7jZFOrECvh
T6JsbJ+ctoGLCb0CIEXnITsqQdwx6uoYPiCFPblS2IC4z8pE9TRqOFcXVt3hA9EPi0s0M13MLqzy
cBxeh5c+RtTO0e9OODNhHWF+Z6VBA+FTuBLbJsrRvbkaCsZgC3MFNczXmFOYaM8raJO2590ow+mm
NhmVBuyYbRuGHkViBA5oFi2PgCpGzRGZ/jlqORWERBZgz79tChYYrim4zLUJpGvkGhqqdh6rmxW9
S9R6kY2GY4H+dguR0VyvD20CbPvD+aydUP3vWVhb9AEf9NtBCzqIWy7SM5Jj6IsbzXXLfLmdN14U
qtOBxiebmJycP5aEGkFhHNvT93uM/4VcuGqITCQmEzeUB8HAzXFhSI0e7BT2w8J536MOJhYnX4WS
k9oJdP2Tryw5k2htQcCiletzgrnI4ZtJYqWJ1cl1zHwkmsugYRDnQTiVRhs0HjpcUQKUBg4gqBfr
MoK87jxM5jsnPlH4x0LbG8XvGhb7a9uJlEFrwPeymXh4/eHxkTot/YYK0imovE7A8W6eyCXQzLcR
YbFvE3WEMIAvqRoNNAwk0kkvQOF7gvrnsEGne/yiE4h+g44Yv9DzeNHssZh+wlZGYCKAcFD3E+UO
IJMBcTfdy5bb3YFMSqJ2U3OJfnHJwcKDnOK+eyCWCC25Hqug/bquoNAfSTq07m3YrcMUf5g8yu7x
EZUysDvvqt+5GkrtSBfrSc20YTXBArKxKk6db3rYWGZGl0rqbAc3EjLgGa6BolfwZamXwUNrkkzd
pkBsqFqN39l8SmTYoJZVC8i6vKErf0YLohpUwX14RwudV9FAMvbiHIf5lK2L192ef+af7aOw0tTs
PfUSDVv0bwH350AOWhbyp70hW9N5cmWN3pya4lgOSTWHMtOL4JmuH7vPSf9kZtb21KbbQ8eujVwt
k/E8yhEeow4OCmEFg7fJKTFFLWtSoUNUohJxDq6j++gzOEc5SrqDVWZAjW4FK+KXo3+Z1l29vcVL
XgQt65Jc4GE9FC2/Oh3kjB7WSYGbJn59v7QaxfKXjnL85W1wphMLbhos3SZJ11lIjVOXvtitMVhU
/T7seHcLuWbwV0Jf92qhmhWcBungMUHOy+lUwBlWGNCDIkoIIY23/3EzK58klfuapRPU63TGtia/
Q9rIP68lNMzo/Q6fCCNRUOxZzQGoDkw2Ln1oltabKKgHsgNkTpMQ8wKCyoZMcGd50sM0SBFIfy5a
ESowBtcN1MyQSDqKMCPrusQLMsuJwIc7mUttE7pOB21EyNI0R9u6yFMAnW7ZB3jyDlCFBMFyHJuS
E7KbuCv0sCVJ4NPozeayvDrP1AKuRGB5QsxSI/9oP9zO4YiaBMMEFbDFqRkWp8mjUWkqAoVApub3
LFQV51o4cmGmyDrC1eWWqD9DPlBwk+9XvVnGFt/z2iEe7G/iFb2OXlDkYdLhCHIzZRf0XfCEQoYX
Lec+M+9OwC+E/kjHlIESCIU/gQZWBqrfi3suonXQnmQXzSfrHlFiHHTNHrsCCGXOVrpZR1qlkELZ
88SvZMxntzPgPPoQaDw0loyChvRMocASUha9zHKEMNE5hH9cGg9Ut5GrGgt5WqKSQdtlcUHPMhGQ
5cSFyUHT4QovVto37FN8R2PESuldV3rh8y8rDIYhhwrLA/iQaBv3xmyeNuRtshAqBYYyfyGLap77
yIdwcnD+oPqYzUWl1pLD+kBQxtpjwCYkvnnQ23YH1SE5sb90UOXBsGWQWWSPHuEDd5iMoS+OGg5I
fv2Crdgi19/+5k1xvhN2Q2TUCENFhztNtCxOHEnbNgY9/TJJhGvQcXjeAeRmBSBUjjj5DhQf6LNb
ADp91N6+cHmB98TQsN9KoYBQtHBCqkErFfZBGEIho64fx9wmz9wCsHgcVkLvfGVAhEbfHGUpJ7VL
+xLJ+GqU6zZ3jK8cVS8KQj0YnFukwx1RXlU8GkdjbADgOEI5NS6YJomGvjwnW7YKKIX5jAgH2enc
ZC+naCTi0Ke1ilZ2ZonUp2lLY1IVB8ZyUzA9zXTWCh4e6iUkht25oHMJMnJOrA4y/JnYVQO04dWC
LYgACtAbKHqIZqGyC9LBvaHpBa4R3i1KGRMQaS7R16w5QygCWfIGBSy2Bu02B/vTFs5RXfuhIXuD
hAJKS7kx4isRsUpAulCbuOJpKjqywKDMFjwdbMBAMVqczMIsy0g5fN/cHURYOncmXkw6Cx6kZeYi
QPGUjIK3P5aGKwDehQ40gr3WQIKij8aFjkXPlOzBhintihGpp2iKazvFyUO4dierho95QwMUwhqD
iyxSPnmCjOSFNawPVbB+qR+xNSH0AEKrzy9ITJJi8njGZX/jodCE2tQM+QZg5+gTCIrG2aASqL/m
bAYAJoRToNjtVtZGwe+EnQ3JgMpAkeQUbztm95Dz1CdeUINj9IRO5tNM3NNL6xgXW8UziXNYyz4U
e04e+jp6N6S6Z1I7hI2Mp4dXQJJFwD73ruiyyOL4bTvYz+E5ws/2+lnYy9zs7sk0PIaZpRLfHBHb
ZL8QNUmhTbBU5/iEEWQyBoN9/ObmoQ40tTexqlMHREySX+NmdGLS30akgOZlkNjngv4pFzGoiLCv
ODfgeA0kyo4bhIE0lg5+DRGa+gxfjolE/avyyLQJMiMLORlQoOVbRA540qgafbCYYKVYb/EAJxZX
hr6X4pPLDCSDUA1oIn5TbPhoC8wxN5picsKsFyZJwPk0FG2N7RFRDWuI1BXHb4hGvY2uuH6fvWbU
2cSTI8kClcF7u8ohn5LDLJ7GeUiANMhNcMdYaYgSR8vu4YR3AU2CKoEpNKerAXRmvWu3zMJfYjYE
XnNFI7YTbnlOHu3DO+TE4/eN2gaRjDWGfmeH9CjnCc+E3jyh8FROwFEqepmMC/ohpQZrZNm2FNVo
HdKuIcF0kM2nbGL9eAVPiHCfC2dyIeCTRKfkABjrWHf/6Z7696GEuOm0dXapcTzJFrHwaMkWNSxO
K7MRCKwvu0eR2KRrdQEvZWU31/j6rZOHNRVlWcov5uI6kuG1r8wn0GtZODlihXdat8cN6+HcRdqF
T05vDg8IQsqNRYDSGyskEuYXnK8EAQiUDmlzXB6W0FxFL5ITDcT1x5VYxFJMnvcGMIe74LypGLmZ
akY36kTyWImkeTntfnTWODaTjIhsESRXHtvbmPutTHIUghTqDBRkoEGx7M9koCewwrQJBz3aD9B5
cXZSZ0/GLHcacee/XRsAD6NNxtym/mQfB+MaACtVaOCYiiVQQTIJSmk6nym0IZKvC/JUfJbF/BKp
czpJUcGljVWxf6/O/8XSmTWpii1R+BcZwQy+yig44Fzli1GWlogKCMj06++3T9/ojujTdbRE2Dt3
5sqVa9kW4RPc3TvjqxKQbeCSIUR6Tl4BQo2XhKNwbt5+Ul6iYCiEk5prMmOt+tNupkcljq0Z0Dy7
MVLPpAvwKh5wwwemYRhLQXoUJODSzB9eywdmvGfsMaezzm1tV15wLMs8/JMgMlVBiZUun4e3ELbO
ruq/hZ7berQQVlL3SNoDdJmsfsyF+BrHdk1ORJxjwXTcRCiodAtUZ6mgYQZqCiT9gWgMvL0WGs7S
T34c8Sk5wFHn3KLP4oNELxXla3e6yAxeB7eZfkQdQdmg9gCx6j0h4rOG88Z5BRRMkzdrq11jKhSQ
x4OW/U2Ss7o+TdGKpPmr4Em3sa4JrdUXfkbJ1yvMfeS7uV9YOzTICv/WiaP/AsSCZLxdYwdLgXRB
vVTEXnGOlsjPVkw2mixRr/fxzaimY5iHFhT3zDvRUBjwWsIuBX8yAKw1Xnc3ApzE6S/KXCl6wDal
HENrxxuPUZYuCaCRQt+EfM0z8bP5uKqXOY8dDwcTRPaZYyKeSxEw+8cfAy1xzsKiAn8r4eVBb4mJ
ZjaISIETGjEqzP7vk+jMhGTN4funmGb4t5BMfKnjSb7PZjmyHvDeTqwpshL6Opj30KgRD+H939Am
nmQizHFyW+C1Nfv9tbboCP1a4fHY7/s/wH67SOiQ9NfqSG+jOuYwEAnxYCGYv2AgRlqX+0x+Yv6S
49g1XtZf4wBwi7QqRblV8R/7bIpd6HuBxWi1GCeuiiBtZ/qvKGWY7xRlc+BnkIucYlECD1ljVBTe
V1djCT5um/SGMhj5Qq8JlQBbIt8QW+Tk3wJqDO7eeGIwpcbhGZoRfRhfZJXKeuSddhl47c+Nmgd2
Hg3h+BVgfaWhCmZGwvdKJoUj7Y0+yLgI1WKKkBOHe0ecUVwjLLaiqSwOm2H5JCjpxLBunrNxTpyz
J7Cc1m/nFbMn2HCNPSwxjzKHtf8kqOsLfV2eh0BEBXPJ/PVAUW8u0FOdqnMqxMuzsl9XOaCrgWZ9
R1xBGW2TRRr9HDzXSDM4DqAGkPSQKKMMJbxRyDFpbws+ScHupj1D4zt4iR5vrIPGFXFNx48WE0lj
TfXzImpSGrsocXJWqZHmmgCff/cFB49rxqMLCw4U9u2/WbXC6bmcFvHYyzYV4ZGaVBcV9fkWsmM8
7Y9JGXDLKqKsptEsrKVEMOKyQFy0PcLRgPPAVmwlUtFhllCRcURNx2czwvMsfPzQlfmEOeC5Mqd6
WHF8PDJ3tHzscxbzio1Y1iEJpQNnB7sqvvc+u/SAM0A8zUzaL9N20iEmuetmGvXhi3ZYBaa1xLxW
hqZHdnxjdd3JqA2hSgfe2II/86W4JC0cfT0CHIqBNXADPoVUrjT6ULtk7/0UwGozJPb5pXxTynww
WsxrIouORD9/fqbqgYRoVi0QeGR2HaTevtaTLahCYJ7xzfnBpjRQo3RDl9GmldXgxJB6Z9z2CBXC
q5ENJVJ5Am3w+pGp37yKR2KSdy4/fwoD4bg/jn51CNpUlQ7SsfnkdwtEqjoPVD9PKyU8/oeiC4cW
SusVktQPjJPuSLOgp+EOs9vT4WY8Vo8bjjhlZC7Oo+jxR5ZKBHfpXLO6Xv4QZJx9vV3/dqR1dDoP
XXCMgAnQnGc3nJONzkSHCderY1nUszQWEyHW7Kx+YWfHQUN14jZLrNd+buiEM0lEekpsjZHAB+X6
Z3/DZog4zsSmwVcu0A+DUNksNolHQFjqjMqYGKSaiw5nIxNuMbo5V2GpSBoMfBVJPxl6GiJLcopp
vu5/ZHJgNOYRlI9EwKRPBqvHFh6Wt0U9+7jykiD5OJ6+sWIAgkbejlbiH/nvD5HfkdbSMcXlVqH1
K9jHp6Bf3vxz5wH+rcb/Djhsxg6j83ODuDyb9cHoh+AMb8YcTb5+rtbNpV1U2JfSy/UUUcpQi/cw
aUduH9ekyKIRfebM+axf3DussX8MVGH29RfKiszH6uRTTEiuRdBtnH5Bl2EBXnVH6fx6rreYPE5k
agkkgD3IK4Qd0tyI79BNObAwGhrv+DNeepaTz3Gd4Hla4OUKGQxDVIGKUr+dU0BPigO+sQRIbHrZ
SYVwubNfIQuTy6a3vUrhQpNhEwIQf6fnwc4qLjq6algin2jaiIpQm06BLvFGxrAwi79aCi8gE9It
AbIpzK2Qgo6p5wYPCBcCOEpH5Ll9bFG2FAgtirEui/OsDmTfcNBO5uggp90PnshOr6fZkZFmf4nO
+24LzH+fPBamhyWF3czKsW8APi1SpNyOue3dqLZFGH5g3HKCr3yuUMbz6JIdTWH9fTJIt8QRLObG
ihGfA9oJev8hYRy84xBQPe4NFIAsURDRR5T+CEbQBkycH9ZPdfIlwgyDAgQSkwyCzjkGVNYV3JmT
8M1s0WhNrX5nzIAucFQz/Y4y+WtBFFfnltMFZ/3LCuXt+5g6OEZyY0F/J+/rK3jGFtJjsiNApI97
xCpvom8KngzhEaeFNdEBFgFnFfL4lGRHglYSY7oO6jV49VRCxKQH6QbZpfNZo4lp4bH89h/H/kiv
nmzamOSZS1swicmdEQmlXsPWCuUFumNz4yz02xRSMNXrphaj34bTgcZm89r4YZ2QDp3+OOK2bLfu
1/AJraLErHZ4Y3vDuZtWq89OdfDKmxFYMk89ICIRoII8r+MSVdsOPMYZ0WAK+l2ZTBTkI+GKIgaN
+dng42OeH9sxbJRs01zKpW6GvPbDlo9eq9xPlhQ0+8yzklAHS+vEZZdYuiEGXG40YjREE4423Asp
Xr2WWRzGJQyUQBcvv/8uor5x7xTpPNDIXCdMIn6CCls305XaiYqkC0J5aNPExmhyo/9LP7nwusNJ
t1NposHi5ge3sDVdDdVrNgEpfTbVQJmgfpOUYcGD8RDyxAdzpeKutOyELG6LMGYwrMqA1c87StlV
8K5p7QFsh7dqTps6N8CdFnyHlzzMmboeu9Z3upSucoQfcOo3hydblGz0gCeRpU402bM0B+qGc7uO
3PTtlwdYihbI3W3Sf5cfb4SqPeGY5PhaMo8PnuApU8bjNyTH6pl9jAzFrv/+qJMBLMm57RpsNotl
R6acgRPXkvhlAhuF6VEHwxp4FM8PmCVxF0lt8CZ+Oh8YIFB5HpHE2f1xUghqn5uN2jCr7nxDCNMA
A7BAeqh7U69+bTkK9UivNyyCGvwNNNtYDCZCzO0z0kH8GLzNz+nJy1WYO9KMsI5D5tOtCnRoh78n
90a+HYfTKkXPMadX0Bwza15q57Y4S6/4Lm0LWme4QQgPOrwc+xOplfzPm75/exqGgNukXN6R2jO9
hvWJI1IOdI30MK7J2s+btQPchJ5aE7bgRojb4LxR7dXG/4xt8xbxT7K6qz5JKyWv9b4W1baCKPcM
WnrXzdnK3Fqzx3fUmWkIuvfc1/Bp4qAmV8Wl4DEDmcJvnaKSn30BpXH2A0vUW3mmXMEwROBvQdUS
z9hTa/5aoOEEGwkkitGBF5c6KyAbkLzi4VdOJaAn2iocFuiW+y0tncfMKGLoJDlRsaXdjDPIbw0T
9SVPVfIklUq6aGwkQF3rbqfF5KaFfBfQ4OzkjwkolSf9Yo0CpE3ravhCMnv8Je1bpqWgraihiuDB
4GpwSt7xKfOB5SssYqqg0d0X0E8zeSm+Xs4VbkbnGEjPl3OAL7yiAUTwa+Tcg/jxvnKlOSOTja8Y
HjdZuc+fhsv1NbiPo6OKozAHDkA+IhGNPwYyhDRkORYY7iMY3UWl5arPmUQ1iIxKBXMW78hOXhTf
BA198LrLhx9ilGDan8E3z3fO1iRQ2kA+9Ip3X41yp8M/D5Y5400MuzUeutRdg5XMfkCeuXH539tt
c9cdq91aaXxDKRAkI3gnwfvqP5lxbGIZkSe45+EHHcmTk+vOmPcT6Y/VlaSqsCYfFLHrCd3MyXOj
MSp6+i5HIAohLLQPvq+I/KNeT7UOoTQJ22t/swlw+CmfklB+zdNhJjYWYpF4hZBkIjPYukTKbPOk
f9pOBoavjylXgukD4RyRcHwJdBgGjD7BCzrRPm2Qhd181gkyhIVjoOqhb1oQ4dp+q9ELi2pUSd90
8MKK5u+RHoRcOBrWxmDiD4e/L4xlCTMMwhn64EzQ43yr2J8jm1Er1oTeLPWaVDjhjiRE4myps1v4
dSOHQG48XOJ18lzqGPli51M4vQiOtnLVuRLdkfs9cSBpFxKkl8KrJaeTf+tiWi7JvlOZtGhAbPN6
NxzCBCIufDw7AJdvPrys4U7FeBXf+28TXs1nI125jv4ePk/CyTZ/uiaqjP/MXFVeZS4GyXn0eFxM
0puDR+8TbcugJ9qkXleGHDhjepBfrerlUEisifGemPjissZKV4WXPT4az+hFpWrFVXFukuMHfwLd
WhNL+kVpza17mOarKjnkkvugsXJTlp0BUOe9s7BV5/oQ3au4+mAyh4Qfj0qDYKiv5Mf6XS4UV8Yn
4+O2FfBgueDnueqParKx+CM6f9jPjb+eyWLU0fdpOQH1ra7Ej8+vCuXprcGqg7Fi/D2TqKKwtSKV
fpZOCnJf9RbydRY0dV6k6d/skXsW1iidQXdlL1uRkfu9vi0pDJTjXbLN9/J0opMJ7FqMAxlqkAQU
ShxUYkMmHcXEY3TOy5ht+sQETKKh+1dTnJN0SJ5eTwkshuFp++Kx5spHz93r/tUjlUWJLzeh+lhL
6GEz2DmGU7ZSMS7JV327fAyr29tjzdTWpBl7uCQ0JDvaoaE4BMuE/Y5Nx/vQ45dXL06dz8/vdFl0
m1P6hSIBqr5oun6+n/q8efss/CdWeHnwYEtihKEdTgzit3jd2/BIeBfHewpywcD2rlaDR3IZLG9E
JqQdeJX1bWL4CpOsCzV1o1ZRfc40dSK1W/Xty29fL9z7wzXNSUMljLcNioQwnGBzgulApZXtF5gS
V/ccHC7kltvq+2ClC/Hv/VeDqaOjhWd3nzhrrxydjBjIVMe5w2l90xb3YpfQqIRNBdEm98b0clAJ
Sh1uw6sJSFXIPUZZYNyC7nD/LBOKDRyHn6sCP/pbwAU8+5mK6MDgSGnUpnEOkHUDa7oFte6/el/T
Fi96aKQrjWtRsOm+0q4K4zhOvm/g5NX9kuAjSZUPjNJOtFHADehH61K2yS/08bcE0FwldqljUkEr
aBSk5CIIjCKGoy8+D7dG2DIJb8CgFXJwbFEsNTEwaMXgRLbkuzwhQqE2+SAuscEfJgLtdR4QfKd9
HxIGNcQqGP0/fiidVuNDf02Xjx1ViYL8D2Ppuv18++PE61Feh5pcAo4rqa+vJcxoeofU7TSajvSw
wqKZPK+CguDL2JBjY8bVxtaFzgZT/uTN7DmUXui+nrZkRvedhOsEKNv6dX3MyyA9j9C34BPoLESj
BQuvW4n51IePOyoEFVSDEC2uITLY9A9KKkEVK44QWdlO8xMjbLvw9JknMIxuYVqE3Pu02zdnUjzS
zJHqP0xYyzbL6j5/d35duDX+hs85D1oiG5VdUs+B23NXNylCxY0YNJE6n13wpvAZwQTMww+oHOrS
amC2EKfGzKXoxwHNDnbKh967OZEYoZWwM/80/C47JQtl3LSyq3Z1p9RBBxRLXYgta3Lc9xyvd1cD
VEB2JiTQ6mBbDkiZK5gDEsUpaQBGOnQvuu3LXQub5Nu2xmePr1NHBhvArRZomHg0C9xnJCEF7NTB
6bu68mSp39g5JglhwFMoKrw04UzAG7Ram2XR/ksh2wfLJ6Z/PYTqeXSASr2heEHMdGoGnCHM6Sxx
fgv01B7hx8cpspHPiuK1V/0so1fBCQy0BMpNxVpO0u0wA7qm+UAybcu/8lf63WxkFKKuUPQYvkxc
WMzPKNv/3lC/ueF0IkwKUR1+T346e/zz8Xjay4dvoS1Lz0sO7nO6R4hM32frZGkuWAm4iwBEzCA/
fElLYytExfngI6LJOJMglTtw3q9Qbe0Wo6nlZS7i7NjLhYNQeFWQu79vurk0gyPxip8LFWW0p928
3OYPVrhvkI+RhZdR5Q0hHbZFulbDfHYSgyd01U5vJzvFKpwE5FbY35pb020Yz5NqrUPHQTXvWHbL
FtcgOmt4AmWLmznV4KljBQVlBk+76DNCBJzMnp1zKctobRizxyhoCQqXijRi/YTvfigOBCVVdo34
lMJGnNQHiyICvwsaCeCS2MeIMEwaTkEYFZtHcDuSmWjA9wnA4b/GRgADGVES6ibqe9/a3hFgAxwE
FTPpQmCQ9p7UZyLpFSnyeYq3TzXVw7Xmjumgcn+hzgKiybPP3e42uPqKZiUaDefb/Abecda9etMd
WNdUd0gv8/pFDn/jvmL5a9Pc91h3pEZT7afdnZB/w+sh0M/ct4ChLWyLEFZuwn9usAk0/vHi5AkT
XTkACjxAhScCgOw18Rj/0u7Q+m9+iXAORksO1yJhVgfa19HBKPA/aWN9rU21WLmcECUR6GsdAqny
Ma/pLQaFu83KQ0eyuAMQ8lj/5yd9EaDSVQKmipbk/o2z03138xHMYHeNad6DlZGoOebCdMnqIiGB
o0yJDcBSeAxVc258C8vEhIyz5Og8xWOsNx/onQG3/WvgiZowt2kgYhNEexvjmZdrQQkZ2QXtFwkj
HzgpYk5aXvB8TVytCIasPimWNq8vymbpl9E1vmGHqbU0NdFHdHv4O5BrtWkW8ZXcAbvXjoKxjvBN
nhqx8n274nBCC/UsGkmsJnldh7pv/UovW/3BcGKiMTmgTMXVNEsDM+1DtunOzB2s6rMV0+O8rZCX
d0iyUAKwnOdZeMUTkAIDjRXiSth+DYBF3aGOyN4WPLa4C0DUMIdJ9gY+pievp2VDPb9lFoQ+IsMh
ik1Xb0CQif1mZ8ELLQZzPqwTTw8+a/4ak3XdRWzbu08/DiPsAs4VSkzvGQXnY9ozfzFlBIzpwCa+
r3tX4JgSLdrm0HJg8Qzk6F7gJ35zuSjHjD5z+rNRjSvg5/sgQwIBQo7odP/dLm/IyMpULNrvylcd
yiXYz4ROdSbg8XRTzcmii2WV24Q2IB7RLMtXHQoZQqMcFtV7pq5G1+xwmzVA9fgy4LRw5Sk+N9nm
M3/qU8CS6L47xTT6H0d2WHOQD7ABA5p/MeU+YhsgstZS+qqxgC1clO9oxPPim1+4YBQV8oww5VCe
hlJiEn+An7FzFX5L4gaI5pu4krJjA6CASjjMKRXxsHGljbXBT3hHMgZJei/9yj2mPG+F8pwZ88LH
90040vbL1ksr7+0Mq96rZp9tdyzQeedPs/eMrIq1Zky+X16D6QAkg9HaYl6FZuETmiP6X8AmHryc
iXCBu83wlLSR4MWwrGNJGw622IRzUIJ1t+/wVr1NxztCw/7EHcWRCisJDxOTdEEMPjfzvubZ3C7Y
PBGYfjlJhasMYyZ2huVoskpp+7DHHFZLP0mCDFdwAkju//Pc/sPDDKNLnC86WMFSYHE6CsPyPtjN
4hvIFlNs+bRZKCwW0ukFJraOBK2tDeB5IR2lbnuEbZ5MfaHBE6YL3TVmd8STfjbvIL3yagxLe3Se
DTc8DGslFvaJOiMVOt6UBVIvJXoPj1ihH/OaDYve+6EW84W7Qc31wweZvuLmD0VwJnygghzSjfFN
Oo9PzWcrFFjyABUUx6D1vhcWtoWLUWHMtQDSGsKsZ/KDQ5uHKy8sDiyHnM5vHeJx8yMDdT49E/0Z
eccoItIjb0cEQ/EUsjA9khgKMFRQEC83nD9emJwmuL0oSKgt6v1ji3B8gJcxjmuT0V8yTD5AFJCC
yskNYz55Iq9q5k0keNe28ZmOMYIkmAkG41zbSe5rARS0bH1OELbGbW6uG3Cx11FkB+Zaix/XbnAe
c+vSRAw08W8TNLybQAzwtcQwPdI28hE7Ksc8jvbSdx9L0/TPmKWHLOphJF5IMy1H2uj+e9ZuB7dl
sTO64wvJ0HH8ckYsQgw9ip/+S/6riVPG9H6Vsfc54NkTK0Ha2SHJANpyh94ZKm64SrYSfccpI1AE
2rVA6oU6er55LMn0WOCInqMqLk02iHi8lliqQiNnnCVG1WVH6sacA1bDKZPtTIUw+rAwosy/MArE
0NoEVhz/exQMqmJ2g9iNncb8ubIWKsmlk8L92D7dxwalFrdD6eqxwWn8zFNhUfN2kz1/8gxke564
2jCKsBpPU95ebUpfv36mWuk84vwCAT4krIo9zPAKPHAWxjNUd6/4EeNkyPc1/XKv//OFEE4lD7gP
9LChYTVzYQffRsKrFd2pcOwwTYQKOb0854IYgA+DDoDv+PZaFlkiTEaxFX+GN+cBrRKBdGcEKcbt
gGUPo/i5yj1hCZhe+6CGbk52FfY4k1mRRKIW1j+ob76m1SzfKvBSNS73KO/SVSuj6g3U41bQbVca
RMyQHGwJY9JW8GW8e3gH8EA+ifuKDQLSaQnzalbgO1VDhGeGzMVegDVES4pqh8bZRMenSA2xjzhb
DIfH7aZ1mLbCzvF+wl7XYnCNBJgTlY1BSjFa33xWIUmzGPHMVlLUB+UqeUyo3ncHDlPG3WMT8X4s
OWZYV0LxsM6ShTWAdM4di65BcTgFJubTLcBulBx3xGWbP4r9iZC9Tt/jvmYekG3LwjkK0zEZsfZv
EyZZH5XkKJwS0wPBFNpdNy/m1gJNeIhpil3tJXePruFGgaO6K+amcNoq5gkAyoFG17y8qq4whuxs
YUQCELaDHXNF7X/BOkX5NMs41Ihwb/yQbl+JWx0wSBD9b/c0r8LE1xASXAP8tkF9hTqMaUvMIPsU
Bt4Ejf0S5Rxr3VqeAWH1/FgaI2biZuUcqRiku6Afo7N+eLrPNbxiWww6jWILh/KbUx8lNoGQMGHm
/mE3c+l8X6rXejEmkJ42+KjZBnPSwOiuWNG80bl/KcjMGeQ2xAI2sxAWw3rHRhpuCwAZFAQ0XNkC
JS7IvE/oA2pfyeJFmVNwtJB0ea/IxCAdFOXM7cHT7dIGGVnVGTclHzJgsnhP/yCafGkLE3ynwi54
vH2cdWbjaOrsICv2mDe6rL/7CddP+Y8/jQa7WHc/xtc4sbN9Qn3xmIKD4v9b/tT7dtYsZPzCxzY+
Ozh4YDyXx5pHcjMfOaMR/1GCO304AVW5CNvfPQqYngUlOS1jeJ2dc7IoXmfYPNRyl3W2cm4Mu2Ni
Ez4RNPZ2+XzFPSQ/yHomPNYcizvI39uT4iysr3wLgF5ME0Z1SOdpdGNCJTBiJ787wvaHuhP3D9JD
lI625WIEgX5drjU+nN+4NQc7U/H206n5MEtucElYa3e3WI+6XUpPZ6t3Qb8tBsyCuRxwXJBaBvKC
5hmcdFfGqUENi7HN8Xpn4TZ2SjX/tusMzz6nKrc13OWLlTjyZzaufnkhJjbJ6n15JX45trOBCShh
EDF6OVY1/Rln2O7Yn5ctIwmW+HgN8qkqTRBeAaXlxviCVxGHQdCFVjA7WGap/uGAYv7hZ8ln87sk
em00mbHUpbyDmA3ozXVzvCkO71X/em7OY0cIKKD94usFxI0dPEmF9Ss+0DEwrdsaX52L++iP3kOG
FFxjfl084MIAg4QDkn7/tnOzBZ+cJXPLOvP3w4vbvXw9dmXlJa+NCnlC3Uu6Mqmwia6CnFZnHSqq
PVoB53icpmpxye9rllRK4gJxjkjYtLthWN76Q1YBETvpYPMXHcOyuJGc6MEOiwJOymArT+9VBSop
D1QlC4RwWrxtleQHl7ZmcocsjBvJMyxfDmmdzDganXCi0QOfy6014R1FEZ+6zQiWI44xw4LLOqUz
mTmPws4rt2e+ivmHp6fKjGqRiXm85fSVMIb8I/+ZvVvUMz5ntDplW4r6JWiuIyh1p/kr8yHD1wj2
zejXLNNleVDXz6hJNyrOm+O4GjEHEOYaZKNY1eCQyaE2OiaWnaO5LfkmLK/al5glwc0L4wAsPXMG
c4TB6x0nKAZod8PJ/fzznNT1aHi5PaJ5b7ukofDcfHDV/fjvj0/ayh3SIPIpfltNn3CFINLlExRC
ZmrmYqBcsoIVvzQmSuIO6KxRbiCdrYLmLUeMjdUzM48fZMQw4sdL9eXmidN+Vb81Hrnvqc54CQCs
Z65Nd7Q7YcinOgVn+G+l2tmfAkY9f1Xu4TWejI9N6T1mpkvOAzo5Et0+KWU1cjJIUMS9LhKTjwa5
Q6iHHbnV9Pqfipw1E5VvD+pxmtUBUq0HMf8tKivaf5BwSYMQHV1W4rrG89G1IbEnMQyxsqeNCRXA
VddZoK+4YQtjq32DuQU83GRvImE3QwUFVuZ5QEvWjrkJXrsUBmIYG8f6oh5DPmw9hEMW+IJj7Pyg
BqahP9Xx5twOcJyEi1W2eqG53Pxle9nnYqHBUEyQ46o+WGuQMiB0RuQHe683wip/6H565dr4YpsV
+/JveIQaEwV7Kg7JUbIJlqSXZ8aMN+G1dyxhW8oWc7LV3Zq8NtZBvb6XJU1JjhssBPGoGQklFfm7
AnMKBg4sBkDwkuT0iWu/83nUEgPIb6/DAAT97lj7Es4wyZEuLmW+vjJmYIbSsnDhKixflEwwN+u5
FuC3jXc2beMByytrIjwjOCQUc4K7jV1gNvtk/KtkCPlBMuxVpTNg91jszJbYyx25wSSU4cFvrIDA
R0xgfsGjaCOjJBZBhO2jdN58Pzn/K/zueXhvbKRS97TY4RA5+3zhp+UNc8QEHWYA/71KmqwKp/or
YQ72/ydmoH0I7EfhzOggTVWVgY30WNrflWMSWCwswEpymKuCw7jl5Rf9L/uBUheybA4UoaTZVHaw
IG1ad65uugnDpe2kpuyTWKp0zF1CBv5+z+vLU5wdzfy/MZKrF27GBoN2KO/mN86JXv5dLIRdFFkM
TEMQXJhsM/IeKicLyvprwbyXXyMrJ6fO340D/LbMdup3f+PCWXf701xegoHWoM5zxmSv4xiDyXpX
HNVdFXP7CFjv2ZiOKrfa6RswNEe2S5MvSdzFuJIppbjCOW2Mkcofa57e50YF9YiYLITc9CaZspmQ
l5fZ7/1kV1hJqgEuOzzOaDQ1YJBMpQinIMxyS7u+dtdRrLeTz4GTOj1218cvrk9VTNE+RUv+oE3f
vzicO7ueoW9j/QkwrnTE6EHOiIvEgEQ6p5mBI5ry1bLSChL80UybI6NPdvWc4wCerUmydMqLnQK2
+nbT442eAbnVx0nWj0sKSwle55pif07hKKIJI+vTbp8BtlnBZ9pOTwedZ9ZhDiUsSTH9ZCTnOSWt
POtxGz2PZAtpR1ZObQgn4WJ9MQHvSGeelKfu822Gr9rIL1fkHDLLDYgnaDfVlKBBBBrW0rT3VPvh
VWcQ6df5A+rIk4GIs8QD4ZsC1Ph6/vS/HatDCbj0f4bj4Zsh6tVjZi31lYW9binGLaiDfnq6plAn
7ObvPpX9LAIAoQbj20KwBTryNIjGB1J15UxNThzJ3LuXwwvFIOjIVhpTLReOdn5tquUD09qcydoE
ugE5CvMk6zsiXky5+eH3+7dhIn5BFojnVsYfawqND1RcZktm8o5CTj6eyJ/hxfLDFcCqynQgrXyn
/e1/dSqM+xR+E7IFXB35A57Fc170jXk6xPQKSQQjEoZTatjRO55gb+UMO9VO1ihM4IZHymyhOqI5
+ZmKztc7RoifV4IfTgGicsz8vorGLUoPk7c1yZca+W9/pkK4WAFGtvFrK4ecKURT4AANFK/CfuCf
PTCSBCDJeFnxiyy2RRZSBmEszhMNPph7atHbG4dIXWwBTAacrr4aW/pOzt3quUdVwRuxDGqhNylc
QIedITJjhB3FLGY2lUIclpzaR1M50BbG4ubhPzZn5islFAhLpg/yad8c5Rsx45CugVWe+Cp3O93G
RhOLZsth9EPgU7QTLfu9reIsbLDZYwz0zEj2Dg5WxDDNBkuED76zaKXvqo02gwmP623nFj84Uf+M
w+5HBSY8oeGpsAYwGwX0tZH07QOCwabapGGGHEt0/01EU2SCXAa0+qD5eZrUB8VZXxtbTGDDxjUx
lMOrg5p0AUXSaw8V+lvANiOce8XskbEe4MM2LiP6IeNTUOqpMKD13tiK65IYdsHk9TOV28lpoX63
6DgdiVugIwf5Qi+u5uaJLkELC/ZCR4SOIV/sfN8YmHBDfQS8W3y4y4yYYYuothxDSkQniMK7YwMA
TjaU8WSwHv7TVMiUqSq8uu/Cf3uPGO8JNDTe/N6cGP/mNDzqoNv0tFf5pjow3r/9QE1fofmxHqUu
t0ThYx/u8HGKeXsmurBRE2wcu7lCn3JXz/sDjmTaoc8m6q6EGfs9pq9G0FhmxzyfjjXnE42+KTzw
7VLBTTrREUEz4yU5GnP8G+O1GnCWpzXahy0sCCakJSzDJs3KwgN6BMKERsYGyTVE/j52xTQivf4I
4YHnjpv0JME4y6o3vnI1431/i6Ut4EoCaeiyGxmTV0wmbvqWzFwiIONVcIagiUYcmD4MASAHJHd3
eYR41vbD2ClOhjMAQ/c9F0D9sKpDyG0B6tu28otsxqqzpaVIsMauSXdnhyEotrOEPMpBHvJSBRPa
dcScJXyU9qxEzZwyBxi/9wQUcvNGs9HFWKgXcgp9mmioKLD4EMk5c6PT0AiGHzanz05SziAeXy/8
szAZp422Sx/CKbWgD7Axp/JFnX4O/cGEJ3pmeRTzPqgYeNe3CLhsADhCFozHIdmsZAN2FMo3hCgh
n/e8il1Zzm6dU88UMbofw6Hf6AvjUqCVPzAt1/y8cdpVOENn2oYW05L1hLn6DpWTGWgfWRXBe0Uk
IItFECAm0YvwN18+F3L4mrZf/fI++zif6SnxsaC2ic3WRg6BYvfZgrMtBhy1hcUiGAzmxzslMg7a
LFuXP9mAYJD9Tx3vBlwjcI4DrtbtV0KFJux/bWjMP+R23MjCKX9Hs/SauAVwtEwqigZ1WPgXMYsJ
xd/H53eNHos9/I3EwhfQUgcE+bGJ7oBbJpaRGeOB2KY4w4b+t4N7+Yot6TJtNwVPQP+6XhVAvkRm
8A2C19O1AgE103efQG2ZPkMjuseP7cfpvfGKicH4RCaLcTjHZXUGhCDDM2H6guhgGw0A8nCs6P7d
7KUvc/ViStdND88znd4y6lZ4ChKbqb6GkMyf5XT/egZYbt+AHzJwbaZQfYRb1LiA5ufTVlz8CK/k
IYbBsCyvxVGHifcErUIkCSZ/aHyJNiGFXvReYqId4jvu4xpvd9dyNbgWwoNyyGdSBRRu9XufgtaD
71ZRwTxAjAONi8ceWQcSE1/5n7p8/CU+S/q04KhW2J8bzk3WTYK4Q3eFxYmKsbYmBSG7RLs61mkZ
YTPBnKk+J98rr0mxJhWo4Av/nmg+d478r2/B9Hf391IcY0xV7o81j+j1pI6EoeIU0VgwMC0VBRM4
sjAoYprbuxKkbbwTRYGFxzoZApY43BwMhS2hIHI6jmkiLBlKaQH+WOpVSDamT9HtCGGHPXDXUcQ0
wxOnZ7LDJxLkHaOJm3GsoypkHUeI4CqL7Au/9x1Ql70p8D3CUBVZE2AHfEH9C7xMUwzKMEZV5vYH
pg79D7i2a3XXzBuyg6C2icA+GQwz29vHxQxnUG3iX8Qy/XqHWQCMMCQ8VI5hIc/NAPKUO87coDtn
zoYclx1toaNUOICLAnUli5F0/wOle1ku4AoxPAa/xrlB6ISpRdrwXg4WaatfA45g6F3GO2k7Gvz7
O7iNJ1bldM3swWAncC1756IxtCy8TCWW6v9YOrMmVbVsC/8iI1BB5JW+E0UENV8MtyZijx2Kv76+
mafi3jpVUbUzt8JasxljzDEZk4ODyKvpbkvNxaDx2T0wjMxzey2uPOOXp9RjoAqDrjm4vigLVOAA
9HqTGxNdZf/iPYF9KX5xN8C+ZxBBBXTfNn+iG6JxbRedUS8Tr3DAc7aRKtkg6wVypDFLOmGgxkVa
nv4WSkPjcVXYa8+OSOe8PUx3oB7d9aeg+T/OoGV5qJc1rMCOliEdPK12C4QvOj+zh1wDCJ0ZFAeh
kmPgLjuVGEQJz3WvRp8x/u8teeDuGGuaJAybzu6eNZFYa9iYUbnHGVu4LVpsKnX4UnXcAjyvn7g4
tvY1OBQ3kXWoxCMiI1u5duyXZxDdaQq6AX2CU4c205EqY54zzNkXixsKZwvSJKrzV6ROOwQXtt/y
36AAuOIQ1sn6WeUBvvzjMGpLUNAjURtVmIleiKmEr8vsj0NtNEhaDJ/wieE8Uq8+mNAltVKtkpzy
isK9bzdMtTOP4N6gqbrOlbj1mJPzlX/UzfpymAyAjmufW/UFTyB2U/gn+ghYaAG+Znhv9+WyPyse
xHd/YL4CMWQAuPSxswRzOuBS1fGoxoCJ+RJKvGKwDrnp5skJB6lo3Q/sI7GM+7aJq3XLBCCzqOKR
Tw2n0G18ylVWFcYPcMW3NLx+wYpbRimhDMgRNjcAh95rdKWSqyiqAFusLqJXnE56mD8p4XNzRv9l
VgFDPVxiaqBd1oJPJVU6mLNvk9PPvWzWZ3qZtMcInNNlRRQSen8P74p0mYXDjFfPiYTICRD0wRCu
6cTm3VzLz8t3vFrwAL8OEJnhdcIBj7Fag1AZo2/6dvHzZLkzo/xb6jUy/KAyUVpwrlc7hy+VPmxw
lycDpzAxxpIrjbc+EM1tgaxWWjOkvaApkzNZYT+h96NUQGJjvgQelk5l+Aq8h9v1qPZ1C+lGp+gn
uBdbOW4eqTy/c8CiQ09jFG6tjdQxfzlEmH5yyAsgKfz+HQHtPG4RKUR4kXnG5CXpVMG/ZwejKZjC
e36j12rdQda9s8QQCTbsyQlTeFSbLJa9WPt/GBnRplJgUaNpv4cI3ALSguU6IKXUXNw3/Ofi9oRH
HRoHMjN7ynag/zUU4z5+hjwzgOpDIbuH6XmV+eXnHl63j7guqLNZicL1CIyA/EcbcT2DToALI00z
j8jTiWpsXb7FGyZdoD1phghJN+c/s30WXJeykBdU3pOvJNXgN4U5UtzLFAHhkqV9bMG+Mz+Mmo9q
qTOpcENi/a9u9QfmF29N9rYVxwe5+DoGx473OI+kNPieBsvNEuslBjhxZ0Qxx8gwA2vs/2UHMCsI
2SHPV4XFRHKgQ8DtIcD6Tscb8lMqb5erON+7QhafweepltjBQpk/PU5AWTtvu8OGYoEuwHbXxK5o
OOtRVnEqFlREeliHtanTXtOlUs6wM5bpT5lp+9o7hhAPUFA8Y4YRVcyN9omWtazT7QR3thIboAps
9Imq9BJ2wO0np+lq/A2PsTo7M6Xw09O9b3pYC7+zoSjFa9JqZaJm8w5bT9/SaWfnyYG3oge9qcHj
xrQCS+2vlbNlzm6hUpofOjq0NmpwHhlTlBOqDZ/MC+9Fb/MyAoECqNInDO4gHMX/8hUa8RePTfcU
g46zuPgxBuDSOTbsLrkS0VR8iE7x6hcjo8bdYxuneP2tPtMmbQSg1h09vaG/Z/miCtjBVpDsAQOB
xgKNnFly2XM4P5vNC+EZonjAMegANhz84eKUHINnuEOJhfiAp00lwmrmN8Ebi5nZYQp1j47hmGPx
MrujITiUet6f1v/UoAWJRDyITAaGvBrdsbgDF/LeUQ0SBajHr0bQyJCZXUN6E0HEBuPKpg4aNeoC
7+BfAc/OLpg+bDYbgtm2w7cbOHoArzAfzPf0CwyTWIQMuamdpf4EwzlhJfGaX/LOEquefse85Pjz
0CUOcDyHyfuOEMgjNAW4nIL7E2QvXa+9+ydAdAc94mfKPBQzTFSxOXmOfzahOrvSxE7YYM9RcpSg
PxVBzIqXGvdHddkNQVJJ4Jf1caa6zahP8VcX78WLSVxQeo/JieQRVIZ1YOSHrxj0dB/Qf47qYze7
zoywwV5CQIC7N4jeM7CZ3Zbt3EzH0qczY4AyAuzM7sFWfri+Ledix53nO/8fuvY/vJyb2wVI0q0V
6+hpxwCrRwJRkqsoJu2EGhR08mZXyVUAdNn/PcATi026p/AR/EGZ5rxLyOyyE/GILe/AoYyqMXqE
SxgpdKtCyeoMJpYdpqc3PTNkj3vCQz14VU4Hzd1kASXD/Cxl21Ze32TIumUvo33GbJHGlB1OJy/F
lIQDV5ZZM8Jdg0g65T/T8TtrRJ1OmLC9O6/MMi1ErVGkZYmSwa0pCHxEDnSTFBZEKM64oyNeOU0N
6p5q/aJu6JZQuOY7q0ACQAVCythlJ91N9pNH/KA6/MhmlvUBOj1L/ajoj2HZzeg959NSIcUP0Fiu
Jj9MzOcTssKqYgiLywhUnJ1CMjteKm+zlKoSspaPlB14BrtJEsqmnbJ8sW+8Qwvf+mW6xa406bgf
NM9Ah2X5tMBaDkRe7v+CffJUyXv77lVhSJHI736z/WZL2+/QIvHn7qFgtvX0FSTVNCHHZNnKKQVd
ZOe8qSDbAOnSvMH4VAyyOatUoCRkV2SeVSkP4ECsBFJlRfMChQNP62NRzpFFWZuOW82EeRa8SpA9
WL9MF0BTQ4DGwjhQQlGN7GeUFsnHO/noHouaVqdr3WLGW+i02JjinuOut1ntUWEguB/x09bDZZuh
/JEJuipf5WguQeYJv1TZaDsT+rr5ANIf+tFCsXK3eDnJ8hws84a3zeGL+xRWdxPNFtmPETvnaADc
y68+8csg3U3Qc2ASUh/JyE6BCzVmjG+0ErwUHrvig2Uj12D9m5UA5pC7nw5CTm/Op1rWBGhA6CnN
C5KpOxvaePhAaFa+XDZyLu68c8V0cm6Xy8rLElWNQ1Hn52WB2tNnPMFcRD7AMi+HXxWEZZme2TaF
3mbBiTiFIMwcnoMJmEjS8RKOc83Bkd+6gysZmsvWRQi04yDy/9bBb+2wMv1IzNbYMSM/avmMWD7t
iK1hKaJgGuEwpNg+mZ5Hpev8Dkxnqdj5myi5PRLk+2ZJMRtwCpOYFM/8jv+7mSdhJgGC9ssqbv52
K2f67wZRgLS8VqnS7uxPspbyhHihJiqaaWPOyWMuvAmPfDNxzLzkLkZZ5stNZKN8imMgrnIRS3Ms
R75EnOTlNiVSx0XxNv02zkMrlS0N8n06MT/UC5mgxIeIhZLgbPyhyuFlQ01bZD76HjNxwiwDx3cw
vZ0c0NLg/8ecrfwC6g4aMrNCRsG0AzgtZ2omR+EWf0M5Dqx5yq/sIXNDOn/EGIFcVcEWMsfRnHnM
9+T52qnKcpzFzRzNAlc3F1yx1reShFuwDA8OuoE+HSw2Bm9nIaOco5v5b8woPZOdaP1t/S960XZg
R0nr8XQXmLkY5qhPPItSXD6S4TRNny5mlpQRmF/6aFBGL35pB35Hx8/p6uPABZzhau6Cmd8QJ0xM
NFmOhMUGZp5ipnfE1otFd8ziODtxeMCwivgigYgiBPVyj+uSaRMAWLKvL+GJXbXybAjtBkujeM9H
82c0nu1SXD9YdYaIhL8RowibyWW7hysfq+SYTogP23q2m35d1r9lUvFJzYcZ16rFCGdFXQJkSWv4
h6O672jlbBngxkGcZZcOf0WxtSzEmi9bKrkraAbR5O0u17cxTT9sGi5neH7SbgO2dWwhhygoEA6h
wKCVkjB+Cc82JCCIEXPSxL1ngRYNj2jR0tFDrP+7/R+QwK+3+Vj8ejsp7eIQDDDsGmCSVBQ8A4vL
mXQtELPYYusIa8Fa4dTEs/BEUN6DXUnpTKSXv6e1JWPUMLSD4ALDMm3AwT9KdDPdqi+3YeCyKu3h
+9nFyXH4JI4TqVe0K4isppTogbRqU6QF1jD7MvII+0kigMdtqLC7yRA2t8MmmMZnHIxhDf+FLLXz
z2UP0sec8L3xWxqiyp96k9ikeXGcOZo//o9KlfIPhpZuiaLGnHsbmvCR4bxRA9p4/+CJ8TE3SysD
BOnYJafNUpPv8mClaRgmXx4PhgroZ+U5IHq5WMQ12VU4h4Yaxx/akblq/n5AfWT0lg9L9E4Sn2k3
gUTtMpNwm7CLdSLVAx+APzubEWulxkgcv9SYbu6l3FxCwYsk8opj9KkadQS3hz9S8qnydfLlNvt+
cdkcJR7BhXpUsBmb3CUK0346yniz+TDG4HXDF/xesi7Tl1XwZy+8TJRTKJ3wwSRu9yI53T077AT1
L0vzEuhvVKbg0XbmrxHtfazXYr3GK86GiOH43/F6oXH2elQxtH6iGaZX4vfhfz0j2tKXWEjsSVI8
WmuDAik6WuxOpBHxDba/7ewsRxc88W4sznSckNTkJ+G6JraEexuoMi0KHWsACf4p+b1ErJT4PEBG
/d3Iz28BCCGpn66NRYdDnQCk24afWkmoRJTwp5FfW74djQx+ieSKVyiho0+FivnUmO6QYyvhYZ/8
xUhMd8YS/W74oAH6jprR/Wcwz3kytHVrNnDuWcRH0cETr1jLdrSGwe/mzgsZmnxeAxf9bRrmvBv4
IzlSHNApfMDfCTuZk9+nD/ry9wR4fRVSUzunI+0s01QoW78MybYf/qWaG915M5hj9ZFrkxD4XdzP
NQOQ3JA+gCjUeD2SGoi7pwUN2ijb/sH4gokQdo0uGIhcCIIbUfKdwBukeJLKqwQiVr2iSGkl2ELu
pkNMjQu8mvlve2EBG1NhSIiDNn0DP6L6n5+EBZwrIsQy6TphGuGvI2YBe//Kg+NJ+fXBZIsthgF0
2PwQ2XBppDRaPjEZq+uF1J7bzCcQ1GRYtmhut6XPd4zZqx2x4q3wfV47NJMG+xamVKs8ouSFIx32
9Ay3iOk/DsX0Xbwq2uaXj0sLHy6qwjPtKnAjbwccGa2SdKyYg5rLdSbFgJyvcyTnTEdHwI90La0J
GqyOfl/IGRawROBKm0/Z+Tnptkrl/HMMcLslY4ypu/Vxd7MnPnYZsjHfAxsj+O9kmFDN78ZHhAod
r/HaSPEpFPwBaDLPeaETd1di3w4+S1Irqkl/o4/btDeFGQMuvrE6AXHhwbkBluwwf2WyMlbiJ8Ra
f9mtqa2o4KPzWF/qwQBzSFLzFMiCAzSE0hT1HuaMAZPP1q18h71EQ8qAygea65DT5GqIIx8xLY6O
+kDWn+6SBhqCPPiE6kUhOUiwGRzf6ZCARUn0eqxx+bExfnq9aFuxsGOVKmjM8WVfDwm2HEeDMSuU
ILg7g/f9pXk6gdqDitHogwUkvCGrGUoAyWt8iGALg4vTYJ2KkNVmCjCpqddQepCV7yAYWwU6Qh3R
6TPhA6pnIL+XkoKUiqG7yLNZjJk2qAqN0YU0i6yA8LSDZbnBagoVC1b1BxoYLN7oI3SQXuwcv/kn
ZJ6IHnEzY2TQ6qt2H0/3+LJ4p6u8sTu4gQzD7kLFTDG9oIbnOc0UvNI5XL9Y8cIoP4hxVBpQNVj+
I3gyT2tcMPklcHTaaJCpaIxiFGhRvoTjpxYVfXJfnOZonK8ONCqWkU/meYlDHD6XYO8/wuHIyC6V
oxtmd4GaC9+DyXcpewMgNhpmSb0K+7VBaOxE1gizXB+jlqFqXgT6hs4Sn8NmZzW/kN53JO3QOUfr
iGEdDs34fGXvfxDi5H6UkavpsXEN1ob40JDAQ18Gk4kO0NJ8r98GkwvoRHHu1BEQE5cYA8KAd0wf
wdjNw+6y3Zcenaej272oB+WB8OHj6Hf3sr4xQ9AtkU87eyraGJa2hxUlLms4P2nAJB+m0DB3YhBq
pEw5KXpQkccgpDrmiREr+tMVdgTW+V8tFAzOv3MF7Y7xGhlEZN5t9NZGPZd9AcUb5DBU/SPTBmwg
RyiUs5cDzxgBvygvWDQta4F2LIEccsF7c/pS5z/bzB4WaIqjWIvjP/HAwobq4eDoBUAeIXYYKw68
Mm+HbRbbT222MPbLG+ry3d6Fy/+57V1jcvunB/dc6SHTeEc0OytO7ZCKx2btGEAYV2N+zlDUEWi6
qUy4CCxa5UYAm4QS64Pc/BV8R03eyCDcH3vJNDDs1r8Ly632olTxCAIPhj/RuDALr4fDvfuCBqFq
AH54l+27RNFao2Idn7EUYtIAccYvnT88lOKvqykQ9RxI8GA2Hi4lcKdy16B4ychA2rlCMpJCBtiH
eHjOLiOFEb8jKuLa7qVXFhm/SPPnCW5eFCSotT+yjeVLIQDxDVwBYSIXTGOckJah+TlEj+A463hC
HgtK1OSrCK90Cx9O9M10+gOWQMm2omOijTGJ8jtbfQtUxLPpW7TtEYBjcAF1JuPwr6+Tt/Mz8eIY
U0hwgvjYhoDyu23X+RRIpjCaQD0CG+2yB4iMl0NBoh0ZJiCRrJHoQLMiHUS+j4Le0pZDIsv9L/tC
K7F2WhxOu0GJhuAS4lxu9heYCFezJr7giXNHZBRoTxudGzgqDieCDbtDt05EfzL8dwcUPVnD6Wmk
IDhXo+Oinh5BwNGx7jyEjLBDr81gDEZ3ZdQZhTaKl7j7o2z+4FoBQ2U3Ri87ygZaPmdQT2UyYPti
MEAhQ0LIcFbF+gulOGXUgATLtUQd8Bg3yWWKPLeK8j7k9o5IACcYkOVDDaEP2RejeZH6CE2yZ9xy
gi8wSOLhl6BxyXdjEPHL6ADxdnl6+zmky/3gffij4xNrJaoYA7sZqlmnWdw3StLdDhHWDNCRn9Zv
woEG9X2LUY6u9w0kq1n1vBWurbDilEcrwd2Y08GWC3PTiY4B9uQBxM+pAAfW032895jaUM19eKSW
NkLm+qhDYCfMHuQYMydUgMr4FB3o3kawM2sFQHGFUrR4gmLSSsGtapBNz/JSngNKf4KnPtvZ6Kpo
ZdnksK18A26364Exb4czpu/AanFDyEUpMJS96vSIcf6aS7fPyHcQAsgzRiSZkzlVrhEznqA/74hH
gI0vIKgyV31WltBJqRlLaE/ogcC12CEwFmos5y9ftnO2PggjnsJl6pyzDHKHgpgSjKURqtdxUbb0
J5fRAPprNf+MAPWoO2ArIIUQGuKLHPTp7PbjR1bpSAdVP288JiWiqw14nqOChy4lb5MNDzHg6kyn
6HwCqn+KTtj8nLtgg7I0pQpUr4tCGUuuK92Tq1HXSPBjjxOSUP5GnLzoZjkYChQSwuMxGgPUEmS4
gYNqvxOfo9OiD+l9F23l82DrrPkdUxToS0Ad0btwjZ9fcK8+QhW/x7b72VvoZ2XGlMM7eDwhh5+F
QaWPenvSQw3SmlewCNRVsWA37KAG6ZChMYZ9U4Q0QJ5UUpRyc4EnO0sleoyFWmB+BC/y96IzQD4m
w73I3C/OIRXe4wURia7OId59kutYW6N7Jf+ckXanNSVqZiBdgUBZYuyzw2GcVpv2SaU1Om4v5m8X
Y78pTUfQpyKv6WQOhD7mNRb9tJet4vqfTK8iyAAuhBMnPAzd3ZKgw2TIfQRXZvVpmkQXpoVVMhyj
mX/MMB42t5LecYKnW69+TqNLaEzafyhY4MD3meK3lfma6BBE9KceRkzYEjLRApZP4Ya1v2jeDtxA
TDzM+5oLrjLsMDCIzhcf1/bgEbQ287E0E8BuNGEVsC9hS8CLATmPQELpJsIEYiyoEgIR2jJlo9ID
I/wq+p5unUeMoNqdHxyWOOfMmRFe9RE0DB/ikLdUqAoQP+TkL2ogCPJpt6Q9HQ+CTtKY876l/XbC
/QbAB62UaBuHNCBHrjCtsdP/3SHTY4WstHXfEYkvbjzwhCZ9oiWI0HPCci6Mdd87gGeVAIe4rR2Z
Gv1FX8Tv4Q9sTunbv/5DlMJdum6fSJbIKGxJ7k0v3sA/L28zHsPivTiCMLH2nMgyrn8ulJin31d0
B2CB76Jo5YcnCNcuqC6QCNlIb3zhMeBGVwt0h2T7vamlPTojMDa0yL3Jh0NDG0yxjaOaL96Y+F06
7zlzIZePeSe3fdYI+k9T9CR1qEZ8L5ZR1unn55WdsR3F+xL2/Apu38YX53W0vrlRPPlAu39/YhoQ
ujsyGkNeNiFURN/DMfBeKuM7XwcqGskh8iGSCcFHK0SdDE2AmQ6a29OauRt787XOS9EoFB+Xhsk+
jTpX94MCO0SGwnZFJqOYX0c8QXhHemLBHqNEIU8DPRIR72VfxrG/jpZfx5xGkFxY8AGNIS3cfqxG
2u+wtt/j7sPUf1/UGH9cN/DNgJb9mT4mX1Tal5T+8QsvgjPWlGFgzI9bQCwQSvexpR6GMh3it80L
BDerZ133aFZ5NXqAkBqebISiWiA8EYVrERW5w/mRTH8359pUJx/cXHmHLe08cYJaY55I/dByH/iG
0N4SyVb/cB9onPVxzAOl2dFHQ5OypjftB7B14PUIwBh0xcXev2ZkaHLpkRq1Y5//kZ0wPp33Jg8X
mSlVpdd698UB3AY4gm9FxHo6X0+ZqPaSaV+3u60ZQ70WYv1+yQVJkENxGh2AKwBLzK3sw2PWCnHA
fgJCJI7ZDFkzqMM9NJgSTdnvRaSAgKUfk756yJgBxBZzFKhb6xGXLjTQEa+8xbb1w2EEJ4ssSRb4
PgU0RoHKgYHg+dHIFvQuMzxgYXE+Y0xUWYaiIwQw/G0VypoJ5g+sdvlNUD1yoGv/SXIlKw4dnj7K
8BV5BiLPWVHQpApS+tcCGbpJ9cA5R/JOk7+Lr664PwALMjU5R8swJhKFEHD3h6nlBhpcDSrKAnhE
qYxgmEq2HVfJIz7VUU/jWznDymHg4/51dARhnVCp7BZjxtZhxKDC9p3LsyZanpI30Csbnj7RihHH
B65sVq9r6zgz4DjO0AWqRotBdcj21fjO1P1/7hFPnrzutQjHkDcDRCLJYCRosDkHFFXnIcDkjdKT
kZ6fG66PzGtw2OBhIBrMX3XyASOO9swdXHxir3PGR/iD0ODpaGE9NbxjZRsjVC1bnXneY2Cke8jU
p28Ao+04HH3rwN8q+lWZBYZOBo0Ro5y9peefcJBBM+LeNlMBD/CFCZTg5ZKiAkoemR3POo4yqcpd
8CGx1UkXIvJUniiqPVSTJ6mv13cK64TZAM3rpF/mlxXyUqBNrx4TAM4wMJKKKRvr9WGa/vHzxWHS
wWwMFzR8TnHEqP1v2Fb2fkZRxqoDR6M+Vhbs3LBYqGLe2bP70a3Na3T9uf4OJ5iKYmq7/+HunlkC
I+am4lwfYWDiY4g/reCoWTe2fJEuKpfFNV5v8r667IEZfMJ93lu2KLcNW/1bGYYrQNaU1H2HN6JS
LDWue0z92J/y20QohammwJOYaSAT8hSZXEt6dEvuHpW62wNYjFDeHRAMLljSYMvADDQxP/LIBnPx
VnxbddDQNGD2Y3dBQ+FpAIp7KuKBV1wl/PDD1RMVRAQwvYcT/T+U15ZKXz2qCSN6XCJ8ggv02LXF
SgWpul94TkGEfaw946xDk8cBwFv2FuDZGHV0AGCXx4xBKmez52WjoLPyUpluaZHhCN+pkj7YUMBH
ZOwXxSBj7g9EsqK4utH3/C140jZsoGOeowKw4sOAAaL9Qe6D9tI9MSGq/smRjQmyCT7GnE06GXsv
af5om2rsAZ0lorJcZlcANuw6haemXUGeBaUFpOFgLO43dCAGxAFLKIBJ+EDK/MG9QQmOtTajzmo4
xJtDgSthYQPdlywKeeNbPUjYyUF8/FTWmftF9VO2XhdMmFCwd0k1b57xwRvAelyLovW3BvAnJIdN
kpLEuMXK8sUynR/wFzRh5Kn4MJWGt857pG5ab+8JgnJwMavFZJPFgSayfMNmZIftAz3IFx1EafWP
WWokqG/ny+ul6WdWF4GpjSc9tS6GuCD79K7uZyn5M8HRhQ9KzKfEgd8KUbZ+3TrgP/IXH3zGPO3r
vzfYIgs1XNo8674+b0E6+O7DEc5T67dDj0qfza//Twl08OjpHZXPCjKJ0e0nbpnLZjB33vB0k3qj
zTBIBngXePDuYgEuj5gqBXjSQyfzQDd/dVth+QZ5dSUZjMBBZHqWRTcCPdUeibUT66hARBSMzjCo
6ZULkqcLOmLq7FfCxSVgov9CY5XeFl0P7yuKasPWFVeOzxvvAMrZj5wXqBlrLieaVhurBwtBa+en
H1IdSHcI9s0kysvfzfekuSypDbvB1M9eg4MAd+npk+Czt1bLX7Ic1pJGvIP30oBH3kyZ3vAPMuD9
Ip/ojviaQlLWTHU2NUVoSUlrcfvCy1SH7C4Bc6k1aZ+WmOvDckkTRR4A072uVe9lpXJIAMv6E8Dm
alRj0+rUsIxpi/saVbOKZOWacZJJezpA7U6QIjvdsp2A5mCVMNtBpP2WNA+8P4ixjEUyeJonGONa
DAZOGtBwFZF/45XoMIH0uYkxW474BApG2U/WF63lSA0YwhLd0Z4C+YDy0yoThZEHqbwAinZ2CI+a
Pez8HFUeM/Mk6IePXIZ1uLMufts0AN3RycGlHmkEB9KVRTNqwlgRCFGvpbNDMBmIxuA664y449YU
5wSPHgRd3ZMhkucDmKUbfsMegHG6/IKl6h6zqBIimLZk69wg1ezhFB9C9wsx0lIaFfCJwYcv2GPv
D5jUuLPZPdkrGTEwtkbAdZ8qFBPsS3Me68ca5AgyXjELdmuI+/LN1RDsSPmwX8tLYoqDDFDBnZV6
rNMEDvnG0tncrZANFhaTDk+iyJvhcnN9KXKYdLpi6kWAV8IFEU21MVFFckNk0n4Zc+r+cvNQZjGj
zbyvtS1AS2aaWfI3IwiGB0TX1l9SDRtouM4kXygYWD7Ge2bqIqfeIYVTOjGiTV8NLvBMbxOwiRTP
BIx+/x7UbtLaOLdRltz8BsQ01BCrIIPl5hOXg94dNnPN1h02E/k9FEoMdaFan1S/OLHhgwYGgMjg
M2rRqSHUY/ODgLJdZzUeZBrDalQW59/TxXzgk0SiNiwsjxI9/8J5HVHJYhKCTpEMBNiMeQZ8G1pn
+uKQdjQUG6U/hZQxAVtkFx3zwaygGDDzvnPDibLFP2R8Zlr1vDgvBuMu3SFjgS5jmbxzjB1M4sR3
LPqtg0OgFVj4xWsTKKJ10X9Akpww8F+BUXzgXil2UVBBsDs8rn+Daf3LxbLzvY09wbYmq+GZN1a4
TgmCpYfYpXW+CJ0+fNLLesK3k67hGIDcat7dTPVMTTnLBysXPFcD3d3cC0bfXrPbREczgnqOTrrN
htLOc5gcWU7XuJf4uWG7h0IjTKY/8w3C3uKOhLnzQ6agV+rAZ2mkDJxSNk8IJZB2xB19sHzk6MBz
ADkLxeU7YO7HaAHWLhxfxkaFy86vZSpbMskt+CP8dbIEHOdul/fwwIfowMngHiMgF6AVPocU1Ewa
zfZ3+1nKD9H5kM7sllsJesdJrKHcWlIpFDHDeeb67e5iZSIDKvIOwQ3j1wRjSnTHbPBjkymu+BcY
9qxB+IWU0yrxCIwRCQDiPGIuA/JwQCYXsQ2d9Nt9P5xPeCTAM2gIkq/+6Dv7XVm4yMISlnp2CW6U
1mYI7Dd0V9g8HWEPmNfWQwZJNMwXun9sgIj0RX8gL19xb8ErqNGrYaMJXSUNEQeJCMnY438rTJDh
e9sDEvmlssSXjCdxt4zlIxo4u6L13qz7ap3npHVsnb0VjozQse2JhyKG7VcfL0a8vftjHXpmTAri
TR58KaCZ/oOKfjJgLAHc4JV/3A8oDiC7ToXEr8fxlfSnJkeX5g9S0/jRPVaXcYILUc3SRpymCAWs
8/wrTCmvx26yL/+j1esxWEh2xmv8b9SEF8UaNJqKiKDPwpKC0i9Vox0t1H4t+xH4LtDCXPKDL25B
DAJw9O78TZAjKDPY9ehKAj7zzz5eLoh9GC6ARUL5oeFLhOmRsO98TErGSxBdx0Qeu2Y/L4kfpXQL
TdEn+eCkwnfFtGO9o8YSgy60eJBCLnAlYQxcHr+ZGzQ0ivakTiZ7h9Foxi0G/Bxm0p6skipUD7EY
obdrTaB26VrE42X2NTcS29YsX76wgoorin218Faqv8U+0Tuz9PMS9Dz5GoOoJMVWaHu3YkfUo8+9
8tn2LhpR+jGUeDxxyP7NtWcbGpsO8fK18DsKtsSQV8j4HkV9ivoYea9hFy/nRjLMkt5iN7nTI8qE
6pB9R/3lK8oBShG1oeEVwWNrS/nPCpc94sXZifFvaTgf4ZYZBXoGc8sKsPERlhtSmaZzyFSnDgg0
uXl0FjbyRunA0JmzI8ovIbgCfAQYr3m5vw/EaqPfO8PzF1Si7xkA2g/CWfKJRusssmqUXDFnHV0R
k5Wqb5Qnh3LiHlOHkM/l+VJ6CVthpcWVgRqLbe4uO7yOPBcWu4COgYQ24Z6tWgfGncV4nQVBQQHB
ZF4Ms01XFtK4553x/BPYFJSpuad8i5+2bnLqONgn1m+WqEw9+hWkIzlU6YjVhF0Gx52ogsHcSL5q
0V5+Qi0Vm8O3xzAEpwOScWhwKNBEyqKBjHnVk31ibPQwfQddlPQ/KzPGnwCUERmu+Y8GhDGy4bYx
T3Px/6EVv0ZNTVoDUmK8ieKMEIXFysNUk4uVf8ODqFWAtAPswXCLoWVhs2Nwddhas3itNVo98CtK
pu2e8k9b7u2kywgeQz8xe3LgwZo/48YVNDAPFyM6jPMpzqSa38onxjCVQ4XWa0gdAxXHPt+CjMQb
BhcD8PaP9n0qi9QETtwPqP+yK7NIHlUtmOZVTISit68BVzBlOT4nXDpcIcZ92dDNnkH3vL0ioInq
nwo2ZcAAD8f67iG4Zx/bKazCu+cgfDMTdk651D9I3PKbe5oiGEOGN73g5XgqNs+5mKxJYjxnJ2cz
nFTZ0bouuN/WILiJopnAKr1eu2aOL6NttNFYDszZPVCtKQMBBQkOJG5IdBbOWWJAeeGebgRC0MpO
+OeUM1OSHlsVlOI45SkAc/wNYEthdaCn4N/Jl2hzgT7vTnJI812AhJda2Mf/c/4H6rvdRT3DIVwg
Lm5J1FBo3guFGgtqm4q7Z27ZUeyO9zk2zc4uQT4B3cSgjRSjQR33yheq/pbMD2WEa1Yg9ftfbyty
4b7/o1qVxcIGJFbHODmgx2JjCgNNOVrJxpwwWmoxg4/ClPBMbmBcmFoZqSFLRIK38wxWntTpdxut
Bkixv5uoLigVOtprdFkICdKjo/ri/sZZ5Gg0LiuczZDpzAB5N8QEyw7Rvtfg4kqAAWBlD7Z7HCYY
e1hlXHBUGFu6N9qmzbFA9k7hb+pkWymwAaD/PjVnfUpKHm+ZFvp3MH9FbkqonWHro7GSntQD2NFw
oSjREM8fcJxLVQ9zWIl/UQoXzSLEpwuRbqENJ9vQ69KR0QmjExuy0xEkHzty8qbmcQXeNmPcYDUa
/+vq35tq62m/1yoEP+Q8EFiBeAcuICkyZuUba9Uz11ee+5U9x8jIcAZr2SKhi5vB2SREnKY3Disy
UTCE4OY//rGgkMkElNLlAjQT6wPREtNoo3p7ulv6wsWzEFpH5O96APSMYyFOa6CPWo5DFtnJ8s+I
g2/IUsQArKVTGr3NorFRvnQ4dsT15DW9Y9EK7cdbkbxKpinuVinvVTbAQAZQEOEUs5W3JFgqi07A
OFmARonIxezJfyshTIgxgGJRN1zodliLaefi20PoU3FbJflwyZMTJ/HJZxQTuqdXNlxo9xXKfGfN
VDJycjRxMpTSkhf/8M6HU67B6wYbbFO2h2BFese4DOcB/iZpu5tCC7GrIXV0fHqZ5kPxtOWP7Ngj
Y6HDbNzOmCZ9KkM3jYCpv0iI7GbDDmUM2ZkYUBApVdRjIBvIJdixhZ3V24fokAdwCMCVmSejPC7q
5La9JHfEUVt5DorsN03fxE0JYNSrDKYm+zMyix5rlHQKbtQENCN0rGBADHD2frooWD+ISdWkZACQ
pwY2kg4RLxqxbH7vLnC14Isw71rst9dJP5faQoFUo/lKTrBpVEv1QsuAhxHc0GUQXWTEDhTBASMZ
Un3hP4CTgFS6T1dmSTB+p5T4FmJjKDe32kvZrISjIfsGAOLYwhbwtDoo3lsKPgKDjDz3J124ZqZt
wZOSoSs/qKQNeifZrX2acNE5DAPe6tnlkH9tg7aerAnrSSCjmQhU9nQimEV0+g/ZJ4e8irvbhxiY
QDkeLTRQFbjI1V+tacd5K0I7o8UaTGEzBbgvWRO/IVeEGmolRvWWPWSebA9CS8bdIKAwYdq4Q2/l
vdbIVhfauA275OOwN3ro5g4TOHNf3sjEJ/dWYCde2dXsWj5hR+aIwrQZ7ntWFas/HV48m9rGn0Wr
md+X+d2SRzROAswk+gXCGXvNJrKy5ca+yfG+UPF06U/Ybo4hyNdEO/IgcFHbc+m/GekWjkpIzk0v
fYR60H+nDBcq/xjQR9M1wQNrv0FXpDKGgSjoPCE1jPKPcyq+5FVmm1ARKQQl8AlxcGi9fclO3p/T
4kJZcTePiBSlUl5N2zpk6fSQJ91zlb3bDJ0bMg3FpqNSyV4o/PMGi2QWrpMyqXF5zYTrMw3ULtZz
4RtXEzxxdV8pmCK0VjOxXGak3BgpPETVuS3wNtrAWdFBUNLU+7jBbSXWlszpQhxfC9YpcrRhx6cd
T4273EFqWzDx94b9zJ/pE+R7bqCVWIozkfHz3QcDFAYxWyipixTmAD7WbmJweGGoAp6ZJSIqviFr
ZnW74eIw4vuPpjMYzL85WpOjTBrQfd0YRli5B/aHJv2fIfg0h+UVHHwZohHNCCs9rCX+Py4sHL10
67bxbtvgF9cVPzhKC6pBKkrMN1hkGDxZ25RhjcGxh4X/BedTqFjGl/C2xSUMM6zFbdH3BD5TfXDA
OwaHfYYYQjzdmrz/O8TIE0LoX/f3/kODjUm6+z/SzmPLdaTZzq9y1z8WluCNlq4GBH3RlGHZCVdZ
ACQIwoPg0+tLtvQfHjQvUzo96UHXqQqki4yM2LG3O95AO3FKmIqsDXub5zVlIpXnxHj7UUzbqTrN
Z/VLy3NsuwQaOg4nAR1ZYPKC3ubAmuPrENHhRiQNhl+ZEsYOnBeAjeMDuBqcHuc44K4eV0v7A4Qr
6eKGJAL4N9rm+vCfwptgPkAD29e+hYPm2XJPwLtUHpQW3a3DxBoi5j1yZkfBz4P+JsTX+CqeZhFr
QNCIM+YKcYfcmpSVCAjFmYQ086cB7iCgcsF7hrz1+DBBNWgQ/AQf9oKg69kDxxHP9/D9CGYKcHWZ
uDMfgpEzACFKSxspJVgT6MOnx5X3+Xs0tCYEo3tgUQUCljuhlThpfNRTeT/d71EvRIZxUu5BHwl0
7KQiGIImc4aDh06IhXK4PERGC0A6p4+q3wd4k93yMKf+/WSQKWeHmpwTLgEN0CHwecDnD+JZn33C
t0vIpIqXHzjhn6ft+1YIwOx6vE/rJ/oyQCoLSAZZUZ53Lq8wxsw9iYZJ1JsXCggjerVJO0QrmuAF
E4nFFSjum4gs2cMeCOVfnZR66PMbid6fW+YgIUs7QZthc+shFYCIGMKBSxdd22e6mPcfpjao6LHa
EvdVk3hxVOgW29CVK6qIgFGGt+bEnZQ3lN2GHuDS1Bepde7hPvV93HVK3ZO63XQHrPdFRC88kymK
iwZEgo1RdRM8wAXCIdh95qNiCUgI8sPeN1QrLGUEle5UhaQM5gRRNdWnFSgtTr9O8CSQHKQoWhwh
6ATcvugGvUUJjP2Hm0gJ3rlEiNkDHnUb0n8b2A9FjGVOswWKY+waqhCj3YMy4T7kEf2g3qgf4fcj
4uR8HUECtIhYQxgZBgRqMYJKB/xFv9wOqCmL+AJfcA+9gV+Sfw7feM8O8ZN35FxoDSl583DheUCK
RWmSyYchk4zh7YGVpMel533avOZoiZjvPoxX+vj90+4WEZ9yIzB/7NnqIb3f3QJc6NFfTSv+LW9F
NvsC6nQCXQo53LkWE/FMM+0KGhFvUhCrjiF7Je9DyzefLUqzZANwfJjk+70hPjp93D3YYzAqfv7Y
kr6lzEt19p7CwF1E0Uc0Rgf0obU8qZgCYuhw9PN4EIUALmOKF6SYSaoYJLVLbjPxej+MfkAwpxON
i3czae9AGe0+rNcWiRqqpMT0QBhjcorgPnoLmo78r3/9x3//X//z8/A/IB+/3cdtsE/+I6l2t/so
KYv//Jdu/us/0r/+9+TrP/9lW45t6IbreqZq247u2RY//3y/j5KAf639t4NimW5oa/uVRUxikNq8
08bI84zhqxPdxNUspcmOgAr3sgepAJfiiI1DSVryHd6F7+AbNF21DNt0Vff37zCCvVJVmblf0ew6
fKH96OkkSo6W3Ra1RlSdb8ze/e1MQEr/avSteGEKF9a//iGaIfkQ8aFnE2Lt7SzfxgZkktO3CWoc
EzIzAJSJpNXxk8SWft2Wpv5ua3cM9F2xxRZ5k978BfIF3qrcdX1j8CAxJdaxu85n86tpv5uymsCq
tmt9v2poUFgKpWSazYT6+igng5HySr9uUBd/8JpBMfazeUyVbaJF2ZF5nOs0RGUIQJoD6wY5e5JB
R0Al+xXNh9oTIGgOWyszL6bumnmxzGfmw7VjKnbI1AIZvTlQgVF6wy3puGfQMXQ8kOMALEouk7iw
urk+dM2+aNuzLNvSVEMzO3Otq8e1FtaqOFPlzBgeJzsMO9BhENFsaHupHiIO1HWjxuUD9MtoZ75L
w3FV09nXi2O2QvYyv6viB9u4a4s3Ez/Sgg1J79fFm4sPQ/PJNJ6VNdBp63ZHdQhMPeAv7dHZ3tnm
wqI2ot1q4fcmB5S1CfyselAsml6sZwdKqGpHujdfNpuptX8sg6gXBw87uGv2j9dHdNr9f1/CXyPq
LGGllsqx8Nr96gaO3cE3zRwJdTbXl5i5fAh/mREe8myntJmhVuvgtFNS0s0q/VGn0o2/fy3JAUms
XfK3pmabumtajudanSO/MeJg42QHaDopZdCu19dOR/7E8t2b7tiSEoOXDoKjaraGSds0tc7w+Iml
BBWzKGqmyVBIu9IGQfwVyyby0ok/t9S5ShTF0su1mVOtGx37vEm2VMKoFHDzGbJBXTblmq6tG6am
W+IEnq1Z0HhKERil8GaHPkKUB2A6EBfw6viSTJ/YZN1N6Ki/LDm/W8rM1lkHNpaAZdN3uSIUAQZU
k9V4VG9i2ZaXjatzC1pa0Ya1g7VwpXwiy0vVBAKdewGV38rm8PLG+DWyzkW3KexdnXqF2ImIqjeD
D49sYUhrfiuxdDHGOJtDu7Pn40jVd7XKqGC0HlZP4avyQnp+zKsSVibq2tEXrKGiCP8VLER9AxlB
BvxHB/38M/Tfl9Lbp57qHU+bBmLlF3JYIk6GLwHq8lAy5ovO69xYx3np7VGPDlEldmjT9parT4Cz
bNAfyfaULKLdOd1KaJThQWdMMAfNxONrTf2AQgOgyX9oqXO6E/NQuIqCJcgz75JbIEeIOq100vf/
0FDnbDuNlR8DF0NQfvrisIEiJvklMkvXLUn3ZedsO3qrllaBJW25pdGErjnkjan18HL1QGSKqYTu
frZ/Ianup2+8EAHg/5nX/PcxtDtHPkqNQ+oIB3MYvs1JhoJALQfvPNv6ktGKBbriyezOeT+umzwL
TQzB+A08hAo2hRo64HGdn0LkOPRXn9RRIGG/c0bPQOxJIvMwGl//DE2//hlOxxmUwX5dtCUHAxqE
fKJTqfimv2ySTahKS4Z8MRBzdF03VE33TMfsbKVkvT7YuzVDpiSKigMEWJT+Z4D8oFn5pEOkmGUr
MgZ/MsIzq51tFbu1cXRjRpiR93AAW4bD7xK8qU4uRvZu0syLHuDMWmf/1F5sO2YqlpXskIsoFOwJ
9x6FNcqwBSknsAbAuERLJ/JtU3dE3sK+i2ckIUUWEPncU703n7UDmm6raQ5qBkS8gJXQrk017KmZ
PpHgf1eme4ITpCN/XOooU3MQTHHifRdyiOKmHrag/KCveWoH6KJDh6b3wxehqXWcrhE8Km+oxb0F
090IIkK16ZUk59zB4bl43HHs6PIbQP9OT8+NDp5JkDWIPM1JkWyUj/Nx+ZyOzQfQUclTQbsXeUVY
YNRysE9pVzc/qeLpfe3JeCehRP3dROnDHjeTeiSabULoVegug8ekBtYN9p43Pu1ZkjWXrULncHnH
bRo0e9Zc6GDBhwsIwyW7IvIhEktiz/7tGP9a724AGae55pTi2qZszAEqFlrffDcFIzw8H4vDm/Zk
U2qQGBVb9prRzotmG6tmsS1PB+mE4GwHDjvbe2neQ3pk0Bx1aQEVnJkDmbuQTKwl3MlZpLeN7I1S
hkxs3Y+/9EHQ+wS7O1nf3ElGeNEtnU1r576OauPgWvkpGhLXKGn2GzCPrwKNr/3DzWJ1Lm1VIUw+
tpl4mx5poAf7xINYEJj9Q09kde7sg1Yrh3bH5JGT68evJgO7Fy0E+SKdPkgmUHz0tS3S8bXGLrb1
WFwv9ZD3PhKRb9psR9WelzaaIisyvRKDsoPQcbNOYXipHWIw7as4IqErpyxN6t6Q9YLMh/VL5G3t
hcSsbKN0/G28UYOkzHjlwBNT99sBFIzgwUUrmGg9lRiT7f6OW6kas942O4yBKUUTUszmXwx5TxJD
l1fP01RddRzN6KYBszC1ikPJlgQM9L59fwHtxbs0Igeo/WQrUeCUGLz40tF/GeysXrFpXVtRU3Ft
HYftE1cJwATUSrTBj8TS5Tn8ZamzYJmXePXGwpJKrLGkPYFigmiglIWTlyMbQ7cMV7VUzzE7rsrU
ONe5kogTsH9v3mkrodudKANyH8xJ328XZ/DMXMdj2fWuKjJ1I+LkYz9fHsd02an9erSloCKZQvGn
/na2z0x1HFa+VbN9FEViseJVQvJwO0avmue9+VKwOaSZhItn7Mxex28FiXbU4uNWzCQoBRLThf8N
nhg5EEEbLRmcbB6Fnzm7YcrKLrbVhsFRuWYm69mx9y1CYAhLRxJT4k9155HU9ikYZZvoYquemWrj
fZU1bZysnijkTdQni5DE3xAtiESJk6H0ZM6odPvXzQoncc2qmIAzq6GnlFqlF1jVp1Q2p9sRCzfO
ZYO7tEnOB9fZ/m0TbZWm8RLSdSNQsTNIKoDXKNATCtIMWVLh4mlzNdc0HMOzPVXvbn+dn2VliJSR
DwFZP/OFu6Kt8hR1bSRTeMqS/W0Oz6x1ToBu6lWcWrtkZX5nIwREfSRXKroId72bw5wOhOsrdtoI
18x1DsDRKnaNFjgJT4jwVjQMhXfANKtByoZBYlZH18SueuuKpz4h5jj8o7U8G27nTChuk2z2ui3g
+d6DAqeFCYxKvBS55wSNgizKu3T9nC9m5zYodTcKuJmY3jvR/gSfLd2Qxnw3gy8WvmRRrb0+w9Lt
07kVzMyyOBSMkKI6xH8Fo+NuRY9C3HVOX2Ltko85H1/nHo92+2a3Lxhf5dd9UWmjxErrcz0wyXpJ
bF26785sGR0nEzb6tmyV08jqSUtvHvleRAF8yR69mOE6t9NxK63eVmHbYMcceb032v8Iumi3/pIM
RzJ1RsetVE1t682RqbPvMrzl3n9uhs7oXSAWJZZkE9f1KG6zOzoFAyr74W0++QBxCGeq3pNtdtmI
Or4kS+N4H7RZsoIrEJ9PnFULJaucevM/HFHHjbTJLmyzmhGJ/jl7qvXua25R4KUSO7IRddyFVqp7
N6n2Ce8MHvCrZqT1buE80EVPgsSUWO6/eUZiLNUzTNPyTuf67DIr9TxonVxLVus3WJgHaITTNhMC
2KYRXb4lhN+5Zq2zJfZOUUfhwWLzzauByAkipzIDNzdZQdrHpf1eZ4D3ZBf25aN1NsjODllndq25
mSrcbzsI2fPULXX84B9F4e6Zoc4GMR01MhTVEJdoPluKp1OAuoAL/KmRFEUvX2lnpjp7JApDI9xp
upjKsg/8ELSHQFiALgcVlYhG4Xk6th/WD+g0SWf05CWuLWTngrG1OErqPScBwprV+k7kLZDHA8w/
qKkAiEbWfX+mDOj9cVFOyv2bzUQZ8moGp0gKbQRHz4PU31w8NWcz0rmC6qRWlHrDVhZ9LmBlercH
JKpwodLoRXZoOtePk9R6uVmzzFbvLRuhzkBrGnyqJMKAr8icjjgTV6a6G+Qei9ipSw9j9N88KOPD
UCd2+C4+jbu/SNUkDkFyRE84hDOHcHArL02c0xbeLtajDMR3ORasIgvAN0g8AJz5kSaWZUbFhJ8Z
zZpIb6otBzTkMbRj++5HkBON4xsB+hfNI+491Hq5/yQZrDj41+a244/y3D5q1doU2/hAw5R4Yra3
6WABwBCaCWlJ9xREX7PXcUT70AvsNOLY9CFIrmfasBq4I0Woj++gMLCXznxkP6TktYEYoBINgl3q
omRT3fEbZPaT1gnxG0jmLTzk4PrZkTgA7RTifdEqiwAOOrkx/bT/eCt3vEZ7zNI2zdhbm4lIR4tX
77dQxS4QLxF9IpLVlRxTveMQzMotoqzEXOvTIVsj1XqKSsG60qGGCog0PpB4IL3jFzbkMWJDXKbZ
IOJuI3WNxsE8edrcb3p31wcn88DdsLQu99ttXrCOaDLcmk/pa7ncA8Oh9W2/qCfhp0hOeh/B4LOG
0gIVvAgpePMmoeoA5BH4u8L7Tl4EF7vnygY3xAydHeQgdRxP3TPl5l1Bcnk9uwe1sMr6aM59tVOa
xyTTILvaT9N0ZrC13CINNCKKYKGTq7xf00xJp6gU1nKxuHl2tRsdV2HrWtnWCq6C9/HUe3nbfK1u
4eys/eHuPgBZcBzB7TGKF+K9Izrs0JXsXV9y6Vg73qM1jmqqNaejWwKli3okHo4CZ9uXGJIcHKMT
xhwPu6g42Kxi3oeEF82ahUma71HMaiaJY6SD6vgjJQody02wVffpXREn9BYOgxca6SWDktyjRsf5
xFWY6U3D4bR6YQ04VHvhkXXrzQH3008udwYXnz+/whGj4332u51ZNCH2Gt8YvilMI5ovtxvpY0G2
WB2n49nuJqpqJvCJpo8pHScQCqPpiVDV4Ov6FJ4++crpNrtP4fho7SOPDShIOlit9l0AEQvCaQfy
NhVG2bj3ceTU03k/QXLIR6KDeG8/oJMPGVyo12iyf/5BV2D++iP5uBPi8trHdVxP6B4sI6yY74r3
hPMi6gin1oYDne7SWFMctWvGxKKcuR1zcwi3u/AUOOQTj5arQ/+Dwl2/hugJZjjaKq9P/X8xOtcx
LYM8kq523E+6dyyDPASPXKrBVEnAGSBWiOxvOpW51Msb6pcpMfazsW2qILb0DasMMmU6hA0N4gKi
PnrvIDuQDOvyIfllq+NpjHXWxuaBRaP6+lcYJAS/YQ+UBz7iT/19yX6Z6jgap954xqYixjQeKMoA
EBYjsxbql2ABgMqyApD9D0fXcTmu7UWh5jXijj723wKgKEjjkrqVRjri26+NreNrkqJ1oiLgFqQJ
tO/gRfcj+3ZNPxDN5rSxIwflye96caCuGe04njRyvcLbMrr143wV9oWEezkA274fSKbx8mH798qd
rpCzDVmkce14NitH98ddORMn2+w/08FEHjzx+xJrkn1yOoln1g7bqNDXa4al3NAMmMF/QTkUlRB1
oqX0dAh0tTeT2JQcg24WxjhSUKvMWkSqGkmD+AZalR/l5ktiRmyDKyt2wuqfDa0qzb1r5wwNljea
vej7WZXjCno+pGQj+B8hYPAfgyEds7Jb/vLl+2sJOz5lvXZjb+cyQKv3Ae8Z1GNoP8Jq0wouelj0
rg9U7Lxr4+x4FS9J7GOZeelinUOonM2T6HXTj8JPPSz8NH/co4t53aDMPZ+QU2czW4R6oWsq4xP9
3jTj0aR92/YFMP3PwphfM9nxKUGjm2mbcxEAaUXATPVF0u4+HexCSuZyfIxsKjueJT+4ESncU8yZ
krwBXQYFKr1GkvmT7Y+OLzFdMy6PGTuzriDneFP8DfDZ5lboLz04M/1eYk7iUbo5lUyrCBWE6zos
tWX0bpNghXJwYM1nRIMCOfKHsfu/l62bVqnd+hA1GhYFbBx9BF4MxujEvSS7dCRuWe+GJlsr3xj2
MVm5c4FyQJV3LFKQqGrTnSGZR4nf6hYN16YTWuv9aVSEP7D6ngpo7UjmPiQ++fQ4OztewboOTODV
CcjSZCbiBF4K2IMjEgW3CSlGWscUWcgl2ZN6x4soRpg5qcZEkpQa0o0PvSOlBRDWyh08gL47+P+f
TNM2PVfTTEsDOt2xV2yMars52n+1jhX+xAWp69KxJg1eL+yQ3wx1IiGvbDRNEYYingwhBfPIV+YG
QnGoEPUkg7oQTP5mq+OuDulxq2rqaVDuKLhZRgOFIEi0hW6IuSTGLhzr34x1nFVrlZ4TCmM2W9/2
6db2y5tPwQMEo+8IMgjZ/r+wL38z2HFbeVxFWaZjEJGQngaxtUNjrg2E71kwN+cQmZIVlgzy+upp
aucRppvBoaoO2IRwcXJT03j2vR4LNVOpz7o4nZZtu4bheZbbTea4VbyOTMWie2KSwywBsaX6uBmS
p6S5QHvafsnf6Bf8iWmfWez4rm3pNM62xiLcU9AziWzA5wbm7AfJHF7clWd2xNE/8ydtlCqWLeyY
o/ZHlE+i3i0SzHfhPdxsEluyMXVCn1x3mzIuWK+XD2VBOuz5AYITScBzKf74beI6vmNrGklo2wwI
zY1pMBbwL3gCXyAk6n1JxiPbFR3v0QZHL0hSxkOOfJ7UvRdjCNvyPHkGmQi9egNbc19iUixHJ54z
bVvVNA90iqk5nW2xy9Zlo5SGwC/BrbZEmgo4w24i2CDEoZaCGS4u2Zm9zvZIcyPw+M+eONmAJ5Uq
bwWnSytNScnsdLaGts+SgyrGBZMNmCxSX4JBkL6d6/MHQP/CBLqWBbDHdXUNPOLv+31P5JE3zil5
uZ5vRdv5dLfYtzqqSfqUfBjafASSc1hvKFUioxHA9EE+Dk2XofmUDBVKisgOCUXem3KUw2GjURzY
QuHbjmDGmldTE7JfAEoPu3EwvonnaNkDkoc5u48AFJW/CtK4PYzjOaQEDU9U098MN/03SO1gYUA5
SzAQLN82yxiSwbT/thtE47hPqGQBIjsIAltIfU2IlsoJoHiTiUpv3H46PoAw28wcZMI8OBHVEUj6
HU9R+Og09mR9Y6eEP9B4wLdi9KJnRJlpXHXJe5dDBLFeUtO3hsfe/dHffsX3LkU1f3/v6ZSlo5E6
WQudTjDLEdqJh2nJlOCUboxFgrMVXKJwxUaoB8CT3Ldv6+fgLrs7qr2y7IXLwva1sQfBCKgUIbMh
5A2yYfWVwM+3XcZ3xznazJSa+Bfv+ZMDf1Exc+6MKf0/eT++NwbJnWIjsq04qAIEiEM+BV+Wrxwq
fw8X3lMLvTydM7L448ImsThbqkNrB422Xmc3uvtUyYDDCwCKxbuCwGCY3zj+M6QhUPX8Sez4m7mO
y8oV76iGQZms5tl0O6AShFh5+fgH3vc3K52dryVZlBZWRAoGkVAylSg2CA0aHTKh64fsUqP7b5Y6
kU7c5DtjVwYiRoW0hGtZodcKorT+a4Vq7T+evk6ss47ADioeqxUs5lrvW1CqUep+kgzqgof6bVCd
AEfnptQ3RXbC1hwnKf3tsPvm0LJK7Fzfe38LajZpbbW5s+H9B3XRjk4ME0L476K/WYhcoOw5cSGE
OhuVpoqfn13/67BOTDfZCviYPXprRgIxBE8HgnTSGEo2sM7VtY4KJ4gslknwJSV93I0yECzmgmhO
aLlJ5vH6etEt//vIYi83bHpLSCTdOb2PHVV0SkQ+Yhm+xJBsCjvOIstaxzJtDAlZr924fdQglEj9
ch69pP/UVsdTOGZz3GwzNmFNUx1iSr1vuweP7//Lc0U2fx13wdw1begwrGqwu/+gCaiBJQb4imT2
xOHsBDRsQCCRlmm6Ho3rvy+TVe6L2tuKEXE1opTaNyff9VIZKPfQtfTeUzq4bnQod6Wp1Mvb8d+G
XTH+s51fK9p+n9g4XbiInlKY8VS/hpFjhFocgK8/qc6ej9PtHLT9OlbXhso4HQEx6N8LesBHT94u
dnk3/hpW55RpWq15bcGyFcQz87e/wPQexac7ycKJrXZl4dzO+VK33lqLkypZod+43MMhK1JiQW8E
r/D6oYx7j8i5zSU2ZYPrHDXTqajwbbBZ0h5zBB7DFlEhJ90MZKMTf+na6DoHLcUruq6RikMtxqUs
7IkoIYg07ZcgKsqeJUO7fNx+rVvnuDUbxQpSAd2kq3sAXg7W0FMGWmJGctzcztWsHkvDijR2veDj
VCC53f8kdKs+aZRK7ahfBAi/FhMFMD9RlS2728TmuzarnZva2lXuLjBYv8Ny/VYimy2oRF3E7GlU
Gzz+SMYq26Ed1xLogbYORBTXcLe5qCWg4ewb47BfojwQoiEkyLIlNiXL6HW8SmgGx3hrMb9E84xu
g6JCQsMr1MESQ2KhrkylJ47KuftKDC1pbaay8c3p2vXbXX8JEELgXt6RWh46P9VMGSUwcUkMS86g
13EwRy2INLvlZOQQS3nD5Ur4acH6Jg0jJevndTyME3nZbpeR6qTZePCBEsxDPKSjG42QkTN9RExW
tniS7dkN+zfHyD4qCkODetTf3qiPlC5sSOls6Pqko5N4mG6OM9GPW88rGB1Cn7M5hQtjLjKqC1ET
hcjnny5bx794UbSuSgP/gta7cbPhqTZ73C6Dfl+yPWRz2HEwlQqPS1Zz6HiLEvkXJx2gg/8uWN2e
JLZkW7HjTjaNfVDyI4etGKQQLW9gKs2Q4BPS0NLEi8xWx5k4uR3Uecj80TMDk8NuqmBrNxNCLNqt
ZFzXnYjdzWvGZqLZuc0+bGlAgr+dly4aRTQMyxbr+qBI8/zuRPbpttKUimAB5ueRCoyqpjAP4Xr/
QbJUp6LOf+2ubLXjNXY1zBupwbYQPjh+CD/jfsvxQpQUyEwC/TYKqBvUycznQogNSF8D17el3X0N
OKl1zHNxn/P0/T+SaCiD9dEWQS93+A/XTxz9M9/cpJlSHVWmlbrT8IMUDRTT6yUVyT9yWC4se6JT
DYa7zqHW3bJtt5YD4Any396bRo5HsBXxogLlIBmU+Ft/W8EzW52DvTEsw8t3rjjYzQCy9oHun5rm
zU/tB2F2skr9H4nJi4t2ZrJzvrdBfggUhUa88ERAs1pD/IR0B0XJSN62JRbl2vg6B3zvHjeZaDZZ
veSTfKb72ZSMez4oeOXbZPBk5SBDYq+LWg3TY7LzKgYntHQ3IyDty+bHMsjXaZQPHUGUmw7cvoKK
yusGMs289ykk20LkDZOfBo4odKRmgoVTitW56BVci4k3HNUkJP19+xr6UdHKA22rDglGY3x8fn4V
bJ4oOv7Z/v1lqesVrKhR1T1dq9pDTIlDVMTWYwPCAtGqMJLsposR09mwOuHEMVynB6VlgWEAgXna
hTpQJUT7hhyEAJ9CJlTiEpOXN/Cv8Yk9cOYIeIjlQAZoXBUgq4IH+x7ZPdHQD1kxkmQSa7J167xZ
qOMYtA4kyQqg6uSDWInbKZnqN0/X7ZwgAX8/Kb9G1fE6odNs8rqmJ0uwydNtM2aPkGC5ZZfQI9t7
Fay4aHYiBicNr2UT2nFCmXOILNVlwwghMJNACV+uEPOSDD4OMjSmrg/1EiTX0s72TMcDVaHaxvr/
vbZWoMpZO5EwlcHWhHO5NqUd5+MVh9SO1oyrmOr+SuSaF4J29p+Nxu48Tg5qvDl4Cgv3V1tz5n++
H8gMyFzbpZbm81mzOw4kL3mo1xvyvzDRz+h/ncYQZH62Q3MoRHQgI/6TZaLUY4MVcHXbUrvbYneI
4K4huniJBhsys5+CMmMzlw7skgvR4ZDFgg1k0eosk2aEabo+7Hfs/F1vuOTNLPDut3Hv9fHn7k42
rEu1KuvM3N/Xq93mnoa5G5qlhXZL0l8KZjuh3YjNARchyndIzZkyMOolV6LbLryOkE3QEtlZQS+r
M2NdxTvyjEqPJJLZb4aoCLLzpXm4S/fguanOHVDnqptHxm5HZIbC1moJ4dCIGQ2+RE0TLKrsEFxy
ITpVHYsFhJPE7tjTUnfdahH2eDSghKHxaPDo9ong4v4zWJB1bq1z6ahOfUzTgomsyLbQJSvwR8KQ
9Cq9OI1nw+pcNeHhuGmbNBJbs0Dl8tib1OjjQQxI89Zm9CW5Ay6WeM7H1blrrOi4LrydWDXqh8j/
DGPm0cSe5TvAZ6St5xdP3tnwOndOu0scKGiZx5eXegZJwseEN9FsYaDTMr0bX/eTpliUrjcmv6e5
nmpTOzI7Xv+YVKHRBGHMlsxn6coACAch/nEo0E+0T8W3ylIMWIjwbmeiMMp830Tf+q1X9FJqr6xw
PT+gOaCxo5Cdc26rdd+7VSbpndI/vq6LnhShdekCsW3D1IEFGA6O8PdIw66r+lgHOp+My7URdXrf
3O5A4YiAai/EaA8+epAx+i2US++lD8lLu+/MfBdFqJp50uw8Lcbjl5NsYfSNG9FEp6HzdByY4/hA
Of36IjGov6+SrbrUIVwOs0029vchx852vTsetC3xXAkBdIukrDt35zYaHcP1lOJ1RaR8FD1Jbf+A
FkI0KPYj/X1rzM1DP/kyd32n8otkYEFRuigfqm+vWjSIKmt+6Exjug6RMwDi/Ga/tmgnw7z/GC8D
1Ek+aC+bo4oy2gy30/SWDMfYub9NbpD7dQY2ba9COCoctnv02tgiC0oavtEv5p/NUF16vvu65+Hr
jAU9i+jLQD0Jbs0+S4UmDvfkofesDWzyotq+r7lDtKgRfro5LtLWt7Ve/MSeaoZ16iuPFai4HBEp
1ECRvIZ7GuSa4IsSOYnNnN/qvSIuNdV7ee+Icg+PifpZiFaD3KbEkYzKDWlsZ7VB2AxpAjSqERMU
unKfKGY4aFOCXxGKferIWLqMG8EhpBJvEnj9NiMDKXK77jnvdEn6Qrxuj7wC2pBfiH9xJr8QafR/
dBb/06TuG030TxSYRt5r+Jg9tzxajq/ObfKNSiISUuFgjUz62veEFiPsfvDuQ7vHG091cCSzANDA
NH7MlkJaLfkUEvNI+CBfg4QXVPqwSDcfKaMnP4J6gOXbp19+gOgVapERRMsfW0Bv2ax5EQIqwFdu
0N1afx1HzOUdzH970DP53Y9FQG6z3kNDKDQNGsZdDHiMDS0UVdVxPDImh6Wx2j1vHvPHZuy9bu7K
UTxF1mxgz9u7PZqBpS9IH/mwQYgkUIQgSDw+gpFMUVdZZXRaIduMAgRiVkMEmUAYIsVxI56W6J3Q
NmNUvd1TBXmlSy7VRC40+Mj7B9AnFBYFwSPUmmurd0D0cqqOwrk9qEQuykR1LOg1d0LKHT0IoCXK
cPfs9Mth6HHqvMmfHPbfDl7nqnGssKphod2ujsstqd8pCYH7A/wtKAks0x+hkiaLXK1LIaWterZh
2dDyaF43F1xtDrEZNs0WB2OjZH97mMX2AOAO/KnAkvYjhWtv3s4Pq2xazDeoG2z6+3np9tbkw+2R
AhvwaxD0oiNd6kffq/zdokhGdtPfKgOjeNmDjqTuPYorX/tsfhzDN9nwy4Nx77B5OU3IEzzqqn9Y
IgZ5eNFH2kMa9LXJ8UvLkLphXR5j1OVQm1NHOVSW8LxAb7ofIFf2qN8IbRDj8zD06GMu+vp9Ozp8
Kg/1SzzBUWuVr/+Y6iRflbeJMVCem23frvrVY8S22PguHOqEfAsQlfNwWE5JJfXZSHgOsadooxtB
AZqjXdNW9CYi3jw5TvOBLho0XBI02Ri0jn27PWm9R482T9964Cq9Gn4CsAXj3aPJ//raf28hz0+H
NMKO6GAbb3mI15ArIQZ7n2i+Wc3Xt/nYeazRT16sb4MR/qcaJhZi7jElWxd8UI1CoLpU/AQVLHg1
G9Gasp3qj4K9JUXqRURzB8T/8p8c1KvmG9+AeuZIDCpfCMpyPNUXNeqhexTf2y8857SQf4TIzjDG
O6i9dnZASgskyTx8isCivalfZtqrSWSjqx5DOgCoFVnBjNl8MJdR1HMQAHlW0ZGDzwVtF+ScER1R
HD9HUX07ceYIoA7dPvNOo0fY4xDlPWuK0L3+cESqVUiFoZdHZjIfhB/JWHTYVAlaL4gHLpoluYJh
+ESXyFP9ZA6RUBfqd95Ug6/JQglnix6uMoI71H2BDo7fKSYJrccAKhGL9NPvZmzcTi1E2Bt0d3/y
u+YLeSfQEFHWc/sIGLzwzERlW5nOQH6UCLcQea/93cfP4rlJucuZNW81Pf5A8YOUDYrZ7dibQG1B
xy2KlAQcNtJiYe89mNCISzvnHjBHcneYN3DhArcaik9CLZNmF48RrpFrRrhkgnpkjFDJ/gFnqt+Y
aNNB10o8B2HwF5yuif+O/DcAKFSMRuiGocOdoNmCnA9wYjRVR+v3xulluLKE8CaCU2QzRqjUxYaQ
gxQqTugI+4tGNCvhHFE5G9Z7fO3G/zksflJBFsvFFZIEbm82fnXSQMrrXriKZ+pdbvnWKrupXyFU
5lOEzLaAg4Olm1rDF1isBgKDh3bbqFylk/Xcvstnu/u6j5QvTYJ37htSQP1ysf0SPID1o8u2+vm6
HpFoF2LU33xUxy/GsbNXCv2Aq0egNljACQwtbuiHQ2dQDashhfEWPaP+vpSEQrr+t+eaI2gByf96
cBJDX9MJWNFnAFezzpuVxyPtLkdJdXhE9+V4e4yRpkWU1R5sinFQ9Kqc7ALaitay5LgM49vW6TvG
V23dB1DKDuwnbby1/e18PTOr8c63b4PDJCbUTdrPNSJHQ/PRMX1YEtKiHyNWZwzTB7WZFHOP1Oxb
0s68he091TdGNh1V37nmFwr3sp8St2xn6pM3jKbOQoGUbj88en1inyk4I7Vfoak2SJ/2s2C1Xw/V
cXtPn+pMdUb28jH6jIZRRTd5s0I5DiGco58uKuRtHotjf72onjdWz4cKkRKyhQiOn/7Q/qPTmLYb
WMktuMKHdc+z/eIriXEm22FR9ir10V00VBEPP7mv5/70bf9R3Tiv1EoHL9GyvWFzjtBXQkTO6mUf
2naQfmpVL0NY8B3JNxSzPwqkXY2ehveabR6Rpre9QVYNw2+ln49oSNKH+F80YRdCFn2jDdEQ1NG7
IlbjgwhL1vFQc4YB/Lqr+nk9LF51+NYCTja3i7/nAskZ5tYeKKM4ftaH2ew5yHplL6h7yLYplh/O
n+6wh5hQyzl+CZXeXfydjtoN6jnUtMs37pnrm9v+uwpIZ491XhjbJvPM3FDK27LW0D1r3o5NNk+9
wyJtHnaZMTgGxbtVEZrUCKTrmX/YFuODE/ScLRKYqtsrNLWXO8nLptjQ2JTfpuQKE865QgdJ9GGq
b/sALbBj+rixv5uGu0uPe3EO+1Lth8lj4t1p+7fweJgH0Q44bs7l+L49HCZcGDHSnknqR0Y2qKye
muOM9MOzWtwjUeR76/q1LPVBayBDVqiTrN3P26bo6QWcDDVxtzHNqjd7/RNryqgJUM+s2r4ZKKPC
+zl4a788cFwUYxCkkD0PC9SmlIbofP2jcxLWzZ1hqPPg8L8Je6/lxrWkafuKEAFvTuEIgkYkJYqS
ThCy8N4RuPrv4T75493zx0x0T/eelkQSwFq1qrKyMg+l6Rl179cNJ8z8N3aiX1b5YagZmaR6SIdQ
Hc/CSC3WV26UNH5el7u4oJHRlpt6RtK5W537suzHrHRNKWwbAetzI8cPNPK1yHK08l3Tf+X0z7JK
V51ze8oyP+Ld7kEk/ClSc5QwXRGcsUfJMqqdfjJsNDgcAdu9p2k46Pq4W/J5PwjaaZoihHotsOjp
1eBQ1J+LBuu4qid0L7bQfZUw2lu3v8Nablnv2Ws2r/wlOhHeLzrEFKyJy41JhpB5fRomqUrIlzFJ
lT8mvX9q5r+7dk2xDZMPkYpvoGpuRzyrqs/H1StR49b5a0tcHtQ4oLSzpQXN7fu5mX+EBr+GRMI3
YdkYvGk0boTuqI0oAxqQs/m7UizHqHDOrA6auAbKkoaxfIAX7/UFJmoKtYiA7SV/64bwIVJ5ChgD
tSvrc/mdNN1JJaVzjXboNncl/k56rA/1mfxlvvtJ/SRWkqcuyr6RsSVtIYpMqJXHYUzWFTcbs/8w
OJKGiLQz9Vjl+5JczRJ7r46VUxwJfiG2nqSg09Ok3tpdUusqK4zwZeIhkZRjK+WbJYdBXlZP/ap7
zYLuYY1yeLksnknZZQpVKAqXIjKcSJePsy4JjhGrnp4uFIQlRrJVE8pS5mS1Bn8ymgMcpbZavjyz
O/Jk8fP1XN6PEmZa2exonWF3U/ekRodhmjezJe1rZd1kktE4CSrpQvI4pKs4D6dxcFsNJmHPCKys
QRKfPor6s08kO451Lx0QWm5WX7p3B9PEbl67tqRG6W9DyGna65J8yCaGf9d7rbuZprqidbCqo5lf
U+MwqGQfCelxN25mGaNpLQpzLXHK6qNiAcMVcJf5VU0znxOUZbacm1zapdXgScgmqM1lNVaGlu5f
M7WcdrWoD6Plu2l/O7PYyMknExhu2aKWZuIgJFtO0zil2IZ6vF60maKUzHDdtMp1XvPnQUTMeakD
RcWCT042jUVkeBxkRagZ2cPktFWSJ0T2X4ypt0UzPrYJJqJly7YgD8fNx65i+ZyWHDB1uNzDOvsi
0GEkS76cqhjVGTDuoPWxxloTzroAs0ksmS9OFz/S4TjqFMka9sp3yjkj3WjVIX/cQ7HdZzi0rRTq
eY0jahtqIyDzSBZZ2fcKP7vS2IwKxhjWoeouj52rhlIxeGqFjGWy7GqjCdrfqZYcSTuo0msqcehy
DSgluGshuUq5OFrq6W3lxiWIlUBxqmC3m2Kjm70qM1Gupf9m9E4XDfulvDCu7zyChMF3LROucdJy
JEwq9zroMaNXY6fmSYxVaQvDZ8d4F++rGWc95mzvBrujuGJwhDLjKBfjMUoifxH+2NZtit7AnD+V
bbUbM+OcFc9RDG4SWbaiTeQv2zpft4Kc+6UUnXqp2UziYcbhrriKpXZTVTI68uZcxEkvY7fnjpCA
B6iGPyjLZymOr5Kpj7ZQVN/q/a/htqzxXz+umyqW2N7nnh80Jc4dybYEyU1GE1O+PixizbtX+2R6
QUDAafLXmjyXJ8EY1u1+F30j/THj1s0M2VMyw24wUn0sHnH9Ehr1N4mYEklPYyv9ZgkOoatyiHSk
owTy5lTfG+kUGLxYM37kqmFHRKKKEJ4Mm3pU3/X4IzMSN009q5e5oxexC5f+tuLzwkcMzIphxLJ2
2Up3iT5/0m4zHqqWvo7VQirReCq+2Tytx+bgDYmDboXLpAWLKGKdxpDelNlTOKQ4udpo9iU92d1r
R1ynrZC/mpbpR204cHLEbImq67bJ9HGvCjtVrh2Lc0oi1zTTQ1CPm4H1uw4fozSEooyhiWFdmim3
2ym5VvclvBeRK7QL/0MxwyK5G6UfwUQ7ejVduzOFq5B1dp77GdMqDLpk8Z/WrGG7TOdFXLdVJgX3
onP7Vg7GjrFWQRGDeUpJNXCGXxVnLj807X1UQAB6ia16tX4XSXLm+jDXzSZ4RIA+vz9bbDRtnV2N
W/74wFaZ+5M4uxxvL3o1HOTYlsXBng0GYnB6WF3RzH8TXXiv+tGbRQrwnOy5ja7tZDksNlP1E90K
dQOZriT7TLM1AGx9n0khTCl120U6KZJ80pPIrjlO+u5L7TH14xgQ7tnfiqkrm/depL//PSf7T5z6
MZwiAlJrqqJxqvw77TekYl5KYX5pmZoSPTFc/lRjl+WfyzGRnXu1XZGCHU8dQOXs1b946pJGliBk
o3MJu8SZlBcs5FPXOBdB6QscGEmgc5RzSNXBdA/HW+7r2OieBHTNE67NyUYoov+jfMEu7N9I7uM6
8NoS8SAxkTf/VzOhSuq0A3GaX9bsWnTbYiADNoK5xvJWQg3uJgXLEhbrxZLIg1APylHmxG1WsEXF
lgWbc0uLnEm0J8GR561Z7ErAveHcPUlBJ4C8zpvTADYHVPISbeNzpngDYZKHB4+X9jVWIY6OO2r0
LL8NVJfU/AaG9o9iQ/zpjtl5kn3rhAVx5EocBHhVe3sHZDtnNMp8kvm2hffObaXeLPukt+18C0SB
Q+zhDk85uE5eLbnzE8eizGtfX1P/iBWK/rEwJXA/6P6dHAVNBvaFo32C43Babe/HKqw2VctxE+TP
+lcxYrYrvM7u/ZDVDiH5SLqGf97TW/ZbM0I/OyWOKxQEwKNv/32ZSf9/j0eXFIRFTEVUpX/rfa1p
rMldF0VMUqz+hI5bsAbze4OceFA/Ce//E9n/x6Xi//RfWA90WUn9wPUN89/icZK2KGYvafNj3Bzl
0K0UxPYDbh8v+mbGoPp5kc/14MfyJn1kuCAz3CnY4DF42eaBVFdXPGn28vBjcniDv2+SvcopFmLx
fd8buM/IrspMuXRKpScp8dZxk9be9DLQWFpyOwd+053oHiqjP3x1shdtjdrV3wXL1YXvCxaP73fT
j2vnLjpZE06Y5VLmokL0ZZg03nrs1HFz7zcCJsLPWcdEwXMi2m3sUsfG663HRbnu3aRwGxyRDMei
A+AB8m+oBLBNvA3WSGVk33OHRVu4M/PhufNOqZKeJXvByjm5LWTlv+Lk/S7vTeZc2BQRpeBBSfbm
eBG91uZCmn5T3wOg0Mq0TdOb2DEyraHcG5FCnS/xGspe3jof80XZRdN2iJzF8Myt/i6qR14tq7fR
vGnY8k/qD12Gv7S2j5YBrlXsCqwFtWO5X71oslvObd3uXrVNetKBybsNHQrt9R7e7fh3DReAoPi5
hOZHhqACwlA879ofion2uTmYkOMcdd/09vzD2SfvBtm/FzszYOhP2N7nbVFsAPbhoyfnanZwhZ8Z
lzRIzb2ipcDZsPxu1tZUgvvG/KbhcZ9c8WtVbf2Wla/PdwHRVWYRxq0B+lNsx86bDkMSmH5zXIE7
fHOXPCTyokvOTDcCKR89yXrt5M+aYC+X6Do1dizadeNlHOA/ycEYt2NI8UmEMh7YOmhO71AwatvW
U/MA56voDoT1g/JsUB30wcYLuGUg7Siodn+6V665+wsJFdZpFb65AlohFMO2NPiYiiy9t2zL1X2I
S/Gi+4WzdNnk4l42wlnxmt/sMO8GzAEHzr0E7oFTP4H/3UjbfV7THB1S6dTarq9hK9rBX6fyOZ0k
JLA3ODDvUNKE1Z85OvO1rVtcraBJ7XOqbqOL3v+PoP7PRPz/3cO6ZCDPZVgPdiJ9yf/bncNcZ4nj
dqAfPaAk8lMnTJU5NXaAy/QeL6FRHDiZrG4zxXupPFApjnfglpdF+pC0jZgeO/ld136V8khlP8Rn
sXmf7p+j8MlpJ0/oxSdEwfn83yOd8R8I3qNzqsiirPNLkf/dUhTi+1IZVX5/Elv6KrUjyPv7dEib
5zRHqbc6avfnQfCHRyD/7S0nAuxW9EsZHU0dS+XK6cGIc8NZ2rvTRO8UcmL2Wg7uPT5w2lqJf68C
ktll3pVk57X6a/AAsv41Lt4F/OVN4VBo9lQ7ET2zirqJL7LOlOBjVN5z60iWKsWXmMWQbtP2e6Km
pt8gzGdLfS4UqgNX8kwzUO/PKvArOvfRIVXcClQi2y/gT5hI2UV57tqNJYZadMssyFu1Uy/5/wCL
pP/kTT1uJA1h2rOiqINI/t+nL83qrJRIjD2pB8OyaatEBwASzmzaNJ1d/42JQ1e9NZ0aHWpcsX9Y
GJmMZ1G21xJ7GJ1Y3KqUT7ReSAAKnwJ9SZ073/GSlxTXNrH1ceyTFjIAjJuc6dOnkDEQ5xZU/tQ5
hFt9cMq3+9l8WTASoybNXPVd/cmx7qqcVnOU1W7f6FPoz/GLzt2Z7Z5OcuYkX2W6qzNPkYNFOSZK
MJIJZVjnqck7DuDNlesABio+urA9jdv1o/ulU5p9FNccuJ30WHfwybpmmpslOFGGkR6KxYEh8cm3
oFvVbkl2CvhI62IKBqRRext4/b+v5H/6/f/efo8Zd/J+8inZ/FdKpQjoVhoSXMCRMbCnEvmP1Is9
yzl5n6D17hWPts3n/+Ty/Adx4vHYTUMU/zF4kNTH/vr+/yy/9WEosi6CYKY9s8JIrqxH0xkj+ncv
bDb//RJhm/Bq/7pGPL01Q5bYsgjF/IsTMhRllphTL7yI59ea7t2HbwStU55TJg8QqNH97IRBdHR+
y+00cdxz/vx3pqhGKGQ30nwdQE2D/pkhoE1xPZ9zO/57Owxo6rzlr6/ueaRpQk9t+/PXXAN+2N69
mZsPM5SQlVDe6Hk6r+USEHYPCRLnrgYjrEbQiPCN4vexth8jheXCtD+5uaOvgYSCqDTZKAukqcPa
t/VPI5gU1xg8PPVUpzsZeETqd3pRzrb83V4SZQt0CLB++NUuy1Pv72NIwofevdHXyh3jUjrT1++v
4cnPoCiPjFhZXON4D7akB9VTubEuMZB97cTn3xVVZ7v95R+q2+/v/XaZ39ODejpFvsHUCavf9pzw
WXh/DuetaAbRNwS6Y/zT2J+h9fopee/iG71UDFCOXnY8huFf7La3MzuV3pkYHEPbsc77xiPKFfbN
6uyjEDb2Pilpr3nDK5xJ9/4B/Ht3QNzsCifKDzacQB7rdTpNnzk4tzvKSfnyE4gYjNbusSuCcNxi
hYI1n21tjrAcgHj9v+pQQA3++R9jqP942/17LUmiIdPAkU1i1r/2y9xKw6Sxol4kvMtTW6c6Lwg8
TnYSvhbSFgYwanesfVHfr6KTG6+0GGrF0XS3EjeEm0n1hcnVGgfc4p4FAuSB/T9d/kexCT6/0i1o
7MEi3Ht955uGAx6jKHaTuSueJMx6gzzrrB1HmJwSbChzFNn57zvmURT+55ZRZDYN6bUm0S/616mc
AIg1SsoUy+DPXvGSnSSYKDIeLFBmPjTqCEwY06P1rEnu+pYzl/0ZfVjPOaWyY16XjXiOX8Xzfd71
yyP/Mc/Kc7JXXqwX+WMh8Sb13govZgQFQv6aEEFx709YrjwRxtU/60135s0jCjHOQiP3rb4AOAfa
Lvcq0sk9+ORG2RVPlW/d1NGVOb8+WtU2T8lT8pQ909VHQZ9D8hT9GEf9/b7S+U2YHoQC/Ft+1B+N
34b1RU4dwELhm73E2byzdvGRz7XFeDWcYHbER1Qz+P3YGIJzv/HKKG2kx/ZrDDS3DZZwduTwwdTr
HWkHxMAgmL553RHLHQM1CD0sL+Ynnzkg42diWD9rz+ajp+tWe8Of3NHZJZtkI3AsPFf7/Lhwayku
fssN3t904XF/xS3+5elpW7iZX+3FsD3GZ/kdgcoXhN69MswDEa74nVlFGJ80i+im3yl50VTyJ//R
bE2uNKsfxjwIlmwS2rHPyYsaTnsEQy75gZEa++mNTCvIEGOl2kd5wXTN7e8l56NEZzB8Lq/x+03h
qt5Hz0sLHlg+diHxRdhZtO1fq+20V2infROorLd1Ox7aDU+jd1jKMt8k7KQnlSosv4ivM8yAdAMr
YatDOT/Vl+E0b9Ytd44DZ9pNN+uY+BEWeuOhe2mP63Y5tiGPirEwCAdBtxMukdvs5NOpPJSI7Cen
4oUO44bWRaw8ftMZa3E4jujIf66xbZX28MWjzX8Fr9tJl3TT8Ra0zg/aR7zt/qo/+QmpvL25L3bK
Ab5EZysf9ff9Ys4bVXOo+KnVTI5e0aaqKvjNqmIDml4cO9IXCR3tUeFLg2Lb7gWoQVi13IRLdytu
YhQIhl/VYRmHmrLthWCZtkXqUwtC1NBnu51fTPU4aJvM8rPWiymAcrtubTqn997hN1BVL/u17twH
KB3mST2ZjW0OblUHA3g0yDAYgF1+DLDnVUickNAijHxUN50D6CDSTbqlZ0gbD6rYVB4EmBnoR5p2
Aed59hU+e2MXlaNjwoXnNWLVBhou7kPbhWWxguTbIuOM0N2Ake8uivekuV2/Xc3AEg4TBtplKH72
va1698yPJ1cmjX22btpebXbS6sfFtqw3LeS5yNbuOyZO2cc0lS0hXDs3OlP9dIlrcgS2RzYDlMk4
iMAj0Z9JQQlt47tKvDkPajpYnS29dYi4mLRsHFYxRyT71HrQYfQzoYVIiQF7zBJfqmOhXqIs5DBV
ho0Y0cnxXtvxakwAs/467VZKqONyhj61dLZlbBvSR9MxPyTEOzvLNiQbohQMEHFym+/l0nwjkOOw
rymu43OKWI8epkch3Qt6YC4OLrYyWpwMtDPkdIANSOUtVFsJBJxp3qf1pt0q3jDH7YNf2CAxsB0C
a3sDeh0PUt8QYNiwL1nhPHT37tcedR1D3emh+pK3dJtoBJtw+Ap87gCwdMWd+eQ/vY/UDmf4YxM/
rTs26DOhEBE1roBIezdap5mC5UHvzc8pjo1foOzm42fX5pnmcT7bAANPy9NJ/uF1pojGkX3fwVp8
Vr6IQbtpr2PS2+2js/ImIIrfXu7PdZif2Qcs0mlH7e+KzxVbWbvkV5Lq+O5Egp08Dzt9K57WS2mB
9zq8obodAsEbvqyL/j4E2tHcG55ylLfWVToLV+Og4vVivsSTJ27hI/r3EE090KJju4+ezKfkmByp
oC/LFuUgf3mXInx3w6m7dbCHBPiRaAcR+Nk15gltK9jueKfQZoh5goMTcyYDm02u9VDfXEO6Ij5n
8nF+H+yMCl602ebxASUi+AXrpt43r3AH9vl7Fzbn+3VwZLeHt4Oj7as5OOO7Ts3QbvjJtQr4U8kw
Vd/0nPgooQSW1wTJl3YQDnA3fcnL34sAhP2OyLfhQaW8PQ6kxo5+lndxW+6Fg7Rp8KUrt0ZnRzXI
C4ApxchOJI97oYCjTHhuDw9r+s6b/clrWQ7ytuP+ru1GnQJVeOzz+WqItlyz92pH5knu4pBlqGdE
PpNe8mHgEa0b+bncjxCvmp144oNnX+J74uMgV9naTgqyJ+FiHevf9UZE6a903jbklf3mHpgs+syf
ggbCarTNN1w8c9XlxvA0T/gooJXtyQdZwNDWvm/dHwnY2hynV+mvaL+1ckOOk5Ntw5l6f9yDB2hF
WEalRnIrbM6hj1qH7rONHvBE0AbGdgkqaKNaGD3l8258t+fsUWhVtZtIXpq5kV/9JZ/Wefy2rtUf
IvRuWjq8KZ2h13yf/eX7jXCM3BoABY7a3ab96zBMSacOJe7hrwUg/JPfaNCc031yw6IeStM79d9T
7aLWAFGLZvJbZB+vNJT8CRIWFhuvDC0mDpSRuSBkOcJnFZjblFC/gyHHeux2rats0r3GNsw3WGxr
G42l9HAlWTeQvg/j9XGYp8Hs5YEvcU9NeR+BvzjVuXwGX2FcD/lghNmqv+6vLpy4tsu3layblTBP
Z67hqG7jjeqyoQoexNR4JDUNk6LVblq2rcAeVBl0x1No19zMrcUduEPnbnwNgrV4aJ32mh44D7XD
2MJhsEVybERvYZsPtPyg7UnsyiaI/IIS+lX8Fr/7t+KP/ssrH2V8n/m1zW7J6MvQGgaYLIGQHx6n
I2Cbx77elhTAdEB/rM8oSPfFq8xQWZjvrc/lNL9XgIXvUmnTElVPxY3/YhfIoPZfPCZOVOIJf1rY
5n5puxKGHh2iXyWwvsaDdeOfx422F0on+tNYN7ART5X7Tx74SNlyr4SnE/v5dNE0T37VKnt6Nj+7
98YfXspL9q4gKSWuTl/Yivw6KU5Z2Jwk1XbY4yB6yoPhlL3J13yX7jj8zGpDGwEu+GuuE0WLvfY8
Oii+AO6fl8LtAEU78u2dDIR6JLFSj20gnSYKv5f8C6I+gEX7lV2VzI68NlDPOh23A9oZzhLqZ4yj
X+TPPvYjwxXVyDf/2mP3YvjCTfztr8ONtjFq0r/3L42pauasPprWa7kVH/2GbQ7RCttyAjknyxae
hRa54y9HvvK1/C44Df9wElMwPrgJPxFxwnQ4w9fJLle7+5E/+acYitlL8S6/lnwnvUImE4Z/Mjco
scPpvr3vx8/yyAYnGMpwBjsWdvY17OoD55T/kMpUn9jL6XYKCXh7DT/5T1iLtNeKisIMgun6x2xk
/pIE7U9zrF/uANaQlNChMx3tb3hNjv9swDW0PpqFGO0NdPf2Ju3ILWFpWwu2cujfVjpnG6vw+JNm
us6yrALQ5J6sTN7W6gkcyziWh+mmv0cv8gn8hkW8Nt5abcG4BxD2OpBwc4Dp/lSG83V4Tt5oCV+k
ffaj/hlvwuKnl4d4a/Yk1j4hOWcQJUjD8ap8yVf90yJOAEKYLrbRwbBl/ezX7XTqz9pe2auv0zZ7
J98T73BO7QHKmENLoDIDXdqMpqOS1JibovdGKazXIIYpzB367l/Br6w38bO81NDqPmlBkOF0exD1
3htc7Sl9TWCF/JFQQ3RhrYp/lB3Fy/ia/PAMxU+0hjCEbbb1q/Q2e/ShIZKHqPY1W+2tf402aVC5
uScFpHlH0kjrlrenWT5XCkp/q2e9Gepe6NyYNLLySMzw1SSB7+erQGWuifbah1jdn7vv5f5EflQs
J6EL1UMvB0NylT8SwZcqP/0iFYPKlxpO/0GVa1Giox1yzcPufTlYX4JpWzsJkUHibnqBNS0B0ecu
WaY2UR7Rj9ilMIv71m4Z8KDYuHa34QbUFimu1tv9u/miHMdvWlpz7MaxJ7V+k27F54645XXENssV
PkdiFmDeBSLcu0EvGyNgxAdJe7czPNPdFKQHy5NP6gu5SeJUO3mreUNIOv6uVo58yjeWBx6csviz
IPmTjtlthB9quVHlR9sVMcKC2nHdFXAPY9CUFOKytkkuSZDsWv+52RCzvf7FYOiYORkYQ+hff4mn
iUNGhpvipLGH2qFxUA7aYaFfyEjQzTyRN577xuduUZe6ia+fuh2rvbh1gXq631KEFqlOfQI8lOM8
9ihk7mySfLsw8aBBVk5C8SZsu4McmIEERNJCWvzuCg615nN6jd6M1dH94bjsy1P5YiBiOrsDvmqI
UjIWvtjMMvxZ5+xzBlDofEnc1LHXvj02lWVTKi3Ur7nfkj637vxtfUyaLT8/RkNaRkaoPdBOqiko
V18MkSHOfwndxiU9xFSDik95x+wIkCnM8QMZdf/XQWYhW31KUAa3wh3EA6/+JJHcCEF2qG/WvvYY
BCi2NFi8OZwhF23vb3hvM5DgGc/aaGfgbchCHZRvPcwvBufu5/iqvSUv00veOBU0n2bL1m1Vt5d8
ZThqAwC/nZl2W0BSc4dyIxWu8dG/SYvTcF43jrbYy0vDBEX2wFUMujWn9Tzuu2N90pyppf1r0xXj
Rcqz6t4xOqSeXRCMhAqq36LbdJb33XXcEdfrp+Yi/SlcJ3MjW86/5gtk+A5uAbmudUjjCsLstbos
fZAdlRtDPV/dT83UxZE+/7NFEUFAAA+BEcp0Bm+FiMbq0eGTZZc8cKLNS31LOlsCwmG1VdkrNHo4
Pnwe7cHphL/eX5cPWbeJ4zpv+adQ4+nPHc1L2HCWs1AfQXDeCl7lMv2Q/GTv06mgu12HjC2gGrp2
W4FNnkJ+tEUYROg6ot0JHQ7W1SEpScQqwdZFR6XN/THLgfLDHMMCNXnxDQsPIEeDnc5ADzNBss15
xObtJJhTTtVvY4qhxdZI+UY3TwK+Kr/e6TZCV+V8p5iO3Gq2lRaioyNrD6S1zZy1dQ2SyE/hGTQm
yr3lqvl9ELQU7pTXJApXdYfF8W7Xybb2s4TTtgWTuI5h+ZUbZ/OsenRGhjf44XrHtEf2YkJNcyZK
5bA55FR5sqMh2arZ/DzNk9uAGDoQm0knvXUp34a39XtZg9pwS+S7hEc5ObCUdE+XAyN1Gx5G51Mq
Sihx974hMWRDjE46FzBehboheiZBRw60H72DuEaB4nGRUHea0S10pzP2YuZA5C57Rz/CGvpmrCIl
G//Ig/xWA6BkXlM5ys8I/RoiYefQMLzjRbJSSjpUs4BK6oPuX2e7hDmhgX3lTlXQqRv6sF0NU2VL
ATIA/jLkNdhv8hEqQV27Re5FVEI+DdiZHCt3Om0TgSLmh8e8Q+LX4k6zdnO6mcetbF2y2iVI8vJK
FTTKdhhOueQTnImQ7f0oFJuZ57ReO6Kg5ZKmRqTYxtYgovZHYog8OLm0r7KAHLNTfYsxA8jPwkdu
HUQGWWFvq/447YhvcxsIFh0OzyC6rnBJXdihXeQxMJL8LVQJXOHd5isdWaDljukxk4M6Ckzd6xEL
QBoBYV04N2UgKJueGLu4TeFGcGtUt8QSUHPGccuX6IkjbQVmlR0g04rAYMReDpv6pqebodsVtG/G
VzE59eNZkZ8MCzbgM1Trat6PTGSQJ297fNFo2MpBJV0NOZDUQzkFMxTFNgSBWaGHH6iyGvB8bJvY
hnqQK06xBhbym4VTypwq0vq7ALGFgEgKrTjZk6DQ7rQP4u+JAKAxltUFg8qd9iRuBgMhwMkv0c/4
JpD+WeshYdpi3nXwLhfIuTg3N98xHE1t1wEmWzth+lDK4H734NemcaAmO1W5VOK7aTxFw4uEpsMY
dN1uTHep4UlwPHc5GVNNiKdxlVwTypZpJ+IGUD4Vf9Q3XX+R0tusB33rjtZFMhxZcrP5aqbXWvWy
0tNR8rdOXK1KTjX6TeON2Yb6Y+j8Mbv25ldOmIFSkW3jwjeY+Squk7Grm3eBPaZdrM5vNH+KD1l+
i++3Mb2K6kWgXQpo04f9/LyCMGYfRnSSV/Kr67A8iX04sw8Ef4LKoewV+SyOG52F1AUCtyEPuYPQ
7CbLlWv/sRT5v3I40TDMP0QFTOY57QOp9KY/dTmOYE5ZCOCXHTixY2bicr8RYkdIt7wedzoWfIX8
s/Ip9Qf2W+0rEqgzABOJSHZkLoYzE9CtcWENXaIdHOYP+DTywcqDgtOSyBZ7a+mxyVTFgZSm9m5F
VJDh8wB0apD/N9G8I4FWLbsS4JCdGo7bcSOJh9Ta6EOohHxedQhRl1xI9gy3Tlzpr33qNHcG5EHH
my05BBH42bRJdS8Z/A52Ze8q0kGgFxpvZO4Pg0+RNysO6XeCzUPikBNU8NwgD4OUThAiwRzccfUV
k15MCH9CbgK5C3kdE/wudVfdFyOqPbfonBUEtfJGFc6Jx4GVr76WhzruDpPLLSzNbWltpJoIHUbF
PgVdoqGH11nl3hl2EF3GIjo0zlvveQbLImQQQn8SmmCty7UMIFMrB/q+i/275YgJzEG/LfZW5XE5
ufDUK+SvvgQpjxqw8EVz28jnDm9cKcxm0g3Iyw7LlThT575x92DkwS20mIlFjaDzYhwNuNWckOCJ
HFKDB5mvoeHIAWhLB/WdV3jQbYygAKErHLjh5KBD5JFINH/RM5qRgX5KSg9QCwJOqe/b2h96B7K2
Kdiy5lSRq+ScOFTEroJpMUP7MSN1ZCckBvb/o+y8ehvHtiz8X+Z5BDCHh3lhEpWjFfxCWLJFUWIQ
k0Tp18/HGmCmLBslTKNvo/tWlQ95eMLea6+1tqHarE6CLYheMYnZFMUqQ7M+YwQ1/TGy0mSqDKsv
GR5L3FNUN4YcVoxMoXenVkiycuiAy8CGaAZQfkXifoAnYpnE5yNQpzffKuiPH+ZI24TTyyGen/di
aUEuM2EIfFBvjhubqzT0BJwgpB7IxKxzCCv7Bpr+dV+UqF8DSy68thdOBOyNQsU6gbofbbjf0iL9
gHLDx+ocjpqlKwDYvrAHdLl+lENlr4BHbiAyGrQjDTfxxc62+bSkGAc5P1mm/WAcHQpu1G2AKi7g
trRkagqgHIYtjLkVcyg+CGO6R0hwOjLbzgxS/RgH80/igvwj7wO2vJOcogDATIUqGit6Yvr1uk3A
R8qhs4GIbQ7TNu2WdKsDUBgtFR/lwp7uC+n09qasOpucrq36sBhhBAgA5XcmnUkxLI0WDyAOeYgW
5bUHYSyBjIPwWHRo8mrpG5r1xZJ1ySziVNzddaiNBDwpyuLjMjjagMdK7KDmRJGLTRkR5HWpHUCk
o53JSypW0df2ybRqrBv1yy2qzs1pWnhUJs1VNinejPcEjF1GvwZvKRi0SmYHeeAu+qD2BKHxXfU6
+wTroWzQ0f2Ujal6IqGJjxSpVSCCjIJtXG1mHc6sSrU+cGvwaYB0Kbe1g7yhsrAHXsumkDwG+cpk
EYLng/mnLtyI/EPsnT2U/u0xDXgK+Yg+fL1kYvhZrx4qXjmQutkKxesmGkexddlHh+seBUpG5axy
Ed3AYn0sY7h3rdT5YuvdpMdyEo4wiuFsMdePScFbqZ4s00IK2rJ9Nhy9oXbk0E3yuieuTG5OrLhX
eL4cJx3nipiEVUf2JrUsDwLFO/rRo220Qg07BMY+eqZqVzpqkmUccgPY8az8ZF0dwSV0K+B3s1w3
zEHYWWvs4Bshhpeh669tU4G13nuQoJdeDpkSLAPXy3eS/ps5vMpcoJ4mzcrO+mS8abOm827q3VLo
htDT79NKWN0rMqrLeyqtS+GjOa4qZSof9yFsy9o/l4NzPDtJg8z09LB3Czy58Y9329g1U8xD9hBb
zsIorfqhMFJGd19c1bsbNdJsLb3Xq/sb5aScgHFvJE7SL78wESDOuVcO0I/Q2CaOEg8OHV+BJlD2
cxGdnh/nPVPwrsr0nvoheh7FrwWIgy7X2YXUH6AX9SxaZBSPFYvx7CAmKOh/UsNvsQlNY7wnPk4A
XbJkNWQipA6cL6JTJu7p7tWKF1dOILjMdXxyStVSkNWwI6A0Hb0Te5p7RLXQOxMxs9d0tLlMN/Fx
jgCG4MEpUhvpM6BZcaKm5Mig34KdgI7mLtfnEWgepV69rL44nU59aSxOKAZbwebuy4T9W3mB2B4n
gGZLtoKSK0wcKjqdqntfgZNI3cubVvFtbSLls2gT0sfRXKZ/bjXk6ckt6qN3pRKqOBV3OOvF8O6B
DTE5pLP8PjG9To97FAMO9t7ENXU7JD9w7+tkl5BSjtQDByC0KqRJQ7MvTM9fp3H1RvW9wEOnsDwD
n52wTT1YpeQLKjyji3V8uyEXAICfa3jWln4wLrxgBkZBQ9gW6TH3TGC4IjdgLLpId7zy3MthXQkj
IeleqfC48dVlWddUxwVCVDcqbYP44+an75pgaYZnmMwx1iI2VL3qK3hPu/fBnVDYEmXOR6s0LCXz
O6eBeXUvZ5c7BSaFcJ2yIG7cLFB+QQs2xhouYrt1gGNIskbaZ+Zcv1phx1ifZT2ioLaC4R3fWpYw
6UhuPb6i3S1ESvYHBFUtNik793zqleiggT7u5FHlmmSP8syqRC9M2XxDWlnFXvpZI3MQu+gim22L
jkJHBD2KrArUy7DPd/fI6bDhCK4H8JovhDkQSDLr8X6kZ4bao/4H5gjicgJm3MBuzvz7KhZprWM6
N6tlPJdwPWnYyOKd1Kx6aCJkRmAtMGvAU6o2GUMTpaMvr9kGVkCHAeptZ4cwRcAuAakknSF46cN9
3rwZbSVimB9Eio0cb73wPZoVn1w9TeFcPtmmINawyh8Qt9vqH6cjzGHKpCHM1tquOZFnFG+ua+BZ
o0uds244ilPcK4N+9AAo9zOpm3A8By7ZJRwjYy3RKH5e3uHwcu9795tzA7FQPc7wchSNqFoQOJ4+
rn65imG4cYyt0RP1xYX2HsxOJysZY05SYamD4PxqcVPmWPtm9mOpT8xFwucZ8Zn1ZQnGseE0Ps+v
A4R2nyR2xwnK20G2uU+SER62ZIlO7D2AA7T2AmkWKQqvm3OKLCWx6l1n+VjI9AFVViUFZoKJY9tO
7EIZxW8GyQf7H3toZoHsuIP+nQALaQ0lc9qLcHe06JOTjIseOh9aB9W029Z9oI0TvLw1VKb7Gw57
49q9d9nJKI1Q4yVn+4FyZw3gbmK/pLjigDomwc55Jm7qg04SqloUmJX28ISHfKN+2ehWrThEXjx7
EVgGOLXqZuOkH80odwGoSNvO+DjlJgTNaPbJ+gKaDlu48KTCyuEWu8kgGYgOcCVqVasZgi+JlJTw
c2vTcoBTqctHi+F+GNBurOO+2AEEiewi1RWPyE2HTASzwEIAMWVfJABq1KvxWGfJaBb4f91xddrL
CaNSd8q7K4acuNaJSihnUuXUFxciPwKv+yw/qAvYPe3s894nRyAMoepM/2wk7swSBTgAHXpfxrbA
KDpN6al4Inhq6QN4y8g01EAEgWtq4nHlAV/cEvf+6CmAZHpPSqe4U4TO+Y5wBaGHd8LuRMSqwWYV
ckNfcW3ueIHQDYR+Ru7M99H6GSWCbCgFg/Q0OJ1WIciZCc8b3kHgPK6udIF2UlCExHkTAf7N1rnH
QOi/5C/THIEMcYM+aHlMQsTrIIMm6FoxEDSmGpHFAJihf+mZMbM7lmA9Vd387gpi/1J3aZqUfl5h
8UD0oQZNR5Kv0ycbMD8kh5BFj8kfvDxwFuC8q5/AZYHAQkOnGeEvOlLz4gkXqK42bGCNbJGfgqBy
gjyioPTSLjNtfBsAotW4e+hk5S1OVe07gwv4zNXXjvAmEJH0MK+Z5SsDDytcCSBQUMKhCEFv+GpQ
ElCHjgLDThxGUU9HCYxDMwsvmef8wevqVk0N7v58cavGx2yY6sO0TuyqeD8/5u0tqzh3vb1fL4BX
jQeyhBD5KoGB+xdIJwWIm9c5deuyDaMLmDEDpF6nk3NGcYCBiGlf99oD/NxKK4df0TtdRRmZt/6j
cgxm91ZPPxXgTsgoqT+QCaIorZ66Ki4zeVfmTuFmVnpN5qUw+ICsAMA5VC/9+uHExpBb07h6ApkM
5S+QrxAVup9I7lVrRfZc0Gy2iFPisSUiqClV0n/oZgdHj2smeji16OagW7qVqg5b+/SOJL/MfE5z
QKoLa59KYDyTT/vwOj1yBijrawc1nk+Yggmg0l6u9TqcIH0xeOe3aBLQNYguvZrsw78/L/gFfoRJ
zVvtNmEfME2HmkVeQW385psn5w5QCpkdVJHr37mRvoHi0+GX9yZ9U9aK9NbpzMEbhdK+sedPA37P
HcFYibLZupd4BBJHHM8u2pzyNAm9ozE0sXe6D7lv2LYsdI5ZX9ghb6xJAhkLPe6t3ddE9wgGtF2M
wWbRrXMUJH5ej024QsFKqseni2d0BjGhgSB/KNp7c96nQPs8a9B8ijSeUp2K2t8X12rLh8yt9ocz
Smkz1t2wEAVF0OLoWUmr34G0u+9gSj5QuKaWnlvCsho/PuqlsOR+5/fV8JJnxayaIW2C7XCaFytj
8uCEopWS5BEk9ZRBuAA16spuTvOlNvNEtxE7mYmEzWr6gX/Te8plVDxGIVUXasHTabGi58xHM9an
LeUyHUr9DQcS3ib6gUSwst8Evx4UTu0Ct62CkdAns91y3hl+7MouhlKewW9/q5DGtl4Ina44Kkbi
FAHFTOuepgGoLw4ItCgHZRqkXcKSARLjXoN1Gp4N3XSu+Xe/7aAFHDc6zeoBbrdLmj8tiTfiru4c
cEWx2ob1XOp4gthQ4B1Il/o2pNIPTIPzyckGtLdtvhUWUJlTvMW8CDfD+ryLQPz74qf8KS8fU34i
usKqvaPUTzbDY2G8R4dwHa7P60+xB6dvBPNGmaMY2t272QESJ2ZUB4rl/dQ9IUayEhIGXMdTW7D6
8NFnYr8eqv2263vb6v2NCbCmxOhe6zOYeBHAUTeb9FsuCRKaboRFJgY/Ew4OF/+xGUWJ0X0dzI9v
j6nh1sxzPqD5axdHlpGyY681b/DIe0dEOC1vqIPfWMfGJYAf3emHn8amdZXiFET61HpQo0cZGxZ5
nKN2U2t220XOtnJp9q1Oico7Hvid835yKAXYZAfv1600luZAuj6ZmovRHY5qF1qJwV0+OfSmeMC3
ao8Cu/ahBHKEnnJ0bWjAd63JXfPCDl35YfSma99Iq09iguRoJrJSNsGy2Axqd/QeDTgc5u9Hu9ey
HT3NXsL6HsFvs7qRPdSsG0olPMhYPCwcZ2Avxnp3fLLsZFL0ffsFc/hPg5on5rDMX6Ygq4auy2ar
ntt/zKM0LP/rP8T/vJt1XNVGJ1jC3LMIfnF98cThLusuz1AxU2959AibeVDw73ljLUtrknfn4cjC
ic3a5r3x+OO2sF23K4/pKMVHGg6FydDq9/s8vridHe7+zLBX0vtn4M4Ovv9R9/r+7FNzH5//pgdL
v7D3Zc0UJRrxaJrO39/f5HINzZumN8rS2WSW9546GG73KGFa7vZDsuxFavurV17pUvvxnqfv70Gf
NKxqJZeBKt7bQUfecrk8v12teWRbw+3Fst/8A+HmcPWyEckPh32WFOoIUdQMUVGUP5LHvz5anZma
HtDPa1l4HT+cq1D24oPeVTAeejGpv7/f/430tHjVAnfhS3Tj/UbFcCQ6vZPT61XW1IULN/5Y4A8z
W52t1b9H1X7bMoZsmKao0yQSqvf3TxlVeD086vuNNi9aFzIBiw+2rMWRC/2PohwpQexw57jhiuaG
9JIqR4BbPWgkfjaS/R1MZpclbDjaUJrgWkRSPThgRNODmDZAUE2fvpN76xW4OSmTdBUt8Up0kyV5
1ADa0wVXqGb7yndO+o28/vdLPe20/JwqnXsaN8sV3Tnc5O3qw65BdAEoDREyGrYtlVo3xLRrzAkY
hfm/J/WPnuR5qf49/jN53siNS3bXTkvKBA7MabLtebXeb09WMSqwwArcwD29ann020r9e9Cn9RPF
iZLTkPa0TIf1A681eF0T0QVXWiiv3u/XoRR8cWXNMBVJed7/99Ojc6nYFPEQkjgcR1yrnH7Clfxi
Il8N9LTnlUYswvjKQJXTttwKvIu7BiMdvNIjtQ/844P99UJPlkVJnOKubDJO+IFZxoCiF6XdF7P2
6wFm/N8gf5Qlfx0lqVrggSFf2w0+eldsr7c8LuZTesO7raSGFiveJyqhf8/gL0e1IemC1JrUCioK
6af9HdxqUdcfprS82YOR1wPn7Rq9eWV1OTJ90/ED+/PVSfazYQHj6CauySoes5KkPs1mB++nU9NR
xOWAvqnvo7MvOjtak4bW3NKW03XTX7vohJyPyrbPziz0at+fDZrJizf/Kfr69hRau7b+nu6HEJ+i
60PkzZ3Ne2btJt5y3rYsJpCy3bHtLhj15Yr9eZ5+H/Vpvh8dM74pinpcdgiKTjDD81HhA2vhrivO
IuoTpz5UwleX4y+eW9+Hlb6/rFDXRZMXUbNEL/ZR9HKkRHsKw2RtH0a/Qwkjgee3JGA/aEsUZk61
lJ0lSnTtC55Aj9pwH/EwoWA80RFwUBHhGhiffCJI+pr++8OIPzf192d9Oh3TY/3odDLtuDyPlxDW
lMXDxu99lPsv+1O0x8P3bf19pKcj8WYUNeEYC3G1IRiEZe9Ze3c4Zt35/ovo7k8g8K+xnnRhuSSE
wTn48+ENXK5Rc36qeOqKLjK10SsXZ+m3ZWagQEaaJSJAFp9GO12zHBMRQVwSs+vWaNKxYMx6PZR+
8+4U2d21q3n9o0X49+Lj/fFPfXpPWZdMQ1Ek/BYM5WlbNefHIy7O2Y2WQ0YXZiT0anr+YgSavZfg
oktc0MqHhZfynIMFtI9Zr0BfBzkVFVsX7fOMf1scIRDHvr4BJ1Q9ilE1bSpDxysm+Vc2KtYXP+zV
mxLOMaok7JhtSuvAz37Y57iUNvIMupqyLFQkubC5p5e2ud/HZwfC2b1vkjh/NQDEkxyzy7svACxJ
gRVt2zolDmKuSs0POlVtNzMT3u7JwmHJHF93Jrx2qFPwymEO0n3ICdty4hSmPhgmXE3GpxOQ1xlJ
+0e38h+D/O1COb6fVvC2SqdInGHS0xYnyGxO27iDKiUAtqP3zmt1WfpgEenbFcEluZnpixMcEnon
vCYGGF0NkYRwrbUYiW2MkDjTOcqJv9DlX7AXpoSDU0TtpDRR7l/eT++tNB+oKLfwpjmS4tXObU1m
iZzMr7zM17rYXB/gRnUptTYggttGd9sCGezJF5tZ/mUhtkbiSCElLDiw5/9+8MjJUSgfofnglAV2
shyvtHrL7pHJsua9wAkxd1h259BxutbQJbfCyuHShdpukQ9+vjrzRbHd0T9W51+P83T1BEF4vJxO
Yrg0ZtchOrWFOpG6+iJ4u/X55wg7AfTGmH/PsB/sdyZaPxxgYuvXM9OLfKSAWzjT8KUD1HaKq/t1
t0QDS/A4Kgbyu9htFRttnT2captyeIQOeJzLKEvEfjwOJog0xudlp5st1X4+PFNrN0eP2X0C4wde
6nmE69kgwCzDgsLgSygzyMiHD37ocUzVpXd960zjkT41p+U6X8tT4AM/H7S8SWGe7h+LB5XvjtcZ
lgPUEW3NrPZfbe7fZk8lG0DcytaWn+I65VScpMf1/FgOyOtGojWhvxAuLi6a34WP9Hn1Yrz2Vvr2
tQxNUTQRX3ZVlRT5ucNCZMaJSsasLy4b4aCDQFu62ykxP41Jgl0qNK/CoZ+ROSPiMsFqJZUzVOnp
nsz0WnkYqaItUoyVKcMFhyPWIDCQPXz7sIdCInL+xICk1K3kVVwk/kib2yYZyN5V2kmopvQj1ypv
D+CJo7oI0S+2tG1I9h9mt3G3l+5AeNGZ4+cVYWiMpJga3cnJKuWnSOR8ke9XSQuURTPha0LptCNL
ZHPOz+A/+8d43dgUZgDGOF4AxVApu2X/3x9Y+nHVPz3D03Sfz5Uc3RNcJyRAP6gDFQHRo4dlznSK
eVHnnToz5SWqjQWGJXH3xeg/0sCn0Z8CjfhRy4FeMAM619Ddfqc9CYUd66s7BUoFNwRyXICYvDoT
fx5CT+M+hR0JuV+SEwAvbvapl07zEWZaAR8bjpZ9faM71rp8tXNfvepTPHCRO7cmTFlaxbBj6YNg
WLnBxKSfRzm4v5hWsT1Dn3btt4XVXgl/BdZldb4r6klXFsUm6BqrDB91ZStsL2sO/T74+wd2F176
lu0eWFC/WFF/ApvnwTVcI2SFPaQb6tPg2d2Ik4rdvej4mCGMtK+74ij0TjW7sP9w/7bwaei+3Lk/
rhW+6N+jPh2M1SW/B8pJVhbKuzaLe9CmC9pIRig18RrB1tROErt4kdD/OYv+9arPV+vlUZfCWVUW
g5u9Ma3Qf1fALzIbA0C7sbfl8uPjcLcWKJCsf2+cPwfRv0Z+ukWz8tFoisYktwqVaK60zvLRUNtD
Edm9/KK/Ld2/5vY5TzOOjVE3R+aWmC37iPxWF6u+K6xeiar8v9/sZw7+/UNqz4eiJmdpEDGn0cEY
BSMa+E31wXnWrNt6KbCwVfWR946u7m0Y+80blaWFuiVh+/dj/LqF/n7np3PxUlxFNeqInBCFR4W6
5Xeh3/qAbtAX5+qsOYhp18W2GNIbdWnFxsL2ReD2203IkqZrlMlfODA9xfFpfhUD/cQjSBfUK/B0
dsqpd1KGsBeo82iyTWx5xsYR86uzd7uPIwTo+ot5+P1zSKoBtKngMWE+7WZFvcfxqVMrC3GD/YJ3
XeZznM2WUq/exysU+lN9jjaZ7oYW3qX4fQfjRHThuVQv+7f9ugr/epKnHZ4kDyXPb42y2Jw/kLAg
E/PidbrS9teP8/rfX1/57QDFG/d/3/ppYwtlFtap+GhPk7jlIYYkUGgOqcMgYYBMFDmmL2PfDY3q
blNHTgt8b50I7uIYHnL4BdkBjxFsCcXZccVnoviobqWB6N6H0j6naPWmgVWPoi5lO74l3rDQfuBF
Vw+/RuDYu85fgY+/n1Uyzju6Tn3jf+Lyv+6Eo1B18tsxVRbnFfQoBGD4NW8uVxiSSA1b8TCLCU4P
jk547hyK9+vsyhnaR4rw6tQ0fkZZJsFkG/KItCMj3Pt+PVXNwzBOl/NtIYstK+2RWXeoNMzv4YIP
Dn7s2FjgJ4JaZ4rQDtoE9lH3Q31vtUfwVAoZRacwL2mFAwMAvx10+IfLEr7IZQjnrdrgWNRtvGJ4
HZaYIitwj5DbW7cDfJdmr8yFebE5I0KhHAYfBMZ+bUct+cLCD/EyPQ/qWbW4TuDQoERZwgSC0nnB
R0jcoJ/4vDWWvjv7l+nl836A3gIVYtOU7hH2IO0LRbRyrhzDvutmHfRvDsSHR2zneFxDMDK6jHPr
uNKfdkUCiTWsPBplYPxAWQnPK1QlqDnx+4PcdXIw148P9z3SiwyBAf8kNsGUDmWApWzUwpoi4N+S
xyHS02QrGSX9KkV0i/aSmNGHtqzwONDd6aaA3A8tD/O8Vxbyu0lOi8AGrg0wEmVBE/1mLVsdDf56
q0g7ruR39HnHm3OfBJ5Cw6MtS0OC9KG4Be8kMf7147K6tPQYD+NpfohCvTSBYANlzTZMK0d7dGBA
aNVabSHqk2cP6E8IUOFDq5aIJT7xTwyJERYOLMS2ap7tkrW5rNfy9rHQaBkCQMAf3cKMELcZPgKw
tafVnFUp0Wp+j1kwvrv8MWVX705f50W9CHYwAWBSnhfJtpxc0THyimtYlPEXuTXpLNIAhpI210Px
oR5CDAE/ddW6HLINUjxhqy2jabBGowodbg3nUVrLvQYt1tVSYJDB08ezSbSqPSw2+JlvFOqhDSTb
BIL2Z/kZ4R+AMg0zKOTBBK+o/V/dSj+OJVNQZU2WxT9QsfAH1v1rD4tSbeZiKcULxFSo1jpQhFFk
2lgsIvpLXxz9P5MhRlMMjFxbBEvE/e37Ni2yQMvD8hgvWMTYYXwVpCHr47oDcWAY0SBBfYkO/PZ+
f4/4dPef8rw2O1EIS6y2gtl1anwiAqo3sCW0+b9P+FcjPV3vpnB96IXMSNwkBmjCFKlMhCXdyJzi
Pv3vsV5O5FOW01SKkZ/awY7LbAxRBWevs+bXG+w04cbQukus7BdD/rgsn77dU4JTBnKphke+nbxH
9NuWq3U61QGrQbdB5vbqwmxP7G/h6NNwT8lNIwUhHfh4QxFmDNxKVDblsLXFftU96mdQ9DTSUzxy
DeQgBM6KFzd3B58Q6xcHctISqusSNWmFbQP+T1Ygv0qp2uji7zc0cNrSTb0FXbi5JPHpzsqUgMYs
xhk2K4QY+avq6VfbcCoaraO176oznEkljr3SFTYFDSJQqb36pO2S/P4E9LkUBaIwic6o6nM4mBeG
md/S6LhIVtGhAS/AGbVqRTW4ZIzF0IanJby/WEa/j9mCyaKqmrLwNNtRLV20R3A8LmizYCG+ecc8
DfFfdV7Ib+UgUbykfrVZ2h/59Jq6iN0ZuLWK26T6tHKDuxAqtSqGpI/hILo6iBFMt6F0CeVJ2NGz
YJytVedlsP0ck/BJsTflTRVBlKUfQFce02ekc5PpTzUTMFTcm166wPazhw4YO9dgjcvr9P8/ubqp
6GQZmGrqivH0pufCKIuT1gRzFCmXoboPVtnbDRoS5E/3+s6AixcDPh8Kf97xrwGfdql2lAqhEm/B
PFpFqzNpXEjN60qfQWWQvBrrGVd6Hutp5YRlaISdB2O1hNiFOrhNA97SInRAVfvv99KfT592O+I2
LkgSFQ+DXcqS+uta1POqOkb12ZwfCflqMLJoktMyZUa3lM19JvWhgE5UdEJbbZWN8zcqH++XSWdz
HiczOh1NmmEyQ4FbTFHlbUkxgyki6v5lpU0wtZg++mg8Bxla/3bDayIEAcVPx1hsdPNNNlxjrLHK
egg3kEDLPUed6kPkTq1OYXKG4jzW/DbOmChz5ZXZ+g/s7vm9n84kU76dTvUlNucyhghXv7VoS/Ek
woLOuw0N/zwxxseZOdUXyqjj1K8S9V92zLdZb6/Yv2Y9LwUhpusITQNwkYJJ0sr5rSUGfpf5Fd20
fbuMzO6b6DYjwSrh09kGGrVomt74z/VLQskv681QwKlNMHENrPopWHlcOVCuOWsghDLSTzFYwtzN
Rk+t0ZPgK12nOq6+hMOWRkuoTgemm1/r/QCfypfX/c9DU5IVjTxLNUVNY2d/nxjhbmhlLXW0Oa5R
FaIB67bNaKVLmzNIsK2gHmb1Cyj5Bx5kSFwLnGCmQCdrE9rX9zFz7XJp8ihX5+Soycd1kYzCYTIM
pzAlJ69Q2x/YyJ/BMGttqWUYtgpPYdpRlo6YLqMLvu4h7dvI91an/e3r/BXgfBYAqVZt7S6jBwa+
bzer8lC5/HvL//oICjQ9mQtCJ418it8uRXM+R/WfR0Co1gxjFFxSP9Pp3OGB5eJNQ6pEKh33cWRI
9pqv0cRz9++HUH6ep3BO/nqIdof8tQPSY2PS0UJU5uoedxkjxBgOnCZU8ZdvdqIlGlAbEUJg9YDa
1RVSO/qitERmRx501R3aRGWSXWZO8IHe0jm52qCkFEitvVXVzKR1NcZBnGahF/ffD66+evCn1aIE
cud+5xaek5tiF95BOL4McqwuPFxbkhGGRkg/yGU2Amaipt+KKEPn6FgpfWguDnkAEo0HgJSb9Yxo
rKCqQVFKGIuzZWEBcOBSsVdxiZB9zZc6nvp+pB9u1hWOnnq0ipNbr414ZFa2jM226fz75f7wZb4H
EKaoEj/wP/ySsSz//lWiu1rLDzXO5rfLXt7E22BLOq3ma3xtJnRbOsP33egjelvRwVfc6vE41odG
9SYuHsbq34/yy67kUWhzqpkK0QyJ1PdHMQK1yZXwnM3VB2ZSHRjsxIvmRxz3rxfPvFhnrpnOi0j1
B9GEmn8brLVxchtHCU8ft5SPYRx0gnSuUAclwYHsfDsIICL0QTv17sZCbAYancke2P50gkEDf3tS
ndf3+KM8ocjm/AgX2Sy79TvA90cUmsS1ijzEZDwMB3L9HuXOXYU2rEzUaCCgCkvRl+CIM3xJofh5
kHKACuxundYosHGfzvSmkCO9jMJsfjwPH+IQb0spHN0vX2k+qZK3IDyY1dj4jHScOx+uFrzVyjzF
n0WyZXXcgekeflXUsbXli6/662NhU00bk5Zy9nz2qIKUPXLVTOeATSF4QueP7b1AD4FHL7mMrlI3
N4jidmow//fI0i8jc69oOPGTkRPwPAVVlyZWG/EYp3N8eK5HF5NLDGHKfHq+oqrKumZOEwcXt8j6
7GWlm/P2Ahx/2hjSsKqcFcgQ0NqVDnblLx6sjRyf9ty3B3uKwMpCvGbsuXSOWlrBYQrPBFz38Aa6
T+Qt6rI4chHMXbZI0jAjQHysXZaI2hX6Nt2xgu8GORamlogDd7x8iZqIRjv8t8cjc6EXAObpchtt
P+cUtaJGpyJ5RPOKxnC0laWLKyew1zl7QuEhe0sxtdcQpXVDqC545vESBZvmTNcnZHt4le71DQLc
bGVOUITf0YM2DpyaK+24y57ZDKqyJ4fdyMRo1r5/XCfnr4ufbLQFNiyK5mKAcsRKaK8sW7Mg1DQ7
ZXt9ONUu+oLf1QwuE4g5NB60rAQtCmIs5GF++H4bYzIUqtatsW/v9zMAYeuUXxkgP63pbLoT6hF+
fXOcKm2zG89b5zaJttOgmYrLyLlsZXs0svLo2Db8wCvAQGxZOI2xAKyDkHOXaXJgm4jTgTHd2xTE
EAcBiflB/a1ZDQ2mMJQ40vDJJW4K2knh//ewg8ivtk6pGNEKmniNz4zVxd1TWlWvS3s57jaQQuwK
wqqPp5JYzkHZHmCg2KWOcHnCZwBdGdV7umGhhjI/kWw8blaIPyvMi7J1c0eAimQqFF0EDWDnvWgd
7VD4i1utNfEzQQiR0xYdKz25zQRRVUFnW2yFp81EEdBN9RVpEunbs+RLif/vtU6f6p+rSWclKTIE
SkGU/vz6X9d+oaXsrPAWASMbGNSjtcJOtocXgXAAREa4SOu+VsLf1S1zIR1QaEYfyQcQN+1rkIzj
Jx+tGucxvLK20q6gD4phqtLxHpAx1/jz4uQ4pSuk9nHWHDGwdg8s9QS3zfihviK0K3q4byZWipFo
FEOMqOEwF7lXo1GQro5cYEQCMIqjSCoMmsubfPyMk11wnGTqIC1nJiBl5/yRRH7nakWyd/+qpJ1R
IXHrVzfAr6mMfyc+dq1CiT4oTpyO6I2mJjN1jauhXo8ztM5nu/66Y95kLztj7Ihc2adxZ+JjZQkH
SrJ15KFnu1EmtGiiu1DQdrwJKl4GC5SHnY9qww2ASy8LhB66nbyHZ3dyNob49168G8pYKF/dk9oT
d1LoSzdcY7Mc4xAK9IjILh4stRQ3u3GFlxcJjwgQvDhfWBch9mw4vR7XrUgj3iL+al3tbv5pF0wu
g8DBHRdHLs1OJ/QzwY9spcH1Olq3UYbc0bnuknc54HPSIhfVOYaSUOBJEEvQx2P/dnYNxaKaPBPD
IeaERLle0hd3nTV6kH5nDNJ2QTDpPHplV8BQckvnGXdCx3mf/YsZUdanVYdu3STP3AX8Z6tB1lj2
D9wmnWZ3cvI3MgUdTr6w4S1yqB+IyrpJ/zrBvxkvohkWs115mAxuLlchgkOkO0m/MD0Md7kiGYJm
nwo2ZF3lBn0k6mXT7E3q6SP6FFnLYopJGRZT+OTwEerxwz8rVv7V+OFbhJIOHTsGsJ1efMCjpfWe
u9AWikbZ2YStDUxvWPUScl45vM70FcrLsLX7lyyDEnDFoW3r2ChiXEA3YLBv+mm89cvewtxy0Vyw
7pnq27iLFReRuMeFnCB2hl+PAAu4Pph/YjMNDba0nHv/s9ODLReMy6mTDdRFNqAjLw1/O/alf5rb
SPhRUy/Uae6WvtCNR9LcnB5wDJBRgimcR+i3+nTwTQwUWZH9hTxLWws0UUMQaRdf9QJEMsgwVYln
dGLUlN7l65zB/eSqtM6uid+Ud+MLDnab4+hE/27MLEhZ/bPlN1jEunJOWeAo0w3WSvsnq4/Pxxc1
gILniufbtIue8OwVNo41WFshSewZG1wJi690dls/4Hs87Md1eK96qjG44qSDtDpzbzSLyNwaYzXs
NjTraAxkqlniNKVkRc9GCb8hl39/O7Gk0UjT5TLrquKIg7k8dnMRwbRDLQa3mlU8u87j0Ql3ldin
5R6KKbV/hCOF1Ae/+x70RGowl0Gni2Ycm0JqBt3EqYf08ji6GJX2xQYw2pW/TqUFtFfhrWQXM7xH
8gWKK239ln0+vopWfMujRBG+QEgonRSZbfJmpusMd5oxeMcdyXw4boyB2XGzT4UDjx0HKSH5b8LO
Y7ltNdvCT4Qq5DAlAjNFKlCUJihZlpBzxtPfDx7cOpa6rOpBd/U5NkngD3uvvQI6zWNyrjDcuorQ
RbftJ9r9V17I+Fq/Ya7Hc39tHvtTgPZk8Np1czf5nr+PFDiRBK9JvRvcacOWHBfkdqM9L6Gll8V/
rWdAY4sANGgjIbqucIFYFgxqy/510K7lU/FQPBDI8Ci3K79eyxuRmAsUJcauwu0uWQNHtMdl0e2V
flNNh/RJGXckF+9MzOtO85l7BgcNjEywJvyjRXVSO0ct122sw79vlj+z9C9liqGpIrkr4JCULF/K
u7FsS6WBEn9vMNfEpSZzzWP3qR6TNyT++SNa8lD9PVTvaLT10Q1wS3rzZLya8VKxnlENuqEDys/U
Gftjo1wbdow9x766cVBGnY05POcCLP8Pn7LrSVlj9oU8dPLWOPbjZfnWbroDht5MLEFJHI6bRwsU
oXx7mla7hX6+jR5D2C2HbvsSP9v46UPpGfW99NkdMHW5Ixj1PuNP3s9oTGm3RVT4a65o/emHx/Tt
+jXoapawRKAV+rwvXYEORN76fZ3cM4iXbSxicbzEgFQ95DiHrf79Wd/ITKby94d96eD6UMvjOebD
SvMuextOGCrgZJVaDtbcCKfGI/YeK+cnmueflMS/V8LfH7s0Av8pMYJIneQBg7n7Sdy174N0SXA1
EfBHv7e8ibDf1VZ2w99JCyyPZupEybQh1aNb7TpPuY7Susd3ofMy6+prhwbfF+7N5sasdhlVoq8e
I+Sm7LDSGad1ORxjRgmskcaOTK9Qf2hIvwlc/jzDhQSvKRLEzq9MeEHx27xMUnwtluK6RjNs2hYH
OGaYndMar2RrhvqWTAX/5bmcOFxc4q904yPXHgOqIc1Bvc3M/4c3u7TB3x7xf77V180GGU/yyzi5
x59Bw/JtnUHcqFbWPaPxUoMgzkk+79In44de6Q+r818f/KVX6tQmEdupSO7NI5ldXkfJYx7MF+25
m3DWI4PmF16RAsaIWCm2ewwglrQMQg8+GzzPKY3yFRNtoUM8bbjI/esYz+xicTgK/R9K3W80ya9v
7guUkrLqgsDIlq9aE93Of6Q9RhODLW7pDvAlAAm3f2QAf4Nylz33nzfzBVj2Ky1FoMQDQmlPeeqf
1W1y6A7+8/zy7zXwRwX3j1fxFWAIdIGMc5WVSV6Gac8Z3IRgjWm0/tbHXineWxV+9WUfrjTUBgIm
Ttzq6omXFA2Xu1nf9fQnNpMNfHmK02Rte3MfYK40gOSJ+B/e6fouHG0sHEh/KHAqcRIOc+UJD1FT
3Xe4QtQPjfEar+efpi/Li/n+w0yVi0TXRO0rUOArUh+ooxDf46k+tztZJAYGN9pc4YpInkLfnRBu
7OJTAGBcO9yIibbW8x9WuvZtQrC8SKJsgb5M4j+lLyf1XM/V3GZWfI8ZlS8cpDtF38LfwZZJUQ5i
cMziLTYntTfUe/NUvqJ3x/yMQtxJcocamVYYN6u7PnkcxkdN3eyxThncsXPVN/oEC6eR6hyiqwZs
uVeOjYIHT5K8+ZkdvISkqizsEjIzMvKCFIDW1XCYB7eRfsBSv8NtCoxxXZVgNKHh+8aSKNBd6Mxh
ontJcWd82DBvHw/kYsvhhvo72MnYcXV3YrzPDQwV1ybRA/mBkSb37Lg7LfGyG8q87nF6sNRVfkEa
wy22GCZR1kbYNz8F1C3qWlGdwMcW44cpzncgna8Pn8Qw0IojLv4KUZZdW8VhlysXYI6BbKIPETOT
9mT52EfZ5fxed+coux+88tWS9r56J2BsgcOHKj0lye3f2/EPM/jLqoVkiGhKszRsAr4OToRAMYdA
bM2j1oo74mtd2JE8h98dfuZtJ7tFF7hj65rda9X+It58Nek8sulkootTkmtCJPrsDdq2R5JjsB7a
ELfyxpNmhYwgcIwJ9YKOeeHzhB7HD0+W/NRTInUYxKt0xSVdQoJ1fKb6q1FpXGu+y80B3tPk+kkD
dA/SgXsLjn/jOo1ucXqVsGK2IDwIQn6AKsNZTmOMx5MRnv/9aP6cRF8fja5rMqQ5TaIy/HJbFUWf
FFU5CpckX9CoahNiqrFN7q1nn2PY/z2r+3Jw2ES8p+GChZHsYuX9033wHUdjuMrnI5GF3o1u4e+y
pK4MWe0qPztZwb2l4pWEi1tP9Qxw1wDq+EzKhaDa62B58/SKnNYLrXMhj+7UQ3XpMZ/MfgKJ/8D5
fz8ZE5BZMmQNnYol/XGc+E+pZFR9UTSVrx+HCZ71eIvag4GUS343UqqaHkv06bUvxf2gkAtv7VRp
wBzqSamfRvzGpG3Qn3zhGPWrMFXtibaHg5DU2EYMN1r+O2Joq8Q3tfTXotw4Tbdrysd5PPbp77nF
CylXvQLt2RTNPzzq71MMFDAK9Ac6AWZ6hvGlSkAoKkpVrg/HVH2fqsHLW2Pf6bd+ImJQPxKWOYg9
37JxWjiOovEWY6xYKhiCf3QNUBp8vL2K/WiEh5k//fr3avxzcH995qokgoItCBjU5L/XQVEi2pxE
FT/ykl3JWSvWJ3xWZwtfb/2xNG9TjAnRx78/VV1W15dPlSzmihSRsrz8r78/tY2LJBJzlTAZkEVt
N8wucJvWrqFnU6EwAdBp4DkY3nhauUuk0EY6MerAOkpenGYHTlDYVuap/8x+z7sBPKpwLexbudqH
zWxd6VWqDE7k2um9GWtEIht+//snfGMvof7/6yd8eXBKEw1m1inGxaJk6LDPsnsn78lxY/qG7swR
X/CHn2s7UQ/DXeT9+9PV7/cxLCZEgBybuqKicfr7ARqwtITM6nmAj7Xi6utJ9ZK3Hn+eOwnU8kHX
QRhHsN8MwGqlvjHXL+xoR0JbvxFCz8g2WOMT32yWO+M6ukK0gYkaNI5PzAowGsaCnD2rKDmqxgp8
ZRO69M/lD3U7Y5bvy+CvX/HlEOIyHidrnI0LiHzTLVArIYw4i1LH0yVU4V2T74PZhkEc5TtLXA3D
RpFsL3jFhT1ZWqWXWHaCT6bFETeso6bXonDbF4uRxRLYK5Jk95HhwLPVQK/wcVuUSTjAkzSi3eEl
KcCqwD7T57SpD1azFcY9T8/yt+JueitUxK1OSjiu6SrWpsd03bJHoAZGUaVLaItvHhNjiz+T1hxS
EnsYB4NHVruGtADTaS4RmaHkVOIbhBMP6scRfR98Wd8LECXhHgm+oT7CpOEAmDHXjEmAAHgfPE5c
7uumP2q5A4fbFHaQ/aLQeW6xRRbPzYvxy9yeDQKpGA/81p56cMj+SWaGtEs8GIggGmeTpK9yK0nH
PrIJSyatjWzP+JVZQXQwnOG5uuthmUHVjV1osHjHkSoxbDBty9dDjY7KWN06l9svP8PobvA2jg/D
rj8+jfOm0t1eOHeP9TqV9xY2kY6lnFKMrW2RE5tgMv7hGTt9f49FXeVgrvXEaHiveyRG49EKv7i/
htXigMwMEGuw30KCGA0Xs/aANJnHj454BBiFc5v/sGv+MPu+HDsyWAPnsQg3DDONv3dN24vp3OgJ
AWU5XquN5Unm6KjRh1qM7hwT8I3bnQo20w2x0xExY0THECPXUmhZm+qxxjqW0ATQ6x92s/o/9oFM
KjPXgyohtvq6m6XIlH1t0C/hYahxgFyMFInyIzpJtXvpPKGaITzMcnVnvDTNrowfsgCHQBA3Ozjj
yY8ltIYT5HEDbzt8w6p2nbtm6RQPmJZhmdYRdWwsA0PxNTS2Dbk/GML8+yf8EQ59fbSUzYSXMrKW
CBz++9HOmtiXddrpl8I6y6/EXmAZqaHbijfmmq1ltDuoMtgG4iF+nnB+pCcA8x8PcEx6Y0dw3oRL
lm6zvYt18lH/Mn9Dh48/dXMtP5pzgCNxtJz85kPxKFtb5QpaK2ZHyTiPisfxrs+HOIBqwVqd72La
sGG1C4R9yxpvIJvDj9PuIJ7PsIV+gh+07x0aLJpFUquaio50bRky/adsmf10CrK51i/D7kj/ecCU
PH2PiBl268TW9jLhoLfh2KybY88+R1kvuekv4Hx78AzczjzhqiHh2zRLel12q93sYK2FzGHudPfy
FL1jWrpPBDs2F1c/ZXFIXNwLcwOjYUe+V34bW+sM6BncVXv1By7S/ypd2CiSrim4MaHhXX76f37a
NGVaX4WxeqmhyuVuK50FwSYRbwi2FabryjZhLk2thrG0ZZtoXZN1EHstyuwbfBjN31i9/e+FJsGE
+r5b/vpSX0AFUe2ERBPSjvE8/qTS2tfjnVCOG4FpiWyNqPprtnWO3UA6wNJq4BD76AfpSCsc/Pog
tmPSgUPRAgJX1m2A+OHdmnRbUg71Ftm9rWOC7Ev60RhxvuQEjRjLZTGsQJl/nbxbAYSBHapo9yUx
OFkabcas2FvD4DT+JRu1g4hISEJrIhvbzuhwDFZJ5sTOvGJmCGDd8/dOCimufbWvJd2teiy8y2s3
J2+wG3nOUZTbPaHznAkoeWAibQp8sWdcydvIEZuPKZz2MiM7Ia/dqvlV5R9RxCXDpG3COpO4CmRO
PZRmIdhbRBmXCCb1ZsauOCQjrMtP8BHs0PTJ/BvWSnvTwXdLxtiS+TvWUrelEDCVXVL8jpJhD3eC
wJr8REu1UlQcjetoU4Ge6MW5olAUBm2jViSC5PIuMzu3Kj6kVObZoIwi9NTqhpVO1KkXgOtKHDxK
iEvcaFDOG6uKCsSfNXeWcDTETNvKQ3yCaVpFgtu0Sykci+7Dwtc/7rJNYNwaGR+sJsPWmydNokzD
XhbGFmhJmUhYiYb7GtWRSAybvKa53cwSixUmYz6RUi0JjjiSCYjfQ4rSSCBmLm80u5SfR/yA6yW8
wHpoYBYp733BWYVsKHgX8fyWLTsWLrUu7vp4XMeqBmfmQUabIlien0ReqeCJXXs6UHugbhpiFZru
beAnan7LUdvDH7928sOgXOXUa+tDp8qHXMrdPhc2eX1R53wVMqUcmBkiVFtXfroe88Zuos/BIOhY
ooIV8PMKFTf1Oedj3SXk07+01jY998C96QBRUON/SCOkrezNjFKsrBkSNOtpJHsSxU6ttHupmI4N
YvukRtRKloOhXaeCKabRMGmAJdsvsKmXSJvOzJ0yRNmQR1s53A7JFbvdLK2ZntKFoVBKAsFJIS/k
oGN1/pblJ0t7Mbq7Quaf52i09PCI2YAdDPdVmqOma5g5hxuzCp6H6Ym/pJ4+TfBufA2N7bJ+Zohl
JeyxjkN9TjDS5zIbohk5xVXsPjqFKIHyGmWnZgzOkMSGVTdJVyEL3TQBCmA/d5W1VohgmoPctVQS
sAtPs17WEkVkDqsxFol3EX5JabJXcPA8jVwtU3EKmms4gH3Oe5/0tIYf7QRkCM4bnUnIjUTwASNO
irFplVp4f3q9xlhsk14qLDxJ2zgA6/QvbExyuHCKJoAXDVii7phHg2xAy4JAOGNlnWLvCvPEaYfF
Eb1AbkTq5NXAuVX1uMJrLyAio7PFZEcxS/pvjfIBN/Y75pfGs4S5qrZOkjXdWV86vr64ZOeLWXC1
mSF/rPhwRbExI4ZUYIVv6nDI8PMeqfTbmFwd4wFsY9JqYsoCO4SFIih42HRb/lWB5TLPmVMZBZGV
b6bOHHXs983IKDO7NeXWt7gtF6qjHrAdzVXcPMrNoWSkDZshiOGdwa4JyF33zT2rcaqJbBy1ferf
abCW0YpJwraDtSRgvDyhNMvlAS9TfRtnCTGm/BUjEGK+UhnON82rbtktQR1Gf1WjW4XrsqIeDPkj
YhQbhvmqKj8NKDnBvOXAUMv7BrFUmKaE6XD2LDFs56G9KmCkooT/R5Z7HJNDhEQmkw9l/Cb4vSPI
sSf2YbDqmM2b7UHuf2mkwohsiijO1tYEc0ks7pD0gU5Qvv+Sy/mUVaQ70slZjN6tkhfdEorEgNdH
U7j48lPFa90uV7VTq7dbX6REg1QpZa9jSNRvBk0SiV5H1Ek477v6TYjSrS+npzyqT8ZceVUdrusR
eI7VPGaxZ2KzOl/nyXD0sgDy0uIX2TBObXebmMdb/q+UPyTUR13qVjKm2yn1U3FKUnUbMiovB9Wb
k+Guqiw7pJXxZd8bWTPWnLpDtDFxtW3mF7lZ+Vggq9E1hSfkE3fOZNcgTitHZ2dxbbbBuA5hN6eA
QZVPPy2ueqqoFnmriUFubfYrK3lWDM0uBOghbFHACz86tCD76Du14FbP25GkGEkc3bA0XUue9tYo
27P6aCHCNJVnRbvp0S9jei0URySQU8ofWuEKGNYh7OuKJQFC7D/6pnFjpVpXOdOccRsSWhGU8kaL
A9cYnyzVq/H91gPdmblVq/qWIyyfx7uI8b6SboeRF6th28urU+iAEGT2M6nbFikCkmrLhO0sJ2oU
XyvpVk4buTwEhjunz6kOFtiNK5GzSGkORt2tdBZHgAIyiU86f+VY36c6seLyWi63goW6kvNull7z
4kMUnqQ3rLBWlbUbMd4VJQchQu/vK3Sekvqsa0c9kza5RiKaiuUQp8DAc57QcMa+4eXRwYrPbQhp
SI+xPN6MKnNuIgh1lcMsn9YJgVwNCsYmrzydCzPtXtMZjs8x5eqau23FGHWkua0L+T4vaFkJfM5C
LtfG5/LId1qj7egPiE3qtckJlOmiJidJeFoum/wujL26PSk8bxVAVBEV4v44+forWe+WahsKKVy+
PfuqU1fzkQyyxs/tmf61pAQdhMuUHMIEqOC1A62SMGuifOrIWaUwKqsPHlaOizt/RDfFi2HdiR0A
CfF24XVBdmvIY5G4rtQ7LB2PxvQyqxkl5WakbtbS62xCZikOyMbw0n4fxk+DEW43OQx+Vj0/nGTA
rKnsAVLHKN9SS3TGjEBKZ8JMWiR8zSCUPLA+YNXizezVG2BpW5DvJPZ/MQ7OPEMKYoXFhMs0+vjY
12ut8abuJk69M2WPrYzxd36QmuV8/jW0sL6zbUzugqErx1Z38nDAFINvqpk0bQ9JEMLf5M1T7Al4
ZI2nUnVz7aOo76VOXamwc/uUQ4TrrIVN1bREOJzUajunkpPRe4bhZ9gdlPJ+brACf5qb+dBmpygT
edTgns1sD0vcntI48yjaCQBhjl222Bzrzj+wCVqNtAAyLOXK1fCY6zBQTxSSBrgZ/OYsjj6+7tiv
M4Pshm4V1A8WhjwmLBmjDy8mOXCqutHbvVD02zT+KDmQe3UnEAxSy8bVZ8pQct1LRu0MiKhHGn3C
bypyyuqAjYazM8lJeVPbRkMwVI/EJscHWTIeM03GaDwmXkYFwNj2wvTeNoELCvSmFwhfAlITkAB3
01FVCREus11nIs1H6Z4JKwLZJP2i0MXV8y/Bx8dpDp3BfzVHXpsqOjITZrhza6pPTIVgLExOrk0c
YP1mFp4luJIVlXkPa4XqeOp64qQm8im6kwSTsp7GLW4nVG+TLab31iLCi4Kdpb1VYsS/+ZKOV0N+
UVBKZ0Ta4P2iQk7iep99CFc6vhFxcZQqYsrRC2c9ZxrnJGX1oUVIPG3K4a6chtMgSCfVyrdhR9RM
6ZcHIyOXPPmshw8jeqyJAauNS2vYOjWL0WLqLULi9MkqaZu91KJVL0OiBQtSLaXid2awvmrCsBDK
R+VJiGdE3cXLSBCLOaZcgw0iik0La6qMTrlPQ12yqadib1q/ypZaSMsfpmZTqZ8VZXmkQYjNDGcc
QApq2aW3S+ObMj+yIQPfkyzcqQZyG8GdRMFf5cpHXh58TGFmenHlORdfq2j08nSTQgbVpF0O6TzS
ZErmy3LChXAFuJhdK+pdqUFHcDJSoL4RE3ixpGaPMUyDatgIvxOOfUM8TgMQZFRuBkqGkLXGH6Cw
6x4yqH3WGB+6LH3Qh+h5DklSHN3GCvecY2JAFdawxZOrgV2Nyfk6gjmwi3IYzSZ3Qmm8lct+L45M
pr1BFfeRKK8nCSF+xAX/kc5Pi6aBZtK/5GPmBsGpQV1U8SUx4fS4EXh8Fc2m0Hzc5+lR6kdnkl5N
8VaSr6N8SNm2qy+xBumVdqTtXusELX2OPZ8hOsNYeZGKr34/H7OWvc/FVPlww4gVb/ptj1w6Dm6+
oZJ59hBgKZcRBBEi0yi0s9h2O1M8i8phSIRNyAEV56CjwquBD8U0TMfCVBZgXKhbN1XEVUwxvuxH
dfoQyidJ4qhIzsspKtNvyOTYxCLLISNzLqKq4SHDfp9S+shr0z4YVLBp9xg2rxZsXYFzphEiV1Y5
4KBHdjo7LH83aLDVbmOGZymiiUoumiASJwqBk+JoaLcUn02dwTOtnqoHjaNAWmDPAvs6ZHTRtQ9v
c09EPQEJwoTdP0Lc5QN4Ro6fsGkYHyZXOdu206XPfofpsJoVGHCT7mRolUJA3oa8OvInaayDcHAs
SmYw0GmXBCKgKN7Jg7TR0I4UJLNR6wQtl27VELNCf7wk3U9rJQSulZ9kUHvJ//DR69QK2kbtphK1
MzDnrSkTZNPLatJ3U1AmmdRDIaLNHhzRzLb/RjeU/4GIGwAu+JUwfta1P2yi/wAucm+IuAYE2qVy
Z65dOkOqddu8qt1dkq7zB53E0704nQGO0IMhB4+3ZrUdJweanCvfES1kuSqpkIeAydGdmrrj5NXv
VXIxYRUbdtXsg1///sr/CyMyxEVvu3DdDJCZvzGiIVB00c8F9ZKdBhpI0TU8ZubQIQZXHdfWKTgQ
lrqu5kMgreJ9kXuKS7ApI/Uf5mz/Y3xvoh8TLQyrMH7j6/z9RQx1ytVQI5mK1o3AJMQA0dX/wLrq
cQLdplUiEqVfUQEiioJbS2s1Uqn3dkGG8ErXbC6py3j1iW3dWj5CL+LonfqNtqiArr/uPXk/v7Yn
/0YO878f4XdxES6AIuoinYJKQfH4BUGM606UWhiDFwS2Ckm2a1RXRN2t610CwOM76e3fH/jHluUL
WvvXBy7L8D/LTEqapGn1SuGd9b8z5uRMSp1aIhfVsVhXpzH1AgHcyfllVLvS2AnVnfpU3qlsejJn
8e6YVvMOS0Y4r+Mpw7ZDJmBBfoaoymCDSAvTS8K1bKLQJJ6X0yNagx5tDO7XFRE4//4x2rLA/vVj
vkzisjAqqrlPlUse3mvBGsRJjgiFuQ7tOn6W+0ex38TKRlI2s29H4e8S7oV/X2LVUxzIox7zq0+K
GRHxr5KKsctLmq6UJyE51QHjFkaN21jkANiWo1Mg84IkTAk63lv5G2E3ZO8MgI/xa97siL5rxCeh
e7Sm29wdjWit1T/ZLC+DgO8/lTGBJYrw78wvS9yyIikwfX5q7RwhkmZgRzMoA8TiM/zJK3cVji9q
fNDNbTi9Qi0myg9Vxb8f+P8afbJ6/v9bfB0+yqo+d1LG6hHXc7dWPGMhVFIECCcoGFjb1J8VMUMA
QY/mRvhhVmIue+HbIzB06BMm6mDjKwXRylN80rNEuQQRueYOkjZCQSZCJUpSatG1KKzcQwQNiVTC
yTHoDDagAmZ9mEgZtVY6dbK8yiq74GSq3w0ZwyCUkYoDnR+rJ99hjhcyTB0fjMwVawfKjFfK6HEo
eD/TedulNBgvyZDbU36HALHXyZhaNfFajM8SsV9cTc2Ggjw6Wqf51FuncryraYLPqupCG6/ly3L8
aWdhT68+GEt2GhdNQ+JIdcH3JVz/bqiDcCbCHuj9h/e2bISvj25h2cqYckrSt9VTz3EuFX2pXbqa
hpYs9FW7VZ+YKqIXnRx5ax2pncuT9VGOdoVDjPXTwPf7u2M4tKj6NagnMqpUvuB/jp1S0yJR8XWg
3ZswejNZfztKH4oym8xlyNt75VSMnvqI6EU7kqkr3zRcQOCzAvVpDlwO0/3hkfwPNg6ODYtrgwW5
C5NS5e+v1CRhqNf9rFyK0MbQeHBMkoMpo2VnnjzAPau+4elQQbMz7OgTj3EMWConJJP1HTFc/84v
wS+K8TMsAHHFUuBaEQmq71fgZCUyghKmrgfPMLY8RDdEtc/dSesIXjoEhcfFTcQ3wzzq15oXAVaJ
rO/M+JF5cBkBOa7BsetfSgm+ycC0epxfSeyD5Ue3FSNeI6IXsrbqjhgxZRuGwinhT+OaxhvRPBHX
irzB+aByZmnd9IupkRHZ4EoSX/iPKkLGjTl2jXjN821LL/+AkJpwSOs740CCpMmImOylYauTiPXR
YS092FLrVEsCmi2IjMcdmRxDyPQU8Vz6BFIwE+IeoZp9mZSf7Mb+XIR/r2DelMzeR7GOXkv+cv71
tTiLGCUMR4GJjp5wbaX+ioA3KzAuAUS3uo3P+qi4KpW2odTXJLPoQskh5jZlR6Vja2dWtweRcFKF
FHIU2m1L8FR1zsSnRiOquQc0rT5bYD6LzDQp6hlJ3ssdgx/mEDO7VZjQveTZzuiIGJXbnVrg+5lk
TqEh/CI9GCeHs2kOjkoSo1ZTXZpzeJ+32qO2PDsJLGnI20uoMRxyq6UGnwTarMdcogDhW0Jss7JP
3pxOOrkgMTXk72nobZXolbAfgB3diMARPvOMnneALRwW90Vt2ULUr2XuBEWpAUaZuow3A1hYJMvW
6GjLic0Sbyo8AONUdd2uBLSimCPMkMFXnjk+ZKqQY4iDnejQ3p7i/Sg9VgcdDKRsiI2mg7MUT4Xq
nRqKbcyRk8nik8qBVo9QK+LPOVOOFqQHIy4vOcxbS90XgduWG8UK7EgkDMi/0zttI1tPYf9aQxGY
R/iQpgB+hLKwFA+lFG0UuMHc0I3/ZKBcQ8LeZ2Sfwx2HG11lw8pq3ucFfxTrrQyWLgsqBPR5pcnB
eaAs941HOYQyxU4apZuouU0hezxpWQQZ/OWPgR3E2iHVjq30zv8tolwsWtT+lQV3LPU0vv8Y3gz6
DZrUCvmtkt/6sAG/n1YqfaeJg7k4+NCV6pVMGJW/9s0nMztoNYHNmkhNAWmjfxcAXqtKXJcSEA2d
3hyfhOqmBb973MrnmKDdW5C9IssaleNA0xZLW306ZPKTKd8lAH2pfrCo+MdPvfKU2qVBmQRwdC9g
7kd3lYq3oZ32OalaNWnQIbGesEha/2HpoMqSwZ6InfOpUzSv0CPe7+MPx6b67SrBLIFxHW7HGBlB
HfuyEcOgk+FQqPJlqnk9dvlYUHm8J68teDAF8zMIxGB6xu8Er4ZreQMQAE+OCgYihFTaJOb5QEOc
q/fdR/IaLG8F9N820aw+laVDk0dnGstuxsgFRj3HU02pcZqN3djDkbGnaN1njCl40TZbjAlRxVRo
QEjpjBvOgXh+N9s7Q99p5qNR73Nlmwlrrm489HCOJ0G9Ne3BXFP+1cCuosM34ENC9HRw4mMXpBjl
boQc7LlAJcVxPtvIM9kWpLDn+/hB+5ONqDJa/aTKFRIHCWSnMci1jWWtO36zB1niAB1A0TnMKRrI
kHqD/1uR9o25lOqVkBQApAO7XRLVdwHzx2FdW64su+T1MZkT6z3QOSI36fdk2vpOXVM9L+23Ca/A
iWTX4P5gCU9O90fwMSPJcgusW8DJ6FU5qQTk4T9c4bzjr0UEb16RVJTXqkYVJn65w6upiwBORfkS
HxAriQwpHYwF4gPABf4XMmc/O+QifjK/638zywLmKhhI9uQmcjyjFgdIIvYQAMTGrc14LsBAZTdl
gAjl0+OWVS+5CYBCvOmeCGd13piTW2OtaOxL6lmfxD+WG6CF/4mvo8B8jCJdc9RP4onbAt4njpIN
00KGJdT20K8dFKv1r0We/Su78BeVN74qSuT5nWt7Ce+5VSOzAhCalVQ68JN7FIrgBXTYGPqjc4Yi
5PAtEY8u5A1S6KaV/wymln/oEtLnlXEMnkq6CxgfOKpfJRwU7wTwpUUSB58LFWB8tSS7GcHXc+Bb
rLBWyWN2jst9fkJ/p2O+q6KxsoH6MHAU7+Rb9CDErkpLZS4amsFam9jzhoQYnxtu/M4mqj4UcAVY
V+9pZBvjsuzC3EUo3Der4L0fieWFR+0UAtm7117eq9iWAI4gKu2YbrlV5UYPoeyB5RfFDxU6HOL/
tUQMIPzFfp18gC80q8lP2kTOTPnIjD7IPqNkdHXi7sX0nbEjc77SZ75CXmjWmZ46moiC8GQio1rH
ihbYs4G9V9KFWewPs5HtUpwelCLa1VULXvwKlJlUkOohaYTFm058pk6lKrPrGQTJ0amfPwwGWYPR
P0hR5SU4KPgM+kPyGEeSn1vg/RGPf7AlZngJ1sMwvSemoyrmmtTkRt881L31EGSjLY/JWQ5RMFKg
I0sLiKNXnyjEugFAQ5u9qN+PoFuxxZblUKLHzTQJuBwSIgEUsVpyT0VeNMGcyc/jcoMWbmg8xrro
qK257dN9TmQ2ZJUs3rQtY9PPmD+ndp+8bj1e4NYnBCt1ccrzwJ1UpMDJ4E451jjLwDf7VMErFa/H
DSKh9eWPFvlPb/NPDMFfJZcqqpom0fCJTPT4778L5HCqxkRvjeaI6AFwQHFCBlzBkxxddPCnmVen
k8ib8/pa4y4IPnt/RPSxHsaDEGP1QVSw4u9iC61NUBwZG2iV7JhQCwXw58Sa15YS3mrEFWW+ziUD
wogT9i91f+y6YJ9BD56m9yhiwv0ThRYjlW/AAXaYkPApKCUJqw/pS+1fDYKR5c0oXYwHiQyQ3NPJ
CZyO7PJhYMbDHNTx3YjsMjgbKw1Chzfpj8yR8XyvqbDuJGcg1fqaHjLERS/DnpKmjM/athwIODTD
neqiPNiwKGzcdsol3Q2p33b04Dl2BJnad+dsh0hGuiUWIcjJGn+8wRsSrjDR1R7lC7HxjrRRtGO/
JZp35AwEpNzAm2uYmO0b2VOvnJMctm/ZpugwQqNwwmWgLh1cFM4LKL3uD4ADs2d+GFw9Ox1ieeRK
HgQHQXsnIrigUZ1eKujRnYdapGP8lG+Di5G6Vuf1u8m8E3wXwFgJt3QQUXgfixC8zqHHQAVeSRbv
lXxbT/5qGi+Dsk895RdlK4L2/yPsvJYcN7Nm+0SIgDe3JCy9KZa7QZRreIDw5un/RZ2LM2op1BOK
CY1G6i6RwGdyZ66Mpr3C2qnLW8L/HXWmaG7mSeMglSnUIt/GgzrfCvWs6b9MZKbJFp0iC6AqtNiI
1Lf0lYC/+PbCwktjSMdwJ6hmrzQ2NHxnyquQXYyYsb8//6Ilzx4F70HjuU1+9s4PwcfgcqWVO5tV
N7dVWqdF28yCmdaWEugv4ENdPRVefMRtOFK3l3nsTZHsD4ndJvuuYA1YxUvMLKXA2zS6tMjTT1LR
pr5ux2PxMHjUIHy3EFpKhCV9E5a3YnrSaWEmq6yI4CDY5G4tChHTgmCEkaKvfwzVx1Ncz5tOcaTx
dL8iN+TDt/4kbfT+peh8jhqh/Dxmt+55J7rFLgbc4eQHAVUHJvVdWwFo09pDjVJ/h8GCi426P2Jp
yZFzTDQbbiN/DCT1V9ltMt0OiJzE/E9/T6KfqLcZy5FYcsOAi3YouTnmSL/kmWIUkGzkbCu8ZHMg
yA9BdPRCju8cw/zCOPWZY8Aw/mHI1b0YStDkdm8E+PD7V3YhrlmOHhGuoAMvmnyuwPRbmXfmtH6s
HSXznGKqoDyV2wKrH7XTyJvcw+YV3CwaXt4BmNhUj5+7Lf64Yl1zKQDaBzqRCzKIYx2oFnKeHkDa
whOVHgccw5hYLiye+GHzF+ugv5kBI++K3D/3HyLrNKQPn41ECyBPG38XgAQuM9ZBWy4Nbq1HTU6x
7yLVkdNtTPd3GBExcUg+ZDjPBa5oa4JdqerDTmrBjx0BZCEeLz7GP25Zq6fymh7zq2w6c70z767A
BtotdrONUhKG0p1f1mYuzScBCgMoA6fG/UK/61XODiO6QQy/bx9DYZjO3ejGdE9r9qD6yXsJyuCd
mJNJkrbG5elqlV895pkeVertnjwEZAVaW/istQv0K1oOuW9khwT6dbTkXs0zzOBMj4K2wXElvGks
vsmG4hOs2voN7Ezh5KDUFmEt3ho9qBLW3ZXhMtZPhy2FUCmQzjjALsLZO8H/RcYto6banjSM7o4w
fsk0jcM9F75T6aa/Yema+VJHmK2kJ9cKrWun3uNfWht+mMfgDNfWT01K4zWTXoSEbPJavrgZJra5
Ii4sPUjX/dGU3RTY0Qx/DNGEjJ9zx7IVFAVQHgWwVfE6M1APv/Hk6U+1tu577IcYoQIeokl1ldmx
hJcRRPtUxp6u7IAetIzlD52JiG60q/KD1pMWtn71PaqXDrKKWN4SxN7ucG88ghFN59cbIz0b3Emv
IsCHEQqdYZfPIgXK47Y2fAbRseKVBxSUsD6b5vwAq6fcrXjm4dKt6JqTcK5thucp8xmqVxE68lXd
VeNhqTyZ5Zdkd3oTqu+QhyiEpLDnRmvxjnlzfOF+yoVtdE1CS5iksiDH+euOtnM/EPGmR/pYfLYv
+PusnRHIh0fP+g8AbSb1zGcZda/Tn8jNPeGkMe9isvEDjO1Df4QkkYm6G75Q7rcprtjHkZWT1b5f
Ld8hfQzyJvkg6RY/NTvzrIV75VW5GihLBXsd8eW97mAsFBoHaJ2WengIxq1ySj5lOahz6C9u3NzS
8RLnG+oj8PZ/6Mkut64wJSrBDo+tXRNYXc+u8WvYK/xCG3YQo/zma5Gzt+6jwdeBtIAhUARYVq6y
gZJ7xrahW05EnlZx/9bkF56bRHdSbuXghMCyt+24jn7F9VPHKzQQ17ObzcOJ5sLsqL0KArjhy+fe
0VZCCEZnY1Yn9p5u1xs24bEs2k+jJ6HFHhXug6vos8CTIxGXvyh4bCFcSasZR8gbF9RBgJo3nEv1
MMhIZZZNVNLUvJA4oickB40lhyZt8xAdQDy04ZsxBmPszYozPpXCaaA84AowhUTSVNjjtWo8g83+
hLHK4e+BeDE+rrvHiQWks7vJW9hVGFXPl46EfOpZFKwY72Pi1pqXNMRT2PSh+xnBvOGru8VC0Eq3
iMp4W73bUF8CyCL5BdGytJUbp98EVkghbKmjH1c8Ivk+I+wgUeHG2Wa7Jk4Xv6uaN+f7NtpFGFQC
IVAoJnwziWGd4GiW4YVwxtKu0HLoxy5W39hnOTkPxBUBJeSb+k3L/Oi1fqmSQFDAzhtPgEqgQZGB
aW79vGM6i2FGC1J5q4HMtKvPOXZhfzQsA1xidYrqGKTa1g/t8qkTv0cusW3SXm7NgSq8WXbjhslx
2Id3lscVJWwKwYwMEmgM+o+wSv9CFsMkrz37PCSG+YznaHcA7wrKS8SiBNGQtU5xNBuDA/vjdfpB
OV3R8BHIKyxmq9KRAN+88MqI/Ta7Wn7poYdZ3V4KkvEZIyXjqiM5Uf31zt971x898IUSaHeXLvvw
YNlW4ukXQIkAU6yN8hEpNr9PPm9GpjMSqWwwPdEGBDn6dQgbCAsKTtfrRHS8ROb6scbNjLdX5wi5
2H16jCqf/2+JgJm8aaMfub8yjo3JG5Pcha3Ol4oXTgXQYnZw+WNmdGRpeMnLlhd8JZLK2fcs9PNm
QaboW+59B1m5USQiwDqL1yNLPbQvBLHo1l4t07ZmD/8K0Z9kPCXZE3cu3KnCKT7P4VMtraIEbgkt
d+x24HdKN/3EHpQSGrsr+Jaugral7tIl2ROuhbfch2SgBNxAZ2R9ZoPOfYPHhyTSk/YeOS1/Ylfc
3DEYXUtWy/lUAuUJCYmM9vhmOQNH5Fp85D/i+JiYxxEhbq3jc6OvgJv4ub/muIhWiNaOhGNBtect
D81qWaef2iXi6QiStUl+8N1400u/s8HWfHGdgLaV+NZbWwaitulrZpycfPfR8S74FW7q99fOIxuN
eeXuQyPi+kQhAqXwGeKO5ChQsLYPa9gxvlUxoz0PRM3rh8JNjbPiw8qLBF/wQR3z+60LL31AVYMb
VU8DFLbDB5CmPFwPGJvW5QoChJ6g8dsYvtS7UwGvcvOSzjVBW0e909PQ3lIbusXQ+Nw4Itbe9ak3
/G4j4T3H4X3JgmiNc0lBjcDp8Dk6ZUC7lwc2JQ+KX907PG0RU43Dt+kaks8vWyMg+QxAedP7tbo3
7PBHfM/lTU+A8uEaGDCOIHVveU3Bkob8V3ffzsg1/sMoZtPEiO91Tdir30Ec3JpoEWeTFWdcYeo1
9k3u3T3hiTdPzs7LOvRpuKCFj910cIS3HnPVSrbzM8YJNKmXTFqHF0i9TQyFI2JttcF15QF2T7N2
OA/FbzlUmugkgrUSvjAphAeZyeY6b7YsPu4c8Ma32h7lUCNrNp4zHGECao/ztnhLZRenJHziXbNU
0k6r5efxDt0dAn/Ld5N4C4gcWjX4MIpA+AjdgSNAIq+qb65r7XXp/YhnKdsioHzw+2cvxP3w1DKQ
I4RYY3x5sAz53QTVrqlOI3HlDoJXt2s+EqS2OwOanfxJSIIruXSlO5L84V8VDqnxWd2/TWM9NQHS
1LJqj2y/aeS3st8YDsse+q3cviyRb8yveMaWKABO9lIr/mA48BVaAmnUk8DZ9rKG6KLW7JHY9bN+
wQr06HGYkPHf1Ow7533lyCmeuA1wgMVEk6zT6OEl17BYbpSjFJGS7FIvtOy5vXSvkrTF2sO/GiJQ
4seZU9bvhug2kRcHVb5CjKV7BBTTOjznpo/7zfic38fJnjjwNOveMbnRnIuV8uAL7rtuUxROxylP
vSB61p/Lc/FUN47EC9vBI3OBMHVRAHSp+hy5VHAcxsnKR6+pG3UrpducFL/PYL3DWox6iqupXjF+
HNDvL4OdvvH7MblZG7t3Bq1Ov+qzp2E/Hcq/KgvFHFlnTzoG056dcZeBQOOxy2GCuX1HujdueQ7y
fe5U3MmmVTW4FVbcE4ON5rVjmSqaa2P9RI1HvM+maeaVpfO/xfK/aP5/V1DoA8QaQ9sHSHoYHn9X
UEatlytNr/W9EH0I9WYY51V3lwMVzfE5p5GIRI1b9HogJwsKhKZrQc3TIjAYlORp1eArGObypemF
q9xL3rLwxnYhYK4cLsYh1ERfYfGGT7seEo49MnfGVFtps/UiGjJ5JkRZxocRkNGEbpq2Ohd6ur1T
jILwZSvsxT0VJ6qwp2RiveS/xvi5FEu7zd4laQJpDOYnjc9J/s4fZScB8ys25Xw08vqpNb+nSvGs
Bl2241/lHYPUSkdqxBOhRATI02ZjTqilSemEtf4HKfqfw0D175/rbyYWbdLUKG0WLMmIhJb5M6fS
WdXuPP1wBodLzFlGwU6q3sV1WpNuElk+Ug54ylf4CBSqVmChHJTKPszvTjboK/y1vQ5EsHrt2Nbm
uvnTT/zP3Ds/sozN1RINi+nl7+yHeJzkResT8QzdEb4FlZBKs+raNzX90T5TaS2auzF9Jn2Qtl5p
SyS7SMHUjjn4bRQw27Hqtzs2+px566qIjqxkoeAU/WWyJeZEe/lOuMkiK8Ip9qlrnUlwadJb63vG
hjJlPrqrG69JRGTIS84Q8Es8I3rhJCIDKd71KHIb0x/wjnCJKYgEWyHzxPIJHUxP9ynqjoHss2J2
aeXucKwf9+17tJvabcILLPwasTurxg6n6uSro1+zE2rDCZq8FDsaXseSF3DoHJlHLz/mbrYBYKif
5vKCc1od9ulwoKFspZ8mDQH+ODH+/mRWJiLDJxshdrJb+0V+qk63IrTiyC8E/z5ftPtVsjlrFg5a
wTq7lcxdfL22yZ/IwxZznAfcmqKmkVQO2VLrw0g3GjJv6oflU7TjiINJSHc67sJcVgdCCxvsNIdR
/y6j86AXm/GBms+hoRPGXohtEVeRhou+nACoqpwcu6BFkjM1P+5cbm9wS3J8IMM+Vrac9V/wEMEA
f9OIJGVf8QzYzCECYAGOQYfAFAdxH7zDbhw8/plh9B/bpLHjLjdPLe52LpqRP3MdIv2HWi9Vu0a1
W57XxVYgSqAyMx8j0kMiab9A3wShh6fgDB4Pw5+8iuvt/VC7kbG3YgBFHkPGBzSQWx5hojKYYj+R
H78E50AYVFWxt1Kv+QIgg8+hHM7mtFNbPluwrf+9KCr/cDL99ib8ZtpKitTo80VZzrX1Ui1kBa+Y
xC1CldvHcOAQ3QgehfFJOLRcfC8L9EOPZ1vlE0dexEfsHrrpo8LQD0uHKQE3dueP1KN/m2Twvuqm
ZcBpkSiL+W3MOcejJSnKspwFec039hUqG1Vlu2PM3+jrSnTU6hAXF5qOcE6vSvqM9dhdpk2r7smm
qipmi/htxIbx4JBakvO44Pb2wLkciaa4mclprC4wA0KEK05E7tJc79qRf1uJPyqMv2QGcWukV7lm
v/AEmDkExZgBb7T0aUC96z411Wt+gY+NtwRamQWKNkFXA7v8GsPDaPopjwOmfc7ks4RndJMu+YpM
O7Jme/cfVEZ7LJ/y9KBwwb4RrES+BaGRrtKR3IXfH7tplZ5D7g04IlInM5EasKeb5MmT4x1gobXu
uRtbTjTtgA/891OCe/MfoyTy8HwHyPT0EAC8+PveOWhtJ+SEHc5dD1HTY+tkIBhxDO42ZrbJmN6R
n+ocI3Jqwkccjpdo23Fww3SKNz2Q36JhxStewF45Ctq++SwRMypSAStGvh0RUOJKJZae85i7JcRD
XgYJOVKbgB8HLU6/1p4R2u7r2fxhbDfAmBac9kuYHRrZsvt79xKLH3nL2NEG0qc5ceWgFuWXArbL
ua2PEeJaR2CLcL4AMbtMg4ahY7zN7+txy20QWBYhWc6ZhRh0RiA0m1IIOMjL6hY00ZDifmbLRhL3
epRF0x3TM0lE03pT79eMzIYdd2gIK+navVoM9Fb3L2YPmau2B/MS/WGw90+nL9+EqqoyzWWYt+DZ
/P3LGOdEU3M54p2dffoZwvJkpLuueTKwjOLn3avCipDGjJIo7qOgik+L/Kb3m+gLe7kyOHr7h3j6
XwOa309W//sD/TbAUQhp90oia3scGUrLDF/HKE94GJRuWweistiRySicCHCPfDWj/Q8Ifv/9jP7r
Sqbi1OYpBRqGJ+Lvn0qEj1sJW2lmsuVLKjdgR6DR3Ngq9X6x/DT8nLmpL9sGSxRK98ze6ZUt/9PD
6hJpDurk5Ejze1M6uvWZIhV2a+hVSoSX9jSWfzJJK/+c3/MlmhrdKiLHJ6x4f/9x50qX6kbX5nOR
hBBxhx7n4t4UNw0282l1b2CN/Bpe+161E4mjHdr4SmuZFGyzlovPUcyhru5Lu/O5uqPzzzuw6I/Z
QIx1Y9TfxtHJ8a7rG2YvvIj5sJ6uiJ7Sy3S3jypaLBMZ4Zm5DpHKwU6ekFHzZ/VIM3sHxzm1obdO
3jj4RWajdfcESSqfayAAxZSbwIAcKhfrSXwx0kscfvYNU4IBmGq4kuk+up9Sa16J7U4ojikIoG2K
UwwGZOqh86fqqbS+zZt2xADaPZlgXGw9vCyqP6Zej7psOLESMNCB2cg4S0GzjAVPi7ahue4zXz/P
qW89IJZOLW+mnQyu98boiOzbIjml5DDgs8rNiIpGDTSmKv0YcmzRfw1BUf8ypX1bnyzkpOF+NFJA
0zIfLi+uwAyJDUIVTlMSrkUF/U5FihxuiQwL+huGj4ifAKdmy4oxXRrlwCo8fnJOYLNBNxRE0mFr
legbXuA0vbXVtpb2nNI4G+I1UxkNqeFzeJLT53F8moFoS9tOvEXyd9IE9yKQrb2gbke3h4lLstIT
uGx7o36rQi8lYuZGkl31HmIHelp2FBE+hGODe3aQWIMvU7bpoc0WjvUutohVRlDzUMDrZReSPitA
N1OQvOfdVmu3Ii5B+TG1BF6td0cJKQ1vZ+UOsavGhwbCzkq+KtFeEgMj2o+d05ETQY+BcbSs7x+F
6UuzMyAZn1X1QYgpFJ8EdvrOobLAa52suynI7/QYZ+Fn27wV87aLz3KERI6jU0b3Sy8jYxTj4Ylu
boO5k1+Sh8A5v+X4lWpOu9FZ0NyQCheMJVMWmNv7OpqfLf1wn4OcsRVnpofGaev6vjhG/ZZfC3x2
C1FTtxPmJmCeRxyA4WvL94wSMSo/vcnr9a5QZ9d9LuWBpz2zbrjJD3wMjpUHbeihQk4gnTcy0aZO
f3tkvz5FaY0EWJMFkgP5szY2aLhVfdXNpzl/rdurPLim7onbGViOWV//2HOoPRatf6ysliWZxClY
LH7fd+fBaukMGeczI2Pl67V3xudG5JTpiCifpseYVCXl+K2OjmLZYbo1DiRcqUYQTxErrHIhOCeh
DB6Y3PGAcwQeN238nCbBkvojukS2AfIl2CZvsDcLW6b+DUWYXewb41OyPHQE5GiTEYbit6WfDG6t
BsWfGpEN+R9xG3Y0nbQNXhUWcCI3f18Mo0iOlXZetH1/FzZizo7eHhKd1Y/X+ytqnhPIlkr3OaUj
uogJrj4k14zDJld9bOhf08TtCyMvt0xRemuWpwddArPeiDzzgH2Y4pM5YnNoHlAfFjgG7hiWuuSD
653RP1cirjcMlQYtyEqCq0tjWEC80LoDfWYJGVqQHYeKgovHzAG3Sm3NfiMiSqXKNsU6VnWogVgH
LT4ui1EuroBspp8D4387MwrTf0T1zK+2N9NvQUIEZ53oxENKek9bfnSDEza2SGzqSLFx9DzmzyJO
UnWiYbW+ETZvtPdyRvUmbBoC879HGktRAkGL3w8GTYzZsZ1/Suh7faHYswLI/gHg4oaUVtO6MIzV
VL3V8hlHS6pdFiym916jokM461ZLcU6wAGSVEx9x1IJ8g3d5kSVXGBZPi+dfstz6EedZ9c5MUP9B
mEqzd9wnsWnAevFNwSJrfCHImrADpNwXlvQjYYIDtCRO8Qygphe4D3qKM0YWCRnYQqcN+0L9qjTU
+xRh5D7bxPb0ujrcr3yuDyDGYJITs2ZXpAOjzZcXBXVkiA2XPRWDVu3nxEVjIuDtMFzHksMi2fd7
XDs98VELXYF+dRqze2o7mpaMWoSIjW8dW5qsFav0hseppoAAycaudZzcylmKDz3DbpPbslzh7Uws
22gmu1X/CsPh/1l+RAZg5n0K2pTx0l+OtvHBFrAz7WmOzwLDWrHamTmbVBldMDvjvjlMeMNV6Xsk
xpemmODMxBmUoBof0//XUD23Ie+nEegSyjiZSOnG5qsLi/cYdosRz1h7MscgJCJ1x9adpk96/A1/
A/izPXRBo7/fax2XA10F8YScT9uCjizBYMtEimwz1VbLD2kORIzac3TV78VqBn8ArFzjDfOSfhcV
p0X/CaMgWbClHJtil2zl4aNoQiRshFh1P6MZ4vmosVKYTm8hapNCFqX3Sd9npq2yJJFYreqDgDys
3j8k9V3NWiZQiJD55QF51DKFMba0NkTU9ex5Un8qsPIwOqbpGZ6UyXisuweZNuwk5juEn3LGKom1
yqd3dHwUcrgJNKYDN2qDcKdFmVeIfMNWtRmj+2Zs8HxI+dugz8e0BUORJZ7Ogkf7EXfUkPHMWxTd
CsgAcQ/QpE0vrfhLyfW1cT8UhsnrCfkNrsapLW9l8UtA05mIlKuWD6AjxtMIRiPLKPISvgZm/7Ly
auFyjVHaTeXWGsdSel/KZygIcvuqybId8z0+8pE51HDMFunWzA0vJsmQAxCnnukCW8fuzXFtjhax
gckr5rsTJ2+j4KZ57ldhfya8C2eBO+s9/NHoZhb7g6Vfm4x/xp2G3UwCtESKrfB1tNSmj4zjYe0U
8ceEMTMFCGHQhGao2A+MlBpwouYpkTa0m1J+zXjXO2KjQ0NdRfIm9wfyzcBQyMUu7VqOW4408jYn
sNy01lmZ5VsFSGhI0p04gdLLxqDgANAtmK9DtnwRtk+mH6TqucL2+IjjajmFKmRx04xmqVVWaDgl
caZb7yo8vYyWHJlgRihUEA7ST6WQvPvdw1CPUXmdFIPP9ujq2DHzr6qTbVlk4lHyV7ovDe+3wqkR
MkaEPiXiYGDfwB16ycpdHDObzgdbtDggobHNerfNkg+R+HBtMi+N3FihMII9j0D+beoZXbKiSi0f
l9TuwjC5iMScI+FWotol7JQ0/cLm96wi3Uxl4sriVwqiR4KZQOIAvzBdI4PgAmXMYi6UXZe5SgYD
hq9i7vOrxBatZ+GTnL0LwikSPgZa7cAalL/IwAQpUETUUYzJL1oZum1SBiouvU4HyheS6ksa3oCM
/L75NMhJoCBXtdLyJLTs/4STlHvMeZBYZY0dzNxbYkcUFRWL5QXIDykLIPQRZQSFuC35erp768uS
sBX5OatGd9Eke5GUQ8ipGkUrShMnYqpxT88R7etY1JDsUvKq6f3L4oItQa6716gPqoGVJN+pBdSz
QuRIjbAmMZZLgVryMD5+rTtz4EZ31PJkgWwpFKfli3+wsnrQXK8Vz9gjTm8xkSWp3LRuNkcuJVI7
OKTwu79UKI0dN8Q0KwOlP6mFzui2cENEB6V5mnQD3d5X0w0/qUqOAvdUWq0WHi4pZN4S6i5RoHJf
3zeN5bXVr2Y2jqZQbVvRCiTy2DmHZTGzzoIR+UmTbLVKdOMWKVESnXhfVIs7T6EzRb+i5Qe22IqU
T/k896DsqGIy6oPCS10TvumjCdYOkRGVqVhTn5Zu5PTbrK35CUnRsHgczBG1HReERNM2BeoIsghD
tcDVoI+8hnlVlVV2xi00YgRs4lwWF6dH7SmQP2sG1ZO1NQSIAcpKvm+o1Jgi3HtOTxHOQPyZFNZK
IULDDAanO9qj4rWn3i8Vl5o00BfRG4kP5YXmwFBeZ1+Tjs3/YVAQkucYCTgwNZcgHopzk3wlroQh
6qp+VvClqJp3VbTm5+4Wng0B4jaEBzpqqo7qIi6K4F7YtuwPWX4Mu6kSEAHXbBmnURtD5AptQQ3C
ym/yL8bzpeVkRheMD9gzFISJ07yKOSTttbPG8mRx9Uwawde4JmmAZdMJ0sHkVstLysINZUCL67Vc
d/tINnYKg4D/1gv+XdPSoU8qFvWepvJXBvx/UnBCdK/GqSFjMm9iiGCRIxl+mD5UrapdYTtl850l
13yKX3tzPeMn5nLrSJ8S5TqwQYaEdiTk4F1NnS3S1lUgkQPpmDXGph2k2N95sgGSM0W6EWbg03kg
lnB67ssnRpTlrnXwrt4D4Fw/IxkJtCvNNt8aimXhGhVcHE8iLViFaz1HryKdr7C5CT2ts6dHOBBw
x+7+XEO2ddYfwx6mZyavqWORvsF3RYD9U38NDXB55mq7Z6B379wUIFrk7RYMrKgN9pZUAnck3AGc
ENUAJ3rOVlhcqvsGJ53B2qD/IeRn/Nsp3zBJjKFaiY8ihL+f8g1B7Vt15DIzivQm+nHvqXOABZmZ
QTSvjACbHHucW3P1ms0X9Z04OBV3Mh4J/SKXjjyTivIELtPcqXvn/mQ9pt4OtNdOOTYoC/W00U8w
qnRjV6q+1AF1/CF0MA8PKUE9Ndv5bVhD+fB6YTOi+AgbvdmXYiBA+LP2rbSzarBNPsw2pTrJbryF
MlFdVcnBtw/tY5tuIh4AYtrack7f5e38SQR9Of33cymb/3LnwxBNgF4Gy4xq9ZvY3SqFWcN2W84V
WURXReZwww0OFcQah6VYdnBp9xeG0avwQ263gjtuhON4GS/hRjqy+MA1iw0fflpDUoEmr8Smrzkm
5rBGJF7MY6u/alfc7Ktx08yuknBU3Eg2pn2dq5JcKCsNoBpugJLWjMcYC61oCAPTqAktbDk8WO26
ntbddxu9PooCilX2gylbVe3FVz61/jreiJup3IZYbFZ4dDPcJAe4vUJ+NgVYvCv1rdxWu+QrZRnl
LO4oG9wCKCcBNe8UCJmP6AopEnHLzPtLJqfLa/Qc0gB1S/2aIRMSceXkltNc6p3wo11yfEDuAqnP
TvOgt7V3fhtaTyji9PjyBk/bgK6pd9DsBt01iYqNpxzTNScaSdlX6aG4u3WyWQgzhOOZkwGEnG3J
tV5fY6rUai/R7WzguvxufsuZDZgke9LweTK75MSAxkYTLe+3AWcMflTAA7zYWIo3D1KH55DzgDP3
KrrSc214yUCXUrnFOypdsBV72Z05NAZC7ceCgL8makBW6a12P4CKcleZX2LjmhyT1C2O5vytV6+P
62y85V1e1nLQ+ZzjWO9hrFfra+Qm7qGqHeODb3QHIyA8Yb18VSC4bXDwyHS8NWt+KWwRGaNBDm+8
dfoGeU/ajS8hfi2KwaqXxyaVrezE5T3FMXWQEZ3qTe2Lz8lF3ltvmG44MDO7YuDhYMjC6OA8yhV8
Ji1S815/diPEBs/85Gfqfab+ycHg61yBbvnvNwVf3D/VEZUh7iMRwWvEhOjvC4oqVZ1pJrF4zpUd
aUwJX9Ps1M+FtFmSm+qN94YmTHDz1qYLxHmVBmE4YmkIjGNvvTzODlOI8YCBkLLut+CqQme58uca
zD5sb8JXhBcKCoEF6smzIDmSGmnwaD/u+jPlvL3mRvdDp3zX9MUAHVwwe0JUDp+1O/RB7Mly9qyD
1SHZaqoHnPeXcXkdugMlx9AxnVFZq6RqtjozCyy4eMu/OZJV3Rs4q8htnzKF0mVq2lj5pec7Ntcm
GHEcw4M4Q3/TXeoi85eyCDkPYpGc33fDsxGdNTwghm1QtyYzg/wQ5qOpOj2UntgpSL62HKltkYO/
22g2Kqea3TEB4lhZ/wlFTH3Uv3w9MmXO/EfVELB+k7hV+rOnaZ6Xc39fN7bssbNqJDF28Y1JtkaQ
Epd991WAtYuZgD/mMcFc2tXljkXkEe+38++mdCFFsI7xY+PzMl7vyUdTP8m/8gHe7CrEbbJnxTd8
cYNMHOjrNHGxSmvypZ4Pqsg4OwiHY+wqg83kqQ8xyJFDyrt89fKwHorcEoNZnVY56Sf2fRrCGIEz
HJy3aXIu68O0HLmSxbTmyX5qPjG0unBa7mwIJdK+iJ6XvYJPd6hd7XGhxrc0TWCuQDU64UtvrJdr
Uuzh3yipnSdcfDi3kySvNv/9IvybA4Np0P//oH97D9poMguV+ei5P0dkg53eWUDlGS4VpSTN3R7H
yyPiYFhrIu70kk3+o8Ou/4x/IjzD+FzpY/vvH+nfxhvkeXg7JfAY0v87fP3P4SqfrFwZADeeubQJ
3IlPr6V1JKMFh/S+a95eRafhS0OUj+mcWXVHkvlUamWWt5vJJQE7D1eR8nygfPiOYWJF8uELh2gP
g2Vv3fEk/Wktsf4ZlpNUmeOgztmETO1fSuz//MD1kqYDl4XlzLrh9NVWzV5iEwX8Ep8eXF7e+kbz
MUeKwrXPX6anSH+J4NMvNFWsYwuYpKf+yrXv9ETwgYslhgFu/SbrPNCuG9shN6jmmL72GJWr7sJF
aw/9W7hK3GaLDmKIJF7qesu+qy/nOF9n8cYKbROE9yrzx2lfGdzYdc/4ZIg2jnvSPXTWhrLb4Krj
x3TlGze07MmI3RwHlUE4+mnoTnLipaAvtVX7KoJA/cXTzxCooJsrcnC3c9KPz1CGZzsXHPMYY+C+
FqDP7QmLr3gdd+0TPGw7/hiy6z3z44O+yheiMHXhVtE2FwPza6GlfdpyXWeHkbQrN/CIfZ3SSEHD
Ni/urE1bYD4nvpR+oPk0hxjM1Z4ZCpiShwkDLzxyIF27qrvi8mcd5FdpAxI5nwJ1m9KZB8UQEQws
yLrci+kxmXfmQXsyvouWv0DZLWMjbMzdMc2+zNrLtH3uieqOFxDAl/UD3rR5j5mKF2cR87VoM0og
tTWdAXEpMLj2D8PgZzSe0vRUV495e2X9aVz7L5M+niyNvK5oqDxYv4nbHUt0nC7Jcja+Skz3utu0
L+DIH3KrPyvbpdjLqUesiEZfSwwi8QWzevQ6EdMFcVycgdzW1hNjZ3H1zVlB+oMDxHiww38bMai6
DDGK5j9qi+THcfR/HvysS4d5bNT53EO2YIT1f5yd2W7jWpJFv4gA5+FVIqlZsiRP6RfCznRSnOfx
63vRDfR1yoYFNAp9q1CdlZQo8pw4EXuvXbiQlIlixsHGE5y76oJBdhcupXIFbLu+R/SvFn88Omls
hDFTObteoe8THAHnEM+drdLdSTl/20XpMtYcV/qR6p2j7JjbxV5H82BuPRqtjF6I2UW8rLpsarU+
jfQJ3wTjjcOx/pvx7IKkjJf9X074dYnI/yHHW9s+XGjW0SGLiL/81Viu2bhevig+xrU9iF9/IcmL
tN9Vf0R9gXYiXNxY277xK/5zx6al5NMd83S9iIuQ0a1krQ3BHqJN9lfF9Im0Fm3GvMYuEixVXLZg
hjvyxMEuA5Vdp69AVwfK2Io74YKAoKMNDNTP7eqtfCeKKvjdhzfyAL4bzasIHkUaj4aKgubqMCGY
Kk3TXB6OdeyWjRNVELhcCvyE9ltncyBkWFbFB+i+ZXHjwf9ONPLp2qCS/r1PehYloedzbeFQ51in
gBKgfZGfCZxgLn1rov7dAj6BiETYF5hJr+f/rcL0v/UrfpUD7vIo5kxJb2Qmj0uIUdRmc8tyezre
ltNcOMi5o7Lq7iBl+6TLbWVQGn8RGA/YeXosBtiAWPP77eWd8NsyfbPsJdvOz8/Rx5v15c2zVH4U
gokM7Tr1OlRbfpkyG47Bni5UDL+caPIdjrYq2oiYFPKF6jvNn34nd654D9my3sHFUzmdkVbiL28S
vKRvH+xPH+iqjvAtQ1G9jA+EGxbWAYBWTneZhgyfopFS/4hK/ed7IH23OJJ8RVdA0VXD0K+eEVOM
OzBy0XCMV7W0Dehal3Z7x/wlPcCXJaKhoi+tIcXbyLb2oOM8vdEHkr9b/8jdojxFGSzKHzi7T2+z
aEaRP6g+6x9pzKgqaDqYjmaeTKZDb6mw0VdGams4rVjWql/yuVFg4a79P8UvyC8lFoCBbrdThEfr
jxQ8FuKb8ufne/RteffpE6pX96gBEYc9/wIMZcrVhJznQGzISQbG+ffebgqm1mf67rG+5hQtUoRC
PJIXAYfTBp/ITLuv3QvG2cAZgxvKH1X+5vfDsq3y9MrMU2jq/PuOR40eAufR+iMy2stTUGz6bTY6
lnUQgM8qGOwurJIhhd0cEZ4qvciUFjm0WB3hm4WVIo23Y/TQtdugeJQXOMlCHKYy/pD1BU6CtxTl
B8xGXe+o5TbL9tYSHecw2VlnFeUCVsvkXogfp4F19orFCWbGLEFPiewzc3GPTJgFJiDUG4mtmAsJ
BHSTLpCRaPqyy34n0VrAuwGxZ+JTYmEmGtRsGVIcg+b+Eh5qjF/+Wak3kAd28PyHC14hapBVo53x
b6bTVBNTpW12BwgzzFfM11FbmtHvqLFhB9HR8/r1BLQI3MvZb34laMUnP5zrCS5wPENayxI+SHdo
aWPdpTRSzf4YmfTG71X0ov59xsCTvXPc5L8IUVCqs0HPQUYYSFx0y/BkniV3DdaX0smxQi90YKmE
sHAMeg4xG0lbtLjcHCyAR2Pch/XSZyZckifs7dTmQQ1XO7FyzdfGnzfDuh9ofXyYyeVfpMR3wSaI
nNBc++m6Eue0sVN8TeVZ52Gnlv0V+nt9GhA7zYkhs8dERk5PmnLAjU3Zqelrmc4Oqqp0cIxxVYQz
1ENAnh8ENMfQreP7IsFta5iurD1xhLP2TW0HwRY4cB88dTzm465z2/Svbj50GCjOfuVcyADoIk75
dF3WaoNS/zftGR2bCUyQhmEB0aHdr3ASNh96megeeEoELzXbmKM0I4iVynQR6FMNZGTe5S6O8GAg
nR0GE6ony5ihDIhftdFpCWcaXZizmEG1NX6sY7i/nEb/2KDBCfiy+fx1jq/lAfXYGlc9c02FUwyE
9UdPmed7PFZnJXivCXWydLfz33JSnr2V9IABTeJP4erNTmoo2BfGW+OUmuVDt9vF0jLCfe43i0s4
72coHAFqYHNz5Ivd53P1dx9zuuRcuxdt/ltl3ZJ1gYMjfklMN8EPBdfH8fbeZOKnLHewEAnctVVD
D4T8AN4N5fJeUV2SkWvMq3ovG7P4AbSNGt0rsD/svyH6bL/e47aU8JsheOHzGd4jsuYwX3jDBtNs
Fb7WsLASLH6/2iNdxeKMT0n4hcgIsjkLeDEXiyMyOk7XnOWMdhtVi9h8gkCe+BsB/sjwjrkkVvco
h5pNOvLOo7HItwFkNsw9bzHk3GKJbW9icFD2LjGa6KM9nPUM9L64ClO7i39J70znAhzLmS2ASK/b
lY7ao58OAvTKOehAhuotuNu70bAx9EoyIV9z+blE1HzfxJODT2VHpe2IZZ20Sw/TpvGsjueSgFnk
13vl1n6vTrXW1X6PuEXT6VUx5bM+1vlPO83oaWEbySXZUdh075Vm0TMBMWymAhrtfgLVdQLKlzK1
8DYRHOIlXiSACcOi/wOBVpO3+MIBTLxUMNEBJoT4JEgt8ps5drI6etLK3zDzwWKnMKDwwDWLbts/
JndlRcvLFYgJGtcsm7glE5qs4dvPm5Skf1N/4aiQNZH4QnTaH+eMT99Oj/UiKZugP3oJh+dzk9hp
vYImH1Bg0nmz0C9JAfHK8E33NAXAwha+i0OwhJHW2QLezJUQbU3QUy8iujY8kkiCsVwyf0Fu3C06
DGG8MKAsrYX42JLRZtIX+H1ZVU4Aj33GQoBk36T9vYwQe800p+Soqv4u6c/IDzFiLQorwZqN+mNC
uU3XKdvDdGbWE9737ABozUgg53/IwTqYmqIQR/N1gTaYOWNOctaqMFxNPyAcD3EyZi6pFma/Bo2l
Y25LV3jc9VlJ1tpxDFZSuskZe2EvVi2slXVwX9El/TW4uc43n+fDTkOM3D4M9dmK922441DQgSkX
7mIoNEz9RJt4k3AT0goomr8M+sWEQMGcwF1zZgjvcoC8fUFtanKQLhiUKJd16T95EuKgGe5701wm
uA7GA+3BjtO68FYJB+xp3TLbUBIYka11K8h78ngm/Igpk87UzTXfqj9GCRd7zurXIioKXLE66x4b
6I0z1AcE+Ppd4D34kOtapvpBxv30tBh63llpSsZoLP9NxKWRM8hUxMcujJclXpwion5Zt4wMNcDx
ORgnXLBbHwFfOu72QbWyIidLH39+hnlWv76hJL/JKoI7k6f4GrJjxV6dB0LXH/1HH6NDvh9YfaTV
xUT61ZJfQ8/3NFA8IKQQ4hlYSq1e0XVm7h8iWloZqzzEeTCHwWpskIrEhwhvigPuVDTZ1aZ3HAKi
74a7Zo1ZKzHJDCHRZ6bHq9j4E5unBjJpaRMtREli1pAnAGIt9Ve8ijBcwiUJM43uVkya9fUQ2WK8
8El8lxbiOFdT23xt/b0qLRkaWRu2a2mTRU4BAI4n+82PHUjbmukKoz1Nw3KXmY3XOAMzSHiN8LUH
olHmNIwfg4yT+Nwv8RjZEfg3a28MGIe7ad9dDHckncQHkT3XmulEdxHXyMYLSadFozBLmE7REZtB
6R0fxaX4Vr2hNlPgJdBDo+O7kpecskhVix0zQOzqsKSzKCEjDZdEUdvDr5m8qn4zucbPQ5QVFAlv
dDPkMrBHB+S2kO0vl3NA4JS0Erh/xRJvVPBLH9zyssqNO6Z08TL5jUrj7kIqjl2hZXil5oxje2JI
otnBanyuQIpgweRgbguYHGuKuWXd7QJlOWZud9hP8NzHwV4T6QlZBYWOXZ8wbvwp1RdYiRYEghUt
e33WMDhBy8EfwPQJnJoEmXIdmA+MtkmBPBAi3ycHqd9DEDkzytsWrF7rcsF8m8GP2c6YNTASRtob
zCS4ilCPiIPAyQrYTArtYonMmTg5TB63yNPS1NW5ev+IE4YeDI5JUyz9ahZryZaABmvsj7mxCtKF
QV/+OUJ3DlxTh+izbx+1xyC6cda6edVpD/n01hP0VQdRzVVhAmixq79iH1MVxzzTGsRfu7S0u1tz
fnn6Jj9906spRFVbhEBIXFNDSEghivJfdTIEmALC2R5mzUJ4r0q7wTP9hrtMcdq/2NsVdxwd8b43
t0Jl/7zMfLf2/XPvr47Z4uiHbdWKrDI6ElI3/zOVpzzgdHgrIGoz68gDK+sL032NcS9tI/7MA4TM
nz/GN6JbDmzEJMKJ5uhLXfLvj9FYXQr63m+O8gJuao0Ll7NT8yIieuXUH9yp9w0Q4Du0bmzLvs32
pG4oW0UwNOnqT/NEIQsK2PqDKv7nT/ZNU4B4UImOpDkxwYhq/veT1VLoa3rZUaljMTh5+QNgIY5I
pbIMjZmyLlwJoMIkNMF3p9xViCE4Z9z4DF+3gn8/w9Q2+PSoWi0e1VHhMwzGWWfenqVbPBMevsMZ
AvDhxjPxNUyRzE6L6hCWtmqIxrUYJQPuZo6WUX/UhqsaaKQb5H/y+rkTdzXHoz6eq+JCEd1wQa/O
A6W4I73Cm4faHGl4pTHHPwEgUmmX5NZDf5DongK2o+6bmwj17331VyM6qH6VYoEXp8GCKEBEpkSg
6eFS0jmxxEjb8S7Q3u68LRNNB4+jPlMWCFvSDV5MPsOMVGw0XQvmMBRfwlp+rtfsX431LgBMAARu
PgzaSe2nY8+zEq9RmCgTKOHn38aansx/X2mZcReacZTx9PquFy/DS/JezTnJReHa1G2SzuocnyoR
yaSH7SX/VDx64+Fyz7nHp7xjya2dJEHOu2p6Kk0ILhxPA9/VL0sk2ANsIAahMnnGluEKhOuuCAzE
JKYfx4zKZFG+sefpHNv2xo5WrpDs+zUjQYMNTjK2TbaO34Pf+Bywk8gE1DqX0wT2zRZwqUAVuwhY
8WIAM6q2FkoXj7od1RS/Ly8U7M6592RCItUPSe4IwrE70zdZo6TGRm9nS+mu2xh2s4a5IzU2TUnz
JKLDe8Jv8vNN/aYPJjOwMyRDlPFZKubVOhn4FYJzPa+QQ1GH6z2oLTLqSBgFwMj8EMFdHR5FMr3p
xiWOOuxZEFieyBllnxiesK3iR0LYVm5k8x4yD2YB8eXnz6h8PWPIskI3W7d0Vba0awWRpPpK15tV
tuuEah1bkq2BehXMZDNF3YwoyQULLQYe37I33o24WOW4hzSrXHiMnVQjnQ7UhpzhYtxm6b0K10WG
zumj3RXQuWWN8JbUl1VKd143llpXzS2tglf7XMDdjksRXRAtHsTmP38t9bvnGRmaZpJcK9EOnjbr
T2uNYWTYS3upOgZ/Sz7gFO82x3FUvFavApaGh4w6Hzfuhx113AwF4FVlq6/55zJ4N/MZak5kK/gm
zYYmxFz/rTdzDruV5qD7Q8I5tDPHuMM4e5ld3uN3aCqwmYc35b4NbtT1H2PS61dTnWCjJqQFjHhX
O3ymmUk86H2FN9Fhbo/SGSUPFJBYm3dQfUiFUR1cggLeSI8/wInMKQno8unLz5XaoQNOfLyE9BWQ
tov2OjhKeyZBiUSqnUswzwB/2iRFTaPZ41yozhGRGcteRr4zn0Y/GJUo+QoFD5mLRQjXfdG6gTCH
5o+p4Off7bt9ihPMf1/26pXJ5FQM9HCsjriI9XDl6673SCS6/wCa1MUGzOBVpGE0wEMGjoHuJtVu
PDrfvhHYggya5yKiug9A9KdHR+/0LjPGrjrWLrjJP+E23MY8GuV9eZ+ObnLy/qa/+j/MSl39Ttmr
K81p17Tqxr/5XllfTuYzNgsTeBpkPXwt5+rGVObjjfz6PPz3+a62UcPohsq78PkmpS4/Tw4LyxEI
eggR267wGNSCzWxGhkaLmknmZO8ROhsvh5ysuJlMk4Myjc2Javsxp733HhB2+is1lyhCNOI9GY7m
sGVt3OpQELLfJm46MoCjZQ0bpVy0NK4G/BRz0tnBNleHCyB4dkWeHWnl+QvOxvSGCElJ6TvQ28Ij
QPPEtIPKthK6c4scFCoZT5c1y1lNUEn+kGeo3LEf3fgl9a9zCJZfXUTQrhvTAfRqUpdpYiTJXs2d
Ck4kZQg1sHPsbnPgQg3nr9KtSwKYIJXPI3OOgM9z1WSp2RaZsaCT4Gvi3riAk3J1cy6huACaLNg1
4Xu0ElBmbWOZbwg+x5lCUmMCch3iVuncYgM0EBPi21ds8YPX0Mv3Qb8JuY3jahhceXB50QjN1RXs
AbZ4sUv5KJqEbN4l+knE8Yw2KXExVHucaIpZdi6efn7RlGkBvHqKWErUqUol01yzrgpCQS7jqiiU
4ugdYeDDiG2d4ClBToQpwx4Lp7qcy9CdetXWVkE9KDi/yf5IwNWuoibnGdpPRoGNpCEl0Ils5L7u
g/N5ON0qqq0vvyL1CL+hAWHGQPZ0vf7JvI1Fp+TSMVXgbc+eEXCtzNesn92XTD8vUF528gj4Eq4r
ijFzXAWEJvpkoE6ZhqtiQctLf/SP6GE4Ue/wwnpkI6ezFashQL/1BaTYjOCKZXkAmxlDotzB9CQz
eCzui8eOpPkTY/p23m7N7iEUFuYw93YYU9vn+s8APFLZKS8ivvwSmjompDnr7KDMW6elmTzQno+e
eiDJ4FZzGIvVvUejHoIZAdUu+WiD/6iDq6hpfLgQtDrxNy9CDCupgnsCPxRHJnM7PB+GT3/4VibX
R+bWPw/BdGtVifEubwdWwavzSiKVZatHiXT0iAlzxL32R9hatrJSSHS5Y7otvsEMhQ6O8hEdef6m
nfTVuIGfcRCIs5uZjyX4h7PhwEPMpalHsO4Y4UyDJKetbe9kYcKYYyikF7L3CMi6KbXQvpQvlqXo
1PbEYxnIn6+HnUIoZI2pRd0R9anwFEQ2DJU0uh9A821zArmSl+D1kh8s60FoFoDWXyz6vu168qgp
LnaChNa9CHtkBsBWReMq4Hizayio2Tx+kjYkko7eVvT38vAuBesBOW3i9giG9BbepLHB4JDGq+Ec
FbYIcYXQU8CRvzzsMystvVFOXr8HlmHq0jTP5Qhp0Oe7emNFxW/0oR+SUxU9ZYwOiHFIlmMPDh4w
mfn48/pw62LT///TJpheWmn0AViftJq0Qwa5bxYzMRmSC6dq5dZiZFz/jB/fzZRIgNMJXyDI59/L
FeZYln3fi/eQEJWZdYheM31mIqRCDWzMs53H5GEpnwHoLJNlTsbzDKM629IMWlkHAeSsUgkdSpcJ
J+ksTJ0JrMEN4obARN9LlxOcrc2i2SO4lxl00Tnd85dhXjnqAmWq/WzAIJv+pS+yWWura+8yR8vt
ZLOX3cvhpZi9tavDCwQO+8WavbzUVAMdE4UgmGvPuLX3kMsdawaVmn/K8+TEvz/zJ2mD8S9vLcze
mv30H19edmik99Nfu2MiMxMd2ut3DBXtN2XLiAGq9hxQ4HzYsYKdE+eNYIad5TIpneF0muUuviDx
gcrDlmaM59z2TuJ/k7t1tWjPwtOwK47S7G14uKczN0MfaY+bqpjdI+OfY2CEre3eS8sOGsuBWAM3
PoR2sA5dqqs1G/CC/5sDKuCfsVvM74PZ4X667qGaua67clccTGbvJ6a5NuMUEMX5EzMBJP+z06mf
vQOgWGLesJNdwt+U8K9p2vZOTNCCKKDc8e/ZgG1iMig2XWWdb0APta/xq7FGvT0nKtztaO3/CQ7j
c7pDU45jXnzmIEzf0nrI7szZOdghSL8fziOouYf+BanNL/k3HHBnuB8XqOn/ZNtqO2xzaAnLdJfZ
bKzgUHYhvlZ3SmNZAEI8Yk1fdHeeNWMZXuI1amfIRI60OBmcgPQHpfRYuBdWYjyUAJrehnP7YC6r
bbhUAXDks/KhAblxJz9JO20N2bBYgYBdpyf+Xlt+yXfFfQjG9PJSOGjo6rn5u0G1D7iv3KNwX2Qr
8V5eTulDDujTn9/YL0eej3cIYTXpFajO9Ot9shG7MJCDNDiRC7gcsDfox/o53ArLCk6ecmjW4XZY
kA60Mo/Us4vRpZUNKTzamXfRg7D330O2UsMJn/Rtv448zP64tR6NdXJX3DWrzI3cZlneWNO+6GOm
Dy3ruqVQgUyBK1f1viwMAbFDxuVUmHvWtQ6Dhr6TmCVHwqKSH9XAEaxi8s78fLO+AF+ur3u18/V+
4Ucpcbknq0IPcxQSuKqaCh/7JFDNq6wgxKekDB2Qipekl2PyDfHLiH98I56nSIIb8xjAOe69cJHp
N9TH3y2+5I8oxtS/Qt94dVPAFnhiKsuXE2VHQ6bMsJ7spPE0RS3bW3K260Lw4078d7HrBsDQC1bS
D+bl1A97Md+TbSklhP3WTkbatrxux1/tsDbNoyy//vwbfGld/++VOdKSEUnk3kdT99MeYxoaGQtp
dzn5zUlEyShpfyNPRU1y8lS0/Fj5jO6VJwC+IEP4Gxe/FmZdXfyLhFRPS6Mxh+CkTcwHZj97iTFB
/Niax56gz2CHzI9f/1bv/It6cLrudJQ3FU1ks7ueh+WVNhjNWF9OUZlj1yVi6pFHHb5sl+1k71W9
bDzrNUdTCxuPDsSNb33dgv24OrElePTgQpjy1ZOVXtClhorqn2qA4cJaYC6IwZ+nSySDJb0cudWD
eONWX8/or6959apldcLAwKguJygzhkKuA5kkC63YRMqjh9Szu1G5fLuk6ESNcniXpamh+W8tocpF
dcnT3DtmySImTSmP5nkHxaxEtyrBdgYM86JeCvTP1ern2ztVYJ/L6emb/ndlVbyqYojdNvq2b30g
Hw4cDG4rkoEeGnF043dUlO+upHMogrTIXFWcXupPr46c+j3vVeodVY5q1jTlWQvGi6ycpv6i5YhI
aEx6sCIYI4DjxD2p4Z1qHoISnmiowF1D/N2VMAgSGxwy9gyZ9Y2m19+W01LrXdyUsVvwoOFBW4zY
mn6+T19krNONmtqikCWmo93HgOnTx0+rcBQFKxaOkdrZaPfxvzX9WiwPHFZmo4gl+53b9vNFv/tx
DKI1LX0iVBrSVUULwHTo/cgUjvm4rwjsKDZqvc6BM6Wnny/03fP++UJXz1/fdF43iIl/EqxXMVmL
+SuXq1Nk2gl+3sMUVP7zBb9Mvz5u539f7Xotu7CNtKMZ+6cW56HWzn2ay4FHPIXxIpHZJEyd+aVQ
zsv2VWwXCuK+COrgwSMZkTcwp5FL4ujPn+ljunL9Lny6Cx8b8KefeFCUQjJrTTiyvho+9vTgFLX0
UIc1v/TQgGot7JzNNaSc6zVYM+uQ7VbtqJ1LGvMcOpVdbinLcsTskC9TFKPGRXKzdt2hvLRq6mdj
tMUQCiXevPC5JBlMHd6afF2p8bz2g02W/z8WMktR2JIJYmaYdvXSXeIaX1MlW8c0fKlaBevMM9o4
VQIUfwpzEppuXVCalsarm8iDOvm8SH6WqJL+fc17JWexTvzgFGunyRpdEHwf0Zs7mNGjAQS5KOnC
4JKbPVzkBuEiXRjKliopb3zzb94dAzMgQDpAhby4Vy3oXPUkK1ACOKrC3ovDGdNsz3sLY+fS3riS
9s0OxaU002SQziRdvbrJ2eBrXapZ3nEc7zJSbtU7ydvBxmYNVb1zi6al218ap5xSjYgV4IjoXjCJ
8ofCy105Ig0sOOODZCjhZwJVMTK7o+1JeglLC+2Z4uIIGQGfjZ2Q/xzQDe13MftR+A6qqqx/jwlu
79OlfCRNUmNmZKQykyWs9Qv+aapLlgtgFT+/LN+sGHxnazr5GpCU5avbqxS9VyQXj8CMpLYpQ6hH
cqJ3rNdyGgkW25tbsvbNc6VMIWa0f0SW4avnahRkyQQ24Z/i8pDnFBqwcX79/J2+q+4MBQk6JgkD
iOB1ZS9EYtFfJLaomB+N0ByOg/IB/kBEs9PYNPUxl8Gj/s5vshynJ+T6pfl84at6Q48FOSKGS7xv
mxnY1fzcnWBENQsORZNu1i3EZyPZk2/JGCccHR/vWwU32AEN3u06jPrbn+/Elx4VyzN3AgEfRzPk
3B8zj09LYe/lsdAI3Ik8PeRGuCsAlNTAHQSdYbFJc5zompIulND0m9FPCNylcaGeVOUYIMsFK1Em
D17eYKz0lmX/t1r4wcu4WPWjutCj6dF8ysffnMdFZlrGQ9cEZGhhmbNKzBkVXPnjmMbkO/iu1f5S
eJCHjuCQgk72gHsosxzqFtI84Manx6Y/tHD7QgK3CeyKcuMkQ1eqZe3GlvXNCcfQMOTrDB15Dq/T
bpO20ruiqf3p+PV/J5w+W/BO3vZgfPd6fbqYfrWkwIwURk+o/FNoon2qOOWSSdNrCBhrfGIm6u1d
bZCtgynCAtYuQnqqOkJBspe+ZfYx+KRLlUszfbl50Pv2JeGwrhgqMc2UrNdvPjoiuDeVdwzNxQAr
WNnRbCN2C3p3g2sjW4SmhM7alpQbP8B3K7qms4nRTWQnu+6bNkJdSqUfwdRqTgHc23Qa+FEM3P6K
H4vJP+8jS7mGGQS2Kr83Zcq/m1imBsXAgFy8FyZ3Klb3hXImoEDfp9tomRxBT2m09GSC2Q7oRFG3
7mnY/TKNGSfrKR7TepbuY6TIuDGWPkjK1hnvet9h4SifmRL68Qx+nI/ztnnKzs1KezSX2mO4bt6y
J/NUPuAe+aXcs0uWz/4bvlz/6UILOJ6bRMYMM5l+IyZZiJK/ZHWmiDMwMwTOEkLl9zP5vbxDoAoS
BJIp0eq0w1AmQmVDM/CeN0QmTf3jlP8imI8I1MeZRHdUnrf8NbBsktUFrDWf24CdwCSJSAGb7Itc
WgySbfVEXk3qePEZ/QvaiPgNVBrQT+QQhbnyLTJM3hI0DgAXCcJMxzn8RcaMZFLBm6EpNoBaQhzI
0spbPwOgDfiBOr8FkD6rT+JbQUIclZZ/48H5WpNMP+fUcZ8g7/ynq5+zEHJmpj17x0DrmeD1u9aE
vnDRiVGynFR9zeDpVMQVSATXKVChm7MX909+wsBtJF2tGm/U9V9qJD4PSitJ0RXF1NXrV6gv9VxU
O9E6tr5o02CmLHtISYtOwucb6/jHQnH9JBsyHRnktfjh9KudJe4Vsc/NEsZfeVIS5uXBye9gITJd
D5VHgQBc2XcV4c0cCqhCIYS4u0F79tESR9CLwfA3ZKlZWGrNfBP20szQx7WR7tTxpa86Rmo7w/g7
9A9EEAOUPxs1lS/3WB0fdCZIwhoVuAD26EJHvl0r3mtE2quswqLZX4gdJJOlBq4xwSZDuihp9ChX
b1W6xuwyyOuUp7zJ9i0zUI3IC+1In0NKj9Y4pUS91/26bwrbUxO4JL8lFkA53ZjyIjyk2iGH0xDg
mAsbxsbHpBVdvY3tnshovXuVJHnWYjoqG1wO3W8N6wFUihSJJi/chdlEw71BTzrx1eILwMh6D1E8
IlqhFXf5OalJLKSkVbO7GMBdwAAnEd/0pidGskQyzRe4zBWOMxFTlwLvUUF9B4Z+JE+Ggt/v4r0l
PJSA/WovcTxErDJqoIbqbdxLyrS4FYwMtcBpDJIbVSwSf6dPU0RLWowenjit/3vRAzvXd15obrSl
372GouWyZdn0wyKRtLeoeKuY74TFNtPRylWwNCfcFq5v06scUQZlIq5aBualRMovP1isMyx5M7PX
Ik7tVgJ41ILIZoqWV87YAnij1c9vidtH0i6L/jJgvmBobL7H/L0lSSTBBle8CkUFIKcVPls96nG5
R6sM7kXx94XZuwV1fqmtSGNYWZax0OkpWxbBdFKMPvdQm2ROWWx0BW758Im/SuNxjVEgTZtbe2FF
a3mQeCct05UgZZqAGzPulAlnLemcAmke3ZrerHmjLktOsY2skJNpbeBIOlqarlvltaol0rhmPhOA
yEuXHsLsEKCQZjRznwCr6XCn5WdBHe/NCzCZdJVG5oNUUIgJDy0Kjkv5JACnsUa7mPDi/AppQJ5i
+OQlgz0gEYiRtKbGiy/vYErO6ifGX3NRS++i3DxErH9NA3vEx7uSXO4yLXc6qdzKXrOljhjz107Q
1oqJCb8mZYBD5ghKVM86YI6gpPg1fKlal6RfiqxTYrap8U/npk9hGkAye8L7TNI4So7oUixK5hBU
JrR8I28eDcpOpH3kcfclftd1XGN8M9NZIf0RaGXkCON8xQkTHes18l+Op+rvmI0tCBfgq9aptOvl
FWbwGJ9Kf2zLjeD3d1KyzukDGoHihmK2GiQIJm9VCPOqLMEMgtgvOe2SDcYvgl6nzNo/wapPmMak
L2H36g+khOIkClpKO5mkKqVwynTNu+SJ+Eyls5+DSsCGm8WvrAxjeZDUfUVgJF2qbJNqhlvzevvt
PiMuldWt6B/pQRZCPRO6nVqybgPunmh3Jc9dDaIy0ADqda86RysVVkPMI92jwRPo5NRyshkFmPvC
CwfWlBajAoDOAqrWojzRexohwPzTU9kQgswrOP1vrPpVZeQedBsWpQ6Veq3cFflr3HlIw/eiRaxO
Izl6IpPGnjKHeSy0x1wXNlm5qwCyaYjqdXRpHam6miUCytyV1lPDSbVXXqWyXljV4zDqxz5/NSNr
Cv7ICaWDVYbggx6XRFJcgGUJEzx3zFKCRYWgS+rbmTQSHWG9Jv20RYfAsk1CuglZdtoJa34hYiuZ
B/R1ZFK2hJbxE5OC8lRBBi0aUgxORkfPxyee1rAeA+nJLMi1TKsDzko1P3OT4+hdytqlOCEIh8KN
2x4PZb3Ni3w2wXTgzBKOpa/EHDW1eeywIkkx9H+SF8RZLOXLnmz1i8tfFFnANwPPriOUXzyFwWUZ
8mcM0kXN+J3NwuJ3iL0VT68zsTbDNHMbvoA6ynY5PpTKMS8V1KtQ2PyjDhEvPVm+Mssw8JiQhsQY
WrPFAVn33DxnssULY+B8itcmTwDSMbl6rtJT5L96XEcnlzGcbiiNx/FysEB69KDCfN/JGm3pdX8x
xZJHHy/RSPBHFNa0hMOLNijrJAWLXR1M3L8UhDA5EumvyfKVgzF7apKXTnm1iHwpLwprNk5iTdnk
VrwhHE5SOffUDBWHl548uHh4G8d+LhItrSoFhAB6Bv7fjBe/1Nh5RX0J/tiWOvqhjCTpe18ylkGx
tn8uGr6rTj6XDFMd/uns51lDKkRDSsOd/RsbneiwOkXajRroo3n5U2VyVZQ1DURK5eJ5Rw9ahEhY
Idv71EujUUxG0qkSdtT2ceR0w4l3X7MexQsBDspsqCR8k9Rx8vnn7z1d8OsHmvq7zPQQZlx1GDpB
9Meu42DTyetMmb46maksVDRcb/blvp6iKAE5Tioq+g+6u+LVt9dSM25LLzOO/vCik1Ojn4P0JAdv
RPnmCVKeZ9ImcYD01vv/40tqQOXAMXGEU69Ob8lEF++z3DjKJH5zSE/DQxtVNDGfYazI0o3WmPpl
ZDV9TcpuzVLpQIK1/fdZ6tIkSATfZD8NlhVvM0zDvzXEcYBEeGpZQcpFrU2pcRAzSDlbjlRFTyYi
fxyfnFOsh/SVQF9SoYH4hgswri350Q/a3wp13Gu5Ts7TglGDjZ5Xb+Ib4+/YuPEVvvSd+AamKCI7
o901zQD+/QZD0PVdYdT8UAlR4i++j3727uff5KPZff3kfbrGteha1a2g9WLa71S9NN7H7rFrn/Rw
H7M/YO46xXG06hqH465SPSSdPhsMTm80B4lQoMlIDTzrLvc/f6jpe335TMz9sIWYGmvL1QOataI0
aJ5G+BUra0eyLTZTYReoU7riz1f60uuY7vB/V7r+9sgChMocVOuYBxwqzpVlzgXii61dH+4s/JFk
Z/58Qfm7FY6pCookDeuTql19t6KqKrOvR/OYyD4iT93uEYXjxGHFV0njmQpNFRvbtPdXAShixudp
tP0fzs5zuVUuW9dXRJXI8BcJoZwsWbb/UI5IgMj56s+D+9RuW0vHqrPbX3sFexmYwJgjvCEhlYYO
rxXRpkQ1pUnf3ACEZfI1ICU2UwwgAnh/WOIGl5My7H/z92n/O0H7Xqj/Oe3rrkTZeK4sIZS2p+X7
Xj+2K+FNBc3q9eDNC2oPGJpgVeL3pjmJOJTAWoMIRxrwg1Qges22wL0vBtLX2BH27kECAxbsr4wx
Ggo4TlEG/X2+tx/r/y7zNZa1KGEDV2JDCkrVZ7CjUjiegf9mGSMsS1a3BrJ8qs+26KfDKntkfoYa
O6LHu7Oczk4KyKRVX79U6eTvM7sZfenuMKVQmESiWvH7pa7UWjU8qTO3DPIYPpHzQcayNERQqyPJ
G1r2eG3lx0TX/xd7K3gXg7gPWBslqN8H9o1AjXOa3NvG6zNNZq2ABQrz8e/rQzbmxtv78zj913/s
4XUmkE4NzuL+Gz5GVgaUC0zYS2w9zVVrzi+xtXx5WYOVepGG6/Vbhzk5Ezjbs/b86WUtDd92Owdl
nN1+/cI/K+233RTMFDfu/f0zttaVtfn0rB2+pGCseuQUgqjW6DEFggVnf7SfkkBZm/Pw3XGQmKTo
enl5DKz5HFKZ9bJ++3T41wC2YuttvduTifM9nrUG09+f5w5olvV+jKznjXMZfiKGwN/udptguHNM
9DEdviEcTRfOwtm9T+Ph7pPfOc7UHH4K9u69HB03x4pjvvWDps5agyjjXHeVleJvv/nkjDhxbcj3
O3iJAiHrgWCfF37LYZ33zYbLdEKLn8/VdjNUOh8qa7d5d45H2hTWIrGeX19nD9st1Kvh10qyZrPL
GAGEh5M1G4xe+eXh6wua+vYrcb56Zc9JaX2oo8ePD/4kjLwRX/6g3LBrC6nej+3H4wfNt6EMzA81
Z+tjC13c4tP26+Fhxg/bUgNOzBGM4Yl/wOzWtV2boG+OQIXPkS4ZfpQc5PEjsHKbYn44e5jNsHG2
Wutryxc51OThPHrY9ocGS47GaMlXOMT27wdPu7Xf/3zurvZ7xaf9F5/gTIXZtFMXlP9MSicuejU+
9DUZoYfWxIIV7VbkzQpNH6XNITwj6FA9gyMdJQRUP3quJcyA0D+uLotBG2Ivgzg6/YcU3FNYvOZ8
U9ls/aC2T5Hu6MXBFDDGQ2cENWYzO49EJKlrk9vKDKCJSdbd2PJoOLYZz6jfLAyfeKngkTiMkVCm
jwAkHkwlxlknHMHDuZmEzgW9lgJuv4hUykCGL/qFXEcQ1Bbm8ncy4Rv7Xw+QhYYLqMwE5fL7XY00
/ASYlWhb7eLk8lxSVlwomk/mI2qwuXT4+xbd2Nd/Hk27igxdUxu+m+nulhmGG+1CLJ7D4Yl2lXxP
6fkf9UcErXomQz8moKhBm/L3hfl61SVgg5XtxcVnpYpW7akcB5TcZy5WkZ24JJvPxLEr4oLo52jJ
Q1NsI+hayHGmE79ZJ3Qk5EhGh/dC/vekSL2C5ftJpcqVz2gThBPcj83TRyoPRggmQwLLrLO5NT0B
Rx5448uz6kTg4HT34+9VlNSbd43pgKrjM2YACfl9cXUVF2oX5OLefIj2+SMNqeAMbRdC87CLLXXR
vbEf43nW93tsf+1+mKvmLUdQPXsCMBy9y3sBR3OfJhF6QES3F3TG7ZeXbgSFZbhE8HqYWtUUHO4b
QWy3SWznkyi4V4Z8Y/+RWy9vbx6Q2Xg4PY12n5/Eqw1isJZ9FIf2YkGoBA6bbpNxD4s922vAtEN+
FCSQORF6Ha17UC4hck28/wQLC1jWH/VBuI+UxP5daDlEVXtR2JvPHUcRsZLaf8fR3edGHzrO84HQ
xH8D60CggU5mPbiWveLgz6vD7PDAF+iyDjHxns2y4QP/P1mH1euKAEpkn60OfOXwcDjMVrPXGf87
zB6ImdbDK2Zmo5XgmHwMxvGUep6gqzveJkLSJLNe+a9aoc6EjbvWC78wZsHakbG41aDagSzasPvM
H+7lqbfeHFrosiqpFDP6dTrjFUEWdYprbkGE9YjP0xoQxcXcnuQ7+emN9JQBFzUoyqmKiCjZ70dL
yQEv5J6ibJtgVwtT7IVJiZDq+fsRhmzAz7lK8TUkLnRR6oXvle+v/0gSIqmsIyXQ1X7IqyrdCBr4
KK11xt3Cgubz+BRDAo8bJ4u2cj/V9aFfaQ+mrIw9zQA6Amk2ewGuJpfCqArNQ62M244WOAUKNhoT
F/ttWLVu9ezqG9/Nx+eLOQxiu9oPGO5qbnNsC/dTCLG1Eh9FGrxhS17IVPMcN2s5QfVRR46pl7/P
1GGO+I0eH12kuwaDzEqwdsLRZGSQsrX+JszdSa6ko8t51wyegwj5xbRl0kRha/YhA4clfdsWg3FY
1zPvMthqUKLcvpkuMfeIVBQ5ugbzpRNZMdYO54KafIUkkA3vF5RKhfFkXCKBAj3m/Byhf9egaim7
cK3yzDnnhC/hRTPw6EaPJ4H/dDmf7BCtiwwrPOZdxfkrlU/AJRm10f/sv7N09/m5Har7Bo2aD62x
ZYzd8XGZIkw24NJL2oDz6ryMlYVXTBBm1XGpozQZ4F3hIIgnfNK+hcADrCWE5QDoojWVKb4qqGc9
66YwK/DSSRvuRBE4wRn5kaKz84bJLO095ZKOSvP5fD6m5Rud1hytf9OlxGyGQqdMaQsoASjsdlUk
z3GYL7vLqxcCtjwPRh7bH+8BI/oa/13UdpL3CElqj+JewpsCw9r6aBR2xogBh13fqQrazzom4MXx
78dXvZFq/Hh6Qab+fksiqdNyzffZyLTcZihtmdgSnrNVggRzHEmQ5931QJCdjM5mgKpCPgA60Cgj
l2CRCgiO5UidD1DIYsSh6MgPMSWJw2SUJExz6aWmBfJvDCECq5IxKR4gkY7KiI7iWLkahAjGov0S
MX3qhwc1Pnthi897/Zp57rLp8pnGQ+iD/lIjTm4lu90kKOuHvnElXAJId5HdGZhzqfadZekriP/3
S60O+ij246Uu3FpTA6NW9lCeraencPofmgjOd0P9O7Emdd7D1ibMV9bn+/s7/n8j1UaPzy4sJsts
I7PWegiHXySO37mrN46GfR77RZJ5p1D5F1VJiiDSjepxvcDGrlOEOJMq72xkAAjcGYM/MxMgXUMH
xkuZXCDGxWzaaHfALRR4/yC2fh/2Wq8wyc0ojYNO2WcLc6yvk6fi3XgxH+Kv/Cv5ZuwpQ7xnYe60
s2wRjdVVaaMW74B5mcLa2Gt7c+Uu3UO7NZYwe2wotit5dHG8pec0I3OCqcdI2EkbaZMcs2NtK8t2
qyzDaTSGq76uFoigH4tFMZFXgyluzxQ3y/POPQRfgS3uwjWdz83pAcDRQZ2nXyUBwz4d/L24UWYM
9+fBFlGrN2OhrrJjdSzehFX1ljrKMv26WN3UO5zWuF9vooW4uRyFffesP8Qr/1lex4/+AmWDnb5K
FtHG38CYPTSLwPFW5Zc70yf6PHoYbBQ+oIfN1HU2rSbZPDicHuSJOBfmxlIZdpPzJBmZe2llPhib
2Pan6DHNxYn3IkFVeWhXzFq8AzY1CGaSfy1Oe32Nsukj7KfWkZbea/Z0fjScZJM70lRb+K8XrlV8
w+hnHWGCYtixrY8vW9eR7GLuLjgZrBy8ZbvB337avquzdIH6+mwwMZ1sEiy9Wbls5tmcwSYjzgN0
G89qZzH0kYHTLaL1ZdYuz1t3el4S8BbezJ2ajrBzP/RdcmyfjQ9qT+o+KEJO4HzuyG8og603IBJ8
zMthMgKvSEFFueyO+uowoD5M5tYn9QN/+nzpv6+AqoX8NRXVhZK6r3+/q1fK2zV1szim0u5/QmyZ
kNqB7EBW+k+W1RfOe3+0Xz+hpTBKRlhujPSRsNdHlyMB08ZLeazZ2Ti2pZfWESYYfPBkpXY1pg6y
lS3jNrsZ9Zkgzq6jnm3VM6YAdFjoiPMrMh6j/uP7mt7gZeHJLkD5QodqiHfVqBrhI0OQgGP2xGmv
G5LH8/A87Ats/KLmwRIeNGqY8f/93NE/QBcXPXnIQI7JVfX/NrAGOy7fho08ah2GXu+gTIeoVvXM
tUuf1q5JMUVrv0+H0/1uR8ndJ6Yv9NKGmNwOt3QE5k9gey3xqT+v9XT/eRoJOCKglWE95Vwudstc
aGt3I9T64JqxiFxkSs+BEvG797CHQ4bAHUuM5jk8uBfuKvU/VTxa1VbAvWJuuD2NESzZUPDbuM1s
oLayOJ594jM0ZhoDfcvhPbPL8TuR/f9+DCB+4RxC3tnZYM+t4/e3hdYzNL2JN6xW0si1Fnvoa2+s
PG8CFiKsfcqTFI373zXfh+9XFIemUf9xGe42OxojCuH2/XPqj0mnP4+bzXFxfH5OrBXNBc2CvMut
CIam/cmTRNLeP5id9UnERjBkync7i74VUdh0SZgCWc/4w1i9fFZkORsaGM+HyD6INqky5j/DdtQN
MTYeJt/Jc2YNyMuRDrPsTTHpl+e87FsfJgvz2Z8mOyGrS5LGh8HHakV63rcTyOgm5Pr13ETmTJ/m
E3S03pCOow0SkuHPVqvV8b1fcQXUT4/86X/Cf35KZPVJ/uQhcphsjL3RF6XDQRpRQ1zGhwNuJUjZ
4t/SfzMefxYzEX6AM+WxoeboT4dGkLM7noeJvdlhJ9w/Wv3ywt/jArh3CJFY34uBJL5VrTBN54T7
5gsOGIhC4OthjigZ0Mr0JzhXsQYMFYYDqz+dyHHt0NFHvqPvDZucLJ2r03ze/yUOd3zZG1Oa2Gc+
I7c2Dp3+c38l53HCZwDOfDVekxAOW37sgfNQXypWAblbNHSCRTgPpqeJN+1m7sSdGOsKuuSju+5m
9eKyLt+UBxx5pulaoyG6NzcI5288kKeWuOFcpLX5Er97C4IbU/0zrMpHCvdZvkesc6Yf/FWyMp6y
nT+TbWWuTZKtdEwOmD0usmWzqg7JEjHQyWVRbWFvh1vGvukkPxbLwdib1gt88/bZTN8mq2blzwbH
eBOPmZkvs+15L26VRXTIljpGTVY99renF2k9eAhf/XmzKj7NTdvnklZ51DDpYVrlQVufY8GXvqk9
i9USn6UXeZ2OtbE0kSbJEoUcCPg7ivkB7sqOsRKm/iSeis/pg0TMPi3zo/wcvF3m+qJ4KSdbcSPt
BnfUY27NHUk5zJ7D0ZM55KsWbKhglIL6i4ldzO6sgEpRHtQIdaVsH3JT/EgYu+ZMjXJLUCDRY0xI
UhcXeMaa8l4P0RqAYOX6y7/Ttr7Hc521SZR69KR1BcTXVdZW6l5yuriUYiJtMr1DYXVzkraYVJrV
tLpnc/GPyE/fmIFOgv0gaDgG11epcxm3UdC4+mBPC5GN6XHOHvWyJvJO+9YqQa4kXCR9bU/jcPu/
yfkYe8IAgujEYPCq31WrUdnkCfNll1IE6BcMPnpRuKalVToqIHakd3Lif5mTXO+PI173vAbCKWtE
lVEzE+1z9aI10jCjAghFE5ORV5nXwgOI4qd2ysjdVNgXhJ5klBFALlsMR6LLJMONJKltA31+v3T+
vvnirZxdVVgJUwV8jufX75zdzHK98QoGJaDzwM31pDPBqamIAUEApbuAxoRhpNbBocBvNVj51cPf
Z3Dr8esBr8zD8D0B8f37BNJMaHyhVYQtHLtLSGLxzeCsIIOhwo3I5t9Hk/re2PXTriLYpZH3Ywzz
/Xz+qFGa5JIoAVbXW8HEmLoftmNUHJbCsMVSDHzDUNRQQu52iAWY4pYKKgPnTFGAhLAiorzYzjxG
WClorQY/pSC/Bxj9R2Sif0F+nOD313+cYJo0ZVD3+N/8Cz14Aeo6wDCiIhDgF+E9mKNsgUxi1Xtk
wfsBdztsBeBWoLGsNLWUaCiexpU7NCSmasOqxQwUNa9sFm3b+eUBVWbkinEuqYEq0S+gm8c+/hkX
Vn1Ey5Wdis7B3ysu9l3df1fc1E14DToc3atuZdfFYXxJM6PvMXvJR24Ms2aj4QajhkuBicHFHpzs
nreE4Pc4+qyrOy/9rW4pWlAIiw10NDuuI04NbqnzBFPdau00Z9fwUIXuQBXuhMxFkW0lC6c7l3zr
ig2dZhRq/qgzfUu0/LiFZVYaCWhydauzp55Pu0QfZ/G9SvJGBw00uoxO2sDoKeFXL+5FzJvCOJfs
JQbWGVOXV4cbMHHZInSw8a4w9TKALRH5m0aSfy5WiXIPSHPj3f1xDvz297sblrUgisZF3yravOVB
DGwqaLdbRd6Uccbfz9G9Y/U9mR+LKmBHncpFqG8jRJc0+kYLIqWVkbdnjRWnd6KSeKs9wAWh9PK9
yLJx9di258wzY5VrK5RgndfdsJW2FUjyM/DB+j2CdexLw5Dqr4xWWYjafn4UzXFsPmUNk5r0MVgV
ymfAiLVGXA/Wm1m/AKwtAFhJ8KtwXtGwyjbMp+TSo9tR5kK6VcvgmV7yuYYJjXoCgbSoOsqs8CEz
J2Zcz0PtVev5NxLAhB3nhEPo0AwXYUcDIDRQHdOPqZk7fjwT/MbSsp6s0QzlkNFAxPhLWhfVirZi
W9fTS4HYp6JNGmCNpSCCxoXODYz/8noJ8ODxe7nNYKPLkwsE2VhwRDahsGBOXtrpWdsYkHD05FAJ
wSjIdWCKFwfKQV2fLFkf2AGigqoPmYgWpYkgOs5jVXrwjGU4wPYNMTgDa6kaufh4G7dAc8L3Upi3
IbCHeOFT/8vwcHRz0uWfNKnvvJx9OnMVjhAYhOuMbR8qPvLVczQIsyQZdNxXOs+pPkdCQUGaqR6s
7vIR/5WYMAYoBeB8o8Jo4rqvXtEgD8VBiqXJvh9d/GfK3Bfefe3o7Jjyfu7Ojr76VCwmHSubQqcf
anx9zbf1EMlFdfQhjMshSprTv9+kb6DVP0vw3/MSr5bgYpzw0sx9Zf/4dKFP142XT0/18OmRtkNg
fTwxosHegBPtT5VBel9JxQvNOnZD+/mZ03zoZ7t3hBVu7Xs/F+sbN/Hj/S5V0fPVmpN6Wr+8fa9X
X119z+/t/a4vy7GCHxbW4rhY9DXhibnylgnz93T7e3JdMqj+YnD992qJ0q0nBuafbjBMBDlhXGXt
gqYLoac24h64wn/6AH0rpW98xLN4G43S7Zq+jUQDoW9wNCNj1v8OczX6ATqNCtXCY5jPYM7RxEH9
k7ZEYPeqMzY1+dizz9tu0svJ9AO13YJq+tmwVEd1GFUxrzpSkNLz6Yv/8/C44UagbzXrtaoR9xxC
CGdIBXHdWvVFcl914ixB1dnXkOGwH9PzKlveKEI3Bsw2RacyQf0Z+VZcW4aXEWrZCH6qzMf6f//d
df24s4I39kNGSsimaVBzkVO4yrr95kLDM2yUvbwOF/J7vAofLsvgYNIZE6lw8aXeCHeecenOMa9N
deSMransj9m8V0/SNlk0T/pYnOz1SWG7C3mOaNCTv9MmKHUOkWKbMsRZkBHds+q6tWuJgL3QoiTf
hL33e9eKUzerijbSt101Q7ADxQwkK8C0y2C9jHb390LfKjZ00g2KKwR8DdO4Kq6yKAQs3uTaXl3D
A1kI+E7Gy9O6F8/F0WZqbtsnA8nX8xp7v692pt+DXfU//zqwcJMJadzs3mru99VqRafkgX/St1U5
89AxBDVo6C8wVf6+TvHWcYAJI7xLGg+a9GpVWy0pC/2cU6VWry0sZf8iWgP9kRzzjGlADaC3U7rZ
IDxU2J7kAyQbFRzekUxpESk63dtRbt1j8kuQrWAJEUa4yoI0s240BW+NrVCEdjH4LORXPdsp5O1i
kFn1XcWOftu4XmWSS9FgpSXUYK6vfiD7clua2h4oFDQxmplPa5qOCgijzeKZwAgc5+8Fl28MLRAU
ZJphcHmieM1/HJyK4NK4tbSNa4TBwdEF0aNXtCM3wEdDUJbn4MuViYinzjaw67r4xqaNwocOmxYY
EXE76QJzoqaPJ/+hkLcFJBkV9H0N2DG+zCGk44uElPeuYQrY37JBkI//voJbfQfd1JC3VtCSgf3W
B/kf24vknyvJO531banHqxNmVUpB0wh2wyV514NDkFSjE9l6MU0Qtyz7x+Y8g56XV3NWGvkiYXFq
g/GJcW6iDRZiCmYqwRawG6qYE6pBYflqtrroyTyt3v8+daXPNP+53+hOUr/wcsEl/H3qtWDAC69y
jEFZwBi0EORPNyO2S+9G7c+hRpjA1au6gnAP1TLbcfk2029Bo2UXFsK4OJnjLM3HuBN1RjYsIUwn
CYAvMbPlDj6QuSvQcDyBg66TJ1M/6lmHUO5jdCmOCVLG5wykyDlduFbXRCMwikY6E5R4F2HIdE9I
71Y/gkoRAjyVWq9GfJUzQZw5KZl8ZtDlGJgmxyv4I+RLmX1EO8ypVq799+qKt3b3Hwe8fntbCqfS
DTngaRpuSvslw8u0W0i2NjrWo2B/2Z/moS1N7hy1T7H+uaeQe6FFgsRHmeb3PT2liJ5UYapvRRm4
7HmL5Qek1EffPEIS8c5YbHcHQ3m9K1T4ndv9deCr4DHIRehFqBlsA48hiO9PhXTWizjluwEWR2c3
HrqJ7cMHloo7iffNqE3EUk2uGiHV77T0xyt4SWNXFYyeVyQ0CMHrdt9iOovAsjAib79clMsicXbR
sP1slZFeYHjbHlrYvafq5ULD5e9bcDOKom4jK5DdFTbN33cgrI0g7YxGR1Qnn6na51k+Sjh7eYTt
noEj6bO7zAvpxr4F1h5gO9og8gBhst/HNAvRDZTI07deIziCJ9gKvhu+/9rfBznXP/0sez0JxSQD
FRLQ1L542CS3kM07Urwa+TRcAHSmOeFOMqNjOnbjaHrSN0KXL/IEHw+ghEls3lupW2BqKhnSX4BH
aI1c3zg4fVHbCzZsJYSkF3BFZXeZG9o0MT5NIo50wj0SE1S7IqSW2FsU1WsPVNHbmVudZhdPHZGa
36kXxBv9Dzof2FhBY9bxLuij5o+nSfICGiCFqm3LkwZb0VKkJdiU2v26NOFiUGFf8tDSesGaYHBx
Cul05/g3Hp/eoAfwkiQCYPpOxX4cPha0PGhU8kv1aRCQmKPXRbHUWf6sffv/flC5TPLmvj1Kf/6q
/KhEgUbHxdV6blDfoW2dQnFwUA6iIQgwOBh/H+7WM/rjcNfvRR61+qAQMm3bCisQYNDn6WFU94AQ
N6IuF4VmHRsaeh/fEMcfy1dJZp0YZy6KtjhX1DDnRPsrWN2Vs7h5n/57oOvM5SzVtaQjCN+3jaQQ
X7Bk1ABfis9o2j+VwKAa5OH/XsFbrSPgJKjGQT5CMuK645lWpS+HlaRt9eLYCtGo12yQwddSYJ2c
sKUGI1/V7mX/t6ZL6Nz2wUWTUYf8Pq0faxoVhde0SeTusxEqCiN6Cza+82+5o02PzIrxxMZ9i9w4
vfMqfFMWrvYUMDTQ1npOC0nwVSg9JUk7iGk+7k1r2U9H19oQ6KgyfNssjkcGy/QMXmcHbDP78hJo
z53j3wwFEhJIpoRxBNOlqz3tbHqGFpqhthcfThvpMT6cP6uZuz7v07HwnE/ugYtv7aEG12pwyIFJ
VXeV8GdBVotRezL35pyWOyocyGBLH80rfSTGkMEA3Pm9R+pGvtCHGl4UehAAzq6iXUguVsbeBUOQ
QTQ1odDWpNZ5+iqZu4uUwSQFHRE7XmbYdxuv0q1IKzMwYWBG5vwPb2+Qhhcml1SV3isTCUiJYI7L
LcC7SXoAeqM8D5YIcwRPMEIv72jRTgpnMKs/2ns5061XGYdwGCesO427/us/nm+jiur8rMeU9GPX
wcThU5nBS2+GKLetVOTDMXp9jseCQ15qjM3nOy/1jUEZIpT/c/RruFhSG7ExqFJlL6xjkFnBvAQD
8SA6xlq0u09jQpKsb/4+5q2eGMfUDMalOkNE4ypLHLimGeIqTSDRQF4WuOcFoLrPyVzPRasRMFSE
jgrcS4AlEC/ialmpS1Mhs0dnDcPtwUipD54HrIFpu/ARC5LtFljRh2CULgCwVRdB6KkOsDPxxWmR
GzO5s3trTUGieBin0RizszJ3TmALXv0LrP68G8VBiNVPOQS7+ffV3mJG/braq9cYSY6O9jj5IQx0
L3ZEc+Jpz7J0wCQMZP3BK5bIDCfFejC4m5re6BahvcUKy7rEaP77FfjxaLVidDHQotS2ZgiaoGM2
jV2DEGBWBJ/DS5/pXssoynXSlsbSpDWCkW+oCEXSekjEO3K2t4irv07masMfaFEhqk2hbVV9fY6K
DfKcVlfPmD/I7lStyE/xadNdJ26d+CCLiuVW0y7zJ22V4WyfDMvBmWnmB7SFs7oIzLnIel3IJrNz
AyfP0S4V1cVLE+NbVIG4LiVbVoNJlvnTs/luDi5jFzdjbTzQ02lboNku2qZnTu/c7FtBhfeYviqt
Kl29VgfshV1jLaENH+EP2z7IxpQ8OBukjHIEK0vwtKfd2bZDj4pEBbka3+MH3ypH8B7r21R99q9d
s0yL0NMytHxpVqUFQIdNh6yiDsx5ojUDS+07A4geZOlx0OLZK7jDk7mJeo9j3PJC/94WdqPB0o8m
ZaSCFEZm10PKJo2lQLsk8BIvmyRboq/bmNKwwSKjRwjzUo9OWMr+fQ9uxVOUFBhUytwGSb3aU9TK
VS/1pVS32FrDtK2KJdKXdToJEa8IzK0WH/8+3q1JMBf5PwfUr8qfKPJ6oTmfbmw2IZM9odFRZQXE
0ArHB9DQKbI2kTaOss8BxskqaoMMEs3AXLRdt79zLn0wuc5ZeN3JGMgccAq4ungxTkLTrQRxC+9Z
apY+CICq/UqrAL3+eiZz+wVvrRUzw38Vq5cy0hg6dvyd7zT6pgdn39PYvtWIMHgYoWZSYVEbXr32
vcSjbMJD2mYZ9oCUoKWCTAfaKIY5mAeducjDN1Ff1T3Rp9tqJjNsFYA4ihB1ittjjLYXAIW/l+lW
44+Top3MJoQO7Dec4kdgbIQE+TtfFsGjF05MIMHLcNgkQNbZ9fxHT4qtxliaruhMyXQBT0izAMhI
aaSjymfgoAaI7TQjL31SkUApzWmcYWbdveTCCLUD1CETaBPpxEsBMxjSnSDzXRpd32T67iozHbTb
gP38zhjqRCkqEREOejv+FKcKZXta9NDT2m7ekfxDiQwgnTAyN/nk5BjDeqZa3R5pIlWZFqYDr7nS
0Xqw22bmVWi9DVUCwoRgOo0XIPmAWdrB2VIhF7ko8nSAg+muj8OdQhvhI3kdZKPutThoK8A8wvjk
+EPNvhBP30BU38sPzVs7GIkRdYcuypKmX6UKSReIWZeRKmQe6Ecw1VE2S0t/KkoQD1vvXRSqR7/N
QVbG4jLOHweefFDlFgxIBy20+xqEzHjLDPv3ZlrV0rRaNB6Ehrqb6k25kOrLFK4gQjrwqhLBTi71
qMzlaVSgC1XlqCqeo3nV+sj45/NKhIHSzdWi3nUNavToJbdhe4jT3u1XdEq4LQU4PBkHgTqVP7TT
2dYIeB6CboPC/BDZffxegwShNz8vHZmGbFEeO3To9PO4VY/gSVh95YwcStat95qUH3Kvg/qOV6AW
v3TdZ5wAns+ZjQvSpDgjV+efQHhlQ917KXDiC0+R0xFe1TKAfi86qoTCTobgA7qPRe8WVvp265bb
PGxXVX55akHV5Kk2F/2PKj8tA88baYCBc7ohXjSUhEMnK+jGVJsurIeJlAxlQBilJ01C3t7EBfjl
vprCkxGeF7VXjTtjmDT6MI3BOT75gj4u6c9K9Pzwk1vHp+RJ18oR84YHrUuWOn1cZRvLI9QgRh40
k/5kFOzf/UEJfgeYO6dB9TUS6UOn8P4EdKmQLkl8w9bFZKQj8OTRqEVx6ALNhqcBr/lSwqQ5TaXp
BV/BFB+gZlEJyTDWnSa8LGJ3a9DYphCZuQPt1bhgAIRiVZJIbIssOoOdM41uCZkiNcHe6fOcSpsy
QVYW57yhOTWlVaEzhDS2eo8eK1xQ6q0JoK3muTCLsWeWWyGuVzNv8ABzatjp7f4C30uCMnTqgpUS
BU6piBioITbkihOmagCBA0hSWVyMlbN6L/G8tfnqqDtKvRIEfa6r+lW/KJXe5b64RSZXSx9jFZG6
egsCTGbgEaGo1Vqyf4dod3Mz1BmqyD3ai12oT5B+RNaLjwrTyfeUbaJIE6Xb+kJ5KCvZqRBlCtCw
88P5WV55yBiqQjlPVQKQUS+F2B2X9GT+DvM3OxYm+4g86DuiaO3/PhmjFZtzUQVqD8LTXjsTkxVE
N+QBBvGzxkytsl345frvg37Pza+jc4/C7NUsyQSve+CaOji1A7WQYFHVIzeXxwgjoDX24GqnlRSJ
TierCGAg7MfgNq0mOSmCp+NTryqWCUyWpLBu7Et9RnIKihX4JwYitcZQPHg9lcITChSBMVijoWIH
YPta2SlzF6W+3IrDWS3Xi5M3sKLkNL3gcIaLy8kc8l44F3Wn95ou6md1wuraBK6dfHloWaTumhS5
zXtLPWYRNcKVaPODn6uZvNTCl48WEwZqllQaIFqwA/xSkFE2ypXUrLvTzEcj71IaeFxvqwxSQezk
UThLUKITzjS/VoFM3HC/ULorcH27pMqkVnuxwZh32hDiNcJIbPT3nB+/4S5/3ITvOfqPx1A6h7pc
h4QY8iCeQt0dRmztWevPc00atwilmUaOpipdZzlHIvrF8KPJKRmV53kmLnlHktSwg+rhZJiTkz8L
OneiifnDqR5Y6eA1RV1DglhFHTvz6O1huZ0a6p2C6VYeC3mdRjDa/oZyncifqrihQV2J2+L8qhlY
CFW2eZ5I7pJuW1BrUL7vvLs3DoiCR4+WNejwMdn//bZkRSOmeYZSMPEC5thJJ30kXX7lZbkoIDBQ
yPn7Vbl3wKsJYFykmdZFprz13VcZTLbhz3VlmUurkD2PVF2W7hzw1hgOeusA9R2sHeHpXgWEU6Rg
+HJBeiiGblbsEHlD9GufyIezl40HbjcEIs6ksAy3aNhYpncm5Rv/Ly6aTBg4rIKG+jcs58eTqZjA
CxM1xJii2CFzhyZRLxAI75mePu4qPa/y7wPe6Hxzzf894FX/ITxfXKkqkEKSy2Lo58WwSZ0EXmkq
/i+qvV9H6u/3j0sDdwhxV2L6NxhgfD4tT9NKmHfnUZxR6VcHHLGTeDD6++pu1Rc/D/qd6v84aMRm
I8RVqWPYsvK110aY9yi/jjhPc1oUn113mkrH0nNMDNsqBC5FxC4ru9Gwt/Df7pyMdnOx1YHRD3lN
MCtXiy2HWTEAZ0ANAOtalhs7DGBPncm6DeQMelk7sYMCAZIxnanVeScPPnp9PKVZlkrhIDN8eksR
+qVoJVOzPS9ZSTUyG+iJFqb25lf1NC3bcXh5EwNtGiDlKSndsMLmQFx6iWb5rWIjCeSXK7DeaTQz
SG5PdTrqkn3ZFE6AlqaviiO31JaJoM1TASX9rtzqlUM2qcXjpIWmnlonyLhBAtUbpHxzGdc5bK2w
6OHyH5wpXg7FqZtKfucYTGuqyrD0mjapo8PbNVpkVYRkpHiTE3k38vIzlD5ls/g/nJ3Xbtvq2q2v
iAB7ORUlUV2WbLmdEHYSs/fOq/8fegFrJYoQYW/MzAAT0zD7V953jGdA/Hst/XjRVltDq1ed+6M2
R1CjG1JaZrlarEcvnjNPT2biJvsx9gpY8q9JGFAkD4Kuz4oJ1tjsZY06ZfuRe8iDFXFdazAtIN0G
bOAqstyN+qNIxedeE0kzITPNG9cuLp8iM7bJjywcv6ycXz6OIMCFhTa8ZXzxug/OhNypxj9B0MOG
jOQAYCbLTcwBKXVJPYMmiSwkrlAadBNjaBIf40pXpOPgTwdc8gGPMc41UNZKvNBHZR72KFcbJnYQ
rF2WryqjXqiTB78c9wKExlgNtkacrLty4WvzpPNmcqTu6azPW/WlGKu1mQu7OOrnkpmuupKM0Go/
AI5tvP7/Y0hCyEb2wHfn71oTXBd+SOEKeDIDv1RTSH2mdV4mALEPY3+CE/jvr+RWvxhunSqjnIM5
LolXC9PWGFprQFT3FEJB2oRr3dE38iJdpscpiEw6i4/9ST4mu53h+KsYa2oMnod+8M/qzhSr3Nhe
WrLIl6rIJiKga/mMFhekM7mm+DQe43X44D+FP6NttulXMA7Cx/FTfWMcgeKt7GFzqz+HbhaKoDxn
7hI8/sr9FF/izDZoDhHZl821N6RnUEqRzSh3Cju3xpX/nijBI1e3TKsDs/K9gn2wvBuMnZFsO3PW
Ket/P5lbLaf/3Q8Oc1U+kvsgKbpisE6kNc3g5llUxvuK7DHyU52gOUHURcGBfUV4iNU789SN0tUf
x77aOUTkBIijC+iorllDOiiYgZjNMFHQqNXukUduGWYs+ByaSPeJysJ1lbCLQlGmLGae6oRQuzpZ
aKo762NhZsiAe9p8xig3AYdlPmotrOcTj6AGYFmzboW706Tm+o3u9mJIxBkw6ksV7Y3mzuO41Sih
1SrJ7GFoIbCB+XNCFcMazXcIVK3AX+UHAxnBR5+yYlAGS6OMdw18bjHf0LWbF/q0Mh1nkcoW3HKX
FdNJVz7XenN2o+JxDE8ZwPpWYmpsEuAa7bzUlqb4rDXPZQyZO8o2CbQRkcQnSA0h2VXwdeV6MXb0
g6gfy9yLtEoZ16niVVv8Uq17BqIig7rzg1//fg+/5VBXy/c/Lnz6HH6b1FEK+UpcpdITXLXJ5v1u
TW7kT2mG6zmYTabns+O8vKWzw8flUiPyRWIOYuHrdLon4L714ZH1Q/2awgCb2qtFsWalSpZSUj71
jZM2W+i+2oUSwL+v99ZCGNX+1FRXQMdcbxmDih1QpCFOCMxDJK0BwJQS07r4phCQ1skzPXf+fcBb
497vB7xappBBkQRRyVVhXoIpjpmnje7sJqbK3N+P8L/XdF2kDJqiHsUWt1BgbVmUsRirU0eFXtbe
E0XfuXvXYyNBRxT8u/p7+pKhYq9Z+9BfGDGPvd8VO/2d40JDfkK6Yn4gH8dSp7P57dXUdYA3YqFR
vKpxZaN6GK2Lr3xCrrIDxG3de0GnMvQvSmWugzpgSYNxV6bRQe6MlZp21v2o67dBr075YM0oD3jl
exs3D108Uik79eGm8ybQdzAfO3feZ6qdJirvQv6RjCoWlD0hiSvUyMTed/s4pVXKLl8NK+Awa1Uc
7aRW14Z77kjYEampBYMLqMaiPnpu4YyDDRM7iZUjPv57Yypv6q1njlhCRwaHfuDaUqDXtACyVJKe
sufmo183+2SVnfMn/y1eC/PJtBw7wzn7guYFZ92LAVjoB2gaR+nNvyQv8iF9MJ+L9+RdALL9q0L5
G81lXIAXbzO+GAdjrx77r2Ink++Nawf/4FfwpJ3cpbDINtrShUyBb8k4SAfl3X+WyGMtYHYNe2VX
OM2y2eXn4Un/HBeWnR4N+BvJaTLVZ0/dLgXo8LNaV9gWph9M1tqi/1LBvucz5VLUM+9rIDjIfBdW
ypG+ntOtiZbaNpt85695EG/Fp3dODmStHobt8InXULsz/X+/w9dfE6HIaMJF1mjydSVLHMwW1lOp
nfxqTVpOLVNE9n4YzcEfFo1HxLwdWPkCa/O/xwnqDDce6ZT1NTUUkcJ8b3h+e92bqK4tVS+lp9di
Fq3Qfu9gT3xOHI7XKUQZFyb/hnA9NHgbxty1H6E0Bt9QRNg2r5MT5/2VAGWM97PPbBMtJoTa7MiQ
/gl2wua/IbuMwCQXTwzwDPIkyfMPIFVgSMBX4GixM+E/XsjoySjz1rP2SDWin94hu1cQD9qtYlM0
Y2R5yE45HIbQTnjx8Z9ZdqHh/pwHYDdEe6N4du3QBcTOpX14b6E+S7AGBbM6nlHQAQDuIfWAmUA4
wp4IoPSXxfXgOeWfZlYu4XI4E91j+qeeQ/t8pZs2Y5uCSWYigEz/ypvJGvP6dQJdOUyz0iVe9O8Z
DLbLhEaAaTDzF//xs1BRWQ2ryb0SzMPF5G6ZuArG/Oe/H6F6owyMuhqlI6scerHfa77fn2CYBB2F
a+lp/8pDAy/gvMqOweMg89lx8Gs5gO3Wa4AfEfYoZ/d2URb8+RD/45xZ3VPi3RJEYJqlN0t1mHy3
aztHmsSC1uEEAJ6AFnRctNmxT5607ivAtIwNcOfxWKnUe/XdAsW0TL7+jP57aLYeV+0kN1R7sy1i
BqjRhnfWvZcvcQ1jzE5xKJLOAGAK8lg0l8g1iGyfzhC5BXOdl7eeZWdEKQl2JQSRq2+EKuBWdeJj
oAUD6PF2YIc4g2oANaRaH0qoGNO//FZYIcnD9D+zBwYUO/hJrDI/ls/EuWZvPvi5g2YTzGjzIoDg
K50VEQ/bajsRM2h38GlNf08fF7JUi6WpZptnSZhpDzrhJDNhl63+/c7cKpwjOSOQl/Uly0/xqk4m
lVEgFmGvnqJ0mOnym5cTfJSdE/NZ8SZPJq0ToELePQnarZn8206EuRCp/LXibfCFwYtiz4AHaAu0
o8R6r9A4p/rB5NZYBjv+O5uOmwMrMzmdYBmljKVfTeeCayh51FqgQvnsKz5g9aBnn0gbJVgaoIyh
yFsnMbjTJLhFdUW9+d/DXhciWVF2iZhjCyTbgAGDkONvX92E6v2mHZ0BGU0oYZLyFucHKI0foB/x
uTnDbDPhbHYvzgPsYEA2E3bsyXnDKDehYB5P2ts0jNz7aP9ezUkwllkFizqxRyjL/1z1JGnbkIfN
/ONarZN55Afhx1U8hEUbdzzfefv+Xp1KEt0v1DMKCwb9WkRjGHmtmpWrgC8/K/Wiizvsup2j5eVi
dE+Ezkzk9vZcFOkiyNpdhF4gUujCUn66cyZ/jxd/nsnVZdN8r+JcQx8VgZCa2BEiXUKfKtDwbYRS
EaFqzpC/3DnsrbuNLF22sItIU4Txn3dbUDw/lioVqRTskgwKHlYKK0sXRZHM/AxbYSnZkx6hZqvW
CASGtb3tmsijWhg/JFaHFAeUNr6zGLh1VmyFIA4Ykz//utJqALTogt4zn/IljL7FJXfujjt/77Zw
v6HIEA3yKOW/1O/Z6JpyH7XyiaW0Ru1B197okSFQcIrMm6MbwiNO1Kvt0YzKs0da8SadGY8VtxTc
o3l+tyr/nCw4GQALGKzYK/1FVRlziXguHU+JkByNlkGYnlzhG7AIvAW20FkovViszjXHV6g0nwIc
HuDrF8EgLBSai0Ox97BelsWHKalvUr/3CDcaqjvbrBsN1+ksTRnXIMA/5XpKG8WoUWJPMJ568GOd
zcLpMCHmpLM8z5baQ7NK93fjy/9eFHJMaico3L+HhKv3083rPtLV0CBo5K1JHGRNs0DNHMV7Rk1I
7TBvyS0vktXAMjWlcd/TGZxMXP/+TOSbb8v/TuNaHBIadaybXsHXmfxsav0cRSu3+Yn/y4a2UndO
CKQzKD9yw9pqcbka8VoXwraJjBlo/FQ3Hdk4Rroyr3oEeXqL2PSUkEvcaWev2rt3rTk3lOzcNnLj
SEiYmmzXK7G4K7ss6ahwNdEjfclAB3kVP2t6g4D+TFHZKn9Nkgrv6AFFGsMVOi0ldsSKgk9dIN66
Gxl9a3jDqsAnrUxa3G8F/O9LQ0MLdLNONcKWDvOUQC66syoJhpTSXWJ/1K+YUmYS3nMt3ph0uREG
+oap7KqL1yvArtOkdDRyebL+9V04VyxAz73DLVDa95w8rdGpJg/iPdjGjXUNLk/gCmgjDUr03xvY
3y44T2uqgfQUTl30qLkf9CxqMr7I4zGK5zpFdoZM497UeWO9y0FlJPVoMSwW4VdLDC3UpTLXQ7wa
YCU0xe6sdmURJJZOHTlnhIqhWmtCxlqEr/qdCvf3QuJqEEPeRsTvJCdR2cP9OZVYQTb2YptJp7xx
CjLmRip6r7WyS919oW1cj3BBRO7G0oNuRmNcXqrCl0HvsxjZTC/V+lhVxzTZ+9Kl757D8CkaeG8P
ZbkMPEeTFkb7SxLmzbjJCUPjJzq20lQIO/3nGD0yjc21yp9V0rNe7mE96V0wSxEwWDQEdY1nXsro
Dwh1WpYQu5GQgoilDUKOLbpeVdwMxSaOF+lGtt5kc6Piss8PsbqJmYT13CYjmXjnHqS3UDn/Hlpu
CASpbmA44ZgM5axD/rxtBjsFi6R45STItV1oDdWSjwACL1LSTP9EPqtnAH6U8tDyngqlugyZhxqQ
+v9R2AjtsHpxLYCa/RQPRhRbaK2LVN6FHQaD/og0cR0qB5LI0G/NBu0O++zWK/fH6V+9coGuR75h
IK22lGcxhkS0yVkk9RiT65qetrBH0ApKmcTj6Fm8OyX9veOUAJEBCNNEqmQUNf+8eZIfGkHZGPqT
uPHfrOWItjA/pAt9Vd5bn/1dcJIw56B2Jh9dZss4/f/fvucqDBTfVBK0NqyEguZMgxUp1Iw06077
5G+DHWbKYEI7q0ruHPzGxpqD0zrSMSWxLhKvDt7HjVdrCeuD1wT+Jan21S6odz5xzjBOkwXQWvqf
p/4V/+05efdO7TbGg1ofqEmUtDq1WSMBhQO7+jVugqduLs+hzszlbqkAvEKXZlvj4nJnZ3frxUaN
LU9cPA1g/7XjxnRdxZSyqDvVLUJCQFqJN841scThSPCj7trdID6kibiUxcJR+p9UFm2Z3Kimsmyq
QzOp3PBH6MdVLE5eT9u0wDDGL4YYriu1XFhC9RCg6atTapBpN5t0Prky3Ln30+d3NaopU5mR546p
GuLZn8899uvAKtg+0Jy8TLme6dkvnhOESnCj7oXR3zoW+Q4IubCKKgylV8eqkiIMeQ3w9O1b/YtB
jvliaDYmBEP33ng9fRrXF/b7wa7eKZNVR4wSlXGnWoQQfV1cQMHKl/dMDlMoVaV8/Huk+27u/nVE
SZzGOTLTAOT/eXm6J6AH7aTuJGijU2YwAwEw5S6ZldiG+xZTr4IjtmSPUV2a4sVQ2p3RFLamnllR
7HspcgIFkWOMoKx99cieALc+SuZ5YF5TQhC+tTefYl6rAVS74q08tJYuJZBS/ZUpwSZ0gR+TZ1Ro
S2sh6LhbhWyXFiPgqbMo22wuyfaZTZNk67+OYDlZv1FUccmBbPvXHgeHLg52i7sHQ+vW85u93zZL
r8q2pfhjJF1ETd88UUPZKq8I2YZX7rC1XJoqNCtrJH+MMHAutHOVd1VMVr4YEm8REx5bPIxBTRIa
8tTE2pajsekRziQpqgnROHdjcmfKuTVmEx9nTC5y7I4skP58EEqRN2FLg+hUAUY3Stssf7nCWVK3
mGKljpyWU6JfQt9bgEH49ztwY2P3x5Gvum212g1xMkrosPC/IWFGwKf0+6x/Roj47yN9Lzeu3zaG
S0pK1BFYiF2935kUtqbS8OF23UU4eunW0mhVHBDcdeoZDUXpLSHw6/v7q7Bbn/HE6fvWXU3rsT9v
b65EPbiJQMSKsi111JLgwvO9Ka495KDpGslxry5ldDfxeYxgZJzKceFni7pjefHjzl24MUEqBJww
aKAR+rtPooS9YrhqqZxMNh7y3rBOXUi/vd0SAAuhgo88uTewfH/H13eejvd0z4me43n/ef2ZK+IW
H+uppOeTyXnyNH815N1JrLsHK7c2fqd8FXG8nbKByd8E8N8jHJVYsXzgy6g5vzGtdiE10TwhUVGw
zlYVfghDvSw7cRnJ8Z0h/tZIaLGA4JlNPQ/t6qXsDbMdkaHyptSfFJsm4e4wHFzE5dU0n5N++P/+
UIgPYwhkVlStvzgOQlvXo54F6kmXNqH1M7XkY5v9KPxFVZ+qyR2FLkur760iblwmR52GXqodGJyv
PohhlCo9Cjv1hP5oAqki/+3ldsbWjwVAp5fwS57vXKjCk756E/CMcJ3MnSJpJVcDTdMEyqBOnzsL
JkmLZ6OBGgphq4uQCzrRlOdKznHBJUOzmPUSVJVhfuccbnwBRE1Qb6UGD2LoelKN5KhpLZcdYNcG
C0H9mq4b/7/skpjQfdQQXqY1W3uvAfCtrvzr2n877tXtxtooBn7uiSdddFLpoaDGaPyKxo+hu0jK
QSuP6fBaI9oiTTtVfgXeKVM3o/CkagdpRwShpq+E4hRmxzbepdUJPUjWvmkt0RbSq2cQDFhBxh63
afkUCQ8pqjqSYHzqHyPBGJBfBspYT8L4KYQdceTMTfl7JP2yNJLTRpji9KVE72fmBzZuVLyRA47V
d8M/6s2TIJ5YLfrdu+n/SN10FsTPSfAYmj/U/KuIpkRvlvXlJVQ/tH6XNKcY6YxfHcbwhXF1jKFl
emS8+/s4ebDK54ys9tF8TQygSsaP0nw0EDOp+PJWkkKs+kmIflg8EJVTFJuHqDuEyTMe7DwDsrNJ
6Z2WK60k8Tf50NQHIedsCnwvv5BPUIiN5lZskEiWohx6L7FslL2tDogJ5UsdHKL2l6jQIJeQQxr7
zt9m2lEM3rpCt5G021rHXMwu8d+v242PTMdZQg8MFt/Uuf9z7MuDTptAScpJDFdMOAwnUUY6MtUi
HsiJ2OB/H+6bknH9lv3veMSQ/Xk8sSqL1pB75dQTQREjDi/ytRyk4FJPA9AhK15FVGinSS8VzzU+
qhht6qD09Bou4XjqShE5aEDbslsaHhBy5V7RcHrN/zpBZuCpEiWye7maDBuz6xoXh8YpMaKlWDfr
zgw2hRedTGxwsFUtrdx6OsE+Gaz0NqIkducW3ZiNcYVSD4E7KCI1n57Ybxu3sqA0qsVWj1R4zebK
nnYfeXeRi2yZSq/jXdDArTEPetu0zBEt3oSr4xllk7S1UUinVvjIpZfBA5JJcgdfrjXZQt11HR26
jKIfmVf0ldv23o78Rq2S/bDGxbKR4C28eiUygs1cgbr6KUEW6kl8wcEpixxWXKMS2wJBZtXGh4Mj
IOHSdr74XgeUPxxDvrP2uFU0/f1EtOlO/Xbnw7zoY1EFMjdVbePxi6C6BZXJWYk0p2yAYRU1OoJs
odHy1KGZNRIAfuErtTqI2Xs8HGkWLaVgmDV4SNrEe+ryFx85Rx1s69w9qAWhG3dnyVuvCzhglZbZ
ZAU0r97XqhVkw/NghckyYmXcCedGfh7jBWBzjvvvr/eGolyaKnWQMGBSsMW8elR+UFm+Fibdaah2
CrqBzHw1SvPdpQ0aLyRZXSVqsKZyV7kpb9AwVwxplitb13AXgiUsvHT97xO69cjAEEFMYP2GYVW/
WroRK9+oecHOgGpONcKjHUkRG8f1ILI3l1+R/iPVTTaRIB96be9a/SaeieF7QI+i50cSMNoup25V
2lKAUtvRU/2mYtHC89W5hfl3bIx7H/iNTcX0qU1bZqqO6nWhQYhG33dV5i2pAb97ENK9hU2xdVx/
ZfQ/a5liawWb7py1H9bwUA2kU58NmN3Jh6E5fbOt0z2GG366r05B8aD3761JWka8icuFm35E6qN6
Qe+YhHsVwFi/k4t15W0QEiTcjo7NZqITBxousuJEXL1qoCrYJCHpl4+d7njimQz6MdiL4a7Wt2Gy
cdWffrsbG+Ql+lJh6SvMR3fXNU7Wglla99aui1+BJPjRV60e4uAhkD5zgiMGbV1gAqyH/RAesWdl
zS/XOOXVpZp4HXxTaXourU0aPNfW+d/vxa0d4xSVyCDKu4qs4eq9ECM1pOzci6difM+HLSFjDcv0
svmJbbMEN3FxAb3haRo/7xx4+gKupg8ObOmAwKln0x/7cwwZS92Etpb1J6PbtomNjcVMvLnCJC/W
JMrPJPkUjkTbaY4VbAkAyT6S8B6e8hs3dHUSJgU4OggKQhKK23+eRFWp0UiaZHvyyh9sQx7bxN24
Q/Sg5ruyiNZ5mcxjxXoohJzeSr4TQWxEIwyhPlj22A+bOnbG3JrVG1e/lEiAVCmCosnuOnQyC52P
PHmCF+rYzUsJTXd2RjsyUzJwvdqPqjqlBi3IxEkF0pQ0iIOJuVDVER8AOiRVtg3ff08V860Q67nq
l05BhcJTK1stadsK8hK3sCw6Qf+eUIEoQmNugbeo226ZFgcv7p1YI0ivWZpBv4jOuRUuZXXYWJkx
88mzZ22cpE8kz7NDU+2BQlTlFcs4wro9ohiwcsQtuDF+ZfEPMw0Apy9LID7mPrVz1le67s51A8vt
xqCuI+OM6IQnuszvLkrCf78pNxZeUAhUSjSGzuR2jRMjhb32TQlvYNht2W2gbxSll7I+1+acaGrl
3hdxA4/LfgZNJpGSCtuLay6t4rW+VJRyj2duRtvcTOalPA/6eU/MkTqLdFtUZm5tGxMfxM6f68Au
remPB1wmsZun8UeJJhNeuGRTu/z3vfieWa9eWLDrgCKojdN+uq608ST60pfy5uRlD7WVOxFOG93o
ICezXqYYuw8VRG0jWLmajMBoKQvPPXFFWmEPZbyaqlY1MgRdQfft98hyBPKTEJCZMbUy8Zc+LNMq
PuTNbrQU22UPgLVh3vxUlE2MpyQxQSASh1H1duI+jYOxlMdiNwa/snBpGfBWoZ3zxie8zjBRF1Xi
zpRCDGaqEa+MjOKcBHWfDN97d4Xqw9+DCTUQZgjgujgwjKulWeF7SH1cptsUlapiUzwPkvmcDDnz
3ccf4k9Crfih+KjOyirbPEEmWFl2ctZek3PznJzLp/aByfdZekK6pb2WT9UpfDSfq4/0zeWjfrZe
w7c9i4WnjHwgay0t/Yf62D0jLgTBw4ZgJq8JJs5IugoxaiG8nbmPIa0pxS4DGPMzxbTxAqnyTEUT
li6ydYWAz1+g5EUa5aHj8uf9aJf8J02zxEatzf6NP4h2+fSGbFZYs0aZqeEcLggASMW168ru0ZN5
dvFL2OCtKnUbp30yzvk7yjcRyjPPVkXg8rOwnyH0QrEfEzJNji0AV9IHf6L6AlHw7/eTieOvJ4Gi
mW4sc7Y6pbJOq7DfloYxhndQlqXwpDx2m3g9cquyZ+m1e6dZ1C77peyU3P2jAe66W3Rk94n23Fs2
K22OIhX552a0lS9kSttgaSFNCy/+JfpUz8pP8aQdow/SAJH8ljP/yXw36KgdpdfwKftAzOk/qRv3
VJD4F+1VdZ4vhH21ZHlqXJR95JTHdp2v3b3pJFOS2iZxIAe1a4LRdvG6XXf7CBHVqnHqrXzUjy7n
PSy6Awz+vfs2rqiokdBOoOclWLrerPq0nvSDtZId1REJfJOWyjI/kj7Sr5D1/Cema2WusYeuK9tY
9utsg4Pt0G/Jw0WmRWYgWXHtXFmOHLhxklV9zJw0sqtLcQrevU376S/1N/ktuCQXZTuFw1XP0rLn
hqU7bPgHPtiNMEcGvqLivhV2xUuxRdVTfFJQAD1mLCcLFNbER9UONtYicPw5kIRFRnLZoTiY68rp
FuyYN9KS6MC1QMZ8Ybub8A0z+Wzc9lvrEO31B+NcLqAeLIw9OWxvyUbjFwNWWxWLfDcs8H8uk1/a
Fv2KHezkR5m4Y7hZm+DiLsPD6AiHfi5viGAkwNB4URfyQ+SoD+o8JWerRPpYzfK1uHGdkCi7eOmS
Hzgs8nUqz0ynX1f77CI/VK/ll3LSneAcPgzP9ROu1vQIeApL0ZJTWSENfyeHiag2fT6++Et1LT4E
awIzt8le32BO2fVL4VX8qI8N4sstTWUyB42z+EatKth/yguuet2vxq25TqcgrkV1fGhXwS/zrV0R
f4KHK37q+e39SjvkW28tkMyMen7TXMJj+IjDa52iLibnkLdMedHnxqG1hyWjD2Tx9CitpJmwcMw1
Au+HYEVs9HdinrlpyXwOHHVeLTWiADNCKLYD8YqRYy1wUZwKyFXNHvS9tELYvBHIAU0JfISi8jWu
SNFdSHOw0U67KubCpd4aCwRthNjx4pG5hvg0s4MtEwExddVSXhNhCQ/jSHbSznxL9vG8ceKlv+y3
+CD37feTrj+9i7sWzmAElsG6XSX7cQV6/x3rwT5/cZcACGDgZ3Ojs2OILcau2nYv7iHds80m2WzY
Cg/CrlyGjriq7eY4PJYneZUdvWPoqIdyie1rHq7oQlYrbzms+D0bw1Fsdacus+VmIMytAHOfLVW+
+Nqh3HVM98ML5uljNA/yGcMmIWXJMd/nUPn1rbLwt0CgsM8dvCPw7IW58jcGEiVrnTw2DwSXLYl+
I86ORb7t74W1uAoX7UXedQS9RUumy3ABtcuhmGaXDka4dfbGQ3MI45sNK3GlLOp9vhk/BMd8rY5M
oADzkAqUOqiYWfPavBFQ+ZbtdTgYxIjKT8K+ew0/oh3IYJay796OZVg3Byb/w/wR4QaolvWC7NLl
8NisrS9/q7YzDdkXjsBV6WSEBc/kH+I8m5eb8hT+So7Z0efbpiD+Q3kIT4BnFuqqOsabCzpwsv3m
JYmH+JQX7CL3OYGlDZen2ID7Z48dYmsqYjv92G/Q9i2b7U/I4mvkGYywMRJidcdy9uLN7ZrAg2Kl
HqoX7xEfwmu3zuYpAeBM8wdjE9MipInszVsnPsTn4gF2zZYnd8RjHhxTpyB8UXC4JOL4xAPr2nCn
Hdnsr82DH83iRfakOMlu3IRnY2OuTG5q8OifoIWd5UPwIj1CDvmydtpjCjcMxEq+iRfxvmFcUR1c
ZD1J7Y/KQ8WvTrbKOuPIsdNs9EvGqzLupYVMLCe7Zf29s6uWhsesZkBM5tOc8Z3A6aRrfRNtPn9a
axyf825lLvRDtgo+R96Sbju9X7FdbPWFsHL3lIvtfMns+lK9NNuBAV12CobZ4Nl991kz7KKZZOuv
esNNJDPdKbbjz39Pmd9sxj+XdOBQaUPTPkXXpYhXM6agFzl2oA4oIVQln7CVpD7q0mtuHuSCR9p1
G0Nq17L/sx488q6Rw4zyPoNWk+FJ7rrkqY3GNWtxQDBpMv/3ycl/L77/OLlrBkbQKn0qwsGg5kV6
B93VPoRUsapVyRZx5RdDsRAL1jAKDsIR2wXbCHd0L9M2jjJgpp0neI7CskhUBBuuHhnl+D+SjQrV
irLpROhRk9YZyP4J0YndBavdWBlCfBIx3yERw+P/LSP7bT2ijWpEbwSYXtYzWEdQqOJHTxDp/srP
Yv+BRrTIwufShxGoHjIPXlWAc0oT56SwH5osnre5txY1pxw2dWkt/n17b6j5/ji779v/29nVmPJH
3UAEGZmPoOxXUe69DJ05L/JqNvE6FOOkes+REdmovZctTZ0AESk2fzsWzblUGLZc+GsP9P6dE7ux
jKO0q8iIUyYMz3Vt1W1kcrtdXaKjfw7Y/AQsRREBCfki835M8OioWbYEhdDp/feRb4hLZBpZlAUo
KQP7u95+JZYeK7FOXxN1o2aS7UxE/YSdrCXtIMNUyyQNaE3FQFEGF782EMGw5gfyGgjCWpVa20e8
PBVmhwajRfthkNbee9sAeBNNflgpoLWidllU/lLrR1bdrFkKrFid0N+7lL/rtYSbYLbHbcXWlVbZ
1Vq4CEY5V/32ZCDBRsq/LoVJYT5vZWluak96d1KTQ9d8GFYEZ+c9megAP6VRPqYRdZ/2Le8EO9EH
28+Ly0QTj8ZqXrek0tBL83PdHnzWFcQPlSdpZA1ixfIegdOCaJfXoFy0hbKmS7wAUX7nwm4UE/+8
sKshKx8FzZWCjrVvqO1MVLtxn6xi9sftuxh9dlQ+DEbyulP5xoE0Mq5NAP+JEfHsooVDJDHXKSa4
NDL4QTsWvpKBnx0S4r5E9tLCCsLKnaHshmCUHsFkQhMBUIMMv9LgVHWqaFXLHhFvuMwOSlAvNN7y
bO2mxy5NbK/MZqlADPQ9R7wylcOvRvjfj3z9lSt6HIqZa0pUmUJnIAnEjrOUUC0kIp332lr1YUKu
+YFG+LHo2YnArNUs/HQbs9/0e3cuw3TqF1pqQh1aUuG1x6ZYGJ35hbxWaN6DvqDrB8CuSaWZC38s
Ga03k63AxPDW0n1ZFM6/v9Jbk5bJwIDihVebvthV4QyWdt8pVjmeKJQQVhLPgnCjMehHaEus9B14
iNkf5KyaT6qd4CNQiZ+13gkwU1k3lwse/71e/41Kpow4VUFFhxVW/stUG1HyL3I5GclNW/m49VBb
GrrTvE9APcJV6IYn9VrOKczcSzJV/q5Tw0ej34/6GVuv+J129tswHhaFETS51pyCzEks9t06vBON
7/Mk6sExkDRbCuRHQdzhuZ0nxAhr8ixv2bOJc4GGba0bdp0nh4Y9flVcxtQtZpkwnBSNHGf/pyU6
unEJpGzeS+5BTx7agMRgO9Dzdd295SFrYZNcbhB99V2Vya13FxSshdAGowqN9quuSZeaYxsoQnty
M+DH2VuaFMsRbZ5psYesw0VR/dB6eWYAYBnwJkQuqLKjHkmLMGdHOhJU3R105reunnso/djwRdai
Fry32lq5z1aCSSrwDlqRbcXwraFLTh6Uy8JL1u3YXcqmN9dyPouMJltyNqOvkrqJXkf8atiT3tLs
LnG4M6pNxS+v4zerJNcFV7DIGeawJXtrJqvUdKb2OkW7Kr3UVDtFQVxwYyOrRWSZz4UMqLPSAXZ+
yxDLSTKw4JBejYFeg9VmE87aFpKg93N6WEWTzg2M0VItAyRKZoKWMijnS+NEYMysN4imXprURFVv
nY4/sCGSJeWE7TjTWAUFDfE+LntCiocRj/QFUI0gbrXWeIyepNKdoW0ieMYgivStAyxlJDiD3ioz
mxeILAyUNi1IoIHc5kGY5cZa86NFGrKcz78UvV357WfPmcoqIOQW1KjBDe8f0BUI2XOSdfPYfB1d
6/84e8/dxrEtbPOKCDCHv0yKDnKQbf0hLAfmnHn187AHmDntrinjGxyf7kJVtcSw99orvMGT0+eI
ZKuI4B0X0S9Tyv/29QkJTEfRZCV1hFnx70OPXEuWaiHqT1F87aI7hbFN/Av65L+TPL7CxCl5lTnA
eeNH8JlUY6iUup1YVe8LIrmph0kC0KOZXsGvFqm/fdmPSV4762m/SN14MvBgiVw6zm9MXzsYw7Gt
gDu5Wi/Zx4L7N5Mdu+cVf3NCN48ZgkSm3etO0nhd6tAeDIDCoRZnGwZpna2/8W/hoSflR5Eishka
KyZrzEEDYJxgLtrVtfjW2QlkM6/0ENPP+nM4T6jM4zTfg/61u3P+SSteu2ESgZFmYK1/pL3PBJQL
CqxwulRQj+dZttOnjqz7K7lAR/7Mr6aBpaYzPbeP8wtCf1BEWeFvBaZ8DwDu3+KXlmGgaQ/PCa2u
+OXvR8cfnyfcXRllGCb3PwOKHpogVxqjO5HxWNVrPnph8tyZJHbwfX5Lwax1Kfw4elcrAhgiEpCQ
/0i0DNPYgmcr+tMY677Wi4eFAWBURn5oBr7OVs7Hq17rm0k66DmeguwnMXnMDJCo6uAyrgWA+A/1
KMXx3VLvM+1WEPVtPRyKIdtENCNT8VG0/IxOwpIfQZdvTDG4rZFJrA3fIvR0Qro1IAgrS70HJgdM
J6f7GqleqPRAtBQbDZZqAPFdYE1bAVoFVCGTO3UblVZwqkHr3AQ5nofBcqzaDtn1cY8uae6lrQeZ
DdXyUDpo/adl3c7hbQ/HgrOvM+/U5oE2OK3SWZxdw9hZxrtchFs8jqcktUfJqcUPAwSrYdy1iKwl
MxDtW5HQJwU1SXFkC5g4f0pVCboGgc2O5xAa5m0R/bKZpf/27mWT0Y4IYQ+9JjTt/h0w1NiS8lIZ
2tM8XWIRs5+nqp/cnulrk9CFaFonIOyiW/BLr/pPxRdfDHpFZzWC/5b//cXikuhllAjVyQoxOx6c
nGmchC7iTLdkPpjhZxPODppljqh+xwNPKkPdR9rOlukuc4I2qwB++DeD5D/gflA8ZVIPWFzSQVn+
CG5KNSe9NaX1KessPwLiU9IDDRp/TQY0ij2VyRwH9pFEwZp3cFfxv0aFvtgrTeMoXcLUXvVbtvgi
HcTKC4fU/T/ewFCcAaCsphsQAH7MWqRRDIBUasNJT7cpLfSAzHlbvQcvaOP/Umj8IVbAYNVwEVoR
t4Cv//2G9G7QrC7ou1NYnXklwVkW6HEO68HZMWT5+339qdfBXG0lNYgSaq8/ASKzYnQ5ZU13EoQS
+2JyiIcQbZaaBKvSWrsbWqcx3hlB5lHn9WlEHSM4VYHIzlpGBqGfMtztA+I3YqpRTzI8d7s0Fzdh
PDhZuxzDGalQ8TmPXxB73nXq499v4A9ZKIchZTuCCCqR9cdGaow6LBKzaU9MriE06FSOQfuWRweU
en7J///4Yv7fr7J+vBhFWqRUtJLu1AgXw9wGDbJSqGRED2H4rNa/vZl/0DI/ojh3JYJpBzFAV2K9
8//Jr/MmLAtVAsTRGc+WcFPHTiwbTrggdnudLDLON4ERqDE+l+jmVfptgEb935/t/8cloEFPdg9b
52fBY7Qa2JpRaU+ZhK4oW02jAyciPljlPjVk2IZurt0axPMqANskTY4V7WSr9ObuF+DdP8PM/zwN
ONQgsNFvN9UfT0NTxIKQKbUnqxPPkXQc2tmdwveVWUM8ue/C9liVdp4PaAIUAS6ToyMYkkMnHxEK
Rb0m1eJG8q3YtPCLP7TiiS4Kp4nkKFGySZePhAak3C7bNnmhfElIvnU3EaLTZMaMI3tPGmRPEJ5A
gDlWHXpDtPhjpJAjl1tLqo55WrsBc1S6xWiUe7IxQXMpNoWaOK14DvVwKwkvcZk7GTLzkWti25Jq
dgi4qAoXfxBxrcEWtQH7MQ2l26GpR3mph+KdIfbeCG6mxJ576v2S0ahM5iI2KK6stnm9BxsNSFAV
O5NueFAWbXV++Ps6+NPC58j/f579+uf/sxLDbtbERderFfcccTQhTtpYt9BKDKJEpP7yqtcd+583
vZJ9dXxr2dA/zgIzkjtFKuv2JOlEldSjHFAjwZb6t7/f1T9A+L98kfmjN6J2UzGUsdic1vl9ZwJ2
AJcWoHQa8jD1mlEAmWU7bTmip/BTRig+Hu9XXFiISWEFP3CsH6HjbqS8fk7Dz65GmhKKQDbjpgsP
ALyBZ6H5IT+vpUkVT9Qwlau7EIrsfkK8Pk38VnvI6IjQxa4TeDqLryuo2WAMJoLnHKHBjfr4mIiS
UyXIcWo9cjpTIPtt+YUTvU8WYxW5nWSxl7Iu9V+J4n9ohCNascKE/uH9/qQ5w27oKbub5jTOuVcL
2c4qd5p52+cocoWCTx3HXP3vb+VP8RwJWFMGoqTQgpX/vdbMss3MIQgqgFGb0VScfnyLTFCuqIv+
Ht/WD/vPCiD9QksHbTJYJf/+Mqs22xQL1+qUdsd47k5t/d2NF6mlIyGuukZenhubKvtomCIj/PX3
O/1DO0nBwY8eg0rKg+L5jyJraUYSiixqTmoVsp6OGZBJUtloeKU3agcKCe5t345eB45D25fJ7M1F
6FTpziKICQnKUXDNfhOu+u9e56LoQq8EEsw5f/KMUiWvJiXOm1OePi7Toa+fQ4LtssNtqfsdTf3f
jvu/vu0nuFdJA23M6LqfVEZ/IrVcwBwiucx4W+KYh4q64uHJaadT7PTD2lBqDkYp2eDDttkIBG3J
3WoM7I6cOV7QScvvkjxyF9qthbWvq8nB9hvp9ooiFjWU1DVqOnGUCnGHd2JfoRoc7/JCuuDp4xax
t4LUslqkcwKhLQ+cGOV/q0tOGedD3K1HXg5STec46MKTkkT7Wj0b+2i6mANsKABuU+TVBuRdzfIw
ZUbS9NDr6Z3qkup7s8wov5y94KwAKRJRdohaCmrUcwpaOYPm10vixkptx1LiTj3jeqN81TEBlQ96
tWnpKnS1J/RXZI8PK3+0WhzZvHbMKFBH2GRkyGpc30RNdTaqaxQyOTUQu9c3aYNkHRCYkrR9ZejV
ouV2erVnIeVBaxs9OUyie2KhOu05k/PnFOtOtTV9DJAmQlFonSKl3iRietatK2ivqDosA2g4pPfI
9/7/bAo8RRnCrO526o9OShzXdZjMRrNuyRbUntg8K93TpCw7kVtaLIBVk+QYGP+OJ6q/jqCkZR9j
BOaweRD7W6DxBM/+l9TvD310FiqgZproK9Tq52ioFJK5obJv18uarXlTBYufqVdwjIaq7+R+djCv
ciT58Osx9QfmzVoWobmgo8DAJvgREXuplI28pGIbq8+EtvmgTj6Sttt66rYUEHe93m7FTnpA4TAx
cTpPFpxqa4TRZ6dN8d8weTSrEmz1nA2PEk3YNZHHUasJGaYpAidf6TUZKB8OuL+/zD/IsIJhBmJL
K0KEl/mP2cD/JA5d3jVSplntaV2KKQqpXeOltPc7LXbFRPMswMyN2jhCV+FRM7lLVzJ0O+TmqyyV
N2a5bNZN2jfIUFcShjH9ritLJ0mMr648C6F4G8fNZ9VdM/oZHYilTnaKzPAW9TYU/YZ2hLInldI0
yEW8GotsJU4zGhzoADF2ktRdVl1WFe3QjH5bMOvR8e+jhVsnaRbXCo6D7Ee+umRmWRgSR0s3Fs4S
PmdW6DOncnJZ8XKZxnVMnyy9EwtkCDncykra/V5D/CGY/+9FaD+q1ikZLYOpdYP41G1siS40Gkk7
WEvvTCrDueSXm/5DGc9Nr3uXIwTKyE9EohmaCvrxRn0yrduWDnJJbdhN91Z2F6/S3k5CEqs6FLVk
kOJ0mLG5CXxelSk3tlEFdhoYNs2m5LdU7w/sWdpgFLjYQqyyBz/V5ZvexNRbzLpTt/jyfFIDxQH9
yVBiRgtp4NnUbhQo24XET1WMS5M//H0nSP9NarkApgkrF55//CzmwtqcctiK8MtM0+sY5gJvU+Jt
vOScB0LesQUYflfPurETomUzcQCKc/RPE2j4zW5gXXo/l+b/XsuPdD5LhT7FaKU6QUXPEJAZ4jf8
ptX2aUIq6u/3/eevYjpFo4lel/4jmq9yXLNmFs3JbB+QtT1CJnPKpvWIc49FEP+y/v5Qr65PGfYJ
HS6mnvqPfC6JmjlbmqE+iaRwhaE/AtB9hbnhduKDok332ao10qNIBkeov1dUyGNFVu1LBGGVWP3l
3v/QWvn31fwoZFpjHstRrUCGyaeAg3eYJhdh35uham4TCVgO7qkh6qzAHdBzJw21tcqAl+G2lbmB
/eaZWk14RHRan21JpzUoWHdSFbprFxZrCvp3o0dfJV0QesGpc8iz17+/vj8/0HW8B9l0ZaP8eKBL
WeaSloZsaLCjJSYBhbguFwH806Ixscf1c8MITta+R8UgyWK8zTpO+//jklCR9bUXQljRROPnOWLO
YRinZV+dMut5HaElm4SkpmXm8Mv9/idggpYBMmMxTuUkNH9ax6i1qMRTb1ESpru5eZ5hpjbm4hV6
fJOB8jGq1o+QCh5C6XYdd2UxNiTmg7h6iJnZndCrh6IGRhr5v1wX3bifm5Yrw3OXfgsEEsUyfhQL
kTq1liVO1YmDI9XtcXHEs/yunkuAFICinDK6USK3eSrexPfqzcxsjln9DNagPHX35r57BdhVns19
uZcAjzGs2VW1CxiAOepZ/uoKW/yqHudn+dwdw8NUbYnci2m3FwtJR3uh+lLtWYV9aoeabX6BPJnf
m0/Q4UBSXnkPfJv8nrwNn1lvk2emp+BpulZP2ZP83d7ywe/Tq4w92i48w4PjDjpHUu5RPsnSIxQ4
UOeXlcvY0+f0+UV9a2GoINugKxKwiNAKEWtsbVSCqsoWmNNsQVowPbCwPOsdGW8OplB7/ca8DB/N
B8a00mfeIU3LEbcCwXWRmYOtviQ3wjE6dq/xQ7dTzy3M2swOvqE7JG/SR7Dp7vJT+5zvcYu+AjM3
aArA/fhq7vvT8FI+J6/mt4gjWWUDj6+O+ok5iLBtPsLb9lt6LD4McI0fAVq3DxY47bTYRJ/5gpog
CJb1p+LFiPR0TCfP9kPjctXBRdVWPd6GthDNUixFgNEzu21s+Tv4lr+lj/SMvFP1QR9euG/o8lzy
j/wDmqlAGv8JUBTRKLCV0NWsr/hDPkLHXr1cV4ln+kDNQ/waXAF/UpnEzNu+xrvyE5g9doSMxybM
Ct+6k/oyYVcv2f0dXOfyM2D68io+9U/lZ3/fK+RKNj8Lx2J4EICR4lXOGF6z8d4oedOlN362d3DP
Uf2dbr+zIzj3cAWmM4Jpr/o1f8y+lM+1s/XRf9fv8/v/PfdTeBvPBbiud/og1mALL2NtI5nDuo6p
8+30wOYScKhdnyf+eRbME9SwrgZIT0QW7tBNqSa7gSRtl3fpY/5SvoBQF7bld/yOzZ/SO6C3FjJd
8DW1A0NW8KmyGWS8Uzkr5w5UNHpH68OqaB9SXWNlDG6qduAvrE/nabqJDjOAd+Wz/k7oawcsQoR+
HCh5QWNX98kHo0v9XL9HR6EH0uPV3/3L8KW/4A6HUPGuOd5Ipc2ieg5fNMkmvCv3wn3u69fwMT9g
orwXdqXfPsKm3Zo3wmt3t7zEzxYKInflAyNwHot2zD4U0Km4Jjx2j8Ld7OXgy0XghlcZB+eMqQ0c
HbtCkdduPtNLcw2ezLcZfOhb+pXDfsA8BbNnOvh2e44Gu7ytwSV8N0/EBv6M579jIy6P5kX7kFh3
MSnyqgXNX62/s5z0g0mvLT1xo8xvZbR230R6p1/6ObtvHpd/9of6tfaDgb8y9yV7IwZkNmSFaw+O
dZl9AepF7kz30lv6Up+jj+CbYb/+DRdHkGwWNoBmfoB8goEEbXxsnvjGhkuFPPLBvkhexS/hOgPx
uWDYw9YfW3vhexqHXwdQkHbqu/Q6wWdpb6rA7a5xbddfM/+LTwZgY0DjPqAF7ZK8VNf+OT82W3O0
dfClkS2JdsaArWMf8PgMtKaa+5GdANkstbsrKn7jG10Y5VK+Tthsucm1VmzxLbtD4PDe/DR3mRtu
ly1ehvvlW/4YkBW/yp8FwlU9pZfdeVLkyNCJrJXVwrwKwgvqH1BgFgp94uVOt3BKdQzc4xRsRRFO
RuS4fwzvIdRh56xcdAp4IhRqgok9JrbEbCtnOmM3V2xUpgfhOetsruMt/tKP/QfpBTNzsCh8t/wa
EnQIkN/yJ3WxcVGf9MpeMAZnGdOqf6HXOGsOU/Ti3TwqoDZ2rbnRzXOkuIx4UXlnGQzecuIL2+AB
5pNLkpSskhbTZ50qduaqxSbUb9f85RzDGAK0KT5boq1gdf84nqUPEha2H/GaHjFskJf4IL7TLa/b
dYNTCPCjENhNB0X7SrbbW+OKW8r8BSGFN6CGexUuJPeX8LbACjixaoP0gP4zgPHu3YLG/ogBk8sR
RS+FPaIRgiaHowNPa3gbz6G+/lV+yBMayeG2+YgJcST0uzkNEhefeIEUIvUgIBgs3T1FZswrCe6r
3FPSfSXeSaZrKT6W1xYp2XV+AAGRoySMtAMfAkpgK2J4IuwCJDPpLEnbXvNiYQ++pGR7m6C9vBLx
/sew2i2XpHAX6IqyY9LLvahboijWp8yZafMvxWYGyy67w22xH56xCrykfPyTQWLly8r90vpQqCzN
lbWb9SgD7zZDF+ASlBlYhoAp5k7GtDCXKO2prW1YabhlE9Fo1hhfoTbui1u982bFazBIFN028Sn/
CIG866jzAVC0MVB4PEyHdx0R+tQHw6a8NzqsZ1t6H04l7rXSbFsXtV+XK7iLhliC8OKFaIkYHkWs
mSJxYQPJq2FKAOt4NxjIBlCVwa7aiM7+07m0s9N0b2ZewpACfyjCUfIGm+kODCAgZCl35HfmGuxy
0hI2/7Qq2bMpCUHs0vZCHGov9Z5TkjjTvhP9QC82H/piT8jJj84y8iIdGbA2OfOlP0vb6aW9rOEU
SMhn/GI85QeSBD77S90sr3hLb437BWk2j6MU08YJ4CFnL6/myyR98Dqscr94TPEblAy/QDjExtv1
VB5NPwcpQjo07cLejj8wKuVBBK/NSXwB422t/9GEIYktvyw31Zl5JHy8D7YTG1l+yx6XFxwTtsqN
8KC/xUcR5Q5OZVTVOY/O1nN5I12V2/gJeAieCxChF+y7qB7sKaVp4UBChXHADCh4zs/qQwR/RrIN
SIoEfJDeHdgHGhq29SnegmdpGTmwMVVOS9IAmWH/18qsGF/02+ime542IqQACDTb7KQewaBJ7y2C
KivL19Ge6zvEC6ynvyezyn9q4R+p7Prn/9MVihMhC6q0rk7VB4TFpfVGw22BnfEEW7AGdvvdYrz7
QPRoHgccoVjyvZuBFSXbewxYtdf5cyHHG9E/WymGvYySAORLVJwh+WLT7vIW55f+5e/XDT/hT+UB
Kn/reJ4SAV3Qf1+5Tg8l0AuuXGr3UnATBF7Rg1z18sUxB1d/EA8qmoAcHfN2FGHprlkDC1o13Xj0
ZEirZyQrSCZyuEpbMbdlyRtLV7XcPnMVfYtjL0i4YdoMgk3KN8Ol1dzyMH3E2JHeS0fjELMUzqXp
KOaux7wDyB+SI0+mgzjv9/q9KB+NLlztvvVbcYtwsm9w4sguqIU8d2lymxUREUvufYJYxQcxekJI
1HTC76Vi5mHHV26IKWgk3kMEbhSwFU5heEG5rzDy0Bxl2hTDVoZsCFlvdjMCQbMeBnW+nwYnrgGt
b2Tootgcq04u0nPfSYSWnkTciUsfH+UyRBxsFZPTKgejvqHj9L8rlG0S32V4Cje+HrrAVUcV4Tk3
V9cDEB8YJJI5DTSnxTSMxwc9lF1LBgbLKnQhPlr/1CAMpr+m2B2gaDAoJz9INoPkFxqIAAK1LSMV
z0RN5Gpt7V7skJF0+sBBnHQpHONTOKzJ+0menfpMfbDcqeFJbc+ytB16Lz308H85mvDemJlNOHnr
pxJmfEezRnfhbqKXKDi8ZQGyJMwBiwPKHXO3yPyBH3NTtUwX7OhT/4bnruE1Xbsm6RQG6kfxFL8r
r9U9KjYXyHU6GhVA3Zqdkq48strlEZcCqpj1lj6mgjggmnYQLhNOX5PzYVvAfnsMqQJjN8C1PkUM
ip3hpf1B6O8s1Q0ivxthmrjEDwypVFyqDIdwwhPgkWiE7NoZa4dihS03v/NoyS6Le/jcug/Jom1W
XIh1C9OX85tcN0GL1qPEoGBAoYi1WpFozVsl5OZtULx4kMJnqgzPKn0QVmXhL9UhzpgyPPTDBulC
yXImaSe3rl7upPSQmccZI1hwZ9mQPc7E/Dp6C8x2Z0aqb6XdZq2vVyjUtEjOyJpLG9rETQ+qdrGl
4jkYjR1t93S+y+vDFBlumFC3teae4egWKzQ/jisfN15HQFtKiSqOB4QKKLheAdJqycxJvWA0iNQT
KhfRC2ZljmQw/Y1fC3mioUxopY8uJxYpCf10a3TkMIA+HoCNu1rR0dQPVvkGSibKr0b4VQFTN5fv
XoC1yKoDWdfmABHD51Q+rHOmFtxsNYSO3lJtSZthjtyWC0Ax3dEyEaibwjR3kybJseLdoJHiltVX
RCokKo9LdiMq0ItpJmed4hlN7hnFmklZZHhMEO5G1oLYntMmjJzaZNUUIaD/UfBbnuNAAj8Oa+ah
buj4zVrmzfouIVjpvMFeebUWcii8XIfrHJPGUh4baFrB8pPNTSM/1b5UqkfQYkY4ffZdR9R2RiWH
HTw6WHCJ1NHtRcqfQGlFjGCsfPwHltyycbt2V9cP8rRVI0qT8JmCvazuhV4rmIxnG15Ez1EjNvNB
jreDjFC99VDN2t0IuzKRvdBa+6XlnUCf0uo3RgXqfjZg+lbJvSh2l1VzIktwn0Tjpg6ypzbptnmN
IQWGa7m8GQXDy9vR70R2wmvDNp1BhfTKLV5pNxZeU/NceZGZO+UuA0ymltEhSSj0zE44JdDTLTR4
YRKyK/lFuyWLT9stQgjJK/lrEnkdFp9sUtLdwKV8KAHA3DYk/WZ11bPAA0pu6xDGGqZYBeDX/iEs
J0+aaUIah7TueeaUertBpzfI8jaQrxVMtFu67dIqrqoX20kjveoIgWW6R0TfnLeVvpsS424JsaYu
Qvjx8XZSn/W4dJYo8ZPpoezI5ETOzySaSQQTV6bK0FrItxZztKbxirx4oJ9nD6YOfETYasZD2txn
o2ZXavEU14SwnP+HT2AwRmOjz7d9QqaqINSG4EdAb7JiLAlqDGMFwP8YYq9qB+2hqfOTrsY+Hqxs
GDLudwXf63J8D7LBLQrBbZf3wejQZuCgDo9hio4poqCxxeB2WQlX5rVQRl+aWw87+oNG4i8wf894
AyHpezQSAQlUdbAAolV9A3SwjH1MYhwJNg2DnYhrWYBKrR3VWFk2SpbvV4yEEJ6mMrpEeUSnSfQC
UmILUwZhxra7R48XeGo5HEpoSwsYSJRK1g+Rk4Q5bXWLsZ+/SHcL6KemH/cAzHDKppXVbaWQqgNk
jx4p901FZU1fewbjkxGG4Auyu/t9mc7uYJEPEsmWgPq3fzHIesa+dMJW3YazjGcryt3nnmLHAu3P
1OiwcgC6WvaRtIuqJxFlTwZbRjptezgx0XwCmMBOVYqXdYg0F7276NaOFjiNitaJqRI0RtDM/LpU
9FaIixbAntqMfWUPmbqJI49est3I+DOVjAi3us80vThLtyP4XQSDyNFpC3zlb/Kj+ImEPpscS/Ke
OP6EbSJEBwDdNNCTV4h6lWTH+8xHRGnhBI288j5RNqRmMIsy6snQpqDR3msyzXItdOLWNR8bTzOY
JXtF6SaBpxsbrfEtVEWzYybtElbeajzA37aHG8yPwW7XKzbAJStaSj5ybWmxstPeLi70CzjhSSgk
6rDNkLup5iWLB3GuQ17iHRbBsJAEeHrmmKoHWRlouap5EjogDNEpaASfnzTyYpW8gVVpW/tgWPtc
ze3yXhTch63VjnGmWMBtToDLRBFBcWxXokO5lMJRRWwA/QRuHZ+jfAM6BqdIEA0K2OfaDUkTLSbX
vpghKuPxZJJbtof5VO/1dw68fB+lDqWuCs6Jh3Vfvyl7ZdUct6lfZ6r/S+Tz16IMj/m9SsYPg5gv
2He6FwheLG+GCBkodpZH5Y38YWVtRItsCRmc5xk1jIJVoau6E7LvKCup3vQIlCxuBas6RynbIdkz
RGLVa9hDrIo1NyVNoMtv83wAnXHnGv6NtPxQs3bkF7PcTfz7qpxZJbpM08E4yZ/M/O6lVQUZtz6H
E5fVklLavM5PbNGWQp+3yWrOdkyapAm0NbX76hwG7IMEhoKp0jmN6fWSFG96WnITHUiXIlLjEKYb
sR1h/LGoL9oXfYg+tsXMT1uX6TFD5XP5GXceR1nxbdy2KvmNC6BrFV1T/Vl90CffQhNI386v8h3J
E47PvHRl2QJknXAXHt3a3OC2iFdxqztB5S/6pnos6YAjug8PSEEQDOLKy3CvehykgO5SleLESTuX
LZXkLmuNdSVJm/pIP2USNyOyCKbbCF7DyClzUOhvcD00US4fTvATKeRqwdG+eApgWNLYK2no6m7a
U6P7Cpqp/H50oRylDpUXd0AsmsVA1rvVqkMb3iJjQ4e23YFhfBbelsfsiYaMTuP1mwws1e0erGHu
BLBJB1vm7qCL5yCaXAYGUeQyM+gij0yTv8zvkOsT+QWZbqkblJ7yWXx1z/XnuvAnewSjktssAVNw
abyG9FtGpyzdnpHIWm255LT6s0q3O7ErzUF6BrwYgYU2N/EPUbsJeTzar50nF1CnHfHb6Dcxpxwi
BEC82BDffD+t/IA6iBz3g4IdXfj0m5xr5lSl0k75g/UR0GhOvuQLDcSYAUdjp+/hC5mDgCboCxHU
4CGZtvFurcuSInH+BCO7JAjxcRPOSNuxZ1SCrr+77nORktEpgLViRUCTuF6bAPS6aYtYi0OWmsF+
b5yWPIOd3vqFwOjWZ94Vr+HaLsmQmTsgVRLa6mP4WeNyE18rALqhU645ix8R3vEBIc+evApdHIRw
ZJce0vSGSBKeSJvwO/0WDjhYI53EM0y/wyuniXFcHsdvIEsa2QUrmk4sgg+0yftV0EYsvfCM6DL7
CpUmohT9jYouizNCsOFhXXhbxJacOEQZjZU2Ry19J3oLxN5qp4VOK7iavtYBaBZVa8fN6WjgPdG/
QEKal0Df4UJ0He/qgQ3msKKt0SVgsA91dVuEu7WFwsJI3MT0+thPLtGFUWRcbWtcfCqXaiN9p+0S
MTygzED05S2ma473WeLJDzFlLa9S9jXZN/VNMzGJQopguTc3wqN2ZKlQ5arn5nHdYfj+wTviAhFp
WYWIqKGYX4VUcg/mu1kAZKEvXV6eEte6MnoqPpl+ceMlE5K1AmzfrdcaJzpcCAkv5/hde2pfdNRG
yi3sEsnw5N63sItnBAUbkTfEkIw3D0CX30EDxHBNOgvyxppfmvtwVdp11u5zvLZSdcVX1LUcZcrA
ER2/ZK+UPSx56HMLSkgcvWszm7fHh1GQm7SICViXBftjhyXLu2Jt95XTVtwe0WODlDslI9OLdPFE
wasAnJo0dB3AVp1vbXlMIiaNDOJsXkB6Zar8zUfTvU4pbRwOB4ES5TF9mZFCJmgPUPVQlhFe0wMP
54PUuPoU0GmjHdAwtRu/q08a92TR9H1L0G1vTLyaK0+aV8cnFZ/DU3XPTAY614cEyC525ef2xizW
MEj/X1YxwXAMphGcn7ypVQpKeBFeJJ/2cUCgWy0JvXhxZhNvhNV3hMrZTGFsUzzb4wMRiv5D9xmc
h6f6TKFJ/l7a4UNxnG4gMUIJxljR5PRzROwDzfWMQPI+7hxSmYY/bTxTdGfBpdUaAsijdUTUe0UR
TBycDjIjeszkOxTl5tqz5aUo3X7pNxNpJiuEryMeMCqLPaxdmEEiBrgtNs1FR9/qKjOJOcqQCvHS
6bzok/K4LTxuhLfBaJIh3tgy3vC5hzbHG4Z4B7ndj/jmwGYdBiAP2Xm2eGZipF9Y+nCdLd1rmRk/
sav1M6XDrgYUU9sZlps5yuFeh6ju4qwf+S6LO7n+ZC6IhH9CFjhs2OurIkF9m7Wo87m8bHBLvVd9
Wef4kY6oWHgYTZjv8xfv+51nT/nScmaTg+H8RVj44O22poc6sUYwexxV23qZgZlOTkWPhw5i4C7a
hu47G87kGujHcvIcVIX4bdOIYQAs0n9k2+cOwx6hd5Yb5X3acHrTLpy+cvqeTCqQOVFeg0u7F690
QoeJZemibDxzZOgIpXlJ5sn6phz9RPG7Z/XKDKxy29bpjGMqOdJb+D2eOV2VbruuU9OBZijTkVq/
lflV+B5c4sgZ4e+1jkTMZznhx5mbjuT1vNXv4IVM4l47Gc8dVgve1NjNNtxbVxFVn+5bwbzSIhqi
7tYA72eOcmPdt9/mbf6ozXb+yXTQyL0heKwEr+73Kko22rmt3+TBoaOrGZRZ3jj7KWPFaEP+sjbz
veZlqsiq6R77IjiAzk+tbSd6qvzB/GG7jBSWXk/PlukYaFJlowOcXrxcPQ64J6Wbudko5ZYfA9Ha
CKVj18QlTYTfuF1Q5glfLbIl5b4Szhw/Cg0ROlCRV40wL3ikLikb+bYVPJJnLfNdUnzp8rERt7m1
GdudYhy6fD+2bl5vaQ/xCih0OgeGZQ7lloK98KTQRxheSDeLskkLP9Y8BVJddRN3e4CyqvagF3cB
h2mVPdbHrjuSv0Ep57NnegIIaeVe2d5I/VHYG2QUE/kdme2WX8+UyJD2LyDTVch5qFqn+J5s1cCB
b5ikGyxToGBIikcBXaMP4fb1eZRPE+iw3itLPtxfzO1cbirjoZd2zI5zHx/1dkEzwSlSP5f2HUhI
aUPzhG44Ew0snydxp3N8IQvVkPNvRBbW6JgTCvhkAy67iXiLNu84OzM+x7Mf5Wv+s/KCOYwQ7qZF
HzjIdS+hk8BtwmCMWP9Nt0agf/hA9X9naT4ysGG7aZRNH2wWeSOiQCbtzNxH907bm71TPLTBRgpP
TbojjetFl7jVd4cYuNt1magt4k1FwCEXRgRO2yKmSNLKQTsIR/7rPtrQqqhRryrdjLZx+n8Rdp69
bWtpu/5FBNjLV4lFzbLl7nwhYidh752//lwrA7zIVnxiDLBnMMm2ZIlcfJ67Ei/u8jay6Fsjnwae
mM2pSrwl8Si3CJsglnaN7VtYgeag0wNQXCMNhmqX1r4uQZJt5ZNSn531dinwaO90PkUJlIJXRn1x
bOrtv2HyvyRfAt3/AyO/0hxmc1g7C2q2S6l7hWWAkQibErrlL7Opv3gl50pcZlAjFOUW4jKyLZYK
yMTX4JJVsMUvgo3Vz19J1IDhhZD/Sky141SV8orfySbdSmYd8sJ474xnZ/mognj5SFqZPZeVlHvb
8NDk1ymO2CeFLK2ByAtv1s9Z7XUNnlaas8OTcTdaHu6Jf3/y+MDhH/6j7OOzxzypobYj9wepEH/+
B7PSqrWaJopSXczRzQfBNDB796rL7LiejGMObcp0ngV4mqRT+pP7MGMv4La1kcWd8n7HUw2TScR2
Y2871DY6SRy0kG3UGvcnN5o7N7uQZKrQS5Gd63ADQZXva+YH24V8UOByOJ3hVVNfiykl3i+jz+Sl
xR5CgXCi5MjlnxryIkJe8oAApKXzrQ689LaJLuJpy89Enkwt1OrbuCKKJ8M4TRPgeer3I+Drvrpv
+53Ef2uHudtbuT+snl66E8ut7WEiVzNgFbdtvJhMPsdP611FjxfPnpHV3COfaQUOawmdYeD2MfmU
jqtgpJ8PvCV9PqjycdZukhYslA2NzImS583M+NoYP9PoNXxVh8Bsd3h89MVnnWXxhHu1fq4qMbIe
A6AJfVxuDYL1iEevD+0S5LnLU0+bKX2k0Z5oPWWfawelopDnZJQe8MK8ehNPu/SkrmdSxI0ygMLF
faklfkZ7OOSmIUQBfeFG3U5itiHJTN2YL6zHWe7n8Dc8qaRLryF69mx1l9k+byCdPHywbDUO3mZ5
ayOG4NRizuWoVbd0eq8/y58Nx8WbzQmquCaNPaXL0FGqgpWDpGArsVKSg7bz5AG6DI7P8r2+TRBW
1lcSt8+4tT+v3StuTVLKblDNusP3OwZRq51STKT5y9zNFIMSujq82ZIRRGzWEkvQ2J6n8jUBnFMq
pJ403oV1IMfOF2Hcf3vEuKMsAj0tCwgdk87VHaVNIzLBqiovsBMAyk63Z3jUbekQZsmNpVYEdRRb
bSzu0phNqqZ7IJ9YfYe3EVGcYjlbqW7IozRGc6NpIBYZyeggzIv9zWa8xH3kKjoDlP7oyMt9RwxC
unwo5GbQbnJU4PdyPB8KfFeDO1xZEG/AQnEVyd17ZB/C4uc6+ciSLFT9cxSxhqiCb5AsECDrGVwz
lKX7RYCq5m2a0IZV7/595PxlELv6eK6+NPS04yLNZXmpkITlPzPeMSbcWH3C1YgxcY/h+AtVLUbA
Tw45nBhkrZIHTNHg1bE/2nNs5npRXeynlOKybhOZm0osyYiWlFcFH6azzV54DJoYwVf61Bjht2AT
ZrwdRfRp+6OwtjAXbG62/sg4zfyB6k4vPbhSjjXuBKR8nH7hWTK2JKXgG1IytzSBhMUooRdBhgyU
PMb+JFM32h/AiVgFyE4lELLzRLWitClQMQKfYWkC73psb9ab6HZ9Fa5Na7sQNx0HuLrT7LTINyyG
/MCk8zXF1YmSQ+j4bnygqdERPZleLfur5oJ4UxtAZuYQZNphALZUAEzJoA/YSdnh2I3LzmVz5fVU
dHSmUBViRwJ2gNodCbCWUCJt6G0ltDndFuUBjHttOGchDTfyw/TRYZ+lfPeM6CzjBrtFUoPi01ld
5VFDSgJaA8r3tHwLn1l4dXub2nsCZ1idoexHVIsx58ZmiDbyS32pjsoHOwiisgEa9o2VHXeRSRE7
/G7uovhRs71q8zRiAPNtHkDsMvM2YnrsEaKyQDX2C5Iz9WdzYTWpNaE/M0h/2lnvzc+03BDhoKQI
RqAlzccJUQr7CzBDvUX2ZCgHcF7OR3XYUoiif2SPCVLDkHfoKr/EeQnUc+lONuAUiF28jf8H3V3C
BwV6eCQQMntcutd4epLtpxatKVgh6zDYGYrTmgrlbZ27SK1MY5v9JAxHO48v5bslby0oxHLfhy7S
rBnaLd2WCF8Q0qLByI6AirbQ8KAba87tyf7J3b4wkH+DrRRVruWO34pNOm8DcF/0SSolOVx0UN7v
OtFofDdPzVNxo120X3PDmOjFz5Rkpr8Qctkf9XeUIg1KHkR8FdcT66inOkJYlAj/yRYP6cUC9MHg
xpoI8EfsWLR1IEbJeCwhhwKpuSMvjqbV0SanGeaOnOZgnh+lyo8Q11nAk+74PYbFZ2H7MQdzoL7C
jYEc27TDjVsJzQGMSsV0gLfVnX4QqdmaR0QzOVtt7EksLuhwCAFCUxL74+jbvWuwUmzCN+e7ebs+
J3fLR/qMXo6h1Zo3jeTK9oZQt6pnd8aRe4AaVaVtjhDW3JYgfSoSnb38LpMJTdQMz1t7A5ZG+xwO
uggqHIRicLsGPtVFnCSCCEqQRPSyPLCrO/IteYvRG9lIwyh2FPlU2m4+u8W4BSEv1UD8PhMp9K4G
pcDpgsUI4HBEjrxVnqmZahsByYLI2F/4RejL+OKUu3J95bVWdYWa1ZdCfuOcz1mjq/zBXm/Mhby7
o0ba7ow65jCZftM+jep7aN2RVahXfKdBvZumS6u8d8Qm53uwKtlLyPDIdp36Fuq+rQTyISM1H/ZP
n7dJ+qvKAwXqudyvy8nQdzOPq764rEQOD3fVfNBkqszeAeM4ZUzpjlAgHevM4hrDbkbUWB+5sK3m
UCW7Sj1O8yWJD+voGo2fVode3zOnCw0XdgFgWGoxYxtLA5iwjx0sFgXXGwJxMDzDnuaUgjdeM29p
HpT4vn6LLhJiiKk0r5in/MjxjPfc72o/HEiM9MWbwlndBivSpuagZwEqcsWm7yIIoSrCoDvb+Z0V
vo0A0NaImpBDjl/GDnfsvwmjFZMRqizVryd/yVDObCygInEhbWtjn1ANjgosdIv4gBVNnfaDwQOB
sUiEkaupK9LdLVqvNmNy6zDjC1rG1/qjyd+Pd5Qz8dfg9KZp64iVbFfgFwezAj7cEmwYl+JJxFsX
yRu2iwddPNJ2SHql9hHMTYgSTM/hmE58RPi80fHdAhNzeKBt7fBs1G9Jvosqr4i4oZgWdjYPh5yR
dxcz0/enFjDg9/OMR1LynkDBCQF7PtAEx+krhCYC0qQNBK7hu3FK+22L7HoQqruMoJX00Do7isb6
xHN83rQGGm27hrOLpSC2Apnjo9oP2CHbIJW4BLzxR+RgYg1WMJACXMbl/azjwXJ2meMCUtbDJpbc
hVGFSmC03/JGwnZKR+VjsuMXk7gCwI9R3osAnK0BDBe6ScqUC0W7mRdP/83grbFg0WLgkfpuQuCr
+63B+brTimBo96W8r3qvs3cSc7S8G6D40efJIqYtB/XhfRAQrh05Uib4rIjz5E7Rz4kR2OYBrYza
HaX5QAUHAf+T5MLF2NJTjMSWgmVWCugRUPEw0MctfFV3a76qziY38WsDCrmcvbGJdH0rElJs5mZK
MH/P6hAZP3BAQkkz0ZcPBmqUbtMeB+u5gErh1H8mDB/IASVm9jE8oECE8al9vGA9GNo3jHEV33/t
IXN0NB7ybmqeTELPM49zz2DziLaz7UXQIm/IM2dCP2cPrqNm2QH5RnAs3NTkEmx6ZqDeXSVxbIHY
ow90Uk9KvdpwJ/tgyniDNyQwIzdX3IzkbxasKIjiAMBMtQ58aENG9eJWrqENtxUxTauvgDPKt9X6
YLY3usRa5kOHg4WtCEjJ6Ot9A4UBaPngzpXYPuThiK++oaeGOHWV+GwKSNf8SL4UKG6nbpPxGNY7
tSH4Yjf1x0nfG7/frmG4dbIrHS+Ntkp1QoizNrvlxnkF7J+AOyGA+Q/uGz6t1QbZQokpi3pjjp4N
4b1QV/rpe/gKhEU2g+igQdTxwQPKYsVDh8ukfqcUns7/C4Hwa9jj71lg5j6U/Mj1g7iVsmR+MCmk
489+EFS0DbXEWo8f/wdIln4/o2sJt0xBhKJpb+VpfR0/ylfpNnlf0VC9Le84zNEdDI+S4dsoSbSt
cm8TNT/CtpLZOm41ZZfmR2naOydLd5FsOoSqBP2zuMYtkpA3FOj2xW4VVeJPk/a9kwUWe0tOVsiS
2bWBvd6v001u3A0h0xtDgWqfFeU0RxygXr2ZCTSXdmvmtkCUhidzpNSiDmqXk8XcFZsK0U4qhqDU
bXi2zfPBCH9l80dVvfx7dfhMBYrB21Fp9NCw6l2N8XVitTWGyPYy5PsSy1APKYAjVeLB/8ULfWad
Iq/TJlrKVBTNvPLhleEgxa1KnZFNMqi91xbk1NiFWumgl0fGdjl3EwDv+2LX3GQ62kEBFIQoxn+a
RFArxyI7Z9GegazUd3Z90pHGM2QwPEB6djsVKCIMMsEnBCOyw9QtEcrfh4/50QBQpY0QgN1NKlfD
Zw/zNPqhtkfjqRLF+4O8d1QAL/rywxlvii8+YUv8YtdwkAgYs0wcr2BXVzMEvvF6JPWAXo9KPvbx
e0uAjGzpt7PxbdWtjTJg9KK/tXqqpdptJgshyH0L9iKS4JAkrdZbxORkw7Sbi0UsyeOc6uwz+BkW
69DkH0Iqk8Eda0C8kvjF5eIc9aA5yD4QYGioVGBrGxQtKAzjB2gjchKUkBQ3cchjYCR9OgYJxTn+
IYXqSxZzBXekKiBRLwjfgI60yEPRW36stB4mdEbyfJ/UHikVSKJNP0vfquoyNA1ELFdQR1YGJ+4A
udpAlsV5fZpBpcaOJH+Fv1CSwKCM3RewmyJMkH99zPR+WCoZAfgTr66vqVJCI4+l6rLaTzbpegkK
pQ55VFU/GcqbyXPYepL7bVaYnhATGiTd/vsKV5XPpkXa+f7vLVy5A1dtzZZ2ztuL1qmejc4qnn1z
Wl7S+HtJf73WUf3VQ2wOjcj+Mzh9p/UxkdGJLuYHeUhxTFxs3LkGMg3CZPW5eRgpcMVuaa6XDCsT
Bn7xd0S6hviBRQ9OrTzNc7abXlq0ASSubWLnMqhwX8+Nln4fUUKvEIlDdzLl5jQTd2HgKWz8dh19
yZzIdq53/PyuPQ8qCvjRtpCzIi7FSKCNoFIia0zCtCHrj1Xt7CL6dySEnpWDqlhpzy0W1GLRfpjp
cizEXqCMfgRXaENEaybKJBWnzXNGM1k8ud1su1bc3Vs0R6ool1IS/4TsTeAlcfTUEpWwsNnLKgte
/mtUucpnyx8rNtw6Peigfw5EgQ1TMNoXx5COqTXvicDepATBCclZD9aipd2+UE2vcd5j+XGGl6qs
Fic3j/XuaR30g0ia0pBjIZlbktuifQGzzyU5oDdvT51a2Te/hGRNzpx7Je3OnZ3vEuzZ5fwuoaap
Fdh/ZbmxFT8JMRcq7Za7E278pzo8COftGo08a9sAsJ+oapgmf3qxB+TdDLkJsqFCJ/hV/sBU/DsT
opcmF9NwiWC6n6ETrBV9w0tRwQ2Jz2KSPqqWLK2OahGTgUe7D32Z06DvARZHoWHYkUsMyYzmgrTA
RhUpkYpZXjrrMlbDPolOdfSqAQitHTWdKNESxDFjBO4yvoURBudRDYjPyNQkUA2E9OMNMdAnXv+m
N6Br628KO+UYn4v40eq9vq0OThjtBvSRMuxs2FfM1IzOzd6wTF+F5LeRcBDtkAsMChGp82ZwQI+Z
7Rn5F9uZ+vkdD8Ruk66tO7L48z9wdgdRIIGFFg6GkQaWgW4ihqyEPle7IrEElXajICKqykBbSndI
P+yhY4jPUZtjrNDZ3fHOMI3WID+pUGSDcer057HvV8YXZwM9mX8fT5xJGP4p0VQcMMf/vtlkHPvC
nMHL0uyJpPH730EvhuAfOoJBYmDzozjwF0LQBvJCbSjjalxvynZvWfvQZDPk1ECya3IU820dekBL
qZhvBjD/UF5uWjTr4l8w7Vd9XA7kt7iypiADZxyzLALcLWQ4ynHiW12Wlp1RPlaAVNlMw+14rNcP
Sr/IQ+ZgUXV4KzqgKlQT7S91/W7nH9KKCAg4BLwljElelp9q7TlhFndkdR/ihXhd4BsUwnrm6Kxj
M4D9yesqEIFYqaWee+C43maYj76l1ktZPwEVhjRqpCfiW3imZ8sYWE6FXg0JtmPs1IlBlR11nM6Z
kZ90zBbEQfNqT1KMYxalSsHMpj7prEoJzrEINcLC9R7bIX/aMvG/9KjFw+qHDvKLnUNvjzlmDn3s
nzONj1Ul/6GB9HDG+w5VmUjtQ/p5EKGXCmLs5q2IFIR4YCTl6mbZR1Lp7shNJ4XNLjNeUhCR8kOa
blU4TCl8MGFYMq4+u2WDzXcD6mhlcPbEr+9Krd2uBvY7dhFltt/UFXpa43PkhxcMu+SNPUao3fL+
vbBRvGFTQikVCrPNcK4RUw0NC1jKGcmTzJ6ymxWX0ZLFNzyrDzo5JmGCiVNaVW+OGaLNLEQdXOB8
iuoj5s+qRSQFNMiRptuoASXSybP+LksR4ySZFxeFl5rWAWgkiOrCxfNB5lEoI+jh+VU72mkR9PJK
7zBcRHtnx2+ZhfYY2rfVD2XRvuaEUHtRMgHxeqOa+O0M9TLEKDVh/eNbpat2S3m/NOvegthe4XPW
OCNj5lxW2Prk86QoN4UFH4MKN2Ov46xs0Y0PMC1m3dwpXG3vA2yUrL9nPJW4jKcRN0b02OApoAYc
ul/at9zxcacFnZrPyGZBO3VWMoboWlY5D/AB2BcyG0lCOcgWsKECTMl6P+sPChPO4vyCHixllpdk
gUdj14+IaVFKrt14P3PwSX2BdK1ofYIeEnzqwx6tPIMGjoPKePzZ85H09qVC3JNyviKrN7kHtBDg
5jwyBykK6wqSl5IBhGzGyvzloLPuaVvl85TWc0yTs2RBxk3vCmB1GgaJ2uzSDIpF6wARhVSpR8uG
gWwRhW0oqcwe/eEvHd/laAkr5o0EF4rxsaPWm9VGpFEmDoUyHMet1PrDQolqsiF2ljlxCeLvuQ5X
O60vRUqFz/qd+Jc5jgngpT8P3X2mvCS8mPhISHlUyfe3w0fhpbBRe1qu1VZ3C/8rqj0ZHLEPZS5p
PuzkfiIcPQVmmar7HL6z10FyTKhCBYBzlVM2bWqIwBA0zXUgCYbmKbf7/ajyYCxomoQpcHy5qM95
2j3q7JWKYQWqupcSTwSxILeW4hoxKVxf9pKy76v8v41W+hTeeiELQaw/2vZtqlx4/pPnohv7amUv
Xi8ymNxOi+e9uNXFD0mjGkUzsy03zaD4jeBoQRR58W0BZiaKDA0dyBhxhsrwzOf13db3C9pMmav7
36PjJ2TKnw8H54rfMnXaOAd8IZcKLqBJZqSg75L8MXB/kuY55vmOq+bfLyl+5NW4zMNIs0lJV0jZ
N69eso46x+C47y4xVEZyKbUn4uUS/d0av3ihv7OO4cCpI7ZNoksI772OL6zMzuwspW0uFpOMFn9n
eiVyqnXjBNGIg85SYTqxJugclAo/p+FV5lqV+mwnodpUQwJOlw8tnL9iOj/7zFVFlslJsqEU9at9
wcTp07Vh0Vwa9TGODUx+Fb7OEPa53dI7tNUa/XHFqdsY0n5ELNaM0z7lidfBkujcNGnZ+ioYZMLM
v1lByv79/fzeh6+/oD/en3mVixkvk2xItV3h6NmLY742aq9BYHSucJpp2VOYmi4JbZuluF9hsOQI
2r5T3AXZfDPGAW0U8PTvKjoWi6uc9Mxy9GSwlwocdOgw23J/T6Z6tjGtiwdceerlJ5GHJ0Yk8bjI
+hoJAMVp4sQBu8qGNzHaE11V6Q4d4BkJ8pKnkEebD/1Bq/Ot8HG0cPscth20mzE47sKUqGJXymHO
hA+rMKZg0a1vLD0qU7URmfuqWm/7vDuPzlfhvZ+AG4YKrGHZOEUp2RWXwB8DohxnU61ofMWmiSX0
wuN6iZ6+1KV8tnn++TL6FYaSRMWkFJPcXKK03tcjwd2svSYP2kbUKYFIhku7ywe6cfG8CAuMNWIe
Wj/+fcH8Dr+7vmA0h1gt8pfJKf69nf7x2+ZJmU1NrraXxdM+kvNwUNzwhjTFW/JZ+BYQzQuVXrlv
fmm74V7+hTSxuu++gTQjrn0H4+5+Yi77iLQter0c1eUgpNvwkQY61V/jr/ABWHV8Hs/cr9YvDyEy
XZII76YvrnxF/exs+uM30a4G+7Qv6JtXpoadF3wyMKgNBNqISYLdAtXb0GiEUdZCattiGsOWgGUd
iS5aSXsDY6EPmI+CefRjmrhrzCVug2QSnBkyg5bchqAxN9WwoZBPx1iJiRH+0R2HoI5h44Cs+QBQ
RgufJUyxisOKjbnaAls0UBRCt+e2Kd5+j1h0zmt0LvQeG/2xdvyaAASw8YdcucHrQrgaVojQ+q3A
u2mMPYCfCs0YkorFCLetmgO6a4m3hQMDVRvCfNyMz2F2gvWqDG8shTuENBQNdGbbPCBkN96YdIA3
2xSJt1eyU77Apmj47pE9uBrSBEQpL8zi9nuUBDmuSsNDeChaS6jtJHwZUOLSqnvrOdd8E0wogizy
cvSvc/Dv6/Gz81UXGe2qSAEjR/a/N18dhoWk5115aZP7GXmq2Dz0+D5fdiq1g0xJ/3457a8QUx4z
ukW4mwmWaVrXOrTMmJTIcOLqIuyawgHrQ7mgcsZvM2SuXbijdLMWvoMfAJpqcZ3SbWgXTJldN8oB
VLmcdmHiE6kTjYcW3gBvO//SPWL6CZRO+ur9fnY4kW8lgvrYB/9KvdVkmko4T6tLYWxG+KHmMUz3
DmIo+4gMPDP9kgBr1mvcu6PPgsvYypWQQuRgXYkFpQBIDsPA2AQIwZaDSVGUeaNCH7HfCB9CL6JO
ueA9JqEl/PI2/WSC4N3TGCCqA1VL/IJ/nDftMluxGTbNpXbeqbTe2ONbA/1v96jkw6MKhS1RvzjT
cgmBm6Bc+PcX/hnahv7E1BVZ6E/M3zK8P16/or6+H8uyvlgPxqvzqimcrTdAND2n1zP3jf7eIw2w
/Zbq4i+Gh9+Y7fVZ++drXylupmUBbkGRREWsecCgy86kbtf1aEW0nwdxhBh9Y4Bb4XET2RnQV1BR
fpq4qIAQdzv0ue6au/qgXQyaRwITNb9ES9WmJIgGcoFGFdIocCLWrmWzn7klLLe8xavdcFGQfT6h
4A4SrHfJLzbE8U3/hnfkq/TM3313f/2WlkbuvWVwKytXDzY1RXI1FtxSy6/lGd8F8JGiMiDhwgn6
elea5N/5LUzRgrJZBQir3aLdN8z1ivVSWDcODUvZc1gfRoD70Mdimal0nGyVH/++FD55XvAGBear
M7QCB/33SqydpBjqki66Ur8X4icI9QxfDTxhFX4hQlU+uW2RPVF/LqPv5NF19c2vxKGmeGsbMTdT
PyDLI69FWvDQu9KzQhpDC/1AG0po+zMl2zTLZCC1c/qB7vTfv/VncweHHYo4mhcsBRjsv79217YJ
wy0PfGQAVbaf9KMdIzcRD0rqej9w0aLEkEdfxGd//UF8cr5bJkGjsmZzC6r6Fdg96IBZvSVXl5aM
JJ7S1kK6zanM5K25fJuSS5jehdWjM39ftJ/a0AcD4modYctdX35flh/K8vrvj0P77CqgFO5/jwBD
s6/Oox4oy0odlXx8yEP5ZpHuovC8iBQIb8nPerw3Tb8nqajZms7Zzh6QbjUwhGh7JsEXcQ/arTcs
PpaDBsmUzdMYOzEea6jxOBiILE3uVT+h6hVEdOYvb+0vjlRTXKhXNxwskWM7iqkplvr7z/840ua6
pnUhUkA0p2PV+viWnGNxjyqAyQTSJ62w1rN0eFpyAoCpiiDVvW5hPxW3ILCXbbuqGogKGzUQvzmn
ybwdloOcuqy444KJCpvyqVGONlro+GeVBeQ1Ae+rD0Kphe/nbTBOWgWUR7bb00BU57b7GNGn7MOP
pd/JRBw5H133GGkkJAhVXraizPjqZP+EKoQphDDTyBBFXXi1mmW95XS6Ri0POr4KYxhACog/XYn4
vUW5GJjNOn3xPP7svhZtrQ4TtKZq12edMzsjRYlDd4ls7FH7ggyIXn3tqWr/92Uqbsq/vuI/Xudq
rUvyxZyg0YiwXryZeCjj0XHeIvsJiKIc3/79Wmyyn70aJwPcnWOqrPr/PSIKBwxIc0aekWQvAw4W
B6yfgI36MODzJc5I/4WmD01MY5+cmmivYxaTqfNIFCudUUvxPDK0coIQ9Rny19zlp9YyrWJWxHF0
b+Iowoc679IGS2ZAu55KqxU0E/rGgkJZxGy3xnRnDEdrDIzlZc1OwipNIkd7I9I0pNs8PlkSTu8P
IlyUR932LPm+rve2cU6kZyKB4/Bx0bE/35KgHrUI4I+helNGz0Z3k76t+WmKX8v1uKzBMu2m7MwP
qJQdEh5YSZR6XNvIlfq77l61jzYoM/AqHSKz1+euGrlr7pb8TBZSHAKQwyMSHt90tcWVeiL/v8Wi
FN4D/10mXEfoB7dO4bXUqOYYS5Hr4RM7D9aOmqyIOvUX0/hWDXd185QYt7bjj6VbQsBSN1pSXsgF
7MlULiJPtfdEiZFYQIVgZ+7r/DiTr/Pi0B6BjjllYzjqRjDUyJRoIgFu2KuEYhYvrXpDUamZ4x4J
0olWFGjMXa8dGu1unCCTGWi3dfTQCJXjLZqVzNgrzffGIM3nnDPwI91L/aH39OYxE0llj2g+iukO
9V7E38+fFXKQDY4G4fnriNeHRvvo2bdczNOM79jXTQyA3XZ6R3vRxwe1uGjLAaX7zMPdvKGJnVSi
b9OLQkzA2nB5SRCHhddL921JsswDRpSKYQz/gsTZ9jCPN/r8LOeP/XKowi/oFuX37Xp9m7EFIxtn
HFAd4+oIYRxwFn1MCP6OyDJ3ycQgX0nNmZC3jo8/D/EiOrizY3+zlPto9lj0NGe38kknnk6zO8pe
kp3EWgZ0ss1gM/U9IlzEbPUPhj1zdkvE5Xy9qL1dItNSVL+4+Cm5SXyfYDuJFbPbmvJxoqOcSbxy
Ucr26VYlCEjn86HO2AVIQsbF4p2QS+5mT/aP8NF5yr+350r2ldJdHmqWmNyboTvQ/Jt3sfRccJPG
B7PatcbZTm/TaK/qe0lFkEeKEauMO3/XCN1kUTB9hcdCuinQRCg7vHNKT2KN8Psbk5e1HopO6CF4
E1ScJF3wGgj9EPeSEvPV2fob4vvr2xB7GTibaavXgb551VSa2lbtpVDe4i4/zDjZluxA+eadEd6L
SI5x4N11yqav0YwaLPBE1KdP8/LNALLax3HjU4C00ZpAAVwHNdb095XangoHujMSOtrz5EuXX2vy
UI2WqNT790n6GYhp/d4s//cb2FfTTtZr5SwXanMhCmRfLsPO7I2LlMLfOU9aDt5vZ0/wrqQ/Rzvq
mm4r1nvqLZCuYTkerEvERJERPoGY/qun5SeLL74IWSGSWTHpKLgaA2274gVnelN4kJIL+yHIqwE1
Gh9cOJAlcNMmP3rAnKTc//tD+UwdyytTaqyapmba2tXERfbL0szJ0lzalqk7VtuXoZl8LIFsQ7BP
VaIHIznf+oTukCbcPtf2jfPWKERHoCQdiZprWb5bKQlkeQ9/0ksEb0digdgM6EctTboPW+UgdCtG
2/7UmHaEx8vu2NtpqRxD9J7w4e1tGN72yewtIQYB9KHUEsiIGwtSxwBHMquBDV436CG2OX59h6LD
zlpB6pS7eMHPUbuRrHrUrmrDeVZAflH/5a3mNdovB7G5jcZZcSIwG8wfSbCSxDZGCSFMpEwUGuo5
MufWjyky37OJ5DV+ISC/0VS+GBwUcWT9dRPh9DBoKLeIAhcD+R/D4aKak1KvRX3RdJo2tmt5r8Fo
SoJvX6irbU5TtJxsNjNiY8oGXPcVa+6/v/HPKHeLQUI1OFsdprMrZE61SqlXfve8SadxmANKpEky
2tbkN6Aakum27QrLq4kXMpGZkOmEZgljTOhNWu1N2TcGuCxHHGyTdI2lQFfIxYOxU2Lri1Ha+Gwb
oCtQodHQsmTtGpRVijZz0G53ly6sftr55NtEmGRl5EvFY4QSOjJGFjRuXJoqYgKMRuubU/bHapD3
AlnnfGnD3A/tO0ECm8goC9JsojjZTTgACOqeuaEt86Psgij6jmXqYbCDhZZTmzAHhq0oOogam0X9
oTrvJlS64NkqctvpcRmM6bu02pdZaOKV5L6zHhSFtCjiPqv+Ox9RP7cPCGRTUmtklIJr9CPmA1LK
rzbIz1Ymm73ecFSMPEBnV5dU1UxRss70UZjGRtjUT+sRQwCd6bjynZU2JIz+PvsTOorkMDMNEGu8
vMa/om/cZWbl08CF/xmkrKnReSH13s/1vWTdFcNR1XedAb/jwvBSWPnVlah8cur9+davKTPJqPoh
bWfQ7vl2qAg2SBGnKoQztycaowbpaIfHNeHhW57+fQ98MlLzwoYsCC0Gi+vPrFZlngQrisna2iP1
T8RryIT9+Ub99GV/+2c7/p+vZl9BMHIy9ibDeivWkmHd56x6Ovvs2eLBnZzaGm1B7k0vXQNDG3+x
Pvx/Lo//+1Xtq+1hKRZ9UjJOnPFDe0Ahny2BpWAfIZojqGxPJ53vub9BIYzlWkRT1T4OT11FsnVY
BhCfQxEeQtnNjzj61Yj+OBwxPJcA091ivS+H/So/S81OkoI+u1PqLw6rz6Aam5IPlUe2qE67JkSU
xFqnGRXKpY7vW+NnY7oFerHyftb2cfkrVfZ48fF77lSbuG23H26T7ItC6k+vlT/ewdUDclyHJe/X
9fdFKpGgSOoCq4ZOfqPkfnlhap88IChQM1VT1mTaE4yra2VWCgoCpam+tN0hVsEMCbxhwxO2Lr6z
BZoBzSYqfh4azyGaHCwCupulQVnugU3bX/BvPclftM1idhpuh9ueL9TxG1J6rcDWgn7cpfLxi4Na
scUz4+q5ZkPSyQa1TsBqv7/GP55rEhu9oo1Sealf2VfO5k9UML2bTj6ROk2gXZqAyKmAORwdPjL1
oL8dvk1cUN8tBJGv3XNyHx4sv3SRbD/wTze/I7kjvinvMDG7qa/skLXDcfnNQXq3dtgwfMNHr+Cm
Li4ibz3mt9aOX9TDgXGYgvEhnjbJsTnjnCHZ45u+XbbPaGVcZ/N4j9NgI2/JjcTltw/XnWQHzgOo
DL7cxI99ZPMbWJXtuqtRTqZBONBXQWpq6aPR2pGU8oBPcFcFxU25Uw75uT3MT/VluB3PzMPUAJyn
2+IOSrcjhNhXgp/4SzbFfjrV5/IMX/WCPGe37MtDdpvc9jfmcbqdfljfxX7JwAR29WNqD9OjLToH
2oOa+svDsk930oFrwUu99JJ+G5/MY30QUSQum57WbCLJFdIpkueehm2za14cxf/ysP67g0VAEJrF
M0Zclpql/nd0oTNQsgs5LMUptvLZkIoYFNprMtEjVaTKbWWll6zBXo7QRFmlV61TvmO0WZASg/oo
zXGkPC5ljrNQuqmh4pV007FUyd+AU9CISIi+zG2FEXtE7qiylUmgFv8+943PnjiKTvMXE5BNNeLV
zdza7TL9P8LOtDlR7Wv7n4gqZJS3zCA4xSTGN1aGDiCIoCLgp79/O6eeev6d7uocT9JJHIDNntZa
13CXSpw8hDSQnbcR2lf6xS2HFI6gSBZkyUF2exIEBJytMxUyjYHZL9scB5xdoyAqtR21h+7kj/S7
SYD4yH6YtZPlXNE9zfLr1R3tCKQkCMggWpbBuYgLblSVlPfZUHl4hbfHFNEkAvC8wKtuLmuRbMTt
Txv7r0v5Y0j+z6WKzdX/DMkpOxNjeiHxn5/sC3gmOFvw0WsfpYBadpnkQdoQjkFwtmJk60C2Ddio
In/zoKfH5eTkDI0PsFBQ8Xto+z8lvv820f3vnfgW8WR111eDBZYSiQSqIhCPzw7+B9kKnbwJsuWw
m842I/Chcf/dB/6yqQRKoKkTqgw6ZfZvM+z+0jbTanKoV6r6IZvbfTOgCrIYGvyysh+Cq78tHWyz
2ejL5ECZ03+/BROzMPuxr8lHwqetG5THxndTOKJCsb6TvPrZBvILUfL9rrMRNADQK4ZlfdfVnhiS
Pp73lN1HTAyRGgJJJ8B6QgkeFJcF/PhX3row1ZDUApmGDtqwkCS3giCDPziqDlPf0IJmCKB+txoc
LR+VGKF9RwYPBQd0z788KlpSStC9uxipJgnSbOuMaCijJC2hyYA2qofO9hmBNlwm8HLcWRPEBSD5
zK5gVpDKMJyK+A348ylEnrog40dV/ObXyP1qrrQejFhfw+vKpdnEXI1oiwH+hDtLUuuW8jOkkpHV
BTPGs2N8wF1m4zKyh0WtHVjNxNsv18qLHB2ejhvNRx4QZtaFqjA2R77FWzkZ0myQiLBR0IAswYcN
0Kohg8WsRN5cM+Fa+wW5LzxvSpQfEGcmuYGok2vqjBwP1pCKmBfSk5mN7OV+K6QyTXIeHqq2aMyT
FcQKBeAFoo2Tc6I3AbUJRG6bKfJwQh9vOoUa6SNAc1IBQdgamcgVMwaa4O3EQ4kBAIAoTXTs231G
H0CBf48Bajt/WbDJ4cg6nq0yUf+3rnm8Nub5OqXwmk+p6qzy3BtQUSthA8AjVihRR1c1GrsXpDOB
DhVSiKQm3E0N33HZr6/P9TRtKlKkSYWHDDemUR/7/GFSb4dTZEJ7JfUJwKF00Mm6WX5hgieCKJ0e
Af619k2nahPD1qNNQCvvrywoTvXcXt3WQswsnLRIfaMpiFdBhEhaj1kB4luSJ98IRsLu4JcP9Nl2
RPh9drhFZp1YZmISrQ0xakhjaKIZQ52kcSUNK5BajWUka9VZbT5X+QN6MQcpnEJM33P04iWHxWA2
yYkcLRTQS0rmdTjMSBIcj1FRhzAN6nKmITFxzmP1p2lQEwvOn+P1/9+Hb9vzQs4PJ+qu+ApW3pXO
8NREWQx1/9STMsQl3iUFLqOmCCcRyJdBLVyMJGTdaaBpC17GPQnRa3v/sH/I57pTOXI89Vje7Cmj
GzFNIfjIxgC6Ni4jiofc8SMsQAkBDYbi4aeN4F/2gaQUEM0xTJUJz/oWjLaHMbuXFwjP0gT6J3hn
vV71ZaDKH6AdmgBwvtyFLSICDQokGKP+u1v/ZWrH69qY6tQPJxNIPL/Pt12+r/SzXoE5oi5DvjtX
I4xNFflBm/4QVv0tLiFulEmgiMjkj7QZBff78QjedDUBoKR1pmMgwXsHXgS4GHbA0M+t/EXc10s2
BmQQ8Ko59nR70s3N47+v+m8gCiyXRf6QGj+F5G9juazu7alrGwgjsf5edm+DuYZUjAoEvF/JdA4I
iBnrRn/ZKwCYHQhBPxz/b81OxZMytiYkXqxvmyoj1xt9f1UqsaJy7TcN2jy8tTKf59nHyDo36aep
2s16EZxU94AFGJyB+U7FDJ3pihH2wwn9ZXJje0c9G6c9Vt/vMKJxgER2rc7V6mTMWnXWQgyZjBJb
UdhrZjSwaUVnVDltJxd2ZlDj/n14VbT3tzENE3MyETxJ0gvfg6FDtc8H/ZgdV1r/2tdITQDsZps1
PWavEG9QIQTvZgbX6eJmvpPApJgxZBMG57Y5XP0bhOiRzYiaacjKNUndQ9BrFP8qYWlBmlOnAHK4
VEutC6r76/18j6/9D9sW5c9dMpha6i6Ec1B+ZPlboty0mnycDFq5Gi9J1l5m3RHGCBsY/KSotk+u
KvKYrKPAJhQjspRN1b9dpLS+kvkVQo4HxK+gcO8jGd2BH7W5vkbx7807kSeqan6B0pTJ9+5eVYN2
3lsN/JPcKdFqQdMZoOscVy5icjTU91Clw1Z3OxFq2DkqAJRLiFeABCOjyGoPTOxNx1pDt0/vUDD3
HxnimXNkN3HN4PMk6PAOrjVCbxC8zKp9M976LZbYEGOoROJp9XgCgsAsnIXmy+XkWi+4Xtz0n+bS
P4cVyzagO1k1LF2llP77bCZJfW3cTvlx1TcfvY5SuI70KjnwisqhjNrl9QxRA2lg4FPzu6xvq+N8
uFagRDbcKXeoUSe+bP7dtb+yRd/bXjB/LbbPpq5+R+N2l/t1NIehWpUQREZfbzeV7qlZ0A+ufo2y
Lzxn1nsVbmuKtx8CqQn4TtqCMjNaFTKqw0hgToUgBR0fbANYpH3m13eUyUKkIqAujBlkOlcp/UoO
K6Rb5TQ3fNTErwgDtiCevaz2L9nsoiUoDrMfAxzJLGLoUdu68t1HpkC5+fAakFwkrNm/z/UXfIz0
j/siQ30mPr5WjY/+J8o50hXjCuCWkoqZKCYpKAWy+XJzXcTVeNyh8/Pv5lPEwPlH832Fp/8Tkw13
bbgDgqpWrXeIpiukwaTMRbTtbAUtugdg0FZtKs33Gz0d4kmsf+JA2GoOminILLPJPIT5D7Jcyp9x
GI7YGjcTEBJAz+/5Qam8T5T2XjB5dzlFz6trgIefZKYvzDv6e3TL5hNr1Z/JIR+eEOrrr2v9XgaF
vFEyUGvnU3jKn4w9Tm4Eu53x69Tk4RkOZw/h6d+t9zVtf2s94rXpFFANa436PbY59VkpVVNreMR5
0j8kJ08JsjkcM7JBaCzMixCUZ2o9o8gR3F0pQU7SI8qdHYPcx5TjyQhyxFom/j6o3dIRf526F/8e
XPyzh2R+bAVWLLt4o9gH9zmzjx6o4tj0WrdMCDkiXhJYu2N0ShBc8mF8OkCRnH5Re1pIEdM/p4Xf
pB9hH1quGR3SQ3AJJ9Fx9hNukVjuz16kTcEXsWtEoZC86O8TQ63sr5mmjqfH/a+Jr37g4IUmZ7lr
FtcE6SgrPKTHB1BTYIxPiBOXGOmdAId3IzZXZyvOI9gEFDeeq5f9qgpkVHeicY4Y3oIde/spzw4h
RN3V+NSt0Q4f0YlzACZrIUNqGiIX0YfXwFqe31VSk3huvtQLtja02faCxW4i+ew/8PmaX5fq4qy5
dUIMeAq0JxAev64+J3qSbWzcbvYYElXh5/BaokzqlKma3mZM07flNaHXhQbB2Q5ZdQx0zNEHuIgb
JZxKAeneFQFqzBtwJKXbzuuXSeFfHjUP3f/zbH/y9VkZq9qijAvsIXOhMmYPjHi7m0PtxQGg20pr
1cUaK2CaunnAR6T5eZkveX5hOE00bJDb7MMsKJMyaD5g537ogNCTfiW9S/5hWwZDRFB9IIbGWhWk
PVi9j9sJHAywGHtA8XlGTS/f0PPWBi4r62xbUX18P+PSTmFxge5UmsWYEj2AMXndR5MA2Z0D2AVk
dISOcw9UP6mRjVoqcTEn6sbnya/ewB5carAciFKJQMCaAxq2bq71imlTC7zB8u6Sq6JTCbINzBvV
FGUFfDVHm2ESTM/+jRHzVNS4jwA3TrpjgD0TvlpItg0All9P2YoEAYfNgMLL9hQRRgMzGQQGPEBE
2LntV4WOYEu03yjgb45hoGuzDMX2M6Z+znmBJpeGcc5q/Bhrhwup1sXy9ok8FsKJcK3aWbsA+nJG
8kYOz+bMapYnKe3LBBwN5C6EW1t8ZLu4uKwGrE7NGf40cIwwh+nOiLuFFevcTFuy6sCQh4LyKwv3
EUJh5GbPJBkfGySEoH7bNfKaZBp8EOpo6rv9ezO/7m5rFAWVZyyirrsW6MjDxDs+9/HkHVUuxIhh
VGao6wJnr1ADEW5/VzSVHqVlPZDxcKeHFZkSVQpuaAb19qA7aFkqz8o6e0OAXXoZ+jBX/dsj2swT
wTeD6R3crz4yx5g96K9d0vrys7Sq1+WyUG1LoIOdO8ku0sXoxmM+R4r8pYoVQKgPKHBfyT3iMMiW
BE36sw3f1p2+w2NFSASQqGd6Z8QyXDNAr0YK5A+I42PQfuSxFbfvysLRtqcP9RG+tr4jBa3MxofS
vzyfvCndcNh1GCbITmNAQYQxiMabWy44/uXDeO6ea++oB2fSJDDl0uIzR4YCXXqgZbi52/C45BB2
MeqEi+kP6YgvkMG3mR1nbFB7Cvwy5Q9TeXxkLjAKb+WKRTpk9JFxWdxx3CPtMhV7N+0DU6Z+mV8B
NjHTYXHjnDbyppkr78b2skSKNxzfzBeU9M2P01tLn/ilg3NGgunnmuVfZt//OVfj++a4lMasOFzH
cqVdVJtBld+u2CnqiYz4XFdBY66O68NLc65RjmGfmLOXyFGJbYmIpJPM0L14CtoVE83wL/0pKKT5
FZps3Qn3Bl5e3JBzBTIOuxVosJ2h9ic+IsMGZ5LPD1vQKOFRCjMpvJ3JQTU7pXs5AereW5oXTI5Q
SU8pIq7DFJAZhySIRWN8M6CRMuiUBXJAUge0vgdd2Y1WHmo1SvknX8IH9Da5hpWSrUz5BefU0tqD
Jrp/7TBvyC1Ny9cOH+/CHOLTPcNr6ZaM9YYdXofkC1KmsMp0quzymY45Xapjv9IkLZ2qYFKP7dQ+
KfO6aOP7uBrZhcs41ZjaFXj3qKHZLc0qFNXO9y7C/oVat2NkmZAfhjCJT899vLhQ+g7X9EYES/QR
NlXpm0coEQoyPYlAlxpNMObHJa33g1+69pf9kc5/RJG6jIu5/i2jMejtZZLn9+Pj/lGjqsMeLMKU
Y8D5mt1bN0UEzckVNN5ta5HNoBiivBSftjJqSqV/hQmMcCWIQZfsDXnRd83T15MVblR46rK4ImhY
APjF97KgKvYx/KKO0z/vtZ8C4r+EErqpTcgJy2zyzK996f/sO/Vzux8O7XBYFZkeD6eFwYJTAHDJ
Fwr8iiPlKpAze4Z4fbynGuhoFGXImSjwAE0LkarDw7+3cqr6l50wcP8J205A3qjCfkv/F8d9RlW1
PzweOhrAuX0gV0xB5nbBqs4ZDETIrXmKLAIa0eg8HnxlmuTYjQmYHsRIbCNSXndFmx/24kZOySYP
7rSKDXRtECAa6F1eNeKS+NyjdIYPdmY9NOM8rxftGB2xW8FGy+1AcmDqdYlPml9dYjLe8ohJhN+z
E5h61br6hc+AsGcUHMqZBrJzZDf1QGmtBv6Hc5XlkiIvXjmTy9RGhmymDr5kpfssxY7leolYUEnA
YyLGlmTwjDKw6B8JfgUzg0r7KQEKZ47JIPyk0DF572Gjmf6hA7GEesFzwYoKujOsq00ludhewTrc
Y5GAjCKmpYtqgzEd5jCQpbDJpdQknCGJunILIrVQzCxP5L4ToLFtgXEXOVzbXHep8oIxj5TenrTZ
SLGH4ieK/zopaHjyboVnxusEvfcM5XPnvh72Xra39zNYShUmzKjtWt5xWyyRdY4RHKMmsCq3SFx1
OH3j1vB0fmVmM0jwYWflIJ/3gTw/Iin60dOfGshxyIsCWowA8TxU4e0VzSjkUHvhJ1OkAChdY4kc
p/D3mXWPyByyFTGAjY8CrWs9MdcP80a3D1MmU1uPD0jaIQJhK+mg2qcwA5GGkC007/MN+wlS/NML
lR08DDAjrj5lDJlwpxgAn7vkn8qP/qHGhnHvtBFieEeCLDiCpouXdKPGOLuQOwXviZ/I2Zd+IS1D
hVbGWNFG2xGb5w9jYZzdDBVWh8RAhYmPR761W7JxQKSInTIGx/Dbg/we6mQ+17dHC0eipKGpMFOC
rNmPts7aq8w7iA5wwN4npZ9NVrBtkZZF1riA1B8aOIGE6i+YbUpitJG0g+bLpH+hlP3afVgvPZ6X
PT6zSsjnEAO/HYJedial1yJlUIXl0e/OrNlawpZB6A8i5olRPNKUHyTBWd7/Paj/IifMcNamVLos
Mba/Qs3/mWUOfTFOb8VdX9anA244iXR4pIxL1p4dPULe+8vEy44RvLKpcKbsO0AkCPViPCmk0tf9
lV2u4SOh9+/TMv6cwckBIo9MzZpcFrHj7+FSdzpXmt4Vx0cjZeY+RPvgHF3W9UcZFrM+aF5uy8Y3
Z5V7eexSPawful9DuF8W8eHhPssXw0xa356l9dEpAiRaN81TtpRoUoTyMVwMEBpw9zOiP+ecHv3W
lwKK+6t6Rwcn8nhmrxtguJItAJt6PwnS/CUTxpVpLE2QMxUFpPTvV1bc1HHomvz4iJWRo/vFDDW7
CEgeiO3lKR4+8HWFaEvKjvn+iBDxsp8rnjWjhAes1MZHT9hioy49t+JDqPldhPgTPm2nD3LnOM0N
afGOyi27cLGDJ/HV7HLsjj/xffCxW/ghvP8L3Jurwe4AJBspCfk7F1AkwyQdiN3SiNGk9XN3eX6l
v/pt+O8O8Rckw+8H+rb27G96denlWl1SGe+8e9SlpwCh66lHJGFE9eyEBqIrxbgx2c/5sxnEkts5
8N7HtRVd9g4yPi/yD9uMv6Rhfj+nb9uMVgJcrOi4k0gPuFh56jPBlvYiypnMQtw6DM+8F0AHYUaS
QyIIJ9J4YI7HwkvOfrgT5p8JbIGTVgUdDal2mGG/96tbUzGQp9yJMc7W6sxwzpu7r0Z7DzdOVE8C
uXDw+gEt7LRIa3vH9B3ONMpC3h1J/Nl0mQV6WtlYcNpVDmwXpX67f6k/T8Qn+3fZnaRyqGuusc78
62P2Xiyf1RSsPraDduFeEkwABRW69Y/0R9SPn8nFCqFTDJ/cboZF+Q/d4b8Cxe/hB4gAmXIOaXt4
99/Tcs0wveZZrg4bObj64uv8jsAL6aXzlp95YEHoP43BiQYAcRZKPvmnSAvEQ47lWInL+fF1jLuQ
bWhoRd3nNFD9LMxCfGmwNLRVlwXURzAxuMfHaPRpQl+PT9El6d257JuBFdw/y6jgBfIDYr5x4yFu
GyC6bDcevBQ/CwiApqRFJmFL+qpdM9jV8LpgP+yqvuJBcUEMu3Yr/85Lit0Q3kJ4YWn1ZmwwncZK
ow7Fv5Og40sNoJmT9xI/qcExMhYqyS3xcxEdIz1ACd+/x/cYX68gIz9x8RveC0TghWJ9YHrdC0RQ
/79Puwf3gDMMdc98vM0O/pEzwteFq0dHIbohWR0hcUQz1Uk25zsy4myh80ih7Q5RFR3QMsgjc6EF
VVS+KjEOXQqvBcxKVfdhmtK6wchXndQJr0nKzzG++n0shXlUJYfokPQ8exRe0HmkLrAK/HpKCcTb
JDKUlr09RLgaxLwW8Zwk55AqGv6cWPYqzsPYidMDCX6I6gQLDvGMeD0WgE1UzJtIWmjx+EkpJgI0
wTOfVKUDLQYsFJ2Tc2IEddCHYMcC0S/kQFsZ6UiaTeH6RD+pEnMhLl9ca8M7ivU0kN7Fe0+sxf2n
EkhhlQzvCldnLg60hRxb5Ib6eP/IWZxt1N249P+aAa9hOpwcN0kTcYJarMWw/+d4fXE2h81+1X5y
nRybhI8/0pVHjizaerri6Fx/tE8PESZrfK781bCoFHweuQXHTy1Vgjyafn3n5BPxV5KosbnI5jV3
UVyq/PVd4QzEfa04m4qPx2g0wbBjjHse05ThEp48ORAPkamVQogh0chHXmkhbks43aG9ys/Gjhxu
hSfb/3sqj8CUcAbqIo+01SEZ+U0L9jRoNp+upsjofR26ScQJiDEo7lRFP1LirfpOhNaypjEgMSfg
bJuknBcoxIszLeaiG3APo4bfa37mTZwgpyyaWOaQnNM7MGDuB5uw/aNocZm+y0dWkREU82mgxFDF
eVyTYl5x9EOUfUohTeh9NRWtLnLTMv8aqRXia59y35N9SvJVnCwBixzvuSBx3uIaxLl/3a1tT4+Z
PDDVhLQdM4zkGx49ip+ZdDm7Njz7kwfGAX1I9D/Rf8Rlilum0Moq3/WFwlkiSD4nOxbcomtkkO/W
eWThObomGg0jvqbB5YncsLiXBXf2Sl86zjG5I33LrW4YqGIEiK4mRqr5IDoFvZGOI/6qrcRotB44
e0gKyZEG53e6iOhn9DLx6q97mieIVHFazVZMndmzFaobnNdDhOVFC6Fr7XP2QRd3cf1+F61PLwFg
8tVHVK5FvEpMvpeY9nzU0qsvXnv1948dY0OMfPHanHeoC9wfQ4OOI9PLxEGlkHfTquJf8TfRL0VH
nabwHL/uMvJ1fOKEKUN8hnhGjFjmkYpe18eE9KJTaqtKVBv4RNr34ZDwfB+Lk2NiOX1+zUCMWK6d
gdBPHdH854Qew1hzRacTg0f0k/u7mBNEl8sjnVHOF7NXHomji/Fx5krE9cmiLUsohdg2Ly+HENZw
vhS4ftBXwxJJ8G2hpkyiQ1r1wXD0SRhnR4TBUYITMiqD4d3xGqtsTPYgT2KKXTijh4dWoniqjzF9
Fl43EGXWOquGTl2EzGU0JGK+btesVSGFn+V5Wbtyegn0Z5XVhDy5X/uld6GuAhyM76T7B9ahNrjP
TgFQWBYaI7qywGRBxxIhFpn/lpkyAsIU4ZYTlSxt4gHClcXoHJ7DKwvUNCpZTsQDvXcWGLHIQGmL
2w0x0vz9vcCYzVNXez8w07M3xP02mE5cJDlB1EL6sbEkKOwXO5mgzd157yMejGzTzQLJxK3a4hfY
hjZxW+fdlKh9X8JY6d9BX20sz7zYmo1Db/QOKtomBD8GtxAgqwM40/l1DKJspUXlwbuGqNc5EUke
ZJ7t6Ueg4YyLKqO9T/BF56/u0UFKwcEKxG5mg31fT5qgK5Z7YVz06+gsJRIutrTOESuu/YO6K6X3
fIoX0e6eb8hXm2v078dDUDyeWFeVeVDNprcZTufq3tODpRq07SYZ2QoFSCLYoz9dlPcl2wIyw9xj
V2VAfiZFZNhYrjjYdNSvpAe4NPs+p6pQrtBFCZWXLNiHbCqeso21gsfCfoPE8icGOghiH5eOFM+F
s7S8wSeEqJcgd3NysYbEszVEKshrbMeKgdOEZmWfopKkUEyGELYkanxkauxrzOI52lf2KIVEyZzC
vBFpE3Ihs4M0G1+0Td+kz5NAekIGi21t9QxUIEuBY3So9pMBr14vA+LobrvVbE9KYSmgnuEHxa9j
un8B7+CvYSfvI9JC1G/6F54Vx6VyixK7TUWAHbKxWZIFyZaiVLe3seeyHWQgHQ3vrvV8dKk9Uwy2
PQRYj3guzJiPA31znLnQIewT8HDJBM020z8Mz528NL1zO5AyD0d7RSXIZXWXlgfHWF/CFSl8FzYR
jnJB7rHfw736EdDkyQ4A9e2IyIFZykLX+tdkXmRe81lEoE0CHRbN2cMLw3SV9x7Tb7fjpNqkFj8Y
i2c1sFL7eY9mYqQsSLroI7eJPL2PuR73+u3gLjeTkDSz1z3dEnZJ/K/FbrleLChmsQsHBE+QBmzB
XmeeKMj5TY7nrUN2f1e5b9ojbB9H86KNCm3BHp4JdCwP7Bv0gcGuXL9bA5UAVYDYvKs4zWb0zlGB
WTwra2rEKO44JOIzjy61ykgwAL3HnyT1+0c1RLfG0TJnsX86kr3vqK5dl2gCC4YWs8o+6MWSM42h
Cy5AV27Il9yx/wSzpixIFV2FaY9HvLDbK06u+Yfcz67oALtK61q7CYG5j60NpkPshaEpoWaALWE8
+rVdvWbLS5lgUUHaEKn9Romt1X5xdzwPS5rhifY9Ot6YjGjQpy92Pn9G2gQp/zJBgXx0O2QJr4jw
uNd7esOlSHOR50+Dw5vhXsPzkQHGtOuNW4iJXv3qtZF9/wR6QaDiXOfiO7kgJ9AdxT+/YujgIEXL
SJECj9QQ/FVvDr+7c9FxBAvKbpo8nF1GZIb0Fd/U1eBoi1Oi8eH3YEqkntvO1UMdC5Xj1ylTG4ga
DCIj+eHWIBmxaPF6pxhdPxnvAWdDDccKHM8a7diwXy+YjifYUZ5t9VHm4AxysitRHpbLebuRgv1W
JeWFbbA9eUKWBhwWqGtX8WUBVD25p+V5jVat2y6JzjyFIjgV7Qc87D2UNX0cXlwtgYvMM+Ix8dBf
J9OhEMc0r83XO0/uZYFr+gJP2a/XtEvcTBYnnxpWcA4q3nGCpXN2jtTMrwF/XZ18ESyNYuMc8+8M
t2Vq5/1Mikb+VVzGxYP6dSSNHIV45GG33M/EGYkzu6dfP/knn7mKh+KL110i8V3zkf58VXzx+O+d
dw/UL5+g+G0koi+0uv183jOxlhEqHMkZ09KEXxM1QG2MO4IwV7gPMXaIMuYsVEC/Fi1yQFH9dg2x
VYisOWID8THA9jxsf7WslrU/pkevC5Blj4EPgExApT4YYIvAffGPgRY1b7fwyMLZstqw0gRFfA9L
ojfVLfnpxN/3UfZLBHqmVxB3dUReE85FZUkto8E7islb9nvCs8ZTHvAJ8s2dWG3FyZdgFOhjx4hF
UQ9MAjs9MBbiWXxnggKJTN4mXkRcF6sEono8fcc8OmbKofEE9sHwoTe5aMc/0Mg8Sl8LD4AbjjTz
wTsHChFuyY1rAvlN3DzcUf3Cl/lrvTvyXki9Yemfg1uAh2eQx9RAgto778Qn48RMF6u4DbjkehQb
XSAAzKEj7zh4eUymzD/Ezdc7xbEbjnYgCyPPxCeOVITBDPQzOYSQ//UnmaeboIrlWZPWnJIU1an4
XizGsH6sv07xsBMn19AH6XWcTMmFGPShbkHv+eqbpLwpDtOh4Nd8rXaXaMJYt2hA0cxiM8N2jM1H
m7DsOZis0g66k4cgDfiNvL7fJ6S56eDD/BAiQump3pTDEM0R1yN954gsIKBuujtfszwW8aIV9QA1
pvMuvMxydsFIxQaHAJnouckzYpss/mpGX1GADzyDeGACdEPASsSz4lVmBPHOP5FaRCtdxAz8hL2I
j94Hts8kzqwPnbeID8cwOdQj8aEfKhkMtAfYf4soTTz+ezoPDE/lJeWz+LwDbxNvMDzxuWIDD1+Q
n8WRzkSWckDWXWzQRagpHiePr5l4KyEMb+GD+bfaigOMvEZsogmVdicBfXoUm12xtRfP5kGVXjil
PG1ngA1n1ddFdjSI/hVAi3CfsHpHcMUzddqFSqjRDw40pBRVX41Zp/9dnUHWpooEdieLh5BELkMJ
WMdLFkMrm7VfG9jKF+kRsYMVmQkRupWj01KXJ4CXOCtxFNFqw4toQ3Fl4vLZpvMM7Qmyh6Z6PLFp
F8Efz3+1rmhbvHXXBlckBxZ/J3zjVlxmF262yaNnwIh+KoaYmI/ECEXyyace83iLO2BIYpfc+eaj
ums8zSX36EmvnWpDu3RLBvPAKBG3USVKEieorcVHmtzrSDywz+BMSZmIkIIzr+gq1ofoEFNiWTJa
3A/Rzpd4XEuJuNniVYCiAnE7FSJh3dZFKLwTvyP5/HXTV6abB6JfiCMeucGiGdRInIXoiaI/ABHS
YGJ41C1EPxOfKzqi6Hu8PMEw+Yec/pcw1beMHd6sGJCYpmVBEP+WoUQuW7mWKCaQ+TbJ0sjerve2
bvZW2qvPMPceXFe33XThL5qHwhvs9Xm23h/szGZXmTzXrJzFC1WuNbNLqP6UTxSp2m/npiOWCzjL
NCFWfJeZOMiaVEvKcaSPw340gaaiKOIv/M36GPy62kzUybvp2J7XR/GQPjrhTzoXf6ZvBQIeMX0E
e+EBfVf1uhzV+1De1XFzQQ36kGPfKDEk635mYO48oCIxlfapWnxKffZDoXn6J/6fGjm5Y2E/ak20
74z9fadq+04uhiWqT3cVpwXEQKgkew3Kco3fgh1TkONixkVYG4KHC94IYzJD8c/noLgHHV5kmks1
9IzBUukWeQh/5I5gCIiUvdsdPBk1QEBfOOshjvgCAQImxJWUPIZ1OjhfJ4sPAppL7OxOLLeSbbZQ
t1f1aT9rH3jf3tWZuXv0TpEA8I5GcLnNp7jnaaGeRUUTCaFi7H2ZR6m2wpQ9CNvrYitP0aFz8z7S
s1iq1/tuKUFl4kkOPgRodv6QkVb+7EGGpWhwLKE+T6mJ/J5/12/Gra7qLn8UCTzwsoDJdm+LaG0k
S43d7Utjx4+h+/Hvo371y2/9FqDxBIiDqMhTV/r9qEN21svbxcoeTTtFKpnH26K1/U3mnUj3Z97B
3RBL2G+SfbInvuK8LTaUlR59P039RRRFpfMrwifJIcJygrXnxfFD7CWGjXqZi8UaG9KXecxCb482
E+LeQ2uAyWLvfZK4sD8LahuU3sPP1Q/DQf9LnzRxk0ElW0NbEErA79cFvLVT+uI4LCfv5XzYP5ZQ
alRIrLjzgRxEVq0Hx0McBHTxAE6FpIlXfZbQirR07FKjhyUpQh+ISN3Xa++fVmUPv3oM0aeoe4ZI
dVJ0ppx6v6LQ5kGiAyYOHx3+pLZ3a9LVCEJpUS3hIoesvHfjUwCNYx5GYeUxe/73bbT+BO8LNRcT
mwplCstVE83xP1XYOptOGul26zciqzVQyBDZSZF8FFlgkc78L3MqcuoiFS7yWuK5ybtYkMnGhqJQ
UbDi6N6RvWsNXla8W6S1arKgl1eR39f9Bizeid2qyUIldsxir6qyr0RF92vrKXIWZiC+j9Q3Rp9Y
SP76U/0qnpjEOU5y27vHZpyAovJGln08aX5aKP4s/v7eGt9u/gjISDUaWkPk9kSeWIWGl4j0qfmO
c2hgvZ+jc4TeD8ExTNew+Nr+l5y0OEvCI18gf8Vm0ApOESadFmGPJII+l4WcBf7fd49iObfn2ygU
clcaU6gBlUr+VggclUGRLrd2eGy9GWQ6zHQDa/RlZ7cw/cXoyc45wW0QlALICZa8VuSuLcmfdM6p
mZu2ueg+9S2209uBmQNkyk5fkBx5PM1QFLZxmvPIbH5uWcafOpa+p22+ubmzo/3xgaeKvf9V2hev
TnQy8qq9cuIxkm0ndDH6JAXOsM+C3cT2MzvamvbW9wtv4evv14RpQvPeouhmb3aydwzfMAH+3O3I
Idr7PEU2vFq284U1W2BetYgMZ8dvhR0hShagdB746zJYn/hxs38SnP7FW/Pit84md97SazJDzYQp
p/d2uyIE+lk4cAZivLjtE8wmrwAiT/n79LpTk9012W6rBGBINGwRuQs/env1NBPzFYqDW9wo4nQr
hbMUa/ukezpvFn60dyPObJMTq23eFEcv7B2aBJadTuO0nO8Wp5gJbosBqzvbNtFMR6J1xifeXLqQ
vc1en54AzePrNe9sdne1M+ucJ1pHWvAsiUp2RLNVb8dORnAery6zleSGtUdSqQsJfCrvkznvQZs9
4FjrWUmm0fDUpSHvTexW90dnt7sI1QLsRKJNusvWTbSjAan9pIvcidbNLPp1cAtvk/rlq+rvaLPN
gTuETAIQ6M112dq7M57WLtqyL6iH+9SA3PtsGXh7O/EC2t1ZM83vRm9nXdxFysdz944kuY92A7Dt
abez/HSxNYKr2yQTf4LhezDoJJd1ZJhohnTWxR+zz8xfTV6qtHbk5zB0t1tsjJ10O/vI3Jlq/x9l
59WkKte1619EFUg+JRjAgLn1hGq7bUQQERDEX78v+j1Zy3726vpq1RM7gIQ5x7jHHXzRDuf7/z06
gjsSrGo0m0nD7rG+tdYbFkMmf6rRwTjerIlPFdd1BFgb3sHYJ7Vz5fkCyIqtBfzP0eo+Vez9wxFt
/Kg62qRFamEE19aqPt7eLu+VQzrk8WI9+wS9j5iRrmZnHrf+xCRxY1EwnS5GKgKld/JiLC7iaqFP
R6PM4VEInVXqjEYfRdRZBQK5mgGhV5gM0j0ToPVZfWuNAxZ3dze2GHQbzgIvjsJ/AHtiLxhZHxdh
sIXQ6dr2aZ3aX8tlYU0DaYBqYPshdgD19jwdi7OxN8xtb1C54+ydXMJ9BhaowVN62GNIUeOHt90h
UX0D5OJVt8akTW52LZ0ojkwDgIzF+DJ+2sLFNT6IxSQ8bpS+7x6up9reEG6Ab58sdxqm9q5x2rGb
wJe30CZLZMe4BJlZj690ygPgiavl2f36LIef2ZpXBXjTBokbdz3HmFTO8TibdnXycjl0YDRZvjnz
/dyhxvbeW3Iz2dHrhTsFq5yGwMPvEtYQjK0rz72ttLu9g1tWpwgrOkxONK2tItvU3XYzek8XoFUg
euslyNdQTS3v1l9rW7K3EtKFHVJprHcP3Iq0k852hljX9wbFhXXrWbo3BUEQLV6hsw0Hbv45d7DD
sGV77dEODYmtAf2lnV+vv/jPs2Vv0XlxAc7TdJOBnxhAZv0pkcvWoOzudNnHCXY5jlePwtrp5Cy8
EUrCJcvIoB4gUt+MVU9s+yRaUruOo90VCi3VDKocQiA1a0rE4dL1Ls5wzqSZeAzL8TxvF69O770P
wDyNQ0efHTBFGB+lGz4hHh7xkWmBqSv9soff37Syz9ZXZn/9UtThk/Mf+4ku6jr0T/ILFfOF/aTI
5ckQ8qRZhfQj3eD1f4Poblx3+2K2+T0u7kqCfExsGRt8N0juBozmRzjIGSB2Y3yjc8hGqmEMuiLA
GEyefYV6oBuxUkEwE9T2XUPfVRxdTdHNu0Sy3EP+dJOl7k84UKkkoqEBeRMKQDeyLBjkdbhA1692
s9Z09OSb8QABUqNvR7hTDTumH+MhbLtgR5RUGDKoTPaufVxGyscdIKzjKHSYXdc4d5yGO7yEnJ/A
m3PIAGTNICY7UNEhxgcs4yfe1AFEOr6/a7y7v2CcjEBiieHjB1Vgtxwyg+JQ2HSCAt1td/AbeBb4
5us3UNbhi0/3FlRAPh0kVgw6gCfpZ/sOubzzF15p7AUNcE8Bfb8HOtn9xP/QyF5fAzjqQCQArm07
pHbsemvN7aCDf1cTHcH35+1Hlavi7E4tqPbEl0a5d02b9BKWDdPTcyDMjH0yVd/i6WmVTMvpadLb
J1s4Rythd/ZO09s2ehen8rLhbVnctjnVx+Q6VD+iBXYuPlvObdrpmdTP5CB/1m/JNF3d9vqb/NZ8
8U3vTD0JpWQ7XZ122kRfkalXMK6Zs8Rzz+W3+1fFlslsUmUjVVfk2G31QF+1tlOwtVwt++HgerxJ
A2ZI1YG/tev7QN7eJjK7t9/adb83xWZtlzuMlj5yLGGzGQ2k2W0KZGK+G1686S3SEd+tLLIJCwmc
kHHki4PnjCOMmo3Z10b1qBnA41Df6pEcd1OUJwVSsim/ePTGoWMuhSVS0mm1lN/SlUz9/PigyNL2
MEagTUQbZW/sT6uOnxCyXipgkULfXF798/o5y0ZcqikFdWTpqGBGN18j2MW6+iiehpf3eFONk3WH
8T4/rt0E/jQWp3gceb2puJB3Fz+b6b42V4Nw/Xx7BgYs3NVjdgo4dDTdP/vmpxTIy9Oq+yjCWJ41
Xxry7nHfIRd4Fk4zyHknvAKAxu6jK7gpyKKNPGtYTmQH26NJ816NVKi1RcdFWWvTz9NEDcjd1Xjy
KKwgFsF4XMZ72EtOhllS7lBeQZVo5hcPpxgqUJjNFrP4gRQQc+qa1rGPOsy/TVTmwgiIuFNmP1oY
Hju6Mr/64eLZ14fZ6O6jI5vVjjREDNFZNNFgXrzLHIm0Ww6kYcXECdbq/spX+tK2f52kS0D0TTNg
6JrNCOFdQmh+HNTxzNi1k8cWTuMKU6gtsq5qGc+v9J39eMHDgPtkb2fIVrEU1wy/9/epMbm6/ewN
8c55nGCssBGmKDWiY7yGjRG982RKMyRRFlU1l3l4CrpGALx/kcxl/7qRZoptrCq/HkeMrk03Wqf4
TDWDitXPoAc6B/owmseThrm9SJQAQjb0ZtROw+u68DPHGPgQKfDFitoO5V/jax9+8gvmaj85EiP/
FR5BIMcCY2obuYN/GaN9w56kIoLcQvDSoq1Y8IGMz9O2fbv7ptextcS+8iYfNQbZC9IOKVZ4Ayom
o4SbFFuNrZtVZoG01Vhg3z6HiZdacYBz+16CrjWQJ4UfH1XkpNK0F2CrOG0/lZWwYT6eIF87NkFO
rszbGeSohxbUuu+EkbJSVunmvO0F4ZgknIO0L9/uH+0M85O9mduMHNK50OkEq4hWGWK4ttQHFu2d
4hgrzHhnNE4rGmzxAMFzxhUF1dhe+r1Zwya6ENZxP2ttdaKtlOVzUXTz3MdCDE6H3siCcz6qB9E6
PzSDcMfAZE3t4cYUEAJQ/X17HRPg3c2EGKBUY0KouA0AT4cHSsMtDx1mMNiYGA4z+lE2CLuxe3bg
6j4HQE/IhKaEziwec52iV7CM3EKc0ToxEx8I79wuRs7ip0p9N+sJdEAYr/ExAJ0kHrVufO2cD7AN
vNMcORdO0eQpDuKxNtIZiU1O2+oQfuZbfWHu9QHp7V21gVPN4bFV6XxsbWIEEOC5vxylO5Cfesqh
DIC3mQUTBxkluCJiYiJW1n0rjvgcWE6g0/Cf23AcHxNb1S1tlh3vW21ZbPPD7aiNdbJarHaW+fcP
aartYF9yLBMhBfq8PSZE3yb0iKTSNdbRpOHAbA16y/wL19ZRODvPmeQFzCittR7IwZ0tD1vS7a1/
RW3RD8fqNFqJI3192p4rS95KC3UqeBH+ZQMj4GSYQNOrqFM0hzs8t89bFueWsV2yNLm4FFHGStuh
/In3Cs/qpBUZnN7GJjN8aMorOOF8xFDGq8pqdw2COywSRzxXpNucGNNw0sNo9bRhRy5ODiU5t4vz
5y6Jma3suLwc05xEGF1jxcH/Sf0LQ9ZbvzywJqNRSo/Cp/B52aRj2BldkrjmM+U6ZEzCwmX5RonI
8ZJxATni6gif2bHw9EkzLkA4jGEzMoKwj4/blEfrHDK/53GfX2fPDbyRfbLXQOnjdTMSkT/erOss
PxTcM2WWzkVCn7d4P3AGjMNgTC15CCPFkhfFgftTW2NtWbsNSj/Cq7k4TntQvXI0FSb3GbYu04S5
4318Z6qk7oRPo59O3xnuu6LVvXLc3FHEMC09EpGwG+mLdnwR4GiH1iIMngeW0n3k1hYDS3X76J4d
mO2UpJPUO88JSOjHLIckznwiefjCg8ji9ItjskyP+aS10v113L8ek3Wxbw9fjBlI2iVU0EsmJ9Ha
3aGJtKPn+osHgCXHP0+u0Lz0Bt2axa8tOcm5yLOT46KQLJNZcdQOXSWsUN5BJ/Gu/WZ58pug7Ea1
jnsZa2/NTDmc1zye3c+V/GN635grhhw4MxGeFC7ED4BiJu/IN/Ijkr9szzsnYXVSOSrEDCYC3s2B
BxTk8+zIQ3M6nom+tdptPdGGU6gH7ASewG3PFuc1euiJ5tYMKds3efE4GDvtLfTVr2parzHOSVZ8
aWxA8r+Oikk6TP1mlK/Pq/Mg2SjD0C8zLhW+2/HysetIlVvcddix1sbC3AlBPONjhPPeVJkIc4TH
drsIF9Wx2V5nUZAf1+N2CyKPnug0zyenYephZjyqlg84kCcmmQ5xJP55rHn6Z9F/jtj+/NKThldP
meorMJvHTvOEWS+37x4bW0fWi7bigqlZgF5O2qnLE0Lty0EPzuvT/HR8zp6B6ZhUZH47rr6qCcRx
Y0pY8FScXmfCqiDKtbu3xTFjO/0878/rmht5kJbG1HCpC5E4Nd6MV96BBL24eWyjKKhbl3vTDpJh
PcYpY6oSOG6Fe2EpfVynVPj7ZtO6fMpqB4ZoX7ZsutXqtL4Q77KtBryAMe+un/SseGW85Ws5oLWg
MlZmZBgExQe5sRM8pnVqNMHvuHeti2+yutS99g2+wkrw2tk1kL3MFVa/FM//oWcxdfQIBlCqCBT3
OmSKYl1r0+IuUKlW7ONddXoOnmNgJHLxLJ87AEd8ju5qSXn6xsNizUFpuAJXV+Vbnt+o3Shxn7Bz
BOsJSlaCNSyqoeJsb2MuNGwPhlFslqDjGYwP+nIwh4/EDtQpK8oAi/Ttk6pEAGb5lpl1sPyMr3RN
0QdcIisZK04Q2wEj/ba/g/DErF7zez58JSdcRM6l/2Dy/MVriK7jQY9SDL7u/icIwb8vVu+nwpBr
RbAJjrp43qDqow/5A3W+JLfnuVSuwgqqYDMYHdXpYMSi1qEX7tiLnNweYpw/AApSndiZp/a/j/+N
av8Nm5rEhTHtIjlPYnLyMjK5RGpTklv6APXuMccFOyMqoHGuYDzhfWzQjCFHm16GKkQwluYJu1Io
DOTa0S8jI3Z59KwLV66BO3a6L8Qx4ATI6m1+rxFny578pdEBrD/vQ/3zciKO6pehofqjTfv79F8u
37PJH6na04pALI+1aFft+nHe/PsSfd+CPy4Rti3kuEmm3hm0YvahvMheorIsIqWqyiAnBRqjd6Cl
q+yHAhG/TG/1J9Y5qPaqhGLhoU4IOajoe+4PyrN3ef0kB+iCErRnpzKcpiZandTzFo/Pda08fhHo
fGMSr2dKsjwxAwAXeFq9TKKqUG+j3NDrFUBorDvMbXokaE5Oo9x459aWRT/5SoDibxgIDIUrrMXL
QJw3xrIGtnj089JVZ5q5hQ0OzduWGMISmIzCC5+6+Fg/ncdBCRSU/MMnXYhGOOu28I89fdPUI8pC
VcRAwa8uEGnd7LytyYq1mM5n5Tgzt7ppI+iVtDlh6wkzsacLO1LQyKewo/tw8HhCDCGGfKgDtfSY
dHkhq+HTyo5yt+80I/hrjDAdWXDNByklFkJDZPjIAmqnFJARkqr7y6Mlvbya3/cd31bcecUeY73v
icMfr2ZWqukjIqg3IKNT1t7T56YqvF7ip+J7pnoFzArwtXqaPea90leI/ZTX9+vorv3iNPP/OQ+Q
KPRqpowK+e8lorpXxATXnEeTLBXIh7DckALgzpHflhmT8t5lpkKVw2FawmPyunji3Fghp4b22y7+
/S58q7ZfnzCGgdgYdX/nEv19LpF8be5lE5bBpQen1siGDwyLe+C8aXSxVIWE1Rzd/EP4KKtopYnp
F5lhZLAb/l2LUIqd/FIzF4U2qTWYutqDhVi8DdrWmGfFbY2rqVOWnmwIbpk8ltL57BtPqLOyojll
89aLkWc27GLp6UvP6U/OJ1s4zW/FxGA0nvI+Pk3ydB4TiXTrgmj3+z7H2kp0wg+NsyP4JTbC4HZZ
q3WNPfHDMXFCJHnbCg3dfjAyVsqDpES/2GBL3e35ccmwfOK97Mk6y9Xfl+zelsb1IuhlUJjvVaau
k7R5u4TtRIWqfleeJEZoS/nJaOy2eV6MZZvdflVqvYw2v59khZQKnKcUVWY2/vcp4INwKZjwlhhB
sKzDIS7hgGC3ETOAndTRuDKpeOqNlMG/LMvlI06WufSui6WrkckitIOYUINzk1FHZsN7cp8/0uiX
jfD7HF4vEyF2pkhgAY7Y+uvapUS3qjy3N0CsXZx/mgXKtX6JVQopxHv9QvBJYZv42rYDWk/andTc
qvEc0nhmrMhXEMy5sRNHxlsTU3JWXZrkwDwPDX1I3tHj1A/xJ6r89hPIXYL92jC9TEkHsp9f2mdI
ELpF4MyxrWGoD/Xe8nR3EKtTLCeu+HTuaEckhBToo6NbFy/Jly+hjXHmCbDzPBT3J/DZuKPzhBQy
Tybh1r/fu1feDneQYDRiHrurQ+TI6yz+8nhekxQL3iBprZuG309fwu6r8c9UhfUwPIKJ6TCCYXMK
iMpxJrCxAJJWaQW5eZyeAiwCdMF51H2Rph+HoDsGb7012vQaPlu9TohGUoeigoE9LJBZevXbGpWK
T/DRHYU4qzZ9tHml2YSquP/3Z/u5zJqmSKpHl5FN+tgr7Sdszzft8ixIqioOp3Iiia0l3995TUlS
/veR5JcZcXcV/zrUC6Yv1Y1SN6ICx1byjGohPf3q5lX6Xqb5Sarvf+h64cjaSmI5P/tEgmnQ0k7u
VV9I16UK15LUYH2fZHMmSDEJFl1J46t6UIjdfzblV++2zM++ov1SVL9MI77PXFJ6GIlDTCB6RPn7
Dc7P18o4J7drQHjas2TUUkO5Tg4FWXxN6IhVO/rlUr0UVv87oMmx5J4qYS3Tff2PzU883ZPbTb9j
2Wdd4KmbNv5qi3BnOMVWcRaljephdwyh3jGKGQojY4qPHDwUyV6reHeR2+liPgvl7hH8+8SQNXPk
vxcK4qwlQt1k6jFZNF8vRdFr9UcdmiuMdRmtvU1mkvXmDxNn03HaOkX3Hlq/3c1R35gCQ7yJrcFg
ipUl477g+HFc7ff/+77ZoXEh60D7f1jB+D2yp9sFw+IZGVLgqofIml2tT8K8rDfsZ2AQQEu2b/bZ
efgXsqWRuwTj3NrWljWmHulMDdzMnlofREkNMOaydfeIGbh1DDLLO1mdGrz7tsb6XA7dwQL2Pby6
tH92BoNdam2303Vr0dFa3jSzxsdjd0oeinGH/+OOVzjZID6/2ItgPMWHEb/aL/wf+F1LFPT8VDYA
CPyejpxcmk8nXXdK80/V2nxm9m/MoP96ZXs4SDIaUyQ6vZf9JCEKXhKyvFojQgWMi49XpP/6gtIQ
B1VHRvnU+fyD1LTBc6EiSFDtMvIqo3/GpiXIv8K+aXPtNa5lNSx3oHU2NDY4lkjE4R+jTxoljhmU
B1kYqfeJkXTU0SMVz1O2SvQHwBaExv7yqV7oh99PPKGmBisQ/ioYxf39xKelRCCTrOZYuM8fuBje
avwVcd65uiYqWQ74aHv/x+7rf8fUaJJ7OLoo2An+fUyDauEqP8tqXRFWVdl6Zat3DHHUN+IdDuJG
WgkHRPZHbXeNhuB7AJ2dSuY9/VInt8YSRyWOXWxsEKTDBY4WDMac7D2f4qcxII4Ht/B1aMtBWP6y
HX2XeX+9gwzERKl7CzGLxb72ZbNu4ixuJFG6Bkm4zKHvMgEFLG0/gLZkUuN02UcClf/C8dF+lDEv
R325Q6ZMMyVQDq/beWLYULTGHW+a/Ju7S9ULEjJElOf09socq45x6KV0/Iueq/vlEX8ncxqijvHR
FJ2+xCVktXIXjb4lJdGKrowykxF0bvdMuh43Cm4hnb/WvweguktQSX333Il76ZNAn+vw8gVPmejx
X1b57wbtx3Vld8f9FmvJH6aSvVuVlFlMoRbXcHVST78wA8JGsquqw/IE2YNK1yjx/cRNR5rkMiHp
Bmp3hKcXkWQ5PCnIFcTCvlAui6c64ZH2NfPtmSwwH3W6rfV2EdFQwbDrvEKbFpsWyU1IzX1A2ZDd
W4w1qk7ExKNqKRLLuV6X5GWkXtgeL/dUptMNgT2LcX7SCeQQ7jiStp6m728ZNSH21JWeDxuc5tO4
GpxM9il2TuUZLxq9Z7e45/97M3g13AUy4Tn843q9LESV2OKXHZploBVabD8gzDZhIFRdSCzk1p46
LLhCbYiJPC1Ber6vcu0+MiqkDdK7nEKySvX+rS4Od7LEq2pdh4xvpPd/n+SPrfvlHF8giuL0OEci
TtOBrH496wsOS16ONX6sdFDF/TfLKr3b/v71CL1sj9pDfpyi8nwLAAmYLnkRDlmRLrpRii06KSKl
kmE3z3A9nteisqjHeQNyrQnus2YmiDY0fIJ1i0nthSfmOxjz3JJNquyvWm9kALHInSvQUxlFUTy8
nS/YWeAsL+X7umF4BCoQ4y1I84/FxcmtafpynILT5NgavKY1Ajfc2SXlTJATkpCidU5C4qu5Nrzy
1KU6/kIKhLOcXZwD94qy316hEFTYopJwrhl2+5D61wZmg17Ozo+BXCGtozTVOTGhWLc3fJOBV6rY
O0WhU5uYH8LVNk0igGWEcmr9SzXysy7vbq6GAQbGK1iIv0KdYXsVDON5v6+xUvPIrY8JbsCIAX33
ivk0cqbbRLRhz44TqBwkinn1UECTR0ie5Crjs7eGlDdi7hMNmGN29UEfwiwKP/+xLrznBjaPGdkU
xL8s4Mp/LKU93VR7WM5jf2O+Ft1ictXUODnf142NQs4FMXb0jvpG3tCVtHYnO/SCD9MG7wNrLR1U
q/nU+ACKR5Jwd094slUOa1CAWR/jeoQo6JHqOcNF598vzys+2r3hMPHpfCj62CRfKd3lSbs+KvF6
X6sWYdWLq3df1J/0gfDhSxuTsLNTozZkNNKzejjmOdHSOJyQpAwhAdz9s1cNPv99Rl2P8PJ+yRrd
fIeAGNCFX3qILApvTZ5HaYC5PeaeucPSWJxaYoR+WTd+4o589D+P9LLJnqT6GqlRBgX0uT+f35Mu
xFdPUEtuWFbtGAtaLM0fuRdqm+sdZfKxEAhAvDupRwRd1RyMYt5cJzE8gaj3y215taH7vi2Y+kk6
WTCq0ZNeFrVeG+dGpFXl+oYHxgU+uvdoPNI34NRauATPUeYddGiEF/fkGJ8C+vrClufRKMIDtyYm
CANkCGWISKE3aMx87r6K+OXfd+obmH25VQqxWjTOhC8Z5NX9XV09pPPjGQphuX70u6dFGibDjiuA
ACmzb27rmTgJYmMk+c8DT1I5STDlIf/KSzGvyg/aLh/G4woFYE2uCLZ3D0pT3MjKbeyIECYC5mjC
KOnLroj1Tjb4LRDd+FFld07yf5z+y5NmFuqluZyFcn11iXgZQTSV+jf36hfMNBjIDkIbd0mEi1jv
wgZZ3yxcPqR+hYgr7euwTRr3MSqWMHNs3MNHz4WAsvLyrdUPdN7p0CoDaf04klEHufKJhfZ1j1k2
hPSH/bB7b7EtuIhHFsa43D3nN4dYBObQKoxBpm9Sv9l2BC5iEGeMCi/9W2JnyKZ+ec56//G2oazQ
yLLsgje5Hn/fwjQruYHm87YG0ZYUtxdNqsrD+DstR6cAVzh5CpbzBnsj/UIbHEWDAldiFYt68i0H
1+AxOKF81P6PplPd08/SyUiAuY2qiN+Rv380x/lFUh6XprmtW/f+PlEQfEvjZB8BU1lYKMCGmj25
G36L2y2T2txufeaZupP/cnUk5XUtQm7C8IawBpBhAmleVgjhfOE048dtrXSu8B07x0XLfp/HA2N2
W4a4K8AscH87rPxj83g57Esd/lTDnEWwuq6TTQFnvHGl7RMGIyjIID1ilDNX1pIv2MZY3OEfONLg
ceDtGaSeDJLPsMiYhtPrL93bT5hVVjVs2KlqOidc/fvrf9yTMCvOYi0nGdS3jGClINxhbqA4DT5Y
91G6/tXs6zU9RAOK6cJDiVgkswWzr5fX89GKvaKtE3OWmxPp9B4DNZ+yda/a36lT9B5WExChkBJI
mauqu2e1b7F6LC6/LcXfW/VfqxznoZvfCcgq//YNev3xwZ83OSsvsXFam+CzOIeFpBHB0dbA9j4u
m9vmHk7NGUVZgWisS/Umcxt7apkZdIDLVDSt6SoqRuGPBgOQQfZRvZkyBvb2+WI/RtGenjM2MUgg
iKs3zL5iOEmmZj03p7Jf38BU0neiMMNuQZQHab6F1J1gjgIGSs11H6mTagMMAGSKMSp2W4cSRBIJ
AqiRDlEBtY94uA7x697gU9b49ZViJ5qZn4+geIsP2fG21eVf3prvkebLBVMofiRMkwlSk/SXG3fr
FXnbu1fiTHiLfGOiDbSvez/11S4pMdQsAMAcCl+n+8bo845/4UfjR1MdCGeeO0VQ4GCAFmbZKpY2
SlYY4PlVz0phCsKHQD5fLYlfbqDdHMz1Zd2tR6WV47NSDrMJRhgBbKd6/2DN3GGEqHABMApNiBVz
aqJnc1vLmfPqgQpB5AydUJ5BJhm3v2UC/KyrZFitxBLKnXmb1nsdCdSUNtFdbOGhqZ1iop6d15cv
Y1o4hDgsEl9cm1ZzTPDB97F3RF+9r6Bjzx5wUN85d4ZzrPr37b837P9Yz8hNAXBkuVc0+AMvqz1n
ioP085KtCqcGg5OgIhsjzcEN3zK9cIEX5C8r+c86hsvQTUoVjCANdIMvS9n1JmX0DzpUhRmKGTit
joYXzTj/7I+wxc+x1bceXXVujFW3cnPMLPrL2GHnPzXDYjI0hpn39RWCdf6GRlFR/ljcOS1WM9Kg
mD5DD/h768t6dX0WJP2yQnvVv3gwKAc6rLTLJJpfjvH8sn8KXbpcTPXrkozzbYbAk1dDbWPtxYgd
8SXt3tzEVA6l0SZdPd+IGY9pTRQvDeIhtQAmu30VkW8bRON4HI1FzE1y31j1Avhh2o48DRJdRl1t
FM+hrOCtWIKE+PK4+iTGLjUxCqtwVkFoE3uXCdvfEwoxXhmEwrEBCoTd2tfEatbiJB5K4wjcDpsF
nOJJn0ggrJOSOIv2Veg04Ht0IUY/mp9mCI+dmgqmtWcHhn39K3ZHRKm5iVss8VGaUNFMKUoErGXt
CIIVfks+L93xMo+82BNoqPJh+2mMw8/rgIiBobkw3RA/X6s+SIdyLQ976xISN+5OX8KH/oETLrgI
w+2x3hdh8vZITiVf3UJqO1CWGPmNTwb/mm0wnn4kwzMdGyhbiXYG+3dYX2fehWE3QIKufnJ7JwcR
BF7l4hvUzqTnkNUpzFFHYsWLd40Bl4l11bQv8NYpf5tJTirBeYbXKRWky1YKzitZxG64rW3YZ/vm
s1ZKWBBTmBow186e2K+wM9mtmyHYdGgDUk7ogAUH5hhd2KSA2EYEfWGH73HuQriIqRVNS10q83h6
dwv0KDc/LuHOS0Hj1fxy8Hplej0kB3UEna1zwUUKvE0wRcFOftJJ7/nV2tmGmV3msO1PGNwJsFLS
STpBfZhg15rMOtoMys5wWvqs5AZfxOrCFw/8qABifkzdE+wpTJsHdxQ7fdNT+icfNSeOpWtjqu/a
Q9JRwvKblR4zG5cgiE5PyD/Q14b/XmX+453XMSYHYFNofX+6vxoqM+vereitnjOg/RRqPfKwwsYY
moiE6Yx+YCHYg2w43mpWg1QlJfOqfx+X46m7rgfLXwqX70nK39sRRA1G2CSTICGWvoUof+zfp0RX
U2xFxRmYJmKsHP0W2UpzY3rhBV3k0VTgpvAo4WRaOndSEhLnGfZTIi2WFcSl1SNZpdcR0Y5mFYjn
Qa0OZZobqU8eEG42UhcZSb8IzOXVe30nH8ut5mUrFLhbpbbv4rINR7k2ja5vl2JgpKti8EDqoAVM
MnvPX7be7zHlvz7ryyxcvF3jq5o08iqxJrfMrXsQsOkY5X5/tKhpU4icfMLdRBxUD9bDuekgafv3
3Ze+i/Mf56CZIpE4AK260RXVf1zve1jWl/NNUmbkvF+nuJPzjlQf16erVy6efBfeJdnGNTzJuRfE
GSu03V8RdgQPG065bNil6hDD1MKvafuPpYhfk+lWdZ/Myh5gqQihrkSyM0yOpw86TGgyJzyWyNqA
t/l0DNUhaiNuPQWLtrMtGt10eyHuWhykgi7tMu0LqEbXrCHk6lwHaTu5k6LLHIK4dYZM7MKx9Yhs
Y2ZsoyX09HJ2hwkyyd6zKcQZcVIdMMEiP4Flw5hrTG3H6g0hxfPjtCNA4OZhNM4SIe/YG5qF+CVx
hrkDzqQTo0n/C56G9VWgvEEnMWbUr7lfzvHqP88q3vjCVm6uzJSKEq61FD87xh8Mw2Mswt6SHnuP
Rf5t1diQOn67bf+xG5LrTcmtyzQ6r7BLKdykW1ifzNml7NnGc6LdNqp2bOQJcEiCQVit5fZV+6yw
+dL2d/EXDs5PvEyGfUMsniHLXbq4+lIzXs+P+PaorsYsxu2GZE3RrbSJkPEkgDuXoWRfrgtBg3Dj
aa0n615EvByjZXVEU9Y7ebHaulL9FV9gZ99vg0JT/RAEJG4hg/Kl0sCb0jSdLjcApnNswAuft2fW
5mqfVP45H9cPr5cSZEm9qWyb4hcc/efc4eXjvTSSvcstjgQRQ+znDJM+IMEHgEM8REC6EWb7ZrHH
XRVlAFogpBg2Nvi5bpmmjXR0gVpjS/+tWcUm3r0rb8J7tCo/dtNlpzIUxlIgfGI9zLCKIR+Wi476
GdpsKRkWzL88Il11+PJiayAEUEi6KhL26d8vdi3cVa26nNuZIOvko+8en0amLFTeslLYadXoeRqK
5i+rd+/HNBriQg/bBw6Jezts178PmqhN9MxPprwq+j7xt4CjSKMNDNE6KRyK0GQ0tr35l898r3//
5bb9R4VIgCabGHNCnL+/ebh/rGRSkqknXX0+ZyntNf5P+QR6BnSAf1/X/ypEOQx+1lCEcKl/hWDl
c3Mlp1I7rXk03JXymQyQGX10SnBAfnA1tDrOVumDIdkB6YA8Ci3jW6B9zKYI+j25+khFaWV2/qW/
KvW0H+MVbgBNjGiIYHzsoy/LuXq+nLSCC7F+8oC+RdP2ZiO4uybD8GSfA3VXOYwzGE28YV8HfXNE
5sRAYo23ys2ZqmzwmD13wPMFHZhdrZi7qsRlWIwOUXpmdicQY/QASn6IgcVo3VB21mkf+bRSWL18
Cg1kSNG5wBvJv46zodjPh/q+xBBTo6vCrAiNMk5kLbZs6VD6AgsaR59NX1lJW8ZhB7ygvR6CyaaP
CcGmXJ1LS/5CRYioXnNMSudVRbKRZbzfKOiA4GTPpCL7yobplpifwPQWl2E+pEnFhjKfqDb2eWjt
Rj24zSkuSdrwYXfZtsWUKQNyBx/HCcpCzOFp4b+UN3T0ZN/KayKpHfxOnZ7fDBnydev7tX9ftZ12
gBIvIgwi3YjkX7syDToZwVyzX0YpcrfGvLy+BvANbxH4DTynl9qAW9jRgFRhRfeNJKxxauYnOGZ8
9L4SRHX9kpnZXNatx5LU6abT6WwMn0np6jJWZCcFNwjkjfFW0AJNkQpLGwzu8GEjfDj49Vx/cAUg
8hES3vWqIC5UZ3+/9XIslK2RJcIK2ydvMpllzgx9/cUWpn152KyT/eoyeVhYuw/c6fv6RIV8nQ3h
JrrK4YT+eunMN/9+SdWfmJwhEjjKAqhoWLJ/9/t/rAXX6N6rNVEOV84Ew4fZ5DJEKoiTgm+sNwhO
Z/3HaNUXSNHB5zLyFkjH4JzsxP5OdBjT5tYUh6MBToqC80VpPzdHTvnLHvrdsP59g/8+xZde+/9x
9l5LrmNJtu0XwQxavAKglsFgyBdYSGhNEOLrz0CU3XsyyG1Bs2Od1Z1VtTtBAAu+fLlPH7NsDCmT
PF84rqady+8psWubJh/HaRjbx8VrSTF+Op0euzlS+KNvH75UHt95sn3Qp3N5lU3u53eaO8cz0Hh7
G4BEQoWAGXE3l+37zLn7+3n+vMHrH0uWKKoYJtJC+P2GI9mImlpT46OkOBVIrmfGMvHVnqqpu3l9
xXQSyWS3MOL1pn50N6zSafqYP3qbMN+b8dL4eNTzLx+ZtG9PKbX55dsQc0+J8SoZNixTfJ/cahVE
c0VaitrnSdir9hsT+88OzVU76Kk+uOp5WiCMGavrPWNHz9YjWthwLwwLH6ZsOxHny+JOY5xWcLXc
YaBHKm5tqdfBlVdGlVMa3YaoLl48BfN88rJAZVVF69WG14Iwwl4c1i/j0BEopRub6T+yLJx/pdE2
iooUkeCiq9T2hdIUZ2EcbV7py9zeVS+7cf79mC4PwVRw9uJCeMjAAgBXwKkRTJIdPI5WAA/3sCz2
n52AWMu8JXe6ltUrpog4kR4kB0dkvBeVmDaLtX5AvHgsJ8/T/JDbrsu6u/N3hvvYLF3mWnblklnS
Ve4QuZuGpbs4MgacM7Rxv9m8L45n+4t5k6d++gRMmY6lD1rtDGo4sYXX9cvSIUHQa/sONCI8CMnZ
rs92Hdn2ZDnHLheXHPdxszIrCB/ufXl//225n7ccyP8RfrlJvKjHeR1u1ryovbWBeRJMPTCOjXP6
X/XNjScYJwH3wMoElRsgr/uz/XGynZcx3ZOWL0tGBtfaHrMdoHW9DXfMpQwwMW4kIP8o7TPPgCpY
NFD9jW3g399i7BXnxlOzjmhrsluyCCcnu16Laz6sqXcjqZL+teYNUkgVfeGoub+4WmWEXhJb/ni1
zsWDiN4hw6QmyRwckZFg0bhk7owJ5zfKn9q4vC9jjmHSx6FfSfXz8j6HyG+QY2Yar2D1vGHQ3oW5
s3l+3b2DqfEWjOPOhsPT+kmcrh8cd/5YuBwnlvxrdtfa84eH5WRgLorfuXUe7ue38uvrfjSfAZoB
nGSpltKVuzgkFJ5UVE2vRrh9qEsPsFU7Ts4ta0jlACJAVtSzai4tOUjPdNiyjChCNPw7LP+jgPD7
N1zsIZV2FvI2jjRejrvZMNS1IFruDhTrnviOHu6z2Tfnixtx6R9J/u+rXqQmcag2TeT52tFdneEB
CfZ0QRxkIJRP9AUyiTNuQHcEhRt3+6+liB07LkzKCJi7jIdaZIZ62ks9hws8twEXDYsje2O3Ykp+
NpsQ+ZjitVFa2ffW4vvzRk7xU/y+XI8m7n20OJl7uuIhnrTKjAOQW8cVKKFXiAWlMy5D7GLna3tC
FHYc5/5beGntFZ2Rv+9d/dfHYKKI5FBFmQYjwd8f/VCWVirXonp0aXtbtgjhokYC8o4EN7bLh8jF
7BIUVv5w+NrbDjJkGVGoG/M/vR283sMVkWyG53J32W0f5vPVjYcz7nxXz+Y/P+9iIbZ53VlCqp7w
X8FH+dCso4e/H8A/F91/H8DFoisjPZW0WFLZdR4JBRvoVewkh5nhTJ4Ivtu35R2A9Ztf+XUabuLX
+P8/d/1iHxBULC9TrVPpwYwERbLI1xEphkHNBlLh/snmUbPfBstRZ3x3I+26nnUixpgwOOn+GOiK
9XFV/CeNbSM9OKveqT3iQINByjLaN2ipNWhd3rwHIzPp3fo+nN7SWvzoVa5e53+ue3GKTERJETXF
axGVFwt5QjRbAJuHSc4Ys+NN/n61/zhRM2tJ+40DNZ+2elmpoACalaIsqJRB3R9KFwl7MynIuR1o
p4cDrlpMf87WL816+0ae+/3N4Gdj3/jErg8xpsR5S9Es3TJUDC5/P2tPr85Dq/GsNZys+bYWM8nJ
p9aNq1xLOBTKdhiPqzqb6ThH+fsytay1yllPleOYJ/fbdyL2YvZVuk9r5vadZUUIgej2eCt4Xt8d
l7VocFLnh3R7GT/8uNDp7XnnI1OJAPEEZ628ifbn32/yctQZEYBlMZSjjnsic6Y/ycR/1qsgx5ke
DpV0fMYWRHeOU/vwYQNTX45J2q38+CcB+L1KuZpCEoQb3ziNevFt5qaeqlYkycfnzRgOjgv7i+9x
+bBcft/dlN6MS/7qYjxBmRBMp+TqU8yHeOBs0B2B0r3KE864sEoPoTOzt92EYYn7+3r1eGOx/CPV
4w7/c9HxR/3neUZpc2qjAnGnUuPG+8241XDeMKQW1bNY+DppiXtWQIt+Ze2NyHN9Oh3HPEf9P1pD
fSwn/b5yLCm9VvVdf1TwCB1j36Z8BK3H8DnCzakBUI1sVz6M5/zDgRlf24Zv9uSrDJU8adF8hrEG
AgkwxU9P/v5l+NmQVOAObELQHOIpu9IdbJSWaoyKNtmBGRBsgOuU80/l1lwBJ7TLl8fd0OOQUE7p
oy/0xUcn+a3fZINejfwmRDf0LCcwhJB3gitinVa7fBZhTRNNMT0na6wAf8Wz8+hK40irbIpdxcRf
Yoq26la0XB0f2hBzvbjPoDCaZiae6+TE8dKfYPh4F2D42JD9JZwPIY85wZRhYFqmnXOaf2EV7+g/
pFOg3BNrAutjFjD/0WBPwSnC6bgQ8pNn+VlkhkeeInuYFJvk1Yf+Ic+Dh5EWikMWvc163j5Ze/Og
LOInvq47zv36YYTg59PzrMMb4dt36IpNfOdbttcy8omYsiOW7ZMTTx6lyoS29D0D6hNpB2QcZBv/
foJTqzsyVM3tCCE3XNyiwEjcqlNeZXIX7+MiXTBOal/HrVHtVHFWZ8sSW3YZl9IChwoGtXvgfTcC
07hcf329KFvGBQ3DzKREdbmNhyc1rIxcLXeB8VC2b4ZxML8oe0rFfabmdiw8mNbx70v+Y8lJWIUS
lahIj7LQ3x+QEDZR3TZ5uZPloxc67UHHPgi0pG4LxZQ5tb+vdp2cjjf4n8tdlCb0KOmtOORyBrhL
Rh/32lO6Oe9KiLi1fdpZNG331kNwiD8DnHiq7eitYM5hznwxFbpKaUIDMrpVMPnHa6aBS3wmX1dM
9Lu/n4GaqWJCvbDYaf44fakulNpO0Az0s6aZ3ngAylWAHp8AnzZbEJi6K9p1PQSJf/a42LA7f6rf
CoWqfXR2fFQYga2sTJ3BZmpXk9ifVuEkoWb0HH4ZNGza7fl4pvzwDGzuOQFZmS7K2WlVwCTZWoDI
YBY+ig+4FOdf8G7is5uiRtIdK1/wR/KZMm+QhReTZA54f9Y9wd6ae7ijASC8o7CBzLadMKar4A3V
YfA8sUjL99UkoyiugmZ1pdih24miG2HNJtpBdJqb99Ij0yPqjvmI7CA+y3uy+1bnv/fQZK1NXC2X
xjM3Jz7SAbXs4Sk8lFvWM/9EM1+jxPZR1A9OIk6YQRCEe6Xc9/XcrF2B8XOAa8Osv68eBwiGw9vw
Zjya1GAiDHQpsHffWj2NQ6icbo+RiTXNm23VLaGTq8w/fGjPtAnCmqK3Azqh/RbvwPXJy/ZdBq3L
X8/lFIAXtJX8O1hLL/qoePAeApBUX+IG8iPFVU4mCMT20kJ9VekDPhsEH5DWmCas5G2PSZ+/Ouab
ErOU86oB2UbzfW0w1HtucZN2TwRA3YDnSTctfIrADglOs/OmeMt3yJnfVIZ3Hg0nbVzoTSIcKAYd
Dohs2o1ES6Z1cYbOCkcwsbZehOw6prZRMS4TOrtsv4LwUxBuxJ6ro9HFupQvPoLC01ukXMWukXH0
whPIdFQFxpB2IwRcJwujPBrRBJ1ZcgZADb8vVERa4wW5Uuwy5TOA0aje+YHPnP+31y9bYddrk8ai
bSK4Rjf7++P756WJcrSCyeDxUri4x7yLU8+zeu4xofR1BrIDM7/Tv8XiLZW/C0CQsfVQwgtp5dIx
rVsT/eb4z78I7yhPYZEosipx95fRrzeLuBC49QbNEC151MXJDItsuM6Dq7LDpxPhSUFDp9kAqk8M
dxRMbMD0QCg2qtzSZTgfodhAp9nqB/Rb5ALjdGvKdErokBUwbQozzQG3M9J1nizGWX/wedMMiGyC
JY1sZ/hxqGzaKJtAc2BSg3eRglBeXY/+R7cOEj/uuX/d80VOk3ptpycZ60p6BpEQxyO6DLYaBt34
Mn+Zt4Yc/7Gf/XrEF1t2bUlhZiZczvfvNOKnt2rqSVA6FVI3EPbGjUOhNO6PV7en07ce+8iM1l68
Uv8c+G2cqsUu6aclQ7W0VsE2fbePzQxEwTGjGWcugOIagPD+H/YtWWZ8ieqjBibCGp/Ff9JuSQg0
PYu4tmy4HlzukdFXETeSGQ3Avz+d8S1d3+b/dynaC78v1RtNVBa+XOx0cXZOHUV+gBjT5TMUDn9f
SL1WRhMfuBmNmiVCX+tSGW0OkZBbil/s4F91jSPlY1u3ZbDRcFO4yk5BJjh6HToRE0705lq3/ma0
griK19izTJX3u21dvXfC1mX+IB7YDszE1RgbKZ02m8RMVtA11YnwbkcKAtcb6TMia0y2/FlxdgbZ
5R8d4oGTTi0wpGdbZqriud1GEqAUp67tHMA3auHY9g1Eb6MZHNkLTSMFZRQyHpTDLyI2r96IrZff
zuiw709H8ys07ER0hcGF42mQQ9+fd/VWX0iARzu77RyRgjVWHV/olBraz1jaYYXcocxHtTo7T1UA
3d6P6hEw1qM6s1bqI2kDkAj+tyI453KSCSNKU2+dXrCZ2gYUKCMl9J3hScVQx1rqc0yeJi1Ta1OE
0nAP3wQy8OI125RYX2Vb/zQxV+06Luwz6Ik3GRmgOvJpUE3qH3ngFvhIVERHW2Bwwwm24bpDUIQo
Eeu4t2hVYoST3flH7yV9iJfMEHVTz0c9CYDCTcEHRXNZn5SMuVNnpjQC1URyU4uumJsm02RwvGDS
Y8mYOibaK9VOa7dj8pIhT8DfEMOY/4kmMZK5ZnouJuVz9W09KP1oekL3JsPAFHlLMiHEtBFTsvSd
syfYlaQZQe3wNPwFLnSMY7cOKELPWJ8A/z2Zkeu3CytbqMhQ41WobZG+koaGRNAYqUy9bj68Tzir
FjZmII49N2/cWIVSKi3xKnzKcLqMJl3toP8qP5JHaWvQ03/XIGBW38VWu2OEKkFu8KDjbilNlOVM
XAx3AdTScGPd4fM5J2+Kp4ZGZ394LGq7Pp638pxRw+RRubPe2KSANHW5ewLJSK8XXzm0+sp9lLnh
/WkTRqOU7L58MmGIHqQH4HzZK0M+T90X6JrONmEz+k7AXw/oOJCQ1bgrspX4LqU6pisiy/YTe8Cg
D/Yz2c9TzeS0ui44yEEbXJEjfdJAjVHUAQp9sY467JXWHj4VBJatM0RuWTLO6cqeE3QOBMHkTl8Z
LwjZgs6m/Sk9pCenZj9999U5OMt4rZBPMmyzL/izaNnqcUQUiaw3uIXmytVMNZZoWU0wryPMkD/V
PYAzGXwHeeuZ3DZ21I1hl+81YzKRC+WQ9wQ5BQdBZnVgLL8TZUXDyT5w5X3sD+JBxnW42ycPFgfq
pXnHV/1BVCEbTJ/MB+Xz9MGIQH9ooOsg240cNiT+SfyuSP35GxCcvOyNt2qR7qncQcZX/nMQYSK0
ISuecKdn3aHzi2I2gRAJxxGnjDUJJY898h1Fc+7y2olRpZMQw3oWbBXF3Yty5PlzzNcffKQbsc2A
/Fzb/x1NpWvZ7BhNCaIKBS+EQOLF+a42rUIMzjp0TvlTHMNH8VXIjzXClA6EAwlvx2JWY/4vv1e2
HA01Y+vf5+fdoHXrLkgmFSyopuMxByuugCayojFOqG39TRUTi6VDKCsTP8VfLimn2TndhmECZkdw
ZYvCUxi/sm3EUoWW+nDqPqQzVQGiS99IdoII0lQ/pAGxOE+gFEIEioZjMaycacSKp6iUQVwqjoEH
ahOSLjsiOI/6RagHR0n24vnrpG4jahYiHyWrrqi2NRWfgmVfA3kO95Up2c26ICSPpBypBAexk8yJ
RyokHXIGN0zmwJJmZpJYZ+CGYUoFbewWRHyZeDOoyL4RUfe1z4gHGhWVOnM1CaXPhmnE5PTZglxH
1lLV1SyLqA0Fn3USTRMzexCCrzA/OT3nG6tl0l/BO43A1YD9zQpmdwrnJOp4sX6a8bOqP5/9r2xW
Mneii9DRTTQIooJ6OEdPQ+kmXLYUnXL2v0gSkLKylA7ZMIK08D6U7nNODzcWzo9w53LHNyiUjn19
qsA/Pb3/JBeiIPAA4iHfVeKTHN33xp0aY/uJ4xyej2cTtJfpticsfgIaDs26YuqiQ1+lqy+dRVla
3OnMiLJe4pC4jty81cDaMhUeWUfxvNEEykwCytX8rbGW1uldqd/SgE9O/xpA8/p7q1jr2VI4LRpz
fxL3hrlpGGy0llL71GI5LE9Ec+pBx1WOTbBTjY883xnI+xO0tdKQUaL5SnGPzI2Pc/pdJRM9QWs6
P6mlHfWOLyD1n9dsJ7i8BHOvdM3zEvxday34DxXTHpJ1dlpZHcfS+yTdWqhpWdHB3VA+Zvm6710t
elS9YxJME2MZthujvLfMJ13/UIgdYbrOCpC0L1m6QpE9cLBB6CetmniHKIMKImlDt1NQf8nNjc/9
X+UV+o5QSSRZV6kiXhxwlFJJpcoQsp1aTgf824HfZlMdHFawTElS2rmmzMWEo2Z4zL35SZxpWK3X
7nmYnN74pkFot8yFA+sSVrmP886s1GY6Jjry/O/ldT3IRFj67w+9KLkYRZdHSu8DYlUPSbbJ2qlc
HEwogmRT9EcxmGEq+VMu5+d0gn47izgpO2bOnnLQA6yK62yrUgbgXTL7I9oq5/9UuvEN/GSaV5+A
xlgBoBdZYUDxd9JrCJ5R62eVlUU9lvmx5AFZeMnUeKq6VnIHjKTCfjFGrXdSp0K27HD0Ykbagiam
zfxqZjBN089lZQEQNuQYDz59pgLfwxrOcDt0h3BmcQM2b/xuadQ6/PW7Lx6urxueIhRyvuPTk+Vp
94T944E5GP/ldOBk0Ac3ilr/flAIaml5yxZn+4sjvVQ2Wa3oPResysr2au9TOsG7DoJ87Z1itzHS
qQeWzuvlBw8fLbNbaAMBvUR0kKIOSfpZK/WTQHKEUp/6RUlKRu0K1njZYcmloNnW23UROqlcabYX
eQDU2D2th073DspZmrdszH8v0P81uC4fogkNR6e9AMXtp+f5n/jnF31W9UOV77xqqlZ2Lc6KcfpS
HecwD1qB47AKTsHn9F59Dv3juWSL7/3JufAYAChc+fQmY9gkB8/Z8HXeZ8nBK7+tRue80aEtJ3A9
D8q3me1jNJD66T5oN8IwUxlmF+MaFN2zPiL0ytCuGFbyMnmZWtu2ZubHauyoek2SZpINmmsomRMa
zDB1mAAkwqQs+l3fNvA04pkcHHV16gnrhjNB2YMVyZyziSpUniTkRMq0CJYyY2AglePOrc8YnKK5
FqcKg6MZfhScLYE4SnZ7+lK1jRKtjIZZ0V3UcsSKPpNw55H29r7pmnE5CTE2RIU/DQdM5yD46BjN
JtLMYvOUw73B+As1HihQySnhIKw7Zro2T88qJ5RWf1fEHIoSJ5iCwTWYL3W46nUcwTVKef2T1/OB
M5rMoFqR3KvNKg0OTbrPQRbBGSG51+zGmBr6l5KSbT+VpP55UdgFWiw1RU6pM+A0bOvTS91jMfbd
p4krn0HGRJSgTdyYAkes7qAmOGkrT8IYUnbLRzIgIxrefM5kGXMWHUFTyw5qoztef29Fi/Owi8zU
OetTcQjcOH3xg0Pl3QvlOvHWnjdWkgCAkFh70borWTiUOzJlZxX3Fp4bss856oG+lQPMg6/K1pS7
M94MuXrohZ2QAkBGmGw+ULtA00SWUNqy/tb4jw3Eo5PS2LqakVZw8AnfGDGxAHUPKy+90Rv4KV5c
fAMGvAhE2mOhTvqZ/PzPNyCYKlQeo8uPzQR3HGTisGbwFcfOqZ5ORNvYI6V1//7wrvVKnPmRjtC4
p6ZCNf6yqKGckyA4pemOCFGeH7psJxlg2LFK6reVObdOT1Vhx/2xy1YqfuY1vpQYBPtvkTwTmwnn
qFrchpIzhFs9u7Frqf+okfLbiAXUDkfZ7kWx5xTHqSh1Eb8tPYbNa92CMrB0OxQe/ehDHk/Uxtpg
fKumJcZ2Kz8HSjYttGWQ3OfwtnhRw8wvd3XtDii98dioN0I3b4sF2AOvvCv8u5hXa05PwlyiqFwf
4oaG01LQtnCHFI6p0b7P5rru+srCCj8aeOnZ+u/nf63l4JAw4tQsRaUN9b8B1/+8c0lXzuageNnu
HL71TFHhu2qHUup44H0SCiedr0+SiAGYggFoE575o3mqAIXgbsqIEaU+CiTZjaLQdfUJrhZACXS9
oHTJb35vxEEmS8lgmAD1rWUSP1DXE9RNIwd2x3nq7/v/eYe/1zzXUtjuKeeNe9nl+pNCzwh6MYav
o8GmeAu35qzcihtrhZRdo8QiYo26lThw4miPSdo4WZvfSXZ+N9ow0yM9+DPer7DOP+RF6UaPHcTp
SeMyVqA4I/yddvNr9+VLuAqIq3A0BQteswdjzwm+XRVfDJpnhAoSZghKX+q7+i6+M7ncPJXv5Q2F
nHLdblQNkkVuGBU62smLexUaLxlOmhLtpPQlNZ+rpnSrsYCGNUJfY3DECEKdu17Hacrv7Y5CThIm
ky6UZuczBySNqk+DlpMVcracjF1vZEOZAcNyTGbg8ZLXH0m8GphAV1aZMS2aG5Re5bpzxwQ4ahgW
7Gh1etn+92OxaeVGCXcZKVZPk7achuTe2koSNnUl29WelhbR9IwCFLuMlY4dkjRLjElebq2QHY79
yia+VJQ0GRPx9aPWf5jy0yAds1DcdlDqTjhgE5lPxbavjzrTYTFtKylxAv1GdJH/9TaYf+KVMK5j
wsj8vcori/OvVihUXlw4y/7hZM4VlZHsNZOhSTgt3oEz0BYmLOIja2f+FIw1o4KlsOq7W1HguqzN
w9SQEco0KcfRjt+/pYzOUSxwwtyFGBCL2rThpFdwCDbDTQeiq2Kr3rdYK/fTk7g4K9D9C/5ceuP9
/gT7i48ReOr41RtIzK80xNXJiHL40eGuomglF5+N+Jx3D2EBnsHbWJg0UBuKDUcoXrT0LjMZwQQE
UNcP5E4RCIwT6cSwDfw7ncJMcyJZh30hP/fSU0iJ0kpoMqKQDl7+DiH/2DaRX45V+fFNXrM9SJMr
IVNEYStW686bhd5awlZVeWgA/cFKp9okuZwJtc5No2lPXS6nwUecv/Ezro8B+KnyYaNwovqj/mhn
/hPJT50fZmmUCFvBdwM0I1TMtA1n87SjmNWRP2DvLN4IKep4Jvr9xrCP4PipQEEwNQDBvxfOuSvF
oYkDYXsukuX5tPQDaKotO3a5LdvNqT+Uw0yjVup1bg8F3a8+g58C7UxSvipqdJWeUBUW7U2N+2xT
PSh4i2AGpdCvCl5EBtDldSOdFtkpdwB6TYQAPnhPXU0hcjF/lbwaYuOck0UvVI5MVb7FfOfGc73+
TjUUeKNCjakC7cp8QYwaNSqEyNueQYfInObH/jkx0GJoCe9vJmlvLajr/W+8IqAcNOaMzV3uf1Tr
4lI6ccXCXBQ5O4d72un61hhWarb2C3JPOJD2OXGsF5Ausri2unnBSPTfN36d/fArLHQiyAL5FC9H
3vXWjyDMh96W80ZsuUSDNFiZtyTE/2jSjpdRwJsgcUS+PMb8/yzb0c49NAouI/rPwdlJBDe9i6VH
DRSNtWiKTQOPx5yYHMj/vr1/dCrJLJgvV5DeoJ27hKvETSLlUnqytuWw06Q9JBq7lldmuA6KxzPx
z4g+lVvp1vUGxjW51fFekbFdDiwNSSBIlhJb2zBeaFRMMatVpxbuMvSHb8nw/5HaIUfnL0KSBUPw
UtMpnYzE9DMuphvPOXoig2qcN4+o+6fllMgk5huVGna/DnC5Ce6EfH9SnnNzrhu3QtNYgfgdJRgJ
H6VuGCMo6ADGKPKfd9wKXWt5XmxsfZgd1PqD2TmcMJOtUiPEfqjYnfJZ+DHkU6O5scsq16uYS2sa
0+hIAFjJF7us2sSDlId8PUIsT8qM6myqTxNfOWSAPrTaX0MInKoIQPIs3hcqrmcW/CMDpIUR0pbQ
iS1Rpn8munAoNYRSp3imFV+dFy7SMr/vBxXa6rDuWkqLpxItg59NVCFGT3JmRJxmYxMEhH0qzhG9
MhmRhXraF6J2YzH/6LYunzBUKR324pjj6RcbeFwJQjlUIUEC3CFK4WKvuPVr+Zq+Sk90su7ETbc4
HbF/1r/P6+wI5Olh9KLGDeXr7KRrf9+RruauhpGzPK3iRX5MDvh42hCCJ9VXtLFc40WA5IJuP/PJ
azGSR8zvyvMbCs9r8MP/LBDQp4HrsmgM/14qUlI2p9yvzlsJdx9aR5n0XlYPcv0Qyhtf2ojaqleZ
tb876fNGnufJsjPnkvwQNV9SMG0LkoXXk/VkCXsPFHOavkbaS6zs49NT3331AAQD5alN7ox69nc0
+fldFy9AE4FtQ0VSNFbcxUZotEqp9kmhbJFwyWjbqkmiAmZ1gLh4MG9dXSGUT1tIwczICW7TunTx
KWiKWO9Fk+TkViFGBk7fwLaZGGcSmYlAPxp6PVoiWjYdDmAwvWYAKlLhEFkjW0TUp4U+USALylMP
bSWwJ5MVOK+C6RAttY1XzqVhQ1mmiSYaIpKMgt1GpGZpSJvh/CpXFCKS+RllqTblhJpVjui5erEU
ulk+SemBKrTCsXeYC5rDb4Z9Tf+/UeZDu2QQ7sYDvN70GIllRB8yANOc6uV2UyWR3mdtrGxF/GV7
m/6HJkzhpBWoOk5OJznUf1KKNLI7NunBt5trqjOozWjvwZvl91WMPZPwcRqLaefNA23GixCSqcSU
f+xWp5XCUqfxHc36eFYN67ZddBZVHwhL9zqum+Z7omDKs7LyvV4eW+wbZSeyHItZQLC4xwAbdupz
hiueZpo6lRXnhIOJ7zQ0Qx9EkErlLAcxFU6A4qiWm9LAFSdKegjV3XCeq9XKyNbEt/hWmUIeo+ev
pacxozAeiEhDifeXyXsTxkbReqXGiSWkSen0tD1a7yuiQjkh1aQQaLpZFrGe7qIzZBQsjjTtNVe+
FKXFb6xi8rl+CpSVNYJV2k/zBr7remyDjJShTAtzHoabmaT4/UkPSd90daNWW0FL0DicJ0J1F0Lx
iTZht+nEhx69tTbs+KmbbOxdTP9eWVd77nh5KhyA1BCMAwT8fXnQD9E571NsQLVn+ih0ERoQfAzI
18tKXhbVLber63GDiwtehIIh7AK8ZCJzq2IKmKy8+lXAfRtZiH/SHLYgMgtjJuY7y7tXUrrTuziR
EMQ1VB3xQtOcXGucvAlvfGDy1fng4mddJFpdL9V5GPEcyhjrvZKh+PpdU1FblhtL2mYk4kNROgzY
TntcSFS0Gr1lLBT1ORqFctrJzoZkVqonV0rfa+01rv1bv/Aq0774hRexv+3zsArkvNoO+cZDCNSq
UyU/6jCSojGCxW+WfqejVUDyUZy2Qflx1ldS62bYpIco+yravlQe0u7r7wV03b0afxe5Lls/fFqC
/O8VlPShUpVFbG7BQyGBQnK1aOQ7icO4xfFcQx+eoaeI4y89Qmunk0sYD2lfEbQzR0OaY8mZm6Tj
wfrzzFnHjF9yAH2oQBOEB8H5qDTHHPXQ37/6eieFLzBWVRmQHfWHl6ZxZyUQM21c92b0lIoMgZbS
vhHTRRHSlVTewqicRCXWj4R1HbyXXyMA7cBPgqoryQI0KGL9HvGymyO+6K33s7cWKY9rGFflobnt
Bni3kepGVWM3orTwYKjBP+tZvFae3biZ65FSbkbiBIaYc5y6vdS+9ecubvRANEgLdrEyYnPVdpdE
8Kb7oy4PqJ/2KomPReW8QxMXSKqjeKDtxp57AKuOko6C0jYdQuyR8pnqDfh979Lsue5v8e61q5Tz
128l9fy9XE4k5KpfV+Y20N9LTHoohg3glI29NazD8nAePmWgXlVAz1bhZJzfiyCZzr1kp+TGSbO0
8hcjee3KFw/QSQRMOkH9q4jLptLcQBXH3bort8vI9iq6QZxIpYAArx6H8lAk2xi32d7HhznR5m2f
sdFRaAzffGSRzbaAQcZp7lhhFeN9DObEyA+q/NajzRckqG4Kbbrzx98L8bpLjVpxpEVS5CK+XokJ
zUbyrdQLjG0JSzPrSYIYw1cOSoS++S1HHNeAaa7O8O2RdGNZYz5L1AgMCnSn9hMQtaQD3DRp/NbN
3Gp2eYjWrwOI2R6EYt1SRODgIObPf//qn1ri712VX23ix2VygmLW8uItBnVoebUV4PX7rD6mj8Uz
wgA6NsUsBvce2s3Bp8VvJ7t+e9p375AUh3c8LDanzNae6oP6WL4qNE8grvrUpVBAeS8BmvNP/V4+
IulK9dF6OniS7717uC+r7NFKbPVZRp0I6HlwSjz9HgpageYUHVUT4GIIeA9RFAYiEPf6O+E+fcST
VdoTz6c1IGH/nXgE44oSWXu0vvn/Ql9h3CbAyKzey+dCnQcLMCpeCGAvnouVa2Xse5W+7fPJ0H0J
qM4aVPAhijZaXVldTwNWu6WkM8mS+BfGiqiCmh8Iepa9KuWsiAiN8j6hZ5JVIIDax17DJJl/e/Y6
BEryhlw9bKjspRtpRLm1EPrz6kZI+Udagm8geFlFGUevKED8/kyDCFtNvD71bVN+tpPcQg35mcgK
tFdmljkQoXdBhBgQQ1z/lt2EpF7vxlzdYPRn7LSRHF3sdbHR+MQJQd0GFWSgidFN63RSBC5SvTqe
h8miNVZFhbwsdNN75YiyFPSRAp2mnRpYKWL1joDK4RCQSQhaHdF3jGpWZFMghB362WRC4Gayg+4z
rnD8hWKq4c8Al2tp3joxtV3VTdc90s9vhhPExq4iBzAoADn+BqgRuskwn6pAlVAxZY6BHFeyuwH3
iblKc+s0Lbp50k0Qlcbz/rSkGU1qXCdT9TST/Unru9htBpHTYEFOADqUd/1XA/3k/RTTLXaQaJ7w
kHjFLdrDzpRqr2KTfaQY6+ROCeuuA4cUAgRDNO4LY4KPACssSFxxnLMlxIcJ7D+3ApyIHCOeSdGE
1gVmOhXjZPkk/mCXQivCQaI7oug9E3WixVAtYn0lFJvcmzA2QgmbiadcHF3NoSeh9zpxfIpvFLWl
60ITRcP/+6oZW/y90Lxczi0qiOpW3nixHTHT8xF9Co3TfkvH7j1eAY087w2ITp7dfXR77zVbF2sT
5+L+Ca9ifLWHvbeJH+M3b1Nu1W8RQTJfDh1SlIxvXm9Dwvo/lJ3XbuNqloWfiABzuJUoUpG2HORw
Qzgy58ynn4/GXJyyC2U0cNAHPdNVksg/7L32CtLjWNtMocOnBIhuOXYGXhylP5QUTqZsXRFWy1CE
g4cz61U6+7ciTNfgSUFSlJ0gPN3VN9p9dVvecwJBrUVK86bWtvzYyavRsGGTtAJ5oASFrBL4upAS
HvKH8SbBfvkRLdBVeTNwRj3D16yfW0+8q67qe/XY388fhJMx2WLFmauBm+lG/q29+MI2vp1I5NKp
gDwqw1r27J/Pd2j8PC8iX/bCo3BQbqVb5ap+1G551phtZ9PCeBUOzWYJbR7f+sfgRSSE8o3/aD6x
4m4fjdv5UXvT3cTL+1V+R0Rf8xK/8y/iI1bltf5Z3GQ3+oXX1C7uYxKuswf1vn6Hht2+65f6Cc8D
7dg8x2/Ca/NsvXYfTPhJt7cWbvBCyL4vD9Eu/uyeuIqZFj5N7yNbgtTlO9UuP8XbBrNYuvKoWvl3
cJEDvJwBeAFikuvoCX/8F+0zeBLO046UlmY3X+qX/jJv5ssU0kqtSIMJX4AsP/U3mgb+QULFrrqa
N3K0yl/mz/gGM7NjuRfv6PDvZRtP6+NwNb+MHmLZ3fQA67a5zZzS1Z789XxNMwsmcR9cxSfEWTfK
dbcNTwaqqWprbeWb8nQWb35TXv7Un6PEAxnFJV8EaxfVbz3TyHEYVmMle8bVEs1SrfVhYfsvIaME
qqUb09wI1Ua0EHZsoM6X0pp+aQhtuvQy5xhwxMjWl9uRZ7T11TUX4b/rgb+tMuoAUWf/YvrC0PzP
VTaPfZJAdZQ9edqZpic+i+MmHNypdJABSMGhgAyrbRo83OcbIz13+rVgOdp8G8jPeGF0EUxB8ZF0
S617iH0nHhxKBtZHi6OysYJLoEgbS32plura2ulYySpHrNnrea3DAfEtNzA2cQGGsPGFJ4M4Q/2Y
5LtK3ekMuarmIMjOpGyGeq9kr8znVPNtwB/B3DJmVqdt3W87DeXB0VI8/7c0o7/dZX88mm8EtEao
fV5vLXsBIhEK7OukoOKGQ7epq02DzjDZyMYG29uw9eTOhpy2a2e6jZU/bNAXqNcTi1+mz9jiRAij
02C+Iq9130ZEp0jgN5iwwiazDW2Nq10fb94Z6eatnf8mVlP+civzSxhA6ojm0bh/O6oTSxiqQStk
D6J8ldpzZRe1E6dONNqITCDiFB8h5RgzLh+93gZmaYY+AYWyZqMs4LeRYBr0q4yNiTJIWoVkeCh0
rraFktpYQZ3/96r8ifHzYJG4Qa5coJ8fd0vZhvo0x6nsRcJ17Z+wE0c1IEuO79+M27rcQ1au4mM9
Q6W6RDIv47IsiN+EzH95bguLhJ2x0GRUus0/N4cxVUEYxqZEiY/lKKtvHd71FnqelbmEu0PfxrcX
nYvIblF3AgHcAwQCms01rGYDDmHq1NIpAHLrmemu4MCNOOAiTyW6BBfsX5GGH2Djl1sOpA8AKQjz
Xy3LfwYSVd2lidYbkmdVNr7iLa+MGoBvW6zNC45wJj8AHBf1GlJ7H9EqLDpiIezCchUkKtV6ttZQ
mo2vWiX+gByDgfe/X+1PZhTfkah5iyJ74Qd8eWr+5zvqeRmnUcBatPAlgBZLsY9cpzwMJ8Ym+jtK
mOxY+J9TvxGfimPXbgLfVbe6usP3f5z2KDWa39gyf1lufCfqfvA8LI9gfPz5nhWtMwtuYlQvAhgs
F492seq7WbnUzV6JnGnc1+qpnq56DOerpyI7ju0ybdpKvwrx/vIGGW6BCZC/A7NY+3Yca6TATXUc
SF4mujo56bLtq08SCemcpFjtEWu5UOYsiqLnurpRmotkPna3g/hLF/EXbEiV8T0juQj8FfbXt7Mv
i1T8WaxC9IqSAqgN1uOsUcnma5gyinUndLqjN/VBNz+FIrIH/E4TdCQTWhAV8c48b6LpLcszW5BF
16zcwA8ureaJ5l1gnGVpow3qVWpu/r20fjIWNK4wE7DdwsNPlL4ymf6ztKZ5SM1UHWYv8ibTRmRK
7h6hGChi0nWyUzYIJeTDYuuB8fvp17v+L6/uj0//1vrEST3qesCn948Cus3VpDgaAjDhSQOdOKk2
/iEKwgjqLzwmtF3r9AW+gQR9doRvFm5JD+LmJ2ncBw//fi5/qUJ4Lkt6O3NhZZFB/Lm8awWz6MHs
Zi/emfuBXnWT6XboOwNuGMl6vhHfIPtRIKPydKZDRnLiDaqHZp2iQCLyfl13NtzP7PXfX+svgPKf
X2t5oP95XaPegMQm9ewlqjPlXt5s2l3YroX0cep2YeZ2DpqGmuGkaZPV0rvAcGReE3/y2/34E0r/
84t8g5C7Io39fmA4l80njTS89AUQUaxOhXQdBff//tU/UTQVKjaHjUnzxBD2W1U/mnEt9G0xeQ1E
vCQF7TJI/4QGMHWXf3/STwI92wE6O7c+GgqmFN/2cBmIXeMP8eTNyDSt9Cii0U9g/oLQaHDjJKRj
uDGA1xa/yaWN5Vf82bvw0UQT4VnOlBok4s9Xq8TVpPplO3nptXClG8s8q3Fn5nI+IixcXoKESgqH
luCMH8F1C3NtNUdOe6hUuy7XOL+b4kElXFbcmMaO8dP8IsPabo8Wrs/dmkRJpAqNSTLMTCXSb/ru
kx+lOwbCLnRpXBTxxlyY3auo8GaMYrLreIcbBVpchkFl55J1MMurHhm5TLm9HhXyopHiMMTMXmvO
Ly7qzjaEVaFsU9Vmaq4Zx9+OK22pun48JOaqTG8MLsTvTLmuSfQ66cqJsIWN9SADAaZMgb1J8er0
ZI1v5Ci0nRP5+y7YT9lNmJwlbu/01UzXs+SG0llhotftgTmQm6rGVsL7NcWMe5uoW8C0bN6a5dqS
ji021KMTdS+tse3LM7z4Elgh306GE+RbYzGYVE7sLIwekACSOa+Xv53My1L7/lMxwhIhpDKpworr
z/XQGA1hM6Y0erjjJ9XFGD8LWrzSOotkIGHlKJ9i4hKrF1V7nuNf9sHXnfntwxW4OOwBUQOU+r4P
/GCs80JNJq/6hM+feP1bd8aOZFr0yp0bPsKtypYg0D2A5uyDIW0lV8Tw7Yg/bv3V6rJc9TurxPDC
2JM1njHGtaXogBe++dwxchtsaKJy5xBHULsK9tZE9qDyDFBWsDw5WBHgEmx7kmmtn/69y/8yJqV3
Y4awlPf8wO+1vTCVVZ+PWuct3FZsWMhOulQfFlgToYLnxtiM0mZ6Eni8/P9fxLtOtLva5RXD2IWT
/8tdww7//qp1IuqwEQC3gDn3w3JtzgqpqGTf99haEt0PUwt8ya+l9uxL2yl/6H1UCRszu4zqVYjR
/4fg0UiNCMhDF3YAAQdJdtD1W1VxhuGqMw+GaI9IyYOd6V+s6Cltb9UI8Kh7UCSvoHyMgqtOupJB
rTNpG8inTH1qqD90pwJdhqLY1QQkBPeKlVyJjPzEguloqt1PHIHCXDkysG2E4E2V90v2hrRLqkOX
bq3oZi6vpuyWMQtOy8CW4UQU810GENyc5MJt6xNa/ry225p23dYUtL0oeNeIooDW6W2JDOLM6/eS
76LEgx9Autddn973orfEEHVHJXwRzB1NhNoey9nBKKul8yc/9DmBroxre+Sg05WeElwmtM1QuN24
Gc291R0ErnHloGteFW4JXUaG2gAJaR7ByKuBI7e95ZG2uOqwLEvxZpp64sTeoZEoimuAlsV4caWb
lFYvnI5Vt6Me36jN3hxvh+BQS1fRdFDSnRkwU8VCq3+dZaxdUPyF814evGj+MHA2wmRfW1US+pY7
o6LjN69HIMkm5DiDUN/hYCvuSkzqx4PC75PdtnGa4FqF9e57LZoayUVU0jU7ofIC7Sj1r3njmOMh
6Pb8qWl6CBtGudvMupf6FyE45f5tGDyKWGtVXhIeOsFOq+ME/GCn2morhPuYa0Y5dP6ZTmtQbFGw
52k/1W4b7Mr41Cv7xL9qYB4CiU57vG2SwRHLXZI4bYoGw66gXBDD5m+bepMRj1seRHM3Q8EVp3w9
aW9K9gFjOSuuphY+PI4YM65rggLs2b4Y4lkGkxy0V3H0tHQDAYsMOndIb+b6UKEBLrZpd5Uml8a3
p2KX+QYCZCcAFp9Ww266mxM30XaRcUoxzs9PbXptpAddtNsKQZAzSrtFqRrZSWWXy//gLgNG9V1l
usuMqxB9p/EwwTyYqSja7MEXOFI9GWsB7RCNV1N9o6Q3WfkQQSUuAfPQwPf6A+lPhKYUlR1KWwGi
XOCQezT4m9a8D6SnsN4V05UiHZmIBuJ9A/w2ZzdTd82cppzciRiseMMgRi32dbjPx1Xtir8AoF8c
2z+ObWhtqsR5jSEex9t3fNmIcdlS29H3NPK0lwhlVXxu5nI9Q4NXwkMsf2ayW+unkrToprszxNgx
pgn51mXY5IvAbULy3n8uUds1Z3c7izbB5L2vbqNhvyi5ldi0Z8UJxX2l4zAlot32g5eaZl4msLzI
T5YKedf/LdMC/tTPIxLvfn6SxW8jwfZbp6DkvKkcIxTPYGkp9U5NHifu3iMitHz0UtnZDhqMqIeS
cWE+OrOM+Yf5HODH3ghrQVbdgdonVAneCWeGrTXYzLPULDIGzpUm2+emsudF66gZrMy2snOofVYG
IbQ9wg4DNBv6lcFhlXqSfsON3MsXndwKbThkEypzcGVTuRa6hyQIjmPaALis8hEbifrVIItoAhhK
++zeDFEtm6nbDoxR/PqlM2uc4187tpxZgolguMFfjGmOk77XEOuMxzoet4ouvw6GuFbPKcA+BYpK
zd3Im4zBz2RtEuwOuZpgKBaLaKxCgYgkp+xWTa+vOIE0JMjqzGmNYZdKNKFxSGLDQQ7PrKWlzWtN
0RHwNgmsyFWfOO4qYTf7GwB91T/V7X2tMmFoQEAiKXJTNnxU1Q/CKK4DLqpMh0dZOEINo1Q+FJSS
eWYsCF3HDEfWGVENybrVud8VDnOSqotyoWyp4m4Aych8T5aazSwxrMQ2wSpe/IWzmKMmR9bWDme1
3MhYmwycMhCqyF9iVyXlQyjcaNGbMjAgfxkiZa+Mp8x4TtIEgyEuuBle/VmWz0i8r8XuDndFNyXh
PCk/6yRe6328983BqSSCnFgC3FZJWj0SBorNK4l4+x4CTJs8Nc09noywVE9ZgI0QvyES3cE819GN
HN7myqua6OjRuHFEUt7qFR6UdaCtZ+FDQkMZi7izXmQ9W4fK7FQmBhMoIkemXVP0YAochEqdPikZ
yZo8JVNq34SsfpXyxq7FSxjmXlbfqLnEn/LBPEHwxAvwxzE3XvR8UyqYNmSKecVY83YoHSOYzhG+
DKtRTbeDIXvF8FQZxEdIFpyvtaZtpv4k4sOiJw6fqln3yz7lEzgOeo6JPMnOrZzvu/hjyoNnZFxh
2x1RgTLkLmRrky/iiiREJ/mSSHv8PTP5WSiy16FvDkqBR5p2ijrL1mDQCXPo3gBoRPCX6nUysFr9
S0Whi7YeFErLNROfIrJfqvyYI+vXE4LdVpXJGksnumpzcHPBWJej7oRSvi9EMvakYDs3QIPCzfyQ
JRuh+8zVDh3lOhceLVZEOXVPdS3g+7OPq8uQPVNnneNorzU4ksDHyd5HxiVczdZoQ9FRjczOfHcS
7YjC39gb/cmKvazz4mKdBp9Z/SBqtFNVf9cdAl4l+wnfI5ogdUtsL/GgE0jkHHBM9MqdAO0va2+t
NDznBgJezZ8epNopS3xNZt0xixdNneyyirHuMWjWAyzrBJz1zG3GJVwxfDTSmzE3UaiQFmjeV1q3
EVATxKhhC/4C9KfrdpIO45ySc3oY60NeG25S4SIu9bag8JU1Y718RhZMmOhgAipJGzl5M9vKhcqF
mxnEJPW+ELW1z4DVYtA1TqMdRTArzbMpf5JraEJNXR46RgfAmW1GP8O25SZAALWJgWSkcO3XZ/6X
83BH4VepIvmJNIS57sWql6m7+ByRkgPsHEh2h2w2oH8cK9T8U0WVuu+6i8E6zTJtrQcQpIfwMMaX
QImvGxBefSG/kAIsUc/5XczSactsO5Wn2Jf2cVOvQYSbq2gA2KQjbXiLw0ilirlWSwhX7JpcReN0
lH1iH9WTkn8WJpl8Ujt4ZZVt6vk5G/h9IbIQhkVmcJWN2UXJcQ/IJ8v1o263fGuVszV6EoF8Ywal
HSJAXYBRO23T5sWyyIYLPpOZVKA5Jry5s9WyfFzeUZIJTsHLXs47SQtY8RxcpKFiAjgJ67q+Fy1H
wahISw59E54skyYa5IZ/fJ0/zR0iWj7piVTsQ3lVQtUMWNha0l5FVro1ynK//M0dM1qZrMff3D6+
JqLfKwb0JYuVNnDuj0YPpdAkCCKUB2mK5FXEiSbOTGC2hrpnzfJm1ouQmyw1hjCfIONje9ba2J31
+DZW9Ecpnu3Gyl96puZqAxIUOZ2KfecY7YSmWBUCiMS/m7efEI2uK4jzIYBRDSxRjH/2xWU7SHWg
C9DOFn8UPHoqZT9m4nYWYZ3NT34nbrRgtC0yLQvT+eXDf4A0y4cvGi8JdBCt0zf8zRgEK4Krbnqx
wIWK17BI6iCKYzHYatbgSuO7VbxXEOLrVsFLQ3Lr5plIb7UdfnkMX2jytxdHhw71Bqm0hJzi25yF
ukQO6gFOn6bcaMQajjskLI4xvvPmoPfWae/Eo9vneLYQsEd1oOCBk8JGDn28gYtgGxARa0EY714k
cMKOWYbPRFoN1431WSUXuKus51M4VZu2qmiJcPSkF5/6ncxgEiBy7b/l0on9vaJ75xrrwVEw9JAz
ujGN/lnfR/y3KtpJVFbyaRQ8WcBNSRM+NNsaezxQoo1ZeO3sycFJF58iwm7Tt7offhuM/dSKQtxC
vY2sCF4AwN63R9VYWkli32B6tLKzLm2kuVpFfknvcu8HSC7FQybhjwUfM7fJil/PWLj5WQLjpXKX
kiUvyHzO0TojPJCKZ51I2Xp8r5OrJtr7xYs1n6x0HwkfcLLX3I0dCtki/KxzMiBCEhiHPQNq4P0e
B1SaHPLGisYR5ps2n9YhN3zMGRDUzTbFMKibTlzAKBOJBNcE5tjjQUw3i1llxt/I0FsrUMLppMeK
6XFa2ksMg6Ja30pNvK2xQ0VW3BTCIQGzk8rmVKU3au+vG/Ei4No1xS8+hirF7KSpj9PYeExRyZZq
emQIQC6l/trFbBvWtClMOznF+sHT+G8sMaFzE45FP3Agj+T6poRTUQwlF9Bb3aiMpAg7xNxN4VZh
59Ak8WRyvjjhLxpspO65NjU+6VYBwU+ECL4YLCRxH+jBOQ5M/sYMQzVqs5oagcuh7MJzI71MOsJj
4a0Rz1N3FJqt5XTRKSqvSZdcWaKJpAJOCmhs1gPLSG8U6X5uIwYR9N/cCX7Ou5ZFRHe17HzOy+/I
Y1zIaRRWmuEN5kPeuXNn7Cpq4BRRfDQ9Win1dolcOqznxzwJUMSisErWyczUPiiRWRx85erfh9FP
MBT9s6ooUP4JFdR+0NlrudRnyxyhrbG9I9lYd/jOFEPrmB3ZH8mlTESsEt0ZbFhqD13GELU5SVKF
n+xJNofdQIpuIlI2YZ83+4+RAE0Uo44esl0yotVszglF7GTS3IilV0XNXgjPRqAfU0l4qpT7BNi3
D4bz0htkxURRc/LhA+kdoQxid1JW7VI+yyY0XXgl8rwJqCYiVodkvgTGbx6rSwf4x4FoShJzQCJH
ZTxeze9jQGmUWzWbNcuziPsjF7134d5Yk623ezk8Utr9++n/9nHfrqFIzbIoIKsB6IZqjFbHETU7
MjZZfQaFqH4jnSg/bp7l51kMBxT+09C+z4BDvSpjK5ctT5E+x8Y8SsB0PrIgCoZQHW0/P3D0ULgz
Hunw1E7cYdzTyJW8k/aOI13iIFM7Nr1tmLdlBn+VHSzU1xMs48+s11ZJu68N3DIjfAJ7A7nbOkU0
Ita/Hcc/W3l+CdELmIt9zVi+dtp/Zlia2M1VWfNLDAuvNlCzaAdzgQjsC82rqyvZxhdzlBHFirNF
JSHRfxmK6w7ZOfVHUWIiBz8v1l99/ObwWeuxihIcw5xdhV8ELjj41ymmJRoo6nwrJEe9fNeKq5ZI
AHWpks11H90X9F+Dqjmmuld0jgt3LPchPbIconXKTa+LXckb2pPpf9Yd8ebYGsrqbvJxwDMuBYT+
CpL88u8A1l02G3ZhUCFrO/rRGF5dVKa2NKiLX3wDMSi9VyispPwzzz7R3diJMXGRFjZTLVfQ78wK
NwmBNLnBNdBYaIrT8xKmGaPT8Zn11LWngSYt4q4Y4G7Fht1G+yrOd3X33PaVm9DbkmqBlSImCPWG
BIax/mUa8QX4f9tdhG9z2pD5yNv7bgpnxqoRW3OD8CEVbw092U3YonGFdnDR1xU0BJgmTb0t512q
PprRJULLot1OMWTmhCRyaZ1gEKGG19PCYFiDFanTrdniejKuSsSUsZBjEHVOk3Glzff8SvRy//N+
hR+gYgBtwNpCS/1n2TiNqSYOiWl4cbvH/BDhdhw6avSa1dske5yj3ya1X1jb9yeG+6KGAhOHDbTF
f36gnjO/8UXB8AR43NP0PCYvQ8nNWLoiGytkhRCtYzdm4Y4KmEdi2NqkrbLK+uINhOHrsIzYzOvS
eB4GZVuKqktdpyTdNlbvqyxi+2M8ZOWOwIgciuIYcHTjCzqeFIhyQDwrETGAAKyUhxICFG/CCM4c
UdbyNjSF4fmzbxrvoVHum93YS25UlTDRdWdaKj/slRQQwAJ2/fCuWttRe2LxSnnxzlgkxhTW2KrY
jqJ7HbAlNI0V1EGmm6utbzJLzPoL73Cuc9sQm6MwnPPiZbT4VlW9srCIlzXo/8HL1LwOEhaobPW+
YZCE2ChNXzXyJUPtFoR0bj7m9lkGy4unp0F/jvlRNS5sSY0NRPg5Bp/a/67xx3aCwh4DDLJzYTF9
O9fnoReYyTUGWvfPudtT72F7ASiWtgkDFORG+LT/tjZ/Ska/feg3WVFe571ey5Ph5QYm2YYPYx/q
OXBmNqEwhBOnGG8khh5kBfRhhrTlpxa4GxiOCLUXaKgVTuYMzcctFdTyBaGzquFYjA8SqHdp9xnC
EJyh4km+09U9VQGrH9ZrrB1jqLjLyYf/+YxXZr+OotcyhN80APngkZGyXnaq6i0wcu03SDZe6lbY
a3Xg5PWHxsuo8mv8gHaUmoOJ91c+33UqEFZKaSYIh/CmCY/aR3cruFN90mJXyG8mCuzGkIibQAyH
dUcUbUXtxM+VJ9UVAWcVw3fTurIrKt6UYubfR8HPWu7b417u2v/cQFkEbKbEvGOhtxzuTEk7g5BQ
3ecMF3z9nr5Hjs5J7C2lOYaF6znLuWSoSCcqqd++zfJyvx0UCsNImCbQhjDk+TboDedZDAMTSfyQ
e3K2nxOkwLxVhM6jkTlNXN36CtmkH3UgOzmNQVaxPGhNfnkofykwaCi/XAJY+QgR/nwoVS2LBOeZ
uoebRKysu5gBnXUv46DZ8FDkwGuLz15Flth+6izOMHXlwbjxfxlh/CTe8G6IiKZEoECgmFvIIP95
N2LcgkQFvu61CTg9I4nmfRLNFfdz0TfM4gWMVYO15Z9LBU9w87oYNgxsfRjYyUgscsa9Lt0I2nWO
RbGuulGJ2adwNsKPHq8MiXnFvx/bz+YSmf2XjRKVmWEwM//z+8p5P+SpDAg2lueB66vFGmNI0/NS
++qZN/Qvy+S0YpmLTJt9iSSOcgbt/pw58cbqvu3Cu6F1xSa+mMMTUi9dReIC6TAlOnlxUW1a5iz5
FjfAo8G5B4orFfF+6VF7vKLCUr/XtKeYdhY6AJjav3/eT8UCP4984qX2BCMiKebPn+cjmZ3jVlW8
kRZLRFbZmYwQtr3qdiGoaHqhc3V+3xM/JuIEJUCmkxfLNWw4v7MLIxBiszNS3UuDGz/dl+aH2D4L
wMVFuDMRMge6tuJQbrQPRcS9IGI8Ha3jCmvspRZqXGs4//IglnP/z13KN1IQDotLiMSP+iEW+zJO
ykmHXrvh3G0HlyHRqD/TB6BOcrDtaHEKNPBTzggI/22Z/eU98PGLxoqtiQL1y/XhP9sis4JaCHzg
VvB3Jhtitg+rDW5MlIdNszdyFxrIv3+x9dd38J+P/LYTI9MI20HsdK8Zqu1UuFPwGcFlXsZeLcOa
cozuggkzHoGygSmZAhubVK6dXht33J2cHXkErXde5aa/0lmfQ2XCi58dQWbQRTHI2EOAoDoYDJX1
9pgAgcpigOlBdVDk4utNNi1z6bzcLb5vMsZiarHux9wxzQmraHOdVNeKfmNquF8C4lZRvsW96lAJ
l9G/o1f0Ik6uYGQmWZ7K6YPpgDRcMG22u7nc6HLB/pssADDLzg0ltnvRd7LqNGN2LJS4zk/yfJWm
0qaC5KcrlUPHu5TgRl9gp1Q7VYzAb07x9ETfLzEBZWIeKhae7vmubzWnRH+UALQxI0zW+nw2pX2f
LJ4cVPIgvIF8NgxEnrF0qMsJJwEZGjQ6leHMlOmXN/m3pfufF/mt9MUQROwNsdA9Sf1IG9fs10BW
zHUx3/aR8bbGL5/3l16VxboEz/KP/tOCJCyJZmTWqnticZE0SNz1Xq8OAq1qviuMCYoPkAK0et3a
tiV8+fJzRhwzUR2rfcHjICfBNfCuGvx7nxtZlYjLVm5D6zqu36gFeQmzVrwmc+dh2Y3//4hgSbM2
ovpRT7/se3kBB3/sewOaEPjhXxxuK4UqdlT4LUwWYbGY3Xgtb3qrOjBNXLYC/+fOtIsEh8eXXs1t
abw3kg9PszKqBkRx6PfE/Ezx+u93+vfvhZcBKhmI68r3e6dlCWqllHBCZuVt0ot40KILjTCcaO5V
DDBLHpxQewWdfUYFVQBZZQnUtpmYkhtfbh9hvhMF8LncU00v04v+RluXvi6H789OIWRxUfqS1Cd+
KynUKZMErcWKpkyii9BHD0u1LxnjRm/vxy5eL/OTkVlaNXwqbAssUwyTJmHAmY/wr7a59tFzYz6O
GKR+anzloQ37s4z6SpDkYwn1bNtNEq7Vkq1r2sEnTcGCo0ATtFyUsvg5ttVWrruFvCDgMaSoMfx9
rrC+2+XKhWwDhL02l/RSaqaCtc/Jcg9CaGjoJmNlyVMBEs7OfXdZcDFKRDEseclpzMXXbQX/PIc3
xSJecNGDtBZQZXTKkvIswUgyaOb6rr5uNfFe59UUirEnQCLDU7dWZnp+BgdV5/CiTJIlKOtrphV6
i511Xe+nqt4/hTFJTGEc3lmAM425xit3U0wYE3bL8Au94vLvRCEmr3wcriY9hMgGZyNnRgoovxwm
fnNL4bE2saon3kLyLUKz0qtcKJxAVXeDIu2yID8EMBiXZYp67hBN47bKxS3HcykLeMJUj/9et/jI
/+0mhdDIooXxxjH87Tgaq0Cc5VHTPdO8TYQGXwRfgU45oHoXIZp3yiGGE88MskoYGhvhW8gVq4eW
zVarRt1tx4WxIpDyjWCIiRtz/HWA5a+upzcF9ItS0ra8PUfqP/sQhxuZJAF1WeTR2uI5Z0K/HrIP
OQ7XWqU/iHN6Y6UQF5UWFl17bWT1+7KvFazq8rrbj8Jon81Gx+GAkYcJ5yfzFP+kVE9TeQizAUdl
ksZEYWVa1W4aeI/iRWJgXAuMJpMcD/OMJkpb5WK1q2LGY0ryMHX3yoRECgETvBARjXeKQA9HuUNT
c8tlZ6m7noSbGspBqif2PE/rlIU961ddHr/jgD0YitvVzHaFkW0D/UkvcBj0gYCSa/gXrhYkR41l
GhunRumhiCnbNrGOfO+s+xxa3H0gYwW45atslGWlAGGclBQ3HIz1WrI7eV65pa8NLVxPEDeYFeUh
ULxOLprgQzAbr6r2paHh7Bta98kuJDAO/rAlTxt5JrlwIVuMebqJOkRG8ETa9t4nJUmFpqct4H3x
styRsKDXDXOSlLlhXWMopWGRESwFjmSepMzr8xeGTcISIFDNR4EpC4wqiOZ+56rqfarCUVHCrYzE
Yw4e5aG+b9KcsJm9vnwi9X//Xsi+YyrCXY0aRVUiu5mVkxLs++FODJ/C9FDKV5m+643jkuKkOVbw
MsinsDgtcmoyj/am7wXhefSvxOKadwFQ9dxBYMswGsmW1AGFfhz2yrJEZSVx4u48WMYdXJJW54p9
kcczz26ZtXepTi/zfNUV/k0AFhYCHKKb/5oxsYIs1HJpIRyXNjvqnzEh2IDSqxp6h/iJ4Us6elR4
yx+K9Q8x9azXlB2R8vinInOElgDH/hxRF42wTTrE2RolWlFjoG8x+lv2U/woqK8Bg+7af07ih7pf
hIOKcltYT31nrnSNZHbyKWyLP6BhUGD4z9zbo3KrQOsESJ0aNwoM5DXtY85pEU3YQud7XxU23bRv
2vtZnTdaXNKKRU6QToAA426o3rBZWlg0Qpe9Q6mirTaUIxzT/59VnJfZYoOQTmTYTjTvejkNLUSr
k8lqkGv8qlZmGN/nHUsA1FT2453W7cQ42uax9Whk8SWBNMAXiZkr+MsxWsEOWp6K2yAHhd/Shhex
uSG6CqASRRyjklK2oLn6G8LCOGMuaSSiM9dtWkyuqXCIHHzcYAkFMAiggSg6hAjIt5DpbAPV6YKK
BS+G9qRa5G4pkJcZrFJeNqKxpwPtzSupyJGt4FARdyfjTZVcAWBajpicc8ktJ1il9/uk5LiH4Coz
4hr6EuBLWTfzhCGdAfWEcwLXmzbiyIrM19Rq4KDCdTW4U+KvhlyFj7L0fzXmBGzcPkN0tQ8zoJPw
Ezq7D7ryf5yd13LbSLSunwhVCI10KwLMpERJVLpBybaEnDOefn/tOhfbsmt0al/M1IxHI4JAo3ut
f/0hD118CzTPxbZgUInP4sd1Cuo2s1Yp3AODpm5iVzEQAaCYXzCwibtfbhashmFeMaMsFMfHo3Vt
odxvMqgyOWJyiFuoboyrSeYcLjLIl1Ooua6J4Y67U4Z9rjw1OGTAW+ZgUs7WDKXikyO5QyMG9llj
fg6KXjj7NIPE7NULRMr4VSQHqDVxxewYbj1OVLspfu7XS/+eIbfT9aOP3HxcWxNk/kEwU00xdiFk
Mey2JsEGuZMeSiReYdLup6JeVwxrAxxjc3ebVdPZWq7yebCtLGzQgSTkiWo72cY61ktfXwXqsNNC
Ek14vWRtWv02P0F2DfWk08859zrszg3q9ZrtbIb8okIKV+606QFQ5ryI4r6bp3WX9p6FQ0kfuhsz
NjcDMkKAT3wtffGcDTPe0J+xfalh4JrO8HMK9RVZDfvUPFT5q7AvqtIzv2gZ3D7OjYb9FQfEEvl2
gTWWRKPC6dKCfkr4WF5lAlGRNT0T9eHsVPWkzdg3tfg7aCcH6eyYR6sR3pMW4ZD+qRefrXEJsBXv
Bpd4LuA19PsJvd3J0d9M6yNlbEHahZoHN0HH2G5M1kH+WdZkjZaHbIZg6ISHwaaaqA+t0Fck1qym
3F7nNlyW8djh02qMuQHNgJ4uArLVc1LW+sGPC243AWCVZR8yIDUcC1obCYlzKdLW16Bl9vV4GFms
Xao8Dou+Lm18hMJzWLn+MBiUa/o2N/G24bx3h+S1zXkDVRZA85nIRE+SWLp+uKHQJAXKDn4kySZI
G1/eXkdvsU5/yjihwDk2WgVF75IkxrrpdGjjANERzrEy7OTDsj6csV5H6a96xsogeNWZaoYzzjMk
rhbRs4pNiZ8ql3CERnBVzEdH2lxnkttbcT66pDeQ+FmjS7b6lUgifPw/RgTAaf8c5XcN6HFv30fL
oxW+OTFJpPAAo7d5kCkxFoen2jwM0acFyw1OcaocKhJCyMvB+YYPDolNFC1xRTcZ3riCi2IuGzAS
gr5zE8wfNlP/cT6NYXfX4mWWR9FFHcF0GyhV8bCeLc6zySBED9RduE9lUG+WVhoOdl6ew3jldRdU
e4K3v30pewwhBTEmBL3paMliFtrV0Tdt9sRhOIY4/tmQGiEy2mzI7lLRqhH7oz1Gwa1ip7sJCehx
jMhWYKinYu0RdduRsMtsMzkbJbxOQee5beSZHdGWhO62Lm6/96MTPre80UE5HWfjtiD3S0Aj7ovG
N6bHeBrRQ/V+rQ9eE7rAn7StOlITBk/a2GyLZfEkUbJLlt0Eaq0tDx0sFuex6G4LDAPzZT4UU70L
ITZX4lMs18WM5Yh8RKttlyO/jD1cLtxVS6bftAjc+q8o0KeB/gBtlLzX5P0Fte3Pyq+i44m/2RkJ
ENsMcmexn5Nqn2FOIEc4DnXBWH+G7XUAL04IArPNbaBhDYZIWGgD1c5Bz7T1QB6gmIuHqL/ws2Oi
3QYcMmmBGWp9E8FmMqzbbH4K50eVQb0ZHBqyNCZMdsJ5T13RtyQK5uyrZJoxapxgf1buuhD2Teh8
gs10Amo8amuDLRFVcov1h27fNSifrEORTM8FAdOEHkEm5+x/aMbJY4tH/xTl+2BOKDjdVTo8MpNh
Zfdsv8muDLN9kDv3ejfc3IWFe6wjOGlJhwA//8xbfIC4Th2UUzpwkwGC4wUvNE7XGV5O7dDs5qol
QQCWPbqDOGfkyy5sRMqp6/U3QXeSV91jVNHU6G8xIXgKz39sDo8uL2SnD88jlMObGgScaHlXsMZd
PGyQ0HbjQtyn7uHiHq2dBX7p8GSUAQ4x3V1ZuJBrcZtR2CF4JcoEYuRrZbzZsbWyTIU4j4x2IH2E
ourpyrjrCP8ThuJPhC0jYqvwhGwvAknZKTfOVrAtfqBLF3sikn512bNOVpK7tbv7mAKlYagckj3J
qJ5ZWIAXGuBQw3vG5tW6u1D91UXZyog/2gChL6hZG66TqMfCy9knlbPHj91v0S9QEWh18BLiUNjM
1XvSxWBm+AVawd3YmdvIEDfS5A6XVzjp27rZ9c3OYOFjaWume5VyNFQ4HhR2jYiekeDyneIeXetO
6I0/OOUJ6Tq0x+ZpINK5tHEgbOEqQ/9vcKcrpnlty1g2iCHLaG3GMn7WLmivAct2WWP42lgBhEAF
G8rsqrXM2ttjY8SrMA69Af+TARpQGFWeHcFN6546ozwbjuu7OHYSpnoxzGEvgCmoefwCP78WJ8gB
3sH4UjCd7/BIEHpLQI3AKjX0F5NykNiLNnSv6i++r/4rgeomlObqsPtMAC7dMByy4b2pyxW9Nkzi
HYLw+CYebuLZvi3sgWA3IogsbVm3GDkYVMAhff5EM2A68FF02Os48hL+4IUDri/9ZzoPtP6U5zXO
iA2zU9GT8bYbWmwqBuGbneE7BgHZg4GRakktc+MIXI7oGJ+HFucteb+X+KDh92cWC90kjk7JdGgS
fR87xBP0yVldDAQ0H5aSeoAvmxnwoEoeyoSR7I8af5wGILTuCc7OItwEr/HybG8ySAGj0x9VDSeq
EucxaHc1gyuVPWY/ZYeheYs4D6rm6lpnI3+OQs7IbIMlnG/WH0LhRLtPJhlxyA5XfmoV/h+NbznV
Rlt1xE9M6HSa7hMbwXNrYr/R1/Em7SOsAeFZPzsRJgK4Fp22DnozlTc6dn8JEI3aIKrOeMVb2bcp
dcPq0ts/cyr8rHgAwC/1H1n5bAW7oP9cNOIl+s82ZaDZ387lm47fkuAoLFDHCNgLS5CsIopi+WcB
Daq7Hixk/Gq4qTTmD3ZlHtBi0fshbhsjyrCRHFCj2ktbRb01H/W5XhtttZ7iwI+MYD3P68rAFIZW
WZ2e817xEjJeQwJWATy8zMFOhDFoijpJGdnKYDYX5QMaxGVaofSJsl9JAYsJSo3KY8QuwwDFnK5N
cBTFW0d5FlsYwfcBerBxhyXATqfQp87l5gfDtBl1L5pIuYMVgnFYB0EEfcf4jL88fcxrX29trImQ
qMR2tpqJpbUanELKdNeQ+2kkHz0EBZ2qGO+EOJCW+FgAEmpYYvOgsfeHtUXUQbsyWvJSxw+DRrnL
380RK3oKlwYFL028eKperYt1ch/w4Mg/a59TwiJopLmmCvAbZyxGv1DEPeecBl6r+Rk2G+VPB8Vh
SrLH9BLeNzsAj37VPrV49iXqpy7eKgJYxLxTKzA0AqTpVAL94jQ/I/ABqCcBMM6gVf5qiHZLdjDo
pjD02bUpLV7IV0L4ZjxMwbYkKTKNjJUDNVMls16Pb6v6OFjnS+s8tjAPolE8V9HLwELu8i0Obr/K
FmITu5UFdF7xPTDkJq+3XoUTq6N9c4mbrdr2KvEed2JxdaZLjUfpk6booWKvx6qjyH64Dv0B5cVM
HlWoYKw3kgwJA8NSYi8sLrN2vzBkip2Q/LmUAJyaLjz0e0GgoduvmuHVYOROpqpB+98RDmYYv2Sv
YE7NMVfDvfYTcsHNrIw4mLAghoLwxkjSkXlY7o00dB04orWnJJA5CPZKWtonGZ3F5NID+SW7qYlZ
YD2eF/PsEHVp39X5RUepKBVCdUmA2EPZf8QW3kKPgVLy/J9MuOENbM9gZHrBdtr8MIN3bX4gemVs
d3p6yZynskTpVt70h3n4EA14YfDxHbr3FS2HoYayFic7SxgkOX8hvRR1GsyRXpdnGGx7QHEdR5cx
KX0Q2CLbp+EbZHyX8wwW8KRAGsEk6ZsrkNPyPzDnL1fwZR4b1hoOkwvEYhaisA9j6SfazQCQEBLG
t1d1Igb3Uby35p/ffPBf47I/Pvgv/53enODi1SE6zOKJqJlCgUawdQe0HhO3vFwji06Z89KjZR7s
mUkPPX3YjFAjEVaOmfIdVf0vWoG8HkzQDLA76Rnz5VGQXK44Q1yUZ4UCmEwbWFinokp3wKI8DSaG
0NXyJsVA62UJurXbvn07xv2tyvv6MECA+SxoDZI1z8P6X1NLRYNdhCZKOWmhuur4S1XI24l/DGrk
RZCGmlpZd8YRs1GSuQ+Os58JWpCvZL0uTTjCr5n5unCmmdEl1iimUNRF0raowBhRxzWLtDf8fjmh
k2/GPtq/lhFXDADJAJq/vgw/uxDxyjwZMDL0yxwkXqD1B3hXpg0yiYKI+C4a59j2JJ01n93vVvFf
7FIeHv4GMoEQzt1fxrEir0vTLfvqDNrcMH+sDeoL5LaB1bPBLZ9K8UahQk7hU6w9uTZ2X/lbNIuL
Hl5DrORzb8Smgq73mzX+r8vCDQXeporWEtbxn88zjcK51hJ4KkyhFbvadI5YS1KQWwqcZj+HMdqY
nLfJfd+0nvTTRpgXMHLKSGzOb4NRv1GHz2+u6a8BHXeJ8ZcDaQW2ADSaP6+pLMe4VQCw5JNqYDwz
K64kZRNhFWf7WJ5COrDm/4O19bdtKJ+MwxUkbIYZ0tn2z0+OEjMaB2HmZzkvWBAV5Bw/9viRyANh
45A4r5r1K0vUnjZzHr9Abf/v727Z//rygjwaoRq2tA358uXDqYtHVWuqc+WeJCY0kjeEBfQqA3Ny
4OsbZoGAoNnETbzWKvtnFb5XaHlce/L61r2jXt8IRibM6bC4anD0/ARyN0pzFzpE8lYgbvl5caK1
3e1TjtpiaO7CoSV90HjRBExckGvB8d5gKDq39REDE3A5iLd2ewvH+L0KyI1oFX90sJuUACaYioMz
v5QlFMVrG2OENnX3AoMhdXFul4qUBLLkOLrX9I2HBj1dHETrOBqPtoBeIF5td6MZCn78l8KMIG5J
aCxuafsSAE38u5xuWjmZsmmVeBsz2IoZcCi6hlze8PkSzFbsdsIvFEtUQjEqYuohJyrXDt2LJDLI
94sea20F81ao2edI2kIwDQeJ4NJhw3dNH+SXBk7rBfPD+klNQKhTAqV0uFrQlqaxfsoMmMFVPp3C
AZ6EcK6wCO1iwGQgPC06vn0RBUVNWc12Ei8NcuNgpyXWPgFzLkFMhjEnWSGR31Ky0zQX5UQIWfVk
CEYo08lSPgo88WSXxakai6tFopS+FD7Z1Pew7yNACbm9xm79YDMgjPg+lL6z47fztcc3m0oTtw0I
lsYnDzhoGHUp+7KBgqxfplKsO5RLk7lJEP/gYbBKIsKvmWWFCq4upX5CBjC3eA0EdBKp/hnEzjZW
cJNJqUFmbfrhRtAebItLXsTeyrB2K1Q/yueVkxg7jfSthFZRxhAsWEe4oMH5JWg++mC5c2ZAHVWO
BCaP1JWdVcKYhR+cZeO6JV5hYUSgAYFIPqP9LFSkaTm+thOMJGS6akD49vSSBOMDUgAQwScbD/M0
aI4ZQ135z/K2aYCTdoB6w9pk4ZsxF7c2bltG7RV9f00pnhcLT5zo0hkq5XCzbsplb7T8ZgynjP6g
GoHfar+a/dCb71nBV44Y7wjlELM2Df3iGqQxlR4HfTP2UIWYiszjxUCC2CN6wubaBTDJyGhCE1ti
e7Jw/7GCni4Ko/qxedOq4ZAaq5yhbX6p3UejRDULOGvayaYT1uMS7SoA1wEqXlCYZPTp3BmmUbG1
b2ubpEbzxDvcdnTgvGkWY4ZOip4ZplkM2xDGOIRDDxgdlBazK76qXYV7qad0UNanprKytH6TkPcY
/L8Xtp1AdRxKSkDllrttU29nw2fYxB8j3XGcv8IJleQ2LXwq7DcVV+wyMTfyPZOiFG1EcKKfepmj
2j3lMUJ6uNdIokzEKNG1CcGlIDS1H2im5gzyJQYwQzQd+uo+LKSpPC8wgLT8H0Wq+o2iHufhYoLk
lRK3RE2qVAi4FE9q19LyVqmqdaZld5MoT5PmokFafPlUh2TBkZjBbMvYLlKPpk709/yGSM2JO7Yf
fNC7d5SD5BW+d4yOIoEzDcOeiJ2wMR/SZN2H2I0ODhnumQT7wKTSF4vLS0R1003JjxZNQE6ZAgUk
arBAIli8RaDKzNItKqycwMG7Taxq5zgmSnISuwiEI9QH3ApmbpXpteUlg8yUwEiSI/DWhBk1fLbO
r3760ObNBMopaROj/koEwQ3JEqul9zuhrB3F8Gf3VbLp4R56WnstJqgADOUYMc7QCFSGhDPx8jw6
qUswkZvBnoaYkiFHIPTSs4nJMXfCzraTUnoRA0oHSWDj3KnJdR61Z7f5YOwQVDQ5vLB1OdxPWGN1
eNMamP+gzxX4+ziwFJzGVydcAYtN2+El1VhUuYxBzB+dPctRPfPde1eaRjF8k/Su2s0PM5IGG5q1
qLKHLE4OcMdd0J2mcH2BK11hake1fZcjr7jtPVW/Kgg8JE9Y0pdMSF6S9VcVs29E0hcUz2KaRPgR
WHmYRDPV/VvYmvuBUaOq9wfe/Z5RSKH5FHQh+4QDbzBPP0I0GlaKlAQhDL1gE9SXsQS+ZtzAtgv5
YNGOSjrwL+NKVe97N/byOrjrixFhE0zpQfelIqo2riLjQTHlohrDznE/IuAdZ5jSdkDnr0lnVPJm
2KvCd0P9DDk/JUVUnpvyjQ2SF8O9z1LryMYuG/2qlk0LGjKYjibWSa5l+jk7bxNVFzuZd9IBnxCT
gcYztT5mMvG0CfX7kxaknoJVeDFebL6hySqFaUmUB9i5O+IzTkSxM63DBcGPUWxTZv2/by9vAs4A
uoBaABsnqXfuop8LNmGjRGqNBbSdL1gXghKrV1Zsi4cWr4wNG0uUuCoEpg+xc9XXKQnpH1qBAzxr
Ud4Z+emYIDBDBCE00PR3wUp0yjHFcJn/XKJ0lBudi2ds0bLXi2FNz7txIh5lK+6b+YrJQxSj1AGS
d5l+waFjX7P11jN6wBF+PkZvN2Wk4zqMjjIgs+KXGjeP8o8Zgs09vUYzYfYlTcCbTT16AazDWlU2
JqxNtNmIaBeig/wWaxkm107krlVQ9wLSYJOKd3wizsu0S21tp2TYkurcQuV2GTnCWbYKtkgp8IHL
Boeaf6NBUo0sNhRlU84MKkcbmFf3Q0Z8fZd7iLlwzNsktYn+iV3RDVlzH64V/QQNK38kJY4G/10v
/rOrEcQz2haGpzIK7kvFGiXCXPQuPBc5ABvFiZrgQ9ODp8wSDcDySG+2CXnjWKyHYrip6+ibALh/
dRAE35kuHi5Cg+D95xVUJaOxXFuKs2QD1ssbBZlpvtG9yM2cUtkqv/lA7V99sElooaHZrk2M2Jfv
nDYdGB9n23nMOe8QM9YQTUKsm5j3y7PKaDEnyZjl1KeBak+uxJkx3LcSKvOfF0KMBC059jzkYPz5
1c15FrWOwumUMMawl+Le0YeD2t4H/Qe7W2OHtwriXDWCeVKsiUrCjeqB/OO1asx+1CHJRzI5ag/K
pMBjzz0rEVS7tkexB7jBbErcWQS5p1jikFEb40iQqUBYsMA0DODTGFDTcykR9SfbOJEd5alTgQk+
g1KV7Q+OboJhpTvtovEyGT+r5q3Cb8UVP3F53NY4c+lZw7hK2xXfKin/uSYI1XHgezvApF+6SuEu
09xky3JqeXGaGnxwYDgQTfm6mTZYPnfsWLUdrIIRvuwUkcEVbh3IDBkVbDDtJuyjCyPGWmEdm9mu
GDAVEfW2iuMMFQOsAnmAj/FmkjEijrk1AA5qDTxEpWQtysiz+F2pgYtdVSG0I1P8fone8/a+1W5n
/blMmtWjgo9LltE0RPcVM3e3CLfpAM+gogi28bri9rX4d6Bwd4fbCLdQ0wzBBj4SphI1QmWLbBLF
eATq3cXEPeXtoR67XRY9ck/2UdR4vQM4CXMhWjCPLTmxRQeATNdRm7AFVm6k/IpN4ybpy3NQhghb
q9zHNmOlfFrqvFL6bGUvLykCyTG5Bc6FnIiYMTjCld3jCXIVob4NwvQWHiC6x29zDVi5X2EeWKiI
6zTypJEj/7myk9Yd0hq6zRmugaxiJU1Jdkz0VrThQxATr/PGoR5/93L/C3OzdJWXGjIhybPGnx+s
1tnYFwQtSphENuEOySFGG9xKmFhWaMb3hhnyV/71XclSsvGeQBDxNSU8KmLXiNUqPJe0wdA0NpPg
bU7LdVI4Pyu2l0x80rsCL3+EkbFL8UEMM2KUScNtnrPsBOeByOoNyn4vnZ8dXvPYoqbuv7Mj/i1o
/OtCHWJLUE/gl2V9UW6k0WinlTnbl2gHAGkx3u1W5dVePOPH/BFEO05bMcB+PwWvFP31qSu3pe2b
0zFnkvnEhAyagW5D07nU2MJVV+kklfyaGTb60V5ncPhDedSMm/o7kMnQ/jL5BFch8pZ4UBMoGUnS
n0/VyJp0boSSn/W6vjVhWQmKfaXf56qx7vv4oOI8U5Wqr4VMLyZ30zjXmalerfhRnSD/581gLUTN
+NjB7SipOaXEdDamTWy+tWwk0rgJX52N9D5TId/PRCKG5eQ3aGqdFJ9vRXLSKQ2fe6Pc4AnrY611
TYqNbICl8U8bJwjdkENt8lHs83rYpJb2VKd+ze1QlhZTr8Jv8mtLfSybMjWvOVjiFd49F4mVjc1T
646eGscXyFsRWjpKdm0aPUn/aRwMDEI6OMl6BcFaHMai+LVF4AXYa40XtIG3DROMHjSFYtVBMV3b
6hZuXcfu6DTV2hLxFkqarGh1aBElXPC8gofePMO3xyf4nQitGwRtklXaZnBOUsbbdEEVSmaLn4Rj
GKO/rIkLtJL0LgzUgxYgy5xTY9eZ8ghVbsZpG3XznUY7LG85+pxAWJ6WifXCqM5gUDFR8w5Kfogs
7B6XlypQ94HeHhVKrIbAxizoQHiQvcK/kJ801w5WbG8Tfl7OonLfjhKR4ZSeqsCbsovbXOQTF3ho
WEP0KGcHiExwzdhIRnBMx6V1+m50m7UC31bW14ypqmaHirPSOTGSYuvCwFDESTeiVcTzRrW7qWy4
E7BVuuHKTWjQwVK1B+Bj8nJSUrJI6sDkozDZ7RH8TB9JBcnPkwRjIAcua/5pdTz+DyUTW5RYNFL2
VHI7/DEeqe96T2vynT4hjE4/Kh5T15WYNcgoeUrdxXgNS8WHiusnOLxFOWB3Zoi7Ngo95sOqbm9k
UyWbuqnE4AETBTnymhghMgLvzOYhcDsvqojiA3IZLHHA6H6V59wsnIMNiOPzrQ0FAQXbWxDSrLBk
SiPYTWPxqtgJpS/RE6TfyOKf6J6qMPGEpL20XqqUeJoaHCtO43e+XqLQfcAajtQ3zZq4ojcXILyi
0GaWWcNgGjrwMBzMoqsufTHJ6Ji7yZM18KJqB9l1SNl72eq72Bl3zFo3dN9S8K3Tgmv5HmFth+WJ
bIfkOaZXtIqp6mF+d0lBM6MqOjmaX6aPxFoSNNSABskqug7IaeIWKkpHSiysR2yHlIBnmkJsYgyo
wuqVWogJH7TSxDswLlFC4ApaXyvMX8Jh8kwtw1qzPwxm/7uFnbf2nJ6Kn068/T/U3zbxda6qA+1z
gPy5s5EfDgd5mNnZQPbsZt3RO01YlZXo+U7IRqoy38g+uQQc/FYG9K/D0sbxFj9hjkpcTP788Lbg
IIUhzEmZn2vtxOHMHIhNjaqbs/mbb/qvYte2qV6kX7etW/K//6/JTzsM4QIHDfR4Wafxqaj3eYpB
/0GNj6FyCtU1PoUDMnjtoJhHkX93ozV5Rnw9/WzMdPGJRpjpfj2me0UFTO6m/Nx2kA7iUMdNAka/
wlmrDeQ5JOmziq120ZdbnCo8hmJt9i75L8Dst1bGyi7ZpcSbVJLQo8j/1wSPTMEjdau8Mc2PhZZ/
pBZ9ZhYCq75lEya3AkGc1DFhLX+T5YU/8Otj05uMk5KDyucguf1wCBrXs53c19XoNldot6FVtnmz
q1z1nVYQVAdhJ6CiogE5RvamUiUYuUqFfZfGADpUGdqivsjeGhV/hsGoAaoAn7DDzlRqSYqiOk9E
waCBcUiTcnBcgO8WRBwwAFxdtvPR5HdIQ0x+HUAH2NC6gLcNHiwlRAbbUd50HnLPrmwAZJ/qjKGS
sXX6dYKuyXhqysyjML5plfLKceJWxkYvl1uSRTEgiVdY0jBoNzV4gTB0czyLuyRl8u/u1MG9FTB2
tazELNYmlexoatHhm9Unxx5/PX1yOoVJDLZM3Ppz9QVOFpR2mwWnuX6qwamcOTgteHsaFTcTNnM/
K2zJ3a7mnLPgTOtHHZvPiEEjGVuWuI6a/99X9LfFM7G8NiUq/kG89/S+f15R6A6FA+mzOy25shUl
EkJMgjBtCS1eAw1exUdKrhcxRssM99wFU5h8lHIWCug0/JWB21XQj7R8F1LiqrTnS8zVVgVOCcM6
pBRVrQvprJvx/1SO8RKrGqpsvgOCvj8vfQrwgqRrL84Skyw4GWF5LyB2E0TijkKoj7K7HFsWHUTW
XksZwNIomCJV94otfKOe1hYzwSmwN92yDsvQr8JhT0UzU2lJhSb/aKIrpRyJ+Tm514NfTwPbeeNr
DA5c+x1ris1Ax84h4gbFY0dwfQ27tIF1bhNT91sWkY58RngIuJIabAaTb99U3hcHE0tbYMhzkpUQ
iQ77TsfeUDVvVWs4WeYrL6e2s5z2nCF4kUoNjq7fpkeQvFpUnoh6KZZanKw4gBP82Bn7Ec4deFIS
UDjahbibnxVhfQaAyWCQ6cvgQyshXVU4niYofxBp5NGeKVypkQRJwKaq4sRt50hdceKo9B3w0uPg
Wq9S2hbHUE4xwyyRdCiksJYWdIV4JaSw3YC8xTwT0lUn+yoHHz4n31tVsqUqZAIo748sN01lJh21
fK64B0k+rBHivfRq+p665jpPd2oO5JuspbePBj8j5XS0RjZocVJhIiIsr2u5BvkvQbCzkOikHJBS
DkQFthj2hlkFBcuTLPFGWucouZ9Jw62xY4yXq8vzW/CXKFECtZjTNDQb2lvGdJREjR0KAFn+iUk/
FnHhZwb29awcBBOQM7KF+pF63pbDy8Z6Em6wRWnQOVCNsDJxOc3TaN64900/r7scz9ip3sv5DzUi
osZssDaRoT86Q4JYq9qxoYNwlAYZt2hwejitPZxgi7EWww2H0b7c26fsU4MCPXKL46DfVh0z1JcG
P0ydMfqMrR38DCr9Pm6uWcfm0JIbE/O1bIcwqktFy6GG8p2ElLuWRRSHuK0OKEdup2o5SjjTpnCK
U27geNWjM1S7/j4QJtGEsghfL7b2hLWeTnBhFSh71eX2z8q+mVKpYwrVCC1Td0gZfiaOssHUUEV4
vc2Di5zmKE39rsQI3oVfWyleB86GcSgWqEz7pHDWQB0XaFe5pQdhfelRbNxAX9g4KA7c2z6L9pFt
3MkBfU8KJPQ+d0HMOF5UmlNT29m5tY32E+gtpauI7AcxKFw3IfYVt51zASvlxEQGoLmvsBEw2sp0
99fS9T/KotoW+XzbLem1c+Nb6sep77w+1EkxnIZbOUMLFrEaw8gPknqdyakHu4ss/oAPDMLrrDcH
/0LZxP/3TvwvPJDtjKKEEAmKR/GlLzZS6O4ZqjyCva5U8ECA1I5X0OqA8Zz4AKng71iu5/XvIU9F
J/zfV/C78/5yOrn4y9hQBoj9VJ0vG6qSxpPhWBkDy+IsZt3rimBTjrmfDvRJZrqOR/Q2U7VJHKl+
3wzVwGDgwUCukEvpic0KpC+0lo0afETVVkVgkSJSsNCnNPabGB9UVkv9XAt/cRAggBO2waVfHmZX
Ib178hcNh3olWM2D7VWdtWsj1rg2bjP+2InYSCCNYknBTKAJri7xDQhrGahJhllKgj0EbJvJeqOK
w+QymJ+YB4u7Mm/oeN9r6xuh8z8qOeBSlYLJkjWr/pXfEYVWk7t5kp9xqmQDqkes2pnjf5bNFSq/
zchrnphI8ZiGdD9obw20s8advilo/64nuQpXoj4k0WBNIYvr/1XPOmlk2n2ssF7qj54bnVcvgXn5
74Xxty8N5uYailjweec3pePPDxECkTDSy+wsDzHZ9yMNaCvNlxuV1FNW+zBEesBuqWgXqf41ERZr
WN0yhlFc4hby+/++IpoSPvLPtQq1xSaxGQE3SNtXaM8dwi6z02w8mbCVQSzgt01Y+urjeCz78Shi
TGNnPHLTaWsShmYO03ogqKck4g5V7b5gXGmOgBhB7mtpe2uRy0JjuHTeYpseXxffdEJllekptZw7
JvPr2rKOpTntgon8S1RU2Eo+yQPYjXPSEi+4RpCg+GLTRgos4RZFwN3A4oFA2TzovRDgpyiaO10m
8bWOJ5Ju2wWnXtqVNvjWR0j4cN7s63VjJPcxQ9UaONdRGPX27KcDdOLgOqzl6Kzvj3DyBfF0gMmk
PawSpfEGHTMguNZjheFFXq7C3qDSwLk8oDsOX5r0bGBzVTvIMZ19rhd0VgbiO8q06KXXf44lWER7
jhyUWDlcXIS4Q+ENNoEM6mPO5EEMyOHGlLGWuXErx9MEPl8RY7f8iKhnLvEDJ3vXKV+yEm93jAbt
WN+bkBwVAj0zo1oNMvMAdaG1GShtY0/nm1PX4mIA2QMNjZ/+EKHhZSFGHc4vfOmhfBAeq3gaXJqU
qFKcym9ilR4ENKsNPgTs1gzMBqXABOyWdbjU06Xn2LTm2cFZbm00J6BbFpQOrL9WjRX6CoTbYbrm
6tHNCD5I6xudK+zNfTOIw1y9pKCzblZgQe+Hxgin3V3r7Utq/0rc6QAHhg2R4frgbHCUH+Kt2d1X
ftqO3tJ1m5aceQdubLkQwGp1FM8RA1LmiYrtBUS8scxyII3mYLRHt+sg3/4IEQMKVbsxAmLg8OzI
iA9pip9h/Frpw2pR622CtCkvDxqQVyocTBIkBectYi0BW6ADhoLHaAz6Iv3NWu9551psp58bkj7q
5jxlhBXWT6E0/54fhvRV4JqMSG8tEhOiycieq/sR1vIlTqxG+1B46mj7CjjNIo3NXegK/NDUx95s
2Kc6f8vx8sN8DbicxrQj+6KOPGCdG0J3gUuPalagYcNPkCoLw5jV2KpoY91tTK+g2u/Z/KbbkZem
CYyIY0Z36ZzUQ4gMx7CfsTbD0+3Zarb24vcMRMyU+WkMz8UkOmCnEKpJglfNQy9txj4QEXR9tZTH
At5yCz/ov7cX42+UQOg6LYWt4bSGg+kX+hqNaezaRRKeM2zPjAotBbDqiJVruFH0Wyd/LB0Gkfxb
ErnSaOzGUhNeFWbOYp0TqEo2etcdm2wniJ9quxd4FCY7Tr0Qk+Psci32oo+WkYepTHsj3UjJnlp8
usndrP4PZWey3DaybdEvQgT6ZkqCfa/OsiYI2bLQ9z2+/q1UDa5NKcR4tya3XLJIgkDmyXP2XvsW
OO4z7MLhsyBxZf9lLmB8dLX/2iEmD9530zvSYciDhQqB1BmP6XiR6rPZe3OzCnCQHRqrnaHY1COc
okwBZS1aSvlT3xHDcXZSRBco4HJWj++v8xc1D2wx1ZRNnmKT4a/678aSSranVkQ6iT00wdhjrthu
cRSw/BwM7eSh1vODTVkdkJs0zWOp39jEPzbpf7cR5OAYddhKDAhG16mgqk3zN/cS62BCNpMaFk9g
9RVk9Th2VjpKhNDnPZXdTOvUdp49ULotsulJS8xFFryUKndnCIe4elBVmLOldheSGzU4xlZG2Gx6
HNNolBzJle3St8m6l1gDSgBJdil01ttmAtdjV27CwE+ajgrKFyUGA0pB5YebSXnxxl+a+lTCSYzi
JxFU6YvdwGBxZMBXlIe0093M32jFjr7Wgud+2XGUGuD/ZrI1HywKp6IhE2Zj9I94k1Yeo9ME0EDQ
4xWHBf8Tu+GstR/ofmdewPtguFvelcSgtuP+++/6c6Fi6vQ8aFOZyFIhGP77VcttVPtA/M2Dgj63
LtWtnP52Qh6dGy/zuZvI6zg0MxQCq3iIrx5dPZI1LKbaiK9g5W2zM+3KyV9Za+MUxHeDtgiHi+av
YvVgmkscVwZHzDUnW+YL08pyUN8tkMZzAgcQH8s7o94nxa5t1paNbI3almj7mepO/syxiKE5gbts
/ngnJCAembKYnPxlqc6JTdHLhdOuyXcfpnO/JkUJuAT+S71w5WJhbb7/0F9/Zh3qukGlBoPh32vL
ccqMEyJR+WJfvYk3BvG9XKmAf0EhZvGNntEX5SDYGgt2DtxpepnG9cvlNlCAoTGgo69ggcwHaCEl
44q4flW1ZWP8KWQADqjtGvtOqGoFohJJ18DdhTZoqyJs+H9/fsNUVRPovLjDrrNyIXv6oV3IFAps
jWGyEvNd8YVl2L62St0sv3857qVP1SdScwGBY2tAHvCpi9sGnoIDzz5grFiKHmxO24EpjZPPxb9V
HKDseLightvkuKNFeoKIMAjEPKCExkWLwHnU5ZR7Ejv+pHD5AFuMbOagScR/ZiCo+9hy+m1hlER5
cswQR06jRcZZzwJ0yYLXZbEPTjVhMw+Kc1CLcO3TStLr91hNV2pDNJl8lMOcfCcUzsS0GIecAZTO
l5Y+StYLTRHGfobyJFUXTnoqLS8FsgIMg1nryMgRUEeBbwnN5JiTIR5yaEcvHDlIIFAWBDxKRb5K
FJTU5O8Jibk6EsrqR4D1vQWskA5jcm+FG0Q7M7kYNmoankLqM2ugs2K/6xzb2th5VXrvoozmMun/
2Nky004D2ghtiFj601VoE4qYAbaifzV58HSYJWqP/VitK4oow2YCOhb37HubJu9cowp9wiDrLUkZ
a83iDbHFTqGbg8fxa9ihFYDQ9iIp3dKxRXROsE6n98e0INu1esyY+QSJBi8NkVb5R7aotSX+Uu2K
XoYkle82EcpTrK99/rKPCpdoBddspQsyoUwq9gJPnacJpBJjmdUdpR4NLUuldF/kxnRqJ9AnQaet
Jb5SofuOaOghlEMjz12LEYov2IYeJ2gPEs1ys0dcSY9DtNGDd5kJGYLcj+9cHdsbt/QXKwgDbbZC
LAvYFq4p8lOqxpHdhuahk8UJHlIXiUP5gmyViWkEPoHvn6AvihKcERze6N7iVPikOVLyOC78qTAP
uHglZhIKUv5poZmuVaig4jekHOBLSqY/Dkk6vduDuCMeLXifwlUzPrf5W+y0NxaRL4o+W6FSwhKk
Y1ygqXy1imp9JgdSbx+M4iHRfnceuelEwMmo4pgohN5DRUga2zjHA5IbFkJfI024qb07Ncpm2ruo
oZqWn0SkO46XMkeQa4yAtLUVVZ1koodu7vsU2WqwYG4aYv7k+W1o/Oo3YKXaZ+USLh1iMlmevtJY
eDQnWrWTzYNc7bPuh5clh1Ed71TpR6XONJ33aHdrr2xmNopQDVXPpDPb19RViihZs1+yBmB7S7Cw
057amjDd8EnnFEheGfNLuNm6seTxBYvITNeol5r8gk0LKrIVJBfTl9fwL/P2B+Tk8nHQ+5PVFbcq
x8/lBJ+QAp16UCMK+TpRrrLboIz9zrkke1SaJFr0dHlm9bB8zU/oLbFg7vIdkqlbuexfmGsYkshi
XsmrGrjH/r1LwqbO5Wb0nUu0aR2mHS6CXvWkZIvslbNPcNe9EOwk1e73D8wX3SZe1nYYXJIgwJxG
fON/VfG5nVppm3bxUe5tHBMjrpBxHUOJyViT4CfaRbLmW7IQkPdx/5RSv2XGMBfjCtAuN96M+Iz/
Vs3odxhiibMRT692NbFNVKtPI/BeR129AJkATzYrX5BLUqg3dzaraYWB5vvX/BhBX7+mCY2YxVOI
Ja8te0qRTZpaBtKlcglNHGe0Y+ftJeqOUr6JL4xspGM2/K4DaE4vIYKXaOWYF79xdbeplo89qSGL
cQ7NaK48OnRVSEOZ+2dnD6ssYjLqwtlUHj0IKc/RLDr04QMJ1Z6zdH5q7cKjYi43LTxX/0b37nNo
kEOq81+f6mrNKQqoBLbnNYeuvrS0PixEydxFDj4C5JYKZm7k5tWeKeWN66l/9QAxI1FxZ1my4chX
36GltL45qZJ5MDGVy/kmYVlNUBTbDZutuirLd69pZ5VE36rrZ2G501kOozu7amdSnsw7ktHFbLUm
eGpvyJcCnIHtwwmCOqMRjDqcItT7g8W2r/5qgLrERTzXsvvGfOghOvTDvk0hqNG+4v8GukhrWkoI
IjXv3mcmo6FS624dhbXPZZu42v/7zFdnAy+YDG1kRz5MXbCoxlCAz+JukRq/e+1+HELXJkSrLJ8c
p0ayd98H7L7RQ+DgJsq5FnR3TKjN9uQ6wXQsKSLoYNHzKpxXP1Jmb8G+Epll5OJp9yXcku+fAM7s
Xzx23Po6UG4QhSx9/64BXj3YmsdafgwCY19qdLKQRiEFXIp5a9JLl8FiQPBHkzEJ+PLJ9LuNJXqd
eysI1nbdr+uRUZWiHT0yEkNM4Kq0UcL652DXOI7uzPKJklD0NKFcElQ4qkQjVR4zPZxWoUqPseQC
4HKVOrgl+Qzc+qYypUubWnPkXmEZEIKJpAdlntBvCXFcGktvuXjA8lFEBgTOg1GuHoBR0EJ7Fd1j
UbCJglMY9Bwdn0NQ72IGRPofNfztyxXhsfEhmP5kRbix4QJYiNJ782cAixxEuhNmu5HpJ4RComAw
SCEmEK4sUb2In57kH1bmg1bzDwKGJoMPMckTIDgsNejoIJqLYhUVA7FLFL/CDCaMoxYqi8jfUWrq
aLFo7ffjaQJ5Qbw1A7rI2hTanRKhQe4v6fS7b3/bvu2SXOpn74rl7xpeKWm33X+NDEV9VORXNUA6
xgMCPc8i68g8pyiBIuFXEgaAelW1xhq3X0xByNlNDCT7kLkLU7p+ys8SqcMNOEF0eILWJzGWS/hl
6MbEpUu4jOSUuKlmLdt+1VLAYVE0AgPvDzmFInIHB40Ui8ScetV6iECY5bXQrQWhFksUChICHD0n
XgmtlrAktTVdVTAeNfbJIk2Y5FzqzqKEYLxdMeePZYR+/fgQFJBGgJFkFSmRGSwLiX9xfH3fleoM
DsVZ1/xjh1tImPWYM2JeK/pqY1U1Bvy3vuUtJtG+K7S9EJNlqrWwlfDyYW4qevqG5RIzkMDrEa22
anBlBNkrEDOIeM46YrvPnfDZTw0+zLDt/fGQqNMvHus154fA2tco9zkvAzFJ105FbL3QekVQkr1y
iGikamsdwXJKGp7Q1XdUbQ2Ao8ymY58wn6SQV7JwIat4TaItRkemlC9icilhFqSWBr/yS8WPBwzN
TLdVUQIGUdFGGupWl7bIpx064OqWDGSJqRjH9k1FgTCy71Sclf3hnQHqzGY3UogPFPJKb21wEChw
xVdKD61pbQY/s2DdjVtvYPzbkQeaMrKnNKFEe6djBs0bEqIhSygAmrMCd+T7FUcsh5+23L/Wm6uW
TW1hpxJAVNDTL0nzUA5bM9qbWGeLW+F5H322715K7FZ/lTdxRZN1sDu6MoQ2mPd+/ENJ7/r8eWSd
Ka0lZxOAFHsJhVZrzSWFQTJzwPq5xJ2XWqimjilZHYrxUkw8sSoHM7xE3qXXUO/13AS4OCpu+62f
/kyQvubWU9yWbmVqG9lCq98O7pAiFc2BgHodHQxnYcRP31/ML9TDbD5/Xc2rDRebQp1JPHZwFuAf
MUSyR2S59IkvuUZyLuTJKZsX+o1d4wMI8PnK2uQn6IoGpv3qZbMgnkoj8ei7+YvEd+3+d67jSTIU
NyYb1wfkaYQ7Bg2VBA0kbF3LXznBuUw8mg39xox2oXTP7pjhy4g5IuBX1Eh5WQftcaKlzN7f78Pm
ZSzdfHjAIkQTKmyehhHJCnd5pO1TZydJ0iyPcRPFrp0zGtE23UjNkewtVKWTcc+EsMuOCftxguoq
favKp2D4lSqulTyHTJdLZgjYZDBCNZRv+slC2YtGOAhmvn+UbBJZUvJLZy3rOYg22SQhVPudexIU
FmU56D++/yK1r6pfh6A1IBY2CAP7qopIp0C261I3iQ58cWh9jeDqumTZF+AUJ1YHHBwmu0naMSxH
tlA0iyRlLBDcibWiTO+k+JW7HcTNygt+qjmEvgGYkba1hrXjM7zBuDkM86g4C3RykN44G4rv+/p+
+PvdXw2MC8WUAtZM8+BZdLWDnWmfUqgX9s2h8WdDgpBlobUUTTKOS1cHJWNUh1ZPuUyR85hqFSQ3
3GZ4DjF6qOA0WVYNAxMgTQ+2pxDLzE2L1cc55OqzMh1XyGwgGoGH7+qzetBTg8KzCHBcuvF7mEDb
JmG32XvdoyUDFl00v/yLNL9D7rcxFjVMHOLgn2LUDnQtKx6TNF2WZ+OR7UAAKp8L4ttcGbET7Xpt
hldfvfHlfGhdr94xh3ZV5mClcNC5NsJ56FYtzaRFr/rOyqch5dhbZdoEximkl1yMKrKJp9J+nMx6
wZwZiKWMiIIWHCTlOq6X39/qn7tCVAHEiDD1J93BMq8OnUiYZR2+Q3IEK0CkBHSErnv8T5Yr1O7f
v9hXCyROS4dVSsFfYRhXr1YERqDDjDEPUgZn9MxMYpLcoHmv1Abo70Ka5NtTiS/O1Y6hqfzDlA/y
98eR4a+NpzEDKVSQrxyy8GXq7jsUpvVE3vSTSQdOKDJVFb16MxvycKYU90aJu338FVKEfP/pP19q
blFgISZqTDpQ1tWiIg9lOGQBViXZpu2qX5h6G/W7k2w1DqJ0bv//r8YQRkwEcQwZ18OYRG+robZw
tk0TILQIufxrrN03yjYYknlSZTc+nPHVpzNN9M6cdWnRG9efzvBCs6369NhWzaOB8jLBJatNf4Th
RYgrUX1l0V6BdUAgQUptpWF/JtT7g9+BbLkTmS4ohNFiCssrhxX6lXsjZG5dCChDeNIMev3ikKrR
0q2auWFrC8+ptgyfj78TCFu5rYE+zV2zGeeKJ+2qKqc5jOUySZpzPxlr0eTFYiEsOaXyCrYUmT3w
lDmgoJUNX1CMLQBq0O43NsLM3Fnahq7xzXwT9YsNhokkpjVhDgWgch2pOORDmHRSOx3K4mx18/zd
UWcOWFMchpy67JP2XG7bR8+AybzKxQnILRf50R5X8DuLt9F8Rsw6G7eVMc+xmjEDLA9x/mRZq7D+
JWcwV+aktJf9BuFe+oi0Qo/xrh9gc0SMrobXvFl65Pj5Sy84lOZz/j6gP2SjVmd1ucO+AiY005Fs
zMuscL23wTrZwSbH4PiTub3ZHxCJp+rJT59KbdeSAZ8+58USo6bPObA6TwTJ32eIB17s6sjxRfMe
IIlP8kNUnxX9p5G61PLtBlNS3i7iM1m0JtRKG5Hpna796XaBd4bHEZvr1Dwn05GUYHBp+htmoTF6
ylciJOXn2N+n/t1o7mtiovN137iW6jp3/tneePUijKHCupPnBpw3BdT24CArKY59uzNknJVu7S3p
9ECW6MbnYJ88ZA6dT1Z8Eq7utXDnRIvmzyC/TPKprF3femn6ix1dtBzjzYoWP5RwCG/+UzwtasAL
6QL+g8dhkmE7cF2BbVsE9WOcX7rx4CgbnRayRJv0QRkEMXUu3elklS7B8oHn7E+SMasvdn5x6uOQ
HaFI+uOZHLzwgsq1dn6N5YPfrCp9TXYkENKU0+aLl8+Ab6DsbA9Rti/TQ24dlHANl8+efvjBDnlI
S3heQaOHU65blwsFup48s1+ibqZyCV3zUNrzgYwCdPyc0d+c9ffrj/m5CuEWtyyZ6GEVx/eHIfyv
Zdcu5SpmlGkd4tjY4s6kc0H+IbjAMK53YALksHdV9TE2wxMf1Uhf5eEPgyth4oTU7csvNc6eRubw
Tr6lRRfdxsqYvOKEStUXbCt1iX9EYEowTEycmX6kaKRkZ1OhaJnoUZfvISQYeiPUBKswRdzE37HP
SC1F/lyFp21y1qqyLliLUk7lIUBMzXyOji181NH804Ydv5ihGDTxGowRM4qOszcSMBaG6WHIXr+/
YPrnjj4XDLqVoVpUBww5/z0g+aZwJqZEe7BMuimz1sWApGdpXvr3sp6d/Dvq9ilFIDYzn4J7j0fn
EYVOiRUb0cCj2a7TVVbPTR7QGU02XFpP+rDK0o3d3bfuMVpv8cYp6m4001kT7yAEdnhB2zMsOLqo
0g0fxBfbAQpTShwIVQgKr+uKieAc8qvr6UBx7/W4EbdWTDDZtk3nMp2d7y+d2Fv+LanoF9M1Z6cj
/Yda8N8rp5hB2npaNR1YsTwJIzdfvHQGSprf8ht/9R1RJDEZRysJzeqqgFGkUs38LJwOQDPdxtiP
rLQ0MWaafykVfQ6SbaZmm+8/3Vc3hiM6gjTGsTMZzvXW2vtRmerBcJBbnQiL/q3pmEF1cfqnNciR
RWflGX06KzuH45XZ/5Bs5jWQXscynKnTQ6awsgBr5/jcA472Fel+mFjArWbRTsqslKAFSStpKFzD
Kmae9ubhaxto6QW2T6sTe7mkA7by542yUUA5D/yymMOsz7kaGbDTISccIbBM8hZszLw23pxVqWK5
CJWF2b3nrXdDnfDFaJErIesKDitLbKJX5w69TvW2dTLr0BLfXoFzVcnM9HvsGsQzecTD5XMVrYtq
+IdEelYRwHjWe4GcTLcpADJoUm0510pv2ZNbQn/wxu1Ixfr5hqTrT/+WJhFL3PWj3ORTpDpVoF+y
eqElS11ZUfLJJsmWxATyFmeTkL/Nk5AQ8/nQLDTCTfQ5NUB/520hqQ+kKINwmcv1MlFxdyzo+Fk5
auNZ+0eYQmlRD3MMV8UDP4F0m5/QAlQFmPQXHVxzN57mqDTJvEVbP09Ovbm2dvHO28rvBdCBcf40
3ZOYqhO9sCnuo3vgxX6/wQECE3iYoY4JYhDRmECwjIq8WjRNsb2IL/p7Cbv8jjuHFhotFWDHNPpM
ZWtmO9dHwHfhTaHl1qU74o1wfY9IpSC7KnOZDkS6qUMUcy6DGz1yaY9M+boq3ECaq8WjOWw55Ew/
jN9miiBf/GfcUyXALorBdNFG+5ightxtGDnaD9jWSZAvtkbuVoTM0BUIz86w9w9qtBqtvTysAvtB
0Vd1/igeTwehLSkeBN7Ls7b9KWknrLg2Df9c2eXdIT7ExWOiPmb6xsvuKBs8fxulh7Jfx8Wygo9C
Y5Aeq7pjGJpFszreAV7WgqXXPtDsiMY9fwWW85gvHW0TIsQ1calDzNo05gG4rNyvJ3Olxov2jw+N
GqsIfRiT2CQuz8nuse4eMIs3zBzGfU9HBUJTvmE0HVL3/tSGRW3xNZwrb6eQCUVqqIEclSpsNvyq
7GVHlOoijxbIlb1ygwyDLZ3BGTQuoOzRuUMH+qZaqDZXVU+KB5ZZYGDLFvmXwncnftYWvOd5GizK
iVbLXI2Wtcr9BxloBdrWk9AGzPiT3kZX4mLY4GfKYMUgjYSHDAgzaUkoocx5ay7kdF5hsbHgCLuh
JN6FTxJCOwteA2MJE7ylmvVOA3TCdiUUFKwf4n0q1tEOcBYsan+BjoaL4SDV83ZSi1Z6kyKDJlqa
DdzkeLwGnD0qpA0tc/0uBjnywC/iTaZEtmLXrzdpM2dvU+mFxzjsXT/fYLrsnqEIkKgBg0pY9JmF
sO6RMOCm/r7JXMxvY4jCfAdFsp2WW9TEhEo0fxB1adaeMopegMEXgqkb9Uk+z6V5wyR8zUvwO0By
4bPscPzxe7cQhgJp7XtAT1aaspSKWfkr5K1kmzRfm9p6nO60/kIjq8DVFLypyiJAjtucJGXXKxzT
VnjPGFXY4SYBWY9q3NvG3pn2ko+j/hA1KyuklXQksSwOlr3p6nCn9YVkrzg8kOasdQwU5pW9dkbx
54O1zpt9Ci/6RyMRGT4vhpWEvbLYNtECdXyHQC5YVt2mbY7syx4jVK67dhxzQP8IC9YydafmVvS6
KaW1taoftDcbxPFaQLeaGVdUuJ6DORNXS1naCEr8U6K4mBp7EIH0aP11b9AfxN26MMBW0Vsp/HU6
7iEN8cGZWaBRYH4IOPoNT7XjLx0wT8yWUtJ/58YJ1GPWcTzGlcpBZ94zCn8j5OWVpZS/bv+CjtId
PBmE00xRkCxcJmld1zsLIhVU6vjojNtcE7enpi65viZCV2KBqiUfvPBdy1yUWPNYaxgxo8nKbxyL
Fft6CEsph5RAJBHatHXMj6H3X2Wwn5I6YIUMYVt2VK/nLmvz32qJjRD/1dEfzRcLm3LnLyntpJgE
l5GH4xjVEjSvU9TOJb91QzRvbdou5b4m2MZYoW2ZGwmd8ze72gLMnleVCpaGpyUudz22WwnvXx3o
+BFYMEtmYU2/VGICgcrfI0KXOmm2U8e8FpPtIC1LXOCkMTDOLJVTP74mferqJCY7ecqoL1xMSoDg
lZvGOsqNQtoUKr8++jNlSKPmPVkvnkFKblIuPX43loRFIblmBWtS00+NeVHbjIucu7iRtwoGxQ7N
lA/6omBS2Qf5woTrBfZT6FR6TWOtZr2giLOzwG2NQzq+OyRyhDbvWnO9ul565QnsHayL8uRxWBjG
9NRlSG8zcvdgwqLqTCFyTiUbBGEQnuxjnfQWZsj1eqbYSaZHX4IHPa6h7LJ4p6RaX2J/NQ4/hkCd
6bhMDdKBBD6nH45VMCyyik0tAKCmEwfD/qc+wQ+ZBYjxHd311GAxupWF/qcN5GVV0eUmYjKhwxTf
mbN1p9YE+gFnLcoXlUDdLu45m6xiAAWmzdQRlXndNejl9XWg/3Cs4NQow0NpZ8SqU9oTNQb8qFSw
TsnTvkB1UumcSx5HqThazEVG2vU6FX2aN3MMW1p/FKXCW885fVz7fb6eyugVAix7LfQ+fmkzKK5s
qhyCOLViqejzaBlWqzG5ZGWy+r5y/WQ95ubHu4P2QPiPZfVDafPXzd/KUYBHX5ouvv7sF0+lvGlk
KCkbvENej5dv41mLaNp39tLvFqKeLKolvjxc7nWzQLVYnvkzpI3B6Hq/wvreJiawOavBw/fv85Pc
VbxPDTSCsFkJEc7VbEq1pICOrGkcfI8jPIeursNmEbz78sMA+lxLq/20aca7kO2FtA2nLTb5hPIP
lByZkUvLvKGk/lThfrwhEctNf0jw0kSB+deFG8oYazk+pYNG4nFbERAXrzDVlSFi8a3Vov9+74BP
B6Xi2qO/KA03wlk3kbXgvMTT3mSIOesGgLM3vtFPsljxxnSk1zZVrUIew9Ubm4zaVEstni6dUJvu
bI88SGjDPtHAPX2WY7+auKdY1/tN5SyDe/2tsX9UzD7rAZrvcXyr1nRx4HHss5IzB+jAVf97urPk
xajjVcU1g7uVOX/aXeyfvr2nJgzuFAWV20ZSflpkUjCHgrdRvBdH56kc3pTysawRoc4qdSliNXMY
3oTbwFtj5JYsyCUQAYHWz9BztbNRYF3ZDcp9hs4vW9fcTTda3B9u+r/PouICWbJmaxxHRf1/dSt5
haYO6NnGC6OGSiWdYNXfqZSNVD2zYAlgLOH6RCgulvR5+jkAnV49K4/ZtC0eOZKDqRhdq7m1DV1P
av57V/A/dFqONvrxf++ntHEac4qq4VDq3VYN6qUu7fvppdd37XiQ6bcGGBB07Fg+XyaKslllVsvv
H7Lro7N4CzZyQXLV6Qh8WguGpkqlnAAZbEY8SIhBtHJFGHDoJUsVSwQBLQBTbtyunyRlHy9qEwpg
4BXgCb/+NrJUbYGsG4fA2gyAB2UOHll9R99EQ5ZSBUdwjklwVzf7Ccg6MBiYFMTMZT8DQ1mOCpSa
KMSYVbiTjvC3zn7aBszgxAQgEexCGJV9d7A5T0nTa0SyZvZOxpYZ0dnLyTmh9E3NnYaSIRzfLQA5
dW/PiZ6SPQC+7mTv505NcJ9UbbXSPhmmMhsZnIqV/Psr/8Eiu74n8QYg6AOE/1n6m9tFl/UBeWs1
qrp80BmQefD2Kgyc6qs9V7RznzSLvL7LyX1QM31tOb8y6VdOZaxpw0wH8dY2fIqQxA0qmLGZ5mku
cYg71kOzyWn0I/QhnwJBs87waI/xhBwIM3yKo+cwxC5LM6uhgpsaqv56Pvk0oqTiLm+mzTS9lFq1
7jmq2PXBQKnCMV1t4Kak472KO09FoNXKS5Pq7Pur8mkYJe4NpIZcGBo5svMxVv9rjW0D3wJqVAjJ
vJtmDbkVmYsWLK43jobF65j2q9K66YcSvair70KVeQQUHMUWTaTrBRTeajm0uXEIJ20zbicTmBZl
U6sWqIXehjKaNcWZwHU8QJfKfv7+M3+1rzAHoy+LCR3xsHrVKdOwOZbT2OqH4IHyirsgd2Rgwu+p
v4yJ8dGAg5gHYhhjrV3VDhnde68+97IbRw+DTCHDTLu6//49fVzn6ysiZoHkVvCg8s+/a5Pv9UZZ
j6Z2mHQEvjYIzDsjguAQ3+fTyyiShDjAsWjs7HAEWklRhBRKyUSCmbauHJvTqzEXIpAC8dKgPW7w
TvowlMtFFD8rhEnG+r1nP+lEp0VwsuNh3kjDWVX6BYsDgyK8udNGdILaGtiOP3dKSHq4rhyYEIAu
oLeqOOYWRXonApdpQhJZ9OpxcqX+gl4A2VpihFDKx5YCNWK0nEzPLDcpzgXJww+UZhDCNwM2w6B4
CC1jPlT2vnjOY3Mxhu3aq51doWUiEliajT1HV/ulBrYlFH83rvQXtx7XmREdRYX4378XOmOGLnue
rB0CEL6qB7w8WvMoTy3DguhWSSV+2fW3StefEAnRBqY7+++LJVNsIcpDiDlmxbJBcRarvEzwoPTT
KgEnyZPW+ncZMV9mXax9bZrDrrzxgT8puXnENabNCh1b1ZAZuv/7JtRWzgkGEpMv5ohRANb8nSwA
tzCrlUELtKCwx5MQ0mMRoWh6c590N5q3X+x6iKjFCMS2aU9fi9hRtds6wHr5otyr2+qhX2HqnrJt
8660P7//dj8JC/iw9Nt5rmWMlo5ybfAYQNtmVl91h0rdl31Fm9HDdMEyXG49GKyEgHqngMZKqt75
aIOY46LyHwiO3He3lFCfZBm8FxMHIJ1RoD1Cv//vhUfrOeRxOSqHztskAHuEilEtx5WyU8ruNHTB
LhCqraZaJGiAgafNspgwxrJG1a26KVjlgHA8e4jmersYiekLK1fKflitvSzxVHeN7+YlfVObzHCB
UUP7HTCytRehTUq7Qnp4up0KBRHnTYjHtTaI1Rt9MWhLZuqaZl+facYiDBwgacbBAnFT0reQrG3B
9Bl5j+dsS+WXhiFPvVE8fRIxiD1DCBgcg/qbm+nqTi5hakr49Fi49X0Orm+Sj1TL6LgAfdHXDIf7
MSKjibpWk35kMAzUjSlX894LF9/fZtr1ZOe/d6KLMsK2EZtdrSJGGdbdIEndIUKpH5E12/r9Wsip
fYj3CUiFMKYWiEgb7Jvd5EM2Qf/Tl+uOUybsxLqhldhsfA4H+YOpPKbpg25z1q1eQ2b6spIRGY6V
piHwbgzuW65kZ4hbgCCAWoZyXqzSaO3rxCRorqST7XGTlyV24H9XLnGp//cBr2pl3/fKdij8/hAJ
ijnQ8MB/IshkGUmrUQmXYXqUSwJVVNoE+qqoBleX3x2z4xi+kjC8TcYPg7uVPZ5UNaLztvWbIThg
BCGUq6ZObpT2X30dsObAzOmU187H1/VXFWP3USENTQ7BMPPOWkDXUuHyYwJOB8rQhilMd0vB9Elk
L26Bv1/zaseupQpS5xT1hzTw9o3Z8fUAJYVYxDB3kVHQSwOAfhxTEU3GNPR3tk6GQx8cA82ej4q9
bCHwkw11zBDbD9qfAtwjIUwaRBm7p7UNRZTMtuJBRUmQqAspujMGKPsUxhl2MuseFBOy2nY26j8i
HZfB0aHjyIOJ9/aulx8gIkC4KUAU1ywkbUmv1+c43D37sQu+Zg4pCChb4D8orwahrt0v7NZzP3jj
OWoHxFZ492IG9Il38eMjszYUvfqiILskI7om8raV80NREDuQRo7G2wOlobX3qvdHKujf2r99gwF0
QHStNqstadN2Lz7nWjV7kF50gfWyEE5n5xpSVA+li7NWfO/rxP8xUsFavrO7B53YNhJP5xY3zTTp
s6Q4UhxP2nOdq8tR/22jzo2dk8/dhS49pV1HlEJlLcXPxySHhupve1wyCba6Ny94dQw3TgyC6s6T
422VmIM2Iyi7/dEwzQs4EXXGrT4BT8sXTxGcd1NUdXQLPs4kf92XbVcpqVYq2oFDeOCsa+foWfqu
MBaehxB9YdWIVtiKnfCMFIYUbYrLwFrqgMA902ZnFgPOn5o9ywMqsVhf2IDxnOy5sJ15QK4j8wJr
eJJzlMGB9zsf2NxoAlvKneET6DcQf5S5Hu2Qmnaltci9g168TtafNlA2lWrybUoEFBA93yH/xgDB
MBCty+RWU0uges5C+qJ25HjUpKQ+SkXMYOcc/ihBu2TysRNcYDPZ1NWTPG7U7nXi60bssOiMdVwu
cUnQjSYsBs/ahHeWMseH2qGfdZTlHDg4RxoL3X+edAZOGQMEuuj9GQZfGD4liKFDRmojkJSA9mRl
vsAS404L5Z7eBvgl+BhqR4wRzXE00XpvMDs4DhRUwhHR0Q/SvGJjVt26LxXUPoxo07VM77wDCVcN
3qxh/OAziQkOrbUEgOnbl7g8d/ZD1T752T5yXkDmQTEhet7GiICwJfSf06dGK49ZL8FV41dNz2n0
0y8xR5KpJhpPAc2frgKhz/RwAMYHKWYe07IafN2VeHFTjJIgFFRUI3Sig3fVeczJPNbFbMg+2cnK
RjhfhvoqSMajwyQMrGDR/xbAk1xr9jLKEdNRTgrNt04GpYEved5qwylIWsKqWWjI7M1+/x9lZ9bb
NpZu0V9EgPPwKpHULFmWJct6ITxynmf++ruYfqqkUMFtoLtRqcSxZPGcb9h7bU+Av9TjPqpsT5Gc
UZ5gB3+XJsbBxD8M4zHxmHBID5RnRlOvxFxEkBa5Eh270FVP5sw/N8C02l2xMeVf0N12R+Rqz8Wj
MDJhyG0jCyuQjkBRYMWqOc1NT1xAEmCA0THF4O7xERvLFCGCvwpw5tUbJV2JquPV9CxrEWVSWgSY
g0XzVKqvDVacuE8BvWwLlMLGPrpIGsGWkV99Cz7tN+M/E/BnxkDLp9URvO3YfpJAvNKYokkjcFpZ
XanqUa3nTT6fP9DENJ/s3fj7FIw8pQ4NFARfvS/oXmQl2VAo7rwoR3oWuwTCu81gOj4C7FLrmO9n
a0WqX+Ri37Q3pSKkINDbRc/aJRAnR/en7wn0TZvpG0Fh32Sd65RtUKd7iM+FgzmRkdmdp2zdojoa
lfw90QenYYSqY22ovR9zrBGZm5xoFpa8nGCw26jwpmngNHjQBXSgeQCOhEbo3KgP0/puIAnV2JIA
k5I5ijadaDer3cuAxgZdOlVoJxXsurVPnETmdXZY519C7oNvi49lNBxpLl/JZ7FVlk/j1G9rpb1V
nNB9ABYFjQe+2HylYO+ojYYu8lS2x9gUMGxTooY/RsLWCuK0QmbpXJd0HqLiGnoKUjlSh5ejmq4s
AfO+yFgHb0HtGzwI/Vn2QPIpW7FoD3m9Dvv22CLqEyHySxLbsh53kr8YYOphpn/tJvnZTBUbt4gT
JQ1vt/ASzWsDmsKIUiL2QUOGSo3ZeOL8zIVNxgQlhWSBQTcvIPiqybGhdmaJsLT4VzWimzwyF1l5
HGjuIGf7/mDPnyHSHiJMNmIRQKuOTiOg9ZwdcziQjtI5r4N0qNLPDotcaD2qIV3yV6+m3HMi1nsp
oKuh+fTlj0LctWoBHUe8mxxYuTBszOmRSi8lu1FztjWydMHgAmVkURIGNprNMVNn5ka2rWvJzlK2
PtGwGuJNV92K5t0DrDDVsE4CB+091+nDJC86xsqfS6gLQ9doWRsaF9P6IOTAa45TRPp1pjHoZqHS
2E2CdFd+PsX9vKbf5w3J2S8J6c88kHP56DN4K0DR8lpLGUIUGIVJ+0xKLCck1g1p4yadCBCWnUxz
tjTQt/B1U+Pd22VyZMcNRUaxCQqQIIjuGq4N+Tqafwuj0P4cDTESwqnJ7FiW59bin00TcDXg8W0o
H6zxCWJsQx+D0aXp7nHxFAp7SXPK9JNsK9j/35J0ZKLLnhfxD6B4gPtuOhoLav5LCb668cyXLkvc
0IptTQsOgwbhu81cKYPq2PEwt19RfgmTeK8LzdpqSCMe851ZEsiNgEAhqZjcYE9/mOVR1e+9vp0/
/IZU8wn0lzpFetGbKxwcAh10YCxHrbLRIP+l1fiXjpbOna6dqbUlM7T6bVoFl0ASWpgNB0S0C5Od
mfxctN6uKKKzYUIQon4yw0ecdk8c/kNjunXI2sZTdigiktN/9z2/JLm/tQUGowSk67NEjwr4nz8d
PZGH/w1RRVwD+ELULLokmbCmlLIaR8cb5nEDY0FsbhNRUe2jMyfHiLmf8dlI7bql1JAijF3iT4fy
JEh5Aaar5+oyA+/lwV6duhyvDa5u85PN2SbMJqdAruMFR4UdvigAko/3oNxqkhsC814q9EIYfLzC
+ErrmepFwNJhFMgPYS6GxrG21kW8krXoEHbtymAZP8sarfwRsqgMC65S2Dydxt6fbD2CYKlVBFiU
iBaSHB1Xw4MqUnhc//uN/LdW1iCD1xBN3k3V+j1zpdeVvjVjGb2EVju0/HCE2/UU0jwSQuJHV1Le
XbU/SjxuE/vOWoYVDRyMvS1Q1v/+Xv6tmUWlhc/W4j+zXP6fP1TckANJq1N3QGctFj+RctPLzwrp
ig5sKSOEPEbCQuyal3xWaH7a6AfDz14L8kWM0CVNFYIhBZZVnE4FeDAdgK18VzHfKvKHX397Y71O
aXGMnddZDxFdluT5Sy33gb6JK48KSFSGbaNRwCAp9v+mHIRR+WcVPrtzkKHRH5rm7zLMmvCeqmnb
7iBaFwkBjsRAck4qZcc8U6qomwhUl+9xrxBahU5exQZ+1M09ztuq++41WEbzvUq1rMEcj+0xgv5T
k+tBXiEecIYRfXzDvSfNgsLlsC95VxLvZIDc9uCeN/7N5xYpvMIlMAV/n78Wo3oRt/sYPVbdvdfp
FtFi36BPFvSV+T3J9HnJXuw/y2LnUUSTguXRH0wF36eIjo0AomQPeqOHlBVERBfoXxS4A9PbSd+2
VPtl5i9kKnhQyAtff0UVsZFJnduF1Y162stJxyRovKVEG249knJF2bdluOYc1bEYW8NTjHtwEj4C
S3FqrbZHQ8VWSE6aab126Ai4qFFcHQPt7pP4NgsCmm6RwTMLGnMrFDcdR1cmKo7vnTWNMPLwLmBd
lM6msMubGLmEYUOB5uc97QFakzccLuVAgCqyn5JPv4LQVYONtiASX6vCWjXl8yy/AQQP15ExWdq+
piOyXt/aldTBU/ipj/vYQLrnQXT5QP+kNnehY2GjQ2zwsWGMMoPxO10YNGJSDPDTerse8ZeBHW2k
pDrwGVjX0muKFaeqQKVH5fL//5SZuqqzgNIUQ2Yo/M+nrKrKPpTrQTs0EI1UvA2gVdjktvmPlJ09
dI5gNDMtcSDQHv3hIDcPQ3uAQRRD62iYx27i3ZWuBcwt76nv+JwhmjKb1pZVpkQMCGb2/EQoxrkO
9DfSFZop2bRjhnkCYuPYsH4rPiQJMBNQn/9+af/2gFnM5WZMrKEg9PxtGual9RQKytQcrOG1qV9a
eJN7T2r2gJ5hS49up3T8RJEkv458M3WM7wA7i9l+4rmcF+QEgyjXKt2ryzlX0YLtT8CbqYuLwX9C
SrOVrN6N+neAmb53FWVgpMBuFZ6jfrh3xWcX3PNodA3w/1PPj7e0USEtBrE95adIPzZzFc4Vkkrg
76IXeUDIQmMTZ+jgKMhDRsCZdpnCHDIlqAbEbXFyn2jYPOZ2IaKg/363fq1bf7tDLcVgEM5mHP7O
77PTQB+mQAql5pChpPQpyAS/WOv4Hwwa1X54qPSS9YA4CzmOd2/km3EyinUU7EVpg5o/hnQ3pG8D
hpYCVVxEhBXui4i2o3djSKeDT/KkRY8AsQCrz0AQldYfY2WrhS+0dHKH6whBARYxdIxMqIyHXE2O
hc0Crivt+ERuaJExlbz0VNOFT3neXWQmfZPC9pdsZRk5JQ//oMJCZvkLDTjihg1ixI8iOY0KYHZ9
p8rVErrOQqpyWp+jSl/hAd3KgoBeql4H5a1B8lYVCDmUaCtljMMqtJiQS0VUTmoNLQpQpFCg1v5A
mlRg4oymldwdPRJoi3RcEey46OrolEn3nvHjPG38+6LS+nNzAfjYmneFaJgBIP+2wCmxfRZFoUln
uv13hL7ieaLV6pfV54Qwi63atIRT3kbrMrGTfjnTQC3WxajwdiWpkCF+4EV87hDryQd05RNNVL9M
aCEYZDA450jzbfRaaBCHxMUeKwR2/wzOnmRRz0b5aYz2GLsFCZEVtyQXsjMwnymdLF6yxCClrcAU
JaEmoqFeqLvSXEQPJH/Js/iEBoQk0QriCK1luiYXqEA9ijaMRXWwBFqRHdMv1lFIEDNGgugXQQYz
OrtKR9xi42f6pN8LzltYy8BsH/EpWaN+vQV/USf8Ohx+fxxU3l/MiSgiZP23c7E35MhsOqU+JCIZ
0D4vPmgXKXRUGammQMAOlnaDvSFzunVFoyj4FLwj2ZLaoYzxsXQ3Ubde0r7cDIVCjhNZyr5bTdkl
9pimtMcufeOnlu/HoF3jnDgPOLjQ/CY5R8QY/eXhJtTwz2KD9QT6EqReuDx/Fy1Zht+O4FXaQ5+T
TSY8+IhvRAKUEjTbQ0Ncr9i+G12E/sFwamWlWJ9D8C5bdNFzQog66y6+EL5xCpJFIQFR8NCN5zd/
hIpwjM+ex8mlefs4RyucoZmXeBXE0CWPGD1Znt86+dJyCvSo+GI4bVqmbrkFFm3RzwSahEdSjuNV
1pUrU0SGqLD4BiHNkWPCI+np8jVy/NIWz4yd1ierpVUKCaOSXL2G5grri0+hD+9XY5qAnL8g1zCU
DhKKTaWFSEg9L9AZ+KKTyfgnEPnjHG99cZ/flLFdCxEDQvoT2pWDxDrDpGi0GIfUQvPEmxXx2dX6
cItsc2Wk8iaa/QvIG+vgZUwK9BQUoXjpNajMQk/Xi/rL5H0FAGka4yrmO2RnsvQhjnWF7GasVOTu
o23NbWMkHGPPDeDpouPa9w4Ksx503y+GKzLWiJhES+TTjkyi4OP4Y0M2K1+YGkZPX+Wpt0eJ55kk
MfMaJtdhbNHDheuEWbNHvgFpAaP/NDZgNbDu69Bl5ZmB53Gd6OeiuEnN9xi859R07ZGRe4+5oPc+
es+69XG8E/tXrlBSNZaF8E3uYWQoTLCBAfLxBLSDFqRP7wE5y8z+K4OZVcYbVmpvUa0zDJxWeiUy
+8YCMdC+XBgjoFWw3oYcTpiMfbv8ntBs14htdcrMzOcEJmmUGyBByJflbs8bIkcivVnpToJ/RtUD
SkVehpxKJFAQ8IuIq/aBmIwWFgYTmAnwVgo00fz25SdEnFSMtmqeOhGVIOY+qcUvaeFb01qmMJFr
yfdq+NTFGTBC1MB3Sb/scbQ3gFGUYpPp6MppEIz4J1FqJy0sPl2C2wh4eLpFSMZI0wSYi/hCNPCh
D2QTnSkUiGd/OColltfyxJ7EjEAXZVgQapvPoOT4OuqBT/S2zJ/P6vQ962lQko4g2xiwadGPYOk7
SXGa0ga/3YbPPRyVkAGxML2MjEgrZRYplOu+7p0QeVZ77hjUGj2BW4HHZ2sb9ozslUNcvjftUY4N
JxluFpSkzFt2xlegP6RqH3jpsn8psblUSrolg94OLIxCdoP4INTvhnwZqDkykmDN6TKVN+jcCfG7
shUulYoBA3TbZHzTuualmygO9K8xOfmiHXUllm06DZagYfjiR8E6Cf82iiEB9N/Osnm/CWQPsIb8
m3AsK/OWDDm5OSR6vB+mwdUEKtYEAf18tOhqtCon7dQr5zyHIRkm60zKdjEg7SLQXweuFDIZ1yWT
GVDlAsaZ6tb5VzaXk0meYODh9dlrjOFN5dxLV324CcVDKK5KsdcMiYHtLWBrNRPDR/UhZfs8kdck
o5KzybdKQ3ou59Or2IweoxzdwMbI7gi5cCg6en0bKR9bIyXmYt3CxhGjd51A4gH/l4DQDl6n3QJr
ok2DtzLAToLX0M5/2GSuC8RnONI32CJzyFGd6xGdIRleDQLvC1Ow+/Tg9zK6Y0dMHozkgo+k/4S+
pGPKyEbRFYKneyi8hsYqlbi7jzza7ZqtfNDv+tKZSZek0C+OZvUijZuQNB4Dzt2uR8Is9JSEx6wJ
nD5/UoVLSBRbQhenIR5RJ/VLECU7YavqZ+Zrqymu4AqjtCT3iMAXhpCB9jq3h4yiCS6FPyK36yal
5vLG5FEGr2qzn5dlDECF6Qm9yoJh6UKH/jM2nMUl0zTkQQwDjdFbGSgW/Bx+Me4+q/E2Qrr+pab3
9+hUQ3DoIYw64XVEPVqyH/YgNifJLhmvWbyG0UW8t6bSssyxfqdyYGGg3Xt/PXo/lvlGO8lz2ZqM
fPAX+2TRd/cseM9YIeXNs6id2+juxSBu5r8mdXDqLxIZr8nK6H+G6QhrEwF95ATBLapf6mHOyoyX
8rjxAsxhDMMxiQ7Mby39ksCqjwC70iJdwHyLtP56wqZD+JZwluRILrXXlLuyiPczTEeF+KhLLdRT
9lG5uovJgA78XZyupm8Tr25vrkMWXylnXmg22zi0bPgiLykhViEVrzh+Gij3i3Di3cS/Q4ELUepd
1lQEXe1XRz+ktcOq0KcTooFliKbSb94N4yNgLKHIx6a91+B/UF5yEfbhnRpA0el9rbU/Y0VaKiLl
VBTXdHoWIrIoJRxMKqThPNjoAPxqTybmqFnPM8EiS9H0rMdsPYHNTdFsxm4dwb/CYgMmvynnzhez
1amxyj2BR+eS866QCW269zhAmuJlRJYUpI85EEkUYSMRTy9AtRV0DAzDRYOTmbTyPs3uMu0FTB8j
JJDyoQo6IpVFU+HXi4E06jw1TfQ0DOPeZ0ErE6Mgd+lm1C8WnXzC3HoaWrdsZ6fPayVj+jjEvNYq
40EN07WnXaRRZV/uRuDMeulQUngkbHXriicYzeA8wOk7ZVX7P6QccOFq53qZM+arw3Q78mFvhZVc
3+e+mxtM2Of8fh0XYLafF5bj+KqXOGtAlWqsQhRCrQTRcgh8n9615Ka226HVVwbpGbmFB0zIn0aT
SQt+mzJLEXg8SSQTzHK3lg8PCQodn1R45lrAz+BT76ab7nMvSAfde4RC4gj198RxUpT7lHV+ZTpR
gcloYXKBhSAChEtZr5t8F0ZM6hNS13mdzCY86SOOCqYejjKXCEstGpdDf4uEV+Kiucy2akoQ/Zdk
CQgF+KvchpQMy9uB/HBZlttzV1XPGLGy3cyZYbxIpWblq7wOpBLgIYybzRRxLLQsgrhR2oDMiu67
bu4ocRsNKSjLdc/CG5fv80JYVdVrqD/56ac2Mk2t2k3LVCWKBldFrReRH1C1Rz7dvXcKSUoQ77V/
86TI5X1Ja5TyHtyZwZ0Tsjk8gT6S72AZlzZSmAhsAooNtQIcO7zX7daCQh6z5r2qHV0ehs+5YaXT
U4S1TIxI+eXYqvfiEb1WvJveR93KTq5f++EnM0pbKbBy6ZLjNe89laEUP6n+YV65m34/J0VY6ZsR
fNc6H/vwOGkbY/wFGFSNu0YrmrIVMoaH2Cn4+yiaq7vO8SyVeEnZgsB+EIKLn0E8v8vGMg/ERZeg
o+MwVBQ6eUbGdo8VzwwKRm0MeDcDg4RcWOvQj/Aw4K/JUS3BehridSpmt4KTa26wh/RuUaonxdOc
ggE1wI39C9ssQuh6gimRaiT+vQRUMQs97oAmI8gZw6hxqdg9Ox52xTNSMxi9NROTQb0Aw+OnfbXy
4yCbC5GTukgJAWk3Q2zMAbhUcngBzhzdNV08QUWQm+ZJoqSfM5QHOMr5u1eC0QP4t1si0AcBO1pi
B8OP2cz9C2os+ZYJJ81sloERuV3sXSyfc1IIdo3lO0P0ljPTsHkrlspK/ohVwlKlU0hMkm+PJk9V
yeGZU/7ec+USGKhTuN4gTLXDxYLCaDajjeookX9EsVjmyPS9WuOC/tFJyEr2E25SKcjsIBWpEXdl
sS8xyI6tyGL6wrPfNclR0JAAIWk2JtwW60o8mXmE6y3clbkPfdQnGMtYEN400XiaXxBhdyx+8N+I
VbKNDfrl5B71d8Gid7FKR+9L6KWag46rH0oSnAhhTp+T8nO+5Skt1RZRHzJWnY1Cx4R3Qvkte/CC
ae+ziqVRslTH8a422D2YUxX+QKKBtm0Fb02TkNDTtFm9mph4Ej5fcvvONWzWt+78iWj9kQny3ZjO
Qx8u41rfAXFEMF5Q2BglbwNuRcNnP8mK8yQaF5lzoviaySCT0wvk0Uyd3SPzVEiX6rIfWeGyZJCT
SRGnG5k+v5LKNi2L2Zz9jUGz4Mm8/a9BDlWF0mjZx1xC24r7Ec8O9+6niQHSQk3JAr8WSSiKVhE2
7qCmVwLxN+e50PGM6oVubKdod60m9aGzHI+aNxA/M5Q6OcIAeo6CR18bqCaIB0X/S4PSPjL6Q1ou
YK2h7JGUhzC8upn+vh6gtMKR55ubd5aIX/Rr1nprdosMpHgt8U9QXWTcrmjKbVF2G6Jz53+Uok1M
n6eHezKk+QEjXcJANnWfDSMZuQKwTN2gc5jr9UGIznPukD4nmnjbyL/rw3EMH61hzBL5oSiX7dyu
kP4yx1MQAoiKU8f0gPSYwKWHGt6y7F69JQkVgXoVMRsyTULzmS56lleqTNSleOGHWdDm9AobayUm
2HE1DwOEenRi+dokt547YMg8ruCKVoVCsCfCoqCvb+GCbOfuQbSsFWeQN2xEDfT2jxDteZoDkCBa
7wTduqZMFlgucXnoHX4t1JojuvchfFKauz9hArkpptPQ+ap7cnnKPLX7WNqPCXhVLF98c2PQLQPh
Uigsp7G8F5jRqZwMdF/ahIokyJBPiDYzQZJHgArxm01rZTanKsRjvYpa0n8N8jx0NxZWGft9Wfrs
hUeP/BEboxwDgdQ2Q/YdRre5F4zGR+5lp3qCTHCtZ5gEic+8osLa6j3SlWnDO6NmT0WMTW3Yz0tZ
dk1S+FQG7kAdQpEt1/m6ky7/Pbj9A0GBRlpUCdQFWKZBp/7dtaCZUlQozdgc1IkxRTneS4P4ltDb
qQhBjYmuojcIiDyaQrSsFX9J6Z4xpcX8oajzc/ToWDhlqJETTkBlL1d7kgvoOmh/mfzq8zJo/tmk
P/LwjYRCosIQNegn96mk0bASJ+oByVQc2324EjQu4owOLPxg7cozaUjYv/tbNRFYUJ6E0FgnUrjT
sDD55l+EuL+Ydv+c2fFOmMQNaIxGRfP3NXBT4AStNbE5xJNo9x6XSc/NzLG1GRvhGDFhWnRflvDR
F3jIMQmMRbrt9WFjBaPLFtMUCaD1HWberqiOdh1IkCBID2r8X5slJGIMmwM7C1aJIpx6spUkTuKc
HG+VKLxWEXBAvMsrP9BRd2DwVT8F5hQeV4MhkTr+mEUavnqcdEQ5NHoSWzdEKI7sO6I+2RFvNJsm
skROBibpGhl4lTX7Iip2sScRJ8WGT69ds9qUY7ljArzKpmKbedp3ylgRShrJMxJriuwH1uGUJodI
wjaR4ogs851m1DYxAhbGAhRifiHZAWCASkAZSwQ5qMUNZZAoR885XirDhMowEqIGAKDaRLL4l9mq
LP/Zwcv4WC1Esaoq4Xj7TTFtFIE8pC3za6lytOAqSTdf3dD39g+VesMDPYA5Ht61jSIPE45hrCF1
EPHlg8O2NqK01kR0kqshdLCgS0RRyU7Wu5q/V3wWkKumfQo7sg5XPac4kYREy1H5In8x94GO8Z8W
cEOj233xV40jYI5lV9q+6tIgEG/Vz/xmjjk8v44yuCa33OgyBw+Hpf6mnZUHiI/8ypQFyd0ou+0b
ZXFMOTYujHpRNjZACw5fMBH9M9tcYvhEDI8swoT5Gyn4Ti2XKXr7TQC0gNP6NfWXaJAZSygMKwu2
aY6sLUtsiPHs9glVlF22Iq5kyc6Frek7hABS2Qs8QPWajBU9QGu9GMFz+kSRwEejxV4RsGYOewnS
+rEGU8C98QInBBEt3zsr8wY11JsKLylxy45Sa+F/ctDHLym+o94mZk2BvscXwggP+Zbe9GIdDAwp
RC9gL2cxRTMlrgP0b2urYyS+rO/j4EbA0qmToF4Iy+EQPHNStxYYdz70TELcqEMA7HrqZmAA/maa
KBk4oFdRtINdkOYE97FOJtZtiXyEAwfmLlchmzNIKPNSAvCTQce/BKlilBv+USdbD/bWJ0SJBp4p
2ay8c4GL9pi8XEVGjcZAio/XAtwwUAgUFBquvxlUii7Jiae/ib3/oOhyECsKmWWcxKR4oPf+5yo1
lYtGDfuuPmQ8Xkq2iYVqU1WbWszfTICRFO8hOGU4Cl5qa0PhoMNF+mYxllAXCIZWkq98FJHglBby
MJzXzSYIKATDFTObNOmZ0xm8Q7jvJ2NOkcCQBV0g57MVYKtNoe5OK4VysyDAJEgMVzc07Lq0oRlz
+0qEYxi0q1aqZksnx4hul0Fx8xjOUqflnf7Qcp5ACT5fnLPleotxAyoQ8QeclpH2YSjqlbAJJ6ZI
NvP60HHdanW3kFS2Ps9FTTRFevOUU07HoJSRo0TpR1/rKGSItJDCRQ3ZzfS6VVA8WgJiNWVak4lB
aLTg+GJ3kZJ4N/c8QQOqIFmFfnIsS0quKA3cRkTjNE7HhN5eSvAlaso5YmcRcAFrJEFQ3/i6nens
wXyaDn0xMC/qw+yUGSHs/N4jVmVk8W6xcMYxVr6NgbUSY+1eKNa2SfQXtSzegv6cATxIk5dy+JYx
vSPV96EkDQNTZeFRs0MrhZhMQG2lJyoD/n5CT/JipdoNXyf7QOTgGMgWRa2c5+VCUERL86f3TJnP
sOUqJSVJ0NbgEJQnc0oRd4/Nxpos12y0HctjO4qCC+fiXs9/Rn5pnFhyMcmTHS+QuMJD2zC/TP6P
BcBSY+o66Z9aLkKWMpm8mRtFbNc5kUYJqLSYGryPy/1Uhbda0g81iAk/GDq2Nxn+WrZTCGNrXdkk
pUVD8STF/iGONpnROXWG+jx+bczKW9ZTvw+YXg5yvAmYwpdafs4wa+nbgj6a93SZATVr5M+cnURe
WUsBqnNKzBaqj3IUcXGrpNYRnJjfPVHbqjlvWSUUK13gZh6PPqIopu9Lc3zoeulMwG1kkbC/Xo8p
mOivNaSwl65C2sNacCwGW8pfqslHtT0wUGcXl9MJzrNBEBqOMK+dkGuTlicYP/M7IwVHtZO2NYmA
gUXK9tgs6qx7DwwwMsDHAxQlFSPVSLAzzXgI/WfA9FpsC66e3p1E4hz7T7p71EPDQ0Il0yAH8XL5
pTbAtVy1iPapVxay+jpkzXIiRjRF7kDSYi8zGO1gsus11oUEgLwOcEYg/Vk9SdAWmY3z/QtyvQmv
CankaEjB5IGwU/FaMLZ7m7XYUhJdYICsMriFUbtXfZLj0s6O6WZrCuswiTjvGVdDMAIeETOzGs1t
XLV2h/xZYEhTe5ITc3kMQc2qJ1kRxGtber5WGT4zNGLa0F3DUnWHNHSIqnTM5BCAwhmo8uuEsUF3
qwgcTNqfaTgBoT0G8y2ErC5A/Jz0zHT9j741PijLl1GJ2tYANcbch7UOcLkXmdF/OkVuVR/zCAEW
061Zkz1ytRb1QbxnPE6dGru4HR2w9UQqs9Ttlqln2LNvA9e7ExIc1hMLO/I7NWLN0RpLHKwwqpX8
kirXIv2UJNVO1JcUxV78Hbba3mwL2DrhcpoVORKrxSyxp5H0nYBthuRkUJHiRHwewG43Cepg3vRG
ilZ9mmyROrP+ITZQwPkvJ+LSYpQxMiYfih64S7ruVeWkg7tpSm2blfWh8Ohmpvm2iUen0w1HjwEX
zFCY4tzrjLqqfBcBE12YfIItfowCCgZjymwGCKQ80Ig0l3n27+N9RXd3Kjp9z0aSpyy9CmpL9uE0
HMKi2uolfuTy0ErU77HSLP3sgZ8tEDx6IXHHAIx70u4hsGJICBNgcmSW1oghclaSeSjbvs5gf6zg
TRlgO6Nki+mhDxi7pvVKSgU3BIQmmIrrZfmuaZOr3xQ0UaiAwQ007fhiWIldcYX47AQzutLKk50U
rZbcfUtqstGiciuSYRSyCBcixqjWlQr9SNxWRJ+xyrWYyRwccmY3E208ReVs/83KFB8ch0zeRgdJ
Y+KWlD86QgEQzE96XmI2mNysnd6k+hg2W4SvuWqr8XGqcDMhSYq4CwuUCQb7KQamdXiUpWzjpacx
y3YBWLtRI9MsYpHRYrbJn1i9QfuUXLETkSuMtuTvEfSkBqeUaQ88p8VL1eRLn4G3Z73TRZDczvmc
WudZIyIre5Z2AVMUPt9hj49EOM/aeg705ZxwLYBtMvlICt81aY+mAvIrFZ6KxoU9hHqKoUzanP3J
umbMN7K8eNKsdqPGvaOo48rLT9q1Kg1O0+YJ0nIZfoai+azHohsDzmAYZ0iXRmHKn7YHNeWTqV/G
7J6NyUa6ou1rNxSQS8WpFuAAN9icKGIX9V7ZJsTKY5uii9+3G2E7/y5t2Sxp2FizthtlyTZmg1yf
SW/LbmVRvb9hrFi8SzckxnZqF2d2skgSF92qdBHaOAVV4aY4yi53xILFsk2u6vIaLdQ97kD+vbl4
I8mSL0rXs5Deo3WwHhy+oO4S6MB3Mf8Bi+9DXlTn3IXFtW43YbEQtsk6WfOLS36Jv1HfcYXZzQq7
14mqb5GsjE29/gIP7qSLe7KhQ1mIW0Dmy2hDXNiCde4uWUIbcu/3cU0XsWiX8eImuF9f1SG2Aydb
oRxZsJjhi4trcc0YXl7nbubIC066B6+UbcxO3cv2O69r0yz4E8kyW8YuldQicEL3f1+h4v2jMuC1
iLZo+28tLxRc6XO1sLbvwe49WL9Hi9SlBFuqayw9i8l5A4xrX6/z1xsXBS8Jt4D7c5H4QS7nJG+G
LcRWHhEk3Ob/Kksm73tBzmcEW8fYKyf0NyonFu9MELp4MWdrIJORG3eeBmkABxULP1GHaSJ58Yr7
PM6joga5vMAWtCiRtMKq0uh85Urfee23jGdO89d1Zu4VicCl1F/52H1jE3gcW2GgkEP/tyQL6U+p
K6taKkRNk3VR1c3f9EpGIVmVqcf45Hy7Tjbz3KHB9cbvx5OzYiJpt9B6jAFhiFpwS/eL/56RmP/y
DWg67aZE+ilx5eZvap7ADBsOpag4tOPoAmO2ILUi9qYzELXmPE74+KLcrbA8ylAGokpbtyIfhMr4
sLJ866XfWUOcqIHJp1HWVgx3mOVFGuS2F+vP5hgczfxLjoxrGY/PiYqorYAhs+L03fUggKhOtRCJ
0/SB7toWu5dAhm2o43IyIkdoprdhMDatGLLvq/13T2YoiWCuv7HNLyt1mzJNK/K7zoUhhNOr3pnf
oS/ATNkkQK70DDedauxSPXCU0OJB1k4enYFMA5jl3abkTun4qHWxvPV8/Y0r5YXaja1cvwpGLIcI
XZkHzPslIYTQiCnYDgnZns1Wt//+Mfzp3pVBqcw59kyrEJ3+5t4NpN7UCPwtDgaTEBWjj1V8M1kv
jb/kCkvan0ZwGQoSvy4Z/O8fhAMrUTNhbIUayhKrlwVNoPKW6cuS5ovkjQVcNKpoZlCt5jJZECtX
sw5JtabXB+8noK7hCqzs/+PszJYTx7Yt+kWKUN+8IpBEDzYY2y8Kt0IdalH39Xcoz0sldiQRN7Li
VB1XVgJC2nvtteYcs3xhTqIpUDWRN2n0Y9+r0Ka04N9y9ie+9z17pcZVrEnRM6TEHWjjSIvoXdMp
7nEDoXZ7LuJTOeqYn9TksePGV2MvHGbQnTuNOgP3jhuZHiJmlWxoZdgYHOppO0KbFLzemBXBbIws
FxdJ4YqdSyGkl7MRJonI4zNnaf4TWoKX50zUV+hgOCMonR4O0/L4GcHVOZnFzwhEynTWXw/CUUhn
A61vBpaE5KBBKPZBAXZtXqHq6B7UlshPXuQ9ihnDejJR1Ywn6aqspcoJACsyn2B7gRBBAXkMvwUs
4xMkNW01bSw7iecokkzTvZLjMmMhKhKnj1dxfzKaN0VfJoGDS1cbIZSIxscvAdXiCOVmlAnQjbbM
vcgx6adQEmozMOCRP2ywANw898Y5OEsN3q5D7ViPg2MR/bJDJrDEOOTSE14BV/KCz/QgzWpW6H/f
7dJP+ze+RxHUwphtoBOX+Hc/QI+NPowuvHg6uXyS3jIJPPmII9HWD439xthljmCodq+P99IM9J+3
P68sqax0siZLqnFjnRDlfADocyE5ks2uWvTqXCieLwjLr9Wqk2rbkEibwrQDSxAItaJAObz6lFfV
3BfpslnTK04+5EQlUzpVY3KL3ojehUY6AYcCybOYeGhAIToDIYrAyK/QEOIjvTsfa+mwqmKGXuaj
wL2id6dW/RSfizD3xDiyFYOehQIglMo6xO4VVwdE+ihBS4dCi1PeXL+gp2H63FIxVkzku63QLvzc
Q6R65/sZ+zF/t4tROWsAsFXUtPDcbpYjaOZamapGuYnyfaScwfUvNDbSnHZ4n80auteKSubZ9Tgo
kYuqhVntvRzAnysieRNowiRLM8Zb5EbKpDRGNrDulxuMp4AVlumwG877Ttvd+ag/XwcqNlQZVPCI
Wn+4tULx0pi1oVwOrc23Nq3nld0sS0+dsphQd/XL2Amm+j2P2M/b8O9XvWmInduo6NVQvRzW4SQ9
hu7pDTnGTnD+/eH+Fw379xdpinyNIE0snQQT9eZ1+rAiFVTSy03phE9kpzmYc5+HZ8aMNLNMO20R
G0/j2JM+aC/o2iR8e26qGVKOzGP3meluMUN1CzCzXBlb4uFnspus2hn3olvQbMUX8Vp+qGtpCxnB
02fQyBYQIRc0KdWl6dSuv2meIzDRnCodjRbIk5+MrerSgVh7qiRbOLT7fKV8BOgVmHYdK4+sgxfO
xB2WmUe6bn1uNx/KI4KEvb6WCVU199Jztbm64SKeyfZlB5fDreeg6pxgWUJVlccEQOQ8wuNY/r7S
XrP72eDUqwCzTcOjizxyFhe24EFI3lAMSqsgnXSfmqfa133lon1ziSi3Qy93SOu0Sfl71JblVlnV
/rGs5ko5NXH5T9UFiFavdKytOpOWxHwWX/SxFcZDbrWpB6caZoI1aZ6vC8GJ5iR8wciu3tqZNkX2
M5GmlVs/5o/pXvFyc6Kd8EjEA90AlAd2+HbFwIzNqbP9jXCwVvqGnLyVuDl/XY7aJ5G37vDBGRy2
Jwrswbk+SatyKy39Fxro7bE7+N8yUQ8L1fXXvpuv8rkxBVhtm7t0jRwQJ2iz5cK9BUv1eH3D/YUt
GDtQWE0iCK3P0aH0J+q3+T02i71qrxeTbMFJe8F/W+wND+B3hISBK/stf1/fiANctOv6E8PRVF+g
l7QrN98OhzhAMoI7kNA6r9go08s02IdHdRdgsuX8Mob72TRcjs0JWjesaoT32ird+9N4fnlKVzC3
g8nwEK6ZdqxhwaPz2ZTv3Xt2ZD1oj+aTMIEIz027wPDntGt+en60Jod6cjojtp0kW20JedUlbHFi
TlF2PwW7GPD3YF9GH5NNGjqKWMRm/bFa9y/xAe1xw53p1UtQPWE4sbIpE+9cmuQ7Ek3oKF0f6p12
Eo/DgeSNVbDUljrjrBciTZAUnR11Km0o1fvIBbcifl0e09cStgPvm1EvlKCQKG/iM6J9PjnmU2Pe
Lpt1/pXvdec6T3fxS7GTnuqNuGJIzmSes4+wyB+aTf0guKsvwQ5t0jWOHHemLyQzctrxGbqfJ7MV
mRv8M4ZNzmyBfUwd0r4mnVtyms3mOT8aT5W5ndqr/Pj99eDa58m+n7x9J7bFmXKYFYfyzX/mYNyu
rH0xNxZ+76Bq0voZG9GZB2CluTSPZ+n8wwVw5IXTeIdttHmQ1heDPMqJ9V3MJQ2D3btE2U5ODV9b
9kH06Or6UTxba5QSz+p0cNMVotI1Mxrptf9MsAVMzIO+Ex6iR24KF8ixF24xdNIlVb5x6D8DQTrx
PYyEJfYbRPXMU5pZspTc9pkJDYMlmqr0vnR9FmL8ZFt+98NpF9mA1YwjaJ8eizVtlGZWkLW7LE/G
TNx1DwwE3TZw+T6s12bGmZ0rvQZV4lWfjF8CGudoud6UvbI2t9FDteOHFcpR/H7NhE5rzJS7IYR1
QqvDQdMvISyFjIJvYyI2XM6W037nNl9NZzcPTWiTF8OfiV+2nvVOPKXj5qVOvG3cyIP4Nh+O1bxh
USYd2keBaw8FIvmJj4d6n8yMHe4qurjWCx3a7DECUwBLg0z4F0QLlT8N8UtBKD6KJySUZj6DOhe9
lm6x1b5IKt8Ji9QBYyYiTKfJeIy3PvFgF/u6hHNxOeZHeSmfYufyap7Quy2bI3qoaFEek32xNU+6
F00Ml+nRB+Mm1PT0EKJDvgo20RwY5rLyKAfs5HXx8iJ7uI5cfLlO8KbvY1YnTnh2tD6/luvsMduW
r/qJUER7c9IffS+bc6OyTeD8dsp9ud8/6zYr6LSc5h807KiuOOO2+7MwDyE9zqsFYUarq2fMhWns
iMtob7Ga3dkmf1Q7I+lFowylGtaNP6Xyf6Avot9moY6oaRMgkCGEpWVHUV5V/13iDf37pf6YBm83
ZKzyJGZblFbmbf0ZVkJ4zZtzublGCw2UC64RKv6RHLxtqOMalAYWHoUueDyr9wJHfmk2mBK7/Wja
kRnDqTdld39p/KK/xPAVyrNzpSdtnhknh5d11qgfAZGlOLy12gBWYm1bFQPr1TTe/n0B5B92G4oQ
KksZd7xIeNst701QmzAwzhCf624DwxT3B8qZq7wQulmHWizhJPoQgEFXT7Slr4J3pQ1YvJlv0VZA
H2NwqJ9A3ktx0KDY4lmQFe+CvPrf71L5MYbnXeoG6DsJlySe75u2TCqrSc/30G5QE1r4ekQUB6h6
JiWo7W6GAC0lI0Z66qnjBeCnEYvQ0bp44HsQkxc50SU4MHa4ENqDLtkMCfrLXNHoRU9VBk759Hov
pO6ncIB3TEobigGGrSS23VR6RXJNcgVVx4YZJxu3cEKINSyFE9vq1Wlei3nOCv9RrWqX1lK4rfeX
WUID1r5z4X6U0+Pb0ESRI6UxVu03t1ghDnofx1dGkiQ408+2y8+cr2vBmGkw6K8HZHWRvjzKA8pk
L9GTLd2yX2XmCv1Y8NUsMEKjTBGjrRV4OlkU5gzrOiL70NpnqBDiraptaUqVCkvQv9+79PPh5M3j
i7UAt4CygEv497G078WuPQtVu1EX+hf8nZpyitiEAFuua2YO/aBIm1/NlYVZR51rYMoRh30RG+JH
M/w8xmVeLwsEdSjakI076VpH8DgFpeILTnV1xQTPpHdBAu17KMJq7EoMdI7NnJYbdZKOJQBNMWYL
UlNIdqALOoaJtLuBQZc/BZifAYkXkLs/+uEGT/8TaWTgbA+qupXpfpZvRjJK80bQw0gJ9gA18GeD
gKFxY02i0kPjghoxDLdptojW2meyptOU5bPLxebnORUJ0rZ5/VxYu0F6VD5bSqBoWY4dCY3Qrq1M
0aepKEn3vF593QbbRt8xLYTflg3hnWfwzyHzr6Vy/DZ0TmU4W0nLvIVQWueyDqM6bDccA9KNv1Bn
2Wu37F+sDYntyHr1aJoXdkqfvkXIuiSgLXVkr/BEcDqn8J5R8I+t8ebtqLgHFR02pAl1/ebOrpNz
pPUF8bLq3triW6TqvGzbdbsePBIBtGm5xb912ZWret7soJo9hw+dM0wvB+O5XOFELagRo2m4Fnd8
+466RZp9SHcMDpCzwxH6CFfRm/khkhcxC3aXh+ihXBi6/ciXJdgQDhTklfwFTWfVP9y58X/0giSV
rc8aH9mRxvlHvvGfDTBIcx5ZP6k2bbSwqhnYGaPYk48FW3uNgrEOHe2yKKPHazjKJeYyJof+KCmH
6EEvl1J6ByP/c5vi7fDNS4pswH/Qbg+t10bIC+XcGptWdPtil8s7xcBsyvkgPAnyIrs4Q7Tx252h
PN65EL9sTiPj2NLgK1t8xTcLQBTquSXHSbnJe+2lS5T96CC+hp5QcbsRvqz4L22/a9BYxdgVu3O3
66Wc6/Weqgpa2YMm3+vPS2Or5ea203FPjbuRBknzx21n1ILS5WrBCf6CnwsUgZEdGgo6rIwYjb67
+kAfrUUxJDIAzFB/o0L692X5bW/RLbpAzCi4Nj8uS20ySUmHqkD8otil/F1Ep2LYnhmYJgUTT/25
ao/IjsrwoS+t2VV778LrIYxeU8M/ZagBSsNuGLm22SJJlDtvTvrtO7NMUQbmR2DJj4IiGZrc6mFV
bgIYHdiwsqvT0sptT3LhVgAu2+DbJ67iIh5FcaciGDawK4YP2N4bxPT/vlI/+pp0FEVI9apKQUm7
5WaNEPSMDwjxcVOUyaQaXpWqm5AgJ6RfgMAmhvD175f7CQPn9fBgw18idYFf8t8bluVf4hT4XrGR
S3OZyS/EPCkVvYnLsQpUgAIBQRnrUahy53WtX7Z5A4gqSi4WDUO/7R6bg1pV2kCaR5Ig0Jh0MT1K
G5OBhFWXxRhlnj49X1HVE1Jk0ykK+lc128jywUD41S2HbpmktvEhqERQ22UzYWNB4sEe0pBqm01o
X1DGGGxknKxf0MjZytRatu7FIQRpSsMEKK/2XrxezmgMUGZNUDFgmqtPMNiCr+Ao462fx2v0fOqn
/EIqjbqLTuYq+aavcBCfUUY9DQvKinU+M2bB2nrI3M4TZr5XTIkp8Qxbm0l4xSbqVnHz2Qe6ejec
5zPOhm7vSIvBRWG5COeEhY6H43m+lOfFNJy3Tj0Dkji17IlF4yicaWtUidnK3BKByVwChTeZJpyp
O6SEKUWgm79FG8E90jDgLGg6+SbdUZd5WK9elG/u5/HYSbuFzjKKWMf/UBbVKj0Yi3hXzYu5wn6/
i7xyUTxyllvWOhinCVIwFEb9EjOgg4Zi68/aZe+1S3/jb4yd9mIdhhftRWSo+Dny8Whq+3eeAnr4
PxctYv/QXtNBBmJ9G2BQDgXIHf/Kfbm+LlgpVr0ruhlcuFW1wH6ykh5Ft3ZE97rIZuL+vKqdbCY4
3XWirkv+8byyPPH1uhD3+UeXTzgBHNkJXJE/jpY9kVEcDHHYnYSlsLwu5LW4Qeuw9d8s+nHBKV0S
Aa0faczbn8LS8iyv31eLbpv2Np5McR88Yb0on8tn7bF8TlbWo7iQ99mT6RLs4kpTy8Hl5nTL81bY
nLcwaupls/TnwTE8ohTUNsZDsPYPsSu+hK680za5V3uBq2y0jTrX5+bhcpJ35sWRXyx7ly/VeUnJ
Iu+kB50k74snz82VTLuD332gyzyPTuIcfYNn2QVNKt9LloYd8HvQ2ONZ9nY8xdyMvhO48E/5fb4z
/iqmxCrNfY8a0a2cnG714F4ddZLP6kW9gNn0OP7csCsH24TjeygqX3yH8xWzvO/xBSlpp+GqWQSr
YB6vfE9xw5W0117ZVGdIOWY1/wuBZm3Z2Cmm6Pze8skMuOXMsj9i23U/QEZNMYxPPqA8LofNw4dh
f+ReTJtq/FVML0vLHj8l3Q/34jG+2BEdfp0Q5JyOsllyGVWcuZldj70q64WpbOEVS3gjNtl5tspu
Jz4IjryxVvKGALIZtv0ZowaK/sg9u8NLNsu8q63P9Jk0hzMwFd10WXjQimZP+TTjOx9vlOYln1r8
x/2DvBYcbSrNYXnPzeO9PvtvBwdwI+zQkNEN9smb46KWC2cl9TlYA6+7NG45J0dQHQt/hqMpcnbQ
oveW4F9OqGx48C8ggKkW5PK/l/46HSw1lHhJ4QJSdzmu/DCCjblROn01Y/KI0o38sjsL/y8PNq/K
ig/azjSoS/5+VVJ0Bj0yEj7o1e1omSXu+Rt/SNa4FIXdV3/vWPv7lf3PC97scK2VSX4UgoSk2S3H
SKIJ5CPgdqr1DOHhuFAKuqly7ySo/Fy/TFVjQG4g8NfwRf39Ma+1lrRhQ/RyYMReUMHwNF3yYFNM
yBszT53m2nsDZ39fmBYlNIXQ/fd1/qUg5xANsJ27SZPVP3aO/xTk+iBcuzor8VnW7rkl/AEx+ZTA
EkKPZSxh+Z1x1J864abIHHEBOrxCVuv/uRL+83qXIvYbwcrzzTVGMY1/4Aq+JiLOIg1lHLop/Sla
nVHyioS4NB5aCTpasagGN46QF9N1vBAKTw6WcJA5SHZiPCVMLQORdZFoecZ7SbB2RXmEm8WReoQY
dVo3kbujz5QjDL96hP66rmDSWhSdukzNZIY4UELxyzFPUHVPxDKvXsuv7hzPpYhJRjWv9PMcWPbs
nOdONRLgcL+FFYo6YRVFizaKPP2CL1ODAqKQGn45g88uTzX5YR3cSIgYECWyTSEcYgnSLdDj0KLO
R/BdmsGdUHt9vElvL+9YLJEogeKCFtzft5MoxNk17ftsc87ad6VD+KQ0iyvE2mmPlbK4PFlou+v4
jOSugKCIEL0RUJm/FMEib49DmMzSmiRFatuCkMfPGptbjSEv62xMpHWNKNKwxyuq4LaqE3NDrZ2q
D3XpikU8TXUCPkG8oV2dskYBAVaehjaYtj1H2GHeR0zSzmx3kYah9JXQPoQO84IwXZW/aSN4yqR+
USksYtk+J/gbsNipRLNX4wg4PxpYMfEGOrV1mZlRfefWVP6c9m4vnkEVQTeO+Synwr8vXl1lpozf
CDss3JZknFqCYDqDUwumwlZ+0j7wqTAMo6OmfOA9/0R3QZ/b3A8rssw9wUHShsLlGVtaoE/675Gq
spbI+LqsBI5xT8y+6LNwnYpg3r9V1tS6zvLGuwgTCDnBKdoJ74gzGcCfEwhutiHPEnIb2nkrLyFw
+9eJ709rjO4Ew7FPobZmakpQKuoYtJemw+ogN845Aus9qVyzWBGtNVSeWCDvmsmmTQqTYo0pkfKT
+gaxZKmt2KXWIzGQlg7BwANuFxs90nliCrB5SJxyQCf46rTQyeCF7ThJn5tvVKbnbtp9K27JGLDx
/C1lY4XY8Nl4Uo7nPcb1Sbo6U1Z7xEssA69c5Qd1Nizz5UWyrRnO1xiDJoNPgQPL5JoDKZrmPjAy
ZOB2S1u4stHx8/MLgYLKFJV77s+QzsCILoBQ1osxlIavhnT0ZyQu2ishcCwljd1+9nS5F+enmqZk
CNudx5E0tAmoKx7uZotrg7milE0zc0Yu7mhBgjPyRqkMBdeEGJ87EQb82I73fG7+Yv0vPWl/HkDb
kFg4Abb8Wh/T05XZR3Ps1uU+fzU9wW0d/Dueyms3buDIbMrNKlmR1OhdTxHcn2ICfEA7Zlv9/Qoi
mcrQC4EExdgiJtdDu6VV+pQwFgI/vWlczaXTiw6AYK36A3HgCVy6fKpOwi7BB5pPC97ba2ZOsB8E
Cd/aKF40t8M306x+Lh4Qo8bP6aPwoo+jTxvEGz+pv1iFhi/9vWH54iSzvczC7dUWF8JSfuCW6Lbi
g/WZvhusqpPiFL4H79YnAxLlU9xw3E5aDOiT64kYVyqM5sjahZMHR2P3onEMQ9jVTqIv9TQ8kwLB
OstU8134zPf5QuO3YTJ6pnXnM6l/YCcjh/LfW9hvZ1OiCcdDqSVq48jh7+dWS83WTPIEhnTqyskC
t8Pl5FcMr+DpnMHXn0L57c5L/hQ1SeyVUPqIC9M0CqObakFR/Ji2IaGwQzVT123lXHUaZtiLvscz
w5XsYzGxSw6pfs242nyDlWdIX4O6uRi06KaV4nT9snn0q1dgJVayLiuWzyUJsV3GVB6TVCXMZGxr
7V7BNBZZh6rHLYuQMJjkFnejBsj2Q7YWl2Qfy8+mj3oTnF5h0b3WHzrjvUcbV2X4ij4hLhhNN8sY
Wxd4bxp/1LrHKBdI+dQVKGLAGJr32p9W/lqWV801syU6x74vrVEogFhRzHRZi6mrkH8b5/u+16ZG
B4wMl1pYkmuIsuHStiuyxPat3OATBonfqU5f4mJgJJHLSMukBqL7txHHgMgLJ0uUgLOVuNeGBE0k
80vm46AwRMHfaE3/FUOTCqTMTsV35h7zLmGFixllIHqDOc42FKUYRwakv/FxyPOHEpGepRJgXbST
J/aJF23+7+/7l87PaJQ0xLEQ/SldrQllykIzKjcF1owIP5yRLc7BWkyOZnBPN/lLw4NYRFRjCIUM
ZkNjxfafCikiK6mkX1RvwvyrQcHSNF+a/3IWWEUYVHqCxiw1D1d683qJZ2ZHWz3dd8KdD/zHpnuz
FyKKklWJruhYhN8U/VbaBF0UqOWmrhZkIUBfUVl3aw2sV4R8cETdPzWEMas1a6/hMuHTMH616Txb
/vvS/9ajJUiHyZhMjaqryvjd/Od6FCFMfKOLUOL0e/AipuBJxBMLnAaTCQAti4QIg6mycqcw1vhj
by+AhW4PXRqqJum2GAgSLW8rRSo3Og2E1vXzdXwvBORn7c34ik44hypAz+pt7R/pw7WU2rbcGHDq
9fGW5lEvjLnUHQvtYqv+S3K9UyD+bBv+/ZLjp/7PxazCi39N66bk29xf2Bs7Cot8rQeuTNehuFNR
/XxqeDFY7dw9Gkpj5WaNNKzaqMSoRBJWsClQz11L5sBgjrOWGNOvf98nyq9XkxxLxRBF1Hy3MXli
ZKSXOPGr8aMF1bFLXzXxWwuPJY3qLHdHLC6oD+0rN7/midKg1N0LqAwZPKQXzZGFwsHyh+pa+VL8
mcq8l7E0YkqMxzE+qHXHKFBJ3F7GtiG8WFHplAJ1EZVIaWGwqDANy4CKsmOXXO6chc1fLySpu2xw
BjTuPzPk/3xrViXJQhdwo2iZPD8r5UoZHUTnfm6IyrYtvggOdTqWWyO+uOOnT/p5XF8eawE1h1PS
xFRCcaui5BCDmZy9RldQMZm4xnR6iMSyBBJ/cc9MCKWiA8WOURk7E5R93fdwWHM6n0ZhPMXmHMQJ
VLNjq+iMKlGvg/Tug2R6wf170VS67utLC/7FGEiI1AD3kf6M3ypK0XYk32GnOBf/NUPDJ3waSEzX
lXJEfx8HrwFS1qF3Zf9FpFiREHqX5q44J0RHYM1XpJVovCvKC/jkaXNeX8ovEe36uCKKMFtGq1SV
XpEXgq1mIpqw9Ukt484ePws2ViySvtTc+Ur+PP5/Lw/c24xLYD3A6UXL8feDpPmEnUYF6goz/1CI
PyrLtYFYlfZ/aH3pIZk4Nm81bMh8ouDNFv++2fWfq9P48uxJ7AZAPP6Ij/9zRwjXoIDEE5SbS772
MxeqAqL6TYdjmDMZqZDl0hw8QyQsCco3iqSAPO45IYZd/KFIVHNMEQOa5SRT4AiLKcE/dTLq84Jc
eTCfPAAZ5rUerSFN74wOJEhOFCs+MxhBg5WYo+S7PubiC1L2tn88J56vAPdlGBz03oXK9jw8aPIa
wBQhFljGDfT36uFMSAw5vmNABLuKz3cljHlsElqo8mxb4SNW60lYE+G2MOKPf1+xX4Y3f1+xm5Nx
V/bXKgzDP+t5fCZQFLN2RJhluff70un8YxK8Xjy9eC0LTiUEzYc9/KkYj68Cj/Gs3SlatZ+NHwIX
SVXlW8SrbtwWrbFVnsMkGIqN4TscNkGeQ5LjUg3StJGnypV7msVoeoEgFFD1ABpykH2jA8TgwP+F
nZlHsLI9AzWANVUlBx8tRnP9DaQMJGhaFBzsWJTw/0/hbJexJ9ZejoEadZjJ5J9conmSAKnyMOnp
4hQUhSETvrWATncNHbJn7nwB4wW+fWL++4FvnphUSpNLqYvFRpLRJVjXMW4qt16s9Eu9xkucVCxd
OyZp1Hp3Xvm35fO/r3zbM5UuSVy0UrGBGYvuFWOITzpSPPNBPLQ8nHjIMd9j5ubklINhgXsYETtl
33kb43b34wIgM4cTg9YA4sbfS0YbZKGmhYi/Co6Axhk2dDNr6WsGBi0oHOMWXZayBKATGvY5feu7
e0L3Xw5K3HNMDHV6b2Omw80zoHeN0bdnVo0ge0qEhrEQdX48065fV7ILcnzgOXOj9s7O/Ota+d+X
vakD1KQcF0tedvzgOslwFlDm+AuGvXnda/mXLHPRA51V4iuzdGBB+39f+d8qA0aXmiKOHHr5T+DG
fxbL3EjMIK0NGtjl/qou8MumNuPztl7XPUyhe7NSeDc/v2kkBbAd6KiOk+ybb9qvL2pWdEyxW/FQ
M/9KrVOKf119EKU9ttgCi2XpBdG8i1ZXEc/TOksXoEmFeoYCrAoxm4+RWhUTGtXjZKeVjwbNFn0W
c2SHCBJAX3DrYZXKjnxgutcCuLdsnNw+WAPik4ypSh5c4aXNI0kLGEsPQ/MFWxJELl0kqCyxtss6
12z3Qf5mxYdB20bgWY4QCjJAjcU8Cmdt4DTiqhgxUlM/2cFyVtupKswuAv1XT8HZVGygVlX0T6tp
l0/V7w79Mr5H3euVtVC/yLAY1kDCVUzL/GvVVc4oET2fekmAFAnglROoUwA6E+Bw2yICbeaRBN51
y0u5rocNwSc66WxYAnDdQhpBWtSA4EKBO+170rV2tUFVPste0HhWzxxCz49n4EqRawbetfOgRZU9
2iQH2EE95kN4ibJF2USZbUKwKfcpczPjqJnrwtijayKzGGQTfB5fgPszt76MF+lRKj1yTlJ9gjId
XkzCv1Jh09EABPhX0OE1X5RsSgrXkJ2scqWWc5xcyjWBwQWpkU9+fmvzeKkwHu5BRQyvZrXXyl16
3p1pp+nmh0L3u9efLPpressEX369VAAa6Ixar76xVs3XjElHg8pr5Mv6mH8Yk9OjMjA6pHTBH66w
c+tdbtwp3X9bKjj60XDVZcOQOfn+vVjFWuJn/plnJkZKbiC4mBQDlcCU0n28h6opjad/P6V/jjs3
6+NfL3mzOoX1gNRFtJBXDPNSZI+oJK9FPH3OHrR230VLoVrkwqK4uHKt8PQeRRHcKKnr6xYYS5A9
tPImAB1cQ6pIBi9SSe4e3tuMCSe8PnVXM/fO1wo4WwUXfyi8K+nHJb4X/vlzboWs6T8X7maxu9Rd
piQFwNwzYGjTLqxZ1zgGquVi3dWOEYBN+n/srKgzYDjp6EBU8YfHrSZZhECmAonEa2x29gC+x1g1
XWdjMFR73JWEzrXcOXdlvr/srLwyWwn9Cl74FvYlnhU5bcu+2CBSDYznXMeq1vnw85JTDklQDr9T
2jK9/FVkl13EtEEg3tvn3EmIy4JRysBN/O+76I9y8sddROowaEIdC/HtQCtR6ksxxLylhhrO0L9w
88LBxizCulGThWBZ3aQuW9qiaW6T0VfRkBROEitXylQ7PmrIQXqFW7y27MpAKJk2eKW/VL92FOPT
ar/CEd+EH2lU3GicpHq62OGZ4liPITOmc6sYUOd+XxCPVQU9E3n40jgBCfBX2eivRgLgKvA9Lev2
/ll0FTPbkFBKX3gvXT4aQF/BMJBfc+fEoP62J9HHGCWOSE45uvz9QDNKUbKM3OmND3DD4r3mEMys
mHWs5yDJzgkGfiNV1XcRDGtTwetBDhaBnBEcMD/INll7nXZG6grMGaJvrZ+nPmEzUBbO7bC+5Azn
KKMjSqo6AEIAQYngAGpYGF17vzBnffdlZr0to71hYtxdqfvZgi2ijxmrJibnzEEtJpjLQC8Md4as
v+z/Ek8Auq2xUYvU7++PnhXgegRgyBvt/BYShUDTQ0LnI2F6Eqahemz7O12WX7pnGlcaIRvrJx2k
P9L0/1Qc7bWyxKuPWkoxjpIMTvmjNXG/DccudLpo2+kvorlm6CrqHwWTDgHOpwhkJL5T+Pwigf/7
fdx+cmTaNJ94H+dVy4Lajx3qhLkIQyxyOSfRS7KVQYlPyG1lSWSXAm6vwyCF5ICnbTuSpqEbQRJj
KTljDvn3s/rrJgMkEBEbnVXCwm/uyWsQC2Y5KgsuEK9k6BsW+OKsZnkQdqNL25wnbJM+AaF3Xvi3
deu/L3wzMTCt2qylkBdOS8krgvNeyc5eEyH4IvAvi1YaPJ58YaBRrYc1tGj7fC7dqAo98rv2tdlO
1LsHwt9uUkPhyRSJT+dsf7NvBPQJE2aPuIQafC/NyGKxm7Ev3h4vOUPX4ljcvf7j13+7Vv73NW8G
nqGetmfdB7J8Vr9i4nDbeG5BMFIXkFrlmtmFCJupBzad2ldrrjeMw0u3YglU5nSclfLOGvWz8z2O
rWW2ES4C1oKbb6VC+mmEhZhvdFCXwZ7hM5amsr33cFLA/PK56blKhokFR1T+tJz/83iip8A2knXZ
pv4YPoK3BFOiTHAMm4Nd6E4OA4lax5yCWI9JdMxQA48KQQXMGxlwLz0byCfTRQGHxpPhkLcJKElf
tguN5B9g7nTsJ815yiBMO5z5Dz6tJVlLj+lGY8rWn9JHFQfUiAt8jKfKi55N41NDQzQigQdPx+Ty
xbCs3TcfwZOxkx6rpxJCygbjjlDb/YK8HXynz9r2sko3+aqaJavzARtnOWGOPLwMHxVEMKrEbffx
RyE0fixHRaPDg/+RUBgUE38BCnTXrdQZyce28Fw9BF43BQ/PB7Um7RMhLcMq9Mo5M+gJmoYJ2Cu3
WmLmmkQrecE74bch86++2e51YyQNnk1ksMB8F8anSnG8k1873nr+DH/rKAD1XRorbKHzAnFVumxt
qJfO8CE8IogD3bJiZoTh7ZA+ZODcNr6L33QBJQgvbbPKHdIqscfSocUcNvP3CRCbGfJDWDNLMO/L
6qR8RqvwjfMBdlxYvPPaIbMDLE34Ju/bfXESN9oBwV/DpZlQx6Zv1yd1gcv4I9mNfyY4KstOH4pN
6FkjNEKSaXna12QBDwIO+Szaac7Z1jxlKc+KjeYUm/GCpROA0JN+dggmD8GM1IAJfFcbEzD3hY0+
henxOtx3p3iRHdGEbMt6DdEsITFxBn1JOgzhzHy6sjVC057R5BmGZehJU3mGwx0TNPHJc5qK28qG
0+pPukO5M9+0lf4UeNiFP/MdY3/DGVYIYnmLLYQ6C3sxuPaNvND3ulthn86eIjZbfiWHbvV/hJ3X
cqRY1raviAi8OU0gvZWUcieEVErhvefqvwf9B3+XRlGaqenoqa5WkrDZe631Ogy89iSzPyANvkvX
8ZojoNhIDoni9ivWk+5DucAWe/H88bwMF5gNnqJ7BJlrb4uj+QuvgPooP6YIl6U9HoGX/PIuHvxd
cQaKrB6kJQbTC9mWFhPp0esR06eXkCUV2LI9oMRWZ+GsI63zVb2oF8Ne2ydnFRJCda4te0YgX7Dj
f2zf5O3M1EQVwH8nJ3UxoFpOi422RFv72HD55Ta7pz1ceo96CueNFFdSOqDz2jqGjRNWaxxUOxWl
xuBMuCmZKwHH0tphFIpFKY/e+jOiI+cgfGyW3iHaq+wzMKiLbVjbGs7qeGHY6VP8NJyNTfYcbB4T
u7dHe1zlLFp86TewSt3aFe1ig8r7bvY/4p+6AazhmTlc3QPBu3RKNrLrRX2UkV+zqFDC8/Ih4sAd
0x1dOMdue6G1tZ7aG9kZxwTVd30wN9IdhM8LauI1O+ylepIWBCPt08PwpLwTWXWwjtp7up6eTG4n
QBGY4L0CdxQb0slJlvkrZjl4lg94a70UtP8w1GcuRX6l4ET0zGjfQPF8SYcFf9vFtnprX7FbY8sq
7/CMe1DW+QEzeFwjdsHSurOOEEGkd3jP/HGUy1fs4PiJFW8z/9J7fkOgszOeBLgjlAhbRObr5p24
uRL4GEZnjY0X0UmEidnoZPUP+SSfpjvoHfoHv9Wy0xULzNBHAfWa7XF330k5iAGk3ktqbq7xasBp
Hp87NGZn6cnbw/EAOsINf1fuBaj1pj08apAfYHqWS6LFIXJg8frU7PrDbDPsSuRDQwEw5l/plVkz
pOzd+FykTvOYfmTHfJ+9+WftUbpVN4qcDFk9mzcKWKgMh35PFUTrOX2qz+aDdfWxwvgDpDF8evea
a9yl++IxPyONIAINizU0uhr0ECwZbWqFjkaDq4Zo82e0gI9oTRfEJ3ClJtsrihbTFjk6gi8beZTU
nS2MCzwRLVvDNpMliSF0bavcljllCn/w+bJ8c5Ygmuv2PLx1tuoYB29tudNRPAGDcpP0BtWb4+OP
LgAcLjCCLPRl5zYQC9OlGrie8pjwRvILhnfmppguCcQV8DsLvsawgiYrPsUfWe4SGTYwR8bFkVrw
rjwj8lJgyIsbTMxChi3xPQyS7JJ+TJ/Rm3QUN/oeoQpfn608nL+KVdqJv5hDA4EbHAaqMG+nYbaT
NT+E0p46V6WYwsFLWkIGShp+9kJEes3KY9awl7D7Q8afrjA21Y5sMAw/0LNbG9nxnrRVt2IgUmIF
bzDeXrR7BNmEhQ1k4izCDxMifYhX2WQtQmXhfwRvXDScG+6nHPD/hUesrUDrkExsqqdZ+Q7ucIhv
pYNR552HCv0cXtolhJx1+NrtcEtd1/f6Ltji7YjNLWgh3IlNsutv1p35wotRr9oDjK32lcogem6v
g53dMUeOmOG88WAY2A135kNyHJd79dQ/4HF+n510u1iGW33DrdvgUmzY0p1FlM+Tfu7scqus4wN7
liO9T080z9O79G681xB7z8nOw+sU10esWhYzMuE59FAKVOmRvJMF2QYMo3Drn95Boupr966/+Ffh
ZlE9rvO9l9jeLt2Y97GM672jZS6/MDhlqVgT9lOggAso06jw3gweoraQaAH+kFrUVYsXXSFkz8al
jugD6Wo+Qf0n3eiAYX9zh3JAv/c3NVaN+SJ98T+6gwIF7YRGUIYacofJd8guDYf2rMBu0ncZHeRW
f2FfoPUo8PtOF807PLRqx3YAUkWiH7IKEaecZw1DBt7D4i3fDJ8hEv2N/6I9YlzA6wMP2ALdwJ2A
hGn8EbBQ4VViiM/GiXT3PWDCT+kChsU+0C/SOVxl0S/8e+MhhC+lnwz3Lt523BPWoMlyAcEkoAQx
46HCTfphSvGjtlVmBsQt0AJkTpQ5Bv6j6fyiauRm2DO3FMV+QD6KHdYbsyZqFaMvaEerge9B4EPh
onuw2IEr2Fw5OuddfY9dJ8lwDacV2l2y1LG0ix3P+/JcbhckWaCeVF+T5/Ipu7XvGJlaxEO+DOf2
CRIrw1RzSVbURt3xSnjOGjKWdq3v1Xdzl732p/gluavzxV5VgIls3wP7XqR/2FYwqjLZTQbYY8EW
ed1nlNvwtur39p17hFqfAWP3J2erQdrwlr9Rk3XXcqdeon355l169A3pnb6qDsJGXo3H5AGeY/ec
f8Y7/9Ktz8VaQduCJxV/jIWD+nYnpwvVIDiSVGGnJT1KZR4K6ZVcBJJKcKXFFX6hdnZzMMmrZ+Cy
iDb9JxzLrrVHNhNolJ98cy+d4RiGRcxsRg4U0HgTw5IF472abiS2WxMQw244a3l9SN+hXArt7LW4
CR9kLxWNU0WuD9nv4Zcm8qeOzUJ3wtANijpY8N9jhSyWJ6XQaFcAt+dhUw9zKsAQonmQBuZNvoFA
TFtOwKtVLq1bIOoODkERfJopHhrMvAMhgLTPsfcb4vJDIwVzBRNsidZao8n5+8pww1SKWJUKhjbX
OP6MsI8s84vw60zpf+PBmSXRrmIoaDFx081vQEfsk9rTyH1xVOpslfpQgQqQVau+qOOJqblmvivA
kPp0Tdn9BZItsAsFYwo2FgJr0yRAOlnN9ZqGbgpv4htkDAUwSMPauh7IFAUMG4tVDfkMeyjFf/ST
c1nchSbG/iSxZ7m6qHFxZK5YC8OmlMd1UmCTposvrXKZW6+8RkmMar7OZw4PSmp/lnYSR8kxVB7y
4bWFQF6uI9gbZXNTEzQjr/PX6IyVD0Bs3ZIByQz28dkjVLOBVZfy7OAtQFqw8IP30ksPZ7oTE4cG
mZEFykyVuVc/fmbxuAole8QqF3ltZ7BdcfBg58rEY63MUX9sfp5+Zkaqldm5G580Ffotlqy1SahI
BEhJMnUMV3BMzkYMB1SLVhrKohGduA6myzoqrhH+zV6yLaULg3Ost9XlzLZI2H8xJsOOuHViuH8C
AuaMtTiP3boMZczAbYZ7StQH1WK+HbE493A9lSp1gZIjTTGJ068VrOuOgL8Yzqi84iEaGNmZ89Y+
8rf4ptJassD0aCvUTLmJfKsOGXw0ho+YxWP3IMNsRDqqk4Tb5Nc6/QzqQ5/gfFPott5QPw3n0AcD
GiCz8hHhpgOtHv3mrg23UUBVZ6arGaPHEPYope3e5DgN1LcO2bXWde/wQZdSBY2Fzlfucc1k4Cy3
ziSjyoa0FY1MHXPdSe8aqq+phZCC/Q4qAgZOSx+3p5otus9waYakmk2Hki+R+v7DPL9N4mjN43A8
3Pv1TNwEhTMob3gkj+W1xVC1btxKTXdmqDs9piOwILuuc/wUs0GIQW1KywKYa5GBFTTBJotJGYAU
oWovzRBuBf9s6kfSrOxsLsFYBezVAltGnXAIJQZ08IvGOW8k6snSceMnu2WMsL2BmDBoyBENnF+E
el/jOR9MsZvVwUoR7iV51Y0egYXl3phz3/2tLHQuZbMgXeB47mejZuadXfVaMprw8Lv29M5J82Ht
5cpFpapIcD6YJtReuYar7s0jIU0Otp3Jkob1yxESJ6/iIN/PL0VVheuouPEDRQysi/7gj5/pcp75
KlxSErXvDctY7djETe9eLiCfMzJLh2EzL6uQHygx6Jj/aI66e+aWoDmXCMbjncbQnI/P2xWGyY7C
7D7RXmbbt7TvHL2dseKtOPDDYNoWRJppLb3hXF8M5U0lhyyD3VHHrwYztDqwW8Y18wXn2avMxH6y
hC1/roIPXareSugvSV+Ck5CeVl1xsV/NL7lG86QsE1QlDVOxiO2mRWvFCFuB46hw7SUS8SySnb45
yu1GiIj7ifPd1A8u20zZHywD8ipvyjzAq4EWBukcjukxK72jMtKt5xiR5oYt8EHcQYnFOPqCMyF7
mCBpZRdpmmtYV2cPix9iDTvLaonDNBblmP1MFNMmjPaMXVNCgWIGL3mL4ADSbsJvp5Ry2WgsQw3N
W3QTBLJF1HSVJeNaYsTKEgd7Fe5VoIsoCZadhECuFfbNeGhpE32K3MHf+jys2Hht04OopDuYWNok
vkoSpztbT6O+dL3udNo5II0i8dNtMTskgAGUsc4bihbQpMykS5vqhF6oJShD2pmSXc6PPligbiM4
Sw03UfkbefbXE+nbSHlS2qJSVUZ7RY7pnL/UpXVmzqR/vi6J7uLk5NF6wIgx63Dw1d1gKpfE1/nF
OZ7cKd4b0zIKWnpz1bKbyvWHl9R/UqS78SSJe+9aeMu2vDOTtWZgx+lgph94f5Dx0xTfF95JCO7S
7j2Vn2V/W+fMPXLX894EQPsMUrxPBp6MlpZK0aB/Nq8+Ax+WQJJv0+iatHeevlawKyutK4wUA38S
v3L2GHhWxq6olqmxH8gvtQ6jhUXCk18dWnNVkyYeuVMNXEN4HBGyQA7OoO1K4hLmfIG1jGXZuPX1
Y+IjZfvAojzCp+mJsxgvm3w66uqHIa6H5HEgwowJjbn2UY+mq8RInJBpinBo5/RIW09XqclbtC4n
6tlrDH9FDJcNqeSm9UIc7M5CtiIND8VArC3lXMaRMxwJ2BuCR1nepPrF17dVypKlOk3UcyDfJoIz
DA9n7/bx36XZD/NdmYhSgAVwSfa1b/VPNXZYGXsp2Z4JLi+vk36Ry9Os1foN6Pn5gzAZEjFEBFv6
hpIPo+D7+WTGR6FdcRrrocvbLgXbXyksP9HXqDFlHbUBHB7p+yfpidjHWUmlhX0uQ1PR25klASIg
JUSBu376TgZlQ4BRCVHiKEwrlbkMzp/pb8Pzn0pLEzNXeLYWXpbfU+/lIFIDvSvB0u6xC02sayi+
xjSfBRTbiIgN9g14FhXOP025m0KVLIqHys9Xfrn69zP+ofqe0TXdxCcF9aT07Rn7MRnLUgleQvkz
FOm6YYwxav2pk2e26XUATTSNXwCrL0DqG2Ay33u+uEb2MQK7vwvrqQ3LfvLr/FhZBxAQCkgRtwWx
BSTqwzUB2G6rYrw4zz4MhD91RHo5yVMBA5B226MPo34QpCvbo6s34bYfSDFKSPBpyRIokWedG5Kw
enoJpSMRjOD3jopTQ8o1Tiu/mdaS5uDQ8Asx7QcUaLa9wYEVeJVi/lsRL1rBNDQTNRbymai9gI6a
0g3yal9sKdv+/dS+ftj3OwgXXFQMctLQJ35DJC2/mDzfS3JSNcdFP24SEy7cWC4N/TbS2hVGulPw
4bOYIVLXbCTzJd1MzBQtEinqOfJyYDjemm7XryQdl+e5LhhjWDuqbsvj4P77cn9YZMC3mj4TNBFC
fEekSiUaq6DpsmOWvTa03d6nOHJcMqsdLhmEaOm3BfbTB9K18YLNltnGdzcwfWq0zIzLFA6MLWKW
Wrs4ZGp4YKp0jKQ+oEzGA8musHVEu5bDwnGKcCkpa3yckidmjgU1OfmqELNVpxNt4qAMyE8U4KJr
xM7QE4NoD8FW1zETXOrtueoerBDm7i80jJ84f3MKnIyH0Wz3o35bVL04mJ3VG/4sHxuG+wbxGyEf
SHlRE7njS15dEhjSre8gHqx+2Rq+CH3fFhkfbhgiLmUKZJxv23JSl52Pb4p/1EASu1rDZu5miNEy
A91BxAQjrPNwTrBjL33CWcwW9Q0wY6JHvywfY/6W/3MhAI1wURQM0L+bl9DAFrXXxNmRlGREyGh2
5nYsMK49lkelBQemnjZfdNCsdbzqxuvHkaUsNblE+pXDUuSPDRd/6F2r9xca/K+5IVLJf0/Eac3b
tBjIZPT5Y3oZEQHyakI4mkv1REhW8xgCkmNR3fQ2XrV5Rk7rpQ7UZapfO9q2uRxTjQ+CXjC+vwXe
o0osbUeDRi8bwZPwqSCF6krlPBfo8/kJl8MjgQ0AIF9lVDVKAgUvpUU6dDlu1NnnzGawqJuD8rWh
PZkbUa3BQTK/dHRa/345f9i3cOJhaZmYKM0Wzt82YwQAelFp6XFMJiLaSCLjemkdU7aUqey3yKP+
/YE/ryskJkx9NJRR3+cqXYMGKqjb9FiKHDLQF60Iw35SZr0YdmKPAL2/Bf4VcZjEtI1uSWujD5GQ
35Qomn9fy48bhY5GTFZkjqOv9+8/ELYSC4ogEb7Mpu3iF6DzuJpsS0dGca73t+G3pfxVYPzPUqbI
YRHzUmnfN+4olZtgNOr0WPFcSYCyeyrVnO+d0yNHBPvNfChJMt1YJajDwMOufC31j0lXSYEM1xP7
dAGPISSDwWcOi5z73zfkJ67LLMnE691i+/wf6Xs02wXmVpweJetkZjuVS5LTrQYJlBmRQjMv+dFa
6WhzBbLo/C2HXPwgEjSI62gAQtxdc3r2ELCQHDHiOf5fA8grO9uSmwwElOy3S575Fd/vKWtJlixT
k/Eh+7aC8QLPhjYI0mOYfRpEbw3jU9BWX8wyn1GMkRGHGCWuX5mrmxygrEhvCGbmQmC+hU12549/
rCjFvPIFkaorvqtZvPn3bf1xI//vNWp/v2VFKbapMank2PguVa4KgBL0265aSeIhNO4gkFcHqhUM
fuLfSrwfqmvYSf//9nzjg6R+mJi1aSRHXQkBsOiVi0OGceFsC5D1l39/UfUH4ibafxQ9GMFZ/O/b
odEZg0kFYrHAyeKBY0xHfShKXm03Yi531bBNxJZGJdODDKyFgWCeZJ9uGeXrAHdxKKef/TPDTk13
UFmpIH3AHrRcvTtay6RY5qWLwE7o1mW3JFEo0ByVuh3Hzt/k0F8C0W+rShNlPGbRPCg69il/P7HG
8DJBJzz56KPrQmCvXTp/lXhznoUfrCmXQRCkELb9nN04AW0AUqWvnB0qaw5vYZpG0mzd7knwkqPo
obkSsG7CrcGUYnkRKxEKhQc/vRuH5BSpOZM3ROMZGvGK2VE+BesIQ0o1gP2oLUx1OiUtKCBBkYoP
7uP3B4NpTj6cxvrJl7OTCEaoKfld7Y+2yqsgK6+FgUukgvdO56berqrrdwXnZ61Y9DrzWxVwa1Qn
SCgBgTE4y/Iv4nowGi9tTmbbHKVSBr+9BfM9+35PZ9cSVVZEQiyUean+Z7tthEka85HNhSmmwey3
v6XkXQbeC1MsVn8NSs+N8KSr8ZtIVPnpo9l2Deb50MIonP/+6EASij6wWjBEw8FuSrjPagxaluTd
6ehHxlUPNw+3fBLUyKEJZ4I2gNlA3ceIiv5wzssDwWK+Ciq7afEvQtwTO9DzJcUVg6VOFkT0S/Vn
/vAuzWEfsKtI/NGRyP19zZ2ax800CcnRf7SEpTjCuAhetPf4VXoKSHt6EmYoZ0FRy1+Zz6EO/2JU
wUUATPUv3OB39ZoQkUX4JGPB2pFh/ORLGZl34RZY5IrOsKuXMEnb8zQs8pZJ05e75bDw7phuIjoY
8MBFNf5HxsUM9NJDbsBNIE8ZpBCH9bNeO+jIceygiultQt0tBzZQoMzXozjlDgCcQGAmqNkFPrmJ
T7Xwkj79e8+RvzCi7+tKnTecuffCYOnbw+0yKhjy3lj2/V1g4Mjpv9X1RyiACpNeFIP3ESOg+NCR
KxXLC6KpGAwHCrMpjTFKAyrWQfFOsd/QKAEJGxX74JmF6hreocxvPQIfhh4KHi7EfKsyYslbjGIk
t2xZYGhhwtyKlqSHbLI8cXvlUjdIMkkWy+APcMsGyL91+0pN2hcJoWkXUYlsIexWScX8aCyWaSTB
ErDURUqSd6+W61oB64TwUhYurwxGxozd10FTrdWseKgFeTmP5AvlVuJzUAdUTchOKwuMqIJBFQE3
3swx38k95usmV8yuUzLyDESda1rxyroBzbUefgYJCDFDsYxaJ95WurKM4ss81M7jK8ahZiQjEfG3
6SjaPt6ABrimkoduJOG4B+Bk3DHljSTC8UhMaBMYzjiWYTLSkKAYtvGpjSMH4b1YHprmmgNicO8X
xARIhMfMC8UuNP8SY5XU9eJmMl8qA9cYUkNEJdxOgJ/tvCSzeqkVEwHIV49RakXjinA2qenwoU17
ffaWDLpT+eKBSrH1SF6ToE8xhTZwHBmDcENBl3PUhcMlrV9x6GkhqA5R5zK/ZttpRF52U7/HYb4j
wW6go8jWFOkzPdXvVuZ01hKYBvJLM14zfD90AXC9W87IUuR/aPm4VqfYgX1t5ak7j8bno1VLGRfm
h0hBEqQvVJ3xNS7vY4yPZccCDXiMB/455gAza5r0DlXYG9qwnoiqKgBQsuoadK9iPaYLq36VCg0q
BNnRoEWz31OIx1VTjwetfLXUYD0GK8i+S1MpllZ4mBuEuWwWFQG3Ov4ZkLSULzHZKYkjnMfYsdIT
XJ44pd9hBDTeTLCAGVKlEmEPDuCO06rEuM7E1iZjTj34nzmhGj2BsMjpx+5K49XOIYtzNx0d0/Rk
tsB7A/B3gQGx6TN0Fc1Nai5Hxcc0mtyGMnjMYmQLm0D9RSgyv9nf33yN2t1EXcPL/320oDciUfFd
mRy96cCJMvcuoF8lpAKovv/eZqSfjhCNNhjB6Zy9Znyr4WJFL9q2jimkwKIDt+d9VUziiLYly4uh
ZSmdx4z3cHgxo9+Erj8MDEmCp0PBNoPTy5wbmf+cnKUIEmVwZ45acdHq1ZeK6ixYvzj5/tAL/vdT
rG/FWx0NQyOWfIooXqQWl5PmEJavRXoza/aJ4fbvG/rjs0NECfCvzSfztyGWlHrKOKrzfBlVH1bR
yUWOXnFQqPXfxq0/tHkaaX242iDZFDFC/vvu1cVoGEw3WSUxDwu40rBN6FQjyXPFlpEr5UYI3VK1
v6wjUHYz/Y+TN7Mm27ZYhFq6i6zfZjs/ffv/XtO31SS3XRK2JvfaSF79YMs0ZfIvaXph0vPv24z9
3A8vyX8/6lsH0MrRkImJnB/nRGX8okOK8ku11F/JwrmEjymU28aJNtCvwgWBYoDZyX1HundIJMwM
YVU4PtgxJlm4PQpLuDVkComwMAkoDhX4J3DCbJ9ASd9u15fm8qGv8sWuA4gDG7LbQLX7MHgYiCgh
gQIZDHxW2X7++AQef21W5Jp4hGHOvFcJymwJqwu28lp0iwdvlcxnuSvixgqzjZw4zhydqcli+CP9
Ib1ugKLX2QoB6VCZxoWK0Y5NwA2xzTTUNanapKnaurhh4ge0Jyn2TIthVDahCZi51zG8Wuy9ZAf8
Bda0ldpquM5x16IP9xwC7o1uKWkrlfJFW8X9GvHZWj5nOwm/0pfo3nNStvRyoZRucd/A3BGu3dr8
GLbYBJya93PxPhJHeUCTa+KrsID/sEADSYjoh3IgSHVd3nCVjyQ7KRzYAUC24XZYhyt837Nr+xJ8
4jog/0Hd5KrEvKyyJ+W9XGXZIuqXD3f7aFGtyH9PnSOGf9toUd4nly2L9Uw+MJ2XTZuAb+2HBrVy
sToeOZHu74Vz3S2tF4XxpqJgn+aLK1ntHucuWRIXeHLQlvZnY4uqii4xXUfSKsowjhvjFZMGpX2o
RajeyWWm24gWXLl45UcvQAZTQfvsMVL+TXX+29L9tkeAAAeppvDmTpzaWMkNBfDrah5lG8HBq+/J
wf332/ITRMRegT8ImqO5oJxPgf/stGbKmHCMEnZatnla9SoZ7Ym4m3gPuTwDSRDiA9tD28a2FG09
WbI7KJ6+8QExqDM159+Xo/+k7mHjBy1hDIsG43tDLVSRUKlGmBwTKOj7/jJULs2utsSEyjcczbHO
wS25znVPtYg/yx2e48sGRtg1OhsEDn1ACL8OqByCc/6YvqmX8RJ+5oiQX1Xio6jaP/TRaV6SDSE6
q2RFJJhrbpOTecb+wykezE+iINgUyOo6Z/c9/UNyDMJV3cKbYCXWTnauyYfYYmcaPaO5pZ6sK2pb
yGPOBJsbx4UAofoKpnlyRiSRr6bATfBs9iCyESm+DuNNVD3kxm6Ojky2GJ303jEP7aaBe7zGKLWp
Lvw1mpa5uLasRVqDu15iCq7wSCpYZ6yLEXtPHgLgP3ZbZH24+K4YvNKE1JqEZve72eqasGfmVU/l
UwzP9N0nlXdOYNKX+TLZ5id1B37qyPwuVnjEuhVOZPvOuCMbisZpA8N6W+CJrJzYkKAfKn+MU/oo
rMl/JTEAfUD+pj7SZSUfzKEv4wF6xgkQ8yDSeDg4y7rhMdvwGp9rqH8jvJNF8laGC/9B/mMRt+kO
6+w+cSB7o514hptkt+6wNFc+woETW9+SXdQdkZHMWyQiiqX1LCC7wD7Gfn0cST6T9tK+P8CmaJ6i
JeE8+3aFo8iqttHvnsKtv7N2Bj+r3LYHZZdf8oO3Icbshbc43Crv7RXTSGSb7EHWHZjnKWS/smxX
sHHTcE/+4hxu/gTOHGklrW6w0hfJ4g9u4PZk946EEYAtbkRUiP5igoWKlEJbUjET52Xtuo21rFep
jS3b3mfaYQsH5oTVW84KYH/GIrZ2EvK+uIPyQu7QKzkRHtefJboYupnQKWC9O9h1uenVh9xvHJOT
xE8f3dKOnMH+81Sz+JAn0MiGl+YULVN7g7L7NO1Sch6w44yRMSz4fiGrFN7tIjga2+qRsKaj9Kg/
F2/T1nTClbLNjt5JuYDyyPcEXeXb6h4WPnk/OZ5LF3QCJIVF7827tzE3GDtvMGt2wfnus/uKyK41
+SguDp07wcGGk+eWnG89lxK7DdKC+g6hyLO2DNftyliMW9LA0YzI9m73ynZqfGVB58fQtdwQ+r9+
xnzfFR3D1jfT+iRhOOJgM0C++ACF9Y3IZPkBxj40rfZP5wbHSnAneHiZO6RO0L1pQDUMCqBvf4ZE
avNS2P1NeCt2sJzP4n32qb2KZ7jU2EGLy3ap3+v37XP9R+fsHSFHqxv1YYyX05EM1Ed507wjMLDe
lEv/rO+zJ9wApNHxsgVCQz6lGsjBiiybX35If0PpsMbKRhHcOLgb8ItiB22NlWliJHub9+wuWofo
RXy3rl2/cTpjGRmO9apLTgsR2bE2GkjJgj6829aY0RuOMbkdprU6XuCPUvTY7vTulldY3cJTL6Fv
t0azprbh8HYmIkm7ZaIfjWk1avtS3wzW3jDO6vgIww30YERcwI9JietoFw1DtIvJ6c5Jf1VgoH8k
WMq/dUfiipoj7gscm8/ANRi4MubpejctkdQuG4y7o8V4N+EfQaL1+783+69u5Xs3AyowpwIpuv4/
Z484lFliahAh4GTheT5uu/2wMZbjAed8wshVznU43vLGOIgn4+A/ROgvwr23FM+8HCxj1uSz4Xa2
uIRu7WiPuRM6lFdIcjyMt8dVsOm31jrYBJuE3azcGWdIJxfoxMLH8PLv7yLNNfW/vss8tf/POWr1
ltZpI98Fb6WwZkDG9hZejIx4gxhGDp30jClAUp+pW8Aa0dQ6vxq1fRl5/+sqvlX+aV2YeW1q8bF0
+615KR/z44gCrDhZO/1Ncsxt9zA9KHvlKb4WT8OcwWTdNWt5Q0rAWVppr3inzwVZsW4duNYOjfTJ
3E0HeV0cOHhfIaVt8fFfwSbZWef4VFyzq/jeovLL3V/u50/DwP+ujW/9QkhmRon7dfzFxrFWVrMZ
Qs6O+CCNr/BlRYVJ0G+WL1/0j/+9faZFWsdMgv4OrYya0HZlC/5M0m7Uo3DxBxxSVn649VpsNVAr
uKamOCAnv3zbn3ptcs8UxSQki+izbxM93W+nbOpMPtgn7WhpFeYiYIrSbwzlRFoGrZJFcBezhV8R
sP/NOpYAQhVzNgVjlgj6/vfCrcXCkAoLiyulASR6V7Q/av+W+Eeh3kTiY8Hxae4DaSVllDCAt5OO
22xauXX4JjFr/fd9+CICfX8AkOJ1jJRNGDraN6oM1AavC2oMRIJCsU24bFAFoDBSkLSUVpngKhGi
8x7/gOguxre0rDDDoauAuS1EWym5hxSbcWYUvH5agvFI7NmdrEGwISqqsOyslnBPDp2wjBwz/S2D
6cdimtsIaI9tGHOab+V7NDXSVMvkSljhFaR9kPcspN486tNBBeZOn5iA0avkxjrGkRg7gWx6lekn
fDn+pQv+CYHTyNQlnxgwbEYg/n6sUSJGQ6nMZgJISuUHqSTeYC+H6049FeNdi6IT4iE3WE0eFO38
y2P8aTO0DAKK8HEUZQzn/v7wOYUgaANc8afxbCrPqnwSmodEoVBt73yc2gtI75lW05Oe1MYp8q2l
HkBeGQ0T5GSoz2F4zT6FljKXKxQjESJ29csNkn945QjKYrFhEYqLwP84P4ZJEzU6nLTYP8iFgcIT
AUli2VKM+DCJsJOmRpSae2k4NahGhKimY3xvW2hGCXGtDfrd3F/mPmoDGK4tSsrxNlifv9zJHxpC
2iCilcAYv3Lz/r6TnRoNjVFjwKFR6egeQ9qAhj6wA7QuKehiwtVKIe4UprdIi89QOXTFU9bMNGwm
/iIaF3CcahOjfgnJZkohleXUdupw72fEhLZIxZSVmZ4bNOPF/S8X/8MywAZImlX5/AfNy98Xn3Wi
WfXBlJPGgKF2iRuPE5wlXaCTfJODWdgb5IHbpAe40t4k2sm0DClQiXDLg+xi6nfmgJt3O+xMnaIE
5VGmn2cqyS+X+b9HDWATdEwSiuDByd/TMWo/GbyhKbNj0UoLjW0/ROGaUATLam+rxPwpSLPw5Zfc
2DQ3s1MxRwFek/kwuJoPa187ebjsJSrTf1n6ZUv8ymT6e0sk1AqbasxXoIoSBf73TZyqZOrTDM5G
zXgCjBNLErswBiIfrtUYbwwh3matXZJVQmHDuBqlyogkShCRMk+PdPRTVblz5IGlP/SiBjPIclXI
DCn8ORNFVWVpO9/okJdnt5RBch+nC7OUlxOmO6Vy6zEbU11ZJQUFNc5McvA7VH9MfAe0t2L4YNYM
iKktMdQKk1++/E+maOwh7GEggkiGOBH+/vZZK2hi2yjxsbbOEHSBjbrXQpo92WvXs+yJgGm5+JMT
NisX/Sonlkbzb5PP+L//0yFqCeOQmROlF5oTuE6FBO8J7Djm+gvvbvBxK0iH2q50/Y9hHVB5B3rj
Eq4JKZ5vae2G9IlBB6iFmM90uLMFnbkXZBBcpmvBCbaQXqV7Q1AWyr0XyFtAiiZ+9bA9k2hFRB/R
STVt6rZYSrCpZ/YL05htro8rXXvgTqsecdNtuk7nXdF/NyvK9UdFuqUB6bJqtGha8Nv8VoXJtuGF
zc37rm1SVii2OUJ8bw6v8iRvMflINPiGSDNgsUXULcwsFeS6mbqPqw9TcJu2xxcYXuit0qyVGIFT
huqzrqVPWXwgWPKkgQh3CbRycZVJrWsJ3r6V8k/B1Ha9lb5o1V2sDI4hnOUG/qQsrQqrRkOMx0tR
S/jSsy3pIKtpTfSxnPNCx1p61SGxdbp0Mjx4JrHKtNKi8dSG9wLUVDMZ25ACUwg04hnEGTTDkXTR
sqxEyWeuxAYKfli9CbIOi1OXHsSk3otNuFEHXCwtO1CKu6csMx79/yPsvHrb5rIo+osIsJdXiUVd
ltz9QtiJP/be+etnMfOSKIE9GEwNIonl3nPP2XttawbW1pJwxbKtmp48xy7IlCfBwAFJwzbW9E/U
drDE9fUsx7tCvFve7AT1HA4Toz5UgC/jeHSwilwm7P2N0W+NfMCQhXxACC8ZvrMx2VdD4o2Yd4TO
OrTRj3yUntqo4AfKTuKbu3bsbMX/FJXas0zBVgGrcytU3FXYm1LMhhk4v1Kbtz6aryaJt0XBqysd
GoxNWsZxmpLvrpLfJ3UfLWkROCqTFKspT/HXC97frfg/36mb/vjY+oUeMGFbINV58hgRkqO8ocbj
8Pf1B/1D/sUnkVaoGhq5r0z2/3x7qyibYzHskpOVna0o3Fj+sUNpzZwFLYRX+NcoNFZlzUBUekih
HKFBmO7Fgk4PFjlGnzMR5PLz119K+3tXotJewOCsKBRGt0uKmhsCk82Ik8XwWBvblHlkUJXbWf3A
71SrP5L3gKpj6fAtU3+cun3dnEdqziokum723UxL8XBMm8WemJnVqhDnc6cGxyVKMEAh0PjTOq70
uxalJGjYGeFxCelsyNcWLsGCc2sxb3KkyQCLjIhppAA1Nx2PDc66tHimHeskWKWXU6KUEtKGRF1p
cenTlWFSmyGYF+G/sCzJ6Tenrl8Si5vNhtBjJm6AgwgtvN0K/VHOxySVIZasWpseIl0quryb6Fq9
l4wNVIfsTQkKf7de8FCv4c98W9K2xEWb22HumiMcj3sQYSSR0P+YmCxh8Z/XdE6k7iAeSgyM99hr
Ts1G528/IrFjXgxXSrZxgfvnYKuf6Us56mbaxBfYNv+VT+EVSdSDfq+Ryu676NiDLUNuh9YV/5wR
V51EO963l/LSP9aXjKUIkdsIMoGBQe51m6+fHukXw/DmEiFCJ2RSp7pG5n1zXpLyBkqnVlI3augG
ombfSKDItlFVwNnUoDigdERnlvfKOe6kAy3V6IlxuJqFD2r+UzdPNRMOSfDviki+lnDmMjg4Mikd
vd/bJq7HReX7C6VGvEqLNVhHbBJL4g7Lqx9pO3++DHl5ByBk1pdEo6W/QCCENIDwjj6VTINaeWlR
UMxEiCwCDamSTlk5H/ARlWK8L5q30M7V4NA11IKpf2oqkGYUBaIC76MJLjOTDgvqWi9eiRam/S/Q
Vc73ivJqkAbf4FRgz5qb0tV7kC+5l7SvMbelZ7UdMyfIc68o2vteEreT9JmiYsMRtBauUAYQmJMQ
wzRJMlZ0UINPvUVSRFt9HX+g8OGfjB8rGKus29co/tFGIrAAB1GClG3ykhiISfqYJNgcC255ELrL
EJa/hJcxr1FGCJ6o2ahZY8FwdKp3n1m1Ya1MepaEStl8tTV7Ar68Ptnn5MnM7duiNV4MrjEFHhB9
pR3xM9EfqyauPZ3U5NFCrarjK+XVU6q3CSSinOr7qSXfJPX6PrUxcscMkoQEU212qUmZJLF8kUbo
4ug08+gEhK8EsCBC1KGoCzjCB9wzoLlJEto1nTaw1kV21we8Ew1Wvm+e2H+Utxx0lCUudjnq3x50
uixN8zK3gqUzpbdXWXhWfI/zVFl6Bfh3TGR8368/U/v7cEU/z1oSIGByEYVw08+YQ2uMtVIIeLjW
s/8giFdzesR7ZKj3CHMixHjlsBQ4jStM4mumj9caWxSmae7rSOM6ESfKanWlCWsDEIoZwXkHTCD2
KW2g81zKlzgJ9nrRuqZQ3Btad26TTTp3MD/+G6lA/Ph9MXpmaHCMRoEFIGmbWo0YaBVr03rQOWym
zZsF/SnZjKU3wjKkqVgBj+ieB2pDVd5+fUX+0R/884rcHIlLyaqMpqXDM/mOWOb3U+ElPDWkaCxa
iiFbZ2wPIv1WFRoIgI1+lvFrfrO+/6NB8ee3WI6bv3UpW5IVSmHKs1M/xZteOM4Fvj9pxIoJGsGI
KVpHJ8Guupg2DWQDk4A0u5EXyDYCE6uaNuQ0f9MtWH75zYL6+7Pya8H97Tvlg5HpA3XwaawuPJYi
0+fZXtwyqcPY6+vb8A9d5B8X4LYiUduhkmp9sS0xmFmURaJernP6o+bCdSnOgiH5DBrJcIA5v4Du
J7U7WE28zXHVWJXiSEl+v/holxUikuMN6TN3CurT6XNx2C5jZtiQRm85ibXY+6UL101uNzVyXzzz
X/8ayVxKta+u3fIe/nbthCJQxBRt/Uky1HVXcQrp74MQTWn8TDthBbBwNXSPSjVvtey1a2gdBKmj
0I32RdRRynyV+r0IZ6US6q01qE7V6Yh29SubyjrFN6aCuxzx3JQDSq98i5QVGnYQkUiHL7yVMYVQ
zimZcTcE5pOweqi0dDujUrbC7M5g+Vca/Vz10xFh7v3dOFheo0Y7deRhawmw5ozTKIeI/ypzRTvK
pyjh0Fm+YlGNcLUWO32xTkcPFodZFAhqv2pGDgf0O/T0bVEGT0yH8RGGYvYAYS5LTVc30z1oNhXg
DiIzFfdVYnfFY407aire52neI3r5QLF3l+S4kWPI7tywRMUFpUGSUh8FedNJTwnSvgF5DpEHWiI/
TolyoYdELbOdsvpDxM5Pcf+C38UuODSa0rMF8XAs7k1eJHKXKv1VFlDee+i748exRf2t8YqTmaZP
1ZZcee4LMmshq86joq3zfoKyT3I5CbO4/GLLcurY7AjW5ag663tEh97SdXpVEv9YmqkniMxnZm3j
B7SeKo0/ZGzpEv1UNFr2Ou0pP9uEKtpXRHC6UUICmF8VBYhbs3xhJiTWI91zbWDHFVs4S4uNH5Bm
V1xn3JCCOFyH5k7OFUy3BllyLSE+eamgoYfC5DY9mr9eVwgQItiuLgeGz6dS8Oq8OWgme17QuWF5
0KZXtBPQGSiLSkLhcrtFfP2tbFheWgBfvQM3DRLZtyajTtnfaK4u1qey8xr5IsqvSjg5eOLRD3C8
g5qHUSODPE6XRMTkSis/8Ib8aLAVMCQzAYHJOdnOaBU1wH759luw6ner7y/j129va5uOSajVuGFw
buRzuCWoyRlzKjTsZaU0bZczgcwh1VdyTtWMA7kneFCcrkH1E2b3iMVwFn5TH/zjNPjH8nvTYdEm
tbaMkplHFh2P2Dhb5rxMeb47WvxjzvDnyntz6jRyc5YXm+KvJkg3YlSxKJyV4VgrCRmCaFxj/p3k
Feb6A74DqmCYBgaEgZlOSsBZKhmW/Vr4rse0PB+3z4/MFJJAVVkBSHNzAeZGVK2g19mZpR2AGDsh
YTHr4ArNoQ1apoLjVb8Zl2SghJBLqEt4hP1tgXUUmS7gN0m41tHixLU+Mx6mgnbGd8v8X98Q0i2M
blwZqijy73+u8nEq+elQQv5N2x0YlbafQL58sl0aUCjSfJ2Vj51crcpUgxoXsFjDT9Z4ozHxPU7m
L3rCN99oObj/ec34RiZ1nYbrFOzszTtX5pBQQ/weJwN9Jk4ntKjL8aGI3nyaHUunkAJ5ULfp+M0G
/veG9+cH35y+AGYIU1Im5cnsHnFHC8l/iJPwHH/z+/5+KfCG4w7Etm2QvHHbdI19EmEHK85P2rgf
u11M6IOwV3EJqG+Rv8HDG6Ne5l5jbYrdXn32MYcO3ix+E2P2D+s4RvUFPm3BpaEzfbO/V4Hi61oC
BKSli1iBraQ9vdU57KAh7UdCx6XXWZRhGlVuHVHLE5OBAD2szX3IAWRZDRG4p/IDZyMJiFeSIoJI
3haJOP47a3oaBwroz0lg0QanuHCTl4ML8PFqzPcwysEIxd+doP9+dpD0mhyhmQrIEkbfP5/mcA6U
uh8U4YiZtIGimxowOUkQxbJ9qlsIgjDXeHrob3xzU/+epZi6JC9AhCXykTf+zw/WpXFuxbCATZF5
EZKGoWEQWA9E5mXerOZrPWZAldrEImFheFzk9fO98osx3pzE6b4xhwfDRK9lf/29foX2/PkyLYwG
cAQM67gevza437YFmFv5rPkRG5hJkArNJXOsXa3daS0dn85w6yWrilxF/U7vIIIarxQ+sIVYhACX
MYcVE5ED+7PC2SlVxFWaez2IPVwIfYtqMvnmDZT/uoyAlrEeLgB/iQypWx3zGJGmy1bWHsdJXyfG
S1Mf0maTT086zbwM/I81zaSgviMttNsyXC9H8ClJ3LIG187IqiBecwS2lunbYTpwnCjThGbGKZfc
Oco3KuxHbYJ5jwLXwITxzcX+6zS8fHtypJc4afJsbk1GVtkOsTBUdCC5ui3tIlWgA8AOo6btxkT4
ovzoodnAAZKsnPHaizR8ikw9KvEZPoxS3HfaRyvvIml2vv5m2j+uK2YtgCBLQBeT7psToilXlTq1
kXHMwgVHOByick+1DXvFqB+wD0NBc9g+l35ln0d23RGuGlzDDulwi/LvwS8AzzLzNsApJRNg9uaH
Fj5U44NOzUyfSSFaZJYdudaoPTd+9XMqDzOPklB9KsNjrB5nnFSAMFa9stWRQ4eZsUnrdxkItDa+
jyakUbpHYYfdgY4pl6SuD1H3X1SgjEJbiTYgEil+h8AxoA6UaeQavvLN7dOXd/SPd4U0AgxtClnV
vDPyrQEirEN9yKrYOFoklApGyHR9yRY50ocqe6zFyqdK5T5TJeHpriP5Q+6PE9qshOwFgRdkOdL1
UWzL8kXyW7vqiDLkFTcm2GXEywyfA+zl/KnKd2JQr2ecJUjmhX7XquGaQaUCFG+ICBrG5pTOxjpp
TNxouJtQXkY/K/+xhmkUpfhumLGRhxYJjh+hAmcc4L8mFYHlNBcUdu2IPIU6vfZRsd7QEDLq3GnA
SUXzsI5oDingUL9+vP46Zf+Ko9TJnmWJUVkB/1z8urKaTWmoZ1w6C8D0XVQvBXjP6FCDbU+Sl68/
7e/O//JxKrbqBecA6e/mYU7A3ldi1mYnrmfaeAxWquSJsLQiKZxlQqkVXsedSxG3RcOuqvw9nm9o
sJ+a2tkaW9KS2t6VRJIo37xnhrWUS789Q7RUMHWDEYGKI0vmX9mgNBwK3EtqdBGZf5QPNnYIeIFo
6M0KCjH3waklmxJcYwwGIJsseZyGDN9C/Tqbj5p57tVrFsBOVw4BjRqa3ObG5yh8VXD7/kfE+JRs
IHFEyYZXw0TuSQg6TiIUjEQ4gbpi5GXtFmG/udEnhz8vBF4NraN4rYq7tt4a8Vsxn33JCycy+Dxx
wdwdJwi64rHXfibGftDdPEWffWJkOf9Qhr1RXUzrfkrvSUDKo2tenA153UeHtODQfMgkgLGnzL8P
EXVPJwztQXkSZOCXTiqe+GtE6zQrnyRzhM0m0fdSfFA6L1mggytDgNO3pcQQ02cFaHRll9YKgvuM
zWqgs7r2H4WUYxXQoJXQ2DprS8iow6bjUPEOavwAB8Ogit3il5lBYy8AVLOySGeEduzKuq1P6xxx
cLSWc3v6bI5Eu9MlHtBL4ghmAL/NYlvsN01ny9aa/visOoXgDFcf7uJ6cBIEGC9x43S8oNMpl7nE
13p2geNE0rbQXO6B0Xph540N8bNHDIFCTVF/bJNHvdjn1kdDgtRd+ENljCo/GB3J21v/s/FPmbSp
l0BtT2q3fKCa3LfGVhgptPgj58CyeTIKTIs9uMbFVWshBNeXmPC+dChpioD21ablwSKMb3CwhnDy
FD/lZpXUAJ9XVbbR5mcfnaxysaIrphOmtwHfa9ozbLE8I3B0xavyDZKlKKUzdt8ofLHZwrUA2ObY
p65xXxIwLiCk6eSdZWzwQBriXZfbpGBp8krB/Flvi8mBpyfCzrdWNaKqN2KnjcDDeTnjHPyY7yxx
3xPJq27JnBLVTRAe4pTUcPyv57x30nFnGg+ZvFFML33gOsega8E6MyJi6CHvpMErhweVyfGAM73Y
xuE2ave5sLFe1RJ6gmtaG8065HjZe1eEN/OSvWcipj72fzv232T5GEkbXTrGvueP5AG5Qsj9vRNp
9kzIUrtsb+nOrNrAqwD0YoVXe5rmax4kqiV92q5NxinRKe2PNXGe7Oe1HdK7gd2dadvSfwrUra56
BPOBQBlkRDvXRIcE+KNB96p6fe6GhpMyplhYOch6tgz4+oeczXGvFl6v2INxNwXbUfcEFoLIkSRn
AKmpwH7hOSg23Hg99lAeF28EJYhk1wc7WkiSuE6CzaCeNGUjDpve3+co0aKzGf4UMo6Me7FEs/vc
orQkLqcWXqXm2Ypf9fFSTQ81L6/0A1B0LFwM3WMn86f3Wb5Tgj05jtQpZXkevNh4U6W93J6rgbe2
4tS116lfUifXHV4AHrGocvveVZV7WT21/Z0iLJti2XjhCFjANTKQfjZTpbDfjfe9vm2FtUYlqW7n
Zt8Wm2zaxbFrkluWWI48e7FoPzD1YbQvlIuXulE84bmbV5K50jp2WMuR2mduat94NMF4XUfLzgRX
ecuGfTq+DQzopk0w3ZE6VyWuNjpz5kloYuMDc1Bl3prEBgAvEu4K5J4Fk4MjB8vOAOi6leRXo3wS
8/MkH9rk3ujhF2392qmGfdXsImWt4UsdT6P4qpj3WvqZqE7TeoPgtr6Tam72kJ8AUfP3TjUVvz3y
qYi9GgdYtcaYXiWq1iXEiReY2rOwW2PHDVVkJ63oBMAo9OJwLTbOnHs+RshsXXPA9ctXv3pIibbQ
3AFJlaCLq1oKbBWZGw1tTuFQEZBdZVTnbfkjaCWmEmwQxSUqHlTkYhjuNKjl+WbyrwbaIo5nAHss
V5Ah89kgXE2gS+pm7k4+TjTTrVFG/5QTt8bCnqEh3iUhXL8FRj61L1H3MgjvnAfgW6sLHNLLif3I
t36E9O4s1/dyd+oUW2yOCCkTHUe8a0onQdkxfM+jIwUgxM0Vlu4Il32ToBarj1F8zXHHdgtbHjhQ
Wzh1eBFGGBD7QfrIrIvSvvXWoeP/HtpnGetIJx5CTgPgU8NTwfDH3zIyR35JsTwQU0gQYE4D0UZl
F+j8h2OlOXADe+wN+Oxqu4a+s0IkNoVuHjtFA3PJZTqs+c7MPik45g/f8gqEoMFa17yo2ATdXTls
Bv+1lV5qPH6ePj014qHN7oRwawrndGR5DLeSItutcN+Wn4beryrLh6jGiFF+ndClifJTJh/65jo2
Jz8/jNj3zQcZ3bPxrjC1p6RlqsmA2pgXQD3CxZ52a+PBPcfJ0X4yTkx6t2n2ibbV9aMgbLLkITPe
8DT76kYK7zP93OJmIi4BQ8S5MTxi8LgSoewN/hn2vdx5SkTmvZe37iTZmng2YfAWC5NLyvfZRGj5
qY2OmvQWLP2OHblGPNtxvC3x4XNyfoeUns5OKW0FeWeMthw5RnUogjfV58h1l0in9iRqTxWnRVAB
Q0e22z6zPmLdNSTPZ6gxb1pCO7j5OPwBZz8TdVe8dvKqZHE/rtHNhHRv0z2mAAqZDveOvxH87df1
or40Mm5qMhOVI/0tIr8l7a+5TE1kMZHn0aUD1i7i+2YJ2IWiHR3HilJ8F2g2xEoqRJOV+twWO1lx
uuFZmNbgfXOJOo45lQOdubVhQ9aw9ujKC2+ysM/peMPVhrdiR5ld2sLWfLYMT/sRPMfKuthovSOU
hKotnvGiO/XiSdzURBsctFfom+Q6FEvARwmR5SIQoLtP9GPbffPzb+elS0n6x8+/6fOMtd5qQ2tG
F52IblgAXiBuW17vpTzcNG/pgcsig8kU4BKs5shVCQLRPDIxCo9ptfqJU60I7hMo9Zad+07QbP3A
kUDN5bY8uEDbYpAf2aohkkl4MPcAZDpyLPLdpGwG66HY8N7Vymo81vqqlY+CvxFXnXL++h5L6j8K
b34lKj4KcN0Cdf3nGUTQQmFMFG6yJh0Y/Rp4QF0DFLGxFfETfUQQBf5DV5s3uE7ltTW6QJmF6qVk
BZWte4Az813FwxmvJxBHvCr1ca6eLULZ8AdN+IfMfkPahCMUW0t6NK2nvNkXsICVtVLZWbozJ6/d
pZQHsp3q7OI2ogjfInncCaKzRoMCoQtKsnLXo2oJXQNsREGO6HrQ7hCzWJWn3nVvLSEhCMbs2FwF
yVP7oakLjKcHRk1ES/WYQweHtRC6QH0we4Qzj8yu+BmRxiQcl9wa4nMX0D8ty0Ry+kfzOqif2XSw
oBgmDnRrB61iep3AIxH3gJLMcIyfBD+9geJjLU8lW7zyoOaF2xInZLot1FmbcXEHSlRlkrxKiGa+
6z3dHa9ZdOXhHc5deqAvqDYO6lXWr0UQOT7S+2IM2F99HqnvUHp0SP/1OiNYBbVGl5h//Hmns5bw
vJr15mLJ67iGFmQv8amUobj95rX2QYFqkBRQgftYcwy0Xoo3kqghuJCOtNCNcdg6AWbjjogKW8wP
GjIxlCPkwZLF2m8YRZJb0Wpek19z0qE2KrF07R7hVAM9nIufOCLalNJBogpqZMJbh9P3nZNUkK38
J4LrKOPA3zJvmVh7Z+rI9dh5MSEARDKgTwHVhB6F3v40oo5cYwrNFtM1Zx+OE1JHYLmDArOst6Xg
WrVTBk4Jep3oyMkdrSUJKrtYKX/lumBpRUVGOhLeU4ZlrDgwr0gSKZ2fwXX8KB7jh3lh3XAQEgfb
5LNwMtFbIb6EbXUiImaN1TuGziwxzl31PynRwmcwhJQc4yVcUE2r8q54RO4CQU8C4LM2GQGQHQT8
fcJMaV2Hkwpaf/GDw6KamTweh//6H9Hef+v+K4LV9C7+xx8OnzsWRfW/6EowGBbnDAMhI+Ul5Y8E
1yTxAB3mkUv12t67RelS7c6VAwpKI+/qU/gY+IE8+/CckALZ4iuGudYgXYEruZjnEiJuAIQvGiaK
HIcXoeho3C//Oywyi3I0dagJ+VeBXJJwg2an7ddgp5GApAoMcodQX+oi0LVomZcCU7NhWhrtQrYE
mW40nxou+J94BZnuyYS4iCiXMcSvpsGjT1Rh3xbX+ROmi+xnhVDkMfiRQNp/4BuOXCdG0cSS8JBS
6Vmr6mdGnPpgB5bXaZyS172+bPeDtYrfW5D+K+ycMCIqKi3QGwiTYrLSvZazADXksKTkWMNawSaJ
+x+t0wNSsb7h8UHLxBZKaPeayk0kqgYRIOs3FWLiyZiwcNeiBfzwf8zMx+iHBhsxWwU5tmVwQ2MM
Io9ANzv4oIewdKKIZgoh0a+mw2IQNPk+azZuaHUoF6UZpcsqH+1xtH2SzXjEENrVtskst1oVUf3E
9FeU1taOSwYXVMBfgA2V+6Utz+j4SX6GDP8G9xpfOHakfkNpxvvcfJRvErRQPvaSufyl1ut87h/l
D/VUb9PPFsY4x5AWDScriz2k6NCB8bui3RZutu2zVf6h0BCgtbNSHtUXtBbU81WKoRtLtOgAqBn2
ZrMe0IPSXdOKy8CXo55MLuBWEGOxj+nToa/cZrZx64NFU30b7S0gWLHED71JeycGmO34P+ondJSV
RCMDeQ3nZodsyuKnDH6Bk8Xi37WrzCHGQagdCk7tuzzkX63w36sasLgiyYQADEXRtJRb6dVUDLk0
53F2LsF0Zo3vKiIYtNdShzGlgpTRmlOUkeWMvuEXCqkzbQGtcZj18AYIPk+5y0cro6w9JSMHyYpr
FVSXps2dRPhclA/W3OIOe5GaxBbgUo0kVutdsTGJxEw12a7InjafTZK2lPgocgSV9H0jVmAkovWg
sOK2JomM76SZp3SaDLR3kzx/03mUbmu7/18FpmmLjJ/Qj5viRsjSqrCqIDsPIy8nKV5G1BEsY+B/
jDhrjFsfUnjW70xOrcPceFrzXdjx7Xa0fANy3A38dXA4tV/V528Tlgbldg0GLjsbCUIETFmOxTFe
P3Tti1w5nbL5rtK52f5+fZ7CT1U0kiJl9eYXj+rQxEMrpecEiseQERNZpUcF/03aTIcwfyyTB7/b
6lMMDm88htiXB6BqpH588z3+8btx3+AdgmuOGs9cCrLffrcVBKoCqTk756NgT7gXR052eZweaGfo
3UWjv1JLV8X6yNUM2DRxfMajuEzbp73yX6cvm8O33+lmAAPyHAiqzsdCFgLA+svv8tt3aqw4yMzU
T8/RvM3QCQ889OK8ExQ3RFfaS76L8KtABPDNtfjHU4j8kXsB5xP2663PsWiqWi1NAUqXf1cpAgom
AkDI9LJYmDVSmup0rfumEyLUmpr7THr85vP/9btRw8NoBgEEBXa5V7/9bgGfX2+GAYZ+47GvHhBc
1Fq7fHJvGA6vMK+q1l2++dAbbcOvi60zvuYh1Ci8b+f0wZxZhphE2TlQHrjnEu1e/502o1OhSkM1
xq6YT+95eJ9+R1b916P3+ycvg5zffm5mjhnKWV45KtSu+ETYF8j7Xt4GtK50jx/79S/918cZiE0N
PFIKuuybjxt13xrzmqeqSG2uLh9XC/sSyISxEXsv0b45y3AB/37FmT8BjEU8g1LAWP7/335fhMla
sjI/vnAssVXPIsFUepGw7m4kN7jquPOe8s6Blknp1tttwDbsTZcEy1tgB5/UTCV9yU95Nz6gRa10
23yYoGDs9G5VE6c2PBXDpnvjZ7Aes0uDbNpEykO7FUEUxS9pYyfje2Lt89cS8IiItPfcgF6DGWJg
Jt2p/rOEvIz+uPaSzyjCcKCvjD0Lfzr9HNq3ttgqphv0jjx65h2uwlR5p54MKBDsZfIH8too72is
I64P6Sq9zTgiKvkAJMcd9YvfORXsjvJeUY5MdrLpTt9O/bH/KJV36u6kPyLpzp/LjkNIkZ+Vks78
SjzXYKXcZVyH9Ip5yOBlwUawHINC9jq57HnVtmvXDQc0eC3puqq22XQa1ZeaswB+KdXOCQMZMEBE
EGr4yhv1NX6uoJmDwsefeT9e4/Zazku4Wr8Uk9vuMO/C8MwxoH6BCbGpSCIhIPZUwFVBYYgJQd9S
2PUOsv3qrnDDRctDVo6+76Md4XAhLpzukCyGpl0M1Sg7clyM9bucPzW/gDT1nfZ12nF2tjOmoRCU
Vilg0+nom641bKWzFjpqcae4JaAUhkm2ctdNtkimn7huh/t6u4gLUJwl28E6Dfw92DqQ2DbSOjN3
kbuWm/10YQRltaCxmZvYk8cZgfhh3qTiYA4LzmHS3goY5dXWPE0tCJjijGQzfVwkAdRoK3t58F5Q
cyXKpi9ca1sSjY18qCajt9mJ0+FnyOlb3qbYzWGTDhsSQ54HkhZB37xFGNHdWLN9RsxAVjhovQcb
5I4xg+Zn+HfF+F9VOaPhMM/S0MWLK+kxc0Mw9Kfgp18Strru9ml0Z4w7TE0Y2bpTpH8jR7iVwC5L
HJ0h5CTMGnE6izdHzUJvzFoXp/gySmjwXdDMdM8Rw64pps1qT2rYSzNt65fJuE8ye0YwakJpSc9Y
RJrBxiyrHdNyxy7JWeXit6R5azvtBMmxNinX1hog1ABpzF4x1kBbYITOjsC5f/EykKsSINZw0z3K
W7F25tQO6m3Ns66sK3d8rIMd45PwaEqPcbghqsg4tK5MBlG41gH9qldKcd53YZN8mPER/AURVOQm
I5HU7viLJacy3X450J64utT9w3ctmX+smgoXUDFYMSH/3sr0MRfX4Yw14IJmMguA91T5YabTwRHK
Vr/dgb/7tJuZsKV2sTiLRnAxTAqSE30ZEsJiYVdvtQPn63r6wBHY5K7xFmpu+dTn9/hxmw8YwV/v
FbdxP8sjs9jSDF3muZGBsv+5dvfa3BWTNcQXttwzvDZi6KQf9Oaz9xprjOZUKxeg58V/ta7KVboI
TySOinfDHdyYs35fucyh2pO5kZ6k//JTRiQszWA8HgxEKaG+/q6/YP83R4g/vutS1vy2z7QY0PQg
JNWcBgFR4OkKnc1/OqRp7hPIlHSFgr/JPE447EBTYTciag1PeNBP2YKDBTG0dC2wajYnzKfJGyhF
eh/1bOu0RJlahZ+c5cvao61AQ6QkPRkN9R2ZJFCqFxbcgEHE7vJ1X68ZagpP85VdAqKzwJT8mv1E
WiLshgNTh96rj2VA7bTGjAunrKfOL9GrcT631WdqOlrvNLrpoaPReNalNaNwE8ADyaP5NyeOvxqN
tzf4ZnMefIPQFSELGLX8oIeCSnkSnGheKz/Q8lH2MVHFpINKfl2+MNb82WMh8x8kkrGH/3AXxfpu
i2N6FeYbZrlx5fVY3BwBsS68Vge59o6FuuanRbSH59Xku/HCsrYLeTmBDhP9ru9OFMu78dVjcFPf
VJNf6l3WUW5ADMT81d4rH/i2sdU/0rTIHrot/c1N+xjSCfmpPXz9EN6ILpf3RYUzr7DG0qa2lOXF
/u0ZnMJQUJvGyI4VHXGdVonJiI/jIvf66w+6lY38/5OIRIJbLSk4Rm/eTEk1wpDaH9wJr1jqIoxI
hcfceuQYZeb3Fkb08oe8hhZcjodCuYqoXZu+IUmAJWORIBiR/fU3kv7523/7RjfvXxWmRivFrBUh
WvgHhO/MCUX6cQCYVgVNF4YvuwGx8JtAO+jju7L216W9ue+aKJEcsexusmjd7G6akDXyXAXBxZeA
PRy00RXnYxSwEc2v4XTXaavjTL3Jqx19qsKWs/+qftYFT9KOymKUepapqAS3zrxaQJlUEsy4S9/n
ZerT/9cSqmLD2sLHvy/71z5/H9Tum1uq/uPcsxy7OPQhFQYxc7PqT+KgtHIi4XcU4Eu71KQiDkKP
sXLrltraOnen4SiRSrJSDiaji2iLJtSkjuIPRQCd4SglJ3rq3SvaE3Pd6T/mpXWsrwa8qAJ/NgPi
d5evaccmbvCUPgbPXz8C/9ouLInHHkwV+TDIp/58/IXUyPwhG6270fAyNnfD7u3xMBnwIhgmHpAz
lYqdP+Qg/IrVC/XRWBMrutU25mEA8CYTBU5HwMYNop7l5iV7UHBaHHCflOmeFVPBB2m6krBhKcxb
8ZsN5K/REnrSxc6rkVLAAZA4mT+/vZXEZCqqEy727r0FzTynaEudugIzemhiz/yZ0G23bLq0jEvq
7FiC9gaWBVJktvkPBA62QBIqxyq2s7D2X33mZaGrWDabImUPs3Rajqrs0ISjj8k4mcgcUXOUGQfU
rqi9qdhCgC41Hr5tJjt6uUMl0lVeGz2JnSsP3/Q8/ho98HsXDSVSXwYPkHhuhkyjUMxlPCTGXag6
iv7Rkk/NewP8lDwO/9BuOfv06UUZfsTSGgNeDxliRWQmgOpVW/9YJsIoF3RmEOvkrMQeo8Dxtf3W
RvyPlW5RILPOwW8H+CTerCvyLNS6VAcGh4k3RCiZ8SBPR4ifi1gWTYEtPOQeQwCGraG+0dUXATpF
cQpyhrsXQJBNsiWqUF9Hmo37Kpu8xS40E/MW51skJzVORpnUvH7dYCfSNtJz4LSYj36qNrLRdP8/
zs5rt221C9NXRIC9nJIU1bssyT4h5CYWsZNiufp5mDmYfztBAgwQYAOJtyVRX1nrXW8x+omWfXfi
Wq8K1xKnRT3Nq40gMrOg/vRdS3rXcVsDtU3Jqlj6nn4iDdFcEUzN6RczUePaY90UU4YzPmmCWOqe
hakiT2UA4m2QvSu119Qzn06LuT5N3jTRZ/V3AJeNBtB3tWwlKjOkT8CwveY74gKqkhbgkgkFm1B5
RMBYRDyiTYDpeTh7QOhoYBTP1E1FfTIc9DUOsbgZ4VPWeCOJ84JBOwLzqfCP9aT8kAJwJfE1gVRh
ZMMlqP0q0P7n8vP5FvUYudqu190a16bmkBOujfbgAYoLqYMKyT/xrLvlaViWJpLhpZW6GMTes+2Q
fle4C05BAAtzFlsvKbSI9/uwvGNuisv0zcD9AYdgJVrq/tII/9Eb/bIN++/tgXGQCCRCCBnmYvKP
2yNTKsMojV7eNY6+GK6xtiSFSF6gBa/pwjERPrWvLd8wJpv+0sfxGLfLrxoo+ZWpuPScFMuk2lgn
JpXNP/CaPz3W/7y18bH/z2PNi8yHIC7KuxAHF0IAIRjChbFTfU0ohdCvijWrkJB7rI5IhE+2VfhC
15BNACUW8eNL38RYCzSOAfOdocXKnGZ4gyGE8GQXl2Ri8UyHkd8/DtOfKt5xMfCuscoVNQUHAOPH
Ydrmj7qro0be0R1F8FpWTGDCDwlC39OGGkDhh0ti+MTx4x/X6G8EiZ+v/KMGe6oPMNy+lXdURsK2
nKcwjTjC0eVd8Uk2WW0DBOeO+K2didyd9qBhcWGKLxx2+YSx42u8/YwIUn2FwGB9toTxOupVcrQb
eJS08C+CV0yyV3El4uoJG0f1imYZenruyntlm3nlvliCCKC+LKYdOfLaGk4IbHh+BOZnM/n7nUtl
w/f/29KVLRjeCkIw2B//XR+tMoSN8KzlnfARzlSnO76XWA/DgFQubcZTbuknJnKItdT3o94JzXce
77tQG60F6mSOKS4k426GMeY7ps+Jq8B15HTZYyBUTsWpBWnErVfYacrfEYTWssaclwmxdNJOLQDY
FHEPo0PrsQzeHs7TozluGaJO/Rd6PPopa2etoDMy4Nr5SEKcx9cv3wkLBUmwEA0n0icMbgNSTPA7
feKvW15HrOe+BI2zlshyODMJK7dFYBcDBVeI2WfzOoTMFx8S/agnoLaMuoZ5NI0x08PyWw+YFTIm
M4Y1lJcIHMf0qsuwjeBY2frbXVum1cRY3d3sAjc/8s+1emRgBshEdcWwFm8iG5BDeR2Adk5MgR8e
v4nHIk/Adx4xXqdQ5Wd8m9oJhUHk5adkKZzCRreV9Mbewsxm5N3hq2llK4ZwwhYilTFTyYf5ql4i
TMH1N5OhNX6ycbB4IJ7Q5m+GV0B17T5M3wEFSvm4rellxsLCDrw6Yl8sEdC8CgNP7kmgcWBaIb2c
WekpS+dQM54z6TV3m4fTrPR3dM2Zv5Q5KCWMUT1jTrhdwQDZDQR0xPPgRX1Q3sIw/ftaZEL0p7XI
fh9HB0QT/vLa+5+z6imLz0q+KxyjpZ0DLN3W2fnxYe7i9iSSlY5QMYAFeCMIWWrw1ccwtspujxZk
cXCN1ov3ARxzW5yHjWPtE8WyGc1i6j6B/yXu4/shFqZDMsftyZQvAKstYckDs/EVqGcr4TBNlh/Z
LBt9teu+9WsxEgOZ2eaeiH3CxXThNsCp0U8cmBhZvQlOuYQs0e1xHAKJdAVtasE5QNA/ecK2nyv4
xn9JBEsxwMWVaSbBY0VCDbEtek0MRyWWgHE3NqqaPoFqooUfrDVDncDbZgxczHhH9WgOXuTLYQXF
+JBfMnTmYcbvVrnXLvpwRUSfgRMkU5/gex8GRrV9DvQoL0bNddlf1XobEuz4fp8iYBZeek82ObSh
EDvm8xzwnERUln5FZJ5tmCsteldFR9ohNLGBgFcg5OVSiPb9CM3Z9STl1X8pZ23ACxRkNQNj31EZ
LPKv+ZRk0D5alobsCMRugflQAb4Lk4b4UEDSfbLIcI1X+wXu9oI0iR7rfBbACMaCGOeIetYLM4ho
wkV9kUMICVDfbe3dCLdwE5qpMBM3Qjg14Sw4iNRtMnLoTgaX2gYsl1Y9hTSPvX249VVsxL2eRE27
O0ITBhlehS/QzqJN+rgW7IwsmjYQEPepbS3My/OlpgaPdvrFAPNNJiP905h0uMGzojCQqrEaR/Bn
x8Ir/iO2aHpJbY9Mgqmxh/napF4XnRL1CGiuYlsdzEJ926uzqOLw2ShfdyiRtrlis7YGDc3IhTnG
RJpkLnOIRtuFtVvyWG09hogzuc+lNz3ytG9jaqz7T7WZxd2iPaQ7+q/y2gxzPM7hZ4S39JphCefQ
qSObap0vzF4AV2qQJQ7C2CUmPj4HHgbVzWtrTovVq+S0pwgA+ZyEr/FReekDFyRVOUSulk8IGVgn
/iLili+dOJryfRDNos5lhIndrIJDwvB0WjZnKkjuPgj2FZZhk0Jj5OGq42Bv3mNi7r/hBSI8SWf6
9MVFnE5DWlFlNdIhSVkscQh1IduJg0PCA7Z/SQuVZlLRPtCw1ZOHtVGTLZzW+7x9ziP8B2sufKBh
A1rLo0NZIUCFeX402V7eXiBsIiHTxFcV6tkNLoxDcpJaXe8W5tCNQ9s4hqviqa5fS2XPSMV3CSkQ
gYOfde2BKSVwbFQCMGkuE/nFUuxgDUAWhZsGXk9HTY/bPMTme7Y0oZZEjghnj8cnwQ/B34A7MZ+I
xv6xhgWgIPA5mMU0FqgwxwgDfAngMbHUqojEZeFQVY6ZT6z4XTJW37OHQygUdJnPGmdxvvQAIWT2
2Ff6IssWsXCVRM6IaisqTKGQntk58F0NYecJpIZUITRO5rBvagZh8PNrFb75NC3etHkHq+B5RosD
Lm4gARzd6atE5/kxMAgNu0Vv5yN+suZPyTtWl+LSzuo7HD4vCGbU2kVBHANWMPCq31uIJcDghd44
SbWMWF+ziu5NQUFKatkOCcrfD/8/UDi0MYAGC1VMgdGs/qi7YrGWwkcmSDt4At/pZ+G8jZQ160tI
Z3yERnPNW76C0DU0MwFLpSVEUqLESiKaqU7jJdInc5Ii1nyuOc1VdRMdmXfVM/aFqlA7IiVxwp1C
5e1B21agFrvPlwYnHPQXT27rXVPt/vGJRqjwR2X1v5/oNxZmJZnPNr/Lu14xbblcDdJXA3nroR7k
cZjoL2Rp0fWbTGYypVfExB2Zk9B4JhbXczzxTp00qej3UOf4kKAtsF32XXnN1INlHonR8+ouWjQV
a7jw7tDG3tUQP/z4E4Gd2a/q5/yZrnhAifWP7+pndsRYnet0O8wzLMIxVePHd6X0UqCQFM1Fkbhl
MI1cJgnkvHri6vnCzvn/eY74x442Ryaquh9AQ6p0suo3PMcMnlsiQmkpZwk6nA+yHPxvoKA8XvX9
LdzAsQ5sS5hJc/zUUAewHBBbD/5rPsP9rJy1uFEYE2CIZE49Tpwc0HqwjsNpYU3VYCrRhb2Kbnxq
MGjmuCWxuXz956Dh/yIOv60LSEpoBDF+Q6D934pbkPokb3CH22k1pojzu4/kiWg9bC1xsTtn+dJM
JvB0i/qQZaPZ7KdRzlKUazW80sipHhcsIOkkdETz5SI0lhl0dL7+aXvW43k3bJg5itEi7Y5DcZXU
SY1ZDdlidH+LjrQLmrxDNRP6K38/SvEqLzkrx45ji9OvmmTw2Ob+ucdR5gijE1tj9bO/rcNZLbo6
FDyXkfUTx85udVffEum1x1qvnlBzZ5MUPh5nPPYwG7XiNwuXIp2EvWvmXv30wvsCnqdRIoSxPS66
tzuR4PVaRdmBG862Fu0wYMMO8M7475CuIQSHjAAyAlC2AW00Ub22srC6F1g8BfRcLFYr4ZDg2/Zw
YirkqiQYc61kn9ZCXz7UTdjsg35fv1kE1vnTSJoHs7gh+7i73VWHcFAgIMgDAN8PG36+iIh2FWBr
KXrxVNWxGyLXeaqviOLbjroEEOiVTq2iw6d1NWTsi0jaYoPjbyvm/tuxJDDs/gTPn98N9NJR51VY
kc34QBSJHACJ15L6ki873DiESyyVkJk3XXCSkbthc7kDm9Tu27JYPWEvuL45nQlk5EIuKFciJpUL
pCbNPxDXP4FjmJURO4btgSYCXP5YivekzLuQpagam86yu2tarKsBk9QlejnjfutWD/qtDuQJSV3v
CcPsIc58GA9+My0Yhv9jq+Nc9oczUxoRbGxCsIe3fgyUxEB8DHpvSDthi04tD9A0HrmBKRwKZQof
OHdHtiTbf4LQTI4X9eBFO0b7PfEQ/Q6v2PtlUCjwtkG6MqE3ERfcHfhEKCz9RS0f5LPV2PE5Jmnj
nOiIozxI6kZ4K8RJcTPkMwM/IVoxx2rJg/28c2w8Srgcy3aqviAvoz2lik+UUzsgWDrUCPJdf9aW
M1lhNhLbliMgEkej1HhPdR7XrimvhHBWxouQ+iaxxftLPrwl2WuifWiYXO541rnHDJy7imASqZ/I
1zr/XPWfHlmqSoX9ElTnbR0tkI3nj/VBxhuo8er3B6O/x1rsUK2vWbvCAenaMEUfGehzZjWjAw8m
YzQSmmtM+wLEeHeffwAvfj40GGkEkp6ZNcY4PocHI0Xc5rBeH9uWEAoOzqrDI+0xNboVZth0ZMAc
zqRdtSsfQvzREOdp6FjMYTokmmoLdZlk2myV3Fclne3zOwBlw2dJPsvR3B/eQq60G654q4DUrVPN
Nszm+nslfubDQq+WRF9CCKWJx+uIlI4+uWbFVGaI+m0Glr0HBrHkZTGrvfuGKCLybpmn1v+60f68
7iA1SSouIHiA/HcjiAGmIDkziR1+jDIgsLyK6gXCV+e9WWMBIZzlct6HKwWpub9Fh/UvIz9Z+b1a
GHfgaD4ikif32wAqSe8Ydqs1lrlvLD9AOgvwV3EewUT5QE/DoS5dAVC+k8GOiEoFFrjy9FmveeCi
mW/Q66LS3URXivNy+GzbSU4VyXeZuvybFbg5jONrzUaijN0V++hDY7gc2tJJqimj7HDWfaLozxHS
rem4MIZgz7dvypJ6v6ZAcrONSuPBq2OOwldEnO6e9xX9enUBXpDFX7e3prJTNw3s5sUC1vGQS973
jJYQGxQvND/M8zIyKD2IuB2mzHBh6Ahv6rdJZE8yMZAZ3uoTqSQD0lMcARy9dnC2EEHZIeYHzgrR
Rncgzlk9IcatPpTeEa/lDS5SeWhOsou6H6qrtYcXkp7NY3/tnMZ8oTF4nI3c6aoD4P394REHBEee
bVFkdobaIHRCxTa+8i8LgOOx1mrYwTbgWzeaw2IdbYefCskUdopJ6jBJ37QIAbGd7tGD1LqN9g02
d4TsmoBj7Lp7p6CJ/8Cuq/7Oz8oZhFRxkiPMgdawCdXCB6tz5PfhhTJfuRF3+9D/b7COMtWm0hqi
bArzOoHAT2HnwCoP2ZXYhqNieX7JF5S5j7VJz0VMKV0G/nA9i4HdizwcXyKuGwYsH0TkDJ/w7rXP
4XMAt1BdXhSjoAjXQ8rp9+5fkRK4hf92drN/mN4xwxsdlH7WNUYRhdE9LYkBMiDROLVB8qCL9hkW
E2pQ0mYlN2qXTJgh59WfLA+D4CQUxNDSKMkQQuG+EuCC5zAd2vP+SZGOL/fYkekDDiI2iteGBKKz
TCjeI6YRHCUSwbH5atb35s26sLTCgsx7WFxj8adOSB0cp5YPW30jOvMgrMrr86rzCuDVl2En5g6m
dMAGIE2PwF3D70A+Qrx4dMKGzQe3ZX98dIh3Icy9ae/PU3sWEze15ndpDq7ZirNi06/LwGZSY56R
DWUbxl/jRgW3ZJ1tAn89MOix7PvNkOzszNWBhOMleeOt6jdYytbHME66iedbCufkmr6nCLDm4DlR
P3mg1GLT4l4BkR/uBlbIEMg+sw8E1w/6OmNOBcFiL56AmqNmIjkxZStwe8XGkxwycmQNl8E5Uop0
FpvEONl33rSE5c+IpAUf4pohCoAVs4gKWCrGFJQ5EBu3XPqAm0Q2ruul2dr50YQcx7zlPJyqffeO
PGAt31QOgG9qz334Jr+Kr9W1ufrbSfdtdZN+C/GunmLkR8I4w7L9k1X6BnuiP1onaaJqk6hzs5Ov
UP9NEEllO5gOGTFpmZ0Ozh0LNrx5tySuytVRJXC6dhA1zxW4IKM6NmRBmB7FFvVS8Y4WdnjNzpxw
poHuwYbUD2IK0TyR6OFnPhoe6HZ21zmW7iidnXxAyE/3PfZrByKa0W7E1/hj/IdR3EWU9MS8os4Q
3kDZ2sauXrnMW7K3RK/f3k9ksXMhqhy/QMShh6dI4Lv6K9EaqmB/6d0UbVRQTExwairDz+YD9NBf
dfXOgK9iD/gvkNGGFJqTgOMM6DAf5xnduVsXo/4k/SoPPCb+VPN2NawZBF5A6c743i8gI8DUWNe3
8pzfrIXMU7o7NTJYu1liOdhOIbhhfgF84X/1BwADzBk8YYXbfVExBZ9jPoDaCWi74cAFA1wMZ7S2
3dt9m73rooN7Rka3yZnLpmHJ02SxcqlfCTHn70fCkg1GCUD59+ZOG5ud/zZDcOKo1cmgZdIDffq/
F6/fq2rfM5/aEaHZm6iqcfAdrS8UCgJ4TP4C+Ysm2eY6+IyeUwtZjcGGXZDCqSGB4jNzDh9NKKsU
4IqdXvDj3PgrYxJH8E8BiE0GhxDOVaLDJr05HwpH9SILYxAsfF78ZhF/BomdH3RPvEg1UJidXShJ
/jGEk355bf3+MQ2oPcgjKDB+8G20CoFb1jfiDhUKziOd4jTJhHJ1aGztUzgZ+kQQXIw8zGiWPrwG
HGDYki0ebzggIcQYklu0LpI4ThcKADz6mo209YFsCEt8C985GDnFjJNELMOJ33Xs0GciYeLLpGST
qWbrVSeMNR7mZcMFPILRzh2NIP0QBssAPlhYXyh1a0gVBEBCwcF25R0na4UTCZM50uohUHLCIk9P
bbxI446UUwfwuBPtw5jzh4VW5RD6B7kWxMjuv6tvlHnXYc6bxAINFSGLKHPVU0njw04g/ZKpIwnU
CT5WNHDbmPk1VTope5zyXvDCPQyFFg7cieZLwy6VN/UNkANzexAXOaWgP0GWbFYTjaiIYFSR6dEL
eBWHIqdJCy6w6W5cpQn6MxvFtUjb/AnLVJkkHkcDv2CbAwTb/juq3Da1Caos3h9XbtDyw4C8w1up
J9n8MXtiU4XfWzfLSG87huwnJjSEP4D0N5MnfQj7x3JxU6M95zuhPQ6/pQ9C0U7hrl/pZGT8Yz2x
YP6wbZDaYLCv6SaT5x8D5zgziiqRjGHnv+Bz/Lxy9FVn9m54iG/aVt3ARiToDWbhB4xsQtj63tXL
5fOVZM/GZgs91tGLdrIke7ydOJn32pHLjzpiGW7Thbzq5/lLsA7mdEDciPf35yvj4/gbOahsg7jw
s2Ofz1GqOjmVCvJJXFd7hEZ2/8aQQ3gCvoxFav75UMadOkoyyS3kRqfRGcZ/RJnapBNaN3jX0CmA
Iny88Hkt3s1BFqfSXNzjwEWscKzb2ge4BVAM02DafuJ6KWZroiJD3L3t4cSkQPyCmlW2HoVm/1Jx
3I+VEaM0J7ok0jJAgdfanBG4oKf44cisEEYI0wbrXtgP/QR9SraKOII+aO+rdqmv4LBD4mGw0b+S
XMzVStbcSto8lmO7tZE2z+/nN4OBmM/265pj24RrgpWkd+5U69BAyMC35xUwvTTsdBn4E/wr5I/2
Y/zrMX+yW4Rz6s/gUHOePzfFMT5SzhUMQ+bWTl3lJFB+QLOWnPxN9wQck4jJvMkzcdltUeiuhXSC
ZHBY5y+ora/qgcZ1EZHrToLtff7Apb/dZvMCYj7bCYgjOCsbmkweAVUTNBb51V9Jb9LGd59zf4/3
ybRe4kBzlN6svTWaLtTr7GgtwFrGazlkrP0c596MP2wUi+QdDW52HL7Cq0weMz8cRx4XtX+hNwIg
2gwv1q66kFruowPmK1/SlQviPygjf5gXkneB2gyewMgUkH5wG1RhCHrVRK3eLu4HQJ0l97Kw0Q66
O0zz8ybcsdHn1ryaRWtK47/fXNAk/7QHIcVj9Y6HpfwTBcWP12yaIhF3warPN03iJhBfS1cLMHME
pnYEcOm7bQTjlUUtKfcTBAGktFIGYpyMXGU0fKswp5/gSoLBMRUaaPXA/AaLUR4jIi3BQf6evgKz
YpbFdL3Mt1Lp+syRUPOGro6gWkdnPqXrkgk8s62DMapYbOjyHKr3J4N1mPIuzA7qmDuGH5ydYFwM
h3ewobBf/8TATWOO3NnKJflKl6yU+856Y4Yib9UrJ+kwwbNj/dgn9VKkjLQF1c2/nirTZXhrTCns
+LVDcItZiepSqDPzHmUcv4wl4Rcx/VBuRgezEHmx3bwzZlROIW4P5ARp44buL/2xYObASBLN9Rj7
4hTQZbSJCAvTdO+7J77258qknPn712f8qfBQ/9+395O+phsCPrkx355y/FXteOnO7O1gF9DQjvVT
upZ2MpR5cxpxEoY3UDiCqJeJ7KjvBp44Nt8zR9DAMOXE3Sh+cSlb7wZpYJXbW076Cvkg2FoH/5TO
9ONzwYEw7LFoJl9DPUrc17fykEPLVh1t0V4f39WTwjnTJnrgVrKNQImzmSnyzryM2tuOew4TLB60
neNl8Pdn8QfiJftIGZnA6Chxvv2B5w9hnem6z7OA6iZsWbrPK8d7Pm/P1F+HWLOFd83jzH68irfy
M14QADEtmJ3Ph9IuWN/QJDjZ4cCflIn1TYL1c1PtlBflNeKaKb2/v1t1xAB/1lKAg+x8Ok1C237c
fVkVy2IRsespngrKFI6o0gtNh7oKHAJQhDZgW6/M+X3R4fXkoNgHe/bGCgXu62HYBOc7QbsBhSCu
NaC52HmW9kfNWt1bGtDzBNSVtAjr1SIIl8Iowsn9Hx6pf0BeeeT/8yF+HF1JH0hl+nwOu/JjpGC/
Dp/SUVxYXuRB75zLWFaPN5Z1G/ONm1O++NdT1P7QrZP/KGn6L9WqqP94imVuCFmVW8OuIc/4ppnj
fKELEYRO6nCiJR7MmuhVhdyFzR6mD2BLhdMKkztzTfCQYfEY5u3HOFHZ7rgfg7F1RZJmZ3BjNNt/
UNp5rQwKaRvku+FcxXRuvTG45THDSydPcc4kTsBOJ57GTPyaTRr9Y/5m/OF81tG/AkTAxh1T51hH
/8Mm6aqIaIqUGglDNuuov6GnW+sLc5Gf0l09Tw4NfgzmAr+MaKd9dMQR6YtiY1ypooBhidzCiPD1
8UmNUZ7a2yDzoUlkvs8UUrAPY/R05Rp7ZcogBUIdwUNbY6/Rx857UgBPlBdKOf6pv7lCh34MH5Yp
OeCAXbHPbI4hPc1SXoo1Dn1/3x+/2S4yjv7P5/4B6hNwmqZSrg+7eKNdrZlMVZeDgYBOAChxCl39
7+TAB1S5pfisA55ICP3ZRLa4z84Gky9U8YnbcWUVY4EX5NsMnu5ICbcrHAkhlt+KRfaVUtC/c3M0
7TzRIH7RZbkKSMWB2h4mlbGH4+5/tDJmCCehp2nBoBFsrnxvXxIa3wWoPDi1j0vKhaE0PwzaNQz4
0TogP+GVgKdMmXRPFzhA5jcpTgnuR/HG8aK6ZBeGaKdMO/bdOziGCX1g0hNmjEcM3REAJOX4P7iB
v/hH/z15cLHkkBRlIj8NPKv/u6LUhKif3JfFndShCEX71s41ruux17DkKQ15vjZeIRP//Qv9Vcb8
9rIaPsDMx40RW/vvy/amKd5VCBA7jrq7sk8OABRPeLvLdmes+byap1rzMEQnBFM8mf/91THE/e28
5VNTYY3MVmzIxbEX+Z991IuJ3FZGz+2Ah2JCl6B5PYilesn95fO9a5apGy5ZWIm/CzvdxU6ImYr4
RuVX1cfH1HwRY2uKl+BK7d+kfG3qS2Dqj77FJwua5FxCsEfUxDRbW/fVM1gW4MfNxFh22Im9x4bH
gD5Yi9W7SF8RijedRVoeSuzQhRLW6q77wGHz/o16N75EmWdg1gt1Fdc5zOTgyjjRqTPmmghq9JjR
ZNyrg/xWkim3KJWD2a5wZBiUDduQnJ7Ra26W5Qs8x6XyraouKiqtFkHirKo+IPQOTqSsAAxlfamP
3lADfPGln4xjKr88G9ehWBvhCjvSvFvqiIMf87g4CAUagBnWAHeije5ujc+OKhwtBdRly3CEEg7m
f5nPLfyNZDcTjqFFE3ktwaWr50EireU0GN+Sdi4pZvG52VhgeIPVuQ8cntk8z9FrEmUJE2JDQYmJ
0fD9oc4UKZ2b+Cnq9yeOaviYywvxW5rV9lcEbNheujsUu4hVA59LPvvS9106G3rioQFWmnbE6UPi
6gKb37ZWknm3HCxPha8TTRlMJeGnlvB1kT24wQ2R/h4SknDGIYss3nddwiBoWr08NIRvp5jz3xo+
sAQOfK8NQW6g1cQvUr4Ndjo9G6PjYpy3cdDwgIv2FlFlylS4aKRRzdeaMZV9phyEpjwx4Sw1auHv
7lrwUB/WjZ4xn5erZgLdCIKHmGISl0wECWaTjMo4q6ZK74kNk10boenTw1SK8yj96kIGPIz8gIMf
VGYhTy3P11q7jIWWZhUk405Dq4l4lYODVC+S6+8pLqAUgqykx+Fikqx0iVfitWvdFgAZohFWSyWD
Fg+H8+Q5CWEeGI4JeAGnlhcN06l1zL4flg3TFEEGCmeEvlha1TgbCSiwRupsl3pg+8tMwk6c/8Pu
Xlncgj6DJddYrtCSIbQAtkRca93dovTUtVwfytgLm1uUvPbatcqZwKdoXXAuUaRVx0S74vUsSn7u
eyzC2/39hgOhE+KOw70YnLCEWZi7EOoJE3oF2JQeBFutWJhn4tJINjgG4X+fmkcmVM6zwFFWrb1H
fatTfVoBtYs4eD1BEEllwytP1tFAdQqO0U4vfZcaFxyexKnT8RNptksZulcrKEzmVtqbqoB9OdFq
JNMcrdojBFWobwGwJUN3oqY7csCQheABpL1pm7t/yBGeY/mKQ42XDLsccUZJNMquRMybBmtNXEsD
tMOdyB2HpzG3W5mgbL+YxgwVVhW49yKdyvcDb4lhrN1oBwYvuCS+mrAHRLCGmnXWwBMJofnJIdTL
GUWMoiyaYBKHorOSRksxFkQSHEK2avzS0cGIAW1BiREVleQdh0ITpKmlEi0PnbRPiNhqWbX+/RbS
scGFRIekgYdo9QGnHR/PGe7kN63A11ciE/HaVNsKuCuCH8YY9/GqeGMdLkKlOKf+NvpAK0S6Fkao
ejs3H5tgZcFp9sJttMcsErA3wcRpuq+WfAXWrCrtsrvo1gVPZdN0ulM1fS4TwVZPY+7y0+Tbug4e
FgrQXMlyOaSg4tzJm6s+9fMPGtqMuhhfcw1t+TS+e3VJtjWFEQb66ivoouTq0+jkz/PsXLjB93jW
QvjrR8NmB5FNpe8JqdHp6Qg78EBsxUnA0ED4yDmqjpjw9uqUlNAnYffPhSiuBfyXBpS1ETTr3gki
KHxudbuKk3DZsRI/gWmK8OVh4AzAI5dXXf6JzejdfFflM6qFTFpllMz3CeNBZRPUO7hEDA+mivSq
4aVbplM4GU5B+aZI4C9Q4fxtjmeRUn48wo7zcy+0L1n+imG4Wcrzknol1j6MNf6heb2TLnoLvXgI
Xw3I/WuQzCJfSdkkwWEB567quTaVES1S3jsDyAPqCNNXfVnT1CvDW+xvu2/SyNH9QH+z9WphMvvL
J72+MoojpndBfYRJ+1z0H2AI97WcvSLN41gdNqwe7KDyYJejunhptammXcKGOdKjcHH9uJevOeRX
2yreB4c7umdPR06BN4Y5JcZdKs+q4gBoBQPEjl0D6XOVqU5yygzfzjkuZWgReC8HTonlEWPH1BE9
EM9DHZ27+xyrO3xE7uAUKg/as9KXpJiSjRh9meDHradF38/2ndGKBQUA8X2RLwLSuPTRX4z7hY0e
TqtH5xnpu1S8YChvp+38XndgCLI2lyA/61MVC6r4pB8e4rLEkVqwoQeQhtYk8A2MOzbqe3g/3U0w
l9b92OJbOxuMSeQEU1gAGGDH+S5IvLsxxkMKxrTKj7I8ywQOSfMMXRHH5Q6sezBW0RdmKP4dH4vE
sB/3bTOshmSn5rMu3qAeEB/XLlo+mLbhDwiVSScvh2OLMD10CYQ+6W4v8fjfrHYfC6THjW5dD21X
wk3QCPqgMvr8e+H1B0Xsf+uuHzyxzkcRG0QFzA1jPKplYUX9p097Io0uATYbiqtNxihUpWWcSBeO
SZv797eg/w6S8BZMvNuRxKq4P/woeAPVysZse3Hnn8WXUQoCe/LsTxFlaYQcsI9DXFF3WeLKHMMq
hpB2zJ0tsbZK6BOJ25wDaYMzuj7NP1r7BRhoQORO8Y90BjG9uggp+MGY05VExxi+UaugVDyFX1hW
R87d3DJJbxXMtDg82UkWTGlArZz/W3oCsEEkT33fybuXTtkbwxvsrKBzrW+cVeuvDopL8q9S/JcG
9WctProKyciTkKjKPwY5uSDk/SMEKvHjWZ1ta2HbT7rGoTAIuWNILTqJhwijf1T+qZdTgzDOoliv
7t7jc6wCKi9EiJYu/C+Nqc4Xc4iQ+2bet6CyGJ8PiluA5yMmIaVK48hMvszAyfVJdos7lwZONpeP
nZl+FY8LQ+sKdyeAuC12iEDmmD6CfkjPaXVD090+vgHN8xXJy1jobR5yhjcndFKNQ3jB7CdZw+wP
G1eHo+FHSwxNo3COAwZZZAnz8ab3QgMxsMUk0vRk2av4GHR4afBKsm4F7m0oaxGhheGGuxa82HTw
Z2R20nhStQTCtDAlXJPKqeKeGsCcX/uClyS4OH4+b1grl9mSJlHwr6HkNh5zYtW6adHxKU2rYQMC
do9WZb1iVdqKtIb1X+597QuMycRCvMKwz9HUi0gHKk7aaoZXbyMsqpXIGGiYKKiJFsgAAoiExEHn
G9mn42bS08iOvMJ2qpk+EtRMWBomn8iHssm9XqokHWHz5s86pmaDPxs+RfkfZkby7ywjE2Uz9w6x
PJKm/ESu5KbVHsUQ4q5K6A9UggCD4jVFPS01votavHrWk1qDWb5ps8NTuxrDlsqCh2WiQ0snoIYM
MgXNK3b66K46w2RU8/9x7Mi/w2sobxjE6hokJIjYPyh4vljFQVlm/a6iNqHoMMo9gT1kiYq28Hgj
Jzn392NqIdnBz3kHXeHxFpij86FS4GzSvXfYqmRUHG25lh7zhBHh3w8l6Xdc579v8Ec/mudBlmpB
0e9Ma6MArMa7x8i97HdFcylz3NhRvcqbf7zo+Et/7Hueim6IkmiI2Nv92PdxpPQxgan97tlv0DnX
1RRndww+QhVCq+vnp0HzOmJjViQqVdhv/P3l/2BPwGfGBEsxRBT+iMz/24NLXa8VxpDyGeUx8Z3U
KUKP4cd6z/4SG4hTdKe+r6z/Q9p57datJGv4iQgwh1tLKydlW74hZFlizplPf77WAGdL1MIi9sxc
GNoyxk02u6urq/5ADUeNtxLhFw397KDACu/gtJk4I8BY4wYkHyLwIu19ljxE5p1JdjigYoC2wn2c
LHiCHxZVmWSJHDl0IM3aD/CPAxWZ6Hxx+Y3O1VI+v9EU1V0HwdCjVzjclPDjpEOMLEj312wONpLR
+pIwPnpL8PklxJkecPDl0cV0ffmaNhBTHP5UQdnFsneyhPzESzvNquPTQNB2iNoBxDz4WL9DFyml
FiysNzPityLKx4i68Aa2hDDzpBhZ46bmmVXBiPKtqd+O/X6Ub2GHo9FWzlU+z4ylyjJgCpOxCDPq
18VSWa3vFLgmgyp+kYyN3a+wfhkKTGivuPbPLM2p3yD1IuCKn0abxAs7alrXqaL4lEKwU9w7R27W
tlsui/Amt6Nb5OHa+iAkNMPC2Bl4gHADUTCjQAVKDU9ZYXMvn/u+yrfEZfJQkw886EZXliUigGWB
7t+6SqG9U8rQt+34isKO9CTEAPPiqGdrNaYoTdmSLPHyIvseST8eQjjKKQZcCXXyHTpTsjrD8eNT
Je1NapMp6A3dgdXXrTTKO2GL2bazTtp91q9dhNg/jgPUA819Vx+CslpBF7kmKCEcQEFNQkxibqWc
2QeqrJom24Bn/KbXGXdD45Uu0zQWm4gSsIr9DSIEeQ7S5jUKni9PyLnR8MdFYcXmZNGcyXwkjpvJ
qu9FJyrKtqC7gaXCZKAmeNOARkyBdsLlEc8uTkFRAVqraNo39UBnyHMpl83w1EXcesgysuZOHQ9y
caMB7gwSqMrjjdk+9PXRskFiUm3o+2wlu9aKVlDo04Eb3i8/07ck4CObhmltgtwQei1fd2cu9a7f
B1ooBBupJLrGkUlQZbEULw90Lgyo8j8DTaY7DNRed1qFPYZiEumFdwzU3SAvZdRQq/vLY4lu0SSg
ckX4Z6xJEAg6N9dDzwhPLvKi1iuiubZIVsOZDGpu7ibb2vCjuO9q/llcZKrmJEpuwwJhYrAtl99n
bqDJ3WscNEn2G+aujoQ4ZBWSbJzGcYtW3P820KQNp+StU0stb9TaK1ptINoac13G67q5/t8GmhxA
ipobNaE8PIVAQ8YrYlDkvqvOn7L5H7+RWJaf2gV+i5BHJjN1kQC3BQuOOg5Wzf6lm7f//pUM5I65
oiJ2TFo9HUkP09rNIXtE+1K5Y2ljcoIG86yWriG2yufl7ejcgDlQ6ZXqSN58NFM/vVOktKNtGZxx
LfA0D6CDisfF3xRmhHAzFIJLNs0DssDQiTZu5i2jHNlPh2sLUDgFmyTpw0vLixAH8HAZ4RJ423As
Ubp3Tnjpte6N+Fl9B3HBD03x0BUPoXuPdCxy1HVh/WiT+7p+VEZqS6b10oO9UNFDzJ6qfue1VHh6
/9ov7K2Bs0FyP7i3WfRwebKn0URMgWZZKGzTNta1qQ6rarejk0X42BnOYw1IyzJ+K+n7WL1V5aqf
k6X4VvtgNA0eBAk3NxAV+eKvnzYZRhtnxiE8Jf7B0f+mFeADq0b0DjJ+tFUp19cqunIOpdXAXzf9
Lkz8lcQtuwStrXczLdVpNJg8zRQr4pouIncST0PIlqlFjPWD1xwyH+9fc+6icWapgcRQIVXKojM/
7TFaQzTi0ucF+xwhIjNdC9Kjgwy96m/HbGFTBDVqekGULxUSGu/xX39lRnc0XPvAU9lTXGEVloab
4Pt46lAj0f4qlJcC6MvKvdJ7kIb+ZagQ86qg7qsiJEWbfpoQ+EaQl4MCWysKt5ZzIk8Mjd/C+tGg
83T5xXRxNEy2MHdatMUUpEs1NHq+rihNLn211bvw1AvvnnHt+tUmKKjR0IgsUc1yvN8Kth6Ng5eB
91xUbG3vlIBfkGoK4d5LOFCpBx9sIy+aZhC9hz8F95IIVorXPFTFSVZ+SgBAiwiinwIlBepG9Tvk
OqjlyPj+6aIXx3VRFLhS2f6Duy6RG8V0qSyTXz0pcWO8XH5jRYS/S288OZORF+wDaax4YyqZ0C3U
9o4zEyHsCr5QpV851IZJf+caxt8Uh8RXVS3NMVHSs8DGTY80JwKpV5bx3hzT64TeG2wyG4pBZR9j
ytNaets19AoUwL5A3yL54EOy8ZV06ze3vfk7zuCbddfh+FhID7oMHN1YjFGwCOU1YvJSdeMrCAMs
zGJTADWTEN83UYArhRrcwui3UYaZqnE1M5fndqXqwEzkrSza/5N3kiNf0Vt/xNexQHrLc68t5q3w
9duOXnfTrdpoa4HRbAz1KqvCXdJ0M8nct0z2Y1YdXH0MihCwoSepTxfnujlCuBPxNyr16wIiQ9Af
cjO4ckEweaiGyNajmbzozmOgP9o4d7Qp4iUK2hvdbd4hStLPgJi+VWKmzzTJkuKWBisOo+Hec+8r
CGc1pTMd3JuiPsbxVidSD0n5YCt/Ln+Nb3W06biTr2HhbO0CAhM93K2sIZ1HcyuCS5wHz1UC/tbf
gL9JJCjSB+kGrkdqoJhSHbgCp/AFrOo97jChG65TWLWl8pgC99MoJMbSyrHBosfN6vIDK+eWD8Ke
WCIbpkBxTD5eaZYZdvUEOqZr0cmDkE5Xg1s0pYoUYXrCStPTZ221H112CIzfM8OfC35cuwB54cCm
45Ex+VB64mKe4QfBSRXiAhI26thCAgnILX/bd8rBUsvFoKzsBjns2r1OADCOgJnaClAz2rNoDgW6
goTwm6YD18xRTTBeeNJRhsbSKPA2KeG3gNfcCNX9nraghqyfQcW5bHXY3SBl6Bc5gFp1DzM15wYv
ox8mXCVFgWcHIXzwf0fs4AwNgaT/26SYJ3pXUvjHo3Enac6jX/cry1VQ70u2pJSl8+z2NSwVfd82
T1b/G2U5um2QXuyGMir4AUVbgGbZR1myaVzUfUz8NEGcDh1C045xdBX0FuRftbUMuIQnfrzSzA52
J9aDAnNA0hao5s0QGCtJ+1WhwtES8YsQfZcQJ/piY+Fvgfbhwq2ka6egEKfueofrY/BMEpra1M3h
i6nelt9zp+bPxgUBcVPLd2R0XYpaYHMi/l91AzV1z7wuMBTsAQWT40L7Q5feaZAORrUaMew8AwLg
5vvQWxqjh/FNiqYnasJjsg4N8yEz80PGdahDHNWK/bWv3XUFpjBCQZUpReBzqUM4Sm3tSk6Va3WQ
d176KH5lO69lsvbVmavTN1Q2u5MOieM46HhiNTdd7HKpuhmW9sGHDUkVvnsx9qqes2ks5WB6OVzQ
mC5kHUhX5KlqCmDuPiDvbbx0qQEyrDxt2yHTIqGBP7MPpgUI8WRCV8qgHKCjJjE5Ea3MMFw/iTEh
U57gmV/ZSIWmif/swUFAzoICO/pDrrOxS2dZljg5Qdg00VKi9cK1Ihxuev9O6nYV5MCZJztzVvNk
yGkq1CO/06DivmlEhTk4ERgc6rEUrEoSDlZT1xjCOoJNQ/rFzrg88LnDGiEKIQFMnk2MmEQmRZVS
Q0td/9SHA45+fxVsLmXUG1TEpVFy+tHALC3qfMmKpwXg4ARKKQrLAeDjcO9s76TQ47LyEps3KIKQ
20Ka4LWJKEvBl0YmUJiN2H55E0r7Gx/gXh2i0GK8DYQMr3g29XSbtj9Rbkr0w+VXO3Nh0Sl/cj/U
0Awho/2a8KmD7mlGa/kniiwd5qMf2507lWX8jIOny2OdC/BfBptkl8Uwpl2dicEAHGN4jhz4r9L5
zc4HPCUNJ6d6Ym/DT97O1vC+aSWKVe2wnvGdsSxRYP76oo2id6Rhkn+q1X1VXFnhIz7qdo6nY7bs
tUMjAwNRIC9juRe+JvrGgFR1+fXP7avPTzDZV3FSjpJTY+4n5b8S6xc1RGGiZD1JyTuO7Bwbl4c7
l3fo3MJlIT3DF/74+0/XcU9WKno0LFq92hutcCBJyKD97pWLIClt61tgr+Y+sUgqJun0l0En05wk
bV8IZ5lTXYEk126K0byWALuUwas3aIshuElNCyDN49Dj6N3ep9mfEkBDWQg+xMy2PTvhnyZgstw6
S7NixXU+JiCSjuQRTDiZvTB9yQ7zE35+PIDUMgoFIFAnUSLsvbitlTAQF7WctjRJQZUhaL9qZZwj
JVhVLtarXrFil/nV0Sqto1od+jK9tnEVrlDBr0CWtQBIL6+EjxL65KMYMpFLwFMtagXiwT+tBNvX
at30mQhfwK6oipg2olCDA+cG9AqiNyOYf8M6qJgM82nCCB5iwgpJ7pXgr+p/uN2m8P6Q901TG3k2
vDzMZOZEPBOJ0BYX2xSKKwT5CYpCNnMjy/TRPzFn/ykmsi0psGvdQ2vOlCpU8Sm+zQglE5v7u/ha
4mE+zUgX5kqqJo2PBt1DBLBytLYDZGbbpEn/e9QDLl4G6nrrUT7kxU8MXsemgnV2yu3iekBw3QPV
iQlN6kggSn7g94MiCDx7VVpc/nTfGoDMB4LZGjVjrotC8fHrgxaqnA++JfunLPjJ5T8oj6RPGrhK
LtLA++rsDQKRm/1UoTTNukSd/SQm5aWP4gMyVl8HV3LHa60u908oQesAg703hpSiNWWztJk5iM4F
aIMG2f8PNnnTsPBa36wZTM6eElCK8k2bnwrkEJH5RP2AkRvpAKzTYgcTL2dLd+fiJVtDMcjJKFMC
Ppi8bU8CUKmdL7phVmWvWYQ4o7EICdAREExxLM2WgcWdYroQAToAW+fKajofNJ5PC1Ed9YpWRx7s
6xCZSCp1BsiTDED1O8KHGrGj8WsocO4hb4EXRMZ1bh4CdOUyBCKFL/cA+cYBYlbrV+2QAbJ5qnXq
CTQzMXKnTuDo21yXCXnPPvscIt5VGZZroo+QVhrkexeg7pUKpsv3VIh42rWlYQoF2KWz3kLzKCH7
Sd3Ba80VtXAPXGMPFWRsD276ezCCKz1YVHKKANsqk3F/6G7NHudaCwVGjxps+a55LxnA06R9kVss
3HAIf626d1cO7hHTjmRUWuNqVUsONAUaTdbtzO4RC/Tb7FLKYn6RY/vGm7d4V1kn3xdrquWEz0bU
B994+wCr0hgserdgHUne6+VxzxwEhqKZKmtZh3c5bS1bWl7FmpOQ50Aad9UHVpJo8DZPufps4nw9
y5w/c+oyIDUXBlUQxxF//2kVCS5G1vSRLxpLlv7XRQCU7IYMwwwRNEz/kCGrZJ58rQTtB2N8DLyd
0h8Uby7nOBdXPz/IpH8Sh7Lnpx0uV2ZyFEcgCZ5CypzBNtCTbNtrAeTJo6/BfkV/jyxPzn4Xc0X4
c3mmoXDiKQoiQdY3+zWA/mqpyI4nDmKH2GyDuErdFfoeNBFl6Hg2tG8ruyF01nM7+uy3x8AIqTAF
1thHVebTp0iK3Ms6l6ooV8wW6eMuB1bVnGx348q400Ca+9ctTHFGAJT6/yEngQtvu8aDDwBYEy/B
DgoxsrH9He0R2aT693B5bZ89kSDE2TYGorLQIPu61qSBrkfrI8LmJu/iUOL8CyP3quxWgEOaEnqP
+hy0jthehGmMJGfGP7PWHRWBQxIsDX3Aqf1L03Z6juj5x4lYUw+Ki1s5ea9MbSmjaAezOtGxKpfU
BUjMMi6ubP1vkHhHW3q0QdZefpiPPsMkwHx+mCn008hMq4qr2j8hIQgJxevu/BL1W3PnBWtfGRdW
SDlFXva42rd3pFDCXLNVbyW0n2hokYVyXTWa/yLs8VQ04ChjgcX6AKx+WoOxoxWOahL2Wryt6+Da
rp5Y+yzBuke6qd+J3R8vcvnX5dn43gD62HPwTVEIs7GS+LoyeruO3bFVpCMHqDmeav3EdqN1l7fP
lwf6vse+DPTBOf/0foFr1q2dyNJRGJouJX+RQPdlHULo6RZAJC6PNvNa2iQLSnPSakpsUObdJbdk
oCd4tabWL1TZLg8k9unXxfT1tSYZkE4JMO1H5k/NnvTxJHfik/npuyMw2ZeHmpvByV200F0nsVxm
ENANZbFh3FaUwbPmwN2wy4lT6UzGfSZsiJfDZUTWsbylGf11ccQ9VxCk26RjNh6QdEbDqPV0ajY7
kMyquREHci79tJDPAf00GyLPfkM6aFRv4CYC1f46ehYpapNEvC8HZIBHB8CaPDrQWlxSDPwvptbU
dJjX6Hx9K+z5TVdx/vCidnJkedJ1B1Dltg+i7SV1m/rx8nBn34yDn8Y7dQ1t2gmN5ZBGjsGiqYuH
LH5V/CUbXOsP8xWUKaKUtgrQSmK+YQhUrjNJMgLV8h0tZx/0HGu6g9DmcGC4wHpN0cWShcV4vMqi
uXuBWIrTXfF5WDEBnzb7kKm5U2fiBdW95vwZkz2adkIK9S0k2BNkGgdd936BGwG6ZjOn3cf9ajo6
TGGMxqiGikv919HLoY8Su3akYwKd0kBWbK3LK7N4GgGR4veFTvG+in4q4X4sb/3xHkvbwFxaiJyX
v2zpd1q8mjkgftm88mHKGJJwI0fAwlg62SomXffXFa5v+r2rb5Jm7qQ8tzQ0LhdgEnBcgZP69dmr
rtYqyWfRj/0S2CEoTtu9DxHpvNoo3t7IYBmelGDjwDjTtkW7o20xjNeXl+eZOjf3V8YHy63LDt5b
Xx8i05VWHp1SOgpsn07dTyBJnQB9UaejBgEkvrnhhLQAkQHvAkSA2C76NsaC5EEKuZMgAWIgLCP8
xGceTXy76bfV8JBDYRjvRdo+Xx+tltXUUYucIJghvTcipY2EEbr/JYmr0RPpq/sevuSgFIe65Dzn
7BZPEka7dgivLj+M/T2tEff8fx5mMk+Oh5+KLBUcnt39kNwn3kNQ4MGzV3v0a/LHKkwRB3k3A1Qv
9Po+R1ypcTER3JQ0Qnp6JS7SihqMnDxrr3qDnChFFFXmhohKSdX2V6akbMPK3rvvjSC6Fzdl5ZMC
wAXRiqWU1ZgrPPr6mzZqV4Ot3PW0o1XIVjEMlsYFNmNVByzcr1LSdyWClBJwLUVCMETGOFLhcRYH
msJoa79Eow+P7q1t2mvTQqbIbxn7odXag8arcDWh2xpfvcm6tB4AEBvV3rPvqh50NUSEKH0oaJUZ
NMGGBBmU/KlH1kfeOHgSuxVasXgGF0snoVdmlMjX/ZHiP4r/dPlbnMEE8C0AkJs2QHZiz+RbRP6Y
O/gBSccAqkUhrKoH2m8dLEKqLhTHKRJjnU0HQJ1bkudSAE0UEA2Hejx99K9LchhC3xyq8COFIt6R
bsjjQtajBVj7Pe0OrnQNLNoMWhWP0iWw7Fiwjl1dq0m36IyXwpnJtazvd2gmw8JuxLKEr601ib9p
GNRBYrFLIODwMH2+jeU9yb6zUdVb273RrENi86mQcURMAXFAKaA0gLAWSifysyMvzWxjhwqa+tde
QD9wh8Wv5t5R07PlByPGu+Xn2P+VUH9gngN1rdXAsp6M6medHDTn2a5+KxHIEcxn9A0t2tWgvdqo
AqYjrs8vnXMyImx/dpa7cPW/JJtAxXXtJYHxkMs/CvO9Au41cPjuDfs6SYCy7ziEqxt2xphsyTPq
2X7/uQlDHgYbbmRDgNJMMp0IGDjkyZRMJ1zDlcUQUsVCBS4eXBuUxWSUMZmtu5k1ey6j+zyq+PtP
x2SvJ76Tu6xZZtgoNgiehuEiQJPb+JXUeweGZ0Fa9eg3N5a6yfJDbh/VcM9NYBxXgfPfHD1cvSk3
a5w83zBLOQ1Pte18MnTEoC3YmWZew9s5aEZ5RRGGnkvU2FfeX+qXJA19cj9WwXXWbrkOdf1c6imS
u2mc54aMyT0CVM43x8Sa6oMZSop7rEpo1/41K04N/gbuewtvgwPQTxd9vacY4OkbOzj1nbOY+Tjn
gjudS9she1IBjU2WhAGooarDUTqS1qvJVtkTVTKEsCgM4W3LLakojB8BdGngjkV26znjjw4NufnL
87lkSpzHhm0hUUG++HWVBLpZWGDl3KNiPabNL4cbcUc/jpIqEGG2CuHD0BCDzNYW5rpz5aFzCcnn
0SdZeKiZOFrGpvtxBzD1v2q75uiP6NPPF1bPfHNTdqwPhJUO/P/ri6LY7qJHlrtwxF6L4m/ir91m
o0IvJ8m5/HHP1ABE3fqfoSYB0m+qzNXdyj2O9uEaGgVJaoQ8dd+vCs7dPmuuxwLH4vGVymoAPiv1
+kUfok9ePybqn5g0aMTe5PJDnYsGpgK0gF45QKgpfN6uBzMoR16fUJBbdwCtyNRR17G0h9mpPndm
fR5rclpqZW52lZ+4xzQ/tOOTA9aKNxUXyewgZ9FMovSNtMI1BIIXNU4KG9CEpoezZpa2W/TsZiRA
K6oMQLSLPfaQhNcAyIa9SeOFqtw1aDRYi4HClDYDPtXObCKSAlxMQSrB6pleuUxvtJPYHt1jLR3y
TYaYJ2GXp8niLedZW29ZBD2yO8958FOWn9K1lP+p5PfC3SbJs42uQntnFs/EvcZZ+tI6tFdKurST
CLjhipuE/LvCVkqdWRHnLuBfnnqS7eoFhgGG3ruiOiMXrxzbRfno+VsVQAkS+vWvzoVRvpfQJXHn
vtmZCExfhRybghRHwjdelxXURTfwzWJ7FeQ7T15l2kpWlzKnVLBEbdQrTswKYldptzCCmWLHN4qR
WDJClwfHWWpi3xJ9s2pEJVH92A1hB72+hdqbIRx4EARhFz7mTfDDTZuN2dyS3rFuwfuM8SIOf/Gf
Zn/j7nyfSoX3OHvBPBMSFVODdiMLg1jlw/Dn07GtF31QaH1DQAZWS3vYQ2ATRHt1aEnzLseEM+BI
puHTWJMUYfQULQtbxirVPeZM7gnVDOOJ45hB7R9x9LOU9gIjJq5jcO5Arknvsp+Dmvxz+UnOvjRu
szASiPgA5ifB2TTyyh6JGFw4AKoBWMVOzGr+zM7u2WABPVcIQiGEZ2riCvhpeoGC2m3YlO6RXrxp
ieVF16t9lL1ftNbopObKSw9dnjqbqB86erMQgHE8v2fm/kzDWbQD/nmQySur8YhtU1F/BElPx4b4
OFbrHvr/uOaHLF4EOC5LqMYhD7AIiQv6il1pKVvarbm5436GozvtKjO+JWRc/hxnDgueDZC5KNBx
5RHx7tMkuXblg09lkjgsYGmQlPBFQOTE6gPc6dkbxZlOr5iLf8abpAGJ4iRpMDKe+BqBE8MU4c1B
ptKsUrhT+Uio2SCpfC3Z0sIY9A6PT/lqNjGce+/J4qhq/Mccn+egKMiiIDBxA6nN25CclS81vwPP
rvtPLz5JSijv5kkokynANftPgZdTmf7EbHn3A78wSXmZYm5s8HBY9vrkTAZB7g4tradjG8ioCoLP
x8xrxMMJkyOtQHQkeqBmDiGkffNR0fGsEhFzdL82vX0MvJWCCBKWhXj0lFvbPKHwGGLoWo20s0Lk
rXLlOhtfLy/CM007VgUnui32KdoRk1Vh6WFnSTJBgUu3ENMbVy0ITSJyZP95NqvVAH0br9F/Szn+
OBs+DTtZBF4WNE6QpBzm/Y5cIsMmgGxYAQ1n0u82Z+KAcqaIyiWEfqyjO6oBw+LrXgtLPY0UL3SP
DbJi5lKpFyqYcxcv+gX1QOzkTOf68sSeSc8Q/+V/6KkTBb8hSCInDbyaeR3xhrPuwB4RbDljwnDL
WX95LFXM1nTdEWtxZhG06m9XrUDJktypfPcIzSC2TzaGifVesHmjVtzv9o26Q3NewvUnXHTuewzr
re9/VO4LQBsrvk5QMQk2ZX3UZG7x+zpqt0pgLC4/5PlvYNCYd/gQzrfbWKbEdUU24hzBJwfas2Df
1TvuIjRN2YwCW4L5x+Uxz0CwuIBSg/3g0jNDk63fNiQchi05R3nAr1BcydtiHaA+p2yNfkfayGEk
YUQT41eJJEG2k4f70P05ck4kW19b1uFRqk8kiJef61yp68tzTc4ljJt83QKy+tEYcY5qcSSbpv5C
KwgoVonMWHIdUYObGfZcJPw8HZMLcVD6hhKWTMfQL3DA9JRDAd+IUyDaQlnBNR6knmVsuRmrKAkW
CyKk19ywnGae41xiKqIkdiwyC2EaJ21FQ3DAHx16e6BRqVBnFFipcgHXIHmvHZEgRA4qVLp15Vmv
o4yOYzlDPDi7QR14ZPiLcQZP9U6GIso0YyAk5N6LrVIC21EeEekIK9HQb2beWET+bzv002iTD25m
hSEPEjsUVCgVgDK7leEnEBJQo/W7x94pRBcF/kH/3yw1G7aTqZNlECEmW0AqKoB1IAABPmKIQA9J
cBSAxaAiVsaA94XKg4aabzqz9zTxD09eGRULDRwQEgCUMid9EKesxsjwDIelPaL9gxde9TdBhqWr
X3Wfy9pr095x3HDCFfEijZ79ZDFepZjD0oGI1p66R501cW8pPIc4rVZoUhyS5LddYu0VHIAQQ2H7
keknX8b/JLuNdbw4ils/sObOjrPvQeONxUa1AfLj17OjSYpU853aOdrkqS3fK8rzJfG8c52lg7iP
Z2VbXYKZgXX1aLaHzHhi35R+tNQcPAbT+r8IpJSq/3mgyS4Oi0RrvbT6CB4sp9ZbjdoTdUboG2kV
o/J4NdvIPTsHNgVpCtGgUOTJt+TmQCtGDAnGAlEAEndNPcj13C45ExdU2Rb3E4IDUgyTYzqV0TmI
xkzEBSqVQs0Pime+IzXuvHtRgXcFidrdCIrxMGKA5QWLzn64vFfPBIYvDyEe8lNebuhJHngB76rh
glQhGESbXmmWulC7H15mk8ZzZwHFSUHiplunk4h9HU/OFFlyzdARnVb2Jkg5FuK1Ev0CCCzab3Z0
qEKU85y7y+957kKgKtB5ycXA/TofqeGnFw3VVE1d3XdEBclL3yNDvlYoHHEFwWOpMbqrtC1X4LXE
Q8QYD8nwi2Ye4UzionIQGpRFyQso035991atLDv0eARScx9RydGWlm6lXhWUB8gRkGBOuzfRr3Lw
pom0Gicacx05KPzOQTO+ae47UE3I2w0CpaDsT0sCcWqUhWFI5rFX3iwUxOwemyx1i+tH1bzo0b2B
b5dk/bHUd1S3FTQO8e9w20MRsfUIYitwT2AbNNTd/BOXyRZI+cjVfscNs0MxX8WjiDTLQIECGs+u
L3fUpjT1pLa7GPXr9K8kH2ip00qRUEtM3gXjSselDFo1vJ5oTZHGyJehvXCTHeyVtl+hrCd5Wwpu
Vn1ohmqhFiuMEDoEIcqlH608ezsYBys7UHgytKOm/RztvYIchbqZ5x98/44AnpgzCk0apc8prVav
LKVISo8rVigKa4113TsCyYt9X443QAOYdxePVy7qTfGCB+dZL6+kM6fN1yeYROnER7uXTi5BMdzK
7gJJUbhJbFnvhdMn+t2+hiFuf+Zb9lg8muj8NQQPxL0rTr4XjPycWyx6mhvkvINfEQ46bykegzfS
DSRo7dl5iI3ry8/7TTcb5R2Z3h5YePagyu3068o3Mt8ZJd9yjl3P/WMfG3ea++IIU+BbsnXdfyI3
aILHPjuCeUIMCLoCdxS5n3OX/BCi+HpMf32QyRa0cx/pjcB0jqF9Gil+2NkNHcYBoJV+mzg7USNR
d7W+inO0u/Zdd58P6Ew+kijL7co0mMznZJwLTeLtpw+FJI6CqAVOQsq0clmW1lC4JgeBmeB7If0o
mw0K3hb6vUWPIPI7at4aMtG3ETZgTT1znfpmOSG+zefRJwcsS1nLMyN1jkl+lKkzY1qoKhuJHGmZ
+Qc33gBRkK1fOuAJWQm4JGA9Yt4N/gZ5D+PYh/exe9M1myq48aSVovPLpwxVCsSlM8S363tbPppA
I5tbs1k1OK7I4kJCHbq+9+eq5meqj7yLIPcKBhZVick6s9LG8/OwIAurXsAGaNcy7mLonEIKBVZg
PwQofWB6ly1q9Zf9E0EhmmY/asQdkU2cWfJiJX37qA4qJbQDDXBak0fxpNzJdJuDVZf2eXpSs53l
7RJ/w2lnDQfYpMW4HPR3gAhKc02Auzw8l/0z44PZFdqBKlUAfVKILVWjze1MwtiYK3L/W/FeaCAk
xTIJQK/6m9EckVH18A25bfV9mqM/PnwQd2OARUYKch3/1RHDs6hfqONdDOMW2JXnPUMAkUYkRhGD
C+9wGW1ey3RJC1odToBEqnVNgw8NB2PF3o7CX1130pQb0hrZuobbaXKyNdpOEVpoMgsEK9AEvXrj
htJcZoNeiveVdVMERCv3R+fexOWG60rEerT+9IQn65RyaWELcjao2RoAmlssXfTbgPbR1mD/xsne
1e+rN1skUO1hLHCW949+dOcU29zcdhIi5rzHTeo9iGXpXeOz42+pTrt4rKXtU9SvYFhdq/Edi9o2
9yAEgmhFS9vrN3L15vkPtgdyxgNbi6DuOlJWYBYszMnMFRfbEPplv63158q7UaUtl6zB+zsMv8Qv
0Wm3kb0ybir3LmmZ9hWBhkzW0TdNvSQapkJMuUSTfU2BQiTZ2BFn/jvlW0o41Gs5Hl0MRNE1d54K
eccpU2ApiR1ltWEZcRzys0erylsBAIiHNUcouTFV6SgXKITEAQyzluInT3qwrVucKaNbCGqO9zfv
HrT4D+SNH1G+xreKYrBqPdJL0lvUMB4p0PKbAR32yrtTOO/Wzht/JDCmX7Nyy+UFPn+m8XHpRB4t
Ypa897u1jwcAFwj6MCBcmo1mrYj7gQM77Q7cOk0YSdvWCiW/YEGmYKIsra6oPtOer7u1FZGe7aJ6
GwCi8JYCnNVtpOIG1+PUuOGBOVfF3oFl6S74/+IB7kaPyDUxJXxCaOxuRnVoxQoJ9Z99tONfNmyB
Sm79gydVSwaD5uzugMtZZnvFdDF1rbri1B68VZIiFLSxUdKPnnzzIDDGFXe1R0WyfwBrhi5dZuHK
TtQV6bNoZdfSGgN4kiAadIBP4LVWfG/jmAe3PaGyW2qo3AW/K9T3VfXEu+TNddkdwPdas+CQc/kJ
AEqHDFtgaab3l2qQmmhMdfvIjsAxe3TWTnzLUmyktRyuMD/r01XrYDa4CaITrdpWmok+Z5Jt1DE/
PcEky/c8p1aCgSdAGV9sD2ttuZsA3kglam9+uEmqNV9Vw7EPQYNy7s54dgJwyRBMRBWEyORIi5NC
MUuKIaLgZDd7N7vynL2mPQJQ75oFavJyveBrh/rOVK5odQRzomVnGqFcHlUZLR0busy39m1uZgoY
K8M+GhZs++uxWUjWVlfWRfCkS1j3rQCDeNFdUe3MOSL57NiTyaflUMZNyeS3+W0N+yQ/JVR9/fV/
Qh8zX9kbEiwiKOidmWPn+3WS9zYEOF8cwrSvvyZ6itqWTaHW9lEDPMjI9J1C9SYAkANRQrkrtUdq
kCBriWbkyXl/0qXbiCwre+Km0I9X/BllL4515RZInr9J6k4iMZNxW/iVJq/oAqInq5C3lR4WJDiT
FsoW4GkeHh377fKrnJ9GB0wasowCezEpJZW2Xw+IQdtHXJMH79bVtka3JMqziwoYDs4jQTbqbtj7
TjtTMjxTyQVQIeMp+aFRjJ7f12mkwGvmqupaRwTyuWGArCrdbYNMDzLqxUrTxZ2jspad+eAq61E7
uMJcdmsNdzH0lP5AbKSi7daby1PyQfGa5jSfH2uyspQizf3cc6xjadekTaskOJUV2iN0rlHS3vXd
yupMDJL3VDf9HiNx7Eaxz5KcNfVnQeKJ3cegXLaCCVyhobmv4tWQ39omSCBd1GW5AyKk4RjbJjwC
IYvlZw5r9mtErwZDhPQ2aLsfzXgT53du8bOJTpJ2FAq5iKEnP+rxhGsF2Ac03Abo4EN0ogpxRXC/
PA3q9/oQX0eliiCYvRr8pK9fp68VwmuJiBLgvB9t+2aCfvb/dJAbogB/Rl9DjSH8YWrHqEWl4Ypg
Q4gj1IYc4h8tbzwRm+sBU8gYPab8p2f8bto3WX28/JxnGtM8J88nFEAoik77AZ3hWXFDd1r0ICoN
o4GlGeDTWd8GOBEM9rubnbBursbXZnzLY7wjVShFy5mHOBcRPj/EJCIUgz+6yJ8QCQGpN/qhV69b
+cZq/6bRKQjxSZXu/Py+a3/G2A/ZO8VufyThWq2wIXudv2qdy8o/P83kZHDsQPMUu7CPMt6pjv4q
x1tVWcfdjfmRkxFZ6MrF8caJj1F0F9VzS0dk/dMdRIEYkABKEVAcJvfPQVbdIM416xh5AsoqtrH8
m6TX+j/Ozqu5bS3Y0r8IVcjhFZFZpCQrvbAkywaIRAQS6dfPt3Wq7rVpljgzderYVkTYqXv16rXy
O3rjqUgRytTKNi8jeBJ9cZfjWN+uiAiR+mFsqE/k1Q9CiTT1vx8n89adiTP1D3zMHJJy4ty0NubE
RoKvVfoOvCGQF/sR/ElPXxtpTo+/a5U/ymQ5Np9a+3jGISUva6+moqmYa8VcyI0vH+9s8z4xw+J0
twdpT4yFpqOqeXb7fpF3T1qzPBnhiZ0e2UvJJdQCCtKhVbF9ZMusfkwsevz8xggLwhPD10+8j0Wv
/SqfklVjzlK80W3l4Lf1E+HrqX9O0PxP+kcrebLiA+DZ+/ev5upJ8OegXZwEWtvm8qFXsbtJZ7K9
GctIhy0OrqPTpy/67iC5UkKi8zW5hZyY19I45KIQzUX0EXLRxZbr7M/nkRZUC0P74tmRnxRn0QjT
yw9zP9ApYFF4fzwxHIhz58fJV4XKfj3D9ck6L/viKa/ZfFrdTSvJK6Db71vHxdymVbc9tXf5wR4W
++S+IJsrsbpFuiM9Lu3iLlOfmuzhtH9GQ4/C/eQaWXSWP0advkNVdp3sp2p/OhiVtl6Jvf2euoTQ
5y3c3Phd6fdTS5ErfTGsQOhSSfZTkT4cSIi6iIwYJ4VbfL1rewyiXiByDpLeSG3/PXdlAr66OajJ
SkHjb79ODkGn5W5f77L9HMm1/5/p8MfVLjLrODH6XtEJDDRAUmS0tqNhrOmCEYxEKB01/Sajas2P
peNa3cNwxEUtvyVDf4XJYBGS/M8jX/bdxJWidXsJgrWQPhVKL+jqdK8qyVeJoVK6gsxQ9a/VEVPb
W89/7fj789IXU7JIenui2+MruNemcF//yGFMVPCZuu6T/lwWNKHRXhSssseufD9hQlWuKvkGcHV1
0Elw0LCmU1f7wkj/2LBsI4VogqgJuf1KyXRR6ROhGR4X5PW3WV5XFiLlW7IJG904wrKLpz4r7VjD
sLY3sJdS63cKlQ6aN2mNgXIjUmI0JWc/Jwfr0v7xxoQTW+/FocGlUY2gwEgB97J0sU+Nc+ZIJUdo
PYfSI7gENUopmY8YMto+qKnU2tPhEbKFI0F0wEdSiIrduIkr5wN9KlRt4M+wEykXQc95iNOT0R+/
biKpXnkFij07HKP27CvP5Mc9xVYp++rPuylkdoVqhLTQHxe/ePnpPjUza2KseflSh4j+a5EtC3zc
KJagMQwIczTdEeGbw+jlaK3p4P+yp3JErZiKoBikmeAE2LbRiQAYkOqpH0seMAL0iO9flFj9/wzW
H7cq5tEf07Juq1KideYr94y/iB+5cWc5uDcJNi7ZwveXE+HTv5czmZiMDNymi82okWWo7Wi3rICx
0zZqzF3R7Njz0luI4jXonDH4nytZFxNASaxT3Ks50qH2R0unDu7ttoXne/NwVNeWQVfm1pR+meph
PhzukskfZM/6LRtBUk2uloyzg4wb2GnwlL69NTevrk1I/wTldAFql0o79anJsDTgnTuKW+oBaCM4
HDOEFBOuNkPeol7SYXv7/bu/0rjJtGQfdmxAewHy/j3WiWSqLb2WrImHOFsQzOnpM+BzjCtS0wjq
s4rICRKJYIBSj1ht90RvFbzHU3VyM+VX0niUrpgVRHNITerdL4kWsDJ7gqWVJ8853UYCJvr+pq9F
M0KOSDTtY4ZAVebvm55ko27rKQUeqGdklaS2UNKQbu51F1BxtD72ig8NgY4qCm43ri3C239mK4QX
AhqbqOYycxobJNKOjW2JPi/BQpcot8zS7M7Q7/CzZIWqUwgwAxgn0L5bl7+6NOkRFfVXGOKXJBir
LdKznfHkEDHZROEnwvw714/E1pwXN7uKzatPSy8QlDhFSEhfxI1pPdTaqeJ68Padloa0NXhUnQug
EPlqgGtR9QdXyO01ADq9uVNCpruQ8X9zIlBHsOFG2dJPK3gI6MmUc4qfTsyWS4vZYmofmGEgz4DU
NKeN46bBHXIKIA2kaHR0yy7fMvURIgNFbfX7ZsDQas33QIuDA8gcA14GE+r+4/8OOxSWK6K/ymeD
lLo1CC5zgPaB7+fAlVYWFs0fb+Vi/sn63ppgQJKVupodAW4XucC/gVsZEGBlgefu78tzKPSQ6Nqy
JbSnAlQm8m6XjIvf39/Otf2T/jlOVSq5QIIX++dwVDKO7klaZqOnk8j0a71fNAevN28wsK5FbIoG
Gmgx/0yqkGK2/HEw7PdJacPDtzbUtBvVp05B/wYstP5EVDy3nQjg/YiiyK0W7asbN6RMtNtN4mP1
UhVBU+s0s7QzLJ2zaAY75eVcR3I3yU/rfQwbWse1VxlmhrM8SS/SONsfH7EwduJFWlMWk6tyNe33
UdyNtEUWFGVubEjWtWXy5/1dDEHTa/aU5byY5BywP7IvGMNm3ElhediCH5PUxDuWKxAuSj9meS9R
Vx9rNylfmPmlgSZZQWpZvgMuJqjmWsvK+ITcS+85WLNszqiTgC/WOfde3FHUQfNCtlexioWfTl8G
+uKT1rm1KoES654y1Cwh0EVrJkBS6RcOsaTAQ/ypoDden1CwODz30CWQnWatFO1j073JxkxqEbsd
7ujPSmNED+0Vq6jGz7vKMB4dgiOp2jGHQOEIsvtNev3VXZ1mMzpgYGSj+H2RAmVjUWfp4Wxt2D2c
cUPRjASVwhUyeiBiFEW6U8h5Q1toUd3Y1Y1rawgNKgBfeuDowr88BofEGRD6sDZF+emkP4xxY8T3
+T6Uzjune5GqxVlbSBVJ66LKFkY5mw4Gx99L5fwsSqyp9Qfqs8ZpAyU3G7dW8aEcV8RJpDKMn4lj
0RdVmtoWFS6BpcUCoNmXXt8FTIC+e0yHOwkF9dE34oa27p86CYe54RdNoxQ0NXZ3nXuiKQrRsfM6
GXY6Xr9l9/j9RvLV5nF5tkEI0QjTVbhz8sVbMGt5sEpZjEAFj2BxsljZ8AsC9YBp8CrNFDfBqbp+
qrQfaVnjh/rWyTguy0tUuykEDu1W6186K+TFVTp9dD9oFj0Wuyn5PZDct9lrk7E1qy9j8VI7SwSz
pWPp3niGa4GU6J4SpgPCX+Jijyr2mnTIiqO1GfUladWJRsP4B7M4Sro8iNO5o7rUUOT0A1WH9LiV
J8qva3DXYxyA2MIO4mhiP5OmGTVJKmZ1LAouHDvEFJyy4/A5pdG5fvj+tq9Ofipdog9aZMSXWmhx
nFtN3xQANLnP+oeNQxv7Hntg7I6nGeU8SozMH9g4N3GzK003cASNr2hGWEs5F8dZKztTuu90c1Pi
+S3cMaz4Y3hM+hd5Wqj9ay313rF8b4XwP2z8eEbZsPpwIgwFqz4oEE6w0m1P8TGfl5ZBk9/xxphe
C3qwk6I9A9tQ6GcXuB4NcVofJ6opWvKIe0CcYRzDKgTnZIK1t1r5r2TlUCb/93IXMU9fDoUpcfpv
kHOkCgCTsUBc3Fwy+uyi34/7tX2HbccChReEwq9p8ceJmk/0HGQKxh/0ObDh/WcNBKH2puvMrQtd
LIsqa8qmOXGhJEFEcIljFHEK2nb5La2vqzOZyJQ9nBAJ/srFbDpbk1LoWWZSONUoYEyBiSEyh5+Q
Jod2Ry6BUrrQMRGa5I55/r+QqBQPc7mP/XkLFyeJdTiqbGM8bK4CLkZWvOF59+FwfzJ9RV/qU9hl
gS17lfxC/fb7Eb1CD6VqiqQYfBVwHc0SKMQfQ3o+ZVIao1kuSte0riCod+hn8CJadHkwrDsK1abu
VtVSuUaWgSxOZ6QqBA4RM/77sq0tVYZUnCxBlhFqJCldm8LkNQDcgdVoZz4YPdLVMUwQNhV7rNwK
blZtJzAMSdks3GjGF/P4Q5ikD+ffSUWtbv+p7+/zMw3ZHj0OFl0HzYwSp/NLGbwY78fWz+w1ITYH
HSsfQjh48v0RqfqvMj1FMNJXZaRLYb13Fhzi1JeI2+ExlHWI+5WRIq5wV4k9d2uU9w3Xqn445/nZ
g0+s5PeAIv/1/+AxVZ48qu/Em2XqApYzbuwGNk2JINr5/s2SIkiTqFRZhyVQHYxLBaImJFhjf292
LUo5BZHP5nRcEbggZiGflhAuoZcQIaHxj7zQjWlwZQ7+NR4Xc7AtjiXN9TVnKRHVEMZmmFAcIBtR
l9UZNagZEfPYzkZjBsfzds3qynrn8uQEzEDoU5eCTOe0onyfVRZ4gi81u+wo+hWBFKBRKMWMw9oo
or0eoK+kp2gDCqKqZa4oznz/Gr4S0oulyH3YFIu+hBf/URTTy3Oe9RzHQAvkylUcMLSkztxQbz4w
N1Et4dBlY+D+dNFzC1fGp4HHwDDbmcFdh9rELsz3d/TVwciCx0SkBbuRzry8WQpxpiNsrLDA6Z70
ErZsAQ1nThmevJinZNYCoMnyhmk39XNYOaxBmBu8fMFwlajWr5nFrEq+yp/gGV3ucR8FqX0hbpcp
hFoeU0fpXmVjDSkITi6zj5okio68OWbP7VP5CmQK01QU2DgWHBQk/17QhNlNKRVEBDHL6nSPPoqC
f8ACCoKczBz7ETUY9lJLv6PiDBcPUiAPCGYGHyQeqVj38wHYSp7JhciD85s7zpVTWYio0qMFPABA
cHGiZFU3xXV94P7GN7XEq/nw5pwX+9Ndfg5O3S9RQ6aGM2QLLOlQMkfRZV23z5gzOtrmZK8Oxxsx
/DWGLjQDYj+HhkHT+UeGmfTOEeT1zV4nbdnSPgzv4DhxMyJn7OoHGGs1QR9zJl0xYSh2MdxQsb6f
8tdq1n/dh4hQ/zgAbOkwalnHfZDHZCcywaWQGqYkqXjagaSvCKAJwNFCDZhBYjuCTXXjFkSgfrnq
TDT1CIBpVDa+0p0/bqFv+jLe4722ER5j45x9lGOIGSQI75ZHLEMSQij5/VX/sTMX5qQmlHK8mkTy
cIlhFuN57BuFGTGlrV/KUO4rza0wrQIuEJLqDp7eCLj0ONQIziGG6jYl7Ob42DYf5bRVyrvkK8PI
UB3KVHDQQeS659MLu6XCuTEM92USjnnpa9LgGaniswxAmLoYNHzFPya0oVEiV3fd/jkeniFe8LSc
Qoqx1g2clIUOM9VpdcLfaZp1VYLk1o4MDWidKjF/js0OkjTyDhxFOAIwNxRRlWzeYI3yKm/ia188
+38GiiCJkfpyE7kADhDez0+HEuay2OKUOeSSod+mCd7js5b95jDvi7dMX0nFYpgWA+Mpzdh7vh83
bHuuTReH0JrgX9UM5wIX7/IRhfZWzNhR7GsDDUrYoO8XNe4kHlsKEMbRejnWn1RvzqczAkDdl90p
XRZ8Ix5SpOtx89GaOyv34EXpRhuVyo9c3kn9E4BGKm+scxRDrqzHN96jsPkRv6eOcZ6Td6Iisl+W
0z0XFp4A+KORa+BdTvikoUScL6pm0Vf30AtYzkAjSHE6yb0QOjRRbWs+etvDXSSneSD7sPUt6KDO
fjMs4Qonsm+kIS0y52oHuq7D4EhbCIx56vXaEwRmUfuOg0p/BKeTU0FYoB6lYx1Di8cRIRyhaq7+
NnDxkek9wLtnq8dnt+5AxTOiSz6/HxqXioXqsAcitFI/NZRs2hUEiGIOkkka+V/Qp9ohRywjCJba
qb8JUYDLmHfAZbgT7TvEB3fneIk5CzkzICrHDn8CgcK7+b8QGr0WIRCpYs0OM4zy40VWNaVlp++R
56bPMICdlRQU09eyIQvcH9UyUE0RPKYhL1Gx7lFshPxNMHGo4Lm1DCGGR0LkEQgeejh8UY4pIjB4
W2hqTeqDTpMdRyrobS8IqXyeCI8NmdGtjJ/W4cfhdE+/QHPqXVFsgJCNrSU7Zjcs+DVgVeziQhfc
UX5hzAXKzwohjk3GD8In/hH3a6E2VxuGW2HHYK1JVglWHTy56NIRyQ2ipWUkWQ9DTDXZ5fsxlapL
/4SsqiX8LZgpMEoZf+AYPuO09wxfeyoDQA4Hy5EYSXgL46iHNn9n2EGnoQnDDIGUSQcQJETN6GAs
QMaE8ztXJ4H4AJHVeng8PgnMjOCA8gcqeAQZvAUKA84v6BVsjMTBzLVJfdS1A+yTyKDRvX6EQwKf
mGAM3K1An81a94k7/fh/tokV+zTpEdR6HS8XWb9IcM9NmuF6L5sboUu9n/8nu/2fi8X3O4txLYb5
80oXSUl/PKf95PTmBuzbyFvf0bYloPF+XqpVoDi4ypkrp0kDS93I8jsc/2O9TCprN6rAofLObnPi
c1qgjIpegzKcDNUteR0mX9YRxQAECgZVWaoZ/EZlDLC19oGEvEkHpjhGWXHizIlnEipSqnoK+r6a
dZ1wvRpCS9L8A/3rqf546F4SVQ1zeD4HivA1nR17A1XIoefC/DLp+aBsVaHYjTrd9y/oCtTw10hc
xHjpFB8Kp2YkkEISiSIOP1/0LaAGWN/fX+urvH151tCdIxRGKZr94xs3tLV+aPvB/FKcr0yY8lk0
yZCh/IqqgbxNtNK9edVrvTkqUw0eLeANRbuLdPi47+TS6c/k4gVdXETWBdwZy/5IszOil0nksBZK
Ow/TXMZ0cX5MlBAZIvdwvIsPJa6Di/KAZnirChmaExQdljkOqu4R/c6xbQJqmh40kllRv1h70z9o
vXdIX6cK8UenCrsqm+2BOIy4Cw72D6IemSLm9+/16hj+8YAXcfDhuD9Vht6am8JcWvrvabjPjSXi
wjDnb8YLV6+F9oyw3qOocRlzO1NOT/OI4QRHJp3ZYvPjeuO0sQ7n2zSZW1e7OCEk+6gOpgmMQg6E
xOZ/5kjQxdLBgpJ6q7h09TwSdSW6EXG3uRTgyOLcNIeSfIcgBE9R6xQpj7ZBnSIi0aPl5GRTW3J7
YhNrg+zXAR4+PS63Qudrz4y0CvwYeDkIeV5M1/zcDeeyO9EybTxQyRm0WaUK1kMKZ1F5+H7mXI3+
oHJy+PLQDq2sf2cK9SGRT21RAJVVHrjcdBKhLFuROHrMRVNHoCak90j9zjkSeC8ctv0tov+1PM4W
Eq70giLTdokUHBx5rItS5omPW/Kk4jA7tBW+svf98BzDSRYVs++fm0zkSsBpY1ovnHpob7jMbZ1s
SExnIJ5tA+3BuqNjxuvmfUD98s2Mji4SnFE5P24Gv/PtCMWLqFzJC24loIg3O26y+30ke/RiuJrr
+OhCzSBmD3fKnb4+vQ5b7XN6iJ/MN+QS2oUyl6N8pUeNr7lUagIY3Fxp8GVv5HpqZPgo/jzY6+5l
9Hovc3vv5L/0buI+9O7nGFn8mMV/Y/B29/hBHcxzHtvZ3jv4idu4cJDd3Jv9Lr04pIc1qGd4twTK
PJ0v1UXi1d587kIG9nR/JW/hjM4Oa74mubqHC6T7eNe9qAv6tAPFh/sdThQKoeW7tLUFk/8Yu7L3
cuejDuA5/MTRe/yY3z3O59tfqV+GcMS8xEv9LJjc+8SPgzSEpRcePduXvIRPU/nzp49uKQXdDDYh
r5J2JZ5D9vL56MkeV/Jafm/N08nencpz9wvlhTKbn867sAufhvAc/Peq4Gi6lV8H4jNDaEadj3HF
nAR7ns9RowjB/wPL5SWv2qcWfajQWGbB0ZM29Ff5xPGRPTfntm/P99thRpEyAmNZZmuwg/V+5QSd
ey++MQkNvFPpRaKK/2HcV8/NM3NvD+bixetm9it2FTfmm0k+vNPsXvIy72ft6766pW63np5pxyti
r67dNHx8M7jBNUKBoeSWPhVPr3pWt3Qbz0kLInSbvCxQZtmOOf7LBKlAEXrpeAhCRLqbu7rL/uql
d/Y2Xm+3SO67qZsGCD/5o9u7aBAxL/bB74eFFgwBBTuPrOXHOEuDvfuueapfuV1wDrWds+ZnA1xl
XKrlC32WL8oA4RR+m+3Kc/Wx/2klXqH74jUYQbHSdt3iMK8Cesbm1ls8j1fy3Wkx8FETTJG2Pqy0
yHQVbwxPT0aEamYw+o33Xrq9L4ddoEXjS7GCveTRQh6ZP0c+V7mv9FN7WLR6dXT/68SzIVXtl+4Q
9GG3IDO+E//1oRZp0dkXv+jsQ4hbdIGyGENjYYay384NPgan9GIP9Q5f9lX+VMOG55Ldysu9ZR7l
3u8fRqRExsKJhoU6xw+zVv16nsykRR0eQ2gywTgDM/PTIPOTIPbtYHo4u0kEQ9w7BWe/CGHgpd6n
vjnOpBmiOuHZ6/jfXJ9eWKlMwTaAnufS9uPRaMiLmLzjXPNwLAqTBV6aS23ezurZMTgGCXOYCvLK
mGvzMTLmlt8vJZ9Wppm1zb08omsyKtfJouG3IBTAV3Jv8Ux8gdFTPdszqghy85Jib8FeUPKIbIpM
AghPfG30MembpVG6HmelB4tvnoXqUhbvmrYIxgTq8myc1c9jRLVwqd73PAhV+fAQnmf9rUPryzLk
MrRzZAIDoQomiAh/HyTGcTifcmOkgifdoW/lNZbkK0Xh0U28OKsoMNitB0vnTNePaJxolPTOnKpZ
ZbCFHRJ62AHi83o+4UGlb+Xifn9865rsaW//VKfcTZODaxtxmI0/h/zeNF+/Pw6uVkwgryB6TwHD
4s+/7/4IMVKbYtCqfkD7Pn62c8k9EbXt7/JqQyh8Ov2QzGCA/XDjwtdCDsSEMPTkvDf/q6n8AZMp
Rb3PkcMxQJNfs2Z5QPhQjqruie7WDhPTcd1LPxu6eA+a5eaG4uZSZGp3Vr9s6lvRz5VMCW1LGFZ4
YQDaX0Z2Zz021SKdjI1+ojTVfvYNohX5Y6Hc5flbPEWSCleRLkB81lMMUcvmt1S/5xTav38lV5TJ
KEf+cR8XMZ+idJKR0HmN8nHmytlDFW9lSXGH/b2NlYVwATj2OBlJZ1gha5Njt0XHHjWzh2kcABDY
HFNchnMasHPHS0+pm6QCFwjbpvBzuwMNjW/kUNcKjtyymECot1Hzv0gym1MqjdgdGZvmAGAPmvPL
Lp9BoFOo3Gf2u8QdxqOrIP9xtl8l+cYbu9awr0HGo+IJmAL+fHH5tjVjp0IKTVTuQXbG4wYbOqod
EsWdfEOfM8gThALwgjzekYFICTWPKAtvKthdCeT+uhERdP0xmx2jPY6F1AESKk8KTdA4xLKpZpNr
IdRIr7Cm9DcW0FdXwsW+QyJi64JMLuxOLlaunMbmPs5TY5OlD5mrKStoKrSt6WNQxIAXszSOmvMu
LzkTs0ge33Ip82vbHVuI9c6zYq9bcynBjqKrA7f3XJ9JkAek/Yslxb5mrGsnwXgOY4fuIZF/akit
WL80hFrM9E09rZVyoXXhPp7Tfn/ujsh+NqEsLRr27FNw4pmLbnnsEQwHBUCIAumV6WGy6fg7u/T7
dV1wPEyuk/qm+gOaSz5Vrmm4p6HzCusVrEYyQ3VY0WJSBaAAe9n/ecIEqARk8BvKkTensXhXl+9S
E9IiENNFHfci81BS2pHTeK9js/GLOBwqwAgOLivPIDNy8SLR2SJs1G+s9ytlSmH0w2Vxk6cL4eLk
2BexrjepqW8KWXfb/OSPsIDPaHic/M75VJTRSzo8mLHDK7BBn0yV3hyvreCfN6pntL9jFb0CKQHq
J4IrXiblTds/5ZlvF7vv7/TLMO3f9/O/d3rxfgYKjBqbsb6hjFAbtihws9BQiFfrTwVozfmpTSvT
eNa7VxJGaRBn1jOUzKlb9Pn2XN5TFFTbxalBJWhFSb4r1nTZH7OoKtbF+U2Zfp11jnxmS0svajPk
Oy02ltRKzPgttRXxGTj4j4MRKv3RJTNrzzMbxbPTcmwfRCs/3sHy/D9XpuS4KrS5Os4roVXvU6KG
/0n7iKVvAcmdZIWSAIoaAKcIjQIb1nUEyEtBmmIs5WCoqwd7Ry+VZw+ja4734MaimEdXAiVzfvZ4
S0JFvXIUsnsKAWBknWz9UgEYufvDaKeZsaEdOYtdtQyObdiOqHXhABgmKiISoGI4RQDIhlXpTW/K
GHFOI8xoi+psWI1s994R2Tf70TqSmVDGzepbgNnV8+nP+7zELof23OkTO04tBUcAd83NkGgqvDhZ
UzNJT268NofohB5dGiWgrJ8Wle/KP518awqcJ2yzrV91/qB2rtIHN2botQX8xyu8OAhOWXOi6lcY
G3qZIFp0mtDAAAiapsVNfcIrCbQmCsNCJAY+7qW6e3xIu5N54DVI8kph6Tl5G4LMwJTu4jjQsxuL
j57gaw+HHoEqeoeoSYvD54/DJaULssj2tr5Zau6yIUENa7JGmcwUa4SgWaVz2h3JCu1o9DqfFN79
UNyPO5ow3bu3D9lbLh8edrOnp5c3/4m2Fn5u9MzIfkPB0yvnL8uFTaw9+u/IaHsPs6Xlqt6RfL1w
P0mND/dKKHtnbylSgF3v/t6Tqp/8KVx+cqiTgeNb6T2V/BX7MyITMlUE5slVLbdcWe4QdqT7InXI
yGPPHhkGnvSk+LvN2UcKKLJJ1yqS+YTPncEU1KgPlFAlRXZcBF3c86xwdw/vr2QCuffS+ZiFBo77
1vkDMX3viSfX+L2xT4erZy3IkMKeLKByNzmJnrKIt1IUc3efBt/ZeyKDJg8PdJ6hDYy7c1C805Qf
nElqSKLE47B23MafLV7fRxKiLjz55yeReiM7MfFT5rpwxfN1vhIO/jloAxrWPMU7rxRPikZ/8sR7
5E2K98OTn3zpoXCn0I4Scv4DL1cHZhG4hhiLmo8hyoBttPxGel74vBjBA/+/vT0qs23nPiNO4606
N+EYdAfvNfj5rPHeklnMZU33GUxiBFUp5+W887PNFPZBPrfAEkYS6aOX+0fvEDmkoQeP/D9ooyTc
+xnAiBKNP0XSnXlSsJ+nIfjARrLcw49uVqwBDPx4QSYe0vsZTbNjJOH6m/MRCi1BEuY+dgIRRTo+
ph1qsff/uwTWvWAh6PuAcYCFeMrmmcysDwlm/TGcuOUeKfcmSDbPlvccwZ7w+9Ami8aEwtu7mGu5
fViRkYp/xx6lZ+am6r/DBlwZi+q93Nh8y/bZ/g8ZcH/EXhCQ578zjahzL0gPY3YinQ+et6a72opb
OYh80hM/aLubBWkzqTivleSd+SKLTNttfSS9mZB6iJ0RcwituMUU0G3jvbs/Gk92F+/e5hXGt/u7
nZE1M1c1ho0ZysT8vLHo/6Nw/HPkWsQjomsPMsoFtG2bBarwlaNvDObJxHxDSct/E9gZU9+vto4r
/n1aTT6kc//j4D7KgZheeIB/gUuOALOAa+gNcgWM9SazqAXyxLcLyAe/G1ad4glAYmDKsvo32+fH
0v8Y3PuTu9qscgZJAA57Zh9MwZWY2OSI5OZA/x7FVb7CCnEznz0h9Wazh9H1Fu8ASN7D3tstR7Hs
3d8LYAUB6Y3uTnNf2I12LA5yS1YaUkys8j4I2YPeXzfJFzojFuvT96fDteYJXH7IUnCE/eLN/L2D
JkUuVzb64oLPA8OXaj/FVaziKWeaCCx/UcLpniEUuHHhK6klnF4arzFwI8ZzLvICs+PMb6nRbKjW
0rBP3ETDFFktd4BEFA371DSB1Wnf0OR5VXl0C9y4gyvBxV93cHF4EGROrU3ntQjd4IJg0I4o1n+G
T4heyTGM55nTLKU6pHSeVlhrQgJbDDcpS9/fB5LWfw+Bc6itRKf6gHReBJG4BNUZhaYZNQa6iOgl
6tDxPMyJ7Zzf6EzJ1sLWkLu+NSBXYu4/XodzSbM/5mXXaq2mizYawTE2XaRlaBgaKUuO3nEFrbIc
vHQ9Ibxxayy0K9QgZOVkUCDytX99NxsnNZxpUvUN5ftzEWTg7AFUeeYGlIoYK+q94KJ0CMnrj/V5
1jiUPe/3/fNhWFRVsD8sVDCRaVc7866bUZgQUl1R170ryjLG7+6mmu/VMXOIcKh3oQF3CYxUPRQZ
Kij6BsMYKB34J8eADcKBasn7IryiNQwOJ05mVR5ARVV0nxIJ5K8bc1gElhd7IVmuLKt03sGVvyQ3
GfA5KxsNuc2krEr7w6pRdwD9kIIc48oJ1bKaYrZ/KMKT081MMDW8u3VXv+URQ3fjlRux6G8QvmmK
w6r+exLnmixpdn9UN9KyX6BuFz9VzVz7eUL48sVeKI+JB3vgLfGMl7TwjjXb8+kxYYcMzlG6bd1h
3q0KTplF8a6FxYxP+PYupb3YcO1d/qgvJHbD3+NIBKD9PAfxrNrK7ygly3hfQnpwtdW4qVEJWO13
xl0/usgq0gG4oHase/B3LPb8g9et9gtjCbGUmgSG0zlR4ORn9zrnfhF1s3p9GLzOnXbq/DSrluaq
AkZHFeLp+HjsXLIr+ew177giDhHi0bRDu+anAbqtrbP58fHsk5mExrr1EWhs8OPicHlHpsfyrZ0a
gj+zqUPz5IzAiRJN4mAMkyf5RelRmeMwoYjIAS5xkp9XUDU+q9ZdDFH3Lu1OUjB46ks+BToBXOKf
5/pq/8Fpu+wfgJhXvW8Qn43uuFRd+ye0ssw9+kOgeOlm//PklYtm9w6qMH/e30nR0a/vkOn12V5R
DHG71WFTPqJEsQ/0zfB6drtX5bP8WeJd6A8/k8fDk7yLw4JrmrODXzzkP7CHdOnPWpYeYHJyazr/
k0AA1wiDBZvGD9R1rItsuj+VJrXHZtogkegPc21ZPcSBSuUAkmIwLkcXLUzvdxpNDzfW0T/7z8WF
L2IKXU1PatrU04aaVkR5CuSF+smOssAtaOOflOXiShdQ5ggIjtUcVxq9jyJCh5BwEjrOjF7ql9Z/
B56LpBDIPIJrQgy/D241tv975F/cwUWyisKFog0xL5kcNDjeFwE4nPfar2S/IWH5/sVa/8B/BkQu
Ay9lR6iWcZ7/vS+Y+bE4TsOe1Rl0IWW5xWFGJ2rIMnbTNTyL1XnRhSzvFyW0d/toCg0XZGKm3Zk7
1AwfZbQzcZldEcF5k0uMT8msmMH3ugfwIOx/dqIqyJ+JxwPpY3KJuBcHom5lFgc/kUE+uP2KXsdV
/pQ8ofhzQmAmdH6bYR40UX0H8w3UaJsHMjWTG8/9z37Ic6M7q9OOKgzV5YuXrI2Nqo1nlY49t5oD
H9L04NazM1lMv9EIU2VyHURhGH543oG2oj3Tl+7G4PxkhFqIRQsZQuLXhKfFxghrb89nYKIFGkik
iGTJW6ygCbL53tWC09vI3/0KaIb94zHbu8VrXLnyqlrQzcc8GsnOPn930fnTWZQb2afYta787x/5
33ZY8cgch1hDcRD9Y8fQlVovV0U3bhKIVGz72X36eH4aVqdtS5pkCj3QbUn3oJ9MQTtX3U/zBtTx
Lwwj7oDyPZpCgi9qXERSyVEf7K5qx426PsJ+/E0Yo1bkIS8WwTQpfxxAoipd+iXzxIPFSg1R7GtU
wm64zOn/wKa0ajHviakxuRPQxN/T/mzWTpoYRsfwK4weMprhB0fgWy2gCFEEfzm/Sx8xCWWxcnZ9
eKKKTPJM5pHea4FWu1PmYhg7O88Qfn3Be/wz/+FspUftxnakf+nZ/BVBGGRRhmo4tLai6/hFlvsD
QikpYST2VHewB115kWxHr3ppF+dlvaSpYc0qnR8242JZRXbgzKpV/ESLaIPskcBXSNbvsk1xj5T5
PjpuzEU8I4vYGTOVxDu/25NgjvR2AKXkW5WpH783q31UkI2d19ayjQDRS+xBkJhZwop6rLbn+3rX
/ioWSE1sMNZbacvmOVvX3vmpmrNP7fZ+Td5sz1nnu2HRLUQ5v/bVO5uK9BF1oBf1ZSCbJ9gKOaSI
Ql4tcIdcYAak9jpn14gjSQjS+tMm4T4Fpu9sDjs6jrDX9rV7JGnXONytkFsZX6foFLQvzdK5/z+E
ndmSotrWtq/ICAXpTul7+/bESDUVQUQBRbn6/6G+g39V1o6qg71XV5koTOYc4+3Gdc+mYrT+Jby5
sjc0MSGpYWJK4XCRW83iMnkF+fdwk1TGdb/zrqP7qMyMy9lIZtl3varB+w3c1AT2XYP5x8jiIVm0
fKZLNJh+DwIGxzycNkhmmpWY6Uw17/sSdc0GycBuo0y1+L2XG0Mev1aUJVw/ixCg7u/hNWztKv5s
5cKoFrvNbVQ99MI5R9BdlH21O5xjcLrpiiWmhjCu3TIYxLt5mev90f2j9w+70W6kUK8gI3Db6G7k
M1L0bj4C4Pkw17O+Phv4A7p71SBYM2LSX5yvHnZM+VJedc1Jp5n5cXNbda/T1Q56XvEVn6EVtrxK
tmf7EQCinVElCO5pNy2pOfKgdyyd5ROZh4ObS9WMUtT7paGYX6Ux6TvK/HzK9AGUzQzYyxmOBg5j
pPwBguWeX0DP3yLsYkZuDqHUmboKKFLqtaNR8hqJk+0bBTYAsIpkzKgKSGGga3GfwcV+uGBgk9Qt
7J6pmYmz4yqiOYDkn22eNs4D5/ol2J32oDCh2fnR59AWPkZvlnhEvIbu67Qb3WOR7O35E0MLbDuz
DKqZZq5ao0+5lodkoHQSSV3ldpzoJc1yOgz6AZocTpr+XjMl70RC+zhhWCP1VBpJntz3e7XxcdSI
jIbw6vTdUm8NcYJ6Lo3Rb1DUSWaKENVSZtWytinYwo/z9FVJZ/0UV5Qk7/ASyMb2vuae1uaZM5FZ
Qxxu7dcrZkYlg1q+e847lt3EeuqV3zIbdntFC28wkMH81+iD/3Nv/W0r+XHmJeWwTnFJvOLz8hyL
h3adxT39avYsxYI2tjXUPJIr6tK4cdX91XkEn8nTQGgfDLzX4ZybTC/Pvrpv0URsHhvVlOfCuGfs
7/OXl7Ef1F496+0xHeitZp4dGRiujS/G56mrN90r9IT/SaBxMo4smAFdjCpbNZWzXrow2BvWvkWs
pL4bS+BvI0Yn2PSI+sstXYyG+qEMHubZS0ygu8VgpZo7W/bagImai8R+ucKxWKBMjYUZNB4v1dC8
7SUaj/jlJqdzKMxBAp3BZLB9+Z91b0Kg1Lo83U+KI9jP+SvC/5RgSTbBO2LxmK0QfkxokxTBkLcP
t9qT6ppGl5WGvmQwqlBvMEXIVvfZiP80b7Cp+4hSQJyMxZC3ozRuhjgWItWS6HMfXhm/onpx/S5q
PYGNR9K6Z+lV+ouBcWNGA5o9V/RYJEno33Vp0qIZuTtPNCl/LwHEP5NZutNEgX1FNgGq89Nme1G0
onyK6StGMjcBm2N9w38O0cUd+XxGGrL9UQcAQOPC13cLeZHxqkU997UZot+6rt+bt2T0ABkpXZxq
X7i778I9c98iCWVO9GKV99g81a12NuVtf5IBQKt+G6I73TnSuog1m7Nl9Zg8J9JKGxjFtzzOnIH5
8ipL3e6+xVm2PE/TsVLoKkDfUgBbBif3lm9TCeg57PwkTCav77Op8LbxlFwsGehR9E6xc3WKRL+M
dkCcJJw70uhhJU7FI7uvJTZxdxf3di58mpfvYdDSbbVCGTl5aUSL609/OLl64rq2z3sAx5i4cz+b
XoKbqbUmALMpknyxfY/P8c07TxHG2drhsxSRzAlG6j2XFzd36Wnx4fs5514Fwr2v91Jh8hq48lxF
sJZH8hhJm3nx1Pnd6k7gxCzdgSOM+mMVn95Fz517UBI9wPADq/WLkIkioTRBUzUZ+GR22o8QHbyV
uPLhMhY7SlL/2FfoCI4uDiX3ZWTe4NSLqvBpsuDDy0tncBAdLKXD+v5F2HfA/Jnggz4NTXuwc5VI
pYtGUBdmznDW2z7CZo3GLCzsnF2QVlSvmdaEvi3XlfjG8TzWDAqiGE/Ljl11uO6vNQ7wC0SGL99s
jsVfbzOpopvKHkyEkaxfT5fSdBh/uGMboOY/c4hCCCwbU1s81k9borlGnfetRbKpIFHjMNnelrev
G3gAuqIw0XeGP6DHv7rNSLvqfZJZwnzznKVQOrKV6M28Nu5RswKT6/gUn1VMF48ssm9Jv7oVxSMd
z6XK2RJ3b/6rrP5VtP7YVYmYYRAkdlUN4/rPXVVshnctrZ+xJBiX1pVbIydu4Y6MQm8V73F6fGkH
5AFv2ZMoHy7T5yPRb9zYnT68kQI0aqVvJbfxsN0rI10lZGqROFHow3dMGoYqL4aEBCfGMzeENnjl
ft5fpZr5uUU3Mk5KTDIYWrwXOrmBXggdfoSAXQR/af7VKf4EkCQm5vTBoVH7Mtjhp16mk3JUw/r+
jNPErGIVERuYTKur/xIWd7fr5+3873V+4M7F5/K+NU+uk4EmQAQBcu/0+z/R1E6h8MdlAG1pSLp0
wZ8khSa3734l3Z7x/W0XLXPhHfVsDAf2q0/itCWSvCxbysCmdPn7FvynbI37SAgYXKkmgMdpPxru
UrhfegXCe8LSjEw1z2c7Ic2bExhKo2e1gtOvjcG/5Ea/4L3fvy7g7QBAVGKymUT82e/9zv2edha+
5hk/DXV7Ocl9J7/qLRnbxUjLbKYfCcYblqZPbUO8I8pcpXRbM7fuMwawsFUgASSC+77qi7zQlOX2
Va9Pz/AVQ+OZiHX9w7PRJasE2YOzRJdu9aIcUbGstxHO4jk70JUmeabwbjchWUyyUTvVKH6hlOTP
/qPV/R+oRodVY1ZRiHIRGUTy+9dtxMf7VSbFMxahL4eqMfTzGI0jbf7889aHslH45LuSpaRudkdm
Uq2lfTLSpkS7Gk9wnTHzCD1tIs9qX7+7D1OM+qM3rbtso9+YkRwQL8ooXRT74fRu3teM04yeurxX
QRC/+tDNfR/1EUJr/+osm8l5ueu0oo50gk2yKmDAr4upbchHUbx/LK7+n8ua4X/dGQ+cA+r8M5Tl
WpwH8k0mUCiFUkWa7pvLgT2wIXQRkrqQ2uaA4TDdkdp3yCBzom2hb+25ZwN4kAutRxfd3jlgIRFE
9giDjzG66NGocSDu7RZa7q1rseplzndmdKLgM016Jw1erd7GanzVQynCVRP2KGF6juY0LAACt3TB
TdxOavxBQcyKCcqoN+5xXDfBMEZ4+48yBzzsj7f799vwYxO5PCvl0WZVHQ9BsJRR19dmruyb50By
z8EnvtnzQaAEjCXwRbdj7FPBeq/qfW+aLbKonSpoqSubmHvnsujFw/Eu3LnX4EZFejgjtB7ESpTE
2XyoM03UaZcAFR7He7hbM22dToVu5WG3DK5bvKPUkgxlqY2bYLB5cERp5i08U+/h8kNYsCRIQC+s
/6NjcyQET6s0H8BdMuAbfY6BKyDU3GKF28M924qHuCdq/HacOLLVs/++fJQ/QTFumywKiFoHBLHI
HQr7H6zhfr1fsvpD4EVjdCqID/gmuft2p4DgbcEBIE+e+gnTgrHueF2C0+1zDAuQL7VROi9DWPsY
WYBFHwN3n/mYU8DCztag8y18Roc3/OvFO3uUNLC3JEgDBwILYFk2GrMKH+HD6xhtESl4CkjO8AS0
4qRk6xOVPeL492/7C+P5sScSAkkkZAdJkX3yY5HkWtu/XeTnMx5GrV1jEgJslbt9kbofC6e6hcmA
gzhcj+RnjbLo5pKoOiuDkszoj95i1DCzKBklnZbAUVB47/GMykc1fBwGTjYXdFmwygjrZumkFgPR
o+ta84iqVsZy/C9ojcfz55JnzBjnyUAYdmruH9jaJ9tlNSmmZUwtm5/OX4J/nXfaig6k7lNEi9S/
LBm34+AzC3ObftwB+dCDzorJbXaZdDhOh8u+gou+Vzow7kpY54JiWNIJPzEBiII2YLa28TZLr9Kr
iNk1xgBfxH3/cucqcCkwr3PBpZGyy6gOIh9wRRHYjJ/DFeHlztuFt4APDOFM3CegCD75coX4ysTB
YPQ3d1fEMT1jOlJX5+IdGNHAmy9LsrijYQH30mGjybbp63RrtVMbQ5uovrf1mItLwRQTd7cXAS9v
1nOWjzqsBMm+nSHER/g/qcDTn5ZE1SiNn+yN3KmHVds4ClFrLABQpgj9f+leBl62Uqc3Q1g1ei/s
maRGsgCTSY0CN1ncUvPxT1W50B38P5YjYmB8XUSedLMJf9SRl4KS4arxAMk3/1xNaVTRgAE5INv2
stwUCT9fpJ50IJ2oFI1jZjZofJhoi0vWSo5nV8h0jUiaWF0+/GaRGwkAPH4Vp0OpQTUw/RSTdPYC
p3cZdnbxRTDPbHKe3Alru+s7j/P9s2F1ByBQnxGKmQje1MUBEnaE2Vcdv7+e4XmuEMF0ui2voNTp
tFWNgS8/9XT56MRLjYeCmwmO8+allz4TFsbUoyJKnvnucAeu8iTsE53a6R5vYnRnx6vfCWW0MP2W
zFtj7L7UbYdCpWwiOyPf01eTSSLO//7iK3+Cv+pvd7p7lf6zzTFn+JEOX9xpNVIOH+PYmTfwWxi7
iJWhF/HFvY1b73PVlUNyhLVsSKABvl+WY8nFOsXBJ4yK8GUwutHvY6TqzEiiyx5g3E4twSVWyzYv
cZt2D1Ob3Jb3k+RcY9k+H25b0gzQd0LTAzN4jV8feq4SAu1y811Qtr9/U9LA/8eqwrnbxfl08DH8
7+/ftU4ZusA06Korp+mTz/HjYbTr4UQJd9EA59iFYzC3gENv8IbfuyO9J0ioV4fyRDwUp77fFYZN
vPMv09qTwLP6iLBz/WanhwYwOLfedGBTlNs6eeSFIW0qtzEGdqVnk72yvnmiXY5Ze3bP0qa7MSrs
7PtF+lJUTOCYZ7UHqcxgDGkNi1R9nVu8Wpot2crTaGHC5wLPYP15GNcxsMH081V9BVdjuEp8Bpg+
2c76DgbIVNCfS0aHCSaOfpchlPrnxFyWfmOi5j0T/QCYIiFCEkco7K9o+8quLRSNx1KZcXjd4FiZ
tbIWQOfW8iTTT6B+s4xt4XXYMebXzlr83sYtJJuYyjYfnc123PnEsmkbPqda8NCfluxL9hntuFVN
cTaoXxRK+yoCEr87/OuX91kM5plfgTVFQ4vcbh3oMOqFZJrPePI5W1JtwrLNhn6zRA+/Er5zN+MV
vWHlD+oVKyx+r6hOojx6ARP3jHZ/lo0PQJop1tBqCZI26vW33rCLd6j0K6i+d+aht2XwiTJBUuDJ
4wHgd9rXh6Y8vvg9/gg4WQTjYmrTd/CCUO+IOfg7YwhSPwSVqyH0gsxXl8xW22rURFfS1nezcYEQ
Swz6yLW2hTNwFVqEy5bYQeAGE75yECrBg0bfeYH190DjpMluVOFgo3W3x5QERsnrFDdOctD6nCNn
f7ipVwnW8jciffPMMNxGV1Bh9nURuLjnnjmHpNTIorl9drtVy9wUh5NnkvLRU/qLRTOug4uTrLQF
0Lk8Eg50N3HJFvgxi0Z/pMCB8kygdCPfzLw44pQs+9H1pl+2uYN98Dx5rUSiKOkDjWwhjw+twVBW
gA/N6lG/mr18/XYxGBbf/GF6Q8r7nTGYPn4Z4lrIjkt4CUm/TFHlKc4Tzp9O6MKdhQmQOKtseXzd
90pDirmLNZsvxoeIGzEhszSHFEiI0davbMev/Vv2BXIniMSNCp7BwBjeQpXkNTB0FNR6uxf3uP5N
CDvvxU5U77vbNT47VKBcD9ABGHQBHeIPEjaocs/2ziHLrSQx/vzmPOiPKWVW/GICTrojgCWVLVI7
sXOHbWB/mY6ezlvPwyR+ANRUEc/W6piLScHSY7SPcfE/LLKeNdS1CLKh9ZuxNG0Z3rvtjzAjUr4x
gbBP1fcBLefLRkNTZV4E4QszTetmRbxx4d5/+RCfYRo3HMXmDT0EDA5aDWnSjFcVV5dHr7shE6ZK
bEjATCVUZorO+LoILCkrPRb14foFqISkJrhblc06SIAjj4DOQbtSU13B4PqIehcbMTXbwsWvXQLZ
cW+mtjQ9W+pYDJLRS3coaawGWhejCNsPT5eM0kUZtPHrab9gY2Zq+LRrvb9pevqZZU0uYfzAacL4
GrO2hmuIls0wTKFyl5clOuGFuBFihSpspdyRD6IY7byOUcdoi5tm3403NLNNR2UkFsfjVV+cQPyh
WbLTw5q9v85Gz6wQcGQmtcBaOql2Ss+YOqehLfOqX/UB9FT0OjHv4lCwBC4eRqUa2YvxGTNQdmft
ZgQZlNbz0D8MYZDaWOK3VzriFmHMdCx0sLxriSk6iqOuidHmJmT+29WoyR9jVdeM3rY1Fuq0tpnw
gAUaW6VTIEZO4s3ZqEaidY8p1VHiLC8QQV871sHH3jBt8RhO3wWv11AX8aEbMHsWEbzzxc1h+TnY
HoiCp766eb1Dn86G4b3hwUEGs044+5Ciknan72JCHyCR6ugeafhrHWKngt3+ArT+mZLUZApuQQ14
5XNdvaW4oY2cdC0CTKfeuBmkEdyg/7BOnYG0dlQspEzOMqQR0btmge805U4fXzYCav+Yo73WgARF
dmHV6uuxrG/ui3qRQLCe+3oLlDxBKOqL36TYFqNyorofhOKN/+soTefXMVoogN5ePKgptrb8prEK
GVAZlxlR3lEx2llE2MyKZYXf12ttBCNwEl5jbKX9DZnT80swjjx5u3bQ7uoXW50KwQfypWd/AsnT
5mc4scRpR8CXRm4fC5q+m/XRtc0VMXt1pS+T43q9xCbn9jEZPyzVwYNNQA09C2uG4Tw+9mtjhhw5
vvuZnVqTJSTO1wWAWxplNMa9g+qg67YYpyJ5Z7te8JgKZ8EpV5snQqS8h93sdJkvjqvJwTlhH+Xo
mOjVHTU8rCGYQkOjqnT+XFuDGcnx6u4sYvfSBeyC8fx6mUtm4k1Vl+mdY2lZzXoeT9dv8NUrPEh0
t1TZc/xCzs1ZCKZsc6mppFcsG/+puw+vME9LzOPrAUrxnPh0HrjsDt0np3QV3I120aONwdSjqwGj
SyvPGSg6OyH1mV54Ei8SIgwDMwr+exJaZi7wlfsJz4a84kO/YyHMNjWyJVrrJdShxRfmp/gajAY3
WQbXiLjL09cVUzZ0Elrss9Gp2EV2QNEZNCYWcxGK4OWKEXNlUYK31i0mE2taTzpSFIk89nmePL8G
GMatju94GHSi/W5xiDTULKiLLZnH2pkITtCRgSKZyXp1UmmXbHFoSYflla8hLRN+orKGE2hJ6wkg
UNrIYM3UwLhgPmIprKJqe3Yr5zUq4mqJIAuWk3eut+mvslnqNLoQZHbDv4cEFfXSzvFRVysTTJn+
pndEMuanOA1KFE5AZ4ckTMLdtjkNbBBrCVUQn9pRNi9WRwqnSym/brxfvgoZV/8d8UAdPqw1LroX
KSweqQA2wVVeQOllNG7ND+wMdSHNFYzc98nNUnPe9JS8L95NUIcX97Tv9sYVb4LJBu487KsPXI5G
T89j4g7oW/nEEa30N7UYZRTAv3uEXA0B00w/P6r2eZ36QnCFJBH4tELcEGZ4+74vXhOBPbXTeceY
t614sfhqv1SbZHBG/kadDGdnzJDKz5DQ3YzOAaG7pFVfbIqtl9ujYGg66T2qlHVLByO410mCyHCo
y0rHxfenmcJ+cY7LUC0pDtUIA/q00YeuGpSLnqdOlTFlPwVQMkV3yOJrv9NtZx652F28+v7JjSei
GAq9z4vQ6W/KqL+Cz8rMmMtGh027EFGzD2hF4xKyWjCxh2ItGeKm7xwmEkvpTZpleKO0B1DSu42T
2oN7cVKtxN/h9qjppj8hOxp/4I127uHiLAfFGawRg5pKrX+i7hnvUEJEKWRJFUiweLn+JDCj/L5R
F+676THdCTWE0IsFdoWW2epzOe7MNKJ3TLe3iWbK+NboYF/rTE8m9N19nwFp8CJdC8L/Q4jTVjeu
5pX2gw11rc2QtdjMGQaoeEKVi3qxqvbIgsvo5hT7ljhrFqidIiagfuWU4BjIdelYUR5yLgAxbAr3
1KkeiztXxlRj83a9wS34CFf9mNnsGNOBN/CSkOlUE5r9I0w3P3dYfnTgbLjPJ8KaI5AT53Kxf2K9
qDkcXkj7G5c9YDn4B/wk/kl0ML8JvU9HBJDUKf8AbC6p8EzFwaeMG582X1sL1iciPc1tvebq3nMb
MnFoCF+VQ/k2iLUo+Tof0+l9+Vwrk3RabGShkzuMyWDje3ZR08hAOB/Dv7eQwz+Vl79/zB+Y4EVp
ilwh+zCmVxm1Ng3T+WKgcnvviGZ386/7XAIqvjAnz+nF0pQB2jnd+0ay5FHnRJGMG/NDySK3uxwI
OWDa9SyxmlkbZfY5YzfpmfI/xF2C8r8+s8SsQWZW4axG6PV705ve0m5ez7lE3YWyzJZAfGFA4877
RAhgHZLo4h53kw9aElRTWID1gVcFcMHAnrI/NBS3vpsfTBaCUc56nOyTmk1hRvYHGXU6GbM0k3of
rLaxRmRzdg3z0FfRLotuu8fPTTIfasicxJnGqfBH6O+V3FBZ3sw+Cn3zvM0W9NmZUbp4oAqPFhWA
pcvMeIakslIOk5P8rVhd3Ak9SjmSjfuGOBeMS09HQJ11NQkh8d/A1ayNLLo4NZUsFcjz+00rRv82
RuUEoXy1kR3RHkEQu0Jngbn7H73LmOhw1VXpItYV/e/XqoeS+mLTcaFxg8Al7vOMllM+kBWF0gNf
VYcD1SR5UAiURIj07QW11Awl4/Et6/lcmdyXrUUAkytQyXMJNsDaJLOaWk7z7tHOUsbsarG8T7Z5
552LuoQMDmNncoJQwvvFlCr+qe8ehV/KF1zvizti6JfTD0u/P8/tu7PjwGOvcG6TZIv+iUkVO7yA
AAWbvK+zide0Nhg5ezTrOtOlxRcIeho9aj0vXKCyhYTZDeTlRooIR+KUKT/ssn12EoQPk7uzYPy1
l1oNSjqSWIy69w8lH1raPwE+dNN90jJl9BeM7Pt9VX6kZ6VWigJEzrrBYET5e+JdUuybTZuYY2Y7
G0AkeyWuXWm6C/vI6CDqrXYKD67XQdc4dvp3VAK5MaUl+05sBTubaoZNiHs1DgtWrgLsRzePVOn7
PiIqj1O05zuI9uj0v7kCBrlJOmJhoW7czc+0YTskCCKyU/GrGnEkr1NXcGVqiye7fMt/DuSVVBgC
h4Pb68rkTnVI7jPGd9hExBNvu9PpE/aDZmyKpCx1OJ0XwrQ0O8PiVvQkpl07jV9Z17ngl2a1ByhS
/8Wr/hpY8wM/5faKXaSAxkQq9Qd+yqQbQasa9QF5cffK+WusBRgYJFeDzQSO8nNaJWX7gsHKJih8
Z/2vS1COyHQMsi1lk/GJKvrexBbNetbEpCdDY3zX+nS+bzh/J7nK+3jBbLjbvGA662BzGfNUdKzB
iNFHmZH5NMiICXEn+IxxNmVu0LGDtDU0pAPfea3QWKDNn92ICVKsa/DiKQ/i7mESH4gQBBnkHOGe
pZpStEEXdsrGnxBlAOdpx8Iw9NNjHOlENSrqt7PB1KKBha/7i0zrEbknCwycqNIoCerFzU/dxcXs
jTspjEBSTneck77+/n5/t5kpZtb7+7nngRFRyKtEVJY0KmAHR7y18cucHPsBylaemHQggmaT4hTJ
QcvyhpcahZ7VbkFMDVJlJ/ViGHy8Nhrub7xtfz97lP8FXiJPx61MEDhxoz8Ymn7+Kpu7JD5+CTJJ
b7e7oZxuFp+nQLRUlzd7+CGVCZMoYrIOL/wATk5FpiIawveTPn0FdDjjTXl87zxgx/P35fvZw+LB
eOLj02u/hGF3QPnSIgk6S6WyPK8JWmcV+NfFJ9Aa43FFAqeQXNQH12Hzm0jLTpYK4sg5x/G2GfLg
4cP+tZz/Fxugdh4LsUt2IZH9x1dP39LgOnxcSkwAjPBZPm5WDR5iAgm9K8ysHA10fmGGHujWopG/
TRC9PHZm+s2hStmq/kO6PfjDJ6Di/yLqF+JpiArkVzbbfzDze/lRmV9WPBgFS7FCmmb+Bhx6MHH1
qU0uz6LUhTfsTfGgT5DNflnPdog038/d8dOCG7YSVTJoXknG0SfxcuS2f18r8JQ/t9fuE2r4zBmy
ITER5Ydxg0SZsh2o2SOWF2SARuKsF77H1zVOmeJEVPxp6CTjnVPSsWfBJWh5j9+omhsih6lhvefi
vMVKHO7muzkQ1W7cH1cL5n27RLhzpjLLBaUYr5+Tu6q/c974IhrFfFSM8UXS+w5EMCYiP11m3oB1
q+ML/07FINM5mSQP8ndEzQT0HGo2Li+Y0jrIvRxAkmRJ0bn6LbjOBY/ykAw31emy1gidphJOSH67
uAOExZcotZ9OZl3BQJlL04W4IdrXpsoDAZoWIPZFzNt3auR6Z7MDx4mypyK/2KXDDMLRLq7Zz/uo
5YI+GVMdlyx5kC10eo2LQdZ6keBBe/Owh24VvC+FUcJHz9tJ30v3cpiT5XU+qusyvsYFbiM8fgIB
7d1oBq8zplxAKUAjPPLBvCshV91vv0OJdzZ2+KPdCDuyc6d3xEYZPSm7eh5arCiJ8n9MR/2l3Pnt
HCAikHEWkky2j0he7Y+CVTpLD7XO3o9YcwU/PSDy2G1ks7SqcGBxlu2BLPZ/X3viH3KDH5fsVBn/
fTmIp3y22ecRl2txJB4Ga3yy99qCNcimj6kSEB47lk11hqxrZ17YPxIZr0UxLkg5e4a3GFmbjArb
yDaUK//oMwZ/lB0/Plz34f/z4dpqMLwUzHDF9iEdxPUjFpapSXR6AG7I0Gg/nap2wq6uzf9+V/4U
YXQXlulw+ryZQ7aO3y9c5rdPPmgbYIlRxxizHU+vwRBG90vD0qH863L/83v+53I/HsKVvaYnfric
qMtO9us1JBw2oUMMRRrvZyAeu4DGU/qvym7Y7Sx/rDjGj5Fhj7UGP9HvX/RyTi9Vgk04XqYgqaqR
zLO4bzEWuEHbsa0o7L6lnB5ugJEE0Ug7Fj+WTAahGN8tKIhNl5Hna17iKOPBTJq96acQqwdgJtU+
2yFJfm9KDmb3789H/ZMH7R4QEw84YdnWKZx+/9zN7VV+GG2LQZP6LT2W88a5jzFrdl6oCi8U4/Jo
hnK/mEoFHFdwtkmWBtcCKwE/pWYX2AlxmpRec8qmElGYk1c8qSgoUBLdUAy90LkIqJuvoexIB8G/
xINZTc4DgRJM5APu6FALmTjJ7WwANnFCYescOzxCJrpzANadkzABNomcHu4NEYXRmz9WNJoBWmxT
/JIphNIoW4moc4DHUndGmOckIZ0TsfJhcGh8yDVgVPBrsoXWXV2vWp3cWTng4aKSvgAoCQ41FXwe
r+yQyU0GZplBqAUcCLDkhfHema8+MynMR2OkoFhjMb4F8kzDlTBluJY9hS4Q3WKh8Vp3ER4PkIQ1
+ZIevEUfDhFKTYvhZLYPmL/78Q1mGqgU6itcKe4teKG4WyZfu0MP3uTs1ZboU1dYQoCA9oaDdfbA
WEbaUAChhZ+MGTBdZzYbjnqL9+SGr0N0xg+IK2HTg6RADZ87Azx4w26/IZmi02d1KQjCFTHeLejf
bDjD6yohCDQ35FGXXVmxMRXrULFU7x4MPW3aDE1mSZMj+3hZ8nEQD2fX5XCmziRCGnxtiudteYNT
kabCsULC06M17BiuEK4Nlx/xCsQyWDBgfHo++30kWHc7NVX+/ldXM8LEuagJQzw8aV0YfmnVfDH+
zhxMPmjBWxeViCcS3XlBNmygH+G4HPGLNvKSGx2dF8hscGSO2uD83ZAp5EA3McalF0k+EQ8uTN/o
M0RS7CH/tSW38zT3dE76CGKeGFHJWgkF7RGEiZvYF/4an400yMe484hsZ4i4ndOZYw9G2Fi76UqE
MiwtAGRA5MoUIfRRU1RQgO43oCBpLxSfuY72mZnQBrMVjcf27J+jW8AvcnrYY4s1PmPnad9PqOcs
5sNwzS7AYrUb30eydwHnUeyz//mV6Jnye3eMKzJULDSifsOVhmTPKTymW0BHPm0NWV+B0faScmjc
Mr3HSU1IKIc6QaZEIehXgD4ZzM7NwMmQtj10jbRr/vTHVKdknafOCz6xD/p8c+LG9q/fEtDkM0AH
Q0LH/myRaaiDWj9RB63o+HreMOhtkPD5akx7x/uzpeUjfhfcGkx3whBCVxktT838SX+tWqebA+sJ
kCb3+QtiZrM3n61SRe8ySZOYeFGU7ojADQn/9BAAmx/Sx1fzrZNRQsSO2wOCEzod3bIK+1APuTGI
Mkh51HO/rJJhCnUx3OIfKsFtfWV0iWso5xcoP6BoWJHZ8vWe43Tz8ZfSad+J6dTGpIzmc9GYPSwY
/y9RH06fhk2V1UX1ABBqZif0oWE8QWoV5jHxJl8LG2emQF01IdfYGGEUiyLdFECLoa3JGgVuA3IT
aOgFv5PuscuZFeEhp776K1iI7xEPfIO7CEi/3Cs4YNg6nY6uYpO0XwBRKlBluhCAm1cX+/UL94Ui
ozwD9u34ckRw51EVDMZa+IIU8CqaETzHiDlIDlYMuCg9ZmkCmqfcuychpthIhlsqOmEkOnf9hJHI
7T2Qd4q20JjILEja65KTu8J0NxnY+RdeXdBiOAsLY9pMHHfyCPbuAPWnTmgQ5FC53uH9JfHEyzhb
P8YMSSNRNEx13N+/e5SYuN3d0pFdAm0Zv8mIRwQNV08a3Ql5KXnYyKqKvei9R8nQOt6h1PBLgiJ0
gcKdMu1mkOFHInMHUg88OVIXcNqksUojdcHB97VDq0qWkhCqNkjuN/YkFJO92aQadzDik8wjAY61
0JcnjC2gF0ceyIS84ZDMltTqjC1oo/SGyGFGoUKJoIPZiBYwJFwedOk/oAihqzT+rAf+/7n6A4nQ
ivtrUD7qR3z3upgk2laX2CZLCt56Rzq5rXWd3o1FYyoOH+1fhoRfx/bfLv9D8jOUmrx8llxe8G/z
3pruQe9Be5oOWgLuIPtGsflH0S3/KWvvSgmmW4vYiqQhiRu/1xJDWdrtZO1GCWz2WCM0W0RppeE9
RYwIg/BVmmekr4gibFY8bjtlnvR0lmqRW+06GQPLlvOEldOyOJfavJPFYspcn7+iG7rkGYblj68a
DOtZt4f+CdLvmOMs2s8vDh7mlheFM+AL/xHRWkkojfofvSs6GPAbaPryjJ2lWmnjqoM8mDmyHEaY
SoAJ9Y6gP9uDcbHSwp4LwNKV71Qu6ahyAmX8WV23HxdG92ILfHheZH7/HWyT6V2sLChLyPx9sQJe
mXRhwPUmdf4faee55CySpu0jIgKP+CuQF3Klsn8UZREgnECAdPR7Zc3GtorSFvt9PRPRMTPd86Yy
SfOY2/jLuHDWSMcBXSvQf/JCZxpt73aDZoX0n7hBRf1PneJS+9Bb+6/8Y3Ar74ycElp2B+Mf8iqN
0xMNuRzYb/Nc+i7Iuf4bimaIS0FV3NKqPR8d7S54g7AFHg/iEItxOaKmtu4Nn48D3jSqnW6OdnHd
p87tvSGFNqBbPXjKmF+woDs8XIYrY7ihffT+juSdE2xysx9tVAFlg7VLNeyl5HY4ThD75j2MBi8W
v053iBxEF47q0Nh4jmeiDI4s2+eLUCRb6vy/M7l/elYVKLgGHmfgNhrw1Ps7fXUcExCVqF0/oprN
K6Nr/W1OXCJUpndbZfH5Fg9Q4Lb7KIG5/EpYyG/WUhtm6JNX43IGT4wYGpWOKSTiCDhJSeF8P3hO
eKw3IEPWyAjCIBT/xdWmqFW/qjRRtzyLkxFleSCrYF4EKDIeJWNQy54P9nCgbZCseU+feLyhCjob
HcEoMlxe8zekUUbBuJqEKyXoG3Tk7sI7A4jswd2tYtDNx3G9Ojzimub4I0heS5iO55W+DObRRJ74
sBsfT0AnB8nsm+Wo1/0E9KUySKqhGoIq4goeU0+cBB7Sife8rDPEzQaXxxJO70ceuvq2moZAaZ7C
xZ6SfYNIuFCYBufmzpOZ9Gm9KJvdGAHsD3OWDkMYZ478FB+J59QI20q4xeYWtZnLOvlS6HmiEn6m
inUZpfPCH/B3yyloEkKck0aIxdAjlY+QuzFzBffm4D5ZzgStDAmdyi3QMHnPj25VzjV6fRA1B+B8
Px8T6KtUlYHqGgORztD85PlXoO9nr+kqdmPEwdVhhl4HgXT/mUL3sFqIpBdcqEa7PbvHOwgam6jH
+wQus4unDu31q8C3nqgb61OjD55BlO3vkYzkBRfC4cpyTd0EZT3RKrddh9K0CG4ElXiIMU7/gX6l
o7yKvmg1zGgwiCcOZ5Ad9TSIKs8ChKr2v2h+T0FmhA7PlUggvH1/cRoS5xhuiexdxB8PavroNFn/
7+TrdzOA6xIJXI2UUReusa36nmwmYSrlcY5bAUnj6SHZXubpkX4floXUnf3VDnOTsf1lcF0SSvmE
EpoQPjNoYYvw4NTxg5RfoNjvH0QaiF2uMLRudSeMpNj3oiLMFwARHXUwXB3okwO/+HveN4dB7pgW
CDIQvBXtaoQmx0pwJFd+ocjGloOmiw7eUu0oHWu3pnM9Tus98k1tr1xCxkHVZCs/UEMF2xUusTUA
RqjDeUZjmFxJsIgb55V6Ol3JHmx5qtif0ko0pjsm/ruAynzRgOoJ2QkLyYmfD+TlnPlnOTMzmDmX
IWVUAXWNHe4hziw4unk4/gI7I616REB/D/27lsynvR66FY+UjV/qmallC/xVCQPB/N2rk2CE2cwA
C6QyFARPUCtCoV5AccSDJBPHp4960fX51Rulsh+/pRWcnCv7dO4FVgbpgvCViuza4k14N/rws0Ou
aNIST86c9MvEi/XOAv6LWlRGCVTm0QSYvuaN5oZf0m66o7OPD/1XwBWJsoVCOHviQ8JdBtMlzUqX
ur/Te770zekbks3oKL5LxPvRIF7ElIdisrB59fCYLJtHfQVhnL5N/Sy9ktF6rzWyI8IYYbmr0FTu
5+9gFvd752K6munq0VCigpr2uUZJrHeU9+5wBSwQiZRGtasvn5XBfcpViBonbDPaQ0hZeiBqnr+7
Y9KHr02ORGHoaPrgb/7+2rfqfT9WuHWzWEWU1b09Gy14vQyT1ZtEzYKX1hj0xMsxAzd9uEfCZ/D3
sD31d9BLgwa7JsNEWAdMw8/9nWbBOT5UaraALz9DDgOF0zeScuATIlLRveOT/sK3GysfulfBdX6g
UCav7WX8QE3c7u88FEWmFr16CdHHZpwswXH6/U+VDUtihd7o7kWf5rS0m7Hy1jxaAwxDxvulqQyB
5Gr1XP3QrD4YULhGEuIPyMDSplOnJPXqUzxUBoeF9lCtzyhBWBCrqzUNnBwQeenQ5ZE6apG/6Zbi
xNk6/DtTRqmv3bhSkzCzC0XJKH1Sj6fqZbwjdfEFfo3bKJsLujlhpOIWUM+k93xD2PtwmpmDDMD6
Qh+Uj8XoQNcfvfyXeFA9UuChfHgidbmT71CpnxojzMlMN3ZqQlCrb0oj851SiHRffUrVlpx9P1Bw
aV7ps2RwfKk/erNYAfplslKTLuqRJa7Sn/kGgT+qQgZxv0XVvXWkK7MwLk1TpkjL7bficBId07K8
80H4DwGJQfCiLxGhLsOLOqsmp1H+2XsmER28xFMF/CT+M6ZjYrFCYaf3rE+IWSwoQfH98Q2mkKi5
jPZUTVb6O5HBl+FUn+oMxItMRQEjjcUINcjHZAqfsvJo3aHeOmYwfoSE5HBX1dT4vc+ZLUVtS9HE
M6m17vFMi+PQLtN0cXooNoct6myAcsFoGElffRDCOcbYohR0f7iLp+GQfj7KYdLg+JajbrM9PTfr
SHPk93h7Vt0e8gtzEF72KrlXx8eXgp5i0o9AMHzqC/BVhPnxzJ7vvSN7SAiP/X1k9d938c+ptN4F
udHjQImzlJwNq+mF9AS6BLA1li9+/zI/Q/qbMot19hwC1eHLUDsj7ocBaS7LB/kJB9SlPYpXzcjK
QTjL6fhAVbZ+zEbnWQLmFwYssIzi8e9f/X2R/NpuyKEi7ij+pbcvmkrTo9os0gV2vE8wPFQEx6Co
vPCj988091BvOoKa47lI7xNKE7VgE+QIGX4WnwWsgWqGpCGRx95V3qBvgm6PRhytgFvJKd/MLfi2
WbOmNgXzAoT4UzCNRtLD8UHBHI6GfAhiY6q6Ef1iD0CK3K9eTqsdrWFeG9SIJ9IzQO87GXgogIHh
AegfYmZOBtUVjXgD2B11mo2+kAATYpWx0VaXj6PUVzswUNrvcINve7VKrThrV6WBsks5lHidVu+g
uIfxTHk6E7ZTfRubDmpEGONhfQrpop/QlMyIic4rzUu38jyhLjXMqcxSTx1gU4SdghPdabqbS5Sa
ePrcrkvkxqv18/e24rUCsnyS+ad0oUJO9ilXIUw5BnnEVQijEJAJTLF8WHrBEhufrg7Ob5Etahc2
PWMb1WKOtdo6CfYFb1nC8XRxmITbZngeZZPzYKtLJIElURJ8xllCMbca+9PqbnsZ6wMIHNN4bFBJ
f+Evdyh9DAohePRaT+Ll0Tl6FoSNfgEyAlSrJDYM5QHkKlYaLKV0A0b3dVbPDlPgZLErz4EcoyT2
VKN3QnlX6MdsRNBP9xc9IsP50i2Sob8P0m8LErrlKlNGAc8WTnKtm0yW09zPYuuwwJGcl4YW8pgy
AjX28i1NnONbNYVhIE0vD+EY1fsulN53pN86xz+Gb615rVaXvFbNw6LXDHpnKhh6sYgRutg7GDTs
IOXXM2oiFeyQB/vtMgk/6ofdQ/4JCydMxjU8Thjsdv/Ik7EqJwk2YMH29L7DcSF2Ees0XnoT6GnT
nit5+8YtUfTsOY0+VA4u4LbTJ7bjZPpwR+V5BFP3/RE1MrY9zyQSnDzPaILNj/57x5LfuHF/zLn1
VPrpPta0hiWvpxLiCx/Zc/NmoxoEuvAroycMLJaGRpd0x41O7M8v3QoJdavyzUPBsDJtuNPoApkF
3HsCXh13A4MgqI+x6rlThPc3+ZAdhgS4pQhiIoYhrav6op+UwD5WTNfoN6uKQi0I5ocLlAZKaoS/
fO4Kjjgq8jZgd0F6/UCKAhsIfaMt5RiJH+yNV/GimpulGxD/lRMoUIdsqjyWcNnULfALCdlJhOdR
UHX2H/ZjoPcvgkp2AAnO3wwdBVj1I/9civiOkYPBCsjq7w9bJHqsgemPd5ij2TizjEpQbQs4FNZo
j2L7wZNpzcfPVOXAY9rP8R2kDple1IW1GqnUlmtPE+L9l3hcJcj28+hLjgm55QEm7Lv6VM/Paj/C
WwhYxO7JfkBkOMbKi9JI1idjAamtU24b5KQ8IxymFwXZPThpoBerZuFvdTxrN3Y92N9bjbNfW13C
gvYvjCz1aa48ixhGOKzKra1oRXJ0Pl78cBF/HWioWEuVhAvf94Ob0wZ6zw5D8HpUWsifsSt5RXpw
G66g9Q/hkRFLkqadvwrkELeEd87+Tb1LvsIYGrdCBkStFCs4yyuR+OrdVZii0WvVnTeCuDmMLf2u
Ev+f4XusCn1cmyrsHVRmL5z3XkLKO4Le1AyAmNJuXVfA1CP3mTqYdM9f/L3bTH3kfuFkRy52nl0v
kdrrWpnWaTn37CNOQiHMNLrPx5V6D1q9fjQ36oLSrLbMUDf94maCtGuuFbQO35t5sVCwTRufRtXW
GMPL+9yDQeQy7eeUHPlTgn71lt6f7q2ZNpe9CCrdEVUz+oX3ddO3xsps9wxMIAXCdS+Ifc1GmAzQ
z5WRGu8fLBckbrYsNjtEb+cpMbPp2AA5Gvc81TDL2AMIo+u42VPbmGl0zdfpiKakPdCX8eSRRfcs
ZO+tDYrI2bjBhZJ+Gwon3wUI66X58ifKRl/xz8FBFM4HhcdOdsMHljlG5wPAhjy7B+495L4ANIqU
oMlfA+dR1M4zZw7MwqQVvEimzxlZZgB580GeI0nonh4x7HN6T8nihPjUgIaghMFKDr5OMPeL+Xmo
Ab/LJ9Ug7AfLZC0/4t/qYNj+1LuzwdtlI6z1hsAvHVLqmOwaNx0KgC/7Qf4mTeK7xDM36cCCzRYI
4Rp1WsFRptPjxCV/yb9oC1m4iwAGo1YQ5A6JZkRFSNTbYQ2X9BKwngdZQDuAb8uXmmT3xGfu8SFG
CUtxiq2OPmE9BlyPauHo3O89ZQ/FBBlE7Q51wssDTU7S+5FAGB/7+4WFFuPoAlFPMKPC+8MnrBLU
CVB5pv/191tidm3TVsFOOfTkOr1E4cL/ksYBDyj9CZjcT9k82OC9lj68lIhuPGQf8YYKtgKTEylj
tMfQZOT70/zYJo/GwB7Ik+PYh3iZv6MiBv/S4wwvlNGC9bk/QMssB820h1Ebyqe8kRR0h0C5835y
b60uZHtwdDvqVUCD2hklSaSuAPm09J6N+mk7MmkMaa+ie7pAbM93dy/BK1rY9PcwCn3NN09Iukx2
fCzwbbQHliHOrCekdyHi00MuKBU8HSaBMTyi4w2j6H1P5PhwnIDPp+ukshd2tGRsOrGixURRSVDi
FZwMcAyRnA3l9MlcCBmrkAEK2iHU/RtCicOSboE2Uz8TEMK4gyOkBLIAlTrIUbDqRZN4v5KeChCo
gHDHRq9f3gkVjPgV43b3gPvX0J9By4Jlx9+a5MjI8daVPIjkTjWgzamgOIp+JFkDzpfhgNxlgO87
JDjjHfjUVr8/PEPYp40BpiS/p3uATQrM+XnC3MwjbaUD6D8Y7K/G0pwWdCsCBFmRS6XSKcQfhKUJ
hGH40Zjdw24uWa/0U0LGRFvL782X+RQgP6zxyS/0xiCJLnE8QsHwMs+WJy7jZ/IoxO0GeK5F4Dyg
HN/VfAiIXtNsfHjTnzXolZzjUTAHUL6QNWoWGrvJuq+fZC75r/BVdQtXvgsfdncEZPZIGSAgNche
VTrYQGeygZz1L6PL9Kw5wRbzlHm+sqfGFA066sQxwhX0K4hdJvQoJiCfObEkY+hNQSWBAoUX0Fft
GjwgNVzIYpLSx18e+Q8at0uVCyrWEA1UaAXl6Hgvu03u7MfgaqFZyTNoaON6nq6iVbSNKpTqGnTc
ttlGHT6ybutoGvDPLsFeTsuZj2peMDeX/IB6KN3XSJPSmQDTdu7fC0sSLR4kr8fX0ySHDS20SSSo
5M8wFt/o0QDE4PbjXuv1p+KXCqLZ3eIyBaMDSjP0FHCRIJ3YDXtwGdFjszqvqYUe5j3Mit/9Bdi2
DbQH1FM54qhT0kCHiudBBRxppOH3lLPsSY/2n7CKuYA4k2ldwvtch1BPpj6kkBfz7fxoT3zE+qgb
bTjExmpP/ISeE7WzDv7QdxbxI8xvneVWmH8utV2SVBdxluncTv3NDiIujVdCO//Lf2ielCdu5cNe
yB+gqswRe0F2bc7nwkzpOOcGz0BzwZydbFEInlw2zbp+7y2hdYiXim7kYUk/MkeC511oTQkB0ZjA
IwJKJb0IJBKMM8p/Fuwa8gzevV5feRB9of3oi44eoIl89koOhGwJ1NOnZJODMYAd8/66m4EleMPI
tguS+bsgDzQVGTY6QBaefYj1/KyV7o2sPNlytfP289JNthFtx9xLlvnaQHYFRYI9pxYkLtLoWTKo
grG9EugU/1Hu8A/93YWyVR3vV34OrSiUwVtviFqlVoZDHYZ4VGSpduxc5NDeBF18o3+Yqx1cpQYs
dI3awlewMmiX1lNqOtIKpymgWR+UMGiN1eu/nzbluxnyc9P8+F3f+foVZhUHuKynVOnO0z3BISlx
RuaS50IPt9hcv8ZjGVUl0uv7JJ0c4EXl5OPVIxe0hShrLQhP6EiUb/EJrhXCEZStjI2O+A+UV2pq
8qxUBhf0paAIL0KXYnIy2SN2VkSuBLj+JdhPqSlnswSJYY74XAqcFC7kcQCTCbEa2+XxkVYJdZP1
brajkDkvPgRsOuEx0e4DSt7EOVSVV/v7HvbeKthPWNFCnvKjRPAVvEvoWlsgBxYQYcEfDSHbk1g0
z2c6HDaAz96JL65jkhQKmJLf/3t9v8vPfy2vCC2ulrdXWwbRQ4wcyhQOG0IoQnE1fwC3Oo4An0H5
2iRja31+L94FPlBaH6AzG6/+nbmwVl2AbUu85u1fowpaFKeBannb1n1fX6KDAbTfM88OOmIoVn/t
picV3xHAW9NiCocFHksIGF4h+1g279Jdb5Sd+nyj3ofw8CofrU0E51d2NaDWVCk9G9FBta+/VaPz
/LBoHP5siLYwqi5WX7v09wiqnNxgi7Jksnhd2NPTBC+PkX/nY76RP/NvUlQLkc2xsuot4ICD0nWj
oqP+2irRgYv+7oPaqlCDlI22OV5dnS5GbSeaR3asYDW7NZGt3fofqdvriBXbH7w9lNG6cCzldJZy
LdY86TiBWqoGTt44JzKOcHY5QJwf+cYgMmhzO1REyk/joxloeK2AwMGzxHIUpCXQAVocX1JOjYGA
cV8L3b83ZcdqGK09KQf2IW/CjJ94F22i6TdAId1SX+3qVCmtwPnXYrSqEmlQ9A6nhJGg323I3rGO
0xbNA+/+kDLbv5uViHSvTtpOqmTFL1PKqjz4D8rjjog56EtrBbBGV0ovMvarc/RrXq0SquTrEKlq
9lOv5xjVsCCky2iYqcN/N6VWcL5XdTnbYc4rprQjPcuG4u1chZvjVFr9PVQbyvZrSq3gIdKPphqJ
KUl92QteEHVBOzyDtu2EG2lyvC/erElN/+v+73Fv7kXkfEVFWBfCWT+/WnY4l00dRppnHlxUqGVA
ChgCf5y3KFp0C7/d+my2jJ2aqYu0p1VuMOT6kCnRnmsAFa1xbfahG9pO8Z7DC1T7imc/dyIEW/nV
f5aVxAroCWzJ3reK6NWuNIs6seNeqHkFYmBzEziXL1yP5CGv51DxiiVNnI7jrd/cnVdjtk7Cwdw1
ZaUzJtjVHU1yWI4Ee5CH6O1myEsMFEDpvIapgxsL8L3dS/geRG6SuWo4iBHkxFbtPPTTYSr1a80x
MZYBz01vWRFCQxGPs+yY5Sz0pzaSeCjs5AOJjanyp5ke1TbrqQTADSCfPpw9lD7+n3eMwX2OlCSQ
FhUqyM8dYwT+wbD2luqZXkCPzLsQfZ/7mg8wiS7e32O1MTTi8/0YrLWUeXKOkirpqd6Zkl3uZlDs
sKwFK1+wX2BTdBx4sQFb98qP4dr3ynln56VkAnt+8uFfVm72GAX9XKN62jGzrpFaV0tR+BfdDBgp
OzkQJehA6h/U+H3OfJfP040j/mNS7ZvllNa2ljOUBgzn4piGCzNLdeX30wcwsY4PJr7+7xXEO08F
+kOjqfXBtFLRwsDXVK9EfLOapFQaYIFNjxtznDnF9O/Rbj32TO2f0Vrfq+7pua0Fhgrkgt47yZWx
pNAu5PuL07zovyG2rr6DWIHscUGSjppfP93i34z2KlUeZQBpqiPSaXf3/nvH/vOTWh/WOkpBnib8
JGoUQqKkGi6HCAt/fh6hfphKH82rr79XoU0D/DVk6wM3yrk87XOGRAqwcYfeFk0aQIjqk4wHm9Qp
A6+IP++vbyzuv6s71a7CXpru+MYGwAYdLyiYBQ7zgwjTPyBv9SUchv+eY7u/8p85GiqQG8WSkboQ
++5qzFNwPp5OylH1LNgYsjrNUUmSDlizKf10GrohGJr9cYi+l6OdkY7Z0UYVJPP8qdnAvhAVAqe3
OLAaNNmw+Siyru8uttqvRcH0Sfgwkue2C3lGEWmJkhUqYjg1nANkDnjC6deRqBNuQ4qw4ac4f6/K
rfgOW/p/Bm19+UBTNUU7i0GnjfvNk8UzqKS1YxPT/z1W7/YEbRA+CmhO0JM/vwB5tZxKp/w/E8wX
Pqgz2kgI0TkitaJJNNit44X8eliZ50G2Vebhh/Su0+pJBrtp7xXN9Xk1V51Kc3uv5W5ozQ7LwyMq
DyCcqb43UHipen7R99jT1YSYhhQvelcUtVJheGgAjXuV1tqXNC1WFVIqROU++sLgDXoOzdveUnOq
F5k0d1zgDmUu4jekinqLiIKX9CFIKQibLbs+wK2rVcWuClwrnEOzfdvpR9VqTkdZrD8JXD8cqpOT
m0Ow+Xvt2/3r791/PY74Nle7X1cyNSmti+rN3rw3DbPg7WY0WoFabUZ3AjvcMVzXtFp32M6slKSM
FdUDojiNZm/RwB/I3oG6ZIV8wwmY837cLPaCFtX1WHVOtbWl96VmVcr5vy+XArzRZbLcjlbCd/E1
peSpopDdMd92bejX8rYuNKUuVaPIdNWLHy5PdYx8mXF3nNe4dYM8QwkNgD0mAH1xrQpRwt3ypPYz
nJlRKB8G4L664Eqdi9A6a5V6IomuWISccj9tnAlCD31pgUMQ93pzFsW/oQbW5jQ2tn9/e/VGyohH
4j9bWuyNq60Wp2aqZwnfXtjPX9y3HHv6gwulmaMKrlTc8ZQbZjVEsq7Y4VZMdDV0u1ZoRHqi7w98
BmW5W2fgzRJUsjR3W5EkQC1AiDnelgttUI//nvMvEf32BtBbGXlTXwy7ihg5ojKEGdb46AZIGsXU
3N8FI8z8Sg/jsBz4tLC/VKiwhzv4mVDxzBiHEP1VHyQEbogT3IkSHP6J8UPIXUdjIhxehKha7Lyv
kKfRnzTn6AgiXDLATJi+zlmU5eGJ0Hn5pEm+TRb6vFyUo2ZEw5jCru1daAeXm2BEt1mk09UUmqyQ
ujHoMNNKoCBXfxzWdFQG9TR6kDD6qjwwNrQYjg+vCNjLdO6rEa5g4x3SVPtxfldBK/PfOtbwVlBw
/fHaD3R8imIlZAlF9CUMzEEJO5MNfRgo3yp4XBnNho4xRTDZfnM1sF8KIgjoh3wj46/2amnlWqY2
Z9XDdMkRouDDHbdTMQeoJ6garv/YMeCtHXo9YGufFJJ+jmVD3MNP2UodRLML3f2IgwGdExbJgPRt
eBh9/D2q2gL4f+/O61FbS2s3TVDqR0Z9ouvxLOzhjeFlMvkMOI/Pz+owdVUQ2OgNdp3IW+/A9cBi
/a/WN7zgr6WHrK8gQ+FR70Rz1AXGRtfzdmvvXI/Tet7KSqkvqc44qIgtonHjNnNrLJaVyt2c3tKw
gTkTLf9e1pth7PWorVeuKHuVahxYVqvvKfhlZMPlZIXga7G6H390sAZvlXew4NQJx9C/QyKi9Q3T
VClM3a9FpFC5WD2P9dczstA7t0RI+gSI5AKQoWPj3Px8V2O2Pl+aXIosvZRkR5j3NTAOfC4BoXLV
sZA39+fVOK3PF8XACRUxN8C1br0IsL0Szl2isvwvR2p9Mq3aKWWxZ6QSIVYQI6JTOgXDwN7/e6Sb
B/1qSq0oRDHTMsjF0tnjelCPgs9iUo2Cjul0fZ9W2FGqtWpdDswGqKx7gAvtFpNmkQ//7ThislfH
uDKMoxLlJ/F9SIy/3XztEaXtfzmdVuRgHIt656cMQ8hCa6Wago7izu9CLd1Meq6O0vd1eTWd4zlT
rTipxLJVy2ItGiHphOh/pD8GXXfErWjoeqzWhR8UQdUzCA8pdkVjMRLz4lZCZ8LLux6XrrFaV8Ru
t1Oio/G9fgh3LVMaA6DKRpemLyNg+/f+vllY0yxMOIDD0pc1W3siP/XkQ2n6hHk02AvPdppNic0v
ctRdt4PYxb8e6auRWttCDeKm0MO9yNwxS3itthbOEju3Ny+/jq8J210Q4oXidccMxV3wx7hWqxEU
nqIwP1XMEDniNVJv6OgbdH2PX9YUaMInyB6wMR1j3vyE/8zVam2XE/VDO86YK4J8rkj+NSiNAYkq
oKuOdb0ZFeiGjLgizAzYSK11NZIg1MxKQi/igAtE46oPGrYV491KmNRLe6d8tafnrbhNMq96EeW3
jsmKa729wPRZZNHIpArx3ey8OocH7RBL0llReNJQ2pj3PFGMEU+MP0FgyxVSSx0j3lpeExdo6KSo
H/baj2hoarsgSWrFqzHmgUyzDNbAl5zmxV925YS3HoDroVpvp3VJT0HgV2JyAHapYe7QmehS/bt5
lV2PIpb4agkzPYvYp0zI9MDnsWdEPaQiHYAP23E730zsrsdqvZ1H6QSVJGBGBcrDCtJL9aiCLSze
Az4Ze9Uaif4xZgmAUIW/ZMfHEyvW3i7X47eeVOuoKU1yYa7iFYJ3+yCuUsGtFsmPDjioYzxxXf4a
T6MqBVEL2Icq/v7V2paXcxEf5JPiad9Sj/DPgIFhy4UyMzIsnczTruFaGyaUgn0poUBGxICWx/qI
qe5pehmSBLLAwEaTt+JdlAIxeqCnV1Ml6nrmb97p5tWMW7uJFTZqrXdUvBfIPGylhmKJEP23xx1L
e+tqvR6otZXqXRCeUp25ErZA7gdb56HvAz0/HCceiHdYhl3r+11K++tztraPGRz2dnzmc/bWuymA
YEAyqJ8t/EewEkM8i6Qldb8l1g+YOwCKrzBwMY/QVMpBTrYsKjjI+WHHBNqsqzT6fe/89dtagZxt
NTtd2rEeKIG4Mb6//1n9GjF+CeRbx+rfunevV7/1dCtGnarymdHYYbgAFd6eJGJHYC+AIOoMRcSu
EW/eu1cbq/XUxHnds42KEdPBQzEoUHxdjYy18JfomFrHIWon9HETFqYkPjKc0awPSYcYSLAiz67R
9Ou7zo3csZRa670+nmJ7dxEnRsBqGzZy6MZTEeDFqx23oFAj+XuGbTzcdy5/9fG01q3UlNpZOlml
mCG18EmIBwkmPyUVEwjW2CcL6pe0NqbUtRFjtSliHNixXT+ja8e2C9fCPesYh2Khgf6eBrjnzQuQ
cMn47CK225VNfX+3Pw7Id3fn6i6WzersawGzhvBiMnUsDAjH9i4+LJBiQb2hdnVCDEKbca5JivH3
4bm1wd6/797Bz4qSeueDJHbtXz+qdYv1fDXwjyYfX8QvwBLZ1tQcMAAFoAmVCkj8SlzSAo/YeaJu
jg0OUf+mpWha6wxXiloWqGiKsZGO2rv7bbAJNqKDY+HvE8+xucHRer9JqPEj1tFxzr6j+19TN2RF
oZ3WA47R2vd0b/MsAoTk4cgExhpqCbVK0AmDamXimcb//PK2vCAIPYRv1H+b6O7x9X01Sgavzvuc
euKXwPQGaNmsAFcnwP7vsA6BzvB8J+wTkCDvO65MOYrLCBly/utX19f7Lsn+noJm4PALO1Y3W3fu
OVV3ViGFPobt4RzI8DoBu114ueevAW+nL2BlpxgiRZ48kZ+OZv/yetjgc3uCuuCvaliIJIwBcmP2
HJQGjhRYrIcejrYrgJ5/n/mbhSZ0ev/np7Y+trLPgygwQ3HL0Bh07UXypgIlfUaNnFPeW0hz0oM3
We74ysr3ZfLXGrXu7WOpBXp9jBQK6lpvZKjz05e0REEKKjEwkeIhXPkoqDVOsT6/BLMQ/4VF9nbG
9B6AZoiwYvMILDYY+HCzcBRrNurEWoCbRSVHndiL3Qowhjg1GqLQK4g8kJ88FYLdGyIQRw/IRIqF
XTCMXURPMIHBCeXTXEiucV9hboHTEhJ0OKFw1Eqe54peH0ABsw+Q1WkIk/SxDrcZN1oebR42rgMC
KST71ZW+FWUsNJAIXLms4TEAspmBL4VXM/XRErU/pK00t1ZY76xhTi2FAgVeM6IgpW3TmbkI75XQ
RSBLAXS62AFB6gAm3A7sAT73hDGD2jO1n8GnqpjKIax6slcKycMM1y7UrB1R/O/OsG8l2KZQrEZk
RoXh1joJtZke5eBgMRaACxsNiO678mayeT1GawvXdhhZWfk9BhzFyvE3Ne8l0lpwBqO5eofosZN+
ALCY4mC16Trs/8ty/jPF1kZWdqUfptX38M0ke4a1TrBj4S0tvEw6TuvNmOCf5WzXDeK4ONqa/z1W
NBYGFIW3c1XsPvNh5WF9y5PZMeKt8MpSeqDwkBtX9DY0fa9KWaI3+mVWHx/Us4zENRou0Jh6laNW
o0tC+QCPK12/D9NNx9C3SrdXQ7fR53XUxMXFyOXvpKyaNBOw5H3l6wL6+++Rbm3S64FaL07Wq5i5
zUD/wSmoE/T+H/8e4mb+cz1GK7ZSwliT84Qx6kE1QcF14HsnV58fR121l86RWsf7EuqGf+p9zwZU
h0tvmGadhPRjx4zEL25f4NczamV0u/hUVqrtn739SgVfMZbfUX3xkAQhx/o/lMxu7AaTjojWM7Ht
gJbQyrF0qZIue+17WmLrCwFva5oIVHrHk3ir4/5jpNadpR2qnlYVme8hDDoW3Z5q0sPYFNNZ3KeD
ubHHi1df6sv9wl6jvzmzV+fU3S14nfGStTuIO+Lyaq3yjx/TutwyOzIClLpkAtOCB02mmCzISn9/
y96NpPnHKK07DBxqZuUGAYuyJFclSSxVBxIMnhzjdHOJ5hjx4jl7mdfktun0BGp6lt1lvX7cgJU9
wKSeAZit5pgQjdUG8kI0s2eB1a8xPoEUoG/RmYI5uLCmIZpz2SLbCKy/hqQ9XfOQBvoGwr+9UlYn
vFeJl4bGfb7qjSuorIcxqiYyvq+bwyKKHWkKumNUIj6ROrsNb+pLdpmaM5RxYXn8vSi3DtL1ony/
O1eJga1V1BDFkT3SEjsgqoz68+ZMsNC1/Lcynh8jtS6gU3TUdRWsDuUgc10xmkTugZyyQaMdEa6O
6mznxFp3kaQeonNPy2RP3EQ2VqIokiK01V1Xu715ea9UvGDk367Hhq/mcR2K1190XWzH/j9VOG68
iizfP8O0zohp7I+7Xhb5XiqP1E0DGqV0fCCUS539bI8vYAxQOZ/bS39zeYpfcQUwWFf8EJwU5e1F
tgVLcf7arQ9baXnYNrmXvtp3kfBmnPuvyOC++OYseI0wbEzm6rqEszbfIWW4lPG1QjJrKsxr/LVV
LnDX2K3shYQAz3q38tcJ3/Hu5KnnaWpQctcnwfwyPWxKGgvaQxNPDXxRAic0+4fXup4JTv5e9rJ0
lu+8w0PIv/fnfmOgCimTfUveQZ1KIM8o3SyPDxW7flk8wftUJwgZRVi1ph/6HA+DI8rw1C3n6bY3
NMelpz2ns3SsHadx2YUU/l927j9L37o4VHV3LpJeJFNZFJl6NLaEavZ4P9YGKbajHSfyRjBy/aHN
VtskT0I9MPYHsZ9OAPcOhD4IQ2Au2l2FUG9eiaqMvJQBmhyC3s8oWbucdAIQXgF97S92AOExfJ0n
Hxhgk8cV9SC6x7937M/Nu9O8Fw7TZQ8O1AhfxyU60h0yQrcwV+DZ//kx4sdeXUVVpNSZUbE5dmux
0A3HiXbGOrpHwXWh8ibkQ/VxJ6CVXa/hjdjox8itZ9fPin0QqIysAprJZhqwus5I4uZnvZpd68Gt
D0aviCtffNYaJwBD6NG/U3hHDb3jobv9tl8N1boqTiCBZKnWfe/Mab/MjVnhWQt9sltFVG4lZEO2
wSxZ4iO7CeZQtHsctBqUx2E/sUJysy4wnTgev173q5/TOj6xgalfIGYuuuzNRFqgCTGUuYs7Ds7N
i/ifcdq1y0teRTkFTNm7DO1h3Iy1N2bsJDO9rzgIFzv4w630wrHJb//tDmrXMQ+7sNHO8vccydWd
3lylbNUxPxHT/rGO7cqlElqxLOmB2EHoCBC/CF1fbMOPfeNBNHC7TkXX7dCuUeayfSnqmmNh3SEf
EOdODaJ702ArFD7ulsJynHIdWnn72X5Rv9trjNbRkMLtp7Ncdyv9vT6h7fol6mJ1ae0VaY7yBFTm
FYDM2eEu9TIsOtE/3o3R+p8b+INRfaCck3dEE+IC+L30+Pzg7Ab0/Ts9vrqa9nAcwvTC560m4oVX
5/8/9WAm+M8IrXDlqEdFrvnc+iIyCgaxo06wZhxQdwG63pGntVmwPVRhAUCR7VqUH1WYej9v2nNc
nrPElyqvbIYW2mu515wgWs7tZhY1ri87FrGo7J6yIawoKGJh4l2+mc8I3KkQNYUdGJIEi4j4FHm7
zwCZGCxGAOgitfNflJ1Zc6NQmqb/SkffK4Z9mZiZC0AbQrtl2b4hvCU7AgES8OvnwX3RadmRio6s
ynJlpn3Q4Szf8i773OF4mYTrmjKVOh70b/2JP4M7BEke5ldd2vFKxO0UNnOCemRmjZDaKaxi12qW
9gQBp4rGJrLoun1Co+o6L4vZtZgJmNEmTkudlC+wBscdWB9n9zYZLmO3r3qYG3mgCNPaH2Q1v89N
QpWgTcmWlwiqOgsMhheL2F4sKoS8kFGXcf6OvQppeNoHbj5vQMtvLp7iLjGzRdKLX6r11KGNQT3d
frzaXCTl+HHxVE9ka/hBjx+LzJotnh4LZ7lYPDb2U2I9Pj0+LfhVjbG1CVadrVpA4nTrabJ0npbD
b+KkdQTOlRL/OUo+5vjLZMrpp/rLFYkcj+IcEqOe9zwej4+pZSnWZmC7YCJ9nG4sxdl4ER10TkPL
k+bS3MItRR9b1vt7gNgFOh18NQhptBiWSPN+Vb4XMwqMYwR4OGDeMRViMRrWmE5xYa3GpssXq1f8
NFYre7ZHzTiY/MmBWeT2Hzwzp39wEdzyWe+cfz+LUF+vZnBdVBD6Qt34+6s512Z+uvgmy3aiLcs/
o338MHq/vjI5c4xXJ9kq33REhh5iX7w7GisILgwGoRdQcQOQHQ/W8XbIbHALwB3SfCoeZJS3a1yu
8SN0TtTc8fZmorGvwBqtG4+sHCcZfxNP0HHf4UcB/D5hIkuENwYPv90ART8/mtMaydfezearnN72
BemH5+ShA6N/3KAdhaaN7Hb0o4UNAOLgo/EGEzNsnAHTGzD6sRzHNhqTbf1OWv3DBpSNroAxEkU0
U1X4IbddjiBQ/E4R6oaSGToezA1cuj+s4dTKcczc9nRdVPRayF951Ru28va0RTWm2aHD8kCmgCl5
Rg6goDe0yXJcv7kBJGzWdslr2c2rMVL1xrZ+b2xUxkwURflY23ZSuhFNwxH14uZZmCcE9qisCnPt
I4nHXWFVaNMv/A/knUS8BZ757XTy4j2KVIbqQBAt3WZnGrP+wfhsXsyjeoTKE68l2MwH5UNACHTw
xIZDrzp5N6/bsf8UbPps3D2Buemwi0smeFEvUl7Ry2mtQsgfACpiOzOOwVNI32To8J3W4uF6Hne4
Rywg/z10mJpelnedDH/cG8P8ayL6QiJAXfOrJPHXvXHSUCo+B0WzTOgsYceSYXogopa1rOYo2NO/
1a3RS7xtELUqppd7UpPKz7Ps+/A3GybI5Cpsy9OQnFkSS3iFhpACKqKBZr+W/mgs3y3Sd8amfK9d
cxk8iFPNQ+qg3amE/eUcLYL2jzhFvkKSHHWV5E41mhiVfQ2cskB4S/dGspW85U/CS32Po6/+SHhv
5u7mkgKo0kgUhRrgMtexkY97L1t9qcJRpEA9LNiKC+whZr2XPgwNtCEj05f+2nRFeArmNsM301Es
PcEFYsAdaNjWGLvYRnUPVGQ4xk520oYsadx5WPw7DNOh9joYdMzvnFtoSf24U5C9RH0F0WrU79Cs
/n5wNeb1clHCuCGBLObVI7yGWbG/tnaZOCa+qjkakRSiMHE7P/OG8svASe50pzJs4q5rNj790VE+
agZ5BDaajGgTWHdM1w8Io2Axfiksumj9BpXDEi8n6tcKric5wti91aPz8CY+n95wba3e/FXIpPgO
isbnz5om0eBv8xIOPmHFOmmccA+deFZ9RlvEWk+fl7cQtRN0EfP5JbYzYr0TlIjjaKUojnSZFb0j
GxMlXlxOMyl+z3BjzMjs51dposWLUsKaeh2a21Sda4aXFxhI2UHvStyO5bijZ7Q8Ra6GuTOIHEB6
mVWusERjcgzHvGiDHEQ0fiADtHCLn0TIBF+m/h/DbVaBV8pn6r09cnFHZGMtulCXd12eopzl+I/X
6fmjeM4/egS5IsvXHcAp+M3BV8QmaD6ahPNBedV/DdBERyJ/Ixm2jgiUNsw6AvD8HtL5Rbr2tXOj
R7Ox9D3WT0imqtSXQw9bThSFeoXbOEM9EUy+Zis5dctEn46QmDtWj9r0uh1hw1m52nKEM0ZnZ6/h
5uwJozF7Ln4w3y8SAnKMpLkajms1Zgte8IAz9mB+gk8If1Rbox0ERnRm+gVFyOpwagdOo0zHkn+B
90z6eC2tKxJiidNHE3RibfWIdBQODsgUSdclDJnTXMyWOVrsgG8MC3o7GpV6bMeY7c2LmfEcHKSN
vGvpQV/t9C3GQouL883En3MWFu5oB4wHG1tjnCXjAqkWmrm0+Jo1jxEag5xv9IJNLHblFZZn8oKd
yhpb9pUtHysDbxEEc5ItA1+NcbStNJTW27dsWrLMHAzfpuUhcRu0lzDVRQwQlzgOFnbrXvgMn67L
bol8YWXJXrLQoPdks+bliiNpuZVnClJLpXtm20yxgBfR3xqENlEP0kYQPk3O1JhY0R7M8tAX653m
U3yTTkgVJlsJawZpPKJH+mkez7UttXZBn+ez3aue8Ml40sHXrDNCX2erKJ1St+EVKUS0SIQj56RY
KeG4ahmlxUV10m1NgYRmXRJIkFY9snUkokZ2h+XeaaYS49ZwLPs3+YjyeDEYb/PGOpxl+FdQlSCD
j7vPBle1t+vL6JiNq2m1RPWLqtrliED0ZZD2bo/8wBYJttOhxP19wQftrjPe6Qm+fzEp9i0Dry+Y
oB31o/Kpeimmbsh818gJRy5DRoMpZLmMOG1Ki6I23wfmpTyYJ+eEbDvabdK4maIiNhFwjHaRP4IY
6pwBH2Tb0TF9b+f8uGpFVFCtpFexnglE6Y8nUgA8VaCNRg5nc4n07RPC8tgNfhYQpGDV+9Pcn6pI
4ajyYO4lYidfIplkveTP3ZjdfN5w3vUPOnrsyO/yc8bVSi2cfi4uJMW6BjZzdUZCkg8CNoiVDv6I
CUCOP1IdVZ1WyULvnR5TskOACx310NLl/SU0CCuHQv2g48QsHUa7CNIO90M85oDzrxypM1Y4yqJS
vGDr9mSx1xnnHNOdqE5zHdfSuFWn2JdHyZRDTAeQWduC6phvvCv9rcVMaZtxPLIaA7ea5tQ08kni
xg2Ln3jRDZ+Lj2gndWPOEG2qr4uNMsbCDyv0QTwYS4xoEBC7slYvMGyUjYB808qfA1GkRjO52Cda
czFqYbxYAqUI8btNNcE6aT46yC/6S/4H4WFpH3Fow1CrXb4onfhsfWqFJe70g7JuJukiHr5X2BcU
B7ZXHNG8a2EJua0jAIwDz/NlQGMq83DXPIAG2HVz9EbQ7xdCBBvLNX2McnLeFm61Prv+Ef7wsdpH
a/NZ8O3gOkm30hvywVU8Md7ag5LYxuL0bD7WWz1xxCX13jO8u1XzEDx3D9d1hYruNnVbdvpR5A2e
bPkQPNWVlVGiBlnEJL3DFvcxq4uQo8LM4S171yblPMXK6L1FKyBfpbPOO2+R0VuZWEu6wqSZn1+1
ievGW3+XDk4mLJNJbfeBTcDXhFbJ14fOAH8d8mzVBnFd38qecQLCuOny2MzrXTOITeGZNNpKk2rt
RntSYO967DiIw5W/Lx5l+BMyKusSsp8mctooCdT4++D+1eB3lX4BG6qZssB5wT1tOJchLgGmX0iz
Wbz8EOfYIgLkgo7ojJxuAS1fhbZQEZNAYT0G0wgMqkgkKwOLGNwUDYzDIue8w8VsnS4VrsPxiDLo
FWe60bwNbAENb+mt5wSBSz8dTJep0QNTq/m5tX12k8ZqX3I3c2gd2edptIf7YXnlB1JLcE36ZbiQ
QuvsFltpJtFLQlYTO4D+wItUyFrWGZoBW9RDhQEY+wx2fBY9Vw/VvF4hVTehTrkt7GTdvYHgeG5m
zULxbX/lpMvyLf0kqPBR6+BFH7J9vUxd7XjaCzPtzT+KB21hKpb62fdWd7FJ9cXX6Ll9jXcnGJPH
06THYGH4L5YE+8vBmAm40C+MSbyo9tmkm52XyBibOX2wDs3/T2wm+f+yNOEdJ/v688xlh8Tr54WA
JLPSZXVE1NqUrUqdkgCcmTXktN7xrV8l71QNmDr01DrOjWRsvPWPWErLn5fARl+tVZ1BkLu2M/Bu
Yzmy+U8kO7QapGyCoqx6YMGUH2e8XVADhK4R2eyWUTERKIIdQpSb19ePGE01xRYfq4dih/fUIdw2
M2wb8XRbM0GpbW7SxknWLfpyLc6FtsyRvG6XaTQrJeAUPOyIKxSX2x3OeVcYTxqrFqe6Zw1jw9kB
vckciC/vMXoCwsMbnJwQ8KyXaOWP5jnqt8cYvUdO9o/rPFyM3JOTj2kbDhLYKnWb55T7G1esfXEI
B519xMfbzzSxisBOXxqWpekVL9n68ukf65ezO/xs9cArOpif6me8aE379GzMWAMfyMk1bz6JNo4v
tNYO+Es7xpGorT70COK91YEdIuqlOsGT+Zm9406TTwtuz08KsOfEqVEijj9a6jkHnkHACyl8EfC/
40H4XhqqvLvEUhWr2Qfv4me9jZ4K13/Lt2c8DvLl+SAeisLO8ISkM52MeYcvw6Giv14f2hedyiT4
KvQ+ybEfarvYqp/n7bAjai4kW5iBhkJ4/Rh+pp/RRFvwY7yeI+G6z7c46XTmhGMKtrGlYud9VGZF
a4NjOjT7Zs8eu2wL0gXkfR55J5dHI0E49MpinIRb8zo7GZbvO9W6/RTecAfJ9qwObeYr9iWYXIgR
CysGsjXpOGARIr6Mnwk8kesfMFLYNyBoijo7FhFcyYk97AkFDgfHA+dQN6EShlIry1/ipJYhuuLA
OhVm4Se809MsIbjH1/ItDCA3DxDPlCJlPelcf2vgWKRR598Sy16cEh0BedKS52hIHoYmFhEnbJlq
q7iM08MlxkE1x1gwHOMtMN0OtsesH5yMry4lDBs7eqopULEAJuoWxbCphPJdjat8goQsezBctiS6
z35EGTh67FzsMV/8pbk23JMVrpOxuKjXwSIYrKlEK9GtfkP6lR5ArClv5QK87fq0xtNjqWNawW46
xp/STn2Q6Zif7+XHtwZRQ3kE0AsGk6KGfc4Pe49zo+BdYRY1eBWmgYSwwhEBH8cxVxpYZB+npmrC
KY157WBgGzmv+fQ//+N//b//897+7+CTNZ92wSn/j7zJNqcor6v/+5+AjH7mhvTeZEhE1AfwpbjJ
DXuta8kaeQZhG34QUBEVEaVFRNT6pN5UL4OBiKEN0WL/kOAUnSBR/oLT9yFZnHbxu34s4kmDh+IL
8TBhIKHoddfswmdU/i7AlyVzEA8PmGLDSg6mYBPIU+ypF/WCAsxldnkwJ9JzuELkQ3mH9PKML9xE
muUu1/ziAqCQHCVwBNx3hUmGGYuJTpKTePpUnmJEHLhkBKOVjiOi6kabij+/oCZOYGJOtclo0sBB
DR6EtTAXCTkpLbrnR/ml3YkvwnrkXt94w+GhXORcY9ybx/Rwmhk7ZVd8tmiFXD7LN9ycttjcbzg4
FgbIBDz5zpZynuUYRWT76xsL54DyJSV/3ZPX1z+IMKcPLLat+qA6be2YHznC28kjHQzkiViBXjVD
rzs9XFnvbvUQz9olX4I2UUhobOl4WaKH3OzPlDGxHF50C+6T+ODv/v3af3vpeBTgXgoQ0WT5fS8I
tJLS6ycprsiWnxsZM4/UrUg4AeqqK6Xe/HuwoVDyrXnBKsf0z5AH2TcBz/jvg5VZoJzyIGEwctaK
i8Vvthqa8MbmhJrtv8dCaeeX0WBYo/evyrJm3jLw4q4HmiUETB2A8h5xhhMy6LnX2bQaLNPqvwDN
YMOsz90G9yEHKVRE5XPnRbeqsUrd9jJBkGuSY4pi4lzVTujmcc7AIZwiQkPoRUBFfZf8g3xx0D0a
6C/ZNPs8TdOJDEVUfovG6SSdJAML+q2iZo49vPNJcROPpLeR9VJT4eUQnqYO/8x5652XYaDhcdsn
KvrjJp6l/VTDsAYJX8q/Kx0Xxxx/qSta9aftaFyGs2xFgqi+dQFh9KAF/vUQPA7a19OLtUM9xxl+
9d7ghMpwA9/KxrAWg9PeUXFjNt87/J5Zlk6L5xiFG8g0FzrDdABq2AjpvKDLcHbU/fDXeEZOJTDy
vUOsw9mAhjgTWHJQQeN0SDtxfhhxaJlIIeDeRT4+GJtJ4zdx4IMD7r9McLCznq48yAtlXP76LePn
4BDKv+ZkQWT77WE3nu5Kvv/zfRfZBSefZm3Io9Dopl6NwQx2ttNgcxRtcgj2t+xGD6f5ad7iwS67
yoSohYCzBxKxGtRa3jtUthHcogpHBRzRlvfUShc0J4ZGUM3vkU3pBqUoFLftQS1ZmgwyL729Orur
guI6ShtjirtWYO+R7MKtm2i5cw54FIyHv37Gm+XrF/EMGHeJgjoeAKwQhYL+wCYZ1k45NqaDiyzB
FX9zRfgDz1xAyFTQuD/PuA0h6kc/g1wREZD+zxVbvcZReQ6D9Ot9/vCwHpQ0OqLwDLtATBAQih4h
qV5ZD1OL2hOzOOVz0XCRp+oUU3qbUrnl4rjOtKlE92esxNNaH7/SHIVd3vPHQK3HVwSij8MsDoab
9jPxM58lQyw8HSvH0PKG/gJlaz4+MQF9ldEzEO87OIEfh9BgxWFquPGYgi7JX3iMv4rTfjFq2MAg
pFpn0O2Q5gXH8L3q58879maUm35aU4+uqRmG3TJYDQu6f2/GGGU+XFfqwpx0B+7apdJOMMCYQ0zU
KM2OnNPi3lP87Op9f4qv/vJfnzUQ0i7qowpkKvsv2Ek2jjgUjIFEsXBm6d25FX8ga24GvLnW40Iy
tZECcNT/RNAGa2iCv6UhW9eN8B6vSgSxlNW9vu5P6bubQW+ayFnUxtlVZFCNQ44Wlw2kj4ByVjnG
mi2IeTum5iBX7xnV6T9q9TcDD42Iv6ZXz42R1HQMDBDN0dcjEpdXDsj4vUzH6fv5+YzvJsfSGaID
0cwmGGeuOcEdTKHptRpM0JQHYZ945lbC2AS/XgRHpucl8TAGImueeCXODTCD0Q5ZoLWyIFEgqY0R
VMYbuH5N0cKCqhBuZTCbOIFcppgYr4x39bUgb9RWQ96lkVIu74IMf1ytfG4J1L8+SCDihHnToxhV
aRDWCfyOwQe8fVqEm9YDtbSikxq+ghT+00M5uBszCsN7/Hajfw2rCQNSGNvHr3Xw13SnYXgJ/NOF
0IUrR52X1gLzRpq79KCxEB6/+Czv82T/qNgfLxhPENoST3r0EQATVG4z1eehfUX9PnFP0/e3EAqy
ioxOMA4pI9PbtB4uQ/NzJW0i6/lkP3silNndkeZmR0nKGu/HzyRs1sw5jPmz4/NrbnOuU2oFY9mP
ZaoR2B7Y6hxLj3fSLwog/w4yfoQYfHxZQPDNkGV9sDX+vto6Uw+zeDTq4W4NqQgCodLs3yP8cmpB
5RDo5EgCllKE59+H0Ed6fFVH6FXT5N8Ei+5wpQCHnWuzDCcZNGZ9TBPivZ6SWJPYQxAbTCLDLXWE
fz+I+nOF8SC4JOOaJpsyTcTvD5IkfVyWepMur66EyB7dnzVJVh/MdNnBqD5iI1DpW0erbkdVlioj
GlaZQ/kXYIacPRm0HhPqquNsiRMXRWrl0L1Wr+p7+FEeAk+leIBfBHExAFKbalyjDC1pkeYMhZZo
aPuRu6JU3aLcjpFBb50P5kcmzTIyjZd7gkA/W37A3oFZEqnKmHzqtw3+ayVe6iDQscb2rtDy0Ijf
NasBeFpgL6LESPS4oxP6BupKeq41DCOv7Vw/jo4BVE0iP6rE+uriGuvSA2Ry9Ui1lUlJjF+S5UuL
aB/TiFinLsWvZdpa59FOnpOsBmuVaka9wuDpLrD958GIGxk0JKLuwXz7dh352A8HUSLgirTOVtXS
wL2zHJdLcRHvxUV7BGG+Hv4fPYxr+wCcJjAQu+nnZxi3y5N7OkRbAJhHw8uInN1gc8bMYhUuiOG1
mUFDu17WdEyWkK425lKZ6zscWLz00VgXyBJTZyjca45PR7gcebHXqFa8xJnjtBBW7bpgvS7TZedh
CLg3NyNvtBiMfRYpjkpeu4Yd5sWYJN/hZSk/1/P3Cbm5KRQ9AA4Y9tjQr1rPd0OqLGiix3tmBi+1
tUhQQOOP+oKnlDRzsLb3YhhqO3qH1bJZZnAkNzjRTwLPB5M6cpWZTzpHuJSMcTZIiIvXo02xNHw4
b9UCndE7H+BLteD72auR2YD1FkRdI825ORnOWaiXwamNluHJSr3hwO8BxGXbcK3vMIRTCqzulTWS
4eSRFPkos4I6XN0Dy37dLP96jJt5RHEhSyvtGi0N4LKCfb5YwHdPj42bLYwdRkkjr3JPj5d5saYj
6G8UbD+fAySvcaU4RvNN5I22Ixf2wTReGPiKQTKhvi9b97Cf2s+zWlNQaVfQq0agE/PH7+dXfIKB
20lNuDT3/vbitd6VHg3ECXXWftBa8tAn1d+1bfhgLHn6xwDTMmRJ10Ex6XU6/MVaMceUNTK+jikj
XD3wYvj1ADC/LDP6O/v+RfDChTYwL3J6JVTgU5cy4mlNGj/XOxoRI7cF5YHtTudFa2ERbuPlvX2u
/ryRv3/MIdb+60ZW/bAaCcYFbpo7WpPnPVfLeJ3vB2qN755WcIs1q/VOoMA8FQu2eN18XmgMgwNG
AXlt7vRdBgLXmFGPmLJp18bk7FYfdJV91GznbHLpiKXyLHlKaTdNk32xpGAm3IXq/nLvff8cN9H6
yeyjUVrwOZTtaH3+oKWLx/Bone3UGZ6Ic2Hduvo22GgzqbaMmQlXB8SlGt659X6SNwBa4hEzqNSr
qOvchuujtFLycw7ydJBKGVBKqAvO89fL9F5i8Nt2/jbSTZwelGUsdjmkIGMp4RCOHQSaB7TjPJqF
0TJCzbcnmkQUciYszorVESo9Z3eQbcOk3uxlRTH0L0cSCoFfwr9/LZ5TAM3sEgNcBv0HGot8nh7N
IJT871jiC4T8Y5xBiAXEJ27St5JTetUYRelfYNODSzg9Bhpq3eAZWEUyt1O5Klluj6UrJTAuaZyu
UDJ2W9hMehlbA5cpDRCoUrB0N+5B/3+5FUDI/PeT3Sw74ZL0aI/K/SLHCJLa8Em1Uk4GIXnr8C+P
z3s/emzbsWIeMnNrUDW8ZsswSu06Wmjq+U54+evr+O+HueWfNqmW5n4CJaoZA3qlujRwT+utsPv3
67h1xTQAAikIaosqHt+ihojm9zNDOklak/pVu3yiyACmwH6agAGwSusN6OfVgqj8GNu29wq00s3t
heIO2FKE94fqzVtrHb2j5xOMBhQmXkIqQkPRS7Q+Bz1DSsFWa6XInuOLjk7AO/KUBOjPQN2ok7TT
sfdfQrL1F2gztRe69XhwGYgmHwDr++Sv3+YURXoVYqOoqsItELHQRnJehCOQ2ZjjIswKGoIE/LyY
FmMw5aQXg3fWaZKtzU11J5b/iYL7muf/HvtmcYm6XlZVw9i5R3ScbjAd1yQ33vhuTLyRr9WFPqsQ
myUj9XRm6DHSbSKN7ekgLsJ1sMyw9UEDs9/HK8mY0UcmoHyoPrhQ1uW+kLlZBsj5ncXxy5GACrAA
qQxXQkW4WRuFL0hp0FGbqeDBIOUK6FzHx/J/Tsr7mpv/HucmmomzPJP7GNg53AwPNRTGkamGyWhQ
Aey4cwD9Fvypukhcb2J3Yui3x7qYaZe2LGTkFjhug1X4kK2IiqGD4JY5yVwg/etoSQSlbUbQDErk
EfT3Et/Xj97j3oTGEu6TpQTBTKfM16/iHRckLdd22uINNjVDTPdOslUsi+UQ/OFy9e+X8kt9BZ0+
c2gV8VYQXLuhZlWICuRFB7FGX8cbI5mZEx5prYBUuLjBQznEIbNIRC3wLk3zlwOSkXFvM1SUzn/U
8FOxPQuayTXFcWgsR2tMq5bJobsCGUk80LNIKzXzYjkEfncup68U5ebWQOjNpLqB8D82mTfZ9jUK
rzFP5XshG0gNxiSgqhXsiox31lPtMFGSL+lmb/MhiKfEVSzCPyc8r8D6Z7IHHXag54GYK5mYYH33
Bv8BruSdDN2zQdiVgshtNaDtz36oSWefDCdaBTPCXboa84jC8tv56D+kC8rGc+XYkSYE8+SI/sQ9
xt7PQurwBIrxhfFU9C97iL/ub6lTwh4xR98bAVVIbc2NC8vAvFJcXGbJFCD9Cx5hf8qH6/6y0++x
dH6pNGrGwN9TKYdgXXZbxk3pLjajNva9LgReiZrRcGo1GNOBNccv+bng3SDJoX/cq/r9FLRj5plv
alBcYxjZ3xys1eVUx1IX+F5rWtlK+8zPU3ExopexHK0y1iQZOI1EYRAG8VfRO1id1d0K3C8J9t/P
8GNLam1fwOke3n648R9l80HnTFgB7AhpK0Z75jtAHu3OnfLLdvw26s3xrCPSLnZx0y2MaIa9AvhI
MZvFyE9399LNn3Vkjeq8AufB1OkWqjekyPTUClpzUg3qi8nAPqcCFG4MLM49fBIXFYEZHda5WYH2
SjxKp665waQqhVIOgALazr2e+S+hOZrTvOzhIDcJWm4ST8HPL+eoKuhs4TIoeJWyB3vmV+PoYouJ
FULFqO/EYz/5t9wVfw85rIG/9pfRiJWfpAzZlnOpnkQLhWKc4oh88n4itsQwQDSM4s62/hmyMCoW
OkOD1hDE28yVESNfTKXeC0NHeJSAacZ2lU9gJjOkcrfi+PvEQsnSUIOic6rcXMV5WqpVGzFehKsE
LqXeuZ77BQ7YmE0DgQSHGugbX6Z7lC2jAVKsF7PTuf7QU8SqgLRKc2N0cXu/dc76LsT/lwrKqr+U
Ti3baeX4iasWxvwqvPCTOkq1cDfkttxkIRFQPPGb9xEUkQYtWA1/SFsSl/HF9tPjSHSSRLLU+MXM
I9fPxm18qOqdFGwbtZsqWFsr2kKodjUGmoBFyByz2IvBdJig7M9LqR93cTZt5aK2LhfAazlnJN9z
fZXEzOOhGCVDr/CqO0b1Br3klLr9AIYHxh6RHAu4XhbvmrTN+MYQaHxuHMxQBXStjjsZF5NgpQtv
cTZX1aeqO55bBBmSV0X5I5BSR5BxVKgVD0pNNQDsjaKPC1q/lWyrrs/nLAh4MJfqAfqBjIzRe0MK
DZaLAcIK7RfqolRA8xPw9CpEl6HLvJFeT6ATqLtActB2sk8VMHhkjKZVNO/8De8uMSdDMwIAd57O
T2f4LtTuLroNwsIsg6Oaw8lfsXxrDkrqVui5A43jf4Ar9wQt7T5OBuzxLse8zyicFuqIMXr1YWqF
ViMIi4YyTSPsFb+c6/m40aBABSsJqBufgofmE+jZ9BK248oc/Ov25vXQmG/YiTwZqAbwQ4p+zPf3
/XSYCqjlyVyR3iv8ChqQ7+kg+iSagtVLL8E1n7Y6LW0dcIkjXFf9dRuVZ+Dkq31B98ZURk4db7Ai
rXvDCpt72s8/z3Z2IDmSoOA4pBODfN/3fXTWjE5peu9FBBLA+zjIFE/6Aewa+6uknZw/pcpuSM7u
XqrDZvse9Hwb+pZL3PSpLp2yS+91ottU76NgKoASRJuvck3D7mo03EXZpZ58J8IcLo6f41IuHpwA
obndHPeC34YoEZW9V4W2KT2qoHAgWAGNMMHJr0enadFg03Pnkvn1pEMlSwEewsDCTYRXpnWlZcap
9+LarXEHuowFquIQxECUornU3hnul2Ysk/vXeDc1wYuWlHqtcp6b1fQqPLD1w3wCEj+7LKMwsfx2
1VVzQKTaUtK3dyb41xdrqKKEaxOcLO0mhBfbURWFTdZ7jTBlYH9KX9JEdhIGi4+prsPmkCnzXO6J
SPwkUw+X2F8D34QMo1Dsz4GR9F4dv3BWysKKPZ/2n/CzHJXmpDIN613XtVMSCFm1lWjOyavEeyxQ
ZR3DbFsA2zQcJY3HvxAVx5Tv3bM/a7XfH/HmBlJ8/WwKRU5Qn+zbelpLAPOnOXWYaz3hqKpGFglp
hLAcpIxkJ+guD3a+F2BIv+76vybqJsBQMwowucBT9DQxJeeUzrkfLuVciY9RMpqwMcJolxfz5HSg
heSUZs9+xMEYGPgFIAb9bmisqs1JjCChPlPuLaGvLPXHHjUJxjDhQkDyq4v1VzgiN51ShmbMdklt
URn3o4MEPWaam3OoAuzVXl1wDnM/pFjLckuAep6zbTMfSOy8uGeR+nt09Nfj3OzeVjyZ5ShgYRmV
x81fpzlKZdZI5Py3BK4fmeOSJZ0UjnGPLf0z8WHBmBBxFWU4ooWbA/ocaVooVykUPKDo6vgUzlR9
y62n4Wzt31udw9F3O+0KSbeMeiuG5vLN0RgllEsEkWnnzbI0tcbryDTRJ6xfy2rCZoKOpjeZ5Ude
hndkE2ya/OnO6fHLM5CEm4qky6IgGrf9/iH2rTqNue4L4E4iNCfQiDArDA2IjjxVhg1at8D5UGZk
8aLoKNhVnN+po/ycdgo2lFBMQTapHn7lZX8twE7MFLmoSloL4OIefI6RBTRkIv//6aeFq0i1zlCo
OUjij3LNVe2SkWnqtE2Y8eu+bxdBOx6YOfG0lV6Jp/4r4nDzeDnSNpF452N+FQW/vfFh/KFgKEMF
5T4cToq/PidCfZgnd2HviTgJwcvWrCid5fIjAW3RTrRsmhSLKl2c47Wm2sQFzdke1dO4YubHxfXx
K6Z6FKuHTgbfBcIhHEvha9/PlfDAvmwip5v716uVVDCg5UVed07TP/ri/TPt54339UlMqkZcOrgl
3ZxppnCVq6Yffc0kn4R4PRDcFIHO/9qpWQ3daGFA3mSj9vL+znv8sV6G0YcMCt9vrApu77zyFJ7O
naDGnhh52DFEMHLETn2PxaurVdkk8Fu3Vi9QvQHpChyeSTKpB3Zfs1LV5+B8bCrFCWPIy3ee68dd
PDyXSYRHvqMMtP7v7zc5JVIdJwYOWgapVb0zzamvrhgsiw66v6pE4Jd/ONDvrqyfudbNyDdnpkxw
1/KmOo+bmGXC5VaEkxjEHmqsZ4ch++b53x/262j4sZj/+rA3QY9aX7ABN1RaxqfgeSRyhcFok0+C
1SEUZzQWBSQrqiu3mMR6vtDNxk7rgBcA+hKyhVpCeiPiH50E7ywCiGjgDZcr/c+lfkthmhmRI4QB
qc7FaZRjdaUPfoY/d6mPxek0DZJkrbVwFrL3OIvG0Krvum/+usb++njD3/+1V42yVa9K2qBiDbRI
5zaG6V4AemUZAUQ4hMoL54VG9Iw1ZW+Rr8Mcr/Pd2Z/9e55/ikTcvNqbO8n0yyrXUg11SxQagV8t
CnRHavxiMOuTbV7ttXBUyI//HvZHCP01qi6A0sEQhN7a949f532sCpXIgpKcunRHwG2GWNJqD+fS
k8LJv0f7eeffDHezmC7COWzMLh1kquEgZVcn6DEqp+2dpatzPut76iEkude+s0clbaPR7t8P8DOa
5QEkXEfozRqE0rc3vx/krXDB99arWqegktANdYnzWC7HWQFaCIUg0eZUC7Leqio3VNy8f+DVa3Jr
5fLTqXfMYC+C8GiuXlGvU4r3p9e7ec2v2/yvp/z6+78WZV4DnmoCufOu/XrYbeGkHA1XNIxU85M1
qF6n/56XX5aBwV2JGYwBdNa8TRsloVaErmNArihmZqQQxI+5a4J8wrIrlDur7qfxMFHXQF1BfdsY
MPc3i13TI0BqodB6WpsDABln4pwmgX2u8QG+/H/OznM5biTb1k+ECHjztzyLRW+lPwhKouC9x9Pf
L9lz57BQdQu3z0QHpZhuKQFk5rZrr/WJNSuHeCm2xr1t4oNj3NbGjJOeeQRLniRUjtWpqp8O/QES
9femvK+JhsAe2fa9AZKfwV51W8bJyvTuicv/F9nC0RegWnd88XwHfZxSZ/laZ2Z23JCq9Mz/9gtj
3NTdhhIY/jasr8xxia91hpVu7v4JW0w+CIHBKKi58wUTfta90c24uC8NoInVh3sabLVqGbZgFz5+
PPRIOlNP2CBCqBLiE37ppT/8DMKrRtCF6n8UpV5GTrjk4Q0mW1Qm5tQFiQ8/uUQ8LvcG26kMzWKU
GJE3ac2haoSeo3NTQkvERj+azdXg3BW1sK28XUQupKyTlAHrYF2CDeLM97G5SOr38YOsbrhKA3Pp
5I+Dsr58AYThufS+EzuY1mEVdx3bgRvgw/O9eQcyoNm0Z26hiQU0DKsl6+t6kcdz0zImsQm9mVSe
e6PTpp84Yd+2cOrZusax846VeKViXPv1M6aq/M1B49UsnaAxRxF2jbXL7htXJKBd/FCDFbn8Zc85
tqPnmNx1PfADz/X7/mDAYX9l/C4eLLIcTi7KazQFHkh9Lq941phpxN8kech7TvWt+mRUnTTnxYNh
/atKVwraXTDEGmsTxHY7c3DOxA+83X8XMyZmRGoyNymMFktmcXZXRPaDt9eZH9EOTXJz+cXm1prY
DMlvnRasPDZDo6pyhbHwiAxKYaVnL8Sp9sDX8fmfF1OPLYDo2xa6xFc0q0fuvLyN6Gvbe2g0/JD6
OvR9m8HZcmljc+N8ls1K+XH5bU8xXeIJCLLRaVU1CnyTJ7AM3lcbFPaxYXBdvuetpcy4SuIrEfeC
OtL+Zv5jaT211rOT3kr6tVmuY0Pb2uWOfARnzcnHcrsVwzxmMLPxZ0/Zt6ebpEZpEaQhuXZ/YNdF
W4I07utMC6OBw5jzV1+A6RML9W29SVJp6qVbZihhic3HQmW2u+wC474lWrIYrNeE0cVxUgcsjQ2n
L3WfauepDN/y9FW4D75Dx+AZTBD6vjM+U1huGb8CPJE8mtVSB1KC1YV8iF9ago258Fbcg0uPP3Eo
aoIMU9Hz+FWy9vEYlO3ZH2ehwmhFNQDQ2lwafi6Ksk0gANxPhD6Ip45PsKzWY+3Ean9IsvtyeCJf
6heDwoxqu6YG7scBs+UzcdRpU1ucWeprqopNkI0pVA22RUdNI8wBrtKlkvfcOttBQpFIu4GV0OOo
xD8N6DjKZAeBQbzmkF6+NadstOIJ4AAkbbahSbQmDiZ1406uTPGh/aWMvAXjLL2/bplKgcmirbYj
VBjhgQOCwVfK34W7E4Fl85imr2U3UzFXz1osgIHg42ET4w4fb0ExhmNey1gsHBBHlHYgPxUQQXSX
FnTQKL5RjOQ4e8lVAcMThAvd3176wdng97X1zDUv6ZjJCI8MLp2iH70Rijw3bWds6xdq7eSAfnvU
iXFV+96WPIXvhqlz03GN46ApGOtQAST5TamispquTPkq97eu166r5FZJy1saYxZ9LceGW6l/hazm
n55HBEo8FNwFGWj9RbjWh9d2DFYijcNeV0zGFZ8BjXBA7dFd0r1nAVN9frQ09Oe+UfdjshIRUTn+
HICrxPoP/pzT/BI7NheKn9shToxl6cR6DhMjxztUymMvtT35bzRetea6zPd2sSugGGlWZThzO75K
ndNv/H2xiQ2rg7TRUpfF6BKM1DqpjNmuts19iLkWan3HSaRYL3cPYBMolttKQ6PvUdJv1OIdG+Yn
V4GxtoyVFW7r7JBaT0n+Hpj7BpY9xHckDXIPguKlYQn3EDKBPfe1TqGo4vG/fa6JGcPmpx6EyL0o
7UnOXd7sFVDESCB5G9s+BOa9oYpOH7bGhJ+CqhAvI8Kt/JPmB223zL0OnI05wAqWvOE8yej4aYvG
8sbXn3zndcYciAc6+eQAVHFFGAPMwvH+mnaiuGNZ9gcZaXf6xBh4a195n5zTlGaR4wgjrMRrtftL
tmuC+Z/tO4ibc/IIAAJBI9A8Y3Z88giFGjlZx6630KIyXVzT6H3O9IfUOJTxh5HtGmPJQ5TQnRHo
D8qqVh+0SgAkZFwEw9ewjdTSXGNL2MFLTzXZSS2yxqAzasDt2js7ZjlLwig8Nwn9zBbMvf8kt/BR
m/c1nffHshApcDZkf8ehoLRLNoRQy/+P9zsXnuCF/vvRJ27AMWvBXf2PIyqtX6Ozq8JXOzgUw1Pl
bkAnXH5JQ5yj08+JkgCtDqa+plhwrVPjoAcUfEj7jTFAcWn/KfqH0dvi7Ok5cO7k6LpmijxZGhCQ
EMQ4zgvXvGl/5W5F8nfPXwDlZcJwO19orJ7wAR7cpwgDYEEhh+q2A+VmZwtKIJZfKma1tV3abuCF
cweCiUUer+ts2Fo+jGlUIQM5ZebiWmXMjX+J1VUgFqyUx12tz6DAz3/q/3n1yUkqIoTu+yHD49Yf
XLG6FR3HCgqOEP0LEdpc/tRnEzsLg03V0gDJJE/W680EgFNN+RkbhHchArTdNaV5omKqaSadxccS
viEAPyxPIIyvVN3DfBHnnOtwANHZ6F84APgmz2HJVQ+0JutErBOqq+GvXfypsm3RrQsYL+tlR991
WDPc0nXAdJ5qlEbYpWU7m2GKhaZn7/uDTC4YgqKNnxU8SD7cOpBRKHQPS8gTyBL+b1SuKbtbT/rw
q98jEoG/Znbk3A132AuZoUtNlmXxpb7V6zx5UAc7j7uDR8IBzTIKqjh6ZZMhDAFFWUCogyF7mFn1
XEjtILmgmSpqyvw8XrUNFN/0DakVq3LuuDWwvnH0VH0t+KGIpWaTkPNLmiK+VWXzRDo6zMK87+Sg
OxhZLmx585glVEaBHfGxnehHE2vrPL+KG/PXaHzQ3XIHf4V3wanIotra9DCFUENa2D01n6zm3rc7
R7nSqT9AGqHe+MUfEzXSWUU74WMmR8QhBOW6OFSA9a8ixbcdyrI8tyLdQjQo2v/njsI1Bx9dfQd6
inirOkjjlllSyVwCiprZKbETl1af7JTa5I1kF04rOu+t8xHHG6m6woKNxp5YvMyuE3ebP86WgM4Y
pqOXnvh+u7E6RfO87pCkW4JtXE7V/qeIiHOt5qCA0MCce0+OpBgsp6ltTd6ziprRrjKlPQzumtOR
rfVeXkVBt3D6296B1keWNiNau0D9KO4lkBE61TXONweXJIdbV90a7g+j3qmNqM9L1cMAvyfUHvmn
IABqrtvizjDQxWM8sl9p6i+SiVCHDNPb+8qiDu+AybX2PpaYBwXshKv1tlFrEmS92+0rwYRtkXP1
2yp8IrpkC/TKW43jm8ecEDaMcxHo77mqCWBfAPXlrRp9Dj9rJvx6eVG4kShOZjBd0a+tA53cbT8y
2uAhygwdt/oeRDD/dVDWRR8ZmEs+gCjw+Ux0xtdG906d1NP3fl9tZFCxNOwUdRtCswHa/BmYmhXD
MnjPLZCDZhF48kYfN83wBqKoqP2NZq5aOKCjFtQ6KJtIg8yyI7+EnqYFiVdxjn6G2d7VVoSTkAN6
3X2vU6WF73No11ZaL5gySBJRHxCWgbKmYIyj22VX1zTZ1AL2Qqdjag8OM0ZdHOkegoIOVLZ0D9SO
P2R4V3IuABIxmAmtpGvDIF9AyaNOdtmPqFoZRbGunXe8jmn+NTNgL3eKKhCFjmCuc3a69nL5Vp0J
4Bhp+J/DNjndfVUndjVU8SFpfjXua20+l9qDEf5Oqxk837lrZBC3glKnBw229tjO+m3U16WVdnAB
5RTekDb7JdAyX+51Pn8/d4e+rzaNltuw8O2Q1SIL8MBLaQm2PbLB/wRDOWPvndg10sfBfKzs/Wxv
4lzpjzjOUugkQ7HCRz5+4ZiBUG2ook6UEGzYeoy3WnlJv0iTMfN4GLa7s28AjPL6Q/OCn1GUmYDy
7EcnmISbgiYRbaLjZ/DDINTIyFvR6R71A7XOfyps+JScqSsaIP/+NBnf1pu8sxXXkp2MQ3zQ+jdH
g+en2bELC725jYLny0udK0xBqW4SOun8T/kK8L45IzlrGrUwtPaAFQL1EZT3pL+8mKys0uTJCN7n
u11nIpSjJSefk6HrboSuof1PDiY6NekGNmwOsmRcA33CKMz3Mc8kBUerTj5qM1SZVQQ6XtdegoZ1
YGXo1mG+5l1pqWPrMCypv2usuS88s/B0YEuykjJSXV7XqPaqQ7EpdCmBrcd8S8djCF/a8S6PIaKF
13OHrbq8v6fzJXi/b/s7xTlleVjqiY0bxKlQ+DIChjrKG3q5TlNtW4sQdPdPbBqOd7WDaq54FJIi
DYpeu9ln5D46hULKFzOH/FzqcPRkEwedmraRNRnfpUIJp9c2yE4ECIajI95sfo8m/cen5FlWwHET
qY9rihI0MUjBL3+g/8cFgDHDEFWnE62SvFW10bVkLjengPFldcFsAJUTMuLAEWUuANuXlzylK/za
k/8uOe1wx36mpGjkEIKV73Zt3VY2fJNatnDNdwIFJ9pI0nbUbokYZJ+tWsqmiG+d4mZIu58eUykK
xBvuXQwPahpC7FBdmTqBlT5sMFB0PWtGidKtH79QzOTP9lm7UIePIb4XuaCzEN3POkaxw1SJM/6Y
w1vVDksQjriR1om3ZrdPbXsz4pG5HL1J5rjStDuqEpn9IgcvYXXoIRIbHNFo8EDvpdSTnMB5qBu4
oJRV235oxsYalgK4b43WMvC3knIX00OPtVCQHzutzDgFpLkA6fulZ+4ETr8Lqq3Z3mPAQcEDpc/Q
Epj3J2dvo0WL3RAIA2hSjm15ETcINYr7EBZXVHwdWOHpfS59ZZk24pmJGRplAdR0NmE5xbyKbf+2
9MSbAoV10nBkaTVe1dUaDuQ2Wd7Jn8ULdNLdDwkmcW0ZDRslXqzbny9wcljw8Aary6fv/IH/9hjC
6X+z+H4a5bIWce8UB6Q6CPlF0F8V9qub3nHN5O51/o6diyPgTuTlhWASKg7HS4ZSPaoG+g2HILhy
vFWrLsxPWV+1zAI0Vy4Edigg+/AJw0FUQ7FbzgRNp8UBBZon5vo0mwHDkyKFHNmBl2oOQ57GtW+g
hQAxT8gNr39p8dYPf//bD2wborxJGqzAfsQ4wPHbqo4U26HcJYfWvmPmcuN4znrwdmV1L8UiYoqx
/R6NEHNmZ08PmFhY6C0BYoE0cjpDGY1jbulxDgsGTKvmWiI4c6XPQYMRchwWKdxHhOX4HZlu94Pv
/zEsUIPPbfNDG98tUEZD9aTMsXSKesdRujl5pslp0xuHaKbJkgPTVqLa2tyO+a3ZzJS9TsGhk2Um
ZZfSlXSnNtPkEP9hyMSHAGc4ZOEW79E060Reme6yVRYyskXhema7Tw43S5PHM/JBt42R5klg0VZW
NDY9ODIZNmXZ3qoD7GmqtQq1F1eS1nJI/V1Z5cVmNMsb10bEhvaiP2QLszCXl5/l5KCLR1FFQYTd
h31hcvLIxtxeYRz9IMRpqIpAFsfBU5NDXf/q52hpTsEUxBVMujAHolgMVX8Zmm+GxJUbSTVlwtTQ
3CXZH9OiPeQ7PzPkq5R1QS5clPVfnzIgioiX3/MUu2cbtgXVL+RlFH9OoIJ679ee4uShiJDJgMPm
VktLBhyeIj8h27/xhlcfhG5Bwt5psyPs4jNOzvTR6pN6dtRVhtyF/6xeDQ/BZ6c9ZUgnmXuvRtLM
XA/Vg4fEmhvfgPxe1vYco9kpHIH3t2VVV0iIwJZPK9xMWrqRYafhYYzSRVVAO68yNxwze+ZDWnbd
Wp929iirTz1ic3H5VMbKoiU/D0G7tOW1ld1W5l8nL9a92/8xsmqthe6mHKoZg3TmODqINukwVqCQ
B0L52BDqlaLlMHsFjJDADokUC+Nn4aNdMDa4N3F/M4fizEU8Wm5y+ossMXrZEsv1yPrqMN2mNwVN
JaOApb3ZVTYALuiOmq6F5Pk5Ham/qD/bMXwJ0rnpgpN6gG0cPcrE6jlN0TMCwaPI/V0Qv8X0AHIg
pFBn8OqXX/uUfWey1sT0UQvvy16indIP4dpsNMpM2VWouFeq9OlxICCVjf1+xbEMAafbASIHSMMy
1l60wdYiFsnhe3CDYiWlgonPde7zuarF2YOgCilAjoIO3eDxQQgsfxg73RCcE49utK4ENiTa9dk2
zB6zLpw5CHOrTc5B22mJGhl6wGgc+c46gUxfr/dVtzWRVxv8meDi3FbDPkNn3QHhRen/+N20fqhM
aRwYmBl2MQFtWuxb87lX9+UwkzecAjqIWKHHwLwLxgBIG4+XosEhoA2Y97KkSWg/jIG/ro103aKC
bmcbCpSmRhhXQIWHu4thvbru1Hol2X8vH7nT1E08COUYuqggMhmIOH4QM+xMDA8Pkteo0iTtYijl
pSKY8esbgaKmeFoDB+M4rLrotlFRN0D2pzH7tYaT1LFChTdXNDkTAhDP83kcy1GBkE8PmWNkrSpn
FoeMXQa8bVh3RpItKMelDrRT741Gc1y6qW9H2GDmApDTM3e8+GRrUjkvJM0BDkuMk0AhaSa/wviJ
E97KCKxVM/7vNKjiDomRItoHYphrAmWJVTnQqzzhIEh7w7qJQ6y8ulUgm7y80efWofQr42CYMNGU
aWijRbWqDQHBm7MuEZBod7bxOPvtTm+QReXpv6tMCyReEukqoNeE7vfeQ3vIq++K5CUt8FX/uj3K
wYUAghMCGJW+5cRWNmae+XLtxgd32CXSW8b8dvyuey9Ua2v3Vfr3do/lNJPsQ4Xu0J5OIg+lD29a
p8WHdnjzyg/XRYMFJT7wIYH+Yc71PE79H66WveIG0PiDMPD4VipKZpBY67xcnGyzQl0n0ovk318+
EmeiPlZRREkJPUyNifLjVdokzdTa7WNhy21DQpgMvhxzj3sJHDpnDQ0/dm6gcK9Fc+xrtvjLjyMv
FlcxPXQ4HRVOj+PFSzPMpdKLnGs7fjJU/yqCMbZr/rpLaROVDF9tC4VBHRSu2rvuUdmlO3eXGxuf
KzjSQkCbaiOhmfaOlMOgSaB3AHQlz374kQ07uy7vitRACg1pTXungZmto5Uabo202ZrVsE97pDHb
EghUeuWPEP4O6rIJYfoiq6CZuIxomiDDJ/mrpl99/S50RAGlQW0kChHOafMWetDiCkBWkO3y+FfC
31hINMmzhyL4cP2DUbpXUuzsmTNbae4Pqw0W1vAoVw+u9qIClWk3bZE0143a7awwuM4k/YcRuY+E
dpvLu3zuShoiXWZ/gd1PU9h8pELbKUp8yGBitthcaRcYysrNmQlsZ9Y6RQlyKZm74AehAbQIk01V
/DJw/ZbmSWpQGBhfHHwW1iaHoWJgKrKjNGRJK7wfs0/gU5Bzym4kfbgmeceyVqG3ydV2JpM6d5eY
RBLaEgKy+cVV+S23MTyt7OvGiw9fLkR/c9Bum01jvrri0+MM1ZGQNoWfDLmH4+MMyC8zpTZvDqq7
VsKfZlnvUstfip6i+tBDYEtxpkAMZlUyMSq3PweE5b3dOJDM/Rq1nZHtRfuuiba5tKzLrWQEy8pY
tjZMdePBLQ529JuumN5dly0hntyLxnZYbyi4lRzeyvwtqoGrQL4v1HxNx8/zXoEMK6W+ormG/JCE
8+pCf22bP0vl0ITvVOZAd9O9TCBHAiOWh9s2w067nzIKcZfPoNj2k48jKB2pG6lidvX443RFGlSh
ZUUH3yZsBisrV+X68hLnvLYleJcE1lLl8B0vYUB7FLm1Gh0C4z1v9270ihmLRM0XouC5EOHskRIa
wrgdhuqn5rkpAx1aZiU6JD3GyPzrkaDGljHzSsIlT7+ajfI2A9aGRlF74uF8p+3NWKX6kXsr6puU
f9P6OkofGXeBpERs1uVPeMZSoPENAENj/pRiwGSX0syI4zTM2KUSlhhKAHzHDnVS9M9zYybV+dLx
mbwc5UPacAovhuLL5OW8yKoZOoiiw1AinJMnAHhMKARHeaNE6k72q3yFmNC2Sb2fMQS3RrtrqLKF
5kcrA6pDxSx/KFa6yqzCcA3ni5ptLNr9UcjTYnCi3lzJKZI+Kr2g25D/vvGNjSfEHlXnSmTXZZit
vEC/71RvK+Lc0ATCbjwOKXX1QVv2GiokQF9S6h9MRywdBUgYWuwy43MU4kF0VFG+dSS0g8RvkqhH
MCgI7a3GZtWuvPZg65cc7WpgmtrzUMxEhvHyduln9+vbJxT//pthG6Wg9L2C/apHbeUXN+ZQblRJ
3tK4Npt85SKfFmeIXRYfXoHCjBOvTPpVAR+gSvcSBBGqay/7cDc2yi408mXhFbuh/5ArbW235tbg
yUM4c/xA21lq8drIzdK1h4UDK5FWZ6+jiaIZcpFOiWfLSWLUGx3wuSyh2JQpB8nxoHlQoIKQ32O0
3QbUELvOWPgQ+Fz+EKdlcBDpzJKBA1VBjEEEcPwhPL9pcj2UwkMrfRSoGtUlZCb6LZGgphU7Y2nY
xUKlUHx52TMW5/uqUyNg5nJTdAgJHTq0aLpt1jtrshPCXYOEAc7My6ud22wKRDKk9xQDcbPH71iE
mt+UaCscKqW6YUt97U6B+zyP1rAozZysMzUp3CUVflkGcwOtw8QSuKNe9m6kgyGCUF97H7JPOdmH
EUIxHuRC47qtkUjVtZ1SBw9uj+jLGi1BDnmnolGjRrsAEa7ENO/Eh5eNv4P/c9bhquc+iA5pLLGr
g2qLPjEggxLbLYFzeBDlId/295oDhEJKr3IDvUL9hblvDkBVyFvNWiiSteu94cMc4KTwNoPgJFGD
Q+ojUJkV18VQ7iXS2TJew01wm+UZWIjYe6JvtiWZuLyT54Ik5tTBTdPJQMrAnNxbWWlVH72K8JAq
n2GULN0aksTqVU/VOy1hlMEl+dYTVBwcVAaUe8l/kOpHkpukWmctk8PzfY5zR/n7E032m9FmxRx7
IIa6c0uZRdGTrd+gcUkjM3IevHKO4PirvDG1/mQepEyywjydMznNkPzkZRl3IVSJ9dqU3dvBh0rZ
y2+y4jZXEWmUzRszR/esVK/0NKDPxMkT+ImYyX6tRYBTe5MRSPX99S6Qxv0wdAulqHeSY1/rdnRX
JkjrZlV6C5aHKVe0nvMrLctfE7NfSJG2CTjL4WwpWxy5k7cSUSb1bPgAv2LEbwZZ1YvecaImPIji
kaRoqxIVb0+iwZr91IZXUitnfKyLpwpORlVS6cfqK7d3t+H4Ehjby6fs3JbSwiBE4XloiE++cNwR
TNeViRxj+TsYH/zmlnjIDR6V+DUqny6vde69Ge5mypvwDuzUJFttpcLv3HKIDrn9S/A2SN5GOAkX
ovrLC52JiCjGkvKLohW/Tl5KbjSrc6sEZse1WTPkmb64rTC6ZOJZHS1fLq92rgwF+paqGLVO0nFZ
hIHf9jPwi0B12zA62PKzjTfFbfYaIp3ewQx/93ENqB/h5ui6M2+iMls51ARmnuDsC1tUG1TqkjIJ
3PET5LCQebUGq8/Qu6suvR/yt4eKlEL3VpbUrsiwbEA9Gs47dG4RpFcGd8E+qzmNWIMJf2xaDmfi
5ac6d7Scbw81cbetmmq+pPNQETIDelOuIoTh250Cxx7p3KylP7McmCZyB415OyhjJt8gLFu7VOFc
F52w0LvFrtso2UVXDV+knjlgZ5wKKaIIfkniVAqzx9878UqtqgzRDiKnyq7V+JXmMk0oeY7t/MyV
Ecg/HJhKf/lExybIKzOQnZhYWyshv9liGAbrV1VUMyfo3AsZTLsyI6cxrDMNUnw9k/xRx5N7MlMy
HUqX8rKRPspgP1uQO7dPBAv8QzWZCtnk2xUGtFsUG8JDYRlL6n+We0UQlmvGmuzemRuQPvtizEwp
4DBoW06z+jgo/CK28SDQPNgYG4yrR47AoffCmbbAmRYl0iaQ0WB7GDSCV/j4VNSKUadVCY8ndUZB
qkToTMBHNZq2HIAwVGrpx4X7QBTD093ly3buoHxb21GP1x77IXeCMAb9n+5zNSOM/lXSJOyg+L68
0BlTw1SrzP6JNt+J88qyREqkgJp7bPNqa2ZoeuVX8SnAFeVrSeHr3y8HGpRiEaUZDqjY32+2dYzN
pIgq76utBmlpQUcPQ64k+9pcRkhIU9e7vOC5A/N9wYkZ6ZsuLZyOBekz8y1T1HDGW9azx8fLC51O
pwpkECh2klqoOk9V0CxPs1yTFpk5oje3LsrPYKCUY31iTrTMBDDwqgYPIJBXWZ8t7TJizMhZBilS
0Pq7rDLH6QEgk1Yqatoi94xRCNa6beSilsQ+lEi3dndSM3PQzuy/hQCwpkBsjoyPM3HiauDYVWVW
waELXeA8b7Q9evNHQiRDGA2eSwBLL3+oM1UUCxuLyC+ZBjXDicHopFy2M13zD1GnLp1CXVDk/t/0
V8BKmNxaWaHLYk9eq3HUIQ693KfR9q6kDzQkHDy5Kf+6/C5nTpdo3iiwrmP55ClbcZdqdVyi6yM4
xYzwowr/lkSqqWOsyQYvL3Uu3RVwNwATOocMP3V8dTIliozIMAkz5duw2mL54nBpQejOmWnK62gI
F9ocbvpcLESjCnQM2EoVRubJ9cnDqNE73/niDhIDtEZtf41Bwfk7Vvcgt5N6yUya3DEeDtffHA3m
uV4FJ4QvLIpT0ExOXtrvLT0vO0jbaPfgXECm9AgaBCOk/zTlNIY1Xjzrxp7bV/VrknUS1BPYUraE
WZCZqGntMgtMhpnDHrfmws+Ug3ismZhoOzRYIJXvvI1Se5+y0V5H6ygeP0JFgpHEWkWJujRTmGWK
cpfr2c7z3UXthjeUKDL7beik645Sf9jbSzu8NvObdDHGizJDDcr5o4OEoV0QfcaaTL/iGTSx6m/T
bNgILx6gqldLewr4toJq4bh0pX4l+g9UKhdDYhEW05sq5ZXOf1zVL4oz7mMSck+3H7LQh0f2lghu
EVbvmD7PiBYVf00R3KkNRghIn5KZ92MbXRmdR0Enu8kt966AHwfYehPd0trIpBumS3p9myfRMvGs
peeM930mv6Wee+8ZxSLqq12b9YuI5Kuo7ohtbP0hrx9gpentZ12SftTaT7Xblp53J+ZMaBJ9xNzK
pq+2AQlxXAZMSyGa3QM4GvWV5EmQvlKJyKpNyXSx2+562piyny8DOjhqYDMEHe4FYV9TbGvmel0i
HQmNeb2RlnprLmPV3Hbo+eWjCqLs3orqBaNmj7UfLwlZg7xdlOUfA9BsdqcCq+66d719cqWX0k5Q
WLb9a/EnpLRfJw4k0Y38FucbRq+Wfpnf+TJtR/U+ZIIjkTfeb0Vxl03wIRnKZrFJsN9wVAg8UwUK
1HjI0HutnxM+Ztag5zWM177EwC5AioLxnKV2U2a/s+Cx8iiyubddBDvByGB1vC48WO7pfZlt9SQi
ADqEy3oc1m0qoT2lxztRcRT/R9z+ND5jClARJE9scS6nrw9JPf5QGaONB4ab2hKRWa++CWOSNMeb
KVufq28c3ZhJftA4YVC5JkE0exS5t/bWN3cD5eSIx1G3VwlYUaN8K+BEjyDlq6R9DjkTfoadmG1I
f/W1p9eXSoMC3TDgKtRBj42lmSJFpuhhKHqcXWKsCdx82uwICJqYyzx2FhyLpN61n38d+yAgbrJ5
ZQ17P+gfM1CXxUy//5QgjOjABMFK/QcYqy1PHFKntU7YlWNMUgmqjcg1l7Q7ETJjy8B7SQXi9Xm2
Cfx2Gw8fpf8gl+Kuz/gQYS4nn8U26JsT8eEbjSluXWvdLPc93xdYTjm/BckzhneaYMxCTKrZj5An
PmkJKqazA/LnoC/AnAjcVZP2rzXlAOuYpjb8evAOoKn8TdTclcEdsXQ7/CWPJD2xm21LSZPd0dtN
Ht23/fvllxeu6uTdvz3A5EhIdaQ1FYn1QUGXl8Z2hq4uGO70gdM3iyk6V0vldalS8pPYekpTAE9Z
4FoKNQPD3lYF84rliimN2n0WWL/YCXZR9hg1xk+ZzkOt/MS4p0NO/hQu9Cp5I3OqdIZbh0Vr0tOD
ZaZGdaxe/fsvApGKytiQRlwxLVwloujMYfcO+JWEHngq2rZIg6pbq0P0XZqT7D1NahjuBvbI6JsG
CZM22YGhV4t0RLRXoLjp1pBGAeD25wKl032makO0IogHISieeu66blRNigzpOi53GB7RvKdMYdKj
6W+iuUDBOtMBBsmpozQpBuhZdJLRhGEFj6pS+ofRgx8H8EucyOs2Czca4oc9HOUUyCt92BWxs+zj
+KlJVlH3USUDLh+uDtld9aBJbCmHwsZ5cvIlRSZlwIN2xiZL/WXKO9jkl5ALo1aWo3eote91J6+z
MLnBulEcW+putHGocQLZgkHEWEXgJdpEPzhgAo1UOSREJRUZa6VC6u779x6hgtdBitElSx0mobwe
NwC/KKwV9OFrZ4QbNFhmQbpvg44hi3gZNd0qtFEIA3qZVXcGMhSlhsgRf9DC3eu+svEdhE8yZ11E
7irJwXB4cYOTrxcNSOk8R9NRz2+Q1lhkkHA3DiKhnnfwetSwy/g9s9DeNX0wftqGiAQ5JSNdGPAL
vcVVvwjUPz59rN5HDiAfGFAdqJwnGz38HTnVoxQlDwbdw963l+DmYB6P9nHnXkdud3CDYBkaFh30
KxB+JADcsa5cjqVx1RF1AcNeJnm2Fgy0opxVXo06og+FuVCUquLysZ3FXid68veBVl6LywuzaK+n
TBeh3mbZGxdXX2XaVhrzH03Z7pKhsBZUFX5pOOYGaA28Busx6rcpVWEUfHPpumDYtXQkanUEsECZ
SrlYdBosNEOysoeAcr+yo7K4LrqKIof6aA972IGA/9crFf1FtdyIEn0Fq7ZnF6sotR+c5LrzDEZN
oq2d3FHvdfyCDp65FZVvu++uuNs2RDfhVs5+ug0YPzu/DWnTEFo81Za176xPo4vWg/5aqLcdUsih
ntw1TbPz9P7aRmEj6eFUYccFFFcfm1tTIxaU1JWl7SClqTQYoXJjJdvdotSbjS8Xr7JXMTicLLvU
vBrRFJAdaSusTDYCYWgaMIZJBuGpue5JHmzJupfo4NhSidgJ6ujDnkGIBeSuqxQA7NAzyeTITLkH
7oIg8BUoSVj2W7utV1SfTSVfxc7DCJWkBImwOO6MCRbFdUg7I/Tx9KYGnJ6dTeTHIADEm3byVqYf
XKf2e21JD5akbDMKuZ3q7IH9RVlF4AuleD8+u5G8Gtv6ts73efQ8tDbnsl4L+C0Y5KFFwc+WtqIe
pCV/wmq8TvzkKQjcTddlb6pUrFz3tSMO1ONhK5Njj9V4hy4JsaKFsE38NuqvScveELJG6k+blulY
pduSeVwthGXkYfAiqj+gQd19HvwwnOckeyvd31alfLhhvU/GZEOfoeFgjra27tt2rdcqmBtvETKI
meyj4G/Wa7s2yNd1KDEyqe/DpiyXhaxsS65vkrBj1aeLtddRMhXfr6nc27j904pZF5XqlmPXt3ow
kgSQo9yEg86nag8NXBx2q+9ITG8jsFgFoLF+AJmpB/+HsvNabhvrovQToQo53CIyk6KSrRuUJcvI
OePp54Pnplv+qz3T7nLZskQS6Zy9115hNygCSSipWyKc0dUHKKRh1nkprRSiAqs3Pbakb/I0335T
qwQ8GmaoQGgnIzxBWUMhV/Rtfsiq4ZrNxbVLDkmRdnZrKrlTSNmuPzbsj0ul+f0ifCR9dZzFapd2
xpGmIljGOBhvBXd7BwGM23unqV1sR5ZxrLveGebisanGXxLrhGFOQd2JOwwK6cGKXdEq5xUVjaEV
x9LACEWnwTaEbotj3lZYbLnaYvW3XdsS3+VF3NyFPaulCxbkq4XpQg8DbTCyJ6F7VELaRLtPQCeN
hNYuJokNNVEPczZNeVhWM8iS8qosYCC1vk8X3Q+X3M1z4WPIZaCh5BGO6KFafpAWfqwJeMqJASYp
Y2G9kQb9IYElTPDbbVSjXV+NtzQ+1sZnKo1eNFukDKWMYsrxsD2zg3KWBP2RXAlXxz+1F42fBEoB
DENJm1iH+hSjbDU/FsSFtwgDp+672pRHbN68Vf++Pe0te1jUHqIkt2Vib0KjuzKuCRL46Kly1RIc
GtLWV1nP+tDNelSFDRw+U9yBooJ3WT+tUULsPynfFzgmwmVjDVjl5EtL8a0nYAcqjflopqMvR/N7
kYw3+duSCLtt4dEIc89NB4dduzBAfOsNKSsIAewgJmcSrlMZRTynMOFZX1AIrN2ntmpvjc5euHTB
IumvUXZf6ZLbDuII3Zy5YBsINxD0w+fd7WmcbXHEMJwjjelathnPYHyyLKVIJRUcxRfc4Pn4Gb5z
dJnk31TcN5lSHioNDCZpAjXPrrUa7VlLxT7et7GOtVB104AAVL1xFEXMUGeLgUHx2WeJP+fSftl4
JHY0j267tl6XCR/R0LxXceTU1fy9oF/RMvFbkfoG595tF8OL1eEoSsVFTniYU4wpGGmyedaJYjfq
7AlsRxlihWZs4XDws1GLz38eu21cQRGpdqo+7os49+LxjWndth/0uuhKyUOXW5ys8lCwDKf5R19U
HuN3F8I2ofM0TEZZ4RKvkN0xee1B7OXPgftNz2J3bEY3FzAfWziBjZtXuYOQMsJPtD9W9HuckBhm
8xo3Tt38kGqoNNy8inw2eW6KPHzMk+LQNta5wahJ0qALztprVZciSQf9URRD0s0LN2ywB+hXV86X
W13rp05TC7j6decomX7KIjloWnb/nIWsWCUT044J9znpsWkbRwc0UsfIoUHxCEH1ZLQ9cC5slI6B
vH5aueapnUOq5T6i8JGqx0J6tcLuJ23Zw9S0noUCgXtqshqm91vV9t6w21WlLTRsDvnyU5q6G124
6C5Zy9AFLpB6ncZfv0SJq1YJeIEPj2FfnsRU9eAU38ZK3l6lZQ83tPA5pSQqY+FJrHvPlAvNkYUQ
aS8sUfqLd2KB3TQnjjUDMhjBjYpvoTjt2IYNW5558KRc3Jva8ELFsXTxM12RE0eLXWcArFl9UNLo
aVAWRmdl72jcBzHUwyEErVObjBmUemxLeFdK8s3gJuu7NSa+A68GBh5qiXy1V/WnSjb2NZth0RxD
oQ1Sil5sJ8X9AOJNnG5eGI7BSZrhG8a4Ok8DIfThmn/WlLE99vOinLpZJWTEmamBWR+S7lVYL1m8
gQOZn+vmTp3rs1Qrj10f7RSxtJyaGMUBpU8lU7hxS0/WtMuZQKK0nj0z6jAlbR4tEK+xrG7/3Rn9
KcS0SKjYAl2o1GQTD8x/4weZOLXiUqXWMaoSu5vSPXxfZcFEMteeymHdD8uZ1TzSkkOVZBNbLU0G
IQV5GdlFazoG86KWvLSl1gmgQSbdrrv//oR/IM/bByS+WoL/xLjhK/FxjlrLYuvJTx3+UDEVrsT+
SJNDMztAOv7vN/tjSMCbbQbr+FFtSsnfKO0/pjaVOjVzDsp+zLU7ECytq17AAmu5Pm8Za9SU/aVX
/5Mp8uUdv+C+YTQ3QrgY5lEDkFt2KsuH2X6aVBPcV2L7GAt+krwuUuar4xtIRpFJgdh8zFt9QJ6W
spV2y3kjCABLT+hGVJwK4cViRiO+Gx0moVy8MFCVy7JcoNoYumUvwt8cEv48b+Ra4xKw5Ywz7Pg6
rYzxlGkH9DdH4BYKgN+d3hpfRaXH0fyT4aiS/kVGCzfsK8yxKSMY+3JjgF7rvxH9f1yrQlb7Oqly
89hjlKe30WvV5U7DyJ7h05Z50qhw/NTnFDK4pBKHDWeA+hG0DJWjbleMgvBvnexKwBHYDP1uglKp
QK6fJ381cKqUFqds42MBeylRJq8T3yw8K7UkCVI6zT4hS9B4WyBtTtTu6nAnFTSsIp+xMB6C7lKS
PR29syz6iwimim0lC+YspbepxeUJ44aNNF4Vt2r2mPrD9CG64aHoXrBN3c8yhmjxHUWeTq8Sa7Fb
LdScG0eo86wYi2yXi2FXAK/JCHA7h7ZYEBtdy7c6rvaFSl6v8auIbGStu2ZKdtsRl/iUQn9sQ+uw
STH7lKWxjPx10fYVsHEkf1vRPlrEjikZ3FvwkbK/8wTMJGq0ODoY6RyIZXIWO/kYR7R4/UPEckw7
zUvg5Tzj3ob/O8qKNnyWivVW5fU51rB6EoK++95tEreG7BKRyV+S31f9/ruJxliXdiA0o4NJZsKy
vK2qciDFInJkWJ2mOVXOpA3QXFVHbU5J/T4BarNNBmyNh7oY79sFK6rCQ09pp/XHFL7gnoIbfmIn
nRQMw70pjJ1Qlfts4WgTIoL1dAezJMxrV9Frj7xHZ1ham0GLXA/2pkbVHghxEvC6Gg9bBQgdcfvT
ZICp4r+lAWOX2/cZ5ZZ8Ejvb91iJDNo12R2tbTI+1uZtKh9k6y0iMqzp0x0MvYORNIx/CVRKel8S
RPCHR0t62L5imv1bbR23Q4OwKuX1s6WU7qovrpBjNtKPpi/Mm3E5r6ZZg9fHk7Np1WTK2tiWDR0T
lOG17Ltjmo17Sh1Jbs8MH+0Ydhab/oO8fJpm60wS/jwlhRDRXWV0WmnTijbd1db8ZLWSb1T6pvzc
93S3W2dI73XsFEI7U+V3ibQVcwuubysWKJH4EiZR0Gn9XpEUJjd6Yxe0zTRFrWEQcNd/j5YBUj6E
NoOpS2HdUgHL7dWoAr2MH4vIunc8RPAnDbmHJp2APUDurSKS8pSztpWlauNsMDrOMES84UAj9fut
Qp6bKej1BKnMIHph4TBOc5FWmApOwHPkDSS+q/LoZkbL3TZ4Wl19SlniylXshtp+FrNLM3aYdvT+
QEcu6OlezCy3KPJAALuX5Q9lGXcqBLb/3lz+HGxayKA34o1GG2MwAP/3XhuNWJ3hc60fjfph3Vsq
12C/pMeJlDvhHNenvH3773fE7/3PRVLddk4weabDwNH/fsskWYpySkL9uHZwhGftAPmwWfJL3uAH
XU1+A32FGWuORkIEehChSg/NVhi+jVHpsZIWMKWBrqOFyAP5LS3HW1Nf2LB/yOjHJyu/TyqE6IXC
YZan1yYiB3WwWHm2pnmlQRHn+rT1eA39IIBSBT1w0/bWGePVfvSS9odUTC+4sQx1cWRsEluqP5ed
v47jbZtigCQGdZbsh+IFU2c7y1sbSqUFVBJ28YOMAkqZf1k0sOmUBGLya2uVM4o7c1G8DW7a6Lwl
yeUm1JLml7GyskZh15OPl16FOHzKrJeODttQwPSWab+dAKPBAIk/t0p535RUulYccOK9K8MhzFWn
ZOy0ERu09SL370NPTahPTohEfRCifbmUsLjAYNfPkvbJYADa9LW/QtfHrQgyWc1cC4+PK2usJ/W6
P8rZsWOHWBvVH1HIzvsRWHIxlUDunttQCtI6d7fLtL0irs0jFvSiWt3RbkCjxaADiIYf3yCPrm7u
MgMNWdhHzZuMq8LWIDF2YuAmGtgEU2SWmzaJunso0wdMdYZ13m0UTUnNvEE3T00mJOgieJia5NBq
D72w+EMm3Do+Wb7N+TrjVC6Jo1Umqjb87WZK56nBq0+9jpIelCB+mfoDbrUnEv4zgQu3xeDn7XBN
bo3GTqKwGzWMX8qBDVgV192mHpjR+NTKubR6vDDDQ5/ijhYqj1uRzWKqSt0mRu+y9LXU+iDM29PW
taZG5GQ0VibW0O1cur0g2XGxHDMzLG25gUVZmG9WROvf+4LcvqnS9BESnlRjWxRpc6BUcVD0WrAc
O0wGcwSCQrFcISHdZvpny0qDFAAtScfT1IlevqAr60BtWIJrsfYVtoMoLY8qPfY22DVLqrCGOyP2
4KD+93P8B9LPwkH/gywdOQ6LxxcmyWpaMyyxUDtO/fs2HqfUAAitqQno6ar8/7cmhYAv4rFGBQxJ
XvxDUheKRVQtaVufxfpFoeaxxAbnyQjMOQbkMoPJKt23sBffROt5lj3kxI6I1GKcQfZLI+jSEf4C
0yC5xGsv9vL8FyKORixcbR1AyJG8ZHGME2No+k38XapPdUOCZXG3xsldul+G/pdpIEzAL8vg7yPS
IQtjwiHisflFPZUqa6QtkKTPaRi/GGbhDsaAIWW+er/xmKo8S0rlVji7DQkED+0hWw9tUp4gnqQ6
i4V8mB7aeDgsZOyAsbiLqp9WJEv1aco1XzLOfSHahPLhIOtH+YdquhG3OPAu1Yvkvo97UowZlL/o
D9oVVa2zBIqNt9vNciHl28DnR/0inKLeXoLhEO81G7GOG3rbL20/2GyrV8VWbni026IneslR9rJd
tgsPdLbOdKEAHi7dpbyJHgvNS/s0/Yh26IGOskOV4R5fDPdbvQ8Psvf+PgRdULrXqxlwj9uSX1yS
++RZdnIE4HVj13KkgMBzu3Nfv5f29us1ekj9Jij9IYCltbuaL8BG0VE6iT9kL8HvU+UY8eD7iX+L
I/BJVnd1Zze7s2N7ii86lf22fU6iNA6yIzvGN9Yb1/Bhrttv58E5sw44zcU8pLfxVKqOtf27n9yT
+/Ai+YsHPC75+mHmNa1v0S4Mko6KyB5ehhfrwwBBpLqG+4lO9jkp4KxY3KmM2+vyqZwKd9R+dbka
pOiTpERGbRC+pihp0XG64py8h0kP1aPCACXzh8Z8eE1ZIKsBKlolubOm7iwj8QTw3JbuN0/WF71K
X7vG8qyw8lIFc7CkY8NCtFDtqqx/WraM0FlRZ3ulgOjhtJVFeQrleoer03sfDw+y8YJj3V3JVMcs
UpLXk8Aqsodyzc5yXgJoNqWjRbt8shjmy6/IxVwpxXJwlA7hKJxTy1N7nNJ+j29eioI5k15wuYBE
ijnaGb0IcMQYI05ei1I9Vx2ouvlslHHgpEvk6elgG/JyXtvom8khlQwqBIDoyvLl5lpEgWJNp3lY
nYZFdA6rw1CsQTR8hthEqGGQxzsZ+mK/srXWM2A9DtaxGZ1l6V3SXLOU4PvNdrVg6LZWf6uf/vAP
4TGW8IqGqIQBmYSk+9/VzKiNWayjpTv3Y+a0kuRUUFbCytgpcRIkrPSr+VEx+puYLSWCTxKXXXe3
UXYyypJa/4yYKppFTwa6tq+FszheR+FhETMGYOEaCM039lPRfBVRQ8vU1bNZPCQaoIaGPyt+JDNo
Y6nuuhAnNkg4Aq4GcT2ftHp9UcddxNAkNWWCqT6r2ETR2FO4atjjZ35Rj7tFiD+a6BMJ7M/oMwJW
j7Scbag/w1A59kZ3XMTUz3rVVwa24pVSlhEB6nJPleUdooHvibkGM+yWTA+Pg5D6cXxdu3tP0gc4
EwtVPcC5mT7N9dID6+mnCkDLjN616XlJcUwRTKeDTDVPUVCNvlTc5+J7m467elrOSmqd5/S2JpUn
hZ+ck14IwgQMTrnWYXWqV4wuF85l/sEcJJjXFBS9dZUiesDZ6FpguTpNL6t6izrZ1tKXEEW9VpRB
bpY/tCF1xIoUkOlXySRJxPHiv/dG+Sv28PumUMis2mipGxX83zfFgmfk1MgxmJp8Mq3GM9I7/KxC
erDMnfgyW8mmYaDq5TiLpLpV7DWjjLeODIW7Z6rWQrPDoTjEzk2ssXBE4JEt90J5jh/6ecvrJMoN
lLjSX+Da/OXDm/9jY5JQh8LgZH5vSV83pmgosnQsxurctxKQv+iEKouZtVJECKoz6KmTFDt24llN
XSP6aaqd106d3Y33SZ+IQ/GE6rWoezde5Qe1fZPMZCf0FzHTWYLHRPQryklxcSlYzvT6VmS6gtS5
uoiGsduP40tffcxN+NAXCMJ6Bn7yewPtj/0rlaIfw/Io1CdRqOyZ6Z+R7OT6ocScWc8uI7a+CoGt
l7rNmchP5LmTr4dVds8ntAqR1rI+Wgbd8nJr5mNH2VXh4GeM75PwDFCEE/S3utRdgjvbWQl05vdF
XHtpZp1Vady31nKJldi0hacmIx5sLoL/vmu0r7DidtfQGVFVmXiwSF+t0NJV6Iu87KmNO4Q20Uvd
1TAoEpLlioMEfpPOzcGEZCZLwyOye0QFJoMONuY1uuFYtEO3sp+sb4vqx9VjPT211aM+vhjdvsji
S8x4DJoTvLqmyoktnh0Fj5lyesnT3VjfilqEW+CCa2JlPu5iMwM6P4lT44xoCxFMNNDnLOKPGrm8
pVN12Tx7cCSnpG6DJow8wxB2c4FIqGoJukwuU7FinzTHP5mh/M2s5g+6N2cKXBgxEgEuyp9GJEql
DHIVVfkZ8Zwwmg711bUaml1BBouaf1St8p1e92iVgMZRes50cCVLC3po3MWk+nLVk0654HU2FliI
tj+rJfYYXfQLRCEAp/G5matdzykWxf4wWX/LLv0DYUU8IRL6AKsXbBOh+ZfaDwI7URMo588dDhca
WQczhsGVlHgi65Gqk9Q+X+EorEYCMT8Qow+NYWItBnIuQvO4GEu5/U0od0rdY+uQBNEkOfX0nd2w
XfWzGX3k4nl15GGCiPBgKCj1hF9WPu27Irn/912ra19BT2mzzKMXgMeuUWp/lWyx1JqLppFL0U3s
45N5X1VPHD/SlAc6hH0RkRGZe22UB5qYObVKzylScEraVRefsjn05Cncr8mtEgvMTzrKQ30dj92W
4FkdFWp8s1+dqS/2oW7ak1b4g44NvXZOM2QLixhI9MmcOsm+XmPn+naWnbfxulWGtLj2aofu3fIi
+14+pm5Q24feef5h2h7f/57YtT8+UlsdGJw4skcKwkV3UAs4if3UBVc6PXsfeZ/6np/P3afElo6I
zwNgPPvJv777/qd9Z4e3E+/pSXeuT6nLX033HruR/RRf5yMFtmNcTBfn+EPlfJru54e6Z2zq1Lve
Fm/i/sN4thzdFbxPMD3345Y4Nz6u4PWvgoMdrB/obuF8WvxEFsykns1HSA4IKom0tOljr4w2d11g
+Z3TOctz98DI+4oo+I3ygfGzW/sTBXLMEa1Pqmf46z4jjdjWf5Tfty8OVNAZZwJXY87VU0n92/z+
JTpvZ39/H+3PImCWaGeH5i3h26A02/fszDHveNQ4Fdvv2xcJAXWlXe7n/nqMDututjlr93lXObSG
58KBYBEU/Hm173tTded3hC7BExMcp3nOSDvhsKrP7QfRxbuUvpzxJiC82Kast+9FgD6C18Kn/mG1
BQ/UEVWVXQTjUeAMx/72fZ/3IOO3iH+9c77tp+1/7/PzY485Kq8U+4IX+xWvl7t+4eyDiNtiu3qp
2zhM/l3uB+hifIFTwX+dc60O1+0fOCiueBe8sx9679ub8y37p9RPvO1bB26IJ97kzsvxhdR98vm2
+z2w7z7H4fs79+i67u+W4/0qcxm20zzuG1txt9MdHQX+BkNJOcnGa5xpDiIsW1RVO9sq6oFhgJpQ
JXNt89J1Zpj/tUKPkPcYoZaK/COH5ixCUhK1t5Qmcan9Un9Up+xQL4Q6gnxam0fdZCKhggqd+rLZ
uxNZfbE8UVvctPa5Ur/P+hYuSkyPSI22GsBE0NsRyHTFjC8e2ugUGL7nWjEMt8VJdXrNQi9zyuqb
lqswFDDgpX8Iu1shvsUQdDCEhi+m6Mx/6g9BgWeEKbYs4XnEXo6ulOK1IHSefndz91E7PHuonjXf
nC1nYZM+qanuzHhTcPHk1+dFO2shCyHLN8z4URQQMZc7QXNjAqi1NVBDxQ9jyx6mkD4LSq30FBNS
hI5TCTDtBU6DHR9XjiCTkM1JF/c9/UV8mboP9rCzDlBcmSfW2sYID6uk+4ra2+0ofyv9uJAuTVNj
q8PMN81tQ1y9IYb9jl0M424373GtWAvP7ANM3XTqaCjnS6y8D1Gwyt+2rdMU1KDLe9+MxIfRcHLx
IzPiY05YQ/SrVAkGj5XAEBSvNJWnmridrIpuszwSiEYaS6hiuisESSIdU8PEFC5/rMoMFyZSrrOV
SVqlsQOo97G+EGQIIbA84w8tBwoAjd0SPiDiRlM2ihqERqCn8EeI9Bn2cXbWyJn4VRomw1OoW9wS
Yf1NotqTaE+xT/MhhoFEDtu+qbXOTDmGPtYv2a0m6XnKFaD65cGAhYPbjwvv2Maiel929VFSFm6f
rvZbgHYZNsE670vYoJPSkgvuJI3uFYnh5qDxxtI5zfQRaVeaKVL3NowreVyS/C+Qy29I6p8k5G2j
UiSMI02yHxDVfIGs5C5Rpaxuw9PUsCJHE27Voq2Wt6Z9SS3JTSwNSa/kxnruKhBGW8OnfDWN0V+G
J6XG6SCCSzR56/hUE8qUFMDPseh05ptaCn/rK39rv75+WIw/yW1WsZES1W3X/ccosZy7LIu1JDzJ
3anoir3OxMRKSBuruqexFL0ljwMc6Rk5vuOruG/K6bII5JcUrSvDcFZl0S7xXsmGFxCzOA0PaPR9
See4BsgpMyKHaYKiKBeHedYjWyrhe4rZPk0/dLHH8fFRSVRX1sKzJubXJUt3zOeaqj8KWPTlifkx
gW7Alj4JRuwpUecM/Qaw4zJPH5M1BQ86GxWmFKCeij33oVPo57b46IbLJupRYoP5/IVgipXeqJiI
Dq8RtTBUS7rKkwlTydJvDXWNrgUjzX3eEPiJOW0nEVOiF8HEAwwyZxHO1OrJDaqRKGU3oWW5Erud
3DLdrLEDn0TDruT8NLdBqHdui7VYxP2c4mowaE77tPVhP1eaYh1rVVv/zuxHmsEyHLXdpwZzVg8U
Kwr6MkCnIpWLLTPgGpHGdOaz1RH4zUcwnxbrZRDeTBUjCx6COSHynLIjuhi6iMYFrmVz7aNxj93v
Xq6GQ7qS8WLO7oCNS4MLDFSsoYZvZ4a2Ups+ClsX+tytLRUvnq9lre5HQ33FPz5OR3eWh30f6Z7U
zO5EhdUTxSzC4K+9aCHvyByDkhu7HU4C6dBt+rMMCaceLnVDncm549F0JjBRQGxzLE/WGNLdlX5S
NhepGe5DIthm0931WnrSmxxH/9IjcHae/ULRdoYc+nG5Q5PmjpFxakpMQJLpUcnyXTJ0bmg+c6QK
a1pGipSaSH9pTP9H1Yx2AiEX0hJwYON3ZtE/Hgl6p2nUtMg8FetZikXGYd0tSllm4HUp+rTbXOPS
3rpI0YtGJJMKa0cTmfdI5EJZzboTl7cahcOGjs7Pg/B9QSzaZW+pXH2scfyQQ8GERPnAdMrmXPkJ
EBbKuMd5Vbel0W3NMojoqf67foby/wcQjLxZZnHEKw695NdQmh62UaQIHBY9wXdF5xYVbkIYOzn2
24b0WSfCIwRC2LYnuRAupD9NohC5FXypDsKioCjnKf2Ulbe5eWDwrQj6t16gaRTgaRO5meDjnWX5
XVQ6dHu1EzHBobPtmH/pkPhk6LpxIzkFYmAJ5psEG0404mtWDt/WZUGyVTxF8XKCkQbD7KHJ0Dil
46VsPwlChKjAirg+jyljlf48WPtyfusA3ayUikq4IdFirO42IWqP5C3pzuLQ2JWo2fUuldODFBZv
8ZxcC/b/dPFS7ZtGboJ2HnuiiybYeZzwwiq9SYDA/z4r5N4uO3ZmWGOvff9cWGQjpJD1+ExiIZ0R
7w1NayvtIU5rR4KDBQfEkdjYAPE9wVAe69ny8gkCqAw4i/hrStNd7M3CyyySkcq7dfLw0lqGK8yR
o2eVGyefI3NnREz4FZ4a5YdifaYW51GxhwLRXYvsDZZtS0XeANgOobQbsVpLicOaksUJUwGmLmaz
6vIj0SqsmxYvaZT7oh+SijDFUHPz+SDgfcVNECSiEoQck7Dqf3lytG1n+7KZ4GqpbyglxmZ/pHQU
as060QPACXkXpNaDvghearwp2smCuS5RS47zRcpxftWsXfrE1oJUBxC6194RJDxVAiNWAnCXWnQ7
5H56Wu4sgQ2hOEsYUfdgtrDwncFAXrGau3STVca/jNiww/mlAcxgBYqWX6V+SUMNj+SBFTjx0/Qb
rtd+QaAppUzOSj6VXiiLrhhqKLjxXI7bp1GB4SSR6AkUZkWJ/5eH7+ssmpJgs9UAePm/5+aLbs6q
s3FtDFk7GREHX/4KUw/blmx+xO8ychUaZ+uvFqDK/7gYeDlDcdvQNfS9/97ZpTKZ1zmu9FOIHeYA
1y6tFicC1FISDMA+0uJiZC9puEHWDfRn2pXsL4K4/4FPmhDJVNRwMEjhXX45bFmRMaseGg57viwz
knc6WotcUSVCABedu2afjkzc29OoQJUQi0Cn8cjChLEbUP4SOZFwyAB9yvyllq5YRO+64XGampNa
0kPnxWVMIcVFByvRXUn7y4r522bq33czHlTMAfG90fCi+Or72A9ZCgQmakCrIwSfHzKJ6DVTgLD5
1Vu7AaC9ZSxvZvDzoZAcq3Td10rECL78mS44uAjBPhwWWoicpS4FiW2conCWNvVn8/TT1B8y6WH+
GI7l9IDjlxRhlbeLQeu5LLK4OoP0kMgClLZ9n11E/Yc+Qdlkm4/qV0qVvzy6v0O+vxwsxhDYtfL4
Ug9a2+7xj01PEaNUGlZFRU3DkF6svIlivFeK20jBBYFnzUQEpeUOUrLcM/Glh40ZDwzTBS3Ibl0Z
wQwDoIBkxjj7JVsEWJ4+wY8+MAcyO8ilYXcvksaLIn3fkf6wGo+ryEB6RaJJ843tocK0XDf7fQ9/
AQY6PAIFFfgjRiAVhvlNf7DSTyv62VefiI2S5UPrYCMIZx0nfSjh2nCJf4yLnc4ZsRKGPbNZbK+g
8v7Wvi2Say+/5iRm5+NeIpJPlH5keu+HZuKZ5UtiBK3uRqwwplV5wzx7eYupapb8reDeSKX/Os9s
5YD1mI2gJBMxWv/3ee7CdEHrHlunldKsHsMjXJPYqIN1cLL611zGnlU1KHmIZYXghIomC9EJMWGt
4msjPP33uvQnFAyNUIZkKmIGx2DpKy2H6EVksaNAkWUybZmWp64AAFwvlgYNZfEN470S4P+isFgF
XBnXeLfo+SFBnu0WDEcawoKk5MpQxIRwMcknHBQTWQtM8Vin5anKcVwUGNlPDJWqt5m5EgmksV3h
tjjFMLMzWC1mBsCQMcCT/R5tEGKYskEwX9Onm8untfCzGAf9UsfPabhNTGZW9TVc6/Mo2E1Cvx3i
eiMeIhD0VajcZOLuHSDLReFfLC1+PwH/vnIavCWoASyn2Kl8rZ8qsVrHFYP5k1KsezFuYVgqhAVf
dLh7/ONH+d20kP33j2kUaOZDaT7X869O/8YkkUkpAwZQySQPvS6f3SVRfIFbP5xRZApPOlqxuPTq
bHgw5O5R0OvvpShgE1cPjlBVNAux06mFn4OTKCGCEohJhrrfinM9Mr43dXbu9WzHKMjBdsCNc8a0
3RNymod1C7ipAVViyqvvA89HPjM/Li+zgceTYi+ZfpgYATWq6hwURHl6v6tlLJNFBlayeZas4tCF
yHZNdxyi53g4YWOXlPe55bLV4mkqKwZqF9kIyulngvpqqnPM5jMQKzCQhuKlLe4b6cm81dahyw+x
0B5maT7qoexqOV36f9/Rf0iQJeZJ2GeA1wNc6X9QY5ljLGaGofepbL7pJGhUIV4KrC9YK3YsS8Uy
2l1yS9si6CjtS27PWpz8MeLD5t//+7P8AVhvH0XF2kq0+CCG9GUDFkvm5XO3KiesQuYqc6Lo/2GM
9udgGG8SEm24MdnncfnfyoB/LNyruBQIiDr5VKmFk2YE1kyFVyvKQclTz+yM7wyt8d8xnLBQ9urg
LvSzaotHFFga5MG8pO3Fzcpllw5LzY3WkRAKRrlC9Ze50x8cQAJgJF3dPuv/Iew8ltvGojT8RKhC
DlskEgyiEhW4QVmyjJwznn4+aGYxbXe1u2mJIkEi33vCHzgkIpHQP7e0yUepkSVGiUk8TKwe4Ulx
PBNvN41md7EHQHGEyvnfJ+GPZte2UsY3Ce4zOP/fxU2WyopEaerlE33Q0aL17RINCdPV+ptfnPRH
fsWaKPfIWEygfg6t4J+7p6XzzEaY8on8b6iA8nxhMhF3yDkz26XlTkTIUCNiX/ubUV//ey//9dj+
/5X/VsYxF92o05nd1MlR1S8A/ApVNlQ59MRDaBKZzqxt/xIzfF/A/xwR2WPWaiDfYpIWb9it/3fp
SUpSG1XYyqfyZBiBEv+QMtU261/NrqU7i4wL3LsFMIgXdTWlPjvM8Fpyp/pvgsOs5vfNMLc+Fxk7
QKfflclNkBCkFqV8ippNvKsvzmJ+FaK/rOWbbfHHapC0FC1JYV/V3240Y9RCyVxyyrp0x6rxM+tb
dxRH0OPPUfYV4ZRC4UNbdYghhxB/4HQUr0u+V+sQYEB615AI0q72Cf2TxrbUCTZxbk8COQziWODZ
dJVrhlkvNZxVNBwv735ZYuKX67MOKwlHPp17ujoI1VdeJd4EZ3MQ/uqz+EcGh0LAJmcACYRIUP8d
bjepoQECXxc5lpC2xwJtEtvHaHmguxOdzRIxHs+sEY5Bn4WuTP2Xu/UPCQ3GCNZvbSA8ZKMIR/95
Scl5aE4oFIubz2OYxDdFbPfG7GchFQVQ1l16Tx9C0qjqCbSGKFmQ6dGLbf52af8OO/zeDsQoyWLh
dTDE/nM7lCSkFzlo4mnWF1ufpb2EeNe0lQ5BWWifKc05id5KPexidS8nGLbFoZdr79zZMcdqu88n
Q/rLCKptl9hvlyCmMtuxkUQNS6/fZpS8nMIyXg3xlIcq95sWWObgTyJ8PWt1ul9M3HtBwGJkzS5w
CSm4ABWm/axubZWo/QI9rOKhgDIN3l8ZhEfsoaWvwtooDMu9njZPcoat9HBdMflLrQ4Mwppcxkm+
xnOBFsFVbTW7r/VbGNH4oPb9PK8aNceYsU1yC1Qrv4UiZ9JJGVl6IDpNJTgWvdNaXO5L1OFteTFu
cdv4TQMeS5eorRXefw+F/zvQ/n6UAJtvxWyc9sje/nnuejkadF3g3MntKaGFHZVQgpEQ2lGqGQe7
MZ7m0pfpjpHZJPQq8t1sBGrtlJatpmfkIXvJ1fkMFhEmFVruVS9+zn5IihNK71m5mznp1keY7ceB
O+ClXnw8QLVytBPjCBg8BbLSuKXqqQA9+ea08uP2qsl+WQO6p/haPIrNa4gbTCvs9dLdeDsSNLkN
Rs7AMJzHcL+Yd7Xq0dbG+Kl46V7EH8a+wF7Yza7qfQbX58266lTUXmcoAvgAvK+vMa0gWvGNYwkE
cg75hCwdiB9Xqj6YBvdEbZ5h7jCO3bxjq2OaXg3rEq1kbMg4yAfBCMr4US08EhI1PoP07hnbDGju
+7kGGf9DnaCS7If6B8LxY7sz1B+5ThC1z41DhD3o7OSmndI5726t5Yubkfdea3fJulsmLzuUYLZB
0KvpfSl+pCCPQTNKx5GKoM4mYu2xs5pdPv4Sxz2PPD+DsOORms+y4SEBX0sfmrZbtZ1G7U0Ij7J0
TKIvoAnLTDWLbvgA23E/Wq6Y2haNJfyYzytt/SdF8jQY2xtyKD1GOGQkd2B4Z8sdU2dFpAbgZ+ro
KPqhRLw4RD+INH2KUAaKyKumA5Agum+q/+OaXELPAo/oau/Qm5VAKRkCnXU+UNY0AFClFxni6urq
1nNpEnR6Q3eM0adi/7DDNr0KxjTehuek9fXcK7K3Qd1NQMqUO6l3td7VtTM8tnyCNx8Ykz2/z+Ab
IG89FfSuNlf7K8pUeuJ33evGFdbompzSyst0b6XP+Tw85dqdBivcFwCC6rsaqZCZbqw/bhoXNia9
vrED4JWck7McHcbOCSngC8dkdlqcnyZfPDcHSHRxs68le7t/ZXjuttFv1gQQxazQ0UCidg5UrNg8
kNSIYGUzdgFnUqQkAilF2csRxhcr9o3Yb8bnaPSKlKt43/J669g1QXCZPffrIyRlm9IADzOL3DrC
IOVNUlpXMN414S2M77Gl5zF2uA05PMq2twlx8+i8rgGUVT2nfjB4okqNgow1kk+bThz6D+abCCFJ
OYCFT+s7aLyQiieZVroKsvPUrFTZPXQMLP24DIyPjqk8hq1X5H5Sw+W1s3sZUKehknld9BW96mfe
igVPAWmb5wdhDSpWOa5BZAbSuqcRyQOciFNbT7n1NCk/a2r9xt60LnRyZlxq40ep8OjZ5voRWT0T
qA+Y1pf+MY2Dklq/zkt74Pc6rPWFZLY9Jt3RjN4H8OGmHzFODL5q+uJwhwIffrfAbWkWn4f83CrL
F/VGksFhx8eoW0aSMxr4iR7HkRLb3hjRJeGamk+VdBVjH12x2ks6+rbKJenvWvrd7fiXit+fZSTm
b1IeiJCoJcKt/S0kxLVBq9JoYOzVNL9LJA/hF0DKm7aFPzGJ1D3JvXBLmhdVQBVtmzdvjYTw8Yrx
TrFXjQmkfMtley2i2CGkrNXCrbTInULjSDibSbFNdgEv1cFKxSKgRCy6zZdTGVRJCxUk31GtQCVi
J8KZNaKbOTxUVHKI6HbdJO+jJQ9ECosNx3jVQjeV89dqiCgTMZ1vTgkdaFizaM65tJty2ZeSAgNw
Cv+rRmNQO0UAbiU0ngzzVaX6H7O95WgipaK9l3PtDOPXnCq7uYpPsYSSQSgjg4B9izhEpxjktLAI
7x216f+e8v4l+keSXMS5bxOikqGi/nPGo9pYx6W+TCfJuJbtA0GwDo5m1p0iu1ZI+2s3+jb/vc5/
yTsN9MARvVIJSVj57xFSSzsF3pR4qkBqwtALJBP+S6WCHC19gVFPMujS47E25G5iysE43cb4DDjd
pNJhtV+j1L2Y6dbJ79xmfUReA8Rm+Jdg4F+uR4OutrQBHSFB/tGRWAkTi6iQpVPWvDRAvcL5NofX
vmkQeIFNF82+htB8LTFzJg91yACdFV6CDd4iVHAcHHmiI7MzR+CkSuY1xn20PCh5FpBWJeZmFj+4
XYkwN/zbqUgPdRcDITsD92hwT4R5eVlD8EXEhlaCuNMV2IK7gqX2OmAsOWKTdZU+pXDOo/JXV5z1
1jwjQpAHOZIBGYILiCtlI6wM8TwYsyOAo4KMMXL9FRQr6fRkdHnmrPVjDnCOppsGpL0AWZh3N8I5
dBfe6Eic4Kv5ImMQ/cxV2kf6y5r+haXzL8UxPCVMhDTIfzVJ+R3MixKAtoRlJp2WZrnEQ7kzQXiq
WeTjottfAe1bkhXM2T4+SMCL2v0SeuPCPZsZj70Z+/h3iabTmhVM2P4uLbXHXO/8HNHViZtvStdn
aZFhOiXPFdrd45z9xHvkrmyaexHiQlMCRUsKOnu3sDhF8mtljPeZBeBtC4LrOEPWJXfXNHlEMJHj
djdnz2Wn+5UAuQp0caci9EF3L+nDuxCccPK1UsSq+sVdwnhvDK+KWwoaBp3SfCg6Ks3rQ2roqGvl
x7gqOZcECFl8DoF5VHTbt1oLBWlhQyUJhldlVVAt1a8sqlu/l3q/jLU3KxoQv1Tzc2cugVjkP4sm
vO9lBpmoCAanW6trxFkLs7dKHeW/jRd/QK+BgpLJotH8LQks/4YLRSYsH+ZkGE5i+xEZuKpkF9DS
a/QiFSQQE6F9ahsAlUoc4P82bGzR9z+jc9atUEKVtqoYOnH/HKvWBtNVym3SSalSL3+LmAYazopB
FFrSiOqWq44Qi04CtTl6JDCOUZZJYZ+JqriL6LUr6C20492KmIsCOhXK9AhXfUIiDY3r40gtFSUW
m5gSIyKnWZbz1qAvELuIewiQJgo6ADtSLb2vWpkTDG/I1A6LIu6T5hp1yk8lWS9dWvsZRLekeRgM
jLn7hzFDj1OEWZvk104G9wHOPFUXuPWBoJjPc4Jz9Fret7lyHNDJyKm2cGQPa4qdU3+U1s9h5i7P
4oMBiyUdstKpNX0FVncaJYCNMZ7u2QMYtNMGXLOUfRM/uFXmVTP6ToDFK+D4/SbD0r+CZPEXQi5F
OKBPS/94gs6kxlvX5lZvFbzkYas6IVDJ0mikokQT98+yTlvDFIMaSLKGqLlVq37Tw/tb3FhylrXx
Rwheoao7yoLRxgxldb3JdWOXOhDuH2uq06aEIxaul0lUz2mag2cKujZYCIgyoiHaYN8/eS7mlR01
DzA6fpk5gUgYWCKwPPVBYHhcBDRKqDGqX73BaUpMxF4jJw9vHYF9t1DRbytnw49EYnbY7g49g3sw
whRPgYW3ZfxcAzzMJdRyc8BF+k3JcTfLXHNMDuolT4Oqj1ya8Ul+W9MlWFPFV6n91UXyPnD+xIw9
pdHEkIHYMuNvcqo+ImplPWetj0E0RSYh7m2iCZl5MgdSBxMUrY8tofUrpUZaF/lDnn2FxdsoH7cm
+jZtzQqybtCiLHk4qupFU+hdjiJahNl7AdUYIVJlvFWjdbeJ2Q7rTubMbeo8TXincIlnoQIAczyn
nGp5hBT1lWToA8MV7+XhEsbzmSi3bDV/Zjy0Q7MONOQmDAWHXv1vZT39zyoDFdrNPRJdVRnC4Pb+
/yvrDYIih1mfiidFoTkO7S57WgYuJpIRIwN+K1Zu3gUr/i1CFzkFkpXRCKKQ3Q3br6mUDyTm9gpO
dLsR5gLDvNlJG9032wpSxNecRP40lpSRJjciRF70PQFgJP8UawRLGzpKYxq0eRGkXOQweOVc9QfG
U5CbnXKVqvSAGZ8jaSSlwlEAzqWS8FCY26ZYS3z7JYIKKyf4imQ/unXG3hM5sQNlTLJqnS7VF9ca
WXYs/vrvoe27AfTbyCYz/+HmgbOnhk7uP49bTrF96mYBT791fJqJ+mqSS7kSbmJRH4Xy9j0sTdmn
hc83FFJALgho6MSYxopu2dcw1GSKE3RTdJCAKBRU12oomQBfCkU8JHPuqdmtjHSSjcY2AZI1Q9/Z
M2S5REYjOCvOVfW3i+G7Pv5fO/VbMWXs5gr17FhE/Vwkm8MgimxKsXZZOnsbKGqcfEN8jeZzzMAK
/rR0tlIhiEvUcvR72oJhZrK3ANjS6FLrbDW7Oo3GYZsiq3I5FWXNpwAg3I9D7zaLcHoCKXiHWPR9
FNaunqDZIPmloQX/fbr+pVPEZW5gUIeFDoGL8tskKAqYD1WywunSGVdUTyqNB3NO39sC7vl7qAqe
pmaMJL8qc0aV06S4p71HDAhzWP4lTJW1PwAiNAYUsFkqVGdJ1q3fmgeyXKmLRcX4pJ6jF/MmXaix
vOP2cjZOsF/tyYE4CwNWs18Gb/DUg3xI7sqT+pCfMHF2B7IrOPa9nzrAa23DrgO5cOGUurg+uggl
QjbonA9Ezj19N/sLtFTDplL1nIY0UdHE4h5HJwrOuk1Tnwd/UgpYocC6RJLITFI2o54AH5pC4mpL
NNE6u1qhBNnoVqObR1pJGIymZsIrAAZ6W6JnPdnDu0neiV4Ln3ijZM2r2xdRJlIxfLJRveXRIEIg
2nNpi0wIIrm6zXAIUYjyNihKjjhfNzB7Rg6yHrwyluBItwf1iRl2o2iT6lJ6gjRFs59vY2FiBz6Y
f+Y1CFogZ1shg0VYP6tiP1lV9WVdaYh2VMRA499IAJmiKxNpge1JiyQpByLepPetr4xAHIwpX/OV
8HuEbY/GjY2qwLqpEKFHY3fP4Uf2psDYbe34F9BELvCRpgeYF9S7tzUooEkHMLEggFApZda0aQsz
+fGc16m5grPne7cWpWyzZSO1x8xGFd085d7C9gMUREkY6SwgFSiyoAdPhPS9wWiQ0l94yt5S5Gtg
F4OWugGc0l+1l+Fivbfn9HF9Gb9YJUDFIaNHASblILB3jhGYCAqQ/V7DOypWZ/1OvVvvxUfjLw10
+U/og6mix/I9QFqAK3+bV8qETDkEMnCKmE1qZGdqKsXE9j/kkRr+oqL5NTpaCJNevpvX0xRSni0A
PrduDIovZ6dn6PaKyaH4yjYMubByVhd30q4ijGVZvaz137Jc6gB/xqsq3HkcbzEzRhTgt45E3ORS
USjTdErLcFeiRwTDa7GpfNhzo6MjWMqUT4XsfhDFt/KkSfbU1j/S4Q3UubUHVQt6Yfg5EBlOX/QQ
oolUUDU9Xen9JvvVJOZVTV7lCnU+IfGzpvPU4q5qEkgL+mNV7BF8S+tgC5JHjGHX/L1Dt5H5H14y
2osr+o9gjYvhmYRxKt5EQF1Zsen7O31HBJOhRGfOUCjyx6J+So3xIg5Uo7QNvbjiNCMoJwM6caXZ
E2iPJSP2rtDKNIqXMadQkyGqkyF4U1QE5CXibwpF7fKrWK4o7rTRFZSy15JijZTNGypkRq+/6nIH
GlkWHqr1YRxe08hNamhF3GGp+amotTeL3UVBVeHiC7br+98/G/ty9n0esIF837J5er5Fe8s+3y43
8ICe77Ooy8vz9sNtbBbgt39mke3HbXt5PPEcrYwfOFlu0CDdPm//3dzbeXsb6rz467I9k9ABOWwf
Z3X8n6un+OfNd/P77z/7YHuRVfC43bb1bGvZNopn3yvlHV/Ztvd7o1mEDdcpEP703YsiQ8Txz4J9
Y8+U7XsW+F7nm+RaNgUvZAIQBLit7vl84TvZcnZ3diW/sW8yw/L5Mrs3hiY+ungsIPnbArzJg8PA
9579G9/w4ceOf/H9Z9//2H6fN1Ka70t24PPOdhQv/gfEsQsLPPMav/zny+UD9tj54m8LC7b/0dkX
Dr2vOqz+A5Ep58Ir/GQtvCHYF9m5cGN5PDNYxe2yPXiHpS+6c/P/79Nn2ePZmfkFwQe27YOl2V7+
5oMcK75S9W66Q019z1ziXIq9r7gXFr2sAfw4CFEdPDan42s3Thxb4fNvY7ox/zjPOJyylfCkkI3Z
CHEbpYz3Py6Bf4E5xy///x4Xm8UD/nr2g+3Hc/DcONvfQfD9OwieN6YUA4ttY+EQPH//ZNFg5q+I
o7e98M26gmgVQO1Cf8wJeP4c8N/GtwsI1uyA5aFmbb+2N/CB5c/5Y/sJOwse2B6NQPhicMq2RWCK
QdnbyGKRPfOxx//95C7YaGss8P2L3492wNpZiI89fvHNkL1gmtnjkWfbB79Y+/bYtukxeN42MWCz
+QJe3AVf31+/8xzb3vl8lzxUP4QUMbfpS0w/4gJ9ngXNNYgXjwblLwqhuwUmDsVDL6KKtM4I93wp
2oNAab+OH4pVc6cx3Ter6E2aEFCV6X7FCsVdGVWi6QHBqkcddSQrpS24TE6F7GQth7ZOXhmt7/OS
HzoAuLH0ua7hPqfYNhYSIQS5JQGGOZwtujD5V25E4JQY3ZmZRcR7jPt6+AVw52qWA7dCi4Vk/ilF
MQ0zlVwjLg5Rm5y6ejn3vcxQJF8EdA5AWIQwrVBlPZlx5OrhS9NwV8Z+HhNx5BE9PeuXvqCEV7be
NDu63B5HNII6ZJzV+HOSTRKyhkxTtnYW7hCpSiNC0WxK/y/VSDSbEaprrd8QKsbL47S0OujxzBWy
OMib6X0VW1qN8XgcEQlGrMDVLK7ojlktxr/QCONXjOyH+WmRxT1yDVpZ2mTZdkYSirfLskEmwpZY
gWJSJON3C59toBlRTT21aeMqQi+T6sJp6pzoJD6oyVc7xkelj4Bz5QOiKXLstRpUskKmkoEMgSok
lCfkS9ZcVnXzGt+bApqaNSJRVbMxYIkNReNx1eujjtUiJ5MJeSbGnBNAYuodCmNkcDEFCSafNIe9
TS+Jk7/osptUCZg2wx3S/mJgt9zOqEf3naPBXUF+w7fMjyF5K2aRakJGI399inJQrhDPlgKCGe4P
YatBqHA0471Au0Aa3NEAUoreU2m1jqKqd61ovXdZd78FCUYo+aK54LSj7pKFsFOKgnai4yMhu67u
Abnf9fLsdeVnlr8EqUUwWs8szTw7Zy8ALv0EMcEsia6VcqEw5eCTbS/6Q5wubmYyk8su+Gw3a6OD
GG2Gwgr6RvFDLYU7vTb2DZNiRr936kApIwqkgMSLP4Ac+lJXPeGM56XzdJlX/edMU7BRi1NybKAE
LcSn9TrAA1/8Thf3U7We4o7AbZz9Ug2dTNCpdLziRONaUuymy1eD5aNlnKvoV5J9RorlTdAChDT3
6hil2KfCQiaHoM1U27tKjj8zoTw3CbLNoullQBJRYHR74JPA3ec8242cyVkE+RTRd2SUoaNpZlaA
945rNgSiP7dcrlLOFK8+W/iaylHA5Amdx+JFQGV3IZhJVcsfCUlW5UOiP26tRtBWWRAPAv1hcTpq
hfwmzw8S0VtMTUtPUgeH1LNRD68dMJl+wj+zkYMhIZeI74YOnmWznvvh2gHwjDT9Pu0TV8Wgu6gu
FWQxZ40wu75HwlPo3B4GmWQ8GVxo0/o2ROQ14I6jIfcEwidLrH/0S0lp7FXRRLdQcQVQeqpkxo4K
tV0I2r5fIXqYqRPKsJLo8SCKMtafwFkU/TIUP/oGeb/ek0fxfRyWZ3N6QozLVSZAl6WCGANK6fSZ
AMQ48hpfYxlKcEjyAFse3Pg+0jhGplqeEkWkm1iioEfsby4uxkKuWQ3nSkcsFpGwLm8fo0n3MwPC
7KR74nI2JuqZ2bmam/Pgr5npp5ii9zEgZMRNsQRyRqV7ClNkNWkjIuwHqq9udwrwMlvuUcBP0IJb
8qOeyv6YTm8a/t2VKeCAHrqGDDkqgwct3RktZeXpscojUmwBRTdduCnKczq7uYxlZG7spyRF1gIp
5zFxBwWyc2VQWKX9rbGL11R4ZbjY1UK+i0ozACzsm8t9RZ+yR6UYeukwxzRvsQmLI1hF5BYZ0v8J
xPpwvBTdpSSoFOFVhPFhoeFr3SVS7Rh7CejnjClDwyWG7tpcWDQ7fqmgpwYJJwPu/6WvTq0sOiU6
WwvIOeHcVbcN6VORAK4WgACz9UwfIB7QckZ0zXhJEAFS6kelxIK3eJmAryroj2ZyE4jdW48ZiS5A
SQxzv16Lk8GlIyE/sSn7l9KtL48SZVcTEWgJTKtWoKhfNL6SjWckXWBYOApXKFbzZ4WCF1o5lvLK
NZkr1ALK/KAryJ9R70f9Hs5RB+qi4mKhq9W8RDE596x45ACBCopaM+BeGAO35H3Zbnlqi5Dj7DU6
assTPOLXsG8vNbREqothNV7CzjqoMGLzQwllAxjj3loKf7GWS1jDtW+0fQInNCxfOrPZVZAu4wE3
EORxBoAl0dY2zSggDDRYKtk3xvIxQv9WYhKs21vZo4MlCGirRB6CsndbpTQBhZ3Ow2XSKne0iouI
OMpIE6CV5LtYFj3DQtOM50IEXL1jxq+yQzW8RB9G+NnKXFcGGgnrbI8gI5LEs0gKuI2CuEaqiwQ8
LPSDlHlG0jq1AU/SaO9k8mw5A3BQCn6oQvWnbMdI4o4SwgsI+y/GsziBhlBqgC7qTrY+ZRmbjHra
zfMPWfN03uyRvlnas2bW70jyrCb5RwjesAmKREGRJfVVGvl1Wzojr9fo7okxPgPatbMAyOLAIjzG
apASXyhIDje65ZZpSx9devpuDMFdbMXoVNBGWjsix76yBfHaWqC3U3J0eQ04Kk5LEhW1y45xbs0a
t8kRWyiaBzH9ma8/6UA66PpFi+UK9fpZL8yQK3OOtZ6GAd2xm96xUq6hBDZ1RlHFTAU7HUK/6ND2
oj8gxNJOy5BaZHAf1q+B7Bd2yh3Vw9046q5FitWQ+Zsl9+OSkEtq0C8bVwSSJdQZjCdAC5D2QT91
1HVqRGpGjbL+xqNHDVMhDklBIA6V4S/127xcazFDVdJA+pzkdkp2Rv1lhqi757Lb6yOyg40tMuQv
PZJDh7Z+NIRqY6j7S/hh5rkXTp9mLH8LbGnLg8l9UijeQMy3WTRsvXbhyDGDqgH3YT4gDWA11TFW
88AYloNcWaSnyQUbKVTlxnhvNY9EQwTUVRJMZuVGPboVq/g0NIyL8zwHjVkttmjtiUKgfUBSl8QJ
4jwAKrn2497kDmiwJKkP5M962vldlbiNlxNc5iEV7t7kHwEU6jYZCscTwpjDRWwxfWtKLFKz3o5v
SHSeWyG6QwzyIMr5U0MbISpab6mJK9ixCAJTMYbBrExXWmvYItBeNJJH7ARyBJnb8kcMQmWgKSpF
QOewPwcwykhJOQQuqOCCxjxKlLmIDCoCmxH1xZUxeiOySEAwuxmGmEWNrJUe5JXasCS5fUNN0ESx
qXpeR9UxivnORKxiWe9KZbrTw/coe476HzJOfpgpAEWSrmqPNjxdL41+Qk59ojxtabsg2Jpg2muE
tciKg4IBYmCRfjE3jIzGCqKGQd4f1Cz3jdyim2O4TS9T5cLWtZtRU+OS5HqoM81fRsAa0AyzvHq0
+s6TCfnrWLrI8wt4pYJBuanh8GXd3hSfqvyxVhgmBsE3p/gw6Mm5BTOgN7jKhXTQTKqaWRlsd1LS
yO5QSBehMXYqFlpWWgPVS35CCcbGIMdMJ7sX6eikEKXnWgNAZBtGSBltK2KKqt1ojFqjXWPl8T2r
U2+2hpCq5uLrNdJhY7OLpAWojI70Ur7vhEdr6YIKJJuqFnYFbKjHXKCRKE+JrUv7P8tuEm3ZMVWc
mAJenA4PJbi5rhydTfQfgqKgGLaYKKfIwgarZzTRXkvi3dBqXLrSEN3gTRBxxxUEPERqvSmPn7Tx
1hoPTffWNOMDgkwrekmReDGI8Kr1czUbl3pfipRBgosiaJRDNiAYEhEhLkkQGgNSlGiJlvlxIcLD
YAjJUvnYLRL9XBrwreRN7dkkKsPtBmxYtVNVElIrtTuRinCBhDRdtzjEB7RGudpanBmFCiDLTszr
GjVyo9sZ/a1sgXE29T4hzBapQBE/FzO+oBhPhtgwzMijyQLQHMb0UPZqDpPelq4CyCwBH5bBYNty
xVq1MIkRIZjITghWYlTrY5nGLvZhnEIBzSfNbiglDYvo6Xh1NyNfg+8g6s8TIbRVcqeaHx11cIZF
iDBHLQetAbSibCu/zSegN6aTitZ9pAsuclfuEKluAoMd3JGDG7nTGBqCfwYxS3ZAnrzj+lgJnul5
RlfmgsdG6BwBlYtGY+BX8+mc0KpcKPXW22DCxYji8E1E7W5G4o09xPIKTGhu4xtQ/2iqUz6diqDT
7iwZ8u0Lc6wxvDQ5WdVZ7akoi5R7gXqfSnH7+ix+wr7CV4CELam4S6who51M91Ue8GfR/Ga6K9V3
IztMK2wSgBGZp421aybtQ0P2IA4mJODb2k1+ZV5jTUBUI/UMbIizTPZmlWSnPEmZdtjmF4sLJTSP
4gBxKtHvMr10kPqFSP8itrUtyKSQbXeHVgOUs58hE33XcgWh0jDhgxEnEoor/aEvSC9awVdypA8V
ZDlbbP04GCMs/yn+lXfmXb98DQ3wmUk9jqkEiXkBEPeiguVsTI0cEEwn1XVUUvfh1AbDt8gAkExa
WKneBd1Y0rSHDRdWRE6V/TiAiTSka1/eC73iVzAptyg36dcHpQAMNiu2VZ3myovX/SjXYCuUO6u5
GxsxoMi/gBHIXNq8h0Gd31TspjCAuVP66kGb1P0GwDHodqvkNPngK92pyU/lpOzSdcUwxgSjChYR
9e0+JKvTzOSo1mYwEbsm+hmnM1uH4yPd4uZxRsVcCgFtqtN7WPUUcxtgea85aIZo/VTQ+EjGo5jN
+wy/yjDb1N8Yx19ktFX0c4NQkzyBzS18y3qta9A6jF2q8mqSzVAm6KroIcuOsUh2SpwFlbcevmay
2YbWhUFVZQkxK1dABcEDeuOGmcM5yCdW1EGAKhlCk+Mkowf+vDJrCDuQ9vsCFIVsgh1UdHCMPfMq
EpIMT+ODAFa0lzBMXah6gXAURBm1cWvzjvWaCphRhjlb9p7gkZKJ2N7JUOp9JuM+fkEATCuoqiCQ
22oTKD+Y+Hp3TVO0aSTVr56B2S0v6Zfxc32SPpVPgAFHRb/OcJBNBJQj65mq1DFBH2HRRUCcDtIF
iF6k2GzBhx2kgyTSxgmJaBfU1sd8h6qnt7bSYSVvUWKAkqRXzFzYm9B4vqgh5H0mTLnelaqGLFR9
Kvp+V1kos0qgpucxGHBhTePrSh+JDrTTpQ4tiaI6RCktn7wDzlDvuy7yes2EQ78T65ec+o2ATiEy
Rpex02xdF52ioR5e35BcRH2yZiauP1fcgZjF42OSKBgmYSWMxjd97ths7tcVkyng+QkNs4zrnxst
dFUlecJ09y7vKKLpEjsiJCcz0h6mVQ/yCvR5a7m9tPwaZmtfjarbauNj1sMwQ5cjHFd2Jz9aY3Wp
R/LfyEQhtXW1tD2siQCEv93FBULNqpt1LeICsAPb6oL+Al5ObrnK++UoJz1iIUhRkcsVre6iDQNM
G4Z8cclj6WwOyqkSa2y7GGNnffMLVhnY38XuR4r8zlBgKTYidJJ5JRtaYHkqwYGWq5dhVILMOLTW
NVsIyA7JAtiuehn71GOUaFjrgGsqJYHTRD8s792VuHda6sdl/JyzkQ6V6Mh1/iIIQZclz3KoPVix
jBoITUpRAND5sEJ+K4jcFfnFmEeUYvCFExArOhv6PiwPgipTLPoEmHCegafPKf270UQ/HFmAUX5S
urcJiq2B2QMytp3SBeKkN/j/6A8SyGAZd6SsQILLrB+GMvfhmZZay53hhl9tOgS1Ibwao+VpqD7H
zFlyi+5FBIa02utWf9KFBjvf9rz8D2fn2ds4koXrX0SAOXyVRCpLVnD8QrTbMnPO/PX3Ke8F7k7P
Yga4mF73WpZbDMWqOu95w4DLlVpjwhytzA6Mm90ZRdjWyNuzRh+uxIWrrQkgrD/8uHnrGcFTg4VG
KuyWqDIYh9NFkREWkBI/VZBAgLPQXbcDbjbs8/AbRE0t0TorZJjeensJNSgroTndkmBadup8N7g2
0JL+RUr8oz35gyjwlz7ZH909Q+kHHB9n5eBMFSm7+VIGlDTwzUBPu66YcAXrKCovTfacGjoo8FGP
J1dm+9HGj0BSd7H0+OcOv2YYf5czIfnjCliC8CZa/TT3/ovKMkyFPpdxOx/sUQEIZdqz7V0qnS1T
gleBnzSJgoY07MGU7lorP+PuaX/GanvLUrLHTXyRMQ+eHXYY9IIjCag1c0PpkVS/zcyHNip4+Pk2
n6XzDDe9YHu77+LvjgUQPM9iN0g+PdATuFXvseNEyjyQ5EPLrEKIPij5Kkfw2KrfrdxtomYgQQ+S
5DkFZaidz9CwP+oCM7HgdVZngnRhm084tQ1xu0L5FJb3Lr4oRrMueaanQYG6l19TJHhIhYFUg23g
s8A2U7WREAYXITiDj0Z/7KjpO3nfjti3xBGVkjpt4voYoOUPLfOm2k+KIR3xuKm2wRjgvrxHupuw
iQhg1vRZ/oSpLsS8t+QVM/6L7yj7mk5lEaMhyZsVOS8bK+6flKz+yof4ZCa3AbhcgscnUPeaPV25
FVOF0ssUZB8irURgIXF5l1N1p+nSMgy6vVCg50Fx8LsnKx/XUvSURweKbnylk1tHTzSOQQqNzo3v
DhkPKAP3bfcmt7/kht2A8hIhUCbL5gY0Cpj2XY3+L0Uy9xEBk/KoYVuk/nJArLrqhU3bJsd6qZYf
hv1LO8OW5xgxJh5e9aIiD76vPKX2YRE1EFxC7k3MtK/ek8Ck+4oZ6IgXPbW7Fr7UAPT4za7VgDbs
l6aiQHppO8hNx6a8Bg081PR96kSuIxsqCBqs4tIQugZ/a92b2eJ0gY9jAvetpsPNxKbW19Ak71OF
2t20b6HN1vSaWc1TFDfk04UYNN5w6yfmIVpLQLotIR5ZvGEvbeG5kh/mcZUb5I0Mi1Czl6OOcA3G
xbytEYjIE/Cl/9aBEoUUBUWQvjJHA7zuHNtaM4M/Rznop0nKVXZQJ1YjHltKBbRjYNX1hGxEctnG
PuuZsx6rcTPU2VsXZvvIllcdcCcu28UJ7pMnJy0Gy7+0ICR7ES1IH4V7H90+0QMZ5M6weZug9jUB
jDE281PxFNrbTJs2hlm7o7GR052VezJN8ZjHBL7Tidj6mVilMUq3U/0l2bAK69NIFkOU/3YsLDZJ
s4hu9WispEJie5lB5WH9T2Avhf5OiRxXbpmfh8j90ZzgqF6l2tEw27d+Br1ygifN/1VRu/cSdEkH
jXtCgdyp4zJHFNXEeMSY1XZGh6exwyDSUZ1/CRvRk5XS62u/KmC/gDBbvA1X5DCoXxV3u/ZxNc5O
GpuFjLI+p0gUdqu9eQ1MNgGQZar4CUyBVe7FAHumPxGEyW1mVy38rUekppnfrXw53Vha42VhtybS
JqYkDJ1sk/sfms1w0laiTiQbYcrpOEFm7jMAF4Q3sh0t/Y7SLaPZV0lernmhleIWhhuv6mF2HLDR
mmemLGveSojdVKyu8pyC3Diyi7sbhbENRBtMzRd9tUuGa6RdQjtaZ/b0YrEbquHWyNl3NLzE2G74
Jbb4tCrkbB9DHMycvRq/4izd4PmAWKDXrymqLSIzwV5+2YrtGQW3z7nNfeg2oDEgJgN8Iau7A2rt
qs48Klb8xt1B2qB4CdgwmYW92nyPpF3IVNWSjbtlYe/wDncV5W5kj9agOs6eHMvrMFM0Nfm7Gj4z
HU3yN0iOn9Bb1EUSZ7Kf8v2QZOt2nJaEde6MlkAELEImHN4jnhR8pep53jsz/rCBukK5Z1lfGThY
AJYi1f4tiKNNkE9bZRg3sQ8hBAgvmJs9/cQ95sU0WmUAB6AgRDx6S0eNZ380tv6IjSWtuOYNsEzE
8aoLy0DYV7YbbAPeI61Y28xm9uQmVIpmbexljWTL6ndXZVtD2nDrLDKZi7sa+McQ2tHIiAICmKrB
c7CKQChaKfcxk7YWwz7xMcdDWCxjfemg1Rp0t4fkwTg6Q95fpPpMXjnMCUazhSQN8z6/9/oBGR7w
XQvdvVA3PqrKaQrXRL0cu6Rct9amdT7H3iCpF6KovI2cdNv7n0Fwj4ga0Sw6H7mxt51XIMh1E8Bz
SF9VDe9GXfeiFLR/ugd+uDeb6TiCqErSnvZqUFB6WKU7aZNbT9ceDleXxqBCyFsH/KwgNlnqtWnE
8nyoieGUy2er39WdmwVv+XQq6ETpRL9HACyjpRLJG9F5flZJBMOtgedX2VtgczPzT6I0n5biWuY6
nMCwmDtSC2XbY5QwBC415xW261JqrBeFdAaJVlKurCUtWprZ5LWqfjB6T4tvpvkUpdVHZ73UKsQT
f7PIcFmoKxorcDtrErXs/NyY8NmkCPYkhLpSJnKNGzM38WFaBRX8tejb/swYO5Z8ZI2yj6ex5fDr
V80/WG10qs3wMpbVM/XNU9Joa60vNqL/OaQQgpvncupYJiJYo082KJrM3sIH0piKU4h7p9JrLOeY
cViIchAd5u2w79PsKOUdSPBZplEb1c/5iB+ugtebnO+GFMRiOvTqLuvJj1Qg/vieSRGdNOB6iGTl
1MZHolmUNWaGePCHXDBDFEIfHaECOHebo4kS+dSwbaULtrPL8oDKs+iApv3hxYrYJoRMj1W+SJ3y
2ODAoRC7VFDK2mBt0anVjSOuJD7uR2pCEVt8mt0BG8n2ZjV4f1ew4F5bpDJ2sM7rK/b3y9xmdIaA
qHRMuvBOi32pTtXa9/1dh1Y1ammbhDvfxvltK4qNGH2iedSUl4RlJ6F492nentvmo4SUnr9o9cZU
3pvRObfkXwZkqKs9ukP2VETQ4lR6wW4+w9vBJ8957KvVhOh/kLHXdawNBQbBnqn5MU+/VSY6c8Ij
Z7oM4TG2vvSAHGKJ3BztiQ3ZKgH60KJ8Syth147Cnt4hrBz7pdyI+EdXPfVrMfg7Uh5cAplWZnbA
p+YpTttDQfsprbX7TGOXpjQ9U6yysLdFrbDWMKusVKRwUAMTyoeG4BFI01Z7JtRgZRS3wiZ+VIfB
KzQV30lC/ld3s9J9RN8y0uxregqxfXFqr66QrtaUXw5xJ1R2fggVmNCQwNBdX1OgZPzOogDLO4Jl
oYlBqc1CDSN7wLjc2Y25thLWn/RcLayNDKdl9zC8gNgsZZ6GAG3ghxpKy9FGqBqFBNnTvg9ZhwCl
0JpWkeG2PQ+zxGAxG3CqVZJCoRT3mal+zr4l7SOth31uticJVlwXbkfQ2h7Wh5E/4VFuhO8hLnkN
4B/75Hc10h8NrJYkWGfD2lbo1Xh5zY01IZSyATIkYxHV08GaeYTCX6F2Zuc1OcdC/w2fbjHrBiz/
NzkcQeXyU5xMiwqPolbb2jC0q+izsJSlfkuy5RxtYKdPS0Vbh0ynA78s6cUzDuXHXNZfFTLm6/Fb
N3oMF6ddocsbE8+cVLnJEWIx1L91eIpKeqUtV/x1huNAZjv896Vt3KLAOjrmlwEO37yxKgDpw63y
o3OVPiX2GV616Cok7aFOThItTQDgjn3T2fI/e8lT0oPZ4k1I7AZaqmWLGaRUvMl0zhJtF6svefBU
+8N69qH0gvPJzyQrGq+4WLhGoO3SQjqY2MlpL8QrUhx5QXJS5M6L4RdNc+9VOjKc0bjlQLwJTfOK
ZlLEnKA4z+FST/HbckZQrGmjTFsne5vbR6oGB1Fd9TyxPSHQOgZHfvHBPATJEiGmsMkqnVWV0UKE
i1ji/pZn92KOlmPxNmPhx184xy9Fr6uVXjXYEr1ur6rxoVSPOHgrzeLoFm3KyHmxQsHitQgd42jH
rRDWJHhazfmDSJtFQdNxoUjAluNT1gDe0UErUhCPg8Mb2VO5keLQjGdmkZ41/+QUe6vLVzWWSY2j
Ml2THgNYiLGoW8nGygqn50j9tk0mFC2/l4BEuvythYLVMRKQiwQiGl9NjBEC+oB+ckjx0qr7Tzv4
NTaQLu0zYQnRFK0r4nJG5nUd6UMEYBy9zCWmxxHKBzB9/ffIACvS/iCSKtpgL/CsxsdcO1+D+ROW
ucqEpKvJ1hHui7rfu43k7NSh3erM6gyFcmDeA1afz/5vNLSWPKxI/gH9IHQx1E+BXOEkEbuopQbp
nVEqs67J3VveFUt2imm1ZnejhZtZZOLE0s5guut4S0hnUSOyMG39dOGSHvAawXSewnE/RdfE+kr7
BuBKWZszyH5/1Ul+mxBF6M4mg2Db+rser2DH3mFrzUSEd2etfVkmrJwooeqejp1qP/dH2iCr3NQX
v7rEwuomfE9I0kvjYTco6s1hUQwxtiL0SpLKjUSSF5evXaj6QEOIoVDGtLzRvMH9kksHIBpqexth
uFKV7Md8FBaZ7okh15gR3afGq614OWWCcY+kiosSZx3pExts0vc/+qmyuxKNuTEazRt1uqxUopDG
nlSD8kcKjoOcEo78XEuHKZLXrfbcO/XXSBOuRPGckSKDkLF77qPu0Gr9liDxp0pJWP6N1ZzRCkQW
8hQ1kM5L8rNIHaUvu5cwU+xG6BHI9mOSOtKe1UMPJ+KMlaOmxxsA2sB/68125TQl+RlsvtrmBRng
uTOw75lwH6BnYLPRgw0Hnu6merUbxbNJtNQSaGVrQ4xvgzfc4Y918WjGCl4MrHpfee0y7mH3yMLG
7RiaflzAr2eu7sDMof9YVbQxjc8GLzhieHsoPT5HXlmNRwpGPBD2e+8Ay4IyBZf8HTFoB0baguLU
4CmRLeksszD4ho1tlIH9QvmMsR7ex0n90Zc1NnQwMnRo1lmzyecAjds7c3kbCbsN2FwSDnNNRaVN
SJDRHjKt2PZzCpjdH3tARKWlEO0xGbcPTiSfqmn0tDleBz2bDALPa9MHsaDyiybXQMjrNC3JPphd
0zsNtPeaML662CPFcbXcWdfZU2dk+9ZhTV5mpbUWuCG53qwqpJ0goJMQPSjNeJWU6T027H0A2uLE
7WUcftGh+pXGwXNW6hYgKI2YMAgPDp1l4XraVtSNDmY8mXVuI6rmQH8LsujAGmg4ysZG1DgQG+PU
9LBsAtOtYAEkBl1c3bRZua4t/SRNkECmeBNL6xClhQmQPQCITvKbaiXLrmGnjWLLlKkTVETaeW1j
RycUIacG4B0WPGwbAjLBGS3m28BSfw+ZAafa2k1JYi3jWCEsoNzWnXUl89QdOqwXTEJD5l1VNK6l
wrkzhFgp2IUFCV95uC0N+RQ4Ol55CJfH9lkfRcJjuxk74byLuQaNchuXnyh0rTTdOKhIbCdbNfOX
wyASjYukBFWra4DYaRcE6N6bQ9bbm7SYXtp6PjaUlvIONIEuRqL2bgKOR99qZQmj/DyABNdA5ZyN
MzvuQtqOxcmhgGKzZqMPMVICQ/URNdZC9rMN3dK8+eAr/hG++Wxh2T2wcmqQETNNOtbmSA8h2iF0
eiUzNPFKozip4YxhNsx3g8kEJEbJZtwRU+8JLeZOGbkR/uD2oAgZ8VYDan3J8g/6iBgnUJdDMokd
h9Mn9N0u/dgeNJu2iWOdJTP5BvDfzBUOiudAofVsAHXbM9orGVK/M6+hiBgp1NqZjd2wiVPb6wwW
ySm4NM64LujFT5bbKq6qpBBmjXe7UhD0vCnKeUzBSsKL0pofanMfsCy0/c9Uos1CXq4+NgtUSkjS
i13o3xpJfdJQArIbyuh2T+axzY2zTSSlrv4unZ4djy2cQrfJ7zZ7gssRmF4/72vzxTbidUSpVuDI
4W9aOFYavuH1sAVOV1Jpq9kOvVqa6M5Oo9Q34V0G+SYqkSpkWyk76FIA+IrFgPyqSEe1L9wpDzb5
QGpNaHElsIseKPmSxAO+38uRfJ9kDh3GiZacui7ZRokB+whXSuvmQ3EZJIch+ntSC+Q2IWL0aFo3
/UkttmU0kwiLTjjv9rODYEfvua7DE0KupfMlYJKWCKMR/nD+hUJu2ymUixgqRZQ3Rum7oXGxa+yG
Wd119E5lSXqDErtKox01qydyBzUWTNmBxLgeWwpHNK7G+Z72F61tf0VRDTTJhUS4alQfEroOywHi
r6FAIwAKVKNnmoejDD1taHokbFehWG3TCBDJdvv4raczlwFlxLsGgmzVk5F2MQHi20A75UT9Tiyd
SW7cVRuXdYDWt4ptzo9AUUPDiYFbjpavtiQeauXSF+imrNSNnOskI1b5sKl+jFBh1WiZfyEz09jN
8VIos4vWwfwrR2Vr5YwhmoOAJx1cC6x6kSaT7oF/fsMdEP3KOuIqxPv8hyDkLDOIaEWlEZVB8yu7
jFWL8vouOOeFT1JbyQOrly892Q/OOkPtlZZTsapYvGR2HzinnzN22qF6nHHf4aFEz9Kv7dp0oXjQ
hTYOombqidYmbNOnYC5yxv4H7NoAySanvxQ1nGVGpzySjk4q60C6/Sv+FACV83OTM3Tr8KKXX7rs
e0PaYtnJ/o1auyVKKUyda21fTJ8nDjdSPF5NmaBaRqMMLqzEpIMmIO060noW2wa/JxpWA7qbZDz7
6uBKlbz26Z2SUeKqLioKBaHMJ3k6n2fUGp/exxY9BcIKD9HGkRKkoDFYuH2zRvlxJxVHKBuEyOFH
8vB/v2x5FfnB1hMBOtv7la/iv2JJ3AzShx/VA+qIOxKJ84Ksme1dvF+oJPiRyLG5breLO0k2SA6y
pfifJy0X/ebqPa5bIV/gDetw9aNd4F18xy+ic+CF//yQrwgeyOHhFf5cob0gyLh6vEdoIn6OJSIk
Z7udFx4f7omQIG8bLa7wl3mVQJ6jEGX8nNyd1zm//4ggODL+ILjg3+fHQmzh8YKQYPA5vPK4861Q
R4j/0PRfinV0iS7inEX+D+/kTYEr3o7Wgl9HeCFUHeKM+Sp0FuK4xNdieQ29nzPhlZ8/gcsB4320
Egk//CriDxih4qT5wq+H3p1f4dU7L0U78TH87YrT5AS53JwrZ0N+ENeaE+KQvG3iaig2o718LG/W
Xju0T9xt/gR7pDozWiZUQbJQ7wBIdeEx34bLZJ97ymbcSydiuvz743FdIBtZUCBzuR/J8rpY8C36
kMVjIS0f3BbuH8fIq3zhEjw4PnEHH3z78+ch3sKdXvNTIXrhwDfiGnBei/uVAxYXwOM8lFd/K7nE
NzFMHiLtSLyFQWW9hks0SedsF6HlQaSicIKc4p3L+9j2izVXmVFztbkiCwKc+ByOgYPk168/t0Ic
u79aP/jXkLXwZu6RuMM/OVHXHyUOg/px5VCvQu4k3iNG9/VwWDM4/RUnI5Kgfj5S3Feion4+lP8j
7hp/BQuR/8T5i0HOkTHC3CufJF4T5ypkOeJd/FD8+rVY8uH8M2I8+OLL9np9cFhXXrmKt/G9GOF8
z7thwZIohUpGii8Rpo6FcSvngdqxFxZCbkaJFBpnvYTvNB4sfeeolIxnvb8IRWGOQo5MezwiYffQ
gxTNPz04asz6ta/uq57F39FhJlb9tY3Vg0HTaGqugxUfwEVZ/UiBhPRpZRDoIpHTZC4/5Ct0427a
dq6v7FL6HAJGHBwwo0zesY5CI+4AgA3ThAsIYwt2ZcTWSSE6U6ukzQQnVSmAhgyiGUheBbWqG4Xg
SPydfIUs8kcfDpsBsmdrOlvCZb3K0o9mSrbuaItN16LB+HVykq2Oul2Rzyb9Cr2CptJg1M9ojpxd
Q3FmNpcEzsmAZsS/yGwsnBAn5LrGJ0LYYMOtCYRxD/7vHx1t5qHqlz1cdEyiaMJ+mw2ebmyBYFtO
0S+lBKiEVPk8lA3RLMm6CGSq/mqlD7dOT71kSCFZ2srmkdT2Wne+Bv13Cupg+tNCHdmIkFquJ70X
xs1+CIyXJoL31knbqK08IqJWcXeDVrUyQ6J9TXi4XHKjvdX9o9BEeEu+tIbJ86Xxs1DtdKFKV5+i
FaciEWq5n0Gaezl7LcDMai4uOqmqK2EtxV5qoj2YJXSB6vALj4llHrFHnjxAetq1HTQl9M/guhkF
mo7dFfxGLWJvVi6GYV7mM2772ItdVUozcjGRIaHqCg/jHGJ4wsZQv7Kh36oEYIW18knkpxCJqgrE
PSCGKAKJaK4JSuzUn7Zp92rauJIdQKMgKy+C9iAnXxJ4RNkgDyNXgM7QwtJpFoMlZOkKfyCoDzpd
4m1rzWsDkx1Do9VjbEuCnPR4OKTGZpgA63tnrRtcD7oiVcI8OhFWT/Woh28jpO04zqERlSQFwFi+
QR7CoQR3kzylZVEi2kfFCYIdmZAnqhj2MJYUfb+yqOa0W4hlLagwTzqiYEgxSbyP++amSpiXTxBg
4iel1Nx2AsJuVLdrLxpMr7a8OuVh1Hckw+/6Dvq6ioGHfRol/DaXWR9fDWs+RCpYal9uzMTeNAY0
H6dkpwPI7TgIIxNpr6T912BJ7zlyj7bYNGh7S1IEzfKka92+kzb4ECZsIdWoeXJGHeapc1CJI6kj
LYb8pUKaQfmtH6jgnguDHcCoXRN5crtaWwcVDENHQAc8MwKTmLNjg00pqhAV7ZhNhFLa/SizWic4
wAXwBGxaD/j/pb8FwFlk03qEf5JiSJiJ/BDTom9UwDAN61dUVnaqX+I63Ppttc6kcR9X8LbTbZ7W
v1rZuJkIjvRwP+EW6rC9g/mYhuaTXuR0HdU9pQeTULY0OgNKLpklGFYZ7N1VFP3z1C4cVd2lEJit
ZzVHzdaWxxSMNcrs48S7Iy7jpMduQEBCWmNqoAz7UJrITgPnIcIaiy8G4HTrEg1PUe1OWz7p8TVA
ICIKFJnemz9oT32pvcwUd9BBfRpHw6TivUeWiF8dTdN5RiThjvi0VxHtO2neR7+bOrnReiM0eDgm
ju35BjIpf0CZ96bTayHpB7uh1mPKOZuEDgDcYmmPu7ufOTTL0mXNbq5WaVHJqeeD1qLzn3dkiCz8
HoGLj7FvaS7rXH6yskiAH/Ozk3wRbrRUVfIO9GM1b80OYVn0QlR8irUDsiK8IhsItP1Ax5iObvGp
xwds7abp1YyAfdKbBiGfKj+j2pcRPWnBd6rdyK3rOkF6eiUCiAbkvkrJX8JEF4BvNAZvoBWA/smi
hPWPuNkv5fqN1WmT4EszM4hmI8fLYRc6WFcyYvI3KoVjNwGdRwEZfeqijHkUbXOb0cyDbwbnN/dK
NVil+al0NM+mnO79VRjcdcjQXwO9NhM9mWDoDRb5OvNhpkSbHHB+qH7TfMhJ3KxykmXVa2ZgzjSD
vPdvI2MNFDamahY0A7P1N2TuGWrLXDZyDMWipJWuwjsukt/JY0BHlEMKi4e9OfyOKcm09DrOGKZ4
WoVSv7nUQXatUMh3DtS07HfNaDeRv/bk0ZUYrFrztKtthQyifhMq5gm+rNd/BAAcnp0juGLnZf9W
4f5si35Zl/sw8OTyHR/H3vCwcB6zXc0qiUQnWtKEwbvxCVY00ais4stwJ61g+z7Bev9sPh2C7e2r
iLc3r/ER659hcbG2/lJnw72O1/oVEQZ/otJVntSTga+HfCpXkb+U9t0ygGKymK7agsjjx7T4Ttd7
Buu1wZtp0b1GN2nlXyldV9bdWtmufrVda6VfmVNMKOyRh4bL096xEdpRwHvSKrrJm8wrP76/pVW5
Tjz1lbV0EXjPv+SV7RH1DRy6eM7dYkVyz1F8k3jtrIlZAw+GVSXlP/KleAR5BDbBGDQgDDw2e08i
xDvolyb0Tyead7PdI4+AMuOwv5LxNO2YOXADQgDRJPZSw0imZxNi1MgcVH7ESkAzCwCt99Ly1JG1
1kL5j+zqIJsXGVhY4tlKgHX6C85CYqsC36hwczLdpJpgoOzo6Dc1UohNmwi+nfEUQsQdjZ+JObry
OJ2IrEnRjR0d5tCUBGZUBDCc4kunwrqt7d8J9IbOhu0ay9uf5xgqg4MIKu60dReNxwpXhSp0VmnB
Hqxu3iXsjnKk1ORIug3W1DaxDJDJqCH7C+3cakPjo6MblcjdeyvrOyOpV2ODsj1gosM9K1SNTegT
m0pqZpKy6OnGVUtWZglum3YbhfnFD96hHC9a6sg0xRcwNL2IbZpadse2SC8hHiwzV71Ei42uKkiI
mGF7Ztrqpir7taIgNcvlK/htPkXLvv3q4Zc3NDLaXnElvBIQCIjOno1CS1ql0/OU36Xq4Qxnuhak
6zwG2fxKa2LQmvo+SDZugrR7kmljz2jzcwXPFbBaM5TvVWC9pd2qNXjIyduFvp97VtvShEncXsPC
U4cNJ6k9drvGQmXkAhi+6n5CHy9G41wwsyPspHkBsoGL36LSUFuVqhca37nkQ2YDijFxcyrtdY4c
UUNJbIVPvfptFPpe9/UNHbarFGxK33yXiSjrsaCinbCsknczMeg4VWvasgnJrwV59wV5vLC1xodv
XkbH75aRf5J1ZklzpKSDwtR9p4LSP9N40iSeC3T0PXrkzrRfyhnS+s3qLHdmSxIoV2nqTxJmzIaf
7mRteHPuwwB6qGXJteJkE/yZmvhihWTjgNFYYfoG8b6LDjqS/FaPtnJLVwY2tw2GXJfje6nIXio7
rsSdBHeFfzGvJOMpnkBHZ9chaW/KN5jGOU29zyRQ4LzYZKXJsJuWtpKtJ6HRDACNY5NkDhNnlceQ
XNJsWqWs030qP8cVzQu4Omr0DKTKRtyY1qBje8fW90rYLII0fitoBmC5EsCBGQdawJL2QtwEAtLB
hcfs/QwGIwJMIaWrCLcI7reRdSmHJbgH9tHlQlXufhctWrmA4qNtsLXmwsJ3yoFyoRCX0sPwyd9Y
z1UjjIgk3Y3ZytQIenCODPyTSga7k703zqWC+ZSYkLb1N3ZmaLlU20NjKWfbyaQRYGgYYt3y1FWd
9mm0mXzAbcWQShDVP7L6mKMUU/tt0+IMi6TZnFZlOt8iNflUikMi9O+ouhbNpoe2lCAQL83nHMWX
jX5jbcLrUNhNJ3INVPsphbtmfMiz9Ka2Jspklsf2HMUqjOzOS8DXZly5Gv1DZX8u5cq+girMZG8N
ZH2C10mdDVilrab0aI8T/K1HzO4dvn+pLSMa7M44fo7RfKjki43KMgg4tjZlkaGicIhVD4u7gzNQ
DZMzoWlk4a7Xz/ZS3FvVbmBazUudnDjM6BP7zj0YpiPdsJFf8dkD+oW+TmuTQkPfjbhR6zFNeURi
lnqO/WKH744L9LVGjsZMLPMA2kZwoEVCcC13ufWfZeOSGhxRQqDdh1GSxp18jsNSpfC0LDQRMKcY
03ZlPxfib8lclWFxsnHsFDhYFb5WkvPadPBcJHVfEHWltsMm5CN1cwU0iN6sTlzZDtdhD4snyS5W
wd9iKxFNLUIx8xxqPITYqNUhrFSMIrJ7Ws2sOCMlmP05sGcS0loUYRXJlATDDmtyy8dVolrXODWI
DUb9kKKJgw32z5zj/+UqRoCW5cj4oGo2gYt/ZRxLg+Iz1/ntoROs/oJ9ilwuxxIy+adi1WsHrgjK
rnGgNpBOhaMx4AeEUsvG/Jcj0cUn/UHINskikW3DllVLVv6wFJOMvg3LOoASU8ApbONtJmGx67T0
e/NbJqX0a8AW6Mun7biW2QF2P0aXBrayRamtOUEXYPZYOAVMrdO40ZwSd9Qee209Opc+ZKJZ/0pg
/xi7IuRfY69VIjixsw9Df1fyAfV9uupmhTx1NgFYTgwBtBv4AzZ2sAX4eFs8//PF/3tog22J7F3L
UAmIx4P6r9c+U+yKOJK6PcQpjBK4KEugXuy7BnbT/3J1f67eX64urHLTJGLIsBQCh5w/rm7hp1Pe
xlNxUGb1UTfdRm/9lQ/lKRjaJy2/GCr1fnhCFL5QBiys/KS50z7CwfCfz/lv+TaC3W7JDrEksoFf
4x+0+2GUfdsOyoI8sV9q/l0MqBNEOAV7hXLxzx/197H9x2f9cc5m3cV0mfksGc9a8qZ85aLU9Wca
dseO1Gay05lY8uSlq+NT3oi+5DqhupSGy78cyN9o/aama1hPg8wYpmOYfxzIYKk28rXIOmT1lfVZ
z5jPLlPhBuGOLtlqaNf/ufF0VYS1Jwb6/3IAf3u2/jgA468jbY5aqtYAUmbhmoUDr3NXev5wUQp6
I8+pSgbpusmOLG//8rl/s1D743PFz/9LzxC2lTMGKifeQBLol9I082xihxSDXmjPIkU9vfrBL9Xe
Tv6zEl2yCQsU7G7//Rb8zRaNI8H129TxeTeIJPnjWdNjK518G3cBXb3ASsAReitVuyn4LvKPBn5B
ll2IWCI48Z+vgPq/rrwpW4ZiOCLlS//DtXGoVFuZK658omdnknjckZBqGbeDPCzfHCWlE2/Th8ox
0P0eyfYrunf6Q+xDyVW1Y/RlMKAtadkOrQ100LpEr1oo/Av9+M8H+uNm99cJQlyg/3eg4kT+61Zl
M+YshR1ah9osNqHzzO3iIZkHE5X0RQWltPpn2Cu41wb1jfiH/5+PV/G2dGwV2z3nDzNSJ81M4veI
T8Yaz639xpOC5pA40314yei3D4oA6c6BjSFDTgJFAXcl+7fH9H/dK0fWZNlhhpQx2fzrJehav8Yz
hEtgwA/1fW2rpqjihwsbArPdmUa1V6UEVJRufofPrvEv5n3K30w1TY2ZgCgYxyDAkyHz18+PpiDM
OwjAB3g2YeSO9sWOXnBunxvv/WL5+b+MTS4u/+Af99zSDIA52bFMjcfjrx84zxIRfPgjHUBriT8Y
FhmpFuf600DD6/64zvV3CsE58zpnqT7MnV5iJ0IIwYIoNPgae+7I5v8Qdl7LiTPdGr4iqpTDqTIi
Y8DhROWoAEIoC139fjT75P/sqXHZ45mxsS1Q9+oV3iA8x6EOsdaTaL5Skd9JF62Zdw8RbqKIzPdx
mAYF3ZKz2wTF0+WRHgSABpMeAuovjJot6QAqHxgb7DN7CK5vw/7yFs3TuenrrsyciNoWrRJkXMbw
4p83JRyjPpylgahb0jOz8xig18ewEIDiutXo1tJ66n8yLffGZ9S21INwDa5PSC5Ir/BhZ4N/hXrY
rm9oljYAUN3+cEfRTXFnPh7pN/+2KvBGRinLcNXT/cH8UDdDavXh+VFsIL/5te5VsDP0Q/+bG6Dy
cwUokmJIuqabkyux8W0X6Pn9Kuca9iDKFdbEbPicpJ0YaKB2eVetJJraVxixG9X6XHYidB5EqeqZ
zamd044f3bQbn3Qt9uATOhK1ZpfkO6YaGzRuK9ggs2xSUpTCKidTppsfp93RxNpRU3DtoBlxk+t3
0F3r0rgcVYSvUH/cNcn9rUsVTElVIYCPR3/1l9zkp9CmpkhY3k1yQDBhFfPbKQFvAANwJCKWV5yK
VByHR55wbiB3wTa7zp6HsmQ7dmTq7cPtPHu7I6eWfgpQD3leCHNH15dR36YmKNQM36dReM/Kgco8
3je3Yt1X4/5GX/rfAUv9uXcUSddFoB06aatofhMaLq9pMcuLC9QsGmtAHkY3a+aJ8EibsuYWwV1d
odCRSxvzshmGbaNvLgL0dh/aR7wzM8YXHhkY1ldMGwDxLdQ2ht7raZkLc32JagjlaOXS2zxTr7Ts
uaf+bGsluHSEckhl7Pq6ykJ1dprxxTGs80PbAxHSQxMDHzSXsd+BGv1biNR/yOFzr3TyNk0kj8Tv
7FuMyqI7baoil5fsaX1tahvRogK+7sy3aNjF8eO9fK2ax3oIVMmFLNGyhjY8sOm9HEBZtKvLvSB7
1cxhWIhccVofpWOlryaoHCahvacC/s+etfIVXynjZVb5NctWeZ20C85+G8/z7KO5HOBV0+JFextB
BFTnExD4s5urlo+3EdL13oAwUYTl5U1XX65vABvEDg9jD7a0XKAMilkcXBk3bh1jztwFBiK2pqYQ
Rh/6+SltkCew1DDBk8ZBGQcdbgFsdI57A6wqoDMBH4GpZ/SCkpB7ggBBSi/TNvYy35R7OdPLB/ph
ouzFxU4HZVIGEcDFB+7XuqB3sCsYGgK2mJfI5HbDClJLDdPzsbHHHcNJzevzQ1a8SaVbINbfB9pb
F9tG5xXx8qyiajW/zxZdDy98TgQr3gyBp7mdbQ10NppFfF/WqTfDtmqFqIl2w6USQwGqImYpoE51
l27RTVroQ2hub7xMijPpFEAQ+5BjjHsfqT0m3HexzCOnoEFz2ckUzK3qCwg2uf/eQ1g4/DiAWE0G
C4k9JCDe/i3e9X1TwAfJQA14yRZxkBksU2OL3sT9iCTOMDuwLpC9kc4OI7jLaZwdRm0DAAqjcAa6
H40RdoY1FnNTCZrhC3UIsOzRDUnhkVuDcazSbsqesdd0v7cQUC50Q/qdVCyTW9hQ8cwqJooPIMXi
j3v8ga620OHq/iFdUVQLgS7LSCPQxj7GT6O5HD6Lfn0unsjWtcdaeJ+hO3VG4ujpmn3UnCAX5u+G
i3mDQM8Xcaae9haTSVScmGQ8SI/SY0RrO91kSSAXSwncHk9YXEAyhzGWnPEqgCoxkc1gX93wTLmH
3E+M8xKIkhkeAwOQq1DrUXEuXbMDE4bb2LKJw4ED9r5M2O1gcFCGgeKjULHjbmUpMo5twS93zfiZ
SyuSoZKqmKKI0I/xLfTlWSREl9jE3woXGZi6hk1xNXkWnI98NGZuOjijfAIIhgLNtcOW6i0R91Du
Ig0RgSkINrPFuCikxU2HKud0i/4z23Sjo6aeiBEaG3rTKCQCMmhzVJdOhuIkG3HfIRRDX9KhcpOZ
MbCtA+goYN9S39CXmeRmm0lk4hYaMftzoynrTMM7DOoLrw2reJgtaAO1njFnTcHkm4175bqnbz/0
wI/pouXZolScGl2oLXXg2efRHfpJrSXLsKi8mBm9FlxhSOClsSZAN6PP8EAcnumSMBVl2txfDhnS
TwNy1RDpI8fINuyoflEGFYIwbhYOrxR4Pc0F1c89INzca5lQLS0YDYIKNjG2bWj2WxfYTLDrHYZK
6fMfNe3hOQlB5oHwdRP/ftDegOmHBA5+EqqKo5OFGZ2bOJTqhRAg61eRmjVsDkB6IOgXObwll3EW
YmHbrsMpYhFv2mKi11QKiVPywdqLrhjeaIZncBZVzQY9P2JG/gg7VIQSpqyqHq7BLyaRxs+sm3Qf
Ko6CIzAF8p8K6n8KD/E+IuxB63+ZzeM9oscRfIo7pKoAV9+7wKSB7hzIjSBB1ADHrCVuUTQrL+pc
u2PItuI8bYaP3HDb7KTX07yaUxSjw+65Oe+Q0pjk2WflQze+iTwrNndxOyLzXy1qcUEzPAMgkvng
kOryZbrdWOJheBoHsV8uI3YYwBQaMkzVuq3KkC9CvEDjT9U/33CkBOmR7VT2Z5Gv2KKIa7Xg46FI
DbyACVPVQOlPES583U79UNRwoPs+PIlRcOtcbBP/vTF/eh9Q3QrUmDqtHkX44dXOmFjRkmGUlmRt
2tx8zDnDIIEhH8LpulCYgDeYD3G3b5edQapBDEGrxI05l/KP80cruwzR7sV8kDB4ZcS41CK4s3df
vS0bjGCQN4noT7i3wR/qDdiN8pcnQCPq53lAkaxzKfiyYUrxrQK7pnKtdCn571XRcJ9BOA+Sr2hA
CaZNtrgJ+fpW3L9KZDJl9bogU3YqxCFkaF13yKbVAPgZomJRGR6j0+UsQonwrrGsoS8LQzDeE5il
cnjTz8/nluaifCNNmb3esNy465KrN9vLffbUtsU868xFdi0cM1FOlwwfuuv1mRx1ERnJO2CPYLxo
EA3zB7lDZ6MZpN39LK9VLXIbkCe3TjwYHei2++f5nG6asvYi+WHgkVIyuUqWjCJwVUltlSLvsmuj
EhUszEqG28KAj2QCapKyN6kt0dCTguFCrkBr8s7YLm8gwsLdN0C70jqRJdCmeN2LvYuFcKmXi6gM
xWk5yszMWaaXS7zrTCEYmCDNsiSM5SGkRbUy8MHsUKNE4W/dkEB1GQUBzYl8nl9fhnHyEywt0pT6
fLer+65MuiO5OMMnXMd7mEnxajYTgMr6uSlvtAa9nBoGlPxZIuyUE7VKajFB6hytejaeTIJRRtfn
jPJaLHALymJ9U5kw8boqdG+r8Wb3wEvbC1Y3VeGOphvFF78ytlGsbVXhhkMD8CWxfFCQ5zCSwZZy
nv4VSke1KaDa5TnU8Sre3upJypNeyYECWui+Kgl8WttpltiuAKU9quwNpgDKjpagqHPawwyTXb3r
WrgzwGXxLlK6Fkji7SERvX9vTvFPLvPfYpvd+T9r+1vmrNdX8WLKibQcH85r0+u24Kf7iRzmcUoy
Fygpoh3UbS/yNu3e43rLzAfTCrgK+GocL6SeiOFdNing8U98ksw3dGVv8C5gHhjb1h/F/dmtEey6
QIa2suZh6NZI7HBz1c4bIUQW+5aMqFPmZ+Jmuz6TWCJxrPrJgwwCYHTGO2D+UC8ryi8IYZhQGN4N
pVcW7q5jZFYpmz47SZlvDksxO/TmqZmsTyu0sZj4deqq7wicYPg6WsjZoQKXPSCWEkRDKOhui8KY
6kNsTtSXCpZOd5BzdKh9wxn1g4Z4UQYG/RSl6+7mjjRnhz394BoCX42egaNLAdPcVveBPI/mo3D2
cj2ol3d5qZ4KDxEgXD8V4Ccsy4BEFYm7UnzjbEzfshajX3vyjEfm6lrs1TggTbobO8nYRT03u06V
E0SLAe4LNnN6F+TmIZVcVVknZ8TYVjmYLU7CBT9tVuybdhOTgPenWYd0khfXD2R9Vb9qMhhaozOd
4AN+P24Mdr54RRuaDM+7nLkrO6jv4u04y9x6BPL1mjBHOTMi4rso1GpyUxY6vGrxOS3dJH6I5GC2
vReUDqtEeRBxFyjQW4Pb5OnPCO+02S/dIEn92ZrHVYawq+sYukg/ynBVlnP0enpxmWO31djSLmlJ
aJGt8xGPRY9K5IjmrxnoMeBPFTp5UJjb8Lw2EHJGMI35vrZQhwVGXyjJCK+9HKbwBzGwhH9ObY7K
vpj4PWDW5eVDAKPHF3OHJXxmz+eoTvvC1c3qFda35+Jhxpl/iEK1sIAAjKqL7Zsh+s0cqpGBcxYu
mvPrhyDCovDL0bpLPjTc4UDQxxBme/mIU5sAy+furyXMtM6aJa8S6Bqm4+iBfgHf5BHGdIGXq0ez
TVN2uieVCwaL1BwA3UkRe5TdKz+WPKjyPoIh+lu8y88LWQmK8wKxB1pgaRyO6PKVj8kjTUIwBVco
noFgkMGi5qBklhjZ0vNwZcmAHIKEbsNPyyEdSv7MV0tbiv1ZAmfLGV7jbYb/6vICDhUcAa8upgrl
dvZ1lbAKJZuzsjXgCzAWNBiwt0ms8Vh9odYFcCx+wrKqQxrdUk/oOd1QlGHgfIykIw+r1TkD6vPz
9FUyqgMqI0R7ebBBypxEITAR7dkaWDcgiq96pO2mPTaeoi5n4INGTz3h40RLBj3Mj7xF/NQaXrM1
STscMY1ukqXArHDOsjWsZ+Imf0Y4pwei+JCPnhgyBjXvlvnV4VrXb8RoSXYUQyl1ANSCN8eqmYQe
oYV5tr7wOASfluhV3AjhbvRWQalgfgv+gE3/CtneiLh/x7J27jLUEfQKrDogK+lRX0D8QLXrBd3y
f4dtU/5LRoLXEQkJakySLn6zKo3xOSwElJqWt2W6lkUL9Z8bMlnlaWCEf4Wkoy1QHqhakFmAg6eP
iA4Jr8j7AFAov8rCMY58VRB9vXJ6EE4X5IKpVRzo5Bcun1OP3PKYgDhNtpA1L2eAq4QWOJE2jRUR
M6KpaJEF2xC8m4uwWAV0yEty93GsvLhydGStC6v6kgFUG37ZP5p4VOT+JCuYu73Hcrt9ZTBrTbsA
MYEiSA4NaZ4+66EarcGX6rqjztzICFhcBnAzxVZPsrKjAQXZpXCleIuAijlnYvHvV1b/ORtSZEUS
dMMwJIVm+7fJyB2tXjrTpshMSnwYRKfIEd0MQKkgBoeAIkn/Ddpt7pL0F8VCCJFl49PocFM5q4fG
AxtHndkPDsrsBk1n1IHKP68WRHHFTxEe3JxRa6EI5mjxdcNrFtoBbmCaLZDdS7sAX3IqOsBWqLVm
8iEZnBoW+ku5ZBu0y0ywzyQHGK+arqgRc/ZCgxWF3T6EiJ/cwqHwWHUUVPpcRn4UphPt8zf58O9X
SZoy3u9ZA7NDRhK6wmxE//YqjbJWR0ZRi0tDnxZX/WV8CaFyonfR7/FpoBEWzeEIUrWSxMwRQGJT
tlh5BEVMRdguhP0vF/S3DfG/FzSVc/9TrjGfvOtnEz9MxU+2uOQRvwFjK5o3eyQYo3Dpn+ftkjDz
Ws+lxLlAaG2tCMHrAwBD/RdTNPUv7UhFMOgZAxoAFiZMBcX/XI0IO76UYziJZ5SKe3jZVgIxGUXE
6+eVXYfa99eIoB7YP+SbPJZSslVBU94BjrnRF/hRTIDjwboPoTFPZ0EBV0DG7XuX1baiIiPuthRq
10ChV4aCpJMK4cSiRG6L8a2HR8cN1dcltkodlM3LvpGfpvaP6Rn5qqVLeF0hQIIICywInLbVX05s
8W9PnoE+4hmGLhia9K0P087qQakLXQTsQmZFAfzJoy0ddxMU/Vs9XlcoY/erbDwirE6qIaI5IjJy
LicbyjPiz/FvAwxR+UtbXJMEbgjWkgZwg28VXH1LZUTVK4zh0A7oQXKUCKNrn0m7M25fehNOvqkY
o0bKCsS124LKlBT6jlB5m1OpQhSKyYwkf8L+NHUog9QG9GQVFX1RxDi49DtxIFK59i89PaU1RCQe
ep0dk+txJnbIhwlvF6qfRqwfiuEGHfQLwScbbravF/QQL1ZrVFalvWiI5TennAzEnOat6jFF/wnx
2Xg3Fq6MMGE87K76C07Ktza45rt88MFoTJbL2njsZs8lFYxahPWIXAyXj6aoi/lCNtu2yalRFOwS
EIc3sHs5tfodJayvhk6SfmyyXZ2e6DvG+kkGtcwEo4luwCGP3JmkRzW18pv+jLgqOTXNWXIwUd+q
s0882ODBZgBcYXMjKtIlByxkkgu4wle9DW4xslnJjeJctLOcNmKCvKK0EzsfQ2sYvZTzW/ysTfyk
wf6LwzFC+rnfGRlZUErdz5hhAHu8EvFIFICe56+yTm5G1j/12TU45MwBBfEYYYkqooklqKtCilxB
QuBn/UuI+RnzWDscqqoBS5ND91uIUYxL3gl9MSwJeAKjFFIxgPnAqL00NHR3kjB4RPC+Xuph4dDj
uqDyQ+UPu8gn4C3G6y+1m/wz5mmqqQgoMuLMwUb7tqhTMdeyRr73JAGF4Zw5juOF9kn7BFE7sLWv
F2gmPsprcW4jbD3XgzS8BaiojK4Y5i3EHpp0LlGZmPjR+Rcm+EGE5ZT+S7Lyp1X238OC62SIz1zK
/AuYa6gHJF1bfL6RYVSr+XjxlK9L5Taa32Y+Xdewgm18tWU0lSFRhbPbWv28BzQQ2wC0KEot/76R
4p/w++2CNLp6vGioZooEhv+G50ZvKqlCaXOp4pd7O027WmKBjZyjwv3lmql+TNlQpCujx0xgPDbp
a18xreB/5TW8q3R3c1wxyBYpz4kFFcfJMHsZu9WtOiroVIB2vHLCa/S0SEWn4IL3kNni8KMwyGWz
Ss0LerfPoFnZS6WnXKmHlYHmXOpDxSeNBtgm8moYnzMAgxxujJppVyD+3UT2tEFTgIhMSRUUpjBH
1LbJyMmSO4P+yYhJ6nQHiWIlPkUJdpDmBtd4qLibymRQXnt9vCD4svN6XJ4TUPXCOM8Mfa0SsGto
xpeZe+aS73TQRXUnVNAJ6KUUyJPRS9Ehd8+UVTr5gvOgMucJb65X3DFTMubLnV7vVwNcWEDrTCZw
5DW7VCGhjvGNVmkTgOckNlRoyf1yW3/GeO0/d/VbTiLijIhVOsssJxcxsqD/EjDTwykTUsBbFAzY
nqle/n4tMHn4ZUn9Zf6oacaEWGQEwZTc+LYVzT7ur1GuoEFENzul+mhfCUB3xqjn6ejXylPXx2TE
X5weBd6DSLRk5pGlxaSx5jg0URVkRkDoUoev8QwdqkI9gGMnRLPsQlOwi64+JwujaLjcnQqj8haC
k+Ij3Tp17Jy4/op7xVJhZGAM4hqMiXo6xTF88oTefg3SuDSX/RUxvwtSbqfxzhgTMekQHIsjX7/k
ydpL/ATxNd25yUy657d0KK8wxzYIs2X0XpdIMdG3TnbGfXmvFqljQsvKUvIW5RJgrzyBUMRh13G0
/Pvm/kkavm9Zkk1VBJVIEFa/DeObWZPQOVTa5SDRZlrlYFzNEVV0ehLHC0ewRPC/5CN0v9fZBW9M
wN7pelq2Sk+YblYNKTNTqOlkNqOAucEoPUzne81IlNqDF1pgtWjqzfnlwoWf6RCYCVVWaCtTNxh/
UpP/yQX1EnxzdRnaJZrF+jvjZzzKqW9Mv6M0w9t09KQL3YorUumWBhwYeiii85O0tC3LjziaPTV9
KD5k89kmCvUA8n+/v8EVoIhA2oqqy5r8DacH0FZIA+LOYIBkgbY1B3WwyjZGiAxRc14aX8kWgHSs
TZkoRR4OFGbtXub9jt+ZZrbygt7XNAFep0GF3w/gM1wGx5RGEDUfaG8MRbXhgH1tUrmpisq/NeII
1flcQt+7wAZ0t8vngL+ljBF2gm3afaOz2GQHr/aNDLviBVKkLPr5EuMlysOpUD1Q4KEOhb4HiXmQ
bhhaD+wZCxFtjDo+YQ8odrJWHgDqoyd5AWTu1s/NYuTWLYutdgf0Msc8VnoY9/j1KGhDBCm1Kaxt
OFLPqclgDfKoXiygPqzjGEVwWgOJ4BcNwoSeHlKgQBaEgkf+gTxICqHQAiePm23utB7wNoMhGkpM
VhLQwZ4aF4KjBNXL7Qw1AIs1C1RDVASQUArTKzrPeEOX4pPOnz5/iJEMZ7zGCEt8HjpQE5a0/4ju
DvRfSgKs2+TMpV0gLH4rQP6WGhgKKYEIYkemSfAtV5FL1GOMa93ga8wyM+AHXa3zSgXDLzHipFgY
6E4EYJdgSSqwSdE+xD9H/0r27VLBeDFH/9bqKzc6UtzSj4V1rPgzzwC2FP2SxvwFD6txrSYVg0mT
TzO+ncZKfhlA5edIszR23jvV8vpMe5l13izyaUjKmeyl2/ZBWNS/THaUn71FfjW/WVIN4JeK/K2N
knbiPcZfplmSqKG4uUSFblLLqIKcaR8NrAUKTMJntGU1N3a6Sk7pKntQyaNIU2fHcgVpIADCTeeb
6SisPw7Niy27PVwLHJqsdpMz7KATu0IJteMLV35mg8cEHcZfTj/p5/T7v0/lW8k5EwdQejFihgCh
xtaPhBVuKkIBaWZ+kTmn0xIlfopvR0nWgBV0fFtun9MBnZClcLL0aPtlzHMQ1fl3BPyJoOdoVGmm
SAzlRWTEv4XuYeylNhmjeomVTQTcLbWL+1x6BbuHRy805PX1g3IH0sXsscAHx0aShF6in22iD6oF
pGGPGlJHjwz9ZMUzIzfdnvPNiGTKeWu8wau5YuKw4bBkol3eHPnsar9msD8HgNNTYBxMpw0o5vfT
RwK5bsqjRGs/C3JGU9Y56JZcu+pdPTCHZDkrrfeFB5qVKf21J8VBaR5bK7Bq79GadKNU/Xpx3//7
lf1bYm2oEHbxVeZUBDP53zy2OBdyMdRCvYyO9/1gWrel5J5BPTLUHw/n1eyoOCjcrqWHesk26jdS
AFZu8e+L+Guo+d+L+HZ7NaVSU0PiIjpPAx6yhJvjMzEfEAdwUAzd4VYDBx5HTDMk5M/88mbRgfdp
GSYB2EpPBpviZmuGbh7yOviQA4J4/Pc1/jyCdU2QaOYxyxd/Mhru7ZnWEJYpy7ENm2EIcnJY0uQZ
FbZ8Qxxg/PxVNf8vGKLpdyK5zNmvokXw7WUxoyFWCn0E01MmSI8V8IMLJkzj41U8dqgHNMg59nAO
66tLSY19kSTVDyTj5/PFiQds79TcF9PZL3frZ7DVqWABx+gqoF7+/hYm5DMlTdmOLAiS1MrC9n6O
2Uq5isnSkdG52Vd4+Xj2MbEGnvFLFqf8uBHTbwdSYYoSK5ai8L8LVilvgn7Lu3oZn/pdf7fj13x/
fx0OhWDruFqZtvxef92e9Pdu270pz7Dl4pfyRX9ETal6y7A9Ild4mb1o7/en6g3yc/8kHoU3TB4e
zdP4SScvhtwEcJ3M5FN+jZ7S5+qFlPTfq+knPplnQQ/JgDQhgjb6fmAVw0g23uf10njBGwgQ7nhA
me8TuUy45FskCZ6HnfnCoPe1PfQPtxe0vsq3+q19o0WsH/59MX+OqP8kxjoNRlUWWGLTMOB7aDJj
vVFm2q1cLpD4sMpTs0Tkyqq8ImDH4R49KcYg8+Im3vSW+/SDbPQFHNGNLGKojWW6Pbgw3iwgP9t/
X9zP2821Ef35YBiKJn1bbJ2WRVgMZuVSAhwQ9cdMX0UMZbU+NCgdZZWZy2+njfrnCf94QXSZcgzs
OOfNt1JMN5XZRR3jcunkFrMjhxQ3tVpX8y/zhqkDYarzWlt16FrRYDDcmWculbW2VrfaXlnvkD/1
7n4fXpaC34ZmUC6SVbkoAjNI5vH6OsdhYy75IKV2Aj+RiBte5qPXLE3cbYJhni7MBZiuZpMHutfM
y7W4HObjvN7Vu2J327QreWF8oi8JbmeRhjSCd2AKj6hidRusBhbnXbIpjvXxupEXrY9ss4/R/CLd
tUfIZjs1gHe5vm2LfbVttvUeIcjN/dge8915R54/r4JuUazkACxNTaIyPM725lrZClt1r2z1tbY1
1+dj86bvb4t4JW1xNlkZW2M7LLqAat5S1ygz8S/VxTZoFYN0fIxfsofzylxH23J12/Qr5EHV4PY8
ESlvFqUG5407BlzrCp5Sb10e2k88vCgR+Eh/DKR9iXQpwEEDdzNEXSwV4w1sogS8+Czz/z/yScyy
EnqD1ghUjVqVpASsPp8kpQJ4hwIR2MrpW/k+ftiEvrta6HCntFjJCiaU1PRJkfDa4DNnIesCKIqv
Do/GVtuej8lD9pDzceQJlcfxcbbmSYFolg4I+AGqUhyYpEvE82xmJuFt1axKzwyRY1h3J+WpOmnv
ZYIsJ1N5ykpkgazoffwavsjz+Mzwlb2id3O6P0nv2SldChvjwdhEGzVUPM2jbJjLoYvFI5im6XcO
9lIONc66+EHf9jQGsezdzOaxl3p9kK2So7nNN8hKb4zFuNIeu+P5AejwHqGDfXYsFxCElsmqD/Ay
kPjmdKME5SZ/kN6Qmz4/nDfojx/jjb6NH9KH5jgcyw1OKNjF74TH6/H+mL1cdg2fNBaDHy0KJ3fE
VbtVT/lz+XF+RnXhUB/EE64bp/Q5/YjeYxBYk1rQxWpe1S+sedMGcBCamBYfVQYXr+IuOcm7y+mK
lN9KJPAluOZhtcf04QsxwCcxsY2NudN3xkbdRbzYiFUBgVhdF12o8FL1T9nreassh9X5wdhr7EQO
wc0FFph94WJn29lSnJuBvDFWyVJaKWswBsVCW1VP8el8Sl/br/w0HSeMlrcTEnALM+K5RfvXat/6
t/ubgJTG2bp9Zi/3N+kte6k+72/Jy+0oPQ6fKER2vBiAnYLbFCjm0eqyBGoyC3JeaJNfnC2jlbKL
1+YmO0Q73bSilflQnPBR/hrekfY4ygdpL24B/Y/P5of5UbxFKFPgw8E7xR+6JcyBU9YjHtbsh+v0
b04k3vkSB0N2doCIJLs7d+fCrTdBSCeuNP5yZv2kcEzHxJSmKioq1dg0//fkBQ+maZWelstqSbPA
AzUaNHPwhFT6vSuCGLEi/zq/zY0Qy5Y5uNkAtSTEvwgLgqdQqq/PWyw0rvtmXWyr9V2yMHVwdtJv
+clfDtf/Xui38J0PkniRL5wZnGet27uGL32JnhKOHvl2tTRCmiBcvhYOy2ybbc/7dH9FNHA5LKfI
KC+Lfb4XKXl9Ibwu7yGSpuvZZrZJthWT8vJUny6H658Aqi6r7XV72ZKr8oh8Xc2jsNq26zLsV4Rc
SD6tp/qG9cxpiTqC3ct29XV/Z10jVMA7dmYSUUB7Sj9oGZhfs68IH9VX+UKFY4lfOPmeJJb29aRt
NJZ5c2IQt2Ysv8t4a1bKQlt0vhIAIfKhcwf3IPZiL0EoJHdSL3JP5186UeLfU4X/WQPfygV5JhWy
qvDSwuOa30MgKTc4qFZ2YKrydDm0p/P+vL/wkqR7/QkPnnhfnqbjTvArT3gR5zXH4bRB7n6+MA8N
qgOOEKIy61+AdoJuadxqqT6g1Whje+tkaCDWvkyxfA6ByftqkJGAnP1PwrUDENkTvIaXuPcGGE56
KIeQfRgY47041/3pKyid+vHKWBpLaV57OsiU/BmLMwfLMEu1Ly62xpTU4FVC3Vf9ylVdnAbmcLN8
Oaznhlfzc85zkSDThWOYrZN9ss/2xaEb7XwLGMgtPcnCMTo058Xi7v879fkzQ/iehqiw+VVgxJog
/iHq/E/b74yJ670eeLErM1RvuzMm3mUNu8xEiCUFmRjfXEEH8MJIT0urVXatkaObJnJMy49qfyjo
GiGdJvWgUn7jyyjqD0YX4YDW0JSbTayu71ljk2F4dTvLtyWmKPvBSbYkGuvBiXZI6SKXpoXO9AVA
XU+ydyc+RNOga3AEe0BVEb0eB5eY+Qyrz2FJ5285OJ1jbnp39Axf9Ho33mMIaOMlx8btnGyOMSnf
K9j0RYgzM0uy4wBJOTt/HQp2Oc7w9iTHKD4Zu8aJ14jF8z/2l33dSvxKRrZutGNcavX8KawTKE1r
0VqLp6enReXwr4vd8ilGn7yhEcHjGgcPJFvi12MPbNV0MlHiCLC2W7+8vSC/WPsgvpA2PNvIjT7q
9riO/feL9WhYhkWaaF0t/3O//WRuYTGeDqYu8mfm3DZYLyyo3Gj9oP+M5nPylL0n9s1TXNF5e4n8
FdQf3ngN1qTfID/90dOtKRUdvCfH+Vis4KxZT0iskZs+rXimL+BPgzcUKVcL/of92cx6Ivg9oQXs
8rkn9Ef4PBZUW9E5B7SHp4wekcvMKW2QupYxnzQW07C0S7u2i3CzUq2n6Um/8U7OYqNEwJMkSC6A
X/P3mSeN4B1vHErW3XlV7ec1KD+v9EC6WaJrhuB0LdEm+JFnzQ0ep1mP/i3IbdM1+W5t+d6yT298
e2ThEuVg8+dE1ivvgoeYIWJH7E17dCkyvYzKgkKOTo7KH8ggTrfr9v0G/2Wnfmh8PJ1sLUD1f30J
gH79+c3Tz75z2qCF/yqeNK+dT19JgnYun3T+jwvn1vBEF094vhPr4GC6kutatB8f54dt5xpc/vkA
ocBTw5lfHASCReaiyuNjEW5/3S279F7RaKIZwYUKTr69O/elyCXTjza/8B0h4gwu+v27wU328cdw
Eu2ZX1nHh94KTv8OFhTgHL/fowUMcE3RdBnm0ffC+NZ2+TjTEeQDUu6cntLTtHwRdrcvLPiOzUgT
327daQ/NrAPCLpurA0DPRrqOrVjb8Gtc7r6Fs8gfIVVEFNBlndZDaScOwk2EZHYACwFVQkfZYgZt
K1sAkLzKmnVeIhfi0HNwYFc7aI1wu9MVUyoHFJeHlwuvw1Qjiu7Vne6raGN/ZucOXrBeayGBzqXh
nMjFqdYH0lhfH3CzrNY2A51HpLzNnCTEV5n5p5V6tyPTCZ5Z+0t74SfshqhmmqqpAiiZeO3fOslC
0pu9GhsoKxBOkBG0kKphs01/ZI9NF+9fTALA9NVp888wMqF451/seo03dvs7sxPr+DptjVeYvRw1
N+s4uDAzrMpOHWMdexhesKJf7xb4jF/StD/0zG/rAOwZmgyaAMpA/r4OOglFmPtdKZba8eZQZNrU
qoTfy+HuglV0pnSIl9qWLdkCSOHQOXIod4jJ05tig5BmWUAb4LFAytzSF4NqgzozZX9qM5R9NpjF
aM6ZsTsArRWWRHy2s3sP5CSwvJrq5LEDOmLFh7t393DwIJlRPIWtRqdjDS7Wn0iFSKPZeCXbMXpo
EQJpUJIdMnKn8qCW2dcjYym++tv9/TllBXfBHdaUqQ+rIA7+3yS2OOdlWglNsVQZ65Ct31JLCtX3
apmvz2slrCjGGaLykUE9cJp8HS96H3+3Rbm6bPJdGoILD5R5taBPE7HTEGNbCdCQ5tkj81cSjpE0
onMHF7b2HPgUMm1kZvjdEqMaW/FgGc+T3MoW1f9xdl69jXLRGv5FSBQb8K3BHXB3yg1KMglgik0x
Lr/+PCujI33xRInOkWdSHNu0zd6rvGWajbHJmSrT8+QyQrNuJOcAZAr34lg06OzB3hn/PEn8y2+T
o+8iT2J0mCFs8250VyZe5fp5j8hS32QxbF3jLQn8mkutuTRJ+G6wTuOWwQIOgJ+boAagorCSngYd
3iB36MWVv+KE6qS+7Zou5dYByPZpO40mtxEa8zyuhL1IzXxGTHiQksXeOCEyBGzy2cMCRCOPvdwB
f7ouPeg5PnVcbrxKWIN/PujPvOTuhjBUIhRL+jQdLDK+XnIjjo9mZAjx8+aD0zpTVD9c001CxxZt
8Hcrpg9IJaBN8kGrDXtm+VvU/E9fBTK1SneoBwqd/6b+dQe0Is+tTsGcYnVWJ/UZmMRlczPo8gBj
VRcROV4vivq/hmjfQNbuNnyXsXURCe0cbI48vVExMQB0dTP8QI3yqbhYGFptWyufHBAYNZvTTJ9E
BsVRU0/9Y/2kJQMEWRHRzeNJFeaTmNLK2UYxThqWgE+sZNJciqmRA12zbFdfFA89GvjpEToNwDNb
dSJ7XICFq5ZIsOxRTRWztVP9dKp8uDNIXESw+nVCV81gXJnLgsZrp3uWTurVfKsq7Yz7Q+bSc5vv
I6EDnmHtXhEjruEf0/+tCCTVZqzhgWertBXxkDX3N0/TqhEioUjGI6V4humzsBp0w46o613n+8sN
UN77heJWBNaJin2vfjYuPrCwBmMWM3suqve4aTz6QAyW1ChcszNSqSFzcYyzMc8SqAqlMY4i2ymJ
uNWRjipEaiAkVuyu4Nkr1Tf1HN2/aBGB9gYbESOwesOA93h6vpjxUDuz8gl+P5noB3sGYQEceOsZ
6gkx33pddeJhfUUULnnrQNhS1C62L7d+eOu+Hc6noQh6VQhoddclIlo3eDZdq+fKG+ppbjbzDOul
BIILRo+B1a2C5gJM6wD5KLxyjS9jaVd09IWiq7/MLLqM4X9usv+M8bucGyGHjr7Pw4PXIjsNpgCF
lTizXBoF3unQHZbQcYoqH9QRVCzkUCvMv0C7rxr7o9tdJfrmEnfgyeM0DwBQu14HkV7+0kT8p1HL
zaDptLJVtauJHsnXu9CKtSKtVazpUezp1n559kEo3qKljIafZxyZUO7PhWYYOiJNgq6/x3/DijvG
JGgHVFWnRownbBf45I06ean8Eq4Y300t/93U3UGZ7Py10CBdZxbM2vrpLH0yqpmA7rsU2p5bOI8U
7ceQHE6AlVEAOD7jtHppd3axuezCztzAzWLvGwfIUdC6gbOEeAGeQR1BA4CyVsKQUdrfJHlkNPxz
hiyNhYhwq/tPx+GmtE2hl+oBc+RpcX2wrrifXfGb/ZS9UMGOWnTXlMX5gEdT/5w/ptdfV4Vvz5wo
JoHh03XUOb4Oh15m2GrdvRy8q4qGXuyE1TuMMoaEoZSQ3LeolYFGupTbn8eG/t0w1GU1gCLAIDRl
v/6T1BenblnaCjqH4h2ulxX401WuoqVYBMblMUVF0VpoLaQHGMGgu7NwZqlC9kQ6uwyBykBc0C/9
DHGYiwVmifk3Uwi/s2WCAPLtGbYkak8/7/O/8j3cOv/d57tRdt2rh6hNkFgrmxc0NdvTArCCZjwz
V0cN5PhRqP1ymr5p+3zZ4t3KFaN6bR8jBkinophfTDV9i1zQwXhPaj+rn/NfRaK+qWZ82eDd/AXJ
tVPuT2zQAvAVI4bEYBQXPUrP+cmvu+/n4zSszF9mim8HA0BgG3lAi6rq3Ym1IjWqwtuZwYD+TjON
Lr5yhJa1ACr98yX8Ljs0CP0snaYtMkyfxd3/DLvGRKWrxiTOs/c9VOhRxys+ZNgrxfMxY/nqogDf
5mIOMwDmnVWJYKW1egsMOmIo5uU00YO9rjuHaj+uDk6DLmT5205K9fB+WtA14LSa0QHpcc95OHUt
PIN77QHJxoEOnuYAP/9UAHk/43u6DQGVCulTqMUZFkh+YigD87Q8G6YDlpVIg3vWSqnWGAgZV88G
LgXXBhDB5e3YzH8+n99N8bpO+9lCIIfg8i6m7HbOWBulpBFWbwuAkpFSaT7n6uetaP9KCHCxYMdI
fQ1BHvWTVv6fy7Zv1EtYlDX+4bVLx4zG4NNtUjydg64HtM500JwZoGxJ4ajZwOHclKtqQ3WMkls4
ug7CUUXWZ1Dr7g7RZuOxJyF1u8MegR2+NYZbLQxqrfUKuqln0GPtXwMp2tsvRD5OuDuXwwjt70c2
NEUU1kXWjq/pVIxWoJdQouUu4dH23xbqBDoyeT06Jf2zJyUReGCrC6mQOuxRB0H14TBpdoeNPEWF
RDICfXgMbBryH2RKVdAGNpL1Dl6uT/FMdW8UlcC3USZoAr2PHR81FmWqe1ASnlCiwGCPJ8shIINx
41QO3Lot9ED+d8adMdWgcWfW+JWj9kk5wU/xdz9x98sjX+OBqHQDyBtAD+B7Oj/66oO8BqmMORrX
7n4QS/Pl/3U9TWmyw2xB1OBu3OQK8FT1UhZeTtpNwZNCndTypHKJHYZjUrtsXYUyKPwvkvZ4IcVS
rlbZVz+sOezqfjGxR1IdpPK3sz4/BGT5oNiUL1JkPe0Qf6d+agtmj3ofg4HCz4i3vFCSHUmnOZuQ
7tKB4HOKCW2cR/jtS0S1HKk6XimZPr9ukJOgyoPAqJM4txFASMfyW+fipF5NfYcOnX9heRooS4jR
KESR+EOm41rqJPzYMQ9u4AGk8tUO1Efq8NSFTi4EPSr11UAe8ntLQxN6MJ+HhQllEuRuqCUBHelL
YREtyc//8jOCv4ypkDIbFaMnVGQmlwAbCYaINlC98wQ6k0MZ3uFazhNaSgAxkXTf+/h6k1H+fAm/
jbgoHnQAEesU5VVZuf5zRya9S884Xrjz9SJAzaQzMrMBPoeGALoOWKOLalM4qeF9nx9QDI5Th4p9
9tp9vi4UUgzvtKneT6+A907GmAEGt+5ypkX9S875r4gXEwf+MFqvg9qa1bkH6dRpxzSyg114mIe5
56DGeCl2qbri8jPH4YYBdVrBZqc0/YrOlVPNh5SlsdBz3vGY4XzDH+s3dEiwGug/PEWc4RR8R5e7
LKHHJD+nrojoh4Me338+x6b+3UIANMaUvB3GjCl//89JNs5KqjRoLHtIiDqYWg4bHK778aahcz5I
6DbIoJbe0mVoL+XvWJ5TqqgpUQI/pLvAjOjdNvg5UM965QhvVLhALy7p9RNGbAXLchgdqHhmtJgy
7LqqtfWQuZTok0ExTIEk9B7O2xJkBUWBNTHAAIFyJjussft4ezHxZS4T4YDnl5ACKKAiJ8NgIMCm
cnagDwLnkpObfQ5inJ/eQsodYf/p4lAhxOyIT4ipr2GuMj+AVLz198ONuqXnPe0MesgltPPOoHoi
GnWPw3zMXJ/M0jGq3MVTQmP1stk/1asELAc8ch0meDNRHptJ+HEDEveERtAfeOI3vKyZWXwKltcB
hB4p877COOMgpO4vMzyVncH8lSdjl17dIOG4ufFpDCTsn+KErgKeI5rmI36iaq8vbL7Hwzfp6XJf
jgBZCgN1JZXijNWBsh8/wXx23mhrSHthhJ0Ybltvb2+yzYND8dDRMS4LFxAqHSkdptz/CXMLVXJa
DDIEc6car5L+M35QD8kEC1SeC923pr94w9Husw1QMSwx3nEoqXJeNSk5U3G8AEui2rrr9N/Q2Xez
4OyCM/jEJskbHh6kFItQIC8y+3weAMtApW4pE887zf5Ryb5f+Kt8KEm/wwh31kG0oI4LCntIcsSb
E+r8On/EbcOxA+5kanV5P3IjFhIp615GESsVZPg/UvaSKUpWL5VH4h79YoS7wyxikiI66X9Yi3BA
zQsAywSPelfxDL5jsshng62njZvO42UyxxXiVSa2vWP92Y+omvK3iLG8Vib8MAQIEA2PUIV84Byu
bGrPjr54q4cAzVG2dBxNn6Q9o3MEciynidzAZ47i6GyfnjJqeF4A06z/8YeKAyVj7C8cCK48jL7l
xr5YZXCIw2geMcPi/E3HheH8kNLakUsi6y8eNFLQZTdlhZVXyJ68SO+Hz0b6wt/32xFrNfsWcl3S
yXlo97fTgNq48+dPOfiDzSy7hZTGc7Xl6wBwI7ufDxt6QdKjkVWArT6tRguK6/wk40GOB56cW/mp
mw8JAYgadDYh3/+Ok78X/qVx7Ie4vz4ylXVZSpRRyHXht3nKco9zD5+z53fI09So9c/gAY6BF1Gs
l0OD7erc/gBR8WTSg3j6UPjKImKI2L8uM9on8+4+Fv7vFHgXKVzb2qoUMkAmcIuVPAmujjpK+3+Q
0qZICvWOgEFaelK1f83pSrYezcJhZPVlWs+GWHwMsHhlzpdO3W2krxPCNHyE5vTQ3bcEFdLiQ9Zd
bpqprLEm67iNsuigRJ4UW1aeSibeKOuPboF0OKVpB4ueOzEahO6KOAtv4P7HmQ7Gn2lAl+9ljZwY
rjB9ZaYM6bK6sUf9b6BinxI6Z5oNiNjR/ZC2zUfc30rshu09z/+utvQdgg/IrElqbwpq/D5urvRU
6TZxt/B20gamiclE/dnE4bRNpQcc+hLq4IPL1AdPfiRxLD8BL5Bp7+8Er9BxBQ/q4qXG3XAlQDr1
l3J7CCJQ+irGPO2PX2Jax4jcDAQpyEczhmSQxrwY6yQE/PtJwMBGNo/NKmOj/ydfXz+7zTKgMh5y
TlB9wy2G+rdzxGxGkESdUW/doVVzG97on4ejHg1feWA0Lo0RgjU6Bfx//WxmPwKw4lcWkP6jdLHR
ReB4P6d7ZlKVUn/0cnXKwd+2j+yK7O7fo6o8S94xwX2gry7hHHDUsP7lxAVo5bYt6wfQHlKJK/V/
DJhJHW64HZq0i/CdZzGWaPXiZguTOdg1p8dFhxXzsMTGCQ/F84pkhZUyHVRzQIismxjtTV6loSZL
kjCDNEIU6UPKJ9kjwlnwkNL1ziaXoTzkbGBnPzDmnPQ1YBJXWltHV/d1H+sgvh9pJ4lRD/7KHmcT
W5/Pm3TY4wa90n+R2QRsG5HLno6MTNASoWLUzSyFEQARj9wJ0qeUiYOa3ZLxTacSsVy32B79yJXB
LZeZC/8oo6dxM9CcEoqo7D+uOiRa2ZNBoiXoKHkWSeyNhA2sNHA7WBhj1lSEA1wKCiMyWC4Kjf15
vDGJ2OUCU8ftDoEn8WPIU/IpBghQBKZYmllfObkI2PBV4ep2RlSA5Zzt4C1z8aFgcMWkbVeuOp+r
MVlbwBjAch4kI++nVCTRxLLm4mBtyV4nY9nLQ6ANi03vTaAXpwFdMe/spPRkUcgCCXyhfVgPKrcl
yOI3Vx0wKugXIYUCWspkzZcLmg0Jslz148z7b7yDLi6acsyLZ2ntAl6QDENeihPQSOMQZEhSaWFK
w9WKkYtt2+eABi1BxIACsI9dIQKKEkHIOZNwRU4yPuUj26e3zYFKBgsu6FmgE1dxFYVMPS6G+lZi
JqyDQL72hhJDFcNyRCNTzs/nDtH8iPilO4RgKrEOQWBOHo21G4+/nV9OKYeqD44YeibTG5Sn/RpJ
nFntg179hGrQJvNuQ3RK3PLBMuja0RMY67OYxYj8kgXaZiFJ3HIOJ4neX0oW+kdAJrS6Xk7c6Jmz
e5S5WhrsrwR4a5naZaI4zICpc0fK3dkyhUhOCJ6dwcLdzwkQqIz8LX3BlvEzb7SXO1mjIIfxnxh2
1kNE6Nn+0J09GeRlyGu5o89O5kmA+vczZQ44jCvuI2kGZ2xbtm5w9594paSDIGEIRtDw5djkPtqz
TTmDzGaUZ9mWXIEjXXF5cj+pmVwAzmz0IJ8dZj3kDBlDAmqU2c0O/va87ddyrY+bbUpHP18fR/Hg
Opa/y2kRkELJmELNlf8gVWayAY1LXxKxolBDhHn25avAf1Q2L8OG+Q/7NxA2e9a8jiKA4TdAJmAT
1KfewHa7K2WgDOyFMmjHErwiCSPGfvHQfpKI9y/A4epLhC+3CE6Qs7/hLD8RyHYkWAXwkG+h520P
DCP0KEaAswcNAIrjHOtKxo7kAuQeJBKAnacpv6u+lErkRusMMCAxPCwVJ/JUdyYb+QyOqaZYM7n8
vJFVCFzFpJl93gDLAxttXj9xFyM425dZ7kOpZiVvPqNcux8t4LkBVpHvgGc2xJkutFB+jkT/iFYz
aBR+FhAOYEPJQ9x3VNL4AKnXpH6yDSeSCWRzwn2GocLAoczAYikhhZxhuQZhxn1geB0m+zNgcc7R
G7zyuem063Ytx0fGsKzm9UjOwN+79DYB08UQlRwIUPvntXmV2elzxSLXcOTs4bkTnFcG50kKTgfn
HaYke5czGci1lccBoNfNpavFRHDr+zlgQQzUPndPd7JPWBdU5D75jdyyJDgkUYJpIpnxNyu4rywz
MWf31ufA38QFFnoueW0W/I0jJdzDRo8HaC1iVdYGIv+KQBDckfMACjP11P42eHgShJLgkSRMDHmF
Tax0cqlTUr2Q+oWEoYLtuQw0x5jS/CchAdsMnpBqBr8BaiJQAvUTIOX1GW+B6HV6L4kjeJnrvB4S
nDnVwPMG4J2q/ssZHFFOSQUA0+c1BtrohvN9IMWUk0u7BIxBTHENQCJJDqUVrvXfYtvZhRb8CbZp
2bC877iTV1c7lXfJO4+7cG5UfRQKNvacCjs1GKnutAwuqfdgIUVKhD4rFRoakZ8blOOL+x/LMRgv
qfIhScOK+VJ/op3yhbaTX28OuO5p7dLHlTsQrzkmblny8s8BKBguCRaJpfis6VN3dKTCIDnH1u4H
2z8Gk8pOJgnOVDb6oNrX//jY0vDkiTFfJLWqRvFn4hUP2hHvEoQWysaCB3I+mJXkYgrkbLsOQY/A
IOAhH3AkhSBYnUBBXchugDlxPuTqy/UHvdp/Apv2cOy/SDogCYDs564dLuu5fAQYNik2sj/ItfLb
7ePmyLWvXcXncOdSGRP0U8vVPA4aoumSdNSWzfNpH4XP3EwAQsUxJ9WQ3XFZDUhWSFcOwxR8SPZc
jXQqls2oM7sxUEft6PJsvSePl9FhaL2nj4ibjLJx/sb/YnhDPPGpgAj0YiIhC0z1PMnGh6fTHwFX
WDvdDan9vWiknsDQP3RyPrKDF5kQlNGR4YLN+lCu4g2UliS/WCC7KfGRjPuTx+X8vL5MJsN8k29u
REQyrYCUY4Q/PXn9wWDg8CV4CeQMSmbWYFuYDqVAK4mvbEkAPxfpbTvpn/ZFsHACiZHETIwMO8Pw
sXmBFKAAydWBB4ExnOyZxFHUE2LAyTtMcHUtJ+UEjkA5OWD4iHI5/kb8ePs4TKJFD9Cu/Pa/j9pT
gdupw8uHSgmy9NqBNeq8yYg/uZoUK09uM8h2tVsNkHFy45U2RfSY/U2f/h4f9eid3DxX9/iSbyxu
InXYedMf+UjwhJIYyhp1YrxI9evmS1LPvEAcKWcSKb0JXYcB9xSvxW4YBKk2OTmdAJjTIKOSIKm2
jC2jHxNfSfxNQ5YAKQUrxr31cwkNYAklsvv8Ucw+NLCA9Ch6dyW0rNMpw7NdFV7mxZtkVQe3CZo+
PvSVJcLCkPpTR3s4oAaQzAT13m6Oi3JVIDhWOtWm2pxeCEZjvCPJdx/T1Xl33pUvKtxM9SPbWIZT
74DMxz26yziNOoL63i/qAK/A4qkzQIakXpbLHkQmZP1ZVLayITiu1oylYond2K1vjVkI/XjezqrZ
cZwSuqwR22Om6HseEmDDN1mw7EmKGbZjhU68Tige7VmG29d8e3nN36Nn6Diwo92W6vBCeEbx+vLK
8gtHKp92Z2gLHKaqn8zY0jidYrYxaVFOK7faa8aLtIf0WXvt6MMKJWAFmS8nf1aYdJeHZ9FHgBJF
/rLt4RhyWBZz1EmhVTUzQAojpPq9OIiDZFNSMiiogtN+38HS5Dlznnvqn3CM6eASIe2wnyySxX6l
OaTUQU7tJVA9wXxVwdkrN+kiXRRBljiCK7ffhPALahKFBcd8jFe8YXHYHPnaBA3va1Y4iHkV5ImG
NdJTvbhyrpNqig/mPIe/k6/TdcthrLNlPkedPVuma1XsSBfQfvwaEppOhkAavor9zE95T8PX7kKb
MCApE887vhoIkc14ire6vK676ATIdJur8sFeoThgLIyFHWSwTGLT6S0goRdQha41XsNOtI7wAcjt
fvxcbHuoQfD57Mi68xCq/cO8M2t9c4y43Gg/tqbcKKfhbapNz95l1MKVapgNOYRq+3kAe5hGEG5w
bqaZ7YgwIvX1oZCdUA/dOx+Ymq/irTb5+Z75DjlpWKqKjRei3PBbpVv7n6pzr6urKPnGUnVu3CEg
t9twPykQHJrnO3uZTR7PYJFNV5tr8+76Njdh9Vw/6pcrfBDa9h+9NxSxPw7cCq69jL3eOPOOk3Sm
+pIInwJ1V23S1SHIFprXHdeM3eO45iRYy2gTzpXliVrN5uydPGhfy+4y98I1TvDzZLMPFLJJlBB3
1hIx5e5Sfzzi1uulHlIKyyKI4WGxto3zRQ9MIeriY8hgi+4vZ8eUgtP9hPLfs3OPnBQTu57G2Ql9
47HYqDuNTGdZbnEiFpagsjr7CKyu9sB6ONJqEyduhEjaqvpz2XS92+S4zp+T58M28Y0V8nM9v9gp
S9hhrRM+pjSVKN1qY8OhsxfT22mDcKZuaoZQulYYj53gtlCDy1Nvs9/m61Bz0HDOnuNl5xeJru8g
kl8GwV1/R8/3R7uVwzxPEyhb8SYNIAq50fFDChaa3j+93OBjWsJ+8pB7GGdzJQAGO9VftLESJP5l
Fk3NSXdUTmBIe4aPda1vz487y9cn6RZqYbJtpgevt6x2qJNC3SupSi/R6vEvHDPabuvTzFprj4UH
CnSKkSWoyRuLWRx0p9gBz+TmKLbWkxmovxz7v1oWNI3g2UNxt+B1oLz39QbQ1Ei19vleboB2qI/w
kKPCYeeDbJNtjpMDoi4RU3oxDJ8sEMBSKJMyO96jdG930vdrBiXrq0QUEjUcFmDtCZwILAiERjEe
R8KZ/fmutczvkDx4S6mAaRCTBD3wda/xmU6OXS0puOOMOabpHvpIs+v0sMtf9puSZItCJgvYfmHN
UTPv9m3fmPfWkjwrMPJ6lNuD1kNqMDhMc6hrFdS1dtJDlIHfuV/lAfkL6p4ypxq7Pk1j1lRrjuD8
br+x3qJV9/G8K6CE1UG1gBI2b9bC0T35+TicJrPOoHiq+BsmogHcqI2FWswL6OL85WqTwh92QgVM
X+oPc5kKG3FnsJu9tb5sHmOSHQokHViL+YzCqjGhxDUBQD6/zg5DG0qDPSym5RxfCHyi91MMQWZ4
opcP5tXtLlpEo+iCwhB9uM6oYM2FHKgsVGZie3yeFNOGbsGJZUFhzr8semNlXE9rji720FH3o5fQ
D32cupZy5OEyWemo/0CVg+B2rfvnIJkls2Yh6ytE5fFhqo3DiTmpR+Go8eSFKYhqtEQ4rbJ+ygk5
TNOZ5iWzLsbVfKNF5xlDtJb9sv98IEF8fpZSJELyEziPA6sPC+U8lQbgiXYfFTGXDg2g83CSjoBJ
gkmgzD3GbB4mgnSirkOVuPY4lmicFGSijfe0OyVpvpCPQS0DwN7jt894nfEpDyAJPF+6ovLzFA57
vMBy3o8zfRFu0MZ8FRcF327c6qEX0MhFMKBlssN4J932Vsm2QwuFV2zT9xCBTT98QgHhczb87KDP
84Nze4VQXG5LGmRxHzGmgyM8oC0CS2dkHZ2Ckmj6DO8/Xx7X1bqcyjApA5uaX4Ca9EIw2YcAcDot
MoSXVkIzhH64iWaHabaGL11C3T773JWINm003oxQ9Bxn8Mo77bKFpfdzYr9TIAAPWpWM6Rs9Qy5P
4liPfPDqsKKzOMM4MIEsFOCY6VFJa+CGIwft1by3Dg4ruWhykctp96H2Dz6SoiPSW3tymxXzI8M9
RycGIJqbPhuvCUTyvyzpBFJ5TVeKsG5+e02eo+XBx4ciXsc2Z+nyED61M2FXJ341xml9mgVFgPIh
APLb9DJNgJMj8oTD2ezIw5xQw1nlvjYTQuDBjzB8wKgtnIggYQ5BOoGKQThF6rzLFyq62ERZ189o
SzPh9cQr44psCI68+wDlEHLpHe9oWIRS1ioHfflNuwvfEK8ooXQtrKk1TRbmI7/vA0zy4lW64YWr
aFHdCM+SBTvLxMIGkwWcZniBgbI0KR4fZnGg+Acv2hx36uPt2o820cYk0T54yaa3VB9Lr/ZoTXqn
iTLdj7Gc8KXXdISBBYu7YAm/Tsjw7Fk5N1nZzXHjt/5pXk1N8j/r5TQ5clRAZcYOdm9TCbGSudzF
FpRneXf9JxsjBzjTZ6wV5CjCmhIu42Vkwxc9rImz5vtltaWtuBbSMHoX1oLIMFyhM8r8YNPCW5+p
tD2cH5T9KMNyeh6t43fhUFsehGaCQDMoZ+WDMMn3njyEpbM7zXpP0oDMpgmONH7HQzq74+1nF8y0
+i2IjTYwXprVeVMv6oV8bVf1olrVf06b46oNzhszd8pFG5R/qpVBZWTx93lUwZtVB8fxxYmHvKO7
Oy00P5zpnu5tIXSF/WZVTWvVxWwVyCa82Mu29Q/z1m9H9oMGN7o/lRbhYZi7OgLdzUidKQuLR3dR
Pvymj/Jt5oVVCb4vIPoMHKC+rkdJ1ShK3vRyDxVYegGt10zocGyQ9mJ9yacpJJLbrJ01Y2uwyPow
ZLjGFDamIP/mH2OCYBJIe9yODuxqTpnU+mXF7Ap48j6S++8O3i3zddapO8cwJFMZqaPLWzbpzXHO
E87LwEd1FiWKNMCfa34aiNBFNokXULoBXI1N8A2ktMCJpCVhQ/bKCXL2K5sSUkWmrU1NCs9UG3cI
nkcx4J9qd/bCGW5uv0SjIHR/OYi7OK05Hc1G2XMQKLqPoiBkNYYyulPe0gvuNejfuNbjaXd4gcTj
GpBClTXo2p1G1G6s81k+g8RwW2g8FM8O6ldlcdxWvjCrSaL88/xzZC5O3JHper9VvOtSk6CBWCAJ
tIntp8H5BbMPIoGCqyszEqj2LUnmImd+NGa9YTgtFq1ngnpjIrfGZ8Qv2jWTMB8RL3rzchfDHW82
yewyQSkcDjo2AnPW/6BF7ENyY3uB7hK8CpNpryKDXDUPVlA9dFfXRURXc4K1W3dVzGzPgCDg6Qsj
KGYNVkdD3NS8m7ChPYMiJCSc0uuiknR9E/hVMrGWyUSDqHOZ5p7id0k/9LeY8vlLTrGOCv9jl6Ic
+av+WLwUL+ZjvoieVM8cZwQMVdrPpp3ZkaCj4Ls9puZDfIpxmL8fxRC5/iiLKTqsCiW8gtusGnUe
Xs5UUOizja7wmszBYUA3eKzQ5VdoortjqYj8HBKC3v5mcPR0A9mkHuxk656bXLexrhaVWhAK6rD4
4SXj6pcSp1z+nEf2O5YzW7g3owr6OmVH+j+2q06OBAJSDpOqubQEr25JVV2jaIUAKjCUBhMZY6oR
WmC6JWeSEmdM9whBE4Ou05EHUSMNI8ofoCabCSNj1Awvc5xjHnoeZgW0VBYoFbNJ0fZDO7u7qGci
G9MljPCVSTJEzuE6S0nfwoDwrVuQe0tH8zq6rdGFR1whGXdoP2T0s07b0pm3qXNcWxrqS6y025qv
FDCW1foELXyW88P14ly3kQXAq/tQAm1ZF3NtFi2H2bxLngJ2h8jpOpSaXUkk1A7Ctb0+PdaPnXU7
tSgMPv59YA3W23b6FYJAW2VrPRc75PQmxQDXOULI7DO4jJAOOfrVlqvOFIw4IszcZzt1bj5pv39E
6OEwr+fndQ+0yNRmors+ZNsTlQVzlQLiXBmLwysOJQ9q8NuUbMqUez/j9TC+ReBI/Lh6d6D7VtOU
IkwvBVMyY+LaJ69blC+9R/Pj/CJxUbtu1udt/ixBmHy/PUDvO74eX+FRHB+oNqUDIj8k9u2n5oGY
zxrUQyw7Bl7nUYrGgOOGOrOcTXvGL5blGuvD7f5Zx3EQHRq4P6yhR7f3FON1R7djixXZeM86+Zs4
1r8pOqg+3Ov4hyKh9pnf/aeA0dWrOiov5sFrrBFaSUW7AxQNPP+X20vWh69n8+tm7taPZl/HF23f
yTwzDwAUl5FjUvJkJM7JDDoberLAiz1tfOuMKsulgHvaZPm4Az8BicRwgfUFJCjGezHMoul5dnn6
ef++ufvZP9tAN02002BZsP//OQ2tpmA+2gFV36bDCjojHYjr9Ai2gnCvGWJyiRfdz5v8d3yhB6+L
1zAyWjoaf1+32M1y69qe2eLlQoEg3XUtt7aecxW80y8H9y8y8uuW7s59vbfM5moAkU9xZQtLt2PQ
ZVDefj6cb9CjwJCR3tchS6nwiO/ulyyMzidUwzkeZdnYWyXDuGpv+IejRSSv2OV7dFY/VIP2LosC
0bVyGiXts45FQHjIBybRY6edlIhUXwyWjOPIhP9302kJZsvbjSmyeS/O+PBSEI5s93KsF5c9JeMk
XUU6bYOUvhZ/g1RybRx03UNzdFXdHg64UWsO6240VM+Rp9SD1nw2Tu8pqvXAtbPRRSTwrKVaLHUk
jOPb/12nUNDZ/zktd3SNqCg6F1VoS60O8kJThqcQDRKsYEwKclqxVChxKyd6+hEFq0vX79a33bXa
pviMtRe8FfdkY+gGXsxnmIPNHqT3Ue05ZY82rDFTGzAvOBzslXAGZbKtAW10tuGJDhHq/3GXk32+
/YJm1v6Nor4ekYSK/7lVKq17zvIuAzdBbAhjFruzxBHgjHqwsjB6kkMlhf8rM/XfCeTrVjtft9qG
t8QyQrhXiPgfqq3QnTIk1nyR4E/S5c+D+V/xUK4awkXg7bvoqHCHft3aPk8LPemYuUflZlJ50apG
pWa/QDmUmozAOw6+EmT41I7acTy8PdiTzYXurPRBrdFh0v3ooQXTBHtKqxnCXgmrs7Io3qVu8vOe
forZfZ1YYSYKbR/dOXgfvbvxdatubVEdrdwratA36tI+YHzN0IpvFJ6PwAA7gLZSsAVknjcTv/AM
z/hlozkxWsoFQlIIxl7194PJPFvTfqdaXJ2NYd4mU1hBHxl+me0JnY/C54b5ed+/Qdyx77aNZUdH
p4R4z2y41EWaaftr7kWdYoySfXUDMnocCauJmkdeP4vpoW6CKelty8R2hWcVJqjBLevqKlLkHcBD
xdXllSY3v8JYh4VnobzOEUXdntvtPvfqvkEvM+fsHIYdLJcvvRlsqX26RHP8ahku1DcM8jrFRwOh
uxsNOtoUmxAMQULy8HO5zLTMrW5kNCnA7MvzDQw4xMfwRhSEBCwUr59Pyne3l46CIBEoYYeKbcjX
oZeeTufmej5RNqQZrVC013ycWRRryLy41zcV0ZaN/fgvd7UuI/puHH3Z7F3vDxubtFIObeFxMgzr
VQ/Xx5aJhdpnF5/BQr8MKoWpGvWO8jHJ6cWlH4lA3yE652oHiy2UZqKPS/ZWGq+nFNF5yha9zS/n
RgbzPztJXxIaqGrCg7wb7IV6bStTo9iM3r0BxIi0rTtAwleNxmdrEE3a6BE+1z76JXP8N0bqggiF
hK/T48G3+W4BPUbasdgbR0JBDTeGpYEBXDZgoP58dJJ93h9cR0e03UYiqfdXYfI/8+rhqF4qcw/P
R8UuocLueqTpW1hikMZN4yUZ/ry1f8MPjonwFrKHaHjqd8Msuhw7l6R34FTqy/Lst51RmG7xg/j1
sL7dELMp3FQ6BZBCv45nSG8n/ajkBSzJKRYyGL+cehMkaHFh+X8cURd9DtgfAuO9Y+d27OJo6mdq
+lgccERwP7nD8ZH5dd769kLR8zA6yBQY6Mp+PaKyshG9VijWwApXc0xvnpFFYHM31Tdqwrfq+ecD
63x3b3ZVeok65uCESHerUdicukZ769BC7igoh6CHl1K7uihYMTxdbVgNGaam1nuEmci+xg3jpbsH
l5WM9PNIOw7KbtlvKI5d0g1ufCnmOe0SznIWA7UopkpW4kc4wJfh9JiSUykNwvfX50sJmSBvFtf4
OUIxd9+KfYU6ZboT96FTe3wKC3P4y7L73X2GsSIVMEjWpCN3J/aoVOal1DixUQnKBjQlnl2Vz6D8
+Xx+d/1gcKNFbIsZi3q3mejUC+06tXOZ6lTVPyquqbxzRip1ktajXxmZn8yj+xtb5A+Re1d1tnp3
+Zrz+XiJDgaH1YUgVaGesQNA0AOJWgNwAA9zppRf4oqJA3hfUZJhN910kD6JA+vonSCFHH0W9DCc
nyy/h+HjYWLXy672P5yd51Ib27qur6irOoe/yoAECBBBf7oQiM4599XvZ7Dq7A2yCtVZZZenJ7YZ
rdEjfOENVzoQ+3CloT8+UtI3wkXxus6aiYo26dRtrgd1apPj08hXnkL4V+5iSK/LYqaa17W0KOgP
PsrJMsWiBO6fMo+BUvoTp5gpyIg7xFgCnRptlPoOk4a/X4B67hxHWkUnU7Aot5wq9I55qRRepBC0
oHaTTYJ3+hT217Crtj2t3YWCtKm0D9/1j/pd+zI//KPx5Ly1x7+f4twyQCgPGjWYF6j1J6d6qnl2
PXppsrapNlDcr67aZu5DkYr3wWOhr/4e7Uz8ik084g5o6VBUOD2djMq0YyMj1qnlZ0/dNvbMw8Ec
3BLuUxeDiHNn7s/BTnIxuWoHdDUYjCSLMKn0Jjp9F6K4S7rH53bsz4FODnfDLro+lhgIVyKOHg4S
lAT/qyvk5ygnG8hM84AaBaNw4NKzorLCtYhLlxxfEJk4uyR+vKSTk8FJvZJkgIFsWExw8UIo72vt
K993NEflCzfwGTVE5PMR9zEQZuPG+g7Jflz4riWN/mgmfCz8WJ7krzaAsZthI0op5Ptn+1SRyE6d
AwmghCsKvqr+M7lw9ZquwvehmQRwciv66OM2f6H69t5ux6N+cF/kJ2NXbvVDd7CeanTN/XaiPVqQ
no5YvSSH6OXvta2IeTk94X5+kpN5C2LdbVH84ZOEK7a09FFUE+uQHupq3b2O2/4LTF+IBvH93+Oe
e12C8EkAAznaOY3LCsk1h07O8XXB6zNG7YJbSsNFmbcnLq0UWPdFVYRzK/7nmOKZfry0LsNq21cY
E4FNNGvG9CmMVISKL9xR37nP6ZSKzFNGLBNROVVs8R/jWIRuY9cwpe2H/7mAYp8vumOxz/b6o/nU
vYef8s54GQ/2k/7k7PKv9it/x632GPgT+yXfp8fwKABWKa88PK5iTLkmf8+99W+9XMi/OzycjaYB
UeTvB6wDT4ojhb3C2Q3jx89BuahfgBQ8sXq99+KrB2X/IfH4vrvsH/M3Kqdf9t54Qif5a6+9Du+4
fh+TY3CkX/Gkvo23xWtDEdl/D1R8X+bmBxDP5mlHaeNtAMr0PjzV2+AtPSaYNz7X7/U7AKfkU9nU
D/HLcAcC8wU5ZprS9MzflLe/P655Zq1pFOtk0Z1DV+E0aMjL3Bz7tgJiZdzk1VXRkjYj0URmftPC
aac37ljxRHg7tZE5Mzxa+7ELqnETFs3S7J7sppn3mb5AiiILoQhW5dRAXMvsB4TpgRDwj4Pwaewm
nr4Lqh4x8+cuui4A99k1env1RsKlS2S5Trr3FG1Rt+TkVOxzIj2exXGVhWzd46o1qcNsVjkPAy24
EUMmv7emgZzeaPRhHO6bJNp53i7pb4zio7E/DR1QsqYvZJydjCBeuakx60p/ZdXKqqWqhrukKLjV
gXPhrFVkcWyfLHG8XBEWQYBSuGudnBqq6QZ+H9QJ0FZBEknX8ZVQKQBHtMrmz1AEy8XnF3iXCVqk
cEofSxgsiLfCMdHguRiTu83hLpg80H6EqS14GN/c6m+5iacnqovA+58kWIj5HQwfqAbolm4Fa+Hp
QyA6Xm7R810KHrH+pAvPpTmtdpC8QoPUpQUmEP7mor2V6f9qcxVKJ657os8q4OTp9LOZWOmFPXWu
7IT2k02iREkYQOHJjNjo5ZRGGnG4SNEVCiZjAPIZXikXhN9qK3do5zFIT83vnqMQnnC7rHzUueR9
1ZlXPkV1iFSht4xppnfynYVgGy5vPRZwWHS63RYDPakH6XJd43fTsLuMSH7UMZnqTVDGhj4ZFHOu
G+PC9WOsJL1pn0u3RYlpvG0/mfklJZv/aDb9swK4+EjokXej0vb7DOm6aDSKjhXQgtzGpq5vwd4o
8bL2b1NJhoiLcAyRzFxy0ajHQlBv925rz5oWg1nFW4jaVm7JK8nTrmpTv5MCc6YV3oMvf2kV1R8L
jddB3vkZWEirmVnURFXrXlZh09lYU6p4ZpoowqNB52b2h+OwzGv7udRAsvpT/E01FVStdExc2nf+
ygb3q++Foaw56DhXUQqaN+ycYFSXBUgjFyV3D0qaVa3i0pyUK0nq74uuXaTNFyXnDli0W/dTR2qH
STXmQj1qdLpP3fWuNP2IYJGv7fxymah7nFQNk/aQfUBPZlVyo3rWKh5X//k1RSmlBkiK/VeSVCt4
BcOLItw1AcOX2RE1Jy04OjkAl6R9SHz5OqIWrnUrc9TnlvtYmGDQK2M1eNizUdnLSAe/6+RxtGxA
bsjIBitwD2VtIiPr5aAaNebxjaEF8+9aK4Bd92rMb83XiHtWlJw1Z1haYz4b4yXBrGV5VxjKCD++
ct/UX90I109jByfb2ELo1YPk1iCUgkeVJbXbVIfo5j+nXTfzgdRklHNLC0v4m6Co5190BUpnmIz2
hooBDiirpk5mlzWVvpt5/y5EhO80xVKwUjxZiHoWFrlTm7hvyBuv2vVB9RI0771VLXg258pqOV4S
e+ElCCHp+2go5r0CtRXloyDFSzvvF+KkJvDNXTjwHNgYYxISIys6j5mlRhzha/5YMoCnKUu9Bh3G
ajSSrQ9bSqX86QbVpNV97JS/qF/UNe9kmI7YpzfGcNvLEGWsiTY4S8dXhd/lLDIgeKOgPta3ukm0
Kh1dByooMO+2AWSq5Vey/xlA57Suyh4FjmSLoWJZLbTsRlUP+XRd+xy77Ddf4jxFv9AZNwNd/Cqx
N2bPf+ulIi8xV5lGbCOHKkOUZNffWuF0diyaM8GovbTI7kmGivVYQ9WwQ3aruJAr/kf67p9342jc
EA4pNBfq70PC6e2xcG0ioQYPQd8f74evWgs3ieKu89D6qCIUqXyIbQ7o/364duOXsHirsyvXArpG
ruBQ+uUeHtDs60eK4QVQBY0jsURBWELlxyluKf4t1PRLvAMtSW/7/iaSIRwH0E+RlMHq/tMzAVOu
uXvrSlookfo6UgJCfJLvQ2+JwyCs6e5PTE5pr4smZZmtkIYklexAcwz+MM+Tr9TKpxnWtxEYC850
7nirwL+tmCpSPB2MfdxvcUetaqLWOJ4ryXWgH3UAhI2bbGSXfa4d62RJo0XU7Ck82f0y4Z330bX+
ZHavBrJb1arDmJVKMXVwSvZDiUZ4dAtu58rCl8RX8S5TuqkeyiuvvhoRkwN016LvJIdXmYZ1LN2B
yt7FMtjbwrmrVQyNTYig2jj3+ai2m839VJ1jwIyTaz9Wt0G+VXJvYdugxnJvE3HjSCYGXJW2+j48
Kdjb7h7HsPnwSc+LDp5FVNQlxkyz3UkTP6beA1XDadiD5kshOuao9tV+sJK6aKUWyLYgWPd3JHeu
wI5sm4wTlKPQ6TVPskl6i2Xoh068Jnangm0O8gJ36xC6iXSP+Kac4UVJi3qghvb3yOZ3kHi6lOl0
wBWgDMRaPrnf9WTIuT+MGIEGQUXtrwQ9XhC2BU+ZzFaEMfRBUdUVNGIfcnExl3wAvdk8/5D3DbQg
OZkUq2JlzJIXf1mtpMX4aCKDjMTfcnwdX3s48OYyeuflwfrnehSyA2DKhOBNx6/F3IFpXC7zZXlM
lxg0ElkJxXdlZoFFaR+TudDxqqBuCq7+CAFbEKYt1GXMZ8GuFVrbgq0Npfpa8CdhfEJ50D64iceP
4VqAv4zHDg3xfEZ4lN3YsJo+t9rVttGuPmdBi8UEWhiQd7UOJlMBa1nwmVgAS+FDIYQx/qMQhD7K
AypBMIjF/zcvEpx61BXnPh3OhZBGdq6A+O8FJThYpMt4ab3xNSE2IqQXVvGGjj3fzJ2LB0ADEca1
PVcf5FsFNiLzZQUwj7PJ4Ulo1KNUM8XyAdYu8N0b+S0+DG9CvkJIFTtIWAAGWCY7QQR2730fAA+c
0YW3FaRzQQP/j2CNYC6icLYJ7W8hrASarKDKAjW+cmfRUTCEnVv7jdt0El2PhKEodEHCPyhQBISE
Ngf2N3uW8usUaK2JQhtTD4tWh1grBNaFSM7Rf0GQgxQLdvBKcPOF9noxee0E+ZWXKMj13o0gwwoa
uBB7wGf7RhAqhYhOgnhRshSGTYRzV95R6HH/5/NFMJXFaxeiBO6XoOqX94LuP64FoRcyPOEzH275
7aWxYx74jj5AaSH3la4EDRR7r9vj8eNthwu5eiPobkJ8H/4PPwSFT53R14YgKmigdOyelGkFHbL5
lg+hpjlZt1MhxiNEROgqow2PF+c8RX3YfyExnOGnClj7NXxWltZe2ZbzfiskpMu5sjTm49aYWxwe
3wibBpiVAF5VMwOIb3I1oCbWzgWHNoTJJ74ukN2C5Dcs3Ed8VQR+SxAxHYiZoIcnQlAsn9y+70So
zy8ahFbx1w1hD4JsPRTXb4SXvi6vE+i/3muM6MPwqABfFdpz/HiWEbMDxQjVT4iUCc5pN7MRihDf
SfBuBfc1BZMbPA3MAOBgxhSSKoIbIQRWhJQW4jsmqhPwi6G1IscDOZXn+X4qwTv+zwLXwF4iv+aw
iYXQh5C04Kzgv1g6v9FnEbweYHPewmEHWCAxhQhGOZO3iHUAD6sX9o6zGEGVeGp+C3PhVcApY09r
wVwEucfetC+ewOKI/eccpGBk2wBfnH+aT6bvG6UZEW4l1qz+cPfta/VVvzpPxaF+9d5LkrQP5aN9
rV/bD+/ZegqP8kF7qz/qVw6aLxStwk//tdm3j83W/2i27b2DdspH/Ri/YYfWvMvv41PBJUp3ktMC
UAglQ33SHryjpwPIEj/TF/cpPbif8QEZVfD6LcKITzZFCDBczkt+CHAjq16bD/Wp82bqB3GR/VG+
26/RJ0bPX8Zz+1BvK38iH4ZDXky6O+3ZeTaQgn0M3tzX8V1+cl/aY33Mvh2YKEhwbMmHHkvWo7/v
DvwBAfDT37fLdyPtn0kFq0arkh4R4dLvOEmSRiVycyBW7UfwLn0wR2/V+0iBPZiEb83WEfi0AaEZ
PrRPad37LN9TiHpwot6Tt+bRPsiH/OiLCuHwoNoXip3/OmmLxgf6cpS+seX7V1yuDghVhyJZZ93O
fB6lA8Wz6AZ/zIlc70XZYvRQr1AeVboe5PPYro7mG+K0uIWLtCNDcLTNUWrwJyF3n3EXN3d6vFH6
6xwhEmUW9su/p/NfJ03EVfHnpbAIScimRPt7OkOpLCrL71K4DVCUyQRz7x3kRDl8INk+HbHtVoGk
2RC4VZDN4Orja0+l0kI246yql8K80Bw7Vxz49UAnwYNseyD1Si3FLriY+/573OfLsetXktWsehna
KLQSokFyElT8l36J/oSN0npXzL1QwgMYTRQUeKt+XpdIQAXWi1tgel3AVcg10bsc43lWgwLZATKZ
OgRjDv9cCtYZF3nSO1dNFszLATEdgBCqE8w7s15l40io3H91MhQ9+1KN8fw7oGPiUOKlPmSfgBJ0
qR56rwKUkEYBWuCA4jNvXiOJnpFm4WiqqCMiqvYiG9x7tfDXla1PmyifEqAacTpz90MbLiv1khC0
eqb2iVCiZummQvFePcUhlIgv4y2MxKqEPqOBT3DDGqHqgFGbXqLXAsl2WIbGfqTOEpIfiD6PlPPV
hsAPvK7EbHc7QGcXl+2ZMiUKYLhfikYTEJKTRRJ4Zt5KvR+uyTLr+mno31TYsMOkjZcmXjbVhda0
cuYkp19CF00YfrNhTsrhYy2RuRdGuPax3QKi01B37subxOVuBD+So8abyMXCLa49iE46FI2sef57
p4rc/OTc+/kI5sm5Z+VGpFSjlKwTDNOrpcSy6HeycaFceW5iHeq/KGRSnWNyfx8HZZDJfRfAHSiU
LXAkN5qLpLwFKF7Z08bc515w4Zo887lM+oQ6vQ3QueopGz9CocxLVYfyqAI2Y24Line8N6RLCdGl
ccSf/+g0eLHRG5qAM1CwECsX5pBzdVEQ/Mz8MXE6bsjsHNvUTuZPC6u2MJuMdgHUOWWbxMItxV2b
7GuACBcBx+c+FKUEDTAIHhcYvP/+UGbYGWmoi0oq5SOk++mChh6hoXv8e/GdaetSv0RkGc81LNfU
k4+VaYM5DjnLQqZCQgdUvCXEsGm3Ai7Vo3z+93DnZpHR8N4GTADW9qQWMlS9XXuqFa5jb9kR6HHg
d/6zyFrVXdpsGvvCpXMOFgacRmcwoQAOyvD3PCpmmemNb3x3kmUIhVmvb9lwk5bqrJ1/yXE51aK3
JsRju7S21G8mtkZ5vEJ6iyLD0Nzgo3Jf628m7ALXsaZqmM8tQ5qHiX3hwj73xrmvyegVNqj6bQL9
YxnXTVrbg6YCkoFtGCHm/W1q510AGZ17AT9G+e7p/hglSp0otAtGGb0byVxKHmpJsODi6x6bSila
Vc7b32/8+2A5Od54A//7uYyTXr7UUnmVBrASXrjys7shRK0RVSp3V0T3mvWkhMoMhFhlL4aMVrEu
7FZuY/f576cwzq3zn09x0uinpCkDEWQduHD93HGnCj+SasBZ606T8XeR1YWm+RPXeOnqeJLl0Cbt
dy+GoOg+G/28yPElHR+Tapcr10qLXbZE2pOgHZZcmbWCE/mi6Z+GjZU8RSnWWKY8dYHbYZJpHRTl
agiMjR7tY66Q7m3EorWoKXRBDMecJXKjaeXBVyQJyBlblbATlXEacrH7Cx867cHqtwGspi41Pihs
ZWKsobpQ2/lmjJ++JlNG7kEFz2LAh/+9UYbONworaDlFx7vOfKUIRjt/lB+NcOq4N76BtEshrEOG
5qtWr5S4m04vwj60M3EJ+s0GSGkHjMk/7o9WPMaBUebR2m8xZDPoS7dLl6pjaB59d5gE446dwfHE
HTnq3roQFTcqxlTnS+3aVtA6KpdeBrzRfsxc+meEUuOwxDzBoDRPBV6xysnA26uDz4uoOuXc1vr5
8CdHjTUSACZhQ4ZQ1PgRcp4GVFK9hL4+DchuiDY6TxFFElYwm2Z0bixkYmJa/qVFVdcagFMBvhtf
ZW11YfHz6v55tcK1HgCPAOCdxFRKLIVqoZfJWqm2qRlMUxyss0u38LkNBsD0fwc5WT9mL2um5ZIf
+e6GHvEAGzIcKQRAndN3TfJfgE1NAUgDzKoahmqc7Gd9iBK9DBlOgrPvf4mOVqPhC9Bd69YnJqIz
wqrF39Mortx/phFks2qihC4DHv+9Q/TAk3O77OO1io8S2Z+Ma3Uniq7SpUP6DJuHIAMUoapihKDq
p29MHoY4TVQXMRXnLirQikJIkSSSurhqX9n1o2tuXPX97493DgTDoJbGdUn7lsrG78835F2ON4tK
l4CiPEjhWrFmZY3mcwTZxdobur7KZHIsp55ldbqksS7QAnVwQZHjHFLh13OcJK4jhhhSXIfJWv3q
qZBQJ3ki1NL30sews9BoLiYuLPaJ+Ry+uc/Dvturu2pPG6/X35E6R+YwONqf1EIeC8pt0j6CN/qm
v8UvzavyHAOveB133qt9KNl8R34QCxzboy1PRgoh2K/ftQ9yLWympY6aR7zXD9hPU/+wKKchDLvF
DHuu7i/hM3Sxev5ZXT9m/2STDhauY1psx+uAtjEUS3RtH0pjHmQz2ZgUGPMNE6udWFA2wDsES5n3
Qomom+vetTOHxmFMlGTeu49VM5X72wYF66m9yoelh8rZ3r7ttr2DUEh/l1Ak9VZ5MQFeo1oXbpGz
WwQoGLklQGaYEb+XUFZKmhn5QbQuOLPbqWRcicpI721Vebgw1HfA/c+E/RjrZMKUJFGCULXidVjN
CeYCtNuw51AXKdJMuiCj2pRFtaWxUNZythx2Be0zFEfbieq/c6XMOSOca9+amM5yNBcSCpLgKRC4
pb10i1Jqjlh2N1GzCwHw2RlyMOYDKW8KFsDvGZK5ssbBs/DJapYkK1xnlF7IV4h//97O1pnMliz6
/0YST/Ij0mtyp6qNirajHJgTB3pMYlTTXn0eB2tGb7gs8ZmaJzkyqEjFiZoITqrU2lhmagdIB3ue
mTusautKhMqaT8km2gv8AoA903jDAyYrk1lqvYt/Wja0KBPcBe1q4dlwZp19TPs3U9qF1R1NEHQR
V1wKxcLyQAdvnQSCjzhF8dyqb8x8Wwzp3EOQS5hgqfqxHjbA8WcCnQCuGXpMFX5J4gCUsnnq5bf1
WK/DFFxQZkDC7CeNfNRwWi6LQ+MtdXZAea2rylUexhdW3bnm269ZPUlg1NgvG8MkDSzJA4E9hM22
r8pJBw2vbZ4HGu6FtsND6GL+eW7hWDIpoUxq4HCX/n6dWmNX4TjwOpV62mjb7zzNudL6zcUo7NxN
bsm6rYvrHLOykyWqJX0dFa0WYBfqTAHg5vCIctSk6YXqGCJeIgwZZz8ZvtoKtHVFh+r5+5PlQdap
caFx2b22HHgVTGV6thtMBoMH76ZWbod4Tsd+mvSPPba74Tw+KMsCGc43IdEpTKdz0Wt4RwByiQLk
O7/l993d7uvxcTpMtp9fgRCg3HzRgYvmFSzGSynOubCVWppsWY4M+f67sv1jqw2Zm3mRKqOL0N/2
yb5pg6kXbEnZc3CjeA/ivDvJLnn7nU2sLP3bJIm8lt/8nrdIN/Oq6KR4LSmzjUEH52u8SdQliAFg
zMRdgzqzX8ojZ9nfJ8t3Tez05P1md8FywGbFOhnYCJWgli07EGCTLo0f1AomRnVdmPpnr9Rz10EI
lkZ6KwF8GdRFhh1uVgA8KfSZ3G40VBjDMLly75UOSSWJQKp+tohHHX2cmCwypzUW3qsk424xbswW
ZBcgUfs5q/ZxgBuBgvGNfuTuEQe5ESLAjRw10n+R+pXSfE8UCLGxdVNjWwuUoNC6RRBlMzv6IhOd
jL61sPCUI08A42PDOzENaAjkNaO9DnTvwmnP5uQl/DtXpFSwsgm+v7kVP5ZGn/m5kros7nK8d4Yb
UzY3jnNVttPc2eiw8q2AtiwWpIPzNqT1WgkeYioN8rCHk3uTyXQe2QcG3KMneEiTriuBguyVgGud
ZT/SfvSGKzXYyhGqwHVyZfjlOk/GOwHUKsdm0bYuCaY58STKCY3COYXk6G0aHnXgG7zBYUSCN/Tm
tosYRnPfqqhWm9feY1xNUntWoTJPxJXI99Omw9LCxEUxY5t1KKmiKlEvw1DAJ6Dv0tu0Gixdg1kP
5TFU84njQwzxrxzXm2oAgV6MSpqqNVLHujn3ZeQtRcAFBc7cxSOuLX0zAZYsKs8ugC0FxcUCzekR
d2BAM14A4s0proeR5hfu9gnWzqhmDaCxlGFm+R84Lj7J9F8KU7qw2M9GxZZJucqyLJsCqnjBP16g
7AMo7Szw0mr2nKZ7qdOvYoF8MvZtcRx9UAboQIOKohhOgukVh264FOrgXXRuFXH6w7JXiY2/m1M/
HmJI21hnK9FvRFX+dY+IBkLmwvBgmD7zhRTcqRCyPjhAAnD1RamvXbwiHv0MRmC+HVb+3HwJFtBB
+dFM5GUDKDX5VpBGaetB6PkLV4VqelcgswFaj14MnX33ucHGQJ0fggk/wzthmCOa5sI3AkXxp6Mx
/9Y8Rvf4Jpsuj/jITPqVUAETHf6A/7t/v11PHkSbXZ+s7cl0vXxYPHiTZT3B3SxZ7G5x01kGy4er
dnJMV8ZcSHavp9f0jt9F992/USeoIX9tP587NGhlWvLvwnrFneyEyPEjyJLJ9HbOVbDmAkAd+ku+
0mf3AHX4Nsi60osXrWnRkxe6zv18jb6qaI4LjShMUJBQzqdidrqV0IEXvhTNSvi/1AtEt+eQzZjP
jcNECbiusIZBrWT2+Xzz/DUTE704HMDkMlXm9ICYm/gLn1w38XSvz/fddHbzGeLZLoxjgpkMpkDo
1QuDHeTm+at/n8pnc0aokP9vjXzXVn6sEa0b+xIzYRKIVPgFgrDkGkCqFUJpVC4lDarrhQL/+b1B
bwvRJ4yr/lEhtKyysuS+jdcDIWbtfIGAhXB4Ddc/AHMnuZy3SMJD9zfTDRIOUytdVsn/f18Dp0Cd
4MGAiaLJJylHkzTcL4EUrft66XHPqqz/ctpie43snzyjxXlhns8laj8HPAlXZC0xlDopUAIB12t9
de6rF3zY9sM43lFdynPSq2GSNBeKD/bZiwSxDQVmPxj+04aA34EE84YyXldlvgj7N1N/9WprqtWY
TjlvTrmt8mdoDCGRuBmD2mzQdDPQkcve+TPS96zyHtSOOCR7b7s9/NJG2Qtctm7luDI/Byp5WpJP
ofDeUHSjSjBxEn+jy0sVYWEjm0bUzYdjbgYzJ9pHXE6R2S4cBQ+I/loPj4oG5NKcNvl718z0p/JL
J7n60vJbw9gqLXZdUjZVozdAsxm4XduvZgSSavXkU2mvjeFGS8qp09655Tbym4ltrgb5uSsRhRLM
iQ41xBIlccteG91KbqSJ26D8GDuTKAwXStVMalLNv9+zIaKY05vbxuzOQJRAAfN2srASywl9Exjz
ehN7zlwgLuUGaiPY1m6ZpgiXURYBYw3YNQiyZaKD1gH5zExlUBMz6Nwp8UYoptU6ihB6LN+K8lZc
55DyHajfZH3CH7zw5wa24AJfidpHPc2AjEHOj/HjhvYANHSbWHxT+jLEdJqvXQVasfCTQy8F19B2
Rjuf2t5emH5GvnYts/tFRlYrX2VtzS9UEs+F6j/n5GTtU6mq6940g3UdT9FRmYxY1Doi3bnIcf1u
9P41/SdBZptbZZl2dIrcEqcu/avyyzmEEno2aV3jx46lA51EKUA9A1MrlKJdLBOMPfmKpu4g98tq
P8lVwolymxJRtK4zFXD77L9w0aWR+WOdnKRLvS9BRFdJlyRpRvQruXBgw8UQzg1vW10lZk9UcuHM
O9e//zXmSTIYtZ1CKzeL1y4gtOpoe9LCy6E19zKZfjJRMsBWlHhwcoUQe2h7XHzIyv38GOrByvH8
W43ASjqW3IZ5/99cRBRlxc6BnIyR6++IyZRSU49o+ghmPlo5VGXQAYi6a5YvdxHu89ElFufZZUnF
icyLNjNQi98jhqWiGo07xoJHl5bbAnPmdurpx/+uMGtrtg2EBPo8MfjvkUoaJKEdixqwug36jWII
Q3W52NSoPntrWkuaf6Eceg6hAL/3/4Y8qTiw2/vKdrjXI3lZKctYXmjA5/J3B4sYMIDBpEY/PQZF
PU+aS2PL53oaNuImNA4sC72Fk89r2mGVRRZtaJhpu+aofxlvoKxe9S/tEOP+dYDyvHdemmO2j19Q
C0PuVTkMxwJdkaNx8DBUwg8nnBiH5qF9gmdnPGUv7k59VnfDTn7rDx2241hIAtxGq7KYlAegbgDe
+DLfKdvXMOEQsj3wLfjpo6H12t3ZLy1qmMOT9l5uKdm2UOqCt+ItmsVb92Ae7BcgVtZT+dodhgfv
xXoCvea9eW/GrrnPkSU7JoSDe6gE+3pnvsD4QH3u0N01j/kRADmdGwxKmwMaZvKBP/r7Tjm7TmEA
cDRiSu2oJ7OpJU6ZFzHbtk2IhTbg37tkz9F5EUVzroRj/xjoZM3osT9qVZ4TLCTfkAjvq0TKrUJ2
ZvlfjUWPgkIAFFYaByfbve16o1My4iFJEbSBSWLPc6rpVOcQO4rkC1N4bkH+HO1kCgMnlSoDzrYo
g/WfcbVU6ZTC9rMfx71T6xdGO3vQ/hzuZCLjPpDjUU0pMnPNUZ9EaG7aDEjnZKKZ7czFda4QRUkN
F9RcR2mmAyJlDG89ZfwuC66IdxWY0ZQHBym/+Xs5ne3ZOio9MOEcrpjaydQbySgplUabKByAP/e3
o4PAZwDlqNyU8sy60bRlgXZpuEdSw01wwiatb/3N2F64j86WoqBBUoWiZ6Xp1smDDLIn5UYZcx+F
+ZXbFvNRrxaNfN27O8HnMKlAUJmAgfNugzbyYH7RAqWBRHR6YUrORW1Ce8ZiQpDHOAWRDtThatNw
8AlAMT/9UJ6GW3QKqLHH9Koch/PGm9IVoTpExkdKGz5feIBzW88xYGbQbbXIik4WaKWX7Adk4OiD
XjneWh9ACVV7UcUG6qmv7LfqbfxSq5kX7dRUoZyxY54GyuPZpfTs+/WfhlA/H+Vk8eYBRuqGy860
5WWiLEdtpZir1lq5+mZQVwn+Cd1Cu7EgR+xMdElxvwWy7z8ObzFFvGrZI8aL/ta+w2x2eND1hxhL
RAC4HnCHTQ/tIYectXe8edtfl+Py73k8u895UQI3wro6VZHyi6xyqZsBo6+vaTHqxdTOdyR2Q7Eh
iKCJ9fdw55AHxA2UuwUVXLho/r7Y01IrbKc2onU6UhjrvbkTgOrnFoK+CRL700w7CpR7Sb8pSTLj
2J3E+U1FjCVZjxa3BsDT0rvDsUcC+dEth+EzCuZWeB/gnfJOjhOB9yzvg+Hj7+f+RmqevONfz32y
8/xylFXJ6qO1iRawu+5a6iNquijzeeDs6A70HW8JgFOLiLt/Ya2fWeq/xj5Z6oVRlr6aqBik5889
xx70XJQLk3LLG7Iu4ZnFN/vrg54s5iSXejuPxmid6W9kr1r5mEarwjqOSXLh0NdEZvfvUJaqKI5K
w+W0IREOel4ZMnPalYsUfUD0qymf6fMomMGrNaNZs9Wg9z+Xj1056UHtpJu8uh3ke42ogRQ8mcVo
rmc0G3E4/ZSQypUAskxsSrSvCY6LOE2EF7bLuROYd/F/z3yyfp3SlrvCHqL1IG9IUOtyKbj20O77
5ppfBeOO+Fsdj1p+bDVwbHzhopqKcqY28uspTlbj2GqOlpUEODWNMHW4SpzXms9fxQ+CnV0SLZZL
3bgrm9WFbXBp4JOlaKQmjDkgNhz7zrSFME7zxUYPDByXyL1D4ArFtcivL8J+zhxUFN0oyjjEyayX
k3UZKWhyN3rLwQFjv9+YKU149NzmQmSt3pPEX/ik6pnFqYNBIenUdDiAJyl4U2r50EL5pvlC9YcD
SFQmYNCT+/qpcY1upZBikEpqjvpOaP79N+MLPQ9gMBaVKPF8P8qMuTbUflnX3wEYINhA5SqYKeHG
XEvJl10JiZ4OTtvj38Oem2Wwt7JiGkTOaC3+HhVNwbALRPULid8muB7I5INqA7CLkiK6QHJxYT+d
O9p0dLxUhJN1Mr2ThQwOTWosIpp1A6iiuQa+TAANedVtlt0ljKpy7mj7OdjJ4vWN1khVq4LQiQOJ
SrlsadEDEkUh6kuUcmWCTIaPyIGa6hoEUGfuYyf8prabQNL/nupLH/1kQetpCmN5IOTlUYR2w0BF
s4AcPXNqCZzzhTtE+Y4NT09b0TuFbWpaNuIkv19trQteSE5E76bBKi1fE+omSnfjeNVdW2xraRk5
waxrnoUAKKgkeMNKisswKAb4NHNNzWbNOKzU3OLazhBxqqZOvsmyWyNTP+MuXdaQ0rMY4SVgaKXx
UBiYu0bK3Na0Kx0n5UG5buGTeNUXMAM+ZWf0E1Fw68ZiUTTm1AodcAyYpigL+LwoeR4g2s8Ki1Md
TKRjbxUpu1K0fSu3s5guJiHv2EJLLLciPzDzT228dQ15pbMVRc7Hbx3TWwhhSpOQWAe+qPvogsjv
pBhSUd43GoJ45barrE2W3ATOfWyY1z7Ydip74m9K5nPtlOvOR+S0J9CnuFobytzUAD5110mM5yst
M1F49NAmziRnYZh4OEsV7CR/atu4FDjHTj3aRXaVIjoE/RoWtJm8k8CkkJXSPUkpQvqocRi5IGxT
vXHNnddc5/4GwT12nEN6bCrtPNR6mEM+Ais+yBs4Z1T9M/SAc6pyBgFTmxnX1C+j7igaBCM9Sj/B
iEb9H87OrLltJInWvwgR2JdX7qRIW3KbalsvCE1bwr7v+PX3K/adaQnGJebOLN3TMREuEKjKyjx5
8hx1xXhD1HGjohwtq3sUHIQWg5FSryS3CWtNY/LMHTdlZ63r8E0UVbBEakP/kaTjt9qm/cP1xkB5
LqNhWMrrKIm47nRp1bbWtsy2en10wvat0DCdRE7YHxk1DeO9q70lxcmEmNgF/WnglZYIkLjR/1AQ
3QgB/97Uk/jRV1Wu+zKpN/GR70r8gEEh3r3dXIDh+mxfmRcEUh3vG9UYLUQkW+8fYypwDs70YIEB
EL4sGSDenETqofNaVxmpDo0Yp+3wMfpmn7Jv3qE8tmcdQtmpPOJxcfAOA+5ePl21U3BAGBXHNhg+
7/bNlUfYmqEQ9Whg4ISTU/Itxt+hedVP5j74wrzQX92pZmI7+1IeyyMjZebJPtnv6SPUXYyi+Xf+
qNMsPnsYH5nP2lnDdEr8O3jw0zUq9LDvz0O6UXAX6/Cx1q/DJSy31qF+THAuGI/ir91euC1FOPYI
3wiHXuIrgoHeQ3tsj95D/ph9y3+J/90fA/4J7yWUD74rh+hYnMMvSCw5wm2zODbnPFhXRyPGdrM6
dmfnNJyjX83RP/gH5z3EHco/KFtpL/65Qfs4+Hnzi8KMtL2gbfIQHdtDfsj4c7Lv0t46jc/CprD8
kn9pjgP+O+JP618LqgX+IOeU4KYjnD69n+YP/snlCdJvxWP1Xd+NrNLwbEW7cr/GX6T9+Gxnq+E8
0FZledR+hd0NPKvOXUkn+Zx/8x+M55gnlE4qNjgY3mGEVSlgu6v8lJ7Ef6nI+lWKdRqj8RAgcMJp
MSTQEdxvr/ipIcW7p13/5C4hhGIj/77JkPREhJDu9JQsZDuWJOUKLDzwGFTTCdCBm+OFgUdq8GoN
THHXF9L1iLB8i6QIXcTRmxWDjWvX+zt+NgeGNEs/EjFEyNaTJCFiKLd0FZBSDlbsbwvGgdKtre77
Yp+5PwLUkTFdNrbt8KpbXyHhh0vCnHNwkQWzD+wbJBpAbHLkImkcx7ACd+PmstwXQGLRPQM6QrEa
lztBVULWSHrkNnf/buiQkasaPYxU8LgWE/K5uxwnENWA7UbndZosBo2r244f3N4IhTSZBbrjzPZU
3XLAmQs3aJGihQRYjIitSOE+JIYSJKc2iAh57AEhaE3z+UaNTpr3+995diEN6UHFVMgbpqp5euIh
bK7Q8aW5IDYaqX5UHVUsRhbTwLm0ky1MT50hLErByfes3dZDP6iOhMRmSUNS2SOfYOFpFFLL0fgz
lsYR56RyIZHJBmNfCiub0+yrKCM4VOAQlq7v2lIlV0HKKeu3kgMwnonJox51ufxbiC2Az52bYkIx
9iRPyY6+YteQt7n4t/dMGxjJSRQJHXilGcF2hbaS0o5yxXCL/4W3N+bkK2CGuBus2R5RnT26z0n2
Z8UYCrMC9YDCP33FFA2DXq+fJEnemF6xFVCagXyP0IHrrPrr4CWobfVHAy0f3+kuFpayFra39dMA
Cuo3T4akXURRVjnMY6jhykGP5dXylB+69zw0cCuMn5Hhr7vsYkQtyiqImtECEMghiUcPxwbBW8rq
gy+/SG6xyqL2kTzB8LSdxfiEGiUge/xG5Q3soaXl4EAJVWUsi9B7iQN5rWt7bln+eJfwo1jdxkIF
vYQxHFgXod5ScOMxGHXUjRdzsGkzemsLqSeZtqIaxcjeaXsfYmyq80d75rqEM95pxgagYJUjZTe6
IYLa3TqDkhYgwVXviraAw8V0kCBCaflB2D64cXNu9HCdhLi2awz7D8UaU6pjitJVK8dfc1XdCr2b
Iol3aHXvO/mpOQlZ8oihH7N2n6x6Scd2jsABQRiMkJDFiOa0zGlT1/U1ROyFHjnBSij1GXq/MhtG
oPx3tgRq4fTRxFcZIAfI5pH23f3TPDc2YzMmqgoLALit05jZ1YUZxo1HzNSjr473Ykb1t7yQoSH7
G5kpEglBP48+OQFFzPPYsAz0BKfE8pqBt7RpcRaSQE3drwRp4f7DaaL4mFxvtiwG8piRRiJyyv5y
PfCETOLhFGeXV1jXUnawr5k/CmIkd/FHZOMxllH42V5iSNpXLyh2E+GFKl0GFdGEX4fsWYDmjH/y
cmWtQnLMfvXFd+atNiB3GzwPhEaZxbv3+4uQJ6KZp3Yro/l5/8fc2ku//RiAEDGF76B9OUlKsyaz
Ai2wgSrIyRxCWJJ5O2EGwKcvGwjw0TZT0mMTvwYGREtjOFoGdlAJow+k38E25hGHP+zmT7X213HS
HTxAJAExFCjrF1iOgmS3zDHdf+yZcG+jsmzxJqEkG1OZ41Gp47j0ANTZjoT6AiY7VThHVTWe7q80
108RIl3AKkyoIqImgMEPV1iQWp7kB0zAtBQlcT+g4Q0X7DYD/9L0yAsCO2gwTgdipmZ8J4ORiE9J
utG95Om/UHqa4RXbIpWAYov6BDfC5+dxJc0vBwOAdZRELkE1LnA8kgcvRJArX4MuLarQz5UNnxad
3HlDENUVM9XRmZw/VNfdybf3TIoryib5M9QRX9jEP61/JRWwJ93ZbatuOrTZsyMEndh4HcN1rn1n
bjEe942/77w9KsfrslqFr362keqVaqxxKe/bPeOfrZ6tKm2bD6c0pa121nMILgeyt5AogAzdwmme
uc1teOacZ5AkWjOT/LDUoiaMUnDdNpYZ9j9Z0ZO4O8TXxC4DXGfRh2UuwEJMY/QYBpGDAsRkyUZK
wkGKIRHJbr0TTBZ/TLdDJJSsU7i7NsXprfQtXG3l6trXKrkKBcEqGjf/w95mEF/FZYXuGHyCz3vJ
C7qhCyw5OkvIplGSxt4Xh/gkpvUqWircid6LZbxUyABwi2qt8SBamG6FBlK/cM7mTjRAHmIqiqzr
yrRm6LwgHwwDKJ/MmJFzehVAD8yA/09gqa04jLXaNirEvxm0jBhiZWqf0DTg1RM/ivjBypGHfWkR
DB1FJuxEW6vak3svvG7xYaexFjoUKCmJKl4LU0qKKumFW5I5Clk/KUOczdQvAgBoAuiz/J1LQ2Q2
GX53aiBoCP4aNdtFxoo2/yBCpZ62LA36SdDHNk3xc4mR2lEo8Kn2g9egtq+j+8esDr7M2viWpzT2
ELqQ7J9mQ1/PfAvTS++lRxhkZ7jcRwu8hFQtJmsSqdXYxxuRNgkJQJKTfdIkm6p+DSL1INIicQUg
+R/FQpNVWon9fP/lzjXrIBiRJ5sYLZAsT0KUbEeBF8Uxn3VUEf1FMkPZQHgrYOF40TFE39F0EMAr
3zQ/3ZSevO4tcubwV9V+H6M/fOOnDv8jfaul85jFa6yDaJb1G1dDq9jK90YDH8V5sfJrXSWrZmlr
aDO9ChsbBdnGAYahl6njUdW0YSZlUcRAfP3TRWwJbEyuhq/CGANNVZcuRYUHsAfwapOFFtEzyNVq
DMk8MPINVHkrKQFCBMHpHEvxxqzD72Ius/cQYxwjvBoVa5WFawlQXrQC5PbdVVB5ZYb0/meYq7dx
nHO4mqCyICExuS7rZMyhAKOdQsQWKCvQp59e+3ZV9BuyfgZRlGwrxMwNzIKV4hfpowYkufAUcxsc
2gnuLKgyiTThc2BDj7WrbEsLhRtGMAgTbZMBT1D7Lwwrr9P8XZKPBBcS17pZLxIO5mLZP6uzGT+v
PgxSXVY2tyX0YwpfzN5oUjPwuIjnzV4lGuLdmoa9jko68HklWCpjZiUjSjVNvtUSEoI98LQff5er
NzEcrBlP4l23Y7f1Nch+eMN5C5X33AX68REmsSQo3Sit3D48a+WJaEqUABvGysDprsRRxh8WPu1c
/gObRGXHQj8jc/38k5tWTlCi5PYksWTmjewv8x8txMbjE6ypNISbvJAizLHoMdOQ6W0JPjvl8ecl
bS33Kl1iyZhsk8Sgrb4bmNoVuywk2uxGPac7sLDoDErzac3J1dwqXRFXtRWd8/oHjuSSdqiiF1Ta
MCCsd/df6ex2hSgJHEwqrU/JWtpoh32WsVSIfiTUE6jMIITli63/LxegoGT+e6XJiwzhCXlkIpAD
oKBl74iakHQgQSZeql5daSmJiYCGsJHoJgNh/8XtP7t9PjzC5L0mULeSQOLHDshqW69qsc7bE3kf
E8JFEuI/iJ/QQjSafb+keSqplpCxmgQjQzKdvqbpcGYeTgChzLtxcTKvliC0cv9TzkFFYu7v32vd
DA4+VCt14g92IBN6XMeAEI6l2TBu6ByhxC175b7nKu4IBjG0HdSh11ZBpnXqur3oJWEfZ6QleeYL
PWvoYiODuFXzQndC8y5CFLe4tRyT4NkwUPpu9p60T+u/kuKg6tnBpj/GARxd2mLWmyLaTDSSoHxo
WbiHDXT/h85xXGzkFkDw4OKb5HOfz2Tsqu4w2jrfcXgxna3UHpX8pyA1VOsKH5UK9Y/xJWiORr5w
MGejgU7iziWN6B/gxOeVk6ExJXkkecrSZ5rd9GJLuVjXCfIdEfQxtEkBmJZQ5LkoqyvY+oCm04Wc
FrxOHud67RWRGORxAYcIsCIVF5Ml/kl0i5aF7OdSEt2g0pSFTjV2jJ9/p6S4fRqrdni2oN3iQ4AW
r3kM8nOAHijyoPGmjrb6khbUXNiDNop5L1OsJMqTLE4dvcgZhvRW2PM1wYyJReQIoCCLLA1tabFJ
rmKHiBkHNV/SAjvSQdJkuG1Kgmao/AKivCrcdJ9pD2lDM9f9lccpiix0jeJmp8RxgR2LclUDd1My
u2rmQMB/qV31aqTDMYvRUcBNmt4iuGelHmp0BNLkOQ/xWQjfAtwrwAmUMj2Uicbsir01Kg9/jf74
P5wSICoMgOE+ir7f528oq/loOylpJXYetO6R4FV7QIk3ui90bQUimYPXipzdXOLfz+kcCq4lfqO4
qXCziP31IRSlqhZppaSHZxHdAZYl6eqZQBSMaZZCwwemMzEQyy+cPjqJjOXJ9HC2fAGSNaOFrGHu
+AgJE1UU3dzkk201xh0SnhpZKRkKj0KPH3dXMBN6+2XyXxjqzG6tjwtOtlY3xJ3Zp/x4rvBVZjab
HBPg2H1PjeKBjn+NQDrPkeU2F4+2ccebKwbK6tT6XXVILeeg+/2JaSChPE4Ln/CSUq4SiOF5IAXo
jdThMSRCOP7jNgmQb8hO3hdP/QnZx8WVvMZZVF26XmbzzY8/67f9ZDi17fGz6OxFIH/ChgNWg0HZ
ss6LkxzuYVWp1l8w2vq43cLsur+hZ+83dNtE6YreHhzQz5tKyju5pPgIha7f2I97ISyhqj9ibSv+
l46lHGixlOFKHus78otBcW7WNGUSHgT5TcsRA6VclWt0xfqXgfqAA7vqDXfTIObSKkxriTmZNygP
DbxuBE12ZH2CeOEPxvrUpdXOZyWFvjZ05RglE5U/MmW6R0wUpd5SHjhHBMImDNohyYPglE2uG3/0
7Cj1mXkCGDHxtSHhFaByPtLKWGX9A4w2BPY7BimQJoFk2RdXGQ8PLCXGYJHoNXcnfHyYya2bBG7h
OwZ1VYK9nIQWiLXz6aH+nX4DmGRMH+d/FN7StTB73cPCBaiC4YbixeQAN54eJ03Fd8+4DhJRaPw9
xQAZisyNiVKh1l+mp35Y2HGz1z0vnovQorn4W/u2YWI1yhzwX8WGEUTPASYl7DY+PuFdkFpcXCiW
lKxmy2jCtbjwESBFXv/zPg8bt2YcUMSPIjtJbb9Tu02U75CK3RQ+Xs3qlfitcY9oPJFwthGtAikN
TznGmPfP3Oy7x6FCA3AW6dYUJfRzR06NcQjPqUaXitachGUP6Ts5Zd71Z5hBFLaDXW8MJdqK57m/
/py0BO5BgHUazmG2NUW8iyRA9g53DJFwRYAb6lCfaYgdYr9fq4WBV801YNWkfCvjYa0HPyK8hUW8
5QG7aDhoyrDuivEkOljkFHhN2FQZeZNtZZ1ZIU45t9dx8N6lsNiJrLhpywdaG4JUR9dPvFHm/Rlx
Bdni6oo6Zw0u7IbuXsLghTI0jvst9lOCsJ8Cmdllc8nQyXLM6EtnIffG60n6FyGpUyTvmv0uwjUq
nxshOKFYC9XcXFLz8W1NTopjZNkYI3snqg3X0faMo/FbpMClZbknQb//ceYuViRhCE8mvTB5miT6
Xur2Qcre4LWh3UnVQD7sNhdudkY5liHUuQCEkBQoMS5bjBdN7tVWqwozkYLbetVoXtCG4CwArxjN
lTX99kU0pMiJ7//MORIzDjpsQEpUlTEt8R4+JDO6GsFSK8TFZ12V8NrKO6N/A6cXhrN09sjDQWmF
18/CunPl6j/rgj18XneETN+y+zl7f7X6N608ZvK6tnY2WkblgWi/3BOY2z9wXBGntmxe8JQegoRL
mNRKjOIbnQBF9AXaaO2CEdshE8eNtRGmKUQ/yIFA5anBGcyyXQl5Dvt472QhUb2IMc2+fjq1AoNB
cPc3qm/ht0iFjGF4zmEPiRpapLHx099G0uSMognNfLQkfbv//m+/dgrZk2zQHYXCAl1m8v6TvO3o
vzPcrMOjbkJph8aVfNXMmJna4EI0iWh00YNjzKGpYFFW9Y45Y9EbV0uGH8yWi3rNETnVDs5K/irK
jlmH+41UL9xTN5Xc6ZPaDlIPPCu3xlSJsA+CvlEbUAYZqfDipJX53pVIEokznXZxta3lPDi4y5vH
nGEDO77x4GOcwqT3uoKtuXHZWchjuuvU+1peE9REvQRHoJo659kvr/df7CxcT8yg0wCTmgbuJK2R
nShKVL+hFxLIIOvA8WX6GGoo/jBLQaW742fuvDA5YTplQ04x+vcgMg9ljFYYHBa0T7dWNq6q4FWo
6A8+01v8ygABDx8aI1tXcqo9dCuv+dI0j07snAMpWQh+s+mwA/uc/iH3IwHi8+nMssLD5If+GckI
HRL0nQwXmBuOb6gL82yHB4exQk4WbazojUxBXCALb3IG63ZkegemkIQWBfvnh0gs39RRrY3Yogiz
k4ogWbRzYLiISExOSpVHMt49YAGXJrGQeROmRC2NDSlkepgGvStiqFEGSLmDvrnidwhNJkU7qjBw
3Ng/pMl7kaMHrF3kdi+V9S6GS0Ti35nuAkV1Jvx8+jWTCoMRlNb1TfqxtvTo6QwLbmgFtsqeZmzR
P99/dTOXF87jOi1A9h+S95PDPWKImXQhrfSyESJDGZZi1ITIo5DZUZ9bzcJvm4smLEhcBTWyGUqf
pM+ANJ5puDQ5kdXvgvzoqyhVFN8Z2z81eY84gH6p6JXl9qpTmrUT7EAPJAMSyasdvuS4xIwmui2k
Olr3lxqO77UlvLaiY5cstoZvNJ9JPEEVFixGIMJoHf32IWo11nIOKCUSZc2uKK8m1O/AW8N1GQt6
gcFXIYANrABraaU11snM32PvBdmmL1b/CCin6eFBqOv22rsXvFcooPUqQiTQQHWIlrQCaxdnDsrZ
btOrb7KP94+3F6zsUIJ5rFzLKKQA++7iEmfRi1etnVk/M0wjFMIVkjp2LeXm2DiHlE8H+QKo0qHv
KFtXT202Wh5vpHTc1LpwQffQxbCtdNfSw9R8ZnIDZDPLl3L8Jfyk671pIiWFjZeNOGQab1Ba3zaQ
zRTl1SKijkq3jYqXJB524QY65wol+9MoX4PxCR0K336PwvqxqJKdgaNj1h1VD1sKpfrCjMrGja5O
+0z/hxCAzApFveDKdJq7knt1HymqsJj2JZsJoYwJLXxUE3MjWCbDYFxQy9/WODQy6hE+496xyxAV
Ea3aTGl+tLV+VEt5LbIQ8XcXV3MN/h/Xs40JiVOHV5k62ICTptA5FLoTJZQVqBworhQPGVNQLkaR
xuB98ZX4a4FNV2n+Kv23ko6/0WCvk1/NJN5CQNwnhvF4//jNUWvYYowqyxokUXPa9BzKIG1creOs
w2uGbUZVhwCNy1QYHPCuP6kw3io6h4K6SyQNsOdggoviVzkuPMlMWknjmJlSIaRoojX9OYa6ZWeU
PWayRJ14g6KX+dP5Iu/C7J1myNhfReA2Fi7sORrZpzUnifoIrt0V2O0KiwfaIJinS3wL0qrQ/Uk0
CqN4g9KOFKBwAK0tQMXkXcmeCVCoOKHuhqCSyDg6YcVXXAIYepH3QsuEbx/oV8Z5C1nZIpj5d82S
XkJuS/7vpli6gMQl91uggCgIHQ7tEHhJn9+dB4QpdyHvTlg6gGm9Jf1+BJRf5sEuLDTBfsK4A2nM
Ml7YeNHcixZsTDHSR/KP2EaY7KNaTCSBHbKVYKTe3yKzdwWXLKYIVKBskc+/UilLJYoDWCNStRUE
Y3hx7A3Birn1VOOl0dbZexBCA2AHctbkFp/Xc8cR7d86ZHiRHyNySHqp4VZc0HjFLpJi5sZb6Wj8
s9zkI5atbdaVzrsdC7yxABtCS/lLH9S1a1jPIbNCUdw+KrW+btUIEfYX4c1qAD+UcQlRx9ujYbh1
ui9W8L2KR2C07oBCCLkvyTHp4+C/BGPy7ukWZq7BvkpRifYOiiytTdHEkDCEX/JmmkMtGLiH2ITY
jAIQPdktKFBoleNIocjNbubU5RqSNlU++0WHKjeGe6YzaSoIwuL//16hxwlaxZfTrBv95kOx6Oe6
FelGC5cJYjgt8Wo/MHEtRqlEcnZdrornNufHBSebU+pd3UwHFkR8E3SM/slKQCF+/eCRTAdf+/5M
GwWVA/R3BUpB4Zg2m44rKngSQ7+LhMH5t//hFUy2L6ZNSVqGhHasXwVLsbwi0tRoF94/EYyHIezj
0RQJDOT+y/9/LA21SyiRCobd55NjdVITOR1L52QtmZFs84ZJobzd0F7GTINYKx/blGm78FQW/drG
vOP+Exjix00jIjHiP08wuU1QXOoM3yCyC09n3zLXAGMr4rvdIWoJsU5w7R1cBLlTWsL3bTy5L4Cd
XmWz3AmIqzeugl8r2PmCfAepfN8w3zYYOLGP2BkwHQK8okj+mgarE1z8qsMKBo6g8eYr+S4jz08z
d5VZDBJWYookyR5i+fFGytICsAr9AOXXlV5vZrmBOII0EQEymuSnp0Mbum0LjitWrQtvZ+66+Phy
Jtee5bdqMVg04Dkc3Bhj9UQjSAhzLWJTs5/hplZMdgHfbrIH/TBrLa2DblcP/qbWrn/n9lG5JD8z
v+M+LDQJnl0yDHrgVDe+j7CkAA/wqivXNDeEGIPkq+SoSnYXwYu+v9dm3+aHpSdRLnbqJG9SlrZH
ZgEENE7l5iBlDvfm/kpzF5LChDeCxhQwsDQ+H6vOjct2rFgpSgmcmJDfjnEATxJlx6Xm4WxAA+hn
EAFyqjP1vdGDPFRbmc5sx7Fh4oSKFKSf16mErjARXlSSmGuzMA/5nxWNSdRQo6Zth5YLEFuMn4ov
gyyM2xqjaVQTBjiZSLjQ6eIIlu6a4akD5cuDUBkvZCTVGBL2X8Xhuv/KZxPkjw81CSShTywLBlhG
jITG1Amon2yHNgcz8dYJbtXxWGOaQ/FVEvDlfFeT3Bt29YtpOgE0UJbcf6CFzzLlWHp61NVtTXee
syvKOWFRzX6L8agN0VBWjggm319xrovMnJWMojUOGzRuJxu8YfrZoPxIz4kq3wyaCI0K5VOGytwq
lunIY2hL7eJQFnCtGOOTzP9r6+FXK8PJZ0h2Wb4xwiVNodnTAHIA00yHczq94t0i07u2ZYMG1Tt5
GTV4SuMTucfsmFsLJ08VIfG3++TDYsbnoxdKAQ6JGnszxZWRg05yC9mOXJsLlWMBCslEscbP5luI
tlDyrnh8fap1KKN2fqFwwnESKp6onRa+jzgX955tEhYSL9f7uuNFRO/Q5oU1CLNneoOS4CPZzpAX
a9KMhTUFovX7mpaNuikjjMyZfn4fOujpUEBrOAtKLFLdG0iWjb63gkvZXWJV5BkiQkkIrYfMgjXo
ct1/gtmoq//zABNsZNS1wBsUHkDYZ6pXYDFwiHyEJfx0f6HZA4ehDWks5AXoRp9/qSq3g1eXfHm6
WbjL8JnRNBVUtfLCDD16HveXm5sGguFowIUAckXOcPLDWsmzlbHrhCHghcl8K/WxeIq6bShnf4B8
q0W5ptnzHX64Kb11YbAv5HEjspGU2Uusz9W9HUt/yOmLgWsifr9Jt8IiFeVTOu5yuK0TY6e31Qqe
5e7+k8+1aR2keYQsq5gBndZnjQTQIfnOjRgABxXo0A6eu/CKxH7XCB5h1zwvLDm7DT8sOdn6rt6W
vlHKkG9dIAn9DVyMqjC0RGeib56RFcj9J0IxY0lht9SQmjt3yLvRFtVA+xlu/rwz0sJWJa2D7i5c
7tNDjlWqs/VzKBjbzr1mzIGHC5vDEH/k9Nh9XHIShhQHknoscxulnosn7Is+Big7wDrX9AenlS95
Qskn8CsV8fjM/BI13cbENshkJrOq5LVTZVvNKfZYva4JD15Hv8R6BgQR4sxquLd0MSRX9UwK9N1K
8HI45DsuV4XIovj6qkPF0YRdZ0npvnCLQ8C4K5PEBEIR/ISQMew4QcfofPgw8r639Etv2mvXl1YS
EhD24B9HpgdtUQYxeXl/P8wNejsf389kP7ReGTE0C9lqVIXu8ZOZ2zuAmhHt95RpREFQEagegneO
Lj1gVABgY4KCMuk6GLhDpKIyrOVyZUrK/v6zzWYSAM+yBpIgfPcm6U1XumpuKG541qm7nGYf0yVB
THflyS/wGRDKYCTgApoh6gGKQmrV3tQ3ghi2WBvOBU/GdR0GcJDRQjX7885VwtAo+pzCnC9EASAj
VURhnhHhPHlJJX+ucQj77J/FJnvWKX1XqbCvFYQl9OIKNhX0K1AjIFfoVnTtSV+B9+6/7rns4OOq
k53gjIEcMk4sgtHeQNwEqI5KADDzv2gqzFFF+IlC+EkkIoykfn6fka01SWmhzUPxj4EEyF9Cgenx
nW3EkBXjqW2vYXMFkiMPyKRNK07EkuLx7Ed1IOTDkWdUcgqg6hFyD9Lg3xSvCu/rqAjlmMH9voh1
iFf3WxD6sJDIlT5gK5WWjAGtKtyklIsgNVPtdNehWgI15zfOh3UmOYYlx1UcCtcqUt1xhCWOhrro
N1iUWc8clLJ5gbrYgIbd3zqzFxnV/3/e5ORzpqqa2XHI8cB8WMzit/iO+b9oGnCTpTn6cbZojSws
KgqJ39+qoSqgVRZO2pPwEAW5YkQ2vzYDJmpPcn9NbxAnmmVDcb1RvTF4NpZGqefDEuvB9QXmpBv8
+WsGlin7vQOtq5FP+rCqnjvPWZcNMq6w3PQLvC7Qzr9RsxYdJ7wRjeoFoaH7Px8288zv14mK6OPy
HxiOn58jHcMyVQuyh0JtKZu+NpaHcDGEHfRytkH7L9PIN1wzhA6lVV478LVszMRwS6Y8odhAUn4R
B06j2UJrrKI987cmmRGkx64+W+UhRUI4cP+I1c2AapMFG/ipsh+FGr9Ak+l+9UdAfy6OJkEGZJ3D
rfbO6kEZafaka6v7SrLnSTRlDiGoN+Bd+NP4GR4dbe01Z5exbXSDsBBtVrq69YxLjUedco1S988A
B1Wq6bUS44PBXQsMIcFSlBk/CJ75AGuhTUAcVqsrtokSYXhAVIvYLMhNSuVshP6ArZxEnM5TadvJ
9CXUS2lfhe68Zj1KZUNTBismjHkEw6o/RZA0cHcAWwX6E+9FIFyS98t4lFFO6IB8BYetYDvRLjTQ
x+6wF6mujO2jWvFW981O8ouNpzzUFsIwPyzZ3ZrHxM5OlXZipE9nrKFiekT2j6ERrRt63Ir/5xA+
qt5XW3mw9WQDAoeFjQNSfY61bK2F0kY2Gbv8A56nk8jfo/YIm1PoRMVssAFVhlDSsCdBOtg+1sih
ijHMFI6njcGUzYeI1vjKy8xrmPnRMw7quAkZF+53NGXE70hhS/Tdj9jcq78KaDJpwEwe3vWcpvLK
2Q0AfoSaFRyXlSlmLMwbe7A0Re/GZCyufDKxjsCbAm6vVnwLik2NeyF7DIXTgN+ro6IFit7lGz5/
YT6pxoWBJ3oP4MkO5I0mi3apI5pC4DLEedffFMbaMzY9JrFh9kMq9m09rtL8T7td+8xpg97gXOj3
B750HH1JEcRwXyWmDnt6qyOV5Mp2VgBKXxMGt1fyv6SfmJX8cP9S8BQkuwlWfLOxEh6IULL2vmXs
UpQ+ySiEcFoTXgVEkTKKRaVSNP1GwCStGLmJMLdH51sZtqn9PQmthzB8Dx1XjIvhlpPB3GXsSIAX
Y2hi7vASlMFOr5KNBhWkArpMGcbMB8patKQ5fKJ9KSiHgod0PyjMlV46sggq9RAA1FT8tR9bKXUV
bjR6wy707G/wXTGREZ+lAv3wF2LQHJcEVcEbK0AT/5pcbL7kdooekDOMNpJZKWOSLyq2ScBPlPQU
8QThxD1ybOFZAZovNpxmQyATSojlw8mRpww3V878UusJgX9TJJFRS98KZREvmLtpSBD+7zIs9DnS
trLmeonLVIktetYqJhkUKjqD7zA/H27xKUDLA3a7LTVXI3m9/1HnhPMdJDlRcWTymVG0yfJS2CAn
6VOzkZm1f8hYWwl3jqA7aMOmtteS1RLE91mP2tmoryNroWybSwwF3QTGE4Pg6El8/vW9FdZOaw23
6VgaiUxBcA8U4QoOLdDF/d+qzr5qetpoYzLBo0yHQztllGyk/thRZv3A7K0FmUco7VhDehL9O33s
1vgTr/LBWYtaIJWuqRV+LdL2XMntFowVRJnmLrdKv+mllxjE8f4jzuau0Jb+84iT92EpA4aRA48o
jHpUIVILGYMNyDUAiCNG49n84sjZUExkG9cIFP1C0tr/5TkE3xpmDhMr0/s/js14iDrykFS4yqwB
1eDMFRB/icBICJmoBLidMIiDVMs0nVDGGZ2Fh5g9gB+eYVKqqOqQSKErYatAHx0cITtxNdGVuf9T
53iCgkfPyDA6xrTtRSb/MYFWMq3gygzEK3dWo/UXtQCazTujeJGz57ylKC+sZ+jdDqI6wpKGg7CT
2CI2HM/MO+XueJa68EjRhNTV4A/bBslN49UBm/op/ewWuysi057mph8feJIjVklWNlEA9VaEQyFK
QU2dEP39uhLqqwEVtKQOWw8RDVQpCuVJ8ReHMETw/f0Z4P86NONhHk6eIVMtPGsbSNUI87hMTFF5
ON0bcznImRnVu0D/oI2r43YxNZ8rrCBW34wCmV6atl0GU5PyejRvk0uEC7SXKOSo4qzg+f7GuBFE
f/uNlG9QRwnL/OXzxtANqc3jgZUUDza7uXNgC7VdciBHEyiFZT11gf097EOU1tH18p2TuMV1+x3p
DCl5QvylszEjTi9CGDRXvtUpGl3eVyCduHxLa4XRoFNcvVVKdnDtRoxNkD+HIA9SuIn1P1C7S0wU
GQwyTCayYhSG4FUjqQqtu41OpDVC5yZAT6uQrZOGB3KIVOrYcB1bDCKN+qqVUGqFzS/iQ93KmMO6
fztUoagKgwJWMrYfQiM3I8HRguYU+sZebH0k4moU1ciM77/S2RP94Y1OrvSOKiKrG94oFAQd2XVg
QY//vN9fZbY9AIsKAgAkVChFkzttSO0uc1Jcov3vVrTzvrS7PsTycl2gK0aCKQRWn+R8ZZZHr9xE
2a7B6+7Z2Ve/zD99ygxns/A8swcWd0uHe5ZHskVm9SHCeL5nSu7IvAYl+tigo7FiguNEKdAi54mI
FN1Cojw+Ywcxhgyzj63Fzb8Wvb2iMQ5ana1bt9vksf0Qb6PSfFpMduZOlRDbgLZroTN86+h+eETH
RVwt7atQYCYN0iTwhjjAwDOLTiizJa6hCckXggfO7ZO30dhxVIUGed3QbjzKeTr05vjANbS3/owV
d9VdAY1l/KYrfHuwNzWsU9p+7Rxl4a6dTQf+eZDfRgm8wEX0tkMkPGzQTIYKgQQN06irAueweG0+
G/Im3SFlqH3z9HVJS2PY9FAJ3dVIqvQEI/P+NpnLrzGHQYCSuVThEfJ5l5hdloaSD6XfqE86NuXc
+m6wT4nvkNIjVNzURUrQXEL0Yclp8mclUpT5vXfLNhQ73zP2L4fPIIEMj0AhC8w3rbqC1t//obOt
ZX4jXUzGKX5XZ8973e5hpIdn6mtGM4nigpZNe2IAiSsgUzfBF4TLZewgBBcJ2jFXs2xcCuk74OTC
wwgkYxrl0Xpiy5MGw4mYBIsQ9Yw+dOvbBOeovWfJO0h+K/0UyHSKYU38CtPaQYdUcs4SN90iK0Ok
Mb89AJ72eGUxxMMI/+fvbuCWU8ZIbAn3HFAeIB7Elxd+5Oze+rDGJPC2g9bXVUA6R7omyHNx92em
fG//UmMXUaJ9bn7X9k14jnXrLFjuHu0sdWPJL5TlitTszO7t/gPNpf2MQkMfZLf/ro8/MLLquQkv
HX9wQl9gdSsucop+VuYSvL/Y7I+H+mZSYkBXnIo7yUWbmVVnBALyJuhCCSHA0KPWcVQvL8tst9lY
6jB4IMOgx3tg8rKNNlACP0lvGQqj5cwAg6E45Zu6pL8//8P+WUjcOx+CtgycbXtOEp4Jo+h2iDnM
/FS+FsGrqn91Hu+/xdnShML/Pz9rAgm63WC3BWPDZ6ujI0NfyRfORWW3h+qR+U8IY4gjYw3YM9ZX
n5Ek6nJmb+8/xWxDltlLLAcUiubfhPBxObUNL+DltrF2GKHuESaFRbQD5FetwQhw8WwBu8RMfZue
GrpHbS/h7Jcekv7RUB6K4S+AY1TfNzHj4In3Eg8nIszY6Cu3OLmuulDFzJKhPj6xSIo+fCU3a9LG
TpgfE4TuqNsUQ7yxh5+G9ZTDrDdwGya9EwR4Xf61ONExi6LQ/YVghg4YMi+TWyWrqW6imtWDYdvu
/g9pZ7ZUN7Kt6ydShPrmVlOzASbY2AYvc6PAZVDf93r6/SXrnFNMoUC76kSUKwJX2SmlMkeOHONv
0iCjBufsUzj2TXKk9KUlP83Bcf3+em6fZh01qnFj+60unDd1ZXTIDBncyuUExGUMW0hoDWTFV8X+
VvvOUS/sHZKqcFN/jwn2pb9KPEKpJZLDVldZ2u4ymuSfr5y1kANaBuo49RxysEWYNZsygjmI6jRl
BgCo5J7waNj/5Dj/qvlDZCPdo85gUW64fON2mJp01DB37LIjYC2xFoduj/5y15obWcNasOHDWkiM
gdf/oP7U9Glmj4YTnUEjUK8QjTwHssdXIvfn87cWbLglgzqiXUqpZvEV9WicB1+1Ipr7tzEVTzw/
UurwBZeGGlAvh+W/Adi9H1G8+vuNg06Q2lqM6M9Y7D7BfDIHtJq/osu92UVbn8a/325xnw2LwAoi
lIKEopWkvcz6FbZwQgBBGra2g0golue9SY7NblARUn1LS9+9Vhf6tZrZMCirfaNUexp2jQ7glMyy
PwIOqG+tjfvH+gZ8N+JiOcaVX2RSzUTSkRhQmWvtL1b/XdBZa785CEaZPQBc4DPiSNE9vJEFyXQ2
05DVSX73HIvzKjNLtdBqtgVZCL3n1D9ozR1bcNMsZmugxVHFVpe0VM1QbFaF0BP4IC1/BeO9qemy
GlTevZHI7d59S0UdcNOWdb7l/IStLd8SzMbUitbkdra+do18v3AWOzDtZYjINrVBOhT2KDCmQvvo
TbxFVOYU+Rl7ZGoEKJ2I1Pnz7b/a/30/+mI3xomS1aUvsigI38097kou82omYDia77RF6dPgF2hI
/yJTfD/sYmNq3Hv9UmbNUPrEEFSwLYCtV8rXIrvfrAVurZvFYRlXcyIrPZ8TWwbIohT3SElJY+CQ
bsym2HKfBIGlD73dFLaf6WAUmvKRkTiNqBhxEUKcIFd/IdGJhxC58LbS6cYraotjUMdd9b/Rx5HR
c8pfgzx0K6pWGVLvOhUmeNo2GgljdWipSTWAfA3nV1W9ckmCSYf9uHGMu8fUODSdQu+nPCScBW2R
eAOiRjAKdQ6E7BkFBFflKu37v2mqchXczTTYAsU1SYCoGhtpuRXk1mdU+BLiMy2wepdbMXHyMp8V
ghxpFlcKuXqAWfBmuFdhM3c9jbBYzUPpnAUAauNrrp6NHPiIPlAwh/58OXacgK8aNLBnXGfQ4eGD
0r3lm1IPFb1amHvo2wE/xcIHMq0orNCvQimHenFFE1KDJP/5E63GJbIqDjQdzZRlU8ls0moslOCN
h02qTgy0c6FYDC18c0mtIpK5VqHOSKxTLWuxazItia0spLwlElz1lUMGL0peDUhuz6ECg1EUdEBP
6r6FLMtjqdzTB0amh/4tYLbP33wVdMZNFwa6qGZpb+Ip70LyYFZ6Yw0IRJjJawwIe6peRQ0/DwOv
UUOot7cCf8aXAQUEBs7NbexnTNKX4QFQJEqzwoa2pIU9ofb3+bOtxtB3z7asNUjKYEWmRrMNcRBi
d9Q/8eNON/dale566dHM7oR2g7pxaVqF0IB1k3USDgsdi8XJYcxl7uTG8HYjnYrdiBYSpR6tErqW
gfyHbMrabiGtHVfYqYAKRijCoGFxuSlSqQ1nvWdQ1EmQULBokNeuxBULjaSezoBWTLz3UQiLC0mA
cFRuyMU/n/G1ffD+GRaJAFpRk55pVDb6yNWAV9KyZjNKwwMQQ/bg54Ot9lKFORttJMPQ7GURtQc1
45syVQ12AaVeusei+m8YAuwmlBjQe2aVIU7Vw6MOyk2I1loYgvHJIyDfLhvW4m2HdJhQ4a1ZXu0z
VL66kHGdrWgTljthaQK8huY50FJyBE3CMqMGjNc+tiPmYFjvgHoRzcTNHGl9Wt491iJJkqY0b3Wf
2rKGyDT5itEHOwQ1kTKkh8Gz9NULoGCiExnadsFgdQkQlVV0pGGgLW+fM9DKPML/RdwiEDQ/9pKw
WgKdjPvdlN6LfFj0gM02uyo7FB2sF6O4VoqbWLvhwcTpJgTQquJLMjVH+p4h2YetngTDREhsUesQ
4IyNlbR2mLFfAV6ZBvLoy8OsCS1s6Ib+TUP4v7nIf9F9Is/jA6JgIUw0iJ+bzZPVGCWEXfCFVhym
axHNg6jxA1t0oMvoG53fEAjqwLElfb0eMbl5yVGIhni38b7igFymQ+8GXaq0RmmST6odvhVh6bEX
4joZfq176CMHXfqi4UmF14HSbSUNa9nQ+3EXB7c1+0kfBtTcteAblS8cyrFBuxfIrr5C5Kp5EpNd
2jsRpEqjcNvgamqfye79JNz79o+NafgYMkmF2Lqq8OZCfHiR7EaVgpSIaI1wQSKJKCfzWagX9KOG
Ac7k6pUpgKqyknttX+7VjO6JLp8+f4iPQUQ8g2OjRYMnAFW2y7Bd6wbqB3X0VlTM1COlEqQWEdwA
XZV0Jr5IG1FzdTyU0dExoiX0oVYyGbTVewVnS7KH3s48IfsvlUcWHCscMYxN2ry6OsskLOg5IXJi
LkVqKisr0JlsI+EkKmJjFkZv3g5kSdT9S3QuEnyMUuim+NaeLJCOqvNFU1OAimw7xJ4EZD4qMJ8p
X1Swih3iRxPEDoQmP/8UK+c23+Ldky7WgyqnZBPO8AZN4CorWNuieg/5j7pLrWfXGqbJm3WX9WE5
RRQDLx/yucUSGGtLj/2ECcqGB5CNpCk+pVKG9Ot7PYK0YnqbRfoVGAbv+m5QERLf5W1+ajWTU9bR
WXPNh8H8RW8o7u71+E+OGWGUg7uXdrlj4avwood3JC4CQUebkoIFFa//KuKKWj4bZDqZdJbBpFpW
gYnXg3Db3PgyHwM0T4tjBc0LegrKsllXNdoY2GNJvch/goHU5c5ONTyAS0V35LQf21dq/sb8sGkF
uyL+J0ZGaxnsBR2rpTg5hxyCbm0XwXmc7sQlAnFLDtUwM1w8eFMEaEz43HoS3aqNCQTgfiDbE5hT
zhEWvFhDU40BpDPiSxwGmCD8sfxb2fKqtNi1vyPpFaRb3TRupw+/9Mqi84olDTBEv4UbDlwzeMPM
tgdWQsghqFaap8fySZjEwPDJ65dpfLGAdratc+zvBJ5B79VDZw0nFk2SS6glCpZg5rWZsFxLPVQq
N2/yH0/9y1kSgf/dahqG0Z6ygJ0DOIm+CIgMng0KcIMqtb4RwVYq/JeDLbapVPRTGg0MBjSebSr0
X8FVkDnQFpE1IYU20r0PVbbNptP1x2oiEi2ofpNxAnjQlzyDPFKLTG+pj6AFKWadfnVr3hfNflK8
NL0ut1CgK05kYkBhlIJkE74xi/zAKZuqj2IqpUYsu6g9XEmW/2sGMByYd5Z+KgtmWLC8fQw4Gpge
d8KlDsgYX7kEJTU3L0J5xwy3ClSrAeTvB/tgJuOroxNUoq4qVc5hxP1YKA+lFuk+7Ca/kndTP6Dy
gDNLXxzQ3d8BtEDE3dY9Y3jU/S+Z9IweEe0PnDp3WYqmn6UcLJQsbfI7UeCOKsPDqWhnV1teLbqI
qJf5D5OK9yO0Ffr/6lL8LTLGya7kmIgr557kZPdTE+2sxt6FSXPUumOTIITTgi2WtfvgNNTl3SxF
dybKULOD+kn8MmYoaYy3sjnuWoQubOJ1/FvPOkq6JLBv6lHxbZY/xQjm5gV/T8S+mx50mi5+Gt8n
GCIL5OO12f7IgvqumZ07YdwnJZtOJCuRU0j3kk3RHcVcZHG4aK1i1B2qw2en/BGWjVeCzbH6v9IS
Wxr7qGNp11/ZarELPKm7+jxqv92vF9NMyMYfDR1Hy/ygrxTCZy/DyBfSwQ0gpx0pPSqAD5Vv3uWj
eSABkKenGN3zWrd3rS7tuw5DaCM9kfUQPnOhrxpeOwqmei/wiDJQATELSmrCkznDNLCsvWGMbyJz
bjD2B/E/6Fw7qT4Lu2nuneLArqAUkFcSkyyULZz51sZlLqzs60lDz6alXMTBFkCseC4jBzYCx1/6
ZGIBBZNBp5zU9lCqK2/EZy0UMl9JRHVt2kqNV5YkBFtcPuBZ4yW/JMhF2HHXY6hXZ2i2zqEt3bYL
d7TMREeVixo1A/2uVLe0bVeuH0LMVKaEh34qssaLWDq2DnZgPn6Fg2Kj0ZV8kcv+GIO55WBFPm2H
lNn8Kg+PGRZVn6+OFU83IaBtEdIomQFQWgytz3Ohj11cYRVhH31bPiRq4Ra1dqDB3cFgyYw7OVQf
GyU7IGdZThyr0XXWdVeNJe1LVELURjtVpbGDe3ZnxPNfMt1WzYfUImv4w90Z/CHnrpoO/eAfQln5
OpjhQc+eW9k6q+GdGVB2vQ/174qOY8TYe5WWfRPumkAXuH8CdQ+SY9k2u7K0v9Tt+GMuwz+fT8FK
KY8peKvXMBMCEX55bErJ2M9aZeNpEAbXSQTXOTRcCxfgwJCuoki5LoJnw6khTDZC39UcHVCntqs7
vhf2aNOl0oEa1hBtXIxWpMEEq1cBK4LKLRZG+uVzZb2h53HnlIIWNSBVU1jYC+h/VYr9c+bOMGJU
gvmnNwS3ulKTFSnfEUk4633h6kO8U7uruUtP4dAea6PBPa+8IhJ8UWrfE9hRpT5RkmVBK0ELJSm7
yn3pCqS9XIU/o0w6AIAK2x4UdrP7fLrfKBOLeMRsI8ojePvAYBZnKcp7adbkc3kOJeXKqKsrTiIT
kXKpVDltngwVv6vWItOPPLmxj0OM1Jaucv0nQv0cZOtG7qyboNJOmRZehYqG7CdlNts59Jxqinrl
mOkr8UWZNfRXCkhG8k1eFLs6B3ia38wGpSH/KvFfHbDl/oi0YplgdymcGbCigTajpQdKWoIjyexM
iXMd+6+1lLqoY7mDPhyALir1LvPbcxTNBy2pb3o7f1YlzNOyAcKYRMvNp9SvgaB2e3G5CqdznXT7
QN1EJK8kQu/ncollCzM9MQOwzxB6da/y7/ThWDco4N4jUE/iZwausum5IipXi+8HHQYINLLkigDt
Xy7LoOgcoYZbnANsPU23lb3hbgBWEe9L87qGvvfHSLjQcmmGtnUzbcbolXe+GH+xXdWuCcYMkcRz
SvlivLW64lTrT8F0g6OQbSJBDlsh2GgtrN0ODRYs1w/AcgZn2uVLV2NVSgFE9HNqH0EAIMR6pEAk
YcYAr8sZ7jWoXf6m4P1KmeBi1GVwRtlTawczPyvjAbWZRjA0hIJYIFFjPVbRxluKmfvwZd+95GJn
RmY262Fp5WfKMOTvDAQYmgrF5wFg7bTjrbDn498kf+oiGbL6ptLTRM2Fno2hU5V+qiEKFw8zvLOp
3dFN7drQtft44/66unCp7qhohqMioy5ez0zr0moCJT9Pxd7Rb5nBPn/+/N3EMljOoFB8QzND5TRd
ou7UsUerp67yN4hfc+ri267DSPOuKv4xMAWdSnQI6UvqVM3ejvV3V704VzI/7RmIwiE0EXimXPjg
1AucPGV+ixzs8zdbWxsIYwqMLmoT9JkuN0ASS7JcagwYUYtBWiMZj8KdC4Dq5+OsfSSWoADcCetp
WWTS716sd4a6K4siFxkYfWE+Es3Vz4dYf5W/hxClsndDWHoSNHbIqwDInzuR2YrCyj/vwvCFkKUB
tgfmF3XTy1EixAi1No/fXoQGUG9QKfCUFh53+XPoHz9/pZVAYYrzVBNCRFjELwZLm6DqGp9ZAxQp
oaUbuj5JMmRBXYmRb99+u5U5vBhwsYe1oZitsqrzM1UY4Fdk9tBNx3jjtVa6KCxxJFBxPFFIjZf4
q15jQ+ltlp+H8q5Qrqp76bl9TNV9c5/+niJXNx+5opbDRqBYq21cDLuM9mQTUNJS5KaUawobXJHw
PO+5FtlAtnWzOaj9MeKCHKJ+nysbO+3tAF0EkYvRF1ttsObSwWM1P8s2OAT0Gm6dAgfWb2F3oz1p
JnCCXZQd0oKDyAXR25RfuvAONU198Pyjj4XV3pZ2aIClnUfG+PlCW7HeMYEUCw18gjdfZLHS6Gal
uMtZaANVYHK09i+9IOf4YRgvavvYlb8nKDSjdk6gdGKWCr6joKvMU7at0IVKqRAl+7fCkPKlb/5S
qhttuMqGgzK7o32otdZtfsWcdMV9bH2thiMXB+ZZ7dygNzx5+NmGyi5xnoYOAIc07gJ4K/MWYWd1
1ekCUMFrwpJbdoPaDofebtLzc/kXzHrYGfjjwjqMv6S/dS4y8x5aUj5iLL8xuSunB50vZpVAS+q/
tHcb00K36owPD78MVD5xXapNt+gpcm7trLX9+36oxVlYlbPaFwNDCTaCeqT7J4zkSHg/Xy5rcend
MEs9PSVqmnoYkHkUBgldKF13UujRDvan5AaIUdT3Xlbf/P+NuQxNOro6QcirzSm2ePsu90oTGosr
LClSeJ3Hz4fbmMkl7DVmFU2pQujlJB4bqBL6LdyJzPwXB/D7xWEsTq20GCyj0Hkt4Dac9Zxawpl8
64OtQKexuaEvZVGuog3ztjfeHY6Br1WzlHf5uSjveoqYqX/V9LflcOirn+rgzrWrzVfm+DWxbn37
qRg35JPWx6eoi3qMoSHeugh+fROHAWUx9kAd7NkEdqt6et2he256ef/oZ50XhbPbJdObAiStADpQ
ExoNn39VTBU5n5dRmHsGeZwANkC9vDy/davVKDMiOVjLj6LTEQMd0zP9NIffRqmAQJK541R4oKtP
iNqaZXwt464Tlb/N4DCXT/2vBBkMUS4WcTCaAk8wqaNbVPviudzHVEmGoXNrBxR8RMHyRnVyF/tn
UZoTzkVq8b3PhYDGUaeINrQ/Ovs+LXM3zZKDEiDtF3l9f6+SyjaobTSnSb4CoOio3UFOjkL4wprv
zOGhKR9DQ90D8MWeEv508FVulb1B/kZBo0QaL+R5zJcoVlF/zfejhMi++soLhT6CGTRIgsTkxJOp
Datu/iMASCOZ4/MAnAz5N0h5dBr/Q7vUiupfZt163MlQCVGxLJet8jofDE5nELfaQ5V+Q+F1tk/O
5LiK/QQQIrTuqSdiXEFvRr2SfRclDndOjeu4K71SvvWDPR0nN51vyc+oErU2hBkKYnRRmukeylBl
ois4OxwvNc56tqdmwqINCY7sRECrE9Q45JnScADQwXCbafCcNsJqgVggqsGUQ605OmWlROVpOvBx
nNK4BkMuhz/fwCzUIMFSqXG86yGfpxnsUeM67IM9KKwbWm3ehDd4ziTWxR9j+gNLnHbSgXtG57Ii
JVdUDTtLu05VLCUqFdvX0SvKDu+uDFvv8aS05aFP2vt6nn/7Svsa0FdtxhcnQ99HhuSLxbhJbhV1
NzSU9k0F2yXSrv6Yk4fweWnqhwIcLFJEycsover+fzLT90b0PD7fCqsBTsUbwxGoOt1clKF0v9CT
sWUjzJAF6Yzqw3VqYCWw5a4kdvaHDQeEDa6VAzNt6eWqBdz/CivgSJoLb26nM7gdkDriVoil/E3e
b9xDV99L5y6PMAK587LyOUtNYnYyCTo8O+oItN/h5W7eZ1ZHwc6dThWtZWNJtK+LMs7bilFQpKSM
Lgro9f0mbXtrlGXU1KLc8qeIPFlh3aQi4UrQedgUyF3LUMjDaWPQTxUMm8ug2FDQKycJiA7jANzN
pmvQTHMgONyfL7q1oiyp/98jqZcjGV2ra41mZ2f/xYKX+kZT/TLFt8pv6S613BLvQ0yp6t2kIk3p
VgdbAeG1sfJXDyPk21WaJyx/Wt6XD6HL1Tg4spqdQwyGXf3Vt+lP0X06hLmb/aeLXNW5srRDxk9b
ueAKX9TEcOXvsRcTMPndoMiRnp3t6OT3CXKHGJYeg7F1HX2XR8d+uJsw/a1RPkJ30hHoMsxO4N5P
xew5VbqRVa0mxe+fZ5F/NGYSxIPJ82gaji30tyGH/kYOo7OOmLDEo4fywvjQ6c/F78+XwuqaezcR
i/ijFfU0O6OS0fv/JlDjsP3mp/8Nr2FtIMQIyfpB5NDpXZz4cS7nktpz6yP4MpA/gJO7F7JN3EA+
f6W1UAcUhwWlqNQHZFEEeZdk+b3d5ZLlZAL+M6qPGcYnOSWCemc24WHTtGJ1NEA/6KnyAT9c2eoh
SgEc8eWiRD6TJBAcdECJNp1WC/Wwf+5ZQTtJJTjQbgRttKxFOMYMBTZrEFscnINhX9notRFcnUZB
RCVHDOKf3zGEA7iBc4WuCy+xy8lUatNCpgmOW28dSXdIWMey2sGsdagNgKXaJIWthQWLyjeDWQ58
t6XycNWZVtmnRYrpJdpXza2S3wcmVuOqvZdbgZ4T7oOh87XPM7ZtCSUTVM6WUsdbmXRxXl48xWJf
pLGVxHHOU7CIsFhyAuzcPGEPCwu1xTOJB9Nkl39UdJUgl+PTpyffHOAxyamoflRIlKEdvsVfe+NS
fHwsoHSi2azAdL78HL0vVGdGLTtPo3anJgh2hM91Rn8nQ9cMYIptNLuhL72ExxRInqnAAcDUrhQM
l2QZocNbyn6isJ7Ed2Xf4o05MKFNdQrn5Lmtpsch+tYH0W0V9GfqCdp4e29s9cxXrq0WDUeu4LSn
ECVc3I5tv8W1oiTksFsSTDvsgEeIbjGn8wJ8F+rjv9s0f4+4LKuMk5n0sSwT5ML9oDzJDbrKgqgZ
zxoZ9D+vsSLdT3ebpIeC4bJKzbHaxXLDYEDeDgQeAfTMaIx9HuTWQDNIEnOLo45rIiW2mMW2GXT4
yhDSuBc1EY6HOAW78jOchFBxE0i32ikvTpFymIPbHh1PfYesi+572Mk73WnjYVaC+98Pg7LNIriz
ZeUhnHkYiA7s1Vv5uXm6CluOMk9qXLlzo6/lNz10A8mz8UcPNiZjfXjsJ2wdQ5APpR2lwrZSGsL0
3Gqqq4/ZjtVNqb6s78pwq8+xOhY1YHRgcGkmebncgVUv+ey1ID0LIUaspVxDpXsJVy+leJlsJWor
92RAUX+PJp7m3Vlmt62h+xOjJcaNntmHWXmhGwETRwilAooSGF6sabgWPXFRgZuwMbNrrbmLB1jE
/9jIdKkOmFo0p4t874DcyFzpOZb2RbabfqC5/PlSWgsO7194sayz2i5svWA830D/051lFxyYn+4Q
SKyLHbae/2Y47l5EB3HKLcJ8nGT1kNU+/iXdTkiOdto992368iT5z6p8rvPA+3zEtQYdM/r3kIsQ
XptOgoGeg22PNO/n4kedPUSAg7my03faTbjkVeoVptcgw7fW7vrk/j30Yu0mjRMgbyuBlRyiQyMZ
B96VjI+imqXVhxLnC2SaNl53bb/AXNEx8EQ4+QPox4AjM2ShwQxbx4DKBRXtgzBwcdAlmsF5to8Q
2xx811Jp1ymv3N9aFV5gdXb68qu5mRyuMJdN4BHcGS2+OW4XiwWWx1Ns+8H/4QUIMlcx3Caxdqjb
XY+OZwuWs4nkEzCu2m8P/vSi9tqrhuvwOKYbS2FtaohX3P7BPgqq/eXmxhE3T6OuKc99bhxTlh3c
CPTMoTzmW2nc2o0P6WqTL4B+OufuYh/7clggfVSW50ayUYdvj8JbJAweiuJ5jBHADUGP5c9zU3r8
jrhHB885uN7c7DxSPB2MbZK2GyflWqpn40mIxICJ/QgIussJGLp0NGe1KM9B2nDxoic5KTRlHqjN
m1TQ4OZHRuhp+uSlpCyihg53fpKfN5aoyjCLpIqDw4QdQ0sUCZDFYzRx0JltW5UC81Aa+7JGNgKM
sZIObtrfZXp/EKS2It5H+DTOW82Ct5vPcni6cNg0khWhlbU4PJn+TCp9tThXo/19qpPH3ERNrfU5
J82DNsWoxD0a7Q+jkIBFkcagPQsOhC5JKWnHjAjcFq99kx+y0lBd6n0SOpsGWBta/3IbIMnOYRg+
oxaDOk1kRseYboEjEloUj43kFU5E0ZtckXB5782dFdgUwPwjmHDKmFvRb6WUgpuCqEBDA8H7dfGu
juw3GgDa4gyO2a+fuEeQhuWgaD//pG+ty+WcwlNFR1BcBLmeXa4sSHM9xfaiOHdcIqr+Lx2JCbtW
oGolaO8di0g/mqF2SMufIOoEZ9BsSUTVwgvwmRAXDB2zRwEsBj5Xtd6zYAaE3UPlUKjgv9hjeLXx
xOKk+fjEKLphroGIlbM46WnkqAUBqDgnjvMlrtT7cH5K4n1dlseucjwdSoCdfG37uyGfWZZQy3r1
WhjLBc0dFMFdAekMEomA3wpSTaY6R81XIKimbph/23hYcUZ99rCLHZNNtjFzCS3O7YiTWTc0O6uS
93oVsUGDL1VQelmSHKSY58AjdZCegNu50Jm5qN2Wo7ZPR/D/8y7x9X0MYFWIsrUdFslgjePR+FZp
1qlAU/vzp14Jt3DfqD/Ap8bpZckeNcZsGmkBFmfLxrbiBZGKqcOvonIRev58pJVz9mIk8a3fZW3T
kFdZ21VMj3WM1Vd6V1F6RMYhHZ8A0IfjxnBitj98DVECFThvCqGLc6QMstjMcl6sk68nFgV2RfoR
ZOKEKctWC2vtYmyzozjPFRSb8Sq7fDfLHs1GGvPiPCpQ8DUYqIcCjUpTK7loRgcVSocjgeOL7xJe
m72SWv2uV57GND2BYhBC0mXU7/2xOCZRfPCrrQ7/2s0I8zSK3FRCKDYtS+rW2NpzRLuXBCv76tM3
kGzNzZL5TjRu0BhFk2/eTRZa4zjiycWTDo/fyva1AyeTbd5oD7p8neV3NmT3f74u3j/ZIvVT7WbM
DS0uzigTUutXCS7x7ghovg+v0y1C0VqofT/YYlV0TSgXVpcUZ7N6pLGEAKQgNfWvn7/S2qZiR73B
lmwUnxdLXTbSkToqeMHQeQDuQ0A3oYxAMdgEFq3VSBmBj0rBWCgiLGK61PRmmQ02MJzmPOYPij5f
d1PpKhbXy+G6VX/pzb7KHkhXlNbf5aQT/+JVBUJRVdhlIJwuV76iwnDGno1zWhEqymiGkKzW0f/C
KG8tIaH49f9GWlTGK1ktS9OXaAqF39CWq0vFGxTlGomU58Acb6eZZmNUunUDrpb79D9/TWp9HNDg
M3B1Xaybvq97J28AEBJKquQRlyVeMyYd07XjvxmJTYp+KwzVJVZZLTDEjjr5ra+S6aWLfhl0QPxi
NnOstVXKFeT/jrRMO5BulfqhYKQspf8p3DC5sWOfsLlI3zyhlrHYIfMQqqcUuJYjjUrfcPXg01Wd
6jX2d8fGxvirjFeAbz1TIsEkCfZz/EfVFFfKH3UA8VL0RZG8xB5PqZ+74YQyaHL711FOaZz+KWEJ
sG+xOGhFil6fOxM+S1e4w0zzleU/N7JbZVvpyOpme/8eiyVY1kM4OBObLdHv0bGL8t8iJZ6BYKCs
4Aorwq697ad4F2HbMLXc1TdLD2+qhh/mEn1biiwg/eQ3tNS7Y9SChtKUGgBdLJnhCgZ7VcEiRNfA
SeDz07ZnuQpoZQOaUKvDpJZec6cEj5bzJa3j/WxUN2NFBS5RKHCanhIeynbcJ8F3Iyh3k7DQGu8l
CTBfIgEBEEW6CKnQ7EEVNhBqvuf92ik54dHkAsccLcyv9e4GzJVUS/sKdszk7GVjQhgpOYTDoVV1
XLoar9ERBJT6cxqFXpapwtulDoCpZvBcYIBJj2M4ul1ou5l5FzbHJH5pK4opdJ6qztorGGoEzXA1
kcqV7U/VD3Yq6K1cro9O8DTUyl4GkSCFxVdYgSITTFAMFwpGg9H9pwIfLjDbBUJY2JPiRcXRd08n
wR3prAFIeMl+1PKpZCGRHnmd3Hs64phZuUsi/5DSJymSBhHGO4imSEcn/D1+45/mQtmjMGHlrDpx
fPetdEwQ04O3ht1xwF1eeANxv2jkHL714JZIhc+dc6pDnsdUMApPrhK5QymHS1zwagdPU+C4NIP1
zvGY8axsd03/gvwSdQTX6X91ZbILtWmPU8zP2CxPlaPtLTPZarqthFlHMdBHdagEoEu/iHTtOPZy
0IDGgZO1zyLnuaDqgpoRPl3/8cmh5XLfxsFJKLUaeXvYvHiupImoIciCggKMlbP68kDJ29x0nAnQ
kQ3Rsr1uA1L4ERGJZwJuMrIYt1Cza8UPRuToFNUurt6LNqPSpUmhGDTh/PnK0Pepk3mmfj/a9yjl
mqUrqzamn7A0MkS7o+uRwrwTVXubivLnkV9bSVkvHmSRNthzXVjhkEP5VB5jVlAiTzealZ5Ez2eQ
k1PVj7uay434RQYHOS5jjZSVqLS2Y7VvYar3YXe0Z+ecTl80J9sFwTGvv/nNPocUW3oWYgvlySH9
GcX3dam7eZFeXkFfhlFgRLR2UTSLYR9//morRw1tK+5vGB1xfi4h1pU+ho3dC8SaLYQfYuseRnku
3cVFtjHS2vJ5P9LiYxqNneiNBnxXCZ+5HaJnOIwPARX4yFJ25LWb+IS1zPri3RZfTZ3iaEKvkYAs
39LDjQObotE3ATydZFOoLStOeUMstNS9Jl9p7cEONDLtgOIaQhhQjMRhtalpsLaWwMrSUyI15Gq3
fCqlNPLKAgRCXibSe0ttrkgIDTyUp2vJtL5+/oHXjiVqdrRgkVFBbfHt6Hx3LKnSnOaWid8dvLSp
mFwDsdO0+BU1h6C80SEIa17rDIh8vGrZTod860vubIPl+hpI064oj3V51UCqzoZfCUrkQAK9cegO
KKfG3Xk4p9VdxmV6SDOEwWnZWH/wcN/b8l/mz9Q5ixJ/If+lJfs2+G6ipBKV493nL7hWK3RI6Tl0
DQXm3lJ7rDaCNrcngBkRLY6E12gdyqR7MbcYiHRl61KjEz9VbXOKnIfWQeYt6g7RaAnmveg7Zv3j
xkOJYLxIBi4eSgTzd7M+R61JZkqf3SjVPSuePh4Qpij7Fkj0f2fBEC/BmoVzS9PgNkp3QiaA607B
Qv38UdauwA5fnmIh8GVK+YtHMVMY16M6Z2esAFPddB3UqNT5hN+jR3oAjjLLdyPuRUJgH9S9K55J
GEz5iK9Lkxepro0mfQsUwtf2rfP6+eOtpW6O8A8XOiT00JdVVb2sjX6W5eIs53/01IsT+ypvqS4D
E4hIe2bjWnFqGp9peOQSToVgs9+6VtiFgQQDEcwA7bhlczIxs5ZkpC0E2IMWrxeUJiliifYOND7/
1TcfnULb2xamVfHgBUGOXuhXedhYM2uB4e+ncJZdSav1M6hkTXHGjJNVEDUP/tvZSuJvktt8Pu0f
B7PwtqGjANyN0P/W9nm3PhP6j3betZngvSByVLAJiP2oO4nt4G9th4+x/3K0xRK0hywIKrmAKFCD
a8n3VPKD8Z6TMuFIj2OwoRudyI/HmhjQhGQP+4rGtnigd6+H4FrUj2POmtce5UhYJCMOioBPmHUb
E4lA/YetfjHWEhycqCWF46HJzklje4kZ70Y5vwrpHfvIRGVjCvm9cNOQIz99NEGuShRUqHdX1c9a
1zy7oIeQ4rVG5dPCKscuE8+Ki93cfgmckg4qKjsF/rdmtysjAikXMF86RFGMZJl9kCxQDwqu0yHW
eL6zI/z1oQE0dEQbwUKuBnFtwKdx5Fwbyl2m9d/7Sj2MffBsD+Vp0H23JvGXqYHUOunykPAC3PSa
K5MyMjcOrfxu7SMAs1r5J9JACXcKFpTpTuaxpHZ0tR4Yrpt0zi7V4m86yPoutJgA2hFW7xrENFzc
tCnd+YgaiYwx6+UdlTYKE95smB6kRjrw4S4Fe9Jn2Z7wzIfqJIfQ9BoFKo4fcPzT4YDCIlobhhu1
hRuNx7T45hTPoKMENRyVmUAjuPIWoxMcnfYhaG5VDhu5oRyO3IC6V3EZtIDtOWF8ANGxj7iWNaP+
jdyq6BLPAIs057o32Zk7aZarSjKeE48ilc6sAslPaa83t3LO/Wh8qfCck/Lc+3xDrm0RQXTDtQVV
Js6zyxU7SrGDczQrlhTTlvpdqYN2ZXJGPI/pOZRHK944OD8eUbDD3o24SERagP2WX5TskY5bnBZ7
7Ee+lijHf/5qK135y5EWhUTOXVOr54p3s3zgFTLZbbfrHMtDYppIKkKO5b9mZrBx9L2dHZensBgY
RwkgLqpGgns5qZMUwlAaU/BH8v1tT+EUmMRe3P/NYXaNrvKyXncrO/mpy+mXJlPdtKpPUfGDVl5X
3behSUr4hLHQceyiQzJWOPa+hDjMB2xUQ1YOYc1SMK4ma/JoAoKrKhvtTDWbW7QxGdCh3T78NUrR
qTDM70UFwiS2dl1U7iVf3UfcSIFMHTsmAwB1M/6ltBuLauUGxQQAKyS/x2eEW+PlBPgpEuIZG/Zc
5l/+h7Qz240bydb1ExHgPNwmmZnK1Cxbsq0bwnZJnOeZT7+/UB0cSzSPuFEHaKC74SpHkoxYsYZ/
mJvuJjPAto+vYcChjUsvbG4C+gdanLvxAI84HneA6IsvXBpbYVK0G//6FH9+ybId2avMsjQ15ML5
qWblJS4rRURocR4x1zPSat9hsCf/2th4q4cKAS9kDyFrw775+PiVOspmq0npVcDIqY5+VpT6bRMc
NAw367Q5NIG/azJyXkxXmUDIgXSU9mQZ9bA3KtnroHf57MpgLjfup//Hh/nzyxY3Ij3TuesTXsfc
SchlXAOCC8IvCYozZj15MZfBv220CYOHiIGAXe1TQqhd2RtnZGX2yBaxVfAFMFvgmi3CQGHSaOxl
fok25K6NeTtt4ytUek5T2e197VtMjyeE0r6v08HwUlMF0djvtfBH7nzNZfU2ZIxWOWBf1MtBQ7iF
6VrXznR9EsMGNqFkrqUNP5AKDCUsfD7/wGvfFx15KHLgCEVT9uP3LW2nqqPeBm/EtSv0pgQ8JE1c
bar2dCUAy41+u7GT1zKn92suArXuCw1bin/8IveoqeKQwynyO5GZSrW98YBrecz7xRYfJ7PaKQtN
MxUjGHJCTg1BmrmUCJmfv8q128Ck/oeorjPqfmuBvMuYAgObDl/FCypRhBeXcNTtewx45411Vl/f
u3UWESmGT94NnZFe1fgmxuKDJVBceH9CFHvT3FNsgGXUefdUy/62MsQDxiK8v45ZI12A/KB2/0BW
GFNE0YA8Wm4VkmkfN1v4K5B9C94m8j3C2pT/LL4cLYS065wJJJoUHhLUU9glQg1Jjn5BzEnMfSYd
EVXwjVMzvGZhubeC8SQaD3732gIj+fzrru4jTrijyhbchSVmJGyDumoHcNjC/4RdS4u4SqhIXdPa
iGwr/jQ8uKHADZLJYhDo+3gmU72S8lCj3xB1sOJC4ypSuj3tbhfnPlfqo7NdAf4srb2Mmr1dPysj
Ztkw030rcSmFuXCHuXLzJEQWd7hMMnlfONfBENzpWX8fdsGdZdHECLpTbvgbLda1t8TUxWGYBcMc
HbKPP32WTNpuOd+M9qaZIm07vDIK7uMXzvbn3+NN3n65MW0NgXJw0RQpS4JT2mt615kcNxyLmQKI
vjgFZS+JlnhyQS/UU2mdcNhFl3oyKxr1oSuuBfISn/sgL34yqkf5UsyA8QQjmYYxuFfaZ6wVOUqc
YkRaR+GFuOWDshYpaBVi3oGMGSO3xc7GPadvxg4Qop+eevkgywcNqre8cS8htblydoGa2Xj2gBxm
5378GmURVvOsz+mVHX8LkXpE0xmYEWifiTHiS6A5D0VZn8yJtn8MIGPC37o9MNGNARUJY0jgEhO0
vkY9ZMmlkH82wvayhkgo+w7sff9ViGqRie8CW4WHqR/rEB954bBCAV6Cn9L8gzI0u0AOL2yvsGA5
0tFFmfIwRP3ZmUMIfAn4Zdl6aLkjncnLFEUAIyfjvvS/VsMeGVm3R/M/zpyzQL+G94ApdPisGhAE
p75BkH+Ovc6igOInp6bnxNoJZ0vhKaOWqKLdWOOzmCzo+amNjWckYWOUdCTaIpbjZlUO/RX7bx5D
B+of7acWA8Gk+EJdd/axK0jsK6k/iy6GatW7eL6mkghM0+2Cm1Sxb+kH1czxw9K8aCFVNcibxT5z
p6BxhaKzEt0LDMzkB57apk+dWiPMd6XlDxIM/lI+jJJxlXJoTRqYom3V2PKNo6THOdmHSXaOoujY
MepB2drI5Ct8F/CiOlelspfMJx/mG5xSOikctYlXauXVF2TfKdGV4klL+72TOu4UpyfSskHrDzsM
NqTwtbL1i05rL5IiuOwV+TaPg4cws751GBeavVfQwpyk7uvnh3U1lmOoQEwQkY184+NOtOs8ittA
E9HzAYlRntWqwlOiXvoUhnP7RQxi6FMhsEn0CjCykhh1R869NPfH/0U5tXYA3/+cxQE0wtSUi46D
EVVP/85igtzagUtiuzVx5tmU3dyr5fw8asW+7EZXGk8NoogEiI03s5bVC1Uy2mca8giaOMPvsga7
GCoITDJQ9uinGGbSpyJmIVEHfZKalcmnN0e/Pl/UXgsM7xcVKca7RVs/Vic5AGUu+/BFou5Bq2C8
ZfBE5SeBEwWVfZBHMuhAO+iO5NVRI7YZtptu3cUH+u7RXF/KCaJuzAc5YilKKVS+0xA86M0j3VpA
ahmK27RH/eh3BCh/qJ8U5i9mkomuSM4z0sPtd4pE+Vhf2211hwpYU3juORs1dw6c19w5BB29BwPB
BvneYPZANXqgASwAJ0JTnP9JiipiOR9KRIk8CmncnJHvTSG9ygYdWP4wTJ8cilSQpKJmTUWZPO5i
OLeF9dzqlaeRqJHnlnW8o4w6p334YM7ouc3P3ZjdaCMNDs3HeAST7Eo+fP4l3rqEy1vs/ZdY3PUl
XOA8EyE6VJ6Ejjw9U7VlXAoVs7I5AY+AhUoU22uI6p8v/Ua3/GTpZWaXG73E9ckt1ASZZ0j3KDXu
Zi27ROOfH2ON3xM07BA12DlBSMmPQmTbeyZFeaa9BH1yY+s/lCS+GKQQRvpFm9jHmq81xKhdOicp
/R5JzwgbEonHC58Zq9Rcz86FEdMcswOI8thiPiLBcNHhAjTxceXqtxn/mMrKpZ0pm2iCVPdy7drl
hRz2Ozv/rd4MCFmBj/DmWb4Y1PxQ0wqLy3k3jNOurstdYDAX14jBNO4+f1lrZZIY3dLuhflHj/3j
gZG1avKTZISjpgjBMtIakd4z6GO7iR4XIPLPF3wDN/39df6saHxccY5qUyn0LhWoHJq9MviALMBm
y8fr40rJCPLZLkCWWUw9thX8VwPku+cVf/4+QGTG0PfB8JbHAWUUUZrgNPmgQfKfApdNiyZAg5f2
k6+GjGLfml6WpLhqWj1+/iq2fssiQppdM/l9GROs5HzXGJXXZS75WrSVd68HRRRq0MkQOeXijqrk
UJLkoE2vsKREr161nghMDhJFY7cV9EXX5O+P+2epxXaq2kDSlZ5T79SnubjN1Ge1zMh/rnKnPFHJ
zX5E8wA5hnSrtlh9mdDzMQk2yNPfUsZ3H9aU475oSz6sTb0fRnu7990ZyBfm5cfGHB5pI7tjbSMO
0hD9413MxEpVi0MpRpscK5K7cH60huoY+aTGtprRo4MpZKNGal0qqOvxGOX3bZTaWtULdxA/Iqg0
EBoWlUXbJEMXI854RfrA1YygHrgVRr5k6uJa+nzLQeta+0LvlltsBt1Oh9m3KPfy4OdAV1dT9g/C
YThj1NOG7U4QGLgoevsRXDT3pb/vIBkW+6HOdk3FlOaxLWdPLjQUMOGFNtKhUw8Sb+vtglfdvFLo
CdXH0U4v6Ekk6us4G66AmkMKYbIDWrQBTSOcDIZQRWrnXpMwtACrIeoUOJ1j+iqIaKMNBHsX648c
yJ7ZtM2XqUlUlIKJ/LTDtUpFZKZvsmPsyBBITX7AsCMvHutfcBR5jTZLiD5F/FIOrZDtCCtF9OrL
Lt/V46418C+oHv3yLO7SlIwZCDgCofdiAtO22i+SFIGrZSShaBkT4ntKvaL4JpI4ElfwfVr0IiqO
RHFcH6cqqLuF/WInZAlnTJ5EgiyVD211JW7YnP6PADpNP8z4xQagZESBN5Cy2iXds4R99lI22Ymf
FxQGyT5iIdTikuaJq2FrD2xsgcUhNdoy7DuHJKmVrvnqGPOBaxchUEMU39HPnFMJWbiQAkI0xD9f
ffWcvtt/i/Bf1FIGFY+gJzlicYH8YhazaV29GvPeLbOI8wklSd7BaBfdsbq9bzWxj7L8mY7K58+z
Wou+P7+LKB7r04wXJp2BoH4x/Oj7PBjfDDrWKImffIhHOCCebP3bPOdnJ38S09QxbnaaKAX6c1O8
orju5XHjtm8F/nUJ/LCoX+tkuhPUlxbWhNS9khFKaXlqZYeGCLgY+mJA29T8Pum7xoPcLBojZlhf
DY29d2zpYijSg60m5zEG7gAcMIr9uy/7Sb4Tp4U8Zyz2YnI8p8lBIOE6+0ZT8LUGFzH7F5+/oa0A
t8jJ7TYZfdkJ30okUBfTdGScLPLbN+Xcz9dabZ44NkrIKAHiXL6cleFmZk8zWv+o0IyeiXU2rT1x
krLWQim82lMKmzSD2eXCeDbCsAQBFC9XsPbrqW1DdKL4ZjhTzNlZ9A/K0fYEcjXofgrZfBGnbBoy
DlM4taGERq18Szl3tU32/hkW5zMu+l62cvLXSZdhMeENxxeqO55HfUW0k1dn55Yrh7aHxPEOlF2V
PiBufChBTVJfJdJLUN7n8q2/e02jeJdAxrSrdof27w0JlQ6G4/OXvjrEA4Rnwf2yHargRa4fDJWd
1yLXJ6WDiNnM83cJO8S0ZCtLXjTpR7XxUY3ewo2tAEQsCOMU39BgLBA+Ih15d+n3eSgTpZhhoW2Q
NU9ihhOXDqPoS4ljJK56TknWzJ4RATNioCxyj42HXw1o737D4v6ug8YIepumJl8M/C7NuuzcGKpb
wBkiwNXTC32fjps1yTpEmoiy4zUA0YBLrLPL08avWam6SSWQKUMoHrc1axFeS4quOBrxzpTsn+Nv
cT0RZUCJy3F5kalu/VyVWzmfyBgWOd+HJZeh1rTzQkLWXWQUFNCQYFVDvPynjBSMPPrfYiILHS/r
Xq0839h9a0ee9Q00l8GCgrFefIDY6Q3JkjMyvzE5cMeK00IDVEAKRKqCsjbHQWQnRn4XWrUXFY6r
j9hd2C/EIvxiAEgjpxKbZyKSwR/SJhWVuM/37OL6K8ifilrVOTP2N7nrN77Yyk3Fz8c3WhD8eIjF
6ytHRYqqmZsqbs+qme2l2C3te3q5RVLsR/rcmnotXl7CiCzvvEB+UFradA5418ftNHolgYc5qmIv
AC5MVd7E5t+dKJxawrbTyA3KojvrcHgbgl+s5Eea0RHXgzPGBzmnnKe9CcTX0I5Ojhsr+wyjcp8D
5xj4QDA45q7Vmsf/BZh+dYe/+4WL91WkWdnAIE2EfzHuumP2vS+kA20XwFDRqJ/68Gmj97+CFiWT
eLfk4opvpyZImYG9OYaGcuVO0y1ttpOh/pTjY1A2TyJBpKVBI5cJsZjLDtMVb3JnVNghcM9opMrC
13Br66zEng8/bBF4W5zUEbTjptCUfwq6ovR0do31FcGX296oTsnIzCizgNF8SXWdLq/bARvpDVfL
vpqttJusm9C8smrnu51+w1xgr0ffwzRmSJteOE32zVafK7XaawGQt4wsJY9dYzgLjDyPqaXK3hem
2HB4LelFSLi0EmiNWt6TtU9V7YorGPF8FQ+OLHkpSClhbrtZHrpDXByRFmrT+oYcNLAiNIi5K0z9
e1aOD/Xk7/BBArEJSxnyApxljClTTnAJiJ/rD2CIQx4FQ/KQh6/MPLNOkJhSDqfJJUObfFAt7G1a
OvBEouxVhGVRHvDXhJilw5eV9ZfUZ6I+jwj917MHLCgA4CiECxCxwLjhQUsJFWCYmtjYCyAHLboy
uVcNl7YzkG93UMa9Bcwp9yhscEc/262HKhTVyTc8pMSUgZKSXltkvkAO7durWMv2YoRl3wuoG7g2
BAAtF458UV9jBCxaEbIcv6bjQw4nwaGkEgULo7EdXQiafKEYhmb3TfRTDR51/v5I/RlauZskvhBj
ZFTZ9TqStzKAK9SOpYcg61G97fc9Uv9Wkxz6qveieT4Gyhe1g4sgMgr9MaComoLWM20MIZpHzX+E
z2Dxf2ZVPzDjmvtrU/09++dEK3a1NbrKQF9retnYy6vHWsPdR2D6VZitH69yZ1C1WgDBr8CpVfnZ
d6KTqPOYiaLtzQeXSg2/PeOwsexqvEMRGx9ggDC08D8uW9e4F8wOlgDUCaKI5MYmO/UFust/pTAR
lViCjc22kdz6yphvOjJJDOHl48pMsIrIDGbMCEiTaE1qxjVBjL0r0n5x94zTUcSM7Y7DWoLJqOLP
0oseQAoUyawHHtraNVF710VnE6OCEiFMK+zuA/9q1pmCUXAPiXMNzqOvzaMYMjaK5YkMqjNiFy9e
0TKN0/EUOVgpgR72y7eRhoZujuSMx/D4+bdavSiRlTdRCoaPttSraen59I2C3Ai41Fy+sQy0VKTb
3Lqhx/35SisVC4joPyst4n3SVTZ6ZVyCFs4DziPlA4HDnygb0jPT1c8XW0tiP6y2qI/MSgI3lrBa
R5scOmYgPzOiDeMHPLiKSWiaiFntHIwCDlvWjxvLi332V/r27mEXd8gAqWdyau5TqdkDf+i0kt5L
egHLti6ODgQswOdmdqTlAZ/487VXyDNcrEDPYTjDz0Rh8+MZUAulxB+Z+6tANNXwvxYNZrO5cuin
YNcPoTsTYB0dD3UDDKdgyOr7pmDs2sWQEibgeTDa0BmcbVCkBWqqwXQoptRjizoZ8K0B0/FKO5W6
N07f+9D3DEfaB9NLad1JkrOL20fMX2xtcGvtS9CHICr1rexOvL2/3+6fJ1wctSFqnNQu+bjYRZKJ
K0mJZdpLFWKmdabMbyJrB7xcqAmIcKwRgRRS0xogIZQP0cq0TqaymTisBtt3731RYRpO0ihNxFES
Rtvtkzz2u0pHFwXYi5c+jvrlJuNmNVMBUkqCC+VEWTL7YzDMcmKR5UIEpucDq45WbHgPEOHzLbV6
dN+tszi6ljZHkYRz7f8Br0fEIq5n0hUOziZMdv3oGmicMuAkh1+y0Po0UiS5NJAEIovpZje3ntOk
ZaBKymegD2F7DfmFSeZhUbGHWQ2Jc6P8MlfP77vfsPiW6MEBZTD5DfBbmUqK26t5NhT2mVQc6JZW
aX9Q+lcCS4LdXZFciKIQ1QhsTB/6HuiDat3CX7usbqy2vovpgJC+0T5NpcFrW9qqs/WW8iAb0t9R
lnSY/zKj2k/6q3qYAZobaeiiLlLjmAcavBmOJpCFPh495qYyhknc3wqAFT9MLui+OfLs0V4BmJ2T
EI6o9kbdPbc8mwHYdmHI1DbBbS9dpHm6cYG84Yv+OowmHuCUWxZonsVhNJtZU2pDBRMPXl0ayV0b
E0jHBKZB90QzdEYWm34ZDO5i1C5oXPPfJX26JyHRbP4WTTuBQR/LPe1fvUw9VfNREqvgG+bfk27m
XTDBJS4FB2heu/+wtSHCYHoLZctZBsvC6OXU78e3VKXR7qdAdAWpOsgJKaw/X2t9Z0P6Bs0JD+Qv
VNgkSXatg8oUwv/1cOxmkveMOTq5P633icweXf4JhD15gISI22YD9w139tfHYnETnQTh5rrY13KV
OcM89W/7etQlV/ttx+FpmsdHn96SbPpubUuwBI7CeWNOrpXOOjFW3JHNpPPvHAK6QwEgyF2hgu63
M39pc2fXOAloqq8PjDAgtA9CKnwSYxcRhBFyx5OCfz7aU+0SraMsvyhQ1LagVPP3iGBdJbE3mAbK
II9Orz2EpOE2kzsBuKFamlAdKnNR7dB29BXEOeRrlevn3xMlmj+j+VxH9ZVmvaFQ3/A34c/COom2
L/ZGSnvVXHE2yseux8uyN+/1Ag/Iog4xn/FfCpVxDMCZUg32Q1Idwmw6asnvkZIuCrTbEDg6RLFy
S21txT6Ue9rWNWRSkK2gvfrxno4mp/UBGyVXZt5cdvviqCrxK29NY/tH8vzdSlC4p+eVBfGdqLUa
wIqi9OlH2OpcdLDeEV8XilOUc3MzX8kGPhmQ0BmVmKbA0OE86dq9+l+OzLvfvdhDVZWYdlOLHJth
ci49IiQVEgSJUaKBQhN349Ss5vQQDTU8u+FVLkHl5tC3cuKwZ0WM5dg0KZhp/TrvMo+Oc1y+TgTc
NG7OpMobS4uL7e/j8mfpRSpl4kKsIgZNxoNcjnqmYmUWFs2PNGlETdzG+Un0viFng1nk4TvbFGe3
QfV+k9O1Bv5gv/z5MYv9kpZDIs1DQ34hH+Ovlf+FnmiqP4ZQ6EvlGi4RXYjBle4+fweruRaYE+Kj
Jehdi1fQW6PcZgUlJJ0h1BDq8Q4dDmFOG7RuInkUsp+v95a0LN85Uwbk2tFR0Wg3fDwWltb6rTRD
exdDhr7yhik+YQKUdc/aDJE0GPEh8HScnDPpye+/ywVDNb89KlOP1m+3sdfXgBXkVcBq6d2hNr4U
VA5tSSomB0Vd3IgG8vZ2z29xGHZojD3CXe7fmL2yK0m6svuNFyHe7F8vAuywSORVG3zsxxcx42NY
qr7ERPG3VnuNfNEiH5Gfm2Fv/pO+xsp1CYk03kp91rY8cj0yQGIkowC+flwV6meEDhYPPNd7cOm8
XRrdcfmyqYy9wpNFQvndSosPnU+E51G3UcLF3aM2qxuluOXipCBGfAJ/Q5mcve2CXfCCNopwFZat
O6GvXEhMIGhkYYX4VanYB3gzzKHpRmRIn3+C1XcBSxWlG5X9uHTAap2wGCMFpjPGgzENMUYO0rWV
7DfzzTVOI3LNf1ZavIsqQutClXjrlrbvnBsbv4rwO/rdavFPSf9PzV/j+RA0v2X51kIrTc97L8wf
be5PEvHBf4xU5AeZT2hfU6JieoRN2GQPQ/NDQTHBKO+KPDso+r3T3zbqnhv88/f0BnZZbtX3P3+x
VSscIYsO8P9V+ybkBhizxz8D1zW1/eY0t2l3KlUVpt+FGmhfLemrnBmHFjqjxecd+i+azcA0fYHu
K1mQ3cOTBGgek8fSIj/yD2pguU36M8XKNuo8O3FuNPr5kvrdCb7VGigf9EDSGPAww0aztvdl8bOE
MMbn29WJ6pbKl88fd31b6I4iqMsYAS6eVi3KVjf6LL7KuyMVAFe2jRGg5P0HdXVOiPpnoUUXYZrz
PkptOIrEXqM5Qt8gcdLwe8ctZVMCVFwff31DRrwoXWJjhwjjx4NfTFAiMx/aeuiAdt5RvQoCzEuv
uDUKMGDqIoigB/8buL/PX+fapBOW75+VRSB8Nx6BhV22lBHZVWfAi8TP4sj3p9qztSdZde1f81bq
tZqIC4g7DTTNstSlJkRhhnmQDBAklQAI/96xnisdN+3hoTavOVBVP7lV42HDnVXnBqT6f3lgkj7a
MxpscHlxk2ejn+mOAxMUeKumChRnZHhas0Mlvqv3pXqYNoe6xtrXfbfkImlDrSCxU4knrkpXTr+Y
5V0T3PfT5ZSy3l7VPQ3LT0l9DtQnJgNwBAO53egivIGT/9ph736D+I3vvrPVyE6pZ5jMZPO1pYRX
+Twh41vftehZGOkhU+KjgvJRjE5EqDLrgTjo169Zi/sy4w2BU+opJFr9WQHzQ6GEKBNnz3fitxHB
rCMlhPCUXQNTnzsA/BkgA/syQGm/toYrPUhPVSEYvpanID9k+frtxnfdesmLuzOLG0mdxXed7gGh
tvifNUxLdzliHtUuSd3oawgObMSNaieYDcPWQRIH5bMXvLhFhC+kbYcNyhzFZTV6MlOQxCsNINMn
9IJy26tRX9SxQdpol6irsQM1ewPPGBo3S0GHxleaZBbU5qrQgXd+M2ftwhmftPY0Tq/mUOy63I2k
a4MGwSzthgG1qB9gwE16wNk1XPkhD/eGimVU85LO50x9/PzDrAbs//vzGAx/3HgZ4rxZ7BBH+0bw
hplq4ZoyD7ehefH5QivKFkRsCwMGNFpl6GyLLY5mnRMYNsILuJYXu/iH820Ss46YthzYEi/QALbt
dACJ/UXebSSMby50f3/+P4svth+0f7m2wSrQpsOJ2mbedl/N9E16MGiIFMdIsSJLRkiNweIOfuYW
5iGQdW+2HvC06Qg6ckQLAkxiVEqXqQHiTr8VxRamXU7F3H7yKUJvfdmLjfGxwQEz7f9Rxkdd6ALz
mFyB7byvKUKq4MHJup9WxPRL6Xapo91m0UFiacscYHMD1y7RaBiw59V3hibh1Zac9ezRmmr38y8i
nvmzd7I4EqYeSyYD41g04rlCiRc4Jo1boOP1K4wKSfikwkC0FztsAPfopxU+XX62l5UjldmEwKh2
0djCKZAef7zl9LK+JCMuMEKyqgLL+ripi7Q30BThzBndjkyRRISrmpJk+B40Xg+21Dl8/ipXhH/Y
3O9WXOQ9mInamBBTkGitqyGulR8Z7JnzI0I7TfvYzleW707/1JWrKneYiNKiZLaSISiB4O/nP2Wt
KEXmk7zcRsaGuPPx2TlmuL8Jmm4VfSsAoWXDT4E60Y9Ga6LzA5txI8KJR1tuI11I5igWThb60rXD
SdPetEoLuJ19hEbJc5OJxfIRh6JtuMjaIOH9Yosv66ehMEEVJGT1vg5vWuOqD5me9xDiLsueIXmR
XvTmM8AI2QYmAESrQkuEKUeDWV2O0EbIdwiPsWZt7YC1Vsz7X7bYAdmIWgrKIOlVA46gcnv7H2TF
+PxFd4z+MQQuM79nwvr5x95694sseJikXEILD/SMf2wsAjdkoPzIZB7+mqw9/38ttqS5mH2PKq7D
E075DVl3gNcZ8t8ZBT9KhJs18OohpsWB3B67iib0YiOnkm76+QxTBOsZ0ns/fBVMaR3di6MyXtNK
CrZ4C2tv00Keg+oFOCRdjY9Hh3YkqOlcgXc+uT7jPvoY6E5puUB8lMnGp1s7p+8XWyS6Y6ElbW1C
V6OdTOgtzXNN89WmMXsc+2scnD//eGv6I8Re2vjAHZho24sapvGnLq4UYINWolzLVgQkg2n89GgM
5dHA7xaZsgFtq6r5GRXTcUiLawkSZVuXRx8qaopAmJ1Il706HPS6uaiCn9jEcKvVdJsMaH1tekNE
822oX1bgVmmJrGXA/PrC7JHVz0luIk9KnoTIDdpO5r2ifSkHm+D4pQ9PtUEScNJGiKr2jd3e5JW/
cdetNqveP/7i2yZ+ZidBlUV0Zm+C9iqzLpHF9BSDypHfj3PTrYDpQgfaPKNr+hoCKioMWzXGdktV
iyCJldZuAY1imKqFO2ce90P4mpTIYh467SpMXhv5wZjOinSR+LgQu0q9kX2/FW3LGE17VHlzVqKq
WtzBillIsxngyTVbR18/lM0F5A8pf55J9gztl1q4dviKMNbOaH2w6xEmbMXJLB+n5GaofjYZX1V6
LPJzh2aV1nCV7MvhaAVXpb0rEYltUXZCS/VckdE7nTAf+aHJz2pqu5I/uWDG3LZB7rVoDiYkZkZO
KD8HxxourRpuPOpq2LBROUAeDnMn2nQfD3EeVCGTRtChCCpI8p2wl8WklMoVfcu6jWFsHGxpC7D3
Jl7z1wu2UUJlJktqqy6CVSFoLoFDsAoDlKXb45jRhclLN2Yi4CrTfDFK3a7qb0vz2fbzayOWDnLw
MPjQP28mjBOyuaYKkhkQMTiOPDhVp5kTWc6nWD8g2pNVJy2joV7tp/SX/SOlwT9IlAzCWLV3x+CR
zlCkHTS93akwgOXoQlPQ1QNmjsdtCh4f6q3HDoHO8hzazc6X9mr2heM/DoE7n+YyPjTTVxvdlPKn
hEB2UB5TeNhT8FUdfuDssI/+bTIWqswveLAH+8Js73s4HB2FXEYbItN/pck5sPInB4uHZvqehDFg
V9B7iVvkt8OUfO2kHKOaK2l4pNAzZrBHuDMqpxRZhd7cS9RCavNF1x8RCdwFiE11jLZs5ZeQ7tIF
d8C8sYUuZZzvkzM0W3+8Nwx/b873g9MfQgkFaHUPz1V20Km/mcs7H0BdBYidf12Jvsb2XUI8mork
GGnICqqAvXo6KdLP0LkTM00l8TLrbCS/6zl2deOircmbTJfBXwUb3LzzdawVqoP1IvzzEhlj4KKu
HssquMvikVZbbd5OGE7haweg7/PovdoQZjSK/ICJRB4l1MddrXGA66lJuZrkYyDtpeDoByiv1W7U
vEa5V6m3ueyF5YXf0GpDwecmlPpdOECxsty8/JkY3JlHI99Q5V+r6XCJhPbANW1ytyzyj2yqeqOY
QZvoz7hOlb6As3Uv2Us27JDiMQCT8a2+p503lxsF/ZvkwuLEvV96OX1QlEaaopqlQ/kVCzc7/ZI1
BzXzEBURO+JFjXfw2hzljKKYWp80E/2OQ/SPUl1iN+bkGx9o7X6BkS8QzJoMlGupEFEEZjynDogW
81GOT5b9K+/PeFijpoqVSNw/jEAjTbBNG9n+5rqLcGflhuFYHeGOM4oTV4H2MSTa2sWSmylyF101
9oWUeE2z9cAr+S4PLLR6VZ2LZZkNSgXq2GrHA6vXtQrfYZ+aR3plwnc38wCZqsVFvCUQtb7fsAoF
N4kbCROPj8dgCo2+gGCJE80tlmq0RY2cngEEn2/5k/1b7101vCrab3V4tuOtB17pIDGFENaoOGxq
f4V43zbDUBIYJkfZoVgLjZOHRiTrraLwivBI6woLj/Rl4+iLq2O50d+vu2hdNAkAEithXX969uNv
tXSbBneilssBrO5GzQOluEscXvu1/jUr7vXuEFt303BXJA+t9V1F1eOkNp40o4bvwVv5/OeJguuv
X4fmAlNJHY/apRK4wWBhbn0gLm0jtJqK+Wixiv5S1Rv58tqMV32TDJLhWqFktEhg8SFqglogRAxB
k3dtS2y6mbpe80AxOJGr0S/5T+f6/aqLvBH7yyaeZVYFCQEeRcGP/oeCkdSAKg/3gkdFPbYQqTfC
25rOh+hcwNAAkgI3YhHwyzAxxrpmss97nQ0cneULrm4bsKGErR+ff9ANoa5vocMSnx2ISI24zLSc
GaBHAfH5V17rbzDjA7UMaBK7r2V46+HuRX3FgH2wYIsch8HDC8oOIQhC9bq2AIvcx9Kl+cP8ggyh
MR+16RjVR0na2ARvzYTldoMoojAFF0ofS9Q2eklSPnQVgIdBIMk8bAYS0X5Tby0xmME6J3bjGpjU
EcALaM26uC5z9DbHf/zkLkVfuvOfO0DONAhCNbpU5Ou4BL7wq+Cve7XVR7/n2prBQV/IrRtC8nK+
SvJlG99tvE9t5di8e45lIMuHfEysvIZyh/Coc5T1r3J48tVL82ufebp+VZeQOR7NX4byH/oUSJ+b
vDvwaKTIixA6/Hud58kVAvFuP5mXQ/Uiq6k3zskOoVM/eewSGDhteWlUW/61a6UQxsQM0DVhZP1X
vuCXteQA6+I0wd5wmK7kFF0965XTi9T7t36enWXrCuAidA/kKfPqMKDjZ5K3adVGO2OlAEdvWLY0
gisKx3+VZaNeh04ZgQVOz3g/aP4PHXhbc90IoaDpvC1Q84YPWG5e0QjFRgAhzL+4op1kDJKd0EBR
SAUGur0NZFldukEqCLwM2uDwS1K+SkFbJR6Ls941WCiYl4UBKxyjudKhkAkNz2AGl4URLjZfx/mb
b3wPyPM7n4aigw1HdOlkYI21iiocs1O0htvIxZdQ6EUbYG/1l6Y5w5THW9LFFjpGOxCDDCyhgDGf
ddRGTcSkip9DNiNshdhscBE2gIu6Z3l4ss3gMAzmgZAz0+eiXKbRVFX43g/XSSTDtXkGr663mAiE
3UEqpyME816vgWjeowsVC03J9uz084VARNInDJLnRgOgWaHR1IHZKo6K+ihsM+icGQyCMCP3wsxg
Gg4wFKUZuDByXO2Zw03QX8D2zIIeQC0qOA3ljBTO8DUoq/0Yhgd0kgBdWuC+ci8sLGFGfxqyzG1H
x21lhFST3jP8/r5pLHgIKoNcIMLKZRrTBbGoo3IJp5Gryn+2KXNtXAOFDpQmNd7cptfoEczWTTsN
XoxIppI0kNbUXaVhkDKX16WpnhJMOZR7Gy6TId30iXSMihPgtKOTqdFOLr+FOfdyPlAS35qD0W9c
IGsQOhXQKYxMtjhys4sLBIsHVR46mlma1V5bEwSh8dyjLWxQSkaafhmgttA+STHDRUnYMYV9u+tS
9PhTxA5yFTMRZ28gIhAiB5Mn0k4J74KCCWTE+1a81PgOjN8zbDDyzeblJ37bXwdFdODIKy2MCRYp
z4yuRin7SXqrmpdYTs/Tl0A+NvGdOl7X0qUeee0AdqEEBQyFWkK6YCs+r3QCyS51Me1Xyff+woJm
Y5FGBipbY4042n1rXgNznqdn4IOb4LW13gGuF6Kq+x/Ozqu5bWQN078IVcjhlpmUKEu2qbF5g9LM
SMg549fv05racygMlqg9F1PlsVRuoNHhC2+gXEHNYvK2Rt8bY9onyWOftKuGxTrI/pPtcATpzW8A
l7aT/wprSpDAu+3Y3qgSRqvUVdAu081oV/vjd3ZACEuc4Bv0HzKSzI0/xhsOALTcftrSe0QOLUv5
wZfdje/ivW7aa+hibMZUNtbCr6ahA5nb5bPgCcuBugd49ZgKS7ruJRrPpvtr1LyVWeHgyILA1n7l
tUv+WXMnMkAyoGSiSUgTg2Vx0wSX4iyPg5xYC/oSbg/CqHmUrVULTmeMt4JKjozRwkU8l8ZAubKJ
bhjX+KRi3oyZVr5jFA6VsR423khDpuqUU2Jku1aFwJiKjonBBi8d62EEOHN/9NkXhhbhCL1bwSX+
+sJFbWctqqqfQjmw5Vd0SHfQb/T4mlLMAb2aQMq7P+QctxT4moyuKokb8L1JGC2plZZ6pkjZwYvR
esPXS/hTtUDRDflvDG38vkHU6xdHLARXw4EMA7MeUySz2gvRkiLbZLhB3X+q2Ym4eSj160T4flhB
FIQThA5gjlMosA8WLXBzIP1o/4H2vz/eHCMND1UTByMLIyN23tcBbbPwrDLQYaTVp9LoDkIWpHUA
cdaq+1dfon7VAAc4ubJ78gD59QgjIKkneKA0c50STxbyKUuAsFssdXAkUwfmECpkk0HOVJCjQezX
rq1jlfkLWJHPWuLkdIQbK+InDT8BxREp2c2SzdTUs8cUAkbGpadIVLdQ7UKRsko0QuKthvxBZuV7
XX4iZgCgFOcbOZVfYqigHjJgofmT/AyQSNDD8GqrR1v39yauzbV4fDdYCDjnABCIA4hgz3A0SneT
x/WTzkjDEWrUaKokyEwxEiPIQtUyOuBWtxMUpRGYsqasdT88hRb6E36GGC7wbrXdGXZYrH8o2fgj
h3kFMzX1TaSe6m8tMvH3V4V4kunEktjTyGVlANaYbMe6TlvJ8UGdsycooQi7Ns5S5BMWPSHm0juh
bYw+FvQkoJ6TSdFitSoVlV3oZvJjZsQot/zd1mc5e/X0k+DyouFYqskWQ9CN/wDs9ADOPsSdADkF
WfEO9198rpj25XEmVSQ3TQsLfRGhYnL2nQvIdSIyIVhiSxgiGdR8jRe5PYttICF3KRijmfeGYHAj
WweQiWuh26NzejW9/v9vDcCjEQUgTGugFzyJYxqplse4B8CZu2j4AnLqkivcqhwlxPuTMFdcon1N
gRW5XcRcpjVWhPR9cJoiJ0OdOXlDexHBNlpzaOnDkk3jGq2cK/EsrcdPIkqzVFObOQXZ0CjwkpPw
xtPrIOuTAtkcV7gHvZUlwlQvqFmksrTaboJo4QQUQcVkrWNEq+LvwEWu01/9eogEXVr6rmsCLESl
Eg0VGiQDGMNFautM9erLOJOTPXaxVh8SAzxfuq3JrKT4ZFULmdxcaejLIJONK9kdZRQLuDThmh9c
BEG9GK9J/tG1L/WgbuLwKKNXtPhyc80mmnqmDctQcfCFmyTTstt2jRr66SPeaHl7KmAtNbThg+SN
YHGsrxLXiupa/0PQooPZAv8q5Gjoj3/9eFBoYx2Zbyb1A/NqNHXRgnQwyHyzmzVaBvEV0cf7m2MO
hf1lyMk2dJRutKqS7wjDYkBOLIpOSnGtKbeMwgASzp6L5M/gvZhYr5uIFCQZTCVA2KlCcehkkPkZ
4alM7W0c4VYPzEz7HbXqLoppDmKD1o3Smt9TAwmhbmtlkHIKYXkSzcWvNge2BIJGYE8hAuHoaRHJ
NyQtHGoMhzqEG5Sr2AF9HG+UFLG4bK+PmLkQ6nogp3G7EYSGLsWYV1z2yh+tHWx07zUs/1Skx8ii
MToAEAVnhIB63lz7SELgKdwFqE14xjZ0f3B9qPVTPxjn0u4fHOlvETXIeSIC6/vfaG6rEceyHglk
YYhMFiOxsxkaFjhWEz+7cEslZ5FVOz8ESB8Vz1naHeLnN6GHWWih18ukKgoSauE2Ds6LQ8xcwjQO
/jvEJBsaKkUZ6hKYIGsJfVsKB5hxt97HIkps6V0mV7AZ+4ip2ryLKFt7QoRu0dN2aYjJtVoHhpEO
AlzJEMi3MsSieNf8dEFaRAKdLFKfnK+210U1F5r/aGFfUp2pHDnE6n68RxHw/vL6DH+mV4bNLfx/
h5qcOtAIQ12pWzCU+WulomhumAe7Kg6u1gGrjA+R7f4KqwZbV+3stn+GWPO6GRyV5jGIE3BC0smQ
y5Oc1C954+/QBq3CfNe0yl5yoTs+9LipGmPzZJfSE0m/QtXHGJyHhFNAQSew8IJ1q1frUgfDxlGD
ciP6sSHIL+7JtHFXhLVIrBfZiyL0mNItpm1ClEtFRdk4t/7Zz/GhzQKwlNVaFBVRNt57yQBXW34a
de9kcAx4FsytCiMrxdM9pFYQ4zQfjFAnvsHpvKRO5KHRqmibIGzJSi6tBmSYShbVs6dCd/eBdcZ6
lEQWGa5uExBAuW1xku1riIyaQNJf4U5DzR8pVuHAifaH++HFH2BHFq6IuVDi9ltNjuuydVXoLeyi
yi/3woEQSF5GpoO+mySa3fHS4TO3Dh3cCriQgO0T1349GWIlK2tPVUFrlWdtfGe1G/LejK+UphZe
bfa2vx1qsqsG1On9WqWyBe+sTC6Z/zFwPhcnNrHp7ZvgTTN+OmhZ3V/+My9IgqrglcnpBJR1crpS
kqjTIqYk5HjfQY9Tn6ToAit78RifY2CIagCNZCoDjDV5P2lUWYru8DmSBcPdLrztWKrHoL0K4dQo
eM1hC4flL7GKlepCCfb+q841lQ2gYrYCq9EhbZsEhyBFq9QWjpGyiqlAerG0R/YAwlz9n/43WMlY
UT3Y5lveHu4PLN5scsJ8GXdymAXp6FiVoHoRLErqSkcC4If9k727aHox+zVh8hHwy8Tb07tSguyf
qICfBZYR+lqFZS/wZxPpo2Jh3cy1zoixFbIkAd6g4fB1Z4xKWzqJuGe8ZN+jrgbhwNlrf7mCmSf4
Dz2AhR86+B9MzceO4gqbFdkr9Nf392d35jb68iCTdZWT3dplggMZ+sJN9giO0muf7w8xu3Y57PC6
5RwAyDU5d0wzUmCvM0ZICwJjL4ol9gqbBznr16gcFC2mFBsVqjxa9O1S/j63fBTkYwB+s2uMaapI
Sl1hvMxMR8UryXRIs8JDxNyKBOE7iZSFg2iO2icMqNkkNq5VsiEm/CYa6stM77M2wrXOUB4jQ3no
B2Xdg0c2q/iJblZLd7qXVG1VK3CYaBF4dL3K1jp1OQJndGWqV8cedzkS+3HpnYnqVqoebYM+Ojs4
75TfbdtZJ9mwadhygWpsyrz4ppc2fB0ZQFfzR6egNd3BnQgTcN3xUwKzwUR1xB3lU/VYddnOlqEH
D4saguKwm27U2zefnPaKh5KwHPPmvns20UBIM50y4b6VT3Z+RvEsjKC2vC+srbn1qyKSxBlMJ+xf
YXsx6Knf2Fwx7S+UoyR7pZvrFiUFBdkeATeSVXo2NMpXUggY6w/n58L4cy9NyRS+Kx0V5Lsmn9tH
kwB8Fhg/aobV8NJ1+TppQUmu5PjSZt+r4Hebvt0fcyZLF1Xa/ww5mWdVyrrYKrkKkKBC5xJVKFGW
Jay4P8xMtACehZheJZlkJU+G0TxFMlXMCR91rCsQo4geAJJL8tkrzwHSbq5yuT/e3Ol7O97kSESI
wW2bltfiBhcKnv25hrxtvCMEd38ge3bNcIHhwApPnf7K1y3KxqlMqwf1TGlTuHKQnG0S7wjyFBnF
laOkW6UCqVlBra6T1Wjm+6z1NgBQ9lRcEpUL/r0iqWf65QTyBix3UsJKdP2MHqWbZEun1PXpUyLc
jZcg6G0Uy9BRQ4dVw4ix+ynZyUbUPZr2pyr9MCwVAhG6PaiXkUKl5iVEqFxFlEJUu9+QWLHQflNo
wRBcBI31UkfuIa3rfUpvkstsVxwb91A2SJWji2I9DP6V0uqmM6Q3N0Ne2BmOUtU+RF31TcIsWaFh
WaB/QxJVVKjOQHBuOIooTLiVv3Y8a+V+LxwoyfJe2Mc3MhJR2cKdPheuGUQxBv6+tBs4l79+AsXM
B6qCLbQB5cS9LqPTA/wyzwBygnemK7WRe4++18JtN7umqRgKw0W8NabFNDtqhiYyMSHQ3PM4wGtU
L4B2osrfgVrnPhDzdX+xfeo9TE9FlWYOiRiOY/8CyUQO2h+maYSPzZBuTHTtvdBf64hPjBAKMlM7
dK62zoziU9jF8MxTr50j5zJ226gYDw6gmmbg3j838rvEb3lutq6LpdbH3N4D9oBRobgjtan8v5zH
slyUfI7avlDkLrqz/ikYcOzyJaniuc1HjUrckBQzneknkCw9LL2xAHXenNzuhdLfcrAsAorpnN+O
MQk4Yt+q0L1gDCuUKUq5Z3HXsqEAOIQ6O1t54cMb1UdmVzunfKdEY6Ozf//Dz53St88wWeGR5Uie
LBSZWd5wKJPmDGEEdf77o8z1DPhegFVQ7QWxMu3cObLRGHWm+Y95tSX1NfAtzpMXX9gDdO8obiHD
VYTIuV2CsVsLt0QQCKb7W3h1LlrrzTEKvjzMJFT3AznMqkr2H9VmxJmhX/ctKbWSbRo1PYSxcQyN
IcXLQPlUtYpjgheQ+BqBi4u6amheHOsjOVTIV0E7YJcEyje832n3olUxHu1C2grd+T8MJVvZSn7w
7A85bh8Df68XcL2C9xLiHGxSBEXhkLbGHx6XvoRrEboA+CokW2Tnj7TrOltdIBjMLmoN+RX4HNBY
P8P9m6DPk7MiiVLOFaIAAIhcyX67VM+eO7u0mzHEz2/GKEYp/4erw/1odgGEhXjTJsNWa06p9uzV
Ef/3okbbAdB3VDmg3FDabeNTttFxZBo4bTSt2y7epnNtIj76f959mgOrRWQMmcVCL5ELHQOEl5nt
TqHFOI5HtOhK/VpW5n5I7ENb4bcd9asKNe5c+VYC1DOTJzdFKe61rJytUyRL4fjcSWAYGrrJFMVp
qn2dNDmTtbjx6CF7DO2BfkilparK7EbHoeQzwaGDPvkuQVv5ca7B5KHPgFgm5oOin5FyVt/f6nM9
Uw7M/wz02Xe4WQDguRpdFTrzkrepxi3BRW0Bm8IeZZ0BcipORvIrH76NxZPx4pmYDm4dB/Hgtd4+
e+MmOTrmD+1ZaZZARXPggS/PNSkMyKXc6tnAc4FxUttLpjpoCVyqEqtInA044zN9Q3l4VTfsSvdU
SKd4KE6mAXhL79cdUJ0Yl6mxzo4LEzYXm6MWhiw/hgCO+cl+u5mwwoktOCRcA9QmEyTV1S5d1dlL
ZwEkSV+Vut9VofxoVGc/LP8QsreVu7Gb/q2I/AdYDDQWzzKznCKrgunZ/YebvXFvnm2yalpDz9xO
rkMBXDYpbCSilYr+s0Nl8/5I8I3mNgEtIXj2QDxhIkw2QYMammqjymVTrNQ783uaXuXW2AXY7kTk
DXQWrdbHXUaSj9EY5oQnmwTkUNE0q/4HUei492twsaD6mmtHA7qI9hHa9ClbmQzzAEcRgvHejZxD
jmAElb4x9vaR90cIhCi3yseAMUNTO0Wu/CyeAUjN3s1fa2PbV0c6LNr3IkbmANNJSbd3n50Ub2cm
/4gY2Wc3eyNzV4X2LPLS3V5ktJKcbko6r8YVWU0nqZ/bFxRDVThEaHGoYbiuKu1FixIov9amCD9w
8dygRwS9LeSyTPqNlIEe0owN2CjInJDkNqWyT3Jknp1kPY6HoVf3EgFxLm+M4TXkIO1wH2/paxW2
f9ZifRUL/W3UcqP8WXfI4+Wr7Bfo+gEYJOBP6IflA0aY9QngSg7E0GgBgexUbZMZyQbgCLVQwI6w
WM10X4/qPnJ/CDMWD+0eoYE7pHvEv9H9DjsE+/Du5H23aB8XxveM4Mxu6t1oDMdWgxeFWgaTM/Y7
Gp4PiVE9GZL7QwHo1UtXkYpzJ7UpqYr/FIfGSnF/ofOD2Gq/iVBOdruViYOf3b8EuK5JmrpvcT6D
Im5pwapPvxmIhAhBEVhrG5t+amU+dxSqaEGr6OVF+JPUPiosvbkbXGNHHXjTBdoR7HRK+9Eg/GkU
UotrkEKxYbWhUDgiTs9RSXjCnKSZ8dqX6F2A64AdB2OCg8NR1h09UyHhBy4l8vt1CuihrOsDVcYR
nKV8KEsEn93glFaIP7feOrEw7NTKXXx23H5V8nJuql4FGBMW2IsSsWyTi+1ER4mij4XUr1AGdTTg
a5Wof/vYtJBtprZyBU+iBr9L/+CNDwiWdbDh7Opsl+cy+2iKcxGBhRqogebqd6V6TNVoV2bSKTeM
Z6GV4tc2fkn7cQCHE4JZ1aCJ9SthlEIz2MIuODTfLQROVbBdCejUMP3VeT+a8D1DMbVG1MZ/KtTX
QDY2vGrX/oqVc0vYQjuU1dJ2VxoXnBZG/dM31tYAVdMs1nawB8907AHGZRtYlkF6JgvM/Q+5kbdF
0cJXu6Zo/9KQ0SwD00mFrgZsQblbI4Paee5Z6GU71rDy6LDE/VWIqIo/Oqi3gwPtnGZX2iS4KTlh
svaQspCzK01YqgCDcfJ1hO2w/q6vXnoJWY3onq5GJE2ZSWBamDL4EIK8ciUkaN4sadgNZM22ixJ8
fIUWBDUhRjue0HwY7QdfVTaga3dmi6Byh2KX3j3EIJdJlFiPrDT/A3KeQhpFLKcCOHR+m/WW5ZfG
KNaDw8Ak0Qu+CW85v3QfRpfd5uQ/xeLMvbcWgdQmfpKki9DplGUEchx/NwKCQukFgXnbyGnv8sGU
dBPDG5NR7kgd4MT0S1BijVFg4aM63wMbMpX/gPhT3O+zTNArShxhDVxgrhUyA2rprS2UPaO8WyX8
e2ZUnlqYvByJYC9oIRUryX8J6HR3sXoQ6u64b2EUo6TdQ6txH6bvGXL7OAL0LwDVgUjD5LcHMsKL
HPHj7CFRw7PepHsIgkgcnANrPLVQRYXhZkBNsR9YCv5b3Su03H/0xqXUwFO1ESl+tc5ic6uOw/Hj
ENjV0aKoHg3ZesjepeLEiYXJSKDD7b3S/NiEhNuqGx1bzI2bUNp2xqWHZ2Ia/SYegwPfgszZSYPH
Ae8FiQXWrfKkO0A5cssHrdrSbULb5zWqoAFSC0yzDSKRx8b+24ndrRoDShv7R3tEOIC6bOPKSNfm
UBj7TVmpZ1mo3frAATT89GDfc/LVfXFMlEto0wXBhSgrnwO1+jmi7nv/4py7NoFjWapmgQHVp57k
/VDHXQpRRNQzOY+5p7grhLLB8lBz6AOD9hFwOPA3NsXEr1e062ZFpLHYHxGldJ7l4Zph7yrKQLkA
7UmdkLYde5j3wR8+4D6Hs67ULplp7GHhrFVZyCBEtiBFAExofueRfjDqp3/ay/AWmhib5he5kl46
CLxqu8+gVogLJMpwff5IuOf45PenT0Qw0yT89pUmYWFfyS4BBVxAai0yHqjgpqiA4aBOqSXo6OL0
CyHVXCB+O+Ak+6SykJCGQIcVMg2k3CiN6oyzCEaYS/YoiOoCaoOb9lTbRB/TEMNsJJAFIBWf+vK8
mNbPvopjCoUAsf6mHvVZHepBpNqfhqgpgT2NU+W4mLrNtUb0/47y6Wl0Ex87ht5S8rM+C8nI4cTO
z+/bUDkuQrFmN5JD+wUEG4HUlA7o9l2Qp0KQhC1kEQEMJZqNR7Gzk6Wweg6vJ2DT7CSkgkGjTBK+
yqn9AiMD9KkpUXcXipioknBf8q2QdFtlIQZsV+4kIHsei6Nccm2YWxy3409ibQ8sfl+GvCsXFeKj
4GE45e9vLG0246LJpMG0haKkTFdgJve547AIHwscH0O5/O6RWtHxjSl3efBkfLt8LF6UcEfPi0wn
Ho1NSygvv0pu86gVxFvqa1sUuzzJToXwMY/J2IlXZITQgde0uX0BnEIcuaa/4Mf1A3E31rxmox/V
stplJYVqW6aIE+6cHr9Lzm4XkUU8n9NXX/f+TBzaT+R+HFFs+Vrt13ZDKpq/1PVTZD22aF50EkO5
qFfmyD4gVq3/qo136FWpjhiFu/2FwtmqCKED4eQksFhtj+tm267DwP58zNgj3zTfZE59aXinbK5g
jCdjUeEp9XNvpUjb4UxXvdeYxgdhenB77ynQSDll7Zgq9jMizGRBdGz60v+EkGRputE656BVxEUF
ofDbUFwaOd+1VbWLtBrLht3AxStZ6qtotWU0mnLmzsYxJ6PYL55E7rK1w2Qk5l9yA3siCY5tOP4U
lRjRsRuZXjSQggBBHuv3ENAud1aNAW3VbJCojg5ZL1B7VPGCrRC9Z81qaJzjXbhqzdca4+5wg+49
BhNcAGiGmH8RScnBR+pd3TglDQu/Oag6JAQ+tfzuAAxWx3xXw8TyqStLqYoZOVzk8KgkvuCEtM+9
vEu4hPV43HAOHdTgYyAUENOYox4oIMd58tHbxk6B2FW2yqFq85XhdSsdHFuHRsMQuojdWitquCbp
DDE6XkBNJEPzMk6DE2KezDbcm2w1ZwS82m7c4gRrrw6HB3IOemN2YnziYuKETjiJdplu0WrqiJ6G
ngJXfS5Hk4AN4fOk/6zgVHW966kngiNxmDdfqKFx66XlOxqfMEW2NBmr5GKSSsTVmyyDV7gMVrRR
6+SABklJ52ZMzHAFSX5loLLRyeMa/Zes1ValsY18dc+hwWIEDaNbJLdNdVQtZeeNrznBMHW9JtBf
kwY7P2UU7+1qeEgFbxWIy6D+y1eknapXJ4dAH/03IfDEgwo13pzebl7CMs1oRg7NmhM9q8uVrj6r
HgR9OdiL4VATJg/3tpjAxX+WSPx1lrLRaxpI3bDmY4gSWha9yYCD4ICvAqvaxE12gPRr5O/G+FK1
74ThNvTW3ki2ivcrlZWTmB/ZR1n2GvvegQTZ5y8S2KSK9ofo5SWglQb90aL2oEH70Ltm52Ec1sst
qd1rBR9tI3CXPY8DN2wVETgDXEo8Z4HFMHftCRFl0Bf8Z0x93yq9tVLToQ1BMZuyDNce4nOLUM/Z
IxpCkagKCW+ByRHte44kxw1HNEcao3BEW8bv+0f03I2HZQW3HW0my5zWRL0gimzJpJfpK+QtynVo
z46P3pj8vqh+NjsUygcmw2HJMCWKqYUVUn0kckTowQ7OQPR5IRirhHX332l22gzEV+EmCdL3JLwa
yiR1ihbLdA5bTm1UqVhP94eYowIbUMmR9jKoVKAJ+TUMbrEIHyMRM+Iu2AUUT3BQRLWtv3hCrW24
pBWAI+gG45tBpo+EuEg+lly8569XDLwxIMT0gQjv61PYmhboSoI7sEGO3AbV2j/2WXkS4TgeCnSl
yRH3iYnMDWoauh8IjDLt/kanWkTxrNqLRt0ytGT2S9881mTdOs4w5J4N1JKsTkI3mthToPMZeVG+
b/5DgCQBMA5yj3n4OgWGlg9VbuBgQxglylNQCSk1xBW1tyttpixZscoa6QSNeFOmJ/HCPdCHheUw
F6CCHVRprYPu+MdG/CZAjQ0rCtsOvQNiOHQTMWVrtLMTDuuweQEt7ufvVFeE6gLVCp1MmpwVHUXx
ICjScbmM/0NGaClgXeECCZbEZFac2g5G1x/DR7RYfZjQ/gkqECc8vnj333y2awyemuBcB6ZgTmv9
Zem4XVAIF4HgRSTx1YkpkKNNsLI5ugGyDhoaOrK3jaJ9QsSm7ynNIKFF7zznW8BNAiS/yFCaW4G3
TzVJ6ZTBaPIgAxLCDakjZ3go2nNYrlV3YZ5n4XGoR+IOpyHsQlL8dflhZONIxWjStiGKwhgu3VMZ
Fd0Ep3unuVYKtafkDei0uJZYfwFRKWR0DiQOjrZcOJZml6GOyoXFnQRJYLLxWksb5EqDF9jlz7+Q
KqUOlw8Q0n4tTvAcd8SwIHDQSQSzD6T+64vrkqMHfQyND4Ixr0yFlAA6yc+iBpefcBVVicnur7VZ
LAaig/gOwq9V2Oxfx6yb1O8BRqCh4l61ltjgAiN2VXnvGn0k91w5zV4LsQ1YsveZXU03405201CP
rie78qdZCOkGu4n6NEepvTTQLHT19g1F3HFzjmhQnQJLh8RFswUeF844NelEMe5d1WO5rD+VsWkj
dJaoH96f3rlr83bsyVJmdSeKmjO7eBJ0qkLIBX3h7/tjzC7Qm5mcXJuw8R2tcnCYIQbAc0XkPLC+
KSZC1s3MYOFYnnOwQkqWjWBDkjYgfXydzqGUG2aU4RI0HENZXfXcROOfnXp22Y6e+lAH2HwWtPRO
yrADje17KCZQaD+26S89IFX1/jQos7buLytu1uNwwea3cr6XpEKBPa6GFp/hJc+FuXLUzUNPpan6
WO2lLM/FKj8hbdHHP5uClpf9Glhvpgxgf9ze/yjze9kWhSKHXN34V/2w8dOeNPXmDoXg2qIil2Nx
epbMZ3OJKzgbucBdJoLGW0xxjMlCb5Apcesx+7S8MfPqQXQe4FRoZrWT6M674/gDJ2oN5oTXJoee
dFXRfrPrBIOhioatQYecC/ekk5EszIY4uablQAuhUR6O64yW7NdF49b+IMcds9GSXMukeu9UZYgj
WahU0CiSUNhG5lQu9vcHnj1lbsadLFZTT/y+74dAmE9QkAHaxL7gcuQ4vT/QbMx084bTFZanbp7a
KaWnRPqRlofQe+3J0iN621L5R9F9o8Ce9PuU4mRUQRZJz8mAgju+EQvPsTDT+uSWLkpEGJwo/PTS
JFarGtKPb44WbUbnif4EQLIYyyWghMbCUTeXvt1OgHiwm2O2VPRGH1JSEQj7oK04WDnNO3dz//1m
D7v/ftBPAPbNKHnYSErgoVVEbCDs1f+zhgSyZ+mjzg0GIM4QIuXAFe3J6d0rcW1Ixj/0X4BxZFc2
/KJ0Twl9WRR9bqk6isKh6ghGySe86ubNAnSHOqDhaK+blyApV54lH73mexh6a/pAkFexGF25oCli
8E0OpQTXhxqggXFyMKYY/G1PB31hssXlP922APchleLpI2gfX78psnr6aKB9+Rgmxn506u0QHECk
FvpJPAOULQLUNj+QIPTZius1zh4pJKbqZvRlwtCnyoez6aIbpe1pZ0GpoFRi2ddWSB/SBU7kbktD
ONBALv3hWh5V4atqYXNYnyK7W8dgnOxKRea0e0oivEvRYDCvRMMhUXCTIhykX0LKY4KVr7aIv+Xt
Rjg6tiX1pvKYG1uue5Ckmyan5Ej/PVmr+gdi72MmbzDuG8qN3f3RJwhYvJQfkC7ijOobVSwXmdam
e4YxtEdihC66g5ARdsI1AynWhXUWgUYzF6VH5tbbzXRPBSydSovj0mUJUAHBAlncp6I+IT3rgAel
JSzm7BXFZ2XNAc03/1WZj30KMWnYA06Vj2pdk7S+k1eFcPcOcnweEXFb6grBu5hbUeRPLHLcDQkf
vq6oLEcN61OpgiK0aicnCyTJ0I3b7EH3KcUCC7L9DD2acwIXT2+vWT/saHXux4TWYxtsldT/XWvO
LnPkTd39Sgf16OES79NxrKoHSrTbQqHV9R02zyZ2WBdxfKjVYhcq4x6S7MZFFk+R4pfW2Jdo7w/v
Qjc3T+Ji5bJyBnV8GSNnrdj0HAfsJ3BBMbp8R2lNwNVKUg0at2AK+/YySBQ+0Z/KJB66yVoo3jqu
iBmuuSxgA6N3ViFIrDTuRZZIrdAq5LX+4buwEBO4xbyRjbIL3csyfip+aHVFUXX85pfpLvKuSOLC
/uF4o4wdUBak8c9C8OiXd3IKbKCjQPu7VWTK3Mi7dycKgEOuPdgkwm02UDLeuR3e2Km5Ebvl/rkw
e1TdfMRJziDh8OYZkvoZaID3aZNLQY+7Hi6NuXCpzAbvoFt1bhYLgKs5uc56241a8LzYPl6RN2vR
xnb3LFJEfvVdBLrN5ypdV3/ef7//x6gw+A3qQDYlvK+rtPTM3ATBSvCGzNkGz07EfLkAvH6dBMJM
1muRUt3k0sK8zma+CFr8Z9zJ7kjLnOUgDNnFtgCkAIO3wD7wh4KhJSpAGCk21j5xzgCXOffCJt3o
B9tC40V6zynNLsyCGO1fp//N00w+s92GeiHpiC8NVH3f5HMQrQI4tVm3Vv+yPqJfFQa/1cKgn+3A
fw1Kri200YkT9cmdC//aFNLk0SOYkCjst2hZU7xGrXgM9w78sQJDNtApnfJiYHDppq8eebnNYWFk
0hbx330NbkaXYApCfl5DkNSJFBzsuLJV0tKE8OMjly9i0ufYRy4VyFieHFXvLy9I/ixgcRZKeFYC
GMzUyEGaNdZfra0dOT/XZeae0TAFnuBH5QV+waoHwVgne5tzWtT2xa5v3QHQ2bWnfEmYyaZv5FPS
aU9GDMVfvaCYBHdR7Ypj6MExV9S9eAJquDD8LqWBuIiHIXcOakIH4hmsQHYs7qnZW+ZmhsXPbwMN
VK1lLWRxw3S2CvUIMElC5YqArfeCM/iO+8toLi4U0pKaQrpIGDEBN5imq/i6A5CCniiof8r6xIXI
Ft4fZSbBM9FuEIZKvJr9qe5081Kt4TVZ4dt46jW0LWkLUgnntqbTLLA2nJyUi++PODONjGhAIhLh
KFCAr9Oo266dahELFQAlqYVbhW/A1QXAucn6p/+lAI/0q5D2sEyYbsbkSBraLIuGFFWyFmeoDAnr
4yK0YS6BJDtD/4rau4yf6GSMQNWhISZRKT4VFhtVhVW6+1CY7cksXgecc50PLQRCxFqX/e/O+Na2
F4eMxkF70b8OD6Z+vD/HMxeNSeGXWAG1KEBokwdyXUKXJq8IiByAK/6pRBdKPqMxIS0Z+s2JIzKU
CISA8auyPPmcaZ3rdp8M4aMmP+cw/RFwgVYA07mNuXJZSmV48us3mJgHAaVy6edJNkhEw9j3prYl
rRSuyHZ0EVjD0sE3Tr0gAr/HBmjtwAprjCN6TQEQv/tTNHdXmTi/UpFWLeCsU1VHSWI7Q+EKH8te
WVMthm+01lnzTYMLDuYoAjKGzwx4PLrQiNgv3dAzOcKX8Y2v+8APTC0ZRoA31YeL34OOONIJ5VKc
d+p2rfyp/qVpp3hcNXQaPXvh5WfXx827TyoeshKiC2aY5ExUKYEYoXVR8XECC3rxEnHw/zHRVFag
DaIt9C+BLoDhcoHE2GPsb9Ts+Z+yNDqQHJwY1Q3qCmNpJnt5W4pVPrkS6QSwUGjw0becpgV1O6iV
TUMMheNmZ9YbJ4DbMWhU0LZB/vNTiAoYxV4K3UuBxcX99TV3sCo0vVCVE6fddF9o5oj25MgUw8r0
vQvm4Wm67z90f5X3a3dcLP6L5fKvl8VVE4NLCnacrV+XU4IZnjdAE3sk3gJznut7/e8YEAraHb33
QiIEcoyNFDdnt/kwjZOxGPfMv/F/n2CyqNI+NE0ADJ9vnNrvBF1DI+Rlbe9aQk5a/r6zO4jj7dOf
S6gCfH1lL/BqxABYWFTGOHap/CcQtJoetUmCDVIAhIRa83dAB5LJ+YQ6/089J5bXfx9iEmgbvVSU
ViSHj0Lakxa/KK4kqBBA4SL5xcW7s4pV5raPrtWuG1AYdRgfVGIuAZA2NZph0U9z/F6C2aYnC6/O
yi/3V+JcvvrlESe3gQ/IB9lMhTu+EhzhEbOvcg9zA2gRzaASMDiB2MKYc3sPlj2EflWoNE/LemHu
lG0YMaY9niMMSK30TOc1a0BCXwPlnc4M1dwUzI0svy0MPRM4kZE6KvewgePodOdVsaNkTUzxxacR
jdE5KMBxK+4cF9CRpLAV842AOA59uaLYjActDtB4L2lwaVx+bTnvm+Mb0vo0FYI5IQUyxddFWpG3
SdOEIkBIyurBR6OC1iSYdsV7BeXPUQi1gamp6IYzMT6YnhQcVxCvF7F2nzXj6Ulx+zCT9MQvCnf0
xHkMz+fRAu8UU1h1zG43jukBkeuwK06ib134H1COUHE9C7A/28nTVCzRN44SCk51bmp7u8OxrF0V
ww+CdhuQIjHSxiuiI/F3OCgHyrVlMWwk6NGlgiis3O6QvxeoWTpGBSzGpvUXVt5ceClIw7hLAOtw
zEkeVGuShGgQWuSY7tL6LruPMHqh4SwgSItZ9tJgk+BHw+ZMkbBCenRyf5fV0qopRkSySVcqeFOw
DMKTCIMqu/ykB8TXEUJDH3+IjCdlNfbjuMHLdeHqmdsA3LSE1/C1IbdOsuGw0ZyuFJEF5TAKjbR+
EdcBerSwz2aIYubtMNN15FkEvinDpN7G9U5DuNFeENrHgbvd6ej8LhnPLr3W5IaLVcmzA5/xIMeU
tRBNE8l8uhTRzn3T29eaXGNJ3vYGFCh0Dqo3OGaJGh/TBsrsRaPNsxwGivthuhtxtLUJUEDM/0v3
EBin58V1EGNq+xwzeVb/6KbfLHTsMx9uKvWSra69qfbPha83+5pIZOI4hAIHx/TXy9Nya9subJau
Xl9Q58IU91cZumtFGrFX3djoO6SIJWUyLp96tgJG839IO8/duJF1XV8RAebwl82Oii2pZUt/CEXm
nHn15ynNPjNyu6E+2GfBwILHsossVvjCGzzwMkSsHmVduhNo8Y1RcWbhnoogkPMnlYIQbPL/fz5T
3c/wx2IBIQJhqLF/4mGV33A4SrmyBIDnFGfuinMDHl3erKfMqkqQU+LmBj+KkpE4AUVnW+iZpT0g
xfDx55k/FXt/f8mjiU+jINDkmPUF6CIGNUBTs1yLbBAX8J9HOoVRIPfDIALfc4D31tHxZAy+UfgW
PN4cTttbV3wisCngSGydGF1J4sI+tdxk9fOwp1/wv1HFpH8rKTgJAYGegoICKVig30aoX9FG7VEW
I7f7/xrrWHxKmTgRwiFk9yhXOE9kSErL4Ge5Xfp+//NQp44fKglgx+nFguU4Wis4T/tIjAEyIdRk
KIin0LNQU/x5FHGIHR8H30c5Wh2WjtFsaTCKrQuwVhnu57MONOL8/3sMB7QBGvm02I8PUpsLf2xF
fVKx3cC0lrO1EUh/41lOcGUmajKVx0HxuDVo2ZxlG5xaH2jz/zu8mOhv62N0ZksaJ4an5CRcM7me
EcdhVZ5rQ57CgwkXgH9HOooFyro1lFRlMsNtlQY0lT8rbW3a3oyCrZqAfjYPvDTFo0XWb8b2lvCU
AltBNwsNZiKa1r7o5F+SVbhnn035qi/89BWON+dE/Kk6HHYxgI9mb4Sp4LQuVbXcjrRI4P8o9c6J
yOC6NR6mkPDo/gsw8WwXC0k3vNLp3Dr7LfovXTALYR07Mnf0niosESM0U4Q8zpdwFpLgDmBtihzQ
YsIpPaTtLpLrddzGCx8lmd4L1L3qPyW5BYp/BqE/u5SRg4TTgVZLAzIGqT7cbUr4qQIno6DgUw4Z
KlrlupuxIE+a2wx9LF3uf03ooyvlsgD2Lchr4aTuyTvaZLj1x9f2KWzmfcWj6Bd6Y6xatfXG+AbC
BD9jbQsS9WnQ17X8ODrthSg4N5SExLCiTIHv/EMQz/fGTN2g6zfzOG0BZ7lSY3pW78MzrjYk2qPe
7lrlTcvH6xBKXyjZnm/zwNlnSUytzh/DxIIYPmdeD1jZLkHya4xuqXEtgduz5SB9kojhueIOVK8s
yL84y8vSOofxRQFxwlhINJCndq3Jk1vqzpNvHoJIWOcNt+KHira4Ez4r8FOdutjB4Klka5WMhSeu
lpDXSqRkzRjULb2Y9tps3QINHtvRa/1bWueruLhmKizNy0wcMLWtKUpByat4Jsp42CwsxqxY1msS
OCXHj8xXVmPa3bV9tBLgeZ7QIa5E60OwyVFOpT8bXqXQuese+mc5IeYsu2k8XIqkQ60u0r7AsN2m
6RVEbptrQPLLjc4KKwW8CHJxSo6YwJOopPqTWKgYbks7eY7oZ/98AJ7MVkVF0SJNEnpdR5s2TZTa
bEwAbhYKZMaF+WhSDIRGSuPuE30fs/B+HvCUFAeO2/8NeLQRzURWGidmwNDfdZBWEarCvc4b4Suo
z7Ch6NLjvL4CjU7WkxeYRZKgObdC4ECq4WqkpisXhkeL/ecH+8Id/XVCIKpMFiuSxmNkgyQ3ow5s
jFQGVEAvk63qNOrRuyolCNNdhS8Bv56JmC40oEeltpVQdI3x4JFRJuRQRfAc+ykMJOH2KikSPinO
n1gVNR+dnHqqvUTA51IferwlFY+4R1JUr0nDCw02lN5LW6WCnJqtCxapaNnI1VWe421V5uV1awaL
QC2vNE1aCR5VrBtr0tmyArnPRR9DLUcVKUU7VMAvMGD1mhzwtUJ0y/74eaJOXSh0xb/cPMGbfJXn
v10oWq9r4N+xRSC71uB55tm+Vl7Yx+Lg+nmokyGV8LUWUD4wAMbR3dlnGVVFfNIurWmV1C+WfinN
n2O/ivAabnzo279Na2eeU+A6FXvQ2kOG1iKnpar/55VpppLcyR0INTI6OJrIs9JMPRsYnBvlKKEL
Bm3syrb8svGKsDShYCMj9wVB6OdJPPm9eBVIHljT6MeqrEHuK23WiBRd/+Dkp0MP2YeKgZ6cCdlO
1l2oPck4AbHF0f/7c96o5lhZCbqMFPUOJJBf30XR6F7Bj8J0wXKFrGUBIyEkXeVUBQVvQqAOVPQ+
zpX7T74zdTAHMwITFOjRqTZQF61GQ4ove4dIq9hxGQlJ3/G8HuupnIZW178jHR1noJFCS54DIJvK
o8lX/B9BVoRa/NSDwdxoZ2LwkwMChUE1G6kgTqo/J1lyhrztZSqgOGISR6RwvUHPFRKigLB36Nxm
ynxuG4oFf3w0Iszy75hHOYaWm2NYNIzZwNMjQEogK34xuaFnN/HXe07o0JOoqsA2U3ttcoX9vIrP
vPZxf7Ys4dBR5Y8vEWMiiaPqI/wKsJkQZDPoVwaExZ9HPNlnFA1G6O4giAG7/TnTRdkouaRQVEVs
QMREdvmJJjeaqosAPuN8VYS1AGYHGcpg2LHTUmUCENOGP/44NNhiY24n6m9nHuvUxwA7awGJYjOD
NvnzseIQ/Cz6CV8Ej5JMj6C+y6YtnFh4m3R2xqBCLqJcVH7sUm2Ozj7BqYPr+wMcbXNnDOzKkngA
cX3PxI9zlYhvXynn6tqnPrro6GgWFGIdm6s/XzUp4eCHA7AaW9n9IxNPdtuFj6ZzMINn1Dx+ntqT
L/ZtuKNTo4zSzocbTc4Z3QnpFwP0a/X/kIycKuV9f62jhdUnyjjJEq9lyYGrkzZAXabgC9vVyq6J
GrHTuj37cqeE70xcFrD9kDXqX8e461p3gFZrYXI5K9ZNIvWLMCtAwctrJaPjORr1EodHRBfimwg7
8tBJFr6iLSutyN2RI2VQOk/q33Mkg2YKZanV8OeQ0+G4tQQus7zP9PhXH7Vb25eXjU4cq1srRUgH
IQDcVsoKBzjA5tcqcrhu2beHHCHLXrNvrTLddP5t6sw3/qwsG7TvzTlD8KpY//x9v0RTj88xhCtw
zZLx0PhL5Fnp5DxuWkgysnwlAiWyPi280JcowNndFSFZ5VyNPir7Hnr/AJDJks460p5cZFATQdzj
nAfS/M81XUx53FchH1+EmP8oQAgYzll/hZORPSHMvwMdHdrZaFij1JKOw7tw9fxTaP4B08TmFosX
OIAIhoPx+3mGz7ycdVRSnNQYsGzPy+kkxLwctp0IYP2vikPfXs06Kg6p+RApqsN3FKu3X9vRI6pk
ZwXQxZf4e7X8O4HHPKe4cBJAjLyM4BIbJdT95kNgWgb0rdJheb7DKh77rwE1IBJINBO5WEdfrCmD
fiAqZYd20Ix2oxWsRICNG7vaLmSAmOStkWWvzjbxTr7pfwMf1/WKOWrUfBYlKmEgp65t26MaBgTM
N+8688y9+tUT+us1BWWT/9E0PFY7H0GBT2YKcQ64jt4A+dc5arg9M5Q0q0PmwwOf4L93u6JqgbA+
lfpnQnFT+NlgIoaTZVwrq6ap+DMBgP4ws8ID3WTSnlhVjo6IsLJujAQE3q51PlkipVwRI0g3YINa
jeWPApUQF85Ua52AOhVxU6C2FxZdQKv0uopvbL+LexN0a5lFt0LqyEeGVXhpFGD0pPpxGj/GLl6k
DsoS3Sd2PH4brHiRdV8N7hdH3Wge7Q1H4lKQ+RtMCn/eaSfzaNuSDdHvJT75Ynp8S8MmxSn9sYCz
Jeou8I0jpN2ycRkA+ItLQrLwUyWPtVguIcoJKZNTdD0q0Ch+uHr8lNIPg724EgonQBTOPNzJlWyR
b3yxvREn+vOQSywpCFW/4xNPi3pegcyMUnfjPMyOq/TXqM+Fv/NXbD9TykUXgBaqZt04KydYcH00
m58f5pS0P6AF+pMo7BOnH6cloTlHyFGQllCzE7bNglenB91KNTEJFb//pz3PHIbcxUpdPmKF8vMz
nNxggpBLLmLb3Dx/zodqRE1PyhRdihTBAstNbcO2Y1coG0LsP1v0PXkO090iaqI5/1e7SStjuzUJ
yy4HLCnlLyK0qLZG59q/Jy8ZLlNDhi1l0lY7OvDBlBnaKMGYKq2XKv5HGzzb5+iLlMpeVN/sbH82
lDk1mxAQvvQEcAQ9Bt+C5TIHM7ZAO+RrOVr4kotIJBY6kK7H+MyNdioE/T6WeJZv26yB2T1FEmMl
qL1lRcvn2tDijZCijJMBx+v4fIB46uthWA+EipTdZm7/HLOQnbDsIwg9nSxw9YhMtsWnT1j086I8
5ceJVyR1FXBbYJmOUeuh1A8lssDCvHTLFv1tX4HIDxBk2dSRmyZ3anpNgj4+0B0FtOGgVyMkc5bt
vDQdd/aX9E8r2cOyyZDOzPrJLwyoAJKgEI0+ZjP7wRzI05R90cMKFOhgWCBiUu8xjeHk/XkaTs42
ElMyqsgYcBzvTcUek6QrY+owybZ1nqJiFbSbQWnPzPbJYQx6v2wVHaDo0Ud1bGo9tcGWxLjFcA5J
fC0EV86rIpxcsJjfcN45GE4cS/2iT9JY88BHnRDQMaoHY7zn3OkGT4+3k4SJ3SJOcXS7j7V9N1/7
0gpVT5uegjiNd61+5q2/Dtfjy55o5v8+ztcB8m3/yLpU6HlElcsPHLTVooNW+Qu6K8gPejgu2ej1
gQsV3Kyhp5iQmZ7BxVtVz7bz2XFQT4a6GSeY3aWKBEq207X6IOxu2ukKOsHPK+GLlvfXw+KtS+hl
GgaZ/J8br5rtuoC8Dg+6D5ZBNl/NXbEr0haOTrNqnHFhIMAkZ+hzCSR/CIhpO2FpMETgS1KTFpHo
6D+qcgi8P79WJdnVa6ShEA6XoxhvYs3VRmVFVusOwXtXQ+FqgekH5Tbxtw2l9qqRXdkfWR/NvrPG
lW9BU4M80yXOdWOo6zAPFmVvrTp7OnNBfSmj/PXqwjScT6Wpf6UldgBqAh3BWPTJ5crYIWVBB1sk
SWgzvZpVvAO7vi7CYh0jRExqbOi+J5qXuvPmNNk2mcylDQkiM7ZwfHRMJhw4TK0uLZElrjFWhGj5
RnLpho22TmoQSmClUxo4P3/Ck2ERF58AGvMZ1eMY2s80WAI1uxlK9xRsIci4BJRU5bbeaL9o5cZP
75sIl3JAV26af9bN5Th3zOpSGoyF2pzxnju56+G2QCSDZC0fu4vRKPLRTSTphpAHyVmAg+AgneUV
nL6Hv41zFHANSdZO3USRN5OQs07Qv4QrvUqB7lje/Gh9+PGZMtSJY4bVQtNIwflVRBlHWyUurLIJ
h/wyULdSdy+rV1W6LIP90CCy9hHPZ4rYp4pxf4x3VPVCvDiR1JmiU5TRWi7w8cTVV+sxw3vDc33C
Cj7HOumi/+VvmtFGdHafli8Vwrjo5u7H8P7nZXbifqItgN8MIS6Ngq++xbdTrZwsy5oiEIZ0CFJ/
SwRJag3sTZrP99VPLCELzgiat5qpQZw3/pxp2YyHJMjyXACxqBJBsCJ5P2vYIxbI0f6nyAbhkcII
oOLjILkIJLNI0GkSGHV4IgwEGwUdtLNtj5NTByRFSEEJOY+jDylphSMZM3hI0Dg04ulIGNZeaAQp
0efZlsS5wY5KlVlgDq1lAQtn7tp48ODbQEK0oa2JliJWND8vi1P0DGYRCXNNMUh+jmFevjwlkjkI
jHT3EkT7HMFf03hC/fDLkzsq+y21Ns/K8mWkWCtcp/rQxtMRo8XJNRCJU+lq82Sj00Gmo+BQYUqp
jpcdcAqRsYCRQ87FRId3PFf7PEXqs0CCfa0AW1OP7z6L5mceEs5+1fgptoqeomguKDzaqNIbtn8x
e6p16Dv8YYobRStcSrEAadNSfkHAAP3Ez5+n81Tm9sczHRVEjBn9VxBjkQABAbSPRpht6Ot+6Q3z
HWtEGxGSJgBN6P6fTaLOTckxoyEKuyLIA9oe5lQtaf2C44CvAXMXh+1AXne6q7UukBahEymX2gIg
gTjdhX1yKLA8P8/GqXBdmFRS9od6j/+fOCi+HTpGgIpaLmjuZt9fKPanKP6P9lWUp5sIcIdSPGeg
Brr60Q5z3NxMVypxptdvG8VEavyZfrIfmveiXxPPB1GVENqHmgSG33wWcpk/P+6p3i2tW1hKgOJM
0YX783H7QiLt7uFtA8e1X1IQjv2CU7J5G9UrtVxG14DVzgwpLp3jQ0wBgyTOS0FCORrSHGNA08Bs
LluFug8a6cq2QXABpxNajkLic5LoSu7TOFv+b1qOyG79N/bxMT10juKrFV0RdAIi4QAM5j9hE50d
6dTV+32ko3UwR5LPvDMSda5SvjaNwkVEWSTbRbi2u116jrV4Skznj3c7ii6oPzXlGDXMK7LWoiQp
HLhsK160erNSVf8O5wK3SyGTqgmuMsK4gIp2pF2lM9KYnqS+0KgjPllY+YCjrb2IKLsZoO7TdlyA
nJBKkEvUXqThCgCoFWvbMwtDfPifFsZRYG9mfpPOVfl1u/FxOlO/aPHW3fTLurz2y87jsgOBpqHc
LYWfQj/y5wc4dbsqJrUK5MIMWJFHC9OJpVR3ej4ZK/IZZRfDncK1EH//eZhTDQ4LQS7Ynhi7Cxrr
n3vOr+SEFgobIA3uYojHqa9diBuWdqyCVvzUbRtp3dgHh/xFOH23+lOq9rfo7qJj+vOzfDXn/ppz
i5CFQByxxOP2aT+Emt1HYpkW1y1uEkIOMMybOxOjqWpVdNVWd+dVkoZrpbvv0ah/S+N9NZVLK/nQ
OVgTs3QH+7WTHaRhP2Fuis0k1Qcgcj8/6clzHsQPFRBqZeKA/XPWAi2TZiUr4svCjBcV+h3mPoq3
sKL15pMictWqF9CrBC4nrR5lvEes2FkkOE5gjqwJjXzfOLtgvxRw/po+0aeCY26DGj/6lHjB1KFa
NnQf1H4nSmsUgwzUNTCw8mqgN22cXCjtmmW1GBVnN+j+FazLpXC1yoyVOatehZFfDiuqhDaNwetC
2GkirENHq52qi8hEGq9cpgXwIelDr6oboV8pNrbqa2vuDA+mjDpri3HQV7aOmr+Rb2MwdbrjvJQR
UEawWbltBkA3yXMtGYVcaZmMUJl7+REi+W1T3mqdT9Iq70Br4aiw0eBjmcFCVD1hF7g0HTyagV4e
381554l6rBqU+3ScROWrLfnTmSYVha9QgyzqiRVdWborXDryWnDWLarYJKyar91Qg9jFc78KFXwp
nuNuj1LXrkcSU5MyNxwAU1EA5sjBT6RIHgUeVTgWEnvWurYclAva5cvRx7IKko0c+AutxAMGA2rV
/px7fSvVJfrUjSswz4EVIu1H8RjGQo7eL2/jY3eEuQVI5Y5gwInL5ZRKF1Iab8biSYpfirxe1Rpw
8Oqhr7MFZvQXKaQfTQ635dRqS9gBmMBJmOxC3dO32ti4BPpc2aKLX7BzEJFs/HBjt7lnIQNmdPlz
H2fQnZUb7cJCIyACQaik0qJTPkc0SkKzuRa8F1/urtIpQ3BYaGx7pUHVOeyLB0fzRFQpJGOaRvVq
9c7S822TbobuUm8Og45ugHHIWriy/bgop48smDbDRO6egsrkI5bSQYifTMhBk9ga5oc039elBkh1
iTVgjh+n7R+A8vVgWuUldY7alFczhhSoc7bavPBRv4QlPTbKmlu577RlQTlR/TD0zRjHS4AVc3Dl
R+UGBxujec9wyOCEFurM8AxFC0fnsC6rV1P+MHixYtQ2YRx7Q/4ybhQL+KYz4zAjrWrAm0lRXhb9
y5ezIYGIMHJT0i2at0WrrLv6AwuNObybCYcyFJJjDDlUkKZC9RkET0RsCcpWQarFn63FlOSIil8i
X75Aw/9Oi51L4dkFkBzy8B7Bhjwtf0kfMe4myS7O6kMK50tYyEEThYsuNLMJZcvBOYzKbXGNBvMO
EU2qFGBmg+c+VbBPtC4SFFGEXzZblzCCZiDCqouAKxLNGSqgAwu196oqvabCshIgRcZWMsctFpHi
lfm1cmFQnqFvaU6yN6vqGk0xRp9kvjH7KqOwJLpZo7JDhdQzqeOkFu/goGSEOLeaX6il/5kYGAQD
I8TXrm0PAPGAbf0ui8iL6SoVqHnTxUhQchES4yHpCaYJ6ZAgYPTPf0q0S7NU79PSd+kGxzM0dJpN
hiIABFeCTBT05oI+0dp3usVU30jl68Syk/TsAQ0yox6uQflYCeaS8Ydi7P1hX2XWL5Vd1HTkJgWL
WtdXqpQ+tdmSFNySy0hgEzx00ZUyWKn4jQhkQxMtBqm6ji1ul9QTHT/MlOIyAdt3YLd0eKqK3S3e
vHPqS6nGb4cZrZNt1O1GG41S9HEmiT6Zfic1lxwIQ3yw9AebQKhWinXITyTSg0lRq5veEwTTINS3
zujxnTlfgCO3eBXxDVl3vbUWmt7UxCC8CLcocorkV93yLe8bx3J7/Wk0MJ7G35W+ELimKKGwgheB
VHpKMa6oVHt+XD+bgIe7uto05pXeanvx7AJeHmBiBXxDbgHbqxvaxVP2rMfyRmCckYFg30y7mnjc
krLbcODs1tNqkdV3Pp24Sn8WndBkKJcjRaTe6Fw08h+TokNzHqkKpATE4jV9piZbqgGNzefRTLeZ
3q9AFMA4/Mcyo1pKY7TDS7YxMbWZMJSJN2BESzKMqDc2ifkxx4DV0G9q5MfUaVfQpW4gCyj2s6p7
QWd4nUmtN96oLTZTLFaz3IMB1sv4q52aR7aHa82cbWe6xEOieVNkeb5eL3S6TgLrAN8RjUEW3CH3
8aNBKB6hIjHrgv/Xj/ZNjYWOxO/xWopia6n6+UIJVOgAD8KaBCSI0R0G7G/T0biIGi/u7yLnUKMG
1rduVFOx7Q5RuwYWijS/CBeE6LKGGIOc7OascAM5vAX+WFD+jcN4JUmgmwuMa3rHa6V2M+sbRzkM
tY+5JWPE2o4mmlt2xoVPddnGJshIkDK2Js9BwjjT3rXsXW+kDcCWX/O8k2bw84G24ry/knJn4xSB
54ThVZiZ1Db7G9ky0NeMMLAYbtqYUnUSvlK5jVM0gtoXDLHwVaIM2o+3qeaVmGMp/kuZHIrS9IK8
dc0n+a1o9k27TdVtOBOMuTrqiztDBtRcYhGs78R2x9vCs9KHOsblLMIjHCc2I81u6yjx/HR67pKK
0MMERl0t2f83cWnc93K+yeYcYajrgcY+PrduEF5P9ZNm/57R9TI5NrpCGFyBttAeJOMpzyCFYDRW
GMFlr1mrig8dZONlXo8bB1dyHyttcbJW2u+kvJbVp9znbGntha5WeEErOIuBfEmuzPaxTejTRa8V
uyLNNkxNpZIqp1CR4/dcCLh1tO2NaRUPeCwZsWck06p4GJLcVbLoorcR33QyT2PDOlaFIg7OBqQ8
JJIepMxFbYPeVwOXE2FdQvWyZ8VtmvhqShcYrRPFsG1kawl2aq1owVU064s29prSXjZ+B+uv3MHf
WJYIlCCe4YEknfM9/0LR1+7YqcsSOS2psThcryN1XlVBs9PmYdug4jXGBs/rLJww9TKk/NF78bLW
QXXrvoIxYukqpkkJsPIeRXw4IQ7OTmW6mHbNZmgGjJVLt5git5sVIvHGteMWqPs+arvlTdU8Wlq6
0tLkIkGFtKWj5N/7OA9Yt7VpXWIPtiwxc8OFWc6bld9+JGN4K9XqqmmZNRORmUKCL7K2OQn7QVuN
TF6dKgTNxjIngNArg1NSdu3+1ob6iNFWk3bCumIVh8HKt+07uVXpPkSIJ+NMYP820vS3nGDrFYvj
P3zEWno91DAwzGLbz8XGwhDbVtJNX9hkwgFCStaykW4HjC/KUN7YZk/0WW4ta15hEObVElpy5u++
3hEqaXgOhHHg4ny0NM1sV6rmQzC/ZpjaOa26dLKrqb6TjNc8vUnHVVHKV/Gwbu12GfvPank/F8+z
AXNnWDYmciyRSlP4aTB+Vc3NXNyPUb4MwyagHQfCQbUWFFjt4RBK6H9U2VLKyqWvxEQX8aLjNpwD
LyridWnLN6Dil4OE9QiFHeCBfcLJN9CJUrDeAufR/o6GFqLKTWGsBytzdXwq9aaljREeNAJlPwxX
44A7182Y0Yo3s22bOYuxXUndgwnAMVM9i9ZIYmJvUSBajioLsBiQNfN7KF9gp3optlcs0fxqD46z
yloEqqbIa81LvYtZcO/D8G73v9tprZIhVOqDpNz4LS6BGKM4PoScbCPLr1X8ZHQbq8Nhz/aKvL1V
xvXAupZIOBDk9IphJb33nC/3Id5S092ExtPTeDPslSd6mM5L+DnuES3SH+T7ce8cpEP8ON2o9/o9
MmcsjwqLCd8NnoJ37bN96e/8X+avdt+/zJ/z3bxndUfv0ZP1WN85j8ON/Wu8pu7bv7R3wdtwbz0a
j8ND1njJ+/iiRy5nz0JFPqzgJ8zVGC3Gl+BpuPdfo9/2a/9h/ypClqSrHLp746O7re+sR+UQ/dYO
1RNmFGSr9909P6I8Zu/zofwAcCG/Tq8lK5BNeAcg/ql90RiR7tq9+hrgq0noSUTOnejWv9m0r/mH
9T6+mY/Gr+YDf5kIQNah/m08SQ8jTMv36tV48tEEfs18zwBbSQj/7pSu9qQ8MV9v4Xt/Ox30g3ro
9ghzZSsc2KkSfojhP+KPpHXt5+ETGUy+JHGA9DZ99mx/nEtegBj8jt7nx4G7g18PTL3+qh2YMF6b
x7QetIfybbprn+xD+7tA1BQRwd6dPhvEKt0K67/UjZ/N1+Y1fp9eyvf4t3xoeX+eRHrt7/VDFLjz
hywmY3hlYkJulsCV3tXMHW+iX+NtiHPe2/A5ffJsKqYjuISlYgTnbeZP+DZv5DHGm/qpRK72xuj8
5/RdyI1+QopT3pIXTOCGF1/8uYoQk5BVdIO7DfTb3YKPwhzUH8OrzT4JXOWp+uS15U9zZ+66F/4K
v8J3njF+svh3G294iZ/4rf7I6mU5MCV77al8th4JjqK35r59Hj/MX5b4btFL60kXFN+W1aZd2c8o
3MSruW7oCEu4gIZebtjX0jhv8hL5Bsu4hxVA9ipj+qL2hDvPQ/eom/4izuJbkepXM7pZuBFVar2Q
rR08N5xllknhLFKsjBpfBnTuLPKmgLFoL3VrT/8Y8gzfGHb55PN3NDetM5ewb4F8puDijeHvjMUi
DBbrO7uCx9h4AoDQt58BETVMxVJYhcZLEV8LBpuvV2/DYGwEHjnHwwbGRqns4SouK6IqQokg0fFv
/ixAxqPALiL3rOg2IoFF5T5A6JTrjFK4YLKFZeUJ23qlapYS01djeInuBmF7OCH9JFVLznJCv5yw
Z9812qI2nG0KnIf6oVzZVxJpWk65mNqtyMGxPhIQAHrMkbUVyDbeTzMeZM0nLS88pb9KjHBnUmVQ
1X1eoMBaPRIo15jzhDNAFupuUX47ZwYNSxBgCGTmOxNKw0jx0rnVuwsrezMB7xdVvKA2A0y2Ez6u
iWxQMIOB6Lu5PXuN1eM08ZLrnMBUsviQ1vARZXd284zaZGHZNESu7Eq+S7r6rboM5a08u0aWP6Ro
TDHRc5B5BJokirKv3wvcHgzxLEWmJn2uR9nzZcyvFCE/HQhVZqYRoBzARAU90mJUV1lUkQDxSaN+
i/OpUxL0a/kmp+0ueIIphYqcaHi2Lh1H8mpOBaCJjtotRaXVzpp1Ql4O4BlJPw3XAtGXt4sMBRHz
ESlDc96U1QNlIPYNQcRIKCYrwwL3K0n7EBQTkYON0xqqD13CHvul2sD0BMYn30wi1p96BduPVcpk
B9BCZQAAZ8p2oqL+d4VMQ3FKVVQESI66Q2Wkt0MvxV8yL4IUZxFO06Xhcq3JiqpnNMPxZUU118bx
lFJFlu15/DMPIdqVPzzEMQAuS43M9PuILsfULIUBmKoaa2D8OlWhMqCYyR4TKUg5XAkYMcp17qAr
Z57iVItYyK84+hdx8ZjuJKV0xtUawBjtaKjlTvdJUV0YKp15WVFz/Ptl/xvnqIweUkyyUsmPBPWv
SHe6elVSmtJD34UoDX9tAtBD1U1HNvyc/smpCroKcQGUJDxV9bjjXpeqL8dGiPCdv/Ojq9ZZ4XyN
ArNJLf3MW56aTVwTGcnWkdk7RmpldSQPVBayy7DTlzbJgdmrC4zY8K8ivD3ow6+SM2OkcBloWKLt
xJ4ICduHX715Bs5y8q11QxboERlQzlHfoJTjcR418Fs0y7t8Fv3/QVaRsV6fFY47/db/DXXUv8oa
s9fChqHw5XR99WLMLlrct5Lh48z0nmpfYdbz7zsdta/aOVeVrhVYWHVfmDu1vJUQzJhVl/7qVbZW
+00sk1MEKHkvuvcQ57pxnUk3uXZxniNxAqcMHvi/ZzlqbOlKIBVRz7P43Us/rS3jTjbvpXzT3FF/
NMEbEgjW5zBxX3rkx9tIAyagG+hF4qFy1G9QE+5VlPJotStrzVnXVYFierqwTBpreMrh4HM1ZMhM
4+UbNRJaRvYineyluAKg+FLqfOipD+OAbIcvZo/0Wf1hAmkQXQmMeHMicZwkNj6izylvQZlUEExs
qEz9Opa7bYZlLjgDYobeIro3nnDgEHeigUvU2FELX9fpXRdQ01CIz0ihW78CRfMBt3AyzAU/PQzm
SjIIMxYt9YECuUvsjNrxTMP7FKgJstJ/83TUAikjLTeyHkGVOD7EEaQhZBgUAsGBrkLHxWSwTjhX
A784dwScOtU1heMGLBxPcCwxGkTG3JYyEucIdBS3LVcdpUhVLt0s3LAyhGj2gNWNLgkAp60c/hdb
RBjrGHAyiNXM42VJqajKxh4YCRqxhF36KqUMirDcEgIidSeh4d3VEiyujzrhigdAiVMfaqPipm0Q
EQFCWZ5tYp7sLn5/rKPjv64qJy9VxEeb9kUKXgAw7+SONgiNCoS2LMIa1EU0DqcUv0Zc8sCuHNIu
JvDGi/DzzBydaukKc1sVaibGB+rR4sDSbArMglYnwsC4YFKxQOqSto+z7IZFfu3498JwvcD0u7/S
tfXPo3/9639t4W+jiwX0DYuhZ33J4TzEl/mMiEc7IWPHI8SriJRDRPCOEVBUSa/TsF3BGfIrw70d
k/girvwlDu4xUYEQvxMa6PiPO8m0PUsUPr19vj3j0eURNBVmYBogNaJgKQeImWCFSQn4yiJkxv2d
GOG8U9OpG0uj54s6OLbAxrH23qzJhtH0DPo/zCVuaartQHXb6Ay00ji5Ar4NdfR+mS2VeWMAMIGm
V0f5viFoFmVeNBA1O9/6bbHI8UFe9AiiS3gwKPodpAjPtqg9aWgTIp7Aeq3nbCns4JMgvxBiJEh+
TAotBvkRCg01F0rbwqwUlq1G98IEsIBNiVDkCxpHgLPcjJSs6uOHotpR0x/1uyz7aCqwEI69GK12
XSLEP/AI6BlvU8JQ/nb2FgP/ZoM0XfTw88o8iZnCAEyxACgCvDkGLfXW5BhplH/h69C4xXN77B6R
pkeY2IICJCR3Gir9wz7Eg52D/ufhT38UoQALUomD0zi627LZtAZkWqNLlURwVakG9ofqhkDLm+mN
JTiGpBhyiPpWVlmXWVOvAVPFUbOkodu2FHlk80rBEiAZu+0/xnk9Whiio0le0RBfI+aMGJSQ/ItC
f1XQzLbmywFsiYiy1ZDSLdcY+CvVuAIEITQvYSWSIaYbtM1jy7lJ5eayrnTPlEQxvdsOOBM4qK/b
5JsJiVMSSV5APfccAUAEUH8dGd9m5ujAkjJ1MOcZEI0APhpXIE64Qn6e/VPiv1wXyCsLfRXI4Udb
gkKsLjUqF0cJYN3JuB5Lx13hKaGJfe90z7X5m0sHGMXzzyOffrn/Bj4K6opAs/0mEOdhvUc6iDID
gfHPQ5xEIekgRmUZmWGBHv3zzI0iXLNVfC8vO+WZVYapTncZ6wl1dH85aHCO6e4pCbUJDKXyYa22
z/Sb7oBfA0fCmAC5fIk6XJYugFWs/NzwwjjbDdaHRaczCXcBrnVdyTFpbLnfd2qqnElYv7zKj1cA
ksxQ99kc2l8ixUUWyXYWzP+HszNbityI0vATKUL7clsrFBRQ3YC7uVG03aB93/X08x08MQa5gprw
le2w3VmSMk+e5V/IfJl6lXEFLw7hIHO6thjUOzrMZ6QEwIfqbkj3yN0wdSoo8sUDnHgz2qgQuSes
PVXnicLWtardXP3OzGeMYPa+HdFsqPOVDcFX46grfXUZevYOVFo+gqUCq0fHjF22FBOZKzfDOyCJ
b1XNo2+ovajxcxMGm2rA5QfxGtOJN21KJ+t3VT9JEhuKJ0SOymFXIFM+rnq8TyjTq4KhIkYNTM5C
Q+9BUZLjXvJxOVdpfPyxiwYBWoy9jwIPAg4InsyPFE8YeSHlokUnpFLn4cL31c8dAqTqkBCCeIBX
4SI/6lvbN5Ehjm5nF3LKrmy3IFZD91tHY3W4L7B3LuiSHOorXbl2SBRUBI4on3GwUbYtwI1VSosx
pZ2k/BlAapvK/1TAY/IGNkxqaXPpijfiau7OCr8Q9yvI71OxdyguBJlgMhceGGa94lRJUMa7ffP1
8T17MX1Ye1lWh/gme37G2oV20nDKgC4p7uECXYShgVJwRamRQLN1wRLnzYs1XAgg70j5f21enFoN
VNHRbFl6IThTW5eJVNOCdLK5iix0nLy+vw85+tySundIzd17TsaRywgjRW4+K9Fvv28v/Bbz3N60
VZ1PoIK5J1n6HMyCgStoZqYuTsWZ4/HBAfVHPUFb3SJSsK+V+jHvEpkypxVzG/tU9OAns3kt3r60
diokyjK8tRC9RYRN4oQYRRZqtUZenvda6DfFk/Vj8O9EojvcuNqN4qZgQlCh7JliItkdvKWWjmvA
SS1eQnDAIVmpSaM7UVeasu1G9LzhY03Ozgj++noznAUHfnz8xWVoVGmehYY8vvMU1Nqezr3ZZtcI
zWqdswGtU+7D+zwhs7KaXend0vkNJKghKmce5YEIiC1NR5L7IntTNGPnghmwvqdV/l/2LRWgA4QN
zQh1WWggTjU1fT9Gt2YOBJ35tXH82wZUdm7wRjkoI91OQgpF8tfv6SyI+uPiizpjcDxfqwcWr90n
4EarXHlKEYQm6rJulL6ozcmkzCGdu7Dw2f2p0QKDEECfYknSb1slS7K8p9Wn0M6GJN+vMQeFpoe7
bUS7mByMT5CAO5FqYqqOIHQM2qzNK9GDo1vRIrvwkyR8Lo8vUGPd1rk/bUq+z0emGxK1obHx3n1M
aek2mkMCv56VTcJXt7sTI4o5IH3/nk5XSXtI4x/KsxgtDCqQTqArX/+esz/HwDNG2GY0Cxc/ZwrD
om1jogmjmSD8I0C2cNj74QaBN7Ga/nqxc1cL1wp0f+IXdkOLxZpEM/vBZjF9hEG557NflLs4V7lB
W7IdhJFNrojF7WWkUZyU5sA+14+C3vFf7WAvBWLkXNhc51qNH1da3MttqtaVBVvtFqUoVEmQmqAU
Zdt8/crOfp//ex5nyaJWzSiog5Zsi3ybHkGCTR5y6awkMxbHnS7c/mcfigTYpU1rG7j7fN6dhjJW
UzJYpN5IG1rXpPdo97kXb1HJ4JeHAHqWilkrBLR/0YgzJYNNWJIEo2sBqGUdA9EQGy6ukTl2NvSo
Cz1c0xCJi0OQ9g+M2S7yZM+WGWhPmHRO8RxA1fbzs8IGiCynjiOxG5BiDS8IxlhyK3EEiAL4XzBv
az2Tkdalvo9k+YsX4GI4LkkMXDjbkZPyofOSwuJ2yyyA4NkxqT9FzIHVB7y2AR/6/k/ADyhRfb2R
3vuxXy25KG5gjfvAOiBx6iB1o/gtDr5RoawsUECOe0UCvzLmfB0ENiLd5Sqq6t2g/O7Gk6Kui2I3
UpKMgB7DBum78b4ovzUR4Ln2bWh+W9behkGIx22EgSZo17XaHAL/udI31gSu5giooNZKTEwY1l7X
4UM94zfSPc1zLxPhEQtL4wHJ6bXv3+sEQst/rVCUncZvfuqBZPNvJ3XtgIXJ2yeMKVZEbYaImTZu
quiX3jNcXBdMWqsHZPOnPF9X9WNdMgIvby+8wrMfjcoSrQEL9vviDTaotw1aiB6fA6OMI49BaTm/
sDcvWulasvf+9bGQlIKcauAEs0wz+3yo0qTz8aOYH6b+JbJ+zPmTo6yx1s2dgtviOCkgz6jz7Ihe
Af5Qf9j1bTU9ucGPQOlpLqsAvfeZsTPzbyl8S+fHPEkLLXbSK3SvqW4TJdxY2dbx75x5782nZvpu
BT6NoDduTarLK7IVfwCLoAAinu80IIJj8Zei5GDb3iocHEqn36naKQ1/d8GdHxgXQtG5zh9h6J93
sEguZ5TUnKD0eN3eyiYoAICnd0XGMKEB/Vs84UDrfv2Fz2Uqn9ZcxL8oK73ZV3nvnMs+W4Ocz0HF
5GsuEVvZACbRfZr3F2L8mTvr06KLQBTOc9lESJCLGCJ9JKi4JGVtAyQzvpCwG2f3FWJQcNmEJKtJ
YP4Qd9SoHcugRry+aP6K62YdalSuf+Yc7KZ/nLChGTIH0N8TcZMPX4I/BxyvlQ9+i08FAxQO3cpw
fIaJ3iarUOoTU+ngtvWKlZL+WVb+LlHdq2AC7okEB/1zlW/1YGm8Pi/bfv2xzgkdIED3z8MsgmhV
m+gZDXTy5wjN4ZqIcOVTRxjPRfu9j25SB1hRe91l38MSx9yA0dNxym/y4I7XgJLSbVTqmyL6Xgw/
E//YKmsNFkHykz5bkO4KRnldsA+CbckjzuVe1ah84Wx2e90/4bHuxzdN+dgIjQyGiQFoN/sv4cYT
Pg+VOK0K2TYfvpWl1L1nuDyeCfYXzaZyz3BarAuHC9Shc6J6vMh/VlokTdw+zeT59L3KCS9kTpXj
v8xKsaElXdD39RRvjYU1mlY7GmMxTQ6J2ogCw61pAmtP/eAwYJ4AA7tmJ8D1AthGiM6FWJfIhCAF
kl3QxOxBNPsM2/3NaGWYc9MumY9j+1aRapLTqIDzPf7XSD+CJcpQGEqjv/Jix+jl663DTpdgvYyw
WM9hu2uZmPwZi+iiDRkE1Z5nrgBVIcyLyJbD7xGXHRJ/nUhDJ4eAmUwMku0ncaUDILFhPJMRgMlb
BncA7wxyOAOsl/7Nugt+RbT0kIonZ8Ja2X/J2TWijVgMzpa2l5O8DfULvkaEYIuRppNa1zC54FVD
Hp/oeB1s5wSYfm5OMsssYkDu6rg1aDXdKMxoUuPNSVUU8NJd4FI+Fm9SziXAIpvaPdjKa2Ke5BuK
NUWZT1szepUHcgDVS9vKKILHZjCv8dxby2fUgyeFlhdlHzcYnxbdIWuI1whTOuU3Ya+8INLWlM82
BtSuEFgwrGE/gE2BUMbsXh2fwvmVlwTId+Pzg9N5Xos7EP+PvB4VSUUID1nHDUKqGgPKn/WckPpq
0rtQUWGH2zujFhIA1tpk5larb5rXMdNWtJw8VMqr4r41EZ9WfzlNekCtcS8skYo2OGZhaOAzLOT6
dYHMt9EBRRRAtjB96HqAsU65sHRzrSMfgafUqlUP2V/+9Lsfb8qgo8FIfTPvutIEBVbfDM1ffVis
7ErbptMD9MMV0iqAwtmkuYNo9anT0QviU0zVPtN/9na7Uoa/HAU0P//esJvdVL3pA6wu9cUZyyMl
Zm7pq5n+u1hGNWmw9fsTR+suF+pVom6FoTUxcDZ6l3TplRlNUoGsavC+UImczk3j3mblr4L5jO5c
+zlqLehimKvhW+6vSgQOuP2eYmtbmI/p9EdSPiR1u9IVAODk0fLiyWpzeHB1o2Jna5O4HeFQKnRW
OK5TxBDWVW9Kx1+PBQBMBhH4CNjJWx+q793bogRIADClADPvbQNhcum7MPsmVbSqgrTki+foKlU0
pdnPAyNAINcz6kMFMC6xTdf6Gdj5q28T/sut5SLUf50V33rtoaWlKIU/qjIMpEcVGWwAKeVJpdCA
V5UMh1B98RmT53l5o+T6StP4o6x5FUTuEWydjLBiZLuzR4WeMT23ONW2RTVv0bIC3U4Un56Kbjp4
inrdueSrMO5U4GYYxJJWysEByvc+4LQ5OZAFd5w/weI5kCbKk+8Z+9ZimzCFs/gPUrbu0L7JP/rl
PkvfMYYJb0VOmZx1hJA4KhHQaL9oH/BTUMwHsfSkhuYQIN2wanEPY8Ye+c7GdusdfwYWRIbI8L54
xm/FUNYSThv7ROuoYh05KZxHBTDjDM5q7A42j0h1QmVSVgfaTQhGDii6G+AcFba/gbkCfVDE3ZlW
J/leyU46B5SjGaLAwO3BZ2AXy6GHL8KNFUAeIkSFoM3eleSap9Tb8c4G0SNu3Q3+MhB/pMXYe8Um
hlWXje1tDNcpB42uV9O+NMtrIo4KDYaNQiP53p5+sreGAv9AKGxavdbhtjjsc57KH5wDgsM67jyg
kq4G/NTGDmTI/MRPVbIQ6kawr5SZIZm/1QoPuLkwGIURlaMQgLapB3Vh6vTDHMDuQDEZNhIUP2l6
dg6O4t3RccpHHVg/vZJsQjwxRAdsAD/3K+yiK0rKgOOpDN5Oz5INracS7/MU58xOt2AqvQqYhDGj
4svOSNiLdDKVnwkHwwGtkpW4GYdrA+YB5gdloq11sKFFZT3hpLpV4fjAcuTLONp0W44FWgs/AbFM
IqnQH6HR9DYjcrj8kVBx5cVDf1Nh1g8IOZJw2PQsNbva5ba5K3TzBpFm9NJKBbudYTMUW3lKrb3S
NjRSEw8AS7SCSkcOshVxDgQ1tHaLLe9OrCXkWDE/21T9OtDibVuxBN9CPmxRQMdhQNgwOKT7Jymm
A770/cmqPcIYOXcGJkZXCnw2wJ1oILVldjNrw5aNp8LchBcJ1IZCEstEps2VtSEzFn4fqFMLPk9J
OGhAd9rqFf+CY+20zy4d3VllgJIecGwR2izH20xf9ATyHKBQNy6k26txfsi0Rc6haYDhRs9F7m+J
8ygf6DF3WfAshr/S1g9+BQUYXzjMQ5BvrHGDvO9mbPccRDW7stpH0D/u8Dqm0BBeY07qCGccc81V
4xrHNtePHD17OBQoKGDNUTDDskIeDBEsj3fUPGgDKiUO7Cl7ndJtoS/Z2xCmxmNr4hOZ2FdVFKxh
A1fTq5mSNnLZyg7m7QZIU/KqohnXWtratMfvRNJgnK01HQWDz0inm65KH79G0CgAdyoysG0PY1Du
6MtsWpJX1M/jVT//7CZv12r3RV6uFe2UIw/I0dnZKhkZkZc/Dx453VOGf8r7rVytpU/YpCglVif5
iQCI1/ngXNFYGKGKmkH+DSyuyVgAG8ccXL6T+uRlmwr4Tcf2EaHoJjviKqLMqEzxKet92sc7uU7o
CqsM/RMDz4+If4TtJb18pr/0FVeSFgCnnGkoBHC3+f80EDQQ3oh6TTJvKssQbIhonYRRucPBN01e
35UV0yeXCNK1vDBlEyfuDsXilJfR5JDt1JeMdjEtGsi0GypuuX1Ax8hetix2DecU2Rn1qAfaRh2e
E++R/Ixvq99E1XPVFNdEPsMbdzTPpGyWrANsGGlTg8yDL4JsQ7zRMLhqCSHyc2T3SZAEUpCjywgn
oXubZVHeJNluAWnM9awdz2cl6KI3+xmKpk8UmB/xqVhpRSYpcl42t4F9xSSRIMBNJ86VwbNNtxf7
lgTCdurFm4CbI6DaEoceJ9v3lNlMTAT+NnDoGZUIiANYzbvUFrmVVWf7sC2eZF9ZansPM8zLrq0b
jeFxUijwofWdY2d7q3vipuOwOZyrMZDh5ZVGrjm4fzE9jyvEnUhj8XldWfPL9Dggq8pV/ytsdhC0
5umgtmsqnjHxVsOAe8sqI92YySZHsAnvess8DdpNCMyt4uxXryrbDMsXODva8Fdq2PvOaXYB89KG
bDkxrAdBJNCGf98bOWlXYh/V7CgS+xP8XxQSyb5BrRtHF5/Igv+uOaU/3YLc5mqO72sl2jFBTjJ1
rzDtUd1rrKAAsBDEuNm79BfPRMc8wEwFj6K286lUDKrYn0NEHVGeQKOz01Bf4CMaA0wd5B4DgR26
a+ic1p3Z/lRD7k5um/R2gMOmOFcWoO+qJsfMaG7gzEr86qI7CVcaNkqlW+7SmSwM1CHDkvZgKhbN
+ReDSfLr3MHX7MxrgUa9++c6nNUXEDmE4J2ETaJn7cX3um7urPZZc4ZNSVzqjKPSP5cFKgyms3Fh
lRoNrklMh4wnIqucy65/pR3AcRc/2Fh5gIE6jflWsgXBKZBoqrO7RyAW9OXJgFKor7ks+Fakv/EM
DyX57sA80Yr06EImoLljMCacxycmcTAjkzR4KmqoaLCUI/2Km5WrXOKHg4s2fsgrG+Oj7IWrDDiO
3PIoGjYK9MgDbkIEeb+HrrYu2dFcYt07fAX4ACa2hAw+FrM5KWgGa1wJ1pkfr/SShr362lOrD3+A
59GRcPRVOnhj9uDobD1iIDUXnF3ovO1NGH1XknLTWPf8dBmf8VXaKL8uKuQVg7dSrVao1aRW+liR
jkp8zh/rJ9oWLoWPFiVbrVfurFqBRceIx9rp1Z7ZsYAOsHvfGVgMdDdBdzXjpRreJQFiOzvCptXu
huHBDG6RikjSN2uA6Qcojo1FuRpkx5yhL2darIJB60SEZ3ca8JfEk6nsVgUyBc5wj8wVe7BPw6NE
TJl0yUQS9wMazQ8u7s6oYq3YYYb/c4cfDmdA5oV3nvdDck7Xxw+HPyE6IhbF3D/Ojb2CNzBJ2tSf
iPRSIXJbJuT9Oc/bx6AR0POQiRYpYF3PwDuDVRuHcMv3ibFuC3FSjdrsm9QihqnAh4VW6z6QBQ3k
ZPxWieM0kHaNtkbmet3NNYgryvf+yZ6CO1B3CL9IWpy71nWMlIKV/RK75jEutoXCAB5QhOfAMkUN
oDKPBklmkAXXbfSLvmNm/TF2kCgpaShIOD+5+gP+Hy0FPyrWwENK9zW6CyCaVPtuzO6kFOduh1sd
ogjt1M2OdDId9xJX/PyZHUm97mXjc9EwMiDTGasnbfplPTfeH0a16aFAg5xkfEDWLGgxrhmgUbYD
JvbAlY6ozWawgA5kG6kTprzeFxmMTb4yura7GGUASLoIT+wZjGz99L4v/6ydemehiMY9mLX7GZGR
/EXmuLhoKexyfD8lyI9Dtn7zVxr4c8gljra7asQpyjwqlS4Wr1B1TUoaZy9DEKpc3SLksM+Qlzgi
i9JGvy81PS60PBbNzSqN/ALV+fgW/itHXkoXUtaYi5TGEkeSLcDli7O6hO8La5+Z+AD+NzDpBLRh
g1343MziLg5qtQfTNUN1Iz2Lh4PVS/lX0L3XSJrwEfh77KKNJ1id9EEu/IJzI5ePv2Dx9G6Zuobm
gunshheyA6obLnRCLJUBCRkDojVj+P+yJtvEAdtreTB8Pj/1TBxSq4g3bpFrtQfWFHiX7gB8CLfE
PAH21eklO7QzM0OW+mfVxZMWbCK/wb9LIKVUgIZ1RH1D6pNyTdT7+hEvrbXoXWtB4Xhlx1qSxqQn
qniETViIDEm/jPw51yn/+GSL9nWK+pliGewiweU2PTxh30V8/c+62lZ7gSejMsG9qlHAnLrA24CC
o8GoZYcJl7zQffv62c9OKGSMr5kGfvKg7D9/3qSIdb8QRTFJD5ldmrOgOvm0I7MwZPdbiI+XXvjZ
V6A74nQH+dlddoVToxvw48joCqvUwLAPjySYXEZTfmlafwY8gdPKPystusKt147R6ACCTSPRC5fO
pkef5QcJIfVTNOirC6/z7KNxUAwVvT3mXgto5BDP0RhmELOmfmPWD32P+QYG7Hv/tcWILucytZr5
imAh3WYyija9arJbY9ob5ubrn3LulxhMp2W+jyH2EjfizamX5wym8RM80pGKCf7hXhlOaXcpQsgW
WbahDQ0IlYcqItAI+SUfmvw2tNHJa0H3DT5sUqhok9i70w1EkpJNTHaLyVlAu+oiVepsBxyjb/Fz
lpe9BPqF1WQYRQzzUHF/+U67S1JcLELkuNATMbCH0NYkHChq5+VDOdNIhHZdD9dxcj1pyX+5HiBl
SJ+eYYe5tC0sMMKABuGADEHSSrpyI8WYwT1AMhshTNTVD8hJi0JgN6LPo963IX0lKUK//vDn9ryB
qQfdXUvHYmex5xWkPqIs9wA/ht/iaEteXg0ybFbta218uhg9z4H58JOzLMOA/QmqdnFBmFXoIklo
R/hIisBHMswrOiJ+9Gw+1sHAyO2VDN6FJr4noNIwQjj16wc+O/H8+AsWMYxOLTNBmzdPx5JEhBYK
DpYjU076rdwZtFGk+rgYxvSzRwxtPweMqcP4cxHKI63rlKJDqlsqfK7hEXsS8njcYdfzWAvnGVyE
UT3Gj0gPhSBsgeJa6C+yLwZqTq8Fz/hDD6tdHb6B1zI0CBD01eS0+D+lF/v1ezr7cz0BDDMyQg10
sTFCCF6RMYH7DEBc1soNSg4wYESbqPzj65XO4VIQE8PvAtdGAD9L24CsVQ2vh1n37oXdb0Jnb6K2
QYomyT8EZtgasNeUh2D+68LK51IkUwcgKMZsBuj0z8HIKHV9zAcMC+T0OZS+KkA0O9pGJMFkK4It
Z85ycS+ce7cfl11sQa1A3KnMwDiR5lMguMorJ06zNv/FcgP7v3+eb5Gs9JEfNnkIDhEnNiZwIE65
OwcVoP3/A6h76akWG9zVrDC3e54KHDWJH4mBSKkGco18/dkuLbQYg6e+l+aTCRCNCTHRanxPBxgS
Z5ckJs8Fx4+vT0aqH+6qXi1VM/N4feSVYfCUgVekAuVbsStpG0oT9usnO5dcmtQMeM1IWmAsnmwy
ozy3aha0fnRMFazrv5E/Y0RX6v7rpc7mch/XWjycomlhohOMxRWeSQqRv8veT50gwZpuQ8mM0OTX
i559PvT0NcyPLOwBF/tx6EI/iTLWlGlRfsjeyzIgRQSxi6yas7vkw1qL7aiktsMEnrVKrMG7E00G
xrzUwhcXOh+/BHwJSx7dz2WonJUKddIccB8ZKkNF5js8G2+V7BgTMOk+l6j6sGe4W75+n+fQ+a6F
aZojeYRHVv55h6J8mVNI5hxwmh9CNSGjknGerZcH0VBO7SsrnrddxzeOEFImZ/b7569/xHtRt0zp
Pv6IBTC0qPnS/VhkWNU2qxKtLg8dvEZRN2loHDrqfnqdIqggVDD/NRalLevNcPRjg89Wy7+vaw7x
1kLLo/XD7aAa/+Eu+/ADl3l24nnzzG6IhOZEgiuoKgqIgdd10Q3u/MuwHBSDUXYTkMnnL5IpQ+5k
rZbeJrb5IBM/sCbfYgYJkYUGjO4cclQ4ZiYoHYZ0Wm3vQwvdtWlbYODhZ3vhKNNVqQLjAIA3ARGS
IUfx9Qc7F9YsmywEWDLAvuWtl9ThmE+VHYIyPLkAVUCIM2pwkpNeQayg6XzxiDjy1P/aIrJTKS9s
/rLYp36LYlpbDyHB5sRhTHL12qItyM0XKd43IzsZ3ok0TO3+LJtmw7QzQ5wlQJw+uc6x9RHkiaEL
59AD2aEP2lVngFJgcOfBPMHx4c4lMxawzWxsHJRQGMe296YMpWg4cBBazdlIP7sP6itZnDtewrip
7iL7Ffu4tRC3SDpdcBQQ7T3/rjCGx0mrboICxzWNRn2ufgMcYBjtjXigtEpxxcwktOkJZu4RO6KN
mnYPbW1JoywaHPib2lXjIHYbAevUtkH+FENu7JPsEMThJgPoOanjBQTV+XiAhh3yKlwi1BWfd58+
pYMOSgyuWvLWhKPIV9Lk9FRyaWaaHAR6vHs/O/ll80NadslFHQ733O7CZxbKH0BfT7UlLn+4ND0j
G9AQj0gcAxu4ybidw43hMyu31lFTrzs4tp16sGnNp/qbXzc3dDfzQbkNDO2kMBXTkZJMnW9TNX1j
HwygHh2ilgyEmRDTwbJoijamuxbeTOYCS+rQNcRCbwRoI/3VFITE/AupN6fUDxylAVEntyn3LRxg
O/W2uv6alOhiJW+FPe+rXqGl8JDGOGYV5jpK4Hox82yVP/SmeQb+etOp8U0Vkf06iJaCBVV+IWpL
z7hbe2q5i7s/4+J3PmxmUBzxiLwRMdg5mVRwZsZICFGHCr5LOa4L/acqWnq4SOiNtc6OPvAyGTT2
3ms+5BuvAs0zN7gUo2iMUG7ilBeo12dLH/JBAhNwXml0fP40M5NIXcmcUHCx+A6M6E35dMQHRPnQ
KGqPFT1b1DqYcn0dcN5Rlsvj/3HhxQ0xkIKGvixMtQUXhrW71F5h1su4kCbooL+PRhlNw/FThuTq
Yt15dlP+8+RLEuoc5pXnTX+HPK5o0eRgDCTyGyPfy4D5eiFHPadO7nIIUDjCPlDDbufzuw79MW/c
Uvv7XTcS9GAPM2kBIkBDh32MPG7RvAjWckRNSr0Gc4+joxG9wtn5+vWfy4Q+/pTFiayyjnFppIf/
WwX8zWIm2GXNhYXOWcl/eujFBlMtyHr4ZYW3AH6EbqQDi5AwIPOREQmwENOLtHI3ljZv3fI4x9mt
yd/686+e6aWezCDLLjE8zpFf+VEexSXOfJ75fjd9CEhZYDkR8qLhrQEKbWwbsfVcFW20maCPR/W6
8FUmUpjMM2R3sMeKESLAZgb9PnsAKNNve9CS4AeJWH2KAjZwfyph+AqCNPv6S52N32SRGqk/tzMt
z8+7RosNXSlUi9+qVUS4/LvAMBMj29IM6MJiKzuWZDmT0G0kNzXN9cltL1QhZw/Lhx+xuESmWdMr
Z6rSW9FxJ48Fj4KtCbPMv9LkKo/3SP99/diyLf4VHohJEFz5TgDgPz81OKYpIocmPMCbCBkSPJGt
U6mCmWE48vVaZw/Dh7W0z2uVZRTgymqGt3ACcUuj8cPE3Ej3ICu/Xuhsq4tW4/891aLKn/zGaqOC
mEOVT6UjcNbELFcmo0qKLWjN5MP09yi3GnDwKcI/MiIWuNDXP+TsE9vICzAgQd3jvS36Yf9P4H8K
reRzkma3I5i+gRj7pDK2vdjYOPfMHioWNOQdwDvQfT6/XcWEr5Wk5XuoSYOXDHtdGoEbGDXrorun
DmCUKt5D0VEr/C29FUBFXz/tmZ8g5SUjNxqMpN9Le0wranvL821a2SAV+heSrTXfmbaqVtNjOcbq
PnCvRWEOiX6EDq35xFa9dI7/ne9+/hGLb4/eN3xPE1rZoB684BszW5ECgkojemuNKv3ugJTRymk3
wXMrMfx58uE7TjQhL7wPOa2fD9fnn7IIKbozq8pk8FPYZLwSSkKEwJ8Qm7MBeiN0Dpt5V2tHUfwR
/e0Zvq7IsVz4FXKsvvoVi5iS5Mmoj6bBKHZ4Ykp4oG9Dsx0d96I+MT7WwVkODOUvtnDOyE8gqkI6
qouhiRTJn3fkbLdDZM64QfXtsArT+wS0v58+hO4pS+5Ga69hGdrk4HuDR+CHhXnXmCdX3VUGoIfm
wUP1O78y1QfEupKw2VjzvqnQB3hzwiszDnchWrADgJGv39a/4yG/WUMUkBzeVXEd/fybS3ApSWTo
2S0we8TK2bV2eyicPT2nxtx/vdaZ3OzzYouek5126Ou3sC6CmeR8HfsQZLZqehdCvsI6RUEwflt1
K2O4LsOrzt1dWP7fLVhZ3oKvTFPcxWfn87MGtFRc3UAOCEMQ6R9gZOcn4BcncVBI0heDizm9cAec
f2adwaq47mAvvTgTVpfBM6GUvAVKB1Bah0UvKSEIUBciCMU5A3IOZY3blmAhs3yDwdF/efAPv2Hx
kSM3GEpl5DcA2aP8jp1jZj9w6TEBA7HDsl37dmHJs/uK5F+lzS5MVIlaH24Ck7KpsiqWVIY/uu4p
LHCI0J9783aIcfO4TlAeCBgydU9ZukMEFAV/Izj5xX0y7pThwr77d5LBd9c9MaBmIuI6i8dPYbAj
QY/PEI8PfL0uToHwQ+jy9xgIlYfKvvDRzz480mNiEsv8cdlbbdu0zAuEpaRLZwITb45wLhRmMQKv
Si483dnFyP5ZxoRW/C6k8OFNe5XvZ0XB0BqUD2O1sd8V9rqAXwdW4BKbSZfduoytzofFJAH4sNgQ
V1no+0yW8JQPCm0bzu1WAY2UqvDBMODF0rA2nkQv2I2ebahv4tUrZjByypr0Vz52O2BVBjel3AKT
lwG41q8U1bl02M9+9A+/VF7bh1+KpbubT47M8lE2JMGdj950p8737H8get18aLoCoeRD7awVbL5Q
ugKxTR3dWxsHtO6lRtiZzi2bkPG75J2mbMXPv8dshq6tEsbeiCvN7d4OsQbPVjgmzd4mjK9U7xd9
wjnd0vj5+ijKH/yvT0ZuaFAYOgBoF/lBV3SqlhmMov2n7s59iB7HC3P2SwssIlyeGkbJo7EA9tC1
EOnAJkOV+PoxZGd99RiLQ2yrlWmHAau03Zpv6KLG/ycUlvFSNX3paRaXhGqZrY7WPlZf34KTeV8f
5p9fP8jZjfnheyw2ApIlRVrJg9CdCbDoSbblTZlc05mhECkvXO+X3trivCZtXdewY955jlx3tX2k
C0Dz42Lb9dJTLY5bX1rJaPcsRHe9RL9txs0xWYMYNNAh55KBnfD1a5Tv8NV+kB/08Xx3KRhslQXp
qlFmzMHpIsTswsuzF7ViSRe3y2OWSFK8TtZteh+ju4/5QWpcaJddWmlRKXat6kW2xkoIvFIsglUn
W+5D5gYXSpazlwXoUrElJiVZzo8i144cvYve9wMOtHN3QFuD7BhDrotybGd6gIQ8blzTAYXjMfhe
fCI3LPOkFghXtoa7YjV7k0ZN2qzBPnjREecsfPNU9b9seRRXsKhFBgX19c+rqgb8A8/Bq48KBNF6
0WQennC8BJL69Q4899EkjySo0vEx3xssH3ag5jSjoxVgCQok861r4h6tzSjazpf6CGfvDhcrbdHM
dE2Uzj4/Utt3ASKUxCRj/A4Ql/nfqrBXlk8WCY6A+e39zAVmNJioX+qXXFx7cc4AV7m5qSvMUb2D
sG1z+0l1HizxTmhhJ+6lkAPBYzN6pMb++g2fafLxgv958OUJNDBsUbyC7UpBmcA6cZp1kR6qZN/j
GuO/Jxkh+GuIN4D3gSIitG12v9zsLg8vicmfC3BsKWRkAdaQTC6CQehWyVzGAfHG2VNjM3alVqJu
gNBT5C8X46n1DkVZBriPCy5iQp5WaRnZfHRaWcd5/D5B82r6vyKUA9wSGiemhTIdirVnkVinwe3P
yTELvk0eEvNmfO3bO/lbyo6ke6PVZSoQGJlTWLT7iCuBp9xHGCTIUBSJ/mZ0Nx6UVj/qdp1pbjg8
qBYjiaEwx2hi9VYxjI3fD7vB3cQ5Gcy2qXZGtXWRO45EVB8HBZK/bLzS67um2WXQYbq1Bvc7+gb+
uj546c0Azi+89odgO9Y/VLQn1X6+xnnLgMmeDdrKbPYdJlSe8p0BDdyO58DuoJDmV3Z2x4x3V/5g
kgVhf3a3Pnu/xwAnvQl6RAaebffO02JK6YhIE951WGckj53tvqiwArwYpf3SWQ0QkFx9oCH7c9Kr
dWFVay875M2zZVCU6eUOzbHduAl2nvIWoYTmhM2vMO1X0VTvNJTXwty6TuYOE8inKK8hUwTXCXLG
6b4q4G3UBzVbJ8ohSXet05wyyz7UE+JoVnwVQWku8t8mHHg6VusZ7eVAW3fm0eGNV8YTkBmzaleG
Gn9z6JQX2fdUo13/Q4Gm28UI0P2R2cW2xHamxUqnNpBvOZqTCI8XUCZhxcJg0fFk+dn5N1b9A4fN
tP8em7/j+YemPlTd7eD9CMM/a/CzAPKzcDv1z+6A0VdXbVpMuvGTg71ewdNyWnfVNQ9+M+xT76pN
H/VkP1S7HtUqTfltV/TW0rfAvCe9C8aOShZUmPU9iuM9ac1KD+DpqOYhJumXc1lQGbSTdxqBBfi3
pnIy4+g6LeCxgcsGpQWn66VC2nDoT+I1O0VzvuJwV6kHY4yGsGIxm4PmoVuboHLWUeDeoCDyDkCY
3OaZax9jSPz/9tb8DdrsasBj1K+ahyR8TAkAgfnLFJvY6RY1DYaBGzu+hixu/Mz0OzKjlcJkRFup
kKAo06xj528U5mE6XEEh4NvHwniMGJ6jI4t1IBZLQEie1b5dtTWm63m2z11to90qnpBdimmrabch
f1/AxShXCGFDBlzbfo17sIOranczR5B98UWsUAjIjXlfF91Db78wHFLQ76NnuxYHxNb8KTg8LHhV
l16MtfIAWVsnG21awz6YNaTbgwmLDmuU2EWwnarF8/o9IsRU4+vRNfYBjNnAfeuG4r6CpKr46n4G
Mx0ZG3w9DrWMQZV217QOzkf5KoHvCgV9U8ItyRp/LcaPg1+dGje+goe6nmLYL9UKNnLFZYOPSjuM
myEo9qIr3pfaiz5+Z7W2BgTOJxd3FxSvkZlA4XL6RbcvhgcMNSTsf5hG8ZACM4i0595PN4E2Izzj
7kMyRA1KcF6Wd9YYbbCYX+VCBEx+VQ7923WgrGp/U8bQ6TfjtymDH4feEVsWYddNM/+2p99Y1rpQ
ky3Ykbs83DQHUL26ujGt7dj86ofrScIGgDtTf6AJTmNWOi/KXThhzmOfLKQVelwxvC1SCaF/k4Sv
ffM/nJ1Zc6NItK1/ERHMwytiRrNnvyjK7jIzQgiQ0K8/X7pvnNPtdpQjbqhctmVJQJLDzrXXXku+
L071U31EN1g60FeifsxJ2grgYNjYJEdqct7VYWHomIoZqBE6c1ial2U+DF5vOO8XSiqPl+SiRRpk
U5xUm2reaqdj3GhYD1UU0HH7qQU61xe/n3d6tWO+WRQ2BljGzWeAqZfMkyQMeJ08LjGe63MPpZCR
ybVHy9ZBXEIiKyR23kzWMsWxR3Ld7IigdVhjyJ/1AjrxbqTm24yJv5xzzHhDEaPIgqne02kbMOHD
HE0nDzfjYlja80Z/rY3FyQlOfWJ3+NbJCZss0kCAxm2VXpXANl86hP2fuvWYeyruq7C328uAi2oi
xhxVzcUvYgTKUOq6TE5UecpaHv45LvhGHJK4gF5uCuzfhGb974Aoa51pqHUWY6F4aGjezaa+WdmJ
Rew2nuC7mq6W/xK4g7B7vJrvuvSEri8iM6J+sx5vA8aDyWwYIZXmSjIrqIBIiXM9+vMBg9s+X/z5
hL8NFTGORhfXJBw2vsSkTq+cymMD9flvAO6QJWz2YX3+mBX5Lr4nAfm/B/rSMEpWzpYyciDanxBF
h+1NSo2yEWHCxErz58v6Pjg0VBFlawAM/4nPMmdoqEstlpLkqWpi3hanC1KH0WS5JRXTU2Ie3Ad8
VH84rAh9/hMa/eOwX0KjM1m8Zs7tghCfLWZ82rWHwLpBt3MLc2+j0BWXl/iHY34HHtv/OOYXGEWu
zca4jHC5mWeQYchQjWdOatxMRUUtNCtyu96fD/kNv4te/o9DfgFWysOpG+SZm2nWYT+lNcpoUvt6
ZplWpg9Fi/uU1AZopuAbGssmOy8u59jRghY1pSsW0dNrm3+gu/Hn0/o2EIbTJeROod3IXxriVB+z
thugIFYUueuh1QioEeM59V6v5YX3I4L+7dj5x/G+tEJxIAuunw0YdchDCQH3BAgDROHHsaN8ihv/
t1/936V9wZi0OZcvpcY97t6poiRPn1uvSDehI452RWAf/JOKzgz6EngBxIBQwu2ZDQPJEtae8c16
RpunwSSzyZjLf7VWbD603I7zr4seqRS5Uk4VqLfoZuyn+nUwfktMSdfqpVf9E0WkzQJo8DCsO5a8
5nyMnNOzfmgWJwXIVDpgKYI6f4f/2YrA1e2IX2RJ9c5ZlXROFd605Q1P8hlf8ay6b4agHeIGP0ur
3OGJ5NvGNT4hM+jYS6N4nG2WLIo9R8ydtaNnqIM/4lDRO68ZGWNq9xOU+K/UE3elGjpm5Q1oH2iX
ZEZoXyzgt4EEEUL8dTyf0RkZCXoy37k1LoowfsXr2XF3pe3PefWsEJ0K++2OIBwr94WAwSVN394m
KRQ+0KIS/8DFYM9GOUYhU+9d7zMm7/a8ANdGKQ06QKm/2v3lXj+viOyr7oBosTdl5TvKKOho5qtT
oT2rR9xqkXiF4GhT55FXTjSeYE61N0zvZCpGWdcyj+0a9cTDYP+wJH1DpxCD1YHraJJPgAPz7yVJ
P3fdpJ10OM4EUg66XPMcQv0TDYkPDJ6xsGaxvWLnVRAA/9h5P23E/tN3TajBqqnJmDp8GSbKkCtU
tTEsBQBHbZcF5xFDXf9SEWJMmijMFyXD6kFKC5myUNsOr+dUBECwooxu2KqF5MoUkLIy6aryw/T5
7br0j7P7MrJa59SZuc7ZSWefcQW6BXpAah5nQ8qN/zxBfYcMsh6RDoHWov2HhGCf0VmVBPJvCJE6
WIdz9UuafyIg/e3y9Z8Wh/mI3h/kIvkrt/U02M1hmrRGCK3m5hkBgxXSNI7Qr5wRBrgtlLpdDfJv
anY91uKRqmCTpi3j8mpC7FyhPGRZ87OkyqscGRxAP0Xp0SOCXYqdUANjSJZwxdSheFLob6YNGvDk
JzJUC14uqB2wYT6ljiMqFVHGMtEam93qQPn1qiHGQ9+ijCQlcGzfPidyH+nVvqynpNOF/XsTKDn7
dKMOu/wQHivN106jJ0QSjOPlxaT8nDM+UpZuGFbIvh7t5Pycb1X9oznD3Y1qFSlRYetz/i062QwA
q8sLAy2qyzOJVXWZIw7QuM4xyPBNp2zb8pgH6mqp2RHvIdM82cRhVOged1cbmUM8umuPsNZE2AIN
D7KAo1D+RVqJ+qXP8sTCHxy0Mir8iKtHlF5YAqjb6uQkxwndQUbpQS4+UN5hdRjIJFNWSDigerC8
VRWfg9ioHyFxMENiu2iCZei/0U0ZhiVl8JecDRsugO8wBHogBO0NfD4smztLmVyBjTbX+GhLvp43
bCp/N6gw6ovTyTuPKAggrELN0G5wngnB2Z3K1ULr9rgh9qcDkTFOlR58fPr6DaUHx0p11N4QinRH
Ff3fWIKuPw6YSI2an5mO3+gLsaVTToKSFBRZepBwx4Q85iB6Fhg2Kztmy5EgWJSe1gVm9mphV6PJ
r4XNLvt6Z44luWySyf3vwUHD9AziSozLqiT86Bpl3h1KB3UVGCHXMr4dywQjsOsHOgq9J183gJeH
69/JObLD0umuOS7L06OYoQkr3W5Sdk1jLFSMbGz1g83q5VRGYm5HLwffHLfMbtiyq8FwNigJ2P15
ZH/G9X8acl9ij7yQbjfrXDXLwQIAqjBR7h/Pw8PI5DYZYTZDPQ5MaT8DKyMvpC76ApkwIxhnbyLN
kh8XY+NqLJr4EQqePFVwOgPldvCE97KNshQZydEHzSJZ542QuScE1M6TpwzVYkZt0FxPyvtQBm1w
6YIj2x2pJy3ALnaBMIuepdOAskF9xeb7t9mzXP6+1MNdz9EkUZp+fDyZq3ONzlyHgXKfLXUkx/Hr
FE7zObNwobRJBcXO1uNx2v656b5fn5AWZWkSfmFfiwXM4VZmmgFdm65z0z5MORTxJJPO38uTaj2w
V68MXEhf/z+Ew+FpyX/zYgSa+2X2N49n9XIa2CaQISR+IwPAJlzuk0P3w9T/LSPr/46EGvq/V+HL
aXKk6saRKGfAkBx31ouC8Dso+XUH5QKs5dDrArMFtQOtB2Lhf6aRPze29c3+5J9n8SUWsE/ScBwV
9ieQDAXnoEiQMz5UDz8KT3+3rP7zQOJE/pGCkHRz1hC+oBwIEF5eYSzL7Pf31vLHY32bzvnnwb7s
Lc2qlxW15aoaKvxurxqy3kjKsPlASByQClPa9ohz1emnJMB3GVnsL8RWw5Ep5fqy26vVpj8YYgMg
TYpnD9ryUjiLq/F2mX41HFBwDI8sVKQ+QKdu2uthbB6Rcj05FPvCc/vzrf2GbC04hwJ7UE1q2owv
Z3M9Fsf+fBR9uX3ELmRhD8YOqzsGN557EYvVCL34eqOYP/t1s6UUyudsVQhGo+1VJtRDAFX9+ZS+
7W3/OKMvkyIL+VmSqDUWtCYCAW7ISIpC+dk86tsY01F1XKMIdW0kPf7d3Q797XSbVcoumUMyDIT1
HgIICpxVzuJwWzejqCX80PQJPyVMbQ+gjPUhxOIalP64Qd4re9fUz+bQQYj/3Arf7pYdRxbGLSg3
QOT698nVzXm6GrB7l4fdkRW0OBeL0ZmB6HrEixrXrkO8nrTTC9xMprxWXwm4x1GKRdfX6+EKTlyc
PLnaZ/0dnsl/Prnv9sywzmQoxxhlUAv173OTyCsZsyiABCVzyAJQ1IXBMgpM/cK4WmTKJ5/s/5+P
+bnj+LpY/uOg9pe7JavdZMszbhj2SWXBdoCX08k+xRb7j4OE8TrmFJFTz/50OofIewomdNvPYLgY
jVtEVRLag7fpA7QJX23EmrLCK6iP9riNHSLFKLBdKEkC3VaJHQtg3tNxeqhROTtnvvhJ0FAnaYMc
JtsdUvW7zEYyGriul9FGR+Pn2AfStfYOSOJkxg+Z7m/8cxBqYTsED0uAKPqXy78V00mTaqarXvpl
XXDi6x6pr6qbwGlfLdzf28tWKheDEeTW86FdXDX02bvLwpDSHtb5bX1oA0krPPQDYYqR6BNb43za
Src9cDzEN7zYHxFvo6hFNvbFAZN5yaaa5rwgKY583y9TFlS+7fnmOcb2pqaKGDGsA9frS8XhdSKo
bIAL+8NsoOhivH+576JEE/sTtkBMVF8WhVHN9dO16cAAreMOf2AC6jmp5WVrmP6pujsUcW6RUsO1
1dEXivnrBglJeIEjEuE2PVUH2hHq8CP1TEq1VvIiqNbZbJKZCmT8Ta3LX5X8PKtP9ZOFv8LpUa38
vAnMI37Ar5qO1yeXFTiqN17fTvJv7RJZUnSSH7XmXUJsvr9p0WHcT1YoTDfYp7a3p4s1uRRo5WaU
Ke756nhFVyd93kIVIGIr22WXZR4EuDS3tBQlNk8a7o/1GDkZ2QDqpC6q5hZalA02ZVGTOyMxdUNM
TtbbyK7rLRljCz2rmmiDsT9JXVo75DPtLCiwVKpsxBbt1LD2lGuKxEqeNVGBKAA8NrRKOD+hz4ji
zsMN93huvUIG1DSuXkFvwvP9016VVJaoOlXmW4TOAtDyTesSRb8smUOXaNHVCNceTtHYvKgKSqTH
LOi6eX/sYwXZe/skL7Qj8EBWXWLHye7H5+v0MNvaRr/eHp0O/7rCImt08G+TQUMjW2Yiaz1EhjOl
3aQnYLwSubS5Wui3OvrzLPLNzKWi0qLjpmNB6P/Ksu/Pp3mYzNOnEwslrVRvM0sQZEDiYwP246T1
acn+n877j+N9mSlbWbEz2eJ4GJWLrTDaHSwp1PhTPXHEckxY0kPpoIlzyiz136I94RZRVKV3CFCW
j4r1U1HDdywEQe/XNBOitPDi+vfsrSu93lFe0ELnzLyqCzsUNYZybd4cXy5IMglNUhs5VGQsSRaC
YgnbKtQlUYplU4AYIs5Tf74r6rdj/P9O6aupvJ7X5lXKGRoGOSNdb5IDTsd2N+IMVkd5vlKu70WB
ViPeqpcxqjLEquwYLfKu6v26rhY5PZ+KBLYmweHykQ+vVT79UPX/Wer89VZSoa4DEkNRgJr672Yb
FcQOlaYhCpYrJO6oqy1enKu+aCkC6DxkcBy0IO3Ju9UYaQhirihdGB2vv5LldcEGLIRnG8W/3KSF
dpYS0ynTeqbKHToAwZXIfjoVhhuaB/5pQpU/JvAD+hmOTI874gWVbuywy3Q6UeWHl/Wfb8F34bAo
wP/fy/sSDg9GQya7Qz+VTQ1qF+fJB5JnF4eEk0Ki9LIyxp39k6nxN7GesANH2oXCWx0Bk3+3qT5T
YgBRDBmndk25FAgJ6R2RJcZN54fr+ybhoVIdRmEtdBdd/xrszZlenceGngw7AU8pUBvYVOyhLj0F
aqAb8+5H0st3eb1/HfNLKHudriYswjO6Hqd761qCnm4cY5+fdpZFRZ8ZDsp67hGomCElpA3p2v6p
NBNqKCplm5+WuhM1xa8DIc1g2zgFIjUoU347eOqPpS4ievjaudGwUhVFhmTsfPXCMm72eKL8Pl/m
qF6P82pCZpZU+d/SNeaECmz2eqPW48ct7ncTMr1O6Dhh0Mg6/+8e0CmXY35qhlzQ28T6SRc4VcLr
TcBLmA78WF76WQLy5VLBDahywixHxcnsS59j5jN6qzq3y7Jwb+8TbiTvR9nHFxBZ0D53z1qQK+7t
7fpWQUewg/LgIXK5LzNXf5vfgB+zZ+26KN7NN75dScM/mG8d5UeDW/6+XX4ItI1vei0ni8WTDMXW
/g9Ni41BcXCaS7sc3pX304fy3p1WxdmVf11RCXwz3kiIVphOvbWtO6+v9+YHX49cCGX/9l/jS/lG
FkPKA/Wlb/xj4Z7P/lQl6oTwpYuXxfDbIBtU+rk4czTbdC7i9QhpJXcRfLTfdFk8Zf5IwrO+vSzG
IqxGcV1fi+0xkqssq+napaTAJYAcs8AVpiW3/mC8KffkpDJoWZN73aDYyvcCTsC0gOIAZHf4GB9P
rvzRFS6sq1cYOzOKuThDLob37PG6sR9qLuTsHh5kpJtd4519yXjxIDr0z8Y9MaFJxqtcjCjwC61s
b/6VP1/7e5Vc//PhdaoDAiiDxhZFLT3QtTi+TGnHe3YD/0WLhHYPmtfxt/wAR9B606aAOqjqN0Qs
9eVEZeAdUSWrA5gsgF578y+FW/46vBdI4SH0+45yuArj6egiO4yvBG3t2e/mu+2g2uwOH/IcsOJf
zj4vns/Uu/tUlCCtnAMOuM5D+YEaNdG89Fs9ebgnTIgkk1RCs3h9JewiT/1WP3Fo+UW9v1wW6ovS
YB0BV8S97rKX5n2+m/akEJoXu1lg19a/0gvUMzQHqnc/pMui/n0okUqNrQuCm+7lDTA4qxbl7xzR
WonAUbTeDxOzQMv+Mx5Nh+CeVBPk0y+TpHo9TQSH5XGJmYmBpySOLocK3xJKPx5yw4xm2kUWFCIk
dNtWJGRZif58Dt9MQtR4iopHdtya/AnD/QN3agtjwHvAbMQpEDbDIW7iXI6pY2rtZfvDSvTNmvev
g31B0xSj1Y8IejVLMiK6uoIgxipLOCNEj/98WRr18t817iehF8iJkrgvq7rcdeZlQvRp2UM3zGNr
oyY6j3xrJ308xed1FTGmtAAqVqImdTwsu1hPxFcdqwl8SD8PTz77LX6r1tU635rJcc0MJF7SL7tl
u1RD00dn8a9TpN33QR2byRDjWRISvMX59sD3ekH2IpJiJ9bJocRzyiYqRmY0vCT2TkzAGxOhNNWt
1sPSTJq1mbAIhsdfF6QGlmrSLa2NsZmTOTmsuiUEPzWRNtYmj2HpBJdkeM9jOSyXFF1zml18CPXE
TvC+dhXPCoroEPKM3/gq3jiY2KdFpAS34MIzZHWDK63Q/XVbSkd3iJGRHGLRMn9fWx3LCf4+ITyk
sOW5YVmtVU6ijGeeMQIrwBQgJFrHdjx36TTYqru3FPGS0Hk7Jrp/veuCcaVESnSLsiRLjr+V9Mwb
zq9aRJoI1CDSfSScw1t6/F0kKGaEXSB+v0aWb5Ay+SsLh7RaTSl6D0mxU/jsE+8f8VNg5Ylu6ZW/
mLi9D27Gc6tmRbAZIVCdHLaH+MoLsuQWVaHudX6xGqLP73H3ASF2cQ6miFdEaO8nVTKG13iINa8N
lChj0CdX3HRLaZFvMiwZoirR0iZpkvzdSodNEzXRKbnFt1hZ0qBA0/fj2pjcLMWX5ry+LYd79qlr
GHX19rwe/kK9Pr0tD8m0bNbo6neTqz3PBhvxYk0XW2CbAEvV8saF6ZchfeT4ZNI75CTjBfm96GTU
G4ZzKEX1kow6DPylucKDp17aK7KUK3KjG/HThZujbS6JvsO1bObPLV3nsGqXzaO1wVnoTG5+NSft
Mr8v6Gv5dlpWe7bY3X2+HZai89ERsS7ZNutpWUTmolk4C9PTeahxHzk+ZatB8YrUpG/Sop2vhWOg
hafnIUFLJ5wDql9jKVSDJj577OsX02Lwrz75JW+Mr76SKMnwQeEsJVybIr6xA06aZbN0VkV8TZxV
FqOjN0FpdE/vh9xVQsPPwiKsVtfo+naImSI4rOHr3omDZ6H8Yvl91KWGfwszKHWu4RehHU+p5MMo
58gWZ6L45IdixP85UzhUgeF3kfPrEPH5sFuzOIvbqI2yZRvdQv6yoDHSLjL/MtZD5BYrMx4iaV3R
dci4xhkfT2+jDRIjuoS3uPXQ4wlvdErRMSmTCau4+jyaFnacRRMe4iO9eYishe45vktKzfpst+ED
hMYrwmsCuBuT10xrX49qf7F7QEdmofiyd/OhnyZNTPVd/0Ga85awDhaxaKv2gx1pzDWc3ykrDjBf
o53wD/PyIPNzr/RAAL3TA6Pu9ZpeoyaseBQMgzEw+MzZUx5VT/OP22Ghp6Xfh01gLBDC8W98OaEV
Dv4lyB+d1yk5P1+4nWqgeoheBpg5LGZP9jA+CJGDjyrep7qNZyxY6P/f80XQhtjGeMhf8GmXJT4c
uAC48E9jMzi+lFEie3kkB0c+dV7mkegw4pjEA6el+d7QfhZ9CQOsz/uVhX10CLoI75jOlX5lIYWG
WVi/6bG4OUNUhJKP5mfYBlrU7PifWU9ltmPqCY8MWentHEpId4RNIuYecaMKMReF0lrcOPFG5w1W
ZzTlbpMA/bRMQXlQhfCHfXGziljjtl4Ca6ckVdzVrujHt+QSZDHgKZ1xDi7ByYO0k1bMZrx1MSXQ
it2zNy2qcIhMui6TWCT6pgUnPz7E+WYi7+syyRCIhp+TGR3MU0Ixos6B5dvenllvewxPKyXFsCsi
NdJtxGzLZMq0d2VCLTenlZZWJPbdFrd5zl5MU+pv6W2GRZw2bJPx8nVvcZHO6+mva5ylDYEQv/bb
Ir3GVXRlBRRT2DW+rInsnEBnQhdz9ZF51+aSJP8aSb7E6RSh6Slr3dsyAF07d7GMWIhBY+YMWUi9
yzE40RnFiGJgSVgNvTPEEy2kNJN7mdFrjbCx4/l5DhpYLa4Y8ZCF1BERt8+BOCX8XBw/fz4HWAm4
6oZW3I7v4h5ksbyR4zqVR3crDr9Eo+FOjodkHl2DSA5mNYn73D2+txG/HwJObg2WHQfZeXMI6tQu
PG2trdsnY70twsOyezL2xl7dGmvVWJhbAMN18WC+FA/dmToCd3gang5bvfTwXbO3LbDvPkP9/cU4
LJy9+WK+kPY0t6WysPZAQ1v9xWz5EaxYAW3fzxAF3ninsza32mEh7fsnqA9P/ROIsbPmD/yT9sNb
ZS6kdfPQ/J6e7Bd7e3hpu+T6hL7EYWvjT/A0PUl7ftxyQtVDgc7Hmo8681ZnXfyuHgYgXqEHtb2+
ZbuSQHUDxHoGPHw6P7R3xgCu57a2W9+JhfDIPHp4YcV84ft2emseJHwqVrcnpKPyTb4Bkmse8o15
4QLFeXOytIa5NbfO2n4Z3jh121i0igiziwdrT3xtra29uO61eBQPtN0T1ugrZ89reRWvdfa1zDya
rdTtAbaQq6wPyzaFy9Gl2WpIzVjfmsyrYqbXGc52bGOM8UALgydxRw6ay58frLXz+aBTMoaahfub
g5PD34oVALrFYamtbb7krfjfwpLuHmY4h9I5qrZWtxxyW6dtCl+O38Rzh+VtzwuVNboZUAWW4u/k
AtaXkedwVKBnFUsHZ5GkTo2VtWJIJ4iwGaLDToveh6PNi8bRPUTFckqun48pYTVJ24gpmXn6uJRW
t4S65HINdCWzT/HO227f75uX0ld8UjfhEZFTAOCNhNvMQnZc4dazq5bGDtKGeXdFVmiFNdlGW9H5
N+x3OlI4a/GoJPfzfPf5k7LmsVf2lMTwb8Q+aa3t5S2Pl6mEwbvoniDq0cPXkAO5rW/Vg5pFGEhM
b85+eqPzPGWvpe2Wm5oF5eG8wtC03TS7btNthjsoqZvubl7hbpdq0WU1rsRLiuSWlpvj6rjKNzdi
sGYl7U2J7kltC3nabbarNy2PcTXcHROkqJmo+FgoMP597Ozx8cI4ad2seLG0x05j+/eN0tZ1irjx
2AFDuNrKXN7W+ZO5FJ2GfrLNVoelvbxsiyWzgGgZeZMtEWZ5vOKY5Rpop9F69WNTuOZG3VgrbWet
UGzUdkdtoW6MFdglz2k7Yzc/m/XC2WX3zs7eZPfZffmLJ+w7CT2Vjc6b80d946wc0fbiXnx+gMpf
xMO+c+gQ+p26ER8ougVzEBMSk4bL3U9VpillTad0RVxhUDW/1hlDzlpaD6ke02FYURx6VBexMe1T
84XBy4IAeBvosb29vQFy7CC155tq1ad1KrqXSe0UbyniZnlc2pvz8hSP8Skwo2t4+itPxSKL8WlQ
BZiV/e7DIpgjfgrF4xgQUoQUaKnRFF5DtPXiM2GaHkihFNIzT3G31oM80oiVbF47hPiiTaBBq25V
bOY0v4rN75zOabVRU5Irv0aObXNsPR1W04MaQU1P1VRPx9bVoyYYVmok3jynUnyJsNiLJXY97eqQ
ueyCvIx4t158SF4RRA+VB4nE1Rb9Pm+IEeqoTPNUSvr1cXvcXjBU2jd/ne/xL5BY5rfHadFsb4TQ
635dbXGe2rd879bNtl/zHExbHea2W22rbbkX/0+P5f543/BoTTfbzrmXbaUdhB1n9uv1uCSfNi/h
lEKuA/CIJTJrfhmVtGqXiMcQJm1ip11ipmZ6XSGKel2cNm2iMbHyZzMyuezzRk9bXod26+a8gc5b
KO60OjCMeAqM7Mo0gh70isaToby59a5foai00iNuYKATpNrEV0ePADBRacgyKZPqrtpULTVh7hwV
FTvI8ne2QYH04ner7hJ1Kzk9cUefeNVG5X1IgSxg6of1bqDdne1hb+9r7gFalbtzRKowKsMxukRi
5uFofMAlrVfivuRJsXFi28d4kT0He41YihBSDOuQwrPPe9eu4Fvilzk/IX3mdrBxoUzbbrtytvWD
s+1W/cOETO2u2Qyrq/hBf8IZBRPou5rnOEMiKwD9u+quf1CfRKc5bqDYPRw3xw0G5bvudVpNqwz2
PwVpm+k377prPv8yPRzveLJ9tQFpAKp34k/qmylzkKvtVxuZS8UsKJ1DjS2QsWkQ2HzWd2yPljmb
JGQ0kiY9Phlba1uuypW9ViTX2Op7Lbb405iUbKGgce4Or0hxjtjX+zie+epuTMQbMTdV1+IHlc9D
52btbKTN+bG+L7fdfbG3nq3nal/tL4+aE14ereecdMh9e3+SI2dcjI+Xx/a+5jFj6kOItD8/nh7N
2T/sDrv8Plv3fODt2dk4G/DNI1szzXGduzJmmyb2+mLHn8eYv9yNnGiTNqkSz6Gz1NfOvb7W16fU
XhtcfCNzRQ4LruTqlst1PlhbiUV5W68O6/oB0ApvImAtklnjk3NZSC8X1uXJvzxJeBtSuXSX3RUE
CfhVPkjbFvVUtr3Ufdy1x8V88JzY8mCau/LCDM8C6YgBEUs+2tmaJUex1+beXOcr8Tisx7fD3toq
CCatTJ9WrNmBYuGzzKIssvl+Y9O17wASBJhgJmw+m329rT6/xkdqN58NbLAfLY3mqu8v2BrD0Sx4
5vir+SXRVPZOuhNbWkoAk3zpREp8TNv3R9OHnOVE6t5ZckLrcjWm5SrbjKkWXwMbSCZLsxSwJ7jF
19hJxZqE0VBksKuHbdTdgXk3gABGZPEa3ZdXjd/sGsL52sP3e6G4aE2ygxABtpKKaIppmtD7ElrB
Ibktr8uJbbPx/Dd8c2KCahblfbY3E9knZE8R3oMl7bKRTDGnWumx+tfx3fKnCKdWH7xiR5gPyFDs
pihj49F6Bblu95C02yzS2RQDHNigQm08BekQwF54VMMhMB+AtTx5fYykoGS85gmztphAmoBardyl
TlVOL2kZ5mBUEDmAuPolxN18K9Aulf7V0QWPj+DDLTwbZ1Ox72+3DqiRaLIhLsBnLmxBruyyxH5f
ZxtQsZ8VMA6XHlVREYnXKUF1onuYoQ34JOCr49r+wEk0Eu2scWHnVZUICKoDoBI4m0zH6Lw8PPgZ
u8VLdAD4oCwu7pbkv0HZSoAzCm7vD0BZw7LmsqfgEVgmmEKWlpDxFVs8TtEposMnU/j3uqWy5lWb
7gFX4VAwYYfwFNi8R0/FVIt6J6tiFqCmTLeQAiYGGu4ciZ5brizwuXw3/BbTr1i68qTZ5IkTCygG
pxzWrDI8ptQjHt1iLW0ERIK98HX59nffEufJsN5eHm9LsbE6JR3bs2KX7apX7anfzKt5dUrm1bC5
rLXluFeW57MrdmE2d3VO7BUSjf7BH6NzJKBB2AUpvqeRnMopIHSejJFGeU4BInQF+AHxu20tr2UT
Dg1yoT3awXU93mt+HpmA5awDasSy76mR+Ig6W/RY8CVy1K5qLraQXSseWZgFKnlJs80cqSzb4msI
iSI8PZ0+jz3SPkdfDZkjX0tu3LA8rk/rdovLPTemj/slCwbHY5YagpMv73PWmCyYFdYrJ6a9oj4o
wV6pFOdcLY/fYgCt2A6ngPqypNiLgZNv67gnIhA4kfKJFp0CmeXQWCATEAiYYYyMmI9PSjoOZ/Og
0j62z6pGQSaP5qN9l8N2yamIs+zot1bKQAXdu6Unul69odRkZUT5sxVMcRZNyx6gB0iT5Eu/7Lmq
KuoCmOlgCBWO3a54uUAMDAYAECqXaif1PcxfAQJX3H5DW4CV6WRIjtwWif5h+6entF6UIR2KJzqP
hlsNgRinUqDRVcvw9Cb9VYZWrMXmWi4X4oU28+nI9YnefABuNuIz41U8V6+KgJQprVL7cjQzRPLY
flXDzts53oVgrKB7zimME2IEdXBJVkFVVlPM5dSU2KNMRP8hoKAz6GmdTCsdYRr3nLvYgxOvdTvK
srvEjmyCHdIMcZniI2hHx5drWPPrHE/rS3x8IQUY2USHedSupdAJ5WD0MqjaATBejgxIeAmGj/7D
Cq0Ek0TQIwGHZLHumZ7YnWWhxbRxJrQ1fMO/0IkBocbguJRBC61w8oGkmFkEOtDzs5hhBMxngeXd
QvVOvNp6vYUKyAL7LsenfkJgggJWKZlPJ5AQjI6iy4MCzNU9VaBwZSD2GQDDoLyd3wNlCSBKtKOA
psQ4FngrWjb0dBivnspDD/A0XlA5C04n4EWqAfjOToKr8wWwKYF8iasTUOLZw791h+58aCQq1yzR
KBOwyGEJZsmj/sXOLp692Ru9AaTk4pE+EhPI4uwPHjtXt/CQiQv7lRxd0jF14j7smbBE1NeiDE0w
dyQSrzzLG/AJdqcANJjBdPSHQEQF3XL8UMkK8WPzQbH7qxRlHyY9SfQoKh0YhMhKUA7EtC+G3LMZ
Shv0NTI0dUUcUqzFJ4i3m7vrs7Eh4LDYyIoACIHbMXGi/h1dkJDvpBj6YHqZw5n5mRl6efzQQ/KK
YiyKWeu6Pfsl07N2h/Uy8yPpkmhgsp4CCD98SYHpj4spGH0c5H22uovLwivWo997txfb13irGbIm
ANdpURuYi5kXyr7iQfP/hMbLUN5bnlgnLlHx92SQcnl/EZuu6t8W9U6fY0eMGKymz6kViyF0iiB9
msyozv9QdmbLiWtLt34iRaiXuFVHa8DG/Y3CLUIItQg1T3++xP/F2q4VteJstqtqAVY3pTlHjhw5
cpZwnA4IS9a/fDVOvP16z/kLBpFX9yhT2oVpyGVK62HpD8vL3Iro2D3Vueo6bcw9+YecfrdQZnRX
jSjsr8JLdHrM5vu1teGt2TDNnpWoYgAsqk+YN1FessQ4gBIbaH2OTADR8UrsM02NHzKKXMdsTko6
MkkyxcxqcoGp4vioA+wtMu97cq98NpwfKWhB4rIo0QviiceaJb2TrJQcnbqwMh/GnzXUCVhVVw3p
p/2snMslLx7pVBreFG/Htcyd+rQIDxxFNSuW1iezO0NMakGyOszjZHuZYfckHajLA3/cSGqpjs6R
QbqJTVesTi2Xv+WchsXlueZmPnnPvsUcKDcpxhpkpWQZ17naPymrgRt1ajFa3UziwVKQGUfPjQF6
qbhueIi80k39+sL2dFGwE5IgzaxaKtx8p6XCGNYfslI3XFfAMDVg3I9KRI1StWx4fDpSaso8Yd2W
KVFW8JoQ1CQ4qyL6NT4TI4MDXFLQX5RuAhL2OCUQO6SLXRrKc5csWCVvf+Iok3A2v06XRHW3SBcp
AKGfFxEbZnKEN/p17gVc31XMsjegYRe8KYgzfyB9y2bV5aWb4YSU3xDz8pmxHShU4ca0uEubs0fA
NL3wKoAjLJKhwiAAZIiSO6JkeQl4+TkqutRygLdslDdyJqBqla7TNe0xVmstxDSF9YY7zmL9aGfU
zacsEOaU1CQLoaQ6BT0lU9b8JwE4RONcouMGMkBuJdWr76yvLDy/ZiHnyNB6FvwXk7B87vPAtU8Z
TyyBoS+vLszu7amMtTztbjiZl9NjJEemzi44nsEw6DNMeq9Hry8JWqd0TgjGQGfOS78671swR8Kq
jgw1IPS/rX3+jpLbnbrEc2HBfjvusI4x5VzapTVXVsn08lL8hw5SF13N76y764qOGA0MBn6/aliU
oxa7VqHSeYQUCBScntJKwKf1r5ft15c6mZkGLUwpCD4j1oTNdOgOjc6c4jyMlzE2CamtOWT4Ei/F
DbhnXaua29a1Xv6z+uRaTvPrUKlQoCbf0vGj/aPJlXo0Cxoq9icKJugvHh8+xYhX5/A00mr0YD1e
oL+1Cbbe03M8RaFvAhfG2dnVt/awUcH7xgGAjxMKTjftxPSkSxxuR/QR8jS1CenAnQ50EXBP81G1
Nw2tq5sD/RMOx0iMww975V4Zj7gqwJhM7udhbhBz0ie5dcgyWCbyrQozjAcsS7BAtXob25XYO8fh
eQ+vb35hoVVCiZypc7caZkmKWmg1q1H5LZS9HhYocgt7mLcoQBVsLo50Hz/1Efpbfg2voijTl/0l
GGKH8qyH6lhO9b2DnS6tveP+yZ687O2N6nAfkUZIJnn4X7WumuWIBOP3CEgRME6PBh6g1i+Jhjo2
1qTr3WxF+t7TfYQgoEjF08NXVDjM8NeXhdfQGGlMuRInm8y0l6gOqtAK1NfUh3rwZe07B02I5VDA
b/t9cMPaHnBuvsHCSN4gaL2ULzG/8eE7eiVCT1OeO97Sv4ew41W9TTxCenn5ZogWKjT5DkErv0IT
hqBlPWl9cENQB7I3fWrtZC1OmZmzZzmKeP2JYIvNNn7FyRgf7WMLLpEv26wV5dyIxoDaTV8L8i0K
IXYqGz08ygmxXr8ahA9Ykntn7LnpOuwfZgfv3gnpWkEdOT2wQ2iOac/y6OywgQ+HKUaIBUvO5N4B
ePH4B+XizfVc723vl/4FirL0DwQA2OVwLS4B7ZAptII0C/pIXsm9wAfZpLzwCkOO4PIncbYW5XOW
URcMcWHOk5dLHHp46xmIztfm7fXiLXmufXQYPj7a8I47gg0GDrcmjxQALxkOdE8eaavrF2O+ShGr
J69vVjhYQuLbgu+rvg4ZgsiceGxgQpRhHDmqjv3I8FZgNCxproM9fuCtE2JfNm/D4/pGTm1gtKgW
9Mh1sinTp+c85EJCdskll0jP45X8rYQkfki7Tci/H/mRVJwNoD747srxe/84R4LnC7SUzxQSMPsv
EkFs9/3dinCCut6Vr5u7+/v398bbwDJ49KT2PrZPT/ALkemZHtiDjPnH9uT3XISErShkK+XfxnIf
kvxkzx97z5ppnu1TfvnyDr/kF5w0w8LtgaTheuvKWWX37hTgBm9BX2nAh5xlwmUaI2WXsxDRe/yN
AvVAoEgJW0CQzBZIcXCLjcHhTr6P1ztbkKVC8d6NgFAO5gXa0XMXvBl2ay0w/fZNRipe8AjyukQk
Pb3Hz+Xt7fIzyAwfZOB4r/lcwnM1nHAnqhytHOHl/27Vdp1zlELqGLNI895Ps3FecV5UuzAiVBb7
xzuFqB4ij1tfW8lzRaEIn+/pHk9yWa7FZT6CT19fzcq/rAZEajwvWnAc4bLiaT3/OZuRsR540lt4
Qbk2+6XJs8EuX2/kI6p/eV1gOPilhf52mUP4HGeXucNOqGkMzQfJYEt6Gp13NKwHKCkzzLkU6o1c
Z7bGObJTKxJyrYCqDB0AtO0bQbGQS/eebLGxiuQweIYfcVZ5M+DCjOhwZ/AuXX3s62iqvuMpEx4l
OSpkQkxk9mJPnnGWz/M5ONTyPuXpkYcBxOMlXsm/cz/1Ka5hvoHLvJN5kX1yfo33rnF7vyOgnDog
584HVU5VxotwhqyOx3NCjYM6hbNz2YY8cHARTARQy9cwKRNMqfJc9YGy6bh0Mjwy3WkezXFujjBq
5Q5VIBfj54e2i17xmgXKO3xdZC3LjbyPw1Zw3sk78v0DTF65s96tp4zwUHuqHuiZTtCY8ukBgoCC
Pjo77UiBIURCDdBMoeMW7VcWibhDyLmahOMXglNjlkX5rs5JkmXcSbRanWHiGDR+zUGxm6h6lTus
8q0nerq/nhZZwAGyew4q4jfYIJ9ODyGJNMn+H26pwih8dEb7HqlRukuvx/Ce79LocHtcjHwHIoNH
uLjhmeDYJOmfbaApjqTZsl0FZQvPRDvPZFF0M2QoM1QnCU3jQzYl0bDcSRVU3HFxJNN0QNyU6P7p
9ufqnTdcs6c8QnUo0oefCwv1ubTfuOzTFEkJGhayUVH8QrrwRXQRVKIzTUEOi4jFd3hdCJ5rgm3H
J0vqZ0uZnhoC8G4rQTXiAMJp7BBC0XoU847/kij6fH1BAhB8i1xCIu3JVHQopDEfDf48+0Wg3Rw/
tJuz39/kIXmOB4MchhmJUgU6QveyOy2Ut4QrabY6whkLAU3Oew+pd1m3vJUsJb/C38iYo2JrkW4S
ZdDej5d2ZGUeKSW86u+F5RASw4wubwq6HGdx5u/D5/6TykMoADMy+GwI+lBFSGNNJ69NcJgLn1GH
zXMb0fAXsYz9AU1w364OuL0ge6rm43cf5nAC1lVXQyYPt0F+P31zd/SHuUf14uWeM936/gdDuaUa
CB5MhT5QpqegnKrk3bAamUn+B501S1h+c4T8ETAPCXR72HSwRRnvQQrRVWAJr7Ck6wD0UZcjzkk9
yezBqHN9VFi1M5j7gJxH9XD15RMdsY4epDMtHB8l92WSkhKJTjpr5hrZsJZkoc2Zi37HeExmQvT0
bw1k2Au/wmWT5KGoeIq5yL/MCLUQL2VqfOO+97x/EapnwmUUdZHKzn6GS+g+A3kw+7YY5MmXSIlk
uMliBvoSmxqO2PDJXXgqIyVHqa5EfjSGXdAFoc0iFs/I2gUazIzxSOnOql/jvBFeHkp/H7l3rbec
yfRS+inTFj4xa4MNis5J7kEH1kbGRI3kOIv5ZNqSVIW/Ygdyf5lRfje+aY92dHyRC6QiYmu2P1vQ
/PpxiPLH8tGBEToidxPqyg7GtTwPB/QBcnuQImNY29XI9qu5efD6R9nsKaB8HLAjcEHADmE6M2DH
S2JYqKCbI3ncI3ysOWt3MFSRia4lsGdCC2F7ExHUcp4muTxCL4KpU1QSSOHAEp74tRMXTl+lYcl5
d+DJH1R1xSqLc2B5NeiEaMz/jLlIylbZJq+HaPft7/yEqb3mligYF4aBgcABNyLxS1RXvtav52vM
CsQG422Eo5UUcjIbVukMd9JVO09mejBBWiaPKYfJtZ8NO+eNJzjMuI0OiL8yvtrxoHVziyuLfSKZ
TyOcPLZbbi6YFrYowyITxRCEFPbxTx6Feb8eeYZENcbPfXEvD6kenIKBGx4lv99t5HGWO63iG0Is
4ml6nXNI2Xtnkr2uh8DeO5J+bpaz79nt7fdix+2bey/ySeyJjq30k1CWt5o7Zs+tRsqRRQ9L98WB
z06BTqIY5SA43fWN++Huk8vjdbyyKdJ37+Et5U9ZGf+uZNbUfylQoTBX40fVDJPOE4Qo/5BoU6dd
FmlNCCKxgWAf7FmiiYdSnX9JAGLJynr7+IpGrABhGkuJHZwIj0MP+R+6xpP/dSeooPI/uu20YjFF
R+YdptOYczej0Fsd/BGJ4Nn7eFq/rdfrl7c3F5ZUnw2csMLpE6dzpqnHyAsoHvzikZyMwObnZRF+
Cq5/qOZ7ntiHvb9r/0PN7fxLyP4/l+BXFGZqXddkeMSuluUcLBpPtQQcdbzb9CyNc4QkoZw4SECA
iG8Rk6BGZtUqfLDxV+993Z29pzZ4YcDf7KgmXVJ646JY5d7bWsacxyFoZ5QIBzVQRAZ0+fp+88xN
PCVJdcUnOWEBsdPfB/dfBPGcl+syulQkUgPwv0NbjYV9UkY9k25PPwWZGE3hfozJ9d93RG9XNvU7
kP3nrn7J4U96TYvRjl1JHNcjA9cicCvg5AjjahMPTjwJGCWGqULRvMfTwwzACVa0NkRg5EGEm9XB
iZIiRCR85w6kE0nY3cMzKJtc95SdnfgKeXL31tqQGtlR4cX/JW7LQaA5vKoJRyXJqwM/e5QGLgSx
MI1QnaRR4gcDIhtWizxJAZ8qL8mfQDj5wm1pUXCeb2SM8cDi5hM+3SV23kcTOPZ9QGMdhb8I5YhE
4ukYCE5WHyVO1oGFAgdFAlqBbEagnPFkzFpQtoX6/ETy9zRLnwsSu/WLpHzH+YlkHrJJPbyQVtrP
0pf9DMPu7g2NPuSaTRr1sM7AyUK2SYiqT58N7xF/X8BuFSL+2EoIKrF4GzahhN0SFMLePJvTMZJY
SS6ovGww01ak+kYwIGHzz58SMxgrdn2vBf3qh2eo55KLJ/gJ1IWCYiGa7AZwGsPm+iILyARDb8HU
BLPn615ZYYjvyIgA2OqZxHt0KPLueYYa9iKR17jSVvwQVRjBZXP5JAJiXeKIwLWCbY9LHRg+EBqo
BGTjPWrID6oIuGUwg+WaIsmf4kbEoZuh3fPstdPzJg/Um8unSUCo+yo/3ZXhYAEiXGbrsjdi03eK
HbkupAOuN6TclMP3GGVbiQWF2TixZ9Do7IfxGL3tdPo1erQbCkpuguFGbgTNk1Agi1JGNwuAzWG5
k29IpE0UR9gg/wV4fqqm1QMldqBv0D7fS/mddCfYHKzOAyARjFydV6F1hOJBvcWuZRMKCTZQPiKA
MCOsqIDP8gLTg5pLaiH0B9sHNfuXDZUNSzkiqSeQe0sqLaSyIW0pepB/angthv3niSus3si3ZNAT
36K4QM7t5KPFJP6mBPxT4n6B2vKOGzhridOVNf9NC07k5yIwv+N/prbEa6jHXTsoQL2+vdreJfii
epMQgpq5Xd0IBO/vrLDGapxUG+bfgNAuQtYGTtm+hKsenN5FIjEXifN+u99aCHQpULmNN07ip2sQ
Le80q2xtwT8bi2pV8aeooY+rn19TbtxNvGlXzkKAoMDBam6gcQcGif7+wwoRLKJyttAFi9bZ8c+z
clZyOOpOm2qLhgVfkeQZAQMy6cim7gAl+KKYF2xLD4adYIt2A0IFaQOcUfkvjGuUAG6Jut2ZzPcJ
4hIhGrQSSTVRxIkIrZ5mxAUF4IjqZFI0L+Clk6cHGdlNkO69KNpyiRi6HdI2KRygdWN5N9wTNYBW
WPcBxuDcRYOdkzeRv64yOsHJE862mtvwQxxkMhNsIv9qwMOI+xF+rs5vAOUtMBUo2PMxeiECoAth
E3DxYULYNN4dCKFyVH51eAlBKzr45gr84ncQIBDMfjeB9pLlGCS3IDS55IB1jdj8wFmmC3O2f46f
5Mwlk5+FNbx+FnYbFH1k4CcvCPYD+ewKE3ci+89eKTSbCs7ugktIf2lAjyXxAZPpzxwCVTilJIWJ
Nr4h2pdonhcT9Z3g1b0LYT+8cxTUAggSBTMyDtqDiA5zpAmCy35CjJ7TaojzVlXAPSgVPoh+RfZ7
8be9yGSP6MWvwvD9fJwivZUanZ97RcC5GbWAPmA0sgYA71XhmE1jlgRSqjymCcRcS64xRkXhMp+c
yVcxBwLZJMtL5lMSiBvS5WnPxUOOWBEpkTLxe4QUsY+vHpsimcmlPCKXFCGExJ8ST0itg6hUMJma
JmDsIrjccnHl3S+keA8HzjvlQgtmfntAa8oQS75YEs4OK62QwCLtGGaS4xgQryA1ITcCxuDGLOGX
GFO5mnJAVvD3VZ8K5n9b9TEuNRyqDHE2/JXrUK2xbbtMpbG4Z21Yhgg73BtZGi5Mxur6yOCiKmH6
Yfrz398hCmdUoDLZySuHqrahlzWmJfgEZhxBWQ10j+4bUQTnxWx1JNg3vQ+KS+cXfu7iYM7Ifj1t
n1BCcfcLwAZOWqDp3YMgbHPpRtSQeA/9VEIzgV8QrlH3rgTK/BCApEtvkQC9E+/7+/PvF+SnvPYP
GPSPC/Kr6NptLvQBsAcq5iBw8/sBgHNAE+JOjcgAErFCA1akmk5eIyuSpNN+FFjouqRAz4iUD/kl
ody6u+4SOJGKnGcG0AjNb2HR8heHArkzJGLG8nsFoLg9wsYI2pByE4sX4rPFaZZ9lIZ3mlGdMbt8
nj9JLnwKEXicyRZM27tQl4YrArygLB4C02xfeNJzsCeR/pNAIG2AUJS4Msym1guaHvpNv8t91s2o
cSZHzmUmYyoJVdK4qALIU8OudxCUOgu8CsM/+PFbewUqext0bUBPCk0I9c26n7ywjrLen8J7zXOe
WGRZ9EkKff0wZXJSwKrX5lVqbCpOEDWdaGikKkVkNGXkILUDGNy08lbH740JVFozVb+kYBD/ohPa
uoptGqLJo7pOfkW+AJ8XTQBneTRQ9ctyrLJOvSLm+dBZVkWTh74MACIlWWVkzYYva5mdfRUTMd6Z
ROfSM4LsA2j1MIm6V354c/KEPghtUHEzLpGhUzc4WUuZoVTrIFiZDy/7aTnTKU1I3ykxWF6uZWCU
K8ylxoyqoy8lFF6smFJK8QR7v0Xcrfn9U7JTqJb4v6oNqigo6tieHi6836te8YBH0X4RI4/cHam1
kL1T1EiBDx8KzyhPnIvq5hW+TZvRcklqI7nQITwic1wDBS0vucT9jGMC003WCegGXnkTP4Ii0Oah
zkPzJJVCUJlURvZUefScgTvHyJ+V9Qx7FX8UczTkK6lcuswoDTl7/UyoQYJCTpeCpemFHcipkhJ4
gin1HEJKgOBX8pwH9cb26w0O1Q+A6Ce4wM/pE7KY1WGrLB7aneWXnu3hLWWi/NGm5q55rkP1Qzg+
Kb0UYY69uvgdi7iQdUzo0Fx7ksJJSD6eeVQ4CBol3BQUxkmyWNL6KjwEzRLe4Tygj0kXs36xEhSQ
ewT+gQF3pYV4IHq4D8McEYrLfGP5Hb00WNNoTcmf8fIE8yUqQCWonkR8SAhylZVAq9nvh2jPjM2y
cpdfccTPamY8nG/pc/CceosdLefhMrorFSaowI20tx900MzVi3f8hN6YK4ueEBMxOdgggfhIr7/A
OzCNb1gpTBbgo2/5XruCfRQIYYMtcuqK1808X+dr3uULq3wN1IJr510FIinjk+YCyjhskzuu9a1I
AfbbdK0Bpn5USnxtPlkIkVlFk8csFLWDqP4kmpIlhiUfcYTII/QZJgcmHNP51b4iBlklkQfcVKTd
UbPNjLnIGibz/UZYIpFulDfHndQEwFLdNFJPILIEHRTCOoogIJm2S3TBc9lfvEbDIWI4XFQcD3kc
SYDqvVUpgBbpTsdwykKA1pILLTq18w0L7WsBIUTHLEitYVlS78SXY4yo4cZEzSkEjBoIBjCl8JDx
TBlLjLzRo9AwYdaicBFpz+Eq8RGFITW9xFgNqUCkbwtto20kM5r6S5eJEsptiWQEcYVUJxx2+80B
HcKAykbU+aLzMCmw2tSgBal8yG6Root6HesqFmxR6CfciQAfss8gKbkjQZkLAQMcnJRkCLgUwIqu
QI5fRQAj+hk77JE0IGJelKCsjtNENnLV9HNVFoIDEPhxcMOSYHZ45w/gR4OoUu5O5z8AwjV9/bfl
8FdFvm6PDb1wWA6FFTCJzsmc8rqQhdX9/azyNiRiJOKCSkkiKSadhNqdcWcLYf/scBPKg30GPXYA
IJZ18CMJ3Sgj4Ev9YSpkmQAs7gTSon9fzJ1/p4V0a4Jft0HD299OqKe8zBMzh9PIn0sgn8iPxmcR
H+m3IlHLyAdn9xohp+S3RgLPjiy3uohfCcb5lqiWZYFXF8aHfF/7INNNU98wR9/hnSmwR276KpI2
dVo+YzE467mFEnRrouxEt0NmHA2WSJ+RLE/3b6LncghMb9VrvnrkikoSTEHM5KzcUL8TgGq9pITr
rV+RmO/JbI+kse2pMC6SvUbdt+ij45u+0KJkK7nun1ERzgYO5fES6NP6+SfXbN+04NYa5HoO7Gly
H99eAky2yJdrz0J+GISsx5BSwIp5nHpXKXeXlI4sHm5gbg00DWSRqU8mVqSrCeAuj8hkAfyEL5Fq
fOihV/nVfVjdkGsqKGs+IbNkreZj8mdsXzgkSRrjpUZxpcMGJbCR8Oa4Mq87KGfYVIEdk91P8P0T
PEMwELCXrCQZn8krDoobFi0lpPCQyNcOPpro4GssL46fvLcvHe4ifvZ0JBaegDoRmhLsXhYXuEvj
ddicvS8JeRX/TmLo6dy7278CWB8oi6be/+IpHNrJN7dHJBU3LH0IRKWi3ArTbykObyORuVcBjaim
UsLrrhRBvSIplQwi50pWcdWuJc0q1Ag4aLcnG+bcTbia8b17zzWVjBgBnfxotxTJ86PvRIgqYW5/
2/BT0iuUyf5EraEZjHd0RZJTjVcqJ309tbWMDqe4xtSAgD8OrHVPCp/z2mw2Quy+owuBhtPDCTjN
omTBfrSi7u081x9xeGDYdckWgxSOC4DTg/gagA0o7e1Z3Kkf5iWWDJIL7Jek9ljoBeWgp32SW2OC
9qDpvEqh1trkM8FEh+n+5uhLzDYYOL5QvAx8IXcakY9kZ/QRayg2dqA3pEBQPBVa9j550pYJUnjM
FNIN6dP8yoRIcpVqVVwffkoI5WiU9X5BUbTUR5/fT5R92wyxmA/E9wTHU4dxqcOUPFr2Jhmc+PlE
5RdL/70w95LIkvyHBLX1rfuEqI3YU9JJ5zvnjexf1KjADOxevFN0eZCvESM/XAOyd+VFcIAUPMWh
UI+ipVM+ZaaezJt3tNhg6jgk5vWX6h1CW1jKdpkRQM5SljqRYuOOLgvkVcGGUJO5XIK9lOWXBTc8
sfs8HF+7zSmFchAwIsdbbY2w5wy0G8M/bAnBNxKsamSfqrkkHoUImaAxFtk1Ci7qQEIRFQvdYVII
l/Ll8+14IyAF+TAnL7G9rIhX9ZwwqLIqF7LcbCpi+HDg4IuQCPAWrdX98d0N+9JLpj1KXAmaq6V5
ZwU0tVh3+Gyh9qTWGUrVCToEywn7EN5A0oruU34r1w/xGWtffdts3KXM/ALlCtAUOGJKJpIrREYL
6Y38LTlKUY5er+s7anbggnn3U4WgP7GgXrdVQHrgaA30I29JSI2Du39CYSiawWZHORDDeuYd+fZx
J/ULKZFzIkZOGbLn0zvxNt5PnE42HZ7ggaPmScCJAJC/rzzav4XVpmFNDPzCDE2f/ErJqH2u1rWa
ZqtYpxBQI7QuLyhQwBppGOvp7Jx/NyYd09wuMA3YMyTZMZZr5X8YKjvihPu/y7f4KLskELDoF0Hj
r/zBKT7GdZ0hAD4fon7fBTHun5MTdYz2F32ibJM0KRaV2P7r+Xeifpv5d3f+FiPdRocOz1zMpfpp
n9FLDtuskTL6Pe6yp8K+wxIoMDM60BkG2QjjK89fi55mE8WrTvMtaSBWoewbmODzYdt2u4NKyraA
+KRvRwXGG+2Fsu/8JG/vz3qPZbYZnVMUagRgDRSwQd0s6SyEfaWGhMxA75sVvjFKU7vXOEFIVN2e
8tckHx414z7FaEf72ifUkI357HhGc6xv2c780lG0a1J1kqK70mlPkhz+/4d6gmEavrOGa9Ab4vdQ
O617SOtJf1zhmWmOD8346kxobPZ1QbNI+11cm5TkFl9Zhdgux73tP8xvtT9TXxPVoS8eBoW4L+IW
979D3NE/zW6TA/0WdIqFCkhTu/da8xjujSFUciuQA5mw0tH73cleaPBljO7BU80Ka+//EkT+aeA9
UV0L8zL6hhh4sv1KImn5wW5qxUpXmHnSVkLRHhgupfv/9qSa0GSWVqyYJ+PdZP0CpaPZnWqLbqTS
jgPL1xL6UnvgluEqY1Nax19/f5r1Pz2w2BsejHT1pu+Lc20m9I8E66Fz08lxOB9XzWTdnt9jmIue
R4PuszjFfTcKTYraNd0Cq+O2Xh6dWePOuwvNdXaTCRWK425PRIQ5AZVkxtIkA6FOnWqeKXPboIUm
rUCWfz/eq0D511Nv69hwmhqPPS7Zv576MauberJv8R5oq2XRsWodbjs7n2U2xkY6TStPp1nT3rW8
lZC5m7CE9ctTP641t5l3fbUsndS3qyrat1AOly7QFQxYWvW1bqh1Q9JrDCxPZx3/+VOUW+ptiwti
q/EZDtFtub9hxqF/HoK7EbIqoaKU9w+pDrcXRyoKAavv1uWZ2RBV0z5//vvp/5nJRA5tacaEVDhP
BXfi/z4RmtkUQ16o1nXSc/ptXL9rdhYlk2bqUh2cYzWRdUl4tmtk0sIB2axB9mdeW4/xiUnRoAQO
E0D1QkE4PjpO78wHCmQ1DfpguARJoflJVm8qM32KwUC4s9mLKq+XpxPyAa52Yg2bLMfTOGFl2vuN
klBBW1C6Mlym5GdO874PnMzxOJYjzAJ9k/1ztVJIt5lkKjFqiqE24wOylphSBEB4j7tIFlMiZ9Tr
yiE11fYYa2fBSSmDfkSxgQPQkOePh9zXDsYq3l8eTOo7jYqeVLT4OSrR36/wv9DGrCi6btr2hBZI
7sSQdecfTwT68RS/0NZatXRLzGP1ftLog9cizN735wf6pFQYMxPUWw92TTc6dDp3Exxg1WncrQxo
iNyjb4LHXTI2zyfHjVz6PPbnNrD31CaVFHv3k7DV7/ITvs75iXuQLJ+6OGj4wJoGhi7WrlKKKMGb
AkfDDBOGRqM2qm+nWqG8NL2+SBJ8gFqk5f1bpvMJQ1lFJu0ML869em8r72lu+ml9CDrKU3EaZL06
6Fh55rgamR51kkf3ozyyRj6JD22bwwyMx5fcxmmBVcs+pH6J7/NYI4lRiq/BujzmleEVbRucMhP7
VNCYzip0oEaNjjJDh2v0u9WHJ1mq2uTR0Ba5vg9U1/y2xypIJjwrcfdSN6jXY1xUGvveTdrV8Zi9
2zRxzUuuZULBOL7sORfu78Np/KEyYDQxfWZvVBHw7PyaLzqrVs2xtM2VvsfKLrkx7Olp70QtWYr6
MLfpYKM4p8dkUILOVn1aezF7rMYzzSIpBamyqMhR3qTHqKejZZqOUeWaj7RVmRsHetFg0+Ao9DBW
6OSMSRN9emzN9QbK4d30PLuU+VKN6afTesMREqFG71c9/cf5/TF/y/mZmsb6bJi2Zvw6v1PX8Yyp
tbkydZVyhPMsrdQ7nDRtY8HzGsYZIZYdTYz60clRrmjozjXiPFvzj9TG5+lrCrc8cAOr8aIdF/v6
1ulWMS6aJz7V0rn89NmTUizVZnHJnrUClWaaInJ0q+WYYoHFmXdgz9PB8J3xucLU8++nqKl/IL1f
5/jriSwn7njOhsJc2UiKR2oHmMxKjXO7BDlWBW4sj1+7ifsgiycP9qVbS9vdAZ8Ih+zEhfqnWt8e
COVcpAEtNkQkiifGom/IznZJ1OYwUS2VuExa7uHVgUwoqNkzqYm06SalJlhSRnygaW+NQ1qC3EC/
6h1M4vRXC6f5hg7Mxf7VHuLQLOowt+iYOtCnlPqpeh8YeHcMx/usjGnWCb9UIyCnVvVA9yknmlDR
HEf7KjD2bALP6JlZzjD9IDYno5Qc/VL3mTLSfVBS4IYdRkwDKp9uqg2dF8iIfDmjz9KjHMP4vOS3
L8lMu9BUdV5R+oiXQU4v6aDX5sr+VsuejO4mI4BSL93dhV6TZXl3GRE5Fqu/D5jzB1JivBw6jEt3
jYluqHLP/mMGtYai00a9NVfHkiVAv0/c42oc0vVwdgPLoIIYn5BRfU5R+sT4sPRuOT0P+i4evDpv
8W/UV7UxdYegdppoUmEPjVoat4KCYLPDxaP4jtOPS3x7wPTJSC3fbZEEdHrgWjgiNVs3/zoZYide
R0cLrUdK8ykKGRsdDSzZ1TT7MoyH0VMeMhIB2rdhUcGhxtu6QpEZ7zcxRUN6ibcE5ISqmH7Z2EGt
PGUlwhMTLX45P6b3KtI89YmexL5zMmjRewad6pHBEneh55hLHDaSAj+inEiY3c9tNKGH+cmY/8eF
Vv8w1OVKi4CK596lk6X1S0Nl9slYdbprrs4p7M7grK2SpL3pBkqOXlV5P+vV+4FKvdK5ARbQoMw7
5NuRu6vEycGlTLWiL7dqhmUR+xWtNjwLy6S9hSk+sbq5mlSNvz9D/Y35kxb3N1X1mJmdZ+GNa/Ow
OEXp5Rd6OdahghvHZMB502XdWxkdtn0WPpL5fK8p3rF/tRm//Fj6elH7mfHVN2gG8nOoOei1iVZd
k6VxPy9Z1keDUPw9yarl2Tg9ZaNTBZr+0RxorkHPh6rDzm3/3KDlcGkpcEifTRv1s25EFy33O/hm
e+In7ZZ4DYd46l4mB/CIEgw3pV37h76d6/GXM6jBwSVl0r265FT6yxjR746earQ3R6HV0gVVjF9O
xkZTx9sT1QWHapEqxqZJ+qC4nF/GSsUaWO+eODNnMs5VA4XxHtrYvt3TBaQq2Tb1n5VVPMQHKolr
m76XGJh27vRcIU6vn7Sm8h0VZ7HmQOPVOW1Zfef4rV7uG9pm4sA90mGcxNAE74z43aKLe6GAlezz
bclR2nQVsBxkCVzMpFjsGwLBAlrVZWIv6fhxM2mHxaHYxlqYQFlZTCjnOl713TAzuDfG2pw7avZg
Nd3XKWZRGElcHjKy4csadcP5I3e+SheuZXggeD5VR2I96X1tvtEZ97xN7PB8mR6WJQDjrYZrZXpF
Bzyh72egPnZvlxj7z/RleFQfCwSzY4gV6Fz5yD7r+bjKtvpbfV+RSi4xk7EQsb+c76WJ9Yc7xVn1
2X7ML7708r7DlLVfteTRL54OL434BcpvqPy28jExQHJH9UWNKUXezOvhSb3wHfr1ntZ9vMlrtECz
QV2oE2aT/vnykinfR53qvJPilfiKnvdBB309pFNtoHlfzIxAoVBaeCMPPHa7tCT8PEMDXjZd/mG3
VIhmx+AEoWHUxtaxcZXsHW/PLg+HjrAc+4B23hU6JYVbsGowlHkwMv1fXC08xhOapCAQ09xpORwx
jSXf0NH6AbKv70BDl/DgxIukqmeJgd2rvTuBCL0jLFec2FFfG0Ha7m/shplIaeZNmvn7o7Js9qw7
NAU82P29Dlj1jP6yabTUPyntUikp2z5C/O7rpdEgoLGLsE+Qu5RUlBwCE0E9xnqpM5kqBgLAy7bc
0/+oavWX7lxCRabT8UiFm3mIVHru9EyISZe8FAoNdJQwsYwFLW8Wdv/umpV/7tFGHZZmjQiCqkB9
AHSqYXH6dnOd3np4UShgXJ5Lc4SPrknuupp/7pIH5ZgEOXrzTJmddQQC7nMHjZKYatBBZgzqZFGY
5xv60D40JCQupy8r1gNyHt6lZ6OduSuw/3bo62Ka6f/j7Mx620a2aP2LCHAeXjXasqRYjofYL4TT
bXOeZ/76+5UPLo5MCeY9tx/SQZC4SFbVHtde62hoj5Hbvo4Bs1Uq3Xp4fQK49t3wPWUUxB4IEDzl
2Gv5Ii6d5djf+kN829Mt9EF8E2IXzW9bi9dhBWZgeDGVbJV7gAoKWAvpEHcIMrjZCgnvZV+3h75y
IEbLVpJjrfNY2eilRunNSvA5A5MtXi7DEfHgmXTeLMaLNBtikJXsosOyTU16e11Npcg8qu6N1MPA
pUNpl6PFgVhLQlVNslYJjz5I7Up34kWYSstK+wfDBNNFtZJc5a7FfNkZWC6zfUkNeksIwaUDhanO
WbfUjCVK2t1n6wKU1/OnwSc6zYaTHaY3hR3cGm6479P+TxOJQyH9TQPmpjJUVjsGGpWPppN+W8Op
rt7CLHrMlWbVutRchCwS9JK6qv6r1reF5LHL+uNgaIu2RshZ3qQyBL0Qeg4ONVu4+9y9M/5pdP1W
Ql/Q7AlK9Bef2XozNe8ZRX1RIUnsE2YTUoipmuGProPpJD3p6m4ZJEwWVIzZMvUxmG9m85waHwg5
bHSmbE3IKfqEXIUwQUcs17a9vRyD8DPw02O+KaDALdUYIjea8B20H3kAODKFGKd9aFwLecLsl6xQ
G83DG63WF7JJmIjEnmPBqIES0phCltkwrhnLxy6T1klYniR4niWNgpdp7x3EN/1VxDI6c/F1661T
BdJXxDlUqu4VhKgaA7568LupEVHCvTgDEZqiv8kFE5gx1W/8R4w+0ajt6vohlc2t2xbLyHuSYng7
U5KQPljoaFlSnNT+KVA1Sh9MgLE1ZXYL4Sowfha5UgNxH9PZR7VttqVXLlsHeirKkk7grZMWjpYB
wqOY6ArpQJ9l1eDVRxgq8vWDTZ7ZkrZpFgVuE2mRmPRu3DcIhvYfyJIR87ZbVK5WGXSUjW3daPmm
LUFBgOjkNps4yBja1LRfqs3TUB8biNXYMj9hThMmicJa1La/Um24Lsf2scnM+56CTf8hld6jIYbK
O31XdCh0UfIc7BH38Vx3a31gBiUHUpWoy9CAbMU++c1bzjSFLPl78by5TjzA/KRXUt4DsUeShj9I
ASPAbd9APUZ08agYm8S3fkcqeIXi3SQmTHz5sdC1k29tyia/60NwFWW56Yt0lat/0D5Z+gM6WKpx
p4XdTVWR/5ovmQEdfb61k4NGzoQKF8J4DAO4+Y3WM2qa0SjI/IOSStv8SdYYtpTsVe89eEzUeXCw
adZdbrw09W+D5N0I/y3D7L6wq5ugyG5k31kGeNGexFATByJAh64ioCBEMM1gNaobIzqGDnWpDIGG
qgEw2SCJHhT7ygA2KberWZ0xRRSOvtXVYAUw0NS0ra/aozKJJBOrDPqh9dR9HgW3crKjquo2BzR+
RaGXof86+QdD2s2UHy+XdahzaiiQ6FR5FVOZlDvlWo+Vqh6UvT9SUMq2YfymtFurgYqNomMH9Stz
9E394oTBTPv/ojKg2qosa8ADNQMZEk2ZCIKYta/7ftcWe6dklPWhUB+JI9LyYAFBBRiqrtX6TW9+
mR6lztehudXgOJXuFMJoN3ru5U0JX7a+Sj9TbSsHK8/6V27/jN2DERzCkNz72ISvUvuak6p0jxZe
lybhnE6IKDmfb5p4BXSb2TNLJ3H6kgE4S7Rsuy+DYsjy/cglR+dV6Z4NJGBV/90KDukw03G56Px8
LYeqAAoeJlJSX3n62XJpEg3p6PRUwJVnuyLDbLYdpF2g/Ot44UXc/hZCUlRC36Tkk32b7flMix1f
D0BZjngaBVh0G74nlm7gaFFWE0Ghy+gF6aaWBvzPQWo+O9o3Np7JrWcKSBdKmdM1JwWWXEErVPHc
DP0nZTnY8h8VucxcA92SFa+dWvzWnG4jQcPZBpusk34F5kcPI4gTYoJNhgV7rKRCQqjM1kWmjTjx
ZJqQs0HaCPXtqchDQJFc17M2/AXrxQhtTL9U5GPIYFgePepUAwU9ClBkAuPmviTvr/EGPyeg6rRB
859HEPuhOAa9msmGhH7TjK1DD45Uy1bfhNS2hkgDooAmo0TFr0g/tVWzipt243E4moB5LCtAVN7G
00Gh4f6DL1iMY7mKpKeQGx+Oj9bwrhAPtP/OPOvVz2WqMsI6iorRmfRvqqgxzFKL8r0DeDvDoYYa
HLZduy5t6SHPEVwoA/r7LfSuxXisx35tDe6NRnE7ObSe9A/h90637ecAYJ1vk2QF/wwmAIiUUVcU
XG8DL3n/+ZG/infT+w33BoJ1piNqYJNHHkclaNHgjfaK/y4lp0Frlsit92n8gRTfieL9Q1tKy6Fp
4a/i1CV7gopllau3ZrVWlMfSguBIohLLuGHm3UiEk4Vjb+BBeYGlqYj824LUME5pGfcfOXQqQwyq
EKyaVx1/fpOvTt3Fm1CkVE12gPcRB+nMdASWFEie34X7Uf5d2c8mub6K0EXxmOPwXJkmha+pXBrg
tMFD0tDFcKOl2m1KuGWNbeXCg+Kt0JmnJvZX89mI0kJJCz2CIp7zC1NPKM60fvaoE5dUtV3kx2aR
7UfDpCL+ZhMnxHK9I2zQ3OTW7+Cl0uFssAKJVEpuyGzo3FbDyq+OWoXEX8hY9EOgqb99hAuGFqW9
4t2ODRGBBX1wb4TVLjPHx0JhFMSqHvPRvMsadxEM/vbnr/7VAr/46gbamjg5/OtX+ejsq7dxnOS1
T8AfpGs6iYTDyzZL9x18KR8jWB4bzaeE0cZhNw7ZTCNlWgQUn1HId9LYoUdPNP59x6O48ce6iyAD
r9Zy9WH3W9P8CPSnn19Ru7ZbVMBYwORK4wa/L2OZqVKXGfLuTV4v4lpaZcq2jPKbNGsRPmVm1zBW
QfA7r8t11tWburv3ZPukRZBlYJGtcDxUJO6WqVLG/UgMUJiIpFqOKLhWi1C5TWBr0FAGyRWKk0Cj
Atmm/Vc+2m01Y0xFhDXdrPM3mZ67KMokP4+z/SC3sOmfoCrCi+vWzoeW+uevdi1uADahCTNoCUHM
7x/N6bKSE4f2UqNsEaVUB2ammQvJIJ0wdkYUzGgoXnPb58tNjoI1EMDErp/ti+izIFrXVxxCOX7X
/0la+JXnTv20KCpO3vlyk3aBo7iDbxgsh2h52W1dWnOm9DF+NRtPqhg7kSjPW/+zmuV0XeGAzm6b
5SRjo/V5tu+oDOkJIGjNuEHWfNGq0sr0wYuodrgu+nJXOxBCyfADwuCjkKeUH00BJc+a3lKROmsk
LWOnWzjVWyPP7PxXHD85ZQpleUt1TIAVsjr5OF6TyZnWYN0S5I1rkzNO5TGF6VbO3nuy5bol07RA
NboHPWnWltosnVigdwLdIvJt6xlze+UofnueyUfz/UJO3CzL9rmzI4jo7VPkfnrVgRXDcMYLXblh
6EAapqzghBRrSn6mVIHbSQ03LASlCWwK/nOXEJbUy+hmYuUrr6XqwDgE0xrNenOSXHixXUiJb/qI
rW55LdRma+U97h8iNKLot//P15mg2NIw8DKqelNkij4OeugjcbzPzbXq7BNwuY5+8J37xHorULz7
eTVFHJHJEfq23KS94/t11rdpEOxtiGFdZjztD0do6q4D6SNVTqVywJO1OojR/iAbMzJqFxkjt+x8
9WnaZms0loKG1ck+snxbZKQeyd9MvrOKDcXH0QCu0T+H/ZxVuXxrjeYttlI2DGAyX1/l7HYTbOiN
TTlhn1oM6CIiqHeMWiMt/Ze50/Kd3ncLjEyuvWVDVuKE9z9/9Usb+n35yT2hP1ZbTasjHxe+GPXO
xLPBvA6fNfTpIPrt08/LXZ5fYjWDjjKwLxTypm1lxRqpLMtqsu/SY4nkS+qc8IuhLS/J6xBH/3m1
ay+n0p1XELxH63x6gO0w80wpherP8h4USvGUAJJoTaknYQysz7azieS117MVEG0aKCuANBNfq7Z6
lVdumOw12F/brdlv8+wlcJ7k7lmKH35+uQsUmwp47nwxYZbOTk6tGFobelGyD+1tMzKhz7xLgWSQ
8lx0h6jfYoPYQrPedbX4FR1oa+70Xn1fwlosn0N/3Zw8QhMnUao4QbKvpQMOP4HEtFwW/tqstrr1
/3F0RAj9f9cSz3L+ulRw3SDi21axt2C9YdgW8QNCpLlyaObO6dd1/26M+LimbYhohgbo1xDo2Wpg
Pk05S/m4KQCZ7rlIYGfx7+jE5rDAEOglCVTV6YwJvHQkSLPCSynTcUXGWJsEnRGYh1F1rGQ/+g98
Tqz7WD1wMYw5j3XF1n5faXJQh1zWtchkJTWPRe4H8JBfHcSFqNERIUZQFAVw8+XwUzBeOAuyvTD1
VMZMevjUe0g/zUm00LuSlpklRq+GMaim6kp6dqTEA/Jz5pJcxvHfV5rYt7bSSyUaWUlVT3HkLqkc
cEpLisQwnBOAuE9p+ZEkM2f10vDomDiQcNpXOemrRnh+egZa2W2IVeX9/hML+8XaV99ZEcyyXMw4
EfUyNP2+3vRutH5EEqMJQ5cs/IRho4SxOyhOEdor/F+D3R4aWE47wz+KBKZzS3SXdNHF3XtaCSWL
Le1ouhspbIhlfmfh6X/ehysfhLoaWCEqbKZuTwEFnecrhVETt3jNu66eSBqT7qT6R+SDOV9D+/nz
cleuL6fqbL3JB5FT25To3vv7gVYYljho38ruk06KkW5NDdI54Nqz23AlL2ZVS+H66mSohjVZtQ1i
R04t2RfeDd1ZFbmC+Jka+6LVHgVtAQJPNhDGB7t9/vl9xQ/+bq10UX5yCAxFTWcKaA5StYkcKbWP
UbjrkIkJXnUIltRXjFU5FzFcfcvzxSZWylPGusilFu0XJnah1vTusFUBw3/11lJ2NHLUYi11tJRn
wtEr1vHbS05sluu2qpYY6lfs64cPpXkgdAArPWudrn5NXRMII5nWxbTEUJh6ntXJ6APjOXTUXFvz
Tbi15Ik9AdUxY6KuXA0GDgCG2gZsAvrUVuipHhqR7Up3Vr0TJ4YkkqrokuiPcFfzu/1sWHSl9qzj
XID7wtis2bqufnelY9CDUO1V6c6Ft08ZV5b+t+0pRK3xOE7zGVCZst1PDbFBWIjQf1IdUWSR3ddl
2q5/PrlXohgAxOCMCH0VEsdpjKYm/kApSQr2pn2s4dobjlX/ZrSME49bSru1A/cU88W3cQ7CJ/+s
I6o+MwfrijfkGTQGEgT8WfSLvn+PhraaM/oOiQ4iRADdih3c1JV6LH06svDuyW+aBJpo/LCyd7+x
Z2zjxbnmlDkYDLG6xkjCxGrYRlloeeuReSgw7QUPYSUCRzKeKDVm7MTl3eWoAei0HJmdlwG8f3/T
PgOX3NXYxaB4zoCZqf6u9piYhoQtWnTQFuMltAYJdf+t0d7/161m6kMnlFIUjp+Fff6+uAq4eBww
zHcVxCj+Wra9Y13eBdsQn1zs0ic79Fcgjyngu/n2zpJmvOTFtWZ5it2aYlqO7VjWJHfutKyuCteQ
7qhaYrEiu1jExrYoD573lAJt/fltTXGJvtlkDrTJR2aaQIUDe5rqDFbaxno5undy8bcDxhIwyqSO
OXwEDCtyiKz+WJlMYRX1ihK1mBsSDwXvLP/rR0iMbmtzvMkdc9lLn6q8LZFgiOWNat9JBuAnB3Bn
bq+TnEE1exsqp0ZnuEwLVnXyWYcvYBWW25bxQUl9TNsnasi9vNYCFgLQleeLQAHI1quUisxFZMF2
WAAdkFZaEm1GGAtaRtVAyDX6nzA/FAaMUw82Gb8ynICNOXOnUgRh00/lGBgjgNSAqm0RxJ2FS2Pt
OWMlDe6d11lg5fyli76CBq6GgRH7uYXxwN2YLdHoLuyXJvi+wbBmtuvSDlFKFhbYFPUrnmUSKA6j
kpeaVrh3XQFjTf4ZxTDUo8pmB/Ym6d6j7P3LIIT7iBCrRh6ZbqiX0FKfy6kuYxeKAFhDmRsCAvvi
4KRhNgSenzuI2/rLyPLA4iF+3ENxqb6LuLzejZKPllr2++cTe+kWHEt2LMwwaZYCrH1yP109y8w+
NsN9WItsoEFIy7zXpU/grXdOAyQb2YwSRuq4WfjqQWE4M3F2bfbeyYD0TGNrzDWqLquKPA4XiNj1
P3szORh2G+VpqVUMPaOe0hoLzHITD+9BB5YiLG+a4BimW/qmtPHBk7U7hbjDBKunfZbwjCDWO/OF
xBf4flDF84BoIHXRFNrj3w9q6CRhHTJdsfdvHRWhe+4glC0vkfQc5imQEWQVuXcMvgHA2JohNRvP
WZXMWAcvPz+Jeuk0LNILppVo0Su2ZU6cRp16aWD0dfjLHqSdrUrHoLZ3gVBPSt7B9SJylW/qwFjp
HYpVKR9pEZbdPlMhsiyZQuQVlPSVrsBCz268/JddQH538AJ4YtHJQPFDffPtYc7PXqQpbCdNOvAY
3DCLNvL3z+dVyVC1YxELlQiQKSLBDRKQodsxP5p/kPtQZ8a6rvg7C1CB7fCF6KEyb/h9RcM381Zz
a9RErW2VfVKjXsRgzozap2l8LBgbek1rxjs9Ap/Qufl5ky5rirzv+eoi9Duza7nWqYoSdPHe9yl1
ee9cKl6ZuMoaD3mRH5LyNIbPLcCcnxe+dkzP1tUnnk6uy9IL9D4QAWxcbRljlCum2ebGKMXtm94G
wwZcQ4XNJnSdfFxtbCNcSB3va7Va6BCGVX9J7OyAKumbCvKTi3nDRNPP73bZvBYf1ab0DTmFYuvT
EGZkNlNpDDfYl7m7bJkRbiWYzZg0IZapcF9uJaA+zI/JxGx1tx28T7NeSVJwU0BXHQJvq+CNQfvC
tqBC6eBcPxjqJtE/8/e8+wXc3LNXaYg0rPfUeydHjW9/foFLcMPkBSZGRMsaPSXgzPZKI9F4D/pd
5GYMhWjx7eAB19Z+aYx2kdv4FoPQA6RaTMRZtIZdRIQBq8EtbcMQkktrjVJxHWZbT0ODjeG2zDR/
DdGpUubQKmInL3f6v998stNRF4eBBcBN2GHShFp7Ij2p/DURw2z2ZVxGA983eHJrQjkNXLce419R
DAGfBrpEqVIGAOO15f3NO7QMGMKkBbUZg6eyWUbP1hgeqi4DbJ4eKldRwdo6D24M3YHe3YJl3HQ6
cqlQVDBhePAkmCxggAnBCcSueVOW0DRXkC6p4FU1WGQYRvVN+Rb2PtVYt1ZF2GEctYIucOKDSzpY
LQOcKUNqo7Hv4AWLG28n98cQUlMfDGYAKrOpknyhIG1fgBpXunbpm+WMK/pqqE23RCQtX9g6hVb4
d9vSlYU+Bsyp7w3Ky4y1kLMJYIHqw2BcvwFBz5Wl0oyLlJn1BO4Dk7YcftpO00U+vvEnOX3q1D85
uiBcyZJlaZXgcfUZm38xTk+9UjFl07I1Gg2yak+CiihMmyIyxnCvF4yKHUr7yWfYySqrDZPfdeQw
prNJvWirhnf2iKCO6a89hpW4tQ3iUDFIfStANKUj/OkV+GhRpOufo7x/7vqdS0iAAzGke4wb00/r
AoqvoIhuY75GxvhpWT3R7Qyak2cq6672mJxCYpB+Cn+/rnYaccTga5uygBve9ujafTrdUzF8OB84
Jaxz4IyLIWQi5cCIkQISTfRTVW7noMMprKBJEKwT1dpYFhRT6qfEMFjkvXVhf6cP9U5qgTAzkKKo
u5FBrBkzcs2Znn/YiRmpXLke8xboS+whGr/2m1NRDoukB/erbofiKauSjYNvS4YXw7wD8KL0J2rJ
lkWLCQydfbKGP3LQzZzLa5bi/Kkmx9JwfMONPXxCD+0mHFSevVTaT44beVYLWvfnj3AlVuZ0kcpS
+KIzQF77/RYMrmYyrtXGv+rozUaaJ7uxAFAMELLp6xqN0Op3GDzPrCl+5sXN+++a9sS72qNaj45U
4fYAo9EkfeRk42cwiqrhr5VYWQfdrgqZXoeiWRtWXDeiQSb6iUFkxHX0FEL5eu6iXf3wkFFT17FA
xkzTTTPoQBRWoPZaAtMU7iTjRVZerGENarSQZuKqq+EnOECVbIH11K9s6iyyUe3SiHTXy/cKjCV/
6G3e9BL6rzbzH0rNVLaALhnNnZnC8p/C6uSAutJgtgFYrdCKTzcOZrdqUII3ECW1I+JQN7nrE9iR
e1QP+eehByevBT/qy8/bd3X3zp58Yo+MoiwoeTEQQQzqNFvgb26c7IARcUBjhe49D/XziuIiXpwX
k5od8QrNz68o8exbDV5N/KRBhUDNRXCJkItzD8VtZADp56WuJkzYWgf+EnYG3oXv90HOgs4zpDLa
J/FO3D36kDSzoxj/Z1n3XgW9LIhW18ZcwX6WkFFhvaIs2hWg61uJylPcbGeeSdSDp+9PYmnz7pbo
iUzui2M3rVTnfgQU41BpJ5yAogLu1w4SV9VOjVsnhqPJfML0BjIaxhK/O3lB8Pjzc2jX4gqsBXmH
IB7BWHz/Nm6WxIbfSjyHyQgDpr/IOwa21aWlfjItojt3qQa1lD48jyEY7OQYpOMGLzFU/VL4oYAg
XjWABoR/ezKrwgu3OB+falkZ7Cpbv5EDlA3GJ/Eng+7siibc1NpJIxBRW/W2N+coc66F+ecvNLG1
oxE3oRy50V7SyoWkHzKICFOc4pzBu2ZaREuDgqGga5kaPKqgVBP9NNhXOVP4hKbEGRLWVg6fa4+Q
oyW5iYEOHPCqohkbHG1cJ2DdLj4Jtyq88c97eQkZJ6rgMOky/Q7RBZ/spaIHtd+NSQiDjLpGSm4R
NlDpOcmvgMasmTN87VNxq+AgZhyJ5EdEQbreL3L/8+cn+aqVT0+3TVoLTl43dVNVv58qKeLGGLER
iQzTqwYGwWkyKozg+BtAnmHbr1KGqi2uOt1qvksRWSuK6WbyoAJRbkcxbXNU5E9ywyhAEqqqbpTc
u6vkfMHP3cslNLdZ8qjat3zg3vvsFesOaYWyWDo+/WH3mWnYp0Z6FThbkkkg9JoLfatW3/z8otcO
wfl7TizLoNejXCm8Z6aceGIV89XtaPU39WEWJXJZkGd7zxcTV/nMZDqVXlSqq0d7OXuWZMbgy8+Y
yM2IibhK9F5lYKWBam2HFha+ITroqauibzhjuC/bqjwGNDaUq8E/0U6cWC4dDpaw18FJD1W+aqXX
YHzKE6R1Gvg5GIkSB1+xKRPG+iMXgEbLkhsgwsyeBmvFCYhbeWlm0AAQGI6Mav/vW+IQX5s8nxC6
mDTiqj6wZUnj/rfFySDJENwENk3cLSMaijeXA14rD4JJEGgwQRZz0SUxpDwvnZrlQvUzVpQFaexK
NA8oafjMKhAuwy7FoRhMH11Xeamkn5F7yxcRf9mR+oVizVgm7VoMTNOEihLnhdLxxALWft3nQ6FE
IgmyzGQ7GKdUQT8vru9C66S6wX3ZQaOjPXt8jsaXT7KvAtt91uxlHN0aXvFG99mEvkEzUoryxGbG
my8jmKRC6gNCibs6qLuYGjvDUdnozNqxqy9gUuXFdgCym9oxtS7sYYijWJRcgQ5mnJdYgbDbesJz
AHKLrWhpGcWM+fyy2FOjReGQHqdBLe4ChiWPYWpKIiSJEnMhg2B14EIA+dEN0Q24jTuTuFFuD4Hh
L6lDuFQCU3y1T9Aaqu+mm/+5JW5Su1UIt5/+FKYL00YDvoPs2HzT1YPMnCLzZNlGWDMsFznYKB/U
GBZQ/ASpnzE+xfxQQNZLsi0d8rEAUCggRjWVNsQB/I5PEKCR5wLRD0pIKnHApfzspdkK66pqgPwp
QUfDUsQRVbiSA4TKE+9tcDaRbj+P6rPr3ocWLHswTnn5qTRhDS9PPRONjaOurPAIuwlDI28GDiOo
EWGDiS3NZlpeF7RSIvul1SSQRBq6uNM4OcjiKopNDFmtFksT0hQjR+3FeWISohycVVE+1cpn1L0z
ZEXPIyb4UpL6wHDf0WbXq8rZ67FocJtxvcabml0Jw4Xw8lW1cyABkqQnW/ogDHEYUVYieObHDyeG
yVOz4K+AqTqCOMR715neEoFtWGR3qb1ug+C1rWyKAjMXUr8WXZ+/r/ndcMutXamK2kZ7s3aWcebe
p7r5y361a3kTwK1WGt5+UJyHJoIcw24OqukdH0xomuoQsTv4qUvnNUKGMmbg897Wo0UELYFhwiWA
ygBgWhFJVPIzlEOgXJx3V2XvAnAsEmXdJjkWCXya1THvzecqu/XlNy+21m7/LIxPlTB1h85qBdus
fq/YUEOaKEQk4y99nDOV13wlBLqaTLdTgJwmZqn3yyhIfNoWWf1OZtj64UaR30EfR+Q/4sD97Aeu
fHSMskIKzMghvYlJlyQdyjE1Q7jdqoRsjw71qf7CRjB54KVPBAU/L3fl7b4tN4l4XEXylbK2wr1j
PuF2MP+SpNwT2kgGgvQcyp+X+4rLJ8YKlJgwU5BDApSYRB5Z52SezMjHPtQf1Ijpe+93Dp+CqcC1
yRh/W6D0SCu5dYx/Rkfe97p6lzj9xnXQs2ISPEisNWWclAJY4MGxPIKFstu1VsGkqEF6UePFaImU
DIWP0JQJ1MPwBomV7r/mBGGDiS5k9MorLsloIV3sFk2CdkPbimu0FN4+xnj2EYw3ur+W+m1gd7DD
hTM2+1owwtWhLQddFwMw9iQmMrq07FOP1I77LEpoLkiIEFoLBDPRddGU13qAEc2u90o8bgjDsRoi
wcTpBmNw1K18oyX90vYN78vi/7xJX4NWF5t09nSTWMRxMqNsQxEclPCNmrAYGLc5JUi/Svf9TY6+
QrP0dCZirWQVMamUNje6eH7cS2T/leONY7iMub8B1K8TEBhM9w9uvcwFSwpIIk0eFlBqL52hWQ7j
y3+kwzXjENbVAgFr6l6mf+dnCLSRn2RovgxPtopkrq/tuA4diHzh5RU8XeF3pypu1lIt7dJ8a5TD
ijBiIfhVEhjJnEOjnaL+obT0Xyo56IAgF1VunZmPWKPLQR1RiZJ1HPBPGHmzN5mbgHbaxfVbgW4F
OJNVnde/hO1tQ2R/7GITGurW659zEwYEMQSn/bKXjhTMGIFrzSYVHA1AMM1gTOWrrH4WM/eaJCdd
m0R717kPdTGh0jdHN7SWLi0SdF9g4U9OHt/x550XFn268dTewNpBGWRCGf7d4vtGIEmNw8ZThkyl
p6Tf1gnKCuYMSmpumYvTn9W1nLMMIwF4Td6JLZ41bVc/opjysbBT4H7liSm1i0RNjNiJxCiy6FDS
SQJMHXKPRLvQ+GAAmeJpGM51lq+Z8PN1Jza18a3QJYwgTpAOrV5u4fLQHr6QkRvdVaFF+F9HVphD
Ol9vsmt5obuR7/E5Idb8T00Gll0R7s22c65Uv76tNNm4wYkaunW8GWEbXxNs8QCbunyQZzGf4idd
nEQaDA5ZOPbRnKykV6Ekp5kU7gtXhVACuDtRKABTAQ4ACw9eAfCp0y777F0J/m0gWQyqmbro1W2E
T1Zw21KK1cQpPruDY2TbutmO0d6zoZ9OH0SxTSNWBelKk6KVnJViuXP1tSttWJWJO0BNApcgT6fX
PdcO3XDMor2t7GDikpz81nMdGNG2+GT2M8slnCVa6LiKn+/+1b09W3lyap0oSgJfigk8tJNgNeh2
BPulfd+nM3H09Xt5ttLkvBIDDIkUp5S6MNBfwAFb6jeGlUMzCuHFVqQHqeExU/Lw8yteQxB8+7qT
U2UPYW1BdPR1Mw3HE4FcY+Q3UoeiEIErrIdrksbOMe6KDA4HbTbvvmr5KHJZMntL5j35yHHRaTUs
xOEvo4AMaj32e8W8U8OZWcqrW0nJheOD9VO+oo+zk2vEVTUYhUObDqbd9ODSbhaD9c6tOegzB/Za
/EhexAgv/UD+m3zRzjcNt9eoB1P1onGFL3fJcpkGhIgYF/zz/qnXPp8m2J6htNAsinTfr6TtamMz
Oswqh0H8AS/hxgXcnjnPMgppwJ1emlSm01ge5QgOL4lZJF3cGXccd1bgwpRGZhggbdG/DsaursKn
umjgc4qOdu3+ip2PHsYWHYHRn5/6Wl8L4Jeo68B06CjOJIOQ8ixrM60K965yKmCHS5jypEcx2LDY
Nm8VVZd+YJ+WM8uKszQ1oefLCvt2dgo4GaafSzahvffuqQcPsbt+R91SRFg4wNETn+/E9c5ofP68
9rUD+N+lSTAmS9eJWwW9CawDPSHjZGW7MIVo8qmZO37XascqDSCZqrEYP/nCZ5y9ZCRlfpoWarCP
INzp7pxSI1O1F17RLaBp0YZ91qGgZNxwn1fQTdvo3c1BUa9hQL49w8RRCNZRL0nGbB9QdCJnk9zi
NqJ35h37x9S9TeL73gnAW4o6h5P/gS1kM1rq0o+cO+FTRCm767ylXUe/Lc++06saVKe5Hn1zz/zg
azlUq5+351pJlie2qbYJkODFQLzf6V1ewqO013ni0T9CsLAcPGTvKe5Z/Zusf9Bmhxlg4ZgMu0fr
LHv5+QmuJkAMDJkUPKmUMQb7/YQEeaQPvdEGIqsm1VjC+HGjeDJArp1ADFgpSi/OpyE/VIW0sB1k
q7QtCB43HJY8mkslZERMtexmItPZ55rEjHUc2FC1wiaPMQP/BLq47v8EL5GbryiwUD8kA8kwE4NM
0lamixatmxC5RulelGTSkLkc+1Qk9dxlvr5lZx9s4jlGUZUK6yzYh8Y6hUSRQRt7//gWm/8aZrAd
YdsMZX2bhQh5WNmiVuuVq4OdXPloXvQPY/76lgRIXxeQ391K0Z/UgLkLLRjzWbKfmuhGjo4ysOmK
3q4J3a0BrbRTIFhc+BvPrFa2wtiqh2RkRfIFb0yUa9tURYLVuPcVembec62goOd5j+moLkiOlA6p
JKQ4G3nXIhVPNdI+2YB9be02GlMmyCEDbuKjCvbW9/Q1qcjC8z8tVHLCVWqpd5nzYVAFE/gv7zkq
pYWkkqE1rxoEvi0cr7Llr0yn4of0C2qMrmHdD7CGWPKRrpA1vDZINhjjtkzuAzqnYVIuBi3fulEE
fqi/E//S8WPmaUDTwSIajMk9/eqjQJniY9aZ/RE4/6Y4l0LyVqJAOUbpTRLma1Ff4gD2xf+DLbtS
P6a+xOy54G23GDn9fidAZluOD5HhPrVhi1QJwZLffXxiXIVmIFOYMI6sfN+YCRb0ayEnzpSKtRhy
pSXwfdlcGiF/8eJwT7d0W9YAwRJUwAYUQZMHSsBlfbL1GMpbOhJ0QowB5rqGooTXLiso7GOr22UI
qAgoSlDkSGqEd453KCAT18xla96H8b2BBREAJeeALVEjHJH1QboHkeZaVp8IIRYJbTUByRkEDU1s
LGIkdBgc/9nofI1+XHhEQmssnqVrsjEx1GaixFk4Qg2l1yCCXhRPWwgYR7ITzZ9eQwDVWvQAOuoW
RDgyf6+Z/5f4IY28OQN89ZuTU6BXr9uKPuWPN3qtNbqSQMaxETPs6x1VuFUvH5jx4hNR5jHcN8In
YYJnvsHVQ3a28iSE0rVU6rUmAvqu7ATaLENgZIQU6r0pTjXGl5LLfFHzajwg4h9DYzSAoYDvR8wH
9e0WEBCIiJ+AFC6uBBXsYEc/aeb1xB252OKzlSZBj1/nvVpZCHAMMsWfg6R/0twQdShHW4u8UcC+
mEnJqW7O8jn8H87OazluK1vDT4Qq5HDbkc0giZIo2bpBUTaJnDOe/nyrp86YBHG669g1VbbHM94N
YIe1//WHs6T34+Cig2UZA+st3q1dNTYnaSzXC7pPpCoErX2Mm2znjbhqu9DLqE8DOidx/KhqRJMj
x/LqFH9kshVL8y7PXhPhtCn+0R2Tg3wHmQ3IG3lRdQvcJHcW5ip2NT20pA7z6lrsge8yE8bHPOxR
cG9hUN1cfqtrRT4dLYQ+8ORRNS1ealyEkRmpgMTDraoeleo2pHGT38MZ/ZcTlMsELjcQO1wUbe/n
ippA/82MjMoAeEa6eLzHBGCvIHDHhgSAvyCsCAfq4+WHXC3TEazAKUF2CbNn+ZRDWeLPBq0tKrwt
BTMleuMatHUeaNa45i0sY4R1VwZdfbX/DLrcfJs29boIiaKYDHAhFK6VGx/99LdAVORpjFF9I6JT
blSCyA/sj9wURp2U1KcpKfeKq1zbm1Z/Elx2euXCyz7Hi7wpqc3Uaz0SUlisGQAADquwGejP0Rqw
B8ofrOLSryG7JBsGPeLEeun8BMPaR9IA22eB0K+8orW9EhgGzgq7JSTxxfmkKE4TsGEBbwkjgxBJ
gQfmXUL1BaimKXiFxnecyVetYNYIWMA/XG0d7hfgoQugwqsz0yrGLhYgr3DcrdLLlmlH8yekuxh8
QcNXThwUDG47485DDuDq+xonfz1UHjL8oi6/CpmBy/3l7e9ZLA0l7dSYfObkHuJtNpDAaD/IvsZb
aIwnGCUpBcvlEVexmrdDLloBWtHT0+7hR3KTgyXU69Bloe/G7DMJQThUdfToKjcgYuQKsnDtYReH
NWxsNZtnHlZQ1NmSh6USwgZuK7g3MD69nysPu3Y2otISzyPI2OgL3289Y632mREZZ81UTv5DC+7f
Am4+xOWr9Dqgsl0v7dfORooAy6Pswz/hzM58s9x8eP7mpIB0cjay0mzofXZIrIDTbrAsu7K4VwcD
ziSXjeYCe+z7J+zsqtJnD0wASmFZ3TZJtccGw0RBc92rbBVtg57338HkrH7zZGPXNJmCrcnnzv+S
ZNC+sz1bXGz9MsZfWuJtY/+bGcI4+d7bV6jEq4+JdB4PR89U7aXnaexYEcB7dS5ywmgPv4n2Ej2G
4po3xPqh8WakxaERjU5aJz0MVMQLFJJz0xzYJWnRUMkZ0cvU0OO/1rNdbaKyL6OCEhQV8533L7Zo
8e6f64mvSJ+NU+BUusbGluYXzi2xc+TjWliYDTh5l0a9oSd/R4TXrutn5GwYFVa3kfPFC7VNmz2Y
lbaXakiYWVJwKN7EDe+xDr1NND6UoCcgGuoQ3qRdsUeuiPqZLgaXMLycVHGMfp6bl4BmnRT/Y6Ge
rPlJWPtOX5zG6jVVhl2Z/Li8UFdPqDfPL//8zcQKjNlPrKYt7x1YyJDFxnI3dNu8bjZ6ebL9a7uu
bKsftl25j4Gl4uu0nE2QAAujUssYkVKF8o6oH4Iq01Oj/VlLP7kcSUcotwjTfkcp/i5Fuou6djcb
8FWqepPDa4BPffLGdMPFtLeVvTI9xnN4VMofJXkBGTyIoAPjh9dRwXBsQSDdELbj/Kt3qk1JmAzt
Vupy8cqhHhQ6SNM7J739I7D7x/BbEU/HRJM0snofoGloyamIrK0WRAc9fTUCWInORM4YUYS//ORv
oh02c/RsIH31nM+Z9dQhaM6VB9UlKYL62OuJ9eo22vB19v+uqjvhafhoOxr3jwyid0F0Ey5vQ/FD
Zz/WpRtLKpQanWJEtsKJCLN+hwnwYSAFKAsf8FHa6dm+ZwLawX3ffFXR5yD5Db2vl2fF+lrE+cuy
EQkiTF9sbipKWm02UadkxA8PRyRkA/en/8gV/nPZuH6zWZEa40v9ZtDFJpfMRVRmFcqN1nkyq0M4
HtNhW7zGn2EUe8oflfK3k+80zg5xPj643pXJuboUKE2889Udc6P3SyEk8gVGRR3fu/kPXX+EwmE5
j2Z4bm8Oj5df8OquivySthy4oXvmC71ZdmVXp0Hodlyf1WOg4rqOqviTT/FHFXB5pFVYl+sGWxw6
IyDzRaVTg6RzYWzPJ/F/WkSOdavn29qQprTXYsxL6jfWTSRq2u3fbFZXfoB8tuWapwrgIoe6lbN5
UQrokRkUWcgJgrKAaFBi0QDPuZ9lR73foydie9c4pZGXXx54rep5O+5iDmtqPc+VzpmZlw999V2d
91NyF3lfR6xvBgQw1xxYr423mL59bHuBoiLxwaWKw1lsAWfrdqoesKiGV3eVVLa6XnCtYBu16BDA
qno/YZPAb51B4XYRek8cIRhGsVSFiC5E3CC87dwf3LhyfAMGaJo4XGbJ98uveG3JSKXFHxRAJES+
/wWDm+i90ZmFlLSAEWPqHNnILOtPIfqaFLaXhzvfTz5MpX/GW06lpNLNbuqtAq4PiAd2nnrFKWmG
E7E1W6f3CdQxD3kcHb25/m4b8Y+qcr9kQXyyvf6ucepfXfxSaWSZ1SY+ZXX33R/cBz+f9llBUIju
7YWFXkGZ9H8GRvw9KgkNVyIkCvNDGJAdq82PyridFFpcE5Y+mv8SIc+ZI/sUQIWYo9+Xn3eNWoww
5r/vd9nCJmOjh1rcsyM2tyWxZ3lAFE9C1FxGzvtAry6Y92Ga7btz/+5xiBNtA8ax1e3PNh26HCpq
SgLS1arhnHv58UNwvYff4vDH4kZR+IpGVkLOOX7+8DhybJRyPvRxfKP27UGIITCe5/GJjUUDCpRL
VXMUzil0A4ceBDKSdAQp7B98CGiXX9uaFFrsl+kJQy2FyLuYlnar9JNJGNq9D403HjIQIoUMTlC6
MN5pXfDZ6InnVggxSewvSlfc9PmtMaY7DE+sHPKe9hAWR4QjUMYVqojZACLob6yx29aeuwlj91tr
mnsTNNwnZtMdw5OaD7umZvJfhVLk1Pnwpv95luWUB80vfMNikbO8K9XC7rokge9H/cn/qdnbpN32
R5+oq25bffec/lzcXH6bq2scG04ADB3PJ8t4v8b9koTWpgp5mfkPzX+ATc+bUajE4NJFznzttFi7
OGI2hNsGPkweOvb3w83417fmwGnxH4lW1Dxp+pnWVEJWf5I+wnVw4tqYi9ncJ4Hnoj6P78Vqin0T
EltHZzcXbOyIs/Ee54DN1WbnKsaJHYGLQ67IZNTFo2JEEDfcFeJ7HBjoUTR98QUmEDqSrPlhmxkk
Zlrxp5iYrZmlZe9T5c84ZGGNDzXdE3HPFF4poSkELNIGMCZ3J1PArlWJgqAvzxfLVfJnppds2lvl
IxWv5CRcp3OvHvFQCaDZCNS1lJv6GhyaWmeO0OQrqFWd8EnEUEFib+zpz5jy2Ml+uQbJlSihWmVj
U9sO0XffDXbBqN0aeLbY0xdhngfcC6C4pyWeriTv+Oov3/xJoOhG67+Gkb1TRxJWbWkPwhtv7Rsv
4v4Uv8QeqSDNYwem0vbVMYa5aKbNwVf3zXCN2XeWLn1Ykv887RLbKKrCUCs9L86Om7GGpCW/FVF2
7qU3bdrDOdc+1WV5VMAc2uGHjqu0Ai9AoaNJbNM2t5NPRf9JI0Ci7o1vc1AcPS/81iLBuLxyV0E3
y+GD0CqwQfsWlVcACJ2FJXuH4aebsrROFekU7vBMB30IkPAdlZ/ucIrnvYU0HMMj/k2nhOeZ0qd/
kWYCtc4SKhaBJujelxLMVNdIgFFplHeNA1T/SIESJb9bKLBj90PFFqOcj0LMRRsDAsoiv8pZOjPd
Pnw4sTQjOwMI1Fyscy7wakfaE1hGjOXF1o/TfdW+dho6xma4692vOToTmvk3wHPtgIKPrFZr/lmh
P2tIEqui/sbr/9bOgr4xNI6mHR7V0ScP2NgpPZzo0dg0UULk/FcrP+j+Tsqgso/pCcHoiW7Gdqqx
ir5Vii8hT6qN/sYN9Yfcnb7Oxd9tWm0c+xFru42XcD7lvytosR6RQAPWLLadn+qwPKSoGObipY4R
7SPk7p5IOYK6RDyiQw8IWMighzzqqDOvWSucd/pLr2+BleidhjRgYpXTicbwHSv5Yjf4nzIFlaUN
w3n4afvuQSXlIKm/khTA9frJE86QscXgeEO40Oj8GWmobwmLDzyeFmse1di71qeKiMWEbNduVDf1
vrTjbUREcIpIyQ8+cdWP1WAbt/dNEN6pMb1zmwwY7xWw2GynLQ2NDJew9qEizNoKSHhqPoU1/lDt
HmffLKMIauj0/79dlGVCw0JSHViN6OEW9X7mDJYzyuridaBR0gb8LEfvjtMR4l1bWwexkLiyolc3
2jdjLg7jMJ/KWrVRUHAvhyCmQN6YwkpsGH2mFvJpn2pmMIAESvvGRT98efzVK86b4Rc3DqPrDatK
YMPB3lBJOLH9XeU+MSySrLg3CHe/QhxduydzZTRgjuo2lKTFEZlbWdFZESsWHRiOPaIu5E6VDk8x
2O7lZztjGh+m95uxFruDG/RDjR0IjWSo1PDDM5Jw93SuWLDCOCbLA2nWdW06auGVEg+HfNmkYYtj
Mva+5HGnUgnFQOseEyi0FvNjdT42hxEdTvgKZghzgSNmglJZ1i6K5teGVgXIQYM5HY0KvCse+0AD
48abvXQP0tXJguYkQlpMJgra04ljHaNOvQlC5YehJjsWElEkyT6YspNZubBcMFFPSmCeLr2p3eQu
jtQNVOFJsZTtrOskpoYYcYZ/2SSiDWTF647FeYfLzNgjm3dPqOnTwds53DpiNFkdvtAODMkezYI4
VIrsWNT2wTjs1KH43rsHP2i+FMq8tTMO6fh3Vxp/E70FZeYWY/DAJfaD9FE9RxiMXKlATzttgsm4
0as7c99w44u7Ydv1D7Cq5jDempDSaU+7kfI9ZOcTjYQwiIJO2bALOT2dAF5Bm2GoPj5IQ7tQSOKM
QZhnTFeGvd5+QbYTSFDeQxtMW83nIHjx5uqlEgFc/0PoZXK1CbGil0NL8fuHfFBOwmAq8wMp0cEz
F8zhLjZIzv3S4pND/OKI8DSe7hz8hKFm+EgviuJZyJ309jKRD6K/dlWPB1K38vlsgY353ZA2Aifa
JvWjX6ti79bzfXL3JcmAiAQnJKPECqGQwMaJlS9x9D3+GUFuDtvpNKMN7IZjmt5KCw3wAUnHJtSm
nUiFA+fHiPca8hL+OaI4KajFrUjcD7JHDwmo9sOc7zv7OFeorjm/BoXM8t+O35Ejva+L13r402Ex
0AIQfaLsQPJ/NpsHO9FvOM0M19jT5OEWjo9Es+XaJ7xB2ZpA1uPIPpRoWFoc6uLn3rA38yjk7x8W
rWkzLbcg/Ko5ISomBLI+IYJ00f7xNvAalTkktnakEHGB5EiNjBozmq9wMtUGZ7noS4AQ04H/DDtm
LqstnzmUWN6UpWF9FlFlYPh7mzBOu2ZQZbgXIgC96ArJYUlajZ+ksA1TPJFyxPEPGg5SlKMO3YBk
8u5S/xWdedPmW4NZHBJaV1TzLih/auRw4iYiL2zIM2Ie8UAKd7Vz1yuYovNy4Bps2uK1ownm+K9a
9Ghz+rOFKiqetvm9+VUIbyKj4RO46s+++0tFwekoL1wM2PXOE0V5ip7d/M6tsKJIX8q0P4ApwTzk
zLnSSF+93L/djxbAmZ+NrPSaQwZcCcTQlk8zP5FxGs/0YxxzZxoKDMNNO/5GOoqzA5zbhD1nCv5s
A3Iq+ep+ou1mM7o1yDG+vE3/H7+OloVDFSe2tO93S/wPnKjNIMRKmyWONpr3INyG1qpJI/8FAhaM
j6m3s+8B/UWET6Ap4WHDE/81s562CykF1xtJa7dkVD4OtaVtGh8s6vEzDHVnwgti0IQnzipHywGy
icR37K6cVGun8NuxFgdVqCdzO+m4jvXzvIMIbUKygFLAwdhG5UkmHNe/y299tSHAMcydHFm5ZM2/
f+uWPoXqEBnRPbG5rJ4tvqRwBX5GgXUMITsKk4aqXdG1K597/b3i+w8kAM//AwKmNCU3Zy0S8Pg/
iAAHBLtA0d8G1yqA1fcKXwYfXnBqVV/ARloa11M6wgtFtsFeK1RZOh4s3AQ8lXl0leV0bnctSw4g
eeTmhk2nZWlOVE52X0QzuhifPV/64XQd9Qp6LsdDUNU0AFuJzFHCVwhtFJacjCEd+wnz7ZDNr++7
pwkXBcAYNuaiJz6vfEIwddd6+t5EAtiztec4ToVTeHN5Qqx9Fw9EH4duZHV4w76fD2ymambbqOrc
Ot0M9XCwCGTF2Enu8G6W7pgM/2JA2H0EQODl9CF0p+O1UJ4x6XFZ4PvAH0liEQ9JbrE03S+Ptoqt
I5hCrIxfPakli8KzVZ2Kx8CyHqcNC4kkZOoCKu1T65U7cZOoCd+uJrpvclmFiy9a16s+r2vVL7lR
JncMWBQ4Bb1/yRxlYzxxoZSQBr8RZ7cCrp/262qTaOVrAiTiWgVdAz6Du9jx9UIJ3GqY4WupR7Wj
LxrqN3CSxEcRzm797fLLXVlnBqQoCgGi8vBjWsydNMSgA1eKsxlTHvyqubXh/QScCDYsxcH1Q2Ot
tmdI0AeE5xhyLlHUKQ9cMxa6j60JAUvKKIMc+e+cCMyhVsCb6O98uLJIVr4fmCnpXxwpBDwsSbJK
Y7aBXjGqB9LQd196/9vgPBS92BEkVzbKtbEE77Zs/H+4xSwuEfmgDagiEiw/5nBLBaz74QYz3D2v
tcHf8P//Bd8Otpgv7tCYEbHUTEysFahL4p9Z/ycECvR8cZtsrl6115qYInH/79MtpowSjQr0B6i2
dXPb9c9dUVOTi2msllOgUDQX4qek5jsJT0sfVQwexXDo8lOvtWMAarEukC+K7H7x2LXf135jKLHM
IskNsSwO92ZjG/5tWaYH+Q0elWSsbWxi5mBXUu312Vffa+9L8u9IY7yKaa1tVO9+0+LNjGXiw3vl
N4nbU2io3zlCxEWyzlyoddkm7t2dCwLThg9FdSukArlboOq+jt2fb+OL44zfggyfjRO247IhGVux
V88W08Jzn00y1zmw2TcVHEW5g5U99iT5bohfFOtzXyfbZDjpPfoirmiVVR/gJm6M7A/+0xKjO+XP
FSnxom2PPGU3YRImViW2jjGmlu8yBfwLJWeXTZ8GEpHJddmaFNVy/SXZzqQJKnaWcrvpuBkju0Zs
TugnPRorLHfU2TiukEFllC+0pvJyPARWcwqmao9d25l6cXnqrG15KIRwA7Y5TpDdvd/JvSrtrbxz
+UqIXQioO5Aj4YvlqPbgcGF7vTza+nIRj3RECFQzyxo59KeqDFQaGoAE3LMKqgt0R2N3iwWqw2si
Ga9JSXanss9pCMzFdYuXNcqaQdEGdVvEEPzp/SNbCTWj0w6hsOO58VJ+BwEOjOGfVaiLLxrNiEF/
0rmsXpXFrpnAMrbpofeH9wBO937sJu7avJ1pT5aaLZlY+dhgVgHtBzuZ9nP2JFOJ1jizwcteJ1x1
+D1O+js40O1kjnFvB1cDJFBvy9jY+F+vfJ4z8frDQnnz+4z3v0/Bny5y+h6pJzZZecieQQovlpgj
CZY0TMRMC62OKDKNBhh6xq2U30EceohNzuz1tHHus+RFTB3EUCYiqsg2v+nshSUefgAsd+NknqAH
ijWR2AnO2I/Y+Ve07ZsmTvY+LVmilbMJ18WkOhTBt8o8Yw/ykuRlgUkJ1Y9CS1VeARPkOu0pTwPL
NOk3nful0fR7oZPrXPia4iCmEoLtKBoBoMy2DJdKuZXFgnUg+8C7yQF9kBhogzu4IFRu+eAPj157
V/jeZtbjTQQeYkKIxdRMZyHmsGFEdjBwv0ye5V/G3+FeJfcbNfptgg6V9ZGbKhk7+IxwV6cyBhyQ
OiJ6ZIWLna8ALvTNOeNr7bkPhPZ+5KuPabYLxwe5tKI84wuwRUTPoQeu2R1CCJZDmu99BOMmRDIB
8UNwlgEimQUxC1UU+ktbTAF4JMCvg65U97APtns3mvYu/9LU+AHLXRyzxfrLe0opkqWx4gvZGg8n
I9w6XXvotV9N9qByhrJxkq+M3ZP94mKUmz7i0y8IPoZTG7R61JhSYMb+az3GOxEvncUN48kZ9i03
Mr8/GuBSNPZSEvwAVxraT+KNFHmHPsHJ8YvtKRuP+ST1eWRUX0EyRMmVoH+vEuXgNMVGnJ6uHwpr
peXbpbjYBmKzwfVHIzwBl0tQcqxNxNYSpndBdjAowZWlJSv70spa1O0TAaGh5yJaYbMzwT+hcFFb
yqWJqcOM4D4uEK5Ho0e1rmET1551Ua9rs99hvt6FUq8j9/Lo6zAbJYpebDVbFBCXn3a15nNwnDtj
x0Qrvt9GEtDDsoohzEGlx9ekmG65rIJ29PEVxEF++Ie3yhWcokeo1cai8Ckycpi9lIEIRi/8/Abm
0R3Q7FXo6Zw78GEgUlxRIBsSwr6YLW6EJWrooe+2KKCSvDu1SH5AwSbzrqAtxNz2ve3UVzcQhN34
k8GON1UD6+7Yld5hmtmQ/Ic0uJ8R/mZ5fdc3kSCVc+ruK/pwsgPINtGZQutstsJEyYC4Rqz5Brc8
sXKQdBEk7JP69FfrjZvLH2z1HkLP6L/Pt5iepjrGfSUyiKL4xAydCgy9pMEgFDziQziGUPGZbNqX
x12dKG+GXUzMcCyR65UMC6InzQLcNTn+wFohBl55xNU14KHbwvRIYI3FF8wGfcQbAlIDfBVKvhTo
hBHlsI2CLbXW5QdbrzLeDLd4oclkl26YQ/UpQ5TPNXtxVwJ0P0o8Fg3ajM2W1nJGa6Jx/7ayaye5
HNQf5+s/T7t4sX2UqVmiUWggfiygDbV3wS8keYF6Z4mZS29v1Z+Dtm+qazPpHKmyHNmWQJyzYB+h
xfu17w8AM0YANcwxAIgaj8YE+t/2e5gFR0qXkjaGR8N1vE1hXyRlsjOs/dC0mwG9U2PQ1zawC62M
g9qJWdedN6rY3d9y0sYDl4XxpW3afRFXe7YyEYjBU2aV/JpkH2P/dhS89NCaE124x+ZbQ7/cw2v2
8R8bufZw2PRNeYw7LmY6iYL9g2RMpsEvH8c52aYErM3ajdqFu6obNhodCj5Xk+H/jCYt77cmZxyF
A+0Kjop5tkChsyPOB/342w+evfqFvqNYk7nGi9GcaUHyK0WzJ6cc53MQ/bL9z0ElzoG3AlM3hAA6
gPPlrTgOR+RHJM7tiCWZHxQUhxoKb/tB/C618amG/3VdfrW2Ct9+skXVRwxOWkY+cxULTRYipF/6
tmJFf1V+s7YIQfCpfUExDWyv30+OgCwXwxidM2+QCoxD186e0YlCBETw9y+WILINE2qx43nc/d4P
ZsV57gZ+fOb3BlKm1ZSCjxC9JdGl75+IOwGqHbofdeT+iwPw7dCLa1U1YYfQaMACSrPnpkmbjvMW
dOwqUrv2QrnzQ16RdBXEIu+f0fFKGqozaXxs2oI6YKgoSEN5S8fsKjFszaBA3CT+O5r8mjfs8KDA
RUdvGa0Yfxm0haDdDWNM/+1Lod11VYa2G8YrvaUUiC7e8mqvfNK1mYqsm18gnrY4db7/AcNMIF0x
sa1V5Q+64VaqbqHDqPrR2HkNdJdN9GRkx6g5pZ/apjgvJqrqq+XA+ot48zsWL6LO2Tibtojvg0qg
cWYWokXuBzR68DfCw6oZsOl6CpT4X3V0jLfvYFFcaV2rm6XG2FAPbLSkbGJz5vEefkmxft1+RZbJ
ckP/Z7wPRi9VkEZpNjJe12OQkT1a4PdsEbI/N90vfF+EnQWe75TVjdyBiuxRMeN9AKYitKUrM0Aq
uo+/hgAJkt8w8V5yEnrHnZzUQimqeOkGHgQ2VlAJZMctUDXxsbmL8OZb99rUk3Prw8AWKYTA0Kgj
Prgg5a2fpjMxRnAxxbghevES56iR+qM/VAXnFiwCvZGr+/V1J7XJh7FtQaahYthkZ/DP36w7u6sC
Gp//GZvLZjCVcL2JyUFEzvEBv5AFL1FqAp9JyxbvwKq8Umqv9TfpN5iWg2iDlO0lVJ1bnd8hZY6k
gCLAJsS4tjvShaj1zTR/JrHdLZGV0VfN9Fc1JYXHw30EcgA4DqIKMQnmTjcHONCA/l2eFe7qxyGy
hlwduHzu+be/eUGdr5RjgyfyPQS/O3EZ9gcuz85OaKljbd7bULh83/0cZJ+YsFy38Hqz4mdxOLbA
KqrpCfCWDCMUS0/CZ5c3LOyRDgaH4FIgcmWoHyVYT2Wzs92Ta37hFEnrF/xpsJ/kA8B0pbgRI4kc
fhXVgWzGkVA5gIG5ayOkUbI/HOXO5sIdaflR952vQ74JBo0x8GYetNtmavfZYD8y7qGZhSCvIuwa
d/LX6DSKedpwa9AJaOmh2DbJtvIJ3wTHlNWISpevIMCGXWypmSrApDFWjr6zqVPgE/EfvaZ8WNuQ
XajsYHlENDA938/Mck4bIS/Sfk1JopUOM/cGgdqvGkqukUbFOPy/Qy2O82EOx96tGQrXXMXbqO62
alDefaEQxMeS/bfXnrt4L2D3OP0SOkTh3CbJVlhnl6fbGmjqWgRSgLqxIJYP7Tqd6SpDRMuPzCDl
c+7WO8ssNmHxCYMH2BFXrZTWtuC3Ay4enTgXtZpI2LgPPOx2tGBLQ1M0C9ZwLVp39Xu+ebTFAesq
XMicnJEk+Mb3s21W/SGODMBB2bWxzu6Ky22NaHFyGDCV4/K+uL0ncRUEVY6xF0ErKQ0AbGhKnDz4
Xire+0LZEqpZFhcELJd7YL7QHO8d1ZeLmwVvyIw+9ZgUlGgnfSvciJ+/CfvPIP8Dt9CDC78G3M20
Gtpa+Vbvj2QXb1VSMQ3nh9h3iI9sIiSwq+ELa1RscAKT1p5GX/gDrt7AwDQaD+8rrjwwZdhWEEKF
dPZC5zYnAkMuGqJcJPBwE5DyomiPI5dfnbuSVKP0ZzyuDc03d6J1w8XhOr1vzdLs3U9c1DBJDqsi
0KdIdOIO0ZfnezFYHi1ITDd7vdxXJo7ehBEaMXmh9IqmyYUM9ggRWtICFQIs9GLeSWoHOCC7D+eu
SAVdPJQg+V9ec6sl19s3uih7vDDou9gjI7H0Rig81CD1A1i0GUNnPwtwde2+jW8kFKDIrV0zvF75
AStijLfva8mut1HsGV3BDxAAWGeC0qNFRMdNkOCEsn7iwr29qrRa3Wowb4NkKs4sS4NSv9BqmOED
9X29T4N5E/j3ldKiMLgVtyVukOzqV55zdbNxTRplKheKD9TWsA/1wfBqViX39CDHjNu48XGHluk6
+MmdSWmbP1jVE7lRRkcOnZU/Nd0nWx+uffK1sgcD1v/+ksW219I3LkyXh6fEPkcHpJBKcnv+3rbD
jdAmCex8SLzfU5vfGyFVUO/8CmeoPqIxu/xW1vZF9LfSJSNOw152zGMMZK1+dMP7wvvWwqinb9gY
3yzj1i2vFVorn5zbMeMgcEZrtJSiI0B3xtERu0PtllsdNS5nG7cKKiisjK+2sM8628UuLLdxzeQC
CZB6dgp/UzvF7dgMHtmE99DWlByCO5R4FnNf1bdx4p4s4hCbWH3I+cfsZAl3DODy0nxV/eRVertg
vML8xERdEJSyfRbBO7bBXfWiz/sWdI3PB1DLn6gGCaRpCqJH82yX+ZiMkGCV48hKndUmN6MmiSB6
eRdYHORGIXebPtuy2HbQ1ybdPmXdtFHTn90zDUQxJsrhNdbeTdnXnyeNFtX3HiRpnvZNYf/w9b+d
7OS6+bYc440ff2XjMsvsgeoAKCyhg8H/cguVs4eVVGAugwhlGhRaGHQgC4CgJPhUEjeS0a1qTsXw
Rzw8I+0cwuZnUKp7p7hrq78lKSqmCBMZv0CkxvHyxFsru024L1iEu+iy1SWW3pEjkIYqJ4nh3jTZ
fIvqLIL3o8/5w4z1lKV+H6Z228zFYYYCDQbVQAJW8+DG06atYqPNpCKV159Mv4vpLzv94/IPXEM6
hf+Aq5wDDw5XpfclYEdbThn9MroPY7zk8Bob7UPmv8LLBt0ykEGhdaAigqWalcrhyuDm6moh5Mp2
8XJBVb24GsVBh9IiZ1duCewwHQc6tbN354eM9HMqQ9sZNrM13RMmD2xPvVg8x15x1GIME9R4q6ef
i46kDWtD/02nZZcyv8Bp0kwX2zob4oZU0UjfqD46o8PEgYtECqe2eQxT1kr5Wg3Ofsj9B4HvHeAA
aelnz3r37AL6FuCHWjvuXIae3Pq0i4z8Jvc3qh3dRfV0pynwAVLDOCujkZdpjXvL1iITHhNKIa5r
+WPkY4sUfvFHd4f236F75vUvAXnyUw72oaWnLHjuM3uHKhSj1NvCJRxBrKTKbRYhaNoSyQE0xHWH
0rxLqT1giKSfGjeBHGYeFf61AKg4hNp9dhoxTusVRYCyLLDue90SCYlAtWXr7fos3s7jix/jHdHW
XyeiPwwqgAqXSX7D0Lq81HzH9crAxgknnax70cLmrzNR2T9B3JrI/MZyUP5KYQfl1U7F+Mmp1Hhj
evgNKgcj6c++5lYmMai3Zh1y0hc/5RImJMP5SQuC+9Qujrb7y0tiSOm4vZkAvmW+Q/uzCw3vK0nA
s6psMsvek8t+ZUGuqY1M4dPiIq3qiMsX8z1p49QKLNiYY2l/c4niK6uHadqjzyQzKs63EPVBq6XZ
zKyHt4Z0ciJNVJ+OQ/4c6ePOp/0qFA9nRz9Y+OW8MN8cd7KLxvDkjbSnyRyfPEpiuc1YLbZcKumH
EJk8mvERmvJ0Av3+s6+M7bmfe+typ6QUyLTx5HpfNOeLmIeHZPRIK9Mb6hsmpES7meT1XF6CUiZ+
OD4I3QJoJT3lg7VkkGgNmZokdtNm4Lk5q/D6h2ePrbhdXKkIVk5hEzNbykDaC+w2i1fva26vxk5z
LllDFBjxb3SwIC7Xq+M1XjH2IhQfuFBzRVk6xSnjrEzOwFfmjgfatitz59AMD3hs24FzsMpXES+w
s11+mWt9uLfDLuGtTMUDdZiTSHyktaK8IcRsdJ2t4WDWoj9OKKxZeUZ2EDXd5aHXIkLfDb14uYoL
nTRMx/Bz65zCLPvtWj/jsdvUyp2OMsVLnglrhUeXpGj6cBgymXumXhzs6Ckei03W32a9d0BuUCvY
tvqnJHkk41UJ/irVP/ICXvC1rPi1iffmC52vYG/qFvqGcHLbPvw89U9+cpNbn0fjoXNuAL/S8uny
y1mbeG/HWvQt/H5yPVWBRW8OkWQIo3MeIzga1ole5eWh1mceHUq0e+fKdwGpkK2sD7rPFODUwdiK
rVt4JBC+acIyICcY1dnlMc/TarmIpSv6v2MuKu0ymOoqMVJgHJ2UU/WQc1ILRQdoVQq4Ds9cph+7
rzNUx9qadrxk6VG7UtZFn4KyQtgHkRDvSv728o+TsT/+NtchIRVHEdjG7+uLJGtCxcYz97wSlWwH
gKfk8/VCeK3HDzXtn4EWN8ypMcbccbn42HP5c7L/iNX4a1c2WENmzPYfeXyHUG2Ky09Tg0oMtkEz
YfQRkpLxSo+QK5mVq/dBaNxDUJqy9rPgfnQGhfdu9vSYKVCM7gkH4E0BGcb8axyyU6UqB5W9W3PL
W7evb2rbfkAcwv3/8kv8P77w/z7cB8l1bXX55PRs0yC2w2Dc1xr9oV9CfESDenLGCn/HMrxx6uhm
GBEHI+BJvfnZNaNNQhkinB9SzObAgCZzC+Z5+eetfmNDsgWAgfDHWOw9c+2XDkxV4BKdZNYv4Dut
8ahhdXB5mNUt480wi2Ix94pcq2aWMRi+IDAURHw2mrJwn66qNs53wg8TF9mNTZHA3WrJOi2cmJVC
+uXZgX3IXhCR/GBBh954myX6Zm4yDup5HyHpMzlMXG3aO3F/6OhL9q7zmZQ56Wab9XQzpsF2rLEC
mYHVNyXmyeXwiUDVTTd96se/YvvRz4kfVV7GRNvqEYWf1VHGGvBu3c0c0NrGKnswzEMTAUXTIKg6
b5Na+o465kBXb195YGxUItHgnHJw/W6TFs2+1YJ92RxS00fBjdmXO2+u3m/WtzuDAsJGr4xp8+Kb
dInSa60K4lipIHrVD3h9eqru4J6IBRPUhRRT+PpKG2ktiJI8C3Y8HSamhXDj/aZCQ2UwXbFa7xmE
lyJcR3FMcGbEmzU8Xmvn/1n12pN0AmCqBhjAw4ET3KuNzW/cbLIO0p6p7VtuWs0vvQnhMT4ENBOY
5Xe6VZ+ExIf71QYv4UM+9P9mKps4H7KU6acvLRSSrqn9SuG1MU2IOcX7MIlUYRsqAWqrK1vwGlbI
6/pntMX67CZ23FFGE6OG1gIQ2EoGo5OFe4yXcZaOglM5+jfp9BtGDTUaN/ejoxgYt+c/JPwAbsZG
uhcp8bhqqdwKp0/o//DOryN18ms+LLw3v3YxpSCrBnUrcDmGjTWm+fMB+Kr/TboZMAq/jyl1/diW
GfNhUItse0voBhjSvJ9RdVZqXp6E1KZy1x6e7ZRdP4dT/SDRRjrEViazWvyamFpecAMBMjMQxKWP
/2KLg1xtEipOVqi6OC29oDCrofTD+zZ6lobMmVw4Ei53utoRXF+6b8ZaHJgl2UljO/PIgNzonoj5
gtBBoQIeCu4uq/Yq32G1EPtnyPNPelP05dkcVL7DkLn5mpiPgNP4zSjhI7P+8ntcazeZGJT874tc
NicyLwfZT9F14bpXm+H2gRg/3NPwcsYb428hzlaWtaERQ6cPoxd0wLL+AQEAOi7/lGvPvJhZOd5h
lD88M2Rsak+V98qpxf1KKrDLQ62h7Jjj4q1IbCFEj+X9o50td6gKE5yz3lQQdIJHzd/0n7NHO9mF
0da29k250QiLdb5eHnntIQn7QdpmcQrQTXy/fNCYRWgqWlj51QxHC8gkxdHK1ECgr/UscYtcWauA
aqBVKlu0u1yrXVZ2Sdr+D2lntty4ka3rJ0IE5uGWBGdRJKWSVNINQmWXMM8znv58KZ/olljcZO/e
4Yh2u9t2EkAOK//1Dwi9/CAEGQTEtp38hx7jM10X7SLl49LunVOA0+gex7euB+7T7bWQ+NHxh1pj
B5sMlXkev9SWthHmqkJTrUz2Tu2HZYvdiCM8Q6NqDRNEeBTwuUhQa8J2gzzar/fgH88SjiF+H2L3
voqJXzD7Ukar/FFay8lcxMWHL1xCddifHhoi/6HyV4rxkJbTonXyvWM5WA0ciEhTYn6B/lFM9jzW
28/2t0hwKCusDqRmTeAtdLiTKHQo0yXa8blm4QEi7AyMqXNNzFwM87eC07iVWMuuhZo9kobmkIvu
z2IN3jwQC0o0k162IMhLnHyOSZC3gYmZ+jGmg7itdkGGYTxXVaV7Ec9LiS5cT9NSXiaCKAGpGQHK
HIsM6luVGBghVo8xVBHCeJG1zf+stQhIu7IDGEldKZD3xhDPKiPdpCRQCsWBsE+ITBwDgJkiNKj6
VP/ykHWL5ZhXwXJ8rardxJPExV4ApTUyWU103kUCUySVK/GUo9J+tEm19eihsyEL/jsVO4a4HGWA
U10KL7J+a2HXV8WPfFp77UegPMupvv4HQ/P1Yc0MIoVYhygYwTXA6hXYGThaCWUaEprb+d0hJLOl
iJVFZ4QuLc2pWGkxaSXqq1M8006FNCBUQKm+Fz4BynvTgO7ECx2XWHFQShhqcEiRCBeBhMk0NfB0
GLDTE7bcaZ4+e62/6mhvR3QQRaaPOGFM783pkgcr2njCHqN5s4vHyh4QXpDwqGj0zO+Tp0InYxfh
FTRQoUwSIajwIGaFHj73ab+su2yZx+kRqQ4VGHa1EcqCnPOe8jBIjRXZBuKHWci34PQzw34LbcqQ
TYJEK+X1czYoc+EDIigJQSPPjUnf+mrxGc1VNifw0QhwbgFfSbQ4/eA1ZAUEiMHaD6E0LqPuIBT0
FDEC4K9w1BBkh9CvKDK0QzhkbxMvnZ5CwHTGw3/oyHfB2yhZqs1sNA48fe63M0fuF1K+7KMDjgzY
wNTJOE8xocn199CkMsaHBpRCw5uiNcO1EF+ZqCYEGViY4bLVJmm7hrCrJtIvhU1harS1ZQSL69ve
RcDn61Z0tu8lFqneQ8BWxFBsNpLo6onyCTmCvkX70Yw9rg3tMm1vnCqXklKEETqAGnQ6459N8stR
2sb1GFo+gp0uN+7D+0w+QosO0p96vhTCbYRg6GtiDCnsNnfZPTSqiORkGNLm+iv4JA6dV05ff4i4
HH75IWhPSCGwCYWn+jdC352iaO5w5xTnq4waw26E+Vz+UMjNtgVjfNWopoH5Pz+UWCciy5eDBacl
IbS5F9+PRiy9s6lDC4lSppczcmqmX4VcCcLUVIGI/xjVmWO7arDWdbdR5opxahaYt431YlK4pL0C
x9PGENC4OPWx+v6YSmixvXDhrzBVL4rsNSiZaF2yivP1JKkbKysfI2O68YIudlg4ignz4nP9md5j
xdwB5Xz8J/BEhFNuS5IK4mElKusJoobpr7iS03MX8fPXv84lyR7tZ0uDeKOq2h9a4QaQoxt6KPr9
OO5w0+GmQcCcbElEuP8iqF1sT1S2nGqWBJHpP2C/XCzFkG/CG6f9xbkmaocvEyTOpraZVBiIfNKM
w0eUYdK2V199BAr6p/NADevapDmcbFO2Nt9oV5h4TW9ia7r+PkRNez5ZkQ0BDDvkhWPJ8P23cM/T
pk7YXoILU4AK2lE1J08NNwQ4YJ5+AxjBe/zSgHTVMMrTANjPKdNYewdK2RLdhJBXtefpM+5hiEdo
dYA/YyRmz3IMXx6ycBYclXTuE6Gazp1pCVcjREwiH+jLOgrLYBM+xM/GMTyU8SFOscoX1lHmvbq3
Htt4kz+0D9nRe0jTAxIV+5dA9J40c+H8SEXGNo0zrsE7RztWkavCEvHnljYfn6sjKe4PhTov4nn1
2Jrzfl8arriFzvw3+dV6CBf1PN75v3p/Rng31Ho8S/Gze3KOvktfo0qeS+qNnzX1gD3Dn0E+Ob8y
bYEZfXEcHo0XYrK4aDb8f/EuSX5k8OKewofp4H3Y/tzL5/mAofpxbFxlXWPE6NorfV4v/BfJNeVF
13OcYN2zStWn6If1wzpah+movPqHWNph/jMq80Fat8ZMv1ce0QjOsEfPUYrPe8EdXtEq1g9h62aH
1F600kP+FhrupB7Cp+AgYaGo72FFRTvvqB8xdilecnXJ1sE/G++9H6Uzk57jffkU5eu6ey1emmwd
/gbQabuNF7nFrwGe2qk9Js+WKC5X0rPFDoS1npv9mh7SY/qjbsnDnnf3lbr0x7v8xZt+Sfu6PRnW
MjNhGM+DF/mQYsU5Lod4rf/MHsJkbjxEj5GJ+99c0Qk4P0Thsu/n/TF9IvD0qTvK5pL8gixw9Xv/
0I8b6aA/a9GyfZpqvFpWg7EfX01vqcCBZA6Frn8cjw5u0Uf4VrK/RaskaZuQnLeHcK+RcfkY3Pt/
o19YsXUqJ+y77cMkL5STdVISVz94h2hdbJNTBCNwPRxpS4ePcTib7oPftau7vbTMN+pf4Ao4doU0
YmfRS/Hib6PHrNz6C5EUv5CgGCULVVsZO8ubt8Z91y8pJwZmlGfR8dqF9kIKl0V7L79O996PbnQt
OOnay+TP2mQ+PIzSxsyYvfy+XuNbleqS1kaAPH4W77UX+5g/GdHSmNwmX9uv4lMPc++VHuKDckJM
qUPL8glW2EXPcX7gBejN3LiX6XwcpffipSLWznws7stjeSjNbfvS/MZOyT+Eyly+Mx99xZX25XF8
zI+p6qZHPOJjtCj38k7rNpY+Sw/pi/zXcIpzyBfu+GrwM5HcziXsAw/Kg08G3Yxmy28SWABQFt2P
+pRRBM1Lfaa+RsneURZWeBCR09KiIuLjEDwk8Taplomy4q/DBrXKqm5c/P+lCjYfTcm5k7vTzncW
ljRX+0X3WPhut4xCV+nmmUv9NO+URSitmcu5v/aKWT3MKjhsP/N0EXQgg5i6zrlgJHg+/9Sfhp1l
LZt2WbPMOtwklmZw34JG+gu1RWUzS9KZ+hYsZJiYvxRjHux55HY2FoQgLYNxbTjzbKGmBM/P5GrN
u0W94wAMvSl7blT5Y3iQD9bWtGZtsNQercfpsfxlETynvIhdqXgvJRqjc1leVP5WFiDcugl35J4a
2n3quNzowoNF5LDu1jGUgEx/kVWCJ1MrOEVmu0+0YBMVI9ZB4Jz+mn9OPqXq2nl0nFkxLp1q3Wgz
EkWrJ5Eodqp/2N4MdmvYzop41UkPReT62FyzyUgz7LmvnzWXfB24D1v4OtCXwMb87LCZ7FAZhhpL
KdiNpbLX7jT1ODWJUHpwBgukLTulRPRU01tIVlgg7HWnagExqxl+XP8tl44hAGp0c3S8Hf3TAf3L
GRxqXh0kpfEJnVMF4LZMWST1Tw01+vWRLoH0X0c6e2irz3Q/a/VPni+9AEai0rGkozDoDp+vj+Vc
IPXppoUzsEgb5ng9G6wplL7EM5sNSNlz0Tyq/uD6uMvIFj0u+UMj4STtfDfSDDan50Ct1tzSVwlH
kip/THK9kbirdYV39IOTExAtHMtki20JIMRZ2Habt9zE4s64F34ktbLP0lMteLtRsSaoo7bafdMQ
dBk9++GpgiwfFfK2xHqv5DzkNhrRNspVb9uSudLow0KV33yCoIjwE9eWiYsgV3OhXsvfK/2N4seo
YRk46zFslqX2hMX6PX/iJofzqj7TiTeCMjRnOCNvSPAs4Styp3bCozQmbqb02DSP69HSXKrQba0/
STxGnkGFN9V1CJTdRpCO6Mp0OrPdeLN61nSxreVpZTf18r/rhqM34gtZ9FH443ux5XRB4jcZrb9K
fg7V/Rg9e2Y1G+A5VeYJ3UXEBZpr43hTMH2pysN0yIHlwfCsv+8D52rXh4EP1zzw9qAzpe5zP9iX
wcKYTvn4+zbpUsyz87KSGptUUKiewGBnAzaq1rdBr32udC14h7u8VSl0+EPjGj0Gqyy4df+7BILh
wQxUTcfNovP5/Rl9WbI8uZYw5vHeKuf908ETTY3lpGQLCMss4XXNDcj39sIXIDNI7nU22S3/rIuv
+svPOLsA16gggiRNP5c7bEAsRb14pNv8xHamo1OlaX1jg9EvvWxbF0YwlsLF93Pb/bKX6UFaTE1F
BhihKjOrDxZjjV8p1U/wCJG0sAEX8PTE2xNLt2J4ajLyGZHK09y2/HuU5jY3c7md6aOJMGOuPja1
NWfluIWGllN/wtGGK2LH7IHfk2JYYWjVCgyKO7SKQEegGQ0NdVCQubjZx8MbdIsbzyjuzOfzCcUA
lyYT6xlSpL5/3E4u6yr2uabQUOWt0jNHN3KTj2NffJNCEchYBqGrZ9unrve50wcDfi5tswIwTTzQ
NX8eKtYSphFRTSG+Oj81rXQhsWPa2v4wfGQs+T3sNqgGQ2suBNqhedIs4m/KahXd2PBDJC9XcrZ1
qDz0gA60XhxqbyCU6gAsge+EyIhWY+NFoq4kX92RmqX4Z9AHzvWhdkXWtdfRbq9If40sktbsmAQC
33RL70HlRFEREA/jQ4VyRmBn+Shcvt+ApsgyO5p8qWNt+wsZaKxX72snm6GCW2TFCgg3N5VFNIQb
AVsKFo6gwWd+vtfAxwwcOrTBXslmPhv04wTL0O//KrBoy2Ts8X97trm6foBd/M5fPsDZIi6twG/I
tExEu+efVVsbv03rdH2UT3HbH9MJDAZrNJrzBJ9+n061MyEPjqpYNM67Yzy6JXZoUA/vema54DlI
afoAMUCYjYis6h5fAzQBQg7YSHheIsOy121zr8rgcCKPBOF0n5S3sIpLpzltL/rtNPlZ4WdvQwrG
jLDEMrnjxe+Q3v7Dnf5dRkd+m/Dgv/5aLtVEWH2iOoP7hsHU2VvJIwIEEqFIAoxE+YSlB1PzP2ku
XiqJPhWvn4ISjOK+v/447nw9axgIFQAucQIDofoC9TGNHLfLG93eS3OKDZlMPUVzLJ7v+2ipL1eY
ZJE31csnfwAHhUnbrfpblPqL0OfXcc6eanSKoDcHXOjwDM8wVSfcku6CmE0CTIFJ/IG3DA7uz9e/
2qdQ43wyfx33rKogsTDTK0XGbZ/ug0r/RXKetOpkksmSa/GTbQE3NtgfM5eTaW8Rei26H+Klo/jL
glNgAH5Mezo1o5EujbFd8r8LXJBZDiDGAhQ/HrK5sDkWS0AHTEFVSCP6yTaf4A4YWoqNE+TdiXRX
bpRq5y2NHokglwxBAe5BHXYRtPOVdGcesmlDP8bn5qXvi52Ib4JuZMtYPWN4IPj4Bt2HsqnXgOGG
9dwRC5/Oyl9KY+O6jjt4iFSwtWeZcpra4Y2V4FDVhnL7VJLsqft3eW8eSgfu71S8XX/VFxfIl5l0
tkB8XULIMDBvQZYFUqbTjRFa1ZvqIPPinEUrIdJgkK+di3MCbVCaUUpY+RyylilsvwftA64cus48
Npdyp85p4pYEtaEcYKMXliw2gL9gpgMdd3RoRPCpj103hzwNbW2qdsw9Gmsobi2ouKCOjWJgMXOH
wUsSbgQ0HQzZLE2bJXdszBNFB0iHEkaLDdK0Fz0PDBBTQagF+XhSBrOKGJdu2SfGq2hbE9WUDTl3
V7J6ejqdtFY9dZhhkLAI1ZZp1+xFIMkI7IyEfap/S/m7PVmuBxT4X3woDUtPktNVC+Oe70s+CXJD
Sgxi9bJ6IWS8uF8Ca8aUgnSqrg+lqBe/FfdaXQRuaKT4fR+s8irdiGtmBQIXimsh5OFz2c50r1pH
7mFCHywiKpF2e5jhBeMSxafgukOmjoZ6DrtfMz7QqAmGjUiVR/MugqShZnp27szi0Ftm+sTqIhyH
FpU34nk4rOhxRnrs6q3gms8F816sfTBcRPuq9VzQsBSW76KnxsiiByxcrsEFakueC2POBnNHYYBr
45AldCg1dGCmTqj8trLGbaQF5V6D8z0dBmGBzmxnyoiomV62CFWutjyl4NVTcPRgjkb8ERAcpE0L
HNpxqpiVub1sbXtFFh18lSyMluhaxZao9tnGlNMFUZ5CU+wnfylDMGMYh65by4nsqK4g36NhCHvv
ZPLZSOi0a38udJRcVDU2WTwohC/6oPuLLs8z9tgPB6h85DKlJKChTQxNvdgnqC0lQDW0bj/HfnqW
MhzZCnfo4es0J68tZ+nGcMveeSEf+gbGcOkqwG0LGyyOOFU7Jx84pao0igXlQoh7PJFbz6WLvY7j
AD7JTarMRf4KzlGWSk+BElY9KxdkPMBSfRhh2gJowNxATki3mO8mpR/C0CAsblOpLvli6l8HPTtd
7SxrC61B1IZchplXYjwz9c9SIc0/iR39VrTakhXG06uIo9Aew1nhPUg4td9Yh5dq968/5Oz4LdLW
CBQhUcX1RfggmgZ9gmjGDGXpY0wnCO60dG+aIF5+7YQHQPkz8dM1zu4meVL2HVKez2rGgjluu0C8
asKlvhAcOwoo0Ri//rSfUNkfh/6XQcXc+3LnG3PSC4i5RtWYiURAkZRAA6nQ3iXtbsL/tMH1jlQ9
TU93GAaRn6bNh9Fjy+mWMk01PGXdPqaLH7R3QYXAxi93Qq9R0bEWR7xwXWDNRR4BBM8iy6oxjnW9
4wyCMSn0qIIZBFkitE5mRltT5s7juIIW3PuOq2rVHJqRgaJo8P7qQvoZ960EfIyOUZbfr7+Ki4ey
uP4a6JNNVOzf34Qo8bVASPYr+6lpF9yGMn1P4UpD/vpA/8OH/vdIZx+67EtjSExmGKU4SB7e8/S0
E6RQlABkiWctUpH6xoe+2K/En+1fj3f2oRVOl6oPGdSCD/lP3jZwKVNaWBbitYdkF1ADXsUkffTt
MyXC9ae+8XqNM79j1ZIKoxKKXRr6aaAtsvoXjjgYuAsd3PWh/ocXbFnCFsEUzfzvn9LP9CQOE/Ax
QAnuBRixQ+qAOzstamMNZHxLmvq5NP9cRf8e8OyL8iMmGQI3OybypsH8kJWfeqLOuPZRMqDETEhS
87dK9KOhTahk6b60lSfJcFZh8SZ7/k63p5WIEVGxASmawk271o2Vpdh88ZLBF7RLPgS3FnaRUJIj
0/SggnhkeUwppiN0wypzJc5YNYmXorNfccSW6UTzM31AQLkUPei6cTadFrkY0EftVriOCLdVESPb
Zh3KUG1PmzYqkjU0FrghU2bSMrgVwnTz25zNQ7V0AmI4aNqTuuoA+fBDQXSxu5JNHkyFokB92HY3
psTFm6L9rw90foRG5ZSXfc7iZlS65SxuOGRCOPcfOMJcrOO+jHVWx3Ejlq2wRFLArbRoJVcfI5f9
+6ZC+eIzOeQuimAN+LVnxzQx4JkGskMMUcq8HmlTYY1muxxRvZohuXu+vqouD0d9CuSMIOrzw345
KQANdTpDQGfMDfZvQ2AXMpYM1kmK+59sXdeHuzxRUPYCXGgW4MXZ4yVFECWdjN67TVfdMqgK7Euo
a/N3r8jpKdHlP+q3WAwXN6kvY54VIbQOClwrcrBf1G3lFttlqg4ejVX0f3y6syrDjn3Lq0P8mijs
2Yd1/IGEWIZ01g//oLZH4cFxY8gLZSRCYJBdXJ4VTIHOh7RSg0qX+z2uG4TDsCuyL2HF+QwtUdyc
AZS5C3uc6hkdQc6DBL8egVp53bMMgb+Jn83YvkH0urBYgGPxJuJn8dvOBQdkH0HicVBJYxA6jbCE
uYbXAL833veFD/ttGPEzvkxeUw16h+hZhFztO65kvHEwbHHX/C9ge+7ZrEboo5ipmGezFk6SlJaq
/9kPRJUMDccy3hACMI8E/+o/UGRe6FeIkAQyEvB5MrgffH+0osOENfbRxYFB9nio8ycuhMSMIZrd
KvXJa4Y5zoypVqOm/tAyY2uaGMoXN+6vlwT5337H2fTqg8mOShCeu6KSXDRiMCYhRuNZnCo/K18D
j/PnGUbZ3CmbX3QV5hN3NmGiWlTcH0kF8/1lOYQ/sGuuwEaj7seN+X9hqlEOEIWjU1/jV3t28hSl
79GkpCpoKWRF1h7MdcD2xvxAmgzMDVsJIAK4LaP64i9EPhT0dYFQXf8lF3bSrz/kvGecNeRxhUr5
SVz34oVUrFKAdhK36J/ddEq5PJhgx1HW6oiJvk+PDu516ZkoeuJpDx7bQJ1hRiYoVbmW365tL6kF
ebh/jyd+z5eVFpZZmweEZ961SPpHXmGMF5+Ikcezn4NKkBiFN/jUm8u++0EEOO+/N140GZznY6rM
uR89ACaa+hNscMpThTu6SBLTmp+2UsymsXZlo591TSBc8QtsDr3wTS9OsI3JHvbJ1MUriVjARRaA
0tTbLD9p9bQCv59PRe6WTQ6QFM6zcGlW96XaunURrXqbXBgMafWg20RZQHGkLknogQWNvxRIQTb3
fWeJU8hRmIvTMsri+975QQ4ab9DUyLUysK7OjuBaECNhSPamAuSmzwU5W/QEgKUDaCoyD4NqaV1D
hak+l8e7JYyWgD2EWAj/CkFeyN+Kkxxq867VcKjA/VjeCs1fRKHOWcRrEbWbnC+EO7tYLdmWM3+Q
ydiJSdosNl23GFhXQHxgsWqnu1NQgMA+ZM2mVd5SfovIGiprhErNZrLY63VZBLn1xnPbqW4GOFr9
Hop3r8VAPa2WTedgsH7S495N/Tc9ecs498NwnF9fFpdoHaYiNOXEdMp/OrzEqUOom080hkD22LIc
x3cNh+TQ9IPoMsPIyK3KyjWCLle5hzAPwh+C8vrP4hKpII6zRjV3r/+oS6W9yZnP6qEMAUc929Z0
reliC9WUCJmq4c4J+rZgmpZMv3grEPCmszYgdHbUQmBD9ws5qDeDR0P4U6FhzPxmN5nt3zGKYUx0
8f0Amo4xjTff2nRTeesA61zqwwoJWYUnKv8UH3yoKejkD2GQK9wlQgibsOAFx19EzQGi42gSvMUW
iDb4Ld1VhcRzYbjdCwft8D0HOPHy2C2LnUSuocnfN/4W0qO+zOhO3agNLxyvhNhYtHt0QUU9Ly3C
pPWwH5ACDAULl4qGlptQBrJQbguQxHl2dtf6NtZZm6JKYz1QWlRsafE3E7TPJZJmt2zhZvogAW/O
/PzJ0V65XMrq0/XJoFy6RX8b/KyOiDk+5NRGc4TRSUSCVoJWbVStZe6EG6H9QOAGMJFnJPD1+Zr/
GvbhTzn76CK3HiARIDiwo3WV72OddmyOGiXOXK54FdtySHCTIWXoVcmJZ60LUUeM3rjMAjoti0hp
3NEZ6JpvzWEXQ32KomITIVXIcZMGqGCpztgFRjlxFfu1jFYJI1lIo9q7dNXacMN9zR2rvxO7Waft
Jo7SeQyg6hDYONWBkOEhOST/oNM6mu8PInqmVt7xbozWXvSON4kVcqEJwYjVExC8WHS4BXtxvJyG
J+KM9qAKKQ1ouTdojH34dF98+W2ixTzQf8b9k39V7z21rB6DRniqzFGezAUajcuRoWPgEOw9BBI1
x68QCyKSE8ocoS0V4ZRVoy4IldMZtmzITSBQ0cE0Xm7pU+2Dm7mFl85NuOUKWjeDguH8kJ7awjCr
HsEgcAw3K4GV6CuqBHbgm16ylyoTrnGUcBTBcKfPzuisbv6/ixaGf8SdwlkDh/lvEBgMBWHv8J+a
cPD4fjJHjaRYQWAEwlbQLD7ExS39sLO35Faj9JJlhrAutIjwchDN/cGycFqptyYtEIB1Cs+afpHC
V9SyE6ej5Md3Wmf/EPGp2L2AghnFLBeoBgiJ/CFFu17fiKBPWiy2wjmZbcWOiblDaftLBYWUAN2v
L2zz4teGS0iAnOC+yGebSgoNiPgBvnZouXWUQHM4at3H6HtA7ROZI24t39uFQJKEeEu4JxVhvS9F
SBS7d1UM97Fo8WurWiaeBymr75WfBHw5OE6htOQgVn7Ezk749eCMJ5JdRYiJoBKZcEf1TAQCkqor
Qs7k+N4OkI0a8GGQZzHzhHuQsH2sE8gErL90i57AEA3hXFt0UvXqQ8UQIaiqUrmk0616Cfu/OIf7
WbjQVh15V9ueO+r1rmpx9o/0H9qIGxaPZnra4vq7vHiMq5yWzDBhCHR+BTIKxwvKETNzYaBYuDiQ
+ebGiunVQHrHhIk9yggdzOieaCZ8KsMj6W704YXny6w9tLSSrv+iS9ZEGBPbli2s+0g2Oq9JrdA2
fXsk58OU53SDSWnmuun0uDC9+3Z/j9iI7CBrDSaN0l+0gLSCFvCWr1Yp6rYtgaRR5QHUipaSsKVH
klTQihNGBKZE1gX7vbfuupBmKbM623jNPu1e8PdFK9SBgQ+Nt5AgC5LTpwwAJiZaQgo4+zf33Q6b
zcY3Ie2uuI6KjpdINAIs/fTpzq1b8PPFuf7lbZzdg3qjMVtjJOgJ4w0gf55qrFIWljOzqDYmXeNG
9sItDQFvqm9y1GOBd9cB6ksxru2IwiQKxOtf6OIG+O+fdA4OW3lEV0Ql/4rWIhsgE0XAnDc5dZcU
MybwhymSUdgKnTNoTimcyOoMHl3ckHFhs0Bri22Vv5Czxdru4RMMU70F+wCtSzmHhFFBwinVqtVn
q+L6Y18qm77+nDOwoJXHUk008meYk4LsKrKeRXZQCIJ7faSbTy6qqi/Xsq7yR9y40REPzap99uu/
RJKIxyVYRPPRdNkP5HqhLytewiLZCN2o2JsySGZBfKOkvqSw4yvwRSFZmvhMnC1HgueNxvLgGZqp
YBRAgsAqRsS92NH02Pq6Ky3g7IbZHt1vGOA4kZ5EsYEX4w1GzyWM0STrjHafTXuH+IXvb0WLw1gt
Zd7KP/4qLAU9GLciVCKQ30Rk00h9ntEOvvE1LhCycERQgdRslPQAT9/HlbM4jELJCe6k7kXS3g39
jvwnTT/Y+Wkiby9/hyt9fciLi95iUO4yJI3YZ9/fC0e5jFsOuE06drMOeZAWu4IooKuH8eH6WJeg
IEb692BnrzWriypOOzm9s6L3HtdhCd5hl+PUVlUHNkRT/RDUHO6zBxu0kXIyrCkOm2VNzI+EeXuI
a8dgPGqccKP5WkjR8voPvPgyxJvn1g/P9RwysxUvR1E9BYJh5ZNRL6Y6l3iRCy707VAoro/3aUZ5
fmfha/9rwLMXEra1akaxGtxN2oelekQiQBOU37kCovyl4TZJm4lOtmooa3yIWBAVWYpSau4cbOpq
67n1GzKG7yeMAWv9b8uilgdNS7XfYU0mYaGhy9XnBnW9VQbs4Jsx7bZQsaTuGWKVIF2MnFlDa20S
5XVo3yedGMdyIzgNRvdaVi/Co5dabfCeINQk6psOmTMp7oYyciHHenBJ+Kle4MyCMVlwkRSH1KC9
ZlG6wlpvldX1OoUznGaey5EaMZiOEMYLyxtbx60Pd1amRXgyxeHAQW7DN1+o+kyS/8ILNa/2sfz3
9W92SV0KRZh+KSoIXVfPHUPGzgy8xhiCu1YRFwAs9pfisgVYDgMb2wLRJbOOVOmCl3N97EvnAhQg
+jriDwJ+v28PoUxwe9Ux9D++9ZAvwGy4EkA7uD7Q57I/n5gUagDWnEP0Ws5eqF0YeqgUMRPT4CgE
NJpwBXcGHC7i8KGcvOUnVlefGlTifFl4vpoIafPeEkztqNY1jLmh3wCjjtHaNBOhfZ95JfnmdXI/
GsugLxbiX0GXTxD0bG5sBYZpuj4LwnaJq0DOzU5Qkuk7fVIcYf9wybKRZlhQi8C1PtXOn23R9w60
R0y+kJBAEjRKbHfFn0HOSrSetb2aTG1pfoY/33Nd5aaWeP1BTpcphhL4r1Dwqaoxi+qdaJE6GqvI
gSGIUhowKRn9pZZYn7b4nzxFUgcaewsUw1sXwcrClyG52aoW++4fHwBrD8JpEXP8wTDra3wL1CkI
Ph2E5NZiheFiVRDNZM65oTlGNxsVxfVw8gdqIgXw9k8QVcYfP8GEWqTJDsfgOYsWP5A6lvQwuFPQ
uHJ1ZzsWIUu/0dHofiN6QlQlghMoCqLr8+/CRIdaJwI/cTgTbmDfJ3pPvmXX5aazA8GBlMxVR+8B
B/DUPv2fBjovMGt+flrHlsP9Z05PBLSogrAWY1Z9Y0XpYsWcvc2vj3SuTdPrYrC11nZ2sXSnlesC
h/0OMaoMpOkBjk2YBsieccikesl7XyYZ7mMGZlpODWobohbO+qNJCJuqTGR53dv+gwbZz8OGgYBo
rXhOQJnGDrQ8tn90E57e6X2LQLNQ7+Q2cztmTq+WqwxTJ73X3N4wd1qiE0C0n3SPy7TmkXyZP2mA
8mXe7B2EgP/rN801msYXxtnwHs4NuJw2sIIYOEx0pWGMilWP8SnsWiUObwx16aZpsz+rMNpxPtXO
pTqaAq8ReAvXowp7xr0p+grBg9oQoEkWyzRTfiCNsit55tH80pRVCSPJTN6U+im13oxba/mTF3f2
6fk5qLIcwBzSHc820ypVB4RmGCXmYB5NP7goBtdGvaf3iMMcruHe3mmFU5C9VsOPnPt96QBxEBnQ
AgVPbhUNa1pAqv67z/cT18TkVuDlpWvAt594VnhKhuaEwE0wY8xkWXikr2Uybv3PVbLXsQwPU7KH
63lWPQR5v9TYJTnrxu4DyxRsi0vzxqq8dMbahgZ5QTSnxDv7vv5ThdCsKaVZBJo56XTdmm1k7Xsd
2yCWC/bNNjsfXjnc1W8NLf7V5x/L5vqmmWTy2Zi4fR86KaQ0yH1Rgtt7c9x7+TP+01NN+2cOaA/t
ecBtpP4ZBEtLL1i+e+HbfMvG4EI9Y4P6MYMxTRAT+fuPGFI9oqcLUNYE8jzUT/BSwJAanUZxvbpJ
U1IuHDbfhjuboFpS9Qk1Dae9v2hh+Q07Gu28c0zKyG2K7Y/pHo+yNulvc7IuWeXZNokfGk4VaELO
1+oYEF5oqdx1J8SikddRKdACNhZjexerPyPvVFKLQxyU7yxr31EmFD81x7U0vET+6u1VmB/C7nHy
azRi9iKhBBgjZi4Y9fXt6+KUJGGAdAWc0wVk9P2TlIVljgF4+J2tyjPKddgCSU1VABeeNpyxpxJz
sBaCtNZI5o3j8FJ7AcNcfPKEzRh3UjFfvtzSjUgLo0grPoFTqSVPYpsQZpbe5wp5xNmC3xJTL7XB
cwQfP0yRXt9yHL34/NyHVRnXMYzyzmPAFU1v9KlPuRJn95QCago1f9sb8sJAvmvi7JSdbEvsBjdD
ay89vQOpH7mcLMOCP8cFaqNIi2DwefXUXvGntLsjGxD2m7wV2XHyM3EwejBrC8Fw8CnGr3/7C9WI
eOsUJMSZyeo55J9FioJRUwI6pJ5sB10JxUIdFTO2SDndXB/rz+3HEX6IWBzhL/xnQOE4+ZWMoTEm
0ipaSBEsiYgUO6bro1z4mt+HOZtQdRwX8GJ8+94ajqmy0ay9jINIvK9fAbSqZO01GLEt83Z5fdwL
LACY4zhwKjbJGaDqZ72GfmiqumpG6z6pNnzNONqq6SZMqWBg+UVqgL3WIrR2mrQsx4UnE6gCh3gi
T31tt5tp/Cv+Tfp50t/hllCPRyle2/VmwKuhU7YTCfDpa+S9xOwK0tqMOVtdbCONDDaAaMlff5QL
m6Z4FKz/wKsM+w8yKZpuD+K/ZRFHuu3g1hS7CT8oxEiYLdSIWu640PiY2ZVLItyvj30+IbkPcPlE
eWJoaKL0cyJ+lsZGOrSSvUv7d4w/9GBXhg/WyHL8X6JDnwM5ho7KGhqfaojZ+mXfsYM8jKiT7F2e
7qZ2q6QYi0X3ADNl+pRjKHL9scQW+vXoFaNZGtkdAgHk+D3bYp1By8eyHO1dlxbzTj5F9i2Gza0R
zg46A3JC26eMIOs71XlGJ379Cc5X7/kTnL2vmPzerItxNeQaPCPqrK/ewqBYK8pNpPDiSCCE6DZN
fADP96S693V5ylp750ePeDO6MhnUK01KV3KBO96LE2GaEgfMvp0/f1TTfYbctrMD9/rzftr6//HJ
IA+xOwoR6XkHBd++qI3k2t71lbaURhavFrpJxOWU9khgLku9XGh+g49i9qamD7ozrYz4Re5KTMjq
jaMGeC2zovV63ww35u4fN67Pj4E4RgOlUcHzzj5GaHZJlzqlvbPDtTypXJQICid5yQKaye+JeAdy
IOwh7Tgxcwxw0F7nfyXykXxYLFw8Agbzbec7EFuMrZes82Sj1hXuaj6EH2llTk9EGTl9imlOB3Hw
2RzmxsKJNmHYPzjh+FCZ7YJiOqazFWmvSNoebC/5f6Sdx3LcyJaGnwgR8GYLoDyryKKVuEFQDt57
PP18qbsYschgxdzpjmgnNeEyTx7zm3VCapMl1bOZq794G7eJFV7JVD4JDviSCzQxHhNI4l+EdgdR
SDuoeutQoIKtVqfFOE4OyFhClHXlGLl2qYtcWdU7Ogd5Zx342o15VNoTYIFs3svtlYb8J6v932e6
XO0Dk6mpaVqeSXoqJxmvSgxmYKtdQ6F/yEZZMxChTeI6i4bwKp74n4BXa1DoZ72wD4bqTVm5R+8j
BSEW6ZTPEFXUfl3bzw3iXT2Ii3nezPWfavxDAF569PWe7fLNokaK1QO3FpjOwxD9ipdfc9dd+cgf
Sty/N0r4B68ryF/WxVeeNAwVEV6xD1O9taT8Dizteq4q0BM5n8IEtZFsqRqi5EEszwGRc9c2txmy
9RjZQPFLvSpS1lRQVwKC+jGGq/hwWYpGQMAP5OKAtyutgTEQs+kK1DDM3ldTBvzLb2P+YYWIG7Vo
bfbTZkHf2kR4aEmb9X91B2SoZBgEyEv1u3DICZlDaAtCe5PnXmXFCCsAIXXb72GwlYKV2uxCpNDq
6fnrS/9lC1xEQx5eqDugQoT/x8XqiWN9dLIJ/4LFSHejHcy+DQZljlQkkV7MNtjJqekLW7qkP3VQ
YZkMuCFaW5URl7Qf49iD/3VYlcqdE+4z8+7r2/tAIGfNCGMsWwgDasoHVYJOb0c7ohQ7jBON6u44
2bVPExtlMI9Uk1MjssfzBJpOulo9iAHqxZuxkbzgDxqaoox4v68sw277qmRwwaW7ZV3kazndLM7Z
Cmu6IS9qcKSwLY365sojf3Lgc13bQXyQJ6d8eH9d1E+rvLBS8yA5+0LtPBr2CyaNMzavxnSv2ssa
yBx7lVNU5DPYsXA6XLmHT4IXhxC3IGDQmBJerIopl1A+mA3jYHNY2Ar1g/ZM37sSGl1YBhI4CzUD
YnoompjWwhlDWzdEyYXb0qf7r29GROQP3wGvPLFKHUQSL76DZDrDpHW2ccCKvELgluG9nrul/qfY
9P0puob4+VC6seSExTCFG7IxAJkurxcVUmRmsXFwZMBqcnxIIrj0YfzNCl+NireP+jmMXwdjrTrQ
3MaWV1qbAiIdn75+8A8qBtwJgitUPTqtDvOD5THQcUcbUX45TJ3i6oA1k8BeKXX5rUg4HI2QkQQG
U+tiWHBt+CNyBdWQDkbwpk3RugwFxBRtb45SNJ5V8PO4kzq+o9IJw+YBOWq/CeaTTHuorTwSDqo4
z6lHGVgf8DzD2XXjpipBuacAVhtPd+77NnmUZm0XOeZGlDCTgW5V6M9h7iEAswJwhyCN20LCuhXf
SCr0h2bQVhW43bgEjWKp87ohiNQ9qIQRFFRV3tTOWzsO60DxTS1yQZsiL535YSutVfWNxTRK4Rn5
KTfm8cJ28IcEmTt6J80r0q6RZiFw1Z1z5/Hrd/9ZXOTF89p1umo63+H9LjSHZgilcdRFniB1yOsU
FrqQQNuXyp8RyqSsp5eS9C2QxW3co3g5NG5SYlOr/ID5glUzOJxDfk1RQ2z+i83gOCb9BFmA4PXL
4NAiHlyoyqAfwL/TdFlPWbORUWL5+un/li3vL4NYmnA+E8pC0FlE9+2fnGLJE1Mvg0E7lPMK5nSe
gb0C4WkEQrQdEUc6mn165+SKD2lWG1TQkfMxarujgoWJiXq0uSmUt8aGeG6dapr3OAbey+gXDpq0
kvHTMLJhi9JUOD3PubmSIc91kwbw+YRQ8l7Pr3Zn/yoOfHginTGkLtuoH1wesUNbDWYh5ZpIPoIE
nKZcIN4hbY20OQIZUdQIcVe6ltWw6pJwXRn2oxr1TI0Qjw8MvEcV+FoKcNXEt1uTEXOt/dKrp502
ty5F3+PCJ7f1AAxC9Eua46MOUCwxql2JW3kYlrjtYSpVeJMWQkzNNohBPOl4bpW0CArpJu9739DY
blaDd9y+UWNfXC2Mkk2i955aIm9YK17Q6oc4/VnbtJWw5koEQDneRfOPJBtdnN/I6cbnwXga4+m5
Tf6Ii6Ryc6rUet1FtR8znMyCYVOlzqYr/0TO3bAknnBvH0ekGe3XGYUBlTki8hR7yBZYi3cbYww3
s43BHQ84p+ZK3+qT6SqojTghDAcVN+PI+o602V42UUoe93FTbgMl2iTljW1XP2TrVEaRXzi1H2Xl
oVgS37BqP3XOQzcIbfTITs5R6uaj/DNm1BOpikxlM+4tQ9qisFlPzl0MiUv8p3boToYSuzL+pVlf
rVCYOEZWsqokt7Bmb0LLDv/2Oz7YXWKieTBhSRbBAc2+GYkN3CD3SqNaO4PE/4GWRx9sdXDEV/aO
2BuXK81AcoBho9ill43PscrqfpJs9YDimtV3u0kpULuEwLHs09/dcu9EP+TiR7c86NldN9Zun//I
maq1zk8UqPyigQ+RFO7gPKAyHaL5rz/axjbPj1m5plVYJHeTdphDfvqqzdeIU359+x8mP8gqyQaS
4bRrZACkl5OfqYizIQ4wuGntU1l5hXNGKN2cnuYqJEOHLk9Z6qQV8fi3xVzMoZAfnmtMZcMCJAYD
qthZMI3eA2yN1F9SZ7tXbvBjCHx/gyJ3+Sc29ZlUMkHT1UNvvERZs2Khy0V1o9rgMFGmNfG6xFui
zt8KU+aEOqMAHBaOW9jy7UD2yD0n2l0evIyQc1ACGAaXs8/BZt2xsitx9EPD7T8vE8wFJDoSSeui
tDCcqnFqALkHdsGg39MHzweE6Zt+kxga7pVeGZ067VxFgC6B39fmlWr3k2aHeFn/ewMiyf3nZeE7
Gk2qxA20g4WSwZM1rdNlJ2szHlTpCuUbonu69Ji9vQxL6hcQeSJlXkv9z6XX/XCApB3etOgfXfmI
H8tw7kt43XK24g9/2Zq3o8CRRmlWD05znownE2GXwsnYsrf98IR6H2K2A2dH43Xor/XzY1Rmx8DQ
E5eUQPM16Xu97MGA3zRDtbb2cR358qysExR1EkUMnpPjQL789U1TDH6ytZFTcBj6oLn3AXYOEDqw
zFririVcBhJ0oprES+sEoZfAi2bEpYvkxrAQuNVRvaNzgk+XTS3uJM5KRl8+qE5DsKw0om1hIsEZ
PIw90d2IDw39pzQMGIF3d3rdHrKJueGA9WcNxgxV/g1JugcTe8sJcZOm8XGc6tuIMDhDJjYZ+zWj
K6sSgIDWzZCesMvmrun42ansjnZznyj3hlpCyrdcEBKurjw0Rnwbql4DOCOQ73HBcYcZNqm8rir1
EJHW4016GwABt8OTLJ11JmxKq6zsKFotw/ewHnjoFH1+y507mjZS4i7NuJad1yFlhRfoFT/206/R
eDPGVScjm2pLnmmmO73GQ3Vu0KcmLC6T56CnlvzOlZ95o6A5h+5WlHqy+Rjwa0Oi+vWc7nNr2Nl6
eGURfgBvit1pUlAwc4fjTkP8/eYogzBsGuw4D2qkI/r6Y0n5CLYK2eikJoZIfKbUdtX2qcdO146L
t1aXPGgfFNOAo/srge0/xk2XJwfDY2hjTI5AnV9UHsok5aDfiWxl0N5MsbqOSKXsZuH4uDUcEabE
wSdCyVD7Q48Iewn2B3yRU7SIT82rdA78uu1cmlldj6tG1SvUatD2wlvzuaFzCD8ZhD8g/Spwo45s
1oU35A4Fzj/Q6FoFd2T1kYIzRRTJnb5hE7yuYeJl1muvnRN99IwKAfTOoNwGulHhbJcYd4imeFEW
4TCzN4wjWY3Ik9Fk/Dkb5cap9yg5rhsHHHR2QgAXpk2vueiTTG7fQolxAGlRZC79vRSOdBBSRveh
vQWYsmvr1jeifDMuo6vGndu2zkaSSuFwu5LwQZPLb1Usu6r5HE29Z04vdb9DDbvPn1PrIU6623h5
LAd9rRrNSmskuGiRO/P/9xl5GpUFUjhGFLhNc2O1iHotob5ZcpVf1lDfxbjLeaI17ktXSbN/TWy/
+tAX6bWlJOXUA+Y8lLrsV7zKqqi204geUZL55t7CNxgDRzdkQCPnowd+z8f0fmMk4VGWPb3ArvZ3
nVY78RWaZVrHyxnzQUfHU0ZeKIggoagKsow3TfqSlHc6YFDrSdZWdnbTq88SyLLqdkAGWPvd5KgC
3bR0u3sn3XT2yZit+yLdj+FdXwKdy4aNbGMWkIDDGe8lXsc8KGif5t5iYukjcyH8XPRk3UnUjfqu
SqYrgyP24mdRF6EGC3CVZsOsf79NWYSlqcqJdtCSmRYEi7DVvBZB1jZ7qOuN9Jguoe/UitvbvStP
lGLVNrLu8uR7tJxgBMlx7RnYZ+BmSw9wP7Q0rvpoVVuVa8Wrrk1O8wJKOsTcaacaPSJdSMV2OC+G
0HRLIICjF5oQ3jKLVf1HRyPWiCwvUG9LlARMKB5hRqktK76aK+esCo9pAx2VsyrlrEfb2DNHoGft
94JEcOqmtYVih3TfFdzSblSRGm8lw4O7wd2MkBYM1M6aX3kiISP70FlCUu6lyWsvHw2/6H7248HU
nis4wzGm1PG9ZL2kOhq6IGMnGpbBSW/23QAa25des/I0SFSpOLQjyuomnLJT8tJx5lTjczY/L7Kf
TD+b0sb6+8UuYdof+6DcOiYlevvbqL4bxn1qG2tdaCTLNSzexJ9SdZdbobCN2cl2uHNkqiPjTzi8
Rlbmpy08WyFKYK0zVPMH9S5lIharie80dKCH4yTVu4bjsAjSjWQGuKdiGsWxHcovJVszbMKVYWC7
GJ3b+TYMj7ddeh8joB0Z6MRaL0Mm45Obe23Qr2TGF0tseIWOcUmOR7C5kZhvF82AecDTNCfCUQBa
yiB5Uh8zAgfOKX9beAYdVwFTTva2Ju2b6ac9m6tEb09BNd464cTcYdqCG7ixomN2Xy1vgfaMgm1R
lWy9+2F8q9TbNupdS3mMp0Nb+3m0k4fMw2GmUGTf5PY71MYq6E/l94I4py5+md5XXecbqPiHjFpT
Ev40k16K6pdW7lCk7Mpj0CHYTc0UZz6kplbaptlaR65/fNSyrRRCGyPJ6LJtE+6m8iYORsTgCpQH
Dsq8G51d3Ppj9V2PHPqk/pIHK6N+mrtVqtdeU8YEubsFewj1BsIpR9q5THpOg2SzNIR3lY5W48p4
SiSjH8PgbmoOkMWThgztcOT7gDI9JDMkrVT2hpp3Ob8p7Y9RjphFxcdCWk7NwhG/vERYGf1s8oe2
20bjkwkdUzrJNZJB1n3afpfKX1H0u3ZeG4bhXSR5zPRdYN9zBUQ8287VJnAO0XC/tD+aZBsOkW9T
GVYCv4AYc28iXTav4+bWRIwT3Jc2QPpBAXIV2XdSzKLRtkl9RIRXdX7QmkB+04sHuk9Pk/po2YjX
PBTFzzA7tssWtoCBcVXV7sIU1gb+AsgV3NgcAPGvtlBcmbOhG7ZXEsiPrUwSjn8i2UXpEjplYFrL
SH5Fgy6ni4KkpddTQcWVcXboz8H5zjWUEB3URId2rVnn0BJYNvAFWftzEb0TgAdZjQGKfi27/aSu
0mQxEKX1qTPJvsiGtEadzQp0v+h4oSfdSupKH75P00TrYXKVBdVLAA8a6YA+F+vMifwBP7MuuO8Q
Tfv6RX2M+H+bbkIrXWBYLiWOormtzViSkSi0NwmzzgJ30e5Uk8kAVs+X+6+v9vGriKsZCvA0lCzB
yb8/X+Q8avBS65VDo4ucbxDnq7kXnUwn7dfTvGlS41rqKQq/9xkA1wShIGvoWIAaFPf0T12Wk5PG
VdcoB2s60cpDW0WnI1GGP1sJeFR44qoqzc6vH1T59Kq26gCRp3rRLtWMw9pknjGWivjEYJRjufLM
5KTl20LIL1DsM6AMrd77+rKfvV9AgQw1HBuW1GUz0TZIAKXalkUDH6ZgERlbzWAGjRaAHc7+PD4n
o3XtBYvVevmCYTrwoI5oxdgXLzgYi6yPg1oRUxTRK03u4+FVns6teqpseo88MNU2o502fZnlVUC7
+uun/ridMNIADGngIkXL0bwYodhmskDzbpUD7ROWE+Mi4+qo4mMV/f4aF03quJXnoi075dBK7BIa
5PmEWAi+SMlpxCHFuTcUUHeRGzhHHbdAhTmB4Klit8H0Jq4evn7iT7od3A6jE0uGZU7Cc7GR9KDV
4hlZJrG8KCIwF3fFsCwLMZJ5GZlhsMTqZjOmjhtXy3aID1du4GN9jr8CMFggTgQyuGHvd1UVjvMk
E74PB7gO6dS7WvAm1XvGFFLZ+Mwun3v7/PU1P/kEGIvQwiE5RST8stsXdCHMwBZWMlIWIBeYrNuD
h1vt1Tn/Z2/Xgu0Gw0WMqZkUv3+4CXzaYI2saN1B1ORGKh+F7ziUQmvFA0bLrnMtOfT14kgt/vVD
fjK6B9AK2RTlEIyPmca+vzYenXkgyR2ORsG+6c4j9tlDMTMEpuEKFH+sUbFRHwHPNLSZUry0bYsp
MQamNGjOE0r8I8ng1/f0yRnx7pYujiuzAerWqcQyZuaoU4EpK5Z7OXrLnbNcvXx9rQ/KKZrK88MC
hAZO5PxAcrSDotTNnoVVd/dqmJ1Led6KwlzOVUrFFjxn7BvFT0X9LoXd2Z73k7SfIunBlpONohnb
pcQcRsb9PNOSb42Op9honXp9OQZT8j2jFQ5UezEy5L4XIU4W3DQkBY6A7KiKZ8wFzXm6AL20UfN4
nxbRgQF0zKSuMMz7NONnz+Z9NzcPvGaUt9OdUitbAdPh71DeUERs89NQ9Fi9EuTtYZXMIGs4TYt7
s+7XUTDR1L9yqn4yukdlVGVsCxcLyJd80fu0qimWFidRDkV+Wxj38ILRu1UI/GGt7yVzbeNGZkYb
nd7+11/rE0QMVzYY3gLmALL5F0n67+EqxVIcjZFy0GJ5lUb2916dN0K4I0KDQdchjEaUETK2UCjw
lPe2+rMLl1Vk2KQXYE6c2x7znm7Kb7LO2k7JfJubT9kZoSh6Jp2fpdfk7D5bymwqlAFxYMTP42Ip
dx15Sdxr8kFGnqQ8FSjiI2Y3eCAki2Xz9cv5LF4BB1dJdmxe0eW7mew2rWqTaxGjSXb6+IDlTd+s
5mt43U8GCXyFf650ETMCrJb7QDzVSBWhq8fA9hrc4iUaBpbeMvA922TAHWNTaWKGlj5GPr01OUct
I462Bb3GkY5IlP8yaM+nz5rz/PWb+PytI1BMZ14I5l20Faj3o5BhhnywbKYqLsgoOiR0Xqplcz25
/uRkgi5A7iPwtxDUxGf5Z0kW4RzbtTXKh/CU8ZyjrzbI+zDqS6o/dXnOUWK5chh+MPQQMQsIh2Nh
ZQlP2rxYVUGiov7hLPJBz+9GeS+x7Zfc9lrKuF7CUxkcA+SrXTCMNJd+Fsvk9yiODdVtnCAj4Gv9
GjmdH5KZPsXjcC+Sb27UWNIT8MDd15/is8TUInPQGVlzp6hGv389VZxGpdYTzGtqvbC319AFAJmQ
xChO4vVa6fcmek/VNYbXp0GKzF+D5cWwi9nw+wuXtDtkJdDlQy4yYINa2TwyRlX+ZLRWS+wsASC2
9tq+Ag78u80u0lOWncImhBJLDXCx+NKCP+YSEXZLey5SY+IZj8xuJ3nVjaoXw+AuW2kVKBhYzipD
5CuYN2hBPNhXN3DxxnXCWre083goKegU7CEZ9+n1M4iROuy8DgzaiLyJ9bvW48MUOz4iIxEt2BSQ
Lt3lpXqLhte+cvbAYBnlrB0o029V/zrF8yEy1DVQU7vMXdOYV0O3nRHI4zvmdDii4knI6MTOsEW8
FuSvw+iQvJyXHtXPmcFswnnKoCHTJcETTdzCKI/+CMTLAvUy7lG+uWv7t7amG4HvYAewMZkmPy3x
lB9P+eoYzUhILbMncAgD9bUAy4hGuRkxTA4GVx6S7yLw6PhcJx6i+pyUyb58rHgRy2gfBJsXvf5b
1B+TbitrxMboPmcqPnFIW5xWtGe3xDP0sTg0hyjwg/illA1viMYVmnxYaQ/rOlE9W0Lr27Bcaf5t
yN1DmD1LNgo2xYlQsxDmKLIdfpxRHNtQ8joKv0QKwej8jkeNZbChA7Cp7N+42nnqdBTsQ40+GI10
kLu5+gqSFggAY278EkzG8MLbGg9EfQpW1nI3AzdYRT6zFCCVQ/oItNcLoj9hzaDf6FcVJgrJ8JDK
j05a01jHOm54TbmE+H2N3ftsPdm665tkZyffBt3Y9MkjNRJeRLcVXvUGH1fTxhVsuianf43ejVJT
uIZ+jDlTrwEFo/kGPw9JdRqQkG9gV8sYMmi9ehDuBWktb42CvjZU5FH5YaW/KY9KHanndCPXMsRS
oA9sA/qE7hHMEUIm+i5Kf1DLdaCXYjwfOlq1Cuw/oM/zOSxkjo9nBzsFFpTUGqhuPiAdVBGvAKcF
1Uo1j5A1hvKtS++YjI0ScHfjOZV3do6yY7VWsWnFFCww1pqKX5/jxc9ldw9Evc6DdVToiFv6dqOt
Sihl4clORojmkejJe4acMRZ6jpjoVQeVrE0JOtexkGFB9MF+a8tzUFcPek7C0zpuZi57Dt/FiVyA
e/wTsks3lTx7mYYCTx2s0qLbgjB3e+0NSQWqVFHZpZnto8WjhAw6hRycRpDg9bOMwnZ2BR7SomGB
NvQu4t8BqG2SoNoDb/QFWK3rnlDnKRlyx/amz34M+bkxMyxHaLreBfrL4Dyy0eTuRrK2RWl4GnAJ
IbZa6PU95gU3zrLsWgtae/XHhMs+NxEaDrR3/9goAanLcLYxB4xoJwRtcWjl36HZ0Yf9rQ3hSngN
ZidcYjymUatCrjcDrW64rUKxJmtpjbLv/t67angNbOAudnZhWPhixbTqS1oRBJYYs+PXJS7WbMyC
EV1bot8Tc2PWq/h9kEwL1Tr0ub4em2mbyy1WqND5Q2HVIeZgr1ZUrMWbYCIGpJf0NzgZI7346VQB
USjJQCxmKfZLDIe14ruhRLFKoOPG6J5Xuf1MSYdNyW1jTV6L2FDMhkscEu5E+j6mIVPe12bEKSgY
7gryw8H8XtIqTdCii1uWoz37ucIgJ81WE9iPDr0SmrlANzVi6tdn6QfFMnHuCwEEwUW1PoKJTb1Z
nEaKlUPHwKdDjQsH8SQ10PWMXUOJ3LBavJkQHFbYUoY4Be2l/NVk9hyHv9X2NWx/mdFdAqHAMUmG
w9BLTLROcU7qGt2fpWQ7SojhjvOV+/5kGssX5wzGAB0PUlhC749iM5tGpe/IVwrgL3WPVqYwBWmN
m/5Zb5rXqG7OyihmOijL9tWaUn+9BMOxy9EII29srxnmiBPw8oSENmnA6KeuJ1V+fz9tY4yBqZOy
DUGzwfDYqJ8DY6cl/wX6W+NDgdL4K9cm/5Wg+Sc3BM3nKHVb0ELQqttKRi5isr26zCC/nDmlarvZ
TnqODbK+awHL4X3gfb1kPs2C0BIGpgJdk6pAff+oahuG6dDJf4sCkxkyqSItKwd5LOUs4Zqa/GHH
GNfwFJ+lIP9e9aJAqA0ar1Wi8NzlbzlbKRqaomBScqaif5Ti55Vn/Oxz/nu1i3R4kSs1lhLS/bi/
F+EmoD00Banfpy8RPO1+FY4RjbMBfyaQdNo9Ktf0ygTCurzmsfD5+4ap7UAn5E/j4l6iJUKxQ2qp
BsBkLCUIuhUj3MIEijutqMeaidh8msLt1+/gs9rP/ueyF0lnq6jojY50cehV0TWBx89j47Gapav/
34UukstEDRc5sbjQoq1k6kzEMnuIzserpqqfPZEjwF6wSrBy/cun+mfroKNgqmWQy4LsN0h7PiTs
EZGSXv1knzSxobiqhAOydeBxF9Epl6bISXquBBTfCSAjLNi3DJzZz4NFpgooHtUGNT7r2olN08Zv
fS2Ty1UAK8gFdNmlmB/SK2XEZzuIpgETBBiVIA0vPqg2m3oymOxbbko8Prl1IniVcrO/DiUTi/Iy
Hjr8MI3E0kDX+GK7Bs4gk3IN8qHTm5WgoMltvDbKaU0y3Rf3efKjjdLDHPW+4GOIelHoHVytXD69
DVgydNU1OESXTeY0GQyYCZNMufCt6eKNnDJW1RR/kaa/KtJBDSJ3MAYAMaTfNBxyvGb1eN4y6pcE
OiVk0CL2eO6MnlXFkKTax2QBkoJrjYgB+Vh4Y/KsJQ/IOg75+C3DTkzw4ABQ7QRJUqvaK/vlE84B
wAZWAcoRzLx4ye8DsKMU4aCiKyB6EfKEy0p31qY/nfbGvmEtacmL2Kn1Mw10EAPoJDf+1zv2b8i5
+Lp8V1iRdNDpnMsXWzaSqLL6olMPo4yxKbCnViS+WEePDOSd6UEvflp9vhbQqNry6qTxZjXzxQxz
TgTaskLsD7AgQHEHYkELWi0C1WBoEikELT/lOQ2d4+KoXgHsCJQ42ld0TI9LUa3wxvAhorgmGByN
KmQsNmoreTopVqVo60qS75LqTh5eKtIo0dXMCZRjrbpSlvgz536p/xzjcWXZiIRShRnXvs4n24x3
gwQMzSKmdpeddzVdVLmE/SiIq213L9hQTXlWmab08xFyscbdclguCkrFNwFYdhK7Lpldm8JD1rbx
/H+nCIlNaCE4iCoNK+YiNUnnuXC0LNTEDc3kP+a8UbZtca/1b00fuKNCkWpZnjSdZUSYBRosmjdf
L5hPCBLv7+EiZ7D1LGmMElSOkRZUdRjeSaNfJYx7wEpkkASixkLIFdXZOV21qN6XpM1tWLiKBCD9
0JiWbzRHyaRQtTu3s67xfD/ogZEHOypNVfrr9HYY0bzfU7U8Oeidg/hv1vK+PFkjjoEs1uOSe5N0
jE/o14/pDhFU9CfsvXSbhKvaxk7KtTea8BNGvfPNrO6GDkqsG8KExbnMtffFLyRNejL+XaWv02P0
gqPZ4Fp7Gy+/VXinSTfK3hqFIAErtIZBgPK16jOgyR8mHEfRpF8NzCI9w1gDY2KVLHswZ/Z8wFA4
/a5Lx6DdRrSBAFFLnlq4Hepw7MMGR5yn/pAhgw7ERPLonlvXunB/Q/iHIGA6CMuieGzx1/evLJqD
Rqtgwh0syJYL/Ja82Bnxg5ODH53cevyVKHdLN3tNE2/avHUV9aXQf8/RLiqc01hFVPhbJTxE4KIi
hnz0OWwYP2U9rGa7d0c3kral8a2bXuTlx7w8y46GZfKdDY7Ubg5NZrtzPLpGjsj7Ij+XzglSJPUT
lQsXh6UA3msxnrMAHuj3LEEz/y1L7sfxGC7ntD5N+B5Uz70OdvOEtrk7djcpDue638RPXVywPlE1
Xn4r0yFJXrtUyJ7Xc+ZZ8yEMEq8+SfqzoXcukAREa+N106jrcNuCeo/KoxyjeTsw5Moexzlz6wB8
IoRxqEgzzgu/o/zszMYK7gdT2H1Fzjgx+1SVEtmo6AHdA3gkCOX3zq3wjQSl0hRoGt83EhOfIV0p
ExuAt1eBurXdIXgoAhS611afrrpK9+xpWstVtk97zcvCEeW0BBOsET389BirKqre2zl/abStgCws
Jr1lGYZADlDEAYDZ9y3QpWVVTN2do+RUrcC6pV1CnwPXTJTncDnvmr0O6LGuvyuVvZZpvWVA10q6
GOaYrHJ52ljpTyt/uxJCxA78sNzI0XAgNgUM4mK5dU1raH3sqIeghkcHhijyK4vD2VaQUX8YQZiM
oJSiogZ/p3mV9C3PZEZY/Ku9RpjT69ocQCpRuP/VzglyWNe0Fz4L/GBi8AEQqgXIf7/fD0PVano+
WOqhMH+gnc5hR1k08GJRYbiaNH+SYfIuNEYyjAcQlb24mI5s3QCIQj1MgQ4v4KyUr3OIFy3atnT6
6HDoyrVeAZ46n3wCTcHtAIEetv0lLap0hhrURsDRZsg7nGET2ODUQKiXMkj+6dAsCYAQkPQEve7F
Ru7Vc+V3Bc5rHXRf/ntZGudGau6p3Mos2jTtDlR7QAfLqKVbJ7M9Ox9PbSrj6Rqp+zlCRoD46ejF
rm/irehsmeW4sRxzv9DkbJvo1c6nO9wpQM0BH7CCVRkkZ9LcY51bq0zfNglWr9yipr6B5ZhUYxVN
PsvWD+n3MtMgabPIEeJ8bWfti7REm6Cu1239vYGwmMTZdqyOkdwxkYJTGR3ykGZGkG/lEeeTcXHz
bymODwzp/H4Bb6kTPjpzG0WPixb6EyFdQNfwuFs7xcMArlOcaA3KC72TrWfIi/SKq7zZ6Mmpaexd
myHz2GIHpSFtl/W/hu6Y0b1qStwHlmFlkDr9ve2SWbpytJr8jiRPnmhT2edR+0Ojd6oRp3hx+l9i
PFnSquI3iM5a2h5bGl9NGYCD3A1mCcEAXSlwZebc3IhUqpd/azO0nARlF0kD4aY8JulvPLF+FXXm
G/GPxCg29WjQZDuJxrTDeS2EJNX6aM0rSL1jsNxqMojrfhcOdCSg55N5UDmisjP+WRKhtHVtx31S
pSMSCpyCmTEn9yUIbRZWaXrACTTy9cMcU8duValYaZbalQRG+cuVvAw/lI0M9HUm+/pl9eQYVQkp
wQT3Ja2rQUOW/hbpja2aR4/gSAcEBkcvRhdBdAoc7Vmt8k0MZ2sIozXdeatXV6G6KYDs+TawT61y
fNXivMZVJ3VihA33fMQEnh4AoHT5rjmvWWNsKBjlsgXoiUkaiXRI/0/g4+cITmkEIjh/ouUT59mD
oBnDm2v5DVIjefT9Ea6dV4ss3bZwbqn1Zrx/0rrxnV7YY4k5SknTSGCNtJtJVX0B8UwRY0P+AbYM
nBlBQJT1bvVGTxKDmcLFLHqTKBxvxfwgwMGjopDWFys9q7YD/kGtjZAZTA/Iohsqo3CUn81B8sXP
6EJ9a4Spz7xgBdDIgqUo4ZCE1oAvF80qJFYJzl04/xh1dOPLeiWSZ8JKJSQ+1LeIHd2GEUqtya8r
x8pnMY1k3SZFJmiDPHgftcdGGmrVAGW59PuxSF3ohIKDQ8VakLlnHJJVBbVuNLd9Ot4KUQOxB3v8
2MXfhxjkfHRcJe2v8ldu3ZJAx6hA5M1wpaz4BNf+t3NhkcOTnn4AldC+DeYkqEGDpjNUaMZwoFfU
165b1fJrXkN4H15s58xBYzpIopie4JoKPlQrt8y7mK5JOjZ7DApIQJfKXqkW2WGXrMy8fhbz0hn6
ljSftWW40nf4bF5LMwTgkywjOgIo6f0r1kCch1Yz/GdvGM4T2DqiyP+Q9l67cWPRuu4TEWAOtwwV
laOtG0KyJbKYc3r6803tg91SuaDCWhvubrmVJsMMI/wh5BEjmkHZdgifBMnz5xern9occH2VYSWi
tvSPxGAtFVnhqKQcULQ2YM+9rp82+Az7Om2RIhqDaXRgJb1oZPDFgWiP6Z2Of1KDIhvW3EyFsASC
GNDKrLZV/pGE9zGhRG5IQGBAXS/NSocgV/C6G9nZ9CDWBl3bqsr9DR4TbiXvEmfazo2vliOJlt8n
ouOyr95VycI+/K9SACzsz0Tlp/r4zte7PiryJLqUzqN50EgQoI0l015og2pgmZUbxOfdmay8bnTa
NZZvAWu24UEWGAkV7EVagY5IqQBo7zyxItVis+SI7qGAnObordIxJIs/U03WT6BMP7UaSEyB//zD
7WttYzKijlICcpFuTVw7xpApCJtL2kFyYgcSKHG7KqBcRVQ7uPReD6hsiF4IYU4V0/MSYu432fgK
IpYquMBDU5JhSzTyyM0O83VqzC9523ktXndg9DnLE7kI4hx2dv+3Sf448cc0PSx2jinA4BLknjs9
Tm0yAFqpB7DVINRwVC9JrAwqd1eogiYbOaBYc+tRr+ifgvDv6bKImK1HtialcNTNl9Y0YBV/WUTn
wE6nSkeUjNAbpYVAce5YDV9FSXqKaC3shRRd1mYXw0wf0hYiHYhU5Lc8tFIG6KM+qbSygZschILI
OdeLU2ifb5dxtCNUi2NGUcRlZKT82WBAdVgNghCJKL6i0Ki9BBo5KJnXj6R57ct7D27QoLSOApPY
t/DXMsp5XZvXnT6yk93+vHecKrkLeBWpD71ROJdHuYa1VGapUpbamzZuUoj50g8EjBxHOvbNpg+Q
zMVL0jkYQa0VZ9AWKOidCLO/jn5UO42mwmadsF/CerwZqgnYD0qQnZf5Dqx3OueN8S5PwCQLZ183
5mrOoCw56X5U8UHWdIwHD561auDnLcI5z/RTTfZ6kYjIRmAxxcKp+21SUpNbzHlxwovSTdxeTqS9
WZxeDRea02x057AvqN3mKiJLtRqEtEOjJnQzCCtGtHFuYvWim/d1AlK5dI2Z5ruRrOziIyKXX7TC
mzvLzVswMWoLhbMKGgoYqjq4hYaO/2NEwxVF50CuUSOpUvAAlE2aX3W0U9XW0xftIjadpyUDorq8
J5biSvmf1thPiPQ61jYndJESw8uzxmN74B8MykhggwECVTdmq20kGdQVh4sIW8slzp5nBIgQSIDC
mPAq8+gqQuIgqVN/kpQdEtkUfpEiRrIMQMNfTa79miIwyhaBQoFyqHI/lhAWyDkxoX9QTjGN92QB
Fj22fli8WGrpxZ03VOomlLp9roMj6Vf4Ul9aku26fZrtQgo0dgrKQUlWqnxlgqJTGixJ7evReDPA
d4V4DlS66gkcwFK+dxkJSpisohzbaiy15/65rDeSCoCkaXYKghCK5qfTcz/ogZ3fadQJxmStHZ6h
MntOqrpxr61a2VoP6Lk1KJ9UIC/SsPd1a9ho0NhGLIpQ/QSks9xEgqoqgfRskEvwSRGSpfV6YhvN
aM5Mb9U8dTDTFPmE0cl43xwdUWOcDZmeECqrFOOFXBAdgM+6Y0LzfsmCFNUDQs8eULAKWBb8MnyL
tTHjP4navemshuxKpBhd/gQkgsJ+0SVQkt+mchSddZAhY2N5avKMlppIRCfYztAhAfqkbboTdNwM
5sLSw3VOsisEcGRr4ixnfqOsgK5HfaEmst/VvF21/DUk+gWII0QyPxX14vC11Ef2q9eDZj6NlEpC
sIcAFITShDPEgQpmVcA0Kk9K0MeI4JpToieyVUI1MIcn2kA0b0eI9AITgN2R7iv6lV3v6Lato2r6
1RVQmYfCE0PkqpfGM0iFA0fGVWWxorErECmGgbRIYyfBkFP/Rjp5Ca+jUdnlZQpwPQ+meKbCvVtS
eOBhfzvq8Ur0WdD0hKgkNHaQ0GDrzelszAj+TJHkGy06I9jTM4gcsZjYixdtvlMpKXCXHXl2ZJef
VSPFLPxQQ1xnVLE05UqRQYmF1lFhXjR0pHHTEFCTGiGfmF3dAFIAqsmc240OrLPQPwR6TH6xECQc
ZCE3BNsgCXVf9FkWOXNv0N9EqjwCABSblIoX5uxlRt7Dhx7QjUioRxTNke50ExrQ6Og/TFR2ohbs
Tw90C6qWlm46eNhCIpLkdNYByzS/BVy0iZa3NJ92UmGuVoNVvSmpgjhJ+EyRXja7J5aEx5wUGVSV
2lgRNGuSpBH6SVJ3OxHzK2RiRRh6UqlsJo3dp+rQz0MWJb0yD49Zp11EneN2gIPHg+7arYio5kDj
u65Tyml0+MByCS9CDttGD1cGdQqD786KX1ONOW+Z4WOpukNKIr02203tbKT4o+67QANNE861K6Mg
pGFP0LfzRaHK26ztHmn8ADxebI11oe5I+u32OR9XdZdBwS78BghMN/T7uE2CGp899FLABQ2U0skX
fHr6m8Mhuk6XKbClfCvJqlvl4V4oLYgWT1aMzG71j5BTihEIT/ysl1dovomKbYbU3FTOu7IZzsTw
J5SFNFi8yFpphE4cxOKk/NKxjcosNBcUKfaQY1clwAIKpa0Jhiof0Y8y0TZ4F2z74vdEJVDks9R5
ECoUpZoaPiCpZjPhMfog5Kcs/K3CQ3pZ5vVWIHi4+v/Tl7w6IDGkSaT0hF22OV46Srka0spXnLuf
44pTRTv6MDrO7jJ53HGuyeIMOwC/nzQjyoMtugU9HR+ApDRggdcb4cfPA/4jey/aGoLChUKccOH5
jL6/PMAOxns+5QRacGC8YokDm71DsUlqeQLg/L0QgSPt3uBqDkoKofnJq4ebtENztzobBYu45biE
YutcD+BdrJKPe8JNBONGHQcIZUyp/ED6aaE07jwKQF5PrUp/rJAjqCxifO1DpaFwnhYjzpbvl4Dw
NLk+/AyURP4BzycdVK+4SCmbarl/oMbPMYF5XTclLNB7nRwOurHbVn0gcoecKgl2BEUJ+ANY6c/v
Rv33HKSFi8wxjTnZIcw8CvMqWwtbdSLIhCbCAp6KIsgnFZ4u9nr225zlQV8k66YDlBmVrqJ3fmnF
GxW3ZuI4t6lUFvFvu1aAnazCCiAkNcIaEa0sj/zQsDYHNLi4+p+v+t/Y9PtFH0XuWlPGdtewIpvx
OSsEXBTqAegX1A1/HuhEJotgGcQwAfLinX1+/cvUldtaaXoRJjj0kDq6Cn00XYBfEBQeta5/SaXf
xMUWXQk3Ay0HpBJd7AH2wHL4mKTqFyJIHCJybW97jMblsbmRYx02vEPldjh3sf/W/rlYKBIqKiGC
dyVW/peLNbFvtZ3YUfb2MO8VEsvBMIPeHFbzoK1zbNVMmik9Ma8uz0EM5QqiWYYtFTACtPf+iHIt
TiED9TnBiYp+Qweid09AVoAIlp4I6pc0pW/VY5dzrrR06tqZhJphsTAEyOj7tcdW1GaaPip72vVR
BqYYaRVlqNAoDBCmuiKe+vnNntiU2PtQL6V2C4WWvf37gHZdKQvJnbLHAzBIfucKYUSpbQvHBEzM
/FU88/CUOfWa8jg+9CiPGbCXcEP7kIX8W1itfr6gf7dlHW9MpCIQALdxxDua07mmKJG0QOmNkBXR
Pw8ZjuZUQz77ZcLv/Jzo+IksXAiOs+4hH/K34wGT6mC0Sg0SR6DYQF6HgkkLQDfnI7Ohmsp1u1SB
QJNTBkg59BLDwYI8Osf6OLGa6VDCgUTXRvAgj7agbs5DecyBuenJPXiXNrV989DHcLetlUPHulDq
1bI8C8DSrM3vLTFFN2EbNTkyujfkZL4kMZ3R90qzNSDVnVwmQWoQx1L2yhZPp4aszu3imdiduD+/
tRMQUB0ZWhM1D3YJZu/RxeudM+eKDORSHcnkrotlj2eDMwnRR4Ip4NOJ22J6ND3SYC6r0pc6ytih
d7aa8SkpcnSoGJZpGhapPD25Y0eVpC4mu29ted80i5+AgRXl1kXSgZ+4nfnARKLI2QCIptyNQTYx
ftEgSjHmZ17nyScCOBQrCUs3YZiK1/1lFwJknZUYTMriRMEK3bahq3EpYUXXqTL2JhQCKpMoMHqH
zIPYC6F5AIGF/Y6XOOeMF08/FpDFCu+Ihslx0UuOUy2UUgi+IgHqIrCU4/RUSsZa0B3grqhdHEyk
EixIJC7UtWRJQa13u4zCaBIezk6XE/sc7weNAB0gGLPmaJ/rdZVypulM+z3Rh/sye77Ru5e5+2vw
S/dX6r784kPucmiu+L/cfTu4lIJXpeu4KA95tEb4/5dLvql0r69fxH/44V/gmfg8n355ET/MR1KE
FTQJ9+364WH1cr26u1uv328G7+JmffN8o7umr/tYUXo309374K5z7/0GlJZ/8P7wla3tp17nXlTu
1eNu96gEu98Xr/HmKvIC+aIED1K56L94V6b7mri72N29Nu7j7939wf/Yye79x+3+4/apD/a561NH
dQtvsym8j8395szq+7cdL6iaHBiyDCoV25bvc01aykqRVXncL/MVOt30qBrwfX76GF5rlMeZYGOs
Byk6dT8PfOItfh33OIZOKn2IWlWdxKonXe8nAUulapCBajrHGj7BDf12k8eo7pE++NhZgECEDq5g
kmB/XMqHlUji2u7KaQtfSE0jvxbrA16Ud/H04WiA1AqAOdPaIJQrDs+CAoAQ4YZEVFQeOnZTUdpV
0refH82JRsv3y1W/v5OiSgqjLKdRiFBTgxCpEbx9jvWpxjAeGW5TKL+ciX1OnCGgEYl6OEDQK9GO
GmgHVclmNRknwUflCUCJo7kDLavLztzeiXj520BiRn7d3SSlLJJWmwQZFQCBhroZjBdRb/n5MZ67
oaOnGJdoXSK9A/LHXpvE5POOnig1sa64+3mgE3EHN0QmRJ0Z1eZjb4mxGU15URgIQK49A4uFNBSY
9RZ9wqk8f06dGg7yokP5X6f+f7wfq3qJTnHfTXvMIZZ4cUFBc+Zj/vPZ0dTNd4pnP9/gqUAHzO1/
Qx4dSG0Z9wdLHxADvNcekgfzFtkrZHlMb0ASCxebh+wSAzTb8c6MK47+oxP527hHW32IunVRIsMv
kN4QB4eBopkK8FF2jWfQxyF9e7BixeWgvLSc2T+Pfmr+fL3po50xifW+LVGo3xvdruuDPIUMsjfR
xR3PuUieWhFfRjpWvgFVozll1zKB6icaX5TNhMj8OTT7p17DD0/zmHIyaQkyuwVPk4mDOTzURJ3m
m5B0ELLhiAuwRAzh3om+mLOz4AXO7V3UfjQDgJUJVEKOMh+VpKh4rPMEmSrTS3Lt/uenfiKz//rK
P1tOX3YHaY7nXHaY3Tx1CSjtjKzgWan7cw/8KOTMC7vPrZxBhPWCeUnqK1gf51DrZybQceYbl6bR
9DavlWIzyijk2Bxx9OLOlkNOPzMKbABbSEa0o5kaLxYwoJbbqZf1/7kXxG1+fi2n7+X/DnFcgNJG
MNuVxL1gKRbCI2OqMJJVfRTp0//bSEfHQ9ORxHWTyuFHoVsQYit6V4qAvgJp/nko/fT+8t9dHR0R
itpYMOnlz6NIRLMZYtaQBQaQ8EQAoqIuXDCzGB3A8DI53IGOw8A5EFxgXBkm+bLR7VVj6c9mSv1X
fwzb9BIEBZowhMJG7NWF4tvaRzPfLkO+6lXHy+rhqmxUdzSQUB30Cy1bD3ScirHxFQnx/OmhoFmw
wPSkHUdFczrzHk/P/P/u+Gjm64AnUqdtmJNASOb0itsAg3ZWIOfMjDxGdMWHsZM0pZjEyYSIF4kw
2eTPL+9UAKkAWOYAhAZDOfB7GBEeyqFP04zdLNvBpoLXBIZKWl56SsTWGez9ydn/ZayjysISo9OF
WChjqWs26Gm+o8qDWpc+v/18UydfDzZm5Dc2id+nsvOX3a/rm6ZMunoSZC0OPB4dNbmz+8XJCOK/
UY7PG1QhD4XUpcTeLQo2+qPg1bKaeUsG2EGhCoj19P/mxtCDoR+vUas4WmnGQc0OtcmEiJM7cdow
HM3/GFbOz+OcnBXCQOX/H+doVpSgCGN1EA8QxzlUzFlqQEfBmQgRXescmfHkvPgy2tG8MMI2jCYa
fYC21uyIVJsotvG6zpaaTs+L/25LrLcv80KOZiPuK9SYUZuCe0IdApSNeU6g+9wo4utfRhnq0mg7
g1FYtSIXpGEmUcVHXOnnl3RC1UrUEehjMBOQizk+TcrB6uKyzKd9v6Qruf6TRGtBasnG9ec7GwAd
1p7tLCg9gs2bS1fLnn6+hE99v3+CIYTLbKivIAaPicfFGFtq4cQj2izLr+7gTpTmf2kgIDbtZXKD
c+8fKoZrvDB20cZe25dZz4IMHPR5jI3co5/jajdL/oLlQY3Qbuwr8F60lRI+RpfRNl/ThL2xAjfc
Jj696qsSUzu4Fb72DkDNpyvumpvmpb1WnuRVfqFfW17vd4FxiTPX9RKUq3iHs/am2Rlef324Ca+R
lV0F/Sr9a67Ct2o3XB1+R7/DX8ldjCnO32Rz8M/l5yf3iC/P5yimGPtqCOO4pMrSInQruLOz9D5V
f1r9rpcuBWX/5xdycu79N97xlDDsASjFwFJCbAwdGMTN7OY2K+/+N6PQQkN4ht6dLBb0lxk+W2Vb
hxETj80VvTz6iyinaef6g2DB+D3/zq7/xjlKXHqovt1QAcZx9L+d1Fy0NZCepqKN8JbHybplckgh
dkayXztQfl+b6rKJhep4fYcq4rSSpO7SQgtcUYZbI7JWZmptStpJzUbTtWt1ea2lCe+leJN1ykq7
a0f3IIEkXc2/UdCgN7pGNESVtr0V6Og6WIi/Qlirnxf7wR62Y7RZZt3LexzU1d8lwpdIbs+95o7D
RbuIjvfWbgxPHSrQAxCoKiQbmkPgpPENnQ0ALpg/CJs2Gy0LqfervAOrIIg6xnrsLu2ovIyUfq0K
1TgwML1UehoYIjPO7gdj5nOyrypVUOm2azodYq1xUGT5FrDjDVD3TUe9V2ne2mG4ycIZslsF8qN7
KtXxgdwbK0QJbaPXbvqb28EwIZyGVVykIaUyJztDu6wkLejreNUUYKTjxUvAkCjT4tpL4sax5qY1
0hXpNkNovtY6TyjIEmwGFnSBCLUaU7J3lix51IJ8Gr9+lD4rDeLjKWA6qtBIvl2DRAzG3PQti29D
cblZlIuDMmzmdt5OtrHNcfHCxUTioSaS4w3SH1LnVVJcpCh6R0ryFsq/5TFxtW2zoJKBaAYA15U6
WZtReazU9k6Zh9VgqldlalypkJOQRQUMpfg6nX27PacDYPyL3BSb8X9z9WilO4NaGGHUjPtK14Mo
HET+14DkUfCfifrKDZdVAd0y2aZXtvQ8SldZeDsne0dvtwLKp9EFA9ziDhM8KJYUvgXN09RmsL+o
hYKaSIs6gCNN0Wltw2EwwaQMTzqIcrvU3RptenV5Lw6H1aECoUW7vktjT6XWL0ifA2j3JH+jPhST
eKbpa9Xc2BYmmPWZmvvJ7Y5KOyacGM9hvvV9Y8hG6k+xCs62k1YG/oM0jea11FyNUIyfz9baTlb4
VPYg/NuhlVN6/T7cwdSjqiqouhLnRbbvSLsIw4GB7mH5jGe8lQGSCc/UM07YgogBUZ5C6Q1sqHWU
WY1qInQvjHEvW1d2M2y5ydZGAZxyKKLaJXtKgHk97qdyZHjpg0ju7Ims6xZrR5gqoGXS6kxg/Zma
Hm+UGla6AMqBN8C2OnoQalqUka5Rfu5hDlI1uzG7xyW56HUsND1ghA1y/61fZnsNDVEcf2Tfkq61
AWEKatMbJWXhXKLx1C3+EgZ2+NhON0W21SJ0B/3FgLL0N1MuJ0io4IG0nVPu5y3C3nJ15vg6ATX9
1Nb9dP/RcDg5itBsKVXtMEZaa9I+6vlVHkOub017ZNHAxL5a2i384LNJ0AlJse/DHj2/PKsnvI+V
UWRBk/EonNuS6FFYd+V0jEa2rlwbtkZaruda8c7WlE6d2mDzsQ2CmAyD7WjZmDlzXBEBMN0D0FCc
2mSTZzvNunriOP06zNHDFfXqGWDeuNemaY0zoN9FqAuCNcl1y6Mw1/fhGo0gUEO2ZXOivAzY7szv
aZNBoZlAdqkrkU1R+BdqQId5EMSrZnrLTZQCimvq/pp6OUgfiEiAwfH7Ud2miBSNICcjOo4aqvE1
ElnCtwXZMaEf5EDvHZbfmGh6P0copzJnzUATALEDzLqPfQ9sUzcmGGeTqP3zRAcZe5zg5yFOht+0
rIVQJ6QKRGy/L7pRLurZCMfP/oIEM19s4UIjbAAdJxwCM3ncpaWK4g5FivglXrqVge3Yz1dxKnfS
BGoGhUQc2o6rkdIIJ6jCx0KU58sZPt60LkRXk0VzjrZ+cpZakMLxeERBwjiaPtDhrajCGGxvl1eU
yASDsFzr59Dmn/Ld/+xlX4Y5WouWlReT1nTjvh16akRPdjV6LSjNun+xHRDIMrTvvl19SgiAEFn2
dI/TMaBY4hYTamSDuqqdZCUogIlbp3+qXnXV+Epeng8Dugck6Y7wqa0X316WM3Pi5Nv4cu1HgTGQ
ucrJLMJ9Ku1YrfYIzkpULJ/aZv3za7dPjgRwzuGwBdJmibX+JQQfMiVflCEc9lLjF/COlXXVbfJH
09MDsE6byV/+hC/SPV2GXf+qfiSCfOmpBipBbh8oPk3ZTbFa/HkXXzgX1t/yTfoLbKgHPno9bqfL
8I1Wj2+vpDUGrkEdro3fEr6T3bYdLnDU0f7ilZLqo1uNV4seDG+teUFbW+03VXslhXse8oEtZiZG
2eRKMCRPh/yvVeylS3WFwsEaUek1Z85F8xQ/zT3kG+lZtTeldDvXRJ9nloghts9/ZpQD/ZeGN564
x+lKW8pFGo4JuzsS3/NU+VCS9YyqIeSKpF+2RfOg9ki6C61g7gLysNBwK/Ogrv5YLRS+KvNa7VZA
P2Wrwtc02xKcRaCUhFYeiBVyIOPg8HhTQCDCjBMXR06uoUOFDboq3p5lS3g+B6IyWh+I2PGv6Ica
K3cgJtWHSsgsyjkUbPEwgBxgTlvNADlBxNBJMEDi16lS1pFleuM5Ee4TYhScfV+ezlEQ1Zr96Kgo
mOzHeWPp73Fzn6oj/dyXaG5hQuFJmv5RtftiGIKi/HOwXhCE8WyNRL1U/HB6gssDLHCtVNKZYOBU
EQpMCxpFWExp1Bi+T/GuSzBByxHtbrCKRY1ceErNd0IXEdONs9U849/tzeDkxThe+NaC0Tja3iY9
PFiHOBr3NXs41PgVOonyspaBRdZQW6hkU0cUe+sAUEKUuaXwgL8rJAOQE1BzXgl1gbgoC3aLXRDP
b4a+CJdlM/xoOF8zc/yVFIfVIkgGBnFWe9fUGhtU5rNTU+oSpeTeUNYoYibY7YSMJIHaleCTSMmb
aOyqOYkrx3UPFSjW7hyHtlOIMnOyx8tv1Q43op7QYBKZGu325/3mRKj9/ekc7crKGNG7tFNl33dv
EC0p07H/D3j/OOMjhw2vI2Ol/Dyo9m/+/33Qo+10qSdJKtp83NtTitSNJ2vX0+cyWYMhoFM7GCTx
a0eml49fZPJqWphqTGDcq9cDQriwpiwQF4fRQmHdIVPH8ioMiFmEOK1RP0mNUHYUcoQiqkuWxzYJ
KS9JZ2KRE7iJ77dxNJGTKBnHSSa6NPB/u2hRLL8GMYFC6RDdKFnvK0lOWYMdGZRj/pp8FN1ddFgX
aMna4bVloqX0ABhQFaxgvzyTsdnnpv1RFOMMs9xAGxj24XKLGpQLYMyPf0suA3qlO3tUxtw5EFwf
uQAGlPJn9p4qf1iNu3jb76x7nMcuxh2Kwzt9ja7gynHf3knR1/pNVF8dnGhfBYNXXiRP8ZV0i1ov
JbrFg8Xodh64enfxil3iVt4HNA4/8bSts8ndJ9zkfTDJfupDDAkOK9X9Ded/La+6oDlzaBufHJvv
B4R4QWwywI5NrLKP5pltjUOjDc6w74M5ID54IO7nLiOOSIwIV7XHmvYI5C6UCwNhE2Ol+JP/iYpC
v9/7G3qhN/JccnfyNQ7V2OPr2zxo18lK43fgXBnEnrHCFCbQ/PYOx6mV/mqsYnhpKYf1wm+TPQOB
3sbH3yrgTPGNrbUNPfF3hCW2IGd3PY/5cGWutV8z6KvRm8Bpte5D7m3dyXXvsr3jNc+5l3skwkHq
0dH3BqBT3V4KbB9TrUD3xVspvQdoX351098i7JtyM3IQ7R0u3vB7L/tFK/di8s317L1BZOBXD+4d
Wrjer/jBXodr6mT8KbbiVdeBfgtWw2s3ZJ1u4uqrePMIdH41olfzlLvXint9cK/BloEMs1z8zwOq
b3DKlxXuQhjomd4lXXM+vfiSAJgd3Ih/xc8c3JfaXS0ML2+fry7a7RW4ruCm9dephyVVIF3Fvviq
uMRkFa/gO3gQd9zMBVzsPr8W7vPNBRIsLkoA3uy/voovPJPtuJOXuX9QePCVne2iuuQi7c1sVDwM
iq+R3OVPw8+R33gChBauEFz23PX6BmaWm3s8Cr/2uLEHAPEMfncAsTa57/Fqezd4r7H7CF7UbVx1
9do89f6zjqU3IF73+fkPRSzex43lvVue9z5sIMn5kfugu8+lV6wQevI0H+1fP+POcm/YYKjIW/wj
PrS+zq2Fq9aHpMx1LPyZ3PXzny0axr4cYIHqvS3sH3x/xi1ePP5Zv+deFIBfBlyHaD8Xre0BornD
feshZRtQq98gSeJBovIX/8F9D1fi7nLvcAlF0kMXY2P7UiB+9P0uctfvzwWPEMNM19k1bhE0LN76
Htkm4Hfi8dmu4qkrzcMobofVIHGjs5svpA9rh/zDhfg8hmX8PD+sBa/TetzO9zbVeYkyvH4xrc2N
E3ntPZvwvb2fLtEzuW6vl8ti9/nntrzOds06XzUU/dX9oxfwDK/uvR1AW3B9zWr2Zm8MqI2tyycF
Jrvb+ISzLBOIPr69Hp+aLX0FFpp5CafRx4I04EDNggJyk3SXjNtR39ipwe8+0DaIVtk69OwgWh1W
xRqz+MveffrLQse/7kx0+m/JQ1NUkLvgDQDLUlQ62nyiManwh45l3LWzYFReiuFvXL/Jw56/1u/g
UtXZV+9+Pln/Pc4/B4VCZCiohVA6+x5byagA9p3KoImEZFP7RvmnlODDqH8EpwtorHAirrszSAFF
xFDfNlqGFS0rfNGpVdEy+j5smvZV0ciSc6Hv8qvS8Yr7dHLbGh1vv3hTUH0DMYCnGkVjqOrnSrSQ
Jc4Mf5Q0WZgEIheYRpfaNXMkvK2knQAGPunyVup2yq/yVXWumvoS/YKddR1fII1gXMOXjB03uTBv
I7aEK9BiF+ne2iTX6IMfbjFrXuuvIeoG2/EpvilCNycXcJ1Vexnfp4/O1XzT7ZKrJN8ld9VT8ZQ9
HS6025LMp7+YL9Rw7ezy3DOv4w/jyrwxOje67fbWlb4NN9Um3DiXTuylyNJdJHfAtqx0m95EN3wu
vFevseC+V3B/n93oAZrnhbNDVMHeyKlXsRPuukvkznrWjf6mnAsH/4nNxYukvw5tAcczktDvL7K2
M1kNE31Bj/yZHnGqo8D6qAgjzpUJO0FO37Lkl9Sjg4iAC2hhYzshmVxTOqqkFMLaWQNYEaYczSwN
lx2uBwotKpBH0XuSIHg588++7+dVgzkiTNilMvA/C9Dln8thQ8fKlakVyDWiJc5dr6qQP1+FJe1y
u0Dx7KvzDedTixuyjoNiIH0yDQbP9+dECSjKI8meBJuEPhapJZGzcKwBkEAlU2gNAcvq/uduTkIN
y6AopAHApzwuUuIv5YE2LBI9tywsFpFYINgUJFkrejGR34ycJ/Co6mi4CvXqs9Yg//odwaxTiKOE
8LMCr+Voa8FOi3CyOCz7A4Y5YtzOecyXT5PO2FqrM3TUEZ4H6v28hQPO7D04oY41QfZcswd0sCqF
cvj/fMcDM6TJiFGLve8z1/jyRByytqrA9GsfFcJWTFve85SOm/qHFEBQAcgrDGbumVFPrBMM1ZHm
1rCY0kDaf38PcQ7hMD4wLYd6A16wpHmp8jo0PHQq7hfUCEAYdG95FPZ0JXy+EHDOcaayzdSXcG45
Rzf6FGs4Wigk1fRaHeYGRJ+jhZInZbrYtjTxesor3QJKB1ZRGMs0KND2ZbnRDo908yiaVm8O9TSr
ti4Nq77ToOhqVHHjGnVrHCbTpr7Qy2FXqPm+Mg5+1wlGP/72eInrmbEqBvTbc5oOs2nBZcbXO9nl
MlQAOE3WIfSp4QUSipGRSe6QZDTyHMx0OhWSMsoLM2qn1aheKHhJ54n1a2gfbQZOMlTCWrQkAQ5B
EnWiPz+/rxO7CKgh0AxUFsBwH8PpFewKDrkOKSIqPkLn3pnYMmg+hrWvG9ejs4qkM+nXiRNJ52XA
ODJYK7Rwvs+PfG7krDchtbOJgmwsANqQnwqNJ+3c2ftPFYx1SWEDbiVRho5v9/ehGhmT9drBY4TZ
D9CGNnPiPFul344P9FcGZU011xmCsY496eG8pdWplUCFmseKYpPC0fF9eLtK5So5iEdb3hTliON6
uqmLHLEyPEyG3h+cykXf/jqp7d9gmoCRtlhNRwWJeSev4tHT1KvGjlc/v/BTz98Ccm5wagA8Pz42
hmZyxqI2oDRoT9hZoUTL42dmnd2R/yVv8/jRJ8TdDxEVjoKjPHtQJBkvYZM3HeE+G7ZefCBVk6Nt
mBAzwHS1WIeW9eJUXaCkB1RCZB2JIWlrznDck6R7xGqTrrJqXpiFfcnxK7szUPmkvIOVv1tqNCgP
0X6v2u1maKklSQOVxyT969AWD2vT7zQ7qB1UPq38TAL9Twnh89aEggWOSYDpj2bWvLR2X+bIn0yY
wDtQObFN5DGexbSeOk0ZBaYyPGHLgNr1fQ4d5raPy7EGS06Yj8vFUzSBiwS0gExZt8OpohJo6+b5
5zly6kQTbR4d3hbKwSye78Mq4CxCuw4X3AxSPxxQa4uXa/sgb6t5XDfGS4hAx2HKV5r0C99zuBEN
Es+D2V60CImZMlWV+Arr2rszl/WJzTzayuH6CYwezFFdO25/GyNSBqnVLp8Wlg5bLPYHShIU5uJp
EViIw+2gGVetjFoUThVyugTZEq+Ug7FRpHEXxveDZiIf0m/CRto32uFytqeHlqqvWI9hySTTb2cN
ow11uS7VyK8Xy600X8AVTDZifRl90ZmNq6u+cfwRDluqYmPfBGWfbGMc79lmRFlbX3qSGxR7LIoD
M3x2PjeHVHV6JIzQmwiBfk3mwXeiayf/KO1rfbrS7dJ31OumQ1h8QZJS+lhMMhINgRnH8A/Ok5Vd
zgn1U/VZrSNckDKosMj9tQA9SmTU1bWKXcsoKReZrj42cvVpsVKCS5CiZH1IfhcWMPwFqIhjC6u/
fZIe/qRLsh/DDFxP+QwG8tJM+5tey9xuieG9xYegt7TLuXF2GvTUjO6w4dRI5sR+g3bAz2/3xJri
3RI7qIooRx939Mc+zjMpYs5N1iOKEoa0Vwoki/7HgFJU/smTRKxmygoh6vepXXc0TBAkW/YlzYnC
41DgZCXn/N/czH+jHC2gXEdRYwGICCyEjuhdFV8uplecY26ffGRgmWVuhID7+PA2cNyuuoGcJEeC
MxeWlkigsJf/fC//0krFI0PG34IkAPr3GKJwCMuDVEUy2nUQ3JJyO0fXSkjDh126s6IgR+2kB903
J5eV/atdnmn9CtvD0jJuLKc482Q/E61/9oAvVyMeypewVnEqNRtSddkr1f9H2Zntto1t6/qJCLBv
bklRnSXZsmMn9g1hJzb7vufTn296b+CUFSPCBmplpSpVFkVOzjnGP/4GXwCrdbX0tfuzqF6dZx7x
tjgG+XEK2IPBU9tga8fUqlEMckPyc0B5U2nalZX7HbbADcJQjRqK0c2lnruZjdzobGURCRYcvG7c
vNrlK6qfOTmE0q1cnMfhGmH5m8JNKMfQ15KAIzqer7cBOwJmfAsqI5hAGLcNCfHnoUZmz342qWpm
34DH8e+F8O1HWg5OIrxBJmPxrx+pUaZKWUWmQ22faDGr6Ukh6ObYSkcljIAxNv/+uO9v638+7+Ir
NoWW132EwNuOtymp8+WLZO5DdTWlRM0QinrHgODfH/ndN8S7n3qRJhJp/kXJkjl6bE96I8Kn90hI
oBbU1Bbo81fFhgCIf3/Yd2+vyjmG9p5+ifTpr7cTEnFX11GFLrrwyaQljAPG+fUS4trHXMxiatvu
lbnlO4l3ZSzhvSQ35Eur4+zHqrY1wwzx989l6IChUKdaNrOlwsaGPiMkAIy5sa+8wd9ekGiYiS8V
7j4XL3DcZRiAlbgfgEQxQaSUgZYe91eq/2+qbxOjGQsLP9zylMv3Q0kCrUkZQt3EDFagidB1hsFr
p7yQq1IYVx7lt5sS8gSOLqho/OZi4WiILxa9SMnogWsm8rUJCsd+TOr3GH3k5E7Z8dqixY/hx0rF
tHIAR5y7amH6liAHGa/RMr5byP+5nktIIkiyrNd0rgc2kKiT8PeB7uQkv3D58XIocNdu93eVKl/c
NoWJBmXxZbWvp9jFzUMsC9xH2FrS6EuQytBrJOOrhr+jEp/VufT64Zra0+A9uTwQRAiYKiyOoIZc
bBNLWBOfjpJWfPIofXCcX5Ul/U2B5Aj872dcVg3SQnFSgh735e9cfR5WVrBTtiRpMPKGQZyvMDxy
F303LG9R9QATp4VoltUOjzdAKVOu46v8228auS+XdFFixEkxLYR/LzdsjeyLSARx6BamDlftSsQN
/OsGf2ouQBuVv6hlZTVUc1tWnP/jzyl4hdpNNapVT9FyaMqTlm7IGGOLvL6m/mIYc9cJHwY5V4nl
IGjm6w4ZUQC3w9QvN5p2n+AWHOPGeJs/Kvm2hal5huD77x35b5Nl8YEmPjhgVwad+8VeSXleOZ1R
LjdS2e0MfEmlwVpJIQkpOuG2SuEvMYRXud3K87DpqtmfOIL0uLyJs/nIVo/Bb56gjGVGaGtH5Hu1
DreoWsuj7bfxm9Gtw3TdUztZ8164Sv378r8bNnD1OjuQrSNVuGzbwopQ0SXMl5ui2c6d4utUINGu
svfB4sC3/hUnjwYWf2V830rPOZiTyfgVg7h/X8YnA+9yvYCS40NsYYhElfL1sXWYLetyOVJi00Jx
ahskIQXNKgPLx2f4EGM/R34kWz/FypBlFuOP8WAS8ylCL+t8PUgPAiYmkrMEZru+OX57nyxZVQ1A
QUKnL0+g1mo6dU5CdK/dPRwbYSHVkAwrMiuDZ3P5Zcp3AZGZsd9giCNw0kjXvKsxz5863sv7xB3i
tDDQMyHS+nqfgEpD2CwT79VySkmG1eseDr3yVqsvcY896pIchfOObaVrkbeJCWV4G0FYi1R4CRF/
UoZv8Rgegw4RhWKtYqgfUUmcrvNzmuzbK0/1u/1G+PBxamODT/by16tVlUWaQXJx2Rn1VWg9w1oD
shpLgmPDe0TXTTzjCBl5XdNvMrBchWACQRAdtFde2BiCT2K6cHG9uk98FSP8SfgCFdaqyODlc+n1
9JRd65C+PZb+e9UXB3OiJVo4Wsp8Y7Hc1X3+MqmfHfjU3jOo6eZNCmh7HXv/7vwV76CKQRHsUfli
cw6WqZociY+lI+BjSXIgTreVogfuEjb8CMLC2xkrT+jDMg2VyBjtJmAHL7cJq5RiXxgq/vsBfntJ
wkADtjyr/lKpoAZOFYzhNAumptQrIm+nQ7+m6qeOrPXxNlju//2B31VgIkBQpqJWMUe6ODNLplMk
PRXzTWbcU3/YCdv4hlKvTb2rn/Vtj/rfD7u44Y2uBm0S82Fqofn5iP+ShgFbvM+Z8ZZkw4j3GzYb
t72xTwXRYJRfOrCOcILsgivf/G+iNOcI/QPYoOzInF4X74qsTFpVSwbQJ0wQuEQUhHIliO6iIY21
EzPMGF9OqJf4e10N+vu2cQI1xDdP2EyC7n99VaW+GWPTmjnGWt8IdgMHAE41w3yPQ4QaPgqKer9c
OTu//87YAakAlhaffPEETKVU9VljyavJgxjAOdD4auLj6aOwShAzSAak6RBsTGhrrQfi/+/l9l2N
Jqz3VFF/i1CQi/XWtGY5lHo133BwyG2D2dfs1V2zEmx+1h8mLmLaVBjheib4OkIS24uBHPZcWbgu
mtjVc/2IYdWV4/D768LcHsIVUnBUQl+fBnkiyCiUnC3I1Q0adEyc5ofPWHPi68r7sVzb/XM1/A7I
RwfF5hmRsqlNx57xd00lvXDrrtwq8SwuTh5mxpzP4NgGTdjFrhjajZaoRrYIDj0I1QQXLyNQCzKx
i5VI2Xw09U8FGpBiUFEv2wA9L7Pkf1/EJ8fsr4sgxRbLIK7ir+NPjStzWKqFAhZ7brneYjOytbBM
ELfGMfPHiPqrEZMAJIMkKeBSvm67/DB32hrn3x8JJt7kiuw7XMNzv9FFFFT6WPXbNvphxPVubOUD
Uil8sM8W1cQCpRnolJ1ATlcl/5wXYbQcHCNFTjPebCNpgwwpssDGF3Z+1nGzw/lkP5CKlRh4oBst
eKu1ATTfOUu5UUtrXSXZOesPhmyviO0WFsRJsiLB+d836m++MrUcMzqkHY5J0XI5Uk9rUykcizLY
kJaNSVgezaWqHokoe5wtEsvzN11O8IZ/M/Cnp8eTcRUsux9imqIu49YBtq0Nufmc9spSeaWd/6Yu
YFGD2RLAxv8uqz1tASlKGzB5UJopyoXDBxh5rn9Y10S43+1rn4oPEbSMAOTSf6DpszRWIz6KFWNo
EGJZLbrzJEztcmyr6/wR8POqWP/bF5hPo67+FDpc+rFk+oznadFQVnNsStayyq1sF6pHtbiZwfXA
Z91O9CQEwwWquRE5TLLfGJYPArzVbBIFJ+MpKiZo9eXq32vjm0PdEjAgHojsLrRnX/cWav0+tQxi
RfT2bdGfqDNYDfTclYVFN8qCa8P074AOwbAArUJ6g+zv4gMlZSqjMYFmYWj35nxrboTTNzyLBNp8
jkvkULpsZR1hA+yrcBw438Q+1jLmvj7g/Wbp0WRgoquz+jh6LgBJQ9USRapm6nj7NBFzGOSfjpqU
9OxfsOyJ90SqATLKyTMqnQfrwc7PatmfW2ZoV0Vt3xQ8jqFzBmH+wmZ/uTyDvtXHoQOZ5qwXjI8+
vqElr5YN++f1rvybPRynD7JEaPIBKy/nJYOdFVYQRIiTZi8C1WFB0mthg4sQk+/bq8J1ElcvJcMm
H+YfBfC/195nxtzFBg5rAOyZCFqoN5/vzX+Q+DhsirG0kYOlpuVPMozL5o8R5Gep1s5Wjw9EkWE4
btt+LCcbSa7XRa+91+yVdkzogVrjKZrsKw3yKSOy0Z52fd2eqiT5kZW3IdLrujCRkxR7KyF2zGhX
ff6kSsVWRRCgT3CqFnk1eLYK3ZVzvWuTAxU9vW2Dc38rSeuFeAHDmX8UFgbqA0GrS1g95n290oiE
GdE9WiEEDk35qZsdLNklXudmujFL7RyksmfXw4HC1ktj7f9eiP/3tl0ukzAPGjUzQcqEW8YEjg0r
l8BrdcOZL+YmVyfxnwyXvx6USnnMQIrxzSUnp4S6plL6Q8c33ngjOqtAGq8hy7XukNc+ypYEUf9e
kstoQ9tOymbpCy23U3pznW3xkl6Ll0iqH9TiVfQMNeG5di5tEQOCfnSisBOVy+QgeNfTjYM5vsn2
bEzSC6jOVoqLNaP/0NE9WWkOfV4cyzh/LlvJl5Xak+0XzKR7ooOL/LYMi+zaOhV70tevT8sD150Z
jcNw5pJv2uR6lWgLRAybSMLMeFesN0U7Ga3qR/J6CI52vWa244eMG3XlTAUrIx6bcVdKq/dh4Ktl
N2l/hLfignCS8pe5aZzsx6774UTmWzfZT1EXv9jBVpt3RfHTnJ8kYt16u2esTDhfF3m91JMJ1vhd
hl7RwX29g3xO5BgkvVTfOs3ipupvId6Om8JDae2aaeVW4bqrNogu8aD50KR7p7q56l0LcfGbm2Mj
xJUNABtw24uyfQlJ7AMq/hTwcfzBlAu8iNqmhCuvFfJ+6sY/cras0X4vpIU5uC6ISGMbE7+urT2r
kf05VvcOFNBugJGM1FXLorWNKsyWq9UxjRvPKI5zdZKah3iBhtceWVymlNF+Vn4R4QvmPFv5LQ3L
TaSqWwNZzwBTWrBjpqOmbiUdbwntVS+Z6i+PXUq+ngEnnnc0k7VzVFZbo2nuCit2e07gUA/3Qk1U
GegAgB+asAdh0Dy4aIQge1GPpA13Lb4OpLFjWScuAhTUSXIvuZm2PPLvQ5fGjp/HbU0VSMXZrqrP
/OYkcS31rpmeMB0Nkjcx6BfOzTreR3MwAxCBZBFKoMoZMR28GVF1zCZMpqzivq8IBCaqAr7I3URE
hpO8cVZHCHGqYR+ZnBXmulew5u/wztCeDN4mlFCVdhjIuxD3vFF/0swJK2V2DZuIXxuXA4yrmuaN
tjYmxktRAgJSzkLhLGSx0eKsJPZGEdBJ9e2i2G/zdMMPYVIczHt1vK/ygzq12PKVvvkuET0hJ8Ea
IN0dlcqzY3Pd4qiglImX4YOfJK8wCIWlaItKPaJVuUm5zVZwMMjRZhwooFBJeSWgVn0bF4+4RLzQ
IF8MzuNYq7gtUv+AdZhNdBRHszaQzFIrPHyR4RUvFYXj6FemxbB2hjCxU8JDZ6TAfykwEnYd3Agi
UUSMkY3B25Rw6lktw3XhFJL489AeUvKRUUCNcreWtIK5h3ZbBzLyEVvHn6fdLBRrMXeWM9wtcORZ
0nMjt8K2wsicA915QpabCA7tJdXNeM3FNYdGyfxv3mMiVyGB4y5/BNLo1kQOUfelyBtxpjLZtAo0
ahYcz2nLwAXflGnHStFNMoruKImFfG5CTpmM0i+CPrI5cKWIEzBmUjK/CQeHhP9WDwh3dlBbDH8E
PKNvhH0zZ8SE61uDe7TEVTfq4zRvO731sZbF7XXb1OF6GrI7odTTwdVMu8WP2/DgVdaOiD1Vu03B
baOxJCRkBALj/lV1tZOis4hTKQwkSjEykCnyBYxYl2eJFkwa7T06N0X/YdIVkgFZmQUpxcmLgj5Q
ZAtkqrbJaH0W1N6fNMWMCCg2WHZ/XWqZ93xYurMLunpllco6r3k3mwAnBnrxOboX6NeIMX/WvC/9
cpyDfIXC97DEHIiJ38t3cvUjylfiLJkw8xi6xguM1hVO+UppMMHsUAXCqonurSjwra5aWU3uG1X8
GSMTloQWq6VPtraEigvyNkZvr8Ncbwvuujxy9eaq12d3km975Y3jxDXDF5V11qBWHMbM6/ipFfG1
4ifCHk6TVztHp8ISi4iLbpHjiT+Fb2GSpCKem4geEFeF69Qs36GAlfihA2z/dMq3fWl7gR653ZNO
Go5KEYI9RkVADqbp3qAke4IaxC0IUDiKPxXZNSH6Swu5ijOIR2c30m1lrRjwsBLljHTpEa1YCMVc
YqPK36htB6nyUva4pAJYrYZ1bqmbnHF9F5lrM7Fu+rG9zeqTGmW3Q1Od6trY2LF+Ww7j/aTGHPnG
bYLZSqwsG7wZVpTuwkYLdhduLJ5iT1sjJh5O3+jRbaWra5HcOdRuMMCd7TURz4ABdO7GS7k1jBkJ
teYmqjjZenZLBZ/QnGaapS69N/RQQWV5c+zcSXNB4ROteUeMsSFImxhVxgByEO3M0Pj0fAt4ZJrx
YVGyjMVG7I1Fbt8TlA18Kt1C4dqlZOakRKG3Rv1LnEBGUBySiMhOtflwgu2id/Eq6Zh+GIBwxtpK
3xdLPQhRZNnOiPrNldYOp6ouiHXU2Fpf4iH0rtoJfPojXBQiBEQDUVmmATP+knspV2akkHYA95Id
PW219UjRMxkpEXPzKqvlbTnlL3YXgIGUC3TIU6sFfyI8+K1mOePSkZHyoSBeaoyfCFHXklEfbPtp
qPzQhI9XWD6t16woqz3wB1ZS6xCnVT1VTuSICEeeTUE61EgqFZRxP6/3OClxIMGDnh+FW4NoVGVr
ZWQykQeTa5npowRQqrTdQe///Lt3uJi0MZY3mNWCFtDIczdoZChL/tM7LNi1YuvXRSd7zNmp0bUF
wDz9sB+qXZy/zXq8gwka10PuOjbOmcDigb2cq5x+Jl2N1v0inRLaBkbNftGb248ieo8XWO5WvLN6
Nij1cYmHE+amV+COCxDif68cYB9iJKxeCOVfr9yYpcWRzCo7TQSPV7ccG0F/bOf11BzyP+QmhFgQ
/ftmaV9rtM+PxF+IDtdkUARmd3GzmmmpQqk0lzPyrbK9tx6I8/N/xad0WiV/5oxnvVvy88JkP94b
P8n4mi0/LQ/m6Cr3NSl5vxQmldTj9amAI9Wbm46QIwRo1v8N6vy8UBBOMWJgHg9gJRr2/zzVUQ3b
Kc2U4CS/hNEvDAdSZVd0sA1/pnrsGvLGUndjvY2ItsGoRN+N8ptsHMlACjnqtGu8ta/gyP9ejQjM
BXsFH1DUr1czy0kiIYMOTmZ+0ttDUj0vwbntb2mTk/i5DKtV0yHPWXaLDrPYJBicapAktrIgiCQO
VzMBfzMcwX8/TfO7y2ILoNo2FZox+fKyLIfUg1oOb9X5RdHeQ+UYlesyPcrRWko2cobgAA1BQXgZ
ntHlCXuyuLrBI4T+9c6wRQ4XmYpbTT5F6b3S7Gv0ndV+MjcJZWSssTkO+3DasQqKZLuUp9be9bgP
jmvAw66+CcJNoe15Akq8k+q1lpyT5oYirE9f4vRFousxefmdcjO1TzExWKfQPBL3oylbIzjhJgmk
uFatx8q8WZYteFir35raNmq83llnyZWX7dMC/f/vmJ+PkAESTaKhg/T8xauZga6N3iiCkz0f68qL
K7D6Db4WprqzqvM84FhEaOxTlZZuYJwjaAIYKYUbIzsoxlMp6sm9lN+oww21v2s5iEwOdkDQujfI
hJyyJBnXj/ltZz+AizrGXtUxfzpilY/B6Wxsic6W5OOCeJb2ZugOZGEmzcvYf2jpdGVZXCBr//NV
NQREoGsylh2X47KuzUhKkcbkkGsEm+nnRH+k91D1BLO4H1MQ0MW8khkvprwHrcI+2L4r7NBVtUZs
4Hk/Xdl1vtvoeIWpkuFQge5cnla6hm836GV2yCbaiG5fRx+2hDK8JAwQjjKWR6nP+P7ax34GBlw+
cx1emEyGCVFpn+bL/9lEtDFxnLjV4kO+zDez+TxGP/DGwvqQQerSOtRgT9yYcfkhVT2d4vJMvb2a
qv4gq5jOkViMnuVs4KLcD6+NRp49/oPTUnsz1pDB+JAnFblGIR5XTyQ6/U4SuNTJkz2UPzrtUeIA
grigT1iPPEXEN8gatG97gvSu+NLyu29Ej4amNgdRS3NfLjU3kI9a7xEOyuzkAXu02VqNBKri2mOa
op1b1H2ZFzcynlBGepuLKFTp4aTF2iEoZd8qQ0L6zqP50lXyGo5q3Blu349PBeyhOLQ94TWlLdlG
PxB35dXze8hPtpl7mB8EuUspaVj6usZHhZ1Um+1VxYeLQraPknWS0zgp6kE2FjH97prNkNePFu24
qHK7Y2IjT6qeuqHedPF+JFORMlJWHzub4X7zEc7aln85ZvOQ42bLHaubR8J5R/mshMS3S8Oul83X
0ALViJXVKNmrpPSc5j3fTYO9kpX0AC/INK7EClwQTP7nVSHpwrJMLJyZBFyMrxwjMXpzqWPUpHRi
ga+s7e5NMnbhdIbqrlQ/URi5cUw6iP3EOpXw9ipAUnLK43bDnXY07gpxONdGWmzgHCl/rV0Eojbg
gS7bn4EI/1m7VLD6VE9ldkgLbR0WHCd0OxW2QFpOW91iIqGhaR1ZxFhDLDOSlX3G3xkqN/MhtZJ3
ZU7WZtXfRoXkZ7XxaLE8QXfpLs9ZIh/ykqEWP64PycU0icZ6jNQIPeFIy+WX2c9UDXdJTA5v8tgK
nw292yr2vJcIEEsK2dO7lzkK1lHLfhod5FYCZy1XtKVddYfTMlMUmCdnncFpU7D6+H+neIo7+xiF
Z6mpb2vF2gA7eyljuaGANVMTiJyik6j20bxpij1OkFOyY/JglfTgD3SYVrrPd2GV7QICXBf05spo
UMNXG4W+ocI4LGuDbToVniPeS5muvsqPNV+v53Bx9H0afIhXaeoaN1LxfyDcM0xWtXkYe4N++UVN
LD9r2KEjNJ8JxgPTfaC9j8V9O2erNDkt+QKu+FGn1TbKxvXSx1j6mdv2l4TRZ6fW99McrJv+xeG/
NZ1gZZo5EQpY3hmyp5UTSLJzF072fojUVUksYkrg53SMjdJTc9AOtl1LXlbiISqZvGqNd95QjY1j
O9kH4YAbduCCZrQWluyRKd21uV8ATkyNbzTzqojVVSqSBk3UfxFG8pxnTScjEGl8NvjhWuTIpz3x
3wsU0x8KcAuOwEUpaeIsT1RrG5yMelcFt3Z5V0p+gzGWgVrT7yu4SGt+k58BNzE7UvfRckPydaff
JtO93RkrlQ7VQNDlIHlSTEQkqwrwf/A1+5DNW9m+z+p1J21tY7+Mu9g+S8nbfD/Em38XURd8D7EF
kENIWYDClEx151LUmURWkQCN8j1k0+vZ/ZTOH4ZTk/bCnkqa/mBqO2nHofxtgDRakQj8xeKFSULR
X6szv46h/udamPHKMoHhJu6cF8QD00wlvaxz6WQZ7PmQC+TwlzNhDZHcgoyL6QVq/wT9Os5HLYiQ
TWC09GQjs5FWWfV45c58JU1+Xg3uCg5nF9ckqvCvVW8A05RMl1k6FdVxsRbPUXxuBNNyeC4nKcHO
Bn1TdC1e62Ka//mxCM5lwbyA/UFr9PVjnTSTwZKt+GBEBDbLfzgmbCjHlurcy+VTRNoyVYoW7a0C
8loXM1lgQCxRzTbnsTiZFlDUs83OxSbCgBHvH0SZ4WvQfBBIt5aJwR26ycWNdhdYMEGZ9rbtk81p
o3MKW6N1jKP2vLSwBsd6I44/UaOU4bBubWlVlfZakV+Rg26jWvG1cWAJY8ZCRpqSdN5s4yYc+2wm
wrVckcX0Y3mQsEs3wysF7XfrFs0r3omI6oDTrYsOSbZqdQywzz+k20A/i1KizZ1fnaP5Td55pWYh
JQ5X05IKwa/dgC5TX8uN7sZ9UFN0Xak6L8yQ/uex0cTKdCOcWM4lZbTPx3HI2yY5RMFRTyJvtItj
yoDOVYuPZupAUoBBzXBdDQoIyh6cN2eLmizlrlPxfht5JtSEsn2sC2Pn9I9meF/ox3r8LBpMdMsZ
h8g4WKdS3oYSRXex+BQedn9UagxVWA9Dvh20xM8C5V3B+S0k3t2I9cNIA5PoBZt6EL5hIy1EAuls
HYEk9UXcFsqYzWBWqK2nVZF+wOSJxxps/zw1xUqKMYzg4mxy6ZW8hvqVM43keHoMZDKUa2u3KJKP
9gRU865JLVFhIY47F4bh4o3qGQ5n9zybdGTmI8iRV7BO66nYt8CPGZ4VHJaLfZyX2u/UanvlFf5m
Q8EbBYdNqM/M9i9zWZaxwckgzK1Tra9x6ij6X13+o1Hu6V1N7dQ+V919Vz8p9WmK6O1Ogb6TioPV
XdnXDOOvYgbRtMGUn44e6OFSXpaG7aL2sx4dbLT84lSq9I+wPS11t55N2SsDRFXIrVKmKXNwiCTD
lwtMEpWXCfvfUu5XmvQmOQmvYudPc7w2CEPnKGYfCPvdUDBvGe4hJy/54HfJgCncS8uHTNk51mhe
AQIb+vHeOmkG2UHxvJZInZQA9+cRN3tpZVXUwbwhKSAldVSQbq0Ze5vxbBZHuScVNn6iQ2HQ6k1p
euU9/uTcfD1HMXNBWcJGR2oLu/7X7a6i+JuNRiJaLc23hBveNyROOrbzJGbwJTZ4Fo6bGAAo9ksA
BpxpSJ7HYtXlx6Q/x7LjM19ZBSZ73KEjdLsup8dSdXw9AxRUQs9KF28B+F1Kaj3tD1V5I8qZTF4b
beIy9SfXpnItBtlSOPmkPh6aEa9ZWuLSwX3xsQzqta28S31M2/4TotUvXb0zJ5E+EMsvUrg8NHq1
FT4DmVa7JjB5mDF1mZyf/17KF66dn/vLZ04CGZ06yJB5AXbIQ4jFuW02p6mxCJrMXDnON0NBCKJ6
pK8tx2ylyvGu0o+wJxjyWAyOanesMWUz3peQKYtqUN2DW2pHu3okoNxtCo4G5XFmgU3sQX2XrtS+
WrcOYR3ZnzE/hdXEKnyP7Z2DfnxPnKrXOIZnNMIZT/LjsTllw+TnRk1ZjZ48WQMQk9TjPOgj+39x
ziLtRiFIVOyHdAxWknoWlEWnY1gzqKueSTVIqpqYN1H83lYGD8a8YY7DZ9jWQzjjwGsrxyyXz2Pj
gyqvxU2u52JlgDhPxeSJ7onaeUUam2s4WKplysaqHlvtEYvddfq7aF8MmTjuTF933JZ/P5NvdhfD
hDADj5viicPo69JVgsRSQ67kACOmVI6deaSlp026mt3ylQ/Dswc4AH5DzcuLwuT9oiQYcd0ozbHK
f/Qf7Um5YS9XGjf+PYxXvtAnY+LLy2iB7zHABpFVKXwuPSWmRsGpFAHWLcnFVeiPWGPtcX7tFy+I
eSRU6K6drO4TqvrCm3/XkV+3sFTQKLlYk/777v4NWXExorzGAIVf6AS/3t7e4mqsRM3viMNRFJeO
Zo68Ivq0zBSE71XLaMehzWFezgnnOTfDjfljYdoOaTl3kydeEg0rPiaBOMnYHtZH+SF4yFU3ZJIL
/JAxoYM64zF6VLzqMXnJjv2bzRiUMHXJ1XAOxeAK3fmVV5m8Ha788jbjbgMbUVhHwGr/+s2ysQmD
VJnn235PksGmu9Vfe93lnEbZrhMJ1WzU1Ff7lXVCfhsesUNRTS8a10xweybP86FqNhpUk2U1NBvJ
3uhyzx8s+2k1Vqel33BXupWMnF3GCstVmN1LbvW7+bWMnn2S1ubG/JBzBCVuEvkVJno/I8QROOGl
nlZ4xm55Hp/yLVbeqDhsb8JX5Hm6KW6Z8PYnGQKym2Py7tb3IwNocrbX4Vv5iqt3+UGNYDbwM7xB
w8F2G5abwLqZlFOQ7YyZoSyuXSSqw+4MjZPTnegtJXs9LDShXq+D1vqVsYkryBpiU0ttFjpea9A0
+eGV7kkYzEEMqICo9vAJsBFQ7PU0r2Qglt9d4PXdKijWrbTtBqxi/Lxkpu6Vk1ukhH75MKsMphl4
x/WriKvgJJz8nhooXcXnVPRpTDdH13oTSM/bgqF9hxLXM3+oD+bd+Fy1nkJyjOXmtZs+Wqd4Q2t+
Go/WOn6EJ/GTuaihbSVCxis/hgTFtJldmPrmJcLyNd3USLxttz7NRxmiRO1G8brXTxx1Uw2jy9Va
L2Xe+IvfFsobDP/pp57cDDgeQl950JMVr52ibzR9Q357OhyFm84bfxYQTIuAHJkURUXpMUVMb5V3
nUdW+NoMZW8nplQP4QvXH9q+qZ9C+wAxBXhWarwMt/HSVX8X/rxlYH9wMre9nR4Xn2yce7RGJ+ej
Piz5qg9cHPZUxiLs2+q6gJpQHZgeTVhbKl76UArbMGpXFyVWf3CO+m09uM3TsE9ei9hr7nXX8umS
98kmcuvb8ll7JBsAwzb+GlEoeTNmgDg1MF+OOVd30Ut/V5zlt9xZz1hiHrU76TlDjcMwU/Ekw6vS
lRHuQuVer/am4kUvyTupsvpb3uCCA5fjmeAaqTuM2cswPqrd3uD3ZJFYqzxaOfv2QJV33+Ci0mzs
0VtwpDC8SKaq8IyX9Mf0lIJkR26/TY4TKS4rw1qVzA94q9pdy6+GD7Tcw4H+3XxYL/YfhkNkiUCg
rX84+/KW8UL/czparw6VNjFzB/t3hFz4R3unRis4M8FKOoUb9aFfZzfFk70djsV9+qP70Hc6INch
IhLSxbvwXAqmiduh6LHctoV9Qv3Or6tyWbVv8420K31j1y8kV2yV8sCvtbXPp49k2obtppj8QHsz
3iVBx9sM2k3L5pGs42A91xzXu551R8JE4tn3xWP6ecVYoP92eC/IE31lyx/mNRUTp+vyPP+cNLco
XfOl+g07p6dr0RjU+/MG8Hd+syIXE1p7wSnkoZvX4VO5HbfZUT6Fp+CsnvEE5KxOXvqd+Wt+iF5k
Fp8F1dcD2oG1sxyS53GrcGdO5ZPm3Nr2gxG/5NaP9JlUqGQD1cfmuDsO98Hv4NdwhoAyxq7UQOpy
jXdZFpt1s9d/Efm6636FT5iUj+fwNb9X9/J9eUvRjP3Frwo2BUHhsKuUlbHiW56Sg3xvabQffjIe
kxRC310/vrewSQYVhNnLtsUTTI5bhE1RuLOSGxpmSvVxb/wIiSzeF8di8+/zTv2rSyAkUjNgqDOj
MU2mul9PBStLtLSOpORx3Gu/uXhh7/qge2bGy+y2/SpjiTy3a/SxBS6ap2kPQ0HHL93r3u2f1Wa4
Jqu/EKKIskNBUKCKUgBOMCOErxck9PYKvPjxkNueNLG1tIIiBMVK82b+ViG4Z1y1B/ZziaQZ45oW
/LNl/npMYmPCKYkORZcx874oewJw3THt8uW2JkEi3gTaPjTX5CC16arDD5UHes463/pZKjsjWClv
/ejr+mritMRO29zQTQ+7IfDTbO3vHHZuEQn0MDMirB+T7FcYbCOFoZavKZsCx05zS3GMUkLnTGxc
G6tquBNu1x8YkBcEhy37jniAygfwHgBkh10erQ0wDyIqNGk3IJfg/bT8Mb7trENrXOkh/8YbeRg2
AcB0smSE/+X1aS5FE2l20j5KD/GpOpTudKjusvUPeFHb7ofwdC1cjhvMbH/2h3KX76QNp79XeJ3/
Wrn1+iPbbXvgGq/BifRavrcoxS6elKUyhDWZqdtc3MVKSapW6ZEtfebWERcKtPDvd+Oz1rv8AESA
DssAR0LncoSWG0Ob2VU/3pSV5jKOAu/IbPWmoX5IKVNMa/JItNuOEJwERy+uhpUB+WXAHxDJc26r
gu1nlcMtDvTuZ+B1WW9qKJNlK7tO8EuzYz/Jzf9H2HktN8p0a/iKqAKRTxFBKFmy5XhC2R4bRM7p
6veD/5MZz7fH5Ym2JKBpuld4AxWVxO4RPuwkeaOwzSayPajgHtvKlaLlqP01sBYQmSSzr+jveVDt
r6hUohy47oNmP8vzPsjm84KOA+zUVqT1bP0y4pGL6H84vcFlXgSnFP4TvQNHQqmvUstfdZe5rOMd
HjowYEAsJWptl6BcpeQtKOH60abG69BpsNaEcJODK0P6dS3WFfB7fbdo/uXjeY6MUySW6ylEaIO2
QqybAL3yH+bi3wsVNAnSHaQ9wEEjCPfnulBUY51hVT4iakX7ejGc+VEn4EtV4s8bzjGQ0xdhoTF4
X+6Bv/V/lF5MQEUAiuy2w9Y4hEf9BoQSTJXqxhQpLVrCcQKeMViKL/oE86idqlaxF87pUVzZ8mu6
PM1Z5Zin+KDSWvwofqgtmX/P+RVCtKgfodWwpGZLdvjbGZKyXPNICsJDt6UCeyM96U/JbbJZGAL3
C0FRdvVNuMtPyTHdzyfZB8CxD871xXQp2RFOZ1tcy15XZ8mf8z2Csb5xSB6Cc3AIb6+34x7A0Rr8
oGhVh+yc3gSnlW8ad9Ex22d79SydVzdDadEMhRwDCHOnHtgXgpuOnXinbZIb1ufpEU+7g15Zhmu4
BVYc++vpekFieQvi9KkztumZ5ssSOB6MW+NY7H4ybf0G01o2EFhWfOkU4Hhwv+vczCbY/6QYpd3i
jUHryhKp50QIeCOAtoAxs8Lta+Ve1T46AQnVeN6WQn/fzL0ll7ZIrhCOI2r3sIpjPJQK9rs6bWFt
d48lMMxxuzqJyqmrEhecITK6QOT6uwWT2SjqRTRfGqW3EzO71eiwUPgJliCR+k863mdt9XYlsB1R
lsUgxTcht4bB1ZkH+OB4Ec2rH0RUvmn4fQ2FwsMCw0SE/mR+zabfZkuHntK1aNL5MrpTag3Oaksh
wypTlxb4uvD6jXyUbuFzT1RLkf01D9q7ulVcYxc5uh8fkAUK79K1sDN906f+8wPe6O92K8s39weE
yKJl+D9w+++nhwyV0eRAHMNrdKo6FMVRpRjvcIwFXpsgxhpG5zpQ7jMh3RUBRYhqPlf4wS2MrSiH
k509DVG66SHvFQfQxcEChS10R9okhbZHT6vuXgOAgpAf5/guTeEQZ6hTy9scuAjso43evifwXNUM
UqkYO8KAXHaL0ApUgro6NTqC7O41EiwwmiEehdFMB1iC9Zn7Xfwa9mDXVvBg8PaO5jPWKIA5szPq
mFZfnTrBxsr5h3r/X9gjBoyaLj0ahVAN9Z0/n/4u1lZz3gO+AhW7jpdAtjnjHQGKdsHF5iDazfjz
35vgf1Rn0OAE0GIygRYJw28rztSY0CBKQ1pc6oG+bMO59pWxxyimpXYLwkZDZ7UG4Fz8qtnHjKpa
D4voXpQ4CULTCriK/F3CaGTRLI4A2//7/JbDf1uyUYDAUZbGHfGa+m1IcCuNeT3WntjaLc42KW7a
6d3cP/8s+PAnEeXraUKtmd3BRCNn6QH9Ofr5KgEnza254A5wkOwb+r70dCwL84jTfl9bW7QI7E8Y
m8T6D8YP1/kfgTr34bejf9v/6nRFtzob1MuDkFtPT4NzuEEW37qYx49FqH+Pj8D78Xi/Wev+r38P
8X9ti38cehmY357TXNSnZGhG9WIfBufGfLskZxwEQq+yw8J6dAzrdX133s2nwTojpLleWZvNL/nX
T0zV/8gMwNtR+1T1haQnfp3mb6cBsyMHu59KO93wrsQbkcBjC26h6dwFZw7tWhjAc9c2AY9B8GWS
wfx7JP6GriAJgEYL0TAqlsQK35KDeVSFHISTdEAL+MY0Ee2/2sZ63g/HwYFw9gB6KfSGDgeH4KZ9
hXBiNz/Qz/5jHiAMwOYvmibhEFH5nzcj1cWo65RKvigHYfMQ+wV+Jwem48WLHtPaetw7s+PcnTeB
s/thHnwFF38+azxjiHSry6FFNtc/Dz2GcyR2QKkutTusW/fpyX3jIfBDS/O969rbi66zXd9v7c/N
D6rDf6ProMd+GQ3ypAOy+6pt/nbrBerHqdAk402Y21fpIoS3QuhhxorVU9A9t9FNF2D8AcBE0E5B
TcPmetdQ1etOKBj8ewp8kyRhFUCYAc4ukmQkqfzzW8K8knukqsuqQHfj/moolrzAe4benqp77Xrf
T4eZqlQNHAui+r8P/ffsM4BNsVNKcHgNOvXfloAEISdFK5Xxklj2k+YdXNf3/d76cCxH3643P436
991mKYAvZGGKAisaDd8VGYIZoIiplfmxAU2UZLVVD5/1Ktxjl1jq4qbVQiqrP0zv/zgmETizWzLQ
1DOUb7uNOnXjmGttcaGD5M+bfv1MzdEJfxjJbxJChi7BvOUIKjntSl0G9c+ZPKzaQhTQfdx30kuG
TS8yb7Eq7dF/zXugdcGAsJIJyYM0Ld0WouEM6blCz1VLfpLT+89TQb/7q8MiITHxbT71TS3UWtKk
eyAXWIcu/fmZjmlHvm2NjTuHPpQpNyAXeUbsfMEx/XtW/TXiDAUDsmjKwB8UtW8jXogkVlqlJ2De
HPqwWfPSK15Voyi9paV01c//Ptz3/ZqRZ+dUDPKrlYHex7fLzbskMlM8svaLbOLVAZs5BQjctVCI
frzLy/Pw+3rFsZCMX45HQQllsG93ORh6Y1VcRXLwHrydhNdElr5kQuGK8NzVmB5ttqlibTvjamf2
eGhn6CcKjvzzvvEfZwIWl1FWTXAjqNf+Od9glSRJNpfEoqk9DMZOgv44QdqROyug+tfodrcq/KCX
bjMzPAhTeyxWvRsCSSuEdE2jetebNHrrcpPQi8ny5G4V1ZcZcEwElS0qxB8mxZfq3rehUxTuElMD
7IBpfrtNRkZVKCMu3NcKlXhsCAk+1ivEvmRqtbrcYYik1nQf4MkbpIRh+5RC98qH/SQee2+aIFXB
YaurCYUBHf+4Q1cp3r9n0jde9PIQo7pFLEYFE9ka5tSfg6qAIDCVaIQGWg97FTj4BEk+vjpheIHe
GnXHPq1vavOlqI8y2FjZ6G1Z3mdZ7Wq0WwbzKc/WajfQp3qXAFvRlLjGKKlo22k+1robfQ7V07U3
sTDfyEWBPsVeJoUYKR7LviyN60G5y5tbUzlP9XNL9zjs871AmzSNq22V/fDc/LX4L1erotNBZXIx
0DS/PadqLWVao5ucRHAAlXrFbrGv6XjRQzdWL7n+InSfhKdcw4tRw+WiYr5qBSfSByvF61nqm/Uk
H+CRKmLkJePtv2/GfyxjMiAkfAgUACcGun9/3oxe0wvdmPPwBmRir7+HopfN25VgLfr5ewB0sBPE
3gP3AZKzSC6a+sPG8f+cANIieDHLqOJ8e9ivXZQHmZhf92H3GnX19prUXlhqX/iSxKR0XzwiNrDH
Q2+xUKkyH0iGtYCxRTq3PwzG32vq4qFhEiZRqGFp/ZYpSIBiVz1E4v114ePTczABmnaBCdH2szVL
uwBMiwiOnQgfnJauFocMgYMFvN1/yqlxM+kxJFKaZ8rqhzSCdOSvRRHzTPQRsReVQCl9hVq/hVJN
UitSFPbpXltlTp+rXgE2PpHyG1D5Ma1MNWh3ARsgtFxmdIiO30VrJCeo7+bVU7S4E0eWpQsnwL2g
q6wFQrsAZWV9vzTJzMNVKbwou81g+DZT7/Opsjyyf2b2AMXSDF86AWozHZMF5U2+LKV7JXriZQMN
2TLLkSXYttdXFDrDCjqiA8O6D4Hn0pEQ9PiIcXygvi4sQZKFtRI9Z4Gwlsm0W+RDDSxygImW9Nyj
Q2BEBwk5mQCUYihBQy0XTiSwaxCCY/ygdZAfp09UGyYl3GcEjW199YwY9yTpKR06uwDUNJQnIn4r
L6cTKguh8iDQ0hQD3MjpH6Y1rj1ispVr4m6SBrjIALZh40dWgcJ+vVuBDeny5AQvzI+Aq/fNbVA7
qBDNzeuYkzJ3L3JbnHl9niZOPoKbFNWTDHJsAQ+NRrzWm9W6BvMcz9RGjM3QhlgxvCDH6CrwDIZJ
99i/19juWiG95Kqh7dDuQlaBQnxh+/Pq9twrUCki8SiPVJXhGE2V6mvKxxwnTiBOG11q6GuKXmHd
BdpNHH+YWm8r8kM4HyVQWIijslPSk2sK2LDAuf2pBI/HHBZDPDheDBUNn+wCBCXuRzsZPSV90WPZ
LuONYQq3eVsCGf3JPf47RpalkB0JoWfQusTB3wv/1TXTysGEJXStHsz8ZdSKdXox5hvKR6PygIpc
Io50MFs3j2mg994VdOA4K16ZFXa1mvBQu0/8hnEBpgwKYyXtruZ9WaU7ik5bVrAgupEinYaOaC/A
/x8Wh+Xh/3NrRd0MRB4Eyi/1rG8LeZSLQ1jH8XUPc535vzwGWfDZ5jkae7Y03i+sDw1acbFnlRaB
mP77+H8HYIiCLM/9EvciIvZtnTSHocoSnXWSRw51FrCe4goYKA5qxQ9L8n9sWSQPsAnpLOL5QBvp
zz0hKnWiGnFMllgPVZ+C0DaXepvtKsg+4d0zO7tpsLX+oAD7G1iy76erFcCYAU0Mep9FZyEW0I7g
bvx7FP5K47B6Yo3m3mKRgTrX97BXntuojOY837f0kbVOdvtcAuNMp1n8lDFglRE/NYd72DDFtfzp
4MsYf5sCCgh+TIwpJMkIXP85MPE0ESS2UrwPaMavPMC6CIIVxesCoOQvCB56ieTzpQ8QO9znh5lE
xCgF999jsMRH38+C7tbCwJFhE3zvqNTVGDdTB5NED29ZcQMAFuoBOPHCGf8RTUbe+Pfh2HLIMZBs
JfD/rjeklykKrXKeH7uwJq2ibILlQHY9hM19qn3IvfyUqQI/KNfjVToQL8P1iberal3LH4oOAh90
fkDQA71Sad+08mOFkUcmJY5YJXYVG049Dn6PfkZdY/xtHtvkpSqAjMPdF2qQlVD/C5yfccoraZ6y
qM+fU4nqCHCDXn7rS8EPES0pAOiM+pswGXshw4+tzcJDrNdWpT5Vq4418DYSKH4o+1B7lhpDYqWN
blfJoW6ho9pDJNudXBLw9rt6fsym1xZoWKndptVNnuxL3pqX/VqwChiX4ceUneC0rsgCEIJoIniN
mbYOyIdaCGTxunEz6QG1CH12qwT+2l090Bsu1zJs0Dp1Cc0tIfcT5Y6FukixrttKw6da0EN0SgQV
wKzmjjj5RuZolUXJGwLZ9FJT7k9tsb+ZuxPDmRRrGYWtm6xxk5aHwMojvBRxRLFVgBOan2fEj+pG
r5xGgIcF5X44jwOZ/1TBNMERDNxl0StWrhfruBP24H8bMI9hr7hjqJ7FrLCeh1Rdr2IUFRJ44pW7
QougH5LttQboqTZvxAQjQn/CugGOM2oQPqOtRn0vxaNFXzzWTiBxVwkfehW9tHqTtMwVo2JXF7PX
teBq0X9aNaldoGpgxOmuJidBBV+wu155asKPUACLr46bAFPiOTyrC+8cKFKTpndhlzqcsajNG0nC
lLNEiI8LMcElS4ZgJZIbTP1eVediPYiNGxkFHGwBupxt1CB5m6L+1Wi3oiJHyKf9Ehfgh1QCmpmu
XgQtZ7oOTpaRGei/ugFtQTVfS2XujvEIBzh21OG6Hh/QT9GvYN012c4ZyLI/yAyggngJyhl22IO3
TQi4fpnNCyDTqYK8F2+4lQFJDlj8Vr5vcGMdrFh9OplBulul97WI6MMhmhMnFYBrKc40mFZTH65S
vs708H2SMWbPMcMeBax305e0u59bDVRPv2niyZbqEfUTMmbcg9LgBMlgvRwcYFJw3S4B3+L1ThDp
0+xu44+FtF8FOoBw7Knx2NVk2hC1a05PgvGg9/RxwARTGBur+7yQtkgFuBlESahxGR6M0fZLagLM
+DR+NMYhB2DWa8dcP5XBC7AHY1di/NPeCMAigeCabMsOSllWwpU1ED46WrD9Nfqo8xiInb6Wrpjz
CCDJ9fwYi5+T2r+mhnSBi0CCaLhimnhJbe7kMvXKsXlbZdVpVqNNLyk7sRpe+2vmKDM431izJT5G
S849Riiwl/+9+Cp/BzHQuEivKT4poF+/4Pu/xeHamEVDdh2M46TshOy5C05lfqNVD4nktYSsinEn
Ga9ycZnmjThDU1h3ENteQ3Mvt8dR3fbFaRjuVO1S6A+rcR3oj039mgx3SehFHarmRb88OCotT9XZ
JyhUN3Yl3k2kie1NkvyQnP6FmmU3Vb9MwiSaU7Tpv9XFJzNL8pUQGUfRvBsqRNBArcUnTX8KxE3U
0w8751cHOkQdvEbkNJhTlIFfw8CoHwq1XGfqzlzZSv2LNlHW+asQ+ZGDZiTWvLowMjfXdttL1KI2
0E/E5qImfssTs4JJmT8E5QWcWb06o3cmhLi8owVj2rLu4Z0g6pd/37W/CtFcKBYF7GCoaNMD+O6T
0IZ1GidGrR8RK5Slk5Lb9eBiDmi4uHwV0QmuiZx7z2nkZyUoSAdLWsjuP5zE3ykcEproAtP3Qn+A
uvif4UNXK8hDUTc6BOWD0jzUknE0DAOE4kC6nXWXaFf2uJ5DtKylZp/Hv1p0i/99Dl/Nrj+Ch0WK
bqEgsmcTRanLbv/b9NWnLCjTaNXA1dD8iPVP0N5J6q/tHogCMnyZ35mCtxTdwvBczRDGzLVZGetD
Ot8B7rrO3dpIcHvOYKJMGGjmEmvYXgt/dcifgixekPqYyDldEttDLGyupE3ipFkqKjnXNgiosizw
fpGd8TkBjS0bNADEp2iV2vqoW9r0U9LxV/jypb2H2DsVPEbziyrx2wUjdK+W8GamcxJvwBv3Jhqy
UMzs6oHteXoA9jruRtMzr5a8IUmcOmdUnjzOFrEGHRNefdeuPHzWAsNabVCypVW92w0b5fbfN+ar
//DnjUF/i7Sfp1CHzve9EJMnE4VGQUuPuaLR9jY2CTUINdbdGDmZpRZBZr0CQldonV3CYQ66Aikl
ydJaWhjoWKnJs5BGlp6fULGxovB+eU8v1igF2SkQa43CEr2OKxT6DMUddk+gOPVMVFIMLneH0OpT
zwXqZMUDKpK3QjujchAhnxX7E2W4FG/VSHwpRJwzjwgIukvruoEtPKjvczVZRJ7VwhRumEjSIaZy
I18TN47zjdmPF4U0Ok8MX4C1ew0TWwOZpTWj3U7JD1Cbr1bDt4FEndRkckP4w6vjW5C+GvJeboNs
3Jv4da/2eVlaHWE6zDa8eEY7DEe7FAKrND6gggyh11B9KCMg6hN7FEyUIXihkrcONZuasjkPkBXs
Wgw2bFj3QkRtBwksIATFDK0gOUMxcur+g5II27IxL0wolDaZVAli006hAiUvbLkAp4zCW9wQpEcx
fFDLJGRWBPvfkwgF0m/BOoAMnKlWGrVVhVrR189/m+3ZmEqDOevj/dNhtBG8c2+Qy7HpOL/MNv3G
hyuIeyvyVetJXC8Y/dlX3X7/0lh+7PqNdXAH54m6L1qLtdu+73ahe95p9+dul653B7exLv2m3d36
fCicQUt+Q0FqnT+Ot15jO8/dfk+JyVGP7yf14OXWUXIcYIYn/Oy929Kx9isWD8txKvfo1BPNL+/o
yM7RGQrM5kV3dI7xZitaNEFN++5O3IuWsgOpBgTxbFOXtIz1r3VkbfTnzfZedtaf6fr8Q8MSbM3f
A6gCTGShXtGypGn95/qoxl1WRUU0XvK95oWb0i28eZN5sKfAjruBH/hY5W0kd9pGXrWpNuov3Y+8
ZgdvAiGsTezFHn/vNEfYaw4/2IgZP4j49vIf3W94j+DWrnFfu5Ffu6sX6Q7hPEpPjuitvPAoblM/
ulyP2lZ1FQfaugvsZ4PBNech29V5uNfWqZu7OJkvv239cfk7dTteUXlQGvi9/Jk4w33lFV67G9/6
DbeNL2Cxv65e6OnO1VPsK3+3u4JrkzY4irmBZ3hofbipn/rlPvcNrj+3ixeift4bLu/wJQ8ZAW96
l73GbVyoh3eqozrpI0WzZw3XCYbK8A2/3uhOyIGWQy2/Vf5cXZY3lP/72qjO6pJvlu8sJ8PJ7Xou
MoLdviMY4BqG+9wtGYHhofRLv/brvbhFeHGvutImdWV75ch24kC0c1vOdTnb5RWxv/ImXpfuY94B
fpurWi0j6geHaVvuMUXinYqjrSncMbJAjrbLaIXb4kN6hJvhSrt5E7uVJ29yN1vG327vZBvhHvu6
iZ5XTuCJD8pWdrVt7l+PKz4T2gRHzfeKt/wrApq38lp3ufv/u+Ud28WwUbn1BTD4wkFuzW1d2Dz8
vHbVC88kKYwHIsI1eUmzLTZEUZ64Xb4UTn/5WLQMN8Y9U+Rl2LZu8tl9fTfyxe1ywSsPQ1teFXPj
vgZhmxz7vcGUQVGIsV3ugfDwvzuhM+IrX7vU8ZoN/3L14rerV27qne7UmxVedk73HLidzJOscCND
OkEWd2jH/s5TsDF8RIDuyTpBU9pYknj/m1ChV+7Cw/JBoRe44l3pdEwQiWnSueNW8votpTpH20ve
/76H0qTXubK3TKnQ77eNy14WMCH4yG3qouTNXVe2M8erN52retJW9xJf9urP5SMzX3IQefZgMDtw
CkEwR8fKnx30WOyVu3InN/FJ8s0DDD8mbOZPfEThL/+SwMvlm9JpXMg3vvkicQ4FPSR/3CY+xTuf
GuMe2utB9uRt4Yuuec5f1dpa/pnxIxaqz+VUkPG7GbiC/311LtJp/Nz09K3EaazsFt8VZzkXggs+
SXSD95VbXBQXRQsb66pN5uLIYi+vUdzUydzERSvOu7q5U13K2xWvyez6nPHqxF1+iiarP21Mf9hA
97i6A6JSEE9wVQVoz7dZo73mDQWSXbdr2KN2HctNzCK1zMP4sMzB5f3L3/z5Ft4BQt8tSxJFbq/a
Gc7yWbAvdH/5Mo66T52CD4PaEnvdJjqg9b8sbax3h2ZX8FamNxGbw97m8T4+bgMTblni9F/LzC92
ywKZvfFvXvz17hE609uyTgogE4dd7g0bkfOpveXaS/6MXtgblx/+76C80OVDdgERjac5/94tAX78
x2JvEHFRzQM4jGn0n4t9EuOQJuXJ6pJF61JeI2SE5zhpzuzzfD4QMLVPDfRV5BSVlwnXZKvet8/6
aX5qDu3KCijHfLbderwpJ3f1MaausJldOV1Ld0m9lkh1b3WYPxuUwq9HBYIXKG7M1t+pYZnCOoot
/GRTSlN3Nfj8R9PV35cmaG3RwKnfhwejPlYsG08i9OtgDY5ZNq3StNRqQ7F/RS1qYOnDICnFK+mV
lkbbEqoEx+QxfIiKG32nbGNhG4ELXiu4s61NlKevnPCqPIqaVQPOkG6QVZpyJxzRDl5TvTXbpeCU
i6e5tcYV9bgvesSw7bxxdBPzKKz2wQu1VeSvfjX34XUXaefC7x2j8sU7RbLTT1iSkJ1M2etB6BJ3
Henq8OsiaTbaEXR5FTs2rfYD54f53uztJr9BvCNIXLHe4Csa0HYBML+uanIH8K6W8ICRm3yYcVF4
TtBDLbA/3QR3s6MUPGHpA5rygvq0Ks/qQ4IuJ8pENFTWmb+IfDxP+mbyUdkZlF9Bt4aQpcNYqy7i
HjWOUPDC/jTcdBcxokIHpQ3lquwGHYJgM8iIVLT4ZB+ScVd7ynvzJKl0UjbiXXCpprvRPKkfDXKb
VLZKuzuJrra7Dm7Lk0pQ21oUksbOgwhgZCgUnyGdiL45okzj0NgJIRlSJYhcQlFgr01gZzN9G91q
f1K8+2t2A/oUwZrCGgVzp9Hi/XN2ZwXov3hVmUcjOPXtlrpqlOzz4AZAaNn6MR2tELZZiFbEu4hI
XXboJViMxjaMtmWzy+Q7QDNTsmuSN2mCGvOItcCi9QBTAVUVvdtrwltRb1fznjwey4OwOw3Xixm+
F0m+pmzGhISTQB7Z/ACP1r4XwP/nvAunwMRTCXrHtxx2mNMkVIoayicg4Hk1HoScYlXa+IOJ+rGO
SvMAIsQkdKQYq2tEVf1LrtEw6QhtlXOhyG62WRgf1/4ljVBaI6IZ+nWB9rMoPfaispHnzFuIG2bB
wiyoHg0XFQVZMLuLMDKTGxFgIIzdtYah6soqC6XYsOJnPFhwF1NMkEaBRHLwFo/yRS9WrDqbogld
9FJND2RqngYtW8gDJCKHbSpnzqQplzaglRQJr4upSZK8hlp8kxjIj4+rxo6GcoMk5ZMs9j/kyEjF
fFsIUQNFUwGxRooS9L6/fv5b2tBGaofMhjIhd2FrCqqwVvIQEb6hFQVzpbPi2pYMLza9qPE5gxNS
9hMawnaL+wBZpIB4CSo/fic402jLEdLNDrIzrCKPIgDkEhmVda5sQJVE+pYphHCeiiYXl7NUYGJe
d75yJ9+mxALGhI6WYon3Qmb1hjUd9NvwI3sBLqHcm4hlU5sZSVLtXqM4vJZvxV8CbKbJal9Xu8FX
TtFjdYXkt9roL8r7cGkfpHitnBoJWo6VePGjcTd7069+9slpI8Dg66vJ/8ur27zUb8MAgN2i9mLY
8hdrsL/v9bV4w61CN8s8rxoH6XzpI6Jz4VZL19oxGJoKmSMWNjoZFloPRW5Ft1Q3UeVg3elX3nA3
v6K9kzqqBhJtHUNmeOE9EGHrAVs0TxBI9G3UfgPZxx7DvAySUwTr6rHeDr7+enVD1aPNWETr66uY
eaGBsZKF8F0IRRlNlgNUQy3zBxi/l0n8qd75ve2JVJCuAerDhmVh9X1nroyp2cfFGCuY8x7iUXs0
g+s5QK+4H43DtVU2KA3sDNZ9fWlaqAhbX+fWDQmzNKeRzw2uEDMq1y2spETwRtmw6KrDiO3XYyjZ
ve4GK2mNKq5cMfQyrOscjiWJHwafaXGHxUqEqHGJV50pUxWfq5s2x5gJhbUblb0intubtCs/G+On
du9fUrk6msFIBYFMx+gFnOq3du9chNcxn1kxobyXp3w8NcUnzmbX64PGBnilyDmweZdNvDOHD7ns
toB7jCueBAqNLw37Br9AooX6e1afu4osOd3yvZYgQFGvm+uITAiM2H9HNDRAvz/INOgWqVpgLPQH
xe9MA6FES0muW/WcQsInR5h35vQY5HgcPyvxo0lCST0L5xZrhHeu1G5DoYO7o93X0kMgU2vaVIHd
7ZRb2JvVJ270XeXo4UYlzqYF9hT5108xfsxTl2p+JvojMKHbLn3UBGf1cFg59eITiuj3vMV2IZE2
mFFC5haf0Fcma5VPXfQUljs0/me3W5Ajv9qMzumr8okVLw3MKDoqaxWR81b/VWuAVFDcV1AFL6ub
JuMpl44N9NHVKZdHFl2nV51Cxx4VQ/LZ1TMUJ1Jk0tnk+9cZrmW6FcXDhAKXTNwK+/V9ZdyjGK/B
sya2WCv1m2gAgaNpjFY4EYGj4mDimDCUu0M+WCA3rTdaXxhYFG4N1S7GwzCDOeXmxjYjkUN0mEDC
gzMveM2vXlukL2zMGhDm3hmRNRDW0+1ZWAXq+rndxg+pUx5GulOP0Uc1frxOPnrB63ZTzrYGUVYg
o5pjBbb8VlJvruNmpuJoOhLQFMjzv9CfbckZr2faKOa63jeMzE1XH+FOwAIyqXNZ4QM6fk9Einrl
meoN7UQWSVLqYH6ahI3WO8ngg3FDk+FKzlRy52+ZrZ2xq16TO4k85jWnylK/j0/54CmksDlBLoav
yM8u1QhtW4dvq+ZB20pXZBCtmXbzwYThuA/Dm2KrbpqPNrjcsD5GO/GQvahUTO7QQVtqatkp7nZG
7/PoNPkr+pFatBWOfhBsEP0cJaesPKTTV/l9+ob2QiB8xiQ4wi9MdVAxGEIALLCY4QYI4ttIbJ1s
jJAY8EXAQewjMc/AbWagNpBxzbWSW8FOzM4NJc1F2t0v2ZIAQtdOw3jR11t3nSear1p+ASy0WkR3
VcSw6XE+NXTAHNSpKoKXT8gADQYx6BPjCHKfCn76sdK3EL4ieBsNWI/IHkmbul0PEMAi4iyBTGV2
RNnmAjFLAUNF+/Qynqt9FXj1dgPHQtigcA5u1K7eJ3h8n/Dmr3bhDojEbcAKpGdc6SChihuj3c5I
4E43iOaO55I0y1cQ5zBcZVjHbznRSWbPzPue7um9VnvY6nxMvvwgzWskLOUJdxW76tYE5QieFuWN
PDtdZGcIGrRcYLBOBLxBnsMaUh+l22DbhHYmuczE6ZnohhPv0ZYwyeOb1ptqf8IkZEay3jOMLcVm
4DZa7+raI/gOFAgCRAwtiQxXBBFVWSzobJug9KZ9YPErPkrn6YTwf+/EJDKHZ+OpejaUzRURCwWk
9mk2HDnc5ok37a4d+KlTmi/iB9G8HrkCKyzWtNbz9hYW/2rl9LIbcbOkdbUTCV5bW74QxHYYbB6C
5q5MdxRh622B0IteQNA7Ff0WGVKkLTmMVLhJ59LLLgfCPbef0GAAcYdaAvcwWDfSr/5FE9/j1Mbm
TlT3jdlYjYQk2YdkOjBoYcka7w2aMO+hu2TgW4E5YlWngfAIUJs1NY9Cf4jvpzvcCsZj/yHhGPBC
irPal4fAQXlJtIZdZNntGa5ctZ8SV6b6UB00faO/Zv1olbeIJxkbkHvts9ps0ydsJUiiyYLyVyWm
H9s+1wJC2fFJMXfq88RMu7qRY6D+V2UWirmIk6PItOEmIA+qG3vpA4W78eEa7jqevnV7AHlhnq7C
bvhJh3wpjf5eeNcXcIhO8KhQd5dw/Pkz38DtvhevJbvLgg8XPLT9mvan0P+/DmEgMrCCYrA08/48
RJCXWVhnA4doFzcVrDp6ykk8e//eR/+iLHEpCjvo4mpJtwwxtj+PUw+q2l2LOLxFRTN+UoGae+ro
FP71XWGW4F1s/VB4/gvXxBEX/0x6I1gm4Sn3rROrJmmdFQ0G9UZ+RPXZMKCoRds28wltw8gZAh9o
C7jXH65U+SvyRxtLXETjTZraizL6n1c6qUM0QMoSMGV+nWDD9trL/xF2nruNY1u3fSICzOGvGJQl
y9n+QzgVc858+m+wzsVFldwoAwcH3a4uiyI3d1hrzjFT+IvUxu2oEr2yFB7QUJNX42tIcc+Bheo2
NwSvNYtDqYbbKZXQiHCZyHWWFpPl9R3LzuviwRipdM4b0ppuwxwZKgqyFq9GMh9DML1y3m5DNXjQ
rYcoBs7M70pUIk3UeW3aRlVVP/VGrhv3PE56v0gPRbZHREFcCeiQ9g5BkMT6yUhRWdtacOqzSzWi
gUekupdIg+qUzQ/j6Fq0t3wmmmo0u//TTl2NV2MaaJL2inlCh2BY50bdRTB9gh25hWG+AesTN97g
QE4kswn9VLInXP3nq/i2KdTMRdFM1xsfIo6Vq28e1nEilknr7xlY8wSY0/xK8goWHo1e3d8VwYdl
NBSAnorBcMgLGXyHwgKyxvuonB8awBjkIP1wZ75NFhpWaRKw8JSgqEQh//e4i2vVaPWlIa9PR8wV
VUqzdQsfIMyOnQCaAUn1ojpX0DOVBN97/o+2xO/PhqDgJX6LLjiqt+srwPQxiT5lwVOHM6JZS8aD
gWkgAKSc++tcO1MKUCcgi/W5gLVDUxZh6KrTHubgK6JQ8sP90K+1hWD6cAfTtlxmtyXR8+8bopTi
NAaBpJ7qylmSlDl5ZMGzHCA5ojkZFF9Di8gCWAVdzI2P7sm/N7WnILwn5S9HqzH17311r5HiJCHb
4Y8ieV9oN2UCwf8tQasy3cHKDaBjUf9B7K8Kh4Q+D+0hC8jrri7uF2mE8gTQ0hcviv82T3d1tZ6i
R6LEtdiTm4+u9dLyWZDIkoN67bYoKEwyyT1KSZUAP2yPikKOiSFfWxAwKP8iUJXo10RbLvvSUKRe
wlAcv9tqNDw83AVQ9PV7HBnxYdHFNFvdAul1Uc1tD8hJ3Moi3AYnn9f1cPSHR50+q3pGL5ISMZTs
oBToFOW1DUdsDV0JSxz6jVYmHnTnUzBPPHQlc7ALBgwF51E80qw2zftOXumduC6Nl0AmAddDecPl
ogHhUuEXysKGk0a7l4TA0Ysj3kB+FwkE4D6J7WWoyhUItbUkH/kwlmFBegJ4JDA9P1vDhdVfT89B
cTHAmalbFDuzeSDfFllUhUmo3PnmCz9UjaOZXgawIfp9aN3+NJYYKn8txAwlWHiExusYwPHj/T2U
2s6MdWwV5qk3Num0V9rLzF1kC5FtfQJjW6owjt9uuHPzvJaplmoEMv6A/ZC+TzrELf72XFKoA8xz
dRHyKAiZGVb6CcFBmz9zRyknygNmKSI3FLaNDukVWn7LTSDDYtRQOt113c0SytH9IJj9Jmjm3QIK
j+OINEaUFdcS1sFKayUBynGSetip65FDW8je7rDN9Jt5PKgauXarZNijVBoDz56HLTdmKB2TBzQh
r1v/8IB+x/tdPSFTgQaC7IoM329zDzK7UGoif7hPyOWUX1qHlADnGTZfBHYe8IWt27zDYDgR3zy3
sjMGe7Q40e283Yd2f1dEO0s/Ag0pPfj2hZ2lLpvkIHDJrTahFDpw1Pa0L4+G+wRUOMZqsO62wxmo
2m31MduBf85ih/IJAocL/8FqxdYcqYfbnwqOi+bmyVhHx35nrupmxT/2K3/FNBzCDz19YmqUnOqm
XPscxAobXopAV2THCdojK63VYOs46Vps7Mep3SNp0xzEJcM7mV7OT0ro77smeJrUf9m+LJsmVpO/
R3opBmElS3O0QDWZ2YTzQP/0q6ppQIiIZo6ldVCt4Ifh9Pu3/vn0lg0odmYCB9DGL7yrvz816MOg
ivvQOAX5XZNsOjf0mrizG9IqacAuchnCC52ATGLlXPxkmPrm5l4yX0WDUUPqLQWg3wLFP2q1ICSm
QO/y8oS7DzVx9Yjayg/xStocSgmSyV7f1YTotpnF0xOtnZLv6aSE0lGbXW3e6e2+sjzEsFK8ZqEv
+43xY2PteqtlIUyX8PsT3iyTA2QuIos/LjE1pLqWWlM6VUsgp13KTo9lz0faxjXCaVnpgw1uo6hR
JdlNs23fOL1zbk84+2KnUH543357I/58YMv1qCzRGt7IxcV5NUxSrdUNeGQm2GCvijciCX4u9BGh
OPr5qWRpT1GRDxXmmg59qrjqASW1lK+DIHKQegIDa9n/4jEcbxsEQTGcptoiX2+fiXd17btpAmAG
B5MS/QpYfAuIQhFAv+ExuKtJxhh++D7XO5err2NdfR2tHxtyl6XhlKKvT8xfLW3XQtsKHRPGT2aQ
b3rX/30Yhk3A/5LOLfz7WZJKIUqhJiVkOcHMkXvr3R8n5mtaQL7/pHZf8VChGebYjxrXGrJ1mlDJ
81lSDYs6tfmpInHvYlxbGNZR/eanMKRRSUdNs4jKqPwDYTZiXBwIDnycc+yy/ijucjDl48jRusNc
VnYrgcTG0uTRRIn/bKnpXZ1PjlzLK00CnhVn3Q/7sW9LxvK1SYuDrQ9HDB3V1fKVJ4XS+yqBta3g
jf5KonVquYrlscVh6fLR07W20J46lo6R+FlnHlcs8+W4SmbA997sbwDo/3vZ+LZFXK5JZ7v8W4DM
0nF1TYD0S1TJvXyiUGl9QGSlQxtTA82gNrvB7CY0BhgQtI5IKmNQty60BdRr9HVJSyQRumfTj99B
cq3Jmeg4gFHtPf6BklthujjT8ne6M4i0DbLrP8LBiWZPEzcVG7PA4YmNbwAlybpEfzCTQLH8by2T
50U/eQaH7cYpMYb2UDjjyM9dUp4qEgCxAiRsgChQrKSH6Med8/UJ9vddAQhO+jdPTLyebGaxVtqx
no1TRjNkMA9Tymt5zkFXUc6bzI0iH6v4BSz5v5/Gb4zC1aSy1CAAS3DCwzR69TSaTmwmMTTGU5Y7
U7BVjckWm9cm3GgmXFdUjue0tS2Cs6lDdo9U5Qp6HvMuQYtC/EqyVtKPkH6zDozGZ57899V9s9Vy
V1SCDmgEoPBebPt/v7aDFFZzMHbDqZXBlvL2xWa8StPbXpK+mrrej/QsNb8kDvWiDemWtQ5D6XYC
mG50lx+uReezru8UieVLmYGzN8vC39dSJmVlZT3UdsTytAuBNmS9ujeK3Sxzsiof/LTYT/mL0jzo
DKs0MuwBa6AeTrbWDj+IPpRlvvrXxVxVqWQxGxQ9bHse214458Kx3Ur4UtxsZ3YOITQxGNeNtK6C
NSVU4c0oXHMrESDVn9sVNOh+3Qw3yJibjHlghWPDHr+m5B7NS4sj6odyl7TcmW8Xi16d/bNqsmO8
ulihLCudFCHjRNAc9ws08GjeR92xFPDmeZJ1q0uIVNqzmf1Qufjv2/THJ19N+5avKGGhVdMJ8D+p
H2iRKCxynmOXNcqP9EaeE6RzyVEYXYt9I7PivQlmM9rWtVfVm0l1qYWLDYATIuWH1pY3uIbizone
B+zKG2qVPwwy+T9HGZRBClkUd4A//j3KqkbpBGI15BPJjHhBkCyk9vBmjXcxOWVLUDPSW7uATeIf
E4HpEp3Gg/4LMYZp7pkhS+wOkhvnWyE+VzsI07N4K27T0RuZRFzOtAkyK9mT7pfkG8CRjsDhmDsv
bQkRmoSvon31gw2kh5S+6GPEVsy0ZZStrQxaO7rgkND09cdMjisZwcT6SrZKt6HzwKOLL+ledRRW
xMwd4UyT4CquB9PNRpv2KdU/N5D5CxsRRJJ1r027tPTS1MFUzAZujj/DlUY7VF732MCS+izTkuCe
1+sRJmy6BQlCLNc56LykXro8yeB12X0wH8pqPzdkZzsERbBdrxFwZUdp+B0vWO5EJI903nKbZjQM
Zyd5N0tbpTdC0zn86eH9x46G/RkFSFAErHHi1VxajnGAKlwoT0seaTW7xXCUBVQkRkUWInbXB8Vw
SJXAGu1A5LPTo9rdKAwq+cEIf6jE/tcqS+ohxRwDYpsO6e7vcZTNatpKiS6dyLCGn6GvsAbM7ZaC
LJaRtrWVPfIoK99iRzPQnsaHYQfArdEc2N00KdvG5v/Vl2Br/Mo+hSOLLA9RP5uKzUYH9R+ahgPl
F2sVqfYSQGDw6uTvAt3/cyA8TJmtfCEV8o3VsJmntbWdW0fNXPPYv5S9y/JKD6PZZC2sZTa0uer8
+z36phpi4WDXA+KFNU2EWnG1cASZrxB/DZhWXmMEWLpaixbMEh00/kQrTzMxChRAtnRsSxYLF9QA
Sq8KVZfhwUXtupUsLurRQliFT+InrTS8gJO8UtzpTqCo/ayAhOe0ltgWPZjo3A8r0VgFZ+Pz31/k
GwN3+SIUfMk05GFyXFvG3B+HkHwMa2BQNWaFnfUBspEgiKE/1FT6ZLc7hs91uLRBeWE5j0BLr2Jy
VOz0F2qUEH9SQf/mIQGoCUS9fIKZp407q99i8CaNixKUkjvm7NFLHme7R1i1+gkZKn2fz5bVUv/N
8f3d7vj7+hn/vpLqtXjSUYtrBVthnLAKwRlBv9JnKm21G+Xw/NKHcDqGODHFTFpJi9IEYOwPowJr
EJ/290qkLsESOu+EQRHleu8ZN7Pea31cndg2rEav+8VwUC9A+J1pXbnTrnaEzbSLTrMjoETun0tH
v0BYpp88uJPdI1ZfuLdrqyE1eYWlL3ukhb/6NJylfCCvO+jDxSpwMSNurXPyFp2czaV0mC1tix9J
ZDI4nW1tOLntyUrfhC5yTAwO9BRO3WqwH317/yrzK9L7YEM789TeGN5wCm3jt0h+AahqG1rfvJmu
tTc8EM2bLcUTJApPOFp31UPypd+g+ErPoQeOniw4fAcAT1/6dyqLq9A+e9uV++KvXty1YJP2chRf
rNvKVhzvfLvG+vBBqcbVt2wbtuoL5ssjTuK9eKOuyEk4YSb2HTS5Tk+DebtN7MOJfOyLdmR+OAyh
05BJcSuvpNwt78aNssYFCLhcwxNtRx7eiHP0CRc+u1fc/Jjtw4OOYtQlIspf+c8GE/W0auhBkrxi
T8iNwch7wjZy6Fg56CBADNJSXBX3xc0uc97ecko6vQ3s3U62T7thRfq6U7j6sXaUm/Ao7jSn2XBk
25ur3i43rIw7EV+DsiJGyh7Qw3NMsBM0ybE93+juJkByrXr9OtzR4HRmW7GJvfYo9jgnNKR2uoZ3
j+KCgcC/ET7lyKuHu3Ll0gXd1BfswuuJX99sIueHGeA/9sAc0BboHX47CWf+VW/LLNRQy4TOOs2K
3Rqv9bAOtYcFvNOI+8na1MkTawnVf0rG0vRSReeqvvv3JMSnfH9vJM1aXmSKjyZvz99v8ahbZVCl
cnVCpRIrtiLbRBnGqNEQgaaOH+/ASsdskwKHo3MyuZa+GbjB5Iyw2uI7Sdkg2wYHYaT8dJmJRsYl
oH4IU7xR0H9x5Ackpa6JH6cpZ1KKqKgsOx2dN3Ota3tF8LLBGetNM8FXOobUi9CPwHyON+j47lp0
72CSQweGzKKmP8onxYnPJgf0L3YlT0zu1Gk6HLvKqqaJjqGYjA3mnk9+IIk2/NAG/1mOmAtlpRNF
N8i46tCjly4g53nSP4eXG/FuNJaMC5YC/ZPsBA2yrmOhYeGL5U74xAHVnm9pwwl4LSbywFZYr1tS
LlZ6hNwOZIqt9A4R2gN6q8keb+t9+aTel+7vII3kC6Eg4RovSXkfBG995qYGukSKmWriBchuyHU5
AYHxzzLn8xNvlujhQ0pCNxQ3FOuK0K3UL20+m3SV8/XID9PNiIYUef7khNT7BTuOdjivQxcxlCrZ
ORFbAcEJ+wJ1abmiwtMyPVkQCVbE2P97AP3uv17Nu1TwF0LTQjCki/j3+Jknf/ZTtUrOoUCywTLX
G05eMwU35xR8N7tAyeuYE1F5aP0qrcjGmD6hGaDE6ccPDeG8GH6mRIDTYUR4tgrVF0N8lZCHBxgy
lcd53LZ1CtD+NjDOovJWktCnWDtDefr3F/lWNIX8wmbKJIwKKyY03KuaYA9cVqp0qbhna+uiZL+B
7YIhCTOHo3v6ZtrH639/4u82xx+3bilZEVQLpQPoFjUT86qjpsNsHsLIqo8kfuf568CoLrOLEaAl
XZOaQ2wtxAFV+VKCY7ZNky8l+iofeuDJvvGq4KVQHv59Qb/nm6sLshTa7AiXMR18uwWR4E9qMRnN
kQd6CqPsPceQWhekW+fdSmzB1yXKYpkkNbZBShzLkJMwKtIQG88J8z9Fx7WBhCmpWkTqA4ooqII9
x9CgGtatelCLOznP3Gau1jXvbBjuQbSYCNqyjsDY/q0hd0Ak+zWuWtz4mMUo5uDNqZ46qnUN9QGQ
e7Kxngj27Y95Udk9eyZBU1wh/chPauj46k1NpkHwosETxiyhuTHi3iShr2bxfndYDs37oH/Wk+it
i4RNMIS8YrXbEbjDJOio1bYYiYbQiJ2LCKjPxYPKkmwZEHw+rC5nj89uuE5AtM22rGe8XN2rFH8o
8k8H6+vOwTI4qKYxMdMZAjf4u/73x+5wlLU+r1phvpHuml+C4Gl3bES7nZJ6bE7Y20TsfNs1FtKY
9qDq+syahqOvZ3BK8gpMVrnXfyF3ZhrPCGQnKRfRsU9wHDA7p3uDdl1+xkA3EAS/4uONYSMg9Xvi
HR7eaCOzx0D0bBALQ87gu7IvP4tb4XmKbHNnPFMrN9/mW+sVcdx9Px/bX4uYON31j5lK62bZGdCB
KZEZ4lsgYAZNEalanAqeIo+8n3ssDyZ+h8xDIyYSoP4W77WvGLiGvMoviac+TZupXzHk05WBWxcV
+sV8NtG+O/5T/4CLZFRWw0W5+ffovw42547TL1nAQktUKaKaqzNejcykL1r60ZrvcXiwkvuI79UI
X6Z20BuA7bGbsND98KnqldDg28dezQKSEvvmbMnIGMlDIG0v7DhXJnepuQ05akW3Sb7rtwaQBiAy
FrOgaGfreZ1XmFCOFaYlrNorjmmgwjL3nGS7UYD4s5ehOxSnKnOUyQNGM/QP8X2gmPs0e+VZN7nj
z/cS+6fKmX2WSZMnbb401aGvUM6f9DdJOHOgJD/P7F09uLNkV0bm0J378ZBS1R40ZOmPjfVLCxmP
HsXZktLzTvsFFaI6dF7LRXePmMoip57XgRd/6cVu2swtqJFbNT3WJVtEhxJAnX+UzaOS7mq8ZJmL
hSOljX7X4PDT4ZTieU/KdWYdkuMNZQri0sovXHu37RN9+qDZtPlaSncSYVpScMHMjJmOHmDC6r2p
iNQSlTWC2HtIlrTyEeECueFABPYkmB9hWyKST2wt/GWUb2ZJZtOmx0iKhh/QQI17UOh/eNjX9Mv/
PWtEJbzUJhHF1yWguaAQPPmjejQCFHCDM+tf0fAmNrwzuoU4D8kz+UWjIaxkZjsdbwuq5ozcl+ZD
Mrx55rinhIcIfnycPKqBakvm+NM1/td4ZDln+mdXirb86jWwqrkNBqjoB1GAkCBwJEgJ7cYzICAd
jtnfdH7raWm+Vkb20PNTQGcxT+86lIgaamSBonLVEBw5E3Rl4hwWKzeYKLqLGLkIe6jfdEH/4fR3
3ctf7iu2chZTSrgQ0MRvNYHCaK1wkA9BZcP1iyH+hRk54CKZWQyxEXFmTjn0a+ovZVt6pBqG1o1A
Nlvx3iUaObHuv9/q/1jaWT8p9NGaMX/z0P7eFcVlk8lpF+NIIChXSbDeGzUOK/12iaMsMkh4/eu4
6KgvSY/KIVE3ZjV64ABX8fSgA0mqlnq8BgYJTctIx+Tf1/dbUPD3Sr9cH/sPmVjEha3y9/WFqtym
oxAoB1W+zOJTF+lnAcVMbWUwY2B8tMM6o7EyyV+g0tYL7GeB6chpfRv2BeLlkTOT9iTnkjPGP9y7
67oCD3PBA6gq14XHXbreFml+N4JIGaUD7KVVio9BCd8wHlJb7vyvSdqX6rk3DVuxcPmss9ErEA2T
ldr6Xz/cpGWkX90k+hLA7NDIoXy8pm2mRhTVYTMV94CAHMkhOBq973Jm/ckJ91vK9fcnKcwHwFfR
Vi6D5voQRh1bn8SxPGYCVCx9AlnkdPNOwAduJpuyKFfmsWNw5NmzOrRn3ajOplpt1AYcodTZcn6W
fNfEbqvmk1cZHtzfWjqEGBVDNl/DuZIPrWk9Jc2EXkjfiDIm1gADWJ7/6rrSTtakOtoKmt7JQvAE
Ug8N0TCpJwltHWLJJ6lp3Bn4U+AP64qwRVl4MFFkTgXRquH2h9v+fQJSgYJj58HgoqJMvHqZ67zy
ac2zr4hybSc0485AnfVVLJm9rl8etX7Z/LwaFWeCT7EAo00ixk8F32tIB4OQVry0aDYwKHIwvnoi
hj/JctcL2rEEDxck6SbiKJjiSVDEX+XSep99vFMGo7MbpY0vv45B6hxnuabXW3mhrzzUaYYj+VFr
TcdM6p1ZoFb3MV9yulYxVRoLkQRflN5fDHL+RnqDhvZiWc1DtiBcZBQz+le6tAgwN0ggDVtvtnCg
4i/rzHQjcvaWcVnN5Jz39WsAqW1Bmfz7UVzDeJa7QEAD6xWhIIC8xav2Tp8VsZymJlKeFMgB2vdh
fJPUzyG9S6MHK3wbww6XQ7ryhYZWeo7E7kkVPAMdBxl04aXP6GyYwHduZfWLBEAM8EaArPOoxAQM
7yjcx/JuaAGV7gPxswcEMLyK8a0m3fXisxnvYto24LT85rmlTWD8MNEs4+jvl06lYEgvBpknc871
gc/UMWfpoTUdlQF8mkTqI3lW3UkG0J5QAtDan7TM12fl5XaiZUYSBPJnyc6+GlTM64Y8CO10mS6d
e+zPATS4yu3k5+IrOQYUmXHgVa4yO1K5Hb4SaU+xGuca9GP+u8WoF7xYX61uW/riING2UnwT9V94
omTkmMBUXsbuhxFwXVb9fclLkA6DwIL+8/vP/ziGVLU0x8Psw02MnhX5EN+Y1ackPll4bYjY5ohe
Cbs0IY0ad/G/Bx+F8G8PiNtELZdpkdWKEtnfi1TfB0XR9GZz1IJbJc5h8fl0dxbCkE9AwE2h3Ulh
c9t0BzXdsOLafpk96013lhDLdGW2NcLJNfr6oe/kbS50hy7JPfpyduIXF5lSfzw+x8WbkZAjFyLs
ttB+crJdbD5avy6D4paI6o0CECVIL8ak3mo0UTOYkcIh5qylCV5MhpPJQakqQDROKiNcN71ZvImb
bZ1aXvBaQ8/V5XBT0GNXof/SptQ1ZOnzW9DEp8qPbnrMGrBgUdRuTBh3Yk1YtDgestL3zG6r5r2d
TaNXZT0Ge+1Zi0sg2MFliffDISYmUOedSLj0Y3jqylvTDx+HIr4pMoz7GWHCtACFLr0NWzxzvXCu
e/mhDNVNAiGtnrXnqUUGUftrSGnt+Cqb+UGOciBM2CJLeduaWNPoinktx/leKV4YdhES0zRGaxJk
mzkOLn740guXEKR0p8BXNF+HJHTUFEoiPqCmM25bNo6g8DHI3Mxle250dcMVEcfcvzZlvhuQ0DQp
nroQal7yCpx+Vd2i1zqbazK4bU2r3bTejE3Ojn3gwUmOSd/RTyY7L8TDCLumLXEejT8Zjr+vQeyJ
FkEAeH9M3OLy538M+2lQ/D6vewWtt7aakicN+EJ6EztyBTGfdmSRoxSLy81C8o32CRrDItTdkaf3
w0twhfvh/VsuhP04rUeSo42rprHadHE0J4NxmTHgqDZuZI7sFgmqzV14nh4sO2VyiFdIqd9jZV/T
6FM4uZBt/MOOEXPm97eRKyHPE4EPJTLt6pZkxSBWja/1R3YM8DMzTob9NoVg0+8zPwYFPToNcZZ+
cszy2Bs58etCsplFH5S07owCPWrlM8juTPluFg8KDgwTKQrHvh4qYpN/vArq40gDvxmDbVqQ59rh
FxZ/sc6uRJy0My3wESJDargZNuyQ2mY93U/dl4H3o4jVQ4ilslkaePQEo+C5zl9bPEbyoJyqmPcr
PM65jAZolRTSesp+gYtrLeLKhDtW0tQ/T73qGL20IoHFs6ydht9ODMqtNtbuVH5ZXX+IZw7m9Mzb
29QIslWqCB0WsBb1IF2cMNmXerQeYIwLOt25F5FiiSE/6OgJ0ZeA1Ee/x5IvT/s22jfWXTkB7emH
Xwa7vbET7UAi10/1ivKXIX3p2rgt2sOMc1KoZDcylC0yRieT6fjdjxTUSuHYWSAjEpeB6lSqvpVD
lehlyWnZgoD0cjtNO/uC4Xaq7iQK277amQpuZbZBjrTS+gc/x3c3nyYFd0EtkEJwG6siPeLxAlUN
N/lnzfIk5uB0rN2Ew3DuNtlM2lY9nAHq1aJqZ9RsWEFXFl9l8WC27IYSiwlsyF1fb04SGPZ7y0cA
NlnupAL4AmtGdBqJCmNwyRpWLBqtDTQH1FwBNXofpX3DlEv2s6B6XTy57LejdqOqAJXYbM6W4uXv
cssxGTWYcC/n6A32nXwXlhGBBHQYxWrr189CeVdxfo6pWWF7Y6I2jeemO/mCfqf44HRX4R2eIXz3
VnMCNw78FumX6dti5yGNg2VaUZto7MasN/p8sipOtfKZdGulwFm6jYwPEb9up62S9lJnsqPf9n5l
C6R0ztVXlvi2rn0WmYAzvgtPc/g19DfAfHHHpjclJTHsYbvah4/KJsNS71T90xx7RGmDTRQXcge7
K6E/6rzxGdzezyqTPT5oUAubYsmMMCXXp7VCm6VJ8YduG+76WMKZTghFNLF+TYQtpqJdGbc5Fb9Y
4uw5ojgh2y4KnsSy2gpa4Gqvs86kPSs7k1RqhFpuKDR4MV1FeDLnO8G8s7CeLn+5099BmsPqFVdy
cvK1+8B0RZ2c5eU4jZIsmz2OhlNgEt9OQFLGatqDFjiUCfc0MHHFqpsg6o9+jIWSDhMrm57f6F2L
uRB4SQtSphzYyyZurcO1Qosb9ZqdicYqLJE0kNNcMg7LgwC/gIlvVFuoLIQOKh8z8cHqpqAL2SKO
yicaJqU9x+Ue6w7iVvBbubn2K2gJNCYh4klkdYf7QnU0/RlngpuWJ4n0oUbDYDW86/hP9GOSNp4s
ja5Ogc0a0ZfPBAJExkECJlwG51x69gnKjR7rIbPpFngizGe9y5xpRmEbyyD57EIgvXO6rdEYqCCE
mvex/ajTO0HKd1Mj0Lc1eCAHuKRRmm90lKE9cIAZFUVPCyj96IR1i+e1FWsYym/Uv5Ps1CNzyQmC
b4JfWn5D/kPPGowEwMPrmsEXZ2BrEVJg9iNxAgqCHoGav1rslbLmmFDkyiUoEVXsxCElN+AQIQLK
Ne7dzH/vxseRy8oY31UEx2GiDNnu9PFUx4HnIyyO9fJRntXzHHabFKsGhdswBa84kh/EFp7rJUTP
rcoXTd7COHUtAo4b6lKqTq0ogag2fCjWXSqjasKaPlC7yiChtCHV1E9zjm7YMriVcTEabRMHnxF2
IbnlbcHWKlZ3PUb2pMd7QReGKSYt4kOA+dzK3DA5yWiR4GDGj0WItrl8lDgPlV/pEi+Z2BHdA0Km
7FL3zPy5wI+bh19y36P2P1kK7ZxsONWhbU0bxaTavaUys4jHBOSxNCRmWo5TtTW0o6ER5G49yibe
QZoey6RH9XgVGSSlw/GVKzy+RHV12UmFsmwox5KUR61/ZetqT1D3CFxmgedVuDVFfOeGtq4SEFUw
NeTizRwT6rjdUTPQnhrcq8LaaIW+CoO7kq/BUgG1Sam3kJKyDr6ldBiFR779SuHVEEJnVsEctHQy
AShr9I8MMfKWI2I/PycSBdwok3CpjbcW3c5pTu1MNlxoTKlRu6LM1dJ7SRtxN8njTYbFzg8XAZ22
S4bHoQIAgzJWrzn2svEbad1bybvKgp0VqTe3xdbUf6K/Xqv6/t925/9vMvSrLb9PMbsMuka6zNXS
gZ6faSLBnJPskvhUgmcurJTJLTURAvluEC2kTLb3N03iAUjDIOKPnn5HTJ5R2tYrFXH1bG6KJ6Im
WmWVPv97a3YtRPrftUL6h7aPKc68Pp6IYSK3U9RNl7HaBLOtTXcdKDyNQ7sEwRThGk3OTzY0Ga8b
tWbIaMo2orHcehX21KUMgNEbI5sr5/di9ZyZ61rzoviWpD+le0dOV1CmpJGKMP2920wSBep4RYS4
m7zrILdo3vx0QMVr+v1QzH7zjy8lX218Y6rexmQJR1F91nKNFyG2RbJI5amgNg1TRNkZHEYm+egT
kDrG+5HGk+yGIRQvagFR4sqy4EodV6nQJ2elMrT6YOit22iZPZqfOZuhqdfXeaytY7lblzL3KPmt
MM7UhynBaqXjWQs34I0NUH3ZXkTA2nJKmms6hkTeTKcUWcAk99vlcDH02aroZHT3zzqPvdN2cKKR
Q7JRI9mlER6GwZPiUxsoHJHB0g+PUm85BYKdyIIrhg6yTcnTRgQ+aQAHUph8yl3TnAa6Ykxgc7tJ
qvhxaD7GLsR1vDNkr4+eJettAQ/LYJCT4DNIT0X0kRpU4+Sv2MJKiJdQ16SVjBhxbkB1SQ/pfLBI
ujeyZ2lC8Nz4T9nMaiveRKgJc0rROjb+p0x5Hd4Q/K+or4wJ26IwsY3RcIQx9uCstdxmImBWWWCs
x/jGGAPbilgogy8zoO0uUJQHb5edQKBYc34pGTu1dSF72Nabl5CjWaHfDAFisxcfe0Iw7hRWU0F7
LbR3gyapFvKi03qvWF87ZpMGgVGUv5FMVZBc3FAU1KNs3/ePCWLBLmMqqXmu4WMyXZTfUVUrjrNe
kXBQmTr9mCocVbQPq1TdBKqaBKw7l71YmJFsHuFuzOJLg6xQJWixb1ZUucnPKi492RxNwuF26Dex
IVEpA1gRPFtC5OZoYeRs2g1gjtW3XjBWZh0faGV47Akpxr1r/WPOXw8tsNkmMNFoL+mvRfHuWwQt
MIGrxWhL83bsXwph17D0SsUjuA/NHO0il51AmzCtoYCpAKRDybqVZolcgvESh/oLPNw6jlYtQDoG
WcqRdC6Oof8o0RuPIbJZ1WtcvanNpWw6cgIuykOePRY9vURwMnpx4w9v1Pk5muSgmsHtqGii/GyH
VLcLhmPXt2tNBOUX/ip5wKVVO3NT2Qjw81Whp7cKxVxOLerABaIyKR9HDjVipHlCbKw7OX4SoC1M
7Nbku9gXkal+CfyaAJFYGm+yZUuLdwm2t8Nttg1htOceogZDusSM193TztGRpUg4tIi9tQ1DdeSQ
7sM8bVWaOT6ii/8j7Mx2G8eyNf0qB+eeaHJzbnT3hURqlizZkiz7hnA4bM7zzKfvj9l9UekqZCRQ
qMyMtC2Te1jrX/+QJYiPOtG5ysTMj/ZIpF+480hddOolbaGk8T4zQ3Iu6NMo6/36YTGjDqbhu2+3
pQmRPjiHTbXX9Q5uZsSyW5k1PEW8MUzZNRizZ8MWasaiG9Z1VG0CZoU8SRWFXxv1bhKU1+Yu9TcR
tM7YlZiCrNN6WkMH5epnJxvdUpEwd2JCSluQMggccwKEqxX2KJZn/s5Gw/GlZo85wwR9wIhgGzXt
VaUTsYD0J9+Fr/QZ8W6JZzH6wM1JUkhF5mYwiKR4ehWdTtATlLP4tbSNlV/E9H+A0ZpIfKcFcrFr
ZMde+AHe9J4U9q4zoU5jOa03WzPtPzAWd/NQd4O2XlnGWa1fMhP6EvWw0n+F8b2wKRjb+JhB7qvs
lZqpzxVGbbBEnZiUpIjqOvbsVVlrewYTq1IZrla0zqXsqAfy1WAqj8wuXUzZ3SJlSoViZfjjysox
SzYKrJzMLNqEkMtDf1xs7Y/WXEt3lRKqUD+sciOah9Qorll8h7QKdsWrwzoqAgJKEeCU5bHTrxm/
TCZTfzOMLJmfJqTqxLhFUgJinCT5b2b3aUR4IUJH9UtMerC8kXZ9WjrCfI8VglcwUNgEdF/Rm900
TsTcts+ljef9Amp2E44cyftOkTONw10hC0LO3jPg9VQ91B5ZmYG+JuRzHwAaWRYTgYPtkzvOPDvw
U7ehnRyKpZIO21BvFqavOZDeiPqBKmU7Qzvu4rkia/eGjvkMNl28NOpClPI2lozh+NzQ8sn6kxRh
M5Un3wVyKR9OdEq3WrNdejS4X0zMBOr22l54DSfwa9DCXyBULYsN7hva38hcdNNzJ64d7mpJzaIa
MeeMuqXaatsSCBCsQ4dEyoQyS/Cy9Cgu47XB0Nnzh+c8gfHpafsI67UCZW9ujwctuo91vS7CHqNb
EmqEO0kJ0xnI9fi22JXxIar3vn2qhLooq/At4EAwomIHzqL0/dKSvuw0uGla/DzYq3DmrwBZWCEN
/27Qh/cIIncCxDgI+cZlv85EQVN2qKioGxUtxYAwS7+mMEgm6DPzfx0Gj6S16fbSTVIQEBavoWpt
cgp6w5LOHLHINgMXwHZresWb7U1viKy7QpxVvlcv2Q8R2a8iDi7YkFti59Ne196Lxfk+2QQ5xVjk
TsdEfkgYb+CO11KWxkwiH9GTCH9bcPt7PMoC7zIOICw6ihdFOaQhQiW8MrqQMJ/0EdGJTRO1ITrf
9tyOCL+6dVzMjhaqY8JK1dvvWvyWh1WSBjBV7BXdwBtezBzMzZQ7cvssWJuxpy9lfkpFVk/OHC64
F/KrPJtDIRvuVWsNqRJpIPJAv8GL8Jwq4UqxWuJMsGIcj4VM3SpQY7TWfsLsSsrtg9d8qXGzDqv0
XOmcWNrFV4A6uvqJ5r5u75qBS1uWniKydCSZ2CA+sB/rzEB1IjNBg00LkiXaHh8rr25nh/2rkUJ1
DPEw7CNuMX9Ztli52g0hiVgYxMPvyhSLNi/2SVndppAd1+O5yjxcgrsp4NcAibU4aIa3Qvo1IK9D
ix+orKXahvgpcQ//IqLDbTQgowYXkKnYeAp8XTLPrNaD94GoTZrF8vYx5ioy4qdmVNH8MLGd89qa
1u21d9p8hzEMCNeFVK8FtFLachUANTaodnP5SmjUnujJnYJTU+Ilq3EWqZUB4XXc3KRjFjizjlRS
ZT1xG711XfTuDc8ZmImJw/9IMX0Y/adAPafg8aEirTVIQmGBuJUayEsq3JTyZTznjZoaFV68AAdf
DdwQFp7MQGtldRLFgTvB405rp/hJe4qpMs10uo1z8gl59AkqS/IH+rJd2MoV/x3MYHV8GcQJyxi8
3jCSwPJTsIVNuE+1bjOhxJdOyA+lTs+KoChCqttUuVOTRkh9BWF6KB95bByhtL/5noVZV3FrM3Oj
leLbysj5iZWtzwFrl/otslR485mr4CUK9WPd+fqx5nA0SwnLKXIBc7zFisEDAMI5O/ANdquh4ZWh
P6kcFDmsW2PK10V+jXEjU+ERQZbwSk1eTgLNa1siIPKfPOUWz0gbEzixyQZjFzVzrwEC5u8KBUoX
vju93js2486KU6DwtPXAUToHJfbGdazMY1BcbAWZkh7sQ6V3xhb+Nr5aofoGR2NpycSiQc3Reo2L
cdqM4eTYpQS1PcM8xCBxKS5Oqq89iVQ/21210+nxZG/Cew5NS65sR5Fch7gnwRYFEBwMCvzkyJuC
zbCwGhjFkYrhAMw9ZWhP+YjN+mykBXqZi/I7TcOBuJBjU5l46RqrrBmuA4w4gWuqkXdHQsCoF+71
seqxlpvaRzUbajTvRW98pIrv5gYAs/zeJtihKiBA1U3Qlme+upcxgtkHSv6SdQz2/HxtoCfjcsa5
VRB0DXM4bHD+6qE8InbMgxcUyZFYZozRNOtbITFLrrylkPC705SD1V5kTQeMSBaRgdlXKKPnHXHw
OgkslNthl9X7Mrg1H3W7I7gxlVRo1sSRQWg3qPt4S6sevWevmGcbzprE/0Ytw8K0iBeUNwUKoL68
FBptHq3De0jaZKt6G3ziOqXF2TgPgSSaO0a2LnGm+MiGa326VoXnZhSjYgCg4gT61hKDMxeMPt83
uE1PNu8WP2OwTwlycxhxJ5cCqxUFHCQoiz1j/+XAO/btX02KlQrGtjVtfTeGjoGd61Rzk80zdt7G
HNFXBN+ER6cpMZ8Sauos2dCSYggSY9TkY/hMBamHr7hYe+U+lhInbJTNEGQXirHX3DYOZqjfGwpL
K1EBxdD7mTzHtrAcPYfKKXzY7pgSwsXO229/xnDagH9F6KidqQs/611ZT6jotnKSbFk9q9TA9Tv1
D1k4XaeiJuFRw143wbPuGu3HOnJVoAAj5N6JQWZlfPmj5s1YFDweOY6WxssCctcyWbwutMXn4vN1
TRzF19pe/vV3h3C7Xh/Wa23x+pksDofXxeGsrD/d9SFZLD4PhzP/+fr1lX86gH8vDq+utuBPDnxH
hS8alp/r127ZLRd8j0PtfC5eS6dbYqO4aFeidIC6xAsmtl20ib7lF7Edz+KMteuz5H5+1nhteE/m
uviot+1VWkP64GNWBJMuiDfbRk7owjt9kbVFfUSRsmHk9IQ1h9ssXlFcYZUzucMaI76FPPtL085X
F+tX7NyqJQbXh9EpYHMGJY7VSypS8dLADN5/dtViPMs0T5QUIVifo5VIBhflZ48hZT3T6+2PHgni
B9z9Ghc55jOYa/JvUfkTNybNfz+IzURG87RQmXiQj3bI9t4KUcBM8y+QAUhrFXSfUBeOYvprieCG
7AESvQ143Sx/FWewsiB3QC4upobwcOyWUUIBwEDABKAZsK/Dl9KXtpp6ziJIZCW08IJs1pDKTTXE
3lclXE18prZIBxjlgP9NypMJ+75l5cm2fQ0nddnJ414Dfhj8hw4DrJax0SRFtpoJXre0lzctin09
eQxwZ3uoHrDBtgbYtND5PTo+Q247cu9vLUhAFnAchb4zk08iJKPDNEcZ0hw0+BFywgJt7+BvNcZT
arvtWgBqhsNR8cKV0YCdZfhoDmjzAh+7Wu7PqV1r9KFBe9HZCbATF2Whr0Tsxpi85at2mF3EDZrQ
YekXGOmP+JHTAxeR7KKVrhn7pXwo3Xsnw69ncmHHbyJMmUOVmIcnjsYAVWIkUzfbAgwpiX9rPHoC
9xCDbuOGX0E5QT7Z+6OFTgM0hjlHMFsF4zOTRBX2AN+txe6VwaRVCSrNzeKGNuVqNUyMq6pPIt7n
J9umBD8GuVPpu6oOlvNVE5L8yZ8gNV9OgFEN/rjSG3ryaoJAxmIkBqLtSIiSUIr0eAXPJvaeO7Xy
EVgWb/VFHTZrnDTXZU9CiET7khnbTjzTtjpeJZ6sjloMMQzwoq8zDuZo7dJDM3iHlOpqRDeodqs4
MZeBEbxmGSZ5vXLJmvmZqis/9NxuxBhK+faY/5vgCSO9iJdtLPUmWyuc9HLarR6dX9h7h6HG6Js5
TmymT2aPqyOGB2YfnVrS5j1OfFR6rt8Bc/3GOqpa5Qocou5u07eXSNLIL5+QiZQJtZF/jYt2odFd
GbOvvWvrvKi4X/qCQKHmeZ5btqa9Gcx1BefCR0QTknI8FfJzQTulEplcmIB9FHR6xvEAOqv5u463
Fukae0dbIMyG7LClhQ3baNmn9wR30yTVoBAqi4HaNaee06QXk4kDfJtR+4ypfj0Fm2lMurp2a9aX
Rr8Xib6NQwD6Hl/RwF9WwZtpAuPOBiz9WrF5Ti8DMH1RnzLjqCdIR6q1Dt4qAfTk2iVDFdl9mgbT
xRcppo06lflbU2yb7NwYDzv5jKuaSRIniXXMYWMl2lueXTVSNGsa/WFiLEpgbhQ8YkMj9B0hkX+S
ZoMKg0yhAVQ9cBsOO3MsyWzMt6p3kSg1sZGm4h+8+tzgqcBRJVM5tr+Yk0AVaMfnQX+J2L9N9+HH
TPskQuu6qXgTuXAyGLRppe+jEMccJImgBni4JPhvzRDQyuQRj+14qON3T2Bd5PKtakw+MjV5bmbI
j4UYHJmKKDI04TY/DNMtYXDboxuYD5qsPM3xTlX+NWKtnPC5fAWfzoFAT712m55E0+HXQNAPCKeY
yPkwOTTtX0P2atrVSs6RDqRMkEoslOMCD45Dj5VyRWDTNsqAEmp8UJo91iMq4w+V7YbBUZ2Do9Hk
jt1VR4YaIabEtopVPokHvfqXGShLtGm4ljKyb5mI5vqqGHGC7UnSHMkIRYSLXfRCa2CDvFWMV6Ti
qw0gfGtM5WAX1Ohb1elDHmzuNyAhJqrznDKl3ASYSSbmcbBIAD6XZsjElsl4czOkR0BpBgvcqeLo
oA2PsWzRnmGmnylL4xw132npnQqst4L+pNGkNWF6GaS3ocLP894xfW/im4S5FMaVpGu2sChJuWBk
hY0hlRYubFQSJguWC8i0Uqi86XbeLi2nBZnfI23QlIc0pqcOKCsyXH/fVbj6y45lH1Xaih7ThlDM
0NAFbZWjYd1iKC+N5zOZUp0hfVjlQkc4YWP8psE+4cfGDVtV7ils4Kpi0wghsY3unpm56mxKjKt5
SUCyz87Mu73Bkp04WwT7u7WfovgRsA2Vdxj7Y1Bsak1C/cw2iE6Vh4/Ne644YC0BJw6oaVhdQoUy
U2ME24ADfqrl1QqQnDSfk0TcDHe7SBh62F/kCNoI/gXtZ5ii1UTk5Cm7opr2WVqcJybwxpDeLEIx
GORgrhSpO4HFh17a6xjwNIK1PUfsEuFgxN9pG+2kcNzV0MuVyTiNYCF19h5Exrqu9Fs5cLODq/QG
lxq3SEdQt0/rKBjqKs+T6OcQUGJLvY57Enl8EiJ4jYi5ZT4Z+TYAX4Fel04+S4NV1b0OcrHBVuWh
eauqOlgWetHUon/qgD2sixCNg3HjMZSx6pOsZyPjBOHipUoJii8pig4BDEkyKmYW/9gjuMky1JSP
IX1rgvZozpMMZpUFB5XHbgCYWHa9twyS1vW8cNNAfijIlI1Zj7X17kN36XNkGXJA9mGzDM3fNo2s
nMIQtzeSuvMEzfWEXrGh6mTqbmSqY/G1lr6tNN+pRjJ225KF0/6ewKL/4iConTt6CPf95inUabPN
4Wxo2Zcez56BE+cyLpumRTjcSIgtoXI46shdx7cEFKAhkOcchtB2CMTESKpnsKEVA84sOTu0douU
pJiHzi3XMRSq49atqm7fkbRSNkSxjMrVr9+bfGPyi5ecK5CAHc3iQuOiEKD+9pspim1uIv/AjELt
bwGYQSdAd3Vv2zZMFZiiBg0BLVyYROtGA3j2FC5DYtmbmOKUiV8PBopSgKnDWZbSU+rvYHpQScr9
TmLymWf9kyI8hAx09HRJ0ShNC6uLj2qqnIScOEnd8c6XMWIlebrA9+moUwZypjKY0ri6W11y7AZv
P4VE6pXZzkBzjE1MMP1S+oPKweV3rxliTxHhpwApIm8x0Q7alS/Vq4hB4TTl+xC1rD6sJV1eD/U9
6mHXEO+oyu+ZL+2khIs4SVyFZqhgSt3qX61365FapPSPYbg1ym4p9Oo5bKWnrua9tvUiq5993axx
iMciNYv3dsw4tDqkzVvTHFqIAFZwICGb/T6xUSf/4BFLG9X7wjQXbVCtVAyceI3+DsDb8bKU0Bvw
0dxyWoyYFPwdLIJ5VHU7Y0xK4e3QE6+9ESgBAExAVS047hUP17RmlWnHMX43O1qHkvBOAoGTu4K+
SeUu0uqjl0O0QKPRcmlG3mvfqk4wPzka4bqWl179nkjRpgRXSHcG1BojYMOwQWcAQk7IqSXJoU6A
DiE/S9+NUvwyfWOHiO/oawTdZOaTVe0K8RebaSksNnF8C6Rz3uw0D+YCMZO/rFahcuMxTKnbp+92
rIJkX4o8XVejiWwt3HqQyHRHh24DjWtSqSX5GcIOLh6OwDicrdUwXyvEhqi4IEvxvsHKTvGR9TBs
bDgEuqMiDtUAClvZT2p5i8Se0m5SVo3mVJqDOUYXYT0nvw/tE659WxUtTYmmj0z2eJmCPkeYeEAX
cCzZ35ijsREyAY0dSgia07wUpH5qxtJnFtwTna2qEgtgIYtm2w/et0eah4jw/yHGPAz6bR3bB1Av
TGzVw4BDe2PJ2wlwJktjxBXtwtDLY+vpMML0jZHQkuAXYjOTAsbGF4F6qM8hQzh1tZYU7OwNx2CU
Gw3pe31NIc7ifs8tHnfPeuOdvA6pZ5y444jhaUmKLEEq+EMiFiGhOTHT97xFVFRWK99qtr4eM08D
oiBwfauHOEkTPmtm/QHnsiBJdzIBvxnluKfgM2ve5sVFZcQoaAD+p4zaSEG+lpObXukXQOplrE33
oiD9Bp58n8dbILnnNE4verSvzRA6NemRMGWKmfRF5RFDGJy6Y1+NB+GbjCtWTev9KrIRTJvGI6I/
9dW55KF6LofOHSZlF8USRp2dEyAxikAhlSq4lt1ICdSs64NWXoV/o3PAmA9zhn4X+JSmg4Fcipwp
aF2aR82ScXzH2wCjxoU1Fi/e0DOSHrf6vdJ2tTa4Hj+9Ty4MlUzljh4Af5mxpoUcbrX4qjPpbJTJ
jkcAd2euidtj01zG7hiwv4w0+7BAf6fNUDFFLvrUJHs8eqt1LE1yGW5+fNcyln5p4eCZw3jvEfKW
HWFW2cjoh0wfJP71SbJfJKPeTWGxlRIu946Smax5x+uh9zQ8veBV7d61HqQpP87TF1W/NiZotR7f
W1F/C1IUZBohPSIz2XrPTJVUlJBkBrxxoC/tWiWuF52Evl9PlGA1mZh+2YjHqwYagA7TxA5YWIIX
VA2QH1TrNvbj1efmwaGRGWDRkKnYmMui7W5FEz0btf5IuvRTlUNk/CI7RlPw6WcioJF+L3l91Qsn
s5JMJ2QBINzeGYED/FSxiM2PYDhWon1JcuXZC4nX6ANGo/FjCOIVeObJL9XnebF18XQIi/qR0u33
qeWah7RSDzLM3Hp8KoneMMm/A3rBnLy1oawFH4l/Dr67/D0csGdvjO1gTvB/euIKzCPZGW8IUJwi
C/eMo4JW/m5zYHQmqEqAtdfAeLtci+BqQc8hUYbZto/BMoJfAwqQh8h5mGy3oKm/KI1yD1dJ9Dts
vyfMLDMF6ups7eO1TjM8BqhSAMBLqcUbmX69Wcghk9HmnkePPDEAvpCeMnnkFmQspbBeEkzGCMyF
6BhKl551SMY5lOzkl68NlzpQHLXp1rLeux00dcgV64qmsdYokOXuPuDhFmIK0VfSQQ/pbFRsCjoS
29jfKfi7ipoc08Z8JGx0pqhtC00ly9d7aeP0W7D0AwblWWThuACaXT57RAr76dGCdNvjjTXID40W
ZqSzVbUG3RI+HeF0zhLZ1Yp+FUBKKINzMfQ33zx2PQkRieQksRxxbTFym2iP7b0Wl9wlPMZ0Pzta
58q7GHT4btVyglRnphXgfbiMR++3Mjbbsg9XpnovB7KXJu5ao8w5QyREPho1GWa8k8DE6m6m5kqq
H1qH52WpLH0cZaTKvvX4ZSQT+GEDhh8VWrxslbfQPsU0rxrYbT4wlaHnV9rVb5Fom8669f7AzhGr
okNNDYqM1Q/Yf11uRvs2FGff+LCp4jjRzKF1/OIuxyQpxhAw1P5ShtEms9BlWGjt59FcT4mF26Ie
CobZ+nNREdLJEDLti7WMv7JG6Iv6bGrDRpOKs2c0l1IqfjERd+Sycq3acFPvs6YKbGMAce9J53Cz
JqxjasQ+RulCGO00HCdAaYq31KycIK4dSeGE1QVVyLiinQStwlcMCLbQP2uKzDZBUoc5WWXhnmE5
Ypk4+bBNoNe3ZclCtmlprCetQeDucbMlgZvaNr7gHg81BReQnmLKS4vR6wB5JuJcDE6qskuKpU5L
BKWwkcHmbCdi4M2oYqyfB2yymrcOGt94i8G2zQ4Dc2JFTGx6xl9qB19du/Sg1pAL+m5lzAaRjdtX
EbO2d316VAAalYf4QEEfJF56DyRu+NKG5ziG5p0+93zOMFqZyEFsBpVzh18Fc4cf/cX58BmppVG2
0jARG6xqqTZiw4iT+9+jXks55upvOUjfi1o/JXG9thE46iz/akBxUV+y+HdlNYuKuV2ZDAcKYUfj
NdfehUPVsad1aL/V9OJmDQ+qHqCV48IzYpI51E4MMAPSEvkPY3oBKILmoJvdQQneRXkPFAaVNRSQ
CfvZlAhHaIGNLVYJvPtCXYMeOA3XTN2TCKQsPC7GOcbGI/F3OrUlDjDGUufXUaRjFdx9kOauAmHS
IMi6wuqZ3qyIaviVa0+tHT3993/9j//zvz6H/+l/5ef/J9f6r6xNz3mYNfX//u+fWXv/n4U3m2hp
Frw1eRYR/YtSo9PUUWFWNVxS6aCNmwxy2kDUUFBedJb/aOxL9Q3YjSasqY4TgpQOF2b2JPzpUVn3
9Wr8LtFWNfhEH3LIDsELhCroobINhRiuPOGIJCwZzVNpHCo4fIlD5waHJMu/DLxrpnPMxFIaXagQ
+bVLNkr2qt59qF/Qzo44a5bU6L95j+3Bqjj1eSA3S3sOPsScmpe5ScoJ6cobTd1q1Z/EI7Oe7O8K
N8h8tpj/MpGyiB+WJlXcK8CinXUqKgcT0DQ9a5jwic9Rl7k/7gSqNybwDIwNwtHDEnYac/M/vJ//
9BmQtJqgTgSWwMX6+/sJwirEC0huINtER8NXHvAqFgLcV7by46CQ596RfNPgPEQBEFv2xqDSSyOC
kQrPsTgYIf0/CfnS53jKNsGhNeBSWv0i6s9BqCzqAM7QV4lWmbyKFBAVOUMwkmpqfMYGQwRdPc1K
KI8QMUkvyJrHiCIYVxUUeB9DIknqXWjY57rgh4cLUa0VnzAJdTl5JYfR3R6vUsaqz8qrSipRSLOC
Y2vVW/xhCQiKzOSzop4c4Rom0EQkPINS9Q9r3P4PQjiMY0lNE4osVPlncM2EXiuTcQc44hRATumZ
UDJCtfAWRqLo6zq5qUzyJ3yu+s8Gj7E5rLtl4EfOoKY/MnIkZ4Z5gKghhghDpqDhIOZZ4OngzWBv
Do2Jts2OLcYgOHATE28dUvUzsHkkjzI+F7wJfFtgX8KfbD7N6Bq0j2JVyVyLnxXcoS7/LWEyUWQv
IwJ/zjdwuKH6yEmRLWJcAEDSJX5QoLmDeFTxSUIIUX6F4j5Jjyr5iCuAAdOF1Baio6j2BjzTUFMo
/GY2GiGEolhWIIs66jAjPfjFteD2SRB/CUR2abwUw1fEeCdltBNznTdq7wr9qYpYKYXvpgj6rJVV
NKinPsBHDZupU78EaP7npf4fXAj0v72mH0s9g6UfBlnYHy3l2gNNAEI5PS0qMSrc0Asdcgk6elw3
EjcgwdOtBm41jWklHPuWhKU/abaUmaz7r/uf1SIjYjY1AlaJMZF/sKklu6+bJGNi4Of3jjLOmG7z
3EtUBP4yyNOdJnkGg6Az1so/iGv/Olv+/rN1JNRkM2INSGC9+GEj4alDUmklKVWG56r9yazB/AsA
uoghYQAdA9oI4SU6lD1hc1ecVPFr4LC0YL1nnjj+xZNGfOVI4kQPUATRIuajW9NBghDUASVEp7Hs
qBT6P5yaxs/dpsi6rSuWbmDaL8tcMD9OrGiwrGjwAL64Tuqd8htl0lPlVPYCI+vecAKS7KcnJOHq
o2nctH0Oy9OI+4rNdG9dDC8pXDRxr2rXIMNz9avHIxNTxoX63Lio7p3mEvbYS5Wfc2Hsnc3wUg+r
zlvq2pEeokicugcjWTLoTglHE4f0CqzUeC6Zw4hc8X78oHrGaZVmWHXptKkcYZpJ25m1d87HP5zf
/8bI/+tpCEFUr9AQLWs/BIixUqppEYfyxf+OmAC8Np/Rodo2B/OJ4+PNu6KmAuT0KfsW0AeNq7iK
38wpWe6eG2/9KyZeL5DGEBZ4SxggnzWTDWX1zzvvLzOkvy+2eYWjC+WSwYtY//HKxjSuwggFHDid
W5NYRHG+a8u7BqIcLjFF1/oLrK6hWCcjdM5VZjNyuBB53JzgbEcFXMo/LP+fAV0WkmlZJ9OIhAGV
/7d+bL20guMugm7OM+YwQ3+rkK08fiXYnmP6UWT7sbra8jGM3sz4y5S+/vmB/HQWxDIKf1hD4QNg
LopY88dbq8NINiOsyPEBYlru+dsyDFet4XM5VItB33n+x5Cjd4ZnwefzSF6w2ZTABm6GhPQPH+bf
jiE+DGJaPo2JSpFJ5N83FBnFhY6yExmTdTOIhCvSFwPr4Ca6JBKX+MUA0OwUiGvEOCd0tf/848XP
CoRrUxNYu1EJmbPt8ix5+JcKUUs6uWxTLT2xo0GoJtCCpfc+PbJrfap7V51rXxz0VnKGyx8WQ5ho
2988JqacMIlYHdEXbdAfPtRPnQUfSme9AlRr1Gi8ib9/qLZOi0aVEQ3JUr5Xw8TpbU65Nv3uuPQ4
pyf4l3HeOV7CmDgjBIKga0XcWj9eKIZ/KSfdaUPGVvUl9YNN3FGsg1mH9hPjayiFMeGXI14Tlyb6
+vMj/cv55G/7jU9PJtZs94dtuvWz6Jay0KKvT4gqI7Sy+Qibr5wRQFUhQMLvRsE1PYlW7bQV4BNT
ckOREIJK2dkx604DAvjxV1qdhspyyvTTqqyFH4a7uMz2SvQSxZ0TI2CW51medDdK+DNm4FYsGFDE
P6yNnx687BONl6ARg4bOWsh/HSz/sjZkI9Mz3Gy0g6kMTjHLHMUnCkI6mnDFRBDPczwY3nt6AD8i
PTGOnsYIqm6Do6ggfrqNPnLccnLmajroURCtmZcUIXTFKXtpJNmRBhloaa2QWiO49ocp2urZV2O+
DnruxsGvjPpbDm9m+GUxDxG0vv+8zqyfHjbzOUD1je04Gk7e1I+apGhLmk5Nmi5AZzv/JL6V8gh/
It4Ec9qSdJp0NwyOlbXxynPkz3ELwy/0b2ZHludWOUQEp0Ntgen4ab+qxnG4GuREg00Xt8x4D76D
e1OtNO3LsDazz96KLdQS80orry4BYJUlpKBPMz8z1cwJacifhjsDnQ/D20vReiC580iYT3lulsar
ReiAK9tEPhEDcBZ7iiaiPhdQ2oBWMJsu1wrOb2+1/Qc/7Z/Gj6yBuWzjsjfJWjN180cHObRtnbeh
NmGRcwuAMi2Yohmbv2eOWEqbqL81DEdJi8RzkT6pi2ZU7Q8L0fj3M1LnL24uLEk0jMF+vKdmbOCy
+3V2qut0qxvxgejf5YAQtQYCqbBMIalv2UHvzzkQNFSdLUBmgyV7hCJOG7U1YRnvdrVJJBzIG8TV
71xMZ37dtQFogAlynG0UZoQdX9ZqGrqK1HweMGaQzVsyaLjnv+p2D2v1S2UgNwlvWeUQaMtpPeRE
qzGBJhjWJFFjUI5tiHgt2qmmTfZo+IBAgxksxgTxgKToOGbRIVOorwMZL9jhPebKq+Ri5TXmha+S
9T8FeZn/vsYNixSJ2S8RA0/N/nHZ+Y0a+ElNslnV6mBh85TyUbNoZUVfGrg5xyFootCYXTHRwwNA
yBwn8WkUKGJqzF4m89qqOxB1qM+/YOdvOG+ZTifKOZ787SirW/Kv0OP57VcajcsaUke/CpnKhoAE
ueCYGHDumNKnbg6t6rH6IC0I299VUj3qnB3vPdWluGfNxYNW5aUIdQFCO/kll2FsB+OvMfSRL7SH
sGmeFUbxaJpgWplD7EZi26IKknRHDmzXzGCODFjoda45EUEvyys/xzAxvOve2qMhJNcawAfDcNv1
9W5VSZWDiomUjQWZ5nDCN6SQYbjjeN6xo4+OxmMCFYKAuYSpadvtwSJtNPpRtIq1516HrUu6azTp
LAYfD2gIdr7iUHAsZ7lzoJACXDsQrZe+znCHI9+kJ4uYFoaWgRcKZkfGqpOZgT0FRrMZvY2RYWLH
wDu59+Ot1Svk/p/4aiTcsy0mPKIQL5b/WTO4sjx6eOkYBrUjwsCx9H5FKpSXCmCvTZd5zE5+0XM6
BsFaSmki4McLO3wfxetMchhmiS/co0qsZDxFRXHV1fewQEIVIh2IqEWxD+zR+uchZGq5XpktX8St
2arEitr6fVa8R/Vvpu8t/BNDHp1sKKjcpK1PE9Do5vmfz+k5RGBepn+/VGmYLBV3Dd20uZB+HAF9
04tS9/Xo2f8eVo9xKXYZ4sOE8RUreJnguI073HaiaZLPBb7BOTMQOoH44QE6G9vmcyQrfZMzExyu
prH22kM6ucH/5ejMdlxFlij6RUjMmFczGc+zq+oF1XCMATPPfH0vWle6Unefri7jJDMyYu+1ibTQ
LjA6evkaClswzlVL7gKShX9wvAYMaYJ5EKKtPmcr2uK5p6F57qvzomBA5NGTZrZ7J6c5QOjoiwYi
OhcPHxsGcQ36F0bdDq7otpMBUYERg5mfQ6SwRFzd2jGM/zrRNjkJIKE/XyDRf3N8lPkn0C5w/BSe
gCJgGJLzaE8pKhUkFDKD9x10HfMXrn3O8NtSaf+3B2ELY+BEzgCfyaBmAC37LWdeLq9F/P3EQwo7
ZAovQgsCK8XfyUR3dJTqIBbMr6tDKOe0hMC3D1484XqEUeNpym96RxMUJSvdoGF6lLIDP4/YIg5I
mabCUjngCsv8F7d2KCtCvjwCAKAuBEC8K9eYt/jFk9Eb/6EBGf9FS6IU2h0KIPQxk+ndG/Q10InM
i+xljaddgz0Mq2FwE0YBP9oqJEPPwkx0K+xUmxHN2XRcTP50zR4xwqLj4BdYZZjqOtIBCwuiI9xg
xutcMN/nHevfDkugg3Q/vb9GcJ+DLZk31rJ6R/vBOA975KTY5qVj0PqRVkx+fss9oIzObyOOXRRT
ZGNahKUfIlweqQ/W1yjc0UO+grx7HJwQXfG6nN3TGsc3Uq8SGeCyX+fibsbk18svqLORcsUkAv9G
daePaEB4cjGWdFCX8T/kgTjmIJo2KxFwOG1S9FjPuQ8hfY79V3xFXxccZUcg2BC11o4FIa75wux8
OjQoLoJknSar4KtrgTp6IcEl5zD1B35tXgSvKpeEhh7Ndicj57dphKteUfvsrNGTQUpGo3v+i2mx
agi/2mOYsPs7A6tOAam0zM0NdXfAUD22Ncgrxn5CIIiAYcuCboIbCVZk1iA/JGKeaVv9Xi/qHwwh
WelD0mVp4TgwVjj1G365X1GnwXxSwTjw5RMv3IFg9SV/Ih97p0sWGuctCHS7+lucmo8kueiUgijM
F65+zlUfz452eUXgbZa5w1JY3CY01YbFL8g0Cu9y67eqS83xVp4tA7LYJ7qr7JgBzyrNuH+kRDJf
BLZGNN6MxuaEQ+suG/vmg/mUVetsHcE+nvZZsM4MyAjTLr1n0VmcVvqt/pnCC0OScrS1wZ1+9fpH
7+wWSXUD/hNjpNfWexp0aX/H8UP0ZX8SrY0MbAP2bIRudFH8GfVKQwdLkpfxRn2HEt8giVnYs/gD
j+dJYUAMDYtItsLI0lnLtVPJfyh2pXFv0uhr1qP5QHksGy5fhkJHEkgFMjt3WCAXmqk7NU4jeclw
lSDZPSV4njJ/Q+KKp5cE+l78arABlQgP/fyGPawy2Bp209vt6aek/xT5X6Od6fOr5NA3ztRZVc1i
FmxCnfHBGUBX6/Y8dqHTQ4EY6OjLGu67zIuvfABssSshdKR0K1NIXHVPwg2r2OiFFtsiPY2IKq+v
l71j/BBrEPosPbPjbvkTfWuVDR4iP4XCKnK8iR4rm9Nm0B0BfFPzGJQYpAkhs9eMHkq1HftbUt0z
dh5zfBhvi72eJQkeSd0H/14ER+TrwA8NZ/H3FjZIyrRV6sGkr5gkDP8Q9UrvLbfH4vIOt2W8kbSv
BSUNinIA9EnyK7CFOXGHgJ7h1StD83FUJcJXuZlcp8Upj/fpv9dhTkvBTYvZVFxsm+k3IFJeqB6R
/hhL7mduuHTLZN/RbMr9PLQYeKXyBnJZrpPHzFeG2BkED3aVxFvgkEFnV/IAxXOKSkhNftsdWO8O
QXYGyzC6DJGjjzdM3hGQf0cgxxNJG5NiFZ9N11xz9loThEzvInMBLcAdUtqHorN48rqkqxzS5Xgb
y6Ms8KI0C3+igxi8M2rN0CUIMBs3nfAtQFI2znNCCapGlDCndvxuJ0dpPfjYLzQstcp7nWyrye2Z
fRuAWkN5sERuMiwSBfeX8J2pz6Zl7te83EJucEAhDYAzgYnJDvcSg+v6I8LJ/UZZ26IKj6Mz4ai9
vO6gJoDDqfhIi3qbG4qXMikMhQcEj2DXB4/J7pO1Pn6l9U9cr3Ayvil2XoQTULKVM9eyZAuqV0nx
nABfj+OBdziXT114RvCMWOLAWUryoF8sPIDHywnpoepQKyzQIQINB7UkwuZGzpECzQvlT5M7HVSp
IfsMdm/UIMriu3PDniYReQ0yMC7QofFCRTTQWdNIa13Y9hUf9OtCUlS0baXT4PJjdGH7DhloB6ZV
9i0G7cfM/O8YvJUyHqDdAhlfKp0SEDKDeF98NcYqvCdy69ect+Y+YmOrxOdrO1SqozbPAMtthJR6
rzJqiN+WcQWcUJsUEZtq2MTzKraGGepnvQjHelnlqlRW5ct96duhtN8wJUVnHhffB/UX1QO2v4Bl
TxZROBwg1oklG8kdHQWFIvuqXG17YTv9GoubMFzCnnHqdJDIruKWPoODr8Pylfo8K9dcpoCzg4P+
2oUMOKAdbMyPmrYF274jpCdVv6DfJQ/KLAt61LZZHDgWSZK9fE01ieWRT8Wi53uJWTvX5lvXLWUH
6wdTLx8SkPe+1uLOMD313hRLLbE6ZVul1mTXxMMEFLRcaSQnGtZjf00lFzCkCtJlY7r6NzRlkWAM
PmtBqKVbXQs/05wUjffLQXO8oMOHr2+ZFH9QxGdiWMmo3EDQFW9F+iyyzDTYfS2+BWlZpp5+C/5h
AHw5ks/IvI4vWJkNsvcyy9hyvXGyo8xitRHLcwTWd2nhUR6YrTMIK5JFuS+nyJEbjCJuCZR2SVbF
iZU/6u6ANMOwSfI4qqXXFNsFHP974Bm9G8Y+700HX38esvJjmdS8rp1sM/G7vHtH4FB+OyDvezgv
NhoJpIITN+EViJcbNYd0i19rtfL6U4s7GK35psM+VK8y8zvdZPF+8TokBqZ5LMuHrFrRi8G1kf2y
L+MUWjIKROVBfXlgz58uATECtnTBlsqglJizyEOzF4g344V+dJXmnkwCPEAwij7ABdEa7gjGeW37
BqW+T88j00cwmG8+W/d2X82athieQBz3NBGo8ebzms//1hiMM5LaICi7c1PdysjWg/NYXerSw9Gv
/CLz5weUk59Q2o62vpfCVdlsxJ+q++zFdamv08UFUTSE+kQ9qPvwgR54jrMEtsi0lCdHGRkrf2wA
r+CG179Bx8Dks7X4vl7CSsEPm52l2AZf2Z4YjBmLO32XqXfIukKpt7i1o19PlnBQoQcgZ6tX0CQ1
N+UI/aj3U7UuyWtcqsxYPU1Yxu8jqHKzfbw1RAPXCDctqmPSTvwZ1RSshf6hSFut/gxTrw0ZhhMN
obqEk/PNsEyyNxvYX4fl9f1B1G1B/YlP5e3KXDjknVJ8vRDbCQBw7I7XsrdoIep7bKkqFWlv6U6t
s1igqDPnTVSfZEYG3Ymri98DXVCP/0D+6FeCsX0hGydUgm7FRuVLZMMvEFgtF9YfN0F8eYtVvCJU
0qgO5msLRoUYJ0nCgLBfmChByJP6S1676Hv+KM2BQR59D4Hoek8/p8ikfEQBrFlKSfR7md8al5b0
ysHTRUeCesUH+tRT3DBPTMmhhGcKyCdAGLY0VPvPKLq2zVHNVpNx5+8U8VGqDy/8Dup+GD9g/bJy
sJ3xb3WGgwD/YQxe2t0Fpi1ISFlg+gDe7GzIFyNza71l+lwxNr+M+aOIycUjUXxVbkYEr9O2ugWS
Q9UmKI6Kyvc6lG5i83xq8lRxubeKMxTfIW+EnZeIzx2qUAHZ8QoduPIpxqdip66Qube/CxfB6YNg
KJv2aIJE32Vp96JFyWKIbo+mmwLsNl167JQhVqktFeX0Qb2WfGNGW6yBSX9UI38whDKyLNYIWfDY
ZAxxreBh2vWD+9e+RK4mOULl6Kk3FF/mCqsbwPmYd9a8ZIZP1MQei9jCLVG6wALBaeyUpwiDlcOZ
bkRuukPnik+EGLJ8g+jKdLIDihlKOEt40NjE1HRdZBsSaeQ1Zzv/IC//0NIs37fILgCKo6itjpUF
4/VR7aQbm6h2i9zsBjU1bd3W4pYkkUnBOhtt6cBX3r7c8R5BGHFEmtfr4GN0SSmwS9NGDGzJp0Rb
s+yQNToZvqVxPzQ7rhdt5uDFC4l8DBGafskjW++B+uD9PT7N1gsJMhZ2BJQlLhb7MGBSOn8IzqJ4
S0L7sl9cFOOmFmgPVvSjahFS/+yzssiTUI605Ou1vemK3cjdWTgCEovBXeAyqHDHsRxKb5A3Arpk
uGSPNILxsSz7raQ6KMzpnXGfAG2ptXYSuUJ45zgzaGfHNlN3BddPumXrIZvxjWcUPjwZK68ZQDr/
YOOz734V4/6nsNFLywQinkCA418sPyCMoX5WJZaV8hdj1YwQ8EP4qoJVoK1V+stoNQfhrJTZEqIu
0REllqbyMRDDhXfDE6efhaMdp89e8YeZP0CHBqzKZ5HfUN2pOAcbDHuSmwKUzH+QWAf76KJysQoR
RXCLUHdZ7GExH2s+IH8mNBGCeHyBWWxPaBFQ4iQDLujiNmuaEXoJ7WedrymXdPHG0ZE2TKy9CRSO
atfcmcuaJJzoiABs0bo18SXP5h+NJtPPdn3mF8M6zVdJs2nybQb2Q3YF0sYuc95Rhv78Co5ihNq0
1Rv/dRNYBjzQh4bVFAGZLT/KjraXj0VFNKzy2Z+4befCVuQKwShz/aZt4FbYEuyGJDUHI446rRbt
uV8H3/CNuH6ajgJGonUiICaFS1WCTIFRDO5Zmgnco7sdu2AIK2YZgqSyzLeFdv+rWKMNPWeNbcgb
5HLVjJjAu7TepOOKUDIyOnmYb8+E/CkBA7A1/E1jBcoBwlCA2HVL0A5QSRnkWRi7inwZ4r265/FQ
U+QLty2cKt4oRrVUwr8gOYntM8ELnmOScpkaYMpLd1n0C4ao13dytVYXS33DpfnWhOsWCRyhJFwA
gSJ3/okjD+E7SDQt9safPiN3DDZafOAD4w0Biq/cXk6sHbHFZQs299cR2D3zdoIfpw+jWy3yddXu
3p5ksL9/Cosn2iCpOpRQDvSbGc/Pim2cZxWkAKTseqP4tEE6WpkHzhQRs7C8Qs+cxKjuHSn+CUWU
em66wQOIpLIsgLvzLdXhpxCcT0Lns1Lq9mhuU3zn2SZjW8EWNY7o/OcENdSo1jjfG7rGUTiyZmn1
RvqY2U/UvfdwuIH8C78V0c22AKEXK2W4wMQzwS9QIO4lGEN3CvZwIuLiQKjaJN+Fyjc40PFsnVWi
pLg7YRNw9OL+Nm94C17i3BVa4OGlS/GGeGoVR3HmGFiIs7UQ+d9Op/g1EWkH+Px2OL/aM2gjiY6F
3c3pMy+PMLcIlLsx9/HiYVOrn5gcIVCk8gljJyFfk0s1GunIIh04GjxPNSWOgKDGcm9qjtZ6GFik
I0+7EVZAgrJ2x+kefi8yCL3bvrS04spVUnSGD1LpNFo4kDdUYNG0EFwSZcNV79GUGR5VvE2k9dwE
qiztd+L+8/L5sxgWOtPjGth2X8k3XdDNJP6DvMe5eBHxc3KqOXZRLN9u7lUksywNwhB7hvbLgr/F
mKyyUXjF7I3Lii0HSHVEjxIa9dPcTIgiUWUhpjqoSK4C4QGreTKXOG0SOD1bPo7kyw4X7e7CDQu+
QbgKaXyGJ1XbDEi/aSW01uuzMlaJsanAwVIt3WnmcjfCNCwM+5iNh4un9/f+SmRLuokb/uMiANCl
ektP8Ik2COJh1eA8na/603rG4c6560tZ30CJbGhgDedg7j2md+pxoYEHgBpS/XtnzCe/WRsT0HNa
9xwWbIC0j4AiU1eaH4NPN39H0/OXB4p6u9xRFWQvj6I7zZ/ab/PBwctNk8sIayQdON9mem9+SHgM
8j+F5i+BrDX43XPQ3dCDv3hpFx7CiLH7pqmC29Mw3+7g9ukzjphR5tVZFT7oeWCKFgNu2feIFiJw
NiYB7ftCpGvWrvQnNLA+31NKyov9EG/bHt+1K+fICc50TRqaa1Q4zUHPVpwYxeSJMpMVG8cUeBYa
p2Q6naLm3D/fnxpeUdNlieknWr/o4NAQ4uVaVReZJIJN9EOrmJYVKqpoH22QHSYru3aCfzFpODuB
BmI1rxR+uwj9brLCtSyDPF0Ht9hn3kr3KEstwyC87dykLpbVZXlqKTtplt9SyvFNylxvgzJM9drO
ibnuVV861NU0Ii/+SDx7emMWRdk6rIp200ObFAOeMzv6YTC+zJLwL69Az6w62gnPUeRLcCrKTU3I
qvCTNVctpIuIS5A515rXhJZ0wO0YOndeTct8sIzcji/N+/Mt2vTPZPaGwkiJMbyHJMyJjB9xnxx7
RgXz/fyBsBsdlBj78RuTu1MhavFx23e++A3dWibvK1mp3Bs6mNJXeqQvbMqs0mf/XS7zNSrD5g/L
zqrhtQw8psTcxhDMW+kdXib2wqA8ywi7N9yrSGH7CtfhRl7P12nmSfqT0DHostKcZ2/UDv8/g9LI
NF4b7KIWnU4MibAWiiPpZsmebh92fWlV/utWcMlfqAzwI07nJHZKBXMtQ6bU9FsfSfsV78s1pwlY
qOugIzcIS+LCgyiyXCY1xkk0TspoVcjTS2aMt9fE7gnSM8+20t4ENmfcC5X3YJ3A4xuz71HZh+Z9
wTxxSE7c4UdqHd2ZzcWKjWuK8jqiheg3w3kyaKH+lJzOMjJxZBMovpcSZyG+/ewNx2tR8qJzF3/v
Fp8i3ZrwE7OeiLOAwzNg8OVpuIdG4akjWn5LcIyZVXSBnQwozt6nanYKJhg9iu83ZiBmFTRQ5iK9
2ZgTbggaGEmCgP4u1Y9Q/iCnFQ/ync0DNmE3XNixG92J+OSXbiXsmRDelA0vxmKFQa99b6IJi5UT
X8pbGK3a2/AI8n0tHl6mZ9Ihx9yayD7ztTn/gH/3DLwAm1Z4aCcPv3zrmf1eL+/FdOG7l4x/0biS
8d1Dq968XX0tHOj9BcNKaGj77dX4d6IoF111AEz3gfwTapoY/9JvQ1xqRUhgXZS+o4P+NvpnEKA7
06teRyhprACPVa9H92mFhwbyGWMHXLKDiBDNKlU0Gj/DGndToFtN6ZTRGnhOBpVQK9ZzjoJdkS+j
k8aIt5eL/3bMt8Bo6KESwb74C/Htjgj26n23yT0fOGX5WtXddVEfkBT1vaf7pnST9HVtOGKOCnUZ
YjFd9upDPCCdeP3MttNj8JfczABFxk4074WxLJzXJxxiuhl/qjVcBd2rwj3jDIHknaVobIGJtRJz
XxtlPVYgvN/+dIaf82MUfJ0blSsYe8lPFfkvZRUnO4NKzfjUnEeiUODZvcCeCJZjZMXXzwV3qYvy
Ze4YjhiBj1vQdIZNuA6O06qGx8QTig/wjKCKyU6MOGfZLZsNI6qxWHoaVeXydYgcY+EmdN0c2suP
tLVf2g47ya4c3IEp7+K7XhzKD3iyjOMCu9vQuguxDrvBZ7HSArYEDuxpnyZuJ1FX28O5WVGSYUT6
pK8vz8QMm8UUjGspOfE5kTlc38ycaI9ZUHV5HOOn3DrioSIs8O0hRAQmALsPAz5QDwbBNOC8aPDC
xBfv5TnHHxEiDViTn8GReTbPaQQUnnqxOYbdZ00pX1uJ8lCvv7pCmWgynT4VP1EEVwdc+XqCcQ6T
YULMYNc706CWtt4uVGahvASuEWzlC77r/qOUZoSzWyirxWdpLclx/hq4EK4X1yrFJuu8NzE+uAT5
jaVBTcAdpBhcSWEYcPc9YNwHYcyJWkQ+cm5lH/V+lq2S28TkXvNzb3Y/I4SnaZm7jLEWf8TlZCI5
yLGTN2i9l5P32rMWppZsxeCP+TvLg8Zy0T5B3EgQaqJjm52D2u7yimkUoKTPHKgrFMhz8ZPSfwYB
AK38RYlnzC9Qpq+7msF/vdX2L/tMH1nI1qZ+1f9o3zOmxWNhburuQYwmgeyOzhDw5YblDtmqUrpj
FFtj9jlgpcN8VnIzl6/Gm+9rWf6paE3QZP6Qk0vPh+sqY4yV6vOW0RCGnyABEQzxJlpSuknyWUKp
pSs21ZDRxXA2eGUm6r0RUQVdUxHPByttpnC72OsHiqxb3h36cyIdhEsT3TTVyalKPnrHLY7MLZAl
g5NsDvKxs875L95YJkBv5Ys4IvhAens1070Z+TF9zdArP4sbl4W5If1LQl74UZLex2yzcgXDCn1+
qaGw2V/a2a5uBcEXyYqgp1TViY0NKJrxDx8pbnHpLInrhFzH9jQpPrGJ3NRfLFWGGR5MU1AbBnTx
i8KO2BMUbDAhRbcVOvL1rXp9uBrz0+L9rb05yWc6G7NoNlxuPpm2i7w68sAh8YdJta/IisGfg6Se
PonzQn99z9Hz8CclK35yJ+Ue8mJ/5xcYFav8pSTkQTMsJ0S1Thi2MNqvmC+rRCcyMFFOCrDr8l+r
/YOeoxu/5mn+Hy7jpX5JQT3bqXFT8iMYhzR1S5UdF1MGTiRIXpqzf60C039BDog7B25BRfiRbNX0
FBQPq3la2Oi/MUm5GJLroy7b+VGDaA/5EIh7wa97WGiHJ/8eaiTIJNWNeSN5AgjD2Q6d7DxBaoy/
NOVEaLmSXgINhq/V7F+Gi0OFzweJgABDL7SazF4PX2a/Sy+qsIkOol2d0xR0V7nG/gdqj1YKd+v3
fsDeYSaegm1hWLVH407Y0CpYJscm8cEgV8oVr0nGmRwoGd8+LtXgEb0cA/kC7SEYEcd0gfuwYza5
4CFshqdafIrESmSbvMNOIh0j5R4LDpoh/bc1l5VjQihykLkY60S+ixjI32soS5+Dss60EwGb+G9p
ay9pwpp7UCkEvzHDK3292PUf8ptuvysERyCT6Oul7E824R1/671rPKVwh4GFST2WENT/YYuwhKTL
CFgKnDc+cVig1JnpJJBmv+PqV+X4HulQdWtptoA7FYcnVaLxL9cR98ESWVdEkYlHIa3nd2DZG785
YyqRwG0SfuyKXNK6f7y0j4YqATsgYfOhxtjNjRb5qtA24kGF6+f15k5MXGHcDcmzj7bCrVTQCqyw
Y9KjeC5WvXlivjJzirb6dHyDLomVDojcWeIg/jaRzWu0dQomYroW6ww36aAusweJGryEeD7tjp0B
CU/rdpy9C1KgYMONNjCMec/Qow3vzPthtPdJokVasuGtzdZ9y9+YHZdKSwqCb/Jgo3jzT+ZEDGyB
va2GcsBgHYHKAs8siRUchyEI2QVlGrP5eKPHxHB/tsJTQM5fIXYa400LpTfOV+//Cw/xkzPpA9iK
9tMg1t1Xy2ZnfOo5OZm7wgrOWwlffLdlGSbN5YUaUSOxV81OHQFiUFAjwBejvZ5CtxpsU7gEbMOp
yx2WEAP5GtRrRQDv4FA2UoAGc/nIHslQ5/k2ne6E0f3T/CZgGjdBh4//2zTskcARUKk8oWUhfged
/6KNT/LLlgrFj3ZkQpjfWf/7eOR+z53/OzymqRW+nI6mfmQn7FjZCsLzsNKPpOjk3JZmeCe3H6wf
O40OR3gTpWNXulrmRMQ37VW375bJb8+ZUm5fiDzf2yrxa2rDXaN+SPEqb62JWgbtzVOja5of6WkN
zcFESrZ7Dxdyp9Vgq7UrI/mhIV9Wj3gdEvaBA1u/5caXSo0cWjJUVn43tsTH1J+6+KjmK5UOjLrv
Vy/oEzsJLIF6mBMiSGZhZ26sKiRG9sU895sbeD46WvqJsFlvbBZWQpHj+coKLme7X6wJIxifMuVh
VN+rz8F0sQYLH6iPxOEgB9s+uo7KSpYsnvNU7smfSBqLXB5l/OgkjU+809N9EQM15qznFk83AeiY
wWfZGK2DGsIAHPvaqO29l25as8NRagAh07E9/4UJzuM3sXH/0J0Mgvce8DO4FesxaI/MP+hzoKJz
ABlLtJLoedJLrG6C7EZUrO81ivsfiZaEM7g1DVk2J4tR/WJFh6AdzuHiOr5cBrUF/1j7UoDRMmMS
o4Mw8HY4YuEo/0xAKhCYLGoKpJZII52c+Aq36J3mRKghOz/KalQZ77sx2+pc5cb64zrzzzgaf2p0
RWxRUcRny4qhvFtfydKZ4UiICHHnb7OVZqB0gjzPBL3YTDvsXnlynbQjRQgnA/xnza0IiQ6OFJnw
hhejN4g/aMyp6nTRlcnOje062TcEUDdPJTlVBr02augdbs1q9F+9reLOpjbHu3bTfEZhcc/e8fVi
MJU5grTr8wOYsmVv3oyGraA4Nih0ajtH+x0tFzbf4nb2IjbLZv2S17mvxu5oemjnAiITXZMJOd5A
ZqKtLzDLuBV7VXaGPUUutT+dIWaQbbmm0csWD/IF+15M78pKFndAsPIxozhHzirxW/fQrGz9GGRu
Qps61J2+u/TdxlS+xM+s3ZckJyDomOsAYXx5OrL7mNlpuu/Z2KksFbv2gOmlt6HeLBjaslr560tX
b9J/rFeuKXR9TEeNN0H5pSoXc+YewseIx+0gO7wMr592iwSWlD9ptFL9p154al7POwbFZm291mxF
qunX0rFl3vyc0iPCQ06CK1M/OnvceyRPQrGBBgi2Gqvt2jkTM5Frnd/a1xGcSuQZtxn5UFIc00sD
Qzg86uo07MsHb2Z4oSlM56N7BquOKX64gg3KvJqu7b5ylOdUeCGtYZLE6dvQQz0KxPcsR8ShMOku
BaB5Hd0Y0laHxlD1/pVBCRRrjOtcFTx902oeOrtYc0hwa5gybEToPv21ILJIcuPG4/gOXlas3IUN
3m4+8K213rcmsXvQIlguAxt0dRWAGdrgKCoFdFh2+QmDMCPxjzl5bk97/VKwtX8SKqXU55buz7Q3
kssYMt1ERNuhVfBmIt5lTOgRXPSeZoBLK0bULe4cfLVma0kDKkN2T4blx3HEuI9OySJpMF/rEPLH
+zSCef8JwqeyUVb69+vF3YzqvoXg69astTvul87tIsIKUTDsZ8xAvjIjVy3cPDwU4wZ8HWOGCRWj
Al/Gev0hn8sm992sCnQJqjOuGeWQ38dwlov0+3IYHtzOCo1RLaKSYRv2fsCp29p182V27vvZkHNN
Q3UEHmShKcuiK9WvtkcOQyc+BSdqJAcDMXH8PqSAlcYLiVMiOwbiJqhUn6Lsjsom1PZZeuI/iAwP
JpMqb1JOQpJ6THZjxU24AhXiPx37qXBZLI6j/kjfgM84b5Y6CHN++fxLULbJeAtw3ie1KxTkWVov
hpa7Rc+lneQkdN7zxicxluy+A23T1+fOWGUdAEo7VzyNrB08d81aaDwV4x5YjVl7DwF8zmSZ5WGV
/A9BA3KGQbwgZ+LMQMDVX7oeEQ0bcvqYaj+kK24s+QLQMdndxyKns+YoB0wHChN//Mix/hszemPy
sCt/dHWHZ7cLqZSs8buqD4wd9JuIZWibFOQpZMf5B1iCG/7EzPaROf5lPolB251/TbnIeN2GRheo
AhRZaFpU3/2K/bcPOd0aXOkDDojooXA6xZ5J1c00EybuMvgEtwDtlQQvA43N7g0tYw2muTsIlRck
jgoMC7Ws4vKGvksbNHmqAJI/y+Guom124rx8K1swyrK8rtHCZUYM49Sq2OR1NvcSgS0KyBUyprb5
7scdcfYn+uLOiC6feMU/kQZTdU3DU0TeJi1su6aBC927zJ4Zg4Py0Bq2+NSQNhKBV94zLJeVr+XX
N0IVnjMOr7HbignsRGYX2Jb/TOVf/+xqR0aOhKBvngYoFJtMtXwmpDO94MkKp1cJcpuvtN/E/iLb
q9OuITwMXVN/oWtdRUwX3m4K8JQV9Ar8BBXfZL0KP10r5gkHzlKEJdzDFCQX6bPbUG1xMEib8R8a
bY3sMdySzNokK6rmblBV2A260NjTYYsEBAUeqoeQ+iO7z3sndqeX2z1454uRziQWNd3TaA6+2g3k
Kvo9HXRXAuVoTFUXWlSaeggRKqAH2Cx8Cto0dnQbmgKa7A9Bow+84T6p1RsBLQE9SW7XNpt8O5KX
8Bx1nPfabiJywIdnvYSztxQ4oqUrONf3JQ/9wB9WGi2BBnkgrayGWWdWW+kuWvpy4bbGvmaIvVJy
uwBuxkub0FkKEVmoDPA7RrlN4Umjj/JDsQLjZpLqJPYPbv+LYrcVvgAQLRWPHV9mi9Xza+TXs5pu
O/BDuLAqa8ljK9BtKf1XgLrAzQ10DJI5XXcNicqh59qw0rzwKk2rgOtnlaxH/MLVc6rcgStIah7Y
KxgErgLkDWLtNAxft0Bbltquzg59QDhTsu74uKgHJoZak6+CNpe4BgUk5d3Aqg4jyWVc/hn6/tWA
lt5nkCGa8Tnzntn1iBGkyYRlXXosGJfeGs3Vt9w5RL+1F6It3eN8Ixv+m0wD/OsA0EL8hdKJ4AEo
oDdOe4kRUr6vGHIwYNLcZPtg+7RVYmkXId21evu+zxkUAdhdv8h/i8Xl9QzJPYmW0kyvEpY0tknX
SVdU28Yw/ymAEqiapKsuPZFPGB43pSrMbWhMN4ExmNYSwRfRjsCV+/ICkJHRpDN4Isd6SyMHlTZQ
b6gqL8WXFdkRF2+HHkj/lm6TPscnzs1zAEzUgzHC6MwmqYzjD7Zcz/cn/M0cXSvqVm80b3g8kQjT
CwrJG8orbWd+F6MlHh7AFiiYNJobTewHxo+U/+l8YlUPUD9gqtmONP4kFI0hYnoacPy+snRJCaVo
Ayrzvaycg/CmT2gQqJkW6KloItO0fcWC27V/c0OrJc5W8Beve5wRB0iCSLpS9n302wy/cnSnGWs6
B79nEiKFoxXTPFd0rAES52kI7tR6cSpa6X56b5stc07NkZ1rfFgAON2gQLbF+4Bax6LzpFtolnTY
rD6pfh/dlrY17OE5wB39KN8bYBd6flRhmculYZM4Jj2Rtfk75QdJP0d73hWMjaL1+hWMU7vLz8Ph
PbBVcLZzXaZyXUYOd46G1nuLC8AlA2ph2fLiwXCJNtXxDZMLkdCRKKvYTVeQwsbxSzuoO50awLGZ
vxZXcfe26TC+DuSLbJkCpNOSzRB2j4FWGqGib9x4+pSuWuqn+bVnbGdrvuATd/OGb45mP6h4lHvd
B6X9mrtjyKQLwP0HmmekB6p/jEf/I+nMllPVtjD8RFSBgMAtPYh9YpMbyhgFEQQFRHj6/bH2xVl1
mnV2DMJkjL+tVpOab9BCLkftUIrydD30M9LprCHKDvckUH+LsdCDXGlLtGidw1YPLmRLXyqYsEDg
HeE5Vipe434eYw0i0dPOHhGbhnDkLUKbDNqGzpl6xC9WCGre6BunZndF7oLvG30gMYroZfis3JrI
OC7v5V2cF4XJsqZ8k6SVWzV5YSECt6niZm8zOxAL+fF/KteAe7pAyc+AcND8Eus5Vjr6Ekg1KD9r
kWiVi2lPQM8nkGnhKDxpy3NTIJZdfd1w6dgpUUGEcbifM1IMoGcSUfkHCbjk/GL3hl0vJfKFYUZo
RUO4GZsx77U8GFysPIRZK+ua8V2OSRdcJNVF5edPESDr1WKi6ybk8FfSgyBoC4gKla1Q7f4Sh7a1
0lPW5T386H6aeEiLRM7vIWiT5fS1uFFh0k486pXvMkKYh/cS3HEPDGRxASuHVIPg2jFS1USRrhDL
hggzIs7zxZWplq3o4w4sr283G1xd2GvpqRKpt+dfOQ/bZ0BQAHabGL1dGd+ECTP3IgirI9jkDGD3
57apX2cZ+9VtOgOxJPtdnd1lEU6Q+FrFeSZrtHsPALoDwbVDBdUyLOprgxTqt3xfiOeo+cvJ4zJv
Ja+FPk6tuvktp9DctEl+Zilsqj5LJp4iBqIFkxsgjJSoj8Kbw3kpRJW9RgRl2bC1b/vQRPR524aZ
fwnL7Gtwl0/zx052XMmoMRdi0Ph7M4bsTm2oYwuGzZpG6L4JDhFIxoRwoFMqSCYoaCc2T+WbBlO7
JYmp+FGQA6WHF3Y+gMrHFv+LOodRhgvp0r2AkKcXyC8hqsYq1wPKwN3oLdQA1i2FQ4X5sSe37HGl
ZjdT3fp8f+97skt8INw7ZqtHQP+FcfOF7wHgnJRNsKjXtu0sXuhUgLWqYJN+DL1r9BvqOuLMGerZ
HRm6FuWEH+TSaSCWITvXFyUJZNUDTx/HDsGTyIIbFC/7TTnpbmQbOaV6FsF7STEhZQLX+a6ASueg
HrgzK/6LetM3Xiyx0YM3at5grGqCyQhSGj4/inSVPGL8NaH2yc5wpk+/InJMjSNyvyi0ZRhDOkOU
3u39Jff2XfirPyEW75QFE9XaSHKmzETNrEz53mn2onwP2dGRC0m8uH5bNSJjYOsa82F6yCdenbJl
v2OwDZu4eYXKIGhlaOrpN8m2csArq2JOcaVZRtNPGSm0x9y9F33OM/BLPAmZzMo/lu1m8NCEZJNy
g1rq7SGYkOvgWTpZ+tMBZKXhDfUjee+2hJZ10xGkmBTgonhvPya0ctaRGLS6s9jR9Gqnya+U63AR
60onxK/O5zdSHh3ieDm4OH9btC96uaMJT7tD+fMvCbgUJwI+F1QRIpCorP7VE7TA3Bea9j3J/dRA
P4e1DfuMjGxgj8C5HH0LUbkTASzkNo3GoRr2ejIeK+qZLsqE64dU74mGm7+roq/gQUcRHkMsycnp
Y8DV90tNC558tdlbntUIvO5sTPK2egYo6EXRgTRC2qjrN3ZEyhL5gnp1PsE+0iNp1vXJjL4EZGzV
G6XU92Rd5yx6zHanD+BJWqEkQR7QeoJyxuggHCTh+5FH1GpUwldmkLPnizQg3Zx2mFgU29yLWSKG
EoR+BWXUdAcdUX81WVTo1j4MXhbigDfoPO86Hb8Dx907dQZmR3WZS7v6el88AgSur+UjQzPkKA/7
vcUyqnYL5DajZ4/yYqQNBJawvaNEa5aoccIiBYCd5Y+/RnOx6MTI8wfZr9WVcJ8TuAArbd5ZF3rE
vM3RgBCI7mNV+fx2RHHRPX3d7AJKkokB9dW18V3np0+P8MHVylmsOC/pmJ3YCE1G40X1ZBVe5thO
wsTwBLqUcs4xUwrvn1nx9ei+ycNL0FJJvAQJvxo5h48AJxfcsuiNUCrtEPMkjvFYPcCCJogwgLF5
fkaGDBPx/VdsnZaF09LmjLuTVfWrfLzXYOtYuy/Fk7jDSwPdnzFGMfHnVAlzrOWbuwKWFSr4OTaN
7k6+RNkqFcQnr/nkUKPnoY7mA4dheORiaOgDRlofD8Bfx3yZcJgWnpICuVioIBT6NepQQv3D7C6e
G2pUWizgzzjs0apRvYUhm48060uXlIEEQT/IYtS0fy/NBXMuo/f1PkHP8UupQQRCpgmRLk3xIbpT
AIEeZ3DtwR0s1cdm8lv/DYAF4HLmqaUqsPBKK546gBv1JbFOQI/An0EVb4f7HmLuGS/TxSdFomdL
PxSNPF6z4hNWZTgJEPt8V1Wk8S2RYVkt2jYEIVSEUOrYcpFTP9epGNR1IIk/SbYh5dK9DxM2GpO4
ykGcv6/9HcfElPOYxquI132GpgBB+gA+qh5eU9JvyCMeSpxgCiK4pONZ32rPYinX1ID1zzVZq0yn
kNMSvckT4Sw9/ArxacFAIcunDw0Yn9+89gzhWBqOfil84m8Jtb+FBPYDv6TLTAk+M4IWS04x7+O/
Z5g1v8l4hHP1MEGn+lHdTKdQgbD2msNCZthLelh/wZu0Mmz2mFzQ8sKXNJVDZxqvi88M8Uhz/6q/
hdtRvGS1ly9bCu7oefC55+7SzGj/4vcarGBqaahEr4nu1TRZ4QqLUb0FveaLMXLAb1lEt24aG64G
jwycmTX84Ci8W1MfSk8qAe1+b82hx8214luCQ0prl+0JsU4TymtivZ+yU6Dd6eWNnElWcajfYGlG
7hWypa6znaoensJPv8we/ot60hc6auoFUAaSwcww60gEM+nBu7hWRfxvo8yH5Y1IR7ui33teRwQr
EZ1ltrzoqFMiA16ziy/lFVDv93wsGwfCP3WSiW3MES9o40iPUj3mo0+/HgodK2sFwdWUh3XD/d0J
Jn+SAi8vBBmS6VuAJudBA6cbv9LxNci+gNFdRtJPZwiLDHWBCIgf0hC2KFVBA3R0OQ9skrsedom1
HnOewBplfSZkYdVXocT6TzhGT86p6A71IlMokdIXRWt1k4iGx2kW1TxZclB8FuQoQ27nlqBM/VGV
0HkP/9n68g9xIOn3wCbcTnYVWyMbLsdt+21MWgCISy59CdznGTsHFSNkphplqAd5fmiEGbtun/0O
5XhokISBDxeYT/6OtSjJznQyY/5VQxncB/3d7euWc0ls0F/DgSpjq5wTkirfDEvSMaT6au/UqQO5
+br79zhMxTVdFNak/MkolxO8yybpDyzbWnbQ6lUOFW/S7aPbCurucnz1f6R1A21iobd4YmTqtg0S
9LH4kT/nsHYt3aWfcfyByF13qHLIz1VxhJnlRUEajEIZUSxH7XOfDb9MTHzEm8c4RaW2xSY03JYf
H1XLUb5/iY8oV4Kxl9Zgs7RKdcE5LGIGAQI0p6b1cqQFYbXoPInZm/q6vmypvVx1yoIDLxO/k7dz
m1ftqqBj0hKszVgCzFHBNdbMJ8duqxJSCny9SOmrpunQTHcfYz/CBUEy56G7RTh/zqSk3gnbclFx
sK+9eC9M1nyCUCDpOTEvwu4eTINl5j7t/nwyPNmi4lN0mnTJ5jxoFsjJk/63zqR+dDB7bLaOrFl8
1wBTEsLIz0/8OB5Rrpc7OeyA/V+nZpEhKVq+sfDeqdtyq5nKQjr3aNuenDlka1o21+DMGFIGKyLE
Xw1PaahaUR3BeCB8/eIVdY8Sq1j29NW78e/s8SGPkepUm0C8D5khPcfNKBBReCXSqhl6BbjuLRpK
Z/hJF1TvVTSRLHQy0aw77hz04c9ZXNr9lk6whPRmdqJInnuc66x+MUFIoB7QtbSUj+K8FtuWqVn7
VFpL4tfti9SPdsZAUzmGHc9o6hM+Tt+FlCjJL2Yg642aGhv51OUbDs5iShkWlK8LOo2JwTvnVxZd
Kmltx4EzQM7h6ssqWd9v/8qy1vXEjtAkWeKKwxHY11YdKCbSfoFRaTUk3oDZgFx3pCTyJuuXz3bd
2tX69sb1ZfPYJPipCHlBwG4sJ7YFYJqamFuffOgnUmB8zyQeQq7zt3Bn8zHMFzFLueWAX5XKGbY1
Q4f+8qU1gyqq+GW+EA+JQT8OO4uxcI49ayI3rdh6EKstKHbEex3hqHKY1k6HqD8m5f1NRrBJNAQZ
AFS9W8oZlk18MRZjx/CUj6sgKldcghi1OWVdwoV7B1RIimec1DGWf4/RUH0EX7ewva/4VlrF0dbi
Cp/gJR1sqJl8raJdRDhF4uq3HuDw4eb3xpQbUk1waXBgYPIK5dHqbjVSyE/uDxbwLo8PEUH4e8SA
zmJJsz4m7B4iKboiOWZ46aKXN3WT/mJGm5dPzLwe9SuYHz2L1DWHnVc/XHgv7vs7WH/pvpctKgPc
5saCu1dc8nSsjD1pO4jFMSajWueWmaPuowkzmB4LwWMlEl1Bt0dU330Cz7WtnzBU0t6B4Y86IPOU
+/isGOneHg46rziisXttELzUS7h1mVuIg3BjwPR50m7f2yi20it63Hym25v4a3JECdd+I6lWTSSJ
FWi5M2b5Tl3ayuycCkGkY0TlNy7R0wBYcKfKF1eTBucWRvWXfoBj7aKhyh3Bq3kAcEavXz5tRMyn
yFLu0XGh43wzxZm0uPGbzvsDXs3ey538yrlC5jHkGU2Jio3YSpjHpnUca6wQ7MBafhzYDcL6twBH
DQetalez16na5OuY97xJYgwcfepXp+KPadKuty2x+6aKbZ0GK8w3IcHL5Va0abigOw7N3O/jHnrU
wz0DDP24/EL0RNhuCkefmAxaGnAvWi6dOOIFB2lMGgJKC1BBL0YYcGm5TZ5/7Qq0Cz+h6glT+31N
SJzyXuh4yfTPXPSDq9fUJbcGMc3iVvsp9AkFQQTftK5I43vuvcCZe5uZWtjAvG3o70MuxOYp3+ef
jDpJ69Nzs7q8HzWCA6ht3GjY4XubhBZ1xZL9bhi5zCltl46cfjVskZQN+fm6hdmgBDuEBR/J8oDy
URHsdimk83hWuNbEx/YoUmiNSN2BBc7xIAuPy2QbS27yjaujXlRX0hSzU0Rw4SnfqN/DPNNW5fEZ
gR1TMGLQRsBYgmSHHASNdm7OC7uMeB4LBULCFK8KAoIl4YcKVBSjC2LYAjoTaPo+KkKYMXjSMV4A
DaZEm/F6B4f+8pStsro51CaBBM4mqyKIM5e/oAge7eppPJLCKnV/fyDfNdK8m5uhYG+JNvIffozW
+E9DgIDa5g3FbdIo8s4OlbKkIROGOtDRar2vLPfv3xLmGZaTmAGevWiS2nwhY8SrZvMkfn5hj7kH
1dKeshwgJ9kiKuC7YMjCskih3BSbDDraj6P1Tod+ZQM5y5WuWOLYqCB2sr3+DFSeBchOhoelRKi6
hnzWKreUZNq3QARXVlaYWv5EI9Qszp7+iGDGR6YB9ztDkByDjoDsg6azyznwx3OWkMrDlM0QCnoe
TDF6+tPDQL+3mSKygbz4IsmzxL2RzRV9HjOXopyn5OEZ9LwO3M8cKxR61BWdKRDmE7rBJLL4v16c
lS4kEdWvPYJkh+OnX5JnUbtZOq92vETwmaAZVQ6AQZbS+MOOj7oC0xg2rLZTzHCDn20T3alhwXGb
Z1ABIWKOwJjCSAz/pEdqdpAw+kH79h7JlA1RSJJpNg7PI1o5bF2M4O8FLdF4gs18UWLX0Dg23M9a
9Vhb74fnkRufHBzYP+tGJyTbCqqZwcKpTV+k9p2JSLaWEjdbyGQg/8Ru7Peyy1BVqsBr9N7Zwx6C
QV9JpZ0/QxS6iY59V94qrOePyGt8DvXJanIUl3Sz1MfY9rA3BxAcBrgy0xw61GWLMOSPzyMphzJi
uk7Mv84EgTMHR18KeFsnPG/dUvgbnj6vUON4c3mQzdxPEocSTBPe8zHvDQyao4ZQDgEN90QF2KPM
t4F3ohKHoSRfaJQkrkXD400PSkzC0D9++9i5UUe+yOp5IPsOkBglxB2uKJQv4s1udCtnf2c70dZR
5mNA6whdIQ7nCmYN9rvs0WYCLjcRBJOxlkPyJg1Pn70sZV95NVwd/G5li7PKajxpLpEecCpbguH4
PtCuVLvn3e2PhmNsQEfSp3NW52wA8ZYZdApZQxdHdOcPtsgNeXFMNbAuROlHFB2vyl8obKJm3LL3
ER+gYYjhwGyd+8F//2DkLyJhB5dZ/CQrRXaIOYKB57idl72bPFCmdQQImaOu9k42Jl9Hya9LmLpd
uBqd7s4fGUumRv6q3eMvJoTh6TNnjXZi6xUaxwl4sVWFknVEyt8AqrBZACg9YfH4SwUHgweWBcax
eXIZwlHSpvIrWvlM3QiTgGq38sCohyXM+aIz09nz4PNVEzcvhMSfrQffsAK6dXZoPcGsEqxNjzdG
M2AZW3AJwB5z20wEWZmlLEg/Lh1lzViB2CMUNyTVgjNK3yhNsNPscWb+gqEJzJq3Q6rbif6L6FNw
pd4Xg8oRtzolZKf+L7uHwmn6xQCSz57nj+UgwWNdZO/nd+SEEKX9B/e+U7ilQRY0Y+ZFfoTZBvkz
7ziMj9y+mRckISkqVRnwUPLfdO7k8HQJ0KDSUKUx2Jv86WNeDF2qJQJY5CgPdlRLkdy4PCm8I2dT
mQgqc0o8GxrGJcuNcZ+nsImsz8yYZCWYGVTNIsPsiJqwXNL6QXOYTa7N4cZ5ihqN77VC6Bn07pvc
vCOtRjnjH2LD3+pnFDnBcUNB7Ixry2mSsJo09kNjEIKTQq4RJhjnrnybaM+b389ax4CNU4RUTF4F
1ImCAi9AgFjH6g6SffQAcHcBTLxDxZ1Wjo1C6ayi0PMrnYH5sWksnTwQ8wVSI7r5DK9EkRAQueFj
IGC5ivZT4BL7woVfm9GRdxatQRPdY7mZ5r/9Hy04/l03r+RFOVQGdkumaT5qFfbQYnauzUDf+D3M
9wRmlQxEPJguggc2FvTYhuk9I32fXqRvVJE7unPJ2xvfs5R2YUUBCUDYQV3oCQBnaqZQAUy5hYN2
lwtW06T8wfhm1gGK1M8axTWgvFR5l+HrvZUXN4aIZKVyE6PPEC9jT6rJ8aZ6Vr4pVrco8abW8pdy
XuPE8rPsvtTcPOc0aiIkau04BU2yNc+4Wcjc+Hdo6jALcZHNU716K5zj3Bkv52VCMj3dzGS4IdjG
nB7qR8SCA9FAfIXX2g8//+X5Qw9JZfNzYjLf5PguaUW1Oo5Z2iaVzSuf8/rMZO/RCIvb9KwcuE04
rM7UxOrLeyD8aDV4uO4KI/0wQ8pviOjx1yoaEDToIFOddzcuhkbU95dIYCyvEJS6xJFwuDGlCOD2
p15yhwj+tgBAbeHqXcXjHmYEAmW5Pb4RFI+vmPuVJeJGtdAeW8I0IqDQkNlE3Sc7Q5Va0JYv1eVw
Ohb6EgRHzsJY9z5jQw25QGMLxZzhQnRxcD8Dlh/xwGhxizhfUKjtGTIhBnlTx0tqbKfLakLimBXR
nNS6YKwFzdytSS2ifkGYCiaccQsI4wqoYG982ijA+VU0winUfI5aYspOuXhfU16Jo9KC3iX+z0C0
9wk9jGaN3c7ukTnflng3VQSBJmuQ7rxCkapEFB/2Cx+ug7NlYI4geeBO9hZwDbmzVicEpBU5jxMo
lqmgA0DFS0fxX6HYWDYaix121AxqTy92mTfDmPtvAnGF4g/jv53OGBq+sItubpYRpuN5guvJ0xwe
IkauWw9cwcvOCJM/PvN++gUg0gEZoMBGYlmZG/DeTxdxMCCNrrBY4LxQTR1lCofRuYTTKJz8Y5es
XPxmDtRLPqPe9Pay1R913mEy1ZQQn4mw+aBXKd8OLNj25Tjwh5Fuci7LfpFbIB/Qm4ATRBcFyM4J
B1FCgWLMchw54P51LZpSy4wlbBqxYvKGYGRjUX+kLmAquRBa6hokAWJCbyyDNtexVgop4mPGl0C5
dCnQi8zXT1VNtRh6rLZWLc4w+cnQji2R7BPQTJLQUNWv/s04EiFpmae8g5qBYMajxjfzCcHb8y23
0bDOZ4B/kz8hd+L0W+3p5/MxgKDHQZkqpUfMnvd5vGL1zVxmr4Gt7491dAoUkXgRc90UVlWmh/3I
TP0NZkHSzOY1kz3xIEIyYKrkIWRXmGknLOPDtQDzgAAsD+2BsWz5Xsg8NO50y2o2LGAD3qkLQJfc
aaLCVmr22Rz2xZh1F7pGeTPUSFGs8XOH8TlrXAdVE5sDlmc43MQGo1aIk8gBXHUZzCKkH4M7jzOx
Pxf1Qc2peR6xuJHKA/lDkgo752bbriOHyW1ARsgI4WoEceugxO3kDRpxZBwMjP0fV72Gx2MRzYhh
GuY4hBAAcSzwP0A+9JiqCarFyNdaxsiVlrexdmXEWuRrdy4OT5RJZADUM4785DuBJKW2kXuSiJur
MdeBbQvSL80cPy4nAv1l73fjJSUUWJs7KqY3A2vbEByZmHrIEqXFJu2DnEw+LojBm4QX3J4J3cut
wycGh9NIVSG47VTUzo03DqtTyaQZW8g6GRK5ytNg8BAzfaaH5gU5MzIxFdeR3lTyX3ZsBM8V4QkH
NEl3LGQdUnLth5ke2unFg8r5I0Ji8dNJm7xWGBxPH7gMSeUvzIaeKg2zPAi7VYlS5FJmIOour9JY
+gfGbLkUYJmos/tzXv2x7adX+Uf/4sEkomPDY8kvHj2ur3g/gbEgHB8tJpE1Gurs72yHA2OFOgzA
6X1lGHuPIndvfJzP8cTMT9nO+H6eU/GU/oKpImor5G2PzXRgVIiw170JxRw8HZEim3hnmPK88RPe
UeS9LMDPjmUVQY3wGuDv1vQ8DCvmlkuKz0vyNwW1XY6eQP5yMe2OuEGmzgMZNuiknn/dFuHeLPUI
a3y5Bqarl6dd+FBlgKL+zITxxusnheoPt7KgobX20n0zxXJhXnJl+fi9ZPu71/8859pCFUMes8mZ
MU8OnzYpf8fKGTeZAMSfaYa0S5cDYoN1EwZyaP+KzkTjwsWov94/+u/jezINScOYC0ATtDBWlLDj
DeIAh9xyM/KRcaHiVQ+0nquf7ovIWDPQvxxKFn/hdqL6AI6hrvM97HvlT+1nVKwIV6sWMZpOKz1R
zBMRwqT7i9IWrgyar3ZjSEhx/XYSlQqWdjbaexgTrKThTUBgNOP5g2IBgI7TCH0VoivUWAjQUBlq
G24sniUGofTKzMSAlcSbeBrhUkl+en5O0IED2gKNFWhzFtTlsERy8s/xs6wqsF+W9H8sIovBcpg1
XyBmPN4yXiozQ1/v8gM55rgv9+JBYlSj7XnefKOC7vf01hIVPHscUAtngTBLv18XknSMYnwNnbIT
l2ikWUiW2MR2rDlfJQo0ThBUQ9wp2GkaOehvngD+FHGFeXfyPseoDQYMHYdoMKt/x6ca/QH+DLRN
48uVi7CoZYZDR/ssyx4jYyRpa4AM4fKoIx5l/WuirEDIeYMjJqR1efFcjQQUuPMafiN/X/L9Z9Oe
HyeKjz/Xf5YvJkU7u8YfN7tyezNbA24OtdW1MKGgUxzGP9R9ktBk3bQNN2a9LNzbljeE/14MDsJv
aQc+SF3b2NcRkQd6D1ktwiSUZgnBp/Zlc7fODB3t1Bf/jIU8Q1rVbNVfBJoANP6z54KM6l0wGnTh
1axbcfCWwEHGk4o3q2zH2QM1ZjM4nTr2Tw0hN0XKOxny5NgQE0OziDXsb+vbpaOfni+YLZhcx7Mn
8nTv+MtKQO0Rc5Y9DUAcn2fsgg/D1l/cTgRV7fiOOwEBjKuCANj8qOmTgeOM38spL4yi/Uq43IJ8
QaWtbkLpWDJCnhBHGnCxsG522awcmb77Svb0Vb409hh2ETT/JrhzLxIOHK4AF5IPh9Uxju7w+l9v
Xzy2R3n9fM7lHyCt6uHjTht5M14NUBi8k4zCA1NIZyn8SYJfHmSSbMO5/va7S3W8IW3zXw8WIH52
NI4RQUYECStlcpY8frXCJnGHOwoAUM1CXpdIpj6KN/kaep8HX1zRRSRuuWlAYwP8YujiVrfgrvnG
NzMQ53UzMDf3rkIPTMQV46SAv1Eg7+PaAZ0aiI2fejdgT2mV8sLcqEcjaC7gThB7r830Zj4WRXkU
Uqh2K/WxULGFZJsXe8R3jutkneI3vtnv+nI7ygRm+I91dzveWrNcJcQ0LAscprAzUAkLOCOR+Qu7
j/mU7OQLPyKvj6yzW2VTCOPinP2+45m2ULY3eseYDAiDHAMngJmiZjLn6SoehCNHwB7AC4xdE1x9
6Gf5Z8KBeOLvdFE1dv37+FH8amPgUrwmX4Dx6U6PDEsAXLKwPmxam+DNImDJoOGsuT4JTwDx4H5B
Xoqq+GZ/Jt69Wn6GpdiEnXouUhs8Oz9J8SK5R/ww5Wxk+1ScM2DAWvCO4zvhnTSReKzcT+ZjdcFw
MyXHj2aMPTMh0Hyvc0o4DUHZDSlwQIPGX4zmuDuOm+XbvYk6nrxDcZe9D1t9IE4WKjN/dgXWRr36
Cthy8h1vsdMRW+EBv6gwR36B3JVI6myOcnX6OTwQ4bNxLNpPmBru5MgowPTBkDDayr+MtMOZFuKO
i9G8kROxxSQ+vsTeM1grnh5cWrFD3eMcMPOXjLTc8m/b+7JsrO0zArSg8P1/pYP2WEFUEZxLgExl
Lkgjp0SigXLwWeZKCe7ImhD3IlWzvLDvL1JHflg1YbaTaVS7e3BBC6+kWi2eta8fME0k3mtXo5B7
YtAD57epWXiR/kqZxthUWO3QWdvPyYUqOoBWoV8KA6gwL/CGoeldXj5X5A0l79KiDmRjgX45QcDP
5Xt/eAWQRDwEAvMoW8Vb28o87o2Bnw70GvxxMSxSwIkdAJnxAmRyY2zw2aNEnLcHKkUIh7yZoVlC
Yd4+lnyNwGANX8t9nKmbU8t423KGAyGmlE4gXIX5JAdWXDOgEdq5z6X1hGzUH01bxBPL65dJZrPu
TgeWFLa5nHwbclMzByM040JGpq6vcoiKRxIm3y71t23iMJvBsSZ8EGGlGXtkC91tdk9CkQOSnAd4
XBxKyH/IlUMAwgrHQMOv9kKw/Hmsck208p2iBRpvYEuYj4WM1quYUTl9hhj95Fu5+ePTMqMBj7T2
6wlAlxs2vdWpdmyNMEeOyIPBHZiQiG/GijX+AGlz4QYieeEL6P220zj49wqQjfDYJfIFLHhcRvoV
vVDjOHWb8atmd79xVK66yhz2FMwX+mVblTD8EKFC2kaYKAu14nA7R9oPlYT1hkeMkIgbNchkayyY
opthA38mdhQOLPGswkvCl00tQ8X15LIkcEKwLrFKIS8Eim1o7MOgu+mlK5v3h+0PJVTFLSCte1d+
LGhsM1X5UNfhhCa4T9jJLnnGqMRZAOadZMefvUAynsDFsVWVM8o10FPm3Aw9rRdISKAosE7wPQAp
3gM2swleGYtb9EELwzhI8n0WCBo0mlpn4AAyFi60eL2Vd7bw837NkMTn7YmNnrDC26q3n4PLH+IC
4LUZRXjqn/AmTJhWhKpaIPTndbV4rR9OFR/QlggLfhfoXQzTccQBORIQ+C2oB7efjX+D2Hyi1sEw
4k3BdmDhQva9jYTKyDiByKn4FWBoFR4DlilypXjvctBhghXx2TI4Gl4dj9zcjUs75OTZzxQihhfy
dfK2prx/2pWO6YNvT/FLRNZ5+Dw+8jNrx4uA8ZkKd674tCk64UACRnZ/AUiY/eiMG8IpMan35edi
GMC7UGaq3WiLDGMXVaP5ufishDwoXsfXJiGYoP/r0ijEsMKk9ZjXhit/LPRZ+BFO+nPuEU8SHsf3
mvtcfeap6eu/QnfkF9dTJDG8FW8+mKECloKo7XFK+IZGry5QBWAei8Dzz7iH4N93DpGGQNNuzG1o
x5RiFMDSvJRpIrxi6G9Ft2kNa5iOrKNu/DJCvK4FNxxbaIVccfRFlAvO6rHOOiCz7Ibx31G6xVOb
J9mxJUhz4iWwAEaEQOCnMXRrW31+hc8c3PTNw6ztKac0P5fu9ito1NrsuIq8rTg+VZTPKQHzTI0w
rorTaUFXwSEj75KCMh4vg4bLkZyE1lwgTnFyeMJJ0KxpZlEXjRFpr1VHvvrbpdHdIORnmIFG4OA/
9W+r4Z2ICxMpzhyikaWD2Lvg+XdbGvZa6rB+rAUsFUd2rlcenHD8oMm5n0Kg+WY7ZZh78vh1zuOJ
1Sz41LsGJJFZUddR4q5DyyAkcLK5M7bxYhxm7UfCDjOGAJSpPaHht7CrImSN4igV3ft4H4UlFqhq
HteqDRWU7tioNX2r6oTeuzEywzOS/c76izdXQEuOmgGsSWh2zeTY94sC8mqnXtVLsX1YGHwhK4zV
aMk4itKsVVYdTJcy+TOKa5Pt380mNr7pRwU4H5ZDJ5MXi183RmJpc5WIBBwhxm0xo519rLtnlWfH
Rc7nTF+8Q1cPtKdL3BIO1YkPz1fpDJ4bPHZB6r28qfu8beg114k9QK5OTso5Xhoja+bxa7Fixtgr
tQMrN/4DP8cqgfrERsTCwvHNlAg56PMH6f5+G39rybpgFWFAJ9jvwRhNCpU5RkgE/Stgnz7FyCRy
XyNPako8hTUhCYNZ1KJfQM03j7dzB0lRCX/d3N9wkF7F7FKF3SOccXnco+rxAuSG/Wh2kpKnBmsd
cX9/dmyDcNgsrgZjK5us6N//0plA5hXsFUdASOi9+FOYw4r/lAxbbYc9pUSJv9bRFbQReSJdRABH
Ey9IAlAr8/E60H+bDGQf4rMjC5ROAW1yFRkonAm6H8wkSAXGGsx6df/lxqwLs8i31AroODG09f01
e3f7vFxWxLL8kb08rWcpK+yngvMNNBXpNj8DbPol8LdW7wT3hQR2GCV0/qINOYvB5EbqCA3rXzRM
ExUiwOQTF4cg+31VaKPoyQ9nn659tnp+BatC3TYQ8xvHHmdsMBUtJHBoPfqRhWb/AgkTW6+zy8AR
hVPSkS6+yL4RrKCDNS1u0Gk3a/gnxlsSNKHohhd4tegXf7n/nvc155udIW/Yts68t3Bv7mRSXghe
IX+HjLVfYn+VeQ3w8li9mTlPcB/h1BGBHkvUGHMZayis6XunMv3eXJKru9mfEBFcqtyW8Z05dVb7
LW48jZhqWGV+Hu/B325vYFmZ7/ps/ZyxSdarE16b1P02wuYK05N+T51ZRQx0QzaGU12aztSdbvl6
jGgE6FaKRLjweSksJwRYIEYPCRGTsPYofHISnqTNFIv6vJiVuHsWrO0VD4mnk6EfvHXv5bZmNac6
RDdJQr5FpWTZa2G0MU3mLJwOxwd34Sx++F0X1X5xJkXzDLZEaxfJ3tN552jH3mdYX/CGAN1CsmCP
AucPjFzFqIaGkCCDb5RXXw9tBp0F4xDf3IRXqk8og1jtM2VRefLlBtCIctGPHek4mZJBIJLnghob
eYz+8PUYgpwNZVmjCyZ1IFvw0pdh/F4/jJjLkn/+XiZXXx/wAPucGM19Rm8LR8Dj8mELwIhmvrPd
BDVI4kv0I40fgucjI5UW9Bg3FfIf5JZDwjdEKcudW+cHdhpJ9odkdBdHD4upEPY4FQzsTc6D+OGZ
EFDOgs6TlC3W8BzE0STTE4KKZj3FpD0RL6vuGJSBrvHy7FW4NOiC5DPTEIhl8PMQ3TvtlL2PL8H7
j7LzWHIcy9L0q7T1emADLcamZ0Foak06NzCXECQBEIQinn4+VG8qIsYibTYVleGZThC4uPec//xC
2B+aUP4EmVVGAI/2nPkMFOocVuJEwCcOdjMzsLnG5HwYp15mKPgl7piw6xhCNTuSds17iKu18V3C
JD1BXYFQYh1uP/qO3STZUhDXOnlLq4SOp3QanVAfGhNMGo2QxFIhHFqmKD47KGRdeRnfnUyZKzmE
J0ekFL4UTB7bw32G1v0Dt8TCrZXlU2ZYiROFsI0r/xmXk6zfJ2DwjKL1afYYZ1qqMQGKEjpY05nu
XaEUX7HQi+0KqK4lohUt5I2AKTSnrnS8J/gIo0M486a5pVPMWpS5ggOIncSBbEyxE6SaBgx2mxl7
sjG/nfFQQI+XYkgvAP6yTRhzPFyHXQlYxwqu/GRWlhjgQZWjNF2j+MJJOS58y1qlBMoG2poU1W6G
lnlmjkEB/ToFxIHhwkDqq3Qq9bN1FOkoR+tGm71QY3T5jO1SL75EdiAScbp4UxtHrdho1bmr383n
tlS+HoxBw3KONuRJAXdfQjKNiqm4LMjRPY5SB+mt7Hd9hJH1SYQsU9qLMZoHRIUJFy1iumbziT2L
3Xzf4yKpT2UQeRM7WcwwxUAQljIKHrelXivmCaZ8dqw4Cl9FY8+CfL2ITdvcdLa0hhYw+ge3G7Fj
RejhA1pfSuRTOoxxCJbCTM4RVb/AK6LcGfER7cnaQpJI5cyRi10zV3F1Oyy9wYGUMDNclXl43hAr
dYx/wJd1tDOcficTSTjMV45kkGwg5EtmfWPjigOIqvocq321JBX+2nBFTJqKudKGqRIUTGSJOCFy
CfLy/bpv2jW7Q2p6ceoV7DGq+VZl4NU46A5TiBfsKSNaGM9R4W7UlrEp5G2I722/L4zFWOxUS3LK
uCFtMb8teNWHEqopM4HDU7Kh8bQIfL6HeMrwOAEvywlBWJp4SajI1ya367LsN0kXIDi7fmqdY/0o
ZPPaICkrh6+q+mzdL3RKAefFo+XwfFARBMV9I6xV7VLoiyy2G50QsrmGba8QEoWn38+6/J7pGIW4
Iiqs2/3jdZLBXxIc1BKCDRwD3s11nelrK9pa1GMIsw9yR6Bl9xMXodLt9SvD3A+ROakJy/61j1kI
eoeq31YQRtL3RxgPJuMOmksBfjFtNuvRmq3jeMYIkF4O+4vMFuFHtotUcKbilV3bNDzCyVhsje30
qy6bgmDjUMz0MdL9Bx7KMPC++M+Sqbjv0NhKfn+Jgb4+2HuxMO6CnBhAwLYPtmNB2Kr9Z36IaDJn
xYcEJTUEaNLC58O9t2uRzagYvrTrMUvCbAOlWt1V2Zcaz29GjB3I67pPbp/S7fNqrK4WO8hXdgEN
YdZpuPlhV31zFNxaR+28FgqiBTceg04FAdFbDP3vFX10FXW3IvlY1Ji4I+12WRccCmGljAWC3p1y
ASfbd0heeJLLd1v7NkIKFgKewLk9iUEI6lSIAzYCt2cH6jbiHwm2Fo31Afz0xI7ijk4ofHximlcG
TwpAqHUmIU5fUBdoCe4O/aQais83piR1PW+tdQL1u3EwNoafMTYymLvImjvmfoAeci6o3g0mi+gM
F6nGQMLuL+bg/OTm3KzDnBJO8zmxHwhtixD2I+1XjkucV2Qb4JRNB1F6ngDSzhIiwT7MJY7EkrqO
uy/MRzTV0Sw3g+aaHY01ZFLOxxrEOoL/dGzgHYR577cU+MiOGd4wt1/UzUxPwiF7v25N/7bGyb++
HUpEx/6N7OYWB3Ln9qVpqCJRuwIhI1np14N8StmDVad0BuyfKZfP0LGGCX8Zr268Q7xk20hd3B87
y3lSSHISmHga7HsYj+m89oYzilHZHkM/OOMYsQL0mIzkpw9GmFfnNswfLZYcsqd3sKtdo1oUvdst
rGV7QrFlwayh1QI3yP2W6hEeMzk2UUAo3c3eKCQPGp5MHAZO+thSRR4OBEFauLiHqlO6C0Iz8Yu2
gmgjkEwvd0ELe28VXe74+5OKx92mbk6QAcFvYLSaZqeeuw23YVgjurn72FdT8glMy1CJxx8iZ5mA
3zC5Ju9PrQH3Fr+46SnnlZUfrvwhPBnLo5jiX4TQ9JxBfMmWdOJXaEKzZHDLdxCFhVivs+JdXzK8
/Kzb8GV63DnqlOpTvsT1NhZ23P8mmw7RNGZ4ioxFuJSYRze2lr6n1bcMt3LSsM/GBBRdIijBVLjU
Ksq2M9BnrJJ+kkXHgCqyYkLuS//qQLiyLJq2IGvweKB5nF/VRCIqHGwCNPruE/inJgtK8mh9y5AL
4eKAHWFHMzO96T7G15hl3zQ3Ru8MPOVrwKGYr5QHpT82yxK0G7MTIkoyifQyYc/yR7QdFdTUOMUW
y849K086ZcYGowF1C6h/Y5YNm8cTPu439/tWb0yNAfCJkpsc5ggTvnbH23iMy1n98uTHR0QCC/bJ
NAgJttBoDM2KqMyxeg8SPEXQ3oTYh1C+yA8ancmto3OG/uMYulvkYfcgl3ddCxMH8Pm7zg5KhYAB
+/LJY6Zk7pUwANJN09v3FYuegBsHVxIFD5bthQTd98LnyohaZvnLe22hj72ohONA2Zt3t3ytFWxr
3jRHBnNa38hmcLDbbB3quCNBFwVhN/aDsdSCtPv+6vPXHVbz2uwG1FV4z34lpuAVV3yZHQVWKDRG
Mj4wumsW9BEwR4iqjGzTaOiewo5Kx6MkoHlHJZY20ysFyezLbk5ZwaYoEc1Bi7Mw5lV64BLSEw7m
CnbwqxKm9fL48tsQCijMnBsrBbYmTVc+Ck9gHZqTfMXcBQOd/RDW7LnpAnMdGRmuTIiGCISfHTIr
vC4X1uphOOo4r8ObKIyAe9j8ZCIZe4waroze2lP/Wcf+iwy+/olEetKGtzeLGUcyjpeSRfdDlNAM
7t0adMEK0F5/MnAycCJxix/SNW3263vJevoYMBaCUNRTY9gWyoWHL3xt8Kf6UCa8iMMKHeC0/7Ks
Tdy59++cyoKowm79SqZl9vZC8KnO41uAi0hxLOrtbd9D7NijEyeGSqmCF2P/OzR0zOHJcYudjk3B
l3F+c+o3E5WuT7nYRl4FF60/x9REfb8HOqi7ab4oSIrYwiLATca9hecHWSHPZVeiccZK5YJNnHEm
taf20jLAKnxpPnC99Dlrbz5NDru/9KmAQB7Tu0NFbqDcbLZyTqHkp4+5+p69RVP2sElLLtR/73MC
EwRUUAH8iWbHbzw04oJCVwifzPA3QD0GNnARpiHodwjwOz0YwmfRj2Uc+8elEj4H3IFPY4lyXXbd
t3niHCx9rG/GmeqDdCjQ0VWqMeW30+dMJjrpOsID8AYdcUk2LgN3wkiezzn/39gHfWerCkmvuwb3
13b/UldC417FPfepFxIsEEDRbUVd4ltI6sYgzR7WG27z1wLK76JtF1Rrz1eIXid7Tp8njuXch3TY
LB26Q8hWuODcz8Btx4geCiMMZsLYjIIUMvYhKc6NH0Q9hNY6pxF5I2wqwy13/mK0m98+rjQslnyq
kCkQGRd5h2pBAdmRiZmtWix/S94PjstW2VYLkYw05sTwFAhvspwZzbEGYoFudnlUGTsjv7lLrhYH
m2z6vO8ftxWhtL3pCsIPLYTmpMzsZn19NmOc3fCaBHy2B7J3H66xrh+Y9lFaUX2lrhUSDRU792oK
+kiv88LOWEWFhjSJVzSzGWXfZjmjCM05VsSeuVgWNT94GOqdc7tRTCHdHw9f7/XTr5IDOiUJ5geC
exhMTHxAll0ADQUSmY/EXX4gKHQLjKscrXRa06sIT4HEblJbu/34PrJh3yp4lmTshb2O2E9Zsg22
0jlu11lYh9pZj+Z4QeFDzVyVI5jFpLvRUYUYzCtMBAo2FAJb6DSalvGShC72f+MRdkxW76cnr6zo
LywsDLDLwcx+9kK2wkdGQcezSIsveiRMr84WtlbF2ij3GJ4QKMBYKaLT9pR0wm8mbSDl/Qg59nW/
owjeNoSUUUBgJsufTLRtNZimsfOy3l4cEIZHeX/nRXgHfG2GOdl2VL9tP1WgPdRsKl7euAMZY2Mu
FylEd7KrOFpuVA9Dt7QQJ3uPH262RP3Z89EcEdDHB+Qiik9VdL5T9PwQ5NQ5RPg5eP1Ta2JFiG2F
nYdM/pnz+pfFHfYvkJbqVeFeZ4oeOjyW10zCmwTKLjNMHOl5b7tNt1GQen8ljwloWLFKYMDdSVuD
93b3rzMcyESsP7BScsq9hjFF75rTmF8M+M3dEV0UHFMd/pc0L65YqQWPoywsgbRMMsRmGJzFSI3W
EpTQ43AePtWb+zgpoeWUPoaOSendzuK0mFSE0TN5ZvFRvNsNjWmPvdWCnvq1UZAHKB419NIkuHpi
HiLLAbl+dPOxvywtXh4UaJCD7ArqCArVdsTN7hkRuO4rX3bITIvmWGE+RASmrM0aQFIcJMfk5WLa
Yafb+uANeKmq+s0B2qwIsZ1frIa2jMRB+dhfvWjTq3OPjp85surHTNgPqmSXoi2T82STk8Q2yvi6
290xO0H+M6pQbQEPXqeGDw7Mmr69ZukpI/Da6SZwgs1tN5PUpbzIQhl7tR1EFyAiXtt6qtXoaz1s
LWOIwP71CPEKPhuDfCD3i3wpEZQTVDv96MlAofqaPA9tSFQalAKfg5anp/oCYUyAdEo4lsdgoYqd
wKzuCZAZ5avOF/NIzKoQ2WAQNKf5R3+gvQF2B9j6YLoyfAIddLpjrPVq9pwRnEYj28tenUwNAwte
m7tPzrzW+025GxGMBcekylztBjSKRTFOEaMYME+mj4cvIUajpPyuGFEFMOipiJDdLI35cLMXrScv
wHq5BLJsRQK+bWst0SRQnzTuC6iNCB9+Girc74UmOT2eadZyvGH4Lwt2cmF/vzFvfmAbFyGR/JRJ
baSaAs/4USY4hVRzGGfTin4OYV9sA1lhqkAZjfyXmoFKEd434jrorB7RDitlp6G3ImvxVB5wtcb7
wY5mAilKHl4WNZ05ljAIGb4L4vLSy5N/wlsKSR3qK7YmmhqODQv/QvIeY8Y0k+eHgqFswAz77epI
LKjM4wZQ6GCGRyVnzYkh3ss9ZY1Mgw5Zpdt1P9Fgk8In0aOgFhyAjomvyFavhW7aj3ec+bR0IglO
/gVGh6sYWH01KZ0n8zsoRiRw4jyR+FQJqmdhVjyzsE0FkXws1I0CPjFBNkMaGJ4biQtddUvQRcIO
XhA/D8pJNOwLPwrM2/4V2feATC1OMJwdE42feIM+wCS3uuizLREM3c2UvQbdg8l/7VI5VEw+0bbf
qgXOT9QZA4O25AJEANEwIGz2OjGVIGVTkfw7MRbLFxlnWH0vBY/xuxgYTKNQZHzQBfFMdDl0jq8A
81uOqNuiHI1v/TE/I/afxzPJns+f6L3JQ8o8sqKu6VhZ9zKe21gHaRyh6oyu1AoxM/Yqi3ovZOf8
rHr/CVHv7YthN1kJNBM6rlDk1VAJ1BRsCyGZ1+MN4reyH+bMUqQxOg4h/aWGv/yjW67SBmrhilQo
uZfJYzgP8XOF201Z/lgwKSskV5Qr+ey+FCar6gtzP0g/CmbOtIVYZLEuG7sJXltOWdRgbTdhOqUE
xn3Fdq1AiNAxx3er/fMaiN8FPn8YpQb3zRA5w14S3hseOHx8SMwc9m/URxizM10Hj9xh8Hgz/THn
RQoEHc1ca5NKZ8gUUuNYLELyZO55V4Z+msOVZJAxfzJAb5bWPkPEPdZSmUI0PfnzWKeizvEqyPxb
TVvTEdwWDLwSf3jj+z+VkJlGwgBQOWXfwLF1s6DqviIGBXhWl08N0RRgJQAOrVwz5qRfd0BHXx1v
UQu4Oom55Qzg0JzSrp92KjZkkMiEcIyBBUZ7XHRaG9CkdJdkPvsH22nqiXuhe1eu4V2Z03Dkro0D
VyzsiQFV6AkcgHANyY9u0wXRdNPXcU166gn7J6wzoF6uSprxk4oxv8vjZRJG4xYYa+rZdCfBXSbJ
COEcqq9uDCTDCCI7kO/Uu7Lfw8GEvXbmGBzEpUDg9xWno3DEXi3IBmDkACE+FUL1+Xo5tPT00daZ
dHkqM9THhPihXpw+KL3kJZ/iS3u8kKo9QyYkGy5Ni9Ns8IxqRQQCRCvZL2Qy1zCGm4uZ050oEyxM
IMTv8RR6zNLPeCUvROjZPxcMiX7SpYUQGNI4oSHpRJgsDC/5tMStfky30TsZ3iCW2cFgag+hbiVc
XQJVKFzdDO+txF7pPntnx7wfOeK2WidkZuRYzcseWKc4JaM2paYgL/iNMOBmCMV4kVRhpWxf6gKQ
FzQgvJFFOo0J+kTEw5nJTLEdgVoUS+RDAD6EWY8VPXA8IZck9yk73rDnnE7iwatqhGwIteQ04p5Y
Ylop0lSusyiCQcovu+EUMgTYiOvXOYh+QyIH6bwXfcR1bW2tu7wPIP+cfN/FuIvWyharTjrO4huH
PXz2yEFDhPn5uH9TMdAJsS2zVyWP4IoFJTw5hAyyXX9sq2DIp3obSEpIvoacTL0ORylIBBWvxLx8
OqKCvsaOyIRx0o3+znacCu6ttTG8lbPZc+HxnYEO4onxRSHL15bO0u6Vr0kOf36McbR8mAibyMf8
q+Obew98nIFtTiASEbLlu1Mxo+GOYxLIFdbQKRmWOdozkA/XJDA+7q9NUdor/sMHYVr47kGwb1fk
vyfZnMjzdAiHaoVkkFHsi8QpB9krGTUTRZ60e9SvPwB30CfdRKKT4kfSLqbYSRkeKDvC7XEjLz9j
YoeQjPhkFHEJbJxMFVQQKaw3R6sM44SzrTllMpEnW44nnOg9rEacWPeio/zyITAlWCD4Iqryaf5m
XOcJL8VJ/yLG3mMfgC+3lIygnCtUSytgLYYMiBgZPbIZPJEZunw1C1dIf4YHIO8aogCd4Lm7g33q
hrR08UK3v4I9JJ0tc5LsH/efBs3li/BNprt4uGNoVbjMQe5spqSeWxYHPfaPY9L3oG5JaIEQ9UmN
UDhUUc8nwJ3dO49J+XZ1CSeDOCexD4kTgfS5U8fUqDianCjX4oD2M+qn8npgFC/MQgxEoEIRg4Gx
qQyf84pt+dUBgx4l8bd8Eae7qiNlNbC8D/i0nh52a4IYkGHx9mE3QSYneTaelDpavO5qT6ygVRJE
h+dEePuCiz6OoBNihhKnwrOxkBZD4naMNPVhda2ZQ3j3cs2ZqhZLOYMPQVV8Z9r0ThyfgXPM68Lh
2+ENTjGrmAcLNj4B3yY7PvOkkunhzQjqGzKCGTUxhwld9WDAsKQympaUGJQ6eCARWWBAZZLGLLf8
/PJ5W/UL5wkSw5Bt2giBgjxDXhrrCOODsT9Ur7tM4LDbkvNdlfu4AripD726Zn71oj+m4AVowQgr
pywkrIKeKDnG8oHRKGmy4+gOGLpsGGf1zkKCAvdOORW59+zMOU4twNb+AN0V7R7K+BLDeP4pf5xb
zPzbU4kIWJylzKaHMy1CxtDxaDJcSj34ATjSoogOMSrN3vNli8DkOgmQn/iDab9hI1164ujnh5oy
Z6LBCFG2E8zj2TrILouXquHczuNRjTGeffU6yheCKCunjQ6Xap6fyQ3l/LnHjsrEgrkZQRZwf7GX
oGbhJo57VHTlFGTcXcJAgA0DU1FyKP87pznyKgm7h+mUn09oc6AhRJS+oLejgh2I35vcUYj2Z5If
6zO7lknCC2NNlWlmgIjRANy7z/RN9cQQjgYcffp0aAJH3vBgi+2LHhxbg1h5b5O19iVfWZtEcDDv
S51dgZyLN5p6JVBsm7FF6HDAwW4MnlMdNkFwW/fN1GBqNkohJOfxTnfVmofC3Imbf40m1/RdcnRW
ms1VDrLWnXFCLSvFu2F/StDpocd/BFqOsQZgAdxh4gSbHdOzeaFggAMybZHqMyUpU1YuI2Q2jezZ
7VD0x/wQSwgH36g8hw8mXNRfLSglrg6Zn32r8jsDG8Gcj5jJvBKPjFGl2zJ/vqtnXGd605adHY8c
ujG0fJsmi6JchBfpA3PXsHDh0q2NuQxjvcapfCFvUV4+8fhj9TaBtGNjIqiEOEMoh8KMKBhCXwpi
0oQAo0vxyp4dcswk2baO3qNXMHxRHB2ewqyZgmIj9gJpfSGlGYtHeVqShrs24YkNLpag2b4CuidU
iYNIOjHSZEkeQE272Uub4kJDRYT6yufUvRKp8467J6TpfbYXp2fZL43DzVqZGIXefSvysgiSB75N
IORw4HSnZPaO8ef1zEjZest9uzoA9qofNPtjAQWOJ31pO+WxifGUJAKbGXizp2SCzWb/iAEjAi21
y3+x3YT4BNDIglYNUkkPwDdeRLIQvpP7wnxLKN/R02oQ4jmyjCXZ0oyREoVvy6khoRLo/NIBoCa3
9qmklKDLFhkkiZmN6vetC28bFgXLT1WDcdK6xIqJE/PLzNf0WVdc9pDAmy4QSJJ/NDgnx5SHQU6+
sgIuQRHkddwVlaqCWRrsWBvza4N+bxRwTszLDdsbnn3msosynihXDx9rbQfL9ZfLlknf8kUmBYGD
U/xEnR84NbRGnAZ8+WKhzcuHQ+wbNZ08fRFSSv/EyhNhHLjY/E8alEKTuPLk6FRTaUirOF/KJZ6M
wR18G1uLztOqy0D0QPDoV9YcFPGWzjRaKqKXkBLhNY/LgjK1CAYyaOFt4U0bh0TOcJ0PiaNOaQ0J
8OV/6x4KDSEZFBXiKyyyaX5H2QOpGmVqURPXEAw0oWVRe1WL+9MiLynEuGWac18hnWfEv4rPCVh6
8dN9RWyVPOiOdbJoEYLknywkCPuKXzHytcHKOIjr+J1AkcgWJjMFKtFEMBdED8TcQ6Pz7yIUVZKc
V6l6AQdnaGXRi/AGdhh0Q/n1HolJ6O2iEOyKp9hzb+7TF2/z+pq6ZC3FXyRWyOk87XbRjkQZokqw
FZoEkN5e4xHUBf1CR6qXrcs0KHavQN+CmFB9hnc0RExGp9lXW03LlgDyL3PxgCZujZ2KsOc17Znn
sJus76g6Hmq4C5hSj2RqeoWN6qEuu2ckckysn2iWT+tDh/QMdXlSfTcI5vRQOyyhqKA1VAOE/aLz
1BaC/Em3bIQRM2/fIu25kJCO7luEQObkjvGFC/JH9PFLDXJfCEXe3nrZZKy7l89VSdbW2qsEv+cN
Lk5TGg4NIzHuVgkPRJjRqxgku3zd3o3v/JuXfkbxgYynhm5EnMsiu+jwmgBch86uystIjVFDUMWc
3DRjrbUcj5BOMAtF8Z1cRr1Wifnf9jrSBcupqYTgaxlMWqYbnLfATYpj1I6AJ+scjq6I66MEmPoG
U4UdlDwNVyjPNGr1ovs6FPKnJIbRZ5M48ifOEx3r9bMQ11Lu6oRnMlmF2KGeVWEOMMXcrs8OJsqD
SFoUOYgxwQQYWtr6heRwDrB0B83MexmL5nlqsQDEWoPsCHmkzQymz9sVr9LUZ5APOEiw1kuZa9/p
Soe6LzO09J4FO0ShHLhbRooNO7zEuZmAeIGq9mOPzqw6YX5+Io2etiZH1AEOD8jWJG/S9UhpYdy3
1XcOP2oNQap77OAM6VScxnUJJ0N82sL+1W+fBXXiB+tYvG4Gdak8V5bwrWF/QpXBpgxjgkeBAy/N
k/KFJ7AFq2FiiGeLquN1ZjaSTGFgFP0n4G82THlwzCAZPjbiGOZMwCnj1xWnFNSVQ68htA7ofwbY
RpvB2irFPMivM5EUbpdUWGMfbTERhDZ7CGRWMbdbRMfuMucDZJ/UB44vwTFPtZ/jXXB8lI4Qcj8a
bdrNWG1gTBH70YJOSfuSQJVgBEwyWNemZ4WRMBP1UP5IGecGbbocNDBw3tgbdDX2DhyBHwky9+F8
i45Z1WCh7GGY87zPxXjWvoDjekc7wPAkX+h17IwF5mBtFIy8m4Uaw7DQ7c199p//8T//z//+7P9X
/F2si9srLvL/yJs7WhWM///rP2X1P/+j/O+/Dr/+6z9NU1JEWdc1WZNNRZIVxeTnn+/bNI/5t6X/
MQiGpjdVlm+pSMFa4ERit80OoxCRHCNv3CmIIJRAGrdFcYbsEJVnluHEhQw+fOjh+DCwfLcTSGJF
ZP/96pQ/r06SDVEyFFkVTU22lF+v7qmpr0ciF8Xy2tDro9ckQLYerGWpkSFf0sB3t2mqofepezIT
0S69NnoxmsZXfqMs+hKmKpsCFI1GhGqQHyPx4VnYD5BXDFby1WmHOjneedIRZNYhhuCHAfOQpquE
scvr1D6ayd+/0b+u+Nf7rUqKJuKTK2uWoeu/3e9kiJWkk3tzcVO3zVNyieoppXVuXXIUislB7lEO
mpAq4OhorezxNjNravCGitj5WQSvUfnJoL4VZ0R0K6jV0njfYJlnIXrA5hdvJoynxY/YIBV4p6jv
z7hYxCyzJjIcHaPw7n6ISzxjcUqBh6gzp1PHGBTSV0A7zRrWo8i49olOISW2XQkeMq1JZBHplc4E
2sAGSprawqqFYMNsubaszyQ53zK84Eg9KhvOMXnHfLB+8Dq6EJiUHpMVHgogpfCI7EqG4UQO00IS
4d1ywSX+Wx3lwROuf62amC9BhqGol+iwBLQhhFcaTvHAI8MgujQOxReTCvX7llEByd7fH49k/PE6
aIoui4aqmopoGYb+64ITxWfWPBshmydS6caFGhjxsri61+jH6C9F8d4x3c6MTQu4XW26cgoxhrix
8g4QoRz+fi3jR/2yUlRZkyyuxTI1SZOl3y7FkiKhKoYWa9q7KzR+KRyE/vIsNn//lD83AD5GkyRd
1lTJVPjev37jR2m2z06KsI2pgCIQAD8Z2w3YZGMiinA0lOW3RwcyP/DeX68YmDcTozE58xJfxc7D
zODI00qX8lspXeoXGy9ODRFtYT8cZPkx//vl/utb/3ZXTEmSdc3QJdkUFenXy02HzLgXNbXCi2n1
Ut/odudTQdl42bt4SLowuarJ5vj3T5X/eBa6rqhskZKiS7qhieKvn5qXzT0dhq7bA0+DGw44lOSe
ZZtzYhIm3ypEr4XqDDb9S9DN1G0xI6dxAUsJquPfr+SP9cmFaKaOAbJm6YppjT//t+06MvTGjCxD
m6mEdwuL/EEED/XPkWHe3z9I1fhN/36jZdli2+Ub8yEGd1r+9ZMemprkidq/9owoJ4uzaF8+dBjJ
UDTww2z6ySDYjIVOsBniwU/dYbKdT9zlNJvs7Oqb/hCbI9i3q0MnOgQLdwtSlsaayvmnZyPJ4yP/
40rHS+TeGJJmjt/k3+6J0utZJ3YsiYqmQnZJl3Tv02FPdrvi4dlHzLk1eyyey3T52pDC56bTD/mn
Wlufj0m17lxrVixe3zLhZpM00OYwx5vtaI2YrBqYkBPlI8LPy0P/J7u4Tc6QIdgEqW6wXnCHYMxE
BiV0Ujt20QJsDO/mgOI70PqN0ZCSsXSBqYEDccsBTXhT3NTrTsWOQgpN/hovUh+qOST7CdxiBojQ
yxs6iRqr8eecxUSG96RbkQbUzPXP4chEZpq/I846VcxNJ91OZjh2pOi67uI3fKw+/r4IlP/nIqAw
kFSNVaf/vtzaKuk09da99jNjR9vLgLTxYaHaxftCdj0Pap33jXBm+3myLid8VzEWmjznDU6o78b7
geFW8E8VgfX7w1ZMRSOylfPTFC1d/a0i6GtFqburUq864i8cC3CrdcVPGBtjJALIwLTuviryhgEX
UDmQlo6rdembpPbCJWZAIWKpIVdB39PlUWiHryLoMxfW9rWeDW34QMQ9agiuml9nLoBX94Pfv5D/
09cYN4xf1qxiqoaqS6amKIqkmr9tY3KdaFJyl1Tertl5sZKc1aV3qv3Ki93QT+fzuTJ9Q3CBTZcY
/ATBP1R9457+26ebpsg+plNWyar5256vNtJdLR7aaxbnM7h0FWraq+AnMqX9JlFOf19Ef5ypsmJx
rmAvzzHD5+m/HWRZFwtldyWducuBiq3a1XHCHrRFkwNeXPlo2ks2XUeivWygi7woBGR1mN4qOFDk
DbxwYei06T9c1Z9PwFIMU5cpLdngDHFcaP+2azRXXW+w2oe2VG9L9eeqbshwx9S+RtGbg4C8uiNt
5j986B9blWJpCh9mmjx/mVvy64cOQ5FY7St5kUOieUCIGAbD+QrhYU+u/1BpGn8+5F8/67fbXmXy
U+prfdgf0+PTvd8dKjcBhzLj5ekM/+HKRH72hfhOcBcq48kRIUdZZ8LljQOIWNsU/789RhFbuLTO
fJ6uUU0vYXCgqFm9zihubRWZF1p6Ks83XKu6xp8/+OUTPCMiI5B+3pbalNr6ME3cXf49ws92F/zA
BAtK2FABZELE/u7fb/Ef35qFNp5WiiEasmJqvy3tq4W9elM+cInsR138hlmAYuk+ZvuTSHDIV/r7
x6l/PFFVUSXdonMSRYlz+bcnKsh5quVq2u8fP4NH9tBItnaKBROPdHLGutOx+Lv2RHPKn1gmUC8M
uH/gy8ttZNsmC3eGhbgN7x80hKkr6DGo3T/sN8Z4Gb+88aqmmDLXiKm9KRn/+vm/rfb8qZdlV9yU
1S2EExbq8JhMX3PU7bF2DI8zT8HNZKuE8GwD+uRjMu+OQOnxEsCIQ38MCMrWyRxgxesO/Ux/K710
02EINEkXeIThWigc8CraoqsMy6n180oc5ac9XufNOvqMbYwWgmrahLfFa84K8e5eN0sdXG8P+hY2
xj8sfeWPQ4LjSpd107QoEjVRkn99zZTsmTwsSmu8WO3jmUkVO+xemIgu+Kl3WT3tMPQ19/OT+rVm
4j/BEGqOneQEF55xrcbexvr6qjza4L+vFuX3OlL+7cLGfvffHkN0fzz1ge1o39jnBZcF4OJhHIKL
EGKnCeJ7PGqX4TxbzpdLeTINXlgFBz/dBD5s4mtv/1Q7/b+WBXW0rkimylEgSr8dQ/qjHm5Ce8cQ
aq5uLJassN1fGL3QY8KE9fKQJMZZSXs4iS5QyEK66SzsnWiaO+RQhBX/xjhMe2uW43cApypd6hzb
WFYBSmg3Dgk282oXqbctICh06Z70VfbzdLDNmAITbRJcDMSv00BKhY3xBHAUre7mIMDQ/v+/9abJ
GWTolq4blPO/3noz64xOEx74Xt38QpjL9xnaKSgviA6Y0zC8lObJ6ll6wnMmEtFcr0slrJVATZfX
fN5gyy05NQzvLMzlKWYbaE0RGpH/gqTwAVHHM5c3JHSoRp9LWGV/v3h9vLhfX19dVC1N13mNLVmV
f+s/pDKK+1fTkFRBJrOLOjRUfSA9iAntmdFhfU6XDNNMbOB8dm+XiSqFjuWCgq/67UAU5KnO9qXk
cvDiroIpQx3gxOLrgHwrYYsZr4QlMjyP66L4vM+x8VVX+rndmjNlsK2jeSq/mzHrF54V8qf8kOCN
PVEMAMDDwLhsJOdK679/5T+gH1kdv7IliaIGRvXnRt7mWZG0sbI/ouMtJquVF2a78KMPV5MtRlpM
r+fy7uSXk/lhGlhvzEgxJUNVm9n5598vRf2jVFB12TCN/0vYmS0nrjRb+IkUoXm4Bc2IGePhhrBp
G4lRSIhBT3++hLMjut1/tLe3hwYklapKVZkrM9cyLU82bu+7J16V1sU4XGuiM+SWktgRXDP3XTl3
JlbW9KvXzYq0jjZbUVfjhZ4WVIEzN6Fp34XNM7nplIhBxzOuY2BFyBVzdnrQqQwGkY47+XdLgUj+
niiG7nmm5mmeqjrft6PKO1iHRdXCHU0uuqzrVowSKsQrbxuSRoM1Bfex83yKj772dY6LtMYOLru3
8SnBCGuiQ7/8OH5e8VJurxAGXOvuHrKuSzesYbjc+xBA2vBItr61G0GwJOz+hMR0CPO6sBptTjE6
gnlXCwh2EU2hHMqLIJQJLQKIwlo5hPT8k+IhckV9YvuhGh9hd1bwZbvr6DYhs+UWU8Z7HQEdT7bJ
8czWVFFBPqB16MZTvdNdf9qk4kPUYATqhPhYHh1YSqKKUjAXIrhFLLn7mFVQoyb/7lvjf8wCEzAG
mwJcRjW+b6HN4uoWO4yqp0tKIUDQfB4pjSM/sImPAUlco1XP+EAat6NBzXruCkErSYYJ3kkCNjm4
DjbTn7YT7X8sC6bqgdt6monva39DA1RHudXKccMDySK2rJLiyZ7BEtfm4bruqkt3SR0pZSYEZ//d
F5r6t9kDAgNoDBqiuS677Z+rqXa5bb2dU9RPp9Ab1vOW8NYpOMMuT1rQXJS61llLVm+/v4iK+Iat
SZryKj4nZL7ATLCIkPRdz+q5Or/qHbC1gtBEepuTY86n56Q9vhFP9XENAqLjKbukySNG7lN6eynn
sKrkcO/U3HNAjkn3kBxGKqeBuNHHJoUOCwI/WEoVhweuGG1mxhfaJ78o1CYMBQOIStXp+/7dSSGH
PSbrOOgOFj0eU/3j/Gk/32YEEX9Yv/W//GgTvMbQDMfSTE9lx/2zu5x1tT+oxmaX7W/boHbQ7D5S
O01l4b5pfb1+s4rQ0tWP/LbrtyTTXJC0a9zsCtPGtkDoWT+/tNtP5TTJt/V4u60H1ipRtBLMYMMP
6msPEGv9e4jvrsi3LQdM0HE8wgOG9dcIn6yL527d0+mJFFCyz1FTM7qkNiHgSKoo+UNYhwb8NVbQ
bGJsACoyiPvs4vzUrV7NJ7KnC0SjUJWlaLqLbEWHcfksniiIECp1e3iCY2K8g8M0H+xme+ip5luq
GIdeVA3a/o2QOCmtIVk29rnjpObLek45PUTGeaz14XL2fPsHv+HuGPx5v44BP45qao7GYv89EOK0
6/q8bdV2KLHjSH2ndoIEEmgxLoDel2D1aZznsNij+FlCp+SmaBWRdLOODJRxmwHAA7CnOztRIf5L
myw2ZK8GEBgeYPmm0g8WRRuiffZeWD8g4iRL2l3PCEVSgku6yuGDhbAhDfV1ffI9+KgIPJKNd6FC
HMngEGbHGSUtifX67zH2/l7SwACAlwEhTMv+y6w4eqVZX6ydOatC0uOsTh+8LIGbbwLjzGTSdoa3
gEWuPwypvOqcljs8mln/ku6wp9vEiWd8NqLWoRsFddaJPpPtNIFi5llNlvYUItNsEY86k93TZMSi
pMMT0d93guAwSmOygabrMYZ23EDeT+okxEcRzBlaFxckgtHj3zf6N0RoOjw/4B3gLablGt8WytP1
vF0dD54x6/tDsztMioB9ry/FvlHQJGn6RZDRGv3wCN3djG9TiqfeMD3Tc0Hxve9P/dZC8tTcVaOT
ZD9hUV+g6tUglTGp2DUo1TGLRZeyfIXAtLofN+7437f9F/JiYzLiBmkmESeP/7/dtnqsr+s8V2Fz
oPiMDXrVsXpUZJ4PMfv+Ijwdu9e9DwEeEUf8zqz9pfwA1+vf3XGMbZwLzQCts2WTkoXxN4enurrH
DSW4F/YJa+pMr8sFNoYxsCZFAul9tP7Y9rRIScWwIi6UPq38KqR42CfUHDg/jIfc7e/D4UgoUTNM
AbZt29a/IT56Y5rKsdmSdwW55gF18j2ZSmQ22nV0Vb5+6PrvGyQX84DoWUssAAmCfX/e+GlX7s8s
rVQ+rSY56YnwdmA6NFBVbZGtIWuF2tzr0/qnR/pu4H27SeB/VwfX82zLutuyv3W4W629U6tvDiME
SGs4sVoZ7JzA6dUhvVgY6o3WRICVVYtXsSNh9vsBWpNp/VcTHPAGiVKwkH7rZ68+ut7x0Jaj6jTe
rAfbok9lALlJP/SwnOb7ZbiEB6RhmbbzHcTcn9bFST1XzRP5rNgf1+Q8bGNnchtCGNZtV13YdDrn
zEdxol+NfwBQDUEQ/rw489kh/MT9qfz37dHea87iahwPp5FDocLlirwGuYAve7D4GwU+FU5A6UDZ
qKZFIfmfes9dwQDI3n16qmC9ckmDRH9gV5AJCdR48FDgW1DNA5WJCSnPiqTxLRvN9UDG/SGwjnu/
qmDTdtfUG6o/eMZ/OZeETjwT09bVLdtlxL5BZvalJh2m2F6eirm1hAsoPGdeuJ4RCtwnt8jwbfIV
m+BClIMlpF/23Mz2WTqhN7zGiHMMNlDla8GTEUAQE9kI6GipO3OHQl4fmUPTr0MSv4IaMtmqv021
UftK2VN2iwHgm2cQoIHzi1yuX/UPY6RZ30EvR/eIYnmWBArx3PRvy99FNbzitjeuM6reUD0n1wlh
dWyIjHyxLwpp9m14Si5qYH+d/Yvne+R/U/zoUt9IkWaUT7etn+edUuuuniJ0HdGz2PVLrQO5cwfo
Ltn3UP8gLZsiDZKaSBHxLwNrmV+60C45nZIsIXK8qVYmBwQRghjChU80rh3gb+j7hvn0eOygGcww
O6kDc4oVoVJIqbY5vGTEts/kSXberehKKnvXnV5CSCPVU1dtw/UEw+KYabcuPa6iHnAN8/TsBtun
fWRmBnofcHssPtYRGTvLLhrR6D1TcW9FhRcSAYk2y+NoDr3oYPvpvSq/8r4ndcKk3DAEq+EmpLzl
aTte+cYvOGDwaPqIZil+0Fsh58Mc6Nih/QFBipIQxCI7TN+RQNrZIiy9+GFman9lSziEngDMLYMn
jT8d889VtKjrhdK62mWkoFR/G1EGxXq9KefkgeouF9Vxb8v2zYR783gcuNSdnyCI9rydb177he3r
FsJclP6IphkWd651r7aPlCb09QfRikpOZXLYjtp6WoN5swvfonoDT00DJrhxugvyP7ZnyFy1j9Ul
2ZrvhT1akJIuFLDH51WZoQtQryHsiJtVUlxmiFqvDpMS0nJm+KlT7qC6mJW37IR+wmlo8UwZQ+S9
bfQ4Ac7y8ADDspZWPO11fKQy9uLDcLc4jp3F857Sb1LEKr8hQmgFwjcJsrZOANYteOrUgQV62pL3
2IEFCvoV6KPAoaDxqCzohREaeIKHm3J0i5RG7X1RD4wzxUIxzClEGxFipBAQTR8FMgEzbj24YsP8
NoZkknRWCHUKMmcuMbUiFcUnDDsz1PS9fYDW+wkRN3Dsc3BZh5VOpiaaxb6tdBszWTnpCWmNMkVR
zkIRbINwR6BsItVJD1a0sRJovYoquGrxFp57y4c+XCMwEV68iLyo49HPzV7tkepJvSaFNX5FtrZO
WWKnMHDdyImJjXOfsiMLmjElOlDxpvSqdbSFROjsn44hRUvWZw6hKsXXetdoAwStjpCKwv4O10MR
5viLzQ9zlADW961A5igeg63hPuAPyyr02467K2ytPC+8s5AxHAZSi3vpF+kmXs/ybjlcj5p+gzGz
728TeMCnh/TYJ0+8vw+R53rehtVoO9q9m2OEmeM6JqtprBERJuk/3WdaosYVmHQTNynk+JHd36Wn
XhMocTkysu3rerTO1N52UKZVtJ/cevkbqoaY0V58nJ9nm17Rqwenlzy7AtE+KSOUSyAQ3V87SAKN
1Z7Sc9+Ic9n9o6D98W7OQgBPw36mhEgOh/u0pp6X/FM3rpNDfElP4XZ2eOcneAc5P782g8OgfifB
lYD5uzqvMmtIqWiyQsCmidDiGPNshlpcROt51WuTYrLj1so5QYB3UqtR3SB3iYezhIn/A6GATVqP
i94xtcZsHLh7A/dV6bP4qaOGBEDUCrzJcXxOtKyNUQ5Jr71Ddp1A4V4lmz6Ei/QnvL8KVLSbLph6
n6Kd2B153f3ApGfNmJKQVEXJTJm0EW6YOYXbOz1MVpNTRkkX8vLvkHoXCQJi0KFUMfWdHXe8GVRy
mfQKv0wxYfr5RWdkdjKbT1ppDYandyBuxhkfr5JNbAanGHazbB1sYy3SE4rn0zpy+m0KZ8QU/YK+
1XezMhY2fTItFwFqxxkJ6egUoskUuL1jaPf0XknmhOIXw90wTzfDG0xVig8P4H4MB8wQzu+wCVEj
oMmbRPWdaJOUAxim01erP4hqYLVjRqZXX/GRsQka+OerSI9zmOnfUaIdIiofKCMr4njS9O3BuKS4
7NWZER/TpsavzbPezzO2HFK2t9xtBdHD2OlViKxDrh6ePk+ft2eYJ2LK31BNnawoU6KYioLM6Xqm
LC/zlbxOsaaYNq/eskfFaa+Zkbl3nDnz4hcZZKdBOVm81KPjVO9tqQ6A/mQ7dntmbCU/WIh/7f8g
YzrOvMXmgQlgifv725O59bRrfnaOp5Hmvt+IPR/dUWvViUNcigQQnbnniZaWbT7t9gi14oX9uwHG
PZvvDzNRWkCo1yaJBqNc+9aCclufGr3YrZ76a5/6qrdDN3SJCZ5DaMtZ8dBWAPl6gm6BOqnk4+PW
pWAWLuyQgHifPKtkTqI/2zggBGVzXco8uqVP5kin9zVVyC0ScrzK16bYMwFE2QS43spEgpC77u11
0x++kX/creJNd4ZaBwx4KEoXHU5MQTmkBovopfL9vton/bxDZ3SRnw90fp8iGPI7atfjg+Qvbzp9
0gA78/H+aTxHxSEsBlbnV+FTPgR00ZtTlYVFZUDU2rt0qXVEsNT/kDsjm328Yl+KPlcRFHLdujNU
07fcT7yA5CHSitAi68woPQsuTxbFXME1pnTcX423LI4fVVYmboq6XAAzIKg0Om9DE+j1kl4CHQCW
lB6ieW1nhvJIZ4gkRjCjKC+hsmBEqReXo4AXSF7tDmcU5PsU3T8tsFfhV/AXU57qrwwlxXPELB5B
rNp9OqK/iKjrgMLjURtcAzZmMAzUXKaNT92GHe4nGpGsVwoxKJ78usRlPyWrOiyFirT7RXA97lHp
4F9Tyg4muT8qZgdEXygzABLOYLgk8mmMkZbTsyeq/ICyEIvrm8Oi+3nsUujXmeQk1GQAowNYKXzW
hWUTfkqKzSKMFLRXVwk0jdFgMCVKtug+1Qmakj5E51BPTPc0hEyhTtWJ8z6clUG8C8cXCn0pJPFJ
2g3dYP6FRmKXJHD4LW+d8Y1yIqm6ok7yQpr/v2e+do9IfZ/5RJzBD9kZPee7H7rXd3WzI3BCZBGJ
eILeFCluBm3oryZ9yuvnLKZh+3LOiGWNFmRrXQgzQgYVqEE+Wg0oTBwYvNuGdvqymex9raf1tsO6
jz2uDNzRBos6IRXppcwoOO1Ojk+ISoU6aNWxW6BefvSVCDKxYNfXJkidofUGrUgEnwUMoOTQU+G8
Tosh/OwB/LdwCJtJm1Zz/aWamy+gjLsZoIj5cktyIhXXvjJqoMmrnrxERSm3itSeUPSnUOr1NsPy
s5jChTqFBLb3U8zhL4CfPFTQEwvkhGxU8kW+xWd3V3JfTk19GLnwv1IutqCIam+KtOBbfkHgJX9v
qFA+z522767enDOcPsfVDxaO8x0lJE8JAIs1zHIRcAND+XMZtRrbPOiachlpS6iiDA/71YeFpLDD
tkZ6F2pEKH586A5WKiYmlRJRZUeljTKg1E/EFNhqVgSk7dwwIeOc4ruFf6Q+/RygdUsit0ppxLP5
i/StxcrXIDnlInUIPyZa3CqhAgP+MqklosZtxaNFYegxKFhErxRhdCzUyNhtYFb4vJAsd0DwICQs
u7BTiudN6hPL1NHCHRyLB8hPAri/WkSrnB/Q47sr+cd0/9ZH34xAe9Hk7b6tCF2xEuuRzsJXAj8I
V2Xn9GygIT4gR+IyaggzTNGyyvJ3aPBB7SGHhf7uMEUd4APm963JfCal9t+Po/cXVkKKr6GrhPhJ
9lL/Anrz6+XQtEZ9nUEGQv0oZBs3dF3OWfN+6PhsIyZMTnADsRBku15lSHkycP/50qM8vw7WNrh1
FeYztgSIJ15ufYuCmg6mX+UrL2b3OnNw8eFSQiaEPQjUALaiQ3SEmy69wIscKgPHDVs7KaF9/cD9
reIqPiCtjIgxFXqsj9C4rCJnvMdARHbyRLX5DEvhCk5GkE/kyOrzFOHHjj2lZKaok9wOA5LjEYJy
fCMtkUAHZ08V1lG7S6Xr9hgWfil1dJhZlJsKEenph81d+x99apCHrElG8D2l4M/HQvMa72Qu9BX1
e9jk2osbOUsPAJ3NhhyoALQ/adDMbkY/PI88+38hmQLwYVPgFlsGwP33JzJvjPzQHK8zqpujW7rN
ckKiC2G8AeTgKeXnOtnypaYL/A75vXlfDcqszNRUTeG0TewxxZOZTibB5QsKPt4jrJquSJLdkluA
blYk78ux8rPKNmQ2jakIiPRbR0/titr2Baf470OXL2YHB1H0IrlCylAZyptmWmXFYJ+cuNJusBmY
XK+ew2rEBzlVSjvQgOFCJvn0mEBVlo9OGcVTbP2RnRZY54tIWboRB8NpqUOItKeZ91YUg4qtpcxW
EzuimnuJpC6HYH260SI6ZQhtvOcjzs1JERAcHt5JmkjzkbPcDLgBOsFMT2Ji8Flka2iaG3F23Ycv
LGm+bjRqn62TFf0BVCT3Jh0n3bEaQCTAR/g3xEr0qPSQvCkvi99Gr2bwHslnIb5ZVrzw6E6TLhEO
JXpFXpAPEGqCpOnsK2RmyWjId0mfHY5dMtzlojxO93NTuA2GzKHQkEjv8ktOo36duD85zBl6Q9K0
EjuSpuwTZXgkzLCUEd0mMgpyvRtNebTWHYMmctXbfdTvbAV2ZI+3HL/PiPTJewbrAIfZ9Ayl2Ali
aJH04uN6cnVKCPlBH0g/mPx1/5tOrTL5OhXCTyoHcVK5Pr9lQEru06Fj9vxNYEJGdJtQ5zrZJ+Qs
yDjmZGa/sfgnCxLVJPXoMYlkrGSkJAWGXAzum0l2bwBdSdsr7v/eTVyxorfIJKDzHjeqcqOPrpcu
keZIh8hDwH1HOtYRo/0YZpnW8gF65TFMZgTfqhA6yPuPL7m0fn+aiP1t4Y5E6ggsl+bIvEFwg/le
Jt6SqcXU5nRy83IvKgwz93kCWSBnkP6To+6DSYPpUjWVIb/dT74YN18rpro8onJxBVIR4KT7t/xd
DHhHDpGbkZat+Z1zfTV1hpSOcRrWAOayXEO+ZY7Kc25HjI5cfk0dHEchVglhO/+Wjyz6x681h7r9
U8jNcEM5nSMLiw5j4uM3BeUEA9eJC1OKXEg6zbpfUjI05FNq5L7RGZmcEQYEOeGF1eoU5skp1COh
9iGqySGyAMhQX94XDG9J30FLRorsKlYDw6/HNROjXco0UYNVKpqlTVjjB5PPYiHqV0TAAdE1BpmN
nQDxU1CIOiQXLTSihm/5QskrKZIm1Kc1h6Kw6mvkAC7iFnoS4kFVDHQGWME2FMCBGpmJXAUOXv5V
Al7L1eoQ0DtUp2ib+ouQg3lNTo0PHuYMP7XCYA1V5OFdOxGWEJeEzAgP3Yl2/HUJr6mcpeSMbWpF
0I5GlxdKK5NF3IhIDhB5DeVTCoQZidK7gLydgmbXIbzNoAioZwKQNMiqy1lQSIshI460yB5eA6m5
3aHFjb5AVPGFCtUzRDi0bf92nJoxVlpwjm4U1AL28Cl20bgNnMhKDdoCOnHGu7C4GdwUvFPaIm3W
UqUPFj44ZI+f+UDuyh4+7ktfGtEhg7Ae+1le3yAgzbmyCjEpgNrMHVaB0t9lu6zlXqW32lRfemNn
LL2CxklkL9FE5K/1+y7R0lu45bfDGTyu7kSLpTRHzk/ffV2/5KoALkfe9mhp+X5IPHCbXUKphbRQ
vuRKyENy/CbRSFJA6IAz3UKE+CAvSSA5D/mktFdGBLBJOhj1upCwPsOjvG0SNLtJwAciiVaj7aDJ
zFAP2/mRax0SdwnpY6SCeSQqo6yGFsMlzTgk1wAlcuwSkru4uvSbtOLeoan0JUIX9MBteWHerLhI
w6juXmRmweo2L+OW2VcGpxuJWi0Svo5Mk6hkRjtMyHayCC9ws/FpsmpD760OofthWhsw47xs7n/S
NepSsJ0Dui1YxfSo4EMyug61UU2mRCapmHDF+VJY7RBrNxLRV7HICM4jSei0A5nBO/94n3UEK2bS
jBUPjjSmubfcebPemtB6u6YFYujyUF3C6ssePh40knTC9cBIlfEamctDJteXmXHAXz3SR2vwRLwz
RlXap9LJZqj6MHWDfiKeEEInGSmR9CP/q9ykPMVQ+Q7PXw5jrjOQCB9mFjGnckLGY6jBwo32dghI
zYxQYfTeJTKlEQmRYbSZQ/993WeIaIvIZZ30AvomTTH5kp/n98ruXIDMZHrtkvVAvtHkQcMhgeSF
l5sMtO5+dD6RoYflmrkIufe7QHJ4KvdblUeAOcmjIIuAO0SB9LEY3OeUXFvOooxrjpWpwkVCg66Q
dttLkujSA9c7orDo/P8VUVEhsfpdZpoKwKfSw+sBDeBw0p/4MlBt1ukKWE8ZPXi2AgPCHKg6dLr2
cm+1/kKICd3uHU8AMCl3c8zkVPKKkWo8EDKdCBMxqNcUGvZoxV+taOw0YRs9Fk5ZCRf3bzUpY30m
qyM1yqyHJZluqwQqtxdZ33g1rGJZTWFQj4r+hqVZ/nKTc+wmwMTpGnB4HdZRG2t8kZI6NQMPemCK
sFj5kWkDC7gmms/6H0HbyZFFVMCL2KFdOzIL1TCn1t7qyuxpRpROEfGVL+DOj+1bGd16YDOsdyUE
AkKDC4oeX2IvIVgDm/r6U37LVx7ZgRdD/RwiJBAcY5wGFE4C6HcSJ6n5KOKr/GUlSqawwKtRO109
E0n8qXJB+yttHYiQkmCpxnRMhyTO7zkDrqLuyee4zFR2zgtJEZsvMh2nsklWy3VySdX7JoNdwPuY
HCQipjkbs+ztsjGzCWdwm+jYKuIQyHdD8e7TEWg1j3IiAzzpUsKYGj4krOx2MhabqAVuTKp4/7Gi
gx+bnuyOOGPoYZZsgDK8pl8iq3Lf9WRVgIQxkp0QHTaWgAimSH6aLBb89NfPj/33sdX9d7wVaPct
4LEhOjzkPHVM1B1UnlUEoch9c7r3dHjoSaOV8BjLSNwm0vPFh/YTQvxXYp4DtkJFGSlQUm1Lrsyf
Tpxtn7xrsVWKJ0EuV4RvsbLDdXack9LmjhWK3iiwC9tQDNwj4XEVGjThTirmC0RULJBOjWC51quf
ikDrnIZNVD9RYI382HDzBIuE9rwZI6MXr5cXOKngtMcbPtNXKhjoIdq9YfuCU26Tt9m5K8U0uySf
t1/y+GzndXajIppH+DQwgnWPRzmzQw8J6S8795EBCLW3HXguSen+GdxRZbFcjcr3Aq5a0H4t0OZq
Zj2toWwgqFAML9BK+TDSzqwZ7Jj9+gO3f3CkdF/x4WT6wTsG2v4LfSf9RQpxXBxksu7vhce/oe8A
4qZmLZTrrE7RtYqsoYSQxE3F2MN6tZB0wNLDCdM7YihXCaRUVXLOLHC8SpBfrD+yhQan7BZgOmP7
7XDSFpj+Lj9Bm3jXoIapxG6Uw0+Y2PLufz7nYnyDr/nuOYjP8PBgTriLYjs7y+0M55F3caOw4wmr
4CiLs4fJLx4STkSZGKFCVq0DiS58yWKVigsKMSbtECcEljUM84eD6UbrmbhGEF9gieMEi8v18DyR
6IE6VrwRMfHxn2ESRMJ0yEe57Hg1wUHhWGx36AbFIxLzvsJ1ZA6K14DtP8E1p93ysrypkhBPpO7u
Mclr3IO4mlxGGe7eKx2XmkvRu+LYQqssTrjc9aPh98uLvW1z6KNjxF9/uMB6StvlGvYXeR9f967l
FuV2uVV8JfFmxSdaTeSSBb60euMAeZETO0vYOsMyUb9w/viSPhb/VHztR39Ls8qklbFeoxcxhKud
g7cJpHj/uWvi/0LfKF0ivo6cXBwvfs7w1FKdVomH/2iV9IPAC4ux+Ih419K10ovSVTIiyhAfE5Sf
rq3n+CjwOTLdHp62uE8cImMFwy2tlAP+H5ZwgTvERcSTm5s4iLIEOMPb3dPd312ahvGSs9v33t4x
U6WLpZN0CEs6+UjaLUMKRSU57eL0SicTOovqdwv2aIjVs1UsUyYfCSrx8FbFiROnUE/lWI4mX+g+
VeVnle148THnBA6RjhB3eMMAP3wnGXWeA3FnF5EWPjAQ9UuuzGG0Qa4jfQflsvyxod2HgYUEk73q
431DQMlT+GamRijHKKR3y/itJmf/hegS9wtlBcfdURr5Qx4DOav8lEsrS7ljuVc8Rrrmvxkgz9OC
CbmdcYL76D2Ovs82uUf1C5ZNfzGWeXkSzOUBEJyYDo/HzMBs4e4fDrC8Le6rPLTS0Yux5XUEAaHO
G9cXEGqa81gJJvDw8x8QBA+ijOv9sd8mOTPqAV/IZ+RE4j6vBmAv3lDOLC8/MIE1Tu4eKEGGRzzW
+ovMYBihkaqmHbLEcGtcjMsQUgjKrME5HeL27gCzV9E5j1au/9LPifPXH+c8sKGgJW96hqTtqZzv
XeTHUZdR3lA6u0EbjAIodqe5FNfn/CW2pBjSYjLLX2ITk0/1tcvQ+sLVUMFl714P4i/Y2lDEB0a0
/ZJNXCz3Jjynsv3mX+LPkvnZE1uqiq3B+hnLDcuMb8StnSB/Rs8SS0tPsPuBaTELevdNPdk+yyZf
xSdek987BNr48yof+TjFjw9vIlvMvajqeRWRRw3IHovCZbcT883mWwzAc6/on3r8js+UjclrsJrx
r81n8Xn+2PVPmCXneB+LBy9uFsaeL7YCEffIwE6VPhBPoAVjpcQkEEdWfADV14J2bnzh6lDRmCKJ
fabAXo4WW8MmLxDyP9+LaqzzA86pOOY23sI5cMVJSI+4H5A7301qyjewwo+Z9DROMtaw/HXD1bk7
mV9o2MHAKG4Eb0qv8xE8T7wfhowMODxk8f20lHEUV9DG7eONSCFsf8CXeBju4kOISY9iJB9fQPpy
91/lWI+Blbd0GiJujbiu4ivl8RpP6UCMEoe0f05Pd69SvEL0dvBIpZNk2iyGeFiZjZ0g7m0D9rCI
CxqArsB9Vshf3tsZVEG+pLPF7Bdb/5ARURLPlnsTX7UEJWgD6cIrqIH4ZtbdscCPlC6dizND9zHQ
VqA8HUkZhIUBY+eIbV8zGU4MrU2YVnxXHNrAunt/Op6oh1lN6hM2uBh6RNbIZ6hD5YkcCT4nnsa1
+3wJgR8SM9zhySh09qO3IFvGxuG7/3B3SE5C4svEBbrhnpi+mxwiFZaCJtoEJW7GNjyQJKIG0jTl
BaZ1miONls4gQxHHFJGTCYRl4g0x2g+AqfoSB9bEqcb3w/jVcHnFc4QbILyg+uEk1ZOYaChI8H47
kVtF1D2EihQ8Sjx36h6Sh+PciH8XgaxcGTkdNEbrl5MWnrI603AjxWkUt9UAK5BX5IT3MZnwRIJD
XcfyiMkDVkQb+lpAAouf8jyv7uMqPWbigaGEHK1SM5AYK5tvBGdaquNQCO62vqPaggrKeiarmXY3
SAWRwOV7k7XiMUdkJqDDxGv3s0t3PeH9vYgHKC4iol6xLEU4kkzvx82JG3sDRpGfgr8w0kx7+ZTg
XQLAScdeQpOH7v4Q0pniUovvRuJhqiRKAgNn7ygqm3hr6O5G63RHfiM8ePD2dRreqJkuCuoGEIdj
T6oRJUi8UsOnD2Ux/7YDA8+BKuZAS8SLoKr04/FvJZYu4BN9aH35WRJsyw5BnuX8U3xAHQ8Kxwqm
adwlJUQB8H4tJXsAJPJbXjnEuFX9JoW1cilnLp7FYxT38bRUYkjs+VcVHkiY0QBW2un5lVJiFWJ3
aYBKE1W8TXmLSgeD9inh+RU/Ryqv35RY7midNan8Basxfp/cJ4lXAKdkg8Rrit3omPtr8F3cX5Oy
CbmqXJMg9T0KwL6b2HCjq7jUEM9iTgucisHJ/pgzAcCziRNRAg3CK1GDx7ZaJau7A+6SUGHytKBO
4284UlxyMcb5FGcH9e0vQHjFBZX7V2AQvMzFFFlEV/ZPQYhlkumRA0YtU00Qd7E8HsEHxi0FLZfI
lQwJgyGUjoz3tn+JbyBQglyiPK+g7qA/q/E1QpCUp/TyIliYQAvXHgl08QFooeAdWYZl2RWYTZ5Z
2fBkE9SnsuDsASIETwPWBcC9LXmGgc9IykrIYAZaEKBCtkdZ381wHduCBwGiWF356wCoanXXSCyo
vs1yLICfTObHUn35fxjuionJ7AbBZcHwWOFwwFgnqRBmW3lAPrI6b0JvKpZLebdPsXIgwB2XzCKS
iz+4v/ujtaD1AqwdktWr+bIYtqAxspGzwqReX34KUnPDWADU5AE93OHVOqyoR2Q9KIMd68smNAQT
Bh0B2Bro3Ax63bTo8HodyN5i8UTuqKE9vMgCKGsHUBWV+fIlsBEdcEf9pJPQI6Xz5Cm+heoLkVc6
lZ1t7oYKEKkAX7JeHcEXm5lgyhrNB16/71Y3ri8LdR4L1NYG5/eaAWvItDFS7w7Ook3DZwVjFvw4
Hwhs1qarGcffsbtbCCOIbKbPK1JqZCV5AG3sa3SK6UtntRE1S6D5vCDfBVDUlb4S+4gFDcjciEzy
YHhR9mhwV96QKDw2Qj5A7twbC7Iti78TIejGBm0wzAKRCUiHvjbBXBlJmO4jgHmQzJrgroLxIWbD
Rf5OBY060OvXCAkecvKkD8uJTCLYMNmz81h+CkZnwdq4ZSz4Jm/+wFQj84pPG7zmhvvA5Yj6l6gF
uky9zasYNnUiey9sSiPYMLP9HZdMBb8E96QJ9LqAhsqY2QYMzMDIPiXb9g38+nRvhFxCUlpsjAgA
Vv6+kA5Y/JJP1SQTcpsjJmlKci37bZOc3uX2eBZCHaOU00jM4BFjICmR7NQ1uuUooowl9gD7Dm11
7kBie++7Rw86kUDoBUC69Oljf1tPBI8X3P+QWGD0jBGbDFe6v800kEH2+mRepqTD38MmEgQh4PO1
/mIbepXpitWI9XmItHgTaPExYi3gKXYxe8QykCYJHFj2G3YMgb5y1swTXx7rLKvnW0lqrBffhCZz
nSksnAfWINk8rJks8rIkH1maj7Hxqwr/nZBhSuL6H/kid3DE0y3IzCDHcaS+5DdwZNFuyta8OLcn
auoOZP+FdWdGeQDJXmdkTmMFVYn09OHu3kuHQnct2ncydzk4jq4D8u+fYX2mcA65Vcdfwzyw5x/X
118VgPFL+6t2Ousf8kfueYp/NJdyctLwVUrgBS37ixbvBtfG0bDbPvoawSW4UPWnS3CFJNUfqjb+
osig4NSF30lIziB8dJxvIOj6WBnF5ra69WGFH5tfbdaQVQRXiI/LAHVKk9UIeZA1jvTROXHqLkLS
XWVsqbEbLuDiMrvHVzghSZDz4ksXLq1Q8qF/BA6lFb93CMCWTRuhcOR/zf1eM+OdSPiBvWAzsKpb
d133LzWtIEddq6abcnzURq726a6iIwJPVPZt7UN4PKRIJv57GsFl8j/aYcNJIHyFFqXF33rLddaX
9bmtV0+QwLNV5+CBa580uW4RIy/vr2dv55HSgWkofaPS+gpB2jVUoODOWSIk/pvPUMWBQII35Ax6
95rl3WpIxmVPgy54So50dxctrxR5UjE4cl8R8dtcu9ZH3eVmO+1M+bCQouoaPcQOpzyHz4euMiAJ
L207m6fFCKGezqqzRAmCfamIZtRPJJ8QdBJrBXmG/mgxI3gL4v7LGUDQ1S1wKiG2BI/ei5gwshnd
a7zpWwRpDTiu/ZPTiRZlZ+JRD37lzItZ7o+CG3mMCMONi2FcvZ1RICf5swM9xhQiex512In3cP1G
QmhI6vLuGWlHA7J88qH3HdSMzeeSYXp2NSHwm+1GBmrhqOIx26BCnZMzSL4n+8CIrrW7k+WGXCOS
1mF1u6bnDqp4NJQ8EGtJqhclUkiWkd1JaUbTPWSksMOWRFAXorZq8IpAHwBV0RH7AKr88SlC0W9Y
TOFeV8n9H+VP3gwWVS9TJ9fXNgTPCxF46UxdEsbXkfomNC0o+VVoNiKrvfJxM9/haulSL9CF75qM
4RX7/r8n2V9JiMx1R7fhwCAZ0fDUe3Htb2vVtl3o7mWzBt/avNU5G2356difK+9zs+Pmyr7m3KIT
9LXeetPRUacq6uhcvf3QiO/ZVtIIEqnh3yAXUVe1bxO9aI+uU2vWo5b2THLYqjECDSFJh7hpQ3EZ
D1+O4ojljE8mKgK7N8M696sidcimqyzldedUqOMxOM74h6b9tRZogN/k/93rxqn7/JaNdSov+4N3
1dwBjBtkRJZtSGrkuY5yVIo9NJt6jpbmVXexC9tLcKLiRvthGWDN+b4MEDIyyM20TMeFG+8eWfpt
iEg8LI/mdqOOttl2111E+ng9u7Vd+/0yWb84y+t+WL0sPk32l6frCPZztEBgeN+fI4DRGjFVtOHs
HgV/PP2hMSF8QUyj8uuv5qtCl4GU5Q9kthBxGNoDtIckINX8H3Nnths5sqTpVznoe9ZwX4DpBiaC
sUdo3zJvCEkpcd93Pv18VFWflFiKiOm6GhRwcDJTotOd7ubm5mbf31+iDUSNEfG0jlA+4guvyEuN
iiwoEVX2KFP9o0U+CVhkaqs/8/dxSiu3OQ2Sbd7PEc4QEjD9o5po/k4GS4Wmi/PmQqAnG4pEwVe0
RUzS0K/76/LdRUoQPhCr6oHXJLLGKW149WFo4XZ3NimxiNz1iG2/1QfUW/wfzpUVz+DTIuQSQQ65
pxbkogPtfGPdqAGavXMJGPij9Vg5M+4dIB2jvKJTqgmmAssykmhpbZb8yuI5YWqUjbtf4lt/Ed+w
3P13kAsx944/qd3vSIvVt+ID1FTOUqM46yht4VP+4NmIRtCx9EF5ReswLJdEFcU5ih8oEzrB2gDS
jdD9K10Y4Gf8QrnE5GeQEkFUhacAtPFRdXEwt2t/Uc7K6yoBhGcnzUVAsjTmUuRDwtudReh7yLMC
x066BnaP8LPFjdAbFrwHSkCRYDiLtD1CaqI+Ux8gviN7081i4JXSQs9mIvxJUF7FPGzHssOQw04F
11L8gQ1u4Ts/hTuEm0vkspkzMqauA3+C18b9KoRLJHQbiOwrhim5g0hkvg+b7FJFmxh5DlQBAptS
OKZUZt3Fb7z1GAYcmERXDal6lyY27j384cizGu29VyKgvTJ3GQ5OBs6MYo0tXIjuuq3nKmMF60UE
ALwMC1TGVoAktHiBysm+fc2foDP5+xrBHwqARbuP9jxTeVDARswpHkSvBTWFX14wHzMuPASGmawk
5VPm49uGtcB+db1dAgnjgtnauYEt9Yiz2AUatc06Q26inWXdq7xh9kgwhiCRY7MFOCN2iV6pv+yb
jWigqLYI5V3TLEHn6MFKdpFtnqftgu/UoMSlz2FFlIfkNkUo8aAMdnaribMM2OiTEM/VZwtV82rR
P5cUIBCJ9+xhWbY2aosa8VYD8Su0zue6s4Bt2nloyawohEQL3CB1Zz+ynt90rmrvrHsSqQMEntQl
4AWYW2Zuu54Ns6+fw+bD4RbCtQTTK1p6/lyCckHeGttddDugEtUvXG+RewsQbrK7cq2NxbLgqE4t
FKm73BUzkCEgtYws7Vn7lLyX1gykdncTv7nd3EhtN50H6DI8kv7t3JVPfBKyc8zXZsTeB0yyH9T9
CeS1KEzfFEEBeAS2UI4lWZ4d32UkPr66AkXTcxBDBWpm2ggW69uZo835X4u0d6YsYoI92b58BWQe
9gaZwvT0je/1E5lpxJDwAyEHpTM9mlsfacbkDMAo8qSDXnM/Kjez9ld6qb54IUJncw3NtTeRpEIY
9bv8tnrLySW/JvvRQcezGEV60jW6z+gZ3ivUP7IMHxG2dV8Q8AsopLEW4oX7IOx6kDKH7lLgyd7W
vex+YKVKmK1IVTJfXFTgyUq2a3Zq3CFkOip7MEaZFY9q9RDdA6kj53lWvpTJWhFgymObFyFGEgEP
lhCqTNftrfGsvNW3ajILfmZv6P4UzCROviz1R/1G+kH2Qv5SIP6LbXd3OTpgl+qjHMwRTIE/XxmL
Bsk3A28IAMm8AMykw8ufo2xAqSslUohOK8+QdDo8NvYPVl2BPBm6V/MMKVpszFgGU4/5XSaEW23W
v8qoqaLLZ75H78pPBXTLbLQolDg/Su8OF4IPBbPkLr1jpvnOyENxr5qHboVCIGWadBjZmh5n7Z4R
R08Y58fLifqIOxRKSAUgIM5ULhc9xEhv3DZ0pF3vCJtwU88CgRnxakDfH+HtHIVmaD9Uc7+1i9eI
GfqLTYhDkveW9/OIU9Y7aZHBXnGJsn1shgDkw1eUWDKqrcF6b5Wrtph7q2wVbb1r2Cyz9EfcUKq7
oDy3dVBCm/uKLTCNydknXMS2s9epLaV2i4lx04MgIsp3S96/wDdBFJDyxjkHZ0wcJdLssu/ZT3nH
96Kmik9aXyHX6Zgz5d55pM9octZU8FSzEtvrbpWWMQX9m93wUyhqVBfdorgYLcrMvfVvT7swH5kl
X44zUJVlBRCgjn9nSNIkDSKvrVjvG0ncW4F1X4Xlc4MAShYfOnnAetHXTNmlbnlgN7c8wMixu2j0
YacbZGeh7mPJFQXCyr3kVz+Konr1u2LfBdW+6AoMofWqFNqTlNR3sp8uYxXVT31tdtIcrOaV6Q9P
YtQfQjA5YeZsUqW7ko3sxc9MijxG5n1mp+5w78dIQqfeJhej60zzn8vg6fQYfHiQkzHgOG5S6AIG
gZPW6GN98qFcVY7bIGn6K5RlemmVc30A/SB/9AhUDBhpaS50qMatBPOpVl66+tJirp9+B3k89n99
B4Vsf1WmkpD6dUOc1Lt3me7lgppocKozjhUEvN34xbx6c/YOedJkhlaL8I5jd4ZVt3P0K/2ldoU0
zlBd5vG5l5lyPGBrAFjmu0mgtSlymEwKI3IlqSgFBIScn5wAULdDx9hpFzpC1MRFfW5V5mL60uf3
RnKQACcXQbxqS4Iulr+WI4LG1I3EzibRr9xYPITqvZa+IDledO0i46xweuw+WJVfxm48/1ImZZHK
A7ncmrjhSl/WmRa53Z1+cG8UyHzy5tFaRcOMC4Uzbf3N3QYkOR5GROq+AQhPs4ZYDVnv52Zzh0tB
MAS2t0uo7tfpDo3D+7k/oA8tGVyY+QFB5P99nY+GVzaSUWjy5eAuFApYxUNVrHq88G7YAA063djf
Rs8imKFwjqGShYlHs19bi1w9k83Aae5wvp+QA6bYxpzNSUWb/Xlc+l9fJEfKDwmS1zTrC9/1qskf
/+v/1GVVPEf+c/IvNHTfnut/pe//uq2eK7+s/Nfyf48P+/cv/9fXP/Ksv9qyn6vnL39YJJVf9df1
W9HfvJV1VP23EMr4k/+v//ivt4+n3PXZ23/+x2taJ9X4NNdPk//4659G4RRSxT4N8Pj8v/7x4jnm
97Zp8ev577/w9lxW//kfivUHVBKq6UD3UdJnjJVF7dvHv6h/WLqI7TE1VeXjj0ybJC0qj19S/gA5
qFJPCcKUqTEi5Mq0Hv9Jtv5AuQF4mUx5F6EgOCj/3fGrPyfUn+P/vSKM9NUGGSMOGyY2qFEokqpK
3djXmeB1hZ8YvVJQU8wOR3IZ/HuAL3NhFS8dCIxnDq8f7Lvf8/zv7U1O9sCjJKEZaI+kio1KXZmG
EB3yXgHRoYqYebZyDArmKSfsiHd++ip/df6z/A3m4csq+1vr0+BG0/lWVcp1NY9ER6aoxq0i0kPF
SuS4g5UuMjzMUmk4K/v9vSBIzgDYJkbE1WjRJSHRqxUSOxcdrVw2YY48VRYmjrZ1hJJpdlG2PkDL
JjUC2B6OWaqlaSulahEBcj1T4EShhOiFSW4SQsZRqqrdVFaQogDWRqGjXApRV5A/ALs58n6arVI7
wUthIZyWm1oHwzPqk154Tjj5E7zKhUbID0aSNfVF3zSmnbdQn2aKlljas2hlsjqTexNJdxBZIddw
ep/AkzAiD9quagxkx8u+ZdbBopT8HA/fM5uk5dAh9EO1VgtDg0KUiP6jKHm5yrcRnUR+6KPeMzeC
5Ts3QqmYHP+HRifvwneCW0/wtMdYDSRnZpYWycSaahKcC8P62XK84VYYclfZxUFS2k1QRnBXrF6/
cZXAuRta6FiinuNiCrUYGmTD9AXnZbmQCU6EISmsVtr8CEJNXYta2R6SXtavs1AM0X2OQku4kd3S
RHa3EvFzrd5ETbe3OBZWabu04pTyCBX34ybyVQS4ygg+jJAVMZWiZly8xlFmvJmNg8CAIZTXluWU
N2YZ53jjmisQDinKop7pbd0kthAHDicwN++VrTpENTfHauXfV7VpwmapY6RHHbf0lrniBI9dIGr6
zG2N6lYS3OSp1Foi1o1emEhZ5VXVzIPAix9GFO1cUOpoXfQGGlW+gCy7Fl2Fkuvt2nKAIUAxJ467
lC0zoYYjAPZ1yatGi14Q4Wia5NeZTijZWV7FBzc0ub/tze4uDIf60OdeMysE31tGsemhtAau1ajd
dmbEDecIzcratdy2HbpiHjIKTs3l0OBy7xtr3OqpDjX2eC4L2fW9PVTSwVbrCuFymZESk9Cf551F
vVFjVls99EjYcGu0vTRRv07LUUi99sN17BKMqC0UX303U+zO98qFUoqctATV2CeyFy8QziJ65Cvp
cgg0a1ObkWZHppduY0XJCP8o/cYKIhfOIjLxhpy4qzakVjVX/NqWWRVzIGjCOvAianICwj15NWok
1updX0b9Nu4zOAeG0O0zXwfmFAYQHZmjuygP3Y1XKNJFNETcVkdOeqmJxIeswqrRhO/I9pAp2jXc
VqB0tSsWgZlpy9rTqF53rGjhmEOyVAXVnHUmhMjE9IqZGMHCNTUjQ+6b43pqluJCi0Rt0+Ra91ZH
oviiJ1LHUJX1tSqIKKLGAgFoqylvIrWzY62qlmEwgIFsYndVt2m8jVLnvhiq/h6xSHE5RHG16QX3
Z6xplh20ElgXJbCum0BHlC52/E3hDlx+OYm1kx0vRt6nM1MFNU3D9K9yXan110yrencuN9ifQxGL
qIoMeU4X1DIxfDvvBI5qkutrr1gVIZt7iicZM6cJfZXpLyR7J0C0ITDNaCd0hfHkxCIcs0GphKtM
7KvnotZQ9VZb5zoVAv3JdWTEqMLIuxIdS12buRRC6UeLqkSpzJaV2kAtvbMGfyGqHRaq1LR3uddR
oh28oiAvQXVQ72RGaaYtRBhNuMS580MotIHbYKNBdRKJJ/iUqW5ABtLLrQECfV1YiQVbVh/8pZ8k
rYI0jahdZHH0nOkZAOIwb15MDicXeZT2887o6ysRzSswKB5jguSi7AeU4VtIAGKGmnihhOOoF1X/
5FmeeYsdJa2m7K18FXUiATVRrbikt8T6VeOnYC2F4BesIfbessC1Yu3Kc3G/z3AXv9nEgRHho46F
wupIYPi6iYuRFpmdy6bK8X1BiIrbGtgf3GRHqPjl69O76OiJft3BvzT2ARD4dHIyBdBIZUZjlvYq
E11Km/fTDUzOZuMu/bWFiU9SJU1RWWN3EGzcd3uy6G1hAboQsix0trm8szZn/ZLxmZ97hcoTyF4u
PWX4Y0gmTIYwqaowkFUiApRDU6JONhsRZfQbYu7i1Z23IDz71/nvf+QbH/zXIi3T9+qr2/vVof4v
sBLJbVW8vVWH52z6k1/c5/8//GX0OD598r/5y3fPfvvVX/74hT/9ZRA6f8Ay18TRL8UpHq+E//SX
AW/9AUSTUhmFn1dElUb+8pdl/Q9uqi1j/E/RRyGr3/6y+Md4c6uLI6GSa1NL/R/5y+O58vc8ETiY
Gep4IzWZk40rUa/TiRKpPNIlRPgrJAWvuBvUd9W9sPw0Gt/4qV8L/n+3Mfrqn1aW6hZi54WutNev
6wvvYdaC5jr95MnV/u9HT47LhhX6gjDwaGSub5x980hS6hLdwHf14lwLx95+Qj9qW82ARVqKe7MS
wmsz47bBSVQSNVz8JktrQU/5tWVtK7UzuXkBYWeYrrHOUweuCMxcwMpc2g1dRFqe0pMm7w17z9RI
y1BytIIlbnoTCfQbDkayaHxpsDlJeCA/QnjSZYgkr+FZ6EBl0bLRPGsbdV4Ov86v50EkkCSrE0AP
2tRYF6FC+c7QI2oSSsq16TvOY9g48sYLugDOswMHCH/8vuuJ47dJglT89SBYIOkKABaC3yE7nweQ
iyrCuI4Mk1EUUYIVUJNEETshlaXgbiluM1zRtNbmYk9kPQuwLY5XUSjodAB60qY4xCmX27Jc9vdR
14Y7ojPZrRXjNRFRS5+8bKhWvCYiIWldvtWtz21HoMYAkwkXa6aHCLPnJspaMJNyVVUdJXSCQf66
zg2EmpmkAurIkTpDES8yN9cWXppRTSP58coQUZPti15dCK7f7tTCE3dqaCFarbmERlOiX4NTk8vY
G8jcqaH6HCiNcyGCL10bvkkmhm5GC0SVOwj+dXenuiJXfDl3r9KgZsDhBWdbxWy3QxAYZ3izXwMl
/57B04BdraZGXffMYPXgr3WbmLOyIu3tHMXr6/Xu78ePzX5ae1UddaE2LhDCkXO3eOsRz7AoOD+9
Or6eP38/fVwzn54uOXXjFF2O9ZARTSrx/i8LFUxp9iNSpJli7JKqOdMUEYLvDJU4/v2npiwn0bxU
iJR9rMBocb1GnveVC4u1C0k5bdTqzKH62PeYHOSpBss1S7CGvZgUFJxVL0FraqsslxsuQrVh57aZ
Mo/KzjrTr2MfaBIgawuB2FlYDvtIJ3+xpn4B9aHo6fT3OWYfxYl57/Vi8ErZHfYl4J5aJjMdJ7VA
VV1/d/O7Jt9gD4Lu7nRrx7oysfNlVabC0Av9XiBcoJCc6rYLq92cfrh6ZKcSJ6Ye8U9LkqKw3ysk
qIS7y2Yp7MlaskH3HpqNRu6ZP483tZ0CTIOvAHcWUuL8IqdSwrrOl6QLwSBZ3BZz8wLiGTe1u3P7
27F+T3YIU6yTOih5s0EBpdKAsiKjBDfvdMe/nfgEsyceXNenSTNoAROyfB2kyk459tTdU+p1t6cb
mLjbf61iWpjYCJRi44qw80DeswvgVyIniaQmrBDl2MtzgyR/Tfb63crEVjSuFnmmRSs62dX1w1jc
xk3ZPFs7t9Y9EIituczmzsI7sBed94OPtToxG5xKMg5+1YAiZj2TSMTuN0N5JReILyNuIpTLjnom
Qz7nLXw7SRnKifXgKilNnCYd9lXHvXWpOuVKCLiVjoKYO/ra0neNx9mZg4a7svzIecx80V0ZUdbe
nP6Y385FXmBiTtykCQtisbyAzGHJkS+V0NjH3Tlu+fiYv7mLPH5iT5w29osy6oZ924Zgr/ZEPc/Y
QfnYoyfWI2R9Z6WVy8CHC/WXQgB3kUlKYVfNKLNSWKisq2W1aircrCLoQO94igQpKa83XtNyBS9S
LajmyOtIJSQ1c4AS7CltuPTjskEbk+yUTJdIatH0aOEVZnKjtp3Y7B0zUM4VDh/rw8RGDcQ7zMpl
eLiHsM2OlETuxU9/2Emk+ff6mViZzozqRC2KgTL59sJapnPKlOYjGLMiT/hd+EVvt+cUPj8Cx998
57/R700/quqBfYOyyJ0GWueAxME63NX+PLmSaHJ4Nl/FfXevP1YHBFz35fp0N7/dfiVrysMvO7P1
Ao+G0ZhcBeQBFPltTFK8j6a7KF8m6pmTwxGrak6skV+kRmrkjOZgJO4iMbvK1p0AuFuQkVgfouZ9
uj9H1qM5sT8YBALMRdTvzYbrBzl+r6BYF5Cp/9njJ/amsAKVeBdbT1vvW6QQIuFC5f7+9MOVcel9
NwvGaf7Z52qbNHITs99DL/0pLswfr+WmtTfSTH9YxluDCjGi+khWm+tkdiXOSOi0XyXAq4Zdv4Qv
wdz4dfpFvndjmBUTs6M3WWWJjtHvS/lHG9w1+s9AAy9c7WSyNsT4OspuG3K8Trd27JONo/Gp14lg
4DWpARqPooi0EZG0wL0o+3M54kc7MzESuSsqQR0wqgAZ/LnwTJUP9AiZ6ivhjK90zJaaE1uBqMYw
xI3eUxJWLqp9e1Me8lVLcvEuoD7WOuhP+dVYCpTNITmu4gfNVqCrSlf/aACnMScCGmIS9VhB3zXv
+pjDnynafqyeCQ8e+T7TG31NH7y4M7V+H2URWTYxTleTyj8EjzTQ0x04NvGNiXVIjMQSCEv2ezI/
7FGNTyMNXePijpwju7IbG0mnuQCPt5qRx7+BP45kEJVF/pyMoy1uDMSLaHX6ZY7sKcbEgjRSqfWR
lAx7tZKA4MSGYhfBoCxOP/3YYI5//2myu0kUsckyGc3qJkajOyWJi7zJ0w8fXdRv7MdU+ECPGysu
BkHaS2Y7N4zLOH3vYqTt6iu5fNGLJz3qz3RjEmP99+74N3690kimY9KUSeHugEqbsfTxYpVtgR5X
aCcoompnTLo8Wp3vujUxEGptmUFS05aPph8yNHZ0B7dvS2oe/6EDRi04lwlb9yrcuOiwCTvLPnfl
e2xEJ7ajEbJoSBqa1rfantQleyRRDQfjzNKaJFL8HsaJ4fBzx2uanOeT2FzddbfGunkU3rjEkQ6h
wMnp9Lw4Mummcf2UQJLaybSSofWHyFra7hpxODPpjngQ07QWvZG7xotd/Ej5zg9eyuZZAabbhAuH
lD4juTndhSMfQp9YiNDpkiAcu6CgzRBQ/O/0M6ncxZ0xb8odiunzNpHO9OhYWxMLgDJTHZUSbQ3K
m19fdvpekK157VwawapBgUY4J7R87PPrU2sQ6gZCVw6f33oWSy6P3UWrsfEPV452iK0XKcb4ldzy
Eqk7PY4fyXnfLKYPXZ9PBsgXcqXKdDqXQz5UNll0cKRro7gNpGXYZHNOR3j4M7GJ51F00cOPwfVV
NlK1EbV1HrTnXmOc4N+9xsTDILIXtfK4ppVL5z6z62dp3f8gzzO5CM6YqGNfUf5qaeVWrFHzogXz
WrLvkB66dKjuMeenx/HY8VqfWAajEDq3GC0DZcrkmu/TXbTqls0G8NiBu81oSQqpRWGju+mvpEXU
zeOX0y0rx1bzxGY4hdHKVkjLfUQdsP+gLPObzC63CSSszEZ0YRk/R1fSDu3AB+GgX1HheN/Nmwdr
61C16s5Du126h5FOl96eG45J2c+/DdlHrcmnaVUlFteTES9l3XJJD/yoviBHeE6prv404hEwzpfn
VFSOeXRTuXYymlIxHa0miHihoLzKuskeqL+SFsHBP7frHLFr2sTioI8n6HFHI42NoCiKFTLsrWiZ
LRPbXA0oA+gz76bfVDvgdftqjogQiHftql/9pHz0/vS3PtrTqSlyC70pWl4CrM5aXLwZq5FNImzO
7a0T0b/f321igVpZ/MvWIf0LTIdLX8S4zDt/Tjq2PQrMG7aw/OWdWZPj2H2z6rXR5/o0SySr61x1
/HBtfJt1D7pw2zvUazg7r9+cGbFxZL5rYmJYPCFM2mz0gdyHlEKmAVJ1tzfW+q34mt6RkwKSs76N
3k63NubxfdvaxMi4TtmbhUpr8nzkKd3dAKAinHdDfSmeq7S8DOf6pTs3ZyNltVw8jBoM5j8czIkF
CiiJHayCtsOZuojno1ToOYdBOdaviY2p+jIw9XHeQacFQ7Ya0FeECTmjMHITL+KbiOQAdxQVp8oI
dcoZCS2siyt9VjyT9790ZuKlduh2RITJ1YfAcnq4J8zDf8/Wab6pqvhDFfy5JiHGL7t9/dDMmi0l
pZCh/DXlvQt1BaQJkMqDRDFSB9RhZN7FVNpXqzUSHCAORgYQJ/dFu/Y2LrzG0+82ycb+/W6jHfk0
t4coLEJ19BoKmBlA8hc1IBu0A1Yi4XG0rw7FhX+lPhXz6OBBzTDn/vJ0y0e+1Xid/bnhLPI9Myhw
wIxYXEuZ/9PX4PSmoa001tPpJib4+t+dG9v+1Dkl5jqo0ehcDRokusxBhLWLcFHfu4tHAhGrDmiD
CMKl3J1bWsfOhB/VB5+aFDypNEKRJjUuEuCirR5Gtl+NOIs8J+t/7i3jxTB7k7htGPVSzFm2GiW1
77sFIp1zmAOz2zOdP7ITqBOrlRHjTHuFN5EuCcQuYF0j0UWxM/nO8qYki7vdGNf5VXYIDqdbPNbg
xIY5clqK3mhViAjOrPymRjgkyZZO+hIrFFpTLHi6nWO7tjoxX6KSOU03flaqCxegx6nb3mjXMB6i
xe25hXFsD/u4YPr0Ib3aHxA7o5HQukiNCykhIRiRh2YT9jolV7e+cRNSuHemS8fGbmK5jMaNfKkz
GbtX4Wm4Q2aqogDpV7DMnhsuqS6zmJSvWb9RbtuN+pI//rNmp7W0pGplVTHOkcKOb/p3avRY+1SZ
6zNSbBG9hKNN7Aeh2jNTZNyfv9nmpsLTWleVlWsY0l7Qbszipy9e5dT7nO7MsWdPDMowBInfKeMQ
BiT/yijrCvctZaH/7OkTUyJyYWNklcYGTdoLWlskkL6RJnzm6ceOVB9e86fZVglBaBQNA6OhuanP
ZMo6smV4UG/Fp4I1+3C6E0cOF8rEJHRdW6R6pLNw+misjSwJy1by05Do5LOBcMAHmZPi25OrHZxp
8pivoUytAqnUsRjQZv5gUE58UV84D/khuASuYNr1XbEuodyQskmlcbmmEGsrL8n6tKt7D8f0dLeP
XYp8GOtPo6v4wTAINVOjfdds58DJR3kKrlCHHlYdegXvQOduigvvWr853eA4Kb6b5hMfx+q0SCe9
HP9Kv0XBvuIi2fnlW/4ZF+pYaEmZWAsvMaLBhyyyv2xu05tqHMvyPrpsbXAw79bWvaV2lkm0g6o8
zKj0XOWX2X26Pt25I+tsKi1dyGmutZGKkxX/SBB19XOSq895h8cOqB8i258+Vd5aedWlTJeRgVoh
Xp7OqQYnjjoQQ/Wen59FaD6oXeIHZWf8sw+drm8+lzyxHFGiu33T0SPGcu/BnRhQbkLnz39wdwis
/aRslxjdvL0UH51HY1tRtZ49QA+/adt1k8wUErog2cDSnfuH7l15iMpZtjVfMkRyH/WK7+Bdn7sW
ODb4EzOUBoPb9Qavyn0b5XH+mY3g2GPHv/806lqTctdQ8VjDeJHycB4ar4lwbnP7mBnfje/E7LhG
Egvth3F79W/kCwk2qqz9yWNDLPROIY/wDrXIS3Xm3uv2KFqXEYa4yPGEF9UhBe8kbIMzV2HHjo4f
a+pTVwdL8NS8ZIKNqpnjtPJGKDUwJpgI9psyLy89eIfn0oaPXZF++N2fmhN6vzQpdWRkUVomvxvx
d28JeH+p21fUH5PUizymDRzXHnVT3TNT+sOifzfkEwsU9aUqGD0ftN7CLcCXkMU1nIbwgnIIf2fd
NLt6Je3kH/KdcPCv0Ny8Ll5LRFWza84aoHLgh5JB91Rt40OB3oazg6dx2nwcsY0fC//TgOhCVae1
X7GRcjvhucUsZ8sjh3WmV/qZJo44Ux/HgU9NcAviKX0nYaEkmZvplqpibj/zWWqgteboSXnZarH2
JFIWdsYmSuNu9s14T4uKqWUVpbotcbZfVcSWM1t4caEH3FZbuV7Fr6Izh4eSnlmtx7yFj7n9qYOh
mJne4AwEeSiManvX7qmSFQY0IqVrGc5YeONZj2kcoAt8f/qrHTEQHzvrpxa7RBnSTKBFpc0WWW5t
08zcZPrZQNwRz2SKvEGzLY7KnvErlo3dL1AUxvsBMPoioKnwGtyMB6NoJe+Eu+psMPdYnyZmSY1b
r0jcmpzKVb8oLzpkF4NbpOttaasvqxUMg36XrE6P37Gbp4+J82kAIy9qh8wgB7KV+zvXlR+yWnnL
DW6Cmvw295ILrS1XkuldqG2+cKPhJi6DhVtUhyDsbwJDvTz9HkdW30dy16fXiElJVuteoc/ZBQXV
DXQ5UaGypDtjeMax+24dTOyOHFdBWDuMqSG8NM1DAMjm9IuPe/F3D564PF0jC3IuZJwcCAuD9BGC
W9N6sACxU4d4uokjZmOaYxsKVukaHe9e90DDPAAFCgLJwY2UJ3ZDurEF3/p0S8fMxYfO9qfPMFSC
Hjgps4G4M2pt+ba9d6+NRfRsPg0Pzc/wjKE4Ft0Rx9H81A7FNmVOJds4xckngfk9CiiY9kC5abPQ
uZ/GB25m+kzcZffROrTFx3M70LEJP83EbYROjyWPposrhbI/koMIfaHbiUZphy6S8mxWM0c9n8J3
7OtNXBip8LtAG7uKNOMliA8qgbo1ninhjn6ZrXz7h0H1TLc4F2k/1t7Eeli137dOT3sKgR4LZd4Z
+jLn5sc4q7+Z7dOEXNUUKIEUeTjUFLu/cCGwBeuOdFTrn61TUf46MfRBbgT4C4wWErNknzXNubyY
Yx7PNAPXV9OqdUez2ixTqLXFZbzNt8GHMmaza3ZoRdrtpbkOFt4WOWxYx/mZUfs4/nw3ahMboTVl
W5GlJyFNYD1RByHOyEkbwPBrM0lbD9lakIDuzaK1QAVBdpMQb8xm7g+qQd160e+URZnbecV9VI9O
szE30CVXrs6s+O8NL5yDrwNutEGeOS0DnmdzaanP0QX6hWYKjK6LZGddy3ZzaBAzKs4lqB/xc81p
um5eZAV1hiKHmgf0zH8qNgTECOE11LZuYSBZGwQd9Ytq5f+Il2f6+P2sRd/nax8pjy5D+HH0EfJy
CPke9j25Fd2h/Wf2zLTG0f1kz/JQ7kJqTiQsGfHy9rraxFvlsVvXdrgvUKTP1r1dzLVt9AzIBqS0
cfcP44HmNGfX8I22zUefS1MWVnqXrtAuSGAQ77pg6+28M8eT7/dPc5qYm8SUSYoFJ3u9KubNWL0Q
nQm9fe9hoaf6dei8TB5Ux+dEIJgCsKNq2RQhKrh3jjDMigp1H9SNqubuH06FiX1RXcft+9E65uhU
g8VcBUt5Q2bZyrw53cL3zps5JaAM1P60iplwTy63i0QCBZnm6G+eS2o8unwmtiTKKYIy05blsxjK
RfNkoEIa3lSbBHL0cO09OLfVRenPUOU7s3q+30/MaS5trzUElsVgPJfmWylB61Hjgv7tXEjqyJkB
9s/X76/CnZD6tBnL68Ib5RGl9VmGRjimZ/br9Cc5MnenybKREIod6FZ60JqPoQcqPWquTz96tCB/
t+zmND9WbEJVzCWXgJo2a9+j22brUJJ6ZmUcCQ+a5tR1oH7Ly3JB3A+X3aXz3KCwOI+u9Pv2xt22
7Qw5SmCfKXjFuf5yuj9HFqM5DuEnO+bobieaIS02NVVyI9awQRqj8ufpVX0m6HlkgUyTYQNTAnaR
MWSgTV6inXdufz/23OnK9qKwTkueC65gFkGDtcJHpTvznY9+isn5IQPdYWWdKe6RpkL85868piTP
2VPcP3fQiRCgjceXwp1zJsXs6KqYLPO+k6tMEGgv7y992V9o6lMXUfsmwe0MrzN90wi/TLB0an8m
d+7ITJ5mvUry0PhawfCRGnGvXhWH/PwZcxykb1bJNOVVADIddw6dQfXgIbiCxcl9jtLPh+fwMlud
nrnHDOM06TUqLCnQkkhCzUBdgMPaGU/dJtzKsPByYncgI71dfhm1axOv8hw07IhxnGa3Gm4w1KLI
qFWbMY5zL62idf1inHv8sY8yMQC90wSd2OJWwNcrbkVtDm1TfamN2ekxO2IYpwmuhqCUVhb1eC2Q
+SjRhTp65jh/5CrUnCa0phrYirBl1zCEg/SiHVoq1gCpbbxrJ0Y/1VxaezKY/plJmYLc+yoxGhFS
1348WpGUsj49PEcsijFZ85aTt6YlOKxBCoKr/qEXopkfnwvzKMdWxWSJp3FTWG1osHdsMy7fNWoS
/G11l1wZOxICkBhO7OwS0LqOCh6a0BnqAb7tkZ5CyuyDuSsXI2r67P3GkXPANKmV+L3ZUo5BkIEs
FDR6UA0JCXE5d9mu3hP1BkzuLautd6EjCVOvBdu3LVsl70L78Y9Ge5r46rRq08ZjlEP4v5ydSZOk
OLCt/8vdy4xZsLgbhpinnDNrg2VlVgkECARCDL/+nSh7i6y4FRlmverusi4IQIPL/fj5AkTQ8CIt
vR8mJJTfX/3KRL0UvDYD73JJaiQ2QntHDvnaD8kp/W8xn3cR/Xt9WcIJCheX7M61itBVeWybtwbK
lUXgUtU6EY+0ARkRUbYf0E6Esn30ndUAA7ryvw30SxHrkCIzzc91JjuvwtrbqfKFiFtWhtfe/EV8
X0x6rj2Bi1PiJxOt3wk0AwPsBITvx17ebufAvBEwXWkc8b2LGEARmto1xaviO7QQLtDlXN/TRQC9
ULsFwSJsHhEeIMfkncbf7G18z48wym6fu9P3g+yKrgfQzb/Dp5GNlLN+MMEvNZ775/4AD9ED6kcg
R9U7kJVi+8ODnkbcG/Gt49O1yMS7WEa8DgaS9JzWOOt53G29oQsECGDLnbs4ziauCg73afL9E16p
8MLB4+8ntKgM4CGBpdZcPOsFgva9epRLfp/v3Z/jDtahu2wFr84FMijtkkX8YN7UCF/ZrS5lqjWn
nU84Nvg8SBd5C/RwUN7Yrq5d+jz1voa9rlk3ZRUYO0s8pPZHWd8a/FfmrnuxMjSyT2nXYUCksKes
YPAcqf6ewUmZ3djCr8gYwND9+6dXDYO9R+vig8TO07y2nuAzXi3Tk/1yjkuRuIG8dYL01FlxjP8N
P3+U5Q+BE8OtI+mVCe5enBmI60nNVe3sslnAZo8dmrKJOJZB+IHtXdfe+fONdfbKHgWPxb8+U5W6
6Bd08ayyH/Eya8BxumIB7/+FrPL8xhu9NhYu1pDekMpVFYKiQj0ppw678eP7uXMtpncvVgevIYNt
5rm5M56zRxsMxx79Lx3Ip3vs6f9tn/vDKvkykuvO62nXKyTWvaKJq5THBeyw5254sJvuvk3BINLo
7rjxROd38o/A/lJA2gvfzdQ57eWJ4M7NvajpwaUMxl9GCw5nxkAVZpUMWdEezQnYNJIvqjG4sdpe
Oas65/H45VHLbg7cpkFpzojaB2/zS2/ERi/58vtnuzIMLmWgg9UQT5EWabXxhZBXkT18f90rQaVz
sSLAWjmbBnbOFDZ7NX8G9RR6/PH7a1/RBvqXIs/Z45YrYJm7G/jahdX9EwBsGzNBAmFEuHPjJvaV
j34x3/ux5IRqZLj0Qi9gQw9Gs7mq1vyMpIen5qm8Mbquvanz/b98Xy5MozKcAt+3gEC1eqNtBk/z
G8fdKxUo/1KrGcBJ28AQwtXb0Dya/Rkp7iBQqFbtGmKILfK1SY9T10o8Q+K4Uc/tsni8Kfa4smZe
ijgtH36zTp0hixeCFYI4xXkWW38HqOT6nAkPAGgArC2BtXzwRm8E2NcihT8yoy8vtC54hgmLIV2u
NSDAIMTs+GO+rRI/dpf+AjAC/2Pa0f84Ti41nNNkIJ8gMD+HzXj0N8UeqAfnRO7h4xYZL8FpurEr
XBknl9rNfJCORXwMesJ/2DoLCWqW/a08zJUV7uyg9nUQdqW06jLDelo08DA1ZuvAFXuyXXupRmcx
wHXUSO3YJeja7KAqnttdipnx32ban3aCLx8sbTvpzhznCgUDwe6+31f7XwpvD+YMK73PbkTNV3bV
S4lnVcIqHA5hOIca5VbxKepG5Jb74IFW3vrGk1x7jRdrxuAY1rnme+5vdTaYzRvIJ0KQCkHdW7g3
bmJdGwgXC4ZVW2ZAzwoeQC6Tbnm+CUuKvfXmxFA0LQ0etlsglZfsoVzyJ3oi6ywIJ0THwY1fcG39
vdRzQkiB6vn5MXvI2bsICC5UsdGtFd1afK/sSn9yCV9GBJUUfmMW0ioKJK5RHXx6YxJdS9hcSjfb
2S18OuLlkVUXniHmWVRFeoPmDzSFT3FxvKU4Cf69fVzKNGcyl7DkxsKruuQs9whnnMbzU3tXvXw/
2K7E3JdKTTdNK1bAAhRNxl0I89O7cf/fJKb+pSBTtpaT5zUura3frve7p0PkjjcGz5XR+yfA//Jp
3brWpJhw7brclMgyafkrk0//7ZWc7/nl2np23GxSuLaRw2PPP4yAclg2itwBWGi3jiJXxCP+n1P5
l7tkQaXkZOIustmq6libEBaSD+48pdBGeeDR1pvGeqymFUW3dFe8fv9sV/yfwAL4++GmNGdVM+C2
YPzGZFsfrCS/A6oVfDhop5Pv73Lt65wXti/P1mYeyY0BpwKmvWVVAXHp97sMTJLvL39lDf6jWfhy
eSIoZfCrN3bVxBLlFp+SOgtB+/UYOLf6EK7Ni4tEQZBzc2Yt7jE2XZyV70MG7okH2WV2GAC5+v5B
rrynS4mjyP1K0/N+2dCVQ6CNIyea3nqCaxe/iPj7uShTs8ETiFEkXfBJUOnJ3Ftb/Xm8/OMwcyle
FFITFZwXb/ThLZvdHOqtfdARmu4SiBJwav7+DV1Z//5EZ18/deBZqvJxG73o3x3ofM+SYmN3qw5y
LbC9VCymnGrHPB+LLBAZT+wB2J1jsfFi+lq96xfrlYL4BUIi2wMPFUQm0G0xK8ObNYUro+zP/vLl
8XKzKWE6g9sXfIDh9ybX+xkSdOnfN/xGuv9K8Px/JIsw2hyy/PyE6BGVZ9BlBLyPir7/PtcKSZdS
RNis//+Tn1+EmRUOz2LhP8DaMvGHsI/njYroI2wL0Nl1K/96xUUAONq/V5d+zua6ThGZW0MMh1Cg
wmGLEIKZZ3GQVYEuXrXAXsJNalmc4MjeHqYb684VURS4hX/f2RLKyGsLdx4/0AVTtjFAfCDmWWdM
97GEXzV/RjM2njTYF48FPEkQ0cC9+vtXfUWADxbH33cPchZMBcwhUAJhP2p8zXnhRClMSx/YKo2n
t2I57fs9hIAxNPfintzNgM8hX8K3HsjusJCVAEt9/1uuZWcupY8sw0pr2Vi5hkjEYqG38123sKNm
2W1ueQ1c+86XssfWdAo/cyG2qg7BK4h9MOrXO8zG5zQGPG0rd+nCTZxFCoEY2ktuTJcrq+al4NES
c2fwcUYeLrd+EwWVlT/BB60RH9+/uSt7l3G+75cZPyEnnNUeXlxwzNAi1e1uadOupfMvSUzFAKM8
7uD8I3bWO9KnmBkv6sNeVCBB7fRJ7vMnDFEgbetTvbPaVZlH5cZ9s3bTjVd3Jdy+lDtysEJa7kEt
ZNSfHrOAirylVrh2GL8UOk7dLLPWRSJdx2h94Ge2W5R+GidAEufNDLTqByzCupdhM2y8W8nBa0H+
pQQSyAAjnc7jT71WzxKKcrgof3ixHadrlRjbYnGzs+28fvxjMzUu1hXd2OYsRxTG+3uCHn3A5Ufs
pGIvsabdOLf+e1zTS+Vi7wOWNufK3nlSVqsKHb5gbDo0NHUlbyxQVw509FKs6EsPZkkmRiB7hxkJ
SXQEV0QWPZm3KvxXFmAYpf89e2RfTVnfS2NHH9g9B+kGMGjnebyTcIZFThsMyBzOZtNG7IcYFE7w
MPe3zMGvvcCLVGTh8LZKz5KPPjiU/E21HwE//Zc1gV6KEjtz5OXs9MauNLNwNtAA0sDH2wJt9lbf
67+DAHopSKSctmyy8GW4PI5OZIyP8IENMyKiNj14/O775/h3NAPu099fh0inyXsfa5v2vLCaHnvq
ANT7kKPzi9L4+3v8e5EBev3ve4i5NEZxFqQbfhCqYQ5lc6vr4drPv4grnApOTkYqbZzIGvLD86ch
KkfOFky06qErSbVsKlBqv3+Ofwe2NLiY8nVq0tEP4N2qZxJlqb/Q+n3ATh2sc/fcOffpZm7y/a2u
iPjppSgR+J2JzLmed2l7P8ArCI0XTf9OUFaDj0KwA/Au7WJgRsLS2Vi73BDgUrMbAeK/9zt6KVhM
Fa2CftIwWMR5JHKdgYZscpsFq4s0kZV1Y+hd2SHopWwxN+xcjgWekWzTjfVbPKLyuaHRtAAFdmXe
1Y8CUHL+dOONXvl6l0rGPIDhl9DwN+4jtjLg+gY+IESl7GyFAsOh7B1pR1hkgv4R3hj3VyIueilv
rM3UN1PThj8nnzdjXx6Ziy5LrEkhTIATV1db5Awht7Pa53lSHx5x/5OYmV6qHH1aqJnaw7yjtq0P
Lr7oYkyH9EZMfSUPQi8VjiSnslAuTAkNHCNN4K7NlYiRTHuW6wziGXIjPXxtHF6sG5PwCaqhEAAq
OwuZ9zgpDmf3E5lv7U1XVg//YvXgmhA6urCRrPr3uV7X3Iu0e+wRq5ToOvp+3F17iItFo+CSFgxd
keAjbPX4qxZHM9836a/vr35t/75UNbqppwwG4NduMhtIZru7Ysavd2XSO3mUKp4EeX+XkvFXNQ0P
39/zyhNdih39Fob1JsWGXtv2IvWDyEff6pipsFTmjfF7Ze+7lDrOjWrGwsAt4NhzXy7Y2lt1p1vH
hWu///znX8J5PglQO8763F59cCDfHbEqgqUmN04LVzQy9AyS+Xr9yQM0ruzOs+PO2/A3f4lk/N5c
m3Gx0dvyWO1xxCRwoak+ne2tON4EOhGX/78BKb3UOna+w3ylLAw0eJxHM3rn1oHL0YpDZxn8FG7r
iZA5CvZnhUYYBh2/30Y2t/g9oChgovVjf0/nqTo1ZyKHRPrBAYWEu3qjlTXOyykXKRoWaO9VSQ+2
l05qP0P6QAQjkMW8D1RogzMoQtPqZo5aWKCbBE1B8FHprOlhBiNuUXUM+RqKaHbKMviLEjGeesmt
MS4sIEUALB4tCxYiDh/u03IiqwCXAn/PMkPHyIJXXczGsp5dawkcD2chkBPtL+BYJTgGlvGB5B8U
Bw0LXAAoIJiIBW4vFmQeGiNpS3O8z4oUZjw5fH1tjqk+TkVAl+DC9S9QRThWwnWdrRR+C4kaW/S/
TIuTImlmAMnAWabDi23W6mGQRXYPUhm4XqpjUVPN2d7loxn3jvmezR5Q2YTPABRmU+qtPPhQ2iHP
xvEei4350xG8olHl80KBS13MD4jKa7ptatbfTzAkB416SPuDQ0rkrND/W580BGyQGwUOViVbjEhj
CHgURz03WUImOUSePfYxBwgv0jI3FrWXei2+RmWhMwOR0cIBGiPSFSEIjJi/CbrRij2/RL90IMcw
F/AOtfspTcYa+JEhd7ykc9zmzisGC44dlWiqBTM4ypsZyU0rpAFhyFm0Rvnea4LoQLSAmBMxRVkn
EM+LGqgcJ+imrYS7/qL2JyOLeqvCDRHWFp++IcytjVVxaVZFkEiI8sOx76qlIQf+lvaFc1J+3zyU
RTVHJKXurx6ZlDshZityzkdUXlXOwW60/QJ8oW1Elcr6I83xJlguz/xF21jXA3prhFd2C6cEwZCn
IDvCgTG9r/p2jIKhdtb4MTzKy0mGwUinhWf2Gs4HtJaJnbIc0EMoiroZB9Y+nd1EGCDRhhlPZWxk
cl7bisK41JBQ35WTdTBmpY8ADQ13Vt71J5mlMFE08y6CxwW2MLfwjsHQS6jzpFHej34nnsvUddYT
nJgxRmqSzDYbMC7gcNeysf+gYD8dJ1LAMcA00XRVVTR4YYZbRGUq5bbFqD6Zwq8PZQ5sUV1Qdy/y
jkQFo8WiLuasDllTQBlIDB7VLjY36nTpYQwyuXUG3YaldNRW4oNE0ATppexd6CpsAu9QidGbMOrU
aPpQ0omsdEIaN81/DL7xklf1/FxyUDAjRbozwN1pc3gWoc1uz6FRX/q9DZTRPPRhO3RFGVLLslap
7ZNFbg/qpIpRnEHrc6cWQYuuDxN5wLZmj0Vvn6F56Me14C2fTbGc4SZYe+9MlzqSFMlcPgFRqVZt
Z8AJsIhSCcVlkUb2aE4LAexT6KaBDCnl84PJ0z7u+mBKDMMHwdEUy4xlKwkKK3fHNpoa8WPGqE5s
VcINVjHQR4EHd231GyVWOzIUkhNdtc880CF7wwR8WRoj3r2rf/nlMCIetzBVWx6E+B5Rldd9E9ZC
YX1RZOkNVRu2xfhbuHULlgtwge3kHikt7wzP51gkp5hnXjxoGXcdMnCii0Q+RXanjvnsg0/lzXAG
BH5q47QQuHhz5BT8WGb1jqlxl2f6mZrw3afO8Jr3gD2MRK6KAXnEnDlQog8SLeZt89qSKcUZOwfJ
agTQsgE3r7QO0NN1z1rTszkCU6suTe2Xwid7q5nMUNpe0sPXdZ6Qp+EQM/S1XmQ1TYpqDIdxjHys
oUXG93jkbVvaoJHY4MiX7JAaxls9Gohx02alWf9YEHi6cCjYCs/c1lJsCes2WmIW++LZK0Cg9NgC
YMYxyQZDLCsjRVYoN9O4p2nSYiZGAJMtJFISdauXra0wzoFWP/FxmBPscFu8F3tZ8naRkyaxymBD
dLkCUiOB9iTx+/zE22xTY8TknQBP3N24DHZ6Mzu0YjhMOawGmREbY24nLAORt0V7IQwDwzY3h9g2
LBBQhxFOthlwmgpgdk07I0w7XsDgIpWHZkzRRoqjWoTgel360LUE5tEC/CgkbF5iLUajrRdB3rOq
umIjmxaZz26dNn4IS9JlJ9s/6KyFr4PDBGRjzGkKNixWgQE63xW20J1XFMXS7quT480nCTP1Oazt
ogmn0X1G94Ebyb77Oc1SHAo9oO+j9xr0y+ewWg+0Qx6RjsAk7esVOOM7o+cywiaSobCOHpG8LNuw
781p6xYK0hiLIBDypwfR1W2YDSqAttF14nPV7jUYEU42QN2Fds350hjTNdCuifYnuRwHp4oN09oK
UqzgwTfFtMCsTzsbGi3kTUFTKWWcBWRLJ0rQzNXZSyq9O1NZ9zRI46YS6FF3542kdbboz00Iqe5f
qZzeDGPIgZZo+0gM+b6CV2GtywQktPzJNiq6gecBPG3bbg6dZijgO6bvclY8zEQUC4pvAi6x6axm
D21kSEJ0C6PAlKWAPEZDM6FEBPvzfeqWIGe0nXq3Si9YZAJ+fXmTlBaDHa+VWhExC+x2vOqePFqP
T3Kel2U6LhgxyjfikH7pIu8QZdIwI7ipwyBBO6ghaAQBdt1K4HRRHmSW+9F1MC6zvSXVet0N4iV1
6D4nDPTdGQ+hYX3gBjxbZRRENQy7pGq6hUxTsgFCdO1SbYJcao6HVJkP2ZAdbOFBC1RzuW5Ay006
SEcjn7SYMRSAL78DP1glZWeZG056+ulaaBTqLbtbYTNba+GHHu5tVtVpHrkOq6ZC2aVqF94EEk6q
MqzVU+Jk3nMNQrTvjVUUQDVT+M3z5HnR2DgfduV+sAEy2CabRNSbKbCZA9JfzE956NHsjmfzoyPK
xWTxBMCDbu2qDr0eLNBliKbL0M+xAmMMFoKRZeZ2cEGwjSEZrW5MWm9gMYiZVVIPlR2LKecJNyn6
Jl4gLvzQ87w39HBodR+LolqUgUTSvOg/jIxvyik9kLTZzmW9B0p7HXRm0vHxPjVx2EYE+OCCJB1l
EzaFGXGJ0WKtd39PtS33zHPiNEuneGK2QjoSiqcxX8MgjqwBkC3XiGedtQ2Fp+CTXHR9ZcSsDuQe
YQiLldl+uiNEqL0Vc+4uas6shBju/dSQpO7UFNJWNA8A87onGyjZxiv2pAq23jivMwfRqo++Rx+m
o6J76vMemkYxRBonvNBRltwWqgOKcEC5nOlmi9L8yZ7JozNny9QYoqkHkLb1knTSiT91i4DLPLS8
YQ/rYwfQPUjkO2D4WvfRIYoDPuw9OqW1w/sqsRj1y0IEcTbyuKKgItvBYpbwK56GRNVYQRC6I9oY
Q9MeOugIUfYOKAPwBTBFI/AiE3jxWeHH4oveg/+DxcTQXaiHn20j6CoHKDCkXWpvaGei3zlDz08F
06EDor2jUzdRm3dbuyruWjLsAmEr4PzoAZ6yEatHjGcTAa2BYmEewagGQUEaBsr8oUm3pLkVgsi4
mQE51L2MC4HcwMSHj2ms0bjD5etcl2qZTeRkjvSpNyDKY0O9CJSOQQmIq96OBGMRZGix24GBEJBo
VmZiazDKWPY5gzYXeWaOrGI3H5qs+ekRXAvnhyM3PNQOTb5wbH/jF6oIme30cWqhK6BBPbhonF+0
wzsZnYlsyMSXY0U/O0c+V4XctKX7pml58HNY9zMbFGFTJ7roELB2YCH38siRhZhmGJ9oSXF3SEP7
IItsv1vRwU6K3Hxx0FZStgTVWpvNC+K303KCmG5RjwWL8iI7tpPI45p29trPvJ/2aI0o9wIY6VlP
pl0H905bW4iJHCces+xUGPMBKay96Zn7QcFBlAkPDydUkpog1wSuuWnAzbRJ24RN6ZysggHMxWNT
YVetrR+NO+zJWOwru7kbtAAkz4jE9LPFYKmUfZfpX5UNsRX0Erb9Q+UfEE7eCfPdTX+RVM9h4wb7
wCBrS6KfRfzqtX8UJH2u2+qTlw2oggVgMjw/Ms8soeSc0G6S1Vh7DGRFO+teSznFnjbPe6DF3Nhh
3k+48LeHQRLUG93C8tFXqvm9c97fZfWjIGeup0ykMJPZMJYZwfm1NO4AB90QVC6FOv8FzwwDZhxo
+VnY6jlvjL0/jfFo55/W3N3lFc7Y0JqoEYmwdvpsBHRBtUqq3Du5BQXLagRuGoePNACqZjLVZrCN
DZrtoJervJXQRjymZUyVXOCnRqNiyZQ7Mbp8F45RHB1pr8ZOLh1B4UQ5BUsc8NZljdAO0KJma5eF
uxwnNUBuhOFqDZtZ8xAA73D2OxXptl3W4pkOIJyy+2FmYs99TFSjxttp62Nu1PusKBJmpAsbDYZg
L8B3yUd5qYYlmznWYSrFUjQIhMgTItmVMt0ibux7+NVBLmcWSdFPn2Y6ItbyEu3mPyYE8wOjB2tE
/6M9L93yk+IfgtiRW9pv2NxwIGPVDzvtP6vefWvn/tkL7GdICiObWI8CauWYt/3GS5F6qOUdLIAG
1kROmh0Zn061SkPi9UZkKoRcWYYpIbB+yGcP+3Nt/24d/mSBjm1UWciViHnzrFFyqvRvp33t+qeu
saDVeRmCk8vzhLivk/4sXBWOLbB21mPbwuneR08i4J7NdNfDKSp/4iwLJdaSppmiKQsW0wwBsep/
ZbP9wXJ/P4h3uHNtJm5vfP2JVtOD2bSxO2V7apXvdUAm5HrprpjEYYTQFY25/k/gTesFGwBAxfca
JtgpOYeCAVROTRZKnP+7dpt7dGU6FphDzk9m/569VanVY1085cJ6beGXn7tIbOB8r0EyUz5O410Q
u/j7hnFvB3cE/+b2x9YsIizSa0/Bi6fOlzgR4A1uqO0moFEBVdsjA12HQW3c+SNsF3tPrMd5iplW
NpYj6ELg76AzltTzoZ7uO2s/oOmiRZckXj7LoNdQG5CYIgl3we43SR9r6y5tRIxO9ZjB/IXX225w
1rXGb0NzN+seae5Epd2sK0nXXUdDPryV2fxugvqetojS3NP54XSAjbFKJuMBOftYl/6qbX9T3cLu
UmHK51YyjPro4+SXnR0CcLhyynnnzu6+GGgkASAtdfDkBjT2OSLYFPlJ+2dGho8CW/MoUvwvnxoS
xNyr4gmNgHmHThg41rToQjXIEMpAvKBsuS3KvYNz42iCpu6jgl2NsYeCi49qDJVl3Ov8TtjVhnQz
IrESsxHcD7PYzK2IpcEXmftWB0HUtCOJ3PnFcH67ldh1/rDt2u6hn7qwzUa4H45klVpqbVH6rpHz
wdKyGAd60C6GdTmHBCe3ZgQBSsEZy3kzS/zSATBX+prnH7WTJobtPtZoQJaqSSagfNISytA2fal0
/sg4THZGskuJ+WoqHDTb57F6r2m+t2D7nU1erOyntMFAShlGT4agO68fgMPe2oMRdqXaMWk9T/n0
A3zLoJEL9JkmytkQWb/y1OoXNg7pTKXIILoYc66dRlVvLisGXUl6p5WD8AK2AiGSYs9ILIKh6rjR
xNQnPvCh5iWNBHFJZJleIrTCMMg8vZsBUd60MshCNeqwndq4NyaYNfQblf2yenwxl2XPAgMmhTEn
sjcKhsO2XnuYPLyf48zvohlxQgmmsod8ja7wqmkfyhKF1LSEi7t5GKozOCVPnKFE8hNeKVMbdmIO
S304DyKfyNgCucWa63gc8bOgR/a9k2eBfoyYV2dT4lY+WvR8GzkLsfD8NBrq4Y6QBprAXWYfuKiT
KUX+rK8QtPRh7SImt41lUdCVYO+ghi7pWCS1e6JVg7yCERnmr9Hmey/Il1I0q0D7Twpg0SEfE9JW
sQOrHRc+mczakxTfv1WRoz+4F5xUCbG0+44zLLIEYu+SFnFtJlC8Q9yeD1BDSoDFiIzcykMqrEK/
JsUih4WuywGPZoZcYpLsa2uTFZ/nNA7EWQPyDivqm9BMrRvaxb5VRmZ16rJjipnd+WuILeGhB7Ed
oM6FgZ1pwADJ+ccopiefweaYBr+NtnkYDYjTdR8iObUZ/fa9AO8nwFvNmYLdAw67qjWecDCqYpSU
ADGyqy1laYtzRN7Hdmm/zugJHuujxGfvBxjzYCprGZ7/cxAZmousVV63z6pS+PjZJxE5JjYIk1w+
k/7YC5h5t6kLR0Z+ABlzPwLoG0EHuciDEv0Nn6aL06kpnxvDTFRJvJAxkigybZgzylDZCNuLut2S
tOhWuvnM+bQBBCMpbHGA7i/K0/yucgrgG1DaSYX9AH+ct6zsdhCDIdlSuLEHcHDng1XjenpvFd6u
EQNbixYd4IDi+SvHNN5cZ5ZJUYsXv2IkrPW9l/lrxy0S2RuIfeFfNa70malX46QT1l0WcePOpP27
0RsfaV2/ScTuoe+Kx3EYnHvLCCCoO2m50cjlwoB5SYv1SMokPbt/ow4gV1YzRtR7BEpv7UOGS1Kx
ZArWGEwY4TR4C4zpJxN2xyPSdzCRDmlhGosi6KxXVrkBEgq9Q6xFMc+uu9YWDqRRAN4bmtrz3P9d
Nb2ndoiK9VF2dDhNuUZCmmZu+eIXMnvPHYJESi6UHVodDhtpQZqFPyvrLRjhTM4IeaF2Zj8JYzJU
6NM8rSElM7DQdMK6VWI/SxzqcmK1WH/+7/8Qy3So45v00sEBTzojozqg+hca0c/5ZQxRu0AN+G4I
sWTeqAGfiz7/usllDbMGPSmw3HE3to9S7432Lvdv1c+vVXwuypfSyYyptC1zizQJvGYN22r3k5Wh
LpK7dXYyhxoJwh6KhQFpSrj2Yw1z5C9/hstiJE2gUG/oBa4940WJU2KdQhnQRJI731XZnYV1prPS
G/XTK2X7S9uGVtne7KHIhjzikCKDTeV6gInsq6FSE6EJKg2hxKnyHoceGDiokn9+X+X80wD1jy93
adegmwJd0sIAgfSY7Y5xtUnPZKTwZ/zcrVC5MZbgMBvhC4ngLPIJzfFmCB/6GK7cyzxiy98s+mBA
d6AP4ZaDxbUK36XFQ+YTqyOU2bt6bpBHE5W3dfKuAII1KO7rmUCcMSJ1Wkg7QpcCVGPg/1ZBXPdy
NyPoR1nsB0oBdlxmE0hrCikij2NT1OdELK8lDoVn1bmqCUTT7iavsOwGRg3TNa/DNsqth1ToOySi
FHBtORA1BQIkXbwGFV/lnh3bbFqOPUuatP9dlTRHwQqVFdnpInZz5PFY1cJbVVU4gE4udgTGo7kJ
9ki/J0SiYtjM3u8sxWlXCoveGD1XhualcUXfMV5CMA7BJNKW8PeXdjjzOYiq2hA3Zvi1AXq+9Zdy
sjCQ3qQlgTeAodOFtM9vtPftXdcaLAerSI+HnJZelLrYD7TOb2mLr5SxLz0txtYvrWJupl0/V14f
jgWfEiw0zUOa5eTY2+0tJafz7yXMO6+fXx7QUHNhuF5n75jLNkLNjxBdPX8/ya69u4vVUQgxTLSn
xlaxxnugbdEdcQDmZswyr7jTXcCechlgLw2mCY246v9x9mXLcetKtr/Ssd9xmgNIgh19+oE1UFNp
smTZemHIssx5AgkS5NffRce+95axhWJHRfjFkg0QQwKJzJVr9WslgRq2e08lsjDIDDGTarKve5yY
Qd/UXxoXaKq6s3/6fLgUC8sZzpu6q65qDglEUUKaJ49/pmWxL+MKb3S/BBBvRD52/jq2xrudGOVF
5ncrhA0aHgpPZb0YE6hix0lrL4E+AquefWPYdTz2EGD1J2SVkST3EPVNDIYfuPDVC4QogEM0eH/j
2tR4Rmnl+DBCu/wyqTGLAa5B+1KQvH9D0jVigYQDlm5cj/TfaTpN+RKn9zAFg5vtKsG6tRNcs1FV
Rg2BHHpmVKQ6uMIVF65byjBLR7j86UR3DTPkCmhEY+sqfUY0os7Ty/36kM/2EIyddY1c3k9iiJfT
m/X3lfPJjeAsMKIjQ7Ams63nRThp3vt7+wIJnaC/WQogQekXkuCJAelON+4VHl9QG/IRWgsIoPbN
3gUQGSppKESBeNkW2YYL1N4ECSBTVTCCuiLdUPgebzb0fvuw2KA84A6x1NsiRGz8JgrAEpuEbKnR
CcWFuEZiaw8VhpUTUsPd6jkKHMZl8LXdGqNCDe4GT/bQCo0HuU13WY/i8HGbbryde4m0ICTK6LZH
ueTH92ewPu7xXLp2y2CNsF9TluKpRB/pLHI5Lx8ybmjYb32UNi5T5IKCF5HfPbKX++T59FJqSuo8
ldKDjz4Sa0tf0YF8qS5/ZNv76X3YmJtqt+b5acBlKpeH3yOLxK3Ju4n8PhRtfjvnzUchi3D254vZ
qVa8QF03yhHajrzqQHHuoWSM7izEmgJ/xpPFNrpdHvdfbF6sCWRqJ03xN8k85YY7zvNNa8oNHemG
Ts9ljrPR94CD+G4gIyKi0MQ1V5RgQ5Mrl4QGDKYyfogaOXJENEag9NwtbrgNQRLCH8C9n4BzBpGX
sjLP82RVug/bmBxaFMCIeoiBzsabPUGnb34/vek055NK59FMtm0VCIiiBqq7HVqI4FEL4Vm2Zsia
eVIJPTyvZHD4BXTLeU0u55w7KH5IpfzRtowiUBlPr4i4WjvpAsxieGn2Hd5tvHPh6CEgjEg+Na12
3/aJGTQM8AQ8ocDjXczOVg4z2/YWl99BRTDu8cRw7kogl7ZRjqKOhtbG1u1Fezk7Y3xVsMS4tutK
7pFjmA9xW7Hv1GpdVHyAGOsltd14m86+d1OQlP6CuDVikvPkGI9em9W/Tk+1xihUDhI8aPlMrQQQ
PO4BHHUF+t1tDj7LOnomubWyWXTwXpWMJOWOC95b9OKUPVKekqVTiIhYH47S6w5uk+S30ZTENyhz
nZAaA2oCJXDVJsM5d96VpyrN2XBghl668mbyOsAMpuu8Ky+aclhpXnNzU8XzIy5AdoaMpxvSHgBD
sOSe+SFydacXSWcPysnVDRGtpT1I0L6hjD0nwcQOMZCIp1vXbQHlsAJ+glbSkfJmGL0FPei/AtYe
orj2zpmbvZ3XL6f70SFwVdIRm9fJbM2GvHEnhONFhuyn7ULE03CugRe4GWz7NkpbwAcjKBFSBOZO
96uZPZV8pConGfuRhWeH/RB1d7G44tnKQaU5SFS+EeZxp+Etmo7Nq7za1ZDBI+Bxvwakxp1Xlkfz
qFBpR+TgsRl8Flie/BUeao5Q2+l50TWsuDNGKSUOHzQsa5TM5l/66el0wxpjUFlEBErZSgTRsc7g
qLf3k7l1o6CSK5+tW85lOEe+Je/A3I9QlbxJuqe+g8bh+xx/nP5w3XIqVuxSIeNs+XC/35QGBCF2
COpWj4xu8Gg43YXu6xVTTsoongfAEG+ohXJ7pLOHUQRsWjnNda0rptznvGykU9YHo5uiHxXul4NX
9vGdM5Z0xZo0p4VKDpIgrzTNtKoPfZSgCLo3aUj7sQxj4n83MiRKGo+vhct0J4ZKEOIKURd8RMQD
sKH81niege0FbOhBPtvBmqSKZs5UjpAGUdgG0MPsMLdxXCMDH6Xb1gQjRiabdK22QTuSZTqPdm1k
UbPI4j47OMUQ2N1DkX715DUBBCXvvsVs3rZ2vrHrlXoQjWmrBCJtSQpKeYkEScry56FPhpvIo8nl
WXv4N+nO0ViKCkDXouJYlei2EPe9jdj5CvOCbjEU425aI2lKq8CHJ+PGssPSk1tkZ09/tyaGorKD
jJ7TE1SEAo751QFIOQucaYvQaIwaACB+qxUL1/WiWLgDuHwaz+hlKDYVoJg/ZbcBLbuIEEbYDB+n
h6LdT4qlT8zsh6lAL1kdcL4FBKZDrI4GvRsIchUJ1OWcOR4lZp2nfY7a12UvQVMwCjK4CMifdEjY
wS1frbnX3Bm/S0SO9pQwk3lw26I8CA5a2/mKI1UFDFpnrRWJ6jpYzvyjDjxzSniZlyUORCQA5MHi
YyDplT+sXHqau+MflCHZ2NnWaJYHCtcMuYQdOK7ze6MF5mN7es01Rv27OPBoBLQH5h5ce5ii/msC
FNUoV04LnXuu8oRU7hg5KMgoD9MDCnNL6HF+lM3eGgMg3tJiA/gWr1euD90yKAYOAphGVARd1Vli
XpZFuhN5CpIFFCTgxVWv7FnNMfK7HO9oquZiAMHmSLJDjHQ28R9G+2ctvpxeBo19/37zH7UNzckx
m5M2P2SoDAGcF4++OMitwJbbFpDZtYo73RAUA3cS1NeM3gyFOetr3N546eVAV54TujVQLDoxK8rd
VKBpmeBCNTkIBwgyC8WtU1lfT8+SLgSi8nmA3RTiPlkKzrWeT0CzAfr6aJIKlVNxkm76uiw3M8Kz
F51fZzuBW34non4O856RCzMexpWxaoxGpfKYs5agbqMpDv3YBnP5y5tWXnw6o1EJPLpkKlhblMWh
EUBDoroY+EuAPQPxHn3r6kDOm2E1n4Uz6pNwqkrb4XQDIKFVWxxmq98I74241z1bMX7NPlMpOwT4
vufE9fMDm0GXDwRDm70l45ohak5FlbZDFJSTpkLr8KXCWr4J+z4ivzr2Nkt3myBtcHq3aXa0Yf95
uE8xhM5MJy0OvKoDhzx1tMADHAUA89r1odtHyq0eAbjQOjIpDq1J3xvsJxCS7E9/vMajVpk4EnAY
+Rz144f5fXgyfzS/om/+Wsxa99mKqQOTMYBiL8P2R0lHAAXhl2JVrenz73ZV0g0AmarYSzHp4hfd
zRfZV3efPJyeks/XE8Qaf66nnQlC6gIFKNkYw9P3kZEHI4IfJLLsg1muqYF9PjuuSrhhFGmOTBBm
p/Df8/nWip5Of/7nu95VJcCqdiZQE8aKAnLc1deQULj3q+vmrV+hO9G1v9jy0RXki86pWIyZ9wE0
egIxFApukFevEcXkKxal4YdxVVKNoanTBBSBWF0HKjfdWwO61s4O7Fd7E39nF5toB17309P1+Y0K
HOufwwG18t8bycBGIrfujfOrOfjbtQeebpUV03Vqs66SrEI1k2MFffYwGl9Of7emut9VBb4iv4NU
fVcXBzRc39qgy3K2Zb0RTcB/TU802maQcn+Jz3q+uCqpBqlHOaYTxpEjn/SVP5FH4w6VC2BOPa8D
lUkDiLMRngE6wCE6s0tx60J7mRuX89uasIduxlTCjLwlJrOXtYjf5Hv1nv+iv7oH8pg6m94M2Xt/
ML+vrM2yuv+8M12VMqM0gWVA3hoH9a983qBKMb2GodiPFt2BG4pfJR/i4nRXmv2l0mWAwq83p9jM
D23XBQmjAYpoTresnS7F0HFBWlOxOIEJyaPAcsr4wm399nvXVf7OmVpzX5VIUbg9itULWvS7oeLi
OkUB8RWqOWpotM1rcg+aM4ctoz86c6jb1b3dLKNESRKKg77Fzw6SrigiWbtiNW9alynnQGeMLu1c
3LHVOyk2gLMWLCherHfvIfqGF/rpOf3c33GZchr4be0ZRoJzzfPv8uimy4Ec5msy8rrGFae9TDp7
ibMAzAS+e+6/lt4OqkFnfrlyl5uUOEO0nMhGggrQeKihABfFxpVbkG6lC829q3Jk1IZXAvQz5Ic5
vYnyYTvUfFNB5mxck23Q2IrKiEGrUU5RBaeZ9MD/vvRr+ngaX0SlwSgNsPUhPQdrf4isMA0tvpVv
5ZfTW0bj6ruqtJdsU4cwgCYOmAr5NNyX0PWJA/euf+3uhtfux0o3y0J+cmSpdBjFUpDc5BgEYOv1
vAPofQCPwA/bDNMm8GkAboTTPWlsWSXAkGnkR2mE8chijyAuCjtiEY5RkL43a46nzphVzCj3gazJ
bPQxJ1uUtYDavgDXg9x5fA+8zJgEqB85PRrdnlIs2gJdAe1LTNu0vMKrW9KeFYx0PdWaq6imqOhG
zlDcELyScwLQ7bfTH605KTzFmFF+lZM5F/LGzF8N+G5tfxGPX3+3/Z/v8r/iD/AY/kbmdv/z3/j7
OwgVeBonvfLX/3mqS/z57+X//L9/8+f/+J9D+s7rrv7Vq//qj/+Ehv/uePvWv/3xl13Vpz3KfD74
9PjRiaL/3QE+cfmX/9tf/sfH71aepubj33+916JCWODxIwYDy19//2rBIJvL1fifx+3//cvbtxL/
77L6mb79499/vHX9v//yvX9RwzRNh5pAMRt0ASuNH8tvXPYvy7Cpzxg1gCwwFir1qobswr//sr1/
GUDuU1B7MXgmzuIGd7VYfuX+C1AzavvMszxq4vlj/fV/v+uPpfn/S/UfFarPa2C1u3//9dnmRXsq
dta3gPfuCumB6TmBgczzNL0klitXtvBn5+LS/PLzo1s788AjPkI2d8e7qoivuiJzAFA3ePc68Bla
E5U5Rhy+V++dk21delyulqMe/XLOmcgjd1fywczuLNB+oALNXvq1C8fjl0fr+/c8/m/mTfGMOvSM
t2Hloi6nGcDOAiYIESC9XL+ebl83cct6HQ3DA/VIkwE9uBNmQ1FnQjz22JMK0O2J9ZUE598MnH45
tc3j6Q51GwH7/LhDoPuawVs6xIPdk1d1IhDEp51I0t3pDj6725eFUY5Jls6j0QvUszGUhGbPUZog
OICi5Dxyttxu2QR+p84p5Nql+dlttvSnnJ6NByIHp5ucnYjjoQX1FQvtEmwiw+QX5LsQLkqoJzpK
4J9AdnBj5Qaziw1BWXe5EtrSjVg5Y4t4KofCGVHBxyxUtfD6VzJMl60xFNtRxitvcc26qZjNGsY6
sql3dtPUed9izr3dZBtrdNCaIahIzQIRVOCJuYMimjT9MHCM33QdiE1RxwZ+ANpX0/707vj0vsZy
qZDNmoxO0ybIi5EYLAyRdL9aTu9tYhfo3dm3wIgQixgsJGIIrHJ8RsHK9nTPuglchn5kabwYs6ax
Wgf182SedwhHZ/EWNc72GrxQ14FyVFignmVTkbk714hRpAOakDIGd2uZRmeOYOn4aARWNpGq7hoI
/9aT5973NUKpXzxCjTWaSc1hpAIkO4bapVE6MCAvouGYongjIEOST0GZtRwoPwkyjGy2N+etiHJS
+HVOC2FNUVgTNpf7kZvNsJMgMxrC0x185vwse005GmxaR2xsiBf2vbD6i8qtK+gsVWYhd03aj3Ll
Ya7rRrH/tgYa0pYlCxvA/59yPiV3bdPz+y6rk5WQiaYLFQY55pKZo+H4oUUkCiTNNsmv/ZHhssgd
lsvzFkTFQyYM7FTMa1gIT3e6JOVs3PmxyYvg9HJoDESFQ9ZROhmYITcUHrBMARjC6Xd3rpvd6eZ1
c6QYuBi82gN7pxsOBZZB5mO3w81aIbVoijVNV90Qlr6PTFCkAPgVUwZJIRTRpLtiYpIEnTGl88oc
6Qah2HjuE6f15bIELUcZXpuIzNgBOSL6q5wUVXvmXClegGdNdmcS6YbRVM4Hy5/b227y7cM0OMV5
LqGqdgaS39HJRAzjQ8ZXbJ3YHZsH3nGSX9staieuepL43gOqAu01zSfd6ij27k2YMgNXTjhwLBMI
bEDwsK1kQewVS9dckyqyUKZT6wJ164UmicGMVlsCkdjGFyiG7EprYCh1BvPaSmea01jFE05xFhvl
iL3mlEPj7Q0hQMZSWNYwbGskRMzb3Bk84wYIDVOuRDPxRPlHZAAHpoozLGQcefU8RmDNshLzto7p
3L131pw0OwIMswv+B6uIcc5Bn+zGyKzG+jZR33YeTluwZv1UCCKoGeH+5iQCHIeIbQI2nM3oes32
dOs610PVNnMAzE1bq/VD28BgdrMZDf2OoR5tCuNuEvFLQ+hYXtCZVc6txAuuOlh4sGXfWG45zoqB
68aonCAM/J1NDULHsPHAx7VxZ/+jkXJsV45wzQ61l26PDqgCVdvmJDMvpHY6hvE0ZjuUpUHHAjXh
4LuJxMq7RTcM5QARJgdnXhbTMDbm7DVjLaSthyJeOZ50rSueQWvHVQYmYB+EJSOoEoXJABYRKZ+6
M21LOSkgzD05Fgr2wn5C7PuSer1lfW0bm04XVSoaSFXNoG17B49otwZO15zsKqDRHqsC+4i7IXgJ
ShHMng9G/zmP249hwtG4sr00vahIxpnOeStcPA6SuMgRsC8huNDE1jYxmzPdNhXI6II6p8pa8M92
Iu5DK3WHbdE43v60lWqWXtU7c00jIRIXRJhZabmxejPbRlO9VmKua13xEfCKqpkJObXQ6toK3Brm
SxXTtVymrnHFtE23qagsQDOYemReGJcsezvEZJUFXtf+8vMj204y0Tc2uOlCEpX+JTHsdo/3AD3P
5lTUIrhbnaaHGlzYA0S6oSVus8lANuj0suoO39/aUUcfzyprZoOHdTXzbmuPArRV8lCW8Tfq518k
g7pB7u49UCBYpbcSu9FcoL/1L466zAzCjTHqsNhN9t0gKUH4WU5A0IBbJZpjMC/2xUpXOrNTngBV
5CTzbJIxHInzgedtPuxpnzdV2I+euzKFmuVXoYv2AAXcLI9GkE+6/NHvgWcyaZ2vvDDY51f/b/2g
o8nqKxx+4+yOoUlbsO228yvJ85uxAQjTpgvSqBCBH61VrmmWRkUxmn1ZRGzORNg5Dtg1uI1i+Nm6
yBsws0Q1t8Cuc47QOnwaFc6IGz/Kc9Puw7bOInPDHavbeCApSrand7Zm6VVQoxPFHULsiD8xRC+u
etelwVDWxbVf5dXKbaVbecXwEbglgwmSrz0X8dh9icw4j2+Abyw+zhuCcpnnZjq08WDJnYzFvCmm
+cnzmoVE11vDpetGoFzoDji7KWPRsGsLFLPZnQA1ku+vycFrnJ7f+bSjvWs3GbWijA27piLfYyib
BChUv2u67KpvnDUlI90QFBPPm5kT0rl/DwH1c6CPGVDmf3oJNK3/A8bosEiwBJSD/uhDr2hpvTt7
glR0Ym4MTQTNM3z73IESqpnuUd1/K1guAtcFXOG8MSzGfrQMCXVYbVgoipfU+qjtiu0iSuYVx1Y3
QcrNncuyYGmMxlnHyt1MwfYUj26ygrLUnEcqOlH2iHgVU45Ph6YX9fkX2QN21NF5PzT0pfOMfGWO
dB0twzuaozJprKq2wVaETEU4dsZtlrf3jsx+JLZ9gczySrRYd92qSMVu5mBQSEaxi1Nzb0co6cv9
C1KAOzMnFzE3dslAH8rU2bZg9ju9/LqhWX8OzYgcbk8gbdxJFFfSEqzjGUV1vUzfoKgOSn15noeo
4hjbzpcZnHSxA8/WQjaVQkqSn8VPgutCVRHz7IzEKfH7XU2JC0phcL1Czc67w1lYrGy2T7ey46uA
RimoVVHPF+FsImEakLmEqM8MluA1eadPVwIdLHf80SazWumXoomH0Mmn5tFHVey+AYv9sp/NwOC+
cygnVoanl103muUjjjozUxCs1rIUYRx1xZWfdZChXphPTrf+6e2KoShmL3jUgMXGEWHv268dkdey
K9MAOjTb89pf+j36etlNWTlNpIfkBLnFqfsdOgMPeVOuRDQ+vZnw+Yq5+2laeuDs6kOkPiEVBqLk
AHj7xwGUpn6ereEsdJOk3N9V3hHuMyFCnjqHloM/EsGou96VL+dNkmLZyGSPTQcffWfxdFd10Zd0
Ml+AElvBzn9+WGGWlNc4S8eYwEWYQhpBTcSWSBXnERidZrMudnGdpaEXcXtDeV8fZDrHWyr4GihU
t0LKtT7EjkhytBwWcA9vp6mAbtLoWxcExKv7hhVi5YWg6UcFPYq2sIwiqgWozLO7vAQcjFoYa2O5
AaB2v04vlK4TxfAjlrbekHKAbIamCUw+35WgaAdfXHNfoBridCcag1cRj37lgkeDlH3IzOzDFU56
hQPHuz/duGYr/xPkiDKOnqc4TcAlbnbxnT0P142Qj+c1r5j7TGs/i5JchKBBrAOrrnfRWL8WLTvz
8xV7BwUHsLM22mdkvM+raD9mQEdadOXm0K2vYuj1GEWgBIx7XH3kYTCgFCOYxEuzRgWbYa9VFmqu
DxW6aJpN483EIvAWB6iqU7Cb18+RhwrGtr0VVrvio+iWWrF6kuDJwWvMVS7g0EXzDlT4+6hck0/X
bVPFsCE/MNkSSQ4w5Q4XfLSu6ZqWm+bDVfRiMzm9Wzd4vNpmf9l09UUJdwHSkyvHoebDVexiWqBc
CiIQOG3rLwaIqaX/cXrz6xpWburCz3gzQ/poZ9bszYJaBqSWznmhgsV32bBH16hoh1yCo7IPpy4z
nyCdZ4WZsLvt6Q/XbEgVsAiqSJoZBUh7zOguT2hY98U1s5oQCNsHq7PO8V8xhmXajsYQWz3oUKhB
djiPH2bT3BDDfWs7iL6AjTVowNV5ejS6ZVCMGLu+bQsDPgHYwJoNsn0tSGO9ceV0/pS0ycMwlMua
dYPXU2cgO3CDhPIy+UZBZQVu6FfeB9MdlLR3NdkWD/w5qrdrkTadRSimDBWfFiImE3j92/gAee9X
J+6KoCbRj9NTpmtfseURecRpqqJuZybNRYocxzYi2WOasGll7TUd/IPTUggD6VV0wArnHnX6PwDb
ODDw+J71/f9A31FnMlrmdzte2vfSyn8UVnHoPGelec2OUtF35phCVVKafeiPNr11QWt80VIUvp3+
eM2loyLtko4OBTxwsrNn0QelED+8ud74FXk2U7s7cwGWhTkyPukLOuY+DhDPgsIMmHOAdQL7MJ+L
bdPW3Zq3p1tnxcYb8FNEyI71YUybNzIOL6NTfwP/9Iq7r2teMW0wyxjctTFVFU2RFVmuZFLAHbfF
3K+shq4Lxbx5Ao2oEvTaYW8lN3z2XsHcB2k/9nx6sXVbSbFk6OAZ1EvsLpxa+8Azku5SytLwdOO6
b1fMWMQc+FYx4LEFRgRq8Evmsl0BUdTTzWu+XYXIgVC3gkhM2YWW5Vgbi9uvvjTX6Ak0364i5KbE
zBB46ruQTsN1UthX9QgC7KFcMWGNkamwOAtpTiCGCQ/zMXpMmHtVZMZTjc/ftFE7705PkK4T5Zau
nRESkBSdtH5qbyK/uWAs/u7WJSi68/3pPj6tJcL9o5IGisbq8sQceeiadVh2AP86kFYLaOn8tEfz
ph0if1vFySWSM9CHSpJmmxrNF0jgtGEZQVHm9Gfolksx9JHYOHGpwHIl1l3XO4+Eek8dpC3Oa14x
9H60u6Rx6y6MiB1CSgp1x82lAdaH081rHB5HMfIhYrmboaY5HPt051nShuhQ9xDbXAQWSw/dKieX
zmQUc09nGnVc5l3oJ80mp9Ntyc70klWSwJFwC/QIHg+TcnAgPOi52aF1IVk0ZhYChKcnSrPMKi7O
yStZ5bWDiZp6yBBDICqhL6TJn043r5keFRAnAYQtXMQecKIM3UUJ6vMNcKr29nTruo9X/PHYShz4
MpAnKqj5MmbZI4jRd5Q0K3tU9/GKtSfQGc25kXShY6V0BBNlDbqpGCnkfOX7l4bUOiJYusq2R5M4
ZoIVPJwlgfKO9VS0zb2s6lBWYuXE0k3RMrYjt6BInba3enQB1uZDy+JDLSB7k64l1nTNK2ZcsCkq
22HiEDL03o2BwednVv8ACYR05U7S9aBYsuUNhjOk2KBiRJ1VW5jXcdsUATD/Ky8vXQeKBZcQPOxl
l2AINIbCrGvdRYlxl3D/53mbVLmze06FoD5WAAfq9TBZ13lShSyyzttDKsjNH+MCGogxD6s8/Qq0
+WPLmy/uEN817VpeQrNNVVAbkvzcgM/NQwO5QCcv8GxvbyQrb0Z+DnEGLEEFriHs2kfuSNqwc9mL
G7s3kDINi7z9dtYaqMC1SNIyj5sMVyrmKvDbGGoIDos3gq4VZGp2kUql19vgL8kgmxfmvnyWcn7g
Vv4giP98egCLuX5yUqioNMPA47ByoGnCWLEo/mUtLE3Wq4WTizV91r5ix1nmo5oU+n9h3jbPs1fe
c9YeUtL9sFsCIa7afU49C5KVrQ065dwTASI2kFFpszPHp1g5dEDcqGR2CyZhbm3Mjt5C+nMNEqyb
PMXCBYGisCPrNoydOekhMGu3dfPB/CFfiSrqOlBMnE614SNr3oZT0/VNaJpt2wVRRNu1JI6mAxWU
NuVCMF5GTeg4sQGiauk1YuEoHtfqoTUmrkLSzNIy6OiTJsyi8ScilzfS7TsoamS3Bjea/elNrLER
FZnmeRKqSYPRhHbOn50UigmG20GwHe/64LweluEd3XZ9AexmZ1cIbM1z9THMcroyZyt/yydZrSEx
dKNYfn7Uh0y5y0eJqaoTULr1Loe6mvUoC3MFR6Rb6+XnR+0XVj2WxBNNyCvWXEwdNF7HAhLup2dI
17pi6IM92FNTjMtCL/JddQSNaI81a9l5XfOKHds4ZR1rwhL7VdR2ew+qEYuAde2uvSJ1G1WxZWRH
ISnUDE3IvCoLO4Q0OWfPdVW9OTE906/8rbBwtAReDpV5t+fYRrT/ksbdQ9LPLxD6WnnFayZJxaHF
0TSi3jpuQ6/yX6t6hIoNpWupTF3j7M/t05aTx4goG1QNEP5KXNO6FHk5nLd9VNhZA7mKDFJ7NfRZ
nQ0iusaWF667O2tvqkAzPhFgLgo0zuoele6Vc5lXqyC2T5H5jq+izNpUAp7JrDrMsiklz7E3my2o
Q2se2Y+uAW2Ra5JErgH6R49N950Xec1l61tuszGpcECy0loQiNxQPxqnEHU+9rgdxynjb5KBc3Fb
Id6NizLvq+yyHKOYX8USBXIhmSEReW93OTKvvm25w6vR53n6xY8WCW/X6Ty2TVvXmPaj9M105zp2
V32XHqXRfU9dkv0wYjcXP4vKSxDJy/u2vHURIgDVepp50zWIo6pxN0KPb9o23PSdR1+WYDqPpqjl
e7OyJ3GBMOwcX4z+UEKP3Gtc43Ksosy/rD3bjx4FpOCgt9RGRoQgg7BZdeZyLjv0yIpKSQW+3K5D
gtx3UEO0E2Joa/SEmlP4d/DkqHEgKie4h0UTFm72OsjqDrJrV5GXnucwqtyBA1JIsrDw7Q7o/zu/
uPJqP5yZvz2903Vfr5xizgCgj1lmTQglchlExM8DKbOfqGBfuUR0HSgeCXR6bDdHHhKhFYgE1TjC
7JG8uhl/OmsAKtouQwX0UHkQfM8MwwfymBR7lAOmF9AGK887alTIXeKmhqgsF4rISPNczotsX1tw
+nh6AJoAkUoKyMsYHJ3NgLNG8gzKD3N2DZd3htwUty4nO21vhGmsBKM0i6GyArZV2qMoyMdkoWo7
cPL2K6+glTBFYmUwug6Wnx8Zg5FykCmwpg553zrx1p+c+tICOPg74iP5mX6PyhBoVlClJjb2rAu1
PLlLSNp8NCKRPz2CIa0YxnI2fPIOUVF3fdmOEUl6LAstfgE7feWQ7qzKHsc3FN+kESMfWujU4qVc
u09VU4pv+UzqnyWdxu+QSj9HqQFvWRVeNzgtxHoEsqtF688ssOPUQ/YQEtU3LWR8oEqaEmcKJOzl
7fRe1k2aYuwjyLNMaBrAXWH1q6jFGKZpet6ND+6+P/dW441RNse4lO2p5xtfmC7u/dE4yxViKtBu
NFCM76SIeFV1UVwlrMqv+7wzvp4zMUylDeyyKs6hJIlTvBLeVVLZxiseudOKWX8+7UxF1nmybGco
WjVhDoaeS1GxDPn0fg2C+Lmjy3zFpi27EH66XHCsZFe0aG7hxL3a6fRVgEInOG9+lpEdnRsmN6WQ
eByHZKrsjwQFBR9zKcp+JbasmyDlreFYdpUlWY5Xq+sN5DL3IWpjRJA6XMF5aGBvKA/48/tRDB1F
bsGqEIitPr9Pq2lim8irrGY7djV5irvyljBvsPZuj/vkirkTn64S4jj1mXtAuci5Z8N3zOBVjlOb
MEigZ4ghlknVFPvzlkixbdewZzxGcGhFNs/Km1x2DEES2fZr6VDNIqmwutkQHKXYVhXaYAKGGzJm
I0WIhw7+yib7/HICPc+fiwShxZJXFjro4vRb1+cXySxeUJDxftYEqWC6oi+n3hdzBbX6qtvIRVi8
d9a+XTc5i3EeGUjczmbX5RBZGQy6hzbhlWWtqeFp7Jsp9l0SYsQjGGrCeQSwFWQKYZVYD24SH0hs
PZ83N4p990nBYxNldKHvMBukBwN0IGLI9ZxuXbewinmPHiihKqxtmE71fBMbptzOvZ89UZZYK7tf
14Vi4F0G/QoKJvUQ/tqtN8zXkWuFiVjLLeiWV7HeWCLD6fIa85MRemFDZfKiaJrzogiMKaY75tB0
GHK7DGndpeFEZ/5UZ3S4SDxRnUXi5DAVSUd9ieL/yijhJFcZoFDsIjKtL+00n7eDVCgdb6o4jnwI
fPo0GW9Y7xtb3EPW/Vk7yFPyd/6YT8No4vbP7ARFxL5Dnfky6TM6bceC1N6v091ollnF1oEwKWKu
HeOQdhcpc1n5EJTPieGvEf5rtqkKrytJ2rWDn5ahVYjHoja3ojceY3ON0fNTWkMPq6zYMehRemZw
DMApIFpO/AuzGu5bWu6MpN60tdzXDj1MdvTLqNsA9cS7/8PZlzXHqXNd/yKqEBLTLdD0YLvt2Int
5EYVZ0ACAWIQSPz6b/m5ytfv6bgqd6dcJ9Bo2Nraew1/H7drn3Wxwbs6SWCtacVu2ig50GauysV5
+qkTYfdvG/wSa6dkR4wfTGovDdclmaTa65aG+1mGSfFvX3GxyTUknn3edmq/bOpHP6ibwAPa1/Ht
g+L/tVG62ObGQdvJOPxwJP2JyMFE199kHI73m0r75d8O0Ut4HaSROIciDpwWx/gtVM2xF+JJ1+6D
TOrKDrmE17HFRysdlFIQo3vYvo0DFZ9jM3+EZPjvy3ZyCa+TwdR1gr9PAa05uAd6ODkxv9Yr7Xeq
gT89lEbZBysqwtH8f2+QySXYrg9qY7cRn4Ls9q6WvoTP7QjKHoEyFoR+PrpMXhux99XwR2aQRlvs
wgkpP1ln4gppgH3NkigYpg/oDleW1aUXcgKrXo30Gd8hIleQhrL7SQdjvkGI4B9n/WJ/u0ii07AO
XlGRyvan2if+OQh0+BFj412W8T/n4uL4jhgNbBQZLCuwHFrwSQeYcAgG7UcQVUi4lMLqfirQf/eb
fT3yBLyqOhH9CwnBftOq0nkbMw9OFDZBq8sBGTjvYpF66lX3AVnLVa9iyE1Y2x+0Zexm0fV8clIs
YOyZFbahqZAi81vJts+CgKr0aeRic/fCByD2XGvhbQVtPTHd0Z6OaU4D3i8//inuXMrqhVs0BO+0
9l3F0UZb0ia9XaO6PazMr1/+7RUXoUd4NV22ZWn2cx0+TxyWlcHwqfHcvy3BSzggLrOu9aK12dNt
0pkK2HHY5lcIM39weboSFi4RgZDjaattsg3KFZ0KwB9y47xLHbAYxdYO3naKwdlOjlPqwcHl7yN2
JTpcogTJkIYRW8IGNWkv2rFmVWU1tGUUoakOnwT6wZlw7TXvf/8jOgiU9uACSpv9oGGYvm0eAlDg
TrrrymidPmraXgkRl0BBAjN208DJex8pI5+AWWf3iajsd1sT74Mi7LVXvIe/Pz7E52lcBXpodpOl
TVQ4Zefk98T0Nh/kCuLiB5Ho2nhdRCJgJSqzRFC/qWBi1ZQmtAQoNxAGZLsl8KtdPmxgXasZXCID
K4G6DYSIm73f/ubJK2DSu3mjv3VNCzvCtZEkO2CAzvP4UQHtvxtPSXiRf3hWE5Qkuma/dd5BEFFA
iyfzZz/fhjmzpN0Faigh6f9vmcIlajCmvEk2Facwhx3i+ZiqKSz7JAUUIaoW5X+wwK+si/8DG8Sz
IwmVlgJusRq+lJLlg+m7B4UM+4OteuWEvYQOQk1tkNKhhRbDDq6MJKly6fkfXZyuPf3i6rFIFEwp
zMz2kaNJOUon81pVv/8eZa49/GL7+5EmSsWKF2SRJ5/TjPXRBwN/7dHvE/LHhnxXLIW+Px69bfBy
YcjIybD/+6++Nqfvr/zz0VASlBNUZotGBjejmA/p8PChAeu1h1/scOAo/RhLhhe6XocT+Il1aaX3
WKmPzHmuveAi1+BhDM1YGPQU1kBsOOn0lFHPD3fKE7/+Pj7XQge72MlQ4B15CBmcfdeNvwI5vIKf
eIakwqfR0pJ70b1dxJKBxfOr1R+t0yuR8VIwr4riylsCI/fKBapcem5PZEB0nGhFcjRikg8C/ZUo
dQkj9JxFC6kdJZQ+6c1I2R1f+O1K111IKdji+hbrbss6809Kmag+XVQFbe0PZoKbdoF6lLeW3Ttz
BVqT8Nf8+2Rd2SeXgEIBqO6gWJeiER7dVktYunD4+m+PvtjdTlhbtRUSOzUbMOlNh1Cuwse/P/za
PLwv7z824QKGxNZXPS9aHT/zNc695TWZvrWoVdAueFycyWX7EZjm2iBd7PgNalXTMsPwa3WVX8zC
md/wioId19+/5cqWpBd7PgXcm8VNmBYJ6zc4+hAxlF5PfpuFb94H77j2CRfb3kQd7+KBpuCcb5lt
PhFYO//91/+nMR6qLv+71fwxFSzaCITaKrEnzqPLTdvULf0eRxYgEeAnYEzjQqB6PUiZQ+p3sz7c
C+exH3YxiLnzd7GtI9vPSNDHD9Lla596ke1bbyBQh5nfr2vjXB2bpWtlWcdKe/nfv/jKCy5Rhp2U
c5QQERcm3bzwlDSdsyVU1MFS//sLriT8lyjDcW7MtnBtdqaHIGbDlwfJ23PDx1+hv5YG1pJ/f8+V
oHkJNETKGFJNW7xH1wI5ln/X1FWXTcY7tCz+AJh+7SUXYUDHC5v4jJcsZm0yryXnYJNHt5GXlEw/
/u1DLqIBEwbqLAZkgDrYyq7bHqZqeY2j8BeKKW9/f8W1SX//+x+rvG9QuPYphyNRAI/JxPOgaGOZ
X/7b0y9CQJW4xmcehRgMCLpZ34zVWcV0fv77068EmEtJPIZSGyXRMO9mf+oyGXFg0uaU5PB2+ogG
dW14Ls58Oa4wJYNF045D9eCLliMUvSJ/iz/Iud6Pu/+oVl0iDbdQrAPsYiG0PGKBwi5u5/zwLpDJ
odPs0FXJi4g/Ig9e+ZRL2CHo33SjSTjtZEraMvS7Lkd99yN9wit7+1L+jq4B3VQzT7uhr3YhCc+M
AmqdTsNvQ8BXq93Pv8/5tfe8//2P9WrWAYJxsZt2nKhHGVUPbSxulB7u2eSe3glBH4T/a++52N5h
YyKPDpiZlZD7ES1ktKEe1eo1WdzxwsmPwEHXZuVii3ubbgeuKHSmwGUqUvD5cgT5jzTXruyQ/5kG
/jFaG6gnXC7jtIt18CYV+wSpi9+9rj7IGq/9+IvtLVrR9r1mZhemIs68gAG7v/F+9/epfh/q/9gc
lyA8RRpgLntcz3pujNi50TjosJpWtqWLAjWWbNTBR1L31+b7YqPzhXJGanwKDBt+QL3/DvXC1yUI
K1QfkqO2HzEdrn3UxSmuBY/nOcJ7vBZFtSFcz1ZbkzciOSSA0v3TyF3C85oagSXZgnGXaDvCSnHB
ATUOS5bMwcPU8n8CGSaXCL0UWg9zG4bjbmnMUrYiCTLpxeq2cmT9t114CdNzLY2ibVzHHUEtIANB
4cfG6tu2EvdrtLyRof9IHe/K9F9i9DbRsq1HpWuXpjBkbzx9ahu/Bkuouo9n9bsblg8u8Ffm/1Io
r4tdPMcJ1zvZLCLTDP5k9aa7bIyWMRut/8HeubIzL9F6nDE1kjrCa+ZB5KpqCPogtfkgwfpP01Hk
xpc4PUPcxs1YoXICTHHcoNvpaNlU/ZpDIPh2XcEabzz7EjJ7BJ35nEo2lBBAHTMyhOUcWv8f10fw
/58GnOJVBqjxnRjm3xFN4OxZ66dqIHcaEoHR8G+s/uQS04eWBRoDLk1LePtl6eL96FX3+e979UoK
cKmX15CA8IYOcTlEps3ZsHZZuob8wKfW3CxbZZ6BGA/2TctF+fc3/vfaiC8hfUQB67hBxa7cuFVh
PhEy9zcRUV3yQWC49oKLy72eEoO7ik7LRCS7fhoy5f9bQhlfQvogZTfMLsCjlyDYb3Iu0ngq/m1Y
3nfsH2clzGEkF/GAYXmX/EoqUJPawcQfrNT/PonjSzwf5HdAInE9KyzYAmHX3HajfoAP2Ac78tqQ
v//9jx/vhwCK0bZlBfQ5ShsG96yTn/4+Lv9L4f7vORxf2v6GUM0SI+0YhNCTX4Faw5/Qrjcnw3n6
2E/LK13rr0aP52jc3N6KxRyGbm4eG4gl7Uwr/My6vs+IMkuuKPtE0yjI6rT5SD/xvyNqfIkC7DQZ
amX6GK2Vrn5Vg0JfcCMbEMpkODEIijz9fRyuveciQ5Beo1my8qhstTcdQOt13a/AgLlzqNptFXcz
Mp+Pig9B8L+f/1+jfpEoxC7g3VIPaicmu3Y2J0qqQO/6EMSqKRtVSLBKxQDqXi7GAGpMGW02h1uE
rxkPgEWcB7hq9EpHoi01qeqmzdTWwFhLcOfx75SugGbikl/PTebGah1XcEokJTepgF/VGVb2K4mO
FroPA3CB4arVFwZyUf+5J91osyV4N6IXgw9dUlq3/qDzhcyD1aXbNImrwg3LCss6lva4aHDZe5mN
k/pE4eSdAw+gv4QxDLKU2savY7+x37ArAMM73gYvvoFCd8uzGlfdLUs7S/oT5MjESa+Rf+e6dAYV
1UmLS1+btt6070LO5Lc1Ido7dV3NKpPF/ShPgGBFe3glq73xxXgfTA7dxEYCe78looFpRUuhWNvH
ri1R3TVVXtu1KkNvY5lk8qhEur0KEAFeOrhKJrYqVdQd+2QM37dYCrNMuVpbcE7bPKr9JEuMn6uI
7WiQyiOEr5Z90k1BCVhq0ejwpx7drQBDKCexvaPrUIY9KAd8WfduUfshSIfCX0aSyyTOJ79GS9Kp
RxEF+Tj8DKabul+HrLdTziCeDA+4GyjDwhWhTAexnwZ1su4RyjZ5R2qwSW7aHicuFKlFk0kDQcu1
x8llIN3dfGOb2jeBP+VmMtk0vVU4c9oR/2qY76fGvlnvx0Tqn7BzeKPeG0hfd9sQnG2iM910uVv9
clYYKwiHGWCS9Ldl+YkbZWQf1+BpdOMJekrZOMqjDDBieswi92VKdSG26TZZntdKnDHmdyCNHEPb
vvnpEiI6WCxjJ2FZvD2AvTJk77D5fAZgw6pePgLnC4UvHvUHm4KIbL1lOpN5ZnlCeX8WQcX3AGBT
lUWNGo9Mh9QVWJvgMFc1slIUIcfZpRj4SRduG9IzhtbPVpx6+Aa0Z/ue/aAuOE6dfaprE2XjGp7a
Ud1yx/K4pudFqNJ3yV3Al6/jUn2pxfKLRqGCZLYuwBhswMddQcr1xEvgqs9mnh7CDUtuGGiWoEm2
65R467fwO+m8F5ayt2lL71Qs896tN8a3hfCCLyuNoP3cuhzOx/4uHsRrAsEcUKKLJpjPSjZYF+3y
w1vrKYPz2o7JoeDmqU0q5I9lpaH7tITgtjt68OX03KTkiUpaMD3Gmev1I90gZJta2KC/kCgu4eWw
s3V42wUxGkks/bKssKr31WMFSxJX21sVJ7tQL3DZGAqvbdBwONIoLT1Czkq0Ggrb03mC/JCYxqIS
/rH36wMELXbSJIeV2D3USm4q0WVDTW6Gar4HUagqetnvjKiOMFLMZSO/Yrtlm+L3VeVeuD8V8NHL
N/K12eKHGLw4L4oz4Olyh/MeYVAA8tbhv+s0PUtIy/nJkpHunvX9Yd5gk9joHXCcD2byShPpc4Ul
JXW3g+nPboVRBZnSuhiNuq/keDDqVxz9CGjzDJrUvpMJyDnIGpvwFPApj0b2EkiBG63IaHvUqXwK
kuDoa7jdVLhWwRRhH7CxLsBUvA2oXzbwE8oGiTmFQbu6ndZQZCZI3hypy2TpH6gB41Av9A1S2Siy
JW+B1uft3UvDLqeKdLculeUIg4Ks9bv1PWJ8hhHXQ7duh4oHT63FUSocSIjgpiKdD9Jqx/z4AacR
NGHWkGY9DXUZGZ8fYgEn0TQCV0NPLcwI1IZFYYoFd+fCRovMqhn6csZj7OvW8O4JlnGpzrrZwobc
mKD7bGr0mzJAaeKHOUjYU21tmmTx2pmnjkhXDKLH9DejymcJkrjjP0M3woMaciNRjv/X9E9L67wH
Rgx0k+UAt9V97RHs69afwI4XSRPvJaPihbWwE8mDMO1hWiBUPGRRiMF5Tld4nWYgJUBHXNYsbsGo
13zOEjqbz2xZuuc2raBxSxhCarFBTq3PFqHbXTT5UuUJo3a+WaVzDxzSuHTnOPBEp7CP1PcETfHX
JEaVDY7i9MzY7N0Ftmc5XxVSqGWwVVdO1ozeriUp0plwI82+9cL5O/WABo8dk18h4xtUOQDb/Wvf
CfPO+me5WLbulq8yyV3bdkcR4IlFYJXfHakaTFi0HAqnx6h2S3qrW06aX5EXTuaR1C17slUKHEqg
PEWzWXv6+2SF/c550D0nzewjTGh2tOib3kHQz9mdxqn/yym9kGKYdHoHTttr06bezRzDBHA3T0OI
LbZ4qSnUlIA/CiwWPTHShyWfTTeWtZpTxHITPMsgqb9uXPTYNgoH5tM8Tf1xjol8GrfQ/1FVEKCA
45Ow9HZp0+F31U7U38ESynwFE8z+km09FnytmmJTHT2OXsTOjbTBTxosTGMeaX+oiO/OErP4rQFs
CbJx83he4CP6g/vrzB62TqX7CQfTQ8ui4RGaHd2Ta4fhwEw6Yg+yKOnyuY9Q4+N29A+8t8lxExXJ
FtYmLxKPwi6NR+QNbNq+TMBd1KckiOLjUA+ygC/Ot5Gwqds1lsrosU9H+fXdYi3IYOQV/pi9wJST
SafgOE/wc7g3UBq2hVpwEA+O9dhfLO1wMDmm7iPbTzsPLmafxBqur21C7Bc2+fHnfibtCR2AsJRd
t+71LGQJBe7gkIaxOyNgLt+jxRsnWFGsddHMc3JgFX6Tc8CvvRsi55Aj9z6FDqQSF9UA9MYYRcQP
z3M5jrnly2hJVxd97cIFrSCk67ebWNowl3OvftttaB/CenLQRl/ETbeu8WtMqzb3hCA5YJY0X0PS
4S0DTjDcAEUCt9CGQi3rVyTQm0G8Szo44+zXYRjHs0wYsfnWjQi9ziqqH6ESYr0c7LnhzdgFpYEM
uWPyOkK7+0VJ7ou7AWbFFejF8HZ766BLLQuYIJI4T/yKLMfGyiDc2Q4JDs/sBmORgwUz2+02sLS8
bFusfgiB/50yYmPIi+dRCKWwEjLp6LaKxq+qLNZi5b8VFurqZb7a1FBBdzI2i9m5VqMkeVRsnc24
0wHUWFq1AoSVCgSIBwnJsTZvogaHWJq0eSe7qR1zGN1505IP2hMmYywMAiS8HX2UdR18U7R6CqES
lM/V4HFcOAf+BF+rZclCyiPEvjVuP1sbVB0SwKSqhmPFgdDdIhEigeGeJLs4dLOX+0ix1Q3t6KgL
gyj42I0Vl7dr3YR5ajc7lq2z2uWwGPa970h4jLvz2yoN9mkSxkGdg2PUsdskXlPzyxi4Jj7BnBwE
jJVMc3rqgpWMDNAiSChv+RK0qbyRyjTxp57BtLfPdD+b6XZdAneHGJO4MpA1UbtVtl56GswaegXc
Jan/uA5ihZIZBvurRikxQY4YLD6s1mb6BcYB9ZJXDYUzfKra+ntl369yaxwk6Z61Q9dnEppZW+Z3
QffiN0gtCis4vKVbZbewmBgSxtZHIg94ZifTcwrNOld0XIfbXT3Cb+thqZk1O+Zgir1LYBZoMea2
srumTVxciJWOzaHj0PgtXN/JX6ChmPqgW1IPL5gbB+0Y+EmanErhm5xjwy+5P6wQUqv8CQkWAUIS
OFoYTzbocS4RL0H3jacc1OWe3rBgTtShA/HEFLBn29gZ3o7xm5o6BB/tatHvOh15bbZokOjLdV2W
8ORNK0pfod/PrIB6ZVIfprE3QxEOwkaZDAjGMGBi++ZBAU1ltd0E34VbMP+uVkpSOOuEkfqx9UK+
YGOFfTFAWfs+mWi9ofy8Tl0OSZk2yBaQwLqjmU3s58maKp3D4y8WJbjevbsDI2dKcvxTj/2YG9bp
HKQN3Lw1G5cv8MFE6OaQKXrbNLO/54RuL6Mkas5NWkOIDxOTdAeYPLk4j13tQYGhCbYzKB9VOYMy
OxV6SeKkrIVWotje5Q0yrA1i9mnlmajo24b7NxQc4TADYw3/TwVTCXn0oL407myq3VAYm8BkBk9c
m5LCjgRQyAkbj5yqYazpzzCccbEJ0Vr9xlu54lbQUO9nHQ3U7XXULt6BSbg1HmCXYD9xGTW6UCqQ
zbukfuBncRsgvFVRzdsiiOTA7sna8DPpF+8ErNf2I1UEkg8rKNILhB/SHDBD5HcQxE/WU5WsLCiH
mfAwg44qfUW8qNqSB5GCfrFKlnM/zPF3h7SoywQmUxSWcPari63azpXUgznELAo+jzCKSHaSMNh0
rVbNyxlH0MazLu0jWzhi+ij3kGbwg5jaCqA2YuIgd9USv21jk4Rg6oshBrE+nZoswSwGB0E9JFoV
qNHLbR3UMblZaIMVaxVrdLmNBJuzVwnv7w30jEXZLdVgi4p7Qb8jFDDN0tPOT3AhwrNxg+gBna43
hHRoqfEB0sxLE/AMLZDUnYX1xykHYYxtOzdF84bTtFXTI1Tfly1vNn+pAM30g7akFeWkiAHoirPY
87YX2UwpL3CWzkD0s4Q8v6/KBxCToLVee60mJ9TTou/vqWaQISFnczZJn5sDQhzAy0Kktc7TpNGA
dLOABBmYR1GTbTwkfN+4Ucf7eEqBElhXDFwW1s68Taqd5mJeIf1ZzFMHXYyJtoDiRwpJ16mpxeQX
DMePKeJIjPMtti6dT5UBCRGASB/meCFOpdc4saLLGS6UuLkGKX/oZ+GLU/cutprFHMjJfOrY9Hsb
DY9Qx4j1XTJyguzTTliyKhIWIrUxGla5HzMHxfeqS98MnV2XMdzh2mPDqy7ebdjvKme1jB/gCjo/
O/tODveU6V5WT4efGgcclPC8es4GsoYxyieVj9oPhNKjYyeRJeHqC68mxJqEVJ9R8VMSQLdmA/SA
VtEm72Kv86bMwZB+5CgPzbHtMrLp9ziwRlxuTVZz9R6lV7PQ8BnWmSPKKPAMb5rH2jcTgYG0fj87
jTfMvilDzM383ffmoLbZvLKhuVntVAmVWfhPpweohqC4a6HGUZ1DHMzqMa3MGt2tyL+nT5NC8Dwu
87ame9NCz7oY1oC7Wwr/2gdI2VbT515rjk6LQ+eeQlYGWd4PIVkb3WxLn/hn1J1GXnbMC4bTUBmm
EtzV1bzW2Wppwn5MspLqnlAIBRwtUKnjXb9GswTNHsaquC6lLhvWMSVHQtNpvg+nweu+B9Im6jZS
dEJpqxOtEj/1Oo79rQFsRIEe4KrtmXuknj+ppg3FGdzVmh6hPhSpOzMGMNreNcZXEcgsHuW/NhgF
WVxqx8W8LXAAl8hBE8Lqk6hnpw8ayKGgysBYWPzdpKEUky1YGcFThyTkRIOWDkd0yZfgztcS/t35
SLwGKR74EmsxtDGU0GCxsv5CXaLFsQsn0llnLYjyFIe3DNSPJmj79RPTCaxfq0Qq8hSiP+P/9kGA
CI6hx1AEmEdsx7cqAaS7zuKmb+TbApy6hwyKDo1d82mI2Xgk3uJvbxC/FvORazEH92b0YdiLTCG9
i/u5O05osyy3uCNE4htd+oi/+GNI5xffOkC4EX89g0FfabWhoKY3Db3aTERkG/1s6DqvvU/iebM/
vXqwFKAc0oE1WvC0k6HK47Uy0Y3kXeDemjHW1WmmCRgqqPCuXQpNINE2ZadklfwKZ8PJZ1yhuS0X
5NrLg0+8xPvsT0HCT0Or6vEulWGzFdDwtPpReTbsFX7XCvOYbIrAOUnu6g1H6ZqtY5ygvJ3WZkVF
aUpx2CG4e/5x5pPfKnRn/STqswRp3IJyClwEcemgqIuyQxWuUXewQFizIhLCa4rOTzR/U5FeUeig
1m+HsxaDCNIMXiJWAy0azQhrgFVpchMSyZZ70vkQl9+0SNLPVgdQXEtII+bPHu0TLLvY9wDIlJGo
oW4c0g1VU4T/7UarvvcsSnvhqNBLrJoa/0PIpvFuliN+yzsCtqnuBlg668/ITINKZ6xGDD1BbK+e
AdHo3iNBNaIYGuVw24zobvR5oHMYnpjmpW4AEGlvO8NHl6LSgoX3rLHR6PNYj46ioufj9KZ5rGjv
v0BGzClaVHMcIiTG0aJAwfF9jaqmt4ztsm8sdsPX0B/XpQziRpEcqdxkT15fzTXSocrcpsiX1zmj
pGuXU6LWRPZ5G7VoKq+A4s0FTQgxB29yW3iD/nMcfvFpqo2fGcXJ8ght5Hpu83WCPM0t84Z380W0
2SP30qxItde85apGm5q6BjVhpIcM0JQZXbD7IYg4vRO0StcHEtSuBlopnIQC2odC723Klk43VZki
+4n3IJlVM1IUNc11GbadrDucVUSi0pH0bRf2qGo343q7aJtWGVJqKnd+TQYfHzbP6Q50N9Nm63sR
A7YI0aR3oU1nfVBMeaiv0mGukCRpiHmI97roMuF+lwVVL4NPct30dLPMkc9OEJ8wGwoF3YAsomvS
tph5KOkJgEQ67lBWGH/yraXJCSlq659h/jTNZbP1tsY5Ds3iE9ebGIoqAKbxiUxBRd9cG3pJjjTM
Cw5aaslutSetB3cRF7hjkIYNiiSS1On9QA1FqW32TLijlFYFGQg9QNVsbsoN2wAC9+hto/XcEi0O
lQyXIQ8DX0Sg4k2NvOv9cH4G4AL3Sl6j4lG0Yhqi0qFfzXdttfbY7a3BvRKQK7ZmXh212ycOe3Cy
g5t3gpYFKhjDzjhO08+gphp1jDdfyJ/zxlBvaBg4uRnHFp2/+qCWBGVfh3x+bGJcAr7EhETbkyBb
SMpqwcX5CCs0wDFAx9DwO+kYbZHZsxkwe99GKKZCx8LDKT+mfk6nxc3PKDpt5gxeGyWF6HzJy4ip
5bZNrJ2OFMpX00GCS9neo9A13vfSVc1O2ZCk5VRB+63EAedNBVug1AJj8i3x82lCKiyytVfpWsRj
4i8/O6OjZoeO8DssBX2UGVe4JBx/oxDV1CWSmNlmILrR7obPCH4H0cUruetrL/Gfbe+l8XMTNumR
9QZ1UhTVql0cV0CzWEcrdlvhGOF5M3YyLmrbh6DI2XGrUR+Ay9kBzSGvyyBb1HbnUUbozCy9FyFe
j8aijoiY8RKtEB1/TlYEx1cIYOLymvVxIqCzgdtTU2hHwbkUqWKvSuKM33HogT0aqIwg30jVsn4C
xrzpn/1Yhs+4tOAOYsWMWmbKqQrO69BW/De8gCz/kqTV8n2UENbYGVut7d6gz/SOf0d35Wa2cYS6
9BIl1S03SLNvmjBJJqQJvO++2KhFnYMFbRV8idbKaZaljeMszJSknvneCJf0B0l0w0FD98V6YKjq
/zbUUcQ8sjUTz0DdtyNaKECojhmQNerepGK8M/i3ODsUdcBwwJb8Ye0i1O4VNOUeq7FFq2Xh5ti5
OT77cBf7FBCz0k/BGqAlEIRLglpoNIbNCdzYbUDZJaa/plRs+8SZ9Lb1k/BbhMtyGS7WlUygaAfd
T5SFA4FS7ZxOaB0QKJMNIZD6LF2nW3QOoLXixuYuAUOrjPC3Yo62pNCTAz15VXCs3CgQbF090v3a
0hRVSmI/9cAXfDWMxkAeeB3+IfBDZ6FShcKx+X+knddy5VaStV+lQ9eDHpgNNzGaC5hj6Fk0xeIN
ogwL3ns8/f+dkrpFoo54fqm7OzqixBI3NrBN5sq1Vub3RTCjqkDb+iLCKTpTK0pOVbB8CqZ58Gll
VYyOUdnBi9Zb8XM8GelGMuvOBRVaNlIUqxdGBMziLNy8l6llax21oVzXNtgjDeeSkLV9UaiYcM21
oP0dQlc3tO3gM59Tek4COw9AaehBPBa4S0/qAmEmqpTmux4VdFjWl754kPsuvy6zZtrKpkFKFZUi
nzaS2gwJF0NYqW5olVTcREiLVmjOYvZtU5fP4Gjre1kd4p0aa9U2MuoMiaOeP1X1Mm7i0a79JObX
OAnq3hh0WGgJxaxp2UtzbqUuELKM82eYXuVt1l3YapnskqIHasG5r/bHUqs9QeQSOkq/0Ia7ykkH
+qaVrvUqlS9l9AMXwJ+KP6sHkKxblDvR5bHPtWKd56qiAHglmv0tyQ0SV72e5Y2i5MGGXi7GnbnE
8XVaGdhIqqrp5dqUmo7oxuWsMZXJj7PM9mmdV+C/Geqa2xWFkThyreHbW3ayzfE6zCk+CLYm6LbR
Jtu5zFGkDaydL23YISiMgeNs0jTHxiTRL0MVUDCYrA8kyfpTlISx7XEkZJlrG0K50aXIshxlqMyv
sYQ5HKXngaxuzrLMadLJcsgnCro92UPkpZCH7jq7kQf0E2r5WdKk+ZL6QfBsJ5O+Txaruskxyev9
GtNEL607oriE5vWTIcmXNGkrvqvhoZZV8p2nauTWtAicSTt1bdiD8aswqkagCKq2Ghb3TtWHC5BU
hXs7bkRZf8XlTVNHxVLDXaJ05r3IZPVcy+MWvXUWzq6pDJZyaJAJDlmkOnTWDGEiykd99AZ6NF00
kWk+z9ZcXQYJZbQozc0zVZqV0gkI0i8CSH7+jGHdWbjgkoxjKTXYDM85Ny3j8HJQTeUTkDxJZ1Oa
4TcrCxPX1uTZ68g6ziVLaW8sMpanSJTY20t4PGiIcGItmz0jUQ7iJtA+4eRY9V+kNEIcnLloCV2E
hgW+JJvRQyKV2lUVW2ntNJExXASmSem/LgZqC1z5t4GmSHeyNprtBuSAyik2/TXlnGzsdmBvB7BV
LQll2rK5bInDdl2ejleDoZW3Y6LHoMFUSRUV85qxii9FB7m+5y7Y6sqkQzmMl3NpWeAugfKqOqsw
yWIi4FJLgPAzZZNYejI4Db1S3Hyu8vPWavrN0E5PYQtvWAaMIVuorL2BPPtmWcLP4TxMUMwi/LuT
Wt9KI9r4dLQGFzJC5/fU87ayLXq34n69SIaMsu8iPXYM46dkKjIdo74sBN0fS6hDbowQGD1hkG8U
faHjKkoVp7FaY4drJaVtKaOJsBzN5bbOzGaTIYK96ocxB1RpgzNFn7TvU1BIV0hjD7FuY4xf5rGT
z/oikSnfW7Jvp0u0bfpBPbiy9DezlQxXhmmrYDq5sDJHLpPCM3RZccg8Na818/JiMkvjsY6pb6PM
aXbA3/YOE9HmxiiWaW9LdkyutuQEQ3Z3V0Y0h23CgYrREkfzi6nZ/caGn+7OVjG6Bdmpa/Z0vtA1
G9V5E0o7aagrRzZthStWjgDB5vK7UvZ3Fn3qUdEr5SYCrb8Ps9ly6hBE1+EgDCiag6aqTfhB5aLd
yCrVdGcxIyW+AsCr6bIiJ2V0WWCGpd9wdTfVBg/Tp5acOJw97PCibiuaPGbSw5Ig8HXSPhKh5hNJ
6ep+AroznnQ5mZdtaMhzfyWnYpKepkyay02XGEOtUGsNpvBDaXZTcKnRPYn8HlFtOOwHzvsu86gJ
zjKdYEsgKG8pIFgCnIbCHHMHvXeB+bOph+k3qyK8fMYAdpj9RrdaTr5InflEVgxzIQab2DZmD4BB
0E4H0AsSmSm+5B3kqr+0tGcVUDICzmCnac1OObcmfP4ehAaSdDZP0kSEXw+FHu/muoiSW0MSYfKd
7unoEGWjaOi21VGZyr6SNWWt5ihzUw6s8Bj/0qGra6V3ohCjlweoFpmxDaCTLHsVGb55HuE1kXD5
t62WXgZmYCX3izyL6sWM+jB/EfZQZrGj2Oyy74UYtJwofqSDy8YeGkP1pm6RNTpYqHQqGeu5KhP4
A0Oa7Qyc55pdkSRVilUhUGTiljGHeunSG7pddgOZTH4bLcE4bUtbHgt4AWoUnDdhVEWf8NRtxNcR
OmslAU5nZfChaGN4YE5RZJYgBYtGUzok26n5NacKMPU7Qqm5g2ok49R9LYuJGhpIszyVu5YWABUo
Xhb0z5I6deklazWtdwvNAWaY6xXFSB101f5mVxo+uHmhsp5z+jaErqbrhfxYS21O/W9W5l7CFKGc
0s9gWDWXAZ2NcLOvTZzZd6qo626vcJFXD/bU0B33LJMFCWeb9VWx5wvQzMVTEmnSSlRJZVl/w8Cu
zc+mgCAzdiRypfqjlhW5eaGXirQ84hyqNJdqOXWZz8Lgs7qwRVn9ls0fCq8UpF5egsPAeGbIUyIe
ykbhZHLSUM+UF9lemviBnVgOd4jHDl3Fw8DQmzMVSw7YBwZtvEClrdk2P0kDV9czxsEiv8dXZVa4
WJuy7R8tGWga/gqYpy+ZrOobpcRp+FbX4rbKHQL8YAYkkIsuuySlraXzEn+q+WoJ7Wy+MKcqq/HG
s/qqaw8pK11/tEzuw0d1CYrWLwI5LTjgB0m9ERRoStOh5qmZ51jrzNVm1PCi30QlrWY5n6vU6C9r
Qy/1zCHOXSQCkyxI433Sdsb8dRjAdYnPzXZS7qU2LPtdJEYTijL1NmPZ0H8+DHazKExgUArui/KA
1aJdwDvRRXpWRto0UBPuu/HBtuQsr1zJNuSw2OftSLQYp7PdnQWxZmqOtuhYhkRkHtUt5ZkKMLS2
8kCjyqdTnKgBFtOkUP0WbVirX2W9PNrjJZ8O0t2mjXAbFxvdjLPpo5TPGI84kdJpZb8BjBrAL8rF
UNLnKGqzBB7tELI3kzkIw2vi6nacIZpoBjGOSMH/TChipT0bvt0sIXtVB2Eh5YRMUVaQXqIqwZsK
6Km3rjPbBlTfQ6OrKBYsWmI2rRcOdi/PDsV2q0/80RS9dY+bSZ6DSjSiTx8rCSbTDVhKU98mTRJY
L4DG9nCnp7GmP0QKG+S+mvtU+WDJJPjs5whTsi84tAfTBEczb4G4MMiYLM2TdaOzzsdqmMKLNEot
40IRS1zfylWPf2ZWTtHoZ1mb1ZTlZTmQ3bSo+vZ8jq05uTRV6Ce3gV6N08e5r6KE+m8rKHH3uUVF
ue1wJ8h12RzulwxxmHsgcOsXUSQW+ZulHPQqO6D61KTAH8wNpI5MApWz1L7a1Vqsi41KY97xi92O
IqE0ZQfivA7SAdJHpbX6OOyhqoQ2h7Ah64HT0flJATqlKN24TdWGk9tkJMAAeAt8sjOIF6K/nGm6
VYTXBVKT9KLVm956rBvAF0dM+Vz6dd91o49HaVH4RTrLF/Ah5A9JFkGSsRuIX16sSNNzLnXwjaYR
9N0vRjKmQFrCO42KOw3C5pxasR1/kELOGhBYVR2p4BQKySDcweL8gJHsBXDZjGdsL9LtyDqvnb5D
wHgGEqZl57NqAdt0Q62VQKqB2nnGPEIunNRKAhDPQl3nigAcu2lUMM8rG9jfvqly8InBFS0NI8Jr
EiizyS9wljRmWodV8rzILg3GDOlBHcPpS5Wxzgw36uDZXUnUGeDSLENWevCjxsCRzJh8Sj2s08wd
aLN1YZXRQn6RkdjTaDiRoaAYtF5wZZs5kloUxrchs0P5FqhTRJsMQtdHO8OI4zoEVC7Jb+1q9GBv
FHD9mplQkV5RqtrRXgR+T+rkS5grN0EojOmyKIpO7ItoiUlWKduB/bYzIjAx2+NwHypa9UznzPLG
Dm2eiazGHK+SxSysnYaOL76CVWqm7lDwONtF40bfpolZ6xepwXwcUuTW+BAVijQ7Qb608k5ww1Af
i1vymTAbx6dKEkF2mdaB8rHJSDbdMGml2knUoFevFRKr7KJuIlHclLJmJltcKxqoGDlchavAjrTA
bdq4rL6ldCQBSJ4w9tqVdZyivq5rciBqzVW2NbtQN26kCXKpq9fmCLOJ2lJZeaVOpxa3y/UcaxkC
eA7hVDfuRGXKnyjx5wnwTGUETjamPS50EjIgpy9CJfYavQ7IMIxlvhNWWZfuYmpL6gagfoYzs0rl
/WwH+sfEFBi+RUIC8pRQBkgbncMc39ZaGZ4KswVxiirIRqZjtHOUpk6bJ7q67cupHO9SfD5Dh8wT
s3vBvSltIoTy5q1eWJG0JUBlv8ZTEgz+Emvxl2WZpsoH1Q5kR8dcQd4VWVctXzm2ksA1BDP2my4C
JcC0V1H9MKUp92VQtvxzaa7zT8bctakf6OybTM6hRkA7lqFCUo2Eqxi1/eLK1GJsn2tjMj0aavTf
jaDuxCVfLSXxSJLom8gUenjAHQxrNzH0VHXHZpgLl+MtABDJQf1cEuwmOZttvTe/T2OtnvdGZHKv
FDEVE6jYs3FrDZyGXi1GNfIsyjHDuT4ZU+i1JXCTX86xOBd0gKK0mpYLt2PdHmJuTTZKeDFqWltu
Viz5yAOD4O9NJTMmxySfau+5eNTEixojE9dVAw/JzYiKqHfn/AsyhJlWu19aMik3V/Mx3OmlJH+x
srL9xF2gKRuRwdV0MQnvU1/rwuq8n+D9emUnTZlL6ca+hkCXS86oLMlLX5ll7qRRNds3bLL4G+3/
SHtMo8W+1+2ooJAX5RadiCIbkcOHcmhlaHQgPvIHLceiAGBWr+HcKo1Mc95sxPHtoleNWUaZwPHn
iyUYDvF6pwgvju32mRsnSTYgyAJinSGp36KJho1QQsfWSLZ9BxTvYvBlZ+cN3V0wOxqRNnhh2Euq
n4/j0tA9Y27OcdcZyr0SSvOXphCEAfNck4uRgi/RNWd8Fp6VSsTVNipqbnqwFJKewIoCPevFLKZr
Ca6g5eZSCk+O/sLDpU3KZOReEyXN8hyZqbjF/Tx6McIJoM2pEfLlroKAq/vcUyu1Dr6StOmb6LiG
PrQfYKzRAihs7ofUlo2zAOCdctmSS26TtOYAE8bSjDu0n5QgS22OCpo51tZSTZ+kiXvJkewyaGcn
NOI2uJiqtq4epxp9qEW0rNmjr+SgyRNJK1Vf6t0dUHfi6FzGlOxFQCBcOHDJe3SZo9yXte0XkzCi
T63ez+iw+pF2wDQsSocuA1sJIbwFtHo0B0nxGi1Kh9n7L0zxbUrXprWFIZ+5XBELZFjVhL8S0ru7
7ur7QqNNkD73/W03S7KfRzEl61bSfbrkwK8n1IGPJFU341w9y5PVbSjM9B/k1LDPwXWHT2Og2jfZ
KCupIy8DKE4qp35YGcqmrtV5BxGouF0yXHKHFu67bCqyk0i27ibWDKjbUeaAqyZd9BBUbo2m012p
hSwTJzll+7LqNbpwVAf8thQ7wKjqERV6dTcM+eBFYW+e10Q2mpNpXQDSC/iRjdMIFh43j9CreroI
jS39BI18pw1V8CCWMNygDSugA4vZGchanK7RQTtKEZ0tJsGGElblYybb9cdQSienFqFSUV8rZ+i6
GjhpqaVuNiiSO1ngaqYeGW4bpA2c6OlyQVTjkBIvXgDgdyNozHFfw+bE8zEOdv/VLFZWBYWW7aCw
CTohh0GoOXVT67A77YST5X2Zyw83hiPCk7UjtEHgnZdFm/ndJtyh6tvZG/VR9lXDFb66JUh3hIMg
c5t6gxucq+fWDlmfL75WLkcSxtsnnuNPBFNr32g904aJmkjmB+GTbDVOGZ0P8Pjen+SfCBjNtW10
SXcPO4hNc6NwMPoGhFNahJYxHE+aGzsRRbmPcF2VvaXUvU+YlzpVgdZ4xLKydEzoyLsuhfJFBnX6
mQ7KnmMvfiVAo08EHdRnlID22KjtJussEd2U3Ojgrio5lwMgveg7rOHxEx660OxdKA2R7VIELvsT
b+ZPVE7W4XO8EpKF09JNsdSYG3JKekfHEVGXGUD2JoASO5ilhrV//xv82QdeSdaaup1boWnGZgHU
M++w0UxyT8mhKezSuKR8+v4wf6KMs7S3E6LIXtv5qOobCgoqTCGl8Gsqm39zEisBatXoQ4sjpb4Z
zBzGggIUEOaOWZ1qMvBnL2klOuvqsM6rMMC/CEzCQSGzD+zkCsPZU35xf/Z6VjKzDvEnVEdD31ii
9tGAwq1GVn1iMf3JL1/bUwcTtVWdZH8TQhRwrGbghIyAbP/Wl12bU6tppcHb5d2oS244Zgc82i7l
3fu//Lgg3Fx7UxuNko+o/lk2Eajtt7aID8GZMWPBStUA7UvVIxoHs+r06ur9If/sba32f2SFgGX0
hdoAGOsfRd20V4lCyfX93/6j09WR42XtUm0ms2YMcyg2uWUTFbR2caheKvz3ZSbkfhRlYfNPCqEU
xjaukvtkAQuW2yB8aMo4qO8IiCK/mbNv06BFUPg6cwEr+vF0//11+p/wpbz57Tna//tf/vy1rOYm
Dinpvv3j/92XOf/738O/8++/s/or25fy6nP+0q7/0pt/h9/7+7je5+7zmz/4RRd3823/0swfXto+
6378fp7w8Df/f3/4j5cfv+V+rl5+/eUrRfTu8NtC+Ma//P6j/bdff9E4Ev779a///WeH5//1F6f5
vMTZ+u+/fG67X3+RVOufljANC8dkQasxhPa//GN8+fEjU/unbWmyKiB0ItWyD47QRUk29Osv+j9V
WaM2REckmxBQFpx4bdkffiRp2j9NHXKDiSAUNo9qKb/869HefJs/vtU/ij6/QZ3Ttb/+8qMj2x9L
STcUm6qwAAxSoaQbQl6dTn3QV/MSK7dQMv3RcCK3drtziEyu2LQXYiM7ZACXp26mt0J5Q7Ms3TB4
G4ahIMsw171QA1vjQOwogfVUAeWHsP2ssAwtEoEguDXECbetHy3t/pgjw9EpSFeEYh9eGuTVw259
dSGOYW5JVl22DhbrbkHJai9cfde+SFdT6MB1hsR5X5zF19qNfv9qJfz+ul+/3rdHz2HkQ82fr68r
Fi+Xb/Vm5FlRkikjjwO8huC4Dwg8ZxVUw5RcPay89wdbfUtDGIqqWSq0XEshjmamb0czKYGIAXzM
CS71p+5eoQj3WD7XAEHO5E4+TMjGReKK3cOJkdW38c5hZJawqh6KXbpsK2sbp6QA9NEj5Ta56H3T
G93uItxFbuJZHqygS+Mm3ttn4zXMbjfenPLUf3uv/ja2pasWcBf5qrm+Q0Lwx0gaecdZtwDj6BJF
KjrJpeg7Tp27R6bJxhSsI1lR2HqcC68XEgXBrEgj80miQOwuiwxoqtCPniJfQt4DdF/Jj7NNSL/Q
I9o6NVHlsFperWNh6XQO0PDW1nSkyUiE3w5vpoUSVaiWnM4b/epTfjbspEvpLPgieafchtZrCU4w
i4m3yv8hQTOM1VoaVfyeohHgJMGDZgiBQVHnR5PTp7ZjULamEOWgkXHwW/DzdNoLRCwFUE5e76ri
Be7NiXd/2KOv5v7783BI6rSQYC8fdtqrPbzkS2eKyObq1kBVym/NcMLpYn1K/DTCyvKChu15P+Bk
58pbbsYMstAjtXNzk3nppf7ck0Z+ze+tDd7G56fe9lurSOOnoQ8/fzW5RlUgaudMzjBMP1ogcjb2
VdpFXlNbfghekKr2Zhw6/68dGOtxf2zrV+OWKdUyxKO81Lv0s/2VimvtZtfmFZVU5I9kiVDpuQDC
DX/l/aFXB+OPkeGUCNWwhSyUdWoIvcGo9QiZQkTfQRRhzgR9QRFPXTIDTp2y+F/vnJ+GW71giJX6
XMV167aI8Mey+pS2lKQjSInj5JrQ8/UqvEASdLXgT+zoUr/7j6Zrr0J03Fdb0yiZrmqNfmMtTosN
8oLWOIF0FZ7wJVplxL8tJySGJq0TSIstfbV3s5QaSl4bvFyQzc3sx+fKDh3WBchI8FX1aGt38kY/
tj1fD3n4+auVRA2DS5Be0G7D6lXEc4wK7/1XqKwO38M3pBCl8h9DV7lsVkMscKMzbBhaV54HaszC
Gs4aXc62Fu5lm74co8/z0OrkDwBHwsgg5C7y7fvPsLpqfnsERUd1rYtDwLYK7zEqMlVB/d+dIvVO
DtkeagL7elaaz+8PdOR1alRvdI5fGyLXOiqDDlWJ9NC/O6a9q9IMqKCnzX82xOoyoTCqtLPKEBbc
ZownQmWfzt0pc+CV48yPtajJQpYVoFCBa+fq3LYNYGJKxa3beaaD4DK4FW6/tRKn3lqefTlv0pvm
qnMPPgJusv0bUxQarvmaxl5YG8VDn6ck3GKYgSPGj9ajjzAB9//ZGKu9VhqaXqKJbd0qIvQBZaau
8v4IRxfdq1ms1n2qTHBae0awtWQjLxWsONOLp+jEMMfOSE3WNfMQx8nIlFfjmHlPEN3PrTsEysZE
etcOwRlt17kBBhhgQSjfB4r98VC6GQd7k1b5X0qaf18qJgwvQg9bQ3f49gwpBrwm5mJhg1c3kvSU
m8/vv8ija1GTqcXQtUTIRHFvB2iXbjGmgBPEei5Uh8sd0f0WZnoidvEW/rE/PS6X0Tl15fZj8CE7
ceUd+45Q9+gyCTPQNNfRuUXqh2WSzkrRvwUGAkYclBP4me9P8vgo7FkOSN3Akf3tHK3UTvmnzDEM
Dbi7n2xiNl303vujHF0sGnv6X8OsgqVFUyo9zRim82RXdVu3fAi3yRUMgZ04sSzewpi/LQtdkPDK
uhC2vfYLGxRLzCnSAkptZ6jJnTh+xMjEiVHCnJjU4d2sYkzt9UirSdmw2IcqCjnevxb3eBwXqktg
b3jyU/cZrkXnRs/WptpWZ5g2/43FcQhs5UOmaGnmau3TRm1ELUj7w0jUV1LRoDePr0Ns8N+f4jpR
+3GD6UAKiKE4EOW1h5kmCqnplRIDoi2VgZ11M3mCrxd55gf8bT7GF/UFxUl0Dm50CSd+PHGBqod5
/PSKCeEVIaCFk6q+XZ5YSNgtthrtIeJ8HDzJyX0FYa2XnoW++umAO+TbcAtAH32AdR54I5rgE2v3
6Hp69Qjq20eYDUSHNNzlFYSXWGI4KFL2UfOZHh8n4rBTA62uBqWFzwUbDVn6cjVGd732MW6u2+lU
AeRPvukf73R1cKtlpdPzkHGSvXWmnokPAzFff5X60lXsdn5ynVDk8lVObByn3PBkrnj8Abg2qLTB
i0UK//aNJsuYoyRNiG63y6bbw8Vyp11xnj/Y7uRWn4EZt3Q29hqyVnVnnriAjx14umGjv9c0nbx8
9ZY7tFfKIDN4Ix6t5KpNH0R/8/6uOTqEBXSkqppCMLPKHoohyttgIj3rBoEf6+wtUgAF+vP7o6xQ
3d8OOkOWZeQChzh3nSRkup5YNPumGnsX3SffpNjRdrRys7z+U+vV+yHcJH6/Sz+eGPZwqq23JKE5
rRlhSNO/ebUfqHioEhTF1gUcd8dHxUs2kpuex376YHiDn95ofgpoY1C33b4/9GFh/jSyAmzDdBWo
xavDwIaXYS0KEzYn+UHFBccJ6/bUpX/4/j8NYuk2Yl1gKrFOhij4GpWMT8GPEw//FXe+nHbL1eIG
DlXJnXXihD22VoxXw602YxuVeIwOLMcImTUw6KdONbYJNiDvv7qjw9gquZ1mo5j8aa1A4qhkwTBl
LtyytZ06e0jmp/cHUY+9O0vILEoVCFv+ARK9yuowT8t0CFqNS636wry2He6Krfik72YfdG9jefmF
4utnoZt6877Z1ptx15xIU44doq8fYRXPhFACyLPmxjURIMXmfS37mj248XRij6unBlpd/vGYRvoi
mGu2l7eHW7GE1OHafrk1PIxzPN2dPnT+6B2ux/kc/7rN4SStLuz9qVjgRya7XrK0wqYAYJnkD+u2
FbATadmwmJja7KXN8BR/qD+A93nVhdFuxEN82+0zr3RNv7wwNBdJDXrPg+nUzr6x3PdXwLEdaisU
CRQDlY6y7rs6VZ2Wp1CbwUdUvwzQf2Kj8P4QP1o5rGf7eozVF7bgiuCbLjds0OQGp4Encaa6ORV7
x3pkfbvWJ2Ubb/VbASL3DS9NP/C1feRPPiZ13qng4Ghg+/ppVsugKBcYm6gFf5yG7RUNe3biurmS
ndgr/1KrtMN5T2HCVFRhClXXtXU6gnEvRh2KcbDShEyqnxnBlT4/5/2JA37FAvnXOMiqbfjS3C2H
Xf5qF9fod4yYRNxtNtZ2ujA+X+KH5svoFb3UV33Enp64I+jaB3cwk6CAQEzDVFHe6G6ztU+HCz/H
gAcQV6Eiohiyqq2blFBxikoNQw4+eLPvvxf3ykW/rd1ySxi4qzaxH3j9plhcrfBRjxhELCexpJ83
+5tH0FZ4HLaSkbAOj1D01L0wfXs67PjMC/aHaD+bPPwx3cgvT32Knw/Ut+OubrxSqbm7aG7pGrfm
3rzO7iM39Y0z66HYL576AKkTUOR59DosXtxpdgqwfjc6M08QKY4ghG+fY3XnQ7lHi2cxf1V3ltK5
DHftNvBgzVAsdygvb2xPORGnHX/llkxej+bjp8QUsaUhL1KMes6erieufgSclSfJGMZoJT7q758q
fzLDP4Zb7eOc4ALqXjqwj61tvNM/TjvbzfeKn3qk3tvTa+rU/FZBYiKaBn0rxlpDN+7NMdoImkdm
tra3uhNX1eFAfHtgomyz7QOEoVPRXJeBhijKx6GseZOop0rMMCOSuRRuUSFvR/0vBxoYBSH+NEAs
ZM6r1eGBm04XyrOG73Os7+ImEM5goO5Dsv7w/hf7OaKxdftQ0NYU6jvG+tIbR1qxoXUc3CaVr+e+
/Vp2Id5SNe4Y7w90pNDDSNAoQRTwG1S0w5d8dR5CwI/rg9En2IWF1+R3c5d5kWfsB+rehqM+NZ/n
u/Yu3py6W47kSW8HXt10XQNC2hcMjB3h/KHDdeOr/VX2Cw+vCFffQiXFo+hJfcq/0YbBy9xTgcXR
V/xq4qs9kXaVlreKwCWvmJ0GP4Au/17lX0+83p9jhrezXG2EicRmBF487Lyu8aan9HOzb7eRF7uq
tEnv2/tueyoHPDHkusXe1KktpLfDkFO8q9r0s5qnJ5L5IwXRw7QIgyxsEIUlDi/31apppyFLRUDo
GZGXfW321aZ0JxmXCid1p1s0sNIZLpQf6ZE0JSdW7PHv9sfQqwU76HGFwIutEbR0R2hyV10e5/ZU
q62jL9GUDUu1yAJJpt9OUFnsg7mUMeAdgpcw/m6Kp/Sd9/7qODqVV4OspjJiOpO0JVtAQxnfoInC
mvFBHk5hhkeHsQ7lRcpfClnt27lM6CAKXMWYS1R8tGRjKyWN5XRWdCKEOzHOOg2b5wxMj/qMK2YU
ikEW+1k4PsfFX68fIn+jAwAToiQvr5uoDILusnONvyXNf7ZGiM8ZlgJwECScPSsW5Psf6QhKx3Cq
Tv1JEJ+q61LAGNORWkXb62LYNLuTJz3129CH3b4xLiR33IZYYDjhtvUwvdBedOSh53iPv/8QR+CQ
tw+xXo8ydSld5yHayi32wq8vO9kJvg1n6lfNLb3oLHDD63r3/qiHhbG6W5k5NTfwSV3W1wlPZCBW
UKeRwCjCImM2bwerh3Ea+2bzorIjZGnZysrD+4MeKUwwVaFaGko9quHrS3YqliLH4PZwZGIIuyCl
cQbkhRtl151HH9uvypm6ERtrYz+W1/qJaOIHQPbTlA1UwnB3EISvewCFampGEJR5z9jmECplwD+1
1+K7ea0SBVeXp+7BYxcwNQhZU6F/KZQ3V/fQXJoRUil2Z7IfLmBg1y68T5w8PaIMKggertWb2cu9
0+ndkTPuzcjrcyHDAFe3GFnBvkub78qu/usH3KHqoiBbPdTejdUBF9QxMlYsGtyulnbJXH0ZsPyY
sPZ8f8kcnQgHF+uFYjiv8e0BZ9PGYlmw53CrYI9dpmNVd+8PcORkMyiV/XsA9e0AidCTaMLCy22X
IHPQX3/Xy/kxN6u/1lr0kJ2y9l8NtAowaWcRaGbJC8sM+3EspXOA5hRnwFNd7Y7wBw4DYad+QLPA
Ag+v9NUFvgC40K+p4lC7sM7Ks2CvbBFmXBZu4L7/6o7lHm9GWp1c+Pogk51K7utLEG8ffZsHd1pj
uEM+re0l79SQR1KCNyOuVt0AV21AhXw4K2nxoFdInkXoo464QBH1TO+ek6fz4fv/dGpYWOwcEOvD
yfX2bbZlmaO/4LNFF9XecEGq94ODPf0jFvDuqfju+AF5oMNqfCWYF6t8XZkgIC4NWQik+eQezzA/
3PVkrMW55OOOg2WSo7m4zHiSdwoCOwKCMt6rsVdbLYY+2ow1Y+Ngh3rGvqYzywE5CTztarlSbuM9
WuBwrz6hK7603OHpGz5Ef2O7K4Ki+A/m30+lcWnE2cLsObeQ53/t1X5bJMqJm+/YifJ6iNWGV8OR
vtj94c7va0canqXoxADHTpTXA6w2eqLoM/6wDDC03fd8UrG+GYtLluYJIt+xvfCDowPYj8OWsfpe
gUhwG88YxzS/TCkVxkxFiZhvkcfTCyA7EaYcfW2UUjHIw8IbAsXbfYDqthmMhL5ISV/jzEe/Pnvz
/nFy9L1ZJq9OFYqur3lP4cHMQs2xHQqUTxneoVn4pPyNeNmAqfzvMVazUDGMQ7fIGMZSX2Nccz5M
hhdE9v37UzkWXVGr0KHrKnjWrDPvypbLnkZPrDFCT8Rao+TlqURfyE5FGa80DXY6pXKL+3D3oW9j
6fb94Y+9SUbVIBfCwNDX8glcGhRhsnvcpsCnTVMe/x9p17UbSY5svyiB9OY1bRmVvLqlfkmoXXrv
8+vvoXZnlcXiFrf7YjCYAQpQJMmIYDDMOaVeH2qVV8gjzpZ2jQjiVHhHpGhwZucq0ecqsE4BSwqc
qNumva2LBGNfu6nivUhZy0EjLBp0VTTXYVLgXE6mxaCzWiBHfBhdUEg5wvfUHe3EWZ32drr5Xxwx
6wC3Iql7Ru7ADztF0vBRTMPkfaAEAHP0O46rYEaIWzlUpgRwc8ZsABjuQ05/V4tucuiPBlY2e+Yx
c/MAZBC1W3JTJCxz3gqmrjWlxzzGimlbzNmDQI40Ade8Y2PdnFsRVAxKIKramazNeFp9EuOr+2g/
uJiu9vkBLzO6/5SGp+O5kvRL1yp1hwWVN3jH2cOvGfkKTH9+0X3g3DoGx8JZzlcHaKuO4RRSlacW
NytW1IBBBM43Fb3USm2grNsiMAJCADLk8e/rBs2MCzbiPjJum5gOA5yDpKUky9sCC+RWRf8ycmle
960KLK/3ins19+HyZbcFfSo36mIZ4FY6ddNkQLrrxgUpX/BuT4CVmvAaVqvveVouLmeh5E/RPmUr
irqdgUQhydWA7Ll4KB5rvwhIqjJ8BfyQyzM+3qqoexoE72KK8dTRAWag6SsA7QZnCpLNZsRN0hNr
uliVhneSoWt4MqmUtekdBmHRijg4mFv0zXegla7+itAq9lug5b5EHhg70LgyN34b8JoPmMvcyKY0
te0VRUXSewAKHpiVdMvu8pc1/XL93JjBI9b2zwo12vymCRCSGqR0WCHg6jCRXbyT6rlkp3czfPXi
W9BPpHsNB5xVtmjz+3NYPo1MWiHTTdpXVMppgw1iytRFgE+TG/BClJiz5E0kMjdzI4Ly14YJYpVE
RT2pGAGSC1TBRdOB88orW5EvvdCXjRhKXxQx1wAfjpX0r/k+Wr3yJxky0vdAzj+YrTv+Fl0UzT3e
E4CZitruIKUrFiDa83aCXPWBPOjQs7YDY4c7ISnTBiRT8Ze+5XOptOK06SQIMhqYAZxhgvACSAmN
vVqcDSXffWU/6QacXjDjXkkhBDR+vrLrdxqu8/TAMzXmJbTZP7oRuwYNmA6KGlx5d5KvuFUAGoUA
0JMOKbIa3AYKjsLTLT+lXE3VKkFcNqBvBPiNycLZOLa+o3CPpyHiPIXykQDfmyIT+PwOcpR2CF7M
dXwHTRTnbcGTQta5ud1q5KytBVB6yPomiZMqcrsrjNG41XWVNzvOjLiQLCdvTLznAft2LivNAUwk
TOTifqrsb6qTHUjiwnwDVpHX7bWX9PAUuRrnWmPaM7qXZAtbiUQWZVeYTAWIHehmHa1VcEinpdPc
sfltRH/Icv2vLBNqff9Iogv+aaX0yHFCUrrv93pg2fkbqv3uGCFnIfvGr/aFp/TMw9tIpIKDZIhK
YLtDYl++JRPAU4dHbq2NJ4OKChoAfKlagat6zsSdrN2WHYA7iz8fQMDAy2YllLKrYKySWoE0S8QT
Elko/oI/p+ftF9NoN1IoZUcVB+peYr+AUwQKcGDMjs+cy5gZRG1EkO3c2JPcTsCRsyAi3svA8XQl
v/C6F/WguOUdeOc89VV0p7v+9+zJiKsQvPIuEt55UTexmGa91EnYyUUbPLHM7XKqPEBdcvyGRM79
wq8jG4ExJdLSaVB7OY+9WCktcRyB8Tqdwn1ur4fRa9GIW554uUfmJbIRRu1qV/ar1UoQlu/nG/Im
BB1EIO9MzhgA+xLeyKE2TwdFAyjcsHkklOoTryStWaXfIkBMj0BzKPzf+QmwvdeVhlX3hfZ/7iXl
GDsdxMsA3oSrf7J+kMY05XuJPiEpUH8AFtlu9r0jHpvv16WyHSNpucQwDObjqbBRbXWgFekw7KgC
So/wcxEs2MV+FH5fl8NoviO2/SmI8lLA84qNSoMg4UnyY6fG/Sx6+Z36Zv40XpIX9S5xBlfyotfy
1J6MPemXXQ5w0r55yyu9MdPm22+hvJnaNIAkTMlzKhjd5R0D3f9+58Q77TCfInREcFbPVt3P1VOe
bRRx+QwJJBL0AyCl+8JdsovAb0Fe5QHQtDAaMR+zQ+yKe9DyJXblSx6gTO/j2/qxu5t2PFtiOggL
beZA0tM0ON1zD0VezkMzwkPV4n0xPaTGEUxh1xfNVuiNDGqbczUEyQ+5mNSguK1Ep0BmRQJH493k
Yjb0gQRk0l7Y81LY7AhjI5fa7HxFE8MaQ24Hvm5bAEDuYwcO5KfUnQsbhMForc3t6C1ymrvE5fZQ
MI96I51yiaXYt4C6hPS1fsj6b1X9PMz7uLy3mvt5OioJ79Jk9BMTmAAZQz0AcUSbJ+U30I+S6zqA
OJ3loPjiw/wKvDegIVQOUEHJ//noEHOVILpPbuJHzcl83Dn+/9TSSjaWvg2QHoAPAzwEagfUl6St
LHeFjBQQDvzRBcIOpjP0p/wRyQM/dLgoFMQ3XRNHPdLSzCiXRfsQl99jgtXrd5NfPYNJi1MUYWoy
0gYG5hLBXYGW0nNrUeNw6UVBGRzzpB4M2S52TRDurc7WTkag+91d/lC+DMc4uG5BZL8uFog2NR0o
LKKILt5zsaCuAfYhAImdDID1QMWMmxkhEdR4+LGEfz7PBzXaCKNCZH1GuAAkYOSsU+W1ycq3Matf
FGPkPGhY5rERQ8fHqLlG4HSFtpY3io/K2h4AyTfyjtfHwvJvpGaIKUigA5t0wgcwVSbI+1Cn1JM+
UIj5ZwVIZVSOY2cGQCT7jveMjF5Cg7o/+7adUwC5knDfDFRv3mG6HxVCwI+g+5MX1RHXcaEPG2GU
GnZdgvBbgbBIHPZilB9A4vl2XeW4C6Kcdoy4UdRlpOE0GxkIp3SlI+moW3zFyx94GcCPLO21FVGu
OlytaYpI8R8tfG5eOIpf+4jKU7dwVHfACARgqJHvtEHJ5IPv/K+Ky9vjo5x1ZBrpbJKegAnzbIbf
BO1ufSj2xEsae67DYp6frqK0jKFIVICo1QJluSnXGk/f8JQ/m4flV/WSOcZpcpcb6T1DF0rGie54
AqnlNUaUxY2MsCPWfoJcxZYBEH9dX3gS6JhcGoCfWUAlheybLOxXlVPEYLoLpAvQKihhIvdjimLz
kurGYlmADIe/P6avfYbU0YJ+2aRZ7axCo7VugYZY9IFgvbu+LvatuhFM2UEldzEoQiFYfpBeiVq2
++gRnfv+eKyfshfp63hMHCVo9tN+hMLuhhsMJ/nhY/qt48VRzD02kS0x0TslYdb6/BoAMfs6AZgc
DcuvIMP7jbSCAzre3QizANizk3rRHa+Bl3nzbERSngaUhdZSN2gDKBvC7jumiglQBQCLvAE1r/yp
6X2p7yfBKngvSobfNlBTR4YGs8lII1O3kFoDdXgsBMSMBQBk0wW8u9E+B2vH9eNlbKkhkUcPQl/g
dOmU2lbgBo0G0AajH0x8QSHOM1f96boI5ko2IqhXZKyF4QQ+MXSdDSqokiWvB8Q0aCC862IYc0Qw
i40cKuiyOiObVXCRIeiab2o8VbObZl+4scdv62bMi53LogIShWBEDxJkjX4v4xUz7ku8nOpdEWin
/Mnykl8EAExy4l2P/iPr2argt2su3Aar2IE1YwYXGBKYvKDhUeJimCpDxfGlN/qhdEvQ4jrlzipQ
5gB5b+qEu9HDTJEzfAfggq8/hpiwO5LJYM7eM7zT2XdQew8upUzAsw6POid8iHZ44HwHDOrjFKy2
PtmE+sWzgvERyPzdkwDaSp58YobU9XkmnzqPTC/ncTawDy3AEapH6ZicSGK9u+PXdljqrFtI8RgE
DxBIJ+dOyML7XW+jFVuuFWAne5y6t9lUObcJTwj5fePt60lXI0GFkGJQ7FWvAeQbhIZ//dR4QijD
FEej63FpYFyniB/B2fhN6upfZbT8hRhg1aHVFSPBSAdTl327YoZFqLTJiebiphKEvZHPD0iQcHSA
pYJbMdS5DEkRxQAoJ+ZPZqvw5vuoFfGSpqxNQ9iOjmUNnIaWRV0IVlSiEjFCjKE9zgmIc/cpb1aM
LQIwe2g9AhAl3WWygk5mFBZlcpSWMPW8VMtTqL1fP3tytrTBGGjK/EcGdfZoQB+z2IKMETFfF30t
wcE2zrmdCJxLm7cYyjOsBVgE1xqCQuB+9fERCOxPlhJxUpU8KZT9D9LSSCis4Y5Jd0K1xziADarc
vzDK7Z5RV3JmFmneihBS6DNsJrcrtXSAg8gRQxT1vx8NgJzObb9P5SpOKrKW+bvZgbVcEoO/OHxM
vyLNCYhOlVawNAJDJypsoAiYrPEuEaXcKwYwOYD9J3ZEte321+UxT2cjj1K2qGtAAAe2IiBO7aro
SR9EGyxJHPvnCaEUTQKtQyoXECKWlQdaS1cPAVQmcjIg5K9cHM5mKZSidZmGeFjC1q1A0QtX46s2
DWCYXcEzqocEdyT5fn3vWEl4HNTnYVFal8wgk5UnrCsqvOwWldUjkA78fidLtj7YE7qYxmDZNRyz
vb5OhNznSthVYOcCKTAZKFNP2oquojBGQS09WIofqZz+UZbGWxi7V9HFT2aHKP3IMBbcWRKC7Hg9
xktqlw0vp8NazlYCpRzgbhvEEZBeTqmCUh4M0r36ba0rZwkTV+GmDliqCH5xAn+LsAzTAuebN4nA
u1/Aeo6qV2VjsvnUOGirQd1Tf22Bu8Yf8P54DZypJXJjMrofLfSUYpyMtuhwxVxRXK94JaC3ZdGe
K3TeJt0t0mkOSA7cPBncJqzAK9bvh8pTu8IXxnuAkNhmmu+a7mUwYl9pVr9RlbterncLkIi09a4O
f81z4rTt91pbjpUugc732Zzemkl/ilF8R3OIa7V38QACk/K+zL4u7eAM3dPa/7huBRcagvVhFgsJ
Fw0JVdWk1DHOerUHbcjkxIoEyt7+ppV50dBlZxtkYO/g+KCCmFmgTg0UIGJaFjrCoVN7ozrSXkck
Wx3I81b9sXpo/7qzAs35H6Jn1uq2kintzMARCFZpxBT6qdyLX9Co5AroGIyeq32E4D3httH9l7Wi
lUKTABB4AX6lzWDoW2asdTpg7En2yCy+hg4bw1EOLeaB0CVyC0ZPb9rxUneXT6ePbf4ULZ8bByG4
qqUBoqN36RVjubOb39f71icDBl0ge6D8RWeWFDvdD2BtJPfpTj3GwJ3gvewvHSv1IVRcKhQN9mXE
h8R7lKXfs52EefXObY8o3Tqao7ygLvOndxRE4tmAiU/1A2mcWvusob8oSS28HfrmVGYv47Q8Tznn
ivqoLtDOAIki4ArCA6FLnjIWBQz0vZZASudFgif334vEyTBkZnn1Dn1iKBsDNHF25ZvWEVyZE4kR
K6GFW4CY0CQ08yEPTHzj5uVSjJqxoGyMWA/MseF+Gry+ikFbyEmHMUwGvfPoWQekLWCoRfL7Rowa
C1qZiCHyFkZzVDsQfIg8+ASmCA2rQBoG+Wx64MtAsjwEe83slKbybQrHu0XhTUhdXEtwNRjMxvQa
6E5RVKH0oe8XLYkbiKg1QMBL97PU22EPHC9whOEQOdrHlGaiPx4T1XhW0KDs9aqDbbrMZqewRFft
Qy9ZB7uRf8WiFTRa41932Zf5GCxORnICMyG4BwGzd35EXYqCjaUX2L9wfdGi+edoLI9pXz60Zf8m
zrK/rrIPyjm/VoyDVPOmay4uYUo85c6NOIkB+A7xlSy6+dq769TbEq+2y5NCue6l1yc9UgHeN7ea
XVXHKg2kwnI4W0lcEWVUZ1tJRZ35oLXTaGEtAFUdfq9u6c47ea8Azf8VA6OA1uCNjfCWRQWdZjKC
/MsswUeIzOoo3E2r5Mg8G74ssZAjkqEjwCchD13qLQ0Y18HEYxfIh/t6r7jRAbRiyBNFiJH4aCHM
JQGFFKP2aJLXNPL7xmOgWdICiBzgdrPBPALW3qnAMN3oq3f9rC5TcmRRGzmU3lWg3VOleJgxvKbY
mi354BREPxCmqR2Q9uquFqCAdBs+YUNt5CaDqLf5QxW8xVJq2YZVGYs6FptL7U5MwEvQFOXXVG04
kTtPDqWYYAscJ/BKzE7TgUfwUUifwGd5fUMZF8rZflKqmFhlERdhByURADPdK8au6ouXDkTmrVAG
12Wxrk4Iw4Qs2kzRQ25Rwla16mvgUc0g9ibdai3CIgDsBz8K1V3uZ2f8Pd1Md6lnvQ2RzRHNXuc/
ogHQd66fE7jCrYaQVzaecWcGwPTeJafkkATxu4muJwARHtuAV1Jhn9+nUMoC81QPJxQXZmdCLrtY
Xif11zztOCsjSnDhvf6zqcB0PF+ZqRCa7QnpnxwDMQTPTvpuAsnja35sbiQn382n5Wjc55HDT9Sz
7vDP87zA0slKXVajhGxqD245ANlO8pOkCi1Hb9hnh+k60VIANkzIY7a+ZV5my8hVmMFUL/acvQnV
D9F4lOJfnJ1kL+dTDvl948OyIipmUcdOLofl9+Ip6G7JGjDLaQ/CQ/OMmQZf4UH0/hd/9imTqNBG
pgHskMYgoP0EKaHp7BZidsQo8jtMAt9Vzx26WgKb4GVWLuAiHlNwvwIrjxO8MDVVlQkGPIks6alP
PTOmTtbhBlJgwPfDMQEKxso5Rp4MynUXQjqJSdYiZDABvQlwTAys2PGsca5zpraoOi4J00QNgU6I
D2YfV9HYgFJ5Nd6jorkpSqfszRKcnA1nRUzT24iiFKZWCy0tM4gy21n/BfiCDKSthnKjFoS2b0rX
ZS/MogQAcgAhXVdW9mZ+9DqibecC3Caz2mnRF9yDvYHuYvGboh2GTPwbIWj3wkgASGKAZH6unGsT
dX2oYH0TYYvsv7TDuxI1HNfMXMmnkA+Yg40FmGYqd0MPtQB/uWcUDwWyKp35+BfbBfwXdNCIaI+8
yIHV4xSigQ0hnvrL0E6Z8SNd/uLNRCBm/hFhnG+WobbW0kqI/8u1sac6cgZwZ/7FKoBgIckYSESa
ho4H+tZEZwcC1TG9Wa0fg5baBihrrgshh0rdJ6A1IGRciB3BCkFdWnGomfksGLOTAFlESDxJnoEO
rGulVf3M9VoRT1EthKW7aNU4I5U1C7FbxHX1F3qBdgygU6EcCPx+GkOmqi1Dn0UT76ke6Qmw1EyG
W6T+ny8WmO+AfECAiuoDtViw7IptrdYL+qoS5EcSlLXiHR9El+GTCLT8f8TIlG7kmqwIChEzHRN4
dE35Jqpf2omTm2BcYMRQUaYncbhE64cOynU9kaoFpS0wI4Md80sWmZyYVCZbQuvHVgjlFJZJ7sUl
xFpGP73vvir7fxWlOyd7SBobBGQCknnVPt0ltS3ufvPTsZfdXASo/3OZtMcII9kIrRXLtHbpvugI
JewxQ2uA+jx65SNgsUTbQoE+3tUPqB5oP6+rDHOTQWEnoZEdxZ2PIHfjrxJDNoxIyIG8jJG96kWZ
eKxcPAGUled6vIZFVSwOEhseEF48hWfiLAnAKwXMCVobYEaUOlaClqxVs8Ibrs1enJfTMFscb8jw
6uZWBBWz4fhkJLUR+sp1+tSqq201xTfJnDk3MG8l5PfNYSyVFcsqnhROivgzih/N4uH6abMsd7sO
ss6NAC21qnaMsA596SJ0xXZfSiT/TSlxjDzmJPfYe4Z5VgVvaLzaqYMv+rKp8gLhdKGNdh3fWsgO
hD1nQSz3TtgK/hFCme9Qgyq9J28wo9kbKwZ0WwKGfEjS73mbAHU7dcqOO+3NWRltsercWZWVQ2iG
su57e7+cMArdoYcnv62PwE15Lr0M3OC8utTlBAY8BcAC8NLEg1NX6azEOmACsCjE2Ym+CHcgrD1V
L/0xP84HK1C+ID/7xgOfZ0SEJnDPZPQCA30EQBbn6oKrX+oE8lRR4sLW41+Cmu20aQXyQmP31rus
1Pvr+kmiCtobbwVS+imLS23GRODQKXYmrnY1Pvfm5A7xUY/e/n+yiK1sbEGXV6MEpA5OsV4dPXrG
PKBtyu+KiNGHkWMLTMPWZLRoI3eFBjrqvd4bndjnQDdz+nz0BxGhZ8UJbln5MaBeAtQBoLMEVZG6
+1Nz1IdBhlJ23uJFx+YAULzHcIe3ni9/tXgvPaYJbKRRPjcypHwpF2ICk2GXYIEdvq8xt9GYKQXp
YBEJATwq6ax6W5Vt3Ip4x/WvC2gjn0mxy0KxC6M+yV70I6dAvziPx5Glg+ilQVYPkQe64amlodZV
SJWu4sXVVhgD6YVTtd4mlVgAxWJSgx40Z7vrmshaJoCDAEUjYR4FHXrnmjh0alfng4JAWJWDVEYm
J0Y+UBU5sQ5TDJDMCe2pBXxvyprT1OxVpRdgXNW9uKg22MCdngsY91Gwpm0Y4Ty5kBHZgw7zfDWm
tIADs0ZENWF4RQ7KvfHU3pjOgLph7CjHed+g3yq7UQ7zodkL31avAI0FIEACHtcDy+jwgAFlBgZB
UMWgnjARmmIta20WBzvu9OnTar5ePze2ALhkAJ+pJDd9vtJwRiP8JM+LIwypp7aN22gcf8g6MgLz
+Y8EShelcswwQAMJQyLbQr8zKhAgpD+vL+NyUAf3CipK6AognWpoED1fR1QkYgcSuAWuo9wXj/I7
OGn9HzEpbU43FWDbwlt09rvXpTKXZmho84N5Y7qc/L5xv3KilIChgtAQplbP36L8vSg528c8ILB9
oNkVSVpcYJQMgDuC3heh9QQQkbpBa6vCkUD+woWyW4iRgSEio8BIrWLSpRVjC9AxMq1H+ogHP7nn
IyizNgtVReClGUCsAkDi+UKafpGaNENjdwiqNykHO7Ig3zdgGr9+JpdIENCErRzKZIRyCuvZjBen
95Ej0Q9DUDn6XjuluW0FlR/5vP3jLYwKEq1I1IawSjDfWGaFPeDqt8s6PFWj8nh9aSxVQMoH6m0g
hDLo6mkY55h4ErPFQeLuxcjrl8HKH66LYBUEsHufMqhXQgtHjpwGTmn0J0/xSx/jZj3AtaOX+Vh7
qyO6c+SA8M164xGHMVeHvBlqzxh1uMguoJDeToYFNWzXzFnEXwNv+pd5TgC1txSkFpDeovRcyMxO
lYceaMOD4E5pZVv1z1Xg3IOXCOxE/TZSKDVf4zIPkbrFMtzZTXalP7wTVqqVDGYGY2EXr/Jd/Kg4
jV8BAH5OvesHyFskpf11UshybRA/WP2M631pYIpq4FzCRKFphwE4VdKhhNlEvHnPLbnvJ7Nv+2Fx
FpBHJGPtVMZiJ2hyTKR7TS2DlMewxBNIWZg61RhfNHFyoaA0wEqudq2EJotMbA/hotzVivyja//m
0b9dJeV4x7obytWAUAHcKQXAfBPQFf/5YW1E0F1eed7pHVLGi5PgmGr9Zzz/UNHicV0Iy662Qqib
UcyloekrCEF3rB925eNk/UVVjTAKIo+Lzs1Llq2lMIVSKomI+lme36T6iyK9Xl8FUwUwOIf8OmaE
wFN+rnO4uywpWnAacfw+ap1tzb8toDonC/jY5wdler4ujmVGiLb+I46y4lzutSWaIa5qbnX1fk5O
cvvndV5zK4KyIkGWy8YEG6qzGt9L8Zc0gyem9TpO1od86IWtbhZCmY45l62Qh/AHhS3ktdM1tW1Y
N5xbg7dblKmERptlk4jdagCCZ4RvVf8qlpxMKkcGjYOfWwAfDjUiQ34ekOGT5hfT4KyDtVmWiZZI
hJHgS1KpdURWVC09+AOcrPyZ6ZXdAAK/iuys4RwKyyQ3cmjkrVBVI90UIKdWfhdgBB94tSimAGRC
VcJXiOEN6jXW9Mq/BZjFUw2n0nHBnFjHgSjhPxIor7IKdbFOEY6D4FpkFroG0qdxl9vgv3lY3HQH
lltP/JsWRmSOPqVSbwkL9eBRUz8u19FNa0BpSLvRRj/6l7b0FPC6A5ztf0C4JKZ4bkSyhOY7QJUD
3gmNXWS7N3E+GtoSI4mT1YkNA0kdY9GT0NYjIZVtBQxAGHwrJDCvYyIMjIpT3Oq5M6XZkjqxnC3A
2g/lJcGcQaFkx7ySzQgj/UP2CsrlerkRjEbA3FqjR5xo8dJjko9G8xu4xvB8oMOdAizEVSvEoDsl
MHbm7E7Frh8j21o7r7DqwEQB9rrTZEkkHdnAvUWTokk/h0JNj3OwiKyOPCe+oL60Uurny88mjk55
3Du91rnXBV6+XD6exSCVBPgE8iuUElbIR0lab62Omqc/xLFyIrTRNumPEZPk1pw7WdjuJB6gzaVt
QShQmBVNw2sG/zlXBkVYilFIY9Exond1ek7Lr9cXdWlZ+PsaSE5BW6YYKPed/33MpE9CgsyeMwL4
DSTc96IZ3ckqb9720tdBDEYP0IWGVkzdpK6faNHGSO3W1bGqyOmRjYq7xBuVQAPvxl8sCNUv1QAs
MxoaKElVqeq9IRhIUOKKa0LN7bqHXhA4usA8lo0U6qIT8qySFsuEjSLZNT3r/dNfrAJxPW4FLOGi
s0avQxDXpArSCapmBUJcFG9JKUxOiTuDl5lkJEJBdYtOdQmELDIOiNIBvayzcFbQPZB9AeyIv+4y
TLYawQq2Oj4OJE8andkVhbIE0i6koXYH/kW/C0x3DeQf5S3p/uflJhl96GeLozFVojWRs9xKRbyQ
0udYdYpHHahQ8VN/GNzFrQE88YWPxcookhKp6AQGXh30kMY9SkEDawhNTqQit/yeJU7+ZhwB7Zli
drhpXSDsz18qP/YmW7Hlw/yL35zFsOyzT6Bur1VYlWlR8QnCorlr8dpPtQuesD+O988XSr3g57JR
oprozojc6DwUaOrhRK68dRBT3FyHg5oUndJiHU39ox52lRzbi8kJkRhXLpJOCv4BwRJhyjmXUeXt
GvWg1XX09nExRjsbFrh0ZKVQUq4Kjof6SMJTF/yZNCrcr3B/CLPVEOVoyQRT7Mz/4kdTQE4UBuOe
gMAKXuNOrnWQjuC6UG6iQ36cXqvn9VvtCPsIHJtcqHBGtQxnicSchalIwCpdUGDEsRqvhQ6n4yD6
WL50duSBUryyMYTZ2ibYmtNTwTldxqV6JpPyPcOETGGZQObcYfwpb0DJW8SoFmfFvZDmXxOy/aVp
eCriiesulnElbSXTfmgIVzHWBrjw0Cp8uX1X0yQw1d95EXHuCka2+GxfaRe0yHrVpSnWqNmju7qg
LPcEzxRsYUVzoeTUtz3Q30fM7T9fXyFzb+F7RMSR6OaheRUloxwAlY6rkEA2dIHgKUG3l3e8mW2Z
aaEbOZQPkBtzyUsZ66t+9zcATXRDzQ5PwEv2ilsUMJDWG3cmUNPRWlO1+xZZctwsFmCLEp8XszPu
ZbT9fS6Zcha5IiaF1eBQBS09zUl3LLkYw4yWTRznRgbtLGqpK8MZ22o9mQEYn8BL8FOyCb24+JRg
4mpneDkmR0tvbAAoRBDQul398ufVAMKojiIzDBblAI3a9EZQp6EGyYUTNV+qeL+GwKrWEo53Z9iI
gokWGdUg4AsAbu3cL+aTOLZlqotOWMDrgqZtmsFtVf0ONR683EcLAOUUz0RRJxdHHRIUwPJ1krZ/
kKv8ZEx6Z0/AorLbeEVSvUge0lZBTTEsfCUq367bCuM1QfocgdOCmBHUZVTYWIwLELYw7OVoyeKB
zDWIxrS0565yx0rMMCwuoJ/P5Bgow3DOhFJRZJI2+YyRTNEZ6tRepkct/toYf0zoQhhI0faIRWlw
eCYVB+hJ0iq5ASHdpLpyiCGJouOoCcPqlI92KHDSm8hlUGdnYErbbHULZ9dEX+e8elt0ybt+PixN
lGSg4iEJjPcl3Q0Y1iBTSRqoRy5Jbm8m9mqC2bmr7UTjbRjzVDaiqNXESVTjAUtEyRgTmH+M0htm
PThBAFMIZrLxwidpE7o+NeehKE0VLCvKu8wVY+WpU5o3SxD//JYjPOeYyEGxHC9z6tG6TvMilyGO
RhWr01SIt3ilvSrj9C1r/zzPhEfkRhSlaFJRZSLm3hBwDmGQArJJrUzOrrG0YCuC8keFVHSRPGA1
8EpuVsm2LCG1EKZ2OP34c32DDiAaBKgKqkSUaSppFuERBqsxewOd47O9zA/pmgb1yAOjYbQzkl71
T1FUCGTURZ6PMURNh+IWPVgY2a3tDuThVZChjTE66G7+BZcnkim/+hfl/vpCWYq4kU6HQbFagX6T
SB/7V734Pg2vScap4LDcA7ZRQUsxsOUxZH5+i+CHJuzRDehk/eplcrZPrZgjgvXMU/CAFcEKYaHh
i258KZK1C3NTx4j+U3Y73RLcTFgwog4FPPApGHYEV9ublffnm6chgUuKfBjDpBtE6lGJVbUR0aoZ
fq3aF2EAxIv6Fxa8lUHtHqh7i1rIIaMGV1y7au4U5k4DHz7zCl+sc8JELlKOBAMOTYLn5yQORgNm
HQklyzp9yPAUMqeS89Bii0CPkIgmE3SwU9fs0gnSOicLylxN+z0Ki6+LwUMzJZZJBxIaJqP/EUFZ
7qBYHZJ0ECE17UupZ8c5A6GTuT70Wf829PIeVan/56ooCy6GVUoQqKDvujBtq1/tdfmbK3azKrqD
UsqyqJ4UrCrsvqfdrVpztIwxT4ycJui9FNIPh3I15b1Bf4incTnCgPBIkYGSEGE4rrqJd/k3Lvsh
cdMXR7SRRbnxpJGmJGsgq/OAItPYRWbHLoF0UxwwlSPSBCr3dUNlXRzb1VGqbdSLJUwLJErCN0W4
U5JnXIMTb+Ccqd0qWB5I1R+dadQeRrGIUnwMnJAZDMphj1cQb6hXIbWUy637FEFtnYWSRN3nENF2
3tA4q7s+m8A0NfBCd1ffbADwDYiHn8CuwcMWqNQnoE08lkDEVoLytnxE6ZywSlouzxOykgfQn88P
o3e4kUatqOCmNDvfCwCM3EW/8CTZd/tl3zolEns8Dgz2mX5KpB2jKYya3JDdjk1bn19wIvZomCiS
cHpRyR+6tufkQzYZKBWJIaNoIWjJvgIBtAQOYMgD6WHLADIKaIsBHkBXnBs5LOPKmNC3JldBVJ8K
SXGVlBPU8IRQCxHMSZpD4qfQbbEX+vJulNA530ocd8hK8aJegaIM2q+A+iJTdgDkxjlbTRkns0pm
oMVxignYOdmXTSE5VTtIgSXo8TEieXlxzcS7VJGa53HU1dOYgmjpuu2z8i/IKKOtkTQMYHyccs/W
iFKBqOH8zJNxN3nqu5950cFyjG+Y0AIki+aIuzF1OVKZTu5T6oclb7Sma1WQcxRkE/zmi+wsp/Go
ebodP6o+YYLmxXFMa0AEIoN5Bg2JdEtitapZs1ZYJPov7DYs7QYUclJ4ExqclzIjV4rd/BREHW5o
VUaVmriJrAJwLubqSv0vTV3cEIArArfyy5QG8ElwUMtAv9apgCFV61QbBOyiGiSPAmjEbzrgved3
sWs55e/8ViJZ9KO44zWZfICeXxj9RjAdRgzS1PYGBEfv9b7ySLpq9NXD7AITeHohWNUSwIt0V33S
wJjVElBeTzkoKEfjXbrj8WcwcH1wPW8+h9LhCqcrgUALpnuKn/OfKuB8DL86kM7gyQ+qQ7/DNI+n
3qS71mnuC79/SHzeJcoOstEJSNpiYN10OkhWWzHFPCtpdlQD/bC6xi4Bl4R2qwSrM+xNv+CyubOu
VF0h3T7oR7VEuj4J7DI5ihIT9536szUfk4GHmMQMfDYS6LYozeqlYrUMXFx34Krfle743XoxApAf
/+JlSln+F6A9mL4hjBgX4KYoTa5jPuEhJK7hz0aUbuq59qOC5/CYYuAG0A2Mf+H5zu8ruSh7K00g
plhbHz7/kEuiizlznpsnOkebCDgc/yOHfMfGw/VGIQ5DBzmdJ+SOeejvMEXhVM5a2P0xcwhCb6S4
hHzoA3GEl+tlhhx4q5BcLEh4LY0y0VnK5yLWFNIVIr1Kvnaz7mI3ulkPi6s580vi84BwmRu7EUgZ
4VAPVb0UECg21l2BGTC5lW9WgwdXz3Llm3XRQNxhNYlVnkMMsmF2P4ZBJcp+OYExLepszi1F9uji
DD+XRA/AtoKgFxhZx4NspwPZNTlOX7IjmRrJTuFuder3/HG50Xexp/LKYJzNpIcQpaaYjCkhm7mu
ij2rbVB0gmknYulz1siWpKICggZSC+BZ53raTZK+pCv0dHJQm8hxfxCOxdqLniUHT2pnsQGqwNNO
puPSPoVSsZYaNbEiL0RoHdqNNNua/heZm/8j7Tqa4+a15S9iFTPBLRgmKFm2JI+9YVmyzZwzf/1r
6AZxMHyDz74Lr1TlHoAHBwcndKM76L/L4q7GytBDUg8mHFccNrTXstskT74VkuhpuHnMVzjcMatq
GdmwFDh98bOz3hrTs9JTMhwVTXat4bWLBeH2tkdeAXLHbCRkiZYYgHjivDBt2AWqMoyj5S/oppEc
BxWNhYkpJOAQqp6bRtAr6H4I2FED+03Sm5hnm0CnIKKY2rRAZKVAIYkxKbTBnMNMkWxUcNQ4ZYv6
o9WUfaAOGg3Sv3JQ0M7G2DzUUZEBOcdplanIC9ZFXA2RH2QvioL+hmUUhLbv8fuF0/iA4ZMRAUHm
OqkA03rRJ0Y7I7+gAgWl2+UA1+ETvOXBQX9vPQcPsu6glvI3dT4N0lr/Wei7Ca2uHrk3xkKrBgxh
24jes1dSVc51r7HRWg/TWEFwpjHjrRtW4JCDepd+RP78Jf0xHECiiOptuGtdPBsyGvgWOCuD1+Iv
ON+ZZa7gOZMx+0TTlxLw+m64rfC2TxdauGyar3WlXXIPYlooTDW0/ic9OpvOawXORRDDbC8Rwl9k
m+5w5Ri3zRMTlzTd1s0DGt0EN+Lpps1Ho2mjixDzTei55GfDCDKCY81mCRgTDhMqK38NtHbZFE3x
LEoSbkyeYHsZTxkOP9jm+XrfDNGwKECDjKM9jL+jTwNoG9+1d3MndgY0O5yaG1BBFG63E93um75g
hcy5U6MMYrIMMF1JL91ag0addmcXAvmjLRD04qKOidISWMi5sk+gaFJulA1OaA5OoeSpCL404eH6
CdkKU9YY3AFpZyXK+hoYJsQLh+7O0npUTp8CUeu6aC3cSZDTsGh6A6M6mvGrqL6W6n02CULZLXvH
HBLYglDwQQWB/yayXShDAXsfM8UvFBV0vo/XN2vTnawhONcMhY5aigeYdz171W0CBlw39iL3rVVw
rswH1Zcah7nN8pO6rxVv3osaBq6vEXXU87vBiOuSgPWSzdF8IdrPpvh8fYVbL/WPBYIQ9Pz/n9N2
bmrWzp4NCs2y2k3BTNSHaEgOfTMy6HW0zdVgWpYldogCKv9zNC3RoyEkzMCD8TGY6+/EkkQT4psG
DpZpzDTjcYHM0TlGEEptn9bwEUMnuUuT3tSWfcwaxQv+fKgP78EVEmd/E4hyp1rukaHKf+nxqU+R
uS1fr+/Y5jFaYXAGWHfLjBAIfseSIJku591j19mgtCjjl+tA26b+gfT+99XlrGtjVNUlkKKDpXtL
BHVAdMfcVTfqQ/lmUmn2dJXq+8zpqf0lQReQyNQFS+Wvkraocgyi4AeE4cOi3yzxXSQKUjftD7MO
KN6bSIdYnLUrOroq8hHptrL6reCZZjaRIAARIXAW3qeBYkigUHHyBDq3bYa+jZPgQ4kgOM9aF4Y0
myogGtc8Wg/9j+Vt/m2cWItaElHigtihCWnygq5+sLU9T17pggPvgJk7wVo3n/JM9+M/28l+6cpk
RoPkHbJbiHYeEWx57Q5S1kfjvnZNah9z3/q0CB5PG0P3OHIrRGZDK0SlbII5hbAjiieDW2ADKoc8
Sl/0o+7UTnBoclq9Tp+LF0ZKzqKd/rZG04nDJHKZaNv1L7GZosZNjf57vHvQhc197LIKx7yakZkH
BcDtiKauveayVIoN7obqhbwtLxNkCCT/Ouymg8OlB//JRHn5IKjSJxLbbLQyyuIjCXInV76MZrUr
9D9nLmO7/YHEObion3Ozl3D5YKZlV43Lzm7zQylP3vUFbd5BKxjOxxUR6cyJ4JLF+8TBkLur2i9p
/SSPtp/nghEx9n/xj6DVkvj8Pvj35vD9ETQfBzA0hJBE0jx5L4pUBd+Ib2yQ0ZI7xCwstiOdxsmp
VyNwvTzGouVs+syPrdM4C9TtWQoIm6qTG1ApTW3iaxqUHCylExjdJhB40xHjg1MDszTnB68BdUIq
RQCa5hT8HZprpgOa31SBKWzu2wqGW09ZQVYD44h4Ctuw5rTv9klN7rWoxvYZ0+/rdrcNhtYpC6Tp
TO7tfE1JpqahOiJSqPB10NbgqMbizgOo03fXgTY9NiZo/gPEfsjKawWVHJBEw81WlSD3H7LO0VPl
6X/D4MKeMemm0WKjon2GTgB8pGn+82lnlv+Gm0PLPWqdfCwapUadVCpsYNZLOi9PZisqv21a2QqB
szKJDG0VsvF7pR+pGkcUcqOg214EF5cIhrOytkFdMWMPZSkb6Kh+r1FgJ72oCraJAmIYHTUwkNFc
hNYolC5EwwuoDGoald/B2UxzQ8SRvOXQMAgGUge8gjAGxH332Ir0thgQ0tg9CPKncvo8FjpWlSyH
2gh8zVB/T41a0SCQPv+5xa2RuduhMqA9CTEArM8O/C5p79R0EiUV2Zfg3fUag7sa+iWuMbgMjPFI
dpobHwPwh3vBg+mjcncvIgncvNCRx4A0MOhHLufqMkMJyDxo7EJHe69Jy2NwiNEOISG/sKDPRfPy
h/5VFEdt3X+shUDHGBeIYvgu2b6EAAGmO/BUHlo8IZbpUPXS65zP90ZTPRBZdGls+b01Hhe2VRiI
NKcZeItuPTR58GiQ1J8myTPbxvsbG/lYGjsjK89nJGqHixBQFmanDP20TPvrAJvVzfViON/a5cZS
6pXKMm72vn6ZnrIv1V6nhFoeeWg/MTkPIrDKLXe+huSO3DgUVWEQGGXX3mXJqapEcddmYL1G4I7W
LEeQBy2xqNYrf4wvbLrPdkbffPuXRnvoioqP217k4ztx58wgZahODBDEX2By+c/QiSgsEuwcn4LO
23oxawWlaLSOQPgMt4goY7OJgEFfMPmx1bxX5FcGF0+WDZpThOR2Vu1JKt9AYmF33eS2ITBqpaMk
gCEL9vcVRG10S2iysMGcTVepMf5ldPQ6xKZHUD4guGOjkrbG5C8gMlVxsRJqGY9d3NBh1mjbCcx5
0x1g2Aj1RFTsoeF5vp6I9HU0S9iytrFoIz0g8nJG+7WoBNlNEQ5n1PFkjJCjhC+IWjZFB2VmA0rs
jmwne3lMBbnBbb+wWhVv0U1oWjlruYOW0VOK/EXmxND7YTpKyYtq7efbDEITosG4rTufgJBYVSEr
b+EWOd/Lru9rUqWoH1bKJzXpaNT8moan68axjYFcNLTN0GFjcN8rkFpZTiNcUsEQuKT6sbQWbZtC
ECNtfi0YGUayUatEg9L5SqAb3OdQbkI2Zolt2kfpIQ+yY1RhSqxfvlxfEfu/Lm559M+ZJprPwNjH
mTuUt0ZzNtgFmMn4UDEGCQUDi1sIqFCAEwt5QUxGcbfElFUmGQp7hm5RCp20gep2511fxKbTXmNw
3yXMErTHSgFyxe8zdKqXucPXBT024TemasJ6kQSIW5awRuROVAHG/HkKJVYOmfqd6qiegl4KTCce
41vygImRfzAkvVnxgU4SIxfD+PlFm2DS5V3SjSHmTZUgdMNgMKjUzIaTjdke2neyV0vTLjLyYy1Z
d5MUHzHeF1G1nwTu5N0COavByKuCBitMa2P6l7OaGGMlirZACTy67b2goVrkDZ8yFxtwALEfWr2S
lxnhFB4TTuGxXpYIstPLr34fCL7DhnHhh2CECjMR2BL+XZR1w1QnGnZkGQh6ooPyU9DIAuva+NQg
VEVbJtrJmVIP587IrFRzuSRIZS2VC72oWK28ev553aA2ogCAYCADPI9g4NPYQtc3WxguoDEBSHLo
IN497BvPOopZ/rbC7DMc7suB2ERVyorh3Cq9o/+OnNgL3MCfT2g0dZdjCmrBvxE7QisJnAvYp5Dm
1vgphirXB0OKp8WxSPNU9dFLOZFb02herm/i9pf6gOEOJQRX68iqAdMOCx2UlKoaXhOlaIR/wz+f
rYYziA75+rJqQKTSlfHBasabRInuEyOEalkiOGmbZgFqG3BNKDJTsTs3CzQxtmYHfVxwCna+Hd4b
pKN2sBubyC3Mp3i03SbdXd9E5isvzvYKknuhz2WtaWkoYxODr50V0QVc5DFhFPy+AtHV62Cb53cF
pp2vL+l1pawbrM/WkWbqMBX853zkMD3McYIWGefK5gUAl2q2zSJDHkOWRkzkmk4GMrdEgmhtIiQT
3lwNhkEw9grCO40nqJJwX8MssHWdTx5BSV6gIE4lJ/vdu5pjvKj7VqZ/UbrB+v6LyZNVlaNk5xg7
xvqGjErDryX/Yoeiz7Rp8eiRQUcxplUxFHv+mTqQOtnaXLPz293IXULROe6mau3rsqjBbvMMM6ZT
pFRMDYWic6hFKTG91eNqqcfnZXqL4x+y9XTd6DYtfAXBuQm1NfQhCLPFUdLW0bvvZv8UJ4ljFTbo
61L/fwPjnEWT1UhGlViPSiKJKr31qZLtF7kyn2olTHZW9OdUz6xtT8fsL4g5QAXOHal2bGV0tTPC
cVmieqY60lTu5FnYJLhpEysc7sZChxbaKLSSkSUkqlv+sE+sTVDywPzfO+pb9SK7iSfWLBXBchcY
SRa5lQPALiVxjMmkgfxCYrAvx6LjvGUm4JYGJa6pQNqFT+/ZQ12XWtPB6PM6pfmYDBS5wB+1Xdwh
nI5p2EsCb79l+2tEzjCLIktbZPPAexFF+yhLv1iT5rWhSEx7y02x3CgCN5DJQvjp/IhZfT6FmQoL
GTUr88H+1Dl52zxet3sRCGceI/L+VgANaEdK0SIEkaxSFuyWCIGzBKMzWtMe4ZSCNnkduvxzVcyH
/20RzBhXURmGznNFygBBrFOq3Ezml+v//1ZED7GMj0/BebuuGcD3xhxrcdvdau6yr/bKEV3gkJzE
BJhzHW3r6IB1gDHDanha8rQqFTTHVSmDeZXFbta+5uRGym/a8i+er/A+HzBcAAGFRDXPkgaPg6E/
DkmHYFlytemxU0SKR1vvPkgegKoB8TniS77WF4VZFoUNWL801goiqV6ohocqiRh/sJNFza5ZjiT/
VAUIOOWbDEOmQdzTshfNMbKDycVMECQC26KJkRuwx3BOngT2PJtEYc8Q48kcUjqCCFfv491cPLcW
pg0DUQy64SqAiOlwFWENOLu5Mzy1RZ8Yk4HA0MYErXqwO1QgRsEZfq9nX67rA4U7xJFRqHaTAGXy
p5jqn1EBeJAeplM8uQoYk/Od/KV3rSPUKP3Ah6obxSjPKc9hv6lbCDX3Ng481kzgkBFeoYmEM6w5
hTpJJeFr5/ZA5emrZgiO40a0fQbAbWrTFbKG6BcHJDD34K71VPvWXgqqRsc8RSdpQ3w0Nf3xoTzD
5LZ4GsJaBeUFIuA8cUHJCNpkyIwrNgT/Xq8jibaP85eaGYELcwaSYXb9fVilxEOYL4wL2Fe4tJmP
r8T5zLk32kLvANOdtFN3gIq5pz3qbxqUNDBhJXBpojVx/lMrtL6yR3yxTm5oPnw1RbIqm+dMR7cH
ng4Y9eaL7x0CgCmMwcOo51CFH09pOvgWpi6uf5oNz4y5IxxlRjwFpSzOfyhkhNADxGicMsxdxXhW
rcU3lEMiiQL5jZhmDcR3mkWWZHRRCkeVGQG1uhF8+BJNp2M+Rre2cBhRsCy+rSwubFtSOizLGmyQ
Et2HRet2yr60BH5qixEErxJI8KG3TMHUH7d/09hAfp0MMANwuVsYAXJsSKo5eIHtyQPIs5DYgAiI
P+Px7NoHURFxc5kEiTkLdJ0YJ+XchtJHuKIs5ANy86SB+CaKVPCs3A9LKLD29yLNxdlaIXHOQiN5
HCzMGqulc6rJcAsFLSHK1zpvbiLpU2pmlCzQA5Z+XrfPzVOwwuVcRx0vtg5fgf3NtF+FVNMSFIlm
ZvnXYUQbyf6+CrfKSVcr0iN/U5bodZT6w1x1aHqqvCkSKbptrgijTURDcI9XLffNzEVbjHBhqSJL
PhSaTJUyBXOVYEHbKPAaaIeFZfJkQkZiyLXEnhCy/k0ZX4wSveXx2/VNu5z+gW9CIhYS0eghxpI4
48+meUaj9hzibm4wTpIeh30HOjXWFy2ax7ws7Zxj8T1cUwNeSZUA699V+iB6zN6gJO4w7kWiumh/
sJW9WGjn0vI5YC4RtiRVAhGtOqTzESOnyI8qOwx1ILcvWuK7Czw7YwwJZI6I17Cl4HY5N0J10C0j
sEFZwHyJrboRMTEQMHrZk+W3dNlLXrAfPMWxX4olu1MhcLT7B9SSF7cofgUUNkFljNcnxjU5+1Ss
oBvIBBWFwZ+9IL6Tcic9Sl7jqX4Xn/7Bl2UbyC97Dci5Fn0yM9OSAcgoRjLN7XfDfsCEdFJ64pGO
S5tFsQnRMmPOZJqpF2UnRW2rerRO+i79rO3NA/j/fN1X938x+MQhcT5Fb8y263rrVCpFCu2++Ct6
gQSNjZen4hyDl+iJ7KQKzS7rsHejBy5xE3Wg1slx/zDKXHCu6TKdIxq7ohfdRcDKAXOLK3VLKvIG
wEGipe5c5P0h1hcbydqRmA4qft1eiUPlIdCW4K4qpEHg3y7fr+wH6BYeX6yF5kKcSA6hxN3Mafd+
WIIjMkB+vMtujGN1DP3y6596Og6NW64VLQYynUCLbhEf+cqePKUHzWGsy6I7XbgyLrIMxrau6glY
jEE/JDeVP+3j29lPg114ilHQur429tPPjh9bGrw4aJ5MuHJehDsolsCcLetkaM2eSPeDbHnBGLmL
qgliiIsriQPizjlE9RStbe1TWv+GckZhPJFUEI2JlsI50MLuxwWjJieC4rga76FITGXzsxaK2u9E
OJw1GEY9FclinQqldCerdJoOhayopJEkQrq6Z2hX5ZCCVu/nwMpBE7J8sk0YuyXTsBNYtwiEMzhW
xYgyBSDx3DuphpKB1Xo6id3rhnZZAVwbABbDJRmXtkSjhAqcye9fCtRCAh+zC/oBouXucG8RJ/2G
RA1mUEYaCpbIbOv/NXJAc5GKbktLPgyA1ruXKYM4USyactp2xahKo96j4QrXuHvTaCES0kSgqsKp
VTET2esowHQUaWKKDkI3/RJ4Qlex6YVXmNyRkmbbyKaUnJJb/Rg5GaKE4aD4itvu8h2GI73opj70
T8sdhCQFh3lzQz+Qdc5mpmEGhZSGDZWUhi7FTJfhm8BcLgIRZi4rCM5cxhATfgOGn979IJsyXV7N
TzWmO0p/vlFFHAe824WwGAbH8JLCbcIkaG3uqEVZUktjFpyyWxlcXbkXeva9/R1BD6rSovuEy9pd
YHG7p0kyUUI5OEExlVaBT2LDK+SnzjJoHT8ZzbNgJ7mPdQHH7SRG6pW6zIOTfGzvy8fYGzu3+j26
AQgVxj1mdne9SEZYhMidN00yk6RRg5OR6nQyv0nCBz7ns7glgRPgPFYuJastpSI4RaD+DYO9/iBU
hePO1gUCF/e3bRDagxGckgOiC3D3aLtoL45+t9aBKrSmsW4r2eSLxNpUamY6SSeJdF7f38kgUk7n
39e/P7PclfN7X8kag7PsrszMMuqlU6pVjtUdsqqhOsFweCRov9teC/LCjDjHAhPr+TfJlWJpRjn8
FtVFMviTqpDPeOigKaitzEFQguHVHN8XBRpPYkBOBq8V/u2p9JpUtJHyGNwpfr6vEfMiCHaTz5DJ
pmLyiS17Ro4H3MuIkKBZyh3Y3q6lNo/tU7UYVLaf5XwU5OHefy//kZDoQ7MPK5Cg6He+eZLaR7aM
9dQe2ale+8NAU5d1D43KO/szyAT8gYKi707ZGeBA656nXf6QQ7Jy+QZi9p0snEDe+JSg1kY/LcZp
0RzEf0r064LjDg7Kjj/b+kOZfc9EQmobO3qGwP6+yriMC/SP2yU4Yey0HSCevoiKqBc+VnuXGtJM
1sjIRJbPAWrM36hajH7+Kh78YNlpxmuia5TM5nEkjTOYAot8/0JnX/AdEBqP6JNDeZMvCZkI1qql
bE3aOyWI833IYBzb59cOIoFehO+nPgy/MR+avbDhzOyRZUmiu7kRXMx8RhJJJbbuj5/BrtXVxrZW
ifrxiJ+hll9qBCFZPxzKLIYWY0PLVHXChNDCzHYFGY7LOGC8z/ZjItNUAyNupR/y9qs1/UiqiuZ1
IeL+vfjq7MdB3x08+KZmYEjm/MepJemLOO9Mqt+FGZUjJ7+3fbT46BUdFRc5sYPqZpCKO/yhB+Rg
ucMVLsQaxwi2kIFTaIi/2ZbulurrElqCY7xpdKv1cVbdwCU1qob1Je0hAKGimbGBNlQIW8mRu5aq
qchxXDh3NPuwQhwTbQIVh8E5d7sltdTZvUUTaBigD4iWSuONy01mv1zfQ+biOPPGSxvfjCkZIOPH
7WEx14rVl9gxfWnCzwPUG6ColbiGEsbUyrLki9z+4cwFM2Uw3JrvfYkoT/DUMbE0D2WMfAJtM4Qt
yX03mYJFXX4v1D5UDAKCFRo0ynz5FOm20FK03KR5AsmEIjH2/QCZQnM5tubwHKtkP6Tp/vpGXp4B
YLIkH17cqOzwzD9Gr/XxNGYmLVAtWOzcqUQX8eWnOkPgJy4GJiAXRlhVa6jPSY2B8Si+SyT5GJP6
Xibpz+sLurgsNAgfoMVaAyEMLmK+ccpCk5Zl1rVBk4rcmRa6VQiUWYpeytzrQBs7hw5OtCNiGpUV
NrhbOJwMUmCQ16BtoD6DZ/GgaSIGExEEM5iV90zNoWHBskHhv0aamovfR9nb9WVcHlmIDLNpAXAk
QumT72lDa0eRVWpmUBKFshtrgQuF8lto2SGFvWCQ/w/RQJhqokQFbWj0tOEUna8olE0y9kmvUrMe
76FHHUFwpdxJw1h7UqdJArT34eMzN4GKpQrTBtUgk3WTmbGsNjAeNa2sIdiDdLm5qw66o+0ZUQ/+
eYVffCr89NG+L4/LntxqjwSP4+Zx9jVHpepN8azeh24sgYZKlFu/+Kzcr+K8JPSwI9WOZJn2PVoK
6pecaIKFXxwCA10gmMzQCTq2QE/GbbNVDX0/NopMy2WhaZp9VvKfeOX9uP4xL9eBijxm8y0EiNA6
4MVO8zSXbDMDgtm8lXVOVXMSrOPCIxogaYFoByZ94Xgxl3H+/Wprqomelw1FuvDT1Ld+EvYVJAfN
I9hkn3Cob9panQRBy+XmoXwKDUAb4tEICvhmY6lNNTsmMcZ/l+9T8M0EB188iHJpF8cOBFIo0YJF
CvNO7Lo8X9ncE6mKTDTHjmG216KRluAzt9rXfhLJT/K5IKiIQycEYTN4uaBJjIzCOZSsY6i5mjVA
OcEjOU6H+Dh87fYVphMZK0Vzl0z0D8mqeEy+QFbXjZ3qDDNWDjiCTjjf9PEs+FDvhfPz442VYfAB
/Z2mjQFn7niHTRSFVVKMFF38mLN4U3/kmD8p79I786f1/VY79rfz7XwYntWv2W7EVgvM8+JVznYW
0IqKqR6Eabx5hhpjGGX4h3hv3HT79GD66o3IX1yeAmTEMZjEElBoj+CTQYWkFcrImn2Wqojv+iC0
XiAyF92ZaTd/anQp2aFhUv9E9EbEP8gz9r1/RzwBESZDhocFJ+e2o0sz0kMSzHTe9Z7BFLlkOqB9
TKPxdxuMcu/TEl5/Kx27R3mf3EHIz4hd97qfuXxeY58h+oB5MzzmoQTCHZZILXt07ZgDNe8Wn40Y
DdRyGo/NQ+cQ6BBmMlm+hrerNR73XfNRS/PUBJ5BQeKE8xLucrwFqp2o3MFnod/3FzMNUD9CBVC/
CCK0MMgQlWN/O5fsygUUo6mXP7e+bCMrTI2ddST+eFO95aKU6Zb/WQNzS5wyyxysGsCN/q/ZhohA
r0Z+goSw4OttuFNGX2kgwIQXv6CUC43WwG6GcKfDvHy3g8CCjovUunIwlIKX1WXaFIaC/ADuewQY
jCbk3FzbWWuVHnMAtJ7H/paYodVRUgYtyLdN47MalKA3z8jgaa1c+6grK56FN+B9XFTEWUgs/D2X
NyREhmXo1jLma8y2cq5Xs6JyqUdcJZjKmt4m1/D7XXi0vGTGtw0/JfvoWO4Fh0WAyfNSF3qaK7oC
TCbIYZfURLI6AGstxBhVxiDvo/Nndx1zyw+a6NjGg++9ms29xoZO7fIkwCVGVHIMssINrPRJyvOd
kli/idQ9GmAEmTCTJPC/m0td4bK/r8K7pq+zirTsprZBHwDdnjkSddaJlsZdMfoi9UteY2lFq4OE
v5+OE25aOknVbdtXTLanPDV6CPrSTPQ0Y16N90LrXeV8b6aMo56EgNaMmWbGryHQqTGc7Cmhciei
Sdj0sYh3DLRFQxobDRfne9nWnaTEWoJbEiUjVnLAEIPDymH2LvOkgykY+d7yCms47tPNfR61rYlP
Z0+FRxKQhBpYVhF51y1z20I+VsV9viKX7bZKsKopTG+WqPuuon1LYIV8+/W7E1+vhftQOnR8hs4A
yOAXh/gzOPY9JXAMTy7RCIyqBnLBexHzn2hh3JVYx5CRGXJgJsvXVPvcKq/XN05oD9wFocVznmpo
+KGdP3qan7nTTXwHPVVaH3IQq4pmPoSbyLnK2u6TdrZgEI1LHidXc0Ovu6luarfEzQuu7b0iYHIT
IVpc1SYoCY6SiRWi0IX0HyPWPBqgoKcZVZz2Sb2RIMB5fVe3rR49TbilkE+yuE0dyiyxigqLlObE
n+PHVjU9o/hyHWQzqDChEoAJUIyq4e17fpSTQbLypcADvvGNL+QR7UWgpot8y4O6D8otaOL1wa3s
Tt8EuMxFXDisFS7nQpR0LksJVJH/diEZWIeJC1TKXEjoi0xmczNXcJwLscxqkeUccKn8XTIe2umr
rIs0HbeNZAXCORB1LhuomwGkuIUuPGicoTpeWAg/GaVf6NQF/QcczswMrm0k51D6qZwjhX3AHp28
iq87ak1tDB4gaVHuyGH0ZwSIO8ZAlN2Noshw8724Nh/OtVh6avf1+2dsaHofQNmdfUm0r++y2qnx
wmkwxT4LQgghKnc0xqBGExXb6PmRiR2POxnc+i5jcp5+a0fIiYHaVsS2tHnDMqFGjPAzsXXO58hD
HsdFjtA0CczQJUHm2c24M7TqG5RPI5pVhqjxfNNtfyDyjedVY6aW3UsDVSQTje095r/tGKmM6ydx
+2T8d13v7+ZVXJTX5UKMBuvSqkcrlEF7VFJZefsLEMxsoA6JjnPF5D5YOAbjtMQBSoFhXqOwkw/O
MOimV5Np9K5DbQZhKyjuOwVNnpikBVRloJKE7teoi6hpvhEdNjK+ltUXqRLlDjf38AOTvx1SvTWU
tAZmqeHOA7lDiDzQIhwp3jQIk3FtI9GEGS7OvyRGlaI3msDstdlf2vTW7quX67u3uZIVBOdNzKUZ
qnYBRDtZ90ZCjimaImNTda7DbLvKFQ7nN2o5zKK2B0522/jhvXnE3Ldv/hwcEzGDfCuuC/8/iKi+
Y+fAmKZzmzfEdVakKB2i4bQ5yM/LvnTiXXiLUsOheWRqdb0o4yOE5DazX9pqatJ3SM3XXLCd+MxH
dR4r9lcO0kyPgm3d/nwfi+S2VVZHtIqV79uqnFTEJrljg43LxDBHD2ZZNNXfDjuo2Xr/Iy53vufI
sJo2Z7gxVcGtW/jIo9teD+mC9qBBiZ1tsCghsrFYouMBhUcd6z3XuJOuRbM1a7XCyBCjnWlK+yrT
96Ue/r6+uI1TB5I7zDzA6bP6AGc4CYZHpphUMy2sXFE93a6WytPDcLYFPdHMHLibHMod0ObDWCSS
2Hx1ZcnNfLLUdKYV9HLqT7VtzMpuXLROv5ulMAnflDiPTcFJ3NhEpD4wg4mmFpQReXpeKZaM0Qw7
SDa2mdMob5ncOFoievRvoqDZGfxjYB9G+v88ygzSJVDBKzlTq5+JI6m14elzJXmWrS7+9c+1cU+j
F0UHcwrBBNqFmBeTBraQKZtRo69TAMjyqVyifkfQKgoh76DdT+pg7q6Dbn26dyOEaB2S9HwHRWxN
UEGpIEctT/NuqTVnCvNDKKMWIZ+uI22lrew1FBewG8jB2TZIpaklYWBUjX4ZfXoM2uYZz7xjnPR3
cZ18HdCHTWVr8FIlKsDX0NSCBW8divWv4ML3SpclIrNdNqfkmJqWm0+K4Km8CYFPiYwy6ARk3jLn
Mu7TzMC5S+ZfA7pClE7EEryNQAyQMaHQiGfWuVVqcSiV0wQEHWFCiByqhKf49c+1ZfiYUQT/FCr1
rCPpHCLOsqmUFXytOvialHdWqNKuFhVKRSCcSaR9IJFZgvVhPota6rNUhtAXer2+kq1zxerk4BC0
QQ3D8wjKat0XVqVNNANBi6LcZxbI/aSf1gIV2MX2roNtrQi1eZxj5PAv1bSyvqoXeYR5QbEUTDo2
mOl+xuNfOPY1CDvUq8i3RUlUIwxkCXK3J7k7Vn/aVwjmK1xMKAxCJwnVNO6U9KVmJbIGhClqHQP9
xp3eH1TkDa7v1pYdI4+tsdErHaUlzsgge75oY4qCqhIHR4V0fiGLGhi2PgjkcggqxTgrGEI63ytw
SDaJ3GAsQYvSBxLPxzKAaA+IJU33+lougcARCBDLANcvDiUHlEFAOxp0bJk6Gg+F3D8nOWhLG+3L
X8CwAgC4EODH3pU5V9+eLGHQYjxhpl2UHZV52tcET+Q8E7TWba5mBcOtxopNyaptwDR185PoiIhI
/2gmlqA7jYVX55EDNg1ZItzkaDvS+abHSIZEm8yun7aLTrGVvJha9DPsa99I04JqNuIw/Y/7TYxz
TGaUqx2cw2iYoBKNaKWe0RUXZQsNU1NwgC7vVYCYMGtGFMEIZc5BSNS0c5Ihbgg6BK/onD5OTes3
yvQZwksiNa7Nj4V5ZPTpQO9F4y+cAvk9I0/gq00DSfvMcAPIigS9IJV4eVixJBvkG2xSks3Iny+p
iuXU7BcUdSYkgh/sqstvFjBKCu7njZQsUs0sWjVsnVy6HrwOu0GatBHPHRD/GH58tCGWab71txqI
JiRXdAdtLAt48EGIIdFGwkfJariEUg1+eqo2GS3m3metqtfP7Eaukq3pA4Nz2CQMW7uogKGhWtXd
Ki5GcRgVH6aLvCmjiLruGyf06/113A0jBCwaFXEVocbCS4BKVaeBQkNHdjv9XpBfcUd2lfJgTsHh
L3BUkFSiGwe92nwQafTzotTw5DRtJ8ewoYlWfwmrwLGLUOBkNz/WCokLGAa1MMIuAVKkR7cZCIfC
SVQLuwwX8K10LAIRMboR+KEieYpteTbCiapzt1Mn43OWG14dN36r1K5ViCjD+OlYgJ3jsSWv3BG4
BRvShNFEZ5BNof2hH2Oom8fZEJG7qpygzWMOy3OIdiqqm+2LnXZJRq1gGHU3zaSCCL7lxtv//Pcw
Z7P6PZk1W0WtYf3QjfVlDyLGj+mOaW8pTnCj3tgHURvXe6KOuwTOdpw7HWoKfuJEBeL0Jr1JMVUi
OhV3U+qMBquPUAzYOvYx2ReTR7q9GlGMrMk39VdJwM6yaVyrL88sY7Xyog4LM2Yr10lJtR7AhuCh
vOGosVLwCWPmgLlqbm9rdCME1QwEM6hoVteOBeYkuxK5tG1/s8LhdjSGschKDxyth8OBYpBTP5cT
ZUPe9W33I8EEUnOX7YRV+e2z87E+bgenSgI7L1tf602uRCvfJF4EDqad6fbu4s2H6Q5t7xkYr8SS
kOzoX1iRhR5VRK14s/DzIm2sm9o8o8uLKSROhxSlXYzRQ1QA7e2PvcCzsrvuAgydZugaAiS6lc5N
Rc3rJcCziRVDGY87kxln5SZR9mH7MH7g8B1mw9zmVdMC552f4JR8a77FnuT0/uBJOxkK8+KM2OY+
riC5mLwIpilAPySDHN6Jn7pXCxcwuir+j7TrWI5jV5Zf1BHtzbbtOHojipsOiZLae99f/xI894g9
IO5AV2+hlSKYA3ShUCiTiclr6evlm4N5IEwLXSMYF0CLGQXWzYIWyikBM9+09W0cMji518sYbA+7
AaEuDVENq8LMAaIGyW65il14Fj/elXd/QOVAfvBnw/hYEBX3zWo0T2MVkt0TnfoHIa9ARem+vePP
gzKNA2N4ULOQcVFhgvLcCMtyHNOpMtGQcpU/gg1mlTH2kvqW03uZtZc80cakEi+UYX2xLSh1xHuz
FA2khv/poNBQxv4F9qfSRQ7cNW/09g56YG76xPVoLKvEzB6aqSHbiVZ+6sAVI8aj6tYgsKIjO7FD
uDl62whkV9xpe47FsAKnDRpdFlHzPi/UDmjhlRmAOjb+KnvKrgrCRx2sABKuITxYIM3HS7owHfcW
mDoPUV5jUqcBsHIDHRYf2Z0URNsQX35eW5toxZPZM77gK8tvk/E+tDljlvpTn24GKp6yicGZa623
wvyWg59XLMugMg8g3bY5m0uOAH1EtmDkTbi5ZqtWGkO0WyKG22vI3MJ9hq50Ld9oGLTrHfHIa0dg
XetbPMp0crnPlETCkaxNEEVbX2rpL5qPSUPR7/37ZC+CAMncEBDz+KBjljDzwr1S2Ot984ZuBMwY
Ly560tz/kQ74PXTcwlLWopgZKEEkspNx6PQR+isT3R4nHn0S04FucSgHqhWGUEAEAU8yza73hVcF
0n38PGKmDs9Mj2Men9tSz/eS8qC13OTtMMFbp/txnz8UzpuGJoD6ibd5jHz0ORAVeCcggUIGAKta
VL/e137lQJp72c1OhcJP4pe8WivHDg0q+LPMel3TFHiREnn1gPHAvORtHiOfcmaI1JUwi/9uXu+6
s5t+xX3wkEKVskDXq71I9gySHwU9BhEosa1nnvti3g2bY0DdDepaDxmGlHHRFvWjXlffomG9K5uE
92LgGiTlQrTFUKc5g+EPh9U3/CYIT/E1ma3nX3jMq2CzJsp7xLPQpE2Or9aKqL9L7lR07hCaHpgC
Oc2CbPsAhzPpS9QQrZ77xUadqyFP8BCUtRddSuxS5QAwuk+IxUNvCxRTBpGWO0eQ2kUeJeKmMJ0b
ZMf2RjqOuwhj9qIvu/pR3k1fLE4ekb19H5CUQYYLRmfSFC+CVijssarsDkR5U144MU9wm719H0iU
8SlxIap9TN5WS+jXVe9BCsvl+Cb2PfmBQdld1E2DWBuwu1px9ENnYwZed4T76CfIdRZ7eQlt0Y4P
SuquuLaD/yc4ZYlLJg/5ZAFcukE6u4y85Jo0LUWvBk53bzcvEDUrkdD0SWTC9ZacD0mPQWHiVauW
BNs7+isatkD1mTxFAcQwO3f0RDxEIl/bL0cuLjPw+7BZmlUvEVTM2pIt7zwoI2OkTUcH7X70VF/c
NV8qTgqAmX3cHBGLuupKPS3CmGR/SIOw+K0awQNguh0er5WCzl1b4NK6sGO+zQqpc2/FsKlVxgrN
1wSF3mvSx4gGuEfLeWte0APnl172wA1xWQ+V7ULJcdpEYfVgRGO8ApVcs6WfuqH7tvi6X93w4i/2
AmURJW3SxY5k5DmUrhftqpAnQ+Pl+xa9RvcdxHvRd20vb+JbfC27mS8avDCTGUdsUKnjEsHRNE2M
yyjej8hFKDvhWgne5ZL3nIPJvPY+kOhZBHG2hNog68MYDZr6Oiiu2fmN6apoCU3tJ8hRltzohent
NphU6GdVlhFrMTAFCxUnSXCyqObsIA+COgrVaBVZRjZwmu6j9Ls18soW7AfsZhGU5a9jExVlgUW0
hMk1weuVcCgN7nRKdyluc6KBzvlW5Kt/enxsICmzBzeohSZ2siicb0u8LmVXOa27zKk9MT2F2WkO
Ejd35GB6Dvs/YDVh3iAbfOoKHsEUEWU98NHnkKLAFb1VeYeMZqEHQjfutJp3AXM3mbqBe0OPVIlY
p3iQHd0BRfO1XvqdP3vkqR43uJnt/IWzzeTLXdpm6jJuE3md85SYZ3cIA+QBwVpwr5+qxJ5O/WsT
w49yMxPMG2qztZSbyesZjVwqMGfwD6PGEr8lIAGxHCXoOo940eXYfe92g3N5rTyLovzMLJiClY+A
HX3ylh13ky8Ef5AKJMftwpbSF3BZSxB/EYCjBrNsY3IAdbEC05+RM1/xMxEy26mpkCAWIUGsWdQX
lOe8nKoEcB3mIrq7eUfuX7GDHw3f82f9s/JLw9yHhQ8pBwOol4d9e/UH4mvsdX/8EOqzoi8Q00/l
+/4qPnSDniKvcNQH2a/8TrT/6gkjf6BRX7NfCsWqSU4t1I8N+PGS7mua/LhsMf/lSP4L8olJaxa6
XhTIkSRZ3fKrccz9yCNJSc10RJcUOUHWzcG8vI0o4J5fwtn67/ecnOU9gZb7RdDuDMiyZzfcWJUZ
XfzeRvRAUWjtOE8YL5/sfB/t2ofZRg33MOzTg7XnfTH2sTcMNMShux1jkedQkjDmSrWQsDhW3B6U
3+OVZHh1xhuAYuGYBhGCxCAraKMoHKFpO0GtcrRHK51dqHeosPjhGDnG/6j3/J7VIY2AaKRE0RZ0
UOcLGtS0N+QEhYzS2CnF6rYqr8TJutk3CDo9E5SPWq9PGRC6OkCjrxsP3Cwfa7u2GJS9RemsJskC
DFIKklyM5pi2LNjr4OdHdBgSzwGXibATOTlepoWVH4B6FYR8MJeKdpz3KH8T3LZW0qpTJRJf2e/H
hwglk2yv+uGXP8jCE/9D+WVgETp4DVxi6DM6/1xrmRqNYixkwGoAC2XsqPEhuQPBkoRn2XcpIEzH
pmELPTS0IGvNja4ZB/sMn4potMFQmnpYyVFLdgl5r+guXoIS+D0mAWqM1uNlT8L4sGgmBgUw+PMw
7EuzVSRqaqbIIQNvjN40M/QW4R4E1j+qkaefzXo4AArdy2i8RU+bRi2tSvV6aBW0TYxj47aicW+V
YPgQR8kWlWxfysrOtPKvrZR/BZ3jDvyHj3mWv3RQ7xDQNzuY6vWkjj8vL59xdmTyioFRYdgZCmnn
nzseQqltBiy/XmZ/msLXsG7eLkOwHqHocUA2Ho1kaPOi1W3nuBGFIcEnJXeudJJQ6jBEPJdQg/fk
oxg6vDlL1o0ERHxTSDqDEYRmrFnF2FJGs/tnnHo9hZj5wgiYdpc8rs8y2D/LYP6L5wUmkmQTBDlA
FulX4aDFa1GvgBRl6C5PTzK6/jn7yPxWGwjKk6bpECfGAojJKfftvr9NEDrUXgEaacmD6MvfJOTB
QYKOSTB24VDSdQDJapTY0lp8uPFbNhlf2qp225Crxc54RIBMBYlCQKHHmJ7oAjUGWvP6EV8L6p0w
EQguQ00KPg78s4s7DegqWr3Um77zsjGMoHALTA92WVkmrMsM4Lqpbkara2y9xrx7OCoJJ6rmIVHX
hyjmsWEMQErr7iYXwbObyj9yS/Yvmwir9+RsRdRxnsfalJZ+ICbSnoSTHKBFCskQ4zrDtFdvgz4G
3Vmtg7GeQ+VOO2nP02djutOPb0k3CupJn9epjoUOmuiOE5oXygxM4C8xL6xge5UNEuVNxTUq1KgB
UudJCKS7ADfFre7OjnEo/Fi1uQ8y1s20MdP3J8bmFoa4+iA3qOXgFkbkLtmxb/6oYaB4sWDS07V4
HuUzDyOa4beAZK83gGA0soq1xgrHFyTvvIHAImOYBWS0U3+cfOWwuLLdyR6/8s/0NZvdpd5LqZSH
fTxhsfN6azQyuBN4U5VsJ72BoF5CsdKEBUiviK2SGnjn5A+oWNmib+s7sLZwepXYCwKbB5Gqx2VP
nwxFAs8IDBKKQXUNxRT9vmnbx8vH77/YJKi1wEUlYZCBOubGFIp6Smwy3hOSf5BoO5C4VkHhTdpp
QvDs8BDZvvMDkVqWOBlrHWJdOAVhUByi4/Q6qHa9K4LREf3i63Kanyt32S0xx9Ww6o2wzg9kKlDs
1GSCOud/kEuM4ecSWNoGV/LaALJxvFTXu+egA9MtHvnAm9OgDE2YTSPw1hvwCTlFhJbTcSdA/eY4
7witUXOqbc1JD8NR+dleaQ404flZGbKqS7+COPrNr1DNMQ6LFb+ixcyPPVwj/+SAGZbItaPrlS8Z
yr44PnaZ8gHDIq6dRq6oVSydrP9h9kkA6kKO3TKtCN3JYPIj3AM0Bag4zEkVCwqahkHUhpxv/FLH
9nCHXmUPTaJ3ykHy+jslQiGGN7HIQ6b8jFmB56NcgBxV4nVeN35XyTdDWGpuu/R+JlTB5aUy3QDe
vSpao8Gq9n6Bbr7fUCSgDSbt0SUmaCJdsquSx3DGdmwYh9RQIQB/IR1T12sqVIb4/lxT/LJBLNN/
ISdDdJWfIG4iA6fcQg9rXZBQAtkW4S3C1N25XepLtyyRiWcbuQ2L1imRDiERdoc52z06p9zlCy96
onWNyMse8n4fmFQ8qs6mNrcaMMmztDhUCNgIxXlx8zd9g1skOlCTik41qvT9BfFKiG5ydBFFtnbd
uYSlIv/Ju+uZcdRmabSZZEqqJBCeIVlQ6Q1kKkcxkA/JjnQvRaf1GLrLTaa6LboW0bJY2OmrxJlO
YF4leLyADIToteNonn/QVIBmrzi9f1CScCAkEgXeMLmtHcYgeeBdj0x3jl40ExyUUKLDyOY53mRV
qF0I5H7M7fqRZDiS1zlChwXhcRgrh0eozDRYCI4Slsh3MspzPDVW1XHNsb6mlLt9ViQIFTEgwxnI
YW4jlLjxvMXcCtjoKBs1haFvyx7cDdOqdT4UQRdQG8d6EKti5BdWXHj6GIW3TTV3dmoOuouXaj/Y
5TSEu6FqS8fSO67MJMupb34UnbBKc321wgg/ivSkVvfgr64cvbEjD/EPAspOQqoDvUi8A8uGtSwV
ylUGlHqo6ESxKr21lhh5WkifLrlbocNy5EpPsz4scgm/UaiIRIPSaRZVQFGFGuekN7qrMSmj+8t+
nNX8IW9hqPCjjGPoM8aA0a+a52g3XQ26kz7M6MqAFgzu4p/Gz+W78eMyKnNtEGchJD0gdqSLFko4
amY1RLj95/JoynEMivScRzvPtlmI+4EdE92wyAOfHw2lF+Ml6grcid+EtygCv2DktcfRKe1q341/
wG3LerRBm/Y3IBVkVGYPrswRgGOKBI31OnbPfQ5JwZrz0ZgGiPUQ3gywZdPt3/mQZmYTp5NtRIGh
g4K2ecQNal/+RmwQpJuR1VI18X13Nzd8p4FzBGoVqNUJpitM7U6aDcHuBkXmADGNAUfpXyDy/xsg
qZuktSAssFkdB2svnDq9eri8FrYpbDAoU0AgVCv6CIzOg3QgimTGvQmqjMUf9vFB27c822NawgaP
soRi6vUOXhGbJ0e23M/7Zj7keNnm4cBpTWEhYawX4QoIrDFcTJ3foS2EVDVmJH0Gxc1U0c2T8GQM
35u65XwnlkEgLoKkAqGZxAz7+XdahlGDCgvucn0q7LrWnSir/LDRfc63YoWyuMoUjJfLion5u3Mc
VS+rqM00OIeX4hmyPOh569BTBbUc3Z3emtYlzB/P1nMG1Q1e/MeyRUhoYlIEc8dQ/6Bu73qACofZ
YDSukIs9yNuvIK/EeUAzqxBbDGof87AdsjkDRoteTBVN8oRiVQtMP77j3VS85VBbmRtNZ8Xvc3Gd
7ijdswR9j7/5Wh87plHxVWlqej03eHiQTNki7qTQrnsIYIWugTp0+m1x053eBf11f8WbtuHtJJ0m
iCK9gH/FTiqosSweBHsO6i1pCwatM+e98x740w/WzVejeeVWSYBKrIYHj3qXgbvhRT+gechtMOOj
u/1BuMvvs8f8PvfKgJcK5HxEjTrhS1zmUiaTVZaN3YzHVOK4ENbB3i6NcsDN0Cd1amFp0dLs9Lnb
JWh4GVWDA8MMjbc4lBPGRbYO0oyFRNfqL0Ljk6C2DT0q0nASuZp72TJ520a54FFNor5KgabWkb22
mV2lnKCYt2+Us2iSpC71AqaPQWs7VCFCCXPncVGyQDBNBlogeNzP49V4ipZL3MG/651il4LsqIno
hBmPnIQJg7k1vOjh9z5xD5laJrSKjmfLPDVXZdoEitC8VJHsXf4ozNqdgXZjTOIhdlFoTqAqS+Zu
tVAnU4N2b/nacWhs061BZ11iGmIOliMG/Pn5JuZDdItLOd22qNVMFN5xi2sFE4CFXUD6YNwZ0NMl
NFLldYR0/rTL3OFWP/5dDWj7AyhXrM9xYaFEiVOsNPtSNVxdGL0o49V9WVZvYHdBFo4yJBK055dn
DDtaqwIw4BR/0pX6QdZq3gVN/gbtCkHrjBIkGbwCQ8M5xjgUtVTM8Bd44mbfiBSzvk/2MRgAQK6p
HqddwfMc7FV9IFJnWdbBOiMVQNRukJ29H+7RNwBSxt4riKQjYUfk3ZxMZ7VdJH24zULXlBKQ5Yno
OGrH2M+QgZ7c7vYPtJB5C6TMc2nbXklkoAm78C7+WmN2gSxw+oo8sLN26B4vvnBOIvmTl74iZZDj
PA7yQMgHhB3JA2fHsbSL2UlvytIO3QTUx9ozPCcG2nAcr8yOEzi8P1L+O75M6waqUlGP6gT80c8f
k4fQqV3cC4f5NJ9I0q32jNTR9yDQe+vceQcuVafCISVy35EP+05RrFHvOXsiX9wTJK7OLVtIjFVU
G/wmUkohLbtabxPNFAvzhKBP5+VumE7390GCwsA5nBiiP3gmB0lTIuihIKDVwcOLCOrysoipXtpp
yicMshXmAumXsPomC7SiTO2kysEwlw9u8f5qkH9cRmSmND9OD3Lh5ysD8UQ/FSMgIXQJXQpMep+q
/XgncEvrzCTxFolyRktYdlMJnkBbDsKrEAnU4b4LIjwV1kP/rajtjDvzwPtqlDPqCzBrjMQZCVru
a1p6PfbjPuolzogMD4ZyQKVWZopIHFAffV9lhC+FiTlMbnH0sjNHd8L5lyrhBTBlgANFmkqm154c
/h6a5bJvHluk9vmjwjxEyvFkQ581OAsINV7kAxG0aI9rAGpTjMqnHvJ1wWVbJJ/jk/WTW8rELDno
kSjrVzvIfRbkRlynLwN4ASXriyYEqtw4l3HYN8YGiLJ5KS8spaoAJN0ob+1+CGIfssq5jZFy7++S
kMYGjbL7sRDnVpyApmL8ZJ5u0QrrriovLGTeSxsUytZNaLAJaQyUKLLsKIWGIZdrlgdB2XldpsNQ
QuPFztvaltFdryo7zpfhQVA2nsVVnFrky6BH2u2uCb1/cYXa7n7aq18SvD14dQ+ezVEm3kSRrPUR
AGcZ4wsyhHFliPxm8S4SeaSszGv84wvRuUBUIrNGW1AkUxIxWIrbVurtytyPaWSXZWfrhcW5Tf6L
naP3TlUwco/ME+Ux6lSYBwUVh9affcXPPIzwtcfBt4LKn77zJpKYbhDkaf+iUeZhaWqftireP2VT
qLZaze1jnRimXZoKl8Odh0XZiSxCYkiUsTLQd5x66EOhV0TazaBHMW+sX+N1cwOZH457YtmmSfjA
THSLWlCqOt/NMC0H9A3W2E20ZepDbVfcqjTL4Zpo19BQJQIJC80DtmaFmVWk/UxF0U9y8xtRsKXI
Ll6QIjSCEgIX5sS5vFipGQNKhGiz1cHX9UkdapiEYsVTk6gIja7sSHb3RLrKoWbwxCt9MwwSIsfI
UKPRFqyvok6FUUKcyV3VgiMJ86t3hr8eISl6IsUL0jLPO9qfvxfA0HUKXXI02X3iRDDMduoKGWC9
kF5FAp4jxv+s4gh1NOg8KcjmovsF9LnnJqHLa6paow4I8y2sX8v6mKsN5xR/dhvAMJDoRGEUIPTM
72xNdaqu+D7lKrnqlHiQEfHNFUR7N5l0mvQ9xwWT33x+C5/jUU4jmeZhmTvgQYzwUPvhPsKwJmlG
Rjjv8gbByZm5BEb5jKabmihsAZZizEDZERoekGJzaXg+u4vzNVHuopprbWjJmrLeuA7bxgOLbAwy
BJ6IFNPkoH6GIww2ZbCpndvDOKRChkZzZMKj5HmUxB9CKD1d/j5sCBQzoR0FrqT347ypwSgT4ld9
QUEu7H7EZu1U2cv/D4CyabCvx/pqAGCQdFcvKrsu3y4jML8G+LNh1nhvYLvOd0lI5FqEUjy8XJ84
a+i3LcSe09q9jPJpo9BXi7KAjrIzeqJFuqEBYmx9Pida6qRaFmRz6sSq5l2G+LQQCoJaSGL1/4FY
xKso+aXUP0Ll22UIcgDODgiBgLtUQWv2LtN3vlcmuM37dbFSZ7E6xxATuzfu6ll3y+zH1HM6MJjL
sbBXaBUCNSkdfw9Fn4lRJGEcbFzt3kpcETWdpS454fenkIssaQNDPtzGgstcB7XgAhh9nZ1xgp61
em1lIH8QeVy+PCSy4A1SP0r9YFRAUhAPy8LzqmiOhKbguePkl5m2tlkS5TMbQZ1XlONSJwu7u0wu
7uKYR0HJ+ziUpxz7xlQkS0ydrkvcyTKOSAHv51LzL9sbayUqrjJkVCQIItO15EQQhiY1sJICGSU5
fe01DofF5/wuPv8Wgfr8kiJms1QpqSMGHZjtNS+OXfFX7ORuEUQoTf1Kbq1f6TWZN0tuRbBaJC6v
TsPaS1AiQ8cCgQGZaT+3CxG8rpZYYpFNm7hSKdlLZTpNJ3EM/bMsJZaKY4taAMi9IDlOXQdpqJhq
EiapMznFt/Q03643aiA6il+AYCg6tLv+AJGeIXfCBxXsbCYaPG94a/0c31E/ggpbJ3B9rXGcwoMc
0luQ5ASWo99ArcrOXP3+svF8rhmcY70nmzYHLg7HNckELLg8CTvN7bzpW3WIfloYa5hOwuvq9U7J
VadkfU0MUigI80D4iWDs/Gs2bZxh1qaH29Jf+vJFnXVnSRSXszTiy2lHvEWhzHYREg01e6CAvCMw
/OoqCsBQEpA5uL8IXTFwCRFKcERLaFqy6OJ2MmjJYlRN5gxq5+GlIZozbz0M33gGQdnmVJsCaLDb
zFmC3i0fVad6lVN7jcESStZE5uwwaHrkskORr0Ht4xkuZY4Ymlq0Ku3A6wi+Oz87Nlcj+EHTb+QV
0GN0n1seIB/mAiBd9o6sSDd7CQsFoCkFpEc9C4zX+RcESaD5Ut/3GH6+bCwMi0SdnXCIixgoRLX0
3CITpYnVfAD/qaAiNd3+RDen3Wj/s34GMRI8cNBVBFMR6X5JOTOqygiXzOnlH8XY223cu3nOi9A/
t529w8B94RWFN/z7m25zpuU5VIRpxWKqXxiPLMgoaCA4owPe3sFHu+3+XduW89Zm7SCWJeM0Y6oA
yhbnO4hxmtEStCJ3rHn6otX9sY/Eb4micjz05wcpFofHG7pAESiiYZK6uDtFTtHRK2eO9TB5qrfu
VGSj/zkBpcMzRdbVh95WsKUjuwmaKNouemWoRanXM0dEZ21xTVpOCT2ucWcco4P6ODtCsF5Br2Zf
7YxbPiUA68ir4I56l/HFvB7lwpJ6baQUc+vOuMhBrD2X8rc6HA9W9POy+TNxQDmAbUWgB92G849n
ypUkyjlwit505UhyijR3oPZ1WPWI8wFZdkLY4CGmYIB+lG7jH0oIs4+DAK+cKC9rEe5qeQmqruB5
Sx4OZY+QZatzQQ9TZ35JH0UvO8b9O4ElKTOKo128zU+Jy02XkI2iXdd2dZSPNs00mRdkL5x0Hz8m
u/UIaTEUwYmrrHw+U9rn8SucBkhYY1AADwD0KVOnYcniHI+RnBx1S3L7/XRVOaBqeGyRFvWqyent
0QtfwDcAZYzMKV95VTaWq97iU7vcFfBmxgz8OHqOlFNj3V02TFZ8crZAakOLoU3XWQGAGnqgyETK
4WjujddQIPQGzlLZM/ybV95Fvsqron5ubCSbC8Uo5HAkjFfTLVC6NivtFMWYGLhRDxg4cbon4V61
zRsc+qeJy7vF3Es8sk1knDFnSsN1rWXlcpZmkC5IAg3kZkPCG1BiHgoLYrz49z5QfX7OtTlBI0yL
4q9Qf53Nr7J82xqc7CRzFRsI6oWtpNqYZBMg+kFw10R15pmX72J5K7KCf1dBeatUn9pyhHIFYtZ2
L7mo3xGCZhWFAFs5CAfziEyy0/q8Tgliy5/O9gaWrHxzrUaSoCVlqKdOntxbnRubsr2EN1n2muXc
yiEbCxTNZBafUF+cYylgNF4GBUkEtQZpEiIg+K7soIEIJnF68GVCpeFZLVGA5fFUkD9MLxJPAqRI
3+9ymuBYR9yAGVKTvD1I8wm4CvdCgKYMTtfJu2bKJxwVkj3Qu5F19CudLzCtkRKR9AokUC5omI7y
IQ0UWw/UO8Qrsz+7zb11zA6CF+7Kb+FDTxTpEnAtoyXFATfbH7S0sU67oiEBqFhoCfvcPSW3Bbq/
FA19c3j6LZhnAdVg8rN5G9y0h7y54HLbNBhH5QyR8m0tRkm0JNbBSto9x/pxGDkPd8ZpP/v7lBGt
ydLHqYYVmd0z2hztCd2+7chruWVYDHL1hJwC2/a5AhJnKFit8QqUpwETwIRKL0ztEUQcVuiIGHe8
HvFCURzUn1VX692KVzV4H/uhbOkfxT0oSCCC0amDuXStPES9mDhl7ry/9AIUwOVHWy5x/xE5Xdmu
bhK3TrkFi88Dn5gNBl2MgkgU1AOITM/NOEZvZ1mJRuKoeKY0B8J/P0PBoXPKB8ExT8VVezSecjTq
Fm4hOPEVdCOLB4WTBWT4Q5QKEXRbKtw34rfzH7FqbRVNhZA46CrbCXntQWHRkzpIlCVvnOuYZVJ4
HhGVMpxcUaRMSonGCDQ5WK9xg9sYqsidQ2gM12t5L1s2oYOd1T8gbGSdlA0snaWodVmFQI2ZOIs4
2E19VbecW4uzLjq/JOmTOkciABrzQUFvQXObgg3o8uaxP9PvvaOfZWYR5XqeASNXwTSbLs4sfk3j
xx5Sz5eBeIuhjBLPWD1LFABBY9dJJXQkdZbboMH5MozM+yrUuSvbNZP6DjiGZIv3RYGhXG0XP7a3
IDLZlzdEgkIJlOdJtvPv1tXkaqBNk674OhS89ZL/31zMa91ISivjd6RGZ49iaE/hYmsrz8/wlkvF
2mMdC2s4AKbXdHuIEGFL95wdlfFLaU+2tXMqnEakbaoL+XLKjXXq/QE8Trqj4a0L7mi/3AmaXTzO
QQnRpOsCA/PdTr1Ln3jsXux1kgFdFTx0EGg6385aQaJkTXEtiaViw15RjeWsk4dAGaiQz2EhrriY
iup7Jt229dPlfWQlCYgu0u8lUJapL6UkJTmWoN9ZtuoYvY2OT6SOZm+9Ku/+575gcgls0Cj7MxWt
bhqyYXP9tUwWp20j9/KC2Bb+sR7K9OS1H1vcQ4kzpiclTNzKApHlxJs3YX4WA5+XFK6JcPn5h1fq
dlakVsV5XiU7GkQb7Mf+5YUwfeAGgro/TGuutAk0ZY40IiaA2HY/vAn910jkDYmxTeADiZ5fHRvN
nGQDSGoQ7eqb9YgU4lONl7juL0d94Xwgti/cwFF3cGTq+diidgBixnovHop71SMMg4KneVPQgGMj
cVrU5ItbBLGx3fg1tMf4npDxbEDb/+8vSHdrFKOVhmMCO5kRginhCTOiTln9iozc6TselyzTKDdg
1CmepAXpBwtLHvpTl1/nkOvqv1w2F1ZsuV0PdY6Xrqs1ESweCKqiHckCa+B2a7n1CGYEaYJfEGqI
RHzzPQuxuUFK5IqSoX83FsW/Kl3IohZ2FMwHEj2Wh+RGvyf8BLzU+jsnwCd/v8Gl/H1vSYVWh/Ac
ndefFLe8aU+iJz5VQeZId+l9eCOCOwcSQLfDwx8kq9iH8WPV1Hmf+6Xv0UiEC+2NdI4MgXBdHrXX
5Wv7zt1aB0XFOSbkL15aL3X8l15tLYEcSi3OjlUlnjqr2Sl96tYxNNUbGR+aq5TN/rh4SsPY31vq
qKOpq6kYtQPC48EZPDMovpkHErWSjDhelaC+cMA0juQc7ynNPB/IG0EsyCI6hxRuXLRL1MS4zLuk
CKZusKNR9aRSdi6fEeb6oEyNiWUMdpIixrnbXrpyVsqaxCUv02FBa714WDyMJB4Fb7lFU+78HDnj
FWjL7MvALPPZ4lLGO9RQ9RwFvAVG0/SqFEWZtXHmckKDyK/LSKyd3CJRhqoMWbFmJPLqNKgYdI+Y
C3MKi6NZxQRBugV7aIFehp7uAauaAvV0sKoZ+alLMRx7mteXy+tgXkrIIAEBhU/UZqhPhXb6fDXJ
S5VUtoIpiF4twkaU44X6R0xALP9poWkHM+YqJs1F6hOtECmVRg1rmiG30p6S++F6ul+R1xE8lE0c
7RcZ0pbdpbTrK14unBVNbLGpj9aV/aqNhKVuqY7r+l1f3zibSaZfaWeyBaCcSTip9RjGcCbLod8r
O32f7U2bDJrx4jtmamiDRD8/waxdt01J3NbNCDe9YrCNYBFiM5KK4j002Jb4+6vRj1FIpYtjKmDn
1Cq22+VnraKlCyNgl/ePiQKtcQtDMiAcowOkXBLCEPPLiRMvGkbpbzR5wKDl3xwqFU8aE324aB6j
vtFYdwK6ukhA0oKpP3rVk9G2soSzFPa5+oChG7VBtJzXFZJpeO0KjmyZTtg0uLj76alqdHst1/t1
SWPbSJe7WNf8DCLItq7PHDfFtPjNr6Acvtb1RtpK+BV1V500Id2jB5WTbeNByOe+PpbLyQpJkjLN
ngzlJm/uLxsF7+9TMV0CRat/HhpdmtiR+FCnnMQv0+o0dBKrBmG6ocvEcj3oYAvDRd/p6wl9scEQ
yw9CKHh/sQ4NiXOQv0GLV6c+RSnMk5KQwDGyhm9hIj7ng3l3GYJ5/W0gqE+hdFKJpnOcn6j+Vcxg
B0yfxQwHNVo4W8Z2Pxsk6qMMad9G2YTFhKXynIWL1wvrIVKRnR9ikHTGFah4xiMUZO8tXC92oqTX
RRs6bRz1nG1lf72PbSXms4mTq2aRhgU769T6L2yAo+fodhd4qkw8FPL/G5SwG3QB8iUILGTkcfLG
1pZv05K5l78fufs+XR+bXaXuYjxEGz0VgaItsT1FSB2jm0bPr1L1NILQ5i/ATPS0mtA5BisPtXGT
3DSaUYVwtjqCa011Jbx4W/kxzeWbvuZFZswN3KBRG1joSi2tPdDy7CRWiGh01TbK75eX9HkOEWkP
qIj+XhO1gatV9SvkkMmTl+hNFMEaNPs+4PN88pZDRTFgE+nnWcNy5DpCd5WhT2XoGOCwTOywXJJx
z1kY0zIgXoqXoAWyMbqonkngvVrRFOeYV8szITYqfXNPaNxWcMfh/Yn2McEnIgyXcRnLVEXQm5EG
F0lCPunc7IvJyEajRDwtrjrptH42B0hNiYrIsUXWbYleFjhX0P/JOvrez4G6VUHLqA5/Mh2geIlw
pj6SFgXkijEvwKOKYJVIztCoEECSaqtPYlxZRP5FBYVqq19BmyTx6odo9qrMRlslOmq8wYfatZ0b
DrRZyswO58QG7bb1eHmTGc4UVOISEd1EgzYaJyhnWpdmuDRqXOLJ3TTQuietUapdnIS7eEe0Pnkt
RIxurHNA6ugvE3YglwGI6Y/7fjhOP7Mry7FeK/C9nQp36pxRdyBBxxt++mxOhDMdzWbo6EEZmc5p
QPl3yLMW7HD1fBzX5yICsVD0cHk3yW8/96GShDkNdEiRx+dnZgs46SE1o8IRF9GexGuhLDjGykBQ
VbQ16iJeS7jMqbMfDaOULZ3WOFC00r0xHELfbEBreHkdjL2CNaDzAqfBAsUY+f/tjRMKk9jXeuOI
DbJ3XQkti+FuskAOcBmH4TPRHooXJtaCkPgTOZuezVBslBQYXmzus3w6pDLSSvPiaynIw43mxyRO
hwjjD3USceIVcqqpb3UGTYVEo1YZCQrx0M8TFk+Yrq3uV43xVugZ22H4VFo8SitGShQtGgi9FGiE
4KL49On6EH3jsdng4Esv4a8haCqnROvoc+M8hki4YC5Zcpofi2tAgzZzJ8nBZ6786MH6cXnXWTa0
/SGUv8u6IWmKCD/E0r83lmWPc8/5roxE3vlaKSdXZU1DKOqx1kMCSoMH80DUgtqb78UVwrb/I+3M
muM2liz8ixCBfXlFL+ymSEoiJVHSC0KWLez7jl8/X9Ez1+zqnoapa/vBEQ4ruwpZWVmZJ895Gm43
CUoCG+tH8jG7j5+vr+88ExXGPSbbXMsR5Jin3tsNQ9ynHt4bjD0EldAqZO1GcT6Uyafrhi7FMlrM
hg2roWPCw6ufWkrmqVosT+Gc3Hpf7R/zfQwdpKBwHe/6T8O9ffgdrT44XIkwLzGMyUBbigBL3MJJ
P5UNAXveOWCB3WN4ExyFVcFsSt1wM67zxp5HBN4oOsmaC18Z4E/ptMxZNXTaPGQ8+fFZ9MpQhQbc
vXfoIkFQX4T/gvzgwsUsjIL3IUGkFu1I2xvCzVaUhYpCM0rm3TGc77M9RCWoXzfmu+R2ra5xfi4w
ZxusEvCCUNk5/ZrZYjni2Yzkm1L5C2TVc/ztusNc3MVXFqSUpjIXwBETu0jw3U/RO10pD7Gy1u8+
56lAuUdAPyyg22Rs8r5NgeKVpht7UIsUR8cCfkFF+Xlo/OILOsO3feEn98raq0zePTAQmOXgcW+A
X5JHtedl7J0lRak8/9X+UPJ9/zHbux+qxtdmP/5mfVm+N7W/OpIu56bCKk0K0IgCIQiH3+k3S8H1
OV7LVFna9++nxgXo4umbaSyeMm15r3Xzzdu+IMh/T0V8CYwL554izqm9Hp4+Y1ri3M/sdl84zncm
6D6YTXi4bubsE4KLJ6YA7EaCiRlJV3L9PPCg3QwmeH2/9r/GH0JDwIX4KHse985t/DVFg/26xfPP
hzUghPQ56QzgN9LCysGaGX7JIGYrF18d5u/N1B+v25DdXyyKkyy+loYyl0zDA6+ckVQZNkwGWcfo
qeppqK+3Os994tSMFKuSymimZsFMe9ttkw+D7tcP0dfxAaw6GPVk9t2n4iFwfUYbrBXo0doKpc/W
ZEqnh8J03A72n2MfhkdPyxDjzCm8rLyPLn+xf3ZTuuZm3Rr0yMRWZ9w59bNmP/93X0vYf5UEuuPc
1kHMn78ASTCORnSfZm8s38kOIUXcOqi0aKwx4Qj1+Ej3neW33PqfTZLOqzVQVzMaYcGhuaXY/fu6
jVfces3fxH9/tVF1VvZTKz6EUnwbEv3OmAq/N7uNmoOJid7aRpP3TIp4LX20BLQIB9VN92Z1Z8FS
GjarDDPij3mdHstmpHhAI3tRVWWGUuZOv1V3UKIC2U/9yY+RzR0A3Kpb9w+eae4fIWKl1z1vxbPl
/kJQqih5Ddg2q2WXpq4fgby5bmJleXJPYShrd7BCdtGeAuyE4XMZQRKwDM/N0N1MRmj5c9GsnKgz
9L60qS8JzytPqZi/yxeThY0AM+PWR8MaVK0XQoC9bDIYVCimJLfh9r/0mZciwCu7XZA3ZTSzWrVr
77Uq9VMv36blyovqYvBDXwAoJGwcnpwBDFPvKJmDFU1DbH0ctpNV+JA8XP9yl614vExB2HpnojBG
oJdO2QqoZfRxmO7KNNkE5lpslZ8QLx/K+seIFFuDeol6xq1g7h+S7mGam5suKQ9M67dHrdVur6/o
oi/CyqIxUoWIpCmd6NHO9DacWJFGTQJF7MFXezp3euObcbFTvfi+SdfymLOh2pcVvjIqne+68cqs
GYRRL/GOUd+p1Wbq3GxnVZXlawuo0rHQ7V1lq+ERvgiFIT01PrrqNByuL/+l8X8Wav75KfJ8YzGM
pan0/BT1hinm6rjceXvAQpSA9uNnBTWT6kf4KXF5LwpAbbyNxqPyRryrtBvy8yZEbYAKJN8bnZh3
cXJT5eaGOs9K0Ll8/l+tVEoP5imd3aphpd02fBx/eT+BXvjGu3JjPbhPyQMRwPmyTvtz6cRAVkPR
CEIPFUz66f0Ej4TrJBm5ZJpW74YY6qs2tQ/uVK1BLy4aAuHBkxsaHnhBTw3Vap+gzkB4S/pi5wb5
BrKtm6xZa29eOpz0XP5jRrpvHY12pW2wHhWdOSOJdkMW+nXwOaPrdN01L11Ery1JJ5M3lNb36BDD
cmV/nxX9g+ZmvxHOXpuQzqExuoFFH4mMsWogldaMfdUMlt8W2e76Ws5wMcLHX1mShRAKIIZTUGKp
20aDn33A2o5BMu1dvvF281fP2pcfkp23TRtff7xue2UfZUS+o2XOOKTi3vOc5xjah2hKPr/VBPeB
6+nMKiNPcvYwK/PFoEaRAWCKKvURaaSPbedG364buXCAseJRw3N1ONvhMD718NILtNCwsdJs97B2
KsE3E8JJGDUnFCySWX+clCdrE+0UHjYrweN8D09NS744dHFf1oFYoDcsO3Woqx0lWme/skLxODoN
xqB9XBfyQtfQCReSmU63S71XLHoOd+4tECMNSqNBkJIOm4yhpP/SmuT9Nj3pkd8TwZbn3jYaER/J
zxttZ02QNa22HkR4PVsb6DNGyFTbhMbr9OvBuF87tYc1dGu2090CVxire9E/CrfoK25/Z3Wv7EkP
USsoQjdysJegizu9aAALPxke9VVqt/OYyLCL0KexTU4AxfvTpaV27tK/hRIqdpSAif3S8w2trg4d
f90UfVKtlXtktBEMUYyrkebp6BxBiSbc9VVKGbu9ung1BmF7/VhOgCTLTttWTnRXKih/gv3gLg12
gxYfeNitvBsvxDLE+ijtmCbzI6Sbkt9U0bAs0wReOjq26cFZHkABoBF/M/lomP+sP5nl+wqY1U6g
RdfmAdaMyxKrilNPgdZhvN2pEZTy1qMWvK+DJ4usRfB/5cxD1EPtR9H9kDEEZK4jsM5vWrF+6ntg
RtgGWSy3AZs+RuEEXhz5dnf6nDP478BRMn3JW4BsxQPSSAxDrlwhL1OI0gE6MSvlL82iO8vgjX+b
Jff2VH8wpx8vELAN9H65+cwsT47OdXmkafSQ79MPy5dCO8Tx9vM6S8VZ8xIn5PegUY7fUyWTCQ3L
0QxcexgiHzDVVoyZIfb1JNg41D2J8/PalOZZQVqyJ2PEljmlsdFjr9tWx+LPinlQ+rjbipfcv+jz
ry1PRu2YZlvoiYY5+976ylCtIFsY/PKr+1O/Mw/xfpVpR1xf59/3P/t5hpdvetVpQgzi2b+6u/jg
HOLbHGrs4MD79CE51E/5U7FZPVEXLp3X31GmlXC9RctAp0UIiOePYsr257KpHoabt2MJ5S8oha1B
WUbXrLFURlOxUYrkQxBq91nDRNH14C/uybOthH8K2SSU/Ry5hgHtcBflJSd04T2wD4L0E6z8P5Wc
gBUUzbZLG0QoM/fN9UcOxCur0o3T63pZJIg4+OOUUE7zdPSN/BnFh004pGuIIePiZ3tlTQoHbdSn
1pCzRjqa+2XZQ2OqWcne3EFjyiHMfhg7iLAO+n6afpRHyPMfVZhbTd13D+Nd/I1a3LHexxWHZ62V
c+F5KzaCfJBeDpwvMqwh84q5yZHD5eptjjmio/UWCYRNvi82a+iiVVuST0GWEg9F1Ed+mhwF8ifa
g613b9R9uV3HT7y0ic8d65+VSTf9uMCeWDqsrN6l9cZMn7V+Y5Tf2uqDB+upsUkfvJpQYftIcu/F
mFfnQ3gNepG+XRntZsZ+02rYzNsOadDVlOdCigXygR1XDRpptBKktMDLoL/WauES466ftjm+UO2C
99oGRr50vzYxciHtOTEn5QFuGs115jTC35uv06DtPDgCWuOHla1Nq14Oxv+sTCYrcoqx9cYUU+ZN
zkt9W+2ngyAvn5ZN+UF86bW1vbBInn3pVxalw2w0XV+aMxa7LWPcyvsJWLf7082fQ16ki/PoOBHA
QzqvOS85wYQw76uH7DDo9wo9joON8ki8pRw3P03DH9UCaaA/2L6DFBlMDbxlp631K/6qtLTsPgwf
TZM7ZX0q4nK29GoVUpCgjdX2UcIqhMppM6qP5hfxa8E13XXmNyc75La5H7Qj+D84u37vcL4yL1Xy
kj7oZh06Kz5b9iHfBcd+Dz22GGJaBaydwQFeLhfxMhSEVtQmJVvzCMQ/nrDVkJVVzCRGBjW8XX4j
UrMqf9aMj2niZ9qhW+WHvZyavLItBaHWWorBa14Onra3laf/c8+W171xu/7guNChJMK+MijFoXix
oyxfMChSUMX8Ioj5HMrYYbs1fnWPhu2vs+CeKWPJOyziwatXR8GDF6Gllx3u7iZzk8+Gn7XKzv0B
DgItgcLPHqvsaCufS326ad+vJxCrH1kqATReMrf0W5CRvBm/ZOglJP27tvULphs9KHgam1FR6y6a
/02+ezE/E7J4gvgRSRxpz0s16+3AZQpi2JcPBe6MbrC3cQ7BEZTkvii25XbcKr/M1efl5VP8yrK0
8UveTwa5hPjaw5YC5ii+QXan2ix84nJV92o1+PryJCZ31jtC/497/7NyadfVuu6KQsF+cuwR+RCh
1/atX8nLwMlaqeUMlva3m/1jTbrFYNcsnTCq/o71PSK+/b540FGBXi2AiC92FuM9QwcyoaNUIpdM
lVDIU5RYmvbBzfe5+SLqSfaWOaRF/PM3unbtlr50a2IOthmaNIx/SLGi6VAkd2hx+L0b1c/upDXb
pZ6s296rzZ27tMnuei58MUMyGKwEzAuB1BktiGUnphEEceQb2adqQuEo/1RqSM8P/VNYMmM5Oh/s
otuYxhfLWSPrvXRmXtuWFruMWgbFObaz5G5xtd2ovNfKu0T9OC/eSs4vso2Tj8m4nCHgfehWGiBA
JbfR02pM58L69be2dncY92BoD6scY2crYmKOSRGLhy9u48o+E0x1W2sDBQZ7aPZ2Ub8vdfdJzfRb
IDLMrhUHM9a/FbP5EPefwlyFuPFYq7Arhh9sM/fN0dkGYCKK4kmDBc5Ldl0T+FZ+F6WPmXPQyRxL
jTE873s+qjBbR3CA3ASqRsZhbYTC7aCgPheZIDeeYme6USNl5xnvuxa+tdbY2NEHFyjvlLvbHLl2
b/6Y6Za/4k9nWSaoUdBo1LnwYBMwzuk1EKYNBGVuX788PCDe3c/JOxLdnbGBVybdTM6aA4ub+/TL
nhiUH/6KOwRu7GBwQkAKZKE4pQyY7qjE/stRxbO31ekS5bf/0KZKlYol4kwA7kBPVjsQDC4d4nWK
0bOAIBmTcrQgL/W2TvEo5NM3XY5Ig/Jljoa7rFO3K59ubSelHGls3CqYLNbVoUiaGNvO2onMwdza
VCzBhHqb6matbnWeu0vrk2JAkQFjqbwXoyOjwEjR1zsHyVAhCpA+aVD2rESC854mFmlHWOBsmV5A
EOjUQyvdqNLcGiC+vR0XJq3nTf6IevfGTnb4J2mSEKKcCp6kZL2MWg/b+vn6Tr+AT2Wfff0TpENS
T0Ok2gE/Ydwo78cSOONGaMC2EFn64obxgJCYG2XXbq0ZZbv5oFFf+hdK1WdX3OlWyGcH5Dc49miE
+Wp80rkAEuuz7pm/rq/24id+tVr5vJhtVk+z8rLaaRsrFlWI5SCWmS/eXshzMMpxXLF5Foh1eF25
nyHJhYyUKvjpR25VE8DcnHY0rsdf/Tvjw3g77qa7li+d37NgoKTR47/p6Ap/Pfm0tHINjbI3PqZR
+pT8ebbm0gonDAM12gSl4ifjGgbnPOMCKMkN46mwL2LIkTxYmevBRXvs17hpsn31ob0pOp+3JKQW
hLxqs1axOfMS9B3pX0C4+reIixSChijJ3Sl1fw1W7NuB51vT96RwVo7lef/OEAALMMUoj4JU8aSN
G71omCYnDX1S102dHrtPsEw8xZ+rA29p5s6pXs+fhs+o/q0U5s6+GIb5VExUoD7InJi0PBiYci32
MNwwqGq+z7rPK754diWacM4xogVZJuo+joxgqNMmFPwVGCCuuplvHDpyZOIM/d4b7/j2d/XLI8QC
C874hgvH96nvV3NvqrONvYSSrQWEAZpVqGSrf9HbOk/HJVvS5sVwaCoWIlfchc3RQkjVuNEIVf/i
UXvmhZIl6XaK2llNKGsiRcnTyusOPRwrAlnfPai6P9w09/37ddba80gtWZW8cjAKgJAe65v22t6k
n0yyylf0YlQUj6KnhCrlrgvfJ7vgp7HJDl3qMxa3jgE+f9OLH8Kxh4qYWWzi2ulHJXV3ki743+UL
KUUvZ9CPQs2jiJ/lbvmarI0anb8NsGloNmVaEjkwz1KcIWgHtlcM4uPmD/VtCbyw812//qQf1ljN
z9/uwpZuwI7I7SwIPU/XV0ZqM83RGPr2x1FwM+7iXbQHznjL81VQEr5XVgtQZ6kVR5GZayZRoJzQ
aAacmlSnhPdUG8QkNwrk5gPsvPk+WivFn4UXVMtAVvNuFQ+sM9kew+wTK5mAUtPW8G2uHmN1vFW4
/smd44joxWmn74g0kCmlE+00pGqRRmAHef1/IWxuq6ccaAB8oNQd9v+idHd2GE8tyu16u/Xmxi2w
6D3B1nHUd8a2v8/Ju4cdJhsIiNZna89dRDIqxbV+sSCuguTYD3+4RBud7LR4Lyr6/2u02vyL/tfa
SqUAtzij3imoQPjpl3EnOHyrvYYIsDDKDFWzUf1ss3bBv5CrXPmglhTr2lRb4sYNU78p0TFojuE7
6kkHqprb5Ljst+WDtResOePSb4KPwU18GO81KESLI9RID9bBytkK/t3aG9uKHXKoQAVBjr424nzb
6j4LlBuhKCw4QRT1OzpplHiXz5/1uwpU799lotVb6cI5eO2k8mmb7SjQspGNTI429V5vn95OtGiH
3UIPxEesZbM2pSzc/mwX0TCg3OtCECgjgpLWsOvIZhcFr1p/03E3KTfrs0nnYVL45Ss7UphUE9td
cgM748bxl7tsm2ybQ3kXHaqbtSGGsxFlXbIlHXVnBj4S1tiK7haIxrTDsNDfe1cd6jt7rx7Cfb8B
4JTDEeVsu/3EyG5zMyK0Ye/emtSc/hA5AijmPDOjyQ+xfBLrI+82aKpMX7s1dtXNmvbL2YCmtGw5
hdK8gBm3EmuixqmhyJxQTg624/1CLhUcXFh0bbqIwjagDNoV4rYYN7F1Ez+tlejE5zxxKzhi0KEE
WIMok0gcT68N5nTKHrW/0u/sxtk4tV7sDbVUdoab/ZW5avAYlrWyK6NlbUz17ARhmFSSMSA49D3P
k69I01gat0M0bQmgQVKK8lMfWGvaLWtGpNWN0xiGljBCMS08zG5WbiotWSNkPXuevSyFqUyR8tuc
ndM9zOvKU0z4iH2oDwvbz7t++mPxWlSTklKp/siDKnrqxhRmnOtue3l1/9iVrhDFzNq4i8rSN13V
PJiaCuehOpnfrlu55CEgC/6zOvnOGEs6TRNW4m5Qdrphqpthmn+yF3+EoxZsZmi6py7bXrd6cW0M
pUFsbUMMbknu4cxcymXMjTF4KL62WWD7SqW0N9etXFzbKyuSf5gt5T1TWHFQYmrrv5rc2+ol8jrJ
ryHKYcZbsXd2/wpPgZcUhgCG63lCnXqKVTbq2EZiVWBHyy7YO2WK1lq48gg8f8hgx9JUjhWgNagm
JI/kGHu9NrelH1pDlu6cIWNyscqt5EcVORFS8HnCtKtVdHrq84TNfixZGX1qs9bu1l7CwtRpgBEz
kzzcxKwGH1Nyn3AxuoFie+XznPSM7VxlU35TeEE+3g5auER7NzPt/rbuYrfawSm0lB8sp56ZVTGC
0Fqr6J5/AGgTLOh1PSIP5LFyLqIvZlJAWkWDeqS6rFUfkBcwNzYKvNc966IhsGKGYDMhJ5cMueVk
ZdmsEFfBpHRm9HlO7dovnGYFH3nBjmiwCK0a0n+k2k49KkvGaRpgT/Dbhaxcb/viuWWk8465qv43
THmoTtkoHjrWGd/hEBhZF2fiSzaV+1Orpt63za78XHXzWiPnwqroa1B0ohOIQqjcf3TGwnDn0kz9
Ksv/KqKl3A5zM2xCxVxrjJ3HGWY4aVDR6FANnlBSDK0XZUwn3Uv9ocir97VqjB/7dPbWxsDOF4Tm
oMYAvwmmW1AQnn6melJb7o0h9+kqN7dqZee5bxUNE7BAC99KEMsrEC0oEkU6F5YQCJCMJYvSu0qb
+8huzhu1geZlUYanMEiSw1u9HAF6wUgvmm1QnUhRWrXyZaqTKPenKaBhs8TvnEXhwdQma/eB+JNO
wwiWhHSdIAeiWChtYDwWcTCbwpJDjDLy+nOU6Y+dPT71UTUCNgGLdn1tKxZfYuwrCEAV6GMcVkxg
x+Wfy8KLtwg3QXMIrZtCX8sgLrkHi6LPJtREychOv1hgW1FhDWWON2TvXIb3v5fu6L1D5WdNHPPc
312qrCJRAcvq0a88tTRgPNcULGVuGf6RqyGSTOQrj9f37tJ6GPJ2KfDA60KKd2qlt4zRmcsk9z0t
2ZfTwanjrcK82XUrl77QayvS7Z1beUGg4AtNAZTObfYlje3nGZRSG2jvnNr947q5swoLx8oFcwap
rAUoQtaGcaqy0OOJYzW6rfYtTMDXoLLoPunlEP0RqECwf8Me0xGUWvn7rJTbzXUSx8NLzAiZiDUa
w1b9rkLRfZvkdv4InsmINtdtnn04UYbHPYhRL2M80pa6wZjEo67n/hK774NAYWCvOkaa9vm/MyN5
YZH2BcwDmOksc4OMz21hjLsw0m+umzlzkNPVyJNIamaWVhloue+mrXffNPFtkozFz3hw0vs6n83v
qWc1a5RzZycMcXMVTVg4k5goObu7yrFzOM9G7jdF9kTn5kFT3LX6w4XPhA0yKooQgADk7GLRxlhN
VPbPbKzd1P9KwnqThPH++vZdtsLbAVoUWGxl8D90SJWpZ2zf5PwRlGDL4updlBfb61Yu7Re0lDr4
XqqKtEukWFGm3cA4Gb4wzta+aILg6JXB8PV3rLBb0K5xKVr6qZWg8tws6LFSuYyY59PPMpxXsu6L
C7EEgf9LPiErJKZKp6R26WFiqRGkiax2Y5vD8/V1XPomL6QrRAS0b2RqC6fRmwmNBV7MqppaW722
zMUP5rgBu0nCv6zEg0trIql0PBI+ABDydVFBZjf0eVr4ZGnFx35I7IcKEoQVKxfOKakrfTn2Djyv
nEYUFcLArgKLgV6m1RfAHsG2K2wYXfI++WTEdp/7+Vy7n39jKw3xLDZJ/ngtnbpE23RVlwToiSyh
95gyJT8M7m0Ha/J1MxcX948ZOY+Y6tAwyjoqGLzsH9t+Opap6U8hcqdetUv7ZeU4XXQQMllUROCl
orF6uqpMLe1SmVlVA6IX8vwyjI5ZN3mjX8zzm7MyYh13/H+MibW/ypEoKTWhyQCuXxotpQHlpuyp
oSXVsXKnoxeuzK9f3EkYXSCUR4vak8+wpcdK2vQcsNFcNFialSD+xhhwqsF6MlSu77WlHW0WXmRr
/HEXN5WGx0tXgjtduhbbee6DKUKbIJ+rv/QqHlB3yCEdU+O1/OwsyRA7CvOWgOqhbCWXebtYjaEs
pSBoa57ynKdV9ikG9dHCC9B0383B0ezfiPLMKApuIxdCwRfFuFffkLkGTZ01HCZxk2Zj1W76bmgz
2PEsr/4d3/QoYPMJgDJ4YptfmarzNmLOroKtpNTDvRGP1a7mbby1syz5jVWRpbk6dF5cX3JGrc6K
NdVVUfgzFFF6NH1us+IB4PLH64f7vNLC90L+U/AkmtAZGdIJ0KIyp0VN6Opdr/k2qIO51Znx3w7q
1OyCBsX0qdDaY6Rwf3rz9DlJ43HlWFyK0a9/guSchZk4TuDxE2wzuIsnpfOTAGXv6wu9bISXF0Rf
xGr5ndzrRtpQGKZQXXbReyZfzccmafSVkHzJ+y2ygP+zIt3SSRCHSsNoEcwe9ianseOMyl7L079S
c8XSpRP92pJx6oqN3iaeIiyFg9b7nVu+p8rJ8EgWrjCxXwpalmZonGcqJ2c0et2oJY2m4Ijp0jx1
k2L7Uarmm7opgl09Nj+tug+ern+r8x4OTkmEpEzD16JdK5+zmMqK7VYEyiYHHt/XwDQ8M7ztjHDb
Fsk+V5TYxyGDqpj2rjkByVJD+3D9V1zaYbrsDI4KujZyiNMdnry6LpO4yf15Dj92WXqc9ekpnVen
V/hjTgoDL2v9x4zs/X2cRs2CGbcJxm1s88q0J+uNio66MAJoWmBhKXjI79kwnXIqpB21gKqeDmOp
LdvepiWSuna8NnIsfFxeELcb6iXMxQvixdN908N2SvOI90OY15rlm61Z7hVl4P7WWt03a2fZtU6j
+HmutMVhVha1+DolJWzdZtnth6HN12q4l74kL0LyCS5dskDpFznxUA+hbfEoLHttAwlVuu9rZM6D
qc9+w2l46gJze4FnyZKSgTGOtqGAHs6qWN/0PHP/SkzNO0RV8FbpQfFNUfYW2m46yDO5JNe2QZ6m
/ZT7gUFlMfIOGnwsRaL/xp3nCGo9uCIMnjjSMTCWSSsrg1e8Fg/aoe29L1wF2Y1jlCvUMueYM7Eg
VE5MHlFCSFWE8Fe3K/1oNy1nlaKL10AsqQVqs5ujymNquVbU+9BaHOblPetDNKmj5dt13AES9QJ9
Fylz8qcYgFduHaczv7RxVr9rGGd6D34/XuM8unSVcF41tFhI+UnmTn9nB4+poaQzG9//sMf7mdfF
9cizZkDaiGopirS0+bJmNDEfGsf7MGrf3EmgtSKGbl0QmfQR5MZpk9nekGk2cWf+PkfIf/7Kg2/X
13EOjZRsSC+UbjGAEM7Y0L1ked83Zv1lzgpnP+QFgOZ8UN/FZjTv1cZKnhcKbveLej/pBHs+/c3K
b7kQBEAyMXKmgs05J7vVZ7VotZBUfyQYfVbVrDrYRoe4m5a7Nwwk0J+2A0RAGqYHC2ukdj/Zc7gp
6syGH9e0N0M5BDvuCxK/sfN213/epV/HgL44aMjAE6pOfSquvdrWBpJYwxuMzZhrxnHMan3XdEPw
9sySQhsQKLhLKJbJE79wLaphobswOFfxlzAONL8w0y9e1a5NB11wYwBk3AGmhYSQIYPIHDdJipJn
t58iZ7V14/JXZFe/ru+bCN3SZUNTApJoBhwMILHSvuX5hIZi57EYJ/Yna9pFJnNegkvDHVb27Rz0
hzej8gQ+lbYERsU3fBWfvMlW2qoYeJlu5828K7b9Z9IiMaEp1N6qW7vdrI2wiMtfXh7PKMQ0geHh
u5LJzOvsOtBbCgu22vvRKNB/yXBrOMFd5Kj6tizz5y6lwvX2XaX2B4SJnAHcthTh8ioMxkCAKtQQ
3dBAjeCc7D81+vSF/2WteHLJ9alpofFDhgKxm9TBGoIm6zivuEn/WTHvtBaSiOTP6wu64Io0DODv
57L0KDdK+zhWtdfnlsIbMXbvBl3bUUtb8cQLnwof1G3KMci3nHVmazfOlGzkbdgHmtf7njXZ8bY2
u6H0s7qdvk9RD90JLFbV8wh2cO3OEKFU8hQuToreogqJQpgUapPUSj1INwggrtftrDhjgMEOmhuj
zyE3bntIP6Y8OaiN7W4yS8ker2/wpZSdMqsFdRZ84sRZaYdzWw+G1Gio6yFvQ96+PNQ9+FGyzk2V
M0jlzg9gZvdhQKtXHeznsF9LPC/4Eb/A5VEE5TB3s+S0oZJQDUv4BfUMU6VRde+aNoDKuV1WEpVL
X5pSIhhV+gy8T+SYw1EtAwQS/FxMmKpWfbCH9AfymQeKV/2mztVvWYrS3PUdvuTCr62KX/Uq+swR
8+dOwAduo3FDx8pXhnLFxKUdpFounlxIXFDIPDWhG0PZVsbIKZm7BlYenTFE9SlpVw7jBTM87Gx4
w0n3qJmKlb5aiedwsZU6IJJwrBZ0t0au4eFrQeS29G3vqk2+lodcsghMGzE7XrDUzqUvpld1rFQ2
ACeBPRS4+MJI7sb9sus+CtqjMELgUd0EafT2ygbRm142hum8yYSVdZQublNMAKu8zILnJ1IpnwZm
O9orK7y4wFeGpNMfzYXiKg2GQlvdJqG70Yd5U2bF7roPng8PUfQSFVN8g/fN2eC+1nhqiJw6F8Nt
8mdxdH8ke3ViJo35x2lb78N9oRyum7zg9icWJWcBDwbSsEhKX4GbpSt/OmN2c93CpSxVvDzEWaaF
Tbvy1B+VMTDrpWFRYkDfZOjNVGDHmlAJ6G6Ab64BYS+FyhN70knmhKVVa2GvRaY7QNUi2qrH8jh+
mg/mb4TlE1uSY2hlEYVwLQjPV372N+Eu3wQH1JZe/H5lH0V4kK4gj8uP7r8KoQk4kdN9bKPCMxuH
S9bOts2xEPQuEBSBe7vJ927uK8n6Vl7w+xOTknfkmTrneH7hl/MuuMlhkCiehVZz49vv9f3fQ++/
0bvkdmGFQDk4CJb4Ta/CVwq6uWnVsPT75kud/JzCjyZp2fW9vJDWntgQ//2VDaVD6Nx0seGZxMcx
vFHKvwzkCJT0j+uGLtxlJ4Yk3zdhk1LigA0cqrD2GcZs/TwZR0B19b4MqnuoAB/UePp63eqlQ81g
mcvkNxx8AP1Ol5ctlcNrDEhmE/dqh96IgfDIoM2qunK2xc+XXZL5NaAiXGlMz0i5Jbon5VACbfXV
dvmTOvPsU//6VaU2sMG42lZKY735DqUX7EJRbEM7gUam5JFdWBS2VZnkYckI3r/Qop1VRtVNMerF
8founjs/pqiXAEM2kSh2pcUZbj+ijAB1tEnhsPaSj1Yd3ZRGtxKB18zopx/LtMp4mD1WFMfdhz5d
bmfYjvUgebNPnK5Gih6TXhpmamBmCHKKHkPwbVTNlcxtbSnSx9HdpEdbmR0zDAA3Tbt1JvfZbFeK
referekAXmg5IxdGnJCsKBVuNXgd+eGogMurzAcrrt+cWWADyDtywCAOziBybWCbSuVgYxlq+C+M
D3qSrxRyz88OJjxHpT8EfIF89/S7D0EFsnXCRD8lN0rk3i+RummnZL8E+tZo6xV+3/OQh+A1uBL+
oSKlyoqvpTXC+7bkhT8mrr1ZTOegFcmRvuXsR27x9nbQiTVZ+NUrgjQbHKxZhXpoXPUuyuu3O7Qo
TAjdRtoYDAif7p/SGUoWB5jQxj7eMNX2ybb7FVe79I1e2ZBx0jrUK52ZUoVAbfHgDZofF4+KGzzM
JlPsjrJyK11wbEPor+o0EuiQycWWgfgZtAk9p6ClXT5B7nGkOlGsxOwLh/TEinu6b25dRoY+iM5W
2WyNpduaubFxyS/fHD1PzEifx1w8O2oizMSR7RsdRYew8Zvgz+tWLng12ZALZtZW0dOTn+UDxAKV
t2AF1PhWjT9kvePb6uyPEEpft3Tp44ABYXyDyp7o5Z5uG9opU1njC74zWncUzI+Qcq+YuOBtCAL+
Y0LKSka3s7uxyKjUGOqyLaPmy0JqvtGn6UmLso9mZCUrHnfRIs1HKjfowIHkP11UqldZoiqgCbpF
2xTmTPWr2MY0rrK8o9znrZi75HoAj2Hp5y6iwCeFvD6NC0jQMAfJybFAKDfPxz91K1urrwnfOk1L
REOVGAftJRVYVbKTVgrlqJbQUA0d46ER3Y5YTe3Y71jbQzMq3i1Zm72LFtO4iXP85c2+QheMvAtX
IW+QUVGxrZpZmvMhKze0NvXchEeYTazddSvnI6IkJ0Il3KCoTSNQFq+1eVOB/4ioJ/SLXm/70K5M
KNVRAt4mmbWAzZxQHgrVdt6MlByfJzSP7oeoL5dtWnj9Y2LoU+LXDLfd9n2efwwCar0rPn3h2ICw
oN1vUV6lfix9inpKxli3KbxTK9oP3fApZ6Ls7dtNpZ3mGRMzZGpy99WYyig2dNA3YT1+hRX9R2zR
Rr++2RcCzYkNKWrSz0yyqsZGa2cCZZveZUPANGDgHOwpHFesXTgoAN0cKmAWjkzB6PRcNkNqa0nL
vVN4UX9Mm7HfBd7/cPYdS3LjXLNPxAg60GxpyrZvtd0gZLoBejiCIJ/+Zs3qkwkp/rvWTLNoAJyT
J81C74d5YP8oQ/7wgoDbAFFEvwUc/Fdg0TJtsy7GWvG29GugbbUy/x+lxx92GVziEteHSQVSyy4/
4X+6LZohn9AMuJvYl8Gr4SJ9XoJBmNqsKhWF64GtlHBJxdDx7y/tD/vATxf+Zc9GACMsOSecDkGU
RvXQdt0O5kL20K0d8Fq5DHvP49D6RAlcmod5+0f18MdHCzoMwByUemCH/XzfXUR4YjNwMfUK9HK3
dk0PQ49Ib/9aAJeP75f97gLLAhr3sbX8ForYbYtRi7icTWs6foYmhiI67/hzi3sv+4CMZRP46kDG
llR/f8J/WhbY5kDwuwjJYDH/8y0qt4GDmV9uEeOtrGNX3XIOmKsU/Zdh05/u8cKrv4SzYkH8Snuw
IoF5AceVqKFrAtOv3j9s69LvGhcGe7+BL0YAuVrlpaT9x/f7p5v830v/sho9bwk6b8alfdGRkurk
I23jnQ63nRjacff3J/qnpf+fkQ9ok5fl+MuG6YYmTzYPF5tDsuMZFHGd+hGmrP77Zf74OMEDwIME
axdWNz+/OMsQcKtXHMVNFvPnXjB32FqYoFrPbKX2lvaLSBwsVZZ1evj/uHKGrhqE4Yuy6hdwYlaN
WRxGpIWX0hSkzBbyqnLYwvA9oKt7D3k+fjZZIO9lSCBF/P+4OLpGEFVg8vGbUTsS2DsWJjgyI0mS
3QYJikGmCulhX2lEX04+Q9b23Aw77csvf7/0n3ZBgkMKA074Yvy2VDR+1SS2y6wxHdIy4y7etSOd
FzhyzGM2PZmZOVFitDyl/9ji/4DAok/GRBW8UTgOAaf5+WW3bjB6FsC3Os/65QBW7jWJ+XzXtxI0
48F7BasHrqF6xax686EmDzQcq7I23I0yW97+/hz+tCuCJwu+VIx5CyjdP/8YDPdARvSwWSVBOpWY
lix1my/98e9X+dOaBSU9RWUEnOg3fSUkgb1W/22J7VPSfHj8ZfMe1+5fFe2fXmpyYZHiuEYF8usk
d0K5HsgV3xMqAncVGuCkDoy++y6a1jLycsTFZs7/x9r90xYBRsklix5WnXirPz/BPhScefyydsf0
CREQh4n0b/Di+se298fLYNIFZmJ4Ee/9UvLgmCFLz3CZdph2OOBASjfl+i/J858+B/B8MO5D8vnv
/KeEw4AT9Rp4I+mcnDG4Yg8CQvLD3z+HP213ENwgcAUyAuAtv3x0GFCrJhGYHrdUz7VVWbNfbAp3
r0V351Ey5M37DXlwxIqnv1/5D7QGnB1IxrjYU0HE8ut+t0xtK5vwAtDzBULLyAsOITXfMgIrUMyy
szro3btqwjONl73QMdRbXasOfeSakhN4L6Gbqf7+m35/5vhJiJ7BsIkgrMW//Pv/FGQws1mSlkDs
ApGI5SWEYwmp0zbv+f95Ff58oV8eu7Urnu+Eew8lrfJ+PvNl+NIjAGByyY+/39PvKxGjR2S6Xtj/
mE//yrfK/HbMrMBKdNEManXfc6SdzkyssmjR1WYF3OoHZIzrVfyL+/THS2N/heIKbC8ghj8/TpJ6
PJcKd8kRuZS8r6kqlmio4uzbaO0/INY/TLdwn9D2gC2I7fO35CfeGxP911suqw+TfZgEvI+W8wfE
xbdJZ2tNW/oCfS0M2AYoFQvhoykMHPs/93U//4xfNocx2iYvi7A5RIIOXzl4oUlF+q7V//hUf9/H
cZ3LZ+qHQHt/k/5sfQ92k8Vr5ZxHRdOBHsRQEZUzm46rcv+o2P9rrH6upLFEQzDFwMzBV/+rOmbM
xdS0I3aj0DaHLZGQ/tv2qovCLzxCWFna27a0eesX3OcHbacfNJtfwwEuQyMCLvos+Ca0+j4N4TNg
qRHNeOsB119Nmc9w34gmmhbhkK8QfmXQE21BUK1eEpbram8H/q8wwd83vcvNQM4GphEiIX9NhR9h
ZjDOEW6m69cQbjUkYjdU8uYxyjZXA21KEKlbTJT9K9Txl5MDrQ4KVx+dOPoRBKb/mt0lPH6Z7F0E
Wtk+J7cgTReh/y/5K9zE/pNg/c/r+vVC/xU+/7OR5ZCuCw7nlDodtLJL2aY6GedbiDotzC0yx1J/
Kec1GsS8g5sW6eZSd3Oc7cc+XGekj2oU2m2eicnWFJux5jd0TIZovJGrNIN+UpxuWYr3vgYDv/HC
nA1e4cHDNbEn1Hhg7pZWjaO8vMd4jPh+XhQN78Yk1hBOi0EJWK5uWYecOxb7MLQL5aZNmVkj6UPT
L/mX7UK9K5KVGFf7RAXrsc16f6yIv1ivikfSySJwPHhrYghUXyZkaC1VuiB3DcLsaErrqPegUQ2J
8S9oOwuRcr5MeVOFq9dvSLtox6H0e1S3R7FYY0C37+zXBbmJfblOtN13iGV8j9YZSV1+pNePvO+a
d1DUVr8e+4hstcjgfXAdx7P87i/BGJ1YGG3+fcA7+RXpuCur6Dim/iFZrQv8stVTzOZizIYAd+0i
kIUkTKDTatx685LT1U6HRKwZPJy8oXlek1TmxaSZ+CIoy9RTC7GOhpl+v4EykvfS7GYhFN97yFCO
HgPI1+SLD/gqOfBlSkkFxtOQ1jHyicSVXBMNa3a1tfFQDpkNWQ2jX8AzHVljGFYtfRju1njTOPk5
oumrLG9TcRtzM6aVS8hIkE0Z2RCUlTAgZeAFzVROGg4Cx9j17jMfiMQQIN7YXC3G32BRNtIgOnnS
LvCfEzyCfA8xY17l+LTR0o6zAx8s7xSKGhG8eCma1UJoqXmJuMVuqvnEeVBJqIW7naRgolecWjIX
IR/hYwDTJRBOFHwgpoJ6Wj6tsz96EDDEJi43lZsenhchT2smoj67BUET6vZGo/qt502zb9O0ehDJ
mHnLq4GYHC2H27z+3nOxJ4+4r8Z1NfxljH+Oqafmp8TNynf1kjPxbVbD6tUgOHs94ssgI8lsxcKG
qZvIEXO1gn4qoTTXKZzVYt6Do5JBAH9sZw63H7n0CtA14n/sR4P48Y1VqRHoj4AUcN/sVqgC25LL
LY2KlWDDLCanN/GIno3k32yM7bZs+6gNSxIuQpXrMk9NwSflQdiHfimB0qGTUU2SZX7BCs/hP9TZ
7jk0s1EVH8EUQxRn531gvso/6QrsZ98PI7AfcO1RAcCAZ0FEwhzKPnhZx4CtkMlm8L552nRwa7qR
nGBK0PHr3GNdIi4oStch1Y2LiI8VBGM2vxLK7yCUiYIpFKzsAcX256iPfPM19z30oE888VosBdKP
vZKF7w22f5Hj4MdfIeDYnN7F8WaMPDKCTOQPJ9NRok3Z6HQnWk+lX7ZcJfgfodE0vVeQNe/sS5oO
EZzdQ0OQMmo675JxnG0mW0+QXGTdfWewS53QUcV5oQBRjrs1Hdx8NSuvhx8d5hgSojOz5Y2XVaLr
ZWSLGV1A/xYIzA4/WAw47NvksdT92LwWyEMRTfmKPjlB2446CnII3bAaZ5eLv/YuJ+La6k1RWQXE
adEWa2a87a6Z4iE/BYlcYCZB8smJF79DSgwt0NCEmBGbOFcMRuJqaSfkBI1x7tIqYRMd3jpQuFpW
NIhLmT+8dFAGsUHc1/4PNck0RkKL7/CTCpE2Rr7NvRzne0ipXX6EAUysXih28vzYpyykn2lk+HqL
nc6trxGJdXRqk4maEsGADHED+JbIAZFEKilXKhAPNyfd6D9PeW7XcxLzZqohos0MMDwdq11L1Crr
yF/S6Y1oGcJiObVO1Ktx6KAHrE40+C5J2QHeSUF8o6VUUbVIeCjVjZ5pdEJHzdJ9yFbvbQ2n7E2D
tS6agvjIuK/bcNPcVT6HqQp8wVmQD/4xwyhaZnhe06iXPRVe1iMOs/e7+RO3LJN6lEPKD6Tj/ufs
z7P9UC732qbcLLPqbVBbkGPi71J/yADDb6Z58vzZrtgahcDr8IVIXrOc9k6BtdFsoC8Z58cT6kmy
RV+maOI/dBY6eXZj7B6wEczRfhWJaW/zRIVgBU10RIavF0WeWkuRhcGQFmOzBjiLkChtMU8CDCB0
xSZGpzeYVa+QnAjI6jxY2UlvWopJCBQIII9NrHLQlARY5Cxdz3RiYfrIupAMCJO0/gf8cVbzAO1J
2OyNzCN5WrBjD58rpC0IMrskZpQyQT9JC51a7Yq0RVbpTStD65WCzci1jVPdwjXPhjDrz1YRSDyc
efLkNzFkY7Ob/EyxsyeJIhXwTRV+SjulroqAaZLnnPkbzG9VZ69TyMoWi/JuiUCOR3Q7nfbr1jRx
JdVgxweC8drEK9n0wvvICM+y58R3jvGCeYTm3yYjNv+RLXajN9y3M7/qhej4IWDtDIO9rQnXat56
a75u+FfvNR3bbcQK3kDpLr3ZH3BAZfkqP6kmefeIkmdrDlkCGAkFJXo/aI8p7OZHVjVL78+3uicQ
/7RDaqIv3TIo8s5c6sieUhOlVxnAOPuFTGsiat6ZOU5wjrZSvAfNkpbLyLgrm9lIXTq8kh99wDXb
48+SuFiXrm2rmILzvVHffY+7nF9EcMHrqFW+ACnl4cH1fImPucqy89YyfYIDO9jDDZOIZ2715pa7
nk5gWFI6Zjfcsf4GGyU68kmGr3nT9K/LRhRF+Wb5s3XK7BMm+12fzWSqF712axFo6cGwmHteW2ZI
rLJFZ5vsZsng76dz6p8xKJyyfQwcfrhtu0F8a3UWvaqpi7LC02n6IYIMAStYivekjbuHCHqpdw77
kYMC+RNJuhko2LVnaV5BaK0PRvgxvQmcXfURMvqFVuucuUfhw+6vnLKM6mLNG9eXMx9dU6Bggg3H
2DD9PYTd3wIq+eTyMhlotEPLGpZwMNI3Us5Nvve6PrtPjLDbF9OrCd0dHz+AxTamMjZuCWDbadPV
sqL4GJzmt9mM/A0eeKr2KH1FAfYWyfZZpFqWWkcddDaCQYiCOiJYliu26X2QzM/wZ4ItE5m7Eh7v
ukZBmZXg8b/4bpjLhCUvTZ7OV2pchx0LUcRONr3rAbMU4+TGE0vMV9Td486ftvSJEqO+R+vA8CL7
pW6S6euS5rfeiKrXy5ftLk0nfu7WdtvjHByvCI3UO+VYDlkuT7SPg1K3wqtIS2nprNyKrZ1AKKZB
8CyN0gclFu+uxTnglzA3WfqbtKPBtUimaGfiWZ1NJPw7Z+0xjYP+nliWfoO4e3mWch3kQ+R3cb0Q
ioSvzGBBlZGTw/UQ0YEVAz5FtK9O5g8I145OJpmjuQwSAKcwMAaPibNIvzQj8BsxmY/GTEm1aZFV
q93mPX75px2Ft2vzfCuSbGpL+AygSBg7vRvFGCKthHhHl2jsDJm64hk5JoOCAEpG/d4L0j1b5+4U
GzXiclpG6NSglJpENpRmtXkd0PiFKKXqdIzINSBPAEc4Qe8E6BVgd8vnUHrwsU2n7axCyh6M3Jqj
L7Dpj2F0bfrw7Od9DnO5KIRYIBpKx5MYTL38fgvkFeoZZKjQFJtX7rbnec6WCpssaLM02E2zQuHm
UqToYZhU0BjuCjj3k3IO+d22NaiXLSx68kHdxqojxZRcBMWbUpjqRdmu64ek7NJUQl2YkUrMaXi2
M7lDDfLV61EasXxN8UUOW7nODLqKDqUe8HF7tmhpkWi7GdiNBniqLWq2aEn2mWiRrzWO7CRtdAIK
kBWJ7sZS+XlJbY/82YzvW6xp9J5dWuWj75/ctCU7IhRkRHZ2OHAcVAQ5UqoUTo1ywQq9gYwrPcAK
kZcDzh4d+fcuR2KdkFi3XnfZ2Mlmj75pul0Cr7YCGPp5alCjhhssLr1oQJuEdIYK477X3JigkKhD
6ywbp7Ln8vsSiK9iTN2V18VfYp3qCkjJMyTCUal9oEZoz12N+V53dGkrKxwypuqYMPumW8nZo6O3
z3y7PKXxBcL0TFz7Lj0LCy2BG1s0WB22T65FqXASl0IuKKej8Aj197SfFTlIrqrcTaTe2qG7Y7w5
mcbMVcMQ32hsi/fs2QjexMG70mgmAbIhNXjEA8aMaiu7uO+PbQ+sIJ66oQwYqpGh6/drjBwB2tgr
4K1boWcU8TxUVzHFLJB3JDriq/LKfkBl1PH2JYT7QRFfTmm2feGuE8jvMudp8B7TsIHxY/raRkNY
miU5QFlDijzld4LQpzneZLkt4oFO8StH2b5DG4YWLZb2Hu6zosLjt3dt3i67Hj4Ela+CiroBCdf5
+IJ9NqqnBntz00EikI+tKFcyeqXPDDuyNRxr8OAELHKYKJumQ5TbTFQxTADxEKnxMQd+UoGPA3cj
IOUVN+l3Gs63QbO+wVzqVQj5pmZ1G6rspuHzrcjT3Yg6uDAwk0pGz3tuWHA7pPAoXbIR2dA6Ozl/
fg4UfeDKj3bpFtwGduUwT9Luc1ogloxII8C+GfwWfwYFSlMsXe/XKLvbY6zCZjeHyVZ6Xj8cHQg0
UzGRll2ncQdcYfHxWWQIvp5NhImzaf3awDhnPxndPIxJpyucNv25ZXA3ov1qH3wx0ecx19uTimP7
AKg02tncjtcCOqc9VLLtlbOXDnMap9WVvTeQrB6XVq73vtBYlMkSNIgIQPzTgYj0KSBNDNv8FYrU
wlOJmSq6jYFfdGLgTSl9fa1JtGeR74Na2dE6CGJz0znpPRs/WXdZ4+sKD/I78wlAgFSl9bps/GjR
bxUzX7aT8eWKPMmUFtNkTT2hB6gSMkMMTvDRJmuD/IxLyiM1mSg2qJcPec7Ojk6vkD93ZZMH7mVQ
+Vwv/SqPyONCnJGfqHM3DGHVdRz0pwlD5Xm4iyN10xEXV8RsapfO0XoHt7m4pl6w7FphDmwT644F
5thQWG4zt8IiZYSwB23EfgUiUozRYA7ekoRogIavQbJtN/PMsK8JXfbTZkt/y/IjiIT5yR86dq07
PBY81QDZvLDmx0ZDnpgCiDu2sIQIQ37Lu/lmFPFSgbWFdWdVBA0hv483N+5zBkiHSok/mFxZn7bl
6GdZ6SScTC3m12UrHOzy8bo++lkPe4CAj1sezeA0pwpDhxiG7z1nlTB+na5zAvvThsKUHUGtq+1u
UH3vYrOg6yL5WtBFHIiDewk1x85HpipMRd+1sd+FXodSoVbet/A1qzLOPkzDrxvZHkUP+/xe7SJv
7K5itA/bkPYFkdDSpdjqC3/K8iLNLXod37EaXDjsnou9IdsCe7s8x6CiewAEd8IeXc08/N5q8dJb
xGj2erubwcMqBZlR/8vpLR1EvOsm8hG4pqvXNP4+cnxC2yz9kjts0Ih+OoZ9BEJI0hY2lFctXb4w
yvManQ7UyYDilgvo/EJMCAnTxY2nEGP/LEjwGGTDPRTM+S2oVetVaruXbtGHIUQrDoDm++J3dTb1
dpcnkj0nFBv04CHcibAccVMGuRmuP0MX7Z18i40B3i/uYuyorrK2WyqwtO5xxJ4NW9Zy7MwV6DHw
v0OBO66w7MhVDwxZ0xOypCrMu97xRZc27a/DFapZl936LX0O1uVu7t0hjDcEyfDga9SvGHQv3Qyr
ZN7sYDLDq1RksBZvkeEa8xa2I4vC75xGgJFkbsvecnz5I/OqJrBJiSanLfyEpwCTzVyS1KRPLmWB
LJAEGZ9QUi8FbLwxclHyWnZAt1M+NeCZdTgLwvRqSIM9HJKaSonIQ/+OX9J13bNeMgXnX43B2LDF
BbcirxJA8OWGcztoB3RM2zkkWhRrsN46bj+bcMM5PiUBUo57WwL+4VdUrLcU5SrwpuAeYdaAhXqA
aiLB54tYeMV6gHMakFkSzB80F+ktbBCgIaX26zqa924IEeJCJq8EENYXSob3vY3uWa/2nGL04C/5
I/z0AGOQ7ANjw7acUyBvTQLp5zwvLd6pQdnS6FeHLhLmpj8SHiMpjUOSIBV1OBpDufNyYDizDsFF
7GVtU0F2Sz6cumQ2p8wDDyqiwVb7oZzPgAoxvunjTygbkP2YhU9iiiPcnSx9Pn4ijH0ftOQauWxQ
1etsqyjjh3nlJ7Sgt8KxW81QCOlIFW26vGecPih0ivUmmx8jKvRiteNRbfYt3HpabDIfsMXB5SZQ
DMhg8gOCnxtt0yvY/Hw6+AsU/ex9XWR2xD54ahoS78AavXa8y2tHaAqAHfQtaDCYVN9YRh9GK1AJ
bpF6SLd4v2b594g3UJcpB47QFL/Av+ou6rtrl1t2hkX5W9M4BleK4BVk1KHUDXr4ZNreJkC+eCrZ
gbbrcI9ZotvNYMCVfgZa49BcLWgj7ttERdcZOl/rL6QME3c207hW+I6rgc3nNmd9gcSs3eaavZoj
SKdgflC0Y/TDD6caNCJvzxlmUGWSrPG5d/4PDBHe2DZ6Nc6sLxvjd1O0vvojKWffV1XMPai78N+V
/tzs27A/pq49m208w6hQl6GX+HdsyI+jZ4CLhk1TjBY1h1hyGGpbwgofgFdtJUU/KdpTu5hjPAVh
1Q/gn8AE+IHTCad/mH3QbnnkU7rH1nhLA89VXuw+4dVjCsgwo4Mm5qvC/STL4AqcVXXU2Q8cwzej
yZs671EbLiy/iYKs6mPvIWHBXPXTeA9Vg0H1s+xweztp6Xt6cdab8UGisoSamCzHwNLPxJPtAfoX
aAX4dNiY8gtKhqyUHuQJw2Y+uGwYBovy3XjIspPxM2+Gh0aFtx6dn1HnXKcy+Ta3Aq3wAqBbeUla
XNDrq3GBS0QMLY2hQ7pvBWbxGe6DSjsXNuNj3UijrxcNzJqb9rrzoxNhYZV3y/fARa9sRL9MNaXn
BL+lCNHtM+CsmKV7YanQkGPjBHZlJ1OlQIBgk+OQ+L0CQhRh96Xl8b2lwX1IIcUSMQ0Rg4zPN11J
raCTKjgKMzA8y2EkzZG3mdlnGrtPPKDtY+aZQzfhzQA5GeuPcLZ4yr3p7Kn4kBrvqlPhkVBadUOG
0peTPQgo0MgNGY6GqQohwz9kW/K2Wvaar3qPaSmWJD+usGEukLJgC+1tcMNFc6lM/pglLUcyH2XA
/1Fv+MuhmcKwhC3VmaEUKKfImwtw7/ZGkSvMLioHIALQYft9mgLA4157HNWgCh/+30cjxn03w4QD
R0x7nfXAxRMExXuz/gI0B3GSsA6iXnLWUG5ZCYZuNnnHSEd1v1xhCdQQldQq+Ua5uA+NqHLjvveR
PHuZwZILb3Q4PFhgurmxexFur02OwUuU1m7ctoLo9XGcvSrqsau14fxOQsoxi2lOSzxX+RD7ezTU
9zBw3AOQ2sMVqlY5LQWGN14XgjGx1YtkZQMHP5mksLHE1ho1p/6/UZUu0B2hNgrclylzrwFdDOIH
yKMh8177mL00cme3l1mv15ORN/DzTguYZuxbOdRh6j5BmbIIBwULgrXb09iuL2sWPhIBRSzR5Axv
IW+/TOPDiq+onBvvMPkScANjpU3IbdKk9x4frjG9akDp4ofJxO/ZmH4jhrxCx5WUJMbHIomp8zg5
gBrPMeqSEnixPxxMMxzVAAzcKLULRfKJISOWtD4NC3ao2D+MW1pIZZ+yfjy0S3wGln7dAMfharhp
8rEaTLLXMD0sNEtOkiNAIgi8A8cYrYQZw10wx2NN2bwUebPc5is9m2A8tpRcRXKyQNpWzAoT9U7o
Ug65PY0M6H7vboDMacRE6V2LL9Yzc1SMfHoYR/UMo6I7GiAgbBm607ZR+PMt4ADMUbsfZnfH5gll
S/aEiLRahDfpZg99BgPaqa9xWAPQx9ApiZor5dsjbdIzXvk1V+l9ZNqqyb16duwOhfOAR5ndczHv
vVCULGMtDgekRKIJgE55JM+e61lJGug3CWq+aXA3Lne71dEdsNseexkiGrYIRzA2/tuOeUft5wOg
j/Z7qvFR9a4Iw7bMtdvDmgVqm/56GYMz6+wP0fnvsKW5iuLh2fPtA9ncWtss9aoAhAPkIz1GZN7p
C4suHl69TlYA8us1cqjR4eGBWRA66iCKDoOxpRKstomt1ySuKECcws/oXSQxg91Ec+iG5MbS5euW
L18A46IjHs4iHE6Y65yUgSx1zT59dHEIs47jQiMbd17tjYG5UzkOKdwe/BrcHmyb7N0L409nzWMy
CUSZwP0BQCUpI7/53BpskSoLEDMfwt2TZUjkG6WtJx3BvmFAsUPSU2SIrIcoPkoX7kTa7daNvKyi
KyeKr8l3N8BS3xhBuLdpThybzCCBFZIUqDVQi2y9+FG4r76ITqGjJb6PXeNtn8GgK3T6VwEqCtWF
1dJEtyxE/7Akdmcbe2r99dMD86iAk801GJ+Y97BCsG9L0xZ6mPSuMeaIHIiHNXyEA+RL7Psoq7Mq
4eZgE4y8J/+O6A1hwAt9F9LHnGo5M7g5hUiGwD6qv0BHeg+cbi6adj7FW1/zAXjO4gBKUSayEgOQ
tFRyXUpBrUNPM+sK8sgj4K9vLe1qpeAXmk/tYxzCgMbTyy6l2x10YM8L72G4tokDc96PoB0d2rDx
IffpVYYA5MpI9kQ6dIDD2u9AeK8SpNRDdJlcZ+v2dU3IXd4BJAFAsRvwDZQYh4Net2wG9h4BwIgx
PqWBPXZonMk87kNEXkaOok2BVAZcM7huJAIgOXTZi6xQGj5sa1vxfi1ss2AzJ9d8C78KFnxjEwj9
udkxZy5f8L5Jeiix1AZM2o/3HeZRGlHUmcv3PcF6H6bbPgFvA4vzKk37rO6Zrkxrv3MxII+E3LQC
9eu8yKMLadVOaaWdfp7C4bjxWWGBcr9MZgmvZuMObpbf1BRLyDKig5phTt76rHahvvHn8SqTzVVk
Hqw2QAG38MiT9Zy35B6cgPdlTWqZYzzaZreEvbpBVYaK82CyOrrcaBLv4G1x1kN8mGRWBan3CEeW
kyfcASZP184tHCJ5BflP/ACudcXji81g5h1RDsOVdckR8a0HLNTB73Y6andmezaYgwYDPWcYpdfL
0H82XfYl8YO4GuMhqVLbrrswo1OJtmAspwmIGBEfYKQjpkmEGPOMqN8SzFuA3qoSaXt9EdIVlFP0
KH3b1c0IW18IPqPLWPojE9nNlmNUsqX3scEe03fB/UJz5COIjzlt36KxO/nBiDWIkWuUcZzKL/4M
Nri0d3K+tuhGVsGeIK55a+f/x9F5LLmKLGH4iYiAwm8FyKtb7U/3hmiL9xRQPP18mt2dO+ZIosjK
/F0OsBZTDvcxVSRo1QKqdoAoJLiNWdFnHFD89tr6pBnDdTCaUNMIAUtk/KfP6b5cOhZOdGjNgXE8
+4UXP6rStzbRd6Xw9pnFafKYprJ5ByIZdK4flWtpbOJ8BDBjkK3yL6J997IV4WB6YaI5M5wE5hi2
NtdhMltjaNZzejewuHvbLeCzsjYc+EoGNsOaOLRGvNxPqRiAkVjD3Nduc+mSDOEHKp1Tp0Zz5znD
sO2aOn8YWjYIG+n0TeRgGw6SrQtGB0BY6nr96VZZukuq0QjLXuShbufyoou+jDQd9CluYHvSpA6M
Kol0q/orteZIo7enOEfu/LW0M0JMZzfV62+fG4ELmpFUO4jiQw/lw+omWcYgr0iXR+q34ba0GjOG
fnFUTRHWHXw3SB6Y+QUJBC9ngtxoEfupdQ8tCX9FQQNUlwOddD/s7LLd+sZ4pzK2lE9MyUazY8dD
ZLuKA6tfawRjMe97jLrsJs5xTDeUtNr40q/6/+PndBlTcFcLnVlRh+zpPtXFQjrXPIRaXh4WELQc
I3aZjJ+tHiN4bX9Lu2ChFtZpQW5EmT3XM+PgmOZnOx/++bVz4eXYQlOTvfdPuM2mRX7AtrdjMman
hEUkHgOX9j3NOJVndjYnxoUf65xVYt9aXuAwGuRmvvcW+5h55luVWN++0V3qvIvAPmjznYZ1cWZR
fNczUT4wzjnJJkNUCH+bT2JvLT3PywhxYW4ZbIOyr46dyM4LHIywioc6ufKptvUCf6Fm60/LjYNb
WcE4youlUzgTPphG5kcCmwbc4w5FOLcPpb3sihL8CPDHd+LXXHOudfnSzM/N/O3neCxdcMKhvBYA
Q9BCZIov/wqHnZL175C5z0nn7GXj3hvL+OKwzipe599knLbm5G7sKYsm2VrcPunHEmfwsNNWA2aY
qG9V9ug09U4a1d4cS+S2JZOnUdDUcYhb+Z4ll1rPdpKbZVjkt9OMFxsAFK0YuUeMwr3d2MFa6+Tc
6hfkuZvVY6Dw3SM8yUEWcjd5L3zvsCnU42TCKKXAPfJTuioaOcidzE5e3965TXVqEia0Knuq1+Ti
y+U4zuaJuJZzs6qLXRx9M6VVBOoGxRwLdbJc/VwlDY9zNo90fPd6kkWL54U6SxPbdHmyC/aXq/zY
spoV9uA+tdSpAJRAfmNsyt69LBZQt7aeENB9lYmzSUgk8rVsr/ms0lr05yE1TrHxp6/lQazOSdJX
t4CAhUI517kLqElLCXSnD16CX9/WaELzLQ3SfakO0rlCYz6lorrE3XDJcTi1tboqs4dcPrLUu/FW
Yi1v3GIsdhkcgfJB4ebWhKjVdr07XM3efGFzEp40gFJvdr/qMftuy9gG6Hdq0ID6UNnGuZDVV+m1
zxSmcCnlloWE6JWGLYJ2cr68aMj0zxtHKuPyZOTpk8pUuSmBbJ25/Oc05Zsg0CSQecYeyoyyoD35
GUmpGQ9G4R+S3GDkDm1vvEoj5bChI0HXl5yyZQ3t1bmDRmX2aHYGVElRNKeG9Qd2W4TeIAHr4JFS
fs06O/N4rhyfc7mov9IpLVguFkt3+muNNtg1+r8EAQQevyEy2/RD0OhkpXyawedJ7tmPSYdn2l2f
Y5t7KxWtYvf1W3eD8+zhmVhHaD4ZFd2wzwTiA0uKXWtjm60yNLng8UhkHuWgPZjdcsWJHeWW8eD6
H5O1RnXTBPpovzqZR53zkcEUTA2mTXX1wPvAQ/hlfab+cR7DIVfNhg1orwwzh8qbt1X/GMvis83j
wG0fZt3k3SiPBgjKQBip3qtQi/uoVUZYqYadCnXoxPPWadOTaeZH6R1lbjC+dPHd0iHOmoa9a9Yv
RW4elctquoxLxZdbrW2QSrT3mrNuTPjg3n7p4vmesJ0WbcLokZmhs4pt1xnaT01ZABbBMZ/9LpZ1
xeB61ru3ifUuSZHwELOrPpTHuYcfyNc7TV/361TdTap995WJuJMANbQVDB0oZSB4GBr8EiF3QvOb
AwRPA7BzUX5PuIWAxbuDhEOQ5vBNm3esLPqLri1Obma9mQaLoMV4LHrtQRfrgR0Cr864bMxiZVC+
t7Q6WpA1ic59cPtln9Yz6q+DjK82lTKhnkzkX65/a1mhEmXxKgLUtnZ26UozW56a5ZWL4sgl8RfP
SSRabePpL5nn77OpOveKGaIftn7nv3hcXAzOYe6rMXJy8Vos0y6tjX1ujgdHFlttKAJj4ZaAz/bo
PozpGbHOJc3ssJi8Bwv4YyFQoeo/83YNs9jnRHsX+peDPcSbJJ4iq8o+6cUIO9YCExOPNfqbFtCs
oxMsai2skTHarbFNDX+nl3loKMa8diHBWvdfRk3/RRSC/I8G2SESbUMC/UmU/jZNgM67+Yqg7Txi
rie6hFlaY/A2rYjCF/YZ2t9l6kEztTNBN29j419k2vwDYflZmuRssZ8BePqQs6ByM+QcAME6zNU+
FgU8Y69HqX/VZuufmeUn6cmdaZabzNW2rkDSWPVBk/gkfLHS2tBAiX+ZCri/650xmH+TjE89kKem
vXi1jZygna9WpY6EaW0aoLZasKHeyPO72Z3Oo9M+9LkVpWNxzhsUF435c6NCMEdeZ8t4W4x6T1bO
TjTmbh0kZD06dnTTzjIcUCFHRVVHuSvC1U6ORlYdh/gzXoo7LjhoPhSXbU3TaD/4hrG9mWX52m+m
lT0CWr7jFew3CSLQcompR7UVlYz/3VJt3WQg2vVFVVxMtjlRz1BgzPnXAn/dqPYk2Po0QBoP8WTR
cPQJwromIA9nU6CiS1YLUlgSS/DhwYRW0DFZbr4uVQwAOgPElhy7+L2tiRRD8o20qU9HwnN4hZ1n
ga6WMy4Cp3UjH6BAEF1l9zufjlSCtRGYeBGwAsN4MdUlKz67gUrU1YHp/ZnuGN0ip8y4+RSYk5EX
GeFq5EdznT/S2T+QrgsBls/31WD+a7Ca1yWSBhLoSBlQ5yb3Atc5VZrY2sNVCmYN/adU7t1QWtGk
3D82Q9w5hbvNEEa2xRrU/XierS+LvaOYyKJ8LTYqjjdm+idbFWnGCBn6xxC38br+O8vTrYrds0O+
tjaMYTV0IGDppaQb9/wLO1+ClPS9UC9tIJzxjBdxD8iL65CaNxbDMWa+8tx+V+QHgkdDFA1UcN4s
W5zU8G/sq1Dry2xTCvkMr2eFRbbcTaX55fTcy6ts7uiD3xOi7xS1gJLQroRZ0cI6nfws7f5qaUj6
2i5gi3BYGPGXU6NTs9OOvshpAjnJwLdR+pX81HpaBYnMo9mQD8tYvFTYk2V/g6uLraWhdzGy5KiG
9K3jj7Ztca+q9pzwg7KBKtRlflO0gGlQzXrXC/vhMYm/2uydmymwbgye7UH6W+ibKC6SRX58fLWz
q/T2o6q3JTM+UqB3fIj+r93pyGXdCXLGEfs0oZ0a289aV294466d3b1nhvdhy1dwaz0SKt7Fub6t
7PQN1O0jRXpdF3+jUi91tRu42Iv+2TezdytZtoJJqM2eMinf9bk++8YQxo3xOWb+zxC3lLFTTSHo
y/hX08197WRfttuLnT4mVKsERYqf+GXYTAVXW/UbN8U5iWnHak3dxUOaPXqLij/625HM18qLlOEO
28TJH6Udy53HGreHsdWqEEZDhbYyUuQ5Qo9atG8nu/Wsg2jHIkQ2C+FamCcUTbHgLUh5dXGJ7Wus
B7eY1ZbZmble6aIMdRNPQuGOKyNEl5wUEZ0bvx67YDHMLkD8plDrep/z4nyuqoC+8dsPV/DcKuOG
ZovmseqaYhu76nO2jRz9FySgtpggKotrbTKVvMjO4a80Od2o2cu6OHLXWaCfQz5WSJ6WUyo1ebCx
kQagCwTgu1zdY0fGAIjddTagvF1Zoo6v4SYcmsnJzraIBvjPVJBYyB7vJ+U9elPmgqBWJl1YF8UC
cX4qjYyAzlrsvHQ9O4CGFNluompMu2lwPotVDjSbpKq5CTH0Foq5wU2ABesvVmKGsjD4BhaG4rbd
V3BNG5EYV1H4D5MNbm07+6KF3sL0nG5GB0bdk09eLfetzh8Bnkqs/dbx+pBgqMPssPsdjMQFCsmH
+KppsKaq7x6Rp539Xt44K+25pJdcOzeE+h4Ah8YvpIvwR1PAAkQQHXYfWvUd/2m06/ymSWxmG9na
/UGN61ex8K70a7pEa8VYOxuTFaReBdG3sOol1q+W8A48nh9TNM4uy7VD7ZQPc97uJlc9AJHVUe+m
eWjaDdxxmgGsFu3WFuXZbcDEYDSfZzSNdrG8ZQNYwzJmCIS1EYWcJw9VtvqQsC29oO989dPqXKuq
AfKK+4ZFBe5tz24RrlSizCsO5IacPJ2GdUiHnzinpqeMzyRZlc/GWPxm63LJS46+PT5KoT/pXvNj
rep2AwGJkaSCp2Jqv9kegF6+Tg84BMK2tz5iz4kDy9aOFlaQjcw6C2lw9WtkjoFEcHY3Q0NT0NSg
yRYywrp3PmML64LjrweRKrQDbE86LFl33zrpBSn7z2oZ4shE+sXv+k3OhR6spbvj/7wikfu44VrN
rSNhzwbQU48HYkDObTlZoFwDnxg0B56VGFsS9PaczmmQ5vOHMa5vQ5VdlnX9LKxVgCLJbcd2m9CP
47umKS5sP5o3DDDZZqqycivlWqClTLZD3I3oD3zGK4N0MZEPCqV+2gUWr9YmH5vPMRZPKy93zYvN
U1yzYBS8jCm5FgdpggPPCPWhAdG91VYs0bfrv6zqWSI11Ogo4+aWbn4LzIU3ivNm6zPrRqMAtS6I
2zGUj8vfxwZSo7DpZrcLtDG7N9yuDKcKbQVZNfuhWn4Z/ud9PwiNbL/pgdUZe0huJqPioCFMDNJ2
DocbvGmVGrg8kpCq045wXp+l5UUt/2OTz6hW5oXO09LgKEp1Sd1K37iGiUaErCgoj5RTLoyzjVUn
XOtppigIuTcYmt2cWmsW2hZiZ5tOOhdzaZ9yOxl3sWqfm6X89HzWaFStsbvZqTb5Qm85JXdmx/BG
nsBmlvx0iVEx7hXT1onjl1U592PtfNfS535qwrKsr1PffnQjssdGg4EkFiXMcsYbIZ5a1GShz1EL
58HGPp7GGrL95tRV8R2i+3O/iFPeG3vTki6o8vst+XFbKueJFS0vk3dzFLKQvVbyu5DpvZIE7efu
Jc9BdypE7nQseys1rn0GDCJEuWPh2P1oWB9Dlbyt8/RqdOINSJ8WVDdPkKRbfdSAl/0foSbzkM7D
EioBwpvlhtyvHgr4ct2Zqf4Lm7XJ7XXn1/ahd0peGaJcVJN0oRkTcLcMyRXxOi0NxTK25GFoSf5H
KvjOAGaGmu0OoFvdZ1vAO+k5dRJC7G6Zq8c8v3WGK8pTXeg3YxeHI7f7+7rwqq0P+ZiJWg8LlxtH
Q1yge/ldwRS2cSsiFsTIzjbFcrfbLfAvRTa9MVX/LhIvpah4j/bIrk72WSQU8MndJn1X4Ygzu6hP
5wPn1Aog55864aF5AEe1cQlFxcQBbGLFKz3i6OlRCqjkSiE6Drn48obivBQYAAYEvAhlfFyFXR1v
0xa5s46DXojllLE2w/Dav1UHl1cuPeqk0T8VwksOWDEvA39/GqA8BvMQt47aaxOLZVzcbxyybqNu
RNqa54BIOZC6Vo8nVfptmNnD/eyMRzNZDitvPDqcHZlBGeTjdKpMp4pI+sWjk98CsGDEbc17zBvx
Qx4NC7akz+2da3Sg8Q12gibYjw53dDNRZ1UxUpxwIgZgrlkkbfcxTakz3Zrsc58zOcD2xIh9kEvR
Fi5TlA7++6DZb65RwiXEFzxLezfTH/wqO5LNxDyllTC5rIohrc14JNnlNA8IECbFkNqSb1uOzYNb
CdCcDiAIWxECqeyjQ3qxMmxrSfKlT1kWLIKKBbKNBlMcaMAhYReZPY0e8SKlW/+rKwBRlfiR5KtX
N32ukhM4DRFOt8kwd5S2SdVEyjIRkEGaDON+8FOMkaLpzwkey4NsEeVMLhoxm6ynK7pwd9/H7Zmt
Yg9sFTC2Ru28+LmnHxa9VeE6OsNGClwsTWbwPtadHo6VlSP8Zq539bXdwa7++VJEOm15gNK22GJd
vNk6ENs1HfgHshsucyrN3GtUsvGxb2cG5+Q1B8Fpc+ejXcD6LSKMSPHa4hAl/bCsLnVZvKKh4tHc
kn5SUh21ozSYjEwkAik1Hwn4qsb96GrPqyeuk2u9sodtY9/CWlf9nxqAFpusi1rhXnRFkMVYb+ce
f+AkQ1VZoN75Tbl+21tgFnyjpn0ZzOrY9gZkbKp/jLgk2XJ2MDv3Xzerd8LJ9Y1jSQh5zXqpiowp
IxfGPiOWAyVKQiNXKegQw5wibxZz0PvtecJq7SRut8H0+A7PcDeBC28SKL5omvSnIqVBbB37ZW2G
p4GuwKqHg+ZmFxSs+9vcmTfZs5Zqd1OdvKSpc4l9jdF+PGEoPIv+3lWATww4G9Ej8G+bk0ECtTnZ
u7Iv100LYBsMVrbVh35r9cvFqfHKsQ30M2me/Lx/weu+h8Q9ynJ9rJuBIcdAnMs2N0cD7AWJq0Yg
S9osmbovnKk+mFGhCgxnQF3xdbXVP2+oZ7yC9p/ddVgsGL908FYoiTHk2TLdWwFHOzmhb+xuAu0X
Vo7dqyI+pVCEUkdhqBiGEsQtUryQXPNTqHQb69XdCIQwys9iVBcrx4ZbeG+gQfdj6aNYhW4Zh72U
n5C/LKkifc9hULTWc1w2UzB5I1ZRbQo1od2D0SGVzd+QfARlTZpBEY3KeLGh3DN9PjfdeOxd/DwN
JFstEXIgq8YTdm4G/SvWkch4XMKWOT7LxjkjRYim0YUFoiH1hz8A6H6yD4grN7Fvb4U7hM2K9Gwp
3ZNGMW0Vaoimvkum8qTm7Fz59Q4zedA3g0O5tQx6yuo1buWbqTnHEmlNOmlvlhIhuRD3Mw0LUK7H
u+rRHlQSuVI95CE+8TSMLQzSs1T2brSZZOtxl5qAAX3+FqNwIGztmPoklPNHYIsLNFZGr7O38eYP
tmw9Yivbi059xDe5ERL5A4uC713N3vva8myh7rPqTx0gzWgRECPOGYx1jUgbwuCAgrlK9iXhobNK
+Ofn0EJIrmGItdf6n9tcfW7cJElCy7Jpx74bHKm0wC0i9jV7m0brE3AGUHgZv+gannCPshkUda1j
Pw6uFzWue+1K9wfjxV716thO2i9tayRjEDXDe5zzZTfJcVs5Pg8cX3m8BBVleIDKjpzVOjhAh0yV
9E3InJLiTxQNHs4MXSkIxlrMR5dNULdh8KVjjuIu3xrOtDO8/BhbOLVc7WohGi41+OBiQq+pP021
eUODqRCC2A2CprY5UASb9GwCTuL5PFo0m43yLiNs/tToD2tf4GW1Cijj9exS6eHNi7DLOfF8iN1U
dnTgpiypX+3zOswfY+fsLG2lU9TWf7hBQGnFXuu1M9usHmZEEAm+MYhYlYaNx48/TyflEl6T92/J
gnBMrxg+pj+TfiBwFqQDXVfddohdDIRkOMNOjd+cel/HE1yNjOGG7cJZyDwcCwk6VbFexBXu3iZ7
xzNJGGFh2bjp9DEw+jLAXI2lduyPtdtzmms8pa3QomSqT4urQWSp8R/Zq29pKSk5Cx2O7dY7reRa
dCp5TkV+6OjM20aCb5pB5nEtuyYqdwOMsU5lEYGrv1YkWm4c1w5mf0n3VaFEVKZCnJhanwlKWQOB
9oybBzNTQSoJ8m9/RTjfTB9W3VznW1Q3PgfpiTskqsNG1HUWpV3/0Gb+h6r8JZjy+Dlz3GPcMgr4
6aWV+OgsOe0p3y8A0mHs2hvDVcdhsh5pGxjeNcqqtvGr+a4xbtkkH6Ti8CjI2tHmk4VejFk9bODK
5laLGufLNjFUVRN31VKtdHcNkr5iJDrgSa9eCoyoee5Fmt2f6p5hH+pSR92VFm8YbwQQUnbQhFdH
TsO0VOnNflqHk+eMTz5KuI1mCnBs1V9BdXJW+KZMbGXgs8sQWfrO8blt/ap5BOxkMQHyT5XmpzpV
aDB5RCAGWAJb+y3W5hLX23AeDffcd+kLzWpgjGZEmvq7Qa+L6pLKZvq4dqZOUwdkh7sMkfumclJc
MvaMxX/0HxLcJU6hvbV59WgolpeoRjwQyrfXUudbGdlh6uHa3DgJILlnWjGUH+nslDvP6yPZSuob
iES7GLu5wAFfub8ORDb20DWyuE3bojhKdkPk4gNeMhp69ksPP0ZlhFwwQVzq56Wro0Y2nJ0eBq10
L7GdA1332v3aqYEc/AkpUbo0oS7km+2a96tEmRO71tVvfQZxR6M7y+OjDbkskeqGo+Ft/bmj/q5M
hc6TLtInNs5Da/ZEMJAFeiZBoqVDW6wvZ+FmRo8cJjEvC65XOmGrz+gVm0c2RqDGNr57EHrTmyO8
qDCjWJYWHOd9hy27sO5aAnx2Wuw9lqpOIlrRa1p6O10iu4Iy+Ek6rGdZ3D/3WuEFKIIL4iTTZIOf
4n6esofYtu8Q4O/yNKN7QAMGsDbsrIKeRo7MbVlL+u04AYxU6qUR/m+rGmYBQKcBnVGTwt4mNp+s
iSwfkbqd4CHuyaqyHxwQ26ApwE5cSyK5SJ/xiH2nZbnt8zYaW+tJVO6Lz5CxEWb6alr93pmse/dG
1jJiUp3Ld18znpVrfkndu1PaQmsZn1YcZaAimNtnDBpOu1xFDKI92kMf5IKU1nmar5m0n6H4IA5S
nAKV8+ssd5guCjwCeDZaNwVfJkeedZcPXWNe4iw/YLcMaweFIRyRNc1I9vkMuvE2Zca+pFAn443Q
GAiGjvlxBM1yPFDwbC0qPWurzw5pBsRFK7VSl1Ch1OFaGc/titXAjYcdVnz6+zhMbcYJ6fAv9O+o
QFjDkb4bVhx4g7eH87R2QgAYTUlyTleDCzEBzYaIeau5CjMjPc6dOpZxBXIvHl2r4QDpDD09vcvi
rZe0aY+L49wP1niWHSorP153DWx4KZffnne5XnM0VYbO7am/DWzXxmKQ1+DwuhEU5XpD/2ENqkHh
JE4DbZ7CmSssRxEcp9PFy8yzNft7NA+hYfWbTrjX2NJ4jx0KcQFPDr4+TSA0CAkzYO4MFIAxwtjH
qMvSRm498zFF2p9MYwDuSecau+Yrntt7QLH8jG+sOfmD/2Mv5h7L/BG3Hy7DuMAcgdbO+TY7tVti
h6j+nDV1XU4DUFzZnvOLxINLXYv/TRaaSMwnazBm/ZuMh8c1/tdl6lLky1tSzo9GTzCli/98y970
az4skUhQ1BUmXTJ896zrJ6dfKtCz4qJTQAOLZXiiQpOOayCMVb2GasUjpfsP/VpHWGKixXJ5UnMW
VWp6YmlcFrZ1D3NkkYtkDtWf6cjHITHiXRcv9A3IXjFdVYijEeADanXoi1eHDtV5TBRJMhm1H1SO
mdwnIByN9dY263PiDV+JQDvme00wJG7F0MH3h+T2p/G9k0Z5xBAeMabv2UdGgBlaxraqPjB70Rp2
dI+cxwew7kd+iYAdFEd56zVMGDJv3LuGf7rpbedabC0HXYpvR8KvPzSEsPooD/PQnf0x+wQjO2RN
D/4BrUX2aRqa2rxTQ3uXiORAJDMQgf2I0NIIdKy+cO2avgVp+O0QXRCL1dCvtjtpGnsLpeRot3eT
Y31689CQGTJ8yuVQCwwqxsobmiRLlMxnkucOjt28leqWVLgimldkCxUw+yDECFEMjpvbb7vO2+vt
1krw0YpvI0YYyBey9yBAXqD19kl3BPQRW5Ebn2A3aT0tM6Lwsbpj5dwepu4ZSg8RnbvRsdAacfkw
LephNe0nJLU7zS0ObgKsj2haclT8Up0VUUEbOzN/8e2iDJ7vZcz0SVnf5pxUvUcCeGvnclv6gVBc
sTxwrBK21tCappFer1T+FEF5T5yRnud8oJwN1ItwsDB6OMnX7pNgwCrQ0toDPh+4zdqaHw42WtDK
3laj+jCkUADupq+o3Vk9/NoUYTgH8S4MUjCG+NEfE7YFGvtxte/X1Lxo2JI2ZalxndNXaZhyAqOe
/vW3KRRpzZtTI/XBT/WeTWAqRvlEpBOiwQauxp02qMVoTH4JnN8OeWLvsgSL06IFcYXvyNTct0aV
8BZF9zU0YzRnc1jGMRftlFXRrDV429HpGAvU4eJH7YStN+3QYaVflUBPmGsb3mqsYFy8hqsHiWvQ
4LWRa+aRncF5qHWEh0beZ49+so972K6Cm1Vv2aqV4Ahqc3UuVRmtVswIxnXbFzzkWVyIbSCXvngQ
Kfn3WSHBY7viNGpIApVFH2gS9g0I5n122IGkNZ3QErXIRGSHceAm6a5r1iBm7dab7adq8h+Nlpqb
pGh//b7Rrr6f+zQF/Vn1fEmMfs3cHyWhPrHeIbH5AbgONB04uzA+mMoRYGn4dVK/fVzE+F33TY97
mDgJO9H+eYvzVLUzfc5gR2oqt1h70cjVKNVzZ+fTYW4wmDM1Te4PVt8X8pReK2P4ZvtcsgFOOQr5
3ZugvlaR7lao+BgzpCDeHHGNkwSxmP/q+l1bcSB43lPNuEEm8q5a7ZM5P1UulxKbr7DdMv+yNffM
P/AYjzTs6FOujj5/yNJ7xeCJdIiAkZ2dLZzDTP+XF8b9tLgXb5j+0pnmccq95mjH9nPrtd+LjvO8
vXFdJr9uEhOnkKanasZR6fh7j8lC5hgUe4iYZjS3aS1eS739xU57LMw7Gz9/7Z8IBfpXAyKI0f2J
M+2u5kful+Xo5Nbb0lK0++IQCx4AGyjaNcN9oF9dQq6kVl2yGWKVnnX1htBMJg4gaFbWh/r64sCg
64a5s0aweu2k0vuOb8fOsTCnYSJeHBX0nnijW8XD8OgGJppLFkfz0e/KpL5XUIwN6tMK+eta7vHl
4B1btgO++jmdDux9DZOBkQwB82RQstYuIvXt2b+pYShyBmPaigWuBEFmOZHaQPkGZj8S5Wc96OD1
dZlHCLPm5HO6ObSaF0Ev0qNRB1Z+7KbiOAriDGf9VV/y43pTDGrVrnAQ3JtLcpbZp53DAPNadSsW
6eUkW23vLhUXnrdr7PpirdbFs35wXfDk802Ji1WZjCsuG0fd1xyiwLHRxyU/3uoHdsG+sNL5hHL3
kvImmk9zBOLOfhrc7dhjJ/dG8DfxBdsc5su4K4A09OSrlhQxfw7TCjp7fJ6AmhQXYKO5+yKzQWUK
5pB4V5ic95omShefDpeMLE98tBRrIawFENIrQRWXum63Kv1UQ7O1XXe7mKRhoOdG0U68QBUNgHyV
BW3p+gekF5sF4JvIs0BIPLxdddRgI8q+P3TQ+Q2IL3UZMEk7TKTV9eBp0jvnyNMNhHyjDzSi84dD
qkPYIU1hEKA1auuv2kTHkGC7BB1K4i2yO1ynya7X5FHo73aNEGA1Nw3ZSJmJCHJ418wzyb48fsz+
07PC8TJRDHGK02seGiXDmxVUQtijWwJ5J1HfGHYdS4x7X93J5pW15UHJGs8wTc9DbyGhNX86xbXH
tdJWoO8a0zWsrXoS8lzOT/W81zGw+fN+lYd86UJbI62ijoFuuHZYpZ1PRdQk3x5gREG0iL0+ahxs
XWNIQPdbOEdyRu48tlE4iBL8NPnw9OSsavPPYjWx8ls6RKMOpJBhIpP9WBrPdtUAGfd+ysiGtElO
PwQtbhKER/pURkQxUtdHta06UPpFYMHth3zPxJlgA2yP/3F0XkuOYksU/SIi8OZVAuRdqaQyL0SX
w3tzgK+fxbxNxO3bXSXBOZk7914JmOSo2fbVyCe6JViWavnTNNOlHU8SNB1jCA6qKXljzLZkuGIx
A9txajYtd68u7jQHifZljxFzrO2IEFcJnSJM8YRZrWio4clQzoqa3CWKds6LzeR2XkSfFnZ51e/Q
Hpl1gJ3FEKnO1VHGi6BDyAtZzyIprk2uqJxzygprO3f/OgeV03B2Qtzi7mlg3YhTUujUS4jpc+0r
vEV2mx9bsqD6OYyaVQuuk1/fupGsdrXq0tX7QX5VeReVmNV/PgcOkvy/JGy2kvLWlDspKiEU3QTl
RXgd20eRnjtd9XRrGVJ841RaVcx+bMULlwmBrXtKh5PNeCaMYog+GmO2VQUzeeiucGHcuNdXo7V0
mPkmYuN9G+renPK7YhfPMcLLoMxCphUAiHhdvvUBUlhKJBn9t4kmFrrKL3rBHmDrKFs+LVE6sz8g
+pqbt4ruJ5zR5Sghx4hPN2GYTUJNwlNV72wuCA2zvtD8RexU8k9cdFl9rKZ/BX7piizXHP7Zn0FF
pDM+F7Si6L6stlkpXIKgAeADrQ0gFKZnjZ+xfOiDC6MUc/QZRSOTkZjbiGajB9uwPlnQRhfmVwKS
jE2pJh2hUfm5/dpmr2bjDhiNzVZact60CUcj/NUJ+GkseWlnd5CwujhnW2U/Zzju2SywknTC8Gmx
L7kputxxp7ZBYBy9xskPjeZwThDXIXwYamR5mLyiXnp1xF1P/Vk5gA54s1XPCX5MI1rP6Vl1tM1o
S+scwcJmWD0Zi5134LbKj7qz451DZSblX6P6EQJQzTcn0g+ymm6x8+7bmIWKZvpbJhIrKZvfXjJO
oSoz8B/rDrMeQfE8V14WgbrUCEkO8G8BMsziSw+zdFvC21zJ8+hDZtrbTvhwVIxGhpVcGd7DDgBX
Ay8jJu9RjtY2qBo3Rxug7HO1mNbN9jNnG023LhC7UnvVK+x3JA4Az87qPSsw5cmJV5sJ6X7Lo8zc
R622lpvualFJMnJ4Kw2KAgagRRTvcvliy6tQee2MazickKBWKj2wNMM1nD9Hxk+9Lp3S8mNQiDzg
ASR9lRvxWztxtlfw2MzqYAx3KZE8oKvM7RFeYmtv4l0ESUbX5ArjXSYxgOsEXtEqp0dDWNHLbW6+
OxAvA1LHjVsgaxblRye9tZhDlLj1LGnGOUNO0KrcsL6V8vKWcV+E9yp6GvK7bB6a4DywYpic16T0
+454XsXIy00g8ynTnnrVtBjWIQXr3wBmd8s8o1Q4zsfXvJqYAKS7dnB8NeXdLVB0ybcanY6567Wf
N7rzUrYOKgNOEIJ1KkntQf9W6pGQ61kHHGltpgyj+vwhSK7iN/KAg7mxyedF/426WRjnCUtj/LDs
Xabc7fJd4+Rnp48A5Gja2yS4mzyARrKbFR9vDpoDDg5beQcIi1CxLKHBKb74DBczrwi3w3jR6RDF
I3bOJtNzUitOn7lj76OxGYmvYdzVmG/GhHa7lyBZHGnkErNjVJ/01IM7u+EJFeRkA2H55IyOFRcq
bIjlrl5lYBWqrEagM3wlmV6cspfWTgpJzNS4vOzQfkdFEK6GB2FGewxiIsr4b0nQOo9ZG25ymXvK
gCIndfu+SffL8pKuupR5Sdt+Zyy/z8z5mgOriUp5PcbzGmgPekK1gsy5UlLnM8d5aVEBQ3ZErbdc
fTox9eu1nSIOMCqYapiruPGNrlqhFGjNswZM1e7aloJTugr9GNavor2MxB4z+LmFb6vZdxzxoEpd
eRglslfQ/BjjrjVMlkGmbQLClJMwvbi3TT+V002Bkd7CH+8MmBIT5djl6Z9NHKI1xI3Cbi/J2MOI
qXPNM3pStgVDMYEUHmbHphL7oR2woaLCLTR1ferYaF6TixrX/D27Tv6Bzs0OMBP0FUVQNf3Mmvwy
FMNztuOT0s4bU0I9G2pO3VL7Ci0ivwC95txY6ZLSLDN1sij9ug84X6x23otgxouWqOTlfkOpuvaT
p6BSdB8jg13TWcUqef8OQ50eTrusJjTyCCrqpcntpvqijSOst9vSLAOq2UIg9UoJoB97NnLxL5Eo
/pGQwrbwJGvYpwUzoC5/s2V2NSm+k26TduB4Faum6K9tklOR1/YJqB+yWS4j88lui6uT6eh7LmHs
14xNLwM+1X+H6jBTZVv5aZ7VjYmmY09HSam8ob6EwGGE5KYzIQYG1UMiY1ltzxkppgqvgrp34r0U
+CVNYTppRxyrW1FdyMNzooBa63BCzXgBYkPcsYy7QzR7dYfulspXxRQbqMYPeGZHA8uXgvAhrAdB
yCzJ1oIWV8VuYWjSrXKkp94zwaIgC9Rom8L9KsSVBMqPLjnXshopEXMAJPG6hFuuWdC6Jh5WGC1U
TFBEcKwFLsXxC0NT8v8L+ifaaOwb1Rt9h2DvtdQyZfrXo0BG7btMBTGSZcIY5kR7XXovGNQ00rcY
i50q/5iaA2UmWUsoEg0s0+pZWvA4Dcp8PdiL2DyqTIXJ0G4m0exG5PXB5sxErIzF2rHYkSEDYSgy
r+CPRXMCCmPyax1nW99t85FodRPtsrB5TXSQz92pr2ZfDX84gbB6k60QeP5muiqW1/NqKIN0NHR9
l8PJ6YdbxyUh34vG2vHuy/a3TDGYd+9t8ywNvruM3VCPKG3RRHpWGxDZqcPXAJdvhtd2WYmdGgKT
eP9XLAwEEVFC1SSBjhPupmyi4Mt0gKeeQ1/OdgTEVYjNlenWGpEq8UFSM1L3TahwFUlwjU9jhUqK
qVuv3qaI5XTww0N6kYi+ML9W5NBTYFs1XzNMzUvfYT2Ysc/b+5YOJia+FmvLOpsXAnJ8PZkXEJQc
Bj4pMQYXTSpfFedlNNwpeXTqbigmGvWbVNKeKtIGkqmHccqSulMe4dnNad0N7S3go17WZBVftnWz
gfbVGBaK8jIyA3SyZ1t/sKbHbU2e7PFdJPsW+1Q1kiFuGK5r0y92cQIEBieItV3uXDtptsDDl56L
qkXh7m7Hxp0EFmYhVgZsNOava9kBLUXsKp5av4Ip3E2M9kiKplpEFG9mo6+6zem6Aqn0E9zktPq0
UgAH7PKQ2tWmaswNm19WUNJPuB5fuSXAxEkMhSdMXvFO9JqXpsG6h4wdRM26IHe1zKkIj7j0oZh3
T1Zv3OKKTharj22M25wXvOQEmiHazZLqpaO+H/qKpZXhETfhTg4ou6r0SdDoHuctMThlPc6DW08O
3Bd0X4hYUU5CuulWg2N7cUbqgretUlsPbphH9HtdDj8y5S6XC2aiNtjBgnY7nD7JTIggVbbgiXdD
7txk59NI4ks0B5dQSNvKMHcLPmTW4BNww096Tu8pg42V3ZwUoZbEIKQCYoeTW4f2PbE4G2PwK8DJ
iYYfSaHuTFLVawuv1WUOGP0qBRYWyi4zTt4H00LisOgWajDQC0YmXHV2BoYwS39r2LJFD9BwiE+p
Oj5mXFSpVaxJ7l9UQpV5n230XvsnsW7dLJ6NMb9m2W9ThDizxNsoVO4j7RwSA6+15CBH4UWIdtcZ
zl84Om8RA9mmkvlOluvjCjfNC9OXNue4NOQfhiW/nTK4tql47OTbgG/aK0zgF3c8FQ0z/2dR4iV0
FnXUpmhrZxklYt40ae9ht3BtPT8MQ38uu/rZTA2y0zHVIRfjD3BAY7HAqE4OkjRAZyn2NrpSVE73
CCVN05WNZcm3PgH6Q+HaygO6r/ZCfGYDaw0F+73Kr4PJjN/Zc2BjbpoUbyI1bwpWtFM2c558pTE/
IwcviLhfoAWXNCJ0SYhe13jS0R4Sfg6bEiUbim1v66dUWeKDJ0U4A3EmlRoZoJ30FRF/4r2yPmas
6536jwooM62tlf9MuGuzRHKjMXt0HCaRknxA4uQQJDwih9YqBiJn8lcm6hveIASO385gPmxlNJIx
vZhh7vv5CTjv/4ZnGgkZKuk5CjzMvb8hH73o5bXBJUaMHVAItTXLwTYNgaoSXkpZKOsk/x6y11Gn
ZTJrXyW6JgITf2K1U3TGV7Z5Gqfy0pSZm9QmmUGStWWzn9tltbEOkDL0srF7DuTECjk4i7nyFLRU
7qQjXGHXatDXquiqImnYufSLlPk00kfi/MT1I5EgmAbGPuFIDxVBrdu6+nyZKoPAWgeaCPKcLv8D
7O61KcZ0QyElwNs+w/M0kA8KnBjW1LilVfi1lWw7J9lyg7hiFv6QDsc4VvdpR4RO3HAu7PToYaB3
FlPNRxtTn6Ue7qNLnOEe7wsAhu+xDDqgH59l1MFnWMSf8CjFvVenDqYd9Ram9VZFml94Q8FAZzSB
pSAMrEp7YS/7E7Q9O21CBD6AVg4dNRWaHrcvGstsO5p+6L2GQtlU2L7JTSdN40Zr0z9WjfKSVWxs
YUEnYgkR8X3a42c3AxwkoWeEhGEAop36zCASn3pOpcHZDH3cMW1vQLdAszWM9ZjfUL5e0qAjHGC9
mtlyCDHg5F+scau1xt5A12NJ1kaZ5Q85WGgyBsgCYCxSR5efYNz7f0eohHE575WbbGR7ue9/07mF
YzR8peT3qKZhFkUjHoYxBxucaqm5GvrpG2rgzRn7s+CnZJtZhlODgOdih6egl+aFDwH0Js8Nv7Ga
iQ8hzV6xv7WXYpqCS1SXD5uV8Lmie6PFFgI5r+8ZxKt1q3afPWseuDdbjogiwJeXaq9TFP4QcHtK
UfoL9eOJDPE7zhG1t8LpWQtQMLGJl8+qqV+TSvkS/UhboDEcKie2SWq1IKUs5hZOeWpsgKgdJnjX
AV911fT4n42monMvM/Z3kDWIx4sZJS1BEOlH09KrSURoM8ejV1TBS0734rZ8sGuhlxVpjhCuSqo/
VMHhOwlCqgA8lY0zWciqi0VaK4LMnfmdX0SoIX84PUEiDoi6Vf+qlPBamGlYVQZxtojPo1ta5Ddk
U1oPpeJgRq/uMor1ogpdVUhsa4iSPCqG8RHG08ZOg2tfZH44l/uukbeRyulbqK82JSXLKzbqaJ2J
71uuogCsMVOM4fpLoyHfF1yFuqj/ShnieKg+Q1iu5OYj4NHkQw1Z2kdN8dpS9K5yDT4EwTxNiDc5
SaH0pNNDk+NH3uimW/QmVzkMwhhKQ6r0B0KhUEw7TIvWhuUyIeGZ8GLYWIkcC4gt89JSZiZo5BKi
uEW8Iz0OUnuNJ3E0m2HPwGYLr7rcJPn8FpfEwGHaE3Gz3CGU1pgLfdseXkSG9BhUmI0NRo31leCY
pyXOVR4RjUbcH7DSg3T8wH5yrMoWBQbnLpKkFlk7vWqeLD84ZV1zMxQaUsKVhM1l66iOM0NH1R+d
zmsWfhRHHHrIQyC5E3N5KfUOLIKsbOvG3AqWZKzRKLjP6opPuM/vdhjehhhfSaPah7LNvqIY4bgt
4P0iAUTzH7OQT72etiULNCA4vw1GBzlPQ0tLjXupzfdpZFQGWCNYSWZ6lAJOHG1+OKamUH8Fbw7I
P02ZEKXTi5nnzyGLTqIL/y0MJU2Mxwb5MxilXVjOla/1vR+oSAE1w96CHaBzv9Zi5Vyp4R+6K9yt
cWfI+q7FJ0rmM3fFqFWrtqOkyCl0ol5CCpTPqWJ7KpsBtARJNazIKmA2q7hjFRhzjb1LmNbm0rgH
X7VtotYFloITsKNOZZKAZ+koSWT/M/NR2wwg1JQU09LKVDRy+WRdJjWl/Yo3LSSBaCLzjdWRUe8u
mJR9hPRjVxk4dShJDuxGBkBMfuT0ZVYDv6jAXwzfdaw9U7HFluCNFfk+bkB2xrGeKFuDeBga6l/s
h2gYJ7zlmzwnwW+rF9PoXgE97cYhvyWQjQwqzbDP/V6Rrln9G+MnGwxs34RxNgtLOAqKmz1lF06n
rRr3h1EGr8FIRiqtZ59K26a8W/O7QTpE7l9lWfLZNvBpS6B5MJAL9Qqd+Bxq0AeG5CCY9omEJCVt
Aa779TxZt1pLvcjMIelV+9LE+TBjCUrsam9NE17fcu04xwVZpWizS9DH7SzSBdSChRNvVMmiOGTX
Q91zx+v49sxjGH+pi1Qn1XuNtBium9b5KqZsA419C8wR8U7zrIkiixeygGuYOMzNHH4eBBP9ZQ7p
lZjulc6bzIi4QTdAiOaZnvxY1vddEJwKW1vpBRgUbtLerDaySp4h+GVDqj9mul9r0iYn8c++Cq+w
SGbrKsIRmXQHLTxFvVv6o5KbkpqfL+1Pq8p/mYTxqp9sPLcn2WJvCHlA4FDBnG7DAH06nXi5qz/q
x12jPNS82LKUgiXF+B8ir87SYwPJXU7/pcWzapW1NOkf2nicSF2GJJ2MxHFTbP4sE1wXgjK6RozE
TMT14oOpI0LzGkMHZ4sUOoHlqoxfupYcQgIgpGT5TYh0DHqxUgFzZU3/ouKmkhVY59m4d6aIuMTI
Ep2czq3BTIDDGVqTrR3t/MNGVW9LJsG4S8AshNlNmbONTGunLWiyZTNIJtBKSuo0iIclHIyRSrdo
VX9x2zSCQ5zQxARlpfs2h4eC3tub90Vu6u2GdRo9STDnyP6MrSZL69mJDg21P7vo/LDg0O+/a+WQ
CsNt8eoZ87fFrCeUlR+1xwafzMiGTNjqgOlyB1LEzN1JCb+UNHphKaJXxMmRPRmnfIaMN3LfN8Gu
cHLPDkl1x394rBJR3cyh+ZbCFkbTst80YZxLMAV5inUQB9vueXNTl2Dgzq60zYBVb7TuOmghYAWs
4bDwoI9+gEXLUfIdvnnf4i22UhhD1b8+esvtcUfCgBN/JpufwkTCajot+ACk8IEyVSeQBwIHJ8BR
0uV9GBHuHjhap+mTY8zlFj+SeT7KjKn7+RJq747sSeINuinjPli1cuiPrfWsk/FfYVoRdSzhau2p
TOYfJ+QeZDK0BvkkcuhJTK3U/KaIPxPPSkg7AxGTLPXib3Dak0NSwZruMtVWuXytZbktpsDD8+ll
xmvAwFq81FK4HosTC4fQY4dVVwGzhRaHa05VHqNUPING/lK6mtA0oRfMk/ymPcFQWXljrRS2bgeY
Bx8WgJztqDZ/QlK/IWZMych4KkJQZTsDhwXKWpKurWLet+Sj0WQy6WLZCFq4kkUG3AgBspWIn3Be
5zKuqjbbzvMy9RkPBWj6SYP6wXS8I42daPlJxmdm45Ma6obMUeOmAHLxfg+PHqYM1Py/RHewgdd7
m3kIT3rHI5iXzrMn0cTmGh71ZzqTAearjRl0izpeYj9PdtXwWqJwE9NbFcEm5H7J4mwzQCJw9Eeb
vWBfE+JEfWhjUZYOVbiNu2OCwRdYxexsWXRNUweMCuXsVOGyY61tJ2+RL9tux2UtYHJcTDgrzrta
P8z5PR9w0WHWnfX3XPs1GI/Ye9O4WqXioZhwfsXZukMPJegltCv0x1mC0AXM659CyM70yY0yKAQ7
AiRb4Xa3yPxnvH7YAHDVUNK1As7T6DecihqhQeMrn94zFJT2FwbNnGzQApRr2h+1gX0kHu/Sgpxv
v3VsesAvGd9N9IXm9IAZwJKB+2wAs4JYm7E1k/wa9eYmZ2IXm9FGhM9xoAyJTqyXxbbZy3db+xoT
XA6u4pxx+21b6xO3A4lbFRpa7vS7UJ0Nz8re7eLRcWFKxeDFoMeYohn4/sdNGB60fNNLewT0VWZ6
ZcKWznqjwwEc7Il1Ua9UX2s9wjUn4Y9hzP0pNTcz/ivHW22AtAS8BhDuXPcrPV/VGbzRVdX+SMTX
2zcz31jyidIwn7/tbDFOwlmCDDJsMu0oCsTL6tXA/pXfcAkkErkV8RQVLmSvMH7imL7oaIBviSX2
+7bpJn6DdmLbsJsWy1B9gKDfGDs2ymS2qw++Wn/QwbItE2sQNEUQHvEM+vQJTcEqXywpAZZN77KD
WAr2AINWjlMNYBg0d68g0Tj+WYo3Xiv6Kqs+Z1BxlHth/1vc65Z1mhpmwO8Z9k9ZeGrp9/YlU5/d
uJGaBxyXmfQORpxZnOAtVvk/eVmJMXkxU34V0jYZiZBGASa2TDx/k8X2KR/CnSldh9wvFZIroX5F
SuWuWQfAulcNPBjn2o8QmYMtlyejdi2mstoU5ueoi00ZQmcr9xFKRcYf6tCHJIY6SWesHS1cC4MZ
xU0Z3zEIde2uj+4s8ODVIoXXfBXCZfWjMWz6mhAb3Avg6sPFLB+E87kuS6zKpCZCxvzRLsd6zdvT
Idu/V28Fy3gMTtZvGh3yUmeWspMjoNbZBlj5dZSX1za98qRYRGgc7YLwnFTAzpbVJ35Gs2NQtwmY
fWRjS9YMIaJHntoc5PxN5adLo1ta/vYADqg2pCvuwgJezxTlfqTuErHr2psYrwTy9oS4an3DMGXg
Eo8GHPs/UD1ja6uBJYbQjw59JPL1ColeXRKOozhofOkODUDaLnFaApwx+wewU+UAViDmyXxWCaEp
V/sGISSFe2g6ynwe7Yc0sOnBxWUUXSRcYBkkc14cYrJ16mk9JJqtkOyVVZza6aahgCn0DU06P0fJ
C5ZjjZxzlZ8IPuLE3BiERJzeHf6F8w9LUeLoj/GJLQ2eTJjCQYEcVyELga5Tu81ReqGlL08WjgFX
LOde9XTwtzUKdaH616qhG00Y3PCNhNT78sjk4ZVQwTB9atKbwE1T6r/avMPO0cR+YXlFv8A3XZsq
rA1PSr+DBpPiCIz4OHhAUvuqhAelvOeknzoQTdN3Uhwb9Qj0jobhBFixsr4nFHeLFzq6Z8Intsq/
HpkX23mGmS+RuEQqFX8p7z8rwfq7A+uUDYoMtftjjiWKQsvRzrimW0ss2A4I/BPeOM/ANDudJusZ
iy21Umn6xQBaAn7IvjD+Ze2HVflDeEmTD0Pz44CmG57cncQYgcMm/zfxZOob/qdyds00uAXE6u1d
VDBsyd1U3yfRcSBuJ+nbEcvCrLyDXOgchrngl9h2Y+9Auls9iWp0NVmdfGkxvw6tp5IYwiM1PwtI
hZ38LZP+aw+TcTIcJqOXafoR0VfHDgPuTlAFpbOZ1DXms4iVnTnBTNYVLPHzTzRxM1uTEi7plSgl
Of+Mi022gt0oNP73IT7U/ZbVfnpCV4SUgWI1QG/m+JuzK7LWMB97nRWKjJW/k65DTl3PH2ONx2zL
yxkO61zzkK1gp+KzNkOG5dgDe+mSh8+8eq8itGUmNkM+n8mx1y0xWnRDDmgn/IzUL9l5LTJoBstt
dEiZlToPR3udoVFa3gJ2kiI4mLGf5S/N/B4ymLKk4ajGkRsmt2XPUFxy3QxfLa1Z6KbZbkpOZri1
sw3YfX/o38nOYpr+yKDMyz+x9i+v8XTQqbXhW1d9EEgmSQIpPStQd/H+eGO4U9vNGL7L7Zukxntb
lddE/XjsHIb+o/ZIsXI2Or8Fa2vL8jX6YUjeviSj2LPT0+dKbodjXn5RArmG8W9O33WGqxiM8u8k
ClzkEkCelwaMoQoCvAbdClU9MC6jqfpME01I4dhFu9cImo0yLgG3j3D4MIbBG+fR7TIiYRHyCU5v
g7wBCKVufi04uAhhAlLkVGZlUo0Di/mgYLOaRQGheiH4/hI/p0UT1RR4FA1A7GeIXjPelazcipfM
VC+MLkrpUhi+pODA0tjxPq0s/cTUQnu35O+E5zAjfldowINw4AJcfkS2Rw52ZUtfFjYgUC9q8mrm
2zbd9dnVSR56cCE8hDsjA/WjPMzWtbsDZnOHsdDAccmhyIxfxrzkhZy8MaSlxvAL56Xvgdpofwpf
DaIOgNCD2t5l7I6FcQfUiOd2M4/OqhajvuqMPz68KLno7DfSTY/VAVRUH/y78bFnmSQGICc4B/kt
cB6yduuMnaKchXltqrdcwO/1w/xdn08NFHzVYwPESDCC1EHKYq+ZBr0qjxKshoZlASEjdy7nrTq5
lfUoqg+FojN0ZNcGZCmhOTJBVisiRKzc4Q4GmbWKrP3QnW3Ygkn3Jw3/xvAGvQKDlQu6Gy5/D1fH
GwwPx09KNpJAVpowKZbdKbvpsSc7x9h403u2H/WRH1MqsUsTb9pfy0AY0BePEx6smm+x2UlU0mVr
ndMJQRdaXrmWlhVVw0OWbsyAnOKyGF0DpO1l6HAr4JrFsnHSbB20MsmfTaJQgv3KGPiyz94C9sRs
bv5SxD+H6XdkaBuzO9jVm4mEwiLbkAC2J9GAURASyEOC0UFrJiN4SGlTkL8pieGQPWkwXyeXINHI
7GEQJkMZcpxH3BozevO9i97VNyAjOquTIzZbGCpUTXKPr1XLXL77nfM7PIou2zfY49B7IjayJDD4
K6K/P1OyEd3JNr8MLqX2KqYvhurraHrXp50deJlDGco9wRhVmp5xxDiHhnMtJEgdyEo2ZDEWB24t
ddePBxmXfqIdcCI4418BwgBzfctaCUZpgSSfYjZooFZjJGPr7h4E7eSAGNnWaP8xk3UF7z2eTDa5
SpiaJ5kc2LTutSeOsjjaLrsoRjTqMmVMu8x5moregEyr2E6KH5iPUPnI6V/xUfR4cET6lzdfM3lP
xYI9AzuEQS9aci8BLR5Qmk56dVXAJUcm1QKPxYxu4nbqzwgQ0shh1CSfAl2lVjc1pxPMZAMAb7JN
6le7JwNWHZSKW1NQweg7i/NJvJEimFiBNb8hC8BR3fPsMfYstFuEYldvzfrThLznoPXCEPpQFPIr
y39BO0m3XbKPZV6MArGo2jT1vzRhm9N50v1ZkF8fPsgoLPYygqsenOCQzU9td2S9Ber2uK6BfAVU
8V0Bp/SnxKvfJ8ceBbTxMWqsJh6DFkBgmp7L4C+h7lPSzLd036quGt4oMNkcGyb/Z8MTIWc7xGxy
f8zR37oExOiDxapTj6VWe9rFh0pTi2Uvql8t5U+trq0D9b1adY7plzXhlnWLlVx9C9A7iCIw5WOT
S34z2d3i8F8MdQv+muoswA0vMC48yjPBTM7QD1066nHpMr6MZTiShBoqDssMOE8GXpzNB421Leyn
uoCmTyYffdw8tPE7ByVpfeEpIHF1sz9gl5mhX2fnZv4NayqBhsHrOi4+M0ytVfcMI65vfgqafmcW
1I+hK3GFu0p0bwf0DUIv/vBS8QQ0bo0JpDdIP+5DAytDDInONds/vWWn105R31sCxIaDi7A9L6ua
z+QQ14uDU4G5Dykz5KoHEtYbh5GjMaBFQLII80MMT2EWP8q8m1VXmo4Je4zocGBcwsgX8W8S8cj+
lcV3hY2FXVy7VP+158/o28AhoUq7TPskyeUbecLCoo3ga2uWx/oNy6ctvUgVYV6LG4VBcndPhs8B
Q5Hu4PAiH32apgubsUzTN4glWQG73HwZuzMcZY4VRf5jfJJJp0Da1xL7Du+0IQOT6mY+9wmhs+xY
W/B7jWjb19XGSVgOC3bEJNtBd6AovyYrv/gzZNSYX+PcvZik00gx29PGDImEPTVE6MLSPZPjnn+K
cxSsmjN/ZiSzmupHjw6DchR94MpUJXHmxgSR82g4RdVW5hdK00MKOm8+QdPrxcGprnJ4CBhoBE/j
BfdcJ95NCb3tkUGgMya/iGi6mNT+03FF2djjTJZNdem9/mHRHNCKaPgpCQ6i98D7O4WYXMGiqk/6
kR5Kgrm1A3TRNWzDfFhgKKtR/lTM36SiEWZMszaGp1X9NMarluwgBa7Nfl/xWqogAO/GfAYJ7yQo
vCeFsUCgU4YsX7HG3Xu3hn9J/I+lGhE5YG3wjdLHdgZ3iFeeQbI1PkUGkGAnRxzrnmKvK8sX+ckY
18yTW4Q+Y8clPptkTsCLYAZMOUx5OqZyR79KBHBy3L59MexpVY+fM/cTn57MQZ2egEK3OGRTBrLm
nRaPtSopwro6IKvtWbvqw3PEPbdyIpax3DCnouia+WGOz4H0FpUf0uCjpOnpPcoJShWfQ8YI4i7L
eB03rCEADmnhXm10P9Cvtn4eFA8MU5zd2umFsdgQEyDvflMMdgNpy2nJNnFAJkPM+pQtlbihntP2
OHW/SpVuG253WF7uzObQ8t9yAKY56fkYQa9+lksWHQlTqxfRk8Y2/7Sir0pJ92b1ZSOxAi9lBEUp
UVrXguaFIBjLE5mqc0Fhx2h8yT7WPXrfNhenpPermbUN7GhjBSNO4/4fuAWcZbsk//2/aHso9mtE
bFBHvnZzcpktZ67D0WTioIa51XNxDyW9evLUNcJM54UuL/h6oogI7SpaFmF8s+4bZ9GJlb5avnXK
aytdBo5p1qcMHDTTUWU7MNsCbIPjfq+a7Ijbx8ae7ZfiB1RPX/3OKhQZ4HhQNvA1wgPHjYALOGVn
fb6Lfubpx8IY0FNM5vVR1TCljmxhYubZM0zlleWp3LTl1aLDTIyfEK1aTkgMPqf0mrZ3UWxbBUvk
NtBuhYMTgpR4qa2kBHQSt2CK1xVuAx6g0h1G3KYsT+wwNxA3a8ha/vbhuzHfjXDgp4c9sLR4qBoS
WCu5lVnCEJ4ArMTI7yTBnHk4KU+mSykvX79fULO4WOh8CKiauHYZKhS5r/8u8wrNjv0FnjnM+IFg
n7ymJhnJtZ4eGCQIkOSczv270Z4g10fzjq11lf3M+j1AaxxMUKlqOuV8hJiureQr6S+eC/vKrLLv
jjCnJtZhaf15kP4s7Rw/pYBUDVGnBmsM49AEckLG2LxquWvOALlYiuCRQKOxsluuu9WCSrS1/zg6
j93WsS2IfhEBhsM0lUQqZ0u2PCGcLnPO/PpebOANHhq3+9oSec4OVauISF7kbyTPAogLl7HCLmfu
8MgzRWVAuBEglGRnVeDmTAyaiFTmP1CrzyK95/Ls7MPh4DTSyxjICVoHFn0GcPiRh2ZaEf6VITDg
ngTnJvmIt/9K3fGHvV8HqHEH7hlHMcj0wO1992ILFxL87C+h3YthPbInwBgoGFxjWUI9hVJQJpQi
571AmbQYj5H1RjwJNcSKhFVRPlDwEOJRJ585tigAQjVQ/tidEjoQgORrzUbZrdEhnFpa1pMfu013
hQlCNXMkM7bgBcpu7OmkQQesTRvCXlpxw2Bb8PoE4yEwPyPtKxDv9fQzSDe7/1aLDXPcFkU2m027
BTQuTHatnBHVp6Leg8ZjwLRkDcDAD/GtW5d7Q9dxYoCmOwu2ZHq4yzDzYvbRSQS2sC6b6t1mBx4W
WwYYJKyChOEf/FBeyXMIALplvPvrONzJk3ZvUUgqyoxsrxaYbBaqsk8B2CS/OZ5c2aXUVtCP78y7
ifinF+Mm+JG7Y9mccjaAXvmn4f7tGJDShMtskDWEwmtfPHtvQdmail8+rnXL62RYP0AmogkXcF+g
Hr9yieDVn5R93z6iFhs8XwDaPtAizav+iqtLmJ6G+JxN3wKBg8amq8CysgsYrph7vbyONoZRbuOI
nRBql25fo1Nh9KFhM7wU4mZZlGbVRtV3Re14QEMatrndxi8uXfDdQQYuJ2iWbeeAy1pboNaz/leP
Nzg3Oov0bfkQockCAEZqFxMM2NdZ+NYQ1puk/8SwL+VDkPBp2a9y3DahhaYeE/9ZLj7qvHAgbqCi
ly1ujG3IO5f3GxLbQalc4mg9IBxJFHgWBH3yI9jJSYIjSOcjthZhybRjyW1UMNDoZ/EbKTkKzqvc
7bqJpMR0nxLb5RW8cYeYDYW8TScyb7iOBvXaKxf6uSK+hDi5GKMvDToo9aShR4gdM9aIieqXkv2G
nxurFhi8nCqcO3lyJI7EAnMHcYRUTAFUkLR55pwySDPT8p/aO4jTVDrwkUO+rWuHhOlFgwMoIsZH
BEtU1A3xWim/Gx0CAecFuuD4naJJZm/r/X/LO7x/rcamT+G64Bar5+l/wZqs1q+pvmpkax8MXymA
hw7KcE4t2aL0q1F3P7rhDUaHa5PkIuRlrDvQUeEc/srdt66/pebVQLmK9I16idlY9Q6pUisvrEi6
GYa2ZB/dkkBKrsZkhCtC3ddpzKACvUXtAZ0MjniaNjGxwEaYfnnVQU/uCawpxswV5x/V4gv9Cm7y
EPQMNjKLWDrqoXrDtLuDKM114f8zcF/aAY5on/HZkVQaIlTM6btmWJF4e6X7J37N8awYrqE6dYqH
gU/lD87tCLkyidcRquPxSvGnMWwRb0Z1qGOe9rXRscY/G9VG0Xpc006TqVvII7Scrh9h6kPGnVfx
xgYKWU/VG7okqAVjqK24EQdS/6Ka668KcdRylo/LKPtqov1ciAQp9XqvLDJ110efUbaOaAM5fUi6
GcWT4Ex9Vrvt+PFqyjZdbGWUcFvyNmtAAJp1GD4IA9K1pa0f2A953beVXCDW6Cacp+geW2eleLK8
QywrjHMvQ+tCM0aPwVewt9NL1d3UnFw7l/VRkWiO1V0YcGvWno/YC2+WfqsQvgaYX6dmZ8oXST51
3PqIf9jdWEzr1PinVzBUoBZDPe4Xx96Hnh1BWW3PRn2KGbIr9TlsjyNEr45BA2FT8nwmEdLKEG2+
YxdNuGXMbFhUMwg+gNUpJI7pL1UvGLpB7WDvUcXvCszT2PhhUYlmjCDCLeGGLpYKFodEVJF/u88t
wBrPpj3iuQdcxRLmowCaDWpqIXS+2qukXWwTbxojqFxcjO6qJ1efKkFV7+Kj1B9T/0WgkUoKJT1M
fguSt3kx62HNFL/CX3uNE+TfoeJtMh3YcfFeDs8gu/Uk4xFpaNBAbpvyPno84U5hE0LXY0leTAHm
BkJ9aYZZUksoiFFB9RePgXbmTC2LTLQFydZj+mpdY2Uvjcfe5kB71EK4M4myggKZUPT/RhZjF8VN
sr9E1o6NztyL8T+K+EOkzRk1vaNMgPlxWXqC1tnK0UHmbk15WAqwj//msYo6btgLY3tK+Bw4O5KL
2d8iZTXKl1CcC+UAG4xiLiKvl+VKqiFpJAaiWUbaC2W0p63KDqLPX2q5KUNfSpoWdbhgpFPw6CvF
O1mcIFi3dXDIqK0D0AVVHS6E92bojjUta3SQdfhhc+qM41XPfvGo6707IXdjO4qqXi3OrP3LPEBc
/kxzooXWHjUS53PNtTG7d06Z8g2jAe+l34IeOna/kzIubGPaiYIU8tn7++SfbGpICDX0BwPdRIZa
As83HniLSXb4Qp/C8w+Z0/Iegb2X+YK4LQIwHNG/Yj6ieMur6C/NP/lQ2Qtn/mfDGA6UijVrCQqI
hOlB/RtzNrLcROhHNbSdMsvmh0E36qlsu1gx4Fxi8rAzecME07QryFBz5LjCDyV98WTGw5pEEhOv
cbmxjZvEwLJS92W5lnnpanyrubrBxxdjgIwIx4jnUehh8v4oRGBHMyRaavmmjNE1rlBjjxK3H4Nn
H0hC25Ubrad9epjFj1YbpAf8ysw3BkYR/RdvG1QLTfxj51CmeytD6oBIgzd1z+DKjuC4vtCN0K8B
xs2Y++XEQuxs1iF402IVtTbDVXJiiOmWbya/CIRgxT63LcPpjrwtbsLOYfegPoO62dv2p5I8ZpRZ
osD2taLleAqCc0G/LaU2s7IStnLrVPI5rNrVUPy1CAaUlWZuI6DHE0oGlIXEGS+l6RkZz2i4AHWx
KzeDJFM/m4jyMb8GDUPYeBcKiKvFp8x6IiN/w2iaQ4PlMNIPlbkripC10r2KSc3VaFjku8nuOHpq
wRteaktmyX6qpXhlyudiQj91QxpgV7heL57utnOfoV7AiFLxHuTwbeBosgz6j8ERxbhmJ2gBFMvp
ipDe0vK+h+ZTZRo3QkokVWDsHTN6l/2Tje2mLP8qEmD4BJgTeHv4AvxbhsXBA7Sypf5kCJcvod1v
wugW4JNLuw+T/YyH3MV4WmgVkRFjp+SCjSl24k/Jv6rlSZRPa7jGo1tY2/4UpUcaGBAhfehO3E/5
vwwtVR5v8TMy5ezTlTpd04ayvHVkHDywk+Md662k3qgPdGeasZmMdZPfxOCkCs2+M2isCmoGz0gt
8+4rRZHiZ3cCUXG1XzPjzJqKUWXHimOXDdBvV/5whaigDlvRvvXtpwqVPPhS45OXbDQm13756HWb
afG05KJwdFFvDXEZjDcZEIRsf+UxxoRbnFJMDI4+Mr7G87IUpIRSrlX/RorbwnokxSkm4WHYasNv
6m1mc4o+Gisl3IzDn433LkUQyt+A30Y/ZQN8M85mMnRUvNKx/43ygqyFwUBgtKb8lWyE3/1NS5C8
ky6J+0ert1nwjRI2NG/x3N6sARZ44jRQWPMBR9G/qvtGXxVn23nO6afHAcAIU6PAdIuB/huPKX7R
Ljln1pvcXz0+2xQhv0CO76BlZbvDhqfbEj2LB8Yjo1Y/NqzmImbKFZR7jPCfDa1pgPWhI6NWAgcS
JJcQpT8oVZF/WGCLUwemn9WvUdy30c3091j/wuJbMn90ltgIBln1C47rOlwH5M2HSxFtVHEfJwrH
Bv3Amwix/LrtqyCmQb0M6IgblCXyfLO1JCC5vX8tgWZjlNN+tRiPFWpWBuDoR2gQ2+ReB8eu5Qix
V7J3Z4YhzJKw1FuKOqfA/uWm4Qa341BfusZb2dlpNDSs+//QQq3rvkDFVS9bYW+Arq86Rv1TfLNm
mXr9KWa/1KdWzmNbkuJixtee4A7/rdpnYUGCtvj5aWVZ1ixGCnCNAiamikr5aRpZvhNQOxyyikBB
hmUvP371lBxleJFMtqgEO+YQAhk8BvTOhfKqbqrPUvhZ35MITTI5Ebyk9JxcfqJ1JfnQDp+SlG+4
AijmZQ6VZk3TDGWk8v5UpkjmstFOxsTzvakMmBTu+B1OGzWgxJ8+YapI7O374VsYjwC6EhEFZHUt
LPMsSQdreM7JKOM67BxJd0cg3LhFxH3K98xIR7Gp+UW0n7D/6UCWzHnfSb/vxSuNtsr44cEfqcXR
V4j0vtAISfikemxBKMesZ46QsjzPRuz0X/0qs2FZoQBjgaW2dw11SMEjSNOVhM5kHIVxGrVdbH6k
hDjnGzTdyBW0BzNaLwPbvcK9QRFLHsbCRFc+8V5ac7DqM2NLanLbT5Yz8bwaGQAsdlYwUCQTcwFT
gfe4ehMmQ7ivKQEB4f3T0oOs7wXCBCzRHSrC4IEvTBueqrbPEmpRHoHQmZvpqgLSfdR5MWLDteav
81fLD/U8j6v3OCmT4KZhBVMpXAYqnJjF4ujfhvJexDoF7JeVnpWcyNp5zLqO2x0SEwzAKUDk1t8N
2qfSAzBMV8a3jLAZzkozniMMjHnyEWTfkX3V85348JulDaCSCTJANoGblnGAkqJ3RmSo8nlSWFZD
sACb4Bs3uZnBWei0Ei5oOmNP3fddsOtgx0WctaTQKAgSZ3X97Fls/HbVyptRcyWgZvkzR285iquO
LyBC9a9mTprtJRxakBvEUv1W1Y1CG5d45xj5byad6RtTlNrSzCr7KdsVO+8xoy5AxMeq4WxDIevJ
NiUplfDvDxhM5mcTXJNJJvYLwiY6LjBLZE21fepaY7f0p/0kH5Tut5RuRA+H6oGPFQV2O65xfSyq
L2nef3RoZxn8MdpseRAsbGt6uLLKn9RzjJ4Kx/+TBqcXvwyPE8/VgThoCj0XHU6g/BSlvTCQ3LQM
IMRHrC7LgLnCI+GKQH7uYiJQjiIDCvYYNTQ0xdOU3jswC4l/s+oLVjEGkXr3BpC49p+xaTLgpIFo
NwPKBqWH1IATzrdXPv9lZILzGehIuLk77cus71nLj54cu/gIHqzHPZ54O638h6vTkL+tcSWIzcXl
pbauIpG4PXl8k79De4bN2HXPDg7tYL8NlGWS+hmqxdpIriNmuwZVbsCPQjLEMma0pczIvVmuyB7T
jnD0rGR/nUeZI6uPxtvMfCjTEdPHyCyzRrfYUr3mh2xwbR2LR3pW4cqYG1HtSDjjBN+b8T4QJ/ZG
+Pi+SzLDJo01MZEuk3KhAzTEMW+PPQnZ6S4uVpLh+Ph/5T1+Q5F/1gwyY+sR6Her/QfYoTAvQ35H
nshhUKYHruQq4jV2xory+dKW/DtsWiH8EG4L7HVVl5ssOJS853WargL1JtCWAxWcL6Ii2IzNPWvu
6NWhch7Kctt8ca1yDknaZ95c/YCuZpEoIJdXaENS89YNV4b41gSp/paqR66o/mWoqPbewVAtyzsr
ZlYarDBD7rB8ibPMItFytpw3G0RPggQW9dbld+UzjW9N2y2b94xNp8ynSvTHS7G4W1siDuXYUcjn
4jhGZR+GdxREOb8voxz24+h7rbtObzYHPNQItWMcrSrq8gTyUWZre+x3PNgv4yDb66w8t8jmQ//u
tVtPWWXmPmmaC9iyVcjEKPRBIgIRJvCrRcetshheY9cuBQOpyZ11+eOzMn2k1jf8zHJC2ePGlcOF
VLRO+Ois7g4odcVoJpvYrkUnmLew57zuD/ZDXRGFEqIbJExLO0rTVW8BjKU3ub0OgDa9vZ58x0BP
kuEv1y9xwR3NKKlyLQQ0EHhJL61YiHaXOHh540eDhJ0D6SMM/iqByNTaA7criCa2h1VZ2GuJ0k96
USJY81WJzRdEakrhIrPYoRTEU58jscEQy8Y77d78fps8gxBNrBBAyq6oj2iOJSSz6MMGIK+obSr9
fYTd0aHste2/IdtNbDEs77eXP1R1dHxw8Eb7olEeC5iaFvISCFEBWgzBECoJOVejnaQ73cMAQoqX
O9jhEmJoWyQrLvcCih2KX4VpvkW+rtNP34zr9e5XQVExELTNpPUQK7vMOJSUh4P+6OP9KG0GviB1
hA6msAHJ9S3HzKTH1zhjDK4sefdgw2v8dkHz3hPt1zQUtCYkqLvQjgXrquoqTUeQRkuaaowlnIJZ
4BrgW2AqkevtyU7HZzCLpYUTwSauiyOPXMbekLFPbv6llFlMEaAb1QZXSP9dm+chOQlSudqo4Ogm
Lgeisfo1mnBQGL83KObSo1osTCqvETUs0oRyzQMuopMub316f0IoacohKJQLZj618ak8wugHXbck
O5G+lP0PrXqV0Z+AfiwTQDvNC0C1eRblzgbgWryp3MgY/Ju9GC58yVAVhH2aaSc9+3qixWn4S0Zw
KdPh6rfQwHXuVQQjkMvtjVGj50QsuOnAYcE9lPeeTqgeajS8KKihOO2ZL8ySC3T/nC8F70EyID3o
nlhUVlV8j43JNTqiQYbmoRrfmNncSceRBAfWX0riJtBBi7xZjBIE/gEpG382UwXbf/465uVhSib0
kH+YiBkIS7qUVrHMgVZ3BKETc9Pq8lqo97T6iKRqqzdP/NlV+PIynTsLtal57cxXG+LiZCaldfeR
eWxCGd16ynpCLqBEp7b+R4qhUyOqUykMUAkO/rjRIoEWO7iUJJVXfPw2g0PopEG9lABVFAgTBeVZ
rH/G6bbNL1V19LEehKCItSh7JNj/bQx4peJK3iVB/6ilTkgBbsPZGYnlTlSDudIsb2bUIp4DPHUi
LZc9UDmy7VdBoy4EbJW2I/LQLdm7ySTDoiPtoCFhC3Mn799IjlrwZUOEY1XIxrY+NARoJfU9JU/C
51S0dHfw3YiZLfTfRc+6EccDzCQyc9CvWOyhp8hgj8ViCPNfT/QtXE/6hw0ZUttuIpLKcyySE0om
GFHDGUaPg7dpKXp0FIxZNMKv7DJej+I3NAzKDhX9C7rF0a1GViXGhPOFicsKd2XGlk+MIapFXP5Y
pxihDnAUDHywNtWPCowU0jqP0BEbmRMh78qGd1JiNlN0G0L2qlwcMfofDAaIq7GOqfpSVbDmk30m
zPYNPugZmdlOaDYCzAR9a/2teDAPqjpesK6Iom1K4slou/VszH/4419rXTFY4bC8ehXnIJtb+GQi
u9rSS/K+UusAa3E5jI/OuybKS5SvCnAe3cF0yrJTEH2q6rUgqdLnhau49caBFSTLFcoRKAUjjKyA
84eZYammXLnv+KaXkfImJ3fRfE7Rh2Ifa9Zoo/WUUeuw8oxYdeult/TBfC5U5tQq52PAvUU4JPtD
Ri7TZJ3SoVwHTL3C+jh78AsZFVf1F0fWfZxVsgERjGn4YxfUjDAKM7pqiAmLSjnLpM1Y1z5pF30/
32CgPUB0xs05sIo9+aJ28BEhllc1dIcSeUwB/wVqgy6NNgkzww6fGNlvy5RBo4q6z8B+UegacJH5
C+2fMr5+u+OeUXNnkCSHvQJMblbRRsMEk76lFBsSHLgwFOTiP13FiqxufE5s7ZD3JYvb8l8DaM7k
qQBVxkUNQV0LQViVTtlWG5DdTohQcegoakIPaeZGr459JEhpi+9K9RMR4ZgQP1RV72Xjk/tzIxtE
bzb9sPOy4hyKGK+OtZBZTpUazWs3OqROM875zOcfff4w6tYZbYO7IGMXbtgoVue2CnBLyABD3RWq
zhfRAIVtun+pFp1qXfmTUDMF/f8ClWXL7FKy3jTjTFgBOBouGJghutYgPB3wUrerBDUCU1PDxkbn
cu0FDe47Fh8R4Cg1/MUZAViTmilAn74V+l5lc4Ak1RNXz/ywuoOIOG77taiTffmhUttMLJJzjK+N
qS/9+NPs/jdrkdstge45ks9dIiHsag2OMdEsceSGVG69FCw8mp4JOIBdY0rs72nMBbFJmaYZFvvC
icwjQfHHWvNQK3NveBXGJextdsbA8SDp9WsbDU2XLlPxk+e/kxzj/p9gELoVm+W6+EbNeJKijwD1
ufSyKOmozyrLbdH4ov8MfYRFLEW3SsVjti8akEDaTm4ISlKPsv8ls68uUKnIS4Z0l0LTz6OePjNW
dTQiItu1sO4T5HiTQmhofNADMYcgLGU0gRa2HTP/MYvRbYd/YGZizBEVAjXGMez1Z6q8dpLEupN3
lqHt48zEcNVTuWt82TMdDHAANZlVQawcborxQybbhLwHgD3+l7r51tDdkGLLqn4HuEVjdDj090id
MayLRmP4phPgu/FZ3AV4f1a8BCT6BD/meKFAVqX3yMJIxAjEQhWTdI+ihPYgP/I4AjZGrQUrd45z
YgLgpYe0f7PVGGMepTlCFHWV8zTVfAlK+FFaXCdEm/cZQlkLWqgbJd+In/321hVXUQLv43dOlhZy
ACxyi8bEDo9WW7AxZx650hS4+qve/kBOEGXaSmMjuva9hyUBDVRXMue3ZHUuqO1FxHALjkrAsoIj
K7ZWGSSqYBsr20A3wB4/Bw/xGZROtlasY34Fz3qJHyE3a1fHIkkaJ3/TCLGfyd8Q322D7rPn07qj
fq34f6W3EfJFHvdptRv+pSD7rFFalshF5l6WLZtSX8iqRP1B1tUhz9CgX6YJSQd7NQ9JzYmmKeo2
CoahjsHfEDI1aE5x/yv0EhgxxoG9qRIYrfDT/uQFe+mZW5ZQsfZuxVBLpAOYuBUIScxQpm4ufMxT
iTw5ptWtY4V6iszgFM4gasraGWHpe9gDZpJIp2+Qv6VIA30535rqI0S6PyT5av6vpAxT8gYfU3Rv
oAT667I5ju1OspgnbdNHJr23/vfsMeB/JYIuzam8XQozqwYNM71JoYuU02f3o/EIXPHpWMXNDNFO
gjWvyHBU5hUgWC0N0JWKlWNEjkTw3hVz59FDrZKz/xgZR8d0vJlfnqZ4XujCM61H2UUN5QbY7hO8
B+TXfY00AU3Xbhs7wanOrElhGBskW94pcjh1JpXlxc/bNaLLhEfDJ09vzxR3FOs5kACAHDFUPRCd
M6alQHMzwjpklzQvO94mg2Mkl4TIRP9AA0GqwyxExijuWxuUE+yZ+pbAVQtNJjPMYaUzuG8Aa761
xRrmix6vITZhGxlZwBSbUXVVDd3GU8LpflfLc64uC7w9GREyXhTD7blzhbYTqohv/p6ujl4y21df
dgcWLeyA8b2gzLCJe6617xwXadGcjXZbZfcGTcDwV1NrVyWXUf1OetuCbpGsgUSf4zJ+OibsQzVx
WxDT0eTHhEV+zYEtm//jRUftNcnnumZPoa5V3z7QTTOhE5wVU7AWIlyV1bRGr467QRskFDJPlRYo
jt7HqHPz6uonbJH8bUGoVsx2FlpvKnvrQadyOPsqtv2eq2RgqoPXtbnJrJ0F+cR8gCofmCCok814
yrj4UXT/JhC3NYxwHO9k4py6wWn0e4nIv7GellxRfl9i/9CER5M6UJVsCuxDoJ3t5qKbrFfkvZ09
BzNZjXTSRvHSFCirMunamFtxQpY5eMXEd2fwypAcU+1aaf8C1hKS8ixmmn2/s7E86umXaFNmcBkC
7iP5zGRdRxqdGH+iJvaq+EoLUtrgMlAunSz5mhDJhn07fM/jDdFFTGEQ8m7GqNgxpVO8S44eIsFO
JZm/NofESDNZ1feqdTXQwjhAgJmjuIEsBsLxLTLdtvZXWRDfc4LblMsQHoPphWggtOeJeqNXhJGJ
lW8SU2p/tOPV108lVTgceXfKNvBYMDNpOg49pKqzQs/Dt54SIv8+MeNoefGYqeOl9glTjR3JaFzU
mx0kgpApuJdRHOPdQmWmqEg+YFmr/xTwNFFv4d5cK8U2DNjO+/5ODi9B/xOj+lcLlZIiWls6GwTp
veEgV7C0Gv7s5UQKMDOo2Xy00VlOKHxdnGbbLjxN3s2q7maMRCVD9QMaND8zMIOcjMKTdrZhxf3t
i3mOBDcdicdfqK4ScpG8d6M/dhnSIQRBug1UDKV6JG7Sh20bK9t/ReR2lrwrQlqi0yKPzRDYNpcl
C7+MLUWwSc2dCXk3V9S9L7HA1mkseLejq6W8xSAbIOm4jTQR6ty4SQ24q1KYIQOZRIBnMphVtGpd
RhUrtl+LRgiX/sJEtMB3HTd4UPnAK1wlmBm4k9DcOsB2DDSqxkuA8AmHrWfsSu99GPailP7Yn9+z
OmMVbeCz5xIh+UEmCNXnKCBNbWNYHucLBLAcGbzEL63i15a3QfyrhK+WFdpgjtu232VVTxPauaRr
rjuVvQS1fIjvomcwWBA6kadQudu0/oykEPOTvUrCS2FbEAd1E2k6EyrF6DaWam/np7f4rJkNEFGO
VrlgOjY9ZIvGW+6Ip07fJ3bDavzVIqwpsPCkqGBERr2BFCPxULwV9p/VHaOhZUuIiU0JWOHYDuLO
r5AxnKcEh0ZDV+Yz4POg/1bdcWpGlCVA+ZmItxgrfJ3AMuA0ns1NpQ31vjf+71YJ/6MX8z1jZdIP
toRoSVmFuB4fTT3U6xL9iaHiU+fm7djzUnbFov7I4CbhDxi2FjloqiLAEuDoGPgxJmORiGpdTE+D
OS/lsv82IYuxiQNSVFjXlIjIGyPm+JqKC44nLdHqHQKYlVkbm3CCiQTdrmxM9NLzbOQRTqC6A9Px
dfJD8X+r3aqS7/oQOCQS0so/Bx5/lelgRy4c6WeN8QeBAVhHeMxiws8jtjVp1v/DBMc4rfbugZeu
isFwxzzBfmKOBElrnzqO1oRNlHWXcmayybrHappyeMQo7j0fPiZOn2Zg/gjiWEPwH1q82uaWdozq
nLUrxhWPjxkz3NJsOIrq6kNCk1ZhDW+9ndl+c2/5iF9yDAxJRlybKT9D9l+A0XBVmM5E4jtac4/g
WkkU12zSSJIu33HWpmPzUxrQ/YccmkGOPYlQQUSRceitpOZrlAFtCO3g83Zm1qwe9km7xzeop3SG
mB54ZMuyd4OG+Ty7iojrvOOhySs84v62YYbeN19peyEp6EyC+JIM7IWJ6dtGZqVX4ykznjNkQbYP
CTqCfvIw7bZLK0Ho1sTwnmwCJgRSD98OTgbbDbP84Q9e21zbytNnl2PoZD5VpW5DFJ2djw+MBqx1
splm7IQIjTyFkSVO5Liy91a6l0GYGaW9bpPwXHbM2lLp06pGddEBrTW/AtajPl7MlAFWpC01sLVS
hKg+y90YU7rdbYzs0KGoGNKtFrUri1dZnjY+uu0xP0pIR2yGdyoo56z/KejcRzQ2SofTG0A4lzm/
u3Ba9Qx/z50qDL4kMZgQn6sE/HV+b2C9e/PHO/BXxCjT9REBx9giHz8VCNKJLF9EtryL5JQgmWiZ
qekumZiuoBVFP5W3Dz6GLeF2cK64TFAXaIq/ltIDuTeM12CZF+WEJWamcrarMFEOZRWcqxH3DzaZ
FlKnYTQbpWf6q2eUvNWFRMiNOtt51eSWmsOmwCAiEDXmLG7V5mZwPdoKzW5Hd18GBfliEon0/9Ix
GRdV253DgPhLOHK2bNPCreEWrew6XdFZrCWNKolO1GNfRG3VtazHAipJ/eFhLfRqTtHQ6lZKqR3o
/9/igGm9Bdnh2EKnpoha2YgfsrZYarSpEpaClPibsYVeC9fN0MDCNtZK0uC2Y7gCvNTCuNY0aSvR
+bYcIE+tX7eq/d3TpHo8y5FQ/k3sxrg72LaKpaXqK3bmmG+WMhbuXKM90OKPSC+eAU2mwmK3SVVm
Fp3bYMVBebnouj8Tht9UUjgHJbQI5vq+cVb6aDUg+04Q6kBxdmdnNnM8V/N7dp/UD8q6SXdtbjh6
9GYy1peIXEzGXz2Ezqv9jCW6jy/dAkfTQr3WoqONqlkyk8dgDK9ROiLsG1S0j1ZClBsUyW6dycWT
VBFk7X2Pk1H4P/kY7zvfnvWxq6wo3gzzrcl1yDg1cOzch4QB46e52tXDtI6mliPf+rQr8q8GPIc+
rO7GuhZNf9URe3tc2TX3sIbWrn3WaKwIRInhXaeP3jT3oW9vUq1GFsCplo7nQLJ/xzKEnoc0eUAS
UwU4F++tjVkzp+4F7kQSsKojl1RnK9U97yRm2/oubMxNH3ls0lE2lODjSHrAvIsyv8GpF9L2iF94
rcs8onWdRQ1cj7CohR7R4X6o2kfMdEqNv1uTUXuk/xEmS/ekALZh2elj6gvrTTwSntcE5K9G9A9n
hee+bYEv4O7I/a8JMa/ntyMbmgp/OWikoLipGZYbSV+hGMHPn2U/zMqHknDI9LeyrR87nCVchLYo
/UqwTGRVwL7WdnKGayMWtr5GUY0DzWglgkbOrVnxXW8k1L4aL4/GmCLvs1syh3t6lGsE63X9s+Co
LDvO4DNrTJn1W6DdwcqX9qHQqVyqh407KKJ7CfZaizCGQIBcMH9+RdjDNd8jgoQ+mO132Pqsw462
OW+1Z31Rj+r5byy/KwFW1b+kMWLgHisw5/UcjZGPoKpb8CCEASlM6gbThXVPux/R+QLRKEPL6VXt
LsHHmBBQweledWxrU/xqBveyl4L19MLNxDY7mJe/PBg131kF1k8O5YeHKaBVZcjqPcJesYky8Nil
eZjCaAezkFyx+eUmzBv06zmtCf/wOCojNPUCx55vgznjKrH9zlVmiS2iHPbs2l+ttQsco6VdOVNu
vbp4SBlnmWsqP5LfYpas0DvJPDNgTaNRtfXrEDAsYPA7maiCeBhVjLJDcKvZrvMv8lx+24OyDRtY
4DzXTGQxzO8sCERVA+Rc/hD0hbW66lF76yVh2RnsnHtFFkmN1bDAiFQ2HexLc1Fk35OOq5Xxbq3Z
uN0IRitq18C7YKYQ9q1dhANRYT00pKVb4YmW02o76hEta+hILLYLdZ+MV89v9jX5yWklHzXsGSJP
lql+9JJ0E5KJDp3vU+uaXWppQDBaslB38Rw8p98KWWUViC6VAY3apf8ktoqxLHHzQERP5yjhfc17
VuqIvJAjqThiesaOYSw2vZ9tqw79vDauUyST5MY4MfWegaRRtcJ1UUPWqsrPsTPfE2NEpPWTM4FU
gNeanrqMmldKjl6ks37msErs5kY++Upj691WKmvP6QTQbREyoChlWAh9fppV8TGQvZyBA8i6G8QP
gnDeLJ0muWGb2CgrLlNSgrX9fxyd13KkyBZFv4iIxMOrynuVkX0hpJaEtwkk8PWzmLeZmHvV6irI
PGbvtQ2vW4MVaMrnwejm3JGfOSx5oJ5txG1IumedmqeYXIq6dtP4zo747Scrq1/aSNFXvOHdA7+a
rVyqlrKuV7rV70aKE78NIKe9zlIzjarQI1/RoLrrsa2lVbhTzniwhLep+mJTz10PzDrKeVJiyBDw
eDvYkRNHnIBZL1LxTreFKkWsE4SFQsWPOHwNc/1i+8iAmem1IylL1wwtQE19mI+3QBCVg4cKn+vO
18CdcXaNHGgJrr8iMF4NbLbsJ+KOsE/2ZQbZr6T5rYu0XAf/M0PtFUUvL3q/sSoUFgF5uVN5SRhs
Wc3K4xWrtK8uf7acBHA0WyoCTVUMGARn4CjOtWQc2OR/QzqtK5qlVg8OfhRvvKy4qKbY18AZPD7u
kAOiAnNUNO8oTukG2hsffoJGykI013fTzSqPvUUJ4sXsrimqNChknqRWLPxzGwanwE0vbucts4G+
jQjEGrMr254kbTZDba4TIgozI1lbiFb9VKwN3d2HMRg12mDBQEDnJsEE7wrjBHC2lA+LQsJ/SWLs
o4GDhIgsh4qmp+HX/GGZ4xnxQuHDl8i2WCEuhrq8KJyaIUCeIiCxga1hYLEaoCh22W7sHJYHVTWg
FcS/T7suXEFkSbkp5N5Dz5phsqpgZtm43YF8QDreBHBpHBceS/EW0aDGTcpVz6iI+6mo0oNHMpXb
hCcKSRR1wTnG7GL1xSqK2Vdp4VYf3a1sq1VFXQ5sH7muvLWB9tLgvm3ZCgwYoCdGJWPOWRx0Kxb9
qmcWIiI4c/oqgJ8iCsU7zFZ2ZfJfiAVbuGa2jSzmKirYV+QdOQ6kJn4px8JK9uq0ZDgg/eQzSHXe
EXx3FTpyDzOq9S+oP4kQDJI3nYlDEYqlD4qhAC7ll1sqo00cTG++Q75VpLg782WI1ds2vxtAYRHb
fCUeebFMBTo/+IS9VS/URHEYOM+TrTEiIJrGBv6DgmPWirgjQ64CHJcJjNhX647Ba9CHHy3RmmmO
rjFveBWQOsOGCIB/NAgrkBtsrQkhe0Yphl/HSrKD7fg/pvWdllTVoXb3Teek9GGjzAFzur4aKf2H
SHtoPsEUbXtqg79u/MnjZcvlmIRzfaQfXF+DgfYp7Zdk8leh+FXOr2YHN0F/Mc/rZf1nOmoRIpMY
MsE81tzXHn1O1qxA8C1NnCaCOUHOX9UwrwZs8iFnc0w7mXJEYOPV2OFCdQOy16GLkxCI2fdh/bFq
wJpIk5ppSzP0cCIfQxjWXabE0s/o5INlKoFWeGp6d5E79ZhGOz0+jThhqmjYRBqDzdra62a7q7Lo
YLNXHZoXS567gc2PYAwYBBaObNao2B0cSEN4rM448La60JBu+FdYgXC2MVdSiqNo2OZWfwzZHXsp
noUY46zhYSYqyEgJdi5aD10gGe0K/k+ZXDVZ8zWNw85lsuL19caZ0KS5HdcFn/ZItgIgBIDox7Gv
X10v2yfedA0NZmhuvLOwgZdQmHvBvHKKDz26aTGSreqAZHDSDSzmzTC8hd74oOhjQipWqQ+x1kQK
YZVwIGK7QL+Q4UD39j6sGYH5PcSC2QXkZ5QNmMWBQVCIKpXlLIJkI9UB38vb6Jw7euaMWF4RFH8S
cvpTmZjXkCVfR3iJZNKZTfWmqMRzisSh843FkP6Lwxe25BtXwy4B2VHWDerfefcAa6Z3oMmZh4b/
tSaxjoITY815aFm5WJwRCpGvGqCsRDqS8vQsq/jBS38ep+jNs1PuCcMpFoP+qjOVN+pXhk1btwS+
iiCqYkeVI9bS6p+S0B/Sm7fAe3/HagODex0h8ovaDzpBqtfwiUIfYxEy04uKKLVNB0VMAcoITy0u
owzifeIeSv1fHe4a7kaeuYM9eg+d+PUGQHQ+8AnMcYZ0CcE0HXp/+GlTBvbY21LyWSJyKfWQUxKE
70jd4tmfbRVvSjbDY4mzdWCxpD/NkTjS5TZCzxcl9U8xkN/p0HRlMluP+A4EQ+o+oh7h+PGAyenO
n2J8pI3hKYCL0EA6qGL9LvSZ4klLDTTOtu7IcvGUpgsD1Hzb0Z2iJbDRByfix0bwFQqB1bLG2gF/
1TKfB9Fs5ilsYTjdhoDb2Y0Fti6EffEY2jeBtzaGBxSMe72m3hVc9hXsFjabx4g3ta7tV9JBXhBx
XoMWb46Tz4d2DE0vPtLoPLsJLDwWf625dClUNYJ7WJE96YK5lcHIoGC4GUTmRmj6aeA8jkcwkcr9
i4t5hcsPs7FAWKydgWV8hMwEBoR9jY2+HfLOqK2HvLzVPvOlaNwlrF99TLx5UuxDi81c27Brzhct
8WASx4Hm1LtcJ50Pj+mo6K0j959RqNeG4ybXDAouC/2b6b5mNQJH6usyDWfWCwuw+mCGtwLOSRH2
z9lkrTwZvYdAHb0yOwy5vPVsDMSY7bSGp23OgKjRy5jpCz/mLt2vehpOUeMyEKoWQPZXpeJVbYmd
gsdnDONKsf03ZoOQ671ZEY3rUO0LQBF1hjzF9H/bzI7RrHbAdtwbMYQxnjY9yF8bjhviCBCUx9PR
SsH68RmWoSD8q1hVyj91eMXE1D8iCu9pxDeVgv+pgOSVa16ZnTuE+BbaaUNWPQU702/dEWthvrYW
FZwe4j/IeCAciV7OaMRb0lwxmvmps6tUiV6dkjDTswtJDs+W+q6yV9VPh9rifKzto28K7p7vOdDF
BspXWUt9wPIH2lm0/mEaxp1b1cDkfH2lWsZKEZb9sPfJC0CnKFqoRPm5hbLgZz62B8rmur4bBYKW
It4IYvZkijTCY37adgfTdbhCQtJMOgo1mgYbxWrQF49qdLaOQPDrACCq7X2Uv4oAKcqcJEIcQuf6
9xJcUq1GPATzoq/BgshECgVXaNrr1DipyXkNm3YrTfPcx97GZOdoF9FCF9W+doe11bSHvC2RASEx
Y2T5Vwf5QdU8h/MlqCTe4WxtEWxljixEXGetquZVpV9h/j21wE3qcg3km2OILVPRr80p3OdC7eJ0
eg6qauWje2YLxOQ7XVgTti+czeZ0NJmBBZ274mJG35TDNiLqUv9sfcLU/aUHnbQW7tmQ7ElSse2Q
q+TZKQ64TMKeDN8fHgoMPSToQTEeJloo6IzEuXMH2+cwAVMJzb0P7Z3yYSmyhCkhhtS6izaHseGY
Gpyx6uax81fks0RxvDHIW8IsYblz1zC7XGFNF5c8qliJsACMSLQVpcJd5p9A0rR9eQ0QD3LX3kfZ
LVWBncAO2Y1Q+jYAgybtO6crNZBhWmF9zCJvkyTOv1Ch2RByq1sTB+LKS+5zD5II+U6/xRohY9nW
oST5rFDGDYi9J6H2VdwgMf4NWxT5Ll7NWYrQon3Rq/6SC+wpuriYrrexmwon17AfbLD7aUQaBNtv
zdVPjR/sAtNd2b28abqDcQ5yBxNVdwwxpJ0d7Swmb9PpYO0+Cr1fZRWHKUrFjIlhr2OpLbehRAlL
yW3XzXeuPhsk0oX/ZTPa7srp4U+st91yQ4AcSc5Z9plyI0fxiClniA6RYkCbtN+OE90r1u/LzOmw
+AQs4C1dzTakFAO0sF/d/uJVxSn008WQ393ZUo8p0YuPos72OQ7hng0QEAQmbLxrSnE+OveZdFLA
+UuTbVm/Z1NycNurBUEmTscTZo9NjafBd4ZLlkxYOnECIBo3LYXpWy6SgfJvBgso76NCMmB26jGO
+cFVxt0gakuE1asVMSMbnFWLHuhpFPAEgbo6CjUkhWVg57Pjf7pF0QRMI7/pbo2WsfrV6oBln2JO
lPzTZUn5p3jous4Gm5MM76jsSEQKmQvJ2GPYYTUBUVTBJokJUyLR0gVeUVbpRqBFmepzPRZXUyfn
CvVJkeTPvgGHwD2lYQy+SuZE4KUaxYh1rOKfsHDpZhH1RWxpajtbM8HbDzgk+xKQS62/RTlTzFHO
amMgGBBvrZQoeFYb9vDTWUzTodWtRNDtxegw/ak26RhiiAcE3hqnWuIX8stloEIDHQ1V2uSfoqK/
WUiAE442TbTn0HOuVRqfXTGujdTeqqLj/uxwWLhE2Fzs8mUKnrWRcmZwL62nY/3HRZBX16Q0D2Mk
dx7urQmNsTS0Z81zsUoyGCbu0uy7Swpxuong8vuTvxtDZI0mYOt55kz+QqphwaSb0pruFEJWjmda
IJA8iNFc1PkhHcSi6d/9rN2ENlck9DjlNouWZMSYY4g/jyUTIu4oO8xG9LoSkH2NDfX5jPjWObrC
TdrlO1uzzxqXtQpDnnrSzsFIxTlASXKC7IHOcNarc8knJnpewWASrcQwUeBF9kLms5Yc7ZyZMF5s
MbNzgOvhrhY/I8ERBnu1LBE7HwpKCrAY/gwJ3uauM8ZtrfEjcwOTBfozG/5F4ALsHSPQX+oauV54
LWX3hwhvK2P7JapjyXSBXgxTLvpUhcIRam9nlK/eHO2dINbskFElcx+Me6n11YXKD60F5jLb5+zi
Y/3K6NPk7HbR2GtkuvVpaO2xD4KHVspfjpLL2NjnMSn/LBdVUIE2U9ArOhMEqZS9aUlMfO/5BoMe
g2FlR9+Yc0OAUgVt607c215s8kJ33+UswJY59kcjcA5dWgHY9XAuRnX0wiB5GZYh3ixgwU/caU9d
hXEo/uz192a819W06YOUPR1hqarczfFN9JRPphmtXXf8bcOGU49StW5qYj2housF1TH3SQ8JHRI5
GhhJDziRZpAm+U6vskfjvhkmT0xD8WBaLkBl+EgBVCYXicggSalVdK6axzY8brxbqgHKM5J9z1k1
wnZwVXiwMvOcE7oDpslCzc5vHgPi68P6Y6yMV8snEpt2X8vdXdZaIEhgVwa6vck9bcsAc0GNvbWh
UiWe2GgUwoz31spQj6Qw5vUeDgYMXZy4Wib3cTKywHAYNhXLNmSfmbV3yYJvHfHmF0qtR47SEOnB
KK2zBIjfuuVX16q97tBq5/ZyyqpTDjfPZPlbaH9B+UiJw2M8i08bk45REPU7IfAh+ojmi4Ehbn4L
tafWgm3EzVkkODqr5NGR5WOXJYGtxT6N1NarvxV1fienRd/fHWobuhWc5Qjf2vRW4d/CkwqI5tUr
h/dyQgukiD2373S9HyWevlg3NibWZC2rmPZIuMe4e0K4ktzX2gxUoMPq42PYIiVLZuHHUgHqDCwy
wZz2KMPqlibq7hT6TSugDk8mUBJwj8J5DJn6ssNuW41bD3tk3WjLqqMGtEng0IKPSjqLid2sx8BB
KMyejKmSUUeWMPJNtzrThuwn1jyikWafgIh/CCO/9SP+8073XlTVf0q4ZU+RnAHp+gEWJ61SCNdo
KswbwtmbmyCJ1wYcfTYlio5erTId8FUe7i3xWeOQzvgAc/ywpT7AfJvw4NTVs3TSvU7CkeEG/yDA
H1nEw/0Nbz7mkM7i2yzUtTbd59okcoVcIwNRNQqRKxfDwCSLiZaG8jXOL7ld3nTmeskoNSblwcZq
yoNdkPhZ0R6WSKORmdia/9mYaKuFeGitfvJMHGwqbAk5ijcmmpjJtM5W4W3CKNlIHykRch1bUWkl
xgOIPyQj2GRMbM6DYLJZOBwOXcTuQ8TUEDBvDNnck9pa68J7KWsamzYd1k0XUiNaqMrIW8ntTx9F
AN6u35jyhAiSq9NFDibaEfczzPU80W1qBSQsoUbgewCgOpyzh7pYzOnb0EaojWj/yvZFl+Gz5fd3
RRPKQBP0ogEYbiiRsUNO47PfSCBNLYM7euFLjhBEpBFTTHn0+aorLZ+eBp9QPC8s6Q6zjd62K4ea
VibalakFMYE9bGGsgKN6KyU9M8bwngY/NnogS5R9qc2h2CYRPYt6o9f8pUPFJ4TCrK4YjtUQ81HI
M3lkRu9arzXrigzfZTbIH6Nn92mQo1JPiyFDSR4OR4Ndpwa/mA+HZjnfjdGwdgp/JSwbj6G7inyP
cGpgFVBmddoVRNLLCQKA1hlLB++PC+XVQqriMO7qYveu+qxf5t4cDYZWpfLfSxNcIGWHIyX7p+aL
G9ZZ5JG36/Sa/gKneDz4Cf71GUlNWzyDtGUo7n2GZrdyzjjxCMAN8JOVgDH+ZAcjq3gv2oqSzTw2
1niQlXOo5HSu8uya9+kmyOGOGY21i81HBAvIbBHCOgwukKBbbGMXY2MgUHANZ8tk5FlG5qKc54x+
dWLh/ZtVYHBdsFtlTDpcPnUnlJxo7PPkXEcg1AsCADLNY0+F8LXk7FxN0rq7nLNRUCKrrPCMYknG
cJcnEKpK1NCJ2xy0pr32pTwTdreuKCWARpnvVYZcoko6NvRauigbDz+uA1/DWJV9TZ9qFndHMW1V
1YWp2Bm/C0YB/bUxOoEmi2Pd7eidysShl8y/WtOpyLjw2NeKem9r/Vs5Ft9+opZT4RxaM74x4mam
BJ6FlEngvuEa9/u/3mdt39YEMkpeQ8za/IMLEcF2y3ejmvZhl/4WYU6gmXZI0abblcOjEF+tHuk/
/5HlBROpVgZr3WVUlIcHm5Io8ZAl1hoLiIjhu8SXyAFJzIgB1W0iL1imLJwElrQwoqT1KMVKXNl6
HXx3eXFE379tyDEITeSwRvQrUvVcGYB/S23a6CkKZn+0HpFnfPU2+MwEOddImRb1LipFKmlQ42PD
PIYsKXdy/KehY9JZwIop7C5ZemLaKVMRQ42pzJYsGnz4xPh5AqxqdVucjaA6OUP+l7o9ed/gY8uw
WqVGS7ifXa8LRcSYluxzoom5bso9dSquBqQfurcr6Gmc5iNDGyin8NII+NYuJCzmW3pGcn3mLyw3
edSp2BD2S4EP7dkisbuWzYPV4cqA4U3AEq6kSDzn7BInq1tqOvIg3TkbgvqyHLGUGPWODw8RmbZS
szMq7eSa8dJBTcY5iJHLULA2RX8yhHkvYw78vDhFqb/OC/GXauh6atRAnkPQuiFDXOHV2odmiOQG
r6jObo0aRXnoiFw0qkyzDERs2dVGWPY0sg/NXRZtTPMQIOK9n6bH4EIOlKGGEV9464nqekAopSfx
wXVZR6Vs/oReIyge7nHTnhP/rhvZLhT9IY6tf2SGrUonOVSCC7kWJ6Nl9W0SZuWijwNOGVbBYvCq
j8iPHnU4okqzj6nPnn5koU70LZoTAAWIw63iPXenx/xRlQr4myjXvAbYY7H2sLZKGV2G4YDRNvxr
AkALlVZeOq2/RJgsNZ8rIjFPNhTnpJ82SeTTwRiYXqK/vgS3bVimicFvoGZDixOV50GzH5I9ltax
LDFwFg4e5BE0FE9lljHr9uiTegM9AoUW6DXjMOpiY3YohkZC4Cxukqi1r92Yck0BSxnEjaDep6K3
l+zNt05GUht18lNBXGehdwDTqWJQkPed/hb4CPTZJxNT7eO1w60EaTh3mrOwGWyUmN0Cm/52oE7H
dE2cYmsvowozyhjnRykwQrc26ry2xwhZzAJYGe0nz33JE0LtsGjOHidEKjuJw6cR+nutD4/OmZUr
ZbAR/rTqVf/pOhp/drRx3eicwdtFt6gvG1xd8HpuWsfyXTrWvQjqbTvB39LDvdPJ68TnXtqoUnJg
0JEVIdH459mgr+LxbpsedZdRsNjLXrqKkavjU7KpS+ZLTsDi2tGrOYDhzKC4d2HyEE60H7vpJZ80
FlH4b6r0noNNKC3gF6yu2cIwUgZbJwDeEzmHnRMAA9YRFe4IJ6TBhSWDPqu/2dj96brWXjhT3cut
l9grU2Unm+BowweaJzr/06MH0Tjko872IcCh0hzUP+m9cWa860F31z0GxASE2PrdmpxFXNKFK+3W
AUUaKU1tp7l6OJicwnh3Rv85YuSWEwxe06WgANgZzRXMLPaJZmVaLyn4FK4eOFWsi9AGGqN2ngbE
FD1PTJW7LzHLIwdrimPVv0i03iI3wbf5Yivjikvn1+QkLuM72+pzndg7e4DrH3/YGe8ncpDS5uat
IQdb6qjn6F/iQh50czgRZIi79MXSMzacMfqy1OmOiTvHvKASD2PyBEgv8wXDdgsRaDl+1wEbILyt
JrQWDVMgG+DnYeShcp3FUL5qtsR1l9FLg4urjV1vBLtQ+ynhA7ZtuR0doOhGJylWoUBMkm+3hdXW
ey91+T6kfETh+Br3qKOZkuqAWMqMFGXMpYPFYKuMyBkhuGnkFu8mHHV+Dp0IXkhaAMIAFT3vGqaP
OEHuETi/ts5ZWQCwSkEFEioIGN2zcIOJr4ZuWOFxT9VI9HR3LFNQ461/wvB4DpTzaXItVMp49+ri
qYHjoLzkZdQtEtv/qaZ8cUMA16qFlYkcmF2RXvQbDZ+TGx/1qceBhJXM9FFApFnJzDTbl7rGiMqf
6WKrimAsLyMQxCEcZkhOiQAZoTViqzkdqEVWGTFhoUMACWqiUoVLfUka1Gi2F19VKM92iIRU72wS
kjviOdnBs4NB1bIxYnmIcde61r9pXrY4zgXfBvXZdz04P6nXXqZyHlOjMMgi26cjwutUM09R6t+I
uHlyiTmPNetaeQ3b9HEZQIYwWZPAmJbsXk28QW0d/8iqQCrJV+5345nUjfWAXI1p/25Eet3GJCfw
iIjWewMV/6415GLhCyuRd+a2v/B7kKqF5L7IR+c49Wht24K9IuOClIHxMkogwFldRQSAIuKvGkBM
p3nMWViAu4HbrmnfWTgiO/SDrTt2WxG3B19wKBsa6dH5NFy0IQN1JKnS8n+a54hjUbEtcxRG4LJA
K5qG/ODel+QNVtg2hJzeW2Hemkzuqg73rEFx28g/DBu3qGLFyrydkCcfHU/W9EQwlD5Sln6DHRS/
VGb8WiNmtdHVPhvU8JR/Tv40PxgePQ5qByQLAyCRomewqZvMDjgib1MhiQx0jwhK8B5E8aWZcWJ6
zfZLqLPVVzezY8zOSACsQ3tQA9QQlRt7bhp6lBEBtXLYMSgjPQMcc4FHgG2f8ulbK6uLUXi3KmEo
X9f8zij/rkleHY2w2FoV4dauvFp2tNfIUrfb9FWCY1DYiHJi1pAF+B82k7CGcl0qDdhXTI/sWVCB
M8fBZobrnly/OaZBh/dmtnzuSQ0ZYBTVbsoQoGtuiSTfPMUiv/th/eWjkFeuwBBh4qcDweUA7yJK
yzHJDs5iGgw9+wFBvJzSP0/ylWreHjjZbVDFF5ODZ0IgtknGxdwn/+AhmevOtZCaAfVjf8RYm7vE
Z0kRZ/Yu4eJ+Uv6XBaDZhlLQYNBy7erHsfT3Lp32TCGv9lBtwjZ6VN609o2BRFWNWVfYe1jTwn2a
CaohDZc6eCqCRBZB0j7sWt5NO7/UJQBKKlUUKYQWoxpLJqLYMQQMaD18rs7UsD6TPlzWmX1PGlTP
I1XCCBIqSRWqOlSpg05unkfuoY491DPqhxH7L5kBmdqr/IclzBfiHX4VY45BelBTIUW40Q6Ax9EZ
exhmXrdvbLEbePHDLD+GVXNiLbXyBB5XVzurwFt4Os5z0W6DGOZdwtlNUY0dlRbasd4zC9BJOxKM
xgFfBTnDZxsTN3o73Ymh4SVYpk3oh0FFHrsWbNMyOhgivYyG/pYWRMNJfU30ATSqGYUIwtV0mQA7
SAyqvjn7HSZV0IGxniyVe9FhIQ7MfmxjDmEQzbXzyw3X/ToanF1j7pVt60BGMuvk6NDaiuiZ6Ohx
0ZNT1Rbd2hgy8rSYaKJK1Uf0ZzbqWzU05EmMyXo0bcJn5GrI6qOZsvLmr0lCa/TcZXAsA1OsMH6m
xHfBtzSGuWsoWCNUWjd3XxkArO4yKRAwszqgaLo3p7a/RtW+mah7Rj05NhJkse9ECI8EVRPZyDbd
39IYIfel2rTvG/1mJ9Ou0EndGXWUNjJtiMi0//Wdd26b7jHo4FdlIT7GIrAh6QEjUihKnRKvly9T
jtIKpfcQl1tZTOumZFFrxPmWPoy5XeNMyzyKXlrPwOXG0W7AZgiGl2TMXkxJhgj7eQ4fT5sJM5xO
ukTMpxKaMBi/l5gyfK0rfz1x+jiaxbUPwolBRLkqMRQ8ST39LkPn3/9jfWN6j02CYsNJ+wt951EJ
X65KDS8puZc7LxsO5PKd0nj68kSAqmXyXrwcc3rbRHsCVTfDaL1y1eF6GsCalZH71nnjZzWFV4Z6
+P8QfUZ0ZsgouztcowBoabDsimKAPA/hSGBRLs3qZjn5i5b33N/j8Km3brads+WdGllj2HB0Km/u
ohNEHO3A9ApGMTsWhrZ5mmNHFBXquJlTV0yLyghWraUeZZ5gE0+gQvQtGyarwDoY5eaN6ndOlKvu
uWOzoUW4JM1DrLy3fsTMGKSpmkPUOMla/d7Ilq8sghpWhcXJSb2zlSl7QelAKMegWEuMOGKAaOZ1
DaaJP5b5K4Pt2tRvkV80R+WBE+dP/qdMtri157w6PZtIXVGptvT0T5pfvubQJnwFO0AOfABC05q1
Tg6rn2ZEH6v2R8sxXiu8LqB4QNZ4Xf2NHuQRi9FaavUAr9G4ab36LJIKtZdOZ22F0TZUKWOj4tBE
CCxi9OwTaYT5pQvqf5ZFsZIaeLz9Up2kbn/waH5Tz0pWPDUQJH41mge+z8Eb8RrY4ASrmDkfzINH
bHXu2Ub0jlMq07joM8BnbhKgH4vBNxmZC6u5E71Ql1yPqNKHIGJLyMA8zgGjFMWmYK4bx+lfD1RO
I7kr560sXBKCQGKKilWSC9vZI3n7FJavZDyubM/fy/67YU4RMKLFOBsHPCnJJ7h69koJ68hPYDLX
kBRuv6BTnThoNfr0rpOsawoekzBcFxVm5aw8iW78csk6S90KlHzHRu7i6+I8SLUWXXnREnwqKI1C
vjB+zt2X7bOo7SeY+JUcF7LXr+PYHxxXwZP+gpG1FLNIg3X1ZLhfVpgfCQreVNjfe1IEFBLbpU2u
xF5Ger6pUc2RL9p+N7L+pfzFy2eSvtLjHFt1MVRKGcliP9QOi1DQS57f1YcB3+ZzryMlsSQgMqZH
SB3AiDeVM+7dNktutVNXWIVL1FcZSaXhczoBwgXc31bMZYkfcIiJ7WZMx8Cx0uJPcWgtI+HfRBHg
9i2Nv3xiu5VC8WhgoICzwl003kzEZWiyWKLykR4H+hbvXM3i+k/OHJFvctAyzbujll19bqez3s5C
E9oFe5sQc56iR1oA0OuTjZtpK5ili6S/A++P2Jkb7E3ql8nd2fLd9HZ1ScBCXq68plgG5VcJmD7R
1gao7IHMJzfcgpVc6mm+CiQkAH+JRFhh+iXLp3OfPXXt0CPIT/yXbEXY7zxV6hX7KaPGuF1DQqu6
E/AqswTmvp1YvM0hGTPln2cIaevWwA3AkjQq7ubIqhQ96pyHcM77De057t4U/UcRvoVwrwMH5fVt
kCuvg3gGpWcCqQC5p8xwxyLYjM+UhxmdvWmfxuorxkUVBT6N5Z8GZpLoAAY/vyGuob7PFwlKOseM
LwwxeWXp7zlGXTZ6Po+vGSaLpGEhrnExtLy7WnvOEPg5eAtj/swYQwDwE3RrjHcBbH71bLHIIWyP
ZgOXuNzVPp8HnOnPyNy32hs7ecK/tOBgXrGILtlTM2knZZUl/cJwNzlsUyuC/4v9L9yVwMuh3cRv
o+NshwbJ2ZPxydej10Qde6sSaSXNGqr3w8AM3OLKZJlHT1XGl3nNX9evFRkBETto9okl4bwl1SCx
GCDd2artsmIVW+iQqE5osfGxcNv084h5UaDnFfkr9Gadd4FwMq/5iKI9j3HXbpiRkHFm9/uhX6Pu
eWrYlUVPGpVRUf3On608VMXR1mdsVll9FMnObJ8lPJAOo0bMLGtRDyxCqoVbnPrsOdKHBWor/bdh
dAvkwDAvxFmI7nuYUHecpbqm5toyNnYoyCLb0FI86T8u7brD+Fd3t2Wz7lHsJPM+BzFyenaLG442
H3QgzWsE4bUg2kLyo99SlAttvJ838thUEcoW9mvd3sb6t0qxjQy/FfkGHm2Ez2SHELGGrzCtdm1y
pgdrMCAEPhIDoPlALoviyWLSQneDwCQ/JKO66RAXy1jbO7QAeGG4BrEhHDx+o+leZ4fCRzRKgwAm
qObvAYnAxRnsvGGbn6xb40EzeJUYHrVV5e+0bte0/7rsMsnbZB4weiAE5a0IqdVuYJ0ITsiZrmn1
Uh85gwMooxN0xOxhEDUB1INVIXMiLD4uGIsvbAwyeqX+nSfe01ZZqzhcDiXS7u3UboaQ+qVHh/2k
KvGEHYV+FGX7ZpZgsd/IHO4Gnr4iZoKMUNFYGpKp/Q3agwmnvP8KkrvjHnLdwJlobYsZjmEV+F26
lceOUp775EPLss004/f17olIDlQxhvzfwDoH8NJn59qpgvhU+6dmfvyYnDhLvfwzxTUub2L4wA2Z
401FcwB2bcOhTpxHGn2l9bY2X5gA2hwkg8WzBAwgfebflo6L06VE0ki7hokjPYkYFmxzzAOS1peC
BVJFT+z03tqX6E5WOlpS7cvug3tubDqbH4CZb7RAWVN14K9jxfQUj+eR9RNN10pGyOV6wOjVHWft
shZ4LSzWRTGpUi5pjRt7+IA5sgYNsPDwuYU2BYxD5/jc2NcyXoX+JgG3MBlXc9j1zDemOZNNvgTo
Ydup4f7cOtq83vjg4o3Sr8hb1wMkwepVWq8lUi7tkaczNwI3wyL3qqf/SDuPJrmRLM9/lbY+D2wB
d8ixnT0EQqcWZJK8wJhJElprfPr9ofawmciwiKmaQ7e1kV31wuHq+Xt/Ufomj95XdM/Cbhsh8Wk2
VyZ3zKxdhoEsyAa5R8sDpxqhbARKYAI5CF6KY4igCkr89r7Jb0PxElI5EKjIxMktDTCwJEdlQrVU
vWu5kIcWTyt93TVvCIPqzdUQ3NCqjnPwSJu2B+oe0oZxG1Zo+hCAsOZ6FM6vargOxl+1/Ik4agkK
N6emEg/XSf7Y9wIM7T6aOa/DsRyR1Qtuh7Z68Ivrop9cvNt2cYRsPqqL3k0TvvjBLwf2whB999lW
HFsdshJqcd2KHbICXfAF5I5+Fxn3+Nk4jBy5HyffajAJfb5PJV+k9kclk5nWjvzGg1VHH1tcqcMd
GpKgC9JhOyawYe57sH89xxFbDBPLMX4RPoVBPN6Geysjp+WLxIeSRxT+IUmNVs1LNV8Y1Hipgq5i
1nfubcnxDgamQsG+AIwz3pb9F43Cu/GqQMUKWhxKn9C6X8lqlilIkGYonAe/vs/GrdHuAw+JOpSC
5bcaoyZa4ZUA0wlc3DjCZ0mr6wqsn4LUH7KjbbNPICGnk8Oxfgy0q8Z4q5QflnLoML6IcLIzdHos
G+1HDQdGBcdYH7Twl4ZgTJs+KPVXS5G8b5GoMbg84LXQZc3YFToWmUFzqHGCVRTnJR6x1UAWM5r2
lolANOVYUufAX2v61yhHceBY2fWml18TRQAjO2Tmt6a+L3AlUb9lgGk8HuMVNmugzzpMc8ZZ+eF6
AO4ILz4TeLU8GmG8luhYmt5RYfOiCsTTbC25YJL21hOgnyhrcbSkW+FUuzpDsp4VFz7OIAqWp/Al
FIT9rBrVothIwQ8ietEDXobVgKRxeix5gYvgO0ZqeXK0kN6MosfI+VJo4LXUL6KbC1TUaQMHc5UH
FTEHGuYoFezpGHHw/jDUBNksCV7/pgqfh/Sb5XxtKxpAe0n7zeYgM3ru3f6HQc08RWQfEgevnYKk
8sZMCqBG7Rr7t21jVy6wQ04G9CvH63bs6LsUuyam77lVHf9Qy3E7UqP1yNfN9lvOOqyGPeLsu6lO
d312q+vQhOWtnRn7WkHuW+4bHYgOsvLRXre+zcr6ETp1IMUq65sWhxuAim4N7hXe7YRtop3TnWzf
NPvWgOwCEJ3yEvh4yLzcf3ChKuQNEDxr7SfF/9kIuFlQLp0QrY0Brm+FFCEc6xn2ZPZfLRSb+sDa
i7x8zLXgh4c3jl0KFs9MKQPFBGJAAxxu29gd0fX18hwmvFjVrXNDPxMji+GolMpT01ESd+BtJDMz
IzTDAwoXuwCPOS0EQ4wcCtq738Hm8vRLUQJVM4Rsc8/g7DbWBl0MFcP3gKsn6ZNNZc70M0yuBlMt
bvIqF+hQeiBXnPgZJAiSu8g+papwQ8vZNzOQKAuCJ9DJdEhBdcgQrqtj7UYUGWCY11eqgfzcMCsc
KLSG3dKTO8OzdontYV3mRb9Bcj0WOQvIbhL/0Brl81gCanOo/963Ru0dRIAC8Og7WNcXQ7pWwrZ4
iZoSataIDjsw1pFcy2nD18GBWAJkCimW0bnuHeswyGJWOpygUhvsAKmzowucImpjCtB9b42Dnyn3
luXHey9ty2NrAU8b6wzIqKHe5KX5YmvagDgRS65PCwpqvqlxiqNUjrZAfWvzc1dxb75gikw70er1
rTkY3lcADbQQZINY6kD3Fa1DqjXWcUrR7wcRST43DbeOAjUnLSSvb1Xc97neXqmKX7qWjtGU1UOY
N4V2S0mX99R0k8BqcGRFttGPVyGJXpIKaDH2nXQoGwakVq6oYE7TQtwXkIabSP0pJXzJlvsDiAAv
1MJVK2Gu05KWTE6fI9XZsiJse0r26Ii0yPuZ2KQgKBDn4zGzEeQcjTdbAZGOLCbXbAMrvC7lbhCG
3Fd+tR/C2YQoOhqGheSQM0Ci0BlPmXa3g4xfQgonsHrtw8RjZwSKP2ol3To4YOOsb8hVW9MLz20k
Jqt2di2IaUcV6DGqpoljBQ4EUKFs6Ckj8vBeEP0Bd4v/L36trfEo8NxUIjSXwwaxsgw/tRHouNFS
PMm/h7r92IHyCyAbrOuu2zWF9Tub4je/pBPCb6N3M6BzUis/hwAin047IGvUn00zE8GVXyLyfwdS
+ZIbCJ84pPZSuUlw+GpBBdSiQtouv4n08NAEzLiS3qZ2gIhGgO8kZ9wkDw2JfaLbX4HpAHJ0shs6
WYJeOtydJj3ALdx2Fs9y299HCAGHEcxpPNh0s4a+WR+lVe+kqn5Ne1CRAH2AmYXrqELCsYEqMZmw
SMzslscx2m9m9JBWeJXHzXNY816qHdRU0BZUah4w4kfiKQ0iKBq888azJN7AmoUugdh19tirv1Gf
GaBiGHVm9K+qDHXzpx8DQP2ldW3Z0kVD5F+qeGAlKhaPPdQFNDulksQ0HrK8y0i6cjPPYrH1Kz3n
JmmUckJQieuZJmwgi4RWVu0gmkQxA0sVnBEt0kdYfX5QKOIuyG0D+d8m9RApdGWWOTpOkjUaGtyn
VlWAesVZvqKcxZWWJxS/pnSGW1eCaVshbVdhbgwxttJpXk50oV/HkIfOHxWMJXYN1lQLrKJ0pfO6
bx7/7FwacDS/tR7LzkpR5UqjhO4UKF+vJWlQ0rGwvweeCWSBIpgVlHe8dTsUQ3O7jjkbLOSm5pZO
y1Tp61hXGh78yIjyaGjoQFATmSaNchBVJcG9kne0Iq/6OO2yZF1aqdGTevgk+je1xOQbUTark4Vb
mz5+FH3g6Ecj7qOUW6inI7GubZmiOgdXLsCdGBhtxpM0BriY/KgdCsqjm6lBTnksBqjkvXoG3Yd0
A21Op3If4irMzZS2YdJaaz8ZvBrbIcMDiIush48tQB54k1ECCex6uUdgMuc9YHkFThquZdP/S1l4
ADlRT2gcJF+Lccj/TKXQxA8JsgpxHZvVzfO+EgBwkZUrAyPHM9Woe+9ri9CJ/exntl+g/uiZ1Ncm
c4hSnl2eYpBc6Ulutn/Q588x3Khb0aGcnTZ2jBxLlhXaU5NXFfVgNS6T/kvcAE0CFxdo8PVbAPm/
nBgBUZw866ARv31NlANCxV3Uti8a1Sex01hXkzJjGEsEu+wuzkS0QQJ0xJGx0uOWh7w+pKr9OkWm
aCNyDi1HbzZVvEzVjomn2umfJOtVW1+rnUWWoNvlIGIaNaKikquyyM0Z0q8U2LXpmpbZN3HbN/Yz
qHvfAjXaTKbt7IIxThxJ4aQxUPQ2dDt3kOp15Djc9dxyIJyzhuusD6U3bJMyEFjQ0z4bDCqMvVXL
/rn3TbpZq8AYbO9b00Uh5Dq7qcbwV2jZEbTTmru1fTNBT0Iq4/RoDmOnjDNvtXYqjQZa7ZMdbqwA
6kbQY2xPM9KCG0mVUHRdXAPNoDMain2TQR3vj5ZQchyzxiCy6By3ihkitpiivBILlOKlI/GAUWuh
KdvWKfLhqwF1A9pspEex2WwAj+ZUW+OuNunGao1Ht0mMwxRXYL6zxOvQGPKbDoh0TTcGEKJZaMGG
31bZe1FOJX2VxlTklaGhGbgfIt9jlu3SB0WF+k6bVbxHYffkZIxNU3XI51UA7mkAWcIZv6Z27dfK
VVa3UTZsaqX37fpGlUaSmus28KsaTk4iZ+1Pb0z04mdnt/4UoupUl/p3wY8Gz6qpaqpSHEZHMNbX
bDafGggIgqazNyKsQvFUC89LkF/VYr1IHpy6UGtjo8ABaP9oFPbb9EnDjTDIf48mXG6sN4SX0icN
1DCjnNAEoZ381D091m78ONBLSry5kQEC60uozgjdaLkOn39UrNSZbXtrs/3qxX0sxl1c9cIZwISU
ARBjMoauue4rrwNPzYpGCCEaBHh49lE0bcEsYM5nC2byeZBdzpsWmhlDt0DZ0jr0a5+1kIaRX34D
EKRnJGdgAbsbD6ALULMm3qLqYj37qoEb0qDT9nwI1ADPinGyMhpwnUAQmUMUkJIzOnOOGbQUAAGK
pVdZawNwB1Fnd7+FnhjYeloYyw4vYz0UmPI6zSh4JbVTWWl/2Nb+dMMIWRDR5MfhA4KOuX4tDW0u
GyA0wg0eqdEU74Ik1OS1MVTc6yXnOJTCyORBVDY8sjYUGO3oRtHtuRRYVY5y3dGEnQ6oGTcIF/IP
j09TEyaPTHQYXYVOZXSvliaG6aDmYYIYV6DBTULU3PQeRioLFtCHRsv2cmpTBw2RJnPane4nKgJp
icIL15rSEHHFoglMCq5DZJePwAAUBA3tPFNDqmFTVXZ7MJBOgwxtBEcIVjydjq91k9VQSJUCSY0N
FVM9WOtNNdkqNwlMuB/OVFA+ZSFLigxCAuymJDFO0R/LSNMeslPoh9UTEOCUUuLoKRhF+SK2y299
rYek08yRQjGk8qceamTieQBW/MzvQxpHwBL26YCVOWzxfJLAhX0xQ+msJiejwbnNSCIieFOedMcY
IRpPw761o0SGjrNfe7TkE9UcbiyHYvaRrVGYNC+6CsIuOTYQPtKr0RjflLLD8N13lK8VID3weFHU
TtaVomcxrSY7zpIIlSRn8IEvD8OIpj3yC0i1bfzQK2mIFsj9SEUZNzq9O4QrfdT87GTi2Zg7YxEG
AERs30FXpMSBIh8s3asxUdcV9FnTKmxD8CB5l6A8lNAK3Q2aTbs7NTjLthLTLWtnw9xQXgf2DmW4
nk75rskwBLxWghzWvUy5Lda2HwLWtLMCzUoLvQrvWnF02uSqarfBmwMhvKX/EnTerlR8MV6Bv+rq
L7iGxPC4qjhDRA/W4gAkSgqPI0Thfr4f41RHZUnD85PqVR5nsM4KEeNrHTS/JAv6RtRlrv0Ksroi
1aoMkVK9kUartugz2Xm6LXUV3pcSASqhL8c77GZyUBi4r7va1q6KXuk5NViz5SGTZalflf7kFZQ5
fK0Zf3teRYdSRqXZ0AWwFTZT5TX1uBnApaVXQScsNjVbM4/cvua+RgJDa/tbzukxOoKT8OSVlVlW
86gNVuGv68aCzAr5pH2u7LxLf8aWjcDYYJshhoL0efC5bYOcRzRpZcnDY+Ij0/psG4h/OSrkoA8B
2ZixEfZHaZAHrgZDt4IbNStpwvQUJLtN1dGh3+qeqv6KYim1VYXxsn6veV7sPGhUUTnMphIdOqtI
GvD9qcwlVkkTBy4STDomJbtUtyxwqPxwjpsqtsGkTWozIszJ70UZEyCHte6NqAr3vgr7C76eqASC
9WOM8b3tNOItMKvul2FNeXOrjZ3TX3dhrVA5FnpQ4t7Ecb1Wmp7mx2gBjcMxrVIiIBV9TEU8RiqI
ot+kUGPTGySDR3D2uPsEDma7ApDVyuonGK2JaoHdG6lzjivHzA0QF40sYYTlRW/PVU4zutWtdDDc
Ag1nnDcbs3mNa13HtY16QrceRn/yv9tlC3hMoaetPYpQDIAKzNjRH6dwokmqaWCc7mLUUu5E4UXf
Ayuhza2X6QjwQuD0YgDv/lGa1fhgeTa8KC+YEN8dgUUilTwZXE28iJAcYe0jjFPmiGV7MF9f81rE
iTuIPOO/x278BXDdojkMMD7eRtDmvqvCM3462gCtnmYwbrhx2YcQP3zOFkQDRPuKZBgff0gD4J4j
xZ9vI63QR7QLy7cwKbDAMYosgPFWhTkgMBiAyN/rUYvqDXhM7HR1M0B+QBmGEC393qiwPrMESpDo
HDxVqGZiLNfAeUOzCD24Oc9G3FIxpJ5QUbSRS1SqXhnXIwcD/+K6TxGykXGT7rPaySkOcvSOmyxN
kPAiicIFJix5i6z8ShXTpu95jFH+1tAXQI7SQAAekoPKn9ton45BSBel7iOM4k2UGmAgWmrWUXWr
mudBAc60SVMrBeepaYay5eg17euoc9TejQw/cw6BbzS/pqnqMuy44YBBlbb09s4Pwi7exj7C+Ph/
+OR8K1ILHTq2lFF0NZ/HER69AfJ/EALJNgyVguV27BK1/IKsUdZsG95E8TcWVlbf5WNnhtcocqTV
3lZ6pfpp5j2mpfZY98GPqm1hqmood4e/Eh+Fva3WcIiYxw5hrPjeQaKM5TqBkNVtsoUOzogWm6W9
R910TL46QJ5iro3C7K4bWkf9YfDUPHrj9kqY8GlEEAagWReQPHEhKx6bzKSTjyCLlXcwlQC2d3sy
6nG6H3T8bdes2GyCPzKOdHkdbhQwGqPlJxCckRKi/1GlgUoWayHQzMIM6j1JWBf+KjyPl3+kt3o6
M8+m9mh5kYJXrolRgjuahhejxVtRJksMtZV3xZgYw66w9eRRq5zRfNRlA8jURyPGO3S0C/R90umm
/4Wi/yz1n8Wab62ssOJiR4gk78NdBzANRcW2Ml9qh6fHXYECcoZqcZCntyBCKTOGkAsPVTJoBVvP
ogRdINlvPpV9ZTW7EHBHv1eHLA6AyfopRC5/PjqmNs8QAZus2V4gGeLccZNK9t6m4KoIXizQdA7E
Nz2lzxkrTtF+aX3bRwS64grhQix8aNaNLmkO/ocXhtASC1COcJzWnFt0Rt9K60mvZ53F1uWhRRZj
86NhLcWQkKo5RzYANgQJff6moRJelbwMaSmr+XDlZBQ9pvhryXZqQTslAegy0AKOPrj//tf/+j//
+234T/93fp8no59n/8ra9B5CS1P/1781+e9/Ff/vjw+//uvfJqA5aUpLaPwP9pauq/z928/HMPPn
//d/pHmtWQ30prW+aw5Yvr0m4RbFkzWagisMhlD1VVfnQ4qTIdH+NU1wTELa89+/C9nFreGF1VxL
e8CIZB0/gCzccpC9eAeU6A/59XeBkMAKOMRK28RYbuEyNNvPn/8Z9omBG45QbdUyDNVZ/oooytmb
pUzgqgPgSQ56wRwZL9J7CTB0MX6cj6ZpJ8KZti1sWxXCEM5i0IYat3qCCuwaEBsSL5vpCtrUE3RI
N16XL+eDORdi6R8/sJ6o6IIBqiUWRpc7+2Ds9C1tjP35MMaJMJZq6CwiRyPrtz6GoRpXVFKnoEPq
dgN55gsoxq1ZD+vzYeZfu1yhtqVKKtjS4AuKj2HoZnKWWHlFRU/dU147NJpx8z8LsZicQgQVwkMk
Hn7UqNekGda+c2ztwkBOfS8bEQapmqpjadYyCpgn/hhErY/eQp7Ej4rQeWIM1+cHc2phvw+zmH2r
MFtlNMmlKFy+su6ABCubofd+InToQqfzvefzAc0TE8SDnoNVWuRt1rz03+3n3M/AzZpgd7qkcO0K
Xkz12gJh49S7sGe1Uyvb0Sm78VowdWyGPoayh4FyrOHhnYca8TEFmrAqirX/Y1bX2KhbEjxW+Z/6
3tyjqeevo78f3zAkupC6qdrMoLr4tjYeJRCwinQNk3hDqRq2XT+tonVHA+ZnerC3VCHL9eTOp6eN
LSSYngs/YR7hx93w8RfMi+zdx3ZIikTTa8M68qgJFYMrE0RscP0FXUXd6/zMflqxhmAlkTgZmiks
Yc1L7V2wyh+KCG9j6XrqGCrP4WBBS694xxWvPS4j4+/z4eav92FshLOFJU2hSxU1nsXsRlEd0zIk
XG3T7i1+lcaFE+vzbbeIsBiQrIpUei0RjLvsYB/Tvf9A5xf26Apv2//Ogpn39LkhzQv63RcEuy8A
XaB2X61pmzyEe21vr2lKjSt1DRZq7V1YHhc+oba4zqPYV3LTZIDI9qB425ONX52fpM832fwNdYsn
HlOl2dpiBSoeuvHc3tJVj+HeeEWEaoVy9zZeO/fW+nysU+vvfaj55Hn39XpqhTyGCNUX+LQ815i6
2u39+Rgnv9i74SwWnS6LRlUdYjQ83jvnCZ2L8wG0Twfy4oMtFh1YgqotxnkULk/N62JbXcOS3yG1
vSmvNdfYaW60x935+6XF8NdUfFx97CPpcDjrXJ2asRhb1I0CpYuBsa3bDbg7fFDXEIbcfiuPaJ9v
kk2/D3YXhvsp0zE+Bl0M14enVPGukG5y7e2K7bAPr8EgrcDBrdsL59OJTytVSSJpkSAwSrnYXmPE
00eZWf76g+qqG+R+TLo7j0gDbpxHeopg1GLUZN3iEa/sQ/5yYaifZ5bwNqVy3TCEahrz7n+3PnVZ
NvbQEb576zfI1B7JZPfR07wl0A3YUIvVXHCKL/5aHs6HFqe+8vvQ87J+F9pAyK0d2jn0tt8geUim
F303XebXDd1w9axsqg1SJCSbbnZExOLCOfN5ZzJyR7WkagjDUT8dApYhJB4EUIT6xPjm4+UBALtq
3TDrg8d/MlRH12AcOc6cP30c6mg4ZiipPLrjMYUi4AKWBNe5QTHzBgH5A9phqwjoowtRcZVuoRRe
vPc/ZTgsaUPT58TD1pFiXPwCXU/irila2Ig1KCGbYnGBthQKO0F+YUWf+K4GTTJhqZZtUmNZ7FgT
WeFBjTUWtAfR5UcAwMsfxr8/eR+CLHaoF+cCXCKTl+rPVfkCSMumWnp+1rT5ly7Ong9BFlvTSsJs
Urt5JLR/d/h+bBC5zd1qr3xRfmIiLraNq7I9Zjtb48K9oYnzweXiGqR3q1ZpQ/DeBba3SdbKY7Nq
Ns4OaadtfuFGPLE63o9ULvJfxHGm2IQuOut3pklxNYoesBqOCGVxYVyf7ypJJMtSTSj3PFwXkYY8
kKMx7wQZXzsZNYP8y/lZOxVASEM3KAoYFvv641ZLWgUaBcgT1HtgBSLK7Rffzkc4tcDfR5hn7t25
BdhAOIkkAqZ3MSXk8HqyL8yHmJfWYumRrmIO4Zg2lQ1zsYlyq3QcWjo41uxg4h2Vu3CfPyrb7FDe
sg4fgnXs1muoby6AmUO5jp9nVxm3uUW8w4Xjvb50T5wYsykcVTjMmjR5OHwcMwK7tdbUDVLRAyw+
G6Ivsugief7bX9bSDFMzuX7BayyzZ41yl6NiaeFqoD41v9wVmEQGOBucD3Pi40L2MXUuXCm4ABYf
V2AxA2yyhwJDwajexTu5C/b/oLhgyA9hFmeUYXYBXVtK9l3u/NDK9gUshwsF98JReOJF8DHO4phq
ugGh0TmOeWPh1LCuDtm2I2VR9U19DVZmF+3Of78TpwUDIycD121ANFrktLVKoUmLOwM0yFPQ7tH2
cEMypbC/ME+ndsGHQIuJQgXBxMqciQq/RjuxC3btprtW9qMrt842vHW+ZSQrygYfZG3drPQ7b1Wt
8AC+7TYQyvb+OrnwqU+cLZDR4ERycgGUNBczOvqJbMAUzCLD7QqLTDqyf85/2s+VxXnRvAuxmMxa
DcxJTbASG960LTKmb02wFm7gtr89LLJdXAd3xSb4WSLYvo7XnNbbfl+snQsFGO3USHU4llTrNWGz
FRf73Q4VSubYB3fb+ujcRffpPlmj8Y8I0FrZNRQpLqVjJ0f+PuTiiNEN4FC2BWDVfCh/Bs/I7u7q
L/5VuslvjC1p4VZx3/pvyW1+3yOI4oKtPv6Thf3+JyxO9qJrYl83+QlJVa9bv3m0GvkQYQrs1jrw
6PNTfeJItXTD5mVlcaapy7J1pWdWGEUoVsMfNH0ksNI9HaHt+SB/lRYXF4lFXYsQhkXiaSy+aqs3
jiwGJhJpPPgyxzmTyHfevfeMPx2dJDd9atwXOLvk+c4x3Srf9cfzP+HkUnr3CxYftZzkME4witGd
oM6FlESRvp6PcOpLzreGajlCktQvxjh1ll0EnWK4ErP4qjFXSlvRn3v6+1FMlVuZDPpU0cAPgat4
jCPzYjyiFGC2D2F3Yf+f+limACem6cIUqlx8LAsAiaEavulK56ewf8fdhVLBX9WT5XowJQIQ/IfH
1/IlUsRq2skKdbnxaB7bG+/wBsnvXuytw/mvNd8B5+LMA32XJMVQlnHcjRkIDV5wM2un0w9i9gkI
na9/P5QlJA0Q0yHpk/JjqBp9Zq0vgtkZMxq2xYhUW200ABiGeFh3VptcOhzna2c5tvcBF2NTlToG
c4ZQY3SYIC76N7DvQIevnA16sNvqEStrP90iaLkGw3vhCjoZW0pUJ0yN99wyd0kA00+NPw8WmRk1
eshgcedwgEGnor13oalwamNZ74It7rsq0By/yhlo3TgPkzrtbGGG1K+yC1/0VBxqO8yfQyni0+N0
9DDNqZVBuKribCzZrfWyPUI1Xp9fKKfyPptejyMtQ7MMe7G5nKqO0Ofr4TG0QX0l0wBid+AX8L1z
NJFaHFGdAN2VDsHYBwRGxYW9d2pvw/KxHJOiI72gRTajV/FoDJPQ3EFN94OASqFku/MjPLXr3odY
TFhklCBYC0IETYD3RaD04V0HNO0a5kNyjQLD+HY+4ImZs1Wbg8SgtwVJcnH0Og2iVSJA4hhjwLK9
AQCtXuo7ngxBnYZkhAqKtawH+zkGF2DVsP7rinKbAx44ytgJNwLE44XNdWKG/kp3aCirtJSNxeeD
kjLBW1AEZp3Iz9bWSvbf//734jnH20Po1GSXg5GKkQRgl9GrQ614UoqtXoa7cYyP58PMP3RxQs0p
hcZbW1KGMRYn1DBkaWdNDMSzcSwD5Wx2T8mrDSAC8Cs8pH+wCub+OzMkTE2KeVm+O+wD8hadBrVw
pyxHDmNyvfiL5lxqd5+aHUFzbq4fSJub+GOU1PBqbYgYVIvdWW9/SawLG/RUwQeUO90iybPGVp3F
Z+MsiHMQ9wIc3ApW3Pf+K4CjjX+Tf+s29CO2+ra+Rtl5e6kNfarY8yHwvAfefcCSMzjSUwKbN8B0
19oqWVu33MzFLYzPC2fEqdyetF4gmeHQFzONRbA8Ax8bYQPF8xcHMne4lmsG+WW6JR08yg2S5M/n
V+OJO4uA81vbBq4gncUhoeCVASqw5BqJ8cWqBu9JVt64KvOBvouByrGOTPH5kCcOQjJrlUGaQpL4
Lt4vmVoxdoeQKUL0Y2AiNQaPIunXDpbr/7NQi9HFZReHoV+hWa1jMfustVijhD+lH16Ic6JrRf6O
SRtlTdoFLNCPi2QwqhhcNBhrs883E6g70JWjQFnEkrcOSr5ONd0ADN8WKlKBhXIh/KljGHCNcEwQ
NnNt6mN0zIc77Hx7os8KgZ2NUeO40fCBOf81T9zRvFT+wvJwSYq/SgLvdoKBPVbYt0jR67sZ+DHX
Zmbgx6X1cfpj/v84ywViZqkJUeevOM63uZPVrGDx/kLu1g0uZFEnjxWDYjhvFE5IKnofP53IEtOv
nFpzvZv4FpzyBl2FfXKl7VDoXwcbXJ1X+GevL0INTm6Cd3EXU1Y7WUyxEgLneGy22bX4g6lUfEQL
7gnlkx15P0S1VXxnXDpGT8U11bkBAKyPJSs+jrf1U81osSVxVQo22bOzhVn64n95Sw+4Hm7Aft4h
h3IhhTx5qgFKoeTr0Cmkr/sxaGKhyZtOKc3IFZRPrMWogdHDuiMX2s/f1zlc7E2eupBMS7dNyTHD
e20RshkyLYxSSe/zoB9xh3etK3+Tup2Lgcmtuk6O/+ieoFMoGCOHGzJqHwdZdzmi5oXJmA7YT2y1
PWrnTzNWI9pgK3MhGzq1498HWywf3a9Spe7gF7fJS9KHKxneNP2Fq2H+wctEhYTVNA1No1ivLw5P
z+xjE86awMmo35aAN60UXb/reAR3Wkk3jC/EO7kX3wdcrE28L1MqEp72Vye7OcBK3CD041JQ3zXU
Q7xVewdm8OYfPNvs92EXSwUGK3xF+M8unuWomR0UpUBRxXNLDFPqS+nYiXXJHrDIx01pa461uOBp
qQ4jKiLohpsUSMti69vfz5/Sp7rWdIx57kFg00j9FuMJqgzZajxsEStfFevmmhfwTltHd+baukEk
4xqA6MreVq6/Nm8vhD6RTTiMTDW5wCW7bv77dzdEMqr10MeMrndVl7grTtPXYosR2XfxDB1tnQKk
diGyjZfuplPflQvYAjxiUGf6BJ0qlRJX7AJCLoK4uXGvty/nx3bi4OQAQ8qKLJrSzPKGF55T250C
7mCqomcErxmDqG6xBkMkGIbChav2xCTyBhEcX5bGOvl0fiEhrKYN6AugRNpWbPyf1huGnhTU5S65
wgRg2mB655ZPl1EPn78kkVk/4M/mBryzWKFFXWWo9hsQfOyZHTWmX/X67z8XqF/Ts9JZJRDHlwlL
E8CDDsg9QcVo8T4pRIUZNtzh81OmfZ4zwswcSIuyHT5Ui50wqYPw+4Ew8i7YNW/ZQd/gxuuvmmMf
rdB8M3Z4De7kd/l8PvDnRIm4ZLfCEVQ+gTB83AZAC+G3VDBNtQK2va8+FwGGmL28hWdwDVHBTWwk
a5pYPZyPe2LqPsSdv8e77aebVe74FJVdD231yLtv7Qtv19MDA1ttIN9n8+b/GCBx4AWEHcohem7u
EjN5A+IMzwc2GJWvnVIYTxNsAGQUu935kZ3oQPBJTdPmrQoghJLGx8h635l5GzG0bguvYd3uW9dJ
3PHrcCh3zKjxo107x+gnNMTtRmxJnbb7S3CxU193LoMJ8BMUO5apolcFXtmPiEYj4YV2C1Kl/YXz
8/OtDuiUjo5FJeUvwPzHQdqJZggt0dkWJowgDGBKnKml8nb+W54YhwnnkjPMsajcLA/pZlQmO1FT
2gvtzIxGjC65EOHEOD5EWKRCapcgq1EksAt0PDRhHQzDwazEhTPydBTuORpPWK2pi93dawgVNkZM
R9oasFwe0OCuV1l74YVwAgpFUwF6G6UTqX7OJB1AuUMcx3iVp+GfFFGFSfk5U6rGsV2X4ldj/egF
sNzYXvdIjmUdBmcRtGqQUdosX4WMUwWetXKOmqciM4ilMcJd52f0RObEb6T1qatgaSm0L+7dqkJq
3rAQ3Z0TbOtJuYMI8oICsYso+G1w26/nPDu7uRj3c4pomPqMB6D0o1K3WMRVRuwTakknQd/5+/zY
3VNHcMMNFVtjVW/7te9WbnGjPzY3F1ONz6v4Y+jFGqMYLCWzb7owHmhgrMqH+kuwRSB0g2QxTdAf
2UVw9KWQizNoamN04+HVs+BgMskYnrZ3Yed8vrE+jGr59OXGTCro2abbxF8EXjzSYml17c63pgu7
58Jglo25rqODEHhIf1RRMlv2HNoivMBK+bxBPw5mkc8P+GlaY8FgquKZgx2j9jtz9C6M48Ql/zHK
4hgYKxamZc6fbB2h0+biCfkaIXbwGu7SAyqXxkr74mv/jdV/6gua3ER0NTlHxRKkWNM5hnOJhmqo
4KX5CqntwtDm3fPxATYnLuTqVG8t2PWL3aVVI2aWVYLeQ9S7dXI7GveFRGUX2ZZYkxeCnRjNh2CL
/RQPWaAMEcFKf1jjU7ZJlD8XTql5JpbjMalRafAb6NT/Vfd5l550oZ7pHeVjXgf2bu7Lpb/Ri1ql
z9lmvKq29uZ8vBN7CSwbfArKqCRj+mJEAwL6idPqtjvFysYwvsSatZsl5v4BbwRFpRk1N1OvaGIt
u0foT/uyTxHmaNaqq9/8X9LObEduY+nWT0SAY5G8JVlDz1Kr1ZZ0Q0iyzXme+fT/x/bZVlU2T3Hb
WzAgGAIqmJmRkZGRK9bSP+rPg7tkm7A0QZSyB4mNTFLqBG73CZYU7/o4V7bZhXVhnBV0QjVSDFg3
4tMYwAqJIuccbiWXa954Pkgh+mVwuGl9zCAT9Wsvvxjyh11wsixENO0NV1y5/FzMpyFUiFvT8Oea
Hh23BhixICyH/Uj3YOjlp/gVApyT9LHwkKS820rcV/BaWFYAHFsGjXRA/C4zsCrLa3lWJ+bysDtO
+5DDrD/tbmjqPur35VHaqIytLt0vc7Yw0Eo3S7tXMNcB9x3iP61J8ww4j687yFqIZFQ8nCw5NH8v
e/9s4zVppWpBwtIZn1BLeoTA7yFz1Rfz41LxC/fmjSdtVuDU5dvF3U7TFvkZ3T2KaQrRC5EaGaA+
Y5OPBbRi0j55pqvKrdyb/q6/jV7Kx+iDvR8O7Wt3o562ishrmx8QHO94pCfUdQXrWqWM3ZQpcMlO
j9EiwBrBhvtdbTfqqWvZIbUxJpYHVlJqS5jaGTGvwZhk00UuZNjvKP5Zx9IzvJHWU/5PceJDdIR1
wYQNyKl+B/vySdn4hpXyKpVVDgpCHCUQVWxhbI0IXMXCXDe4tI195Ub21hdB64f/BZW0ZYmTH9dd
auU+ZiytppYGwZSik39fulQatW035mSc0FQoQMCaz0hOue2NctrRjPG0e+m87t54GOj0Nb+XR5/M
NP+M7Nf1z1hm99LHcC6dt1qV0ozxrprWU0WXNTr23CTb+TAWFOZRQeNqY/+836WLFRPAHck11Wth
jdV+mNE3wYBV/FTyL50hQSGx2zitVofC/VYGw0vkEcEjk07DN5xflB0bWh3nAcH2+XR9tlbHcWZC
OChMOTQyXBW54i7+kIzooFe1Dmx4B9ntdUtbgxHCaNHD9T6aWAogB5ZCwAAWHEH/xgidIG9wH2oS
Qn0a1jRzUFLbd9MJ2tmdlzep9y+GcWZBvXRyo/CzXJNYk3HuIHBI5a90Cm+M4n2gwrmWBiOat3k5
F1FlOZx/OoKVLErBI702tUi91tCutQa8v8osbc3alj1h42ZzMfp+rPmu1kEWZ4U23aZTT6Nr5N+n
E+Tq16dwzefIGqgYghKhNCz4XK3EA6wxeIKGPKs1FN93Aw2l+T+vaVCVpfalmoDgIbIQwv1cGbE5
qKGEw0GYXiTxC/KzN9eH8j4BwgYAB2qymk6kX2b27BTNJOSfpBl6EXhJoSWF9bqA/s6COzVzNSQs
r1tb20Ln1oQRQX2qKIOPNWQxIIOrDlYRfr1uYs0Vzk0IaxNVYEN8OZDcqYKUfxcfNBoIZP11Hj5e
N7Q1FiEcSEGrhXqBoSikszrP7I9SpG/UzjZsiDljFtSWPlbY8NXwQc8bDZFAU/0XAeFsxkTE7gR+
AqZSjOQsSqIMqIDI3/+nuTKEmKNy3BmDzbqbcvwsoUZSdNpGyFndkzz90u5G1FFEUGaINncGWaTk
1nXxBQk9T2rK7xUyGtdHsmVmWbGz/dLVDZrrRoSZSfsGTc5PiNZ+UPvcmLD1bflrNMtnnJkxyhZ6
sh2j0WOY05BcelK04tGUlFtTDx/i8t/syx03WJOmG258wqjMOYZn1M6QPk78dM+TE80N/dxtNBmt
zR11PNAcJFgGli4HFQYQPYYG7NtYuSuy3yKo9eF426htblgRq035DF80DycSKiW+AycndM1UUPRk
wxGWOCJmaUAQTXDTdN7zRHc5GAOhCh0uD1YIBnwPEjb91erTRwWadberk2I/dVPr+nMZ7q974Bu4
7Z1lm64k0DkLMEZIEQBWmlReg8CLXo2fCKIvt8nBhc0H9RtXcZCSdxWgVVBQfxgRfNxPXkQLx7i3
/9zuzFm5W3IMnn2MsLMTa9r18wTPfG/eVH92r4CC98Ux4ux4HjzYPPebaLLlF68NXzjrx7DSydIZ
vvkJycfg1Byz4+5++GLfAvQ4/M/mhK0xcWgaXc0ABzd6rB7h3LnbvfwsANKgI7ThustvXRuasOsT
TZ0WRkbesK3hA7iTh3jyrjvPyumoyvBE8NC1QNXE8h7PvNIw5RmdSgupbux/kgfzAzTZUMtv7I+V
egf9BLQAc4vBmC2C8Ga7nEu/QstEy59y8wTBots/Gb9ZN/oTAtRo4T2Ej1boZPd6uG83iXbWB/rL
uuiXUh7HCvyV3qxyUe934X2QG6hA29/m1N84pVcijkp1BbljUwGRLAvLpidj1u5aX3IpHykQwWva
i76ZUq9cypnPMyvLiM+OhKQKARCrWFkuxOgCwbzzsf1UfgoPrXN/D6ssoBzItRx/350WlNdWg8X6
gp59gJC8NTaBPa75ADShvPoFWVX/NbsN48Mwus1DfZoOMtT3J1SGkLYK91uVz5WCz+UECBFXVfKk
aAvsI3cMLJsCzN74LXMTSgJD75ip498ZndcmXni7ZXtlYzL3Fg+lS8cHzAWXc29YcKS2tcUKw9yD
phWAcHhtr2/Nt70n7H4acABb2pyNMB4J8zslg1VDqMoC39qf4pcAYjq4Cey9coy/t68gc53yuFVm
XSmzMKlnRoVJLXp7VksZo8F39c/pewM8aecV99R1UWV19ZO0ifJ6g5xfG6eQBsBWCH1ciUn59q0Y
eavfTIfdQb7bjN3LL11aIspRIDStt+cSW7CUW5DZ9ybE9vpRO8yJm3+SAEPSGyTtqZwdC2/RLv6c
0l440Sl22MLrvY8L5+ZBnlx6TVaFOxAhmO8qlGSoYVsJBG27aCOmb5kR8oFJipKq9cfYMwPDnYYp
8NohRUSszZ6ve+iqIRsyCapGVF7F8mNBJ+rcyWrstf7nTvp9Z/3wYTe9buP9TsPzDWgyQAWQ4YiY
+yGdUxkC7GXOfuYLg7q+RS3zPrW+tCDkD9WM+kNhxrDpe9XrtDfuUYHx/N/1J+02BUSpn+wbxFn2
1el/G9gy8LPwzYuOX0tBRBlVySGoUIffAz/aOHNXFognkaU4rYJMfdeXOMxJg1oBgtY9xMChZOwH
6pYG0OnrQ1mpglMipQNG2xETVWBxl2OJoaOeoqjjueJ22CO3TG80AOPqCJQyPPlwNdkfsxdQXsNe
vvMzRzedf/FSzicQt2SL0j+BWZjOCKLYtrJYxdpTDg1Q2OCuOfan0e3383cUXLwtDqe1uaWVgJo4
pXeuSILbQMHQxCMi515l3MnRybJDJwTvdH1mV43oC+EhPU40QQtnvKLJ4y7VGVUXD4huFEO8h6d3
dyr7Mvryv5kSTpu0LKUK6dfIy+R5cGyKMuj0+eregFx7wy3f52KsFUyEC2wM5NpuGfWZ65dVPraz
PPBIOAF/leQDJKInBNc/yfVWP9oKaOTSljCDs7KLq7jtEdgj5E9/RLeqm3uFy2HzJH2kXR/kRnyU
W+efZwjYNUBQsnRQK4qHt8lMQn6tFF6h0vAhDVBf1+PH60u2tu8IiUykQruuSYi8nEjELSZ0TfqI
u0h5H/iPCEKq++FzeoD+1E3uFZTaC4dORo2n590hdhAM3VjKlXzBMhZ0gMXWp69RFra+Opl+2P81
v0rktE+xl7mVFz+mj2+T6/4rcqwLk2ILG6QMbaPp0bKk8BeeFsR7d4ifVWc7x105fehPUvQFQ6Yt
JYrLCS6CSTU6G0/tk8Griuc2/cfMnDzCnlsQwkjWIE2Rj3LhJQhiIC+HyjWPMxv3yJX2rksrQnTs
Rg1pBHWZso/D3iQ6J8uUPS7IJWmzQ3glaF0MSfDKaqRRZ5cwaYq5yI792E35fudvNZesWllgtTz2
0nQvojSl2FLyfEkM5vKrHNdulvPaO/xxfYetJIwGYMgdGGSgkHTrXK4/wJTd1KBb5y08fdpde8pu
upvksHWWrO6icztC1i0101BNMnbMT6OneOjS9SftuDAqFvd0H7n5cdx6T10b2l/UYwpYFTiEL4cm
B3oZaH0eeyqC5F9oxT+GHpJb936ITZMaCqCV7n53mk4IxG1FjbXFW/pyuETRoQNp8qXxAWmGQUEe
e2HXDUHRo6aSeguwLc32OziL2+fMa+ZNz1zdB+d2hdMgKgfdL1JrCZjDvnlujtJeh2Zu3hM477Ze
59eCB2GRtlOCMyMVjMVBHvaTZUde3gawmESN4dl6bmzkr2tTaWucp4C0wB9owlT2Umn6oyzH3tBH
ICwGp0dJZ6f8uL4RVq1QDkYIAeLKnSVYqWuN9HHASpqioVt+twt0J9l1162szdjyhvYfK8KMFfJo
ZjD7xJ4W0VlRQ9q9mScuO0m4ApqwSJErqmDNiByXnofIklF2UltyeIz3DQqA3xE7Q2WNLZcca2CV
dOcjXov+rPxSu+HtVtXkDRb/7gM0SDxs7jOQ8ApjTIIui2MbraRmHzwjtuqir+hxV/stOwZHFBuo
HTs9XQ8oJALzRh/sJn2oD4i4bRTfV67dvMeefYgQ27qypnI8RZWX3o+eRF/e7uYvGqqtfbDiO+Q/
PFvC3U1RTLwdaFk19k1il56f6e4u+1kndFnVW70xa3sbPi26uOg3x5z4bOUritUDkkze9rYORBe1
bQKKU90sVQvt6z92Va68ACXI/3nyFXHZKFXRfORztVLaveQrJ1Oab65bWBxBdBRyKjo6FtAxmOdL
Ty1lSCN7I8jQK/8jlyI66V/jenb7aas1bGXXUafk4rTAagB/C8lBIqupMmVhhg5F+2qi5RTY+eH6
WFYX59yGMJgxS/NCzrTYy++t26UzUjm+AadhDKZR5J+HEdj4aYuEJ8eyQUddzly+SwrFCjAWNM1P
TckOuVls9Iis+fSZCTEHpX5cIDeLyLCqZrdBVNyiVh1v1VfWLi8MhPIEFMFkfSJ3dBdm1mT2XCL0
Y45eNb2Bowe12t1SkUuf4aK46bnfFr2bPW1t2pX0gEstrd6whS6E5EKcLONQQfaAMtgCeldOyXE4
II28yeS28l4E4QqN+frCEEU/iFCsGmY/rOxcKdm1xs/ZW9h1Q2+kewketXyfWJsXs7WVg96Mo5Jm
igWFdOkcYGgHzQ8y6i4VYikIPR5n2JsctZa2ku5lisQNfG5JmMI+DSY9QgSWSK8cggB5BqR1qWAR
4pECNxwOF+/6NlsdG7uYugDDe4cUSydUiOx0sVgnnr6IfEuyW3XFRulqLTLRI0/0W/QEaPC8nEI1
m+kLM7PCy8rl5abIfipxoOzrajiisbUROlbHZMKIAaaLNk/xHT9XM+QTtLkgd7Lu8yB6mVHbK2t5
I2asnsvwh1BoWWhe2HGXg0IqJoplC0WNBbeNRHrzZ3drHfXvQ0WPZ+UGJ7iqvtpudGPejkcIlnQD
CoSbwC1pMd3iZF4dM4h42jCh7qbb5fJbSgOVbR2xTU/SXq0RrfLm56x8ue4ra1F/0Zz4jw1hH+RJ
mpdtg1ivDgkGSm2Ookn76ybWh2EB2eSBH2JpYQPM2WiPkqnHXhk/B2Nz8mldoop4vG5lzRuhgQR2
BViTcLV8xVk1qYsGlI/NRX1lHt28yt1d+FOjlwB50g0fWZuyc0vLl5xZMmDVyTQNiYsuRiSr/CMa
f78+lCXlEiMGME9cHcDfAsW8NOD7fdmblZV4sTTuyyhyVV604Te6k9sv9fj1urGV9zMqNmfWhImT
fJ1U2yIT1Z6y196DVx8cP7rZtwueFSIxiDvRwdyYw5VXQ6xCQPVWN13grJdjnP00ryl48ipXOOMh
em4eIbwiT4PMDN5tKGcQEgi+ts8qWkh3WwFydYLPjAubPNQSn25/KUebNnAk+4cpf84J/rp9nPyN
/HrFLeHohLBkyXzpzRGcJZa5/o1TlHk+ml8xxLVx/ofalg78nc71hVxxywVSCfKDSogMu/bljMZy
NstaSiIfKdOrr2Wv8ahtRPyVt0gKmWc2BF/ppDDVq7n+Kx3wx5vgtj35h/52gZUg1VS7MHB1NL17
14e25i2kv9zXUOygAC5CHv0sUTWUarnduuptcMolDzaR8mQ8G/vR5ZWXHji6O3kIbe4MyTFeNsyv
Tu3SUEANUGFyBWcdjJLsS5JTb+6c7DtSDb8lR/uh+9rvzY8LK4zxYeuCuhIz4X1iX/KHh18xmqWW
XaOiPJdeqr1KLfqhylMQb9SN10bFz9MxRNsA7Z7CqBDBruApSRpHipAy/akbW4xEK9gEyyJvBfvw
pvIiPrRqMuLJlhUtgh200jjB47CP7hYEfbT3PZQIaWBU3MBFC/BD8yE6bAaZ99krTYTLzYkUxVy+
5HJL1Eob/lV9p13uRQ9RBnQUz/4tuS2AB0Ru+r3yluvH0O5rt/28ecdfNQ/VlILjKkj4CWfrYM4I
ZpbcqJq97ELQvUOmj2DXfJ/fGnzUD9ox+ZDvl9IrCl5PI5wRyYGs4kMPOIvuiYO54cjvvYr5OPsg
YT4yND+ztCcxVJMRae2GNt/Hemg2Yvt7v1qswHbApWthERaG3cfWWGUZIS9ulYeSd+e+ng7Xd+Tq
QGyyduo0eK7ouhNyfZMiNZXXlKhJ90U8O8VgPahxvVWLeh+/GcyZJeGoiMhq1F2oJF42ftOCO5ig
b2bYFPw23Ji15YcuD31a/Xmg5R7EViSfvvTVypTkSIfj1ytk+0YNtc9ROjyOcvyCXkbrRnM5OEBN
NkLAyugW7s6les41Die9NGqgpTn7llYhGfxqFEvf3ksdjvtpy87Kel3YEU5BOCDHsa7GzKvUpzZ/
bdWbMvx53SVW8hhevyxVg3EfejDE8C7HghZ1WesaJT35Ns5cQ3W+cb6DWum8+Ln9PkWOwTPHtqDF
ypmIXcqVcA5qNt2XgrtL9qDQmBNW3tKPPrwqXvJtYXxa2JckODfSfXTYYsFfWzYYb6g4vWF0RNw0
mr854FMy0LL9rZTTfdK/pE3qJs182JjU5eMFr6Q8agDTW95yABFcTmqLTqOO3HTuLRRaEyiZ9JAd
498WnGP9eev9Y81LuDJiS1vo3cQ+q3hWdUh1ksyzBg6+9GucARsNtwjkVhfs3MwSv87y92A3asaQ
YmZRHrOSm2wf3OovMHVhuEPnJb8FGVR4yHluTOZKYKTIQdMGIBZqHO/ACVJjpa1OsdD/vGjcpAeQ
7zw5K8iM8/qguMVBupnK43WrK5MKxycHvKlzTSfpvhxtSQUsQAMu9mQ0NWfzoVADp5v++OdGALwS
8tkCFKoEIxICkFbUJRws9SECWDkpBo/d2YY3rrj9Qh3+HytitS3MkLS3J4ZSlPM+9LVTrkcfrVr+
atjD6/UBbZkSrt7g+Ue4j1kqiIvYZRqSPOaN3yr3dVhsoTvWHJJxUXCA75XeLjFNMbtdEw7UHcgT
gGw/m8gQLSUw5Hl+NB6ZAEiFT+Hn6wN8fwVa9H9+2RQ2gQz2IkL+lwGiuhdC7z/d9NrBiu4Mtdzw
+zW3Pze1eOjZfktzmpm0ClP9YHsJwvSxUfwLJz83sSznmYmp7eCpa0o8I/Ed2/o59Crgzw0nX/EJ
ul81CAWXgj8lk0sjSiZXfL3E+2gb7kfpa51OTjJWToN04j9eHJsuMhQteAUDSSVYUhN76GntgT9c
KZ+DHjHfWkucyO/o0Tb6fdw0GwbXhkbhjEvjUvt6V8qLM7UJU3BTXlL+5A7rRFWz701zX0eWd31o
G5besCxnKxUwZC1veK83eHOe0OmO88MuKPZqKZ2uW1rbVvAT/j2ot9vJmSlU6ssh1jSKF7l6qxUD
17dxJ7llP1BkVqPAiaWgu2tVyfxgS+Zwr9cDWNrW0PYWfZB7E/3mj12kzG5rlebh+se910MAo7YA
8pjyBTYmPn0H4Wgj9NyCjvi0O0anjlvIfrfPeYPT35BJ7V2wXFKaL/IhpFujJneJDlG7se7v5+jt
MwDLkUQvz1dCnMvipNplDdjT5SV8eS3Dl4M/tEcYKxWvuskO6bEwnWRLNuudFyxmeRBHgpY+Q9r0
L7dSsdNn3k7AhnTRzumiWz+bPFNuQIhvPNC8iz2CISHM0SouZeU8RmBTyWv9wJBuduXQbazmu4ve
mxVoVUk/gUGJpZeZQuBuCuUFH+IfMzCPCMb9F4zJS7J1kYxhBhTswm1NCzjvJJezFmW0yY4xi6U1
6ne9Ut3RxidiIO+FBemAelMP+afrfvo+q15sLp32FCNooNMFm+UuawdDQcogei1eR695zA8U6B4V
6H5vOu7O47H/Vj5soWLfPxQuZt9CERFwx0Pu5VB3VtjZCOAtfqn9RPDeC24hH2wd86h6sHhtQcKX
gCrO7MInBYwf+ep3j8bI4vVaaWWws6r2C0mv19bDU2dP2cYlb9WOQosNknYLol/w+0wbQymzmU1J
/yNNv0TqBzve6DpZ83j9zITg8XKu9n3XEViMGkC7/G3e5D9f27w6zFvQItO6z2Au1ybnPtpQ8Yy8
upPybM/JTrXKLbKsRJt9LhANOozqUI0bm2x97n6ZFQ7FOZ4VXx/ZyrKCaHyWyh8b2ERoebG2MFHv
ciOc73yAywScHRyB5A9FDtPs240ugcrmtbwpD5kOKayjPOvOPDm7A8/JoxNvErSuLt9bkRWeG5gp
hUwaLt84sQuwnEaTK/sQcP1+jIOtxs7VJfxlReRi0drE7lqQQl7Q1V4ARbha3+bppzj6YyN8rC0a
LIYQZ+xA+FLBvZzKtI7ZCLWyINqsj9oh23cLpk0H2gK74bF6WXiutzbz2uDObIqdnlCJJpxqDA4x
no/afAdxWVqmDzoqjddHt7ZWS488EAP2MzK+l4NrqzTUpxI/CZX8tyirH4C4bF0a1yfwlw3hAk5U
HiUrxuu79FMimbfd6B9HYzMdWcK4GADpiuNWaoA1AaV2OZRBT4wgRfRnSUcepPTQQ0YUURl2csoZ
C9vJ1N7SlUdDDhSYXnybH5WNXbc6mWdfoF5+gW63RddkfIGmjE6aPFTy1lG2jOHaGIXgK+c46dRg
AZ3X1w5o46Jjad6q6OluEWRvDWb597MIokvS0FU1pkptdOrqZ/vPacaJUecLJkRDxWhRpNvhF+rk
Kvq+pIoxnpRno3GGn9BXy/fki17x47rDr+6sszUSAqMdhWNcNVxUaSw6aPn8qmcxmbvvterWAFf9
/syUsLeqNklo1A65NNYlRaDaNYuJw2WLNvf9E4Uwj8L+aswxleeKlUoI8tXjBA1Xt+edoO+dfiH4
uan3yQf0LEMPSinpmHnRYUtidX2oFu19lDZQMxT2Xhw0cEkHxMg6rKGy1aMnEoc7uw7+1Q77ZUfY
YXHnB2PrI7ub1N/9pU8l1r1/4R+UXm2VsEi/kTCZPbHQTsIKNFxmliUkBZ0ceGGfZXCEqv0cndRO
zraYA1f3Gvco2Ogw+Q6TmkeRVGY1WfFgf6pLKmn1xhPulgHB66MgtppkrGNvnrtH2n1uDXnaAAlt
mRC9vVdNWOA4stQuu7Hb7Klpwo2b0OrePZsmYW2KMckLs1ymKQqPczpQC/ykKaoXzVtH1mryDhH0
3ysiHPp+JHdtlWOq2S80YamXDTfq1+4w7zk6ysO0BchY3UC/7InZzJTFu11iYi8IaY1Fd6+CIJVa
yXXnXr0KnQ1L7FzvkzIeWnlmn3rzYfdauf6HiKaTRdxhgei3x+gpeNp6+l6W5d2hdTY2YdNK3WD6
QUCynaSN9KQao+WEvlq7S6PAXdar9p9FFwT3ktnFG8F+LQs+H65wXNKGaPlh3nFc2tMHP5ydqdL2
ett+yNv+yzDXG9Fpy2vETg5kh7LYTljF4k/koeBvaE/qp85rbpaY+48ZyJawD+qZRB9KU0iOLg9o
yxhpAugI+7J6q0D9vptDZ8Ndlp94t3JnJpY9f5YDaEabDLsRE7XX/VneTN/mu4XUcXS11JFDZ3n1
vW5xdRvQe7lQqYCREx9Fu96fKnsX0BueVcruzp6SpvbiwIq1u2FGy3EjLL6Hpb7N4S97QkQx9aCN
9YqbphQ68i1Xsn2UONW39lQF3ugiQHhbf5RPqQvd7lbM3xqqEGGI+WYfl5jOcsTqx37hVqi26r1r
Rri1LJw0UOFZIn+DHTV5FxZsPU1L950y7e3hZ2son6+v2qrfn5sRjhe/CPVG7ukPCSo3WrpliSgh
JJI3shfvKb/tr9vbGpVw1BRziaJExqjaIT7pgXWrRu2fej4/XzezdqJBgkPlhh0G4n+5cJx5f5+C
w0/TXelN9e9F/nWUv/yL30dxYBEywuNFQrxMHe0E9H/k+aPlhe380sjVb9dNrM0UuOu/TQih1xpq
WR1UTNTTJyuH6cVGSFOdN87lLStCJDImf2f5Olay7I8ZbYisvNHCjdi6ZUMIRUE7yGnGQe8RNL6Z
k/Yg9+BuomrciHlbdpZ/P1v03ZSZM4kMz4C7Ozl5VPTe2W1SAawlMufLIuyXbtjVOfq09CDVme0E
Mb2tkmR8kyKgZ1K6kZhtjUjYLW1RK7M9sTrJ9DGhFCTnD1239fqyegmBKgogFvVHGcK9y3nLdDVI
hgAri5RMfdM4BkRbBjrX1r2euuN+qZIEXvICFhOMvxU41rfNp4DVDQtugheThfFPrJrUE73kg8ba
dSZErupDBrDm+n5aS2UAQf5tQbjnGGaa1sbAs4+da26ZPk1QYpXILVn67211lyqH6+aWM0A8f3nz
VnZsYBVCLCECNZZSRVUA7Hhp+V7k2YeDdPwvqK7WygrndoRh5YFSam1Gt5r/UHNjlJ4LyRnfFAyn
U/KPSWA5c8+NCTFJya0Q9ATG7NpwYgsRXGsL87Hq8mfzJjijXVdpoKpp7AGRde2KNtR2cCYj8a4v
z9tr/bX1EYJSpQ1jU89j6qU3y6OXclr4XpT/Qk199YQ9nzQhLJVtlnS2GoDQkfWHYvIf5OGrbua0
RFTOTDHXrNLHyG/3eTCd5PFHXDb7jbGub65fvijELKsKE05J8KsLLYVVwd7rjLnj30iudqQCxaOR
lx//MYZU8BUxdo3hbtpV8LKY5o+8fhqK2Bu3NK/ftywLRoQkcJcVBWVDdhmMc6nqBOFD8djBuJHc
p81B9m/VQ3EIDtLG3t40KySAOzlLd0OEky4YnuWKGdovSfxz+pCRNlVPlnZq0gcj2jhHN0KKGCNH
dLHAzLL7lNq/myH5berea6kr09Tkdn5+KmegPIY/nf43/xGfaUMaert4mWX92CwyQOjEcUKQIza0
nsj/xV1i1WHpCQHsgNqKLTb6xl2WAp61aoS/0P7xA4czd+O68h7UvbjOmQ1hU8hz1gVwB6U0A5a8
exeNYx4WlsByD+XOc3sMHxdw8ILZ27pUL57/LvScWRZ3BqA2pVGBK/nV7iZp+seim3nq37mFzgeE
+ufry7dlTtgjSTlNg51ibpIlZ6g/R7nkBGPl7vRXLRxvrht730onTKuwNaqaDL9K2tTrJfRh7M7d
aeWh9X2vmT6aNnSF4LOaFA7MoT+afu/qjXFUuvLfXNHOVlcsyuxmYwi4HhBzdskN7xuu1P7IzY0N
ueGmYklGSSQjDjKMJErpziWPdEX6r0LNL2exhSOXpyTbj2pWT77tb9QEeQs3+aP8rUZ6S3lQ/pC5
rRWusiVRsjj/FRcVX4qjxDL6amRzxMbPfqa6pMuOnnzv7K8b7rKalZ0NTziGKQJ3oxJhaIGvzouM
4d66iT/x1IleyaflnU525B+K5FSbxPpbqyecy3NSxdRngFraQfGCDvaXMNqiB9kyIcQYc6xl21+w
Z/oQHXrJf+jqrTrI8pXvV2onQ8S9kOSKvSlVYg6SrjOBU1QfTSSCS8jxENndWKcl7XpvBtI6GH4Q
+RMdIjC70H4DP/IwR/ynO4oSWehFbri7C0/tQ+pudQusgoMgKPjbpOAaphpWE0rLnO3To9G5qhui
hffWn6W/ICeoff2r7XGrjrVpV/CLYpbqtGzL4g2U1PaQ1/IJj29QSEc/NTfV0zaMe91Rfo1VcJQ4
nlvZLnCUbgGGNY+Dr26s4JYF4dDxy1yah8GHjIludPPFV5ON+9XmvAnnTMQxDnqAMaSFoxw0b1Hk
MTzrpXfjiJNURn0Y7v3mx1af6tbIhBNH0fMdnHwkY7pdIuX3p4rs8Yb3rx+h/1keGjzZHWeVhUrx
jbhWcMVpclOIrb60uP6Jw7oiTI1u8MEcaDe5nxBdBWvgXbe+vsN/GRdueJJMpTikRdzJ4+cULFyD
aHwLDvS6lY3lQ3HkcoxS2kl2GuL2zb6VICiz0VXefdg9Wc50H840B2Vk0luPj2trB+UDUpO8n9m0
UF8azYYIVo6ScmCXN3ecdHsu5xuLt3bC0ASGBdR/YDAQ3NImeyW4w702o37VPwTxbRNbXmPsXPaE
20fH6/O4tlrAGMC7A7AC/ilEj51cSL0ejkyjeVcMH1Pt1ko+Xjex5o388G4RNV4Ed4QRdWUgNUrC
pPVm4Jjac9V0jhnkB626z9QtmrxVv6B7mtZHW4HoSnwfru2pypMYliTYvFWEd5BNgu3M3v/c/exu
3ugzNvkYVufwzKTginkWloEM/4eX54UT949G8imYthpWV+/lsHOgPEXvDBQ4QtyQx0Kyqhpei78U
lBWncrOjsZcPENWdtiCFawnVmTFTiCBTnpfzpPG8NEXSbYfImRPl6f2uyp6UbPPxZ3VXkQuACF04
BMQlK8pRGWcT6PHoKx7Itc/2LP9jWD15PqwmQAbQ6rQgprvcuaNtF1a45L5zAQzT/Bo0L9e9/D0X
wmJBlemoB6APbkCIeyaSM6OeU7AzHO3n7rP1UAPB/Ks5AbDEIn9ZHPs7BqY7+s/wtSmcqYauKDnY
iEJd/5a1GALFLOpLFCdBvgrH8zAEjdVpKa5SNcixF9gK2vRuGMY/gqK7ixT1tS/UjeLvqoOeWxWO
7AwNP1hZwbsM7vQm8T3fAQ0FBbVIKRs314e4tufOjQlBpbEradAlijR+Vn+z9PxH6tujU8jm83U7
a8GLuMhMoq/B3V6Ij3JQxn1YU2ye59yd8u/sgip+jRLZVYpxI+dZtUXgQitQAeotCj0VJpExbEaU
2SOjc+LK+q4qPsDJ4pT1xRek/PINP1nb5TTh/W1QmMRWSvR8WlIgYIdOFCX7WXnpbArqm12ub/Qm
YkJOvg/ScOFMotn1cv+1uR6MhUHBHAl4eouHvXHID8HefDbd7Cb7XbOcjFKGTIm2pzE+etqCOa57
568PEG/YOa9imbHQ+i7EMhALQKckD04EZ4Oyl0/+tDG1OuO5Ml7xrg1t9Zjs5iW7THKHFwvHKjee
wlYX72xAwqkT+J3qxw2Vi3y2vQnnT7tgPySGE8ibCeXyW+9Hw+UGXn6ELDVh9awIwEgxTJQnDhMF
xPiQ9fvend23nf21MZ3rm271EAesCUc2UHr2grDrYFnM+iHNllDCRovoQ9dOWutIrgqMvn0tvqqy
k7rZxhv9akw5syqEzVQp6OpfXEQC8CPHVNLUl9muN9bt/+OJvwYnxEmUXWc0icjO+4PsZrOzYBFb
p/ui/Un366etuvYqEOd8LoVNXsZ1ECo2FRn92N838oNMH7u7G3lCMPfhY6G7tXzqMle6zQ5bPf3r
QwXZRMcMCwnG6XLXz2Xqt73/Zls75N58p1XImjSITtdHVdvUYV99JUEn4297wikvFbvBHFt2nXr0
j9S3jsGNfYzhS9uCrK6EajgqeSaD5BTCCZHNKVfD2cx6CFkSpdedUptuDQRy7VpRHS3Nf1ppsAWf
XnHOc4viA12tl13ts45eV6duW/qnOE0c9Cw2zqA1M+g+QTBqQfVoiqXscdKzKYnD1GuKD/r84vvj
Pu23OA/WZo/WXurZNLCBdhB2QBpJ806tYVYwRtvxbSqsfuwG3RNJ9N6iRHg9mqxaW44da2EmeEel
GPWxIfcSLzs63Jtx9rsamc6yao32rTS3erXW5m/Bc/4/Y+IyWT3833UgFV7c2bTMHS0dvd8tFMQa
mIhmuF9WhFxTyqM02uV00feH5LG9194o4HZfE3dHr4D9Z+DuTnTneNPx+kyuHGqY1fkPAQ/5nZpx
bDRJaplF5Ul0OjloU71C53i6bmN9bCZP6iho0/UmZlzdNPpJP/L6px89LfT64mmp3Un76qeJqB4Y
iS/sLcNNoKffgkauvQbAGfjLtnACSHmqdXqMbfWoZ/slZ59/tHetM98atyM48ZO/3xjtqr+cWRS2
Qq/kftTPQcZKqi5PY08L98l8StxFyhjGOyfZVL/eMikcCHYIwIWUlvbf8RSEmlPuHu1h6761ZARC
xnAxk0LGMNoLjYbCuPQjEA2WrwNP8F+cMKsu+ff8ccxcnjDkJIoW1eyE1vMNBzquU+b6h3pvoeQj
o6UT3m5lktenD5rJS4uBMtX1qC2v0/p+l+knyLFuimAjfVx7slXgUIL8lXla2j4vrTTQtvlKDHeU
8dR71i0UjwfpefchcstXjVc+uvqk36+74tpMcnn9P9K+azdynen2iQQoh1uFVnfbbudJN4I9QTkn
Sk//L3rjG6tpnubZ3sBgYMCAS0UWi8UKawHeCHgLKmYzzyXm89onZE0av0Zmfi5QZGziw2URvKXD
I4CyZJoWHh6MUbS9lCWdOsAopuww92XugpA8xVCzaJKKExtjKgfo0cgB4f+3+HKTAC0yHW0Ya5z7
0fSsxccKGHrxqnhyI1CIF6hCEJyhgUYSULgxi2blaptXJdAxuhrzFq6GlwXe+V6JGaD6UAAdlk4i
C9uc+WIRTiFpoqCSwpY3MGKttE2Zlb41og5FZ6CTxAXI6d7yRp+8RFe0DiwiVuN5RwqV9lcqtaDN
qjpahiF80OZRqetuOOTHt/f9t/ZaRqvVp1p0z+RRc9rIS3tVaokVFX4eNa5tnDo0gozD42WbFK4l
4/M7YC8ZlATddx7z0+oDPuImvRnDyG/29qNSuOtz/zqIuv45J+FMNeZ4p0XuTGkWo45YYjjM+JHq
Y5gl/1UK4+lncN+2eQIpZNKOa1S75twESiK4sbmHDXg3AJbCSfuQFDfSIevkta18w3g19GunQ9Uc
g28mrOTyVtFFYe4UtKa9C2LsL6vQZFHXiE0BbHJvK/tm/APahFCNwSEsifKt3B3aCGOMr+yyhiwz
TrYin9Tp+yrdKU4nUIiHa3CmEWN7eSJ3GJGBEPVe7tz61O2AvbCjA2oJ6njK124v3aBne7nWbkZf
CaJXsHX4lxeV90bDNwD44Q1CHhnM81NWIOs0K/VQ4RsmH6+0XbIjsRsf6HUNAthfl8VRF/9xD9+l
MbenTswB4FzQuDj8M7WAdopA3GfIN5V3MczDs7LJqsY1HOTYnKoOqJgp4ILsu7LtvCgxBNvIu6zP
lpC5Bcy4j9p+gWHaz+SnjYcn2a+4oyPcAqv3D1+OmewuLyTfPt81ZA6Dk/SqqlIQEgw3lIGdWbaf
G8VwtNpq+fd5EaA44p5DOQUA/CxbAm2Qcfoqyf1uyJR7eepL0zWXvLsusk70sKaf/cE+LENHjwUN
w9kxghiw6nWkRDlo3h4x4ReY4HH6xMIBFQJZT7Cj6aw2Vm+WpTOgjiI3P2VkG8lk+m18fVkIr0lZ
VfB8RrEObJaYWDg/VZbdJ6MBmjR/UtzisProlrpZD8VOvSuRAVk964gOW3mHeZ3d/DUTE4fynDLQ
L0w8whCi4qdz+UZdSZ1hYc/6QLo1rnvPaoJmP2EoczjRQQnjaXouPJGHfiujsNu3Fcs4NK22FSvS
IpRZRnfA4Bfw3QLKpdu9IXh11xJIxrKd9dDf0CVpX/QgDSRkFNMg8U2/94uTvSuC/mDvy1vV11HM
dYsw2wPQ5abyhK0TPGPbfi1zC4NLLsrkFV9r3tNeHmtwy2fTt4BDJ++HsLsRN05w7WIrkrmSJ4JG
azN52xegV53iK/veAYyaH++Na3S6ek6Q1y76zEy0K5aaq18NOlCTBQ6LrzfgmYA5SYEGGONoCGln
q0d4KiXl3jLab8Qgvy4fAJ57ArLZXxGsIYzD4IxJVfpr27jFMHuYx1u1+TOKICUBkDPkqtB+eW7l
fTWRrrMnYIZqlRtHt0pxd1kN7kptBDDbReqxtRdiIRGdlFd5q+7s8vmyBN5NhcnRvyowjsKxp2mZ
jBGh/KK+DPa812KJePKq3aZRdTD1/hMjTUiCAUMaaKAKht8YgcaiLZPcAL6vc9BQXSrw6q92NAiC
Qv7C/ZXylqndxO7VNJZm1heFb/V7OR5ROjO9ywvHS/ZuFVGYUGIlxDKJg82nlGbGnsJIrt4Ihyqi
dXj7Sx+82vuSvYVQG2XU0SzUvIEya9vv0vS02CelRssf+kInB+yn4694IDvQQnikGQT3PC8fBq4H
AFXDxDVKinRu4/pqAgBKh5oLYkI41PYHTQ8RL70rgjUcfRA/eV2ISE0gmLuDyPKhF0VRDCDYnMut
tTWXhgGG2Trq93gFrlpWdIfP7OFGCP2Izcq2hqItsgkPTLnChgS86w7qgcOpTISoRXzXu5HFeD0l
t6TYqCAr+iHdji8gVMFdZLvTVSG7K5hVDA/z8NHrvMdrD+Ad129TBsFlhbmnffMNjFs0h2rWG4Lw
tyrXys17+1bOh6Nk2InfS80BKDaiFaZ/8YPt4piDcwfRCJgPz1cYefY8Xg1onSEK0QM9BHIZCk4A
SysQhthuFWQ/xisR2wX3VUFHa/8nlvHM5mwuWU/jj2lXPZVBdPiJIc2n7m00SxR1cO8aZIsBnA34
aMA0nquIgSa1n5c89wdpOHU64vtRW2O3ntrfl3ePV8UGXgNGXFXgxgOmmzkTytqkRlHiLJJdFL6B
vWSeaSG+qZ8txHP0JWPdjegcJFnYmJ6IH5NjPTrS7zqtLliAjGAsOAcYX1WMOJKpJbuqk/gr+AA6
81hXyV4yRTSgnGUFwQxlEDFB+WKwbE1yYg5lh3Dcz6IbS8ncWkdnQC6q9XLcDMC9gAdMoYiVD7zv
kaRKSiOBtmNWpB990R/nWhSL8EXoAOAC+jQFpj+3DzvHJGGWYyarRR6pwwttFc0k8pYK9vBXAhMm
VHbUZA5IS33NXkNLbX2lJ39KPJT+fbyDxQL+NDDmgHXJdusB76IynaoAgxLw+2tMmiWq4K3He8sC
+PaNNwBkbwAQO18sDOdJyyobNKEOgObT/Jz4KEY8ooPaK3flbeSJmpW4u7MRyNxvcg3LK2gfQ2Mo
XqsmXquL+hdoSMP4QOiElLNqATEGEAbnOvUVejESytpGeZn6kPIyUSKCT1QGzsQwl9lI5qio5bzw
Y7x+UuvUNrbX1KvABri2tlGGcQKZkcRZX4GyzSpldx4ldx27XdOughcsf1ve14y5NxqH4HVeATVb
0n7LCwDwl4fLzlQkgDmVulEaSWlAQLlo382mv4ZrFyXxeMETILJB0YbgCQ2GBrPzpTSB3SkiNLk1
AKYIE6cqkOEXX9XBVj4dp8DcNSFqmbYeOpm7SoK94iWXz+QzJqFNwI6pRlTtNZRx5KDaSaf4xgic
mwWMheo+9tsr0Y3PtQ/UZ1GeRZUF1n5u7MOQ9D1QfpBBMXvbk431zrAyw0tJ8/PyBr5x3H04VhtJ
jKtIhxql9BW1t+iHUqP2pnvzAmyL5GmgFT/PQqNHoN6WYGg8rEHmAmJrOiWBqITKCXCwxO/6Mv5j
HqqYxIuN7BQS3dlwv84AuZAWd5SFIwNUoUsKM9bUgO4kAigQcEIOGEJFFLWGFeqMdOBc2DpDrwxW
FoUt1XUk1RHTMM+0AaATYDTBNsphNrll6tl/1PU5R7YEvUK+1WAKzzVfnS8tCO7u8p3Il/FO50Y8
i0ihLbUd1Q4QKeoUaKbmr1XYEshzylsJjPVoRrcAslSnizngXA57Gj+pe5Ei3AttK4exj6SDC0DG
r4Dzn67R51jsaJaF7HV/wLjWPHjyXhNkDXhx2lYkYyeDkhC1i5Cb7TtN8tCdiv7bVd1Z7XoEK9vO
jizBa5t3BoAfQmFXEBkiRXt+5pMEg+2YDu/8ajlVWueuHUFvzeo6QnoyrkfdimI8Wpzb2qD00M00
kAR2i8ntT1n51lFZej8nnLvJrfKDgSYU8Q3L1xONA6ZhgtmIzWrOtjam3Yjn00Cym0i5bcfEbzOQ
xYwCXFherVMHavlfScz1FxMjiyaD1jof05Oxa1EP1F1y1I6xN6C2+pnOkzN5zG2oJXZelxo0W7wJ
xLLIjUKi6f9sD1NYhZ8p5SKTgHc9Ek8AaDcZcUba53HboehTglfxaQxjeJX2m+mSP9RTi92Zytk5
dBZoGGoBEi5YaBgLHew80QcZz9Bp1x2svbGzXqM7WkBOA5ohVg/EWxBoEiSou3u0zILb3a90N/OG
neh08joiz76FMeFsUWZz1Hs8wr+pRx1zevVvvXyQUdT21qAKysd4B5g3VBVjUSsax6ueSWZit6RH
pTlp8VLVzeE5y+SvcoXGgcvXMu+ReiaEMd0xG5q+6SEES32dNS4QWGLDdV7bH+imwvQBINpNFyxZ
zpelcsnv9FFUUhRpyRjXNEpjmRfY63xMvTlCMIx+SRHqP9+gEOWYiO0+UpKSjCSJ4SDBYBa6d1vn
u8G8qhQBTzgvfgMbHZDPKDATZQg9d6wK8KG7dEKzT/S8ovV5OjS3zik1ENlYhYs0UVAAAhPvsMtb
yFvArVTmOTmRTKplFQAGanVn1n1glKLxSl5+5kwxJrzQJDSbSrTLLjn0X9SgDdU7tDqg0oxgJhQZ
BF0lJpbZCmOTwYk5r1I7U0CGfFZDSV/7x9GuUs+KhgpMQ00c+8aEmcTLq8g955tlZBPEo47UOkqN
GIPEvAGtPMHPwLm9YsJBCY03KNv4llReKcpp8G4PlDBReMO4EZhr2DzRYNQrQM2xurOXPBFEaGDo
jQ4xaPCaE9JTyz4JL+vKCfoh0LFtdDwhKc5WdPocVQOzBzyMvqa7pvguzVow5b//mxDGsZjodW5B
itb4KiheFv2YIIUZm8+XhfBsH/k1MLugf5CS156fuNxJGltv8CysjD+AlPN6YxLYBW+tthLoF2xy
zqPeaMUwQULXG2nrWss8HtOyaEJlyUQJG5Es+vuNLGtdhiov8f5DgsOV1lf0v7lE+3p5ybheaqsR
szH6kBuq3oJ3iuycnxYa7dNguur2/a5EF0fnFkHz7Py6LFOkGOMYDb1U9BLQmr7dfFH0Q9Q81YMg
FSUSwXjBrMrUIkepypeU62m471LVXfKn/6YG4wYrMOEM4JbB+zzN5v2iND8qO0e8FXXfLwvixc0Y
kwTCJQZtKfkZ8wwxSaeDISHvUJBPH1bcw155X71qVwiaNRR20NGc5G4XI7asBevIK3yg1xKMP6j3
oqmUTekN+lLlco6X1rh49R5ZPTCT1WGVgR20PpUBHbyS7iOUkTD4XmMiPPa7nUB73m2NBCkmgNGw
CM/InAO7kKvKQTsaHnvxHgmyQNtB6a8mKtyPpquDH6AIMbNbvl6Wy3lE46GgoLuJCgdM1/nxk4D7
1QD5GxkKR5pmL28da1QBCaun48+htdJQnaooib0sNvTmByhhF1GpnfPKPfsCZturJlrlWq4a3zET
z55VrzJrT+vBPt+Pbp28jH18o5qVYL15R2erN+NEF7Rf592KCLeXwarXRfel1j2kQ/94eXl5/WvQ
DnloyreNMguzvstMbKCSTbgRQtxz1wmgpci+OYwnCouCea0bEtDXaDCE423jAZ5zLyqJ8DV9/wJ2
fXslresSuX2ziW4SUrwo0fxFyyVPoCldMTaEoewdGGN3QE785oI3jtzuSrvrYgsPJrxw/xS/nN0K
deMAJXS05klhGhph5ILfBU+Y+ukfIKZcYM28Q2QBe8CiTsTCHXluzYk29qY5YWq4IYZfJJY/z1eD
JrkjatCX1eUFbBtJbA5RtUb0YepIPjVN6xfjjPQF0Esohxxo8RrjE71shoXyJAazFdQ33sKpzeIC
6r1TYwP9c0S7ltTnrkFnkiVE0OIr9S6FufeN0o5jiXbpUfYmEAr6RXME8MH4vQQsGO1ftkEa1U17
xxB3GnHNB1VDCh0Emi2LuS7j1ukVoEdgrAqejw5Q5r+dE9oF6HM3tC3XfLi8gbxjAQv5K4+5O2Oj
UONYQf9j0zytoCq2k4fC+vrvZdCRKoNintFxsXNzbNVyNcoMOo1qvjPMJHT64aejRIIrmm4Le/K2
YpgTbuRpoXcjmpUMRM9grUUv/3/Tg+7dxvqyAjfT0pXo9EV2cCRPvfWaxz/+tQxkqyjwANiGwLbK
yFikKqq60cHMTQzsNsDaJGvpyqOooZjjISAG/gnZMQdYzIyYuZ+iXoswYJGU47Hqc0+r2+NQI7xp
xuCyRryA5kwWc5zsedFaacW+UFDB9dAclOvKz27zMLERzmgYQUsC6Zd0J3pMcuzhTC41/c12NSVR
FqXPkOvvQbamVn3lqgDovaydSAhd6I0QcynklhS4QPX0Jp9Kj6Bm9N8ksB4hbuZ5oJ0veX5c5sxT
YBT/TQLjA1AWqbJ2gDEUaW8c5lYvT3IVEZEYjls92w/mVtItOy47DGv7nWUHsrKPTcdVpMkryMui
f+ZljfYZ5LmR7KYJb0Zab0aLOa1oyEPXZFu4zjflmrpTyRvcXHXbIQBM3+ET6/gukkUO6NQOgOcD
zm5kpcV9lBbFQ6GWIuw1jsfeKsaGqvOSECkuZ+xWXBxQNDxmmnNII0dQmuAV7c7kMO5UdepF0Sy0
sEw73ESO12S7+jn/gVYoX/J0t7yxMDen+uq3DjgMBUGbML0ckx+isp1IX8ZVDaoR66uBYnlqz0E3
xX+qTtkrUvXy7zcPTSVAa3JQI/zgeAs8OiwjQ7lisdpgBEXdlKX7yyJ4z28MPr3LYDzhHDlKa83o
dS2uxyMKIuiz8vqwvzHvEAIvXn63HJKjLapQ8Hz9VirjB9PJ6dK8h8FU15Ov+GNoI0wjXv+chhT8
zfAs05t+F2Ejyk7ydm4rmPGNvaSX4EeoS78cigcc+sWtK7KXxkF02EWCGBfpTHhKrzHaLqvE2pk9
INoS2Ysw6HB5/0RiGD+Z6iTpO5t2yClW2FZj0CpDIK9rcFkM9+Rt141xXVoZS+NYQ50BsMYtRtme
11fta3MHFpadiXeTtq89egSnQPWnG3VwDfzcgOX6Mzfo5kNYh6ZIBshtaBdbVz1ZDWKR4hPURtsT
wTozq9Y7ZUpw6rooe8iWLxZqkdPQhauQI5J3USNVDTh4FLH0Dw0eSWUWy1g1vZ862TEu1wNpTcH5
5h+0dxHM8TZKx8lTBfHhPBUuOjjROI0hS2AJoHVbYIof71L4KAWJChq9ORobUqPLGNPnNUl8BKXu
kvxqDfVgps+JDoY5O91dNsiPdg9hOuQoFsZXMb16HuP0duqQ2szB0CwhQVDXN45DvNaJvl8Ww9NJ
p2O44LBQbLSunYsh2oDezMGJ/cnud1W116SnVP2KdI0/D0Swfh+tAT2nG1mMa9K6vCBFA1lWp+Q3
kqVIIZgO/lxWiLduoCEGhClm5hDNM+sWgRhPsrsViTrb8NTkT22+rpH9rwNQaPIuhH2Bd3hHNlEN
IZ2efk0S3VNJIQCi4W0MMD7wkNdpyUBjbuAJAFYkts3YRw5BRypsJpZE/LVfNSX2lBbERSNYDedO
Ib40DZoI0IRzbWqQjXFO5I1wMVuMYWS9lKpzFUHFn6h7N0/WVZy71oN5bd6SwtVeZLd8FA/9fDzN
kIoJdwVtrWhrZ4tCqSaPmmPFCRLXUTYdtFqryA+kXFQndadF0tSd5Ki5qBbFlYrajKOjIcsEYsz5
IUha0P+gMo6h7EK+yrUGgFOdO0qRK2v/2ltBv40k5jabFbC6tTokAZnby7TWi2sS6lHuluvr5XPA
1Ql1GpxquoEsoacW1ZbZSQZ62IB0p87XLeoM6+A2mIO/LIh3quGpkDUx0JeKBPb54ql2RJxZWRN/
BkVKraB4HQsWjXekQUwKQ6RPig/ZPaWq2qhQTEiwmus8ax/GtrqK+uXxsiK8E4eRYhPJLswqgYzn
XJFpNhUT1gViq1gOI/17ZchASQ2IuQBy6nBZFnfR3jhSNHDQw9LPZRGoSrQGspZhJyu/JEUUBvK2
30Tah95TaLxnIZCawgRyranjrhpRzEVdtYnrJOzrWYtPGMvSh2NbA/DxU2r9lcpOK2eSpCsNunn9
es5fKpMsgeWktcAzcs3hXTU2rY1W9d4gupH4qnGlmYOn6vm1WqyCy4orBWRZCFpUmB07tqDk6M5q
FLpDTXZYqmHXT4bbSJ8xbRtJVaRWEVmwEFzLhDafFLiCft/Ou6bLkMroQZczCPaFq8xGDHNGDaWo
FKmZEj+ByxkxUVPEjZvEeXDZqrknaCOGWv0mL1N3oBXMJMAZq8h72/GxK3/3fRGOyi+7nH5dlsUz
cEw94/ig+xL4HownVR27qtI2SvxxdGJXTYk3xckVqIeewf3efkIxIKNQwF/q5NhracpmTHnJGOnQ
8+YZbym3bX61LUBttNkDVP/zZdV4zgFVBEySAM0DwySMc3Bms0fjQgwKJdP+Olv2Dy2SBNbN6b7Q
EJEj2w056DJjrzxFIYM+K1g+9X7xKK5A9D19bq4o/PT3Yp/7++ih+HZZLU5O8lwms2WtPseOtUCm
+UN6JH770N6nR+eEYSDMyz0BXXI4FUfJ76/kh8uSeeaPASTgD2EWD4NBzP1utbW1jjZQrmWw9+Fx
7LZx5QIaRnATck1yI4bRr2t7Iycr9q2fVjeeNNwes4vjEtjqur+sEadvFmu5kcVcVmM3mlofQaW4
cBfprjECFcPaeZhfa/GNkgNZfkC9RPQ25TQmUbGA0MWlRWecmBNum0VlWlICmnCkkNUnajhlWFxJ
9a/Zr30x/gX3KBgYS1cxOwYgP+Yo5P06670JeQrGKUb1t2qGlxeSu2e42DFui8DzA+hRWo5VMtVY
R6Wsrw2zv6/U3618iolgYIMbT2OOxoKfQGj7gVphcMyhtfsSHbEBSJmv+9Pym6ALpASmKoZ39L36
Km7149k9QncF2TVQCwJt4NwfdzUIovS0ReDUNPcjaniuo0c7sKroAsvnCtIxjYp3vmZjsPxckFym
cdGlIJYmWnmTWwhvu+6mqwxBelQkhrGGIZL7Ql8hZh2qm7l+aJR0VzSidgiezQHq+q8yzKo5BTgG
RwdSzFH2Jan07OXnZaMTSWCuY6CVKE6yVInfTYgvNUwL5g+XJbwB0Z/X5cBUuVGCOagD0IUwuQMl
KG8xXoe912EU+pCWrvKESu5VdSt50XX2Yh0Hr34kIRoRAqK7sk9C8pw/jq+iHmreQdt+EN3bTWxQ
JbLUYRoEZE+r5RspiNDrKtSsb/laCo60yErol2wkLaqaowjRoJ2Wvqvy1zx9yedUYPHcy2yrD3On
ZEU9TzJwVwCVk92R1C1bzwDJwTKA3iMFzhc6KxLiq/6ylxq3F4JjUP9+aX+Zu2aqiBm3VHyGeeG7
ca9htCc6Fo9m5kq4437LtHHn2wqgCr/BRSCSL1pj5vrJVZ3oakrXGFGxnMd+7JS47gTnhBulvC+y
wuIHWnI3ZksHMcUBY4dZtcsdv7/JkUK3fwLdLFj84aFv95UhhJDlKojJUx2NWZh8ZdMvDbKWU27A
XavRaVAAw0gOo/Jy+ZByesFxSDdCmEMaj51Wyw6EaEChUf80O+2qu42DyF++D8f8SfMwcHC13iCg
eBW1nXGPI4gEkewAlwXGYc4PSYnB3gjREF5qWu06YI3W+8mNx9Y3K1ETEFcUyt3oQrIwXcAmCGpb
y4yoynA5ED1op3Ln2PPgDkT7LsflF8GSUufMngs02VoO3lM6EKoZNyMnI7KyI4SBiTEFCVsd5l7r
19DNywIHTSSX5fF024qjv9/4Gr1uEFnqEKdk+ZW+qqeukV1APh3VuAgui+JdGltRjMOhwI3ZuECU
Ez0X5e9G+nP573OtcSuAcSkj5aVZCQQMfqW66H5or+jlMRwoVHM97e2nBgcO2HHzY1258160lpxO
SI02SP/dO8apGJnTmPKAD6CDwHiRfKkwDIYBehz7EBSBAPTEOCiK8RnqywcSDjf2g+gbOMce6XYc
B4pdAgAqxnyaBMGb3PXwZ+rqZmTcdW3iThERhO8iMazZtGvaDSrEWE3mJVUT1uCkV+JBcBNyTOZM
G8Zkcq3IErWEGDV5tAD8N0Ohy0YjUoSxmXQt+9SZICGNwOk2OoEFqJ/RjD8jBn0MGtDDkdBi0U60
ppMLzWqgSPu7KyovV05LLeoq4eqyEcJ4Y3Vp1MxqQPgu5b0HSAR3TCNPBbnK5SXjbspGDGNiRC3S
DHx4sY/GV2DToJlPIECkB2NcThkbxpxAQJ91rgSENsk8LX0i8Hx8Kei1xFFBtYVNiURzGq2zUaA+
kTexqyXKI5hMMpdYjmDvuetlYdbPRpLH+JD9BboPyed2wt7rEqgDyX3cmqKLmCsDUOeo24CPC2N3
524c3b5jahhDDKCb5BedRemfHZC0VS/Jvn9sPMcXjYHz3u+AeHqXyGwSeC2VSdEhMS1cvfR/mC/r
3jykB9R99Z2D6Zfh+d+D92GjAIKrAZ2CgqQwr454mspEoiJHq/TK6no0RazYvGWEf6Q7hTqKykJ5
lLOTLuq8oOYwXMcl8Vb0Zl0+PDyrQ00UHBcYnsfYF3NFOEVq5J1VpX40y7ijTOMafAKHeu0dgSC6
/kwcAUCKv4LY+GiMcpKDcDv1i+w67mNXXgF9Ud8nACi4rJFIEPOmLXU9GdKxACiNNPmW+dvMJber
QWmKxvfLkgRrx+JkLWZEclwHqQ9AD9DqEXeIvgJM+rIQeqVcWjfWyDS5BVcU1OmdJViHssUmFaPb
dSZgnMxyAQuXQC3RAlKj3IRgFUKwIbIgsVXlQy5ph0hJfo5OgfYMrRXtFncNkQJTkMNBIyf7LMga
pbcqgjVURmNvYWgDNDI7JyICo+Dl2YAb/S6HUUoCMQeAoWqYX3eonhS/D8tQfVqWnXEEuL4QT4C7
hhtxjP/rldqupwjiqth2Cc0TgY49tqXdIAJp4trHRhL9ks1uDW0RzUuEA4x3x+gR09rLQ5e4UYLm
hgn8gEr2cNkgOT4J2Lm4NmhYh0ooIxBED0mM6wPnizzKU+tFAFr+hAQgQdAWM2TT2SeHbtaA+84V
7JUeu6YSu7MkmBHiWJ1NsSb+J4HRIc87nWT9mvpDhNsicvxBJZ4SiyITDos1kncbOUy8aJqo4MjF
gOzu6NV/aF1gDPUXbS95zd56nnf2N/naBone/8cIukhFJpAkfTmNmSoDhERP3NJAHuO5r+7/20Yx
l4emLbnRVnSjmv5lKbKn1BEuofrR/22X8AMyhyyn0UD6lIKQHCkKYQB6SH/2URGgMIAicDVehuRM
HnN9yPGMJo75TR7YZqwnimYLDY2vsMPCco1wDeZHiiQg9Bm8jDZEo04OEBSUmlmOz3FQHTp+jS3b
yfUVhubQo6H5deh46UEeMUrlGn8kEzg6okDmLbZkLpkzycwlAxSsLpXqFm2jGJEbw2k/HZsTtUox
JOz/Y4HftWQ8cQJCCamdZtDNAsdSfSmDqnKHK8czkbcnL7GXBHHiFkcRqiX/PLyLZTwyAM4B1ttD
7IDcxSIl7qo+TbMonOI6x80WMo5FKhVgjPXYwnZYyy/p2Iy7WbNqUe2DHt5L+8X4lQQ8RfI0QYx8
XL40k4vavfbN2KXH3KuAqPEncg0PGVrcOeS5+N0KvOdbYHtJPONbdFMifSVDvHoPrmkkNnQQ76ou
MormC53FXUZXO4K3DMm+nXzthEWLEYkYHDYoXQvuCt7Ffma6jA9yej2dtX4Ese+jClDNFkhM0U79
RlN9n6FooP78rxGxQaxTmvmsDVDcrn4t8W2NUVZHlN3jpY3OhDAeqEYSLmlVCJmPPbiiwHvag+wu
HACnnfg/1wUolvN1mQTKnw7A5ADVEq2pwIjZuNYs8h5IAviAKrddq4hdPQ0uXxy8ZP+ZjozDkdDp
P0krREwY4V795Bt5AjK21wRp5FaFWz7R3VN+oY9cIFmkG+N9JFkdBlWCuYBNEGh1B2sUUfJSg7tw
ON68/CYgq6q4qJ0Zqv1DBZSHGq4MMdCTSBHG05hpAU0Gqkivuap9MzcCMBCRAMbHWM5gLmMEPczB
PtbZ6LfIxF42A07semYFjB+x9Zzocu7gAQUsxLqV3LzbL9H3eviWLY3gVSO6XdkGLrR+DuUECC4/
/5KeiG/tFt2N7pxAd4uX4jSdyp30vfx6WUHOxPCZw2D7t6RVsVrgSABT7MtQu7YSOqOn/LR+OnHY
pQGdQknD6LEsvS4/LJqXxPc63gnecDNfiSpMgv1ku7wUabSmcUYs6gByfa2Gk9ZbgkYyXhJmu6Fv
y7Gx/XXtJrt2IIPOnNIaaXFb6+CxnDxcAkFZuemjiBlXpBbjSRSz62d5xTmoLdmrota1R8F1J4gc
2BaNdukHp8H0vK8PKzALFgAnDEkwjJGAUVgkh/5+s3hL0ZKuX2Cg5fiag+BowsykagtCduEWMX5j
mAvSOzp1TwbowqMWm0RRqImXoNH0JdurruQLu1zoJlzwiSxw/Wr19kRo8JVd1y9G+oZNY/vKfXRL
uQ/EPHOipWQcSww8v9GUYIdrsjwq+vytMvKgNIR8WPzHyd94gO2NH+S6tcrYRFDpd9fzF+uKgD3P
dLU/8y0CEv+yMxFYOtsj31ptMjcz7HA1ge2QfNHsb5cFiGyDRc4omv9djsihTv5YYWwc3LceVKpu
Z18LqlB6igUuUvQeYJFCxrxqGvkfn5Eg9gdgbQnAwpnsCryXwwX9E41XeclNIYUCdQW7x+aexoYU
pibhKAz+WADQEwljX7tPnzAQH0SeiGNeFPNodH835ztJ+kJGZIW7AKNzTzplPHp1AK01++bOubcC
K8R8xb4IzUCgJw0YP5w+ByV3mTbryewlVMz2iJcIrNQutBuyxA+llh010Cg3SwH+BbN1iQJGpnXG
BdSniYdJDcEmc8/j5guYkFbScjnVRqher5aNlnnryRlQRLbIy2VVRXLojm+WeEpbp65laGpENw0K
Tdb0A6jPgvW0BMvJ3DiUg8+0CZRZ+/o6KTFT6mjB7CiBGR0NVFMvqySSxlhNhTpdnSB76LcAltO7
R8N+te3WQ+3BNW0R2DLXxWz2ia7vZv1M0yEWwuPKR6cTaHNkR/GIpgnWT7RJzA2EJqLCWWgIno3z
QUnisG+jsE5FSQ2eGJS/0aAKGEb0VrIPQydTnaxU4YfNByl9GtqrvDpc3hsOzCMmed5lsG16MTGL
ZqjGGk1hOejBd84uxlxjUrm23z0lXnqUEF7OwEupn1TfwfkujlVAbupbCUjIl7+Fq66lodwGDlmU
o5gjFun15KCYgpTA0vhW9A29kW7bClwm3RrWk6DjEjMd4KsCBAazpkMU67GeY01r/Snux6BZ9p1R
uQooqD+jDZppQFkFUWx9uljbZCULhV117qzmkGs/zfT7ZRE0Bvioy7sI5mDpydTKkTrVuE5/Negr
TuKHuDoCuWlny5I/jIVg7bi3K8wF/U8qZmJUtmna7p2hJxZ2KDngLQCMXFx1sfswuD34YnzaXSxq
EeS+ebYimThILuWytWSIdBLXRAbB2i+/i9tk1+9M10m88o6iVqAR+PLKcjMYW7GMmehZa1t9DLEZ
OobiIF5cSXGdnzESmDsabuZeMvuLAjbIQI/9/K4K4p31dPkjeH5Ts010VCvAwP9QnK2XZK7RBY1o
ep5G1ymKJUzKjKDvZjFvSGL8VFcl+4RnQy0YoEnofkbPC7PcYxk1ZbHqeP445FZRkkNFRuQyu0gA
r8Jz01s5zPrGq92i9IdrLkKDQGRhjFDUuySQwCa6hrXXWxLZlV8seBbYspc4ojIjN3NH4xH8Mxzj
A2okxul7UMYZ9LEoeyAk86pHcmV5GErfZbmQD4cbfr0RtMiyBsZ3VqVmVKVCRSnVn6OAfGsOepD4
ka80IYUeRud9qO90QOJ51uyKziHPN29FM77ZRg6tmSsLV1E9eQa4RXSjC6x5f9niRVKY4KeGyklb
wyoWSd5Fgxq7VbM8qOYgaBrnJjW26jABkGXUZJmmosbG1V8omHkUzscGXW1AsYRzoS8gpPGS0+Kr
bnFvX/0faVfWZCeOdH8RESAQiFe4a+3lWlz2C+GlDUiA2BH69d/BPd/4Xoq4RHk8L91zO5xISmWm
cjlngpq6vNQl2336BTPbbVAaoyt5AJwrploDpBz663RsMX+io0E85oXVHbsKZMXB0CZ0DVlr+W4A
2ug/ijSdw0mQZHcTAewIRSq0EcZF/JDHza/L61s7ylmIFEWDV2cV1pem/SYvvqPj82DlK8Hy71f3
3AOe7uJkQk8WImFHot7BBZy4T9pj8UWZG8ir9slOPCZPAGfY6FBtyU1x107J+xB90Q/8a9MF3X32
FWp8edFr+zqznkNd+GllwnrSsd0OsQxlbaykWJacwumKZ4Yz4sK2SoIV83ZbOHsHffk52bQuMF/a
lfTpAiiujU7r/6rJ/NXFMS1W+JN5o3hLE6RZ7M/TU9qDnUGR68pZAUhZO815fg+n6eSyxK3sf8Tf
7B/jtkGtNDo6YbbLnUCE3c7b6mtvy+7jBySkAeYc3QGo9Yl89jdrpHsrRznPAwI/yAYvBY6yZtbG
zEiY0mQl17jU3Hq2vzMrVGruttzD/k49tXRXP6HvGuCAe3lrgH/TAOkNBXp9v88f+HYM+Mvas3rx
jk49K5iWBMSpNzPqxBtTzy16gB7XfbZrO2EeY94VgDtusiTaXL4bS4E30IH/K2xm26Mm8VRZpxzt
K3XmhbadjbejEsYNmJHiY5n27do8xprE2famJXB8LV8AJimfptC/J/6PlDQB1ytWaFFVTlY2/X5i
hMrCcwe7gqrY8UOpnbDV/vby3q1JmNnrSNKWV+AX2YwpgGjM5jWJmpfLItZ0YWavczOqdcLgEnR0
z000bbYvqd2u6MCi0zvZqZm5jlvuinaIQO5D9U9LOgj9yjGMmPeZNk0ZmiX50dbmiqddXBmoiSeQ
bQ8dVDOL6Rbp2HkAjt64jtxXub5jvbjve2X/jfH/I8eZjU+YbYp2owhywFu484r8wTe8p8uHtPga
ck5kzG5snCYk5hZkDCHbTyS8rd5k6IMHELy5AXd2i/JEBsSslaUtOh1/ijltbCBeBjMNTzvOmQS3
DKs/mdlD736Xth+09c+2X3Fvyz7nRNRMD9MMHXbttIs1MJfYt+G2RCcYeCbAph6iYSZTqxx9i5fr
ROJMKVmV/Ec/bHkvex7mxiqp1JqIWVwAEKnUUhUWRfYeGKW31sHfWo/jj36LiYpdcVXcrsXri091
52RVM60vonziJ0Eobd03r/CgG7T7b629Bn4pinNoO1oDtF+0tn8EzhNJfd4iQasagHJJdkOJdRNn
9KvfDl9lpNcAQFf2cz4CzH1TC/932Fd3DyTlYeqILytXbU3GzF9VxFYxzw0YxHv52nzzDghFNn1o
gTDrh7WdBofW3PHyc/JkC2cOq9QTlDHmDfD86fc6uXPEGzKDm8L7rhhuQW4EHn+iEQ0Nr38aysPK
iqcVvQumT8RPO3Lix2hPY+oZNd/Q+/L5X8pRcLykAQnA7LKKsDszyxMCDXKaQDUjDjJ+GAI7l5ZR
woyqBRZoVNP6GAva3vgIRfdp446Pl1c2M1+/RRF01oOGk2CybY7l6jojwMxzcKcQK3K+YjQxOtR9
V25AVDJ+IVyRR4E86xqQ+OxC/CsV5zPRPuJ/c0oJTTKfglW5CNy4Hve2owgmYrz43oi67p56zVqQ
sCwP/CrIWyHlaM/smAYxJ8iIIW9wBTu0jVtjsFcqDZ1VKGHbaTysBLCzK/KfFf6RODNrhkjLTooW
R1iA9SzP3nydfr98dEtaMmFRWBRs4SYU4FxLelVaqjN6zClXstz5XTHufJu8OmW+4niWBQHoCTOJ
cHPzufh0MEZ/aKCOIKsS10WMFh40EJXHeMR9vLym33mak4v2774B8un/Zc3uudERlreT6qOZ3PoH
zVoysGOUysuemluaWv6+iZXYKGJj0syTpDgKTbztyldMscK7r3ABigaiRczSzAmemGycXtgYAScd
mqQAQvxLYjjslmOKMELz/I+6beWvCKWosIgt8wDw3jjMmLMGo7qoRN4EsYWiHPjQZmpbZ+VAi0Rh
4wn/CeiqGxiBlcLC3Bn+u+EMs8IANTExSzgLm4Y24wQUbyhqdPnWTaKdSl3wAFpUbU2vufZU89Ww
LKQpMEDidv5G+XwMFFPG0Uj6a4s1ny7v/ZKyweqBWMEFrBSdNxP0NjDvWwmSOZJj4AZBR3ntc8/9
bOL/Xkm0LlkFwAhh3WAGnmC/ZxdorMCgbWcycIyGfcka5YI3AmAeSWgoobMNM2w/2l1e3pK9BUSd
g0lpiIYBPJfJrWSM46FEV3gl0jForayPt42pMAcohaxRLkicCtwgeSP5Sl/pkugJtAODRkiaYw7t
XLRjZ9iG3oBJ6qjh4L3Udd/cvNE0iI0SNEIVIDH6XW960UfZ7X8rGW4RnIaNE4UZORdtaukwcFIV
QdLHdZC2PHq02+S1Uom7l+D4CKMYNXrQU/3k3B/249BGKx586SpNxFdwAQSbMJ+qFk3e5VmOL4Bx
0QBbUnHglU4bfvh0CQhaPXgZDHC7vy/bSZiQu2YmDY+BiaxiJb/GGGaU7+u465Iw6Yvixe+VsR10
UTR/IxjQJQ64hgDjOIffcqo0ZYDlghLZBbnStnojtfzksopsfdZtwZ4X7S8vdclSQxgS+6YHLHig
PZ2faUEywx0dDk1GhhbMEVEMwlR0Nll5MGJs4EH35vAriXVkBe4guBPiEdrl+9Rh6QeRhCb1QvcD
oAKBou1P5vL8U6ijanCZgz6cWALXWTQuRlIzVFHbnTU61j9FPs0lX17/gkLh0QfqdNQYMSYzv8hG
kxuJWecyGPLO8AB87ndyn3h2tQajOu3juS9CBQUFFH9yAxO05fniMDKA2zxydNdpSW5qKR7iiEQP
AKIcgrzk0Vc/K+k9K6s12vv3K4RggO0hsjbtiY3rXHArOVLICv37mcf6/ZBl3W3nl9nr5X2cTyfg
8IC74oG8EXBTLuzw7PDiSjmx78DjmzABvgaQr4v0ZWNeqcH4HJUglknz0EwAxEgb864D9sLKB0zJ
h9kGAznT8YAkPoEmzT2OSKRM48Yqgl7pdp/VrH4krPK3MUBLdn3WgEIu7Y1D2TZ0l6ekuGY51yv3
d2GvLQT9QNQEuQ8IImZuwRVel5UJviEzzHwIKmoBxCkXEbjJLq922s3ZYoH+CW53pDQ9D072/FCb
mMADGA4iYdZf96IGOBC30QMeIz9yWdLCkghsw3QvASX2DvtqlGNjxIogeNFudFOaRG1sbq8ihC4t
CAoERnRMOwMBeKY+LK9EXPse2hTcocGEuGHsSiMqg7RgKuiT4TgSi4eFUwm0ONM+YAUload8+5gh
xtslgBTYRZX0QyN2XllT8AftRXFQDrIMfIvyq84EvAEwprcjGcEPkYKXzu3cITA87x4IVdep071U
rfNkYOoerXSxwuxJtDO8+NdYVCCQ8PI2LIQB8ALRb7Vkr3nqftGmAQQDUYAquMBghU5jzORMxtQs
aBcwJb7zrnzicvhueQBoHhrnSGBsNnaT32bKfulVEg6ee5vz9iG1gRuY+TtRiCboKoIhfGQVUm4+
dkn9IBr6uS2RyK7tj4dqCGRwxCjE49qY8xz5CFzaCOOCMrCiAuzclUqrbZMx4N1iGDh5uqxOi+eM
7hQLaE8Mk+CzG+KQjHtpBBtPM8sJuhj0XqTRmMr1/LVm8kVRjgN4SYpJLfw5vyNGBaCVzAMPUSKp
RETo73KzfTJJ/fIXSzqRM7uLReNxXviQ4wCcWEg3SICdmg5r07FLFxFS/ruc2c65GuMeLir8AWvi
bdXxp9wGnt9fLAV+8D8QyHOCb0ACq4GpCDCB5mOu3b0Vi43BPx5eTZEz3gUIroCk4M4Sd8DtjV0j
xV2Xjdja6fClKvk3A/9cerAzwqcrj6NFRfgjz5ulrUnVDEnj4DnUGyiReJ0HTKXWDEbzg5TXkw/E
W8ckiNEwUQCqzXONy1tV6jRDaF5iHnLftYl1W9sm31eZV1yD8qg/Xj6uJZU4lUfO5SmEGWUxPQVQ
Btr7Hn1kKn++LGJp75AuAOYo+vMYegvPRbC2c8bWnUS07m09chnSxL/WOlupxC4v5b9y5mfk9NKs
tQEjFMf5vTc1N/rxr8tLme7h3Gd66PhBMITGH2Coni9F+eo/u1Ukd0WUfnU8ea8Nsp3SFJclTX/T
JUmzmBpoALKO0KEZ0PghqjHBYqDLtUiC2P7WtNbusrDFE5osKSJYvAbngSWPWt/JJ7o12tRXMetv
Clk8wVL8heH2fDhmQLN6AJOdWbnR0RYVPUyDaY3F1itN0DcjOICr5sX+L1YEEAqkhRDdIIFwflCl
zYQzMKyI9K3aD2PZbppiUI9Jx+yVgG1x805EzW6sBK1Gno4QVdeY1aMk8Ig6pvVKFnFJCoC8HeB3
IP5+92SPlW/l4wjlrlgfROMbISoAzcxfaB1DUAiUBjzRAbB9vm3cHweHToogCvroZagjtd144Mp+
qig8RSHHlWXNJ+d/2zu8kVHwhj9HGmR2owpBpGXYMOTAjGqvE27adzaI0XaZGBXmooXa14nqQq3H
Ny9prdCv/XZPp8yTSUc/1G7tADtT2+FYZe7V4Iy/0iRm1ykQsVaSJkt3fwIxBmT7b1y76YROXvSm
CVldinSUM/ZPArigmWf0gTvKDIAP7VrksWTMgKyKG4m+WBAmzIymHswmKikmuACq1R8dmXd73bh8
5UauSJn3yiVN3oz5CCk+xpwCRuNPtG7rzeW7OK/Y/HvGU6ukBf0FMvNsLW3sNpYzItMlvXo0NrFE
FuEW/3FphbqrGifAoHjZbwCQ29R7UeoM4TqKZH2YRGnaBSWvsmLrFK75/fKHLZ4oKmDTsx3vvXkr
ta9NLqsBD/cGff5hHbXR1tddct0AWmbTd07y4ew5kjImOoPxinbQ8Wyfa1CcDS7yXyny2Mr7NiY9
tKczjmkX/YVPx3QCMjLIE6AJcjr1E02NIkAA4cUlkZwl4xGtBCkyepm5cqxLFsknqBiRCe7Hm0cq
ogMFOQMDIHI61ZZG1dVQI/6nycPlQ1oTMwtQkChSPZ2eFl2GUTlrCKP0wZdrtF1LF8F38Dx14CyQ
6Z+5286PUu42eHWNtl/IsC9ypBqcRNrdx3cN3T2glwQMDpLN84KezyKrbmyJnaoIR4Y9e5Zg6dgY
lLW7D28cUBxRLmCIuqZM77kW5E4no7yrZFAX8ioaszGItONvBP0gf+t0vUH6gLwQhXK/Z5mAv5fc
pY0Mks68rlVxqxx9hXQAwQbqtXalBXXwIBF8yy6iyXfNxJHFEuV5OCjGnSPGjT47rDp2hfnj45sH
t4T1gJEPxCMztyRjJE70iKvaMBbtdNvCs3dHtIQX248LQgp+gn4GYgSyPuen1A8sbX0Br4KEcPmP
USTdQ+Ya8gEJN28Nb2dp705lzTTCdjkILyrIsmvj4NTxmyPNfSyqx79YEjD4kb5CEEHnTgVcjCqL
OzgVag72PfAxrM9d2wLV13PV82VRCxYcrTYYU2GIyhFBzCyqkxI78yrouAJ2b0GAJIwnWpsUuzL6
57KkBQNxJmn6/cSm2nWDptIGFg6Tpm8A6+ZBPIq/MKkQgo1DacmiMKrnQjJt57LQcJSua6pN5FSb
vmG71lT9Spy3qAkngmbmDgXEVPsYoUNGtduxNLljg9r7SbLSq7q8aX/WM3P8duWVeU8gBsV4pMky
8quO0hVnN+3J7KGENwW4HnBNbYxizPxDYiCmIBoyykwdYvYWO0Ngpjc0UsdyDVRiYdtgTCekKhRY
pj/n55Oi4bM38gHb1tRveP9HYZaTXxghIuFlbVsShJQpgOdBiw0I/+n3E23zy0QoirpNUNv+r9Qz
XipW/yhs8HVclrNwQJNrmJINHlLecx/e0M6sx2ryRg04WqKdRAHuf5MwOx6XV0UROVPUHFlyy5vm
jhbVGkDf4jIQMMILYb/eOQXRU7/QLszAIHvMV4nkC63Tn5cXsqBnyALCjaJsCDyx+RAx3kANQQUA
Z49EsOf8dKLyU9X6u97C+EGZrdHPLmqAi9c43nzg1nZmqmYB0Nd3eC+DwmrV1ii6OKiTyN82XbUS
YC1u3omk2Qn1oNR2lYIkk+X3nZSPDdW/Lu/dgplmmO7DthFQKmBM81ydtd9OlrqDHaD+3miu0dsM
vFOyQ6D6N+p2Imm2GBH3Ec0lJHnoyc/CEYph7Jh2kKr/35Y08zyF54vaJxBU5eWdp4ubMq52rE2/
eTJ/uixq+YD+7N70+4kxoDSdktAYJYwVIGBojf1j5NNlGYvajffmhGKCzo95Y0/UsczPOK6poSnI
XuSe6+vYNm5NRwVe9XJZ2OKCToTN9s4HXp3DWwjDa3BswB3HLRWSse2aFd+wJmi2c0ndMXQZTMaH
uBuQA29RZtlcXsvSPQU5CSpoKMviz2wtQ2bEKMNDRGN7ITohd9pHG5u3VmNfukH2NNX/e875Hanl
5GtA+Qt18zUQthRmO5CXEW702kljzSnMxzqngB7kJ6BpBOAt+Lvmbo77WYU0tAlT1+tUhNpQKXBc
I9VuHbdxt4lN8js1SG/jJTw5iE6VD6izV8+6L9p9KakRADOMG3hvuPyRx3b2Sfh5dxPhjxcgZ2c/
ZLLMx+DySSypMIimcE9sMNKAVu/8msA4t7Wu4JwZLwCsZzrFE08B2lvlxL/3YqFCH6hQK/kruiQV
UAt4OsKyTUw451LRheCqfsTlTEYjVQEm3t+a1nlrlECnGuF+GLsoXjc5+iKMMv80lcOCNFM+Otiy
KqhdHqG9KTFBiMXU1VTh34GWq9+iL0dtOybZTtKehTEFtFrcRe2uqopx41XeV60tEjRlY4eRBERs
x4c34A8BAtKMrxxlYQS9tt2gsAu5y8wyDlEsOyKvYYXUBNuX0R3ixv6n9KPrNGa3Xe3/qhji2Y6q
+LokObvOovINTA5fsjitwiQR3iY2Rxoqk+S3RdvSfeOIK3+sgF1j1nFoakA7VY25dqpL9wt1Y0bM
31318/dyTiMbraiIhIQvstDj6impxLZC1mNFfRYEob6D7le02U7dSbOHGMsVQ3kabpAnNDomA0Co
A1D9lq9VyoEqfFlX3wujUEAHNtDF8+UdeZKVaVqPEg+82vSfkUbEyF0muyCKvbfLgt7bDWAEgHeK
AL0AkuaZfQ0YIFt6PiIjoU1/Y/qdtmDQ6wTPpSwFyi8rqWYrNnF6PZyH5Ihb0IqKpNAULs17vJD7
aOMyn+6EYf1oE9CwOeYr/OPGGa3Pfl5GgdIfz5dSlGMQnk0g2qgKz26/L5JIWQp6kuejt+19Qx2y
pjGfL2/n0rnhtlsoXyAqh5E8v+01iNiidHLFzEvvkVM84AJfJSz5iw08FTN7nuUF6s79AGuvZQ4e
Wdf7mXXqhpnxU9yUmHrL8g3wNFaEvrdk4LtEGgKKgkodUlPna8vHsuPMnCLOrgp0R7ZJIjfEaYJh
eEP/Qnh5J50FHTmVNv1+EtSMMXdaUkLaaFIROILduma6vyxj8bQIQQcpcNXxqJ6tyB9T6rQ9Tqtv
vaPHb0sAFNS6331cCvIPcFuwHNDB6StOVqI64O60A4YSvawE49WwwxP/CNjOvzAZLhJs0D3PYZjv
ORfjDyR1MeqM40nQLVoXXAegVtyquMhXFGGhD4tCC6YH4URxiETOuai4QQ9aiyQl8uIJcqHEJgJt
wMw/TG1wxzZt08PQICcxWna7F3kCr6MJSZKw6/jaMNySnoDBYGothHNFA9r5t6Re2iCiwhlq/TOx
H+t6pfN3SUdQi5yaF4FMjla5879fjdYgpAdLDDhQflOxlgeDlaY7EBLaK4qyuBSkd0ApB1I5vFXP
RcWp8Nokhi22kg6MBa7E1TJXJ0jfX2Nk/WF24cymrOJ8QWQUvh9JA/kQxgbkJ4rHTOp73+b1rmnF
dZlaH26NOBc4Wxbr6ko3Ezi4Wf4cFNBfs6820Is/esnOhczMBYpg05wqhLD6O7e/W3Ud0jVVWKhT
QQi8B3ocfzfPzoRUdVo1RoYDUlU/jkjydN/BlmtvQKZVBjmMh6Rol8O1AchKNKpn7tU07HrKw9jS
1fPlFb/XFjwokNJAFRavfzQEnmuL1bejKMW0YnRcBYBQKkJnaNfCV/wl554aQgAqPxHBguFi3jJX
OnVTJyVFccVz2y4cKuhngOdhy0MHscuH04GQNvk12BT0IM3fShQDuoRmDhqp4jtTlwAUFuHlTXt/
myEBgPXoYQANIRZ2vmkT6Vnva5ygX1mbnn+2x2/M/XhybhJi+2DTgcV/V8LhwDPpYxPjKEM97Ebf
CmLnk1t6K9ZieSkexCBsQ2V85lYQ7ebKal0YPgpf0pbRPfrWvxTGGqHtZMzfqQC8/f/LmRl7q2yw
1gFyWuvVyZu7rh7uveE+H39cPppFfT6RMzsaQ9DYHxlUjQwFSOrNq8JZ60J8H3fiYFy85QGPhZLA
fIa59jGu1rWw5ZI1YBSoKgeEcHlfIqT38qM0x26Xw63d153mK6HGktVFRQtKhyE99g7HynFHpvs4
gygUPQDnQaJuo5I+OUYY17LvIlFr67UafPpyeVeXTu9U7sxkCTzcWiEgN27tz2ONsZUyBrEgze1n
zdfi+iWV9FC4nNIDC2nW1EjrhFVwLWNFwB+KMZkJd7PYcM9YG7Nc0hYPvcnoJ52y079N9UlQZY99
bplpArPbD+omKdJhY/k9+wuDdCpl5roGThQdFBZEPXIo0cUR0KJba7p8v2sg3JmsJdwKgpj5y0SO
Ge1yoyiDQss3swFSlv7SeOaXy4rwfsMgBe9WmFf0zoO9/tzyGWgW41mM8UxJ0vEmNsD3KJOKf9jX
Qwq6FzCBRjFhNq8pN7bT96ZEP3QaDdFVRyM0w+fgJMmjZi3BurQgzKJNZLLA9KPzsJqD2AQvRWgA
yh7XdPQOfKjW2p3e3x60LbggSEYBCQ19c3fRRalNMHZeYmoYfapkX8mXpqXIzxgrvUPvzQME4dJM
b3ALr6yZ8fNHtGw78OdB2QAZSqct8NY9b1d51abEVUrNdm0MaCGYgV1Avw1qYmCvQv7kXCEoyUZT
TmGZo6KfBVc/IlzsLUq2n3zDeKJK34wsv7WVTYMssV60LO4ct15Ztz1H45pK9WhWmyaKfeZA/Wef
MSjuRrzGFWvodaq2kbMfDUDDlSHA2vDvzAtl/rko33K72g7tz6gElUGfbIwYVPHexvHDzveRlAbv
gLjHgFxg1CTs8k3PrrJsCBpcJ9t4rsGKq3ULwNWwir/G6L5n3Aw7ZORF9qnTD0yau1r1G7MQ24ht
0cGfOVugBNvg3pBtEWb9PcELN+2s3dDszPQgVBTmLvhL1S7K07Bu6A1r0m3s3wByy/a/9YxuiqQO
B1chKw+y0TjZjkko9BVLmyCxoqDOq23ptoBiSNogYtnN0PHqKk/UFwPNbrHxlfnHLK1DK+LI832N
JQtqsCVisucQd/QzlS9Du/OSA9oj0bFoWXFoVTeiPY7WPesAZR4Bs4mMG5eTUKZtYGePzvgcsVuT
vyTWIUHyaqSvVjds4/zF6cEf0B6a/HFQz5m542DIKsmnritD27saRI/Azw4qfe+a9xFGoz3rTshf
juRBp15qA4akvmqNGEhKBCnfaJP48Y5FPzRA6Wz3V8322r4T5kHXZJcgUgZncIj8oC5/UCXQ9PtN
dJg/2/pDBFLhKkA3T9iaVSiLz61fXTl+sdFC3GNuLbBYF2hx25ci6PId+FRJF/YO0jlKB4peCRuA
e18aytD0Xx1VYaCPHWnVrg84ORAbBsnYO9lOdFbI8JbzQrfYJdEdYGDuVLYfhgS487dDtTEBO2dL
sZHxC8XhR/eWvh/Mp6G6dorQ9L9LeWuKPZFATOi7q0TIsO2vSfkYt4eux6C4/KQcFrr9Q9TvY7/d
xh2oP40HpyM7mQC81fhCNOoAr6T2QlM8pcM35W6N6IuZHSxvnw//xPpFtjfE3+gqGNGe2l654lPM
tzR7JGLXF15QIpfcpHLXVF8V3uA1/15jBrlqXRiPdEuNY6+qoPCOeX3QZRN4/nXRaFDiZSHv70rn
6GXAXqTthk35nMwNeT0GZfuVdncCs2JFckh9Eqjxi/b/kT3y5E+Z4IEAcKriWyu6Z9lXmtFtWaRX
zC1DSo2XopBbQ3hBTX00nqororJDaW+z1g0ingVQ713pXvX+Y1JhC3rMvaAjCGOBoQZDp5F1h9TM
t61DtzXIwTPMxrXugzDboM/ZrSo5fkKauXB2vMcpuVs/uidyI1FK0H5AjO8kUg9V12+t+oBRGYHZ
L5cbu8s+9H38CFsFwis8heBK4UbPTaYxxIQjwYdMTo1U6ehjRMge73rXPaq8uelbjTnociUEWSi2
TEKRPCJoLkUH0Mxx97yJUzr5uQk+LD04YsOL23G4xZgfgNkCc0dukjpwRWh1m1psx3Q3fF9DHF9c
OLqykTidhtznC6fA2EoLC0Y6R2HmWPuKH7xWWZsyK2o0KmZOKGreR8gEpmv5nSUXjP6GKc00JWDm
+X0JylDwYMJ+9544Fqx7SVisUU93j6Qtf14+36VIjKBtDA+EaYjem50vkLAHLvK4DHD+QSrQddeo
MMu+X5ayFLicSpklbw3BersHEGQQp7cW+zJ6+UouZI7+869PnbJhyA7Atc7fOYryuKlr6Kml6I2T
ZCHy/qHjNLcYoJ42shWAqHbETxbR+CZpGi8YouRZx2QMelH1K2/u5fUio8Xw+kLWabarDjX4BI5f
Bpjj3mKwHLZmbcVLB4e5Xua4BESjCGrOL2Y2pDqLE4RPcijZzjOAi49stRFUjbsS4C4t5lTS9PvJ
uyNNMkWihE/hhN3B5yRvAER4vawga6uZfj+RgfKSwlg2ZAC7EwNMjoRvTKdRBYGGosui5lBYv1UF
5emJA9abAKxnh8NSmo6ozWI9flDfyLvfTCT/xHsHBGdWmBz6R/Ow1iW1dKVRsXMByAur9q7dO8YA
urJrPEWazrhDqLvHE/yoR/4T7agrvStLhgvJMQTW6JbDGNhMMWqZSYRqMJ7JSO+Q6ckCqqoK2TmM
PYqOX1W1vKraNQDWhQWiYXzCbUCzBIzJzGSLHnR4NqvKYEwdxCc3HJ0mPsbaO7aGibWgjqBjd2EX
kZh03uFwx0ZeF5bZwmJVyK3WAY/X+mkXkv1IFmPiGoz2mGF/VzgbaY5J6Bgi+p29A2h/ehXd5Eey
EST8MK/WpI5I/mGsDd2uLjAmZupop2NhKlJC9dO0CmxkvjZ9KpPAzES5vaz60yGc57UmUSgJYmEm
dGR2y5q2ACg0GMIDWiUHqs0fyN7snco++EZ+sIcuSIgxBo3prDx5FlQSBOgo0eAPVjhvSa16q5O6
RUamJw+ki/C+83fMedJddusIChi/lW7bJWU8lTezWHhwRoWcMk+KOK+0lTeuHjGg3H+CA1mJVZZE
IauKsgIelXjXzW6bWTuJFwlcbKdLXYT6zvCEkXH3Qaly3MCNF7vLR7goj05mC7TI1jtAGpaWGI4R
DQyJWwbGUO0MH2SnqjpOeffLohZsMhY0TS+j6YVi6ubcJis7M1nnQlvyId8OjbxOI4wb6L77dVnO
pOAzrSTA15nsBvApPDqTY7eDp1KGJZWGmQZ4EiHAxRBKwPP2xS9lHaAfXa1s44IRIUhAIfs0jRy8
g9hiadQoLXHDE1WjQJ6Myr9RGTBeVvZw4bggh6E10sKMMSKT8z00AO9FUrvGjRvbdpe7xbg3rfSN
G8oPpdP7K2HQwpEh34rmqinlirCDnIsjuMN1b+O92cmMbIVq+aMVMb4jdcRXdnBxZSjDoM0YlVfM
4M1EAcgG6LDDlIv6RSkamdow08+cfxwoAUOynou5gylPhL6NczkRyDg06uJlUPUteoPMwHRWZmSX
9M/CXoF51EctZp6MRL8+IMk1ai91bt3oJEPtPYlLvVHobT5IVxU3MkPC4rLSL23fNFmDxtlp8mmu
GHmem0PDCeyG2wemsHcGRUUjRfwB8IS/EIWnFJAmgJiHDo3zHYQH9ZUfWyXAHe76Rm4qwY5Jfw98
h81lQUuXCvENNB1Xa8KNOhdECssTloONTPv4pRu6g181K8W5xW07ETH9fhInuqy0PbSGlUErAAQR
0X0qvqs62uWG2F5ezNJVOl3MzC0LYHsmdQFJTU7AAoABXf2Z+Gt0k0spSbTO/Nmz2cvIli7JwQGF
BfXF3mfkMRl6N7QQxHuu2CNyu/KF/q6rKtpSme8r5LcqZw1EZ3lXARBkYuAGmdiZhvS4gDwCd0rA
m2TLSbRtco40SR3ka7Z+WUX+SJp+Pzk/pXmCyFxB7eNbAuBejiTe5XNbyq5iR/+ImGkhusjyoYih
hbIe46u0q/RReUW5F6pOwwF9Z0gpNc3er0R9RINMuc/MSHwC5bfL8SKIkVh0HQRjFL5I98gjVSMV
oasMZ3f5Q5cV7M93zlTZ1ngOmA2+U5EbQdimMgBWrn5dFrJg21BdITjUCU8NluZ8v5G9cRvlwswU
aHmjoVbK/DKgX/TFBItTHqhYAlgjr5NkjQdlYXUQjAcIsYEdB9acc8HdMKLlAqxzQT+6YZs0m07R
TWys4bmuiZk5vEi3UY2gDqFQl35OB8DY9Kw4JA0Scpc3ck3QbCOjpgduVgpBeIwHovw2RlcGOoD/
QgjcHLIYCNOxdeebhiFMbXYFTmsg5XPK7J+xaSGRaX584NJD19AfObNbaBlG6agEeREgAz1n3rOU
3W3hrwT9izt2ImT6/eSqj7FTtcmkem59h6apQ1GVGx8oyZe3bEnBodbTy9pDLDUfo0hoWtZQLbwG
zdssH0OZ/NLusy3kvh6eL4tasF1oNvsjaqZriPRFKtpJpcsaUzsPHCA7fyEBj1tEPKiA22S2ZXKI
/QIMZTiX3vupm+TAOpL8jzJmZqeotW9UEY6F+u3TgHOhnf16eRlLJ4/MFxAMMBuEh+bMdXJWRGUl
PFxKJd+MtPha1epg1WvgnAvngcqrOfXTYv7oXSKAAjdj6AXOAxjHxcGKauv/SLuyLTmRJPsrfeqd
HnbwOdP9AEQSkYuUm1LLC0dLCnDAWdzZ/Ovnkt0tRXhGBKOceqtSCQvfzM3Nrt278bo03Z0fzDIf
yutkqSIjs4EWdfKq7awibsEyG1YctH6YfR5aWSIAQOl4JFcx0Eceypg33EHoUEZ9V1cqg0Odk56L
BlhTUooPWZmZN4Nj8BCkkyTuJzZeZE6WXYD2dI1zeM2y4q8NS7Oom8Ky5bQ87qope9cm1LhKIPC3
pZmrvaMs97YJXw2BjiwjHhB4RSxJaBSEFcsVgmTBKpRuQGH6RKm8EHxNq/TIhkQzLMoYC5MrQhzl
rZKWM898Y8TgOO0DWmhFMA/8K5vlGq/DEXeElkFgGhZkPna+MhitYOjkERYqetzwHxhEHW6raepC
N02nq9bjgMlBIMPZnN+jR8aHTADSAcBFIV2lvsVYlRK3LvU2EBPqQ/ID8dutBbbS81aOLBQ6SvFQ
X6hJkHxT/B93EDzoBay4KD2i9BuAGG7FxJHDRgDLB6UiwhWgKpQLcNJMizsmAtEhdVEhc2o9cOzR
CZhTIfWmmStn+9i87ZtbRrx3ReUUxZ8hRwg2zO1CshoCwh745vb8vB0dFLJu0GFDpgFcoIdWJLi6
tFaDFcPyRCiN8VPO3I+ILzfF6D+dt3VsjSwbzX7g7bXQbaDsPwaKzKnqEb+mogxHVLxT14z/fyaU
bWAh08vaBJeUWckfRQJbABiuXFLHFmZ/GMqUDa5JBoPh01Pr4zE0RSzpdm2drqyMqr+75F7Jvh1l
A0wjG0haww7fGBe6DArUx7+WF25kB+BheQJJiF+EPrAZ0drD7+hCLS3TOLGgbHh5xextvcLoeZ0t
k2fT0gvMrrvOxfzwhpXas7H4/D0bjCd4C5W4uoyMdWBRpNdm8YcC4f+awT0bimsdnF4btRQ2moK9
04zbjsjrav5zqPNCNPBrtlTgDoC+opsbWEknLzS1Jw6urHKNyOzoksCzgesJwqloKjicrqlO8mrR
KglKq/9AhPVOG6o14NuKDXUg3mghXJ0xkLz76Sdfh/r+/JIfucZx8/wagxoOF3OLgnaC77ujVYWj
MN6DbyKagZUBwU6Z4+6br2yeryTBjx1XhMYgMkLQAu+jeB0tGyvN1WBVVnWQ21cgTAqG9uv5oa0Z
UfyOIVwysBZGkgyF/6J+ELoT2mJtLMdWaH8siuuBFm8G6QmY6fyvrZdFCMmD8wNZs7D8+d6x9BMB
4FuDfVbPXw0gv/VkpWB71K2hiQ5hFTJLi37RoYWiGUbeLodSon/uTt/ozyUIkluAJ/T3PaBj0Om6
XpQ5TBpSOzo/umMREALXZRsAo/iqnAVR2cIr86U4ocN15iK0um8+miFl+pjTlcztsZlEK66+ACWQ
ZVejraznU19MaRukiMRRFQz5uNb4c2zXITWMTMbSBwEG3cOp7Nu5oVpGcNt1zRWXEJec87gZ+pVI
5FiMsGfGUQJ/25CW11Uwk2bJbjQTTBd0+ap5B6mMtd2x7GDlRbMEqAaqpxaqnCqNgtD62ayXFcr4
pv3ZXWsBKuAXJBycKxLXEYvXBH6OzuGeQeXk9sK1xExhEF1SG4Z2XhDjbqZeXwlM1swoJ9eTJLHt
Fmb8znvkFrvJLRk5w1pZ7OimWyiDkGVEi5s6fSljJKEzNl0HkOUICFlabc4foWVPvVqgPQvKfFHZ
uKQBnC/wnOrD1Fc3Wsk/9pBjiDrdAtDN+4yWbi9q7LVKyLFdCLQTUEDLIwbde4ebPU0Ln9Ysa9FR
P7cwVlyavbEtqxa9Um694iheG8NrDBSH6KUDrQseFYfGGlMWrpuzFmGxq38RVtpvIfLn8QBngbKw
nQejWPG8r3cITALKBtgAKCPRi3pockyAbUfY1aK1J71D2jQNXCkjZtlrhl7vEXDtAw+ONksTmgpk
cZJ7Lt4m6SwSgp7Rqp3fTxn5WQ+tszKYI9okh0aU8K4u6UxqOrQIXu1Lt9zm3iJ6GbkPfQRwC2ji
S4Dn1nW1l0k63J2LWbTfoKNk0SBRPCJa92s96/FexxXmIU4mJrMCrUr0WzupWpAlGuJb3RgUemhJ
5XZBXbLiqhCNWwU5SCrXErPHthFgeqgavKTm7GXN96aagqqlSJf2XAjL7Qr0ohkzeggzPWbaGhXV
sVXdN7X8lD1TmWxAil7C1FhXAlgJ62Ob8hUndgT7iMZcE8kKZETwWlPrnU434M2iw4gd01swjdhg
E6itqxQUwQW5rmJQe4ZGOCE4fT/Ka+4IqDaVIQvXYFLHzgoaNLCLkXZGw4FyVgYdR9ErAMYdAZAM
mGj7cGrSa201ZD1uiBBAevAOAmjpcFZtQSWHqDKikyTpQlovvAZ5RtFyZ63Jbr+OTTC3/tICgL4G
7xU0KkUjg12NDo7l6FwiJoa8d1beAm16D1TMva+VK3HxcXsWCvIOHuQAABwOrZeVzDF7OKG5AIi4
nXSUnQBxmFMR63lV8YhOwllDBr5+Ayyj/G1VORF+TzItb21kg2SiX/li7nZJ987XjOwd+Gb79xPv
3bCyvHJz/to6OlqgdZF9QMsXUlGHo5WzoXE3MbCQKfkyFN77riNXM5LdEVQM3wE4tj1v79jGQXvy
EsbowDqowKlKWgWYSUWL8vmWks+p+70QaxUZ43WwBFbFPSOKkzWghsa5wTGZ0YSW0AlS7Y4O2DjE
VKKMBw60oSuoyKylY4/UhQ/tKqdirKRGaw+DKwvPfAeQWBoSo80uecd5NDVZvRmdMv9iVcMc4g7y
Q5pCrwckqjyqR7HGyHgEEXfwc1Qe8cxpHDQMYhr4xvtub+q4+tQ9QRj7ogz/XFjl0JTieABJSzPD
hSmjsWjIdW3DUBZbuTyP3RoLo4mJJqClw10JPhyNo6uZwun0BpQuzRZad7TP7nnJ79OuWKtJH92p
SPQg9wy0BzAmhyejkkPVpIsvdTufXVhaezVmZR1WtFyjljt2BlFA+GVJOYNdUS8d28jRlqQYIz1p
y41owZuo6QubtPmY9m4bnT+Gx25FcGShZdpYtFPUtAkeoDKVFIOzasznOPs3rZSfz9s4OoG4ERdk
yQuO6nACoRQFEtAOMcfYj3dg5fqqT9p3Vos/fU+i7IrNgKcecGhg5VfiX69PeyTrkSvrEhu9PX3p
0vu+ZEMZnx/Oqyl7sQNNQjTYQbxIVwIJREieAR6hLgD4LIGcq5Vp5ILQpm9X2JVfeEUPgjVYWqgi
sDognwGH+eHEpWkNTuQRGDqqJ/yCz3W367yh+F67Fr0qXDpEvZOzEDTqPZpPTLYdGSUfzo/2tfNY
fsSSakVfPW55FRtMqEuBCsa0tgYfg55ZY5iDrGOTysneovKDXqV8sMOEG+mdI+U0hu4AwqwRspTh
yk9Z3tGv5gMFNhtnBO2HjurOoQ7GfQheBSMepXHBpbbTZVZtUpFZGxAlpmE6Flo4ZFRskWG3n6oJ
bU/nf8Sr+/lFOAUULC4BEBxcRIdrMhaElyZBFILCfhrazHrXTuyj644/kz4fQfDuPzpe4694vFdH
SLGqeLxysHJA2WCVD/aArrLxkjtsh9t1Ddl23BAQDICbgJNYDWCTxp4n1CFayAwURaxTPK7cMgX3
BnhLNudncs2Uco5YpkGFyoapzga9LejgSckvHYOueLjXQcDL3P0e0uJ19wL/tul7mZiI45LEfHLa
iV7zxuT33VXfzOOOlREiEcgmFWa3abBpgWHVIVmTzVVoWm36+IZB4yDhhQCdREctZmr14FuZh/BO
Zs6H0ZlCZyw25uTdvcUMwZkFrxPaCZa53xtzQjj6gJmPZ15ys1Cb9Wg9K4a1m/GIJ4RDAP4RPVYo
m+qKxzUcZjXF4LaBU/vQpEMcJal4Pj+SY04QClhIi6OMj1lTdQfhXDTuNYsRW3p26FvjfcGGDzaV
2T3Qdv5t2szpjO5jdIyigFdK6N6KYa1931hOmOJ7QG2GUjcOFfi6ieJ7bAFqTzIjPvb1BrEje+K2
vHFq8q5M0Jw0D9u6K82onsyLMXEio9d3ZdOtJP+WsPHcb1DCyhkKAu3kIj7oOjeNWyOutCeI1mJr
d1Cve5cKMkNNw9b+lFFoOUC/ho68weFmaqy6o7kOszXAlE0L5nAOVoZVrPCx0SH3DK4uiNHgOamc
U5sVjAoHUQg3HtOhba8QC5GI459g5GyKKh8i3GYm2wgg+rXmilchJca46LmBkwkXDB6Zh2M0q7Qc
uMBMSpB7CyA+A9tg9z1ripBMbA2yeezgIGEMyjWUeV/rJhigvtKqxcuifnlNfPFg0nat6va6U2oZ
ElisFnwNnuZqfh1K8AvfO+6MsepoGxSu09zMhl4/ELuor0cgYiCR6gHjk9XTTWoz/d6eefO+d3W2
KWjTALeCG97sK3LTloTdnz/Xx7z//q9TJrwa7ToTOX7dPIJwcRLAlHYfQNazEkMdXde9SVBcFKTN
0Snjw9+OCzUbUrHIzTsR8IaA6U3TylVzdEyguAYfgoskhYrkyGa7zPsZXrfXvVB03SY3HQC215pb
j5tZiIeQNAM9hnIeq5roECH10C7d+CGbpwuWuxvq/TF2atk/aFX5jxkl0mnGnEnNh5mhWLLZo8iD
GQA3wNvq50mz1lJWR88EspLQqsRT5BXrnJ6ZTSFmgmeWVbwToIgGKjwL3rDpCLgAHYArQMKyzOze
tTgOaFEYNHQf+9TpbmvfzkMIGi6ih+ZanHh04yGxDtmSpRlYzcbnlJqtZmttkOPuBYFC9lEbiidq
OV/Enz/iQG6IigYea3gnOK90IrNWthWRtAuGwRWhNxk7YfTt5vzcHVkfGFmGg4QYFki5ACmaUpKK
gRacT/xW1hN8BP1/mlDuN0P2DVBseFn5k+wvC1FUIZjrmhVo67GAEM29aMFaagm4Z5SNncLT2Kku
yohvpjwwN3JLNkY8hajfhe5VHq2d1yMzB3soQC7NSmiMV4Yl8wnZyqmkUVGD0paD6nJsns4vznI3
KpEBSk4WiElQikG3jXJ3JkZm1M48lJFef7eAfRfIpZGmi/rhHUPy6byx1+NBEyCUPXBzoQ3xNS/x
mAiU6romYhoFPdTlgFD5jy1gcdAit0QeCwr18Jx2yEiYo0doNNr0R6/ltyztvD/2BUgRIFmwdP/B
56jhhuypV9vorIrACxHYOv9Rcnmdc7ay21688eHSYAgAueLgACWJfXA4FmAHC2dOMBZt22/0DbtA
Oiw3Lzo9ENbOSYMhHDZ61MWtjocQwqoIfMrZc/PH4DzQP0BhEmxXwNqikKbct3o+lxkfMNxkvJm0
q1ZEpIjRK7syq6+fx4dmlPtWg3xwDZ5GaKNAXiQgnTVeIIlRBOhhig2DF8t9dS9XOwle941geGAg
RskFaaaltns4y6PvINyWGJ71Hqw4mGWP7YR76VffihsrnqNy44y7rojLOa6cmz/GgynWlTX2Zsdo
Ujvpgn4o6acyA9KA9Rm5OH8qXtcMYealprPgm0BApKxh0xRGalMMku7yreEHeHm00yMANQV4NUA9
BFZFeZnL7+3Ku+PIgT+wqyzqVLHU9VMMbwYxepIXj2gaWesFee3B8MYAodLL7QwHpkxhNZlum7sa
jbICWsI+mS+AVhqDukkNkOmCg8hJ55VhrZj0FS9TgMjdQJKQB1S04OyHtjv5RFh1LcEio/04v3ZH
phC3J9KSxMY7GexRh/uTJXSE5lQJ3E4DMDpLt5pnrtyeR4ZzYEK51sDNPg7SqFCCd8FN7ziJ+6VM
ajvUkJqLKx+1+SJfZbNdIibFu+HpDy4G8C1ClEvFASS8YT3twV+V5pUeukaXPBIrM3e5SORbpnDP
lLILTdZzDZxBHFH8SJAHkAbQvk61O79Qyz77PSBEhUiXIMQBwbi9NF2qkKFSo0Xdc/eLnXA0C1hI
78Ize3BiZoCaemAjzRl4kN8+b/Vw7V5ZVRFEDJ0wPpvcL1l65ZZ17PgyyJDJTEgOlsCVWOFwK0JQ
BvlxkCOgMrxUNBCPHG5FAsa+flguvnxOytBKpg+tkz+eH4+SLnltZPkRe5H20NctIjkc29rrd8ID
u1GGpCjYv+/QHRPQEbz7RvmYz3LXgYDMd+/pGjz4cGdi6XDM0IYF5OkStLqqAJ6HFKcOCjw0egxW
WI13DeJ8JPmi8wNVJ1O1orgt4mad42UtuK0MKm4LoRuPhDTD9ryVI2NBim1hTV1el+jmP5zNGY2X
oO2dwZqUg3uz1zQbzPO6vaHp9Gciey/Ttm9KdYpe5uhJbVkQSfF9mn8zZrtvnkt0HZYPZgZs8PMf
jwwc22gZAHweLY62shlLLwM9jpaJCOjjQrsn1iWxHs6bOHyJvYzowISyFXs957rwCB4unSX9EC9q
0OnSufNLBK8MLbmTXNUJO7JgBzaXP9/b/gClQ+44bZGOa5B3iWeftvqla85pcekgOSn+tT/+6/v0
3+lzffsv/8T/+T/49+91M3d5mgnlX/95k3/val7/FP+z/LVf/9vhX/rn++aZPYju+VncfG3U//Pg
L+L7/7YffRVfD/5lw0CJPt/1z918/8z7UrwYwS9d/s//6x/+7fnlK49z8/yPv77X/QICv39O85r9
9e8/2v34x1/GAgz4r/3v//sP332t8PduvpZfZ55/ffVXnr9ygb9tkL+DygBNSOhpByRnwXCMz8uf
EPJ3JDbgAkEOBlZltIr89TdWdyL7x1/e37EV8fyAZPmCMgNS5a+/8RrC5P/4S//78phHCxI2JZis
QXdh/vWf33awSr9X7W+sr27rnAn+j79eWgJ/XzYoJkCccwHhK7ueDV5WyiKxdpqo8+3MZmRZEk2r
7r25H6+QxnXyANyE2sexl/Y2Rd7y3kFT3k6mvnE3Sa2+RDMKsJ/U8nfl2IKvu7KqKQkKi+Zxb+v1
Z3M2i7tEUs+NLLefN0ZLs1BzZQtpAnCe5bvRy9bSXy/I5GPDUeJSUnGQfNi9vfNJlYxhj+yOEVgj
eMPCqpLpD21s8iJym0SAWHJM6dYiDfI7lY325bbRu0h2Q07CCVyLzzXIlp5k5YJzr0etxg9ASpGk
ASNmeYOWZPPzqPn+uyLJywfIVhQBlr+Ms9xibmg1U/XVlzIHikLrs/cM+OJvhSiru37wbZBDFN4K
oYFSHP29gEqsNY6CQx+GOrsiI+gAsX0pvps2QwjUacz/UAFjGhGI3XyYXN6gac3h/i1DteCyShpE
tXtb/t/ban8bHTqb3z9CiSknB7iu0a/lzrKkdosucuNzS3jyCUyK7Rpv06ET/WVDlbpPtGZyXD5K
bD1r+u5ZM/uW48Z+wJMnuyJ1PpXh+cEoELrflpQXHKOeldPBtnZ+rZVDzCvU7sPOzKfLhvZWFbn6
qN1pSBo8FZUGak2nS/UPPmn1D8bQ+9/GIRu2fls0WeALm9Cwa5C6Bo6dzxsAE8THQUurItDRTvh4
/hcfhgC/f/AS0+37eD3L7DQfRCxzJwZi7SIrye35T5+a9eW/730ajOWdmcxSxGz+qLlfM0NuRp0E
lVhjNlsm9ciJdZX7qRAds8exFzE3H5Pe2PDiuexv3Wa6kt47FLZXduipcShXL8laC5QRrYiTliLn
WoalfkNGkLvW8Oi/vP7//Qi8wnzYc8ozFwZcg4HzuN1kUiJL3W3e9nnVsbkl8CxVLWKCqpMGMjb0
I2IMax39p6ZH8SKFOZnS80cRa0kJjtB3btpFxUw3Pp1XTtUJF6GSFVeL6jMi5IUww7qToMWxjeoJ
qcqVR9Ph8+XXEVDRn7zxhWSo48STWwQ1lqCz9EuDPOo6WhKSasXbnhiECvtg0+jb1MJpSMbch0pp
bVwKl5H7qWV/1kX2eyDKWZ56vBWSCiZENsgMpeaWfLXIaj/KCVfhKOe5pIPhjgTbtJqJG3RTNwRj
a9Qri3xiG6mKbYz4pW0UhYhH72pAjbTtedjglDFaXLzpHDjKOeYldBSGpoG7mHQUS/imovWttNuH
858/NT3Wobvj7tgZ5URF7Jn8oWqciOp/1v78e2GVE+yzmo0Dy6HiZzebriChIdeIyU/4UJUkRWr5
YHFRQTCoGOePSVUY2wQWnlCco9tG0CqAxqFxDX2cYSWnfGqelAu/o3NdZBLHDRVdtCKneMHbK3vo
xBlT0x52b4BtJgWyWeNGMIMSe0IXoJHl0fkVNk/8dFu53QdAN8yGdDwew2xHQVTbRewH+1xs8g1Q
8hHUU0PoKX7vczQmBLoZ+BdVlAVj4EXu23y5mu8H9b5t5sDfxm1mf6Qa/+wh+vTIFJ8f4YlDaCtH
fM7sxPNFA0870OmCA/0aoBEjvcgJ1AY9r9C25+2cmshlAfdCA2oO+eDXCezMcxkmE8jc29ZY0w48
4dBVzHvGRrdC/wsOuqfvGk7D0XjyIVWRO26YWh/eNgTluCckBTLBJFgJEyTenWBfSDf+WZ/mrwNv
KwceBN/oeBKYHxTdwoEn29JeE7I5NfXKdZ2RnGVGA4KNtANzXuv2MtLsTqycwFNfVw630SPBg45M
HrvSv3IbgkzxGkPNib2pFiAn5HNsp8ScaJkUIXREY7Pj75My37XGGpXsiZ+vloezsS/nuhY81skQ
1n4a8XatM/bUz1cuZ55m6TgMPY+HTN/MbRZzNwXUVQdCIF1xDqdMKKe35Y7JQK/FYxN6PoXvh2L8
AAQ/+Jj/qObwa1uqgLwWMtR2wrC6THwySxrM1ANK5JbLn8xcq8+eGsSyNHuuoS7BLANybBDAJN80
p4oZlAL0BrIPa/vo5b4/8mxQJcO1yrcmVuME5HbWQXWgTkK9H+0gg7ropT5b5LoRmh5gJ6BfrJFN
djG0hvmzyKj9Hm0YdMtbWUYDhHAi1xjlJZ8HMAEyI3U+9f7kf06NHppdstBD0lT6JeVVOoVF3nhf
Z1CSPRAB2QttcukHndciJEgvg++xjSYo6eykJbQoBbrromuLMs5TLb/MuZ/ycNBKc9cDOxdL9PRs
fGcSu6IXeTRpsgqlzpy7POuG96lFsssUsKAfeemAM3D0eY8Cd2N6j5qj1ddWwukNnzTkUNrM5U+i
TeRtW9lrdNqnjpDiuvShmKH4hDtSpA54EiBbjVvyTS5X7SnnlVF1VoIj1BD/Hn2bN/0qeGO5eI7t
CcVvWXIEe/mys2n9PnMhDzzPIdE/vel3qyJAgB4notHxcbxdUDfL+2+Zt9Z5fGK6TSUk6a3ZQ3dO
yePeqCFbwgsUyOZqpYns1McVnwVSpElyHQ8vWoPRnoy72kzeFgGYiq+STZ/wijEe2343hd48QDXZ
MbwVT3jqhy/LvOdEMsl8lK4XFilv3ILoZMu1tQ7pU59e/vvepzkuNjKBlDGWvRW6mhGa6Roz8IlN
qLL0ZFYxFSDN5fE8JpGf5egBKSPUOYLz2/BUvk+tvGsDGVoAY3H1F4J+GoayjWjZeVGpteaDnZYR
OGjnCXzElNwaJeWXFcUbz0ILz9uiA5UaZOIdlT2kNWK9TdqrGqK9F9pslSu306mVUc4wRRXX9sCz
FaduvRn6Muj9tbzeiZVRG4xwcWdzLQw4NS1Bd28VtQ5w9tUaccWpzyuHOO/HwmEV9hR0tS+4rD92
WfJdz/Q/gpH+urZVop+k0ou+LBAXuMy8EsVn0IHFKYTgZ2vlMJ/6/cphLma3m2hS8zgDLCXzxLaV
dCNrspIfO7GwKuCx4lNnOMvvn9BpXrjXHV2ZmFMfVs4y2DwgT+WMPDbIFAmzCuRqWvvUp5XnQTMw
lvAen8Zt6+pDyIx5c/4YnwiQXorWew7IAHXmiJ0udlbiDRvh+lrkzLy6yDxret9YZfq2d/qLF9mz
A4CrdLIWi9pWaI+a0u4xq8f6jb7opWFi7+smlPf6culdt6R0NzVznQsUuZKo99oULXY1BI6JPl+6
XZtfGUNnxXbOvXubtO7Knj3xSNSVanQzWXY1WxWeE9K4Zo7Y1UN6j6rUF2Tsod7irTilE6ulq0fb
apqx1nHPAe2FSrcZo837dka8SAq+slAv/vtI8KLiJtNFbtI2cNuJEbLPge7MczSgn30jMqcLtcnM
7iwOQZ2k5MW26Cp9K2gzRhr6RLe2lMODD4Kbr7M/pFeCckhAgfruUqYuUjOVX8VpYgxX0k5NtPov
0CxC15JPJ/yG2oSIgrIJjRr8cDMH+Mu4QgQcQAR0ZY+d+vry3/e2WFnTEvA1hEZJ/a0tZCCnz8jj
r3z81LoqrmPOs0KgFwHnmxkbxKUbqrOvw0yzwBRixT2dGoDiQ4xUw4R4BUeToHujS/aAdBYy1O1a
a/UJH6WiKVFQKoEtxd7sZjzmfMFil7s/3uSl1A7DMm1Nas84Xm3aXntmf5V0GQ2Han4/dsXDeRun
fr9y4UME2mmdqRl2ZZk1jwMA7OE8uN2KgzhRy4NI5OH+aWdSUagA9buW9PbGLwvoNPXa5xny3hdA
lGgXblumF0VR6FfWZBs3Tp5km7rWQd03A6fpGHZ5N7h5uxmsCUDVUneDLDeyDUtcup2ptdZZenwa
gGM7/J14WI5+68z9Tqe+fVHh5glmeO+VjX7cT6JB7vDrSTcmrttIE2fUs+DFtOqGaqJ5P/rCC9uF
7DQghvgzGOB/QhX0qR9aq9A+wWeqmzFtrOmmt7Ts3TCNzXUF3Zprj3kD5Neg1fGm9w3Uig6tzVne
aB1FzcH2ah9EQwOJ+mT8M3TV77Es67XnfxKUVtFEbFi7LBNdbJaj+XEstfHb+c1/al0U55DpncbZ
4BuIuer382hsGWW7scmu3cp4ZNDpPG/muA9CX9vhIJzR7UstwxMQRJVXFXV/Fkx7aL3+/vznT+1d
JRupNQNpcoYnD5jnff3ZnFdm59R3FdfgkLlGydM3Y/DF8q3uVZ8hW+Ov+OUTH/cVxyCkmNjMeyuu
pB/VyOcEXjav4SFOfVw9zeCFQXkNr5iqbq5arYiM5m3PDAB5D9eSStY1kPkEYIcJE3FC72kPdqW1
8diiF/JNC+orB5iYU+KKWfLYSc13I14eUdvMbnT+4wqG/NeR8pUD25UigUIPteKhJt42Q6Z220ON
C8QSLdyprenptkex7KFt3TyeLJNdZlpfY++O2qZMWLIxm4RARgNI5jeOd1nGvUNucZ2lIymtWOTc
CdwB4quAva1Upk8cPhXkmlamXhOT8l3W1R3Ap+nQ33m91J/Q81V+OD+nJ/yIbyoDSKt6mDTS7Zip
l3HrtOW9bpX1vW3N48Ye3HRj12b3phtbV1k6HWOGbLRI0cvQpR+q2rmYzXLl06fGoZx4XiVdaYHs
P4ZOIJ5b9gSmSenWAQSIPltZ/200RLI5P2UnjqgKZLVMUK+X3DZjuwFQJyd6CnUW8+JtH1fOv2Ta
SBmgzXFiz/aVnIomtCW6+t/2dcUFdLPLi6Lr2xhcqWEyFOjc11d++HLCX79C0I10uJGMsTfJ3Pht
LLoi2biIWTdl5dlbMWriR5sO2ooTOLHQr8gdTAFmQJF18eSAqqJtNB4hEqwgkmpuS01HvRUaQCun
2zq11MrxLuyxlCZoc2JdFK3c1mZBrUDvhmxDapIOQWbXtgNV5NS5seyGZAGIgqoNKGKHK0B0/U+l
7xSfC13zfyYzGswqX5i3fVbp78HKV21mXReXCEIQfFclqtUFru3eHr4AQNbuaJ5rP2eIdNMgpybZ
aLKbnkDabwWDO+gXw5i6T6npjKE/EvnUtGYW63OVtCtDP7WcSnzROLgYZpp2cZ4Ld2O62k/0ud2V
nvFT8HSlN//U7Cq+h3VODtTy1MaA31Aw5uVuYCZeF57f68ZyZI7tSCW46EeS+XOX1TtUtN3LAgjb
TW1p7NJEK/l1VbDiE8kMBspt0ZCPdmknkDJHYl5Lmdy0jWs9AvVQemFKHcmvptoWG5k4YxnaVd5u
qcv0NYDTAso9+ksV5yXH0pypzNsYL5odRNkgrTxvyaxfzal2QScHSqTlR6+TUEPK0ckMlaC++0Ta
lSvgxDKo8EiRIxuQicyMrZbm9yWolK4Iaokr6YkT59VVHBpUD7jQKmQ+vJxMFxKggtuM475x24Tc
AeXpfbAmzj6eX/NTxpb/vncdg6YNlVuch12JR9bHhI9FJJ3WDvN60CM7ybsNwV0Xnze2xHtH9per
eDy9zrMmLw25g5yDfdVAViA0xMQvnTxdynye3AkQRV+wFgCXzEjXdGdObGsV9ujRyhwg06bvKlzU
TeAxLX12k15sptmzr9rZRcaMa97dOFTdykPJOjWvih+kPddJP7gY0ZhNm4ZzcQO8dPUALU8rTL3W
QbncHZNN1Qze1sp7/wLCE/4Xp5gZiGpGFkPII4kAdmWosGbufZkP1UYvqupzOjIDsMGpvKwEZBel
Cx6ZTV7z8mnKs+kJTafm0wLfJYHwnPo902p5O0mv3ji0SmKEg8XNLFI0VMkuSVC3gwixsOY6ciVr
LyFG6NzQMlltYjw194pXrLUs0e1hkLt2SNj3JG0FVsGEXnCnSZDy2VWmfXHckW4ao9LjEW3zz7ZV
5DfuKMGPIby0w69z/JiwwQxxLJwAREUob5NG1z/3hhDR+a3pnNiaimelTY3HoYucgCu96RLlzRuR
d8gWz9604l1P3A+u4lwzvQQLEEDLu3Y0jWsQBXg3qWWLL429hNlm4ayM5JRzUlzj4EJGNaMYCYQx
jBBstzJk6eysHOET86RiPx1Ba95PZb9L0FYRgTVKfkwsmUOwuJvpio0Te0ZFfo5mYRJ04/W72tCg
9T1xW38nmq64y2YJofPaqjeTJHNYZSZ4Y86v/wnX5CzneM8PAjgJ1ifW9ztqTNqj19k1evEsCsCd
Xo2blBrmF8cYbAYW+9EAMWc/rz2ITuwLFSWaVCb6NXE17vTauKOT/0E3y4vGsiPBi3JldKdmdFnN
vdGRqmqnKc36naeNNcgnbdpd+Z6gTtDNBTJsllbbj36TcJSLKCBJm/OTemIrqgBSgmjQ9nOdxUWW
fRrgnSKdGWuJFqXp8Nfb1lFcC0kgUJ+2ntiNrbWZiVVc9dWsuVFvogcx6Lhdbt0u766SgXYRilYs
cqwa0oGM/S9n37UcR65t+UUZkd68pitPJzrxBSGJFEwCSId0+PpZdR7mdnAOmzH3rUNdLIMENrZZ
BgSSGXba3xzsT2z0//kin2IHJAUYm6Snd0oZpwI5wttvGdy6wAsO7sZ14fU60aEaBxD4xNU6BHq3
dj93MqkGd23qYNHRrpGgCY/gDb34Pv4rW+Lkm+P01ZH9FHgCYBQBKsOVQtOB5jQwoCM7G+SVfPld
o+SrPsNnJquBAZa/aT4fFjL5LykZfVNKHW1t7jnDVjIgRU7ZEIbvKYUYU2E8tT7H8+TJSmStV4In
Pe9dD32BHNzNcf2uHPkkJ/Z/H81ngCvsuJdoZJj9pYDtnuJRJFMOmpInrpxKWbBNq7KRZCq0Lzr4
bSwqGiBqzN3vBuFfxJXPCFg9wtghGth2GMyrCdr9iLiFyVAxklvcbrvQktwB5uffz9sXT/oz2BVC
D+O6Qf1+364y2Vszejc6UeqQtJz+7zbTZ8ArtaBuduno7f1mMzW0T/p6ZnbYgVXynVzWV7/i+u//
CFYIQNKwdnD3bTOtu2zkc5UBJFkPVP3/Sc/8z7a4Bqx/fIRN0B4yoCXvMHsq+SDKDlpy//4Mvoh5
n6mtiRzWGILbareQM19UwYax+t+986cwk07TNtgllEAAQRK0xykp58wG30Sx60X3X3LzzxYJMYl6
NUMuZAd70G7JJUzkIP+0BfzJi+J5H+poWMppirxv9upXJVz4KU9h4dAFSvTA7FkR78YG9olkXYbn
OCZrSTQT+9Zdu4Iv3JM5Xjkc5BqIXdxGY+mjl6DzQATfyUZ+cQl/xsracEhpFA/Lzgnhkdb2VZC4
GLBueeP/+ven91Uo+gyVXcZNWUZGuXPdwKlJ42/oEmRiCfJVUdjcRmOWXqIJZvRu2uq5Yqhx/0RD
aL8D+3+Bxnf/U6v8Y9dLWAo5me6WXUjNT+p3D9M2Q3frEdjpQwzB3KHXt8GyHZJurHUbVh0EXi2f
aj+hfxGaoVntVK1Lcov7ll+VAeMETZemmJCVO4vcRX3zzcDgi80YfCoUcUVQGXut3M3w+C3F1ch+
xRzPhwgEebd62p7czEKU7JtHcz1B/2Xvf4bpcjeYm84OeDSRXOKiCzl0w52ekj8CGMdbJxudAEK4
rvfuYNP+9hbPIzliUqD30FyYKm8eh2+K/+C6/f/bd/kUmmQaMiXcaMYpx5nLxdBBI3CBZlExgRG7
n5GqnYCnK202lTqxuyUDa5/pHtjo3plf0XR5NzyIaa46DjpuHDalIUoUrhoAdQip6GtkJOOeIBso
4RQBLXSg5yrixGpniC/Ofdb1z8ZZyY+F2eg26AQ8c/0G4eCbk/9FfP8MJ+5a2jqgu0+7NRycfQIN
xv0UOqLwtPgO5PlFvvtZn6R3/DAejDvtVKBJCcJqe3DsFhXu7Do7yFK4NxMooQ9u73wn6fFF2P8M
tZVz5OqGsGnX0OhXkGzJ68iX76gTXx2HT6GysYCfBEMy71wV8KNWU3JwwjmDPZQaL5wIcR+Om/mm
dfHFL/kMvl0VGQNwWuUu6Pw6G7DTxHcawF+99fVx/SMAQWXnKtZE1Y5j5u91fzgGAf9+hL965+vK
/eOdRcj5GkSu2aXR4J5dn/jFOm529+/v/sWO/Yy9DRc7LrDGWnYd+uZ7MfhLCYzgVLMgTL/5AV/s
2M82wgM8pNOVsAXwj1HdaiadWvoUV/BorT3PuHiPLrxaChkvyzcP+qtfdV3Lf6yZ44xBZ2IHJDke
TXnXJ92Qy951b6jm/cO/r9wX9+pnhK5cWr02DvkPw3K4GMwBLjxqqZsnfZZdIrVC9u/fP+kLsO7/
I5MFhR5CxwnE7GEeW78IRSWBJ6yM5uupQ5upSDclakw795iFHNPuBZqy3yXeX22/TyUWgRULyWAG
BoeQ1T1E1oSVK1Zb//tP+2oRPx1/EsIZDl0pmHyZ9cgdv0a1+eSw5BAa/Y2a/hd74TNeVzsRj2M9
gyIEbdCdtm5WbmFs80kM392yX/yK/wwd/rHdaN+1cZs5Gne6C83Krr+PV7YfwswWi2Qv/6ul+ozc
bSGZv3CGWndCJb0LtnGrQxaJnxGGag/QEvsOQuRF/0kN/8tF/R9Dv3/8HnRSjCIgoKO5IfoPamJ7
qzwatHnLva1mpA8PqInbp8luck8BOjlmntiOHAIl0PuTtIhQ2oyFt5jlBdIfE1zqK8fzfqxU1yuR
NVn+NBadIE1L32do9GJkN8vspLyuHJtpN7YXCJnsvRlSlnDYTKFDnfG5gPJFlYBB4svuHmnEfhjG
S0rS5xivCWVWph49bk6n81TTo6BRU8wYy3nZXcKXKuiiHMXXRxwgDe46UsCWEv3XazflatK01l23
Fny1x87ju4TpC7KI3JlexToXNCYwBfCyXLT+gRL4NYvoJ2vRBomkl/PxCQZppe2SdzW5Zw2ZT6iU
O7m7ynwBVckJRb4Sp4bA0YeIn5yWXkdPx2TzAASb9/JKzrqCaqSqIvMg7WZyd0QvSQBMYvr25Fv7
mC5Lrax/C0p6TcKjJL9V4N1l0fIzHLs/a3s7I5Nx9VB68m6Rf0Pyzi00geJmzRXKjckT8GsZwPZf
ynAcCoq6w2/C/UCHM02mD4wN8t7pCutkx4jsY6+v/Ghn/KbYssdRJzlJ+1I19w1/dWZSeOpWGvHY
tOFutE1O/MeA2BxOJVC3m4rN+8kTi40wgm0W132vDwFHRgab4ZIl0QEow5wgPU9tU1L5sei+3Jp7
5dJ7sBzrHhoXXavyacKMAEYy6aCqNblLQ/+4yAbJAcdTWX8Hnrtr3fFAgvUg0uEMhHw+0KM/vrbb
XMWy2fla5ApyqEv2e9LvxDVlr+1DnyZFx0nBglcyfnh9gCntyfj82C23JAOmeVJDuYmpNu5pNc+x
r04R8XPfvkm/uQvYh1relCDYk7eMG1WE3CkV3W1Q6ECqh9Z6POdbdIDvsYH16JQvVskiMQgE0/0g
ddmTDwytC0Ois4raeWeC5RBjy8YuNgqN9ykRvGjJYzg9aFfcE1xcyNbxEV3usnDvZNNeJetd7Jt7
yLDeDll77lNSIHmP83aa4VJtRB25bTmP/cHJfrf4n2s4n8OF3WXpXwPRvGjxd8x3yjT2sKklKMNh
EXYeGMzozXFeOhBCV+FU9MD5UV6PfrrrYOKUx9l2tBH5CQ4ZSogRfzD6+Zx+DMjS59TiFnKnRw+Q
3VHQkg4aOXxE89B5t11aI1uvrMFAvnvok6iAygn05aMQRSiahnDzOXnuhuoryT3CdiwbbR6Ed2zK
6sjqgrJHWJQ4MIPXZx2CuNtCsBknz9nepiS9dbv7trkzqUZtv912iS2nxebgWZ3WdEKPPb4QSfKJ
HdoNm9Uk+ULh1zv+NGt41q2tm2DaS3hB2gUU524FyP1lCIbbFb4x3nL2OEI6MLfbXdzfmKYp1mYu
0PLS8H0hjj4ZB030IDsmvjiKAQItMwZeNqr61qsGPynR9YOYET1Cou83bFYqBsstGGAl0W+ZicqJ
QPmbf8OcoW6doOaNtwuEwmFVjwlb7v0JzHIAv/qGlYuLZZ/DCorJf6yGoJKCKqkL9CWEHsHmgPrq
U0do4XY4PNHvmL+v/k/mQ4ccXolxhz/uCXAeeKK2WUE9W8k9vBtpAa+zmsRBkcA+fc5+zvNcuKl4
mellsGAIrvi9KRzJSY60HPs0i/fMj/bo5JcwX99H7Wvq8dNK012kfkofUwRv+IDV2D7e+HGB5RFU
TLzCpORotte+n3aS7YxpT3S9de38OPQXPTi5012chbzNLti8DPdM5B91khVdqy+QCy98FRRhiCi3
iQKaSbleWCkVLZoYDVh/qANkk9yMt87mVra7yVJU9uHPVUnY/SHYhB/XJpgru9pp31d5N3Zr6SX6
mTavIfWKuDV5lka7pdlKIoGtwn7YeHeKzXRkblDPSVcsWuVrJKuNfaQDliH91Qr93En/siYDTDeX
8wbRwRw9+2PHdCGnqWrkhCPp58HglggNux6hQgfylvTDL083tQ891WgyCy6JFZ6aCBM+eNJLcyCA
rgVNYgvp+wWTOKFrvKedKFhG3jbxqMa4cHlcMGrrrl8LFqFBkZgPwBYOYG8WoBZfrUeKeEBFyLPK
jmsughd3oQcWtBgitHezC1YZHYFkPoE3WqVIv0F9gEIR2/VSFH3g72T/y59+KSlqtjVF34wgQWPn
ItHsXI4Ad6EKH93wPw1DLe8++l3kqhxCKVDGgez28MKziU8IbHo5wRIIVohLJIAQHiB/dUqgAJTm
sm3JTRcq/6ZrGEwoZhdL6M5RhJ4cUx/uMrs//HFVJfF199C4La3lgF8A6LiwxWTX8YS+2nRenTEK
yqgjy4NiVFwmtnmHxmmg3+JlfDg2aDu15TL67Mi9WEEXNYE7QhFunJ7sEA0j7vA5A8HE82AEmyZl
phu+B8cLE1Kwu8K/govsIMEKwskEijDKXcGXtOhh+3DI3OiZmiQ9D8yOtx1ZocIQyaR9ZKv+NXFn
D6W8c7yqw0AdeRogemiLEQPpu+1q2wish7ubkSNVFFzCKkxSNwfb/7fq1qctY9frs52rjqIrKoPf
M9qEJ4hA87z1EZla7ubUguA2ir/AT99A/blIvHZvk/HUjp7NJR/r2WnbJ0Hd8xypCu16LF8bnwHn
WSqr+SslEh2VsVnMxQ1tbdDYvRnW5Rbzx65aoeB4I6z4sfZekIMufLVsrxt/Eqc2mYci6v0UBqm+
gSoE6GoicH+CNFK1sp9KV5r7JktVDlG0MId4zlO0pXHZiGU5NWl8kRlvwJRGgJPZ/LQw9sKHzD1o
TztFTye4Y8QEBuEGp4s3D7abXzzfO3BpfkxpeIaj6iFoE6cGm+OVp9exaZvg9oybwggAYzAUjDFw
6YHgWVjuiWEq8O3whp14WKCh2Rizb73wLmn1Td9kex44ZTe5L3OvebGhivLAyy28dDvBfPYFo72m
5Cx9NcmcAcMNubC0P0A8QYGq7VV9irzFi/KgETVn5pSO0Ulj/JHKQZ/60ZW5129vMF1cS2hHHZkJ
Vc4EOY66cfcO9XO0Ip+IzWgho+gdfG1SAlicIU51xsv13EIZZXbXCIntIOrEtuGfFkqjVz9rvmcQ
3+NAHlLWVCIgDa5Hkwqgp7IOeYVDLHzKZhEwVkXTxFUNCLcPI5BRJqpw0hBF0OituLbaoKvdeAHz
LWDjBtFbql+kzeAz7ZF5i3fThv4J/joUHwmGjRKebq2uZeZ49266Bacw7aatDLph6JF3o5sPM7s+
+J2QoAFZrxV9EVMrexzbOQ7KQDppLRrlntNOolWVCZEAGRGYS+pBIXAYU//BGLCvZz+Cxg3eoMB5
aYI6IenS7ReMC355/nWqO4vNbLkalrj00x5MjKaxT6CywobUWZYMHp7WZjsYFXYcVjejy+uMwUq4
GYxToAuIECIZrERz7jUJwiwdhhOkH2RX9Y0zsDLGqs1/wmYRbJc6IRxPtyCF0WBqvcoExp6BknVx
i0ZmKHrFeoCKPApqQjSvAttw4jNeG4uCN4uqGrWyi5gk36dsmh4WZ8Q6JkvcxccQ4yxkNLBBxqPz
4gYGH5FMYU4RIkftsnjMg8wZcb03PWkPIcy52+MU+I05zCu4rkWwsZ4gVDMIrXO6Wr1LxKhNBZDK
RyJhktIh/ERlthnB685HDQc6ryNpDvsQoUqNChnCjTNZWalFlNyiToY8GEcGg0RDBf1ZAe1TLFEM
t7J2oxYVG4BpUCxu0IoA6L13nqnu/JuRofydTej9MlMPnZXNAUVs9Fz1EEWB7Y9KZRIWXGGIga3E
+PIOHp1mH2I/7zLUaKeIJhw5C8T/jnMSWmj2eFN2YsB57oNoEE8Y5ae3bTePFVVQXu/wINYc3tPr
fUz05BSxIu1t28bZbTQxb2di1626bBr3qfGQ/kRbcBOOSX+BcI4s9brOP/jgsWIJrXu/UBQuhYub
vFYtH3awYRqOmIHzk4p9qGi5PXpX0IKPPxbhiQetg+QGyqbq9+ooVbVoruM3+TGc7K/pZDCHA9tl
HUt3MFfBDtO+GesEsPOdIjRC1OfbDYnC4WRZYOo4HTqI6MMkAAVE6K24BiBIiNw/iXogNrKk6c6L
COFepqH7JA6pSKnItfbSCiKY8xFG0vrH1MzkTPVCa6FieRo5XR4plOtr7PalitymwUlfXP0X+Y0s
JzX+3uTU5WQxd2vaMqT1GGFHzjSdtjg4DpojUJh7ihIkj9nqFzIgW+ltCYDzHf/rbd2liSx7E9Hy
yyYEtambuSUbyIPvTz3K2P4nVMJoMTFL6yU2T27D2iJt5HgDg4+uNnNG8IjMDG2N0K1cvA4RengR
zn+a5vrZgdzbfiRTBEB/jPzE9Q7tCKu8aZiWPayTeJn2flMrbS8kiNYTIRMp+tSllzbhrBC9DaDf
wj96gqgkYvbiDzF09RbRgqKVzdCy4kvdE6VuG+7xc2rIlWnf2WrOfFg1AVFSKmdby5lOTukNyMRN
t/1Ysmh4zxKVPjnQayzXLUxvcAi3kjtjWsD1iRZGJ9OPtUv5IdMoDVtrUhj1JGndjkFcJa4gDwSE
+1M4sh7q0ViVQGqJVDR+aafBhWybJoWQXf+TUN8paOTbOuhGXvsa4owapWADvlLRbmlYpsi0pxCF
px85ae7yyOYJMExF0jn6cWYMjmli83fgEGok8YTlmYrmI1B3TQ5Mg8yNysh59SU/+t24PPDWAYyZ
phS9ERWhnKMR2jKL/dhgBJ+DFvtiZCAxxxTjjxZkrIPyld3ZVi5AoYwOgj1ESOKIwyjexD2Uqt0Z
wjazPCzp8AjnUTwWwR6E4raEIQqvOsNXYET49Bay2bzK1U3ATO9vxTV+TO3SFWCdzWXMEqivyu7V
OgDi+hEEDHvW0wuxQ7yTjc4AtcYiowwLboKlExd3APHN6CCqKEqkW3fI2Nk0a3CGtzstMY9N8wiv
zm0UxqXLOpgCDp5yYII88mKJlxfph6ro9bwWmc5wq0OSLu/9xZZAkS4XTdVfqdzHKZjuVy8yhUfk
HZ+mP+7Mgwp5/T2UZeK93pgF4lOrCmgV/sRc6DZLSKvlsQieZJroHyGIndUIH5+yneS9GXCLKj9Q
u2hOnN2YjY8NQmIRKPRU8EMoom/aV1unjoOZ0gO8xUnlrPOvhVuvDEOCowuOU96w4bfbT/bWeuE+
IySAxprfPnsN6atxtB7Ge663X2b6weNJF0HLhtvNeO7DLFpdcAGjH+GlBw58faWgQVC5Q0KhAsFE
5bbRs4nldGHh2u618SDJs/bhHi6iMHp3l+cBgy9YYAmkmoBw5mK2J4+Jm5VnKW6xeNrPUxYXC3Fg
NkcHWiC+HcK4c048W2TZ+d4euLEPmuI5pGpWZ0DzAMPI+n4PUQe/DmHAsdNapKfBwS3CU28tW8th
/k7NLfIwGNX151UglgQO4t3gp+98dIY7fPk7mBhfNCxrmv3ct0i6RCzTKhm1ukXTx2+qrlktLVKy
3s+gUReovLr7ILLLO4oJ2B5BsDrxC49O8y8KYvp2BaqPhwR9hqrfOmKrNU6hk6cSde+2CeBoenM+
xt5PCh7I8MFyRUq7UicHHbmrUIcu+Tbr5ZANbVYGiiEjBn0bpnA+em69x+5WsO5OFOfiR+/a7Qkl
op6QW0zjUmoTeO8wvQfvtCdj3kne3LH2o4mCfq9mlI2N4Xa3bi56gMoLi23zX1e/kaXHXNTOGZKn
E/yPUoY03s2eV9wNjw6SuKdw1EMtvAVQaepcR3Fyud/8Vda+YJRUGKGMfw3QvOWoCYBv29o2Ub6I
RZ2WYUR1lWm4z2EqK8TPkELMJYU9JT4kGHGbsMDNyQxk7BA2Cp27FogemM4+sE6pJzP2yYMZk7b2
4J5xGEYHwVU7/gnsyagMsgnRaOGbi7k8+sDPyL4ykHGHlLQ5Gm7bGxRzAcuy2ZqAzLLFaN94MwHz
fUUJoJurIx0fUc/lVofDJdzmBUCMeYoQPaJ271kSFO4auhdIacf3HsWjqzK9ZTuo/Jm9Z3QP1yus
+bUam3a+3eixS1a/SrTALoRtvTh1jpc82bAFgIC7HH1Dl5j+NXDb8D22UTwVTIGej+wG7S+noU1F
+sw9O+jrP6kQ6hAzb8kv4Y+xrqdFqRZTUY6eXs9W3Fphl6pn2Ef1XdGloCTASRAK0AVo81NcJBrS
qxXY/1CtsF229vfgIvLh0srWOQHGtCQgdUsK/5GY9dCJD+3Ox7w92y2pTdRli7p4b5wgK3zBk7xF
SAoK38UyF45OyM3cJ/Lo9TN/jwUKjjylrTipOaR/+DybMobHxM9Gg2FfdhFUiAD8IvPFXfh8xIXj
oSBurwrHQdD0BYemZDn7UMlDm2CLvarBnF/nY+K0ON8jD5JbSFrQ581qcTAbN38Mk94TtWH0vs5B
AvPolt0QeAnXlPXLHZa1/yGFjwtPZgHqi0aJcl63LTfQMe7zXlmyo04SlCyVkCKRcXwDZL7/GDuh
fB4iN64MkMVn3/GCl1VG9A3ps4OkN2gilHdo57MCMvt2ytXI47NM/AXhN1XOmxlCVaGx3O1XsG3u
XAZhxAjiZBVvyDkS2v5eYFxxCgCXP1uS8DKKlqGaOUds77M121Mzyj+aT/InnJZSfA+62Kmm0EhH
pj05dLgzInRVIRLjbEj1GgF6JmxC83mlv3mieNk7mteQavbPa9YvlTuPsMpS81+OrgUuEEgi5/Ny
1VwG+M/BdU4f0g1BZo7swek1K02kevhBrgNaf+KlJRu2EHlZIIraQiFxD7AXfWBxMlU6gV8lSvLK
mfw5p1K6OZ5oCWThXG9XZE3qJviAOT1D6PxOT83J6eIun9sFaPxmqJeNc13OC66aFsVJqVpc2AY4
15OwLrr8Tf+kJ7JLJ2fvyQxdvDm5T/r+AYNvD3RzGVZTaLHua4ZmKdIwrPWbWURzf5XtaP31jFKi
Mu08I7nr3sN5+wmrrx/thi/l98ir27CM0uZMlvDsOvNukJBRS7b46ArUxQ3/SDyxT2cYAuGWJUCT
zBaV1UK7EJwKNZ1mJe7QCN/7iZDnLWu6nJEGKa2vYrTBcQo30mPyoefwIp23fj7NrfOsGCvRsMG8
FhbukN7gu4x0b4kgFR3DM5/QdlzhynwyrjoGPY6iVbsJIhvxvO0QodKdD8g0uod1IDmqUYVbObiF
46NTrBpJOwY4MQ613W0bA9pWqMs4mRN1YOa8Q2t1fo0iyON/M6iFd8wX8J3P0jvpavx+SmK2z2jf
iBI2utMLhcZjlSwDeYpS1dxg/Ik0HjYJ00PPUkjmccqHP61o7Y+hH519liA3vGpOB15+BWPsml6v
Yc475kP/HFn1WS7M8cup2ZKh9pDpXWSQuWGdLgYg5004K7yyB1CwoBhjnBx7cfpLRLvFV+PqDv1x
TETvolG7H10yeAfYg7GuQAMMlRIbQwzuOjuvb+3a+j/8VjfPEJOOU+iCrhlu1dEuh1BPawXiCNzN
IDP9QFTo3iOE4gA7fVoI9Cn/8tS0lfHWBRDzhDq3E8C+oHKMBBZk0xj0b6tvVIMsyYVyIBce7iIY
fT32ndnCXMOm7TJ66fzUdQO5OIkIHsc0sudt4sNt17gz4FhpiG4wt4EDF/J+mE9dEvfIsgd2wZeY
4A+M/mrZ965/6JvrS+GJ2rz2cRdcD5da/24RcAD52vRdksurla+AVdqIjJWQi8fH4MNuM9gnLjPT
JUb37nb12uBlTEK6pz0KeGQn2YDpBdDCf2CA5p000FOv2UC7l2TT7X1ggmCXxd2YFNOwRuco3ByY
x4/emz/7KDPDINwRRdObsOmDAWcgGM8kSDDOAlv+L0TU0UeW6TGkLf1oQNvB1ApcoTu2GfNkomB7
drfwGSkrPTgNQC85TZrmT+dDdYYH2fbgmyU4J6rFvdLTZDl46ciqFYyTtxaTfXhTDh15XLY4ooWv
h/BHJlV6l/VcwgwX/UQs8NLo4zAuaJfTLJB4lbsBnr0240VuW3uA6n5wS6IAhWWzgePEYOIdQXbS
g5sXyDrK5sbpZG0JDY/E35KKhMGq9uniojaIicFMnokXkwUZorEP9YE8RAp7Lduz8RkocvOLbXCT
OyreBSna6hNGvoljIolJeJDoeutchCABElW5mCxle0HD6BwAJ7UBp+qSp3hBB6QmHicXP5AYngYC
934cbWwsnM2MU+mHK7quRG8Bw4zSx6XUSjUcjefFax7MqbmAPJ5CRcZXbg4w+5aW2E/pczqmFl8a
PK0o53Lr9pSP3Qje40pOfCT8ZwL7l4PtF5inISUciqFBGgUF8Cw7U3hk/ZjR/75qUNBTj2nXifVR
c/CFDgysD42BeZca0mk/MQKXXMidy5skhs+GIFP3K5ot5gMwlHBqrvlwfSLB9u6jMHiGDEJXJUl8
xfWtQ8lM67+jpeFCzXINmqBoehU8Ydg+/lIAFNLSc2h3DzyA+APRDXLCtuOijK80vMaEyWXeenS5
bSfRaESWDsB3+gdiH+GvjnN096mydjcgo9tH6Dw6xdyM6a0CN+jReNw+hxxN6QSuHK9rBjQcjCTG
Z99qw1Ala4wYNZygMrTyhGa5HFDEo0SBb+6MQevesdzzqwn9rwyzKc1+A2zV15sX9bVR1FtK2Xgu
mGCDb1/8hU0fU2b9rozmBlnbOA3LX0ek7IDKweJO5u0rGFHjCBNC3CHKhvPvNum3lwhH5IW7xLlV
rJsuDguzFyj+rx8p+vj1ME9uXCB/9W7giZRgKLtZENSmjn5M1DdQJMWU4G1cIXoL380mrJKVZE86
keN+4K66yyYjT45s0xc7c3W7tHH0g8tZ9GWCQfGPdM4iP89a37zpEJO4a/4N2q12r9LRmPKmq0iu
O506A15FYFZJo4yfWrfx5AGVcecCFULnNE/cbT1lCrQCzP3smG+yczHA3Wyza5u0e4rUuEF2hiKM
NoN8EitPAA7ZDH8mqcV4piNE7xdnsyd3CVhf+H5mo6Lrr11PyQBmz10HFmx50slxrVmY/h/qzqQ3
bizb81+l8dbNBMfLy8XbBMmYFZJCgyVtCEm2Oc8zP/37UVmvOtPZXYkCetFdKCRgW7ao4B3O+U8H
ocNY46TcgEG0zabTzCHBTpOX39ogHMJ9RsQmaa9ZLZ4aZ9L3S2SXP5iS2fnMi+eKabsRiMWey/ZO
pHn6TWcozqcT2GBSsuAsqLJofG1Lx/mMFm1GyKAxqywi9Pemndvy+wLtedXjvrhxMsBfcPm+ITFI
Js0lqPL4rI+CBghQfbQ9TY756DWWM0DRrfB1YFQ8Pp9TX3hkdfJWO15lyajBXNzoYli2cRkFR9JE
ig+7hyXQ1ELFKtWFM7kFHTeyF4Dr7gqdp9zkWgNRH/SNLwule8hFUxY8fguII5xpcZ2lNO5SE8KI
O8K8LQCv6bpbHPcp825iKO25IifMyu9J2lDfSfc093i+Sm9ZUglF3ywXKWvzGIW5dldg8XRbRc0P
aT4XAKFRfBZaoh6WEvBBFCl5MGh0T5Op6LdJMaSXZgC7iDrmR264l3MXlEh5yWr039o4y9jXahSl
mo4v3kXxb5abPBnTM9hjl2wqqYOQ92XukZdX+LFoWYymLt2R7GsvEJY4Zo7OrSLy6skRUzdvW+QW
TGGxZ0YBYcEqb4PIZImLJgiDTa0O4qmiCwo89DaciKKBBmMu84yMX6bLmx6vDaoVTWgokLs2NcwJ
RN3kBMltFePqyhY4vCqsaJorrTJeClkVlzJQUPBQrczATUxSc82OlYD0QZS7pkw0bwmbwM8UKKic
AUm3vLv43ehCtBki69qLMaixZJ5g4RyYlCRfcsvhSC8z2V5kOZCW0AcMjHKzoBHXuHNCX1205b4F
eDjM87CgnqcI6xhUH+W+Yy3zAXfklGyCpCugLOA7N4xAs57nygofmkorfG1WGjZi1V6HeozvEkWO
x1lksLda2M63PVmFz82cO8hcWuU05ersD1Vgv7cOF8OGyRvarmZvblU8S/DrfLJ6JmMQe5LpmgA1
qpy1cDvVxAFyN9SuslSqW9ELIGCxu9VKO277uY53Flqwb306mg9NKdsHRy+Cjc3w0ZeistKt2urV
Tkxt6ssUHl721ts46+CmEaiRR0q8Ce6KmugqzDm6hLNZu20favtQqKmxaR2d4qXOzL70EmjbDd/f
uV0sTblrhF6HvJrWmlD+EGO/sURpOABbnX7LqspzLymNfjmXdjo8xSLp+sd5AMf2zUBdbEC2PHkt
7dB4C2pdPCoIcvVNpHahueHeNUsgT0K9uKtZ5h6Rz5pNa9JPh1gvEJwNzpSTyzt2zXtpm0r1YE92
vIv6Jv/M4T0BYcogLl3uWTIy8iKa1rwKjQN+mAfloQ/VDn4/BKh4UqplkvuBoXLGZp7JQABx6P3W
6npfaoH5UEYkZefR0APaO6N6k0qn2A4Ssp/puBVp48vSUjNNMxp9J5+jbwOF9DbQBwVBCVZ0G2Ws
O8Ng+K2sJ7+zdWOvZmFubGJhWD97O0QExFPt4xx2DyrNOiRTN7kDroj3JEa/FRVFfi3neHxqOJt3
dtvqN4ZR29LvVTN9yYy4uIUTrZ+Dplq+MdEoOkyhxqA6u4kPWZmCtSeFtgr9NEx83DpHc6qH97o2
svswsZ9r1E7fODzzAzCogiuX66q0yuKtn8rlUtTjvOVCDx7rLlSPaheXp7EV6V5dEGzZsVyQ4rTS
2Qf9oB/MRg+f0DA4TxpXICcJ4zdj1u82mnriI5izW6/gfngI+YD8ua+jwhPMaYlB6vP5PjTjBCAv
L5erJTmEkXdFi4E+YbJ/zD1nRTKF5Y+xT9DnTHNvlb7Ra8DAwhpPvZqlflrr8L923iDMKwONcySS
TcforiqgDWliyy87p7qfm07KlT+oj41aRHtFVeElAq5Kjz4pjo+LouvH2Yz6S10v5R5VJOIteo3C
2DQSS8cyZNPj4MjkFp41OOUEboSbNNTktZxGNoE1MF3b6panJbLSFyWa1Mes0pwdrHFXuBbj7K5d
TAJKoPbGuVSa+tgr2gBhyvz3sWrNo1SAWjnHA8RrXBoHZ2y6e1gGJiRlS/I9bBtuv2hU3C4GCBuA
soiLx/UzTTOwPexyfqOZlrIDpZ38bAi4STkdunOVdw46ltmpLtaUZds4MBciM/uGoSQdeVFRJ6vb
BsZI3TD6TJwYsTcipiwr5aZVtOgqOsM8GSNEcAapd7KySL8FAcs8h+O0bORwkMy9eoiteD03I7Cl
Deni4124DOqOdB/EFyY90CG3o+pHNJoc7NWcfFfyKv3GXV6FLouHHE7NNPb6SHMy6qE8SgZlPnc9
idajo0enJB+T64Rk0oFkTBPMRAg6UlcFIrbBPBUbVh1tLVRQ8TrGitwrOFipohERbJZWTBUIXlGp
gLiDosEI686bMSniJrSXyuuGqd0XwbSOfRvrUt2IVp13zRDEj1Nj1NveaoznRijZDmBg9vHHLnvA
pfodv2ZOlRtVZLqxQKGdu7wZ+Odr+5ZrdzjDsDsfdagYewctk3KEmJ+aXQsm8z2yowFJT2qGRzub
0nPCuJWDnPr407Fj5cMJk9mHBStdk7F1w5HKqyDyHOToZqxSHRVJ4+xtA5sHY4SCB6lH5VNNycfN
gs4NKVqFB0xBqmK0S+Jxf8V7k9XyxkmvfZ+UyvieJHTfy5CaLkBSaDPxpAy2Jsk9j2gBitugjLDJ
Bw1ErUsUnuYWnWL74A3pge/a3OiNrR5ZDBLFnWw2ocSbLnVYTdZUd5hI8oa0QWAnQ1kjMAYzHiG3
HEbXakp6VwNFeXEq6ht4deLFYei2+AS1Y0/PebJDwV5sTefN1qeu8jKRx85G1BEizj5ZJehtqxWZ
V3Lnh7TWGgK52BgvzahH4VbqVXke0oVIrzzM2UONNmyGYor8iDr8GmHJ2VYiD++CtlhOGRXlTdPL
8VyrNH6j6cQv8ZLNbpka2OUMPXEt8rV3TRRpbqZYge9ERAmgRZihOitQZuYj7gwS4IB/x5mlWQiC
MpoUHhavdJgiAVX1Fm2F7WTQKSRe7dRUKIehDhHbipHulCylY5gklZdo8XTNHaRk0YQqKgwA541i
lHuRxtPNbI/ozxnAEO+KenBOfRtF4P7C5i9OTXRi2By9sAiC3VwG1p3SxzPCXgOdDu1fdikI77wP
u0A71opBBFo6xSunrN9aVtJ8t6BM8xtzkPqtM4uOKCujEc9pn3evpqbpH2OTtNsxdooTpzcaZVMb
q24TDdCq6+T0JXYbjtTPfG4xBhlWnZzSebJ2dRPXh9Tk1pyMVn/NxDqTKsSugOKZ2q7ZWgjtfwxz
O1y0Pi4OAPvsoMyxmLrF+DZ5VVOq2baYnGLPLJTFi5N8uNKXoByx0nDyU0wIW7rNEV33Yh8Jf1D8
gKFdR9POx9dqUcJ7qp1uuySO4nVjZt4sXRO9MA3RjNxGcxo/DqyUOzZi9KMVED3VFvGPJu10zN6G
ZV5MJ896l5Ay80T8XfnNNIZib3Swg6GW64jgsK5sysTS4Y2W6k4bRTH7cdPol0IbuTRtXTkPkU0K
mVAZrEzVNQLgON0tCW7LLZ4NzWNayvQUY/pzXHB35wyj1W84fE0/tUuJLKNSbNycZXpbKkvY+zHh
BM6mY34qTMmE3Ab+q0StP6ndgEceotsd7aVAY2eU3zgD1dsRbO3Q4lO6s6ggXhONITgNIuR76Qya
z4R6mxG0sTJ6Wi3hRTpVPDllAvwa5iI9lXU6EsMQkwzblVYB/tgY6Bsq1U+XxbrnhrGubfIlIMnC
+ZsJ09B7C42ei6QxWWv6UNv2KUD3aOTGPlWm4pQ1an4f97GByAtlWYLy65RNheZaHJIrycIhsmTa
FeFJdoW+ir+HRU7iTx0vnyk6cGTe02I9gJAHiK2H2Q+KUdtE9bx8Uk2uDIIz+rATpm8CxHqxqgSe
LUrp5UNb7ZgUZx6HCK4Vild3R+h4v6gR2qpNq6ebuTOWS4rL4lnhHIzcuS+TXWxMw5Z55v0tptvp
jgExi98kUzluZF1Rd6UgxSIapK+ocGk8Sh/vUnskDTfNs0ujiJBDXqbXidEeBCcKM3nu5ASSHnUA
+fDpjFQOxExNJuPHOM/HCym6LajVgOC0MOms4ZoBiYpw8aMpzeU+KYHt8D9k6aMTKv2njiXrHCxh
FXnqyIq9AcgPqDrz0Xa7ygBEHFOzv60Dqm43595g/9rxttPA98epxWFAlm5+shOnlyfF0G3Tq0pT
gzw3OcwG5i/fGT1Ub2dp4ilKQySkBEH0mwYBDi7UbtwaQaHsc7Ub97juUL31IH3nBEBUccfSmZ7H
VIVCy0pSdLTGti6gv8EDJZF2zXTML4xnowYifEnzwzjEbFikLSLKSsTpGxBkxHptEui4USTOTtW5
pz0nCsrhgxDOxJ8CfDLq0MTGth3IesZaEdQx7E9t3sikHsxNU2Eo0/vGuBdjNTu3naKonjbgqX00
BqE420iLVaRshm50ZxiaBRBQM3QRPgw4ad7jeJl2tNh05fpkOs5NP6myA/1rs2+aIsxpA0tfhk+M
nhCVN6SKBdybBsMNAmwgRFNZo/HZoQHYuhvFOnW0QwbaBFFwqoZsbeMtCxePjvpCaazIxc0gLF8N
1WA4CzWY833YcIfSyTi6HYQHM0B2oiD5x5OpWtgc0bvE7Mq0lgn+Ai28qS1US1fNiMunoAb48Owm
cgovmdE5uVGZAEI6fVR/z5O2V70iaubmoPfgDsd6gvLZGLMy9z7aDIMvb8aIuOVIzIqbRjlDdQxn
GeONTjjVE8BgPLq1TWG+E+pUjEdIFBQn4TjCJJZ5hV9MxwTAjTx8R1Fv2q9FAsG9iZxKQdCfx1ay
M0QTEXOoDdVyGIZRe4gpyNQtI2XSESdFmS2AHg3XchP1phcvjX67hK2INmCycQFUNujXyUrFu25R
IMACzvGtKbToYiyzw3SgosDUEifbpmXttlB0z8g9Us8ABfXssZ+PehDQ4sBkbSXDdwwXhQqg+mS2
Fv7rJMHwZGZ6uc9NJfBtSjKcBCKjT0QGjyxgSdNt2yzhFYY7qTcNC+2Izi7cTZDjgAhztu01awkR
kU7dpbajVuxBW0IE7ihy/dwc6tfWnrsfILHtVm8Dk6FIYI9DCCVEglYagyLp6SnV9WTeiBCFbKVY
i9f0YYYWWoCpXbJ4mn7W5kq+9uGosleL+LKUFEOxuhCe0+phtOOQY6wrg+l2Q7KYb9GYYKGCwXwr
opTkb4McspskqPo3wmHSW4Ndeo1k0oIMyvrHkqKrKPt42aKAiTHSJsorZ2EVuUyEGn007ekxauRI
VwZv82YmRDIsY1f90JcQYkGL4dmRSxC/R8UkEv1s1sr8wwACslyjmaonBJzrGKoJHwVK52tjgvDa
YSGP4DnDJ5fCCIBqNBwvvKT0OCiifh+cNDqlokOXM+ai1DdmpI0vTHo2Iy5Ehpes2VdoNJoZnK/H
c/+johVcdGtjmajjm03EHD2AKK06gS44RzQ1fb7F9Kw+dEXPmRXIavCsIG5DMItI+OMSVD6iHxvw
WCzXlqHe55kYyU8rsEMeMmcc9jgondzUsd4ei27iVNKbCkQmgF0rlP4U0Yj+1Km+fDDg9Uacwcy7
UMreNWVWfipDo7+LpIyOlVIW7wxFTz/JkW339TARuRMEQvH6bLUvfRkw/63Z9I9lzv9/HTf/pzH1
ux/lOtK9/fWL/h+cSa+vXO4/pxOvM+//NJP+IS7C96psfvxxKP3X3/nHUHrV/A01MFwB7h9dOuvs
ht+H0muq8RsGYUsVDsFPKlXnP4fSa7/hZeCLHaFJzZRSxXD8j6H02m+aAG/mj/iv0HUSB/6NmfSm
+LN1eaUw4Ij55o60hUA6q//ZDZ6nyECY8V1AsC8XSnqu6nLjtNG8q8BcgOMy12mceisIpNhMGU3E
JKsH5pCfWtSVUwykZVj7mpRcwildMDyPFX9GFtltBjw9XQY/HWDMDRuxF2X2s1Am/onacqOBIctT
YGwg47aJnVTuIDLwP3O/EA9FcBXUJmK7BOgKr4C1w0riGn3uthbfKsbn5CgbDswthfKV+G82lX3I
m4cU9WBa5W9URwlKT93NYw1tkmLtnVwe2uaDdK7LrACeVgwezcPBK8LPhOEwGxQtlL7ATjF2wRwB
A33EtjOvjdTvDUDCorDgim1iUXqke9l5fRjys7dZoPiL1d2sKXGw1W6NlUTyQVqhhyPcDWK5nXNU
g5O5Gwrz3rKqF5GVD4WzZJsAL4cJdMp1cLf+W9hnXLvN3gYUR7X6Lu3cLzTFTx3tPlxrgfmjq3Nf
UTKfcfcepzMV76awn+b4EBrXTuk8mbcbtbt21NwQ//TSB1XkbhlZ+8m8GlZwzKJ9rS0nPQoeAW0L
uixsjspgZoc5AkGdEHQ6jMOrTXO/vl0odXDzXRmY+zyQXpKH3kLL6wExQtjr3UvMVM+4Ls6kSaMQ
GavXtv8o1Y+UT0rRsrOaDl5kXFUH2WuO/cK4rk+uVpqrmfWGSgXxsrm3mDA8dMXdPF/X31pfzfoX
58Hchaq509rMXx9GQRohW3Ho6hCtlXWPTO9l/foBlqg2lZdUydHrdTdRwdcmaMFy3umCBlTSW3eK
ZOYbV/scZD4PKXRzP48czJpwY/WaYSotryprb30R8xT464JYbVWWrbjFo4O02GDgwmqoTrgw1n2i
m71HivIWkdnWZDlg2N/ZXLwYedcVA0pHM84azkE2xg0nwZZq350S3ReSXzsHQfPMt28IglNWe+CQ
+QLjaJSyB1nvGEXdggHkKKMWq8DHkfkU1miXccUM1xC9UJ5apH7ld50mLkUy3NR98WYu+bkNxL6f
7Ectjk6oVD3TPjlJ/7Um0jrcliRUlfb0XEu0GKyPOc9uyGfWWPF9l/ur7a1pgp0hw1OY8eaBRkob
CfxcKkcVMCvPSZe0xFZ0+XmR4JxGN91wcG1jnBPdCiJKftbCxhNq7ayGt8JPidDW71PJrPD2ZX2j
MOJ+raO9hRckps9FBOPP+nCz7piq7xFxiK3jTBscGmjW/IFDY5D2IVPEttTyM2Yzf2Lo5ByaewM1
Lrdrz+bo9XX9yEMgi4ch4fcKx2tUtBwi9zVT+cwd1ntcWW5pKj57v+bCL4Rw17XDL0v02Wl/NWa6
0DI6BbHYRuFlTgdAyPzcNPKQmPWWVFmaz6VX3VjYJZuBNFWqHwfJB/VoStOVJ/YbvD1pN1APSbvn
ZP7eIu4kO804Cyc/kyc/72i9cRoEGDadXBwL/g5CEszKpK1tIszeaz/u5QLc2wLv0CKc5FWbgbr3
0VbTy0syysltImS3DHJAQhZW/AfHs1bUblBVt7oMOmRQ1l6vx49hMQ6VlonN19cikGgRBdMuFkhj
zZRUbKeJtsCoN63uXIscUxs0pEWEIlb3MNZvSq0RHqch8tEZfCoIOerJ8h8nDFXYUe4KziYMtfp+
aPMZCjW2vAooL6+y3rMJu6KaIctg/SG/nrOzjnWAKzLCBmpn9bLRcvqucSh+ioJJBZmi31CuxXvF
im7oYl4NmRfear9iAKIgZMDiuun7owQW2jqL8GTHYB5diR2S3aLXmlCLRCnjLWqMn+OADyYydGUX
02MOWWtsQM8+shYDax8WEwI0CMp2QP0PT+Aq/fKpLaR5F0v4bR640whn8Uar0IFPCkLCLL7b5OAv
pcnFbVCC0mdNvC3T7DNHWYU60mV0wkuVkWaQT2c1tj0bq7umnoI6OSj68nfhJ+st/b/CKP5xi+uS
UTmC6SyUBX++xZXYcszQHMtdoNjbuebI5QSxy5zLhKOi0O8zCFd7+AjNwQtsNPHO38V7wIb8b54B
UMsxdE03VevXmQVGLgY769OS2TfmDgPLEcvp4Pb42yNcy1/3MfdXFryn1ff1Hp1aG2SNxnVu9JvU
SN5NS3sms/leqUoDsRodf3ZfjSFgnTUiM237Te2UP/SdIjANIl25bRfdWw9otq2d1HcI+22RDpt8
wXnUm7v1myRgsGr+OFAur9VCtlmvlvVQXCH1gYuAlA5/PcrXD8pcFF9rzZ1aFQ/pIB8tExisdlU8
HfIQcdpOrHvTFIeC7PU5PNhD8TZyKgk0RTZabpODrtLFdulsQPaQvjw8JYRsNRNq8Zj8ggy5Kr+2
0/CkyvdYI2OAMzCZrk0GY848Io3J2PFsH4bsY1wGmrMPlFs7bSkwS+d3IsEYoF3HtejiOrBzHWOe
xpazdkGQnUdwTYaoPTgy/alUpvtVKmjKkU4ynMTFacdLzarNFkSd/TlUpv3UiGnT1M6lwHLQ5IqP
DOHniMDUMfYI8vZ0imE57agkDkw+m29IPsE+j24YvSluOftx7FhaMvkZh7jpYt10wwDaalme10Kq
zgQfjU7VyG0c534IAL7+KA3VQZ/5Aef3+klZ1H82iJpsAdmKD0TyZ/SMr6W1+Kb5US7WRZEWvf/f
RS6t2VC/7hk8yKoQGhuWhfvnPTNMUZvlqLtIbJxVrAX6phwQRMaCIBXEF0r88Ye+4O73f/l/FLyG
Mi669j//45eQ1N83qa1yh1qm1Agi+CXPRyXRsg8XWZJlaF/6uD1FWANsaSLDSd9U07g3F3Ic0sYL
uTbWy69IoeS4zqiS7//1s1h/ziX972eBj7NN3dHNv4yfaUOzkDFyiWmAkFjLDSrROa3uxo7hYH24
rWOuREmVII5K/JBFynFJz6rRPZt6fk4IOTDJH7Gy+5ZAxlIenPL7XFDzjtsR1+bXqow+G8vYiXWi
TJXugvFI8O2lRlE6aeYlUMhiMr7B3O2bSRzqDspRl8ZNiDOVbafo9lZQVLXcDTqp8ANCC4Nl3rJP
ltFt8FrhyWTLhCfWiDHVD5VzXIvnMAC64UdYq+1//ZH9Evjz+0eGOMumZbMpZb4CLT/fr/R/68v+
n4VGHM+gluVuLevgM0/IZ/cjlKUJkTRU31jWY/axGCif2YjBrg9f1GjwUDu4asBubD7Y6LZDYosI
vsq5KTH367nMZB4KVKo83dxO0h2SfNe+AMN4BH/6U7RcxnZ0q9D01m+cKvYFA9TqTiZY5e+yV3/J
rf/vH3JtLi3NMYxfc2shplVgXi4SXsLacWDfQ3LdeyVxLjViIiLqt1mFbYnWrMe3FTn5Sbc+ZEqT
En1skDvcJRoga3BVm+ycUUGnE1udxfX1Cqvr+srWDipLCVjID9UcHKfB3qrWjW62h0lah/VPo4lr
rPq7V/iVpvbrlncEngKHa0qzf42JMiolLkZrYtUn2UdbUsiYB2mpUC49aopIMFIiOFLPIlP7WM8/
1lZv/TBS7dbM6QsSjnR8L+jNPL1vN4ORnWsW6Hpol9O6MO1TVed/Iyr/Ohb++tCCWeamsFVVrtld
f1h3RlYDbYYtD825v7Z4kzKQT2O5Y27u12MLZb2X5gT2oVLDmVbZ6dlAc6Q69sWwOUSzC6Qb4UA2
ncdLH7MBe3Ejb5vpI34KmFkc82EvdFoJ3KHWXvGI+OvuX3v5MY1uGEj4XHJrzouGkobTqPAFedeZ
oAFdjD3OQ5I7aOkii+Ht9rZjkYYav7dOLSrbl3U3/uudqK+xan/5RJDQq7ZJwSO//vwPn0gmliA1
8qzcrZ/C2g6sZbnOW7A0HUzuQ+lSF9c/Bf04Wi502ibJCnftSNcfUS1fx+RpPa0kkLQ5CLenZ/ub
R1xDyP/6iEKahiEpy+QvkYcWVGUzazxiNREsSjvCreDyia9t4dqDVnyKaw80T9k5AX7+qtPoOQ3r
NE1vNa/wCw6wOAa5sZXZXZukyaY9DDP/Xz/r16r/87Oa+BkRCNvEnKmW+kuK3cInN5CEUO6M6LR0
xhW00895o3ZDo8VlP4bzXldHN7Z3mlR8A4IKgPtmPWLT7mIyOsSoi7+raP9aTfJQvF3D0Xg23fyl
oh1rPVDmxmLVU3Pxg7vrJ5fbil8DH0Dv+Gu/zWpdD87zUpV3og5Pyij+JiTxK//4Lx/OH55jfdF/
WGu1Hk55rXFRpgtDAfIWeNXahTjaFXnlfY6WBoH7uVaQhaCGo9xZF6JUxL69TzHiGwR/pYRIreuN
yBevWd7K9Jy3RFeIW4h51vLRbj+mcfS6+ViJj3UvyRQAhpmpuNzdubUvATlf6xZcf9iBJT1QMPRW
//y1EP5vY7c38SdCvfJn9/8BeKut44r/z+Dtvge8beY/Qrdff+N36FbXf5NsS5sQJUtIadpUkP+A
bsVvmsam5n/UjcCz/ElBdHj0n/9hyt8sSTnpqLrNPUM79k/o1rR+s01DAA1IXf1CfP8d6NZQbaDj
Px4yqs4tZgkH/Jb9Yf3lsg6TNuFAs2s3G8iymyujOqmZ9UILfkPfcluMZnDImCbbS8Sq+G4QHpJj
hZn8pJTptGWoZ+glsCBmDtULDATv2INa1lLeqWXQbFO1l656qQtth5RuQlMfEr8A6IGamGwM+JeN
SZHgtmrto5tNNubMHGVVwMaWXWd5NV+gKdGzhs4a9ahdeDpc5jhUCWF+BN05Wdn5dGmJVw8o+DsE
kQTf6fUhxAaMcUfbTzDoG7gNGMkZ7pbNpsk0OEwDfvZeeV61b8UI0BiTLRI55htyrmFPqAqpZGMM
X6/pk+cEFrEd6Ty4sUKgxfQUgNqpYRhCGTtPati5ic5hnAaWt9QIIaYaAI6QQ6Sz8dEkeIBPVlN2
EKMdcyzmEONv/BaP9hlP53gyQpUt+uEIRzuKIE64oUf6qtk+liSe7BEyvsrlviEZkP7M8EsTM5Wh
q5Ef2GDYc1q8ZstI4kn6I+vGR1RAFR72/t3OCAaDLcXZ22+UHHOCXdIpr4KCtHtfbSAeOpefgVZe
WIYdbdp8oOiJvVRXd2jEnI0dhhbyuJ6Qe0t9XcRnZmCuw763MwKrOJZOhTyctz0XJzWQAnt/nGFV
dxI3i45a1fpVDd1Fk1cwSp54GLXt77FRb/GoT67GSGG3rEk7SejgJlA58toHvOpNRdfQexq14WbJ
IxXANyRmLrLvjZ5ok3EevhkCzfFSY4kRluou+JM2YShjTy9RGzmy9KrUytxuHj+Kxvhp4v50tSZ6
6jL9RQteeyTGmpJ9wv8qYKRq51dS+nOgdy4RQKqSH51up1vVRP9ArTRw9NYaWWdJpxKHM4pnRxmf
YsW566r0kRh6onMmYKscNaM9GW8Z+YluNNocz2rj6yK14Y4Nci+6BmdKlpwRGAAeMfhjY+rzaWqG
zOumb3GBlrEYnAtaqh+SMARvuSVJKt4GA016YIDS6Rp6lQhn8tRaT5WZZudmAPRKtm16p/f0Bs33
qK1VV8Rz7jEqgsuuJrCCMmg3i+EmNV91tdE9DaMSeXWAVBNXccZMqNAaRz/tWjxtotkuofYtK8nw
KyayLGeGD29RS4DwdvWe/hPNz/ghEWPokkwgLQEuREfg5noBN4lE21K+O0G9nJK2XNylURuvD+vn
wpryba4NghJkUQhnK72mXn2wQ6x78YRHTWMMyN6ObOIv0UowFiTisozpFxb5I0uVPbFdmTc79ZrU
k+peSGqAx4y8CvTWcdzFER9Ekj8ECWgRoTTJLquZlCVpjsZWwgyNTuSKORqOBNTqhvFs4vc9ICRG
Ro54amxJnSty9R4r06tKCEOxSgtgvAyXYdQsjFaqLlaxZ0BYHOpF8Z4p2esYYhmIbKTZdBuAUjn6
wOhbhYfPL3uy1hrbxOeGfwsgduuk2O2jAv+IFWuEcEZ8yuvynii69aWqt8yNr4liutitEpI3pCh7
hhQw/xKcNtnZkcQaM8BKFGMab4q6KFGFradZhWVFU91iKRxWZw2QOuOzjJs3IyCVwKhmiGKZEdOg
2N7cwzA1yNA2ado23qiIJ8XoTmlP6PWAejIOYLqkrLyxDPdSjV9m4lCIzyqbjZXLXaCHhD9yULgB
AQrClhXWr+E8qWsU35Ai0JzvOjuYzyjwU3IvtjWuO1eTH0tKcx63Ds6rsv4e95gfCxsxWPZqR8rB
0dL6LEm9JV/AcOM243MaHLGzDDauKY1wb+Lg780VE8fus527NPPve52QOmtyWA+pprjlQDs1TI8h
Gs5Nz2DPTWV0RNHp96QKXaYEm1MV6w7Tw+L/Yu88liNH0mz9LrPHGACHcCxmE4HQgmRQcwMjk5nQ
gEOLp58Pda+NZWf3dNnd302LtCoGEwE4fnHOd55FXu2gKVFkxfXInFV7NbJiV/CQhoM/S/OtN+l/
sP1nruZyw/4IpJtsWxzLhbtfqCuo33Q8arBXaGPlT3Qoq8G0vxH/X+K2B73tNte5O2omNATBtAsl
GmMHrb+qtrOw4GGm18zWWk0xKgJDnjzXMHe1PVr+7MQPqcBmEcs1j8ubdLp5o4U81VOY3aNcWvQi
IWoP23xLYcf7ssepJvGyaIOb7oxSPoxteaim3tl0oij9XI922eg80gszPpch8ofxxHvyjfCwHMvb
9xjkuj/I90ybeywI3k6ZSq2jpMN0G0SM/rhv0mD0VsYYsd9wY50+6C2IjEdqScBpZI6umoJWuMMF
uVB2/KpWN3SpEB07uCo8whlIiTnlinEccMeO+Yt02u/Qls0azA9WCffHZNSwJwNwt91kMoMJYOQ0
4VZDx4H2gxVBN3JY807PxpByoWHVhPhkX6lhr1tttbYwRKydrrkYHj8Qk9q3octNq5x600LIWe7h
FOAPh6MdvIVzvJny8Bir9MHkq1ypqgdVWjz3gAh9h4drFYGmqttAIOV2yajIyq1pZIiDZH/k7RRt
MAoFENfY0OXxvsh5ywJKwHttBBBkMBisSbZsVnIItjJqz1LEj9osfnpucq9YWFMaXSChvSHPB2Rs
ciemXssOmuum40a067uBOoGnIIOmhlAFlppgMOITbResEZEyH8Ssr4PMSBv2oKP8qB00OFAXwQ1k
0Rc+3js3pGSax1H4cdwf+hRZaICvHrXUqrYyBiwKkdBY1O8cB+xM4k3u6Ig0K1a+AQZMCBK3BsE5
hNloRS5WDlfkEDQxD41wX1xAmKtSd3ZlRF6TmGbk7jWuJ0eRNoFFaYBbEA1kXeTGeChNBM1pVzFY
KDseHe1eA1Hq17VxTJDgg9KzjuA8ksUYznYnviGgnddJc6kKSgxPBO66iAiVHnFA2v2mKDmQGdOj
5smCx2pm8KKEVa+CbnEKoMkNtEMh2ckt19EemlcPkzVvInvVSEgrJR41ROnUwwg92/oMwu82ue12
ieVcY0/9UY4T33O3SglSBKwoL5VkbOLlH2aW3NFxY/Ct7LMWlj0YKg95ez/S5DYciPgfCs70deuk
RwljcxWk5ckKbhav5bU792qnlS30PpC17JXQjufaBf/pwQ24S+fprdARNevYpXCYcCWGGbbwGJxd
hyubh/hQkwkKlEQDCWELfNShBEtJtVSLtSNmY91ga7aMJxK55aUIyj3QuuFu1j4sTqq1DMMXVEUH
UkEgQ41d7nuMCnEankFww2SF5NBP384iJ/aam4fk3owoI+zgZypYjDJjf/Tw6NvaduyD90nnd56U
doQ8Qmxyv6jgRheQuKEeAan7KvksWE+uGsESYilrEie5Ek6wq1MXrIWAwkZZPBstNmQ7onIY2l8e
2csOKV8rLdXXmhpPdut8UYJRtUbNMcT0vDFLg6spx81geucxeHKyhG2plX7OItmOurlHwPaq63aJ
YsC4ckhie6oBkFaZ6/qZXTyVnySI/wTjN++92G0xafDGyfMdtfs2CZxHLLaY4lr4rUUp93EKXUrm
YPLcKSGHVmOvgAol0ss3AbG1EQXWMMVzD6/lh2eqzZRFH3j0cEw7NQV0xpxjRAY/dkg8SwC+Cxtb
87It/Q4YBuFu7JnJ9iwGXGPOm94zC+yDFMl1P2wK0/0Bd4t3pvLLAaBG3xifVjo/Ys/GkCrn7+Rd
z2BXIQLf6S5nY6WwJ7Z2jDI+R2426c1FYCxvYPGtrCZnW4XTAqCbRLMZ+01g/xxzlouCG+jQDLwW
Idki8Vk3GdhklXE0aOUPGerfNvOOTZQoKOlBw5uIf2wKSK+BheY3cXZl2sDucigIXhI6U8Uo2xjO
lyPxGhc0HWjaiDexGK6rHNRdVaYDnBaU3lNUgeLEFlQick9101hNYZPAbV+gMP6Eg2ztwKjbGG50
JoZ+2HczPAt8Kpy7FqvYrslPEVg6txc7sxlOoT15XFZ73FmJOg7mU1La9oY8VMnbpC9J8HNT35Lz
J0sbquuKelEVA4ZEw68G+SqofEmUvR80m50zDHUTUNFo/8pRBWnIRDPTw3NpMsc2eEbtnGwf/Od3
EEjdlbn8x5DlKEX7Yavk8B1olto4eXAJdHgeTOC3eVe5hyDB9VUiebGqGfRabG3yIkXzw4qGxuw8
QRQfYttEqOCBizHjkfSkYhPFyUNSZo99xlkgSpCSmEQfpTXeR1X+DOPHgOcxHCR8Bq76mZRL/GNh
OxJh3OyzvD/HnjqbOSsHi5hWpT01bnGHXhikhPRWAWZuQJQGZultroJ9njqJD+5ErO04Ptu9A2Lo
O0cNyno0/26oJdbSnR+lEJuEHWxCi1g7ww8aX87ptHyapTAghQZf9eB+jXKEuZm6iHTxL7dlS9uW
IaKm6x495gFdEKb7zIzwliUnu2rOTMSgoEie+9gCUgQSgfNSx8QczWg6prD16U7NPbB0eB9xtQVA
gQjWdnp2teECJMu2ou7FxpywHde5zVtPwEHt3K3VlPqmGRHQqB5RUn2ta2QcSYzMeagk5wz+2cGl
ENEA68a2buIEtR4MxFMI2up5NaAJx9vDalmh8ipgLHcFk30zaddlEn50WFQ3xTDQVEA4iZB8+u7U
v2MS/gpfhSCwq6ii2C+D6s3qqHAaZ3gw6qJfu7XnY+bscS7RTBTDTISYzopmHvVTCB8WdybbWpQw
HR/IHYFO58GcLXbP0S3OeGcIRhO8q2eTJWzyxg1/0ePwBWzGXsbdXYPdM+tPAqxIlGaXugQhy+MR
3cyAxWpJS14AdWrYC4A14rqvOf/Qr9zBk8O06Vu0GM24wToI+d9j22bvLwcrxd1KoO52moNDg0GX
DKnN3PUPAzuExnk0x/kCpOYS2t0vB29rHN6yNEkArmLJc4z4MA/Rti6PUmeg45TqoCRyLcdpLnXo
PWEo33qwUhvBezUvozd9LL+gpKzLMoX6IhgSaPRCePGytVxcbp0UOyM4JOZ4N6BGMc0VT+VGN9m9
M+6u5pboK/ODfXazohV46MR4ykL3VCbOL1BR7O3ZWIwdRPv8AbrSEf7IsR/6Q8rrUFATzl57XyPO
mYKbcrW3qhN3aF9/UgVebbc4QZ4EtMrsqU7zF2cOL/Fw8UR/MEVAhxvtNF17qNRJ8B7ETX3mjJtW
SsEgCPX5zgbwQxJF8AMv0X5cKEyqPqVJeEDOHvvZ2GzxKFv6QknKb5VewXCtMCmN4Wdeuq+GFT2U
k/FUU//OybBXFh2mVfbTapIAcrC/u/m0iubhRB7IKaNISOsT5FYXWgN5dZKgqw7oj0V5hE2b9T/v
v9p0BIJHHRFjmIOd0oNtaRXWNohzZwO+zSeckqUj/4uSmmwB7JtIyNJbfuHIJ9/BnbBK38DRMoFY
VCNle/QcF0o2gqCgJX2CkEkY23GMN0xxG6Eb+NJj7XsweZ86irlBy5E3O9/wfs7IB87R4G21Xixy
hvw8FCa2lBD1lBm+K4IrSJD4GLn4ZQGnV5kdb2FiVNjVmFX70+3lYc6KU99aaEQxl0fBV+/lv2ad
AY5rQuPX+JXtakJ4JFb2rTDShJ8cPFKqnVSLgho/0Qs2JB3Wy2Y05MVpNK4VFRQ0A1izysMOGz9k
qfsjn+orfO0DjRvMf4nvr7TedaM42B1883mdO/nzSOpbnqUdRBqxEUW7A2B5j4Z3z4bNZCoAILN5
DW2SVSJ92AMMpPfpk71miUuq/ZyzNxndUhinvem+up5EWM/uDpYBARYm+3TwZxxBunw0FZPJXjxE
kMMvlVltEtm9jLiAJuc+79UZ6CEkNZI8jihjxznn9IV/NwfElIiyqPnSfZpo6AeBhK9ZY+qmy9In
tZOCRadXPJip9tI3PuZk0Iz3Moco0JTC3LcMlGJL/+V1AKrqyn7FM4KEq2KiW3YFPQqDoBqQLfqn
t45uGLwQXXkG/ECvh2ITTg3Rlx5tlF0oklW8ehvO1J/0ids0YZGfcrA1hpeusKaRt0gAJPeaIwHA
VF0P4XWGnzMaB/xfjIdr4m3m5VUgqitOTS7wQjfN4lenQs5KSeCXzXBTeYcekHFRQ7rJRxp8lkj5
16bnPjQCBjwSNrQC9CcNzsAVYx3SWTCsPgiPPGmTUAZYBZ/pCJgg8NKKAxQLT9YtQkbGAzWrfYqa
fC1G87nJEcp0NJ+B/YsRyknP8WLhcvhROzxm4UzILksp2iSnwziUY32pe9eHxkuuJXYeVIJFtA3G
iU/qwi9nbhirx1A/bL5+09P51Uq26kWhvo20/kgY3e55c2w6gnRnjyP+PoNxTVJM8pmI5h49I+4w
8aQqmy5UZ8YNDKaGZ+G+hsU0XHTedJVNNxSH9l1TAlun17OUSS/PojaKr04slhd6vO47NVxsib9N
T/lVwtzM9xE2l+XruAIkuNowotYagJmdHgU+EGrWkS1q38K2oRUaxnRnVLa3b/QRlqiEul8tNhne
xLXdfomBGWof24ySSOPJmg6PfyD8BNw1IbnNvep5eLtM/zDr+KvMUS/20JZ9M/G+c1jTleEPuiwA
h3BmaA5NnWRONIDmuBJ3AzMSYW0C63zdJM33pBtPgB8x5zvOsSxk6utOD89mSR3CNoT9fcnxIVvG
zxLeIXYzBqvM4aLadedsMpSQq4KUkLYUlZ8W+CSrIDA2wKkCJ7lQof1K+qWFTlEbhqQgrIIA4G2S
TxBMFWmyIguIKfIk3xFtbcqAYleBPFypdKAEimsccQxN8LFxFOmkdUTwqTYQY5x1QFQT5KnnMo2s
B40bXM3VyZrCq+YGavm7o4JNdW3NYHVdkPTua0xlcETyjqhUv9NaDblVWzi0OwgqEQNvs9D5DG1M
Oh5m40ypz0U4LHQ+a55Ev4pj62fnINVRi7GmjOGawX1r4OKgDlPxUzkX2b7s1LRq+x5eralvyolR
A4YpXzTckV3WbawU+WwS6Uhz2q1X0cg2AQEzkPho1scvYPP8m2EKILHTu3VsibXXIzWq0FBC+OUo
razwTuYxgrvE3PJ4cXNOzMjseiFFa9O0pm22aUamb68IXao355CZgUEjTleYuinGSe0asQBg4MGe
VYPrS3UVZ34IiyzqvpHxXNIquhsqCk3wigeHt+957tQRhlfKRWwrPyO6yy3n+toAlfA9RnwQqOS5
EtFZJvpdGlD4NXV6zW0dSra7Qts1IPTmoWb0s+MCmTD5V+Y+L9Ng69AQrkgZItxVC4NtW+F6rIYr
QDK03Ki9JCc8nSx+0j7Sz0xVfExLrzBEjmaU+BNuvaXW9vbKeAjuYNR092zNuhXEffK0PPXk5FL4
mbLZlszWubTTH2EnJZyDXQGQjACaB/izsOv1+F1LqV7ibhUHebx2q3qNQaI82vF8BLuK6KNHv9Fm
Rn+sgLfgqxXhnTE7NxMfOe1ZQ9hT5RiHxo0fWs9i+Y/cH60XI8voIw5A8GjDdC4N0ioKeQ3hcGAJ
lqsWdhjrMuDbBtA02+uZACFT1hzsIF6Jut1cSlUpEz9GWb2MXcnWaakhjLradUi112C7+L+hiZm3
Y3PUO37QZo8oNtmETdORJAssnR3Wv/hitPA5hQWlg3gCQtHMfYo7/gQnZFUNtNFxxdTbZfi/pNne
2RqwPGZn9xApz4TED/xrW4mbwQjSHelgw5qtHUFCTTUiHJ4xmfU8p12kPdiCZ7UvTEGBq8ECrYEW
9ixTke99do3XwxbrO/5Cn6FgCs+0aMTGWu97U+/XgT6x5Rv5lUT+5gEq1cRk+f38Sqxtus7D2mRi
6+4tTSyC7rpeVWN2l6vW5BVlAvg1P2c6uaU1+Jm2iDUR30OkYl+hO0gOJq+7zyyEcAQuduuZsAUW
Eum3jMZnFS8nOUUgWTkeDoR+O9aEuo1eva8XUazdqndOFI2RQehtHHjvK6OLVi7wtE2RVgYehwH3
i9td+g7hPDCfESl6OB5bNVZQOay3tBZqN88kv80LAyZHRDkm9Z0HUHIfN9F3KmJt19KBwe75WQEa
Ogb1wQBrwUPu0uRZLD/mSRFgEWrXJAd1zXJVwdyNnkNXMQDshdx2GMWnybqBFSBlrgb1kHfmlsBV
mjMc0SwN5UdqkIg1gCRclxM+5ADxDNxvtWUlycy3vnRa1SLbzelI6dhXAH5O8VwR9ytZQRRkyRHz
Ar2Y9XfYQycwDS7lIKFdk0/VqzfD4W0QIRkvBU1k1+oNUVbtj4KEyW3OkJPBTfMcBzozGQPT6myN
9arrx8Waz9AXzIjGXVzlp5ANRb5IfoCCr2zYSmSJ0Apwz641SBqkmNHdhAzm7fpBGCaTjuod5Hf7
Umvdk4xCWvogB85F8RTFluaLYtlW8/QC0yEupSJUTcsLh7drui4CToNOsZLQs2bXO1ReXq7h13U0
Y8tOmt2BTq+aZoHcmn30WGva0YEZedEVeVAxIU2VCx0lA+OMOumRNCT8SKb86LFfr0DaFBvStDZO
BQognYiVmUL3vaGAHWT51GfBnW3QFQ3y2UxYUlrTs4d1fCrSmxt5lHXb3Bz6DZdgo/dQWRyXg18r
gVVlHh60yveUcwvdr0naOCBsOmRoureUgjOvGJ+wSuG8GO49D90elV4Ev3cDmnbrliYvZ7f7AYf8
oOFaTqV80QoG5WyAn1Xbn7o5PRlZe+vz8pKXCe4SzFBNcTHNDNN4/kM5/a+yqb8no3pnPL0i3PHR
ZGq/CkELgcdYsPqMXHsiAi+hYDSobMtvVQkVa+hCzCwGjRtdBjVBu6oqTnODFVqUgc3SoAPuRJa8
JEHxkOrhyzirfSTT04BtmkXA4IC0uyVVlTIIJs0mm7yfsPGO5kQPCgI6sgJ6s7wiEKm6MlZ97MxJ
3+fwIRndaiZvZ+Iay0qA92kxo2RsptdgFmgcoS/FbnfWZCUPay8tSmYyZPkZCTHeEdE3azMT5ibS
+3HVxFH81JBt17N2OYq89zYC4wJhak55ZxQse0tNSQSDU3sCerFyoGNcg4ZK05lqubcUcQDCTeNN
GLVvSZo4ZzeznvQyzfc5r741dlxtC7bau4ZAFvkjX0Mvc3UGkhDadjjCI5G7tpueMvB4Vw4IXN1J
cehC/CA29iEgicsGToKhxYHUHJJUbUWhI+oDALNyRT4hpqvnnQ29h22g7lxc/Rkgd25MO2caX92J
OqlxA8tnnntjSzRvIeSsoH9Ye4ddBkVps/Vyios5qndj15+yWFXYcfRbGtHHD+5wc6FgQmvCSa7F
2LISB590k+Gb6nZNwCKQ8T17qoFxy+T1LeIVmnJ6h5HbKe6EtlK19pm4ePzBLr6bFEcuPFkm7Tw9
LXvCiNpSKujQWm0JbE9UqCIvkCLwZAKzSdgXIXTZmFbzWuPgp/dnvBenIYKSOku3oezeYEbkzBE1
br4YSx0IFDD6jx3BZFUjeDPrQbYbIRyevGicV8RA5iseCtbgvEnWbmd7OzCtPrvTHhSXE5vhUxi2
r55hhrtkIFccMPVDGc8hw6KR8M0HxjAsECSpbXnUodTJSnvvZPF5qPRiLwtnOpnVCEMuV7u+CfMX
wLaaQ5hoF2cUGXMFlxBTDT8aGYHCkJc0RLdJL9r0zAfW1WCZ9LO4Fhx+Hlj0rtrLKTuMaOJq3tgH
GZoEH3WuT2IfAK/W3taaOoRjUO0Dj5K17sRNEW+XNW57HrBvrJQbIVtAwMU4fQG0uzhiwpTNXj1W
d0GSG2RzTvNVdCXZS1VgnoClc3N0Rn4InSWDEJhHMIbwiYbvZGCfpoEIjRCGp0QasvpbJJ4aU5ea
4WyZD+NpLNWT3jCNshm/EVAKI8sJUVAB7TwAjmT7G8EIjqIEc8YhFUI7qOLFhn85wBYVHQhAj0Pd
CIV3CxVxpbZJWiGRMUy02m5tO5Z26agdsqShMXGTiFzFwNinTozO3up3I1C4tTHTOxPCjZS8jhTR
kWTBZAvNEjS/aeThJdddVP1sWc8J9IozcLmGoYqusXlM52Nf8vYH3XdW0Ec2TtAxlmrYmLsFXEt9
yOUm04e3vGP+mCSEeGb9/biUs0bT1BshpuehZgEBBvrRFD+desGOdQS7eE2YLBk2GS7Wyc8s7QWB
O2vkmrniGEzv4E+CDc9Vt02G8MUJqZKhxOrnrKIngzU8MK/de9xte+NVc+VLEzrJnmmvxuPPhLoz
40MfZhIhFMbOkqnPxO4ZSqy5rXn8KfydnQK6tsqqHpnRYN/bxPDiptJ2WZhaDFH8IOhNfzK7Dv/q
HQcEgfVLIo0W2ABDKsbTlU0B2wd4MeN2YCVlnNyq6JimZledlLaqb93NrGNa7XjDsaKmspATA2UN
sZ5e3ruVDnm9+BwNxKIYbUa2DJOl7SfpNvtSngUVIeKr5nMGQMLYRHyG0A35ffEqVfI4Ao+Ylsow
0ZJX1351PJcplX0ew3Q8ChDtIYzWbRJSgXqL7AS6he7bbvRlRjSQRRbu9Lx7tugoFXNwUYb3UgOf
awAayo3mQa/lxgEeF6sBGU3W+F68s4wInPtgVtvM7pNjyMs5KpRgH1gDO8zK5yZR5AsAtXI6xKy4
hT0/Y4uvl5qHg8Pe95AZM/ct4WSo4pDXCJeQu4acEj3yoyTKDx4d1Kyh/TNjLAQ4i1lOy4kNcvTm
ATHGeMtWwm5HSWSeyxirdXbRNOwCJG7AUbTOd8ppM9TMuaCghWmMuFYz3qn6CasMxC89K+QOcPYd
3FHm4NMcHhINPJvN3IVRXGEkBAk7qQ+dcodiZ9qSnsWXEDPWm9USOhd661HXGH/ZjPDmmQEGIUKM
Y5LuGKbnYZrsxyCdrvU07Gm9KGKSO4Q3oV+X+h2JF7gjhX1cNOzHvk03ddDcsyaiWFQ23PSk3S3R
LIXtTf40al8ZCwykP/wC3XSeAGJSt8nKB67zqwXD3pMUbSQQ/hXCCb+ZwnOUeS0+XmJ+9SVfOEO9
YnE8RM6rYWfNSwSmRqYlDwWJHpQT5tGpbXzLCYUokSdEQVybOosvGZtev9fny9iz482bNthX8Ubz
gnUsIblBM1kTQgsomKjBXW25r57LXWAL4+IUiQbUFdM5ARHHNGZh7BQSSYpS+Y7j514PS7maqf1m
iQAlo5wgRMw8erVR+CVjVMrThuTjDlNlB0UgZzq6ln1xygl2499KS7pzA7b1qpm0h4iKYu304xGg
wgu0GZdvw6KTTPtPz6Nq6hYGNiq+lZlHr7Jlka/XHus+rSH0ToAhiMet0Rh3RKv3hwHloODUO1XM
Syg81LUbE5qOdTCm2XFMk0+CMpArJDS6ohQBO7bkJfeIxHTbkduMI0CHi7+F8H8NCJRDEMe4xbRq
3uhO+ERdjCtd4NFXLUKACoiN5UQnoCbfunJjNITlLjZfMhcYfUQyC4stgfqhuk29fgd5mTwbpz4K
xlLrlMi7jasfg84x/Vb3epzukqqKtZvPrfXdpixy6fA/yyB9q2OinigWOxYLlEpx4wLCJMi01zxz
k8xIyDy2sF5tlpj/eIl7aqp3WSBAotBXo9e4KiaFCBqY5SqP9VrOhKAgltrJ3WRX1KRGkrf4bFRB
+IpH9qabbIohtXT9MG71VpQg8TvFgJGvnU58Y48cTfgvgtPssPVsBFk5QGje07oiYzbD+86Xn9Eh
2YM/URGue4zZq5LcUgKQicwiDnIBf55Bp7I/QwVHT3miVCGduTc738N5amcg1ptgjf+48tWEe9FK
+63HxsKeAp2qnAG3ETo7EJybZtKR27AmSLvWNwOeNWWwpi6DyN5YpcPCJgXnJGbeFIOyr7nbkY8n
ZrylImOVMeZXCmlggy3Qiix5MxahcYNkioDE/dzD4EarvWIFe+eRXbqeHIpGtVA202S0fcMqPwsN
plKyY7tgGCW4W8mqieNvcLSb5fY90hnxmM4oxqzRiBgo9s5ey0uSo2q2f5y0gXJOThy9w11S/hgM
H9kcx8S9IDIdozWz+ZjEmurBCq96yGoDJt5D71DaZgPJG3CrOCAESacE7G21sN2p4IWQ2ersxkxI
RJ/dpV2J191gucbEJE6te9XKrzK1LmzfEQaYtvSdGg0uFsJileTajtV8upsw3Daw0Zg/iM1olk81
M3ZUTAUjUu6lVdYB4W6n8KlbmAwgjC2kMB1bJKPelZ5xb3UjO4dwik9W3iW30FEP5DjQjsXpLlui
uPtWU9dSb0FZJowlsKF+2C6FROx5iH5cZgfYZkBZ9W1ymNT0ZhvdZ8OwH4hJdGSE9tlUk3Us6/iJ
/z7kZTW+w9XxKmQMWea+i1KSkwXoBGNbA6ut6J5mVI8GkgcrNXetPioqdnM3Fw76ZC486syV2yoy
6cjN26QC2FAO+l3xDQGoRghtkE/nAAEAEx5Fxb6eF0FTrf0ySf9BWkgyS3bxKhjsNpwqHJEfk034
eVD6rjF+t07D3YoX2hLyF+XreyAzBHTMu23Sg3g3LenUx6jx9pPQbhnaFQ6CoASXRCAWvpHVQNBf
5GWskfLgsSg4vxMCRdBffGt9vrVCJlw6+XzEf65TQ1mHOsfsPoLuIPuyIq8JHVkPO7Q0sQuUCKVL
S2jHKS7eIivqIbaHGzvqnrVsRq5mJBnaCFJeiFZwHjI2kRrJ2qxl2juAzm5kJU/s4D1E1SF98Ewc
Dnp6vvm29fMpnjnZqTLytuOJirg2jTT73WAS9TkW2YkkV+LkGErjBMq2QQd9smg9pLbas5NBXXU0
DsIJS9yADpTpB5g+ECyQzzLfGTkJuURGjUxGEOqHPQLJILEW8T60Kwg04S+pw3PF4vEG420rLQrq
sWzAzrZboHzTmjy6j7n8hEL97erUYXnBTod8i70YQia/UX2PF/6DCPe71kWD7PblrSHtA/0rsa6L
QoRIgTWB98mG8WZbAtjoyPfqwcklEAjaEL0CV3ZlJyhrm6n7EdZkxadeP+8q6yfAV64y2m3+AFAI
bxhrZvjnVeQIdKDG8pw2KC0TcploFDr1K3aCa+AoPFzzSH2QdvdWXIqD7FykB6F6WSY+DdFyBKwR
FTHvhwjda9Cnj82sKXZvMLf5ieRQPQ+SOMkxYfHhFWAYINOcqrRAZuBZMenMI5cMDGpKH8FflSJH
jvIpSGro6RAc6OqHEkW+ocjQmoS7z+iAdOvAnauQxs3ZWjn151Sy85nH9iAM9PqsG/t9boQf2oAb
Ag0Aiy7xFaTjR49GICmBnNupOCVV/R2UTYOTlsDeuTJOCaFYiA3cHQG6z5E2lhtbG49oAOJtI9h+
A0tkdZlNR8ueX1sD2E9v6Pu61u2rHKeDk2k0d2F8k5isPHRZPjBeZgV9rHZp0+3qAaViPWkpBF22
qKmGXbLzpruW3ZzQHIGKkRF1OmroIHjaq8h5MLNS37mpV4Gyq8ivi0z09RbKRRXlJPTxQJcEknJm
Jfo+nFjpeWXj603y7prGVTGrWVm582W1Bq2Hin+Sx4D/FCRNgyduBzCNHmJ+ig1JhG4eMGtU1qV3
94OhPeUlq+pAv2lDHW1El2zBxZIbHWKqaWhbR4ZsrAhPdaMqlrzMhGAvh6Y6tKhAAfAU60kh3W6n
fZBfx7J4Glv5A8qBd3S4WUr+3M5De8+6cWm39VPbMFQ2xceAn4lAFu9V0+dkix+Ilxl7JzvWrnwD
SNIF/FurJNqjmj5dq7/PMT56jIrQ8KAHte3Rb2wHTAFy6ih3P82pP1qaax71EUBhpXnjHkbUl7JK
qsjJC4n3tXfg15JzG3yYkT1vA29+jaeYUR3JaqURgscMI3/WLjOTsCHgwZUiotsb5mOkEn1baNgM
U9ZAWwJR70vbvf1/f52H8+1/99c9QEur/8Fdt/zzPz+b9r/+wzb/08KCbeiWJQwDLScO0P/jrrP1
/3SFaQE4Eh7pT7+D0UyMdxJFMRg10A3mX2a9/wtGMy2gaTiCQawZ4OwMLLf/D2A04w9Agm7Zuol9
z+QnwSsx/nT7xw2jj86a6C058FtEDqyIdxFb7LIlyAAFdk5pWZOgXbVvMr3v3bcefVTT/oJVik36
lofPSVrsSnf4Gz/4X0S23xyp/GYAVlxPl4Db+CX/cqz+5kidEWU7bb2UBCHODVfTHi3J1mMOaN+L
FqJqSR6446XOik3YEspKqzUYCOjbqv/127f5L5AWfHn/YED861fhKnke150vcrmIv/0qHtp8l9mj
QmfyigQ4yPZhn7PMBgmr9/6//yzrT7fjHx/2l0/+tw/TIEaiSY5bhlv2BZwztaIxbRRLETJKtcif
gI1G1cxAOP+lSvrjTDJYB4uo2J7D3WEFT1ACiWB29NJS5chkZrL0akM2mOnvdAvrm9W0G93Id0Nf
7QYrO6CTZA41Q2Qq+quW3YEFw5glF0P5DzPIDzKY22PbEoBi1OGifH0KmXj06Zde9neeFn1NqXcc
43odiPjvrsc/X3sQBvZfFnjTE+4f195JCyZ0EdAUE6Njy6ujCGEU/s+z+i++3QUs8MeN9vsnyD94
JbE1tDrVWeXLImHpQ/Bo8eiI9m+c3n8YvZfb+R8+5Q/3ueEBuR4wk/gEj6IKoBIL3v/93+NffQKP
swPQwiEq8k/qQ1HhVM1YfPrFUPkzYVu6p/7OQ/8HkuCvv8Xvn/GH3z8jfKjJh6hh2rUO980Omcwm
wUuwcbYM5Zu/ISD88+HEcfnb3+iP7z4zYpnpJp+WHABY7eD2bFm17tzDv79w//JjMC+J5cRZDM3/
+HgHcfvfpJ3XcuNK0q2fCBHw5pYACRr5ltTmBtEWjvAeT38+aCZOkxBC2LP/uZqI3qFkFaoyszJX
rqXlpQ66XTzWh8qN3XJrHUu32X9sRlo6aKqhTq7W1A2AV9d22nDUGZugjsensVP1xj8xLOEEDrgF
t6Q3vClt3/FW9nDJjyqXVqdjc+FPTPo0yCDjT3jTb80/6a7fR3/MDUz9R+GrsXJb3+LF/DJB6imJ
cMeIGszs19a6PA/jOGxKRwWtc1Rt8u0XioiU8o88uBxwMGvrW3DOCvyiqgXDjyERK64tql3SVAXv
VqfaSjtQbrv0B6MiTmyrG6QdtsMefJZjPEgrh2bptumKbMgAnRRZkWcLpW2qSh71YifXSNeNgdTx
tHJeli4bokCGYTBFL5pTTnH55Ri+QfAg4su1O2WX74JdpTrcvNfMGfbh2tVeXI8hcgXgaWV8f3bX
PEMdZcUi3Obnr2l2N2rFigNcPIj6XwvGzM+SHps99dbaOd+Q824QFHwM3WEnbbN7KPbWrC1tnqHA
OKtJfCBFn102NQtaNeBqv1026Qairz3aUDe+HR2Fm5UPtRCyFQtMtGYpkLVobyxUF1cszNtYj5kn
5giKIHs2ESNlT0x4po7nwJVIo/8BkP7n4bR23ZY+2oVhfbal4BJaNS4Z2ZXqymHwFVzy6mdb2kjL
nGh4Zcgh5DeyoYvFDSnjkJ30dr96pz9UtncY7ouDeer2a3dqwUEyMaAy623JsqQYswNP93IMAvSw
nApgeZzdDOAu+U/XPMaCv78yMwtiVoVO3hgCO+KVvoOybhs4rXKgRxj89B7KE1q0h+amOYBfyPl0
6KKsnJdl+wRo7rRGSjnzWBmw+SYWmCqCuX7nKZAAaqVbyl+s8TCqpW0EDGpYjytndDrvM8esiipO
WYeh2XyX6A85FA+6rFQ4ZgI3s4qb9DNchLvoSONx639a88uL35LgjWoe3gS04LXz6kMuSiOzyDbK
bRFlFuCKKBd9vKrpS71f1F8j8rURSZdQQlaAq5xrEv/eysEC8+g1dPFXXBu/q1q7SSOwwR9bXVwa
bkVSIUnD88+OqQXUKcrPnB+I5l2m4pj1Yu5OatfO6fTr363uws7snBZCXzGgV5bO+dC8gkklqilP
mittq0//Lk+AzvLvqmYBoG/1TmsCBu6RHi1JgzxnfMrOhG782DZ1mU79eBcXnp7ypUF55rxSTcwr
b+IbqE0PIAC8FkDJuY9nJ3LqU+HotBCbA1OthHE7cZg5WPsFKxs8j+GZ2Ka6SeXOKbbNtr3Jd5md
2NZ3UKbb8FOxlv4t3sC/GyxP/37hSHvh3NeIQpe4new70vTtIbpvNypNb9ZX2vF95K7s8EJ4UInn
pipNrGo8Ca4t5r5s9ukUl5R7lAgYVqxc4W54AHpDc8bJHDy4sGJzOvvzM3tpcnYjk95AMsYi/+u7
/tbThlOFOFKVuvmYHGGZ/XiBa+ub7WjJnGVodYyEQScDkOe5Bnf0f7Mw/YKLb1ZaOdqoGlewhuoa
7JDgN2uHcDrmH+3YLBqcGVsRU5lDCAHKFjDTviRRAY1/XD0Oi99Gk2SRuooykTddL0aEggjMNje8
s6e4xxU/QCC37T/n+3qr7pIdszCRHX8ytx9v4tKjQJX/Gp5nfui7RJBBsouym9wNt9Mtqzf6Znyl
KWTDG762pUv3+tLe7NwzadYCIXu7ad12eGUKw4FE7dv0HEB5dW1fF7K/q9XNjryWJZSiFQmxtkF+
TkPlqUnKByFrvwLU+rSyk9Mvf3dYSGopHMpcanG2MlTvUcQA8kVIiJCD3fZ71YlBczvMuuwSceX0
y4sX7MLcbGnG2csgXMZFczYhrhqZhQWQdns298zhlM+k8FtwnE4hOzqz08muMPeQfEflRJ6IkC3P
2bW8fukX4ctkynAmrGXzDVARwLOyUeWtHtLXK3zzC9xGzx/v8tIHvbQxW7VY9W2vAyCCIQyer1EY
Y9tUmCYvzk+AqVdeecr01+af9NLazInBGt/KIV6Ack3FBAnpWR7deIW378rsEKjFrQbCSxNLkHe0
TJjB87LskDeo48GpWI4I1EXGXh7yTzLiTFnE+IigH4Bd7OhRu7oqHuMoBuSN6GdtuoHIGC1/QwtE
CB3Gux59nkAabj/ewKVKh6rQgZZ0SNimh9G1p5H9Ej0qAU9jvtCc5LEH40ey0ba9rW+ArzuxYx3W
bv30N9/v41+b01e9cNXnnMlh0aCKk+X+MS7CG9g1Dn0PqHBlcctH8K+hyc1eGIozJsuCpuEl7gDm
eICy0BZs8YGmNKNtm5ioqr+smFxb2ywTTJXs7HmNVDGOuDkD+aXylj8AQoNzyBl+hg/tE8zOt8rK
PVj+jPrUtSCF15U3Ft2LldIiaiA3q6eMRbSzatPdoTVwyqHssAVXJnnYqD865vI/Xu3iYnkdwXhq
0EidSAcv9xdl0EAUk34SGEZEIa2ZBrM2vrL9n61w+Cn4TY8w3ZJn6a4PLUTSdzn12C5wZLFiEKt1
GsioPjazcFgQQZmUmXjYWpY2u91Rjl6bBkrDCaxvQvanDR/+xd830GGmS0KfaV5TTLus5DjCNnBG
/guyAYcm8YqHkhaCDnQ5f21Ma7w4BnTQuxapBkRXclvbpTv4zJ/giXjAw7trFY2lXOHK2HQ6Loyh
46ijBoWxAZRQ74Qn6QQo2x52+s77Ea6+ARZyoitzM6/R1WZntZxxCGu6rTR4sA/feyKkkRGc/t5a
9JIWHqwmZK9UwSj4M9o0O3XU+ApP6SgBT8VK9Fi2NbBwTvnT+QdKHy5B87ztPvekgTmCEyt1h7eH
6bWLVESUE5iSnZpZnMrrvc3VMI7qssocDa4ZqLvH+CndedSfYawvDt4pd8+2+G3wT7Vbrb1+3t/q
ybaiqixcpK03+64xUo9SHWQZK/fcKSCAHKD8ndyaTkHz0ZmeeGbwdc3uklnqA5TbqaRSqJ0lTEKg
GCCLvZyBlu9t9CyEDG6saUK8v+MTnfBfG7N8gZm2phUCtlVl7DWWTDvXupWgs2Zi5kZaa0gZesdE
an0DUlyX3z52I9L7V4iCAhe7RDmD5+K8/Cs0tcAMr5w5lvwEaFhBdzL9hSpJjuYEL2+5PyjMxa8Y
Xfg4jKZCpmEaJjoBxnxVIwIpIVpvAJtt01W3EexGjnwID4YL6SJZQug0e2vtFizs5ZXVmTsLkvqc
jDpWhb3q9g7q8fC776Z+QVbtq4N+Eh7+hVej+Ser/I8Bl/ctJoglg6wTGb0T4MwhbYDXOSZ59wLo
wTYQTPykbrtqdGl7L43OsgYmWZS+C8Drqa6yA6P6Im4ZGd6WJ+MbYyr72gUnbz2vfNP3wWJaKQz7
xDuemersMqRnUWBuk5UyPbzFe+8h26RkFTvB9n9/eF2bmh0fwTN77vy0qdGLyMkRIxGpntxR6mq7
sqrpV88859WqZmdGFODwhEU0dyTpldvhhFtr22XPhjtVbsL1ys3006/tkS+gzGXSXkJ98y0zu4iC
53M39vCeMFXgeC40UyfOyu7Bcr1T6v7KVnyz8v7yX1ubBUG/H5JIO2Otadu9X5korsEcJEEHZ2xr
tbYB2YKg7TY1dANIbjoSClZZGv7sBtNtxfDWkDv4l8hL2094wsfc6m5MODpTqCXaEdLWsXLh9YVv
tnH64SXSwenDBS+U/Uo5eMGLXS9kFuDUIIgt5v+Y+CZhDffjydsZLmMt+8D9nw/EZAleapXHKCXu
WSBvkZ9mVAhLnS3axRNkWXa6n2qlwyE46mvH7/0HQiFxYuE2JxkAMvHrwI3EuJmqBSgd77Y8dC/k
/ZvRLh7k/dqVWijKYsnSDEXUZfpm8ziALnLAPC0pvwk4t2Pg05aP8va8K6dWte8KzYv3zCz9zXBT
28H2H9Rk3/uP6QdYeGidDWaK4XqpoRZUSdv2UzPePCbHqcAABZ9d35XrOcnStgKxEimGoaOkzp+p
ErJqzP/6gJ8MeDSq4Vi1yrEPCjB2+k1I/iUppmOpwcGoq7Uo9N6jANS4sD27cwLTHGlVVAjG7iSc
c/EY0bIeH4sDI7qwETkr53X6c9cOZTJnAQTQqIxREb7e1qAcTe8Mp6PTHa14F/B0zW8ZhgtHe9gy
i+L6EFNZ26kbm7trh2q6Cx/ZnoUEySj7oG55ME+tJ+b13G6n7tY/53Qy3pnhcqi6aqARNu8eRkkV
NaVJIcUvh3rTa+VLYmp3AKee4MGGdkwz/JVdXVyYPOmJKtYU2GebaiWJOZbeQP8AWu0qGKE96NN9
y9BfmUY3yLq7bYK6th9UK+na4lIvDM92tMpSqewis2RO+UYOvvhVzcwIJPdwMpuMyH58dt6/WTg6
F8ZmzqcqlDoy4RiDD/AsblCz/1SP4iGk9MBg/NHwEMtD033zsdHF83phdBZwVQi4BGHqfWnpV0+D
Xom54TPM9AEEhB9bWnjeTpApwD8cHZl+5Wx9CKCj29zwRMgi61NWCr2jit96EZVKKKC2ZyYsBLih
5E4xoeQInlasL+7uhfXZQkOtSNIqB31W0oyuS3Hrqc/ThWTqcsdkapAcGSks5duuACLtZrv1kurq
Bkx55EWykZgo6qHnNPXDiZqn+Bi6Uz8gffwHtqaT+e6SXix35vbinpEGkO7FWw+CkY8J1dXanaPS
EuD1ufbgnn76R+Zm0SSR0K4Uoq50BEn+lUmZAUVutg2LcEU/ZdETXCxrlmoDm5RVAZeDiwPTj4tT
3Oog77XDymlZio5EZw2ElUb925p9qrhI5Li3QLWorrbT9gAXNslNsI933V5ZuYHTwXu3dRemZl/K
GmHcGRSdiAHbGZru0qEDYrt2+abL9ZGV2QcyyoLoHPCBgkMPJ8nWP7Ybbz/s5B1s/fR8Vw0uHsCL
Zc2+lNTCQWz6fQGmENIi4GJdBVPEW30pOKp6fjj/qyXC6GDqqKGoyFGxBRfXK8+EoetaA1e2gQji
C8Jo++EeVtVNbSef1rtfi57TAJcgi6SmiCJem0vOfiaPJkHJgulBm9guou4QQPfZIq32b47jha3Z
GdE81arkVKGj6A2foz5sbDoCt0GY3kSCgOpl8D0xM+FQVcmfrjYmAQzv4eOfsHjBL37BbHNh8oBr
IxMoUYsK9GzSTdbjLwPm5j+2s3gbDFJEU6T3BKDselfhWELa1wOapBr5TQujoWWshbzlpfw1MYsE
KoAoJnO5Cp54KzMUqZk5iuBreK5FT4XYG9I9KuijeX6N9Iaq9qY+gUr8fXKEd/JYHUpXW/kuC2g/
ouqFndk9S0MpqyKDU38+xHcwF9uZrT6gqGJHJ3H12bK4dRZRHIF3g1mG2deBTE1A2IavA69JpN4z
9AOBtbpyBNaMzL6PUgEDbUm8HM+yfkHW+jUozBd8ibXiMNbsTP9+4S9q6JwiSeIcoP7wuQhGsNzx
785Ijx+f6IXuDl/oYtNml9dX4lZIynCqRU99LFRT6ctX8Mu4E8AU6iO7O6016ZSFAAayb6pswPup
Are+XpwF4WwA6wj3NW+ObVu8ot705MFmAZcUICM92cPC6Hp+ty+49fvRgPal8aqbnCk+Y5Rf/fLs
hnBSmy2EsLBtI/gHdEKIR6cN0lPYDLd+yrgX/BWM8seoEgDhYmA5Cm7aUvys9MKtacJjATn5Skq+
8NUuF/ZWY7n4akKhC/XoISRjMA4/Df6hNQjRmNWg3LDy4RaerVemZs8OI8iUUWy4wtN7CobQDSiO
Q7DnRfW/d36oB5sir3FVYx5pPh3UNYJO1bKcjojnFkdG33jEbQYnOgkHoVqJJguB68rY7H4JhVJA
ms4OKspvGTK/vIciMeqdYqhXLC00ma7XNbtilefpaP6ktYOACdLerQMj4yG7VQ9+fRR3mRPuVh/g
UyCaJTpXq5vdtg6Yj+9Jb1uJ4ulTDmXOyAgFyXbkxmCEkeuAuW20p0GKvl3LGxeynivrszAZe4OR
ITqCtBiL9U9vreONdITPwg4ddSUZXnpQYA0EAH1jOqzzd3HCqKdYRv9d61/I8Hh7dtcgw9Lyqflr
a1r5xb1reiNWGA+aetTdtvxlnKByq05QCdrnJ3l/Fva5q57W+4ZL8Y16vglQmbarps9BoKUUMPqt
cAn8790Wdvmd8qRvzE11gFh3/fRMAWx+ei6tzaKpJ0qDClVt/earIU2JHPAolJ8BKjr6j/V32hv4
8p1BRgw1FR0/KmSziCrFaQxdi5azrd9EqNP2XfF7FO6j880EOuLd5sg5wuSw8qP8cNL39a2wOrry
9vL+6EfMPMIg1fC3RKwa8kX5SX6Sfko7BRb93fgZqTtojWztFDmm05JWoEYFuoQZ2e36gNDS3WUW
8/9vxsxdhFIgocgExUoQwc6ovp6zL2JtOJl/p2crUXkhPYOhli4pc58GJYmZKdPq5FKTGRMro6em
Gm0V2bnz54IBKIgPhsaumt1KNJk2cb7JJLYmkx+kmO9qy+O5gbIm+C++n2gr/m73FqAuCF4cnXln
HMSaM1wzOfuuTdlo8GewyIrJf2h+d+2grgTJpU92uar5PmpSrdQiJtT8VZGsXQxLQIJsb1IJdgil
6MomLqU1l+Zm3r0fDAnK0mlF/8EsbP75kIS0uHu6JiKfKPHEm1et5Sj3WnQAp2mT87O8DSdpSZd2
1G64gQGroxiAcvtqs23N6myFadqxoRORMCzNuwhyBkjN/80mXixsFqS8BrZiP1BJsE0J2QRF3cdV
uTOqUj4aIVTCqeR6hYSYTZn+KM7V3qvzte84RYt3l+HiJ8z8bF3oZV7K/TSip7uwdW6mxo78MNXF
k/vVgcAlr25cWJslw1Q+IK4vATP62q7NgHWlDHm1dvlHxclupwbL2s1bdC9/Lc5nXbPmbOmpwvqo
bR4at91Pdapkt4a6WIyOFyubZwBq4UVDplAYgHzOewz3kJeQOKLvPDhTVWcNMraY0F3am77rRRYQ
eSjFBFMZaUpU5d/wJoNqqZwpQMY74WGto7GUdIBPA/LBI0Z5103JewuVqEarQHW1zjBCaCTJMJSP
B1NdydwW/diFpdnCGMzyajkmKW4DWYWuBJrfiR1Wp0xh94qf217UxCsP0MWc6nJ5s+CvilHZ8LQi
PYYg6qAzMwd+2kvJqaZZEHmXOKl9tsvbtW1dPJ1QPCk8A6lezTs4KtTpvmiSpUaH+hAfp0ZRQ21i
zczy+i7szG555vniAN0PGeOEUYgR6ro7M6qXnuiGOb61h6bfhvT2H8CXp7Dzzr+YYLcl3r+GMn9Q
VcYE1ovjetJ/spBu/5UHE3eh+bjiShc9C0ATEw1mg7mvmWeRB0Q7Nahi3vJ9b9hIDgKq2+Hr1HmD
XTTYrtVVF8PDX4Nz1oJOSuAH7nEsRXbSyFXSpF/zzUvPXt6isDAwRQrifhYeBEhTYziZKWyOFSJI
MZGhs9X8Wal3rdxt1Pq70H9Fc2G7spdLsR0la+TZGTNmtn6WShjIpcVhQvMdDvPDlP3Wx+wA96lD
w23l5i3t4qWpWZBFpgOwdkUa0aV/EoixkkFwPl7Nkue6tDDbRCQtQwWJ+Yr3JlyaCLk0So5uT7SL
W2ulerC2mNktKwuIzUsVL+JLbsAnK6RfH69lAe6hy5eLmZ1yQ7W8CB5ytgsQBnAPRmc0V6GDvQb3
WLq2F4bmAywRJG5FNtICDZX8swKZOGn0NzWQV4qmC0CcqwUZs8pOSvavSSgyOyJE8mhKQOZVqVm8
Bfr/U0mkfasY3wJVfRRhjiqj4jVL4RuqQwOGvRT5ijbyj6UQHDPPfBYH8eQl6lNTy3soXn/0pffi
BefHONTuS6++bf36qdOKr34DWaDa/mw66VNiWisrWgC8Xq9oFr8iCO0gsxWBWf+MHoC1BiA/g0/e
TbNrt4LbuvCjQwvQnMrbYuX4LeYElx9tFsWquhj9sqSBBdgB+DBadvaUhhSOF90MzvRM/z9eX2O6
ERdZSC6Gqs8kNYtNjJ0RNjuUUVaO/PL9BUarML/1HkDc1mXQFwKZR9rYbXkAqJOJkGNMCEZ4x8sd
8kxj/kt0prrOv0keTRg5/mt7XuJsGr8bccETjsM7SqeSNp20FU9r4XlliW8l5ItdHGWBaocCC27P
QHuJakXRWM+lIB+s5uvHu7l8rf8uaHY4z/UAh6HGta705tDq5ospwZodCV8+NrOUw13u2+wgSlGj
D3rDsaib7tDpTEyg5CI9j4iAj3W3dkIWw+TFV5odQg1Jo9jScbsTmwnPFzcEgKlsz8fVZvTShyL/
hfQAfgVJlGeBMYthOywmBz/hS/NwA2e/U9L9TmxIEvstA368Yerfq3anzzJPoi7tTr/r4oB4kglz
dTjtJ4zYE9XiH17DX2IreypE7zEzFMrugjFpmW+hO3a0avzR1NFKkXPpo17+iOnfL36EUOddR4iu
nDwtUaXQtrD7QmfpWXtZH2/CsFwBjK1t9iyaDmeraLWes5qXtHMV6TBU8l1pTlIF/Vr2uBS5L9c2
i6t9gKQcqg7/AWxV34zP4wmtaDc8WABQrAeIOIW1UL6UsF6YnPuWsdAboSexeyugwPgYHs3n9NXb
yOSqhqN+Xnt7L2ynwhwEvGsMzQCEnt1JxNWD0YumSFsCxIaacTCYh0X7xk9XhuEWNnOafACxYer0
iOepeIMstZqlI90aC2XLxttXqrf/2MEs+LFLE/Pke2xbOchMvpcooDhFF/5cPfnwj3xsZanwBCwU
4iID5goJhN31ka8rhte1CeSChpAzkUgUGq+mEPQO8ebR/CEcVqv7C8fiyuTs1Os1wEFQfHwmfIsC
vU8xuCaVBMs9b8tue7b/RYxjzo2K4EQ1BgR1dvRzAk9cNpT132gy4IJS3H+JVYQqBi4OAxYQRXs3
FnbWvaQN4RcxayK1ibBadJSzHknJew+Rlo8/3IKrujI2iwgZ+PJAyKaBB9T/zBzVUb3YDKq06esf
YiCvWFs8Jpdrm4WFUlYHJJnZQu1e2uUP4ksK2dmD9KQ9jnZ5l3+DRy/7/PEKl+7YpclZRIi8Xhot
jym7ovrV+YA/i9T52MJSt/y/5D683cGAzA5GMAZiWxSYgI7JQUYOAVsHobqd5mYH69i60TF9WTuM
C/daA0Kh8eaUGNmaYzUG2RhNFOtzpzEhNfa+18VBh5l8ZWUL4dRkFo1SEr0sEMIzV+gRSsUyB0z6
n0Yo0upouzGgrxxlRjBXx+WX8vIre7Pj2AnItVgmyJDoMD0JUqeCqWsv/0Jlht6Nb613zxacPRNG
EkB9ICkGJEbXjkuQ1CRlYnpqmA+FLTkTk8rZc+qNxJHsv4+/Qc/9SldnGRdOJWMwMmVcRjMhopoy
tYsUgXqgIicGG0vCYpuVq9f9yqlcWtilhdl7UUxgoa1GLCDC4QVGvtG7eqtEgOazYKUxtTA8qNMC
4zgCdmaidc6SF2QIHlW+CZjiMNF3Ia1HCxIF1Krb9DbKhA6cwc1DPOk6bc63/UqqvlRRvjI/iwRn
X1QAbWDevO2dwM7NzUQiMY2FwqS/3t9duHpX5mbX3QqbqfWYw3yA4CJzyptcPMTopq/cvYX4xjQY
zKtvsw6AEq6PCPBxCUo0VtXZJViVXeFa59hWblHPgXOniW/lwvVXW34LAYFZAAqgU+5jIJVybTVC
pjLNamiTqm15kJ7F3xXYH38rHxQ3fn5L2pHLQD5mfQxhzfLsKxqxb0lDMhE2UeHNRad68R5yPuPD
+ZWJckc+oVVIdeUO9YI1KPCSaUmkfmjQKIAGaxaWinMoSFor8fyvkk/Qpu1Cv39pR6gJhf5HbYWv
K592+nSzV4pFqIAkClz5+4FXbbQiWNmh4qy2wUMO66K3n8qGCQjuf1F3uDI1C38jCHZfFsC0SoZ3
wA1GGyluOntlQUtX4nJBs1NTjsk4ZOqkTnOvujCS76S9YD+cYUvr8dz/qK2z4EFJzk2VPF3Tyddn
t3CEh8MQQkxO4A7phunFbivYDGqi/UnZKHREiHLW1rl0JyfKZcaQZOrn81EZVatTBIPQSyHm/gHo
uQvuIfrdqV/kf1RVWSqRWZf25tFpkEIJwW0O5q3xpekd6Sawz5/6vf+Sb5EIckFY3KEW29+tF6wW
nToTvxPNMqRo7zouLRAeaQxYa/HnfEBjxU13/hbVihe0yI+I3zmCm1DF2q5RAi0ELosaxTQKzkAS
CJprDwRPs2IlEuzFkOIyavZzQC5G19Kt5IUrLnbpCMnYMCi8TYiKmYfN1XGsM/jXUVto0EEjn4nW
TCxlNNaljdkXNJnuDfMpWCiyzdXY+qgS7GErFm2FQeY8h5tnbQOXLuOlyekQX+QWVh11sm+yrDOF
TeTTkHAGO2atslMtXoaL7Zu298JOFSRdokzzGv7383P7PMF4TYex1NGeLmBqr3Zyp72au00ZfCiJ
Ly0wxZrtZZwlueBZZU52qGYneUtE3IYHzzyQjDogD9Zu+5I9+nAWnIiq8p4jTe/OcR8YXf72WkG4
fTt+trYoXtnNs3wKVmoBi1nMpbXZ6noxC+XQw9r4c8pipqbc+XO9Dfbp4/rwy9JLjMEm5ocVkntN
tGYJaB6f5TASseagZL6VmFoWttYdUusOcIad5Yhrb4mlywYgZaJmYjQSv3J9WrpCGOsY2mknRMet
TTayFq59r6UDCVqJ+2bisogL1yaySGoQcQGYprrZXfikbpFcotOPwI7sRNt/B72zmMMGBGfqsAy/
Xf6LG9BatVmdFeM/A+39c7ozDzTi76kKUGIXDmuN1KWH5pW92Y2DnaFCbQx76DO4b5Ngu+y3sUWk
xU2IeOY2/a05K6F96RJcrnG2qR1NwJFEZrKJ1nQIvZBgt3Ztcsn/CfHikvOiFGbQ4+feccuvv2HC
zQ+ChKxXR2a36wtxkzT9nV6e/00OBqcFD1tLBsk4Z1o1w5LD2pmFk954bg5fUr2hQ32YaOeilav9
/ugbos4MKAIB/B8Aoddr8jLVO+doSjl5qP8oY4SfW28N1PZ+365tzLyHlItpYzCQiHSXuO2V760E
LKNdTfTeB+drM7PPU8tnVW21ibPoRviUP6vfz8ENelmcCHkn1gfma4CXHQVnlSFzcX1Q/esK10zn
YXK9h9UAzYkZQ8aDnP3d6Hivqn8Iv4Vub49bUAvai1owcr4act67FNY70WxLUDUBzJit1w9GQdFK
zPa7HqVtlxHl37DJ8qiVUpTRN2G6WWtOLp6WC5OzS951qNBEI3QrVfVrYPhBG7+sXOn3baDrRc2u
dIWuz+AHLKraRnCUTc8Pqken9cfHQkzDEh9NZfpGZsht9tXCKk0C2QNAGjbqF60rXwdO6S3MSp49
mAg0hY0U39G1RoNXk11tbCEv6PLX1BgfPl7zAmh5+iVcQN628MrMw4/elILRSMwoBDfM8uO9GO7b
SJvMRZUUyrKKpwp0K9K2dHNXO+g0FeIfH/+EhWT++ifMHrhxnSmx1htTH0P8IznxFt67JN5YT7Wx
+U8pGaknqlzgi3jq2ivWl47VJDBgkVzTlVNnAb+IO+SRfKy/Mb781HgxBTsNEa6tuWGe8pPg773t
is0lbwF5z6SeIEL8Is5ivtR5dSEk2JxY6rm2NxJU60O+4eo+i84065W+BO7grpid/ux1nogpKqOT
mALqOvNLm3jFEFkZZoUTU+Gtrdst84VHFfd+PlmPyXNrTxDK3JVWp0eWVwyi1wARboHVvnZTo6yH
hhz+d8WBnTz2qFTyKp26Y+ntsBH/CYPQ+xA9rfev0ZnvtzKh043p006YtdGhsXtb7iePjKDgXl9p
bi7e6Utrc5eomKk5BFh7m1ndBHaZco0MhCqg+hQ3awocROIl339pceYRkyz1qgpJTeec92pnIz6Y
HCsN0Vkb9jlp0rtE4tMMQuYim1jfdqpwHBG50Ssw8dGwT1RE2CuLxL1QLNuXh52QJZpTKCiICpnU
HcIqyQ+x1t4p1XBSUu2EevJ9Xgc7WT0z2WzehzXOSe0M29P9r1JrqTbOK0FnrfqunPtPVijtjLHZ
5hnocT/qUX6uT0LYVhs5Su5khO82vYg0kjoyxlPK96YKTDMsh5NmnJGUjr0OmB/PmlJqb40k3ZUl
2jyBqt8H/FEkWndFMfjAN86/9BKxRA1ojmKeJ/Hcm7Q+v0Sm4spjdRsKhpP20k1oDtu+R5fbo/xp
eeJJVqMf4znLpnzqKY3qg2SlbpWeH0QE9zwPGm0vUH+EAvBqVa9fMjN7jbRG5PGtfQ6i5lUrjE+W
1z0XnXUzGOFObDqwkX1WMiDVurmhPFRa022EOP4ReQmwTN/cNsh87hp/3EkJzRCp+qKhQ6011X1n
Dqld6vqjT3GNPFI/jlK2r4aBeRFZTNxakPedGD+i8X5PP+AkZe0xqiHfQysS7ijrRpDaG68K//CC
cdVz9JxIzbFH/CiQlJMQc+Vr+eil5ivqB8887lG97AMk5gc+nyJFJ6vRP3uD/qJb9a03Dl/kMfZt
76w/BefAThU4OUKkAjembz5AQXaQm0FFCxRBt74ZfpVdk28ZnLwPpe4Gz+daI+J/fecLblb4w63e
q7+Hqr0RJr3f1pIf6lI9ClqM+F7eP+uZr27kfNhmon5n9Mb9UKSczGqXnYVXuTY/lQgzt4pi3vh9
+x11dwkIr+4OHCWEdosXs/S+G5rnqkn3qDdACtR8+BT0lCnrwR0jbyRX6J8iSxntykDVso6Efheb
+r4001vEkFF39yeV+CJoEmbMMiFzzSHO9nmA5F3W/oIE8MZU4vvWSrdBLByZ3G7t+DzcaUGqo92a
/rLa6KmK4h+CVDwWVmrZSEbbhVjeS77885xa0qY21Fsvr++EKv0shDyXheB7rw33VmU9CrV1Ekdt
HyowuskhZyr/ajQwS49tlLi9hcakQq0rOsNj2hfwmJ7TvWhk970Wwr1eBhQVWyTHqA4cdVP41Jb+
DZRARG1KqYjlVq3Nw+Gl9MvP58LboP91opLn+AhZtYMOACNInzsre1X89JeqpHtUoe9l+PjsXpY2
Rit+EuUie6jPZ/XOS4roybBS4UvoSf4uN7u9oCTtprfa4KnMJ5HP8uEcpO2p1js0ptVPOBwHrr/P
tNm/DqlmF7pYbPrB2mn9a6YxCMw07WON5GNWPOStXyIEEmkIv+rbqglvyzx66nPtJWoBUKRyOSJP
rLyKfvu7ydH6ZvvPT5XeH/Iy2zHzsGtizR1pSD9I8FA2BsXyNgPuEhvnTTOmz7r12huIbHre41BX
T/yHtll2thCiQGr094aefgJtsNOaQrClMC0+lVWFgmo6pveJLN+aaeBUobFlFNJpxsEVtNdx/JKK
UJpZdbsTwZfnYmDYCHwJquIOsP9JBBqF3lkP+luzbCUZNlmR2QOazHSCzl/M/uxv0/yPMnb1Qa0C
W54kJcsi95jNkkcnN0X0BILGd6omu/PzCTsf5r49BgV6lWZg9yjVamIm2+eyux8bcSOkglsID4KA
8KdRbtq8P1i9YHOFapoyZzsVrcaVAw/EQ8bEvJXKuKL+cxmKHHrtsSoKOkWD8lNJ//AnvwTW8Gzp
3edYbZ51puvLtPjZjLrrlRoS25Z1g8IlF81ANtmzCs0OB3Xf68WPRg2/lx6a5bLlU4hFK5IJ+iMQ
7u+qXlV7KQn+FCrkX0puB7gKNSVaytYZ1mjdJQzcKKJ3ayp/BIZb7Dgyt0bWPo6W/8lHB1USMrtN
H8Xqq6bdVOJjnoi7SCOqJMpm0HyohcZbJUl2JY3RUCaX64aQj1Zv8n74FKm3Q3K2O0u3qxies7xP
DlE0tgSo6q4BKp010Gmc4UMW/IMJhmSvcuyCsTipQsSpaJAm9XH53/Q8tkuBJ1f62g3BIRugh/fG
LZx3u6qNj6lvbMh6fhZ9Hx/SMd6oaq491ToZVykJOz/xf1oUmqj3iJ3dKOkPL41em6h8iTWT/krk
pMP01cRd2UL9LLwosbEtEm9jdNYJjS9US8tj2j7BB+nIlfYiD8F9ORVRde2hSwfb8MJik6l3Yf8q
Ss2+SbRXMRk3ZUv77/9x921LkuLYlr/SVu/kQSAEGjvdD+D43T087pnxgkVERgJCIBDipq+f5dHZ
05V1ek6dfpwxqyqrzPBw3LlIe6+9LthyEZnc8yM3b9XgJgIVficgr51r95DDVrUGZcoQVC35nvQv
NBt2llQPtEIqVWGQ9d0fzfwjYLvM+luaTy8uUksQ2DrvujIcYhc4K3xvb64Jycx+a0dzw/rpQUjv
wkW1gi501yC82ZmyWPYsEWxKB2TtEotU6DxPZqTYU49dRl1vQqc/BvbqfQcPendJmvyuzPENZLTp
QcxwmhHfxK6N56cuQqCLYcdruwrx113x7gWP0dS/5dgt48HTh1rlO81gzQeBjar8dKiWG5qxKFbw
O05ohZsP9zvmJAiQSmQlTk0b7XpTx20ttxj07ub+GlSvnFfHw0rch8W7qIb7oiF9XFWhHzOX3kaE
fwRh06Z96JlNoBx3FZDrt83C2DRc4Oas+SWcuseO85tgzJ8gGkVqNcaIwzDHNmwuhofnYuB3/kxf
EDHyNSjd9ZhP2MQmLCLvOspOnTeB4OClWV0+j2V58lqbhgGkyWW2dzX/TocJo9EMQewTPPdwcL7h
Zb0uApHC/XIdkeJkUKCNDkubhSVFTeOwrX9EI3tsHHSdkO8+lVY3CHBlT0UfbSWf4o5hrOK7IOuN
W5g7roniK4StbvlgnmbfbHufwUScpwxO6Ru5TKfG9i+DFSso0Z7hF5W2Y5E4U3sPJ1GwVEO4NJga
K4ZT7ZzJO5ixOrlK76yd53hW5tkj/XvYWbpaJpDOIni8JwvvMUyf5mg9BfQScOwXkVjK2BftNcj2
PcycIUYw3QN1pzG2y7znRXXmWf44+qjz5tB5XyK6r8vp2VnoE5HzcZpgxhXMG8+Xdy7j63wQ59IZ
9sQCbFMWsV5RdlxshGs01zEweETy6F1Fo1VBa5Jijx0TOxf1Gp73WJyF9Lcg4zZoo8tjERULau9h
U4bFydPThlg6rgQTd6zLUxS4d4NoVmMYrGcG7RURGzGJeKII2zblrq8zDFzBiJ6LIpkqe08q94ZO
+sz8/KvXtAdnNgdVQQBXgy60UIh5sXqu5SQ2TI33vNYybjq6DiTfwKFyMwSIThrDHn5kSJwO52K9
uBagGGa7Ku8eAGHNh0V31ZoK9tFohihwfSOsui3hXTlL8YgULxKjSH/TtfvB7bQVnjg5qlyVttfA
Cloobts079p06vNiQ6mLLr4r7x3lpSMeCaqGbxrPbIKmIN+0SAIGaLbcKO6rFUI7UQ94xwgoZ9qz
BRkFZu0E2V0/1q8TJU921mIfMNhq9rg8sfaxJ0YOW40ySHyvOo9EM8TLzys/mLcIyQF1q2vDNZBU
OCLm+VefXUOvGSLkF+Lr2C+ccqNnXyR5OIWrwBtqKMS4uw2L6mVusDMgIx188N63+Ai5XU1zKR4s
KnzYbEzBwXURKE3H7qb26Ymb6j1snBw7Dt3NdFnpJtwUKF7iwIn8OOrNqWPQprChvkCwssaDefGb
ZcPcoY8ljx68pXlwaKHich7CfVSAWNAVaycUMPlSbh+HyBY/1K6FS6cT0GRCCPSoBX/TdlJdPPX9
14K0uCNReWpjHvq8mldQX2M7ICrDCSNwe11wy6LsJ+sZm1Y+swdZ4LRiD8KKzcIO0zDnYSDm3JP+
iFy7F0Sfw3F6bK4NI0QVegyQXT+FNzMp0oX5e3BPD47fb03brumsD37Jd2gK1jLIj1dVRR4SsQ3m
CouGhsi8ZdGDv8g+Ve30KqijYgzKAPSUwYW4VsYFMQLxqMhs8OBDAGQ4zWa4Sbb1aa7qtxCeGie3
XfZtACM9zrFfu3i64rLlr4HOvDULC30Upn6p/Op1cmy0Inr4gYz7p2gesRh6RNU4ST7yWBeaiUvT
8ifo1++0sA8Bo88TDUCMJuNs0maW4DBGi0jzojzYAZraULWrwtDv3fxGGmzhcGfCuu4KeleVrrcf
5OAiU6KlSZO5NJlHY1adoXXKiVOvOhmk9dDsZwTOj04jV6EvDgqMDoRudVAUTRTrnev1iQ/u06pg
6oiR7rpp+k3AintSgs5Sze/9OKR2CLC8CewDTS/qbZ6rJy+ExUHcLmR6n4rolOsOq6GBEHcew+3i
8+pqRJ16o58nWoT3s3CfTGuSTji3A2vSsQQNu+DlmFxN9Ta6x36VlWgcm+repc0tNl6YyTR+HWco
AtthQc53eBIME6QowhNG1wuiAmK4PaLKMujpJvJwtVX04ByYyMy9cR36I8jIoamaa6b2PkSu8v2Y
8XeJeJsYsokcPX5EsYxXN41T57GDcvCHn7NX7AfHvJQTnu5ivIP4H2senoupeiFm9tKolCmdss0U
9E0MVnmH5X3JUrfi0MuA4B1XE/tOWp/upPbfPeyhuh3Q4aIK154Pw3EbHoSFkmbk0NjAyzCWbfgI
AOdr6xUPkJHLjRjVC3JAz7rTNSJ7KXAcZS4whK/hymVPrnF/6M73V7XE7TjNQFJyLQ4lm4+hNHKb
zeW4VV7+ffQMSa2H3BBsxm48NerOc+ijbgDG1HDPij0/u+m60o2HZSjjzh++LyVduRl/Uty5nYbZ
XyEafgFGIsNVMWdAZTF/whxbzglYUtvSBXbQBxGqw1kusRT0tlLZfbbAf9G3sH9EXglcwpE0it+J
GEqX/tUVDH0WEuutm605SJNxNNQlwn7km/RbGHZ52Zbk6r7Iqm+jA83U7Pd7PglIMCO/h+e/urIc
2jc03lUswprFjqvnDW7EDZ2dHUKTnkQeHnu77KZ52Ebwy3egGDzUXvhOatfZctPquKkIbv6rOdhQ
yjcYaMiVP4bPra5uu9awxKfTC1VYB7sMm8nQO/Ahgjoq9RiAlbntYE7YCSSWDv4DccYqbUTvxf6Q
+XFR+V0qKO6vSWVgGSzrMvIOlNQ92oBwo+m4qVFVgsO+DUp5wL1zBmEVWSGq67C29BbQAoFXsUMb
/F3uJxmpW9C3WRkPc8ZS6eSPIZ+Pjod37dmj8vo3dzG3XEVpZbyvPmG7sRjfYFC8RyF90pHbxnxC
IYHk5HejvbtwtF/FiLPn15yhEZu2ruhvrEDE/ZCHNB4isHjg/AvD82J8ZW12r0vYCjoIJ1/TxrkH
fcON89negsXR7rgUXUxrejGDeYvq/rb09ZprBk2QT+9Gg7VWSzHH/uS8ZyXDylyuW9bvEHa/Yi0G
z209HjkzHUBh8r6I4VpWN2I19fo4S3RnmuH706G9ZE2DdDsGy9aeTE6qFw4Wx2BObg7fz4KCjgLH
L5T46lSivN4Mqt528CaybvuKtX812Wprg3Hv8QUmPkX5tbLRneLBtrbZjTs4tzVDeTIbNHq+Mk+l
VPcZC09KaHfNS/tKxvIrrspNbpq3ssSMq5ndJZUmWmeM2lS2hCWLifyVE5EP/HWxInW2094IP6uw
ACaLshXp1TrB0/9w9YpIsskb4rw2Jz2Hj/Ck8m4zGoHMOzATU+Vg3ir7Mm27qIlR2+4Dx8i0YnLN
gKAUwYAFsz63cF2amePDJsvc+QMAO1GA7YlB67KTgly8odiyclnZsEVh5x8iPC3rYvKeG0O3/uDf
TzluSB/+FKxLc8nyDYq6HwsH5FZj0Y9s9OaNbnFTzuY5AMDDy+pehR3dI0byFFEq1m4NLEcRueMm
2GMy/Q3UgmdZtkUMcHiN4Vn/1YPZ39DLB6z+792IJrL3TJPWtuY7eJbXh8oD5gcPkAYFJNsbikwu
HqE3tOWrYiHywPrwWUPTmUxahysmSA+4dHqcXQ4v8wHgjmjwaqLFSRauSitXLCnim4GWiChKvbIp
E4HPPyoqD8uEUq7WzriXE38dR/HoE0TKNMWE+sZ4bxJgAopOxOB1RbGFMTBwnLF7LOuovI8Gjgc8
I0+sHZpHPvRilZHJrpsSJa/nL2CGKmZPRktyQ4VM3Q5JPBEWj7TTwzGqtRfrukF0tOnzNUMfcx6l
eOpKmrZ9ddtU+Z6PWZ34YFkPuklqzIvx1MUdD0iccYOFWDp4v7xb99ycJx9ga0S+WmnuakLPgddt
+xDAdFYi956lnux2ZtA7BQJu5p+uFRst6idfjquQLOupme4W2a3nkp6jZVjD+njFuvFWKLOl/hu2
QXTw6JdYn0bUJoGHGET0MpTVCSsI2u4FjmkIbK6B+wjyrcjEhxtaAHftZRSwxA2QOpOPj1GHxtb1
7zvX7EPlHEjXH/0FpR5ORzLWeYpkqhWrhm1JhvPIu5jT9q4lAfQqFi0btqqmkliqdEzUPIJOWJVP
ZRvyLW6xZRXCCeg8FaZasI6U1+ZGWzCAm3ABNlN11+JmmGc8arPsbg1t8HBPutF/StP9l9O83418
/jDCVSpYyuqq9cRkegXhuXODrCkMYcZ0EncB3EGazZ/Sof4ra/XXMdN19vU7tks+e263ONDWuXsv
gS35Bt9+c3UErO7/TN3wL2zCfj3WHyaHBkCBmP4xZCq3zc2Vkn9ldIvbP9OU/umx/jCXVSTQgXM9
1jXzdzkjv+FMP+1B/geBgP9Cl/7rF/vDRFz2A8Ys1wGh2JVbf5ut3id8K+ix/2z2+idDwT8qDOrl
H1frOhR0rnk6RXyNFFVwkV/efl6w/3if/1f+oS5/n672f/tP/PldtYsu88L84Y9/O5XvWvXqh/nP
66/9n5f9+kt/u2k/mnujPz7M6bX94yt/+UW8/8/jr17N6y9/SBtTmuV2+NDL3Uc/SPN5EHzS6yv/
pz/8y8fnuzws7cdff3tXQ2Ou75aXqvnt54923//6WwAV1lUBA8YhJy7MDq/Ugf/4/fF+vvj8WuN9
EiwD7Yc2qvnLrpevzfc/fa+P19789TcHrOIvkJYxzI1huIWYHVzQCTHEP38ERiy44uAigqrk4slr
lDbFX38j7hcI0hDABYoKIozcqyK6V8PPH3kRUC7A8aAqI8Mg+u0fn/qX6/nP6/uXBn05DKBMjzf+
NBj451T9v5yG6A+PJM/7cgCNQ+yG+lBQCADIR41yijawtke5QZZzFaL2XkFGs9jHLoeZSMqh5AlS
wPdBtpcomrCch4kBMa/ahu8Vg7vEjrO7rruw7Gw55mwwk96G9jkajiL8Xo5IzlhIXJr3jt4Seszy
hzHbFfkqDxNSJSR4LYv7qDo7wzls95136NlFRUcqLmN/qPDfg5MdbHnTz5sowmQiOxCiE688a7Tl
4WITa84h1HwOUN3qLWy2WXY38aegvFHOR4VacKBnDev+nqOCH9etPNXiQscdI+sxOwQqZc3DHMCO
KrkmPoutp+Gm/IrtO9YK8H2Gh264qzGj8x/QzTvVM7EvY7UDSJb129rs2HLIp43G+2ARaLdCbgJ+
ZCSLrXziwcqrEjMDwr2ZAaGUaxrcFPxIJph6Hfp2Oxd7fzot42VxYwSvFMXejt8ctZboE10QLsQl
dLAPb8Nxq+3XVZBvnRlgxh4vsfS5mG+H6qGdMEgRh7o+NcFZ0/uuv8/kSRRbJ0gQDVlEKQhOTRfD
Q9WIzcJgIbGFlMirTi1Ze+2mK24+H5Z/ax15UDX++X9gaQC75L9bCu4HXTZYFH6/Anz+ys8nPvC/
IOHdQ+T6NegKDvHYC34+8UH0BQwSCPtghxsigPBKd/v5xLMv6Mk/OckQq7mwYMQ68Y8n/kvkI7+X
Qw4Ivj7sQP6dBx6fBPv57x54zCeQ7QA2LRzloXZF9tkf9nvP0yh9MTfAnEuouG3bAWgvPCyA9nE0
YVGTZzsl/Oy2sq2+XVQIP83GBwfQOB1Su4jEbMSZhiscAFQ7LtwQQJfXINyt6thBysLbUdENN0HQ
CzhWoU6c4Kay6/wa5qfShm9UkPyps2L8RjPDd6jf83NkPLNTWZb9cHlFVp5cqgOZCYzKIkCJUvfT
HNeCRqeadOhjy9aenG6aVgoEtVsxFnUQ1/yKEId9I5Ixau0hHIYWNnJMvHjY+KDHG1WHUccAXV6X
8+lGFKyDqoy6mJbyYb4rNIUbfVl7CY+KMKbzgEHMJGHW5qNjTrjs5dG3YTHg0UGTX0TTkCKkZzqA
iQDHYbfO560YKQDqAAHSsYWSBeGgs/nelANO2dxFDyX4xocRY4Kz6FyHr4Sa9aYZnEkDn9dlQgtS
PArPwnTPsHAENA+eVZhIuOq8RcjIgShG2YKsB8aqdpf34QAk1UX5nZgGQ7pbdK8w6DR5sCBuLDdZ
HU8ecISgs26dDBi63/sEq2aLwJ13IgUczDyGyrgMGxSYGfTWtfKTxhJg45rqzWCMe6MZJlfITc/B
PgBaJBfgb8ZUYj+5fn47oE/cuLLJnxst+x2OJEBH8O0TzNJAPhkHpwI81bJ0qfrp4LY0OGFc06WF
aFyc59x/9iHV3PEJ3BmhAYYj0UbDTRlus9tQzRE2oUnsu4ZMq8bP662cOiDX3gjdQwHF2yloJvfO
tRHYLmO+8DYBdgb2HYZ3zt6ElYMr4LjBRtgFh+tEdLaiqjeAtaBqwBw/6Ug7rBqp7KGQfrOH4L15
0V3W/ZhmhgBdZ172s0/sLRd5dUsmDMOVJ/yTO4KxZNFEJA361jzuJlpeTKfMLczK64RGVCdZiNFY
3XQFPGJrxCN7pbE4AwLzVL/zb31iqqcssi0GXMqRGwd+9i8yM1WqBh8dinHL/VBXfC0jMx0Lv2b3
uarafeV1SJAfuNNgvyTLhQ9NeaStZUca2fl7JSUUro5e0trY+aavSLMzubW7RkbhFn0+MqPZDE/M
mYMyRAchv0of+fDLlE8rxF/JNnYhuzz004JZWF1hgsmn9qYpeHjQDma1sUYKzt4Jw/wU0E4/F6Er
sxgQ3gKwGVB0x5ruuwcU+s5pOIzm5Wzv+6lTb6Kq4CUhYGDR+Qysjgo41ypQo5N6JmQbgrHjkbmS
bBc+SVzjiQTrPsyWp8GvwYnKand5Kom73GfOLG6KjlzjBXg1gIYHYecLpH71RZeR+91MeXjKinKa
09YZFJggvcy/Os1VEF8HFZ6Kq9cY6Etj0KwmMAbWY52ZmwAjmkPbcASTQBoQYJrBZA742BnhhxdB
P3hYqA02pevkZynyXGwIRC1FOg08EnE3C4XYg979lueuuSm9ocII2asFEuQt3IJ54RYoKVqsdz6F
aUNYdaG3RsoO27dVjbFG3ctihSIRoCOpym/AwfLNpALAapmbRwhwUkOEoagDtu3YUMxbSAfzQ4QE
V1vqkTDfL7xY7B53MbtF/FLr3OeybZ31yCS/7cKW33qujr65IKaAPTMvjpM6fg5X3dw24Bi6nnoc
Sl6/DJBLOUlrKgSAeX5Y2pU3Etq+z4Ziqi+tCwBFsXnQ97XHHYzk9K3LCnDd6q7+5sH9qU4079p7
mjXwlkVaRc2SFpIzVCWl86pmYENuBb6PjSTu4yXf2pa/dHNLU2yZr3Rw7qYMCNrYF9kzDECB/M+9
34INzrwdPon+UO5UHUqklh2AJb82dZQukHZ7o70srNoYATbYJMe1KRz/nAt2KhznYA0wxkXkEj51
belANu0YBHHw+s4xToYQbfPqdYynDV36bSkcgL/iGxlkB+s5IdaL7sm6wR2E2Vcz3TpAercz1ve7
2rPeYTT+HVj6iJonDT0SDOrjoK3Q1Pot7WLbCOImTec554E6ywa3T3FuVYQFr6aqgG+10t0mAzsE
taVdpgsrshcmdZYwOlVIIyIlajJUhs7iYDTXqfcK5s3AKSjdsBxTWc3z6Wwp7oNZewgxouDGLqWd
1plqr8MxcBmaHPAhhMESxmARyBxB5O9MNa+V1Vs5Q9w910+WZidiVbNxyurIcGPMM5ylZCVBYSCP
mH2dPDWdcuwEdwTivRXe2KzBGjNH4S9bWLmepBrnXcFRZub1IVyC4wDUcFzC0+I0l7JrcTdEAwOQ
bQ55pc4hQqQOpEQ97mKrXkGWuKROWfKEqwrJU85mFlF+mKLsUnj6R11MF4U2JaIwNxzJvCTSRXRh
3R6DXG9oVJGX2sA8r4IQFkCy0yZwlgTeDohVe09UyZDi7vVmEgM6HlFcGFKDfAC0MIWatlo20uty
8JRGGbqA2F13U8pCAngZLGagIFEhD54M8ABPAt8pQP0EVQNoE1yBwGfxC/CsKgiykr4HzWKlB+Le
L1HYiA0CnBuYCJK2ASNlaeXjKAi8KqSc+4dFRt0abm9takk3mNgByWZYlU0gwFRyMP4NM41oHIyB
6hhXJXusNMDgeKwC+azV0iJRUWX8VKk+Q+MmfQXuOVKMiY8ZgB/NxQdQeYT6jZFLjuOs1FOFBfxS
gFKIARKFZczkcOc8tWWm4oAvwT4QZklFw9sjtnBxlI0KbqaMlV+FUP6P5UqlGGokAnraH3/ophlU
LL2oX0cCk2MVRX21CqEUu+i5VgfaEghafQ5WC6h/H9hjFURosp4uGEg2+6Ybcki4NIV3UqbkN+1Z
5HE7NStZgjCEcjtCXrPHumV3nu/wh8zk4tYfW33fYeL6joS/kSWm7qddlvMa7Vbh3/U52IBJGSyt
A6BeIC+xCqZ2rd0JRAXVG3VSMHe9z0FOwsBn8pswwXRH3OcWHXqMdI8JHlJFcwZ7onyNppDn6wpD
2IMGFPtUdPO0RjExvgClc9w1JiLqEeSQDi0gK4IUvX9xcYfR976RgGCxnmkdbAdlgYrC+cu5CZVr
02DIsiBBrdTup9qFyFhG8kajHMQEj/iFWEfhsiQMjaiTLw8yrJDd1/HqOEo+PGPLKk+Ezd65y9kI
AS3MEh/KsRnB45zQ9MoC2HBtBnbOo5B+eF7pZElXO8VZ4RlbOSCy7owjIb/qtGdWzjLka8t6MHIU
aV7bsRXbvM17J648v3qYWh/CCiZQHGpw+lJMM/mZN0HxPGlft+idGRYUx5EHm9dLFUuUdw8ZRHUr
23s9DAWyCmVsa995sJAkwnD5gvGSvkeQKFSsruNuBO36H/kg+307W7Kssm4o9mC6Trshx6TTaVVz
RDUyfLRtFyBjr8ZMvSlB6y7tAFfOXI5H1AZsZUIlm9h0kd1Ro6ePoFbj1xbw7maoJ2DAfJjIBQTv
Gc4OzGm2mKHXGJBM/aqm+QDQ1/jz1qMFGKilQX22gKLqF75cEwqOETxUun1Uwd1vygMUe+BAk1Tl
y7jtgnIAxK3s6jpj33eg5B0ipqpv4I3QTSn0eMHwcckTKmi1k+U4n+qyVVuG1TtdsqBcdTwzB9NY
d4/5e4OFfurWBg9aUqC7+dp0U7kb55xsdWHzVVNPxYWWc7ABfRwFVBDpm2XMxx1O44JP3eJzOJis
1uCbIofJtg9zYziM5UveJ7oI67MZMITo+7B8soGDTHc2ViAEqsGDyX1kzu5i+R1tGQw/bKXX1JcG
g+iA7d18IDECkFAuOAU2xRJ4DCGOXInI0d7Rz0qqkh7pQ9uKLKbYdMYWOi79yT7jxm1f8zqkNRi9
Y/FgewdRoi2uGoPqPlEu7O+TdvI+sCAjMbYt8u+9G803xA9MdqRoKmOnXto7B7TWfQVrt5VPdXNp
0fZslbYGKLkXbli1wHgBXrConBeKmqrUXkr9LthpmoGvSGx4b7mtePy73v8noPZ7AO1XEQMISTSC
XRWoNWBbeBE0t79206qUDWg84MTWbfdCkK7cB+tCLev//ii/zgUQV483p4ArIRMFVhn+0WYSQUTS
TnmvQKCDCxacxXBy/32E5v9PpPdq3fp/B3ZTLPpN+fp7MOf6C3/Hcrzoi+eCCQI7CsQyEx5AFPN3
KMcjX2DvA0fn4IqlwFMO04WfSE7AvwD48SPYD4XwYo6uSpufSE4QfgnA9Lim7X6+G370b2C33nWC
8U8kJ4Q9MepvwMrYTdAVe1cE+/eTG1tYgZ0nJ6uWLvOlHjWg1nH4Klz3ysSs7HqmfLP0aKJlF32A
aP5IdfRcWPCMeT/4WL+Dm8XxWVKGXKWyDkBjYgMalqunEIGWu0aFR8FzvlBW7QATj2ACy2NGewA0
MFeKx0zZP7nTQ/9XfOr6rQBzQWKFsCeEH38ia7//VlNoOuzJnbsSs/vkteOSeByIAKCRMclaF1Qf
B1IMeH/t6QDfCt9GNy75hqxXZK/mETSqzQ+mkBtwfWnnuAxD5fJe6tquxwpD4BH7QYplVsQo8e06
qr3TEs42aTlJUTJ9PshYL1QLapO2QLZHKAVCD0w3B9rKBOKZfUV70KzycARrHW8bdI0fd8bYdTd7
kKVNbrtV8OY1nUFVpmBWHDRtmEoXVLKroIYhyCmRdZaMbs03no8GGF/Z3bpe+5CVEB01OXKQ/EyC
H5DLFeuLPKlcDj6VKFnsdfpe+kW/xOUIA4i+Ce94y+mum4OPksgyLTxI8T6P7booeWFcn+B047Mu
dkw4mIuaYipv4FW1ZkyLePaaj2qsvhVBxTe67pNFOkMq0SbFBDSsRIgjlAOYPbf1s5cZYMgwGRft
gKhB7IV+oXEjBSM8d3vwc1DgnpXl/b6v6h8j6LqL82D10/jaTOBLqT46KFCBsBybp2gyMqksuHWf
pw2zXL6Ezqq83oE59lWUhjVbtboTGDAYVLWOBDdNLBM4Mz56p2y8d63zUiy1n3ZN+PF5GcSA3277
hm8KkHTnqB0PUcVv4ZoZxRxZexvXlO3fDyiyKk9BtEz7xeqdpM5d04xvGTDNFUbAoI9cL5/IdQ6A
EppD7md7BlLkQepqG0xktbiSxQ0f3yXDJhQ2+NveewbVBj0X+HWHoMPJi3yxA/jy7l/z03nvgxmc
FQnIAyYOOhDqxMTbPb2eQ+PqK3evfiw7TwP/xNBBuNCzIcHl/fP6RZ54Y/h3CfAg8GEfkQpEouvr
sG/aNQpp4KKTWkkvB2G281oADeNjjbYgdkbFN72CYhEm+PtqqEAP7t5Llj+UEU/5lKE9AP6KZx5v
hL3IpO6wRueHqUPrLGu3L568GUSeYWJwrhgb3Na+6Q9aYT4k1AMTZv95L3dyjUL7zEeovvIJxyxm
lFjSxyX8fHxL0SLQ/PpgGrbNiTdsogz8Y952Ph420GL9LsIt2+DoPAe12s+OoYi+f94SRkW7iQw/
fx8YabR5g3OIj16vw+za4KS0BD8FEQvlHo5TZPihGl57eNKkmkHz9HmvQnKY2mgAbPaP13zevcJX
COUA5hFXOR74z4sfoS+5sr6qmO2q689bR9p164vbWvp+MpiBouKQl7LBimpQ/ayAioPbm4+4VQi+
ZXkNiLZNdvi89J9f/PP/ZOvjFIDQB+tOfvpcjLLrOVhKfMrPQ39+s8+X6QnkuGqE7Mcv63ieCruG
vVh5W3bIDF/cbK+64M4OVZ/U4qrU1LDA9cGpHFqF0uj68s+3DisuYokeAsflD4CxVBViAgAyyCwy
hJ7k9Xcn1w+DD07aDHIOyD76f1P2XktyG0u47hMhAt7cotG+x89wOLpBiA7emwLw9PurmhXniFw7
lmJfSCGKwyYaQFVl/i7PeFO5a8is+EkC7dQvdbbmkGEOIooXMR/h2dRVp5p+nzgImBArozXiFQzK
icCYwf8WG/k7ovNxL5q3ZETkqNa0a2j7NRFEnqUWZbnWNB7CoW91qQG0TODFNaG+We/27HjBgbPO
YZVnkFX6dG6q5izsRMIcvbarXCvdBcw6PXAwhSQ27HVq7KN62o0+9mD4Gi4JAkSdmpgBoE0NwGvx
mCK1uJM0LvA+B94Nlc9jJ7cOK5j/LsbiuUQxFcTvbsyTteVqLqfizdrW16zmrWX8wfBe4ZI747uP
eXfWY5M59WELPOMGLFG2UZyu7UPRsKMwoKyWK9GUK8w3BuOmLs/oB8DZ5FfmWlHKYLXbNJK/aKfi
i5u95dio2BHyYJ8H40Hd5W6tCaayNuiCpOtQtW+7tECWy3YyA+xz3m149XwMFxNm+CVmZajDPJ7H
Lcy37r3WfP/oNWO+85D2FCXL06nwS2NGhAyQX15rj63mCWwIrNoWNf5pM7ZQLdE1a6xwCvJgZ6QN
+xC7FgLAV7SUmEe6BkFPcxl4u5KBg7XOOCZseTQOtkOv2C2U7HC8mW0jVOOcXKC+j4O5PTKgKUa9
6d4j2kfdOLGbuvVqPtciuyND4HGQR1VvJWijTO2kVoY6uMS8LeGE/jfmYJN/77IhWUdpHRzhjGBP
ozVAWu25LHSTVYvAzrjbtomPT8QUJSWKMI8huV233LddhrIReeKKcDli194O+NKYZjOkHG0xEu7N
XIF+goFkrmCDgeWAgwAr3HPfTUeU8S/kPmbQJpmI0EUj09Z47GOJIq1xiwzt0mA+ps4dC1Im/o2Y
5yt3Pg9uep5a6JcWz556xK1b5WetrjzptItlMzzuS9t9VZVZs84YWAxWh9wpcD97Yd5Vz0zmMy4C
3bLeee96220X9XaVHe6EXKAfe1+tWJzWSSMPyF9OTLbdd8t6snLEz/0cxGFv/FLbk0YcTliLxA4F
SgC2pBlHSBgQmRxCwfV7q52lXVInWkDPtoNWjE/9DIPRYuHBwhi8aq+iqLu9bp0HGxV7nzDzsJTH
6Wwh0g+Gv1KDE8XIHcH0Z2/Ysc44JnTc1TP8MbMgx/1g22ig/SG/Duz5TRoYN8NbrgZzjkNymw3S
c6tn3c6fi8V9VzeicR1xaFbjTZ19mpdCBjZYZGd08iPbaskNju0pfRHdygEmK4w6NhGB9umhksrc
wNchtRLdQb62oKCeD8bUnQrdARrlS/GqD0ejXfAq9JvN4zN2XclzyQCrwDT7aV9XvIPewNtgUjXI
P8MWP+5VFS5/leRUWlOy7pwULa6swlzPe81kBVp0tLRp6rU7VUhU1tRjGXfyUG7Uc/tXseC7ViWC
WoTqv9IUuAi4PP38MkKwVk1BPxxsbLUuUwIm3g8/twgN6ABYgbqmQ236c9Tm+qPX9PN1Da3af1Wn
oOexOWae9ZYML5l7V9psA54sDZsmK2AHu/u0QJdf9x4VuL++ofOcWROY5tRfo85PIfeaQB7tTXPR
y+1jdjyihJIMv3LTHYclXjmI+G2nmCkY43kIRxNeaL3v/P5b50873tAeW6DAgSOKXWE/69a8nbLB
HQ/5aqCLYC5oLXqg1M7cV1n2KxuIbFlQ2MsbbOY+tE2e3SUbe7N6KyZ5D8Tk/hJFsEbqf6mtxKmn
987qn4eN03yB7OAlXx47+8eaolRX36FLrb9HC4uqy9amdisoiXGv9h5DllwNBV4qN/X2ewKQiuKR
44GIcSoRTuLJ1jMyZLgQten3enlt54AdeGJPVHuXBlEKPq9toS+Fq7JCEt724WcQKVpjj4QO0AB1
KBG9yb7g33odZFUBk5z/C4Bh/tlv0W2ZkJKkABuw/p73R/DD3LFrun3vf9ZQ6kXuFjBSP56iRUNS
spZkpZt6fNyquNr7Rg70T3GQZ+k5aJIq0u30Q7MH9ird+bV15ru7sL1VA4DPmNSnRO8fes//D2Dx
mzLtn8CL9Tsm4unALogiuGqTkaMOibu/d7+YheyxEEayHyb72lZ1ta+NsEjdOpIP/qAF26UosB8n
1lXV8206PRUdq28YcTa3SOSPfoG3TIC6hphhjoOm3ZketX7siOpEJxQO/hSmueOHQiMwcTLZPJiI
dyzMDVdvZrywdOeI0dAz581xTacPVRZv6fAvqj9TajD/2enzXbHqovZiZqPpwir+/l0DehXiiuo4
0ldesbSiQtcSerpaFsBaKwJyFDR6WHm99Aifra3jSmumrT2qeqfQRzscWjj/emitfeVT1SZ9f9ao
I3vIgZN68roxnqked/PoE71Zu1e3wlL0D4Dl/wKZWfJq/+vboIXzbDtwbVdFkfxDcerWVL3bxny/
oo7GzPk12WT1GBg20GYnmLSSR6Of5p0+eBVb0EwWoNw4Wt0/M1KDIZxr+ZDp4q3S5v+sMrW2Sy0Q
+FyBT0vzgwlOka9XK+UeMmcLV3s+jE7oCCRqRoD6Slao44pzj0k66qZOOMzCzj7O6fd/+bpyAf3x
dZHtGJbpEoDmEpX3+8MTvijy2ekyEkzSODQ8SXI8WKs8Jqrp2gyACSR+75s8vq/WHM66p74wDbBW
dRyqAk5ucepRVFAUiAbLnZONsmDJw3hip+5WfikLg62LMfadeMT92S+DLMyRFcE7s8EAJEliYXgx
syYSvvnrf39PFYv32/c0+IboHAG9kC76/h8vqRgJgRjMwo3UEYX7Q6b0cECunMqhpZcASjMtZTof
FgOyungRMBzhvNbN3iAp439fzaeO6c/LIZwIyZSBlJIBq3/c9kyHvjEKO0Kc+WOCXT1mm0an0coa
OhZDeRQbQAdM4hQWXeoyWGxdD12duHsndh+RFJQXsmTutyQG1xh1xh/468i5t5xj20YSaPMH5wEf
lQSmiuyvIacEJp/gRptK9SQPUDpPv1+Wz/Jo7nR/122cFcd8Zd22LYku07SFqrdQ1R5OZ/vsxdOT
HfT/adxyMRx1JyEpWW92OA2BGuQnq+Xvg6741VXvY7STEtZLcqfb8XH6bnP8vwskQGEWzAci5BF2
yxZY1ut5Xmhhk/wa6uWZlXP97HVHa09B9k2d4408ZpB0cfbF/mlYQM0Tl6Nq3uiOk3e1XvqMOr2D
mg+J1cUGsI7srJsgWQETt8IY9U1IYhYCRwIWEmQw5+w5bqhHlroKizKx9nmHZHOcEZcKhh1CFr6W
mgy6o+4A85HN/pyHW8yVaAubniyJEpGLO63vDts6XoRNY9MNwxfViCkgqZ5tRD50EqIC18FtRh0j
sp9J4d5G2/kgiDCDrQErHfLkXKaBeWiruCSBYR6PBb4LooSaQzKmb4l7FDZPUpXAC9xlOdnfanDi
G0oU49ZX2WOfoBOt/YPprsWz4MPCvliX+20F6ms27BcSWjLd/JeNF0vHYC1655KWdhqZPvVELL9T
gi00twTQYp9qr6Qavc7G9pqYVIDyaVFwz6eCJx25M2cT1rzlcUio0FYGsmdremsSsjBmTRzmYdFC
m35gF+sDJfijs7J3G25AlWM1O0EsgNEya1SeAeWIZ7VJyS0wq14PceF9UWeJu2QJ72j+Q225hbeC
KTFQR22wRszH/cSWTVIEMv5wyjg4By+nFtS7p0TLXr1sbvFYwNgsW7Zh+12fk3X1LoZDEG+duyEm
d/Zgpz+LIGP/1ejX5kEasbCnqFMKs5t52MDc1Jcdh9mLsiU/eGuwXBx/RgT8QxVoKFQIjemopGnu
5OaIuL2IBvZWC4wxr9PnT9xa9p+ljleVjcbGYY2ei9AeLef/VhtBYdguJ987q+/npuNDS1m+c2T9
4si2kV1lxhme16EQKX8bgp5jPXo7hasUC+FyXTyfp6Z7wahvH2IrmXeYKLG6ynd+tLX7fLD9ndrC
NTxT57bD71DV8UWk/SV3PJ6aUfysug0hTSKMW7yZB+EX67XNOx4NYIFWcTR7dnLn9tWuWb31oLpH
oyf3R1+6WHXcOhUebpwc1JONJUEacJgCBv6RsdlmVyAsPB2im+hQajusZE+k1nAdo29ucGaqdvET
xU04jtJ8fDc6vMbbSutqr5aDRqMdtoPqUHIKJkrc9tAawRu967mUMEKTB09t48j4irjArxV8qGMA
btfCJQ0EOwb+wWmnMhzGvDqPbnbUqn44uf3C3Q00Ps55NBvkbwa1okIs7R5Kr/cq8r7q4FLLgxI7
I7SwlrL4KYQKn8SYAJ42bFHPXnxZq2QLeNmSuDd98x6QuD3aTv1LwYy6fH8njvjE73Vq2CXdW/NZ
fXUhd4msi+uTnztHQ08atKjL59slrN64DtPj8G2OH/28/5bJ8ssX2ftSkBohsSRVGaoVk6xsPBoN
Uuiai30QmoF11DVuqhG02+yrZefb0eycb9M2l8f/feYZknX6vdQgOp3oX2pEqMgAqOv3M8+q7aA0
69SLVhxNt9o+GvjNIszavIyN+x/+xJZHjlnGN0ZiJIJ0EgXhp/ThDHwAqcX8dov3bGUNMHtj65zn
vMz+OvADbNIbwUZuNnzBFlzwQt13NN43uXP3ml3s17S9KejIL8b4svnsj4FBZTdkrILmTS20On1h
ICpxQjSgYGdjyKLnwdA4Tx4T7ox6JCDL7/fqqZChwuCHpSXmzeBll7fbk89Z88ujsSxxqNq82qJl
DRIcCOgUjMI7Y1dOd7b5rhdEpykYCv8WR+dG2rrR3C2GeCEn5i3I/DfVkFk1uFDHXvuJEqsebAHu
iRyR7wRDPxDnWDsXw+edZ6ao5avzZM0EGpRMMaCjiHo7XFvgaXlEybthC+1rkvnik0T5/37raoC5
HhSiHZRdGGeesfvEhKfECr1MO6vHkXU2MFRfU78ddVkM094idnas8flf3pn/KsZ5ZTy5P7gOhVDw
55QbI1gthM2JF1k6TJXqcImHefHGUOH26t0p/fmvWV+/a5NNnNuEvo7vQ2fEDpnFgC39XJ7/5bKk
Cv336o3wf8aOmGjhGZn0Z+JinfuLWLzZjZjCiSIs1fbzbL/azgICqd4U2dxTju5K4U6HoUsFwwPN
fzXkuZJD/fM6TGo9dIqUtDBmv6+oIGVgR7kBAPdGHhwrxnPkoxbpIv3aZD0CPg5iVXUkFYVKPARJ
WE+O5Gc452gu56Qg/ATfpZ5CY8kSTf30thhny/S/aL5bn+z0h6aRW7I6xV+EZKRhyfthvMUkJjHu
lqycj1gCNNoKnkDSG5xZ++xO5huNK5DSXUIglRTAZPuV2AAr0O8xDRPQlyfXuTLa+2RG0Diu9wlQ
KkPq6usItZmt+mmeAPEXTTgI1jM8t/H6hmyNHbcOvCj3NP4EyIZasQr5zTuaYAHO0RlQC5kF9RmI
b6s3ugfDWb8slfXmJx+1o2HClVvK3LTYlWsi0LQ6OYneB5nmwoA2v4yTRUvQWB8LyMtnn+rVx3Lg
YBKSUzbIEKwXG5ZCcWbGqNPZm2VYZusz8SVLRAv0mhfcFbXrTijw5eGL9db3oIs5vldCWSOr0w+G
rv+k4riRe3Co4TwEtdGR/0GNZ+SEpckTnmHi3Z5a7ZNfdjGNHb2buYDjq72hzZJXJx0+ytp+Ul3y
5xJt529rY/wtwRmg6p8kraqvrSpARfsG6SVIFnZZ4oX2JCg5O837hM3VqkpSxFa3RmdNqWUnG9yh
69nfZIGvWjZd7nmiubbxmuxnCpVpApBSf1vu3rDao2HtTyPI1Ciye7UgFQOqLnsgmSrvnRjPAOTN
0Nn36vomL/nmrNgUZNkkadrBD+r/Z1DJsHC9kQ6MNMIhXOoPk4mfBglp8I0ZJZLVcNz860bwhda/
5/K1IW+OrUY+WnVUKJq5DeAE1MumrjLZ0p/m4tyacfC/+Nbu93plDgQyLD9//9+7zn8pKizD8qQ3
xnRMZgO45h+YUlx7qLvFbEWwUXQbcqNB8U5/7rbXoE9Oi0cAzye75UzP6ygBCnm4mrJXMkf72ZyI
skq9+FWtmHabr4ET94dPSBV4mBxQeHO5S0jKfMSFgurrLa7GvSJq4Wf/DW35r3R5y7Dlzu6aFmyG
bTsS//sH2jJiFJgQYaN3lxR2UVKip4b7qGU10gWReUCtvRYpWH6onaNYKPZGw34sYinxk3yRtppv
BGF00f++25a8m7/vrbarMwiF1wPTE2HSv1+ZVzb1nJJzEiVx82bDqzFthj3FVwx5S6rHttyPMP/5
DNCj+s08h4hhyKd6Mptgo60b4jR5Gc8VfPKx/CX7J3VAKPhVsZitNzyJVMZsSE2MKgUVBWAQ9Jkw
84n2wzf+ZXYnoNx/wT5APoAhoPAS6HL/xB+SMlmnBKQffUHpEq/TQ/E14txuMVIEY/1lCho7D0pK
DyIT5+WRqc5P7mC3UVFckr6uXsTy5nrNmz8GwbWZlvG5N/uTPjfTeWJm11X9KxGzh54gojkjcDRP
/6oaI35g5pHR9uuNgBtdbwnAqJ0Lw2GTybv30D+GSN2/a2jkpzR2n0ucXYOxHAM0dHv7boWTOnCr
ckyarDKjIqAF6dkhrqznmdOWayaLEF2Js5tnrd/Z+BvODKANN4OMn8QiCB/MgrfK718b5w4+HvZ0
4ZxbYg/3kGG86sVdYIzcd63fTqMnHhiWBUKuj7gkYdzjNI5vzcQFBFoOyNVpP/B2PNlunRzjLrv2
OiuRUBUvwrHUm6sTar7Mg9WKu2zuksgoGatoaw4TMChlSaw7wNNFdhERIxsBh11ou4+FruF6LE+9
6YWz+FL563EEPc2C58zuL1leMh405hzaHoqhuBsB0gyCMtywoBvJSBq1kuXg29Ovjc0Xp1hUBUDN
adqSiJiIXa7/8jXtNU/8BxlSK3g1rdk+cKAkZEdFlgdx2aTnfOQNJKwP3VE4lONTrXk4L4iUSZn5
B1VFSIR2q1frYcjKU9YFR5S1CHyJOwtxJZzWcr1U2vexOncVsWTDUJJ6RagKiWtR5jtfId8PqVe/
I5wghHUlgxHfA4BZqGfVy4DPLTcMuuP3ZSR0NvPTPXGv+7Z1jikhSf3V/DU51r2+oNAZ2sd0Wfad
b7AQT1xqqBt3hYg6yvra/dHl852FrWjadqRxQmYWdni35ndB+1WATu6yybqPiWaykinyloO8j2Xy
hVCXSLjNuabe33ysasb8yxMtfPMNBeTO3Lyd21UhCM3JLmK0aVl23mxCQmyDuzl/42/sm4DXt0YX
f6yuWhPsdZFEFO1+f08M4c1frfuV7J+UiecwfCHzgYn+05gvi64q9onr4CMNd73fRvg08qf3wZJR
onnBXdJVN9IyrxBX8OjudbBEVPDhTWd/c7oy0ibv73JK93HzYx7wIiDvXclenAuG5eotDagJxeqI
l0XGbxZEa3nGfCaaKRpchj71FfaU5cE1R6IJnS8xPI9Oig+X9bEW07PDty3jctcUj2VObGTnfFmd
9KtGoMec+6dGEIK0meYxaeZrvfTUoW2C1Wxg7FBs73Pi+4pB5pjSwJvjfQe3sfjbJa3EwXB1E67d
POrNGgmHIN4q/lrGHShWLC5wwnszBa11CmrLbia4hDBt/LBRYHbPa3NABHRzyuUwYClKTP1c+Y+a
tj4IEe/a4SsqsZ3tNM8FJsLFLD50W7vlbXKtAdEIw3ZJ1KiW9N7Uhsd2ax9irf4g7p3UqXI3LzBm
GAEvC9lcJPQ8kDpywtdwN2ozkpKnLI7va+wCrW8cu+7QZDrphNZDVhZPW5O+L278GNTTPtP1yCUQ
S5L4tn9lI4k45CmM40NBWpIG254GHCZab++T8XE1T1rxFPTZX0VrfAsyB2eYPj6LNrguJFKngGim
y3yIl8Y4lFa+N+Z3K/2JRfNa19jDpmFvGoguSsKuXjLffaqT6MGc/+bSlzg5tRZg99tkv8V46Uvv
V2PjYQRuLLE8je2unRqEBqSsgrxifCP6bytJyrkbs2EXmC+6tfOa+3h9NvvvevtIOBVSpPtEY8mP
6xnG5tCmaKUcM4zX8qnw8l3eyP0z2QmwXvIuJ0qVeMISQoSlOfYvE/hbjSmtW7ww0QOEkMdxrK9x
cDUZZ22QFi7zmVHHrW0GMFAwNzbZGWP7sAyXngXdahWSgB5f7IYe6Rsm02dvG6+DnRwI9QrCKb76
PCGGbewFichpi8zPftqs74s2nZa5f3bc5USsKCmYgpBI8h/t8pJIcg1tHsaGm09wdZ386gJyzrPb
1gWRMRtk7IzIzXtsER923x583J+uOe0Dx0RBVuwn/36wsmh2GPtAm7whBS9r9BFete+HeqdjHorv
wKBOndEh/i9uOQ4sg0rfbx8nuzqT2nMYnB7M89vcmrel7s8WgCe6byoO7kFfXJbl2DnWvknxFAmv
9KMA7ABsm1PcPjKItjnQyp37pjx28NSasUW5P4RTOtI9DF6IXs7GWn32av3ZdN5zyBcNalTMZz1L
yGn/1XSkl7OTMNJrs8ad5/9YzHFnXgyT7o/4rrhAf2Vl4TjCSjru98lyz4PfXGmeQ73/YuAvhXgJ
y+LBECDiaC3d7Ziu72O2n7WCYFFtR9DU2SPzFvCLfMK9s4GwGP57FlCMkmxG/sfrxCUSmEZAWaUj
7gBYaYZnG9JdQ9mBixux77ZfjfotwYHZ66griZQLuXUXZ94ugunvaAhZY0CG5c7W+5PW5Sn6x5bp
CPpDU0wHq+iOBiZnvaoRTQzHSjtNxvwxbrFJtHOHD7kV11gvH3TL/O4C1+tWe+rJOa3gIrE1uzSN
uyq4xo30Anv5ZbIf27T4vgxkeVXNiJyn9r4UXkws9GLoIQk6dvPD1lPCkes6sk2+z+S9kxX+5hXT
xVhcYpGKly0Djh6R4xpG/mh+qfIqcrXnjcmtZmzdz2RXMOCnf7GN5BEfUQFWaf9oDEKIU4xoNebY
cBuw5+jeyWry50ncTQaJddbb7P5o5/pqah1iX2NnegXxiRIUpq5xEU62F7LUp5qAtxncVuVYHwaA
NqLb/7Zm40Ca/UePlyavCKKIfe1kFsVTMj/MW37Fnw46XJygqx9T24bhLQ8NMpLKCh4N/qj/4XnO
vmA/C3SM0lcUdXeZVRxdbn0Rd4+JDoMEBdJtzVvhj7fGpAJBGf2tG/1vXTxd3K3Jrph0L5iqIVhS
/2qWVDpUTRsgrbNf+8R4hoDfGXGpf2wyAtGzKNvmepqecvtkyAjZoCC+zshWEgt19pbc+EZqL7wn
Kck5idnUASkOTSeqsJj/jTIQgdYUX5agjEnf5L/ydfbCeqz7mxj9mb1D1NfWpasmZHU9FzXGyGZN
upOpxdpL7y9bqGELurRdn7y6bjUdrZIQXPW7bqmJB39cL3O14l+VIWn9WNacRfzR2AniaKsXRLTy
l2nT6NfWWqvw84fz9aebNXM0I/k5dNVWvLoeISdgm+Ul6BIThYFh7amMm9sQ+6RquNd+TWqG4gTl
hcULpCiq6osupvHEPIglEhjbzrEz4sGeHZdgx9HZqx/pGQS2J6GHJEv5AQtYLhvE5p3EslVfvJwN
jYRL46J+15KUbyNor9XvBjnKba3a0beaboFeLn4PCK4tRAcfbMdYR9xhB0aJtR+Lfxd/rPH6bSDz
Pakx/yz6l7bJztbwUrrVc55tJstBI8Qb6d7krSd4I5EA56wzBf+c7Q1Rfs9xAHVPaY5kPHfbozsT
suU1M2ESzqUxxkPNlGJ7tl58b7NCvAhQwbBaX3NUZzBb2bsYfgAdX/SF2Ho/JiF7YiddhFTS/lpz
Um0RPIgQXcPR1rafPiet/Mfou13Rwk0Ifz50eoG5ofWccN1nhNX36L3QaPVcbHkink4cSmxATl0R
tktCrr8aD4TzygjmQ9bo0HFp8hZYw2Eyh33d+6fMi5+7wWzCNd8uc/MQT4s4akglai1PUFUkx3Gb
LqtZ/ZXqh5gg+YNUp6XDgBl1ahkfsos3nVLPhGppUWkSyYjq1XgKfDLd8vrOC5HhppfZxIHsMXTE
k/lUSY/m3x6yqBYjyd/+dr8W+Qd7DnmV9RO+/5YGN0ilcBf5FntUDamw9YcRHVQmc7+bJn0kZM/U
CY3O5gEUvHXvYDGR7EF1T8IHJdWm/KKn725PVvgMJ4WSbvk+6ZC2VhHcFv/BdJurp3WPTTDyWjTb
kTiCyB5QQPYmatnW64/lthw6KGamZsWj2ZEV2DDVZPV/1pQHhCvQc56HtHzOK/9Ox0WvFc6XArdF
J5D2NuIgTPfWOxZRAw4hP2no6eOL3T2m3o+WD01a+yfscrjEcZhl3omGlzny1cHMnfhQFdiBEwAJ
UXZ7T8tOpmmRQgGuVazVwpVsX5wUkFbvfpr9yM328ph0zqdA9HOYrpy3ls2CThz0wnkKZcWBhmP6
XmSoD5y4ImbNar8y6GXYo8V9xGiNznUfkzEIvDyHZDxQH80Btl+ChrbheVuTm6UhSV269M1zGInQ
Dhc7n5JdnefGsSUeT7MvCXPTzJqhhZNZhFm6rwozuNNc9ogOHeEdapHHqXuS0c5nIkPWcMT9caPJ
ULyea7obOEAZda3pXg2tJYOy0vzjaIzZkRjfg9ZW6dkz0e+YdcmghubNpJOM0K4+N6PWrCQpeiNb
kTj6Ztpdima9U/rVTdIUmru9E/xYXUtfY2BAYtn7vvbFXSLiy2qRVljOfRx5hanfI4klY30b4o8O
neG5MrTkqpfWzqGiyo6lRHkry+nuxES6Xu+X/Bu7hdhVWqtdLLRXUUrvGg5r/LIhZj8mRtsRqdlf
17WLr0SpXA0YFHo26G/gJus4drp1NSefc3vq8gPg2nwiApaRExs6pdm3GdPbeO+V0+SPwQzoS+DC
o28FP4vUuE6WvaDppj4nWd66aRXHYlbYT8KgDsKcO5+UcHkuZ+vY18lV3dPJPOTkIbWV1e8n2zbB
9DGjFyWmRh2UOWzHjcheb3siHXVpg4bgTylaVzimP0wMMPG3HW1Dg2dB+7se/Kd6jX8Y+B1gJlE+
bon+c0vqF2oTJ1K3skWcTQ51emhgAVz8VtbakNTpizdlR1FAqBIweAztxGUeEpxmnGwP1lT+tF+4
92UZa/vYpUG0wBI+/0TDYujcxdrLxDPEX2UV5UXwIYgrITd9OM9Sw0bW5bD/XilHQ2EZ0dZU8yez
pmfgCEm6opWft/iSlRXLsJivc2CdSgtdqd5gg9BJyW+INAl91PnK0zH0iF0RBYw3VI6BpOfsNDj1
Wfel8rRzEmjDvtN63NOV/6ZETQqgrlIS/lfTJ1ZCUtIBCFNItXMMarR3Tmqe2Kuh3+X39cb4p0kI
83Ux7E9xs+LnXW356eWCvpB5MQyrbz7/ciXSUHKF/x8oVN+8qbydnyJ4UNyW+mRzI//Hque9uq7c
rLVXPVnunNHhxZOafz+AdqG9UjcYpVoFlI7xBrromJn9E+cTnNin4EL9SGpg7th8VK6+lHlrUp6F
sYR5uu2y86RVgfAtTkMjspm7Q9pxW0c4bt/HWMcKVQ1Ps8T4FdPfMK5ApGl/yARDlhLGIi7fR8kQ
4E9//XSH6OEqt7DCcM4K2ZScamsg/jJxuBV2Ye8R4j9ptqB+lrRCYiYfZjUclQDDw6kGQaoD1mW7
PqhZhEtBvCbBIvD2LbnI+mNc+UoKS6JMGcFzLmxTGhk2hSxqPQoUMXxVioRhIuV+2K550DFpVn51
8l7QFWOzwnQ9vCuby7Y9u26+3UmKVn1FhdWafRvwMzo5aejrFROQLN0LSASZ+GhgRIXGMmf3V3cs
sYL+KLJurwS8SgGi0PYE74M1r8SgS4WuUhAotmYlro4AD5qYQN8rm5WSkJC3TEPcAQ96iGF2Gtkd
LFYt8oXzRdOA6JWSWN1u5SmIvY24ie3sajZue3y6aCiDgyKktYk9cEFsGhGwCydVmoTLzRq931Td
lskkOULSy4rsUBzYpy9H2365cVYDeGmvc8CIA+mGqPtco10E9q4p75A64gs3I60LWLcdIQscUVGr
w+UnCcx+jPyJKUjAhyj5l7T0iNDmzotG0kQ+b0rj1+JQWWKn5CXK9hlLzUxdp+dZ5/xsfcbJqE8d
HevNyXp2QMl7gETPO6mNUSJDeuKdZTUMfDKBACTHrRjthWapc2hh0xaSZGoZxgY8TVQW15C2e48X
EGn7bADhaMdPZs81GZnDdOn5fciYhqG4REV/uXrDRlAdhYZThTwHPylOWV+ZvDC8tz09xlE9h2VC
UdNnr2pzYP41Zd0ETt1rvHU61v60/zGM9MR2BqZnDg/K39PPMPuSYGNeznXbmvFQdsk1FSt+ORw9
BN0EJ/V4SjA6diJ0vZ+HsGUymMcXwefyd1pq9sUbDkRREROGciUpEg0+Rc43GdqnXo51MofEfN56
8vtKtulPpY3itIoFT2V6UmRQsAw/po35IZKFa4LgVZ+cVz/zDslQUQpLfVrhzWQwFgtmnxXxtTSu
xKIhvVgqViFKYN1RdkrtTb2in9erYmb2xT+2NuXk0ziJ/bHpiRckYUQY2YCdEtpwZLNVm7xNtkNY
Dt5wVC9833Hub+mD+vQ4w0LqzMVMnKALwTyDIJv5/CNp7A+RuBpzZoI7Rabk+frc26LiNjTfDGu7
b6v2wwC0SoP+a5OiDs9MhAIO4TxxYb1Yc5WedLtLwiFpI01v23OHcO3TQNBVKQ3vcFDrWy0wnQrq
bFJyqndIT2jpZTlD7PF06Kn9pv9D3Xktx610WfqJMAGfwC3LkayiRCNSlG4QOjLwHgn39PMB+g2F
FqpmGHMzNx0d6j4FAsjcyNy51rd8/U5kBqcNuvlV+nZMyznlcKDoClRQ06e6wSy0wcFwNVfJWdI/
l4l5mEc6ay4P26zqaB9m5VmA3mIrRaFumkSMfG4FIcnlnZciEWqMgEXc9FGy+4+m3cLsxtLSJjZW
J6TNV4awnL1TEgI/l7w4S02UaTa2NoYw+tvxuqwCjsjNYM+BQbwd2vI0WzsmHcKBU8QvxbSQjx1c
qZOJqm+1X514LtuKFkNlfTeVhhCvTn6tHHIWbFvfgzWvIS31+BYnu1LgxGCOBzvbmC6Bs1ZgowI0
QJmMbCU4oaPlFsOQgOTH0cl0I/P0nyehqmAajPWPs7xKGQ4cZl+7fp7/NrikrTleFb4F6R/kRTOJ
G6OQIV6ZDMt+svh5xrdUjoeqicPtPG8NLYy3frqPJ5Os2rq03ZluPM9/5gO6+RB4LhdzyZvfi47L
Y2dU5e38/tPY/6FouvV78TtrrwwIa5n+JbM7wrinVWPTIHTTcYOhzBIf5huZj2Wnj6Ft6TcFUhMU
GOFP27ZQRQXhlTp6z3JSUZa0vntANHd1DcJnqp2RF2AxymjhYXCay//8QVJj+7rw3dt5kgS6hU4C
HxVPG6e6A9vTzTizyadD7PmMPrbx5ykPnKg8hnn4WSrEFJhIOuclQhxbfL0CBdQSR82Thv93kTKQ
jXQDCXOtwmSHKMKAT1nU+Oijr+anNA/OWcWUZDXkDroyt7K6npeUs2q3y/zX0JK/5s/MXHWixn1Q
UW78/vog0Go4wYpHtEdEuczv2dG+RwB8wAhcZaMLt2pknzvpa0IjJB+OQ6Ppqza/wVnKYCfBP5lP
y3H+9qq9RZG3P7BKf/zvx7jxSBoCUnKIKrqtouquZ/OOMUnJ7PgrHsWNyEplP0qXVvzk1Z6sqlZo
nga2TOzykTfW2RiBRzLvphopalIny4rULDPiv5010OgarjI/uo1pP3h28qXFdHeAFQLEfciu52cV
FUSGxb13M0/0lh4adRORL649ghECk2PxLEY6P4k9ZnVj1bNv733p/cuonLeSADb5PAtNZg0iwXOc
TFXWRy2AfxtPtvoulO4BXHxNqQ73WtGJawAFW8dQjl2kPw44++fSZk161NldOH9dEquh0fsxnhzb
s/TNKXjRaIF/iCgKdqpIUdphtQlS7aoLSNLjqe/nr/NYSTrFar8JcXU3glpjQmPDJMp3H1l7zfpf
uZlnGFrOYqd/lwXyJd8LXwwlutHaiO5a4uRXmUG03TwyZo2c0LD8BYZLnZoesJ3wVFTR3Ud1ADKW
L8akuxlbVjthHT3WcfBs5ltQMbRoJsWP0QP8jFLvoGDiIEuPWJBJJf6f5YKDAmJEmN7X7i5sk2fu
1Lu1TPvGsvpP9RgROzOprGyv/jyw69blZDNi/ZfqCvpV/2DqpX5oK2TOSv7daAxoi7DiOMWjSvoO
uvrM8T8ATiC4BodEp4cNg+DHLLWYXRLzAxGtd6JZQ58pfh072V3rLbKAYtpqoOY9hWbE8Jvku7Nn
bx5oM+ZhVqC4Ot6/VPgjyRWJ94VgpXyoxgOgDc62Kvlz1nnKYPLPeijbDTWDhWOo97agexpZAUcF
UzJVLO7IK3IOwG8OdZGf4kENd1Fkb8lEHPfTLRtNgVOnJe5tKpxNg1XNL8UnC2TGQXgNpFCet+nK
l7a2r+dv2jRJZtnivErK/E/mmFPDtEoBbvB1Hhnzrmd+CPNCu5l2bfNMG3Lr0fHA9c0/Mn0S6OrR
mf6XMkm3gl92kb/OHwsPnFE6ANIL2lIDn197u7moVVOnc3SmL4HKtqXqt6pr35aieVK14BBpjjUr
mKpMRV9CuJGSswwdrEkC6slD1wGeTL2o3nMQwBRGNDxp635XsMmh7Uhzn8tkPCqqfirlkO1ntWZb
cSyuTw8r5WH9XtgTsEbngFTAMBru532AG5vWpivhuc4zcK7hhL6Eu7L5veyrQ3mn1F6NfQFLJlyT
Exu8k03Orzf5rGapialHL57FkZRtT/56qYYIEDEmdZr9gITqNQeFRx/gt2aN48bX0rMOZEiyhVTz
7VwdyFH4Z35zeto9Jr12bWilYJ4ys2ZJ6GS/csfcxPxg/JzXVXPZmdcRUWO7IJOaD9DeAKRyQD6p
qGZt7jjU4DQ6/PKToXQ2l1i4gdEaZb/FZLMKuwFg7dZqeZz3tfOAnz9gWe7fO36x8yz1JYT1uRlf
5lHfTVzInnwAgizM3wWBzEPpkbnxXAJduqqm8RMXbHfpwB7ILT54rYHcLEJOE9bq585zfs1fDSxp
ylWqcY7hKOlu3rnPQnVPTe89N/s6ZhgBwqZx7zkG8ZERzkJugLpXHpzf0G4eGfLw0ZRfYMjgH7B5
nN/jENv4J/AktsORlYqymTf5hMSxokZcNj+7sNvLXD6ISY4sJXlWakYLS8t288CYSlOhVd6tHiMq
CIbX0R+oJXhMr6URPGTTbktPavUqSuLjfKud4nwyiNuwgzrYqAWnZ/O18ihRb6Vlk7w+eUb7mp+Z
33Q7xSyB+oXnSUbRZCyf/7kELUfqs7iy82trKoOKQmim0pqvgLuVTi1v5w2W1SeYn0P4tSq5ayYN
R5kjl5h9zCaFcyoV88ua/pdo2gv0k7OiSDdhx5lXZfpPaU+i9nxNVcc9wVnHb9vuXFjkkOT0IeJf
NCTvUPNkN6qt3c4Pbl5KDgTF0t0oOPzQzc10WjXfLdA3euKYHJD2U3u93sg2SE9Oampqp1iPcKCQ
r+oRM7Un0DR3qJde3pPQ3T61bJ/o4mbRrrFaZW+2xSe/Lcqj52iPzqjKf5mK2VGyb5H1VR7OBzEs
Nec6Pg/6+e+LLAJ7jYoNihMTQeYE9atX7FJ3oBmemZIdjvnTH+MvZeJpj2F38Hu3/b2Lsuz8oR+j
28SBgp1OCJ8OlRLbPIyPcWXWfFiT5MqaskYRTnEs7xmbUurhToxpsw/GqzFovoxNgqrBHgtOuZut
GiDu7H0ONpziceYQsFXojlZCc3V+WbaCXEaribOZSuysOpURe9LWdT7Gpribv7c4F9n2z6YM7OCd
mWyq0fhUmuFzUOu/AtU6zmV83jOLIUQ0HyItmMtHLvR0J4LxmERU79jhLrDk+pwmKveVRZ9HiYsH
y+SFJJnKeUDBdxLA8fwx6EvO2PnymuSbCPhpEd8YY9cQQn4QxQsBoQTAaeEhaPllX9LySTnXnNdj
wmlvHZfWvoWGo2ddfq0YKQaNtn6MGvFEm4pHw3418aT3sZkkX2VcXLtGi8uZA6q0zOqbiNbYyLe4
zrx0ayTIk/QYO2Q2QYklma2e0VX0mgN50CBc7QWQp60NhclCV3BFdF2yr1KKcMeRqeHARKwRGHPa
aqc7XdT3SVF6ew6Ovym9Kfa1Tqc/E9eZwzos7aJ/AI53W8zYX4RVXVuZnt62aGBkCRooVsimlNUR
Q9qRLRflzom8LSelH/0c8TUM0EMQRxzPphsVfuNV4APsjQyml2KTqqSZME2J0R4j2SEIENWVh6Vn
KGV5LJGK2Vl8q1f0gBPZcmaNCQpStk9zF8m1AfaU/D5IHyA7Hh3fFjfRWP3susFDADChmevwGPjO
VTzUEIyksoP1vhvDnkMsI1dudEbixstwsjWgPXS4JhsaUuEYE4sGcJbdV3Ffp7CypV44u8jfyU4l
Nd3Ir3LLs9B9WA94TFI2/nSXIAjqm4YNxpYQtls96D84QR9cazdlVabbAcy2nTOq24AMKGZ8/asJ
s+8BuMKrVuvNo9GZ901fvo6equ7amUY6/Y+CDkxeF1RhneACUpPu6TDRsJbGLxC49nUMytBQ+vLG
E+o+rTV0dihVbUk+L1ZNIjZTrLQ8mQwPcQe1w9flTY+gNQ2IWU0c6942nafaKgTe4cG/Gjkfb9ru
c1mnJ/iVDnoDVPy1rrwWwofWRYz7rsKXGAhHfnXc8pvr12BDRYa8KWGtN6KQBugMliKSyXXtErg1
cCzFqRstBwPdSZcHz+4A4spBGUKLWb+Ps4gMNiNA4OsNrCzh3gjF3jh9AQdg2s9x/PTNF/4DR+Ko
AQf8MBlRpljXfuA63SYu8IMqro6VE4Q7F1UyDp4uuXLq5KXsZct+IeqvYEcGaUu/ULocN1v+JmkO
0V3TA8qJ2GfvDLCT10E1/XdlaExnJIcoaps9/3GK7FXBv+Hizeu75AubDeswyupFoc86dkBaqvzV
5Ehnj05vj+yORpf7ZPg/BGKKUxEZyAed/ii62n2R+je3NH5YvWvsAz/8J1R7/S7EYKePXvDhBaXx
ePQwR06Z6OC42EsaIt82Dntv9PGIDNi4xBy3oza6CXr2b6PQ3UMmgifJKQBAHXwHsCfZ1unqFnWZ
CzxleJFaJXYNescMONONSbDkfY3Duau09mootfZOAw3R4UmKI3JfowAhvmtmJ1GYrz09nGPWTn2h
miMSgH0D6dfRdzdRwhszbZxbYXQf5diJfcgqCkEIW44u/5YWuk8oCG08NeZgOch/xUQWYmmQN/TG
omNfEp3ShrBQywGDpTLVNnab8DucDHQbWq1pV5Cn5IwxfzE/xuopN+ALj+Sp0MXQd7UlX7y+tA61
DVoJU/kOmpN3cugRmYEobzpRPNOKOxgm0lvbwqSWerqNwTjwD5K86LuIHr1SG8MtiWcNmjBO7lW6
HbeVQ1xmyyikuKGxiI91qCZXmLr0feq2qHgsHkThEuhQKyne0GlnJCDNz5rv/wdBIH9kC/2fkSgP
P/Mpnaf+/yBTRFeRh69TKB8Bf/wJoZz/g39nCNkgJaEHg40UePrI7/g3hlLj/2A6lkX/ysBmYUyG
v39hKB3tf+EsVDUVCbqqTaEf/8FQmtr/0hwI9o5qmnNAifl/g6GccQ3/lfErOCUE7ii8UX/K9yXH
CxE60+hkdo70WQeDXK1NcslVP/nssW9AbW0H4puWtiVSuly4xOXhETdrs3lIssxI/sE+3dmnGhZ1
f4G68Ccd5N9/FMTUP/8ohGqNTWJJRjOnir9YaqU/J31+/+bl3P++t7fskT89c//98QXJwa74/Ol5
l57I++JsxWdJSR9XqzT4Xqa3P3+RtTtYuCJyxfH0GonJia4PO6AyaNAj1l3pATH9zwj7y01MXtD/
+dqEu/CIpkJmGQiE9ATdJN0FiT8ewHE8lGYyPOhleeFRrV1lAYOgVx0R9JumJ9/XIanl+oPqW5Po
LjM3RZt/On8vay9keoZvvC1Z3uUsE8ndJrNAqltFL+CGe53R+leBVYtqe/4yazczWT3eXKYKXSzk
NOBOHOxl2pPQMgIyPTyVGvus3qahIQpbIUzn/OVWZhYOkj+vV1tsxPwgR05X+zZJInY9ciLWII9T
SK0h/hKoBaaVPD0MBiuhG/6/7QR7geIN/Z1ijZxS429uB3ObS1lZ4u7837X2GBamLq0CswEpJj7l
af0hUys4cF2hbiVhEtC91eDC055e3t8G6KKukDBRh76TOEdlgDSuAabzba51/h5Wfnxpd/XEkPum
STYzlhtrG3YxXhTiuvfv+/VFgYDpr+PYQy0JpppFn+WAykwUzfx6/udXhruzKA0q8pEW44txqnVh
ld+NoBnyiEWeFtM9dEklat75lKYR8GbAN4UbAs8po1MAGRZ7kBekBZrbgqOJ83ey9hoW5QGaaJ/Q
Jo9weiSAEh1RTK5ag17T+d9fGarOdN03N5BlnulpWiGOnHir2xQw49ZolFdfd707urNfzl9l7X0s
6kKqhwiNuk4cM7qjW3MoSzxCUHCBgocXHtT0av8yGZxFKSi8BqSgoSUnN6msK6NsP7lNW7zGPrvK
vMj3ej5J9s/fztpLWcxvlcNII5s6TgUu+wMpHP4rwSH+7flfX3sli2ld6EbR+lJNTuQ4qTulxzqk
mrrY+DnBv8iM0wtzcOWliMUKAFzzSNAPqjLdDMwr06rjgycMXFiJDC+4/FYelFhM88a2BF0BLTu5
WRc9daYSfMRi9nT+Oa39+GKS9wIWhZGytfK1sH8x01Hk15rjWc7N+d9fGEP/s4oRi8mtW02tqr0b
AOEvlMkv7RGXvFeC0e0+VUJE+FFyvVS0T0EHCuxX3NaO+qUec9Fv7IQ9ylNVGiaCbzIwbOdLCHdL
15GJVaN279rA9bLD+T907UUuaoTlhegZlVI9Kk79q1cL/0lpzFfRANB43wUWRcKNweoqMK2OfaxA
QNaT7hDFmvYYE47+zpGyqBDukAWeiCr9CKWaLCw6TV+dWK8u3MDaUFkUh7HTEcF3WXMyEPJeBcT4
vlpjGaYX6sGfVJH/DpRFPShtr3QaUyQnRWk1y9t4aMGwfg6BZ0yxf0Acv7kcBPU/wPOpKAO6COKo
szv/clbKhViUC6LflVrRE4n2nxNosq/8nwUZVgbR1I+lHUTX77qMvagWRp2zqfJSSUdjSlxqwd47
nLjdlHH5Raka78L3aOVN2YuKwabED1Q1bY+k0kTypkR5Z6E3sNC2Wu+8xKJuKGNV9jaxUUd2isMm
R5v5mBJBF1wYDGt3sKgaZs6JnoMu7hj1YWvvOhjN7T7FynB834tYzPZBx51MqiBjuaEP/1JqcGgw
K7UgK3dWR8P2W941eqddeO8rxcVezP0Op0kOv7o9plFdfBpxC59KL9QekLy6Fwr5ygi2F3PfUZre
LtVyPHJMq256i94+n27SBsPiYbCi4EIRWLuTRREILNbgWWWGd0WZPkNo+eSAWNu2vvrO3Y+9KANj
mA6pmvvRHYLqz05ibw2LHqYVspPrKizG59//2vhazHcPyTpqST84Rb1dn7RKz29FpUJLOP/z0yz4
yzpqCmV9uyBEMeYpRqWoj/HYPztZim418H6AO1folHPIY4zd9vyVtOkv/tulFnO900uyB7I8uktC
9cUEOSKrD6HAQGA6bQ0eTbxwEnpl925+VUqagOcvuzLarMX0T6MxQ0eSwINL6OHLiK6958KPGYr+
ug/1SzkdK6/JWpSBslDGMrIT/VFN+4RThCL4LNxIvTAr1359UQSSzvcrozOCU0xCV7LVp5Ogg8AO
eekprV1g+vc3+wLf8EujsULjmCucO+ttxhOqfEX/8r6XsJjyUJzBe49BcJJBqhy0CXXsDtg1Jt4N
RqD8fZVlifTw3IrkCyML7tK2MrdDX3y0QkC8AubWpi1Fsj1/N2sPazHxiaxshEGa1R1nqwnBikb4
eWBlfaFurQ3YxYQPrF5UQIb9Oz6ILgeRyTHXyJPssEWlEgrf+XtYuYq5mPdV4JBCGhr5KWmlcG95
LwZyHYL3PJ94qxQ3Fr13KKHVhV3OyjNbwl71fqwhD2r+Xdu5OsY/RzsmdGj35+9m7dcXkxxQVuQb
ga4+Sr/qv6muG2oEAAi6q+d/f+1pTf/+ZnpAaUmB5Be8E1ZFmKfjz3oc2VCu09cmsrUL72Tli7Wk
GQdOIVzWQf4di7rgIA0VfXhQm+AogDOevxF9mnF/KcJL+kqfhLExJhxAZl7uGjRQZazXIy5Ncg7F
dd2QhjhcWZoRy6+9X2f1telFdEAnyqDA914RrYRC1o4TwOeu61Qd/pkAmF7JWW4yGDvOhkrxTe0g
mH8UpWUbt25KYspnjt9VeSvo4MHmx+NpavrV4OhZCFEzw6x+/vam0fu3u5vu+s17ik1OunUMl3dl
m7/oVfIYqx7uT9nemklDnq96EJKM+cyrLy3/1t7ZYpXRGRHgmCH073JVeQ7rwd/qE1WZoNfiwitb
u8Ki2sQ24mkCBpWT9CBxdRI5jAd6EwHpKC+UnLXHtig5pqzNPi1IMq0b7RfpcwhoC4VUG6JYTd8y
NtODa+wOW7di2RcG+8qUNRYFqHNpxIaIAU8mhuNHkzBpKCFC5u9bNhuLxQb5lmboBr5/N2BRPHiK
uI+VgjZUmjubZLrD8wNu5eUsUU1oc6vRI/z01BV5lb7C3IzbD2Ri52Ww6Uvfa9ULF5r+7r+M7CXB
kkx1hYa+n95N6zTpax89v82wN8mHundf+pbNrTv9y/nbmurm36423e6beVQWXdolJCGekDDEgJkb
ci0s3r8aoU9W2dZCyx2+nb/WSm2defZvrqUltEgGlbVN13bOttGKO3xmybYyco/YW6xE5y+zNt4W
paGWWUV2Zlw8ctgOfs8T/RP8If/lfb++KAOlVntumKj5o262+cmJMgdpkCkvvI61l78oAV7W122r
TOAWN8r8jFQa4hRvDCPr4l9pJ6zgS2+BqswPHJdnYtgGVt523YWLrz24RXGIo9EQyPOKR8eqgwfJ
ndLk8NT+wtJ2GlJ/GWr6og7EitCwGJfFo8fGmUTbOkV4XSPD6CvvvdN05tu9GWNxZ1iI04uG9GUD
TDN+jTg/qGmQIDuLvcjYvmsU6ItlCFzW0XITm0cV53Sf8xZeLuy48Ol9P79Yheg6QI84KapH0xHO
je2Q8wAtRx+GCzVmZdbri1nvW2auDYnWH9tRd7aEgTkby0ABIqUMr1Jpfsn48F/45Ky99mm0vXkj
ZkQTzR+s8jF1M2U/1eYAmbwf3fRmK76ff15r11hM+bS08so2DZg5RO6GnzTXc+LpDALfGuljDcPt
/HVWZsicJPLmXjxYdyEDt3oMFX3Ykd9rlJtiEopvzv/+2n0spv9Ac1EmejyyZgPqVgYucsysrTfs
3OMLI3ftEotJjpC9owq78nEYPP2YCs/7GjeDcVsRW37pW7nymCbhxdtXHso+sCqh1Y8k8A7bXLTK
sYhT5UJ9Xxm82uKDr5r5FChc22h4OieOtwzhrtwole1qGWht3/JuBLlE6PVKsCr5z/OvZvrb/1K9
tMWMD5UE/ls4Wg9EKASy32vdkDQd5mUhgmmPS3BBCWmF+inJCwA+h7EUfKP4aLHestP3ddO1RWFI
u9jxRj9h2dubAd1NKa4dgcD4/D1Ov/K3e5zGzJvhndv92Ay2A0WQZ7wfdLF32gA2P0vrtu2ez19k
7fVNg+bNRUIyWRSQUdxC2sJeSavgkHN2tIGq9KvnkplQzAtfnLV3tigLpsiaAvlXwpLdsTdeWtzK
nC9NHrO2mS6lD8mXsQ+yiez06/zdrQ39xfIgN0qUPmOnoObmlPUm11pH/2yUwswulKCV+astSkSm
q8TYDIN1IvCAqKmYo/x97A3gjApw3Nr7PhBzZ+/NS6rboenK1oR1R64Hnjy1clCO3gLitEimbCML
pPA4oINFF9mBAblw2fku/jIC1UXlYOlpQQogCdV3MwC0SB1LC88QLkHHIWwslsZtgLBGI7VEJcIu
/jBiIcAbI6syTF4JoamtrdbXme9eGEIrj3vmzb95EESgjKGGX/wUaJHa4cUPmkNa2UDdo75wLnwi
5+n7t9teFBdELrTGss49IuSmf3ItsHLJpzgoUWrmrrSbfGMHo5mwfTfJtie8Nomm8JVSZSklb/Sh
t72noWh76zodRrWsDoNXFPFrH2eQgkBeVhry6CF3GvV9RVhdFCL2v57bltn4kWIY5+ZtE1ctFog8
QSkBvNUETh9sy5aNjLmpoO3Ul9pZK3NaXdSowFcsB/qVf2oIeemzPT5lhiTFV2gwAoJM/WUK0Pnh
vtA1Ifn66JDNDsQ/E8dzYUysvq5FCcuqMW6szJXH0MDC8GqlQ42e30Ia2wFw8nRiMcwIYkp9Qumt
Y9argzCKbmvZVsWza0e0X6+Gpp1oHZNykBw32fU/DNtIi3AXk1yAGSrttYuzeaUoTUrMtyW3G4yy
6VBiP8b1AMxsqII+v7Ld3H7fV0ldFD1fMWRZVG78BL7BPcVoopJdNlnet+eLqr52A4uiF4K0y8NR
s46qiYet2xpd5yMjbn3Cim4HiJXeCTWYr3fHMekarAixa/dVvCuAEOFbwF3bOB2oSiwBZN2BJcNm
7tWdppIUg/GFEGk7ymSydah67nMlXVv6HI8UUZCiesbICltKVwjGqHvpWs11a3siSzdJUqeRsolj
0u6+nL/VtTtdLM/gzBlAz0b7xGp20LcxAmcT1XLT3Z///b/XM3upDpUlDJAwCJMnP/Qhm6nIXV5Q
uMAnrdRYXmjJ/P0Tb7uLFRreptHJnDg8SdUC0TEAvo+tJoPSgwNKd8oPtLr6C0vmeVH5P2un7S5q
p6UHWZ3T4TyNaWYa1t6S+OjukYRLmJQ1XJ5B2Tk6ja3mMAirQLYYDpn5o2lKgs+bvi+IfOpCNnMQ
SpVYzbZtpBJ6AE0C0uZLH3XQ9vGokYIH98wPOyX+kBF+/DNvQhlY72qaE1zy5wzNw9Ql9dWInqTX
EQsny9aqjoJoAvfCl3X6ob89pUXZHPhm1nYdhicLcsUuF/XnrOfdjNJ8yvmGXngZfx+9tjv9+x9f
y6xOtFS6CFbM+EDOUgHDNaq1S8LItbtYFDLfdfJmoNt3arxewQLvPTijqd34TgzGFCze+Tmird3G
sp4Z1Qj+ddSOepGakPI8EGP0RXNFuF8z4H+ZTQpEL2sN41UxZs9uPYTwkUrSrmkDaqJzk+eUXW9W
7PywV+AuY+coBYHJKs7983/k2t+4KImA1uo6FtlwijTL2KuO52Jx0Ybu5fzPr03hRR2KA8E6RBv7
kzIM7kd0Uk+Aw35WGqFs6QhLUQBmOn+llXe61KOGBbb92s2Ck10NACzyPpXJwUrijOadwXLIgA6U
FUF/YSKsFEBnUZv6IJdaSO7SsVJ0w9oYYA/IWvVhjYBuHEFFnr+rlef3P4Sqfh8PHjlEaNiCnhw0
Qh+G/McQ1oDPM9eNgNM56PS6B6LO6iR436Bwpmf8Zv7ZpYflsRiCx9D11OpzWNUVOWBV3r/rQ28v
Aw5T6YDgBdN7zGByPVme0T9Xif/p/CNbezOL4pGWXpnUpcoiWMBdIWDpBu1V/gQmvrrweKZ3/Jci
6Bh/Pp6BaKoGZz2gdDvLvTsjh2/zLaiVUvakRGqFdksddkHrBFgszc9Z4Lpad2FArN3doqYEjtn3
Q21oxy4xNSqLbU92MGcIy6eoBXS0P/8Q12bToiw0RBEaic8bMkuobSxhnp2o+TRGPENdvSTQXLvI
ojhYGgdu/gj6enBa037ROxiHoE2h9WVfYEu6xs7sYgOz5/l7mo8+/vLeloLWPjDDGj12dJvh/u9/
FgTzEl1LZtb41GPhUwC1q7bQrxThVy4AUS+Arrpp+qIzv6Vmo4vkKvJKxXwgDqhrX8YAhjydSNUF
iN1lQ9/lW3ymmg3TDRmuuknK3E8cUA6BMzwMI6Cij1XVhTqYR1krVPqgyFLS472Q3KgPWptp+j8d
sc7tbiTMDai7VAZZWN/zwSMzT3o1GtOsQMelbTWfw4JXPbJl/jrKwo+6TajZVXsbV5ndXpimK/YJ
eynPjRHfDNKKS1ARHvHKhJ0V+fjRrHwD9HVXFMGABU/r+m9xYzt4VwPSU8wP8O3qiSvKdvd5cEJl
+OoB7DAv5bGsfLHEYqGmioR9YBzaD0Qv+XfhIELtACxZSy4M/bXfn0br2+IX6zk9ClAUusLx2d41
RXdASqNfSm1ZGfVisYRSSEgm/pQvhxdWCfzqDAuCuTfAN7q4HYFT+tXGUA0rfd9SXSzqoUgJ4csV
sznJqC7Rnsal9ep7SQnerw2i7fm5tfbQliWx0EY99IsKoHbZ7go2Td9V3bi021gE3fxbQMsc/POd
SG+kSUva4GnMrNiCZSydMPxgOwjq7mI6OUO4IeI6Nk6q0woDyl9HTC6EI8UpJOd3Tpq91tC/1O4V
ZSdc0o2SqV7GCMoBotHXcDNzx/OHPCxLC7OPqA3jJpJxn8Kft/q0v8vTBlJDhxKtf0pbQbrYvvMC
2o812Lem3+jmlNURB32kR5x618xzjOQNXUjAnJXhjLvzD3ql/otFYTYJcOz0QjanLAnCZ0GnAoy0
h4/WkkD9z19j7WUu6jLxNZo2WHp15LvZKz9yna3eN7toyh/nf39lUbOUCreGGvXQxoYjxxSdc0cC
SFZPPnMydABH1pa6yzGBAe9LWw3OyPmLrtzUUjjcsC9v08zCDZjHtP2vhkFv61MQwj1/et8VFoXJ
bm3IrGNcnwa31J4aUJ0hbq7Y+v6+n1/UJXgYiFXKrjpZlfa5KbL6w2ih8n3fjy+KUlZLwq+C0bkN
hQLPOMBneDW2EeEN539/ZdguVcJaIAa1MDz/2IONz+6t1i3hAqp+HAnwUmWQfDt/nbW3vKhD4Bx7
r/eiHHl4F09J1HFl34+uE1QXrHtrN7KoRJwLV0WaZ/7JJr0M9IUANQ2gWQs52wCWdUnDs3Yfy2nu
4AlWYH08yiiOYP5i7M2uDUeDRX7+Qa18hezFHFdBK4ZFqESnTEavfUG2y5jYZBt7SPusfnzXKQPB
mH/WbZvdrcsdwIJPXWhUXhtu1TF1SBcdxws3srIYtxYbMVNFdOpXNfwGv5Sxti0VX3O+p1YauMTU
E2fbXkt7yAZ6pLaTvUgzdzjfO/8QVwbDUipcKl3kB27iPMKuizc1XIdrk4STjUJ66uF9l1jMelBi
ZmwrjvtYemN7q1oiuJ0fHvi/S92WtbuY/v3NgsdPSZWkty7Y7dXWJnaxWtpJbm0wQr5PLWxb0zB/
cwkyeUyYmRbpHqYt76NeJs1GkV16SZS+dguLaR8qSl1HvSMevYSULB9GCpa43r5q1ItPaW2cLSZ+
GrQD8RQtbP+8dp+aVrrhdzUnAHmvNI3i/zJ7Lxi/j5WVI+3L8G+9c4wtKgEW7KqUrarfYvoXt0On
6w8FaKabJuN08PwYW/keW4taAJO/Uvu2yW41YfSbIWu3SaknW9FJiOh+t4/h12zOX2qlri1VxDEA
DcVnrD3oZqP8zJOqe9ZbVi/nf31lGCw1wzaEdc4Um5RwBDeKnqI4zYzPYQpU/HoYmyC5NJzn0/q/
7CTNxaeer1bKCe0YH5vKDrOfrYw75+izfvEIdEAve28pXaBr+2wsNDDIhAwo7UvmBWb+0fKycEoy
6+wyunea0Ldv+qiJu1/lEJHcsImKJJd3UeWiE9zSTlZL+33NYXNRSuqhUIumEeajara6dxPXNLiJ
OFdFtn3f418UEtVujCalOfkozW7oP8FfBTzoI0aDjRTn1sv5q6wNoUUtKQPpkydQWg8hG+7ToLnV
Q5YU9f59v76oJLYz6gSHFD6SvKBKP8sBdPtB1UOY+++7wKKOqBrIoLLq9EfYNSShwRsAFIty+tIh
2tpBxjLwGWtZZAHIFcdmjFrzoQmkao+7uCaNd2sb1qhtOrPverLNNNsByBUPbQ0/U21gcOeGMjUW
vdZHMuRUo/0NLpqR+RvwfNSIlxJ9P+bWIheeQpBj0qgo5gM1VcV9G+QmbanzD2ltIi8q0lAD80JT
BHMvdpU703HDD75TV6+JGQzfz19ipegt5cRFbwil+t+cXUmPpDi3/UVIxhhjtjFkZEbOGVHjBlVV
dxsDZjIGzK9/J0pvkcVXBFKqN92pFg7P1/eeQcr0vo/gu5MnkP2Bk/1wDJqqh3uhhfUNXggrx95C
f+bgYliy4p9e+UfGCPZ7N/lQNqzy8agZSdZyxUuNzA4l1PrJoFsvPzVlA6czyAhDxd6EQTpsonBa
jRwX9t8cWDw6mnZwnfKOvpcVPhC+2tq9iUliVk7xy3n0l8M1mB0jFYGgrk0y71i0wYSV5/8rGtiu
tDH8yFINE5HrC2CpPDPHEXPS123oOnIvu7gKkY1zSJPc5rmFVi+laopvcwLBEqi3VjkMUaCCySGT
7NsKNjI7r/KgLb9N+zrJYFkQQ4gBiuCwwMx3IVICQXG6/iuXJnV+HoUA1EnVFadEw7Zzp5HfuCVF
5TrYkQDydL2R31WLvw357FCqjQ99bU/VxwjSBTGcoCIW+m+GV3ELgz0ZcvWz6qRyN1GV6ibbE+AS
+MaHExx87qi0U/aVAhwy3MARQPVyJ6lvhl3q5b7QG99TcLwbGwdttgeNIHOE6ylRQ/0y1UJBBo6x
1Fx0lAHoLf8LGwXF674AxfAHAnY69XsnWJnyG6lEreGbFAzyUwFBNf9T0TWigEhyhGr+K2QJPUg7
x30XNjcCZPuQHrpeD8M/1choIp58MejyFWE07ds9N7mv/lUTIT7dQRwCWHzmQQeEw5bGpOnPDKwM
8goTmib7J4CIWnaHpA7T2eYiJk5fhr6LPNiNOLzIUDoDgOAgIIEK1USmK+k91UhfN1/w3oHjdhiL
qMm3SVOx9LZUsR+28F+vQnqEFUESP+F5WjPIrUH/bgwOQWNVH95XRjX195yGiTg0IL+wL9EYJDAW
GYxr/bsMA9CUOzggIMJJPZl0R0KyLCE7WP0yd99VNRNPKIUFCaTXSWe+mFxkVbNvM9vBWAKv5KHf
mSD3KCYY/omm2cLwwrtklgtvesw1zVK+07qvu1e8a1SJ0gZAKAEsWiqPw9aIlFmZray/v4NxeDCL
cVkAYbWsS2Gs3Jc4JLN4cPxrnYtU39mp9zOxyRyB7dl26KAWCM9kgSCq2AcQ1ixfrm+BpVNtduP4
SPjVFHX7e14nzdYI+FNuxrr6oE4LJMj+fAF5Kc9JnAzTfWj7JNomgIHAsMCH6PaHfv8csK4CRhkk
zL1XZvkw3ODB22kMIcDxtx9rYHa7MOCzFAxas/scx/50cDFPz+AwYBFe//7CQUcvt8G7JyJpdVg3
oz8cu0GNMPcpeZ7FwUV+ukees4PpxUoGZ2Gm56B1Ag8lYVjt7gVX3Owjgi20A7/frszEwvX1G3z0
riMSdl82KP36ZBV0JHkOTQ8tRLclIutvoQe0JiqxNGCzm6EDJg9SBUl/jKmo4TWQyjj+Wg4sG/Zs
yoo1XtTScM2uhqpWvCr0UL9BcT9HgqgEuAzy2Mr7eX3e48vv/cvdQ2ebPzHGhFWk9Vvci6gXdzov
TE6/VxwedsWuFKQc8IQaSNNUkH6VFmL7SpKwoHChhgruYdJpi4XicjFm/2FzCXHscHZULwPS+v4O
apSeD68NPwsekXyw6Y1OYpZ8hc5Y+8qSwk4XjgeigAYYAboTKuzHk4oghPqJ+A4GVknpo7K+UTSv
YbUHHUBYI6umtHrcVmEv6XdnSWuRWOot1DXbiHdH6emsbg92irsWwjPo0IlppNW+JhDL0oAJdEAS
bQXCbPhLIYrm2T2smArJ9q5yAyplJtXO37iq7ctpNyAi6eTeQDsT95txXVdvkphLfQBwEvz0TUFJ
1+waRCTDDbzDJnJUQrZA9eIt036C5XwFmXXIpY7Bm64skYcaHJ0SYp2w92LQ+ychzI1bTyGWl9oR
d2RRHQflXSK0zscNASqxgpp8DQTrXSs633uicINEypBp3mmzT5HdqT2A6vwENULhIBe7ARIuyt/A
0CqLf/EeKeOXvNdc/IKGM4lgwkZjP7ZbTliDuqvMA+QeTZ0MZXWAxZ2uP0UIj30Qk2Bwkof7pIAC
HqilkYEqbQggfLW3qeihag1BeeCw4Zjb51X94ndtBstvRHCQX15ZnwvLc3YxQHA9DSlW/pvKsJ1J
JOLtxXwwn9IIOlsWpAqA3GGz4T/HKllTivAXNsWc+kCl4/XIhvBoVFKFz0NIBg75Oh2M5JAnULVL
Nia2CmUlwjRGZSPKGibcXNBBQHE7bMYaZgJ+CR0byB6yAwykIDn39qEhmTMnRiSKpQmgkAALcPME
NyHduk3uWRlh+lXIxK3nUZaoXTvUBqkj+C9SeARrL4YsxceSGXMeRezZilaqzB4gBwSD6EyrMYHx
A/wM9tc7ebnX/nIszSkScabGWOMIuc9a4fi/ReeH6lstTVJ+buERljkcFX3U4IQHrKj8cb3RhcP2
t9LUu7sDHu0QboAr/f0EjZh0Yy34sxtL4Af8se9f2n33fQNdvWHivjnhGSV21k8lrJt9Dtf569//
Hc78bdRmlxKOL2h/pyjOV9ADJtB0TqPOj+DmRp2sYB9vUGW6JTEzXrCFWn0l6HYYXQQRjGbQ4SaH
/SX+BJdgDbEH60NHze1KCHn1OXTOZe0OyM/00c+iD8cabps4QuNsk5Ut+Tri6E3zPUSpJdCbOAUT
TTfU6M5sRezFg91MbIwFXvqR8e9YSTO1T9mYkWMFkXr/qXBmiqaVcVhIFv8GVLwbZ2ptHZVlRl95
LnBRQSKnHQn0kEgGh21BJ6uOnOQeo3eeQQbr3keGo1zjXy4EIHNqRxIVcG+pB3PikQeHgz7r7uDi
LmFdhWR4Te0a53dpsc5ORu7A8q170Z5yM+IuSOv4wYtrusLMX+jFnMIhoGhRZp7iT1zW3g3MXs7w
y0g2eQuDgZqWn68v2KVWZtUjoLbHTLWEPzXBCM/hELQeyBuQPenCO2Riy5X1sNTMLHjGU80JSNvz
Jzwr4JEETRnY8MB1OuDDp7gOo5W7amHZzdkUQ80DU0+mOZkuLyAs4BdRcy9oQ8xFpJwE7VeWE6f3
jVG1GGF2H8H45PpALiyGOZ8CGEhg6Ueg+ahfxv8Bl+2iXVngobgygkvfv/z93Y4y6ATgVlS8ygJU
1ryCDcLU4nH9sV8f/Pn1IUIAokzZnBD9ybvBpM2h4KNZWcoLkfqc1zC03cWLTKRvxAuDZwrDpgia
f9BKKmOR/breg6U2ZlG0KIve64zK3oAI6767eIKMHA99919HGAwOPtbIbMfTnHZR6VXjKyza62in
LBgsN21WwXmwUHH9MXGWcE4u4PVE6gjkzzdasvApqWHqtAkQfp+v92JBtxHplz9nW9hRxyngSs9J
d5H7A2TAd+SuoQ2Q87iOYCT7AGkmc65cnYxqQ/3KjLtI2xKQIkuyALU9UU6kOBStmiqoz/lBEZHt
NAldPQLo1iGxe/2n/n1Dh3NSggi9JMs8I99sFcHUQckvfIRmA4sHjjwM7pK2gtw9bdak7/4e9IRz
/sAAKL43YCO/Af5jnkyCA1CVDP7dPqhjtACNBe6MHxP0COPLUn63pbkFp2zMsC0UwA1iJ2GrCY4Z
7pS1DO/S6M3PDB2mNV6t5NUFqmDjjQNoJo33gBtxB//QvhoicYNsQ6Mo0g0X9X+YRtD8Y0n/8PeD
913/4LUlWOas/5rYtBif3CCnCF4cQcBuyyJUxQrG4u93SzjXuHYwJ2+HsqlPxCnvm1ahQ3ZGDSI6
VvCVhKkD2DJrp/DS+pidMjSXkaFVyF55cnF1Zx65g1/7zyob6KsY+k9dt6rAsJCeD+PZYWOhIMG1
LqNXXWlZfSWjMTARD1jBDQQGYPDT74QG2/eV2op1xRZimnnJDhjlLtsxAV+Yr9qDr+QNmEoQrNsK
CvbgMaRjKlcySX8/c8M55YBXIq1NBR3zPEIw2mTwCRliGCv6yDPsrx8AS03MjirF0l6jClKd8AL2
7pzOL+cV6FiwBB+zD3ZjFpxgWFE+TbL6pKiEJ3mNgxam6u0u872PEQpgrffnVhfwNwt6GtMTSKfT
qw2z8msGaeSbjw3S/CABXaHLhtCdRFuovRorQKo5Al5U6ddEVJfujLkOdkUlPJj6On/TBgYryQDO
uQ4ALkgu1WHkWi7/Ibz+JoGG1UbgXt/pNPj397/YBFf9hfw+4SxduYkXNv2cglAVBMmYNHanxJph
A7Gfrzo0F6kHFm3i8MPLj/45b5UqMtE0nJ6IhvmlRKHsgTQe3/WNKVaepEsrfHakJCFu2SGM9EmU
MIDNAXJkt3B7lHBCSpxaU+BbGq/ZYVIVcTQN0k9OjYDS/467GLZ7xqQoJuRRauy+L5s0fP3Qepzz
DJibmirkZXLi3fAE2b92n3i4P7uSm9vrLSycw3Ngvo4BbGysTU6As6kbXUR2L8uO7GFU8jY1LdtP
keMrS21hguZ4e8DlRj7lMjkJz/1o2JQcYuQDtyC/Fvvrvfl7bB/OdbR1HSPR2pnklDiP+chB9mm6
jfM461aGa6kLl7+/u4nBjuA8SjAhwLqUEKbCOxL6i952auVarLHUxCzWEPFEdEzLGHVamPGadEx2
AqaH953y14SPFtZwNHukWNEjfSZM+Ao4XfmV5LloYiDSrYrltiNw7PyGOh0rq931WVnq0Wzv8xZQ
14tJxblKejBXL8cLoCvtFpa0ZH+9iQWF13COZqfaK3oHOcyzbNr6nFTN2B6UJV62NUFfwcFX45yx
RUEeoBERIa7pL4CTvvaLD66M2bmQ9BOyIqhZnzVjxb2sqxdh6uYWmJzz9S4urO051l2D/jLFPlVn
AQ+yi/p2esyCsl/5+UtfF38ubOYZXEQxG98gj1T/01jWfcF5mqqVJbD0+VlkYJEDdUmo3Ftl3Phd
qKrew9UxPX9saC7r/N2uRDV+srSm+pxEeQYDMbgNwKWy6vKV1bWwgPnl7+++b2XQuZjE+Rk82rzY
ymHCdcL11PqbtPUB8PlYNy6D964ZMVUOSjpN/EZyFe0aVFVuL7z/jwVnc+1r7ieIxbQN3mxivZ+g
8JjDUORtBd0QaIVd7wH9DZD837QtHLJmfQgK5Q1K8Dfn+yZ7qBg8Tw9KAVhQ7HuJZfA9I36TP6uE
jcVdzrtIgY+WeLHdg4AFb7UEJZzsQDzG4h2SqqHbCMUAbVRjSuBKAeGu+lFmTeg940Ebx3LPeJwN
agNhJ93d+Q2qd/BMrhOzj/Wk0htcmqhyuYh6yUNSd9G33m/H7laAkfDJBbmhD0OYwW0G2SAkr5vG
NPW5ydJcwNMxI67dKNjrwiorKPrmzrGB1L+QACvLPS88YBikX/MIP/His+dkPt4jlO9+uSTSyZ0M
p+KbCOAVsicXNsoNxJ9gmejKqfIfBE+TV5pSMR6quibiHkFy9K/XSTb8tJOq8y82AEXnQAoQvCEn
Mjb8ebAQj/+pY+jtwIaea1xuBuZyDQT/ykBvwRvEWw2qcnzLuzFHcKKi6hfcVMf62HgUDyoRte0D
hzrZo8GIjycYcw5ts6cJVPDOUhVF9gzA1OTteA8gyTeISlfFocqppv1eh13SwZMPBUtwFS1r69sk
hW7XBgl5Q7dUj9J9r6Kyh9Nj0EyvvKqm+Ebqps0OMlB03Ls4DKebPMfDcgM1uUzekjTS/o7F1NCN
gMu7d4ScVAsqxIakrlE3U1yjRsxBhiruumx0jwPeRuxG90BO1xsbN1OjIaxNSTTtQKoEA9Jm4Lsd
BFSloUKkwbeyILmPYYOyrql69jAy2477ZqqqH9E49vy2ucCNNiW4dHADZIgUDmmZZ/rZCSc+5X4G
zdMxUPV/gnQT1gTm+4sHC1joKel+mn6AsavsXVUEQ342qJVCgkVC1xwronNf+tRO/1hos7BN4o3w
r+/TqRSbQTDvm2Stqp8rmzf1lteeyvbg7Q36wXa+7HeA1xZko8awgtNhE9J4W4EAERzSSI33jMQ+
ZDApnN1SF43xA0qjyu0CsD+BdKKucTdsNHV+xKXUQFiqgcjUrxrQnW4rTYvlKt2Q5Ydg8pT5Bd5a
808cWLr1dKj0La1l5J4Hv4PcKpvaCI+fDK/Fu8ENXrJrLbQs73V9GbM25rqFbIyEvSwo3f0205w3
/c4FALzehBco8zY0PVIizuP1NxMASr2ZYAL+MgHxU36Vtd8ROLy2I0MfJ3hmEnu5qss0h1Gj5Bet
CQ/m2N6+qgGS3jnS1v/5ONo/i4IM6TFO1aR2yLSzf3IJq+0jNBChKBOpst3UKHLS+zrxc7JlXQT+
VJk7NC8bgAG2ZYr/f6cEqwO9CSAueQTJLs2fGi30iYwq7vGDIDh43xYdXJF7yDzld6jjO3IzIq37
KBpvUrfMBoHGHtPF9FDnXsnoJrfQ/fjaxiEUZXONWvbDVLjm5E2+oXss+TLdBbHn4EClSfGl0XKE
zw50YadDnNouuqsHi5wCXFZCgN1kDUk/OLjjxwd28tlNA+3Nz4VqUQFNGmrjnSScGJTdBjB4kRj2
u8++pcWXQUFc1FOTiYHyV5CiSyuAv8/Ov8CEh7h0xzEz9EvkQ0sKgQT4FPeeNyR85RJYui3/5x1m
IUE/NuKNhbkZ9px6cbDLs6GGUFfka/HBkGIWcOkcFr+MZcGbUb7WO+jSBzE8fO3p+lW2ELHMCUcs
ikTK0i4GESQctjlyPk+h56/pNi6M0ZxrZODnbOK2TE/8wmQyCeCisP7LNmMXZfuPdWAWcpnA+kE/
ZOkpaQf/QC4v7toFH4zp56YDJLLQJGFV8DZSVpwC2LgfOphIl1ubdmtOPUuDdPn7u3gIdu60JnkZ
vPUhresD9pQf5frF09O0RqFemuVZyAWuCorxxSTeAtoNR+t1kFPuErvy4L1A8v4SDIWzd1bOgU3N
61G8uanud1S9GoNTDr58MObpUX0cSAZ7aO8bHMfXoNtLTc7jL+NTQFitADVjeOWYeAefgy1UtskG
R5zb4mjZdSHKtym8q1d24tI8zTa8KpsLpNeP3nSYKwtA7FB2m0pI3AU9FNbXMlVLczXb8CSAbHcJ
225s+JSaDYlUFNzCX1KvScgtNDCnFEHs1E86UUVvUtfA/hgTeNWuJ2b650M7ck4qYmGS8dwV4JZF
oExuBZn64SaNCOScrjewkMyZk4kSIqKISWnPQx8We/g30++gz1SvUEGzB426HqyPw0h9iFoRzllA
PAySKkksWgvBPLBp32MDSb2J5Cpn8fL6/MsGmtsSWJc3cdQH9ixk8o/pQ1Zv1NCaA+s0NFGm0e1G
WO08+1yOH+zUZW28O3OIG9usVMqeHXR5QO3GJrEd6Lnppdnrs7SQfWGzUwEKfI4VYYVOaVbsbdc+
atFEt9B0eixAd9pdb2VhU7LZQUAHrXjYi+4M7JbdiDAwcHrtnyZsl5UWFo6aOT3o4m8K0z3rv1Hc
MEAFiHpLGpjaX8AhAyn7jWD2VbjyAPHLlTfsUpOzI6CCRbGtG/X/TZJg+uHg9yo7nKq/W4SgSLvR
frsZsc5XNtVl5v+yBuf0HhkWZdLGI4q4XFF3dLlSZq97lAVWGliYqTmlx1Ej4Pae9WfZ57AolVk4
yuMEgyBy8FC1+hg5N5z7BWg4kspMlN2ZpEJ+bqA8981NwjuWUxmvFJmXhmqWh/HxTuIegFuv8RBM
8olC+NPbAjSLjP/1Rb1wHswJPUNZjzBp6qcz6RB/Q13zwCFQusuH+HNQ8oeyjoZdVxdrws4L6q/h
nNgDL5F2MjZszsYN7fAmQPVCMNh6grg7LSfDd+ATkeg0QBBR/BAioOFz7koAgTYyKn2xieCs7T1f
7/zC6R7Mzg2rAbtRiUUJJZ2CO92bR4anLWCyvrovRPSCiHVlmy0N8+zsaJAN8LNOU6TRjdhS2TzI
CiNLQ/qvLJMtMl6PLek/VuOYUzaqMWvHAmWwsyB58mq7JvqWxLF79AYarsTySztsdmyIcaR+FNnh
DAOG7IlYA3gA8XN3h0CpWkPRL6Wg58QM1SNUjYQj5ylqPk9iSjYA0XqPtGwGPP/ZmcXJphuxXONs
Cp9gIrsyWwv3yZywAWlGr4H9c/iatxR6daqP82nHGfdRvFY+BOE96OHyl+uLcGFpzH0GGgCBkykq
yAmyeCVwn3QLcoWP0fQADKMoVnpD+DaSeA2/vHDiz8kcQiOxwJCIOxHwnTY5xE25h4//rlECwl1u
ISe1TykMQuCGuuoXd9lSfznz58wOQ5PetGU8nlH3z0uyRaYNLJiNKkMATjdxZ/E+h4QrCeIdKg3+
9AAR/kp+Q1aMevdFFVdpv4PAV+aiveOBUK9QH0WstzIFSxN+OX7fxSii0ZPOQdJ4s71U5iwC7hWP
g4nT6HEyITINyH5o/zt015pI74Za9VPyI++hHaSOfQbn3dscuFIOPsDF0mMT+WCybHmoqx/walfD
F1XHgCdvy6HJ1S/D2zK3EAWKJRBMgBQj6XEEfPxSqi6aMPfuFMR14OjM21oh25bkBIkT2aVeFW6g
qdGzYsfawvWfxgl4cwxbMjVn6MIUZlcRWxUAMeYQPtg0fuON/+RewTxAkkK8HADn5xmNTzIM4Uq1
AS7MkztbQku5Qq1VV8EdXrW0+TFAbBKGkVHnaoiCTJS1GypIRE7UYab2FmK9MJiCqk5Kb3KQK3yz
zzPCwdNJYAxe5judcTq80gi2dmpDQsbMJw31XlQQkwpYrDNn0FY9AxQceF9AR5BZvtWlHCG5ZZuC
dnaTkT6sXwEzhZfVFi6TfXA/RnnBvyoDYrPY6CZP+a0XdWnOb7nzUJHcqR4Ed/zSxAMpFekpWPfc
tk2TtQ4y1YOWz0jqSsp2g5AauruGdaG+8TkcHg64yyksHgJIepR3VdaNvdlAlgja/jSJa58BuSCG
lu/TfiTJv9dX3dKim90+nNRsiAgvT07kNw6+qTtSdh4QKvZUQ7dwZW0vRBB0dvMQzV1GfRWdSEiQ
tme06PQBtcI83n2sG7O3atO3oRqJQ8oCGLjptnBe/VJB/OuhguDWeJuJag3osdSV2aWTO1fmQwk4
AhuR0d7LPGq8Y18HcGq93pWFBubMDoFwTkahqk4miPwfoPZm7VtUQ+LjY3iKOTmDwuyDMHjivrKC
gPjU9HWfPcVFoZOLeiyeYte7sbCw5vwLzVGIQC4sPQ+l6beCQyQ5z5J0mwqE8J3s1MrML9xccxpG
AwHUTNhJniG8CA4dmLGXp1dOsnJHYw5fkwibVgu+spIXLq45AQPWB8PQwJHzJKDOtyGVqfdIkVwQ
btUvycC1anxXf0sgYXZHizW861Kjl6Xy7mYA1SHpU+UPJxeV7fayU6Hx+GLhtQiaRLyFP/S2FtUx
zddij6UGZ6eCDGxEZGuG02CBh7g0WBXVi724aOGd22545G8jPP/CqlgzRFwI5uaMiAouHW2ZReqc
KBndaJmQI9Jbdg8/NO/u+pJc2lmzQyJRYCu3mg4nLbrsdnBh/4Qwf40PtDRms4NhSGB1aVoxnIiq
fgk7/J4jPuKpRLriV8Oym/ASzSNbtLLyF3bYnABhFChIzSD0WcDp+o6lgbhL6lbeFSEi0yxabWdh
h/2PNQWcL4ZgqLsToMXeT1m6C1VdmY2mdkJmvqfHISW3ZYAdd32eFl5E5PL3d8udOi8tk4mV52qg
wc4BeI+IA18nDYu3LQdGLoYK4/Z6Ywvrbk6JqDKkosxkx+dETMWOpCO5ISz5VohiLV281J1Ly++6
k1BdWDHU7lk3Mi1/StIH7BA3YQLh6cGAg4qAGzQktzNGCLbmsbOw2Mnl7+9a1Vk/mgyCCOfBhyfN
INvqdXJYItdHbenrswOCND6tfZ0iSZh29RNNMnVTGM7WdJqWhmweL0RlVwoohZ6cD1GzYcKUN1NY
HoyBG8PI7SnG63XlolrqyuxUyJscZkqoOp3gIRp/1hP0gqDUhwByd32olrbp7FxwfVpmAcin54SP
EbnV0KkxEpqfugVpGOVXVpeAm4y2Wskn/H1Bszk5YlBlYhvUCs65qwCIxkvL+6kClv9TkiF6u96n
v48ZmxMkEhWquISI9gnqY1Cat5GR4c8U0ObxfL2Bvy8ANuc1WJ5yB45ccYb81CUqtw5lf2RFLtnJ
TVDl5c5PV0OIpRG7zNy7rSLgl+K1tojfHOk8WMsgzy1NCHmSlNCVsGFpwGZnQM6InoIyKM5qsvxV
68j2h0g14ZpAy9L3L39/1wUiE+75EKY45yMrgJPoYjijyBJCD9fnY2mIZvvdTXIoNIrmZ1OA7r6r
WmESuAKJUNyMJY/XaFZL0z7b9xCQqU0EL59X0UzFgwZZeZtAnRgSuy0/Qvfsc1kyttKly+z+bzKA
xbN9TzwF6kU7pK/UpEO4GVJlkmPoqkjeuzyMvV3aU1/cXh+/pfmZHQIo/SOZWfHoBT4P4SO7QA6o
E+Z8/esLszPnGQydMnxKZXYGaoUfiKjJrhp5fKsKeNNeb2JhtOZ2BiIOQDiHwsrZeZGAZQ1/aC5Z
YBZCzTKQQNNcb2ZhnOZ2BlbxGJz5JD1DB4u6W1jt9vljIJCLWpn1pQYu/Xu3UVgeV0wDFnK28DuE
zQ64r2E3upW7ZGkiZtvc8sbA11vJM6ECpVnaW9jcBkOY7tsahfqPjdGla++6kMPncmDd6J0Qp/TN
BtpK8E8FjE3ur39/aapne10Q2tgCsuwn0vMCVy7z7yAesAGdftsM+c/rjSzsdDHb6aIBW8KEsj2b
sMuicm+muLE33PQlb7YMuCv3DO0h0f9rhTcNa3qsS7M/2/OuLDvr2kS8yaay5VbSLt3kfNJrUM+l
+Z9tc8B8fJ0NLj03cLYjUPuuArYFLTnmx6kcs5UbfqEXc/oAnwYI3gkgcXTfQAgHicO02zgPD/jr
c7P0/ctD4N0CG4aydWk0RW+VFsFz3o6SAc7Uwk/1+vcX6i/A3PzZAEQ4E49wP3ixpsj8Qx0nEGgH
TK9uPOhul00cP1BIRPZffYDe7BdGVB9AEoTXnc03CurcyTmLPbYGSFnq7+xMsJCxrvOiCE50RF1E
AKN49PHm3l3v7dLXZ2dCDmEZXXYsOLFMuy00QclDHX7wTQuNjj+HMkHOMDSDDE54qEPPWORgfdE6
L79e//ELC3pOKVAMMDznN/Qkem8yj9zD83WrVYlShDD61/VGFg6cuXh/BV/wCvTwAJAmBlDLWJMH
cG0f26iF4mxQf/AKm3MJOOzj4hoaQi+qaEBNMXBs9r/QLO6C2wgmTOljX1jZfKhmyqL5SRB4pgYt
MTjlmYy/isrAfgLchOljtkwAQ/857x0HpGVyVv4HwSOaPEeQVfkK/I/wPl+fk4VVO1fDd1rmnskK
Be4t7nuQRr8PIl17Ei2sKj7b/xJieimtg/TkRiRiIEEH6KPiWWD2nQ+x04/1YLarhURqdtC9PXNg
WMqbJG2776z16+xDkBI2Zw/wPmkpsX58stOkHlSS+N+5M+U+rKb808e6MNvclQ7iEH713gMs1Zqd
QmS09/01ZYsFs0PGZ/e88ytU/LzMf8n9wGRHC50VAjnQQuXfpJZR9ijTHjyCFBFTuEt4B6s6Kcp4
X/VwH7ub8qnlh6jAm9LqIK/vkg7v6GdetbW3k7bFs1BYYx2A3BAqrFGz7KP8oJImQK5KtiOAf4GA
KtXYQfvlOwDw7ZowyNLSnYUWOVTi8jRL5JsJ7fgAQa/mWIflt+tTshC38FkE0YjWmtyTEjE8Xj20
4DsAcT67HtGegdag3zVrOZClTTI7QQzQ0XEKDaezrMdpQHk7AFe7YT5w8F3lPsZ7ZHM8rLVh4NM+
kY+DK+XNBXajE/hMG79sYHjtrYzaQl/muFi4wCu/LsbwJRG2vWcxZANkFwzPI6/XotalJmZnCu/U
JMFzDF8GSbNHMkXA3zel2DaVUisnyuXk+MuLcQ6OZbDErmtZy8ff21H29iuTeP40Iog2KfTZdteX
2ML6DS89fBd+iR5slyyk3qsTXLs7UAn0zZD2XK28HxaWcDg7VRoeos4cmebMAuPuVBq/yASsgNxI
e2/q/ubDyVU2R8q6rKYDCcLuzFMV2VvXlSxHnBcMOCbDJluTW18asdmONxHzaAOJiDcD+517Lnpx
TkPo4F6fjwVzIQjb/jkheV+OASoi8SucyjUETTzUZLtbZFe9eEMkKwQkznLtQGgJuL7PcTKGt7L3
0lpuB78OP6uYpTBlhA5csrVlUBnUit3FsLiqi0SDCF5wuE6zUoJ0cVOOSh3hCub4OZcwWr7HA8i2
RxmP1X2apmbahLwvYsTJXQjFQpSSCal3Q9VBgk9BCCs9OB3rEHLYHYgR10dgaeHPjyIUGMJwTM1b
04zhY5UUZ+4E+Vyx7DyVsDW/3srCDp7jdCFIBLtgzyWvREOh6ihNLr9LntfxU1ubjzkLsjlY1+SQ
Pyq6tH1Lqig/6sgLf5SQivtYTPA/SN0uI2TMg/xNAie0k//H2bU1x6kz219ElRAgxOtcfHc849jJ
Tl4oe2dvAQLETQj49WdNvhdvxRpOzVvKlUKjS7da3avXwqsCuIOpvAGPeL6SiHGcdRuei0ZxFCBD
PT4LlidfmOn7L1HWRbvze+DwDTYyV9R5kOtWiGeT6VMHHED0Y/BdiQWoD710AX2a5yHjP6aQgW5z
ZeNdUzr9/YPDM7g4TcI6iUFrtAilNUQ5N6VpvTVhP9cAVqRj6ETYnEXJEXRTIrqTaMpBOnHQ/j/n
V81hH3+ActElZGIjkqPPslcUxLwHNOFAsC8MSuBwVLaqJ3N6gX9yA9nYXJ5yD/JLXvkMyczxtm16
tC6iV92UmbiiQfkjHMarokOe/LJ5WXZPBgiHzQChgdMCrMttXlQbCiTfbT+hBpwFiHnOj+OwfBuL
y8tOtEEOOtCU1rXYKDRwDlsGtUcBpbRlNpeZjo3ITetuBOShyZ+RAWzkTR9mvrn2PO/CN5kNxZ29
EuAK9EA/g5YiBKpNt3jMlB2JLqwi2Mz6QATG0B2n9TNg2DR7nMESa45gv2LzhStkhR4KtItdoOfk
GHLA2UEk0wF5WOeQLT2/0Q5DsYG3c2QW0MNPCv3ieXZjIB3Tt8hT9xRlvSLu1xJMDnu3IbWgAmAU
3ZnVs04IhboT2n+8Lno+PwfXx+l/vRW6hic2ethlAfKhnQbBBtDCI10JNlxft2KNU7JTeH0NNd00
ze8JIv1blRQvl/10y54hS15CbSbu/pWRqn5pwqfs2lccwcdF37ehsmDLQls0KlEvGqqt+U4mbAzv
QVyJuOf8AA5HYWNi81zMdVJ04rUHam/HobK4IROvb2O9yhXk2AAbCcvAnlyAPNQ/Qjyy9zdYowbQ
0Cr4fn4Grs+fLOPDXUc8kjcReJpfW9+wB3XqqdE6WHOkrq9b9ivhd+ayFt4Lp9B+4KrzQYDM0tX8
tsN+bepy1XQ1rpmlfU77mfvbGSoP2VYFoEr9FgGDpzcD8oXdiqG5Ntu6tecMjZSejvmx7dC/i/v7
p4yC/OtC5rfze+EawLJkNMi2NY4/PerYb2/buou2fCThFXIiy+b8EI4L2+YuZ3mWJXHZes9Ggxc6
XOQe52l6ULyBagN4hTYdF8lVY8wasewp//dJhEAtE5cgyccbuwhepJxeQckNMvQU1CyP0gR3S+Od
OG7lNkgWtMWjn3mNqc8xTRuzCAFTCHmA6/UFlPn1Js2be4B3f2nUJTdIJAJIq8O7wUekcn5VHcfc
hjCG0TJledmPL8yP1E5E07Ark+zXZR+3EgmgnEEPwVgFx1B6U3HFZsWq65JH8ttl37c8QDdD8B4a
MsXr2IDI4VF7ddqiad6Lx2rFS7p2w/ICvR/o3KRifCFtdC/ApyylGvE69eoN17hpvRoUjdMpZXXZ
jE7b9MGnzaJLWdNV0REczerBiJZ+8RmM6bKvW26AQjMtoEjgPYO/P2gQHSaxp5N93UYafQKXjWF5
ghzUH/DJHkIqUPxfMXTxXS2luj7/cUcHCVTX/7s+YmnCaUQm9xGIlrs5bB7CxeyUUAfh8cfqBKGc
6fIUJdUP1CLEypQczu33j/mwKdXEwPMIVo2jLuvqKoQaBNg/QCER02ItWnQ8Fm0AoukVD6rEeM+k
7forFZ6aoBXSAXLi/R60Ej8K1O1uzy+iYzo2CFExDoh/PHSgyPXTJ7SIyH8N9EC+esSj3so5dm2U
DTwUcqnSnoT6hRr/CdIR0c1vRJCI5rdZV+oBNQV4t7oB7iEJ77z0Mm0ZKHz994CwJeyJmAv/KALw
RUJ3bfHH56iMmjUGR4fDtMmXTV5MvYBAzpEued5dMZUtyZ5oTlfyu67vWx7AeF3liVrTI0g4IaAh
FrYk14sn9L+X7b7lA9owjFFtKZKjggYxZDVAO1TfcekP9baLAslXeJhd07DcgAJRkQQDbHjkeqRf
kGtHHpEB83x+Eqfd/ORqJpYbaFUTl2EM1uIKlWDQ2/Rgoczinzhi2TOYXrqVU+yahBUBhNBRRg2m
RRptiPVyJdC4kz90Xdo0FyW5AhtgCKEJnYFYRz23PDXXvUh+pSGwmYshK7v9+QyCP9CFuvXRmKVB
ywv21uSGEwLKx8GE7VqQ9LkzCWx04Vy2haAUV4qAyvhbSOGl5NBBAC9uK/LX+d12TcKyaZTIzeRB
8/A1jxNQbaegtYk2Y7RKjvy580Uh8L8+Y5ZkkApKBn/ngC921ZUX17lXgoCp1fwuieY4/cvvOcKi
2zZPErZWuv38EAfJabofrpU+zEFf3YB0F3QXwxRuwIrpl3/HfkiCHyakQAVGGvRXK1V010ZZdk9q
yShpJvUKvvJyB74xcS9ylFwWPq01xbqGsGye+QISD/U0HeGFq/8h8/p0Tt+mNDYrAYDrKFiGn/ud
YoGBe9eToep7FULd/CgSFawUdFxTsCyeMhKPUVWQI3SQ5uEmD5M++0b4EnT7Zkn5vGL3jq23UYZq
4iwyPZev0N+j9xB4/KY8RN7AAreQ/QOS6rzhuIY5RbUfTliYD6CYKgN6BMZ8Af+2ECk6GTccwkJq
BxaCfgw23Qhdxt358Ry7Y0MO6RiGRsZ++WqgDR1vwRwdqXtwIIxyZfs/f5IFNrcx8Cx+TVNIFvFR
op3WxP38NW+ZLh5TSFPdZUYXz0WfR3WP8CnsvBszQPLo/OQcR4Of/v5hMVtFIhbLPD2qonpBJVHc
Zp3/tICa9eb8AK7dsvwBhdx0j1Yo/8h5Ja8QZKQ7o3EWhAjzryPVK970tPl/3p2BTWec91XV+o2p
n2cAzm9mULz1PRSFQsTNWVEwXHYSVNhf5qzS+abwpiYqV1bQdTws/4AJ5UssRPfKRg0cxCwW/Sse
UZq7KLANuOUc0ryAxlYdABSOrOVD2A91tCVJnNxkwaj5hZOwPARhaB/18yEAMyxMZ99WuoDSo1bz
ip92bI+NSARz01gqmeH9VAJBLxrwwUKaYNN3UqCVS4L4rmK7EpfEynwcx9qmN067pegTkPMCsa+X
GJpSorjlIH1UUH5hlzGRBTZKUUeLwrNNLkdKfDBYMgIiiWXrFeyklXPeen53t31yrm1mYzYwGnG/
T/F0Bpb3mQ8gCQZJXo6YpNzMIA2s7lCcp8k/HUjwsi0Fx1O2Q+chz297rwr1LqrSJvuOSnQyXJ3/
TY4DH1sug7Opi3SKA6/DkwDepLSBgByXayVG1/ctjyGClnRJ0yXHtu9aD3yoAhhWOQlymYR8YGMW
geFLoAvUdq8UerF3egbZOfi2p/fzy+M6epY/6MOq0RBuwlNKhODHFNEAjBTk9VCxAq29WKuUuIax
3AJoSbSC+lZ07BdRxw+parx/TOX76X00hf3aW8E1iuUXRItqxlwqjEKz6QmajWQ7J3F0PbT+RVjl
wMYp0nrpwJUiwiO0U8B7KJq0Ald0Fvgr2+G4f2ycok4DEYPOs3slUCG86bO82ZgIsgTERGLXZeMa
C73j1NqQxRS56DrLfMzDgxrIVZ7PI7stplO9+vy5csTz7DTBjzd1F4BEPYiHV2r67h58FIs64dMj
sE96S7IcQQyhzHXDQkBvLxvRMnT0V8RFGp20Yzw//AtyfM1GppCnFsSvd3naoGhGVunPXetnWT3u
0JQYn4RHU/rxvEu5BGdhGoMB+PxkHCfZBjPioZMkAQFwgVWq22LJ5hs1lWI74v5eGcI1Bcvyma4S
hna74RVwRx9cGbP3GAxBcNkVagMLpSoCA7m5+gE5NXQJNrS9rcpMbaqwoXses5PDh3TI0K1mCB24
poBZ1s88NESDXahBaNN5J0BTMWevWk9+u2Ftw1OxAafwHZpY8i8DBPYelyG/pRlJ2r1XLN6wAUZN
7Dm41rchxFT2dBjVC004GBCZIWp34iBmUJwYkhbA8ZEtV0DKDgB9eQV4sHPADrONZ2LwlpiYBdmX
SXE5PJKxCNWPRkM9TmyyIiP9dWNonq7Eq45NtPGOYGtogTTNx1fjeckRGBOT3XqdN9GLWHsCG+mo
6jEuC8imHiUtyfNsBjDpZD1/nBeIMSEfsOa5HX4vOrmRD+4iD0qRJn09vpIQTYUzhCO0Qjt2sCAv
iQrd4SKrshGPEhCjakDkfaR47Y9XOfR0560WCFo3/uJFKw8k11wsRwQNywVKU235nHte9WRKFlxL
KD5te3riMfclxCQum47lhEgOkpxyzulR9R2YxglovOKNBJtDcx2CWmVNTcJ1xqysRT8gH5YuY/1g
mnLeAkqt90O/BjFzfdzyQgBTTxMrdXBUOtTXeTMP3X4iagj259fI9X0r8KCUgwDNH8fXdJHsdk49
QH08Ga2WCh2OOrKcDu2qQYBJvnk1agnmK8qSzgDjyif1bQlE2x8vmoYNJtRj26hC8OTYxKS67wKT
fy/DVa5Hx2VtowhZWALwWUHsB6j2aaMWc3VCK14JPQ7gz0m3QZCTFYflWC8bUgiRAlBCz8P4qqYB
DEBA6xoPr3eImH6/bKWswAP1k5BOyKs/hyJmPylnhm2TackuU6gKbEjhnIo6zHkmn2VUgn0VXTdX
KbCkmyGDHNb5KbjWyLJr2iC87yuUH+ZYVV/mBS2FG5Kq5KEbqPp5fgyHkwoto56boY47pRGfMf8p
Bzc1uPbzelsGaB71VeBddn/YUEKSjDSaemx3mBmFWi2o5prvPenUfA2KlHzejnlCorVCumvhbGPn
Pi+bpliOAvoA5T6Ms2ZDZirITqAR9zKvG1oWPzdAMBOy4MGXjnhGB+bLXHblbbOstko49sbGD4qC
ghB9Souviin6aGSa5Jum8Mv7HIX8xwWq45c1eAY2hBAjDR043YvnfgCrhgJdvEIW5dZb+Bpvh2NL
bBBhH+UF+saAeumLLpv2LAYpRd5Fvne95MuiL9sTG0mIh18JleMoOJIoigDWYNG9nOLpq+gzeXXe
YBwXiU3qyfJmkgDACviVWqLzxyOBmLZJVUJ9Y2UWDjdswwlZGftcCeq/5bPX+eg3qlh+VWhfRdux
ZWCy6yOSZkCfVOLCbLENLZQBOH09TYL7Cgnwn4BiL8O3zC+EXIm4XKtmXe9ymjJwvfHgPg0nvzQb
QpM0eKAkmeIVD+M6YJbNG8OkzBqzHElcqHAnOkO/GCVytpMyvKySGvx+cnwIT7kiU1bVINzrFxKB
NTxtoUMAmtNs2F90umyoIS+zJCONFg+8iEuwmHHAlLcTGklX9sHhUmykoR5BPJPHXXrfgggfPR1m
N0/c30nkZK68aK3z1VEasMGG1RT4JfRX9DPtuhwsF6HZtlH0z4lsi3FIpLQq7nZzpG/QEPH3+YVz
Tez09w87087xnDR5PT2b9kS3niZDZXasL6Er0+dsniDflXlr8DfHabYJN2ljqoH3yP6oqSn+IgR3
Px/jtQe54yTbaMRCDSkJl2Y6jl7Zbytad3vd5+Qp9/TKYrlGCKzF6jqvPtGGH0WxQCaegwxNdmX3
MPL02/ntcK2QZe8ky6I2rIvmtYe5650sF/ZdQaCi2Zz/vuuEWdYugUdPyajIMSw0NIKC2EDBWOnJ
+4ePNGSI7VEulHgEJaPMNn1ci/z7kKgWvHbnf4BrgtbtT0OtOw8Q7KNe4K83PB3i71A/4StFSf+0
FZ9k0G3oYdtN9TgFqXckNCg0+iFK0v8bZlGvbyDoJaOfFYSZwMe+RDNMLGhiLz6gSOHxXdQVmY/g
LWyp2adIw4feJh6bbFyZuQNOFPwBU/SMKggdzTNkk4NtlYC6kyTRXoE4r02Cf5SE1hsvQrZtiP5a
pv5an4PDxG3qRSbjkM/9PBwhLoc+Cp6UkMUdyb7llGymYA0o6RrG8iRVLb22nXuUtVWj2yNtwjK/
FoJ1ZG8kGoUfFw8h3so+O46RzbvIaeNFRoT8bWBet4HUbrmNx3QtRHUEEr8lhj84RRKoLAioF7+B
fTa9FiXKZJtqptkzGkqz57hX8/fW89nbeZNweJXfR/njaINckqQy5Cgzn1yJCF7RFLm4Kjyzpnnx
m1n1M7Ow/ApUu1K/ggDJkXtFNn9LWTYW/ibQKNL1yJDPrbxr4lpHPxiWUV7lyH/kt8TrW/0lLXMI
5m76tPIksFbFMkFADdK0FVQakMqarjngPj6YILsyAseN7vLgWxtIFEe538zZO/X8AHVuHkPbbLry
Zv9CUoXABlL2BWvB3lPPz9BJAiMNySE8t2vUnLCVx7brlFnOyosS01dgCv4FmbIaCGCQ1eZ0owA2
GNaa3RxHzQZNSjlORvXx9Az86te+ZAn6h4tufxJw8RMwKtXpam3ecc5szGToLSKlfh+/dVIv1+BQ
QmUWmoDJ0KwAT1zlSxswKRO08nLwUDz3gf+vIfkNtEqg+D2DN61PygLksuFjimY+8Pu/LGE7PUDB
vth3ZbiSNHe4IBs42WaMBx7vp3uKO6CXe7CGdqBg4Khvi9dUQ53tbaF6DWfjGu20zh/sVntt1Xtx
F4J0G3k9RJ/b0kuTfV50h9YklwlTBDZxo8T7bxgClBlEiaeZyr3lZtTjmliN60xYEY0xIKLitR++
EVC77Ody3KeQ2IS6cX5ZwY9YjocUCV3CoI7eDBip0i1f2qH5CnhQSFYOnWsXrIimq8FS7C8LfPXp
duvjttxkZdpuMg/1xZJfqEsUEMsXKJCP83IZkmNaJPxlnsWkNjWqZCtY0883gtooSmj34bOI+N/a
tI/wcvF+zSIO9kIH5fb8NfO5M0Ph5b/HFdLcAViDq/wITHPxPo/IUfVepi+6kKmNocw51OgAwpmf
Q58yKCEYrfUOwOVyDVPi+vlWeBHSCinWvuRvsoG65TBzfdP2Snw7vzifnyJqwyfBCgL++KHs740W
UbOhMZTt8zmv0NAfQ5EgqJEJOz/S5xE4xHb/uw0gGI6KJODeIQW0YzuTed6EdbSnCoPNPhiqmSf6
zdTQbRxCXef8oK7Fs8w80TNPCoTab1MGjeaXruHAyxEC4crr8wN8fo3RxDJzJDzkZNgk35KwBAdd
Y77EqSw29Yi0WK/YwVfy+fxIrvWz7B2aeqosJz89tJUE5kvKPSSvvqR0MVseoCK6oFF1qrrHBXf3
iuW4bNMy/VaUkAfrJIYUEXkFQ28GLo5ZHVCIXzN/xwbZYEp0LS75bERxVF3XvECuJHuB7pVcmYDr
65bpE9BPI6VDxREUgXmwb8cc4g3DEEVyd35THOZjgyZLlXUFn8LwjeVDtCt4N+7KFuRpfeM9Mj3R
C+dh+QAmod6rRQ4NHjmBD7Tq2cP/g+fOsc02ODLU4B+qs2m4p+ikH+44KAHvwi6F5ae+jtfUhlx7
cfr7h6hBxX4gZCL1PY1JBr2L3szQPgVGKVxWMnquzbCM/UTUYE4aFM+tQAqkndnPnAGaVKV47kGl
5nh+y13zsCy+r0bZTlDWeBZo/rylSVe8J51eI6Vx7YVl5SqcWAoxn/QIGp9wJFvlE+CeNpC2Krl/
m4VFsmbcJxv482UExZD/7ocQFPKqwPoesfv9lUiSR80PPUFl/rdLJhBH2I6DfLlo1WxkZJ/wChLB
ujzSQkHDHHrJuCADULfUK5vvWDgbCsmyeUp9ps09ZhLA9SY3gkGgHt0YlyXxIJfy3wWTvh+jn16U
Ryhys+sqHOmhy+WFF4mNgKRloiEDTOVRKg3YMLZDCXM0DGQAPU2+oYPicNlOnBbwgx2ifSTknAz6
GPqnXF6GhriYgKDl/Ncdp8rmYVSFntQkvBq4/uSRjTnuxMm/bov+nc+4pBT08iCJvLLnDlO0EY4p
lG8a6PLpVzMSVWwgMiCie6jOJPHKu8o1G8vWeai6YCjT4ahyn23CCZEKdD83c6DrvYqL/upEpwCx
4WZlQo5UGbW5Gdswb6Ei3/X3eYcs2Ryi20PrtL/JKWSm0fG/h2x4uof2QLmn0QCZ03FVeMI5tuUQ
8i7LGYBO+ZH5/HBiQEs9VYCDFqTGrCq6rQ6Xp6kCCAVNbhDCaptx5XZzrLKNjax0F1bpzLNjSNmD
7DJ/y0r+ogjSWrmvzGaaU4BKEeycP6KuidpYyb4e0ChCw/5JFjMB4K+EBOI1hKMb+dYCRj3eV5An
DPdNRCGBRCvCenNNtezAZJTFpF3TQ3D+DsuhADk5FNSbehzZfL4G832xk9T/N/X0fo7jQxgCVjb3
BVCCIWBkcbkmM+mIWW2IJUXLXUKWOTsq0yVQFXipIMgB6q3hf1dl6lW78yvtuJBtasg2TgYeShTx
B6C2Dxnr2uu5RLiP67P+NYms3Z8fx+H72ck/fHBp6awVlBi68a2N0ExYQabzSpjoYawh3XZ+BIen
sWGV6VDwYRFt8wSaZlLuBsPT7wOrvPfLPm/5GdYUrGSkaO+lUBAd2zOPgrAAKnCoqF6dH8JlZFZg
EQJNOWlPpwfVNOFGIGnTC2h8QMC03XlKbxepDqNfrVGguLbEdiYndWsQWnb3JMrQ8U0Crw5ueTJH
w/dOcwiInZ+V41Fkwxhb0REfXeTVkQXdbSoBeVXj3wgx7nVhxOa39/CJ3nensOb8iI4zbQMb857X
FV+6+olWACOQW4keDAmKIHRDo+W7lVUe33ciMnKt3cw1RctLpMhOjzNeYq8pC75TcCz+4E2AlJVW
+QZ2dAfCka9TFCEPXE+Xxjo24JEkIhQMcLpjq+suvCZN2UOdDZLof51fRYcLsrkdwxC0fH7bylco
BTXb3kdm3SPTTRohNhzIXVSvClU5LNdmeZznCULRdV4e0f9QvqS0YEcwRP86Pw3Xx60XR97V0Oxm
tHiSaD5EoNYKGl8tFGy+u/MDOMwoshxDX4GTFs/I8ph6aQYSi7YqiyfVId0LUHAiCLtMpZf+we3Y
87gnPpZJFzGX2xwnjmzmuOzuI89f6/Fy5MnpH6BHRgdg3wd1b0wzgsEC5IA5wNDbnJgvgNzUeOec
dOMrgkJkOBTXangZVPfojWtAA8eG2XBIb/Yo1Du6+GcA7tXNksvsukGVcMU3OHbLhkP2UcfRq1RX
ryKc0PXVLsFOt1306IdCvZ0/EA5vYMMgWR31SDdI78CSGeuWDu99Me0qhNRUdLemi33AMCskoFZF
qV1LdnKEHy7XquDZHFFAIlmahf0txCIhUynnyphv56fkWrXT3z8MQCG5GSlp0kMFdtwQKchmOYLv
F+EWukHX3LZr3U6z+zCIXlQwhqC1OIgJBEQgnzrMWQ+oSY9wxETLvyEVT3QQv8ol/OeyaVm+IQH1
Sz41Qr63/mD2S8CAzukpQvnYeCuBs2tSlncQBL30Ew29A1j6FZoN+BVgaxAIkKe7j7KDbsi1P8jn
8fSKPD8rlwnb1ItoYoLcrt/Nv6q0FU85+Fu3FcnUtfCAVK8ayAWAcgdtDY1Jrz1T0S1UnrpN2ic/
YmC0V9yi60xa0UUqWxKAhXF+I0OkXtOTnCgN4/r6/BwdB/IPGGWfNIVmVfaOdgJ9hYR7vQ9lPmxq
CoO+bIhTlPbhOEaQrq2LxGTvkNx5yP0xvR5i6EH2U9qsnA3XJKywYWa1IZD8rA88V+010dV8V6Gj
cTMMY70/PwlHSGmDJ3sRxCPIfeODGpFtOcm4nRDgaGbCC1mBZKmPQogvrb1aHHtu4yhN1AfEy2j2
3qODd0/KtvlSUNDGnZ+L6+unv3/YEIPmfR8det0hTAf0spGi9Hs8dLP0wsSIDZjUbdokyG7Hhz5g
D2ZJHzkt0Np6Wie+RLdTRJ7+H2bq2n3LM7B4UWXYmuZAfKDlq9MVztDrsfHYqjqha8WsBwW0wuQ4
T95wUG2pbjUSY2QT1en87/kNcc3AMvE5qz2IU4v+IHskopFjHx+pil4gUT+uxKCO42tDJ1NAM8VS
E36g0wR/qeMXRvr3Crqw2xlgjd8voumU7jk/Icd62UhKoDMHQIXU8jZ4hMt7Uo4TKkZCzXG2Ehs4
lsxGUdIKKcQhbar/xQaI3HdVZub90LKXy6ZghQJ9DI4uESkQpWdQzFUAAd8uviEr7sT1809//2iC
EIiqwG1THSpWVvl15TUwEA1PXD9HQQle8csmYVk6rsI6ZkE9H+Y4+J5mkFZDL9SFBSdqXfqctFMh
WD8fQOr+SzPotgOOseZCTsv8ScbeVo/mi8dk583zARKr7R2JgcIE1T87zEKrbaBXn7iuk2pbdm8G
HclkOvS+OlG7T0nwr+zry3QpqE3NyKWErLoZ5fsUTm+FpN2umVZVhhwPSxsGCaXcjOWI9Q49+Fah
zCcha49+lQehONnWuKc6no4r2VrHgbVxjWkiWzM14XDQAdQ5w4UCaxNM8s4TxLyeP6yuIaxbXA44
S1HfGQxR98sGDCaq2kjj6+lrcyLfXTFs1zCWYadL1IgqyUEV4GEnIL1NxWagEk0E1Kvfz0/Fcaps
5GLapGhrRKvbgSajelBm6t+Gll/GLURt5CJanzrlI491UAvo91rODlMO0z7/0x2GZwMVW1UU0BIt
x0NLToVFiv656nSbZhkIzIpFrEEkXNtg3dqnR0pIJdeHNo3+MTOyOeE4/IXkzhqmyjURy7IzgEfB
STKL96mEOQAS0W/jJngmBc3vVRCvIJNcO21d3RWYqnJAVNtDtYw3xEfvfATdpPNb4fi2DRsMm843
3BvxbRCAIzuO8gcadtbSvI6QwEYKyiWDwoOm1d+nXw4pqbuioteeDB9+D7Tw8a+2JmtduK6pWLad
Gr/0TSVbhJxQNYIwpkAXQvnjsnWyLJpVICKLoVlw3/qeuSaLib4mXbL2QnL99NMB/nBVU+DGdZdU
7QHMyotAtXXywTKhygtBVX9g/6Ym67TmzU8OX3ovOm95DobV1jLHs5lYlzSBYyiy2jQ/1SBN52+S
dmB+t0/8aW7YlaZ1PNxzMs7DVQrlx8ggW56CP2wT8HhIV/bH9RssUw9MKlmgO/l3I3ygeCZwk/bs
pZr018KAggTiTSD5IpAZndrLrNKmXdRFpUAQwuXfAJQFmxbkA1d4UK0lKl0nwrJ5qaMig059/ESz
0Qu3yOpF0yYEy8DN+fP8+b3u2zBBNVeKZF4TP4GNHFpAonz+Hbohf5Puq2X4enGd37fxgiBlGYfB
sOWeNMlNGwNfldSr5Jefr5NvwwUZizw8AxoG6tYglY/a93WEoi4J2EXhLWTi/muaDAJAeV7o8qB6
MexToB/f4TGbtVfM5zeI/wdeMCegjBwW/Tc6ZttNC7GKrTxdgEXI6WYMwLZ+fr9d63T6+wcPQzJQ
31XzmD/pnsjsUWkGJecpHfNif34A10QsJ2AWZnTZLfIAzBPaC0+3lA5AkTTHqHIHMbk9P4xrHpad
q9DLJq8vSzxq2BI/CiR49BWtyvIyHRzflm+uesGUHPP8KRU+DA9CZgnZLT6Zq5WFcs3Asuyq1yFJ
OSkPuVDsFiq44luUFfEaTPoUevz5qPH/AACi1OMHA7KvUGXP/R9qLCv9Tw5dvP4mi0qQ45hFx+nN
EoTGe8ybwvs5KRjNVQWS2u/CjOhDhBh2OzbIt/sk2Jlc+MvdjJYb/FuyMN/P44DGpgXJUm8LJkWl
H9HHUDbXaVblzZbSOUi2o8fK+hEig2FYbBrJ++yJIoPKr0ioRv+xiuKC/RUGv+suPKkT/C9kBtrk
CcC5Dq9gyZvmBvR1tbxq+yLtjzAHw3d08UP5j8IS4nLvk7aK8PofRfruFZXP5YrJO46yrUkdlgNP
FpXIA60y/6XtTvDQRr6EU69eTTy+nj/JDriCb2MdOx6WceHn3t9DU/p70tN0103D16hFI1KGB/UW
cMt+O3lzsk2SekfRPrcywVNY8dkZsXyamUfwxAtMUNXgov5tq2A3GtG5s5qdca3haegP/qbK+ABS
yjh7FxF79oeSb0G3mu5JoZKrvOFrFSLXMJZbS/qiDmuDNYy9rkCOHqgeH+IALGcQkxfVWmHANYzl
3NikuzGjarrvRl1sk0w9xDJESW0S+yoMV15FjivZlq4uOVLM4GZL/16S9CbxvHYzmGBbdsMXdHUh
LE/qFRSWa/utV4sBcnsOka17orA4vgcfRCOfeJsbeWzaGkIrK8fM4elsRGQ/ZMKAF9KgzZlP2yYV
004T8v28+Tg+bgMgJ78H46SXy/dlVkG1pWNRfQG/Pv912edPL5oP5zdsprCKU5q/zqCMbu54Yqi/
141XXPTuAgLV+n4G2dhmaOkbKGvSjahTthuKbC2qcC2OZeC5p4KJ8Tx6mkGXUIGuwEP1r+k7uNnL
lscy74yH/RyUrf9WNDMhB1KY4GFZkFt5vez7p4l9WP5oAHyKlkvw5vcqfWrYoKuHIdBVvRL+Ogza
RjqKuYSceppWb1Ilyak1vd7WCkR1SEHdtXD+KybtsDRbgTolyDeBAi16khAW2eY4sRs1iBayH2Ql
rnNNxLJlEU8hyPTq+i3uSrafwtPrkeECLhr/p2xA3H3ZflhBi8gJ+m+HLHoiDUNbNwGufdgUJItW
9sOxUDZkkS80M32c128iZc8DiK6uIJ5+1ejeX1kn1wCWPevZrwfll+FTOLNnQ2LIqw5hsffjRq+8
B09f+uRStZkcsySBYAnv67c6K8xzQeQvkDDMI2jNWH0tujnc93E374SqppVY7+QrPhvRsvJqQhQJ
hZ/qnXfsGRTJ/84BHldS8scc1SOk+uPLRD98G3hYVYs3T8VAnwxH+ctkAAfLOGDboJlWDN41F8vg
uznXBaB61TvU5iG+VaPsPrW53NQcuZweRAybYILC0EWn2UYf0imvcxPE0V3vAVKH7tV49rZLCG2x
y8yF0f+6LzMlotOTzt79pH6eGJTOYyhlXPjrLZOnvucb3dbiHS0m3mZaiuDJa0S+Ehw4rg6bvBH8
eFVHgGQEAKDpx31VoDf7/zj7sh45ce/tT4RkjAFzS229JZWlO5XkxkomEzBmBwPm078PPXqljn+h
+KtuIk2PhMvL8XLOs7xkvSiH20LdhhgmhZFNGmrnh59TiiMVWWUXGt+47GwBkldi3YYUQp63AoiM
hueKIAe1J5gOD94kiQNCV5l20/6mVWRLJeq8GMoUspZngAnL4gG4/NZFtDuzuu2ta4MGg8kz4TRo
cw768T3NlvJB2I7H679+bZCWv785YbtpIAPtC/rf0VTo4U72ugQowzVA3t3WhhXUHW40sq4NO+PB
m+yrXHxriHvxxZht7Oori9X2gU78DHnTVpFzUOS6vcOrFWo9rEghLX1bD6xAVm4COc+sZWc1AuUL
o6MxblCN2s3lZqbPXTnCbaigJK5fM8jXnKuyCJNzN+XT+EWHfjl+mLg3AdhnIDiMMm7X8fodzCGL
8jLWaeDzXZDAzX1nOu6GX6MOwgw/Cd4qU7kfABOWl4LTeSaxyztDt9yU14bcugnIKXDw6eUgJSCr
VxQEtEG27HB9vFe+buMJoxbcKTGQ4ofL9NMrdACls35jMtc+bt0BCkqmHAk8cybURTKjGDq5g+HM
cOOt28YSErlo7CmXnRfaKoDg9J2PIsRGcXTtx1uHvWM6eHaatviRSlnsalMTL45ET25c6bac4lg4
HjI0ETknZoroE5Oa5keU5payb+10utiYhL8n6l229O/NviOhWpp1U0EfAEMBxYh073joPylkueOi
Kh+ryX8K8Ye223rJrWx0tsAinyMv6YwZz6IdkB4IyamQrXPvam02ttK1qbE2iWrkg69qMp4Z2P7H
YPbdPTxNnq9HxNrPt077ppcBZ2ODm/dYAYIGRK/ndjruyg7G7B6pmk37pSWC/3KdtPUUy4xgbzHG
/AOfNQU0rwvL7lTGhRRZFj2mQSTVp9EDK7Det46K9NlUkMeE2/zcBO4HuLcXw7iPNM3o3dzOnXjW
aUeG6F2YVNpMB1YzWZ8iyUP345B5Dvvc4gyiZwhGiCaK5VwbDosCpF/PxvGa2dlrhTfBGNd+WuYm
hpZr9rMsYaye9O10LgLILR+hr0NIPLuBkZ8gOBMW3ydo5UOwGG/HbvEY1lEVnXxvMOHnoSFJ966e
S49kOz/Kivqjw/vCfS+FbPIjHGZp85tHrs5+cI8W5UEI3+9+jfA5ysEgyWYZfUt8WNPAO0YEJfNO
kSpYEN0T5TW033hGrMSHDZasoHIx10k6/5MD0rFLw+i5ACGh7Yl7CgGyjt0y+5UApxwHfbOl6rPy
dLHVJ7uUB4HH/RkJIUrYvaK8be9ZPQTfm6mf/WHvh0EVtQceuKREaipALvj66l4JHVuVcuzqIgma
JHiQUNN6N45wzKKjf5tErGsDKpFwTkdSoF9V7vP7Ykjn96zvPIADF/Xh6z1YAfC6No7S1J0JqS/p
A8nkHa1Q/HgFDovhIwv8+w5Q+yTgd8obXkzg7haCY55Af/166/8RCv4StbZWZbUgE0Fycr5LMnPx
kBqkq5/DSaROfuDMGf1T03V5dQyKMWgeBfy3WZz7quQyHiZhPvhlw9qnSLVQYnYGAaMtsPSM2QdJ
0Xe7cYJZ+gvtwtk8JG0StR8CXYbysSARuv0yZpCOzU4GRlRqX/Udn1+kKbLpVPRg8kOPQk7qnyiZ
aPnQpl2JoYFTFV5ZApRS50h0mAxJjOQLlpsYvYzvlKb4HfNU+qN3yOCGU/wmYMxkciFRT9EdncKo
/CgUCLefRuhdje9UMOAZAbm20fyEcR+ID3OPYsULV7qdvzaoGJh3PO/q8t9OUuw6u6Tno+/HeZuW
EBbI0rp0zqaFHu7nlPo+++Q1QQK6RJ8paGEDUMB2bdnTz8XgQOJuNr1KdgEpqPucjpOUX1JHde5T
NEI48qWGYSEIptAKojsB/Spx8gMzw74Ychw9vw/wb3OCeIoX7Gtwt/ihbIHLP/mJA9R3hCtPuyt1
rrP3IaHwtNEoBYCL0LnOfdI5Rv0b1HSu46ASnT7Tto68p4qSgR9pXnnNqZTMTyAh2KUQHlEeZe7d
RKvIidETv/uJmiurVTwhPdQdBuxt/D5rQLV6lwwhNMXLecF2QUW3FyfdVar6PdfhwOWBZePQnnIX
5YK2jCL1pIG3rOKkw42b7PqwA+EAQv1FKX6WjSE+/AHHGfVRyH1l/Ojl0EOJ+4IL1h1qMbFqjscS
RkfPIfM9/6M/AmzOgSTLzPBhSP0QeTKWSY5xDGYpyn+aocCrRFQhkzE0a6PwXwOMfvJx9DPfezBJ
lP3EOtIAfOskBOZXyGDuj1idg9d9q1JdskuWFtl8gq5MOO6M6HrwwesqqiccphVlYMRErth7wADm
e8CghTrAmYCSEx+B17uXcHBdMhAR6prIS/Tt0wyOqevGeZ73Su1KN3Wah9ZQcZ7gFj7sRJoMzUMW
QPz/KKAZK3YtUeaz55uBf/VAMer3wZRw55gC3RvcIamJmCsqZ64uEMqmzb50kiLZ8wS+Q4fSg2bT
3diVeXcMvKqtKqiG1eyQdFD3OTaekwQ7FYR1dj/mVQeDvt7r532XRaV+rCXQPaegqhk9+K7hzWPe
yvo5SCJwgko3Uf90OKzHj0gcQs4Hft4QD3yq4JIWPEyJCvVDyCEmN8U+IVjCms6Au4RFHdTvKlTe
khFKbA1N5Z5Ojt9Az3RuAP1E1oB+Esarxo+hG3gwWGNlpJGngEZrp3dpysgLb4GIdGKwJwcxgZ8y
RA6GpKbi6JZO8CMXw5C/C30q6hfl1360zxod6fdVkff5Z8iK40QvGOgK57weKvoe9/o5+tyQqcxO
GWoO7Xfo6tVqiAfYdo2/YfmWp89FNZr5ATVR1weAkef+yW+SxDkkGGC6T/PUy055ZZJgD2PACmUr
CI77B4RUIB+IyCCg1vlewk8JKo/iTrllUN77M2REdqwB0v13pOreeQBhMARqv5ZOmMZtXo/pwyzA
1fygQ5b1d2WVlbU8Ihectt8Cp4MahMMHMCHylvIXkXvD17loQyFjSGl2Yj+YUnd71yXp9BVfg+Jl
zHqJBN8RZVq8wvaRmPOtFOzaUez9eTEfQwGP4iRtz8U8ohQJwqmqwP5M1e/rR9Xa961bcgOkRln0
xHlW2rT9Y5G7WLt0akJxW+bKs27KiRtk3Qgx3TNIywbFswJ2Sg8OqsfRxuN0RRPUtdWHAU/NQ9wk
ikcCzltMF65OIpOLJFg1UfUEi9o7kMyLGNuqjqsx/CU9fZeCPev4/LbsmQ2yZ0KRBgf9dGYuEhLI
4jgxDH6TXa+nG5MqNrC+0VR2TpDOZy2T6AX7Os/3OH3crezrSr7DhtXj0I/yVmfDOZiQGIVyJBSC
cz7uC6Kb+0kNn6+vt5WLNLUezAQ8y4wlsnjkbt7HLJpeOOSPmy79tdzHwMdFhlO/L+kmzHvlpWaL
EleJjoIMmc0FbMYhsI49g/bgC4BXtcXTWhu6JbbePp7pXNIJ7tfneQbeNCz8vexzfcw8vY+Is5Xt
X8nF26B7+LKACZtW0zMrYS0ZQ8E/AGGE8NOo2uRjkoe/JsgpXJ+llV3BxuAzDnvCtFH6zIe+gq1P
4DO6BC8n3pYuxNpCsPYFCKpzzxtb8kCIPC9EfbhhPjK1AJTS6mGx1eg1YK/tJil2bSFYKbKqn6Oh
02Q4N63IDpBoYSCWg4idTVvcrTXsyP/C8hX8+fowfwwKPDh0VouDgRwqiB7NMUn9J+prs28MKO15
yj/kuMBuFB9WBtPG6CuvcEweBcN7XN+i4uhBHLHhsXDKmt11VcVQ6sRjf8YbMmHR/SSgch7XDCr6
fOMHrCwYW4R49PPKERDLfoR74qhOwjMivffSEErd11fk6thaGwdctGGyHE7uA+sAJZTjex3yD9ql
u5H7T6/vOT0F8QRBF3jebxVY18Z1WUtvIhtZw2F2KpI/JlikAMNnu8qHXguNsG6Cwn9mM3+XRWgO
onG/rnd0JcxtiL+so0z3ZhnJ0MUbbnDxJi5wovhxkPnudw8uFLClHKDSsTGya1Pn/dnHKhGO2yTc
RalEEblLUgLnXbeE+9PGa3itAeuKIUNnyJGh0M8aWWQHamt1gLSTS7dcb9e+b+0kilYJctNmRmDj
N4sWwv14wW2B5deWgLVtNAFjvRKBOQN4koY8biiy69BoDYMojUFvY9M99CmyyI8J5Fb9r7Ks8wGu
tJqrLVTwys5lswF4lhsobYTDeexmArmkGtrLbTns3IhW++urbq0JKwk/Eg/IQT6PyDPDrQXP8Qyo
GiQP/LkdfoURFKh+X29oZXnbGsIFd12m3UKfxcT5C3H6/IkXQJ336VTtkKPIH91wGDbunmuNWXsG
nYdhSgq3eNQ1xDj1PL6H3O5j0xRQxTflh6HaUiZeGz5rn0ia3CtJjbOFZzXge5B5FuOiWwWgycYN
c23/+x+yANwiXfDOyQNbXsoJSBqLeFUQkDPyC3fJkN41Yyv3s4reuaLcEJ5ZCS2bQ8BEgcxVMjVn
AYCGAQbaUd4uNXCo3GhgJcdp6wcDduukFXfV4yuRjUCTf5khg/cU6kwomKXBU+1V+nh98a11x9op
inoeCBugUo9qWZDsVKWgKO4Pbfjt+veXdfWXrJ8tIjw2QTaEjezP4CDMeKNHWoQAjFPtI7EA72wh
h2PJYfG6xUdYWRXEJgyoDiwhWZbqserb4U5I9q+Owg9gr57UXGZxteAVcT2E8UMyvbTTVvXm7wNJ
/oc8QJw6jUKN6g1LZirjAFoFfrWfWzyc/70+lmtNLDH95ugtlF9wwjTmqum7UxLCqWjKiDjd9nVr
Z2CguCA/UGJh5xBmSQZkovxk0zdq7bdb24GskeFupiQ4j8Skz9AP19/CFM+d23770uqbkQEEGqiD
fsDXeUNiEKDaw5xCNPm2r1vXgaQssISTJH8sIiiNxtRxaP2IBBZJbhx66zow6m6uGeSkHqVGUjcG
mRgLV/lG7q934O97MbAkfw6PIipUgdsNZ6gi8+cklU3zaBCZB6djUbCxk/z9ZCGRdSvQc5LLfGLp
i8JtVDXskbi4BS6sCiicnWd5I6yI2MQBzTsHnNgBG6QgzqPyvfrdaHKyMVYr3bAx9QSqwTCLn9OX
IuAfkpA9NjVYmNDFOkMw81tfAc9/06TYqHqYtPlBG0UoEEJV8UD9cd5VU5vGZQSRr9uasEI60G3j
Zo0/nWlXP8mg+dnl5QcsheCmezKx9YPlCNw3ON3DmdExbGCcN5Hk3qNIeG904O+nB+FWXBN48ySJ
pj38BmvnqCLxRUy9OY5mEWXZ7sdKfHArwOU8NAOqp/osKXRLzdz9pMhhf4jgifLptpmwInypiqDG
x7JH1soR7FKTJz/9avLmb/XseNn99VbWzj5uBXrlGchr0RaLF3nrHU0bEXcOTCd54nwZHWgBFbiv
vBtp+GuRZ4my7uf1hpf5+N9THhYXf24wTZrhLdrV8hHKI00DSQ0fdfAQhZ2tB9PfL0XEBtFzgcoJ
0SJ5KRjIGcoZvo64qS76TY1L/23GtIBV8m0Os8RWFBaJI/tQqfJZ+eyRY64OYQT3oOtDtbLWbDy9
JiKRmRmRVEzqLx1qezEl2adSbAo1rcyFrSdcCdTV3IIlL1rDvFrlo7cH/34LVbX285e/vzlpdZvU
kds1wxn2Jn3cCDy3TA7BNlSa/I0L8FoHrKBnuPJCbdafXzodRuDKJMR/b4aJv1yfgLXPW8EeDF3o
luXUn3nF6wtJyFzEKNzeaJtBbCg9gHCZToYheZFBPj0a2I+BNcGjjUfPyo5o6wSzzhuGMs80kIoQ
FftCpxGO6S6FKikFJY4f8b8gTXB9pNbasqI6iUznZZ6ZXzgSPnuaZVVMXchEAHHF9713IwmE2Jh6
7fQhJp2NuL2R35WCiJ0HtMrGGbWyYG3NXw7IQxEUfDxPVTrdOcPgxRKPqUvEcKxfH6e1JparxJuY
GFPsEZMj55cmmA0S3Yw+4pj67MIabOOCuNaCdZB3Obwe88CfnuFrAMioglqwuStYHX7rBU3pRm5g
BSECz9M/O5Kgrkq6WpsXA8ZjstMApJlDMHVaxMrAJedYoCCqTrUzyenE2mImD9UEZaA9c+pqvAMM
AuV0XyRBerg+siuxauv7wpEudVHW12dcwpKdzFHYdcAi2Zi3lUPFRteLKMWjGgXqZ+pVzZEn/oMi
SIGPYv491uA5QYQybaS30draHNI/B7fzwXItCwd9MXN41/QEPHktev5STxoAlusDttYl6wIg9DR4
vocuyQbpHZXXH6T8+HqD7VRW7oxCvQ8konB/vbm1Plk7hGjrUgBl0Z5hNFUepIGCltJOd++Bu7ux
9Fc2IRuFLwqvgj9MnzyqEH5NsB/9Tlq0QCJof2Q1pAev92RlpdlQ/MBzNFSJUN6Bui+Juw7Ig3o5
3G77urVDdLAfQyU+nR6waftwlFP5Bx/Crt+vf31tiKzdwYRlMzQc19cOrj4nuHJHMU1FDwuJiX6E
kN0W3XhtjKztwTRTA2HHajirIWtjuHGT/eBtzsBaL5ZW3+yiUOYMtMuJ80CCEk7yoFdxcKxPiYEJ
+P+h+LkSITYSv3GEqXgzTA/jgLr0olvIIn7HsZnulk0bQMqfjjI/rs/MSnz4VswHJdVp5Buc1h00
u/BcIgdWLKmnet7iri5L6C9Xb9+K+ArKiIPnpvo8Rlm4h93Nr6gKoZiQS2+HHJSKIwKe8fXurE2R
Fe7G9KZnOfIIislFP6WAkk0KofwBpjG7FkyAuoRfs/KCD9fbW1lwNsjeaO1A4wB286Aneidd6/zS
Q0V1Y2dZ+/qyQt4sOJlkzgAhKmSLl/RxB3sSAGLm39d/+spQ2RD7bm5d4NQFUi5R2e5E0fvwAsR+
slz2Q8DUD9ebWVlgbGn+TR8E7NmK2bQusDCDc98UwZ5X0HUfXRT+rrew1hEr6BOXOzQ3wgWOA6LN
RpF59/qS5OXkP0ZTs1UuXbt82Hh7+FsY6O+U5sEE/neJwQJDHiqscCmQgKyIlpwa0tM7WnpIUzvs
yQEy62YmMrHR940qc1UaSlCFyT8VlWyObeLmG9P094oZYdY+gBpVm83cBTS1qU7wuOD7MaxOsvPC
2EQJhIhd8Q35y+P2i3wtFWDL9ZqwEWiSYzgT9/TqycLcs+y7exX5T0GHes8ixs/08BHgrS229dpi
sTYIDW7nUAPQ8mAyVGeLAeljcA6cxz4sNOB5MthIdKwsext7bsKRQRqCkLOuwjCGD8CeLmMJVun+
plVvA81VMAWjW6EBQUuNJCaScwp2hccwKf+ZRdEdrzezsnnbqHIe4chJkvn/b0E9XFAkY88kx10t
dNI7Z/KcjULMym5nQ8zVQEvqtZqckVz2noLApJ/qDled6x151XD8yzFkg8tHyPpD16gNnwHIdedq
r3s11PsMQAuYMeRl872BS5e+g1NyUn3Vbc+aT8IncALbl0bnJL/3SB8F/AAymed8hnUuYe95YGgB
ES6IgJDfAx5xJWi2GQ/adhd1NBloDOeaKiVA0HkwP7/tJmjj1AEs9LI8aEDVm8spiRVAwhK12HFL
PHltIrw/t2wigIyaypqei9pvzZGNQ5c857yqko1yxVpwWJuNLr00c4UAScLNPyUL/2/Mho9Tvyll
tdaAdeVI6oDMXtaKB4AMyBGoZ1itBTqJQ95vETLXBsnaSPDM5ciUkvnc9RT0AD4630qfp1u595XP
2+DEJnKE1G7pn0cBzTX4XfDf7jjRu+vBsLLb27hEOJovDkLKP3fKf1wwOThOvLhogV0GLtuBssKz
hxXda8Ayrre4MiM2UlFN0fQfoa/wgRmgs/6sSZh+iJw22FhUK+RPYqMUBXcaYN2B+alwLStOQUZh
Kq8c4GT3nIpUvSd1Jh9qwMbNDtZrJb/LgKp23gOPF3xnfeLUz5VjCvW1EWOjv3RlVI5fJWofzTuv
GGfvxme2DW40M6TCxp6J9x6BvsFlbk0Ain7lACn/Tz3Tnm9pdq6toeXvb65ekBkgeVoT8QBDFvOP
BAFJxeM8ZBs0yrUptbYJuO36CQGj90w9WX8a6/pDAdWYo0pNvrFM1zpg7RMSjuW4V0N7hTjD9LNJ
I4fGaYHE6G1r0tolxAw6RpV79dlwlTySFhk92dTyKZyhaXFbE9YuEYzh3DIowP53DWh09Qg3E3Z3
ews2fJFPg6zbijaQEzEvArnJo5LGO9UAmTzf1Acbpyj5UDs0cetzIBC64BR/VDBFOYAduEW9WllJ
NhBR0X4xKSfVGclieih67AkMD+0d9Py8jczhyr3vddN4EwvV3BYshxrrORmielcZfLiQgR8zN/ic
VkS9XB+rlRVrKwkTLhKAiDr3LIRJ7rmecDLnMGjYmIq1XizNvukFmBQBcNGGnlnY8gMPM7NjiSbH
kJdkXy5+ide7sXLrs1WF5eA6QQjDeNBwZwXmGj6sUbAD7raYfwx9be77YfMwWpt9K8obNhRj7UWY
/XLO74mrvXvJcVgPEMrYuPytTYsV6Up5RCuRt+cRPBIPDBknRKUg7LqNaV9J2bw+cd7Mi3GkaE2e
QwGihLtOoXT4Dfys70HvB8eoqb5M2Rg8pA64bNfnZ6U/NrjQiMT3pGuwc81GPkHSCW+ZENWVy22f
t/IOhdFw6zGiPleBPOPZC1s8VJyvf3tlCdtYQqn6TpgBL71E5epIFMkAJxnYJzys+SEs1GZaYGVZ
keUHvJmTccqipOwS99zwIa/24Bnm4aFrpcth8rfIc9zWn6X5N82wyMlxlZL0bIgG3BdqVE0IEe6u
J+zoD7O/4Qy5NuPL3982Q6J8AhTePVei0L/HZPLAoCSSbJy0a4NlneWdPyCJ6UGywGR4wuioCH70
Iea9VkG3cV1Y2VNs1CDTIanGGnsX93HBbJFelEtALC/icPmvWiE3f31O1npjhbsIRyiFgd+BtYtX
PV/SwD4mZp5FsjFea9NhneuMlW1NUOR61cDiqRZnz+Cf6z//rx9nkY0PZEWR6amARFQivdYcSFok
v7KoSYuN4Vn7vhXeDG7BedNisiHEN3yEhwL9BknGrUzSXwcfv36Z/7crdRZeVzqFd5aQET+JwZXe
l4xmUbh3ak8Op9vGyIpu6ERTY/woepApyX6qvDWgkfKm3ajw/3WxohNWVJOxx/pJfTyBS5zjjetC
DMdUSXgU45zRPVRh87tscLr2eFt3rPAuynJuA9x2gEUuyVeRtFOw86F9v1WjWptyK74hNMeKxqO4
l6R98Z6M7ZQd00qxLVzPX3d1jJd1htMGxng5rb3/ygggRz9zPo0vyyNyBlf8lkscWrHiuurFCK50
6p3ByQGGQLXlRB9gzOj+GyWG3vkqy8fn2ybECvDR8EU+os8u0JOEwN1iNyzCdKtMsRIjNkCQOgaK
wlWF3Vyy7kfn0OJfkzN9SHPVHq53YGUF2yhB5jRIB4quhAywE9SPUBHw9EGE4Pj8K0ErKsE0kqlH
91MHKf6tpOTKMrMRg9wbZqjSEvesqro6FjXNuth3OP99vU9rw2YFPW2DMWlGiLS95jzhRlE9Dom8
A+W6uS0ObbygKHtTqcSVF8HTEABtVMS9nU4zp9nYe9e6YAW6HspeFHzAKdhDI3NUTnJHe6eO+6bJ
Ns6mlVi0sYJjmYPJnLs4/VCmGEe4tUeVuWeh+FZDQ++2/ddW2O0A8k8HMs5njgoimBOe46GQV5Wm
3V+f67X1a8U61TQsoQAlL683kjHrvKflSs0KFFtdH8UqiNxtUU7WJsUK9qoK+twhICO9qlkZCA69
5rd1zm6pf7PIBgdCdyJtStD+z9xrh9fsl3FHeqxRDYPgndi4iq5En40KLFI1Z6lysLZCbe5FGswi
zqsk2oJurH1/mao3Jzts4kRSqUUDJkqj99JU+jMMvPjGhK993QruynG5aLXKLiYS40lJ0JeOkJCA
nsT1BbX2/WXy3/76Kk1zaDBgb6JZqV90DcuMbpcHfaK/3tbC0vKbFmgkhyrEzeGSIKf30BQzjI9r
Rap/rn9+Ja5toV2IxeQhTaP57EGR+DA304+R9HCywKv55IP5e+Mqso7yLkP1qG1z92yKxgTHigVD
+w5GAYBbXe/H2kRYkd2VLhTmnbq/QDqOPwYBbT9m7DbAD0LNimUJJ2ik+v3u0hXF9IUxZBPoVPm7
vK83biEru4UNBpRN4UYM1044jEJvWnf8wwj/9VMYBlvszrUWrAs6HXKWUN3wh6ru6kPTlN8gn98e
PL61UtcasCIZUkKcq1C0F5E77l5UdJdMcF9EMey24yGwgnlMWyE4r/UFFQT4SVRyiDR0h0j04foa
WuvA8vc3oWa0DLPBI+1FU5feIWnwxMsqf4IY+7/XG1iG+n+qhaCYWLE88qwZ6dChASSL7llF/fT9
OOR++gzzBKjYFL4h4QuflFOe0pZsJZLcJQj+1q51UYfW1NDmpad+UDaXcPkJAP87N6lUQ3ciEd6D
DbjvowPvz7rNgs479qGr2Q/OinECoL0jhD/6MKDotyj/ayNtbQe0HidY8bj6Ak2cYIyh7J1/giCQ
+F7PzU0UPwy2tSNwiC/D7sglZzjWNyDoyiDTu5K67o/rk7my49hCvOOUtw2UmYYLm6vuA/TXJria
isZ0G8mZlbuKjQA0Q+GmbUPkd4gAyfShygdTBw9QRvO7Lk5p0dEnV/iUmaOAyhdE/27qlo0I1EPa
UyaZvnQwwACpTEA7NPGCnm2cBCtTb6vyBkGJHw0J47NC1leNZXd0BPmNxZkcb+uAtUtI14EXWMSa
H0mh809965QvcLPaAoev/fzl72/2CBnVkDaLpv4SMC750bgh9KiC0iFf6m7TRGdt6q19gmkDladW
FJdmwZcOyDgeNRTwDZL+x6oFR1pWcMC8PlxrHbL2hk5EPOIqCh+Il6p9M6JkO0rgMCaxmTlbiRQb
DkiDCbzuUFRn2XaDf+jSqs0e4HZwW+aaRTYYkEPAqs98UlxIF3UPRor8fe9uPt9Wrki+dfgbh8Ov
ExJcF2ihcO9OwSdSvWdlwf13gXTUr4nCDWFj8a7Mhg39q6CaNZBc9hcxTTkE6VCxSEg3xR58EG67
aTDrHqArt2/qWXeXRgBExMHFOWFNpbtJo8x3fU2trF8bBcjDEGRRtRykvZyLd7RBPfEZimVQRCVt
XXRfwNBTKXJrINHhOXG90ZVVZmMC+QD5yAyqiJcsyMR9Xnvw7Gn4l+sfX1kDtvpuh2OpMlBvuXTJ
7N03RH8el6iUM6RMw3TTqW+tGSvwpd9DEUGmxSXpKdRRiQf5rR1j/K7Pym++SZsb14AV9CCOQdwj
odWlYYv7s9LJvd9OM+TfbivAscjG/jVd3ru555b/5bqgr0biV56nnyN9c31S1oLFOuFRv3cn2cvy
onCfCGKGZOcL90Qk444ths3XW1mbEyv8R0eVgXJ1e3m9mcOE56iUI++bpB7jSPY3cV1YZGP7cIDD
kUn05YXJKjl2BG8XWI6XcbSNVluJEBvdxxqD/KASzcVQ33xLqglGFI7aynKtzIYN6iODGXPtlyW2
rlbiAenOccXgVubDznLjrFrrwDJFbw5fQnuwSTpVXxRMhWBaXxqIr3uM3JjQttF8QU1cvFhIdTHT
GDyRSkR3QVB8ub6O1sbHim1Dw6guPIrR7wDydZaS4UyBtPs/GGavNWGFtZiMBy0wiRdYCxoMNqjx
qKC+v4ez11YGbW0K6J9TICdT+nDbqi/M4fSjYtD/qJiiG+W8ta9bES38upD93JUXUgR4CDTC8U8B
PKqmw/U5WPu+FctMeoFb4mp1oQ5q50HhuT9bdVuFm0U2vC5xlaS9y6rLGORuGYse8NC4j1roNF7/
+StbkY2wUzkO6yIy2aUQyGYZB1gZHTXhHR2bd3M03pjUsmF1MPtIxwhJ8TOroHXlRu0+ujnHawPq
oDlehZ2a1QUZ6u5uTPuWxMDKIKt12xgtsfF2j+jTADu2as5NVD2OTtbHHR9/tFn1YVrMk683snLB
oVYs04CNUdVVxUWlmbgrljxZ19f1QSjUW0Luf2pzpY7X21qbdCuoVenLKeRTdnk1dOiS6BfRqXnI
enl+fRlcb2Vl67B1/qQukMqE/DFS75B6NI4DWVsQ6QcQkQGk2AIBr7VixXdAYFKEMhUWsA9t57EJ
x32FIzyuAyDNr3dkJcRfkdpv5p8r3AJgQpldZOI17nF0OBRlAyTKb/IOYlj5fy6wpO/SfHLnBmwg
kMAgX/7UDvWw8etXJtuGxZHCm11VBOpiKogYUBz+7+TC/JBJrmPU1PzP10fpr1hddGJZ2G9GCSbZ
swNd7uBzIac23xUdtG8KB8I9iYNLQR2KbKczr7ursvSctsHz9VZXwsbGy6F4OxkVETw9TCmPElWF
x7EHQPL1nWNqx3xE+m3eiNGVhWCj5mgA3bV8ksUPPQ/hHRmK+jBVVb7RlbWvL39/M4AFzLCqqSLZ
BagZ5u+gAgFKmKAQC7nx51thzw30dxRv8ovxVFOeoc1HxH00MIiD3zYZ9M8eEB8+VSIoigvHCXhS
2E6wPyrYgcNhOpyiX/miVXm9qbXBssJeVxCAhtYr6t6ON30Hv6HbsYjcmpOxgXIopmMla9o+CFF9
kVkDMXqGQlhfD/n9TR2woXFy0v+PsyvbcRsHtl8kgKIkinqV7d67s3TG7eRFmEkmWimKojbq6+9x
Li7Qw4TWhV+7AdFcqlisOnVO3PogyH7IdPc452hljJCM2dhph1UQ60GOzsEWJMjUfwOAdE3rvOqT
J1KiIzsAo9DK2+SholN2VQ8RVtmyfLPOavLqokEMUcwTqCym8AQZdv4I0YXi3+uW6+zd3hkHgEx5
LJKqfJN44IOicKIG+sGrXjYqn45rhJz//u77VEkRIyc6wTagI8/U9KIrKK/HBrQi183AMm9IJy2Y
QN0/5J7ffGWFDKH5O9TiutyuzaaHwgUS37Wc38a6lLfGsC+SQD0PHNH9TtQQ+Z1kPWycXddiWXYO
mvpumbJJvJVNtq5/k7GPxT3nOipfl0oPzT/XrZhl4yzoG258ph4g7fuh9GcDVvhNDS7XHKy4XdAA
icnJkDelAGDjqrht6uZzXyIFc82v5zY6Tq/evMxznL8Rw9sVHQ0h9bNHAiam+e7yCH+eAnKq/z2z
3Bd0zLNkeisHE3+Fstu0N0qByn8CmvC6ISzTZgZJVjwz11dgmp5HUBPdLC3qNy00mDdG+LMj54ll
2GhCXfocqOTz+2ys7kJsjDgrIYxfL8/gz66Q2wg5QLY12NTy+m8ZJz+KOXriZ/pv4fs/fDq9+mcW
lssDuSZi2bcsTG7ifqjfwgIipp+lqCngAVUzip+XB3Btt3V9g7UJGuVUr6+zN39CnajZab+dbwYk
qTZak1xTsOw6o8KE6AYs3jSKTg9qjNi062gcXwVvD6Gr9N8DCyE2FvNsmd5UVTaYQlAf0Xt85aXN
bd68eVxNEcnBvAoFGSPaInyCGGR1m5BxC4HjWCEbEKcKQyDpw8xrztea7kJSGv8hEP7ENmzaNYBl
02pcCOSJMUApG/ANjwTEl+Y6mrmQ27i3LOg8f2iH5S0LZKF2pI+TPsVz/zpsDOeWMesgByXuEuZv
ogHLNHpwxnK9LYopvq6UyG3cG1EeqRJwA70yNLy9iDUPfyDOEf9eZWE2SZ4Jm1iKsTev0FBcdxy6
X3uh8yANKB7il4dw7a9lxJIYSbu+yN8k9bpqp1g33tBluNad2ng3JEIIBBXn8SUT8NPC02DtJZtK
sQ4XZLPiQXnYJ8AWjC+6yJ5ZE4+HUsU3iDXN7vLy/PkRiYL6fz2EiPGyGlk8vJSq1ikIE/g9WBy1
Sju+iINMxk+RhoifrJMPkIzOy41hz+fzdzQD/w33NhrotHi5/8ZAV5TSzjR7Jbv+USbVl6jJyEaN
xLH5NvANImF+BbtASHAuKmqZI6UHfDjbiJccu2MT4mVzqyBrZ4pTroLxVubzJ15Oesd1dry8O67f
b5k3qMizDglUhmfFOaLh3RTH91AmGdeb6wY4z+xdFK5yGRGwHGRvddyx8HlEC1f+d6J6Ljfcq2uJ
zjN7N4CZabHkAc7XLylKg3p++itumqDrtDEH1xCWhY/9BOLxzpi3XDHg/Odg7L0DdCgkFWmv8k3k
z3nR/3RmrctaNEHot128vs1IHNyqovta1qv8CIDNXyCq3Orhd4RPNkveuDSVb8K5OLEpEu0uZ6W/
y8Ez9zXsdXgAj4i6rxGUXGkglvnjQokTFHcy3E9D/a2MmqlIp6leb686XjYibkQjrdcUIa6/boA6
hUGzx7CvWugsXP6+Y+tthrys7TyvUF1xEjx4Q9EVKdxEqtdqENHxuhGseNyHsMjMh2h8WbNeRfuw
G1n2z5xpL9kRPPL7H5eHcRi6DYvjhPghqO3zEyEdU68ljVX1tZkhy7lhJK4BLEOnclhmZIGLE41z
vc/9iuz9cQuc5rAMGxOn+ritcKXmb4a1X1U3/iNblD7DpAkBPNukQ3RNwbLzcu2Hsul776hzXQUH
iQrutIt9tCHuL2/COeT7g4HbivIhgQNZxyx7DbX/s4SS1g1Sgk/n0j0wrneQ7BY3fthvHF3XbKzQ
3FRZMwhSBW/cA4XTmIf/Lt4mQbPr45ZZ177y48Jvg7d88tcf0PnRD7WXbQFcHF+3UW0kQylS+XJ4
ESLmfwHbPAS7tsqg3XfVPtjwNYmuKhRw6wKsC+BgqcvoQXh9mi/IDI140Rxa0MtMDVS5Lg/ncCK/
odn8PEpQtqdvWoshxZbMYDoDiV4FAcPr3KytMq+bjta9HIovYIqrHyA94933BqRd103Asu1ayLyZ
0BFxKvtG3tEM4oJBBk1yvpZbaQmHhUfno/DuGs/rKG6jwHjHvJr6Jxlk8z5L5uXO9HN2G/Mtph/X
VlgmDgLGsVH5EL6VHrhPwf0s0PMmB9amXhDx0+XlctywNpQtKwVaLNYCaCbZlAcCMuM0mml0sw7T
46LyW3/KtqJr17JZRl6P4TJPM3YG+rsQGaymaldCBfjWi8pq53eb9u5aN8veQw04cJPJElqsOtob
k40HSE2ahyQJf1xeNMcINqgN+ovglKJnhUiNRwD34vnDtECWZw2b9eN1Q1gvcSGJ16M9NHqjFRmK
2xnKJOPOqHbpdlWzbrWwO7bExrVBECcDLMsvTr0SzSHAadifpVciSJXvYlRsNiIf13qdh39nMIDL
AbVa6PIEQdHyAHw2f4RO8Ge85bbYYv5MkxZyG89Gm6RT4MzBfainE6VIoHf5/MwTVIIkdDpTNXrR
fZv7P/2ciudBo2v78kY5/L9Ndwde4iQiTT29QE+Y3pQZesLjhG+JyLi+bvkAVfVrDp296qRmAHig
Gjrtq2pQ+8u//c9kQFg1+t+NESOby2Qm7cOvDgfQsIDXsq+Dr2tPgg9okSsfQuiHNFCTM+o+G8G0
zMF8+jcpwKiXRw2azXTVfPFn9kWvLTr1kty7DpfDbd67OfH9cS189kbxsOhS3BJouR/wptny4q6l
tdxEOQysQQPr8AIJ4jOzXuBPqR8DLn7dwbDxbyIqcjklfXkSGChO9RqsqYo7aNZe3jxHgGaD31iD
1rWiDOhb3oC9Kw8KfwdGtWmvGvB4gXH1x+jHww5PpGLDih0LZuPh/DIfAj5V1akTVYTyVzC29Q0X
6GXdmJHjLvqN2o5wPF/zEOkXyD2lWTS+5lWrP9bgNmxNnO/XBAJ1lxfPNZezp3rnkUisGqgh+9WJ
NDjzcV6glaIEHnbLH7m+f/77u++PSAvOfIm9IxfyNgyj6WX1suTTdT/ecgpao607KbvxJfT84HaK
x9Ov5bnu45ZLCKtKm5wv9A0FXFDbAQ7aanllVcpWzK0bOXvCwCbI5EHTnccfx056G3VB15pbBl3n
QkJvAAahQbuT5jN0g6ol3+rdd9xhNhauRDoWVE5J9JwvTSt/5klUcx+y36Vfm5ul7hE6Xec4bFDc
wOtSdEkW/E3OWstRUSDi014PSvardthGw2VwTL3UDX2rQV3+TVVnl+ovntj6/Y6g4jdAHAcZn0zw
3pIc2pJ3EO4eggPz13W4H7y4rvbFzPPlyslYhlyCsw5pxtb7CzrhFCwgTbesdwntarq/vFquyMKG
xo2VjujKFvOsmT98L2epApFq0EsZpM7XRE47VSbw6nzgQY5Ao0Mx1tvXyCFW825qq3jLPbpOoGX2
WWKUBMuk/yZ6KEfs0aczPizNEM27JGN0g9LDtXmW+Y9zKIYSa4pOQZ+leTkX/mFGCRPcnGEEGXtD
dH/l1lnvAU3EwhKT+G9lIsL4KaxQ+ziYZVq38uoOh2Aj50IeNIWoGu9Ih1Yv+8wDbKpSXUZuLh8N
x4b8BpzLuxJ0omF9Ij4ErDTt24ehjz20otLrely5DZ8LGemR0oHYF2c+fyZBy/IPUzYsY9qvZow2
zrhjoWzwXDMCQUyjuD5lY6hvztogBy8otuQZXF+3on8C0RHUnXowRlJBsrSKV0D/YpVcB20B+vG/
dy0tkwDMnxLnyA/5/MimJqhu83n0tkRKXRM4//3dZc6ppGEWBvIh9OfgqZSh/Pz/eK464jibRQ5I
qI7pkiMUCVt5E3Xof4zF0B6yM824VM3yBFxmmCZ0q2nXdWwtE8+rKKnZtGR/kXHoSwiIiqhMTeCT
6JOHVrMtWKlrGMu8ZdaUWRFoiUpTLL9BF4Y/5yD4fcpzP/v7OgO0bvxqNTk2Y6lOXh6ClnSMm9v8
lw5Q1VcbLFMOf2gD5bgCLYzyy+ZULkB4GoGsOjQA1F7BDzcFOoyumokNmTNElX0YquakV7zu+ka0
+5I3X8fVv3aEc9D97hBDZLfmQnXVqRmMt8vW+nNAOdutc/3luilYZo4nOR/yeKpOfsnD8WEFXavc
MQ9NJwcGUZ1lw+m6NsSydggSJo0/MPkAuMj8mHdiOTDIIT5mKBgcFNuSh3WcXluTFtd7p0uWVCdK
SHsvxoocJggG3+X+sBUMu2Zi3edeZfw69L36xKPA26muznbVNIGDbwp+Jn2/Rfzvmoll7pSu8VJM
a3PiVUknuF+4xx3I3ZvHjjTe58ub73CRxDJ2taqSLDRDnoJCv8Cw8VVTXlyXMLa1Z2lI0ZTg9fFT
brp+6FIoOAPrB0G81d9yVn/+/bENlxNo1R9zb8AdleghSJuhj7oUvIR6CxP7Zy+PDNB/zQ+JKHQM
01W8/OIKHfnHsxiwnIs72WRff9H1BL5XbHgT12wsW69DgAmWTosX2gwcUO48/xCocKtM+ucDFduY
uWXw/BBkAeKUrM1wVzZj+URH/4373T+XD5NrgPPf37mq1lvXGVTG4uST4q0TK/QhzmGVJPNWW9af
Mw1xcl64dyPQCcLjWRuKEwBUt/0IDBjvhvuKfJkRiPbFJv25axzLxIdZtEnXSnHC22D5G1QKfAfN
oGnXLIa+yRz8wLUu+it33TJ0TvxcAuMuTn0DHcw0qHzv37KuvA3H69oVy8Q1NXGAtlhxCr35LzCQ
NvuF1J97UAfsL2+7a7Gs25yYMViSsA/+5j2KgECLPYE5Xu4aX+ldkn8BpdkW6tPxpot/A9LFFSVj
GGZHFaBhEQhiiSbYRgSQJAUTVIqEWvy9r6rIpBEyCCD0BcTcTztoUF+eqsNAbdo540Vjm635+GIo
Hw/zMAUf/Git/7r8dcdO2Tg7yaJK5LknTmso2jRuhjKFtpdJx8hPNs6aa4jznfbOgHQGdHTcZ+ML
G8N5ZyLIUeRxftdyvtWl7Fqi88jvRhAr6BR6VrUniVLhJwlVyjmc8uPlFXJ9/Pz3dx8Pm8QDl1le
v1BDcrxzxTj7AaSwfIZe6+uGsEw/LitStAUXpxGl8n+LSrAHAGO2uFR+pZ1+L89Dav2/M8h4t85N
rMjfgOQGcu/RPll1mkx85SblCw/laYCohkYxWtatpGlXlCM7VCLKp/2IGnhf3LAeHP7xvQIYs56f
kOULo58i6UMkdxt/7ou3ktIgguwcYeWn2OupOgvbQN6x0q1JIQVQ5dHthOCuWW9xjlfSpCUhQV2D
rg1dGWpHsxbwzlRGgU/bz007oLHwe864Cov9datsOSVhtLfMRSJOZkD2J2LaHMS4Jfb75wAttuGA
pTcBglys7VGCpGkHlkYflCWIE9IGcgG3nU42U2YOc7IRgFkjoiFB2/HRBOwLgpE4zdV04+Vqq9Lj
8K029s9wyIvJSjdf81yYHSuEdzP7dVciobOCz99n+nsnQZpweVccC2dDAUPTJXlHKnlUU/QvUNHf
sqnR+W4I+mcITYDK+vIwDiv+TSE30nFrmKqPgvLqANZkli4deguv+7rlgMgaR4keRXOcDXx/ncjl
mwecwl+Xv+7aEMsDkYYEDNU3eQx/caET/U9WJv4/kJcLD2eL3cddSL9fHsu1TpYrYuhW8oZkFad8
mccYOcNJnCHM2lyXpQIZyn+dEYWnSTI/qI4hB0U1CRDIZmjsThOzeaRcFmIZelkNflkFbfL0qzaE
OtELL4t270FdaWO/XSNY4UfYcKrChYhTFJvxJq4iehfKdtpNcpN1z7ERvyEA4yFek6lMnuo8u6MT
HqwNQzP65V12nCgb/ge8vY9ES94d6Zlwr1bRZ0I9saRZLb3dygCSXkd0p19ne+z8K97doKqmcQHW
c/LMIpKRzxRQWXPgnjfJw+XpOHyIDQI0ogPpZD92x9LzP6DG3si0nJssbdX8qZmiKwsI8W9aueju
4l4W8CdZ6PXjrLks05hk0wayzXGqbDRgOUR0AMGSPFK86A8zmmXA5Y/kjtgiTXWdKdu4fWkCQ/v6
CJwA6IrnkVGFTrVsK8fm+r5t26pfs3kp66NCa99Ho5oy3lU9GPQ2jq1rgSzDRrdm0HRh0h7ZAPUw
NoO+R2g8Whq4xMsnyTUD27C7ovAHUiRPMyRVH0kLDaqgnYKNu87xdRv/p/PaE31wjkDiIOvSGI0B
Q0qjZd6wA9f3rcSBlCWJpqyvjjxM8HxUC5h7dmjmJBsJTtf3LUOOG6rl6vniFBj1nZEgQd9Ds9EV
6rBhG+mXNRB9BceTPKJjU93lkXePrhZ58NfghfEtWILjAEXnv7/zRDz06jkioj2qmYvXsVjrT2HY
n5Hb/MdVB8jG+4UTA911kbeo8yh+CKume5nmWt1e/rojM2QL2fKxQ2bWb8LnMipKL6X5wJMH/G1t
95mpIYdy4/sgvTmwaO7nrxTQdHIdOUNsg//CBOpsebfIUy6QcB5ocgNt9WkPMalp5/FNsIVrhywT
Z1r3ApTn4TNJaPMVClL3XK3dj37ezLO4DrFl4hnIKg2kGopjiOxKAu1qvSxPQSiyqzS2wthG/I0i
GcogmsIjKB/G8FDXRcJ3kvdbJSbHEtkcdgZS65QPsTyVHt7Ts8FtrYLWu1+zTfEShzHaWL+yzj20
S6viCLIaclAT8JY0Ivo5VvJjG1ZbDSiOrbBZ68BNc24bDIpjznT7oIKIPCQtItvLxuJaJ8vYDVo3
vXZmwTOa5SADMc3zDSeJadK2aTeiZUccZQP6tL9GpVwmeZojaAqqmKp7MnfqTmZafvNI/SXqQf12
eToO27fFajmtleHVlDxRLh/PQaHq5ONolLcDfKVIF298jf1a3lwezbU11lU+V0udtdIvjwqgBHOn
kJuc/4b8QVJvdPD+uX8utjF7NG8joRnzj3WS/KDlJxlHT7Jvp7sRL8++Ruc2/hCzzSPtmpBl9mFY
D/0Q5eFR8KG6+xUe8nrd4ltxGIwN4DNrVYs4IfIk4w6tciwM//Vntd4mPqdPNBw3LknHkf4Nx6eg
FwcqlPako4Auhw7onIN3ZuXOVMvr6x43NnYP2hmA9KoqOmohBchKCu0ve/iyqTgEjReKu6tO2G8I
vhikqEPkR0fcZRpIxM6/rdY12F/+usMybTY7miiBxTLyKOepfRjRwfORqe44o1rwteS+fvbX6yTS
Q2S2/xtV5CwOILw8FQ+gWZ4PvE+6Z2Cw1o90yapvIpv4X5fn5DjCgRW+56NBT5jQ8oiCI6S9csIa
vWPgO8g3Fs1hk4Fl9LmAtyzGxD9mXnwTQgYxFRB5Ym3/LKv2llO4mbPqU9WFV1XrYhvjp/xJtTpa
g6NcQ6TVQ45k96cVmJXhykNmWb3xVV0udIyO3CzkhGuymlJw/hq64ZQdBmkj/fKaLyGSoNHRzJkA
n9dqkio1Q6KWQ2Vms9UO4RrmfCe8i1spWigBv6+6Y4aOTWikN+rmrPAWjFdyb8U20K+OiBGyhr2Y
0IAcsK1R5pri5TUjUA1flk3VWoejtAF/UEQrl65vuv/FSIxMfkXvynrXymKEdkv99bKluEY5r+O7
9eKN10e04RGysXX9XVRwMHMVVz/Hsqe7atyCMTjsxYb74ZPz2jbUP4qcfTsr+/Epea5hHQKISUmC
xyFvPqNTf+PKdJ0Cy/6Zj2aOLkqQrc+WaFeFxKS6jn94Efl5edkcDsbmwZPQFI4gn+QfNRRonlg7
i9ciUt5WHsj1+63YXoy6r6ZBdiddFvkzLcPlvu168QGdPVvlf9cQlr3ryMt6aWp2NJ6uv7EpZ7fC
a6Bshb6OLRIpx+GyoXxlAopyUyztKQfdxVtSkfDLL15yNtfzPwFc6MZjz3G6bDxfBsUQtEiM5Cj9
/FtJul/NfAYO7absgdhHmMRb/jxkALRctf02tE+VQRwGEfLMNIqSZk+rxhcPXoWcxUZk4ThfNgXe
HEtNysS0J4YsiHmUaHEAsUQZifrtuhlYdg/kkOlU0rAjM+CAzXIwqFbjlX20sX+e1juvAjJQ2WsO
igod4cotF2VumnPr9OXf7jpWlnUTISHRSkR3kuVMX0pOxIeGMogQgIghbZf20+Vh/PNl/odq4K+/
v5sFawMWo3zdnUjSfoei4Md5EfdzvWR73siPRJm/5wa0uegqu1UAg/Ck+BZX+O/l4V2ztHyACaJ8
hGK2PBmymJuy7J5YpKYHJDYguXttQdgmxZunHlXaoisfzn3V2ajvc4inbOyT4xDbKL+Ix2spS96d
qiD8OY3lcPDoZmHB9XHrog+h8wh1Li6PY67jPOXCwPj8pd3qRnR9/xwuv9t8PYFjk0d9dJxBTHLD
V8/cQu3kdHlvXR8/7/m7jxtEFU0f8uYYFiSD3gHY7xcof133ccu0QbZlmGRed/qFjEnAGwjya76F
C3bcGzaEj60x1Ysq2pMaAtwWXtEG6ZkiEJKqNNkS5XaZns18J1CKCGMwDB9nv29ZdGAdSiFP8wR2
o7u5iVi3poACRLpK0VHdd3GaVa2XHYCV09VT3uuWfJ6aovBeZzPVW0G/46Vkq8iiag3Yote1Jx7U
WXALttiov9HgndD7ZaTJkwfZJG9PGKK0yzvpQtTYAMB8zTMhGvgAXYDzEWTv7A3i2BDgibPQ/NJk
+pVEURCLvBWsZU/ZoLeYRV0bbQUIRTZzwDiK7hRDzOC2MXF409ZZCo7Oq+44ZqMDVRMt/iKoPPGC
QkEVeIYvpIOazcbn//z7mY0NjNaob5Gea099yLoXObXNV5nlHyA+W91c3p4/e2hmq83SNhpMFIzi
yOKJHqjffBZqNYd6gAdd6uo6rgJmIwNFYTii2UKd2BrVD7Ku2pT6MUrznj6NkOA5aJHtinbayJz8
+ZQzm1wvVFOd5Ivu0GRXx3vWAMolasV3ZAIUae2Su3b0tshl/+wH2W+IQZBaeXEkxXGEUigaf4z8
voJA6boLiCVWoFCweZRAgMtTEMVQXi+M9xzyml95wM5hwzsnXncr4pyFtyf0KIOewhQkYZ/AlxwR
JAMm0ElfPmWuNbLiABD61mHLR3oc56nclzmAoZO6kj2O2fx6YUQhhS7H9jhXiNRmTMV7jJNAiKvy
FszGBNZAwucNMPKnmSc/wOhRAXlYf768Mg77s/F+dOkV+uwD/zjimf9gAq7Hzzi9RfCQhT7Xx7Us
kg1Td2yCDf4Lm1JHKmvIcYzr5ZGcq5O7LgPD1MYmu6Zy/vu7s0SqJWoKnwDr0bPoMRvGGuZQBlP3
dWlopj+BkppfaRU23x7acQPaLlUHx5hlHwDQbI+InscNq6Bn4/o9amY24d4412XbdjN5Alnm8EF4
yLvf+ZWXBB8KVvPw59iyJVpvF6ENJPrmnAXRHaWh/odhBcB5NA7CND+zLF7QssYV1KP/oomPm5ZV
RWEOnkdn+YmhIAXNq1FN2ehjP0wpX0FPPHdfAj8Pwikt16DrH+hSZPHGxFxH4Dzfd1vEQSIYmhEZ
SxXM9KA7Pz/6RORXFYyZjTwsa/DtNYPyj0AwBbejVg074TW++hsR55+fyOw3lr/Y1JNEp+2T9oG6
m8OzAHBSgMafoH9e1tO+XvldwKL7gYiN1JJrwawAQiNrAZGFSp1kotQHMBxEz2aam/1l43dc7za4
L890HYTQiDsaHlThC2PQ5wZ9u4Jmcm9atbEtrlGsVwb4fjVe4Xl8RDbJu8n9mUDHepnuc6h9b7gW
1xDWQyOXHQcoh3XPE+hUbqa2+FfM4NFAWLtVBnXc6DaijyQA/YbCINUTVQEoe0Zy0jzLb0B/Pt5n
kdc9DHF0HV0oi8/TfGcmUUFMKAmCZH9BJfoOSj8xe6206q4TZ2Hx+bi9G4BEJK/nIOieuUInQ1oL
cB55Uqh242A5LMWWuvXbRs8yHuEeMzbs6il8LEk8HUIWDne0lLhnusfOQDh5HWhze/kwO0zFhvqN
XGStv8T+UbWP6O9+M+3yz+Uvu06XFT1EgTCrCPCCUCoJv3KPLxC3lDJd1Rz8uDyE68fbdt6g+UK3
iIMo8Xn1UwacjZ/UoPutK8UxgA3wAwVfFRPokKGvwNBsD01L3AyeKKqNiNf1fcvISwbt+GFpuxNi
+YnuYz+OxKsXZFcW8JgN62NZDbCXnNb/jR5MwdnN3GxWVB1bbGP6WDW3segixKFynov9EuP5kdQr
RHsLXK8bAYrjKcpsRF+tgoCBYUw/G4FUm4pQ9igpLsI6AC+p9oG+C7N+SfUi5Cfj+2/tNsu+wyJt
tN/KxECGqe9Os/LrL0C/i+dzkhe3y8d26bN0zqJkZ7xx0uncoq/pqmPNrPt+rkUWQs6PHeWAat+h
DsFJceiXnm/YvCPks6kAxyqhMYiC4qPqQaI3k58yCcIb0cqnGEnTjQyC62xY5p8pkZChhDee8Y7b
oSkj2dEh6R66PNyah0M2mNkKtzmB8mRdKHOsiUYLL3TlM5/OO3k+AJBS91ND6b8zCR6C0jsODZ6S
baaL63bJBgqWABMTaO0gQ5KDPm5XBo3vHQqFUvaVA1jOIex7SGaFKCUpDkBlisNfwUUQsdU05zIs
mxvQLAByVTNOd2BGsm+EJ1ORoO0i8aLHBdzJ6USkeZ397Cuiwof/R+rXcTZsHCGd1TRNaCY5GeOJ
D0ROYAvsRh7G6SxUcWXYbAMJ8fTzx6RCEn2sNfpxwVJ3XyXdslHoc7huG0Qo5Ci6MNf6meVI86Sj
ICB0afsy2rCf8y7/4TFjwwgVmPviuh31s0SxMq2b7mPuk2w/QmdTyqK+mddo3nfj1ovWNR1qxTaU
qGwQOGxJCzGfnhfd9wp4lcNlj+aajOUMgLjUFRmpftblfBNCRv5upuPpXIEtEXcY3Zf7pdtKI7lO
lxUVlLzwMhniVjJckg+jBrqLd4I8ikBvtTY6VsuGD1YL5KBxNcgTjTq/SVcy3hdFtv68vFqur1uG
PyCDl68g6DxB3YPv9Jh5d4Fvtn67w/vbuEFkXGSN3hr9DLaIage8yA9VyYecDqck3yyUOfbARg2a
Wq+A203qeWyh2QXsW5fSChl0r0YrzHWrdB76XTRuMpa0XgX/W3Z6vBkbNLCeXdV1Hz9vzbuPq0n1
dThQ8TIG5Y/QoAtGjVsIbYcx2CBBPObVGqrYPOl4WFLWM32Xz+K7zHOUSxpgaJMWIrfTObS4PBnX
gJZt05BjpM4gGTnzz+tUg0haoSuWm6TYdQv7glaiaR+tW69v13CWsY+AWRZ+jOw6o+UPI3UqefGB
4fN4PD1kntj3yxaS2/G+DC1TFzIqVJz44uUclWUJENbgwTiDO8aCvm1DoBxhoI0c9E3DRBzAOYaV
3+waUyMcA3mvl3AQQkfNbqYJv6Gd2NGcb0FJHU7AhhFKLynbbBj651/ucpzxQkdZc+Pl71g3Gz4I
LMfQ0abVz+iOSdJyKWRqdHyTnSWDIemxr5COuers2QjCM42hEshkPJkeqCjZQGtGFz+IbL5ny/Da
4mQ04VbrjOPg2XhCNch+KiN4hGqVT1G2zLte8GPI6K0Mqw/zOqBYi0r55Ym5ltDyECRAKlyZTD+L
DoS0omH/6ghku2SEzteQEJStNvXXXEfBeg+MY78YCJTA04H3Pw1jYR66SeuN14Br1SzvkNVTrNGt
ap5UOEY4C6DFOacezgYrs4DtSBd+Pp/ty8vmmovlHErDO3/JEdb8uhjU2O5nNW4BF1wft9yBrIYW
gA+QcpiaZrfo553SokB55/JPd1ycNo4wZsUShRlDXFHG6uCzXO0GUA3AnQ1apKKa/eN1A5136t3l
Ayk3L4e+rX4mmkN7Elb/f7d0SarPl8dwXNA2lhCsCLzW6rxUrclTVrfTniVQ8+7opoSVa4jzOr6b
RuZncz9MXv8sZMeg9gw2beT80fOvTL5utOP9YtX6Q5hM7SgAXO1zvpL+OWsmOt4QWbTiQUBZBu88
6On66i801IOOPmWlN2egkdR5WH0nKifD0Wu6TGV7AgKd/iCkib1dlS3I6l+3xJaHgMpvZIpwFi+z
GbqDAtlEHrTd4VrWCfarDvJugYFoRsnGS4A0x0MUja1g//q3XaL5r8u/33XeLccAyWPkoKETffKK
gKQoBn0fC0K+TCte10vXjRsPKYf/oZZHyEit5wEMBCdotZwW5G93ybrU5a7uWNbdnGt2IB7jetcU
3drdXJ6aw1HYTIJgN8KW14iwo4HoB26ybE0Rkqmt3IDraW3jD+vYxK1X44FwBnC1ypyKij2CaIw+
j/NskDrGWzs20efI95e7GMRU17lXG49YJ43yxmESLxy5lzT0EWCCn2HD2ByrZmMPIRqeJ00XtCfU
C5NPQ5hxL40CUErur9oVG3oYqS4fiqBuT1PTRvuyLuQdFHK36CkdQZxNK9h7YU3agQIS2spx53Vr
jpQh/3G+585poqJPdr9CBBmSK2M4G4wInWea9EHfnmpalDs6/w9n39Ycp850/Yc+qsRJwC0zPozj
cRwnjie+UWWSHRCIowABv/5d+LlxFGv4il21b5wqNDp0t9S9ei2ArUQAXPjl5TJNSLsWNJ3jZ3OR
RPdQoPotBfnTj8n0C8zefO+Vs7jJIOB5Pck5OaZwFCvWajoDmlNA660/ko7mp4Gz9rUK2q6Lq9R3
by/PyRAz3jJ971yajELlAa+dPqhUfFtuixUwtPdW4vgrTtn0+7UrQijaMhwYxxmTaDBxLWGfgW1Z
68gy/Hwdd+gQ8M4wSJ48oKb6DD6G+qqqs+4Andw1fQfTCNrdIFC0C1kFBirLtV3+0njo+zuDxDUZ
71kvmfe4aR/+EeHlqizB2IOH1QDlNADBwCnc+JW/t8u8/nN5DMNWkCXuvNvrImBWmJI+P80uy++g
ZsYOdCZo19/2+WUF33++K5IwCErElZx40WGsSy6eaVj521hWqY5HhBpeIewgxGb7aCMubMhSR3hN
X/71BuPWYYiy9FmFCkNzt2TMEs6OiibRtYdM7Q2S948dek12yz9BpG1jxl4HGQK0rqKKB8UJrRhZ
zK1axMCyIB1MxdoV2nR6tVif+BPr8PPzk5RpvretrP0PqWUfRPeq23iqNAMPKg8RCje/09AqP3kO
yQAuzl0h/CT4cnlrPp6Er6MHZSjysQPh3IktDyanb4+4tRRH9OSsPZoXC/j3UuvrAMKqyEgDpvb8
f8oqfK4qtkMfWXYOg1SeSDOTNUG2j23Q14GEORjaIJ41FidQcLg7Zc/Y+aQO6Y9tS6WZODgLAycc
qDiRsQmTeILATlwHwtq1lbUms2magmbnAU36VpTTwoaTPAGOOt+4sPyVcGHaiWXQd06EN13fpeAW
O+UdfcpztD5OqAgfSkSmOnCrFW9rmoIWyatm7GlSgBttzIbfucfiYLWVwHRYtXhd4zaYCAXe05GC
BQew3upA2AREL+4Fm+6cvq7DW/KKdjJI4TdqiCAjTEgI/eZTscY+ZZqCZtEESkb57AUCWEpfXvlO
6/6oZ3TYjHVTni6fU8MG6FhBLy/SghOBc1qMzy0k4XfQLMtWEiyGMqWvowX5DPrisk1QKYTDDml1
EwLcHHdz29yMtHCu5uWN4Hn7oR/lrvNxvlKQtu8vT82wejp+cPZK17ZRJj0Nrt/tU5sF6E2SRQAN
AhvgyMuDmNZPs3MHkbwuO5af8kA1X/MULeG7Mk9XmdmX280HDlEHDlpzC67DtqxOtrR+yYUjCqC4
05KZWt6H1czzOHXrbfBaX8cROmAQKrOUiJPybHc/q17RuJqg0gZkd73iGU0rppm8tIF684UH6IqL
xGjsOJ14Ceq6mjZuu2b3FfH6wKXV8vSAgm8sq7a+rULfvqUeU2vPXNPZ0sL5FKhSzoWXPpAeCh3M
AYseI0TtAm9V9940hGb8VUhmdATDATsDusWEH9x3nTfd2HOdXG06uzqcL+MZ5S6quSeBTMRNiUe5
5HINK2jYZp2nL6GW53U9cii8L3+ECsJiUd5G37f98iU1/S44VWByily3hGO0slvLD6q930BE+fLH
DQv/D3QvD4oMut6gTxuRocgdsc/q/CoDSeTKCf34huvrcL0i7EPkmdElEY704PFxr5bEUjWy7wwy
sJPf3yYQYIBbnlYeBIZYrsP3Ch/AF2RUEWXL8D81t3lc1yTZo9FFgEq1XXGFhtSPr6P4mJ3nOThN
YHm4MvQjAJVhBUFuDgzTd0gS38857g6ogQDS294HXZ5cb9sw3eKxX7bEICfZNcNOZTb5LkiWhbvB
Qwv/yhp+XPXwdQFfiLJ0vBFucZLA2r2ZoysGeWe7YRO3qffYZGN2u20+muUn1uTyDv8/yGjOd3IM
1F5FNT1neeJsxJb5OsCvQmPI/+xzaRIIuuxpXKpEbLbE0Ypk8dO3AiAWK8hxpk1KvqtI5pvaE3yd
3s+3UmEPyK+eQLvC0EHah7Td4xHpPV1ePoPn0ZF/pLN8GDDY6POMV4cZbdY/PN/1f17+usF4deSf
tJK5UgmSaUt9HBrFcTKFv7tWTUBx81+Z/DXx/Ldo+Fo/t2k2i5d65+pU7wIPYeG+UoDoPojrnNbs
GnSb1rhysE0DLH9/N0AFoJ0HbpjiFHbteA8pApR106YL6v3lBTN9X4v3bjWgNOkhG1GTht74CW9u
A0esJOUMVqkD+iD+Ufl0rlHMYaN9g64NaV8B7OKCMkvKIC4KyfeQNFqzGsNtjGphP6ohxxSysUT2
XPx2FqQnn2Z2M8CEyPQyZFEDPQK6FohMk9P8gOfatJRyyh8SlFutHsC+yclfixItj9W1o5Rts+OI
hyypd6iZ2Z23EgAN4+r4vpw0adPTRoCY1I+Gw5TX1rUXjDle4lNl34MW64sLNreV0QznQ5cFLmeO
bk7UEU9lYQ+ncM4LN56qSGx7x+pQP95HLVTcrfxhmr3pB9CY0AyhPC2iXZ3M8gHKgrJbmYkpAOro
viLweBe5QXKUFWKEitB9vRCKT2Hjx1U2/oTyqdhD4+uT3eVPNvBHmyxMh/spCc0/qJgj8SMCv7lK
5j4St41VNsG3ywMYjr2O+MtBSUMsmyRHAujdlZq/LbNyaHNWHfR8iqE52OU2jktfR/+JhM4tOPyK
k5NBwaloHPo4sI2gf1/nCZyQZR+GCRfHtp3qH00YEO+GEJLJ/eWVWrzyB881X3MQ4VAW0+B2UJSY
kKosA/GIhk5yINBfWRnBeMg0r0AscJ63UVqeCtBt7VL0S2Tl+Ad5M+ialxE/irA9SKH2EePjzwCP
xcszM73ldeSf3U8e9XsHcaKx/7QAznn+N7Y0FyYtIFVAheS7BeJkB9VdkeW/awVtrMtDex8vqk4p
yGuGE+0n4pSCgOKKjUH6CFx4dXP564bLsY4KDG2qWGRloLdH0hyiMokAB1PT3IC08Hud1v3KJdU0
iWX4d2GWlQzMLPZy6S+iGj12S5mqFxuzmbpoMEtZYyFyFycKKVMkr6PgplI2XfntBvvXiQTR9Z97
uCbg7puy41sKZ7n0FGnyGzIXcU9FEW9XQPZ1mKDli3JuK1GeSoxQddUvFaZtzAAjGAZZXwHcsreS
8XkerR/KJdvudbqAcMl5mYGMCwIniX/f5NWnzK2sl2CsxX4m6W1bteo67cDp60U2WQkYpjOheYtK
ykj0lYoOLB3VU4j2s3u76c6Xz7Xp45qfmHLQTavIjQ6FPdIvee64f8YBNfdNX/8HGAgtvMrtRiwX
J6Dhc5ymr3/0uQ3tvW1Wr8MAazaxGiKRsHrXgZYFNAJLFfMmHbYt/j9IQAaWbDnAq9Rl6juxZGU7
fJG2O4jD5SUyxAIdAIgXSNNKzguULWr7K7SrpuepINiPqaxXnlIG36Xj/iQLWnBCO+IEAAznOyGd
4gmdjf1zymvP2vueE37bNpnllL1zX7SoiROUdnKc0kmkMeQPyZ2iMwS4oAWSrKXVDI5G5xAsErzX
6xIZKTDXOLGFnIHwQKUCRZkXGjVnz86ubHsNNGkwEJ1PkIoQjQs11J+AbGt3jd8Pd65YpRIyfV2z
7RzA734cAv9IS27fNRL8e1wUa/cM09c14ybgjw+45SZHbkl/LwfIazQ2RDAub7ZhG3S8X+gPYdg1
fnLMOfsdjj2w2j697iVehl49fBmYeg7W24kMh1hXCZZqSjvlQzHwraqIG3S3g6pH8RmIHhHnI9+m
quzrwL9e1HTOohLaoEv1kiCHu1/nRTAYu84cODlWazd9lp+mUj24YUBBfdF2n6G5W79c3hTDlut4
PwKa4DSMZAZ69mB4bAIk1TJvVVbF9PuXUd/Zd2PjehKVc3Z6IzgXuZ3EJUDFt0Xh/rft92t5gKxD
EphPKMfYvhM+ZJJ2yK7atKBXl79vmoGjzQDoGb/rq/SYZZ7rXoMMnGZfhq626ms0E81rNXDTNmh2
Ld1q7HJUFk9hm7fxFILSLa5t6W687OoAPVkmQwI6wPLkeSr9gg8LUJvMavp1eZUMP1+H51V2wSLh
VuzgoPQX80GWV9nytN/29cWhvDtFeVnkhReh5lqkoUX3WWTb4WNSggV85SZq8BU6EI/xKRlDDhgF
QKtQLyKdc207xfywlKVxExHbbE3H45GmVXXbwdZU4XsQ5I6C+r96slHmu7xOpmksZ/jdOnEkVtKm
zPmJdqjtcByq/QiyJIgKCHXInRqSjdsG0s2a1Lh2pIqf2NhkO8Zbf9e0aXM3C7RzOGXhPV8ex3Ss
NOOeRD8DTp2xg6yH8CbJZ/YzYGX65fLXTculmbZngT5l9FwOTKn9pxisyIqrxnvKEIx2Nm5sa6xP
pllott16pXKhw4TjK8u02VV+V+bXEVPAblyeiCF5/Pamf7fvIOapsgLkPCd7HoRC5+zQP4K3pfmc
QcD0tQ6k8xLYZU32wQSuZgIXs83sdXjelM+FmCKZnqpRuD+kRZLvQZvk+8vTMqybrvmLSj5NqzJH
8HBGcQ/9ZWbHtKvWcC4Gz65D8mqmRIa9ECe/HKsHJESLOycNoFoAMqAVx2UaYjl57zZG9rSui36O
Dm+SQ0Xpv/IR2mWAXZwvL5HhCBPN4u2BD5PTMX4KAIl2QmY58SK8PEwWPzROtU0O0NeRebSwosEd
rPREJgUdyDq8Gfxq2vag0ZF5lai72Qqy7FRBg3lfwiletz19Ggc/WLEP0zZohk4SP1HUH1LQ03ni
inaTs2cDzfezB0Dpto3QbDxUMrHdXvK3XMYUkfCZtEtZDciHPenQxrzRJrQb+gJqmtDeGx3IzH7L
OoVo1Ygq7+VJfGxwiKh/H1cvKQi3ZpaeGqRlvshRUXuPLn/BV8zB9H0tjqO5H0yZLjLKtpdG+6q3
2wSMD3n0ddvPXwoP76yth84jGGX89ETrsfss0jw8KaQO1mBZhlSl9w97H244/Ti1wxHKcPx+KdQl
BEKsfVruCLrLY+WCK55Upbj3iiKDpCj6yVGX3jY53dLL2U46IfjJjxL6yEhdFbsmdawVR2LamuXv
79bO8WjBugQZbD/v6uimnPu2u68hlaU27r379wAUZD8RF9j7SfrjbRK1Fbq9ZntaAyMsm/xvityL
NBufEhB6cUA6T4Xy8+cS7437biqf6JShXwjMm89RtI1PFom5v6fSF6mXuXMKXfKqjEqIQ4aJuor6
am0vDLl4lEn/HqCgLrPqDvkKp6++12C6XPhRRjv398GC3lhYipGJubfRxBhvPmE6Zs91fdsVjY9Y
kvniYNlN/a0d/F6sOJePQxXU9rRJRX5AJ39EDCFtdDelS688HapdFZbqmkCeYmWcj529p+Pz+ipS
rgeJVlR6mjueLE8oGs6fo8kXawIIhrMWamF9HKAIaw0KQ0zKi6uy+JROhUtjp7PgBagtdwEY/7Zl
LD0dq+cyPgcD69ITmDW94lpYlT0ewrbwt6XHvH/geemMzjeA4++rWRVxMogproIAcsJfkwSN+l7G
+09l12yrA8Ph/30QeKjSJIkQKjtrtED+1KEtc+EAa716VznlY4Zi10oi0+SydS6+ubPyqAGl/ylA
Qjyec+dnFPVfUqf45lfMiWkNVTS5dGlW4hFUzneqtrb5a52lLym9Lg/RrX1yak8+VOlAGRKOU7/y
edMR1FyEN7mk8QQmBrRNGiNoFzF1HOgcj/NPcEbncW+zYr8p9OiAPuQOWh/KbsAjow18FBXfI0ex
dhqWAPOB39YBfSifeyrMBpSYmuqHlAAG1aW/1i+2+JaPPq7dCJpi9ivLnyJIubAjGrOveNXwuBrc
T9FcfQoSei+6NQoA01nTAX6okoLm3SubOzUBfzeoMZ5o/7UvGgVxFJwxGti7OUg/2wvAIwunn0tN
c9sOaZcDUngJg7gAUPVOJOa4EqwY4yz31jQWP35gQt7tb5OdimgUWc2QnUKRdqGGgHaVU3j/qbI/
9QEEnxuwN4z9RmlhqAv9PV4A4vpAWu7/xrPHOdxDqnWtb9EUXnWKPgdZyGwqenESXXtfIpiSMu9i
dDP+qS1QCkOf6XPtAQ9fh9Vd62ZrSiCGAKhD/Xo+SzIkTnhgNW49nEFtKEei1bHgmd7ajy6fBUP8
CzTPIH1ZFiPP2gdQ4clH2ba58znjpTXHFm096/byKAaz1XF+rE6HLG+q6KgKWFcLnrrSBXHc5Y8b
VkqH8jXg6XAtqwoPgEYO4Z6qIbkFy5m84gNuc05HosfLA5lmofkHJsu2cBo0gzV9aB0Bf1NPWcT5
1bava9eEwgq8Ie2AOWlFYj21EBsarzvXH7dB0gGT+NtKoCxiE8XH8KCa9NUbACR2Jkj94Aa/9to0
nCWdro/NEPkOBsGOaHHJhl2Thbjl8GEcHiGTt0060tPZ+WhkU7d0LIE0D7PnnQhocWyWO8/Ky8M0
Ce1lUNV53Q9OEx6qKnnhBKpOMhqeAWZYE5Y2DaC9B7y8t3sxseCQs3bYeU509Moguv3/eJibDEKz
6YSNg4vMbnDMuwD+A02R0wj2tdBnP7Jq+nn5uBoG0fF5FVo7WQrOEtSZxixGhSmJwcJ8aiLqXtkR
2iMvD2OwOR2YN03o55ml3T8UU3cuWFjeBJs9hw7LI2lte8r3gwMZyuzEC1u8gPOv+doUBWgE5ylf
5ZY1RREdlUcYT7IaaPSTZU1f2ryRXyRbCDlq0DAHC1lAjtry13aYsiMr8t+crgHiTQuomb0HSEk/
VmB3qySLvpAOlZc4sOppG7LW02F5SJWNkjgtPXoRSrRFKTkeNmlxvW37tdBezSGX88DkGY8ZcK4T
9On84GIjqAuc93/7RDAtOzKBUsjDRCF1CO5t3EvoKkOAaek1S++l2ygi6PCAVq96B676LIvRAzqc
Lq+N4VLva2aO3uBinmmiHlQPnhpc5dpd1QOkKLl/wDsJQoSbXbuOu+Nu6k3lUMoHp8x+hxO6Jng7
JIDmr3YaGRZLx9dNEe0ZQIvqAfCuW5lDQmrulbUJf+vp8LoEb5Ki5CM5TjOkFEiY2jtOyHTFhl4+
rOfXTXPQQ3jKIKzmzO2D00TsBVz7KQep8BityZ0ZQocOsFNUNl7ae/aRNaE8kxJ9LcB/F1+HNJ9W
/K3pXaLD7Kig2UIYbx9lSPgwgDJoctknm9eIW7E9R0PYxbxHHeFWgVq8c6+BLuorUHsRawj5nRfl
UlBws/nQk7h8zk2z1nwAm8ews6bWPjph+BhKwBV7sIV8bamSK7HMtG+aG6jsqQXlmrCPpLS7fRGh
szj1Ibdx+febvq65AZFAzl62SABCtKw5JIqhm5yXa+8T09c1L9CPKmyroZgeVD1anwQ0EnY+2P/2
m367jrDz8nFSScvzk2cB9CjDxj1Yy6t729e1JF/TEvShgwP/PObFuMtmN7hNi8Zb+e2mmKuD6+wi
EowNBcB1SIoSx3+CYlj03e9oCFl4sN2WIjoWUCO9JpNf381qPG+bluYGJJ0YLyjHgS1bC23rxP08
Kfvl8scN1qCj7aq65VC9gI/hoEE95fn4nLBg/tRTSDlsG2E5ae+S+8ojsP+R0kNPh68kypsbXhcs
Lrmz5scMCQIdYSc89JSKLLJ+poDaXWfoReCj/anNwQlkI6TtkFT8bQXiEyH1xi3RLNzxfGT2g9o5
ArY+hVfMr2jyKXUa8KpcXjTDdViX6eWzzSO7dcjx7VbPFf3myblFe3Hyex6mNU4w0+Zrxq5QqkL9
IINzFvX0NemZ+gZ+fL+L2wIlkpUQYBhEB9451MKl2+7IETw9eewsTyCeu+QgmD08Xl6t5Sh9kGnT
0XaVLGWUhC45epZ67gekNMS4saPY0yF2pM06gNrD7hhKCkxtGCEbFAeOFa0kMwynV0fZDVwNLHFV
fkra0IlHV1Rxn/HfrJLnKU3cOLGsApzE/ieLZmu8jaY9Wf7+ziabyMo7n+N4VYs219ueeG3pXdmu
tG+27Ylm9hXzy2Sye3KEMnv61FDHAvd1uQY6MU1AC+Jo2moyt2fdEX7K+81DP3psUgqy8TGtxbdt
M9CMnHZp0JYdZtAEZY+OAJB306rZb/u4FsULNY1VD/jjkUeF80qlCoZPJSiup5XlNzgQHXLHgzyK
wPRHD07Am3iKkB0lVmN9KqO5v7EWmYVN8/gHeyfR70G7mqCMMoh7oP+rL0HYy7Vi13JaPrBsnQEv
LLyidhWhB9b4CoS8gOyWHXg1tv345Sn0zgxIIsrBj0p8fWDWcWpc64i0vP9129f/jtuXv2E45zrN
nTNZvhuAURBCQQtvvGeLq57ZyU4s0j6XhzDda3ReO7Q+ZtPIRn5WFuRpF/ZgZeX1N2fJUZUNmv5c
K2rjukHqcGC2/wkkwGv8bYZT+sYD+m4DwqEH551r+YeiW7Qrxue3RCKeUn9Gv1ijqTKdIc2OEyma
PghSepBekrzSaa5+RamTPl1ePtPXNUNuSlKU6Tw7//NzKONBGxC3jpXNMQSHtz17t0BQMhRWrybv
sNAq5Nb8h9jFLxIqcr3QvHdhdZ/ZXXPr4l82TecfUF0d2SgeE//AaFbdorrsPADLUqwo5BiOsw6q
C8eqINlM+BnMsUD2lxUDW0oG+v1v81CsQv0NW6Jj6/jscHRXpPxMOZXPKEQ5vwRwiCvx2jSHv836
/0FQDjQGUJs8VCFTe2QUSewJj+4iybYh9zwdWBdGqoYAre0fcJ8p76qqAy1jjwre3gfd4Uq6x2T2
OqyuSewaWdZllQiSGLbjTHHblbulPWIqWxX3OFwq7064iar7fBDfLx8w0/JpkTvpcY0B2QA9UFF/
fyP/oXbxvR1WSVNNA2jmDk6Q0RYj2NsqBt/l0PI7I0W2cwlSWJenYDpfmskD4wMuSyLTM7IzYHGz
6CTi2g+KTVpx4Cf9Oyo5zBsAF5x9PJhk+DYB0mTlLpOgmdoyAfcfqJ1oKvRUuliiQo5RTIu87OJx
QAfJ5e8v8fPfqO3qjHdd0JBFriU/U+k4ZG95YzLGg5NEJytK5U045kGws6rp+fJwH++4+w/tXZgr
cOA71QPuIn1MwMhCXCKu7KXrZtsIms1PXUYjls/Vgxf2p0apeRcV4xRn9uqF9uMz5epquQSaPZA+
KgBQcpDcRQ4sOXThat7FtELLqO/CSORmVW4jf3gaoO0Vdymr40zY9AvKj8XL5SUyTUCz6wJtMGpm
SX4uHD996ur6V9Ayf1POy9XxdSHJhFP5qnogTp1BgQLXV4uBvm/bT9fs2fGBieDQIj/lbUXA3zwC
J09tQdZewKal0QwaDflO1QQZEMB0bG7DngeAYBSserr885dD+IG16dC5qnMG0iPN/VKV4zOBRNy3
hpafLAtA6dqSztXlUQyT0BF0FneyqXJp+BJMHr/PRWeBZimNVkzY9HXtJj4J6IcOQxS9JA6aBCyV
O4/KWeUcNH1dM9+QpklLhBe9LFDGCVnZHaXDWhO8wbZ0hFyYu5EYq4S99BM0MVDTfxQtVHKsRQ7m
8tKbNniZ1jvr5c1EHG8YgheeB98Ud2fkBHD4vQIjjGVKby4PY1olzYKpah0XMl7NsWgdaB/zrhbV
VVgj1bUyD9MAzt/z6AWjUMQh0UvR9P7erzr73BTNtA2q6Oqgt6GOgBUUdfRSJb64jaTX/VKp5a6g
nD6+ibuhZsTF0BWTK6Fnzct62HvJ+EW5xxzXjLBXz5WVkX0K7lhrTjddM10d99ZHpAiSggcnT4by
rpI834coL39vo2gbWNX9B/0WgC8/JVVwglK6d1vPkbi2G6sAV3+51nVrL3v7gXMKNMOm4HFJVReK
O6ehe977/4VZ/diHjw7gZ2pQzyTzwexRPlZleOv4aH8Dgfvl42ywSx0RN6i+6SP0a539AReBfcoW
no0MOBXud5a1vzyI4UjrtHekIrK3ZURPSUGdX5Vy1Ges88bcqatD3xrW8JbmbvBS5u2v1EnSPXAY
52AW20j6XR3rhn5J6mZzFr6wLOlf+prctFCo+7ZtcXR778oqdJwwf83C0D3YY18X8VClbO1wmRZf
i9t87gkNpl68TgXw3Ek/dHuBHrdt3kqHstkgEcznchKv5SC8K8dOZZyrdg0+ZSiMujqGjadhGPRW
lL8SKaBnkpS7dlC3bgbVCncen62huGFtcD2k9H7Rb+qa8vvlXTE8/BCy/3bDHVSC+35sxCs6k16l
lLch8T6nYGfEa6aLh0RdK1ftW1L8WigbVwY1+AGdwI5KfNy2BKi+vOF2cnFP99/aVBzoH1Of7GQ6
/kwXdnoc8iJewKmC9dfUUWtvEoP/1jnuMspGr6nBNQahvGNS97teUDTDJeK7h1SaD5znblnnqQxX
1tkQtXWAXG+PdS/cxjsmnvW9EtUjTTvnijnd19Zz1rCxBhPQMXIkqRMOspLyrmmgpksZ4L7KhxrJ
5V0zfV27EVg2cz08pvNXHlVtnLRW+JiiTvjz8tffkpgfxAad6C5vZlxs8jp/nWoAB5fjUNbjdamG
6zebKDNIsNewB/TVq52Yh9ugK+5HL/hBUwhNVQhSvrXWhG2IFjoLnh1ETm2Rgp7RN5fmu7pUcFPg
n7N/qqoKtsV0XeFWhlPphKpxj7JbUhM86Xd8RiksKNaInww7psPoGDozPK+KnGNYp69N0/kPokDh
4vKGGdZIB89VNnMC5LyiM/ZDpXdTmATXqZV6DgSinXwt5WmagnZjIMIfmmBm3sGxxRNpAWgDe9Ea
Jt/08cVY312lSeTZydzg4286rCGdfuYML5lt67Os27uPI0HujFYS4uMh3vAys74rCtxwCZDTxhGW
ab0bQWUhiCEzjOC4NYuZFTyCq7nbtwUg5JfnsASBD2zS10y+yfNe2AX1Do3VHqh356D0XAXeVQXM
g6Dk81B7KzicZT8/Gsn5ey5QxPb6evK9A4F/lAXe9dJmO/BzPDPq/NeH9u7yjAx+WKevA9co+siC
wvlJXQqyUSsp6tjOEm/npZ33zMS0Rh9lGkh7IaRt43Y9H/PXse2L636GYuAQVlBacXB1mEEudnk+
BivUsXOdRM/QXE8Yxk+mW8rFNTCT9RHUUms3H8NEdOwcGYou6KhDziJN/ChuRa9iWYYEwh6gf6Fh
v3YJMk1FM3XljlOTgDXgNR9Ay9K4fXDr8DyPAwn2vcurZTB4Xbo2CsIIGvMI+3UFrTqSt9YnXw0b
fZWOoOPQ3pWQmSJnpIS7A8XhvVuM5PJPN62OZuzcryrCvFK8RgUXT2M78QNtQVe0fQTN2BOOErds
rey1GEETyPF+nQDtPtTRKgrAYOQ6A90QNanKADE8N2N+PU7evPN7exc1wQGszDXUJdTKZcK0z9pb
wPG7vO+gEH7mfLBvmsaCqErZNLO14kUMflHXpkU7HWe560bnLrGc68xOIA9eWuFd6LYjOuAmtp/y
YV40x5zrTduvY+Xy3GvCMRi9n2FE6Us9gY05hHLeVQjq1xXjMJwwnY6OjVNkpzCJszXS8mZEnfeq
dcsSbKigzb48C8O+6KC5Ip1k0892+DJYSf4ZXeSSxDP+2/gG1AnpJqE6qwMI8ozNtm8kLYMnavdr
9UrTr18W7l28nUgzVLaVe/chSkrfwgaU0rHlruKITeuvWbiVq8S1ICjyCg7az2Thg0jVYB0cv/W+
bVt+zcIdqRQH6NI+93N3nodQ7ToE9pUTajBunWwOlashCcLMuweXIfBKzo7IpQ0oB2hpkMlrRJo1
6zPtg2bdCpqOGKxlP4Td8/K68NBRtp/d0FuZiWkjtNBdQYSXdW1inWWE9nAW4GLbuHaRxEOarkUi
wxg6Di4aQO2TNco611Ct+/zGyWq7lgQM2V9L6BmWScfB0ckrQ64kO4fDIJ7C0Q9/WylgvJfPkuFa
oAPhFC8D25pn69wMkGhP6+bQdniYKQs30A69KCsewzTM8vd3NpdBYIrLTFrnFHWTHbrkwAUYQWee
y//5122U/a7OPVeR2uuEtMcf4LNrya5nGZNfrNHN1oB9pg3XrFsNbY9WnNw6+/mAiuSYHcfUavcT
xAFWgpJpvzXrbtDP19eV8g5qmuXPOiThp82dZa7jaBthz0GB7ld25hJk6b6t5Pd+RIufrB2ykhYy
TUCz67DsncjzmZeBjJGpG9IX6r8Ui7atbKiD4PoJPUrTmCa/2gxEWxCoozcdYI6/L9uDYX916Jsa
89lGVdLPIDYb2e6usXJklybInUhqpVeXBzGskA6Ao4MngS0enCyecFtDTtBSdXa0wCgwrz0qDVcb
nX8uT4Dvr9o8wBD17LwMDQD5lfTvkyxjt0qV4Csus+jO5+VKZt6QitOZ6CavbyZaB9MP5JLofV3b
mYPuzrm/7yGOzu9BlF5kEDeLyg66WhNr6V7kWeeu+BfTti1/f+dfeDPKOpz76UcDHsXrUrJHKxHh
p3TgayOY9mz5+7sRJAedNGRVsGdJCbr8N7gWclgrh9q0XZrR9x06MBXvYDN9ILx5ny+ywFBMELdK
uOrKZ3zYjWwo/WuAiAZr5Rya9kxzBhAvKHvS8flHkqlrK5xv/PaH8OpDhHs9AxTN9b81Tr0t0rzl
zN8tYMOJL1U9JL+SMIuuSeRfERUNx6IEd249rqk5mQ6CFvSjkfEm92d2HmxAqyBsUE/7sQvyp0mV
xTb2L1fH00V9LkEHOk4/SvAUxpaHdCY0V9FoBWX2lQNtOG46qG4ic17Onm0hdWlBGsgBlvw7JZjS
Jg+ko+noQEOIIEXs3DBrzq9nSOeAMSD11zirDdvwj3DsnCSZ/X+cfcmSpDjT7RNhBkIIsSWGzIis
7JqHqA1WldXNIIQQIAQ8/T1R311kq4vgt9il5QKFBpe73I+fQ/KwSkljycFGgO4YiSzAOMuX21NY
G+L6/1fnKZee34Hd3/tZQW/3829RIGh/tM95Qe9zZP8B04msZ4wOKJWXwCvLYZcZ6H/soNLnhVuQ
8RUTdKnqxCT8SrQReSMZf6eI+JQNKKOXOe4teq3cqK4Zd2WsT4uciq/3rZxj9j1yscOsePKTV553
mYP4U19n6pPW6OC5PcJKuOc7IYCscmbntuMnMzV70UcHDQ3kNCzs8UpXcnuMtf13LJ1ziGmFg599
jZF/3+dSqV3nQ1qm0WV8l5UQF1KntIoHFWbkJHx0X8OdNvs4zre46/68SMQF1AETFvQii2oIMYEn
eYQY4L6y9Lu88uqmCSAhG5vx54UiLpIuhDCBQZcA/9k1Vh1bMI2lNI/zfVFsKSH/+bIiLo2dXw1T
NM8heYOuWbGfSWgOA9l8O6x93TF0LjSkrEbDgBETvthZH66R862C1drqXEd9dY3oIe5ZspDs59UO
RIPnei6jN0OJst4955QkrmvHi8cvbEJOeU6A70EzEyQI5j0U0z7cHmBtfRxzJhJSytU8ez9Li3Lo
PlNR1Z4qA53gjRmsDeBYs5nD6n9pONGgY/cHn+p+esoRE+uH+2bgmLLyRxFC9qG9dFNoHxZRk0ev
2lLu/XNCAw0O/95gBtB1w5qRvCmb/lmMKKpYhVIjy4bDtUmh6+Nwd9c0XDQdQbidFMorv5GyMsVR
5Uvcp0lmLN2IElc2wiWig0zcDN2wvr2IKVbfY7AXD3teNnarRrBiCy4LnSyzgFSNB66LWJSHLGyy
lNdxkG4np9c24zryK2sTsyr9BMWuk+VZvkf2nqQKHDlHYVHfhlYcuGCIf+dqOZYtODF5Q5L8Bfky
D8LsvRcVbxZPg3bm9n6vgC7If3jnPA/SZgSsQtf4mYDECm08b0vwKEqUsGejT5IOH8dOpmAzerw9
5p8fCsSln9OWIshM+vxlhuY1iKV4mDYWAozN0n+QWdcclqp8HBsPQiS3B1w7c47xU7ipsS8lP9El
AB9hCw6MVsj74H3EBeBpj5oyWDS5XOvCRUaHXUnrrf1Z+eku2k5rvwxjsOT9LGsuPyKabtALGebv
by/MirH8B2jXlLKBvFVSpSJYfgDqku2p4c9LvgnlW/v9VyN6ZSxs7sOphDjORRNwoptyZGfILG/R
5K39ficlpxaAKStKwxOI6pMdgzgtWlSR5V2K5Nd9K+QY+zyBxzaCgVwIIK60FzXUmVl90DKYj/eN
cF25VyuENHXJkNhFireMP/jeXD9cj7+XVXd6pv9A6dD8HXSqN1WadX73dz7VJU12Se0DGb+/PYeV
MNDljtMgaw0Ms+SiBnA9IYzN0pmC7Tnslh+VBo3l7WHWttux4zygTECVoHyh0mcpssp83zaVTJsr
Uct9QzhuPPGpGspOkksNLtsHOYvuEHeKH2Rrt3DZKybhAuykigvAvfriBWBy/ZF2tapStD/cRxxO
XBSdNcJKX2Xh6Xpie9//h0ZJsUsiXHq3l2hls13EnJ1oD934jlw6E35HG3K+oxEg/fVA1b7uNltb
1oa5/v+VXZRTU4Y6pOU3nTUX2djq0XTkK6dz/Qj63XJjv9c2w7FvAfFy3uuEV6nPo55/lyKS4ivk
qrZC5xVn5wLhZt5Aq77pgFvx40864v4JmnTJTlS4BL0RrBYkTHZeWaqft3dnbUJOqA6Y9NwloDJ5
SUSr91FIuz34mNSG617bFCdOt7SeWSwlPVG8kPYQC+T/ZCVYPIMERDkFRIs2LH0lxnJRb0tU2gLF
O3VpBYRrav0zL0eEP2I6jhljOzS+31cHJi70TftsDCdF1MV0E1DeQQ9IydJt0QGszMOFvRUJYdB9
H8sX3baiRAsYJD3bMCp2sa6Sv4Iy9g79kGeH23u/cj+6ODghvS4BxAn3oxDRI8m5gT6p6I9tiN7p
+4Zw/LkAkdRC8K6/AMw3VcdeRvVDDDVu9jQTcic5IXFZ5GwRVJmwVXwiAzpW1Fibp8y/Vm/Leuui
X7ETV8dVR14UBVqGl1nwGH0rrDz9H3jE1r5+/f+ry4sjdiVhmdFLBNSH+RH6ZIzOkWdibys9tbbX
jp37IS+aIs5QHMlNU9DUb8n/knz9Y7Fs0hKuoMFJ5Bi84CYynRDNpauDrxSkWMdqyZKPA/Tnd3EO
ZJcNwqewxos0CJX5qFgzH7NC/Lp92taW0XH4eKSjT8IO8jI3qthXXJ+jhMwb1rL2ccfVS2FnSEHG
7CTz9ovuiN2NySaDw8r2uGA47UECKGordgLIS6ZklNnhih6s0RF6V2aXuGA4U6BY1IYlu2h0SOxQ
Lw7PibxTQZW4THJ9pyZal01zyfyhexKe0R/vbmGAjMK/zaOGinHToNZ2ATB1BgRxXKA2mcucbtxS
K1vrwt84580cLX71kgUNEsKQ1wbPZQ9FtI1X89ruXsd9Zd5Wl6FE8iu+0Dp7/K3WHYXdKfAh0HvX
wXdVWae2VEDLF/LCTYBioxd6rEit5vThvu87Zi29GYRnFe4nJARCeSRAUFcPsefT5et9AziWG4UN
nn2JqNDppqfHAsrfHxHyDhtnf8WtuqA3EwuRjaCSeQk962dpGYeoOvJYjWk/wtZ2HqQ6/xoJ2zxQ
KxvuYt6SfuZMSCVeRohppGM3LWlYkyXNbJjvb6/YSmjlYt7yIY/BgM2ii8+89rnu8pg+Q099pns6
mrHY1VBs1xvrtzYdx4sDMjjGIsB0rpnFdLTs11xSSM5D0fT2ZFYM0EW/+RGPiwkdXC8aiSu9Azwj
m/ZhqfI74xCXHq5tPcjGFYRdQkzmQKj5aJNcP/Cx27pD1tbIsXEKPVyEZ6F4QQvtL6lwszIv/D7m
CD/vWyPHg5NM1EvDRPmSNyZSD6qOaPEYt6K/M7R1YXAh12Jh4BJ6AU+1f/YACn7PF1VtUKasnVfH
wnPdQh8jn+sXhYP5fq407BA6TN9alhcPuq+2NKTWjpLjpiM8/0A2VNOLbNEtve9zE6gTeJ6VuO+q
cvFvJMhzkFoU1Qto8vJDQ1X7wZ/nbEvhZeUcudi3SDXdxGXHLlnY8w96qEmTFhO330EuCn6O22fp
zyVYRNr/dkgs0GFc94l/skX96aq0cG1Z8IV6p238zgzmL94/N7l9f3u0lS1xmeG8poulIHPxEkEC
owH1eT0WKRRMov3t768cLRcBB121IRoDWr+QmUAlxDJABqt5J5e+/1l5432K4IQ4Fl5BEUfgVg0v
v0uj3ZxMZzPk48ZTeW2RHPPGxQfKPJDMvvC4XJZdP/XLlOZlndx3h7souNyPAaCtRXgJR/hBBdqA
upAmjetN9bYVL0scC5cmyvJaFuFJLcuPfIo+5KR5yACxufbAgFxlY6HWdtsxcNPJ0eB5VCBYQ4o7
4ouXzjn74k3oXECv4n2VFBcURyFyL1XRR5e879FKnllEpQ/TAFH4jUO7st8uIE6DD0tnaEq8dOgS
OV1zCi9JVhRb/Lcr14gLhuPgcwLlVtMhzsFuqLbp3zXozgMMsjzdtrqVTJWLfuMZKeq49qoXNo5Z
uIdmcPHeC+D/ClQDOFfBKQKocEa1bgucsnLAXBK5q8qytXkALkCkKvOyqE7zbKBMZVl2GSl+CSSY
tnLHa9tz/f+rkD1QrFYehTPUc+FDiopHLeBCjeEb7nDt+465J7xD264W8gUtXPotVHVAWs2M0pfb
m7P2eSdgZ5DJYAVEB1+Ctg7GfZ0Av3tsoHq/gURZ+75j66M3F8JU8LKiqLANBRP/tETrjXTe2uF1
TLyHcs0oaSleojoKxgOaVsYO6YOe0g9knLa2YOUicSFtDNLKMQEd2SW0iufo5gGjnhUpNho0VXtR
LAH1IO/c+nmyYTIrq+Yi3JogRN3PqvKlyrI5TlVyxROwGILu+7u23cW4qX5QnHUD4mirlzb1o8Ee
TY7i0EYMurIxLsati5MmXqiSl6mk3gm68K3e0bxpvwCcsqVxuBKbuKRxppSAj9STuNABPQzX24sS
s9ODYgeFxqXfHfYluJE9691nLC7oDUrFUx8gr3uaO/WlrzmegQkI3beEt9cWzTF10SG3cAU3voRD
9Km7RroZyLX/Dy+DtYPsGHscBNFQgZLwBYKO3q5roq9x0rVfawFF6aY17Hj7cK3Nw7F5ePIJauFU
XiBy+BWXPHmSg2W70i5bZK8rF7zLGKcBwo27Dk43wau8OQzR3D+yIQO/W6MYEu0EMChIkkAR9vaM
/myPgQt2k+DZRgPclL+QsCk9yMwOpzHUptmwlrXPXz3nKx9C4Jwao3p2AflA9TZXQ/HJg7DiXbYe
uBg3Cp7/RUUo3JWc8M993yTnIauXLcDv2o+/HrZXP57XelLokPhfupP04N2N8zt7iAKXJY6GDaJF
KKkDZopNOEOoLC4EGswhdDHtGwSqW81Ka7O4/v/VLPLFGDDbgA/DZl5/ZrU/tbsaRSm+sQl/tonA
RbolYH1C+AZsit/76rFGT+M7BbD3P/Uwbx3StSEc6x47cGXOwVK8VL7u9XuD5m/zmOUc7AIp0nDh
lvGtjeOYdz/MfpXosnlBEfhHmenkC6pRnwBg3cLg/vmaChLHq3e+VxijUGosKskfKKuaNPPZsDNM
9Q890OT3WbWLfrN4g9iuGPiFtQE7s8yPcGtAiHirlLIyDxfz1qkGDV1Fxi4kNt0TNPCAlMjnfC9N
1wDO2g0bD52VDXGhb71X17RWSXRZJCke+lF8Gn1SPTc9yJPvuv9c8FuGvguONsqgTEE2rxBTQ1Sv
3Q9FG+mt1tzf7Mv/pUcIXFq5DNS47eCp+jJrCPYB6oHebLQlZpCOpNc6EF5X42+fDpKed1cCEUOr
D82YPFal94UCR33fVJ2LwI/yOCuViU4smNUbslgwhXbZsNypax38BxjXjk3IJVIppVXLM20HqDGp
wupxbytPhLuitIFOc4RlYxp2BAKTM1K4R3SJAZFScUmmjZmuHU/nvhBk4BzzC55tuYgdt9XyADBP
s1tk8strTXbXCyBwWer6sFi6oBLsMkkoaaUBM97PrvOrjSfAysXtouS8yOIGokPzYg25toglU8nM
9x6cy+1W2mjFvlysnPFEvBBGm5emjZ+ansz7puFYtpjd2dISuIC5fvDb2G8zcdGBjvb5UH2KKvxx
15F2Kek0m7HT5QyKa7/pgAsA2Iy15ZbE2MoxcmnnyNzLwiisDqPBW0Sv+kHbXusjj5szmEYNf7g9
i7VduP7/lYeGRpOHDEvYvEyz1+4kC8aTaXy1z+cyuI/oOHDp53KUe5aKRtGlbcxo94GoQEFMEdB+
uD2HlcPqQuYgvFwVedXxi81aH/SGRQlJZjWjl/L29//8JApcvByTkKqj44LER0X7z9I2U/fDjGif
20XzJO2exyCg2qGr30N1dEG56W1bNbHZ6GJbm50TGPgKMqIzRRRuwlh8ZiPUMh+qETJCx9uz+3PU
H7gEdQY3Y2kbULXnVI87Q/Phk67lhx4Bwr5KVH/0Mi/ZynyvHGsXTWchFOOj9/u6lIDuXIHLZQ7Q
3izVG6+GkOztKa0smQuq60sD9Z7kGnbG8w+J9/0uyKdqw2LWpnBdx1cWU8sKvd3gQLiEVeQffrP6
FbiDUyvssO91YDYcycq+uExzPBtrSb1avfSQw84kIAmgb+3Pwyjj/exl8jkcIEd3e8FWbgGXZI4j
p9B7jMKb9G3xUPs6/P8AQbJZAlzbk+v/Xy1bi7eAHG0TXeY6RGKnLrqrlp5ptiQ516bgPPN7jwoW
k5hdbLJ8zGkAvkWyGxb/zgeZyzKnOzCPlFECEEQC4lbjgwC7j/h97tYF0PVWdhGa5OmlBxr3yHw7
p2YY5/sichc0N3nK57RCTQvdrzI8AoWdyXeZzoTYSKz9ORcd/Ac3d2XNUXPELkElfzE+xo92rA7Z
oM69GQ/Mg0o9rYY7p+Pi5pqpN83kBeqlSQLACWxLQ++dDNDS8+u2NawcVVeAVUBKeyZ1+79Et1IN
ChAtHgPsvu1w4XLci9DdwAy7RBCZG5DwzD2176xH710gx6ebJso7qByrFzS+jFDHsPUvsKnHd6Xr
AldaVdb50giJzMRvero5g7xLst2esXK7usRx4+BL0mQGt54EYGNMBprS0I7vM3V9pfaZ/HbfHjth
OsCPlQH6DWooY5mkeprI4wT6hf3tr6/NwvHZGlJcgY0g7nFt0RFNp/egCnifM/6c6IFshCVrgzgP
emqkN/VJH580BYufX6Gqm/XFr0z7dhe00ffbU1m5V11onM+6TAVTEJ/6av78W9wzm/RzUgxbjKor
1uYi4zLAOoVsx/iENN0/c1KEaQGxjds/fu3bjq9WZdZNjexBqr6gWFnqAvQPnblT+A79DI5PU7Up
ImKzrxMviveWT/4RDGJDnSI1sby/bwqOMUvwYirlWXR8tSDmT7OCTfkh6KnYWKK1/b0u3Su/TJcS
Mg4E0Meyol9/76+U+a/KbCrIrxxTFxwHiVYLeieUDWV+TZ3JMa+Tp1BihY4MnJYRcNWQc9x4Fq/N
xjFrzdD2ilI0ZJQ09MrIxL4ztmQPRbJpdWtHyjFt2oekLHPOT+jB6ncElxVohse7ypLBf5ByIRBl
SNbk3woS1WjPmEO6q0nEt66MleVxgXGUdlXrKx499cb3j0wTceaa5XtUkrfisJX1cYFxpKClhn4b
eYZOJ3ZgAAfgGHtbKOC1CTgG3fNooUM2k2dMAEhLP2uWd8Z2ttpNU8A/3za5tUEcs1YgksjnZIlP
ECjHnSqT5mEJbJkOPF72t4dYW6Xr0K+sTi1DVCWl9b7aKsjetmXhv2l5p4/3ff066quv94aLLCkz
7ysCbu+0qBh4/Gar2WNtdZxAOxeAp80Li0/A7UJiRukyBXT+UxfcKYwUuEg41XlilD3ir7IL3mYE
HIkoC935NnQlURkhpIBaJeQCKoHmXzU2s93djVwIQscrN6KSUJE13tduLOWDKSt9BA3Nx9sbu8J1
Hbjot9KgXiNLGr6BZ4PDTJ5V45uHjMXvbCXVMSPyQqaG71jGjlPsPwwWvSRFhcBmydGMMQVjc2hl
txH3rxwFFyzng0zC9GMhfyXCIyl8xvQQ22unVLkJu1wb4j8GH9J2ahPxa66qgKZ6GP9iMdWgLw3Q
Pnp7VVc8lAuQg5BDzMsul78AbqpEasPsCzwT32d0CT8Em5wVa8M4Ni+HyAoOedHTLBjEUUIwOoEi
K2+zy+KhsnrfXBzTz2TcRV3RtC99nAWpYEx9mYXxbep5aBcuumG5T44oIM49oJO6moZlpE/ERywo
Ad5IwRjjb1xhv7Ub/1C4cAFzGYEb7Fs/PNEsjivom/oRydFKxocSF05iC/aF+Lku1VOXz7p7ypMm
mwsQdsTAj+xrTuX4k+lE1nPqdxZyMYdMRCPbMMSV+9sF2xVxHRkeyuxXVQmoYFlTm0u8VPmGYa19
3rlETNzTVglDnyAWM3d7U0xdgK4n0t+X73HhdVoBQeQHNX3iscebJhWdWdQniLBaEaeLgM7rxjau
TMSF2fV+HMmQNPRJy2gCs1hs9yX6JG6f9bWPO3cDYEog00VH+RNb6g9ocR1PKHJu4evWPn614lc+
1PQdG2SftMDyeHGwozhQzUMheVB+uP3rV5ImLpyOLpxCLWK8toEhs/TuWprrSz97O4/ig0pCdAGr
pazTuL1T2D74XSN8PSVG9NLNIvg7QgPJsSNV9Hh3l1DgirCGwdKEXYKuqbk3uf0ryQWITxfTdmKj
ILu2I05sr6omaWZJyIspqAYxBFcgO2kCdV8LQeDSxRnoWM4+aARfIgixpn4NdZ/OC8J9ZG29Ydcr
3szVYUWaHbWVgQcvA5q+kTdpYxLtWq/rz8Qrt0RSfgcDf7g6XWRdrKIxRPTtV+kERvT8E9IpbXbA
7mvVpiJhgbr0o4Ry31cwKE02OgDCovzqgTTj2OFBoLrWf0RKXmU7CgnPv+VEldjnYoiXzyQYvfAp
D6ohQGA5Vt0HQucOED2oISh8HiVYpJ+gWtDW0u7yDoJyC4oiXZc/mZxWDGh6ZQM0UEQk6+bx2HNa
s6PtW+sdr8ya4cZhWXG2LtbPZmAyvAo6PvkoMiD76O3K1nwsRfC1Ce7T1gpcuB/jQ6WACUEzraJ2
xxd77C26WoJrSHz7jlg58i7gr4S0STlFGaBedWLoj36g6HSXRR43G5fQ2gBOTMKiEoIobBhe8OiP
1QEEI838OE522sgerX3/+v9XV46QI3j/IALw1C8GTQfWzvv/Q+C29nUnBKliY2zGZ/VtKcfP4xCw
tOPVloTF2glyrhvwLHbLCCq2pyxY2Bm0qRFoV3hxVrQ6eHoTKb42jJNPGNAMx5rWG/6OWt0kh6Xz
bJLOiwjHaofzxZN3lMj2y33nyYkrRMFhDbEfPpEsCuYHkYi+3LXSa8xGIWNFqM13MX0+mw08FpjA
UhVbJTQoNysNNzZLHfJwH4YLVM5Az2q98lEktZnI0YeYV05PLBo6Zp44qh+s3MN8i0qAnKQo+fGe
yfsu+x0BOUyW1Qovv4V9yAZA6iLIhezu+7gTi8RlFFotpYDO3vzTRPBMtY8R7vv49ey8sqKeGKqY
8uVZ11Ao6yEklgL+sbFlfzYisKD+++MoZAmPtl1ysgtuyiwATQuy4Vtw4rWvOxfAXPtdzRljT6oH
/Rbi8CW1lm7cXn92p74L/xPUNCyhTJ+vaoDZ5JPjVd6p05si0Gu/3rkDPBnQrLYB+bvPR/C5zU0Z
kVPC4nG5rzPSTxzzp4tKxggJmxPRw08INZYHntEPYDXZokxZWyPH5EkoAw95P7S2U3BoqdJ+ExJR
eBT1P28fzpUBXLyfkk0yNTWpz6zo84MfiE9GqgiYsi2Fn5VNcAF/eVAWw4DGyPNsvWDvdy04i5Kt
Xoe1jzt2S7KKyBms82eIYoCphPnT42DjrRr+2to4hlsOPTVKVORvNYNpqa+idzxKvC+dDbaAWmsj
XP//6mpgJh/VouPi3E/AN+PRj/dE54+JSTtq7x3EMWJiRCLRlJ8hZzaCCRP+EGmLCd4WD8n09ila
2wfHlbM2S0wbU3G2Sa/3PYQadgsO7X0fd8w4k0gOB3ZSZ4UY/0AlslPo9/tx++NrO+BY8Ozbxevl
nJ8NQRmO58CBUWCAIKkLsoTbQ6wtjmPDig+NZuh+PLMWYoMqmP9p2+g+DLXv4vBIGIG/FuwF59/1
XAIR69TIeNiNlf/P7Z+/skIuDM8PO29hYP46QwblCwnYJ8LMDAaSTb7WtQEcI56h01M1g9HnuWpE
CqY0NMcLqGVVCif19hxWtsDF48mexlVZV+1ZS+BKRI0hTAYqpfu+7lhxyTSQv3NcniFM/u736k8U
haX7Pu5YrwQPxTT6UX32Z3tkdEF1uNBb2hFrS+/YrSmW1vhzI8+Glio1AlFyVoF1O/DG+xKNvgu/
g9JhH4C3pj73HUoMki9v23GTHm1tXx3rlYuUBu247RksxgD0h6beL+w+wnDfhdb1mfBEnWNxrKk6
+F549yvVb3i9gG7v7cryu3i6PqlsnOtB4vofv+WW0uPVNU7+Zm58bYBr9uqVf+lnuURhPRVnXiBo
RkeCT222H8BkdLg9g5UNcPnpckXaNrcKTKZB3u/LGPjirp4+3/742q93/C9HRBuHZsLyzLiWOc/n
3dID9Q468q2E+9rvvw79aoFYqTupPCHPggM8n0Nmps7vjR9cOrocjZjW49heUpmfDF0COxuPn7ur
d7y9QGu/3jFfJM2h6FRofWYNJAaNBAtkB174b7e/vrb85N9ro8sesmCDV5zNxI/keukAW/VQbR//
tZ/vWC/nBmXa7Lq/DUodOw0Lw/3TS3a4PYG17zuOF5pzS4cnBr5v1Qs07ciunTdfdSur46LmSpl0
jecNzTmfx29U+P9AfWPYN+EmO+bKr3eBcgT0eFC2reF3hQZXAkr8nV/cx1SPC+Xfe2uIBU3pSKsz
DckSpjlt9Pg1BJczuY+p13dxctkomt4YXM2hbb1dzOL8/TQgiXd7a9dW//r/V3abQ6+G8yqWZxkt
9Z5ZfvxtX3gQfLhvgOuuvBrAT1ROUEhpzyxAXKhwkM605c9gb946nddb7L95Xt/FytkkmCYdAAQM
Low8nS0wLhy46uO1caw2Xf9w30QcKwazgO/5E54Y6NO2eyuGb3QYj+E2s8f1yPxpHo4Vl6B6GHD1
yDNE/t4YC1CKf/Vksw9oYSUW8B0HSo7727NZMwrHpFXFBzzgObYlHz/qwC54Z2xWLVcOlQuWU6UZ
wsojmMn1qXqVCGfXumjGmruaAXwXLNebcCDasuZsPRCH/HYGyZ0q4L7LIqch5h7xJBFnihReiqox
Mvd4zt+17i5WzsRRhVeYrs/cZ+HZj5vkzcjvVDT2XQq5DCWIqDEZBMzDsfy98DkN2S40W+QXK8eG
Xv//yppNllBbzEKdzYw4UZlBPw511u3vWxzHDUsQS6F0xsU5A+1sPkMfoFBQkr/98bVD6divXrII
XOF5A674edlBYuQd2DlVuq1aszaAY79giM8SUSR4QQrgpWSLvnf0FKk0IPI+RJPvAuP8uVgSgRgF
yw8S+t83dYyJ3F6glb11UXHzWJZiBhM5kvyz2v2+E+DHvtz3cSeAztt2GZusbs5zPR5+b23ANoPn
lZV3ZVH9MAbTckH0mQRdmcpymvdzOHwcxKaUy4qPcanhJKgwOWgfcTLzqPhAwDB0hDKnd1WFfDPo
obzPAFyCuCyKoIE8XsOUCs10WbeIz3GzWctHJ8J1uf/gY0LHfrktRoRaeGb4E1ffgUHQ7UcDv/nF
XDWvDgR8E7/QSF41RwLG7Md+QA9Rli5s4ZDJlbaDmtTIIZHGDmRq6yIFGqA9lAZrk1Zlg2wtsYkg
+74syuCAZCWRb4NFTe1ZWd2KR54bwSVS32Sm+aHEL+byK7ifm0ns+hi89alo8BOPFk2xZK/CqSh2
xKdlcaRxXv0FDYsBkqjRsLRHpSV51oTKZ9Ipfe7RQWyfLOLsEzqQymknC686JHHUXvD8HL/5qiiW
Q54twQ9fm+J9TPzwrZ6yYD8nJPwwF2qBqmRWfszHxn80oZQYjZhkZyGA8840leenXltW3yitwVLM
PSkOEpJRRyvF4iPNC+xfMNv4kTejPY4qkn8zKdgJOrR8fADJ2VWVr0/4P6KrgbRjoO3FBoO69S8D
PW2sWJGheU5m0FPsFQVAfkFKAQQgnW5OKlqm7yzPzVc8hNh7EyTsCKl3c0AhG3vAmESv2gz125Q3
HeRzcnZ9AKPK/B448vyJXsv54FqVaGAFCnjY1UnDwrSvMvspL5r8SEi4DCi2BfVTkaGymvHem/Ya
ypEIc0oypnmIfadhXR4Wzcon0qFanfphE1N0AHXm6GvdxykUdtT7vPXRwOEvSXtE58L8vUOXDQMw
SJQIAAGFRYJhwO3Yt5BTQZZQT2/8ZEGTssmm4a1qZ35iBE8wOSQh2YtYaPPQT5x+BtFEbfY5E+bJ
p3VMgXAC88+jThT9ppoZjcz5OAX0mHnSfE2wCsEjHueAyo3+3P/wh7qNUu4VAX+SPes/C5N4F7wr
8z3vslY9NWzq9ja0xUX2Q/B3HgRTftalWJp9rTSN9qECw8wb4ERQ8fR79GxWkZf4x7xuoseJeeKX
0NpczCLzt9CdkWhcaqfmUKvaO4L7IT8VgN5/VuiXAmd7ECCusDaqH71hxFE11cJ5unAxB+c+D/lz
P/s0fO8vKHy/K8XIuhNQi8H8qPMs+1t5wbX6nQyguyKa9wrcPbgsyikBQobryj7HCfJEu05l/C/t
D/gtHmhSVFrNwJHt5y7W844IlFx285IU73pJA1CQDmRAE44/xi/N8rsvXBc93YN4QftpNsyiPfkl
UCAAlg/ZM6sXKgB2yxeSkkIMw0G3KHju6WyBb+oDUceHKsp48+xRKGwe87yEbfO+COazKZj/uUa3
ZX8gAtfBbhAz/i7rCcCEgBuCn6FhvB/8XhfyfTXnMkNHlWmgCdpBwn2HJKHqHyWDPPUHOuEERRYk
zlB+AWgxGTMkbkuEhiCXFhVvfloPZrvjeLV2YjeUEE1/DOI2K54hjhAYhL5D1+/7LArzD3h7gWQL
jZh5kZouiMRe4p0rd7IdBmxb1oMQBJxvNj7EyRQ3hwS13e6BkQFrwaMOhDBZFvv5A1+KoH6AUEKn
gCKj9UNY6Z6k6AgjjwuYIdujp6O4A6Kmaf0H/NhB9ymE+yQddxllGfmrlLKMdyAxzuc0DkPRfJ7r
Vg5yZ0wVLSmrh4geTLgEzU70OkjM3vfLofnLRrLEM5dk7EwTY9qPZYjEWGqlnYbH2rdt8GaapzYq
Um+MKmC542GG9CQ3OZn2RhKPvOQ6ryagOGZjupSJvEm+sUQ1eIP4HmidvglceuObHBK5BgDXivHT
VACTNB+ieIzY/+Psyprj1LntL6JKgBDiFXpyt6d4SGK/UPZxIgESIMT86+/i3PuQj5t2f+U3n64c
BqGtPa29Vh/Pnjs6ryi2whfDzNkwXFeuCx13kc0jPYFetyLjduhBu9DHHpa/3zkzND7eCvQP+o9C
KGmOqO/nlRcPTj4oG0/Ab3fwGp1gj8SHQthWT6SRh2yeFARUiqaYr6g7T3rr6dx2iQyj2t31rmt5
ou1k2QaUjwN7gY6LvS2GOZq/Fb0BWBIJV2Hjog7nLtG9Y8ZtgAN2SKyXKbMBvEr090yGukxsNqXs
yu1DOt8QsPknlaCe2FG3nvcyxDZ4g9pr118N0WS6HTKeFKyWROZAt7aYdTrpcvTtplWtH9YxRjIb
cu+Cknz6njdKd/uIRkU2biOd1vY+FNyAT65r/B6+1alTcgIUqYl+y8DR/n2aioj9Jow77lsGRW29
G9IIbjGco6zfg4GJDVeO1G45w46Kufk1iSgUz6g2FcMOcA4xYYI2z4aYTyLvniz15BNaWxN5biPd
524cdblnS+TQwBNmCcu6KIizoGDFCbmECTHtLVQ7JLpw9fCUuoMuD5nFuMm4GRTgqoCBjgY8Oq1m
kXwTkYYDCYc0IwlwqF74XIxDqrZgz4bRp5Nw6j3pg4bEGY7FejNVrXoC3oQHmF0pJDvkDZjiN12U
j/5e4GCZbgaTV8116AbgF8aOVVdF5Zq6Rl2Td/kBRCtIMwnFyZcAcmHKjccnKxLsEuNd1RmlZjt1
bj/csI5AGRc8Ks70AERjXl9ZPrpvHrMBA1Nyq1TzPOf5YE8eaA3mjdP3eJKg8GcIS1UYk7tWBRfD
ljUcEVNCsj6FwAM2LKTc41HkyxHm15byWNihLUacIGBY36muj+ZTwKf8XUJFMdhrYLPs1h17BR86
yt5sWTbO9oW1bhjdQNZBRe80qiN32OgcskqnLodk4a7xbaoOPS012XEGjsM3w9w52nbtbEOaQMOj
npptwSo9HNXgR8PvirT+dR+WnXuTYlOLKwYc/QuWcMz8fZb6rT/uDAXMz4+RxwQj3xdVM4ffMjCh
mR9eWKriW0GomL6nuYM8ZEO5cLo7Pqiy3GDI0quRV7WOie4K6CBU1yAiaYoHAzRbtPVKHnQpjLXM
xz3Rblp1CYMk8YxxQF00eN56btQviGwZQJUrWU/ZC0Vpx9xPUtEm7hzWDq98YoguWBBpV+AZadjv
p4z5xaNAOm1uGSsFPdnRYx6003RXm3eMxrT/BAIo03sttATMxgUj8rCt3BbcXkaqAKqM4BYg0yFl
dRdt7LwcpCbrqHc19g24DIwvxuigKLoMOzO2VXTbZR4HkU8xlmS6YgXw1xAcq0JklGocpp+pGzYD
yGyB29Ygvhz78L1VcwsnIetKtGCbigLImZJcd3xXyTQ4UV5S50BzNfLNpCrrbvUM8pSNl7oSfoCB
BRkjb2D8STIP4zEKHgbzgX1fiC0ntKSPZKEJvTV+NQ7RRjRV9Q5cYySvfE3Vg017WV1r9MMZdFz8
ITh1w6imI9RQNK9QMcvQlUcdMG0+FIBXJtGedZo71/H99LW2BLvTMtkMW5cXIBHwolo9jUEf3AhH
Vn0VVzVin1MrJzjd0cm96NaxIjgNfk31oQPQzdt5ESrTcpMOOo90PKFBhoOmKFRRdPE4FZS34Fbx
R3+XkW6iPbTpQIYvN6LONX2hZijd57mXDrBzGFfJ76kAl+jJYNGC75b1UKON/blMZVLUHuKkofTC
eY+TeCJxWBWYFyS5jfB0XugIdgCfreu8DY6x/BhijO04TgbNu1g1UDBNIIxWwDV13mhSnpgyhcgG
pogIjWfSjMEzMk0/3bX57JFtCA7sV82bWrxx8JSA5nRCGLCZ+FSWTQyFwPEJUlyZude6kf0vnfkN
/z3UTGffXNUHOgalPc+vIyuZSqqgFeM2A0GV3CG2tfqFZTSQWwxuKvILagddt4EPnMWNp3yLWrNN
fXkrcnyhmI9l01xN1gPiyiv1HD56rs+bdy79vNn6aafoFaX11O64qqYxoRVUJG+8QLLhV2Gw2Juw
MZ3ZqnLs+72pBp09Wx76YmcgA2I3BDrf9gev4XwOjisRCLGgb5B8gLyINjvDM0Sie0rb8bVp4IPf
Ra98weJecpbtEOa34mnoIlo/+KFu51OkGos5HNUiIsErpfQxQMBPcHiNDsISMqVduh/cMHtMZ4SN
d5nHYFJUgY39ZydabjjGYys/25ZTxn+JwQVa0DOYBkqmXk1NF3sU+dMO5ORB95QZOJtE5G3NryOs
+yzivERCgdreIPf+JGt77RezKbey90niOgH8Y2yiqZm3FEf2HHtpP/j7IYqEToq2RG5Kgmbokma0
MoPPnXu9YTZHqNUhWHE3NvCMOAVVDiK8ShYDuQoAjv3QLl+EKWnrFFtnaCY3HqYSIV6DiH7ezkFU
/9Az1On3HRLjE6kHBImA3c+wORxC5KrA9Id7nZKOP095jVMRFACqTbjStT4xJOE7UVIoCSApsu+g
gqH0ULg2aooYHpB+70Et2N+OLVM/IhLW8oeUgf8Q9rypkINU3XUuRy89uW7D5l0b0r7YayFwQgw6
jBIqF1CNhupbs6N9vZTO+qhCtwlXTcy0cNpN6BEBHdMQZBsYRonIhnRD+MA5E8U2VSak9wgaYNGE
SjhmOtoQUCmV428wEgKglXDK+PxtqtyswAHeBJtIpGG7iUYZlU9gBwu+V36LRKUqKRwBdb3e2YnQ
62/57LNpg2fMHovQ2LfJpdV915Oa3aHqV6jbCmDVH/Cfnf058A4zmSFU2R6L0tBqj/hYNN+0A5Wo
22quQwxs9hlYhmQJcogFwtjgRC5TH3kS2rPzDeSJ8uFAXAFZ8H5is7MxFgZsqBpQ80szN0mxDatN
Mc5luS0yuL6fbc2q8q5KGUoaHVIrfguNLbIlTjE1scaYvIRM8wQcKg05++E1QHO8w+gimwy09q+L
2s9vnMgb+RYi6J6zhZXBOucSOKF/vTnfNs44/Er14iXS1oBujsE/Q8bAGWW2qcAH4mw6akHUA6Bz
95Fmi0gq6sTQPOaicXmsBakbPEulKr0VPbTct9xFBtVVfgf67MGrXB0LF1oCDxbZG09mf1b+bgRL
6U/SL+Udn06wKs+x6oqUyzKQSdjp1EbEXHWkz/s4LQuEtqnv93YHFfrWbAH3lS8FyCV+wc0WZoPB
XDSlkZwg8VIljt9XaGa0xTYM+wGGHkRF7CO4uqqQjGQJqi+02ZKItHxnnRbbydYjPBUkTmywK4BZ
Xs5JVz7NweR0KF8UjkKoQWawOlUc9NpJlo2S7yaYI6xxtLBJ4I/TX2ABHQcL4lKLLScbvFYQLsRG
g6OR1TXYq/g7rBFGl3XjX6cIgk5RZjGQUQwQe4s6YbCLXEffYQ5tDpNiavM7poIwPaaO15oN1QHM
CXExNImE37D3KiB5h1K9nlXcqBDHZqRntz8MoKN09waOZQuxURc5Sq+NgzhXYVPSsbN4EAjIe/EU
oWInwC6jk9YltokVcFJ6n9Zu/3OQPvaJ19SjfqpGUIBtBKeQPBCMpKggGT6GN8OEMs2TYQ27Bm1D
kx8zqTDU1WU9gl8Ir8BdZS3KS9qbUO4rObA/XjixY2HTfKOHapG64pi+5Mi5rpxUdRRZpkVhCNgG
t4yXvfx9Qii58TRBYgGiHXvs+pztI6CUXhYrOYGozruNfFR4YqBdQLOr+NCoTeV4s5NQ4GffCfB8
45ZrmZWnChxKIsE0jL2lpAGlFggqMUJfpAJ7AmGhZ6+orH2TQBQdrqXqoKejB6zGaPV8g6DeSzdl
McgfwuvF9yI36h7R4eJJIls8F5DYO0Afsr+fGUqwxqF9gKhAOuRUIO+ttwzJ0pGNWdicSrhZuK3U
7xU4XpwSQXPVwDNfA2Tu34C5qnsyei7rWE6Z+lDh1PyCqYT5tZx6EO/ZSZrlKyCoE+NIJFLSSXzv
6jZ/N2nfPRbCQECctc7wZkqcmXErub6zjpl7jM1QkXAX4ydox3geGKq5nu+9aAgx6yHR/QR1gn5k
FpVYLZvoO0Ht49hHEl8E8lTpQaBKh7pJ4U7bkoACdQNl0vFVWSdH8FOpcE4ykYJgF0oyi5PrcnLH
+lA6cZkR+8DQs7kG8/lYwzv62S2Fhkq2mYtlVzIMd28j8HCURx8pGMoofHiTYw22Sp6iIty7bbXB
hmG/2jqd+42g3G5zCoVl0En5dZJKi7MCWDaUVxjGLA81wVHBrY9rj5LVkAHKEUZH6WTmhHgFal7z
FA0FvIAjkyEiKAoWmIT4Z8h4f0vQ595VPWzaLTsvwekZsGTUotpzNwhOsM/hWdUCeneFy2YdByiF
foesvX3wJbPHLOoRwJeKtJup1cUrb0f9a5qy+XczDvkbQckOgRoOqqRIPZhUCnDW9b//fJ7G8ZVH
xfiuhwyV/YkO+3oexBUWPjz0oemGmDW58w4m/uqh8qJ8Mww4lTYTy1AzoBNCtU0FIeBy242FvrXc
lwJjBbY8ctqiimrLaPhV19J5BedAdxJIqUug/zB8RkdCn6FLh+eBbfc2HmTX/GRyNCTB5EGOySRt
wofA9P0RiQn7gVJBceyckHzHSwT7LA/Hf7y60bcEU2wyJmDEfppQp/QOhY3SN4q0WMWZatRTQcvq
G01J8zMdKpwaiHEWN+h7RbXJJu4XsRFjGF0LpfJ5TFAtgzHOsnbyTeUiZYwNTugWYq+equKRYLD0
MPcz6pV26uYPnE/pvvFDjyboUHSnLMTARI39Iu+I5i2/0X1RIYghivfovKHGXUaVelBezZqT6Vjz
qyNMJFUdgFmUpdCWjD10Wn6i1ILN74Yp0viFAfAeMkameAaxEvuGY7q/90OqF/fsIaQEyT9qpk5k
MHYeUX6KQtJ9oOzefq/rzJeoTgbhXs0DQRGscrGYPap+SdojsKqHSeo9qA4E33PMxl9hYtemG81A
7B7zWpKT02QZ2xCOyUdUk8EqBMFVLEe4TGulxYwsdGj8fD+1EXd2SgMoEHuoxkw7H1Wmx9DJfCfu
RziZTduM6N7NEfwZfiYPTokZkASjDFjwgRbRbQ4old2AfmR8xJ4udvAG7dUEOgCwWvMUdbYSEnM4
ritkTzxwpj6hRNRIZNL8NUSXwMfe4eKZQcjjqixAwQay78KAAyHER0JOpm/ggesW6Dg3ujd84TnR
fRskEkcvIgAHFHSeNwwPPan6Qwam7T38NN25WYQBGcM4OFG9GaeeYrJ9Ak0HsKyjXzsPBPjZA4qL
KPDiRPV/o7bevpC+Qzg4chd1V9uLeV+DoqIGPmzAUdjUZsIZMDLtg+e04ANqA3q4QQXW7Nwp4pjX
Hpd6MQj4zWHsHUT9QtHssawg5ZkA7pHfWdQ+k5Yj4wXbe5MsEcIV1DH7AIUxJ3iDcf3mxsIKvJpz
vVUBHPqeT47cNoiInX3ZRVhS7YT8OU1zfG0Bjk8RQ75apfh/anFHRAhoBwYGyKHObQ7N7Ah1v1wS
lPfCiD9h+AmC7RHt9tJ1i2c0hWm0qYhRD3jn+TcoLhyB+U+BarXbwZDQNfPvusYgAKBwNNgLzJt+
V8FgH4D6KK8CDX+QSo//7phQH6xUw8MSkRzwFYC7Cp3owJR0HhyoOtXXgmoErMKJ6uYh9FjVAFc2
TtuZQ/YcdWbE0SVQEkkwVs6OmhQnDyOkNjE4uwFVbRyBRYOwVvA4eWiNNAZdt26q9E4NJXsrVeB9
w15G+UE5GdpbePSHyGgUTzM/wrhf7iA6nWyPwf12VMGwIUOfbmo1whX7gcEnrkQkvjPJ0FPiaMHc
8czPTrLT9CMNM+fV0624455F/SQkUAN5Hknu94fAttBp91LUgFMwu96jFy1/wYQw0uYjtmx65qZX
okJV6Jt2UboBRbSXkjiAhrB3T52qO2kUZtuN4y4bxZo5b/Y6KBFtVQNUvE0V5jg9Pa/I0TgKcMRM
xpK7CHzQ/a5yG7srm8AeQ1VC5xTBRhteIddFRYM4bv2jypxeboFeChEH9uax7cfwoLwCCYU7WnId
Nczlh1qDyHhysDFJTXIWk0530TK4VBSvTU/5VcQzJFSFIQTCLjmjT1031S9j3jDMwEaY33YbJLdJ
oWvzWHKgQSMDtvUxhu5u1G9SxsixdDABOYFg670AUuVdBLSdN6P15MOMMnK9L8DksKUROnyPMxL2
O3Q/0j28L44EDi1JewJZYNge4ZmHO2mHcpuinl9hLoA76UZAyTKKKfAwLIa8VKOSrKVunkA5iddb
wtzpox+i5hsGkr0tt6x6rWwl+61GZLUlyHAfgA3ntwzhzg2tsgqk+aQLNiVynAr5mIfUHvK7+m7u
M+lvcuPMp3Au4MXqJkWnzASQiDQCtc7Ibc2YNJ7vffPqrNl6IAh/tGMNSTOrl8Qcll9h6DRAouY5
snjtx8XtqcyiXIiiF3srKprdzuiO+xt4sUJsGFQV/xE54lUHGhXNNpJB8R3dF2QXos8R+44h5B0y
5ILDFoidYsdk5byrqrPtNiI+neNaBEAxVEPvX88cxdM4EP7Idq6QbF/5av5oCPb7wQHbQx4bF7SY
0O2kbuyEUMDZcTj3WwP+u2LrTS2CJPgUlCJ0qfMDL/L8p+ew6h8INOomgQaM2KWNb8hmSquwO3Xj
XL8UHf4bMVN2+2+XFIGWfKowtgYnCqysg8i/vw0zVv/wBOoVMuL2AKkuaFUOlKkDthqSvaVOjyGl
ovTemwhyuJsx7EO7U2NWZFsZYoI0zpDWYDya8p8OT3166Hu/Kg46CJABOODKXVSTUzCJ1aX0sgcn
pR76Mug3Ya6yBiVEbCZX4ljT5IFqKB3GgKqqh37Gw/kOKo9xGzC0H3q3mD8gaaaGO29OyQPJXf2D
IFd9DMLQfq+dmnexDLl0gDvNnTnOFv+D1rfaWpwnakPs2O3RtLHPAynNvglqdBegwIY/HUTbqh6n
F9p7rrypBFpesc3a6UoDzPHq4SM/+GpCx5cKvzr1I7z9JhshhIOIEs19VNDxGU3Q39YIgA1Afv82
Aoqxmv1XkePEBpVv3v1G8GTEWzVmYtcy4jn7Igd5+ehk0z/DbFq6rQq3T/PYMk4PbW/CGfFa5JTv
NpSvqduV0V70eOC60s4DUv0ZKemkUYAwgyoWT5RukYvVP8SsMzjYqENj2oS9fpyywB5cm8sXlKfN
I44T8VozFx1R9NnkLxDxIC+wYa78JEO78K5qS7LpkGjTF7TspyNa7ZUTh67fQ27dt9BichRgOipO
R1Y8c0HMQacWxTo2OMNwsLkL1gGJrCW2PQbuD9XkwfWBhsBsxGhNfbA1GGM2YwdSQRS1owy03JYB
vBIJMt71IFUubjR0svInRwbusEcjVD1QKQx/lJODhqHuXPWjyBU2JIJiMAQNrdOSkweKtmCDNpF3
ozJJ86tw7tPuJy7htgd/CsWMvgwBVIMEqeLfw7YcP8qwKBOnZrnYptWALlMkSRrdohLjlUnUdt6P
cp6JeqlQOqoOUZ3P2caZZvSOYdLVsEfehHoMKuSZuI2ownmCrBOt/0hO4G6P6xm78R5Ai+4lgOIC
YIIo0tLuAiz9HN5rhbbzSMmmuuvE/048LTJAh9mZ/S9CmVZwO140FXP9tDoWKJTvzLycQjLEUXvh
+ucwXyu0nZeqOl3oFf4X9Zv5JkiM1z66EyXx1yBrK4hsp4OhNyjmHCsfILvTBNADQRkDcKLya19g
TWNVwZNyJGDVcXIwEba8Ajh+Lsn9nvm8a1aqjJrR0RQLRPPsDo7Nxv8FUvMMjmwt3YjoL4uQ7wBH
FoBBzzOybOHDRnfvSb/SGJobJaK5EDlI6WeUfQ2huGaoItmIkH/kGrhZcK4NFauTUF3Shzyzobzl
9z+gralrAQ7LK3GEY2AJEGgvOHPuWwiSfg2AulZuZEjxPA8Tc0eMi7JvYDCbtmAk9n87aXRJTOzc
O6xMGv2B3kcrEWO8IIOPEei/MK8J/hs6iHO7amXW0MRZ2m0hjIIi0X1mTp/Tb64zVxdmVM8ALdeM
Up7RkAhvQvdEIDzqHwi6rtoF2GtCjlRCsmOCxs00A4z4uY2fW7CVjaNOjgQ2BNQesdPdhPGOuJvz
h/9isO7MDdYUU2RwuoAyx7miE5g/BipLxJDmHVTB3ddeYc0tBSowoViggORHo6OCkklWJr3oousx
r9TT58t05quvdRwpYnJRVEIdvWhkR24VwuiRdWF3wTTOfHV3+f0P2xMF+n2spahoBU5M8XkTMggA
ZQwK4vAiX5vgWFNNVQiIzTQCvG7cGmgWnwFeeT8NqMWFm9kiM7mEYz/30Zdl/PN1Og0VhFFXR4Jj
ErFV+QLGCpjhxYG+c99jZedV6wejdAWcazrj+F1mabT2f33+sc89/crE0WeWrnFKnFNA4SOrBany
OL7lzcVZwX95nv6CQl5TTBla+IamZQ/vIV5FkN3R4Elo8hswgkfgPF+EkQeIvL3NkG792jut7Jz1
wgW/OMYusqjqN8sEsAYu8dDjtLlghmc+yZptquhcAERb3WMGL0UI4oUFytZSEO/w+Rucu/7iif/Y
UyRVDA1Id+EZ7LadY98rr7zgVs988DWBEzosqWua3D9Nlnv30Dps+hNBkwdF4jZARenzFzhj42sS
J+7JUo65750K6ZIdQE8iQOfLG5rxW2vqClz/IanqS3N5595p+f2P5YKcXlB6oAo8TT5GAgpRyW8p
wsOmTfuvEcas9RpNmoE8pG2wib3UTyZYYyxV+/75YkV4zL9YCFkZOENa69RB1h67qAHdxLixHv8Q
jv8wROJAoRKIEs9RfVWWgpCVzQOvMtmJVu1xiJRCH5TWiaMuER+c27qrUB0oynSO7NQeLcf4sUFx
baOKi6P3506TtV5jJ7t8YGHWHdF0Qp28yj/Q6n1cFquTRY+qqP4OZOQh5OW+bL6UPPnRmuCJNp0P
pJqH4hZXLabxQZgCmMEl2aO/jgLi6itjR00pKp10xCvNw23agUhNlIgcTGhukJVCI/Li/OdfA3nc
aXmCP+xEj3WnRID3WLiDOsxAg7yg2+reXC2ieCPynnByXj7f1H/dB7jXysszdLOJU7vtkWbTs8Fs
yaadvkZIjouvDB7N4Sz0s7I78hFsLF7XvCsfcwWfP/lfTxNcfHmjP1ZJEJY6AHF3xyKEHBzwRElq
XZGM6cV5zHN3WBm8oG0UOa2ZrilZQoYcjFxTB/6gMEc15fOX+OsBjJdY2TixOK9MCfJUE4GakIca
jVGNpaLdbai/xhCCu6yMneWOgtJviLvAEDkQZxuXopL5+Suc20ErNw4UFKkA77RHTdkTc/MmQc/6
SyQAUIJfzuI/PnIB3BxT1LfHQWYY8uDRd/9yzHPm+67Zm6ohzXvf4fB+CqJlGLtOgS2oslgV45fY
cvH8K1M2IIXujJnsUagi3FQpWt1LIPWllV+LNGbWKdEEUu1RSOjsofL+4lweoj+3OMvvf6w8h+An
oxGkUTtUEIyv0u0iUgdhcnMh/Duzb/jy+x83GCT/v9XvePZR4axIpH8xATt38bXpLnictJQ4QqNR
XYMG6cUWEb2w7ueWZmW0i0Zcp2b0wlIffk0OaOcJHG1f5GLFrlnZqwnLsk4nbEwxqydL6ukqrfV3
1w3tV+Ik3GBlswSIXDtwZY9kXoTVGDCN9fKJv7Qv17RN4B5yMFJTILboxCtDHpygvWAvHPtnvuya
salhUZg7TGW/IF0DeIckd7ZKzReffGWugNOzeSkRn6oKmx+cgCBgjwH1o0+fr8yZnbOmaiIc/JOU
Tf5Jy6pJ9MITP02gahon+fG1Oyx3/sOqKJoxYVMa/0RmS/MEpPGDSYoALAUAKEFoNfn8Nue+wvL7
H7eZ1CRAYDV4p64A1Algo5f/YrD33MVXxssBqSEl2rcC3WCiroBswqAKup0YZfj86f9Nav9fKO9H
a96mhnHTt72HBnUh5cNYmyLOwb+7KBfMVioUlLOD0oonmGcz6D/B35t+uHB8nHu9lXUHxcjDAiqa
AnBp2w6nmed5hvEzlLV/ff5+y3b92+utzJv3TuNYGWIBAzdUVypwPhq//h5kM0swW/dT+94FtvYz
8cua5KlX0KqqgEAEeqLjJJFtqeIWbZ0rooNrAkDFhTU7Yzhr2URBmoJ1rtsBVbGgCU2pjoq7z5CB
nXafr9mZr7Ime6J92rujp3AHeIo66cA7vQFA/EtMZ360lkwEP3g7jRhwEXEjMMmUAWWyJY37pb4I
Lr8yewwfArHfUjy9aMZnI7tp0+bdpbU5t/orawccEqyQY4CrR7q7kRIjLqSabkfUb7ZfW/2VyefQ
jhpEBCqIGBpGfrM1mAtuHzB5hGH2C47j3EusvLZ20JrIcgCY4oKyq8BFfxDaKmo7ep7zNbe61kps
bctD17S4RQpiu0M+E/NoFObuPl+kc2+wMuuSYgCaoDshQRLWU4j+OODl95zg1+wCvvT5Pc6YwZr5
SXFn5hgICmXcuu3PsbDOjRRACX3t6vw/3UZX9U3r0AZXR6nmo8udYO+Lkn9tfda8TxUAv0CNcVwd
OPowLiUCBKsLQBAEkgj3iyu0ypjTAV02TNtgNiAY1XjtdCy492eI0X5tiZaP/4dntUID2xPWHC/h
Ak7GgfCLtQyAy/ja9Ve2zDve8KHyPWwi27OtnLiJl9HYCw7h3P5ZGfJU+pgiwSQxoF8S3ARkKJ5Q
tvySLL0fBSsbjqzB0CsJ8fB+6b0BnqI30MG6RPR6xr6ClWMuAkxO66bGs1MDhUdBwF+VieZqcWgX
Io9zy7My4RGNwBr4ZWyeupkBXXchiJTOQCN+6eOuSZ5QnSKZ8ZcDKJwRVmYpBysxKGkuPP2ZBVpT
PIFXonJa4aYfstAYuMCAXqwglh5DvNB+8RarCBxoKwj++UH6oSYwzoVumu/Cqcr3FED6r1nYmu7J
N4BBdx2BhXlW3de+H2CSY8wvRCpnvvCa7slkExh3vQabyCf8WqsOM1WzE11YnjORHV1Zrw/KSEzU
dLj6Eq/qwN4IS0+dg6rFMJd7zdz913aS/5/HkGjnLmrFvyc1qMWBixrlnlnA4j+//LmdtDJk0O4r
UpAJrswDZ9g1yRVmVEJZ7QJ7iTz+3C1W1sy91nGLshtAeAZn0KX0lWAQJ55t+yXxeD9aMz+FNO85
XwY+Y1ZhowJGWGAqM63rh88X6cxWWpM/iSGEUDwl6QeIJ56GHAMvGPbVX9Fz9KO1GGJZ9HOQASQJ
P+AgxiICcLrYw3z9pZB08Yd/SULWBFAg9m37qqwpmK2zQyWnWHfldwKNA2W8H58v0LlbLL//4Su5
CAfQGEq8A9DzZtOJ6B5sX+0bkKvedjBO8BVqO6zVssX+uA+1PQf7y4T7EF8WG1RPyBaogUvK8+e+
88qoQUHgDtQsR4ZtABGZHNZt64Xp5/NVOnf5lSmbpesdoMd29ADPnhII8ckXTEUO6YUz6dz1V7bs
TQCp21rh8VUOAyvrQW2LDlCBzx//jB2vVRGBJrQAzEwUtaqG3QMoWDzrom79LYCwU/a1485f+eUs
RYyL2YnhOEzUvhXgVbJJY8vpwkY98w5rUFkhwdHELSZ6MtB0XQ+2++kNmbNzgi9RGAKGvwqsi7xF
A2HWHia4MBYMFOyUOODkuQAAOvf44X/uf4gpMqlQqviXmJJX6HqlQXfrj2AI+9I3XoPIeFSPfYkM
/IiyCJC6M/Q+gLYGSX3O5PT4+T3ObNM1lgwfM40wwdEfNUChoDkKMd0PprivXXy56R8nRFW0PmvK
qT+KlD2ACoCgtnNJS+7c6q/sl3cSvY98THe29sG8VSu+z0j+EOQgNP/86c+co97KgifMgsrO9XCH
bNhBvvDaoNzsBahVyODh81ssG/Ev3mCNIatYPzu+xYgVQOLZofGKOybq61L324UWwjThrpm/2Bfx
VsYcgPzNOF6Ge7lVvm1a/oQBmt3n73FmF62xY6EGtRRk9yDnKDCmtIkUaL5MMV5wymc+9Ro3hulp
lFLBMIZBaJaVMSamDwxRSxz4l3RRF5P9y3dYo8ZI9z+cXUmTpDiz/EWYiUVCXMk9s6uXml7ngk1P
57AIEGIT8OufU+9SrS6Sz7jUIc1KQktIoQgP97aZWsg0JKiXRiGN158tkh+VEM8ggrtkDT08nqel
kRhXc0OrzGmlxkisAVlZmoFgTyiP7UCEsUn4wA1M7FhZlH3laWn9GvlcXl5BZaG11BoQeGkEhkmr
onKkV0+zcGcxkUNU6uaU9I31rEH383iSljaTYdnAILrFgJJ3LEZFyYEGPdKDSeGs7KYFm3sRwnp1
KBV5UybEGdC8soEfcMD7m6afYpKcUahKQZ2I4m7wRGwbi+Fud6rORdw66Cx2mPcFaIXxiJrdNULp
pX1r2DSuyxQUV731yxsGKwR1Y3cEPkqddKy/kKR2Ptp4yz0eyUJXJmqMQtyUkinAwqM+hnx54edv
42TYo7TV2fW9kiBP0dWKoSz1ZtzcLoMuzpjP+rDTmJ29Mf47YQKMM9nz4ICpjFTbYpMmoCyJ+1Zr
qUQcEknukEbqgQjfGjY0gWRkLIYEf9B6CxrcXTBF1c721p5yC/cTmU301UZmeeT5LbUSyD0ykJK1
BWB8XgJRISQCFDQZBGqXHq/9gkWaADJQH3geSDnje9xB3zcROK3AFmUhC7itfcPi06HhSjSefRVJ
9kE5IOCGfs6aJOPCiWUCxsCs4jZ1Fid3ROGiU9UVGdJbnB0Dpf1tVk4MK08Jyn/AHtpftebNNeLJ
9L7SyAA+np2lARhGHlmehbKOIbmDsqnfge2F7scKii01XZM9eftIBGP47zsJDHSd6444qZDio9/K
zN1Fsn8/uf0/gfI/t7T8ahfe/fFo3t5L3ASMTb4zB2pYfAeFjLrgxE3/km6ZrDhUS63P58krmwAD
WxWh/BQWrKqUqBgcMfFUBeEUWQHbFK7nJjgMbLUM1DI9uaI6+6Zb0KwOKLncZArcBIfBPeubKh5H
KAdO087LW8SCGIKW2yZ/nrZX06N6xcFxjLA2sgLdSftB+pcVo5z7cetvb1Ruqvvx3LfAMuWA8A7J
6vwdOMGAcpS+iwJmm82EM9u6cX4fRJeBUzPxyuzeQPx0l2pxjGiAEuDB3hZQ5yYyjGSBjmXZlvf/
10gCi9YBlbTl/vH3L+1Rw54JqEbhanbZXdVQpkLNOJL5DSrnN7VuYsO4TUCA6ZLyDjaKHHWs7vgJ
SLdyxdFfWGITHNYkINlyMmlfCxI7+zl2FUGVeNDdWljm7UuNm9AwR7i6bmMu7u0U8bBGkOZWM+/G
Irv/GICkeC1KuTQQwxNnIESqPCXsa9xgE6FYFTqOEyjwa72GIV3qYf79la15ttKIjlnk2jljeUCJ
+3SOXfdKA1BtPF7qpR4Ma7ZkDz4MP8/vMoue2gBcryBq+w/SIsXhcQcLO5Ub9/LIQD0D+kx5x6NF
/lO0o6tO/ogC+5X2lwZgWDIolDiNoY18LyKIQKQSdob6xQjEI6rY5OBxEzQGXmwQWQ4N+DqlPE1D
HR3+h6yGO0/En+9GbiLGhJ3XzsS84SoBeJZHVyJBn4W566F8KowF6geu4NPV0zOKFkAnE+p+ZrN0
QVhegzDXTsFmfLDjthEUpES8KvBPaRpD96cHmb36p+9ENb2nyJ8jW45ScAA+WUG+x+A9QFl5XlC3
2tuBU1g/0gmcVk6XW88ZUaX4Du631kZVD9zB5OQIcNgCVwOmNcpBhWwHlIQF9ICqzzPFTReERd2C
MrStA99eCY4tbB0T7TZ245AHU21f0yJ/ZgPQ2k2pv2zalibYDYzHQyDHRtwbKwBjhdd7oCDLsoQl
K3GrhX3pG15El2YNeGBkeU/zju7SwHY+gq18DFvZ0JV9udSFcf6AghxC5FZpQ8KiY4fRpTNPle1V
T9gcGxOf3J87f3UE0RYc6PFI+vvEaQTS+OgrSCjTldNnaYWN0we8oT2TFMRiXafBMws8YzmgHO7x
Ei9Nj3HyzHT6pOwL+yVNolxUdjEw82V+tvbkeAlNvWG6JtjNBUceKcBNA4ZNbKJPKg0+kmQgxyxv
n1ScAv8JY9m7CjwePa3A86em+AJyhAl0cMmHssB4SW+BGhfEInbO9m5Pn5u8H682hSDztlkw3xXl
MHFsxP4+QConrAbwHDtJH0MpIElXkAlLE204IxFz615aXXH3UC8A7gsWZgSq0r6LcPamQZhguMEe
h7qCwt49d4sYfPE4e6wpYde+8de6WHAaTBwcL6A5YOVS3rs+H240Lm/UcvjNB3sWhCoAh3g8koUd
b4LhOLB2vozhPSNk8DGan6ngut4WKYLC9u+2Ck6XCvopfX8HQQXqZ2gBNXlnm+CqC5Lt31v36tbr
+4B0dzDaVDuvRSFjlpWgG+TbzjNT+BD0G8oiPOrulatdIBSG9zlkQHdj2W17x3NmHAlR4YGcXDlw
bFFI/MUqfedbUCQ4/y0vB5jp8RK/HXfizPBIuEDJNkRj5F1ESJ2yCMKQyViwK3LaoA1j7V/BACq1
x30tbSfDuj2LdyS2VXEfvJrfKmDvyA4uFkQbtrVvmnYfU+pAZORej1DpBFtiMvw7ZZX743HzCyeH
iYkjdeBm0F8p74Pt3pIkyo9lGfxKHNyT2zowYoCeI0tAgPPyLtLolxdA3Iz1IOHeHIowkXFpTzwo
WDfFPeO0PFHwQ1ziHnoYjz9/YXlNNUQbqiQCAl7FHWREPog6+/IwQBVl/7j1OTTzxvVFDYNuIig5
gOlxvHKicXlVwM4DX1nUoHzLnsEeeOmnz+CLXnnZL41l/v2VIzEmKD/uyra+pyDWDqs0/bts3M+P
R7LUtmHXDfEFmBqwzLQsn31X/OLM//W46aUtalhzyl1IxYNI7+5DsOMFGMqKxj7l/Wr541IPhg0j
qoEUYZ3W9wLyBeAeRwq7r1NQlI//PB7CwtVGDSOOpapHOIT1nfTph6Tznqlu34NB9JtFNynludyE
x3EuocqTOuru+lARd0BOhLcG3Xiv/YGOg54PNF2m7u7YjvONiWD8NMWj+uvx9CzMv6mAOKAe1Ati
qu5pr9M92PW+Br4H0aooXoOhLBiaiYsDVsouK9wGdyuxzrjjvud5c4bv8tQ13Xmi8tfgtv8DPmvB
Gkyg3DRVFRsjaHIJPxs+TBUJaKhSXSW7xxO21P78+ytLZuA6GuTYqbsMmurQ4P7cCdviK0f2UuuG
LYP3t5p4HUucE2Ao9LBPBSjeURKz8esNg4Z2AHjdoqy8S1w1DmjKQirBCbZtagxbVlAvhYhFO17T
fNbaSa2vqgbV6OPGlzaqYccgApsyJALL+wSSYCiwWKjd0fm/CLp7Kz0szL2Ji2ubUgqIXan7IFp5
jibxXEOrYdsFYOLi4lkOQKoeL+IB1QhdEJQnK4Pa0OPJWfp0870NkQ8C8jF1h15c+XPIyiAP3Q6B
9W3NG661zlhGsrou7xC4+NIleXdr7MzaFugwUXAj1JJ81xnaO2q6ndDvhDwFbW1tnBnDXKH72cZj
4qv7aNO7bj0ova0BaBZc3ZeY1quTQFlq9CGoqO5glv7RedV1ToE3pP/ky+qjsNKVnbPUjfP7gUNA
+9/iHlZ30CbHO5Z430TefiesBp5c9J8g7nXYtsqm+U4dHXroOqUh6Hl/QV8RFJZVr8HuuK19w4J5
gkilBVrko3BBi8ppS45uCgbATa2bWDinqLvAH/3qjlA0udVNXjzJxLP321o3XOkhVUTTjuZ3eNFV
E/asg/4TydptQDtukqx1woesAmQ87rwBIeJTQTRrbtBeEZ+2fb9hwdEEacpKRv4RBKnNgcmkO62T
fizsUBMCp9nUD409OjdWgkUozY8RODhSUf9kvr2rNDltG4NhypmdS2gBWc09T31wt+sAddI7Oc7k
uNs6MC5f7kFWTJYKakmjdxet/wuR5bW05NvUJS43wXDS7/vJofh62su/W4eSnyLzoSjWohaQUzrd
Moi1nJj1T6+lOLpZ/Pe2QRlWbecDZFwoHLzAt5xjBBmlS1d3Xx43vuBcm5A4SaF3ERRM3FMJ8OMA
muEQJHpg4onJBzvI1jhSFu5+Ex03i5D2wk9xvRXSg/Kfd1dQ1NiDl95ZWfqlHgz7tiA0O7RQCrwX
UNnMdj5oPa/BZFtt6GdVt5L3XqgP5iZKLhsnWrqxhxLdHoKP1qkq64Z/GTou2XdgVStx7Ds8FKdv
lcqhbxYiKhc5OfycqgaXclz5CBI/DxZo1deoppbGbZwLzhALyI8gEwDZNAZ1oeCJ8K7ZWf3awbaw
Q0wwHRj0wY8PKZi7AEUL/+I3AMhGOx8sBOn3OEYOPRJjqT8/3o5LozFOCGVpD7g0OV6jBkxQMei5
Ic0HriZWfn3cwdzQG0ED2zwhxoHh/RfjpUdye5elfXywQfn2uPGlqXJ+v+gL8ErMCmIN0vKuPfM4
g2RzD2z9IPZCSZvs2yB2fj7ua2kgxqnAEaYpgwFHnSKAPqkswfaSG9NLL0fgK8eohARLE7h9e7fq
tgHTBzShiiN0IRrrsOnrTSidKlTmjHaJda6A69aR/sJAf7xyFCzcZsQ4CpAD5EPOoF+qR3YZ7WIn
7R7XJvusEv/jAJmllX4WNquJnAMk16YVOC+Ps2zCEcyp7Y54IEivhuTX42la6sEwbhSAuFEsaXAs
pH6vbFAkNU32uRyytaf9wi4yAXQjsAZ9oHob5OryazOhSmP7a9LEzKG8BIegj6+Pq5afCrtp3tNi
NZ6/9OmGJQvAkkc58PEGxrX6Hbxq+YzkZLPiqiyYsgmZExbLdDtMwVFUZQX5jtSF5+4lwHQPBRCm
3dqRsbRXDTMuZIDHDW1HUMa0ETS/HN1+0IGXfGtYwFQ4uiNEFRInG/99vKOWxmW48Czio4o6ULbG
kFK4FSyBUFSVWdHfpOhd0O+zamXrvr08vgmoU5KAwCR27ZuDp0jE9LQrW+gWPB7FUuOGhTfM9kA4
0Ho33lh2CFf+a1T7H7e1Pa/Uq7OP6QESp6MdHUdiO2cwhWcnSJX887jxtw3aN4FzIk5JmhSsunp9
2SH55E7WTZc1dLbc3C/ujztZmp2581cjGCFIPQTIax3FZEPOPUWWC1pHa3O/NIS519etN7qzKyDo
oD5bQCXVprcRjt0R/O3P2z7fMOwIcgw6aqooBbsdnCxEYrM++zYo2jVrXEFvW4FvsqsVaepVZd+R
W6E09Cpolh6Qiu1n5aoodAeogG8bimHdoG2L3Lx1+JHXoA5RU94daRKsPWmXVsK0ZW3ZvltH401m
zn9pDGoPwrxDPgA88/jzFzowgXQQfmwjX2WQgUfEdAdJtWcdwbfc6o1B1Ov3vZRabgVHsvBuUW3p
k9OjKj2u1yC9S19vGHLVQky+y1wO4XR/QKlDCZnOvAQpF+s35sMh9vj7AKwGPKV5BfWWEGzhH3st
UOwL1r6V+V/Ypnwe2StTiyDIBzIAFZ8KzT/GPZCkcGS4lx0gpnZ8vMQLZ4VJtoZC8RoKP6115Cmq
0SFdWkM2K3AhuratfcOYPbx1oCpZd+8UBK/20JV+BvB5zQF7+/L0uWPMT2ylFeKm3TuIpldPTAJv
7uTzRkKBQQzSR6iB+hvpDH0TRkecNAqSZETxW5LDTxoA5gKCrP65bZ4MWya0FZArqtA6kPn84oLx
Zjd08Rpn94ItmFg0DgYgSHMUULRLh/EIwWDopDktfQ82iOawaQQmJM3Jq8xta8+9MafB0T1AK6ac
1h4kS99v2DJLo67NChIdIbzQiifmqa4+cF3m9nsyaKhJPh7DUjeGOXvRSIkPIamrShQEkgAA0jwO
K69aiR+8nUnzTTQai6IkhroJVlmrCpopNrDtXjv+02X1T62953nCKhBDAB10fjyil+jUnw9e3zeu
a+B0oOtRxdPNiaDWC3RlVvctpOkiSE5aUQoZbh67ULqDaM/4b9FMEJ5ruhG865JSCL1Bzywnf3U2
hI7ubuRTeujzdhg/kMCe5C/4GZWCMvPsIsuqBVFAMQVlBEp7pYZ9nuskf+pr1m8jn/B94zQpLIXY
i0givLiwg1nq8D2MZo2hY2n1jeNEQhrRdSY/PXVEScQnO99DWfYe9PB2DlwxmGX+e7woC4eub7gF
EdQDIQ1kWcdO+p+bmF1mMZTHTS8cib5xjgCTR20O1Z8Th/jMoYE4DuK4vtzrDMDEosYjyZXTWnX2
wjhMXFvs4vnAoGl3VG3OTpAIk5+DXOltfqAJaUvtiNMhDqzjKKEqWAS4NqxVUv6FtTaBbF7Qpk6n
Ke69HmpPji9/vPDrqmYtt7Q0N8ZRouupgmoQ1rhIW7pXGd6PXuyt1IcurLKJZYOqWpu0k28d5/pN
xP/exdpD+Xr+I7KK/ZD1K4fH0iQZZ4dKIGM52HAOCDDbOy9l79ica56pjx7v1qVJMuw5tQYOveSk
vMHtGPeiANdrhBjN48aXvt4wZ1E3BGerto5NG/3SZWBD2dH9G7q227INvsnqxhmBOG3vQyGzgcB2
pOG9Aq21clUsfb1hyLoe48qOC+sYCQTmRT98iq0J2YZBriC8F+beBK9pCPSi1CQobtHM4+NZkOEt
OrH2dFhq3fDseUN7UPmo4sYlsLQ8Bpd8PGafH6/sbENv3Gl/oNaEZeUu1LaO2h2+zKExYnEwNNP9
rH3xuIul7zfMN/Vj8FfHvjh1LrheQ8FokH6pqNDexumf1/2Vb695AjI0rYsbgWphSJrSC+cqn21f
P4/qVePCdwhALn1xg46NPJG0JYcERWLbGjeMtkOSnytSQXguRQnXz7imkMyNrU3ZLp8aVsuT2nYh
1FrcvDrL3kOj2LpQFELvt327cfMqypum8KHKqwLw7HpFXr+zxz7ehAD2TaQayvKyibtucWOoZtt1
NmLyI4ojDzZZzUIuHAsmUs1rIj3SwS1PjY1tU/gQstBQjG0hahw+nqIFH9VEq2naVClq3OaLS34F
GVB8BrqDQ5wdUgZAIPuhnfjN2e1YsLPreq0YZOFGM1FsUDunbdMPEk9d+0Rwm0FN8ziLgFhwjyxA
Mh4PbsGsTSibzKdIZ3KSJ5Qps11BpvGAc3Al/bPUuGHSkYxJ6dsosoLe5l9d5ehdzYa1WMBS4/Pv
r0wa0tfIww02FNBHhPKQmfwF4dlt8CDfM0yaxDjeRmcqboUc5W6E0vrBtfmvx3O+tGUNi3ZknFqW
hkWnUSrDjuH+dXzXDykqZPfbujDMutHQQHJ8LsEXgxhALKoK8o/dXyA6XisSWdqfxnXMyiTP2RjI
EwMzCvFgChAdnfGPntD7RG9LT6Iu+PdVBlkG+D4KOV2LFg5RlODcINH43+NZWthCJoKtUBBBV46Y
ro3HnmWZtqEVrbJxLTU+T9yr/SkQRZrwsK1OuoueIBksQ7fdSOjiu8ZtXDgJTVo4EieWQGtjVntI
ptUo59KXG2bbdDUYv0H9eNEB6mC7EcQIuWBrBUzzJ77hq7hzr6/mhRUtBFR5kF4iXr1TeNt3fflV
VPxs+2obaaJv4th4WQ7CtnV1gobsVz3A05UTNFv9dJMoELgkDRMWtLRJEXtY3Dz7QOaMfL195xjG
C/HhCLDQQN2cqumOglSQnlX9ynt4afoNuy0gx52OmV9fdUdkfIrSBt5clDSFLi91GXdNfbFo1XYr
zDoLe8nEsLGgn2QLOMa1E8PonHHWcYTBhHDtwyYbNvncACSE8zv4FSI4ZRcSBplZoAo/b2vcsOER
9IhROjnYRxO4dMSEw2Erxh7y878bAtR8uWKqqG96gAjTSMRzMdeybPtyw4a9wIeTaBF1kwH3jnFs
x19rp89XLvaFTfSHGKh2eF5ZU32TGg7KSPDgQzlmQIpdML/rtw3BuIO9GGLUQw2dcwGn/VQMEFsq
inatznzh/jLBa4KLCGXIVXqZj4iZ57xhn9O8voyxe6/JWvx0afsbphy7FKUOdV3fmhEbCNLN8Yeq
XaWQXnAk/sCqTTKjfZ3UeNWgVl6ggq+Ya1ARRf3+eAkWOjBRal7fYpcifXbzWsuB7y5idiJ1Ev9K
kiG/bOvDeBh7Ldh/cc+kF2+K4r3kyYeZPkKx7Plx+wsLbSLUuJeXXZAO8CD65kkDFBdq4l5BhXTo
i+CpjddiQwtLbaqAjp7vxEhJ1bfIU+ygvTb60OYA9q8Y9NJSGAbt1D4IkYKuvhFPfgTPZBs2Q/C1
TxBHeDxPS98///7qXk59h0dpUNY3xeGsl6iJqoNsOm1r3LBl2cnGHyIXZ10PKKiIAAMGkUdmryGc
lj7e+f3jkQqnde9mzU1kVlWGzEnSYzspgB23fb9hxxAW6rSIuumaSqSLlJ8/8zEdV+qtF05TE1xW
+BC7sltYGRnoc6R9kEvSi5//iyz82ht2Yff8AS9LI5GOrV3fnEl+lUjRvkspXq6uXs12LZiZiTHj
lW3HgUPrWwekAmqVu7/m1MlVuQ5EdcrgHQIkG707E2YmmnQAoq2HRTckA764DoWFLPzmd4HJ0cZU
bjPdN+rEZJ21pzKNvf8GEGKtxQIXFtwEmQnQy3SQ/p6uIwVihLj99652vskpeGF93rRjTawZ0PbQ
I23d5BK9MAq1Tn/pi3pNv37B3kyFT0iGtQDcT8lF535+ij1P7912Dd+9tJUMY9aiGkSgneRSjO63
AgJZIVzic1O037sOm3YSwUp4aqkjw6rjVrYwjCR7Qkbra+x7t3EgJz30X8B/u7l+zzclPkF5C4ot
XqmTMxeRFYx8WN+qbw8Bms+/H3yR78p6pHVzFcxhOgQ9Lbd2esjag1OzNH4vweB/853JXpM4f/sk
YSZXW2MJ3eBOTS8ytdJpN2rlZoduspv3ciSd82nL7oVSmTEsS9Scum0DJm4QJQGB1nysCNlGAATc
4O+to8yibfxK2xeJksEXp/t/0Ex/2zSYydbWoDK0phAsggRpjpBwxKxq3CVZ2q7Eg5cWwLinPZvX
YwDaiQvobtTeaXwSsoTIPZd8TbhlaVMZtzXRPalT0tiXqM1+pbSBqEQz5RNIjqtmR0sNAXvbz+rD
47VeGpBh7kwGVmb1jXPRw+znz3CwToMTNfNAwPW4i6U1MQy9KKDgJ3RrX3hiefEzRKDK4JSKZiNq
iAXmq9pxVMsVmJI4s9JbhCKIE52ibfXSzISdKUY90IqnyYXN0UhPQt84sNaygm9fRsyEnLEisvOo
jNgtpVP8hHccJL1iBCILq2Tv2hoh+01rYLK4kVbmoKvKEzy07Jo8STayuxihrPxlW/uGUfOsnTLg
PKurroOnSIErJQC71X5b4/PefeUcWyIrBzJM3qVuUEW7HxUgkWFQt/4/j9t/YRr+MyrG/oCdwX8i
3YAl9ipAVCGeYIOlJm7288tUAgST+tC/ERB82eFE/+zRegg5cW898d2V5/bSPjCMvukmJ5vqYLxq
v4PyF4l2GnWYLHHvFDfW42Eu2KGJT2OZAwYwqdwLb2n/CYxKdDhbwqmtTZ40MyFpI4NkdunS9ubU
JcJaDdBXKLsdI0t5YHHmg9v1h0wHU7HtXcBMsjecwFNGUKR5TWtAMpirnJ3vRF83zZaJUWNqqLXX
NPTWxfYHkSDISCVyKNsaN57do0ycUoOs6+b2zr3nnQiFzP/a1rZxe3dMlEE91vQCgQ6wEAeoA3ED
BOYet76wUf+QBo2I1YN4K76AjauGaE3EgwOyTNVTpvtEXTbvVhOcNkJFQASJQy+sKeR5HBJHnMuW
kOD0eCAL1mAi0WxLKNuNIBAaIpzcv0+KsoUeW7atPp/9gQ0jdRwNc7Yw16SqvyD7UMhPveXalty4
h8ybG2qggsQRvSnL5jJ0QLnKdxn8km0iYKit/f3YjaBhknWFa52LLEPtBwQ0wz4Lfm2bfuPObrps
JMwGNWb4ctJGHsDortiWIWAmFEw1TlvlsdPdukq/FzLNvieosPu26dNNJBhwnzrOAogchrFOxb7z
4ya0p21pW2ZCwcAJ6KJeL6CXuLPifSQQUsxJsfb4Xdj1JqmZHnijClDsnwn4C9owqmj5j9MCHLtt
aoybelIltVlbY2omUaNaaaYHnCTZhvBjJqcZqSzV5HaK5mtJvMOA9PmJ5ludJJPQTAZdLiIlrTOo
FKf34KH1QsQ3/PO2uTHsVQwSM6/rGDqJiIV6czojyaEd87j1eYbfcGFM9BcZNe/rCN9OglJ6e167
I9lFIlPHZJUpfKkPw2ZTPtBGR7kG30iV6e9T6gNTwEvrKVBy261rwsCcQGhLTREoFeUEOpwXWDtk
arZl5hk17l0ZFTaPEhfNNymcvGiSNyhNEggByBWs08LrzQSDKbDF+fCF2a0o7BPEk3ajpASc2/xp
iuHZZW33/fGCL3U0X9CvnGLhthbluaJnouhtdhj57Kj25c1uy/26G7Rw35u0Zt0oBVQNAnWNAyhC
Of1xBraN/vQh8zZ6WnQ+q16NZHRZM47VECAgMABAhHdKEoeW1ejj45laOPOo+3v7CI8o1bRC3xA1
rkLdwayzZK2EbmkZDKuWGShOUGqrb0rwI7JYTQZYqmCfvYo/1QNAStvGYNzFI01GFrRucwLnz4AS
QxSGbXa1TKDY6GvZUgglnLxCZ0E4pogzHdpJrFV5LiyAiRIbPZSV0rihZ5FndTgCOfEfRQBz23Vs
IsRiu44hTuOrq2zReqO9G3HhrT+e94XlNYFgQkGvOk5L6GF7TnCGhtxzHIE2etYH9Bvv2gZVutLT
wuFqYsG6uocwiZXpm0eqj3ii8r3QQE0kYlQrub6lZTAuZ2fsGxeKOu1JtdW7MYdjMdVqW0yaeYYR
F8KCxPNk+xfVBB+drlWXyRLdyqG6NDeGBc/6HTarEnLhEXwiFHtkOg3Lpk3lO5d6VbXthvYMW46y
gsosqTBBlN6FoPE+wQ/bXCPPsGCeylm7XUWAaLGx2jsRJKzPjlvo6Mvjrbq0vMbtLIox6v28pec0
tXq+8yz/E+WWtXGBTSyYBPFdljsePcfjhPxhlTjFU24jUbnp60002FhQGtcsrq/OJApoMyHEQh14
Go9bX9hApshn1OVpMVbMT8MXFQ9UbwwyZLXn3KqWDNXKEi/clSYuLG0VAh8O6pkIRVGLR1FIytgU
hRmHmIQ9bUTOQWb49wsNvHhQLFOZuDKro6ioTj+Moty4T02EWNQVJaERWJuFULrYkbpiwRe3Lyxn
LZm+sFH/wIdxZQGfF6NKlYHSJ+S9/vRC4/14qZdaN4xYN6iRr9qYnRm0z6NTGTXJCQIrbE3ha2kr
GXac5tialpuyc0zhz3UeDghWF1/9CdUi20ZgGHI668VNdodthNyk6CZ3Dy7nNW3shQvNhIQplnRx
n2bsxW0E31wPdW/WQm9V5fVPMD1M/s4aybSW+n4pDn7jXWIixHSAKCP0XNhZl2NdhApVbHk4DD2D
OkKgk3IPrPX0KasqzsMxVtRrQ515+mBV2OAnt+Sj/uTXg/dfqaij9vhKwIzpNIw/lF0S8T5CBemP
GA6RC6LUScFBGh36V1q0hTyIKguiM4pgsu9Oynj5TCqX/ZSgvyyPHrizfiBwkr6PVJkMoZ3abgcl
Q6ftPlpg6f/BdOv3u0lGYxZ2CXODEEAZ0jz1UyLjg5YAzPCQsZJRFsa0dOK9Yq1I8WSskhqKIjlQ
xkDDpxaAlWeMxUs+jG3QCRcl2boD0zpDMbKvDjwbivKzN3Uq+MwIRwxHF8pPd4U38WbnQPtMYYNB
XXbXNSniPPghykPw3PUfQdmHnwtB3OdJQHrkI0oc4bmVSmTdZ2X3Ln/vCRfQIZt10fBhnFBd9sMv
LT/dA5QMHn2nHFp35/Ny+ClTUJzqMlXfkoTHyVUXTENCmJZ1vnMiC5xoPaj3i11h9V23n3iSph3U
qpn4kvugHNt1nCfOISeJzXe+V3jtSmHKgrmZRHaRmEAH4jN2jkCx/zECl03UDuJa0TXRtqUOjHcU
pOa6mvCGnVOMddfAh2F7Drrmdsh0st9k0SahnQdRxtquNTvPogZc9e2+milItjU+H4Svnk/SBkuh
J/PuJIDC2WmGkItm7jbPy3F/bzzy3E5kA2Vn0YnP2mexF/q0IHvXr+s1H3vhxDbBgGNrgfSH++zs
kfhbmgKFSS1vTd57aXmN41p4Mplw2XSn1GL5t7TwrCcHCNwfNFBkZYsuXPsmENDJk6wUk/bPmgXn
qJ0PUyegnh0m4EekTa6sbf6pCQiM+qwEPyjxz0KAZ4Zb/nQr2SpKbGGmTFFXmct+4BP1z5yiGKWp
AXJLZRodWgcqQI+36hxmeeMyMNGAUOULQJKOLjxv+MItRx8aPbbkb1Ljkps50gfUwRwT4Wbk5+Me
F/aWiQvkKsp9Bv/r/6dsLm73kjUWgKW254l8ZXiIAwfadWMKrWBC3L3jgRIj0Wot/L60HqZd9x6n
TRTHV6K1UKHHmvr7GHndIaDQhH48PUt9GOatoKgs4ybBEBgDGErKCEwVeN8CbrUJgs5McVc1qTZT
fc3PY4OYKkNWx/lggS0uWUERLS2CYd8x6ZIua4fg3NTyXzKibNTXqDh4PD1LjRue2GhJRoeG4OEf
2FInYaqooHtRD0P7aVMPJjSwK+LUTUGTkL64wTrxni2G+NS2xmczfLVBScRmP2jiZ5Bb5+lOMdTK
7TIA4FYSvgu7x4QCAm/o1dQi+HgZWV+dOZg9w+hAEboxqm1iAVGI0QQeRL9PL5GjLkYoFeCYNtwe
9DfhgF1HghxEKhr1HtDIBrepCqWDLrYtgWHEHEWYTNuOvo1V89QFiOrgCG/3jxtfmn/DeiMFabam
tPWtyNnfcqj63RjjanNrEa+p8i3cbSbxHAhsSYXMRXBJ59khQn/SgYw+jHG5z5JV+OqCnZlyrayD
zpkPkcdLgedCyKDGtrPAKbBxDQwrRgCtdDpbdqfOnwmvY7Tu5/LjljWgJgSwwZPf6sFlckHszg2j
Diq5RcnsfQ560pXvf3uZqQn6k3GmRFJxGzzaiaf0rmNIsWWnjHeOlx1ry+vX9ELfXgdqAv9IJxV0
vbH9wxQM1SGkOuS7EkmGlRjP0kAMVzt18wERx1FeIRbfADxXqGOMKod95qNC8vFyLI1g7vrVkacn
u1LB5PELtNbZ4aX0MnDY522Nz52+apwHskUxjJU8oQKcPokpCj5V2dRugudQU6zVAczMS4Icp2nX
QgLdQZHH3rfWmHeWJsb5/dsdiZAL3qze5YUkV/4fZ1fSLCfObH8RESAEiG2Nt1y+7dnd9oZwD58Q
AgQIMf36d/DbXMtXRQS7ilpIaEgplXnynDDmT0Meb3jArsatS3it1c3SKQ3FYY6j/yhUGM8lGO1O
+6bdsl+BShGmO01vBi7Es1YMTJS9BjPlruZtfB+biA9WiJ8fT8I/UeLfHutq1PuM1wb4+Wkzj1me
NoiLg0J4LitzmBNNzk1r5su+AayhnhfbUqPKfwBYpsHpiS4gs1wdEK77+rhxh83alHLwn0kHDp/m
RqLmDXTHg6+SzeY6xCskdV8Xls1yJYgESVBzAxu7f0LwIT3EY9EdpxIu6eMuXr/GIhvgN3IfjOU9
bW46AHWM8bPuBHm07HsfddGxzyvv4+N+HIZg67NWJJk1CvGam2yb92MGDsci3PRGXUtBfl1nqaAv
y0nR3NRKYqJavDmkAvdbl+5UQo5sCN/Yl61MpoJD5RGad2bNbvXjsOspENlwPRWEM1hrcv5Gll59
jCP1hADnvks++g2ul5qkSwiBnYFI8x2TJoUw2SL2pTAjm07Ol8HMewkbowQETXNsPs3dZkmNY9fY
6qYVSIa8TvXYnakf/0lT0v9vqMa+2Hd+/gbZE8WSCxn4OBtWTc0SBKw92QywuD7esl5fhyVJtEHr
qkZUIiu96NoM0FbbZVE2TC9WVQRQejiLg0+D/3GgQj4OQRVveG+Oc8FG6dEkiKED7ZW3Fa0hwZWR
YfPwjj1v80245seyWl5xhFXqtrtVUzQCpIEXai69bmNtX4+oRDZGry2VANXBKJ4Fijgv7aDjs4C/
eKBp3ByBFehPwO1FzwPbBIC6xmPdxhDD9Eax0PImS/UPAeL3nA4oDn682o71sHF7WbiYsa8abKaq
7aMjMzgfeI1avyrtP4UGL5zH/TgGYUP4IBEQe8sCizO0hmaVJlmUHEy3TBuRutezLJEN4gOFL0tK
4otnaMlHN6qT9bh+n9H8k1Hc+ziInerykQ3o48tQKh/0jTe4AcWzyib1BTITZB/uJLKp3TIvblCl
FZbgBAwZ0JSNeNuNW9TKjgvNhvONWd9UID4qb2pawttYdfF7kUb6MyFqizjdtdDWExmVQCNthF/e
mCfetQovjqYMyGXfLrJMW3mLCeM6KG+oT1VvoZkl3wx8H2opsgF9cxkvCJWO5mn0ETBoTfQZyPkt
l9pxbMSWEVdRWgjfb4drjCI/iGvf5EDvMjAfIMB883rvUMqtymzHItuIvqwIkXAsjXmaF0P+bAFO
LFfHIv+G+mzvv8cL4erDCnRlrcYJO3QG2ITxkjV5/7mv2fuk3LwnHNvIRvUxDhUlqGXJG/en9iku
QbPQZihyefz5rtbX0/CFA4803rD0ozfc4j7Xpwrip9dhJQjc1/o6aS9aV2DZBJV1Ym5CIfxBh7Y5
E0D6dra+jull62k8tV00oyIRIcAqBB/jNpbSNS+W8Zo0bHjfjwJvD9AoixLzsop6P54Wx1XzG7Nb
0zTjMPXiNi+0yu5jlJZlBoTaBPzA0XSeVP6RL+Wmk+e4EiLrjYwSIt2DLnG8rq6G4vHblSVQJ9X7
Dto4fW8+PR6Wa84syxaCZgEqOs0T8Yq6v6gQQJFrOvqG//W4A8e82WA+kLAHDZM+FjxO6JefaaIY
OuLneYr824Iy9H0by4b1mZgVfgPPBpwgUK6En9GeUgDvd7ZuvZnhDWvqL5l5MpPxKIDS4FxFKC2f
N5bBcSLZaL5R1Bqp+Gm4tUUDuHrmDfMZNLvTU+CDEuzxSrj6sAwbYNYsJ3Ex3376frJFwBRQhn+1
0jsfVTaoD6HS3OhwGq606D3k/qdyqU9R4gftzmWwLFwPMamGuhyeZhl/b1cu1G4np25ko/lUk/HB
Z0mPeFpB3v10vFvSPhck8zcWwGFrNqTPgByQd8Uy3PB2Kw5jDw5CIJjFztYtS1Z5xwCHifD9I8+/
6w703+tR8XjvOD7dRvMh5VSwMIqm2094+gxy4GPSDuEupGlkg/kqQgqWs8A8xUEAiWHV0uUAfCj/
uu/jLeP1s6Ue6ZJXT4wuP0yd9sfc5Du3pA3iGxfZhGWqp5uU418kVuMhSulG9bjj7LSBe3ypK10i
gPCkvRUIHRSZd6D+XJ7DBnzYUT+08YZhOc4GG8XXguMikkICtp9k4s55Kv5guZ4OYbuTAjKyYXxQ
ptFeBX2Gm5hAVw28+7XvQTK2b4nJr27FbJKJtWEz3dppzQhBevZceAinPW7dtQ7WXWxSyTVCf8PN
lOXHlsTJgQPcdM2m9jmCvvcGdsZlY5YBZxFSEbXwllsMMsgTRxXLOS2ajZC7w52wcXwZnXIaQfnh
qR1Q5SmJOc6D/w5UF1eW8XcTqDQeT5VjEDZ+z+QCQoK6nFAajVo3n1Occe1W8szVuGXIvGzKZBE8
uPsCwINkjg+Qqt5aZFfj6+K/8ExbZEGDMPfMU7Wi18CJ7R+jQf+9b1qsu1eDWaw1Ph1uvEal2xWS
5FlwjzhA0Ru5ddfXr/+/+HqBnHSejNF4Y021LEfuFyY6IbTZbbhxrvatmxdFMH0wlPMI60Wmj1fT
F9PsfRTYiC4CCployAxuFw79Ft5IfYm8zcerw3qJZb1+DdmKXJPx5ueqvSo9s2cQ4oD1K8iKUx5u
CjC4psiyX3CpC936w4gKZEDSDTH8kMRb5VuOA9rGcilTJ2ENPvibpty/k8GIt6bHi7Jb9oaGbEAX
aXMTEM/H476A3NOYFP6pHucfuwzAhnLJPshCYL6Q7jYoAligXA+hIeI/R/4YNFvKFI6VttFb7WIg
5zD04w0Ft+/inL1fa9xIVX/1/C1ZJsci23qioDpBmTmV2KrDqq9mEAf0k2iL1mENQPwOeIsCy4p9
KI4UDbhPEAKMziBCgfYgDuopuSAc9Xkh2XFJ6n0HtS0lOupubOZ2NDcmp/KtVIgfjOMc7mzduo+x
l1Slx3y6mQYkKMjWyQs4UbZQ4i5jsC06FLrzwqm/KcbS40qlCO6C/hiJ5PPj3erqwDJl3QPii/o5
fUOdbPmelxJyLV0ZQ7+g32JSdOxVG8k1et2k5tHnz8rj37lE1QFeIOlTY5Lx2ovWXB6PxNXNutNe
3AsaVJAmgBncfFBy3VQRxF91bNhJFMC+NwpVQBs+0sph9crWtcFdFQ2zKI9wAUngfZN7a4rlD78Z
pvSAOEZRHhW4lrxDxarsrJLUFB+8bEKc+/EoHetl475oLDuheDveqnqtBpJQdc+a6mvdVvXG68rV
w/r/i3nkoVAJtLKR4OS0/MwmYDnGumrOg8xAYfh4FK61sqyfhA0h44AzflRVfcoy80lBm/iiW/ac
4223MRLHCWazwcHly8CLoYYbClPMW/AqDcNhabp2ZxDAhoBRkMzNFAq8tyyGYlcVthwM+FvvUNcU
WZaPugRg1/NR36oO1I5qGfLrTz8Qopf8eQEj4+OVcK22bf8lmULiR1htptIYunKyO0uPFacIldMb
R+TrfVAbCabyOTfRsuibSAf1luTp+zmAptm20oWrA8v0pYhRDpMSYDy04d+zOK2v0cDK4xADkP94
nl5fDvAU/2oVFHwrngLP2A1aZuKcsd5cqgZgCXBjhseRTPuQi0hG/tpPW/gqnYTWYJHpvaOuNDub
QZe3rgEZ8+OhvH71UpsJTnpRm7SN6W8VG8ix7ZfylFHc7vFklmOi41vedvycrn897vB1O6SpZe2q
S7yapqW+0RDVfyQhfxIxbBV5uBbGdteRgeilX483vuqzqLEqDzHFwnARjOdoaPl53yDIrwtjaD9m
pFlDWihfOgkfJFQRL7bAUK5RWNZOyqHx6pmYJ4Gw2TNpmH5CrZM5BxCVfh/iOfj58Shca2+ZO5sm
JWRq5vuo54Op1X1VquTD8KVuzTFQ8iMqwN4/7sqx6jZ6bJYeyYeox1Xc8z8RDZyPYeTtQ25QGzyG
zMQyobZM33gn6wOHKPJhSHfCw6nNCSeUDMtMzYhR1zy5tHMSXZdu5/Ob2sAxv/DDcmgFTiu/LstD
u8buxVoisW/e10Pyxf09iqzIBILHtzmm+o8sCpB7nUT0tK91y5arpgm6aVxfN2zGsraY+HoVjXrc
uuMg/w0llmRUV3mBieeAhFQFMgJZA271ac7/fdyDa1daZiyy1vcKviz3DHTScvGXw7TSkDxu3PX5
lhXPaqiSIZ8xOZj/CLJLZXeuSpRtlTm4tx/34RqAZcFxRLLAZMH0M1uWrZBGL/C+7WrbhorNCkgJ
v82Hm2zglrGxi0G1kPyzr3HrkmZjKLxGkuHmJ3jKdMm0nGfpbx2gjmmxkWI8Wzo+zy2m/mfpNAqd
c0gRbqk1ulq3bmUc/NQvRDvfxhxqjRAKTA5zG/73eGIcZ7/N54YwJSJwasXHk7EtjkQExXWutXds
/bj/EzWo+6pe6G+IMUECztiIjqCdwkGnqZOncNqJMKc2ZEx1ioPkClsS51oLje6W/Lmt2eQwrcSy
Wz1XCeiDanw7yATiMxtCyEKxHLs/qdNdkUVA3H49OSuAYFB/tS6EUkF/IkmHk6dADPzxOruGYFku
aSpdw2+Yb22bfK5ALAM2yzQ/1nqTT/b1lym1QWKqmQIk9hDY1Sn/TihXP7KuDvTJZCUDJxuEDJ6A
Wk4WFExPCypJ0nBLyt4xNhs25lOw8Wa8m68GmfyjP7LwOHvFcBqizZoehw3ayDFa95nXSSKQ9Rvy
74LwCtXymMTHi+Nq3bJw5vt10ZfLDABCkJ0gsZ3355D1ZDk/bt9h5DZcTHm6ZLIO5iu4A9+xRjyt
DPTxAObAOdvSCHf1sY7txc0/MxU1oddihrIUAHEUJn1j8Fs+UDl8GDL8eDyU9cnze/yD2mRwLQEh
b63T+SqaJDnQxv8xD6H3rGhVv2kKPLsaWOhGXw5/NbbMXkImLE3BD3IFNcO7lXR2zedwhAZVQs+r
Jkrfb5W7u7qyrN/oIJi9MJ6vupVn4gXvWujGrMzrRkSf14LlvtuH96Y2yIyOApQAczRfMwZrmYte
nLpi3JgyhynasDLSajnn0M9b8aFZeNRZ2JNLxZPuNAW8GTfe9A57sfnieJgOGvpA3lvKSn6Bqtt/
8Mb3YRPx0Px1I7NiWRYKPdu3bYTsNe7yv0CHskX06Ni+kWXpWQ0GbLBXhfnBB3EbjT4LA8y6aW8r
QnGZ8o3iGYcx2vRwJJKDbkwIDSKFJBurorvq6V0YZDK8INuIcLk6sSyedHLuPO1hj7aQ/hDTl1GN
J9lEb7fNwrXQ1vt6BsX6FEUquLZh/D0WeKYkIQAXj48S1161zFvRAIAs1QVXVtWo3PBF2oGYF/nn
6Bh5ab4Pq0tthFkcwe3hCkhLAcFHUsWfl2bL2ly7ybrUadHG9dSG/ZMuphOV8vOabKbp32VafUvI
PjlMakPLUMHR1GoauqdqQE6yHUGtszLoPl4Eh9dg48kgOxCMGlwAT7IaLwTys3qJP8ZSXkSBR4AY
PlSsvnvLcNnXnWXcPKs8znVDgMmaAQBbQX+ZIkcVet/maXm3nrYNTt5kZ0KO2ogzOfWmY5kqnkiA
yrtM5P8mpNh6sTrMg647+8WdGyfzOIVNgKOqScOPWcaTdx54TDbs29W6Zd/GgNCdzlX1DPTlBxIk
w19pOdC/Hi/EzwTYKxe5rSbKh0zLpsur51YGVxKtiuETssU/yyQYloPmxWemUR+BUFR3Gll/nIz+
e5on8jQNm8lkxxlgo9EkIYuXwDl6ljLhX4gw5JjVAfC4TR1uQEJcXVhXO4rouJ/xzHsrq344tuMa
42bgrO/9pDg/nkzHSUytc2CGcEecqrh8hliqPqAAHEHOpoNEDA57flqSDPwwu3qyAWo8SdMuTnL+
LJT5m+hl/oa44XyqK/59Gud5IxTgONdsoFqrI1Q4eEWF8dSnVg5nEyEfwCYUz/QRAiZDzPdJt1Cb
go5GkTB5msq3PFjyzyJDDei4jOEpb8S/j6fM4drZyDXwtE4F86YKOmukeGY+CK5QL1WGl7oc4+98
aNWHrg+ju5f4w1acxrHnbETbyA3iZJTJt1U+6Kv0igKF8FV0ggjozm1tQ9l4HzdJ3RP+jAilDxwP
eNYY/ItDSvambmwoG/cQjMs9IZ8riYAWGI7VUaPi/opgS7HBU+KwHFuzlPRUjn4VIT1c9uzKZXJD
zAkR9q7Izk0df368BVzLYR0BJmoyv/EzrL6W6aUNF/03z+mbqAC85HEPLouxTgAz+WWaBk357BNE
P0TqmTNgyGI9C4IjwFBheK6LxrCNa9RxNdgwt7nopsAHE9lzFU5AHcdKgo9sCLqYXR+Px7EuNr4t
1pzhq2P5zMXs4ZWKtGwVpyQ/dqVK34R+EGzF7hwzZzOZ0alLFw1TeQZlAHoB1JxPnzWybSARDIvw
OfCJR3ZBD6mtbspUkba8z0BQKAj0AMDwEx7LQH58PGeOXWbTmbWVnIK+EKjNkxH82VahHIap6UfT
7RTIoLbG6VSUMao8ZfUECvnboNUEdzDZymi7vt9y9quJJSAwqTE7Y6DeE9lwRNrox4Zu3vaubWt5
/IJHJUQxIlAGcVStAskwHMPK3wL3uvasZeUy0UFegiriSXb591WyUOXDRfYDhKK3qrZcA7DMXHec
S69KGixxngU/zDx48anpE7kztWXj36CukmQzC8uneIi/B1Q1B1nkXx7vT8f82MA3MU0gDQIJxRPx
zZnEw5MsxDtWsydF2NPjLn7KQ77iVf6Gf8N9rgju2bcS6nsgagZZmmjeZlEhD/D7p0OHIrrcdM8F
KMeAn90iMnBsXRsRR5a6CXm/Mo8KSDt/Xgl5VNMkH1NC/3s8MsfK24A4VjSAwBRt+TSX4/peARFv
U+6j96c2Hg5UPArZwBSfD4e7uMHRSp8WjGHfp1t2DYBmMnjFz8nJFvEWorDRtfb3MWFQm8mMiyU3
E7R6QPoaozbZQLEEIDJIZ+RTO254va7Jtywb4q94f0BvEfPTQonq5wshwC7aNz+WUcsyyAuorqH1
uF9RfBL84tvVeo6taQPgWKXzifkERwYHTOwAQM9yVGLQx2bcVAJzWLatc+oHXlfVkNDBq5qUH0eD
UFMRfS4ArizKLayQYw1s4BskdfpRejnGUcllPsAjxN25CRx3zdI6shcvaS07khOcdxhBo8cDK3H/
0zVBAs35LcU6Vx/r/y/6qCCRsqBgC33EsQTLxpL9C5bZ7GTSKL7s2kq2wGmrPSFK3qILuSTRHbWw
8a0BAGafV2Zj2lDCMKCuPfWutC4/C0KOLMm+KhndGoDoHo/ANUnWFa0LVXZsLDECXQGfIGo+nMGm
Fp0KNmenfX1Y5kx1GkZ9Q2ssBM+Sf6qchu0VcprReAI/8dhuxE9cQ7Hsmui4q5M4x1CyGOeeTs1f
DPS/f0RA7W4cTK93EdrgtjJoVOeVwr8EefQUDubYtfUpyLfAWq/bXGhTnJXhmBnIvvqXNtZPRCMw
5rEw2VgFV+OrQ/7CHFhFke0KJaaHUUgRcQFm00Lk++r0wt+wbD7JA0owNUQphPF7D3V6qCLb+fGW
LdM+bmUt5/li2HCYuv6qcrkREXWt6TpfL+YlK7so01BcyQ+EIsWliP8/IweQjnHRbWwb19RbN7IH
xckQEMvlUvP2tFD/CLXtja93NW3Zr6kkUDqQVbtUobxMk77NbX9+bLav3zIgaPp1Yqqwz1jXLcsl
VNPVW95qXZ6NqA/1sPPbLYMFOI10Y4VFjWJ9EUFybZMtMi3HtNh4NCpiWaiwXS5FBuwm+ZbGW8pG
wTr8313e0EajDaTPOWuxmFNxSc8gOj+AO/xNceAnLzqOG461Y1PaoLQoA4lQ6pvlkqX9x2j0PkZh
dAm9biPg51haG5WWsgyQE69bLv6krpM/XkH//SbX1UF21cbb2zWC9f8XZtX0E8lyrZZLHIf05IFO
8dhMYIOuJd2qjX89lBDadGZtWaW0zVN0oaBpTUUhztD2zM46ZPoMFPL3gJR8I8Pn2lCWCUMcLs+r
CHt1EPM5HlqA2bdOB9diWCZMB6YgJ9kslxbs2edlysprkyAdRjovO0w8Uxv27BqCZc9IwPgimBec
ocsXGQ7nVMmN3Zo6TMIyZApOsyEu1wteLby4K6LMNwHGpSNE2Pg7DsUPtdK9QiL6XV6GcgPB49hh
NoBNiThhfu6hVx/iiYghBu9iQGDOS7Cln+jYYDbdWc9msOImw3xBpSwirTw41V1zqP3kPFb0I0gB
NjwXx8rYeLYsH3ieUR5cZFE0B835ch0K5OQen+Ou1td998ISe0lLDucOt880fJv78c9Yf3rcsmPn
2mA2PMkq0N9GWIFIqb9aL7kEE7JWefi5yqsNujxXH+uoXnx9a3qG1yyFFHfHj7VXXCB/eEjp/Ged
ig032zVBlm2ztBiDqs2Xi8r41Wfhhz6PNmzOtUct2/arXhrCY+wg/qX0wfHqv0nExgnr+mzLnkkz
I4RarP6uqlEBGlfjfA6Q0X28tq+nUcLEsmlSR7Ia5pJcV/wS+JQ/ZmJ4Il3/CQCWd6Ghb4pmPD3u
yrHENpItgSwaAQXdfAmFzA5thUqhJTjnY3ouSfS/x304JsvGrKFmJO/Q4owAoRL/QMm1I4cZrtM+
V8bGq4Gys0CYs/MvIJf9wSOoESx9OG5sIscxZJObpV0ZRWxO5guoFwNootPi41zob73Ey1l4cjgg
+Vju21Q2dI1WFYSq09y/ZH3n+YdKeUy8WXjZdxv7ymERNttZ7PG8ZIMMLiB/C96oNTnPOi7OQRRW
G8eSa60te0alXljEk+9fEETyDhC2YtdBjVsOoKt1y6QF17Ni2YIZGprsTBYx/QD9WfR13z61jFrW
w6wj3y/xVh6Z98yyqYRTA67ux827Zt+yagHqjTTKMDWVj+Bd22T1ladJcBiyzd3q6MKGpM25NzWQ
YvEvEuoWULX8DNXJT3W7L7oZ2lg0lPuA5CTUeGe2jLyP4YrNx3roN2suHctrw9FMXM0h3iO402I9
ju0bDVKk7Ab1zGQf3QMa+/VGi1H4DEZxgg0UohprBjfibYlBfPJ4hddWXnme2FC0EfRy1WgGtA7g
scbVf/l/G2t5fQgGxKced+OapvX/F9fyWKimgvotVln6P1a+JahOicO+ti37HQlL8cTHJpWosDyq
AApTiTDTRuuu/WnZr2bjWI1VhdZLICZ5ID/zHA5X1+xkHAhtBNrSenkVdyK4LA3SpkNZeueOhPn5
8ey4vt8y4VZWHQSnYrzdRtz6hKEohJL1wTM3+5j4QhuBJnRVCAD8/YsgqX+jxaR/RB1R+cYWdewd
G4OmwjACe6bH7iSd069KdUN7CHSYvn88Qa7m12v0xdYEwK0fm6JM79qkwQ9CDYeu2Xbzjvm3EWa+
J1ogVYvkToMxNm96vzf1pTDEny59QIBj3TeKtfsXozAxeIvSaEzuxm+IuYCYDWpquo7JRgjANQzL
gBHiIpSEBbvLOf64SmYeKyXaS0fbZsNzd/VgmbHfD2k2y3aNCK4h/hqUYG0v4ltYdXu7sGwZSGTD
kihnd+7zHCR2KNUBDZc5g8twXy1wSK0Lueo70Gw1YfM0ByjkKJo3QnZ/Dwu9T8WWq+3asJZFj5Ll
ZTZBmbmSBflE4wTMxWUD4N2unWRjyGKQ+vl1JdhddIBEUmSIopLHG28nxyLb0DHSdgUU4v3wkiE7
OlfMvxFj/phqkewLvNiAsXFCuX1V0/GeRZCDYCWCsgR76fx4bhy35W9gMU+MUzAF4cXQBjqiOEvb
oDqBxeu5lyrbd+PY6DAf9fyoLWW4cWLQyftZFX3tho78URc7q71CGx2m27HsU2HCyyqb/PM6Bm54
47h2RHdsWJjoqTJDOQ73uQB4nnkg6jETu6Aoern6QSxu46DZ81gMHzrN/t23LpZhj+XcKLgY5AJN
iuYgKkPOtJn8y9jV+TVKioRvrI3D9kLLvOMe0U+vZOFllOofSSEEDcWdrQClq3HLsJnitO+jfLqD
Nld2HzUUrjg/hBKMGBvm5+jBBoaJhIZ5lsvpTgcD0fg5a+LlWM7dlqSJw7xtXJiOSiM7OS5XXSmF
yg9Q9pBcXRr8eLzQrg6sy9pPpRzGKEvukFfil5nAQaWzAsmp12xxxbi6sPxtkmrgPRMVXvzctNAw
AzalnBM4Z9W8EYl0rcLa88u7GnI1MpM+RMuZh6VF5DP172VQdvX/9s3S2vGLDmZ/mIoUZZAXEyJF
pTO8Fphs1T3vNuUbXbNk3dYchRRBheIG3NYFRKEHWV0AZ/4zx2103jcIy6ZJnoSxr/Ey4YwiGkwW
CsfM41EWHwKUXHkbx5VrMSyLVk1SLL6EY0Pj2nzLKsTqA9Rr/Ng3CMukgYycugJnxr1lzdsROfkP
c9dFh6UM+NddPdiQMJUgolN1LLlnRfxdDxARypSUhyUETvZxD+vGf+WJaAPDNDUx7Tqcpj4dP6w6
y6cVOZeU44d8In8+7sOxCjYwTIxFitKCkt0BYsiexkV792Rh44ZTsJ4Or43AMunA68FWRnCj+nHT
HaaGQCLYj8mp1iHScKxOjzn8to196xqKZd2o6CNIM1XTHaKsU4F6174dwJgzx9O+HWvDwbJB1h3z
y/EuRRc1R4bk+b3IAFTdaN9h2jYnGoUq6xBJ/v+uvsLd/Rws0fd02YnzDG1MmEqKIPGr9cFLyQ/O
luBdBvH0jeec6+ste0biE4//BOESNldvM+PNZ5mG09ljTbmzB8umedp7jEN57xJ2Hh7TYhpPiBx+
yrhKL7uswQaF8ZhlQCdzejFz9L2K8vBQDDXb2J+OCbLRYHFc9nO50OTOCSAlR8gHqxL134UZD51Z
+mjnGKybul0mBp6lZY1M4gg8xgLyfl25k+c5tLnO5taA3rZNIBEJbqroMJK+FSewHqK/fWuwTt/L
O7QfK0GrLrrqIRX9uao9Vf2TNn4Yb4EOHOeqjQaDpkDOZjHj5C576KPW8dt5id9r4bGDV6T7XnM2
JiwD8iYdugnTgtR3edQpomM58p4bd4NrM1mXtJw8BMPkGn9uG5SyzhoiphWXOPBWDoPHK+Hqw7Jo
jgIdxMQyaI2ugJusncuTTubyyWs3afNdS2GZNBQK5wGibfN17oN3ois/amUgBBTeWdJtbajXh0Fs
MJjhqMmRSTbcNYrZTryHDuhPydTB28k8T2xA2NgoT9JE+3dexeU32tJgOHiQBd+nyE5sojM1CID+
ghK8hgSsQYe57ifxbjF+u5WjfP2iJjYqzOemp37X4MWoUSkH3j8wnIW5emrj0JyLkJRPjc+Gvx7v
q9dTlhAX/9XCFcq+CtaN/r2NWfiRNSj/MyFOKT+DxDY3U3xQUIM4hkG/L5ZMfiM7y0aU5M0dXi+y
1+99lJ6iH1Q56LzeqQtPbEFM0OuDIZ160d3koFtAZXN26uWQbBwnrgWy7T2oEtUXaXz3W6q+AHn9
KS7QOF/f9XMKxop82Inah1j0r+tDm2hqUa6GviaQe3yJa+yXp0wHAArhgGR6n34rQtS/9iNISCQ4
OuM7Ko+LwzzW+hpx8Ks93mWvu4PIRfza+jzIceyZF99XsQbiN/GbrkKG8XHjjjPFBpf5U5hD/F3F
9zHs6Rlv7Q6k5r1/GcKdRczEhpaNomnKaFjAtpysGV4TVbQ4JLTbGoJrftYj+cU9S6clWHALxneB
9xdK4yrv1oV8nydFmGXjxFuqfAkg9qxqAV7MqY2q8g/W96rdSIC7VmAd1ovPJwWoYcLORJcsi8o7
L9TwNKaCPEcl2QIuuWbIempDMiDOfF7Gd1S6Qeqglf4sTkXA2K7AO2GWTevcgB2rkv49lkPxVE0T
woxUmOJ5yFm8FdR0DcIyZhOrBMesiO9qFulBNjgvkmEnvRRecr+uwlxAfStHketdj2T8j0B9E6Cf
LPV3BWyIDR3LIjBKVdwb7iLVAG2qEWi7eTOo7NhCNmxsGcZ5TBuOimMouR401IuPZA6/Q8Rp2vDF
XT1YvjiLgjwuUC97p2MuTzGB2GS23qhhFbJdCV5iy2VCLBx8x5WRa52PftYNuP8itZPqmtjIMQMZ
XRDW6OguJsZO2dDpL3OVz+cRIYMNL9OxQRPLkOfIQJ03k6jKAOGB0kuINztkbh+f067GLROmbddX
pS/Gu4572R6UYYU5Fu1Q7sr+gSX11/0Pn6g0olow+1pFb1pvXI5RuLOsFNgqq/V0Clnd0Ojehp4+
VIhvnMNEbumbu+bGsl2AAsELN7DoThDUe57TXrxlEf24a+JtrJgoOz+cGMfErJg0f9bl2yEZt6hX
HHZlo8T40o4TUfW66Q1Kw1qf83uKPPsxmOqdB6cNFQOFbY5S4RgusRL/EgkepSXerK93DcC6fNsu
zRqEksiFSqjQ8rlUl6wLfYTIun3xVfIbQoxE9ZD2a7VTm8gvhKmxOC7D7G89qxweqQ0Q04IqXXY5
KJQa6GCjeOhZ5ab8Nof9p87PkxOyP9XGMerYqTa5mcq6BFRjPr0TyM6j+GlcSHhLREPFed9utcy4
6qrBZBVZ7hUd4WWBBz3x3oQe26wQc43AsuSW0bCfso7eMy9JNO6aIIqPJURQP+wbgGXLkuq5LLjv
I/Yp0s+QyTT/wokw6cYx6tiuNlYsKIWIgCzx74vWEE3m1UfV9tmB1NOuWk9io8VaSAyzuemDu6nS
4S8oN8SHaErEVh2yY/ptsFhbl5SRKFjgadWmPfEGYNlTAybkat8lZmPFVlmOvqia6E6B0pgTsPL0
emeBJLGhYiKMo1LpDJsHJnVAKWCBIsBh+BCk5T4leFjRrzeNynna9WD9QIBBL80BGCKwIg5xHgb7
LCyyLmKI54Yy8YbgzjRi8woB6EMd7n2O2eqYFFUfUT6X9G6GlRFl8sq3QdiW/8fZtWzJiQPZL+Ic
IUCIbWYWabvKdrna7deG011tC/ESLwHi6+fimUVZtpI5bFlI6BEKKeLGvaf/x3PSZQK2BQseNXHl
o4s8U4/ZumZX4iHF2sSi3dlEri4sI1acMnD8ljQ1EjQ/5oQMy0IvZamk/JJL2siDi2HjxljesLCL
puWeV+Eo3tUMSNYTvF2T7ER4Njf2e96H2sgxLn2OymqJeFgmvsmoZXchn5dvY9sj1t2U5Y/bp54j
kBTa12tUynRBiAQZD7JzCKK02YDRvAynDz8TZRRE0muzV2jtWB0bT8Yqv07KKA7vB5+3Z9TSiE8/
i63Xioi/b4/HcUz9xluWj2EBJRwgsUbIS9S5zO4KcEHcbtz1/5aJCzIzaCB55l54YrwrW0AoksKY
i380c0xt7rJ6AZTYgM3iHrAuVK4mS3lmMbgVlxmwtdujcE2R5al1KCLh6Xi9F8GsPhjc/p5Rs3wM
gkBtEBkNvaoCRnO9n5uYv+Y8kvdqyr72HCO5/f+uVbBsnHJIIHRy8VNh8CI0Y8fPP7E51YK34e0u
HFNk48iyPMBNey7W+65WYfwAkSKmP4zQ+Tl4HbOxZARK9DXptZ+G2JyhF4QpcHbDzpPfcXTYODIZ
GZ/Sis9XE07yIg0xl86AZ1SCbPQ+qLNjOtPURpTVFdKJIyd+mkEvBrUNrTRnPzH999uL4FhnG0tG
FakNKxOsc8aeyAZznLD0Z28XeeVaZcucmVfnZPWxymEA6YvSxPP7Dajx6djvW+66G4cwaStsUwDI
hzQjVZdOYv0HQNFoJ/jl+n/LkGVTrcwD8U2KFTanLjb8furKdccGHJ7BhosZALp7UMdm9+Hg/zAs
+j5X0F4t9LsMbLungQZvRgk25mOTZdk0aNKgrZiv5r71186/JPOaN+YUxrqLgW/QMcpDb3fksA0b
RSaYqhMQimybCoo6Ze2lrAI3ZCWmvxa6iyVzzN1vWLIQeGOgpLN7FU5fSPkM7il+h3jrhWUs9QfY
4lLvKls7XpE2zVg3iqyvzTBfyw4as9RrPm1lKLMf4D1fnxPUst2eOoc92hRjJqsD3VYsEyfiNfQ+
LCJ6l6zB/DqhU7+z6Rxb2iYaMw0EiWjW0BTXt9dZwLLXObgNd+LdrsYte4fudBauCFbeE0P527qr
pgZMRzx/vD0/fwaPUmoZvKhWndFoxPx0rH2jEeq+I30+neqGilPJpgvYAEFvm0z3HkGy43anrv1s
nQEMp+QgpwxM2B1Clxw4PxkVMp3X5tr4iCXc7sW19NbNHeGJItZTSFPkZkxzGeP1uwaX/InEtI13
3LprdawjYJaiJ/O6GKCf/eFvFZfmNahHxmOEttTGmplpHRaZNeZeiSjB6y+u/fLOg1jvwferDTWT
2ebQq9Dc6wh6fWfNJeheeB0Xz7fXwDE/NswMz416iqcmuP9J0wUVbwpIWLNHfu/YRzbNWIfocaNy
FdwL1ohUL3514QIhBBkiqxwL/8ftQTg2ks01RvtBV8RH0E4sTXOGsMYzEuXdJSAH4eEgVvr1GS46
XVIk/oL7TINGtkCh8ESaIb39+641sExcN/Xc9bnn39dZvb6bQ1n+qKjpjuUhbGyZ0RHQ/muBX98K
DICdv6wJpC1u/7pr5i0TNs0aosY/D+5Vkb2t2QDicyiZnIugO0bbSn8S571IJyIgq/waYbl060Fs
f95O0beFo5jn9hAcs/8btCyOvTCmEuc3hOsfTI3rflfhLnKs9c2Xv/j9UixrHjQFTlJU+0GtptSn
QOwi11z/vjnvF613YcLLJEnoPeotwdIsY/nFp60+lkOxEWUUBbSL9Bea6jJB9IbGdUzOXldCu/P2
5Dh8G9l21YvfF3DJmldtgo0/vauD4LNpjADGBJVIEKoIQZ9zqqshOvlZvONNHfvVRpjVHTdLkxfJ
vQkZLS71EECibsUD/DQV8d5LydWJbc+FZLO3Kbyg7qIMIMEzx69k7atLNNXdzpnh6sPy0IYEQRL0
nF07JQDMAivlXScYEpgrGMhvr47jBkgs29Zr2Jil9mnKcI0NpR/gScng2NSGAPMVBjUFIDjYMUNX
b7ajpg0EuRF9TBlaZxP9zDrQwYoyfEL9x3oOMr73wPzzrvNt2Bmv2Io6Lp0gBhZF9+DMQ1ndgP1t
ePVUorhLj+PwL9Pg3yqmcOeS+GdH6Ns4tC4ZoQRXNQkCMJo91uuoSgi5gkoGWNkuS3Mykh2j/fPG
gCLErzYFhQWoc4CoDHoENFhPwvcbdmLN2j0sq9jj33QNZ/v+wnBNhVtuTWqadlOz/BPDDbxreRz0
9yDyTuTbOayjD7c34Z9PON+GpDHVQ6hjCUhahDl/EH02PYSx9+VY41unL4YBVUHU4iwINZTzkLwB
75p3zgQVh3a0b+POSs09MxDsMykN2KYzWslHDkoncgLVG3mqCWgPz9oDYO1yeziupbfOBDpTWGWH
VdGzAs09ZC/AgDDex4FRf9/uwbUa1pGAgte+L3IET8oIeRUUvAb+X8uYxHt6rq72rUMAhBCTmlSX
3PMobz/xIS5+oDB4T3zcMT828IwuJTUZzk2Ie4ED4Sq8+pnFY/d6gWbwzhI4BmDDz3TN44nzGC9N
kg+XeQghAIDXx86J7Grdsu1MeVMJTjMQXbWxfjuhognyJtDXPmZrNqmZnpGs9FHBksKUCbkoaaj3
eV09NeycTa7/3xbmhb0pyoosqTi/h5SG95mB8licel7pnUP257Pi9+yGb/OZMZ600chn0MhvumE0
G//lArWI0Ib+Bl6W+ZJx+pcZx79MON7FtbqukMZKuJ+cqlWY0ybakufV0754i2u81kXAxIwsol3x
P0pQBipbojZE/rGbKzI3v04nCkknXcHzo04fOr40zyGlAdPfOb4cbpJbts6TyY9bSeN7FjZ1yvT0
Ss0GDqWAZkIdjXd6VA/T+hEgpD3ggsOr2Ji1MBNJOeFinw55WPzDwvy/jOP2N7NqefDGXcl2h5KL
b4PXWJbMOVlQ9M5w7cy0HC50gCREF/VvmQFCiyXhN1NFH1kCYRWIOBXXCUHKHLzcgEyS9PZR6his
jXGreZcPgJEGKQAC+r6DXiaIm1b1vC5de4d6oGKP5d2xCW1utKElA9hSuvVqaPBZR5M6g0hgL1Dk
aty6CCBwSwZaZWAu+Xl1h9K3uXgQkLncniTHiW2j3AA6m4aiNTAggPOGK9h3vnZlBdGdPvx2uwfX
MmwDe3EkQTFo9WWh0QMXPaqx+Vcz4RpQJABt5124kztxjcM6CDy4faDaV4gYIykpTyGg/OXSPAc8
6HZmyjUO6yxgvK9C1BdhHJCGUJe6DyYIi2bQcJmyD7Ff7kyXayD2oRCDhbjtt+nSpkQYOJSvlp48
FHFGdo4d146yrgB1S/qE9duSb+e3zADcwytjL8vnaN1Gv6lkRWpGj9tyj9l8AdrTv2y1fLc3k6t1
67FPIRgum3iTMZGSQYZqAfAcbPLqmPu3gW+6jZdSG0B+8EReule4a0N7s92D7jl2ELNMmVYDyjym
NkwBeo5OiNWBTVbNACY3j8jj3t2eoT+/8nwb+9aZJgNxfx2mG/bf1IOE7GL0RAL9oay8r9MubaBr
MNsKvTBrFVAPnF9bP+0Awa7pLmTz393SvR3nXS5r12pbRs2qXBExz2FKs6y4yzq9nqHW8On2RLkG
YNmzHoiAOo4Jf/LhzXnzvL2EpwbMgQdZA31m2XJd88nIccUcTTzNABM/I+7/sLZxe17K4d/b43BN
kmXOrOionlQYpthd4jJs+XogpnYmydG4jX7beKjWotZhKvqxvVMJ/48P1R5vjatxy5hr1LJ6eurD
FIIN3Unm9dfiaGzFt3FvMxtr7XlemG5V8H02nsHe8IhM4cdu6v89zAQG7OKvdjCvo65qjm2kSQNF
kcr80yJff+w8suFvIcdRSvIIGwj1bieiwyd/v9bJNf3b9xcWTAlgsn1EUECVkRJFxSvCQlFz8KS2
UW/hPIHIfYU8w4lJtK4pQkwIku/x0DuOORv2pvPQq+XAYL3R/AF8dQYMu6BJA8USdK3P8bjrzxz+
2GZKM432Mt3h0NaKEQhAeOSsdY9iGKOPxUgiy4AFgzQX0Mkg/0iqj6VCFYNXqenYDrLxbhp1TdCU
w+kgCdDi2SacFBDvWHLCt8FuSMuJjK4dzh7PDy5Qcf+IIlB214/JDjjWMfs2zG0uO5BkTmuQdk3r
YydF38xaq4d8Xrzr7ePTsZFsbJuZdSBlwwKYGH+ccfyDqAgMVMs/JUCslU92IGgOY/sN3wZWgGmF
SHSK1N+nweAyV/UAMdweg6txy5JVERm1dBSndAMkgcaDG1cuHKm3W3etgeWF5wgiOhDCwCJndT3A
hRUc1CjlWpnX/bTpkt/uxjUI+utxBJh1GJIhBLtLG83nrgCh6Jon/91u3DUGyxMzr4HEfLiEKc9N
8kA9uX6YOwFejuJgvY1vK27Kshv8Vi9BykCOcTagmD4NhO/YgWNybGBbmS9VgcAUOMwgHHinu1qn
E64styfH1bjth6MgBxXDRpDmlcPpJ1kMlOH/Odb4ZncvvAyq5o0chgkzz9S1liI4LeHBQhXfRrKx
WmaJXnD+mGSmd6UGzMx4st/ZkY6jwQayGVYNHZhzgrQcPHHRxojXasbLmwCT/gEFYf9O0y4lrWsN
tu8vpon1ZagnFNSmGZBO7whfh6euhfjg7UVwbH+bHy2puraMNg65RsOCSwaenpriNj1HuX+53YVr
AJb5EmTAoZeJc7QekWFkE1JLPYjKdwbgat2yXzk1fVctQ5ByHwJu0AGUZ9J4X4/9uuWABxJWlPak
3EIs819zDhracThIFevbyDXD+qDJaAFtjBgsxmD+pKccla7HDmcbsSYKDxCfGeRwWYzYhxDKvCHb
HTQs1kNoRd+GqVHIk0R8zXCuTeorB53AORp2A6wOE7OxaTSs2OyDuzItFXuSfvWU5SA5JOxRjMXH
pN0jxHbsfxueJuNkmDKJ7aMrzNJPEk7e1M9F5R1TSfRtGcyhILTBVStIxUz+GVZwOMQF1IsObdDf
EGqgh6WQqQhSJecvs1zZ6f9xwXWYFrUMVyRhLrKFAZU0tuFJlM0z7+o9cWjXxFt2y6c8CPrGUDh1
PAIIQ8EIFMmakzcvx5QpfGpZL1mGpRcg6UO5JWB8Z05AvwiK8u+Hpt6Gn6lsjuagbSpxGoIFwDkF
WjicbXuSVI4ghA0+04BeV001bQnF6S/aQJeyLZ8yRFEavne6/YQh/SFnYwPQiNJkhc74ChHVRVHx
UXgyZs9aT2X7IxRZUJzjKCueTVMk66NpghyagExVPC7el8qH/tZ5TDoIQp7BRGQSvROwdWw7G7gG
pfNCDl6PkY+gaqojKDNCW2wPgeBqfduPL9ypiFGDi4peP+1ID7F6qHcvCJwfu27bUDUZk4KwBGA4
oKY+Iv1f3eUBXrfHNlzw659ndCEsNBTgcLymqB8BxadXfb3duMMcbaQaCL8TU4e4Ro5qnk/dDL6k
egA3YAn2z8vtLlwzb1l8yDgenEnvpxwyE4GIojNDmcGxg9CGqqk6bxSY1pAdb5BgYWFLoWmNAuhD
v27j1FCMn886UsCYb8qbBgqQd5DvlTu7ZrtN/8EMbQ40hTJeLCRKRzQkPkCcEk8fdNG/jZEuGodT
nICC4fYwHItsy2LyJAHb7QTMxQaVV6i9vcyBHE99x/ZqYh1rbMPWtmd/qzpwG1KBu56ZqboU6648
gKt1y3aHoOn8bMPXzBqIRz/pL0sCyazbk+NqfPv+4mCowc1CQTWNHTSoRxFM5K7wMvn6duOO09wm
PtPjUnhRBpJBUaJQ1XTl0wC6qlOAAvGqJXRnI7mGYDnsjFUe8lwdeqEs/DssmLzn/XIQIGJj0oz2
J6h4Y4JIPc3pz+lv6/Hf2xPk+nXLV9cjHglLhQmac384k16Fd6thbGfj/7l1YsPOREfXYhhGH2Jr
3UPJoH3l17usc67GrUfysOSemWocDiQGAprP4KBfYxTT3J6YP9+DiY0pU6sfokR+SVIKIrgyZK8Z
J0gn0++chE8bFfDtblyD2Dbuy92Pq1hLw+1oQJmGLlCa2C6jvNxu/M+7n9hAMoGaKZonU4JIuP/e
+PWZlvqdGvir/VIW1/9v31/8P0fOCUSkLaZpndcYGcYRPHNV0s5Px4ZgOV8ma9EvAHmlasAVr66m
dzRer1tEuaoOsnORxLLf0jdZ5mUGjsAjw7sBxf9bZQZSFDuL/Ofzn9gcZjKIR9LozQw42Bc7vD5P
MqPflywkp9vT5OrBMmPJIJwupwAFhF7TA9qJsK8PwP5ijmEGiI0jUyilRZyrQQehjk4iYQ/Kn1Iq
ERPkwR4znmMz2Ugy0vYAm5SImuIkCc7dJP/rYrani/xnb09+ozCrIPHER1yDwiZ6Q6L8lYDy6Vkp
wKG0uh+L6Ftj8p3YsmM5bFQZBWuT7oKOpTLmrY+aJdqVAQivIiqbFOmpttsJBbg62r6/MD/KIZHp
EZyB5WL+lpFmbxJUPDTS23OgriWx7Vu3au1irHvZyuQLj1T+GcVFe1EAV+uWddOpKpKJonWzSHUq
k3Y67yMTXHNjW3U5N7PwWqCCBXCJEgHbS+1H1blKDtZREBsvpnW+QpkBumSAT81n7iX+iQK5cblt
1K7ZsYw6q0cUCk4zbK4v5KMaiuRNpJE3vd26wznYiLCahOOQDVBLICS653jccjl92LLth83Axnvx
fvUwAoFYA6L9IBaC8tMAqpAKdEk7U+QQ1iU20kvm6zzoOY9SCqXzOfG+6jVOWQvg3nY8Jf65iKKn
Yg3fjDlAEG3Z7HTsWBub6Swzo1e2Ckf6DMJ7aOkB1Zm38r/bS+Nq3LLqrAs9r6oj+KPtJS5nKKsD
wXuM2YPYHGeTpkD8r1t4hjOkvyZee/dT0xUnb7sa3x6Bw/Ziy7Bl0g5+pFECVBXk45D0xSlrm9c9
bY5lUVEd+evBNxfeMKL8GJxVeVWfs7nSJwj31q9u/77j8mdznakBmWxgy8J09vVZGPAIDtNWokEf
PYJX1b5bda20beLLsCrZdO21BH/yK5KjmjVewFd1exiOVbCRX4AYzX3kdTCOcu2Gq/Jo/pEMPZMP
lc6HPQZrxxhs/jPNl6Rm2QryS7BgPBiW9CvkbmuxB5F1tb8t0gsfp3I+KWQhcQyuprkzuNKUche1
4Grcun8r1HuDOQf3b9pr5Ahp/Divu1U3jiPWRn4ZlAVmNK/aqw6Dz5lax/cdYrsQi6lPOW6JB1d5
G9qL+QHzWFCPRALCnuRPWiJJTgHc8SKyp3fkmiPLmAem46bPBmTKh+j70Exf6DDtBddcU2TZseyK
oR8mEUFLSd+Jlj3oQD3AzvLyGOyF2JAvDzGeBczhfhqBwfM8B7CusJLH9LEJswyYeQpEfDm4KXgA
zSHD5HCqZPT9tv06jiEb6yWbfoB/q3D5Qpb2Gcvrn7mPXAN0Asl78MLVb3uQ8+wc2Y77sc16lgkI
DPnbDZ+tZZqB0/nnnYyvc6p9ENJHeQPm/j0lSMfJZGPBajWZIpC4GdQj+JjqBbw885K8q1AWvBP5
cc2dZdhsJSO01+f2Cqqs51KXd0gcv+Zl9bwVQgTyGLM+sfFgoF9iQwLunnQI4Uu3cuPa78XOGByG
ZxOh8bUJkg6I7DQEbP6VqGf6HFe7tCqu1i2zprnXVh7Z7sczUnBziORYbcJ4Zzu5WrcMG7oVVAVR
jvr0yCx3IgzYudDrX7cNw9W4FdIWIgLzeIIkVlew73OEqvQkAifm7cZde9MyaTVxaKItuH0Rr4xe
qQqBQ5mX81OSL8VOF45Tz8aAqbzsNwEOAHh0R5N7wlUDTueha1EleVogkhHKc+tH4TH9ZGKjwljT
0JzVePvCK6srge858QmwVNCiHQNqk99wYYBSTUNTApUXruBurbzkwwgd4mOWYGPCWqno2Oaapu1I
ppORAO5mE9+ryXas+G9QMOGPKLBHkKkeV/YGUxWfQh9MUgXiG5dDmyrcdvILJ21QVrvUBCEmgHm2
mvhAXfQC8ugqnPeei65RWPYcr0XZVYb76ZSYD+Dpe8+q+aMKwq+3R+CwudAyaCG1183I76SkGtZH
YGLE+0otzd2x1i2LDptRkHarwwP7dXnOOJKPmh9kJCA2EkxFgPZ7Gbx0qYYJr4Va3C2bqz707zYU
rPO32mpVILKU1+NJr9icLcUeut26Y1ltgjPoKFbeMCC5MPtId3e4f11CMo+XttwFxLi62Hzoi81Z
Sp57MkcRGjbnt4GA9ZqYdT15QbIHd3JsHhsWBrboRoPwpr2qAuoKpQJmKw7GvReC6/+37y/+X2Vr
3EGeebu6IAwT5sNXkYCZZguF3V4Dx2XCVsrs+ijSPcj8065vUbaxRIE50bkqG2gghPV3zhh/s7L1
WAkYaA1+HQ8EYgakVLGhsg6aQHRArk1CL+bkb8fG7RG5psyyZuT1KaMcI2rDbHiI4vh7uIgyLbed
dbsH15JbFl2OZaRIiQtACbXyc12CXDBaoNpzu3XX/1tOumSNkcuAyFtn4NHAvxghhiHfJ1sg4HYP
jv//DSVWl8sSTrge1d0qXgsGUAGqCvZSho4bgI0S00s20ozhti1zUd7xhKlPTIvulOejf21nMF4d
G4Vl2u1WDDHgQpFWc5SkQzz/DfGW8GDj1h277lnW9f4W3yv0vypvpvOS79biuuZ/W/kXRm1Q1btA
rgAv8yAS57JA65FsjjkzGxwmFmOiOkdoFQtRnakm83lC8PD2nDv25m/gsKmPUC24/fmKYi8aQ0cy
NnPw2hOtOXYfsiFidWhib5R4dsyyQF4BaNK7vuzbnXV1HHfUMl1i8piYAu/O2U9ebfg/iLtD5bsf
H8pY0fNq+H+3Z8q1xrYVj8FYGuhjX0WBYPSlY/NUvW1Vs3rHOrDBYuFM67YHQVnaVVUAMKaQdy05
yP+KQtlftyglqGTye66uYaee5wja3gGDoNehufkNJLb0/ornAHCkZTCft1qsn7HHY41blivHUoAq
GtCXutb/Dj74FJcp4pdjjVuWO489KlDaGcDjqqjOIBr6Wi1y7zrk2Js21GtugF4HiTOucuAgx22o
PNWI9ptEAMy4BveLbHcAAI69aQtgMsjhLL2HRwHrPP860GJ6FbPgn2NTZLlf1fqLCYAuvM6jT+5m
zpJX3uxNh2oTyM9kyYujs0xqiAmCvS0l7RKe9IDi7sbr9rCvDtdlQ74yCJZ4qE3Ifshofheu9fPQ
NY+g3PnUZ83joemxcV8zaDejcBizH6yR/83t+GXUAMYda9sy2pKpgNMi/z+/osGN+7Zfcnls19hQ
L8a5FD7CKinSUvkpTCBOiMDQ0+1fd8y8jfLiCTVh5uHXmccfqQLCcVb8VaVAZD4ibHq7E4f3sgnK
KFP5WtOlvXYZhBYZbcWd6Ofy3Hcg6b7dhcO0bEayrM8EmK1LdeUFSsdPJIjx5Ij7g/x5xEZ9hVmu
mE9U8qMuV3Mqe5gu6tIR4+KiOd8eguMYIpYB12sEzpWpbxFMEd+GiL0e/Pw9U8XTLKd0Wcj1djeu
mbI8MdIHC8OGVVftFcOJQ22ZttMx7CYhtveti8aP6wSM9VE7nWZq/pl9VFoc+HPoXCa/+sa5Gqjo
ixjRpiS6Uy0vLsGyq/T1xz2Kxi0bruOoCfqwR+OsCr4OrF/0SUV94L1voA3S7pjbHyPi6GVb+xfH
qJRh0iPN2F6HZk6JP18kIdc5iB60x9JFT+8WpIuOzZblj8OqD3Iaef+3zqhpypAiqoT37VjzlkdW
s1B4B4zJD4V79Ak4cnCMr9HOXdS1GNvefTFNLBurcOJblgKVXw9yVPdhQ1DlPe2SQLh6sN7DqCVQ
fdPCCkDdP56Mj2R7GMz8bUU69uH2DP3RnrHWlj2HQKCGSBS113oa+BnX0OYislp/1T7YK0OeqVNR
NdkhChn0Zpk1E0PWinx7vQborWYoK+u12Fls12xZZk2gtByYyuc/OtllpzKU8s4EYPWZvKP2Z6PB
SsTHB9LX7RUlcnMqJhTX6I09JgqjQ4g2iNhaJj7nc1UvIHy/wvNP7G05iMADgQzg9w+tGbTcOaa2
4+g3DDi6sWxciLrM9do118xAUy7nQOSpqR1SRaPhCSUggBt20xuto+IOLP3dzi3BsUQ2PqyLVvW/
qRfWBmAGmyBuKyjYewtoP+8M7I+eAwPbun5hlSJIgBdCBOxqIo+8Jv4SXPO5TG9bi+v/LZPv4DTK
MhftVfZMnLMkUU/QqAjOq8zVzqniMEhu2TxeUzEFDTjeVoDrqVl/wS1hvmzeFRio/uJviJvbg3HN
lGX6WTSrYOW4VZlWgBaLgQlGrXRPzNjhRGyIWKZrXUdD31xF4v9QnvlnqMqP2u9e9yy8z3P/fQ8K
ttsDca2KZfiZgIIOIbDKbAKDqVwy8mYql+4v7yDsBtLPllevx0Ul8TQ217nuovyClHQw3q1jTPfS
SI4x2JAxMvX/d8UVflBdu2mmqb9M76D3MDzdniXHxrIRYzwsmyXoFElFOH/ggfhc9+XTpibAwdEy
gdXmWDeWRx/WFcbHEnUtzWjeiDl8A9VH7zS3CNXkZDZpHpR7hSyuSdu+v7B1hlriVRkcYgKKQDUF
JW4L2tO4hcHcHozDRGzIWAbWkKWlE9nozK80854Dkh+8KNpQMcSZIJ2o5ua6Ubi+F9UQ/t3mKC85
Zt02UExl+cR11KIyJsNh9SyFqtYHMYxVfL09N67Jt3w5Nz0UoycsdOfhHcZy/ihl3F9yxBh3hrBt
mT/4qNiyayAARNXEuEpvMAYmK6BlyTX0q+cGx+LtQTi6sJFizNPRvNQ4pTbZe5qRa630narCp20j
HevCcuhhMvFyXWOSKgVKjGEsq1OGPfsFNJTZJelIdaRmDGLglkeX/QrJ+w6OTyQieuUpcCh63i6k
y7HaNmMYC8YVgGikHIBBKy9igr/W0bK8ylm3x2bsMDYbNdZlwZgoQAKuBkmBDET/10JVIr29Cq7/
3zp9cVTQHPKDQtbNtRxa9a/hMUs1n7NroES5c1i49pLlucEMIKHOHjXXUKlrtpL3HBUn/RS+ycND
MQqsseWyWd+iCgTBg6scoddjRlCGiClbvwTjkH+8PVGuVbDMGu8kcNiDHvlaTq1Iieqy96jsPxQB
wQAsk1Z+okA8J3G7rdXXTIAZpld7NGqOP7dRY7XokhoPebTNkHkoAmCeW9XvTb2rdduM+0yPCZKe
1zrSw/zagGOlOZd1LA5xkNHEhoaRSS3jBAamH8xvF3Xqmg6X/WLZpe90+H+bHiyE8iaHpGdzrWl8
p/qs+t8YF9liXCzO2Kns1p2jyGEJNjjMmCFPohpxrjV/qGRx4QHEOQJDvjUy/nxom9oQMerRqSE5
pGHLUSJLSQXKf7yOqT2wuGsIljF37cCGYtrY7ykqNTBfxSeVD5/oYM4g3tojJXBckm3usBI08VKC
PufKWwjRzUNeISbu3ddx1Z+p0Oaiy/iRMfHf7UlzDcqybaHlGs2eV1+jTtbnpc3OZQ7eGIRzAEPE
dtu5Gbi6sYy8BLA1zkpSX+cwO2f5/BcvQvDvrtdV7OkoOrqwgWS61N0i/EZdmeHLddbLudQRuVR9
ok8dy6e7QxNm48cGnKtDDO3Pq9BAwwlQSGe0e4sn7HtvN+bvGorlt82cDMaD1lcacvGtC+iZlSUQ
NaCEiofy4+1xOA4vG0ZmEG4h4OVSV2XE52wAJMEfqz1yIlfjm8t94VpB3A5gNx1wwUnW4WwEiK9b
uRsPcbW+fX/Reh2vtOcc/mgTQoNGibxrkmN1ujT5TSvTh9pWrRFPZRSUeowjlKPkbsGJ48S1kWPg
Ac/XFdyDgOLOH0yvpsv2nt+e8smQ+Zd9MK7jcmMrZq7TuuQTULLpKuhnNXpfu2USp7kcg52buGsR
LIsO2w40hyP2z8bTS4eNUanw9+ooHH9vw8gyQAGhiw6Kdu2104WOQ/NFCiiQJVA83HFIjv+3sWRz
McSQIwazjCnzOkNI0yvYqet1wdNDBmYLZpZtkMSoH8dLtA6AxCEmFuGpJyQ/lHyETMR2erwwA5LF
HiKa0MbgeC2mbAHcRAHNj/Lg7FNU7TG4upbCMmWmFh4WbQJgi9Dfhw5VOXyYPkQayr6358nVgWXN
W5KwZBGokrnYuF3I8LbERedSQY51Z6u6erActwqpLksx1lcGgt4zAaPWV76pQ8tIhHtak67tZF3D
Gw/09XONp9YCOqTodZ+srTxVSTEfAhhhtS1HDaWKLM7nIgDMxYBgWoCofonZIWJstG5ZM+gUiOD+
KECOli/yUoOjCIVLeJfeXmPH7NgAMq/JISY11j6IS0T42Qdq9kw9/xDjB01sAJnqExMMvU9yEJXU
/SlnvUoDqEvcHft52xsPxUjFsM28X/QdbjD19Gqd6t0bhcMn2DRjYFSXAZ1WLwUD0nXGBWar1TSk
SBfQFETH6BUwS5Yhz/PkN70PrIIeYWfQ3pjO68YEcmySLCv2ykUzP4irKzCUlyar0zJYdzIErs1j
ma9WdUD8Hk3DGZxo2VyX3TCxq2nLammzZnXD4SXF6D8yA+m6eEgOPv5t6Bg3VZzFFWCSg1bXvqSv
FogmnTKvvkTFLoTDcbbZBGNhB3HeOYzWFNIV6jT3MFkmgI8Nhnzv3ePowgaO8awZSTAPa5rHU/dx
rbP5b5HknyAb6R3bPDZ4DKVkOTDLNUllNf47LJ46/SxRPrQzbfBYFAIQXdbIaaw5LaG9tOlrdGTv
GuS4qttMYRrcd5XALTcVoDc4b/irzIC0WhX5+xhl17eH4OrEMt0wwOE2hrhOg6wUOVKEPbcbHdsO
6YUewlfgiLEsmPugyzACi0A6yMkMZZaf4+YY1TNat4yYS9VFAdhdUP8+AMe9oux96ucPt+fHYcY2
c1hWCuHlHIFtIY0HaAgkRhuzC6l3tW55Xg3SnqgrCH69Tx7LBTyZ0SwPkahjXizHi9hvV41KAhre
yvIipRqueRDtIQQdG8cGj5nAZJGo4iCFru69EOubzkdVL53+PuxWbOYwsckDhaXEUw9TdConJMEK
yJJfb6+s4+yxMWQlK5qerMhQgViyPHdQOzqPcfkUI82wc/10rK4NJKOmbtiiM7Dq8OhJ5UjfT90x
4lya2AAyzkPUwczbQ14n/5kA3JJ+uUt97frz7fuL+z9rS92uDMxdrEO+fuhBF9pKkEvcnnlX65bB
1kGxFLncEFFbNe92MGee4v/D2ZXtuI1r2y8SQFEURb1Ksl1zVSo1pPJCJKlEAzVTFEV9/V0+9yWt
bpeBQgMHOUG3LVPc89prffLQN3FXBYzUNfDy+3z1h68lNjnvOdg4P/noG4MlAFfVYYkt+Q4j1Cs3
YCS/ANhwZhp/6kpuLNaWgkBMAcTLnYfVHTd1/mHyQaix1uA6+8zZgxPvn28WZO8CUOGR7I+Uv10N
rApSK3vGpP77xYotYEyGXb2wET7Bghb/PliUS4NQnRuqnPr0TbKsy1EguwGauqL1kq6R2ZsZnB2f
O5ejm/vrxiP/1pA1xOrjoJi6GqA3PCTwOsOn1MKp2JKEEaD0VLiuR7TqyKsfx2l4Ey3168dP/98X
R8THI/vr6QdWMyxBQOL0fxbFPJC1mgCU46hezq0ynTr9jdHqfsKqEdCNe2K9CkVE1dZFgsDCPgel
Acr2n79B2NyFzAe5olLkR6OiahcOn+Mew/Fv7NaAZnwY+fHpp0peKAmo4WrOjYJOnf7GbFmwsALz
DjD4O1BnNGIhz2thvQTNxPqMZR3v+L+H02ILBaMQltUex4ZFXgFayFcQRmPRvsSoj0/tNfBhZ9Kd
/47qYosHW3PFYx2WWJku6OO6NJnrhltZEIx5z+0tnDitLRaMhxHnaoTegTDlxYDBZW/abPXONTNO
ffzGkFlV0NY7hi7sMMQ3ZQMeU+A8u6fQngWCnDCFLehraKCwt8bYXOZG0C/OSvcnLN25jYhTr3pj
y+Xak6JHwQtxZH1barHv8j4rm+rRrWMSmHPCcad+xMaeVcsx1Ao85G8G1EodJWuyrp+s2cW/BCTb
oIXyBGRqVF94P3Iaj3kyM9RHH/u7Uw+/MWfMy9oFzLHYfYn5k8BUa1fIObr4+MNP2cDGnEER5ACw
9Nk+8td7ZtTTINsr0YeXNgxePv6KE5d0C/DCvunaBQ06n3nPGOTVg1ZXVww47igbq0b1Z5YMThzT
FuZlw4muEmrbe8rKd8hRNkmLxvfHP+HEKf0L4EVGP8wLrB8drykhR76DGUBb/hCs5/BQp05pY8qd
74OueaRgn9J5dUeD0n8ZxEh3lZrrc4TZp37G8bv/ipx0sFUDBXUQ8Uf2CzjgNbrqx19x1OT8+KBO
vYTj3//1DazkwyoMZGRE3axA/Czx16KW0acouij0c//58eU4gNBPFnBG1XBj2+g9XNtP3tJNRAbe
f5QV5LL2NOreughWJko06eMFHH8fn82pN7yxYzZUXRTnCDfS9Td89A9WsWs9izOWfOrot5a8Dt7c
QV5nPxaxxeoC6ms5x9WZSuOEo96iufK51Y0twaOJUzmYor+hDtV1E7c3Ry89T2N/5pRO3NF/UX8V
lbGRgxnnvvcs247/aCLMlbCEB8kpCNTtPn4ZJ05rC+kykkZmgor1vgyD16Yv3r3qc10ULOr/85KC
a39mdAoRlAl4JxhrqyTyy3PYxlMvYmPDk9+Uyh7VcIa4fIsXdW/XJxWLWyMrcwSzn6nOTr2G47n9
Zcgccu7lglW/vaqbw1JHvwMsJU2yeJ+acxOxU79kY8w5R0JNj78E+dBNEIOagBbvRyrkvuFZ9dkc
aQvsamph5zkCHZgdeZEOA0TKRc1zME8FxScv08ayF5B1dSWH/FHP3LqTJn9vIlXsP76pJ9zGFtdF
JTCTUPyCuFsb3Skr3qmr9nGsnz7++BOGsIV2WTJPhQjgNjBALxKTA/e2eGeB8Cfe8ZYBDJy4Pl29
Gu+4Jm9hqY+3lYNDNeFDdx+j0fXxjzhxRluAV4+kCMByeKeqqL+CuRFYA6QwoiCvH3++H/xv3Pwf
RckW4zWosmGhhg5Bglwy+tX4DVfg0bDC7nXl6gdOGu9RkCYaIcBn0FHmnQN7tZ2m5btvCHmeooHi
/wuOvQ8aLDN27wS4FICVjNsJU+G62bMRaEDZQzJOM1E0qQ1784e0sT9j49NjL67V3U0J2oI2sQX2
62Q/8KthluDmwb5JvOt8VAGD4vqC1ZDqUzNY+9IIEI9vQd2HD1wEJBm9JVYYDxtz08WKfKO07C6O
E9dLyMqz4aDi0D6PcU/vxMD69xa/2MsgJlXYBODzKviSUxHIPeKlDDIW5vPwS8etyX8L2qLVnUP9
y2EqVpV1ptUUaSiWgtZ0l/PZHEZwkDyuQds/NRQ7suDbAg9A2y7XphT+T67a6akjtdrnEEUOkmFq
q5RAQQTTqnzWEPeMuqlPdN9jo8b2DrSH+ewDJEgjtI1I79AyZcVUfTO1MV9z2oCknFklUl6DZyVR
5bqWifZjL08EnWWmFj7fgSUgX0HkVoP0jjeUrfdiZDhfD2qTNlWhWp5yUAr8KpQAZafqZTcAF1pB
gkzDO75A9hrzIdlY/kO08XrNPUbld4h4j+qWFqy+RtU6h7vc4mjTfGLBFYiygquSFDQDGyv7RnxH
hz1Is/STC6DpkNXtOk5XDVnryzIYAVmKVX7d0Z6ZjE+lnRMw7AKImTe6ULscc4z6Ef+e9BJueSOv
eairC6+a3ZgQwIVeILGAyYZjCN6oQZeGpb7n2vBlDIacJkB6TThXjtW0gTWNS2IblzCefBy+yhq1
faI7sTaJ8COIEHg9hYy8v/S3nTPiUPo6ypNpsdDR0EMYf2mqDhkTURPeUstyVqVK+tI9lq6zj87g
wdwQlesFxTEOt6JDvZfSpQQLIJgyDZbtI2x47kjp8vcOTDKXKqLy3gmQ7u3rEf+kfTmDH8cwEl0Q
6q1BglMdMl11hmZkWib/sp01nXdqZdUvD8IzeUJ1j4cEONb/QZhkzzlMc0xAOB5c1TyulotFUEq+
Kh0Ewc7g8vEdmalil2KdymCHbrC9L3ntMHAMRP0KWGRUXcTGsW9g8FkudDjm71h+5P0jRYn2CLif
1Ymua0N+deDc1RkHHysWDFcPy3MiwB8H0CSkoh/GG+3jdjUr826LyO9+O92Z76sc65uqGMXB8gDP
P+Y0ONAJB5SM1dR9gaMrwuuYYW0mWfupvZqChr2L4SgfOzJx7VqBTaa272SaDxMmjNVYP+T5zH9O
ipf5lV/O/sHkjTGZHaY6SOfOohCWrkYgVuvi1iTWsfjjrUNtMmZBEvGlJiPeToD/6BraVPQOzgAQ
IkrnS7KI9pKtnd6jLxRkUhSFPFiwTCd0PMKoS39uvjbahkkplOwTVpiJX/Wdrv2HcpxGtSZ5DzdQ
ZuicjuVdz7C4eJ0PnfnTVNTDBQJrXpE1IIPJk2DK53tfTa7EHqVy6yVYhzUAOza24yF3DXZD5cDV
VcknnFbQgQc865Q4Kg9X5fQ4DIS7tAzb6SUPp+hRVkI9Y4Egan/2QuHuA/SQiwNoVYaLpVtFWaWF
84c1BdKoug2sWg8FrVwOaTEKLaXUQUL8t8bG8E9sY3YPZvDihwaG/SiKEKeovOP1s9Ws/sgOLhYr
5UW+lzn4HBOJu/TEof/z02hXHRa4yQsJmfAMU9UgfzElDarDcRk8zJqIevJWwq89rcHxzvRybIOk
sK5aL0fgTZYDq8Yj2EdBEyvTnNMhK0AIN0CagaA68kxLlt+qtMG9ddAC2tM2dtEhn8V8J/LQPqEH
BqJACKdN90EheQly6LqaExGK1mUdweUgoe/FaUMV/coRi+aknKgekxaSJzcxsIOXfO2m74aUzR4V
ZjdmcZhrmkjL6tcWuNh+Z3saDCk6GZ73XMaVNvfB5Lci6dAWIylpxvEGy19TnIH5crK3MtfhLTBl
4tlh2/7NIO4dIuhZpYxHvU5Yv9QPFvx9t4wz/eiFM6CpCpjlJwVSyAO35fDGq5F/QeiyGXW+B2Gc
NV+e5FKFZcKjhsyZ8oKAXSwM8sV3NscGRpUIU5H1iWIplw9wRvL4VTmITH4x7iF6Rm6hPCW1DPEg
TgT3qMy9BuzsnfdIeS3JpfYiOylAE9qh3gvI1/bgngsQCUER5xe3PAcFXVMTSnam8gR8aRnNt8oP
0Amh89Lpiz4e626PDl7xqvOwbs0F9sVd+cZmBsr/usFs7dKIuY8e+6hnY6JyDMuJxOQ8oUU4wGoA
bH1u2UDvgMarHyD2xZ6NxTns2rLwl58ujOm1Ha2r03iIemPBGjxMzVuO2+M/D77AUwHNyn+j7Tf+
9iQsm0Dt6V1Q19VJgEnZDqkLlONyJFfX2NIc8croXGSMevMdp4GLko5UjX8H5kk/vgbVXEjBV6Sg
Jivz2Xt0lQmH61E5DooDr/wGrLkJdz1Ek9557NpvcVENcaKpKl0aoUpzQO9wei28xXuD5DbMseEm
HK9FP+LhOZ27m2kg5r3PG0fTkPSVSpFKrSSV4Ky8rnnY3HedN0Av3XMUPHGCTfDBCGt+inO3MgWh
cvBo1wXBiHehCjPJNP/h5s58jTTuHGb5QLdZm1eXHmLbpe2Y/gHyNiQkVoKDoJINmdIe7A0Z7xsT
Z0UU830fDzVJqkBOLagZQWKNdQlEzzguEKrzmASX4FpqvjJ/bAEiKg2H+ChKFY8meZODgFTCiSCF
lPq24XHwCIrq7o/L4SyCpfOWPZ8Wrq9XB9EwVyIQJTbIdZ6sESSaoJhC+XcQfw/9NZtrvDdrhANg
zy0ywlYIrTnhKfThhgI4DoIIliymxKnDhaj2Fi4J8u8J1tUJybzSi0HjHtdw5LcaEI0pCyKNV+pH
hVru5pjn9W7CI67ZSlouvtZ+OVzZZZy/ACK7kmzFXEAfeMz1i1pn1icdHDgkeaFUvVPh7Ks0jvsq
7Was9/utJ7+Ham3uVlbWNxjvlKltOICeFfGYS/Kg0mXKB7DnXDjhRJdg4jxVyYzmWZEqnKpKar0E
NGtFK+vdSOOBXrYRE5fLtLi3qO7daxdWPs/yygxZjuDIikRW+VhnQ9EOe5wcVgTiLl6uOTykl/LF
IQUf0L+8p0UJP6mQcaqdqbFjzeacI7gVyzU1gXuTcVu/94CbP2ht2ysIcpCbBTvAVwMICosUTrS6
FWNdP8SeDfQuJusQZDMyzwcr6wJLHLWGA59D65a0DVz3PS95XKQxSLjqdDZLUaQtDeA0ychwGFFd
9U1SDl7+Bl3KzjtAngTAWNHM+fNU+MUjr6T6EsHbGsjDrGjBEdQwayp7ls+Z80W1g+hz36daCvkD
FCDmDdRr9Q9Buv5ukAYhNB8IHIuugafbT47Wr0jG1x8DNuyitPQ9JIoGgfwKu30hnoR4IGnn5HiR
hDc2w71YwNCXzOFQfKGqKB8qrCvPWIXRCAWQUhBtyoJjE7hE7RNetC4CQQX4zTHJa5Fkfh+Wiv9g
7WifQwmqMDV4yw/Kwvi9KQXf86Ar94MokBsXa/dsjeOJFzlQ3VoRv5VFpL5IVCcgCI7tk84BRsc1
EXk69YaTlHkrzhqfhgTdxRMsRDXLS1mDgLRr5+UnCprAoD5TKCka5slXcPX5P+jMl/iCB8iAUzlU
JbIa3WMwaMiEjUBW0epXcWQ16/rJXVbKEiSiPdDQ0s3zVR52ds85m17F0oUvpkcZqLT1rhlqtwt/
qJo7EebV1xwwFpeNYpjTEontV0sxHTeQn8hcO+eXQFgIwFum8DYqgeVIHfDoV7rpgNTssJVVjuBd
JszKrFzaFSK0PYTzRmguLhmUgf2XAu2PBJWDvS0sXct0DNCm7TB0eepXf74UFA7vOBTLuJjwn+uA
gPQSTQ1657D26BIBUuEHZhp4GUv69SAtpXZnWq3vBFZFqj36B5jHQvuqT00Qj1/UEMHow35tbokw
OPQur8mFaoflRTYVvxziMcywJc8eVy+ebwc1dTcD7YYrZC0qLed6/TKKChSoy6C++yORB2koTltG
dLgsJeuywbTmlRxzI+mjqso5iR5Z36pf3E1NnIL8cLgM/ZlfdUPXXo0Q93yleKe3dhDrNUaX8t5w
Vu0mDTfUdgB/5H0L7jIcQkLK3LxRZE1LUppeL4h1cq13jLj6DVNzWmUjFCdpVumiTDsAkK6ga9Pe
ouGE62Ycib2kaeEfuhBFLViilpdYgrASS1s1zm9RRwcdaOOjeQet70ZV/OATW0dJ27cwx5IT8HPG
xUM+SJGgEd3sgZkQlw4atBCuUqD5zXmOEl9SITjKKvCHXriJzt+GaDDvAP5rpOB5I3eqxx1jDmEn
EyTqbyXGYQ+D4N9pl0OlOKplfmG6rkEZvUTBPawTFICUomZp+kZ/yflU3yAiBzfchfPlBPP5OrMc
7hkN+SLIyj4EqojFwHSMSeOFgc4QH7AAfEC5RLzECewkkqQuSBk8qcJ5A3QpKlJetP7A2+8T82V5
yD1PK7Cw9DaKLlH+otrgkP5aMrHk5JtCj/NSS0jjJDyk1U9KdIuQts7+4+RLsiRAzt44Msb6ucwH
3FTkWZBpN9BSEV8J1jk9FMsDYiHrmsk2CVoZDC5ilfVrswRL/cdYX+lsIB3qu2MxVCXUYCn3go1S
6CvsbcLYYjIuLKsK7JigUybwooYWrORXsvNRq2Ct1pe/ZU9VeDBRU/BUjDwaL4K1rbrM60zQXuUq
lxdAbCPmFn1TQkNw7o/ZZIhcW2tiiq8KmSjK0rrNVfnV86eiBDm1lVheBE3vXOzA0KhwRycUHokr
bBm8hB5cAPhxEBtRjgKu0EUSxyRdUfGHhk5IveB6TXjF4Lo0XHQQ2kyFHv3COhXxH5C8RdmMjWaN
nIt2qIuu17L18gdkF3HEEUD97nmeFdQ3FF8ifUU5jfxL3WHFJxGqNV0G8V/r3XKIaaJfBfmL+DBS
MkYXFlj46IqV6yieoZF09JVFTgFUAoMFhIJrhHbIEuME5IKMeC9xK2owo0cWZ+c3KD3BF2ajnetj
1b6qUnb9bSxG+0jaY3IOOfKeHo6ObrjQxWS9vfCcyjPrlPtargHSfk4Z73Z8hfYKPiuoywNDzjJi
xCxiL2tjXO8kaIv60U1Icd5ojR3gh2YM2x80rmAOHfL2AkyJpir2DZ8igjQD7vOuYQ2IyBe/tWiX
Tpzeqqiv51eYU1PsGk14dQE7QxrsdAvQSBnzWR1a2/EH18+rTJBtTC8STJvIWEhzrDfKrpU7j09g
FUvAdDhBfxACnPkiExdaesEw+tBZ06jZfvfxVuaUAp7/i65F4/8IsGrIrlkTFMCZyoBikOVdrjNK
vEttGSbqbkSFyoVfEGgOqoYmrWYekv5JHDoqbIY8cyHvppmibpc3Am5DzprXaQVCwSWZRnQBQGAy
iRar6VjlgioSdJhSPh+l7UzVv7BJoz8lQjhmYUbbPbqSiCcZ9yItUWAfiCzJRdkpfqkqi4WOxuTo
FEnJx3lXz0Ct+dKri121tPm7hroMkL/lsoj4alghfWVaLNShyoAFCjAAI+EzTqV6JvFNGPewvOO9
KS7lBPwVbFFN/s6u8IYIjiuaDhSUx0/52K3vltD8JWLgIwZ41twEBHCtSZT+l4pA6vHKtIu+M3kU
3kluxjl1s7/kGSnj5hAhKw0SEYRBylrENhB/S7SEVDiptI6glF5UUEktIX/UjNW1QepdH4RP4EX1
gr4h6pTmVsVqicHl3Ztyp0MkpRpeuwRBvCweUOuGdwBMiss86n7BbaAa8IXXofoa9ZhiRdJHNcY9
mY0k4jJp0INF39HA8ilbwtuSVGgx+IPYkYUs38kcVj/kgn4q9gb5zQp56GJfRZKkeg1RSTb1AFkU
SrpfxTqSG39pvfUiQK/6l+gFSicAu2/qenb7mEUQ8hwNq2EFNGR1QjwUs9fMmeJQGpqn3K8C9B5B
4iHibn1g0NYZMzlL9Fp0LcZvpJnYbqgLDq0jkJ09FxOaluiYRuEz0/CsTswEw0Q6X3Vei1avIIO5
nhwaAGKoZ5AtHDMQ4PH1fkFX4wJBvL+bhiqGYuA8ede6yIHoWKIaNVoOf/DU9njHMbqbO3ij+YuE
K+eHYsISFMiWzPEkEZS9PsIKzQRVXi3QfUrsmgfDwTVF/E7lGj+Isa0fmWUoaTm6j+PYVN/kyv3v
pm9R4KOdjzoZ8c9doV+B8XzuRjQ8hnBATY7FDbv3Zx2BMRyYQMkm5AmoR1563q4tcgXZeQkSDXsP
G8/vva7vn0psb91btsgC20JBbn/6eR7TNEC28jxBh+KWski+CgwsU25rAq1HTTBAkExibRaq32nQ
0HpN9LG/rkqQ+6VmCuB+TeCxhEG2JFkwgfwShU612C9swh6xLEemHUwdGMiMVp7cQToYd3qI/bJO
/Lqi37GwU7waEY05towwREvA0OV2TNniEIVd02TtanyRzBSt751yFWmSGUOYHl0vHYKyEF3MtDGr
otkKmsFuF0aqcjfNUo1eOmI2MGak9/x6jyHK8pUTFUFNZXZWPSnYtnc5AL+JXpkl8YsN1dy8lHKM
1Vvptd5e+f2Ixlmtmjtd5/zBA6ohs3WJun8K3HQPThaRemPYHV+TUr+WkuGqGup2hSvrLiti1BCg
/FJ7Y9b2uMLmi2c6WW5Tg3YYmswmDjjq9774Al/ZgZFoWQ3ZyYl27kIin1sRxscZ/jZYUUmrXU9d
FD6F2s+HSwT50ly2Uzm0x+70IuE0ZvY8tWp0ew/k5SKtaI9nxYAHnRhQJsK3t9ihvc99NGy0xM6V
GSLR7EaRwya6Cf8DyjqIOzQj6m9Y0rF9BJWg4Spfx7X6o+sVdGy9sKiE0Zjz9Q9hJv2DxLm5dkE1
vGnaI9g2vUO9HPaVeTVLqFHxTOa9Wdjyq5SyvtMrmrjLgoQRCTtR+AUeSbsVjaTFx1ak50RM7gvi
TcEN2pLl3dDRoxfyIGKStwhYPsGfVNfoh9FZ3MTI59+l8BHrK1vG7wXwdWBBC6pbWx1TioA1z55G
3pkMsxHXuLeQ4BDQ4EXSSt2ftka/IUWvFeMYRJ7uOxw+8pohNPWTlyPkZKi2vEfw+KF3N1qNWVPY
DeZGQxJVpM4YdFo6CdDvoDyUOp3qyKPJq/6xtW31LWAjvaM9ZE7TWnv+1wLOo3+CNlI7JRMSN3NR
VFP0NuUTQUcfvYVK71wduC/Ai6PJ3IiQXB51xF+kF/rfMfxbH62J9a4Z8k5lE5KP4KJt0HQsBstr
tAnbCUwNyxSQ6TKG3kUZZsPqojcIqiGuQcwT+rNlRecBeXQgcEKoADNaTyUSe2xtjdcspwaEQA6j
CLZYVFKqpJW9cE2A0NDDIyam7RUe1WPrtRePEcvQmfJcMobQBAeXSfUHXBH5C1ZpQUdWKl0BIYXk
620kCKppwehwk0eoYi9c0VQXDYMsJDpG4SUGQ6y9BHVrc2+qOWj2hTeW1c6LWjEfMBBBddSD4vCc
iOSpWe7x7/9CHjS2MD6ogAOgVzFH6GQnDlMw3tZRPZyZqJ8aeW+wDRSnJ0QEgAZp6YowAO63nnyK
Bh5Re4NqMGXlH/cy+Z4Yh1IEiZM/st8fj6FPPfgGo7SqNrfE78N9EJKfkFv4bSPtnwH4nDr2DYYh
V4FEvwFjJGbcAfJ4r3So8yREoDozoz+BKAk3+CQ1jBE8KUASYjA/kL+gLTrfydrczQX/HPpsS10x
UDNb3UHxhQEphj5u+FT7n9wBElvCCgxlQOpXTGw/EXMzELdfUbUmjV/ta7BKfPyCT8AltopH0puA
4unGEHKjUcIZ6n3Rq5Si1RF70cM6n+PmOnGRtqQVlpYjlJUA02NORRk8zZTN0Wc/fGPAegXlpA1h
wE3UYUCODaNpxZb1xyf037Qu2Pv5p3cgsSYoISAcWK9uSLAou1fowR+VWZswiBJVzXsPaPqPv+zU
MW1sGfQhM6QEAjDVWLSWMEwOrHurTYRu2sdfcMImtjQWrIWILXx3uMdu3B80sjLr6W/MgID77JU6
9Rs2do0KHihSFQd7LZdnFKZ9Ok9ntxFP3deNTY8xBGqqRYd7QIi+N0YdJdtRXRhQZEQc3M9R+bk3
sSWy0EVba9DbhvumKzMl9Ws0sTNLQicc35bAwhEzlPMSs30j4Y+aY46IZHDCFBXO6cytPfUdx/P7
O6aFvK77GY4bs26z4xZpe7mCIi0+otE+dZW2LBad0azoGhKAyQ9JQBM3b0dkL0AE174xXz/+jhN3
KTj+vL9+hitzWU09LLtcweOuCWp43pAzAuenPvz49399+ByG1GLiAPXgmE9pF4/tVTmi5/q5R9+Y
ckMAjPH9JdyTvLyQCyq/pT2rTnHq9W7iMg5Zo/kb8L1EKzHpYmzCaG/61ku+noFjnjqcjRUTLCRG
emJ870DAmyg7qzRoq+ePz+aEF9qSVqBrOS5E4PE76qOLxFAlA+QZO5b0U+GdyS9O/IItdYXulajb
DviDUssfg8RgKazJ51gTxJa5QntVC9pjoHkhAvps5uPbXYZz23In3i7dGq8ZGkY4Np6O+xdKQtgE
Tc8ZxNTmnFLdiRewZa5wsY5o3o3///gCnu2IDC9Nd9MX3TnS0lO/4vj3f5mX1Q3rXYM4oMDRn/AY
Z+SsWVOvxpzqU/doq4Ck/T4KK68LjwCGh9kt2Tiqdwa0Kmqec7psJyLOVghJ6sjXkAuBhI0Gq2hL
UxHJF4ndlXl96uHJzzjsU7d1Y9GKCVGVWK/dSzZ7v0MVt79om9dnoPqn3sXGmnUxF4CvHQ8qdhg3
tzfHpbM2nB8+fg+nHn4TlSnq9NGRASE/Brf9QBCSMYf4+akP37JYSPDA55j/HYHzcZ0qDOcy/xj0
P/fpx7Tvr1uqm9zUvMKnE718yXvsMEQjlEU//vATx75lsCjjqcBOqg72AwBmCZp9UzqgRlgG/OHj
bzhxO7csFnauVpLXLtyP3F6vAfq0iMMkjtMIq0i198kC1t/YcsC73EJfEYuLDRCAmCMOCbof5z79
1DEdr9Vf76Ac+xCwaBf/z5keAedN5L9OEHw48xpOXM8thUVZR+BV5avYo53zDWskNaaI0TkeiBOu
dEth4TAPKPLSx4e3zY0rhxt+zIR6dOYa8uXjl3zqfDbWWzZ57ASw0HsMOeoMxZlNlAziFDPVc7Xy
qSPaWDCbiYkwl8FuucKQ1Y3QFS3YeEbK6cQRbcksMFqqsBdfARcZCAyFCJbZiouubB/Ol4AnqrQt
mQUQDBjwg98JS9O59yBFf0O89qEI2HsftxnJK7TUz/GenTirLbUFPBvmJHpEhMn9srjAhFjvV/45
ekdBjof4lzHkk2vBGh8JFB7uiCaGbmaLQcL+46t06tk3hlxNlecPbMGz+6Oad/0QR7uoIGdUO054
o60mEtVAPZlWYK2jacQ+Ks3XYDHP/Rjs0P3+XgfnlGb+JwL2H7sRW3Gkkh7Vp0MPXzRDxkYrBw2y
Zt8P/u///7L+xgY2E2t1H8AQ1+btc6dH//lummpAw78OBcKojq/MDFCH71R3JkifejdbM+eyX21V
YNEdXMtA5RVR1oPmNfvcs28sXDg0ZD0NCy/J9NN6AOz44pOtqmjLeyGrKuyLkAf7apgh8SpMnYqQ
PeZFECDi2U9d3mhLgBG2Pe9WNkXgiGuf+QA3CODgeiaS/vfpR1uhJJGTycZeiE4YmUIMeFEvzPZz
G3qAY/7z4vB1qtZJ5xyCFtFTicXJdLVAwn3mzUZb8ovOhhiZScP2GCmzpMRWzKd9d7TlvqjQN21W
Gxw3tbAbUo7NYRraEighehVh8H0mQh/P4d/2HMXBP88H86wIGyvyKLwevA7HrPrYSxiJzSCn/fq5
Y9oYLwHGQcamAZIPCM8dEkp7CNTZX3Dq+myMtwqaGYz9q8Y5tdPDEqzLDR276kwEPfXpG+OV0yAA
yDX49MEPXikkrq9nD8CeT53Mlv6COLLk3dzh04XppkvM1svMhJK8fPzx/x0VsP31z5fLKuutwIOg
qbkeFS6XsMtcCLWoduh+xkzbxKf9udL5xEGJ4zP8FT0toAqAwDJ8F9T5gqzNRbxDbfv08S85cU3F
xozrupwKjfk1omct/o+zK2mSk1eCv4gIFi1whaZ79s0ebxfCM7bZdwSCX/8Sv0tb36iJ4NqHQl2q
0lLKyvzNgSMNZO6gJYH9YIazsYl+fJThKv/FYMaQXWHG+pExz8O/+ruSRw9Ap8boJhnqwMbLHSny
XZsad1dXnrkMoLW6wPcaHJ2AgwzSeQHksS/2qQRAQOlf8xIs2PlQDS1gz+DcJr4x9B1aXGTSvF6e
FN2UK3ntji3YVF0Gfw027oaAKaCtpVo2ioR/+dw+WJr+o30Ug4ut6NY5TynkRFoRlJN77C1yy5Py
ycNJc5zv3YbdordwV+2Nu0q221bsVbMJoDfQPSCgTDM0dTl0S01bE18qO0Y0drhwuRWsxzZQoZbx
hoQ5QBvn1kqgtSZi+wS03Lddk6NyZKS8HrmR5d0vsxTSpwl2qRYImat91pVsJy06gIpx7H5VEGYJ
Rqt+w/uqc9hnXEl2wAOTss/d9lc/Tt+gnuf6mQew4GXjH1/pOFfO4SiNAazuWMZ7OkAeLhOlcct5
Hl0lje09Xf7E3xvoB5HLlcQuurk1WtON0RQ2WX8M3lJ/ZaBs6VqeWfVW7QwF6ZkM0CkYAqhgfQX3
scRqXO/if+UqecaY5d40o8Prz7q9BADAAiyW5enGsUezrfxHFEmim8ikdvqOjuhDgYoKQuEBTzaf
V36I7T+h+4yysedi8jwHAMs/Iu2vZ0N8Mg33Pp3F1boKL5BD34gIzTKmCiQJ7Fl4E+rmN2nOMWA4
Hs4+HdvHJ8lVNo2iJks6Dzl575foaDESopKAHqMceq/U29I90/wFlUmjMWeWgnqFvhUm+kimrnoH
2UK2kY6aZUvlz6ihcNh7wjbe5gbncyqswBjLF4/WiQ/8CdCZyRj0hGwV1nT/Rcn+WLZdUpax+R7l
aC8ypp+UoyZyOTN1tpXkh5pTwXL06b2zYXqYGtkHA0D0G2mhM77+fr6dA0dgp7Se302nMQ9sHTVb
8m6ndWU3T9vWMiCi4rwnSYka4NooAW6LjRVLN3RlJ68yOc/jjKEvqCDzA/psPA+Eb1Wf7oJrcKbk
smDM4KCONt/d2XKuAXsHWR36cvbtRipvBlitnJh6RvnHTbwGBzRAd7m1cyNVWTPKzJPxTDrzHYwM
w8+CWc1DnzD34XJEagoqXKXNkGNCoDsR5X88d7gntncPvqPx8BdKjJbT1B+b6J7K7l60cevLhP5o
x30k8Fyl0mBzRSAl6LK3uE/R/JQBuZEK0Flc/meamFJZNAhUedCMPpI3o85IYLbVGKB7deNwqDOu
JDI6NBZ3rhvyhtf7EQRv0kCvXLpxD9AZX38/S2QbPIEt5EziP3MOkL5fzoX91SmG5LTPMUomD545
z9HSeb8N9JL5o6QW2mXS933GlUx2EuZV6Lhlbwk6+f0ITGNB2cotkREPHvjgYEOVNF6yxfXWNs+3
fmX8rFz+m1nQkZ+d8rstgCRcOnYdLQs6XiZp70tuFUzW1OBiGZkt3xtCc6CwYtDSdh1usJcdptnd
VCAZVC6dmpgG+73WFNO0CloQUFbTdJ9BCLMYmhv0pmysspoDjQora91G0Kyfhvc6T3506BYuqiE0
G/LioSA8t1tyS5oTroos450TL9NUDu8eKNRuOnRLneKFAadjjEBxXPaa7hvKJm1QEwUpPklUcyq/
E2sr8w973rdZECW5mUigHiQaGVrgjIlBMFHvQyZwFVJmMD7RGTxvoZU/Wt1xyL5cdodmxVAVkOzC
sazYhd2ORiBkK4afE9rRN3b+1acfJJ2KHJsn2wPOYZZoGbqaoTM2pn7XfamnfSuGKnskyrSTttXK
UMTNtVyat7jlG8Wzv6CMj4au3KdL15rHlJgyRJ/j3RR6/nDow+4wB7UP+d9DEz6wQ3L4/E58K4A8
80GG0ETyJ//LVmVf4zsVTNbN8+LZaLMO8/o2thpf8C8J+5yKrQOlJg9URFmXuIvtRXBeV9ePhahu
DBM9p1Xy9XJc6Ya/riRnO1EBzXC8M3cy9ARKv0WUXGMfegAJ6WGpSrERX5rgVeFkQNZj0zcxSdKs
Cj8DAZHfpftwzFzFkbV4cUcP94KJjS1/4MOR2Vus3DrfK9u0YVS9xyqxrkGNOKD6WTyD2My+mtjg
bNyjdf53/vV/0kX5kAxwTUbfq+QBPYnoQvNJtW9rc5TN2vPymKdoNg65nNE2EMvf9hxHh8uxo3OP
sldXQrh9XyJ2LGg7MLSWOvgGbb3wsnld1CipbQtZCxbDvNF+rsevxH69bFdXPFHRYyQDu8zMkVLT
l+qzGVq3oPIovhJw3ByK+yqIN/Z9zfhVHJkxVjPpIVsc8gw4WVEdvXHLNRrPqyiysctrtuBVPJTl
a2cWflK/de6Xy+7RDXuN1LMVgdSgUkSbjAyhJjf+cQEUrAKaVVO7sRjoxr7+fmbfAdGSCVk0GYJg
F5CWPxTCOFHWbhwbdKNffz+zTilUywqKoKn4NcQg/dx8uewW3TVKBYuhbW9YGheWM5ym3+j9kwyG
06f8WB/EPqp7bivZ2puZVXAJ11QuVCy9+lB7O3NV1T2CiDWIbeYKySSP7XSdTo0/t8nGlOqcrmQq
yky9V/PVeHacjR9s58FBhYd1E3XBGIjVK+FXyfziGRuroq7wr2ob9eCybWrQV4QOH4JUlC+5JT+P
PQVnhf1u5QIU984nC+/PPVoeL8ePZqFX8WIVcWL01eK/kOzraIG/Lw+zlKF79O2yfc0cqGixBfdI
9HoWWG0ScOjcdtlG+UBzpVDhYfUIRW606cqQzenvqaQvE5j6C2N+IHkE+ih7AzivG76St3PDKCUS
M2IPd6m8KdJ9+6uKD5u9tgZ7cSlDk/DQbngguOh89Kt8ctNq2phb3eCVvPUst5mnDteJbPZeY6Mt
EFNttZFc2mBVt1l7iFBHwcIDwhB/iBqgPNAHZoBrgDTXBnFvBg56IsmDNtkCN+omXUlow6lSdJnj
D/G4OJTM8svsmCauH7HHiT9fDljNPqAix6wxaaB5h4SQE9hArf6aMhf9teXGzUAzJypqzHOtJitR
3A1nqE+B0uZWms7G8qEbuXJmbqfZaaHlKUN3uCPTM+uum2hj89WsEipCjK2sH0UP005qh8vQBSPt
ggEiVNBm2PiEzjHK/puAiYo2FsLJrbD3/kGH9OX51Nldfz/beQGRBOh4wiYQ8xx09tEnXuQbDteZ
Vg7JEiwdFnWwOIBbBoTCY+BM5UZ26UwrqTuTibmCI0yaAoxAL5JuLJs6u0rSxlVvS5CITKFJ27Cl
8mCAQmKfo5XkFGVUdSW6LEILSuDemB8Ka0tV8+PwYyrWS5K5n5YJjq7q5AjyHL/ufxIzAT/t1tvL
x7nDVJxXS9LSdkCVGlbO74b+yIsfDd9V1GEqyqsbs8qq29XlRhT0fXuQ4NC47HLN4Y+pIK8KlF4k
MrAgCoi9N9WXxaqOTcWCimJdgdB4cdO7zWFpbydvi7v+4whiKvQLsuluacyYZmoUPvgl/XHY6iDT
mV5/P0vVyALvHyjTZNiDF7h77nh42U06u0qeTmRJhLvALthrfQ6+NtTs9llW0rSoqZDg/pNh018V
8s7Zd+wA4ei/nqBLw0uQE67VmwdbHFL2sm+8So7mAkxRuEZNYQuqmhHBfrxsV3N3BfnAvwOeEF92
FsPwfFM+iFN6/9t6psGN8QSmoo1g1ywCKqbLFq65EOg1hkz+kNWqsdL6nN9KTk+X/4QmTFQgl5MB
CUEcNoWWA/KgGQ0NydaT0N+r0n/rgew/MC4vBr5pAeXFHLATiAgO2bG+T46xH32eH++ckxMEif/p
yjF88nIbf933h5QtlXZi5JzDY0V/zScQNe5b0VT4FnRMy9bLsaJRUE9iKbiJ3J1LgArdWkvJxUCi
KQQe/SD5dOBs63alix8lVzukak9ycwrdtr93S/61yqLQTCV69MGZftnjmm1ERW45LcgFBNDHIdrd
gtaN773GA3Zuq6iri1AlfcEQlFQsx7Y6UwdUuWafh1Nc7xOEYypKC+y+eEFx4KDae4hBIL/QT5e9
ohm2isgqp7brwcSISfXAcsKvVsrMy5Y/vhAwVbNILKkrmhqW5dDdrBzkqFS8StwEUaV7pwv4JS9/
5+919YP85WtQnW1NXtE4eVHAN+y5OeY38Q/+MPon49W5qY/ZjftS317Rz5e/pfOWkrVjzp2mq/Cp
tgyb9NHeWt40salis6rEq8BZGqO8CJavDOTeWfJtgBbQ5VHrrCt7LBRmeJa7sL7QlzR/b9MXs/y2
z7SSuAvrXdMqYHpEW3Db/iROEoh057iVnRY6xl5Tga02NEgVjiBZz2YRQJdi13WPqRCrwXLyEqQg
OMcL94E7ZeiMfGPkmjhR8VUQwZYN8OtTaEsQ1wGG34Gk7LLH/xacPgh3FVZFM5lScFVOYfcNdEU/
8qvhygh46AXLw1N5V97R4Jlf/yrfNj738es6U4FWcrSzylxvO+b99Dt6skF6/WSCYusIDZC3P9FD
dd/cG9fZPT9EP/ON/7hm7kd/cf39LKNFbJQ4lGMt9bB2+Fluen5BG0jLrpcAUcqNO6Kr+YySzY0X
TYMswB9buK9xewdKxkPdPkfWazqdQKW28Wd06xNbg+Ts3xhebfJ+hhZxnE4BpdAN8KKTvYDfFyII
nms/Nkj41hufnUTeVW50a0dusFR1UFV2yPLlUc5GeHk2dY5VVoLaMoVrRBiKLV6z+NCD2tV8atNd
+Bcw/f/7RyMJrpKCt1NYmmXosemIq/LGVOkGriwFQ1akQsQTDghp4R1awzlAC/55am7kSiF92Tma
ZVIFbImeD0YXYXGPDXbHQF8O8qfy1sziXfVKVLj/dQ+NO45md6yVrhuYxonGu+qVTAVrUWjptuCf
m0LQ4NvpVR3/BLJW7FPuhmDov6N2UhMPR8UwhSD7C+KueZxq+yirLa1VTQ6qgCwoU/Ru1K4byBhY
Fl4v7ugMeoD+FsRhbNo4FGuOIlRJ9HGxS2vJVs9nw5PdQMqiJaeudu5BCwxGR+uwK4CokugNSNU4
2B/x9oCuen6XLsc020gtTWyqrF75HPdC5hKLvksLv8QD2JHPLaj2WV4cL49es2dRJXtxCJzNccTo
J/mDO/dyi/lEN3QldRtoFzv9eraR5GUGlWJ73xobGaUzrZy5nYIMRbVuhX1/ZzjXRfRU7KwMqQgs
UdMe4kEYNWgkPOOu3/e6zlS4VSohTAXifjxaOMRn0Ttnu6qHTAVYFW5NWwMiIyFNjQPtBlxBdp5m
VLauMkqqaZQwTeawcB7NYt8BTIVUTXGTWZChxgEsLo+Wa90sbnW6HMyajFcxVVhlI2J4CYo09jOE
agzvynC/8+kVXJD7dgsVXTXUEBQ3JhweKrP+BobpB3SC/RHQpLj8BzTZqOKrCI3WbMQfsKMoSFgE
/PwWTE7nGyUhyzyPADlvcDGrQd1uoAlraG0/HcXDlLVoAGFbz1CaTZso6SmSKisrL8eHMvuYFvOJ
sVcLZJNi681J4yQVSFUTDpJyhsBkSf8FMEJIuX2+7H7NyqJCqCLTKrnRYU+1ag7JyTwOzBRcr9IS
xevlL2ic81fn7+xUyEaDRBBTmPBkw8zQKAtxZQCYf2BgEQ4TicbUy9/R+Wj9/tl37DnrqzbHwdmy
Ay+/Af3XZbuajVvFUE0WkPIkx+Ta5alAkSaFtgWdQOcNVjwZP43Z2+XvaKLVWf/X2fiHvPFSSAdN
IS/nBwotqhj018BLPqHn/yotx43P6NyknIyJ45VdawnUQVrvB5DnkAJx3a3eJJ1xZWutW0gJ9xTJ
DDb3IKHCH5aNdU4Xp0ouRzKVMYeOYNiASzmzDt74vQMR82XX64at5G+TcDeyIS4a1glYxXjuo5iz
y7IKpxoFnSabrKtbdduLq05uLMqay6qKn6pL6MgUTbra7f1iuUtQissAMhZQ2ylsiAM9F9AUvPwf
NAmsAqqsbnCgdY//QPkU4MXLL/PPHr0lW/Cbv3CJD27BKitX0ZVQaxpW93956wP36WV+OvH7O/Mw
+58MoME3/ocmhOz197MEk1BuQM8vPrMqK/RfJhtE6dW3yz7SRJDKyNUUtI6cFLZz8zqWN8nWzV1n
V8lWSzoOLRbY7bt3MCP7Y7dFU6azrKSq10NqzeEl7rBlhpiH+ACt963EKp7KQQH3/4Oe58elul62
8KC6CVTSdCbmmJocuQkdViiU+m19zXt3Izo0/lDxVEMSZQaEpXAp5sn4VFfzJwcSERuHHM3IVUwV
l5NT1FjCwrJ5yo2rPHkpqpddkadipxAQkORpYbohdzV9icS+SVQxU0bmRlW0uCg29+mhElEImP3h
8pA1i5cKm+qEKBII5ayl+EwcB8sgAbTnoFlCwdd5LGLbPDh4QH7KmxxUBo23JbWtm4V16s8WACsz
aE4iTHHklJ9qcNmgTZCRgy3JxjRrtnAVUGVIKLm6SY0P9J0TzHX/PULz/MEiyXIzzFF/iCG+eH3Z
ibp4VfI3groIuBI9fMt96IdHd19/FNS2/nWS2beQOBC4aqL98GRkzQlaLhshpfO/kr+5A6FYA3eJ
0CJ/GA9n0fqi2LcAq4gpqAhEOCUjXKHh/aeVUv4qTWt5u+xrzcBVvBSwDWhJowgcad6V9tfee4WA
7cZOrplHlVUrNcc2mm0cL7sk/cOFt/iDl2+UDXS21x39LOAhplPVfYZiioygJ5I8FdbVZYdoAt1c
HXVmGEWDxHbXUgeYGiE5FZD0nZa3dfWtiuvw8ifWMX5wKFA5tYq+yFM5YezQlDyQ6caav2f8Wtj7
mAigxfTvX1g6KDhmYKgPIcN0dLLJNx15aOet1hSd65X0rPM2hfoT3lwKAkXXRkK0hW7Mqi4alQxl
rrRK6MeNoXR/5ckvm6ENcIuQSDexSorOeQ81bokVbDDuKVjlCqM5pPOTB76gvFw21oGPfUP/g6Qy
kkR4BeSjzZ6HdYMp7aZlXz5RFUTVAG4AdUX8A9Lk5Mke+uk0DHzaeuz92PlUBVJJqGphJi3cQ8gS
gI74NCbgkqDORtR/7H+qYqmg3sOFbaH839a3Y/R5sYqgb+9L9wZ8i4fLiaX7xPrPznK3YUvjgUYA
wJvmOS9OEs/hHlnVGQwwHW/UoXVeWmf+7BuEod28puYIjOxD3dOgTE5QtN/4AzrjSuZa45LlM9g8
QuEm90uRn/LCvZ7cZiO9Pl54INP779izidk1ixGdXtYeJeSSoJ3pI5MPcZXs2rupiqxKqibmo4NZ
Ts2b3IvBKrbVTabzjZK/+FQOVTD0Kbr01u1/0PmH636+HDfr3P13QaYquqoues8s2zVuhiuowZjz
r8t2NUNWIVVNmQ9lxxArIrsexO8M77vj82XTuiGvKXAWhtANlBErUHfNlmMN1bsmvGxXEyIqkAqC
NtaUSAx54T+97K6a35LqNwTCL1vXOWT9/WzUng0aCLvEzrRM8tBMII1yuV8C33fZvM4p6+9n5g1J
izljeBqdI4M9Oc7AwRlmyffL1nWDV5KTJB3UuNfMH7v7GE/LiXcX1V/32VYys4NGVG01mE5STUdw
LR4gZnRwB+ZfNq9zjLKveoaE2uuKm7LQUeOCUmfjsKRziZKToHhoTFLBLi+SVxCoheVY3dUk21hr
NcNWEVN2AepytgajxeI7DvYK6Gj+3OURFTM1N3ivnLwFpnEstWnkx7LaOANonKKCphrIuTldk2Iu
Y3kQVv/GluXak2TXMyJVoVI11DggGo1iqk2+D9bPkvwW0G267BVL5/H1P51lEAE9jrkMkfFrLkFY
Cm2RL1nj2n7BnVuoI5t+btDrtK+/V9yFrPS0sBvLYpCZgYIDuP+epKyz4PJQdCNZfz8bCZj4eOtJ
vOQ3TQc9ydHvjS00rW6ClEQ20iUbx3XuM8h92awFDqEGETPft8ipLFZyYVVFihEvmnb2yufC9b2c
f697a6tqqXONks0RAxHrSHBK4OYvPqQQY9mqFOk8o+Rzaxsl6Jewx0L70V8iqJtXPs2eLs+oZmtR
AVXeEnNW2chmz/FuIFF8AqnqKU3Gu2KKNmAUGs+ouKrWyhOjnQacESaCw739lQ7uvg1XxVDhRjWn
NXqWQmuwDo3HDhQvJJcdo/E6Wx12FurEcScJbBGoOpwbiWYup70T8u2ybZ1HlISeCTR0DLGemtzx
vqflz8WLNk6TOtPr72fDRodL5JYWNvOZHcfmUz7+2TdkJT3Bq2BIZ4RdyzuJ/G2etnQfdANWNlkK
6KHhOjBsdscufRT1xplXF9hKPhIJeJ07Y8HnxDL8juA6IHv2w+2s4gpaeMXny37RhYmSnJJXYzTP
GP5gf4nyW3uRPmn3nT9UXJNFK+qZAxKnGwHLKmk4edZ9tHnA1gxdhTelbMrRxiHKdzJmnZ+T8j3N
0WYEfPvO8fN/Y9ETcSGctaTitfesqUBLi47SjfR0YeOD24EKb+ItlE1zhp3IseTREni0ce0IAtk9
aJDK8TiK9PuYuVt6YZpgUnFOdOR9bUtUkKGEAvFoSbNW+u1U4/GFFvLoRWLvaVzFOuXQAXQmq5/C
hPY+tb1TD669wSvCy/GqSTcV7zR3UDpG/x7SwimO4MbE+2O8r+0Zsk7/zjdoMJO+WOd7ce+r/qud
v14esy5QlVRu4yyBeD1WeVcYN7MErsId42BMql/77Ks5XC59b8/Is9FNoYZdfWFuF/B6H4CIqoin
2h68oWZwy1TVIe4q0NeyjpdHrplNFfTUMRBjdgZM54L7CTcg+LsFZtGZVpJ3QCWCjj1OtJY7+203
HSCWu+8UqcKeoDxSxKWDs1gNZEA4jbON95fE3jgTaHJVBT9BFW8iYkRH0xRPdxPLT24CgMxoHUbI
U2z8g49flKiKgjIGsAYYMyKycu8dOz72znuX3HT8i4X+rGa6Nbe2AE3DOVXRUFPqLh3JZfw7SZLq
AI2woI/jNJiapPIrmy9XWQ6Z7Ka2gzGCOhkePLaIQHUBoGRzF5XERkcGSoPdkVUvxc5ilMpAFbGh
KTiDXcKygFjNlazsw+V00CwUKi4KtEZJTSIEltNdTd5dN71b7tYtTOMOFRKFZ5OCxR5wLC5IfPwx
bVo/t/pPlweuaSWkKiwqK9qlnWJsZ50w3u3aQZ+K8Hsx/ByYPNBIAKVWQ2GeBQPu9aQbskAItnF3
1SSMCpiaczwaVhCTCmkUX7nceYIOJ7gN8qty4RslCZ3z1k+fnUo90WZRyzAxbTmdCtv0qZj9y67T
mV5j4cz0wM1FFgkW79S5YSgAOdDV2Wd5/eK55dG1ZT7jlG70z1H/Ldqia9b52/nXbp6R0QGjIo6M
4/JqROZTVRyAh8jcft+5SyWa6knRRxHUJMJ0ubLpk8mvui1IvCbDHGUr5o3LSeWm5btXe+ymXvvb
2qlLD+XIdq47qmjh1OYCgloIR24kJzfLgrjyNm6imtGr6ChGndxJUmTQCH2ERTy4Zud7dONEqplW
FSKVRHXLaY1ptbLXwbuZps8JAPfR9HtXNKqoqMqzs9JcO0yi+rY3fnCyMWydT5TUbD3T6Ly18y6t
M7+PuyCCsnWxVYvUOWX96lkOmVZktu160/XYm2e8Qn/Mr8YicOqf+7yi5Ghsij6eO2T/ZN0TvGxU
6KDaZ1nJUtpLY84JLGMxbNpyQe9BR8LLtnU+V7bWpOtxph3glbzoQfl7VaVf52RfAUAFQ41xBW6p
dSdpumtS3jFr55iVQzJFVTnlBvLdc0At9Ti3z8nWoqJZwlUoVAnyehEn0RBGxgLI2ZB8IxCW3JhH
TQSqUCivhDgSQhD3KSfOfCYh8RVZbPHzmOY+2OCrje9o5lTFRWV2b0LRPhWh1zdX3GquQWEVNrO5
bwdV4VHgl2OmTPkQgn0BjNosMPp9XONUhUfhyT0DHzg8ZBsc2hTR2mi9qxGB/q1on6V/nhCWsigW
YTSVvgvtgDHlG/7WBY2Sn7LPHXgEcR6JvPRTE2rkRtf0G3u/7kD29/ezkQ81bYS94MSSWsbgL0VK
7xJ3rJ8qb76fSWUFdjK9Do1FD/UE7td6JKafzabt997S75xzZbP1clnmNsftbp6d5rYZpPWtMYi1
7x3n743j7B92UUXlxGoR0qXzuSeDQmx1ZmpyQQVHTVNndO2w3h0n+r3o56ssRR1j3nnkU+FRbkcp
5E5gnkePxGNBLPPD5YVZE1QqOCofR4gr1Agqr1mWsELoHrx+sy1WZ13Zar04t5o+whIqrOs6unfG
fXGioqNMScAhlbpDmHR5kKZNEHF3p0PWv3IWJD0lUBMUFYLEjb5aqJP4eKT5dtnZuihRMhjSR0gd
1xDhMse+mT5U1pUndj6amMoW20fUbRM7AWjJTH8Inn+jcXlwSLJF07yWQT6oP5pqbhpFZ3UGYhDP
/b/dcl5O5WyToIAETejmy+e5p1sknbqwUXZeYdlZD+7bIWywRU5cnGqcoi5PwcemiYqMyo12cRaK
f2ETVDWb3CdbfZUfb7tEhUUtrHWSOqdDmOaf5HJnztLnIJGgGyd53cCV6pRR1ANU3mFeAuocGF4v
j1IkycZZRzd4JVGLFMw+VYwWtEbWhyF9sRJI9sQHuu+KQ1Q6qWZgUEBeKU0SULMlLX002MbVT+eX
9fezfOXgcxbolB3xssS9QwNorS8MazheDpePg56o8oE5wnDKa4y779kJ0MiTY8SnoZBQOFoODmp5
lz+j+xNK7nZTXGbL2plkGY+9GYPwcF9LBlGBUJkd2xZkqHFIMwAuGFvTjyp5LJr+176RK6maywLn
tL8jtw59dlvvU+QkKhaKl6Zs5LKIMDFHgEaHxm/HKN8462hmVQVETZlIcjdBQQ6s6bKF/JZ8Spou
EHh/SORGvuq+sf5+FpdW2kpTZqUIx+bedUGcHx+H6rREnU/IlkL0x/sJ+Q9Kym0dr3OxVwnQsUyO
e82iHq/80xaCVxOWqmBgkdYlChPGEPIa5OayuFpcZ9clnLhK2paknqY+x9Bd+eqat2X8UI27juBE
JZeiiy3sfoLnpfF5dr7Y1uvlUP+4BA6xo39nVC592tpxjlSSD614ad2nJAZZet/6Fnmoyq+R2II2
6+ZV2Wrx9tXOTo/4NJfrmXwl3bci3SJE0dlWErYRDDSxq3fK5YdXWNgDfzWbx2D3wzMCUZFSzZRk
XhFhVrvqsbW+RfSp49975w8VJnTjN47xmr1KxUwlRoNiVoNj/BibJ8MGWymeU1pRHttO7jqoERU7
JcqucUiMcsXYPrvRb7e/2qRf0I1e2WnjISWxNa45y6JX6K+8gHTbj+l0MBvv++VA1UyxKgGYRO6Y
LyU+MYDyJi5fmvl63sRm6cavJC6unbSngNOGMRF43P5VO8knMnpHo9iCuOiGr5ySl37kg5Pj5AfI
6n0/i2/uYDxXzhYns2ZhVnFRdbHUaVIgASZjvJpJcqT9r9I1rpYBUPm5PO2bAyWFp84Za4vgK7bd
3fPCCoapOVaZ9XLZvGZl5koWz04ej66LixW1kgNxx3CCwOpl05oJVvFRTcsFNcxChLn1PPYov8Q4
3wOKj9b14+UvaCZYhUdlXmOYckR2dWN7nJYZz8RxwAZjw7xmnVYhUmLgbIk7+KYo5S0UTNAmDQWE
pAgSIHxFlPtDNvu8Kw6X/41mKlTYVGalIPdwccIyaeUFruT1EWLrW3wzmhWVrT48O0ZMwihLozLy
d5wlWh9v6VOQ9979lA/fGupcgzsxPTSMb+zKmtxQ+aWWhNReJcwhpN5jawDYg2peMRxBHx9AHXyn
w5T8diF+DqAMSmSdCbII0yVp4HLQIuybDmWXTqcxnT13QdxCwBOXvacpnXYOXMlpWuRTOTMMHAgl
YGHEIXb2acQTlTCKCwu6jV0D04kZQpH32hVb+DhNtqmYqrSMi9ruUSvpuuGPKOqvloUy7TRudGTq
zK+BexagtIy8mFM4pa+/QNXkwJdTRH7smkuVMMpteWOOYPUNM0F9CrCHlFvVEk3WqmiqaKLCzddi
qsOXsDblkdT79CiICp0iM0+Nzll3yNJ4cKLlPu+GjaOtZm1WoVIc+1ZjFnB2Yt9V6ckG4nZ9TeVb
T/66yVRSU840ndoGB/4hssoDHxYRtNbUB92SmeHlOdV9QsnP0Rvmue9Q2+moDWYhVvjFlHrAsqUb
PtKsYaqGnzkiK+1+fZaonycv8Cj3nf4lIc9GtIXg1E2DsvumcxtPJsMyGVtxYFveN7dMfomsWDEK
zcbf0PhJxVAJ9OxATA9T3VA82Zadnw5XSdXvmwUVRuU5btn1ApmVLPUhn7MgWm7bzTVYN/Z1as7W
hIk7ou1MhFHbkasi8p5Ml93YtvhyOYQ0uauiqbIIvG5Q7BjCUhRB44mDQA/lPtPrPzobOTRiR1Bn
42iCAoRnvhqmOX9ua2nkG8gTzXauwqh4G6HUmmN3sqQoQOd5GoXzx63nIyq3+WHu7DBl3rAxyRoo
FVGhVKQHwqKgOEkPdRK2zXse2aBFhlAiHh09PE5UQO03dg0thvz6sv80maFyTQ22lfFuxj9g048y
moOlK4KInYb69bJ93dQrW3AzdM2QcTv9TfJG3MbxTK97q926G2uWDhVNhZmRJrpJELcRgdKddQTm
6Rg3cVAAYsPyjculJgZUXJWd0LyOGR42q8kZb2kEDl2vkAd7rp8gJmjhUdKEJImkW+/BGp+pSKsJ
fTmOWa9RQNhPe0yOfWt+3TUdKpCqs3t7tDsLC6Hb3bIhfhtcZx99ChjZ/03FQQ5gNl/r6RQgsLya
D7mxRT+uuSGohFMu60bmzbT6ZQ7plSneqw7dIPNwVdfVSS4EnAn1wZ62WP51X1vn5WxNKXLOWW8g
J2jnHR3nEY8DTpNihYmBdwtZJX1vC3yiCy1l/46NJq3SDJ+ay9uE/JmKJxZ/Ee1nhzw7bKP8ogsn
ZQN3KS+GXLDyV00SqFqKuQiX0vxzOaB0f0DJb0qrIclcAtlYMt/YIvcbd/FBkgIMqImlngbJsMW6
p1mqVNRVWrZCmi6KbGUd/bRxunyUorcOFkU9ZqEs21ixNJ9REVhONnoEhHhrh193RRfrGs2nj9Qu
j0UebRyTdZ9YnXkeYOgZdjxvrn4NFFxV/yPtW5rj1KGtfxFVAgkQU/phx85JnIfbjidUkuOAAAHi
LX79XeR+Ax8lam7xzbp6IKStvbekraW10rb42kTjL0Kjc+ttkaFYpE6ZicYqZ0YCWgOlz8Hb3LB/
8QQPKsgkHvnrmPrxPEK0HTfTFSrFS0M/18OnKv3IgyRGkfSGcvc4Oa9VDpELTU5Ve/FafmIqO0m/
P3KPxlP+FI4s9jPyScgtfVabYdb/3xgm8tq09HqNvSbYdzvff6+rx2CQYEr2f133V9sXjP2CpCUe
TM1YMSCYUp5zgSsKTcPk3VSx4BBVUXDZ9x0jh3DqFjqKGgT27B2Hso/TpXJg6BIyXGSOr3/EEtmm
xmADLB+kRvGRBqSwR6GyH4kYt97+rhb58/qYmeqC2RRUE8k0KCkm8ouGX1mzfM76fZKUzMSA9Yrw
TC1ovV5pOQWZ3Lu0X+o4p21wvG4d2wCMTT8b3IJk6TwCs0Vupqa8kUl+O6bJvnO0CQlburmiIDAd
Tx10+Vzd36WkOBAo7u7qvQkKc6sAhfkSBurCCE/7eO4A4xf9y5Y+3bCPZZkz4WDaKbshH8Fe4LXn
LKwPdE4+Dv03P3+XhOnZJ7eBv3XVbvuUEddpPapegvsWj5OcI2/1Tauqh4iOXwc8cdaJ+lmq8H2U
+ed9tjOCvCEuAywazIiFW5wAXxYH6UUQGcMLlOsfsASeCRqL2mZx6xyEGMsQqceR10H0uQ8mtSWt
YMlSJmvW4kS+32cpQD4MsM7aq8/9HN0uI648HZq/uz4IS3yY+LEiWxY1R/Cwsbur6T13XvSwUZb8
vQH/S/IwKbM818VVIUPby/vyKE4ifvd1ft98Te/VTXaWh/TxM/1APrp3J0CYDr9I/OVLe1OcIbWD
n8XxNvlwW/6zShTReKvIbDkqmFiyxVvcbOh/E1TcDSXEWP17yCypaH1NuLGsW7zCxJTNHRdpGmDQ
qnRPAUS+dDdsxKplrkw8WedWZeFL9J6gZK1GfYpEdpBM7GzeOP+zaKTAKGLPkwUvTfkLTHxz922X
l5kShaSZvWryejxSJuEd+D5ZFeFCPd2IdJvJjUgPfFnrvtTi56ABsfREMcRj5Gx03db4+v+b3UjA
m8QR3rgmyET0MdCWmXsr66wjW2Hy9yXWJNxSPGkiLkAoQEOi43plniyKn/vsbuz6QSbQZDhJ4vHD
Qbzjhy04ls0Rjf1+6ixLV44C/GnOWYxj7FbHUWyYw3KWIMaCXeftLDzeZT+nLsB+VNwGiX/ssCP2
ePmtBnN/xTYQ6H8fBfba/51ZPrSizLIEZExSeKDkdahT/FKZUhR0lNNmGrR9xtjnD0IHnVYBXpse
vRP7qTZ6/3e/pH8QbrmZ00FjZgEbTsgPZS8/iroRG0ubrc/GUl3jaBjWqDWdOubJGDRtTjwFEyRq
i3zvJ9ZPv4krly8iqjlqmS0JQBj2BLHpw7DFAvD3pZNGRtA6Wi9V56Oa3OMoA0hDVT/l6kHIT9fD
yta8cWBvUpVkrEXzIISMZ7z1ZQ91oGOyT62TmlRbE4AwWe+g/arqbuYiOCi9dVdgcxsjdHsB0nqW
wOy9h3LfKhc+bjikzWeMwPU9xwEGHC2jUBaDa5yn3WFxXq9b3NJtE1g2OkmXFzmua0uWxDXzzmT+
ta9lIzzzLMSutIeta695Xw7ei+i3yqprIvlz/0NNzcKxpl4B9soBrwnvidK4C4OwCbuM4FVsz3CW
eettlM06RrgSnzuzVDD9iDfQjZueR66O181jcXUTTNa6OvLwzL87RRLaDxCeisehObIqPHuS7nvD
RE1YWTB4c12ts+v0UJEK1UHV+yL1D1SZM/ay8dZIQnwO7D6XGr6JU+aG09vMYyywgcpB69K1HQAj
dQytspjrhz791HRbz3X+vhyi4vLfNBm5jRCixgAc/UCTc9bfy+Rf5DIaPGy6jyVyuRG57VAubSth
/n556nCbnYb/Fsm+Azg1wWVtFJByAQ0G1F8ArWZ3qO6gJLiRFiw9N0FlQYnXhknzvxGGzs8Ek+A+
X/d8W9vGdlhOpM29GkHV+eNdNJVIOfWxWvZBZanJxJVC9VqJguiT548vSUNvk4luOKWt5+v/b5bW
cvFDJRgu8qZhiVm9xNiCHHxUnq4bxpJt/tAq1G0Wjhma90FWQIfo0NUbLf/9eEZDY12tIQHMQRuA
N4wFDU+VDrv7ae4Ofdp2d6ALS8+i3loHbZ8yAldOC9URNMWA/8FFuT6nBUSZ6xh4jtinT/sMZcTu
EIRFXqfQzFEo/elA3oZVurFLtnXfCNlUoevjit9Y85qQT0P0ysVj494gL+zqvAkom/ycTr2PWV7X
lBo8ZzrdB/ahJpLMrXvqtjiIn9zWf9d0DyrMz/s6vZrrjedPKUB1eBm4XtTmgAa6537nYcHEiyWy
jPIoQ45UEsVxMCt4PImTbOcKaALGnDAXeU3FchJQB1eR+8Xn3c11m1iWKBMdJieBe6waCXio74Hy
jVl2zzlEKeW+bBMYQTvJzHNxU43Z9ObY7185fR3lPgUS+oei4Jh66VzC7KIPD93YHbA27TOLEZyV
74CrXCGCYIiQvuby0+j7aH5X5RZPPP/ridWS1HMRIXwK9bDu+7Bkw0obedKS4E1wWCRKQpsAyQuN
r8cD7GgqROh1w1jSu0m3lSxzF3n9evGMs1MUBpCU2eq3xRVNZFiWDDJzyLqk8idsZnBsSvTuU5kJ
DpsYei1SdHxxX93quZH3sMvefGjiwxo5emxs14yLM1kYNMdNT7TkchMe5oopSCGF8NsqOEyuyeV/
+57te20F5qz/OmNd9MrxOjhjlfuHZQD94N7NgMml1VE61FBCAC5bvU6NOs5RuNMPjQAlY6HxYBTT
yZZPEqe+FWd53cNt4WPE5hwKKaIJLY/wcOK8driL2zwRWBo3EWClX1G9zJhNxCYpcV/jPu/dqJv4
L+ZleSAk1ac8bafHpE0hUVo61fKpHiOx9fbMEv+mjuCg9AwZc0eDo1w/V8P4rg6bjaXI1vSaF94s
zwsdg3EsAHRgYDdwK/+LAAfV9Tm1Nb1Ox5umM7/t/xfl66Fp1PXO21nL1vT6/5umq7Svm1Z5sHpX
P/dT9mnBFeX1XtucxQhMUVUpGXNEDw4vtH/FIsGwVlxv29ZtY4cLGgl/EiLCqV0u70KaPlZV++56
07ZuG6FZcA65Kyihn6RWcxrz0hvG96FbO/LQDNrZOjpalgsT2KVD13d1hbTVj/eIpnbFvtWvm0VC
i4FMRFdaJi70gZAGZk/9zorb2xZLz03w1ixyDQoSzCsWunJ+4vRpxFFscy2yNW9sczsREXA7oHks
F+WYxCCXjVFqi1A5uT7BNtMYgVrJYqgChkBdt10ZSK4bvzrua9oIVDDsgmMjgdWxYFRpC96KdiO7
WEolplBgEAUBJHEBmefiFpeZ9SvJ+9jJu9hLzpuFSMtiTY2IzXovyoNhxWrhtFi5D23/EFYPfg58
/nmfgYy4zTuIQs5CAM9Bh5keXDCv36rKo1uEiTbnMYIXOOva7fnUAUFV3gelOtHmV8WHL8HWzYRt
Hozl1ROqqJF6fpc9p/p+qZ4Zdr6I3P+PpdAEaPWtHHWwljwrv3+XRO3HsRGHIWk2Tr+W0q1JktWW
0zDytcahyl9LXvMYIVwlD61kh0Y5Hzy/wS3p0/UJt2RTE6OFBBeWs8bOEqpE8ZrksLMMt2oQltk2
NQQV9SbovaPxgVYxlhjG/kUaYv3r9b5bEsUf2oGqjyop13AAI8mRBUMbJ0CD7VvCTPXAKgq17Nby
3npHpLn/f6hB2OxixjGTo5h72CUanniexhOOrJCFindXOUzolFv0pBrXFw1AVv/O0PubNkK40mXB
xe+qdtGgNoObp2oLfW7Jb54RvK5T+Wkeotc4E4/jr3V1QXLDzZnYKbRDTcwUWL/+XykFJ2/p4mgs
PznlK85qZJ/qJP0DNsULL/AaVA1IQ+fHoCuWH+2i/K1nX5YEZ2KmhFOUKWGwEQaQIWYzzfEkdV0E
IhHeRtmv67FlyQsmldZUDXIcZIfyofsNAIS45M3Kfr0vtkw2rV4mysOSOfxsqqr+VFTO/FRXtNwF
N6YmNmrIUqAZKB6+NEPG55MKnW48c1eBafC6cSyJxwRHlWSIOANw9tSu95hCxxAIuL3etCU1/AGJ
QifTqhz0CU+OnwZKPgIjcBOI7LbN6n2nFRMZlWde2xNI1J6GOTzQRN1IxNn13tu8xgjgOZV8AaxX
nyqws0ZgnPKb9lhMbN/O0IQ3NZUPSbKs1tConI8drw6DoBtNW3puwpsaspQRlOY7UMeNd0XTHKE4
/8lbdhrG5MyiuRgTp5jxbnnK1LPq83b8Isc+iO49UWf9vu2tiXQaSDEnU6frU6qwmvCwyuPUYZ+v
z63FM00CLSVz1krIFAHS6Kf3Xqci8Oz6d7Jvmkcv2MKBWZYAU2FQY7sQjW2FAkDvxky0sQZUs1wO
Hh5hN87GUCzxa6Ke5rZnpehwpzwp/16T5Tg0W49ELQ+oqMmp5ahqXoZZ6PWCarzt0Tjr3Rs+TwBQ
uu8KmR7qgHUfJ//ibQrU2cZjLMn9kIioz4E2Xc8F650bQTX8+qzb4sKIaA/INsfTdDkNLVXndmb8
EBBoxNd5rTdC7+8rmvcHFKp2RMrmqv+JQtJtkqn3QId8QLFzit3Ff5XuAi02aAXtGY9nUm6NyhNz
W7odzmnstk3ao/SX85DzjbH83VyeCYwqOMnnpqf9KUqA/REPkqhDsLOq4plChD2Qf6Cam7tTSty7
RcpfQb/sI7j0TLqtcUzHBfIB3SlzsvdiVUMqKrlVTLGZZXXcN1WspR2mehjQeN77xxTU1lVQPpZt
8/X6pP49aXgm5VYQLGVNBthFFCjV1p+wH8podcz1XpSLZ6KixKLrOXLH7lQVzgkuhFDTGyH29+j1
TL4tJwOClJYwznqdCtzYg1PQjVqZrWkjerM21HTswbrStvOXjpF/omQjhf59NYC85n9n1AO1JE7A
MDnKEGnWHnH3luChQ6c2zqWWnpt8W26vvC5vYZSw8p9CUCo2EM7dMLit76sbvfHGtMwLPDVG26iO
wVvSqcbT1ipecbbX/dH2gfX/Nx8InKie5dp54Gaa8T4IHlR013RbGAhb82uUvWl+SQa/gYRqB8l1
yISK9ABky+Tczf7WHbklnkxIVJsumfTXKo3wzw4e90C+ZwUuObiLE1OyYSTbDNP/jqKVReh62QBs
Tp9/KBSwjG35cN3+tqY9o2ln6WrRomldJ3GOHhN/q85nyWQmJCpzh8DXc9OdCoC5VHgGuDOTGz5v
m1cjWrEtGLNoAtytie5wSj2itocU5nX9vsXJREP5ud/1ugJeLKH9Z1kH79hUfMzKLd4Zi9X/wENN
KCYhl3WnCXfZnEXxTJ+vz6fFMCa3VhhCZWXiK4pgEqdmjJ1VHGGB1FO+VXO2eLwJiFqWcagcF313
MmctbHvuGTeAcQu8xeatvG0URtiOqvO8oMYRQ5BP/nCzph2c2mf/yz4jrdPyJitMqqrBxInmkXTK
JDtM7pkSdkyBurj+AYvrmwApOrWd4xIJ93S7M5dfmnS6Sft9K5VJsdWE4E1nRYZsAMSPDzUG2m69
xbLsL0Njd0zqaCIyTbtTV/7y1+fazh0AV5P3L1R53/lbkCWbdYzgBeTC7xy9/P6K1HUsoT2zWY2x
hNYfeKioZ4oz3kI/mx0nD8Tmgh2vz6qt6dVqb9yGCamrnITtqWH5rTPpcx9twdwsJjFZtYjv0ARJ
oTv5c38nSfoRWLoDpPe+7ev5Gmdveq4EtDuLJMKRHebWQXHvc70RS7aer/+/abqtirHuFHoe1qK8
9SKJF8rR3B07vJLZVYXxTGTUCF8v/T7pfmO6Ji/9pyn3FXg8ExTlayZmmQe43iIlWKdo8VJn+cYa
ZXMXY2nVIumWyqftaRy7Ju5kEB2KJtpX4PECI1S7QKcLdF/YN143OfjqcQrxl62jn63rRoQ6YDVx
s2Zk38qoBFSXSjy8a7deW1saN1FRHR+CcswG9i3vMoWnfdMzyeTPXY5ugqKK1kkbUSr2LUwiHnd0
DmJvKceNXYGt5+uS+MbXi6bNAtykOC+OX4HjXuBc0zRqOF/vuyWSTFxUXTc9pEek88IrN4gHMS+H
uVZ4RjEXW+uSbQBGsAaLgtiyF+ifABep2wCP5r52Mu0/Xx+ArfX1/zfmibLQFV01sW8OgSAGb4dn
j5RbJxFb4/S/jcu0wEuhttc/VhxWXPndFFddupV/ba0bsSoKCEkAEpW9TEMbhLGO3AiQoHpRG2u2
ZUNj0mYlQBYXLI3kz2oF64x4+Rjp8H2fdsVhdrc4N2wOZEQtncsxmv2iefHBo/eOL0l0i9K7AoMl
a4/Xp9jyCRM1xZVqylaS5qVOy6+KjuFP35v1ERhtsbGeWLaXJnaqg5RNASIi+XMsg/b9lEfsPC/c
jZ1R5AfeFjKLeR6crg/HMi0mhkrnLROM4GNzHTy1fQXBT/99l/rQId8JGfZMPq3FUWM+pHP+nTZ6
fDewXJzdYni8PgCL35rihNVURrIsuvR7nwb9QQOoHeuObpEO2Fpf/38T0BP3uoC2yHeElV+18KZD
NqEOeL3rlr2mSZ9FgqGMmJ+1z3CjL3MrD5Q3J9SbUSbPP+e6PEiH7pxmI7qR4WYnCEP1zKKuiEft
vs8dFJmJyg/Yz8XXx7OWc/58ReaZOoQ6WED9mFJcWUz0qZWPKsATO+HEaeHAY/tnyoJ3U57fXv+a
LUyMWK+yQTgL9qDP3hgc3bC/jYR48Xt66qbkNhqb5+ufsXiAib1q+qURBKz/z6CfOpaQyI0Zz7fA
9JYxmOirLIJAIJBA3jN1ygMWo4cp809e4T4pRKKTbJ3lLY5m0mihbuJ6vQqa5yjjrwKvB0Vf3w91
+48KvNciz267eutW3pIeTVatoCUDTvVd9b2PwIF5M0+KP3bzMBXHwJOD2PA021fW/9+EZSjZoH0s
Ud98CkUASf3ikyI4fk8h2SI0sc27Efmt48kIKb763kJ2B9T99RSDniXc2EfZJt5Yy0eaUlwHp9V3
EkX/+JFL4oGnqCw2w4+iyCGnDfnlff5rRH4klYMFauhfIjepj2kLVae02VrULRdYnqleiCKCBpt8
Xn4v+uAzJ/oxTeub1bNWr0p1/jX0xVkkAm9z/F0X9p7Jq4UbY7/MJ09+T0HwiVddcnzgCXV2vYbw
TLSWmIuGkKRpXkCuDbooWXLwIdciLkA3sTH3v+/O/5InTcgWqSQB0INFLzMvzwG7a1r6KwHHcuYF
txmSmdfIgxL+k0j6T63PN/KlxaFN8JYKBah51q+2IHmNy7ypjpWuyPG6m1n2ESZ6C0JMwMok3vJN
+E3qvfJwzp5YmNWgc+iFumNBTZwNJiPbp4zgV0WHuZnr5BsqkjKEeqw713j45ZVF874fa16Tg8D1
0QajpiVSTWQXa0PljJomP4BhL4dD12Wfs7wWx5zU2WOryik7dO5mXc72NSMvpFOUVk47tD8zZ7pd
t2OpM35SnfonJ1+3abhtrmDkhEI6oSPdPvoBVIF/YE4m8BQem/7rrmBr3TiXT7OvZFczPJyZimfu
OyQmOa64rzduM5Cx6k8Ayys3iviPlAXvJ2f6NEzjB1EPt50aPzn9zlsTE/k19lFYJHzhT+AJfOog
bxirqP1EhZMeVZk8XB/Lb4zRXxKBif6SHEJ+DUucH7Nbu2D3bVXYuuSgeJFDzZfpWVbuufP5WH5h
CeSxaSyA93TiForcEX3sQl2pszv0YwHqIbyGAC2SoKSIkK64L9yv17tpmU8TRJarpMdSXkw/3LkN
blTiJjdhI6Z90Wxix2hP+FDIRf8oGUhrQAqf34StT2/4KIFpxcvj875RGFkjWvzCS0Qw/wi8gMQU
98IHzcp9GDXPRJElAAk4AsQPT95U0DgIy/ZQjbLaWDHWPv7NT4ys0OZzJMcxd16oztVZBxNQoCJi
t9xdthzeNslGSiB5ErlDV04/SOrRI/NzEOVMW5SevwFpfxuAkRLE3PU+bu3cp6Fl08FLq7PPiBu3
BT+ADuKxapf7ZKxw21+BnZ6xozPof7Ed3ph624JrkmnxgZflQEb/R+KEZ+zeH9yAnbJIf8TT+Y98
yE8h2HvWA1cZkI9zs0+00TMRaHXOyKSVW19Um/f9IcucYDlL6eGAVEdZtTE6y8yZYLQA++yKSj94
HLPMzw+hW7XzAc+h6439luVUZ6LRhoWE0ptV9Oiw4D4V2gHswMEZOzwnwfKxZcHnrshui24+7gpU
E5dW5yA9Lxi+p3hIYp3V/tFJ0y0JcstRyASmQXWHll6W8scJvDvhKxis9fhtSgY87EYmTlwRy24q
lvIMPbxFP/NonKKNDZhl32Ki1VjS+YFuHJB/uQqENvIbuElPJSU3KGLfXLed7RNGosgg3UEaKCH/
zMbwGMCZWVF8FZF7KAZnn2iXZ2LWsItMqnSa2SPpdHEIXHnpKdLd9QHYnNlIFAn3s5k0mj02JYzi
qUEfxyXZoLy3NW7sHVqmCCRfl+lxaPzvWQ3JK+ntZIbBFuS/R1I5d820ZN70qKrmfpzBo5DoncuL
awLR/AGy1rjsmB6zJOExdKnqQ56qLTmwv9vFNXFoag6HfFV+eZzdYTxywj76Mzixr8/o3wPONWFo
NU4DkJEbpse267/0TXvhDRLsTLwb7QwfqgLY09TPtuCBtqEYqzz1AQ+UQVBcqqjou0PmAN1xiByx
Tx3dNem6aONKp52D6DGlIKfOVj08LcbH66b6+zLvmsi0sfX7Plw6eey9cPnad2DsD7Em3/Tq1/UP
2KxjLPLO0rigGRXyKNlSHJYoLdvYc5Pw577mjeDtx84D8aNE/53wXdOM9cccRY6NZcjmR0bwDh2F
fk2u5BGl8Fs5p82hTnCO5QnU03WZH6k30H+UHPepCLkmZm1xhyxH5VoeG5f159rx2nseQMBxl6lM
xBrUMZJWV5M8TmNx0lF9O7dbuw7LJJtcXhVvGJ+wez4KVJVSon5Szb9f77XFQU09SNfxytz3luhx
akJ6N9dTFkc+oYeOdVsQYktFyTVpvHja5GPbyPAHcI6TU90w4oSqOkydm/EHn9U5VETyviMokDV1
Uqn0IKoUOpg4NYUNzc+zXGjgb0yTbcCrjd/UGZcqLANIBMnjqICw4vTspGfi7yOndE3KL5y4Ry2I
Wx6ZNybpKRpZ/iDbZX7I24E4x+tzZnMHI+ZrporGjZbyWKVhcZ7zwn+a82DZuNWzGcgIebebVC2S
qjymimGSWMTickk+ew3btaNxTcYv0JOBV5hmJUTIxgtzwq9j0H1quyyNU71Po9w1oW5Fr2sggmV5
lE6fZ3HhO8CtC2h77fMiE+smy4AmICFF+6HwPzR5MR6Z7v0sJsO0sbe0hY2JesvdCiTSDk8vLVu4
n5/SAlwANAbhc1QfWrcUYPYLHadpxLHI8EaiOaS1XtzDoJkD+bpCViPf6XImPo70aTbMac4eWacb
sHI2agmHQ0S6klx2ObWpQMlc183ySfLHpQl7HCFl9KVKE75RkrCEjEkbJjkdPZy300vdDXMc+Lir
bsQ+YIlrAuOmpYlUN+btJUkUqpeTOyX/YN2kWxiKvx8BXBMbp8uunjsvLH4Sp3Cic1BMNUlvdUbU
dKCjX7LytvK1DjbKo1bHMzJAP4k+BSWM+l51w4e58WOOs3STliehqvs0BJMezttZ9ND0W4RFlp2A
qU3peYQS8N2p7zJYnyCTGrdM8j5I+busKh/WwyhVW2RaFmuaWLpEk4CDI0F9J1rfB83yD1ftPUAe
X3S29Qjd4m0mx1jUzyHz4c+XMBMy7msyHftCbOUeW+trHfXNCkZ422dFxbE/EsmYIepRLjiEaSWH
LbFryxJg8o11mQST/Ownj+NUzi+ldnLnS4cCqs7iPGS53nV4c03eMRnScmjLNL0Ql/zSpdNg69Gk
p+v5xDaG1XpvrIRHVoAE5pnzyEfa1A9k6Qv+ta0aFv5qdEu6jSxtmwzjeO4FTcmh09pfCk/i3kC4
dOxiUJJs1dn+XqpxTQ4yHvKMZmHvPKKGF34IvTyIpWb1UWr/VzBnycFbUE3RvPMOUbdZ7/992fdn
dc81gXgpSVGMrPr6mOhpzJKLZCz5mM0p7sxiR/ZhBHG5pm4dcdTEz1sI/wHKP32f5swRPhxzcnv3
fuibpX0BEFa7P6axCvo4TDh77govc9IYD347P49rSA0UFKU6OfIPMx7eFPJYdrkei3jCQ0D5LeJp
TtTJ8SpRz7d8hPjnl7BQOi/jpM2D9CXMOUU+mpeo7g8OSG8jqJ6iiBVVN5kOEnCUbSz6trk2zisB
zSMHALDwtv1JHrbeivz99sM1gYNp29aVM5XipZ6Dd6uw1DQeG6e++V3D5NlGTre4kQkhZH3XOiSJ
gsdOTGcxj194t8LxsuqQjRqQwp6ckyg/B8nWkcU2LCNJ6TzP/Sx18gvHsJK6eV/x6csSlg+8zc+D
nLe287bvrFn+TZhPijJIiOvh0lH3V1cH7/0Ap2vf/QiO04cy3ZIstUy9ScCGSnNQOYkSl1SkT3qR
6tyIgB+vpypb4+v/b8aA0808QruNPJZRm8Uey4tYM/71euOWPPgH/VruB1MLmeGXNqX3OhWva9PN
OHzZ17xxFgkWkAR0IuEvRNU3nvi0FkFbd+dabSIMg3nJmzorInDU8jMTeA7MJv6vL/nDkm3Wj23m
N8J6AgwbKQYPcon0Q+8VGyrt34ZuLrdwJxYfNfGF/ezRmrqDf8Fi8Tll4xyPlXzA0JrYCfRXiYi/
Phm2D63bqzeOFDikY3XlYw/Nq/d5NuBwiG1UNgsVgzG+hPjWlh63xWYmxpB7uMAsWo8/YqMYAY2M
JOI7kE29Pg6Lz/6BLvSwAW015Y/RoD+4TfgOG85/AuptAEIsO0ATX9gEqWA9K6bLRPTNUhbB/bRi
/bUHKl4W+htfsZlo/f/NZMig79MxaskFICnnUC+cHPraf7luIVvjxrZjTN2sRFenC2oo0GwbWx1P
lG7x2Vm246YkJ7SSZlIsGgaqgs9zQO/XRal0gS4UzofR1zdpuxUbtqk2zhqqBldZHQ7zxVu8AHQs
SV9IEQfl1CdfImA0/JvrBrMNyQjySE8Zbzw6XUpnPNZ9+J6X9UPuzB8rPDpfI3Do1L6JN+GFIiCc
D4rNF6IWCNeRBLWmzQsPyzhMeGEiI9ynl8584Xxc/g2dev5B/Azs3RyXXMlhThCTAY1WU+oEIJPr
1rO4m4k2BJEfbiqmKXwJSVHEoRM2cV5tgokt8WgCDJVm2SjGhr1EfDhX4XwE3uEfLofnVm2JRFoy
oynfyZohqEZdzZdZ9e9Ymdwurfx9yekSCBqXW9yElm2WyQKX8KByw6qlL+s2a92RFDlujQpnGW6q
tr7JB/eFzj47N91W7cE2MCMRcDWxoB8mAuncEcxgwVHNwVeq5d06sHRYNsLH5gDGMi+ikbBmJNMl
XYCXSVjtHOZu3noBb3MAIwkwPSUzq9vosjg0DqlzUKCLnqvpg8i8jQFYAAOuiTFMaKKjCujsizvP
8epkUz09u1H6cRT0zkthuLy+6/08BxuXPHuJ2rjksIzNRB8WWchF0eC73dieC0KOHWF3qV+/sC3w
oWVuTOzhlHV9KaZyvIwiutQ5pI0VCbeeglvyswkx7OYpzEKHDxfCSRC3Hh4M10UUk3n+viu1mChD
t+3C0Bnq8dKnJcEtltfdCoiNna63buv++v+bRXiC5GhJAjFe3LKSeFcqvwKI8HndQF5v3za765y8
bb/BgbcGSetFzcUZtz8f1qviTvqfNS5zN3ZDtvk1QpzVQN4VLOwuhKnhPitI+Rn3F/vAWq7JFDe3
WDFCt+AXPLN4vzhwnFJ7nyGv8g2L/vm6lWwjMOLbT3ntF8sQXoCJb/CsryxQ6lc/rjduyYB/kMZB
sryqfbe7zExdPOa/rsHM/Q4nqd7/P2yuLYMw8YNAlpVVlgTdi5iDFy+Y8ECIzMnx+iAsfmrCBnlQ
cE8DBn2pS9/Jj6Apbp+b1EmfvMiZD9e/YRvAasA3vuq6wGyNOAtelAIUAPdUHKxK05d9ja8B8qZx
Mg4qYkHaXkihH4kLSDpNoJ5xvXGbdYwohiIV11LJ9jKNq8Jpk9bvxqn6WSVJvtP+q83edH9KFzIl
GWkvACqWh8HN6riYnOzAok2aI5v5jTDmk/BoWfrthc4DRJKmuvvkE6/Yt+k0eePaqQIow4NKclb0
fhkPS6mWg67T6fX6FFh2NiZpXFcQqmfRthdEWowl9DtQwLGoqyOn1U2Yh+/X/cYqgr7vc8Z2vfM1
qKkj2mNNE09Nkn50O3xmTG+lk59lnX92Bv++KbZe01hyiAnrSwISEsLgYGsax5OtG11CtNfn7xb5
P6RdSXPcOLP8RYwgQZAErmSTrcWSLNnW4gvCswHc9w2//iXnpMFnNiP6zWlC4SAaQFUBqMrKdL9D
OuGqnm/HxPXNPZPF1Prua+qtdUS1rUMFZcEDL9kxMBPVV6NsUntgxn7N+34ld1PZt07kuQ1aDy5v
yo4bmjC+NiscabVO8wrQxMPo1H48NW0DdOf0fHmAvRkYfl4VjehljQHQXljfAjSIwyIT+uby1/c2
eRv1k48D5CaXdjsoNnvqJ5mHBRCOm0HRESMBYnB7eaCdS4FJLwcl4bqhaJp43d4zJJi+cS99GVqg
iK++VpqQPSrX0h2hN/Pqs+62WEHyUfnp04CE7tUx3TaO7bXuaNdVvfPK5jV76rlM44rR/iBi7a2S
4eIjZSP3qbBf0UsE1rpxPpGyfRh1dT8E9kHa+/cGhcar/26542pdjpVyXgsxeU04M13czFCkObi7
/j4o2iaGL0VFnvodsV97RKO0dJ7qpZ7CGvemgVQnp/F+utnwmFHwMF62rN97oG3C+lIGgjkyevYr
9JfcF74WcI46cJwpUUVaH5F0/95RbBPfF2RI+ahlIR/IiiZTHiR1Oz9vabilIXcjK18uT+b3qQzb
ZJxjc+4scsTqjW3xsqarDEs3SNygf9jyMjiNoXSiDnx/b+EM309nbo2l6MkHsZs7MvvfMw36IzwH
Lk/l97ZsmzC/Zs0tYNVa8jGv/q2i6cvo+F+LlkTzNBwgGPY2hfzXlDmK7YqJvHrty/JLWc+PORjU
0fv1kM7tQ934Vx1RtklGB61PXw+NpV97aH7f22vJztmQ8uTyOu1NwvD5pgH9Puht7VckEBMmFzvO
2uV522Yl8ChIveHgJNnZbxPqJ7pu6sua6lfIl2fhMJfOWUAFIbKQ0Tx4+u3EFhPvV5f57HvtoF9p
OumvYuit28Zyx78ur9TeBLYV/HRYcc/KmyCo9GvnSX7Sdi/iMZvaZFzJero8xN4ENmP+NASExwux
QqwWmQkhT8Qv0qT0vPl8+es7LmGC/gYJ0Z+5sPWrgwd328G7R2qf23n+y9XlQRZ8b5G2mX2aQdNl
AEk1o34VXDpxJXx09aJtfDsCi4Np7C2SeWtfxmogtVW/Lqs3PGRp+243c34QlfY+bvj0jLzzajXO
8rpuzB81HZ9TeZSK3HE1k6gu77iDXpWUfQxD9ZL76xlP/58zHxO71v947VFhdG8LDI+2wfjBrDFn
H6nvPDnov0FR4ln3gzo48XbMyATyte0qmHSt4COY/Hh7c4Cm6okN1VmjK/mype6slInlo4OaqEpt
+ard4RtKmAAoQtgkjfUInoPDDOreRLbRP9nqKCoK3Ucg0KidQqkVM4G05zPaBf+tQFw3E8OjZVm3
Y7dgDHel/2xDIG7cysy73R5nx4fpjtmaUL3AKW3W1gNAWmFQx+5R19POfcDE6KEA44P7xnM/5iB9
mvV3gtflZrA1dnvS3xtWH9w8936/4dNtn4IKMffdDzH7J8qhoHLoDnu7bHg08yhKACPmQPl8qubg
xuohAbMAEoNhLm/y3hDGrdwptB/YJScfOq/vYK6r14EfmUfOEdvijkubYLwlqIsU6Fbxw184MP/+
vcPWO7zGD15HO+5m4u9ya2ACq0T+XSL8/u0R5k3+Q4YXANhxDuLGzh6bELyxmLO8mqX7kebkaa2t
KrRAy3Lw8Z17v0lsB7RiU5Z5u3xkxP/KeRG5tDxTvB+3WyWAkRvVR9kFVxXfbBONNzfZMqmWlh+k
mRS9I5U7VN8ynjlHcL8dizJxeJVVg3eUq+7Dqhooe0QZyRZ9LluK7owQgj1zDQT1aIvs78sWvLd8
2559CoVSCNkX7dp9zFxEBeI6cGRxBT7VJZ1OCqFqGvH3Q1PYiSsmHZ6fNZ1nd37zwRFItp3KYWk1
2D3nakoq3D0zfkTIsDeU4f4S7LApXVjzUWM22+xg31vtHFIIyUaJ5SA1fXkN97zIiALCbeZJoD3i
Y/bn55UEiY88hssBSKd/qJQcZHz2RjFO9962JG3QYvcx9MPtxl0A5pyENuwhGOzIBujj8mR2ls3E
wPFBuVlL1+ZjbYtwG2rFWuWTiAaO5EY6JuJQ1m1nRiYQru6Wbs6RKPvguj4p+YOg9itTEWXVn9l6
9NrcMXBTahRkDPYgQDL4IdI+nEl9FisNJyRH0XUfbvNhiBkZ5nfd8hnHPqC61PG6sv7ohzJMQXxe
bi9P+JCdl+H/6670Pzg4NpEAzVPqtbLJjQzSJFim205Np0U5cW81B9a9E71NVdKiBx9IQVz+3gKc
9QuipMBwtjWtjuh+dyKeCYrrnU71XZ1nHzmO6X8Lslb1dXCmR14e3b93TlFTm3ScAytNoQf9IUiX
hkzV557w161x9/Km7zBN2CY2zsZnU8fqrXdCtaZVOBEJVYsIOhDpWJ+6CtrFbYQEWO2/IFQ01X1J
qoyXESHOaPHQr1uvLW7qUY4FEi69mN+pWsvhFqxxk39w1u/toxE/Kj66vRVUYNriDW1uutoBdxDV
i3NEcL/jzia0ruZdmznKs9/HNBUl9KWtZZ2BElyWzD2PoPeskFQCURaPlkCW7cG7c2daJp0fXpyy
6Va+vEOLyfW+0Awt098nW+v+uiPfhNe1ntSyUlPzTlRT/xoR0H/KCf3Zl01n7+cb8cKfumJBJap/
r5uqkCetWqc/j0PmsfPlAfZ2ZfOJTwc81G3BS8T74d0SZQgGuWgjZxBwLa8k95V/VFbecTG6ze/T
MJq6SgfAvr27AnqUv8i8BOKZuczOf6IDw5ffrpuN+99hCJOCA5bevKdufb8dG2laobpJwZyAA/6w
urJzaJigu1KhwVMTVr+3ufo3ikucr2k/PZZMhsJ2ogaXiE5ceVUxmf1yAJVWn43lKxHDH1vidbsV
9S2NV8d5k/IHJet1SXhTSZX3mS3E7KbvvOj59x6a7d9rX9cvl3dnJ5SbaLtGSu0jzqh3C+t2ypdG
Jw13bkhO9anXzXhwRdmxNRN3106Mp2uZK4gS+70OsVCdhRKbBa7Tbh3UERPa3jCbR30y6UU6Giwq
HXvLA/4wZkWiguADklHXxWMTaSdrG5km1bK3rCdL/yHAs6nCQVSOdd3j1MTZjTWl+UjS4G1t+gcZ
WLjiy5tF0zDz5x+XN3znsmhi7AJdZ3PVVP6b46s6acHvEoq2EyHFfYqMhJ0GiPyFbVO6p8sD7oRL
U3WVyVT7oyW8t2ka5kclyvGt8JfpiL54b8uNN0PNMgptd0XeAtnP3Zn2duDcb1IzGiqfSz4n183C
eDBIYtHSroMsnnMIm/XtHHKABw+8Y88JjXNedr326oyhR3WYk20javAkTzS46wQ/qH/sDGHi6Eay
WJza+fAmytR6c0gthZtApmj1dDjh8mvPX3MOVZeD5dobbrO+T45Y98BS0snO4ryb2FchSBUJkTp3
LfDJiayo+8/lbdkbx3D42ueoCZeTivO++N63KB+mpL4TS/ugl0P8zI4Fmxg7khaZJGpWsVhwFwUD
F4s2/MzlGex9fLPrTyvlAzZvZ6ufxWxaf6QjXjwFGY4eoHvLsw366eOLs7Ztt8Bqiwns+zj8bCqf
tsQsanAf1/1+43h3U8d3ay8t3nCA+L+yOVVvA1W9c+Aae8tjuDeCraXZOuZvwShBf1UVTI9Rtani
Hgywt0SGY4+W0/B/ecrqQb61i/rLz+yzq+mde/ie3QlRJsQOyFgQX7l+9pbLfH6guqH8lFceXcMp
ddojAtWdiZgAuwk1rmFd/CKBIuIzUfbXgLoQG1zu2CSPAtXObpg4u1IvlVMzr0ia3AX9f8vmUKP1
+GArdtbJpNVbUgom7EoUySI77w8oF7jj1g1Ov1OaFVlylb2a7Ho9WLf9EpmeRCMFHzl1upz1vBxB
cHau7qYyayPBnMAsTEEQvKOqmadnVdHi1l9kCkGifkXaZ/ai66ZieHfQyipHmqRI1i775iGoxrXT
H9FM7G214dc2dYvW8xqsU0af1Nr40VLxI8DY3scNrx7GVqIbNcdOzy25HdexTiDMfmRHO08BE2wn
CA0KNyXyDWJzVdiM5N8EErh94rHpdKhxyLrVn2o8AnbteZ5xfJd68H3ZV0VSO/xmLhwvHME3IfC0
maDGeeAcO5MyMXYrLpvO0M3yza7TG1CLnECT24KxVvXoBXb5d9Chrp5zvsqyTKRdmXMF7vjM+u5L
G3m3CmB/tBWjg+HK/KsJtmOUdC0vuPW6vda2l9pWrVr1EJN5iHALPXD2nYjyP5A7vTKS90zFdBhV
OOPQrhf0iB6f3nu7YpzegMWP9lj51mtWVPdqdqICV6g8HaMxH2OnLM+iAgXTcF1ew+TLg6vLrOGk
SJCdhMvIWlZVPHnzwr9d3ve99TKcvvJG8BagNTxpA71EzkTLBMTM7nkFBj2+PMSOs5jIO6/3/cZd
gyKB7GFwC5Yp99wXg33jAfUXsrK58jg00Xc8Z5JmFsuRLNaje+cE2mKQvhj9SFKhPvpGSfrHdVMy
/B9obReslohm/cjmn9Oih8eKe7MVsUKTZy0tfsQp/dvjBYx6mxl+us8FaaFHDWXHpOvm7KEj5Uvq
F7FoqTpbTYbmn+AIhPl7FpONP/i/Q6ES09V8KoNXskmBIu8KOt5E2urG09YZt4Dz6IxJO803YBQ4
MI292W1//zS7rizAk+CgwT3Q2Y0tZYLrqwrBKPeEt9dZZ8FR8ndvoM02Pw2EDtaJrG2TbWCOb8U4
LNEauCpyW+jf9F2aiME/QsbvDWUECG+0/MFyJcwwH//GZTkHiDW7F4G4sXjlhIEavl82wr2BjMuA
v8yOuwx5nkBA4Rubxd+ZY733Ezm7q1OFbpf9c3mc3+YPYBdGiLBsFtQcqXC0+uo8rFyNroLitvGm
G1ZPPwCdfh4ge3l5rN9eEzCWcU0Q3VwEXQeSrsHlgpzQVJ5BdbQg1RF7xN4AxuW/Jp5HsDn+azmR
aOjyjzFPr9wPIygUAXcqadVZgtLcQ1BYaTjy8nEoXVBx5CkYY/OvVy2SidVLpyGzF2ahljTn1IqK
lmUPtZPNY3T5+zuGZQL1Arsdmrm3UR6txVl7fY677RTXi77VLIdWV3rE1bKzGSZN34SrIASuZgzU
uemH7076o2celwcXqL3PG06vxGwNk0WyZPD70QkZqbMFVJXjoq6zVhOyZ7kV3i5wtMSas/XkixXE
1GN97c/fpvUpZlnSn8QqB/iCVPaHO9TunWXr6ojt+rcnP+hUDbces3QQKfqIEzpYj14BplC0RScM
uvEHZrS3/IYvW+voBwrlpmRg3R9ePrhohlbD0ersRCUTrme5uW31IJVOPBwdS04ekUr9Suzq79KS
N0PvxdNa64OZ7DmE4dnEs2Z/dVWWMFt8WRRSwJPSr27aJNQFweR83RMMJLTGaQ8aBwdLlmaJUsF4
KnNXJ2BFcK6BKuPrxgHPPZ9p20EgBwdJhY5u0M08lgOoEQ5O882v/ocDCd/flu+Twa4VaCJ0ibi0
ook3kYV/49nVTcfy5gQyqYO05s5emMR6EKKRXoCu48QvNZKLfEgQWM8TRQpbNsu7HQTiIHzsTcc4
yNt0zsnq5dh1y7lfdPDTo9NNWS0JStXX9DpjxQwXn4EdzyHiiv1uuy+41YMv2ZLQYOfxsgbfLkfz
HT83yfZah8gWKUdI0FRFF7PScXDlqbsvA2/HK6dhePqw0K62B5gt76qY+5gGz9/9dbzzdHp7eRY7
wcTUpB0qlpejxOHaA9sQVxkbYir023UfN/y7X4jDJluoRKdj8FTzTN+0qSZH6Led324C+FRXlhD8
w/I0ObD1/TzJyD5E1e9sr4nbE27KA3eGCeWVgqpR/yMDHmypmoNa5I4TmMi9ySoylc5MJb3l/pG6
/iuxR1KEjePUYUvndrjO2UzMnj9odwwopkGD6UFV+qm0B0zDeR/6I9kU+m/m5DcBysTteQs04Erb
SX/gLU3ZbZBynZ6HuiJ/c8/xvtXQmiM//C7V3amenNrqUGTI0unF4Wk333erncrEyrL8p1/hv2hE
ZxT7Vvheat+NeOaKn8G4KnGCeif+V3p5KUNa16l/4kK6iR8ABybHYG1OnZ7b6TSt/siiMqdLsLVe
I0uoQDomz6AJwo0RQCS/bc/lUFbvFci0moSJKUijoIOOxGkac8dJPEfW86mZAumehqrSfwEFwT7I
mjllOImuf9cUZb2otd3lpmCz/5xLAokHVuvmEbwuoN1d+DgzHtm6sLuTVwF1401MD+G8stW6RUO1
Vt9I7lHkUiTUrMOiHW037AveP+u8pfUfREy5lTggo6SJXN3hzyofcMT0K3P8U822HCUJkK6K/CZY
SQjNr9J5bJVQ/fs6lcx6URPR3n3nOPkU0YwJP6wLSL/cIxJWT9qz2jVJwdlBl0c/6FY6Rh6ID9eI
+doViW6WKT9bk2zZjRi6juK1ZaeF/Bo0HV3+JmuXO8+9dqXXRthzF0p/xfiFSp+OJ1ANjUnhAKA3
p7XmJ2wBD569plXVCcw3FX1w0XpKwbQnM8AyfMWG7KPUVu48AkcoilCvgGtEflez+R6gB7UAVpyv
kPSowU4PTj6Gv7go9GHVFMuALi+CNA3OoO+p7mwokU0Q1wKJQ/2PIJuiTcpThM7SyWrv0U9BDnXD
KjmVZwac0gB6GrfFLntu7uCmBpIJnseib5rFCjO7AS1nSGTj2mVidavyn6zJZ69cEqht+EHWQxXS
JdaKwm+6/jk77fptXq3+Nltk/1VLb24RkTK3Dkk3DFkIaaT8pcIFFLVhRTuomHFQjCfgn+7KaYPi
u+kvlbmT/7YOs2j/qaZC8r/RQQ1O/qWwgRQN1hTaBdQdsJ0BXnVTuK6z7s+yof10m85W/2oh9VS9
VJ4HBt7ab2ZanCZu9eOXFmgnP2Q1hQENLiF/+q4/eZGdgfUoBGdkJcOKp/UfFm/TL5St6/Kl3Xij
wxxSdVVc56wXJxg6rstttf4EIfb6Z+W7XnHf+gsYYJG7ycZbGwjA7FzooLJf7IWoISxbsMSecyya
DPkk0ybqGsXGH+4I8tBQ+5Z+KcplUafaDkhMZ82+VSs0P25wLvm/IKPgPQbTMNk3zmIFduSDgfyH
7G3vVa+NJ77PMy90mAfN8DSsQZfeoXztjHFFKmcCW+sgnPs5V8z5MuB6lr8vAfLLJytf2vyhDIQa
Y6q6ev2O+tHQPVqqceQJdXD7vWtsCon5UjVpSNAfYz9XY7+CdZJMzD179lKNYetYWMGVUdqFPYge
0zAdikDdUyUayGq1/dde1PwvEWTQTUEcBq+XcsoO5c+seRF6ba0oRxnohxxsiGWNvUW9OKhq0X11
Vo+BcCGYimB8GVM9g+5o9RbeNSG8sXLPPpgZGHY/A0uV0mlvRQPIfLpwIRMCidU73kM/LfVz2ivu
nC1n8GXIZK7/6rGYQ5ihOdA+qXrgfui3hAfnlor1q+MQtz31wBb0J3/trSxyZ7zsQbVZ8+9LNw6/
JjBYQR0CDbPegoAnUxXlyyATQgf3H6zD0MeTrFyeeHIBA2ddtlpH1KlhO6r3JR/DjhdF/heCVwdd
yt5mfeRPFKl+jza5zkLJldveTNyup6eZer67tUfPto4nB5SKeeyRuvefbDm20zdWqOADBwHsDnDQ
dPmygAVQRh2vZ/EVCm6AxoxaQStpaMuVx7xAr3KcBpBXi/KgJxQ1JC8X9wNZiDyj/wkKj0AG+m8W
+qsAmMWh0ieWP3piDTs69iSpgzJdTqqYm++d5kixliBTsM4ZMpcMEbLO+5C6pTiDRBxsOGEBuWyb
hH3DpjEuHZCPJEIoxFqaoT6to24iHjQZFq6Gf+CwfX+yC+F/WIFvrzGxhuL7iNPkDfflunjktNf2
84waj3c7L0vdnEpHZOTUVOj9vV1L2uKEtzoyntGwPnoxUm+jlXAyNOtLMFntcM9bnQFmB6aEL15B
VoGMd+GyG5m3QfNMB9E6b1QsEFECEgdk66xebXRz84Ug4S/BjCZkDtLlUtUBSYBBSYcXKin0oq3U
XcgZKP26vbW6TgOQNEM3V+E8c3HyhGjZZeltgb4y6FC2k1xGfDCFOseq+qA62Qzwvxdte3ODI7Wa
PLD6MFjXytvgz2rKCoDAStG0AO80uMvEk9b4lwLBv75pILzVxxCvJnk0ZYtq79Co3/yjuAYuBpLi
bf7Dy8rmxRlk+XcHMtg+ql3XZx/jwoe3BZGhvV0BxZ5ui6L2+ilCF4tfPywzHu4s4pVqv9GMF+IN
hVNdbdR89joDGp7n8gX9WsK/m/oxKGOoreF07op0ZTF6lrv5Dvtf9g9McevOVS6TsTc7/Z+QhkG+
NOy7LuVRPTsZunL4liTIUt9TZ1e2IzjNCkWh5eOASKGMuaPr7zNteYMCaJbJO2rnsj3ItOzdco2H
Egrom3grrqEBeNXvpbA50CW5/zz3rXswxN4t3ciHeJAHrkcHjwCvgJRi5db5D7doyufLT4y9CRhP
JGiW2Q4BHi7ptepVNKPYNsdDoaClmwdTeZRQ35uEkd4UmTcUGdIu6BUe30gluxNT9lHVc28OxjMp
Jf6UZ0hlJlZtFzfcJf+UPbHirFzlwR7sjGD2NZSOX1ZV76rEbsfspnXzMpqRG7x1ZXqUldp50Jj9
DIqhTpwvlkqGgNq3UAhQkaIzOftbt4ZaqvV8ecN38hRmS4O/FoFkWZom46AfJjXwMC+dB2DoY+GX
SCcctU7s7Li3zfNT0sX1CGKjh/mk3ozasOXPt3ZRBgfPsp0sm9m+wCX1W/TDKgAO4NDC57dr1T1U
rn3qmOoSN8eVDEw3B9XOvb0xvDy3Ul3qqcVcCj8AUXbxaAPYdfJUg0axq+S1HLRH/nfB1BIUzcJr
BfwBhC6CKa8SkPL2Bxa8tx2Gn7fIdnVKr2lS12K4caEEBEQtq6qpufKl7BkuvowtpHmZSH94bHl0
2HAbOP3thn/DFh08+vcmYTg6+JQd6TZ9CsSMJc6ZC70EBXbqA5va+brZgsBAbCFAx4JA69T5L6UA
0Q5xIHlXQU0gT2WkOfHkHVqXbEFkpqClKlsFmnewVBVX4VsxwObyn1wuX3rfsaxZJcJ11aOEHT1a
qUqvabbF1w2H1mqa3bHA4js+h7Rl4LQb7bEGGOTK9d+C76efX/AVb1JXq6TmFsXVBy12S8CPVJ12
QrjZYwDKILnUHh7Vi9XXEXeH5lcTgMmeou6WH8xgJ7ZSw4VxvYNoQIodXhr1pBVtwtWqb1I53mUB
e2rBWXM5hu9ZquHMpduBBKe1VVLhnh0JewDJWc+ugmpiow1HnlK1qgbXgQRMcJAKSF+WYK5DqAck
mXdY5dmbguHK68ohsQS1x2RWvgppBgii5dcHSdmdfTBbCWYgmINA2zIR/dzfl0Kc0Rb1kNXrAIx8
k4P2tDkIqzvnkNlNgB7XsQ1KxIyF5qCjbb9QHdcs/5mlze3QjHipH6Fz90YynLuxldWwzbnLnt9y
/rMXwX2Hl1kfLLELcEmajdddCc3eAjAiUimXbU4AcUBEErHK7fIyzmqWHjjK3mQMV58EhK9GiXrn
UtOXrcnRLdtoaZwbrdOkWB+C/giZuFWofpNa/Z8mAyValfYjYmKlcTV3oyXNnwbBkqGnj/lEbiaL
vxSeOihq7Ji12WIgM1eJrsZNwR4UsNNWAy7nsLYs3ztw/T3TNlyfpDgwsjSzYstSv7KKx4BGbWmt
Louypr/L6JG07N5MjCiwtLghVF1pxWC/ghRSlw+3Qlrry+UIthONTRJfYhE0IxNY89L0dXHrWHjx
RSixzyQuCMTrTpeH2ZmE2WuQyU7SFA3vMSBWQWgz0py8TC4HX9+5Fpp8vTVy3E614BJaZ91wnhrb
fpLpnP1Y/UGhWBbk5+tmYbg+0A5k6KFFFTdA+X1rydBFMku766qvZk/BqAK6tLjsxOkURHQZxtAV
05H29t4SGY6e2raeiobKhLaqvsPV3FqmcIAEaxqukEIrh9BNy/yabk6Hk80KPl0g8rFRgQ/Gs6QU
uGy9tqxNy0flAn93ELb2zMk437VPaZkTPC0LWRfPHrTnk67PvSs3wnDtrB5saxHYCCks8kWvq0Dv
91z9uGxEezA6Yjh0DhHvAglO+xUZbTSLimAsrB4YjsFq2lg5Tu+UST/h3QG+3Qo0e/LsN2UKh/SR
waRe5JTMVwdT3YliZh/CAPmgoSxqEbcbCRoIPegjqv4slrQTUUX8JSITNP8uz3zHBs12BH9wO6ka
24rXHK6vvUKcu6ydH0ZIaZyQIhfx5XF2rMNsSVC8k+WUtSKuVF4nE3EAxxigQHL56zsR02xJcDwg
kgaQPMesm63bGcnqCEkxeoLeXh1dHmJvoba/f/KfoC0Y6NZBUAaxkZtpoG2oFyTPB0AFrdX9dXmQ
vVUyIkIPbnMCNjoRa+1Uic0c/YQGlPzg/N2bwjbqpyk44J/R64K9HlPmh55qxbNmfhcRJF3P3Tpl
BzfMvVkYkUBYlpgI0NZxOxQismoXSsm8kld+3YgEYBx1+YLSW5wL3wO5cMBuqWBHiYY9SzICgdP0
Oe4pFey049Zpof7woH2RPy495dcFyn9j0KdtQBOW7dMem4xekOKr4IFzm9biiEV6Z/HNBgSWZXzw
tjBsA9UYL67lRK2QR0j9va9vd9ZPv53zLvBmjtgEcQ7xNnrpcCvztDk4y3cW32w3AMFDpwXqtjHJ
3eqmppO6IVM232RDceU5YrYa0I5pQfwcPIMpw1NBTfmdLzXqX5cdeMfFbMOBlTfPGUQQRewMi3ui
fXFT9vXtkNp/D86SHoSinWu72V/gZyhSZ8vCgXcYo8YfE0u5d3mX3+Q1KFI3EjT4M0+ng+C6t+eG
O5flDCrvCnNqp4acFodmJ4CrjmTWd047s9GgWgOblSW+Lm1+27LxO8vKLIZCZrgAXhDZBEIWl/dm
bx6Ga0utq076UsQ2kVUEcV4LtaOsPlilvXkYb3b4A6gypRIxdfNfIIzOQ/A/fUyuew5o+gdkWI8g
oL83MWY2F8zoh8tmgggFM+BvsmD5l6Zn/a2Nh27sKEdelxRiZmtBnYmOz5XFY5F2acT6LrtZvcqN
VGnbVy0aM5l+C4txx/FWKwY311cC+Akea/kHCpY3vi9QzZPtVQp6aFcxjm+HeiWkuxwRzxKlxZ+8
WpW8KzNUu2+LSaDMDnEsPIPZDAzPNebGTOLfypfr0JeLFQe9s/xZBk7zLNhivVz39c3IPwXixgY1
gztwHlvZzCOJr59IlnUH2MAtnP9vYgDNPf/9uutXSttuja+T/BvQEmnczCWgMOgjGSwAM4ICPPXV
enCi71k0+e9oOKdc4JlajguvEskq3CJx7Lm/mcHDHrVyPeIg2BvHCABItXtd4ROwIZYC3nkrLA0S
VSgYHWTgf398MW6EAJILPokS35fkwZq/ZLhUeV8vb/fOp83ugQKVezAA4dNK4kxH9V6FXlUcWOre
xzcr+GRLw1jWaTcAuBNkP+zlvLR/uumVv3uLlp8+XSxlD7gbPu3T7/byOLY39nWXBcYMjyZBByJ9
7vE4yPwBDHeERxn4EwA2mq9LJTOzVQACIsQnaBGJx3IOTn4V6GjUbXBw2/n9ecSY4cJ4wy2Lzx0e
z7zFBWQYVg6MlO5eL5vMjrWbrQKAJhWsalfAsbwh9pfiXEO5t9NVknb5gePuGY7huE3JJ16RBVbp
VvHogJWfkqQk08Hn9xbI8FdrHqHA5YK9tCu9aJDvE9Ivl9fm94c1Y4anVqwtGxSU/ZNgNtCeuNXY
E1I8dSIKJ5xsdjDMzvqYnQHoAGms3MYEXHUGhCziXRb6ztFT5fdiXw5Ekv/rXBRXJwB6ts9PALXd
91LGomDfqPwnoEnglbEsrRPk5U+0PipD7RiV2S2QE98Npm4COLabgD7Ud51bRFVP7jN9FI12dt3s
FSAjLUs7xRBByVBCe16CI4mpvR+/bdOnYNSOnDZ2j/Wq+1dvUlEAkIz1hJvt6bJV7X3fcOiWg4/V
d/DLGTJCoxcALMjAZwU8nD7SVtmzKONg/j/OzmxJThxYw09EBCAJxC1U9VK9utpuLzeE3bYlNgmx
CImnP3+dKx/OVFdE38w4PDFQSEopM5X5f81Kq9U6vMJ4fxCk3MHirmtJPtSnwdONQcuQKdHVGCFB
ooNqfcHWtEij4WHw6spEHzTsbV+AbkI2jKcpduW6S9xXvcYftLiNYROZAOVRzhif6MG0b56KnOif
70/vmYW57QjQxnQonMSzB8CBeiQ15KX2mDMLZ9sOAO8N8uthyHfJJG5hYVclgjfNxBObL/WDnlk4
25YAzgGGLDV+/Ni8dPMPqx+5+vT+uJx79Omr/jErnUy2mkc8WjLAtrPXNHux7vv7zz435huTHWk0
rxF60naj+4K27dy1H+uX5MnGWJcKgTmqPbAZmN92hWpbe6v1VUo9OtHlhUD93LxurHXltY0bQLV3
66APkt7w+E+aqJ2Iju+PzrmR35irnoO0CVN8Q4QupCT45PSj1OP+/YefG/rN6WvRfJjZYcTDE1n4
4Zvxfz/24I2N8qhZWcnh91SkkQfpWzQ/y0H8ef/pZ8ZkW41WG9YuTGHMbfe9rbrcsb6g/EKZx7mH
b07cOhlEqhQGnHvNcgBob4fUH1p9abmfe/7GXRYhznRUwie7Pv3S84MKp11Ip93HRmZjp3E4KLg2
sKUyRM1Z+33Ve6jY7T/28NMX/bMJrL10EFcJ4cy28y9kIX5XbDwVXlzq0z43MhtzTavmBGgZYErB
1RiRfYpyz6G9lNw/s9a35WVdH/E4sxj32NwF6VXs/rw/KueeuzFQtKzEXVrhucaPn6Y+eqbppb7N
c4/emCeZcOHRtHh0F2YPEtKvI7mEdj431hsDnayaLZqn4FfS1wEXKGy8mrNLBTRnHr4tJMtm6ymv
TxNJXuc2zbv2iht1YcM99/CNfZI5m1HHZBJ4vXdCobsGPT7qUqbyzIhvK8gqxhc2ehh/FnWvlQqr
fJTLBd/i3A/f2OZMWI04AT88dS9ZVt246qGMP1agC+fz/9rmAJJ1BGIu5jNprlv/2jaHtUz37y/x
c7/8NFr/GP5YTwO65jS8olMMaG9KNGUtyYX99tyQbw5QaYEqJhwP71R749D2HrNLJn/mbN4K0U5T
Bu2cGY+uyWutGPrC0OWZHrmJdu8PzGnN/UcObVsptqhWzlAvwJQG4UPLkKRDyNS7AV00XTPlrG9+
peEludBzs7AxWQFIW6WjJtsnYVcWpVrqnFepvc4af+liKfvv79nWjdlV9YvsO8zFcJVyFOGqecey
74386fswl1BnqT6WR9vWjbma06ZbG6zXxdwuLM1Fje6IJY0uYbLPhP9b0PtIhpKMrE52LH3quLtl
y/MCnWj1c4nmm/dn/8yEbOvEEtqldQbJ7N1Y3zKIr5Cjho7M+88+s7K28rOJm1KaBXi29sGBB699
YNAM9KsFVyKciqb5UGE331aHteicbJcOr7HyZ6p5fjLuGiF5d+koOGOC23owXPLBvZQJ23UW3bVh
9rh6eyvX5Gi0+fL+UJ3ZQMjmADaopJiiQGb7TrTuyZXt9Dy79UKhxrk53hzBybCapJG4UEIvVz/v
TDCwZm98xN0uymr++/1PODdKG9PGJWgfxF5ydAH58RpY5vqGeRHnYResV/gF+vn995xZVdtysBQY
szRVhO8rk/xo1sxd17G1hUX/UTSjD5CG5XI3kuhCcu+MDW7rw+rV6pQyx/dOdzegN73xZf0m1Hi9
0uUxa6JLSZ8zk7RFuzcABaA/TKd76FfrouLomE6V1bm3cFbfH7kzi+z/FYkBUuLQZJbuoUEwHGia
0duub+sLPs25p58+7J8DtoL0Xonuh2Qfpj58ZGXr5hvTZtnHamf4tjAMIj5LiyblZBcMU1EHCSqb
42s02H3sCI83R3gSDiM0NFq6j5MBWDa0eh76NZB/Pjb0G/uu2qHJ4pqzPW8jshzC3q1IeZLKyQvL
9Nzob2xch5BqRVMq2+t4nXYCf7pLhzD5+v7PP2dzG9uORykd7Szb+za69uW3Suu7KmW7cCV3BIpN
FgKV77/pzHds67zQFa4DaLqzvZgD9CCLbEQvcPj3Yw8/fd4/SzRivRvB/aBQ96hcdsXVrNwDIuP2
Eq/zzB64re+akSFbQEqh+7FOb8Oke4vT9ToCipYE64VvOPeK09//8w0zhx59LQO6h5gSL2+Aeh/u
fdQGxzWOyROY7z29eX+0zr1pY9Bznbga/b0UMrDVU9I3V43OIrDM62N9+sPHXnJaB/98ju9t09PO
072Z0WgUzi/lkj7XunqShIYX3nFuTW1MW8Sxw+1MTPedY/a5okbfE+Fwg/L+J5x7/Ma2oXUeTUhR
Y+doy/FXU4bDNzYs2ev7Tz83CxvD7iK02iN7RvfJDGS1iOiyj4cePekJ4VMhwSC+1Np07k0bI5/Q
Lbx2Yuhe4Ng+jBM7lGwBBVjp+5BGF+LHM6fptupr5GXp59R1L7yRP8quP0BZ/wUJjeOJiRgxUGc/
NGpbxVmO+pmxRXPWC3jK99AcnZCRja6jaXxuhksM4DPzvq0CCxv4a3Oi473pSHMwAwnzQODYeP8L
Tlb2H2HZtgAMJb2ijS2bjisIPZ9XOM37Omi7B0RQ7ceS1tsisA7itYZRPh0b3I7d+CAW4LwhjHn/
A85N9caylwF6MvWk4j33QGyKKPy54JSYZ9vuUFe4dy68fv9F50ZqY94TZCOgux1Nx2xe1zywrSp8
u4hbctIqeP8V56Z6Y+KQGvG0T1t3lBnyedbyqLBZPX/szNtqy5ahWcZ6WfABzEHRJEDve8bjC0f3
GasON1atacZFuMp4H87+SwjB1aW2n7JluJXtx34/WEL/dw+Pu4ENdEqyo+6rG5+pMoew8KXqrv8e
+nRb3TWJ1ZV9VNpjD/WiopubofACgirvT+x/r510W9hVLryElpAZjzKey71WVhUpijuviL+YwDn3
AaeJ+eeEq9IEkhrLPB5pcD+Xf9JLl3Hnnnv6pH+eOynoGUnVp0eRRX/BqVT72qXqQ0sSkcD/fbir
08bJpsS4RMk+U2At00s4qnO/e2OucUIhYzmHeLQM8tkBXCc/tmemW4HXEY6cKRs3HPVa3RG7vKLl
u8xjfuku7txP35zF2C65ZDMfjtlKo/YhyiAxeiRq6ZPP7y/H/zbWdFuZZYwinZvUcEz65Bio8duC
9kMGoFofXGohObPitxVaYpqjsGxCc0RL/+MCNa08aJPbSaJB8P1vODNIW4HXcWhrKBlF5uimzuQA
47l8jJoPHVnpVtQV4uhBt3g9HMceUviQxPkxU3IpBD8z+ttKrb6sMzSBLXj4aPx1EGb6xsfjfBiy
RBee1sMF4zo3Bae//8dyeZCc6IDcHHlvWlusKGZwxaLi8I1WJh5378/Df5+/6bZsS5IwzjTV81EH
aAuICAK2+GtnzK0T8R2J2fFjr9mYs0B+sop6Qo92YLvE6O/tMhx6nUCuHiJSDEUC77/n3KBtjuAW
Meg4LrU7RiLbicnmpgMylF1qdjj3+I1pj5ACchOHIBX8xhZKmXMMvSZlcxm01YUvOLe8NicxQ2/Y
PELB59in5u4UHJ5c6xT8PayxLx8apG0hVwIZgpjW0h3n4DkJ+7xWEDyfko9Z9raOa+FQa+6S0R2b
OoNIEYOOUZTaCyU9Z7aNbcUWm4mKlMK2EUVBKfJ4pJD/JvV4YeM4M7/baq0y6adklsocjdCvaPx7
O5FYZWQvXdOc+/mn9/5j013n43kay/jYRGW7K1sqcbtx8en/nX9Jt1KuCqyMqhk4OQIP+vnEaLZo
Gies2jc9vwkmnKOku2DPJ6ft/8cd6VbRlXnvA+/j+FiHCP666Br6LwXqz3+MibrW2fyprNSrhn2/
v2LPvW5j1oBT6t5YSo6IC46+tfuUmPt0Gh9D4Bz/98vABYAs64VY4dw0bczcBHE2reCvwkPo8X0y
rfSndWT9pVzAuWW2sfEJPdG9i+L+ODXp7wWqd3EHZkwFZfMLNnjmBdviLjoOxKghwj61Ntin+Ho9
SYXCEXOJdnPm2NjWeE0RBHH6sDbHKZq+hRE91Gt3jfAKuohoTU9FduHW5tx7Tn//j8EE6dATazBS
evVQ/Er3nR1/pS07sP8tSLz0mjMTvpV+FSoo0zg2/bFFVUk+zWFf1H69tCOem43T3//zEVVpEQYC
ZwO7tC53Y6ly1yhI2wBp/LEVu63/ojYg1C1Lf6yb4ZdV07STVn9MhTrdwth9wojVjZrB/bA3Mfby
bFlekI/71kKI6X0DPzcBGwMvWw9Vbab1McjW5iAg/HgXdtWldplzT9/Yc9myEuK+ZD7GM/vDxqlq
Ps2r9pdgCOcW6cacoX+seV/N6qhtdnNymGfTXCUtxon395RcbPk64xpsi8GSVnUQcVunY5hlqwOU
fI1wtYUMbA79bv4Zirjy84emY6tQNkYIGiFctB6tH1ge+ZaDmCo/6EVtdck8K4PSt0ofE9TDF1Wy
hl9C2tEccGz96/0POGNyW0myuhtGlqlaHSNSz4VxkF+Cwm0J1s/FhrJzs7GxarZ2diBsUMdhWZ/A
i/l1uupIM3Z1ipQ+9hWn9fzPxiE9vDMctN1xgT9Ya3MIO3Y/p1Dz/djzN155na4LVRAWPpK1g6qz
moHXwwXtXhgIbr7/inOjtDFsYYN+mWKMUi+C58mM4gqu1X1FG6Ahu/b1Yy/Z2Hc1J+EYQxnzGELi
8s5lov+Mc7vcN5AV3oEvW30sYZyyjaUnTAg4t2l7LEP9Svh8c7qLOPkhA9oYL0zKmc1qW1JmoKGc
oP+nPSbNtOQR4d2OzsGlfoQz87FVJqNtt6wTbaojNtwniKbcSrZ+PWVa+/pSIcQZ29tWlkEHOhvH
gVZH6FoToF/7qsgyH7yhBFfv3p/wc684fd2/hsGDekzSWB5ZSu6WyDUFvOo84PjD+y84Nwkb414a
YRetV3l0ITmozP6sG/fl/Udz+r/Ryn94z1uBMiaHZJ1MYPeu8WtV7wKCUvwXg3b0aN4tjKc12xEV
oK+nUIxkAzTL0e5EHe4QwCqLc2QGQjTfGKOpkHkGhY3JFCJIAun3zpRa+FyPdQMtrI6i0GiHSvlY
HBPWDpiLbvRJ9Mt7nCW/Q1TqBeJJiaUPpl3Vjy75lvRjZ354XS1a5r5f2/ItbrJpBOlicYB6SoKE
1gFy7rxacg51MtEX1TKMLswZ89F+0nFzWEwCbjzkksOx+hIHszJDTgLCJJRmZ+riMHezLwWFtlya
lXCKeMSRZKo7Se3zVIlAEQiTW8XvS5746ZXMUYNiIHC6iiUIq991t+rFQZmYtwRVl10fRNcnZHkQ
3nYJRECeavykYd33pVbNG5BOMfSAOON2HR4VykxIUETZ2AYNrtqnvlrzaE4y/YzorHRD3lnbMihV
NRHYoNDFF47/SOgEBp7rTABPFELcVfptQXGHZZ/aiaikReu6J20EBA+PvM0jgUvwn2SaquGxdy20
84smpjwRReyiNX1VljTUFvXa2PRlzJQTP0KmU6P2LYEkvStkC6AF3dtKZBCYpiiwM10eoeC0a/Jq
mW1U5tkAvds+XyCulFzLpmmR8K5lDSTutUEhQROjq3JlyS8tEKF1+cSrkgB9Pgpu/9S9YVn8PCRU
kjs5rcFDxh1gmDFgfGU+rP2QHc1qJbvJRhrSv/OpS/8tG7kfAGKFTvsIOkDMrCDFqsy8vkGLPay+
zBOa36c7yH4v6ZhL/E+iy+fEQiT30FhC6XTlg1ZA7xiAFu7b3LvsDTgB6yHivEzQG7jSzEtwLzJK
EIN7alcr8hqLKfyhmjbIdNFSzsTvNKTVIvaCQV3uMYiauG3vQtYw9jMIxBQBiDT3pPzRq1WmJEeT
i5cv5Yqf8qWP63V8AqVR64cxoXqUV4MdBPmTJSi1r4qYr6cWsyXo/LC3SL5FT/4kLQbmR4cuuw4q
+Xow0y4dIbTzkrJVS5lDOsv6X14aO1T32Ifm7N6zNCndbghSNUW5tmmKJKeYesXaPNVVINc9EUPt
1vtMA4zya4ZMXlIXimu+3kNfk7MfPTNiPXThOmbBVd0vhH7LoqDhHDDGIFn/Ll4l8y0NzZS6HbSD
JQQHFkL492C20tK7PgkTme7oOih6NXPflw8xLdP+iWBVRbcrqrntYzL2gb02C5PTXV37wEKCIfQQ
vl4Xv1RfzBL74BV6aiYdcpATRI6ehBgXXDXYWcuhBwung4ZCxEb6qj2fx2/pwIJyKbp4VOVLxjwZ
fkGOXjRZHscj0Te6zGJEjr1Dsw1EGQfQdvNR9dI8DxnPKlHQlvQwAVVKaXyegU3d7bvZ183vOliR
1Mi10Wp6UfEMplYLmHJz1bJp7n86CVbHXcAS/AtlIaN3h65pIvKdqCmrjkgGjsGulUJk4PxZuybP
Nloq+gXC0Z071NgGmdg1QR2GP23TuEphjS92VPdlyi2uuWOnULifo9PGIb8VRJF5YaeIpQbbIAL8
zECzYiK5oz6qVbEuMQyT6hAXjW+iFm0X7YFoEOjSFFChMHfsJHAtIA1hw+ANYkWT/TI0pExeJ2AI
+G5YyrDCz22qFxDppL1aZb9qFHfS6DBMzGQ0ryoKte4C1iiiL65tlvh5HvpWNznU2m3wpoyNJrOr
aZuhiaRsDal+RG2DRsHSZ2KSeTtBBd8UoI1DXGUHlZVZPkOdUVr0x8dxnf0lXd2ST0KmIZiv0ABd
oO2Vzkb/idup1V/TCT/vb5qAkfEjnnA4nUSkeuNwHVQOkLq3fep80bMqnb5aAuAXGu+gFOOKchzH
6eiapmc65zIAaSSHeMKkn7HdmOYRiT65foLkPelkEUReub+imiqE6LSrRH1th0EvPsfEjigYBTe2
m34m3Fr/tJYee3vuyMRSLBUv2moXKRn1h2EERKIEA8D2yW8VhQIoBk5Y457oNKCnGCj6OXhcu4h3
X0GyWOUjOragvjTGreO2qCokZ1/QpVSvd0R3nfxeLiKbvkUgZWRAVC5iQb/tWiYjvRqCtUue4x6q
R23ubNmctPPHsqqe1l7xkO4ags7lLKcJTcJr7hBudXlW4WzSuYX8om1ypGtMVeUpcbjLALZidKa/
QQAosuxLWSdENQ8eliLq+1F2mru7FefmYou47xUqG4pMsGo8TIEBOfFKsLYfTe4qVAJ9z/wQBo/Y
LfEtRdgaHbyBDxRbKIVpxaD1Qeqhu14two+44LLqo9+wX9IneR0HNs5XuC3fuXBYCwbMnKRHNXgM
bXSg5wA+fQVgQg8+xzFPcexIJitXBJDJx84JeAHdmbjs6mu+9rzaqYkuVXoAhQApt6JOp7AKgT2o
agYhVZoGX+epp6drupbRT97Ddb0CWwH0d4AEwiX95MYOLbb5EMKPXXMI5a9o+QfpjV1hr5f+R9Zp
SYosqZbKHtpaVIgz6cSx0+9K1vrlNquXmB9L4oACzCeCwto5bweJ6pO8S0QKa/dpoHDjPhqa9SYf
SYDSIMB2MtVqOEOun8Bjc4ateS/4spArTKafn6VEpuSXTIxgPCfSthRTwbnYpQ0bB/Q2p/XcXbO0
VP0v52JD+/2gwrXLwwp4l/BKVCHGGNTDnzE+FAJj0kfOml1H0iSOrwz+c50UCjw7eiQgCunuWoIB
mFyXwHN092XfCvkksAvoEHebDvSLfJ4r3d/XFQRyhyIgrQAUjRNs6GDdC4tLuCCowV0OtdffaE8c
gDvZPIQ3IZPJIcJtZoaWfl5TC9dz7tXS5haeYwexTVeKqCxcbYEBuoXGkQPYNCFmjh5VC832axwr
LNvB53Ql2dmmnMtnMGYcfWoy+KnNLnN9Q98yaLRUn0RbRtLnkvJlXPcmTL8uLq6SFzUZuX4nawzX
osj6OnV0N4kSbKiC89mv4FRMidIPaxRR9TNNjVnSXNMAKjx5CtozAn+79NH04EQ4Hiwk1mCmHQmZ
Bb8SAIkKLAEx4iBFaTKrY4VSiDQUf+yQMfO5k01NgdleYzPexnUacX+lppZC13Sq0zr4JWx20qAX
tPHlkmeZqcuHAM6D+jP6Pu7H3DQV0XYXM0AR4iKrAtSgj1ES9Hk4ziSyOUZ6SRKkKeaOPSh4ZNPv
1Co4xBAItzNEalbLOvm3W6UaFZzYKBxB+6k7vrr7NnWC7HsOxWy6Q0GNdss1o4KFdd6VI8dmPiXJ
ErJbt1SxekSZ0BgcYyWr9quvXQQUh1qrKEELs29mxW8TbLjO3EPSUcpPgWnXOxmOHCLQEirZ8dHO
K+/uxVQLgyL9su5JcxvzZSLddSiFrfqDFFnf/xpojGhwB02XqMM5zlU6D4cB/wBnaVCYGX3T1iiE
XOESJBMAnyjekH1y3VZqnvs93JmxtwgKZjY016DaRq09cp8MMfgkZKYNykg8uEQH3PD2ci2UiDI5
AxvifwZrDfxN36ja7eBdM/uJq6mmE5z5MqvawltSBfMuIsBxcCQ9JuqrYj05QtWuXstwHOEuZ0w2
V2vDF1CBm7mCd5BPalmBXWK4XYGCGrykQf5e2QCh8oLP4KZ8RW276V5j9MtU4Q18D7LYPQiX1kAS
Y2npCp1gmZbrcMsHgajttkl90kdXMxtJ2l9pnIPGfqpDQlaKFGKr0HaI77EVBQ6CEVfn0P0Z+R0g
85GVmBWoKT+nahnZ1zXqe0xnmJrlj6xF3HpEb1nPrjySedCypw1M9W2clhTkpGQWkucJpEUJjDla
eg78koaK2FsfDzjvuVzhwu24lQF7jcRSt8/1LMf2qZehIN/mHhy5YzPOZRxeZc3CEZcBWcZ4U7QW
d4tJ3pKwhawLiF8oUsrnCBfX6Q60z6ZlO6uGcRE7VVo03iTM6gnBiQvs+NgmLmoJCrN00n2CIAQN
JJqMLLV6FzucfGoPcdEZsRRQdrhE2YGOM/Prko2pXvK2DNM1K2Y1++Sbxc6wfm+BkZ2/2lCBYoqm
606FX2rZZI3dE2CnsLdDz0LgTPfWz82dSNuV/iXhTCudr7B+DaXiLjIJOCppGCpoI05x2dNnAqhU
tuQNpAZ9k+skBponT5zOmr5IKqHdbwp6Fqqo1hRnYJfrjIVhmuPbFXSgIgjZ1xHOqngWb4AujdGn
aDoJ7uYN9uQdBfwFZ08dixJ9XAr0pWGXzWnmVA5SNaDoe7hv1fq2rNWCfTxBKKLvoolV5fAWZ4Os
ItwpKuXDQrnKIe7yVVNRlU9IHZjsUeJuazz0FCuNoVAqqaLPYeS7McSnpsmphREOXfc76AzIXUU5
WN+yYmhCtIDAL9AD/1zj6Kj7AmAqCQYRttmRX0ODBMuqBrKFfQ+XQcfPa9QiOiAAoYHPkGa2BZ+c
qgGQ1GFtlilXYkjrBym9D3eegReicgRGrL/LXDojqhVrhXQw/ChC6jeTjliJeYJbCP9UG3RaqnwW
NAp+ICTS/C71Ypjba5DA6Pq1sVwIBPG9qZUBPaeexq8xNf0853QRHEFYa5JTM7UOozr4wTtgi36U
mQl0/IgCwSZ4DCip6gE9Zy40qso7R0Bvyy362+ZqjtKXLu1r8MT6eu3XT1idC/b3ukJ5G2DyNUcq
4a6PVRZS6Ph0XRDky7Akf8qgAbBvRWQz+WIIe/CUihiJIIJwCzAylRXEr861V6GLfLPAfet6Pu86
idaluzadWgN4z2zmADvCEFdA9XktNa/vu87yEIebKSeh97pEVIZmM7ZOlS3QhYkcD25nQxhTDiqY
jX4nQZDWU9H71ATXSW21/9KE6wwXB45jOwOUJaqXjrOOwKHqyxke8wJyGPkthOfkW4XFUv0pNRA1
Do67GYenesR28yVbUFn5WUTQFG4KOa5RetfFFGwghMCRTo6hWU9tpmDPyBYhfTQLRFSCaOO/cgc7
eEgmFcKsoKiP4ikwACmE7Vxvkul+EkEvrlOw7kiXj/VcVjdM4H7zqV1N4PxOhhzGWxB0y8oo7xAS
NY8TBa5nLEpPGn+voimOv8Qd0gDXZAA1rN5VdR0nL1TKtXxC5WafyR20igeUK4BDhefka5RMvfmq
hYQjUkQe40mu+TAkPY7O0EE+SWht9XFBbFEOh2lyFqnatoSUUz4zt+rDmoyLZ6hqhZQeOGBRU8JH
TVHMcQKMrZC5u4pBm4fjMfehNyHsP07Db5oRAK/yjitSSmgogZBGC0CdmCBI/sO7exlTdJBORViu
uvsVhX1m2K4GtilAN2ZA45OCL/aYYc5rgUZzZI9aZOZ0QU8JIwr10tHEr7DBoaEA3U+BRZkMOtBN
UgzwXXGZ4SotnjT8hYoVDHWJKXRHVBWgnN/A1WzePPbx9aCVaeonmdDIf/e2BYvqxKqj8A0htWeu
+Byz6JmfnGy/R6e+kt8qSFVq/hRmJXSz933QVy64HqIuqzy40rjEivfTwCbWXcWAWSTums5k9kgg
IfjsdD7jxEjU7Sk8A4uvkfILXGkcToXptTR8vzhor0XXKcIOVt+sUQctDwzjPLtp59wcIc6VIuqn
poAPOU+f0VlTh+oVbTYQychbhgyqua17JOjETYAuDTe8TEIkz5NTafKUwG7Qc0UCCUdiBxobGgn1
gHxhcqSZdgrxYVqh3ywRfC5xmSJBWgNWTjb7hfimLQajUV+LCpYaapBMYF66XGnT41qN1mPwnSck
vuLJ+LLEoSuLmjQt+R1UzTKPeTVI+I952ltG1K2VAyJk7PKTbp854BnVTwP+YX9IsIjKEyVCUBha
M1pw+vBdClnGKw26ZfR9GeDT4PW+hkIukhsiCl4Ag5U2wa33NLbAWLS2Jlc4+1TZ38yIiG35uWS1
05/d2E7NGy4ZA1Mh326m6W8zNYCJlWisbD+bloXjXcpw8mV7XFuhRHHf6SZ2jzFOXlhXlk0TnXPw
w5vW70sSOiKuNEK5ei0ycK/ET+jgMo7h0GtSDbf4wdhFi4UJH5/U7luzZ7RWMbiRGQpCCjcy5LtI
GUsYn+E2/RVmlIGap6JA0S9wa5fK5JqgQfaKn0Q0cH1mVn3dN8FKkHtrpWG+aBEAIXSKJ/guHaIK
8zS1FVh64MumEDNHqgH3bUB9gkDzjSWhy44hAufqLe6wcR5NMHVATaSICOQDhXRy8tqrMhO/TYMO
BpTGtPMChXWH9Ej2CQmXwH7FYlX+BR404Q8AlKwaJL7a/WwsDvIyN7Vds72fkd4zcMzqLHwQ8FDC
G0FSb3+2DcP5E7dJVO6yusn6XV9KU5td6UHJzBPEJ0D7OqRR2mdcilXcfRUMEQ4pMLeufNTOx25/
6ucNEbZx1UJPC23jfvg7D1WCvHFWVcnPcB0q9wWq1vXsiyzEfrUcyjgFSqpIbT3xA07+6KVTk0h3
oCeOPjcDfOB8lVGFga3LCjjWcA7TIlAIJu/LbnDmgDU7X5E1qjAs4pQJl9SDNirATK3uBEKO8RbX
EFAjiuJI+wIf3CFBruxY77MsWL+VpWp+yNpioprZ0OCuMdAswUEfB2OIlmEohuZtNoBaNya2vfV0
SJ8WxI53hFbNA5t6xBK0nNVBdDSlecyG6UeyOP6lXLv4K2Lz5I2F0GLfZaG1N0OLvoB4JgGOKh2p
6wT6fF3hsNVP1zOEpEKMqJSvSOP7l65jxhf/w9F5LLetZGH4iVCFHLYAGEWRkhUsa4OyriWkRmg0
Gunp5+Msp+aWJZFA9zl/zORgfw7eOj03ntaX3szoa5QLdSHxkC3OkEAp6T1dOnpfOE1/3egncXZz
5c3f1ea50QtVbJ7/yyExkiVa9lYFJN6padfmfaVSCjz7v2NkD6fIoUk1FVm9jbS4bZEXc4m3X2A6
3vgfgv078zmAAO+BD/s+rXlZgCCiWXaHdjOi4bCthbWdw5GkXUyAHQWzNoGJMo50VphnXjuyiRB9
UJiYjbL9EN5KK2mHhx3Awe/oFhyiYEjtNV//GxZzPTuuzyxA/D+FmO2s5S2yuiG4+1y8947AkK+W
fkaLN1+5VZJzhwQ7XbvlhyfMEO9qkM9FPFoybK7S1ARVOyqvn/D60zG4uF7tPNLl6b2YhGdusSlq
0R6ZUZxHAEb7q7JCjrxiaqKzo3iBYwyyNkiXZ2zU1zYzfazHAchI7ngRfSuN1s27akgu/+pNNYFg
XiMoULSXoX3p27UqY2e06Vt0UKaejWqsQK0Fox9jx9K96aXh6wRobaKkLZfKO4FrZ1UierMdY9xj
uUwsrXNyUu1c/7hbp4fbXJmyp1hZ2b/ZQ1Y3HcJViTQU2/qbvsdxS4EcofxGlpma7tNBFhffihbn
MDoM3ofII7QUXCbADUrHhV4o7R24/jjotwWmYloL76Fc8DXHVmhaL4y33GeEquZMmAUt4kf3jnZQ
/Rj2V+V5hplK9HkwN33r6Ji0QNrGFwPoL8nsme8eWQCKXIB99bceVzCVvJwgv+AXPXWatL3+gMdF
1Xmq8MMeh1yySbVBVS2PuXH/qEAthjq1g9Y9uuTY10kQTMHNcb3qV73kjd7bTcVTG+Qmm6Ks/H45
TUym9GjO7oRzo12NJeUQ4L+Julp03ypYi9fQ9ZUkjXQenD1Gcer4IqcsvX01e0DM0qAp7hzKZbi4
igflWDDhyGdqELyrCIvQ389bED03eihgR/yG8T4q9R+rQt2eeHIuH3qX/tODmLn5z4Rp+PdL3FP9
buTGjhLXtHWbZJsJZyHqMaCBuV030FaisR1uaMwn72SJFybbQzd7YG5CSrCLfqueqZLg8R+6yr4W
UGa0aDrrkMqoLu48l2F9guVScez7obJ2bi2Xkg+PWy5eYMFerSlzXvO+6KbLXIzucgrhQeXBgnJ9
Re3c3ihr8Pyn3Jl5tXvkFtVuZAvkh0s3rA+90IIEmc3fbpkQ/N3MTOrVnhdRxAMtbtZv3UTWdxH0
/tdS+kXGbacLu7rBF9JBAOJRmknJnG8lLh42N2mlTRW5VbdjeQbJnLM/etAlu2rP4P+qSIz+EXoK
+pSEUU+fHXOg6xYAyusrEENSZq66om0adHEz3VfPLSBPO2syx/fZCGYuzR5hXH2mwHSF03eL3kqQ
5Y1FOo55IWI7gOlM+SvN9bv3M7k9MIrY8knB10FKDcrwkhkAezwqnTd/s4XD+QBYMlgnk//Gjft6
WNeLvzjBmDTc2UE68auZLFwyy15Wpr2VZklQs3hwCkiPZnK9a+NwnrOA3w9+bkevOYrGXfQpN2vK
1LP74bVTKqw++y2s/5RMecO/uqdq45j1pXnbFsmvZXdEBMabDJ2bNU61jm1kDBeXYCXiovE3UgRs
VB9LV+hb5y7TB47Rlh06MjpG82lx3IMfmsV3o+pAJ3qY6MnehINAIUennAw+ELdVrkYUK8V2kYSm
o86kEpTtnrQA+W+0bLcnapdG7vYgB8tbGASzyTqP5En8E+iXni2mIjc2JUHWexVC7D7YiJBOOdt4
+18nYdbZqz37ASea+rUqYMy9T3G5f6ybMjK/XD3Zw4ebl5bYo7kLGVKkcB5pPR5pMOMCMlLahaTY
QbByDZpjzc3N0IZAB/5g+c+voHNSun9ZPYNxMJp/dTuHzT8i1R21q5t2TSxScp9rukRobi6brv01
W/XgH+p59qvHjNTK6WBAVRTHRQ+Zf5Q+m2tib+YaJAIP4M00h1oe7QK5wb7b+OQe14qC5SN1x5t7
GjLFPzlgGqrSsSpt8+IYUxXwtORoBaivFU2qc7veLlnN2FLGbPVltas9wP4D84hfJrnt9S2/W6ue
wnqu/7PY38LzumTKScoO4QpT/1osj80SAqKicfA5KjMrim6KMVy80khfYi4IoqJq5kO5bjoaEtf2
8IhrRHPyy7YCCm7Bka3ts1sqHh61Rv0a90OoLiX3EL3Fw5B9lvAVNxOkYXgIN811MXWDJXcWOXUV
+6SMMN5UpUF/Y2IR9b5C0rSyrTmXw6ztfsbSpvL6oIlAGz7CsKhV/7Fq167EbaHv054vozDNvkJ4
HbEMOd9DEWaMNjADhXsWhqnWmZibrgmWWGKnplEQJaFRLre5E611LT0Lg6SWKIX+CR1ZwSOLds1A
H4YA2/5qbF0S1iwxfeyRDlLcUI8YET4Y0LOkqlsW9ZCpOkiZaISdjstd8c7Wm79TdDws6Swi8Ds/
ylyu9NwqAIJty2kfaA1CUWAWteGmtiQI/khKcfRU2vYWHLJpU1ebZ77YeUu/glzmpuEmGm4EgFFX
FJlD95crMAtraqImX+mjJYK6e2qRu49x6ETdO+v+cgs2S/7jLnA/zGgU23PT++znYhx7xLnt6vS3
KRCYzmrL8kael2Cd466qC2M3NGPARD8t43vNJNsdzQhI87QihzESb3SEy6tNRXyaz0F17u4T9UOx
wV0lIvD6FyauLNs19hA0H3oMR67SMPNfEL/YT6ozhLMTXRDYUzz1ZUR/mQWxx/2rqvZSQRcvnGaF
Mm+6tevmRW1ld0IqIZpbo+6V8ZHMQD5mr8nmIypOYpIVdoPJSVAt6GlnhYNNT7NBrwKaiMDeUsQi
vBX0LtAlz4gqGK2QGFe7yvdz8TiWIUKRaTK5Cvu8pA5M5Y7dxXdEqT71uPIhovnKqp07kuCYDq6w
6l3eVlZ79B30KQ8bQfEv4Jfhz1qJ6FJPJh333UIf1VNVB/5vnwK6+j2EoPqu3L56nPrCagEpctt8
NKyAIzju+UMAADJbvW6wDSGyptXZLm1zL+QNMorLDpTKFBqEoZzDD9EP7vbZBpmXFwmPed4GyWyr
fNvZw5jfmnYGQN7NpdG0twj+PE+joDeCk22OWnyzSU7RbTXJu0/ceeSMgz929QuahkK8j0GA1KNF
sBPsx7WkT37Jy+i9NZuof4T5XT6LwZi2vTL8fHnrV2uuv+qoESbgtAwMVGH1HIRUd5uNHb7fIwCo
jg9ty/rrz1V7Y/qbxwOIVRE+0b2EizhttkxOMLgRYby3Bc7Xv9Su1pCby1zMznFeKtGdWGnGdre5
QVHuVe1ImxgGZ3YOy6T4uA3YmOJAqRDDnz0r34l7GgRJ7bJh2XfubA55KoCy3zR968EJEtbJUz+y
pw9fTsF/nEg2A+4QGuNODfxyiWn04wmtAaVe5F/uFPtqtmML6aOTsbSZdSgQw1DuOemwQgKH7EPI
q+oDvaWCLHV9CWUGgBwPTGHlpdW5rHb9YOTDzpvNfHyaga3zvw2Lo3EzsvKOGnbAUC9ykcuDYc/9
tUST9Revlxkm3Twjt56UO47A0tvknFcn20Zq0PUWPHJb8f/6OuBB2pgIH91lbW51H2zUsjTZ8Gy6
dXS2l7AJU6cyLSdx26xan+i/6t42PpUymfu8SHtHgR8bzHlfDkPz0drQ8v8teSq748JGLXY9CqK/
TTi7rwhDhguq2ugnsvLxddSD/9yjnXlpRENvJ80z5gfFKoxd81xv/9juYBfY6oqnmeydJ5dV/CcT
VZuDgTf9+1qWUfhdsXU7B9l6gZVAK7KIAzfn/+Z2BYbU/VZeaAkM5juI3l43+Od/iGwZ2jKkMSkp
yGwYE3qdU8hIsc8lSoYjAXEbhMWi/M509jN1f/IWVKGaHGDgKAiOYUlShQVJuyQQO7LjYNkgrkwm
LzauVdS0WFjqfQzd9Xce8b7d5bx5OooJiqCvRnWgwbSqD/kk5zmN3KV+DleaoDhSjYfJz6r/BA6l
kzsuoKzjnJsZ8mBYvRW+/9SbTGWpMFXlnMdODdM51wGl38tWoyUpie/SfTe/AVi7u9FyOhecWWvz
ty45MOmsCf4bJ3ew9hmmkSGpN4fhmjHR246m67RmYgEiRqlr9kg0ctT08CBTzhQAz+K+s27dwWBX
jcMui5zcT3jiQtQvxdLvaH4foILBRK5eWQ7TLmf4UwnhAp23H5xWV+dmGstLoVox73NDmCkA4ATC
Xwzbmm69na+72i/rHPLe37wjmFX3joTQAd2edWPGGVohQmd0O1z6+T4DgjkixxMh6xJhIlhZQ+Gb
NYP54Hu7MQuKJxVN+ZTwixVmbJoIoN1+zv/R1AONwGRNI2rnt/acru5CzzHytPIFLru62X3YFldI
ZKkOQymdbI8wqmoel6DX3VFTD7rPNysD2JfMMmE0Fq9DwINnZ9F6bebILogfX4Kj3ZuoxnPywZ+F
N03nrKusV1tZ9rwrlAGXgFrFZONSQ5M4jlvUsaO0uEQNWX+xJk++OoJ+5ubJDfy5SYSS4RsnYwAP
v1XMoYBS9IDAM/7lawbNJs/Q/zRpC+o4zQIeutZoh3i945epI+dlTqAJIitpytZ7HE07iLHDL0e+
UtCvmRm+moEQJiMP2CQAAty42crBuBOlwcySywpJ7ILD3A55fdDoQri3pNFaab45c/1qL0L8a4Oh
eK7pR9nZLcB3IpeIv7erq+q0NMaQjkM1v7EstEOSlRuUqFFX9Q/TsQpPI0q3Ie0HuzosURN8l2YY
iiO9NIqMtzZj/SgMpdKsyVxvFwlL9bHNjcn8b2fVo9XAvKUUuecnlbkcrCaN38a5zmYnPAMWeo/K
bur/DD+SCkbK5IQB7TTGOKvL7bEpgknFK4l4UwqMyLfjkBJ0CT0qhJpoWXdeUTEmF3N+7wSOVH+t
8wB+LSj1b02iYQppb/xassB8XWe/PpdFG727FjgTA7a77oIso0Z0XgfnV1nXjIp9i6APtZcfXjXN
jV9NJgL7s66y1cj3TUWa5DHPncl41jkK1aSp5dyxtYO27j01I4D0m7LUycqdOx0AX1i5lNP3JSc7
x2DKEWbpS240yGm8Mhz+WqoGFWSrdRLZSbi8Uoe+eJjaKIChbYPuc6ab++RBDxbcj6iUYrvjDVCI
Spx0Rmfx0FRej6Km8coL4Hv/n/Y665AZbfBnq6BbQF77otmvlgeN5YciC9NJAxQdVsOpP4YcYVFS
m339NoApFHHoQkTHqm9a9wUg2nvovaCk5tPgPYnh5Pkj2gaKbl+SlDGezJylkc0vcLYfDre++kUd
kkmbTBZW8wWCqRkOE8rKePBbXRzQWevylK2Dmh6VUeQOumAL06VL1NC30+bQzHIZP8Narb8LuWC6
4VmnjsaNpvqnLfXsx8ZQ6he12l2wL6aKtJdVGfmzqANJFGPkKTsl2EA7R63ErEBqhe7SHjBMIzaf
xVPk+fc0LlDJHSmIyooDzUmRARZ/RXxGdSrWbSYCoUErZYmquYaTal505gYfzlTpMs4ZsUWCINwb
9pr0Tzowly2i5sPqnJ+Qykzm58Ff/4vWXP8uzaX6zxa5LZFNtSwFfZ5N5yarpnbfU9G6nEEz7pqh
Eo31FYGFk1iBJ4Njjrv62Z0NXzG32oDLvTZnPklLP0xh1P4eHBVE1Cyv5jj9V/BirPugM/zgeJdG
PJDNMSXU5zXIDPkhMJI56u9gQWI3V3N91k4WIRcP7OesC+yHvrOMP44yjJ3rwsLPLYpV7d5/achm
0jPdiZWjLBcbRS8KULbxqjjkUcW1SV38AbYjYDRfisrdtRUKBV9Kb6bEb2u/xrEGvjMi7U7QLu74
6aBtcw/9sozsQ6Lxd5MRkFS3bT+bN1uwnK0bBac7siWo2hTGifUYFb8eZi5H6Dv7imjf/0S/3Af7
AULgZTIW+5NnwL15pizele1lZMoWCkySiRbFEKfw+FtZ5vBhj+bapgKyPx0DARLjqMh7WmFUd1Nk
ob4hxQ6DgK8KgVB6rq3PrqgGfe0ztkZgm2DDhGJv8y7s+dGAu77zVW/9+rIFHK0cp3yTq2dNHwaS
ygPY+QJzaa8Xb8v7h8rz7utB43Z/u2UsvmuSHj6HEbwxtnyI7ngtu0EnQhqWERcwsPsCAc7bMvV6
2Num3a9HRKruH7IU69hH8pWMjIgEl3NX74G6yzZtZGWRwFxrz+JzWz2uvCYfv+zFRQi6mms2JNpu
tmcWpOFBAQQ/eOv9yMcem05wpsi8wi7NxQgWPkmSaurVKh9Q8gxhYigpuh1mbcZBP8JfMdnwnK3X
j3GJbKxIZr0asexVvuNTLvukHcaBJ7Tr3B/T6T1yxBVzzFiTjHe0WtsZdrbGPRnP7uJ9eEvhf89k
ebwqe9F/MF2U17uEY44bp5X7GchsgYq0rb/CQuEZoDt+6kTQJ5m1cXTJ2js2PWKGRQwZc4Vm5BPV
6py9KlLvHMybE8suyA45oMQJAn+G50UttSLSLC2SaBGqpJmhK66qYCVLIuSs/VZIxsZYjRKt1r2s
OTq07p0mQLXVN7FbtN2XO5m+fgzGTFwxsmSc84Y/fBMaUrZfyFDUENOUuVRJxk97XDOqUg1RGXtd
h1YqQ7951IhuowPWC1CGslPua1Q2gJoZfoIhVohidoPVkKtfMTYQYlzzry+rxKLRrzVTQ+/0+jKJ
XLaxtxWEKVtNXq5JzW0HzR6U4ysAb/XXt5DJQ2uBzY+R2Z51L4ESOP+uNQF/b0a7cfSP+QogWMEZ
7XohxrfSrruHomyzpwhJxKuB6I0Hz+ybvUa7eDNaAUVjjNVx7m1FgoXvf8noDldn/oIKqZ2WS+nY
HHdrUY/HMMTNkOTtvbpmrhvvyCs7Ow+5HqxvSnN4qgbOnXZXODaA5IjufIc4A5zU8uv1JNc5PDG8
qmbn89qpuDa86Z9rbGggfBmYcWgM+s8sc8tOqMYQDxbrNffPJHZmF7p7sPbl6HWaSZ0OkdpKSGOw
dxMz+H9eMBrfEReWk+i8qsOkBeabExxLMHWmrJnWplqiaMFWpd4q4ZbezphtCqm1b+TfUCn5j0t/
6a8iY+G+spXwSoVy4lQofBbSRljzF/epdZgc6X5wv7vVSfKXvSEFrD5kttbPHfYh46DE4n+JkD02
Vkg10X824X9Lg41mv9B68jXOq9hpiK5HqzPLYl8aCzj3shFzlObe4pzKmXMnjjiWkm2du+OgbfMm
O0cPSdAs8qiQpgkMsl1upiJkhj6pNp/O3SLCBxMNy1vh4YbTsikHDJZLUcB1C/NjUkg8eodmZzU3
+sEx1+4N3Yz4U9Te9CRUD9yIzeqIXsN7LaD5fyHY1DQd6JqEmUGP0SWznDA7dDDXEkV3YyKbCk0+
0wJxaMO6U2dtgkxY2bzvI7SN27Iup5gqrLSoiyhd6LXebRltVNqeOUbHUFePUHvGVznM6i4vH+1H
DvYwlZ4jT4ocYCuZl7H+6ewi/zc2odjZPuM4+xiI8cxNAcQQqGOEenEPUGucgaXQusCPGzYhCq38
M2w5uGCTm26026JIIUZeM5Dvzo788GTbSEfjGaTzlTF7VIhCIsQVG3HQ4TmvmZagz7ROc3/c/i05
Ag949c5NejH6vyfLZxvmg5sfhVkENzNrEcFBhgCzOEwPdezpoKsOhkRn+DAGUKRI5mELbWOBI6m8
cSSQwfH8Z9k00sHdgSfHHJ3ZPQqXimymhnJol/3Y8c5iyvRm7yynbnveHMd+dsBB9goRQLFbW/To
8cqYdvdSdBXoqeOYFxaMnHYTOTr+6zbJ0vqtGCgzfsMA9sXIqqzaR5E9vjKzLpdwZSPHvQdq5bBe
iX0ZOAZIScvn627T/OaBSCO8we41JiIzrC93jSIkrL7xR/7f6uIEJQ+mNtk64F4skb9xT0XvZUkj
JV63sTOCIvHq6i484tx1xkf0VGCPaNh1uZt6FYZUSuZl+IpsuVBP2wxtvpCjtKCEKeXcM/0FdPIO
iWwkX1swzdOTXWTNSwHs+Bw0Zpc2TdT9EtK0E1wXeXdk758eLTP0vsy6n6wHL3DH4o32Y/MNeDzw
d80m2am1EXn2ieZZC8sfoFm3MAPkWWGd3XIcfYLOiwlT49zP02rG+GWtZYvrtQt+YQ4Uzs3buHya
3TDXJGSjrBKxLKR+9nPEtiS7VLdlWPpHDA9ceBmiaC63Iux2QGDO8Ix+ISCps0ERFV2sbTao4qbD
x6pujLlMUNU2syhHGcBm0gK3RXHH5y8S2is7K820sPWhqd2txLWp5/pgTCyCRw0zYcOrVqgrZGep
PDGY6Kpky7dm3CMy67D4yJZgfbuSJm+8ZZ5K12+f+fVBmMcN+XZctCa/QGbTXBwoN/zwaO/uMZQK
6P9pCIqQM9nMPqPOYMVslu2qWkOdjTGav6qhROEzeNlKqhBajJIYDf4ThMZ2UD6HWGqc2Fx6fcNM
tmqAEGLYDn2Ekyi2AgezNvIC/5umORgKryuGB38K/68lwRCVeK3mH0cjMUXUMxAhEA8mTzI51SvN
mhxZWQg1Z7eID1m2+9gRa4lGD2nFG2ZDARLNfNlB/vLpPfhWG/xH9Io4MqTKm2VMBuzR/S1uGXbN
o2uYC7eF7+id6vFo7Ovcwe8acBVm56Iw5z2CBdg1I7Sf1UymbgmpuC/XmkfFsvrtipxseOCEzU9t
DWuSis4cgf8HxLGJ2RtiPy16OwAZ2fsVuPzqh6DMjubIEQGqzZssnNmAFpugnV+E5h8+qyUUr3jB
iYnZtsorjgVfzyuu0fCqpAer1iDluSxe1L0Gc6WuxLhXiOcyl2/DoXn9zRBwxjGU55hmyLiY/7jX
KIrAoHr0zdCfEofp+lLCDP7ugIOeQjSxaDQZCE+KSuB7six4bjfL4ndAgdqjlXv2H6ey8vdoRG3D
/MuXXQiv+LPwxF+AFJbPiSfASu1pGpGLQn9hR+FJz4ErSvsr9Ir1bA8RmB/yOlS7UndwA8B11rvK
Qtz7tdsRxqvDh1lk5UuJi+kQbRJOR9s9lkz4dIjaXmPvTODvvZ9CdQ261amKLn2eG4d7QPFv1BmM
ZpMd/llNNq646HpYHZ4H68sgw3bhRJ7GTzX20XkuHP8W6LI5dvmS3YCZowsaMe+p0VHDyIJdqQKJ
Hox937jlyziEzW0w+uxQ4+f6GZu7pKQFs9sFFaB7g1eyRS9goiVSTgsE5HnLf6E98CzVbYEQZh7v
GeIV5E0DS7PHNlzXf1zXHtUvZY5AR7iFxNHyCZ4sfWS41LSEjk7dsfFQHdQiD3cd/pxvD64dOSfG
q32L64D3vN6eGuS3V8E2nLCy8mp3ju2RuBF54htXF4qDYRCnIDTbQ+iXaIdUk39KE1nckZT+/I89
ijt149yHrxken6WgIAMWfWT+YOZK/TXKsGuQCpnmzcM4dTBqzA2pNa119df1q/FU5xn4yMyZH3MZ
IQZMPAebwF4Ac71PzYJTPKx9O3ZKC3/jgJc3OoMWbNYvKySPmZOmZ74ETGJntLvNkYfGFdUU46Us
pp0ytRVBfUlH/KkqZ4bJ9n0sbYG/Rh1B1KWBpWLF5JoQPlr/RYOaBfuwEUKlfljo3waEaHC9AzIc
zpEMg5RtfqSOaZyW8JWVdf2xpkXB9nELRj9yNoblSMcDMLqP4yyujAEL8laXZXCMjKLE8xqFhbiq
xmPwd/2QVKdtuEtA80CH08lyu8o8jrDT5xo7xXPnS2+CBR82DmcrDP9VVLTKuIQT8OJaVnl21KzG
YOOZj3ybVh1kQy023kfk6+4/o86j8roFTRZRauA5XFIRetsYrbdkEaJ/eHksPdNrcL348xedCAI9
uRI5rgFUEcN+ug8FaC9nPmOyGgCxJkY8J8a1YKXB1oS4qKdp/uZmnKYLDID1HqweG1SFEsRghcwq
GtRV9LqErclGyoKCzWB13/0W0y78Ee7OQ9uSkSGVO2PdX2s2C3fqs11YVxjttnpxG0COyESM6oRG
9tIURP/Mm8SOVrJ6JneV9pSsQaFeGQ+L5YDq1TnkK1Xn6QpEceP0KQVugiCr92Vn8rjN+QKsliOS
LyBnqookYVUNA97mrmiSINeYlsJIVA8QxzA6LQroIDbn0D9Om7yDndZ9bZEoGpLOnB2ZOAQGfBvh
UIe3Yo02kcolGG8r4uOr30t7PUgFoDlJlPqcjUvW7OweF12i5wFtek4uLSon/ulHoEF2w83GVd8Q
8mdgTyttxtlp8Hne5ZonJVORtQN2c80EwUf7Pfcgzz1z/OeEIvQ4R+74E4ZTz/GCePevxBLlP9td
33w3mV7/YAFo+oO7Ot2atlL0+jrkLe6lQgRpZAfqcR5nvJFFxu5trJUb5Ele0cd8ZCaBceSgW0Ca
ADVPjKid+9XKPvqH6wSOj0s64oOuh/6qw6ZKiDfuynjhuuG4BZZwE0WEtveBSsejf6HzS9kJ4I6x
uLsmV0m+ZOuIRf4Zu0KN+EYcyz3k2JDKdywL0OzlueNMaa1HRGViyC+oLYAC+Q704j1kQNpNEuJ/
/hnRnmTHjtDNX0EkfXlXsQyNyTfZaSyVQaadn8me6jcpbdA6tW3dQ7ZJk8koy6eAu68YjRP900GI
ZW6sP4nIg7XSUV3tN3zsumWsrmHm18rPfi9to0IvtUVo76PGXR/9YRLmO4Jf3/2HqdVWWYqAdF5e
jaqevW+SYSYuIDZCnLZxExhOwOhZssQ3K0ZK1C61L/fEOETmGR1hWe7BFHM4wMW8a3i2vvthow3m
G451S6Zdkamz6dncq1loO7/ESuxBjOFD8piQhnioBKhqaNcVdQsmCLiNXf8Pztf7K22F3JOqFPLf
XRH9qyFws4hLiGo0xY2LUNxaoCOtfIhIR41a3VVJqObOOg7uugSpZaDGpS8tRHPWNZzhLtvb6u+4
5KbWTqTpVt7OgoAUz+1dzV0nOOe1+bASdfsXHbjo0hqtdHjFiRmKtMP/WOCmqXXxK0LYLDlzM2Dg
InRR1lEw5fkEImAOT/HT8rMitCsXroz+MZpWu9l3Je7EeBgmvqAIw/v7TEALbqSSb7oHK7/MM6MQ
HCz2oWNTGVb5q6T3sXqNxsqS1xrcF4kL/+MaOMNycX0DUMXJi7oDOmFYTpC4TNeMBAP/v1kLRoGp
RQEiy7CJ4LYrH2gBMcCZn7+xiEQh2tV6sbpzgC9zpeC3Vt/e0hHO0FMIKw8F9yxkIjoT9dBVvGwQ
UuzVXQxcyuIoq7HeTQ1uz9fR6O3wiF8d/VO8Na3v3i/R2VryneGMqv9i3gRMjRvka6y/fucAN3ZW
XquXCkORuoAXgfmuQehXF4muZsJl4qjpBfXsRuNRwG6XCiQbQ8L9tExP+dZH7Akwgf27Rnbxy7I6
4e+0qsrloL1+unmunXU7Igl6WyQ+pNDwYJkBChuot5Jd30InupOYPSF9e+U8kUCxnlBs96hbca2f
7U6goxjWXh7McLPeOIiH5o9JespEfDxQ1ylw0TmdSIL4H0dnsiQ3jgTRL6IZuIHgNfesfS+pLjSV
VA2COwnuXz+Pc2qbaUldyiSBCA/3F2VG1RMt0e1Cr97w/ua6+4ox4lx6LtjkUg1RSni37536gZPB
YqGzwmuz58UJaKRaf7xGsu7ru7QiTPWDQBfIrzrs6hTZoqi/K8bpLOizdsieK/KZjHpquepzEdaC
FaOlGBH7AMTJ+Tdv9RAFexC/RDV6ACH9TwrzafouTI9LdudVral+pRUK+xMa5iJOqQcEHK9y2DhU
akGnzsyyIsYmQTRZklfCHVXx4kq3WN1DKIlEX8uYQcZzlhvXfs9TwMQj4DqvbjyGUdEfuqE56NFg
a8xKXB75oEPgLlUVLPiit85jPyWgx5a9aVE/HloegOBS1pMPQQb/aPdfgNQTJkyyOFa37iWL/Isg
n9J8K94Se5uBLgiYCzGU+Q3NykOd95SF4lPleVSWuyKYJgAtuhqKp0aStr2iLIblQ7/MoXLZL4AX
12CY+V2nWKDhrIdrfk1ixaicKVn8X0EUT95NOKsArzhtP/lfDbO5rYcc1yAAoN628WnWrUxuxsDt
AXYwKEnvnL636c+KP8Bb+LYp4X9rwtMl5gPMc+V7D64s+4g631OfGfQIP9mZhOPxw9OVBLOf5yy1
YdRpZRNNV2AM3mIvmW+GLkPby1XoHNtJFm7yYtJscknYuUXV3AOdIeexPTv9dNagd9Mo22GDmdKj
iuNMX5YWZJY6zA155Z2iu8K13dVtcMrdcl33TZcGDfddGSohyPDPS/zRjV76e1l1lN3GPWU8NA5q
5uZcjC1P+IjoY69ZZWcHBG81J++bN8s9gn9I9UuQucwXDkkXVKgPQgR9dONFA3HuXYcNoH/vsCj1
FybyqObJVDvBp5gGLBh6cfHHd70Xl8eZEWX/iuM6qp6btuv9WxxjIa1pUi75KXU8ZZ75TNYnImyB
OSaEF5dTxizvJVyi0OxNmROxBOnggznpLCWxWzCmY/Yf60uDpDudkjDKUZrDOb6Us9NjSgGz5JJh
a/ryM5r4wSkGK+HGV6YaOj1bFU8JXniEsQdZoEo9dD7sp3vP5ktxEfiP1sfJpHXdHdwwqvXRFJAv
LkaahL/6OMdj84TrLWt4zN1tej0u65rsAhRV/gcuZRtwWDtduOTnKgrIz4MvKBkQoa0wjuS8Dl1z
ln1oreISlDTER1thTeIffc0ie/Jlndf0l2lo4vw+jJtJYnIquy7aj1aa9W6sEhYyoSkLZqmsqkeb
YjSN+TRafHS2qpvXs86V/mlWcqMkiMckuu+akjlRZfDh8VS1OJ6W2KVsJsD/SmKki3aeU2PUZyo3
P01VgK8FSM16H7X40dnhGE31KRlm8SgYd67HmMAJ9VLnP1Zd7i9XUUZkyufBM8y2/JHJouvE4o8H
fQU3gfErtVvQ2rKjKVtSm1IiM9dhr9/ZjeUBqJTdiwPr7I9LrcWpkwlMtNGQt8eqG7kel4KLFmTU
wogta/v07Nde4IJ4Eah3wA5M/pAM4MNPbh3Qxrl9qk9BVGSvjHjwRYcxK3WIso3FZ7ZUA9aXCdlk
lw4dnZFtN6YXd6H3l658uLNJBAZhmV3E3Kho4g9d4Rbdx+mMc3RdZzb9DKluXtowxnUYg9GivCwn
RLFWdqXL5ZqkR5OSsoBViuOKJD3xv2xk/r7x1dZ9kXfOn9YpMGZNQe38UfM6mBuXicoK/twQ3SB2
Bs19hCKGrQ2aw7I1zVNcCZLwC0OQIDabyYCJSbLLwIq+A5oi31uJzB0v2mnEpUB7et3OxdvFNtyA
WmDXfGEkVF9loekQqRiIqMVhGLi7hMn+O7Pw8oHdhzpngfHUdCjoTQGaqfP43WAyD3izwofICAQq
zLUcfVUa7opx0FfT1+vDnONo3E0YemIsnWWiSVbOwtZ/pJP3ouHNEP18b8M+GpjbDTY+MmRL7XnK
uAWL80QmOG5Ir7soVzk4ky6+huGqTEN9WZnkWSxea/r9sGBpP620IsXMnLVfetaqiVycVBfa6XfS
Su3fWAaw4ymN5ymm8BlGc9PHJfm3HD2akWRZ/QCZ8rERECq7S9I5+h2vtfNNUcZnMnKHFIelJRLJ
LH2rmM3kUTQlyUzjsawQ6XjArNOdA4kV/KbwHWXem7mNmaOpiqBW6wzpdCUMzDORwqK6phNFLZY2
/BC7QGT2F3oiRXWwUuVeDIvqM0yndnEP9CLcKhO0ivphrWvtlS+YUsiljaIVutiXq3BVecnTavZg
D2M4YU6Giyj91S7zkN4ncpvCHnNbxwyZlIvMTFgEl3Sa09MFpJ1ojJEipovvk+T1n1GRhvVjjVgN
hHsmTCp5IPxSLhfsWV1+CqNWuajNQ02GNpqM272MOZmMYvGo0CbGGA8NVqH8MNY6MtDARnxl7SKw
ReCEpVsLJ808D+se1RJ5gWn+xOQUklwOMI/togZi3s7oVQ63BtfmB6bx1D7UwzzNp7hQ5fQ60fre
VZle7T5qM5IYBqxRvMu9sbW3oH0I05WJUP05kr1jP3XQ8hHgoQ18DMa+H9qb1B8ISIx9uVI+8xZj
AcqdZv6aZkwit0lrvOWY8jxWb6qgRjsafDkEGgIn+EWKgw8uWqsCz5x0cfCVcS/q3/2cyTsrPTOe
K2ey5twP6PGPHD1WzPu1LxaCs9gXShzFQSxPrvES3PBi0P+WPpHmyq+egoMzwOK448GpG8auae2d
AwB9/W+LNeM/R6HMMu1fyMgnlN+/1w5wFfaaqHIvpl3y9V1k9bLux96RIXGY1Eli7qeg/pon3Yw3
xHAWcbPitPwAK2XSvY0RIS4FYWEF9cjpfvt6GH6hdtJzdKUTVsRTs6Y4rV49zuelaBuSOmP82lUu
47wBDS2DmsWEFlpS2n4yYA3+WxUm0r2V40oQsR23FKfH6GNJ5PK7nCaILyh9+NvSTXqL8qBSB2/V
QUUW1SjzBx3Pe5ZzGvV3mwZlUeXrDi85hOH1SjjTP5PpdX6I2bnXFtDpdA88grC3rTGHWm9FasQn
hJ6Z5ViqM38o61PAVP7GZhp3dVjoqXpI+rquqJsKkl1xVEVcqqwrXfe4pKlPh86ilKDhSshXdNMb
podD8B6dldwkyiNfTkyefLrybnvh76TGL7GLEh+DGuoSV1pH9/jL0hGRzEBd1Lu1r6hs27nkX3Lf
ZuNeN3XzQBK5/nCdcHmtHOl+ZU7o/Y1CtLYfR5p4vGb07+T+iIvn03cyFZQjdQ/k67yBV8yBPGGM
p7Zwad2WDpfOJXfQvXcGK+55TtH10Nim23B1ykfjRARIZ6Fy/+wBHcPPwmYirKahCBIU4557L4Cy
dB3KQItjlnvyk/Q1jE4Gi/LLTUwZn1JGBd6ORpWDMKPmf0ObHC9htpqfRZn6OQI7dA+hdPnPyaiL
dlIjPu7HLQC3S3UAhcDr8wQwJMiXe7WG64vbts6PnzrzumejePyscTW+y6HgyGc+ro+dlt7flOny
uuOn3qaj0B/uVsbWdCDcgpS9Jrs0XmpBH7T6KHKfi7FZtX2OvcR/7Mii3BrSgWiHWcGU1zS9Vx4k
UM2nTaPFuOIFAkmrZ04ez3gjfY1841Q4BsFC6eJD8n73V+QvRsA97B98FZl6qKWku81tqK55XWPu
zyrxMhCrWo6AEbdShtSu2VdlAsPBBWIJAGX6NVn2LOAagXKGzTKVM09Tkb77vpvNBF8MGlyRCgLt
lQ7fgwbawy5otPjlt/XgnbDuLcMOdDBuXkB14aFth9bsepfxYdM1yaPhdxyTucI9zZ/r8fCFcYz0
zDX7FXQ2/0gxjTKsX8OZoqRTArzN3EGOvNQmi4IDVWHd3SaD5seTUH3USZbD5GylAkJhhS/7tY4Z
yqPE5i98moRbmtjx34EIjQcdlNgwbCpz719db0P5FazgCXhihpEn2nKNPtCBF3gN9CCQChffgZBb
xCeBKg9dZuXT+WAppGVhg25KhXc2LB6w/RDkh5/l9Y80ViY/90ueZyjsdCEPhELmkOO4bl5EDxJq
byHB3k3ZEnvHNWInytH0vhCcyfgA0Om3c7/wurI5BVPbVU9ZDy/1BnSiHlBFuFIw8ihqd+EvpjiM
BvfVDWYXVFG5RpBZFc1lEkPWPJEwV294sISP6aae9MWuGIN2eQljgjoWe9y+9YV9KHFZQlNDR/H3
/KzJ9A/xNZrPVcuOoYjO3Enc8TyNARPxnZZl838/INM3tQsY47p/nIGS4hjm0dRfFsa/5FlGr5Qn
DMvhK97tMD1NBrLfCTlHt3SSFtflR0d+aB7PpWo7WjXp+f8NbHJ4DqVM6gPGNpXejJPS/YuT6ewq
p5ARG4Pq6dvjlY13LQ7f51V52X0HIfkf/7paDp27+dlajAc8DCOJwB3B4bx4wk1okjfmY8R8+SOd
4nmCAhKd8adO0ZEeJ8OZmPkS5OFc4CBICmvPSQ+x6AD9xvkGBEx8yq3U9BUC1hQrs6yl0o8iLUll
j0QcvqqAZoMvzBAan/o5Iu2v8FRwumCfw6NP7Stz3OHojz3mTFggtT6MG0ERS2aFOymwaVhdBwAK
GN/wTIQHgLpu9K6qkOEQzpZ3CVj4pAl66iNhbaLddUJk4QzakWRAkXDnUnfFTxH5CTC0qJQUsO7k
XQoonMM5zoE3bVUJ31KOuvvg5S3eiEWy2ZQ6M4luSmyR/lUqTT9d1dbUN+UQkc3UScKVssuNJ+EA
DUVb8Bl3YvkNVi++wHFZgMXxypJa7wXgqppcAWmPukjvO9QZhFirpHtn1hZhVfS4R5hNEXLDvBky
PmijBo3JgQiw7KKlRFZPsJK9zcgNZ9XrSmDjJft3TKTu3yKgQnvbJW0DBrjgK4zLOPxIPZt9lysD
u6lWhTrnGXmaXSiD8rUdTPFWB3Ya/upy8ds/uLzowjrCd3bH9bRldRI79+eVcHf9qJA+6zu4ncNd
x7zuSHqqjM5TG23+hd5rPMi+lXxG5C4YGZUZUXicCuztHfgl9T4fh+RzUqu6tutmRWhBFp2YWfnq
kuspZNLpdWv3Cl1XqxMJ7jaDcVpinWIb5Wp2wbDYJ4tXjluAD4fCgSfsHM4TAfmqYSTP0NtjZDOk
ovvTrhMhENxTmAFg9Ph7XJfoHUOXLX/nlWD7tcUezTAMGOUZvbd5UtZM1d2msc97ZUho74kXh+ox
U7B9TxEaSH9Kxsb9kO6SnTPPr907/EIK2b8sKY9nYWx+wrzCwhI3REH+i/WBkpjkinyiHy629IXI
qhvVqAm5unKIJj+lYhnO0heICrVf5uaIxFU5tzOW8VsXvflpsVVY/bNTNcUHKUJd/XbSiRyKGvLw
ClGWZ7wa+6o6h0QizR3cNiY0cIXqrzZNxBWnEvYVBpa5v2+c2m1Pi3WxByn8ivmBQTO2x9Ubmntt
N+9jamzbPQVTznSehF9M/q9W6ZsOkfDJLeAeOy74A4MrJ3zwn2o9iQeWOAjUZTZqYoenc8LDz5ZE
LBlzfkYtBlmx06mvPzCGZuM5Js6z5Uijyl7KUDct7D9fdvKfR8EFB7Ts3DcyBMEbFgkqL9o47T+E
DgSuPRMRwrpxQ1TvdrSDHU+ZWbG71ZEV2bUxgcPozs8IBmie9pE4zRI45LI0LdNsPbd4kFMi11PR
ZJk8dNNWm3VunV1MmBb/EH1RnAYA8xiO2DyML9OPvc9qjXE6jlT2j1MebpPYIRDvnujJcSRjAka3
zhJ9H8RILN8D8Kr4zIScUnXI8Rrc1PAIboHIMLGKZNUNl9pfFWzDUGTEupaZEv7UrmyPgJXpAUQI
mpjBd5dR8+yI2LF4CU+BTasTtru22ENyAIgxi7T/0xCmV4/gy2T/iG9OHJl20LFJaOjoye1cHSeS
pmQQ2yK6jWVuuEggZBJ8yulstrUr3vOSR4l7q6ccwRxS4haVoRmUhNF6ufmjSxg8ckkNNuI+IhFt
6+kHEnbw1kqP5EWuA3LbKUf0LxMGHN9F06zVIR8SrjxidFhlsSrq8bBkBFZqpPt1N41t0V8zAwFw
n2cN2kvihYbxSCNUd3KY0PBFl3Nx1f6KIQ5U6gJbMI/YTJ9UQD6THhbyPvG5UQBOlZRYXq3zr4io
ZbbTmOSfBJInblDiXXtAAGRBWksBvq8LdzgnQe49jQzMyj23BgcxAZfNKJvgSODjsbjWq3genxvS
FbggBtAOOwmqWeP/A1x4VAtsrB3tvFNCEOijF/QZSoipDYsjNz0GGo99FJ8u8RBnlzeJ+rddkWIX
BKN8gp4j74gAE/+KKrA1uBQ3Wyg+URzY2TmPaszN1E+Bf7RS0BRIUWFJ4CIq6pOY+zE9CpFAZWb+
mXanUrf6cUI3eNZNMr2ZaKU4DcaheZi8Tt0bl9MBd6AGmOB7GxADFZVdDHi+zYM3AtQ7Abf0/ig9
Agc3raNfywaTCcW1xx+04EiS9+HKaHdh8nrE25sUF87PvHmQ3qredV76v4MOJxkwwWXT0Gj0Lm3G
AAj07xyREOk0H8g0kZrZT8XYPySukyFUgdi+IhWFzTFxGRhhJJpiUs4BKQXqP5/YGafQPV9a8dtY
Dz8N+T2leM1H754jg3gZpHVcNWHNtxDgwCn3hLK2oFVaJUdivtsgp9nAMBO4yxm1ck4/lzEKCaxa
Doi9mRscxlTOVEqMZy0D2cpk+5zU1LX2C87BUA+4G0oiYj8S9FB8HDKfI3oI1/jV1H36UgLU+4wB
Rvs700WbLWCNzK9h3WAOXt/xa1Wnqm8xQlHg98YfKo9IG4hO3immRF/JGsT+YROEun0dgdTdhS1T
2BYv0CtVvmyOpgLnf6CVTZ+TIY0xgjW29l5BrTvmAu8G4xq4YjplLZ3gYoSBLMCUvvgHAWIFGcNo
6EvYGNuHLZV5rYm9f5XsX2kvCjM2ojQikj3kYYZVoZZoVTsZDT1OrJK5vmGJWIyYrTrNkC7Eo+yU
GN3IdfGW22UoCA4ZHxOGBkDd0sVxPeTrwilXAjTngm7DsDzLxaYvdVfMjyhVI0cioCa0aczBwyyZ
QShKpIxYF/A1XIhbKjDpajsfA3Rv/yg1A9PDtg7uN8UFZzvDDGLANcfy8+ThFsXwyE/TakxDJXdO
vUek5zlpsQp9OfFCO2GcCRsaeROD4W+p/+quqzQQrMC7ABpGCEyYKLM5Iuzz5rg09fK3tTEWQQM7
E9O6YCW1QSmgSYvb7tZ0iv5QFU7/G/AsD3geOgDjwnSzp2PpJkdG80NaAsviP2+VcuWEC5rPwaJ5
8XMiTh6YqzAQaftOvCd5kH17pK3r3eSazGVh0SRvNJHZ9ax42gjEOg2E+TnHkSRoRFpkVONU59mf
cDTiJYZvwqq0Mb2Z6tlGuyHrg/SUWvxvR+tWcb5j1jsW97jfMUl2K/6uiwfDeLqpWpvbk7blRHR4
lWK5Bp4g1oObBomEv1zQYQ4F2WR7MOJfiRn5u4i+5njs4xEBnfBUe4W9iYWw7uV622qqnBNN15S8
N/0CtEqtmxLohqJD3bRjOF3nifOBhpOfkSJaXVWGTeDQ1nQwCB9OA7xDb9tuIhb5XEWqKPl6wJUw
ebBm4i5UszR3dTT4y2lsqJQWasbsFhNHt/B6Zgb+P61BiHUE+01+580mrz4M34J5DJjEdc+NzJEu
Iawqb6815RqdStjI9laGcTQOyJlQOq9BAPv1hnOmSp94DeaO053acA8XqYsfg6zA2YDV04oLu34b
0+3B+kkgP8nEt0lTCPk9Z9z9w9o3ybIxUnIG/bgZ+A8AN0nT6aJ6txrEYRBlv/aXAMRoxFmTbiSS
JIlGWsGOpRMPNVtXFrTHeMoPymeqPxxLjERde8fCqTx5mRYe1sfBtbCPTRojA+MC5fK/9hljlQcN
813eTsjSzhGoEu0NtUjenQcXdl4NvHiaKn2TB7yCAaoIXuiTcIeWUCxhREbvNxRLeKD2niT/SxQp
YxrbXfSEu/xXiT9PEzXphHcB19N25UGw6qD+J1aBfuBxTOa/Wq9iBn3EFKf4uwNA77yHsOxJmcoV
Z9a+DMth5WKdQeicaJ88B8/i0JIXHPjkCH3GWK3w88BQ4lkNMCxTPIwjXz/Uo5j2A68HUHz8mhvm
RWq3FHee9Qzzg26u0mjXA45KvnO1/fPg+bmqSG/MRFDx++RNGX4JB+YMGyLg5x9GaRgDmHzkOYY7
5fn3bTMC/9X54Lg7L0N9xgUpYVXeJnMeqrsIVzos+roPgJJMMohYFNMXWfgFmyveDJl43QgQ+ws2
NsKMTXXtKr6AzeBRewlfErGk62jCprm35daZq2agx11yUQH+c6NUjh+AZsfyaWK6nf+n0VkQVZY5
Xx+DFvTwZWk8zNcM7jx1T6Cec0RUQLSedQ8r7gmQVYnNVXRVcG8hnDvXEfMBtGJ4+cGrDFp3edJe
gNwmIOHkGKrbvtkF+NPaSwIPCkmZKPl80mPmp291qWX1pUSzBOkxb12KVHiEuEXwPcV3XlrDJBgF
8KmIpqDb87AuzXWO2AKxW5xoTA+Ty6JCOA9B82/gNd3jfpnGX9ydwJLiVPUl8IaZTnUH3ZDQkoED
nVyHCkUODV35yz/s5CIdDkhArYBitZm6+7WW5bkjg6sZa1fTy+Dj6N8bX+TviPgUGKwDI0CSSA+n
MsiFAlG6l+rAbMip/5ETDsc3lAwfyQT7E3OmPAkXlvqGfOniu5elHP7Y0a/BIbMqtC/P3uquPZgt
z1ePjNNcykpvysePMqua/BN5xCF7nznYUY4SRwfZhUFpWd94c9ivJKJRVBDDB8LgNw2qc36aIkI6
KYS16RBkAPp+sRCiTy4jiEna0FLRywIR69r21EYaMD3BXU0fjmWcKR/ycUpNsVAkkqGiYKnyerhV
dPVLwgtuQfFQlcUVa3gVIB8LwXDCgDAe2mXwvXMyj6hPi/H09LkQ3gULqE2r/5L5yvQNiVGiVipI
GMiAQaUWgRpPZAVgg75nXLQ5EGmW+0MNAaXkJs1Z+LEj3eXPV5iOofPhVQaXu6GP9/u90gmjDeZ4
TCzSQXBXYczsKEawXYD99FQXgzmL3OXZkgpnYujUXE4eC+TqH5E5Q3jDodY+OluiTZiN2tHlWwEP
NpYwXelWImAiLfJcv8AKaKofNt/gWFyYZIpnul3slkE0z9kJ08EY3CyM8CtyYds0Gw2ANoJDUZ2B
iPW5pi9bVMipXctryftLeDrw3W9TCiEe9Dg4u8jEZf9rgaDAfiwyD5nPIwkb/QffnU1uqKmW+sGr
J6w+p6XDecKDW/OJvsAI88JH+pT0VINtHC+IBnzje3zA2AYGV9fq2fJpq2jnU5T2jG593A3BvOoZ
LuFoUEnamJ521/rU2LdNHs/DoSmEXKojOnS/HNhohFKF4jI3T2Yo19LesVlBDs9mKse42DPlhqyx
mxvN+ESEwwwvdiU1kb4OKEHNv9ImuOLAS4ike2Klw8bww3MJ8dRRjL6IAHHtwnBDptAG/CTUH8Nc
31Ou7R7WYOUs8UBqLpcha0hvCxn2TwHQQnFraf47kt2qa+9rEvffQw8X5qppVbpvu3a++qw9NnYe
FIhce7uMeDif3cFRFUiNYH0jmu67x0m1i3tTpsAEfnluk8yP6QCS5NQRPBAWg5PHYbrUS99dBqBB
LtiNnhxHkgw2v1cLtcMte0wJwbSDbczX5DRO/inV4jj/TWalGmZwyVHgQSgKd7LLAtXj22QAfFxD
bPFX7rsty5LZ/Ac0ExCFbBVHjzVH9WvrreP6AOzalHgnKhX7eIzIhhUXUFL8adCW7FcL/puBT5Gh
t9qIdpP+QxSBPaKSJ0CJU+Tv+0Av7XCa+jB8paqG/CY8fsK94tXw9nJFidl7Gqv6YQKFY55lhaT2
i0Kx2MBaftOeBAKPD6gzpX8CnNIsZ8BOeORosAO8+CP987yLMx/3VJ53MT2PsK2DADLXxKqh9/kh
L3+2vJYiK53HwBlrdRe4CGMc/2wzyHaUc9XwjrcrR5zeILFYGLB6EDVaomeTJdF0S3TBuyfBBQwE
8opHWgUdiXNKi2zEiyaFHoI3rDRRf15cBS43YG0dleZo2vhRqoC0EYpKNL1lzMvk9gr5cgf5P9kG
APHyHcR6pOetI47mHEZsd5xGDypJwAAqpilA3D11ZI9XsujbzbD59J0TmDxWtBx4e4vlVfLbCFhx
cqw3jjcQRbDsAXf+aMfLGQlPzIovKzZONBXi+8MhqRejfkvNpO7kgnwJT3PCtO2gZNxtc6S4MbcW
8En0XQcZBAl6UPY03ZD+CzDvTXDNnSPxYffgNGHfnhpL7Bk6D7Dya9kmqGcBtKZhN2G4+2zjtmaJ
GVtrjhJzc8Xd7ZvmTzKx5mXBdYj/nseI4OQcIE6aqcCI00OKOtBilR4YRCDCZ2SYuTmzBoATjQ1p
jn/H88ohrKtWBvdybJiqJSTbxU0dMawbZidhl9LoqpnErDbOg6dKbElQmuL+TIQJ4nRgo9Y+K4OF
6XYYejelYIjdb7qC3P1Rbl67nxN5WPbEiQLUZ7lgATqWZY6QJCr8XndmmgChJT7VzL0sMzQzLvdZ
kOPx4efBwHbxbtZLFh1a6bf9DQ7k+q8toSAxRtT1gknN47Bp1jwlNeSJMARLBsmchUirCR5CgHXr
lXyAMvcMXvL2oPA74PmVKyEEguXCXFywYsWZhoOkJh3y7DqfjC364ksAp5TXiVER4yiBnvreOC4W
cT3bbn6EPxC+2qaa5BFhbS7fEijBzAzKhivEjiN1owx0jJWiqC1Jmwox8EOtqRcS8Yl0VV8Rkorl
RlL0TlfO2ax9ou+gYdc9Lr+ENFf0yuYkWnBsWRApErTRQysyRjEq14v/Zwj7srqoas5oYqMN47sI
6h1FMy0YLKqJxtTGRLMOTNAL7wLROU/vycQn9nkYe/Z3HxHfuEWXomFWMayMKfkuHRwCJSZWeWFa
Wwy/pcMo7Z+3KJ5zhok1W3gqzIBQ9M00VCdudmI+xBHqmP8aQaHzUPL//Ej4LdFlGRQvaiJjcMKM
sOnkuF2JRwUlO3wunvIhMbRttAZ/+8ElGKCbDvBXvcQ9C9valUcmYi37PS6pRTz3IM2/8Dpae7Td
QgXClicMQrvFHyb3UOCfUlhm1hlPbL1mj7U70qEt/kS0d2A4V/I2KPcbY/Fm3KvhWFJQl9Jt9tbx
k0dGhYJJKzTg7qyWyZ8fGCJIcRnwywyHfCYbeR9UrSjO2NnFI3MjHd6mWUOpa2go/03zZnrltPaH
X/lqM/UIExaZHTWH6LzAY1VR2VsunXIYMvNtkna4m2RNBKXL7Brd5u7mxAO/QgkoVQlgL3frbSNM
3aOH42YxCSi1LWrH7kPkEsPCLHus/99eBykD8/3kBMHbICW/BFKpfddZpp3XNvS49YiRS0RhXGrN
3ez2c3Njxo4NdPC5RO0w7y22+8fMaOJAXwofNBiKnbXiKLC7cJpnKlZ7at+kx6Q52T8+9piIRizj
ki38wvsVc/mT1GY31SfFPTifIRmhJCrdkHKKxBQDSuqJGg0Z2zV2nGWsTPaxwfdPVDxkpainfHn0
xgAqNPsuaXY7SqThnm0PzMV0jU8K6E8yjV+en/TbKzLb/o19PoV4zSQxkM+86aOeVY3MwFnqkziM
ChAS4/yR3MIGop51cb+CYT/HdZLK29iLqd5HnznMa9XI0Kd67xnb8try4CDLobzCsHRZ74m4mtxa
Kt71ppaZ/CFcA6FTdmGmbjGdpj8Jcb/0FOSRK9jaU/GUtFkngisZWTd8XkpoY585P/b4UIyzV9/M
ibe2n4JMm2K/ETTZvQGlG7IzQjIntH3B5jLmxovDVUhYwxysIHsJywpxDWELC9crwxnFSxdWxfrg
UeiHZzt4GIs8LOYYxRDu8PNLaAxlWcTqQ7Sr047H2iayemR9Vuf+G/2pWu/HPg19KEvNwN4mmr7+
x11nyHcDlmD/AbW0oqvOp6DExs3EG9DD0A4U/XXYzsujNcsWyID5z7qeWbTlA4h9FKQlqqHXc26G
y1cws7n2qGCQFqeWDZ9qJ6sxEhc6XH9bARAaDFp9AEM8Mjr4j0mfDFiADDASCCrkMhogF07tLzwx
glCGmMP5oiM5vZUVQUPIj55nKQxLc/KpRfIzCdhNckJe/cPYK+wfczpXZ08hyDEEp9Tzzu3CKGYT
etC2FZs5/o/WJg2hAq/7pR2cDOkeC0Qibo2txvFa4UEcnsrRCYtbtl0h5QhXt2hMRnphfL9Vq/qe
w4TEre4AS11MxhKAS12OOdDZJnFfA0CKPct3G/yuByhJc/2AY3ItcCGvcfBqvHEqrkRLcaui9/uW
5VFCuJIU55hm0d88wMl/w1XI4IaElPwRqpl+DLT94qFhh0BwZHlE9irxbqZvqOB1ftJFkKSPio0b
NXUwNVPwYSUbil5z5jffg+v6NmfMWLrOMaFjB4pQCW0eXdlxXhgrtjUBmZDxvWDSz7fFf6x/njBY
zd/SImTxdiRshP0fSee1XTeOBdEv4logmF9vTsrBkl64LFtmDiAIpq+fzZ7Xnmm7pctLHNSp2vXc
xExs25BeGvsQUiXSPnMRIpOLPSjrQ+zMjg0UwkGY+Dc4bKxQlm16XFrAURMbuigPn2ckfdDlDu/b
QmNTSjqqlrMNXkIWQCzGgTvJyE4heATcnp4JGKbNiSANUdh+8ob2c0btDHFYkQxbdnrMe3EVvobJ
js8FkQHU5/oqt9eBOAvSwez4FGa2CPhog+fKstdT1TjOcCFUyqtidAo3PTk5VNsXMbc+CNcGcCM0
Z2hrf8XIKMHGYIGs55JUL/djUo32SzT7CIAu3irvwalc3l0jZuPgkJcTGqxwFMJSGZtQEJosZvRM
LWPvwraE/ISLH4HSyrkzyUPn+7ySAXjNwRHNvbI5JD1dpfvRT5jflRsgyvQOMegdvCIhdpWv1+M8
BKSpdvZMr8uGPTgAvk3aDsRmOKTz5QGWrjtZW2NTZHBf+Xhw2iN/9uzdcDLPy/MqR/JcVQEdAWZo
IYUjOIVzuiGewNnjF8k0nmaWn/rWWV5lP0lv9nMQA0nAaslvBNh76vf6RwMPprzJISzYuRHY93HJ
8GIhmqbzYLrwdwXRJYyKWF16Yi3PDiR+6+hkRXxAmQUs6PLbi37EbLf1TqCujXhaBv9GVQn5FS3W
iWyqLBTKtscHXU7OoC4mbXiZsD/P79ARVoqaVAZNH9x04e99LCir8V5hV8eKiU7RtCvOV1KShWki
yFl4NFkG2XzsbZ0/MkSSh82qYcw5aYmIuYesdU21A4mQ4kDy27b/MmHktvZeZabez0PMbIuHE7I4
TPmkKXZFWk3Jr6aTvfWUQ8pzTqTjUHLFSOh/l+H6JZlZQJdlWedwfEuTl8N5nFqDLzGDbvBlyMwr
/n6W9oiey+JEzqGAwYUTmVcfqcc5GqpmP9KtRNzMigrxYsYgMl+iKfxHEwIGeGGOdNP7AHvxZJ/q
in3wA3ON0R+dQjc9FSHeRNx0jEbbCbSQVLuyy1ewghjn/G7hojGDw+AucEqHkNvm6AyQqDU1VvRJ
5iXJYJdsJhKIDxw9qaDafwMv1c3RCJ74Y8XOcn7mVMGPg7mt8+6ysiIJNlQA5NTcjDPFMEnJejUz
ZMnweEZLeI1dAmXHkR87O7N5JFU7hiPqAAvx1PnkW+vFTyyiXELw5O/0i2oiiMSZ7bI/t4rJ8bin
tuF8L5bYyV6S9eW9h8UQFnexC2ryslKicU2EATBwCM+5d5Q9hDWqApbQfaTEUn5FWdy0rw2d3M7B
GBlEj/FEknXDLT/t+cxZKB6SCvLAU2eIU1NHWyDUhsVg/2aJjP2U5BN2uhEuRXkOJ+1kd7hhCTwX
rjv6r8MUj+5DKbHN2t1gLcdITRzhQmlzre0J1xqqLbLz5OaM6GQ6qx5ItzNQdRFIyMgOTbk41+lv
DLFeyAbMClVX/3W6TB0K0jDQqotHqGWvWiiNltIyCvlkCCZSoI7E+L1j/B0anIgVPp2t4jffbRM+
Kbg8PakVeL+YkCR0Jg/qHOn9WP4ZbKtxH3ldgJoV8EqzvQq0p/Y4JrTcg+Jru2uY+2RJmcs4eKnX
o3lqo2G00CGcUkB/1NMKdi4ar6SjY8z5GFhOmpBCpkqVB6m8OPtTdahsYwAj5eLzon4AtsPjY9au
olfPo8wU4Dabw/Es6FZgmqAPvf3wkfPGH/pl2BR1HS6qfScMTwJDg5UYiiw1KzCXrtjsGXOGn72j
7TU8WKOBU5XjqUo/RAuUAxIjA12gsRWvMZSZfaIBNvRSc+p6aDoSKDHBTa99Mr3kRcVB0HCE0nq+
zAmfSAt3fO9jVW2y44gwhvlhmYKuubONbaJ7RXdGfAcdEC5aRsAWU0wwdGIfQM6voIkXuf8IVWb2
jmyyYepXkDbY/XuNAPCUqwCGGZL6f/ceSxLTDhvJQAdk1xEI3NZoqurdNewfnF+qsGBYtw5bSWlX
qGj7uMAhDx0qCDkIZ6xyknYOW5mXCvN99qoL4PdQdFBbHwAtsF7ZrJl5DMAsleVucP0JOBo2lF+O
4QvM8FMED3Q15PaRJQa8gtFuucN4JH/IBVoMVq+geLDHym6o3DsxeiNFS15btvYG1YFvFu1vXGIM
9bGgERRT2Qm5N7oJZs/xF04dXt3oO0T4gaY4DyERo0VhDvQogMPtNgDO4pUFD6uvHNrReZ8EgtZu
xLJE9DGhy6YU4DEWYTG/D6TKg186XVfhKUUo775LnHy3jKnFWiugjW6HRo5PwJNu11/axplEi3Fi
4blMFAaSHQ4cRz4Etie9YQPUmVJKrnRddypcKAa3JSo1BDQIlPvJ7RDC8NYF1PtBH8AWv8yi9vYg
BRBlJ9bKCUaD9ft/SgYtrLMRdnZDokFsyrrFVrcwr/o/nF6l/eiwmKGRt8yc8r/UNh3i2IJpj+Oe
ZxOCZo0YGVL80PhYO+YQPry9RPSZv0H9+PlVM7UzZIWrFKoDacd/2QwgroEbR/bo6LfM0rQnSz0p
/ynOLPCfJ+G7fNh8d0oem3hwy0uAdcDeckMim8fFNelOQZD7aNmERZJEndxUO13/uILSvLs4XHN7
wF2b+sfHMiKuljWqUwMjLv2XzJU0MLgJcbRrbMQevvoIvOfWxuJszshJPRz8cPIS4CKDXfrPSQ7/
O9uEodUzm6bTqir7M9I+nT++jjcaSPbqV65cfu1VN/EfducvXZO0B5KrKAuq9XhnZWkYvhFrccN6
H00+qmAtGRO/8bhI+ea4AbeHZTCFharqdjjToOwGFSUCcUrLD9VVif9exuyyhy3VUgjcKq7c8WHA
blqdJ4p6rXfblNhtGrMQONIBZ84TYSIWIsIfqh+/XU+6ekbt3fsDotOxb8CZsXmrneIJ/zJPOit8
4vADtQTLNyWg1LbMUz5+0EAZF7eyGfk6uWMaB69R5GXOqy5r4B7gKuxXXBpW9KGatn8tSL2y1LUq
VnlR5bAp65e8OSWiRTINJ7eoL5TF4qvivoS7GlWK/Rrq0mTvsozGIN44pcftuFELMQfmDCvRr5jV
urqhQ8BlDccWldTHsRmGzjwCVAr4Owrlyk8vp7Ns01MJimqB97+5p3WoJNAuQ+IrUNMgg1IJLQjA
4gyJQ7+99hXXAHbPcm3oZZfF/tUwnQCStbCmxKzV220TLQleKfbKzaXom8HBhTNDwdtXfhtFjzw9
zPk6GJQ8Bmg248HnhIAOGimDB4BiXPGW5aNsvjW2ACxVPtn51yavKFCOXRzSO2pzkXhny4gHvLzL
YKOzse3Z0+QNvK2WgvNW2RZ+VZ9LJXvfqMCtU7FAXdKDACMdsfrI/fqtydP8I9UobAQyLaiXTOM9
BO9vIvZ28TW3bO1+ReEIhHZXl3QKS3iV1ASRl6eDbjwgdzvTNcx01J55O2K0v0yjrd9g6M0VDWGu
tVCQoBrPKZttgjiEIQS39yJo/k5GsEGpKWzgeGDsWyjjkdskRECnlLsdvCQOwZiVz/yUkFFaPiuv
ICknWHcvTAUoO4SoUu8/JKQBV/rJO7Jk8gBosYj7GoEJWz7TSclNDIQa9iHKmfjqIOzkzgeP8ZD8
JKw9220xEgf6hVBpz2cwsIu19eNap7iq1wwEL8pu/M3cAiKFFhyZTxQI1sxyPxE/AqVArLuY5lmQ
Awf1ccs+elBtBpwNmhQwgw+xjHpDuVA2/rMh4NT73hspXt7g0lnRuUzE9R5zHDsGOL9Lss19t/ox
SY0pLUcfDU41rum/OD8BnNGJox895nf5aEnCrQ/rqnLY0CmKdVBgDr93soZCnmSUWfbOV7XKwfl4
EmsrJuOZ0ADtCA0WpaHWlGkhRqO/xoTgaUabrGuA+Zov/eTKp4zTl69lx1S6HzpQoFd+1ZP5mxDJ
ay6uy1cCCqDkJkEXIkrMHK+yEidi6oB/YacrXM0nnCKJjdshNrK/Y92q2lMK+Y4KY6mQgQlWxP4l
5kXBClyD5CbvS4c3ceE5XI60v7Dqz0xGM15H2lXfTDRa6PqT54Y3tjgkr7Ka6ozN4A1594yHEmNc
lCXySziYjPjHtfHpdlsFzYUSVojOJKuvVp9go0vSnL/JjgbDtql0WWB4YQ2Li/NulTII8QYQKgtv
fGDlwzhVdcCStlyni3CXJAR14CL3fftXWiQnzpmVRRCVqxCwDLY/Fl/nglwZREHTNPLbdzpUlaOk
4CW5s1SHlUlXkq8p+jovUpwqmbw0/RR636rye1FAGC8iUjXcvdgfb/TUxPmJli7yU/Tw8T5ANkFX
5mjmajb2A87BpCXOeGpaik6XA1cabBixBuX8aA2Br6kPwzo1RBe3sEZBNl2XQcZ9mpzx7G6cqgoi
UjVMCP4mWAOD6B0UOKTYjqBxhpcx9NZyCyxIsq9h3CyYvjC6AdF68dsOaXcXxdxiL3S1OTOuL7SA
CQoZG/70HwXDtZ+cRhQsyEg4UXx7T9BwYepxxibO3iZQVSG3dn6dkt18myy0M2ZClfWrSThH2SqC
tknUg1dAXfjxGXjZUuXIgev9M2rDiJt6HQPy5dZmPtKBtO9d2c9tGe2zIV7fGkHWUZ2rJkBplI+1
ZjqJWnsD5USuM/Wnlmoj39ol5Jkq8M25UssjI5hj/fa9rqZ2JoHXVCJ94InHkdMG9gS6stGURy1F
4/BAj1wT0t8sVYCcbuZUjuJX3MPlgRTaGIxKxdDNLzkk4uaWeYpgnB8G69210izwPe408Tqa1oWw
vj2+LHT2EMDFhgWW+8XvqKpnuWScfs89VB/5FMLPoLcr9dsPJ/5E9p0/fJmt8EgLe/ZncYr1zqIE
soaYquJgu9hfu77HrUv9YtDecYwGYDMAYT975WrZJXfPGitbi/mEp8IjipFz07nKP8BoYaJT8YBD
DT1/0Q8UUQXNNsVLcoF/uwBFoeeSIj3sFCE7nBIhm4u6WXWgoIbXu2XtS1nGkLYe/zIDk36yCx+u
285QOd6aLU6xUYDknALJNjlyuoj8f7D0LJPsNQ7mwkSBl6BsIg5cVEabGwdj2UtAsHrZsXACeZ4H
gR2fRzYs6V6iC1KD1wnWEU2a0m7GTjuxX2MWgqwal2YJ7pMOlzj07jEYMPdZufxToG7SrcN4/hSL
ImpOlktz6d4jW2wfZvQ3+SrGeH4nXM7yKJ07Mj3NLOx1CTjZuQECNigWSVH4muhMZ1eDEyR8qrQz
1zdVzl53U0Oe+tsCd2u5q9w0yi5+uHgZ+7Ql+MMBbSGyWbFbn0XZrcSocgUfxI4qX5PF0ow3/N8n
wlArwyPbwSqNWi4ELFRjEmAekjq9Boi5C3e+v0CikIrcHBNt0ntYvuEMIWmKQkFpNQki6Y0EBOCA
OKr930mg1BHayNh+d5PtXXnGrQ59rHf0Ti+EEA4cuQO4CLJsS3VH8oFnqW0n0IodeQpooXlO+Vcs
JuvO7dopPWOQasMbPmg+CjzD/R8Cofqblm7eW9VisW2TSxRk5zAFJH/v1qhCWwgf4ZEFLz91yEP1
0NS+dLdNH+LoQdyX+gTm0ugfnynGwN4O8AV/DJhe3yHFMhdWQ8+JRPU5kA1G1+DBa7OMijNgIvwn
zuPAYkkyPMJXtia//Wkcu6/eC1fKTzBwzYkkQdE+zcbunO8ER1NP4KESMSoWLuwCdZNe+7zbq1LO
2c4fs/4rKTh6jsJpg+eRc/LJxD5hkRVLPDLDLuVnE3s6R6ytPOepAHbOy7ydgvBTZoA2PqFuKjYT
FrK0pFOqdTBhJzlvxsqOCTWrwODeHnUEQTtxQZNxM8fl+99VFMUIw61ydV39bWMPVQX07PhsuyJ9
xt7LtKBCEOT71T+oLqWHqxIP6bqpb4q1LYBwN36KUgUp8ff/YJ1L16E97tgp46roInJw34L2UmwP
Dbt48b1yx0aqCSLqj4TLWyTqVvpSXiRMUXzH1QMUhmR4zNE06cKk1NXoMxQElV6x80xkMJfKZa6E
OUOTRoErpu+3aZLbzmPGL2/ARS1xa+zmDibGH9Lvw/SS6KXNbF4NZZj/1nM8IT2wraxcUlJeMQVf
q6+BMxccQVida2tKqFmM/MC6QuTgy0m+n2DEt5QwtT7YyTfWWaIxO+y2hQ4N1X5JavF97+XJxgt9
V7PJ9B49IvXdsa9y6J1JiIzqhU4izmD063RHLgtfYAh7mNhAEfroPxGr6K5DozrpPuciA2ITrLqk
WWM3l9QHIC4nxXgI7EqqA44188mZvHIR55RvndHmM5QdT/q0AllvqCwJCeGF/WN1XILUjc52zDfx
lvMuaz7b1iM7GWLS8u4THBuXIM3EMy1ertz7Tmn/zLRnhE997vPJCgi065yQsY2bYwfVMSApt+ov
9Aty7vPVkUSFskNastkMuyCr75g95N0UgBRcTzIW/bj5OV/qiAAM1nVewq5bsdrBR2xU1h2Dto7+
TgEhuF1j+ySvl2XpuYgMvv4dtEje2MJZNu9yDCV3WRuDqx2jNUYQ4Os4gFVi9sXcxh7Dn21F0XHZ
NgVPKfubjWRaqKGarPunMS1UwEnUMOY1zfpOSBy83rizxgf+v/otjPP0BLJQty9BSk4NlD81N/xW
mmJUWMVHunsXxQV90wxg9714YqUgbOUSNLGs4BHbJt5Wb+Are0tcj4tG5KcJV8Au6BXzEXTsV4Nh
sbuwYBgibPiWh+TPgi1GLowxcSo621LK2fa4qHGihkBLXO7JZuHahh8sp+Z+6On43aYsqupL1Sfy
uwOv0B2wtRl3z4nFnRLzKORT3ndBzWySRrIPt1ExhO5zXkXAI3VMxuSO5vgo2LupTVTEGLxaAqoG
MAJYXMXZI1vb48/JrP7gtWvC2LB2a07A2/rIe+y1dF2bNlgPJOOOdbGBpOwSENzycki6M5MVXYxa
yfibtQ1T6wZvcaWvDlaTauU2dya+t+tVOprTif4r/LojBHtQMV5EbMsFbHXVS8p9BjYCtEn8aMMK
BowWRiuJZ1cduBEVbza2p+AitMjGk6uq+aXgdxqxeZs66eebTuvePrOExGh2IjDZ0g9TjfzLHvMT
OUYmunlPc1/c3YGfKcs3q044YdswSO3dtGQj9dGsbMobCVv8W5wq42Q/CzMQDqJ8rNEJn1iLNPRA
XtGJfiKG6DTa+t5cRveZ69UgOSmb1tnGxvDmJKfYZWOzjzXT2x1ioNs9L8JAS2Ut3/LOISPI20rB
RgivfmTlVC07/TqpV8z23FREUiAt7AzBuRhkXpNK9VMxBZf9MYSZTzc5Kbdlp3on5LZBzTY5UJg8
U3XHY8+Y6Wc2pqqw0pz18D4qXd/QZYbhiVZjOiQ54/iPptuCy0q6wRxBMT14Y2X/S8os13+YIVnw
srQtHHaJYSa+g6qJaYgecJ5ekz4gM5/pgUtWEkhwmYjEllt+VYAm3P0c4hEIdokjkuFZZuT47xT2
z/mLQ7e9D+FOsNQNa/9ltEx4pxHqTmg1GAYKqp3EDdOLl10nDybNI7wgPz+l7bhGjx2vz/ZVwD8Q
fp4MCDXs4C4V1k/4fjkMP2wK1RR8q57VckNn1OrK8B3MGqj5xCc2RQeRgppEykHoZm8Ylth50VBb
Q7rcwlnxfyZPwHWmPCP7rN3B01tsobK/LkFAbNkLWF9y4LZMmo1N+onTjj1qVZBtgdlI9q8xfeZA
eqD9M3Ml/kM1jIhIRji4rChtLsg8EnmnaiFc1GqvpI57Nf0xdFGms7KZlpn2CN8hELJ1Q2eN/yr0
lyrr0cqrwZ0/o3B1teVlsVY6qoTiyIG6B3GaOcs0mWpJ8jMMPLYjjlgv++gr40fd5KT+6x5DFHw4
VIeNCAd7ehYYLOvHDLDY+Je8FnaYAr5t90kqcW1KYUGDPXVezReYrOVdlreFphNogVRM+gJ4pdYV
wDtj2JbOOh6vSNcsHZg96bao0qWz2fQ1VPkmtCzce+QtqmP7n0gpvCixzIG7eUJ3+VyjMgty4mYH
sj3qf7sF6x/C7Bn3WoC2o1ljB7XtW4j8kGM7Z3ykzVScAja/8SH1Cj84DrE1+8dsCYm9zHxTf68B
weQq1DqWRXbVf5GOZAMCLMv961RWUBcbyok6eeP4FfUdAct5wu2zpPYPFt7xLcOzUmz5RXGHD32f
c0hYJspv7FX0D+Mev+/QJ53aVLzQt4lTVppCe6t5nqXN5rAr7O7Dz3I2+u4sAPB6VftKtGnUeJNS
Vlk+mxcQfDYXFahVkfeSeyPrOESx8AOHVBk+VJklH4lUK4P5RoBczCAo9sNhToOAs9qL6g9oO83T
iErNxA405jUZR9y1SC3jwa0a7JGVjhz3QFSnPqmqy82LEnSDid6GB7CE6cgO47/y0MLGg0KVmVTv
SCw0QJJ9jqvsNniLfg55SImzcQyEh1ogBEF1cZZhR/E2V4Umo5Fwxn1h4i1XfaBdV587Eg0byO8h
qyuvlw80mtb5rbDXNHuAc4uFdY+5ls8djO5MTArN/VhPRODA/I14zN3KchkX6bkcNraXBQ9mrvAy
AcnNXyjhQRsd7RR22thhljtmNTSeP5BJsdYTfCSlm+HEZykOgRdrpYj0e4Z8ALuHNvuY5CkVGy4n
ccPONK6dc+NPJHAdvFTbpOwD637N9OZHfo4EphhsBXIAwKX5piOkBv9YRHXWSWhfWHsRCE7yrVRs
C95oKUq7T9Gh+L/5loBPuOH70pQg4cuwSeInlCsMrPCAao9zs5xsA1Wr0Mm/mcchCHcp/RROckMY
ccd7MnWoOlj8a0iaJPD8q8gzOD540CgMeGZNm6f1mS1x2d7HGBmGF1SVvqOxuF2HOjCzk3N1Qzax
GOgUm9czoXvmCRzFtnVPXYVl1pi7Xbr8kXDY5l2YDmJ4HBXAxB9PGijefOw2xkdtz5yWBNh9azbP
vGFFpzZ+38kMI2TI2+/Ro1RCM5ThGftjqzZW86sOZ1L6m6GVymdSYuh/s5I0zZ4TYtzM1ijXuDzg
g3jpjSBoNV16GHUQd7EhZCPGebeM5209eXJBPxxqcWMyZp0K2CzoTgsL5vmZhTv9rMqBLbYdqQoB
uwy3sRgxQcpZbAHL4SoRsUfuErPZ5B/WPxQ6nh+N3rMtMoyrBpKHd5sny5VfjmznX1nZ28WJ4S+n
eoCLoNdcF7/r0mvfwo6ghKFq6ysBJphwtjTT+K+gCb3eQbhBFnEXBJkK0+Jqe1tzGWYpsRnDLWLC
FlGIry9xRsxXRnX+RUURd6PAq2Z1R54l7zhAGFDwEHZg8Fgxt2tXYBx1TymmblJIRZUcGkK6+OIo
sV6DUL1TRh+S1h2n5hW1MBd0dhqfwrkWH1noljV1yzAW392lHG8TECq5CgRe9+NBN+LnI8fNfscT
ZMuBecrkQPwOgMUmmPheE9vP/3BIB2WwBiSCgSwNajxrFVfS447d0gnzABss7674qU7noN/bVuEW
BRU23dpHp4Qd/OJ9ax/qqW3NfR013FQcx8L2CjmJBDgV8ewiUZ1WxpUoiXBAwGaK0QiGqEaUy6o9
UjUqbwqo46tK14htWROjBmc6pVS31ZStgyyKKu82divuJ+GOyl45Rlg6Aoewoxd+ndBM2jmk8FdX
btjtnIx1394sIf7xCkS2tanIe2joRUglB6vi0gG2WLzAjMX9X3STmA8JIVkU8aDwzDUqZpLOQzyq
J9Jpi7kjxSU/HMExtXFx2V3tJG8ITYU22eBwEO4vzkFbMqdQyGwzIxMK4u9UIlYsqaZJdY8+Icyf
hZWAAyedFdhd4iEo3mcD/Mdd7LFI2+SYfiNQV66tTmU75CvaiKbHjZSO/uGJ9bJnELSL+igGLrAn
qApYnYhZ8eVGREb0Jx2j3OPo5S1DRuN4LTxanO3AXCBJZA4MgLCOHrXu7PKI3UFWDyNdnN67oNVD
cdAX7KCBf1gh62WWBYl6VzrrcDb2bkDxNrsUAteFxH5nskCWl6XHLX0obaaYZxmNGI9SuKPqpgcf
SKG0IHpcHAzA6rqkwpb71OVg+EFu7oUHXrNdvL8zi4T0CdnP5dXmVRkQlaLNhgOQkqAj4Dh0a6Fp
M9ObSxYkvVDKwgAzexo+P9of7w0jopojN+1y9F2fn+pQLBUaAu8+Fd/jxeEoZu806xuOJuKWwMCm
jFBAx2yGc2cOtjFkLkE7A/BoNIMSz2PmRQYcbaQN58ySJjiElCOC34ZpvF25ckBKArbsG7rYqVnj
+gryiHwOhzeuuNXqDMpOXbKM9rab8HLIJIZUd0Y16Mj/yjuFvYCKuE/viq4MnG3SOb08CO3QlAnE
e8GTWkmkDzKfqzkBCoxAq/mme5mvFlx4711a0rufl5LfGFUZSFLwX0T/zgzM9VslIZgfImhDf1wZ
C5+xa6c/PF/MliHm+t/SycfnsGt4RJRZ2VIIxZS3jwggnMw4Na2NAW9bbAs1caXFhobZBK76f3fM
FaBTZQKbUYOxnx9WejwYgvIg3lwrXnyTQu/7A/iRhUsB2u2jRB+wMHnmBUqEh8C1ddum+wq1yi9s
4FJrB97NpxnW0WyaeSnOiq0hPCD02ZmkzQ7oGxqaLxbMjyj4SfgrCX19MWRb52sCMPgP1nky1Vns
FBx4iray1etHukJLKtR2mOwRXEeIlU+xDRBjj1utbXdJIblxVQjkVKhUefCaYb4Nd/iuyO7FUltf
/IDhm4xgF2AE5hzD15Sp+kq4D2Mf3lS4F9ig+C8segvF1fb0ezV6+PRwy0BFBl7rfwtRaZdQFRK5
e45Kh48Gg1dVXTpaZME52C18HyKkVGtQe7JelAFRb/QIMxVpCEf8hUszo30TU4V6gHSNKVjEcxLc
Fw44iS3QUoq7oPiWVwmFQJ8B+yMD0HgzDOB4MUoS+4wuTKIctrFlER8Uoctkq0bsjRuWBJp+t64Q
LCP402mszxUaHS+6p1ZMzE1attENuqL8ZZmWqGDACOU+CsnCfSdkm3pP/gCuBELcCjSZM+IJBD3X
oiQQ09MNqkVJUKXH2+M7M2FABrXiMR4zoCPYHlws2eRK9yBl+DH0jLa+464yT7ekBz+w7lpnllur
xU/JkpsT6o+7p/BvBM9ORVZ/DrFA0zdvBthPRHiYuhUxafni5gUjczwpqudizGLfSS2tK98Tovl4
mP0n3564IDYqw8+dQU1DvavH2n3kHGKK9LH+BrAuW3Ieura9fsPzr9Nzl3pWcp0jTf1OMbLIuKVY
jqBh4DtLtmj69tdMhmKnkQ+Riruc6Fw4rYEf3vNE8ma2D+6byax2fCuyCLpaHmH/rWhEPBMDXccQ
+i2YK3FA8R6l67QBsAgj6U+BdbDaLkPjvukkj+RnUBOeuIYs516QC4pDHeWcw2EIg3BTOHnlnlUk
YBVIXL18ukmEjTlemvE5dyUSv9CpvZ/nqZv47ccQzYB4kJrBLzlNv3q1wg/jlmUVBqZF+0eXhhym
PSL2JD6mUXtbROaST1mXa5II2NVTnWCsO6ixA1zj0jDh8MUqY2o34NyQFT7kyArhL0QiWg7AKABR
1hZBlR3rRO+Ej6LF1py66oWAFCe75BdVvBjq3daWp2kF74xq+RcTRqCIzZiCSmoId0fTLFjk8wgP
94VCSX0qyv+ydy61BLi0Wwx2pIX8njcIdZdnSvtIJFpsOeg19umovU9AzilulHl/GbEfcCUo7PCx
ZBnRA9bwnU9lO8l9HJj01daBxgjnQKtYs45mYl/f5N/KVXTtepNVhRsiHh2v8MmOmpoFc+E/hP1i
t5tOsRw4x9qKHrF60DxTMtK8jAmom60ZAiukuoXTgwkqjo4kU0mWU7nD9qwgW4bdo54x4AZ+ZI/P
C/IjbJTewL4Put6eAAK5IXbVkx+X2KyCQnW3CMeZeZDzxC8HQkS2DyQOpYNB43XvyRMO1kFqO5tY
ZeUDJiQXJjddW738IlQzxujUZZBv22Zavz8ADigMpkFsxNuNMH/wHAbNNp/Z3AKn4VFRfjv99ugM
oVKnzPBPRCW5eGqth9La0JfL5uP/3eYAs8jjxDTh5RsQUfa77hr1MFQVJhUiiY7Yo0HUGsTR0NKb
R8nF3yQ0ljk3g89rl0wb+5Gp8RivGwA4sLOagWcjJ4nDSzmLKl45FvyGmVPv6tQ1l0tMP1a/ixDn
l3PI8v6nmwzG37ZnN36Y8sz2tw75pl/BPEBNgXdvN3+jNq+RXammDX4FZEv4E/mQUPTg+sUpPECY
pucqdwUlgMZqooOcPWVweWW4D7cxmXZ9sdK+5VgCANXjGyXyS0qjij0X06ajA8piZNaBCi64giJO
sqWz27c5BsGHjQXH36NVkK/4nuw5Kn9n9PkhwKLY0trppzpV5wq7u7yUoTWwPdVUbRQPunXWcPqU
gri4TEnQy2KH69tHgnEWpzxm4KXpJNUE8zXuQB4cJH52fAXX2+JC1hJAQNWOGb9KuscpRkqoYl1O
usu7Fu4RTUTjI4QGrBqeWBNzMy/I8QjpsXyFaocpJNQWliZ3Hly+y1gp0kvGImCivahDWBCMq9Ot
MUyn+wZvmHx2ix5bF3oma3iXl9N7RY6VCFTu+azdfc+ULzUqfPVq0VgwffnET381pEUXHrhuBNVA
gwZ2y9yoP6oWk8OZmXWJjUxF4TEvswWKwb9Kjf0IuHgusYyd/dYdKBLlo+m6XyZehB9u1nbkVmwD
AvRiCwEuZNruzMBKGecDhFswBMlb3A/aRshx1FJceBachyqpx767I3zK8+V7vF6YbdQYYkpnlZ3Q
ksdMAky9bvCr7ipwqQeBAfIdzx1lTJ2W6py7iE0l0dKkdF4LkM/1VxNFFPeCy8xvTepbbGAVaSPp
KP9iQjnZ1cl1NLUAlP+gHu2TOliSs9NOFqjLJneq38oVKjhwB46yb1xViNG0wTvtc+31bvJW8rYa
P8suQChhe977EE17bHneW1pC94EIuA6roRH8/bHifvsPlSxyNTNF36J4qIUt6T8zcJUArqCxK4LS
cNwFAmM2FMp/MR0hOE7qAcwyenKUzkC+Q9lT8RD01YfJoaFceYomneGZaqjk2oYlo+uFzfgqPyae
TXmHKiObJpsoYQOQ2ZQpP5jJhAB5jFHjG1aJ0pqJAPD8WFtcKfkaw4HlFJpTge4ys/DwGp9qrqUL
eT0NYibsNZKu1O9sGxrrLajCoHo2YAQcYjyyTwrWPTg80FYT+C2SqFSMTTonJ/1ofNePqEHiZtBM
ZxZsYyZ4B7En+PSLsaj8TYmBPXiYGUmGeGP5qRk+QmDZ0tsu/pwQ0agsNk3/I+3MltvGsnT9Khl5
fVCNeejoqohDAARJUZMtebphyE4Z8zzj6c8HubqTgniE6qyIjIx0Submntde6x9QkJKJxLYaxcdT
6USBZgX3ipDPnBOkPPG2BeVL/MFuhZXi++h6jJCWXAM2hNBvS8H0q/J6isap17zklGlp47YhLFdt
08VKpSPRjGPDj9oCaQZLqq8/aNido02RC+1XmNjsvgMI59rcK1rSy9/iAJTtRuRFJgFVAhTXkWUx
KWHUpRWXHq+6Lrfck5qHcmmboVlSB1AS/MTuJ11Q8hsS7Q3uSTCUeizccTnG0Q/6c3ckXpmsn7KJ
+qvdYMZQXRU8NsWbfOISORRmNyICqySN+RF8fBAeU1CsxU2NOUu17Uutp9pXF+UHRCkaw4GoBKGE
hD56hDaUTnLv1CEr9REUWfsMOLDV7mVfIaN3qsUxufUbIlnbZ8oSTy+0ztiVvaFK3ygSogNKnvSZ
AlsUAqAtAxX2nGagU+i3QXRnWL0I8i9BQpSci2EZwQ21aKi9dk3qCYZyo+rCE3bSUnSPlvZofEQh
hxZs/DfK2INrLuluFE2CtBV47orfC9KdypFsGMDp0kB8f9gUsmo9UP6BxJBRfZc+cKqa3XOeJBll
z7RupY7zhoUBn6nllCWJRCU9sCktVY8z4ktC3UTWlauIeqR+E5sViitVCchjjzk0ytabHhMowqfa
qn76pZJSHNKYu81Qt2btUte1LB/+FjjF2x6cm/WN6M4f9pmhSU9xj//CSHqV6PtWRHkHIRm+rwzW
vBAk9b6dcpwCpgEc/BHQYxzdIsqUFceuTRWUJRGvN55HdRrCB/i7oNXZ10PJqElEGs4YaBLKgq1k
XGeGZFBS4szCPMNqCoTUUN7ymtrKMecaApI4VYiv9FxULGRCcVx65qJO7McCWBAZq5+NgSYnQKMo
UA9Fn5nfT3BLI1uqxA6kWi0BWY5CQXVEKba+ZJMMJAqo00njO0la7wHhw8VV1AT1Aeki8yNUgoYE
O1d0Iar9U4H4b+BMGE6g/9HqsXroAImVJOI4obnlmb4NZFn5gbNgvFbMHgXCCHldjI1TVHCg+ETt
NWWf9Cs5acFHyKGEwoBsZ/oT0MB4lZdmtw157Xxu/TC/w99b23ZEANcScN0bQU+sTyetH762PJEU
rABQUCClFIfHgdTwk8mhhmD/SfTNnSCrOYxtHBVJlQm+aBDzop9hT33VfDeywpwVNU3ySTx0iq3h
n7B8S6gPP6M3Vn2Tk1LRbSMM4g8zduEjdr3yR9BfA+Sw0BcPSDhxjQEi4CmVN/5NktU4DCs1gHZe
kUj+hD1YhR53hZ9yYShX6K4ksOAqHwXyeqx+Qh0drgjqcXeZaiwaiHmy4VmQWl931ZQ8J0oSMH0e
cPi2RkhEwEX45BRsPtm/KGXZKwH5lBnry/s7w6KAsaTbjx2wFkRjFK38JgVa+Zj66HgQzWj+dXOC
Hr4bMlwDXULDGI+3lrMUCC+F6C6W+1vY0lQhzVLP7VRINPFmqkLEMjYZyJXpcSQck0O7K6cKmfAa
wSi7DHTrD62AkuAEmW5eJUlJ1jGvwJXZSYGgaWpqACm5EXiOUqnro6/ZSQ6efFmLj6mCvYZdWUZR
7Ki7pHDnjDTwSmMucZILLfSdFYm9vsWrJzY+B3Kb7kBucqkjdmb89DFG4w0ao9zuUIvxO4pQ3dTf
6bKQwLT3O3WPaJA/oIOpZeImI8nOHYoCnQGRTRqgAqZyj9vnSa91fDnkIHSRp0ghfp3M/Fik4qjY
5AxS1bGSTCv31AIgqsAHI2WcjSWCgZA5E4li6MmcHIukXGJ3USxd41Q/OAYalGif64lZ7yfQed86
9F00B4d3Tpm8Mk419Kw+eOghRSVOS/01fzT0DmBTW9PmDyTNY6hddWyYHL+V2jl40BvqTk8iU3CF
uG4om0fQmmd0ES4iGOKoSGnjXK3AK0z9Oj8pXmkaXXpFwCCp4JOExOSxYYwxn/VSvFClNPlCZR7F
hj5LEbbmZMPBVVDrx15LdGtjNrr4h4LO0JMQSQI6Ir6iPSEW2yJOM4E+pDqapF8NUwKFDHUQqmMH
8BQ1dfQPIISivINhdluU95rWkKnKs5YisSWbh6EaG/VwisF5upamEspEMsgrdyyVhitfArVGFawU
1Nu46OXvda832RHKTR0+5mUjfJUEqcgPujakN7ykKM/DEsblCMUOFfAWTzGs5/IRH5qqUfDBxoJA
eARVU/0YZSJwDGsF0T/KlcmxNwjlEBJJgVcF0SOkT2IZWzFRK484lC6poZZumPIUdynHpo+mFJTs
QSyRjsZQDD7vh4DDuelD3cDSOUGMWYcfel+3bXDIY95qjtBY0SMwhupR45F2EHn49DsLWyYIRuAf
TqgjFmLwYGVQo39A9ciG68ynZEYWV4tPziBPCaCiwJdZM35TAPYJAJpLx8hSouKxKaR0uIb/mtcP
cZQrkJOLoDCTDeXcMgefiKi6R1SO6y18A0270g0BIqZPTjd7AjgVCw9mqKCI0Rf4GEH2hptpIwqA
J6FpZQ0HJFriKbm7IROtCDH3SJwcTmTGH4G8vD+GYpAmrhQkuUDVRxOBCwiDcLrGkUBQvRDgJ+Kb
4YhyFo6a5OoyCjfGfn5qVl8jyCmWCidVPaX7GEVlJMdEqJx2j3YEa4d56q4x/wnlrz28x3qwkfQJ
NdxpwWZ8FiXSZ06Rolj8IEw8Tz5ZkNQpwcb9yfjKwJQqeSEMQXaKNfjjIwUvq9/WFM8QzwIuLnvQ
lCOIuT4R9DW0lszYTb3SAWjPO41z149CCBtGbkSnba02keq1gyWYj/C3wQhvyKv3Ea6xJ+0z3lAS
xjjcR4YT9WQmoS9jXonEk2/FwSYhxsIi04DK7+L6KCMEgT+5M4qDHx4tskyZK0ObyHf4hNbJnWHo
Jp/Q56Wh3JObHoGpyTFqA18L2ShLnvxjPthUr/LsManbpD1w2qXpU3DKBXUbpZFcaQ4wnQjS2UnM
q9sEcp98NxjS2F53eZCnt3APjIn6TjRSLiTut0BQiKV1aBLqSp9HnD1ll5oBLtfsdn/cYhUsZw9A
FOURqU+u6UcZsGww2qmqYm8/TWNC6VYPAZBxWWUqDFGoq48JBCTtWWqCzLib1cpGd5wKhsnJ0NBW
ARuN4E4drQtKw6X4kSYg3HxqnO6AMNeslFKV9wG7V9mmHENowgMy/6lj1dO4Qh8UXP6iZnwbBiP9
qFHJibaJYbad04YxAD1dD8gbaj1asST+RtAcQ26VX6ZUN8g7qUYNqyruWzw4SLUiOg1pJXas3qhO
N2VgqTdlZMIzS0th/N4QaxNBRG0Db0kfoMY7eRfEcGWo6216zmmApbIlf6qgmUJFTwl8YVeQpyfJ
BGnLFnGyuC2IB2fYS1B/FvG1IcdLIeaq4CLqyMlL9R9K30v93leiBh340Kq7nShT3EZjwMcZ2ygw
BETNjsoBmpg5Rw3bh3qpOFg6iKzRIr/as41xHvKrmKoZHiWkl6mA5bvCwmcS9RAyiNBG0D1yeQ1Y
lTsm2OHu0QQ2kk2g1uLJrgRyOy7mGiVISIXS2hVGcyXIR5L0GJencxmyoy5gU9vuzE2tJKG/ReIO
Or8GwgojsPlRu2FOVXNba0aFY3LBFbFBZVX+bJxIwbiRmQmoF1JS4k3VkBGza7PkApYjNVEOrLH8
cxcmo0fiWm/dAj5q5E51Iqo7zi0RjBRPp1spPyHSPI2RPKGxd6o+GWpVj59KgI4d3uxCP/4I+0gl
wsp11GgY1X7YYV0S3KAPIxUfamlCTtwcy1HZc2X4CkUbE0ESyrF13sobkN1lfwNcU853uoZSDgJ5
eLpsT71FbFhWqQyvpqqF8DoU4E3YVNgzaxcI1ZjDTyuwldyYYWcGV6jLRwAb2jYPQCyo/neo/6qM
pGwfXEU9OpY3PNVO07XVt41+izri1CKiiZKPowmC/mQgUsuTtwqJcKS8TOJdPFK2wnGxjub/E1Y3
ESDpAxur/eZb0PtY7V38pfBjM7hFAMCK97jeVdM2LTXjAyI+/eDisAQXiBOyzx8ncqJAh2AYx/DL
OT08o9IH3iHYqjIRWoSkFlp8xRV04VN2padhNDAiYATAXzcNOT4rO+loZ5WtO/ExGGsg4ys4rYBM
zaM+c8LRcQKbv2XGqukRmJMlO5hTZAWLqByfgE1haKnngYTcvEBi965rK604Rr3eR8fKjDFVnKBh
5q41ZS3imYSyP9CRAmyfpW31NGlF37knzJ87OhambLRJyaCkd9O41ZtANdxqNNGwSfAUVR4UDbmU
P6RCBP5KFTXq7yaMSkZH6FSl8MqKXJVnJtxYG87KFsOVUTFNJ5fT3iD33GVYn+ecJlscOoqP8Sg3
PyF9ow0I4U+/PZXgkMC9tcDpex1x/n0ElKffCaYQBk5HDrX9IyWnjsJ8QOkbqZK+OnkKmW3JAUuP
KnsyGtaD3wogNmWEOJJDlwpNtqfSXokOhWOh24LEIhuoaUFeHFOoGDsNH0KTIB7ZGHCXEIV6meIr
EuDPUhGiOISQ2I1CpdsbzTRvn7S0TQCadOY3s8C5tMrk0tPqTHjslNIEqILQ+ockHItbDRcM9jv6
dy5bArscy8ifG0x3ZxU0CSBecjoJhPqGfF8Ugv9UcwZuJyDmB03sivyO+EG6UU+CoXqKEfNYU5DM
fE6rwAJ2N9UHKNo6kojy4FQUXj9ynMleGAhS6sLN112kclMPpYXxvuhEBfJYhkCfUuvfydF1H4sA
a/c9hCztx8hpfGVJA+mE5jR9Q2MVjdfcNEobKhNZyRrjy11UoYa0FdtB1bg9RENxiiyoP+bBoB/q
GpK1HRcdANSQ4vK9gDyLgqpppHvgoUI3kzAZRYBb32IRAawmtboDWNZW5Ile6OEN8s9tuM9k1WA1
YNNotwJafkUUnvZBPY34ZwL128CnDb9UUYSga18oPJmFEIz3BjlzsPJarQQgL9g8Hf6slHfJrzb9
ZzSLgxIv2gASuqBLcr/LS636cCK1g8XRGKKNQUYAq78S7tP1gOdFWWwgvbZ/4D1mICNdo9OP5oJY
XwtkEmpHow4BZziKR+xCy2wiuKtHDRIRaibtFpLqiNS4It2S1reOQQzvGcrg9NXoR+UR31bgDTwv
VWQlYapcMcZBuMdLL4J+RxGRY1Xgs8RSFr8OMDjFHcKJc2xEtq+hutblSAI0MZJGLES/3qG5M/XH
MVOi3EaOBrYGOq4UlfbiEKkW71wswDwUfJU71EpQM+2S0pP6urpCh07xoB4hK4Ai16e4xKADQ5Bq
S8Rff/CTrKo9M7RQt6h4uHEKm2pTXckxUFyyKGArNkpoChREcoQAnKyLRzIPSI3IDv566GcVkqr3
IJvhMnzyE1Syy7JPP+ZjLV+T16tgh6Nj86mfyhzDstKkHGgCYZaojuhdlu9MeFmWm2A4jMIm8ibY
uHek6DZy1hdc3CcLNXosgZlCoC9UgfH8OLl+MUXX7Zzt4RYYyCkzaqhqoSRxj/7vsKsKqf9CcRU1
wOkkPoUYSOxP6qjt4DNleyhD0egaPnw0p08mId6rBM3pN6FEn3GrZHEP3hKbUNUWC6tCr5VXH6+C
rJMi148omO0AxuPmFJkpYvgkFVPJ1NG0zCpYt12oCHitln3ObDe86nCvnAYvrOKuBoAdTqcruAWT
9WiZGCw9lJy3hAVajZvmGJmn5IhWfYtbC/X3DeqVOMSIhqk5klmE3yPW5pXhN+oVmGqUrStFuwO5
NRCY8f+KvEuAd5YSNOaijGwFQb8/eomNamVVOe4UfS4mVyhCYJAKs5EX/3CasKkG6ux11QRptsBH
63SbF4hwoYsT+T/RX63vMpWMl5OnYXXomuEjgjOReiMmEUSQgfMdRwZlCpF5QqvIiVT8pbYNirwo
IZAB6dG4E7r6ALxOqpMNvAhoxmGRTWxVhQpOiJAu1d32cRQoPnEhSAgGhl6EiomEFaCF9W8AkZ+Q
6HQLHnwSBkcAWNl6kyLEvAwFrbDSBxCfUtg4aS1qZr1FjhCfVeh6wFH6Jr8zamgpfSaUKEjir4g2
mJs2vIEbJ5QmQVMRDavVonYEnultfsTYeEoesUMWis9jX3d8q6KR1eGgSTU10H1VGhR4HBM9kOoJ
oGNXwVPD65g6Qu/DHWOTw/r2HY3s9bzkdKOhRIWy42gLlmp9MLHRIC5AMUIYDzp3dvxM2XM00IYG
Q6OWvCHw/P1wKjVF3v/+23/847/+48fwn/4zaT7U1/Ks/sd/8ecfOQWo0KfS9/qP/0C6nH9e/s7/
/M7iV7zn/OaJGtHyl+Z2/ufv8Ln/bNd5ap5e/cHNmrAZ79vnavzwzLuqefl8vuH8m//qD397fvmU
h7F4/vvvP/I2a+ZPI5uZ/f7PH+3/+Pvvsqy+DMGvEZg//58/nDvw998fkYx+/uO3/1s9ff/NZYE+
Nc/1m7/+/FQ3f/9d0/+mmIosgXE0LOBFmv77b/3zy0+kv6kWmDFLlPkFUZHk33/L8qoJaF7/G8pw
mjz/HUOSLIlvQ9D78iP5b7oi6ZKpWjwCNPzMf//vYXg1UX9O3G9Zm94BuW7qv/8uab//Vvyaz7mb
gIUlk3UNCkxTdF1SVYOf/3j6EJLi4Lf/j9WSCJlwhXNqd3SnfeI0u+G+doIdGW7bckYvsyP7bKj+
+R1etSldaFMlyhNBteBQoVuv26TCGxM8t5oDCd8pb6Qrfa9uDI+n80G/WWnrUv/O2jLE122FFZoM
KnxN2pK2YvmMdfEGnUKn3pJSDL5X9JJrY7PS6jxqy1E9b3UegbNRbZBhT1G/1p1oH+7mDOwhcXy3
uYIZtemd0yZxY4iyG2RaI2+laXOlaRbVedPKqCUEp3R49Iqj9gDl1cPnxgaBxrHkjLf9FljSrvyu
u85Kyxc7rWqKxKpWYHkthvqE5YLOEsYoObFrd8Kj5QO0EReNQTf/I0ivQFpjJuo0tuAYa23Pn/1m
wM/aXgy4Xsa6HxkMuOw1e2kTsYyRMNlW3l8b37OWFuNrtUoLsFYDqeCCWwJ8G3ztbksvckKP1MTG
OpyuEtSKpH178hqv3r0/yOz7C/2EUyNaKltWUV7Pbo0usG6iTudU0o9Q/dSXn9///PnMedOALik6
OS68d0Rx0b0YGn2J5p7mNI70xdhOO/GucrWDZhde4pkrJ8Gl3pw3tuhN0upDPJaS5lQmSbqWxEC9
0oI0f8RyYZw3MX+Fs52oTQCXEEf6ddbI9vzm2ATOPFOSPe6Tb8avq/DVTfjqcLu0EnUNosF8qBqq
wnF/3mCEhUeCca3OgdO71Z20g/lyIMXzsV1ZCtKlnX7e0rwfz7o2KKoJDEPQOGQaDm7/vrkLXaho
tuZ1B0TDQB5wuuG/R1b1Lw3rWS/n73bWtta0et40VFQI6OzBkZzy3ndjm/K+097Ju9Vdd3FZnrW3
uDL0phTkLHtpDx0CN3GwwbTVjwhQbBOv2r6/CeYPe7Nm/mxMXRxkpWHh954wharn78BTekCH/oWj
5OLqP2tmcWaVdRbWlEdRLVZzLzCIy8mkvd+Ty8v/rI3FdgY4U2qkIX5d75Db3NSOPsNHsSVX3JVX
0trqv9QnQ2fhiZoKPMOcr+OzdRELeKnWqDCBIZe+kZS861MFY83I0zRlH8a+rWnJEfvUo94eu9py
cLrakK6m3indvd/1N9+EyIKgSuY6moFA8mKFtpIwDgqUTkfEJ9ekyp2r5Vpv3xwuizYWqzLyNSRM
Jqp76nXrzktFcBGNpUqyUVy8Auzxw7/VJ2WxMPOoI5nO5eNQOYQcAAWTjMP7TbwNCF/3SVmsSgC+
RqfN4zYeOqc7Apy1T3fJFcqdD9ZB3sQOZdav77e5MlXKYpFWA+UuiK1MVRXuhNb4FgrTw/tNSPOx
+2pPL7o1T+XZwgQeYaaAIDUnO2JAsi+9bnc65l9aR9/i3+qEzsmVbpW1BTIvgDetSsRCRNeSrliL
CcN6+wR8hnf2fEzOt8/4E6OLff1Jcaad71nXQrVtj+U2/Vh/19Yanz/8TeOaisQMuTRTVedhP+sy
JQ4DZS+ucvFwOtReswv3c1gfbldP54v7QGO7GShs6Ka4uIkyDZUfYKRzTBRjmHaturmnOx00kVvk
yYj3Vp8Qb+6+eTrPWlzs7kSPgBaYtDjfsuYBcbEQnJ9631/nnmVjjO3FfwzmFT68G/WIGISzspzm
JbkcW1WymFm000VJXExsbJoozsGdeJnYbk9N+kRQQbZ7C4xkvbvzpnvTHEeZovCGNFVz0VyI8k5H
no6g/oDo5zblgrc8KMIba/3tstbW4gAwkfXvYpKIhBXDEcnwaMtryZlcBUjxejh9aV+qZz1b7P0O
YypLTXl/Jsdmq3vCRjmWPFa6TfBZ3Zgb0VEei9W4U744fWetLk4DBGMQBgOg4yT79Kr4gusGwXzq
Ipl4FX3JCufkhLa+CcCRfBquIea58V/bNOc9X2zPThfVoYuJMqTbaRvupN28ghTP8BQ7cjP7ZL+/
ZC/3WVFUwDmsI81YjLSOYT0UCh6GuTsi8hLYerWxfA+GuLQT3NoRb7ufpy/FYXiUx63wOD/VUmd9
LV86EiHQsZbJN/xKerw6ldAmqXPApAz9fGP+y++0i1N81s5iiuHD6aArMKgWD+EO7TrfBYA+h6e3
6EUhALsyvBfvTUR0ARbpc+BtLs7A1LKQE+uTX09+bRffQ1MIr8V946pb8yr6ZtwhKPT9/Tm9PJZ/
trk4BRVUtyrLxNEJoAdjiQYogar4F6JvTlvVlDSevaohGvKib8IEwwqvd53z/QRAzC7tYRd6qH47
veiE27XT9WK3yG8BqwalgXjW64srKDv0lg26Fe21rbL71a1/4eyZl8DyVNWIVOnQ/KC3FjtQAk+F
I42sO8MXmIRushXsWtnEe8UGBPuI+8nd+9N16aw7b28ZHJOhDRpye46mYPeHdHUDxqIVUyT+Evf9
puYE4bt9m7/L2eWv6DkCrQpjiAHEjbVJ3T261XbrlA8Y+TrrSb1Lc6bpBlGGjvGLJS/bgxOCjQZj
2W2bvcKjd16K0WEt1JCXQQ07jIyhZpIelZial2143i+sqQMMjCW2NSq7gvJJ0etNpsH5SJlC5OE9
xD/5z07aTBbJmfY7sBXfnru8dqJKy5tSVUyL4I5vRMpSMfXFtlCrXJ8o/ctsP/NQ8wDuNshM2eVd
clhLKyyn86UpaGiiIck6yelFAFAaVN8oQVH6xuxM7khj5Csr5mUTn++GZROLex/srTJM3dzE7fyg
D/aoUhbOHF3xbgQgfqV49TG1f6VOpoO8lw7VTbr1HbA76y/+5V759W1IzCoEV5RX5vV2Ns9Ug09K
ywMSzWmQ+bpXB5/wRMdmS96s7JTlRbFo6U2M3gqdJRbM4hxKtjcKl+EceYxHdReuRnIX5xENFBm3
QktWl7cEwXokxoIpOWQs4Y8+nE6P73dHvrgoz1pY3Am1r7WUARk4CfGodjOhdOboMzV9Sk+4bhcp
u4Qy9B3KfdAiQjP1kikRPzfi8CMMVaoAtWZ+w/lc9HQ5IzCJiLU3mCUFLkRkGKFhepi06CAVAeXM
97/7m+Tjy1ScfffFpAuxnOlTy+ggHZ77JtLVoiOm+r7TvqZoigfFDRwgDBsHewh/Ig23cofP5++b
HfBn88uVALvAqBu0hpw2CmJgoYiZ9x1yvOhEv9/RtYYWWy1G9TufSrZaaIL9Bnh/EwHg8fPAeb+d
i5vorEOLi9RAHNicTNaCEDyhoHWjDZmTWIYjnPyVtMHasrPmu/Zsv45aLkPJZOyivXmonNEe3dqu
WDQ7TEzISUafKuDpFAAkVyk3/V6+Wrsalk/CxeJZ3uZZoSXxNPENrOQ+9b8WoOjR5HVP1jZLv2IG
928uVmue5LMeW5F2or1SdrTb3gVrvgMR+3GOMBV33HXKSnMrB4e1uF8ha7XFmNG7vAGMVd71hA7v
L5a13WctrjMpsPoAgQXJKb4gjrprvZPTfzU/qtvGs5x8t9La/GnvbbbFOdVAukGhgtYqZ3DUJ2QF
7vQ/RKxoNtpBciNXICMTeMWXaW0k3+TN54UiozgKakySZWKJ1xPXmnDvg5GW5wpO+QHu2PfAqXYA
Dze4ELhA42wkIO7ajfCw0udLk3je8uJ8G9VawMAUK5DTNdzYYuu7+ELxuDY8JA4doNar982lTXHW
or6IG3pYpDK8c9nRpYdgqB2Jd1+InkPi34Eu3wVp4630cRkIvowu17aqG2QrDGWxiqJGOqGpSIut
nR0R1rJbD3kbN/RKx20dhO3shNSzv3VM9/2WLw4uRXTCQ2hFurQY3AbBAhQamNZWa11DpNBjbt9v
4dKSJc7jSUJCWSLT9XrhSEUcAPudN4iQ7ARFvjGKLnHQkYR4rUaHKY4O7zd4sUuaJpNWQ40Q4avX
DXZc1JIVCUQLEkG8HoOuNJ33m3hTIXiZr7M2FrtBrrXI16FbsxvEYdpU+9rDC9719R89xzjV2nD7
vy37vTRpaHgMKCpPvGXcHOKCOqS6L2MLWgP1fpD7/mGlV5duPnicvOkIl01SHq9HLgZ+pkBlkBxZ
axH4kmpP7lsw4n74FWjd9yLtD+rYo/uvfpMslJAaGC/IiyLYLXrA6Pet2bhFclpBI1y69wn8NBo2
gQfoi3tf8P0JefhJQkcdGr4GtJuk91CIH1d6P9/ry7OVR5il8GYnP6kvFmrCuMABwsRCCtGfD4Wj
kDWorMBYjsKnDPm102RuFLP6HGfqlvNhhzzZl/e/w8W9cvYVFhNQlmoIs58JwBnpU1SjPj4ph7iN
PCXVb9Qi/fy/b04ROXDmBSW+eR+FVQq0C/QNDOX+M+bxjtlTJUzxovV9V8iGT+83d3HXnLe3mMmp
LjgklGEOd0RxD7Er3E07EBbwZ+5Q7/kLebN505y3OM/5WbjRwyk51UjuO42YgvsbDPw3oXN6yFnu
shYiZJli2gDuxAYRtgpoubSfzltfhHdiro9URFlRspfs1fv5lAgcJGm/GnbInQklaBccgpWg8tJ2
AVY9izLxAiS78LrLeRfWCiKqaOYaGKzC3PqgDPcrE3m5Y3+2sTj+sNtFnAdhFzpW7MOr+KDfZTuk
puZn7lz0FUiVfDvZa6/ti83K6OuoIipjHO+vuxZLk88/hHMoAhJoZFXg5FgTkHKGaKr69cpuvJiq
YGP8d3vaIg7Ab8wfMLTh5KEQNTkkRz4bbr4HUX6trdwoL1XI5elz3tZib7SyhEeBwNaXsizwzBzk
+Wbm8t8nftc/Qn+VCqeLJgOpAOTZciglH/xeTLc9WsiHCMkhe5KG8ao2KHDibFqjlK3mDswD3/VT
UYbGV502I0DkjT9z5BFytFAC9SWny+Vgh+JqtEPgBjsXAz4RBFX1WUDFYIOJnrQaS1465s77utiV
RoJKbYcMnNMeTHZF+aE4MroOhQSv+Jl96lGs2DbEdX8l2KG2bZkzCFBUlxU30MvknuaXciF0n4sO
W+jKWgk+3qQQX04cUqM48CJKZIqLB05QqarM9gDb8bPYByR9m8+WLXmTPbm5A1PLWQM3XXxEKmct
zrvm7IzDnQ/nW240YpFqnzTXFYTPFvpkk92HyrWx4yi3K1fwVP+ubYpdTx0jwL2s0cItioyBu/ak
vPhUUBRxDiRkXGfUxRBE+AhGokoANm+b5K79hLEHeWLftVz0A9zoQ2Mnh+oAuHwlQ3DxMXbe8mIo
1KxKGnHesARhrmpn1C8Ed96yGMvfrm3ZN8WLl6k+6+fipFURtRLbubWGhJ8KlAFNvujOdFhX4Uv2
NIFebxcrJ8X/p1keCYoJEpU19nq+hwRqlkXF05Hv1Z/wb9yA0qZP9AmbaAPB4fO/gBScT583p9P8
MPlnm4uTN8UBGfl8db65hS8Z7Wku1l326Yq6+F+aRI2XAmg6zVC0xa1ZQ7kxrAgVe9mLb9B02qFm
toWr/ZKOXmvt4lF01pj6ejA1GT1wFBolB5/DAxJuOLh9CIyDHMcPaFgGK9mCt888YMvcXTqLlHSm
ulifTaWKmRn5Irnvk9eCplA8wUu3a3lv6W2+f26H1YEpJObvy8q31Bg6MoAw/BOq0dnWBCk82f0+
3a4dPhdCOlqSADCQFMCdXltcW2KTCyjo0qNgL221bbINHMP1j9gFbunXnbB9P/K4OIBnzS1ujlya
WoQ9LQ6U4D6ABNuNpWNJ36X8TjeBZ0PnaMSV9Xi5SUMhp27IqEkuVghWsJYKtmdyjNbYSYEKCxed
WXhqhTaLauIUZkFICQrouXWerV0n82Z+vfEYX6aS/azqqrpMu+BPooZaxUzOqG+OeFuPnPQRRdSN
ebTu0RCwufN3wtY0HxTjuLY73pS/VdA3580v9n0Ud4hFwudxhKvsmN6ku2k6hoNbfPTv8X+7EQ76
VTBs+NcVJbIrHo31rdxs1kLaC4HYq6+xTMg0CO8j2KpNDs4YBGL4sj1qrridc4bl1fsr7MIdMrfF
0cPGUUmMLI4fhBgjrOxVfFl/wkuikho+lw5GDMS1YHLS7/9mc4vlhXpYz6k7zBPMJWLX9tBsBFvd
WF6+zcrNWpX47evgde+Wd3OD0URtSrP2B1wy66EzkR2nFrXSq7fH6utmFged0ZXSrJ87ORhwXcvj
RrWbO3ir18hay3fJp+Tp9KW9Ha/MD8JxpeV5et5umD+nb3EpDwNuS0DAJ26qFHrSSeBUmov87XbS
sl1F7JE9rg3qG5zcr23yZ6OLKzkGXd6JOetT9cZPGlgjcCl32N5u+612EA6dFxwST1nLPa/N5WJz
FqJRqoVIV4eKapXJdczTGsmptYBjPlTfDKmiUq0VyQlRgHt9R8qSBTlKQbMch/OD7IYH86hT69O3
MylhLYabV8ayMaJZROiA2yjWEn/HzTl0KoVoB460XYc/hlkrtPnYpOnKGl1raLETBEOXikgmzDBQ
xMJr2m4RHD6J0WaoLPf9RTkP0Ht9WuwGs+t6+Os0hYc0cXfiqIiyv9/EhXcHHiRn47ZY93WuI4OG
HNZL0F0OT+XBPxhucKNNeAMeEYYDvrN2PVy6nM7bXCx7LWuEPpJTriVfz+y+BjBkqIesp6afIVKW
RyPiroa/ssXXJm6x7HEfAb+PJquTKg9TOG0m8yaGJTMJ1dqYXtpgRGoGwRp4GrREXi98y2gRUBbp
X/IFqvge3z0H3SptY4gc0L9KVhydw9f3p3Kt1UVIZdU6figJqwV5GGeEtF6Eql11/cq2vjiMZ52b
d/3Zs1EQT1E326Y5pZ7akpV6UlpvmqJzzPj+/Q5dvL7B0ElAyk1SU0v+TSr1vSUjzYpXc432soUI
KQogVofktj/ujAZrDiVROht/NQf1rqOJeMRKFHfh1cT+AGjDy1xUNUNcrBpBjGIV910OSBzaPR1S
sOGZWe5GjmBnPw0vcyf8vbAH2P0L79JLl9JZ4y/x+tlY19i6lhESW3Pjo6vjRKN/AnVjtz8s4GCC
rH9af7NdnF/1hT1pmOQ6FpszD9s4G82GBI/2YRDQuTMDp21w0ROTlQ0pX+wemGlTBmcjmi/X41n3
0krjZaAY4kt4JttkPQY7PWhbzOu3ujPZibg7QasJt+SdNuIhd8ur4NtacucCyIkZPvsWixMQieTS
r058i1+wcd2WvsfFNtK/ZdVHk7gD6M38LQoP/pcweLW6943DWihw8Ug8+xKLUbfQMTA7xLgdAy9N
lBT65krGfvnx/5F2Zc2R4kr3FxEBiPUVqM3l3W673S+Eu9tGCCQQu/j136FvxO0abkUpvvHLzAMz
zkoplUrlcg4fPGAqGKV/RUqj26NxpN5fPmVnJWP0dWn7MT1rvQkLWwhgtkDIDTIVeYsmORKhW3ba
Aq3b3QAvVCRG3873QWfqOkDOn+8QdzUau13QkK/O1lSzcPBCIBMtK49wK8rR6MQPoEk5So2W565S
By7EthAV41+rWMQH4O1ApwEvaIs+5iAy4RbV3NZnXQUqIuA3RoYb/molYwBLLgdUnImEGogz6PAB
YNGY3Q1RvnTI0+oTOIEboe3qPndgT8Uu98LJKULoRYcFSyIBh9NbCnIQBSbK3o5nh+ic4bkD+8cd
o6yG5Md6XAXYSIK6KVkO7JDgPYU0JQb7k2WeWGzqG92mnXUQp/JWdw2wWYHJWELe8opdHjnZjyLG
cMwGfVSv1gNBJV/gLUci74Y8jzH64+50scrZ1fUtNK4CgwUPgOX7yerSMgXOKkHJYp7v66IGDMOv
0aWR2eqm/M4KCtDzuwAyYU595QEMYYKjMUS5MvUV2LdewNgH4LsI4EKaXTwXJzgnglanDjC0YV47
0KjCpdqUbxKgdC3gqi+7lctSgKf/z3UDgzdykAbUCZwqoqBOME2EemOmibXOiwngP1C1AtbGKuhh
KvQbdymVCQKo9A8Qk1RGpZFxfmf+ylhZYTVKp2EjFmyY7yUAmIw66X2cbEdXqj/3+kXy/7/KLMfv
xNasdPIyMLwgtKqOwacEPxZvvwsw8ky9JlbUqbRyVSAFbu1+gqQwuGsqUN4SJKEepuDl3xjBX4VW
rik0PGXYixEwYBe6NAQ1F4gIwEJ8WcxZ536ybou2J+sGZrkOE5DYIEsBMbcBkkyaXJag25l1jADa
OsRiUMRyfzuNcwUqwSgE/A+g10FCdLgsTLc5K0/AGgOw0cvmNK1MJgIUXvCCOeV1T+4uC9JptfIE
kpGqdkoFoIKsi8EiDZLeH0XxmJd3Zv95WZTmnK5bqvvOBhTLskUiBVMGev7BpI2ChMYQdFJW3oD3
ncAfhhQ3+DbSJy8A6zuIlr6mysod2LXr5F0HIYbn3gIrMQG934OrBo0YjRU45J9GbWZ8GAcTVtAD
eHXuAJJWbxzziQfPX1Nn5QrQyWmrroY6rSwSsxIJIEoi0I1vL4vRnNF1cQ8YiKFLetha1mNTgLdb
zvUXV2xZ0RM3IDARBDBSiHDnT+AfRo710nXfZoDdXVZFtzMrZ4DmFzBFc9w5tffSjZ+eAbaVaU/T
QOMHzkXmJ9eBs/IDwOJuKDhacB247KebYdmm6Sqs+z03wke/BOxvPf2+rJruAK08gtUPoFm3YHQG
U09Ib9yiu+XTcLgu7aSRs+6QAExiJY0JWxVS0H/cLzDDoG/T3NtnTQ6lZNSZACLgLlhAp/ZAAe1d
Gg0SPmTCs202bjxuappmzprCiYiVKUgFFmlwaOGCcz882l4FCs0e+W8b8F2XN0YnaGULvQFkOrHE
IGrI45kAsU3+EvLoTKlm0XSCVhbQevNU5xI7k/aAP/ea2AneifPsMt3r7+zl83fp1rUZwPJJJ6uw
dLXdxVPoRz2orlijIlLeK+vb5eU7a28nwlYXg49KmdumECbRrVX6QO3wQCGQ6+oXmsXzVlfD7AZs
lCNOLOjDgIkIxF4XaLoHazQ1u6TTZ3U5BCwAmYG3CMLoFXjWdk4NRMxGfFHMcsJOPGqL8n0Fzh40
TlUfobPnzu/232RlHTRILgkIglfHsqQnIgzHUpbtYGeG3IytrAJS6LewAgVdqmurO79mfyWtziqo
aIAbMC8+R1lg/HhvKTjf2rfLhnbeAv4KWZ1T0hcjn8MRtzYKZBZ7zxYujj6IQfWs2Zvz3u2vpNVB
5VaWBQ7wZxMe1u/9jBoSbTQ1Tc2K/cmcneyNzAtBAo7tB6osCLFlNHSAmLZ1kc55T/BfTf40Kp2I
6UThTiBDxeEEuRMwnrI+wFX3yoNHMvyrt9xfc/tTuD6VlZUOmJigEoAfkfoHHUebbQSaZDG4eNkS
dIu3OqLASqRZJ6CVU4NxgmMMx/tEQ/TXhKwOaF+XBYDRccXloOOSM8BDJw5mQ3r4mphF15NVo3Ye
lmAxxPMHREs9t8HAhqF2EIRdFqM5POuxVuqB6MSTEGOMT375LawtMD3fZE6RXJajM7iVJ8hH0H2S
EVtTO2AZ4Ldp9jGHYI5UwP8PxReVWnkEoK+6AO2HsMqcYnSfyw6UVSka3AKmUetsLe/El9orl9Cj
sxWc8KjlLbM2aGPbsgRMmjHQBv60PPT7L7rUP82pJ3ZhjaEJXGmcJl79npbxatvejH6tsT6Np1vn
eMB2YzGQCsD6vOHRn9kx6Mj3yxZxtvPpZOnWqDg8FHnh1zA9DH8cnao7Arx76xfGDVvgkL30rUjb
naj9b8UEHPbLwjWeYl3mEqHJx3B5txguKA9r9EIFMmLGx9ekrFyF41XcDgQiyBpI4q13m1tTJJnG
H2lOFlk5Ci/zQUq63LE+MLXH2wYzrWPwSCfgPurgmc423Jxu2SpykIwSm8+osgIi/Co8LohoxTXa
4oCRIHY6S9e4pvWg1TT2BbiYoFgmX1gDjO1P5jzYc6ExBZ2pr5yFGmobDDs4wVYLduKcDA+lUf2r
x9ffO5Cs3ASCugITDdBFtCw2QxoRQKFBsEYXjVmvUz6B1/hzXkAMEPTBN/EDV2/UTM+XrVpjcM4q
sB/kMDhNsVyA+Q2pAW/Wd5tO/hyLb20pk8uyNJvj2Ktb0KWeAYYq5BfARW/Y81XjFPvLInTqrIIG
MFyBcRD0b8nk/XKmG/D6xVP1Ai7UyAnyzWVZuv1Z1D1x3k0dBDbwWlFdVzO42u1tA6zltG6+KGb5
GSdiSlMFaZXijsgGPzbnPvHBoYfN+aK1rb0BqDn4LHFJZA0Yhzsz4tZtmftflLKKHHowkMy+jTUD
TnbUpALQo6AnaX9c3pnlAK77fk482zrx03sjzx0wwSb+aG+AbHBVmnQzVGTXBB7YXToOQP1w2AxT
qbHwsyVM10K3Bf6q7aLn4Z+bFXQhl04H/cpDO2NE8Z2KHyKpdgvGV0iNWLmb/7QE6TK35/zrqeC1
4TOnQHV66SpROViyaaLm2xqcb5TqskI6SSuz9xitUbmBPabpfdrcD2aHp81Hrn5d3sNzp8u1PHRW
BaEH5KmVpdSy9F1ACMIxof7F8XaaQxYHw+dlKeeV+StlfV+kVYvQHMtmAXS19SWo9TqwiYMSsXj+
mqTVpTGaWUdqAn1qAjK2jZmVsdGis5XqjtifGGFt/Scrt743cmE3Y24VCIeGTiQjfMdWUVpu0PrX
bJDhF3tCcrk3B9O46ho6HqfSEcD2C+sb5bj10Upz80hHA30kRZvvyqzGMI1BAQAUIPVc9uAQpLQX
UdO6Ddh+axULW3m7zF/+KMjEFuz44boB6ef1Qkh/nTvFeACbtHOYmejAgw0uqTacSJw3KWgTMZF8
f3mpNaazvtNkC17KwEUHThl2GyV+jmG5NWtP8y7RSVkddXPM8x5DW3CYaJpS7hjlQRr5tNKI0Vjo
uoyRlXAbk7OcA+sh569EVAlF7UekocY1L6Z+yWxW57ooyoH6LvRhIYiSjAfX/UjtJ5bbEelQfW5f
v7ZJq2uNVKC3sw3oJdJ3AbYpU4BhCAhQl6XoVm/5fnJ5WpWq/H6JB0L3UZW30mZJFoClc9LIORd3
nJ65lbcCSANYxRS0CXMnosKKHBCIud0HC8yYgUf4a1qtvBZXAUiRzMXAezADgUbUahAa8GdOdM5E
t34rr2Wi/T/wFNYPvJuR8m498zNwQIb49CWF1uUMhzDStTWuTfwThfRiq5SfENlHcvg3KeaTnVoP
zgy97bBqgkZg/IhC+mZPt9R9Hivra3vkrtxDMWbUK5eVq/FOVOF151k7Vr3KRtd/pzG99dhWgcCt
T+vFQSA/YuDqKsgv6aEXzATd1K+v7dPKR0zebBt8MTyfv5H5VwhOIKcE6YvKNKunca7uyjswr809
S8AgpsKMDGS1lwx37eqeWMvvveDz1hUuMC+2hCxiRIPESw4e6b7R9AjoNFl5BjAaAloBI1NIjMDe
nIVs+bH1dE31OkVWHiFrBvBf55ACXqkYVHVRO79c3nqdHitPQLwanI4EEgpARc5ukzRoRamZRorG
36yLWmAkJzwVkMJrJ/YnFoHGJq7Ge5prBGlOzRrcIpD97A8+To0qOtx4KAl/zu73PLsfZ00RQKfS
yhFkEzeCfhmsyOrbyXokYb5x5B2p/M3lDdLJIf+86hqJegy1ICc1bwKzjavwc2pzHJzwa2dz3aY5
gzhu4EtRa3TeZpuAbPDd8Z8vK6OxNm/5fnJvK5MBOHGJlmlvvpVtegCr3Q0FG+9lMTorWNb0RAxI
SSsXkAbwnRnKTHwvBxCpNjLq6U+31Q006nRaeQK7BrNLuRQ3jUJENa5qIZ7AwadRSWcGK08wO601
+SGkSOtK0e/+pJASzaMSdbTLa3fukX1yka55cSbJi6YEHVhCvG7TgmscadEcqYNxV5dRFeQRekk0
IjUruOZsoT0Y9oYeIm0Q2HH3VYDnNNAO0WmMwl+lxHLw/gamAaMQ8mamIAsD0/EIyk4q35X3cHkR
z2q0oHqhe99Hs/5qt6wRQJ3p0jyU9nzjey8pq7ayePuakJXrzjJQqtrZkv/HjFrDZSzNj6Lztpel
nDW8v6qsXTd4K6cuLKHKEH5zvfegBTaaAAS/1BmeZs3WrluanRJphkvbbHGGQIhYOXbUZt++ps7K
bTdj34JuFItWguZcuSEKnT8baw9CPI1RnzW3k3Vb+W3QwBZDmaMbyhY5sGFBHTgCl8dDhgpTE5ku
B6vbpVUER9IQtI0dcrCkQxKsea9bO3a6B9f5N2/wE62WTTzxrL1owQFYwBpKtC3bw1uAOE4h73Z5
k/4MBf9PAHciZlH3RAyGP3OkMKCOmYO4CkiRby7lv3oFyOwg2PoT4tN+ALVdkMzl8E5nyaNQDh+y
tDRgWWcDsJMfsnLu7VjW3vhnfBKy3bkMIs7QPXlZXd3mrbwF6KddzBTAJt35vp0f7PynpMdg+Lgs
RXe+Vu7CrWefM4I1dZgdVf0Pe6JJmT1dFqJRZe3Kc/ReGOZS6BIuCNyLHFOMb4haIj/Xod5o1Fm7
c5bl0s48WCJHV0yq6mga36vw39S33L/7v8arr5SVG4bVQB/QPQet3PkLIHH2m2Ek6/LK6fRZ+QvW
pq3fMegzAR0RINaxyvDmC3XtZWev9xOFVo5Citqc5xCFIbd+ALJNybqN78gYzN04QQo0o0e7/1eh
8onMRfWT09wZFStlBtW8fo7GAUis9U3Kf4he03V4tvR5ulsrt4GyO6vLpRuQkO7TAoyMnf/yOb+f
Zn5Fg+xl7M2rwh4S5XT3rpm+p+z/D3Ybmqe/YOUvSmKNCpy6GO/o5sixv9vo3rSsN4cojc/QmcvK
ZwjTnYCsDEEd4jM3xVigeZc2ugkCnZSVz5ANqHPLGZ6pl/dD0MRqNHCf6XIqGie7hleZirEBXTK2
zc3dZ2NM91LpsBiX5bhwoQTr4G8ubHCSYrnaoY/zrjo2IIdVrh8p0mL6YsvBbvul8xzY/zR6h3e1
ZbRQilcfjJRxjtBZ+57SuNtg5TScOVWs9ZbOoPBXPwSRU/1gYMA1J10BXmMIa9QWAKQYqeDLEa5+
gqkzGtsd07YE6YQs30/8BJr1isJbWoJk+tS7Q+ygMh7SXHNydGu2chKkM9iQL211rfEaKB7X7T2T
NGLasUCdoJUv6Ny6EX6Nw2O3v/J5iFS+8yoWT8LQaKRbt5UvyFmf11aPUHPwc1Aqh3GZWiC2fvma
Qa98QagmY8mH44IiPPFKf+PbVVQS3TClZtXW+OcZ+FKUr2BpbXCbASCn7kBBfV+ZX3Sg4coj1LZN
FO+wO179ezJ/1vLFyD4ur5jGr60pROzOTkt7Kanm3nOb/iCTbgpfs/FrvHMmPYyBLh0rlnqdaqAm
BcD2+urDbI1prvzcHJ0O5sXHR+AkRrX/5Psa49Lt+uro15kzG3MA40JXBNrrQSBJ7Ag82pE1HC5v
iuZdtsYw7zw3zM1i0cYCMoFL4sqWkUBiLay8SOrKw2d3CEgXlueDyRT4of90aXPrlq1hY4eK8irN
y7ioF+bzj8sq6YQsi3viNwuDuwOuaTzKSjM2mmFTSVBk5Lpnik7Myp9ZlTmolkGXUqCpti9BHzHE
GfKeX9Nm5c1aryiMcnnKNsSLTEPG2TBGBX37mpSVN3PxYvjPWPE8guqLojoO+EwU+C5LOWtsgOoA
erYH0p31tVkQ5dvO0sJYlZ9DfRf0VcSmH2l7oDrgq/Ob81fS8v3EBjqL1GrGmE3imtUVz3FKPXI9
p7pQ7fzL/ESjla3R3AQkXAY5JgApmsN4mwMOUybcjgxwwdEN6G4uL+HZyO1E4Mrq6sLLQyCA4tma
3RBFo2m6mwIS1fIpH4PYkLpWM91CrsxPzWabpouCZfU2zb9VqqK50GQVznq7E51Wxpc76MrIliJ5
56IhuX0pyBgr/5fpaopUGjnru7STaVqZHeQg8xnbxoco0yj37+rh36Q7/+qzvkvnGp2SJF3KehPd
pOOwtaYbEOVoHIPmMK2v08JEBuNPbSc0tk3T7/gErDVvE5L8UNrby1ansYL1zeqiy+U/xZDZuHJo
vq3TGtcR12ikk7J6jPNm9sdgqfFyy06E00WiSxO/0EGc6sQs3098QwA8mcpYXgljU2Gk7KHz6tiv
dbVKnbEt30+kqK7K6LTgSNEmiCdza3Y3HX8qq6ev7czKH0w9zzpuQEyWAx7Fe7UEoDinz68JWTkB
B6VKJisEoQGdj3ZIN3U47DHB9HhZjG7JVn5gVh0bB+SYkJJ7CuSHKLwNGKYj1w00j9HLR+d/mEIn
YQUjWdKYCBQiDE3G7vxCHZXk3Sui+O1lrc4AFiMJ8l93gOn1f1rCVOWU++QPdhr5RX/X12rDAXNn
3GJ8YDt+p4/hVbAvH7InHTDK5fUENds/BaeZT+Z0Gf8zUcyWzTWat2OA91BMHGpUXB7W/5NPOFFx
9fAG4jZwg0qBTNPdjFJS/oey4g/7KmhnD97W1DILXT7EwGz9p24iVYQbEj62I1PEch9VH4HCnLO5
rJluCVe+gk2SIDyGGG4gT9f2EQWJZHo7FTqOFp2g5fupu/DNym59nGMbIYM93pCuBDDhoa00kK+6
dVv5C9a5YeHYkJOO70ZnxASevCt0aVWdlJXD8HgPZPfF8pTiGB/B1C6yt/Xwb0b5T0/WymEEdOoy
tQwHV24Vmc5TO5j7QV4PnnG4bAYafdYIa00nrXJu4JlSFAumOQfywZQA9v6yFI0N/AHCOrGBdsqs
cfAgBajnGz49m95PL+TJmCmN/zv7Ev97XP8kjk8EAY0/DckysZkBnI/0v1n2fFkT3Xqt/IHbisab
l1uJV59GzxNiGRhz1YEHadz4n0G3EzVKRjkHhwISCsarC6jGFmOHdX/b+o+do/Piur1ZND6RNTgg
YJZLmszgLbrPbzieyXPvx7TwNZujk7TyBETyHlNES/Q4Av5iuq95F9tpEeVek1zeJd36rXyBMPtS
jQKjUa770xnuGvGW2fueiiir/lVq5sTiVg7BFHWRDQsaSt/kW8dmYNgr2julzC+FENaacGqqe9nl
C5iDGgBtNmEIK00G58gMXdpUY+HroWezFqQgFLtUkhd3eum7MaLs1+X90VjCeuJZUmbYfPE6Y5Gi
kX1vz2xDDDSiM80D7LwyHsD+fWDikvW4c1G1PqU5/OgIUBfXy+OlTTnFXO1lfXRiVl7Bd2tvcJYw
MkfVsLKymHVF1LJRE42cX7a/2qxCg6KdK7tZrriuvhsAKeYxEaXeXaW7Ss8fn79y1i6h7MFYvqB6
9M73vGEReuBilRaJI35YVFfftV13uc3+J8gCOY0XIHXiWWscRNPvR2DTZn3SCLQA3PoZgCmKMmiK
nTVz34nBOjR9NnNJZDwHtJhjS/bixwQyndc0DZz7DBCOGEcCuXN3ZOh3toPI9wNxk8s+f+5KLBsm
+FUDjGKQjHpWpIQFbsogKNBOoBwZ9FHjTHwngAbqJlUhwx8sYJ0dKWY7OzYE4tFvs1sQjGd7NEwh
b9kot9sBk5DdpFPB0bbLA8+IvMb0usQyyKOfsxdvCI5InI2HEPyetxQDrlNk9OEH5jb8Dcu9bk+q
EEiJbobRjowNr06qqmfOgamL3JHqrn0FveJQyeBm6ufDlMGW0dg/4NEFjuxPI2fBL8vO2gNw9st9
VaS30gma7TQLHgWDTxI5TqCVboI23NS97R4KYfWPwjfoI5+9owRN2440BeDMs2Z6AJWrSurSmjYh
6/C/pUG6H8nsRz6ADz5pNRMZTYEM0dI5OEAqBuY/EF+K8F3SmSJITTGKGKOG7qI3jhZGukmzxi2i
2XTrCb3aKd+LVFRXhSrZjmOyaTdxVYJ7x+1f3SElu9T1MUzCy0dgs/X2XrgkF9vWCgwGjgDm+pu2
WWYmmpAY2EaXpoes9Ocjtxy1A3rCwOIyy7KrQZnODoPgamsrIPnshpH5O2CsBt8b1c32ZqKBFwnV
WRvgADa3NJdF7KXy2rdBwtp3aFQcfSfyZOYdM4GJpSIgSORyZv3o3REgxozNoNENYBt9GexpXoff
upGjt94lr2bplse8DRtQVdkLipQqhllGHfDZoilX/rXIMvZaSSpYTMbeaONayLqMg2aurxgaruYD
86x+72RBmPAgH5IKoz0YZaLs1mnrCfgTmZFhtLgEWeUUBnETIACdlUf3fiqzbZ15TcS5W1+ZdChi
J5d4HElK9oU1gQ0VQLMW3AVgTHsna2KzKzmGNzCFj9GHEud7RpotVyBOMsFMbgAZms9ZAlTgbV45
aYQH8rPdqL0jyqNVj7FLpxgv5y0ru6Oac4x2VRuAL8SclY+0ma5bQ37OLPPjqgbsc2DL2yYv27hr
Kbggswzz0PamKvyNCsFq06aJm4nDZAyJ57PEqp0nMZv2pp/zt9QBCE/jkZuhDG8GUr6NU781vFpc
2RlB54RU3wdrBPEcuhYBqNZVvruxpqBOihmhmShjq3YPswm+ibr+OczTU4BulRnoIdHs10eTVFXs
zJjdT31qY4HdbWfbO56Tax4awLEBhy1oF9vW344WuNObKYsqM51gWCDQgs1/tCnfCJt8B8PfxqZm
QkT/254KsEdP5Y0AbThj/IZVqAtO5gDb94m6Fr15M8oS0FlzjK5S8DYx+2gr8jtzizfhACehGt9R
troWsot9T7yPdRAPc9NsQOZ75TdhZDt9VFvgFGRo05sAfDMXwZ1hhvmBztMNtTyc9nE3234E/ud3
wtDfadsAoGzkEbzHsFdBtymqhwVyOE3Yv2SZfSgnaz/x6dMzxU/fAGxP1qW7FNyJUVepB7Bwvouy
6aLcKLdINNgRs8WVm4937eTfuWV2NQJW1hvpngbtHJXADjCaNotGIzvknhl7ynsJuvLgDv5zxWpM
mQFTVAybEiBIkUPCY5nmAAkZA+RhiSmjEuOW3E3tbRFW13woOShTu7RH7xTz4o55YaK8LD+0oSg2
ACUAYvtoAax9aviepbNpYolKDFrldm7djLi27noGmi4ihgL9GuobmorC696vBMb4hL0TmWMC/q+/
8TJ0CI6Qt5VACd3N0tzQgTjxEMxbAynjiJrjnR/0mEttrirTfgSiEgYcW1VfWWH33Q3mPSjY7iZA
SG3y0igTboJzLTWBtJHDSQK3aijjskrv7bbwojAs3pQdHvqi+GzSckhq3y83gwewVXSY2FFjhN9Y
3spbWJaIQ+GmuzafjujNeyQmZtXkbH9U7TQlzZSzGEBIH55lIPNTZDUacHoQdoEvh/JhM5og5nBx
9FNy7J3uHY/y70PDisQFEc3VqPztMJdbI7MwPQ42rCxvE9LW4MQGZHANFE6f5eDCZnNcUXSGLO6k
nPjWMFC2MeU0RhMxv00p3cHdA12hBq0a5VkZ0Y7We2hjAbU8lJE0+L7opmEB0977wfQ+WcjtVrk5
bGw8pgzXD6Ipc65TS3RRZYz+tecBwgz7Yanj3HpP/lCIpCuXfo7Wrg4pfmtepUk98CwBftahMN+b
bHxL7bJEqOd5mE/2HiVPH9LODzZNI7dGY1zlQhwwofQbkAZv3AoATS83pGpf+BgcBJNbIJoXiVFa
D2MhtzWowVLRboMsvzYC897yOx8PsnDDemCmuKKZ7tNKHMRM9zXmKzsjvWapSaO6db6j5Hjoa+vK
R05+6gRQH7vpgO4v+cpDGgJhnIHVNSWRFJMVtQLoQmporjgQDyq8+sbW3nRQNUBiEkN8gCBvs2Qk
HvxmF9m1cW/O9YZmJA5EFjdt/Q1Z5UcP1DO4V8o2kta88cGHl1hZCYRgj+2AzTQmDiy6s8xtgyHL
ODcx+j6Qe7d3rlgRPLMhHRJW/vaccutn4gVUL8+pnV71JcFsPJ8+wEP9y5ybY8fTZ0Ni7jQocV46
e8iiiWZPEwvva0Iinsn33Pd/T9gXePsXZACaaB66XVVhn+Xkk+cqBDILSAHAUYOTXQo7LhhOglxG
yPBfgpijFRuZttuuoxvlA6DVxmWYVtU1+EYjU1pt1BZOczRl5USculdDPnZJ0bRm1EkTZbHKPcoh
uG5Key+D4Ns89K98YN/xUvgxg64roaxBoKZeBkJ3WRNgcJL4uMaAM0jz6b1p/I0nMOGLAnUbjVZ/
m1ZdLNHf62X1tZX1+0w6ZeTb2d5yWieRAFXjhH/Q+rcElgCxskNGJZobsgio/PSKUCdZ7jdr9q+a
HDc2cPRDy7o1MoSlHRfbkAQxAddgEDQ0ykNEkv0Y7Oo+PYqsPAr/V8hxW7gIRtG49z1z+LHneMxk
XfNTcrHhMve+w0nsu6YnMcjlbp2MjIsbzrZjDrBExL/T7RyAydPB+oAtHcwdFtvnNdvavv800KDC
zTYOMX7+njYDvI1KpqDZSKCv8oEDLMhJwLH4o2+bA+3BDGdO6NumYAABGdl2quaks/NtMdtVjOHj
28KmL5ide6FV88NXcodkT3BFAjyQMVN1rKps2hfC/VYr44qKIs5c+5qAccOfq9/znH/PR+vB6o0f
hmCYxCQMo91D6ieYkdq6gLedQhrbc72vuNpPwtwws9mDRWHrWsUjcDavzczfjaJ69pm681zeRGU5
7zBf+SxJGqAv2502sumTwpSH3AcW3kT6OimVUyd20dyolj6CHPBoNGBq8yReDGm3nZjciZYnDmAP
uFnEAxO4bLtjk36f7ebVSudtZRpHoy+3HQh95VC9iKpBMNmq8XoQQPiTBRv3OXEPKkTsBVqFjcL0
tbQwTqYMGFYOQgdHti9OZnmx4wygTupzONjZOpp1JaOQhNvCrnZ9kOHJkO5QvaSYTRzv86GEeQ7v
NUxk2zpOvscaOVd+NVOFdk9Bi9gv1CMixc1YOC9NTXF4iPVaV/67YumHEc4Hs0X8EzQEfVLzW57K
l3E2dy0YtJQyytibChqHofhIHTGDR9QOUb8KNy1pv1lKfnhEbRnDpCQ1AQ7ehfO1TyYz7kl3U1Xl
c4ORQxEQ4Bsa2IreGA85b35LPKIKZe5HRtD7XaGG7aXprWtYN7nFNzOjVwD5vOnnqowG4WYR4GAS
P+RvbdtiVIXyKios+xeYaIuo7NB/2VA4jDBoI6u09m1rP4A24NocPfN6MMkTYyYaW4DdZczNw5yT
n+hsQHw8waaWsmwqyJOHMZGobNmbqp0r0DjvgccnoqqoHzBJsDM4PL1fPniW/4k04xZx/BSn4VDv
RajSrSUZnifCu+Eh3mlmMPpRAzi8CHrfilJ2UV0D2sFmzt7r7E2ZNg+hDHcW5i9xQbXVTQvvSpti
TzNMXgjPilHbuEM44QFsu/9MTflRlvSJhNPOrMo9VvaRVrZ1WzjsGnQJG8W8Da+NjTH1fYRws41Q
Or1TM1egNpJPNAjvHCuftwCJ2Ym0cvceXnMJHcdb0sgmyal5R5jLMWjU7okdvNFQIu4Dkl+kRoQO
pkkTw1C7rmZZ0vnyuiKtfR0w65sjXcQxyrhz+fjhdmazIZPYF362FUF+NOo6faWgZL62MHu6q2pv
I1R26JrsJYTTPxg9Qm88NoqYlVisvpOLK+vRGd2b+76mZtwN5GUUxRHDq0ZklipEgRtJr8FwjGgI
qwxErNVDbbQPTsEFDuUz4pHHoTc/nNz+IA1v4pmTG2a3V5TTb8RswoSYADPIXNI8omH5gIaerdv1
WawaRLe8yvyNpfpD1VZ7T6n9ENaPdiB3BpXXpVfuR9Bqx9OEt+iMGUBi9HQ7jnghTPw7wQ/b27wg
H3Ayd6NykMYY0oNySi8ail7EDgEoz9R5O2MQBw/jFMPQbK2m/57KdpeRoD2Imu/aVtFNzuBmqAxi
VdbxiMcJoNm8W5YZz2NhvBb/R9qXNUeOI03+oaUZAF7AK8+8pMzULb3QqqQqgvd9/vp11me2nc3K
Vdr2vozNWE8rEiAQiPDw8JDB49AFr1XQAc/qkIqYIaZdI/+ciXBlws9BP8h7OE/pzpp8iEFut4Fm
IPRUZr+OxHmYstmGYECF8dyANKqy+RUQ/jHUzc9lSLslkbLfZVIaDshttV3q8a9uDgYrL4p30Uq/
rg0fZKRXpvXuyBonrvXdVCPso1D+nPTNhDQHj7R5ZjWxzbbYQdbJHWqMSzAKz5yeqiq/M8xnbRm3
QSY35z/mKYUeJXwhsJpTFLcbM4f6KqkgzpDbCOiRarLd3EwPOhScrF5vbEC8diSN2Smnc6ipxzT7
SWodZZ8GJSbyqHfned4Vhe7n+EvG7JldZo+TAQg1X+BGR8GUiCR9Msr3DotSt2wYd7lW2yB42eZc
2hnLXcZjDLounsJofAnTTYU5iUV9GquhtYJmtCf51dOSWpXx3BeZFYyobI2PcT86pXjTaxXz3RFA
Va4Ihud5irdFDLwmnrwk6HwlwaEaTjO82TidI8RRWfluItzNxZuBvA5DUKxOO01ZbE/GFv8tmXUn
TH5OaHZWO7hMTQc0toDazJU88OpF0zUOgDWkZ9pGb4yPe0wf6KypxhBtU7GSWTyD1Q0zFIEqnzwM
YnV7LdyV/H7KDdUmkYlEZ7I5TNiaQI5ZYPAtiOdtciaCHqAz39wbgbEvkbviSGKTrBDVj5YTq286
25zQ19cPUAY56sPTIEHnBOlqfA8xky+TT+WUW1OVbdNoAmR23wC+7EtkzJ0JbHZweWM819Vn0WLA
D8eKzPC1aTu/rpCHYzAzGw5DlQNjumPKO/5HFwuPs+08lXYb3KvtR65sBxHZWnCM+Ady0yjsrXKS
p9GEzEJVy23QZhYZu+HcxmZupUFgvkyAI60mm5tXQrMnkkuAgRSOd8Eq6Bg9IIPGqMhWKMcwGI5B
myAMwHTnOJOeFsXHAIc/pyeimsGpmgy0T/L2rqTaVhidFYJxhvYsXeKkYijD3Km+Yc4PBOos068J
P25oGr8fmYPhG5ZZTX4+dHiBf3D52Qa4Bpy7jGFed8oQkTLL1IjTFfGJxu0p40cMor5DxvyapLkn
w8yOE/oUJOahAfQx8F3QwgtpwK4QgVSgcUY9DoJp1s+Cy9cIvd/gMtqV8VEZsz2x7H4O5EPI60Ms
ElcI8hKT6TzMxu+eBcc+VtwInanOzOTgVCq9xwBfDz0QNqiCHdBY+Zo3E4X8IU5jQKuvomD3qnYI
8wmNfXiK5BBlkDyRMeJF4K/VgMIZzNfZ5BcydeZuE4tu3+j5rpnSnzMY51aTyp/QabPbGYBR9RmS
N2YwPxT9kw64TZe7Ktd9NF9ArqOILWwNIGAI4AUfY1v9btUaDrmwAmke4IFtlUbdQeSG2yC9KZEx
jdAnFk2wQ419j7asHugEXpMEQ1zmBJ4g9Pqq/EzmxB+LtyDWHgNzuE8IMJos+83wDtVmBjQUP1MD
hGcBSHkMaWnFYY3PpUQnE/JDEx0eswhzq8JpAZyf0Yb6iMkGrzyF2PeIBqYiAJ0g49NrM0XHKcwH
qGV08EeYXx43HzrGmlsGC38qXfHVwit2zYDqPFBFI43f8dV+6ZA+1vFI1GpzCpPwMx9m6L+NUNzg
aBY26ZAgnsdT23G8q2DTAAn6yeIvjSlePynPSQ5NVky1nJGkYyzhUrmi+DNWmtcv+fBGu99qFlGk
+fKk6sGbwJBSYInPSIMtNaan3OCo32JOnXIHIPk3wNRjT4/D+NVrykEmzTMokZ5JPwo2vFToxB1K
80vWXxMqSuMIGsUUnceaviQJnCaTv2UC/FX0qD0ylthZ+jSKByOf3jF7BopfnX7sqPlOs091Kp+M
HhdtaAFzoxAbWzX6lVnxymsBd9wZD+2cHCshvgQ/JZz9CgPUY0ZdhFBZGc9m+lIC/grbDjAww4RN
3taPOanu1QhDWI3O11v8SaFoX3FbnnCB9oDM0KDwmyZxahl5+Rx3SGW7IoW6GoLvJn6am/xRKMGD
0k0PJsAogjha4yWwARPonynCR4aDkvTxaRoRnLaBshtEbRcJBUQT2VNV7po43rOk/8U4Ui5MACwx
+qQGbAro1LwvAdNhKJnTlQggJmFFc/E2FxyTyQDzWmNGXdLxY5XWjj6NtmlqISTEgzMah34SiWi8
n4NjDv8VQl+6n31JKZ4T4kbNfD+GyjGa5ZMQ469M4tUMWepMbY3RDuJJy+RDKevPNIBYXTAgdq0C
XCJs3vySM75RItQOStpvKi07x3zEv91Gv8tO30FYvICPRIIP8BB3RGNfGKb1MGvJE9VPTfZbnwan
zaA2tQhVhUg7SqlbdIq9EMqjk8ZftJybiFfyZ7z7tlns02yqLbA6cK6rYZ/wkwBuPlOUJjPZ26NM
MrsOW2np8UsAbVmJhEKj9fsUjc44iV+8q71GZUdI0fpZR1zEJf4EV5ZHrVNK6iUlfZWM+tAfxIFH
fGIAkkSIlgLqqePcTmPhx+jwZon8VSgaQ8w1Ae8Gsku9mZYAKhlyih6j+ELZ/Jj74KfRsA+gg37a
4jin2ehBC23XpkOIzBUP5JCGd2lDvVRGk2fqNYJXeWrjpcMxn5gf6cLLo943hfQawoQFAH9rFqHH
B8PD6KRdO2XHYtatdq7ueBx7dSHtcp4cLubTWOpnNHS5cyaJR2Ng/oqxYZr2TJADWrGRbNJayDuu
9KfOyLeqjJHK1E+yjd+VqZytSkfzlxJKtNxWeEANuk+LeDerw7mfxl2ZkQUOH98VLUbSjs9CWuMx
zOcD1dU97N4XFWgkI1ee0zBx5DQhgkVlb0T4VCTJI41YsqtFdk+bEKLaSuuzPPbUjN8rcbXDA7Ph
Ld+lDWZxGN25WP7dqkUAmKvmZ1LQBxmG7TnpZRdCgFk9GHrity3zyk71CCTPBqJ5CHE8oip2NIcY
Sx4fZZF8zqTV7bSEEicHz2GvmRCOsZKINX7Us+LIK6AMChvQwS3jdyMrAGho5Nw3Jd0rYEh5aZtJ
cCkDhOFGNu7jfBztggphT2X/M5VqcxjV/oMjVvbSKXwvwwq4JgpFGDDVZN7Y5UAVaVZs9KIdARSj
OFkmUeiOA6KBeYhOCq8yN9Ym6YUsGXwNzORt0IvIaidD2RN9/qxmTbNFaECNqK3QaDvxyA9mliOF
hkzIUANiCZtJPaJmFhwVgHYbvITNeeDGmaOStQ3AC9wy4IrbWo/aDbg+1BZtbSBPREjKim6LIYXz
lsJ1Qa40x3CngqdfWSsax9CDY6gijVWm2W8rlgAUQb7NNFYdq3n6GkoUMvVhfIHW5QLR6cxmajq4
iZEW3hT1/X3XN8/mkjilfMbrV8nhLsSEcI9qSoKQRwHcF4+7EPVaeAvM08wWnbQ81TUfQ7S6Z0xL
/YViEaIkMwq3dZ+UgaVPHD1WYZbdGwXT3DymS0EmnPN7nurFfpCk3LOSS3sGdO8COI6h9zritau1
wtHgSM+oJBp3Ra3Irymto9OggnBq5Q2iUcnTwaJM/qyhEeqGZJI2LQxMVJHZeQ4qRCdC1i6GfhYo
I0rN5bm61GdRY8vV7BAm2nM/5Q9V3N1RPYGWN8WfU+Ou8dOkH38NvZw+FRDJfKwpP4Ibmm2Kou0g
bYaJJ8AnosBLo/kuj+byHg907oU0GxEA8MQzGTJoowP2gppRFJ+McVAtlqHBFdGHLu55oPDXJiJ4
IQNW9oNbl4361Gk5DuFMoC0kiwJeBzenjQVx0ewVoO0+qh6ZDNl5iivjB6NzvQ3S1AQ6THU0tSXv
sSqqnR5OzZGLVvhVxLIdy0ULpz3kkYeudnYqeXI/BupPmQnhRTpaR5B15VZuqqgFIslX07ZDIIZK
GnCk4dThe+VWZyAwzsqZerk0uMvxjrpMA+DDAomnsIQ0X1E3D8UQBzsTgwcPZd8NS8G22EdsyCEu
yfld2yHp4WasIt/tczvrStID3gq1OwxhYz9Trardzhw++xpy+rEwGuQWQ2pVUfg2x1VsFbIDBAuI
x0llC68+Z19mS4w3LgTfTypJH7QIcOOEUvMeQoGjVwKkfC11UW/QgPkamSAVQBneCADfFzm0mJvu
taYpAfI7ZqmToFaruzrOAOolwXiqo0D4hphBUVRneuoTaDuC7NA81gFjW+ihpBs5N9D+xHhSJOxt
no5vuZIn74TLuyLpEVSHEUQtRj3skH20DFVCNdjoLSYulBR+MUm7jykEI4ICNnP7SUOEOZYn2Uly
R9L6nOtkX2h41EkCHZahR8Kp9OlTSoOz0ULZtw0e43F4w2EHiXyIN4FkKcTwcjuRcsN6ZOxxtbQE
tqjsl7joVijFc0owo1wLgXaYhlsifZl44tC8O3VzeC/nutpV2aKCjTC3Q2wXd+M9/squoOyVjnTH
W4YiVoJXp48zddPRJtj3JHg3NPECaaTCDnnxbBQERd843EdmtK/5EKPVMtokPXudg9nNtWpTxcWu
BuRCFcXN0TTrsKLRrTgJ4et4X78OrbLjcYrLQ+mh7yjgOVbh2tbDFo2VQH9askMZ8ThUYAGEKigN
XINxTDPunGw0azfVsQB4ufdWUbGLEeRyoBQwHhQqXwEKu4gcrc4UE0pwbXDIjEQ5S73HUCloQFrL
hOc8LyHxlVSsvQ9R+fUz3agVKyR4T7owqWzVhCNQSp7b4Wy+VWmT+yQyul0ystYSKZ7/IEaCl0w/
aDceQBPchVn4oQDKTOPRblBFp4nhDN2h78mdDB9UOe0JfYrgvdCC8KH04nWO4BXLVn+ui/ksRH/X
Vu2+RDSolOcomlAH1d9MMn4KDBnW9NzT5BtVuDcltTfgM2NQNYgDghwGw/RKEJ16fXIJdL7S4aAi
Y2tQnubTsAlQpAVhQnnpmPRR4XLiOT2kYWPnGLo3Z+wIHYLaUjs2OQkw95Z8lloSW130WPRa7oyL
9+BE3Sisdnhpukn8W+DDo8KmuRp8P+qikJea/a4cMAoYU0cLAPsy8Hn5UtUhun5LJ0dMPSGeplrk
NDXfRE2PbIfCXyvbGCjbBkNZmRVy3rhErVF168WvkcePNEugQELjPabRuhGD6ASlqZvhgcmrtEKR
qPdm9L3YgkTxPVzdq26+dbRmFsQRtlOWvqlS/gB/ILSLAG9e8tXFbybg7Pwe7Y+xFfPpBQmpitqe
iJAiVIPNxhZsBVNz4l5BVw3kasbOIuIt0l6QLd/ParZLe9T0uGIHZv+SN9HgVk2DdIm/YEatry3t
4NlUbqsGo6QakJPV9HXq+y8joNtQZYPFk/2Eihrmqu1SE08YaYjHKHBNYQAjU++LNLQx9PSh7lFc
FdlGpOavQv9U4GniElQwhMK4lHYe+AS199kcUSEfpx+pYj5UQTvb4/DcpQGqAGCe0PDIi9JWUxRl
8viBx+G879Q6PdAEOUNUKfOdAjjzbiKVr0O7AaW7X6NOa2eOgBYOZaZZia4cgKF/EYib2y12fTOj
EGuGg7BrMlT7ICTcS8O483oTEEdTkw86N8ciChCv0BmF6lIBlj+DPoQc3SZQKwFHIui3Sq3ingCK
05voI2b0AFKT2ySmh3waL0OA6s84jOcqAxVWZE9GO8JZNw8MQ0DAPagOWlfVdkhVVIvKT0gNo1wP
pX8w3I9I/xVLScQhqElt4Wl65fni2vv3Mjc2E0M9P0wwCqkY2+gEEN94Ym04/AAnrX805PBSSCQ1
kQ6t5B6smO1A2g4Yc22iAN/uG7OEakc3QxqQZzjgOS553QK26x8CWtyDNTXs6qw7RS1qGUtYPuv5
I2ovwJDogCq2gnjTysMeI4yKc1eY20ZPW0j6SDB62jf0JHl6DGy60Hy91oZXzWiLzwx0WZx4eU5y
oTlibhWORHDku1rHq0+i/l6ayEOT2dipIxx8UJwY0j94L4aziNNP6hIwmNBRDYPb7IskRX4lRfye
ZkO9kSJrDiorGLqI5KENy5dYTtE+EvoTy7MYsIqJsLNrLBKn2UYrDAZQh2Hyt8mXOcY1wGz0b/l5
pHhzoKKaOfg8C166QpqPyLRH6B9XiRfF+odBUBoIIz1yzZChulkI6eQs0+wAU6ddidppYhFzUu0+
zZt7tIiipqMiXLAGzYC/MiGzIHgFNkKuQNuU9fodcjzIcUQG4hpQyhBDT6eO5G6nj3vMqX4EPeY+
aYfG4k3/gwRNdNe142kOUJrNI/ORQXX5KBl4InOOenikmmBOgLiFUk3nTix8HQzhBlnrwSN+Ib+c
vTToX0KhADaMPwua1m6eAkwdwOnCtOrpIx04t02EZK6myBwAP4pvWcfPYOAIoBlBZWnjuK9y7RDP
g8eiKPM0w+wthcY1SFIZeDuK4YLz6NQi+krTEE0AJBa2EgHkqLVutEhZ6vYABQIvjuonRtJzL/of
oRa5pQZ9dJaoNqT7iTvMYe/0GRwt17unvpdYXh/WjpYptVNo9YnSYKuLqfaKTA+9EBfnwGX0I0KH
p6UroenRCPlDqwbgczWdYUPl/Znk089mMO8zMf0s0KKFtBKaYUmHO91njFhyyoU1ApSwMr01/box
Q0BCMTK8Fg8FqBOvJMPDXJD6Q47yuYthXqB85uaD2GHad2+12pCcO71sLAEyoQXyZg86jfqD58gt
GyDgzWzc86Y9s1yp7sLYFHZbAwcgCJjxf/4BUt4HpE2em1HTNrHO931ZP6aAVNB2DmUDnU970PO2
IK/u1aHYZl12UPPooKVNj55DXrkzLRJ37oGG1o1+RwV48cjw3goZAv1PwBUkNTTsuhEUK6q/j235
hAT1twRdAUGwADjUfo1DWZT7rG9yGmO+kxmiypOqE0eVIAo6wIG51Ge9emgLBaPVH4gCfBf0D0RX
JvmVQs65kfb/gqRESrrY0FBqVfOTrk0P/dR/gBYOv64aT6NqlsdEqc465S8I2IibMZSdsroCFDml
/B71/gQMzEoeikzZq43aWWwG+pap4m4E5TtUygUUze0A8TUI0+2pCVHzKFF7gPPsfpJ0EVkNG3jQ
Mv45imCP/UVFNKI7WYyRjeLdVyNRASRNq7ohwGc7NOvh3QxyaByXaRkWNk4snNv3HO8/pPRvWMrr
JtsGnAHWTg16cnh0JG1mD6T0qzarENAg3iUGfdBYvpnj+SGpup8GHz2c4h/l0JaOoPCIYYVHEspS
UXwYmsTXhvKxzHJ01/Pn73/qVZ74P3zqdZsuF43MmhIKiGPzpuhbEAf9IflBoPb7vZ2rtPcLO+zf
rSMkNcVYcdT2dQ21IPKTFicCOPx7I0sDxXfbvuLWF00JcC2AEUwuw+hC8IzSs6kC61BRfN+UIA99
b+/WolYk+xa6gTRfFgXynlWguBTEmR0ALv7ezK1vtPyMi7YbfUyKeFhUKgnKCUn2Al6XNZb76L9M
SNMvvtHyOy7s1LIGtB6G0NpJq/EEz294Y5SMx2aob4kg3Nq5VdfNCJ4Jl0u3u6qj0AMtUdFriNCz
/9JscbGiVceNVgUa0iKYMSbuBGFsRWjqmcNb8wVvrWbVghcgQNXmTqJnVwUrSBC8arIBta7JN/8/
J4GR9aT4UmGNugwiMMER1UBcVerQNRqfAQv63tJydNdXyRCo26oQrRZsPVkClV0cuKAlTpKBBKv/
rINbsmjXLXAV82aJMA2y2jQYj4oJU7YcBslGM6WuFtyQY75mwaSMMgzLxMz7tdBKkI6NhkydOGP4
nOocFJVb+qTXbualhdWNKQyjRQbfIKGMBzsms2uUOoZDqEg8c/f7D0KvHbJLW6srY/JejnqjzJjh
FW76Y3E3AVxJLeLl7rRB98Hv2M/v4hvH4E8X5PocXFpd3aAJ1bA5SwsCq7PH3MjF4ti2dTWPbJrX
7PXGIpdn4G9zeM1x6hCb//k5Fy6o4QqFKGUwO4NNPc0GzTizQIa0NS/zmtb6T8uDIK+qEsNkuspX
L4YJuK0Vhg4+otNjDGCDPgUbLQ1OtTX2HbH+y+ieS3OrB6NQNahATyFxZsBXFjqTvHSWPgfUjqzU
/3/dSw2L0kC7pbjDf+/lqEGpr4BEtDN6k6sf5o1O7PAw/ZlvqKMJ/ul7e3/dhZW51VYihC8qxgmg
OfFcSrCnEUXHREeZS3W+t7Sc9H8dksWSSbmhU4pPtz4kSBdBAquxMIZKfAL6d44eEvaJBN0liXlj
G/9yIn+MgelrEshA8bUTkWSM6yoBvzUX0TPnaOGGjN+tc3h178x/jKz8yFwFslEV7F0q0FQfNcUP
PVffeZhg+ktW3FjRX1HSakXL9l7cMaNJFJL0EZQe2JGK9wixHyipAiUYZDRF6/2Xj/XP0lYORJmn
scGEp8nRgAGC8qWD5YOMxkyiR9QWQZnsgxvKM3/7rNUCVy/LJM0swqDXEU4EnMCn3EOS4YFy5oDq
bes31I9vfLp1qD8ISB0PMaiTJUcVF015+xmhTB7f6oi+tap1pC46Ziio4I+YWFr90Nxx84n62Sc4
DXbo3DqPf0s6/XsLxeKnL84IaecyFAZWNdmDq9kUzXSe4qJ87oY2an5AN9X378/J1XvGGTVVogrO
1NUVYH1Caw1agk5VGB8C+WgT35o0snz3v/zGhYnVwRfVoIEQhB3U/HqLVjcflDuPbeIb9+vqibgw
szrx4bx0qBZYyaCX0k7m6q1vFNQ6KrDKUFf9ftvo8qO/W9TqsKMBcCqBe454oNsDCA7dQ2HaqaO4
rTU4KLM6oIw0TrCv/Vvr/NNH/o3pdYw4liihjdoE/MdPt+2huh98BjKF24AZ7QUOGjU/QR4DNDQc
67v0jt64eVf92D/7rK0kZRqaRn01wTywmBi0bw5uYg9Ak2wgOwTRnN5Hh+ktOeGrxxTxMCfCoKrK
lijt4mIgS1cNDJ6E8/xRH0BeQE1pl9maNX3G97PbPpR+cCPwu2ZxsYZ+ZxVhrLF6V80JGkpiLCYo
eSZbNDZyS2rsVj529cJzkBAMbuqMsPWkj6hCczL0b+Gmfd37nwmxjQM+uEPd2oas+41m+6uLWuJy
DWEXN9jq1KaBmDCOr5xAxcOOtagj1fUNobM/SiHr44ktg8yega4S1VjdwyLDdjZBAre/izbZh3Ra
C+3g9nxX+vLGlf8rNoe7RIWVMKIvrfDa6htlOmifRlxNTlXFhyLPP6F39RvslfDGWbi+pgtDy75e
Hr+GjBm6+kf45d6ZHWqFO7Y1/dzNff2GZ7n6iS5MrU66mI2IpBwnIqSF23Sjp3fvN3zXckP/+kI6
4YLhXEPBarVtJlg00NXDahKj7jda3KabJmpGyBbP/QGjx+n7gEhvh7pS5kNoAGMUIwXM6agT8ev3
P+XqB7z4Jat9hfh3PJqlisLjyHyWNm6QEBsExO+tXHsZ+IWV1ZYaWq2MzYwwj1TaY4l+3UDtfPAO
bKW9cfivfrwLS6vXFD2RgWkqeIM6zK3OyHwsUTP8fjF/zwFfDv3C1+CawJu9Hs6hjuiAztAV52Ro
t9i1FVrPGo5+O1SxKHrWstDtYwgwTIXa2p2e5whXwPy9hbVe91wXP2MVqowjmBHQMEDsfKCeNNzE
lR6o6W4lffRUOMPtpPHaw3O58NWxhbDGBEgOD0/jor3NH73sgVqxo9jDiTy2LnGMveJ09u3J2ldj
wEvLq2OaEG2QxoS1ynqLROup9EIX/fSJp09WYLV+t/n+G18/Rv984tWBhUScluJxRXBbhL4+lee8
JbfEPK/7tIsPuDqrDQgOiqYpo8NVucE4u13mqzm4cd3PIpB2EKpgDrmDZEu98sb6bh6eJbq68KeD
ms0p4fiUqKogS1adyM18YTfe4lPrO3kjfLjqAAw0dRNN5cRcS2jNNSqFYTWMYMeDvjH8KtP7DEMx
2v6GnWtBIdRR/o+dVWiEmGxAMivAuaHDU422B0s2GUebswqrZeiZ6S2Hc9WBXlhc3UJADfgxBVxb
k9aPLD7VOahQ/EZmd2v7VhcvCLQYbVY4KX0gfxR636OYWu0GBex0qmn/xYVerGh11wpdrfJkOZYh
B6gPuQzw6W650GVX/noAL2ys7pfs80CNTAi+9p7q5Q7dB46wQdDeahvhjDfi5b8RxMVhX1hbXTQi
eExiCQWAJS/ug2fTK3wD4JrRbMrMobYOrV60pd8Smrx1NFZ3DBU71s5gLTkcGgKVgu4UEOG6W4u7
tZWraA8i1GasqGim0vzhpcTKoHlk0d8MKX/o3FrSrYO4Cl9NzBXnhoYlUVFMdxIVZTqfeww43/Rz
+fS9D77u9P/5bGuVrUEVoUo1rKx2llPozRvDUT4GJ7AyZ9qYzvfmrn8tOCemckw1//NrLjxim2ig
wdVw+XW7K/XnhJz0+vl7E1dfFRO1BU2FGhq43v92un3c1iNJsXtm8c5NMOnAL/zewtXvc2FhdXfl
HFNwZjhiAuUjbE4RuNhT9R6kN9zs9efjws7q/pKETKUw8WlaZ9Yf5DuKS1biNw4mB8wuRCr+28G7
MLi6wvlkKijfw2EosbkfRsOGamFd13aWNd73W3j1HHDKMZedo3ay1sQPqBFq1MDSgu5HjQQNM1jQ
QnAziLx6bS/MrJyDaNFyg9lxI0RTxTHa0M2STFdoOXMgp+DcOtxX0RJ+YW7lJfKhwHiPDnGxTL0l
gWpsdSMfoYxv9b8Hx/Cqw/LdpHvLYVwPcrjOdMZ0TbB1sByrDNK0/+Oe0lPm9pvPZMs8bRN6N7G7
61v6j6nln1/cYL2oWUbKbvGE4QY0rNjjDtonLLlHWx/mG9jfH5SrscbFyla3uZpD1UwDA7FGBe0R
TJCHgF7pLMoX6J73+s644T3+KFr+9WheGFxd7hatFXmd4HKjN8YFJ5wh5I9Ce8nvTZ+6neLcXiRb
VvG3UY7snjFuGn/++cWmBlE2qynHKjU/8KGXdgdyonEqX9GC7S9RuGLXrtjlodX7idftK4ihOWZs
3QIa6FXPxv/5HavFB2rGOKR3ltwD9NW73gk3qZcV9kJLh3Qd3rzpUKMz7XjzWJFrOyBQTYWOF0Ml
ZP3mzWqtZH2Fq7MN/GJX2JndeeV9extXvLrXQsdwBGoaIAqt1shJHoMyiyi5cbHfADPBqg6gb2qN
gG8WqCO7VSm+6uwuLK78ODhAeRIHSP+17DXqnwT+c3r4/ppc/3IXNlauG73neZ8yxOQyuCu3pbct
bGGTzrKSbY62cQtKkG5u3/xs1zcTFVVwvYCFsdVmjuBB5+0SPSwV1QjN+va4Af0+QoZs/l42c7pl
8tpmCgKNr+WsUESV//Y/DTqbWN3hiIoeB7OJ6TGGcJqcIEx7Y0uvre3S0upIKosyXoUKHY4kNBJ2
qld6dC+9ZW0Y4nQ7Hf5+ZX9JpkONsqqSMcVzb6jUppAvaBpIzSfF4Hy/suWjrL0NeF6o3hJNNxhZ
Fn7hbYY5QRtXivPYQNXS4XoPcbwadLX2hp2rAcylodXpMFNSDJUSLrBvuInAXXC5U/6mNvi44ODa
gDGs71e2fPzvVra6aQOaq+ahhfPWM+gOBlyRB4UoxUuaVjVUEFmIht9hpIELpeH+Bh/k/7Ja3AQA
3SoT6sq4aDK9zgvchcZVvfEpcQsNsI0LlivoBSYUMFNfffp+vVcffkH/sbm69gUES2lv4DV20Ffn
65tg+6pZOdymuf3e0rV3WCCgBo6K9wFh9b/PzNR3Ui0Z8tUMnYuKLLwk0UJIm8fvLKP2IrXwvb2r
l+HC3mphPVQe0RSJozNpnmgf9fRRnW7otF+9BhcmVsEhn2SAtixEa4JmZ6oVpxZqZt+v4mo0cblt
K29lqEas6wskUzuQlfjd+V24S+zRZh78R2NHaJr3b4ahSwj21y1QDcjFoPahmeZqYUHddQpDXxNK
E+lXsZPOEvXOdvQOJYqbxdzrH+ofY6sVDkYOKY4KGBcnbALpuqQuCzS/CiHUdWMzrzpklEFA3VHh
AtclOa6YnJkL7oSXG4PIIYW4jXbC7tAZuIHuHPzJrcfm78ESADXAUjMMFWkKBZP438e+0ku0ay6Y
euMafv4EVYLMrfzEH94/TUz19AIUyOV5UDfnW7HY8rr89REvLK9eH1V2qpmkzRISttvcazc1WFHQ
Dt98v6nLAv43adfVWzfORH+RAElUfVW5usU9rnkREidR712//jv0fruWae5lkH1IgsCARySHM8Mp
55wRwz7/MRNcmANmQT3o0Us27fIm/bpY0Ew0LnsyZub1TGAn+QszZdvGMSLQY7KHfVxKuhL9f2Fd
0O+nXbyXhXXyty//vLJ3OfSWbLxcAfTlhmQ4OrCy+ho5hpf4x6cVLekBwFZm7AKvcFfc626yq4Ch
EyGmPr+33JSYrb1/AuNoa9vKu5i+lYrFoV0B5Q5T/6n/Ckxg3H/bky5q8e3nRdJbodTsbdZt9WU/
WRIiaaWyrZd2AH01ppCAWqiYAKpQogKYWJldH8BbkvrzIq1XajU3vwRL5/qLzdIZfxGOKdBqac9R
71nB6qFsgsjUA9BUEe2B6Gt/bQ6Y3Qti4ByFeyJMffJNxfvOM+4D5AgArbGx81PyRNBuF9BKer8f
U6BivSw7vP8Dyz+/ZK470YltoslEMWB4P+771EfAYomRawjrNFAa/XqxoVPnZfBjjI0QZlt7NVXq
Vn6LMejjJfHjL/ZdAodCWxgNjCIK3DC3DId2yX9WxWzk2CQT/AkiKhNTV0FoWvkej1gdkCkgMtQB
P3RhzwkAmIpxXgHH2gGCs2hDgafm+pjNRzAODcC9UW3EiPmBq25daahROcVctXt7qElwfoc59hAA
/cQ0YfGBNvn2ztrcHrswpLIt+slrzUzyVrv3k2JPpPAVXCuxYw3Ta9uMX8/L5NwV00AMh6evJeNN
Q2/0RqaVkMo2MY8M/L9sRlujhdkaMgLzypLa+Ukb6/DUkDQRrJR3tCbysGiPsEwF9D6MwrZrpnWm
lgB8pLkctHW6tPXTXKkYe+wA/wRclbE9qFm6CzURqwgv6WyiFUuXkQG0TJNtAFObFYjwmByFc4tv
QCa6r586T4YfiI+TMOcslMaY4UiatbD+S1pxVe7m/XhcXeq5698JGTim58PamG3NdaB/kP5tbdMj
laZ5HTpd0ImOYoF9EOX+OHfjgzjGIqRVQ0p7gLgCk+H5cgFktrAb/fMayrFtH4QwVkAbAeeCe45b
od7MeTK4UmaKqCt4MiwZnfoEj3toBRPwgA+7XuMkmrx06Rx1fo5AR3B+FfQrmYgAA5n/SLCYe9Yn
hpFVVAK4uW9bALla+b1UGHtMeQvMJu9Q0F6O3m7FpkQSTOyBEc3QTnqA7AJ4BSO+3UM22MDo7gV2
kavZlqlBFDAn0OfChKd2qSpzBtBQD/x6MqrZSBbSBAVGWme/+o1EJe89g0bid4HMIa0xKfI+1qa3
Ih8ANSSF1owaFPoQ07SpR34vDOfqxrtYgzm5KUsTIFGoE1hNMU58lw9H8Nv6CMN3Jbi8MjBde5ju
FCf0uRqzkcvEqmGcT5ksQ27nK7vpa3UnwST6tES2Am5oCPIV27zsy1dR96NowYwCyX1XjKsJwdmU
3chAPyrjWqA8nDh8e5Rs51+aAk7RDiGCNrCt+3a/7IyduHmN94T6IIcudePdbPgw1H8gR9OdtXZo
V0t1VH3FGfcU5UZ2hh2GuZ31Z/aS7UT7yHsFQLqFlkoDXt1g/XlOqrgkpQwnR9AHBQj62AW4uod6
OGLxxmtz8EncFcilY77amSogIQKTxV28HtVq4XuAv+XvH8PEMZUcR9Ya4mOwCetVgm8Zwi8jyAoS
pNlpZS9pOqDInmzjpFXXM+bs3/RaWMR56yP9ZAk3u8LYjbkFJl6MQX3Aq+0Jhr0aH0geqHc0d9U3
yemQxI0u1JfRlXfLfXpnLm5lX3fpBWAWYVREHowX1H44I9aoVHIdFRa2BZy0wAXDDPShC4Ca5ebI
H9OLLdwAXqVuK5J99k51aBS6uUwe6ZHvv7HS/awCr0ZHl47hrnDZSXOpaXeRjk/aqZ5YMbmWBeVP
S0P/qI4JtY+3wgJaulSnCtDnSJedJPDs3IJVyQSkCYBcRjlWBK9urkeydDTtIHmHsTvGoIwmLkGc
wXDrYQasxDq7wmDcQRsq0VAk/zQ3kphoy9J6c5xsnSo5akiGE6nXY3xF9ZtmMKa6dsVN8XwjsxHK
GJmy0AYZgLpwELHmmvq6ry/QPOc2ge2bNXrVFdVpbGD0/bSKa+N69mks1u3Phxe8MB4TPP9sMT2C
jaFD+tcYGgVbvDbV+gPzrfZVN8uan/W2BlCFsPi21tUqiDRU3oNlK5VRpLKNQEnTYuVasPjWowI2
pz1gNv3qynDnHXrICwxzgBHgkN3obu+bx97N0Dyf3QDDvwefjbDAxnVdyEnTcMRWZFazMR0jkWjA
NoRt9dBZ3XWtGZlg1dxF27qmWqhfoNODOe5cSepQzyFjGMYgroa9vQC0ZwD0e1Jf1aDUAv7Xz/On
y0vmmCgHEZlOewKMlzHeaFuJGuWt0eiyOy4uXsS7xh3RW+6pr7Pfu9W1eFKGd2u3Mhk7nSxtucxz
hhJUDiz6FoUFYu/LlPjn18YzRuAkU1C/A8yQzTrJbgmVNQ0j9CkSazmoZql6cbdkP0g1KjcrYExE
7wnu2xNy8OhEghVlKMbkD2shjaGO3LvuTD5N45p+7w8H1JYP55fGc7lQRkxUYBQYfzGRo9QaVVig
ZvGWRiV7mm2kYkR3X+du4UYOEyla45DLJMdJaeDL8idTC4M0ytWgNnrrGTlmILDUeOL8jA1g7EnV
3BWukuYaQGELHTAoo74r5jm91mrYrqbPjNsJNI6OQkDpo1uAcETd3NzlGPwBYhcgKbVQLb2iyxGm
1L2p7ICJ0jqavRjBUEqJl4MCwUsA/eiFmg5kVx1wn8ZK5GBd9fhKLcwvMYAjARefFUAoyyu0jJeN
O8UdUGF1E80WWYfxXxV4Nlnd1cBtaSll7trHP9Nm/l53cX8sO0IAfk9AgaFLJlqgoswEtiC4IQHR
tk6QqsbAo0lWUCH3MtDxz58rz8qgsKLSdesKel4+GlsQGigAg4bZU6JwCYaWnKY6Eb6veHYGA+QY
JEGHJ9FY7YklcBIBaw79Q1/W5+4xvRkP/bWyj73wB1m86rBcALG4d3vAPvUOEagu93W3lc7oFHgp
Y0NFzRK1PaBFgQ0GTzsAJDvWvgH+lzDXp9I9Y6PCrTxmT3FNwDtlQV4GAhgnvWxBZ+TQseXKNVIA
QHn4HybCwxMyf7dSkPv1JZp9BQfLNXmbLWfCBw0tWyC1wkeY89PafYlsoHSmj+eVhxv/blfK+A8E
XqUOnkda1smu1gvwX+nAv3DBVoKXUOitd4AZR10Js/2L31009w16qeLb7hTtRBVrbuSy/RS6H5uo
IZHTtTLopsvHBTwIbvdQXzcPIGwwPOsL8FQBF34EzuyX6Hp96Uzn/EZwb9Fms5ngITSapmt1utlG
D5BG1c3BKnBehOg8Gbe5GlEDlnSIaMF5kd/39WuSCXqpRSIYL4kK+BoZ9Jb28FZgdsSohmgQUmQI
GH8FhOPVKGqImAbFT7MhCdYy3DUSIK6zSQe+SOMVERjEzu8dN5beKAc7A9mMBikigs1DDctyV6/0
omMObrmA1k+sUzoIUx4CjWBrrHEUqmSlx0XWq9y8zZfb80sS/X7GxqygNJgLqu5au0PyGQyQIhpX
7ttuu2mMBelCG+3TE0RYl9pxuqPDomtg/NARYRi79QFJWK/d6QfDP78ygRZ+ikntJRumBWI7+VpN
X9FBmwDV87/JoN+wMRYxGN+zmOqDBoa2mPbMzkBn/ZO34nYDGasAUh6kvSRIWUD4oOpX1npTA9r+
/FJEisDYBcQFtlZS51YWACJsFkDti/q0RSIYuxA2jbm0CkSsi7mf0wMB3dP5RQgvKGMXQPeoTUVD
DwSwqQm2a2kfiBp54RK5mA92FfBM5vUQzHnoTLV1kA0QvUgv579CYJx0JsYdQq0qCXWZyXxfKXqQ
19W+rR7lTLuI1dMUGsF5ef8SmBBLkwGRoaDK+lENpXGOqtyeJtww0JS2hwJDcQkQVg/0HVQHwiIk
NQqfA5N/5L29JjZq3zWtinnb+v+lfLRsJj9pJESL6JFXPZ1fHVW8c8KYqIso4KFR1Hny7GT+qZVF
4a7N+lxMzYLbNhsXetQILIdoP99+vlmfOi/yDHw7PJkvlR19rwM12qMlKvQd+6KUKMdOWbKCtjxU
/vCQZVvvFRnsIouNt3Nh6ehJUofKAzPFcrBLPDjObyXnAqLrh/Js6wB7kk3GEkO4PQBjF8nXRb8C
feZBjQSRHEf1P0igX7DZuUEGXVRL7MlbmgHReYhxOxfgP2nqoJVZPbStvT6sg2RFYJvMRC06vNgN
0jHqhm5iVEUMxlB2cdtgWBgXLz1Iz/P9FAyX1eV4AnFMMDzHd939fGU85YHxoP1BVPVBMmM9U1B2
LVEoId+1Xi/1RSXf9PXF+cMTro4xn+msGyM4RugbXX8FTHl06q/zL+3T8kIu68fxsb4DfP2T5Ck/
iu/nRdN9Y67gh9Ux9kUt8Rwzw3DyzBD5V/KURl8GaQGYy+68nM9Iihoq7u8HaDKWs9SNfgRZN10i
UNUuxsNwO1x2l9JV+RTuAH55nH00vN8NX1oMvyqYh5cFN4R7GTcfwBqbqZWM0cA5DurthJkG66rq
BPaMB6TxYZHUum7vSLtUTVdikYB2eTSftUfzKTqad2PhTFDS4iY+AYPh67SXb6u9aCRVpESsCQBa
tdTU1EF2fn+hgf3yR3Msr+MYg0wAlpcuo5vlYrgHv/DsIG0h6iLl+WckfQygvsD+AIKLuaFJqliU
nJAmoy2MVhR+5IO/UfdtvF7V76CO9M5rFNfioVuG2Bom9GyVuZe2iWRFBbpTLwfvgZX8zKdK8J7i
uCes6F0CcyuNaBpsM4cEsBscxjo/aFVyAodv4YCB4ZCQ7nB+Rdy7uJHH3EVUmDMEnCjfART6csnA
wta2l+0MfOrw/rwkXjPzdmlstqUcpzUHOSMNKxSgwa17jMTKX8xA9ergzyzo+7oIc/OGcgZnJ+o7
npEtBhhaVDAYK4YNuPx5FMCR8Pz7h4UxN1ANwwxIv1jY/3HnvNiLHhTAA4HO5bISVHoEKkgYp6vK
aQnIHiiInCm+bRmgKhMlLbhWC+5OQQ8uHaJhdII0RZ4VET0oEA302Ve7GoIS3LACfeCq+rsYNq4F
j6ws9eBW8trBlRcnuRuujMht3MjXDo0HvPtf3Y/6DpC84rZYXi4MvVj/LFFn1EOSrAGN21gihov3
JlgAVOvSiOtfWdy7Vjhcq+UPY7oumy+AGQUkNwg3kqMErusZkNHg5/CXRMZEcrm3OtibpV1fFHRb
KsMksDeCk2DLekkxSTMYNamn/FZLJ7zUdO3L+WPgGgDdQBIdvfIYGmH0qVrSYo7fRMy6hxgRaNTg
RgBeMzgCzkvilVgsYNz8I4qq9sZT1a1CjIK2edBadFyjNO9SM0Db11OAG39TvfWnuMmbG0MaKA8o
ABBEnMosUFOjsZQB6QZwgfoGmK4D8MMXv0nDmywBr3Oc7JI2rASOn++ZNlKZtUoYAxxrHVLHwQH6
zU65T4GBBhD7aaftwDotTKwKJVJd2uwu0LxrUE7hFQVwfwM4TGuJgZwkqGxn2SmYiHHEHQ90EZ8C
uc0iGfebK1OnxzlEjiHgkWaAaPvnVYar/wDXxOiZrpkWO+y9LJHeRxX6fAH5TnaNXF7EZX0zWvMg
0E3uLQBIo4GSA52qYDYPj/x8Wgxwh5gAdzMu1/wYKcNF1NaioW8acn7aso0gZstA/VC3Rgi9MHuz
/1VXYPWtJ8AazKWhnbS1bfdtZ4yeBZ9y16wIm9qhFY2+cXd18w1MFFNobTdqlChlqK2jbnd7aU6P
OmKNPzi8jRgmlKnsMKzBAjV7BrnX66chu4jk7+dFcBWQwpTaGCtFcZMJ8Od5JU3UQEScNyc9k1w8
5Nw/EWHiVQlXiJY/xnzkwzwCNwuVPzCGnkKQDze1Xv6RtUDw+LcQxlpEq2WZqL/9lQGp7lDg3of3
vVMd5IseUEDmj/+2JkbbRw3dsmmENvO8ftGgfBrKXOclcI3uZkGMmrdgnJ3XFt3yUmyCChw2MNcR
sYA9MC4nF3QAg9OTyj8vlB9hbqQyiq3nZgdCv5k+2BcAT8Jlu5mrHIHsehJVhEULZJR7GsHNZUw4
sdGwWtBExDc5Yve9VY+3RluBj7eX9lIEZojzS+ReXbgxdHSjuxoAGB+NfGqqUVFT1me0hRwMrQQB
/LLeTdX6cF4Or4IPrOF3QYyKlLkRV+BngIocOjRVg0UAI2bToReW1mkw+ckgbgQxmiKDLDypQDGF
EAd/RsPJrMUHS7ozFYtbAlEmofTlYeoJFkgjvHNyGV1BC0gb1ivk0tyActFh6gvNp258Uvei0RG+
a96skVGWgoyAI85gpsC4eUUxWLJgdMFkBDxUTMm4olcq/0GykccE8IWiNuBvw9q0wDhKTvoa+Zk7
ukjUoVgvnB0V6CRbxernMbHsGDppdker/rZowKMef54/Lq5/piCJgBMHWhw7Fg6u4LoAbDN2MJ1A
NKqCtSSJew2c5KBycTCuY3w7L/BfzuxdIrOHAGFVO7vABZePwyOdYRifbFcP0jvdBUbDkwgIg1fW
woX7W57JTonk4I6rph7ydOcZW6k6JZALisvZsX3ldqXDbOj18qa9GIqPerDPN+FdMvMWUlH8LKP2
TTICj1+0QTL8kbhm0Nyr6H4WT83yBYJVkMC+YNGMSy2HctEKAyOC9B0AiOU3bwfWnEN/hVRVsL6c
P0pqEz+v710cYzNNaZQ7NYd+DsjxIx2I140Iyv9fbty7DMZc2rXWgBAJMuiShitqTaZdc2idYhcJ
QVP4JvNdGGMyzUE380XFgUVtp+0UMwZXVEKyF1CxGIAOieV49S0Ml2YOMFSN72ZDhG2gXPeHxuu/
j5CxnspQ6ANYoeFp2/sOzAiSBkCKZT/0ezsC9k4niif+5Tq+C2RMqKLl4EROseYejRzpD6qkEapE
ZhA+9+6yL0Sj3aIFMtff1FBaXN6m/QkYHrvMJYnhgKXP6dSXup5duxIFgQKJLBY4UDK1uu6wpWT6
0uu5Uw/HVNMOVfRNkuR9Dsq389eCb7b/2VF2ULcdJxDSTbiFeK97djZeT9V8AqzXw3kxvBZ93PF3
OSqu5+ZdGqqVbIUl1iUfddXD8/TCdr7SMevoKF0l6EEHy/m14srwGjUQhkTOkLtMilKBApViaCZz
MwszJFEzF3iFWBYIgX8Mw77L7s+vkR94boQwNzJWEgkDhBBCr7+KlqroWJ6qAx0eafYCWVw9wQQw
AkCNPorpzzf7Cc7ZGASxCCZoAzacRNCto9s7uaO4rdP7oUOb+EcJRKrXZntchDOq9LxYc0qH5TFx
YRNFZ/Mpuj4TEg7AMQFn8g5Dk43b75vn1QX2FdKdoEoXrJfnLbbyGPMtgaE2Q52BRqLJHgFvEYxY
bHidoBxdeeDXFF0Mrq3ZSmRUJmtMs1E7SKT5XDRa+pHh1vseEE0FUtXDPlwFa+R5qK1ARn1GyxxB
twyBhrFDn6ljoFVMsIvUIJ87NcZga2E8YWgZIihXSQTy9cfFL718By771Ptp4hqaGP3dS54wsBGd
H6OvRqIlZrO+7SZlAwD53CkG1lRxIQUFwK4kQV1TtJeM4VaUpjRLutBovGsxb6LpuWAvuRbt/bjQ
38zcwBkP2qKGiJU8ZHrnR+V8HRu9K42xT6rheeofKcmpHF4raBFKu+TUVO3jEIKddkU2ebyNwjyI
QbUnFcd2fRacNM/gbb+OCecy2Yhzs4YtSg/RvgAi7RxPTuvToQgErkDovFunQKmd9o+qcVvJjKVv
K6DTWlSN04viMdqXSHgmk9sfaWNWHZCX7Pv5pYpWSjVvYwnDcQSRfIHUTKTUF+FoviyLeT2VqkCj
BPYAXe2MnBRDvxUIoWAPAPs3vo1cdK+0gaN3te9imCNefLfdR8b+zImuzXmFE0REaV5F4FI7DoDi
cc3IXC4sw3gimCACpQyCHk2zbMGucmPZrXjGGoFNvQE/MZZLsdo0KFB+KuFc0PoDLH/dO3+GvJHT
N+yVv9yJITOGySjUcV1aSKMzmICk3Jlg0tUDCsJNp02jL/UoJKY6byPAjfDxQKU1qvtIhUy7n51M
yl3MSQb/cV2MHarHxgDVDw5RBrTY8kj38fCaPoJV1pkfxFUOkZKyTVSzVMjj2r/tI2YTXvNdEpiX
um84UqDu1dAVFQlFVvAtJtrcPmBIjeCGhUAa81AwzF5xm8YBsVhnP86n4hjvgNEFf32gr8jESLxB
GAzRg/p3r/ZpEFtXshV0G/iGnKDr01CBghK7Zqw49YQBsKLxxkRU7OXljTa34+0cNsueUiBHVxnO
FXygNVrjQERfIrci7yov/yrKMoru4tvt2UhL2zUtwwjSJje5iva0V5/cTbSec/kbEwKitTGGp7YG
qzZQXfaA+FE9qovTPa4AXYoe7ecpQNzlYhx89TXMj+zJLW0GFIfr/DgFYINItSPNYzPmgMRTgm4H
mtGvq+dSIpfNUJ+6cDjJ9rQ4pNbz3R9dVAvVAxvtQqrFeK1ZTesoVZFamtzmkVL7RLcWIE/rR22H
l+xuOYkqCv9yVd8lMn5rNqasHsI3iZNPs/3Rkdz9le2noDmi/Ae37goU3n9WyPivuNRBzUlXqAVD
42oU4crNJqB9Tl6EacH8gaLlivoQ/8Wwv0tllKlowdA+K5CKkev7aD8E1YOEi5Lc032tA+kgjDT5
Zv1dIuO4VJJXSUIl0pSu9uttkj91QKDsRz+IXwdgCxX1rtJf+dkAvYtk1NWWElTUcyoSzZhOnOT7
SsLUUBbdgh9amGXih9Lv0hi/ZSdjCwbq/yfOqjv6zNQBD2QH7dXvKA53P9ECjKK5gl4JwriwVU7T
RKEFvAhINX48pfml0SyWILzi3vh3KWz6WNLVHiTKKCLPeu3bQBvE+LqTKK+A5nSaRvHOX3fBmtgB
iMZMMiksYVB7qds1pBscWcst57wQ/g0HNjmRAaeoy2xQsxp530gx1KJFwmM80IOqTzTDSSghUiAi
RBLKYxRjyesRAAcABaO+uL6hGVX55rU6vPX+Bea9YHnUJH7S+s3yWMUoe6uWQxyZdCoP01UCEiv5
UByIWx9/Y5ifq/Xv0tjIJosAkdoTLI4i+oZHwBec6GbaQbr/nc3k6qOqoqAMGEKAfTF72aCeAXAx
XDJ0j/qmDZJwe1a/LmP9nORp5NRL0wh0kltsUzYimf3U81o2QhoDa4F1pLnj1leQ8RfPsfIV5V0S
e9nkeVbkcALU1mg7GGcorjBE78Y7+dAubjQiVgReZemeVxfulVN1IG4h0JeB6fsx2iYWyqRKgqps
MaI0BMLwxEmjRdBNxn0LvgthlSSUUlAPqMgyFumTqn+pwsu8+I8imIe1NSvGnNUQkcel1yqhQ9DQ
Ck4M//x28WM+FelKJPeQb2UVsMK4Wwl7iMt8XHfJnmJgrgE5UohnMRkF3fxPV3kjjDmchcR1vZpv
JXPqo8c9CbrDbyA48M/nn0Wxirf2U5sBtfBvPlkZsOuhFwXlL4qeK3m61z6IIhDeGChFafp7I1lb
H9m1rKd0I/Xr7K6+qYnTHihSYeZOqWf9aF7p46jYxcjRHEN3CeTT+DBfqifQoQluOHf14PsDXoJu
gveKiTGVfBwkU8a1IyPgKtY09yM1RryQmYK7xn+VbSRRY7p5MFRrIulrK0NJL4Bnuu++5q9oeL8z
vAFzciB49HR3bkCQIDtyjeSpaKhZtFBqCzbiLTU2AMgD8UXWBkVBLu12/W7YAkQ9btS1WST9io0U
EI9kZaHqmGSWumMU4T0U9k+YmThKk/FH772NLCaoTLKh6JQEK9KC8WLAK2gNmgNNpUV/Am9tKRtR
TDA5qq3Z6BQHMddGf5hMJx1+Spg8V9TRSeDumofzloZ/WJjdAcWhggCVOaxuGBrLWNAmUE3fWhkp
2TBYph//TQZzVPlUF0qxqHhSGgS9HKu6q0n2YE6zMObi+m0KXmYAJQN3npGkRyFiO5r4xVz7xeLL
frkDuOFN5uYOMBGA8kOT96EvmhKim/TJgG7EMvrR96qiFCWa6cZx6Y5db2N8v47/yIdupDCqsbQS
ElYEiyOxnlxXObG8yuqS3fnD4lsPQIWoKoixKbrLx4s1kFmxShPR8Zy7ypcewSsaEYYg9mxfX53i
2bpv/dUPT38V6slvUFTw+iMBqvfPFzDRV4EJYnuE0Yb9CoMpmPf90Q7qI0YuBZaSHwptJDGeTyNl
bTUSDo7OzbSApFqf6LtffaYJs/JBVIcUyWMjlCUspihDqeDtdWo+G66y758A3rEbH+lUJTbz/GEK
BTLxSqJ0cgduir8FopB1/EtgBVDk3xHITR+97+hbYLMxy5nZhE0x4+zItRXIl9FRvjaDyNX2v/Eo
4MUtwFMF741iqWjrZm47SWQyliNmD8fdPCLrqATDsQefCS06LDfDK5DfJPW+RpJ+QGWyD3JxApS6
Uvbmbz+BufkA8M7ldcInNNou+6a6yQl8pyAcdTsvv6LZ6/GIKQ1vvLSDCiwreLCMmGcV5WF59mf7
FcyVtcd4ba0OXyFhbgLQnWotQmPiuQkV26whOW9qn0i90CdQhlKJIbZEayrZSUgc7i0pk1+MNRke
BErLXc5GGBO/ZBqJl4lOPsrHLHHb1XiibOWaByOgVi/gk0UVQryJ3O6r7RrpZ21UN62bTjPymD6g
MZuk1F6hHGztkeAhbaPJZJW/thg5DX1KCipOvP6LeB3JR6BPAZeYiQ9NrRq0vklosUAhF6m1D0fi
67susBCz1dVpGZDSIve9cvnX+kUlTW6KEJ3vpkJHCTH3wxhDY81MQ0rmNxTHXgGFx10HnEAKoTiv
e9n8ngwBpfj7DTxzatA/3aJ3yewUEApNWi/NzV+FaYpGM443i+aAmjSYj+ld78p72iEppcjpX4po
L7g2crNudg5okTR0L+owWcqr+ot2ZrZ72pmpYBz2DepU6HV4/m0rkDlpItezREosVwuQ40aLMqhR
A5qcFMUl/COl/C+6hWYNdOB8VGm7NotpUuDLy4saefuuOv2tUJkdmA0Qf36VVxViIqFkrmG0kfg0
KQI02lQ+SgaDWBoDtQ3K1I0t0PniyvqSDUZnIXqZF0w0yvk+KmIZ8AXEDkjVhE5cZ4Yf6+0a6PJS
fIuzQR8FDp9nWYDuZpkETUCgsmQiCx2khbFN8FUpbHFqXMqVaOiH55MIyFnhjjRQlrLTqJGiY8pf
6jBL2VW1o8zNXUzq+9xOnpfYAhBX+stq5R/tOokAt6mnYe8QocYZkHmEfCpQNyQ3rbruMTTapqaj
lxoga7r20OrdfQcmZ1Fgwd1JWArkN1FfRiPSx/OV4jBTJFRqvNAIB6/X5vpuMiMMGvWD0vUnQ0u1
m2noW29Bj3LsI85UQlc1CUm9vGyGyxLwt6mjGhm6EXQ1TAQzNjyLApBpABSq+PMJPbDW41nHAWAo
uLrRonukDwOpOGj29bLErlII4R14/hE81kgWqkiSI+PwcTuGpO86ZOUxLoko2VljFEMxxHgk9ulV
tp3uMF1TIPKkE+gzV9s0qJSigLYHDOgfxepLbC5kBkpHq6VX06RbDnIMqW/RDa61DIi3zR2A+I59
gRj+vJfmrngjmol88mhRJ6XGVaqTiy7+IuVBXgje3W9zrJ90Gt0LAOnHfZLfniobj4yslLzYA10e
GpbG+9itbu1T7pHQrWsvfUouK3d2ij2aCBFvUd/UBpJH+22b0skv+8lNH+STOaCeJmrnp4bz05fp
YCdDdp/AQjHnHSUYHh0JhjIn+dDEvxQMnKBecaUur3YGGLfzW829a2Blwny7buKKM/GQFZN2BVcO
lMuUHUttX6QoFGRTuN2LlPnpbxmMvTZKguz6gpFiANFdwAUH5hUdhWhu1P0f+YatLEZrh1RZJEmF
rMYfPR3hqo/Oekf6pgd1R/FQjqJ+Sa6ubhbH6Go72/pYJRAIfis/t8JbZap/Vpbinz8nrhgDc4pI
ccO/sKRruVYo+lRgtjVSNE8ZuudSVR9Wq3g9L4Z76TdimKOaJTR2AbMHc8sh2i0AC6B5c2Pclxil
BdzkS01qGTnG6WpMADdzXjQ3VgJVkoIJXoxigiXso8FRZ21ItBFepl47oLI3XTo7pdQk+3hMjBvb
KqvdoBTjqcpNBUCCjRUdlRBJV2lpG18fwNCWm0OUCjaea+0B/gDHDsRYTDF8/KqJdMtc6bATc51L
HoboDK9brdYpC+DdyUmoY6SzOHThtBNsB73mrBnQANWgqwbSTTbb/yIpVVKMErwgQLZtZ/WKW9BM
uosV/CZKEs/Jb+UxZke2y7CNG8hTotHt2h+WdgNyLjg5e59qF2VmYsZuZ+MVmA2Ru0xrsGrAIddu
ZcxSjUki0AZ62J9Wj5FLJLMJfN4bKsnGPMtWEQ1dFsHJZpqrjcZjuyh353eYu+B3EawHIODBqTIV
Ikx9wczGS2xagV19nyXhcAF3MQShjAGnhglgRocidA301UgX4y+/aF/sVN2FHsUgaEEjUhS3uSt6
cfHsBYInSs+oY+yYHWhSKzu3VhtBSqv+0PLHULmI9fvz+ycSwbzpwGojlyrY6TAQ3j1V8y6vlVtT
RPfFu37v6/g0toRSFRphkxb+SSFB2VwP0o8RYGhrtu4AG+uOdXU4vyrCvXc6njWY1dYQtTMeUSkH
uyILloUx7R19MMalY+ZAT5TQih75aI/6GmWOgt7mAtOfFFA1XeFZgPH+kHzBGDxAQEAOg3d85LXC
ZnVeCkzbfBzVtM21UENj7PsRHycfgeAHtE/KDo3KuK+ehNg73PuxkUXPfyMr19R4ALUXhVOQXSot
r738+7jP3PhR9/+aPuhR0Ptx/gDe4KI/Xf2NXPpdG7lWurYLQH/ggzxlJ3XAYQci8hwsrY8mkT0S
RCBXuoiRptmJIi/RipknrdH1zawRXJoZcFFyWXt91bprHvlmJywncG0Comtkom2LAIr84yr7vBpT
LBPQY0MaZNoSlFXiNavmm2F3qYZdMGjZ3gLIjFMYIJqoQuJqcIsLKU6tMbTO+U3nf41lI0OEEMNi
W85J1ieROlClL8YqUKPV9rTFTB7OS+GWnjXwUxuaimwf6As+LlqKG7kvdTxlyKJl7iDNiT9U2iP6
qtGwlZKflpb6cjai7W8In5F2zLxiKKjTE71oeTE2giiKLEfAacCGUw2tQxgT8J9t1IjVb4Z0pTXr
BWnH41hG3vlVi2TRvd/o80TWqkcKBa/neL1M+/Yn6MfvB9Xwp6QMnSGNBfJ4JnO7NubemkWWjlYN
eYl6zEvNt/LKifLv5bw6JFkcpS125xfIcwRbgcyF7QzJRJgEgWEODO9Knp+qWt2ZGUC8zwviwoHB
JMsEJRz0U77BqG+2clDncZkKCy+JC+M2vkn27XXx1bip9/K1dKsfyxVmV/LsvX4jgmd9499jrdJW
NGMbUiCmqzExqTVcyp+04hB9M45DkC7E+4s4CX2rcYtm9uhQHaRjFoM2+/f4jPj7/b4LzC1a7HHu
5RafoiUHG0SUGGHyVhE2KVeLQOtmgOgEcGGf0LRA80wzA5MXr3gQY4LI9AFVXPllkgJWpC0u2iRN
3aTRu+D8IXNXtxHMlJWisUunZIJgQ6uPimU9ymtzCrP225+IQSWXtsAgzGQ2sdLBUNoB6NdLErTi
KgOmd4ejubaCcIJr8nTlXQ4TJYV2Wqc9tTR0nE6LdnLn5DvLo3VOeT1RYMDz6+JaG4J2XEJhbT5B
1lXFRNSUvuBWYriW9HNd7UM5JU5NXohe/UFvpb4RxlyKfEnyKC0hLMJUhdouzgpQ4SVc3Tp8TpVI
dP25qrERx5wZXkOFtcwQF1+su+lKcWJgykuPhoOCArqXQhDGixpwuaUTAxkwSkaqIQnHxO4dyUpM
Qc9QR6L9sOV4B9Jst+jH0rNlcMJMUVW7yyo9l8MKdA6wwoW68j/SrmtJblxZfhEjaEHyla7NeCfN
6IUhSwt6//U3MRtn1Y3BbejovOzDKmKqQRQKhaqsTLRXqt1iWwEBKwmk0a9GMt7bi/10eatFnwOY
NzwpVFTpcIudXywKKYYEQPc10Oxp28UZxs8pqc2oTUxJhBd6MUIuSr+oA7m4vs9N2WW8KRCc2N77
V2xkUa9B2TsGwFrvZs0vPl9emRDcfWqPS8Jn19Srzc1R6QzHECo0y2G7IoetDiG45YFvZW/YoYz5
TvQ5T21y93StD4kDFogtMJvbxHVA44XEf5kkmZawzOHqUF7AvDAEjPm6KiWzueXAxQRFqUH2Yhi7
yM2I6q02dG7K1MH8zmpMvpFUeHFv/Vx5TqOBe7KJG0wN2ElzrOlfMVEj+/v9q7g7fO3HpElX+BKe
qNCwysJqCwAlY3s8HtS9YxykJ0t0w5ya5IJHkuBo1d24Blvp5zjQetj6+R19mfaMPlW5mQ/1XfdS
AwglMy3cacOFHzM1RyQT595c9aTPp9VFt7cfSvAKTBjUAlGzTXVJKiYxxD/8KTZb7dlXVVDUjRL9
iSzVGI3lg+S4sJPOJycuQX9GN1UIChJuQRvqZtkCATA8C7N9cxcDgghllrB8kDY0RdfLiSWe8tbd
1l7d8okFggkv4knHS3j+6ULH4OiGCyhnbKDmovhx3cs2jR2/C2u0ubxAaSmUhONxC0aiHvTUedK3
TJITiM/m7+/I98kLty672cJ3ZDh3pmQHeXPopsSRGlVYmePJB+vY1lxaFhfpSrTsKaj/tyCL40dX
3z4tW/3WZvFt3Bl+MSpRN293gy3rVoqXih4q1FKhzQ5VKu4MTGTMxrnd8MoubodDGcRBDpl4Nks7
fJEvU3yDnNjjAoxmKL3aJTWz110zKYplbzy+z7VF1U8ZGEp47ljVEIxqFnQbuZsR7Z5kbl1cV8Pi
XA/rDD1idf6Wb4WMolxYrHBPLHFeORE1LsqFsmWNpVdgHvzYRIMORvvvi5/3keb3Pzq056D0ITnz
zDE+OM6JZe5KdiyFjL0Ny/9EbG2P8vx+RKsKFYO70s++XbYnPPgn5jg/Ja3bazUzVxXUX/sffaMH
YPHyYuMAItzwsjHZ/nFXsd5V0HeY2f7122FdQeVpKki8ZEO0zOcufULuDKj9snTOhDVBTdpLu+LQ
rLbvggllznNZBiVbEuf/TqWg3MO+n3os76EiesyD6ZsVJs+Gr3rFXfzIwKOXv6Kw8eYCV4WSM3HR
OeL2rK0hfaU1uMkT7aZb6a7J3EidsnBK0eJciuM6X4EQZq+mblQqrmzFzAE/ft3f1rlNpHiALBnE
DxBM9SNmS0EEkd0wmjf1Wi4bKMzTT9fK7aURV9WQTbAGlbvao/+gURRUR51uX30DKB7j9LmXoY4Z
yqKN1Da3t6VLIQybwzbB/XdXPbtR72+f7Uft1r3RX5PGY+QI0N2RgvOEDPSnq+ZyKGvURsyxwbK5
Gw4V8FwYlUZRennLA8WPo/463ze7zb5P+t3yZSiCQv8DzXKxa0MaG9K0wKfY3EbnqTXqTdzhR4wo
ma7Hrbwuq7/qh7nObyvcBqtbDH5WAitd0AM4B3rvAyu+E0x7puFfzdCeWuO2FIepolmH60o9DlG8
I35/A6wwZlqN0jOBGJPBLIVpwMnquI0coRVHoMW5BSstPNv9aqgYUAR6asjC1G692l49e5aixYQ7
5zKmHx3FWLDDnScBtp45c5tjlZDo/QQumucspBDOhXTZ9fTpnx6GLI1jH+5DVDgxyW2j06JkVLM8
oFXCpAczcwXFeasKVTBfXw5/7MdfssRtYb6MUwfsPKLf8L0Et3Y2/bpsQBxfUb1nwtDo7PFp9+x0
hr5tyN3MXbKHZlPgBO/0y9//wCEFq3FVYhALc+tI9B3uu6Xa0OlJg2djeT2qh+W6OJJDfW0g4YjQ
vjRA9CjHsMtscl+wMhpjHiy8wo0KkjJWGyS5bHJJFDvP1sU5/goeubqPJzyHO3DNL/HtFusq+JjX
22Sgx14dcq/aqL807qNR0KtJKa6a1QhNrdsVRvGpg/qzB/h2mGmtpLglKkKc/TSu3FSlSztWZsZy
O9Wv610DzW9GhFX2EVP4Lh/6b7LTIbXJveR0ujnoeeKTq7vyANgooF75U/HCQMJauKHuLL28BG/H
01XyvHAAWALinWKVZh0nu1zp2r0+btX9YjvVPXSH85embNwrs+yVqyUdy8onm+NK4FiiEdWzX8Hl
0WmzlsQe8SuURsu8bktLr07iMI6X29hYInOqo07R70c3AyKAyLjxRK+hM/NcMo23JS3zln2EHYFs
+lH1k722z3bm0xhkoD+T0tIKIi8MopZmESDeXX4Ic5sUZXDMZAu2YooQ+T3Lva8Ve3c5QgmC7ZkV
zpsGM0ZGXyIBRPjwG/JjVsD5uQBIOT3/T4Z4lEzWORu1Kny/vtybc7lzttcBExpxI/ETYUSCPApE
zx0H/+UedmSJXaCCcTwaLRkwadgDo2f2lqSGLj6FgNwgl2HoZp7AR7NHeyWbtSLXAIPovQo22NAJ
Ft/xmsf1KQ/lx1C0UxoiO4aYHYwZq1yohYbsOqVWuwYYBIc+wphUoV4ZJNCtFSx/Wr5ILkehx0N7
TcNAG5AOLs9buDoYSciVekWC43oEU9oboPErBpQAGQEopfnpKhJnFJUAIBL92yS3RhK3kwsgDGIn
4qni4RFUhOUYmSjfG+G6X4f7y04pup9hEMBZdEMgvc23C5upd9ZihcG1AZdOE6WRdUs0aNAy4kTZ
TSZyzVNj3EWGYcfBSToYs9ARqCiEgmJPsh7Bi+psPdyF1MdO3BXLwIq0BPyk+36nhNtt8wvcls2j
nHj5/9mw39+PCx+qSTvThpQ3hOWcXX/LakSTNx1BpPvwd0R+p6vjizaLky1NBtXiwNIgQM/mnYw9
vQGDZ+mnt5BNDeXcj+xW4VLEM5PcrUMhyp6qzCPnZT86b5vthKSEuPXdmBIP6DCQyL/Nc3vlDDKI
s9hbbPRXoROD0QD27yedbCelQ7Gu2xq4zosFqrwhlzbLRVeMhtLef0zwGaOaJnntYvdYqVa7BrVc
MLKxOaT4yUHZFRUwS7JsQrYs7ojbyWyroAleA4c85d13J3mTHAFB0wA79ntR3CkDwhOafBUMKCmk
381QhaA5wEnEt67qXfV5siAKZvjz3VZghFq2OtkX5c6f6nTuqtnYNAow31NfKlVYYHj7TW9nWSLI
1vHBM+EawOPYjFqWW+fsbGs9qjjqOIOgTdAWO9hQCfZyC+g3AyrxQdpBVkjydYXnwTFczbEhR2Ga
nFUnKbRpcDK0ZIY2bjxlMMvnanbtwET1KtC6RAk7pal8milNqGS0fFljY/R6smJ+SvJbhDfiyW/h
PnZuQpeUtDib5o5BJvNouPrZTw8aWKAD7EA07+vVL4pXGQhMNNjEPgBr+UJ78sO8BaXLSkuC9TI+
GPQ6NbBcxoeJEQbqO+IhPoG2y3y8vFzhwWE4X6ZqaWoud1j7NMt06mLAcxnTwNQBuZMBG1mw/uBR
Jxb4ozn1ZCEDLKisGAcSGAMKYnImDtlCOBdKVIzex7qGL7fUr9Sar4jtynIXmQ3ONYxhyimNC/Zm
fL8pAKkIaI1aX+m1E7CYmK+WytsLz/7J5+PuwqJBDtaAaiBIs+mlUvQujEfq+PWEIaP/xRV0HosH
UnCyLBbbKOfetV5j4Kv/xoCJojDyTbg4d+uNmra6lYtTXsRkX9hlVA+HyxbEvvbbgn5+u1muUuFW
xdVTK8rOwjyWZ7fp3m4mUPzl+tWQlF/q2kwh29gPMucwhH5uM00Ghtngm7tjlqBMmcA5wEYHWkym
hrv49YGN9jJMrqxwJyxgaO6/9vger6kNhtbGJU5upEUTGFt9cmT5dBo00DkYPHtXhWty/QctNdFK
dUZ4xGDeLqaFzr+y3htjbTRwlClS1siO2p0bbseSogdkAA6zfpaFRlFIPjXInQHoegMObCIyLkZd
evaw3lZl8kZ142fZyoESosvoxBpPaJC3iRWTBMtj+cv61dg7B/Y6mZ+HnYzKR/jgO7XFHYkG7Lvj
1oBGJP7i7Ib7/hZlV0xbjIFNA6iL/sFIuCienFrkjghdiTLZFcvl6fpJz41DslFMltmO5CjK7DAn
Okk0p0JvqcoOuzW/9hmrqly1qQxyKrwzT1fDIvaJldxcwFDvIurPvgO939oDJ7S7uqAyrt+pdjPN
eh+tBw+k7LxLnJKfFu1o6Rhb/u4mc9jeGgFJDgaEW0ISDADZNXiMJb5d/0HfQ4QJhTDYvwfwvTl8
sup0zJyNtClCDQYC7uzRm80ovsluAVCNHxzrqjx0BzNkrZjsmo6th/ZzQ0M73y8hU3mRHU/xVpuW
YYJzBwGJu3op/u+atnjEN2N9vS5lhq4e2RtWM+wuh3f2h/hUQoc6wH8McYEnV7RxdDVlCZy6sD+1
BANDAE18tVtNOZitkRxbxVQlfiyzycWeziljq9RRIBn0IexqyK06aeu3jfKcVa0WrUkaXl4kW8SF
RfKlphHI1q6wKjx+aX9TQLXdBCYsRz66OEgCleqWpOrbZZPCoszJh+UxLmtV2Xk+sgf3F9Qr3qBG
UPgDsDXpe0ifdumxlM23iZ0GEF+g+xyi6tx3XamJQYOKFZ6c5LUeq0M/2Pf55D5KlibK2QB5+48d
Hk+cL7myVDle9/YTonnoXs2mV35bfEBTO2+5KYL8Zysh1BMWlcG6gXFAdKHBMsqvzV2mLjbwXisY
vcjixllgD2UJtXfj0IwTFCW6Lt6DY/PRGFFtcGU8YsI1/2sfPJ3nUdEtoStFa6w5VrriTnEqsFlu
CpU4qrDMBc4HNjKpaYDwccdxit2l0wq8iadoONTHGmNJxi7dQ2NSmu2wL/bhUGBmBbBSCxLVPAWB
ldedQykOgTOXN22SARG1bcdtsW+bXvVG0wgMW/tWF5uMoEp8Q2MW0nCwQBMv4/NvaeuFO1YVYi0r
HtoRuqQl2cUQejBdtMBoBP56pY6kiQG7hj8smGXJTBoMtNHcFmrQ8F0NxvGnHs1fTF1Cq7z4jQR1
F2RvTeInsrF7Ydg5MchlInaCQ6pVMEgSG9NnzjwdCdi50tA0ZgCd1U43AvDlKFHeZIPkwAj99cQ2
l5P0m1UXVbqBd3Ud7eu4LapQqedOYkU0xQFpcwwlYpT5fbrzfCuL3OpovGIrt+//YE2HK9p6zd3m
KaGFgSDsJ2hCDyT2sydZCUcE2MKUkwouBVVDJcni/CgzbGUFlT0jSBkOWbgBfNNdW+svljyvkQqp
xYODemoa5mMgu6DF8f3EOAvGJwnDWNWtbiGLfp8t7J7R20NBdfAMkP/8GR2MMDk6Mcg9+s0JPSaX
yUzlh+FgDVow6hjw3TOoJsa7Mdxmoq9r+uNQwT6aDLLzI7xdHFTeNYj54KNz3lwVJqiDY2x11q+e
otQe5rk9Y5KBqsXL/G2Gd9xys8qV4rsOKYYyi10LbuekuMrI3eVb7L0tx4cDkLyAARJvLlRpuO85
Lkk7xhpOZ2VZGYiLMPo9k1G9NUGMeRxJSYJ10J5V4P19cEVmx3myADxY62I/tN1XJZ6H27nVX4ot
ecw3jA8Ya01ucUno/twADBHTpggsJVe9diSmb1W2tnPG+BOKRqhnbjnxa+D+fDIoredq2fdsVdKD
WRgaEpP255CbNEz7Gj9i0dVj2mi6lxejtrcgpna8/CVEoQKUMJiMAMcKtDW4L+72JW26DY6VFFhq
+bNIZIg5kesYIMAA8APjkbbDXd4tMVvHXGdECROIxuLesQtPtWXcFB+tABZnmJB8dDHZ8IGNOdkU
Z6oW1wxykjxha6inaDGG5FJQNHXmel/Dez0dkiVgBil+bLPr63m5YGpPsf26cQZgD3LwUo/9y+Xv
q3983GMGCtVf4HIYxxJP6ZqNZezOtgnexxqBCO0IZXWDwhpDq1LDeKi9ZYDIWZ0/zybIbulnt6g9
B0NaOfh4Fuj/xCYkrNKoLy2PuKDiNzt/nq6n+EdhyOpxH33h/KdyT8xkayo7ZT91tNtwWEZ/tb5e
/hqCXdIxxm5hzsWCkDwPZLSn2LRip5sCmqXdfdLm5JCnrhsWydJK3pMfQ4l2Zoq7H1DhB7UFbadg
BswcrfOXIq/CdGyiDESmf7MqVu41ddD28tOwKgXoUisaNGcwCIJhWG/avpSr5K0m2BwwrhkGqF0w
8IBe0/mV02GqKYk7rEdRc2/OrvHGkHwx4eacWOBifNyvXbdtWEZbEa8aZn+pCi9RZLRQH1NPbAxO
A7MEXqj3u/Xk7rRbdVS2DLMa+cGKQDsEqHq6/5v5uXMz3P7ba5KnGm6oALMpmPuuA8yEe2X52VU+
KYbsVSTenN9rYp/2ZE1qkzkFdIjh16URKUvvOdT8r9mqztfD3VhVX6+Krc1ToNrD6Bk2hsRas7wf
LeB62uGNdlkYO0vjXXZt4cKYZrqL6QIEby4kDJXaa0qrwio9VikABo1MZF5mgdsnFB6gyzNuU2AM
ysM2z0cj1fb/2yK43ZnJlihJhkVkOvhG8TReuurbZRPCs4N5eMyggsdX40vxJJ7deDHhbQ2mTxeS
erh8jlrz67KVj7UT+MCJFe6yXss+hWYzfMAeaueONLUzo2CzZtdpoq5ePCxIOPKtlM2FC3Ltc7uc
F5RGgnG1FHb1HdPeau7c8mZZYy95ya4tED46UfkwJWBq92Vc+sIobgKNjAcxQgXhts5CKUpz02EK
euiMX6VlVx9G062ph3Gs9VBlafHp8icWVECxVryJVVcFoAZo0POjnJo92RrMhTL8eaRWQUY9Azrc
plfonvOaXiUlmEXLHeCMEsMsvJ6npOeGuQMe1w0Z87jH5rqo7vbf3O0VFBr+vD4nfQkKEmQJzo5m
V10uWzJzm4+W8RTHvYzZWJ2znPXUTrYM29uHc2igQ1tMb0xXTQ1AE0eOVMaBJSh0sKX+Nsj8/CRc
1k6VqbXCTkvySEf72Kn72vhMWnSgk8d6vjULDKMps8dgTZKvLLx9TkxzNZZhTqu6zxGpm1fVd18p
DZfIisYOLMsOvjyUu2Nv7oPh1xbOT38guS48wkQzwUhssIlFLtw5cZ4mVo5YhKY3A8cwAHxX+MlD
G2CvD/O1WXvoS6PB1ciWzv70h20+Mc15djnSYlpMRFpWeSnfjIix1C+o8u/UoDoCSHX/37P8Y59P
LHKOhU7I5PSlNgUFzbya7kFFFc+t7OCw6PNxXdAewvQbajuEi4qJtrl4nMKbtKcxBLMzoLbDvofS
LGB/6PBLwfYye1w0zMw6K+oe9oB0B3PWIX8tAyYWQYpI2TVHeT9AUG5g3/H3CjmnWTbaVlu6IJe1
/SVK9mkJ8j03dFCu323hymjBpfUVoaMybCZwjKb6genXWUFbrcQ18qcFmnn5Mhu3qVlpn/tEK/da
l2nh2GavuLm/NVkT+wrIn65STR1D286ft3pF6aVO1mjpl/qGgAVonzStebh8mkW3LlhoQKqJXQe7
GOfRel6o4zSmU0AyJN1Ad5bdd2s0JQ72sZKHItOJFd6Lk94w6jpDtbv8aeUYfDIgmK5/LUGPu0JO
YpbB1UX+haY3IxkzUJzgheaGPK8dXPBIVz5ZrzZOaXpX7aFd4UON47nZSUdkhF8RuErMjoKUEHff
eTS2ZsjrqQZeFvZT+0kNe794yO8UvwnHDAxYJKJBdmdJIJ266M4hJ0a5rcuJRdqJGQU51Gv8soJO
2wjMhzkEIVeQRtUVSCimHKNPm69H0yPyGuJL5+qEX/rkR3A7S3OzcQeCK3cAPNj0yyB7cGbPCfqA
6b2gmCA9VaIYDN0JzH+Ag8Jx+U4jXvHJrJEKr7gr+gnsQQB+FopX5yHriOuButfycJKmFmKrKIuA
CA2k4fxoQNfPqb3U+NhTZERWjBnv4idWaQAHnfjDTWl665X2dvlsCoMWMX4b5Z6TrhZvc82M5ofm
oGFQOA+WKyayl+7jz3IUhehiPzXH3QKqXaYgpMLrVSeYcUmeXFB+TeadbseeqZee2n3rocR5eY3C
72qi2KQatosAxCUTDuiJrdLGEtVyN7mzRxUZvFt4NoFb14gBdhDwUZ+fTZQeM6jrwUObNg+NarVQ
dK3DGXqfkiAnNoT6hW5gxlTjcazJWhbg1yqxFORCbVI/6HoZTnYq6RkIvxjR8Pd1BsnnB/PHqhzb
vsxxq+jfpjn3rNgNLu+J2O9OTHDXs75VuUsthGsUMCD0kPrbnhz+ge+oV3K/k9pjSz5JZhPgO600
x5IYlV/vz4Aez+jcLYhbw27UfArWpVCyRmH0PFkjFz31ghI8FmCTQRtZ4KIvya4P2gOUIyIZiYvw
ZJ0Y43ywqeYlKwcYy/PHnN64TM18uLEgRGKtPYTNPldpIVmgyBuhz4ORZxss6RbvJlmjLunajCAN
X/rJQ31A9Sd1anzICfZ/4fgIxKgdQ9mIoCp5vn3gEtA7xegwKmnEQWVOECGu3SRc++LwF5t2YulD
C1Ip+jlZYIk9s9imFSP0cvqA6aih6ynlfRRlcGDFs4CgQ4HfNTgnMRyM3qulOUKfewZn1ZAFblRF
WfGerK7RhlE7b3wisafuZXrEMtOcy8xzU6ZGbWCp8e1QKz4S2Npr3Ze1eK4bcI1c/rKioOICF8Ay
QKRMfP11xGhjSSZQf2WO9cXF3IoHUL6kTyJKAkFWBGklTHmBjJVzk6XV3DarrDGITTik+93IlUh1
SKApYKxa93Yv6VAJw8qJQb7e63Zg9J6YwX9oIfKA+vk3RrdNIjAM+Nnny99QAH/EwgCvAMm+iuFv
vi+fz6TWFwJ7DKWHhrW3XGt7Js3N5EgJ6OmBWgmh9iQ7FezD8a831LMhEoDOjQFq3fPz1/SbqWCC
acKIlhYVdagNTwsIkndAI/hj7OkeU5PP/dU3iquhBVq8l+yswHtQXgIkAHEGLPI82ipV+rFtl20M
SGodQeqUeouVP1z+ujIbXKJQVNYyscI3BLPz56qiz1v3F5kCMlnwKUKhDVcrj1FptnSu0IvHMqr+
WLdQIG17J4fG+rC/vBbBNBEY7XU0/JlsB1NkOd+xtVKsVk/Y4UaFjJWLDADnkL4ydRL6TZ69Mg/g
POTMHrsMTy5YqhWWbjn6GJQHDHPCYr1bQGS7vmYKiGdWDIEV0ZAc41E+6ia4h9CkYmVAYKDhHZxp
czX0wYixb1Nfz/f1TK1rJV/U65x2srEzAcjpXSjAZuz6uIf4DAzjGO2Sd8oIMHz3pG1LlOl4jLk0
HKrqQcvqA3h8v016fF2RXkZ/I+Cf0HDygQOCkgKYdviBkU0doR9Q4xvbT0Mf0l8aBEXpEdjL+zoP
+rfkenhXmmWsnNMjHvpH8/GyVwlEOM9/AXdEMjIpJCvxC5iyUtUHdu0VFRqlXvulf6wfmeSofaNG
xX2aeEkSJKOHYBABRmz69lc5F4joxJ5+EC7eI1kg6mrj5+RlgvlUgNtaKrm2RH59YoJXNHJorm8U
bL1MVjFtG9DoYhRqu53XbXf524q8+NQQd2D7tFDzscKBtebWfCwwhXpclxVSn/jiki6V5LPx3W5r
NLbZHLEmq7F2RT/dErV+urwasQkb3MaY7cH7krswMq2ixmawm5jihTcNno5a02UTgvQFp+G3Cfbv
JxHHiW1lY2wogVt8AXthpFvTbus+T9NyP412eNmYeHd+G+McX60cFxPrBAloM2kHAhRsYJlAdjfW
QiWXrfDT4fGFPhW6earD9ZDp1mUDEGHwOP1mbCBYDYqky4sRXg5ogP1rgvM1y6j0peyxGkY2jjFy
b/vMqM3rA/Lqz9Jyii64Gk6tsX8/2ahcMZZl2bCgPuw/NdGy33YLyr455F0UKWZS1LYwTq1xL0vW
F4LQPLOmOOglU3JcqZ54eKDvm6J5QWBq1lvNqp6defmSUF3GNS5Ilc7ss+09WS0GytfNafFtGU2J
cVXs5ijd69LkXWwGTy+QiLOwwYW+LhnnISd4N+jGVaP9cvPntbpv9BSQutVDAgexc2kNkrkFf8dj
TP8/NvlsV8ETDAhF2GSEfeOtcZXtSqQUK55GMmJdsYsCe6oRgHJA6MsduKwlmYLnyT8FAvZkz4Pi
hikH1ih0ymRlxE5jQLLPIcRUkUmcb9pqKUozdzGzhoruvgekInT9rkRhFeynfyEsgGsUaTR42VGT
QkJ4bs5QlllxdZhjDJLzTRx8V25ScEfNe1kfROgmJ5a4s6fMjTWpiYLHAryx3w0oUTO8p+wpKXoI
na2IO3UpI12fHKxogMCTCwgZhjjx9TCWgscBvZOfc9nCuGPWb3ZJi+xkYcYO5FRy+Tuhz1uWy/qu
NprNnGfEyVjHa7VNIBxMPahxB2o33GXItzTL8DQsTzGphwlMb00xDGlmr5dDtfDeOTHP3aM57dti
AvQv6MDzXKe9505fTLD5X7Yi9n8HUsvQR7Bxy3HbN6F/T10dX7NbKj/Bdb3WyTGBIkBDX2drejTs
6QbQ88mxcm9dC9l9JPzIJ+a5zaREZ1QjMJ8fUAU2guSYoQRt/2LvSmlkERlDqwhjv4Digb6Vu1/1
YljdIh1Rrc1b4gEL5LnZ45BfL6DQHuxH8KB4aFh5mLMBM28lI4kRfmoMf2BSwgCvCt5m52d/shYb
c31oLhRWEXUosyTtvZq3/kj3U6UFtv3kptp9ET9MThtItpl9Rz6Ag88KJB3gzzJNvrhl9gNtISvH
wpz2msdetm93DoatYb77quKFlgSmhENGlKVBEMd2QNxl6ADFnS93jJWtp5ozBovdlNdZOiWpv9rd
XPhTTwffHYbSGyuoeV1eKrseuJWCpJvB3nUL1l0uwqa9MdernWB43cCD1FXB+PMw1IsXj6jR4MSS
VdbmFHzbM4vcvmrDMOs9s0gNcsCkPVQgZsn+vQOU+FXpOvQodaTUACZwl2JZFAC05z2yaqJjhkdf
zXvQc6X3RrWRm9VO55c2XigG9cEkcte49XJM4q2zfG0i414pAR5RHLt8mXJD9fRcpeAXsVI6+V09
lfts65KbBMyVFrAV2Ya2Neh5d2bpqLt8tMAYnZQb0BiGtumAQ5flzlYpBXBP7X3H3epj4dr1D6Ok
iIlarM03GB2rPydF9X1oyultJTkG8pS1WBRvi3v8eTCRKQfQt6y36KXWt/0G/qKUMJIhYiDWmFtS
HqaEdNlRw8M/89qljzVP1eMRt8lkVY/DZPeSl5FgWkIz2UWGiQkMTICY4dxdwepc6mU+joFSeehS
+cWn/L6JWojnLo9DBzqCHJQXZgRdnEg2QCVyoFPT3EkhOCq2SWEaXWzNgzhztMC9ZZGeuSHvQqdW
uFcTbc0hLVnRvg/rr2xg27hljP5GWIaKtJPKfvIHY0xbEfgSzfpQmUmnfNMoGcagcw9G+jYAAEBy
KIZKzoUo+2BQZUDjNcAgUSI837U6LbIFbBpoEKMswVjcliuLYprvH8p8a/asw+XwItqrU4PcQWyS
sXILog5BW+p4aHzRunZ32YJgBEs7WxOX4IOknrJOKjrvT5YX71DCA/o/xIQipMfrYKkxJS2d7pUs
i78aZ+IsxazAZh9qESSoIhOE8ChWBmsUezQgceA8NqZs9wQXMkp3UFTAjYygxrdPDWi/W+YAq1v2
Aup9DDFnvlU86RHksaWQGdESbTxhoEKEZgsEP89dBVRDTo6MGLWPsvHV6W2wZK9roQVc7FgMGmNw
/HMLxE4Lw1ydIUgx6xiVgzt6i5LXkntVkP+aNvjkMBGNe+AD8QJJ43qAFsgQWORHVz420yfVfGjc
n6URKtX3RJMN6IqKj6cG+dxBzcq2bGcYNHflfXZrR9VTdYhx1KI1HHcxsIgQot5Cc2/vIEsy7OTj
kIJc2MSrFRNBKtofH9rsxej0k7OMoDRX4geQnkKroR8S31z06PLZE42DYOgR/GKIWQB0mdzxVhQn
VupyYvEE3IQE1WyyW+lTcqXtCZtzb/3Y9bqvuA+eUHItvSbzoWj+B7wFomfw2S/h3HWuc412M35J
ifagCaKLLGRvOBJVRznriswaX+ykaDjpLkTvwFCr+t0zeJWvhj2ww2H8+Q9QlqL9PPnKPBwb2jlb
U8awxoA9wJLu6APF0Qe5BhJ/RuBcy8sKolhzapPL0roFY1ua/v49y3vcskh/GTqvv5PzuYoy/dO9
s7hH1bZULdUG2MoPHfQuouQ4eMkhe96+yCvhUmMsKp2UnYzMaeYKfFI4nsp3VmTDoOPOPjpXf0AC
Ids4LklCA0QjagVb7JqYfnR3kCnFey35UZVeumftB/3WeL58JqW+yaVH8WzNytC971zxyE5Cflfs
LLAqTRBQkJa62N7wmYvD4iqElE1o8HAZxWTrjYU3BIsAXQbuM92vgg3FPNvPnvsff7B/MoNcyLEt
xdChxcUMzr+2GhK0vV8+gXX7TvNXCj1s2bCoOMhhFMoB5RkjeeOWmDiZvtUuYRbx8H7TInbzuo/V
lRsOx9B+0B4p6sHlw/yZhPpxuW8HT/bwFzrSyU/gFq3YEMExExuXWI6niDN66fBIqCSnFxtBZQPM
0eD65Kkl9KF37biGkdqZIq3F2I/xoo0S92Qf64O/oFqJwVsT040WF6enwapRK8Az19YGeg0cC9kt
w5TdNJPSBS3dmgC6yYsnORPs+1ywyudrGPMFUTCrdUNC1d9iArLkK2KCQTprvb4hL9TEjLdT+u36
GnfdW5q8To0T1KhWuZuy7xpkJvl1Oaep5Id9TE4AZkEVCRAFCyNvvKrr5jqTk9urdVJ11EJ9L0VY
fYzm53a4oLd1JQVdwGwBMslm28Fa14QZZiIgCHiXS/PUj450bo0Le0neDHqx6uDW+ZTcasDpMEbQ
svOSmx4AWFZ9zH+qsv6joON8bpWLe2pqW3q/bexbFo/GftqPkX0kV39w+38MQcwSTgkTDLU/SIJT
mrQqGXorWL6vPkRqohSED6CVuyZRHrqBbGpI8NY+t8d9zyWdyGS46NEzcoAyyJ9o2PeMHXeXoWmS
3dO37Ub11M/Viyy8C3fSBckE5HggWkO4FL3J8mRSIJkZEHU6Os26p6X13A2G7A0n/KJg+wVYB3k6
Sqvnl7LuuIo91bCjP/S/ynszbHeszzaOfgsV4b+hzMQXPbHHxVOXxi3wtbCXQhW0fswAkzEXCfJd
9O0YBAjVQ5WAtpLbtRWt3b5JChIAtPsIUkvM/ZOnhk57SWwTne1TO5zfr+vilEbl/hND5pv32Q0o
UKRQcUwl+yRbErdNidNuKDw5FkaLZp/qVzOB1sUkAdOzWHQeq9HLhfIDblt0xZFSnPtCPKZNp3QZ
QdnOMDyQ87xOpP8k+Wgihzs1wq2EJquZ2nmCRwraMFqgeSyBnzyT1Qyi+cqSrEkU5x3IoDnojwDR
9A5XO0k6+zrN7dw0rX9ZLmcM18hZLt//zodvd2KH8+s5q1MIxcNOH7Zf11+zj2pk9t4TdIF80yEO
/mxG4528WiD0jBPD3LXumHGPijFByCdrZDbdUTO+zzKxFbbzF1bHv6y1sViWajVwapV6hHzNrGH8
KjFisKhVJN5tur5IeRuZI3y0aUGnCDVOkK8yRzrZOcsd8y4GkpClmxgh8TFhh4sly0O6Rtbx/0i7
ruW4dWX7RaxiDq+Mk5QtWfYLy5E5Z379XRjvs8WBcAY6vm+qkkrNBhqNRoe1+iAPBnBxO+Fq64XN
Q3FkCkfDKxwiJpfAC3gpXKqytB0AQOBGEzBh9JekvDP7DllmCTMB368fCeYOosSK5nyJkLRSD76x
RlY6qgAV0uSWk7a53y9fFRCMXpfCyEDKBL8e0O5oT7aQmLlUKTaNOFzkFqzEyKsS7lkva+zkRgm6
wSEI6MUTLwXJeBDhwKE9H8VxC/VxnQp+usqIyilKVFfEQA56QYPq2Ty3+LWP/AIvw0YvhFFeP27H
3FyaUHEXCMyLX1W9M8anSW6d6wupMNzkhSDKNjDoIyzI6qhu2yWBPGWLU6r9Q51qsW2a1ewYc79r
huyz1AmnMDZulFKNnXJIfqDf6Acqpa2jG90XoMasgMwMT0MVrzbhGJTT8KBXae4sQ27aq4DsX1T1
vlliGl9v89ZRozx3Zn360ojibyWuJ7vW6v3YgAjGlhZMvWqTUgfXtWWazXYPKX8NKltF6QcsKfHX
QNRRTqSFuHGtBzUBEAqAkbjdOIx79WKBKV8qWLE1ST1EktxWd1veYbgJ/JWyq3/mdgWwrQbwU6id
oyH7/ATdeJkGd7hcRRZy16cmt4V95WG66TQF8ZPprprd/gZVl7sceTqybehNLHUyllQZ9XnSFbcT
wUU4f4lKkWOmDA8mGZiMQ4YApVz0BVwe90K2wPbRlKpb1HEQRzflujqkcrV0kp2EtX/dTMh/o5z1
hTTqFsojfc51gFW4pdACYMaAox4B0Q9AdHUeD3WvguutFNzrQhmOcyv0/C7Z7B3QmAjyJFRMmxoz
WoFUA2sXldPrUhioBfBibytJZ8utwRCbKYMYchGReQu0s9a2POxSw7aeV2DrFv6w663HyuCJ5mlI
XQ2DWA+Yf4Bo7S5LHKTp230HkLsa3I4qWleQ5ZW+Af2Wk47gbObZJWzWdZAX9KQZ2MyxHJ0m/ZXM
qLQCcSgGyPuk7cuGN1jIPA1402kqJhUksFpd2moyKJUqyCjbwG3adflbT3lTEOyFfJNAnbcukdB4
LULC+uPPHhbzmSx88seX+rHGoHzo8a4/tlZk6BU5OjKCcalV1Ge5oOhEKwyRKUNhl7wWVtb7FNE6
BpcxXU2udEqtqOsahCSwDzKK3932T8uvyjG/IIz4vaLG7bWY8Fge8WQIH3ltWwyAC/JSeJNN3bch
yiBpVleqmyxe9K15Wbzutn6CcWLI4hUtEwAg6O75kTZzVTdiqdtXmTQ5txQYp1B8NYwHrfjf4dYv
9aIuvBbNDbXVQK+6wgWQYjjfjLk5E6Z33mhB2cZUt6m6JBDSRbOtCsfaeGyN1Q6zzmmUZ44DYxr/
RhjlnIHmk+h4oBAHplm2YWskLYRHflehn7a2bz9CFcdU0MSAMhAqkFagrx9rLOLE6jP4ZkG8aYD6
bq7abasXwSIsD6k4cOZB2aHmRh6loyyUWpVHueoqdyXwoAgKh/KV1IVIxxCPGZ5pgwQeDskoTFjQ
+dpJAWNhI+D2VqTbdfhmld84O0Yc3rvrFPMbYATTcH/To/SGHgPZBDjWboMJCtXrApJbmB0BmTyg
xvDrlmR1rsmjznLRiBXSxlCoTgtnsmK3rRJbar9W8402HlXgEKnljqMjaWK7JpM6yFFnGIlcxsQq
0ZO5L/1xpwTTie8xGH0KONGb1aRO9JhmS5TMhuIKOzOQPSOxk8cS0z+A2rBb+SC7ddBzG2jJ1XxN
PeqEg5cdMVmJLSRx8/yJEGy0nv5KuLQSV+FkOc7TpdekUeZfVnNSafM5ZMZM9D16/9fYzv1/cD2P
87d5dQjfgeA2x4HfP8+Mot9WmM7yV/pczJkgIIrGjL7oKUcFjLfdM/jy8DBBwS31UvAL2VzgBeZB
JCObMjr3gANE2VAl9ZEIzmsVJBw2oiMdXNuRp+6R8U5z23ogI47GfnrgWC5PKmVPIKkQ8xhA2QDW
MB/CQxcYtw3yZYudgVUi9yZUEVLtb8L5jaaUOY1aX2hdDf/WS5G95IkjW7GXxKEz54DBDBP//6kj
ZVCZ1cRp2UPHHECxyndZtUm9FvObIwGwkn2ipiFypDIvqjcl6eJ+b2p5VZQQas0ppmLB5hR/W+qW
E1Vzto8u6oeRmAArGUuZJ2l6j9E8WXbSUUkHjjaMgjfxO/9aJz3EJE6WMS8S1ClP88k6IlmGVODq
SC8foGYjlv7eAbzJokLoXIg0ZSA2aT3p/YnAZERfTRd9k9mu2oNN97MM3go+SRsxu2tiyVpvngpL
UeZh30CsJr/I8a4sv2FE1Y0M3FczwKK5R4/tVd/UpC6qNum0ubcgj9T1FTf3s0D/RKaZ0fC4Q9Ka
cwp44siqb9STMUvZWyk5da6KOYgqckhxRAsUIK5+YDXZyZaNxVCexRIjsTJFqEe6BFV00sR+gn4T
gL0CRybyZU6HFlce5VX6SVCFRIW85XBGzPFDIAmMh2xPng6WK/Lk8Y4e5VVWOQHHCQneRwtDY7t2
r+3CPXBIi1d03lZ767B2Nr+PgP2Cf1tW+noKxTwCygXExnsMtHhIxt90z/oXfICn+n0Qfw0j2+K2
ljJXl4wXYh4JdxNSr5fWk8iTXIgJckvLQ++GwRBUjr5XbmZnJq2s+7/JKW3FUWexShWhaEPEAMOS
YCazBQeJJiycI8HaQUT0Esii0D8I4P1LnVS9wasPsaI7avIvaQGxirDywmvWNbCVQVlJGCtrEy2I
JlAqVGxTb07jUrqY7PjNOd6sMBuzaYCFRJslMJ+pDVrSoQevATK5JLMz7ksACyXon1Fx3PQj+oE5
URpTr404aoOmVK1m4ALAeZn1wWgjr4waW1OermvF3KGNFMpFAhRxKUbMwbmKkLzKinTTFVHhXJfB
fPxvV45yjHEZozajYOV6fwUWlO5Ix3Cv3U6+6CsOUMYf8qDacWSyHgxbmZRzFJsR8wokyBQPhp+7
ldOikRNthje8g8TVjjLySR+kXlvwHMLUOMYHc7t4JNN9USDcdD/iWzwY0B/3FyVeYLQRYlrVAEqp
SVnHKDVVlyQQapiBFALsR/iS1Z+vryE5OfR1bSroGkXLGKAd6K4XoxKVRE5xehNN+RyqQmePYXGj
C+HRmiygtJUYmJyXmzDVvlwXzDT9jWBKucSKknQpQVXRdX13qDMVDZxThGOmTjwyIp4oyv41SZ0y
NYaObdYEmX7fapVngMz4ukJs577RiDoBdabVjaLAGrWn6DY8ZIfQlfeDL76uuDqnne5x5LGKItut
o6xfFYxeN1tikx0KMOnnJnkpE2SLUsyiJb8tHTGspvl1qDml8PO6bKZH2ahKHYcyG1cjWvCURXD+
1ArWtybjlZnOPRnXLJPy+eKKkUGQxWLX6nW1qym+ycbqoVQawxWqVbfDugK9SpjZy6TfDla1X7X+
wTBWt+y12z4zvnSD/KlBEcJGeO8hpDlKnY6ymKHaGFjx41Qx3bSef6DUVaFs3H5ZtQzAw0t/O5TD
XT6bL8lspm7cN8CrnbLfqREDJaqxQbf6vJjF7WKs93lFviyXbEXQcZVHamqvhdmCZKKu/LFSkZyP
TV4dnGnOQNOQsPlo3qPxWIxFHVIlx8lptZNUp66oTk4sipxrnZlJxm3+rxhifptIF8zqg2GOHUlX
IEH+0iIfM+9Ue3BBoEneEeVt7kW+6eT7iuOTmM+krWgShG9Ed02bK92oQHQSOclUO0rzpezwVkp0
O2m+tiA8F7PCNizAvHcKJwZg2jZuf8xnmSZGLaljvE5Fm2Ud9E5b66CZ3Q5iOCLYrmIjgzq6erEM
q1FqCsIM5RUW61aIMF4Ie7zizM/JXfb9+nllr+hGIHVg+2GJ4zEB+ZKRGK8RMCCQn/U6JX8V+kny
ErkOEk1CeDibxzQafhlDxqkgMY0W2KNooADsGloOLre0VatlLRs4qzlaPMUAxYz5wOXq4AmhtDRB
jlKpHWKQjhTJgUJhnWJeMMWTQbmlGDibYGSAl1eLzi6H+ABcEleUOflexuQKulz+XS/kBi/XS5yE
Dgll9C6Mr31io9lF+WHZspeAmlvH4TMVJ/7WI3f+A320qDbmQVrZKY/5jWzKOxe8+QjKBUTFrKmh
AqvpMWGdVp1TYxCyGcDrfFfg/F230esLq4rUoTdB7F6uKe6Ucupbz2oHzQcXQXw04UE5opi1ge3q
UmF+L1hrlyUwFFVDp/waARpV1vYALvEw+Lc4wFxYUDfu7/V+zfZzuAivU2QBLi0vYl7UwFtjKg4q
kmQwqwT2RLD7wImpybZ2ijyCkjsBk8jAdMKxuxM/o7mJswrkNFzbXbIhGy+roOlbtkqYmLq2vpVb
j6IeflLlyJV660k1gVebDTrHrnnaUs51xDwEiO2hbSvGTq8UoDNNQNky7zLxh4b27usmxXTlG/ul
nI7WSuG0yJBmqtVNM05fMB/xeF3EfzElgPpj8gKgQSpltmiwmRV1gAxyTYIL3KsTQNsRXlHULXRH
+HRdHvuUvImjLHcVwsEwSNCXp8I+B5xkNMmBBXC262LYN5T+Jocyy1BNW33JyHPuDGCcedVzASSO
1iN5J2BKcl9YZOffW+ObQMoap0jJq3KEYpHptOFN2NqxI6Eir99jxKJtHGFxhNrBqmKKmSecbScE
nUwCIqh0XozNScjmfLViEAuiveG1aiVbNSKPs57Mp6r+JoJaz1EWw3YhIoy19WI9djrRuMcghDul
sReVhj2LoO4aTOiZ7P+fsqmlFdRSqGA2uHtDCxMX2akstFukp+7HKv6ar4k9V6AmKAd7Bfw7RzZv
aakD31hFro4dvDoBmzT86QbvLq23Q9xhK2DH59kWRy4nI08ode7LWJcrs0V4ZVpAWDEWOyl40O3M
c4j+MIOMspJU3qXzXEexjFPiWozkVJY3dfND7TgVbHYMsJFB7Vuu5UJpYKAaZ9AM4p+yp7gZ8r8W
UH6q13K5I8Ul0vWqArtfsqW9cc87GMxDufkCevfkRRLxgkK+Mu9sOVTsan0Ogf04Iz3KMRSmKNKR
TSZlkYSilG2TskrVEXuW7qf8YD7EIHk8YJzbnWsAqyy+5FnivkpIA4t3XTTTWjaSKSXXsDDXfMVr
o+zBmVfGh77jlbHYIgyCoolp4HfjXMrURG2/tMjAjaUjYdBp6DiHnCXBAgQEUGqBiKOalBJJCwY0
KxNQgYyn2JOSethXlaEG15eKFTJspVAHS2lDvZYtSBHQBWNHDVjJ5GzCcAj6wJSycJCl9Yep5o3c
Md+iW7lUYN/odTokWkI6v1c//C0BlCN3bmSMphhe/bt+Ce/y2+anaAM8mrOurHO+lUyF+9VoVmEu
QXJqZntZXt1xetYmTpzCsv2NEBpFX0xC7KgRa66lrAAeHF/kULRzZARttGtyRmGYvQ9bYVRQX9dh
Ia1Nqrn5qUWL6+96X4CAPHOaH8pyN3oE85TnRlizECDl+9c6aS7IQStjWe6xiiTIzSJ7Cpqv0tH8
gjw7OvdVv8GwlvxdmLhhBWf7LCpcUrR6yMUFK6tWKTK3t0b2NKocmF9mrASKPh19OSKAqOjysaL1
xtRb0E7FqyEg7Dexmzgl7BL++QM8McyzvpFHhZxpBwp3K8YOVrMOj1K7ScNRiWmQGwnUsskhURUJ
TddIi+9Jph2BVoK+DWsvmunrdZfCTE1sV49ouwm+Gi2rzKolJ2yf3/dPsSs4HcjMl0/8sh9jfJh4
4Ledoi6ZaO2nbB6wciZwcoLVr26TW6AeiQESwvAtBIdFS2wVl6zqZgKm0R9En3Dg/FWr5PZDKHdd
d7keTyk+JLyZT9Uhvmv7W9RcccvVQfM5/QXiDOvTXxV3t1Ip9w1MyX7pZkglzaHlz/kpPS/26mSY
4LnhownwzIhy23Ejz2mpYGur/FeSToDsirw1eqgjjv88TxvRjwdLAxAirlcdMRllr2hljIoJ0ybY
Q5BMijvN1/YAYtqvx8IZz3xjUTD+bgonfCXwbNyZAaab2cinbFjIRCMJO5PI134YfnJIJac3H8gs
TbwTj+pwHzqZwPVuZ/60a3pT9qw2eo7MdYjBE3fxSsS7v0n8FKIfp/EGD5iQDsZhMSNVv2jLemaQ
JmE3SsBRaiPd9zfgSThgugYse4zjEl69y8Nstmrax+DmdIupu6/y9LZcej9aM3/Mck54zKrJAS5f
IhSSGNYAAsalrFZt0T6OHnIsOung7hwhBTsGKdWmwHMogx5ZMV7OhOF6IVM9k/hhNEunwoHajHO5
bxXVlZujkt0MHa8ViXWZQALIjHUMuaFoS21pa8TFijkGpKYC0Mljwm09Y13JGKup0KzH9USMM3oh
j/ZE0SxqKeBk4BP+9MFns51kt5nypO6zPemXUzSnWB9BJc9Dc2DlTi5kU/5IHvMqB78xmj9QMS7B
GdHYpJtm8RWvEqAsDyuKdV5kEVaJ1kAChk73IIsRQN60GotLHCAxGTWqnHFX+xNQQOTKCfetN7ml
F30hWEDK3spexgpojiCswd9pmI674+EBsF55F99EmVQfYh4mJmac761XywTon58KDnpSXCGyW0/0
JcOuvQZ4tWN0iCdPNO0Ec15ckCn2boCkEa9ZYIe843LK+jIcasBA4U4KmxfSMa27nSv3r0gwu6TS
c/3iZ/hMiHoTR8Wh/ajmFWYfVRccLMdGVZxRGA8lEq/XxXDVotxE0qEk0a0a+s73soOxO0QYvV3s
gawclAHPwljRzIVWlAMsYmst1Rm7KR5AoXuGljfBddY64s7gPE0YTGcopmxWkLp1mqJBljyELPMm
eVw6ewBrAulirnfC7DW5L/1WHBHXXX5muUgA9xDZwr3xibPAZKOoS+jiMyiPVZaZlg/gnIPKuHdx
45L0p+yn6NvipUTIWbgminJWM1IHU9xC1B9kYIJTTZCB/84xbVaWckxdq06IreGYCNPTcNt9JWBB
ZHZgzuCHeSeB7fM34qg4ycgmPJrJRgLF0htDm9Bn1t76e0GHpvoBRjPy+deWkXI5bdU1KEHiSAzq
k7Aa39uh+K7o2bdFSX6b00+OfRCT/+/SgISG328C/DCuxKozIY0Mb9b3pK0/fSGVzhb8K8ORewTJ
gb4mj3IssjUK+WxB3vmxeZTs1B1t8anZg3gvtXnimPfnv3uHXp1L7ZY0jBfQgcN9y9NPgLYHRml6
gyK+1HrIeZVx7OQdyb2gz7qgDbCT1p1dIQF9sOANfvaJOGgB73buOeApR3mYWk3XGWMtoCu8C4Px
kyG6iuWvn3U823VflxxwZVSDLSXOB2TztpFyK2FW12YDFFX4bc3v75AxtmdHOSCetkuH14jHuSUU
mvtB7QwpqxBPwoklO+PzH+SO8A4AOTBSLoMhTzfKvwjFKM0RYlqY6OwmR9K6Jjj6k4XaCkZBvlw/
gNedpkIHPU0tWXMRQhhp3MelDvA4yeNfRyzQHxkknwAwNlQCKkAZi67lzWwIM5SK+l2uxodI0E9y
20ZOI/R+byYoMJjRZxXsJHY85F+va8nKa0H8efoKXXPAyLk8iEYYh1kbi7gN8+JrXsff+1z2rNSC
yeY3XSU+Rc18yML0MRabx8TM7pTResyz6UmJdff6tzBDm82nUNubdXlWW0Brdiu9Dl1dLge3DgXR
jaqy8K6LIov6ztltRFFXh6ohrZzEEJXP1VcUkgu7arlDpYziFSgakTnBAxtgPXRuXgdVUVNN3R+P
qp3WnQwbUjBCwEvFs21oI4naRIAamCiVDejLljN7XcxP0xxksvAUJ/O+X1eAb7y0UYQWWR6PFlcy
tWdyu6xqVUEyAXaSCJWC92dYkBe2sYwDSRgNnGCYUgL09KWdSiMqtoIFcI9yWU7TaKBvL/4OjqKf
1w2DGYlagN1Gl7tuggCKklOBAiDGsgHzKDgj8d61tdfbo0eedJ3pX5fGuii2wqhbUEkNBUx8UGod
I8cy1p1m6b80rUNdn9cVy0r2gE/uTTEqxNYsrWylRSR4QQD8fZ0rG2Gvn3zNzmlsJcCNGKP8Tqbq
uu9xxufIZB2H7QdQjm5QkglRvowdPEVgwujRFVfa/e0H4lC2rbypSn6/CZ0iUwHVbQ1JJMUh63Ya
PYtAoEEBkNhm0jtZ9Dz8/MBbkOVWtipS5zBWtGmOBggmD+X8Z/0U+wA7dAyks3KveOJTY7AuYLCY
ALpS0fH+VC3KkVWd0q2mWpBip3oYR0fZJTcjwLCbe51AivCe3axYCvkpTSGpI2D807dVbPTgMglD
GUtbnxYvdki/LsFww4PigZ96YPmXC3nUVq7mHBrAR5IR42P6E6ANWVCdADB45CYjGXt3IYnau7nK
GqU0sZIxRi+zI1pY3cEHT/G5Dx/JzyMn+8qILwC+h7wfdk1E8pWK72G9cR3Wpnx+lJEnrwKA079i
15HB/0DyYgQYCXjYl4chVeJ0VmOJ7BgZhcpdE00igtfirYnIHj9zV5Lh1QAQYQEaE2kqtONRLlTP
hn4Yphlo6WheUBLPKJAwAkI7nmcEObrJnxvtxQxtY/4A6DdPOOVSp7rQ19Rosaz6MQ2NIBsfxmjZ
58LjddfNPnkbLSl/ulh1aOTtILtNOLVo81Pk5zHrlnuMgg2OFKfjqV5G0497MTl1oI+3gYquOtNk
LM/A6VQfrn8Ow+UBXAtNhRKwJEAdT50TE0DkI+o0shst1gOIy27baPTMRuaIYZ9HVAqwschUv+OL
bmoLc4rEmkafJGrMvRJYQeTIOy5PEyPYh0t7k0StLxA/ul5KIIlMKOpOd0OC/fFgBaVX3vAeMkyr
MUBbgqMIlDt6wrRIzVkdx0l2BXm2GyE5DM3ezJ/1MeWk35n7tBFEaRWbodoKmGdzuxjdkbN8Etrm
kzqXHJwWtj6GdEZjUlBiuTz0izjpIKUZZUyPDnakYVo21A7tVDnIoNvXLY81FAiWShX5T9gd0C+p
ENAs+zVXUh3oTofwoferI66GveqNn+tj9yr/aPYfQjBlariRSmlYxJmmCZ1K3Fp7Wn8owNm8JZT2
xm20HxK7B267LZ/4TW+sABHqGshdIEYE4yEVxpghSCKlFILT/fJSeEUQnbSDbMtHPpoE87ZFQz2Q
3zRUNUDPfrmNKBUp4zxWaCQC3+4KjEdwzRHcdAPPCGVw+aVHVlodKBlvEqllbadVlecSLTdqIAIt
TAEKm6I7egkKmrr7pKFGZ6HOnBvHYWm/T9mzbghO2D5Iw2ML/s+Em+5mlasuPohKumGmYWyyAh8E
1qYzs3oECgKSVwRqk0NqVumB5wzYyw6gKjzI8SZ+xygkTbMopxlCARI/kmX/Q0gnouEi8XXOLC/L
I2gbYdSF1Wdd1KpKgj4qqZzQ4SQHQB6+RyqVk89gnlND09CCjH5KCVDnl8bUjYuyjGIiu0c1GE8E
ezfcewTOGJQwSCqCTBpAkBzfwHLiW5lUKNBNQlFFeofw7YmQ7eWYixb3ws3qpaCg4QWnxDapRz3I
PsB0KRI+H+S4LhUskj6JhwJXf7uUXmyqt2mS7cdcCpJwdqVZ20WjwqtssgBDLoRSFy/4mHurG2oI
dVd/Rt1ctkvAvpySXen/6RMQ1r3+avwGGyWacF3eu5i9rRutiaPcPHbaqFTGvI2II5w8M1Cd8ak6
T9ejUZTQUbotanK8+icreN0uNeWYJL2ZwqpsgBm/Dw/JoQVzBHJ+AY8niZWdulhdyh0NVTuHbYot
XQ5mALBzEKBbKHUS8mMEHXjgxP/7wI1uwLWTbJxiKvQhKXtjaGILh6Renpb1VanvZ/XzXxwKFKrR
cohJKRWIupc7Bv8qptY6A7P3h+SLN4QrYnZALUJwZfiXCNkK6lQA9Rp4+BrA09BORjnQuW8TY210
FEXQ+/S7b2LxZKYdkpqmFgaijGmYpleAP/m/K7kVSy+kOibpkEXG4jbe6q/owEXP/c14kP0+ELjM
cwyPbQIfDhjSBJtYxHzf5ZJGepbIWlL2eAZPXvWov0w3wm3mkGep8JFXBiP6vxRIee0a+AsdRrMg
DsGOecD77SgFmGhy9eMHXsHv36aX0qioMU+aSO1zSOu8dh8KJjjtcptA0o+AQEhSe8RTqlHu/6qc
AP5xTPVjVUHoZ+rUAcSczTRmUk70PNMHO7lAwnA843JPRacX55J678IhDiGkQtD+lHc4fMByWzpR
n5DMCGv1oZMn0QNpD2CASgOJm3UyPw0Z2BPzKFF21w2WtcQWAAzOxEdkfPPSgqqplooiBjNVLNW6
r61FZoddpXOOxfuo9UznriCNCWIIxMuXUuK2ryoFrb+urqJVw0TmFGCG/Slqw0+Z3E3udZ2YVgoI
clMF/RWoTegxdUKM1Qp9SnZP8tfQXm7+YM7OXirizcYtfJFjdulroN5GHnUDT9UgxUYLeaSmLT+n
xFkDGSR6/UAHzvsr6FIW5UXVqJyFJkz6c2YoL/xsOAHJaVqdOGhPsifPTnQgbGa6+iJmz+DC+ECi
kacvdffChNu2qTKYKyh301dARqLEF+8mZPp4N+75GfV+bQHQhXwRwJBoTCepCsOyA9IA1lZ8KXbD
syrY04SugcEF7nH1BfNFXuMVbuLmjoKmhuyRsOMZXyoXkzJ87u33kR1ZfgNVDaAsIOVAXSuykKmN
YkW9qzyZD9FRAfi8FOg/SOvuB5CMiYN7r/y/0s5piU2QMw4TIcaAtHPTWuOQDq8QgEyVu74AyY87
3MBoErlQ7/wK3AgExXEDYBFY1+xLfv9EcDIA6eNYka3f93Zuz2grW+zpO5omoa8AxgxuYMdZ4fPh
3nxCU1jTbFgxdEbsAwwXwOzVXrGPEKvzAzpGYgdBs4hZPAzmIJN87gHbSIvCTtPDFis8+skjIZUa
DxVe7h9IWb/fy0tJVOwYZ0tTJmdJr+RF1zidioG1HwiBnOFn+vAXiaRLeZRnXyTiKWJo1nkYhMcw
8CFzkpMW1I8gcuP3g7138ZfiqIOxzmsUaQ3EYeOA5Nqh3QCkO0iBAgMAOc9vIOkK/iotcSFWoW6W
ysrWZbTgHnTgWu7A0ueapyYBi+mHzuP72/JSGhVvhcZoDCJZU/lr7wo/yC7GrgwsZbDwJnYLTkDu
3UIUuHQBlyKpiAvq5UPZQ2SKenx9N4PzUyN1lQP34DF3EHlUdPOhNxqJzstLGpzY1lJpVgevrvgj
5g4ds3sGfZybvpBnRzvdDU/qhHogt477PhcAHTeSqThvzstqSBpIJh1Nq5u7xnivZ0eE6O5I4NO1
vajuhJT7cmYktS4FUxe3KK81evwhmCwu4svUJzeZ6lvRB7w5T0vq5rbkOZGGAcIMwS/ab0p1n+Y/
OJEP08lsVpK6mZdkWiWxgAzSiiZgKLatXcEjqIGiWz7IIrfqwTwRG4GUV9MabVbaEgL7tPHbJT0a
UvLr/6kU5cmMNDYnIYEM+QaDGI5g5y6yrF5PrsAPgNky5o8urYJyZcmkiXlTQd6xsP9E/1X8mxjj
5GqONjv9Tf1LiHah515XlJGFvBBMh8mj0EkNmgDIOXiV/PInUBOEcXUT9YhbMCA3herPt3V4WqKv
df7T/B75Dz+vfwNjeO7yGygXV7XtLPUzvoHEdmBlMX9VD6Zqm8iEYpZ08UVXivdx7Ria+wF3zrHf
c3yyuY7zqSnzRYF0EvAQ+10zJwLhWe+JrojK7gPX97yPpy/1pXwPoOL+kUj0RRVkSnZr+aCjrf0Q
BbktOWFi1w0aZoPy0D6MDdrJeE2BjPfK5TdQbkgta0Btxf9ojYG3HHQVSPcYAQoZvSO4GsfQGNll
IpDUKWWd1LMopds0zBZMgJJNbuH3DqPY2RYmw5Dlnvxhb/yqa4Bids8fmGV6n5e5FE3p2pS9BLAe
iCYuVzErR5r8VN/ndwSqhGDadPeRlTvidNvPtpDyMX/fx5eXH0C54QL9NFn4HxNTTuUdgjDSoLg+
f4Bumm3PbwtN+eO2kBcj66Dtn5sNhJfjbeyD/QQE19l4yw8zyfK9Cxc2O0v5Y9no2lEcITCMzZey
MR67EVMCHB/B04pyyClIT/qc3GSEGVmw6zuwIRROgsSr4rV4gHJfgeyr820ZKY9sobWz1ZFwdotO
fLC6W1Xtb+OUOzj8/l17YRr0ZK3cAmS+byFGPICc1M6+/ucUts/DjrOGHDO0KD+b5hjyTnXIGv1o
VyoeabXU7cmdb4HdJ7i87gSOXdAzteJSTlpC7rRFOiAOAbWd7FzXiO1I/90jenh2WRVVKMgeqUGy
yw4JmGvROHrkVTsYif/LTaIcSCy1/9jCcBg8Mncy159hiV5rZ+CIQcf2cmgqV7pfguv6cRyXRfmN
NK/UrBfMDtex3+mVPViqlyjfovxUjQnnhPF2i3Ib1VBGghSHUMsAhlP7uQbS4nVt2A9fdKkoFipH
aESnjlSd5YW6KOd3RbLDCUZGZfGXk7jjTWH8l8vmX0n0E21R2jpaYzzoW9KB90VDOYzMGYr7yZec
eDcG8UHmMt+wXdSbUOp4oakW6LMi1NPsxSGTPMMvcpjBeojyeHzgVTP/y0viTR457pvAZdG6WSvm
/yzneWqIMDe36HXn1Wr+S7jwJovovpE1CGgPSUlW6M+MUg9gfAwp6YhV+sfkjrt/bK/4Jo46cJ1U
wSXKEEdy4bCVf0ai4mPNZQ5i2r2Mko0EeCQQ0lC3lxDF4JYkq7hq6e0YF0eJu1FMw9iIoO4uOQrR
V0cSeGowvWi7WvQzj7SFzZ6J2de7D1QxmI5jI5E6aWofGe2cQmLvGoCtjlwCjhj7+ecp9bIbUtEn
z2ur9usbXvaAs570hSYYU1isJbIjZSV6lYg5+f4zx48wreNNO/oeC0VAqodky1oyEfqNzOsA699T
vhX8ARPmnbmRRR2yvBojMyeylthBl/KucCwvRSefu3p9UN5I9xzdOLZCX2nmbORyK0Fe99vaLQ7Z
t8pBIwjyyq4QtEHGg9Hk7Rd11JbayBMrgUDMutpVeTBm3i3Nk0DdYtYCDgirgDPu25taDHdWO++v
rxpPAnV3iUMKx6sSgwAiMIICW0u4iHy8jaH8RKpMkrFUkCEG2QvCJ/RX1LvkhN4YD++lPa8Iwfa4
G8OjnIZgipmqYFAFt8nohgfC1TvaJFHU3SGv6VxfQGawuxFG+YtW1wdVyrBFZYM0WCECTkn6pEe1
d10M+8r6Vw6Q3y+vEeDxAF2PZBanQwzi5nU3PxZ7BcX48oa7gGwvYQJwAZhpwGanNkxswD4iqdBJ
s+XDeioO/ZEkpdrHPuBFuszIBtChCGlQ/tPejW3LWlrrVTagXUusgTQU1sYcVOEqqDbGTivJKYDg
9tAJTbVLhaF2MVicPAuD1hicfST7RD/F0Ewl6+DGBn2wSh2EcUbVE0hLJCAmk1Q9mkUInRQ3b8vK
EAPYgCBZoDkVSLSX+yjXixYZOQLTfA8Mh5t2t/hoNLLjA7ekQL74nUYbSZTzmJcmFxYTGpFBtKp7
qf0i6HyxspfQzu5zrwzWb+Nt5nNjfnK+rgmmllIZhlFNMqjYugCLn5CERqUmATjFNNqC+Sondi46
Wm4PP5POVZA34JMx8FaZsuBIUswGiHskM2XYITofCB/TdMoPvDub6Wy2+0k5mybOe7UwIYk8pDDA
ES6HPx3klVulXz4QoLC86VYg5XAGgAmiMQcCSeO6DtaQQUU8iZbLn2ScMXTqknMyeCrShBp9Xivq
bMCQ/kSwlmgL54qu5CSvgJDg3eOsK2mjIN2ZvxqVro7qWcEzT4PfIqlaf0NtHJM/ubcOd2rOZQGQ
eVKpaEUSaw3tyFDynx4SWxtzfzbt7Fb1qsAsHWAxFcF4Jk9u9c+yHsyZF8qetgQDsCbgngKOx+d9
ETGEzcOhDJO5HaezZQHHUVpvo3xHYNFI0aMrR9tCQ2+CejpHLDkaV04vTeMMg57ENPzHviJUyU4W
4l/DSzCllN2Sbh7C3R5NwF7nXqYcz6FTLsvs/4+0K1tyW0eWX8QI7ssrV0kttXq3fV4YXrnvO7/+
JmSfYwrGFRw9MxHzMI7oEsBCoVCVlYnwiPGhzhWE17EF4qzsnUiMgm5ZvDQGTWko7TjLZWWpCmRI
RdUi5Ho69d2XJU0qIUPSTSbKJWgMySVensCbgo2w+7BynJss4I/N3VijvmmSzXKdkrJLDnWhUKt3
UanaycytFzBvs40d6pYZhwEjsz1KEqQ7qJl2CRKoZ61DofqrinbrmtnTS/+GgrVvRnY92zzn5a2T
/pCxVKzLAvt5a9mSXjhx9G1uXznfjnlCNqukLhpBLpSwX7CbpIstFY4pnQjmwgArVG66c76bzn8B
8+B5DHW3yIYqLl2DtYlBASqVLiicIbUH5JepV76+KxnbOih1wZRNPag1+ZTzV9GDaM1OKuxLSdqv
XwUegSAr89saoy6XZWjrQiNd5Xxfv2i7ESpwq7O+ybu/6KNwvh6tqwnx9GZQAelwez+DBAGROtaK
PQiDPMVbdkPqpN/fwcYBuNNvjzHI+jcxtTMU5NE1bIan8WhAjopUYpo9oR4mzUlujZrjKwYVXSJJ
1pTawn6mR+Mc7TrMIrWGrQQycMiCYnMpeXn26PgSJlZWZlgf6Sjrb2QScfhIxCAh8PWJS/1I/tqN
aEbPWRqtKKZNCGtyAKmDY+OQ6ScMY7QgAEF5l3s9MBC015+PCitZ3upDSpZHUloyJiiFTvhJfSl/
GGTiKphUDtKanftsHIYKMWmotFE4waIY1HsZzy7lQtn1U12Te9Z5R4IKLY02/GotEhIQXEZukt2B
kpdowkkOSC6f4+ye+xV5RqkAI7cKak4SfLTxKjzPuwActuFRetRtMuppueGT+sQJ3MynyWZXqTAj
KS0IeMh3FHbiQfcIPLkg2OvXqcc8K4Ff41rkM7zxvqZJng2b42+YZdSn+sV/JD9a3A4TrbMzQQ7E
Cb/8hb9yjqNJhZthHLNGW7G1hAStAPXkYL416H4QXxWVc/Llf9tXk/yezfqgl6U2I2lTdV4YlHjv
yY1q9wWQ+0SqtAzy4kkNneEQnnKengSzQLEJrXSXOhLrUolJW5yMQg6PyaP+QK4pjJRnDjdJ5W0s
8enNQrXRGhF4LsaGN+1IAMPkgWn9wEsa6rO3t5V5QDA8CCpCtN//GLfo5zGy6lEDc2k631WWiExx
SQX3thG2b2IIUhQxIwtuQCp0D1MCnLAIK4Tnsn3IMdodBeEzOffi7h0sNYikG2vUBrZlLqjrAGsp
BgNqlIG/rodmT3gVUC51bi+NmYxubFFRO4LQU1Si54JklID+skAJhEDecUtJTKfY2KFitWrWICMm
a1KDxSvwagPNx4p6M2H9K4M45X0x8rvp608FeQpEzzH4KNJjB0I3ZU2jrgicVim1jo4hRHcU5N4H
11aEoctizb3KtORzZTXQk4Eoh2P2meik2Vq4eHRoxybr5yfdmj+LfSRV9u1tv5Tp/vx9KpD1Eqb3
QdtDHZJObvJpnJDsSLLTiMse1A9u36vnVgJNTy4nZzk0DuAyOVmS4sdj+6wI8o9Czb4t8vo4h8LD
ipqjXYs5Z+dYzzyMb/77w+ixmzBqwjnUxg5VqSjyFmhDYJYhM+4g9oqSbS6C/sqqh/B5VpPihbMp
rJwF+HR8L6hamiAbuN6U1ihEPVtmknWqB/K0zzAoMrgm8KAkZeFmnCyn3NqjrnSpWyIj02GvBY1r
XWMgpr+bUUXoHswP73tAb61Rd3mUaLFWpQtC1Tqn7tKFg6NKw16W0rsZbRg1j+4EZak5B/z/8bTf
m0p5Gvh1jEjMsEjlXO7BJobbHJiCBlpiEEsBNgk4dJWgtLkD+Owj+J9hGoNXtZ0qLQnWazbDlyEd
SnucLOCnEWV5p4mVs6jgLiAsSaDCUqk1ygP6MFqG6HKZoXTx8EP+GQOCOjrCiYTO4my5XCFAprv+
tkoPVIDnaql6TSW36uJJ0T3hpyAZhBzdAxj+N3hKEvn/iBobi1TO0nfTKGQR1llBDBP4Xug0nIcA
UHu8qtUC84zv4lgm8em/vaWZDUapgnhuCpuT0x8vuYu74qYgzUlkoSh+vf5FIZV5MsHGS6TkYZrm
TpvjtJKSFeE7Q5uofyG90K/5GzqFwKny7lvGqAZWCB5jwoNjypiPuQ47Umiqpd7KpFQh+dNT/NKg
n3I0/CqASooIL8JmA69aPkJhUIFcsHwSapvXEpCZx+X3r6DzXzHLo76L8CuaH7MrewO+rTNdpvbF
Ax4cx3ZP+O0Npx0+Jy/lEwhGA22fvMXcsjn7h4C6ClxRGtHnuN6OVVMqZUbdywWe20ly69Rbjd2X
MycwMX0Z1/O/ZuhgL2EycCBxydAwKZcstqGVnLuMmbeB+wAuZIJwAYMp10spu0hfOwEhCGQjL6p3
GZQ9iD7RWviLognTaTfWyL9vEl+xboVI0bAiUq7UndwfO0d5ujAbBXro8NArzKC3MUfC08ackTSG
1vcwV8bDHXpJDxiWx6QBJA2L0eCx/JEz8Efk2RgjX3NjrBCg1rma2Em8CX/IQeaGnhzUL50NrShf
iuz5EbMi0YN0WoDm5l3Ul6vilnXKJQ2rUUDODesxoK7LaVFt+TX8gco7qTPEbvwlfF7QO3Onl/lV
tPwctxvHW7muRLlrnhn1Ig74CSRR1p0+BlUdIu6Z4E/7ik9tT1zzjyXrkmlY4D8C1ToVlBJUiAUd
CN9L/XS6x8zRieCYFa+IbS6EktWSw8PmlzFIAV1/3arV12ocYIxQVZa/IGyS15+4LVbmGdlYok7k
ADiS1a6wRM5I/omUpco7DfDs+p/pfSW37bqoExlBeTNpO1ibHOgNXho030i3XL5MWXNLRMzIuVkc
dSKLpJbKZvr1zepvxRP4jR6Ivezb5C5u4davvA3lmaTOJcY5li4tYVKVQ6dUFLucMttoB+92as5s
wak6aD9AFAcggEa54xAr0YKOFzCbb2CiSp70R2nfeSaqiUB9SV+Irhji6pEQEWB+y3qENJYzFCht
vtNX//sldMdTbIdKKFr8kh6KpmsyzocoXvaKCr14SKwB6/l5rcTjBNX6oAtTXs2RfMI/j+Vv65T/
zo1aTkUP652nfCQNjcyZD1oA+njgE3NH8G/vOzPGgyVLkzAUbckXYZVN2F2WsZIFHVHHgnI8Xopj
sQaF8CJg7Pu2ISYYmPBx/WuJcqSi7yqILMBS+1EPRK97TDw9BTFfeMZbDyX48p/Et2qbt0B2XIX4
HyaBwZQDgonr0JPLVVzPpICjnecj4EBIt4R/yIsv9ZIzT1WKWaRWN9aogNAMVTEs9SWZrYi0sps8
jnfjAUrTECnHQAo3JDAjK6THNMzOI41WqGsjinUFYzgKqeW0hNNqV3vJQw9CFd4HJN/nD8fcGKLe
sksrzZDARvo4xD/K4nuzrpwbkOmKGwPU81Wu5V5XMEXtmqXhNH3rmGttD3pnp1q+v+2M7Pt+Y4uK
Nl0DIu9JhS31NHik7B260wPJwpugvTMQaaY9kMdefpyg28OtVTHP+G/rdAlksJRWW0d8MxBIvKmf
SYZBhuRlDKhCUIBfGGDtrCaCpApvZQnPEGpnzSyzUnHC0TPy17nDpJZe++oye33RccI4sxigIR0G
9aaC/1zocjbxBMWwrupNC4DnRnpRzFoiIlbZZ2nQWjwojGe1GKGfDpKQ8bQOzWO6FJVgJ5Z6VwE5
5IipimmuXPkOntgDRNmshPP7mDthgtsCnBwWRF0pJ86lGRo3Wgra5lF5NEtptWPF9M00/dgNOVfy
hWVNB0MvoCPAGOg0jQ7QlNXaySGZWA9Be9SeZ7QCehtcD54V4IyWtrm6KFbwvzjrsG4tk1+2+Qyl
IEC7jFgO5fxpmMNDaSycm4q3OGorhTbBxQECcFcVE8dSlnt9ml9qWfMyvXdvH1fmahRDQmFcBlE1
DdMAYWbaGg3aQyu+XJt2/+RJ+nbbBNNx9Y0NKrWS+iYbhAk2mraPPlUg+L5rJNHwOlUbdqqQVy+q
GoqB0DRJhf/TWDBCm+fOEHUjJt8qofarxMTYozGO/rqmQOtkoH5e6w4dmNs/lbnxm19KdmvzbXso
uXSVQHZDbu1W/qw0b1n2qCkcHkjmxbndEZIZbuwoZRKnlgE7o+TWewLjW5/Ms3WaPe0vWFHJX6Ov
F7Bpgm8WfFOARlIeKw5KXAwJrM3hSZs+xv3TtH6/vXEMri4LURDJpQkzoPChvnGc1mUY6VLvQv0H
HVbjrrVw9m1oA/illzxX+juvza1N6mtFiliKVgjWnkLvPBUjY5AI5iyLuXWbZVEfas5mXVxSLEt5
nn2xQG0n8fqd8riA1hWvgkvvL3X7T7fNMg/lxir1wSR5Bc3TioUJJYRwjH0nf71tgJlL6boJSK4M
nSpIY107YKdbRaRPI6HFAEsv9G9M843AewhCpOptsfZUkbeXzFVBmQqOqGuAJVP5G9GBTLqk693o
TT2keDGCVKX20nvzWfbRNjlMH7gtePIn//B8ciFBHRe9FvptPICnojTGHqMSIKxGLoIXq3FPxmsn
SEPx2pkMpSzI1BqqBk1s7CySxutNza1ySoc1H1x0pg0vi7vzDJK5yB27MQy0rq0OEYgsPqZQzkb1
w1qUoDYFPWjK5dQt6uALGUR8tWW2zXjw6rb7Iifq5E66/mqsYRJYvQHWKLkQNaefTOVQrOgyGVpc
605oVLVTCtPTbTch9wy9faSGAQowy5BBHnm9oKmfVzAY14M7QIjQjH/ExX4FXwMSj07j5cDMmGhq
oG8jPTUTiPFrY1CmW/tiGAfc6HprG34TCKBNqWRbdP+mgUTSUHptW3PUx5LzEfzbI8wNRnFYgerz
hL73lkJ0BqtCTUxaAnPGpJ6ZRJyDQHbtD8uoaBLBMEnHu/x6oXOedWoaY1clVOCzaPYmPfX64Utv
vkVJMLScZILJZUAqqP/ao856nS5LtRSwR1Kl0m1OqXaarLfwG3pIDp6+bg1MCH7NZI+fRBSODO+2
FzFHESwZpGc6SOOxZMqNOinOU0kdBtw/qH5L7TFDDuXOqeKs8bhX1uq+bAVbLdraWabVv22d5cMW
WEFVVYbMCnKc693O0yyWi6EbMHXWoAk/TqttDou6i80hC4q2GHxwH70LJwqiVdy4EjjeJboHUrVK
LahTgwGpXfkR+nNeDayv9tTbguUUGNX5QnpNADv5SuWXqdtqHB9jBnjLMMirXAGJpkl99CGN+3Bs
GzLgV+9XF/P9ECMAgYW9HKvzX9TPWcHdwqyiBTowMJTRC47S2lQgBgIGvb16wMf83J1CVwpWEDHr
O+WNT7XEStW2BqnvGpvS1HZhgaSmNYGHaSrFCQtD+UfrS/NOFYycQ6rN9KPfC7w4+SZla5ewb7UJ
C6yHyVbzxI3n3FE1V4H2uvoufONmdRdQ0MbaqsuxrMiwRkAra+EYH8I9oXtUj9Lnv6BXIiGHDklb
c1TsTdOy6Csd5lAZA906ZB0esiPR4Oudwo98rqgu617e2qNCIApKitqLsEekMqBNfqzPIxqhKLSO
Dn8WiuGbeJprInAJmLnCO/06BGipPuJWjXp4Sd/Z4yLflbGauLfjDOv+urJC7aG0ou0pDrBCZq2T
XfEYgzKuOep+5lv7d0zHXRmjNzDSkWmQqTWw/PdfrLg197OYax5mz5onzsIYnn9liwol6zxYmmTA
1uxDMEJ2tOMAYPuz4Dx5M2YWutqWTiMaybz6G6u3e2WYSr5DIdUWieyoHEg+4cATBTstbSIPhdHT
hpDhnQjBoeVWHnGkDk317+/JS/ArTLQiIVMOFBR1e801cqBZxNAegf7K0D/NY8zp5Ha1nwOBi/29
VIWpo3hljoprYV9Eixpe3Eh09MIdXzKPjNtCjCQPxM/QXHksgK3RHldPTP1IAYzIGTLQ4/BcjPWk
2/4SemwaGlloUJRYOHkjFIWt3ZFaGqnkVd+IoA3/FmHE9CuL1EEFoEdc1o5YVHJXHu+b4jCakld2
MicnYiR/V4aoswrchyHnEgz9HErMLiwdf0ERyjo6oOmHUCMagShpkH/fhHE1zYasSADIIhOzw2f1
oPjG3bpPPAGwyqSypQOYmU0AFWzusCDj5YrkEjcx/gfatDRkNVbxTmjltnM/Ei2r6Z5I2pAOT/Lt
J18Yt4jNSjmuLFIxaZjzxUoaWCSTXpUk/OzZAamkLh+WwZn/hoSVucGbVVKxaV6zamzUGn30MjoD
UD65yqqNdrZk+6gsdLdYlpqTUPI2lopKa5lZ09o0AOcLpduFka1gcGQYCs59wsKUXG0nOSwb3xk0
JR/zBXbIdubWXjXBLw/1A+kUKQch/ydtPq2yDZpXAscM0tnVxH2vfBKnxtW7nVbd6c0p0TFtxXvn
Mt4vVz+McurOWGsxJT8sTD4OQv1RLct9Gp7LYnDS8p9umRzOBUSOPR0St65MRWBZHZSqWWEwDgsb
Ai7+qMpOMVl2nRhOLDwiDbdrHTPVy6ls3oNDuVouFZCtHKpC4wTr5Az3L+MZehCANk4u9ODfB7bd
mqOjbllnoxUPMEfgWmtpK9DV/I8ErXS4JRLOCaJ7eFOk61ZUw166j8icreKbj5iH8rOgP8RvRgAw
f+9U4DRGA/F/+640GxM4siVUnGFaPOBetUsfHHcBOJv99sTrPLNuFt2ApCxKT2jH0s2JQlmsMlIR
m4ZSdtpo/RRFIIc3RAjSf33PqjamKG9V80LW07yDv7Ro6as17ubCGINa7p6yrn8AMYBxBjd+g6fg
aMelatltZXDmzVj323a5lM/mutzmMVkuAbyQYSXwmO74kYCzqzSIsmvyKJ00mMlGKQjVH3I42xFK
loo08mIAuZH/iAHoMqNYCc00488adrJUhY5An/1YwHpCKG7bXfcRvZ6/KJizrzJgmDURVQuQIlNX
mdnEa6ES+OtPzGRzaibUotBKB/jMeIlfeQgl5vfa2KOusagPw0VZYS8FeYF09zMfSbnoQBZQAOWX
3+ui7q45XJvC/GmHULslBwSY2E+A9whRZhsD+UMb8NM6FqPnlVnqKjNzrZwX6bKd6YvsQbr3nkDs
iu8LwIlfDG9EKWT61p/aQ3YePvDXzbqxDBPYAbzfAdqnq91hEWZ60kfAR4iKa0jHsf865JjP1QG5
0Q5Ww1P2ZH1O1E1VVLxMBXQaVB47WRW4U4UKaHFdQct9vIvUxpFHkLOP8bkxl4dkbd/yIuEcEtZx
NCXUXqC9Bx0TeghTbI1VLuUCCOPqbalUp5PvEyXdzR1vAoK4I30Yt4ao9HkxI8DgBRhStTRYAf2U
l4hzObA+2dYEdQITMZ26TIWJugOYpH2QJvVorRjxlEpbzF5Skdf6Y81ZSVuL1BlcSi2WI7mExbC/
W7VBcdNwfgyr/oMlV/t8gJtqlitHaWSXRbHLzOzT7ZuDuasygLukRYIwR+VVVYaieqRmhO7uNPey
baWqe9sCC5shiyYKIYoGfRuoJF3nlHIfQnQ2FlpgBfMHjNKgpwXlNAVEo5iAJuo6YfLPheXaSc75
7i9IEBhh/OoHUJGgrMcpzBr8AO0s/iC0haYbSRfCU8kDKmThLJhVegYsA8IwqD9D6JoGnGlCWAzy
oLduLaX3ymQFImD/rthNsZ0UGKaY9MyRjehYGPrBiCor4Gw447EgS+TS0kjzFaM51xsem3KdD03y
M3kkmP/IQ1d0xmMaotOGV+5+0p4RkYbqDmWiA5kSM85LMKLaMHHOFMPBrn4MFZbKsRDGpMCPkZOv
oCuzY/Qdbq+XcWqvLFCBQdbxYunR43PHCqD3sJ9sJF5fVxAQ2UXcfTQhxQWdb84msxocV1apWBFJ
cSJnc4yG7MEsPDB4FDOqtAfyNAIvw9zadRkMsTe+jYnTPPAbf7x9Jf++eakpwhzm8YhVi3LlW9a9
Okr+7X1lBScs0YQ4jmQQMR7KjyAk241VjXPzbxFq3ZU7A/DlZcfTimYVMq9sUW4SzosaRwJuS+U5
x5uA8DCUH/oFU8sYdne7A2dp5OtQl8mVOcpn5m4clnSBOTLfisEJgCEyBxHQuVROXfHptj32x/q9
k5SzjOWiAysJZxnkFbwdifWxa3TeZcI89iqKrZAQB42jQcXZZYJIqjaErZuE1UM8hgd4yClXosfb
a2G7xcYOFU5lUR7h97BDJHfI3BQhMCUEW38hjMDcOBRAMfMI0BVQA9deHosY2F8yq0XNPskPAlRJ
/AEiVKqtFF5f3XVHDYhhXhmLuZEbo9RGyiUoI+cGRqUO3NG66K3ZqZVEzvFi5GsyxOX/Wxq1jXkb
17K8wAp5Lkm77Kei9bvAiTipogRwHIQe/rjhuzqPVKVVQEIAYnvVSwkDLORkom9kRpIPK2VVcK/s
UU/ROUFXbClhjzwryjMR6iA66NBEv493dVByeUCYCcZ2hWSnN6Gw0toYQtqw2HlNGWh2ZncQnCSe
sh7hLQ4koKsHA4DM1UNj6ZnnLswP+d8G6zTeIxPq2pLIBstgdCdzboNvHPgNJfa5A9OcqmNImcSS
62XWTdwk+rQShwkPpNPTgwdR9/NH/uOJ9RbFR/xti/qIpaIvfbrC1iX0Q3SWTO9VRyEQbYg7+ryu
C+uYQ8kXCre6jFcE3edcMf2PBoTcumayGLtpjMpdXEzZnhO5WFFfBoZVhA4ibjSR2kE1TqdpWpCY
XSiGQA/VVc6IMriL7MTvgzja88qWzI3cmqQ2Um2TVZQimCSqCkQeK1oOIJ/tbQJ7QoPa8OZxd3uZ
rPAlAw2kgl2a8B9S13bZLhJEnDB62IHvsfuQWU9m1Tj/mw3qujalZK5FxcAd0OcOvqhf9kcIyXJW
wsykgWYAfksR8bSk57ulSAilsddatwgBN24H4azHit8M6X25lL5Zxa6g5XdtC0wsgGu3l8j+dBvj
lLdoUxRVWYhPN/r9fjpVp2r02h9kGHDZrZqjP0k8/yR/kc5KcCFgpsKQ0PajE3chs5ZChQYILKIi
Cu4d0S5LOzqkfi04y3iyUDMhjtpOJw0ajO8YDYLiM0ZVJIByAV2jLttMkPRWzGHekt6AEOpNNE8K
mbetJLX6c5G/rVC3q9qYpTKTRQI0vo8HKB0L9wSxqXi6BM5DbkeRZ4+6Z4VM0mOd2GvB/hw70p2J
ueQDoEeYfpY/jFwiCVYsQ8cW162uI5rRPEq6kaoTgFaA/3Wg40jrwp7ke3GWgyS6K8FWMwMtb0Sx
p5NqrFLuQd/gTGIMEjmJg/hl/RJUg1RL1TAmLInUIc17M29bsFW4tTJ/rxTjWUt4Y55k8+iPaWAK
SASXCghVRMplUOIeRalEMRaaJn41dw9j0z7nUD4a8o6TL7FWg5kmLAfYJgP33/X117VFXa/CgGLs
ihmEtHDmmRNuSCymF7O1QGXpa2X1kMntUUFbNDtRnwVFts38LZnSJ2VS3GEePU6IYW0fCiJAh0Al
V8Wpv15T1supaHSwSJ4hAIk1lkMSiNYbc+AxvckXggKKFMp+5T3LL1WXPxa7MU1t52LVihFNML0c
yiP6xPekLDI7dui3b4pTgImY1/Vh3UtQOdVJFgr0L+0rfWdOaV+gupaHC5ROLaeqU3QN38NwCsQf
BHYM8ngFkvR6U9MChdB6RNVefpw8A/rxUfKVDBsSlPtsHKPK5XxFVtjeGqQuiqhJWrFtST9YyGsn
NrLSLiJAJxLlXBfijykfwe+phrukbM+CZLo6aHtBT+yGaNWM7XpMBCAwO8wFKtC2uP3bWA62/WnE
5TepMcBjuSGG+GmNVh8hduka8fpqmJmP4SKOqjzLoxTdwt1xKQSrIhXYu7Rq16UEuDWSXuoVovLq
JzWfz51sOkpn2LMlOnVu7KwoccM1dDCu7C9EIVaVHC1TgtsLZ3UdAIFQiL+h5miIlH8Dm1cp5SwB
siNFzrj8iM06sGrBbhLIZ3agI2ufMiW5s/oP6qRhNiF2jEU4DGrp5Wlqk0/G+UGM5BOspChEEsoI
sE9RoXIc9FQ2V5VAeky8+LQd5EWc0R6JCOUDv03GSl+u7FGfo7XUSelXBYXHg5TYeKcD7fYTG6ke
0XAJeDk81yB17oRciddhwAJJ/6p5NL9PDVQ2iXS66Kp4dh7eMwp6tUTq4Mm1WKfAdZMtDYPYUXZR
tCdBTPYrX6wP73joXZmjDpOpVXNlJDCnBuMRFaog2QvBX7BQ8zyFes8WWlpZUQM74Qmi20Q+VHXT
z0Tsm8wMd3e8RqDCmDndLox+MXTGPEzgMINIRvIkmKDAAal4rameXkZ2anmj+Qq6E8fQZ3ddfhSI
WmGd2h2mKVaMbufpYEOT2F6twRYt2ZGHOwVTZEP9eSqjpzmCYLCu3CXZ6Bfa96oTd4oieEYacaIw
I9JdrYG6SjvLjCKrx6Zl4G/Vy/0iPOgDwE5zxXn6sMoNV5aoyBIqQlGuxM8hVXUUfyQrwcNAjFT9
lu3WXf6hOgJdn3jyF0yT2eUr7xpllBtgHkItBGFl6JeftwnpWiinnZFp5JFgHgirKyY67mVuRZZx
W6uWZmk6WkN4R1pUuBIaaKd03QrosVruRSl8jc3uoA3d6+2wyMi5NAlpMoiYdCR2tKgz2K26ZjFx
aRSiJQVz202OEss5gvAc4WlcCpndQAPiZLZaJXFCMsNlNDSmQZYBvLyi0kC5IdH6TDcj2LYEvK/y
Fsq5raqdVtCyuFoYrh9ur5WxpRhGUAAGQZEDM1BUfpnk4jqpEa4kVDnkwi4KofLXqsvcLrIMnpuy
rmM841AJFnV09lAPuL76oREHzFQxo+5HqGwgwxTh1DlRMKP2BxrC+FH30lfea4t1OK6sUrFLEES9
iFJY/VlYbwJUmSAVQ8QrC1+v3OhbAfCsnoKraPQR3SrxC+83sFoz299AI0SKpcjnwRhbFxFpRvsr
fZBsHNASCFolUAcH/Jmts9gOYHS8wykxTueVbSoMxWvYmnGM9f9inneUygbqIQj3uS94SmDmPsmu
iXx3eM9dObnwqKT+yjoVmkQlV0OV7H66101ndZWd+UBwn0owyDZhRwZVMVghm47/zGbcIVemKede
xmQs5mX6tfBjdmjB0iJ5xZmHqmJldleWqMg06pD7askiZ394I9joi2MbmCuqXiInP5RB5eUn3t7y
PiyVTuFZWk6WgvWZNbhY149rIWLKZPWy+jytvWnH6mRHNY9cketPVFIlFVYTCsSXJ8c6k15uicEa
ZTd+IXNqRkDAtYDyHvtgEvnOzEhEsNPo2ZOyLJDE1JoToQjTuBt+Fi/j/Fj7DQZsEoxsLuI9Ufku
OBGSlUNeWaSWO+RhODQxLKKy6KTqMUb3oPhOOB3L5j5ywCjycjsmcy1SOSRoZw2xA10mpjVH97LG
/EyA0r/WmLjFl//RIhWYhaLJ8ELAGgm2U8iOHYLT/IEMwlrxiahfc3eVHPs/w8Lv70gF5TjRwf/Z
9uQ7Qpo6w3dEMCQC33lzX4An0/jGWSLHIJ1Qto1BdA9hEFmK2y934KT9QmRN1PYkg9O34m0pOfJ/
LBAtScCfyO36x9uq7JdelrufCywj2CsCQL0uuqiadCKuyqVnZt3m1sYmdThiEG5MGFQga7y46hRE
j8Ti6I3iuYer5g7iMCf5ZHXX9K1V6oCkeVEZQntZ6S93jTxIl1wOJeyS3V0/3f6aLCQdskCdFN3A
AyLRnEJRkwLeJiP0kZU2ygFTMXDYBKKVUooFGwH66ODjCmKIFg878kbhnlKmQ21+AhXzoUxYJEN8
uV0mDx94CsYPvb34Rnwi+YT8dHvJ7KiwsUd9XFB9L40iX8Ku6CzGHYlDZMmD+8ud/meL1IfNszEd
ku5i8XJGicXslbhTph6JA3P3lBndN2ukIp+ixp2edb8+q2jckU6t8GSAeRvHFA7sVpzozjylG4NU
4NOltG96AwYXINmGanVKWeEpf7EuTENEjw+sagpGnUVqH7uuM1IMCBBnDR/LI/rrwpGEPULArwr2
eoc6m5OYu8iRSxvAWpfjOYxFXtmndlVIjAKT1g2J7tZZ8tcX8jQk2JJqrzkDIO1ci4zM68oita1D
rYQgu7lYHF2C5CUyZLqP5uKeszaGxxh4pmGqGoy54KGmLOFIdIkJmXrAxVafJCNkvkfd50hESnA4
cMm3GCEWvWC8Pg2ZsH0p1KlfpllHlTBDpVS9KxZHhygXKZrNg59JbmmSzMcVIZvEjbKshW4NU8d/
kcFnh8OB1l/koYuq+IRPdpgCjH90ow2+CruunPf0iq+WS7lulLZ5I0MWwxX/0Z5rkH/NsGn3Grk4
fXE32dq32x+U+CJ1baKpChJkEGhbeI9Svjo0aZ/gv0AMLY3sD1abeclYJ7tWGcf9mkjxvtXThXeF
kScQbRXwdkAkUS0GhRu1zCY04iZHmocyWr+Pcjf1LU/8GO8kDc8i7qdk3ByGgo4RJuEU8GTQXL0g
vFHqMkkJaoJoERcKWHovV5cHLTtQW3i3t5R1c2zt0anPUglKLGWwR4aoZXFHWMnBJO+VOW7GFJBL
3qwo65AAu4sKN1pwkHgkG7CpB0VaKPXQkWsAIc5sTfxahaG9Rj9uL4sV1TQDZ1DCYB9kFSkjmEXt
smgE5kvoMIkktrZp8ghjWc6IPywhrkiaLtMi3z1MQ9seMBrzdVqcqrwrcQJwIzk6QJ2epLvCdyL9
mqKKwSUVZO3h1jblkkYx6bKywnaZvopD8rUqFNSdmuD2JpK/Qjs+RsqI3xPBSFpAJIemxtBNSJZq
MYO4TmZ9Mov1oVnlQ2Is71CbNfCtAP/FIdOQbV+7RV60eiQ2QPBUCfKlSC4Sb6pS/fPtJTE3bmOF
BNKN81XTAG5EAVYkdNXNSPNXaTdOC+dQ8axQ94AUAmKVl2Lr6ua9sGIqLPwASk/39lJYqfXVjpFf
sVmLXpdmlDcSwq+V30nim6T9WNOHJgnduUvAgnbSWs1e0/u8Rp0wPa/Wc2PpHGAq65xtvxrliK1R
xk0rY6VWuv4jL8KjKr6HJuRqnVTUH9ch77MZNgijbpyAJaTc96ENzZ4DKRHFnR3eQQADk0eh7PJ5
H1jPiSv7VBYRVVMbTYghrgEKDWg746ZbMYlHmJkSJ9Z8ubaTveyTIllzR0hw+bJvrDIl+EmAJsDc
CqnIUn5ryiDeljRk212LR7hYBqrpiPVim9nqdW9kFLE5ZUF1BIfco7Tg96ART9T1eNeTTBZLxwTE
AoBFDDIeQTPFJJZZx7l1KXgQfv7Mm6KD+gnDvYLhh/Jz2sbOAEDAGNua9BrJvgqkDBqYHjQgxP5e
rcHuKtqqcm6U/YxaPYitOGePVUc2Nr+QVnYrcuB9NfFXuYKU29o2aJXPlke4yEChBeaocl9nXMMX
tNONraHBEXFfxbi6kZ1gtAT70grtsVoGKJMVQuw3gq462WoV7trlfWDI8jHN0a6KwuEhUecP4byq
4Nwe4vOQQp0jVUxXzsvBU4f+fgxNZS9gStvrVymzhTga7a5uUqdpVqhaKHroqyhnLvaca5Ed9z0I
SqyxdJCP3lUC2DzWBnCiCjhDe07HcA9OjMGtDDX5LkSt7nWNaH0bJNE1Z0vgNNlZ8WH7Maiojja1
KITkY0SRn+fQj+iqHScMMnJfZLco+YHKnwy5U8ezAYS8G2XQbVnPBBqPocf919npPxOtCD48i1FW
JYgQch2ahFeTCnirKdXtWC01ulntHnVNdLM60KRx5wtYqwKlmASJCNCZolp7HdzTaa1jcQByiIix
YZDby/3qJDhgnfMVL8+4mpmsPBAL+88g3YRodTnpoLxT4x1KgJ8ZNFSKU4GiLeF/V3ubS0LLSKtN
SwHq01Awyw3aq+sVgs5XzkyIzLs9hnv3QEfuy136trgVCnzvkey6MkbdyF3b55OsXlYnOhj6c4qT
/n/sfdly5MiR7a/I+h092CIAjI3mIZBA7kkmySSL9QJjsVjYEdi3r78n2K3pTGQaodbzlWQytVhF
R2weHu7Hz1mIsdVLCQ/umS0pdvXEE1xYm9zMnQlKUs37XLwBiJ7M7V9M3BWC5TGalzu9FQhYOto2
hWD6Jwnd5UwaKryuWQKgk9WJxLgfUo9ZgGY+gISvYTzNfUCXgj5indc1P0ra0+PQtfErEsnyLu7G
5LH1+vit9j0yk4q75YwtsF1C4ARUfwJoc/lpXhQWtPNynP/nwf5UoVt0aP/BbS1woQRUNQzKdzNx
663bEqVgEA0DVozQfLq1vCFXwqHOxJtmdFUEDCV0qbP7wA5kNPDpr7kjOET1wsliFlcvgXE/rOZA
Crc6hC4+YrLl4rpP+w5Yw8+HFX8QgnitHa8LeAtpluroKlSHpAHI6zTgdXSo2U/dReaDSq3tQfst
x0ayKtNMWWq+6dlWBJbnqs7l+6+3+JVfBwehDGeLhcXrAH7jcl3zUvd9raTVYuy72B6hsXaIrNyb
uT2unRLMAJUKz06AqCZTp9QkMkcnJsxIKzxO7XGtrDwgdLQlVFP386mpW6M6NzcphjZ6PChebyBQ
UIGEqA7QjmNfz9t1MXAyosmF6CdV6bdCzpwwI0GaL7DrR2AvUC0TNaOD76GDTLS5eLNdnmJJLpzS
xPLE36rIKZRGAsvqsQHXHt+UpigwH8YNyOhBco7umo51xtyA5+Z0cgw6dJFVWgOzQuioXefBJ8Yq
f/aYEBA3nf8kGzYZ6WRzAsmgDh5wqkih9EDEPqegoFnWUGbuHUocOMd5or25UU78XFjDF2UxTGpG
ypKkYnU9h1e7PuJo0cV5Q4cu0plIg10eOTrovSEpDWhF25oVg7aK+beQfITK3GU5Z2iyYlAUGsbO
hOK80ijvviDXDiBgVNDcIf4cuv56U14OarJURRK2WU66fJGXqGcq44rUdN/1wcwz9erVIvhMzuZu
sjxGnlrAScNM5RsmeorTYC83OURS6uA9VGjBKj62L5EWFM7X5/0qSSQMo1tdRU+ICHUmwallppFf
BVi0KErdos/cocx6Nub6OpCH10DBbvna4FV8KgyCjoMSwKAMvNEud0mYkbyNBkTDvcsPog2qcTOg
rWZT61dJ/ImdyYxKhVGDLxR2sh0EV4Et/EPLup6VQ7nmevu0hMcvlFkM0SB0OSK140niq32+8L5b
d8RNXP+hOgAQsiCHFu1yHoRKBeljDZ67aGTRg/cyrOZqFtfHW8zqX98wORK9l8l+aCJWDUMk9Ntv
ZTgnU3pzo6AtQQNrC9h9p++K3BhG81OtwBsM+VT5pFiTtPJ2uaZ7S5+a5ptWqnOreHtuz6xOUiuZ
x/1eTuV8QZNF44jkxriwtvmj5SO9wvf0XvRPS8D2b5NNgWQm5CGwwHNJhRuXIqbXBAUrUgoE+I3J
ZiJZNo6BT3JcivyZblTwLIhKjQCLlG/CaryYf8ndXFM0ackWAVTvqhUk6bNBLQAzRzEBhnFVQBTv
67N4a01Fx6xqWqB8v+qWyD0QGAVRhNnNtjKJFnn8luoHJe3sIJ5jrbjlSOFkALAk6D1Gd+nlKSmM
MpOVksOR6ulJMKPaLYUGptWkyYyHuYar4UBqCl5tltireDRemuqqbjTTrIcq2KLcWSpCGFzqgnlV
SL2bK+D1NDtxfJdCdHN2q1y9GoVxCN2Jtw70ZsjEoY5BI2WxJPOF5i/oJnW8tfScg0zUVUDipsyG
a7fc3Lm5yTNc9uhYZpHC8dxPD7nrrY29hf2Y2+ZcqDszsOmsFppPBh+dFgBRi6gQqnOoVApE2jzT
z/XTBJOIrIJsfb4Vruqi8RCWxhBLHBlV/6GDvKZ8JziIxbi6+dN966AJ6Rcwy8uaCvTs5X4xQ0UF
jQCsebVqGzvzqNoolIAwQV6Pg4/8oAwsxlwQc+PsCc5+DfQCQiOATEL5FARZddzkOHtGy2rTWpZG
vIjAM6ZL6TIo+H+wfBf2JnH9mIZln1PY62zFTX2mrMJ96ZjMQl/N6u/jh4hiKWBLwR0P1wLe1csp
LYGxiysP1lB9grBL7EggagI8YCletqZbZKxBjLj62p1d5xlgFS9q6JAjwQqqzslCoiJLrVCOEUU5
7S5ag0zRHVeWoz9aR+qiVOjO3U83nBpqvSilU/yXTqcAZJQQLVI3HjJCY3JAeHUopWDPK/P09cBu
bFBLQ2ChADYOAuRpsVCLSGNygtnMjW5Z9ffR0Cy+tnDrxOFxLot+GjQ4o9P5csGsMESKJkafob6k
AxM0vXjvvYM4cBc50mK2tUn8usu3HgDwSBpCyU7cCVM63nHkaasUao538+gSqASktjWC2Xy0FUdG
MDjHF3JzfOcGJ36SBHysgwDhYFSF6zznGquG+L7hCkTQ80Mc9695ApQiMR2DFCvNqge7aLKZKP/W
OqK3UzPA/QIc+TTzjyw3pV2oISYF13hSPrZ+ObOOcxYmXmWkVUj9BBaUYvyV89iuLP/9660yZ2Li
SJTE05rBgImgyBn6atigPHxt4eY5Pp+nyWYsG0LQ9obdQe7ytbJr9hH413YQWxeo98gBmfDYQdtw
Lm4QX369Kf9aHjHys3qlksVVEvYYmXCR8r7oWWoTR3bVBaiZ/VlQzC3ncT5K8fMzcy1JuNxWGCXP
21+o1d/3OiA/EsjT/5PpNBHjYevhxpleNegO10bjj3HJNgmZeA3pDFe34C3GlWrdz0ZBN155AFX+
ZXKySUa8JNuRYGyiCuFHNtrtoSyIFHPtWJvwvXgc93/YziDYWMy0aV+zHOAewH+g2IBbFNTJk3tA
7njp894TCynb0KbAHdC5zfrfkMK85cfOLU3eJ1aW9pAqsHI0/Ub3XN23T6LqaiCT3lRH+Wm+0HpN
WjIZ2yS+hNcEh1SDsYkyiLZLNxRwsW4RrbLj3O1266QTqNQBAgzSRfmz1Hq2QcHinVmlAVNq9u6T
D617+npj3vz9AFIg1lNB0UknByBTeZFLlOYLeUSbYaUf0SA1o/dw0++D9wGJfRC3yeYUIiLnppml
gyFebiJBWzEOqWuRod30y/RuLki+daTPrU22fevRWuMEI/Jr7kAo3gmNmJn66et5E9t36qfOrUzc
Y+4NlIYqxoRniHXyOO9WpKvW1OPqS1W1xVy16OYmP5vDiV/kg595aG4Xh7lBSd1YRYv05LmCuCx0
+d3ctru5ZqZugXITHCWIHydbnAxtgRVToREOiSkDIZwg6u84uqxEr81sHeR6eHhbayCwsagGvfWp
e6wHVRk7aojHhkC1hrhftsALJAhGBEqw9zezWfbrfXJpcrJPGpXLKrpf0L2l94UDr0075tF42CQF
el/Y390uMKbrggVFxMRkYgyc2qUpySY0FobHACRpbWOsuPocl8bD14ZuLBws4d1mgSkfHDVTet86
8yngFwiHUb/7o89WYINRMvCgJesvEvtre9f+Q5gzEBqjiIYuhck+ibo47dsI77ZU8dEU4R0LEt5/
beL6qF2amISNPaBDSDaLEUW6neqlO5gWa0pzZSlz6fMbUQ9soY1RA270M+V1GQ8EQ69lg4KnvAg/
vE28FUBn+gTFcRCrSGv+OFeGvHGXXFqcTGDTQD8ur3HQxncZUE50YH+ARGIXrNqP2UN9nai4tDWZ
yUrx5MLqYQtp9EW4zdx6Je2btbya88G3d+Ff8zgl/TGisGlN79N9iERFZRcf9apD/kX7mM/33NyD
BkCcIq4CzGMSahQtnuyprvOFmv/0Dc0Owrkk3U1fAUpbQVCm4ekw9fZSo4VVTGCh2oXJex6tvezb
17v8RsYMi3NmY+Lhfd9URp7DRg+eJHCK5sjumIz2kCjJnW4h79p97yMElp7CgGXxYm53XKO2RAQA
HmVBtYjMnTkZJO2qUrMSH7GwQ/fZrt4hEbMqjiMyBvRO22uH8FTXzMf2bBafekYokkCCWN5Ge74K
f2mvX0/IrTk//5zJfERhmauFBM8yxC99nbg1tOsjos34rxtpZYxaRfkY725N1c1J9Dj0pdGHYtSC
y0x1lFW0rlFBth5i2/oe3uO+W2YI1NdfD+5ayVVM9pnZybGPC6DRVWFW8Er0j4kbBHjphEiPervO
FWm26Ltxn+3nGvXE772MW2AXOiqgHgO2GgO+dHDj0FGxwflCCeWCZYoPBa6aWdANiGXWqMAMQQdx
5vK7FuAQg0UMISjq0Hf56S3OglgpaUiY6bj9Ojt6SrcDStqiLyeMmRayQXLGJ5HJbBnZ107Wn5Q9
wD124f470KybHp4CXIf0igh3p7tcMpuiH0qxrUqmbmQHb0y4eLDS10583y85ztZ+Nry5tZfPjU5m
vahqSx49xBpitWVLPMXCfWhnTLFx3oHdYiry4GY5s7mvUamYeEDAgYkQPKPQtb9c7TakQ9k02GX1
IntvFyJpvEZ97L7YEkaXhqvJrFXscOn3W1NlAwvmIWMispluuPNPmGz0jNctJRU+IYNsqBAn05aH
0dG3UBCfaxq4FShQkIGaVBV55GmQFWShxs0Rpnz5VamOQWAx1T9o2UwsfusICe4IqPOC8QAkBJeT
apq0hKHPVHW4SnovWnBNW3ty/56V8dugJm9W3/jOjMMQd/P1PP5lVWyxszM06GmQD3heLCwZajxe
QJ+rjPs2oMAFaxLz0NLoQEjzs/BTNGmlMV0EKGazVipfB11Fojc0dAb94pj5Rh2Bu79LF10kKXY+
9rMVEXFVfPWxkxvZ0428zsTHgg7ByV6bJT+Rh2KBWwxSnSz5mIvbbnqY8zWZbHQZLJi9JIoV+jI9
QH0FOGuO6mTyaD1UbrEunWGhfWJ7RYe5iX8njg64IvTHFmTx9UrdPOtn22Oy4VMrby0vx6co5Jm3
r2DbB3vEjEe9eX2cj/cqkgOGOxATLG/aNd2Eg92camSTth4Ai+D+uK+PiunIyIm8zGV2bp+y/9uI
09AuTqjcmSHGJ2vZwg8GNsQonoQAB0mrr2fytvuC1iCqo7KA7QrfcrbnuVZVoZzhQGsNEyWMyo63
5T24mZfdax3Z3X1vVzvf1sE8z0rbc0CRMMd8eHM1zz5hEhSBGynxjRCfYJGHpls14cnvn2eGefO0
nNmYOJRYj800L2CjcvK1BSUqhs6MpXSCPaHrHN5n29rR7HIDetXP57eHCllEZp5ZwsrVmdVRfcM1
DReqTdLWg9Z4GhhG4GBojcCAs36ca3m51iEU99GZjcmClkVfypQjEBBBVtWz7LF+GUBXq4DmyjoI
eZ34GC9B7AZFwhQPhf6pgOLqf8DqNfmOyarKBdBXPsF9LJq/Bfw/UR4CV7AVEDv0XBXpw7mA7/b0
ojCmI9EheqUu97KeG+YYDjixQgNQdobvFmcCGl5985i08UyW3s29LW9eGbif/mVy4onkYQAJvoeT
WsixxlTJ2HHFevNGhfU8f+WmtvVjw0m8dJxzTzd9BGpxiozSEgHO6HKwY9zoAWnwlmk26QEUkMrW
sqWetS9gBt4UO9DmgG62kRnPna/PkpjF6038l+HJxWMUhgaVb/FQa0yQZr230ArOEeNSRJ7BjHu6
6RqIjHQ+stwa3oWXg0x9I+itDJsoqJ6gVcVI/WCYc8SPc0YmvsEKx7AzRxhR8rvMf6XtMtMev56z
W4slao4Cgy1y9ZOd6XsxBLwHPJ/zVvuQaRawTrdWbW2s6k6uFl8bu4HWhSWh3wE5HwOA5MnNRbOy
01TKZTQpGSzvgB4Kg4/OCl+lxAzZGBT73rBeNNCkmBxCI9x7Cxu8UhRPmXG7N3MUZ18yxUo25QhZ
Gh97RWgzxI4fM6NYGrZ3JzKOjbcY5qKUW2t5bnCyloUaBpR3mGgd7C/Sk6pDN2qubndjMcGhBhQj
FBPA2j5tveq6qodKS1UsEtLvNRnkdrR/qDLJxU79w6X913v/3/4Hv//jWFX/+z/453eeQ6TUR8R4
+Y//uw/fS17xX/X/iL/2f39s8qfu8g948vLjo96/5dM/efEX8fv/tL94q98u/sHJ0LU9HJuPcnj4
QO9//WkEXyr+5L/7w398fP6WpyH/+Odv77xBpxV+mx/y7Lc/f7T++c/fADQ729Xi9//5w8Nbir93
eGvK5urPf7xVNf4qpb/jIAECoSFrrgOp99s/uo//+wnCcRNd4nh3gx33t39kvKyDf/4myb/jhQYA
O/6FJmGhr46/VvHmXz8UVMcWfi3gHGjg+O1fI79Yo7/W7B9Zk96jA7au/vkbAPEXLlLk1okqMgDo
j0cfFDA3l24r0f2U0yCDLjU0Bfw36lh3TR6i3W7JY4QZT+B37Zi0rcMtPSgKUx4RfBUrS2NAVWy7
o0qY/9ykA5PNgzzuY35PqwfJWJeo1jfRukxB/9bpzujqVbHivyrFrnzW4TZ/advCzTRgUMjPMj4p
1ToOjuAZBPo60xb0I02c/jEcj6UJjhl8wig/JiBEWBsukCtO4UOBdE0eG/Dn2UnLjABpRetHtLAe
AlBN58kxAsGeTkqXszyXHagKMLXVWE0fTOk+LRWHBnuQVyNxfNDNeynuXZAh2EasO8kQMKP9EOA7
SR2dWma19eT74FELyIJ3T4mHfhm+q5RtH94R8a7wPsLwmaY7L4P6EOoUETr0VgkIHLRDGxd2m67D
4FmXfeYVq0ZycxBLStkWZK0M6q2JvKJoLc6c1GMsj8BSrOERlj7S8ZAokORAx8umIMq70iRMksGJ
3i4qEzI8GghHk8iu9ICp8XelTPaqD5JEpXmoMJVQNUWhM14nfFmArAcZ5PYN0kztL50zkJNk6BQE
Vuw9fipeU81WErY5iQ6CyFZ1V1Oe257ZJbPs9/K5Dm195Wk/45gB9wyetdZO18NC2as/UmhAoCVm
Gy60zLZ2yVr/ZXmrgSXKndcACkqgtwcyOrf8Ye6it2Enul3H+9bYeYpTn/qligwX2fGfqQ4QYPGo
QieveKzVdWgsLZ0p2bul5HZ1V+/93q1+NutqV7njoV55K1Se5IWQUA8XPehuHXXDDXx8C9I/+miq
zkjgrp9yEHbiSYz3gm9bFCx1tj/+9EK373O7V7d1bDCwE3rmyKRoSfyVqq3IfbNFt2eIqoxtRk9g
il/EIVqBTkO11RTotetoljzqBhv7JW1c/A9LetCD5ths0VopxLKV05/UVv/fsf5G4Wz+61/e68qv
Ov6Q1+d+VfzxP9yqRn+HTwV4QjQwWahWI5b9w62q+u8gZ9YhSoiaDQBaBP7uT7eqKb+DmADYWjxp
0OdliYboP52qqvwO8UsFBUdAn9DPCEv/+qx/w6kKl3kWdQLqBiQ9tCl04PcBXpxybraeTHyg7X0b
1C622WurlCcbSJswlQDZYVXLs1n50/y5DxdxwpU5VNyAyQRzFZhkLj14ngZmUI6Gb6M7YRuo0TL1
5gQQp4xDfwxJVGJB7UwtQA8ubVB1rFsP9LM20FrrEV4LfRC/vA24athdzz5EEqWh7yXbYIB/xBUX
YcX58KYlMWEbSD4DC4aIVHSbXtoO/LwZ+szzbSN/Dao7gJ0gsJZvPf9U+Adoz9pxdUykwraGWT7r
SYUM+X/c2thEeKUiPAUR2qXpOA6ybJBgWsru2voYZNqGK/FBafVV33o7NSFLk35P1PH49ZJeXsoA
S4LjTfRioMoMcQNc9pd2aeHRzuzU2C4hK8oiP9AcT6oGSGs1cxUP8eq72D0whVw8ksLIxJugib00
FbbETH1k+u0qH36QSNN2ShycQrk/5n5yAsM2UmZpFM88CW9YBUoTzwshAQJ22olVuW8Lg4dRYPPR
jxTWKeqP2GuQDu/jdRdDbNza6J0hvX89rVcnBRAGxFV4AyNwEgxzl2MtFFMq4gHYJ1kfeWarAGm/
K3EBxeKv7UyibrF82DZo30LahGAFhYM4S1SNJcLupsgiuzbBOYHGfrQtgwU225bp3EReDwlwTQ1K
A+j5RqnmaqdEAZKrhYqLuwE1dfgWBL++HsttA2AYF0UicfYvxxKrRql5khTZkQphq4SD2bVMK+dr
I9f7HaNA1y1oKiwAUKcT1sgmiIMbLbLHhFquEnKod9E+ZIY66PbXpq6cs0kAvUB/BfgogIn4TKWe
rY3ixaY+QhjP9tvGLjN3lBqmWg+eFrA6IzPjujV5kKhUCPSxsRWmFByGlEEnIufITfrkEYf9wWvp
395rGA/OEWjgsEAo1l2uj9ShvU/usT6a30n7WpOqeNUFTfU2amGfuBGHPPbXM3hjsQDdwoZAaxqu
sankSiopml/5JhYLwEWCZLbG8V4oy7/tIqBsALYQHFMTIPHptVbLuQLFyxrl7jKxKNPqRimxKyT9
TbE4wnFwAJN1oUOMwtR5uPh6jDd2CZ5loutTBQIbB+tyVqnh6wnUsjHG4VGKnyT6DRJQx0E7fW3m
2lEQvP1Q1oYEE3Ks0+e5Yo2tFfeakEqFjqodR1rON9A3bt8rQylV5kdxEM5sGOHkLh0+wS5B+Q+x
EJjJpq43zStVHoQUh0SRdpP5m2Ja9Trthje8zfgRqh7VCgI/c5meG7sGT2DoRKMUhwtt6qiMRK68
NlJivNYSp1BAzhoW8lI1vZly3I0jB/eOsy3KBGA+n5yHPsyrUZaLGMQpmeGzOvU6N+WmN3MIpmYE
7cUnZTAuMbSDTYOSSJFUpUmxQfLBl+78ZuCOpebV+u/tj6kV8RVnzmqMuaelWYDB8AJNU5pv2Akf
6RZP2cIB/VUzszemizS1J35+Zs+vuwpABIzKC/a6sh2LZ7V4/HpIN02ItgYkgtGbOWUdyJtcDxsL
JobyAGVIliLNZ/X5jPOYbnIMBL1KEBEUlTc0u0ziCzWOmzjKZGh2Er/bIYrrHFBaeL+6NFZ2Y9qp
TtQm+rodtYizoPHDmQBuerA/7SPdDf0CQGiuRtkng5JV5gCMehUslcaXXCVBkxuArynUJvhME8M0
mvrDGtBOaF2SVeTYL5fNJB2aOrI2trux7EFtFXkVHrhZ8JI1TefkXt/vgMhO9nk0DN//9nKCasaE
k8ZrR3AuXJomo47Xhg4+B+Knxo9A1dpl3mfpakyb5u1rUzeO3IUpMednmzMaINRGYzjLkavf6GC5
xVDNbM6bE3k2mslEojLbBd2IYLjzLXMX5sXAeNscK7quY7lBu5T+U0pDaSYkuTmwz/enUDNER+bl
wMYwromklbgFvA7FmMA0NrwcrJlNcnUkcMcgxQfWWLynAGyaTJ810LqVIrW0iZpw5oX8hVYRRKp0
8MRmwV0exU9tEyxHYxbcNH1FIQJWqQzAC+hcQK847TyLiiop/YCUNuKUU9ca26HnJ96rH0lSPGGS
TxXu77oGcaWVvHy9Z668zcT0ZHuaGjQVGzAO29x6sYwKebf3ELJVXxuZgoiAq70c4GRqw66JdUkP
8BLNSntEhklSsmWgmm8W9QrG4b+HVFnquY5iariRKm8dxApudxID/eD5M32FYrucX/CfXwMWS0D4
8X69EsOlXd+qdY2F1lpzVwTtpmqHTRlmOy2MN40c//h69LemWBx9E3GSjLzHZIoL0CM02oDVNWm+
Cwt/CUzpAiCkuUm+tYtAcYZRIU8NRK74+dnxtzRJ98BYVtq+Gn10BC13sbXJebg0RxVKh12tLfIB
sCVi9WuON+XXo7w1qSicohkVDKHA+kwulDg0uqarlcIeg0xvnnyr0rmrpVEx3tdI8XgPia7xwu2T
NicPX5u+cg94QEJrEY4B+Q+42WksOipRDthUYZPe3Clq+kvX/yYMUGxgA1cHARcUuibNaRKAR2HK
VdAl2lFrPUVApMlD7FQ+ZK5KyGRK4bH25ihyb47qzKR6uZwp0UePSGFp16lZszEuNmM6F2tc3cKT
YU1mrjf1AO/0Udiov3ecHBsabAsa96h+z6XI4E2vPCxelYKLAKkiDYmq6UnAcCCAngYSK2kh27RQ
R4gmhTIKh5Eut8ZdLyONhiQ+Jtit+3GUnSSnUsgUtQsRG8hKl9llVWsE7HtKYVlgZqbQb+kpjccH
Ukg/mkLfFEmDfLdR+z+5FlMW4vSBu0kx9tTTjEULgYuFnkWFo1sdZbVO461morTul9rPVBoo43R4
y/T81PT9Y4y6K8yijGwuc/2nNz6lRHWGoXMGPdsnA2CJOt77eWhLuXqMu50kLUvrB+qJTu83TKv8
LWBWDjhMgMUFYDQvlwTkCAXpbJU3jlFayzFa+dqpUAebpPGyJYUTGNA0b6tVVkqnVH9U2mzVeeUG
kC3QP6KkaDhqsiZRZitytsk05RgIMm5dck0okFAq72PJgOxvuqA0cJqQQ5JT020Uz7gdBN1WL+iB
m8HKM56bbNwNhO+6obLzLjxQ9EjaCQGZpNH0qNUQb8FbrbKRiHry6nSVaPg/c6RRImjJUcNG2Xrp
jyUbqvaQVSvVCjfEe6rpewhyxg40upJk0DWv+nerJ+8E+Qq9D4+p2S8lAn5PXV2REZeNX5Y7I0Ap
BHWNiEaPcVi/oCdkrXq5rdPKVttXTY1YBpoQo+ZMh/s0usKV+oJ5nbakcru0CAQsotimsrdBUwrr
9W6n5b8iSXJCK8crKktc3UqPUMNzBpBGykGNFzn0L8aTF9SbQm3swowWnjLslQa09yCLT9YA+oLo
OzdTwLUE/G20TgHIX8OHrmLgmyDFHtSvjbbSMIZoiFCQYWqO641pTbwcokPq2WrxFkSEmeBYHXZB
x8JhyUEfDqJTaaVEbiPpTqUXUNj1WcmXXpoxoD+d2n/Jwp99co+yy4gv0BeK0bFGiZ6GVN7oaW7L
GRSrjXgZkBYf9CLFgIqkKIsVJWu4vzDTwDYtUCbbMpp2o6XlMR9FO32NxqCxeirLnEWgbJKBKMp2
o/7kS8k2pyh/Vd+4fOyJssC8KvqvzmuZZ+W2VG107AVzkci7pPHWWhScUpAx9dDJku6BfqjzBy8I
Fio9kpYzUt4bzUMy3jUFATum5CahZQfAvi3ALG53KLRTslGptNbUU9T/GikEgJOCKcqPMV8n3rgY
lKUa1Iti5HbaPefkMW6/tYNLqGNYmdOHp6g1XD3e6+pp1E+8AzaqfyLBXT+uEVxQA4xRzjg8lTlq
cnK8oOo+9dcdnhZW+VJBEM5rTaZ6zUbx2zvFABalptXa9CMWRdm6Td0O6o8onybhqwfyLnlcZ+1a
jjZmfR+iylh6p15GefKHoT522pukMI4/b8bi+aJvUc5A3qCyXnjjwj6EL3vzTok0VFJ3tIFeB7Lw
BP8k74KcuA1WxsStYrCYgJzGjdDoGrmR/qQUjDwlqp0Eby1ZEGuf1ode3eDhohUgjuqRlEsXPdnp
FSStUI3tmoKBVT2xFct7V6zmriDDR5ajZCubz5ECBUaZQyde70Y3aVqEPsBumVV7PyC0dsoqB2pM
7gdWa/XA9GJ0NBzovmwOQwQVe42yQoVm6xj/bFFuRuvlioR6zvp26JdFSpedEayamDw3IFzVfW9D
AhMz0ntHS+J3aVLcqQlOHJfpcVRLtwgs8K9KLQM9ZszEB0OdeQlZiE2XDRtt1HdxQE+0Aa2Z7K3A
oAmZ5l7BK9hfyjV2JJfcsi3f9Lz34K42cCjrUCpYpHxvVOL4ab+uMmsVVQfuyXdJs07McaNFroqV
5+MmbO5A9At4FfJWSOz4lob9/VQqQCO5ZrPrgpURpkz3kDEsHbl1E+uUh0u523qBmyYueYuJWx77
PnR67mTBKvOOago3DXRA/a5U2EzxNs/2WezgngjJ0Syfy8aW6lX8xiN3SE+VZCvIvCDDNFCIQkCg
Hcx4Ae6qJLWjfqX3NrS5Mv8wdltsNZOvJHD1GduSu02Qsj4DD4CMCrm/jNJh6Wu1a5qvNEx++H79
SLr24LcfNT4jRwTd+gNTq+KoDN1e9YADtYY7rea5XY4+I51qLaqeuBI3BmQJw295WrltIj/W+rAY
aIgMVM5Igb0ps6A9NfFOrQdHj9oVAJhMLva8+6bFz3H86inHSt/T/mfOlzFdWu2qDpetcHb37eiE
cI5Se9d2px6YhLSwwSXgeLgTO/OlIisAHqzkZ4oMhBWAEf1nYx319t0Lelw0T2Ww6S0Hstlx+D1U
tkkG1H0IwEX46pvfNNAXqqyJfBajaJ+Mv4LRHsxfNF6OuoMbjRVt7RYey/wXlBtYHDzIAFpoB6l6
zFWPEc8GWznPmWfaSfcLxUgP6nS8LO4t/yXvZTcYZVaNz51y0KEh4qv+Fq/bRRyZuwwsDJaOS1Kq
2qcs62s7J9jyrRH/SJTGrbpsUYaEqZGGvAp6yhsUNopC23dR6Cjtsx+GCyi9vFL/geDr/cbYG2ay
7iECbBavepQ4SoeW3/ioRiDekkuxb3lXLBN+p/F1HG18S2EqHeyqVljNHwkwFTJSGaj5ngCmflaJ
f+h65YEqW9l6k5U7Td8PtbGoe7JSrABAwlNhoiSZgc2CDndWF2yqIjoBDHQfqdY2sgBhGI51DT/+
CNpPrMrJMupDyY1lPiiPugzd8kb53qVgeqpHB10TcK103Y8GPC2QAcVbqq4gyct675ANj71u2Qb4
qZXK1kMQqPGNZeAiQN4fLGSsGcxFmvxsCdBXUoB9pTE521f+K6AfhsRI4uYeuJ6LRdogKkofdUll
che6RvG9Gg9Kfuq0Pc3evLS1QzouQhW6J525kCX4kYgfSiVc0VZhA/lhyKPTSRYWPnQQCtXpNw/c
raQFT0O5TIrdaLqR9Nh5rxYSG8MAxhcozHE+/j+Ormy7VRwIfhHniE3AK6uN18RJnOSFk+QmIHYk
JEBfP+U5Mw8zd0liW7S6q6qrwq2tw404l05bbajWcgfP4v3WDE90wxa9uaYGshurbokHgSKk7Wyp
Tg220ImiobDFZWjXXVPiwhnHXV0hwzUIoq1pMuYMSe1DpiOK1NAwmgYhEpN5Q4wcLz45XWAQ1k2I
m4OPZGfuJaHx8uhV8I4NaBGEk0MOspm5M5O4Wb7sBUbcjB22woUfD5wgRhSIzUxMZ8qrrbnZGt2u
VAnv2n239h9Ue2PodeoIKvK5ct786WZA7mrKJjWXOkYKwpF55TP3kXpCnV9Zvbc4h+NBt9CPGMFx
7px0Y9bJKJZMVmRfyp+B0b1bnIx1ieHdDdd88VkPT+Xi3dvqIPV0a0Hzye1xCcyJ4ImcIGauoaF0
3+2qjSrYVtjwhAg1HZ9W4Semx1BXXiul08EQr1tppxC/f/XLr2515D9cIeG8aX1Zdlp503PllwkS
lM5uMx+AAectgT/6S+vBP0tW+2aFapEEWoYdqqg19XERuDVWutSn7886LJX5vC1fisu9xB5Ckdi4
7YzNga7KxSRGGr2ip8FAoQ38ZNYYpKMq4CA+V/RFLrjVXaqLlAvdp40zBPiYZ7S3K/dv4J5Uirzv
/uQ2JQkpqSc4B7fBRXndkJtNsWXd7B362j6QgUGgEwSwgm/cLvTcLnYnyPUp2oqAWzeikYRaz7Ba
rhh81pyE0Q72S96QWrx8G7c2qv02sbr+rcGb4VXkMnhq33MRd41xFXN7RrzXnAwB9d98Fiy7BjSz
JUVIhgVpTMfVxAHxjAuOIR7E2cq91T+p0cqQxhpWxnqdHGz5+fWR+4hd7F9K+S8Y4ZdUOyFr0pm9
LSLv11O9IgZ4SBnkRbPed7geR+cUWJiRTPC9Peiiejg4qx82o3MvzOrF34YQiHTM7esqi4O2KLzb
X/Xg4hOQMetNWDx6mOeGZ7Ptb1x8uYgSHndFq44lcmJJvxPIkQ82L66wCi8hwlDe6ypbWMSNUdGJ
iM5YqMGOj+FffcOPYQAPPRkBLzhG84bxI9jCDudpC3Y2VbhyMC2O1ns51NlarlG3WS94ZO9dy9Oq
JtjuD4KnIOgvLXHQuyDdvRy+eaUSOvSoX3DZKzJZI9wUWvXKKBPuDxdJjHDEzWvQz95dUlGfNlNF
qikQL1ajyPoxl0d/+ewEcNUV3YpxtT1kJATjqXbfalRRpYCIDW5MC1zAmEwKzAcsuA0kL8b52FG6
Gwn2WSaam/0Rm6ByuqyNCFd+tTsDlGBzcWEsZwCKM/gPX/ghEHLPGADduUyqAbNLVe4diLg61mR1
WWCcAXRN6c1QrI/Geko91eaSNfxr1cY3HLWuxkTbEJM3ds2nDJ7Y4eoiKcldk67BCSiGtF31taD4
TGinX3i//ZWkjpzXAFY8zcHyrwECpMnDOcc99jWEbuLfiD7WQiuGE+HT6mKWMPatgjwYkwGloml4
OnqnrcQMwbLHNb+Vt759Hhyyw+ewQLxfSx46UGajTi6YX2k4thdavjvWu152tLyq8skCr10zlWlZ
/hRtGTK0f11ZJS0MjiCWqfhpddErYxie2swbWdz3+1JntR1vdbsDAndyMKL0PjLhJIQMMAtzl9M6
sKgrzw3frzQl0xNmMafbsTmi3RCKh9jp3rpzNlVHP4gaHkHuiTarF0fX3Fvty4KVimBvokG1p2hD
k+fKvSpUMmPNttBZ661fna5gJdQZcHeDyqAxrMzo3jE1DNjMmnPlZMLveEhGrJD3p837t+JkhUET
F/xJVUVi+Xib/kYO0yrBQpuOeLudpBzdiJdbFKwqplVeyWttJLWxV3BxNTG29vj1ltA04JH0DgXD
a7Ux1MZQDxbbq4Zcsar+MT+aTDB956J418Y/U10sZGlUmbelS3vmXRB2w5eHAizWqGb/jCHy2NnG
aGroO28jgfkTphViPTQ92wdV7vMrKc4zksXFhn5cPc/ybqAJBlFzIG13gBDruR5V2FtRj4m1B8Iz
YwV2elsoyY1VRgWk4wbyGLrbAjCmDba8mXdcfm0AYjYZFjBqtl44Qf2sw6LYQlF8btTYTRzyGusx
5UBHJR73owscALFKcHLyw7KFNeOADS6qI6ZfAaRojQXVBrO9sUXwOz31Js9nI4e9GjIiXkSJurVE
Dz6+uknk8TZfLob3ssMCGBTF2IbsC5EaDmZPTEgBJnMHIe/0ke3gLk/1dl3wnCz+YaXA6OHIKtEP
ofuJtwq9u5uvnQV1Bvp5BLF3nX0mfDj0Ct3o8Dz4NbIpBEFTCFSgwVT6ugQE35W/aCRFFe6WuAzF
1YFA1H4ZSe4OJBKbH7r9nHjODFVoHzPfBdDhpO0yhS07riWPVjODdWxS41TXErexwKBjmwm0dc5w
4UEO2/STZf40xcmeREIRklapMVRNW4VUyf24OknTFz+jMf+tgbkfdLc3SI8Swl0Ux48VZsK8YQdH
9gkSJ1G5aQzA6WxAKkSIjJoVbjiIY6kpDcFgQwnVh4G/V+SrWVhUiLPkXa6m+2w9BfYWTmUJke+U
1uzXKU+CiyvaNbzELVkhgrWb8saHOtF0OnRtCXirHVP78bS4kfBbrN/UzRq53MAkV/gykib6/yDg
LMVuwpRKn9bHmdguXjTTSceE9MKO6Cp0uhnY2FKAxgf47X7LAL1XYm10E6HAoPbU0s3+cEcH+IBg
TMMbwFTFi+krWNWU1hQthT99LhaANAO/mC6QJ1uV+T3zTmMRWq8OCsRUkuexN1yIv7cBcXzw0WlR
sLXxyfu549HSPO4lvOb+upVswe29MiPZ8F9l2NqK7AX2Ww/MrzXFRW5MmIIm+IUUwhuA0IEv8NYB
cAcFYRl63GyHnWAWkEjK608X4UQHv/E8yH7JOoeMlPCgM2n7arCV9ntROeOtWyn07rQZIKruGb+I
gsqdQqTBM4G2NZeL0EOokFyVDJNYMiSnTMkkre3NsRpkAk2W/So6ab0svil/us7rf2VQmPLGFpQT
RHebm58Zum++/ZKNOa/G6hmangL2xQZvv8xesnYHd1P0NZPLl5RIQ4TmAKppZvhcw61DtxqrtYHP
xoRPMQY5NwWoFHz6oB4TmRbAHZfN6CD8mPt3qhQ5CxevqewHBdG379+4ctD3uIBa+dD4wAC4awLe
c4s16m13fhpcBsG+YYgJ1Y3Rjxog6rGiFsDHmXX9GRmDPADiN5Uh2SpcXY8tFewh9zXk6K6L0kR6
Q8W24yzYl94wFC/SRshbNzMg46pdhjemHGUnZFumAdkEXObELxg6ttZ+ardpOk9bt1472xo+YTGy
CiTPT6hfbWD/dq6NdehiXgJ5UkK7dTrqpcbRh62ciFcL1yiUDqtMkFKPzsgqzbXD1kKvztvgo7B5
82w+T41pn6TpjXB8cXw4b60Y+Ue+NU8UvVMuqWGEpmE3F2Jgfa7pN12Hw4IdJSUWO6IeblFtWOKz
nE1yI9YyffmiqI4Vrz3g/MMQAC9oyfImJs2zirnY4larTzINDAswq4PS3C1EvhTe2iYL4fwT8aJN
VC8tKsbS+OvzKPr/L8GKn42xcf6t7sPFd5iWk933wUPoMzgomTBhttfQdBHW3kCF4PVtB9gW6sJY
8gmDxNRbE8vqyUHziPVwy8ocq8KgL2fTmVMyjxoZWm1rVnHBalj9KRdpeciVURI2/bzyxv0EtRGC
Tz3uR0rzx/f06qDO0cx140dnqkHcXGV0fV6umuWNNcJeAYidfRoaAuQPASh1k9LRFS1GWAxkK8U1
gYG9O3rIuv/RcsUShWp7ZIBoy19UqhDwmtOqpie/Gdg7aTig6n7ro85EapLsbCchpENnSGtloM5C
Qxe5EkO02xTUxa67Ub35C0Lw4NONqNQeN99BUROV0+S9CAAfT0iNCPoB7cbYYrEYXDIRmSQFUKwA
h+RJsm7CTgHtbrww7BMrayAwLlAQnIAeSe3K0ZiS+/o+qQ2wGyzdCXCncrVvjTC9HUyw4E5TBQDL
TVbodLMbEBBriSiYyF9K/cchppgia/PMlGvHv3RYUUM6BzU8MAK8HX+shnYsFSZG41mxI7IinqnX
q1dzpu+W5FsIJQHH4NHzY9Eiu71z1OcmKiABKzJGy8EcoaGurIT6srksPpwETvAgEogdDTpMMVKD
pItoC3IjKMsRw8+Mxp6M35O/Tj8YsNuUywbXm0vWbzIDpV1nezUjxEUBYNEWNlZqbX9YAig6rZjM
1n4twqnrre2I5Zn6Bf0Z2IFJ97j6a3MaqxgW8cAoXbq8+wvBzk6wCcSV4bO3w04BQJxmPUcGm9Fi
NGryUGh0i3YKotyzVoR/tLyFSGQjc5UCfgGJUG3ubqKzEfEATRFs2jacb8xaY9CvVYRFH9dDmziN
+QLB4femg/rsTax/KtcedyKflflq2227RwkQzxT7QX5UFbWdV1XLSeQbXfkJnm69V0NVo3vGVl88
yNW4NNB0ZJZnVM+T32A85fV47f0Nfpljv31DjDGBv9bkqibRawBVdRUHo/A/DR6wLxOenumwUXRR
pWlsn4utBoCq01BjZEe0XJDLtVB2VFhzn2hRdvFs0x6oICQ+1lzCzoTTwoCXIyv9ExnbAt12MOo2
bbqB//YMWel7q8YnF/PeQ89Rz7pXoN6k/WxtEwcMStcbbJSKm6s9EnEHSzNW4/lojDqsam/YUH/r
PeBO4yRhPV2XqPJdYL27DRt2jVuR4BC0znO9PBp0p7Sw3ll0w7LAWw2ttnWYDGflOzWVgcL3Xt33
0mXIqILrrYeFdx95ubGUqw2nCo8iR8+GgAS5PwPt6Nlym3Y62GMlsXfA1WaGwpXulLOq0oBiZ26z
s4BwfbjCZrCYkFKinGL6wrvu9cmsoFQBKq02pLJaW+2eA14VZL91hcsvpiPGYu9DPTZGDePzdPJq
XIEhLZm0Pxq7RLxzaJJa9HPYTZ2mTdhPNvROs9ErBVzUL9dYoqNpsTg+d82ugFaxsWPWjrzqEniv
UIo1JCigIZBwN+19btVgfylB8mbDnGXqr9lkIV14H09y4B0CJ8v1WzmVqiK8J82PmFrzzR4seW1F
IN6hS/JONQxu9nXXXVcawFOzMlGAG5SSt8IMxHWdq9/ZU24IE6DM5riuOla1WKHd1rCZHWfXeIV9
9mGl9lnaU51gUrJDyIhEtlWYTHCL3U2O5snrRxQMQnlWB/1Z2MA5gNO81vOCDEkB1mnBUUWrZSPS
pKXeOyF9yoR75E53CuScwr4JLfIyfg3GuCY2WRz0Hhg5RgUb6mHxswaDfweenG3kTA00cZ3F0RFS
K3M32ac2bqCwLoo1CwiQs62v/Nx1xOtS6AjLe8kmnN+BQmVndXPuCYMnll6wc4PmzbWwzIuyI8wY
5E7a6o9+QhkLkMbLOwjkspVtx9l5XV0DdCwWyQSLl9IG4zFc+m5MCq5DmASFE68ALKnndRafwn6B
5jvr5HFGi24t4052CIxp2FOJKWJuYWaP29BYYF7E+LWsdsKUobn8SeY/kclM5PZSFNY7RLEAtGhm
BkiZV13mgrWx3rSUB8u0s8YhX0F92STJPDCoA+h5GCUnIPb+iXXn20CZSRd5m/G8FE1edmoHDWfo
zOiK7EPFusiUB18syDCpMzKueTDzG6t4vqAf8yaETxpz6rCfjZQXrFukg4avo7STUW7ZouwdMxE6
VC+ATDGyQeSO6dmLXU1zaj3YdvQfhvtBqZ80s3z3iyYeEdu3luaOjndwT+vYgd5lP6UAvuyVeF/Z
GEK0FBYrOxcM8hJrjkt8crChMTSJS44/Ncd0rZLFy4NO5nSYMOsWOXKlksY/9cXZL2Rqbmg5PBvc
cODfUKh2hu8+8bEGdBd3qJLwlUy4iWd3USfPau4wdkwa9s+uAC4BURN9Ipj9bfc8MUHr+Pi2QZ2C
FHpV4r7S6YmoI0oshFtg9JcmqRs0r77x0q5VqOdXzwVjxKFIb09V4B44mz9cH85JBUn90X4qwTVS
q9l73niUso/sAEjdLNPKdqNgNJOWM2iTx0QGILQdN+HVXYuL3ZlhibDFvvNCQ95Lf0FjrE9AOzLZ
kKggFP9/0+AMxwfstSG+E+onMIczbI102Sd9KTOX20em06B75tVF9fFM3poRAWLkBZ1q3MvrgAHZ
Iems8YC32H1QbuIxEw/ladzg5UadcJgb4LJfHDu1YsM6b5mW7hpBBBl19D73IDjsNl74zwbTVjJh
isUuvg+QGvebD1uCbXlxxa4r9MkxABGyW83wFDUazt1IsHB5trSIl2HoSswlHVsz2wwQvNp3NkCz
/p0Jdh9cLyZFnbRCR8S8M+8u9X3o7237pPslXbT81KYbFVPxYS8Lx8Nd/VnMCecCXBcQnHXDPmqT
VPNH4L0sGIPm7Ty3e6W+lN/Etm4TIk9jMYeNZV0kDpFpOScNLz14ncxOYmwEj5m4qp7E2hkihj/R
LNdKfqjmDQvBUJqdZJs3oBDsv7WcQXIWSTAfy3F6qjCnTMg9suBjZi1mDHSlWQ71EsFzAt1WCAVM
sN1h6xdpGKqMxW3BiSwgfkY3Gg1YAN58hSalBW772ixGWNrHARQ5ODCU1MF7Vza5mpKmkz3F3ja8
Db3IWkfuvRIUfYVl2rtf3b3yJrrzYxQUeOCFAab04QfknPh899bjSnJznt/qAW4DtTyJoLitc/3d
UOsXDrawYFujhh5GC6sdmOzs+VQhfpRAanJ9/MwDS038lt+zcMCwYOFJsJqUUXCMwcFrPytj1w5/
9vw7wHOg7h1sDX2YbaaQvMZvgfcOuV4R7MmSW/5RwfotODaNyEoIUqV00r40YdZ1XfRtru+eE/xj
VRcZVVQAQBZJ5R6kmwzqxsY7UFtnOik5PUQgqjwyjIzbcLL9D+GeecMTm8WjB5R4SWe7epqBOqLa
mWV5wsL31rR/lkA7s1o7hW2EkegIUp690Vywupmhn95Z6ntb9sGyRoouqYeuk7YBGrGdveQU89FQ
Aoa6Lx2GBqxHfUs0wAVdQRBC7uQ6IGSNJLD/KsgQq8GMwX2ezClfBuBa/RC5BpoHwN9qdSJlofKw
y6xywtvMX1U4YcbRxX5GVSLTa782F0DEhfPKNu9FjbDBq74JjopV7pSvgbNSaJsy5LlGHWReZAbe
GgQyntaP2jlZS7BfzDai8JwPKayvILKa6zb2B/vfXNPIpIkiKLhBk9vumJr0ois7DspDt8GSf+IX
T09fGHzQofXo2FCwS7hAlpim2x5AHm5XAI3ektqrzieP5T36Q2dxQIiC9UUe6gMWSz1n+7Fcnrc2
XE1lnSDPKGEsAIb0N7XXxqRhIV6xtJfgVj8y6vwZwVBEPU2onWlyt9j2ZnnD3rAn2JchshnNTe1X
SUDnxDDK3WTAH1PKPPDbs7shXwY/2gjSu51EXD5qmMaPbFVZtTx0SdgJ9xzn3pr8uUXPImwgAKLa
bx5YNlAwbeXB8LfZlxXkX2hEbXtMbCiTdT+gvexOk6F/G8DnNUc97d6F/QzZZ2IVv9sK4AzHGCuG
SAgzv6zuQY8Zh6Lzsn49a34rPDd1JBgHTEddBXiLvujZeYKG661xvmpcXkjgtlsCDZ8Z234VNwZa
RAfdyiLedPelarSH6KKVBDI6TzGrydEIsDovHTBIJFOLhZHF7dDBVCD8GVtdfLjqxd4gmRv9J0RI
Vaj6VEBp1twCyzk7bpC06CsdBAcOwt6VLVxOpmbX9TcivySDooCBJ9eh3bMnYWAonnQKTP2gdHWv
iZlOZpn5VrUb/eeadzukl+LVLTDinXPtYnMLEEPkzioOEM7WkQ6kXRUG7reSUK3slAcOWm8AMl4p
7mYXk5YFefIc4ruAzQyg7zMyJXFRotciVz1SdBu/ngmEwfoqHYwlVyLAHQgd18SIAjac7dKNsE9y
FO1tc5cDE3PKF4js8I4Xc5sJC0+mcfDJq1rett491FtbZgY30LfiyYMDeYNZhdjbE1cal6vIWwU7
qg4zrtzmyDO7vPKM15bBKLJqxBWbDzTEhImp5ZGkqqcahhkBxlugCVOyET5FvvPN1imSsLIRuN8j
5T/Q7swDxrvvrzBnWNOliuVNHnrwR1hXCkLzitQZu8rnJ9GcghrTRFI6uxL9gbiZqY340yNYzYgg
dMF4JgvOeeKCXDPwzOZkSE2IkB8t7XmQGbrY7VB7x/YVtERj7Iy7579af8UH3WJyJ9CE3R2OsENB
w8aLH45jEG+msw//tC3BU788rTEUZa94vWNujOGMROi4BqLbRmQ+yTnGUyyMkEFrp2CeR9RTBa8I
FYG5QqurzjqFx9SJp12yXJuYocjXod5ZOejjY/HTTfv2pYcpI/+WkH2lNkr+Vb+7+zlSOWamCX8S
2oTpjTDY0cdYSt4NQySBEO7EGYwBmrOjk6FneiDGT8a7uKGrgaaqCXXqv3XWoVvD6YC1+2mnLr2D
zIMzcLG6S0BmlHNu1QqEIdwa6++ah+6rR1KWVocK96L953U3nCVskQHqLaE6JMfyZbyyvHwsKjx7
eZ/L7wWOZBCGoCWz6iOQ2g0MI2pZ2iOkEm+3F9WZ+OpjTGb7Pq7u6OLwSFSZwFJ3Mt9H+FK+4piA
7npcims6kr0FRFCYMCUBh8r5X7B+De4vL27e9mkGNyHeA33q8S2gLGpTK9hLFptdPIF45TvLhNwl
9dZn0DQBjVc3F8Vv/4fpwuYpmgMIeTVoRvm20hjgkitCkGRgVkbcjjZANkgmwQNWe+JEgM5WaGn0
DiwCWdN5OdYSktAhnWJ8d9hr0FSgEQxeegC5XgL3WPjCt2FXR8GEjcLIbK6g/z042JpILctc64Ce
3avBMuIRyMoDT4oXA2LJpMDw8dzhlcTYqcHOr3pxn+2DbtLp265wA6DWh+Wr++cl6FspWoEC4gc4
lTIYSa5HcDzImfT+F5rdqmbv4FMYX3qo2JErg88kbMpo5kmDbQQ8O9C1QD+Tr/1O3ZDaZnT/PHGc
HndzNA1IeEcR2XUMbP2lB3GAt6cpt2Q80+HCoPuD+hfelTFbIxvOXvy78DKQ8cuaCXSidQTkhIyg
a3bo0g8ddLWYotG9ls8Q4hCVrM/uztZXbsaKZZD4lneH7UsWyZubjfmaQ+SNDkXgrEPQ6WYWLmv8
a7OUvNHXMi3ecWDWgwkTaCsy76uPxvcIToLiAp/DBdPzeJshL5/39U9FwgVD3GOxxAz5i1HGsA1o
/5F6P0FGY8JO54vbUV3C3yoavgHCbb8mS+2PrnsfPvwbZP/kaanxZp9sdWqXiJmgTrLZPMJnweoS
H0GUbkTEoa2TGq/TCZ3f6ooyz0GBVCn05YBetk//tdQR1WFxGudElzH+Jv6CriA2isXdvQR2aF+s
xM2wqnFEHUHLDaDBSJwtwUFqNlCKIXsq4AnspgK2MfgK9ECbWyG+KXQ7NjxsBhCSKZDpkM64KcMR
bwfItH+18agQ8pk9Y6QocGqDszOldImL4mhDWWS+zHxPyEdVZq1IJtRBsJ9tiPs08LNgjgLoa2Ap
U1qw47tuKq3M0HnDi4HyeYImAtvGOFfTFQikEKl18j4wOEBePrux/83PaMKeN52XwBbRoPbRCrmW
ffa6awsNME5kQRN3Bq5R/WDwxf6hXPaqQvYrAKw/V38G2+c8nF3/HEypNX9UFNr67msosyCuDxry
sS1Uux6UzS9oe5j12pf1tHxB5odXPSZtrr/1jLXQCLSGsSMkbD6MJ3Jort2beFgrbb/FFXVozjkO
15Y/EAsSWnfWRgoXKv5WHIAGxlPM8cFGNRZOcCl8e5ip8cWnkIvdEtzG8YmsCVMpeps+cm8mVl+W
0Ifo7GQdWoy6+MUhKjx8RNHDqC2Ub8ZBw1znYH8MZQJOe0e9fQUaDrSLjBUkrutl7v5I6gCQe57z
BigoUH691/XLPAKwel7qBK/R+IKjUGZ9WPQ1ODhevKBCoESLCDrQZUuCFZdNeQMWafzzjhT9Va7t
I4QWvEtJjnKlnub6SZHQwAZcC20p3AUenyaoazBxuVfg+j1p4Kk0FvXeYfflot0UdQwqJGfDTB7a
Z3HsU/z+uG8SJHKJvLwwJAriMfjW9+2rIXt58peI/uvMeEXWWfc74g20cCIxvQc4oYW8j6gfqukj
MrwSXPmDSjaVmEFsD/nsw7kKOota/lWAnHYtvKgtXLfx8mLseWrD3NXbSdgSRXWdFcs/SEpsIzGr
qIRHVMYz7LQegw+o+jBpqn8j9AjWi3MSe/Fe/iu+Gqj9jsYnKH0svIbOZ51gZhnNyHgjAphWiCK4
GeHaHCBowlbIz/KzBLlr7ZuX+hGu2UZ9Ut7tN1zscj3PaG5JBLHHFrLPwMgn9E4/YHXFRw/b6ucW
OavBAW/nuwLGHIHGwn5IMh2GZlfe2bOXGcl4pcDOLviNFgswGCwP7KGHDSu932SCVgEBgyjZ7zrb
kqnb6x965v/YpzjCvWsPkBeonjoGuFrrJZ121RX36hP0uGdMpPY9eO7eyCt9D851F+Hr4x8W4i5+
tz4AiSlyQT+2FY8ZCroQNw2Kq28/U5LCKsuzMVa9YBCxgreOHNT82kPCGahP5eZu8zROWd2f6waq
Du8mMbW3M6BFzBUcsqtzvyA78N0cw8nNoO1fdbbApdaKG4Bi/RWDwlQisNth0WhBoN9k4BifVnYE
BQzviWiosKhxMdHglvLo0YMOdoP9+YCNVXVwK7xrWIrBwPIrF0XiZcbDUsrL0AHHp8GfeOjoPCw0
VCUuIN+wg2jui3++NfIds7cScjbnahP1Tip33xn1IQhAvlL0BE5tQlAw7Mrp1UbNFj09M+PX3HSk
fZwk106LgKZLUNxBtIXi3j+UIhDq0tSFeE41YE/9BIutfyW+oAMIZSiCiG4VpMprwnEbV4kIrhs/
eMuNYcqwIhJkc7mGuIX490MYiVSXAofRyRY4SvBXYz1jFwbMD4ckQuEZPVhYalbYK9r3bl4N1/7O
CG5w6MT/SiAExAqn5Y7ZolEhJIFosasig9LP7tMVB8Dy4B4/hcZS572EwBRWs1Ne9KDlcM0WFz5c
Sv9cQz0p80Ykev7/wyzi/5g7r+W4sWXb/sr5AeyAN4+nvCVZNKJ5QUgiBW8WPNbXnwFQd1Nid7Si
324Eo4JVhYI3uTLnHKnfla8Jp8+wDvMtUh+GlW27lRkDgrJdh+WKe4sM1h3D53hlpPVKneRlya2B
qJyRo/bQsN3dUnH3TUvWYSEupXlrGNy31tVTdWnaAw+g1nDXWGeXVtatMtxSYPhS91pnRzHMMVfq
t/qJIdxYPXX6NfFNP96U4gYYZUPWon6xtIWlHe2HDsGwfi5ddB4n7200lvUjGk9q6CXS2ueKOrFp
bBKF27N9EqQeSyc8uvlz36Z7ra4WSWp8E4i+DAoR2ldurW20VP0fBvd4MtiTdSG/NZWrLFqOiNHq
8rH4arbrvt/L/FAgVnNRBJYgAN2oOpttueyAxLkPkrFUkz1EHI6krBgMY2saNpPAxlo25bNA9mBf
EsbFYjE+2956fOOqV0Z8TCuJPWQlX3hkudwO3X3ME0m380UfZfsQr0O9aL2HkW0VWx5axoQMRqkV
8hT1pihA8dI1m2Cmb7WxD6qtR/G8YLBpEzOQl6iEvRRxuwS0b9ZHs5m9S+ESAIzhbnzlJo22Qtt6
4hbxRu89FXI7VY3zcz8+MMIn2aWi1nyUOeXNlQK6PzPzreCsppkhNZtV4HBmk3RWWmoGLklQcecU
6XIgYWplOhWMwl+JsrwejOiYFD2eILK4pZE2Kyt3KL4YT4ggj1WnKdjB2vI4hpG2CYlUZJiEJxoW
eE+WEiPhx3eVqpTvGhrTeAYJIxaCcCgyPQJJivOYy9BKto47HnX07N1QK0enbiFlW6lwvlUxYUDs
RF+TJm42nhpRKMX0NsSGe/EbEVm7JkXRu8LQQFpQuBpJTENVOMltC/6VGBr5XHeB/zzEOprzAK0k
571/6boo3RaV1e8RBjVPPqD6Q+rr6U2PePw1LF1908oieshkx6Cj67uLVvbpFpoHik7VkgdrRFyS
RnZ+lrY/7DVDvcQB6bLEissnM0r8k5pQAULG7VDlBIs1jEc703KxCGpuApkFcgHCiTZeWyIjtdG3
inFSrIySfVMF1taH+HQf9mQYvBDvUw3hgwFF0I+EYEltrKMcech6oGaB5sIk1lQwHtZ23lFTnvq+
627KOR110XjRA54nsiuDVaKmzr1wlPQpTfRgFUQxStHYztviwalqqlMhqXwbk0/Th/K1TRzlpKJJ
2ts4WlaKVigIdGOLEDOvkZOh8IQsJ35kg6v55FFzJKhJmeNoEKo4wOE1d7GVZbBxsWVQ6oibYqe1
InXYGpPLxnbkcxKRSI5lbxwLU6E1UjEE5Q6FNpdUqAcl7ylRFSHFs8Ku0610fY0xTd89tvbEHIOi
dyEbRiASk5C0rYrkhU+WNXKok0nFltNZHub9KqqHdlUBJV5FZeis3SbF8tCmDArrfHwLeiyRnRrY
pzpi9BKUWn3QhxCnZaw1/rY0SK40fjZpsRBkRWnjolAf1du6twiKItMV3HCqypvGGgoZTEOj7cGK
lprt8FQjY2iuA90Q+kbqWdIyQilrB8W8US5slDjLvmP0F9pG/Vh0mvmgKRZKt65wBqpTUQAVt/IR
y4rS3tpJJqactlm9uhWWQsU3+2+FlivcBYYUN39XF1dtZzWnBFfXF6OJXQbtBhVr2eVIO/VGlicl
KhmftkXHpVg6buCt9CClmXZm6hgtRtNmvB36nvI1HUavfin1IaPhqeA0oeo2VuoxKLLWo5mQ1XpH
OtEgfQ29VrO/2KTwlVuhWjk98zwyiF9oQDQQMoqw7s66GEvvIITXRt+dcSDrk3lOpxMQp/4oIC3k
1Gx9N1VUQuG8dLuMm4SGvy6wI6tdx05jRefYc3lkhJk7nehFbKjhq98KXAHSb5P2mZIbpfQFq0aD
RSpjZox9CJGV8phDNnG5HVWqdTX6HYXGPiUDeki9vCt2pknX7y+eMpl1Mz+R1ovkWcczNCk6uTVS
wcM+DDQEQjix2iIVZzeXPRGs1qEA4XxLUtPyRzIHctCJ6gsgh2rzTMtW08i/p5zfGu1pW0pXrrbJ
G6fXB2/T4TWxMRVpfW1vzTTpsZU5w3hvK0OljAsNSFCQ5ivMVhHe6I0U6bj7Z8/+Z1wA+O8ZXkUf
Ie6yf2kr22VCQT4zDYH6x6FAD4uYzUfAkMt7z7z552V9tp1Py6Joamu2rlLZND/RJ/RBNJ6J3grb
Wd3CI6q5wYv8JUmse6l12SrE44keN+Pux5jun5f92cU/L3viG5vchg31c2v1ENgm5tqRJoBlygik
CZIrRTHrP6BLPvv4p6VYsJwQOKD7+cveDBqFZ2vK3mz1mDtcEKwlavYi8ArIusOf2EF/t03WRLQA
9EAn8M8whNIw1NzvAU20yNM8RsJtZv9ht/3dBtmq5VkwJZ2Ju/g7/KAzsxx4GrtNj/ame+wYMafc
G5zhj11fJy7FrzCQadchOIXjDs2df6eN/YWaUaa6meloMImi1bXpDITf5G/UYhvQJ2Bjdf2eyG9B
N+36kvAEjes/NXn4m021CP5hZ2iaazIS+X0F6MOCBjhtKgbgKpVpiQNgHdSMAUhd/fO5+DfXgQV/
xLRBrpqQZj7tVNWJR5qmkf7rniaPgCyeRXq01C3atY1r7W2t+PdH0XVdNo4zAvrq502LKhRxqq9V
y7QO81WCtvkR3S0WTT13SQkqf8I8/c2JCQsPoqxN2YcL7tMGol2NOik5a3hW4SpXWwax0R9uXH+/
DNuGk8n9hC5ovx8uy8cUM6A/Xjo2Y2Y48JPIB3/0Px+qz8wYzkoaC0AEAgeH4PczIbfFiAZZgj2n
gFfApxzpP0IW988L+dxCT39fCjdEgL/A1z/zOBq1Ut0ynsovHrbdNHzyQ+tRIGfQ+m7veulKMvpS
avyDyMkRUSCECGvqjP3Wb3io1NZtnMVIw5PRJ/BK/tAH928uDC5K0IJAVxxgcp+IMiH6RbTgrVj6
lZbt0KYNq24s831eIu1Uik784chqnwE6E5RE12yHEhl4Uo7t74cWNCrlQMH1wV0bITEZiIyavUYh
dqQOjsXRrpTr2NEwdVN/+Odj8dfTylSJGGkBaWpc79an00rK0Bxth2SAYbm3ptNeslT/w/b99Zxi
EaZlAbOnFRKU1983r+oL2doj55RBnFy2NzWHLu/dP2zIdI39fj/luaDbOs86+llz5H5fCoGGLMeS
+6lALKO7dwRmhyajs0k8LO2K8of5p9uaNlFqflskEYRBr1hwTiD/uQP8vki3txHtOTzfW43RiBca
O8cQb46Mdi1SNGFZ3+ui3gmyKUXvrJBwPSWth1EVb+Y/H8S/BDVT12mwnyrxxtSY99MeTjCdVgMK
dCrjIxrGZ7iwCzMpkZTjIpR/OJx/uZtPC6MhiAOq1yGW+nS2WqlfYvbBpwTo8KY5MqRdIep9bLb/
fpumW+oEGvUMz/l0Fea21yU2Soel2uf0hU7w9Dr+eFtayn2TqgROpPD/eYl/vQ7Zsl8Xqf9+PPPc
cDPYL7jjInRlxQ/SYl2KDzzpF015R5hH5uIB/ugfjt7n5cIzNSeQFNRFgkXu75/Oo0JKe9TNAlAX
w8yywK1t+1daUmLdPOdoAwqS9NLbqOHPK/NfAezvi4y/z80+fmsSsn0rpoYa9eeJpuX8t5XI/x8d
Qehf+ctB/wu5/u5r+xr9z/9WX79FX38F2M8/eyfYW9Z/QC7SxAzILNG7PhHX3wn2hvkfujUT5Foe
VDmNG/AHwV7/D906OIjYL3UH8wpna/3eFkSz/wPUdQr0pl6Humf8G4A9Paink/DXm47GrUbnRIX6
rBGhfg6Cg9GBA6vhnQOAxHWXgL1x1HrjMfpdDiqspRa/m1MNtCeTvLP1+qINwZ0hGmVhiD0ssUc9
1S4ouwA5CVp9eMKxtl5gHhXHe2ydduo26u8jQZGPbvBvQ9xtDUpcQ0rWJscHTXZiIezqiMmLGkwb
nIMGi46WZRfuGg9Z5G11GjWgm+rgKZFT1KLVyg7SdJl8DTogFJqRrcqM4X+JIgwj7feiQ3tuCQbo
WnVtjWTgXTXEUefoOKcfkMpDCzI7+l8NaEBILgqt3ZtWt0sdvd7Va9N/pHXO6LVY8iKfyF3zYIc3
8VaD8tWYkws6z894jX4oedmhhjKf/MhvdyREj6o9PjeqJAcfdsQWk9zEyVZ0CMgXqY7luIzdjXjp
ogCdvbIciwKsDXE7+C6DFKRVHNviu4TGVRXdsAyBaS0kMvgWOaWbPZWqSY+c8smyCm9fxSaZTCVS
tnFfXcFGRUYpSqr47fccvUNcNHsU2pas3vpSeava7kSv6VNUUyxUAfADmEJIVpXttsFpgWRE6UlO
cW+EY+PjSeodgCtl9kZ8qi9gG9LKWaeGPkbykMUILtCR2PE+MDIH0SnMDFxTK3DyOHRFuVvFk8+g
1b8OuPaU7mpQzfuIbOpy5yFdWpKkukTleJ+30NGkS1mY5KY6DZpD0Vw56fCyQNlCzlUzo5eVFYIW
0ntZk7nzlKVbKw/xa5gEV45XPI35d6tszn0q74RRUc8aKVVq9Y1WVsESyUK2Le2+XUiCETLVmoHf
4KZTEeVEOzdysLKYxo1jpQ+h31PWJGGeOv1Nq5IADSQFBZJN+VMZGMdBM7dxLV/KnHqnbccXpJow
P1AlpQ2ewqjQDhst0r6VYb9VJYwrz+/PdamfUV7h6loPk+hbZg3lLENbpcK4SMuDw1MBl4kwtxpw
aqwys9c5qTKpjNky09NqLUuLWllDlqpps69NFj/RxsDZ5Dk17SjI1rXuPIQD/AoSIKhXzYLSSWCj
cVOdJTw105YjpTh7myawvcQzartH0jTZlsHTcgwSgGeVHV61cqek3TYrmq1Xi6WptcbR6Xpz1TU+
gjg85aAFqIN0GNCL8D5Tw2NlO9mG5jrxth3Se6NAS5MKcltNhUGsqfe2gUoFxGKJSrZ6SYTe0dNh
7E9kvfCB5s9hShYIN3HZQ0Uo8+skxqQYWy3pV9X8VnjetxrtXiTLqS5efm2kXHXG94Q+Q0Ni/jB8
itVkmUbaNXdHYWw7BIpjk1OQzh98Ea11JPcJEiCySxnVWI1MuFHkx1GXxdov9GcbjXjRDJi0BXuC
VmD3qdaseuFuokK981DOAVG7uIVmPOko8Naj/5qTaVtlcfF1yKTcqynJVSwkaPjkMFItGSModo/I
0NQ4/t7a/isu041lhQ/kao9VkNinMqt2DvDzldPoOyXnPNWj3Nr5jXKVxCrsI0t5053kQalieWOi
oXMrMD9jPtw4Zf3m53Z/lwbmC5oPCqlW/BQgke6a/lXRR29rxTqrLqt1FFvV0uu4UY+CGmU6IP9v
nTTZ9sWBala3F8g+tbJ5i6ccso4Nc5X4Ov0mwmfMSVzqRVxS0kPqEmESjgt7N2oPZPdd0GfkpysH
FdDoPQp/aRcWCB7ocmQC7vq4ocxrXK1U71kfIXF4pXjWXXZZpTTO0kFrSEq5W1DsyM5mtMkSEhOd
ldBvTU29k9Z4T7SIOcf2Tex5L00uIPc5Kr7socTGnbRImdtrm4z2cmwra9/3Qb+ITSqakpmi3PcW
bmYEk7iTjiHUd1Ojui9gtZlxNW6TEEleRo3jGIdfFF1dF4U/blYmqjo5iOqqt1JcYwEcNtA6PlzR
KbTvHcx2qn8s1NjZVA41mqKdHijDfV2327DJUfJQZNgGXu7i6FGO6hbbebM3hUfBsdLTVeoJ/5jW
k3A7REpb3yq1jJ9hYuN9KXuK93kKRE2m9YbspLm1D+Fr30BzG7xDWgnAi7Gib8iBU8HGG+s6CJBU
dXgZA6zUo1fUJ7uOqiPX1zZWUCbB2fR5SgwkDSr/VXBFnXpwKwvSFdmdKDr/2BeTtVuzxoWhhAel
gYTSlOdu6OKDGfk8siproZKnXQ0NavfQA1igBvWxUV1B/ogivR8U/amXBZZCGbzF6tCfJM+Zwq9c
doRE9tLSneaGwsCDKsv+ML8bQrHGhFWc64wHnXTjYU9Cg4Ah8uqDTWcQaoc21XH6TYzBqMBjg4wP
o7Q4zP9JnHuwR6b3pGDQcxUZXJMYoVfq2h1QGs2rDm1W9z//9VXezx+6Lju57RMnge03XsXaUOxT
l4eEsFq0EBzOtZl3xtYIXeWLSDIeDglKMYhvypfGVfZk1MrbwAv1+7riAHb1qxN05c5oQL90WGxO
o96ziz7et2aM4YNG66soDPharax8NX89vw+mD/XSsHdVWp8K51l0IybUaU7z95+mnD+bX7S6vcsq
Cin4pam5Tj/4mHaeIvfipF3M/xaUtZ1OSw6Z3m8CPXMZQzY1dUG9PqrTy8fb+b/5s/nb+e38Unig
dfIh2mbkuKj5hbAp+oyoAoqdD+2qhPlU6OYpimUE+06mRzdI8n041uYpJSt8mv/LkPHXSpTs52n7
6Qfv/3nUr6tAxYvbe0cd2Pd3SiU1Xh5c713T6XungpFIbJQ/+o44NdLOvtuegn4VO/ct2EMbBWMw
JXcMucmLMXv0hvpkTjPCIY7VukziW8vwtfcZgdXERmAH7zNyR+7ubj8Gt3YbZEuqlOnSqKEmSdO/
77XeQhWe2ktfGg68oDR/4rpbmHYcfBEjz0qzwds1fx5GBgTVQg1281tDKBcjD8yLXQ32RQTDZf44
qPpoJ6OMXEsm8yelISLKwB8xIr4tk9o/WzWnZhVHd60wwrtMaajtGp2+mz+jPOmfHaaYv5xfhgQu
EsgFfTe/Vf3Qhxmmvk8x/2iehzlNoYsby65OBkloTIAFke7XABfim1bh64Qmlt7VTl1uVbXz905j
II8YEzRMERSp0RqJEoLyjeLaA/rvDhab4nNXUtzcOA1WmZ4yxdTWgq7kX4LBfrGnianzrjvaE34d
/VBbekod3NB+58p3HJ76wHe2daZkt2broZ40hXFQwGdjnjvMS4rJWMEokRbW8Rrmu9413Adc7YpI
p1jlQ6o+m9wysGgUbzwEEE179qPqq/6q0rrqXHnqeCTcDjchXWUeEGr/mCf1JqGWKMpv0iOAqcZU
u/EH1d1piZLvIPDISyYIb9PSq+/bvAYBVlHwLDN59Ks8f4hbGKqRZ3d78upEF44CoaWp1e38rTKo
QC6jKNi408TZaKBTNihFz986uanuRQKHdf7tgAeNYh9ngAd//qE3jBhv3Pg8f9kwQrwJEJ7Pv5Sl
2t3xxFrM7+aXyn0Yx8G/m6fGNYis3osv85zI5HzJbALt+TvRoXKGTY7yet6APmXUJhVQ5NMGYLrF
VR6P4e59JURrrsMB5fA8cRrV1TYoXKBS02/x96f7NsW/Nk9sx1FxVH1De18tI4kGOg1Ur1yp5kSZ
AQScxlxeYRPkJ9/TaZQ4vVBUyk5Z1wlQUJX96zRWEiKBnyd//6VSXOKqrI/zTz7mME+Bs5R5xfp0
/c7zVsBn9kny9ZeFvv87//CXuQo6QiyVojegpLEq5uCx1L/MbvqqG+w1FldzP3/7sR3z219+HBlB
tctzjt/0q49vP1Z0/mJ++diWHFnO0rF8hNfTtswTv6/Mx9Qf3/SavGoLFVZJE15FsU5v7DwwzjSB
gr4obEwVHY50opA42ioIffxDbCxLramwetVDtW2ITLdoofCSO6IfVx+/Vv2Idot1hjvy45v561Y3
0MNU2uF9FoKeZXtdK0/OCFoezzqLnqdTay4DQnUdU0frjouPec/TKDJ49oDz7uIx6attl6btSUfO
+v5W8TGeSmEBDFPFFcns4ZRZdXWh6UJ10XOBQVWjA+QoJjuO2974UuSnlPDkMk8WB8Ylb1HIdG2I
CFQI+9YtUmpr89vaD+4pyaJQnX4wzzKOqwdQ7sPxfZa+qn9xQlEf57nNL7RFeGoGNfs5D6PvnmU/
hu9TvK9WYr8Emu0e3pcCneRb0JbG4X2WYI9ffTo5/HwL1PaNKBGK1bxKLnALglhBBP7fzfTKqQ2V
Q+j1c6XSDseErfv7j7XqYXAsaLFj7d+nGULSCOSS1P28SvOEaP3QUtkR8uJ5WQAEUMc4WfXzNwRO
NfAtN/tlvorFuGgKEN8/m3eULRBi10XsUZ/gKMzzTjHFLFIsm7v3eXcGolqIE+qu0mUdkqV2dR4j
kl7m87GyMtckHuurn+9jutgs6Ko31TyY5/sRbODS9G4X/Zyn3aPBRjDib0UaDdduRRRWNvVNKW9C
k+MfxMghq+nnVDQ0kA6JvSk6Gwe1ByJs3qlFD1ZiXmHXIoMFORSzqTA2Cmbjq/nz0kU76AcoR5EQ
reePknpAGGkEz83Uutsz627rIeTYAZwjE8CgYtBaDUqGi2+CRsjb+Uc+w4CtqVn+wuvB8DVVUWzf
zw4f1HKSF1dQzMF10efj/fO6tc216BBnlXFBSo2xaJ3jRJrnRs7IvBoNHFlaqsIbcZzN/Pn7iRs9
IAAFTTCmxubn7i5QvChUHmwTsjQ5t/dlzJNbHe7IOtJeegvQxcfurhMwT6USFpswqF7LUemnc3IV
+XQVbxuwh1lukAIy17kGZyFs0Eb2bniVlNkW14x/5atI28ItYU5x0TTuzsGQOnA6mmprms9DZ7XX
ZWZiyOT7Dkbpdc1AGG7CNKlrJgh38eRmZLgmuhFLMy9KrkNrsLHblzmUYCOQlyY9ScbFcayfWoqh
+7zXy8v8EtLaN6lhbNLhzAEPFoqLbSbjyTPaq7oNoDAM5lXdS/uioq46kkw6d+YAWsKpLgn2UwAY
/akEEwykt9JXwhl3ALPCq9jorUswju4NN6CmsYcVmBVznQVdc5UPUypt0K6dnjQ9C0beqhXazvS4
Qm2PZI0y1Jdar7HZgJnfWErbXU+VKKVR9kHf1ueyyZRVkRTcXuu4um6CK3ij3fSrEpNJ1vnNqXR6
5xTTgrwINFSUfKUBgAMbRahH0uU8xMHWGI0nTxvTo5cR8pmxKbd2qd00fZyf7MB7VECwRlJgGycb
F1nVcFOkjyUVamh4vn3IAWtFMMF3yRi/wrD0riX2t7JzEMrYyqHWmmdUHA+uGliHxrnN61WrXOle
Et3AYmeHRKO+Vj1ghA4GidzxD6JXpzbE4VPl4sibd2EcuzAJ/GZKFYjbGsuaOxjlTdUgtyYyhnIj
dOWiyU1IhH7R9bhfVyh2VvqYadd1hSRclvElKvzo0vpqfLHYjRXMytXocrhSU28vsh9w8yB53Ibc
2fp4cJbtaGlrx+KBBLBRf/+v8St9zZmKKM5ZWoNXbKo0AAHTtu2m07xxSSdwY8NG1nnUXXLGMVDu
RbRLQQBdT/vet3GWt07TYYqEsBPEKc2H0ylFpqvQmqDPZZnVXZJC/2EmXwaRpqcOeanf1/FLS/lq
M6aVu9VEaF9aWq153cZIC3jSEH72cSjlOs5c5xnz5DmthmTXFXm8IsdWHHwql6L22f1aiHaz88wT
vMfG2zghI3HL2em66lxFXnFblU5wtqtAWegkkjYZw//toFMuZDCl0PNFwwzpFreh5oa4vqR+TtsQ
n+cIZbkkL/4YohQ3mjJ40ZPeJsOa6Nv5rWJtLZoTkJZ9QjqZ7dU6Qc7tQg8Oe/PkBU4Bt8xJTjGV
/GWBZ4naMdRxq8NXUAyyugHZ2l07AzoPCofKcxtMfp5mCM65myR3pLBujbC1NlE8yF0zYNvrot76
4mopaV/dlDddkOXboUloOJu5a5GAIsxWOkgUnjhv9IM1TpkqjBPPfGs/CHObO225DbaWCL5qY6Of
GsM/I8Uzd/O7eqgLbIQaButBWbvd+Ob0Nc24AaOdklQOmxFQ2qIw++tO9KCy3sfqDKr7eWSNI2zt
wmlapInBoDou5HD6mCaeP0zSRJywOH58HgHWYuJpXh+/mN8KYcLpGFRGgB/TjNOi5uW9L8XMvXwb
pzqI4f+3uM9Tf8xbV8hT19BL57l8fC7mLMDHrMHMaVBltHj1vpB5efPkH9PM/ymtQydxnn4fn//c
+N+3Z/5aVM4dOC13+8sKfqz1++8cCUvRNLlnv6/dNJv3yedZ/LIOcnSPfX/45ZNpz8xTfV5peIvg
O4Tpr99n+t899THP92XkpeZt3HF4nb/4ZS9/rOY8B0B+9l7u6JKzYnUBoeRaspKDOnxV4XaBcDQH
TE+lsQlSh5xc18qzVba4vkt8NDEWliKwWgj5yremHbsfzAN9LS45pEGALQv9ISr6HP9QrZ7zCCdC
6cfDllY1zcXNtGZJPaZ/ged0rEUEsz2MsSr5Jujr6fL1zObWdDsPiFNLoEJHqZM0UnPdikre5wNj
oKA1mtcGBF03LTwM4ZuBDnryEMmvYkDD15kWuLvcMJ2d7Lg+5y/mSRigPvxc4+k6MOtXKwfZaaC+
vJcTh3mMAojj04J7tMUba+jb23m15hVs7JByBMuMx/goGrt74ZbeLM2maS7zJqo60uV5s22Z5Osu
6QzKeFhGHNex3pA5q2PU/Zj2G6V6B3+2ih546PsrJYnlfoAmvStMrbmhL6a9rL2keEbRfPO+l8x4
ZYsk+q6EsNMz3enuKqMRm0jk3rEO7EnmEohN5+T9XVs5hKdCRt81FzPvtMZVF91QRaM0F/T0Iq5T
cagg/b2/jOUEifQbY0/qPN6rI00T7Dy/yrUoAA0HKVwaeB6apB++uCoG6pbeNm6oaddZhX0kqRpv
nScS4qTvOxvTqWCX+RaCTMazjVYkh2TqourdDWQsv6ZFLNd1Zd2H6JkxcXrBWeupWBhdr23zzhx3
sNNrGMWOcrCHkReVpEzVGNuI3kNXeAaiU5zDeBVVzAOxy5+lI54xPZRvDbZPh2f1lhbf6R7LB3Za
Ta/Plpv0t5FZHlQbbKKMA4Eg2BzOlg4hZKg8LBG1apzj3jfONCwxz/jZ172bRqvAmyyzbaJ9yQC1
D5oBxZz5iHRI7pIRvFYmxVaUubzlkVquIUMaZ/wi/r0+yHxRG7Q5aHJSB21afVGtymPn5DVRpE0R
jujb7ZqIB1PygKQ4eKhQs6Cx1k8SCECFMDPyvHsDoHDUPsJ0gStZY6yV6LiczgP5XZ9ctb9O6Mmg
WfKqM5QjhXX08L548VL/5A40vIaeojnDg8XDDzRwz9N+RqkV3xwrkBO3EzcJtAI66i5INKfLwhwv
dm0cVNeCQQ2xFn1cs6/s4L7NnjUPjz06NGglRCoGQWSRxrd10z9qtEmJDXmVKS2YbapOi0rHjec7
3ooUCRyN0TkWSnvQJbr/rPCDTRXXNqG/igdTpUJNvnEpK+uuNXLuAYWKZd5JD73jf+GiMfMH6kMv
RevKVdlTdSz6e5Bht7FD4j2GOEOcgAGl7GlnBJ2u1A6FE1x1GTntwXU3TXLvlM5b29Txiv4q9JXJ
FA4xiOvaK3dWL01qk0O5MvXA32nmThkIHmDtXReeC8qDSndfEuH0jDCX2eA9kcLcaX1BOxqX+rNv
+Kuo7xldpcZeSyyOLjBU18RVbozJwWphkNCAKcQB1sL4go4y9YWJtCuq+eOVem56gFxtOcRnwRN9
r2EhIMGPOi1zouRRxX6x7/28W+klJrpKOVno+88FQNczKG43x7dpOkH5mCCNWZNXFSBYFQlTltEk
KAGpatSsMlXBhVpauyKmSSBo3kvZKyq93n3t1vSco4V3aFkZMUVGIbGklN3K1aN4IZoeLbkd5eY5
bapdkysYJaGUfjcC/BNDpMWPoS6PXZE432oNcaEvGLfEUodHTHV/ZzMoWsDr0DhLDWXVCp8iYKeG
N6lyjyoJ9rSqu8mlb1Eg6v6ucWwflxakwkSk30IrqWm41xg37jCYuxLwyS4IAYB0UbzTzfBVjHly
RQHAXkktydaRaibbIKc94byLypI6vtSDYpNNO6tRCNKqzk+PaddDHSx5wjSk0dK8kbe+BrN8TL1n
QRvwhU1Qeieln61FjgPXaTvjUCbZJci88ll2JloNuHn7ITbpN1iJflERzMawgEajOgGPXQ+IVzYx
otB9qMSAhRNJ242SlLtfUSxEYb7XC8fG32lvjKxMH4k95aofTdRKrnPrjBiYScK8+DEYmKwLyhPt
FH75nIT9U9oU/l4tUYWugPLdBGNFIzG1qM6mKLDpNQrDctfFdK3jdVOdFM9xbOUHAKstrv/qxm7t
kxIYlGXUAEolY206Ojzo3KKuPUHev8w95yDyIrpOIiyMuoFBvV9rGHKexeDg4itKaHXTW4h1l07a
wUrmIw4do653SdsB7XUD/6JgFAX/+KgMI0b96SXFoiAJn10Yqscyiml2QiqrSRKyvgLuQDNsBpya
K6E6dKAxI5z9YVmcJboZ9Ify4PSlcaKE66JtKFxS/D4si95/5NQJwFMYX+Le5aFKE9qTogAot0sH
6kpWwr9uA/PGaOvmrAGRjIxiOOqV3h/LQemPdZg8B4X9VFIwJXXhT7mP5BYzQnyLa6TndL7JPI2g
qSyxsNqTCkRT7FvgiEQ8dh7Ai6kYSurlne5Led13pCJHBZriF/i0d4YblFS2lea2AM0r7bjcIJfS
/o+r81pyVdmy6BdlBN68lrwvX7vqhdgWk3gSEvj6Hmh333P7vBBSSSBTiMxca84xt0UUzDu4RfNW
1obBJTwyrrR2wLYh8nGc2b8haxfQKxv/QJP/m9vV3RNjGwTxj2b57lDVIP1gFbdXhWX9vYuh8TAQ
iBU7c3su67A9m6R5tUlQne0xSx5tadzUxOxNbdSUJK+V6dZPhQ0wNsbozuj4omaXsJLUN55F9Irm
XN2S3BqvLusvbTc33qtzEH2ZncxWpVsXHD5EY3fYNiFiE5HHR1oF1zwp/U8qWo9e3TbnOiorosMu
WRcPrxl5La9jlr4OfXME+d9+Tu4HmErnC22JuXHdVJFCV3fPStpchIhvO6pS2RtqEtj50n7c4k4W
m4bSxem+GbNSnvr0PU0sGG66vc10Z55YgluPUXfzmrzYdfCg1mVdoiaN41e3UPrTNtWw0ZOICTTi
LhMsp+ACTdoDIDDb3PYuwGiUStYW6I48YMR0F8t+HqGohi7+UHownKq4BJFABOPFW0JQe5eWoVOY
9clUFLiC3E2+58hM+gaKiB9E8SYbyREQTQ34PbdSPKMgkdw4QiaxCBQBKFfEUREHaJjY8NU40Q0O
FbXB3DiouZq2nQW4orNrGn0s91a+DeKNwBiy68DPxelUf8GwtJmUiYee1sMrX2aK77ooDm7lyl2p
6FJGErPsBC4cWo1tHtyuI6BnVM7BjtPvoxtGr75X70SnxYmGT3INUBygo8AS2IaleMrqLAIFBIRu
kjMEE4bkrQm78VrZVzW5zolzQ59j+I5t2PHZg+Xy5iflG82fa4zb6xTVMPi1JVnnl7JABQHZ25bT
rg+s4gsPqwRIjPu5jLdzojOo9No/2Ept9Y9mdBJwEk57Neiafh/5UTOnifcdnsNzWhr7zh+9gyFh
BFida1zr/CRUp/alrx4Lv4iuXW3giPfh2scZlsHSsWjEuTAYZYJ3P3MVagU/fq0a4D5RblavKbV7
6pb+eCs8YHlFJYwj4yizkErKfRoAv56scTgBwCatopLumWQHr6mdq4wamNKzz3IpDI8ZmZjHLnPD
HWRKsGFGUnPBCtRRByJa99UIz0R13s9g5tq5bdovEhHnd9nX85aKuvXdKfwfeSpvMUkzL5n7HRtY
+exHzBSIPuo2pkOsSuYjh/FCiB4uUZL7AT6Hp0V+7OxypwM5nVxtZpsx8kD20ZoAJph+D2okCgVJ
s3CTQTPZc7nWYhDHWhC2hj2V6ZsXO+7RRN6+6nsFNlT5HUUsHM9dDywz6Ue1sUYQFm1gD7shHouV
B2WZ4TY0fgXkBeIs9R4ji7gwx2q9s9HWMfIxgWMevEE3jy+ytLO9OQOJ0TXe7rhr8Vui0L4lQ/od
bhcx5sogQSIc9EMFgW01tK29qyoSQqfEPUeLaTtunf6C3KNdFek4k7sWkX3jTc5eJ7Z6jKRwVzKJ
0Xh204In4eqUZ8JeqcaGcSDCLiSQgR7qbHoYtov8KnQZ4+fLq4Mv8fSYBksgEVm3yUy7lyh38RcU
was3QnUCKby2dFk/TMxUiD9M5MbMZkAVYflUWqhxfCK6LkS1Ng9O62KaNYP4EYHhrR5MTO8z5uuM
QTX3Qa/R0n4afX9CaRHx7+iAOSoY1u14GaMURWVFikhRPw5VdSytfD8YVvpNWeki9fOsbSscCdN/
stYTb3wCWE0Uu3okOVBfwqa48p9nxTEk6RcNyadApNP3xIFcFNUXacTZJWiE84Rlw1/NaYDos82t
k2g/bS69n9aKwKF+BfqgWTW6Ah3kW/Ir9FPefNtcg3gmnCR8j4i7+OGm6cC8o5+2pCRopnHSoqbF
OC0HCn6TCgbwsQMN0x6ASu2k9tESiL7cXGtwpv7X0IfNO7MRZ5WkYfyIOY6VFDLcjTvGxUNTBsWp
OY6EV7yFqdlSeaLhBieq6o3g1BmRTxhODVGp6Y6jR7lqfPbLnyXCOPyg1V43hoU2ylLHNNC0EK35
XCz38rm6gtQOtmNHooUd4hUj4s7elHakjp0q+yPOLFQdNQ2j5V6+pDBkBIzw39YsbnxANd5A8Tjt
kUtwHHruBaXofCTjLoOT4jrlQzKSzwGQLVgxQCw/qBy3OYoZZofOspmGY1b8EibMy6IOzjk1lZWU
cNOqshmO9B0Hq8mPAjAtJirkkQgFLZ1MR5qXcm92qPQEONIIwBWhYEM7M5XB70R6VaYol4br1gjH
kyMERs0Ms3adSxNKBYI2Uq5XSJLXU8iSd9zXGcND7Vbpoaq36E8I3ECWaaAjnartWIcTxZUYgUG8
rwiL5NQKDCfZxGZDgIsH5j2p51tXDt80GGmr/e406S0dJ0i3xRoxzLunXYzOzbpT4WOUljdKXD8y
PuVYUF4W9okizLC3pvFGaJBj1tZa5NCx8szS6PqbKzk61EOceDfLqiNuhrk9CXhgwzKLC5U+luZ8
msjC2xPzlGwRMoKmh/qK/S/oweImDA+2hrpUHboMFW9nbYly0yxGrhEYZ79F4acG4yduAhqYbvGq
0JH04DES1bq7LjNXk/qyBqByBokRu3ww0W/2MFd+GRUaz8b7VQZqP8omPSoiYTLrK8G2T55MQjnG
3zcm3DxUZp8dMQkERfhYtcyB9SREpWGACBLUwYp1wFMZz/4uT2Iadlawb7z0nTQsvQuZZa9yoYAR
n0afR3x0S8NMSAYLnmRt1MjYF/GwGZYvJIn98VERw4AFqtZWZLfWRfrcBKBDQIdjkszHbRc7v6Ok
mAmvy0mOWYI9MxgoG3Lw+lVoRsWaSnt0SimoJiE8KG8j3UYDN7ug/GoPsy83ndd9jIONNTqCXGL1
wsKEQXYKCR4kHcSQpAiEGcWlc816Rw2jnu3hWLEW7usliDHgHRKqfMsa6SK/BRJTLOJY1jddFb25
ATnvEbXig+ePuzl0u3Pa6f/bLJnH8aCp8U9GdW5x/K0ZochjadT4oAKjZ2BiowKyIYDNN2c4nt3B
TsSWSXgKVys8zKAi0Np9MNW+EbFyKoSEGVs7BLICS4lCwo0CTsReR7tkDn/S7Dl1becBGzB/5vxQ
mtlsNkYMDtR0tk7WFYda+n/I67xqrP572VXJ2Yq7d8uw8l3tZ6x9ls00FchXdXwN/GY15HBiq8J4
b3QDaUPKtUtnEX0OvGTi/t6dluJJSNYQlAI3o16rB8rCYPHJS4a2JOzfuZxqGOQeb0hR9D/BkDhF
QQ8PGiPC//4tnUP7dH8UYmq65Rv7Y8kYlzGDkBe1GdpsZjlG6oUrN1uymjiulYF09bJiXHdh8A29
DVeCbN67Q3OOvaDZ3w8X+oXz98D3u/fN/cX+/eKOisJ9XDZod/nd0vADxNXLNYDP/ghuJRNpdioa
iohV6aG/8fz6BIZgOsbdLS1xBODS0HgGSkDhvWPpQ5H3CFs55Ql4+S2Wd1Ha9Tap3PpAaIh/It1t
X6DkNEi/247VhyOdoxtkxFCnll6ZVZOde4q8gFPbae3UdXuK0DuiKccY6jBUwU/TNmwcQRpUm+Mp
9IbllC7kCSib1sZ4JGjBknmJnj9Dji28caN7f4t6gxyWmnPQ6EGGdAcD6bZy8zUVMWudNAGY3Jbk
dLJHF/Ibva/eWcTIvv/ABeUWprLadaN45KwiIlsBkMvrGyG8TDUc+yGakIywEN52s/9tnphlugmU
cqj0D8olL6BKmi8meuLUtmkEAyfeo23N1yMwpQ1E4I6u4vBhhOXvgECP184y352gaG5RVLLC9AgA
aaqlb2xz5U5Q4dhcln2UmG1ahhvW9y1RbtVLZNu4ZGAgJbWltrIsq03CuXKismI8IkAFE4l19Uei
wpOMVfjeOyRedxYITRGE8pVg6q/7E1iiAa0Rc/5STTA7VUPG8aga8UFHbn9/hklJbOUw2bvNsS9Y
9plUpQtf/gBp7UWB9cNK6w52o0mrC/zMtcZiQLQ7Lw4+aZPjzoRgLrNtYBKUGpH58lwuH+f+jKZQ
r7NVyTencBhDvdjeuYy9b2baP96fgPVCAUlrxycVRuPRmQqbS4rnf86suZTf2j+sfgS4mDANYjxq
LolgcXTfNZOvUx/U32OXNGHVDP2phwry2Inc/fvipgzR91r5B6UFKhh0Pvaz7oOXtEx/3I9gG83v
Ip3UC0NreXCwW21nFrofvpSH+2sXbcyQ4ZP3aIWWeyp1E64l5ZXvEWWB5c3FE1jiXLTR2ZWtfQ0c
IIB/P1eviQjK288mYe42d2Z59Ll6PKH6Y6m37NqHyYuoy+4tIFVwn1SGv1Oumt/GNnq6H5t+BReh
tHY5GauO4b0iIGicp88owmaYVf2rLONvXEgAvFtMK0LW1Ojo2ocaiAekSToDdUDQYxeIvdavKTkN
a+1MYlfZyb4vJ/0RRf1XPJPVNqXuBtlhy/TMqq99HH6flLzO3hB+9wNdYN9orWtOTA/awgZCK0PV
d0E2M5lNwzsxJ/m+86p6p0eZfcvMeXN/QlMDp3U4p8Ay8w0mFWroeZiC79It31l4ZK9uTyEvDEbk
lXo2vzx1uz+uA5IGY0NlJ7QO2XMRUfT+u+MC6i5lGDzZCT8FQxcslpcjWvVbbvX9l586csuIpg/5
2DavY05E5vJ4iLuB3Arl3cp0FmdlwjlOlw/Rk2duxpH/UXn8MNsCHHFaCvMdzMrh/oTAG8mqGqvg
YheRfzVSqK7374V/34009v6tQpO89xPbZmHZFZ8Fi7L7nmGs4CeNpOq4zRicg0C81AWUt7otXgqu
eHBES+dBhLNxuN8NA6YByqp/3e/93XjULbJmHk5/95JJSrZxPT0Y1gJ9yAjXLiOWH1xYi5dUdO1e
psxF+9b+35cIBJpXUbMaWp5Bo87b+pat1vej3//mRM8EhaTP932ISx82vXRQ9C9v0B+ES0TRz3/e
slvu8xx8HfEI44mLivqomBqnuA5eyHIYsT4omnSF+qjVlJ6Y55DtuNwtMqILzMZDbbLcjbiCEtTJ
l9qiTvroy+dAquJd+Il3I5zo837kocd8EcwUOO77oEaEMKxKfbjvI5X5Voimf+zcon+j3rRc49RH
UMr6UragZe87mcTC0tJ38GEsr5ubNmidymAJu7wu5uddnFXVS8PS4LmnDXXfycNrd4oLp+eiyE6+
iubNbBompwc7xQOL0UYN0eX+aOvcMrRA7xqR0a2J5q/7k8aeNtoCFljf7yY1/VMCf6e/7505xZsK
HP3otqp9MydgkBazgIyEupMXQHzjknHAiF3k7nPqaPOcy28dTVoimApATmGwQmVELtgYG5e57+gg
p5CWwoIPl2qLLsPywP3WPxtm7HrVa9uno8JT7pvcHBHj3W/2EwjVPJPJ7r/++PdmI6hi41s4/LOj
3cwTReP0Kn1qDvFyQIm3kabA8srdUDHL64GxFiaUtH92S8DI7Olnff7zzv8eiQ6Cu2klQytYT6uI
hktUTPrikvhzud+931LtMmfqGPTvd6NOxKvKXApNZoxFjYZjsRR5SivaRmZFfDgIclRFS/epMM5e
OCUXiqDeWiZOdG0Z2DhHyhX1I+OrN3xAuWZLk2rspw+HvIvWBtTee4iyE8i8Ddw/u6pBvteKVUAv
kbC5sbrdN5Fu1U2TqLprexBL/3pASsvcio7UsX89UAUYWzPeHBRJDkUSsrrdD+V0lUDLSmjhP4e/
3zJ7YWyi0jH//UAy+2QDLtTGf+0RZhmetixjlbG8xv3w91vNhHI5IQ5l/c/f7g+ULcrCTvvompeP
df/bfTMnEWROlH6bfz2QDXg36GUCZv7/e6ArNFcwPMzNP0e536IAzlXKTOhV/udLvN8yRlyKDeGO
/37AVEg6WdpRhvnPHvdXmwPhPEBx4rv//19ilGN0VbWn/j5wf/S+x2RA3EzazPv3A2iLqTx2SEv/
efL9VmdXpMHO9vzvB3Srf0E6SQ7/2kGi3xp64mnvf2/BV2yGeLh4Fvm4sBG+lRURbzEFRlQRBPTN
EfDVaSCjhzZoPcNsjRvK/WUXPOniWxhb9nXET7jK+c+IOFhPHaWHWOp401FoYGlhXFl9R4gMmdzz
u4tQRjP/O6QZ3jYrwFCoLMdZGVoeceuhbQy9w8BQug6ST6Ov9hADj7aTW+expUgfPjpTZ73XNCha
N6BfFSbjqULDj9uY4M+hLEoMcxgzk5y+FR5CgpLWDOLVvgrddq2kyVoX2ncapiy50LeIz7x5iyIx
P4S+slZuT2OVzPaE0hUTatCE7hJV2Ienlb9ksYys4ojq3LgaO1f/1Nkj4mO6gqsohIQ6mQh7JuoW
M6SOpH4oA82lozGPDddFopu9g8YznrSAoJ1RwowPxDdmtL9ZuH9QBPhhUcBqKGfkrqYRLp340IYk
61VkE/zxJcW5zOhspJTVq6Hwk0ek8GEqS97K33Fv9G8Cmy35HFSjByLwTLFKQKIRijFmG0oXWIDt
N5mRZuMWudwGRvFnKId9VSZvqjKGX44/Y0E8G/1j7DMWuqlYuAkB/Gk5HhoPuCWZQUt2rewb84bg
Jl4TQZrFVXwrEXNYOM249EcP0jEBEAsu2R465SNrqAHu7TXLTYP4arqoAocIndsHvokYvnSemBWf
IA2igrl2pz7LS9eZcBnXOdL2XWyM4YUziEjn4Tl0BBwSF2fyFFDIsrZxLeAPF2n1XlbPQaEW72BL
cE6E/dwosj+q8Tein5brp0eFluraqmewvpo2SDwf3Sri6EHvVZr4Z+EwXR47Qm5SLr20wYBHmXJp
rYZoeznPfLOs3q0G71E0+98N+n/I6luU+gGj5HS/OxnJMRegMe+Pmn2Y7Wk5OOv7rlKQF8wKEVTd
8uQxCMO1oF6/G4RhHkncm1dxpJylozOc+NgA0id8Swbox/P9Ls3rhtgdY/57FzLQ4rcPczLIGv+t
bPI/rjG7l/tzqUF9z323u94fA4T3ruqMQG6KbigjyJ7AkemvclIcnLS7NfWwNStU3Cr3y21dA/NE
9QsJek4669Lgn58eIsexHqreS7e5SVf+v59A3tRaVvZwQmJpXYS24elOgHUnzCVDTLhBm/9UIV5V
3S8cgIk2LH6sFhV4aBGFzjq68hkfAkDD0yBveJSJuQ3maO0zuK+Tgvp5/t3OjrOlAMlG18Lvj6l3
dlV2jGeX1gNBzppKfttaxHRskES/hY18ow57CkT3JxTZ2nzqM4Q4RCih1t5RVgvpATHC9HUXXJg3
zZz9unA3Bjm1D0GnP2qrnzeS8BJJFeshDClcBH1QXuEhl614G0rqxaKE2z6tIHddVpoJki4J3y5w
g2cY5n3eXB2YD0TP49jykdlbBuc8nLcgcramke7TpP6WieTquQsVP7vVBHyh+dwntXDPYUszGPPz
TXUsskbjva7T6GF2OrWTMd7bIv7wXBE9VkX6px0JuvXS8QRvkaQRVSTY6RsCosN+38VEC6EOeE37
9leWDP1DXYe7Tg3PVulvbYXmaSwcqKA5HfOmcmG0FES5uMU5q+cN06JDmMs13JcvA+I8ZkRiMTPO
IXJfZMSUJlf5Na09g6e64BgcMP3z6BE0pRBeNe1jX3IpUIOTPhArppOdBSvfa6szgEdaWFL5+wpo
5wr8xnFeothKUqrryDDWuLh/TXxSAncundfEx2ZINlPcfhZB/pMssMD57Y9di+W7jdd2BnZeUa/p
ETI/KAJ9IVsnM/1Q0I8GrVcjLX5b/YpZpctEriQKfdj6EgJuO91gKDgbADnjKngJe7KAsnmJ4FAj
Roz6d9j55bpiCsUUwvwZKXDxonrPCJvoxPDsN+QPECuKx7d9sBsCMvvI/FHVc7hrbLLpRezCLmau
IYPgq0v1bUSo9QpNSj0IFHFxlIQXlRMLWE8BdYkAdPZUNc9mNj7N2JpZzFBsI4JzU5GEjjU4fiyT
fO9StX+oghx38PhClw/XnbB+YxK3r6GN89iAvRW04pjRoKS3+mY6ilS3jkLjNNImeggCP0aViOYm
6XPjBJTdq6RegaetVwHZjnTGV3EQRZuoNxq0nXW9KWdzM1YseKig4RGEWEyAgdusRfZR9TLbxIn9
qzbixTSN8Gox7tp+D7W/eSZ49T03o5+KZtxmtszd7LRrJIoIUZN+7TocJDPScdcLsMRV5YxXmUhO
wZk49zlRNePBjFy3Cs/3e6mw6sv9VvyfW/e/uYP3rdUDBSKXpq/M6osz609sKuGuWu6Ny7GS0q0u
i31q23k1cu7lgftz77f+2dz/ppCF2aJKj1NFw9OLUI37qL8uvtLdxSO+a/CelKmd4/3tmGWXr4UN
I/qf9xlrmB+ByVxG7Iw8Li5S1/mmalkeuKryoZLQEmjpcml/fhozqNg0A/jvkvoBJEb8xsr8YMQW
VoWDw8918qvqyVg26Pi98+gVZ5C+v12SbLeN66AWASiS+DlofBuhYRwA75ZUMtZJCz383mUzVPxs
c5Lvc5vR2hBJ/Owvf6sFROTMsF1EL8YbhfcRqEcKq1+Y8WUM7V8udYdHFDvWvp/Ru7n+HL1YbnMg
qcnZFQgx0Sqng3iIpAZPQxR7MmRvoxnJ7ZiWP8MiDI7kq4/XMrXsQ6Xnp7b7VRo5+RtBTfwlVhGP
xSLNDMtcOKwxeVGKCsfXwCpJtqRrzXalSdjjMitM45bIYXqKFUlYszU+qlztEjpjz3Fqkr6Bp301
zWI9GQ2SnbwvDmnaqE0hG3MbxsuU1jdwtIo+29lRU208K0cQDemTeZEYX/SAf96pywuk6/FFTZN+
Nu2nNC8+R2q1NxGG9XuvRmxfZfp8v5cmO/EnmVrnsTMnfrrBlD+aze+MJMpLmyevenLFIccffCuV
JdcyDs3PeBiPxYjkfvLi9mCJ3Fw7Tdyt/RgjocHH21BexIIejI/3jaJ2ep3xByejW336lfuOMo+s
vfnLyjr31rHAxN7kB0dhGHqDrIReXVQ730yP4EQ3fG/G0bNpLadM0MNIWg/ZmFYH2Whvo63pmCDN
OeEbJvJ9iIZgU+M5hhBdR9Bmnew4poo81YC5TeLBBlIuwaFOVD855GcYiIg/k7ZSa8etK0Duiy4M
DSKsZZoKdcD8zR38/CdGyIttptmb37+G9FRh0/uK4BokcFUhr7p1doFkQKxDN3s2RP1W2Vl+poXY
jC+JP6TfAOk4jk1318X9qar4T5N67TZZJE+mnkkD0k5zNgLi9rL6W2FlxiEbbmhw4kue8LkUoph3
SQXmFMyY6u0wBIISGNBAWFHv3LEgBkh23VNR29G+7aP6teIDbPt+IjOtD65mZ7rXSKfGuetsvYZB
MH6QALo14SCEThz/dor8txnO5kdlC49W35r4zPy8ZPWuE5Rnh6GJCPZAX77pqaluaI8b12KJYs7r
53ZRdhW0xAunip8apTZpVA3Py1/ynp+e4fafuIHkRVAUZ47ai60r3S9dm8Y5r2sHHz9rDDSbEIfD
C/nQOJVql6MkIuB6SRKFaenoZqPYMtKp+hHE2gNeY2KWCTo4xrK6dqpwl8YbCOsW0762KArbxP9u
xiF+Nn2/OPqJ32GnipMzYpEAnrOCDeKFJGoiKWs1SzKWCtlR6Dk4RaieSScDecU0ud+3iVXs47QZ
iYKjVDpBgP8OfeN9JqDs7BUE5zR5qa9WEjIVrZ4sMe+lzv1PPxXXLs1ovhhztM8G8+gjHnrl/K9o
OZNyF6dxThBEr89kgef7eLmFQz1HUKXzg6BRJmJEByuR5Zr00/rmGlIdoqrnqhvZ/n5sl+zSDhKQ
kWb6sbLbFnMp+aZMWrIbkgcbVIMXPY6SV3RmITaG1PMROXO4olCYkfUWfkZ4QQkTIjVlBCpPzVhO
q44U67eENp7Td/XJNlhbpk4XnUc696Qz5QFLRfx1zVB0+2wM4HiVZ5KV+Y0so4Ja1FQlQOikOdCt
ct9r9VVKDBaTGw43vSymc3rP/jQ/xo0y10VRE9TXzvZGqrA7xEattnmXfkIa0s9Dfa4rL/vEQWDu
LZfmuIvY8Iu6+haYN/nxPfmGcrSsZ89h2Y7KUO3M2P4AOVE/N4n/raAFiGqASEVFr3IzSUCJCEXd
14jmdmV2xodpAIXRjiIgtMi2jq3Fu9dykg4SgQMmjQ8x1e67n1qfro9rxCA8tkW0sHYRy+4GO3Ff
mOAxBQmzi+/jwkefRNancx11YZ1DT2zSaegQVk3WZcovg5dYX9gd5bboo/4Qac2MpVHFnkoCYQh1
mex95tioIQb73OYumyJ7nrCWX1ppzC9FRwu9G17NtgLo49krgwLaUM3O7b4Ji+YcKAtWOcSWLbQh
exXMafMotGI1BwSBEFwqUUH1h6T3X/0ALL+MrB9Zb0VP3jVDfuYI5b7cN6kqPmzfOsNx95+zGWm1
akFrNSb6AqNPNyO57Yc2aInYS9J4h9zefrOL4Knk1sGemvIYGEP27Jh40BKodp8pEoXYTIhl0vI6
Bnb0VMU2eSFOsQ0C11l7NE+fWRL8MjzMct0iEc11+Quqy7QrdPtKN8hAwpxcjM6RBxZz+XFc+hgM
zOYhjejAhGH35rSJu3VrfhvMxnBnGq71Hnn2pZ8d8UP4pHQR0pIiz8UW8hDX0kRXaqaPAdwRkdnI
r4kvbILOemwN6T3csScd8soua8JvsGvdjZl6h6BFxjMKy1o5OHlJFPzV9qY6+NgrD34e7u0klB+O
VRs76RXzBsfIVi3yxgFazwYBrr9qe+toyTa/HF2v6zYWuiPUzQylBsi0tpTZmcsGCn0zwLsDzOz+
U9Kx89ZNGl7D4pyl8xDZVJvHuhM3gF3B0ZMZcRdT1LwQzbCHpW89wfHp1olbZK8xvKoU1MVxQvxw
yRfRLQ4YeRmMkTBaIgJUcBVNHHyrbBvgfA7DZUjTeo2pc0OHudz3eiIJytWrUQYv+exW19Air1KP
8wFrR/Fqlhq9uCTSihVC37fpps/zY0pPi+jz+NM1t6mp62+ybfxjbGs0ARWdlQgG7glptkvP2rWf
G+D+u7gZu2OgYr1Pc1LoAPCSUp2mxbsJ6uxoGnW20hmBosQP/8SrGrc6/NObA82IvNl1vM2N2+v4
kKmg38xBF3zU7dWmQX1JLPRRrGlRLjWQneJw3mrfegldLz7hes12QUx9T6YmnQlANY9jWMv1NOBc
ClJS0WhEeXtUPeaGUm9O2JMIaRFympRozlE/+2uMVOVjVwRHlfZ0xroh2QtLwNLrsvygl6pEYhiv
Af6BjQUT9GXojy6mNQdq+5Py+vrdthLWXBi4uRhNQnifheM/J4AbZPLlI9mnDmFn1APqxQtkxW9V
oLdZTRFxBviynTrN4iMtyKksv7dJ2bxl9tDuKsOZH+6bxCHywxV7uVhvVODazFgFudPLj5eBjtA9
B13p/bd8vztULQnMSX7C5pR/dl5LpkTnviS1f5xD2ZyUqIFSizSnW4APBUNN8THQ4Rl06/7u4Cbn
BjYYMXQ1E2jjsQwm/6dgtPqvGwho0e+OpG1M3dVcNrle9F40AqESBPMyKpMztNxCT7FygU9dMz95
sRcjieEoscaWgCyVJDlP61Pu5uFNOukzpxkqmihsn0riQmarB5aCQu7MEoGcN1Fka1o83T7sq+aA
xugXDiqSsBxa+45lkS3lq/Q5FUZw7YoQ0W6xRrZErjMU360yhQEEgOAUv+B/bSu05rXBTByJdxR0
xF+J4vx9yDbYgdWj6PheVSuJkUqAv9StcUSG1P+cTu3k6EPUk4c7D7Z5kmR47GLiJZ3FNaOjjiIx
RebB6qvzFM0PZeW5L+ROjDfHnQ71RLk57lAZ4qm1Likr55UcSU2mEavSMPqexVa8sRl1T3XTmo8u
yhbS3Hv9o4uyWw5ulLAPQbx8EVKtYXEvK7mt47rb9gY13FlDxZpS4zUZJtbNrFaC9RjSSjNcLzph
JRZrHfvGJ532TQ74/90GobfTUlyUNUvW3aP3meUV3vp5+hk32oLnPTVPVkQ9NhrdbBdWmDfHxJfv
Ud+PR79lmlIw8FpWHn1TXGQL7bvfLK3JDuJ6fqZtb13GcUA6S8TpjObyfVCT3OY1LukiTZO1Wdj9
QXroyXuf76EXlFOTQb31nf7OpFrf4OHDY/aJBqUJvrGUkM+BUYVUhBLSW+Oy+Ilc3r7eN1k09mdV
V6i/GQziJqqhIjEzVE0u9rOh0FvHDigfpJ8oTCLEbMvfXFt/9cyiH8MhOudl7r+LwRHbrFcS2N6x
iTqMKv9D2nk1142kafqvVNQ9ehMemJjqi+MteWgl8gZBkSx47/Hr9wGrZosEuTw7sx0dilJQUiKB
NJ95zfiLI5mUERuhL+Hc1ze14aF5VFcXtD7GIEs+mm3wo9IKYAC9DMgtQ36Y7EFeK6mG7KOvYB2q
WvnejgJ3K5kW2Uyny2zqRgfVY+eV/zNIC6I0bIHwKFN6HEXtCqcm/8YCDIAtHr+0UvKztBJ8gH2U
wM0q63+40nhUaBQhbIyu9dBRMT50zaNVcZkR/AwHDaGGZY3YJSBGq1u0iYN6YtX9TCuFWlOMBWBb
5Nl9mebJwubSBbGmPAyl4+OZPfiXyHl1m7YvnvyRgJQASD1kaoZdUVs5CzcNxuUHNjYupXbTJwPk
+C696F0t2EhBjetI46jr3JONRd6ye/vyStVv6h5erGLn+hU3Paih2qcAEmkLW3XaS63B6Y1sCaZg
sHAsA6x2aJgnFBQXUV1J1wl+JVIZpceAI5xq/5boEvw5l85Ss+j/6BIygxBX52/8H5FF1DR8Xqql
EzMGhtJdocb13OuuvaWb6sw92fEQ46NUrKoxt705hIe6SDAdY0MNsCJW4agOS3FspZOlkT710Mja
J1Vk5k0R4wUTq2ihon7XPqT40wJOfgDo/OyGvXGUNWiiCdDCY9IE6ULS2W+pDMRIz7pimdrqHS+0
m8U5qtJp82TEJcZ4km9ejiztXVCXd3mnDjyoy2YzQafZQpEv7B4ePQw8+2Lo0pL7G74AkGSHmx4V
UrAl/Qlo0zbFs2leKzHUqpFqpKGVWnrwbTPNlX+RV3GDpfUDrNIXlw7GKQ9HT1CNHCIOiutcCAcw
cnzRJW17UZSpugY6R5JB2IAx8LDx5RI8ktsdRRE6eA4ZqCd20ku7r73+pHOE3ecNleYkCJdq4+a3
ktc6WPgNNzQyg2VDc+Mi6NddijQxFaD2Khax/iANPT6h6AdehyIpVklT1AcBYgw7SMA19q2XBPal
0Kn/ITMcXXH7zB1ZdgMu3Flfc+q0SpMvYGyau5LoirMn6q/VBlyGkPARos0IX8Ac9FsMxHCuHGwO
ealXwQnq3QLNDnVNiys9mY7y3EVt/zPAX8QKI2zxRND/xPHoAvscb9YiC7Zq3igPgwbdysL9sukA
QjS5/+p7VfgzlAJnhVKFWAkO23mqF+WWqiFaABSMoE8n+jWXhnuCcLzWEhIOhHEePKeB1908ABwl
Q0qlX2hpImrnOClOgQHMYf0RkzBzK1tCn9WyJm4KijUISHf6mgoFSn4qvjVSCm06gxy1jhTvpdAK
/4fa0lepa0qodnkB3pJzp/TqH5bcWeskTZtZCiR1nme6sakkq1lkUCHXNWNeJ94VxwBQFbtcCzkF
dZ1rtyWBSspnfqQMg/ylieJ7mu8lnToS6nfltu3oNOJbdiw8BLMGtXx2OiPdS35qLCJZcvfdoIiZ
JrnBqgQxdNmGlYE0bj4eq9azmiULk+7Ba2mZsyF6jvLOu6E9hoxfw9FsFz3sSFfslfrGNFN3Tt/Y
mb8dsyTWFJTy+qHNRHVyVf/PQTEgGt97JvXB2PSqq0inlVoP9jKuKmmFmmyNQlJI1ZKe+DJzqDAP
Vmxdx32cLYrGgGFch8kK9bBVZNEVHJKhudTtQN4YfdiRett3Rp3TDKv1dSg6ZZcNww/EO9Acypin
q+b3ErfCHFN1nUp6jz9EaWm70qJ5m0EnBntPbUdq0HUptfvQjwF8BSliwe29ZWfaL6lSjk1hndws
f4tH/V2nyZva7Nz92y+qiQxwYmeHRC+0C1XxX7s2LxaAPkf4Xgc5ONP2qWdkp7dfZKq1KjoXF6YD
GNJ0rRXC0c6xkES+djyYf0amSScHDOHaF6ikIVijVF79UCGfaNPiqKR7E2nvG9sfwtvE36nh8FRR
kufuVvMjEsGnOPfSJVzN8hSa7U/EFPxVJdX1HNjkcEmstc+LAsFf6MQDsMNT76ndqXV+dXpdww3l
GpJVEItkwjN7QB3IaPNs9VZv8ZOiWLZaZp6kgKMTOirSwC7CVAXQ4SN49HLWkzLtfcO4jNFN29Fn
A1sS1du36Jhb+BhWagV6txKrDBIySVRKKbv0n43OMDYp3CNKLNeOWme/YirIi6LKZU4lCbUoJAyL
AS4HBENCOH2dG3DIS6XVD4lKOdIwY5zDA6M9aO0q04kyCqGghNgHy6iInDm1WvPa9kKwVl5Ga9Kk
fiX6YStHGZaauRWTEiVijz3pBkvHttbVY1aDTnZ1M0AjOyWfw7NaSMw47IzVANNtRXIdHhQK4ag6
pRhTArF0mfFVncTh3F8NamGx5yv9ti2MH8gUdcss4iaJh+yKXl3OKV0/uAZPEpEEbI1qWA1E1DRt
W2fT6MUFQjXJTdSnGEc2EDLRA/1FcA7d0c6PUF1YsLqpA6Ysb0Cfa096xE6UAJMj8ee/Qml04J8K
70rTR5xh7di3FtJmeUgYAj8m/uVXxWWPFcifHtwdBRe5K4hNwSLGTUFB2/gpoZw8JxULTiVwhS7P
rZOS3wx2B/OyNLXr3Mx+Iey9ziXd2aD09WTFEK8lwLrX7k2dmHSNHK8+5AJ4cm2E2gqZIMC0Ukrw
WCNMIoDQIrR53yaQn/umHtG9IpmhJWZclEX4EnnqL1/11YNHb21lltzbZuHkG8vwhoVll+HKlml2
EP2j/6hy0mnJXTOCDk2rlLeEXDjeOMouafv8OXXzF3Rfo4fEzM0ZuhXgWBwHfeGi9I/OED6rLjzD
RsP8L0byDr3TGs2qhmKwMGz6/q2Nei76qyiSn0q02oVXKMiTFN3KamRlXsgqEGn8mFdl4ugnr5GK
tU9VZ0YGUGk6JD3LamBKIVrchJVfUFDJZYr+Et+LPMCq3XJXUDWaYaSHg6izL5F43qVl5e7fftFr
U1lbEFCPWZPQq696e9/7mb2Xx/8q60EszALBUY5zBeDtjwGdol1jUfe0hOreRukQXojYwChW97pr
u+Y1K1oxOtjV1sZKw34f1o62UGSw4wggYSoaaNGhsrpnt4SS6tgachu46mBKTwg4CMAijl2hMiyD
ukn4Xj4KSpcA6jxYkOESXuS+tjsIcbF8Kjs72GJqQxxCpHER6lJEdcfcKznaVYhApwtoG+aqrji1
QAyoc6ng0FSUWoWOAchRYtcnZTxgSqqpGzqbj0od74NSdW/0ANAr3WNp2cPGWraO3K/8SNex2dTT
DREsNtGGW1LRkf1lkNTzkRWw4JSprkNyqa3XOHep0bEysS6CoC9ehnaUFYOmpIumuBpEAT8hRpeJ
v0fb0u5e1cI8ZG3FVevKr2WloowUJfg8l3M6UKwbX5HRVhxNUcyHEHPMPcKm28aFpdjlbGsaR82y
id1xL47pqMfHq3HTlqRNJefUidoUuQF3keUSLbuO9r1Bf1XvfkoiTBZoTeTzwK+QOAQ8lGEIlsDx
P+MIpn42IVJHtzN8ZIAzAFCZeKwMUR2GWgvOQLH1R1qhOvoPgbEnp+K4HDRjY5a2t2x1okd4ht6R
kJwko1SqC6TNhi11zxe3ZUJBpQTLTFf2hFtrE8TPiZzEPxVpuRoGW3sSCtxiDx3uNR0ngC/2MLdb
PCXyBPJWHYTiyNUhjmhh/wp1PlLYyR15rZbib+FdWrnenjEhVEajnPeGISZGVrivGbYmC6GSMvLz
d0ZzaTFEpGAZtac2kwhmLZzeBik7YSSSreC0uis7ieRtggBtjGD+WBxB9FVGkcLzu2KluE9JKSK+
axqA18QmuITBc1DLzprnrt2ffEMnJe2L/TtjFiRWejdNfkvq+JT66O/+8fv4QSaPbZq2rAgdAzcD
EN3HxyZ2ygdUHFKi9v6I7pm8S/x429VDv1BDtKIp9OODHVnnzMk+eSmhsCRjrGKhb0xfRJnYG1UB
RrqR5iNC0qvaCqNLfDKorcnI5aK1s6kCffn9RD/bjWmmqpNsaComHogtfZxoKHtpY3oeE0V0cttI
CyW/8uQaoIvmJGdeqvx5djpNGZm8TBnL6GKyDfTOCvQyIFrznc7bibhPj0nZXzkypBctTI2TktgN
x3kq7jSNThGYW7VqjIPTKj+hgIjLEFuEUlIl+K8hAgo0bc6s18/f3eTI0/kIGOkYijJ5QtXSHaNy
WgosZFJbSGGwjOJ0B8MQjR6Vhgm33gVqB8EZ17fRvWey4OB6IixiWLqsAiCfDNxkYKeIFNE3UrlH
MKJtk+SWs5BeHcbwnlprJ9l6cDNJu7GRp3HQIcMToy7mlZZG13mvtItYz8PV229r9PevVVO+dcsz
J9kXn9AyhaFyRds0dlRjsjHI02yvLuN4Xg6hoMITpwd2xqtdmHCXbRgMMlzYq7pdSgD0/UhNroA2
D8uilMM9Oba9QslIvq5eM2w0Smq/q++Xs/LpPWqI9sgKbkg4o42LerKeNblTdHmI53Qy9wp9VvyA
Mnubmp6yLDW8vFJ21xqoYLRkAq+p37i3jojvEqkPVkYrlxfg8suLVKMo0OcFbWBK66g/Ek3GrVrN
RBZGawit6k6XvGXTxqscnP+zmWOe5dKjWmmhAPY/xqJl0p3zCPvs+aZoto09oi7rZPvyZHapITIb
ej5ah6V+q4O1kNzyJXTaBQXTpRuKrRvK5WutzJTCCx99Pb5PkOe5paBw+P49q188iW4IjYWKP5qp
TM8NhUw89mUEPUN0eHOkGoZKoNfQCqxUXLyGEKXC4kI6GJJeHQI7edTK6PJNyWAIpBV8yQzDbTXE
wcNc9/hW/WyrFiHPqLnQBhqgxtBulV71Fl5SDrusDZoTkN0c0q0ULzVciWI1BwIFa9AOg36OvgfQ
eTl0t8iAnnnpb1P5cBdoCgp6skyOpmDyZ02WPIp8dDDHohOpAboVLLCtZucbTAKGPR1p6UYq29fK
zrUNvpir1B9x6ybU5DdkhdVVzlyoHk1KJb7UrG2vyM6FllOF6gLtWpftc89rTD26TE0xuGpV6ikE
HPr0KKEHGQ9cGlTouuEqtUnG5LC5lstgmIVoJ180TQitIjaDTd9Vt/SWnH1DjLVWwHHiR/Sz6x3j
Ia0Re1JMo5sjFfpUqL6HuqGOWJ6D7Q2IXwrCaraOBgOjeznHpCSiWltiH4TOCEExMJzLN7ZuHVUm
yX+XbeMq9IB2oFwWNXzBzkScogqtYR+0CSKaiauvClS48bRPkCrTkCxzATcdjN6mAqiWSCB6XrAN
/H7ARBUJZTn2kFpVjPsmbaJDXTbPMQH7zPHg1VW2BZ5O8m88qxXo7NlbhAwyas49Daj2xk0s9E5U
/8xKkT+FebpQUXnT7fEQ5/qYXKYl8Dhd+F48p5qtkZQ6NFIffYKWlLbrryYS3lzW23jvNnICACAj
KOrVS4HDBbDv1yiW9OtUUtXt93t16hSJjaEuC05tmV48D2ZPTg06rbWgwEJLb8jteYd9+bxWxQCI
DSqqhSPYGtQY1O9e3+AjexRQruJ2eG38NJ/5dfPr+8eZXLHj0xBPEXJghcaLmj5NZgeVRy/Jn8eZ
bKGoYwIvBfcaAECCMTdWsevGyM5YRX92OTTwi+RW0BVoPyoRyMd7Qbeg7mU2qEMD4bIrZ2i6JWmM
h/gGPUdVap7SVgk2HpXvbY40lT3+ge/nLU9CYVUZH2F8AI4TjqZpbGEgGI2xTubP/ScYMhCrMnHb
mtAO5MpuDl2WLGXDg8iPko6pNJu/Ol7fP8NkgfIIKlVbTciajuwG4lsf30Kpm0Ub9OgaqlL74tDr
nNtp/RIpbPPvB5pcw+NAGHTaGgfn6A2qTXaC1/voTxQBHAszwCYwvK8FdK4e8YwC/edc2IQ15bOK
aPj3434xQcOQDaGrjG7jXftxgq0g4+Qsk2adk9FnGWcYSWFAD4b/OjPUF3PEdZUwXVfwFCbo+DhW
5Bg6KTMts0x1+3max91Jb/Vg67s/RNz81MAyHfMy0DZu9EZYc6yLlKrTTLKc/rFWoEerHpJ9ShZv
W4odV2BWLftgZD60ibKDYeu4yF6kbb0M08aGYhGv8Smx55nsq1dhVMEKB1qIFtjKtdJ+3xIC9m6M
cNWoOphbIyBB3flgKS7Qe1zSZd2YlS40thui+rBvFo6nho9FJ2BOuuo2rFBRtMKuHnVETtil9BSo
wvoqVzmKFQVmUppKw9Jx8+hnaSCcbnmg4RQrRH0pFBd6ZAwXUhYNZ77oJGdgJUGNMDSdPUthCDuu
j285qRrMmkvfm6OLoMDn6K7MAvRhY93HFrhWmz7N7MyH5V98d9+/jaiyO4DekgV8WkOj4kiXeAQx
ct4Atmzvmri+E/z398N8Xj6aRo5JNCfLhmxNJxb4ASBZoMVzuIvkObJ26xp5D+8JkdHKWWpuM5fK
9EIDfHJmgp9OYF6phSuoCSDZ5M1OFq5fC9NqQiAmmYS3ki1hg+YPzgXop27u24rYtbUBxNA6dwBO
YsbxxRqKju+8jYsJKetk3KE3kEhX0I0EhoZIkYlxohFlFIeosO6NqgPBYtoNFTRO4sTLadsVdrOq
ugzimA+UqvPKM+ne1Av87ZEMLmyKhSwwcxorNQm8okBFxacokxiqWbjIAZPthNTb6HhZ133gi20k
8ujo0aSb9abeLAY3p5eUpnSnHElfIeG091vzCr1dbxfG/TBDB7TZfL9YlDHInCxKk41gUTvCtJFM
/eM2iNEKo/2quvNGN9Dti5Exca22e8XTpehVgTIqFoxZFbpzLxTlLNXRDeD4y+dD4DwvPTyz5oXt
KIvEqelJoXLam6PD54DppS8ZymZAlomAvuaPGgBgRe2eiUI+72NeM6gMWYAMZiqTKDqOo6y2QXTP
8qK/k4dm65cKZBOjuuOv4e2gnTk3Pt8EuNRioK5rZA+2oU8WmxwALWi8XkIXr3vbxZRu/0e72DA4
n95qBZYg8P74XYBmdJSgagjLFpy/3q1/9FBQkGQroOK5SyAgycIVVoidGh2M7xfFF1OkaKDxVpnf
50C/rSrLVWXKatwyu/GgioUPbejcQfX5y7HmNBTEZCphJhnQxylS/PXLKgdCYQ6uukPTVqLl7qXO
iX5Xgkti9fLfnZZJ5k66xSonmrYmr1T3IFMElU0rCumYmZQJNIox7Ficn9kY7nzcVBzAlmXIVF4A
d05Hqsy499PAcmbUKZKbhDryWzgomf2l57Xa6vt5fTGaNVYTDVtw6KKn/fE9xm2a96CpRhGyvj3V
8TItKbF5HUaikVU2ZxaH8vm0pQZES10l3uVk08bV867ySoro+5pXOTOsF2cRwkfz2FGw8s0CMDOj
R05hpPLKSZB6a0UXXXR+9CsyxIVROsWhVFKqBmZyaQYyl62ZPTetehBAhFPb9Y5jM7uL+nilJKVx
nVZGOfv+XX2+HHlibcykTMJUXZk8vNPT9DHx10TcO8qXQsJnOvaHZvGG88SfOV4Id5TlVdVr1HvO
hupfvTvDsslUqFbqnw6PUbxABpwpzZqgdtZmL57fgrbEQL0tsNs1XXBnJQrlRgCH3mpo2MxaLfyV
1ZV6wh3IOvMtP60casKybGrUs4TyuegWxoENEsXGQjutL3gZb00+Sh/m3oQndCaL/RQdkJxoBp4g
4AvZftpkmUpDWDQaowG0BqrrqBVXzn0Wuys1vGkNQhXIdude+LRNgCwlNS0FJRR7DImIDT4u1joL
GskAcTPrS117SAFVLZh1cLDTvl3GAsh/AKtybtWx96wgrFcGLjedZf/MqyI7AMkp935yi/3piX6J
i2XCzK4dH4FWzzjGXY7MzIBG1fdr9HNCx0ObgpCZ/7FUp0lOV6ulZYDJm9Vehkie1l51dlxtVBXh
HhuK5sLoMnOVBeBFqz7Gt/kmlIvgTCXu0yXAQ0D0xS+eS5V0ZHJa4iBskSOohPQjNAW84JUlRsq3
bQVnYpBpF2v8SAymMlFFFeqnwNghp0+DnB7wQJt9W/8Jij3VXGM9wImYDbGOMi2HDgrE7Wvj0ReP
KeDsArPx9nZZHcuqqSnzQE5UBqQ+tDivNp7wklMmK3uXD3XiaIHMHNcUA6C9ho3dP8pSVq8w4sLS
MckujZHy40Fw3RWUqDQvEeDFw+TGGyhWkafJuwESwfLMZ/4UerEs6VgAhLZpX6CE93Ft9rB1Udts
x7VZwT025JLOQ4Pbjq1dGq687bJYXmFpio+jTEGSBNcDWaxewGgMr5TeP2WVffz+mZS3WPnD1cVD
jWmDTfeGI366YUq3hS/tcUDWMMe2CdqHgAofrRrfpwJa/Ixi3gXlb3fV+oY1oyQrH9B385L6pNT6
labalzq6BxuEodFD9r30mvP2p5+UITKRgMAC50djFPGi69L2RhX4XeuBmlxSSUNp37B/YeSgXFFN
gX0MGFkPMEIqByQKRLvJepCz6PMhL2ap7SYuGovAdIQ61fAqJOy522RROvgaoo81b8ELbTIXQ/lC
x2giJl66yLsWFfuGDgeXM9D/xs4ue8V8SeC27yMJdc6mt3fS4GhL7BH1mRUD4/Mb0t8yS+5M6RiZ
Vbwt7MJbtPS3qNmXD3AUogsR+nilms4x86pj7JnSCdYoVgh0nWi5U1lW2EIKqn+UUKyDmjXBDinE
S0PKipdFm7f7wTaGHeRyex9n3ho4PawxXdw3rfSzRhbxqslz/4qe/Z8m0m9gg3ZRaNe4soA3MdBz
vUzL1sVMw+pWVQTeWleDEcmc/WjjWoPOOAIetcbdWU0QzQvY8QsoWrDz5PrOiyitS9zyGykF7Fj2
YX/nlTAS+lq5Qun7Ne+wgsiw094pGVwXTTXRxlM0d+fpkr4L7NCcoSEGxZ5qxUkZhU+GJH2J3Srd
pnlZzAUFKISeETzH7FAxCw08vI6HgZ6GBw7hDOKZcoT2JN3GyU+jGOKlEZjq0crikzUCU8IG62uM
HZyDDXhhkFXpSMlhFbqKNS/lXKwrhJuPgRUiZZ72mzq0XpH+M7ZaE5CyUMTo6PDN3lSwA7QylUHV
L9tRUcQ16/zR7RchOOt9I4oTRICSln2rrrMIaF/pkQuJpvG2ito1i5TKF7Vh8Lmxpz5Lue/dCi9l
pcLX3Gc5ZlP9kDWXqt9tHWRIwBvbA0r0KrIstSVfqmbwoNp9h7wvuo7gLBcITLh7qw7z+6S481BC
nwcQJ49W0Xsr2a2LTR4BVrZkhJjtIQovw6h81OMkvbRD409D99KrqkRAOKkuy7GdlyXiTzP27aMV
Dj80AILAtmGqyeXRkzscOQIACnWKdPcgNo0w+xuEcErIas6cNM05Or0F2NwrHiXPjjBpz5WZmx9V
fw+NsznJqNGc4gLBxRyUJP7ZtrdRdTk8CRumS9lK5+p8nyIT26LLQGWZlikZwvQKLAlcURQ2oSZg
xefKxOu5BwzHFwq6qdHZK+hzKZvxxrzAJOsSNOfH53kX1DrtkAlDIagd7eM6UDdUuRoiFNUoNnYI
2BFQQD5PuPwvugq2bR6yHnX/vtETbKml5On7c3gaK3HyUf2TFY6DsZIz7TZiGBgVpoMCVJbFSG07
iIEHCtYXxAHaGqY0sNpuOfjd3ffDTt86wxKi0UOnBQhGYQonCSzJh6bPsAPiDG1scfqOwbFFCfsa
kPH3g30qnTMa+Gubbi9XP73HSUDoRL5Sl5h5z5qkTvco2zoHX8ZKStRxv0gsNA5Qh5PXqQWWRFGp
E0pQes9cwtM7eHwG4g4yUG2sIExzJ4QGaj9Na/T5W9praUwE6qa29lfW8b+eu/9wX9PTX/dn+e//
5PfP9OIKrr1q8tt/36Yx///P8e/8nz/z8W/8++g/g6hJ/6y+/VPr1/TiKX4tp3/ow7/M6H8/3eKp
evrwmyVSy1V/Vb8W/fVrSZ/s7SmYx/gn/19/+Nvr279y22evf/z+nNZJNf5rLv6Fv//9o+3LH7+T
/b5bE+O///cPxwn88fvNEyCZ3+4RGuBf++0pefmt8l5/WxevydOLn7yWn/6p16ey+uN3yZD/JcuQ
xgS7RFAqH2s+LQiuv36kgSYFRmApmiITm/3+W5JSIfvjd1n9FzxM/gbFV6rrb8lXCU51/JHyL6qV
/D0qOjRbZVv//b9eyoeP+8/Hfo/xeSvQ/xNDETLTEJIFGc7YkiLPmyQdRdvjoysVASDJdg7h9UeV
pigiYCNmdXsAkpuquM+wmKlgQqdSum5te/3uPf79SB8e4WNt5e9HGGdEWE1rzpjAo+LKdAO7rIMF
XqSHcHmLNYq3eNYupWO/uMNzYW0vlLX8cGbUcWKfJk6OR91DtchvJxFtoCGGjHlCsIDBv1SWeL/s
KAPO+5WxMn65i2D+/XhfTpKKB4UWiixwXT8e2l0F0Ly0+gCqFvJSaPVUBWIykNc09BuAWJ+pHYz/
3KfZvRtuckfUjpEZesVwfXaR0160YAKARf3/HGWc9LubaGgNPXHHUUxU+xo0amxUy0fF+u/f3cej
/u8F8m4yk8M3VMK4jFw+VYoGgYCWU0GvsnR/HSIt/z8ZyhSKIlNQNKYphRGUWZ9EA2hUP13JpUdI
USFFquyEePl+pI/Vnb8nxQCcDIQPNEU/vjvQD2YSjwtCW+NCsm427crbgBxefz+M/PHW+DzO5OUF
nRQOQvDyYOFchgj1cC2vwrGSiT5/q6a3qH0ukV7fuAhfqbGxSK0r+m9oDp1DgH591phj3CJ0fey/
fpyyEzct/Q5BT/KornBDP1Yb8whmZZZcRetzG24SJv09cXAg4PkUCptvP3+3OAucdoMQdQqExU4g
L5bpWtuGhxKTGHWO0PYWCbszi2eCffg85Pgt3g2pF0FT9zlDtvN2aevLeNlt6HBe2cd8q8y6cOEv
9vWZPfh/eav/zHPyVkWkWL4XMai2Vleoq2AuOI/25lqFes2A597rl+v23WudnCxVE0FMahgu2Lob
dWNtw620Vjb69sy6/YgU+PwuJ/sjjBSnl3rGETtzNcpoL/w5QJy5fBdentsk5+Y02SNeXlGNH5eK
2LkbeYOjwwrw9so8M6evhzFHaVy6JJY1/vzd8mjQ8GyoaPy15eNduB522kpszg2jfrnlLVp51EQI
HbTJOOTQCnJTjOM16qOEylllzJFaWJqZuAbnsLPVcN9l0rYFBZhFD02FeH/qPJplBkfMmbNP8Xzs
l5UNFULFXqEzd73xrIdYDGPgTA9u73rmiSYmAKZyDYFiMbTuKpa0uQ1CvRXG3OtvM4RJziyJL+8B
0ntiH0BGxhsu8937i0svrZ0YCwP/vl42twjUYTe78VbZEjFGksCgnCmHcJUcw1/fj/x2GE+vU94j
Guljq5hQ5eOXw8FRxxmaN0rFp4ahicryDDPXVUCSLDhHI8/7lUUBBqejYtPMCPW5E4Vrz4GvHWGm
IzVQTLN4VdbF2kgPVjOaQ4w4UWMOMw2dvWffTeZpD+Q4VLZp98uprYMfZwfE0U+4OXBoZ88VzFfT
reZKJdMSqPcQMWAq3UuqdVsjNhBE3tI08i0MpeOovEbDbkNJkWZui+oH4jgW6jFGc2WaHvpuzkyD
Kl8klED0H64dr2BWbY2efZbCWWoxZtetg1n3cJ1oU/eHjlfsAlmx7Hqthg1vHKV3VL8t17+FCojO
I3S8QKZQhRJqK85ET5P866/T4N0HePv5u0+PGarUsChQqsjUuS1Owt01Q7Qys3LeGg9mV18qQbSg
xXVu4K/CRPr1ijKmfYSo0+C0HBrZ0/B4Q9xuqc2jlYMM46lYynNlVr26C2ra36+18ayZLDVOCJMh
wULTepgc5wrO4FVbMSAoKQyf0ECw9oODvg+erpAJQ2SMvh9w0iR7e7cmlQT6/2NuaU8vStlGstts
GVFZS5egHiR/hnAn5RrgvObPcAP97yCv0WRtlhaasw4klk36Ajlh6SyNM1foF0fXh2eZ3KCJ5Q0l
gCI2GhQYDZUnNTzTE/96BBgotOBRnJl+UBE5OGtFBhGeco/ROwr0zpkX+tWNzCT+GUL5eFpEriwn
8jgE9Y+1Ng+X8dFZlQt9p22i438T2fhfn++f0cYV/G5rZBQ0dW8cTazpDxNz5K/uXb6AIzgrL6WH
sxfzF6fwh9lNPhHCdFHtQc0kXVNXHCFi0e2xDdh19/YjgrpzHFm24Y+4OvNWx/v+075491In+6LL
EB5AaY4ToHLRUuasK/yVAze0MZJ1HJ1rLny5TFDe0Kj16KTmk7cayVWR+kiwLsrlUX9G3HYLmH3p
rNuL9CpeJxvU7+K7bOmvcSVbpC/ZLjkq199vTPXLKY8nAYhJHYDD5BkAocAEE+OUSa8kb1/kD73l
wBwLb1OVFDUIL0lYdnqKdiig5QBFyD8jud9EKFUbcKotSoFtvW1KcV1hL5l7KDTpSLbliBgn+dIj
Ew1wFJSoE9tIWfa0zPIYryrkIkDbXY/FtcCt1qIKIZ0328p1Ft/PcPxmn74p/UPOO0J0Sqgfl24o
AW4IQUcuSu2qQdC0bvdtPpwZ5Ovt+G6UyXZs5Ap1CdXC9+uq2Op7d9nMqlm/yi7GI6zcfD8l5euP
9s+cJh/Nb4pMAOhltJyeyL0OTaR9IyNUs6xuZlCe0Lbe8I7XRRCjI2DvMrzCRIhSAcxkSxFLvXoy
3XYTUAV36wxhi8cBc/UYsTmEDUaPaUX7iezlmf016eT+fY68e02Tfd1ULtZ/Pg9eUBCJQUIRoNpH
KP+oyp7NIiaEgs+jTbazojjpIMGbXNT6DPCdf528dDfhpjnESzgo22JJE3GYCRSMF1DZcRE4nxl/
ufosW4DpoX8tjOkj6DFOCg4Tdh7bpV/OkoW/lObloj4MO2QO5+gXbs5lT1+MCY5IV0e4lKpAiPy4
4l1U5+yoLsPFYGKQ3UDRQWwONcX596vwizWvCjDWJrgxQZHrDWvw7lIwkTVHB9eLyNKqbYvK99Ke
gxjdyUvUttzFuST087RgWnArMDELhP20bKJxTKHVQXxcRzeFbc7V6AdPd2aFfo6MPg4yWaAKPGtb
MogBW6++ppM266ICRdZHhagvLPT1KIn8/Wv8cloj0hCbPIKxaaxQaV5WuzIjegjWSKo2Lyx0fLTm
3An1Ra2CCFMDuGDZKm0NMUl2USdROnwJqMJq5tpoEC2Tm/sKgWTfDS99zBuzzl55NN2RAp+VLZwK
qaRz+ij3IHSDYD6glgBfeIWKNZZw2SyMrQXdka2pQ1LWFjo+hb40mosKOnVgrIcKSfUfQ/6nEdwO
6S06XnRl6elJi1SCdGuaKztnAAcCv/OixfhvuUukxZaJ0h5LTeB29r+pO6/muNFsy/6VG/M86IE3
rzCZyaQ3Iim9IFSUBO89fv0sSH2nmGAOMXXv03REdXeouutLAJ875+yzNpTd4lEFNo/fNXpdLsMj
xq0jXRWoZjrJ3E85bqvKz0HsnQFiUzDwq1LLE9JfZRJhR6ddqlZy2Q70mU9Yu0iXOGMgrG5tqR7t
PNWcMJNckFkHUwbvLOsgj76BbrWbpAO5+lCZsjNp39E15g18UN/fj035yyrmJ0tWj34uOJP0V61K
xzhY4O/5tZX4P/ys3U1lgTGFYXe9toc1vvet+dAys+1SKP8CTm8vbkpg0RWj2Ich2DQhcX0a/6cm
A0mrP5s9tgaj6Wmz4H0+287PAo1c/FJJI2G1mgWBPIx+D1TOLV8HYg2s1kLbdHtndoA2OOLlVtrj
3IJCzMhGRCcqzYKrzYgEZFtP7WIJSFClVeBApb8wywIOqHqlyjwYp4uNR/x4OrLrAenR6ZqTkZav
Aul2DgR/UNkoosLaZ6p2KyLLj4SHGHtgTBecUOVtY0JTBpWr4HXd1Lddjt8xNGg9f2uL3E3Lrfbf
ZczTW8jym0igIQWnzdla/aai8jOLDhj2le6qRMAazy9JC8o2ss1AJIz+NVZfPn8NZ/IJ74dEM3R6
DPhYMGdkbmJXUSRodrWrVNoF0MmDzMHbzG9zcVvIghdkmEt2oIFpwo7rQ9/eFzGsOg3ZiIRzppYd
JQUZ9lLqDl5oW/DqCjMBEdwWfalg3Li2LaYqP2aQESK7BpDWlzJ9kHvQ8wt0XAkuU1/Y04CvGuUh
sm5pf3DMpWF+rMEIfsc377Ex0XgbjdcYQCYM0U3mGq5wdlnUMPdg/xqduZvZcoo5fY4HFQAjdqpZ
fR+K6ZMAg9zvHkmG0UEH6yOf9rSO2kTtdo4HjALSKhRFB6C0lxmYRiteOGg7CVkMOfN9oaWegv7j
83e/nBL/969NGvr01RvZjFxO5dUPNBqEvO4g34gdzo/ApZZqMcn9D/eKPIgw+WA+hRVYhf4qjLfO
pZVkf7k9LfPn7yFWSVjAHLqEeH0pXpn7cK/YS+RXx7vkKHjsty7W7fElKqVvwuZR/zH8Y2iFtiY6
QpcayWq1jJE8NlCVKcaAzVOjxzZixWo/Ven7599pYxxjtUTyBILtoBP8lNONNoXY7qLz6qodhZON
KzuSsTNzYikD0vVuUVJdP1ObxWxFcU7jA9sQLl92Jgt7sJfsgIpdN+1rJLRXaiB7ZtW4dfMTBaAd
0q8fSwDO/ddAe1VIVcjqwD0eH2n1NROQzc6Tk6WSI5LVm1Uyy0ULJSfbd7XvSu2lpL9R0QdhhWsN
eCY113YzpcAslW252pHaPQbRfQd0xAeIAonBy2lZy5cwTiuuCquC6F+4WoDNBSYJeDupuuaM4gBe
pnHlsXRz5YfKkZ9ozU0XQ0+YOb5MKBhRsKtG35O01g7kx8h4UYy3TngFY5SWj70EgQvz7GGkkxvr
EUg4XohJnYVyRCqrm4AcIuQXRwGnnn6F1YeQCLMriotja9ADZnmiGMHzbrxZ1VCso4tL+4MBKwpr
Uhn8Bs34BX+qWr/6pUO6nN8QSF3yo/bgpJ0wRoyNfw7/08M8tc+FnLlhVBzEinbo+Sv5OW8oB1Qt
3Juj9gCP2LGsqwhsdUDDeeCnDoVXD5/G2wQD3FKFZIwga25QOI3hXYltAHiu69qkOSEGu60KuYfr
4BdwCHdp69+W1WU0vjYFreTaQxu3XqAD44U0qU36RReD7kCDW6OtERussgMMe6XgWGc4BaStGyxe
MkNM+XOnqLBHeEv5yD1j9LtjaPxIm5cEHLCN46qrZfPr54vl3JbzbgKvF4uQDVIPZSdxG+11yr+b
1tYSOXdVeD/AatfsOpxBLGi2rtHZmkV+0EFOFt8pbuNk+zZ2IGtCpDUfB5cUpSu4W+rvczfx9+Ov
YvhZpcTlj4xv5bcN0LS+suVuIzO44jr82VXfD7K6D4FOjiysIxJMq6mEiICjRs3F7tYR6QrUo4S+
zQupfVC5lklBss/qL6PhOypntZXvQJ+7hrD13pfnWp9WKibeNJ4QyP3Zud7FcUM/DGPV8JNS7afQ
3OrhBYrwfZYFLrAYigJuXP7y1WPBBtlGG+9D3Rp89dK7SpdSbTHvCUf50M4Sntg4qCsDnPTpvsRj
w6RaNIqskSy8gFvqim3uiiAhOn3aDVJxUUf9XW+pezGYgQ7j1cdxqwAIzbvuUFetbVThRQ7mJqti
NxijY41/T2RIbD8wMpAzt6oBiHawx/Gv8qAK6rOYca8Bv5Sq0OXxIo2jaxk0yD9fTNSYqHFadO0q
69NgkCoA1VCCYaB6GTv8HHb/vRHWy7WIMWDSJUZQFHhL6cRff33+DOfWCyJPaakzwoxclwBTnBry
0OeCoBd4GAmYVOsY84Cr/HyYM7UDetn/HkdbndIKPilFYzIODhEYYzvq9w7amGqHmpMd+wPGXJ1b
XbQ3FMMWONhVed1+AeZL4u2fi0T4JTwsv4YOAHosT+91IIYT2JlUMRSYtX0EMqk4RLi7gGr9rzzz
u5HWl69Yn0YAC9QojpMTFHvOxghDvj2bw6EGXWcTAcMUOOTPzZt+1Xq+zVHwDXL8GNuf/5SzOxZl
DPpF6IqEcrG6jMkA6/FDLhKqU/7kmPvgUrtqHA6pA4Xfa/92ftYc+ZDvrR8bA585D7jbEjtaEmVR
VCynb7vR0kpKQgbWv1hcXn5hT3oUHrgRToPdO/0v7KZc0UbiLNp6Zm+lm8grfdwXab8wTZPmJBqC
1p2UwCKxfxlwf5es1jOV9mBqPaWpV926M/V6L1RPCLHsJLjtpMbTS1xVYSlJeGNqJVRW7kXIVB2E
707U5scoyZ2EgAofWKcsry2cSLmhNEcuiginniU0nYHQ0/FRH9MG7opckj1oLn0/vQTB5g0yFrqh
alsKjh1ygHuOv/fLAG14S0n6q6IBMRpGHN8VQO97Fef2KKleZLm4G/vi2Jf6kdSFjdHWICDALiFi
0D+bzMpeJAqTGg0MId7Pb2rH7c5vy53UwmlHe0ohy5bGyq3b+IZ0IxZ41e3oH43MP6oifmx6fA0h
+8tYBDeKBmxW6PCY8X+JpJfiRN4VcryPg/rerydbqSv9IIEnMs36IsSNMFHg786R8V2r8rtcrH60
lEqoHrRPWiL/nKH8N4J1QdswbIGqu6Slz1GXbv7AwGo+VXAySn9aVe6V2F6ZUXQp8e5k806lp8Uo
Ru6BhePHv2rMfYIJQCJEzIk/7sfK6Q0MGbWMKPwyH3/MwV8aTDoBd73J5D7NQgOna4ct/RTCZauN
tgEDO4gT3nTrcbu3YRfvzBpLU+UukG6HMMGMr74wLaoLWXctmgR85XxhNJzhRnmDm95lYD4HybRT
4DkP/vMMRxj6GE4NX6aKjpLwLeppSQg0PF2VuyQV6StuvVxB6pzcWSW6B+mn3g0XQ2diG4c1sxrb
UDYc6lXE7PiACvqdoFIo1kGIql7tcxfuAV8mofZQ5t1uLqx7tLw/MBvaLXbTlnSFdNWOIq5SieIV
4Expca71V5mWZokWtLb9pcZUaYb0W5TwUXQlvsmYfqg3ButOVONrX26YQCa8zFiEF4mecpayK1nC
oLoKHH28gqzn4IThJqLwF82Fxx6mZ7y8tDYvDthk3GRdf9VIOpi61JZH1cvmGM4iJ7UqvtZghjr9
17yYKrbHgYt32z1MEm49E0DRR5G5jEUBvUokkszabTjbDZI9paxfpIQUwWy4ffikVA9K1h+AjREZ
fJ1ISsYxrN7wKjHLfVkhLSIRmdSvAP7cfozhAlv4Hu0TBYxyLrn58H3OFTsZL8e8clIF72KpojLW
7uG/YFYweGI9OFHU22lp7mCcXdDR5wiJYOvzj5gzKjCeVePagPg4iU44RDCNposkjK+xLHLkEUjt
8mpZZbC+bEw+4C8ZGIaK9LPJtpJbtO7f4Abi1rN+COrHYoTEP1eeXzc7Q6hwvPoyR4dxQD1j8Brj
N2leuAILSehXSvRQsEUYNXoRwfXh6cWY55ARtGv9QaFZQkgLp05+zSREcro+AUXZJZYWpW49tG3l
BqhJzMn0+vZ7K1d47R5xCkuxLewxGtQ7NjnlvjO++5Qw5jeuSt5l6x9gZNeVq0L/DxZeURK6mv9m
zPvBeKrrmyDQyJKynRrPolHuLCou6jSSHPXdnMzCTBgL11ikOlhDLy2ztwEyathjAQB1VMge5KIi
9upYuS9iflkOvS1KD2LxtZSvYrW7VCC+ZJF5Ibev1AmctuntaXpOaOwI34TuSu8fJ730kgFD7TTY
zRyqcf/UMwFlZS/j4FTEfPxXbaIaJiyWwgmgt8NIp4Go3Uo6f6JyOeVaDrbuIQiwq00nHIZvk1px
rbLc6eJXIcwuqznCXRb+O6ruDLGSeRfS8jKniu0jdZDnNx9fxlrEhw5tjlHIntxGlzPmeaMR3kLB
dwymXFf8akT8YGWmAL431EK+hNHjEHOZ466IlvtVjrC0KjFATcB2qz/q9hcdyFc9VmuzsdX+fqZq
R0sCvRc6SBtwfajBT6r/tZVEM+LYlDp176pO5iXHYD/tJK+47baCkTOXypOxVheflpJ43WWMRbSr
29EBszs3fNGqPRhpT9/V+8bcQX/dSlOfyQRxwlPLokACzctYXXKSWBZjLRqYnPQ8iX3h6KHKzfkp
lJKNJzz3gO9GWvfCVzNuN/kykp4c52XtK09K+WXj6nQm2UTRnnw7OCqSzebqi2GaImvhMCWoQwDV
KAfr5g0Xzqfujq1g43p+dnaAfpC4EwPUhNBzOjsCve+xnMUTRiNDCNXJoQ7oaXs8y6+3vtKZzD7N
sX8PtaQo3kWqcTjSv1wyFPktmy4+tIAPkBrdNOG4Ejbu4OdKJaTGRWY+RiHUEVb5CFDgVMcUg4SH
hwwMJPS+PXRvvUdVVeHG63vpn1f5j9pibsuf+SObw8/2+nv5/0FLyxLQ/6//bA752NFSR/9x9T1P
vr9vXVn+L386V0zpX4vshZKIxb/BN2Se/mlcMax/QXuiRkWMLC1N8izIf/etWP8yaXFgsrFQgXvR
2/I//uPffSvavyw6dQka+CyS+Puf958/7e5PxuNPF9L5vpXTlapTw1t+loxF+yLNI/Q5nW3YLSqx
IlGyarW3LLs04FML0/7d6/j3mCeNKTz7u+TLx0FWG4+MP3pbZxop0AtznxyCo4U6QDvWduLiS7i1
Vpe1+HeqZxkNy1CaqxXagUxKB6vRIkPN4A1Bc7dym7Tyc7kLPKShiT0eR691/h/k6h+f72TEdeOi
aQAfLce888Zdx3BL+0vn5jegvp3c2VI+rPaiD8+nrpasLyrUNtWi99T9eNXtBa/biTvFQZPkbmnU
TtOhDAXwBlrEEgPCBQA2dzo7xjnCl5yKujd3wBDFX1mzMTVWrIaPI6w21qHhcMdqh+DPCR6I0nbm
dfJA+yPFL/wgD/Ad8TG56bIdBkow+7vLyvuH3QYff8Nqx4Vs2gaZodZe9fvoN68nJ6KTBEjuPVxm
r79JdltJlpWu5OOYq8MLCRlhI/oyz7ilRL30VLgcJw4YLeeflpo+Dra6byQajsVm5kMpTMmh4C7s
R5eNkODuPdqfL/VlbZ2sPY1ecAPw+LJ3fWzGweVWSnusL8hcik43tRSdLtWqAyhfOtKEV3Up70x/
i0G2yp79fkCTaj+1Z9RAyx57Ok+LME2xNQ5nr3XzC+ktusFNz8luaI3ZWzsF4W3+0rwKjv7U/6ou
stI2CbDdaJNn/GHn4Wb1/mesNlOsl7tQwb6UySw6s0suJ7Ezh4AZaWN9Px2qjWuW/GHjWQ242uqU
MMchpI8wDb829xLhIIhrfIhdojV7/t3jEVw35A1TLzwuDt9ufhVfbyWRVneID29/vf3hhJqHRdVX
rJ95pzp4tDvE7ghp7OpCPRhIgze2+DOz7P17Xu+AZoSgszGmyltaZ5LjnzYTYAwbm5O0TJvVbDbR
FKBbVelh+9hnBbDN0EqA9q27xAS0NnrZvrFpAXMixCSS095Ht9vatmWarIc16VDmDqhL4LJWe4Oa
+kUuVXiayN2D38e25H8XCDxl9c2q7vJN8ejHA4VZ9H681fYAKNcEPMZjDk7vys/dPturzNnoa7vf
UnWuCu5/5sr7sVYrFXuPVIwtBY8Aig+0UkaoBdOd4MD+2v15q5gnLr2q1dO2UlFd7lofXu1vxDSb
05L1XA1fpsksR1JceHGDf7jdRfQ/ZFkCxBsH+4tuLKWcBl4jvIfWDRJz1PBgstLhmJpiYmuR7Dtx
6Qt/BUAwn7Vy0C6iuIMPPtRzey/DmFHcOWwicMyK9pSpyfCqm11VHnycLBFcqRTbrBgyCOCBb1iU
y0vkq13GZmtcYfdBPUoL5sCt9b5Q7awVtKtEbsPokJRZ9RfEnkT1ulBa9CdqDrZAKimPw9us69iV
xAhHG4POfTsl//gy8UCeTzJ3wW1O+r1pAtax5Qz/UJwioHnaAHKUwmlUgXN3aixO11QIr/G7WfIz
8yTcRQ1tylqsId+yFOHbABsGKkAwwHHxi3uMQcbvY5xnwUVnKsrPWcU9G/WnXNNOqmdZjbCL0hNU
gZ7sMiXbXoa/LYXVlyDj7NiLRtMPl9ok1rGHj/KU0ILDkWhrw+QDG5xTw8ZQjWaeoZe1fZg02C2b
ioFru6UjjokaSOp9KRj32ShG32dZ7iVGbCXch+QJF7hRnmYEt5GBV27Rq/1dY1n116joUCUMUwQe
xPCVSXAkC3cvJ26H6HUgw3JVG9L4TVGjfIfMqXjwu1R56rQhvY0aE2ePYTaqOxOrjdupUAWQ0F16
6DM12GfFaHiKKqRkYVOVuUU9geSkYFB168b2qIGPwAZ1LI5FYmQ3JYRXB6te2Y2Yj57sA90BIRzh
Rag37pxCrKsKHTReJdW7KW1KJ9IxRQdjXj/pdCVDpa7LW2MIjaumrtWHuagqD7gEya1ulG58rZmf
/CkY91XFJUNUo+RFjYBD293ko4xQ5L7EbN0fDPGixiMhP8Raml1Vpj4mtlUKKUKHhqro4BcIiUh9
ZtIPkxSNjoVERtbPV8RK8zCSEIxfDSijhI/bjEH3nMf80XMHuia3aRYv8Xm1yIM7oypm5FaaXFHd
SFU1wWs68vxeYxWmfKAXrfS0WMB8jMn6LZ/K0KvacHArSF87eRojEk6laf5lpW1kwupKSS7VDT2o
UogwIYv01CTnHNDEVWZaeF3mGslAVrPEZ0AGiVmv8E32s+yWywfuZjq+7VoWRJcKUgIXUzf8UgRz
cBq8DD2F97QXqwLolKTGHa2ZSl2a+1hOAtU1kc1hB2PgpFjH6iNqN2tE8SjXe1zCg2s1kZRbf5Jm
b+qBsc/0dS9kMfSgyaxpMc1qVSHDtPC5gdSpSHl3rkB6j6LQPTcBMqdSAj3kg9W+KOSofI2UzF/S
+oqED2VsIGQzkLIFoP7S7leIJ6eKcad8bS2m4SDt60M0dL30GOohgp9Q13CdznvrkGB4VLiVGESp
IxXydNVFlP6cbNThnYlqKDt5XAxfU2x2njCoJyffsiXssZK6MmedooAv5Gnt9CZeKWCa6khyy0ie
nhYXCuZzi+XnMGSYMfbRayNhsYa/jH4Eqjd/mxYnV8GkWFMNUXcR1zHe6E2aUenp4p9V03Gq+kq1
r8oaF0osTZt9F2vyzagPihex3JxC6I2bFA3xHqHr4iWv1akjoGPIL5QqiSj+sOzQ8suQikqtldk4
wAoWjiKXeN0ZsZE/RcY0HeLQGkoXH0W8knUf6+OkHLxJUKMdhhiaA+bnFjwXr0Ke670C3uooM5u/
0vg9XgtRk+B6n4CCk2fWSdxLbshF2Cly8QmrgOzbNC4g/KYZjkap4PKyCJyHARNjFodbGlN83RjI
ksK0phaSRxMtg8W8H630XklowJQzybyIS126xKD5qQFv5DSdfBeVpu6Wknk0W+1rqQBSmhQyxH4C
kdvFZrzYDTH1DguJ104SMe4V9R5j+DjX8CQs6GvUUy1/6zNQXfh0t7g/Wc0lwaN6ZUHuPyZotu9y
SwthoKGMavy0ddRSfB0lf2K7bQhKBppY1LxASeinwmPfUfgy4gI1pGT9miXTdCI8jvYVJuePgGRB
yvp5DpU8NJDsdb5wJOEx2r6ZVd7oS+ZjUYGIrEf/oWPGh1kTwburHuV2An2GGTBCwrpyNDUwj9Io
pBhCVciDh9KiURAze1vVePG6yWfpI/zbAHrmHcCmGQoF7JrI+OlPmB2VY1U/QE3F4yaqccxVhegg
zwJtISrswR+j2vowtzLhLx+rpPFu9uFb3qs4bsxXadSjQ2LS1/t6GO/UeEwgMjQpL87OFQXmf6Om
NextvXQTQyi9waglr+8p2eXWpINuHeXdNJPQxws4/8LWmPM5OGEiKFuIwBF3W8nQ7MbUHyjr9Lf6
FKYU+ut7iuGUI9sK9QbQNUfGbGDfSaQxNAtOd4+g91ekDtFNgMUk3YvaxOaI9vmvLpiS+6hW/Gcj
nvOXROvAWFUZhldKgNo0TcEakQOCljfXKCkz4aqX2m6nQ1THGxXLhDQqw/AY5N0kXBUhFsz3QjuU
/VEfjcwR07F8afs8vIlTtlfWeoLzNGKW+rrqKGlOtR5YO2TRNJgk4FVdcBwEsz4O9wd6p43x0HVD
iP25LF9oRVkB1UOjUU9TnwK6UKXxahCT5golGSeI5kfXlSFgChFgAu8bUOxDqW3GQ0/d42Yqx9L7
PFyVT1Piy3VU40xUyG4go0YdtMqlDL1aYc1N+qHxJtAliPOLo4FTdmaX6r63sa6UCKR8u3Cp2Fiu
9hR6lotCca89ijdGdLOpFTr7g5Ag6BKaV7JyqwuqMShjmXTd5IlJu/cVau5+fN820/NgdG+fP/zH
6GbB4lDvIKNN2L7Ok2G02w4U6CZPKp604GYqOntUqb2Gj0O3IXP4mEdiKMBeJD+Xpv3fgda7nLYU
JQFG9vXkGdUrxrFuq2x2XS0CmdOg6XSIVew9aKNsZAFD+B23nDEECmAMaOmuS+E1HTH5nYNnDX+V
XN7Uli2T5LOhV1G4OaSzAAuOb3bkRu8QHu4Nz9gXbnjcjJ/OjUX9C0svxaSZwljND0zbM10NWBh4
0bn9U4VGJb2k5u7F37byYh+noqFISIB+y3lJD68eq53wgxmbmG4GGZeqQxG8LNYapbKhjjsTZZ+M
o6ykT82Aoao8JssalHYhneG0IMkD+YPOXRae9MyL9LDnFR/yYSNd9TEcPB16tfyjJK7bQjVyrzAu
M/kFw/sg2aqwbLzGD6D6ygL7LvN4S+koepBZ2V7iBd5C4fDpnrT/pImzLfeqMynG04dbpVZDYZK5
hfFwSzZqmZjdT8FZGjbNXfxtq6Z5ZoW/nyy/URrvVjhuOpKQCwwWz7+STP+C0/3Pz7erzedZPua7
IdShzftueZ7lRcoOwILKpoHL9m+7u+mQvWwMd2ZDOXmi5bu+G27E1Y20lkDJQMIQeUh17WbOx/yQ
yk1w1QyjdF35Ek3iBbi6DkeLizLEmHPjR5xLBQEVh/SD2+HSmn76I4Ko7/oybCYPvY74Tbutr6xd
dOQzHhvSai0SscFVHP2v1Cv3m9nFj990gQvRSIs9Gw3j612bTQggZxkREd12zz2ptvA13WFKupdu
uv14eGvc6GrJMo5fQDWWN1BNXow76x8aIf0+o0VCRUD/dJBbwNVO38FMq14SCkjMke8fylvMOzzT
FS/643IwQw681L5uffxVV+3HMVeFD6syUlkM0K3WLpLl0ZXckWvPYTTs6B7DNKdi0d6QMkHQdBvd
Gq7y2GwBoc/NP4qDlF4w1sAcbfXpx2jW/VS0cso87UV3zai2cB0exIO+tQGfOVNoJft7pGUevJvp
XRVmvR+ZJFiOJvny8bLZhQ+8WFvYbFc+k/+j4+bdWKtF3OH7rXcpY2n2n01ptO7Vaa/5ruBVbvuM
eYYTlW6POq/cRbK3mdPdetjVssbTPVCljtc6OPNOdnQnOmo3xl44Rjtz68V+TM+fPuzqsA5FagHl
nx1r8ILLBU6WXAEntuXDcLml7P+dZl9dQ05e7eoGlPlxV/gtG5ZkxskVyByg5nVA5NNKRN9i7Ee2
UPdfzLFFiLW4ZYZ9QutY8bMIyntCJDA6Jvm2zKcRNSzG4p4uYnJlkgXaRpUe9UqsXUHAFc3Cb9nO
MyPdC35N5iitlpBHCJxKV5/EMQs9FFD05kxT9hJmRCsWjO7HjiYVe5K07m3EmNxWzby6CMClLPKe
EE8WQfilIcxyPt9BP57wwBBhu3J9wSoUHN3p3IYjigpdnBCeSvciAqXKQr6FAPLzUc6cTafDrBZr
rbdTneToGdX98LzQyt5G2Gizh8mQvYWl2hxstV6zwij0RNFKr6wUp62peGUHEQyLsit9Pq1xG4m7
sLsU2jejv/j8QT8eCafPuVq+JI0SoctFAHdjhFwwbc2d4M/m1p3pY2hyOsxqkYqRSo+MBpd1YfpN
1+Z37WVHQ15gp8+NS/nQvKSBxZUzvDQ3vuTHA/d05NWS7bS+lLQAofKIa7VchXZVfteau0TXvS5/
qobnz9/n8iCna/Z0uNWaJYMfiE3IpxTpvVInmAJdoL/wT6joA91SuW+thdWFXpGkOhpG6IRaWdp5
6V8EuYUId964VJ+pJ5081PpCnwYZS93iobAvOxT3oZs42l7fFbfbvIQz72/R6hHAL+xHed2eEfVm
T+JMKb3A0rD8Q0gXeWKUXjTGVofGikm4XAm4hmG7x3/hPwnQVztJ3raRXluF1ysOWlLxWbuMjvkL
7G07u6tu4+9Un/dba31l1fRx1NX+FQYlJtvLWp9KB7m69ZbNdr6DSn2h7BrOLoHLiPwa0iNReiFg
ivvsQvKkL0B0Ng6zM5Pn5PFXO5zli0HZ+fwQTOoQKt80kad03z5fDWd2lwWfKxoaV71l2z59xVrs
A0vz+Zp5KD3rYnU9oSv+7w2x2lmSpE/KWsIjNGrx26bycT0W2u7zMc5MSpJJskl8jBCJ2Xn6GFUt
SI1S8hhh8VVIxN0UkOv6nWJ7/XygM9skBFwq07990OgjPh3I8vHCBZTceENs3WXyYgwwaseE5nRR
BVTa+fPT5wOee7Il6bCAlrGXXkcEii90aRRVjWdYX9REcNIOIwAjsMfh6+cDnVttCBIXwy1JFXHY
XO1VWVxhOjaYxe+kACA9L1YOmnJBkc9wjH3u5fuxJ80JF/2wMfLHCyI2xH+PbK3SEVB41UagtfV3
2Aw8wh5fDA+BlSfcbWVYfn+g1fZ/MtZqT2kixTchSfEB4ZwOEONs6xGxs74Pv85XxqtOLsl3W9tM
HcT+V+mN5A279rtwTI9b8fuZiGd57EXeungT85FP51IWj0ozTzz2cuT6yY9QBIhI5Ue/14+8hfvw
NnHC5+gucEaiQjtvv/T19/x+a8NbYXaXDQ+LT7QP2kL0pTt7tXgGbp6zlnQc/WLVumlQWzeLC483
1sLw6Aco2zVZ6Y9poOq7JqddE9fw2WmtybxrzAZxRj5MtyX9JFs0uo+b0+kPW/7+uyipFDHSqJbN
CXyMQW0DCYNPC+fG7Fse73RGUMcnLcv+gXPSB67H1Iek3TtWWOOZ9+axx0l3b3lE2k94c7vRrbDh
+HMuIHs/4PqwLgo/8zE1aoh05aO/b58Iuzz/a+KgQLiQ9uGN6NI7/o3a5ZYG7twLffeoymryS2nU
xDJRgYed+yGg5BHPm4qsjzskr5M4RUP4ThfqWilUyxq6JNCTvxfY+BTf5a502R8oqXr5gUKr3e51
0c73//zZTq5A0mr7wt4RF+xC5djWrYNctk9pNP3zvfgkslntU0JnlLgbYQkhy0RPZEfS3pFG+jva
LazSmaP/ZKTVh0pnVmRvLA9Dd8yY78LsB9Uzd2PmL6/kdOaT3kG/h2qQPZ/2hNP1Zfmgl4MqaX/v
+Mbt5FVHEQjiMdxBdii9uYa61V3kiGfcBB3GJlHs/PgQcWlURq695oVmsuj7Slq23lAbdkqHo9He
J9qzTMpLvxmt19LckrHJHxf78sh/D7m6jOSGVOayVLRekgUveSA9amLyI9JVN9eiYxnql9SUb/T8
ix9L0G5p7cqDNyqNnqXilFjuE0m/4QCdDlGf7KspU+z/mY9CgxMdTzHHuRNkFxieb32orV+9+lDS
mKRY1zHEwsleaDQH+SugY+odAb2AaHO2Jc9norKTF7UKk2INqEWlV63X7wjCAhu1EFTkYp+QQ1eO
yjdAE04MVGun4Yi8nbT6mMc5/U6r1YzBgT9Rhmy9thq/N6H8WIo1LV3NTaHkPzD3ReQiVDf0VFL8
8UVHmZMbPS623rt6ZoEslTpOaXWZNct3eXcAQaEzUdJILBCjC47RlBpOYBoRffyY2uehMHh6u0DJ
ulpCgW7IA2BEIXhEhADKuSmrL5aYzgezULbcIX9f+9ZL9/0vW375u19mClMtWmHKjNBEpy2nR7/O
nCTt77ugdIWcjri53qmtuJu15tY3lGcrHQ9AF/BczPPrMFduxry5b9Npw6j9zMbFTYJyI1cbkaht
tXFBWqBxR61HTxReKKdj9PdQbno3nLuqnoyyCtGaRqWFE7Iw3Q04ztmLiFzbddf6Ha1/FI/j2d5W
Mp59Mp6IfykUsNeRUtE1En4veDmNMT5SheoxHSqb+siW/4V05sq/3Ab/z0irPUovqF7RrbRcUZXX
pOGKKpVcSuU7hPkYBFWOviNLMrzIN/nbxolwZtWfDL3aaIIwjirUmo2HdeNj3+6Jed3gKN4tet8Y
cdaxI08tebEnuFu1jzPXIvLheJpg6UKjK2fS6ZQehbzWwqRrPBTTTwlVOxoC75OfyuTOD9kVyl/y
1IgmSnfBU+0/f/AzC52xkZKD06SLbn0SDarlq+VS+4cadEW3OelYETe3zwc5d/icjLL6sLkgR+Az
eMLfHguhh0tmQBuiU9znLr3r2B/4LlnMmp66zMGT0dzlpWPoTOatMOjsZH73vKt3HVhiM2MMhgRD
QjQoJTT9Jk42bNnAbg2zOkT0uqzyqglab1R/FlNxp7Thfoy3jsetUVZnhRg0MchQRtHz0E6sxqX/
2fVhN3z++TaG0Va3vzyXY7VewqR8Em51KX6uTdKhdYy68fOBzk9GOqloq+IK/Vv8/25vl/oE4KZm
Nl4nBRc4sV2pTfb18yHOJbQteKcGxM4Fe2qu9mkBlRQcP042XSIE0Q7ZNdRJ2B8Gx/rSIrZ18Vom
1Oq8YjyKibDLMWpepzFGOS1iv6xGL4qDnZBlP9RopG9e/tKZweJnvHlGnH2J7wZcTb0W5GrQVYCw
Gr05CrTG2jIuyP+Vt2hh0gIwDwzluh+2TZtw1iN9uSTFTyr03/9N2pdtx40c2/6KV7/DB/Nw1rEf
MNXImRQlveSiJAqJeUYC+Pq7k2pbVVlYBbevH2ixKTEqp8jIiB17R3i92eBMabxotSN2IVp2INr6
b2OC91CzRIawIXyUvomh9BFveDOsvF1zhYtXAJRSTRUEQoDzCzEPLahDx8xA5TfqvLnIb2MlDnQ2
PadS7eXQVXPzXlljBVw8WydGhXAGXLWOMfQ4W6o0ZI+ZNdaHCR3toOXR5ypcWbW1EfIPc3K+oFkN
DvgSlxySHWjm/5QeZpfsviOOharJr4YwoGbdavWJujZKYQXNyq7MqlTboJZBljCiJWKIt063craX
dj44oKArCFpAdE4Lw5ONlkzgoGyDHKG5bb0AArwygdw5iIcZID5Th9QUno9iWGwpbAJSCRZ+wUKo
F+2LLUdfTds1UYWFTieQq6OUiAQNunV1sQ1cbmhmTGXOj9iUuekBpdEiJBDUwUYEXhrCwhuw210f
4NIMntoUdiPD1Zh1DCfN6J6YBq4QsHZct/CRjRCn8INlE6qbXN1d8L9DASBMZyKClTdG5lnftXB4
5vTh0Y3ymG4gZfIpJq61B4nKHTRh1o7bQsqPzyo6df80r54fAfDojPKgyqCduSObIowegFXvPvrX
kHkKYpQ0vej1+pCXNv+pScGvVJk8QMlvxjO5gZDXrdaP3lytpNaWbplTG8LCRRpLQfKAYVFl+jxU
0e1s268t1Q8pRFe96+NZeoJhDjmDFDLzpioK65SJFkflDHpZddPsuiPgUW71RHboQNkNgeaBQGij
b9c7S5c357/NinIypZXpaL5A6CbNrzIAzhEE5a6PjLuhy73524KwN0GP0qmlUYwBneIxgGseICqs
SpBWawqvius1SPDaiITNqCVtoqFvAr2yMjQxeqg7AZe+1rB6eXtyCSTQjSHZjnBH9FnoKyzrhMOO
1bGHKt5bA8knabQhXAS5YdAOZ7gFqp/XJ/JyYLBpAlEMpLOBVllhIluI2QLqNU9BAh4iWqErdRWh
d7njz00Ic1d2RSbNGYaFzBDAJiA1xbMJx/lL7UnomBwCUAsVkDV6j1cbqi8PNExboJ7G/9ngf+cz
fnKNdtAXTytZngK0TwH1W4NOnbqjsVIEXYhUz8yI+13SgTGemc3b1TsfvEN6MB+soPvJ/KF16Tpa
ic/Y+e6HUhIeoCAyQBL7glDXnOMygnPi2FiCBKg/bx1P23RvkfefoLMW1s/Bg5fX0j+ensIk1ipa
t1kFaxkFl9NU+xYoXAx0GkwQViDFw/UNuZBacDjpnGlxDDpclmAuAcSSOLECyLYeavZm9vPGa+cA
Va+wOTQB6fbovdM8GaD7v/7kRP6MA+t4CAsSdcF0Exm1lHbDFDgM7TjWZq4IEP8rl8wCEOLMivhI
6wZ5aMuRTQE2rJeO3WbUh2eiObvRktFDdEtZ8j5ldAf2qtdGLR+vz+9lddEE4gnKTOhtgDouUurn
Z0IfnB4QfwMIwhvpjm6QT0BT4W3ho1/IY2EK6uXvUGP4SFLVOlAEABMBwEBe10VbL/sshI8iPIBs
hE0WK/BRwD2wmbzkpgtLuLu3dJv5NVJlU+J2B3QGlkjyRx7YHtDALkNBFn15smvcX5+YyzBO+DTC
6qPDlHVW7qDFaa+EOtBaGoRjdvPDr8Jy90Vee61f+N4zg8jqnK9EozSJWdhwG5I0e1CdDnJtNQK4
8ICCDcG/py0gROCNx03/3bqzPre3+bYe3RFcWe78YLogDpvRCCm7q4jKC6/BDVsaonww7YOLSQjx
CwqZ7YyY2OVfZ/hD0KxBNWkfHbQt0vQxeJIA2XI+6ISQm19le7l4PwnWhWdMpxkGsmPcI+/1vYl6
kXKsN1zsAQ3Exq3pAhMDahQK+Q4PRHYrG4mv25l7FowLJ4yRceh6FUNPduVtEQ7bPixuu806zuky
RhYsCQdoVmmSaIPFLx7Zy34ooeaPW91X9swHYRjAq2sVTH4Grg1NOCN570DooMe8ytroFaT2ymyX
G8bGMsO0D2NtdLXpy/XpXDwlvzeSeLmiM1vKE7BTBlk0gyL5yaFrOsuXufrzafzw2CdhguFI4CbV
MY3yPt5ardd+jYPqG+td1C7CZI9UnZO407f/z8n8CCtOzCpDNLd9D7NcRehfGsV5uAbiuLxRheEJ
zxpl0lOTRh+7pPyEBGrr1e/5nuI1xeGobeWSV3C6rkoZLLqek4XjC3syPIpOVkNiMFtZWZh1kLRF
WgHZRP/6/lj023gkAh+CRjIIrgsujlLbBiMHQtjOR5XtqNguDfnQoJf9ST7K/0UPCObz1KAQ0BZp
BOZtHjOP2Ytcqf5gOJvJwl4BpQHtvlZD7DURcOx0VeKZr5R4/E4tiysJmVBJyeFZ5MpznqBH/NaC
6an1rXmLaxocQWuOdGkNTw0Ka0j6Ni+0UUJERKBQpyb5Z6M+kCZhP64v4geg5NrIhOui7+S4SmuM
LDuyhzFE1LfN0dC6LW/zoIUjI17qgi+AVyLAnnODyvd3nsLk7WDx9DRxNEqwhp1fukROBy9cIiqa
3ZkZIRId2ofZBo4aFCCuUqehNj2pVepNVb/i65anG4UzINM15DeFrYy2AJwYhp1FZvR4Wkmg68gl
rckZLDoEaIz824ywgQlefX1tMf5+yG+l3KOFqz2iadkHBcCAko68JdCABHPYmsdbG5+wf6Mq1+xc
HzE+VKTLrvKM6qBrd9f30kVu4ON4/h6dsGfH0pzVosCjrxnBclTS10ge4iP60OKwKq2VYvLShXg6
lcK+lXSnr1P+OKpLQKX6R9kuwG/7YmaP8nxsoPKqpStxKv/4lyfl9/CEXWkOlFBknzGH9fc2uyfl
mhD0mgEhfClKdcCIYYAZGdo1mFcUbHN9idb2gRC3ZJkBTrASS5QWB8PeZ/3buPbOWd3kQqhiRKOp
zPHEr4XyTS437Vc0qXm1Pwa5DN44dNusB2QrUycqD/QDjYDWh01FR5qj+8IJGK7P3PKwbNXSwaf2
kbQ5v1UrDWQ+WonVoUdwDhuf4+30UoBD5mbSEK6gA40dyxDUdMlqaWBxcCeWhY2XAW9Ulnzj1dCw
NnM1HFp7ZV9c5pz52XUcwByhlWygv/F8dKyTpqTs4ADRZz+4ya7ajfbO6dGmmoXxpvpZvJX3irJR
fiqfUPlfLQEuDvHEvLAv0xkhrWoNeLTQXdvZgE4wf2X9Fq/wExPCthxSnSVNgxFy0NL4XEIMFLdY
vtMC9RXczes+9zIJfD6n4qacshzMRzP39pNbTu782QQfiNs/zK/NIT4mbVjvCpBaf4KSgae514e7
MqGWcKENtZ10jQnbNRsOGhrNXLlpqhUjlxkVjBBdsEjdABaOPwhOOAfhC5FBEYU0dwcJ2hITirKS
iwrZ/r96157aEk6BaTdabsZYP3k/xq4BZM8bNNW2qfc9e3M21Ebj7X/CX7rkMUFDbSE3poA+R2z5
lUBzUY4FdmbG6h2J8JaW84fU0lZ6rC7xHx9T+dsOX9CToD0hadkS7jW5IHv52KJuZh7Ljfo+fgMr
1tcZYiqti2ZM33yE5AYEcp4Buvsyr9xxfBLFOw55TQsZaQsEDiLOxjRSCWRqIKEYctlTjK/z8HWi
b0b67fruXHw6OLZsYmK5rokIb5eg7QqWW0SdnGO0xWWN53PsQUAz+8RJYeWtvAYyWDoQkBRBhhPY
KfAHCgciySl6JfhhrFIbqYfMG1cZsJc8zKkJIbpzGuBLCoatwntZQUP3a1A95DU9TiqwXvVfnsaT
QQlhXQUlB9CSfVhkCO3cbnB5/gxCtfs296y3dae2FHadjlHYpmhJMC00JoCCtu33AxoO6vFgpvRu
0Ga3bTXJzdvs0zSMP69vmIVTiK4T9JVBmU9G+4ngvFNrhMhd24G1wSo/T2a8B4THB13Q03UzH09W
Yf9zEmfkiZF1hyVhl4CKL07KCXweHEzLW9uHw4wdqvggnNuYcG3VbeknQRRy/ZkoXHv4XPaXmQr+
B2EjNNjbvLXn3AtUOUrnM+cTATsg7uJA2XIWxvoGZfRtGtBQ91mY7wgoGdOwARlu6SOBsCtfr0/D
ZV1F+BjCdTyYJqBFKT5GtgMHuZfRD95U8iRt1K0Jnd3tdXsLXuds1MLqlqmNkmIKb5A5KSQ/Ta9s
iw04iMCvl62YWsrcndoSufBlGsX6KJVgxtgpoenVG+OWZ93Vux6ZO3lrP8Zrk7lwZHB1oKYO7gAV
1TBhdJHeO3rfYzKnfXfMt9G28EFPpXvQDHlwgnRX74z34bF+kg/rcdWSh1AUA4ypHDuJwpVwQw9D
wZDqNngwroTzDvRJh/SmOWBqwzKMpFVRg+UdfGJQvKZBd4nMKILVtnF5R78TSnejzzbqp8wfXhWw
tabefEvvnKD3QeX14Bh++n09X7rkMFCf40TquGVQhjw/SGpV0rST4RkVE6Q89bdRhrhsWj9c37jL
B+XEjHBQqlSdop7AHUJfV98DZ7yJvmqPpqt45vAfFCAXLjHUAn+PSthKjlyZrDUwKtmMD1JufZU1
Gq8FdfyaEn3gbyMoJpxPXW1GppY62DKAM3PpjT1/vnV7jqdh39Y83uI6cYV1S+VtwyKthiFFUhM5
CDjqcXYRHYHqALTUHfWuL9SaGeHaGhuqsyjCu7e2GXC8b2mfBepa/mN5N5wMRjhsU9EoqVppyE+G
EbK9UAQOa7SLAQ8ePStBGk6rTQhr4xJOG9jJ7Jby4z2E0XZ40g7RA/BPR9sHI+Amv4Oe63r2nO/p
i/1xMkrhaOW5bBi5jCUrJfseCYXYrVTsxsII4nze9Sbb5uOq216IrdBR/nufCActz0YL7AYYKCfa
wpUMHZstT8CC6mIHwHureGs7c/GsAb3gQInBQiVNiOYA4rWz0kISEr0Md5Zcv+aluRJtL6/ebxNC
+IacemSY0BoL6sR0BycKsjl3Z7bWdrdmRtj8VtHWs+Lwt73E2R51FR3jZoyjBlHfv3rMVBNaD6qq
OaaFJ4QwIN6SP2stBLtlKF52TbVhdnFLyKqPulwb2MGD6UOnD2IPgh/MszItwWE4BrY1xS91BEE8
pzdt//poVqyIBTC7ny2NNgBxmc6tjmaqpH27buAy7lExTSjRckon+QJ3ZM2GOZl2heezhJqh2sl7
kPA+jFORH+YWz73r1paGc2qN//zkhaklrLGh4I0X0Ag2VHl4bVVrrSt3IY8ECkMMBhWhJZoktanU
2YnjX5cHyBE0v3oC8p6TTkCzMnbhBn1nN2z0MEMULT3/9SGeWheGmJOiTCSZTlDOc+4x2ltpMN+v
m1hw8qqlahCCgSHwXJj8tJ1MIx1rSIh3wBGqm/INKsyAAOkui90Gr/P1ZrfLswtr6H/kDAzmZTXf
miQIAM7o5VKz15I9VDJUKftPK0Na2Bkg1teBGkD3EtJ/gkdPGquYys7g6HGZvdj7dM9fHWkWzl6D
koSbQ/l4LQVweYuotoETjN457JaLxnIbMMLcqqHnaEm4J62dOtuHrm2ebLopojApV9CfC0ftzJyw
M5yKpvLMUNwxMqg6tz2Uju8aLt0a/VeGdA04MQ0cbWKeIWprJikWxtXH4IUDb3CDaAM6b5lBViog
C7E9plCD1hZOtQVhIsELOr0e66TquPIM4M/gvtsgTkP9VYPo20e+YVVagm+E86v/zKKY0YQmsQzO
Z3jELpw8CfAlADoa95dMlQy1nR5dB9meeFKIuv1aDWtxl/4erpjSdGgHdzxhCVlu/CiLfEtb/S9f
yOfjE+58Wg6lpmdYvAHCzur3SvtSGi/XDxtflGtTKFyRVkOlWjFV8EswhdwrU91+m+ao/Ukb5PmB
DmrxVFNiig2aGbXhj4ZUh9c/wZKPhjcBAk1GUQE8sMJxHxuGGHVuBkD0ycOsobzLgvZRrZE+QptZ
6VlB8tZ8in7QGaBRlGtWWVOXttHpBxCCucKxUEqr8QGszqvQRVjXrvylRv3uh/wEAjJkNQDzTUBj
4tK/TpwD8CaECTQTCU4dYh7C/IMOOZlZnQ6BZL45TPdxRF15rVi0PMDfRgRvU5Va2kwzjCiODgXY
Z6AOQTv9ZBWvJK+968u55EhPByTcRxpNSWNA7yUwyEOa0c+xDZmrKP8cpSpkJsHeTaeVQGLhTuId
vIiNMYPmBe4DJXTQZaQJRmfqu6ZoHTdS6I60zVqvxZLTPjUkHMehSrMuLbIhyOPUY0W9bxz72arK
2Y30aOUSXFwyiMpAVsbB61ek16WFVNl6Hw9BBulgUHlyWr4sHaH2gj/j++uLtjiFv62JNB8NGbRa
p7Cmp0+qda9LUEoqCv+6kSVXA2nJfw1JZPQogEB0GKQMoPKMvrNJcov6az9vSqrhlT25zvw1G42V
3bhgE5hlhLKA8aIbTUx2geI/oXWCZBfXAsr33ZaFCPXWq0H8mApu1EEIhrITBwxfdN8zXaoqRy9Q
MLyxPmtHdJ95JiS7oh8Qq/nvwjBAk9EPCe01/OEinZRG1InqDOaGZB+p1mGcTT9aSz8v7EFMnAGn
DJ4q5FiFC90kDhREinYMshzQohFsTrSof0DwJvfGEgpzVgFh6et7ZGEjOpzUybKxYqiO8Hk+iWYJ
G6miKVBeKEfouOaOm8Ro5Wa761YWSqHIfCIgAkoMPWEXoQopE1QxamVAnmL0i8HTAy5LRfwG2BcW
Qo4LQmtApqy31S0FSWD0AJMSeizA0i2C1LQ8GhVW4o1NXgzN03HBUagPfsJk7ptH8xCHa7fb0oye
GhScVm6OnapNSI+0TutJ6DSGAAOoPFcZ1hec49nAhJVz2pnJ0C/hJTR93+2Qyob+umvfc0Ku0ke5
6Y68rmMLF/LnnCHl93wKV5scJ0aSgj4HQSeS6LEZxocMPXeDW/vkCVrleRys8yssPbo46zFubbgW
MPHzk3OyTfWpZaZD/yxIDE805HJm2h4g0SC+W1vB5T1jcl41lEJR9eVLfGLNgcjLRGZY0zcEoo6c
HjyDkFvgbIaNfIju6Erx9zKyhX6oBeVRjiuBBKhgT68lgGA5jSd1DADfI0sJqG6tUp9f+kxuBjpm
XP0U1TRhx6RF21RTEqFJ/dgd5YCBpMXnj1dQKb8N6X+ABr+8DGAQ3Ss8Cc+1BgR/pqhGriDchcGI
7LsaAiekV12TxHuopnyfG4X4dHB+VDNExq47nMvDcWZZfKgojUWKGQwmQT3pfg4WAK+FSglQA5bq
ZjawdtfNLS7g74GKT5M0NlmeyYCUsDp3ZelOi1eik4UDcD4g0auQKrZHjumdHgbkP7Ut+cL5TJhf
3q8r7V2GlNwYqlXgMrHQwiusm5pZaeGoOVyL0Q+epuvbhMWhjkYCKKO4cwoFozGrV6KVS795ZlSU
LWx7c4qMAcT8sW09V1EyujKoi5XOWqNQWDje3BJUPZBZQcOT2CFRDjKaCnVsDqieBzOQrYqM+qbu
Wptp19ygtrsysuXd8dse36wn7gTiL1LECoxsTONXSSttP5P1taD8kjHQPB+V4CJzjbGSxgl3zDbY
qoIZYrQj8UEOOLrlvn6Pb6KN7n5UceIQGMl1bMACRO78IwjvOqXJtGYeMLFoj9uYtWsNofkFXGFe
davlvoEmOWenbgASqNfQHcs79vcUCzt2TmRo+lkYfA7FMJArVd481SHpyUYq5W+ZQQdvMFeJMpa3
7L+tigniiCWlBYnCX1oSSouXLM8G9r5lezXoITkJlnO/NtQ1owJEYezLlOYRdtNcaKiezkfAIFyH
lsF1l7ZmRnA4QzVIkBWCmTb6bAFzzRW0tFZfcZyL6wZMDi+yIBEoFgwSaDhSRyHQ3HUKYzcqGQ2K
lDa3xawUu1k2En8oo2grEWONjGohkOGXEvqz0fiLqrzYcwidY2hp1aC+H0NkspIflKE7ivqWJ4e6
veXPiPUTchngI+0C4QiASBEGIxQ+9wRpPIEhFt2bQdHMoQVdt2q6kXTE+tNrlK/5uYVSPKyBWAXk
eR90i4I1sKEBqaNOw0d3TfpgvZY38Yv5I74ZWk+9nzdDQLf2QQkgSueRwKGu+SiD1vW+WvF/S5cx
4m/OjAuKF6TOz0fdj8yhWi/jGV/H4VjmfuSANyHKQ0gNXt+0a5aETSvpvcRGDRdXAu53aZg3dWM9
qQZBypCslf6XoqnTUQnRFGU9gdQu+P25s+OUuBX7Ie/yHT/1bRx2up/oKxO56GDRrqhZOsewXASK
VgMx9UrHTI6KG5f3cbFRgSv1Ww+spF71qdV+GPIGhd/Q8fW1Xmu+SucvbtyUwJDYKtYQAaTgYuO2
pnFXY7wFRIj2MYmbjapOzaeutOpwQknO12cz/Wl0VNnFTuc8SriAj63UFT+uL/KSZ4KePAqNaDGH
aKywncYRvbmkgmTE2A6enT+a8SNj5opjWrqzT40IO6nK1UgtSxjJyMuYPmRrzXVLju/09wu7B8gv
nUJkFKCg4slkRyeFTF6leGy6tw2I/oEy8L+YNFMFKYupo/tYzMtYvWKPegnPQzVEwCP65W3brYuV
h8yiUzV+mxHZmufGdqxE/Sj/kQ3wxpDARg4N8lsAjfn6Z8WDopk07tdKAwtAZGzOE7vCnujnCQyc
KDYHTu+STf9AnxxQbSQxgJeQLn29PpdLXhz7HzhB9OYboG8492dyFnX2NEZIBqXfa0Kg6Tp5pd24
WYyO3g6P8OvmPsKIi5MHxgELjtwC9Z9gr4bEOqt/PbkHBHXppg/ZMQ/Xuyj4ERYNmZzyS4bOGDjG
hCNu0pRCX/AjS2Puf/XPqiGC/5W9eKmTjlAVGGO8QS28L1TxIWqAUzVKE9AAQ7q0DpzSGHeMSskz
I3kaGq1daa4y9gW4X6e4OYBW3ZZwRdYk9c06T2W3n6G8uJ1jUJ96TVXq9wSdgY/QqwTbZqe1Xoro
oXFJ1oyO2812F/t5XVTlXdfIRrTmk5fuAQCTcNNyfUeU8c93A5XaSKUThAh6yHVzSCFwmnfpZvRs
F0IVd2tUCUtHDFBYZAhBK4YM60UqxASLQSOhRtX4xc4p3SosN8WByy85e3tbodvZ2K1sQO7shH0B
6nckCXVcOoB2CPsin7O2iIA7CyBMFGYTKIBlG9q35FYFX18xpT7XVjYI6oBjtYkN6xE6vSt7ZukB
DPF1Bw4MuVHe+HU+zai5a6VaoOyeOW6143RIxbfO1TbaniOrSHB9yAsn4cwavx5OnmxSpHYzkSaQ
BZV3UNxMQXJblm9qAXJGiAY1oHdGZfe6yQWvcmZSPOVdYZlZzJMlI3S6434C7XFZ3U5WdIjT5oCe
5bUGXv4bxWUFNR38GM8+gcP2fJBo7U6sVEE1t63VZ4eyDa2msG3mvwwK0lDwdoBf4DnYC0w1ypha
TQyK09wf2yH3Ggc1qjX+zKXZs1B5sqDzAG4zcYuWmgTcNAEDqwYM2mAqr6atIyjL6LeIFocY4ukr
XnkhQEBeix8KG30vcMznk9cogwJqeAAzJGfLsrdo/BNK8z/fx/+N3sv7XwvR/vP/8P33spqaOKKd
8O0/b+LvDVjzfnb/x//Zv//a+T/65131Xjx1zft7d/NWiX/z7B/i9/9p33/r3s6+CYoOFLUP/Xsz
Pb63fdZ9GMEn5X/zP/3h394/fsvzVL3/44/vJVw0/21RXBZ//Pmj3Y9//OEgGPqf01//589u33L8
sw0G8v1d/Pvvb233jz9U5+8mJhypYBR9bMPQMevsnf9Ecf6OjmFZk6ELA4JhwOT/+Bu0jDv6jz90
5e9QMNHhM3UudYYizh9/a8ue/0jT/26Bf9viD0FDMyBr98e/PtfZAv1esL8VfX5fxkXX4tNwV//7
QKEQilsT3Lyoc+BIAfshHGFdGxRoz5uSG9UTogFz9mdDax51ZoNyowVfeDficiDgr1KmPNnYg654
7VQ8NxD2dB0C+Z9xxI6KNHoHjMDoN9KE/rtirLYU3e5y9Ypme2strj937r8+NCYTPTGc4BYTcb6R
C8AdGmWqQPOigfy/y9mdVqB5JZpyvNHecdVoQRUZmq/Z7D6yHeaWo1ludbrKlrA0ewjnEZwaPB9g
8A964nMhYR8hCUAkN0nn2E+jafQqQ27CGS3q0KDWt1Zt/nRYx5EnIHQtilH2DWf+ebLZ/lzU00U8
f0L+mo6PexXEbehCEoM7QglrIxJHXobuGrcBoRkj0k1jzMiU55G+4vQV69yPWIjIeb+J5ig8tFNx
q5+PeiBaRKA4HnmtovW3FW6cgehv0tDcNVKXBoqa6iDpisznRE5LyFFN31Roxx3ntssPk4IBm/I+
Z+yVWn5Py+RAqHrDdKVxrYxVYHBVbEDHJnmbsmpC3q39URLosreKslMkA90c+UwCbCu3GePHQa6z
XZN23WGsQOHQj9ALr2t0niTomeqSJH6S69bV1Bx1s0oJQXh9G2UkZEPdhz1N41BpbetYoMGgHPJD
Cdbx6inP5+kZ/D4QvNbsoLUpORqZ86nrgb3IlPzegGijlmeOV8TgFiJxHvvUNFu/USIDCujDz74u
x73aPibYe/c16zaMqtENSUDCj/t4M41j4cmgpfZaiz51iVTgc83Qj6ck3Ut56lUzu0lQ47lppmFH
MrXbQZx4K0E6x2NWzrZZBpAEa9qNSab5Ntenyk3r1NlksnbbsZGFhhLfQBVbDnS3l0Z6aBvijQU6
KhUDSDU8ly1/NKPndCifM+jN2TrdGHr9dW7UfJNaxitRR9/J2gz8FGPjmWA28J0Ixf4pkiLXiXoV
5RFpCGf0crkpmtp3slrrN7o1HTrNKfZWFM2+1SbFnTFW95KdxxuI5LZ7p+q3oz1Nh1oq5p1mdS+j
KZGD05BbUko0VCbgSRtDZ642GPmt6dS9lwIRtG9flWrqP1U9GjWpCrHiypmeOoujNMtBcanT2IHd
NeiQNeTbcajUQympB6uZkk2kKWyTtiC4V3oSh5osRVvDMuhGT6LcU2OJhUNR2Rspij7n6jDBvvGT
OPmwx7tQci27HLasp+5AbMUfiNM8dPyLzqTPUIH8NCk2VCY0tfIUCaVo2RqqQJpKZ+Xq/ghsTv00
P3MIJVHYRlEad7jgacrCUvO4SiJPjxWIIya7Xu2Gg64TbxqGDR4u+kGzozpsrK9xVUooRJTkdsjU
B4ZG4X7O2TMDcWoCerZ78lzFqh2AyMmK8KVs5OHQxBnAeM+Qm+zhNSXNlZxZ3kZzdWMXU3zoV6WF
uY84Hw+6NJA85Z2NNm4hoWMDPHs6ZW0aeUPdFL5OC+dGerQm1J37Wu+9rh0sX42NncQGt7CHI7Pm
ciM5hARlla6gEvXLD6NC2hGKTVwvHcLYQuictWUWK2ONWTOyyUOeowSWxob0BdQH7qCKIXt6quhH
lX+huj25Kd5UQScZve5G6KCXvYqpoank1d4uGnpTJSoNGg3nmtlHmvQKYHlQq4/62LmPHFwGo+oR
plsBwHvlEZUAqGA0+oFJ/XQz1Gb11LBaOnZ5Aj7uONFeAE+fQ0mRf1paq7q9xsirGuV6IIE5a5NV
hLwWVfsFdYTmHqKYq901H8Wz88XCG8ZycBMAJ8+54M4dPvbzaM+U4ppT5jZMZHVHrKw9Sp0kA0eF
aldH9CgEykl+aWzjezza6buTGH5plwz3Qqd4eWdYdwRZh92MuCHLBzTo10V2p5s5ZD4TW32OJ+tV
UqbitoEA6SPSTHmokfkpmmUPfXbGtsJjA8drLB5rAotIOdkbNG5NTza57wFAnN4rZADvQIliPTRZ
wW41ij4u/l1KujfDyaebpjMVd6Im/A+fVTMmCjC12l1Bk+Fo9ErvqlonB3I0qD6ziZ37NTWfMjbm
PhcxVxnQjoXd2G8arR4KXZvfowapU4YGCNWKH0aW3zWIWLbyyIpNpVrTMS5ZvEvkiHl1Y+vb2uwr
HLUJog5yX/syM0wI7kjVTS4r+GJDEY/To4Wglv1ZovYr2xLai7AmRRinLRrTGCvwzJozN4aC6gNJ
SeE6zKm+KdKWjn13X2UluY8qK/FmZ9o5qJ7fmFXc3Ei4HyWSKzun0esbFc7Rb5UG2BJztra1JIcd
isBlZdlBrpI+BA2c9qKM1AnmWO/DNlfVl67XH6RCN5+cOal9DaDuWoJ3rnsDm7xWnp+kpBywspLx
WKaN+Wh1BcQGbWVwja5vXWRgH6Uubp4Im+3tYBcQZmdT84D+quk2IxlIeg1Q6KlVc6OiPvCg6vDh
WqS80PggW2p7sLSuPeAt1R5i1q5phtliRAkIA16yHPsMqBTwZzz3eRLIZehRm2ophxq0YTzTmkIY
rsiPNHUqqNbXKXRp9PsxLWRIVxiVJ8kRVsppnZvZUd+ZDGEjPCyGsEuMY9LM1cEE7sOf8hgRsGkg
NTT0abNv9OhpJsP8qtn9Y9lP8oOBwPshj9t7NRnzz0hAFVsZrTQmI/M+jrsstFIQi+kDkfwGGahg
ysfp8eNLDgZgu8nbOyurvbGtOlCjDPYx64tqO+R25CG4gEObf2jTCFbrOCseB2q0fpF3UdhOX9pe
RfKvG+gGeRAasqicvrbl4FlpXH2aEnl2WYX6cqLau3qU2EFpVHZwEvuTleByMTOn3RW2kt+kpp6H
OsuxGe3cAPtsZvjZxAxQxLJsF0VEB5yh778ONlTr5Vz7RLRC2yFZ1Pz670bfbuNWMV+i3Kz2tBv6
tWhVDI6xssCJcQy2xtU4HOHiTIc+B8BLcVy11UIWl/2r2Zs3ZIQQCVqXaEAoKx7zyCrc1orU+2aS
U69kRN9Zjas3jbHRiyLz1CkG1AupnqfroTvef+dpdUTTmi6DDxxZRTCcXzpXbWwcSiw4V6bGQQdS
6SOENbJ9AdnHBmESYrZZQQ5Hy8kmUUGH2OrRa5cUYCnq5pfaardRUYLykn9p6KjtC9yUfi1PdymZ
yWFEDvKQ2Klnk/LRaMs6GAtCXywVHjh2yvw4Q2z1xsyge4pI2rVtxMVOVacvamqOmzwHnq+8m/q8
OsSqgVb5SK0/TQD1eVFZbpJJa46kc9JN5cRGqBdz4qlNob3UgFKSDnlQtaSN2zFcbmre+Ang77uP
7z6+NAYKaoBrKC6BN/XKyFa2CYi1n0FaREI91YlfOikaEmcoBSPNlB8Tw8yPPbE6v1fz/LGwRj8C
ATJY90rVNwp4td4sXqW0/tpNo+lBY6ra94o1HCGkzcLRGLQHFcGzhyKZ81qM9vfYikfoZVHPzCTt
lWrGeKhSBcA+ddRezbkrEFa2iLHU9qExZAlkr0icM6DYXgrrmzQYW3SqBZ1VzY91gr2eOg7ZmT0x
D6akJvu4Ln8YSpWiok+UrR6Tws9o9v+Iuq7luHUo+UWsYg6vJCdHZVkvLNvyBQkQAAMAEvj67dFW
7b6wZmRJHjEA53T36cagQ4MfgF0azGk6lNEpH8ZNO5K49seggn/hWkPOm9zsgGgE4NInRH8Gp59X
vvzwWz2dhiHt4H86xjuAjJDMhTrfAz9AKG80I5JuImFlkklWaaTblybVF4nmiYiuwgJAD5zM5lDk
s6kRaB1WXtt1l3FpYS6TqQA7Cf/PSFEFwzqh2m/CoydDV60qYyffRm679C7cZ4yOl3lYhrJdsuzS
QzZ1CgQsWEd/vWHzhLn9Sn/P0ptL3Pbmgw3xX6/RT9Ib3tuCA3vm03RoVJNWC82Dk5r68PTzaoh7
B12nrz68a9Gs5IZLsGw8oJc2VPNHS9fkbFGwlByx4c9xloGgXYublZDVWSVOtC9qK9lwQggnTCZt
sapLxOWyQyLPP5dn6rLMujnOYsA8V5w7US7kL2zNmBuj746MXzAeVcTsrF6ncinW+CrHNtx1Hjd1
Ori+wm7s5+sdVQ66uyom0SM7OHlB/S9uqCLqSNinaLbyT9ZIxHfPbroP1G/PLWwo6p9/CNN7nMnt
2qbRUzAFBabrJcIxuwFjt5yo/XTIxVLUqxTTzZOk2PYNHIYKw4KqCbru2IturQF72u2Y9NmeQMJS
jV4TvASPwUU7umgTRKbB6LDzdwuXfOt5C4Qlos9hjTeJYNeThG7NJJo6TpakiidLbh6aO2WN++cQ
NzvCvPO1Mb5/cmFPqlR70yaVg374HS83FV0BJwXXnze9CeMyEt1Qtcjmu5qOJSBH6Nkhm+u+oEi+
snWSZTgVWTXHMakRNAO7FDPYk+9l9qhVWs6+TPd8wAxyC0vUo5ng3OmUDQ5emMpq8XO5H1qQp95K
+usaFnAmaXBnxjRLUbOoJ0EitofgucSSrff+MGbVBKABfboYYeXW0XJJg/4/u0eHk2/WpIgPA7ef
7cqyC7qicvHJLun4vBvYNP7a4s9lZybCN6N4dFr/79AvQJNUr+fa9+GvAfDnOaJC3eJIvBMkSf9O
sb5gBEUj7WA2bT3RaDxBx3fgIIQuuEvkSxwMEshBiYV2HDAdPDZhAXxBFWcmMR3fJSEKZ2u3iil5
6LLk5hgyykdixKVPOejBiLlLGiKdNEOIXuXyOTkNLXb5MEFhkunjmo2ndoy6fc6y/36uwYCA2LrA
Na6HiZMn3fA9Q9uyZvmnP3i2ItOIeNQl/C+XzJ5mQmpvDt8NcMvj+jioHqO3rMckrr+QYt8Jm+zG
tZUlLDvja8/4t+3T7JrnjB7wnAabAVfhEA96QZedrc+5nSsRifV9KWxSZwEfD4sa5s8CW3Jn82dM
842YWBiij1zIl37WWBfi6COiuMyRr7wDa2tCjKtMuPjvYsyuoF3sbU6yDhX3elezl7ySiFzJYKHr
nYPxrS3cscghMZKzH25dNslr8DgkbBXlNHz4jQk/Gjdd0PbAUzlwJ97Hw076qdsyE/+NYUUPJzh9
y7Aj35aflp9GmPJJiypQiBDoejpuPC3TjRJ0OUfQooT5AMnK4MYyCtJqDpt1lxXcq3Hfvsp08Tds
CNQh61JgSTNGUWQwvcQkuFCPNU9pNLUlxqrSLTIdhxO2jeG09nOydYXiu3ZpDzZJirtN2wsL8rZ2
o3Nn7jy/MmjjQVz3/8TcnvtYug1pAX42/ahOemEfoTdOWITXnp6Jtd1BreoTrlR/o85Enx1ndVBo
uU0wWliJMWmfGjI0KIuGpqY4d5WdabPXUz4ARYOuiScyuCir022k0wGSDnrK+RhCIIOYjUBk/aVj
SJ3VfDlkIsMCNTQcfUD3G3oodYRLvXgWVN38iWbX0Dd8A+ONZhP0Rm1VMmJbGt6HLhm+Om98Wiel
9qKw3jFTXo7M9HUTzZ4+FesCV2pVpDsZdNFTn3qHfrYAfacWOQGYfhFqHF/sY5uGSeaJrh8tyfLf
LFJvIfIe0B/OQLXwvPRJNp+snuYLpkxLoJUgkxDrvS2myT8DZ8Q015z517jJgW5NU2nsau8u5s0m
GUktepFvx7EXR8WDBOHqbVHKttV36EuKoxcNAa5EuNNTPL1Hw+8up9HLbDTderJIn/wOkqI00xut
PKBHMVvO3eTya5sUqlrxXP6ZzFClZMZSubgFeIIAaCNo+5Y2wV1lhmBqcqEgNzuKMzKsZZ86D+Di
GJ/zRr1iohlLCnoQU7JE2jqYmatXDiEzVu6/Q+yJMkuQTZ3Oy9GHj/wpne1Ws3k8k5GSu5li7zbH
T7gHw0+ANUPdZ6gnmsK7FxESw+LhOYvEcRCFv0tDB+GkhnG45nXofPiyi5Z/oTk8BKoz8MRp0i3R
bjgWK/nuI9eeonnl+0mj4/IhhLhh2AIZj1gHLm1A1pcsXy4j5AUbXw7wYGkTevKnpKmmTvZbICTw
3chVfo0trpAf5nS/ina9cPG9YKpUKu5BrKXhx+UHLi1VoDxsdVl3NE6uN+Ux+HnHGAFL5t6iE0Cf
mrS8vwJmWD/SX6PLho8ckMvVsXSTN/q4BJ5pN94cmd28+rCtLtJ/6RDIay8L3A7TMyl0cPr/QzZ3
zR550jeKuM3NGABJG3z9RtpUnGU8eYjDW4p9E4hvFqwNSifRn1k+fnGD+OKu9cw1UuZXmgANHmNk
YCjZ892CSej7zyH38mPc9Tn6MRbexvVrsl54RWBwcaO6/buGAYR6C2tQOwZ71SbxERLXvBoGffWQ
W19CJ0SeGFJ8Dl2j/3h8mvfJ7P3XxMzeoWb4DmLh1dzrpqOU07TXItRVMZGuLOzAX/1pGhtkp5rz
OKQxdDk63fEx5+e8I0gJCNq1bNfCXVXiwUIQfNFFeVxXIbVVkcxbJKGk58wJ+gQ/jppO//KgtQk+
U8Ox2RFyB8Ivd75JvR223+hEjQ9xsBFfLcx0aw/Q1wPfGGvAMM2e2Jzss5jBWm5hd+tN+Dwh05fM
KfVsAlL+nMxladNjknn3QOXkhv2MltFCK1Uk/G87aowPQYC7csTFQREz3fW0JickasEkE6UUBqY/
8xXBcqsKzJEZFW1pSJKl9CLNt5kDtNGBfrivkoYAwOFAR7+ds91WFPNY+TrmJVNcHv3Btb/0aSIU
TkJjI2ClLw1wKJyG7L/QjsUtLhzMCKVbz0mWr+cIeY1BauU+jVT6LIFt7UPzrWKXXIOZbylhvKJh
gWj3KMRekrXpb4r0LwzwNCCJfnUy8OtoWIJ67oO2lCSd7j+HB/nSBFwhhU8WpzSJzvOq59sQx/Jm
Dl4umy26tBc9Du49cQfbhyNGBFDKjAkJj4EXBcf58WoeegaDxmzdOMt3mvbjHXnDw/8eME93oqpV
t9FMOVhAqjdTkHpbZ5B81Zv7sMKArZwHfYjW9Hc3Z+yzWN4dEREUnQlcnlJACLonA5IWo+ZI2MT2
I6S9pU4BrXdpI76jGCMLI3mbRmPrUIz6qaMiLOU8GkxruWKTBUAaqMrTeoRIF72J6Lfz6PPtOgcv
7IHBOD/+1cqe1SrOYeek2vZSCI17FbvDSFeM6D0C93TszDsK8S8vRjNYT06kH9zOw1atPtv9vF0S
D7PjUJNcFVwsT1KSV5JN2BFIICs9hhofeYLXag/bRzlUc8qnt4EZCsZyiEs7qGkrvR6PQYiBl2PH
yTMNl/lWQF1xs7fVwPSk67PsZFv+L6M6383e+Jf33X9z26BPYaw9mSLT1aPwr8cwr9ZVLhcJZAFh
mz7qw1jGRzzVIQoZP7oVMaaX6YB+Ff1bUbOujZ4XYCE15oeS1yD0fkNSidxx2BNrv+93DSJrNiHD
FvBTQuWq/UaYACLSOEXip43FNsEY3ssI6Gpxw/Q+NnS948LesiCc3jl4p8u4oiH8+UeQO9DbIYZ1
TfyP2I4viGXuPjiFYprR/Ij04/w4s4JDSLWyEsoyc02sAeo9t3/NzPzr0hM0yZQDsSjC8+S84AYG
rT1So1RNdWc/owBNkOuW5KiGTAC1dnbHWX/EfzmdB4i4XieRYvmfimgXN/1861s372mqedUAmj51
kSUwBvLZp4INahG3z4oC7gb43e6LbM2+x6SjGyYTu+00ghIXO1yME5jLEznsyXiS3U1k8nsiBT2m
A77fs8YrjZjGWyyhMMxNVpmWIFwL99XFG/+jtDm1KQ23WaGSp8Z0Qyl9igatZdHx5zCrxuwzWM0u
MscE/ChO4vEzIPWPuMKfLdjEvVsBACTGp7bUq6sWoIoltWYEFT+iekp6eVsAF/6QWIBZIN+cKDuH
usFq7wG36D1eOwrcjg3wt8TEu3khrTYvE1+rniE5HbzTezjpqJomEsFrM0zrXmf8dfTSukim+WOg
jT6PPnT3aALMMiX/KIPkUHf/gCZj3o706YvnWrsVhKGjVwYbiTrBIzhA0gd/WofmX9bk3s3ECX+2
BMAlX7cBG9D7Qlx0TWP1hCV/gHEZ7tcnJZa2Fhq/2BofngANMEr/ccijBU2NKdJDSjCUH4bN/Ilw
dBQF+RdIhfa20p7uYDE0QPYs5srobDounlu3OeKCn/w+eF505z644qi/p9GdCQJCKpn6/W5KYEWe
NlN6m1t44qE1bPfUs2+Bm+BDDFqQ1DzqsIPoJD4hBRIePB6xqHKKom5E3m36R43dGvXihc0lsmI4
J4/D+vAu1KqP34Ixs585HjwAHE7cV4GGQo6h/eoo/U4GGO/iV5RF1OkznBmmS9+Jc+C75jjaHAdf
/ucHk9xFBXbFSW5jrcaLStwGAJ+phrkNdlmTJCeYg9PN0NlvDjhqB2vw5anxOnQl/XAI6aSvkIbo
a5p5+gpgwtXJEveXtaBoXolaXyEffPZM/DrZJb6nRaBfZ5bWIUeM27igP5QTBlpU1J2xq9MzVT56
EKFxR6/Xbjb+ibfYkVGPfS2eyc6Jl3FMUfm/cAaCl4KXrS6WS6/wIMfB0t7aIWtvmsBXUvj8MhZ8
r8Gkv8cLYp4AMP/HHoA8wh3a0gvf1vUbSOefzFvTXeA5EpRJyOUVDKq8ArPHuSrQbgEYWwSKMdBZ
mP7MYNVPEbW28xMMtjOsAMexjezn0MWlUUXz2tqrIau80qk3FxL9njE397exMXJGfNfd/eCJqT55
gQ6oL4mfHsY82EWNIbvowVxP0MWUoQbbsnCR3WZSZDcVYjA7R3v8uKEnPP6fKuFuOzcz2qSkv8IL
GXziyH77AZ2f4DGpt7zxGZ6HL6Vh8rEStm3HIDl5GbAjnFgYxQDEhELkdeiX7E6h98E0L84JjLjH
E2QPpgTApjZsXdymE3266WmfHAYbAmclORDJEdubhBDs8U4u/d9ZzDPiu8BU2sTlHy2+tUy9dUJ9
GSP8iUlVerMXXAovWz/wq1jXlbnvIGQdm3nbdkCf4gmwAQt1VwNXCHY4u8nLKkJxmgTE1lrrh7Io
RlgYgo0OTbrQ89wgJtoFK4wMVJnYif9NjQdDYREnl5j3n20IVqaAmSu6zzHmlYWeFvdFpi8hN+YC
4Zo8Qou474zOUYw6BW9Oi6ltMLolZzLa9FFCDo+zB0V+CqgEp1DZ/LfnrezVW4T6aLL4SUkKFPfn
QXkcIETDVkCW9IgapmKYbf8X5oqU0ST5W5iv/baN278FGMm9CJ3cr0v+lwePXPNW558Py9sy9zx2
zOZoLvO0uya9CK4ioFNJY+TbN4xh9V9jqGLGGUNn2B4u2uvXjyiSJXbczUS+Gr3Y6ww9TglBTHzy
8R/mdFmuCSiOTRPW4BE0XFfTnBx50fWXPF62fWZRL3bojc1HFoAGBJmkTj+v6CroSfNNgNUcNxBE
9is37O6E5z0tQ8Muo22vXoRRrW6dPFSIaVCjwR8vayemM+CNLRdB9K749Jr7nf+crl16AQndQPLT
wfUdUOsOvsxyH/q4+kHQpq8RaBdQq+7uJzZ5zXoow8WCjg0StBdcwPfAxP67aVAbQpJOoLL+FhOL
UWG30dX1xdGyooEIJZfv0QpCRpFePzZYDK3D1fuEKclKN/k3SjrvNYEKaUvyWRwlFVi9MgHEIoz4
NkSviDsCs/TJqm8szL3XgFYWbpiTv6DY5zzfTmmEW2xJ5g/ffaoCDbIy/SVaVfM0+kTduwkz8hnz
ngpC/oS8bY9pa5ub0PE7jxdU+xR4WDlArlrOtLj4IiAoE1qvQv5ms1O2bV8LCmaX4M9pC7McrNP4
0mI+vFC/m4765xbwzGvHMMi9GlgNYAX+hOdVAWu6zn/t+xTqOw0j45+3QcfTekJ+4a7LxFMbdv4l
8XS4nUhrd1g+q+6By/4c+rjZp12UbnBhKBw2Zh6XM+naTY+7YZ+72KJgnb56IGa7WPbkjTRAfnQk
sY2PcJ6VyYxO5YE5F3NW6tygFSfS3Bc+izMIOBTImGPdB3SR2yYv9jNN7PMStnuoZuKNcpz9csaA
g7NB3ZgY89WdgYqX9l3Vj3F+J8ijOxhMDG5pXJALPsduRlNazk7y5yUrhop5frHvFUAoEDsbYobx
pFCjNJLUyJSW5zlG+bEwAC8gYO19BiZahgHynuEu84LqZpOgFHVLPJ37ycK9gYHVt7FHn8c+V+cZ
C3+0uAMCVbwr7zQ7r0n4yedMndliARYtXz9vinH5cKvZI2AhOP0cvFhBPDb64xHU1EXmXf8rbuP3
hom77pvT4En9FKwAQWE0C8+R/K3h7VzapY1wu03tUCKf2Oxp4SARHywYXM8rjr2du32DGkaKlL+T
JYqqcNCkXFAjXJbU+xSNf+tk1H2T1t3sOn8lURvVkib/SYASZ3RKcVVAZvwe5f/l1sNt4626O6yP
bPmgx0AUxo3TZ8idAlBH4XpMV0iZlB7dYYxhtTeuU/KCXiitZ2OXbSHfilw+8kr86cVNSY7yy41b
NufwAmaxDymMzEC7ia1YFsSsPorrLkQrQx6HDl8nJO92zUOKMKcj2S0rZWXykCjkEqBqmj2zlM43
S4wEf43vlzIqSk3zBmMqA9kr1STH1ULw3UaiAJBS+KXCiUchA8lCNimQknI+tg5AdJhh46G5/HAY
/950EW4U3XXBWanYP09+luzFgORA5Jgq1BMogydYdKPjmnnfX6Pxy1DHz6nOvsY4bV+SR8EwpTlK
Vh2yY7KwouYDMMQxJ+nx55Ao1tdqbKb65ydMg5tRqmpZwxoCnmzPuCTnmfCixsbzOcJIa6fWHi1e
XyRHTR7VNvsApthfsx6CH7SKSdnZVl41PAAuHoz7MiDYfRHsvbSPLk2kvCfkmY64G2h64ODaaMUT
W6H/HyqUGcNTx6IDaCH3xxMMfVAWpzcRJd2ZOCjz4Q0DLqNVcH7Vsf8MOZ0ErFJE20z/A2pvj3QZ
TFuxwe4SIQ5aTzVUW/QSeBk9tZ69R3PgNlr76d7juf6l/UszY8hl4RGpu6no975AeUQh4bmD9Xfn
kfsXmP+SHW8gGZ6bQN/bnO9/GGizdghPy4CYj9lLxI2/m7gFO42++OyRAMtYCIFojPm2a6Mw/M4s
yqCpQ9oaC1857Ot+w97z1Mw57utB16jOxl9cQ0Ql8FROuDGOKlS836OoRQw8z9wxzWyx8WHRBJ+F
hQDnn1Dneus5BQC5leg8joMZZnALI6vWYFA7LeCKPwNLvymGPs9jgDZmHdyhAu22nq+avWHJW/ZD
JBcj4GRY3R9xjv4pSfbRGsQ34g97nSSfMZ2XfSghYcWTgGXTt0PVNMJgE5fymjbm4lOpS26zl5+t
I0fvXbUkqQP0UsdIhID7RgviFvrrPV2btuaAYK82Dl4DovTh510zhR8US/2ZLJjcl3Ac/fzfVzZ9
DTCQeC9yaBWtUmwH+47mOV/GnWlhgqejof3WDNGAuVqPYGVEDcZG3LFmY17IgveO4HWuHxxVK85L
kHFI1XCtdIfcryzXZw3e/B2xVS1mBCOkzGagHkcegc3PIC+MFZi+guKZYAxzHBELNgsQfEBRw59J
2+WYNLG8j8HxB96ER4c8tyoG4y2T96aI3lkQJfs5hAZoxHl14pwtRXo1q/RvAvXxbWBZeuqT7phR
PIlaCf/U9x2Go5nfv2Oywy8d7Zpf4dJBKYmxPzya8w7qCH+34s/cFqlzNxFrUVITPIslDu/9ODVv
dHhGTZRshqGFECOi3RUlvdrNy9qXP28lgbBJwaNiF1gXvGB5+m8VEOkVQetqncfeJtfU/IK1bG2b
3v0ZXQqvSsLENZoRnho3iD9wYeAdNJyb9lQn4t5gd6i7MWyvM1G3SRtzXSgc9rJU3bPMrrtQdUPN
ZEg20xo29UKa6PxzSEIRnzufTDthx99s1c1+HSI0ruiYdmYN6EdCMBmvOwCBP2/Hle0LAVjIMy+Y
B+R/cz/4WJDgWDGS2Sp/lOPd6NTXMggUWhNCwWnO71mz/gL53hz5KMUlh0whdbN9Uiy2TzGA2CFF
4V4U83XtIcXo+4zvekiWaiySqswyx87F49DBoRnxxJ6C1sM1FzVcUgqadyH6kBYZ3v0chgmV70Tx
wMJh414Anul91lWyNcu16bMNvC2XXW4jvQ1tMm7UGITPtncR4nnRK0pRmNIJP/jyiXwbXaFvQdj8
TQVfLxR6jzpAOlbY6+E1Ztm58dV4+3kHG3yIKTwaV0uc26ML0zJToQYlHsO1soPObRs7mx5/Dpiz
/JzI0h7N0kHwFlq3I1kLPWsyz9DgcHiTaLWuO5mG3XPMNX1ulDst0XDKFv6mhAFeCwz9Zjowb14v
mm0EFvO4+GgRpO8vE7qdcpwH+yIKl784kKNljJ77ABlD/gJmL9p3CongExn2tM2RcOhCeGw7qAti
kf5zygR703ke2OUeKxcLYLs0qf7d6/0JUsJR/wHLdJBKlVasPdhE1GDMivby8+rnIBtHLuhU3gxm
IrYiMVt/gTsz6wm2W/859wgwD0HkTtGW/NOMvUQaJUYeIJ6uaR7sHR3MSUA4QruU4ynHu5+v903m
15KZvOqgb3pu0WPuvWnMSpOICwkpKHxP+M+rzUAE6GR47bNuqRoa650QYQFYMVueG5yVjofBmbTL
8mzw+KWOXcQovAOYMOwwBjyWGf5lGa99BKjXKOryM/A5iPR8Ej+x1DV7h3nTnVMgv/VybYladiYa
VekGTm6yg7Rvnp2B5j0/L7iElzBFugcsbwn4W+udBXSX2yHtdUWaYRhL2Jw0W5Bi33C+MqXX5O2+
D/rxBEgfnIryJKA5CifSTC0l9CX6HD8OGNH0N9EK+WQzxVtuZHdIZa5wDoBtBRNXyEWI5ISVIV5L
IHPJNp+b8doHzSt0CMMtWrDSxRNQlKVdPyeVm+PPnQV+/sBbfGDb4jETadRDIvN4iXZtKgc/K8SW
zhFu76H7THGz7i1nzYVnXrgTEtf457cALNe75GU8ybgDAhIATKqQNBbtf967Aoz4EoNph5cf1r14
sO9Mxa85RkqOxFhQWlaxSxICXp0NxNAjqgMuUkzz5UkZzEh+wgBIlQUlgiCOS1LsR5D/TJONgbam
HBLzXGBHhBi48tQOJAQgBHZgon1mK78RDFzkBMyswnNbwAoYSrXRBjvfsQ1z2ZVhmkHabGOmj3kF
kHAGLX9ffe8Ph7qCckQ3C5Ocg/mTgZCxVoDPUgdIOEwRHVOT64dWpew6WQ0S5i2Z+YQ25zipjenb
W2AgxrJfMQBeMSSHPvaq3JzyfLOkn92MZh8ibpgybRg7Drq4Kqf3S9Djuqt/+BPrLo6veXMi7tCq
Txl8RSq8gwLEggNbIeCXVpBTIX/FgmHACZhJAaSlfYSsH3m3HDVFttv6p7m4ac8Gtw0CrDb9jDYd
+iyAwlPznkBNCybS4ky0wWYkL3KXoUZzaD9GK0tIq9B5LzCeyeEnm73M4585gsZ4agALIOKs0LvZ
/E0me8wOHQb+8wDLL4f3sYOGb4VDd9HWXljc8+8lyTHTDJTszXVvfvAL0wv7uT8GxaHxm8rn3g4y
uapbntCzZ9od8/iv+M1tDHn/RXNRMxgIcnvM1ReL1LlIVTXj8mOb3kx0/utPZ1iPRemzDXWdxaru
tKqL4cWFtm499KoQqUagq1UyXAhCK4XndmrxULEi1Q9Vw5rqI2xmy4LRaoVGzPm2ahWY7R4QsIbq
zR/kxo7Z3gXjFhtH1WH5V4ydYP5SMTj5D9O2b0Wlmo8mCMEEQb05o4k/tRTrHv70SJLKtd2hL9wO
qsdq4hxEHWDNhlE4fQCaHV67QAD5EARNSnMAk5sH88UBZy5dymlJYcBMWyCfKbR2a3+Agskr0i8w
1ecIExORCUkJXOy3b/LN6GK0IU1deIDnaFql6FNKr0vOoov+kYaTEoN5wboVeEq9aJ9qFISJyd/C
VR7swO7cCzfIxcWcH56wBVs++8fwsEAKdQXytg27EG2ZV05JuFTRQds/toN0sSA3J8glGOffi093
rCNv1gfTQi7EqV2PCZUJK37C9rynQTWiryRmPjANxXlHtgRnVFr6K8Wetrp/UIm9+nl76nX0POm1
hr7nNxL1wFyur31BwiuuxsaFf2B5AxoFfxBc0cyir9Dq1N0a33PVc2hj2SZZtymeWc28K/YHuZ2x
sQtPHobJ20gLkSpkAUtE61Fgbl8GC0ai+qfcNMc2w3RWAziueEC6GBKy7XGQQV003YbmaNDUXNlG
vqzpcOgWWXLodRCBVjIAdIxcxratRmjbUng1pj09ziutjMFEYiGLI9SFfMWKBZH4EdMROx8EBBBP
907ApYNeOXEB52JU4P91kiT4CNGXGDxcj/XSdeRMPXec22L/Pzyd11LkSNeur0gR8uZUUvkqisI3
Jwqgm5SXUiZlrv5/ar7YO2KmBxoGyqRZ63XL04GmnfVmoyb33IlVzxFZB2IHk7lvq/TQcMHY0x5W
74jPZGt0NQKs5Q3SGHPg4Ozd1o9z7cg/RAm35YsKpl0tzUcjpjoIs4TQTpFEvehCzUl/me6G7Mp5
nCsPCV3JSzZyUjsXNIZdiNDxGbxCaOWmy6jtjRm8aei3wvGOpVW9kJC3BZNAycJBXkPMa7hEZZ6G
gp9KPfaeCQYLrojJe4oNkyTPlcVV2lAwAJw9/slVL5+T0vhQQuyye7aa1kKjMBpw8f6Wuhb785/Z
+Wq6+ntay0NQsS3NlbNFub8iWbaqmuJR005swSsUZ5S1/wCLUKUZu0Ayxzp7X1aNdLFUbceu+Sms
z0Jloals6KD2mmU+mV99cEKBurVN8Qm6EQnL5WRyyJwu0n6rctnEw5hAdoHXSU5ilm1Wb40A6FsF
sWd2m7buvgNA2r1au/OEVMIb66hsTFBeyJceDY4k5NZn2HWa1herQZ2j+Rsv6fa1U2+m3owts/qe
OIHQfu96kUbKwl9ra9sUFIezuDDkx5LQudEp2G1+1rxuH0BTa+36KBp5NvL6tavVY4XUju1/zgzn
0Ur1mECarTYb8VrPYFreQ+Xp/0rb2xX5s1DUzkkKXGOGa1KQkhCcCrXsR8t8K4pu53oIoucrKkRf
+r+THuy8GfqUAZ+z6+wMVRHOxF0wNrBKxdyiSzQebTaRNNrD2tS/HY8YuX9YO+JZVNNvO9sbTiG8
u2P+jVuZAWHDXeFTm0dLBE+rgXA1zSr42jixJJvYC1c7OXRAgARTxo1lIfIbYKO1P6NHIqsLPTA6
FMK5CP1OHZd/oqpAYL7lLU/KNzfLKKc4v4xsZ1jDMSFuLs8AAKoiCKsUiTQBqKmGdstrDrLNfuzU
Oq+yj9L0oWLQl59OKK/LFxIfYmcsDnUhd7munRszgZbuAFWLZNt0nE9W4R45fG9eUGKUQTJvFhuQ
rX/0gsfF0Let5r8pvftCK1g08BbJVk+038Loz23bMTZObJ3FvQ1THjvrvC+tecsQts2Stg+9r4Fi
+PoxGGRUL38dc4jt5HexMEapcpdVwaXIhl02ONvJk1c3DZ7bvNk26CUHB5w/YTyC/2S05j5B3RuW
qkK50GEaNEMpvVd9wcTNNG0X0KPClrvmbN/8bGIgmRJ0uYv3NGsCad+8GQM2TTBWCkJgeZ5W489E
vhfeHvsqMyvl6ymVRLLJq/pQNiM9UGvOexOOZ2f0JzG27kZlFLQVTFtsiIcUhLLXVh4u6cjBEift
tGsK6I3cC+0iQ4aD9Lb9HtBDgqRtHLwGWKxMZ922zmCGSSe3zqQfHCe5N3VFhE38InIvMstvl+59
LIgXbINja75m1hQmmE47UW9k5b2n1J81O6jjRmnHt9qktBH6oWMUtJDplpjTbd93+BhKaGl1dWvx
NKOgGZnqU2jeDcEwIukMJW+/deQUdeDCpi5Crag/B4fQE1PLfzs74aIN9lOLV6q46E4XNgWIVtoc
B/VU+tlT740nUaD9YTiwh7ceiVWKH1IN2UUfxbNto2vhPh/7wcaG4/8rc8oQA5QsrIICFBPNhp3r
v7PXvorVyTZj1y6HHrlKvHbT16R4l1f4L/g1D13ZiMviiWSL4zKagFl1JFIqpGRoy90g2nDRnFiH
XEBASAKil0JJ470IIRfTi+c1p2qVD1Ui/xbYACJ3bq6Flt0YPurg5LbeBGqEsZaMxzORWy3AvrWR
hEU/iIgxm0d74gOUPX8bu3muUG2HE4yemLWDn87txpIt7UhPHFPAA1lKeokM2tv2+ruj+9ft/Adv
1H/RXpHilRqEF8wlp9cSJbp5MgZEDI3+MQbiNenqD332n8smrA2FcIv1MmscUAN2/HhekGk1zjUv
vTFcm3zGk12ffWSLUdPKDHU8OP3QhKIr/qIlF9FbD/x113z9NdzCi+bsSOg3eKeBU2fpYR6rBfy3
s7JId8jHkyONZ2qmEbvWWcohcn0NQq/HulN6uxqjESy/AZy5aBsk0nZoGBNeparbuOhNzcaa8Gw1
/JyOv+26b69C466lRWxa+RrrFQ1lKdwNAdYH4Q6/LeoGMBIKIHsW+REqbjanbWskDppkRaE7dR9u
+eopDZXUgqq74j6a0naIvEm3Ik0ROLv474EoNASD3RIa3XlpjTzOLEKKBqovJBxMw/MTeDgdPitf
5g0ezjzcSN3cBTUzWMFV3SiF6oiLZI6tsni7U8nWqhsxjPCfGRR8hzj+o+SXtffHYIr10ZnolJ0p
/5el4m7FUOMuO0Ooa2Ff55818Evo1YfZo9JdVudLX7qDpXfX/4i4DJFduzr3fDk4/Oyzt+w6RspM
BzEZb0u3XKqOnKXMzag03DyNGW3QqYwtWTtWtGrDd4M2P7H/uvOJ5KXXIhHX//4PGOMynLUTwX/H
xq2+RjE9yWU5Nzmh5gtQXSZ8zi7tLnUw0Oxknf+hJd22B6gPQROuUnd+27H4wzG3H8v5gHCDEitx
TjhePDBZteus6WM2xQJma7x4mH348uJDWNmv4+whITNLou8Nm9JNc/dNM0cJRVJkA9pFemH81KZ4
ueN1oWsY9jaDrB2H7q+cnDYk73Y4lCimMsc6+cZyM+sXfR7WUCfBqm/8Hz2h1y2DR1PT35kSj9kY
20WkAbCpoTp6I9Yd3PJVaECLumgMJl0NYdZ610VhdVfjk1QtiQSBw/zycYRjveQjVsisY2O34CUS
nHfIq4PdEEntLu9aPXlROZszTGt6cZLmXomUcWIkQCUo/yq9/qeWpKcJn38b97s1jTacHGeMO2v4
69lbF+ythf7oi/y1zOB3IXU+C8TOKAUQ9eqWhogs5RbwrO+l9MBlh4e8QZMQaJU4llfPhdQcy5yd
lrebQhyzBgEIApEgLO0VjwXiLF0VD8RQ3iCfZJhZ9qfIWQNt70bqPoPK0WwnQjOvCgrlhAOgAseP
tIlaz5rGr7z5p5ctsZwVwEODKziUeO+gT3DXL8emcuRpgbDwLW2KNKOfI0008WIYGJHHNw/+IJ7Y
YopzoGitcgvqQiPucK3XlhXmpnxvA4o3Kxkw7yfNLimXr8pxXuHNcQ+pH+qQOVq/O7hguh7ZRfjq
v3X9n54q2HJ9tbaJ5hD3LH0CgNKFB4b1Rtq06rL58mv3bcC7THaH2lsLlQWyzzy0V+s62qi1qhev
6zflLXOw30mbI8ZIKw7GlyZP/6hsfAvsm+q5Md3qoygE+hClsAA7OeVUXZHw0SNIGiixM/3R0xww
kZ7xP2v+LgfjqGXg7ODKeMah5ztPPw/S9MARrWt7/1dZRWTOlcNACO08pjDCev3luPTvuZX2myDn
TF7I7QPZQnKZNo9jwiSapr4aALpFTkfT2sUN13KaTg+T78VyKE/rjMAVEYDmzJ8z3sopGC9D6h8T
nQGnPqoCz350BrExRLnPtPo90GWDZH86GDOODwIJ8unLHPDCqObu2b6k491c4jpsW2uIV8MP7shC
KCvMto4cP7Mqu9QmZEinPjklGec+Fk914qJztBEpBbSwKvmTBp4JQIaJd/Ac1q6Zh23q711pPxb1
wgbX7I+Os29YfiZf++OMy2FSt7bSLnOLuyN3n9NK+y7QlGnOqzIBICzjJ8EkMLlq6yXQ8Qnq63kG
8ZQdzGyHv4EawppfM0N/yf31bCbrE36qc4oxMZx11ggjMu5n7LDvA8aj6SiKtZxGtW7t/eTNfMZ2
77nUZ9ruiZwRJleCg7U6tzGoupvZT7havovSeSp8FLbY8adw6spDXdpmnKFYjGT242Yw82Idp7id
hze36a96wGhN320+jGZ9V+llqNyniioR34VmsVa8iqRGnpGsCWvuM/HXNmrsu6mBjWxydwQCYVky
tGejhEAmIAbItP+g7UFVRl4oBYeI9aQ8DE02oqBKoJW6B70yXrN+/Lj/lwr3TZMjmBLomeM+u0Gz
HUfjDbvWhnyw79lSn3WdI6uziq2noSGZJi028zpUDQmZVfmrce93VcORl4zxXNNi/PccRIVVsxlu
AjFl2YemPV8mxR2V3F9nmqRn0WkHe1BXf9Ivg5UfFkE6X1p9dxQM+mw9Jiba12HYdCmVSmFMApjT
X0M087EluTsByZpsetGq5sfincVb7yTJCoaFoZxL69nOhqtlFQTZ3Ne076iShms8DnoNP9DYkWPS
4FgMF5a3bNCSyKr0fxAQx6Cr9xrSG1/kpJjKH+oNYKT1977JewqvUv+wOgqkReGarhl63ZbfkxKX
yTd+VJ4VcTNI9FMjfSJCAdnvZlouCidy6H0bwLoari3rLZP1tzFSciXljZyY7TgAZhnruUkCkIzm
1HQf2WqMEQYodDZ5+sJoGqRo9s/9Meq1+TfIkq86yQ8kCv14poX9iWZkNjstXCoDqwwjQCuLcb6p
H43M2whVmyJ+pXblIC7++t4mc8iE4O2yk/mjt90jb+gDrtuDpUQdZWNCaTXNW2XpMVt8h6L7uK4E
eog7LGf3RtjW1nYF57L1gjc+LWmIhf3Z20NkMW8wVOboAGIFF+e+pL2goFI3UYgXl9n3oZlVKKqh
3tUaJgRrMutwcBx6N+c6F92vgZsMV635Yc5wZ2SI7TrP2vaMA4oy25ojEiM+UC8ABNbjh+WVv7OD
6cHAHxwNnYoxeS9b5FRzRK13Uohn4ejOpjufCUfEz2s5NysFO1b6fSQmGbq4KpIsVO5wLcHYFe6a
dkT7ptUknMiEV7719bNeMBKBU4WwlNY/J4q4nEIHXmsnbA4DpWyDxIfQvTCQvAv1RFRWN6JDNFt6
l3nR4kXRcsxT8t3Zc7UBC8gMt940tT1Hs1M5mzWA+bDlOgKYonOz6bEjQ3Q9VnRPHIoDDU6wCdpg
2lrNqXZ6IjrMi+iLRyftvkyhkqhExReLT1zkdpjYTthpDgKCCd3DZOHXrHTiVihRfK/8FpV2a0aO
ohqUGUlb1Q42sPXVy1oVD71dR90agcu5hJ1lD5WfP04jyU25I4G67Jei9PXdmE3+ttfXe7QG7dUy
q9fRs81wagy58aCYT9bdBeFo7qFpquQ4Vrq/E5V6SNfW2aWSy8QzyB6QdrJtwfuioDpgbaBBKnVA
f+hA5IdDtnMQEuv62Jx6+bkUd2eCoj4IWn6TVjGWrM9OYh5zKjsxAZ18ro3+rQJbcZPwPcayJy7F
3MiBos5OvZtvJHqkr2YdFblxau2Z0IYF19OsUJcDds6mm0WVK/7lEKyh3+C4FuB6ejA/OAFktgXL
EfC9hdt/JTONm0RoS4lVJd4/w/+A4ufBvZEPo0W6rrJIq+xdRfA33soqCz27+nT75A0dLhZese4y
GvTdUk53KMFH5dZ2qPfSqxWgPxgHOqvWRzMBe9c+gVyZm7Ff/g01gWEp3LMO2svLWkaq9aewNOTZ
IQ+ah5b/onU7yrreZ4W0iK1syLpzuXcZZbTMEwp6gkJCs81+9QqfhqxfrcU5Um3Ti9uy2STrQ56Y
2m7QlmPf6Ai3iuVNkLoSzsVRjRQ+dUrTpfXtE7pSZG24zCQLkYih6bXDCcUNoShb7gEL1NV4G91d
YRYHYdJ4EWPPy00rWuPJSUlzSaFSEYdTUtW1vhkbXEeqTvaMSUKFX75PCPbxjhjvLvyxTb5BIDIt
thaCZhqyA6AHUbnYM12KPU6hmdAU9VPs4AXwZvdQt8kZVOhioNNuV09Ej67Keu6p4mtIlqOppyfX
SreVDp9v9bcGT1ti+Wd5t/7wyw11RxHA3ZzxLnd1GULmO4BKejdsXW5Eq+ColPOxBE5Q11T1fegU
BBaiQIMmOTIhpEMLhq0nLYw4N9wPbPXffjb8Uh7+CbL8Gz9B5GBSzDJoiwx6TC0FT1//6/HcokSU
x3FE7FevLeZ6oDbdxGNUoVr0RlJtHEyfE/IPkgEeJarTaFiju+As/u+rmWH8AKrJEOOlGGDAOgHB
XhHSiCrSjV2ytVZ9Oroiw42FIHO9X061JziWjFe0o996Y+axyKyD2+VfvtBzALg/ZdntDVmfE23d
6Fr3gqBsZ1Mnqrm/SIuRC8X6nhfju93JOKN7xMtKb067jY55fu5K7L31nBMIlx8rQES2wfTpiXSX
4BowbUClccJ226TMwYGlj1TF7MUMn1FI2xAIzLruc1Vnbuh4MZ5QPewl7uSGrWL03bO5TvioVsKJ
fKcGNZke+35H0OTKt5eHRhXPRV292ibiRO3+Ak4WinbuXzIKao7e7KtcDVhgNJ04LfPbWpe3YTDf
Envd+458XI1WC0fz3BY6C9jsMUY1+CBg792JH2now9vi/phqDMJu8F76NkWQU8K32IFGSoV1YmzM
b0K4YAKmOvbjWdXZtW1mrlWxXIY51vvymeS+lKdWPvXTeJRDcgIsQrnwFhQp5QFeGyfz3pzps12z
q+U2J82WL21dn02Bhbsdt9q03keGkd7keerLtsZPsn3o/XKgmE4LNgtztEPNz1bYxuGx12eIcopa
cj28O5umSf+RKoI9PqT4eJnPpeR1ZcRuJHL9rUNHGzhGjMWNWPSA6jhLKGLny0rtG2qfdkmh1+At
ASIPy3RG2s/OdluHOmxO/uQ+gYXGzZpKrtw1qKlbqyX0/9Q2WHyekYIlFLstW8DBWdx3ik1moYM+
Fm4PdK5PnvKGY7qez5KsjKMMvBtWnV9DtpfBX36Io8Hn7b3kPfQcdA7q2NHaeyk6a3vJM0wq3hcJ
W6+5UhyH93eTDGlyFWTxRmAbnAoHQOhzwgFyT7h4vPYFd/bnOIrh0GYocRJS+giWWzd5siEZ1d9g
8ExCMoL2fZtfHErwreH7u2ZJT6YForQO9EgVKlUGkLD9cyKqQkLw5pg4CjCQrS+Sh1nTjpNXgD17
xkfX4IE2oSbTz6Lvr5TBRYigjMWc+UdzgsLj5uZqdHdMc3p1c3SBU/5IqEyMMOLxva41g961xRvX
BmgnPPowgUMxGNRHodvdxhysIsw7SV75sn6ieH6p6qqHyDd/Kh8KkUhU3nWDF2ZqKCp8d6dawpom
O900SfdGEAy6Nlx7pxpLCOpd7cC+2621ZA8I5jIqri5MYODD6xy6lvuDTXVjA3sZQb0PsBw1lo40
YPmSPiCtW+ehultoB6t9tLI1loWLJiE1X3M7o2wpxAdg1RcbdqfNttzg9VWAVofG8uTBNtT76Ob5
fk47nAGujFHZnMTkd/CBiPQHBcli5A2CaeBELOvhUlj4uGvzz5r479I+uymMtDGWoB5Se/ZHBiOq
nPKhPfbL8ui3ZRoGAdF8Kr1h2LsjyMnL2m2D1fh12gnHhcO7Vq3trtO6kzf672Z9FT1LaGpAnzqd
vYHS5dgo/1J6flip2iLSEJ1JJTkiNEdxxmWQvlZ50cpsuzDBbSUpid61v3kLtmuHa8iLFwTvoW55
u8l/LUVBhqaPrGJodRKwMToXLZWFmH7l6MX+PUZJ3KdGm+NlmvrIU/wWJxBlaHh6EZrumVMV2Kuz
VOj6eFw6Q37gPKHuN9VNVW5EuGKzaRPxPo/lU2BmJ8RYpzWn6krHIjTMGr8rqVyRx5pBMgrIKC5L
y+CLLgdCqczyRykLGzQeAKhtV6DFJAzAHJZnb3W9KJAPXZveJr/CFdi/SbxeEaYp1nVThCtiCHy+
wyfZNZ/aspHIn0O8VO7U8Qp0HIyDp+P789B7v+VGGQducKYKP4u82K9D2kRdiZ+lJFjK1EDK8Rcl
RyJzubET6or/foxRvi+F8YIrgZrdbS6rMH9HOIsoXapPsA2CmKaHpbMY+dvisckm+Zb41glVnlvj
0jVng1ehMp48YSB6BfCYihP5cGTGAWZTcQ7nFEAwzGxBfmJ29JzlhI88i1SBqaA0NOR5Oak+4j1t
ej9U1XEqJ/xO8h1C8Lp02jeaN7oSVEnBu8KZngbBEzKrr6n3flr0RGtg/xV/GNRThdoC7iZ13KeW
SWLevHNV8WGgPSWOkXXgmcQIz/13xgWPYDw7ueXkMwg7SyLymsx9pTU5lRSyFRHn+T1VPQ8zM3gR
bktJNeycnvu1NaGeDHv8q2r/TboWBU9m6tSS7rZU6EEL7Blj33+TyL/XRjvubXkb1fwPQuSiExBD
kM9eM1ooDquFnJZ7x5yfcjLbuWloAuzFO+mSAnIkbhgv2/wEoabRheESQ7MjEbiUDnMF3OZPTfU/
B5K7dcENru3qFKeK7/a8DrnkktHaXTnTMafgSPbgX/pS32G2zUOCC8tNY4zZsYPMnuio9rpon11Z
WtTlZYUkiHyqKeO29pc8NpXZh1IHHkRgGPPYn+q6QSnYtU9W2TwkIoFGJmgnV17DVAOGzDdZHxtF
3UXJd+ChzMpbApEJJk0pgptLWwSEUwjnLmxxHxqGAoes4pYirMZjunTpdm3OTtB+zu2EpVCnWl+N
5gA+Cl/rk4YbwAxXfWduloJDtRjEX3dEn52QzRcG1eMoXfpNgbYQ7z20tONjiusp48viSdd8Ajek
dbfKa+H8xBrjsDDpYNh3WdSXw6dSXLFNwcVk2pSzzWA10EPet/TsS+Y6D53kaQrNlTtT6T8Yp++n
DPMJO0ECCWG79ZzFgwJRJNiMAtGwj3qWvTnEPsIqmzzNkvWmoccOE8uN6GH3lT794+QnUUPcDCMg
aqiCs6BdFGtZHIUGpy1AvHDR5CvN17Sy+QkgQgM8GhdYmT2HRIPxI7QE7DU6m5ZSOJHXue61rSu8
KrxnDm713u0vA9nB4YiUamswBKHJfBHPw1jE1UyCmZAPUxV8DJmRxmjC+8wJNobTDGQG+mvcER5X
Yhk89FZUdYxWwOb1kgV2sclrPa4dXvVE01HhFEz9LHwjACpnwltnMhO9AUQLarIXKLY0Ejw88ERQ
L1Q/3QtTfqsTl8s2dcpnjQTknaHfbTvrqN16JyG7zshAm7Bq2e2LBaB1yqSO6bs2y00he1xwuTvt
R4+1kHlNR9dnfxdqUhvfsluawSLd2CnUtJ7kZ4i/xp9uFPDBxhLO365e602tBP6Q1HgyU3vZDz3b
AGMKqcbjiBzeblHYlSv9jS9IlOuutdHCDk+gCwnFHdTcsfUr7YHLvY2WYCEz7d7bJcvVrqGXc0id
I/VAu3EG4oVNRGhelb0oGwADGbwTE2RjxGIQXlgZCmrVIKrM1A6UVuFMCk/o9UP9jlRxBFolJUql
NsK/IUX7sqybKf0zIzU/FgaBv9TbUe61YpME63pCfw2KUZR0HIH1lVqNETn28icrG0bu+T7TPPUF
a8vSnFwtHowu3dXlyBIWzKMioi8nFystX3HIwXBYhdihiB/Ps09EBdLEJN8MLRlKBHrQRwwYeyBo
u0e3ctawNUxrJ7E4H7SexFcJWfjqy3WrPPNBW8vql5NpS66O/ZXPHUm5tZwuSV38ZN0IdJTy3abZ
AGibM1xPIKz/fYrcp8IXRMIg4VSXytCKp1I+2qJbPoT0PwLrTz//SkJIz/9LNC3kB359DZ/vi23o
aMW5jc9KptWB3Fcg5aLxN603ZCcbuBXJQUYadtLIN9OrbiJVRtTxsyKjldr1vz/Q0ZeHtCB9DPtt
iDzcfYU6ajfkYzGUcYAHcqXDUmjWI+PN7bNabefRxIdM2FTxoefrp9av7tnLS+SEpTFHOH6t839/
rLnH1GaK7Dqxn5e+jDzSV9CZyfWdCWkkotVe/aIBN7jSH7+CR4Ta3U9/LxidZMD2668LwVAFMV1T
8m/yjGuCb+I2TsGBaN3loUuIvar7DwoyBPrKNV+1zkv2/31aWKbcEd3LecjUmoNucMmYFgHtVOqD
t82dXu4XtzSAR52LvhTy0LjtfFFJmUf1MLbnepmIZ7ODA6ohdKvYW/4MxSkg09G7twVw1Xno2Lp/
bnziP5mYRZvUUoVPhlXvczJ1Qkda6oT22OF0q//0kugaAknGB2O1b4HtaBdRY4Jr5rm4GP10D2MU
BpyDr1+CJiEewUo+0oQUlKIo9bjNVRtXGT1yn/ripU3mZ7n29deiI5RXPqYks2vWB5006iOoqYL/
Sv0TbgkEr7lNqYix48vSGHmeV/JWtuuL4bqkFozc1ngYDC6ubs43Dsmc28ZEdjNrKVI7JrBvGhMY
YrRK6r3c2yKqaq55kKtdoOUkn/lA5IGsgut4zy+EMsG+2qBsCgYv2BEh9tTYQ49ezkeR2c4yLjoL
nRny9Q3OgQZCfC5I+Bf2z6g11YNlJuXD9P8/ElUfHCg6/vf3llWuh9rliPSauTyVFZZuSy/79wlM
szCG/G8AO6yGCFmBfyqIhNlwrN/DZbpxv7rIS4jBLZ8axA+bSQ5kcydrRvhGau8Cd9wtbgdYSCwN
M63mA60PuxFggJsfEds9b3QiTOfVSLnWZmjyKjXf/QRBaQZ7TfeZRV1fDY+YVtoDu15HDPMik6F5
tPsWwOmeEyzyl1l4jDt1M8KNG55MGzQ3vSNs1HZmtKZNy/f06CKIpN1odFGXagClDWawVttK4LOn
5FjebVJz9pAXPV9vUsLix6yMknletl5PTzkRISO0/Jhz0Zyc4EumMwHdg5O9JKCEjHACsMEzFifj
isB4fneMhjPdnZNtQNoSeJFRX0kA36SdPjJyqPQueICzyDJWfG5FRbYrGRASAIgPC9f9l4ryhANx
2XtWNb35M6lU7WIvRB6v05vjaH+IhiXjblHZgZSyLvbpB16XZrknzA3vwWRoG4moeecXSfWOgNIt
bOSM+mxHltM5oczJZinsAIeJGezbwLo5d7uLWTb1Tii6jz5QS9RBRmBJWMjImMQm569OqifiMF/I
b8yVtpy9BBbHSJYYTkgcTQm9PpXDYbBkvv3v7Snmn8qa00czqx77JukfzFJjvIFw9WeLQyPWuqJ5
TKeL8JCkEYEm8X2Q57RQlO5h7sV6Xuy23k2aiVR8fgswPj3XIzSKwJu8n22QFE8r5hgAH9PglFz7
uVDbpNYC9Hc+0Q1T2W9G4aC7GrXqZnbTaUbxTDtSwwkm3sXmOpqzV0F+3NOCVolYZfOLukh7NTIe
n2d0h1zXtd1slz5vD+1MsnzKNiYm04Ah/38GUN1lmTFi7dSnd29maz7rHnKWte/3BDzhHR1ddzcD
0h+sAOUh2jFjSSZ8v+iNAkKk94tYXwM85zudUTwncAO17Qrq7xZbRulbQeQwd2K1++zi2vVHogrr
2VkKLGYaTteECcdn6bf1eZ63KwNzHUUA73A1X2kL+/K8uta8E5oKjrVvB7jQ64Ekhml+dJIWT4Xr
ktVHi4woMu6SnrPl3sZ2CLJuE+YN5B9LDUNVx6aQCEiRAqUz9xpTQTeODtSQwFIjqVmah0Kaz+jr
i91/pqe2Rq1jB2BWd7+vGrz+mhLF1ZgmYBpmptRaup1iMAZGW+PuKoXKHFYPJb7NEmhKhjoEot05
+JlhVd3He7Ln1jUUL+4ABhAEYFCaleZcPe3RdFfnTK4KM+N9CRd9dyO5Y3Gtm9zbzwuI+DpSftpl
dyCFryOEtAPAQIms7z33jqZVqIWUVA6cdtFspnvGgkkzFrmeERz/+xQV06Ejb/LmOO189iqpLrXe
pGcAyAiRZyL04X1RznIRrby/aol+xp5TbqXZoH7wpyw2ByQwWg15Yy/phKOYdxinr9qV6ahOuCQ2
hPqkb01DgkwlyMwZM0u8mbP2y0Lkgd5lEkKU05lYLn27gO3dEiSPxBstxv9xdma7kRvbtv0iAmyC
QfJV2feZ6lUvhMp2se8Z7L7+DGpv3HNKMkrAhWlCWTBcqUwyuGKtOcd8JihoV436xh9QcNcEXz8M
0aXXC5DfqYM8ky5mdcxkl28ggbJraMDAgdiH4AkW8d7w0+DE7PqhCbiszGQYj/RU+l1KoYNY0aKP
MfOm2PCsyUhnJerBvE7CCtaeSsnURckLrlllz7qykUH37dqqbdpKRj3ssYZraybWF382ddGqs9aM
S399MJZU1WxrGlG6HSYvLqkO2jCNJ6dYKkML8IUM4ZrF7RiVM3a6Gnh/7JIK5T+BmXfu4RXbZeA9
9DqPsMwszftOjpcSGB2PKLrZqoBK5nprndSRZadju6warom4AJxXt+9m7RQXzWq3U8jH1U0/A3J6
D9LFl9+NltxFKtjU800ejm5Eg61xtgJi8DVzdwBfDyNzqnMFN5etqCb24MTu05J6SOvZWtod7fA0
afvH3LNAJ0XvU6M3Lwgq0XkqAGyZg9OnkCjFouFQYDtG8JK2m66lpSCGNb+Xdfpg0+Aj9nnsosTP
HYHvzojC08dPkeDLo80h4zJ6akWUH3SaIUskJdkP6v8XGkrHkUlfOwo4fHaF4K2jU8tSGySQDe5c
bUr2AxSPB5UTeyedlKYseus2h95K4+ZcpXXN42H0YN1Afg4G0Z5V6ZrnQYD09r3ZqEZOwQPJgdxe
NRMIGxxVS5P2ThIpci+bEcdKrkAINZmCKW5ghIj97J0Mi2Pmv/d0uguvhV7iBDkpPrM6JgpR4vaH
WLP5C9jluvMJ6W8KJaKTGEB4CVaEOJVpEhvUL1BA0+L9P+vpvKi2QTHsclbkuyqC92bjjlwpx5UP
uDegRBBon9mazXDC2gqGeEs5imA/enEM/NA9KyspjkXRIjZBiEKXtgKsM0tZvOIfP/HsjTV17tLt
GiCqBjEyUVY95nTrIf1blL5QDZAH98nx42QIH/P26DJIlnl3LP2RVhlDz7epZGZVK8M6GyXyKFw1
b6Oy9bcRGd3CQcOb1iVc3/jjgRjbmx5h3zUNHbKF3L55BS/4HI1x/C7ccCPrZDMrnu5deAYk5yAL
h/r68PFqmt2RQ1Q8fryCQQ00vnkq67q/q+umYiudZ8wpS6aNYV49qjhnMXbwi4X0ZG5OKxkSzogp
zZtrpiA1TpkIIxKB8wQ1XeaizSoPnejMp5rusqBzevRCOZ36ONFPVSrdBWqKdklbKWGYnyaPdqhf
VeSKfwj4WbKRxfx586Q2vseK9iptnTWiG/y41eAzl61rPoT5lCOJOAwI97FU1cjDzfrw8RO4S4qE
aABey58TB1JYbxKq3S+Ue5owf2He+YsBqH/lseXv/dD1T7nRvgDQ02dSlH8aetL8RqTJK7Bo8QWY
gbOb+uZxnF+5CAHuPNF0G31GLenJ9DdtwOLZNsfZKRHKbexEyUtagjICdFKdRRs+Ablk86lBbB80
4by6Y/JEWY2dC1lKJHTtNho6Q4MYzWLmCd4G8wAfwlqmNf7BDVN1H/bdT3sWNUeittEyJvrh45TM
P2lilgghnV5ZXgtzeWJU4ZiNvbVz3XqqUy1ajpNubz94+1pcxssMgfs2jYllGodq50PcZHLocQNl
mb3FJ2IcPzYQRst8KSmrAv7/VEse00561456fLQ6e7gfwYfoLY7GJgNLpUftLUnbZBu7cbzRfQPJ
4VC85zYi0RFix82N7JeeYeCdMdjibRjTZdJGUE/8wthXptUtyTSy3wYjR5DWq5sxGva54zpgpOF2
c8NNrTFzBBevGYNTLLuFzizw8nHKyKqNZOzR8uy0fxIS0Vdmbqgb1Lpq2brGhSvwSKE6nvUqobtH
gsxPnUG3ntKnSxLojx+lad46wB+IXNEmWFaabu7RkWQz/Z9Ofza+Oar+JnzU/j3Z0TERjzlSN0h0
sG3Ozpw39H/SRGSfd6lKampW32i3Y5l1V2++DNTQ3nd62t5rylcbLXJ3QWr+gM++dZq020V5nhwY
p9/SeaNH+KLBQIyv7X9fFnrRsYEv/87LvVN54r3sK29py1EeRJ14l8xl9gm3mFz6nOl+65UJRpAg
OX38pCuP4juyuUWtqttrU8z2Io+PHnu/ewrMv2oeqpuoUN4SwgUQQ0M9+ujrgV/l7tV3YIqFUBYX
mfaUoKfMWL21vOn9hSsObRtZTx0atJXJNM9ghTjlcWkt0yF2l3/OzPic6CEsYRmOIag2BdQP/VN6
bV9PfhjbwAygDZJ6L9Te84xfNAQ0bB84Gv/8t5mfw6H46xxC6blFyapyXf1TOJTCOswGghi0HD/J
X/Dr72w3af8qKixMEeT7+7H3wk0o2h9liwDZtmBeEmBfV2XwwlQicK8TY919WRnWLhLpX2WSolEI
Um8X2yTsmF5l38ppSOZK45tgq4+Y+iIdgyKfQyvnC9FxXNuRUGBMy9Hlp+CmPs56h9FAt/Ba49jz
4ezZOYdEsV0pigHvpJ7F7p7vy9LWfHYWVNfyZSwKdRqZ4U0xD7lsEPUig1yAo6DW1kLaxopduY/I
5Tqmuv3my6palgQarao0xAUnumQnQPIF4RBtnLD6pTfMQmxEwou+1cxF5mt0UBuePYUUE40EEsni
qjloU+kRb9d4KLKsozAd/1la9Sot5DrK6P1aNGhWVJFrr/d7Gq74LFU118klFOcSyyt7BN1eZ43u
MzaJT8Kw12YY6qfIHMt1H8N5rQv8mrqXEpZQdRjzDazzf75aUGZ/CjYTFi1kJuKuLSxdNz4HaiYG
qCPDwuhhSeNscaL1FHi0SlS0HnDp4UylRFWw8C4mkLit3o7UJ1iTstxtUALmSzpP1b1DmtbGLytm
jSmjwa5iT9pULHzlMHbXFrQ5ahAEl0E6vdROPN3lxAgsVc6ABWyu3FPatic6be5jYMR0mFGTSoDD
mKeLi2rbfGfXdbRBWeg9NU35AK5K/ZWinzRpjiXnZoqNV1TQEYbLKv1pIqIzQat09txF8BvtNI60
GdzQPDRdxqx6DsjzcJqtDLjDVyyAF7MNrDvaLmyrG1+/jw3buAxoLsp6GboNrMFCPwBehuRqBtre
nUpt31ljABWHdmLfu4y+NNfbS03pu6yPetwE2TwgI69rFTXWtIT4UN/jvauXEwYJy9cNUOZZe05b
ExVMZKBqwNSaFldTb46hG5VPhvKN+7aWC9p97q6z0Athurgws4uerEqrdqYZpnTw9vRzhg2ZOdQ/
odVvIYWIVR8wnvA0veS5jwkwYM14iKwBKYUeCrIH+Al5krrwJHbv2ERsNdfND+DU2m+iicXnqCoh
LUsYhmTh0z1bfI5ALi3LUAjOIUhn+iNsYuNjw7dq4HqxwcCxq/p6awHCxRhI4GEC0vauZYu2ilXl
L5QVOOdCs08RzLpozF6DCSG4O72D0hjnrKDIybYD9vXj2GpLmDnMIQiGyVvdvwwkk2S6UEcterEM
37visLdU5fGB6bNVHpJWKCLzRxMDrHD2UHFeNRuad+d6NF8gxTM+DsLVn+84e17DflvjpDWH5BJx
qANed/VPCbY6eT3Qh1ErehUQ0EB4417rOzxKwtEWfdC/egYyFT9UPZZV8HYWWsIzUtmDhN18dPio
t5Whevrm3UuYBiMaO12ckfDGS50AKzCE5j8t/gFIlIAxhqUd8jXbzVg+dnKvW/IZQ4eGZZ4nT6Qb
T/GSVqaxBgOmgXq9+hNYpTgtb7HOza4ZuNWq0EnfMSlClUqIV6gS5z6I3jDKyZ3veRGWXCM+JyLc
D7rIf8WGcpcaI69vQnQ/1v7Pn5tlmaxVukcgtP2pSGGjGhu+nxRYUJjJsz41OJiD4kfVzAlY8xbA
7jN/lxr6wWSdP7HR2hfvPYD3BPVM7C4k1BL6kG7+xA37TxG/xRSxZmg/I6cwF323zlUORaE13Dt6
pnhiHd9blI5rLl3Sgvayx0nT6OPEB2b7iEewNXvqza4bdNgFuU1jR5aZwRukkP4RyTmKAuNYGrGV
qFuWOZBHq9HosPF3gKl8OgdM56xs40WeufENdx5CyZ9FbKmjYaZLSzAR1HWZP7PluGqJUV59y4Ct
lh8xDjX3qovOJVv3xZ+vT+Nzvhd1Csu8aXg6yioAJ59StxOEjrrog3Ih9Kg7Dp0T7eoEv3SbeIe8
irDPiTBjdg1aFBDvoQjG/qha5z0tYljukVPfjLSOFn6RMG/ELgG5u5db1MPf5jz+2zslIG0uWIHE
Ulz9XrYyI2DcgVUUl0A4AL8JaUuFi8yLjUffKd97ZiNHVcXOit6GtcKNu6uJobl4k/4gc6lWRd+l
tHPiHxhPmeaojElx5VvflH9fims+T9c0Wf9cy9aF/BQB72dY1fy2KRbRBFJJtwkFSshIXgYNWZoh
TohFmeHj+uZbnKu83+8WOm226VJv8q9hflplyrwV9Qgvg7+r2vhTEbIvpfkBCUUJwnNgyIq12aUl
LBZAcPk0mjsx2G/QrMC9NppJ7wLT5jdv6uvSJ2BaeZ7NOxK6Iz6Vd11c1LU5AtaIZbtTTqVOCdD8
XUBzaDUSK7INDTXsyjRukb+KXT+qp2/ewZfiWPI48qRh26blukS6/n7JtK0OI5P+5CKNsTx6kK+x
tfkQPfirBJKqTSFsWp9Jt6OBwmMzHF7Yb247SdwL6WLWNzebPX8Nn74mj+tCd6XjeIbrfLrZXIUi
xkwj8lRCdQplV23yRMX4tFLnLa0B4yOF2el5lJ1ogz7CLjRewMBCL4+FfUq0ydkDcn2RWZfu2MMY
tCKScC1JlZEMyw+wGULmeR4EYLsx1Ko1Iv86dM+GHfYJe23L2lHwwbpjEGr7962da7/c6tQ2Inwm
vu11MgfwFXOCDRswDaZynB6HXr2Wc4vz4+Q5YF8yaZNyDc/wvnYbbxVP4TWlc3C2iNG6y/Uhep0s
JI9ao/rDR8v946RF7T/CzfxtbzXB8Zvv+etNJw1KGp6zbIfYBX26/O3EinA2IVQI8j6fsyZX1mA1
zy6ioB1A92mJA7u7M6vSOxaknfvjkD2Y81jZDXOaJK/sIULhV4DcXOPkquTnn9+f9fX2lIZ0TRfm
luU6PNZ+vw61vIRkNbElqHAXnFynuE16o1bhUMGPHRQDiTYPlnXk/k3XSq3dOdi7b2okInPw0FDa
3UoqahM36/xLEcyme8r3jxM0ahS/o15sP162xXMEMtEyke8T3R3cB+5bnVk8jwboc7DXvF1U0qnL
xBSdHd05UJy4Z7qH31zqxpdtsJSWabgEpBps89zPdaBku6TTh4gYZmV7Foj4Iv3KO/WQnOPriC9r
6wcFyeaNf4aGtSNGqTlY8382GNM7Bt5XLC3saYf09s138bVApSLTHSlRSwqc/J+yVEEwQC3Afb5Q
TBNOmtZ4QNPRIVuk23B3mistFMORW3LaeQCtlhUtzzZ/0zNYQYSXlMdwGqej6nXrjJomB4oZiUUt
XXECZWSf5rE9nTDHX+dU+lneATWahh+x6qaVxAJKGyWy74fGwboKlHgJDgR2jAM5tWXi9uff9V8e
7tK2LSooy7bIjPucLlrVQjRMWaKFY8oFEXg0qlsTXZrpaBdk3utB1d59WEH7ROd4GEItBCjzmmTW
UkVlcyRmzTr3Q4s3IkPogoCFdFYjci9/fpvm16/EIUBcpxhzeLdUe7/fHlmIYImrco6Px0hC7UA9
Xo/t8+Qzp8rI0wjGwrwxYDFuaZyx8S+SpcOidFcn/gPFET2iooDi7yY2PS0YN2KcdgoSLWhjTjYb
Mpq4AvWGR/zKn9/8R7T572s6NzS7HTbWukk19Wnt0SKNIPBmRPxO1xrULJJwpYbH1nPEEYPT3xiO
wLsgaExrovPY8RunPKoI6Y5xdf75vVhfbzo2BMx3edoJnWf65w8yEYlniBZ4U33KkErfFak3PvcB
+gfPtnsg31gctSLdN66RXrrAdQ5wW59136PHGkfmMalc++YpA4iIE/wNMEfbybye86bDaWUaKTC5
Sh0/8ub0iXuoMOUbDNtj1rGhC50uek2VTsadBUUkqezhmGXyDYisc1JlDXMWneBaJwdxHaQNI6L/
j1+fJyvXvDtbGPRPtRe+sySt6ixd1Kb7zzTZzomoYn/LhtmA7iI0eIheua4BQNy8whQkiw7diyGZ
qvjKjjZFGTLRr8s5CRw9ZRe6D5o9MpC334hzSk8JrZFFo0UgpeaXfVQ4+yix1L00kDdOeuYcM9eu
t3WKGjJozNJZwV5fsbUPhfHukHnRj/pRoCUvEOuKbzqBztf6mNJ43m1+lPOUPb/fRSNvJ4QJny98
BThyKi9J5QSv2KjSo5WB0Hd5um18G1IWX92wMMviFQxTe9KnAo1Jk5JwFZKn0A5x9Op1DXogOz2F
c7ssHT08BKC6bQ2bYkIQJFaQaMsvOxxE608wESP11BeIxZqSiDNzwSK7IoUEgL9vmahjA6K1MsO7
5TgRlrZTOudGC8o94RkB2CilP4gMVy7w1mEd9DaLbuvm50C09DhABeikb2hNYD3jb3ojavyxs3wS
Y/Cp3VVF06CNNOpb5JTl1kVt16tmdr81j5aeOLsEstnaVIm9HyEmOEVovZWWLzcyUWS3jFnGXixk
GMlkcBWHSbOzsxmDuyKyflrxAYZgPrwOF0svn73I7aA/GNODoZViiZdfbv58Cf/bUigdHt50ji2a
7mKuJP5Pb16NCQGMpg5rl4hKu/TlLe/qv/UcQ1+O4GaT2NdsMstNEw8JtlAiDMRg3iCpWU8uAzqV
13ssq/79ADsfQrN3TQkqOhQucr0eB9bHKxqO092f3/e/VDgO3lDPxSFrmc6XyhbMJmZ8BRXRAnxc
40OwhmqhxiZYJXoJlpGvYpsDrtwZhb0LQygPTcM0pwFGu9A16R3ml878PSad/4/v9kg52pFEr9ok
4xyz3yIeFYImkzyGTm+djW/hE2OUQc3H1d5iZj0YgZtcmQH3c8TsgD3A/GFF6cSUorH3tcC58udf
2v7STJ3LeF3oPF1Ntnwf/e3/82UxOhozEYH59HTCsXvYDYeIROC7bgzUqiEqcMf4LD65Pq0Ttw9v
Qyew6NbOPZMdffkRMVPOiaeQeiLY8fDUiUuNF25PanPEnu2Qe2gUihZb8wLcc7SSepGcJhsLZ4tP
0VmZSR3v+sH4KUKzoX8UNEQoLaAAkPcebpshYwQCDm/PtVztqq6rUJo6zWYcffIWat2kIoGg44VU
lFIPiepyu5tnL0pSEV+tbotMRn/R6CXRbcO/hahTfXO9fzwdPz09XROWpStsk/rY+rQjsrsGYo2b
5wsZRxZPEJIVdCODmxs24TXKaRr2tAKAtvfwd7REPSD6icmB7/L7SU3m3RiU49bTuujWm9iWDNTB
7E0SrHN17NAEIn9hPZK7vBZFXxxMM0Eq0HXxk1vX8Vp3venQdUBJvMooDPhlRrguAobPH9sYjJze
qvdzE1aw5y4NH4P3R3u5rkSxRS35/vGqj02PgFO/WmTOnLlR68aWgAf8W3PjKIDK9d3N9i/1kufQ
XxWetIDSmp8WidhD58hMHIIBwTtocp9U0eLMMBEnfLzMi3JrR4G6Vl7Pqq659koDn7uTZSZXklb8
Nu/AtaVw9n9gUxa1jje7AP6R7lKnl+fATvpLMB3oGEMmYAJPL7e49tEY4CWpV0UMKA2B/7ALJnJb
Yt1B4mN980saX/fuFOemy3TIdoQrPu/pOl/KvEws9B2lmDZhkvY7GcnX0S7euDj+c384YryPim5Y
CmBBh0D6w953INDg556+qaW/DtokDGgPMwOVKrbAzw3JQSuqiPWJPYCWbqimigcjDqOLmLDHNyFC
q9iqt2IY9UOYVW+lbZ06VoVXTQ1Hf1KvSo3HWg6Cp7InlnZXEdlqCgQPNA4ZW47k5xJ43vT/QBRy
f3yzUM0XxO93mWtICgM+SFuy7flUo0qC7PBMjnjsFcxulFnuGjD8/Vj1gHHDNDyPJCefcxKb/3Oy
g7oHe4qHaAALhTOBaNMQpIJzMS2rfuE37fYVojCYRryMLBuz4eQBijy0gQC+T0z3Wsa58ziBhy2B
4z3oKSk3g69VZ6kZb7Xf2vctgTJ3lVenF+9mI0V+oZIv1tI0DRwsU7tsWm53RM2ktQYZXhbvkQyC
/hwV+bhJtZcq7YpdAOV9kViNpLYq1aLM3RakqCZvCam6QdQSTs+4/ZtFS34tsxmiOfOnyfXg4Ab9
/SE92LIuB2Rj6IJBDoPgmNGm2p7+h3YVYCxWeuiIRZwLoOw1DimWtebwkVXSQArd+COeXOUInKB6
FW7HGNT73IzQpja6WtM11cBJa0YXsRbJ/+ZiRqnMjpndHcjEav4TlYlsmFJLI2mwoJY+/O9ptPKe
GNCbYhRwZ2VZ/9bGTOoqB09K20fuUxuzF8XC8+ZEUJrImHtn1EL/werS+6oHM03+BsZ2REMxSL4D
TPFqkSJD2miWBxCrCzz6wO5pQLcfJ0670mtlrRLTxXJdhvmabaR5gvTNqkD11kRMFcfqYQI/S+Qt
MIdvVgrrX1YKBsmmRDxl0en7PGJxtdxHy8Fy6M6mytGKcagpsztb0dCtOmc0b2iPIBGslMQ1Bwqm
VH110EpCHjS+LlBNxrT1R9wmUwIcue2JTnOMlSkGUJzky+I59vQjf2+2DOuyWRejGd4cKCF2PcWX
xmQpRNkcPBD0AEUSVXRTODAjJqioYFK/63V97SHOPSSbf1ybBfJzhZi0hCFm+BpQHHvpTbrNzzhz
nbdq1o+EiefsszKa3Z7JjssMsiVS733tqmbvWHdDo9BYWyokHUc5qz+vMvLrY4mnuMeb46kENdX+
tAGhbw/HiNypRdXHm7DD6dW02nBvE6F80DoYe5D/7j/+KHBKqKKRJN8obagsouCkldIg2zu1Lnpg
XgZwCMSsRFfDFb9KpFWwj1O5Thjg3RnMtu9qHl77qnQg0cb+qUpa486aNO/S6UZxGjDqL8Ipm95p
qu5JrEufzV7Tty2Bfne+m70T1jvcrPnkJPIHtM+QiI3+OdHDv9Ck5hebNAAiDxkNpf6SBC9SkcoG
LWXuPtWkOOzJP6hXoTSKbd53NZpSNzgVUevfpY2+Scti3j8r9YNJaHSGMrYrY4mELbhoRvDNlp82
w5e13TOkYws+CUQ98vPVz03Y84wG3NOMdbfFAcV+rA5H7VTDkwoi8+QmXn7MMAK4hJCsxKSNO2co
wKqLqLfvdDazpriqrgfoXFXWdpiWmMSg0uWdXBtE+f1tVcY7C/ZAFY85ZCoDNJpubcJIUuVDnyy9
CczQoCvrKZc4nkLl6X9bPdndQP4XntJpGEhETgYTgIWcjQQZSLWN24pslZq4A8quMjZNlWE9H4by
vuHjox+IuymAI0L+xtaYfMbFyUREYy4gRLXQ5Y+M3efcmP7WIHPF/+Dg3ND9Zmkp76/Ko5qLy1rc
ep+ZcGUd9QCM353q5jsigiiUhEBRpkgf2Y0ie/K7wj8VZA0hnP0ps0SCvLbtew+LIpPjCdb3uC1s
pdN5JYKYMS68GoW+5JTOfg7Agc4d2d60dlXsbQrmtIg+7dk0Yy4iNxbYaHV4XrClcBnW0aqB83hl
DNSvM2Km9gkM3Qy1HMRSTjLUQf/qzKONpmVGhcX92VX569j6xgnDbsTwslGbjFV8IekjXsh7RaNZ
mPzPanNvw9Jn8WpjYOVxOtuUkLcA6oHjOCXLKDXyvZoSaJmNXq27crQ3AxaIjciM6Gzm1ZaLzTta
8ymaI9oHwaVgpfm4j2q7e8y1rdTxFQwgMh+ZkPx0FD0vobZKUfH0/+/U6Mbrn5eXfynAPJN/7Pmp
q6Pq/1T16kltxk0n2VZm1on0cVghbeoQwzKQnNoQhmXHanhGbPdIlizQ5BENj1ZVvwrqrJsgaGY5
NVC2bDt/igJrjyij/AnAhSheLLS2/9ya8NvnXZcoxTcVw8f87fcCjHkIw0Cac4L9sfPpvcf+MNsE
ymaRMYNduxoXTVnPIhkqhaWKWboNSok5qLi7j7thpGhvQmxtuYceSuIk4QGkyD9c5gSyMPN3UgyP
yO6j+Sct6DVWHiPdmqWZnqp8gGXeOcichpERdnb/5y/C+JfS3HNoKVOas/39OlZDdWsbdGP5JsJo
PLnWaOz8kCEw3oJwMXhuvqtzUd9otujQQOAQYo7ddShWztlo7JWXODerq+LzwNxwQUzIxKwpCV1q
FYJXZ1ZQ7b2rpL0Pw246owmfHmXK9sqVxEHzf77ocWgdyF6xDgkMqLsWkR8WHl5Kv/wHrEl+kFkl
V6EWqc0UFr8cLNjXWj/XOsTFqswxRw3B0R/N7BpPNSs8oiiksJgCXMP8yYZ5PWmafLOH517lw9au
GndtaTKGDNFtcj1utpGZkOTXN6tWAMJhqpldiIO0ML050ERx48Gh6mmxQm+qtkBu1Mp0G5TgCBd3
TWjiQUR7UCAHJSEq6q755Fqw7QONytHIllblGQ/OUlfd+GDMP1dd3qIAKY5lNqU8JZGBENCZ7Ik+
yR+GCjgAcVfoybRsDrAQK+JJupd8NjQxgDgk6MhXXg0FqNAEe9ni75BB9JmQrfGY4tlfZFE+A8q9
ejURy7ektWgeaPxdJzzoG2REA0YIg1QkaxreocXfdb2NOGAMNTIweiYaWqjABDrxk2iAev75avuq
VnXQJrAHdHSTLa/rfr51oqpIKxM6lDDrbtfn8CkG66WCib5MkzyoNtgT+83oVenWcJKR8U2Xvhoz
6qo1MU8WAx3gBETCXWEDiO7zPntP0D7qqJf+Cmr7kCI8/KW5kHviEvQVbikWxUNTBiMhwAOyWNbZ
JWABtW2K6MnGwP6GuGu4YzRnn8nzNm92Ul6d7AxfZNrrjI5Rgsw/hlU77UXqS7guOi0qOya5q6Ep
79F/3YCCKjd5JgneltXAypvql6ZqJkJ6fO+HZc/OzMkGcU8WyMRFv3d739oX2LjyO520pm+KN+9L
L4uPmaYCUztEJvMg9fc9TQj+LFYOD+xCFU/0i7O15nTNyqbrRZMl749GSwJiUXSvSq87JtXDdPw4
hUWIJSu8deZ1MK9NPZ9Vfe2Cq25cODyCqoxLf67EvgkujnH2jHOA6fLaSJgRLGIhRAIbjlo14wP2
3kaG71qowW8CgrOy27r+hcHw4GceNp4wkbTXNXHlv37vKoV0Oi/7ZVwxxZoPadxb4YNo58P8OBz7
IckeObrxMcoeA+2/x1Q/+f5jI56G+qkST3n6zFGIp2x85ojT51rD2wCJ7CXXnjkgatxpddb1RCTB
MPQgPdy8sNgQZeX9yDLUjRjbXqVIwzXWnPZRfdv2MfUv+06HTQaCWdSypomu4lOzzLBNmhAJ2nZD
IpDckwqOlw6iZJ8dBm9v8SGJA+cWNHV09DGXkTPVHBvtSDqXfSBusC5PzTQfg3eS+ZkeO4dwz35+
7nKkhhfXxUh04ZgwinqX0rtUxbWmrJ6uw8cxTVfXn4+yuvk+XwM8vlvLz8YtYC6xSvlMHiUcF6hu
2WPTZmJnJsFRw1sFeVlWu6B0wktQJGjgbWNTmDuNhtxen2F3e63bO6TO+7ASuebnIyScxNv76YHD
TQ8JSm5CIsRBVoSLHwP/WOrzYRFOkZ+M/AQKa4RkhaEyPXMA0zXTs5LnZtNbBy+5VPI8dhcnuZTy
0neXnMBJeUnSK0eUXuP+WjjzEfbXzLkmzrXNbhxyuNXZTQzzQb5da67M4ZZ6N324yeI+9m6t0ZkH
j7iORFn0WGcJKqsN4Xgu2P1EiztikWwWJEcPNhBdkpupocgIVN1vcFiQV3pv5/fWx2Hk9xy+A7ns
3nVuXGUo/TCTCucmklvaz4ee/PfI7et/jtS+ehEpM1fn4xy2Fyu6as1FWCSCXXA8ZtElac9JdIna
M0fQsjs+K3Fq1YlzqU5NMh8YchBQyf4oPo4UJpl3oD3IkdSHqD6E0YEhcd7v+3yf9nuPaKD4G1n4
V5UMeihUAwbNP7aS3md/QhbADqtDgazTDIuHsEjcVdfq/WrAxPEwjqo++43Hr5PaD0zQiSGbNX91
rxTBE4JgeHoqBoqLw8cffZwIALJOwjpEo+2RAu8gF4d6QYJdN91Cz23OmlLrykCkHY6wEVPIMQBE
ivFH2NQLaSTuS1wzwODOjNYfRqT5z50MFP3YunLLpjf6z3+vU1iHstkHKC/XCeDiO+GU3eXjlGPT
u0SdCDat2ci7sXidqDTPtVWlVwxgeGCSv6So0hc1NPWuyb4RPnytn+chOxoxaaFmtpjTfFrhGzJ/
EXsXC3uyH+Mk9hAMTWsx49Cinq2rPoKFmeoK/1N+DvOuYQ9PzslICteQDQ+mtJ9c205u2N0imw2u
laiVKJUN6xiu1wCg+IIuj9Ti4ptnkzGva79Vz7xzxOAGKhIGHl+2uC6d4EJlA5QfFapNO9U8JWvz
KcW+shICG0eSlfJKRgvwZC94tlGjg+Ggt+l0WUujpyPwd47Vdkx8XG1S76s5SeDPdYr59QHKCIi2
DIAHXAbu52FQ7EwjOwpgR+0IQriQGFzswA22SoebA5fGOY+KLhw18qrX8xh0STEukpktDZtEI6nw
1a6y+n8IO68lt61ti34RqpDDaxOJAR3UQZJfULZsI+eMr79jQ/K5ttrlrppGsSnZbpIgsPdac40Z
LMqkQ5uZyVtYqlvu4E5Xt/gr4JqHsdk/6r+8t+nw1lI4wzdIJwEf9E+OAXpLyT70WnXK5T5mFg18
oG2QizBoJfF78DZPNF6XszFe6wGam9ltgdHp+EAra7vVthT2mPgZuZmIWV64L/73m/rewMKvx8JE
x0KNg/pdE2BnHJqASbht6RS3r8C/idZa+pySQbx4+qBhR2brF8UmkYYMid2rM53FfFBpL9rbL3I2
AXuMqek1ukl7F1RG6Bg21c5V/WCH974IyW/qCNcFt+3DhPnTt6si9Wrt4Xumm7jEdjiQnQFnnlUY
PZNpel/e2dZe+b0yqtjRCJBipooZ/hkW6a6K6zc2BdF8UtyxnZl7S4lk7Z3NihRdFW0YG4TINONQ
SCtF9ipsOfdJReB2IRsb9B3pjk2W/UYJhxa1EivPpp5r7rzR5lKlzCEKw6h9K2WL8sFH9C/nvYbl
H7shDWudXeE/X7hctVRO8dGdqGPP16nJbaIuRwqv8l2Vad9yzMI+Y8nM98yeEfNq7RJ81n//Eua/
XCE0LmqsgHARvTc6ldi47FKpBFAj9WWV0BoI9eFo9CI1pU0usD0pSbPFpG5Ith8joT5OmvyVLIhv
KXHDv0OauAzEj9wGGe7kwg6XijDUU3XUf2vIXHnC1Nc9iMLJHV8k+bom2JW2vlqewWrj8B5drp+t
1+qUvdJhuzHN3N47yUSQYsVs+ybKJWM7kSkBJbkomXxIO+Y24DWfbXuUH7VSc16krs3vNIzvTEnn
8Ytl0XgZNKc5H3+qy2PuTfFdPtaYtqyY9EQGw0OujXmYkCfixqtmPeypdEvktnuzGJdRqlQWCTPU
6DLlE96YaJEhLW5y1YUYSZxPZmdu2HNJrPvvD4SBj/fXbINeDUwIKh+W/nOZGhrtNFFwakGfYUbZ
Eyeydfx/x6NWn55MjWWrUDljDzyTMYjWUWgqz/t4np1wdULOndFXiRQfhRYtcOJg04RYO8FMJa+B
bQvjNC1pewouDrgLytNGwZmst69re/0uOblq2sU4VBByN19wJaIsPmuKkKGcCeXZRsbcQuGuVUIU
j2EyhXZMcZhQ+GDVgl0jhCkwh0AfAkIbGysgQXHHCsNGPguZdzXWMPtWzwAfSVE6ozE9x8Z5X899
drENEKQXs7vo3WXeL2wPK1uoQNM1La8Z6UrTdUlupXZFGGW/q9tvWivU7Ldqv1nQWcgFhUpSRQg8
SQ4N74OP8FgP/HTXtXFocuflwib6h//8YtdD3rYbFFocm8P64AB/ue+US4rrjNEwJqpyWilPVMoZ
XmvsP4dZ84sJ3HkaZ8WNudPmkpslOV3JmD3n8e962lUR9dQqOh5JZbldE9XiRh4XF7PJvkrM7jyb
5IC5qTXKn/bN0NyOTJawY0Xx1N6YXqzvsC9+Zlaue2waq3vcBqcL04yKsFUu3WOS6E/yBspbd0Ri
qD2ZBLcN3/K83R/GTJIfMUCkd5bT6l8ZZCvdti5xC1Xsp/ZsX22X2od+N/JiQW1BKCz00KrHVxVs
bcQcthXl1miBiNFNv+odOA4YEOHtGb/mJkOmKiMGrkYa+d3h3FAY671jyz4+EUn+J4HazmNe9TgW
RbG6YeSO0dPawGQOLHqY1TrUn0qZvGtGL2spICp3OJljYcEkdAYQDfAWhkzVfIYg4ZbNzO4W2tw8
KpX0Nu5m9S2z22+4faGHqTFvyUdLR/ldk4EZU9re3GoMm7GGwwT5N6cLAC1JryqF6B0y+OQgyYmv
CxUuIl2I4WLIziMJQkCAsrO9CcXbubXODLHb+YVR63W47MOlji+DcgHI3tXXebkONbtWZiHdMr/t
y5VJX9SScJbfZvVmD0JdEu3qDbVdNCVCPYb1Q3PHxUxoO6QJyHxkxZF6HJ2YyKSoau+BbknOnQL+
pL3PpQgN7X2m4Ee8X9r7VopQf2iUIjSzdTMJFvIG/s6hRYnQRpxfGmHe1NPITCOtF8dSv8XHkR4H
chS4Mn1rPlnkdH/drFw+dc7QPFUEfxE+veXPRHyqd4D41MfdaD+3Ghyva00ts71Nyc1pbxYP9puB
ydi58aWX7JtzSK0i+dC6iG/8vAiNC/s1ocGM1uKe75cIBzKjyozG4j5fwFaSJhzVxX1mRokJVkXo
CeuibUTmISm/F3mXy0mZI9WI9jlaD21GpFncsqOp/KHVuqGujMhhGK0bFmkVl3QjlDa3Lb6iJb6W
ilDcX+3+amUE0kJDuGhsGtkrHqqayw70XzoXzBtrZ2M6E3iUfcango4laLhzzWXKbwpbCKHcrbVA
1wJsSx/dosSG558XOE1WuM1ZTD2wZv/Zor7K+2zk6sROzrQkl7HtM4VN+ZYTS3UohWtAUBuDWmIG
T4iEmaQSWuNgj4kFCBotSBchhqwl5qyzoICkJguZo9/X/tb5Gsm3rqn5uuZD4vquoQQ5ROYzfLKA
FHbLDLosNLDttCFRxDVwRwP/VpilmDKF0vaHsNAhfOSjcTbTC3N4tZ47/rJLQGTVDjZFrZxRq5wh
XhfjORvPiROmRPTycnDlgn0Zw1YJN+6oZbjEAdrioOTOpgUJL6QRitMAJBwaZN8YfTJOoOBlBEP7
yOCF8LI0n7G575qGAO3cC3lFu0JPwl6cFxjUqf3hnoUF3b98cKw1DZ3dloVL8if/RaeYsy4RQEcM
DBXo0warhCxtsKCJC+EBaZ2b4OlU3GyhmekSO5BwKU3gZ3pT5S2ApQdvqzzqm0jRvXXwNF3IOGSx
MNO9QvKqQw3RvIDMDpF6NXFtkDwLorYEn8kjGQ/1hjcaLMO92RBa+XEkf4DChbfQ3sA8DRia3Wrt
pdj4wM6RdEuiseYi1uloHX5ozlwExc3RT6pz6mR6OECgTwrsqEMJRPdEiH6Q1Lp24Y6yUH+olUgF
dOPCq8mgLRhxE9o7b6GAwjadBIrFI8+GIhbabA8obcuTUIVtbzik0P/IMJB4wv9ge4gKDMoOJbbH
jD3SDpEWjntwhDjlwS8lGRGpuTdjgsm9LfcckmYdt8HytLmV7kJh0TasPW7ZuBm5fbmbxywZyOE9
VZB2RKrLCVB9uTEefGLMOg5tQiQIMuRzTdy9dPXOBROOYzeH9a64AIyAzKpw4SxXTzySWdB+iO7M
Nnj1W4HvfKBO4BFjS99N2zw2TCWf4MZb5CUGWTpCzLiLMXc+Mj5uQ6g7VO/eYIAt9ybDG0ahcScz
1IPCqhza6LYx2Zt5o+1mmQeWJ9GEFNIFV3cZaFm5Y+3ONUMVLqYQKLO2jjPx1MviKPxfmzjWFj4I
Eo1dh+V6QbSom89Cg+x2hKoZQo3EH3FaulbhoY0PdBHHBalev3jTcVz5HFV+EwiP/FZC/SHKVxkf
OkUs2wOyhHL+JigtwtYz31Q8XfEcy1NmzwLzNnuywgqKKVZvaYWmQ3vu2Y4LUhILdK27pe7qm0uy
+Ti6PQHQrN/4XPl0Y6bMTsqZ6gfDxJN8cuYPqgOHBfCnC7juYP0xDWarqWip/1yhtltbVuBzcanF
KlO8upw+MxuePse95s3LUoVkHKQYzmzZY/CE5cmgaF8k6ynBhhHHrL5KbX+iOdgEtlyeF6xzQTEn
LFMhiWFNTx/+/1AyD3GyrC+O9aWYvlQT/5kve/Klm74oyRftEBlg4E8PAupnqfxs6m/T/lnr32xd
KNbfLB7HryjdXp1LmT7l2+tQvpbbKxBbS39Bw0Dj4CVNXvLkxd6fGQI06mfrkG19ShehfPmk6U9D
8cnQnxqNdBxAx21TkbmcmfZzsUlEZTTxH7mZ1a/kHoY9/r1HLCpYo6YxP5XMMX/671vpv1RsMV7R
RncYftWpff1URZLnAbBmLCpetfWgt4xyHYetJG+mKbH6NAsG53VT3+TWJFFzNJRr1+Vfe4cLNCEv
mruwQpIV0JIDqU0kyxT5lw3wi2uTUHYuM3wq0Mx7VVN8I4ZxnjciPbCp5Kep3FmKOcW1Mlb56Xhq
4Mc7C+Ykqa6pQzPBJtdEwtFl2Zn9vK2rcTeyCy7j/I2EdeNKaNjfD5ni1iLMfe+Uu1ldWIeScMug
RHLpR8l+sSdyU8u55xoCNc0FKxsaQ1u99ri7PzjBrfdlDXomTPPSgsc1QFvunyf4aqpxIfc7J3hn
c58TJs3GGrYzgZ9odc6Vct4d1idCrFu+K4H66zDrJMTSBbFuiUtxZN2CdNud7lm8SPOPlQsuwMzy
WbkgnVycY+XC4iUvxPqFdUu6/li3zLHPumU89H3dwtKlYQOchdMaaq1YtKDSCHPUnpNj6RInPxYt
Yv4NAmtWbz6sQWhNVno7Do2EATb2ugl7nb1JDxMgsOi/z1LrfUlCo5YoTIIMSDmMyfzz3SyI1h5B
Q7ZkYoEgKSmp3gasu7fNfpxxBIK6a7cvWb9j3LXmICGMBXKzvV+Pw9SXtEHyYjl18NnC3s4W5oTw
mQ2lqv86qsqpBfrp6nszBRYtHpqeDDPyffg9LQUW639PHc/3fR+fGsDJ3vEHBBX+uaobYSJ55g9O
DXN/It/DJrD6WvOxMZu84dT/4gBkPlX5+uYk+bdmMHJvz7f4eVpUEjSynW6DsdiXBMoLLWjzcVax
wBS5XL+qtaRfp1nk8fZ1/SpjBY3sb+ZAfazpnOIXMot/jaet+raO8W2mDv/a4yw4iBttjadLcnYr
dDIVm++oviqD2j05Q93/acidfFfoOAQKA1Y5BrvBa8eqffnvjw560vslH5YTPLcynyBb0J8+O5ki
o0SYfXtaFLWlHK1TKLPU5oGhiKnxdloAjtuZrP08lvI9yfaHqpUsVY8hZdTTlo+yjulBf1/8FeuV
JjQvvuP4dsFAUGA5PoleeoFDN9D6wN6ESjPIDy1pOB2SDFbIIaLRRLz2soRGE2qHhiXEFMhA5d6E
zRKuTTiTv72IY7aEYxMmS6gnYYtxsGHoMiwbvioBYJnlUGoE6hoo7QbDEpoTnHR87kP5YPDr9YEG
0LQPnC1Q+6AyA2MLCjPIDs1pOB7q09BuhNo0nJeQKZBxoR7ATJ7ahAwUt0u4NUIUVkrmixuhnL/C
i0hCaQ61JHTmUElCsF8r5rcknBPxIDECFOtCO1bALoBCYwCNdxum2POgzANw96iwCXQW2ggyqv1l
8pfUn1L2Eh+0hd4jQigrmtz7ZdOxFNX5mbRVllZZz50KqHnEhi1XBSECeTU+K/Svaqi0IekA9rNp
5RLGmz17psdAksSSVaGBtfSSd9hvCpXomp767S8QAq+DCcgkHUk926xdeUiTrw6ZQmAht/t2m8cb
5Z0kSnduR23jpF/kZeEDSgml7EZlPMUKmLtZhvgA9dJ8sLFeX7phpC7mzMVrYpffxD8zlbQTXSTr
AbMxcU81O+ZJdkDFzvpFNVqicykstZU8XGXzV0UAr8vRJiYj4UKwpxuxMVuifU0M6XeGDcbf6JQ+
LpX0Lc2N/VNT8O/qU1s8Al6VPprTfV/qh6PgcDuiP4sl5+iB/K0KZBGPUtqTzNtZmHM4GVt6GfFZ
gQLMng3os3K6+V3v7J+bJGup8gB2IEp5xhqeFeQXYS3qNFMLcQltb006wOA1IGTNRsxKPp0jo5BI
lxu1+IPy1fsRXdC5ms6kFvt9KPeHn+1vv3fKh9kyIYJBTbdA622Jflorup2S1nUXMIGwXdb8nGfm
/AkrlxMozSv1QP2JFEjpA67N+wE/bNsO5m2VYSJu6z8DuJRi3fViKSQYh8xjlGnbRGabfcMPYPtG
qdWEZEOpzZyxC/OSJFMA4FWQbcxjlACoRU8610SW91QQuGLtdxBbVZhog3nOTSNj67U7X8dSf7J7
p/1gBIbl3LurMIQ5rsKyDhxXfVcSHpO6HOpVS07LHsvdKYGviXFU2lxb7hTmNCfgm42wQiy6SsmH
w6Sx70xN4paPP2gMnHtZBU6CaEFfmS3zss9aB06rcdy8rmrIrQkFBjHOpokDhrLhYcr238kxMfxu
sMartlAsPx5NyvKlWYYxMEcynxoz/4xFdjtPDYHjbYsxFXbjtWvm+DrqMwCQOF98k9xpSv2lA9qV
et3d8bCWq+EiWz6W6cp+bhpnbYKklWSPHoZBBlJr3AgsrmmNFtRCBhDPx3Pblrcu40KpuwsM8dqY
TFnQC/PstFfuczsGzLqZpB2lWvrYgdw+Jf1MEgfu6sfjuUltnAfGc6XhrydyagZYECwCMeyRHFn2
urHNlVbhdboT5XrIsBzMtrhjSUuqy756eW61T3JFIrMsE6CYNwN3tmm475novqaa0j3CLSf6biXI
vHQkfxyVKdTjZnxRNNIA58Zmusb4I6uppZQ7yPc+K9ZwcWTrjglOza23mRKWoczwP2Hoa5pA8I5B
oo0N2Q/w462ShFMuYpcVs46R7PpzFWvsx3PaXKWJib+QiPoT1EjS7kjKm1QVtqbD2sQc8i/mslju
qlJEnujqgw3lNllY8stg98ljrUnqm+78qhtm9VrBo06yWAsLfUgvC8iry/GISvyPR23VOVx95+77
TIxVAXXoxtY+t+2+ePXAiOCojvMV/sJ0nQC/XCug5GTD7E5AlMgd3L/8l5JZEn92xu28F6yuIMB9
ZtouqtKcmdp41ugkDjGYIX0rLqSEyNCWoR8Txtz/Jjs0PofNvt+yHJNOVY/3NguS46duq3bX7sBK
maU00qRTdGZPjFHB0ajPd2mPkVuCSzIm24sl46RgvuxxdJhkNc2dQCBzaOhqs31q2H7OWrNcwPQt
F3a8Px6p07pcaoeTmL0rN1xe7dM8tvuTPSnfJH3QL1irt6fvz5cDw/GNczt+Op7fqDfZ2UiMib7j
w2K/Ozrl9pgxDnNRVO7jm8kgBHe2J8eyQJ4rNN0TrYsvRTIT1bjLOwkGJYTeu0w8mx3PpgT1lAqO
rWOi2yIVIdjwvdKFgbTy/TDMu19LCQizxhgwZtGEY1wNV60mxaCKKBjLXNroi65EQbeztQZQ8h66
uRoiR2Yb1Cxy6IwLr0f9vMc6b5ypjgITbl267nz8MMl/Aq8wzvI26UqY6GL5vyhEj5fb125Lq1ep
Tnxu5PaXnrG4rs2WcyXRs2ZHmSedc2UoKp/vjqd2wAG34zBlv3SLDaG50+fUPSjii4DLD/QAa5Hk
tRBU40ztj4MtfrQdEm66Ql+Cad2769g1v0+CuMqZWXsDoZSeKaZzlt4mjqbqHg7qN30dNZizTsda
QtZ2IkGtNrFf341mq+DFAapup1pyHjEY3NGHah9lIqOzsp/vWUn/YQEP/NRpxIsDuRxuBZlgFwgH
zzQpBsBeFsOwNciufJAA8mpsjKvUrAOH/2G4q+Su6aS5RU6dZxTmFHGey9p2hzUroXGlUKXUEkYe
u2m/FgSNXXbS/4CRbPgPczoZ4tFxwGLNqnbTdipl1mdbyuqQIFEjsqXeiPRa1S51M7/ayrhfJcNi
0JZN3Ik5o/1qHQGU9t6QIW6qb21Vfe5MzOfpqBaUT2O2YK2OnXRNr1oz9Bd5nJuTDuDGhSFHCOkY
U/MabZJTSIdg7dLIoKAyuWYCReuwZnWdN40lKeoTI12tkTDUAWxuBIiP3xuGEdUKy23W7aJVhLXF
xPDcz+3c3Et6kdxbNJyVEyHn0y61XkrVyY+dAavpMrfn3KIfyvSMFabAJO9mXXEIXe1/HCZyvu6w
awC4N/bTaie9uFOkY9hU1TddfBdygujvxqatQxKBh4fEqMiVZmVBByXF35Hkv1mr/gdzHPrXWTcn
Uhq29K3LznHLp7HZ1kZTrdy/H6Qq7qWTUdkni+/AOUnanFjZVqQ/F/Dw9qa/QqqMd6O8xxc+Ga6u
1ZwUJ+MuL9ZfnSxNiagc0seEArqTScalNZb4E4aMmzKA1VWk2fAhLa33qwDRb9u+uvZE5rK9y+fY
6uCs2+tykgq99sFMde5mNRs13FiLirw6K9W0Udyc/3AkNmN6m4PPFQ4LzCOfFC2h75jr8aVJGEYC
uuOtOfM9xUQQmqIn2TPMd5pJYtqhTof4GdvNb3KRW78ZSQ00OCG6eHbI9ROpJro92zcV8qfbrcSt
ran8Szs6ze9Dr5PebqVfynievNhkUrI0tJOKw4MPmOCLqpIYCvrfoSWD7pq3hkyhPjc9I9G+7abe
Puurrp0VjRSuhlCRgIlW+zplksVJrX5aFeywTWbhsGWyJ2S9mdwVQ76FH+yW33drCSCVLTAMKvvl
d94LUqhMe5xIZUqxat2nvRrylsquDHvSzhoaI9NVg9x34t8lOdVhfAAoT02cKyADZYu6PP+FUNTp
1M3OczOov8jMg3+wDj7cA/+s3ToshOHkmZpGTeZnu9wOOCW2sJ+dWCVT4JfKe9OoOdlijNns3V5X
PU+vCyyu0OSsn6+qSgwkJhrHWIcHIHjeRrngpM3s5XcGcL2UWq5blCTnZaQHAXJMK7dVPiVrQGSK
DIueRX9VNcQfZavONyX/HQYabAVtuQMmmXnyqP9uOzGY1lnU8bucNoaqYvRe4H6U5i0tFAZyHGa3
OyulUN9uJ5zfe7gzAUGRIWsCuDZ5YJvMeG2DGjBosHlKG6gZDTArrb+kTknv2OAMBLoNN8szh+5V
iddvZbvJIVYB7aLHMM2XrYZiuwA5YFDt+b/PDPX9Ap7f0OSCq5mY6ljD/7ME1ij7aHPXqNiXQYGL
rfIXqLYZk4GJW9MiMLQeF7/WfZ7muuXCsA/3fOecINVqukRlmXypVke5873ezPFHw609p2ZqBTIw
yMfK2V4VnSFZI1HIqme+LL2fyi69b8vO+sCcYr7r3doUghi+ZprdpESq/9QCVOoSvnth1ad2VfQX
0jd37c/MMarnXCO2yqqzImoz6XFqvrHsLG7HQVXYRhMnroTmYs+P3fhnsdZMIQ1GtK4K+UnMhMaU
6vvNKM/OorqWyEsC88PoG/MKVpPJbqmNRCXtIJtBuh4TRImqfCVGTX6hzsx2glHj37bpMbW5jCgl
mUg7dPnnvCLRhcofzohy/JNJkMUf5lbx2i1V76uB+B1N/s6W0DqbBfXC3b2ysuwF0mnQNNvzUBW3
UZqbS6pm6xvB3x5TL9ZrtRRfJUN6zIZkfjlm8ub4T7Iuhw9qLYpi/Lz1s2WGDixLB2qJz/ldr8VO
9EQiCvGk9B7ca0sTcg5lsLjpC/dCVe9vuj9Lvqz7q+RvVbBLvkYQ6UgmopDFxqEIK0j9OBq83Q6K
IoSZVBUhs7xIxaLZh1QbCexOB0Z6Qs0K7R3vdWjmZ8sKE1Z7VhjnZ8kKUWqHWXHO7ZAb+uqWNquK
sLbDljhnmSptOMkh60O+YcgaIKyGzhAyKyQNoeUEUxk6TiAdUtUgjYN5FmLuaTo0pwFydl81fdzS
aBh9IFZb4o80cgG/eXO3kRe6yg4k1PE1TYrqtg+t28xBd6huAgQvu+O/ZfrDcTShpe5+W0zrXZoZ
RMva+vD7FlpExn3wlTfe3Q1wZkKsMLklUPlW9J+oWI2WbFKyOUAnu0iXIw3MoSxkdRHmGKeLYlnY
YkCGJUqEM6Y41M53w+BXwMp6cs+jto86TDDlBVNbGo19NPfRhh8mjdZeGGMkmOhplOq3abrlmD2Z
+Z1uG49LoRKQJIsRIqC2K8yxrf0huQXac8UKiPJZWAHRVl2+uwFZppj0Nw5D4EJ/rjxjBFRISReG
wKESmqoQQ6AUCzfguEDwClqL0NugtrjwhnIWll1or6G5hrshtKTntaUleVbXs3zI6S6WcbY4dhej
u7Q207E4QS8FbrxD+XRFNC5K/AU3abzOyW1MbmYr1Cc3iIDtfqsP2fYN3pAplhlCaxWp9m3Gl1NF
YxX1VdRhyqmiZonqKioWLyMJZomyJSor0iWiFC8fwZJzZM+RVEYOq2NgwXwZMv02sBy5NeXyYms3
JWVi49ZPt0QXx5EUeh6XQorFr33TrOuyXQ3e6e3KdBam0fkvJyQ2SIQfEjMkNkjCi/FDJvEZJ+R3
M+TC9ovstL/MkPtfTsi/myH/54QclkArf5ghcUJW8KgOJ2RBZbX7nxPyuxkSJ6RCFF77wwxp/psZ
st8vzCzjhEQSiSSa8EPihMQdlR9+SKxRXfIPM+SOa8q+GYeyHcRbpNg3NPG2b4H828C7zlsOYak6
hsfVlGnO//6OHZSifyxm+IpZVBYd6owYXn8Gz4E5r0aYcO2pq9KCKCFLfa4rJ71L19a6EuGS3+O+
7ryhSFuuPSsJiypDy5MIeQd+pT9gBdcIiGwJMtKo5ZGftsJ6WsuH2sFIAOkk8amQGpxxTekPhuk8
bCl5WGOT9Iy7cEVOHPKtmXrWr5a0Yqgg4zJyqLi3RYwRbk9mX5aAAslz07hmJaVvu+VAJGQW9IN1
HR21dzcKUgUEv4xQcAZ4bPHnfyu2YlDsu3wcCDqZ3e/a6MuYbp14O1uULwn7h96LV0/qvYFR+g1P
s5BV+M4hisgLLPONfYAf6z6tQkvyKVuhGCYA0YA1tZogq4N6CmCLoU0JejoASqAeyp1gnYKSUUIl
qJ3A5mZzqHcCYwoSNtNOAMqqUINKDdjrCv+8Z9fMuwQADlDSBGkasKbL04Dx6zINOtPfufZDRNj9
bBTCy68c6hKfHUAieyUjx/QDZK9htvdQTH/YhoYoVBFPOAixZ0BkbhsSVTB2TuIIaBsR64oax4NN
DXtqzv0RUbQkfbb129x/ARlA+pzGJkn1FcffCqBdwVIEUxGsfTAfGnsqJEHfB8smNG3BcByZ3VCM
IO+D3QiqLViNoNjEg+wvJRvDHQS3BVonpHTBlgd7F4DzQICKZ9tHo03Ymr8p/kI3fvKbxtcmX0uF
4Gd1lodyxUtR68WTJzVC+WcSYkcHI5xQTxbx6BKoDbFh6Fxldmm7o90UgjiO4t7LAf8R+7t5RKah
OfbWQ2MPQdIHvbH2vqP7pIFIup8aQszSJAnd2yCtgywJck6WQ90U1HUAOGE61NcB84cLa3Ml2KbA
UYK1DiQl2DkN1ECfAnJD7UObStP0zqoD5BySyOjmf8EZcqg2sd/5rUkSno/t/D5P/IUVQuXno09d
qYV2aXqZ6RWcJZNQdohBIMt2OUq047GAsR3eiB4WWmdXl4VK4sVNt4c4eYh8r6z3Ms2TFo+kidLx
ptxHQ07zWqhbfEkl89J3VF91fEv1ZcdfOUkcf+Y84ZTog4lzg7OFjDUuDwGQfNKHuFI2faAbQb/9
ULsFCNTSYgQlpw8nziaUHpLYVnWBswYqmeJdINMNzIOtC2bOkZwR82CyCeDwudLaDNbZvjkxaObX
DSRGUk+E5NSHj4mkycNukbSew76b0yQXImYF+zeSBiFKBR9csd9ZCDG0MwinW1ykNLYQPzkr8q1a
pX5jig8k7MUCMnJr04ScdXklLMF0zbErbsfTGe3x74+wkq7DHfMun3a1mU72wIreWJK3bujiaFbJ
jyxJlf2iiyH00cxoJRiSfkolC3OJXffnlY960ywIo+X2Ke/1674m6f2RamWkU0J1w61hMV2GJKW4
PIz2nWFKX+1CnR4nJ6+ftVLQ3PePWuvvATK2Ygl4No09OjusEv95wXb6OClzySLHW00zAPIKt1gt
XgLTMF8z8dPxlArrEsoUKvRLml7n+dLoF7sSIr42U8+ziAY+W+PZLIUsJ6ynMFFDGjEFjD5DyCJ5
OD1bdPDbc2uefY2VWEbavJC9X8z9stsXys9LeUVTeZ2nq6wJOcmt625Wcms6ocm5Vd1tcITKOsrW
KK+jAZJy6ydrFC+RZAoV5X12KKGsNd/Hxb1d9Cnh5pYEe2xVQcJS3HFh3UntNU6uSSpU6pdpvizz
xaouTsWW6zwxkwyfNHO18myPZ/aHpkNchlAD+6QToo5jG0ImLy89S6tQY56V7FKZ54oOxaG1vBK6
PfMC7csyXRUWNxOlN6GW2eGO0u5N329yd8mB9dyqGpDPDaVrhLI6kkRO7Qe7hH8xWNhwzCAnccem
Y/UOi61s9RK3Jenz1LhwIc5SwSKl0h/SeJHcuWm153WQGoZboSuwBHoz8U3vdrY/xiA5PzVEiGgJ
weal2g4BlcMRBCVczgXSvrcyWfowJeqlNqzhhfrl+DJIXLq0Ybw395orVoahmFHSsLH25rPdlX4+
6X+MffbWmE7yApuxJ3tE1IrikbJJ9kdTzfNvNX7FzYTcsTIiJeAM1HaTTvmtKIezoXNRGxe1e2yB
8J32uZeY4+mqu0xaa7cw9P6Fr6nJunt5a6zxlQAJ2msqNWJKn8w5pp0JnE0b73ejbk9ZvRu/2nFz
n2pvoDMckeg5XboyeVLtxQoslT3hVGvG41ZJi9sr2eei7q2IGUqs1z0Tvq2E38Jqrhv0BoYbFvmt
T9UL6G+TfMAKKNPWMNjXpuYvqsS0ULJpD5s8K9cpldfH45B3BBW2VLo8W48JtChAD059/X+MndeO
7ciVbX9FqHeqg55sSHoguX16n/lCpKX3waD5+h77tPq2qnRR9wIHCeRJtw0ZsWKtOcc8pcsi7odO
f+b1mY6Lqhh4ZjZa+kG/QD1xPzuLgBoxgI11PCvQWbqQ0/VnKe1YHc0JkEUyZv19/6MW4L8eGKCb
Xx+0JYmPZphP3RqOsbWeaJBZz61zogK2XhoZt8fFnj2EnUn2xkjnWbRVeSXT+RokZ8uSOomNQUuE
FHgoEkL1tx4tx9skpoMWFx1AkjQe05Bd0iDzyZia+qqKnQYHB1bG1mqcF/pX37pm1p9zsxwJ7UnA
NNuXvoer4s83g//LCZnWy5nhKsDHGdgHf78CSldpTmUPxCYki3GbSXQy8Yqx3APg+VIL/XNd4Xq1
Wm5jNNLEfU7xWIJB3hBuoeGP8HeZlyYAy275p1eoMglBVzRSTv/7QZ4/xSTN1B7n+86Ms/uy0d03
vcAU3GikWMtp9G8Zh3xPrXeZ2I9++RQvT275lCfP6a9/nXw2HYDV53/DRHT2rmpeiuZF5K9L/mrq
L2p+lb/+9fMru1nJIjkNzZWrmv5+sP2bP3/dgJz/W61PmY/kE88zQESo279/4aaOuFx7wXaphHbd
O6naLmJ1dsrWp1cPdiuZ2PCVC6XDGJ1LAA0uPVBdHcf8pm89eDw9EeK61WwgKUMlkzq8oAWIe5ql
H6Y3JDdtnhhhgsjsehhdUhxrGM+9gKFo2+6FY5jzqz2ZDtQdI2g7Xo/URStOeKS8S1ztzQcdQ8XB
yTU3Kkm4qv0d45INVwe2qUZ4UqEPV5Yj2abMlrqy6c29HVf6XV/F96vMzefRWPaVVotP3fvwhAum
2FsXMq75IJtuuahKxyVb3agOuU5e11Jkj+iJ00c/uZVZVXLCIsfbKPLQmfv62h8RQ9cErIbKGcFU
2M50KbK5umDKHlpG9U205/wwVFm3swu2RuZFzd7ytORG5z4MoCyiC7OwaIOXPZlju342VvOmJMRJ
2vqSKi+l0zYOw64/e4ujVLXhqKFXDfOyJt4NHvzYLm9ONjWYF2ikzai6EdL+qkF+fXB0Iw+KCY3k
/+tS+eOVAsYB8xheG+YSpE+e24v/cirkl4/t5PdjaDlzt19i7clS00+6AsEk1H68RBHRELG3K3xn
CtsRYcafP4B/px8wEqHW4yFwsbLX/eFYmpAzOehgHkIzi/EmJPZRuh3GQTnEgDiwHNQ2zfy8pSzt
WLk8d4qykTMyRKQumowkUoRpozHxNt74Wkl8jiVqE4sye0o+4WJWcDGX9m5cq/2fP/J/a9/xoFmS
XMozFFfuH1VuKYpMpeP8DylSkao5QISyKg5GT9gcsc0v1ArLpTZirP71d//jc/7P5Lu5+e/2xfCP
v/H5Z9MufZak8g+f/uOhwYxY/e38M//ne37/E/+4zD77Zmh+5J9+1+67uXqvvoc/ftPvfjN//Z+P
LnqX77/7ZFPLTC634zeEyO9hLOWvR8HzOH/n/+8X//L967c8LO3333/7BIEtz78tARj72z+/dI6l
NM6Xzn/86+//5xfPT+Dvv91PmVy/+/K9/vq3n/p+H+Tff9PFX+EEA3sjEQK5HH7Q3/4yfZ+/Yv8V
Zg+ITMZe3AEGaRG//aVuepn+/TfL/Stv2HkUxlCG2LOzbmxoxl9fsv/KZQuc37PR3PnQmX77n0f3
u3fxf9/VvxBwftMA7Rp4OpZ+Luj/pVsFJBKGBgQ9HpqOV/2PZx+TYUGnZwZsKXLo7CTDki+bNLIB
4QUlFJVV+5CStAbpxfqx9Fg2Kit1wjU2yMUVV5n1kCTNetXF5Gtndc/4bsbVyI1LTvhdLmHv2TXB
7niAN52Vsp4I78tDtLy6EJ6s7H5RTow09jNdudMgUQOplcYLMpDm0NPMwU6cE7++9MHQEppQipWo
u3KqueSTETac4yNgp0hjZry3rXHFFbpuAe8VkV1a7g4W/k7rqzlUmC3DqtZsOivGDAXBYIx8Xl1q
7abNYvrB+ohyolv2nZPJEwBKxgHZZZfoBQOMQsOxhGCq6ST3v9akgW5Uj1BRIB8PMA7qpVyZMg4Y
WOFPpyn6FWaUhQyzXBIaDLHYoE03JXRTEoeaE9nfHTaV77aLS9pEIzIv62F0KkQOhQqcVojImB0Z
OGX+TZL1Z1VM8phZr1pxoTuS2ePgCowT3lE5TnY/6Z62adWE9yZZSeqeCJmE3XFsteJj7HD3eWp6
mR2t3fVYcb2kgbI09NfknfPYSlxldo8jdhye5rx7TRMEHQ4v+tAtoBIKGS2Tk4ay5VhGXEnUGPHV
XOT9RlgTW71cD7NdDNtUBWYyuhe2+54ZyqS4ze6TzoijufAvhUuIupdlWJzIEwWFV28dDS4hAF1n
43vT44iCPrSgpgdi0lhmTeLKpmK448YKMSEHE6KI68JAZuo0p6SqloDYDm+zpB9WXy2bQrfuOruc
wy6NT1VuMJMheZOGFHCMNCqTGs9CexavsBnHOt5KKn3e8Ey/klI+9JipN3VobW1QehtsPLZtB5xH
Doos1y1seA6HdXPvDfObVw1r5KfK3VhGcdTKBs3dQoI7DN7hhoEcAkL9JAzND7Ums3dqtuYdsRG4
fCv/1M71tCnj5coU6b6z4ixoJ7pkxcwu2/SEpptTTVdrem7PDAMR2+lG6rkb2t7SHf3BuNfNtr5C
cXM1pLQecwtfGj3gICGIPbCKGJEPUkdRcDBF4R8jvlXP2WKWYeb6oMWt5GqwX1xrvl8p4E6y8R+L
qpxv7cT9rFYtkGeczmJhQDMrPeokWkeQkz1R5nVBT4+if3bNW6Glb512a6zY5hjqPhkcMi6ITLzX
oHwPbT2d0lUiT+2dq6nGVWpLhVp5gNjnvIB7HkI1IfWrXWxK9qjh6lPS20+HeZ2IjKl05KADMBQF
uAPYbH1puNZer4qtS0GxAYTcEI6Z7Ii5Wm6revB5VjDLbYNMr/4O7AfZIxAJz2NpEh/RAglObrXm
nU0p62sszHyntd2rWomgLga1t2R76+bD91zJepN0s3nR2msL57ZIImmluOQ03sp+udA1q77hSsPu
NySndaibyxJCZbGg/UbbMhpOQslgYi8dz3GOO9P0Evy+nG5086ttDZJ8SQg4DYMzke2dOUFXsoZI
ZFDBLDwWxaS3ASVrxcYbxsPsxh+mU0a+suQBucRjbjVX9I+WvdTXK6wVCH9kc2CkXvGabWwC4TM7
mjsxv7f4UQ2vw51mTDGElZG3T+K2QqtI5NGm72UXeK104ZyatJH18bnK24+UHzmkpP81yXWqqY7b
nnQYx66uV0J6ANTIN+DjDAskFhd8KmGKhj2yvdjGxYhhsb+zh47VvzBDQiLR76p8L0bjqQNKOQMG
0wi9iPLEizf+Mg9bZ168YDREMDu5vdErWsHmeW2YeNt0aeR7dzS/XB0aK9ykqPLWjRtP6ZErLA3K
emM0jR0tVikwizXP1kisQoFp3XCHS72bj1mV4FziyQAj6jmL6TdZVsEhbxDLM1rpIRTbAQFoN32v
49H2v9uc75t1uwsMd31H6Kropfa0shCra4kF/UHNz3W8TxcA5l0bryg4vWPtutm1crQbl4qIWAJw
kqscj86UnQO2smzrlkW8sdDIpZpUO5vtMS7bk81/+FwMyEKQ2+Sw79FyrthnM/Tv88rhDwSCCaLH
lTkKSu0ka0HHtp5BDdKYCxqhQJC7FsTpOObizkpIhK6MfKcMTRuvi11CZNaq3t6JgajRyiVZLmmz
oHBnLcjRyr063eeiLcclUZeVX2t3cT299TQmw9YcsyDrTXlfwI8PamgDZ5C/z9ciLx9oxcX0uvHB
QGkKp5iW/dzqNE0H+UL4z4FlcYhEzP47lNqd0qev8/1usLnslVRhbGIjL4os0jIBuAmhRuUNJbPz
7NLVignfKL37XEG6TTTiaa1MBcugu0HcmE9NTAqYIO5zm+hTvqFPVEaD6R3gg6CCZKI6lFGJqDQY
KwtRb7PowaBzNzcLBuLCi4wc2q7lZOrF7PHX98S9uc9Gv5JrS7YplIY+7HoToa6eBDbRwZivhR+S
eFGTGEgGfVnb72s/bWurJn1iEt9FWQFzckgK8qaoKQDw4vcgbN0zdgLfbrzqKsiM6SltPOO4GCDp
PKP/tjt32qMeDeLM/sl7eYu2ca/43AdeE52/gAdijWhUr6Gc4XCBVc/JQ5cyTJOxBR2af5AVte+b
VdsbvRlfNV5yEhT9gW52NOrm+nbW8z4y8coHupS0KerxYbHABItV67buUqIZ5Hod56NsK/gYVGSo
BCBRTyjjRr/aAyNUW9aaIXB0+1Ahw9tN2Xq/JPMrbuy5AzZqLhzU2Ikv+Mu4FiaDNy/u7HCezkO3
lJqokIi33PeJtScyqQ5AEtMrgW4zQZX1xOOg3DEkfeAIiYmRUN6U7HuOSe7LlO6qUgeIcSm0/Lyx
dxcdYvPQa/GoVd6Nv6R2oEOrGzxvNw2AXXMguyxRFi7fxd2PK1wn57xBVuCyM1YmcuVPnZ+96xrR
nzzfNHINPD/iAz79HPbQxAlja6gQ3He7Bik2gY477/9X2Yzu2vAWWgvzvPcWJqbp0h3MqeJuRqTh
mluDBucJfXUfEYBCYkClQfnH/+ZozUWn7VeF3j8m7z2Yae8HE82+gMkxfPlKKpaBKQ+QXqpgvuAv
33AvssS2KsfeOlnXq8RYVeGhzki5XQyf7mDVVEFpuAcA6tkdFsQH4mo+6MdNB7lqK+2zMsZ0W2Kv
UMNNu5o+Cx7jKK37AYvk3bmt5jGWSgxE/HBxVFreUuORUGwuw7ZPuZXS4pIBR4pr4ZA1DaW4OX1h
JcQ/pH/hmxkwEnrPY8wMTdTjtmin+yFrh4PRxAFzg2erXevnTFP3xH6Y6Q5dFtPMVDsKJkpO7Gi8
n/JTt4ego5fe+vZrR0hDoOAdVKZxlWew2QZPYwN3THxCtQnbGmqp43abhbshyI26j5wYXQdOkaZB
wm8lMHjrJpocfspEQbnJanPflpke9GyVVvzmWIJN2CALm6PPhoZUGRZzh3A5NfIIE6EZThb/p1aL
Sc9SnGh3jtRtqMOTBLluyzsKt6C1mYZRjFa7BmFykMTe+9CkiGh0UZ98HT1cg/Jy29ooS1vO1hdW
1qyk4qCkdmgjry4TTtvHC7KysiIpt++GthxP5EmUkaNwpM+9nVyaE/ZSUXq32pW0q8O5h3WyFp2S
CRvpbE+3BJdGSem6cKwkmyy94thcl32Rm5+CQlG59YvnaN9gwHd21bcsRc27rrA19UN9PQggS1ZM
wyqtP9yOiWYu/Js+QTizzt07gCS1RbGHJnJcHqStFRFzrXRaxUZiHD92GW1r8FRrlSQ3XdcZG6qS
W2jNb2sBGo2mAvsSxOC4zdH46fcKpoPlpmAcEp2TF/6M40oJ7uX6cPBhBQcthoU9O1rmWl/n4+LY
N6fOijxmD7c4swgRWEdONHqs7c86VK2VA3el+dXVZ3moTg0UGzcoxFHelpnL6BTkAMGvlERo8Cou
cxr3RBx4SnPDyjOCTscI7o082XKfaq2L52KI3MQEEwKCh58vtl6JgXWcipu+EfvG74cgbXqUfTox
CG25PvZcRokSDgdf8ZTqJfEndRJkAOKCkUMzMDhG9VASDd9FTJNMYbF0HRqP+K23IWsMSga1rT5o
v6Afa3vOOLXi+JeiVTXRsA4lv0fFXPYWvpVxMne6WtMIKIU94CMc6/wnlfyRHK5vcaFcHBDl7MlA
KkKqDHKdcgeXcppwrMtcsBjLQu+vn44jldxxeUnyKg0QvCL1cOfnUUxHd701Spa93ooETPqAW7Tl
3MzoPXEDs9EJ+Kya68pxq0NsSiREgkfBq26PY7wdjUwSaer0F1jqnhqu5GwaJu4krQvbgg5lbnNd
GGv82llJhy7JoWHAQjF2NP7WmFVcttfmLBBhQV8wDefOE+lzVmFp5OS+bXuy5JtZHgViZJPDZJnq
O9tjIluW+dFh1BIozfucNaGxk5RrwBgPDXb5pSVK4c3q8lD2qJd6LvQeGaBn6Sd27seEmKiALmmo
+qElA8WMg2la0rDgxWm9DNeLtLso55ZFtsEy2WkJm2dffA49HNgmx5nOICIPc0Ne1yi24JDRCjn3
oKc0MjVgYVRAM9sdcYe9dd10thV4mXjpq/Ghz0gB11OXmmp0fjSPpQQ1cYdWJH1h1BP2dQMpyJ6Z
eCY3S80uLRzQzH4ajd0cWkq3KVUifDg5mmBhckkjhyoHeMLuW1HdDf53DbS2HwjHGkZWvIyTRitB
dNTN+pUPJdMezwS+QhOKwYPtcehXh1E8+nQOB8/8qVjYGdOkQS+KH+LVzV1usj2nYxUOlEasBnPY
9tOF14otWSfr1geSK7R5Gy+OH07Sf+DlhhLrwPrRvW6I1LnFj0Z108Q5bi2QhJFOSo7nzntAjHfT
vMt9W14a4MCBnH4tlv5KbvXDaK9LoPckrkz0e4JhQe2doZ2o5OciqnefjnTPrZRLcgG99q20rZtG
z7OdR1akbdw0UG/aVGOW1J+W0eMBaYLmlP/DSToLpEycsI4Zya9Qf7DH3nNf/siBTBZC74HoeAg1
qoZgBdepCLWnkSmczykjXLAunsued1gt5pXLMaNOjG6Lh57alM3axA6P9iP+0ePlc6hyDEFj5DXO
Q20PMSdQ41Aw7qZObPGZ9wsZYVRLmgn6OYn1zXo1tDzXwmE3GMfyOl3KfZmxBGfOQCWspQQ6TOlF
YYWqnDn01tmj7yHWdxlikpVQPqnUTwHAqC8ngYyD2RFO6PBmDuYUlUaH/BDz1ZLY234Yi4A+obbJ
tYtudBzYXduGliNf1R+V1r31lneTyPrS13Be5Kab4/VxDdg8AywObhpcVPa2sD6BjbS45scLS4AX
aERzudSsCYlv9Fvo16q0rjvjq1zah1kz0ASnzcaRi3WxtEsEG4BGS+JvHJYE0kDrMEvHh2EjqvXY
l5yKcOdspsQinpD+CyB1ttNzvOEkytBAWr163cNaVkNQkP63rdryhuHLG9vud9nPJDAN1hBOdnLd
SgNbbMogyOlRPtpdGVQHKIFUsoyWOk27oOwSIGqwmCXwnMDcH+akIcEm1JxYh4RbPo1WzyFrXN/t
mLiDytQv6Efh5igCs0U23NjKOBILelwEc9DC1soNjoKTa3cA6SdLC7CtbZgrv6UWgho3w1lTm7z/
rllwBDbijzWNb9BlWWs73vfEuYfmfOZd2+QTyaJ09kUG2VXlVEqxPoEndAPNsJi+J8nPzPbPaOno
FtldOozebrasoPQ4Hlj9ekjZ84mByliB1BmLKfq7bo5vYv2ssIMHEXR282OyW+8I+CqN9UjbDxNE
JIoxjgpUADDEcAUmLFM1cUrVqi78cnx1F6vYYmNhzUUv5dQPOY76I8Njw61rHDwnR9bFJi3iKYTV
87LONXMdHFQhm6kbLtP0IzX3ba2dO0x2NPjG+5p+a0RfR8/W5ypOsUMTzWgBvRBuW/KQvDs/7naW
6U83595Q0M/gjwwPJ2wl1GVRs/lMYsDDDXUlnXGtLcbKTcPt1jL+gRe1+FEN8IqFrg9aXwMKBk2n
1Jjy0oJPjvUk7lPPo2tJhR57WRzFWZNz2OztQMsRGEvNus2m59REyi3bcksLXIWvnPqbkAD36dd1
pQ9FF8kCMjK87zABrx26S3qllw4ww86lS5wTLEJbK2zMnIvSa06jz4g8KThsI1EgEyjFVkzsT7PR
cywXyExVZMetCEtXqwADj/VeCgOW07lBaFjTpp8SqFzAzwNoTEMbl9tWYGTxZ7yxiFxJCRnu1jZ9
0P3sZHQSMyboj1BPmirK2yxKivoG1+/AwonFxEcMOEwFpU7SwibqPrH+Pa86eIyFaKgh5Yy+NOAS
fB+1OM17os652ZV12VTbrPdeaP8wMujuRkDnDHeBlXWwK7whfQVemQSGWu8yvefkeC52vGtqlYyC
DqXepL85BDKFa220zBu7yF3XmeoZC1KVmi9Fd8sJ97JezeLBtRXNYMqdSZlsl+7PPKNlNxLvZSRi
bhlcMyq1OcN/ipUt9rZ9j6ysnUWkQTZvR7FdfdCT+mUyOMb1yrA1aTLePVUlp2qwr/DAPrYSaIfM
3Z9i0SPRsaDhn4o5k2nP5+Ti2Nah7k4pCuL+pVq9N2uo3+FBBEp1fSQ09dqNPnK7Kgcr4rEd653k
dOge59r5bqSN6rXH/qFEOm0zBsTtSn02kn6TN7Q60iMdzwq/I8m2JADmwHKhZerdsAEUsEB0Saut
KehsT1NbklBP1onFyqN0bz4D0tDsYMdOfQOafXk3zKU6Jcq7I6O5j6aRUmWyyGkYZx6btQrezvZe
R4qjt+mLDsfR7Kw58JujCZWTYOqgnryTtpjLi3DkRpX5V9d77r1wNcKz6mkKerpHRXKG6KuV9ldu
hHYmpw8aaKMFe4U9AyBSd6Es7KFYHekF1DAC3Ml9yhSK55oc6sRjSavXt3zuM3pL03XStUZY6OOT
IzzBTgt2ruCWZj8gt7zJ6SgJDW82h8X1WrVPXdlOu8lIn4YcXkDmnklYRfIIjuZj/iFPadu3ZYL2
/7H1zeqiduE5r8QVcVb2GvQJ/R1gnuG29510iy6lZfOS2HTH516a2RHMKVk9MGIqZ9Kel2w+YXW3
N1bSoETW0jQ0if3BDcHKZtoqIha6wrSBaR8TJf0XjRa6lYzzS2U7jLqy94bArMkqv1diAkGXe8O1
imFNZt1b1egRra/qoh30babafSsqe9chcbosr3ROn1HRDeo2rqZmUyaxdlmi6DAbXpK8IP26MCcS
ZmljIRtaO5jF5lMPy2axO/I94kNaNd+FP8cczLiuJh8ZctUjr6BgNzckuWQHN7+KXTI9tW5yjnUv
6fRA6SjTLqZNX1qHoa7WsH7HiW5dt0gXzeV9bmK0yJ7+YecmS5fSIj3HoTp05hgWXaGHfT8LjiQD
BqthW3DCsujWtOhKokZffujdaMFkN7iPUyM0cvrCQnQL+AB6zJk+OlvH0PY0T7rLUcn7MqXN51I4
mEs6h/TLn6ym/yzIIY/GpjEDO6fBgltqBUdCnVLM4Fxj1tzZKZ7icrk3VU2Edk6L0ZlYgxj7u0xt
bltLXbtt/QCZZAr8uOGI2dTt0WSgem0J1OatoVOCgTmCINMrFUf49vXQbl3eLvbgGphD5Lfxq9Lo
xBOIXoeNqrqNzTyp5maaqdIyfQgGYX1l5zvYzPEYjiZOaY8kIdQYOov7AaB9tety88GoFiesZlBx
btuF3Q/Cj7vU7q5q3IosjXYS6oX7MbVf+bnxh2xxSLMickV95yqMp0S3iJzSxrgwmvKunatvhS+/
lmS08yde9cbSmQYx+jQzLxDORJqP2T6MPkmZOBMleG7vwpN0T/xEPQ0OyEO3vnReOYAY+Kdi7xuX
wk5wUF7qO9XZn53TUKzH6Irng38W7TgF6KF4Dure+jQrxMl49eXGXCkOBqt6z0brhUt6WRpe2J72
kn0lhY4AWjXvsefDDGy8K4J+LBip3O9Xo1w/9CWNWpFfNbU+BuSX/pQrzLbFIYOmvhlI02JDZ/k1
6+KAOEa/mkCwD0xnhkKl21K12R7ovnYTn5+kRMRtalh5e88HoUikwZMbH2fVJgyQIammiqn33IoF
bJZ8VS0pcbnKj6TahwutysuRB7rDLHlggHhYKje9tLzhVRBbe0w5YsDy9beak/qRZDbEyT5DWpOq
KLGmHuRJMuyVH1PGDxiqXV4lQb/s1PdefRoKHKmujJtQM+ERgHNuI3cYdI4u7nB0cgcTOzpF1PGd
RvfrPk2ad3Qt67Yzu4fcTTfCWa0rexHD1rIyjp+05YLCKKDK4gA9MAg6NQXRLi5txDw3td2Kb5uC
KLXFGCRecewXtHqleWsJamNBLX7o/PFmctTr6mGud/LATskpadqZCsjkxgBjprC7BqVN5ppssrCZ
3JiixioihNAM6pMrawZ2ipAHsqnOpM821bYXHD37qrmqIeJcNDms+SRxx+OiDQBVEFGTdqvt20Y4
oSB1JBicu0aHWC91yBhJwtDbz+UxN+WjSOMjxZTAy1IX4TB7WhT3875SLsb2pDSoEdMiVMt4Qviw
sBhxPxEsl5woBsljOye5luIsaeQKL1rmn3Eau4GbG4/jTLRaU/QBBSz8TYMDZDfPxPcQ85YYivlC
gbdQMHTtJsnEBq4qJCSK+qoRzK/XHPpsk1z5I6s+omIQdtV9JqCL9w5n/LYHPas7XhxltviYbaLf
zJoZKWN7d89FsTdLjS1Piy9jzUiO8A8tquy9tVT69iwucKGZb/Smi4Nh7J7Kxb1PM/mwau4Y2Xb6
kT0TncmU1fRQr85gZBPBmbssPiyD4ZDbZlXgp8arTajMyjoVC0QYBsyEI7II50vXfopGYFLpMxw3
yxc4+GfmBQUzoPVtHLwEn6czBku7Q6POSCddt6neRHah7FtrljtznPuItEmNqwF3QpZ0b05OOTiW
ps44c/paqh9Cq76dcn7U2dRXSxUgGd5b6ou1YNTodA4H3LOJIS36XamGO9IyuAz0PD8wA3qqnPbd
XkFpmUP17TjIzgFPBQbKvCjVwEmQd2eQQ908xoaifZ3Thc26Z9oynHLN5KkXEGBt90ErXJaQQneC
eJ4PLqALasgcij2dpwCpSnIQucaG3nuRPMf51YbkPWP7inXzY/TcY1E43761wgWWVqRhItsj26L1
M9BhtGDuntv9C69bPZcbYbd4Kmb2icLOOQhZAvOhYNiKTzZvNI6WNDsl0v6gUzDw3dV5sAsok+bq
5htdy0hcS7Av9sXGSmfmIl1lMNQeOLTlO6iBWdjZYL6IxQ4EkYJ0reIDZbO350V/Uya3qJbrTGd9
xqIWQ/hpyHGmoVUwja+Jkf4xr7DizMuP5ncfDR1bpIVUvioRoM4nsn2y8btqjLcuprYkLv4GEWjN
cDDoTCgg9F8+iBG/pVF0qcVFtVvagV4dg/82pqlmjGRujGSQlNneFQkDOj/eJhySAq4q1KBO/jVV
7QzUPvtM3FIwh8UalgP0A6RWXvz6QN1VXgyKsPUZ2SytJDSPLuECp1ym3wYJA8Haw1qzob1sZDa+
GXZyQLloXmCXjIxM//YNiO8iBiiA7jCPLMXIT5v04qKQTGXFRB+dOdmZzcy4Zi2MQ/yWUSxfdFXN
yDx+p5oJFg9wVNLY7wLdpdvFJFFZDdvcTGWSXLXQabAdRJNdPOXSYP1YxtcONeiq6C+p5Wl0K3BL
3nRfG1Z+O/CGc/q5kbm+3k1tcxUTuri1yk7blqZ3Z6mGPcfojKBcWI1NN/nwHAgMy9Qn9F87CFMd
SbvdtKpoHhlijrV7ZSuVgNrihwpaAE0BaclI6E4rG1CjbxGrmXlIHojKOxla8YyqKD/O3TBuWgeP
FUM05tJrUQQ5lpVogdsWiZ5EHc7dexJUbyVZHUxIzK9pdOiYVsmIFS3fMqOmwT5fNoSLM9tnoesI
Qs9cxSLPq6ZGjkPO8qyzFYETKQgoWUIE/vO200cWZd9+LtyKzcQS96UpmMBTYx06rBvSVltskktU
Mk8KK8MBO6n3Bu2TZP9e1nl+3VfP2nzb0C9WsehxiS1fsaCPVA6M0nVql5Hk7nzRriDeXIoeM57S
U7x1zXqj6kwPE7fmTM3MdVxo7+gjQmNk9Nzk5VtfmMFAtO+2LcVtZ9YyaE1SdnpNHRpFL4ZrlDta
TNY+HpP3PIOlYhl3XYX42LYycoo1BeC7teIwLvu9Izr1bJ9H+QWxxD7hw1TBc3FaunaTLJgSZvHT
NcDi/cyK4U+ktKgqzWB9SJ+9QRrbqV5P1Tx6qMmwPBiItVxsVTVrGu/fE45zEY2I7IhFmj8qk0Pj
BMoBDZyJcL15lPNVpS/9bdGN2W60BDAGr34fCUjiYLm8r57ElQ2LJ2wFJLk2ajttxMGTnwnkNIyR
bXOs15du76rpjZFKsR1lTc/OXy8N9lRhzGvgtoxMzxL+IIaIkLcoYTMpnsbF+557aR2x1Rgb4L65
z3PT0GRV+sgkGgCK3efp5dCsr1Zl0w6I3emoJq3dN3WG00Q9WOcOclZfaAhHwrhf/ou981puXE2z
7KvMAzQq4M0tQVh6UaKkvEEolSl47/H0s1hdM9FdFzMx9xNVOqcqDSWSIP7P7L0266mBO0jeVqxK
gc6BVPHHjm1ZxJjBYD4Ny62WkvQXTRoDXu1XBiMMZQaeM2HdtWKBnichp92i9xwm7UeTJdzVAyqj
DkO6UdGjaeJhSs9qVjTUIKa5J0x030rDjVQg3t9i9dGQo916rtH/o9bKdhsQ7e6GFlmOoFp/SIfm
HJzvrHfROenvSW56RT0xvZuxzCginkjlNSOFe4s3pucTF/vyXKDm3afQIrf4j9HItgx+DKw5HRXH
UtAG089ymQMWovzLZmbpghh/joxwtJmlki6kv3sxu5dmcUWsvO4sk/dSScvQKGKEOnSII1v1XYZF
l0ObrFQiC2VQU2FefYr5UvynwPtfetz/pjP930rg/68WRuxr/h/Vwue/8//49ffr39XC//xb/6kW
FmCY/EOiRlFN6nL0bP9LLMz96h/U8xafExHhuvr07f1LLCzI1j+eyl0MW6BPJDCS/BD/UgvDEfqH
boj8FQNAI8U9poz/B7kwMrX/phbWFRJ3+eZwOclyMvjnv5ljZDNSCm3O5D9GvZwOybFiZC7ggp5D
5d4JLjm2HvSbULksCTEIeuFuSu8O2uae1lBCezZ9sGqT2ME/dJNfwV43/vA8Q+xVrLrNg07qSxKh
cu1wH2Wh6Y0bQabopkY9Pay9FiounMOcJUFrfiSJelFoJFv3xEaAtR5SCukDh1FWLIeoL86xnpzJ
0zs10CpISz1lg3Y0xvqIEOrKOwAkXiPlYD52surEPC535AOhumGZqsGaRb6kP4SBrF2smrrgSabh
RYJCpgcOWADkalXyZJlab/wQ3eRW22rX0mUBSTU0xAkQ7GAq5l512oUglxtZYNHmzFXqzuQFxeph
biPXrUMpwzMopIH129Alt4OWQrPgWQZw32nz4FI5oulYMCzWQvBeY2fAuzwZs7fb/FKkydRPJB0c
tM58K6P5bfKXpbqUsnwW8vKMHvHUvEdJC1zCV9kQLlEol9Qw3XkDzyF8DVvs1nLhKr82ZKlkMeh+
Uhc0KbmjSwh0C8kBekslTyeGe4Y3k6WzMuinqZrPTfVjGBP9bH1pj0mZvDZb8SrZWHZLD/22t/3I
ZoBMMjSoYsyRjR4vlBi561Q4cKpHe1l3SEApfKUbeak3/IUit7diR55X+rS4jq/ksc4E/Fjyici8
YsdaNTrunBRHNqtHjwWjXT6jw6v2Mnd+2sHZu7wPbETnpEJ3J7xKoXLLRay89hLmR8RpB4RMXGWf
NRiBGM/OZ456pQubB1MKxugcg7hNIiF6z/EvOqI79+tHPa4fpV7zb7zjPQbuYn70veAX5DSs7Xof
FunWX8UxIZfYZpgAbsMKITQek1g/yXl+YWjoJltp3+tmvEGeqaBqgpxsNvWwYvBM7+ohHt6Hk/k+
WyVXoAxON1DE/pjJ1tFK6xMTiRMUTaZ+9QlBe4D60bdJ/RCWwyKPh3hvlrvYnSTj3uDNbH/flrjy
m1jwbj0/E5DPBFEBOZiRnRGPuNGPfUwgDlYEkEtOVLg2o490pU/peoux8mvN4FJ+k11sOvwHtr7L
SGU/15PTmIVjadbe79xElJHGZ656GncJZ6Qy1vuIa2iSjgWdFYMZ+fycOcz8rhEa6hYcxHOs/Pov
hot/HTX/1cJAoti/3ZMwUDzvb3hVORMJ6ub291/dRGhocm0q9Og3TGHer8xLSQ8gA6PPJafoEqfv
WAWU7myvYb2VYTmm7Gw/Yg1LMRmF5g2YTPv9Mew3zXrkhvI+7atAxlSjTTXZK7LbdaDkug/zF8LM
kshQD9HAQcxBo7sjgcSniDavYtkxH2sACxqbmtYRPXVMcfhFBzY10+ciCkyhUj9ia6DO+77T0ZPY
3feQvAFTtwumakKMwoj1irza6JEGUrHMQiOj9lfNsFuqgoodMkSkdRLC1SgO6480aOQpwJ5GTNCe
gLV2+wHp2TRl5w7fRisr5yZxcuVVNzRXtYqDijVREsKlTA6/EPBN9SecAtZsfEwSU32DMjC8NMfo
pvQaQRPKDW2u+COgRGfmVR1zOAJCIbvaYLmdCX3jnzSIyiMMp4omRzIYDNrPOeAyzUQmOb08eDXm
W7SdAeENftSqftwN/hA8Ux9Xcy/GNyXdnXqsw6i0wZ69jYPyGufz3VCE23bskYlB1iLWzQb8I+1V
GKDFVevjc1n2TFfWa+m0AgQnPkBy6ca1QhICFU+EYdyMQqjboHrmQ+yM1RTKOqwVk2Uzh448h5v4
e5I2PBNViDQwFCMM6z6beFm2SEkpXd1CzM6HVhihVkG5UiIHAYM3wsdobbm2S130enBVpBzB3pFL
/fhalqC2EY6mPXf8wSA/m2SU5YQnyBnujZuAhO8iw4coGAhSEoKLKifis8jbhfKfRvKZBcFFq6cL
06ALx/1Fr4dLCYUkO3DM6BB7IEZM01+zkkLKwVDp1EAFzGPkm8/aTBtV++pqysWCJjvUexS1h21l
o6tqwYJ4+ftashbnpTxOec0w4VJ/14Z42rziPVm4e1fZoSiioJvFYPOuEdjYVvxJzNajufd4sX1a
7EAvt6DbsjDukVnTaOa/9Djx49errNJgw5UBIs3rlXqLvWsalUAKwR/KnXJeiKfpxsc6Nzvxj0xU
MG4ER/q1Lp2PK5Gk3q725s3wiDTwY0bTWqzv0qDf63eZ6PfOsX6hLb6J5vTC3Vk4SYkF3YTBrryb
fjI5OauMyJefviaBrHLw3wVLSWASVJMKDJQA1mNJOeh90fJYUQdrkQbkQvgSFP7Iylj2QbFvO+K7
LJeQGpMg+knj/+10AuazcSV+mTc3SGCc6cXolDpefBMST7arVIID+UDTQLCgSRy0IbwftmHFtlfs
tEZx+w+Azorfjm1gnNgDHaYIOFRVACMwg0o/pHN2Nvm4lmrmT+Y7bTDafBKozFnHl8g9GWUqI1ow
OvT7lS3htmh0+TSU85lprNawuv1agSauCFD0VUYhpdAaQqbAA1AsumdWmvf52UnzcZqVY1lrx2KF
GUXeCRtVZDoKr8xCxLf23I5VMnxTZxIsX5WXsBOsgMV9qvjhqERedniLSIhroYbJOzO33AZ+oiSb
nsEZDoucEckTwNbvFaqFohaDKYtD0S+y+oTTym68UlkD1h+BkeiBPGG9MpHgxHpgCVrQLxJXyxRk
b8hQKt1mUIYPf9vHUR90lnGATSJF8Vkpaoo6IFmXdCPx1oX6Ew9eq7C4LnkppBLFXAzr57ECoFfo
QhNpcuvWy0CUGPvbpECR7EB8WHMwi9yP3nXEcJo9SLwX63DQ0+goExOvplA7QReioCGYA8ePBPWn
OW7PKAQSQbfxMIE3JvQoz2/G3oe35LI8d6s3aWYz/dv6HIedBdxHUvojGMeTaqRnSdLPm9hcChLJ
GO53DSbSJb4Sy5Wpj3rYHoNWPTZzfht9peSy86gKq4CcmWRoveRtm+1EPZsvkVMn8k1VPUOR3YFz
Wm3wzecf+jPEaVwdMM7Ej1kQuo/Ief4vvtknjvO/p9CQwM5nWKFfpzlBE6T/ex67wRnTmco8fkWa
CLKu95gYfCfGfGCN1YgJxAgGSTqFa3NLjLeUhoBz2JvcFtNWvQoe7ObFbVDMZgzEEiGQ+5dO5SCy
LqLMGk+mVWU6PxG9Ke3GjMl0xqAE/1PaBUWEevP+h2Y3S0gWQUuedJCATNg6xz4LOVG1AWg1hZCA
sc3U3Upm76rTCddMOL/1KTlvbX1pesaEb2J5iImra8eBQGaTNcnoZPKx/ZF0Py4Ae9MjR1fzVKJt
H96ekyc96n0UnaN2WbT2piGoVaZT3amM99z0q1fYGg4LCDXQ0BQPctIcuBNUvG08izWqd7X8pQJ8
QQyJNH2nI5vgthC3V/bLl5y5TWA8BdjQDWc2gQK3csQkY1DBf2o2PDOJ6SIA8Uz1Y5r89p1tfTv1
KJH3BemBs4rUgYuhIPyqpWwLc1n1MzCKQvzdI0OSmjaQigWs3cecmq50QS17rKzhpE49dX9+GQAN
oeZEZDMhJG/kv9qGhUejm4Be9GMV+QGp4EFczENi5kdSNfPmWkfThwkQcd9Mq51cRbvjHgApKcMm
GmN/FA70uEf0FknWI4Eej6ZAfGBEMGF9Hlo+jHZdF0zmiNjZowgMRvlGnEgvltxRLFe5RsOV2Tur
EwSAm63E+MI6CXOU6UdT4auQi1qRnMKEgKElt62SIAI7Gr6i1W+y3+zzm5aymoUPrhOpuKkV9M7u
MAMr11iQ1IlrvHZxfZggssTSGAi1GHIJ68m74GvVa4KGMDKwt+q+Cqhu3pqQw31VT7Oxna2yv1jI
AoZEtAkU39UPQZPO2CAUqf4ohvVjI5KuaLVg1M33BTceICmA1Yhg+obAd1uMVke5Y8N2ZGrUSPx8
1uZlWp6RElIvG4eNKlCn8DBYnZAyrOaSnzw3jis/BQF3KHCyrAit5mYu2qW0xCvaJyv+smIHeeEL
1EwDFxXqJl9MEHSsbJI1gkrb7yr25FpyzEg+sWg+5Zt+ElmsC8pyiumPV2cpDHdcFdcSeeMLfxj6
/TOi0CPV26M2fCZSIyDSzQlo58ors/otUASTL20bfXDz/gLyhCW48todl/pWi94wnWa2ukI+Blb0
Yp6bNj/lFCl1j6Mwk8KtQdh/J48eQmZJeANBaZ095KmH4zNyuriz1TEPxYFMaEEOqmIMtvRbNW4k
NvlFb3qRLXSth/YJRyq7We7nMUzF+EgqPEN0LYj+NkQ+1kzTGIVNS+eUjeIkgYLWwbiYMIEgk45r
9BLVmLpY4pponeb9ZDLZT/vX9CzO+gvkPazg2b1SzZfUKu2WvltOUDEPu6UtffOGecWzFNl/hiT8
WuUSTU8fCrhsFMas7OmYRQJ/ZProye3Dwvsy3Sc53R2QmexFrol+6x00E44serrAmzQNXt7rnrRR
9+b3Tnk2t5K/zns5KT1GmkFCbnwjB13srXZax67U3tDh73QEzGrzzS1WmN7l6pqXTln+HZQew6xF
40ZOJfLWD7PAuaS7HelGK0FRSco80fCSpvQHFbTvQtpIvaPtumY02mZ0Z/F0U+GuZfGbmTVvM1jt
tMF81ISlcUAZIbHZbtNQNfQgb884wzcNGxP3vOcFNhm7DKGnatqFCucC55RAiOH0nSY2u+Rnw9ga
e3YFQuSIN2p/N+bZN5LBraDyN6jKC/xWvSoDY1cxaWgechOBSX8KVl6EzXxBR35H8gWN/Vc9Gq+p
UT8m1Bm0S7JOE+ibSuUvWeNnr9EWaNRJQ0xosUXi2SZ7GRugLkHw3x3XpDjnGNO2y6aPt5y2q9qC
dovDwXwrgv4HNq1xiQnRPSw9eu8FQqxmeA2jX/C268+qIf40WdbzhWwxXLo6bPX4ny+Kgf7QML4V
t2JeJBB2YkmLa/S1O2xg8lbZ2VhPxErq4EIhYG0+T6XFn9lIYa39RY38dCArrULFv2DC32ds5Tjn
nKq1QkErSSoCjFW/sCfE5gUcSktPYgwWtBZojVwq3VjCQgQzH+4HyU/l1gV1pQc4zMOus0LWJ4ex
kw50dun8NuCxWX/F1JBpDmqeedeKUCcjflSw0DpxCqu2MlocqiM3+nzHYSHIjbcRGJEo8k5Rv60O
Mw5tXO7KYPHwfTB2mVXFiwZwLIOxR+WrHVgWYn1hj6FxicFX8apyDC3pqOHf2mI0fQUWeGcGhYaB
L8xU/ZBXZtigDULutFHys/wt2hPjvMugKBe4wHrPq2LO11yYb2U/7HD9jRfDEMj5YuGJaM/6Mhpw
/jzCGsprejCl9dBypI3iScwCRWMDCCwyGyPSTCIX9YGWJYQ3JLjOBW8uCQXJqx1TmU6F/tXxeJcK
BW+FlkuPRBfAC89dQvtf8mLRlsvEssQtPUN1bbHx1QgHGE9gyeTjIT0m8XliaBd0BeIV09Nt/JG5
b+SMTap8BM/ObjvZQgAxOxl0tQhNnK/iNf5ivb2TiH3FWvuiFOKLgQqcp1gn2K4ZWwYaLOGFVyb+
Qr1LE0CwxBaMqoKHQ6eeMIN8fNFW7tZm5yt8LajWeuWmUXMX3P+M2OlMohq5v4nTW5WOXA7RS417
dKKzm+rewwbFUyTijzV5LLmL4YNJD1aIzjNjQ4YI2VvL5lFiLohN7KJsZ6lm4AbusjpsH4QO8F8q
RaY5rvqMqfN09mIlxhuSAi7M5YY94wayvtM3JX1ruech9l9Z+mrYuziBdInLQCebx24KZJezDPIy
1Nk2GvLfNdT7l4xf/pij6zKqzmQykXG5qy1qfqy4S+CX1oaDiFKOSAAjWBgUcgA0yp84C8bM74w3
EU6OYu5MfQ8Y4IWJtXkfyAkQBwpWmVzuE6DU41YYN9xoqE04Od9nRoc8pNZwltWf3M4IL3qffxbj
92ZG1/KLGw8XJ0nvb2MdvwsX7pALfx6lnGndmTZZZ+Jn3jZjettGrxeu/RPdWCBZx/A6pTYynF10
K6y3p/DL8jaS7pCDTQuyIcAAqP6tS1J9pqRFrIbuyyUAoo4hTMBpd5xNhs/AQ+PTtGWntC9o+7IT
M9joWIoK8X5+/LKkyWe87HM5Djp+oZE1plXkBDeXavLymJDT+SywUiTLMd22E1fKSdycThUumqGd
azIikRXGEbgIAb9XjhDcmUWs52yaHQyoJxOP73LMspdB+0sSMhvSHiu+gpO/0lSXebrbLukeEHRu
HkoegkWGExOyOyW/5WXPKpTV9tJu11R7bSZ0yrGnpSL6lMZ9yuuj/rG8gljFd8NU2HCZjACMHT3x
FFvouG2W0SxzceDfyUukMnvEJZWNse2NNHqNFPVuGOmOnwE/Mecj611Dk46xVO3ymefA6TWrFdTN
5OklCdV23eH13ONdKuOPmmzmRUaV9WCecEkjCe7Vi/xjcAFqE5FT1eIb7W2dvtYZUzaV00fWw0KW
XyyJVk7ychRuxP5seHLYWKCW3kbxAIbAlOJnNIQv4ZUnKiRe7+Se2AvEkw2FAOmSJASV+Jv2+UDh
3RbXpCTaSFndDZjWPL4IZpCodvy1TarTt99cJpjv7UqxQUxwcS+BdsEDrzrCk4Zq4ojmpiP/Xb6J
8EVC3i3uYOFakI6rPJ0Sebcuv5AfOZEw7guUf4oW39FEvySv8fZLKT9ZZiOt2nV0WTic7PQx24Nr
WtcGNzWC0l0yH6hDmg+LAc+MsAvz4nNAHHXHof3YujZINWIoFuKyHIP6rH7Obed7JyOIoSHZ+Lfe
EdetM+A9kevFhH4ho5Hm58GymLK/k//sKRdixCdKgAPlIsQ0WLngqrNB/8F8PEGL3TF3B2Wdsmya
3y2ZlpOelb9WUfXIQFJGmYzUZN/p6ltXZBiMPHVmAwU3bK8pG1cV7NSOvfSZ7mlxxhIZP0ubcvGW
EgclcjhRGwMOJz3f5T/pkPHAp1WmBP4pVkqi1Rs+QN/zTVOdSjg1g6l5zdFmiRkJjFe6RCcRyOdd
tCfpvnZaJtgN1cTw1ltX3TgPqSeJjPjnnaFTG0tMYl9XxPpVvmHglYN12o8wFJgCZ8RgC42134jd
nsOurg4NuabRr7VHEXOdKx/4RlA2kV9ndpJ1QUNbLXHr67s4EGR7WRjh6ae0bC+Kvl7zTLuVEpM5
l5JQQvfAVVRp6NCa23wrEkIHFnxRcAEaCvimpbgIujW/qHlxpYxuyVdW5VAV8SPkqISS/Epi2JkD
VMfMAN4mUKZ3iy5+o2WkEZLSK4J7ka5NbyoslPRlMPuFiGuQaYY4Cd6Uc4PCSzUIrhSzCYFKlEf1
4XlyATx0TM6KTPkrRUnA7bk09pFQ0nSGOvEgF0HKGdtWflV9PtmWTy31MWUep2sfZAND/uVpA3bs
Tbse1btZJK9IR5QAy7EjnyvCymGtkRNlPOJ5s1s8kFC+gJG0T2OsL/P2z2sWcpCt9nM1DywJSTSB
ddQkzMhucukI97Yjqy1uDtAb7nI4DaEsyvsG3uSAIh5RVmUu+80M9M2fm+FYfmXWG6F3pw4NDxP2
Wqw9ma/FIk2GL3QYeE2dHLTu038saY4+vugbV8RE9HeQEFZgVkHBrqqENECwnR/H215MbqbOA2UM
a0Gk4rNuDd1TUWrHWh0IPc2GYfebx72zYNqnT8slKvMdQ2chT46GJJ6Unhs03rS+x5DzNG1IF8DX
RAgh7WhFw47lU4/lZIT9kcZGUM+1zVSP+Q8bNvOQmohoOwkzJcEZkeFOywh+OfbTZ+xzVnMFJkF9
q3IGN/JvQmk73QgiVQ1jTT3k83YEGoHjHkjE2H49uRddbLkDrvrpWZjAHU7Af9fb5G1+nV95hruA
qDKkZKFGJBUVUUY4JdUasiaSI7DUsEzLB/oE6aAR9JKmgoeUx5sQjhK9GSmPXJ/f9ITWLrsuOOmg
ch52g4DtUkw8Ju7mflHGl02WrnhNJMYbW3yejFfg/TLk52k8R9UYiAQNPqEtCdqq3I8TVLyj6sUj
hHHzFd5U9NyBo3qamaPLdhkPF5AwJz1Jj/RuEf78+juvHDhTThOUlaPkVMjqfByz+WPeRuBz5WNu
/65O11SnIpGPG05BSoS9YFlh174mQnob4+JWJ8lt2Td6+aiS+a3Sfjb5aNJaZRRw44yXaLuoiNNJ
Ut0Z5Grk91yueJEGHwGon2iyPws6gwXTl7AyZKPp52gub5UgnFTG4XVC5gnvjrjAp6MifXS4ngEO
Yv1gSw58xwA73T7kgZ+bzZDUBnUN+pcNUdYKfsuGSNRWv4/W/frQxPOgHnHG2tsqHtS0PAyaGGqj
EAwDVQpaoD/9WZoXXyB4NyF5AEB48zz9gRu8W1h8xGg6iWOPjDY5IU/OlvuciHf8f0j9AUU1h0GW
bMye8Jq0j6k0P6gO4pxF8ASjp/4U0IRqLcIwzF5xc1bZJnRILA0xOeLJlhD9kdUlv1LWZbp0tmrr
PFvphUrqwgcT76iJRXPYk5qRvBpVfUQxRGhc1b7GJGDVtM7suHF4bNtZuPTCuzIbTODsCc5oXZB6
4PZYTKcKgwjtCv2rmYOtfDpCHs+5i4AStSBVp6JVEXPLE+XQ1A8StLRil1zr3oX9eNq6W1qzb6On
mtP2qAwEX2YwB2Aq10kbYgSVZ6R2fxiO2hJ6hUxfj9mcHxVyw7XqRhjJBdEWtL/z3C0v+K7NOJiG
9mpBUik1h3CiR21K4fCUexAcjbXBLE/mmpznxjiTynmRjGWvjSQxlw3IyumqfRR9zyu0U3FOdaP+
rmXRA/3TYSvUHV6IRTssyOK6rQvrcg0wwJWdbS1UZcJvoSUWgUMHfZyaOjIaUQN+GFRMbbgpVoPQ
YnZ6W6/1PYk/zm8IaUqT7AUkAjspCqgM/UpYg5JiqGb3tMBqtZx+IFt0AE4SK25mnLqZnREs9Jr1
RZTcZcy8mUGwmNOn87F5JnZM4glm2LFcdhrAAQlw2mrI53bRz7hmzjz5Kv7AjPdeerOJX7M6tWZ9
MnNfySIa0HstnXBqbp3+nkNDbVGEoZ2+VCNPV7zMYrNvu0czMHsROh8DhPdk7yxUenoDpD+PYamL
rlKAyHWaReaufdWyr0rJrlsd2YAbGKXYMoNf7YLQ7FJHZ336MvLiTjhOuuIDMw6RhohFbanKi0Ns
klPMBEMRaTHrkEl/IKNeaZkYwpA4FHS9yRx5A5qXrtG81NzP7Z9sgX7XZbuNT2vGurSENIf+gOnE
tx6dFVlG/TuT8cMqWM28pjLcxewcPqwaGp2sF5z4oPYPPAqD9Xsm3BKVfjZ+6PTmVC78tEBIt3FB
++IXXOHE97GmumwKha7sGDksIcrEbr/ymbBk1mocr6TWIERIvpienEWRQDPJ0Rmu6ieNFQDoLHfE
KtyHGSRP/pd6g7tKChF9qARVWd2EN7Q579ZWf/C4wGtW614wINKEjWfQO2rG0aV7m254Nbs0la+u
D0S9d4wntTdjWEdJV/B8tTn1DOY6YyW5vdG5mlsL7P/Jd0h7f4jaoIM80aA2SG41oAYzHhxgSYr8
IAfSGYeXrr7kwtWMF/BgTC4SPjbiMy3gyUeCl5uHEpHSAtOPsUoQf6u2KMZ77o3Pl6I17Sxxyoes
pxcpOpm3ckC6bGFOc4aaIc7sLTyfnrUwi4BccFpUzk19UQAMSHyzgSlnjauD13JFQpWV7BIVsGbn
tbgj5NzRjkImOtLSPN8JZspgpnzzeVt2y3Qi2c6pH0qbXRNUAMoGA41DQOURKr18MzBYRJdBR91f
fzbcsRRmFeYWB6tCnIGMC622m34MW8gtMu2P9o1fbGd6KBFG3KhPUUGdDreJqG5WdB3/4hG7o8hf
q6BMjnDX8zO/gwcfpRRrSCAchI3QV+sSaW0Wyk8TwAE6+RxoD+1TnZy69Z35Jde4bJp3Ril87Cvs
QnHztzY+BiweABtSsig42WrlU5Nydhvt+KIO/anGH4ZOvG3+xoianj9A0r4K0UUPS44wcuck0L05
5Re//QyoHK416RE/rdo6sAjjGz4t7MIYUbfCkbEMla61W6NzPHZ7JBAlSAtK7HSHEew0V47Y/hGL
3dCdNCwtXSCtdwm+9CNvLHuRcyxMfqvcGM5W6oMPU8+3RfY7s3pcjG8epZmY+nw9/2RUqXZd+Fv3
iuYHt7Z4tr6FXgYHPtx1uBvp9KIa3ONU2/pohGin/yAYLTbLbVm56Ox6Fbr3lUCbqQSTYV0V4bKK
2ACr6zy9sI7RUqwWKyD793nu9ovxYqwH6AXUJbawvbfDtwW9hBm1zMeWqTXdOLJV9oAtmJY3XSzO
1tbux3nYde1FbxPOkjez+0NGpW3Fv7t+j1seBS/S6eylWSEfTx/G4GDJqq4MPCXoAMlgxzrlBR7D
SmYQkzKJO8JE2Bd/tuwrqirXYtaqdQIrglu5fs1kQTVXEuywsTjZJqHj/0RQXKUOswyF0Z2pCDvV
3uiApp3Ad44K35AImGLCEK9wNexowe8aZczIETfxph2Lz3T8XrCgzgz54teeucSUOm137burwp3P
4oTFDfzkRq3kR1vTQY0vlegi+y5jJH+UcvrnrB5K5dTKcM3UHXmJHkm6EpGdVnUA8YVXijtivLyw
n6dmZ/RQkFagGH8tPB6iJiB6gkXCpINYaQLi3Wwb2Tj8aYwC5/NOZtM9OgMnx9MW8bTayIMb9xH8
SWdqpF1NcW/3heJQgi5/iu8s/o5L3SskqmicMI/MZHgywEuFB2ie+JzzOR2I5OFM4h2rhx1tDkdV
gSnYhbZoR/rdVFxdjz3Dz0AYgtCxtr8GloGPKZmDV/OhIIdUkUPy8ETA4KjcKmGfSX9ANW7zR8Yv
rODe7+s5r1MwnNxutpuSxYxw4OTfKpoC4b0SbjNCDWNmLL8f6ZKlydHyTw2vBygbdeIFMfix9PMi
ks1FLHrCa09bOHkQG832xfDXbdcwbFeyxUvhuekB5bZ5bYrPVvmQkI/yzMjS5iUfF0cbXhNChMeg
H2jnIQxVzN+L7qjM51FTfMIGuEERNI5nA3X5PVpOs4YKUHE6nNFrvGvyz0z/0itjBwEJrb2Na5sf
XX9mKgudl88XgB1N0N/y6VfWWtTSi4sFMA0VcXIgyThCG5ZsN1OP1WYXX+PuJ28P9WLSNLgT4/pu
OG1MU26a/qPWXhQhcSVPoJpxzO3EL0X/yfD/PTuxOL1NnO6JNwolknnm2dKv/iyX73K+Bu3gTtoD
CRXn5WuZnpJ1C5j9BgDpnncE4S51r5ASbJKQZuWGB3TXvCLqKqK3KtLDgh5w1vFHYPCUkDbwBzNu
EHNSHkatu+viLyH9GqlUxcrR2ItsUHCk0gRv2NgqTgP1YQAP0pu/QzIjTfmTZC8biExSmOBXEb/N
ZiDsIzGolz2LzY2UrOdMbuFzj+UX8AJhnWc0VK6gpO8RMRFgGMZH86y0tL8FrjnqF+YFxD3h3FWb
c9eQKJ/YlhDG/GQkSTHcWx0L9unwUMv9CBmtqV1h+MgixtEvOqiipw1TC+OhxnyN+QZirKkBfEXr
BCNG5FsaymOCEELG967iRIB1F2+OzhBXp2zczigWwDul+4b8OH5SxsAk5IhBp2Lp5iQy5y9UEE9A
HoID2mpzOOo0+n1yys84A86t8jpTQYuJ+m4y26xwr6hlvi/Lu0maYnbf0t0sF69Dud61en4xa9bE
SnLd1uhAKNUyxydkTpq2F7cV7om5l5oKxNedHNP6vZSC2ZqPwIUAzH4luiNzfcSHqT/h9kIHNfuN
zv5tPrXNfDR8Pi6RwPIydgok1FlT3VJ/roDNxGzasyrUSWlcJaIUrMKOLCPUFOvQLcLRFRhzdCJJ
lY3Lasfh5WGfWGTqTpksV2z+qPLnKlyr6EK4xk5B6UixEDE6qfRvCpExim9Sn0J2NlFmEszb/0+S
zmO5cWQLol+ECHizJQmQAL2TKG0QUkuC9x5f/w7mLXpieqalpkigUHUz86TpscZq9EFaLH1bMf8T
0DGJ3MXMi2f/CyWSGG3Eu8jYNIt8exie2Zeqg1O7HYWscML6evTnnUoKqkGyKM1v1DI0VuLfABOB
125L5vVl+IU33s64+Aggv9gxFTK5mvQ4JO8WkkQVyV44WITLVFtSf0YlxxJTuT21n3dRJ2D0MDUm
w+xkfb91uD9ikfTPe8tmJIPTaanVafrTWrR/MD8AVxLZKwueBvzVL4Pxm4C+ACyGh7BP4A9GpPJb
L/ubkY0/AvKsGluzOE0DDlQp8HSQQWlo60z+Tf68Ia4n8ThOTjKpm5yJE7WarRgvfr1VTX4qYAKU
7g1Mjfy8HNqXDTenVgAITfjS/rGVbDLt2iTvYoBhIKS0fQU54sWBWuskoOBM2LFCVNgLKvkjh4WF
NqgnFPlgtTrWFfmi+QTNs3ag8SLh+ZMXz9St0u2lUfHO1EehgPlWtQvH0WFoze+nTvBStqDoUBGQ
BTa7YocZPZZhbKGeILwxaTPMS6qwtjavXn4TMtmVE8/gf5GfyfD4ltVRiLmxVw0ajUCnunCPEAeF
u8afaayT7L/zz0J+0Cs9+e+bTu2P2gJjIEgJhIp3HKmq4C1liMi3NOrRC/RXK1P+yEAys3Pz2STx
geZLwmDAmotgXfLuCPcMZQdyCTN6ndYbRIEsZjT7jpxHT2bCOblstVOgSmdJpfE0/+NyKATxIvP0
MZjWkIBYoM06waIjSR6Qap8jaYr0h4Sap+gtAGc6A7elyQNvrFxV5aJ8sxh0otaKOEKwMQzUzwj6
v56jg0IRDzgWuDXEiXEF2QLWhcXjwPHJB+0wFJfIh07N/DvR3yl+5oARez7GZz7bqXzTpWuUbaCf
mQR4OZhY5cMczHeNMgs8eezMPoMTs6htCVpDZrci/wkIaxh1QRUhjyLOjRiF6gRkK9p5FOSOUUGN
nWrc1S4th5u4R1FGPp5jbduX8GH4EsZPrcoNOWyytyTJ76Jm8JbwESboh5qyRQGUMUko0ylI04tE
c1wLk3GeThLydM46UQZfQfOdlw+//l446I3RuRPpcKbE36BVL23wNTSBXSHYyC4mE+DTR6UQ92h2
krQxElwbYBBhKz0XxE4z7ySUgy7cJNYdWVJCMIWvM84XwXBz2CK7xs76J6PJKqLXEtMTc3MVIGp5
eUECyUaG+vkvX5gy8i+R/rDo4G5laDlOp1L+wya3xy1lTUu/3Lnn/RMRkhks0TGknUvkdpMotHVX
mgls7aeEM0LKP5TGU+C5DLyV0uJq49Iz3KZ/jvJvzPPRNHya7n8WOVoYyMiM6yGzA0nYBv0XsblN
z9y81jBO0Riy/J/811iWSO4I4iXcMHHhpKjB/OvI9S5N8OsWapV6s9BDIiQX/eofY7qHZDBhQnkU
CFtIfOQVXy4xmFLRxm3Vt3kDljl4kGn7ZpgJpN6aCezDcxxVp8NLzGtk0rQYauLq6sOh4l5bPs0J
D1q7QTzGd7ZCoeUbRvlvKv9NC1GM8zIIE8Zq13GoGCTqDngb3jwTOBt/TJpip5wcC01ejt953rH2
tCCa4jVZaY869jP0i5Ez2FzeKouq+3A9vuKYWu4tOnHF4ZC1f6X4HJs5unJTtGTpUqSLr0UuiMf3
RaxmmZI+Sr7nsiBYXHkJyZY5/7CG9zr4quCrqZ0OM4H1MX7PwxsN5itWBS4XJf4EH2oG1lYhGqXX
ymGYzi3v5ZQSFuJD4fpdMAMql6Ug/3ZI4D5fLKuGXbOycMdkc0DNOfi3ft1yvRTFzwgL3Sr/k9ir
4sJ73BQXmXtpQBeBxgOFFByF2VwVHtmTU7axjUF/Q70q0i4CmI5Erm7LkE/nnA/jkRCIhfs4/41Z
03i9/UtHL4nam+pfVPzwf3JfbiL5oW7BrGj7Uj4YauJKNXfKXuSKOLIK8enWHboBP9CI8KPgF8G8
xsW2IDNYdVkBeJ20cfnDVSvJqAY1Gst347/PvNlG/KmFzAdD6diwUKmssWHrDcwYVLCi3N3d+kgC
2SZYjPUBUxM3jNFudW0PXNxLFsca11pmXTuVTkWIbFycMPG5kwXuZD6kqftS2aT7R9DRG5nh0LKy
NN9cFiWfeBC1O6VLbf1KEdrA1dD571zL/Hh4CnLevlj7p2e/UqQd5O5LvyZcRsUq5rGxXDMT7zzI
ylXCxLfg+iK4fm86ed2/fBxxTWz30bNFuwSCQO1cvppqOrSRURMDFcruJm5YCElrPf8RSbBU3OPm
+NlxdwwEWZYVQpcegwalUNtXfzyBsNEUDYZu9bZ8t5DF0yBjkVtf6vUlarRDUdDWeHwbXjzDJN2H
IL0YK1iGMj4tYuzgYTYaLyw2n4EPjRNHEQKbdO0Uw+Y1bxid0e++4t2RGX2jBfqtvDbhzKjkn0Pu
RmMV8ZSo6vv4H2qeOcIl7WXUqiN26mqkZCe46WyoMFVQKYZhZnjnv9QsOj1LRxofzE9tYEbp2ykP
lZLFlDtAZt3qpI9ZcAThk1UDunT+0VF50NIRzsqivbRV8SemgYPDhxsi0l4x3zEoLu1Y2pOn1t+C
9OZ/5g11mzLnWKQqMAMcW67KGelaFEU3Zm3zyR1oWO+oUsOC/wmrVxba84YJIrZ33GewIdjT0GzG
NVw8Im7TNP8Ira+MfQDKemgQaMs+gsl3MHDuAWJoTOnEq2IKB5YzPti0fsnpn4wLKGY6V1616EDM
MQk1Dw+ZuJ3Nrwj/tELXq4BCLqZ/De+yiJEo6mdgpV4w4qnn0iaXlxUX3rs4/sxaeCFvXCZMOLUz
qv6iRI4+epqxYd2va6Ttho0kvqR3gOMrObnr6n8XE4hpB+8M91MxR3vjvFwscSLf4+Yl8GL5GeJm
WL14q3KsPxTJb2v5zyyiXdd9aUjBUDmYtWmbXD5oeLxKBO2Us6jk5Tw2TK5YjWdZz5I48MlEUr55
iXys86XSsNhwB5snhe+ileJbzGeP42hVMRtalGfoW+T9w68IvHKI4JBbHGoM3kneFaMncRb7vB3V
Cp+AH2MVqK7C0kfY2Moqam7m5I5wk0WRnWaykyrRa4OBO3FyMUQcVZR17HeB9DDE+cxIu0xE7Mr6
QSzeVF1/qn6/NcvAxmH2qdIOZk8UVgqqW+WXKbCuNSnItWKANwlRQM3n3IOzhzYKAPhAPY47J8Qq
uvRXVBkDYUZvopmlxUk0IcSEeZFAjwJCXIEQG0TNyYTDmBAZGuevgE++aYw13P0QSAtzLJ3/bpdd
ch4I33H6Tg3tXeW/mhB0Ld/flUb91eYwlKLPnAYLZiQPXnerwNMQPxhG0f73PoitvCLXxFPCsrgj
OIh1ujsoIrpSgIcBP8BYaqt5kn+VAdhxnJu3CXKBGZqeFjwjzBqIY2uBasO8eoF1y/UA4d7W4mY7
iI9IY4M8iRcLiIjq52Cd/wUlwlwX3CX9mXfWmziNrj+cKwpSkpNRiSTfqOsBXRuBT8+dQP1q/BJr
OUUJfPWQbucA7wSGg9Qb/YishukGg+TCy3YlMXKFgAcA5IYw2HVK4IgJhmuTa3rY8yKtylFGpnz9
bEtmbvMwETaR/pkf80KjPbncdH53i3/Nkuxr3VAaarHXa/Z9qXoq7L19JJdurmDagUkrfo2itvKt
ddchU5CylAlhoQhnYu9mMyOVbbwNm0/rI0NwA9OCXRVLYHiODFqRRnzDUXsUVfGQQU9GFag0zSMt
43ZreZZsKTtUCA+Uclf1aGN3MvGek3YgwNhBljaxu2vOtFXoTRxyBW75I+XGb5u7EJlXBUCBYUNm
XMkYxBOe0ck3Sn/E4a/nibI3Nmmpn6jbgWyA5yOL98JegbHeThwaKppLviBfrYa1hUFEsxDDBmAZ
LCLzsG8oQRKnW0u5hjSIW0Xhqhm3nYFs/zGW9XEU+4P2I+OnH0SJa2AkO3PnsF+34g6sqNvR59da
wx7AqCqpnBHZQjKSh/9vad/ZX85tTSBSGU89N2VAIf3A+jbrcN4UzpmRwybe6dlH0Q5FuDFYt/Jf
Ra+yUOBTqoBZMUF+i8BbgzmRIQxintaR/IphQ9ZtM2N6GQqQeGyABRzaM0d16psapkjfrN2lcktI
EfMIaqAVomoR5+gRTeMR29+G8/2Osko3mHVGFqWnw0UUsmT/qnkZGTxKognsoSBfTd5iGgzAGXa0
XhicaYw0xWeD8HuOgVi0phtJD1YaR5GpVq5fI5sr3+A4wMZX5WhgFbPbEv8y0ohlufDGqkZCBR4B
hw6a6px+GpENUGMsKqc2CjxHsduHmmt+prpps+2LwPzUZLFTgvXsxVJoWRJb0YJIZqyX235jINM0
ar4Lk3Kn99VOITk66PkO5slOS4nspfoKcZHwDE/7iBleON1wvcwFpkY5v/laecuM8paPwpWgKykF
OKSysjHlwp77/OL/5XWHj3A6jLK4l0zRI//OmfwqcIhNO0ROJkFK5ghqsq5SNw+zVTJx4WMEkDE0
Dk41YDvRYwjNi2kgZHj2Yaj4INXAGwHZStpJmbtT89WP4j4qKONtNY+sjJfg7w/TgVKp1NXGcdfH
5rbl5HdlqsdUMme4X69LesdFLT1On8KAfqQyFdM3jL9V5EMhx4a6L7MDy4i9+K0FkroK47DQa8Vg
nzNbRo0+yj2sRLN3wRNJmXwRk72OrwQPjLLP8LqooBFJhvpTus3ohY/wqPQJE2ekN4ipMRgVep7m
VcrwtjTrbZYD963ZVU4m6fZHrHxLpRuSoIu71TnfTLJ5lYvontiTEj8VoXurmva91aIXbiN6fyoy
Bs0r24qQA2UaWEwgg4vW1vPYcYSgu2qoiiH5xPShWv0BqNyhFsQDv+8OSdccjDo/GA0qON5Momvm
ZjKlRzwLN0veUewu8JOGeBRtIySiE/yEKrA7QntKKx59RcNEGZxiYPKwhsafJrZQQoydPL+MWNko
JWdQrd0NQb4riJvLoMZH2E3zps77ByiVW58CYRtrcpcYJMxfrBx8lKbAeVEUXEXZNr7q6j2TYZKo
qxzLBfGk9+WqAHObDJ6h7CylOtC70LJERywueBnDeSnMea505XTjzsLP9INyetaN8Fx27Yk+Pvzc
0Bwze2wvVb/wOi/VsB5K60D/7LGOrf18K5fWkLZg4ZVJCPNGYtpgA0LEe2XconhB4x2l9CiclBAO
nqiexSk9W0p54nHLfSUeMQDD0b9yPBuDU5M0B8BtnkZJc5ufJkY9fEX3gX4OcAWRdR+FBnknp3w3
VWFn1Psg/dbm4MB9sY94/HQss9G4hVwfoCGI9bYkEqRfuiI6gDvfx/PsyUR5leHQKPc4zS5qu1FD
9Sqs/Yor0wc5eyEuSoUan6lKRCTZ+n0PMn1Vc+gT4k1KydwIcUwZJuDc0+ikbcmKuTayV1gJB30g
HlLj/tYWyyTFDMmjnom4/pOoE+nCH9rmkpOi7Mw6eYRDc1cSZmS5erhpXIWk2G44ec4CaPjCqQt9
zfgvG09YfJY07rbqBqLX+hvMAQ58wIHrMy7N7nfp+PMDZygPagFfvNLtiDphecGXx/I2R9VG2atU
i/k3Y8OspEEa545yisdgHy0tAPoaXjkjlOjXHGu3zdDhuhlv7u4s1RVNzRRYQLUsz8wn9bukSYvJ
f0WPjyTdJEK+5wi3mfhbMRLekbC1i5nUb0ntEI8rgbUa2UgZ7ZntA5148rijvuQcxH+p+NPfY0xr
ac0ohThLiClZeLQIbZPecVNIyC7NBd3GcpZeQoOGQ2dOxi11h40CKIEGhyIqaTirbbLeiEZC6ZI4
aBo2fS3tLNXGBE/KsogLnABIjkOEx/IyS587N1a/VcgeCYaFaWLiFW9y3Lu4XtrSHcAINOx4NkhW
iP5v6IeanqxVa53SPef3w1bKCTRm4O4inzCuxarP1CFOvkVVhZn/LVuTg/SVbyQam4Zg5GJexp4C
CMzvltU87E3Er3/pKBMmQktQroX0CTh2XZnpw4RlR5PRMRGHz0RnKl3InDqsEuN2Q9VV8xjxELB5
RczHLtEpniB4Mf7EhZzkL16QOr2bf6byAXTdHuq3o4UVC805Kv9wq9mdeM4ULxA0x/QYO8BVJAjz
V5h4oZsNhsxZR9dSH5ON0mBjH1hRZYPgE4cWulnkZb5hN5bifurZpum+hem9MGLPwkj1KSsfWDKb
r9LIb8dZv1UNSSzCJMW+rgSgoNvU+Ncmzxx6KrNb3o2cv2oGMJeJhxYMpLhDGeLBxVkIVyEkXqq9
mOran1LC4DYmyfI3q78DXM4J4IJmPfsOCGwyXoSivqA8NbmNgSAUT6UbpzgmrD0kTBDCXgxAgmNw
9DeWrauPmVewTaPLOAViwoQqJxiVaZojmdtw3Ke9diKApxjdVpenLZ7m7UjCqY84p5krQ+WZ5N9Z
FIfYldvwJlpMcXgiZsJO7tF2sJxzqMoxtgj/xPmTCf6sUhuO9C5cE1qx6l3ZVG7GixhVi5QT8ubK
zJQD+AtJSty6fgEttOu881oBzIrHBFUjm8BASR/PxRCeMtLJHshqlzJUuLzfpgZlWP6thWAXNODF
0F9Am7UBRrjmJFrFZTSefXmlUpADel6s6a4cVMeMaKTEk16yWEv8vsLkymgmjlamwOM1oBK6xrE7
XAdqPthFUgC0mrMPgAbiNq60U5QjhTG5JSW0glmmA9NVnI4g0sgfHjScT83ZL/9ls+XSMXD1m/BG
0bvE+KsLp6eId4bt2CFAShqDr8j8//ybGUSDe4VT7yBCHVCMbSfjIk12nHd7Zl58VoJueflc7RnR
W+AYxWI8ZPvaHz2ZziDjJ9Mk4mT5Niow5baMxyO7Fv6l1m+gHk0L01r83RFNVlsy+QZxqnVsjSe/
ss6jvIx9gIy08S2czBuh3TslEveu2EN75uS4agMeacBc5s9piD9e1RR/VImbZSUnmmiv6YqXCaUH
bRHhEE44gOvl2q1gJ83N7pjIlGSFGnUpCBsWT5p71jj0igQ0kB4hGXGk/Ksx2jTFvhieoWbneeE0
ccpeEzXIpwR+Y84FY7KfxRikE3zFBBotF69rYPKCH7mWhXcNfHQD9z6jW1gX1o1I7Ts3FqZLsr8r
1YsPpbmtRR1aknXCRroSTewr342Gp34N7JTBe83Rz2nEbd9hhEbsNW3yxEQJ6EG0igd1LiHZBgXf
vzpiehCIjC7K7KplRFGpJt4wBONVYN0pXiQQRDKQCUQNnUj6qLNmQ4LkSTLqWE2EVRhyML4U1XSP
kqWVV/CGzthYTh98adZxGXg0EtVaZKGwSDNFK07lrFNhhlzR78M+hBhiS1wLdS3uZ/VnYFYXcRdH
z4kTAmlDIoaEoRgGS2O+ZkCjycBGb0SZakQUDoYIAvHS9z7iBOdul7nbEfo0ZIJhucCX4fENh1Yy
m3va52Lx0GXDVg6U/8K+8mJNDREGGm+ApBR46H1eRJTT0H50+WMA4dK09VrijRUYEbbfFuWKubwx
qmOIz7ehNa5EdCdlsCq+UF0nejAMXFd4F1+4s8Q1UoMHH2Nr4VdV4cqyBclpqCAYXzayXYmuVMru
wOEcRwwaAF/OrGstEZQddOFJanRGV0VgGudT5zOIYGpNV8KR3Cg6qM6xizedab0+4YfIP3JC9xxd
8iG+mfHEtk68AXC+0Uo2NBkZi8LBjBUBoKFTe1fixy57Nhx/bT3uw4x7cYBAruQU4l4zDK7f4YQB
c9C2SkqqXoNm1hEsKSaCVamLqaFmnoChpFlidRq9GrztwOk3cFUTEMILVBW9Vsg1BiyW25K1C5e3
CuNZWVpsEuttzcpP5vJEyMWpE4ZfAaW8Z31hIwrvpMlnEuiQxomrkubJ5uRpNNHThDnahL17nIfB
bUqeEvFteSJmCU7JboTNAt2mwgdsk4Vd8ajgmT2vTQ+kmSiIrmbldJrs55iTIu6dBLNCnR+L/pAG
+xrvLQ2s2nTHCMHJfWHxGII3YF3gP0e3TqDcXPu1MCLKGl5u4CaAl7sSnyF/pJ728WVKuD4sNy2D
I/aQmB6dNEYeirywJ6bhg3X+17ow+HEMQ4/YhbzYJr/rWNrrn4mdPIY3zACtHags/QqZ2SXCDUGE
DE73UsoPUUkf3N4bmJHUJZVrVnKkb+kiyZuA5W2wpv/2FPzduN46DKgU5yY3c4lmbcpJAGHKLAF9
uwZI/Rw5i35aFLTr3XdBjZOgYt9xOFUtbhPeL2u699Y3tNYN66SbA5ToamJZcgUdlE1sbm3b7sXY
POhvcnCt5/fZ+GdiFBu+eEV59pkI91RItkn9QwuVik3Fx5fn4yxmnzMehPJjqoSTRovBLF1q/xmU
1PYW26b5N5OaHw86mx92QVjx8CObR3D2WcXcTFzu5U3to5v9dfy8BuzaGSLqBHBCFj14TGtS4yO9
Ei1Ompi60WYnmolD2O6z6ZVV2ptsW77m0BbxBeNW6ZhR1skz4qNrvjC+mySDiuZfwvfmB5rS96EM
lnhA1dfrfvHgz3RKdYcUnjTo+kJc1Y9aXVNC4VQyg6NNi3z+V8hHjvhqiS6yW9Z06lAbBE3NPy++
HDnbvCYBKBP0mCpklDpejj5m8qEwAXZEV+hR+JMjorY1xmNz0re4cXL1t+kosOZXHos7Veh3eCIz
XrbJhUmrogdVFkNmAFhYd9WCuz6gqVXryAiB3Qz3IZkp8d7N0Sb0VRInKbUCrTNju+vFedtWMTRP
cUch5jEAINVphucbFDDRxJYGyp6hjfBvNhMcnkXTnTEwrozOwu3P3vC3ZZcXysUml7Sd8SrG5C0q
y2caa2sLEcLC4AHvQpkvIYWHif7KpA8VWLM+IdlZ0v8XeNb9QTklQBwKBOYQfWjJD5eNAPojPKCN
jfJbOkNzkuJdssTYB+gwBeVZSwggFHd9BP/qX6wqHusWubbOy5js5LRm9629LzS8+769zNYDhvbx
WFCbW7KWg6uF9hEl97ARgTByBv7ryn9VZvcBALmDXo3gw5o7bFE2Dr0nVsXdJP5SkoOv46evWHe0
LV/VLtaDDuLTNBoHxSK4qNae6h8kRnFxdKAYepuSY1LG3B34sactOfCdzt/DaZOwWBMM2/5fn5s7
pce/IHG8f68IZ8mhSiQncedqcAnJa4nLnbjNNCcVE+qYknVBlJlSe5duVVfil6zp+HEG22wNUErG
iY6+iJeW9Rfip22kYSMhFFcNZ/Q5kI2y4TsKVF0/7RyHjWYh4e7i5PyTYYeTgPYw40YJdtTJgAUG
YMcioYQ7r20MYCdoZYk3T7+9ld30NuONSB4Vz1E7mlSWLip7ZZsjG8ApwlDcjd1B0qytSctuVB7a
MDloxUYJb0VdncMQZyvbSpThpL3RlayTsYQcsGpVFsP2gPDqxzv1/x4AEfwaU7ONLAZeoEIamM8m
m89p2VORBpQ2M8/Qej6BvN1lOM2a9psnXA/uusupZpM9iyyLiGESv9kcfgU1pjJ+CRVFpTWiGxPn
OvUyFYajo/+RBmG9qi03iIMDs9S9lQJ6Jh/TvDV6u51qYv3SJ/V7bC2TtwIzTg7oiL3+0//MaFzA
tL0DXadMp4ZwUUaPGp7mBxsUA2IKgyT11rJt7WWZu5rdyGIdAHHH+4IfCCjhqewgYlFQRgN6PF/J
oNEXsxuydieRW++aAn196USz4cvFOicvwr2XOuqdiTuO8jELXkZO9nZUIXLgkw5Sr2qStyws3zIW
3w/uRrLMXmAlV9Y2n0iaz6pU+v2bKrWE+xY1zSQ8JTLwHV8sYf1UwmtDATcwfLJxG+NxD0vFBPKh
YF+PH8eEbczyixAPcJNbE3Q3H0+fwesMWu2qCrZuyM8qmB/wVEBvdjLibfBKLwmmqRwrqMplIBAm
aF6LytxD2uuQftZxdVy4Bqh70qBs2K+ioo5ht1mUTMTZbN754jZFJ+ffhMptCTy/qxqJ+1k5Y9dZ
dPKFugnaYWbHSIH8tsYsxScRPmqZwg+TTGEDjod5AT6jEKoAfv5sM7Y0YBDAZh9i4UEqKhBOobhl
zdlW2kQLqi2I0vvcwBvobh0ND1nGuKD1eJJzMNjkATtudHdjdnLMpf1DZkozikDltI/yp63YelBa
m/FYi0OP2a0nYRCcJBKLes7vv4i/2GlSOam81qsvFjxElS1VEtt44obJAUBbh6K8SXTb9OT6xGEn
9M5YuExoVe00doyHbMOgfiFzxu4V7IY2IEn9ZFvEHkKe6Qrf96m4Hr5y/olstmJhZh+iBtdl+1KM
z1Qh5INLPxyntTDdGRnwMJr7aEuZNIZSnIMESSn6DF4Y5OeNsjQ60YxnSd0uho1LRR67oB5c/rMz
9kvFXQXlmpOUpv5GM1xALACcqRIaul7hlO8DXPsltpsTPxtjyHEd9zQJUfrmn4mkT5BnLM6g/rm3
nlOvOJXxmvV/WTkvtRarRd9jzx/cJCrx+ICWw8EPZwXclAV/UTcySqpJLonr2ZFhwydjYgc3qzpa
WBX1pt505akjOGHmfyruPjIgiBghe1Z9mzFDGNjKD+xN9VcEuqYyjxb1Q4Pdz6c2N0H6LNcn4/p4
ee1HHvK8PdREOWkW7iwS3xUmtbq5Fnxt5EO6RBEo9q8+fhI2mSy295y4gqV+4bhk5COkNPyT+RkT
/0ZD01Dh3eRoGmXdbH3G5KaTcJaZ+DWyk8agM2w2DTcw5aiHAOMsZKr2u3qbnYySqJanxXHAhmQF
V8pnsP1NRXPUUFBgLx00nsvs2A0ZJFCxP9Kqt1hL8dFZY3zs0nt9gIOimswDofZVJNfqBvpMd+7F
4szPWdEIJUf7xEr3Jr9Idw3QBuEewAh3MnFXpuWOrQ+IZrL1MRFE4xCQsojV8ECNrF6o9Mp2bBGx
P0x2KjA7XMMEz6Jn9xfqwR3cThz1lzgQ7n0o3GPhCwvs0TSD6xj214ZJQQPjp4Mpd2m5o3OJhsuT
iU8xKijHtrNOvcsMK9Lwi08UWabK/yLBNjBY/Uf3cJbgk5plL5DAr4qjIWlg3CYrODDbkV7OMjGc
/FEoQC9losLgGkzd50BCT3Z1BlQPrqpx0+gWcETHWQOtqADP1ewLfv6IXBl7bvpey+SJ8CqxDLc8
lyaNuA6RHRI35didBhsNOpYu5CQvvSicQx7RbHjltdFIx7BdiBm1gh3W304qdz5zNZ1DVadaLhsb
9DvTHQzFVS2Mj1njLvch1VxGgKmEA/bQ7IE4etZiFZXWONrFhD3pRRi7HdwyTCMOaR9DUbwuIeGC
Gdvo2TyZ1FL7q9qltJ2Sy6UlikHNj8F12Cx7EJKsWn3Lqjeq3Q+hbN5q2hpqHeJDFxwpwN6JxDQH
4FgxezPgq4GW7yQkOEUw7YJsGzd1hMbCR9fsJ0J4nGQwebsdQSGyQIZu3hIjveV5fCVoFEryPal/
w9JwJsq2KamISpISjBUaQMBM2kRC96SoB/1DJuPSOVXl20E52lXLsYI9v2TaSV07aak6jZxuOb3O
Odjl6eEHbpnrXt1I61zoSNJKe8sIDvOQH0qjOohmf4in8UDZpf/hh8KbFmjvAQVeqonaog3PyRDu
iUUMP0DzMsqLRNmW/KgsdatiLp0V0s5pvLEU/E+N17IJNRFHaXmY8FNF43umnKzxVnOuBIaQz9m+
tzRP7a8ZnxIdH7XqglNxJbimmclnn1P8mIlOhwmh6e8VQlECV6JjNwXAsfrqfg3tPEX1OvmM2LUb
yrPIv/XxQZOi9o3pevXQ1B2CnahtUhoF9HOv4nF/zsIaakU2uoyp29gRn/R5OJahrM761yIPZmt1
fdbqcNdnz8U1n6bnDvl4PVlr+a0hQRHRXLQ3/3PHZ/VFJJxT4cNzzPBVBheZPuT4bCxGyoU2tOP5
XLEs5KvqNiFp9AQqYFEwERdN4lcy54qmd7j4KKH21GXO/9n/VMR06FO1e4KuA9kPrSQQEnymWkc5
DiQpPyRp+UFnBgEqZKZbIycPwUyfRIUBBo88H50hYlpdv8eV11Z23bT2mFHSgl1yEychMaXBYfMR
A9qibXMgwJJpHazLJR9Bip0Gxmra5vJa6imhG7KTHO5U39grFmXOxGD9BEFL43Ou3yGKPPRYfrQM
kgTBbRagp/AnGFffny/q4EMmjwlsLSEw8sgPKUGNjnKGmcDS8dkQhlehPlTomjJuAbYnkh0NdjFU
W8RrctIvORL2fqfux+5ShY1n3cQQDlATXLSoP5dicOggpVLaAOuR08bsw6RMOYQrzY02sAxFjdsT
VTaK1kFXroGeDQ+0PcUg/lHN20wIVggD7UTVcI7Nqr63ORgeC6kVBYvFI3hZ5hVs6YXqG4KvLWcf
2uWCNxm7R2g9Ssl8UFj6CNQTd+nQMPG22i1HTKlfp6SqiXhytDChDVB2x5b9BW+ma/9xjzeGuqpk
as1uob/FOzxN0V4n2jDgVcL5e3fSxnoKifaGNu5zW5mjmxmiC/LfHXzmdEaPLddcT8s+OEiXDXuL
600pwDSVu7QId3R0bqNdJH4qwrE8AD3k0nXGkXdLd4P2b1IzJLFsV9CQCfkw0mvWV0c21knCOcoC
ToldmketqdqiQFtUV9nTtUeuwIxrxqYXNebeVPRDOKsA/vGUzv9KDrGsUX1XHWG0maLuGtFEIAcb
M+9iuy/9s/8VG5UTxANw53gLwGhTWO+SBems1XZwMFxT5CjOKDToM9JT0oGMQTBY51a7pYb10KkQ
nc8Uq/gzQTgSrql1rYzoju2kmdxOqPeJ0q8S06LuaqmNI1ToN5eICd8CRzTAfFn86mw1LV2Zp5g0
tq4Ei+CovXhsF+Q8das4WnlA9bZ4EBW0dZLl03N4y6rpNh76Efrj/3UtgtznqSF5i/uBtD8j65kG
PSsm5HpsOQQLuxxfsixxYMVOb53J8wYMa//H0nksN46eUfSJUIUctiQAkmAOokRtUEqNnDOe3gdT
Xqhsj3vUEhH+L9x77sBqIhV4UwYrE+tFUmU7la9cy3d+ne2SkYA5H+oDnR2e6nICWYfHOA1SljrN
KmPVIKMoEvEZc9TS/YwFjVZS0vnKDLAJcWC5E+398cvq6wu6PIyO/uf8syjLE+iDKxMNr5yz3I4l
tLNIdJDWoCT5Hnz/EMPLAeaO5tDRtcEJ+Bgx8Lu1DQF1QbjW3wa3kYZOJ0Y9aCHfTkD6Z5RpA9aN
DtPeGsF+P6nuTNOhUGpRPJMbS7VfvuOLx5IQvLiEVD0AFidc8fV9SCc+RpfwktG6+t13Rb5DNwGQ
6QRICXAqFQhwCovbEOmGCBBuxbtEx2JJ+UVOM/tecRjIRVmx82QLcRZSbUvouJWlDlhE0rjWE1OR
R9154jIjNMdqm8CA6kxhI1QLhGHccPhtoiqxLeBc5uT2D16gQOGGryxq2Y9gCzxF2/nAUC8cTcgX
JM35+baR9Y1bSvzrc7Qphu9eS9Z5X1CjEoQD4cLwt+QTeNlwLtjyKi2E8T+UjITQckMjiTT7fX3h
DOk0pE+96EynqFkkCYihZmZ48PQrtvXVqgjIMctRsbCSxsJ3thClaG12wiwlDP6VWditScZbUfHm
zx7pUlMzyWXrLgbbJoRRYzWbUYSOstG66MYMYT3XwVYzpAtjCwAmDZmbyCccqCbHKIkO+I88zZnY
wKnLKtoeeOTD9J+B2E87asdeYhqDu0Ld6l21y2d9J2a1V/9TU5rA4WyQrfbR4nBKqoeV/1n0wJLb
HzomoWFXe4Gs3gVMFKAZ8nCrqEuoU4+LI9rwY7Dwrtwx+aJeXPW8R/CTC8FuZrWe5E/WXLV5nOCE
ZcO968dryHJbUEdXo8FBhFMBb03WblYinHxrqH0Q9rlNhkLHpHeFyRwik4BVKRXyVg2DXQTEZrxp
WXL3K8MRAQPHwnDP/nDz4wcI73E83+RYvfZbva73GnLDqfos9JQpF+gMeLChq3RPqC/7oBTdOCXu
BG1fAJg4OJQL1XOEO8XjjsAsEpl1dF89ecwJJF8BmWM00NkomxKDP59YA7FVjsotL86tFu9CTWEX
7JkxMezFXzEt2kKmWLYZ/faR6hg4T4miIPAr3ktNiE5XWIuT4cnIZMKpJeJ4LevUC3F2bPdTvzW6
eV+azINPVdB7o0H6oP9H47YzUTuWxstsj8hjHJTuW9k85shYTQX4IvLmk0qgwUSjslLq5iTnwlnX
qmsQiTc9f6UGVrNRBRDHgpAXERx7NDfI3klViCbE8AjcUL2qhhuJwaaL4k31lspAjzLohuv5PQTx
wisEJ49jxhtjGA8jah/wKm36jKPwLToSqKEtcCOayvydMKaulfdFConIxDlvwKn9RS56atYQ/Hob
w9q9jSFntuVmYmJQzgFNhx21ymaemlVLKJ+EHOsT/x1ordRW04JoDdAfCqqhGYSHZpthdNcLrJT9
sS2zUyZbt9CWFWNvEaWmGIcB2Wge6Huy8JSkcbs4cSkMHGGYncDPHUlEfqiy0pFtc8S5vr34/dpY
dy/L15wfFefuAONYD8etFGc7nUK2bXW7R58tsjT3IROOoAuYy6R/6b+4B2qn9agXFCeheZuYnyyO
g5lVJ+PAIWOIKdkhoIoqIYvChtI15dv3ER1/cJ2LChqEw7c70zhBQRnf1E589s675Y/noRPOFsRY
ojYZDpsT/Hl6Mmsdd39mx4xH+GnFzo3Pppjcpjm5VVxRPYJFw6ZENoTLZNZLwOrWyupzNtYnJrO9
7yh8Cp38XuIVxlrN591tLb5g61lWB2n2U66+s5V0l2PjZJF5AUAJS43ea+da8y8hQVcj3K4xEW9Y
+DW6RrzytGrWVji3i5KR3rGFORRBxusGacumqGLDIqWL1vOuzzFQMHkbNO22ENgktDxfIlgOlxkQ
W8DYdIR2F5UbidUUQaCnKiqPPVswwh54+hIsZ7M37gAfWTXi1U80IztS4EEpNxvVcdGGoLBJHfI6
nEwQHDn+iwqDo1d1VSndVJ8K6T2Jky+vmAT4SV1uAqnfDCoCw4plqHntEVRJ0+gcqVA/+hDUN5s+
RMlkllbbGIVmgsonKaw1AvWtRa8ICNYqb6TFUjb+pplxiXSKIEM7mcp8lObiYCa6Kxd36GliZi/y
xqZS7SKLHB8x06BN5FAbzkiQfeXzAcDpavFBlprkBprhgkRFTBFveo2UibJk0b6ZiAOsTfZmo3+W
J/MsSul5XPl2cLWC1OnZknTJceqtQ5fOh0kEnvYWvd2gHJPXeFO7VwpX2+qvAGAuuhyepUA8Gk6E
GoUPfGpXM9mcPRB9MYKr+zP6ALyCyCPJG3cFbynmPsewDC9dZlzB5Mp+cA7b6szwXgUlkn8lj85e
/qFW+2BtbYOaXlI8qdA8tLxenskQ+WcPAFeBVzvYlCNzyinehsMEzphFhp3r0X0Q6ocaltuZWbpl
FU8wlVkEwNOKP6oeXrEFbm9gsOlStpwVaFSq9V1M5rEx4qNQrdWGQ5r7Y0DpaMimrR5825IJJFA5
ebunBtNLW5RxsnUPp+pGzAseZj9OTg0CaZG4+QB2wlXJlYNlWkepyxjS5hdMnpnpFhh//Uq4vjBM
CX7xBij72SKqxc+Ovu/ZkjwC+bOcEkfjJrFgXa5wEGzpRUuHtJW98Tmy5ZGggJIFf0+t4TJS8woh
AllCM6LpZoWExPzMneL2Mz/KZcISYta3zqpvk5bftEa7ogQf2IgKqrmPE2bH0gWi6KqGGZX9CnN6
jJCJIDnbR3BVEAnMa5G1QmJ+kxRv405YlzJ1konijcUwzVZGVOK/NaLryUSmANqnZHA3My7iz4gL
wixgYQJzyypPcZGgwS4hgzRHpu+HUM8O6+qh+BMHr+BFL3hJRjJe1SA4SXRmUXwdDeUkMqX5ZV7O
FIgqYld3NDRqsMtvlRg/RikBvLF4y1cQBCXkibXR7wubeSf4pDKRIXAMpxx8VcYbonjF+LN4EVSy
ZUeBaBdyZcurdaI252nMj6jwKB7TkKg+YBHBx3SnzsC5GA7MWEDMuMmrilAEmzga1coteeHItnSM
CvlAkNC1a/Kd9hd9mEiQEZYDsOqc3BcdTbIcf0ArzGSWiN6pJdQZ71awKnrZTfhGa4a7taDsCqPa
xR0NaM0hbafzmxUs+scJgAZkJbNz65DtvCCdLf90QBe5KWqcE7lT1T5FBqICkdiQhYCLjr6TsbhQ
anPgtd02lWg0rG3P9BBUmx088CBKBveO1t7CLL9Xs36vDvjEY2oVia7On7hnw6C95sXe4hktuaQ+
E8jc+LD6txIbs74cSp9yXngG011BI7NNgI75PaH5aSHuPDFf4qZHB7O4rPmLyxAtnUUrWZ5UNPFR
XXsyX0N9rczG1Tyd+Z9Er0DPztJ1A/hqU2RuqtJ1g3YXDSTfsiswVBCSfUZGDttSlQvan/u6pYl4
tsQ0A+wCf0oMeFce28TaU+LyPWSLUI1yEcTyLSU4SL7dWEe9JmxCZFjZtDsE9rtaInTY6L1BRKIA
WMCMzhg30zC+mz+69GRaEvt7kCaHWimOOo1VMu47ZNvySrXGu4Rjf5JYHBXTcxDFJzsfendheCsE
z+gwLtL+4fqIyhTLYuT5gsAA2wsNfaf9o7dyY/SOGbakyWVlXBJmELopDLhY2+f/WjpcuDPmV10r
2KM9IltB6cvsMgOHbNkQbZ1aPnJpU/nzRqDi1GGjj020ZVAR+zr+o/dBae+z1UNskUDo9K5MSy7H
t6Bi+UZVB26qm8k8b3Y9sZ0Su7GBJmiY9qKmnXQ3QZiOLO+9oK/Amxolk2ehOqxU48K5j5eLoXTJ
LOehURZZfWunPKTyFl+aMu6zAk1GfUbyrbBHqml/tIoi/T1mJGHgu4xo5dPuJKALktkmg1k4NPl5
rut7zF0jTgR1fjYMFvNWxzkabsVlpYqZYoIOjfZ5ZWJPn1xTsx6DlD27RY0ovVfG8D4p0bvARmx6
KxWPdKtbX4/XSWUVulHvExCPeZmJCE452JXPKQUJC2DuYhju2jeTtf4UEBqx9LX1KoK/tRu6yh65
zkLijQslkbqFcnlbLGAQTvYMbnoU5acE3TBWC5gB5L3kf8vPW4L7uJLZvqsVLKh49UjcKhESUhtu
TMyvJsb44BEGhBi2R6E54Mg0vium0gn7PN/6aoDGZsWLfa7ErQOwh7Kp2FH/x1LNbSPx8MGegy0Y
MugvWf8wGDwPvbjvkLMAP4mJNAgQ+eQhNw6yyH9N8lZPzPmXkSuEJfJQJldU/9SOi49knD3nFNp9
z56UU7tjusCzX/A0wGSKy71Cw8hQQie1Z3YE4AGD6lRwxUr5itLkbCBbi1jnNMzYmONzEKvBV8ke
JGSPmDCrrZ8dzkafGEL+YnwyeH9dsTqSSIe+PvMCiFgJoDhpm879XiIcMgyyfWN9I05YhcQ6jou0
CKMY0WehysUDAts/Amgq0RubAlTw3VOZcOvHPQ288MrM0MFuBX+LQazkU10PKPapJOWpeNTURLZY
fQ5SbNfmgwGmdTNJXLl1k+GSVv6oKaDlGhp195kPrTPFipNKPzXycdaW3NJuRwz0UhEOc8V7d0l9
pwfQNoZhbYyeJtzEYvNjaIx3KkKqnzWdXSN+VP4CrltjcbRGVqRhTMn6YB4L0SgQ8QSMKvju5Bh3
4hEC8jR5QWTtklRG5iMegs/aVI5NDzgBo6v+KRnVOzGxdc2ePsY7ywgoTYdViUG0mbxSQoFn3OoK
LY6JrTl1VBXDejbazUKIyX27hxATyANKEqBPFY9UsPPRX6vojBQovewSZvAYJDQ1YK/XSFm3g1zv
jL0ZUdmx2BAeKWG4YYqXXmOFj1NJ6zekWKKoCAIMC6UMgBX+FgJUTRm22nctk/g2sdydIN+9S9HL
6F2MUAjM18zkoXJ1BKCsGl21A5kONHxU/KRyDolVBg+0U+YUXRDshSxLT/PP5Bkz/bD0sHCxDgGg
JYkP0u4LKoSarDuwpglCw0Js34qvtqXcr3+K0DggZjqb1fRUEQRY7KWIl9sUK9IBUnnvq7VbjF/I
fL1UGj2UW6zGUlJApyJ3wxQzRSuC1MydYiT0dyFLi8AwJTthoh9gEjB7VC4s7AGPAVlRLUeydT71
pHiXO/Tx/Ek1CxyxwZSAZnYCV5mQS5cifb5/q5N1VBPfrrqcKEECD6rhGrbo3YVzhkEqk7Y6/c8g
sJlj7izSkBdZvQqpEgQRr2CiuG1PHJczZD+deWlII53kD7/8pzS8jvtDhX2+C/wdAay7JXRPI6yS
DqgODd4bJNkVhKVqq5xvIXEBCy6gwAVUrWiXDi7WCqbtMpaUTtmosW93uCwYuWBqtgiypsco1nqI
7D9bFdx26aM0eXYlgjDN9EBpK3DFE1U+NMPOTETAANah1g18TLbCqCVdJEhx+BayPE6H1oN1gr+n
3Zrq8o6F97UdDOrCkMF1ayfmRQv+g+Y4hmTtc1ebddfAtyX5D3WC+9DvClyVrIS9Gr9QVXOFvom0
494YVHa/yVHRyqMa9scguPs69j19O2AzQfSOrtTYxLHb/XXhvyW8r1bys0Z43zSoXtpfiug3cKjg
1nSDfv/KG/VgWOJB1hbNZXIgQE5mBzlubgiYbBwxCqGbBVFlkQxuQ4FhuQsAGEkN7l+hYFwdOE2+
1lKiO6wb9PBIk3cKXlvReGpSZA9M6eUQSC7mziKwTjgqSVeaT4k/4gJdji0DUwGDfBnOcLz3t2MV
uUoyEIBqYatpNigFpU3bZU4i6mwX2dALV2GQ33Q2D5Z1zw6KIu5Cydpl3cbgyGPiILKT7/hfTpKG
LBOIv4ABPspc8/uUuGFHX4m+S87yjX4vZHgQPrQytjIopwmdEX8klICCL+05pKKy9oQx49O5deFw
g3UTp8EbQaaPOaoehmdCgMKMqWPGHIx2X8wsCFRYbDf1ESkYt760lPL3n8oaryx+9BerHGE8mC9S
nhioN3J9MjFWIW2yCnw0Fglb+DXwQQagKX4GlkPDQCNynzP1iYEYtXb73qnx+xQ/J/U0MUQ1JXEb
dM12rAtUd+4OT8w10pSLQXGTqj5N0cFkH1XPzN16EiWFG8RJPV71863VI3vGw2Zol6wKLtWY8ogG
J9zZzdqo72aXQDm20CJarFyy++TD66o+p+JWaKcwmS5xQh1CZxVSqID75lAPAi8W1tWbMY+HhsyX
LtkimAuCtfJt9eZb678QZWJzvmeMflRkBF6TlkQdkBmPep7DJRmOEwotw52tFrzjA69NqFB9aYeK
QWGdM9DVv0IcHuuYvZxWMsvvDpGRHMOPYL6asDKwGR9DKo6QgAnoyFPr5ritSjcNPwf/kIcoNTLa
wfGi5UejvQaY45Npi1r9FPsQ0SoMZZ/6X5FGdi5EazNM+DJ2pB7AIrMFi80ei3ZztnVOEL/kedpo
+sjY10cUHOIRQa0dVBvr/zEQ567METhdI+DivBBV4RJRCJl8xXVxSGVc+QqGhy1ChAbhXEWwStuP
eNtRwZKtweqsNQdIqFjwShRYcN3kWxR1TMnDGyaJa2SxIE4PiyoFHcUh7kqs1ytjxn3AL7XKRyRO
vyMpt2xKdGy3VHqha2mxo+iabYUHQSas1HCNPtolfcqO66iXHIZYpynX6WLl8Ru2eoZJWt7P4ad8
NA5Z2q41SSYQAJZi9U1JHNnKQ8S26MPqgqmuS1ul9hitaTw2zaXVDzJ/A0rnX90f175hkuUhHowW
3HOaeEVqSxHSdOGq649gVre+Qlzqj9jirOhqN8DKMKJ3VRte6K9UvSRIbNHOFzi8c1z0Ks7Iwq4D
tFUzPgUkydwLcWD3agjf8SU02Ogg30SE1SEKiPpfXS3dsuII5L0ogmrqWYL7zM+F6yiw+OCXG+ZX
wzg/OwP0r/pfBjKbHAeExYeidFe18R0JJGR3lFGd6kw69dKNBHgBTFoH1nvIMGOekd5K9k3/nJTp
PBKaxgJOF515ISeckveazbT/WzIPw+TOa2pK3xKEqxJYbe1CtArCJXzXx+JbWbwtn7IG1U/j8Kzq
1dg7zXfp815kZZICaTzEmrapg2kj+Bp7i70J+H2asHtZt1qK8Qgxack58Y+Dnvx32Y3x0pLVMbYw
KPj4j60I64ScyVTf0vzr0z2ypGtdmCTSMXI19sjUj0UcXtTIugaFijj+1pCAEmFlfER0bjK4oYHA
05oFwQh+N7B4UkuGyEvTekkngKyp19b+3q/J20FJrhJTPTY51l4YPpF8UMlo6Ddqw8+9lPIISYgh
VFswCahERDYlkqy7bXqujOnos2QqYrYjERq2TL/oabSWOZ1bRAWxhZC60kkHsCD9RMeGmCkfSgMJ
mOYMdX6oPJ0pTCrd88G4YZkzpQ/BMu0ZxTWQBup59HgkpNtILZ49SdSTKjLlg1CAURayCkOa/ktG
LSA3mC0wLVdU8gP244RpMRJHyLlbxs6Kcpar+aMpJvjDqqMKaDAbXAjvftLimx8JEo2TTRBrrh5U
Tjxmm7k5EQsn33UiGYBF/STZLeofVveksIKklpDwygg86HdEXjLmZIHNk6kfKolvlxxzdYBfwrYB
j3LhKRLIqfYysRLQUajoPBnEgGSLDVP9XFy6YLFjyVGsiCmi4mTRPhU+xGGj/0aoUsIEzju6NQgM
3QMhjJiiobX+/EdOJIeFfsBM1nyDm5XxEuCrYZMrSGuLCF1NR0Gi4ElSuVPYicdOWrIOCDdRQVBT
4/qDAC7iTRtvTflZ+dv4e85zr55gMl/6oQWx/kH3t9KZRRbh5afcFigp0q9Q/MryN5TX6dfUvMqt
1P8kPugjf5vLW+brt5E2oFI5LjcGwAzlIrXG1oIFKN2B/jeDJ/WUrM1F3aUMXZYnQeNNTmHO7yxi
4OczjN+RvhmhhCjyV5clEMWPzmCVkXyMLQ9zVNhdsEAmkIyT2aI/+EbMbbwRugM/DWiWSzjO63Bg
Q5GB98tg0Rkd1iZeRkL01vvMzgRp56cx6A3d8adpZDL/U2srfWKubmDkZ4MpUx9l8q9FjED6t4ln
w9FnfjRGFQZwjlw94lvXObMSqT+EpBMKIlmBzdY8AEuZRpbMOot41KY5cnpX4pdLZAEa6zqLnVXF
hEn6GsguIoh1lSw3EKkhqebbOgPTc4DlD9dZa0P6SY2HhcNPUBWIwKOTVtAEwORgO6sPaa3bAv8g
9x2txgAQOiaQDlZBzHRCFbv8UqCZG7nyN8muxze2xNilwhqfN26jfTr1JJYm50CfLnni+STioQzv
CnxBxSZkzDcgwU+JLJDJkcdMgj1Zg9u861A+RoiQNZyWg8b8WApQ1BEbFurirsXkR/tdC+/MkTtV
98A6uMb0OaCOuc4xHwN4cTYKbFs0h9Bsk5EAg9vkLqPItlBk5896GdUwSVr1kn/DyIGkcWSfuGC4
bAMy9CywakZF261V+JQ4xQrcWaW2TxoWVPsEa1iUTScmDE38pip8/GdE2wcD4fu1ZlJOrDt9Mws6
Ov3wJqqk4rQRRgn0sTqDTIWVFcujeFU+Zz5XU9q3enmYZn6bGi48ak8jc1ryKcKeXYeRvYm8mzI7
NbM1bNoUYjoab5maQfB7jxeU5/+E1c8MeC5GPxUipWm1yVbRyIS3HiRjF3G73IMQzV9+k0r5Bp18
QDSbBdkqFnC8bcd8Hw36PeUxAGHKBUlCotygSQEMpDwOvwqyO2YwRdKrla6F9UXgJ1QrDn9qPSUE
ISLjLBoV2JKUmRM+gZ7druIA2Wi4UhHodFBgDJV9Zo6yDCO4X/HubuHUiG6NYzjqLBaGM70WWta5
dKhfXPUHmAyp3sW5r356gufzVw1nQV2VtWuoBcDg8SbBwpxcxZCPs4W5hHEkhdVhaAUSYnxGwXSM
QE8nxkEtxBbwTdqhZFoUZPE6sTZa8Vv2X/q5EsLnDCI+IBgjQZe8NMnnCLdqiogzvS8XryEPWxHe
Zf550l9KUrjK5D2tukcnXrg/muajgk86YoFIuY0UiaQm3sxcq7z4M2RrN+Q4vhEeOCP3Re4PdtTE
FyLhKwwE7bNE5VqY9bZFCWJGBMZJlzYenQB0sY6SAG1+Nr9z7AXCtKr1VYxifOHmrBUTVA0ryjIp
UeiAu1m2H/1KHDVbH+/MHFPu60r5N5K21RUmtNVVML4nrWcyoeTtI8CCKzUmVJC6eI3Dq7ts1kK8
3A+kr6/E6K3mP/iLAjiazPt8Y1dKvJgNDKHwUyQ7pRiwmApK2It71odSvEuIZsqA4bLdgRgpZs/4
JLYerbxxDRGtakzbZm6IZQNT8MdQW0nwfBR4rfKiG9b8W+MH92LH3LZkp03Y1s+y1Bkxh4DgVG5S
3BxNOknBBGCXQCNGn8H2uWH7zGqe9+68YUoay16PlJIBIN844wplIjUjAuSBHV2NAgi8Udogxq5O
7bxdVaAakZGiWT0S0Da/VGZs/JpfkK9QlFiqZ/Iq963sEtbpbVCRrS7t8G1gC57A1quC4KifBbXx
yLDzZHYNqJjI1n0bYLErqJGJH8Uq9JbFzDnraxNLD/AXMZofKfjgjzfqryQ/clIq8cDJtg6/bGn4
kB1X6UlvPpjs5+q0p8/mPoYy6xbyKuSu9Mf3dsKDymmfaJuOObqKbIPRfU0Ej0x8O+EeqcXHmNZs
fy+jI/SmN+FSa+g2tfTOsuMZBMNTLlbts9jNmjv+w9+1EXlD4ITeoLPZGPXPhLR5RLtE3oGMFr9Q
89sExi+zg7hcx8XeMOQnY95B+aeL47FmqFv383EixXfK8qMK8h+FsT0+h7SHSujvRZt93bHzTbxZ
byUjanl817WfDDle+jUTxxADAHi1rNfVCMIWJAAkRLhnKgxheKjRMuNucKsSY+IqRYBEtju7NvKi
5Gabsg2wEH1PQQ/u025T62KM6aXCiJr4rKBCoj+RW4RbX/8D3YBoiJnfd6SRvZPXG42cEHRS+PZY
eMkBqJ7l7ajqxAXlKHY47mVQIbEbkOkHHJaFu5H9FG6H/lhyNVTNhfIdLTmj+FoGlOZsqzVCzFCy
CNEORjo8YjBPoOKTWvfUVt+L0qJ/dYldiu4pmXwdb/QZJxDWVCQDcATmzhla3cm7xB19TCVvSDQp
dnknrSyTKiTHzv6c568CqyrBxPSDMgqd6JzZckoEMX87NpVsLlhEMMnEwoazJufzj7z5kzbHsog8
lXeGVrEPXerofxbzfeAn05fRHfR2OPdyeiLqvs5HDlMSa1QkddLiZD3Wp0h810p0yAOvxAxlxHQw
RAmKwEFrmT/APmr0Z+fHbgNvPTvMre+uVZ8BPuFBEeGIijtyEBEg1xLXSsIpCrrC+jHJlEHaVHY/
fRWfq/YYhg8kO7a/ZyDNbIXr7ujbqfZ8kw6rwHWRKVgM9IM0cCxVh2B0ow909goe3wBfoM9FKks7
Jw8AMc+YnTCZOfl8jSloAns464Dz+aT5zH2kzSQawAcsSBAn8ke3p/vcfLUzMXMinj7GBTHJCNSL
JCNY3kC5FtUV7nouBm9h/H7Gn4CIyR3iFpW85SwXcr7q27CBk9ry0B8G458kf0bRpr8xkS1RcIfN
wZMCN9dgLOOd4Knew1wZEbP1uGgfWXsEkt+U3R692kDIArPTTn/6lmQr2YVehnAWtiVrGSFf9sN7
R1GvAQgQ6s9u6I4prSyLFnGdT8DTgkdg0t4KK6EBJNdezbYncp5z/UxO4Wn45eqo4nscXfPgzC6C
FYNsM+lacxFXWrFRvoxwPAQyk6/wswwrMFrshLNzuI1KEZEAcDNCLWqiM6zsXai4aZgiH3pJIrML
s7QETTTzxHan9KCrtEdMjl0FZY6ZDD+8iQTGIlM68hyuHhpj3rr4paRzAdgJKan+TwHb8Ap66Af1
q52+ZESOQim5iiOFH0Mv7GThrV5lpUhOOA+227EINveVyE/S7KJY2SrDd31Lqz1zBO0lTcZKC69K
B8U969wpydwvH6RMBvyuehXSKeVvLsxVq3NvdI7Anwv4wBC0I05PD4kcX0iEC9aJ/q+0GGbCHW9Y
hue9rSMcQs1LiQFLXw48lnw9YpD+q2PpZMGZZYFO9i29Pah49hJj+/RN6zmWwXuuym/hjSPrUEM5
nyKTgE5XwFQp6UAFES1lPkGifDXlyy9eBAFD+nmf152Z7LAP7uC7NFiaMGlSzv7Q1BdhR4K7fiSE
fMiIZyleytjv26fCktpkjsah3s7TVrLuhaIezdUYlfu8avadUu0ztdrn2EKqPNyTzQdqZTuNncct
0kSePuIZUK/A8BY4cHebGHC0s87IozuFIelcFDtzO7jdxMiZYK3SB5zTrwkXtjTlVGoNfG7eKmNz
tBZcoVP64lqpfpUQP9fdmiN8Paf6aVCAkkzJFTk2swaf+jVzsOPLhoiGwNVHpolzF1FybDAm5wVe
CyJJNB8zl8MA2gE8+dKQeiKwl0xdo4oPLU8RQ32n8t9yJMSd7ETB3hhMb5DYI8RfbbQmEYbjYN1S
vcZGbmdms5KxmMOuwadf47YL7WiUuISIk0Hok3drUA7Ju5leeduC9ckXDABJEfipQvXRZ3eV1BiB
xSZHnQqAIcvcRv+ZgC4Xe7X1UDReS0N4E4XF2nyQpfDQz0wcs7XJ2AmCO5MKxuVdvSY1APpyftRS
aLtHZHV21H0IwnsTIgaHJBLdyoSKV4LlDarmVOIrIbZoaEBjCl6T5EcOej7DFOmYf2e3z4EvoYAB
i9P1PMwQFvhzIdapsPqVmVwYBKwbc4fpCOYbQA1iTLvyLqCnNtcDs3EtnW4mUAlqpv86Jno+V2NR
iEmtYUVSz2fdWuY5gNE/RPAmhESVHMr82yYKQV+luh+slYoKAmKqyTB9qdCcxtiqMyIx7SbWu4no
qVJzWZnLTw1PKit0Q3ppMFCx/4In8z2axJyl7SpB3yEfskOjz2f+H/rRHMO8znYt3prTKaTVaAz5
AnLtmuGxC4pXUrw08gSF/E84annL0wAWh9Uzn4XfQPAlcq/m2dOQhFT8d7W6kpElTq4wnQPkuwef
PXjBw64SeVXGAKO+jKtJOYhzA2roMXiAqV3JPIE9qbkB0Q1Ke2uBz/TlrxkflgIuo62Y2DzyAeEN
XIrgSvkbsuLgB18dP50UIak1mE/ma3pvZCvBUlnTGsKK7tl/7sxcdh2ZrkvqvxhzkOCQnRPwN3p1
hcixllVhXZB/grWQ5shAN2ugfgH1SoM9oIkPwnBPUsZAkJ0Go7xh+T8oHDB54B/byal6DUmltBEA
tIvyU+nfQn0/oM0mBHMi2Ia5SeaWYnHVsVZbAR4kPwNnppyoMX/jkkbdbMxViuTdJwDB6I6aGTEd
G1HHdrcAFkG5H1LVI+5vZ/Slh3JrIH2PeIqzOlZkUCvnkfeZjJMYBwLobJX0b1GU0J0j54BWCR3P
iwHHpDTCWOcIOuXqlICkiHO4DHrw3WPzkKWzpO2Vov3pQwCqIE2mjjO6smBlgeMyXwIjEriRN33A
EKOkHjy0XYMLhdCeGGCuGJAAn/6N5ToCACiL6/eZg3vuPYHThUavHM94bamYcLIy/MC/Mxeu/Nta
tpb1DlNJRyn4rZXeCaeVNSi7cj4i61PRLPnFtsXqmyXyvVKsR0YaGQak0NQP87qYxyOLLVYXuxo/
h2adGuUfFouStiYQPAkXQHVtU+ma1MY1K5WrnPZX1aKsLF848y642M7IHboYuwqw2FDBqG6zNCUO
dxmnA0ZxVRA0/2PpvJbbxrI1/ESoQtoIt4wACSYxKNygZMtCzhlPfz70marxhO5qj0UCe6/1xyDx
D/LUHTQbp+LaCjRHZgHMaU9XkEDTAmpEO7+JdzXNStjLOGzX5BEYzLLLxIXAPyeACylnk6+czs4e
ZjZi93PYT0ZE+SkHuot9G71pfcozfzMiGEjMSx9Q7cKHQUbphxzpx9gmewDsBb1o2n+lxqdu/mo4
2HFhSMadgSsgJ9h6e64PWfFlZAMR/ju6HB16tpwQaQ2uaUd8i8R3hL0diq/l70kQTiiU0Wuw2nMV
61CEzdLB4t9j/0znww3k4hZGKaAR+QzmBytZyaTlDZp2zJh58PIk+EY/0+qHd3EBBjA5U6YJpsTY
gUTtFqXkssh0qvFL4wzoI0flUoqJZTG4lGYuJRWnjLlsFbQPhliilojuO8mGt27Kr4punmN6mUvt
NHE16F5Bq1eVfMspWfIKEdfysEssVIDUn9CYlrUEAVX1voG7DoJXrjg9Pj8d7qyO5yMXbCZesj1v
vidKzVuKqnr8NNWv0v4NA4ZhztHPeoaqoCURxRpKY/FTLWWKCcWBrEsTf1RRYuMLjJ20iKRHRF71
53vjn8gQWGns+pbOEXBOSbxQSLzQ8L/KJF7MJF60eF8VNrGB8W7WbjUJMh2RapwnRr2For4GoX6Z
EvXsU0PVIRZWlAwFFXSOGR4qTmYGV23HlsVNEOM5CAwCGaAVJH758TMjYUYdTyNuKFJZaaI6iAPu
kLVosRVisZm35UgmS0UkQ061HMlgzaOnOcnLppAcLAslfLCt33ILx5j8XjFgx+UrbcynTbBMG0HE
tNNb8ZNE4jRDL6jNRTHmk38MMgx/wtrbgeLgebBSNyRbdTV5Sbj39ZKcm1DfhywwIYVvBnoLlJB4
XyHrdn6H4sIqtto0QolQPxF+JhDgOR1q33qkXypLnEe1OXWjj/8KNwEyzzyaN3jkCFadoOEh5Txr
xoxRsu/b01PRWREa1yJLS+Jvx6rbWD8VFWoycbcmn2cXHidjBBpINjVQeFyU10TB4mfjppqlS0yE
UCb+iV8seReRyeeYrzZOopMpIWKEmJkffXjL8w0dw6TlEtRjEgQgkx+UE1IyoygJyR/R/lnJdO4w
5E/ABCRonM1IPivZxif3JSaqsLL/SDbWy0ZyO6yFdcuETbRRwAxlduKYNbeEvyz7qDhSea+8AuJ1
pGbXhx8dtxOGFQURyLAuaNnqZ2J3cIEnObSHKzdIimTHWFBQ7dB2nvlF/UZacxQGx4TIwS71jwaw
dQDohxxD15Bb+3fqu5ls/agBMA7ehd6+omh4jvNWtoir0h6F8W+k7LUflJtvSpeyOpqvfHhD3ewV
nzTGcQt8tM0PkwF7RVj/07ba2tY/bV7wBuiThpTIGfuUTJH6jApk1Q7qmv/bsP2jAEM1Bgg1onCD
M4JIEwUIwQLJ0Y5d2OHjL10JHK9UD0VfHLhv3WTJEl7zIk+FV0pEgZgjydQsm2y6HX8Y7bU+D/F3
T4JFPpo0HNzQHNfjRp/8/aC2bvajED8Ezr3my8oVCuhPendI38rFSU6wubqR9eFRqPm6YIQXsCPI
1GTwGYkus5g5oQnWSrOTczK88EMNBGl4pOqwwFPcckPILg/qnRGbYC/ERjJfqoaq8SMhbkINoTre
1VLeshVebfWw/JgB2HE8bmTA+kn6phyXeDWErUGwL5ZxWsibRe6nYm8Ulfg2aGHrkaIifjCx/PbV
TzZMa4v5BSHTdWnIWFq3NBI6kve2Sdd8BOuRSs4grm929TKLf9LSNVyeC0EkRIl1AD0XcJAsKCdl
9AdEncrm4U/3hNArLLUBKkgfiNtC7oUttvJ0GHqsyUDsLVASPxtbS8k1JNDbqsHGJEUl7f7U4YId
4nSlPW7RpS8Ql+qGMdrLbDxqs31JS/Etdx2R9prGjqvGu7bBS9a1Hw09aj4R1pHmoZKi93SVaQnc
AZOseqq0/lUyffmUDs0h76U0XrqAhAUWZPIyQQdD2JJdbxHOluA0QZ4yWTPbEnNozFCz0lU6Drn1
NNV/C2OiDBbgr0qvY24+u0x+y6pH0FWrQDMO25GY0WzhG3z5miLtXy7FIsz5NCM3z+4Z60cfkyNW
VeE6mMJ+19sgBR2adCCPd2BZifhEPg/qSZcvNp9pRlTWna4dBxiTuEG7U8w7u+pDemm4E0wu7pjE
ne5NtyiNjaaAUZPOtaIitrRG8l3UmH+JPURu1ZFcV4ZLhADB0oUZf+RSTwJ1RtQDMQlmhZFpASOF
PJJyEYcMMjhY5rNBlfF0N5imW4K8U/8+heFlBvNnz9vL7UgcQ0Lm1mtR4zJJTazpIYS2+s9Q/73H
jYZAlA4vF1L8UCf3XCS3giTLQQR38E7GUwuix8YvYjpZNB7n0TqGw3PLw11HpFH2wyPOOtTDIL8X
ycQeDZMQF90l6DC4b1IKAjWsGVBA/Gmq9tAhRY2hRlDJ7hUFQmKCv6m2upq7Le5HAucTQpAa0CUS
ujU6+Zo/FTKQCsvG0Vf/yervooKnzQUBkm544lbZM0+StG/H7OIjtJcQ2iuUvFFZmhevAL4k7ydn
jLsHPpt1DJhfGlywwbaDfZDJvxc0brPUU2Pf2veSFLB2MB+Tfxri+ppIh4JkdH7QMkauUKfnaHr/
hFTQMBFbl3l2RHEtxncP3iW3O1dAsxU4dXM64/K9zJeagYhyHnSl/hZG8j1m4cGY3cqnAEleVmAM
s3Cd0DaDkZPHSVqZxY9OE5fyGWcbgfXE9yT/KvHBmAzRi7o9/9ew39mIylWW+57Fnnm5+qsVV3wN
SbrLU3zQdb1Ga5rpW9JqiGaZPOprTplCb8e0a9kLM09XsMZcqwL93zmzF/ZTog2jwxQW4AoCQaeJ
pUPol231EgH+iIm2obGIZjgqfkL7HoAGN2jAs01Ilh95T4XHj5MS2NTiKeAf1pn1Q0TbxV+izFba
yQJmwpbboEAZAQdLtAwQvzl5uH1BX4AiOR3qnbFeo6zEiWg7meQ78w1VIOrA8JTQSQNeejTLvzLq
uH4mj43gKToQTj2F07b88OXXoMBlz3y8DzvEzo1dusYpq6bQfxbHTza7mbXX1P4kQ6JI5roWH8q0
5s8d6uzPNTMCXWGIlPCF0gaoHBq+mxgtVPYrkQIGJwxzHnkWdSmFtqvtlM+qnqa9NqNjx/bTsT1C
N7WCpsEkWXRbq8pIEELTWU2yU2NBlHKNK3uDByTQGawGY5O5CzMULf48/kqlvUYVjRQuKI79IL0l
YUzVKl6UldzxFPabrPzUDj15nLr9BO8oXz7ep4SoZeCVhF7e1D83pNIF3cFO7/wPO4Dilh0VCM36
A7CLg/ODUu+p2CNCx/JWHGBXhnRr856G9DrPYDah7GpGeOqhoMhwN44xVQY90An8sGSfATwgSGb+
Gsa5zfRBoNvVBFKTH0NjeVHtQFHR/7JWKCwhCiO5K9MpbL852iSIvMjsN1KrnbskZmOtbhlJW+F3
jBt5LMgYU17VR6wc/hJCwmYqtIzKMdAzknz10GWfZE1FImFkuzwkiqilvHfrQ1tBIzb7ViFrjsj/
yGVxbcrxVHx0cgmVYe6NypUDxMEEFiODxKiz9bVyb1ySDPutbTgpZoLAv1gcT+m3JGR3hnhvaAKW
S0F7CAsLqnTCP0d4l4KkB+YGLnPm9DYqz1KCg4fEoi95UeVn9p4Qf2K5WuBVGpVA1cC/UukuaZ/8
q+beJ2QUeXRJ+hKugTymyoyAnYAzPeyASAZp4xesDqEDstvb0rMY6ieQG7hdkNcU7Wznat36yOmY
UoClIFsaGIcPE5ZPXU3oFfHgocz0JqA3kWPrAokLa9ior17q72n9YmrzPRagCMUlt7kYnsvNZ3zM
xXGmqLskWjjOQVs4J8W6BlZcXAdww0BpCw5DInBElL5WvZLp3VC1Y0oe0EKuY1RIkfQZGk058gc3
U80lyRe33pron4fKSc8T1D4JWsvznH8qIAMNz5Q1bEJOMrtm+dvHyi3Qt11TezRgnlLyq2sM7hqF
JqRGR8SxlfjtC8enfg+fIvdnxzsWhozK7eC2fG0JXxu48GKLoNOi51nmYKxvOpenwU5rx6kTSd/6
fBY6Oeu/wUCN0XnoBzfhC64VCso5xZnHBxJvmfKb9iNX8hXvUAnHNJ0VGuWIRjnRrXeq6xLRHNF1
fHDqp5I4ltreK0hIhj6xWkY3LpSMiFkWPO6dlXIoKf80g5OM4wIBEe2xKbZmwizS/dQBAVY41rF8
K//0CDhd5RHFKdaS6BeT6GeIbl+zlHKq6tFTL7sDEooSNLs06OvqvEIonh2cqjS9d9S4xyQFi1A7
iWE+pdIiOMkmRvJqwDENUZyWZ4uTx0CdgAWQAqCcaoiIYHzwEVU+EOJykLo/eNnG8Wl19BRQxMR6
uyygaj06luYNKCwWat0gh+bNjsN9YD8hoEuM1WiEFaI9VKI9MrGlMhMxHiP1/38zJllWJqhetwrE
j7xLFahhJiRQPOoY3jF3WeFbo2v01gPapbtlsfFPWoT/jAFmALKrlhRRSgjLg1YpzmwVN4uAB/hI
zRX7Un0AIWWZcDFnp0GIzpc05emLkaVirG7NjXLABmKOm4oRs3YmDnkDjK1t6RaiqHVI0sM0mBfd
2ve/kkKqPq042sqfx5VCUGIboJyBAogRaIASK7eeXEKTBwVjY/isNkl0LkK+Z+RXkZFTwH6jrg2Y
Y2MzCYj2pBmbtNC8kFe0rb1QKU5J8I3XecO0vKKOSJB1wsasfUUIuWjc3EBwkgYS80aQJ4BdjZG3
gtlKYOrxzAEP98Vfdg9XiGhrWcg2zd1IlOjM3ejzSKk8Us0O8f4W6HRb0byGr5VINbK46aHTZiQk
YIif1E7tAsQwyXumvfhNkyhazFo+JKG1l1Gx6DSBo2E9mBEmDPZggwZbmePBWjXaCxc1JgVygPnN
X2RLcX2DSC3dPAcjoeoMGfhwVKZqawUbCxNIPIDHoFxqRnCkbjFZEVaHIy4FdIcsEhQDK0CcSdfB
8XZcdyVMQYT37yzh++ihKqW9FeyZwQ+pFWNyWSe4wESdvGRYk6RqNqlc4Man30ANXL3G9aMdxmQ+
+KSKqeF3H4Q3kkmvNRlAGut2ON0z0eIS3MjYgGFap/d2RM5DApS6+dyKpjkRenDy2biN/O1sU/to
jgFO+dIdOXlacoEMtG3IFZTyJwxPbZ1e6Uq0kr0Ob5NY5l78j7dJCJMx+gYOnjAZZuLY+mAfDjIa
+Ro3VUlGqlbRTDAPkvJsN9lEv3lC8tc5vqoMCdPDsqrzrGcX+sbmOr9nUNcc4RxxRImjbXSXKaJH
RQJ/UQFZ0HW0XqeoJkJmIOJcZzI06u240Oh0RzcbX5F2IiL7nuQCNbOcfl2RmhGibEs5ZvBC7lcD
A1HPl7VM8ZZu7jVN2uftH5QLSDS6ltzZSD3aOI7Dt7wmVEXH5Uku0jbh9gt4CICKYJGtDbkTA2MO
Vohz12X483ImpswRgIhl98eYzxU/wczSUVyGDZtWH5iMEjBM5gefxWokIM9a1f2vGqmQyNNeIIuL
Rte0M7fxf6VR2YV9twsaLtvC2qYRtrt1EhZHIT870z4zWvajdCzRJKIW7bKMp63lcJac0bpnVGbt
8pLAmZ0RCi8ZGB66+JzK2nnhEgjTeOpxeMStrjDCK23y0tPoxXdTdM0lZwtuykvJ0yiotMAeDJRK
BAgAMyXRZYYVJqTsGqMDJ9lfJXPHIdv7ubwzms/uM+keaFENZuOscyGcmk8KuUO8mBbODhvbv3qZ
eoVSUULeOT/wRE9IOwReVcvrI/Ms7Kvy1TbXrFO8IsBJG3qZ+Ywl/Vbb832RxEoBugdyp9q633TR
vkX4iFYVfx95j2SRM0xVoUqkULGfWnWPe4XBeeRe5hOxBkSvsL7q70qVvmaGZeoZYqm5cvNkFDbG
Fs4384+gdlKj2FGpUnKmL/JSjeBMVuGkdebVDNLmMyLq2GCIt/S/YZmuG904BtSGSvQqDqxERU/l
CMEbQ6eseHs1BB1LHujWqodHGJtPK/i2ykeBi72Mr90wPOoXP0BVqu5UCFTKLEGAslYNREgFQkEI
OZNaYlFy8AtIhg1+myW7wKtwD1iBvJ0w8MqgPnn5VzVRZmDcT4lzDWJi1VQ3oppAj0g4ma/iayTZ
O9L5P1YYI1F9SKJ3KkSaEgeAYGiWuF6QPfHH9Zn3++qEieYyD+T23Ix7OcG0KJ7CK1BEKAbohVlG
Yo5FzT4w2fUMzKGySNuG4d1GYDrRTRyz3JkQfjmEQnJQRXZDKSURlOO/20hRXywsffHyG+NuMMSq
sJmNbr8mPpi2/8aDXs6uWaWPqkPRTU6/ol2S+JnzQRcqMxxppDIVFQpSfup5rTF7Ue37nhbH/1g1
ojwRCjbQ67P0HlsYqMjRZkQ3FzG8fU64DX3CfbPfbNSO/0EH/t3Q7Ueb3idelAblmpWuERHDUWCV
7vYSA0uZOCAQUFv0pVFmuLMW66xBNxs8I5tEg3wCskv+O0BzTR+dfVFLy7FJLoawlCmDjpaFhXEK
WweRhpmTEdoxlj+fkd3CpxEFzOHTSPx3dVU1zszp5/vf/DfZclOGTQzEUkS1LcoxPodvBLp01ZGo
y0bVzhedjzNmL/rvMisubflTgzUN9YZT9JDVt4UVH56mNj20A83R5GKcAuJ6LRqAR1gw1Fv58Gz5
zbkep+qk1tE+jLM9Qtrxt36l0PcAHL101Q45NHFIuTsaVWKr1ymQOpAKZHGy6P0G5OF3wtZXArtE
gHJCHt/D/HeRsSbSttN/0H326lpuPhowHPCDlNuKAm2NhopiB5JDHTQu/PAN/Vv8kumx4UHFju7P
ikc4z2nk+aYurFLtR26tDYbpjJc4hPqj2VqG2ZXzZjPN1TGilD7RfhcERRm8cmBYkQzP5tdqQmdB
78MmYVjsWFBQxfnYqztvHL4Tct1yhhLo/hldUHtEmei0WC8tKtINNNN/sQMEjGXTQmSWP/DjLdMZ
reg0i9Lv4GA2KzEPMabnoMPASSRYzf035uzZPvfNnwCtj6/+qsBDdVWzeAKhanQGG5iWTMBYVgfC
11jUrfjLuIQLtEXPKTSIyaOP13Nln1hOcxvvMuF+LDJEkpDEKY4z9YjB3K59nLxJfqkJ/WZoqgES
wDIy/a2QdijjRJetsKzr1cAPSC1Bu2+kr7LxjP49XGL4AuHNFM82H20ykFv025QPnTISioJTc6Mz
d6XBKabbOASDWtZOWh+dSQqxraMb7flm+dkMizCG4lpTtN1WG+Z4Er2MPN7AYDcol9vmD8JblQGw
dummWKevCuGxjsOeGX+Vxd1GzETZo/5Ed61VBQIUGutORj/u9AwBHObtHFiXxYxpZVLBIng8kwcP
WsIblZJN3EX9zUjRihE5s8SloMut1nHYuzQ2KtXLR0NRBjdzCNlsgBvNCMpdvs4M6sspNOm4ZAlw
R7HHxK1vjL+q9q/i/ULGv4HlZ8W3MOjydyXed8XQf0pSgvuEDmgua14EhcJ6PPkBLD7JKP9sZKOI
rNEHqr+xtUTBU4bq47Efq3U34widdgoV5ZFw4ZUOSHu8UCb8gXjuhlLtGrC1RfCb0fzTEBpKQTD9
G45xD8xpJRHO3ff+W8w4OZ96rXcE/yhrwAhQk0kXxTorkxNm/yhEU7D9Rp7G928YNDFxO5pfYBQq
5vAy+4cIr1Ueab3rdh3Nnl+aYm5HG9d15EoTW9C7Vi5gXA/CUW61wccCSzod693Q0lBUUGSJbE/s
w+RuRZ7UbxbQZGrtlc3tXN5iddqI+MDvLKXbJXjVnFwm2pXcH3uRYmc4FngteELpExh7DzuCP1AQ
9eXju8k11+TqH2RyqoiczLqbLX0OanKiAi2DpJHjYxKTLZ8bx4REupUiSNnHkz4ExdMt+uZJHuGD
muZK90pycxvJP3L1g0M4GLxJoiWvPkSDXWiOT27Yl+raMyVQrGnmTmPlCurt/KaZHDDhdbjG5K/Z
07ZjJZH6aedrrFW3nt5naYJQj/F/2Mig/B1RGWww/s6nfFMB4+lArqoC4ZP9rvHJTzHdF9uRhHU2
Cj8Tj9AsXnbYXrniRoT//DEk3x16GhkazM8sbZ0OwttozHTVqbfVkwKU618SuXJ1fs0x43vxq9oj
ozBhdstRUJMWSVIZG3xnXWpijBoASpq9jT86JaU0Pl4oHq6lbLfwCgmHqIcusqZuOQOIIQNgF3PH
CagjGbf8rmLuoJBYn/fyxZQNz8QjvCWKbV1tFHlvxvdxDDZe7fCnJy/ulvvrlnxKo3MmbMqDKTal
St+vte/GGnuSuVXHsyGFjJeHvjJOZv4zSLvIbfmtVGslX/qlrBoaot0rTHvVx3iTB4WHyt/sO0Vd
AUdQdb63VUKt+rV+jSxeEpNK1jx4i4z+KhZXOShj9t3Qo5GZ7mS+jJpexx/5JwrJEL+hfagm+SKI
XiB8QwIHlrfkLAXDKoxI/PFPpt6syYrf+LueP5HVrvktxgCvsran3PVo0sdcfUx8/1XNPKn/ncnr
CSMC2NBmMXhKVKso62XqnKKviWVFokSqoXjVpku2/I0HfVMnhwBdQ/GTxRSEAFYj4FDDUyTrJ2Vs
znMknRn47UxQ4DZdSrLVc7TVM1zOsFFmCWmidZjZBqOeTCFY27aiGBP/y4CSXFacRn6HZbAok91h
ENoEXLdYCwi/6peTd0NEj8Msks6XzBuRwKuAulzpOCvimDLPl4V2ICzPjKc5ITW+vVrOYy04VEgM
UaJVpnZJoZnnZSOsH/RY8+CAh/UgekpKGQYxYK7Z5Yxo+TGvf6w8v7VaeFUQ4mHMScg0I09UREAL
Edyq26HpIWIblSbZpBxgRSw58l8RKjf+vbjGxhF9S0dPa/EzQ6rm+3xqETgBWy9fCNhCQM4a/HE6
f4lROthadOTML8W0X6w8P9mCSiN7n0iPiokZGhHFpdhB0MANvv0IyCtp0ACQz5ob5gO1YFpdq8cI
lUi0j8wiuGzf5SVWAJzxpGgqSRyWk6DHH7s//kehtO4Qpq5U6xyDjaOVx5I0euzqszW+mZhQyNGT
0nTxn8HzgxDDDdpUgKwnibEjJmzDVLxaJ1oquzNlWCSy4IxBpI92J4Jz64B0+uSA4STQYSnk6mjo
25bfTFMfUvetGgDvsSdzm8rNVg2+VTDlcnALZG2WzRvE7QsDJVl3LSMJeYuXrsAaGvgwaWtfGmC2
E2ajmbTu+DSvl62p2XZAc5AGQ8PyhFmyODc21AIk04QWNxfHMIu99LsCfRvTgRilGKUgCUJ0B5h8
whXx7wN7mrobumafAPLmglZI6b7obOtwvHLNq+JCduv0Yd7suHQbmCZcL3m1BgWrQn9d0YO7WDHw
KVjjvYUeAtyadjNyH8tH8lNt5CRzlAx5hLTTQONlbhbxpY2XmuSAgG0HuUaBPIqC+QSCkeBPgmba
cF0y4ZS/5leVSTeUjBmuGyXUHp9Ze5CWeT3YoyhXHzMIN/WDEnHGHVGn2N05xG02HvR9GFtwqI3o
NH2ToDJ5RZe0Hj8tKyFVV7gmOpuEdW4kZ16w0lXQzM0cbkagmkiv3P5bXiAUpDs2KqMBlVGnjrDM
4NGFT+y+TP7nqhrYIfHuq74rSCaJJ9ei4EKgg/dDdTsY/jYyc7wFFr55q7BXq2rT0826n6in66kJ
xFcrwXjwqIwbsnHDV8KHkdiX/FewEU/Mzs0OHd6ViEY+EJXJwo/NWywzT2jWvUwwi1fRU4vL56fN
qZPUJ3WXBjESc3H20YmrDW0FBjw0IWtWZB4G4iSGg7aNSFydCUtvsK63RbKlg3ayvplxaC0dDEdX
iCKP5G0FrSlT0k03PO5/hCaLKpNFYva026iXnixJHrlrOFFeDJ6bRvvHINgU5g0jECdbDjmV8p8t
Q5hfD8iXNHdKvspXI1tvHVMnZbAyw7YtTw5BQgnPJX9FNG8172GQ5leBTWS+yY100836LSC/LkBu
wMTmyDRWM5Fz9IXTE/v2S7DB0BMGtmtKw3bIFEKPXeb0hL1T7OFNmyA/Scza6WigCZNOpQjPJsj1
GJGyL39Vo79vxD/r75hgqJ/IIwqPUrNIV1OPqKcBjxiVQUvi5kbGKlpKLowDItRSclKJBhf5wknG
vFKRewO3IsAbES+hkNmjcfd5zKgC6F9Kfm4C2uTGLwjJHW/2GMW00/NW1S7w/KnsjVPH1o2PSyzG
Ps7C/8xByFR73liJXx1vrcLhof3OkCvVOBHTsNisDs0sH7EiH9sYPy010cEg8aluwpwYVr7UwRUG
wn+dNLRkIxMuz2a+q0m0NNWeN4R+BK5h6iHlhkKiC29oP9iYpCcCms8lOLSYTyhe2cE+8EbLi2y1
dnSKfbJEcur2TTHPNTHSNrpOvap2IcULOXcXPyjHa5bGj0Htn2bXHxvOSTb3cGpfVQvwxKSuknoo
V+JFbtlOBIAn8rnXPwAz+24GGryhQ9kwOUN1TIe+/NtzP09Yfs2kRYKJchnogOFIRvkPeyaUW8rF
Y3Px0IzG06AcTcCGrfqxgARzdBR7iQ4Hf62Jj8qQTmM+nP+7T5cIyvE4fKhj/lbKpwq3pG01awh2
G3QuRPZl9k/rf6lb0UOjLmUs/oGaafqwtH5u1TsVWMQXhzthbIAaQF8SaPEIWjzHh5s0H36MT6Xv
HL98xN9z3x+VQD0GClARV7cqGceR2nqIsRkhT8gFNhPUNcoOAKkG4GXzu5djdmDI5zv2soQjrf6I
anuX5Ny2S8wwjkFO5kQlr6siJF07IiQuPQJTu75d0lxmvIxDTSs9P42GhXGim3B+HzZ5Oj1h50oY
opZsKCv/LHtId2HdVYgmoFiwa9t+pGS1tKzPtaLfByjC5CfulBuVX+sRAa1OYhPmoghLS9N1pxFJ
fbKjunRndzjf6PIMu2/d5ifM6BeKqe6wPInOIsFOHdMFhRxBp8vpv63ST27YHBHswZjThsYvA9mi
TjbswqIB9aEZSwBdOFyQe1Lz0/2n9IiwEqRAjvZ3zHmfuchSIG5lYLV/I/i0wd/ucrFfFGMF/bcA
qesSkRYK/+5TVfutzbdYmwRa0BeOLNmXOX15kK3iwZhrMQzrq3doq1jG6MXHjuRwH+ARXD52AhKI
mibWmWYQoLGhwugXfmdYOWWGmkK1vKAU3tKB9cTR7gn8GCAqPe6DFgehuU/l3JkrnAh0AoxrPac1
zKZdEBaaacLgqUMS0RvHdrvYkCOQDTE7I+qQnJgTv7qNB/AHS3lpe7ka9wJ1vglbvEwiNbydrKuO
pOP0I6qO2X3JmqZOrAMmvGtTeF5ezUL7B/WZ8KEOtduGNcKtHmkdbMaviMabpf1aGKMJbL+1GaN+
Lq+4XQPivDpHMg1SSmLXtDo3QX/A8WzZlxBzrgoYYKJ2h4UToH2FCbLJL0ouiJehihMiavyyhnte
4FD6FrfGr658QCpUAbtrTDEMPH3+K0mAVV18MDtaE+rQU0EzhemvQxWUiGgR+RYv2ChYHg6HgfOI
9ZmfoXElHncbzqRrEOSlIN3VI4J7lfjh+fpnEqDSctj3S0UXYwczJcSysPpTzKreAe4NR9HErnVB
q3jXjJ484yejJSaJ+i735T1PXCVDEIypF297ioG05n1miTwK/DTK3jf65wiSV1N4S8KTLj7svP4o
/CdYScdUaTSWMzOlGIoXp7JHR/MSuFffqFDrAMDA9NFoIHXxiIOM2oaYPpSSqAFk89Lqgh3DHkil
ZeD+F/AEzK4KiLOymSLbrr5XtnFVJvJVpgeGDngQBT4a7wpIT/MRqtFlTNKraSQ3Udg3ZI+/jFZk
T9BIQ9pL0eA5St+W1Fj9w5RPHU6XckAbGaM1lE6muVEH/c1kPD/DqMKafFqW4g05Lu0YmSzsJ4pY
Opyr6ayOFpyWZ6cbWxheFHSnMPJPNeqPDvyPCU0d5ZdKYaxlIugGUp0AZ0mJI+aF6p2DgLVDyu+k
37YaH6KyQJ+80LtdVeCyiQ8BdF1NfCb1HQxtxIQQWIkaz5loHx1A0xLGLITlyU5DBXarNeUiGGQX
n0Pw0CGZAsQpPXkGaK/siA+ID8ngw0ID4BQGEPm4gcTWuKxKuX1BVsGGUZE22peG3UhO33R61CJj
3hDJcdMLhhV1hdaik7UjQQfplHmFXKNVOUXV6IRB5XVeIt4KrFgKaK2BWQcAWKZ4dwTMqoy/HaK6
yUguMmpG8RM3qHofIe3jVXlJ6XKmktUnlgIQs4Up8i9BfTORBjRFetA/KtzNWnNgCdEScUvoClwQ
Vl/1Ui096pfhb0VvtQDeIrd1J2PMjqHSRQjNioAffcY+epjcjSPKtpxTzOvlk0rSQkPiQ4luRMFW
o6IdyRbBCO2diwBF3THwxZ22hcnlq+y3C5iLuEdvBy7u0TFCmY15ctoXU03IhQMDY9/633Zsn4Gv
P+mBeEaheCpkB8Nprj0f9mpEwTPwEtWvLZmK+8b7ZMm8ApOthlpj4JvJBZnfS1GSdTi9sORg3qKY
CJHbksDJej5M3tQU3vJep7rY2miDrXsCeF3oJLnDZpuA2MrBwkAkY87TEkpu/e+Orx1R0qkzdQ6A
5nQWfXpS1jNjnWLnTuxDBWdsTtg1CeDihaTJh3T4znpDl3GWy/kayc2lxtULDKwAgquqh02mNgkV
AXYcGX57zkQJ4+LyfSFXWM7DiBRYIZD7Jx7Hok/ZntSipUbaTSjniHQWmSI5MOuY+lN0sRATehQw
z4s1bUybLHpbAHYLQAKZR2qkRwNAfOYUyitxbKkTTngMiVw5zjxKCdpRIDrfp3l5naKT0PJfdcq3
NRR4kFIdbxyjuCEPgVpYhQa6pYTqydavj4hcjlX01hMp2vJR83JEaejkJnpIgAZGYauXn4qWPAnH
Xi0kagunOkKxcvASdOxqJdWDP8t3jP/RnTkcAt7TjPd0JA9gpCYNaUY6kHhmuwgwdla/byhoJh9f
9TfgW2xN08Ym93ExG1MAtF4yvCFifJyUFeoZWq5x9UobHsmujfYWv+ws3Pcv6JxwcbTn74RkvZOu
Y1l3cmvvfhjeJ5TVC6uPNmAQv4p88RPkcCh5JDAcCCyimKeUEoAbIbcOSZNkvB1plDhUDwVhgC6f
F/k3vTtTcAwJqcfho5BLPCY6stmKaLT1vEAYWnPGPljMLalgFt6v/+PrTHYjx9bt/CoXZ3wJs9+k
4etBBMnoe0khaUKkUhL7vufT+2P5eGAPDJxEAVWnMktBxt5/s9a36ECIiSW6jIoWCKe012kro+Bq
57xGPBOrcTXqndJq9tbfeow/JFt+Xza/eCu0f6tsKDxOPQloQbgJs2eLcl+FrxAcdDwiYgHwkOZZ
nxGWWw2iN/JPRZ7/4yAmdxRcoonmnJHhOuSTDqfBmzF4lAfNxNuKrHg62gkhYZD5VfSZT/xPjMki
lGTBdjV4lT57SvLQdANX3WITZAbFCjH2m1vrPuUy5HRhznQkth24grYUIRS8HaMqmxYdf9XCrVVS
nTZplXR4TTlRStRo5JVsW06VFlHUUpd1JV1bixnIbermRckWHcVaocKP03PtEp7Zot3iT1M50wb4
MxpnWsBeKmNxWLAaA7zMFid6pejPeMAiKa+cUQAlcK68Z++tjLZXVFeWc/mw06PjETMAYnEjHP6p
ngLKOeYXTq6DMkC2S3z4BrnHpqGiLJt6nbE9mukAUFZuBsfn6pLRRLaSq0N2yCgSgm9q02EUl4mP
uNgIjlcVFm6IK1Ris58idiuwG8d0ciO/OFuYvogXcJ5z+eCIfWiyfZPZEqxQTDM27w7JTH5k7O8F
yaTzanEOFOSSoDP8AAw/W0+hy+8sq237Lbiag3DEhkhkhhw9ZqKgkHYGg44PrJIlIspV8pItenG+
y8S/Z6F8yV5Q06GYmC0GkBS4KzeAGCjtRpyAs0EOLYzuMxshuSsuy0bNrcYFQilv4LAQNnkiKsZN
xmV2o51UABXLCUq8wBH/EN6hwI63hkJRWg8b7Y0dmv1lRMFSBd9JrY2maCM7GS46vOD1qrgOY34N
Q/OSBfohorm2teP8ea6U/GpJ8dnyYnx/k9LjOLLcuroPfcuAUvaEhhLdrjcMezYWFpYMDWGeY71t
+T5z1IS+M2mvlS5Acvrb2qc/3lZKdG7k6Kxp4IbGkUHs8Gw5ABcRz4wzGKFChelrjF4hJRaMEEr5
uIyJ0fPsKSlUJWZlzXY52aQ0bUvjNuIztLfq9DBwQyv6BDW13VYT/jNJbPjiIUbKN/FWsLpC8yyu
fMDy7CXiW3lrXkKoshICYGIE3MKv3f7c1dGu0VEs6wxp1x1hgBPYRNN8CyTFG3Vw20SKJWLYtpAw
tJI9Bx4ROI85YVrpHXNPMYXugNWoQAWUkYdsKZAM+WP0hShQ/6hkFKnOHJsXLXf8cTxQuJ+g5l36
7jM26oM1Kg+EhrZfn6VyfMuSSzGgujazTT/BH68Xve+wQUOPb0/mfeaGLLxIKK7tFNYtvA1FdQ3L
Y0T/ymhgLNFTLcZeioWFUxH0potb0AtJaxO/us7+Ckdveqd8I8uJjxLjA0tMj/2Kav/tC+rbdEdC
odxsNNenRkzx0YKWABZh8vvOghSWItgDBzFL3nyyB0lE4PMli/zg59peMvgYbWWZdLq5bZzqTdG1
J7zjHNLKGRTvJbwpLTs3ZdrhjZJ6HUi3vs9Rc3I99gjwgcBjiZPh2Gd7si64c2h0p+k4SNSFBcql
Jd84fS+T9imufjHjwnLGcNxNEZiMD+J+eLPbSz2sJkJU4vVttELHqP+UkJK1ivhLNyYTt1WYDmmd
B7rRs2Ko2tZKbyWvn9JNDS1aJX7ttAZ5dx77/gx9+1zG81n6qOxyBwVsl6+zJj9mI4ihHCZMMaC6
hBypbG75TxaiVZnSXW5JWPrMbROy9glZ+SCeaDVjY5Hq7jNmROo7qpdE80+KVhxr71A28kqtkk1r
qaTIbKe0PeQFIKTwJDm6Fp3mwT5OrPCUpjmm83upnwFOnRTfOC6+whg293eIokivxC73Yf0wfYp/
zQUS7WVACbOuhMslXDPLoHxwGich2UqUleT8mLlyVqt94puXLvOvcm/ejHy8N7NPsY0xX20eXPlX
CftOXz0Cr8+Vezdl9C/lrbX7q36/mTJYKuIh6oOZ0nMMV9+q12XynacH4fv7ZBwOlR1AMWiOBlhi
JQpPjRGdpJ0N4mCw5lUz55emss7pbJzEtQ3AYd+nIXvRPnxbhWZZXqTYDbP5qFf5USHe0OxYPdjR
pgYgrpH0AIJY0Z7NYZTFwdTIquTyalt8wCravjfzHgXIIUqLTJd10qLv0/ffUUv9FhxHMoi0s67V
iPLdflgHrbIb2xRp/LjFwbaRzzVsQQU/K3QYyo/QwBOjKptutrwaDZpykVMKFJ32HH+FsE8Sgt+E
CjXNqdTs/Izu/lQLnBV5fAC9U/fY04onxcnRek3aMwZcNYZIwTs7O5nW72S133Vfaa8fWpuRGTui
DP5trkSsOR3zjgCel/jRiuHOT3Do64b6wN9Af1JUmngXYvsmNi0iz1HkATPgwed47DqUSCg4R8Wx
QGs8bVndTvjTI2NkrADpjNWkm+B80VJ2bmifZKICNeOesEyqrS+YlyvmQFiB4OhA1qM6IX/779it
WvRh9XteMwZXVjAYfTc+sqgciSDjK+UVNvek+eUo4dsUFo5C9sGL6dZGflbPY8FycpG7flgkUyn5
nzAAoQn4us0vFJrnahRHEnkZtTlqwS1xlBTVe5vDxAOhwsMIun4HTDUskWYjgJxuKqsdXX6J89eh
Lp2OVOO3MLg3GdknLOwQpDyDr8IC0iEfSBNbwZlCFTV7dGgeTgnPQpxu7O2ZNghOY5L71E7x9k2h
KFY8PejQJYhDUMWH2CKnLaJemLH+att4MrgVi61Oamy8LkzLGdjX6ydWQadhckiIbLGcS0BghcnN
fodYq3x3PVgq5MW2zsDQhlCWwslQ9gF4LnU78A/14pmWn6pp7dFrS+zRCQoUBsUFc1hX8/mPe+/Y
tOrkZMUd8ivmzGBQ0UsNvsnQjOKG6vBpV59QAnck6+2Uj4o4Mh8cNiYn38fDpFOgWekpE8hVFoIn
TvK/OavkMeBEzVbkfg00ShQ3Cyx0WIm8Jl1R2jYZ07HsPgSao/Jb4PFmCHPI2nPcu4QukNFQ3qy7
MOQLH52fE0sRjee+mk56CeHdbA6G9WPwaRhltUtjAjqYybPUbisQVjbbU2IUkQqUtg5CGzswAyax
oiANkN9p/M3WMRgNpqz8dN56k0VjStlI7p4/t6sgyWHBsop7iXWnSSSPORzKiZLlz5cMUZfJVzuQ
WNszwV+aqD+TeEn9/CrztHvxxkdhSH9nRmdqd6p01gfIUuN3a1xtla5zzBlosgmG/i1UkWGnjhq0
jgyqW1MoMhChVJ8hzIgY61G+KUoTbWjnkaSMjxDNw7sj8zIyjq1W47XXfNCYvFNFfO4H7YICiFl+
jLuh56VQVaJN6CT/Mpk76dnv+5RtAsk/Jy2zkV8pnM4NKi0CqrlEnzUb+BBRIKLDHHxuCR0uY9as
MDzl64qVe+XzefvbgU3TXFYOxOpBeEFUrSq5dhgQYWpwJvlForBJJe+NONqxJDDVPxvD+FLPcMJY
MMpCrC23k3hYyFa5m0HAdkN8kZsrpeUL53Cd2sdmX6XY6N77/ulnZzHAAGNhoVxqc974VrKtCjbz
nDvTfhzPozA93QdbMu1ii6kMCa9e72dXJLx30ZpU6sY+YucZ9qtJnkgxqp92KD2zKnufjWUfsc0w
Z9Dzr0yMhSg5FRyIAS5g1O0GPpLEHncRXBgVkVND0mvOeLJiJF3WJwHwAPcmSi0Ji7naELBC5n1q
xGceztFv/nZYkVubPED9Ra/CjS5rXmy6Amz2FIGyXyUmfQeACyzsLPND3fbYNY8z9vf0j6GP3LYP
dl+J3pHGdgqQUZF7rQV/RrRiKhPS3rzrRf6Yfrus3UaYaiRRb7s2haWGBOM6g+cpPxRvhuSF/Qd5
skrBiZ3FTFRWTMcRWq7gDQJKrQn9uGBfBhQuITYh64+lv/cA09puxxmicXExoV4j90NjoHz7uKE4
XZIKSGTWrQjczeOv5BlXg6Ph56c2ofvg8gxn7wakXrJ+QlNyIgn+zYfhSCZeFfY1cuOwEAPdEcLr
FeJNj2+pH65m+JoSr3elb+K1HcJr4neS19CuqnTeyhO4jLPKG8RKHKacQ8xCH5IDbJJavdHydRlq
ELDPOsGKg1hVpasSDfkhnMD4TBAgcHGX2rN4DmAhBbES9m+f/+ltJB/5Onwt7dDx1Xqdq7DV8p2d
fHW1z8/aeW3+R2px5xSvhIPvhH4VjtleU6oGzIlKiwkY0Cbv/DBxF0Xu3N982wnndyNNrpXikqcY
VE/puwC4PPv3LrrUaeOGQHKbQw5sWZ3uejdsxfJJwGL/Hv3UxZ6MjdJYD8prKPEAyFJuddbvFUCL
MXEEf6I/OZWGBSTs1k5lvZjipvTsqbJlORadsnihxxGldjfNIUY1ywInM1U6j+E2pBgfZVTBiPm0
R8MUTQGzFqSHdKMVLAb7c7rWCyfucXUUCZ8qUz+dPCg6LWODnHSuP0kpW4cB/LcdrwdZdqvuYMaI
vdhtLhD760KwKvt1c0REgnR0mUoGs0eI6CPu1fswsx/O8luVHruePiGLL7nF4rfuj4mG9M8p0L4H
lxhXF1Q8xcLUjhWI51jwWqOnyDrTzSyo7MPsLeqo+WBEwxH8Z2kQvhmCEI5+IKbiQ3jRlPjVxJxt
D8CDVFyAOiXyMUjINe0oVzEg9Yhi+EVu2kaJD7Y9vHaZ/iJN4qGY0k7wftnfsVT9c8PnwtVglABD
bxWmtdTL3B61dvbROgEabFKkL7wAQYAWHXADltpJ4HbtdX5Ok5uhfG+y8V0tm/eYONkSRWlWu21r
ssEyHq3/UybFAQtGkHRMGtgu2j8GT39AvZNSyqnVc06/pKFZ81kLHnZbvrbht2FLDpJJFjk28QbP
qG+wH0NejsjWG+hhgPtsmWF3idh0NgkTmCZskmgnqE39G953N5fIiov67WRH2yGbN3HJhVzIXhgk
HgE1UfXVYLMp3yMYJgG0/GHgRib2V1bdvg54uNXJp/OcKx3hmLwL8mFlVPODNCZiPpZetP13L1rR
i5rtzJyGX3Rk0m54DofFeUMom2Q7djdAGiNDLm6fdtm84U34KC3pWofN1QYwhdrNqv1tgjFxfZut
/maF2RUJna1ALSVge6g3NiJZpcY8JlHrVtlFVwJ2Yvo9W51KpjMKUDHL8z/VTWOOF7qnDouXwagV
G6qlXzO/gG6j3IbGviUtSa8SSprswYXD2K2+jc5A0mWLWGnMyBFo9G2jkBOrCIf19MgxLtBkMToS
pAdrlvPl1RMMDn86SehNfJv5XdPcmjX8behU06siYRJNvonScAUB1VKGY1Gxd32W7gN2gWJ5e6A8
oZ4SAfCx0OkIB8uLFLsPp78S3tOrDKBA8zKT9ePsSd0pIiYIY2EYJdjsgGu/V5a6julzsnwXBlCi
eJFtSlVY3S50SgSKSxmLPT6++uNRzq1XvR+2ZYjqNCkeiRhvg7HP8FcLVovcd37PQ6kU6S59x9Hf
1vYPidHeJJSAyjelCUF6tcVKeUslR0bq8g73SyavToQGoQKRcEV49gnn6HKvktjrgCFQGccNEuDc
VW7/xiHS6Bh/yrxV59X8mK8WQshw2/Q1k4yALABtA394m+Ji4wH2iH5bSCj9e9rjg4BcVZNiPl40
DGt0UDKYs0hEzEQI20oTx/DnC/723shfdDl9kUv5MUaMmgui1XKis/P0Ngj7kikDrftaIWACipYs
PrA+jZi+bfq4vpVXLTcVs6GdNTDjAVlv+OBojjIlVpIl6yAH+Nz+iJ0645Vsz2HP0qL0AvZ/IiQY
iUkDLbdf7JtWhWwJ6k6ad8SkrkueD/dDL20j+2Obm4iFOFhj6VfNiJ3Ryq2l0Hn2sIbQdnbhXk4p
FvLoC6zNOs/6bVrwANaddFANwY9Po9bgyzfXQbLuY7S2hWN1V75uPj7FftmfK1gwVmnITupsBJFb
NeMq5fyVI4RcVBnk1g4zr4fdrfvouw0esnHJUlZQ4U/YKHd8l5LTB7jrybzlau20V1mdsau69khL
ifAsUXGvWwWxb2jyYY9urLi+25wMU9C/+V24ZmdU7Y2sdKQWl8gQHLJEOIZx7uybIbJ1qg0EOp3l
Rn3A/H5EpnXPg3afwhmU1Y40e4jV+dUmnrwZldOrfOwr+6pWDShEww2N9CRZ9SkVyFWioz62J4vv
25jQ9xXzRT2YqqskloNPFhYFTs2d0iL9Vu+5vK/AMqnD2R/gnwQb2u+WBIukisEzcU/TxQ7FNS2a
m60nd0sTd5Ux+81Oy6MIilOgl6dY4t/pklMZmjisx2MixUd4AFNym+DcloKFYOiFugTbatiGI8av
GFl6UW2WmS7NWA646FsG2jT7t7D60/X6Szo3ryRXENzsv/rVJgrNvd6Q2wdPeooxNpBCIBV76x7r
T054r24vc+eve+lHkcWjUqV77/+qlu+UDD9yaHDZ1wDGSda2cxjstKnYxXW3s7ozW1EPswhsYXTj
obb7rWJkzVZJMKvXziCIO7Ynvn/qre5kNPax7rdBd5YnQNB1eWk4Ua5UbRftwyQgkCbQ/saFBBaY
pJup540mMrF17CNrwFWdr5VvmUk/A0uCf0k5N1+n8GnZDFTYJ+Hga3Uvy89TGaAYL9wgP/DiQXMA
9EMWc/rr947BlGBCK98Bm2jNr2FftIADJRr/Nn5DH40LJZ/Mc1v4Z722eBXUcyCxqaJ2QYnX68GZ
NeVJ+g5bFgWu9jFhpEvXHQY8ncO42fl0eWmgrpspWVmutku03Tf3Zu45FOZ1sAnt0St5mGIAe2X7
26oL9uTYVFinQ9C97rtu4Od7r8H5BagwlLbdNRiUR+TOWXvUcAgWSCDCl4QtHw1D6RPDZR109oGV
NR1KswLhF7JFm/eqHe9nx2JvIl+K+2n0eR0ZJwXZlvkPXZLwLrq6K2t/bTIWUImpIsXbQdyQMVt1
BnmJuVlrCPMDOAlGKw4dl6ryNBAZNnShVR6BB3/gg1rDAGIuQ+A4uOLdHE3HmE+86F79/C0O7iTX
Ooy9PVK7Vkrcs1A0mTyC7MdHPPFTWmRzfWb8zcXDZm3GmoxezSTzKt1IyPabeqWSqD0zPwox14ET
0daRVFzNolhngwOdceoBI+t/E2QnPrEFR0N5K+jgdS5ukOe75QLv8W8TYzgSImsBcMOVwRxjcfnw
07H3ipet+jpnk2Iov+17Z/prCWWK371CfrDwRC6LePtUBe3W+oz4F1rMQ9OVBPe0KKEeTkeT3ylv
XIt2P2XBNpCpmEGBbrOL0kKYQBD8Hbwp1sUqIMYwR0WOmRnvAv0Ub3y1a7ApRJ/89KGGReCzSQAb
NtllxABpvOO+d6pAJ5ISvUa8jxl2/GMOqbzsN0keY0dF1rA9QeH9O3Wvckx2za+O25vkjK12GYl5
DtBpTVe/Re8MPRBOMBD4L6N/6K3utJ5tncbE2uZDtW72dpXCf/G9KS09M37QV5unvMI95vTjGRqd
U2EexBHb7fPEG8SDMMeqvo9YH5r4QX513626+FHkSCxMBOyYuPrP4ZYllP3avTIlejZpBUqvFW8z
M5mad67YVnR/eUO4Fn5W+uWZJiHvbnT5FQkNM35y/EKvuvxHZfiq+wc9PlXdt5R2AJAJxDiW0t/U
Jk/b5nJk/CcPtK4/8nkk6gWD4rnnr019kOPbROyPYPChbKH1lE+5/SXnE1tTe677yeVnqNXDJAVv
pY32QAqdALAV8xVLnCZDp52f9m2VHmTZPvSJk5eVK9ueTCJmbThhCsoTlxT7Yz/SDqPSHGekExPp
b1T6lvJV6K0jpTZrZWmL634XGzzrihDjLNkFzqx3D8kKHxLAMShuOjuvXGxaW2UHSosvbVC4LocF
UCKJHdY/kzK0kKq/z4SKR4tuUuxF2O8FTUjWT+SIOnLPJNLnaGwKaiUwFx1ElxlMouH0PGXwNcxV
LVey93jmqgTlidqvDvzkWF3jJavWZmI9gNdgpppN6Ng63YkwX7aMed+nW0h2nIQxWi/+dvJ6LgLE
p2seW5hZmOKu3bo0X80UG4y1gSNBtddbPzazICXitmx+K2a/6nkYwk0S7wfCtaSRElwZPMaptBta
x5IaW1jL9RkYpBzdc1QqyAsKMtGUQ5zfYx6Q3/9kFUCllG6k2vQ2laqCwRAtu8HNsgR8MmfP+y2l
GsQIT4mulgjcnr/UbCDaiZRSczszIc/z9UA+TcrXUx3WNeaXgDNqti59eE0m85hGxyCFAlgcwmja
K9fUNhy/e2PHtE1CpKi0Ef/6j//2P//H3/G/Bz/gnUDDFPl/5F1GqmDeNv/1L0UxjX/9R/m//8Hu
+7/+ZepkH7N5F4qma5aqWobgn//9c4/yYPn//2eGHwlhsa//kQiKn9UR2AMtK4Tbyq29xnoup+5H
qTWb9F0lFkf9JHIsPJuvRnjgoTFaI3m43GE+i9Dxan7nDfjITCSKTvIro4N4gO2s/4YWuC5+VhRv
KObWGjq5kpPsdWjYgDbqxuQUKUyT7CF2cKbkDfMOiTbrm2mfYqdBVDij0c9UtLhlcqDr8GGYYOhG
FBQhrdMwwr4UfwqoCiO54TF4PcK5eochrEp0c+0ET6X5mL/1ECQik81ByERc8UePCYgy/A0zazR0
iT66xGltA0tqFhUfll4WtaQ7T6Lfd3h2eizBrb8x/jaCSDJ7Vf4dJa5kn0BrcV50IewxgoGigLHA
EG90jBUcmljwXSlCdEaGDTM3JIQJpjq4Eh0xHTR0QR48TaV8htcWvbpisPTKD0PbHu3oDmL+huEu
xL1gYEaaiZD12WAfuwn7knmXCJCeO0LyUKDDt7+00JRnAkKaZj4JdPLxgoWsLVrKjYWYEgQ/61Kn
j6aH2uQPMel3+5+xR3prBQhpf6/4X1EukJDOp/oaS4TKc/fAAMwVjzLX09ejLNHHluCBKliExL3H
PkQxIq7XmqMjNX1Yb3LClUBYYFSu55IwlHptzL1bw/zKWFSGJoWkjRKKrXNk9R4yQVYBFs5uEW41
sAe3edncgGzJZVagqHtIuY1cn/q94Vfxg6VZS5zs09YsJFzZvtW+cim7l4PyiNykK67dD2B3cmln
/tSsNFwjWPSJa91cEyroNIVPHDocy5X8Wlb9PWoClObNK+/uGwsWu2AR0c0bjaq0zLiOixPBOul3
bsYoHVgIWdCLNGtP3m378pkCKbVa9vuOYpGb3oV82rqXT4iLB+HK2PdrdWsk1a7I7B0smN9SRf3K
2A6hSyE9qm66T761MjUT91J4Ed5XZusr3fVvTU2chqjOJQzDovHaIj+PEFzW5j75Y0QlBXq31Rbf
KtwgA91cg13ETg9KnRyShV5ekyalr0kj8+0D1fW4qMV8txXZaZays99nONnDK25ja13r9b1Ebkmp
E3m6+hIpgaPhAApQntQ92mB+NfmwIC03/iYf8QBpePg6Uj0RCYzH4mwDvNTJWCwPXHNUbJM3AKxl
I22UeNMQZ40DMkKILyrvr43X9JiDE04OIZhmJoxE89YkPzTlwHgHSYJIyOsqd+DjK8xCuvWUUe6F
cDFz/FnpNcW6wLEck8M8gEqOlWFXXlHX2ObwUinq/cK5KvODTRzqzd3uxc1IpWt+FQXbnnIbMxQA
yEHrEDcskkeN3vlr1LBeJQPzKqK5SFvQoY3xn48hK4PaYGTMJsEltyWseaJFNHAocYmkbUU0cQMr
XcmPckUD2CMN1iEsR+tZB5iR5dtqbhjGDNvOkMmilbe76rXqo2P8MOrgUPyYEniI1N6ngbmHvHEF
qbOaIwaB23ErNcFW0mz2UBQnUKJIFp/VYaN3MthNNriF0yb6Ud9pVNbWmzhXGCWT9U42xi2Kz6GX
2ScFbqpv+F8nfCxE+Wauik0ggu3CcCt5GEmA9r/xVEpMHYVBo7vCetgnOk28PJXu9msUuPDNxKvc
IdlJqwuolli5iU/lNt8iJlDIGtY9pXdbmSQIFluDr8ukJzsVj0qO8pwwz73rJvjd6FpIdnRljpRM
yXdVLpB6rOpka9+OpkiOzVwf+QGPLS02OxKfNT26QMaOeP3FDDH1sXiFA/aKQZAcFKU8wh0KOP2o
KcUp2KkWcTLZR+kHaNDYpFsSWjqxUmc8ACcQo3WT7MsvuWahz6p8LkmLw8+oh0QBdm6fUu5k6cav
+B6HLLTNfxhBmqkc8pIASJm4PeROz8RIDlqq4x5bEfDQkCsiy26a4n6yUkLbhIMf1Qz+Ilp0Sj11
xLr5iBHwfMh+S42gOn4pOQZ9owaAc2IBOPe6ExL0hQRuXEe1MzAzwkPVQGFDdrSJ/wzvmMKuQaLd
FgrcGJ9qLCRlc4heDLf7qABJFA0N2ed8z8OLuhNwZk1ciOTGGflb9Vese3JHU5aNK2sJ4la54S6d
Ee6UATfbv8knCPsFKl++pPxnxISA6a3tkTDjhjNFAPLXJATCiOSUZwm+O5XVV1ruC944t9ixwezh
UXQzFBWAAfgdVcJQ9SA9FjH5lWrPxx0egrlCVcr4zLd3CqNFY68OxIQgVYpicmpFszVnQiXJv+6p
cLM5OMTuDDm24vBujBxRMsyXfPKyB++rU/ua579YnXEyztGPwQZC//Al29N4W3LyHeGZ0Sny8G2W
t1zPGIGBDpO6HXEHaY6MOkbLtjac8yVWj5DQCRab2u9Hqzi0GKzMywwDVPn0o3yz6T6w2RoT8WoB
BhGFnHNAXU3mjpCr2kpDcty7vL1wq2w+RMwFPEnp1PrSS3HsMtXLV0ZANIriexYyw6qJmOkz2PMv
JHo4i3mnI7BdeVZ69ESz+2bX06qwqkNJJEd6tYziAnL1nGr+ccJKw/wCZnl11KwE/k90JZ8UaHOo
NRhpBffnpwnAPS6gf89EZMr5PsyaffwZJRJzpOisIl6zWcYJ4qZPflo4HUhXrdO2BQCOBAhF9ZXj
reyQJaRHlYgBH1u9Y52L2r+EpXn2Z+0k0uZYbM1zJ6sHgcu93tM4KbmXoZud2bkrDEsmXnzaMSqo
jYJWLaeMb/86pYNea5cG7sSCtLA7eEHS3vy09OLcQ+9xwp0eU0VCv/FLbD40uVbx9q7fDKh6CTw1
1hZuRonI4pLcRrbmnyqDTp7tZHF6sztlLbFIPzWSPhyS2ZL0oXaL8nCJfDeSjf/ofwvKIlf6CUdp
g967Z5uz7uiU58Eg6zammy895hqMvk1G35CRWa2o0T4z4fLTwcJ551Vp0o5akLUIIjPiH12IHoxN
yDArrBPotv8j3zS5RPkpNyMXaQV1VkGfLe/CMXIj7LN4AamjapKuSyEt1l9QOwq82AoLT4yaPgpk
gjXELcWOE0csLKw1gsytAdbFjRk99Oa+LrPj0IwnpdfO3O8LDgKrF8ZD6vHGmy7AEA5j92oAChiT
5hSwRC/xgGj9CaTfmRyNRWbekw741IhP6gW8KChdwaPCbcAfN3e0MUh5ELQmTwkHeUEcRzGRP629
TKhATVwVaIxjMR2QcB3iIIPa4O8beaQE50s8LCxR2u/pFY0/UXdxNpFMueJfqSl7YfThKYJ9QMtB
fipyJg0jSEC7VMNZbFjUUfFqAJ/17chGo6ZGUllnSCwIkq7HwG27RvRIMLOjCy/IyCGNV/gGXnvr
bD5lqTo2AYE3Ywg0tD5pE0YtjkH5q7wJgO1hRJNM2rda7CYViIJe7aUBCeBCAMwOUgQzbJ9cqktL
4RbYw16x/b0t0+BLZDEPu8AQ297kK2JWx+kgpHGlk+QOjOktsIK3JGWDZjiaLrxyPUz+Du1d0T7L
tWI8dLiBVgSevUgPTY9LuzAPddu5gjbdNtJjzC/JCaLpiiIgKeUnBHot3CghbVVDKYX1rCYPHit9
U4HZIZ4ri8g1ZcBW7uJS25pu9BU9AQvoxO3KirJLqaHzMNiXP3H5ZwyLW/oT1PIzE+Z7N0Xv1hnH
P6r4p1Y1bzNJLyNSktp4WK6idyd2eEcdsZGZ+Dsi9ZTOJb93rOkOmaE2JXfv33j09yYIbGEc5IXm
xWBVQHWhwIgbh5sglKiwvHQdsU9up3Arlsz1Ct0tqrWvsKSj/kCHiYvUQVcSLEqe9O4zGVSJig1T
GCOs4IsKAScQPxpOMAKu+G4oouePgnvXIv1WuSIo4bCa2RFVAD7keD36yUFK0R6VHIN8NIxYvVbk
rzezcKJe3zVfU852qiTNA402ac4+cpBZUz36djyW64hmvkyEO8A1iXrMGmi77cL9T9FnURb7kwKp
D3jW6LX2bTLZGOFbnKGSrgiRS4f1/79PVzXr/23TTQAaqlAVVcgGRlHt/27TDfDQ46jO2Z+S8qfi
a50GiO/4TtNa8t/Aydkg1FMnvMYJ/otdBD1RRolec5ErnHw6MRMD/uCRI0klBrF3qIDgUyH2O9ja
m8HppP7qaYluPDs0DQgOQLUZ011AXxoxErO1jY0OAuwdGxHqdZIjR9Xr4pQoPMW7QDcW7L5tS4Eh
gya+dGYDb6Bb54xOVVZkMQQ3pYfhopKZRc5FxjlnhlsIBq8GG2kdK39pnugjVnUGn1dmomXLW7sP
d37PjaFPwFjI6uU1Bs8ouP5Y+qvmBYn9p0HHFu3DXrvnNTqDjggY7S6H452JXHayQpaWCFaNYdji
M9pCd5BnGSruoqBhjU7pY6US7yqqZEbnJuVtKgfc1P+LsPPqcVtLs+gvIsAcXiWRIilSuYLrhahr
u5hz5q+fpX6a7gGmgTYaMHztKhV5zhf2Xnu1i9MV8sVuO+40ZXDoiA5S9+LYjS1bRGmwM+5+ybJs
yPHTwD4KzjJy1Gfy3TIKi6fD/Cltyx7/gB09zEs8i37OEGP6WfAYTgzYBYiwKkdofMVLFl9Q/+tg
5iCPfXR9bOO0JAPNA9tgDdMJwemKK6IDz1BTJgNkyYw6FPhlkiUlbqpt0d3byE29ekAemk3etHwX
MvCwA6cnmLXuvJptWFkliVaURibVmHjYhj8yBaY1HAxQGROpMBEKlUma7cxO18QzdUTNUuLXwriT
1pkgQ923yuIkl8NpYS2n5VSvCDSVR1tLD87Jh6gKd+PKUdxxYK29gVJ18Uo0ZsT07Mt/qpxRGAV5
3b3aEvRktvF86cnA2jjSn0Re3OpT1NkSowWMGJikzL8jKQ7Q7OFIVr0pWzwZofZcJZzBoYS8RUMs
WqPVlcX5aDwNjYEC697atQIokAAxTabkwn95IRXj/8zNdMtgbKYbHEOmbJrWv7+QpiS3yFfE7ltC
72YY5bnrDMgz463n3NwchSHXywu67nkvj4XWQF3DnS+vxxoPiMqv9h3ZkRoDPsGeZvJCaiDaAIkd
NIJxdLCek4Rd4iUIu0E/ssX0Kd/BrTlMep2STwvdod0w1p4zUlbFE0IL28xmp/nUkux6cnoxd+oS
Tchnb6z+6mtQrAQ/RJV3QocdKHEc8rWBoyma/lIamBzxiM52/W3Q7cevmIZKOIsCaJskUImIA+TQ
/JCenBsnc+KuTwx8OUzoihVAxNdkEoGY5G40dEe4mQv4wg11XUfdwYaSCihnatS2NjX6nff1Kef1
W+FQ+XT5sWHYX1z6kDPibRDvVb7XC1hIErn0mduPkIuH3MX+5EYeKzwJ2v8RJ0FVst/TwuUlGB8X
u0SIhNDctVQTTank6J56Xaz1vkwMrgpp50TJcnH6txrjcD1PZ2c7KTGGXkiGfMUNbCqkNsklJcdL
zhHYQVeYFxJm0Bfl860WRRdDq8vkmHNO2HUnFfyldn9FYw8XuczPqjdopSdXvdu4G45Z8wjDfQX4
l1CO0XplqLpr/ShIk6tkpYd+Cz97jp+9kUT6QXlvmPW52m1YTzuWBvTFTWYdI4aNk73tNwIhTECB
eF9ckRltLIJJzvwrYwZu5N/wohe+dbP2hImyq65OH9JNqFKiUFhfGm+ccT2oKVOSAn5mYZ9L4QJq
6oUylcMMIFBVW3usXxSR8ouskpMabJGAjnAClhbKcPYeEhI6BerlfLX2fRIfrsu94CsAGCcca7Iq
jVY/1B2wdnm024MMHCmyFpsWjH4/cVbEXTKeqzpQjcLZ6DAl39Yg8ElwNmYQP9BvvCwjG3IdvFRu
vXZF5Jl+Kz9rlb5rP1RS7+wp3thSPzWu+MXfTLDn0mvt4hlp7VbCcJzSFN+7QcKn6HWseaKD0i/7
RtXPIEcvVSVeh79dOPLIQWvinVER9ueBxIq8UQmvMHy9GINYawNmo0GTCKfozvbVnN+EqN1PdYdX
pn30RXRDKLpmeOfqytcOcc81RNXVIIwT0ehPvacXOikK2mX0UzqbBHt9W5HMoJYvX+Wh0uJzM65h
rDUnGc3UQdSpX44LLv6Wx+ZP76Lm+4ParZ/3oqAeADvcGmrufEfBetlErpLD6jb9yO4Z6NJ6i5Px
ppuoDOLxitp1RNTRIt1IlHY3qx3x0xPoGgFTERNUZNSqUB8xeTjil1zYW/ELVc5tBOH0/5cskmG9
apJ/Wy0YoqJJGoWLImuWJv/HEVllqR4rmlF9Dy0DUObqoC7ACbYATYorWwADH13OsnFaFF9VixNC
K6mjz/u9vGRF2eDKneQqC8N4FmS3DlvLS9KuY3EZjhli6qm5bewTVpbrfd7DkiKtdZ0DuvOG87bO
4QID+4WDMrNX7kbHTJ5smwdL30d/D1vDA4Y4tzEhvQqoSgB+MciaGhuDAplyur3yz1pKvyMd0diL
uXVjq0/Fq/KapRuSYAN+b1IHOqyGdRdaUlCpd+XS9/fVb6kIRuDz8HoTwxVH81QF6m2OWBSWGqas
wwRGUIsBHywqLgJxnytIkJj4sv84G1t21sTsPJhq2H/n56LW2BybwdLdOkAJqqaSp0lY18+XKiSh
FknBqsJDrOlLONaBb0rRsZ34TRVcnr7vKNgLlOcsX9PSNliavZaz5nRhxPRYh/xNK/YSwEcBCgIG
MJLV+HYQvBt19yZcYqxuobph9yIWBegFZwAAF0F3K3ADMnoYEIau6qt+Smpm40W3AuryoDHERJQn
tYiIlXP6sZmqrQqtfViZ8qKur7j5UVzAEzqtoo1cKs+vEVxQbRVsA5H6a//6klqNNie4YZd4GiK8
h+V0LqeGSCFww1jtxGOpMEbadpNqIXY7vAs1aZ71R6UXNiH3dregbWbvOMeHztpBluyxlTtbrHmQ
0mrm2tAo+OmhJFELp2N1w6ktsOheKZByyAP6q0+uizNi2t0qsQ7UhhDwhdugPJBV8dpD88V/8Tem
rf8tL82d32ARVeF9yFKSFJkYwF9DGG0i7ZuA+GQjoYgcTJ0/9oIvS369sLg/CPJ+qhYIVH+3OXOI
GGMMUfTCIUEdTBlfIT9YwNIqlPE6ZXyCKZRskmjdR5q4Y3KZrWfGO+eyK8KW7TqU49lOCJVghMA+
C2emB9rfmXPf5D/J4QjDSWhKLSCSrB4kF3r9elf4zOLGZHrZ2G3GgM44RmsSrkN/Tt+X34RG7rvU
RDmdvFNr8j/pNyv7GYGlKl/5GCCLMTab0TCsDMZADZdwiTTV7rD1R7eTNBmsXAf8lvgGd1LxOksV
lyHgYGqHtmaKguTrX7aZ2p5hMdLoMVzjbiM4E1NUiZFhBL2oUgyMMq/3P/WU+YxS/ZHkk3U94bsM
+ukNtqYrpFIoQfscgl46nj5NRQ7LyjhLFGQ4LEY+cWGWeQKNY/0+unJlns2aWevLOpMMYSfy5jB0
Vperbs5o5/flR66ul2gDQPqsjORg8IWQ7uRoicFlx9yJnWfVWEgHUWU1vPhcoassn9Q7jo1GG8O1
T89SJwfR0pxGNjJTn+2zYo+XB/26GNHCYC6wIhgMFQgLOQ/4OGuWiE32BWphrzF5VkZmq4CI4OCe
DGwpXaRTgQin/l3BDG1qAspRGio4ZHJEwFVls9pZeub1o3KxLBk/9vTI2OrZTW8BWgIWOzmjruBL
5qhgCWm8Fko6DDrBFqQfMjKPWt1Tg2/HRdnQyV8l/iCt0CTWn6ukffYxWSOQRFjaf26V8FEXxUc5
iA8CNJWkfpIgbZF2YorRQVw0X0xgnSmgVnamztk59r4ac5JLv8ecQX/DDKM7NSspcx3xzht8gF1p
ykFmNSGpXqp5kWdXOTTKziE4vu/hrr02W3rU3BWAQtFPuxYQyxwO0f63yNIH8TTcjJMOu95UPPVn
OSSRcjHT7MLRcmb6EJa9GGA/PRkGx+MU76N28ooEW+0SWv12mcf5NsBnqwSOoNaXXtPnZXDqTcQN
ojr5baGnrg1gHjtrq/yoYjmcFPsNoaGhb/6SOrSKYDiqJKwbOVxVJLPE3gw6vHiiCvE0qNp8nSMO
muwI4JLturOC350IiepRh5YM/4qypps+Rr3kZrj4+zUgGjJg2HVqCHNOp2A5ZLlyrfvmquTiJYNp
NyGPT4eILCYziCzz1JJ0LbC6JQgjm/Q9OqB96xOX1dV2bqx2YuBqK3BgPQyRyZW2hrqyhs0lMosL
KSq7JBNY3VHTUNxaaCgGJjEKg4apu8hqdugZJLHQ2974zrOocrLfXQ0RHrtYMui2PrBkD3kEpkvl
VLQ0MkFm06O5bMSAmUn9jrxD2Nge+9Wi7JWgV2Jb6ZWDUWX2Mup7tEETf0095qwjRkcSdQcHbpXe
kILdFHwB8UNqc866wsO8UjNJiKfcrfOKDgSH2C7erWP+rKkN4iu98CWRmLJHC5bM7tyNP9L0ftXK
nbE0bMnBwWME7bZThtdQus/scPQCcAUWZYtxYwmfrYdrm8ByZ9wrdi2yNKbZ6yV7Z3lR9Jc0r66L
Ed96yHPxINwiucIStZzM5BtW0n16n6P2bKKvlWXrLa+kZxyPjw0/tf5LluqnMToN4v0u7x1WelCT
xR6wyzDbetsH3YnEOhQhBwI7jK7yTUP2CglNAdY26nOVGC9HHlds2fIulR/Leuj/5nnjl41jmDel
1E9aXN4kobgJlnW9d0gwavFjck3DTv9GEx5eBXTZDtrvNdaz21amV8M6tCTy4nA4HSMFxIzFkLbf
qwPD6h5K46uD50MzSi9ielZ2l3TpzvI1v+X98GwM8ylpx3VFv6jOIWc++/E8THA7Kw9FkS/WUrw1
EDM6w5vqAwIZqxmvdazgrSaezAy2MsSSgFyYoNx4Zf2wnOKdgComy9wthX+dItXANaDPu1fmaNR7
M9oTvm9Yw6D8Zr204xGRaqHYDRoAtsu9MDlCajmTVR5lE/l0S/ageDAymQqA/DQTeE1N3ZlSHQyn
BpsH8nVXbnXaJ7S2CBNwYgj8k6KO13mCdMNUpmYCFTsJg6VBHTCh8dAxkioNNEX06GRnpK4ssBio
XHT3TS7t/06YsLsKnS8sz6Q4xRjvhF0kMYLWBldiMtXGAmM6kUwOWBSHRExAG77o9nyTe1idUKG0
zgixIYRFEdK83jaZy0SyHpatDCxxSuvUQPS4N4RPcEeZRouR0xfU1GX3h8g9xnL2N9eu+hbv1faL
DWmUgwElkGKQJbucbirmjE7ai5RQS1/A19OfBT1IHZUuMploccS2dF4ZSoyWQVZEuMPU2QG47RAA
0Q7jCesd+0G2kWK2BohZkae3KeITFIoEAD8EVixgy2vZwNpaucSnuMk3sjF0uM92eaibcqorSFgd
/koev+U2uCuuvNgK614OjqAripqdrVp6EKUxtMoeardYoJoi+F2Z/iDRxSyisveuMYsso+RYCMpJ
K8e6MKYk/wx2PX20g+Ij0efp0gJ9VdlmzWcdwhXaTET6bGSslVi1I+iRETI8Idg+G7J04FpNjzMK
LIENulpyUusbjNBD3yMAZ6+M/W9DO6lBqiMLT6uKMPeMmwBaMGLEPzCzZ6i4iPZilLbMvF6a9yoc
4mGllyQBHQazYfWulcL5haIos5g1hhT9xO+CjkGfO1JuD2oJrWNJP8qeQSO5vLjrClx2Er8aipbu
uyNOayoKVzME+ls0Je/Sv+K4NmRpbGUooltnDaLPpVmu81j4hvCotZEFAHH0EPjYgvG0lqSBYCMb
FjCkbBfo4uzin9SkXYoqO9IE/GIyUW1I5thvv9baKeLbFMUY7gQ0pUdcxvuGAL2Jioltatv61Un9
I0oYQfaoL8Y2MJPTqHGiV8WerfmuJfAk03TXWt22z+ics3PUhBMu1Q0jtwHXODObHaYpn92a2LF6
Y2oWXxG2N6e1vZlgy9Qova0kZqokZlbnFPejUfItSsJlPdBPefGvqSHLrIcrQncUQWKxl0IJqTjC
dq6h4/endiS7RNUOqbx5Tby5vby5BSgZXEB1hmKVzZvG6YwcAFsXriQqXJFcnfTsR8id1VxDOclf
0kPLiDxgnOUUovE6FyNri7o+aCmWD+7ONWIXoXxv2XIRi+kyfqRrBTBXPcd6Q7l5XS0yqli06ZdV
Fs/tCZqvUdy0tL7iMEqH/jGN4aLG+GdJnpjic4qz2WLUTmttwn4j3ULmTneEQJa6vRAzeiK3kNFU
JYzu0gNfYSlToDyU0a+vLx2CeSnLv+bqku9rV4xqXj48FNxxeRSplVUyMmaAatsnfQwhHR79324u
ZLeBFcS66Rg/IvGfMXXITMlG1+jehjy1h6VjiqPisSYUvur9MVZ8SzL8/NEV8dOYVD/CDNYpxqOe
qQoRlyoz1krNxkmS2FuJcA3lo7lLdetkNXW4hCx2pHY9ZgI7A4Rdr0njiM7mlyS2QUO1vXEdcVgg
3/HrGPI7ZpsVWTng9wm4cYDLl+msne5HNNi734WuH5Ke2ZhiZ0D0jcfE1EoFgq/HtT9M6Sn4IBzE
HQqOGhnzGJkIQPDWT/SByN7rwCTSbNYkouEZGhrKUaebUMgeUsF9C2nhNpADVdPLyG1VJEhVpGIy
ZOyuoyhcxrm/TBb2vNUMR3H0Y16vKmaETCIUWJV2TX3egv3rcVRNzYXRa0RgUbs7YvU94B+upJcY
cDqC3HerceJBjVzO5VTjikCsZ5pYWGSr3otk3SwgNBXLLtcCvoJNwIog1iHgQj4IXOkagxTTjOHa
xPsZdzYD+jRlsY3okmZD1odTYgBVqTMuV+hToOkMyAkQD1XChmTmb4dgieR/0dBYsyMMKRMyCuVV
I/IQ9x5BrMARkSZalh7Im3wsGUYXcSj90C7kLemF2A9xPhXdcYHBnZVgsRE6yrzkq6ODw/xXmBeg
pFdilvTDT3O7QsDk4YgAfhCBi1BCYOOV86fRjA4M2qekO+bDcpSZVjBDtXQY6MQHx/Pid8Lkc+X4
eYqfj07J0NmXTRpSenk/UNY0cbjMQ5Bbyinvk5M/PmVZpIsQgR8zh/6jv14U8ofH75iwu5aGFy9B
j10b7vIhzb/UFnY46jX2kV7JNFMq2VIcJmIsRhHjRTwjgO78PLtvBQLIQfPwZrkZSmkx84gYA+sV
rZ2vfJ+JZvTGlEkgDoPE3ZiozwDojQWTmda7UwwZG/xLEwzsVQyqfVtRqPcYEYlemwseeuuJeRUx
QQBz8sbr2DbpMu746R9rKnyqDVZqqivbWiseo3dzlWxJLBxRIe6Oew9uJnj/ae85owUMgES/2VaQ
blbyviisg17zY3/D7FmurrQkCHhwoNMpSAuXZN37wJx4QBjfKTHB3OWp3rPPu0mVDA18vVUCvoJs
JxClW8gFbMADIgdv7Gpk2EAYsXuCETpmLHKk+1R66IwYsy3EBU52selB0gGT67F9c+0qBAte5Muk
z9dGkJAW4JcX8kdaZ8/VaXkEXjm+L94WEzdYXCAhF+7DiEH/INuodznsEf6zUXuXpdazhuCFu1sw
oktDf1qxtxg/3+aImNJkhMNV2bU/lqJCk4s9S0Eh/oJ1VvGx4gqsEhshsv3G5gHNlCHzBS5iwMq6
klldDr3fAEUiuQJfeO9JzM4YMi5sm7uG8nSGILhT5jnkJg9awRtV0kI1BX+a7rBLhzZLOjLLG0m/
Zql87+zOrlEUawJ+/iQoYnw9+XBAmBEuRNHorC7g3GHWfJ1NyEqISwoiFoZaOwS7/ZRjRuVXwus2
gxyT9tIAzI0+9SmPnZ/2CF0m/DpkqS8lAgeZwkLVj4DbSBXgsO9GdhIJCXtK7BIb51Jae6Ja+U2U
ED7BrWdsaVDnUoBH91ZUpMvrx4jcvXWXHpBUfKC+VVEcSIB15fKErfHDRHiA3ZPPD+cYBD3s5fqd
x8xcoOzP0CqHM+deaO5bF30KyXM6UyF3+LVYi0+himxPtouJeErODjS+A8vipUT81AA+RC07JZZH
s+jjANjNsXXopwiv/CGbQQwUKplCKuJ8y1PnyIN5y4gsgoXJEr9vEw+0gHewrgnVSpk6sY4vZ2Mn
joiwItOwVRuvVFSXTHU36rGxx3Y8/9bMnwGFTR6/fI2KVxKK+I5Qg3PWgFfTZYu7sUKh7Qe5w3+O
np4iTz22Lwv+T1LDfbGIcstJheFOZJePW16UbD6OxhHoCleM9BtWWllggqceXq7X9q5Of5qo85Hr
mJndurcSpoXFUgZtRG+V9gy6ZUvFgw4WgybqsFAASA99EzCCwVEeJDY+vcqgp7tZABgyvBwn5U8u
YWyig5j1pwpaUSUdzJTpExE3g+XCeoa8joAd+ChR1IVEB3A9K25T0Qcx39WosJpc2DG9YzQ7Usjo
UR8qfxBGWPQJLdlh/3Xb8H+WDbJhSpokqbJlmaL82tf+Lx+DWaUNGofB+qpWIcyz5MrIt2HBkGS1
3w2ij0ZWqg4M6fb9T8K4O4FZsazsJTgeC/jWuYYBjmV80cmeeWy5kwZeEJNhO6tzhijJUWZrptSH
FW9zAhBt1Ttn0zN0SBEjD9G2rM4e5dSuVU4nwMQl212BMPaDumiOFmOgkGM34tisoa7h8vW0lxO1
1EhCYX70BqEuupLnfuNAGUoswNEjgwkD5pmeEfn2nSvwnzxFga03rlJQ+b9+jTXDi8qte5KjUArf
wdXRqosTfuCNtwXETSmU7oy+YUlDeS6C5mQ+KzpUbKyM0x5xV4L3W9jqTUxd5VfOqzA6yUJywAUp
PjWCEU1Hjf3uWSA8aExMT1Lh467paXZyjIfG0WpTV2Fqlc/IQ7xGIgoNnUmdm5+NSIhGMmK2as7p
pH8QPvCubt0bMO1HTHcFKCfeqQZt+B7Iyyyc0xnBkaKdmpnbbS8Xi1MDh2hWKyzz/CJMNSO6+jbL
6T1ZJnoEvEjpAzltLZ30bUNiunHMVoi4bDyMCIQjv6rJorFqH/7+mV1bXZHME1u+RgvbJD7jOPLp
vhB3XidZ2wkMCwSuPPZFuAYnmGD7obXs2jXF9UJz6BM52YCVv/L/cvhfHmAEbep/PMKmgUlAUSXJ
UtD66Op/7MuUJhHlVi3Ub/RVc0vYObZNrEz6V9Zjl2Nihq+5yDFCWpDHMhKwc4Zk4muPYKUBzmWc
UWS74nlM96nkI5tSi+MwSkEbv3j1GSAB8TZ9JsTSIx+jcOlXqn6qFmhv55VKwXoR34c7ImY7I/gj
o1qr/xoDGs76r8VoFvh2FDYkerUjOcDiQUTjYpLqNRbNdULPp38CbSRdi+cHTL3hYNZ2LBSvFXMZ
ss2IjWLzitxVA30ogj2si4/oL/1LnUSBNp0m8Wcjjx3P/cp5mbDg05j9shfdSyRoq6h661YHErCQ
rMVaL0CC43Y10WozwS4xfxhdr4gYl/Aj/PSm8dD4HLmMbCUWbCUFjYGGhQTRSOF9VP5IbAZFGJ16
9LFSMOVIM0xK+Q128Uhe2MgOzAyT50Cu/JodEX0dJR0VhxiKRMAqn0LzXMX4oFqP2hROSDWG9E1a
GA9QiapgN2XhKPNWNIgsS8jyPYOjbqEbfmqSvsfhAN7c3JVM7jXWAPkXbw8Fe6gKAypRCwLg5CfF
l4aGYhD8geg7VIJ5u4dnfwXWBTynQlmNjOdHgpM6i2EKeF/psqcuHaH8B8u4BhpTYpUZGfbFwwxf
/hUDyTIE2f2ZfQPSAxRu0OP8FpJ+Mo5nq//EBZJ+icia8ohuIb5n2GDzB4Vyzi7UMC+jmj5awADE
FkrPOS89hUjKXvrVkJSNDFYdvzNO3VaDZSlSdE7+mtFYQ1KP4tMG6ksfvw0txz9PB82zTOYzG1pe
BLTflFUkO7aC7cwq+e6Altk1/paIVB4llELofCHT13yK6fCPJZG3YHZ3vf6bGp8TUGvsydXKIPs6
gOk2IzQHJgs4ChXcQMWjoRirYZh90liqpQRSyDquMKsV/sre3OO7BlrKloyqPUeDINUcBaKN+SlF
v45mSm3P+KL1THwUEwi1fjc3f0pik7rEJiSuATGtWiRvMk4ViUNx0CM1jH87aMNqk+6IJl4da9HO
xprdmULEpNQRRMBHRkZPxsdBJzUVmlcz4GByAUbpICm/tekDSZnO2aM589r47ZyeGDKcoGcZ031Z
h0fEdnxhd9xvxhNLM0pZPBS8hGoXCKioYkH1hzg6TTz5JglveTU7KzIEuTbOK5OutSqupSBeeYzS
5s/aY1fHhmC4Ku0fi8Ka9RBdPEATlNX9fkRQYsQXEhYv/EtMnAin2Oj8vuQRsxfhKH1zbn9UyReU
wUaLodXPiVWqrDpF+ylqVri0xkXQRqY1nTfgsbYeSmnCIFlphIn2aV+q+jNHPPuq7WLk84X4uXSf
JCRN9GTbM6vHCcQ0dfeJTv5Sq9KlgINEylheUfa2CNTnczLYcV4wJr4XhMZPMoDPUI3M63Ro8wXC
0HIbMTazHlPRN5nYlxyNhglB/sGgGtho3IrowhuuWYUjk/cVfUekMU0v5jAvKqyfghgCsoEHsoH5
I52chZNmBin85HFg+1m4qorbkOCfFslGwuCEoQzRV61Ifs4LtGhRm69vYvVAUJIYya65Ntp7M5t7
s4UEQBlnBqjcgcZAiG+LUNfrcJzfCNyMCf7OP1SCDTqPxKUm/g7xT1opK3t+p0fLBUQ1lZ1O/0ds
OsxHmGZS7bhUv2R0Qn3znks3U8QIaWjRDkqIQqzfuFVuB2doOUN4x4GHpy7WfC5MbeCn33lTUvt4
2MvxrYFzRgiSW9J3A0HRzMQjfsiLcYQMZe3n5D4ov63kvloRmntWXBuaFQ75iV+NJzWyo3Lct69o
koMsF89e7R6agT4i+17q6iYZd5TMhqazOoOrpQyP3poehfBNw7xfOd67lbuX/sQAFGnlEB+w2VYn
ubITiiPSlTmaOBZ+NzpfeOkrXbNrjcqtiOhKMKbliXqcyn0iZrbazpy3/bNsx7uxdldMUbz/OCcH
dKwv+j2CBoHNeMbi62XmbcNM/RMRpALOgnVxzRjSRB0B2IRms7+1sq/n4oMTOl+/lIltN/6U1DpW
mJ0kHuUtxfqhteepWEmrIGGVw2lT4sehWfRHzbc8ZXdLK98Ei5ZYe06T9iyk+YkT+2HlgdHdZlNk
aI9x6kRv5CiCdE7SETQVe7ctjLYoKK29kPIzip12N2K7qwlVKTb0VlDIXr/U/r1TsV/KD/JtB6yb
1OTxdZirs9kYwbwWBL8TLqRXnmh8VgsiPc4A5SUaGT7VdiP3N7vLORzH6KnBW703VMcS7sL5W1sL
exix6RaEg0Owja09mrJnPYqPzszuc/HKQICDWngjDTFt16D9JCBx6144t3F6rgavyy1bnSQ7e1GL
U0ioJD6XRMa6ED1nhhdQ0zH7Yv885BIFwdCztf9BXsHH8tKA/UKRd0ohrJMOilPv3iiiH5WYUzFy
U5+DbAOSBn+heszqLQKYBJCo4DfnCGUkRXvkiziXsNakfBQmGdT63UjvmWbLHCXCwLO/r8BT5zUK
cFYlyXE1GWnQbbaMyqHMtr95anXp1hear8lB+h0rlauszMK/IyyR5rGKmIXZBjiNoqW5Bt6gvLMB
D/mLO14vfBY5oVfw6GbAqz+tJYc1nO9yu7BwX6r8ZKKkwHmEGxO9Xwj74szruiztSdDJ/fnsf9bo
I83mY/qdTNlZ6Nxm8FO+hk7rXN7LndaTeETickV2mbI8Rg3I8vSYOvnBDjnlCByCogtjTMQQcHaa
+Y/MbZV1z8gSqVlAAOLHnV8yK41hgXRUMFGk30Vveg0GiHIuvQmA/Vz6LT9DGerHtFXHtMPpRBwU
lruWcf5Kc1WwtadZpRDBpYkhW6ffhlg1Zsl+/C6HGCUCyyvDqYi2WeAm/mCMLE2ocZN2U5b0mLOT
efGwx4GdLcGNOxUfalt2x5WBYTFTiyu3QuPqFix3inaKQWQA+HbryGcDxzkKKAmDlgm/pKP97t/b
wmuqryoTHcDHyNUbiHmIPxRqQIMx2PELNcNNkQ99ig9EpXPk6WGUmZCIkAco01bcPCl2WCW6AP2J
iw+mIL4Ugwy9sExDMq0wQKGRXGYu+c9OxyzRveftOb/DdXiYQsMWlmzOnTprJ0GuTmk5+3JMnKX2
RNYxRzCFCMNtC7/mk1oK5GUCQpL1tMC4/LR67T0rtLfi9VFWWJrLBUsSnX4cCoiNoomYxDo/aVN1
EuVbu30JFxSRFUnGGZDJhio86TEgM+MZElY7/OwRZVArQN7A0GN2kCdJc+Hyk+pfGcnLUdJcWzJe
sECm4sx0VA8WCxEyOi0iWYgFiu998RgalnDECvGG6Ef+AdNYvB51e0FDHfN5DBwbFqEOFqxKDXWz
yoKWwBVblBR0DW0wmaz+ovS0sVN6nyye5KV0kwrIAmd3jjY1XzAyI8ebhweKoqdmHjv1j6pgrhdW
vEYXNhof7Zx8yoLyMRT9R2F53WBHZXNq4yak6wpatbZlcdtdEuXvvL6idz9xX85ZFrD9DCApcmG9
GETHmm2HgtxFRRfzemt+WjGkAXQWHYgg9rNGvoMOwTuPhFcka4uAKODqx4yCIMNIEZU3PRlulJF1
KiHCwcegOQkQBE3wJQoG0/iEH76TEKmUy6HUhrd1HZ96kz3MOGKIhjZft6cV6loGDbfZSdp7e68i
Iiz/VMIFQ1tmIP1g8BgYSYOzmBwUDG0GOrCBwooycitYdzL3nkYmZHt0Y5t10SnR+09R+lUquaNz
n83UT625FwndxnYgkxuUM+mvcJy9Do4aGaCA0pmIxRpPywt4Q/aLSqgBK/WjSDYfco2ZgGwCXV/s
jkOVyU77ErNUYG7nE0o6Yqh1MAzR9k1xXW8YUfIe6fs5BVkcRUFjbXscP7iYvuYcbEfhwErip/Gi
Ob4smkwLgXEOyuHQSAHS0RUvYZUsfC01tYvgrUQtl9EHRYNpzypxHuMSCsgaiYEyx1tmTXf6NkFH
3cumpmFTo0Y6iThnBYWBaYBeprJICclJXzsH8QugI+sXbP9eXXKdXYkbeab8SLJxIxWnuMpkh17j
6kH3/siK/q421rVNADp3gNw5TkrEGghLZAvmyG7rb3DjQ1a4AUTQ3vpMB9bUXLXz4JSv/SpogSoR
CSnZG4a1b1oXSQWSe9pBqFMGTx/jdlzTDgQiR6y5tJxohQFMDHmNWP6XChVOfKfB9kcurey7Wi1y
ZbWwT5ZgkXj3LffCBIik4a+IaAZ2ikz8tu4GkI8sM7vmWzYm4hOUmwwGRyiJrWBVvJVfjabvVZXt
tvk/LJ3XcqNqGkWfiCpyuJVAQgJlW7L7hnLbbnLOPP0sTs1Fz5nqYMtI/Hxh77WDnRKLO32G1lIF
TvcTsX5dbWdXeg1aAcwBGRN3NNExs3GmAgTOVDwpQsoVyRpfCFKeycLFMD6mbKbUgwDW2nE2HFJR
JrfIHytvEfEsjNqxGgn8inhXfSmZ7c4s7XSYwBdtZhl9egXhNY+dsSqdFv6+nKK9cRoysLSfpmXe
zXRJ6z70IzVJVuGn/Rpawtp/2hYMJ8bwBfVHbidvJnekSVySgKzMsN4s+u3qp1ZIdy4vLckVfTLf
Ww3MHX5PrAtIjvn4UJruR0YksqW7lR/KRxofntsaqUDgtehYag32YPKSoW2STaaQBk+/tc146hL/
/MstguawRkur/DQjIXC4nDlEFzcng6zGcsxUC71c1ltEAPt1PbLHx+8dYnA1d4D3oKIQhEBnTLQM
sZAzGW6oK+tUO4bsvceRIGRrmyTv2PZQEI5MelZKw74j/4jFBKMBVv+oOKuS9EID8jaJQTl6uBmD
5Vwz32c9TxhiF9sZMWvajgniVBNcD63gW4ruDNqAB26yJPIS/nX6RfIirfSGdqQuf7Nw8FPGDL3g
EHfKDca8ahveCxadyvqr+5goKZuUbVhwFnrZiQLZFVNoj2eCOVixHRZ4lbG1HbWdYXVeTxQISE3e
q0IhusyARI1WS2AdLNxQG/b3ME0eMYBJK4SokQC158n5T8kDT59yH45dYkItFxGOVM+ceonHEwsW
txVhnlI6UkFWBD3VEfYnqInMdQtugJqZ7oLeLVVOvOgT4OJomNwEEASWMQCVZrvhIgmNwJMI+R5B
PbnCGmlp0R6Zu7nErBgT9h7fFgWFIQE5vCPwXsp/avc3FJAJw/l7EwTTCTFsxP19mYUb8Tkz/TTE
mfQw9ho5lZbTZZnN3Wdlhpe3z9a0eYgdxo55HN4ToWVCmTs4kMDDiTYL+3LOtiHKiwCrfNMoaLWI
yTX2scpuUOGRYcGPBwmOyAl3A/h9Efs80lkRCCjRYfW0babfgPSpHAQFKDnd0xnTanr5EU5f6X3O
ZC/Yy4Q99R8tyUMRVwZbl9/khkc4hBTUnixxUV3FgI31DprvR1zYlEe0nxtTRrHC9SuBD4CpM6vO
DrIjK+NIEp99dJJnumktf07CaW07uCzE0vRcKsI24gq70cAp2/eXeV2JkTzdHmo9JPphL/DASzQ8
tgbAk9YWwr+pyfYi87vumIrah2Jln7zajRJ8pYOxGQuKkINInSYyK8s6QpR8pjnGwFPdEDcpclw7
HwFSK8bFKMeL1ltn+pcw0LYUmzT8Ry6ABKJ6GJmhvpT0fZxWMw2ipzvjkf16SOKYydjX1nfUra4G
H7NZgQIkRjtRc1tvQoFf8eI0OCst7kPQu2mfnbpG84leYXsT+eL0NZofhXAawHUY/ZbqqcxTu/zC
NAIC1AtILkDiPKkpogH1MbXyg7J8sepzALF0fXf0MTuVCGmo/XPyVmPUkKXo1jWK3pJkFWlVLDEt
GAQn+55mYRtg8pun9po7K8UgOhlzfl63Zm16wBFw6MV8t+S3mFDXkYy7yp7bxa/a16x8FqkIxRuN
K6dSNe4HodrPzDrq/GVUl4EkQTbq42RP+Z9uEVB070V2iL0CkBcZh2RS4RNqW/NJ1vkkZ3ySA9Pj
tobIxfPIZqAw4kBTxoPS8PrlA25HZibD8BGanmExGjspEGcJvtiI5rY1NYKbbg23dJG+19jpBfo0
fEWqwGpfB8qSFDel+jTgZWi7GU2UWf4j1jhhQX/mLGj4Up2MdhdkOWaTfisn+I3+5H3sYCrS2SSb
jKRowBBUexbDr3AIocLSLA7S5mNm2jEm8jEueXjpwjYXQc2dS8j1c6/4SRKeKLBOM87MvjqbJvM5
TiAoqfv1iFzincQR1AXpXuEIGsBmrsYGMrfmCuvr7IVi6ogO/fUwaW859wNgDGIEcoJf2vII37z+
kjTdAfpLqGqUz494uOcUMKJ6rxfr1g3ABnD+NBsD2nqL9L2J9jnNRaAkjMswqGoTY+6B46KCut1t
4e/VID4GemZ8u6oBrTYE7Vvz4LDQRYY9iS+EapANrYvOAIG1SxBExWSyo2OaBxxnLFxqhZz2w8TK
spDfsxqDF0tS9pWHIG/Ag0hs9Nmo4mvCfZTN35qSXGRhAzKwgRUuqCS9pQQH9rIvLLIHGFxIkf1g
a5SKo25Ce8kLr4nAYTG9TiXpXGYp6Olz5wxMZYs68BNiAg3jofDwQNAhJI8FwQ0qHivsL0y9rXsZ
x9CRsE0oZ0KoPXrkkdN5ROsvtGeAWsdQBVH8iTe4gma5WHfaDfUCn/OWgN5sev1ipsN5wXUrTD8V
Fj2T4Nm/I/SqRJN2Yf01wkHS6TZNJ01+1Lh8L2qWZSkpo3sDkzF8SXV0e4oZsQFLjWQGW7kGXSqa
N2vdRbzOTw+rLpjeJIupJ6wZhKpG8FZv39SSCYC/SMYp6SecbJ/CX6N7ja2wqaoanPhR673B+oNZ
tzKRZ9eE3Q7231xanQM/YUonB6oKRFyf0tx/EweUCLfhukivEkF/ntnkbLTLZ5JfLNbYEVDEvmZW
/0ZDLpYPa6d+9ZA6q96ZAoZ+up1WRHKwTBeAEoVvmbJhvEmiXvFALeYHlexNCXFj3Mmyo25z9ZiV
8rmScDBlyak19fPUcxAWzBsBrbaKAmF+JQEpBzgUVG0sUcnFZMfIFGHSd1rAg3YJ93X1tTTdVihT
VEIneA14wYRno5jPCn8ww91DpELyIdOkCd0ytPjQ0tlIlTuFHMTISQzYWsa33n6HLtOGPxiXLrLZ
nkPgTyGBaaJw1nZknxNqFlen08BoD6padyhNyJA8ouTontCZEdrDQy46idlrJrxFku2icwo+cqFe
IA1kz1Fukh9N+k0EhsibsbEuohbeQuJS4xL37tPiVO+iLwFxPytblnnMwZkRhrFEIU9AH1WsIflt
JnKODP4o534y7GfIJgwB5XxdhbBV6lMyri5LS+oJua0ahyizGfWnkiUcUhoZtWjRcIEjdzFoTnmu
mMNXmcoMsvgCTkt7a2XlLomckZDUmpk68+dyXWosF3W02xasHms8fLcFQwR+p2FEqg6BreXzmSM0
NkBjqM+C5FbCVTyx4S3KXtWyq8phw2r5ykHGqMkUyifuSp2wNvYp65HLI7kuAhgX8YaILD70KV4V
gf1YGOKR41eOV04QNZeLKu0oLclP/Rh6/TVBX7q0SY80USOXDpMoVUEoXajWxX9a8j6m1btOaMxR
igafZryPtavWpt6k3ydqqLVgrMX6wrsb1r8iE4W4GfdhRfgIoZwN77K17YXRF2jRFeKJEHxpkECY
9ZFLQwYtNz3SpsFuC1sIVFrR1B7/zduYKNRI576fHsKjwM9nr7uehc+E+vORp27DD9NvkqS3MYIA
rwq3cvu37O4tubaMmwPprU+PrR6SNmHcluA0KyppMexWlC2FbMfDyYBsTbBKAy3nxTS6pxdhWSmG
CN0VHqiDBS/gGJP0KZc/bLV6oseHOCfn55byGhEQh44ad65BlEhwEti5aGW4DeHEtfey+AWUuLXR
Y9WhdCtAJxefkvyrxqrbjnZoPcxJOTPoWaAiqiu9NrojyXemdWiiXSBd4HQTBAiyDBM65WeRf2EW
omjnp7XOYos4TYWtfG5Ry8npTsLhgmxtU9LBqHAoTjJgXT1jlLYvZ3xzFjHwXCtoCDVF7A/08uqW
8LJ7opPw+xEDU9I0SdYpZXs0zwwQCcx8cd+BqxoLr8ONopPS9EpZdtCi6XBETe62qSZXJxzeo+gO
JKPSJhrKt+m7Sf7M6SPzJ9SuHZ1bRCI8MUTVSURJBfxwms8TIZU5IT2Fx7hfZhbC2rtDdsXiVHpm
Gu0Z0yggeONxpDFrMPyzVseauZH0v6zKG3pBAVow5F1ed8sqySJo7mBBWZOAe3UsrSu09ZGTzDg7
blS7MVVG+RMnBw08jrphuBKnx9kqvfUbZZgAEz/DkGg44Zedk+6uoQnL5N9kTrlTHzpBSzxDqQ1P
Brk5qvmQ5GjT4vTC7bpTmcwk8tNMXF4GHsWEIdF8LidymLAfq2h0bmZxlRN3fVdG6cgrFaU3rljA
ZCWUCD6HYqrbgirsTCyr7BIzP4o3DU1ef235k451U8mIaT7n/KSnVPuo4RIjUtPdkTD0IBz3fBBw
sWy0DZhDGwMq/57dkgT8FZNLwXWZqTxwAoXxccR+WZD9jlCu4Tv+mePXqI83hFPNRx2vtr5jqXnR
+OJrZDDrkk5zM/4+Ns3YFxXGKP2XflJnd8RlxQnC7tH8msVPK2rJUZE3ZfksSkjnWDW7etMQYPDK
iaKnXiCiC2pxBxQU6g11j6MIfxR8R5G5GY8agYHGJLu9oLjhk5Aq2NIGEpH1x0qkp/7HAk5N0OGB
L6YzGPMIMVJP2UCpFN4pHFNpOYcCaxr+PbkaABTR/ZPr4BTK9rRcKsohQ+jsrLopLMWD5AHpBoPc
bop9VDYlnz3ePAzLT70k+KshGxlmb0CcrJ+zbG9auPtQrb2outlNTL3AM5oUkO9UEaly/47WFQBb
PfGw0Sim3pFhJPGfqUAwvHqz3XRYNUK4Wb6ZzmlAimUGPcZWzRq7k7Nd5DfKXTYezXyt6g8kYHzl
BvfyJreukq5uBWLeSIipWCJC8JbjEVkUEc/1B5IVSXr1mDbB44Uv0TjD8h9so/3UGX9CcE4A+VY4
SDBmtFcJifO6yLTlsT3yd3Xj3Fb7HJACElqqfeSQoEaBgkd+PEBJA0i7fnfdfMnKCdusbaC61MZm
88SlJRtUioS7qQ4wsoYVp2Zcqr7Y1slR2bDR2uvisfsMGUjOvDy9e++taxf80VtE+8JO1u1cvEV+
qn4k0m9ovfjRtea4iE+cspiNCym3W+uqiL9jFjNAOmJLQLaX/pP5wY1u682DbYnrwZ+QVbVME03F
aco+Bxz6OKO7bY3galXs6C4f9fA9hd2hCTcMouapGF5G9tmwnmqALfL+SNp2uZgWRN4C+oPEx4Hf
iXnL+JbT8JD4mjpQ6k6bN2yVGbukVHaUlvPWpALje/OmNQOCy4ctRL6R+ykCeDylWsx89aHm17lB
JlLZtEpcb4VnKP1s8R6gDMvTf9AVoieoYVs+4d81GQi8ZBSqcDu2FYJCEiH7rZGVh3H0LX6vxddU
wxzs+P9L7xaiN41HnbeLmDU7J6apMjJHQFQpruGkX8TKcZfz1YWY5vCy/JTd7xJda5FLsm37H7Hm
tDN/w+qlEPDGWqbFsOso0qN2+2LgUuNyfYv/DlINwZKjNd2WHcWMflP50xmwt4mdaazQIzJaNzj9
0NNCBmKtDBlVHS2GsMwmaH+wk3dXLxluAjgF8npjyS7gQHDklhGz4UMRX6HAbUbscV40uHj55799
v7P8bkY+P1KALOKZTLRFfjXAIILSKUhlMp44oPspc2v9pqFt0tsrDBSVVDeuhARtba/P6UaOifum
HyLw0WR8IDRXcs5i5Skj3xXL0kc47Uti7utAMcXWbRGm5MKlTEUESYU3MBVA8oagmrxYWZz2BsXN
kZGYPIygmRAzWKSZEmw0xIofpVxAJb5i6LyhQJike+KUIFmgSL6j8MyV0X3E9bGreDYaIMfQCqb4
0IujmGCnIySsSDF5zxj3aOH0P5Uqv9rmZZKMxhqlGE7BOs77NgDnCzgvmsZB68QEQyQgkYZj7rb9
gDZtosJNPHkTVgok6OFUTsJWysD8cpuFinoQy3qT5fFD7+O3tlff5HZr9do202MWa2+rh1tnI+hZ
MVolBcL05OomuXGos1lKHSWduDZHcrIRdewHgWwT+mWTrGVs/444d45mXtfcKd2VTiqk8qXCT491
dQXDMW6ejQLcK+F3uAaXtNzLHkmRBq+mk9I3egco9IaN66gwK4hf8p5iohrcJpxdQHAQX0dXyAe3
/ysRmGowTNSxCarwp4JtLmUuv0uo0CnFdY44doIJnyqEw2OlSy2ia9H7gjbnzltxF1B/cy3D5EbU
K0YNRCpIiC3hzzIqdnKw8xnrA3K2AkUim9R1BWQQIahM4PwzFB4gZPTZCRWQmwXSbjU86vwyKvOw
WqMV4aT31W622KYz009+wnjEhJWzurWIoiR78Sg6VQ/AMup4ffGOZb6BIx6tqd9SJ1kSf9Ub3kYJ
PXAICd24LsMRs8ZRK3i9MVlH1qHiMicJKRKR9s4K+z2vr7CIt6QzBqc8RFcp154VnMrgkbE8zXDJ
qsdco6biiYHMjHGdtpwNNtQmFPGK6ylprqp81l+tlPuRzBSNiaXc5wdS6QOUukJjq2q31xPif7dF
WRJqE+2ZXrL7RpgIwjr6FPpjL3FaSfs5Pq2mwArOPuruf5b+k/3g4u5Y2wqXTPud8uUai9GVjbSE
cLW8RxyYHVtx5daNDJQUwBIuFm3RtNPmGgy0eM3M+ZgdGRk7a1NVLZHfVgSt1ARvFA5xG37aa0hV
N0kWUEVuGOR3mbhp4Ljhd4cZ2gjRM1zW/isU4kdekV37VdEzNex7eV/pANqSILNoO0XqJmcnpyNi
zAwqMBSMg/2xcqYQPI54tXrhWiNWLMf3SPED+U1lBoS0AIB4BFg3DM5hpd2MxrjhAr5paXPTlU9G
gXImXVUcD4N1zoG1RMK9Yg9WM/CkOorYlZVE2ZQpngzWCl90kRvVQir6QGguzNmx6uKDIfo641oB
pt8g2jVcMaUsnBQiu7l4pr6lOW0S5dIryTuxnGlQ3kVocsV0gRb2kETtEdlRTl6SKjphOJwSuTrl
QYj5dbssudexlZwguUfDsasZS1SbkbBYZbWNREhLS3K9t7Jw0IFO6LbCyQyEwDSeIs0zeBwKPyah
VumjMvPSCcT1vy7jKZLqjppDp1QGjtnlgFyIFQkezUbhjsNtybfI9XYvJQJhXjSjLTLDQbKJIRyv
YqDupaBFj5ocskU5FNx1xBZO6qFRvuo83loiw3PhM19GaPY2nvtS2rQx8yYwQkq0fq6iqN5TK1fN
vog5ZzNWxBtsjR6dIFT2DUNMomUU4r6jhylRYojkqBjGGawycLpSt80nd1eMp6nca2iqy9xt7/qz
uRYdUOwL1ZaTunKTAqVEO2PaEjNYlUc+b9OIPCHItzAPhdlT6giIZ3esIxVBMDsDeTd0lSuo0z5b
+j3bD6E5iWwETHnflex2gXrAeogbCK7Dvo6LY949dWZYi3lgMWIEf8eQ0hR0QmyzbMIDdxYyPwfZ
pEccgHBj+UwlqEz4xGxTryqIIu+QeAncrO8L9mzkjDD3vXFo2Bw+SYxsBIx3SUapf5yW3JVCUn6N
jgOP4Bv9yU4uk/Ec2wTGQTxnqwuHLUdjNB8aqzuKU4m/whZg2tF7qM37IQg/Rn6UXGTgXa0Ckm4M
vF6IvZjYRTRiTXTu44jln50EsOiiAwrPXkVfwCmaMZCugfhxr6JyMJjdkNn3NmT9yVwuaQ0bW2Ux
jIGmyt3BujRjAekPTecErBpFGWMAAc31aOJyRWE03+sQXVrQEGfDPUmmRECfB1hyiO20AHZkBwVQ
4LY/LVbjI9ryxjNu1qFhnN29mROITSg1vQVBplRZgKWX7oGxzu0SzY0zD4VnaGBY0VgV5rtJrtwa
brKEFT7kHIxNqMcQ1zFNY7BXN2RW+DSyI663ESSx9C7q9Vue0gUQDBk4GtyenhJnRMxESurCPrvE
UDlWGCAYTanGdgnZcmsHUeFxzzlF/1q0tgIQzxJgAkTByUBWq+jSWe/ITuj5JB/XOFMTZQ0Hpcls
aBxjqAP5gcMyj3JvEfQj20aUgEy3VqeMqyXZIW9hozKV6eb1Yk+4AgdGDwYq7AheTsthmEZ8psgp
xQ8mrA9FZiotFjAUrI1nIBqHUqtF/VGvQGbE2alYW+PkGJZnrVovrrtI9hQXV03Pb+iZmDmQBB6s
t5y2ZYMa6BEcZemGMGjIs0cr6ve+nO85O9S2+keOhSYql6TE+df5rAtFzlQrvY3xdBsK5ZbX2k0I
2aezb0uuuqZdQh5cKYuzmcqk9XvSIkAJVlN9gM0UFRPbYx2l9F5TJV9sA3/sAr/tA18AEJXAoOpA
uGgjca9K5JMdCqquZCwwrVhijlAYizj5/BmmK1o6BrH4q0nlOaRyjj6tPS6TeAyBJ2cDgjr9ODoV
m6tB8bWJCTwTtXA0jzrQ2dHusc2E+iYQAGJCqK8xmeiYTTKSgoBjJgeh5oqizZmFa/Jfb96qVEil
6Y4xlCjGCGrYbLLMJNKLcB1EcxISogGrJhthmU28EYQPFDXc09NKBiWgoBDv8qzfMTlv6U/Ih9nx
uVeDiDE+8OXIYVESTMouReVXnhtN2kYUw6k17wsO1qFv0RX4I8uoGku7ZLpqVGL4uk8p2GFlJwD7
V/j8tHFFlbPXf422tNcMCen/GRIxyRUWIJhJ6cHXSYwim40iB2zxd1b8CQJBX976+4BRsynlfZuR
3bwPpvfaZMcZu5bmzGRPIQeOu92fsFlgktUEPIqrCrl9MjvaoewLLl33gVZFBg1fk1m/TmNWBkBC
SgHapwcBrWkElURGJsAFr7nghG25xmrhqPL/JOw9iocissW42ScKOiJkUUxeiT251ss2qj5lVKgS
KgELvtgAX2wq+xMj8YxVXB3xA9laBxVAQ2LxXU6tRwoCobX6iSpHmrQDajhPkijv5NAzUuJSdGSO
f7oZdkD+qhn3JLtyCGEayKzLaL6UlAZMt61dOFj7uv2KjNSeHn8tDV8t7UGC9KCzR3aSOQUCQBSn
n4DaJYoDWoYGQgl9puSI1hvyifhEshSoG3JXWApMtCVhnMBv1GViDojurDjVzeRZjL+FSXRkRXNN
hIiXAebz8UJdCCe88vwqWcThiN2j1+vwGavCHjSESxBby/SW56uTIi4cgxWt7imWfowzYOA4jZKO
017BOntMNcVfaqSRoNFm7ciM/dBqkovw9cAdjWtD8QriL0iGaC4M9VBd57gjZal1l1J25ShkPFke
yqYn2Hk+tAyxilxC0zhsLUyK5dYCdELYZDi9B1bxPhXqW5LB/oTI0PLV100ryssWCm6FPC4+FYpm
q7gfi5ECisEZR7eI87iJ7yN88vI6RvKxZbGABM+Z0Xq1RAcQCqUD/soLbMDNdwmLux8kGCToq0o8
NWRk/Ke9Iyq1ugpzeyE5yytDcmH5drWBD2U8RlZxHOvZGx7NkO4bGVV5P1NLpg+LXjKW2vcG32fI
GixXeIM089kpXzlS2kWgZ5+8iS22GTwQtbd9fZGykRV3fRHV/EJge3I1ywCAPuHRAC/mwLf0xo8h
IRXRo2qK28wCakiwG0bNiejvCQPu0jdAw6DI1MkuTdYxiI/+SVxuCuqe9BebioG8SMaQZ1KU6nzm
iPLIWNuVFplmFGIW/EUrqffj2WzRhBERhSZvXyOlC/dVPBHoFrkJSYus41Dwzyy1pYGQ5Ru6NdCu
iAoUEu1aLCHKsREY3hL2ko23Zt3zNQSGMSe0EPDcamrgni3wmHc368OSyAaif0xfJrJxQr6Rfq/Z
L+w6IX9GsL3WT2eEEFfkno2+gFJe56l2LQRhFAfRJKIFrr1U/eyw7uoBa7QAlqbCft+4U5lZaFjQ
biGvSBDCG6Jml5UXzxj2Go0GDWdflEGqUIm7wObPo79DEIvuJu4Zrsl/RIsUlNHp1ZiNNIZ3UHxh
RFMqU2CPSO0salWRnMyN+c+spmvSjZf5CwV+K+v7VqWbuMn67KoB4cEoZyADEsDgpM22kqzzFKYn
Pg5yYbMctHAADJh0njn1jYWhLLuyKnBSDZpXcJS16MQsH+fSvtIQ3C2aA+UnZe3V4+9e2HnFBeTj
Jx4lrFaHxkelrbKDb+oQYSAhMjKPI/kwIEDNhekwo1ifuBQaBgOL9m0mvD3eTtxZOndWFCmuiIAi
q0TqiswBlClAm7cKhOMMOLsPdmtgf1dzCurQWJpJNGxQQQ0fiBdPAm2gHE9XGX7vFPK6uqvJwaIi
6xj4DKAE6oKLnnVXZeKdE7bdlCAPWuuf8dxa0RkdFFvFCaGdGtp/qIM0/TvByVfCgRytc0/RSJLC
Yvwt12drg3mrNRH8MtAvNz37vRi9WROOz3FMn9UqM5JO8b3v/7YhIy3+VMOVvdwWWj3Y5ldMBlgf
+iOIOLeueDPab4UtQWvhOmhPS3LveXzCgaGhuMcN69MAAtk5KZWblC83kmsKpDKByenYxMc/CcUO
Mr/+aVLG9Ms2NrRLF7znpo4OAJSJpp8UZMrarowXr+gjb5kp5KASaTnZX7YUQ0CGv1oRtEhuFyoS
vacpDmVnAiWeTUyx2BL9bYCA5Xp6zxi9mL4woBLQLloDkaGWWNaoHkKxIvNmvffa3ySS/EE3+Gle
rc6svA29xNxMrJFLHUSC6GJJtbHbzYxrZO0qjjexz/b5GO576NWLoOzGcqca/YlmUKHTnECpNspB
iC66Ne1JhoZI47VqeVRFZm1sVVDMEYAbmk4Wy66ONOBoDqpXEg9gBaEjU/KT7ZMAkGpoZFRoV3V3
UvTxVCNjpeNnnOpqQK4qsvcqgn0W/UJddOkFAtb3UqceeKyEutdxT91FetRgjg/d8FOR+WvELfFr
MAYMdEBvWcUnzWBPQAhy0v0Olq1liaf1FVFme7Xbdkd+lFNpYFlUDn11ykhM3M5Se89XHumIY40o
QRsT47VJ6Cp2+lVOYSZky07KN+L0n5XFzhBNCj/zEh+iHFcQ92pVHLNhOKD6R8WBWmSj97cgYknJ
wkw3jxEltjYPJ3yTTbRbpK9IxaJy7eJ0bxlca2a3QvkSSWQeYqxc5DoWhoUKCEvxfEAqmwy1U7H9
iKWnIN0zexXJlreZlJjZuNaTtoVhsxvYiJHNRaHVTiCXnpHW8wCEQWOoXszEAkUJFUp+zlVodF3N
TRDfiscM4m4oLRQc/lxRNRvHJJTAai7IQ8RzEtY2AjubuTFxHUIavVftViCNAfXq5oDC+5DI6N24
Eg1XQop2mvFmkPeR6QQof8rFduEdatfLxkuTIEGxsmESvR1DzH3yWe/fQgMwcApfOyJV52/jJskK
X89pks+ZzqfSSXhXauFbYLTN502uMkaBpzb7GlGZtRgPnHQud7o/Y8SnPTO72aloz1LNoufaMCFB
j7WVrytgDthXn/dOjNGfvp5FQNI/u+nO96iFjdVMTm8VTs0/pCO1hZH+D2T1fJMFAAFsKvnXwXKN
tD1yC65H/Ntp1Azwy0L4ZRpiH7Ou932LHwJKDJjvnL80Mntviy0vrsSwW4wNDwNuDoJhTEBTHB+b
RQftuULgYG7VhwkChC0FdJDGpqHSCj1MRId62rWfaQDsyLyInwWfmmKQdjOYNaPdFCR3L+cxnP2B
RRvglyvV6hXDnNTiLAp3cR6/ox95Nnn4Whg1d65OghoMLlkV/FmikQJCPDHmZLMTso5anJboYVKw
goiM1re4yy7SvQeQIBi7BlRtLsGNzUtXOmuAlnTmZcX4XZvPZFocKQLTQdQQBF+7slh2IXI6tnVm
a4x0x55zeCQ25sxb14hvDE9qiQ/etMMrYfBYGkWbhHAivGfYqAiTEpgDeXnoDKgjjKgxYOX6LobA
a1B01LCxetvi0AL2MyggDQ6wiKb+GXGRh/9zRFBs7yWYMPpwEcLED5drCqu4zpM3cDrD8C9T6zvu
BnrHXZAR/hRCUKlBlpmfFvMQjQCljg+NzIfG2oph6SV5eiRl8CAYkBKAhUt2SrawmolefIixD6AV
r+YAQw96dRpYOeEJDZG5eBorJwB3ElsK/rflDZiJrovrydUwz85si7p18mlw/xSuVP02Jv9BehlJ
OvjGzTJWhAKxsCHbAsrVjNFN1f+pFgvpsHMyhQUSjK5emhAgnuBjD7CfFIK6gvAakyisp8o2DwmF
TPGlTk5HoJsyb6h5PrtnnXgB48SoYdWjMq9h5yUyPG8AGHOU1aq1SSAmhIQqL4zmJWD76zE6taM/
QrjDG4JXbA0x7a9NMN40vbtPQfxocAfq33ID6Ym6nC6rAGhDAkeIZbiNviyCOBp15k7hv9pMdgrd
HaoCLbeduFVuinSSGYgPTX8JsuiSD/t+ZuvEVCJXTmJ7G5aLtZT7DjwSQjwZ3LwwuBJLPCNh5BZ4
HESzTnyWSvx59VDLjMwhjGsSDEQeO+dAkIClgmHumAoSfUhBK7ITy+byZCWE7BgUmaN2wXggBeje
JeVgJa8QTYHZ4+h+IWRogN4FhAbgQpkBsV2olDwfLxEBGHPfuxkOZUOx3BwPCDlCSoGJFc5WmXBe
M44kFhaxUQ0BkLeHLJVLB3TEoAqeQes2RMXS6JbkFhMFUbBXr0cUY6gbLDzl1T+dWJ+6RQlbX1PI
U5o8o7r4fin6jPPlq6dn5nVbbCMbei+ZAyo5BORcN6pIksh2SDu3km96HzkBppdUl10CsuKErrGn
MUpIXlJmZmOb8Co1+M/bdVewWdF6Cmg9K0DfhD85Q2OrwUgLs72K6Rdw1q6QLjl1boylUdI+m3pb
KG8gfTapOFHSpK4+RNjfrwGaH5mphsGeanZKPH3TYHry2PhcxxlbuoY5jrCQOok8ycxQJWVeSXbS
hcuJ3ZLLo7xlKPongzUOcclD8bKqX7EpzmMavInwRUM4jTQXFbvgAJPD1J8yAagnFIa1jFqOS/nP
wpuQM+ID8sNXHJ64gHok0gG/mtzaU/7Qum6Is/k3dsyfcAPVyFQm5gjRvSyrhxi2qBPjd+0/7es2
wM7PSGRXfCUBw4Wt3jL7JF2y/K3b+SPsMRcUzUe0ukqVz86YqbMYJqPUH94VULom2qpECo8q/4xs
VIFxVCteZ5zgIt2hnI+gpvOL2FlnoUItZQeBeupmlLb5Tgg/jCT0z2U7eQmekhBPiZn5TTBsvoRT
Uz1DkjQqjrqZqWj2P5bOa7ltLduiX4Qq5PAKECQA5iRKekHZsg5yzvj6O9h1H3za5bYVKHDvFeYc
8xJb6oVS6Zqn81UrpGsB+3FKjW1BWWymxkWSjnrsiml0Cpk/D7eiFvxZJy2PYJWWYJVe5L4VD+YQ
7gmqENdT9li1TxHHqmDuupWB+o/IHDJvla2MKAe3RzzgMD8o30nPcCAPD213MNPu3OICYQfPxmDZ
d2l1mJGUa+ciXC4pM8IhBsmJczjvUGIqV5GebzUsusH6ahmfQkRo44zSFsN5Ku3mBVs6euaZMVbr
pEjiEf2goN8ZKMNEwMKmlOITbLwShEKPHQvYfKw8uGJrSB66Ybo1/nvCGPiJDS2SFRR4IDxIGM9p
Wuf0BvUtL9yeD/6OVNgKKFMod+QZ/CBsynXFYaTjj98Xn+ysgXzf1UmHCWTAex9dQKCr+OCNa0vT
t/HEhbhYjBBeGdi/VbzO7Y2fwb75lEAXEM/bknCegioki45vr3l3yD3MusO7AGArDRKxV48CfZ6J
2yef/F2JLiYkFZD9dQQzhMPlwvnQ5ht9pdSvHtI3dwXNFqHXBhFsD1ZLCH7xlKnkilU/M/+uorwq
m50oSNvQXB0GqNNGKYSgEnuXc0jhax9m/TKVKBt3b53yOGDyxhgm+yl1W2ERpWfsNOUo9CsE2nTb
g+3I92bbHrrNMrAruyttv7sY+c7i9qgwv63qp60LUBonqLg2hUKHYmLipVKOa+W2b1aurVTuO0yk
x8mHpO07M/9ToycGOKQ5BYjHF2yPIdn1yC1Swx5JcQCVUmqsekPAwcelPVt/9PZcKTHwVi8vWmpm
J/4bExkqUFWRv93kBV8Ebl/WWWV3amgTRZBr2D6oKRtBtmMSxo3VXi5Moax2hJm44bWTvR/F2OJc
pF7+UsHNUt7RC2nRZMv+gCCi4FfFzz2tX+9iVyWGPdyS2LKzuJR7NkvLCM5E/C/vT5GWBFUGuEv4
NIlVF0S35+tbqBmlMg5EgVbNIj6EyaXI9kcipD5iUFnv0iXeoQJsEXxsmuSksGROry0aeV0mjQfv
KtKWKSj7/6IwhhtKWBkY6+48Jae6/28S4T3Dg8VEM7e8O+452g7+fWf9mocRWcfwr4l/2Gjy8ZaQ
GuXbZHE3agFFbD9ghtyv4UwBD4K3fhFeq+sH/Z9EKQimtvVM4WdNHu/2pgEqpNz4w0W9TB14AWNr
iA7/fwU+3s2pl2OumfolFjcFIcjE6wf6xPwIxT17RN5D1vqz6secJXzjR9q9pL0lo4ZMN4Nc5BH1
QZHRrRbIMSJ3nBObAC8mlklAt6r33txVnoDoAEztriMHWIu+rBSJz/ivzEuHu7HfQEU9zfWLlCin
fLCkmNfjd/82L+Pqx2/zLUDsm/F7kIB81Iz2IPVEhhliUKWE3jB4z/THwPA9/0Fg6erQJkXo7pZB
w1OH20xqmCAAY8zQz7bbxvHlCHGHA4J50+BLUnqCDRoUIjEAyDfj7CFP6XMt46fERJ14CU62npVy
FmjzwewYxiy04MglZBrzi0iTRbpKyDAm2UHJ6g3EotMxM8tjR2SP1J8YeR7mnPDxDEpSGfr1Xs1p
dFAgye/VD7A8rbgIv3kdAgRFBEIaSCqjKtsxppVqKMDyLq4Tb9QI5AUJYWfdpyQT8RSAjBEsd9i8
pAmB+EbSBQZrxJ6ylynxmlYYTbUEmuB/RmQcon9JNe/lbdSabKVXv/Ozi47/I/yUEU2TzYDPrIme
JfCEojk/24FYphFRhAr2Xc640w5CGW7mvnFl7dnQMExWIMR3/bGw625KR/U7gdFuRO/fTh7dBW0M
j9wQ/4g8tDWoCcYC+csMPbm2DrT0sfRUeXNC+CDhZx6BBsN9Ft/ei3dcahL3SBrZwf3L8BCSCSa/
iuqJJgOoxps5XSLFZyc3up3BlIbPDGdsXW6K+l0pr1ndzUAL3vgM0NK83+g5p2V0GnWjKlTRBr40
wTbaydFOtK68hoINZTofP/BI/S0GECnotSXsl4JTvhhKlq1uD/wTQSIT8BI+lE5lIivZPR2xgGJm
5rCouz4wZNakaB7V47hOlGzjpuI0MWQGFigqlFNXDHQQlLvdZZxvGMOG+jvGfMzBX6h7zr4l2S3y
a9RkJzLcYaDAChpidESKck4a89CJ+65mHgGjxLB3SfjPZAUHsKHnIarx1KZ2mN/eJ0JVIMrvgGa/
fypvSYIw31rDludP+UJgWmHhFHMEXsVSkveNlVEjBQXgMcsxAWJyQ72nJxTwynZGYFZkf9OZsV7I
2SHYvMhCegXgQxg114P0Z5JxoqqbdSAmkT8J1UvTMp9dNvVLBdHdNncSnEDtsjdnaLowDSaUeiRd
NJjahgLvl+Rcq3F4ZuvsKvY5hJZ7x4w+TDy9hITyR9WwahPJDpC8tABTIm/LCNVJHmqOuC7BYf8v
7e32xXtRR1OiCxhRtiOHWpN8EBencLyAlrZDwmdTBjrSTh6vveQyEYm0i9l86+Gt7HgyzY+SaQAw
sFM3PnpeERM1D+xih1Ns+I+4EGQNzipgYDS3lvQHu5Gj9JdUcjRg04yvzOJmNPd5PqzR1xT+l5Q3
OOks85kFnYfRxfuTVQeLRy2RiVpKeHi4OM5pjlVjYHTmrBW1EAif6J8YkkGmnFa0uepZWEwQ/TGA
83OcsDLdjenD4uzsFTYlPmIwISffjNA8BrAHVS4/oqi7KBVH8xdTQz4AwhpXVV7Zs/8bpm7dzZsl
Ie9LVY7RdI2XH5OfSZ0f4ftOt+TJawQW1aihCTAiTBgmwiWePm5h0z0tvBqR1zeC81s4OjYXcfRl
4iFurXa0eO2UkU6Y+aOtl4U9YjemqpCGDyl0spQQAh6Z0jcv/atjYMUaSGerEdNKTzxwmBzY192t
fnKyBH7kKc2vrUEGe382EcXEjC3f5oZXQ47ouunCZIfEKN13So3o0O5fSTNgVqVXVbzi+P7EyMqn
tnvywQmLaAHsrm+HYynYfHfcCabEfJY9D8issNvN2jFEtrXhf2FrOskvE9SplgKRM4OAwTOZZXJ+
Hv9mGd7SdxzGnp3FvKS2OaH23qTnCTjp+tZSRpRT0l8pa64GRH1tMwvNa0WKq9cD3WvKE0p2VCO+
eirFcmCoUvt1FVPaK946TuRjkWCWHbmHCHgAJexk87vIhWbSA8t9b3dJ2GVUZT3VKfWklZ2f1AV4
taq+OaL1Og2DhklGP4Rgn20Ru4/KfrsmrJQTjTs0SX5CzoRqZME771hMc/GyYEOGptWwR1CHsmxr
XAYb2g3zprpplykwThj9DqD6i/oe6+JjcFHDRAHDzqBFXSuGl4UrisZYbm/IpFHyJfN+mc09ekuR
PQFL38OIY7vFHmOxdHiv0InCPKj/ZadOMj7GZPooW3ocMtKTaH1Mf6g2wzMKBxsAgp9SC2S3efO2
4hhp+CE7GciOdWUJe11bmPFtvI9I9zWJArRMjfQyuo1F2RkQ0Q5FmHLswyEs0NgItM9e9z0Zjb3F
5sjWjU9oExrkIayHs1mhJ2b4J/5gO3cxx1TARgz8H714XBrrGJp0ZEZ0amPhaOnKEZJg8xqxG5pD
ASAlf9q+me6ib6NWHzOuu4pg4di5zUiElsvcJJeOSluorX1XbW/6V9eyPSxVIjaikeePi1Et1T1e
rEBYnysD6MUyfEymVFbJARtyWW9z9JbK1fpuFI6BvLNDnCkH826ubNLn7tQTp1gRpzi6hzqp9x3S
xgY57KJxThibmYgeKM+SQIYLOoqezTJe47cdiUWcjGdZG0zwFfAG2cCBwc3Jlmf71mxxDk34xhzo
UQnpNQ6NrJXf5Ea5LHiiG5aWSdQes0/iNZw2YM0DIMpYDLfa5l4iaf54fWoC6cHZn9x7LpB4Z4wF
JltPIn5W7CkZbG/E6aJkEvgIyMHCl8iHVfiJYuIxv5qQ7gLWUWl+KTI0eSwRkoUfJPvsSbgIu30M
GNY4KJ1xE7C7coMb75qb8v4yhb/CgjGjR26M5Zcx20gpCi87SrmtRneQ72TvqOBXitFHPzRE/4T6
FemslvjQepBCKzVRgtV2Rbq72rBmYb92sSgJuAgt5n0s7n6miTLlSqjLNHzxs51JjAJ+IrgybRN/
Q1pJw0b2OhU3iyolYzbG2CD8pW4ooqDLdZh38cbKPs3xwXKQTnKiy4GM63JshiZn5axyXjOWs3Us
PZz/VXrJmCTO5kPQkLNwu3ESS8lZGmN0XNZRLf9EcWpHjd3vzYT0jSx5GLeCP1oMIM/k0/CyR78F
BPttWKyHJd3nwA+4QIzxN+V3YooPIwJILlEvesJtlp8hy1crPg8ppMNDXHzGJjpG85E92+l3Zp0V
KzRHKeQPgEFOODkyVRjHMFezqUen8dWHX33I/aq91KbaR/yaa8lhAeXICQ8HkTX1YA/R72ThPKvY
u+JX6z6G9jsG38BeKlQYynRokElCodzjYi/FY75iurECPV2JHCLoomkBGGGf12Rf1k0PetXaOgpt
KVzLCVS5/PaSsIJPdnzCkUV52znVs17Lc/ilVRlvVpCJgx1vIDIlJSJ7GoB4+g394jnLvI4m0J36
zcO151dMrKfPPRB3LVo7O/yaPWJl8FlwnzFnAxX1mr2YkfnNlwa6wS8wSnxY/tsuhxmlRRzbnBdN
Mv2PSc4ikg+I8WYT+tF3sgSteSWzha3OsInv0ZV/yvR/bF8Pfpclqf2goheE999mEYCRSMf+s0Og
QA8WQnGkH59t3H3bd1/Cb/0owJsbueurIQnubrXqI7pWx0YcNry9+MFAqHxGbhX/3pLvIqJF4opy
+cMjCn63OkauOUY3vu0zmb/S6NxEFjDsDTsUxPqcEg4RQ6FK3YLBd3ouu+4z+uYz6eL6ySkDGyc9
p9xnkYNi4NAkil/J25jEUWg/6z3hS0Xh/jkhDWmeVdZdeUZTznflj99bgxO51CQ8rElmN7/rZBxr
3bCbXWO0p0QBig9uWzGI4hkVFMuHcv6ttE2OoOjvmKnb3mwOZcZgfr7mOuEkuLqy77nfJ25+NnOY
aXyjdruOm5pq6iH9JcYgqJcyICL2PmU4xJ5+MVdMmmufV+UVsVzN3eSb7wax4Zzh63+/fuVo7Q0N
Xnaqbqojzws/DWP58amhnsWRN8RaYtb00mrY0dCyhRz3JLmKE154CAgWUzL+XbsexJrpZRZR7H3F
tYBdAlfxymxE2NNfU/Ko6QfS3nX6FciFoXPN78r0n5CeJcSEna+g6YkZFefSum/gHsIglzQFdck/
zeq9bl2OpCPxaqdn9CVYuOnolgDJMb6bw0qN/C8i/qyKYUMxkWL0Q3lW3YYRgembAa2TVdquP/EU
WIPspYbqxz/dLO0nDjhlq6PLWwDA4zmyC3VykyjaotYBOrmAu0PiwzyncytUWbQRMV/JSDNAzrVs
uYUIaJEUG4OoZ8OJS2UvG9ZhMoyg1Ki7S9bQm25YD3NXHNdBPOphdKKOq98vbHuMIl96jfNH9p4u
r3R6th9PpPvGWDImBE9aVvrS3yknWEE/5Jl6bGjHZoZTyssEj7Lucpztq1qeq1g6I469gB+xwB1+
KWpya+vsLuOdQCiVDrGvqnjkpfdzLEVkEXLoCSsCi/cytx0ub34dC6i5QwnKU2VmJ1mPLt2iXqPh
m4arrkp/VSV/pEoyi3qT9Qu3/QZyiOnNa3pZ8vQ8DOFRyuSD7IbgvEkhY6y+hWHsKgZJZIsANo3S
jfCNbBg947XqZH0gRnwjE0rYN1VLBMhW6V5zwSKf+Ca++NK8RalJsMnkYr0PJd/a9mO/xynW0O11
D6pW2U0hqKjMYDRi1UBrWCLSQnTT4szq+cowzFIAbDftDm++gNJfTHZvYWu3BsvQ+eKxMbZ1DJ1L
NXdsbxyaVi7zjJsOefZpKOILMI2PJl+dPAwi8L4MFrbLgrSO3f+PjO937NxRaZGzyGjddU9fECkj
K9Rgx41QM1RUZU1Zo16zLRZ2kjzTa9CGIEfKitwzybAODfGzhCQDyDNlTsFEQ3Y4GOMRFTdPBXkL
3VESOXxDZW+ACbBmk2RaEzLQL1s4CIFVoZzKjjV1M96iLnpgxwY60gpfif7KDMXxHyoAv3KJX0RG
FLMKMFSHHkWdYMnkfGKjWnZaOeziDSJ4vYMjQGQK5gqOZH0l0L2J9qYcIgknZznkQIPHWHVPWWNL
hJospYGFoiP1cIjXnYhXGiliS94RG8F4Bd4udh61ll0XfIMiC0M0JgWqk44o+QzhDoesn5K4pk4q
eTTyvghninNwd0JGp8rfb/G9D03AzM1YooNt3EZDg1uVBf3S+TivZq9FD0EmSLEurCmPkjl5cTof
mfGu9jT8qM5sgaZiHkyV6lUj73W2uoLovVXtUyPs8xzaN3np3YcVtS+0M7tischsGj5ThimGxFIj
3HI/crXEefNhcYIre+FtTbAjWeWoyA9GR4IpZKrRywipzEnpM3zeyclOYyhipaQt/Iiq5ZZFg+uI
NICw2HUcrVRG/4SXhkF9BDjHpb2QHcn6RDBz3BOY0IcVTYOxkbWXQhXC69sSCR42f1bSkgylCRrV
CJY42ZMYR3Ei7aO3lGfTyOGTr1IeoluCGtJfC/UBpSfRWYtJa9CVf0BJKNpyXqP5FLFp9oQVgELR
IVS8jtJ/EkbftWu2Ftxv6CNb6YdGxF+zJDDQKb/Zd0A1AnrooIZ4XsqEm98GHD1Y6Qy7akMehL8q
GK9y9JWLsVm19SI25Tktl6OmhHuLWRz42aWFcDqf9FLZhigztV7eyRYRRW9Xdi/ZApjeENnzvG0k
3R8HZ1oxJ6tAdkAmziOfnwT4IVlp3RBNBxborE6JfKAHbTy5ooatrKqB7wpsJ04GSY+mBqTNUTL1
vCLHnBNI7BgVxeJYrXh62JqVNdEi/EoG7kWz2JM7t8bqEbSwS+I6pGOK7UyHJBwHSVoEvdwHsSm5
mvKHtUcw/6UAoWsvUWeHMp7Y8BIK2bUp+ougfyAkOtGj512QNByPc+ph19+UuYpVPd1PhXKI0vwk
GU+0hYGm6sxChGshhTeoggClhWrlDK+OmPuCCmCMqhJhI6AMM4+VqB8jps/M00YC9pJ48Qe4N+mw
x63L/BcfzCz7EySbhr2N7E6nLG84AjbxagXLd9bq/mTxFCXmvmt1MBoX04ppR71UDV2EuKz0ISwm
yGQjQvLGW9FKN3HSbpRno4ykVfmTkdDLRV8cSZxVgGpMu5DirJdYLlB2joZyVMfluGZkFFYqXH0y
1yO3GUJHgoYJoI2hoOnFMsnVzLPGnOSVeD937KH/JFYcEBmfp8Yp9MIth6ldNJ+mYByld1B45Foz
/USbuHMwOhlgAvaBsIRJTDcXGyVKz34eJUNB3InJcklkFbYQQyxYkTMHxrEN8125LruGVVVLtt5M
11CjDU9g5Vls9cR3mh34AxlAsXIwI7LKKayK6UuGpaKnZIFoxh5+dKFgEu3QAGjyHjjU3gLYiOMB
mY86HpShuxfSfjYL33Ih7y01koUCjXx06Dgp6orbD2BQM4P7IJjcZmeRKIHIm1pc271FRZRudEyS
giDYVdjdLLK2qd3nMbmhEcJNuPvfXEkzt6oqbxNp3ELc34KLgDIXqi4j50ZnA1uFnjTm3ji0O+H3
/Qq+wjhFp2Zdl7G/a1c8f6MsnetwuhhE1jpN3m1CsNf4J7DiCIw/1+C9YSSQB7lw4kpXjg8o6xZv
XVX6VcjxnaR1I9ZH69vusW0oBPDFyjVr1JuhjneCGwfcgWV9kcg67vJh09ckKZM5FybiWW7pWHW/
I2q2PoXD7EVi4Q29ttMTzjHF4sQkNwT6q4LAiuO04+hFW4pAdosGtOU4KzZ1wM+S7lvZd+tEs99t
TNk4zr9wLbc8LlssF7gCUqbgFTGE7W5d8WoaE+lZdqYfU36yY4UjoZCvw4vV5tRI91Qz7mRD7SLd
OOpWeW7OSjcC1HbKK2dEXylg/OMAZfxGTcgyIalRw3qQwTocrR4lT7KF2baqCPA34Vp9Fqn5CUav
zym7Ize0mECnXpPcEE50h4T6E+3Xl6F/tjnYZMaj1OknA3kScv4wNo/5f0X9vQ7FrgGqwGIOytIR
Mui5UH/G8kKxyoQ8S5p7E3egAJHLJb+ZTr3JCZei2jcuk0TSdzsGQmMFLMZ4sIT1h3GfnF1iYlWy
+rbSS8QGNgi5RxWGaxmGQw8qffoqhxZNJEl8Y33OyNSRhk9WHAr52+EuGSaQaeFWEKCuUBXyUFsA
cGo3I09UDgU3HrutGivbNWT3iP4ZqWxVcvcPoFLYSDDzXnhmmk3fWgEFwd4QmPATI9JctIwVaqxf
QsacdXGa/66sQ5hRsb7TQVok/FI07gBwBOC04k2R97be9i+BxCR6CUKMsmawrQJgSLrvsQq0VfLI
Wma2vOF4vDNB3Ghyw1d8fTPeVyiwhq3yhzXhvwnTQdwsE9oP/e3Gw88qW3tWzd1wqIXpOP3mkJ3m
M66UbjKvWdzflkW75fpxWoJiRThCK6RVAo2jfhhfZjk7FQ1uP4TeuJfCwq90waPBkHAkhN05RSbS
INXHmCefBtaxtM1JhByqJxBMrtjur1BrwhnsBPUWK0rudBhoMy1cqL7UCNi6IzTTXjGYosU5JDwj
GBuENsJuMpJg7iVipHO/fBEPNbOXYE6yZeC0fUsrDZzq0KOaGAsiW2LKtolMVQJLTeygGbEuihht
Qb26Ic+LDi/oLZAUKvhGiAi6WHQNQAuD4ffSrdCMgHbaFt8yTuWct81FSKlOY5iPlElo+xtzBB1e
Pcg0vUsFFD9d5ar/eQ+4rfbaheNlYSEfMjEjnu3EW75itQG0EF14hiprShC7IFjjRzIQMm2ofOKd
JhAgjsoR3Qgxqr1pHVnJieZ5sHCuZXeMt2gFWIcBz1QurTdV+ikpANuJ4gFhvGZsFIVVL5DC1Y/S
cjcyldUqPALDgXfrTD4SG2tHYArKXigkkXQA4CoKKLHZTyYQFeGmSfXBbJtjOnYnuavOBfMubSf/
lO16JJn8XIYTbAtsO8J6Rh1+wFZ9EYyM9GDtupJgMaKunDZ50XsKv0xS1hoTQmFRe2YI5Y7TL0ZE
UYv6riELgMgHszuxgkqJRCb2xV0R1fCAaqCUzP04/p0lv8wmb3ikFpeHxDYWdbnKNDPXMfmJ21EB
fJT/0xHzZSEqiHFENMjzY8+ZQshotSs2OihijAMJZAQJKSgWZl11TXETA+tJCwXQKEHT0PuZo4ea
/ywprcFXwBLKiftEVq/TaanzwRIzLPO0v2rCjACXLvYKEa9X9tbsLcTNIaEw3Hl+4LM1TcRDRuxh
z/b0gnxhUIGql5OIwGlUhV9GI9gSvs1xTZ9jRiBR3u/HRXpOK2rK7nPQLWQFoHlH/x9Dew8TBYXh
EZsP+9uNymCb0LV7H8vHRTuynRaT4VB0BK3TXGR/oVgSz3IK4/7Yhfs1GchqDr2K0N10sivSzCTq
HaHiV+YsRUOLBcn/BOYRGk/IUjLHy0cZM4b/ZPGGSB6XYE8ZwgtJUlr6DlQDFwbH55lAaWv6vWwG
i44wF3BCITtLnboUQPe+PC3pCpG6OYeKfrHQjUHSw/45GWR0hX/i1ZFNYcti92RgAp0a69SJ2kkN
pZOEtKK7Fb1y/VPDz2NdaAr0mt1Z3aoUg7hNobfIIybvPMenDB6evj9m0CiP5Pf0soe/mvCunY7/
9R2SWWx6CQEdZp1M3GRiHAxqH1To4Fg0nC1p2Cix5Muj6eM9gY3be0npCNzUFUPyWoF4sOheOm7U
bN4Wm/AVk8E5quOuKzSMqMB9xIpc0kbX7nUhPJRSf5ZL9zGKnzLOp/+mOtCiBE6eCDJdhoe2bAlk
ozexV7i2CoGDaF0HvtehEC7kEMsD7SpEfh3OBfzGlWe2bYhYx0ZYRfhwAFiUbr0O7hQf5iLy1+f7
2+u3amptK8BGJIMI92yavTyKPFOeGQqAxm0YEWb91uzSbaoRBaRvu6jbNTHGIF6gaY59AyWxjl9N
MvwcBuii/mERkBFoqzpVI20WpT+hx1kPWq77opgFWe0xdLGlmsqsqXmt/9YJwfFuh6S+diROThCK
25J3SNIPO4F3SEeIlfJX1fGXr/9yobqBRZMqp8wQDQNDWRGt5MxNc8MpFDZKwyljkgkHKkf3JgDi
1U5FjIN12AhfUvMUpPVTGNVPViX2msy3kAm9SLvPRBRgsLeofjGQE2WPS6DEuo9ybrO0LbCADdI/
KrX2DMkrZq7ddM6UX81QhCV86lrJsZi41dnFiECoDSgHipecFa/Ja38zk8LRCpR6hX4sHsjs417c
CukuOYdMgOeBdS3Zq69p+k8XHjklgwLGO4MmElvoQntHAqxSQgE3qU1KtL+htqMAulrZfhJ/miYI
KdhM/QxA4kJHV8Kdw7Yemt8dMxHTKh6z3D0j+EodsoF1t1SfRv7Ry99jxBvJvExc9hMgf2ndyT3S
+Rwdi7H4zZ2chfLNXIWv2lZuzN3dfchZDnLt3PV+2cr7/iZ2x0WvNiuJAkARC9ZQXKwuqSduqn+l
WgnBQKR44cYqMfmKJAM5JjyHMnqxhyIQyVtyzZN+DRZ6oky/k/x2w52V1UEJWbCtJpTU9UyN1LAw
UF2jIgVA0e4m8RIJkCbova8Q7WMpvFSkr7QqUkhB0W6VdaF5d6f1ksoPo/5poJ3MQC9MUCc9LIzo
EcXwKL6rg84twwwAUQbZDHCIdXKJkuWk/sQso6J80813sz4uwuyq6bcEZ21E1Pw2RW6yjlhhNnza
UtqvqvzC0W0kUM1LFuNPNdsqxFXGTwb35smE8W42n0O0EZDeSzyqXZCjJQwXglLwvxvGvfhcCnpz
LGID3hQ8SERhvXAlrtfQMwevJiiyAlna/w7cwRIhvQIh8VSP47KR4OzmvWOhDkg/bhku02lm9sJK
gSSbTPmfu6LBXQHA/Uu1flWd8XTFrKOHKIVAU4y9HHTOKg/bUHt1kVPqu2liSyaj3fQK/nah8EWP
0d5i0KIzaGkzDSbGvT4bfXEsKECj9pZkyV1rpbtKxQlLz0LAFcuO+qGhdIlOvbBwfFjnyVx4z4NY
x9eMNbTHHosAxFP7HvIh1PFim66aP4eaN+pYp9B1N8waiAOZBSpD2WRt2XhaLXtd/hFVf/n69PGW
t3Dkyp2gQTcoX0wtgl6ffBHrHc2SseICE0WnaW7tLOCoGdwCD5CWYs7jUDXpjZSlA0v0KoQaKouI
BOCOsBS+CMGXXHVW4nf5DwmJDXP++EhKWOwsmhmsurUfe2c10TqmkZMahJarlNkSBelcEcLwFEwq
Ribl7Ig03sydhMZp+Y0kbn9h2qmdAltf2CkGUjuz9piEUzSGXP/jXHGN9p6oabbMxH/AUbeiUdmn
KrYrpT5qMtv/9ab1cdBYTFzeDg6mm2X++VbdjOhVquFrMj+MlzJhu17+SWq51S1jX5OBl4UjVAGO
II4iUZIPxRHPiUcSlGelkE9vZp5t12YnMdDKZSTdMIfWtd3hB5qV2i8krvERXA1NvVbvQ4oG6oBK
+Fc/RtO8NYPE0Cd4m2egoYmwUovuHw/k2I1MqBNefgQyNPHEn5SVefgrPUIUasQQuX8T6imLu7Jz
Wh9M6WO1zNs3v52IvlLjG1ayGW1C/9NQ7nXtSjI1w6r92ZgFEECY88Pcj3XDL5FNg3tpyV0REhCW
8PR4pspDnkpoqAWQWLaiEKZRtW49YpkjfX20piDV/jBXJ6QB0oARtOfi1nYwHd/pQ/QkoIs4sg20
qmqQFRII9Mo3ygVVJ6qf2a+xhiSTAVM63xYrl2qkbNNRwODPNUahl12TVqS6O3AAsrJH2qhgcDb/
N/MAnmgMeAyjZq/1076qpX2iYfRvyCLpNaemDaPr2cPeM6d79pv86qPPgCX0V6HwhT70rEj2apWn
BQlf8Mbdvik4VVfaKb9nab6bX9L/90Ry1AUFmTtToLRZMOEGLOp+i/qqzFekZ/kMZPnf8lVZ83Y2
E0YOkruyF1GOaZO5qN/ljq590V1TRan3nzmhjZFRmoOyVHKTlFdbuxaAMfFB3xcNuaH0aMiDGQ0e
kq0FGzy883fYepzqfDiPmDD1UThPm4lVfqkdkko7uJgYhImtKGgMGGJhm+yUAJcWqm21xVAAMEPC
hUVQAKHGUfpN5JUzJcSyvQMQOHgWXKlN749OTOTotJz6qd/llrRXdFaMdu9JyB0ZgTkKkg561bEP
mEtb3R5xOEqt3Vypft0b3sS8/K3v1PqnMZFF0wP0Qku+iazxHGryRUk1MpzKi0WPDFL0V0YNIjbv
7VeIziYMerqV6UTKIoBGAuNrxGIpBCNySnRUPrASkFaiyCPv9Q1a7jS3cAEiAo+16EeFg1BLp3Ju
8CeqxBlR+ufLXo3rx9rFz9lSntnscDYRks2GVS5u6ZzcWHOnJfPksL2C+LkUTYTMLT0rkb0b+9kV
nJFtwGjfkiNjl2vf62dQ2wdRmyCxK8cuLTeZwUKWWE3QG4oGq4R4K4Pvu80luAEI+2SwJsyuFnVb
489B0Z8wisVOPOE3GXSD/jFYsZwAH91rq0DUCk8iFNSCBIxUvhGk0eYPvuNnblUfGQbavkAHMF9I
OdstJLxHxXiJh/ySXODSIdczAsIW9nX9fySd2XKj2LZFv4gIYNO+CiEkoV5y+0JkZtn0fc/X38G5
EeU6caqybFkC9mrmHJO8tJ4w1vASBiCuU9J5f8s6cVF97WXomcrc4ptbTmCdNogTfc3WTuxlr0T+
HqU3hbFc53qV21d3DdLnonKWdk/jinx14YBxdEhhob7GZ/U32woA4VYYGJo491SLjep3aJ/SEI/1
iluYHLn8K/0lOUmSyQnLK0dDINiX4lx2xMJYg6/DMRNU2n30oQbmcRQ7HdJBgY5JqSCpTsu+9ezy
NVMlQLWdsSi3btKx4Wj+wtpFGNgco0UcY/VrIZ/gz2xWJ+xyIoco+CerD6KMXI3fVxePKoaDTIZ1
0rryXcYOAnl0ZpZaEaMWLM9I3YDpTfL2KrrIxSi3rU5ShLIsqnzJ6ujjZ5/dmKbeU/080B9WKDHg
IPoWadCwz+AAMGeg5Qs5gJnE7fVtbllHtHE3o4nRmn9gOyopVozlSyHxF5sUZVXgcfPbueyrTEBN
STqFIe/LH5Q6rYkiBZNh+qeaOdpbgtvJ2RAFyEiI/IiY9jmy626fz5zuZrLvAkKMNRXT2u47kXBT
6Am8MpRF2zJ8IYZbACj+PzAkw2+/AkMyjKc9zchacZJaMOUR99Rw5UG7C4rE0/f8P6m4zlV4n1S2
ZwB5or0mmc+a5kuj+aqs/l3Wlffw3uv984GtYy39U9MxS0Bf66Grn03A9THqf+Qszah5zbqSynsc
mahyCGeXhbqDw7NrfPWLoHZptaZure2DfQaPG/gOfpkpdJHWIQqwlo3VvlYLT9uag+TV/8gi8xV8
dGUwXTqTudpOUjGeNTTRC3DnAjqNph57NJJRd23n9YZA1INFW32hKs8zip+QMbOrrAyc+GEQ6BJ1
1j551YRKtRnhA9VBYU9EaHfFvVnCuJt0VyNOS8MXYsn48hbwvdIRvYVCI6jSCCoyKbqpsSOcUBjU
ww3JuDsmGPaa8XYa6r3kSyfNqrbmaw9JFtjcpR7Vqy8OCdLZAPb5cCms+ZR9guHPB2jPU3QWFr9g
KV1zRhCM5TZiKh5z2QJjfUqz8dTCszUYWBRsT+WrzKBcPMo/kqHu0e/ua0x2YTju0wZYKcKcgdgv
ZfU3Jo8Yij2ThDJnfozqhzgiAZwiJo5INVVsi5CWoSOQycnMjPh1VexMDZMIW/YY6V7wXpraev1A
T/SGKylK6JdYGRfhkeLpT1rNhy6ejpah+QY7V9AFu7+vkIRoCkBSre6sekgPB6XBRWUO2qtTXX2Z
3BBaP6KlGU4ZbSA1GAHCZEeeSu3eMpKUcaqWpGwmGSlYqGucTgn8maSFgedI2kbnsF8umhbeoqq+
92n3yK4F1bbCbRKeJLM+2fknlCUqHHIl22MSfxWF4fYJB33pDETSzwAlI/S3Y/PdK/I+w3m9SPF+
bNi9oyfFm9/DKo9XeRY7mmTZ94vOVY0QYkJ5pm8j/DvSj0IwKiHmST3suG4J5cVK9l5xlNLM3sqS
CnE+lQ3zik28L27znwIjYVpsl0E5m+rM1dX6ZVocm6+QJc9EUFc7UgHaMGKm5YQrf24ODVtdha1u
JpHCAXWKoogL31coikx53QOV/bZMq1PCXmCxKuAQ0HS0C656NfHTN4nNm0FmwxLyJFfUq0B/nUq4
4bWbkryQqVq9dV04Eoc+5r8Lz4S8W8XJksZDP9zrIj1jBtKgvfaUfOyWZMizI27XgPAYEXZbwzqT
PqgqjA85dfrfQPovECi0KKlA2BwX5ssp8+UZ39DQ3WpVhZtV7ZSOxUT0qvtXDcDohEN+bcTERYVK
OS2+wmhNHVzSEpFcJeuIJWDonFwK+0W42ue4fCILK5AgRNN/ceqmSLsYhg+jm9ZvNIi4qVfdWCbp
N+QL1smMqYdsrmBm4cDYkDc45Vg5BvYDAV9vQdeXTQcuCH39Q+PBRg496N6A4M1KtoP4s6oedCYj
7M+H/DNEWhTtoxaChKRQSv5Gu6KLgNxnLCwX10JPTDFd7k0anJctcuTo7aMbf4S1bCbr3kzvUcHm
mJAXsjxYTgXSPhzdpvMphues9FA+LilmmRSUN4KqPIClB0q2C/V9tWDgJTqkVrIDQi1tTM9KkePS
2EbbXmYEAR4jJHIYtR0OXI8xIafJYWSkTd1AkRlg8Wzm/0zRbYcwJBS5cai3K/Obmd1ppL4O2WlI
/Gby+NWTAmdWxyU/m+DyrNOGVJMZse5s+wX9ktRfQiZWIz8l/tJbp8uJiMMmZGf3ATpT2kwsXx+E
y0tW7PQJI6otIWiB1ftd6tRR+U4SypDfZRjfNhUlD5X0YgiSx5JdZo3HFnyGxvePDA/phvLqsKJP
pYlQqnBzdi/oJDg5HHri3SqKnigmRKZyoAntTcl4lpUOf9l/c2Jv2mg8GZxB6CIyI/cjELrqrrNJ
bY0j0DY4rlEOAjQ6RztBpFmrneC/FsCU8wp1vW9A5gEgSsuH2i7XmRfJu5KVqvYVAeGRrXcL8he7
CfYp3mTGLmXYQpWAd6i1f/XVQAPnMoFzSaiv236pRn4ZDeJNz319sNE7YASz9OgQaw+p/tvJELzz
cVeAPCTaQxMujaRLT2U/dBjT6GCrHAzvEbctskBth5dpjyvMzyJmEHJwXFC58yHFX3N/rc9xhDBc
Ag83XGKbNp5pYDiDyhuOTALskMBexZk6FJVL9uKhPqCxEp1fe0UL5sA4d9riosuTGUUOA9MTAuvE
HnUFFVGCKmQKhWPabPYzbWvr14Z8eSBuiAXIcqCMyNP/FqDFKVN/VvIk1KSYj25iHqFm+jEI4Gs9
XkmsdRQDggsSdlGczeKMTVnQ70ofhPTYyRatW6Q70IWw9vPf5yc0Axvbjjdz+5P6ioTRr12citnb
wEeOy64HN4c9z5YOqAnE2D95dQPbbjqIvZGVe7GpWZeOODO6ZAcVlyRbSnJz8fJfsv8O633EuojG
j9+ZncNbEN8RpXJ1gZGijzJ5QKj2R+k3PZcK2znrB57ETrOoo01HSvpjJe3s/Dr2M3UbXA/pYNU0
Pva12Q7VvRzQeDRAZDZte6rN8WbF+v1zJClpxv2m8rWdTQMcGfIwkIIJce1AgBzyIiadpGxpn0Tx
QSffnSgCVrAJKUKAa6D5LsYDfyXp9IO67f8IwlXdmndNrrV9owIQQBnfvEClGMlFATyuFSThyLNj
MrAVCkgn0zyUZewrgpnAtoFAFi6yozZvMlF77dC90K4iIsVC2eaS39aga9JLJVUXHoXafERIduz0
q5BGrl6EmdjTZJB38obHS/LU5e6ik5RGiyn2QvLNJjoENqlyfI2xDXsP0QakGT3+TMND/M0db9U3
PLz3oF3j/RAUwp2MNtKnBl1Vmci/ZJhfK4iEpmar0OSv2Yr17C565gKOhRf8L45SZNfyqRsmP9Sl
jUV6c5aSjhixa3Uj5laQbW0XEhx2rC1rtsU+AK8KIWIYRrODOZxokArOg6lsIXika+DWPO5mnSHZ
sL6PE+gL21XfNBu/u6i9LP0yGGUFrIgZxvW2vE8QCOVjcxgzeA/BFrX6RQnrCxIkovcoBEDitN1w
yUVzqZb4Yh1aOzxzeuaScs67a/xj6QH10vhs/O7UlxqTKEbOC3gTiYaHsHieKgvQHuXW1/O1JoCp
v9SP0f4MCZxXzW3zHxTXSq+dxU52cfQaCU4foPngFHVNuGkKBTerGjac1nTI4uiUrWmVLnjWhCjg
eI+lg/2/udcJGFyFmwq9RV/TPlQ2y6kVL5mX/3vqJrRxQANR6+EUv1rwjtgCYFklGAgzwJWB4hrK
SRqmqxef+qhuDvbfBrw0gWnmZNyDLIYaxKx3DpyhaBDoKn9zdfksjVvP0Zmru4V8IgQGEht7ep9V
bCwlrpS8BDgxwwYfFe7jFJqERpAMO0bKYFxsCU/L7iMZf1stu2p592GF0nuHokM/MzHmmbnwzNSL
0NcKBbrmRg2QoI2XUGOneSwIV+qC2EladKRmd5SYGBocXibHX7qiE5d/ijydVoFyK5gB9v2tUIN7
OOTPmZFEjBSYCZXREjFSns2qY93IwCLqCMXdakNzzoruzJqY0tDSz4vG/cGDtNE6EkCna6cZV3MO
6FLjmwnMH2gfR7ErdKahhqcnwF50POEEVw1kFIrh8jdcrE3qmnCySvZEtknnhWLDhully6zuJt78
+D9bMpn3ohgIrqS5X+lWkK74LUKkav43NU/LZlqsrlk8TI2g1zQfERFfuiChzTNBD9nDbUzcLNdO
gUa4SH9WpOBEayVYMcM2n0S9M9l0RNyIJi0Fne1WhcCcKAMqlNdohCjbi13Fw703TbpogHkss5hG
e/mCp/o8xwQmhU+5eE4gIBRD9bIvRch+XVEPzNVBbXJUn50PKXNALBka8zmQh0sfOnOWo+kYAG3n
NDTGps0zX8pYXa7mIvp6rfdl0fspNDGr8i10ECniVXmNY8FIiAQbPZ15MGV0rqOJyWljiPDcmLrf
tSPPh5Jn8LCN4+8OU3mZ9bvVUB9l8BQ2HAmuSSCfVFroX66hAFMaI4NGPhLU1daa562cMkZ/Mgbf
yviQeuYlITLR2jiqmuZrw8J47IYRPA31W3PqC0RU1SW15q1Fsu4ax8ecoFXWatRrQiA6UuUt/bFs
ulvTjlfQUIyKPlN2+cGcnGIZPnfDtFYm70bBVcXxxiytZpdn5QwjGtMzSaPrEaVanbEvkZQPXMLl
/JUIVjlj7/Ye+2G3G1kPTB004mmX4V1aI8RodOMOc+5OjrDMs73O+FpqlmW45waT61A7jJF8gH80
rVWGKW629m1ZBFar8qUax7PaZyeh6uBs6yNLH+W75m/tT0iT3jNbbcXF4LmPi/BRmMulTMB4tEvx
SiGjGNFDFLcMMOGwThXg6fyGs7jmtXTFJDRf4LhzKBH3m2swn9+M/Kv4tZFvzATYDWtHbRl7S08J
aKmxKq6zaZrxS4PqwtxGFXN5Ju7SPZv4MfW7YoE9Fa/+NE3g1nPUM9p3XpeErXO6i0MEkH+236PZ
YDW2VWaaH3KI89AfJq6WyjwM9IzDhmHIv9yQmJYiW3RC5NToBkaekBa9j+LO13/kiJ1ChfxS60ov
e9UiRqfZltDyuzRkj0gNHqIBTFzy4LvUJ+jwYe403Xm+8Fq9cuHza+VDpRKwIXZ9nsDm7b22E8xo
Em/8qQtokQ3qRQTDfXp7FexOWtIVlBYBMV89CQv0usBLQ6rfny5p9nhUyahj5wm4Um4YpUDml83T
pH3DnmhlJx5eyXjT6RcahNPhIduFFcFp2qVe2jdDBG8LHVHIqtfiH6W3Il6u5DzUXsJmLGPQHCqn
MDVYYiKwYWSTAYPru/Ykh1j+U8VP0EladLMIRhEbM5/Vl8jLUK1ZL4zn+K/0ML/lyXAxQ55BeQRt
bCPl9T6v7qEN0MvYFsk9lvuzWrzImCUtpGGyQTrMLRePgQC2uDEhtLApJhJj3vzTiJu1SxetTtrC
89JO+WL4guAZicjTPzaOaQWr5JqGgD1bko+DTRzQvNfVlWhNQUfW0XhcAXFxb+Ft7HwNR6IeB8dE
yMcUwLZls953G8XesfMaZIlapeQtQ0PbLi7Blm6pWVuNNXD2L00GX2axOYJejbPoYkkcWjOL84wY
0U67m4hfQh6QyY4GMlUTAJHRFSVBOZ6r1vQBkpyC5CeJA0/rpmtfhveUz6Yt2P0WYpthHcreqPal
VP1M6/hLUtMvPEtcAehU0QqI8Zwo1VkoDW6Hv2XDhyKbvpGU/qArRCWw8KRI3HhkWZ7VunIEcp+c
wbLcWAyW4wy7BClKNYoqxfto2yNyi4vuSu8tRbYaJdhF/rXwNutQ95Q7VvJHrckv0ukWANV3e8hP
Jh1dtKhvPAaZNzD4b7DW8bXsDzMciwDdOsl5a6vPut1YZE8E1jYP2JTN/VMrnJxRLQlBvnhsdF26
5F3rzIa5RZKlIuTKyCWyy9Adp8ZVnyZIhiRF4EYTQL+1aGvk+0avBYZREMvRNpZyTJzaOU6Ly1KN
AFHOiyMI+CPTNeKPVhHrYIWDFStNJxY+lJq1ro75i1STIWWUHb4w0qX4oif2UR2+6GqxndXzqH2l
52B4pbp87WvjJdHY5Tl6QwZiTsK+KmTvjAUt550Xw3gczC/JAkLLM4QkAJ3E18rCBM5Fi75O/0b/
NuPJJwlsJKmCbSVWwIz3VYKYJHLIY4iCEsb2CusksMXjiBZGfRM4t1TtI867F5/yc5xpLpW3Cpe8
EXcvK1juvJzUXu5KEt/kaqNr39k0HGqT1TG756859tXbzM60aE8zolOTLY7ysLsfPTXP8P1ORry1
Wd80PZwSMmN6mQl1debM87Sg3JNyQhIeAAAKXkQKhp9g4IklehL7LMYJIW/odORIaGuQlnaJICKK
5W8Wd+esmU6N8qf6m3e5AwWWKVan9876mGBQfa10rIYvOWgYR+oHfBqRdELw6E/yn5ARls2scrxB
jcBBs1oHi5RsDPrW4GusbOR4+9Es3oMleDPXjW8JQrJ16iF9SG7aVNeyGC7TNJ6jqT5NC7HrJCxB
WOsljKWjgfHEYY4kWZfc7G/jrjd6NmtFGTDkA6MxtxcnQZxVh9y0Sn4Van5Vy02cDXcMlWEUPfOo
fSyZfWsZpzpttlPS6pB246GDsj+KnxCxoEnIC4wLPhkvCSQfzJoJp0o4yIcTrvN2kd+nen6PQYtC
r+vyp6b9ErfIiqm/TrV0sfMt5cc+QQCHuH5xR11D+j7tiqnaaQUGpOVpdv+ge8ewkTYRuWk8cRuN
DiGk5NjpFxUKCkwK7jH2imiD/negT+NJaLgNslM4edRLe5TvRxscm+5O83lOTBDOjL8xzww5rdGM
Yo8udvoohHG0yv+02THU8jyzZRpzjHYYbfXNkqmY1oxdTjJk3+JL6dGgkeoYdg8prPZd9KioMuRj
y6AH2YGDG2IhRr5XPJ2lAMshkAID2L4uIiN6eLNm2MSsdp5qMxBxaE61H4+Wn0Hi2xYLdIvFelCJ
wscfsWn1HBkD5gw62ewZP9SsepNk+804fg/g0+Sqv5pyeR3Ap4ldCXxNLhomwztGZ67AaYZnZYdY
ibOStLmEUlcnl3x0J5G4sU6IitJiriLF1EJSW7gNO/J03ZH/VczFlYVvY3ho+X0SVTuk5k1q2l2B
wE7ulWOgwFLdZUOMBT+/pU16i2frisZKCw91Tm0fMkvyOKBzYlJY7yuP3WvWNv1bPlzt1fAHLV3g
rJzU+YC55zBiXbUi6plZOYSuWijYI8+q3Z+jUnGCEH+TudwwlceatJrOy9XIlO6myKD7xUBR/7EK
4xQ1+VmL82MdHlIYbszFiDg4Ql7AMbbHU5x/95Z2nSlAqhxXYTreOCfMDJtJrzGThJGp39KoPQrG
NvNJ7lb8734GdDbNboTGM+R1zGBYcLXZ4mqTI6ZOAQ0JoKiKV2JU+HpgEKHGJxjHzdnYSiTt1aOy
BW631SERNbnXiDVhApZ1JLmksROeMDFg0RmwjJPqSYFrKsnRxEck9THBZ+CvAiT9BMyM9X7hSxis
VY0ElijO7cXwAuLC6vqrTZhMUWYOvhqZKClhoRcBPNhbZ0KRMuyDLVQMExFW8fqg9Uf7t1Xq3aB9
9ep0DHokl1Z9yL8GuLDtqHuYJD0N8hMpCkP8BAd3ieCWEOkm/1J83EKeNJgRFqRSVbfWnfuUICuY
DwS5ExuXEu+RUWtjWq8jLOJ/aFnKf0wozNZruYOnflfAMTbJciuMuwqPbH3PmvYG9ahAOoE5QSNV
QA26bd6LbVxLWxWfVZuhhGYWX5KxhqLLMix4angPunqXU7SXxrKDGzGT8a2wRRXj4NfZ5FvCSZp/
pzqS9xbu6IZHqEy2JDOMrn80jZ8gUtGIi2en7Yjks5Lf8CmY4Mpscpef1fCehv+pxEPbKxF2WxH3
lVyqPDoAAKZT70ON5QOPvs0yvEcLL3g62iC/1OJkJ/j+yqdsfeY5+aNaD55nM7Rns07uRc6WCKHB
qBJUjqF1uMal2ETVZ2P8yV2LYYbNCDmU032azWxIBqdE5YVJ4zBW06GQtcPMKKLxBJd8IM9nukvG
qBMSFdwk8jhcxIJrGID95MT3KT9bKyibcVP8Ve0wTu3ndjowF62uVrXLGWzDnkCVDLKDXPAq2uQp
1yp47ZKrMpMPHaJLfdIIy2PKm/g5N2od013hOYTjldoxc95i2Wq5sQ/Mad+y1NFqy6NKHvN8o9q/
CeCg1GCK2m357gPSU5xFVX9KGQivTV+4tO/yYLzbmvWuR9o7pFaAAr28a0uJN/a3VpOPRP5rmCfU
eQ/mV+J5MLgrGQVgVSFIeSJMLzktTFnF3pJ5t6QfgToRSBePEsqgh25W9ynJbxbbH8xCQ/2M/39x
MmGPY+zOoWDr58b4rkfAOh1Jv6P+lB5ljJ1YIJBQ0i0Gb1KaJxYWUdBv0BwtqJR0yS/suzzonPw0
mxipxdtsgWTKaMNgenk6DIScVTNrGcHQf8GP02f4f19q+RijXyPpvBnNkRBv+A/Q80k9YEvetIQB
mX3X/zKAxF+kRvv0qEy/PD7j7DavwrToF5t1wcQiZWKhdzyCOCe/bOpqGWaVhaD4HprWdc61G3lr
wtcji0A3JyNKwRXYadSSgfFGws6pMxJva4BniMYoxmZXzd6X+R0BYGXnXqB8yh0JC7RYnTN0Cl66
LeuhrvwUoO6fDUKghjlKFrRPSd4oxT0X+S4Srq6TwugngiGV2P0togiqNzYfrD4GaQFGxAH/RFdc
faYtXCMNQ2okH+2PGidALB8NLDfM5Al+1ZGFpz9V/5Hkzpp/rfEV9idpjNyRYYRI2M0OLbmKeDTH
2Jvfoyx4DS0Im2R01bbjWLZcQ+6vht6em7C/TGN/ywuwWcroFruuTZ8cVXiygxGiw3BM2/fYAtta
PFcvZqh2eEE2qxeTbBs5M7ym+mSKMREFaCHyKi6ILLaxuc03jQYDOLS9HCIsQzg2ZQj2UmnfCyLK
qOnh5eJj2LZNS+LxcJ4IlFLt8iypyTlmx98nEBxm6yi/LyDJ+SDYkJfTuCtJz1LAxpic3KOWuhXQ
43zeCtDpjUmdNxDFJLOB7fpTLJqzOeQXTTGwRx0qBoQJqy68m+XbZIk38k7eSvaLI+vGFV+/1pkD
92lG9sykeTUDzdBwhtVN4MVtelP78CarGjlj3dX4WlHk4DJC9ZyQ196qJO8sJrz/dFN8ZKjdi+El
9+pppaSjnIKkzWQBON3DiLjYKryC4NySWsFvLvaDyjc9qSNGR5plpy1qaPVJs2nG8ly5hNbvU5M9
VL4c4iQ75uQKN3/pcWcT2ULmKyBJa/QtimmcTlm+NYvWb9SvstM3hhVAbL2F4Z+aXOw8owmcUX5u
aSGYx9peDzHVTPBykro0iGKblT8qgheJXOLwVgn9s6y+anWrBVftJun489EGlwLOrvkKoGhOTXfM
RuqWR2e+QrDnCHimYTnKzZWMYHNmPl6Lj5JlvWxjPGswybNxs4utrYWIjkw3ow/R0OMsPHJDRzcd
fHFh86mfV8WeRfwTEWWdeqLKzTc/iNPsymMFXAT13nqNNA7w3RUZZAd7nv+RYk1HXOzJ9kzE6jdE
AdZs+LIpn2P8kUnP0awilxl5t5gFS25NhLWuM4CkWdCXXaaTTWdKO6Bb3qqoAhCXcSziaJEXVjyk
tycckwzJc4lZXDBx0X0GMumvbCpqnFib8sXIO8+/g5lg07D2qpohSWTs2B4HfwN4IwiBdD+hvXBD
JB2Zk9rsyOyNMFkESIQVIuBsimNAJQ/lLuSPr1CdTpEeYaQRYF7d9OiKRnJmQvr1sIziUgDBNgpH
Ti2ebsOt+DDRXMtIobFTzYvschaQvfORxYxj+v8sQdwzER4m776SnEH7FbthQy7ZLonaXczqefhR
O/vUAfzJpb204uIgqbx4QaZJNs/wmlmdVmvHlV6yyTwV1bqpcOr+np77VHkAsDPM7NgyWYSydzDT
BVdU4OlIMpr2ki7qztJpOmEUhro/xBl2yxrZzXCdSDxOboFV35GIP+JwfFDY0I0VAyZOYNsWibQJ
ZGpEepsBR83Afoy04GzXqs0pIXBSEZZvVMxqh9SfavXIAyYwDpoyHhRrG6X5dsz7ozUwEukNDPqj
wwDStMnxK0C0URVR37sbo9MeOiKhOK1Akhqg9vprsbjqrgy47vrCI2cyG9/lrYrUVi/E+bi4uI5a
3evIfqkanpsTT6ntCMIBSBUFurkmdlnUGuMuIxKovSVJ9bChPsjj8kaiTw4D95wcV8tItlznUTzk
vyklgQ7YcxI0Y2Kf2lxz+2hI8ZCTDvkVqgzYxbpOCfDa84wuMe8x0uh5Iny304glRDCwz8+q1J1K
RfWT1jzGYEFbdd+r426r94Cn3aF4RG8WmmkDi3cJsbBgUZ6Ra9F+RK6KMkDWoCGn/+mTctQaoDoD
pA2cRckO+NFb/jRk2JL0G8l/eIr9Pu/8JJp9/qedArSX5j5g8TbuDbAyesk4kJuHbHEz8q1AP6oo
etH5IsQ2QbRPBKIse/MWYu2qxxmLTnYYA2Ufxe+98tYh+lGJBjeg3eLOX4sHRhsLqZbLUSl2JmQ+
vKSWbO7bj4EMGRynwUWUTCFR1/6zvwDulbt22WZStEXFB/XXHxKuIi7qWeMSOlc0wpyJVspUHoDl
8gjEPoPLxDEKJcEJmsipjW9zqTaYRGTxx8ZXY2XDtWE9oxUHfdyEzOeQZmfnkR++pCD26ZT5/RXd
Ym2Gcp1jh7qsqXjA1ptiPuJgJCWNogSKGwqlDBskSygOBpPQPwtNiwxiJgBIFQ+4MbcwvMmTOBsT
5iwmMhiDfWG/R0nssD6Vkcao43tdj36IbFqMDm+J1BI1gTpUQzRikvaB0dr0RogYtBEgBG3pEVOt
OUGBA0xAiUz+LRIpbeU+1q+tYjt6SCAf7KUZMhCvDpe9RbWpJ7ew8X4DeFo9a1JeXDvw4/i+I3uu
fypFNnWdwetnClfXjHh4zI2IbWzmRoQqFSGhUOmrYXbCWKeQPwHKWqQ45SDb8dln0bFl2TxWBiqg
Xzl9sUEx8NGHNmaLchfwWmphXCuUFkG9JebY6cWf6o2fDm6nzxSQDbu0Tb28gVRKEalGqhesvXrk
leDT+uAL4aBX8tXDsup7g/omw9JAK8t6kpwLO+k+0vF9hpOb/kMwwG/5QbPPPMWtRhYTRL0YeIq+
wXd50EHnYxdlTsAr1HhPpRGBq4W64Zfd+W8qozAAeZtQNtCNSGSyNB+rQYtvzq/VNp0TjV9LetH4
pMv1rjEPXch6iOtE5g3s4WEVZOMpKLgYw2iXAV3UkF5S9PuwreJdQ7qcnr1FeBaD6T8NwdmsqN/c
gSinmX3aKfiKhU5IJkWIxVaFWh7bVoQMOozALH3mGDQItA95ncQVbjrj1qTvHfLRZHpF30hJQQ+E
c/TRKsOHzNulJdeaP8sFhMlzVRi8rf8mfrLpCP0q/JXRqwTNZmaFnos3QrMZP/MnGWjHGENjlEsa
72T004S0h3l/mq17PqjwFVInZE7Rkz/Ds+eZWxyREjiizu2inyqaP+JrRzZ1Vz7H/UCPUOIXo07T
PRJv2++aLoNCUEUqpPDr1dM7hiuZnqQHJIVjqh6A2JE0g4Aq0cltmv7jfSum8NFoTzZsM33CTwL0
eF2+MEWJgy+VhpErhEZHpZfBzCKvGxBn5P5EaeBn6z9Z7XfoOvPHzGfPz5zS7NOkgNw3qJXU/CXd
QC6x6tnFEkfVrvqZgnc+/gobhcasbzqU0ztmZLrXkq75Y2CQK21LucbUzdgY7Fo0vaQvfgwRDptu
9tIpwtjPYQdVht+Wj4KdA/8ifCRG+YjLQ/PDqewJrtMGbejWDN5boeyU9bdm8sM1yNWKpiEUb0X0
A3ZBhzSZ2OElVf5a1t2cW27a/4jgcwTtLa94rNn+/hRs/c04OqvsN+qj6GaKdfrqglUoI1Quslmg
6FrwynxzD8UmmeHTex5t+jk98jZXXhi8oqlimXRw5gEowMHg40qvvZ77e+zZ+V9tge71vS5o2xxb
7KPV/uhNgYoZuxZN5YjzZNKemLkl1SVO+JHRsKEQ6K99gXCTxo7jZZPQty2mwkrJg/cE5eq04K8s
FIizoRNXTK+Uz4n+UUzYzqIfU80OBj1z8VnRbo+NN6UUKDpw988YnRQhjL35naB7nWYv3mraH6Pt
nKfg2zXg3ZaTglwLV+uagnUJCqb2456hHzcQJB+p4ILmWyMI50+tn8g+VAh2tV9NlH6M0++U/BfD
L6rQYwwxWFCMYTVhX8mEgghWTYTDWNmpeKIty9xYCHT7+VczKMxyg7ayQTzM7J3MR5I2E6Jd+l7h
LtcdXBClURwtHo0GGyHKrT4enJ6Exhi1JiQva3Lmp9UVOEFDV46KrVBDiIe4xVAZFeqaIq4Sqsby
rc7uk7UV9YWApKF49h2xSiwIVRZ6XX2zjMbFIuOV+q+cg1KkB9DLj6QgrIfbSITsxKMbtPFi3uLS
IIm6NCGOpi9WihZoDiKmO8lA9urVE+OWqPe8IrE3pq3cCX3CXu+qLC0yglsjZSsT/IM9o3pC+9nI
YpujykBAzKLL8qx42kvJsZMGR6qAc9nXntHxxPghreHXRMzhHkm6l2plr9ZM1MNz/n8knddy40qy
Rb8IEbAF4JUGBEEvipR5QbQcvPf4+lk4EzF950ZPi5JgqrIy916b5I7OIBiM9lRfzOup83c5/AiC
aZUodVsDm4I4zAaxRH3maglIpz6iDrB3JMrt8nET98ZNy+zrWeC8ZJJYcxV8ECfFZaIaZJR3Cn0S
E8P3EAUoeDVrNI4l2J3cyLYZgaJFsJmCxz+17XE27O0lAFsbtuFobq2GligoOw3oH2p17q+dtjvA
KTs2NLT6mNDwRnLuiGlJpRNh6nJ15zmNo+mtHU2q+x+bBGwNMhGORMZxMbZ9XT1PA15m6o10PgLS
PKXtBYGYNfx0w9PeUCX8xvT8Ia4dlhLA7usDgzjHoGaZmHwABV5NCHynrnAbEuT0+o4WH9mfDwY6
+mlZThQkUgX1EPTi6GcmOqxch/UjmoTj8573+ZcYrDOmzUts6pdw5PBsU6pGrIrmuiQJzmYWZ9Sf
FEAUBXRGXky6UyQdZmN+AXx2NtpNm30RpxDhdyyUirJx0yh0ZE1OmGL2IMQs2yVwmjJ7yismL9sh
qRxJBpeA1sanJbX4kPxXAXoLg3CCj8JiUYXRT1MM+/R4n+ARxD+6zRE2k/d2JCABrzMGuuoQejB8
9iV/fMjOFRzRYFMg+VG0e0tlVE79UkaRtbISCOjYqw36gD4cBzeZnumnErOZzzBPFyzQyIwFmkme
PFkXOzV3prc5EY9EaA/7IzA/80q/RZ1/s1FL5ZRjPoQi8xoN2PCReKQhrFf7NljBEffQMYduF5xt
tMN5UpylLjmbAKgB2egmO2TANUNOPBDnEJqbJnuXCuGmvYYSb3axzbtmuwny2YmGzikfSjJeVLpo
MvXsRAhzxInQjrexfpeAtlRPmUZcuvtT0dw20kHmtKFYF9RgF/zlAZrUMhagoxGcsIFSW4xDuqPY
ZNtDPLECsfehS/6GGhtp7Qoig4HAheGDAWC7/BeUS449sXgfJHwGvA6QmtjdQbOwz49CWRG1svBt
513rPys+T5X9LfVMTwHTLDUiMuJiwsjI/ySXnlrhGYgvYAnhZEcX+c2g/JlB0Y8I5rmjnL4wE7y1
IdEx4a+fJXvMXuG4YgtPaDQONGJsb+EKsduHS4goowr7UNHrzYP9yLx7HGswx7u+ephB7DGaPqTj
reQVipzS2uKoTXITT4S144wAIKdkO2TP5tx5nCInRz4IzGO8lEgyx9dm+MsaOmrokEztUcfji90z
+N7muCxJCkVUTK+jQJ3t+OKSytna/2JG6oyPZvpTy/5loAy0OQPK8JZw8CJhqTV0NgiYGAwMgdvj
7Rdc7ZTf9t4BrGr62dUNE606Ms6L4DfjweF6nNU4QV9Ox4Ta/t4167I3SGzCAGXflTi7y8WGOqTl
HNot59AvTjWUwhXIARt5QmeVe/4xB46y0w+chEqGjMNfODQPY7j5nEpQ1ov5hWssuO95nLvm/L7c
QJ3zQ2y8VeNfX5F50jzt5hOhN3PEecOzbhmXNA489ukCb7GRNkiyBo9yzTCxmtKqT1X896bpDhU5
k6dwW1q0Ewn1KenRdzJdNe6bSo8+4I8/6Wv8vxzvkeHar1mh3LWAARu8d0W2X9Qxe5nHHW9wwkMR
Fi8y4BEGKyZJmUXFV2qbXA3AJVh0F/8wCGa2x28XUshalkXnaBdRQJe6eacR42/U+FIbKcqc9Fhx
1qGay5Ziv4S53F0T0wMv7gwUGbBW+XuWELITJoh03HiurKpkr8ZAYB4RcPM7TSEVoX/xQhldAK/j
n9YTYrNi5/NGck6Vs/doQdcm67j8R1MmWg4gyGrRjxTd3o1hrkxfSz1b82ZyF9Cpc+6LEd91JB7Q
rrv7OMUkalff5539YgNZFul89PmJ//33pgX+dTjEyYGSXkdKGqAgDge+xA3EKSjR3qVbBDxUxHsZ
Ny4VqsWJZuRgBF9qpaoc7hdZxiSeBTXbWB6p4WyZTfLZWOHOR8RuE4sSiBqD1z6y0WmCoii3LPVV
OmAl0Xa8nb0OBQZCIS+XRodWk0jr4maYe/sjKpv3eWG1aBzQzfyl6ELPho3EnBKwNLOEfW8DYQw+
NInZouKUGI07FhKj+Ndzb1hMR4DoaDQ53CTGJVkOoIfpkIAaswMvY4AMXB5lhBbhbtlA5eDXzouX
BjcoPwOXnD2T4zNLO2dePoJTE8ePCNRpcq0joCi0AqLx2cHS/YBsu5xnGnbHnNq89p+smTWLSSAx
BA05UfL+gSOgywho/sbjsByRuG1/CZjLekkBF1fOSYLHkjUs0h7Lo0U3lEDFfpWX/8KQwZrs2sU/
DgU6jhZq0yjbctYqVWc5y48CdUix4ae0uAasdEQXZ+88D5xc6NadOaeOPBnhIC+HTaOBZTgw1ztw
eJ/e1PTWgkwMyGnsLhGiIEBkI6p2zvbJN+9mxb4u6ZuI3+SvTraCk0UlFsEvWuVNy8fiN2DJZIgE
E/hhjT8dxzaOm5QTY5HdO6pkfnlLnvYsEHy4n9DrQcvoutGFzt3QWmdWT35YJeFMlp0mZZ3x4ROV
SsCzVXDQ40TLobOFJGX3H1xVmie81xQBHDOXoxYvJ2fferCw+T6mQzCEb3zl9CaxUWON4JxLoqar
JyqyfI5hAYQefJlsMOyvGeY18lXQYj9nHiKm7ZzW/f3wNkc/0ijOsnULYSLw/a0A2xSmdmkTXSxe
J8Ajmenl/I/L3vJJN6VkX1petAnXPA8fdKGO95JtwjhL4fjIq0dovEUcgfS58iabmJZzhy6Ak3J0
Z3OCxDP7z0C1eXpfRzwyUnz9IxlulT/Y0bgpy9tScuDlEoWfYyIzOzhZw28yCAe73zo1wkWUuuK0
iAp9uRYR7ZVXCxXgf7UNpFcaPdBKMubmj3K86b7qJRxWI2eSl1CKNS9CmnzHHENJ/U52qvjkgWi4
n8Gl4U3SgdJycM++WhxOdC5knj2eIcGvnHD7+SFLkiE4hHKc5tCSP1o+KYWepjpqM2AEerKSVsvK
+6jZYS2gAjzRLS0A+X1CPEJKgKwvq23BgiPDKVu6vvlmWZO5NirfbRLgYv54vKWDgaylpLGW/0aL
rWp85Xdgelrii5AxOWOcIQKIY+a8WbBVIBEprTYMJllpWQdzmkp0gfudS39uHqu79MFzXMkv5JzO
XAm+jFWCC8N7VSfnex1ay2UX4jM1Nizdk05oMmd+ac9FKmmKlBvqm+U7xeVx7FA3RuR8czVJ/7SX
B3F5CmdeKi5oDLv0QssnHleIBfZFc0/QUHP15u4S8yPN3GKcE313sfiVS1JCeDl0JKLzd/kLaQMu
EcZMANFkCMf44AeXYHQElgRv3PNdx+KxFFGsEsLHh0oQ050Gku6q1q3jLi2PLjsEr/2EmRKfPSo7
Ubo3dtvhI0vIHJiWOQ24B2J9r/welwxiesRKjhVBWrKvuTouyzoDHoPuTHnys/eqkU8QXytxkhBx
bDWeRG5HbrxRN1SmB/AaMSrXBobYeMtwrfBykviKTpGeE8dbVsOlgxVxEqAilJBpOxXvgUa9uPwN
91E+YNL1WA3LX4tLaWXvLaP/nqqYG1g+BvyZVGBBPK0lHph9ySuTIdTh0a8edCg301dPI0ulQGH1
UHlU2BIUVgOVy7VcEjYjfjqIPm2V3XlWTmnypJSkBOXzJ6SOUEqwf8LFYOkR3Rm/35ou4t84eUmv
UW78UGzeQhYyDsvjfdkNuKM1FMGMh7k8Ld9P477JDPGcCoGqYJ+M8y0XEv83sQdETrPt5+8BNrFx
mWhcFN4RUu24kx92mGyjC5rGIyIW/vnSACog++SUqFwCGo9ghHpWoo1W/ksB4w70nfJ1N/7aCCds
ZAIhP5vKJZ3omYoYCz2r5dSNG+T+tGtUGpU8IiSF00MfkbKOjs5vYIB+8bV5my0M/OhjHlyZZh5d
o7TDgGhs5UogsoSjOnxoIY+mQ7FaY1Cav2mzoCZi2cy53tk2B1iIUAN/wvtAXxQ1DEki8CdSqqMT
7RuaMJEjWt4HmsV/ogvXkHawBNPXXNftp4oTV5cxkSDz8J0YgGhbHsFPCeWLztGkuxO9NKqQ/HMq
JoCmeMn/+ZLlCGpnN4FmntyDHH2I6bKI5e92TBhtIQhCxN/o3BMG677Toxm1rkSNFxgzwLt8Bum/
uTr0JSf05sqcf5R6lk7rYDISF/IxgWPfBATMdKsKJq5fGps+T1A/PTVq64LsCRs+aXPPW/XUFl9T
Uh1SQNeow491UpxIW1hbQBrb9tQ1b9ll4oBtyAGP32ocaXvORyGgWKdPYXozJhv49nq1zX2IXBow
94A8RO4DHa64yTcLeqyzHS5WCspHGRLMsLlbT5yNCNBB/RKRCtq8aWXvAYXxVLrL/1XT7I8cD5Sv
yv+Y6eK3soms2mUFU5dCqCYuayt4MKkvY+FFRHLhfQYT3qXiYMTfA40Esz8JLToxqF81tNv74FdI
5WbQOY7VOPR09TCmBenlJ5/8lRqPKa6cnsdoTpHnACfHoKyeU/Uu1eqxMBouzy0f4YkU1Qba4oY2
zyal7rXHM+lt/dsyZ9a2QfqXEwBZKhscIFUAxqfczg1RRvAyWnAJgJ0zbKyZlzKPZURPBKdffPcZ
MldHaiH0c/Q5K+IhxfFGFvSdVHmdVDBZtCtQRoFhQIWymSv3ClBLa/Ejk+od3ZqJ2D2Al8wutD1K
tPLALF/OVvP0iINXtSPGU7nU525qdhzQAvVK20DqgNdEJ12Jt/JxtCr6QVCZL3h33MlSd9UHBrvA
pxsQMxmfsbcvOjsR7KrwmFQkeuV4rrdgHjNVOFZ7L5NoY5gyPu3ADYr3IShW8A5U3YtqceDAdRTI
gULP4r1U7WhT0+uVkqc1J55Z9B7LnkqU3qaL4TkDcewTUHkQtA32chY4CwfPxGIVfs7iygLLHAOH
00oJ/pZdSaE1ojK/YCTAMd2k8BOsw/TR5fQWE8NMDckiSJFLhdgz9knTw8AKFbHdLw8KkY2MXQnp
KMU1pRDlj0NJw38GtlifunWp+nDA6fZrycAiXTbp01JmhiWjWesmY6GgYMFmzOBlIOyN34PaxeKv
lrprSm8K9VuKcdZN/A8qs5HddkbAl8zf1BLg3lYyIxo+MLov+yrGmJNvf7D7Lv35lEolHG8UADbV
LSib35HR8P97CMGV7gVFPKMmW+3XFgcvBdP3HPwZ4EvpfVW3hIq+qaNX4gLpb1BvVui62VUKcYqs
epM1I41mlvMSsw0MeIxGFl4MCX+azgkYb/gyRzH5cGEFNBdObaquCb/cp6SHUA8p/HRynZ3vLeFT
NitjyJpq8zNA46wJ5Fm4MHQOEWjJ0UesvKdJfzKWSoKSKmlYSNPkzn6cjb8g2xg6wUxc5D3PaXya
5LXUvyZ748x+ypmIFqREndkmV4gZSvlP63lpmAfwDTRqXSP66UOPQ5aXAHug1LTYn0uYJNMia4DV
PWDTuqtffAwn4VNf/mO8gC0CxOoXCcNbWtXst68Z7TbmfnRsV6zCpc3yUeyX7QrL08RnzCmHARux
2EGNIgpVtpFNcmeJ7+l2liZO6gkGsrUKwz+Nq4c+oEFxZgfKBcCvUuu3lE60sWFInpP0wvNpcAm1
KXldJyWEvoEvKY8DZ9HpEKEvZeAQVNCOE0R/egeXa9pxVsBtufw4y0EB936J9Dvm3KhTCWOe18mH
qZp2i3ZnC6MaVBU0Dbve2HjhJtViFj/pfKO/xvxMMXviQBvXfoJ4h2NgWBHKRfk+c9YNA29kBhL+
cUFUDJJz49anakC6TuuVfDdFOCM6MfbqVdJ18IAvPUtRPiz87Twh5jepj2RSMxMEI8bjqOjoMBwj
qTxDxEhOuNq5Y+AerfqSDr++M/RVK4GdTHgTkL6NuEVz6KJkza1C+qxaACqo3Wn4mlIg9ImTlQTe
w6pi59UgWtoQLQ1qDvIkJT7ChgLR0G/V6kN+q3rpSBgg2oexWMdsRXH+1aK6MS4hcGcJbsgsdXf6
o7lF9gAJMuxLPQiEuS1wHeLEekQlGSs+mmYS0MmQuyn1PwlWnh9gpjB8iPUz7MJtpU4rT891R1JZ
KhfiieaEITAVNq2a9j5WYwJcRmMTEBCGOziLDVfFn0RPnk233w8V0uSVmqGnrbc5yXO0h781Ey1V
fyjkpxYRey7dlpQElJEjDYLc2gBnJhpoPKnyT99UWwv/Xs5G31C1zBWpJtgpbnLbHubxhPEogPxT
zM8Osm/Pmj2HzXko5ktVTteo6G7yQTc/R5OwdhABS5EUm9jMeeE5gxedtW38cq/b5b6ua1pxGyN+
2l1yknr7CBmB/a7fjW0FFGvyzKu2pE2G3dqveHnpWULW5cBOWMuvnb1w8kZ0xNHV66KLXYpz3Bkn
XdyeAV1fAn7FkgmB7Yr+tMolVvWdZm2Le0ugN9Os9DZIuGTSfQnIn9deppGtrICe34c5fCvZXe5y
wj43ecvBT1otTZ8yOVDNCQzqMgsEI0SbCtkeTvWjD/ZM82ZowyQFGaqCBvkr9jp64YpODLOKdNrz
w+rcMl0kj6XKbgPvFvIiaqIqfVWCu5+dNEZwDOrIoqXOcam3vWL8K7i3ADAaC5A5aVDTTopqIhvf
M7GLZCwy4F9z+phugj3u0Mv6wWTNCMsXBgXr2LLWMy5LvokuaC3vKj19xkrxBiY5Gpxx1j0tuMe3
ZPxTMBD7CwB/XsO0cBEb2sGdHyblZ+JJsYuXNv+i3DJp27L48A4EpPXwT5dxZMbCgdFiSVR6nSmN
Z6h8HaJM1ityqnslfiwXp4Rcz3oix2tDmU45FfMX2a0R4ViciPtre9LCPyX8C5JyVdEobR91ek2L
mtoZTOv0mk8EIPKiWuPzr+FWtbyDKmRHFZt34rcukvtoeiJMij2yquDBsoO7RgHgy1CPkv/MuJAd
89K2dAqmnhXwv5DjE4bf10lDixnT97xze+3xRnFuoAGmbI5o+fEFqLLgZJPRJBboR42aqGLCFegP
/mXEVKd9TNOPEf2qIr9Ec3Qt8Ml1aMolVnMF9EiVrEeCjcr0bNL6Vmv6Dxxre0Br+armSBdR78Lr
jdNvrl443ZpB4N7G7sa4Vstt11cV8uhxlqPwCHWixqGZTLeOVz4EL2op6x7qGx9OjV4wD4fYS7k7
yN8D97ulVxYgKm6Wnz/vL1aeHF2894XyEhLFMDCUZuIUg4YpUuwy+ZdCSc6MiYzEnidOY+20sNrH
CBHe0qw/tdDaBoowLSTza0aoStlR4MdAoEBbQhbSe8jZk4LOIm1GMzaaoOtcXGTgAcViXCEY3dq0
SXbg3o1zS0QK2tMYnwc+HxnIP3PyrKPA59XStjF+FqJ/nHzGGEiT6A1FkQnPsof833+mwMFFfgIB
AaULhDnNv27TSRvLNoFrtftAxUpckIlCNtAM6Fh9YzPQRHcgaIv22QGIB2XhW3jTQnIb+JP/Wm8h
XnhEVxZKWKU+lVF0mOqd2oznwZ6Z6z+X+8EIwNf7Nw5oSrJdphSBspiROno+yd4eij0Ha5lQEG6f
NfTbxNjn1jXDPU03h7StFql6gvyn7EEz0LNTV6aSuEFIyrIsbiORsv2pM9qzVQQXkcwXOQsu5aMM
7gLpSovvpcSZw3nPgFScLDs0mvTiYDDcCf/gjggk4guTFVV32EKCZQFMgQGN1H20ja1PEKrtMw5f
0wqaF6Qo3LGTXXkJfvguv1nZa8E59C/4jmSCB0CWUTQiZoTQpFWEQbL6kyWxVX4lNWN0NXFWgZQX
/RoQpUPGwCPidoUVSeaXjzifsvdnWn6RMfBGFka3oXHZtsF33IGiFsPs2nXDU1E5sN385q1VknON
/plVkf1j1nggtL06/REXGWZkNcxrg5mzhEVZ03rUUm4oD1so/FCUerKRVZd3KYRxRk3RDU7/qJUe
FhrpO3lzs7XkhXVHo15CCWL8DvwuI+5Gccct4HCyDaJd3mu7DAjFnGzI1ooLsD6WcWqj33pdTdGr
AXMBcWEMr5cjaaGe6ZX4LfnpAU5PjKsHRMXHisCAHlV8107Q/HAWQRGidknnXQlDKKu7Iyt65jd7
ls2W/7fI+heTETl9w7f5kXvZhjp75tbNjxh6dEV2CnP5sPtXDAcVZjsUxxfjJn9Po7bhcq8ykRyb
8U0D/SLLAgnTCrFEMhHdzuEHvShgyRBhQToGzMPLvZWuu4SBTjihhpwegABHE2z1pcQNyASTuyfR
t+e/IdC/9VCDstsYtbc2Km9TuLXsCkXBeIAVoszhFVLjRde6c3EVuv6imz9RU67gYEZj9BB1T6Yt
IWaz+jLX7S1YN6+UyGQG6aO6xzu8r/lBhXrVQpg5kEJkE+YfWDgz+ZGPaZh7cdPsVekLGA+iGGUH
qHsYKSaIjR+UQ5Erx4l8G2X8KJLqrPK2jDkDy12mLKPiOblOobqbGHKG2+W4X3q96N6lazz2SwEF
31xmGAdmnvnDWm6pI+zBa/CXlNTixNyWS/m2+EbEKv/kWFkkN6td6ey05lXBbyHFP9Q/lj2eQhkc
Y1se7Cj0fBxciER8F2K3/TRwYEErmkLG+sreiCWvjfARoWlVT3aYYWrAWUP+XaL4txH1E+agKXFb
VmsLr305MzH7MhmKJewXleUVr2oYsLeifUFgHkOYAejhEMzQl9kukd+KYtpK0jkPwCnoMaMIMghJ
dCSaYT3HBMTb71by0v0I82eOALGH5+YnGN4hMhR1eBmbnzm8yTBaWn9ygtwJBtbBdWnZbvtPvMuW
SQHxnEg6SKlDLEwbOTHTZIkK6MBTceuXoEcJUS6wK03JdiWUq2A2wYQx3gIgMNL2HxjXb6saUBzx
Rf1e7okBKcFfFLITBRTkS3OaqSSJpMYS3IXPu3OgPl6lsXxRpPmeJzoiStUNKvkRKdmTNI+nL/VP
G8ntKg1PllydlHWkQ2dJr1lXe6nGq5Yaj6BtXjufGHsWreociD+zR9abHq12OwuGbNOlqdCXhQ0M
DbDT6VYJI7fo7l5DyRH2a6MstoqBP78RW7t+EM/b+vJWUuxtApO4nVoHRrwN52Ki+MA3v2oo/jjU
VZyb2O/b7jMQ4zHqyVnA4REIHe76Cmbtnv6hKRiDMX6Pste8lJkBfhfypvfp+yPHy261OJd+d8iI
VKyB7AEwokRKvXXmGIT8QJSnUVLMPzpFgzU9o4CXL3slbENTGO3DOWYRF7eEfCCnJ6J1uhUf5OTo
R3nCUPSfHw5SXb1CQNsUJwEKWFYxQ21p8gQFyUESa6EEH9tie4TckmhuS18pNHj6+l1aw76gRha0
AP0yQXD7MyBoBbZdzRa79AHe5irqVpr9nsql0xOWMMvdtrH8bTc0mNGAfHUU2GhHbQKlKny+D9Id
3ABoXt1ku0yMDsjW4i+LJ7SRq5XZHuGluiWuZECjyezwXrTonkJT2mW2ifERpml3jDtUXAXtq2xV
7Q0OEbemLMhGK7wA4En8QLV2llv6fh1GrI24FKZbtxq33o1SaW+I/hTp+imLXtr5UmjtOj4zrcFn
lN+VTn1JKmLAGCj1hMEl4BQhGwwEG7WYptL4qBXtseOwPBArPUqeppGfB663Jz8zh0HcQGRLles0
xqRKDHl4yXo6QsahpCRi4WLcztjMxtKS9FvdJybG2uVCIysjM8C4C8B5TGgIRAfJSvp0QAnd1yuN
8IGc5o9T56AEknEnd7Xrd0CjMGZ1tDeD9FIOxYF+2iFxDIr6hseUBp1BOi4WqdqXvOnOFHXDPgtE
Ivm2qxfucTogTgesL2+BZeImL8vyIBuyJ6OAZz2qTl2eHo0QhfpLzZF8ug/k95Rltn1AG2t67RZ2
7ZXuodqvWpPRhRJg5r3xs/M8MUTPZMfWZagJ1U4QecHDWhochFFqw3GTkh1t/0U1SItxBSMnBqWc
0yvFu/SCikxi0TaomkhBnD1KKHEPmb1rG2J0XW07qdc8ROeDqIXoczVi+O3aU3MojNHjLzX9Bt/O
IV/LofbU84HpJu1TY4VWolPQg8MmPQzQH2Wrc3RMbrCHo/d+fsCUEOJ3nvkkpfaMfykOUCh+2FO5
HdpW2OoqdUsdzYyytcFyRMpdyTdN8xq6muYZ5eL5DHejTXoC5aMBRyttn7O1Gc14l4FjrlmjFHuV
yhzYPQHkUwrftSbksOfo04gZbdO/wH/AmxrzQoUExdnqztP6o0WPIzLJhAFYrjFH2xpR4Nq/M6yX
Xv3s6o+RGC1ww2p7O1sQ/NeVQTw0ujncFTPHii8dgDV9GfDuSnPK/PA4njvpiw/KKGXZO+B5meNK
Uy7K8KUqFbARgGwHr6Vbafsy+M4XFHU6CkPlHCPIH/9JdJtoqVwJ+1E0r4nVs9aON8LhLoaenqe7
TmZzZRPMDIANe/JgvVgB6elHbO25j9i13bESPaToveNsqHv8X4KK+A8daGFKF6Gvaz/fsEnFPCdt
8No0G3BwuyBelS/CCbPhZDyVbhnDg5Ov9p3xHOuf3tDvRv9Vo0jpvEnLD8s11iGz9caHWpFp+mfZ
e1KG+SClUBxij/zyw9Jj+rXTUe99cjD7lS5jLta9qbkZ9Y+2ntPBY7rLCmZUXGOdWrv/QnWZQc5t
IOfyRpNQZmEUzPyHlX4m/L2F/9tonKF7Bzs9mOeunLhs4Xmc55Pc0xI9zTLn7tSDnd0wWvDn84dc
zGTnEcrTd+bZRgCj2Tpd5Xor+/pxUqWT0mWXIs6viGehiI8YKpD/F2dLkDJIWtxUQzRqKqSNdPbF
uz116CsaerSzJyYZ/4+yVcV3YmUgPc2jip2taGnPr8akpfO0U8z0oJXNIeJoqPvTf8f0Xce/trRn
KKFhY+2VYQcmj4wwZ5FL21j7aFNP6ecTJ4ObkSiOLKU/daGxFkb1CsGnAWErUJA4IS8vLTz0oxem
97jyj0lI4ulUnWgOsBRD3gEh4BAdomaPtpe8OoAVSyaX027Hhq6mZ+Y8kdpBCZrTdxE2F0O1rvW8
t2VvEDNj5HxvkdVlwukTgaua+nqIOQYk816NiFwqzukB1cBeEWQU/EgvXRC8wl7f1soAhsQ+aphz
OtP7jdv5kBW612i4cfpob3ecYqF6yfaPlnuBEnlhRzoDErJQ6b0sZbbLy6CvrIIkG+A4BEoqMXFb
Ws+Jnz4imbRsC/X6xTLrK23AAwPRZqmpLPOpVxw8GiDEmsM2rVgRltVxZ5ms5iSEtXSDmOjLAilz
ypgPOPhcxHsBcgxBz6GLfZrJ3CP1iRpQB/SJ60A5sgZU2PLhWXfdKwInFP7XyncTMEXRzq6mPSvv
lr+bCFYrOBhIVC7QAbh6UcwpVim9MjE8WT1Go8oqdsYBWGi/dfNCUvVB178V+y02002/9ovMbUtC
awaWfQ4dtBoUNSd0i09RkT8pLCXkD0gEvYxVe6yUmo29OBZBepzDk8HCDy3YsN7y/KyydTag2GFm
OIktyIkjE7Iad3YDxBo/aKD/NDWW9W9zAirWfGnFNW8rFyDEFLGiRuVhslsQOMGWLj1ATuaMEZmN
cG0UTN2NRgNlU8dvnRy7Q9fBWiQAAQ22QkQnYdr7mHNgqC/RUL8UmHhGQ06VZDUbseHlnElWg96e
mFBfVDqSwy4f7DUbJUW+WxFYEONkFCLcNmgFJk3d6/QPcfxkPgP52e2lYt+8owNSkMuXNONXmqSR
EMUhLZTwyjZegunPznjpavnASqVIyDFXffNltbaT1NyzWyxPbmeo7siUG5EASrRzGNIAMbEv9wo5
q5Nbi1W5yptv+shVWuLDid6EZj9C/lH1PWPZjsV7UjQbmoVu3SiwiYK3Ab+2ZPTvpQFbsWu4fQMQ
zqjxd21wUkbrEJTNpWV/1I9S8td6QDgY2B4jYlmDcK9kGox0lKiLB07z6JMfpsA44js6wSUT9wyo
jW3BiaA3KUL0NrUEL2y66nZ2I7TgBoh/aD2djrOltmuMpcHAgsa523BGEieCQd3lLF+DiggtQDbK
CuVjCUaEeJIxyoZwJXIL+ighHBhlsZAxYrTJiKCdh1HWb95R+H0KuEx6h5zo2CKHY+5KR5mQbick
qFWLdUJzJrw+xOsUoFzmap9K3d7gT9AP+17XzqsYyKqhsw3yEA1tC2c1OWog+XNYa1mEhJYvrvIC
k3pzakrjuExg81PMaqwQq0q/3I5uorqJi6oKLw8gAVFHDnF9jST1CmjD5x5ESrktgvhWh/ZVjXlb
W9b3EPw2aqL23uIyDwZcwf0LuO5V/0+X6bNN7b5QQQKzxtoFxcLEk7yeR2SqhGK0Rep2Zb8Cg8pL
fhVQwPPmpRDbwHYVBbFPqVx7dD6pz0bX4yVt+qOtuHpx0RWOuj5jcQXPQtZBKJHXDRVr8Wf06kvx
aqTGdfTL9Ri36POr8ZbW47WUsovlGGl5Uld5TfjzrsBr2ul46vCv92Rm62O3K5gDB6PH1Il0zvRo
MrkZ2tfGGJEMWbvSJG8EF2464l7Vc2+WfIQa08EmGzspEdGhwaGDFiUffStvMAnuC13Zd9JHX5of
dY/Mp4XJkn8ZTHWaSlztTEHGtO8Ek5dh34xIchn5hrSE621apmixoKUQnUc/17HJMNIz3QmZx9RZ
xWUntpRIEuMR9ua2K+iyoM8v+0t7kpgMTobiJLSETQQPMzqd2IOHBuQL3sqahWJpBQeoaFWnMYx7
W6ivfA0bfWBFoJz1c9LjRQHlrYbSJsXCU7WgyZk3WyGrw2J4zMiG0E4SWuaQqEERzy/EqbFnggMT
6a22IIgDK+74bmk2oTKV653JdwHx8JCwkyG1wCgQhpnn94kny18ZmsWkI6IQ7+9i0EV/2sYgcf6M
sn0lpuLVbpPXBJiGaW57w9jpJUb8k1+zDFsRVbsz9ySoeOkuM+eV3/EknBItXbldg+jEYAVIzgPN
UXxPbsogSI6BiKMM80XD9IdVHi2oajT7gK+RG0qJgfOcKOHOVm99T49IPlXVllFaZq5sAkOaiUmQ
CtQ3qBzkOHYtCHNCflNW60U1By3JheU1LI8IXhmktaI1kQAt+xoQrDzBUGWuNDESx3RQqk+j0g9d
Ehxq4CZWx/dboYHzkTCylmZM5VEyBkxaq7c0lJ7Q55+hyB+RZt9pKx/H4jGr2nW27HPt1BFwgP9R
dh7NkaNrdv4rE3d9EYI3Co0WmbDpM5k0VRsEi2TBe49frwejWWgmFJrQoqPv7e4qklnAZ95zznPo
982wvvGH5VglTZIjMKGWM/F+YBxiWYkXdezWjEP4cN28gw5bIWqJ9W+MlfICgpKHIC5PIxtK4zQq
E0RSxea0INoCZBowR0SZl/b2PJzDnJ+FvuNdIU6eiHmk8mcGKKzPzsjASz8Jgi3yo6oGLcx2Lzw4
iZ8tczivuvSree+SkRSMoJ3yFaOSNh97DjXSTZsOOoiHbDB8M0N0bWTPoBkYG5FmRL4oUnrWkx4W
LwNY8gH0/lSMTqzRFsMgAxZ+Qr9SHvkzvakK8l4F6FBmoa8QFvr426pyj2JZrAP9yQI/3QEOGvSr
XveXkRiVaao2atyRYt5jFVZ488lV1lTrcKGxJwpijS5FA7ixKU5fg1K7XUIKWyBy8LMYd6MgF0G8
3FRN1xx+qso6UphRYKVHCZdzf4pSnynXPgN+oWriSVfPA6VykG8Ashf5xtjh+qyaNHvd8kU+GZJx
1OALacmNoz/RIqgaqQJoGCTrml/nirly+NPOolebBKcq9Qh4ASGVT09XnksZszRys2XwR7s5WqhT
/InwAmqD9sjU5jHG4n2hvSSyImcgcUsX/LeWQird2vJy36BVN82ZpM/xF4eP65oZNQllbvysAEZR
8IFOMbI/1pQtiZ1jCpW24V+y9ngYTfNZG9KbkXR3HJ7FEL8nUHlKqg+W93nJ9F27kLPKSHtYk/jX
mM0/mBmF6IAHI8E00+EaMfLxUE4My6bnGNUHA0hQbplBw6uEipNJ+6bVqDKXBRrVQDBJfIhCuV8L
6UHHLULIoAaDjAO0DAAqkv8Oq+jYAAMbGO9htMe7gEuSfixjYY1AE18s8qsfkbvRAkQKINRVwhyg
7KQWjwbw0NiIuII1J9WyhfE+tCHY8iUQ+NX4KbiVajv6TUud3/tvqpLszEARKfH8hrokK74/Yn8U
DMIw/NWEYCZpaxhXjL0TiI8QrBV21tpaZNsUioAacA9fmS3mH6tBzN/6VU7YluvmpU3NuxKWtyhm
ZV31jHKI9Ywqc1oH/aCUn3GT+er4ttbdv5EM4K3zQUI4MxXJW00i4hmYdPoiqM+oF4MzqOimhvba
ACPsQS2F6rntzR00A2cOH6azLI8iI5Km3tK6ooWTnDxS6Mf+rYyHIJEwB4p7KfuTAqk3LTui8J2m
TF9/tNXgbO4teXvvbEIE4G56Hli54FO6jGMedEciwFPd7jpIDHL06z7yK9P1daps1di1fPANEw75
U2zeV+1W96a3NAJ6xyvr6LFKrAPQ2+i60imv6gfqKa1iCBo+umLjU+oWCPpw+22LqHm1QDZRcyrw
NC9sHmXXeIkUe+LyaAAfNkBaUqxyTXYWKfLqc/p1WNDa40wVs5UgDSFxFawMnXXsQo2phq3kv+rx
JcrOI7q+ZpQOd9fZKk/tcmNNYYVnRr/L8sRfAUaas9OSIE0PDfeYeLvHNDQ7kgmjhxtFgf9sV/ao
tXRE5tJPp0F2VcV9uUoXSldL7gsV1iZWnAYHJ/1n/HZNWgTJbIHm/TMqhLJk5NJVsqvyJyRb/xGz
SXNwjT19lFzBvbeGw6HTfDP72xQelRXRY8FswNpngpvPlQsdvfYEqEOBFcQiJ4mYlN7S8V4NP3Je
nsL50cStMzDvpsVhWJxvE6aGiLH4435cqoMMMMXcC98MN/1JtLyQ/cAkd5NVECSSnfK9spx9rBSu
DMazAqAb/h1jZbc9LPytB3WDt6p5jzb23/ZHJpjwBOjVEpi8SpWrwsyVuCDqB2s2XCYEzVEan8C7
dhm01eStZL7cavHRMqaHCM5rPozZH0JpVknEDzAniwRf1EidNlxehOq1IPDAMiAlVDg070tY26X6
PqeXjMy2PcdEL3ToPnnrEPEEbVBPT52viQwzC74fUQHOKmNn2Dxp+uSkpU0ek1jP5wEj2rTQA0T2
ttxLKSjj6SelGzShm5GsBWl29cXCc4IXO89uvfhBTj1xO8zVpB3wA25OtcUHXqAk3xiCy+glcw28
YOK7lX2Z0p8Sf0POoY7nB6d37m0hpZRgE65SXYgcXiouhjmgdJ8RBZhbRnqCL42RN7HnL8XqptLo
khR1x1VwcBdITkS6mBE8RVjKhPUYnPZKEV4OnwVM916lvUxP9wlZCgKRK81CqMUpRyYs6wrvp5ru
MzVgxEOYyPolAVuTogNADEPQAo2eke0ktRFM+EgH9i8t5dsH02wUo59zFMSTfpYmOuQjP5u/cRL8
DVO4tO/+SKGhxklquDL6pIANRNfmgCWzItgvcX1qMZArEEjIKPGdp5gUWnpmZSLfVefEk0/ya6wh
vquskO9bNiJ5CbWGwl9M9OyUHCQ0L/8hfbMKsStYb2H8S6khqk5AKb6M9nefvRFP6HD/b311TsjB
9N9C/sS4RH50fEnYbwyLoxC4RbgX5H+uEj7KgfyKoQ8vk/4b229azgHFxCr403K4dtlyb6PuntE0
Y1lcSX7G6mQumd2vH1oBgT1FUgd7Ku4akDi/h+Icp8JzjarXiFu7iePuBzd/O/RuQjxPJcNrTU+D
HoBR+GvQ9lL+DHFDjD4LNjpI9iIuoS9w+M36Iz/xit44bPPBGoYvftSk/CBl55Hyg32OQjtHtwqf
VGVaXlO3Dh7GVvpoYaqj5ec6Fo0WKBxcTJmwFW0oMq8wNInjAOZpknf965okO5h+gG9ZCYrz5sfB
HY6hiFKQwyZiquNtzZx8G0ZUe6U+JeorrAe2/Z2xxR/daQsms2eueC9U7mTSR2rcwm6/n1n5mtY6
hPRxqPQWcTGYHIZbVBWndoEPjSYNflHNYAC9qd3qVwses+RAVYpGSwh1shWuNTnRfK38k4R38w9R
ovQHqR23K42ta0xg8wOoF4EFKj3ISkbc5Qxe24rUDKjY33qFna764MOw+ote22tykF7nInElGeg/
hBOkhATnOq6e9S1ZCkw2FJ/Db/1S8XeRtWb82b/QArZT4hcNAksddJjPcMx8JmiQLY738sDXRUNY
iBDHJ3V4KSb9aGjZGYtWz4vecWKp9vVBzMQDl31tPgug51JabhasGNO1+ve27kz6CrEVRacar2H6
M9JjJmJBiIO1xJF2torM0egJyaYLOvFu+14ntDp+BvNYlqFtYL3DD2GHXDyZALnEr2u4NpKTNNJu
QuRZ2NZKhRgC7WkgM+PfGDei1kI/Pls/IxAtWPA43PcVMhj/aacHkfgTL/sCVAGZQV2QPlcUnqFd
HFQQYow8GVG6n7b+EYMeB8p0KJKeYEoD0fuVjQu3agb7EwUMJQcHtGRO+15jsoBSOyIFkvbs53xv
tD9Djt1ooKdMnamCfR2Rmosa3J9N97tRvOfDfMtXg2jB+6uMHVXZVcO4n4Ik+/w337j5Lds1OCyC
emB48Ge7Hev5ZPkMmwZhPhsz9+PvUP+LKkJlttS95QzEEzJupMM5zO7C9LPQiBwBCMSHXo84I59x
8qErM8GDAqCA6mXaSeB/yk3KPkeQeOSQ8VTAgkDdKluLB/e9EQuOoVhOUfIp+sIJfAd7bem7KPuU
ktHRFZoQn1p93BcURYjhbllfBHoTBYhpwtR+dAaPeZv7zE1wQBHM0dDmw5TCLoqJcvzBfF48gfJI
L6T+I4grblZpX2WWMzYyzsJf8kk8Uf7IoEvFvE2xHu7K8mVfjbPfXsbKa3nd1KjzEyz3QvPDNBAL
vlIfdSy5k6UcO0iHJh8L43VjRdutcJwH1ZAc5p6unfaXvFo8QAT50s8kwdcx7dOR1o3DgKKnW1An
Y5IBcH0Jg0hALwz0ZhFLZnMbi/dCR7D/NTS/tHzaJ+gfajx/SxZNN7GnNDdJffZAlnXwHpFrHYxB
8rBYl5RkZK/8DGFsqzJCE8XUCcDaDdIxf84xu3XfITZINEhRHxP9oV9op7u6iVeN6Ux7oipl+3pF
D4boVUfgkULLNzshUGmh8eqLLFE8D4ij5fNexWOanGPGTvVu++e0gjiAQ6LY0wbjVQ9fo3Ffk57Q
+I8rIeQhZsMHDSdqTwHlJkkpWvpo+Q6VqD4zWujJCxn96756Ghaj0HXd7VU42RL0JEjYunCGYXHP
8lNx48+8B98psJnr35Jy36TnecT+V8GBkovTzL+ExcvvUJMNAeIbF/yKz8XmVKBb+iGbiSLAbRup
fOOIl5/BCBjVsYgYy21awV0DAMzEYacnk40vG7G2n8xD8q2zDeIH6flJGChVLKvqXiX/CXlznj/H
LEi0vwy31vx9k6IYmO6bEKnCm2SNQpP0rpOJ6rsvvmxMhlo5mB8airmlgEAyQTaaroU9as2CPgtk
vu1MuuV6aY/DH5bTrMJYyhUZYdosn2bPD8/HUuj6zqg3qOahHRPbMj7UyJOEbh/LeL7IZFqtPyu/
ah5U4rfjKwXk4ALJJ/Cnq+yxMxIkJusqfBYtScEVmb3CELvs2waU0wNbw3q1evh0OuTW97VleA2o
/C1m0NniXrJQE7Sak9XyUn7Kck1WSeeigaEGosDQ/26SyNE2x4C1HjI87AIEhYHxUYWkuCY6z6X+
pgoPfWheUEspMAuDSpCJcSJSlghGF+tB648IlEKFLN0hA6UXRWOR4DILySDoJLdXOPBCIN6BvsMu
9tAD2HK3tDKC2njye00m+TM6KQSg9mtWu7VGkg7wi6r7U3eI/8ShjBLwUlmq17GYMhctWQ/naXEX
VeDjoLBqZChDsehA0Y1CZTB6gCJAEAEGqVB20AwHreh2tSjboqYfOp3J8iJQkkJpclcEVQGjSzyk
j3BaThrNt4IHCLLnnf8M8d0mu8OUfBZW76SWEhC2QIjIA+GAk1eCzN3PB4tW4ioEuj2yK0WTveJv
WHIwefMRf4yHhYzsTzA6ooa3fgaa/ETV0TJPibFRGoOn97AmV9mTsnexpmTZUrw4hAUB4Asy5dz4
07TspTFHb8AphXpaxls7wuhNU+kpe0mgEXiSzkoYumL8Z03SI3pxW8x2eIyxupn+lPBxcrifufRW
dmFXUH1mGoMicfVaARk+55g/UWdIn5aJsbaA6bvl+a4DsYeSKIN4jOGVbLgp4cb5soEQZkIvsCym
6bgZc075XM4t7VbEw6179xOgEr2MyT2y/JISoLJ8FHGLeWvcJ9gptEmk4aT2CGLWjSfFGq2E0D+5
yzYceg0M3yo05a/arqZTzBG0EBdbPS+P2uRauk8bekbawhHR7ySawXVaJvJ4dA0FGlNn7Jo1dLnV
ZFxTVYPRz4J7zvrMty3zIh6sWrhHF/2uoZdEieX1MvVa6By1BFUsOBtc68cPEbk/5f2P6bFK8EOf
aFLWd0Uk8Db/zALBzgLbKoQNADsyn0H3xe3C8rCCbOjQEVyAydKUMQibiKw2F1PO9qP4u6S8eMJB
p/zqmEDKMbCgvdze5wV7UUXwTLyMzXeMFoIlc9IfcfsGTL3jV6SIILTxkl1jsLVgO5JF2+rpNacg
Pc+lO0bhrBIfKhiJLlCG5tqsFYEZX9YeQuFU+lcaguG7V3LBkdzc53q4t5rQpohE1jmBcUDSfWHQ
gzjSmCRi7x38opKdBigSCw1v1ry3ftOagafSPBU0VNWe3s1eLeOCGnVueKAzWWwS7ssGgPea/lyw
AM23LBwa4ZxorZMOf/QeH+XOoGA4FS0sSO5G7mz+ndyphkTaDJsxfX6YAedeiiQJ6ikN1Ir5NX67
nKEpavmnAO+IjCGD4tVlkKHLtJcgxJvU07Sq98XnbOH/fsLudQbQ9Ql1svzDOhpwZqXks1VybZhG
3C+Q17alcT4X43O6xJc8Ei50e8TKs4yXV+TSa6G8YQJ4K9P+jsmqTeu3ni+3JOFT8H7VU3xTaih/
kOt7rFYS5PqEsjsRP6A9ndiLS6lw2Oe8wwSzm3cB96PY1NzYNS+tOF/SwIWf61BzIp4kLmU6uPHZ
tbQI2yLm7ib1OQg31/EMpjOevXEt9jPHcr1hhaMqEgt7xy2lLoz93GQu8zksBpPgDupjtqg4mIrr
ugbFSVSky7gU11gniYi+rKkdkRqOfcY9qq9hhbuEvSJ+iIZybYbuutYC5aPLZWQLBSFdXZHs3GHJ
nQwfTl1emtE869VANiE5R82Vpm6+rspmlz5SjXNSLL6U8i8JO5tK6Lo7CZVx0RZoBDGNsCUWxGi9
tTyHVsjG1B3NVXzLhM+aFYhG6llwiE45A5K7Sr0QxLKvJLSO4UjeWwmy2Lr0aX7jMZKQmuWlOUar
chwxP6Qkz+yxZ4oz9YG4uImVnaK6Oun8Fa3A9xV49NM1QRGct/hRZ4eL5peRAc2G6MDq0GwOKMM2
26ATeaPZK+iJxQDCC4o5F5ucpheHUo8oBzODPF6CwipBS1k+50by2eZO176b+srXveYzII78Tmfa
raFFTMng3eUsJqMjObkgeAKpF122JfxNYyO5Y8tZhUNIiBHf7SeJyjSKPflMNYJDGNeG6qzWga5/
jssQSF13SJfqmEvJac+tcFjFsx5bJFcgGs5wVMH21PNbgsBkJBR7r+UHZAKcCCsG6kSiRafW98wo
0IeR65mxt6+qEl6zQr4Z06+sLy5ZO18yJbmQtoGIAb6mYJoOyGBDaXXAMqzQxKSKL4Sqg/QL0lTH
QhJP3FG4O+98wayeMwnZvxFXFiczpzON9eeaieXWFUcRTfRiUEUT6hBuqaERxeTcdEaAaFuHWIk4
uxfreiANm8bBXHV+2ote1bfufOWZACemWdQwKBdhBvxK89kAUZqJjyi/9szb84lpFKfuWqMxD6ju
4FvEKXfbfFynaWzKo2M+Omi0tcr7TvI5IhdOR7pCR3o7sR/ujBVWKwUbA+nInv5N9ZRSqKpjoakG
nPO9037MiCiIX45e1q617TsziV6Y0+q8lYQBbP0ew3NB49IYg10tf+JwJQRl2dNE03fySiMYrEMv
pcLWMj4T7RArFjwEu3Lwx+smJtVdJNNp0Kv8jk6RBOxfaUPtcIHnjB6icGpdmQPCgzdubw0BQy+F
IbPdanS87GbQPsnNECC8UfycCpKdlCTLM3fg5UMDXzlRETzsMbhVC+NFi0SmzxNvY2yw2VbfoQVM
BQZ4HpeBFG0dP/UFNj0RsXVw5gYMwJK7a7h1Q+5N/apAv2fQ0YQE/kK7S93uhV4HBmgxcdagH6vb
mGf3adDvQtQ/4K+2iXqTRePRdcrDFsPhQdmkVetvTHBelWF+1qP1wEnEeLgaw53BrLPdx3G/+w41
9r+YjYdSC5jhQnzLOEOPePwOAFP7+Ulr1kUeLmzw2x75qkzdK29YxqArKeJX6yYNLJo5PStJ6wsU
QSmK5rGfzox1u6h24srNmbqPhJ5gXo+/SvqFef5kGWlkgi1rwOn6LY6wKz6yeJ9jkGkaN1YImDMA
lw2nkliEZRy8RBgo0tyRLHetOoH8idlP++LJQCMn3JHOlCzDj2mVn0S+V+ZeHGUYNeeeH8eyqP8c
HZNGuuicJ/PRMPVjqO1ElB753uA857SS1d+6GHFAOJZsFQr0NnMOoHOHVwkA4kaBj0R/6k9C9MmY
sjzFjfqI09eCawmFJwX3d5zZ9T78HQGXgwyVvVSITubqC4ng9+wcnJ1oBjB6Lw1KXT/mcOlnZR/r
XHk4XlTb/pG9D8gdMSELsqEaNZ2ay1csqq9ms7fEe1PEakSjt9noiO2FH1urX3BgKeE6LgKMr3oN
uBBHS/5Q8MVKdK3V9JXKPy3GPJPItWSvS8X/4oqFqUV+xPy59YRzFop9mDTteQcbMJSSCeix3q3d
Nc0kJGqvVi5T8pSRghUVeg9dkrY6fSXjt9ldmCJLN2E0Np15r86FV3f1vpMN/sAJrDeKH6P4J8fB
ZM2TcgBY2Y4vg08QW6K4Nxe7gaUOSzBU7bV48P+nig52IqrQ9vgjJkvwFzIxg+Fl1w3kU3ncVL7j
hzp+A8HuSPtCy7gs5uZWYmAVJ1DX/3ZoUSnad9W8bIc7DaQJ9YMz9t6+YFSSeZX5SxnOKCf6Y+xN
LFXuBmwOCuzGGRXA2k0LpBSTEmfrTcXIhr/hAlmF8RwcJ8ak+YpFad+x22etUxj3lEoHXBRNYdNz
c8TymWbJ+TWrjONoCNwBsR2iIFjl0SqnE6+xpHiahBH2ZS1uezMZ2J4CSh2JK/2CWBUx05TIJdPJ
R8B14IgynKhGiTIE2lbAUU4JSRR8Wp3ql3LjNxx+uo0wsSt1CoU4Aqf9WyNxhaP9ZSaTq6SoMumM
BTvz5UzzoUEGvF18T0gZzKaq/BjCjCJiqrTWOS4oC9Tai6G2l86qLwoXkkYwSQpgDAmbZ0vcevUY
fk79vl6oG14cAcRkwv0nFtsgUQi3L9JhMsneZccXWWMqyUYqE0GZdZqHU8AoyqN4MRAeregkU/CC
RRn3fpXw4nOhL9KDKXBztiOGJNimVCgX7MO+gkVj4MoQCmRhw/ayduEF+79Q6Ghy6HowgQ3jaFb0
1EJ2L6yDGemb2/RgGIKvoYnP1CDNl1yJYKvX5wk1dOI5rbPDgAdE2br3xNexoHnWBNRQNH5VpoDy
9CDBqtPM2K8qhpHLvmYTNPB2kB/QJU9KSHLx3K/cuDLcAsxjtNATanp4uAOk3UFc/swmP2B/SykQ
6rrp/M8uEi1pnMLxt77w5Dy7hG4rMwokG0GHtcGDb7cUgaaCwAZyU3kC12n66IyQeLOzMqjl6GjV
H6ka0W5OcE4Hks1UEd1Fto6oFA1VtZIweQj+zW8j/9OYd6QGr+YyH+saIUSCNY9I+DUZgO6Z9ydW
oGMPhMLZzHjZAE3BPEvWiybQ+QL5JP4sypG0JQ6g+S6Q0EpNAECu8ncRqc2lcWDtA6MvgpJirxaG
QYcTmeyuhAosUhwPEn/cd8opoj6pPGJX5UU8MZT+5zKNhgwcb/ydAk6RUJDfiYVORnRRNYmp+V0r
hZNOx2f6Bk1/DnOiho5ifWY1hXWMJmivZgGMhPugf3KMl151v2Jw+8rZeD+Lvdvr2CAY+/8zztds
MTq1+m0sj5kXOeMPse4MwqnCxRAB3Q9XWZHO8DBWslnW+jmUwJIhYxDSyzV4DxUTwX8vVjI5HOTz
zxJvcM7KL2tby+9d5iza+wBuQgL0JuBt0GAragqjDTZtncpStdcgyz8ymWkcr9S+W575cGwzcL72
kxyzaToqWdCCvT0m/Fca56RUgi4DqonjM2jaHaNe9joo5sUfxhSndO6g/xAl4h4nq1DY2DuiJHXJ
mO5yBiUDuu8LOrtkzMcU8TRNFyoVwmBQICAgO1pQ6Lcr3UpJZ3IsjbdiEU+S+CZF71lb3PPiy+Tb
GMH6TzeCr/SRL5YvWFt03wLhBVimrZgurLgIMGGjJSTTRSaGVhULZLM9dsva/8e//Lf/+T++5v8e
/VS3Kl+iqvyXcihuVVL23b/+QzKtf/xL/b//efD9r/8g4mUaErcm/tKoCRBlmX//9flIymj7z//Z
j4WezkNUfpptcuxx/WQmB9++uHaM41pXUFdXw3arUh8dex+d01P7VRoYAAc76xRXp2JS5P4sHbtl
AxFlp2QtTvQ+02rt4ljp3txONd/zvHtPxvxmLBRzcRsummdN7nClk0uvYeUFkUXTsgguoj11ZYz2
M19zOzs2xLiQEj0pddMmdddl9Zm5KvRwlXQNTAQKxfTYGLRyh/JR0KHhqlxO230353a1L8Ch9WD+
apxqXdNyFED370O/6RVf7TqfnQEZUg30GzGRARhYLDNi2m2tWuYz7Y5reOyPFvsD490a3p08YWDO
vbnWqTNRtRiFPbLrwS04yao4XOTasEeGPlK4OL1pOeoOHzcnIJFpwhroCjb4zinG9qRf33uZ51/L
guWDOx06CM0i3SGiERGjKFAvOMdb4OcC6xmVEUVjZ7DDaR9ybn6EA2gEMb2YpfAuoyEq6UVjIENn
G3oFXV1jeipZ7cjUjGlz6AwMriYzOof2jnNXZlfKk/2Wa9DazQ9Njh6rupPy6jXt0zdl0t9E/JaC
16HLSlF1j9yFveKpVjhJG+7E3W0qmpvOW5GBKg4fJcGv5SbmzY26kVtCE5xJoxsDnIuC9pr1KsSN
T8HgkuvIWQ+PLXFWxh1xPdnztTpiquC6WTuaYmuj4Fj/xfMtq/+X59tEvTUsWcP/o1rGf3y+sYFS
HGDF4W9raGBg2p2GwQ2ljRMD9bvHritOOBBPqaieybtftklPuBwGR/kqT0lN6KJKb8PfNjcZOuK+
BFew4p1tTysphBTKW74rGIM2MoBKBksV1Vj9TI4LKScqcEDVzJsIqdMKSWnF1B3VVj4Iu99Vg5gJ
Ur4gZvl0Q2FL/6MgMyPSNF+KO79GkGgoF47c/htXx2ye5YUKEeJETfO3WLvj1pwlTxdz+KIJ1SPX
jypJ0HT8DTzAE/SrJowB7pord1qq1mVS3mFGyntaEbBNcEW4/Qqwl8tpZMXtdMZtXGY87B25lV4r
rk1j94ZydtLLdWdAZ6Zf5xnCiRe2d6LYm53C/WQLCjF84MgocfHJl8dkxCxkGCcYlTZYK+VnvszB
F1U4WX1NCzUYsXh6LILp6qmW6iHUJLwaqbYc4OBZRHsJDFh675Z/OQRDYBCwkhWJz1wRf4aOlwdb
2oBhUfC57P0VicnbSk/iIaf+m6JvcblkS+3UuMBHYtOVXAZpOAQQpC4D2WGGYzljE6Lb2Hi49pr8
GwVSVenNK7m2rvTM9SID+pb22VOSkDdpYBch/autPY3pU6U8bRJVlAblPjXrTc1fl5FJi6Wfu6g7
7UnArRRGH3M/HXESJYknUWG172XpkBK6Yo1wG51PhnCaTABOZIRWYoAupK8+2W63OSOG3Rgpl7Se
r+WU3dJcvElxdJ9N2S1hVA2heOHbY5B/s4LJ1wlMWlJ+msqg0JHVFIWRsHBS5vxEqBtngIAcK+y+
eezlMaCjN1vVyyq1F51/2oWKIy/1uRW+pZZzpw4UOvsT9ReFY+awOSg9YHSkoYjKGDONPGCiV+//
f/8xZcOQNctUFVESde0/vp/rvBb9KqU654jOlS1UJzhroNQWk88Ft5I5P0qN7Hzu0lT+OmnyW9va
eQweXbkq9CiZWvjoFfOhH6KHZMj+moowBWZfpwZTJMkm76Uwu2JnhTOD/KBi+fO6aeC8Ej/NSnwR
YRXWdRBt6mlGei8zmOLOfrkWJFVNeu5GL9tu6O1em4TgOj4npbbp7JaYf2GyciRDsXtpBq1Cx3SV
O7VIEQLgcA5L6spz7BYwD8oBTFKvoEcQ0Td5OiqYQC8TR7C0gD0YLcdI6+yIocCuboEFyLAuxOI4
Y77MzvOcXFJxOpu2daks2hwNWBFIqevIDVnxpyLz8RV6TW+4hia6X0NXOklfOp0bbTiUhL5xJCkt
I3Ggks0EuDp1DuY50NEVf+oa7bLQVWf9LJNYNA8h2Ju8+iu6jsqYG5PwYXbUj4qqKulvd4IrclzU
5qgu7FLcqZRKPiRsPG29ZfzQ3vh7gp5d5weTV6yjbY9O1ErVXyrenXWSKb6CgZCHB6F9S4bpqpo4
GFftpDj7WMKIqBW+DAmN5tV6v2TIAA7e/7C/rFp0A7DQzte1mW5DQx6atLbRDkGnGI8JnFg+Ny80
35AJat3ILTi/zQD/xl49VhHb+BoeVGCi2+U1bNSASQ9+Q33/xlwusWDA74uEvDdAHVzLZmFQEmP8
F5uRZOn/+bBFLBajlGXq4LYYAm6b1f952IqKbMDytf6mPg2reHcwJtQ2qwoax0oX+Hr6OYtrSFy/
JvotgHRkwnSv5vwRjvrDrErsZuXLOsTYbaEbjcxWzUeXDo9K4WfLfSk0vGSUvHHuPPo9vW7ckoFk
fbaa+sjV32SV9e6UHJlKnIdUOaUf+IZdA5KfUX1QyLcfQI9JkG0rS/TFJAq0uAmWah9S4Ku31e3Z
nKONloZJYgrflGZ1S6U4yjVJagqE9OgS98bZzX6UVL6bt4gjUzGciCyfjK6kLeUc95VPKxIrIQad
lhquhWquAl+rgfxa4qtrJK7eMkVO2rCzGBxKblMXLglFbA8rEWM2h3FxUyHixaTnMnk3zoNLt+6d
Ofjj9K5H9jtK36RgngakzgVQhPrJY6OIwbC1tFRcmwoezbo9iGzjjAg3TXqNxoDJd0Dm/JCk0jOa
02c921OMU4pZ/PpWPfukOUU5jD+52TfpgHS6Nbs2hxAixpyEPgndZqzcA4FOijeIUZoU0a/rqeiI
d8bmcan9AV8OHJE5nk41VCGROtYRKl6yGOcVBp5ByYIykSITP1jhi6WH0EztwqKdi2llzrG/M4uN
8mNBr1mPE1tt+PjmMWgtMm915/fIEmnKTJhZK2Nik9ui5CxR66wqaB2GPL1rsm3/VegHs6CGE+c/
FEcsCkyt7aP++v9e2HVzW7j/w8XCUiXJFPHb6ybK1n8+eM35IrajbE2/CYjaC6fiHhPuxKm43QRu
nwIdaZfLq2sAW6HtSY/wv7a6B9JgEazzjCDUIAjVLPMFo0NyC2t/GMr6tlT1Te/y22zHHLTwx3jx
N3krYpLDSlB3ZAZO2S9aebM6eUd4i4JPblrW5j5Ji+PyaZFJj47iXwEyUjqU74tDgiurw7Nccxf/
mE/gB3xtJX1uLbQxVx6I+JW4qxFE9KoathlTxipVVKGyqqTpufxfhJ3XjtzYlm2/iAC9eY0ImqAJ
l0apfCGUKYnee359j2jcC/Q5p1H9IBQKZSSFGJt7zTXnmCeAvXg8v1uT/zYh+nraVP0iIDwjTb9Y
Wn2dVPNK2dEhSalfPbQyup/qim3tbWl/0gBq8VVrPpc/ijrSvAWFnGdCAYCt6lf6qG89Zd/9s8kR
/2Yp6lfEEa8ypHcGuve0YPcZXwViPEa/u0M9XsskufZf5zzh9HxpO3vc8qCfb9Ny1kkWWEkH77i+
04zib+nvysV0MLXg0xVXYEEE73E5XLWU6zgYkZQnZXY/iZ0pAjvSOo5ityETDAHi1oztTZ1AQm9M
qe+DsIAj6ENNLILl0ojHlZlDev3aqCOd7jSpOiKePTGJIVGS/RREuqDrcyrqTkHVbEJ4lrVeOVkX
jRoci21dVylROiQRBTbt8461E1TNiEwdJ9pY8zg95tNZxH9XwZXKmZkHZma5xbllsL/FA1fYDd0N
dQtaKKcGvP6YOctU2leUZxnUBueQRBUz36l7A96On3im24yvLPd/YjVz7Bmtza6K17C5GP5IkyCv
h6f34S2rlJcWLV6k7w0xvvwqjlYfMGifFF4hf2pVu4Gxum4/FzopTcK6GOZBjZwVWExbThsCm5VV
GGjxSs5gnDAWrtl0XTkuR+wAO2SpchKcHPwIL2+3+JS4Xc/nicosPDYdxVpej3DXHFmdvuc6QLaU
TVRneRbKRy7f9AI378ByWyT+Ex/GUnS4XNAJ4n7l2A4VjqGpQOEbozpWGTB5TAEdghatc/zFEgTe
k4wSKFKo8yoFksLHo24DFRBfBm5ZRVzIyG7e3u+e8mxx6Zg28EthYRYbx2RflchGEJPAEajyXEy8
aaYzkN7C1hgtgnIv8+xGABC7QROqpxrz+3uOoYEs5mU8hF2X2urW21m82vGu25zjedreZolnJNns
Zcof2W4+qnNYPgOvxw6HmpHg5xPe+F29SzT7UtMJfa19A3i/HYTogAJ3Nc2JNacNeSlIyibs/rsZ
KWhpohUg05iHm1xMfsfOaWcelOo4tPuhADeyX0dmhr9Ia8ki+goon37BlDPX1Pm0sMjaIN10N0WW
1rIAH3AB3FmaPHk3ThjKgKNgdqsffTscLiTlhjEOQKoG2NuMbPFGvJjtTmGy6m4Za4jWcLIckb22
bAnainyYy+aI/0pmMAKJioX0mb5Ojz251jIdzh18710XeYESKa/cxQRDu6uovL4mwaOuyS9osdOU
aMR6igz3bWLKwpmz9YRqNDANHISg4obXHOAU/j8sTMDTeI6y9pyx+xAk/bxjf2bZRIpW8ctfrVmy
lfvRgpXqihm0FMh2PMf70N6SfrmSm7lgOqGGQ4pD/E+hVVVBwgJoSikPjr2x+JPVqQ0QLFsK15Cz
kBLhTrytO7WyWfLCF/Wl2n4ngxBWXfpWYuRu882d1ObUNuzG7F/bsnr4xNg+HvdfMVecDjlBymza
oxwUC3urgH8+rXRwT2YqrypMWRtAkFc8N+60iVFdMcM+41gdr1ftan51ixC24FXASqY72bDUa6Ex
0n1z3XX1qtHwIO3mtQbjbAUG5TMFDzsa5LBXQffDon5WPixSEgJYeEMXVQqCzuzqoDU68UQ3Lu/g
/ZmGGQfE9HfTkimoAN4cSAy/QrJ6mdFT6J77yzFWZQzKdICSgdbvxstEwfXmi4StS9LSAiWcVNNE
89RHA6k33DSHQs4ALMghnUcVFNHOBPlxiB+GuXreEOQWO5eUPoBXohfV0/rLPsfoPgvkGZ19zoaO
ya8yg800YT1JoIRskbBsUcpPwVIYS49vmJm/jOq5LaZzGo2foxQfSat/xztdjPqLKFQPxgLc6fqO
lxZUW2JUD3lRHhQFjpwPtES1AH+fPRcSV5teoQchJjTGZ8jww95bM2ytnVi7s0LCkKfy6xJe71Uu
sfEkqSVfl268DFMWyfI1TxS3J/qC1ox60dI8RCxLOLMpBFzN//BLOFuk3zIAQcNKFJT3GyWlK+Ox
9tPqVW7IB+tnq4h2/qeiuR7wHYnNkzjV17qeLzrurXW3jd96SdSl5R51qhvah1WWnosRNLvs7y8l
4Rj93pNem4l9rT+HH1ju7kBHCzOOQKdFrMQI0dTZTEJE7CktlqmEEIOWeJTSzP/H8CxL/8sdS7EM
QxfRIDQqwf9tnqjwNTWrJnSf9E+HoGvwxMSnfQSSVgl3yikH61p2kVI8AQ3rPZkw0GxErhUeP3oF
BfVNSrQ3berfOFmThRgu9rfXTR1dGL/wwER6hms3s2InzUVHtj/JVx2+9hApBUfo6KYLWCOIaRq3
em/kFW9kq1slJLjQac0YOxH1NIy+u5j6ltz5yPt69ZpI+muTNuASu7f0mn0KJZ928T0tnqK2EfzP
gsYoIcOxNELCGQi6sGGhZNq1lMUdi9YlZliRFhPYIvDhPMiycLUq0+LKq2g27ddXuW7DMpNCzTQo
WxDCJE2jguBMk+l8EH9o23SEh8j/UVRPMwFj9AZAAaJH1iGqJgPJtPEh2mJSMzyJMscBp+JcuVvV
ETDhyat8JLpAkNtQNykSc8h4jpp523DtHYBpac1dlfvH+Ldml7yUD0po79Y9EdYXPtYX1j/KqoS6
AQVv3kIl7ULcwqU+XJpXwVQuVh9HRV9Hy9qEslYHlLA9cUhmPx/KnAQW8QbFGQGcw8FQWD/ViLlC
dlb17azBUiSlrhuLT1uXyq2lLgMLcGbeSQEJnOd+YzVnQj0lZUCzkPmU9mYZUsEOC0g7538EpXlt
++7FAgDdze/yxrVITm4mfUBJTU7vnknSWeMRF7P5kTk9zMwnFLhK6SfeaFMGD73XutchpLOPINJo
4GJOuKMdFnqfJhyhJR91k3hdINDM2AS/O6W8T4Sodb5xe4eVhkJoycU/wlVWp6LysDeW/c+zCbP2
f84mhmmIdAwaqixJlvKvc3hmWUnVdurwGVe3ZCuQllRf/xwd3vwuAQpvhzYtSpd9Mq51CK6/no88
7jsbVjFNX2Pq4XLM13f4/HL40YZKbdxXvX8Yg702cdDFApQpM1ASMgyJZVsrhMH8nqAVJ1N1/lxo
5+uCPY99XYq6ZruuuXxZGnos9TkgTyPbBEZHzTUcsm1tQsve/DVBVeygKs7mI1dS+4s+1d4pR0Y+
jb6h/rJqeN8CZ6cAMn43G+XgpEdRghniOTiCMZ/kfg8hcDV0IhP1IQsGYYO7idFwrD3cPvyhWGch
JVCgsxgonrsMITC+pDK7W/hipLh7qNS55C/wvFMguhULWIwiQ2jSOZQXd6OY7gPxiQlEwVaKdxSp
e2XldyNebw+LNYNFHk1iyz0gVFEe9rwbCgdgiMUAkmWcuEVDZc2PDHLK8BCOB2E1X+FvvExImDSS
4LI8qJN8aSeDDgchbChENip0sTlSWPWgAEgoAFUIT20qaEA7lIZ5M+X3VNlI8+SPWrGQSIdD9qq4
UxYHa6+EsEWjNY2j5LXVP0KCUusW6Brb8+Z3o01kjYVI0w4FxJweD245ZF7OKtniytN6PfXtFj/G
hRr3+FBgxO81gGHUY+ks2RlTReFamidzFB94cf1JZw2LYtzk5VXFtbuWdL8df5kLLYx/G0SErc3O
TT5422s+pTj9MxZuGYYe7oagvvpPBZsmqUWVmzKO0pydwN6f54grh7A5goYNA2Oe0Yzu3AtuQl+r
9bzRF1B8JuxX/jZOELZwE7eGOxrEJGjjmFD+V0YDujYItjEVECjlRVovAykDBMqMJ4PzriBWXZiS
20/PLT75gi0qpaDV9ifQ9LpLU9TYd2ImuTo8UKm4UMbj/XkhwXayC797Y/VgFLa0vyfUol5UMJdS
kNeqr1mYqOsYzwUeAHJBhBrq42hO/pr2Zwt3k6hltqVrp3f6OygoIJYraWBsuadama2r0+GfzwVF
+o9lkaWJKiluk2+3BoLpeW78D33OrJVaS1Wz/uzngOK58k+1wodrU3uDz26kXB3CCQwPeeeR6rhR
s3kGoRWdN/LHQgVX4/+JGN3fVKzPJZalHkQTgfNzh+WBVy8lTxv+T6WBPREWvzTWTdIgBrWgB0Ov
BVxeLZML2fZSxfGjwiNCJGSvPnsMGClpR6x+l3SeIunUYoFRAKflq98Dtax6hCQdJ6SU3cqhBWTq
WHnL16x60Po07DTZO1MB5PBbe1EpI+His373J8MqXvJhee1W+S1nENuOkdloQTmYHvdSEdPpkgCV
j4sQI9uWPopBu+tFe5cr6fZpfTQtDSJaGn5WQBAtXfRle6sXf3xCYljm9vLuDQcrEMHAjD1UPMuu
mbQNaggHLJiGt6w9zh0oa2LhE5HwM18muVtj49TaKMvmSNKWqEnmaA3WH2b7piQlHgXBM5+vGJK1
VGI0CG6gMFRQGLy2pEVyMjdzNzxTek3z61E/URN4a83lMslVJGTdtbWhVYP+MhrSv3vhUMVpGzMh
B6iGXQHrI8RMfzvgS0IikwEaGW9zR+K4W50f0OCEiWyaWwK2XUovO+LlwhSqcgco8VIYOlgHTLKt
TaCewWRi4qR24SgXyzmuVhrWlqBtaDnAkRlLh9aUgn1PL/2u4FhurgBrD+0YNoj5WvW2r/pjNWHO
yG84W96EOnlb17dsMaGlti+rmj4UyjkVX4IA0c+sMKCNaT2N0WcAC2ZwfFPWxEkBcWCTIYof2zhD
Hcs0nLxi19VaB5CxILNTHM5Ofyx4cp5NivmCxZvmnrVgfCzpZZCjNmGtpNmtmlGRtEeFZobbCdGJ
HagY4oUKt1BGDmX59VOSdTcpZjSixH0apwyTzl5WwrMIFHO3pTpzOESIdwooa57KFFjpqrvy0pNi
oPcLdpNkPG/UWLVl5RfxDk0fF6CZuhZSyJzzEl48o+7sLUht7oiuBmTXoioEejDhXQOOjKBmZ4l0
t4mEsxIZ+P+OSmy/MmLOIi4+WUTuj0vW2slIiUJ+xAZ5KVMLcJ3B5LlDg6aNlLgjd5K5/eSd8MzK
2yBsjsC34bJjbTjcLS4wEn+ri/SfGZ3zz4eR/L8dRuT1JEihmKippv63S0phbbnZGU3x2fSP/UWC
jXl/H8bcx98YtLvsMbiST49Q+doxDUdJCqEO8EKrL1sqXPSeLTweAlHaaBSsjtKHUXDYjNi1fWcE
zSf0ZtRCU8kyJarrKdKUPCI1NjYh7vVwRK3q3PSnNsAOOiZeLndOomSOmB2ThOFJsZwaop/YQDoj
/zC0fjmNAfmVUNp/U6QJpBbjtIaU0TUZeJvN6ZrclbvNvU73DclufFZXsisT33D1iBRqDDQ8WsHS
6SFx1WgTi4sUZNj1yOF7pNX17IzlAA0MaMPZ2qRz8vnIaNkBRM3VMkVqnXEF85UeFXyYt9rUP+ax
/miV7kf/ZbHmPAiVGqZbghj82fWV0wkAKA1vKwtPVAaXWLlL8YIbg3dTt5vQKnYDy82Ifmya4GwK
Y8ddwy1LUxkBadJXoJGtsfOUdQfGD0G/AcFAiZ5ekDaYbTn+tZzKmeNGqa6CkF33hrDNNLgqxnow
+NGg55Fp9CGJVFM+tFCIFb1x83SnOuvMfQYpzbCHVrXzrHXMVuUruroNmV8so7ZekSQtaBvSTmbr
YeY7qvCNu7I7pYo7qKo95rPdWCkOmJCI2mkFGT+77NDoAXbGUaaTjZKP7iThfk8F0TZgYJZw4QWg
WVTYgYOvwWiAv8IsuIO5LTx8WMR6R2+g4kKFsERF3thIQWzIgVHx1+c3i/Fawd9O7buNsPDEUtHI
RmJOdNYnQ4Gst2KkjvqIEYA6sjA9ZgFBrKNpkYP/48vz32/q/7l9sBRR0RWT74+hyaL+75Nxro76
IvZV9XNUCJzci1qA8tiG2gCZDmeZtelHmJxOXW8hGJ+I2hXjNEJ0zu49l/mcy/zQyY/Oap/hzSOe
r43OrF6eQ1Ui87vG/qqSAXq+6xpfGiML78pTNoqqmTT4pNkbbxad9F9/QmHcwhMb11kJtpW81qTa
H2akpYJXxf0ZxehsFdA2O6791i+ZmJ7cIzM2LHlpQHLS1+ZJDk3T65qlV6PHEgRy1Czai0ZuUxBA
Ka9ltJ9YdbjoKu5wgVg6AsdpXTWG54AGRNIUn0m3w1NhaiHcXAmFs4fdJTU64FowB5PGS02yfVJG
2S83zd/ZuAG5alynRgtGYZzQVfoyaAUO+z/NKAXdfC3Qe+LurVgzToz5kbPC2byNWlMNabh+ysMb
UvE8eDtST91DTUNYif4oO04E2LNrFTCuFuVg62fA7piI045iIUaB3cocajsuSY0Yyq6qk14SgeQp
Bb0F3I1nJU3piVZMm2TMF3RwdG5mQ0IgP/vEFUu+cIY5SPTC3AFfocrC+Tx3ieQrERr/ZQC7yahy
PHQfstS6mFsggLyNdFCM2kxClMTNkJ9hmJ7FgbD7a445x9qv1ZC/imOOg998oRHlhMYj91pkHRs2
lIbKcQHAllXXzjxpprKzcB/s2tVd2tiFX8ABkqQn5G3aQXKscx9ln3kWaM1umTBDrly1KYQd/abc
70otMc6M954tCwG9I8d5rFL1KSjXUTIuiWhG0+uIxcuynrOq5WoYDcyGlDuEPacpRqeLa+KquiMx
EKSoBNaI6768aK3l5XQntNdlz25pbp5GkkFtOdyHVr4XFN9yKsMHu4O8vsePFK9vm8/+8MM6ZTkm
f1zh5rzaglAEJYpa7g6eBSorT2bftJWbkWvwGvF+YxaFDr+Jb2q3HGs+H53P55+/4qqs/usQz0pR
EyWD75uuaoqm6dK/XtY7rU601BTELyTeY1H+GduJOjbayRaLC/nhyRFv73hF9Omeygm1Fe3rMI9v
wl69bwQSeP9RaQzIRDTekYAU/Vhdul/iM862ZKDoN29okXoJYBto5rPK1yOj5AjNOfPwsHumyvYC
8W9aoKpbzheO/Zl4/Hl6KDu+YVN1S/oYsxkF9kfrQGEYzZ2oEYavl9aKr/qm3heaIhU1iNkIC2x7
Bs7bQt4icVeDtJGdVIAhWqRBTA54N3W/qWUf9T4BItleFacygRTia+mfvpZMDneBDNCEvSzfTnyF
DsujECfGv4P8a5lHL+1FXm4dedLM2zbdq7qHDLZ7hMsIqcandTyl26SAVtMgrmsZSj4u1dO6ktN/
VsAVeijnemj0aghfe4bdaybv0l6+qaXmjFZMqDB92Z7uSVGDc7fPdIAdDChQcUh5cQzz5US5yUav
u3Uf+B3iRTRarxXk4y7TXcL43QxOeqp5uYgAbwiuKVyEa6V32ZYz0WJg47Ey6TJKDiQiUe8PEg3T
Uf+j5nhOcfN2CNzm+U+l3ahYVoB3HSo2djP1Zhw9ngFoSWMKZVl3iUnWCFgTTWNw+waCiAKbiB2d
CuseOt7UENq9pN0SYvMHLmr4eMIOvQTX4TL8lMqZN0AaTZt0YQNy28rjpukBLQJLuNdl1GxrpJp4
Pcua8pmY8szMWeXhAnGPlDD+0fIHTEEnxiI3cbo1z038PmIcAktJWgf3A2hCVtflgQLVZ7UTqB6k
VaFEkWAyIKjVqAaHiZ2CK9X0NFoGJh7yLTW40rR6gShFFIZTnui/3segbJQgxiXKfVtcnYJg6xJW
ohka7IQmctsnuFjafmp442St8lEfuLxck9VyfmqYUfFnvO7ddK2emcGHQILKcsUZODZ7r50fbECx
OKrO+KsEOS3zTmI7RuA7T8gJGrxFuDi2c/LkpdGSudgNEPzk6Q92JhGrKPHijk6YArl5mT0eRbul
SLVgiz7CvcdvNtHNtKQq/MOjhRluyfDCUm/I2iJuP/qs/JiCpt+f7Kt37SdYqOMe/7VQmRRwK1wm
aSPnDTnXTvZlMP40fe7lKpsIuTnLnil+J0Zz7BiYdYyRcGVdMQDFLQLOaotzm5yxsJOVwh1yXIyM
Zu/9T9oNbBLueYMobudSEcWTGJVCclkkKr3oehTy/ZI160WveZz1YwKBKYFTtgRWxW+IVXKfzn5s
x+kYwEWKbXYUZdSXXx47l82SbkaX3CAp39pYC/veCjXq5g0Nb7oRJCIkBmDPZfcx45MwmS8zybBN
SAPaS2dr4MSXJb0YCTHj5jqeGNDJKynskWvr3oAaTcUXdcdhIr0rUv2uP2IbzB2qFgot9mdUmh86
Qh1YdbcrJ5QkPkKD5KJ6EkLtXI2X1D1VVns6kV2xnDJenThtTsZEckq1TyzKmYQkjLxINv982Euc
7f952su6YhiYqixVUyXxX0/7XmwUbcoX+avOB7oYK6+B95YqwyHBXR1zmVQoKkKEp86wZJOTsKxd
/XbCEX2UIL59AAjvwUzrz+xEdopTzUdRD5Y8DzWy5PiDWFkMfwWJCG6Jr4Gr10ee/jIrzCFPPF4w
GgSaDgqnKSatOrcu1KMyN/iCrPt5jedhpqiPVwdOclLig2gGBRKw5HCRc7X+FGVLZRvta/50pPId
wf2cPwNry72EBI6iNDQZMazziszQQozYoHTlGcgt6NY5uIiS8pRFIS1QimTKbuzzzvsynmVhgmWO
3LKN54k+DRjlOMh/QSbIB4J/mPfTgQ7kJSerdAi2FNg9Rm6x8j8I1xnXzThmsZ2IP6VicOOVJqS7
0NtrBpFZLs7alXde8jA50U6T8TJribdI+yV5N/U9tHIzyvkYMjVDI8+qUxyN6OMDvA9XRlFQ2X52
bD9NHEjJl/aaoxNusxwU/aE0r5qx2m3CgpJb8nCYtucKb/D4Z6lwqA0+goSk1SLhrAxnNPlMmT3D
SM+xsp7znEjTxHaN3AFvedNlRmrs0VjJMXEhHhTcmTMdeledOz8JslDqu8ichgucxs/5CeFAWyKN
m0vjkV82FCis1QPWK+2yMMBVO3cX/J+ZiInC4bq3TBdlnS7jcMbl5BeKfNL52HZtjfSljGKTGL1h
BkDeqR4o4S4XBJGTQ0dPD0ueliUSPhiNm4BCos4CVkZB8aG3vuVf60isQmOJAtiJ+2RlTCdzhhKx
7k5Jo1VOnB5rUd+/tqL5Jqm/VojIlkhdNbTPeymyP6YImSao465zx8Wyn6qeta7hWpBeoSJHAaEL
Mx7YddAPVH3AsNvnd61NfYF2u863hg0KkO6JeuymqSP+hr9dZhi2+SMk7MzrSKh2r4vJQSEOs3Vn
M7YS7mqAWOZALL95v/eav1XbKVlnp6HQgcgjIGxqp9vTAE+XwOXWHc6KDKbDru6zah2T3XV24Rin
f2X2uPaESA27WixOBicnEag/Jk6Hlkkf72x7ndwJ1rDEWv0ojQRITlqAh8U2KtUeyozG8iOFke3K
iyw9kGkCpH0tAh1lbR/wEB3QtdTtkH9vInDON/4tLsfGkUyWAjPvhNEXjM2q/8pEnz7wU5wc19iR
FWeGZQlWuz9UPTt3FhX1iT9UWoMnnH0ivK3pu58hXh3iBX/G8rVRYQAbA9oGOJfz0N+gUEINgOdK
7/stbeOR/fwny5diwffBgUWUFjrSvgWqLEDV5eSWbhjHQXzYTDaGWNpzWFlc1cHxdGB2OJXYU2uB
YnxnoIL4i9CfRus8iSBqn1gc4LNmjZ+ElHQ7nuKqOA1YtYyNBAGluEpY0WBjCIIjxpd8ZuPwXcqU
mKjp8Ymi7W2BqhwgsSwSTAsWSSn7ZPdI5ebUHC6WU8WXhaoxcaT9tmN26UxnPjUS+yO14m2Geiod
UvRBHYtFBRwJtNhOsI86s8JLsSRs8s98rLyqvbG8mJdXsnMzdi/YknBlJpKWNF4cVpM/6WfKduqc
GeOOtKlYV1iM0odmauxl4JOzt0nhNRi6BywYgb0fVT/RlAiQcfdljeKxGYLuWcp1tHgrwSckiEvM
p+a2t+eKa+nAt2PoO0yGdP3sFH91Jp0lwK8sGgefLzp/6k3qo+Nwi60I3xzuxILv136lvfxWCOJN
G+ye326ZwgMN6Qg2AZtQtH6PUwxpeXZeEWXa8ywU576DCQIhqs6mQN/oPdT+bjbQFVDGWFg7aN3k
sret9YclC0pY+i2KjskdUimPWHFp2kLFsuKbLFDRBUZVcedac1fMv1VNvFVxxTWzY9lfcUG288AM
S4rhZP5lVvJWHOzUSskZC9eWDs8iQTsVnSd2mrRZbGqkywZbGFqbC4pkRUkrXYvSfeUl51nk1FUc
ulhVdQaTgZ26fh8m6ZH01YtcQADA0SFYbNha6UWjklxom5cOgHDMrJBd2qf9wZGW35T9kbqm4kdk
Msqvm4BQMsAxJyM8mddJhwE7LMcOj4Ux42OJG1sUQT6nki9Mw1mEQQ1UYeAd0fWij6+vXYljFC+p
cdrB45Y7QeJjElWGTD0bFAaYgAH0EHzPvWsdz1lN3sRiR5cjAebPTBmZqOPSI431maNxCvS2ooMV
pUWkJmaAq7B2hVFibVI6kJyd9C+PWziY62XhBr6ROylIvhWKcKzM+RFv48sm1a9jqbzSJLSQ0Kp/
iZOr4pUC8pn82SWQTsmtLCNjWENxNwJdZpLT0EuPOpmW5yl2qU26sjM0MLaKoF912tSgYd8IOvjS
PJy/l5uhNEExsClrzo10UirJK6bubIGxJW/pE91NWLFVlKmACulXPxHUo5xVmMaIzplcML/V8yox
raFgWxTIzxquyBjED5SUnqe4J5hj+dngx/pbukfdd/PdLp8GwZuaRtal+8gwECpxFnb6zlIF5PC2
HqguHb6VzcsrNEjc0XdgJd/cq2dd8mH7sVmhRnZxpznIoWIsfkPcV7GaQ9IzYmq++oprcG7drj4O
DFdwJbThtm4EKNIjuQ+hgVlB3wwVH/zCMwJK+oQWNP1J8/Vl24pXJeeNOM+vwr6dJ9rPrOW3RAym
bJoXYC4PUaASzbzLrCfbLSdpyWty97MjVa7JEsSd4lvGZZAFx6xXV19zijNA2CMH6i/TN63fkXpd
bknsLT3A8/XC91zSeHNvpzZnT6T/FG/FMT5tiafhn+rqkBmUI4scb0SI3WkwpS4YskeF+E4SQofw
aSzLgjPn5kIzBKSUBzShs/6zoiMo+aNj0IphC1uaj1nHlq3KWzSInEiBz/fQ5KR16SjCh9ipBxGm
APlie9QRdAFnQV3fSnSYgwxpD7G1p3BmSzanNR3uvieLj/QgW/UFdmmUM66zXJdJS0Gnn+1+Gl7m
MqYl3gZIEsMAYr+OzsJTBl5hJvHzGLaWWNXzXqN5ChnkJamOMd8W7Ds+RhN8lHGA5NiJgWYINJBC
ZsWImFE8xQPI3kqTFzKNvFD17wU/EoJf40KH4zIMHYgdVixQ4nG0O2t+y24d7ZT0Srgt9L7CAqe9
mj7tK/TrzdWZUKOXqbzbpNhVWS6x7nBRJDlHBAquOocdzRGBvOZItXKJO/5J26ii64JtknkSX3DH
wLjdNnARwNhP85CchZkRAOD/wZLJf7NhQqMdIJw0mbf61bOB7sipUPJDl95nX+IkWvnibjct+0G/
Ek1w9qabaOYFxVxsRrCmK8fYq6xoKZBKHNs15tPu8srgIKEuSvkGYqgd4r47KBHeugLGWBvN5emb
Ggy8zOvjVoxgTAd7b+z9YrHbHvXThIIRew3r8R6VvXTW7HXlSs33o6deEXEmRY1n5PZMBBPCVS47
ETKITfIxxwL1YQkmt+mdmMKbSY+MKF/xAwTUNw5yHXWUFrUebgXM4AcNnBHkVNDGLOQ5bcX1bCo2
BUT3dda5wUoQCDaS1SORmsNCurngMuKyfpazq/CJoK3d1+csZLEJKNEsTELQ8RSq38OgvW599paN
2dumrFTz/dL89lcnFCE+iQ4sVQuWKmmerAzuW4rs4lF94hW5+cgwjPCWc0SX541nLymCvK9CUJOm
+YviIS9myM3OBOd6yXzRBOEVpgWWK4k+1W4U4FX3PsIrxYDiR8281HS9H/NDHbH6Dr0/oPzEXQlG
kyfWqfn588ckH+KRvdjBnMzISJ4VIBljywESUtXNd4knUtjj06V/L2b1obfio48n29iZ7RYLgKUE
pQ/fx0MYpHuC3eOYwsWTz72cE6W5N5BIWap4KyV6T5bEoupOvMLWY30EbqOzn8Xy/TGBJCtIlYOs
3K/nsgQGqnT+/Kz9NmI/06qAlYJba5cNTHO9ubAg1D3ItyxMMeQoQHGktgC2ZIXj0/jWCqGYquxj
WIR4KezocpfDQu7CWTJwiZGfpMXuuSCOlAXHazFf4jgOG2+cjCDbNUcc3zrtoGGaLfFTe1gSDrhi
DnI09GHAFSKN2e1feqQ0k8cdGj1+uIqMzqH46nfRDixCY6K9E/JNNO4INO4hTAXTIp6NQfH1aCME
PybtUcUQhFeTc7KN1vYAL2iZz2XGgEImItKp7GFYg2izDSBDwMmvFP+VR0Veic0bJxknsIVx3ORb
BU+/CEY0OfUePMdHgYE2e9fbztMlxIKSEPAh+yu6eWs5Ouvd/EjfLEZWeXLljYQe0V7wyhOlRSWQ
rrmyqwXrzXN9ggOfOH55MMGZkUo3UEHY/K7W5LBqbMbzkv0YEO9gLXwM5R5pB5a4nlSsqK+n7Iel
1G5fi867iZMEgs34U0bhSoqMklXgcdzPXbA0o/NOf8+p/4Cn1PQUKnr9CZHaLqrW0agzg6kfY/vi
oxbQCCwobClctaQEjneoNjtu+hPFm3r2Ij6xCdQS8s2djkieF/O/GDuz3ciRNEu/yqDurYa7kcBU
Xzjpu3zRLsUNISkk7ptx59PP591V3ZXZg64poJCZiNDiEt3sX875jr3qMhypHkfvGGQvE7FJtdqH
5H3ZKTx08r4MYE3ufTr6jnFB1AT9kMFQpo76HvBT2BHkkK1+S5P3lJcygajZHUEaXyHngmJgKayw
K9XhZHRQGjQbYhLB61sEPTHNLpC/XaByz8lG7HdlYQRkcRIcy9LxkMP9guBPhoRZQJ3flqeoXO3K
Z+2zwVwDbn7/GKhqYQsXJNpD1KyTx5YJKJGz1r6s4PIuh91jQSjX+GPePvEp/rW7wdPrw7yrQDS2
TIfVVp8PwvEeuA5xpq1SIycePlDPuns3sdXESoJvU1jgKYJ6O7lr9Do/YZYcUkzfY3XpSW1sZqJR
6ADSvVI47ENoQxT9CD93jcewv70vaN4gT+7Kh4HwkSXzX1daXlGpRbApnIe+WnU0gRGZKzwQdCpq
3a3jj9LOIVevQrhC2hvxltygmoXdjegQ1zdA7oQhnfhks60Wuxs17ZfJTVWyrhpZV3Vlse9+Uq7Y
dNwakJsMUAeuudVHiWH4w3jTwsOYG4/lJJ/YSIJYyQ66Wq2isr0YX26E+wZfMt5Q6hywpgjTyrPD
PRmxNKDXAmoDLZoBRe/nPDUAFhlZ3XEd2fed0a4lMKCTmH4Zim8oP2ZjHKCswFMx0ey7d6VdndZT
057mAmd0c/oHd3RNP3q0DZeEkemYTQ1gSbKa29Wqg8foQenBpBCH6aHQx727PI5zxvY0P1hhswfW
CfqLHDok7ZQ9LS4tA/cJIB7MX+jaWUCpcHMjmbfF02wMwfRsmClfzDpGorkr6BVkwV9IYdbJ8YQP
+gTYm03SnQjMNNzI9Ei2fN2utWFDQKtgnVUSzfg0z7Tjbrhzd8+tVgQUr3F5ZIsXRePeAXFXeNY5
8ZyLKqxrVmJ6ir+T/EmftM2865rlTusQKx2flxi94Jtku1r1cqstC4hbEl8VOs4WIhRgCzHqB5T0
R9ITqumlqorXTB9eixEH2mMTGj4iGjtIrXxftv1+wdI0YmeqM7YSUGrINgDwtAX8RqdL1gHY02Tu
N5Aa4M6F6zqR/lBSJpsbj2KxjBTuIDoIqs+EO18WPQlGWwM/o6Pp68n9GSjfdeAWnO+U6GtmXwzZ
HScFoFje97G6iNBA8sTKm/HMynxP061GYCAxvJ+0U8Qu0OCS0ITUQkdq0RSr3WLFkKRwteivQB2L
19ZBmy77C5PApc73/2J0LP8k6nOlRwKJw8LNsw0DHc1tj/hPor6ZyMtZlIZ8d5dh1/DmQMPXbUbv
2qwDZ0ADtyCFiNb5WK9dOa6t0V7HiVgLAgeRNG44zVyDCf+yHRzU/X1O82lvzQmrSy7OcyHOtmaf
OcTOM+KT7OiFDITn/qB7ez0CQ7/Of4caAY+k69j46CJ27eFElUqGKG0fRIB81NZAvgnU5Vugg3S2
Lvq4mJEcHCniA4rqxHThXF5aCoVt4wMxX6REvakfrDg5GotigzgfTc84tvDi89zBYMQw1N5Dngo8
FmPhfnhtzHHVWdAMgMtJhcNXj3eF35fYTyxEU90IQz3cgizamWG6d1kHmTuJKUUdzNbbxws5mzFD
k246Zckq1qtTS8KpE6srB9hy08PAJY3lBJjFAH98LFf5x+RlrwvK+Hada9XadmpUuPkDiqL76cVm
v6phNzA2h2loj1RZxW8GCtdeay/myxSVF2GjbTLCY1LAEIPZt5zMZ1mh5zsWZXM0+v6uGrvTItQ5
rbxdOP8eWVs1VX8lV+A6H1MS4Dfxr9BNL6ljnBMs4TAPym25tfP2OpTVlbCO4ZaqAd5R8gMgiSmj
ktaIAVYszKEhAHNhW+do/uK6uxwH78REgtXFBsu0SP+F+BSU+Z82HDynEkKD5M1keA7N1h+fUzEX
YeW0vfU+KwgD0IQFDOFWMTldOb807V0j3k3c2FkDc7D5sHg9EUft/bG8wy29tccbqjXcOhxImNjw
clwKJsXyC17h1vEQNhyYtDQnzUcwXZ7lClFEextwUCEyKWLF3C7igGn1IPDO2kSwIz8d8VwXJfs7
Y8+SbI/mZ9/UNtFp1UXP7JMeaXyjia8/mcraOM7AyijdNezXygDgAdtlGTGuOkwOexCX5B54zXl7
y2H56ZoG/h5J5MOyhcm8bfl/Gq/0V2Gr7dDcCrEBSR9KwtMenBWyDN6Zcf5WiqNWwkYF+LQ0ZEmG
68IfQM2qLci6bV7S15sscneSNCIXVm10NYzpmOhQiFinNcVxq5PVm6+cu6ji1HN4060g2Slep8Fi
5VccIcKU3Wab/lhgmxvkJJL/nIFMmcg4Jm6ocdMl3S5iIYPAcg9KouFsaO7sbaSZx8UVR/5dx3HP
wmjxWREawUgBQv8Tek+aPj5xhz/Knwj48pKTxIbY7hDvwMBiQ8dEZZl3glDlqSKNlpGxqe+EA9Q/
xY68irzxNtrba05zsI7KL5vq/pGaBZdGRIr7IHjlz133y1uyE3DsX3NknaY5A7fvV+QrnNh7VcMF
wdelPCHgMrgmqoojh2uijtLtT0usWmgCLqEGMAayLqCUBva4kip9TpvsydDEQ+NO93g0sLMm5sVm
JNFxqifoZ//nY9s0b/LGf1JwcWwbSLg8yzJ4XwCu+JO3CVt8BPRt6N5lVh7dwryDmXxeWGmk9rEL
XPcRAxYrPmOGtOUgPSxIaZLZXYOAFunzbtCuN90yi/yKCjqrizuF9ksA53WVd5k2BEi9dUHOu8ba
NgN4YkqxaWIlxvYPrdA1vOcJnapV/AQW8CGM0sfqw5urC2Dm9WISN0SfegZEi9R/wAJJ0wKjRLtQ
TJzl4p6yjl7JtNahQiC3qeAtFF4LQaA9Z7WD6PnTe21vXcYdxcIpb6NLjP4WQNEj/u6NeXTJpswZ
cGrl55JDbp2dTcMusDzoMC1XT40rj3Jg7Rb5acAIbiVh9De6PCyf/LsHp06ZW3P5yhvHV5KNrk1q
dR/tLIt/4qqajoW1ks2yC69lRLIjFPQCTbUZ8iyX56qdT4ln44/wjkx02pzCkmGdybru4Qq7tnjQ
HzgbuqB8TXB4GZQMrILss5N+AtRi1rkJkYQA1cLRFxKVVi+fEkxqQpnRECWt8fip5FyNA3CO+Thf
DOd54W25SpgW+vMIeeJK3EpExNQrEi4wnCFZo/XOdaYtc9un0BbB0mdB+mqDhOXKDRiVWAxfk6LY
RdUK62CHUpJXC1zc1O4hFKzvyG2eLqwFf2SK+hc6bb/psE6Y9OJ4DRB5iuXBOzE68SF6/8yoDSrv
UgiH/QrDphr/59eE7TbNLaLw8NsCFfJciKYe6DI0Euz099kt5YHWVn2wkNsvobZ3LTRkwHGnD4mf
rmpqRF7uFtfM1rgb4ccIgzgPycKyJZS1MXyyXAziTCcmATLU1jc1RDr2++Zi5RbdVbj2tGIz8Gg8
ptAOxCaZXxTjQg9RTXX7pQvy+2B0N/CoFmt7y84rmxVxIeU3/8R9vnVQ08RDsyWAfbuTL6lGR2k/
4THdw1Ig4Fk/7J7n/FIOQVdFBynlQQuJvDCPvVbeWa/Syy+RdC6zOe9dgMuYIa8woHZc3ARR6keD
QC1x40WhCPX2EeIy5G066RrdzoFna1Jy5NPM/Io9Ja1uytFD01sg2gfGYjDFRxOzi7lkPba4tjrE
0XrBbOWF/QZYxHKJh3qdkMDFJv4uE28ED8BzAEu0MMuwpmO8dZkoqpQKjeY87uV/ybL/9x+Iee2/
E/S+qprRVBR3f/rPfzslX4ocl5/u/9w+7D//2h8/6N8u9Xf52Knv7+70Uf/5b/7hA/n8f//6wUf3
8Yf/gMOD1PK+/1bzw3fb590/2H63v/n/+4f/6/vfP8vTXH//7S9fVV92t8/GZqP8y9//6IYC1HXc
Lv/JDrx9/r//4fmj4OP26uO///Xvj7YDImj+lePbcKSBlU63NAeG4IjB929/say/ajbUJSiZFDW6
K6lpykp18d/+Ynp/la5hAcGxPY2P1jj/26q//ZFh81GeYUKEMl1Tup7+l3+87Ot/3BD/8Rv5fyMO
/+j1kxpCYMPwPAAl3PwGmsE/lVWRF4VJQXffZ8gowX3WkQrKqbgr7H/F97mx5P7ryvrvX+pPikTw
tElaOC7rgQPhY952AMKA6A0bD9qlx2JPS35Y1igyUUv+0+/i7y/6DxzHG6bxf/rStz//pyan7DTu
lZDen/3knv3KDleCD/tlDdd0n3fDqjX+xau91aT/4ov+yaEAONLItSKu1qUq1aqbK3sXjfVyzoW0
0CC6+bxuVRSzXUqg+bahxipS5q6fJdEESbG0DDT/9vBcDdhOjchuhocZFZ3Fd1uQLMx4u032YeRx
SQxF/xBlIDn6qssumCVvYytv3tj6spxn20RGPPe2wvwks5950uLfVpaDPXdkhJWloCVyhHvIQ8pM
a+jdXWmxJW7DkogGNbE/WUbLL1rWFKHuWu9ki5gnt0HlmZdd/uU4SCGXnid2pSdLEjSz2TyOHboJ
O5YjGZxieBiMsCWGOdew23fQPPVYwXHXnekn0rnbUdXa7exTIjQ261ZhyrN06qXfRI2B5r+2zVuC
z1DHH2nshBZKBGN5yMulVb6b2cVA3tSNMSjZfyfEIxR5jo0KjQCIvE7gRc9KIxevUZHFYWBCOYFX
noaLAqO2JKyPlgGQXWiTBgU4XpoGqlcP1Vg0lPpH6xjDgHvfNcon2xMqZNXUeTLZ9noY3uh+t6uq
cpv8J6KHI+9P01UelO4caU9NkxmwJbKa/7lkGw7SQ17UddnDEKN5+8YYEhO7B8t3doLYjmMryO02
LZogG5sse5GylCRYxtyUKjDjsXC9lWPWzQ3/dUsy6YtU0ZRZA7IGzZmBNFgqVvKsDA37VUz/hqbc
HlryXfpSE9+zB99x2MAiDXV2+2YXkarWz1PnbhcvtoZDM6Ia3pS6nS1XQMzZTUzpuvMprZPMLB6q
xo0Q3M0j9kA4+80EIb+2U4drvcXXbWKoXULEk7hCh4zFttekojhHXSsSqIRpTej9ZEdc52kZJhNf
DSqD344SsSIJWgXhIUPdqOVDOLMnAn1pR7ZOzD2j7rUsQTD+LivbJJlUm5PClX6DQU/7FTpD6QZm
Y1ezbztzMiDLMIqcaURUtMX4voSt6tcujoIaZVxJPV5MkPYm0rsjVd+1UGVSAt6zmHVdPHjqtTcm
doBJrTztyTVtiQTRRFY3fC/uAONq6Jza6k6Wk+UTDGhHb4XHvjhu0gzKzqDJrwnMkTospT5CpHHU
2NNsUl/adwZH0MQuRilRB32hm9P9rBtV85V5etejfVnKtP8SyLvYLzShZZFKOp270UH1MwAuyNZm
G5XN79ImiBLHb6mlM94B5oQvlUA6esk9NbUfoeMOiE1HjZ8EFOmHfhzcGkyyKEfnuRLMV59FIYbm
Yc6LmuyN2UXukMTl2PBsVOBAG38Ysj66oSmcLvnMO0Kgb2mZunDfBxHp1VG0PNkKeUzT67iPVdg9
uzxHPBWGOzRS+dIgW9sXaZijRs0Xj3qIMY1UH62e1AYCz7bScWuGi5agkHdar2OG4/Z6j6SY8Mm0
BbYz8r7Q7htuKFFu+qlMmT21WVX3zIshAsJu6208x2in4zgHlW539egSpufVUUawDupvHEDQgcl9
4hVE5ltSuxCmsyTT1vFYfZKpNJhQIzOP4JaM8Bwmj70V979FVDTa98ziQnvS7GxEFjUuWqrvTIP3
TrZyeWPH29hpTAvJ2liYo0ELaYwp82F35qT3CZm2Be251eLk8iv0MbeM3psFypEWIg5SIByyRNuh
BIu1qjXN4HW3Vp+1UNknjZHcJesxC/iGlpioBstsoQHvBkReHB0q21hoqGfeaLmsX6OGkCQ4tEUH
JD66ZXXnrp1oQdIqNyLfsIVssE6cykBBP02Rop2L4tbaS7sL5YbhqRGEdjRlJPaZUwZRx2hi53c1
FKM4wfRvU5BLJtAFsO1atVy7zBGcWkkuo44xSWWGHM5ZlGVuDIrf64aL1nLXvy46FtnN3BLDGgq6
ASlMEKb1OEOTV3XNnj/D+8saChyHXJtDuYhno50IrS8bL9HZoXVmTyuQLgIqFOUVnoUWpY92ipsZ
tnToKCnf6VG9dTFIYT9UOXEXm2iS2Qwcuyd/ogi1enl3RFNMD41lAekcZSVmRAgtZN/ODQdy5IQz
sUxWFtkSTRlqLJp7paUvZE/W03edOmm1+ATAOO4p0iPkfzxYjMJ0dI348/oFpcUq7cPblZhNnnHI
OTErn7O+cPOV7XWZ+WOSCqqvFZptc1eZ5jRcqkQTxtr1eiPxl2pQ9ivPdaSOGiiR8mCNOaDXydAT
phh1orpLHOpC31tFEmVvTepFPed9mhiYDzCBEJbGBkzbLQObPwAbTuTsEczmAvMmhK8AP7NgSzuP
dW3Ba+2FFTilCSLGr90Cy4Mxkb3gxtE3JwzhYKbg1B2bSpbBmBU0O8sUfrMKhsjeJHoa9KXBRCqM
3Ys2lBy9Y+xqu5Ah03Nix+HesqLCDPQJ3xi8aXwRXZ1XRGU5QIdag56ClY9HtkI0jg0iwM5EmmuL
+5R127QqBavA0Ulz3MwzaodxAfG+RESlTI0qpW8vOkvCsSGI3soLVfnA8hRCNbSIpQYMkTZ6Kj+I
Vy1QsnZLxUjKwBxfII7A8mJMVFzogrMUpdaK2riq8Yh1BYlMRqy4T6VMCoKUeab8BuzROp+K7imV
rbtXMpGrqRP5gSeRPhhQrf1YKkLgD9YAQHqleeTu7ZqkmjUiqkADF00zPblo1i3ybmMg7TmRRS3k
hczFNuYYcNhVFfX7UKUadtNwBI6QKvNVRBZZynIaQnzsHAvWS+JqnvZcWliGN9FczT/urJv7uuQd
iqhs0B94moq9q1KRnK1yCYk/6uYgHBLnzXNFdzDwAJ7jsZy+bKOfr8oiWC8vphRT6xAygfZwSnf4
zgZSmLT1lE9W0ONNRVWSDudJKIDATZs6K68R9iGVVbkzUmu+p5Izzro5ODsOQpsf24TvTFROt+4L
x1zbSRHtOH/iV8kvheDNESWejaQ5ssc0yK0OdOwy15s2Z3oIKILvvfYCvUG25YmUq1ykRxBKyIP5
hnZ6GRmPJog9a2UyRH+ouxxmR9KAsYg8YJse2EyzXQjFayN2opYrG1DOjX1f1ssoHjDdcU9wk4bc
Gja1dfdaxXE0vItMm9D8RNC0WJCbhExMlSey+0W2uvBzV0U/WeXyFs/hnEPfAa0HFyJ18Lb2YA/4
fTKX/pwddlvO0G8cMVuPLbfwE3Q07XOc0kYLlhQYeq9BFair23tvwApSppZ1X3H9bUf8rqvCbSdi
Q736WBvKFE+daeJcjm0r27mpgMMGmhrHLQMip7BdRSpK2wVGCtC2gnyHPGK280PbNeMpxzWznRxj
+mUyoNm2VQ1qV2RxsQ6zon0WM5IKX2sULGu9RylSEKsYYry6y62iRVOTfBlGTMAdQzk/Xeb4aulj
gtC1Z/WuBDoDpY3lfVNUKLuwZ/lmjso9M8ytYc78NOLiW8Tl7+ZGsxgnbQqoY9K3yNJZqCU6a+Im
YlGTd+EPa3L7lDdiXqvaKoLIqvBScfSKQBl5etUHouOL5CZiGhjEdDMh8UaRfrIyA3Lraa5OQeFJ
prGkpowJLpReedmW4gS7pMHOwxrICyeXgDQDMT5ZU/FMtV1cs1rLX5QQksgVRwUTo5ybji4KbKaB
c7tQyqUfjtdJ3ysqrIzIH5ouPDSzbOD18QS0RvZtC+9Xr79L8YKKTmzV1CG6tCYo57JjtzMPJjpv
9csJu72NkUjJLlpFdRKjTHUA4pvzc6fDNqzVbkjHl0Z5WOD0IvSHKXTe5FigKMBjuLFK1SIgNaxf
uSgFoXnhs1B1Xq5wWyZ7p0ZdmfAdLXEtr+xt413mVctDby/Zrupj8Ry6JgltNonQba4NnJiVIC1Q
enfKBbueW1Jba57zrrfLU1Iaj62ezQGZtV5gWcAKy1tlkk5nUeJQWxBgNqJC5538prg4hML4MqPh
ZdToqJzuMU6qh66Sby0VD0PvjjPoLeITeC3i6kHx+kfTgLSmtQ9l7vlxC/nUJX8+9u5VDq3N1ZNV
QqBuFVnXlBRie/mua3FNdRy9C2q+lp1JagUKzgOqLPsnTYFUWx8JNu2K67a3p4Nrac+F9ZnGMwkw
2QPTE9AIrwtprbIcP9NWe47d7hdvvk0Tw8chwI4bdlVF9zM4qXDE0DIRMJc8TKp+o3REoarFVLjo
CWYN9fMZ3bMidUjYHwx7VxEJqjxgBnF2mN5chfv3h0Ew6JprJPEI1EgtiKyg5Ebq6+yUflKNRBks
DyL8AqTRIDeWNqKNTgwbdTP+NeYjldWZog1FChA/y4W0rsUXeqj3RSMVzJb9r4yRYNeim3TKaM07
9ji34jkrkuvc6B+lBJM9WS9QQ/gG2+Lq5d4pZePD/hW+VPaRIJUKAFrfQsYThNTecJCxuCoM3b07
I+XAGUoR5RtWQudPwC+utb3W6RdXj15gMb2rtIeMgdAl7VGcd94L6Nxzszgx7ib0yb0HAGls8w8n
1D7iyVi1ysORgZOBM8v2ODx0JGmD4/eu4YdoyoiZDCxcCkP+lNQVMS7btm5JGWnWTv/uxI+lbq7q
pqNHuWrTTXosVwtaWwAlRbsdS3NjJW8ZGSDCQySHK5RRQbIpgcr3s3sIFVhfTf42zRblMLllxtEV
yq8zlBttyE/rMbQSMlKQ/FPxRN5HodH8WT4rJRLYP6qOLHOGGlVSIa3qyX2p/G7p2Iyihauu+Uzp
Ztl+NqvCb7KfkhqEec3dQIyC2YhDPTDNr3KsV49jw2/SvLbUH1nzOTWbtn4a5Gst9lhaHk1p3DUt
gkjjuzPiR11Tb4bGQxwXpFdQ/mRNRThyuI2anwS8dEJEI36PqTxVLjrNrA9XS0c0Ba9vzEp2OQLP
cmaFvkE3EQjrq8kzTi1wAquZrZVXd3uW9w8jjql5WHcTutqxZ4eM0GLBwUvLOoj5XHvPWcJNEaJN
Xxh2j5FcjbHxw618C5rO9zpJWiG08IFVkW6R/FPMyq+0ZaOx3B/URi7lRs/SNSzc3B/SZwkTSHh7
K/Z+ewVWeJiK5GH+tpfPAnxniIPhwWnD8dnh0r7QTZN0DcttGw2hQ5QEla7bEvlk6hnvwLlO7xLq
l9ysX7NwY5v1gz6i4e29dRdBCIDGbnQgHpzfUfmjd92GwjxoAC/Y2jD5XXrOpr0+Gwic553VX2dy
eTnXVkktARlzrw0VkWX5wwz2UXdx4bd4GoYpwZDCPgn5fYaZna4FBdMYk9vBUiMjhrEHy8hRQtbM
elRZ5BuVca+G1s9oDTyFlqVqNRRv1k+NGMqyIThy8Wtm9TBAp0BlhvrWJohEcTngjEx51ySRtaHx
5HgQwczpYRktPkPK4qjvfhgzgV6LCCJwViJ+Qw74OcN79eL60gEm7ttjDqGIcsx3WCHEpvlilsR2
mT+6QSQ3i4pA1tGDg1RHh/iXaA7il+apoFXBclxpq6y55dfYXw1xR0wwcgsdYKoXKwsXblgVCfsY
1KiTWW1Goz5wxG75lomzNe/TGT54vldJ6fkCx19BVFsP5gflagxBPkRfLzQyYTpkvHV/1aBtJOg/
RAdWxY0otTDyhnnrVyMqCVIOErZkLXoE5iXwjTFQ5UaCmHhEqObCYXAudYzHOesMX1Y278nhzuW3
KB3voFCbUPWTmbGwima7p5lnN+Um5D4yNUjw3ETzchSMWj1vIqsQ94OssUtRbfIwV5umZJLgdei0
WXU71bte6BcPdPYw8ZqEdXST7qREFxAjGwgWLYJsm37mQZ3bHI5gzW88lOhXIXzEjfvCnDvGEFFA
0BzHcK3lkJGg7E6T17E0Xpvd7eKWT3lmPkH4CVpKkkh417SkcCM7s2A7Fw7el9XBpe4u7kCuItFn
JLnlHk6xBEMqUbKmOIyoWaf4JdP4ceBemsxPx71v6jMtbmypTeqgQDa/Z7yXGi614pFQjbuFH6xZ
69sF+I9ycQtUPq1S0Z/bUl9X8qrSs2rvvWJkrmb5LQxqh9qjuwmOGWfXw0NbfQ3jsz5nVBsYOYa3
1jtHrlozx1kL565tkxW/l5XNu9OMMqoq9ldTHTj8+KB3IoerfFRm9zXv8MrtvgtlIbArQehZdzor
bK2fDqNKDi0PQW14dyFel56/T4rJIxKuV3jwD12bYIYpfc7i9UQgZCfT9ciHsMIfojSwWT1rSIJT
Bc0C1Fvs1TsL3HAC+s1J2N41kJ9L41jr5aOTxZ/M3K7FbOG+W5pV46X8Iof6c8jlNVHzi2V6BT8L
DqU2fl24PhJc4CvdaTcasRwYSjbJBKKzeSl793UIybGuZnmvJuMpJRYytvnIMR5u8XmoOSeTnEN9
IjO3e3FvEjx9IrcyHPnxPGoQPkdpHOZ6OWlF+NMLD6WSjZlKgFbX3j2ypQpPfeuCdWI/K5CMNFAg
Re8HR9wephNGv6s2Gxdh9dsRCQB8yntFK1aEbL/nLLBscLEsbQv8bMzcSBfntpiG6TUV2a86hSJE
qcgM4bXXxGNqh7c9tg0puCMQDZBAo8j8HaPr7H2mYUJeoaJDeqNk2XRQf8NcMCe1UCXoPXql/DiQ
HoCXgNQV5GIhQ3VMDQtuO0PubJ4eY6x95SZrV3usYmDBg/XUmvFjZH/WFkr9hPQ5WHulYSJB7yhi
xuQqE/15sbTH2ca7LcdkLVPG7m704fIbNRprnwE0LGKWwQM1SDgCSrSp6XLKiSZ/MOSE8ka3Cz/2
gH4VMqWdByHV5jDTkdqnkf5MqwWjONmi+WgmrHG07PRmZVQDE1PviWVcorkPiKmfTCazdpxQ5spT
WrwtJbfoHGtU37yVWm5ca2D3X7yWEyopeobXPETvQMhJmugPCU4q2bePNXxgsXQ4puu1l3TpM3B+
4kjKlhCiyPlgTPpWVNZTlhlvEXz7sbcY/XPieCHUWsf56vDkFq7GDY36oGfgvqjTXOm+8ixk7xDp
AUbobb/VvIlbJYHJqAKHToUopkuS4cFt2uWdVK9AK0z0UcZ1hOzWI26d0LLEfbTJ6reJi7U2zF2S
JfeentUrpdhRJyy0DJJSOzD7g+cEbea1uMKraW/MAAzToXSuJlK7FVso9WzV+kcCBwpY2aWN9btF
R+pctljU0a2L32UtAvbX67LCP7nLEQYXU3w/4nOuhvR9RFlo5x+GmrY4A7fZOEP+wuoVE1+Eht1O
yrvI4lovTtJ54l4MTLw+sinWZub5WmttqxijxXgp4ubauTzTNeFLeMYyMfj2dNsONb6NSoPbnRau
vo/cL5QjgU3iYVRZ5yrtToloViUtSZtjkULuM8n5MlvRcZQFlarJ27yXu8pBZcA88OhglCid3Hex
XpJdflH9iL0MLtc0bZxB+IwGv+z5U2uWC5CGx1mET7TQ/qI1pAUyBBZeMGkz40+G3AhVo5jD3o38
uF6ee5tEDKJCNFjKRak9Ldimimj6KeRBCoisHUgs4e6cTh6ILfDnnkTFtHmGkkJEF0MafzLK7xzY
nz1Urx4o2rEYDumQMNbBctNlh2Q0f1Qzb02uFoNAT9H7CLER33Fc9FB7yV9aFZAk5nFZRebeUkkg
STrEOeVDKaHuoKaWAP/H+l1W7Z30PKwMeAPx9Vu/Jrtb5/U3e5sAoSo40O7eFI2vIfWbVb7GA4QU
i4EUYbjZmF90AxgD/dOg5xStdzWRNnmP7MoFpIsWKFUdJGLIAJlLnHG3WvQwkMv8uyMZ7zb11Ms3
mb7FQJ5ZPW4ZyPqtdsY+MCMMXXAVGbTvoffqkYU5YFuuOt8o7U3F9HzmkR+SmJpywDlM9e3+dhWK
jrS5n7gidDKDY3zDtF233AZ8MsJ5LwYP4iovHPQ73aUONFULy3OohxeAX2vlEYikY/J3Ntqi4Hwn
CPxyqKzlxRns08BX8UgNUhru/Zxwnqw5NBasmnTEci624wwjxSx9e6DAQsbWd7iNZ+a3C813l1kb
IyKfsAMOu5baT5/gAqYtK1vbN1PGnghiNFJnCOrwEwWfhyxwr1Crnrw1Hpt9ZZFCeU+uRjb8jrNf
TBwpkK86wLzeusTkHJJgf6MRMoidiUNGdEolCEQidVtfA4WRj5Ag63kFbI0FuIcTNGhIMtPr6Aq9
RkRUGqCm0nlfuCw40d+K8SdB4Jf102qSxlqvKdd5ygfSfbWM8S+5viXxrUb32jQfmfpumH5GDWec
FvrCeqq8NBAe3CY2UGXrIts/LoYZlP+XtDNbbhvZ1vQTIQJAYrwlQFKiJGuWbN8gLLmEeZ7x9P3B
3XGKhNjC2d77Yk9V5WQiM1euXOsfRsovNZcsV43qv/n2Tzl+t/UPCVQlod+k2KPhRBMm0YWFDyoC
bQ3SGc0AR74ACZui32L9g63uBn4ZuNALCibXdAyvJjvdFnI8vw3uNO/dM0AzFAF0eOvas4dr1Atn
Bm/oaFT/KXc5TT1+N3GdyrEQSGSKruFm4i6Np3ewQZsKgtZED5V2rFuKd4rtz3VNOX6mDNYokNPN
8z2UAf2drlLcxIFwMnDdtF+rjo46aAKzfy0a+hxQiczUhQ1KQNH5ju2Vat5TEU6LXx6sjgQ6B52C
TZwPiH/g4cefVsXQAr0AMWbvUCjBpshkTF/CfSbHu1rJUDXQNxjUHWLkBvqWrcgrYXYjouy4NVXN
DRqyqmHWYrYPuvAuo7LGXBe1LK/DsNX8JrR6W4yIH1P2SpsIxUDsQswZBeG2f6Z9Ba3Lnc+0kr2C
SAZ+8jPgTVDVKhHhtoUQS5O5LLCyHCm6yjHH2rL0uyg2X0Jw0JuUqlU21NkV7dofqeTF1Kz9H3h4
odgAHdDv6l/C8LjmcxShw3Kq8NIzL6wAvHCpHrQQJxzb1lzLa5NtXtUJRzbHTsJG2lhX1McUuBCp
dP0wJAkGlRmqjUNINXKMDN7dNg8dvZJ/KQjdKhgR++oEI68fQdNMYAomCFp4XvwigjhpVxwaIXPZ
WKPGsSqQFgKKcSdKhDXDoEUorMe4OdCH2UaHVzzJUoi/jBepBzvVHjvDvwl6/6edceDaqqQACx0e
sQiFC0dt6RTnCoZLvAbrJ6/HWWSvm1Acvw2qlhubTqSz70EuteTfkoZ3hVpM4jENJkCGcm78Mwx0
PhDeiYPcuklVQAuK+NXRqKlMA+FZtpRP+l4WRNcpni6prLzYAFnweLY/7JTSpl8SujS3zyhNW0K5
l4dyzsh/VLwR08G7D4LRjYAxjLJx36uUEILhoE0QP1tyhd6XN4UkPwTCPGQ9onoWDOo6xOtcQHmj
DfgtmmUfrelJCcdHo8evtE3eg0J7t4v63Wjhq7XNbVgG16Kaa8nd7yr+GEaNLL27GWNUnCep3uat
FD/MTKrYypEE13ZF6UFwrHk5+i5AGOzD3rpImxfwEnHY70MSvxb1D4Aot17jX/dtiUyLSjN5uIJ3
8+5PxT0NvLlkKb2gwLzz7EJCLWx+gelPit/JkDOpqwk53QewrWq/vZEBfvfGCFkW2q1kDq+p3rwp
6LtXXkpVMHUBDgGVANgNzdfMrd2Ydrc9sSHpqAVV4sK2xCu1UaSM0vLVKBA0TlKy09HoKNxJerej
BMNp80o8I4F8bKSs43oyetdmm6AsLTk2CNKAv1JCLDcMyekDgB11WSD72VxIJda9oAV7SyP+NviD
w9+1vqseDlph8GBo6RYxLidKwr3dzbKo/NrkA98t0KVkW/xfagN8sRXM0iJc2beSSHfT0DkB/EKk
im6UUrsDcOCEfXA1wtaqkMM1VG3DhJ0ZKBnQ7PXIw3XEvQIsihX8bCLU0xVkIDr8cszuDWrPpoJ3
UIZTD69/wAHa544OlII/JbvQOSXdpF+0eXxpp8G1Kmc/qJx+s9CYAE7qFhWtpDai3qrfZmEyP9Sn
Q5MLR+M2FwZq5Sjsh+qw91p0UyldmTyqzAiOgf/Ex9oGinw7osasp/GVktJ0CRLjgxr0bM7R/DYs
+nthvDWS7n4a/OEyKOlAcqs/9DFmXar4SRkE2wc4L6FtPRUcRsoC+rMcwI+jSR4UGAdGSE1q/g6s
BUVWneoCxHx01TZGZEaux7sAFGsAxKTQLtFBHRw01iXeR/zPKf3BYlFesdWbCmQHzC1ERQpFv69N
qhOxHCqUrr23KScmeokp7Wg1zQ0bx2o6V8mQxPaH9sKqrezRNjsIfDShcriJRavs+xhpN3z8roIh
0V79+R+oKMCYaUkL1ShIC3ixuLJCPwfA0HOHKQ+8jsLFSGurTv/EbKqypTcKCYffZfzUKGe5kkfN
zwaUvg0C/aUxlcdujN5qhC/scNpCz/4GLtkpKJQbut9QbEJHELE6q01dCWM4t5PBk2MiEPqugpvT
N62sNRS+ezJ9Tf2On0rodlMlu6NdXYP6SF5ghhs4PaCYwmMX3xueXQhVR4Tu3mmaBkKQh5LbpSqP
w52Zh/5hgKMPKRdZuahCdcFCQ22TDIQxT3pI6di7YQOAeCz75zKLktQxBAVcL0O52TN4jioeQVf0
aQsFO3jvdX1AQj19TVVkOnWUsbBQrcg/fe12Eh4y0Dh+7cfOj4mKyaPfeDnVgtp00zFIL2sPWZYm
TVonKEtAZ4i3/jLFqBx07Hl/2XoebtqhB1vlp/+0UKQcjbUWRlXt014X9xVWq3dl0iuOJNoPJQb4
MtkT9uFZoVBKr82rUZXAxYlefsYh2HKi3PgYGzLdhoPgdrpIX1nZ8Z6fjEFkF/q3iha3e+AxAsxP
9ZNuGZgQvyWToJydO2HdygdoptQc1YEuPSibfAt0Xr0pI1Hi1BXxktBDBAgo0EdbYGEUySLVdgMS
w10Y5x+6h2x4AmUMz/r2t5+XopzJxc8Fj0c99Kc7GY8FwmFTQc7yeGc1vk7LRErhxquR8C8RNLdv
zELcyQhT3ZYjVq+5bJkPVkfG3FnYioZ5tZOKmte1ZVxPenwtaxDtKQVqxQNZa7uVSlBMYdo+gjHQ
3VaNJCeWJ3Stovm1JY0V1R0lfUZ300BMOLTvBvRvDnqvRbB/xnaDvAbZnRn8KOwAI+rGSB8TfSp3
iq+qh34ykfyTytZ0zaEWs1oL7SfebcKdSjtHIVnoCI4bTfqjMLH0smSNdAu9k71eGfYTJf1XekMS
rhcQtMtSy8DP9xpWuVOyHeRq2uqtbm3akEy/RI/S8XtQ71VsIg9medQ0rYFMgSuK5dPBqoRNh3hV
mwE514twuidvwaADNaYuvtKbYVSBMyZjvlMwjX+mbglkeEv5LM+IyVppKnhJ+GlFuTLDwbjcyD1g
FYAoSaSSR4oRWnyoTI4exgghhVZvjo3bdX0/Z+BGXWq/o6wblRstKcfyppx0DYQsaaH0UoPriZ7H
ib/nIKsxANpN1wWcTsQSgQ3QGO9JxtOwUeN7I5IDbMQ7O6B1LNEUy3kxNoO4BeM1NNtKHmPt1mzz
ksgpRNzugJi01jd8UNXwMUlzNOlGryuAuVHQI0CUeTUeshxk9h64KdEo1mDuFaLTqdym1vRaN02t
IEphT8MBCAqyPJmMhvJWVmr9OpdT+ZCoQpacIO2rtwTsiBPZ4UfhEd12uRWpD5YsqluKJdoF8Dpp
H+dIZ2tC929q20jIVwL0rAyd/A4dAd54wVA6UFTlRxkE2SbRszDbyJUc/kS4Pb4nJ8oOpgYfo2m4
87xMRzCvJsxHIS3HUUMJZUh0aWvw5WDbYCrDGyQukQpJ82iuXZY7CVoE4rETeRrKinsFh65r1Zqo
0WutT5ZXZaAS5tuDtFqF+AbtOU3VYmc0Iv4wg0FctLIlkD4GJ8zt16HaIKzxnxbF62bTZU3z0JAC
31t1QrZb+ONhtChr5rFUUEyQcuU1ljEfUkRAks1Ojrdyk4XadrL86AY+IjIuTadREg/9bFtptPep
2TUJCPMYbXQo0DwjI96Dz23k0TQHCUuagrJGGvOeNMOp3gxINDoViEAgccXvMUcvJjVj7ckrjORu
irJ3tQp17NeBciUJOQLQ5GCnybPaSdaj99uHFQ3MKnnoTIUGWtUfBr9WdwCNJxdCXkljs3+zDQpI
uhFn244Y6PgFqVPgYeGZanHg+pKq3aZZhcw5QfRCDoxZ0h/7YnxyX8BpGD98gYGjlUKNNwhNLm0u
QaXST+8G4QmybBBQtOYmC8lT4FxVZrzEBeKJ4IrC74ld4KHZZk8tj5SN7vHeCA1+XNeVv9tJrp+k
gmK01XhPeVDFd1Jq4loOJInzHSs9Cl99mF4EI2XVQmk3UmGGbkbK3skRWlVlRL8pn4kmfnIPuhdl
y1G2lQ9vapR9Tgm4EIBI0QPXqQboaDImHkj42AOTDWjBe21SKXxkM+71cb76mkhG4yhBeyC3f/Xa
+GTk3CJKHo4HH7TtrkyLjjxheJdSaN6TR2GhFFrmGC2vA0oMTFRnxf0mQJ2AGxW5LC26rIdw+u6h
RYNdBwCalxGKl1MHusDGS6AaFVPFm5p7FO5frFKNtoUyPrfwd+6lPNRiBwpGhO9IdJiRTJ3wr42S
JLNDLsXRVO+7l7UZl7DyQ+TiWYPC6WSVoB4MJqGJit8VrRan1wOUXQftfkjT/hKxLe3NUFBoqb3U
ejeBIYdUS4vgWhrMp6YLug8ZhgCUn5qOaklEdXw7LW5ji/ZxqrYAJaZqmO5wbsestvf0/eQZELcq
xY0n2aCz3yL7I2LtxU8aWBW+gSCH6CAbyK1s3oMmDH+Dz/qV8qSj4GAFzYeaVv3NGCJk75lhu6vB
Jm70RHuUpIoXH5hmJAfzGjwdwO60H9yezqFjGZ3yogaI5ufKRBFSAYbiSoZORz+xZSbcKljAlHVs
ob0hm7yFuXhfAt/HeLj3e7ZlZPjFd0pk2YVixf3cPL3Dqe33EAPOVv1Ou/NGnEqrXP2V4n/B6wRc
Kfxuo8Adtwit4D6RQrrPE1yJq6iZoniTqRbannQy9paCygiJnaxeWkYb4radzQoNmaBJUd4VU8f3
85uHXJX112kaTF5sSk0FbJLat6ZBB0XS8uIar5byXlMaVKYSBLFEDQZhVJPiYMjIKCoVShkVUGDX
kwoUjBJ0xDpL+i0NaADIJfIrpldgkDgOWyvQbhqZto2vlagXJ418GY5RsctazInZsZTmYyV77ygv
bMAX3k6tp5Arz0KtJkInvYcrlUHZgtQcND5h6kZvQYp7xreysCZ3jFJSuCCApFiVT0FoHawxqZ/i
IsMMNi9BLk3VyNNBCjcRRIHXafSostXZ8OFlGQ31XPfdZOwRJEl9W3f0eq46j/Jb27B9ixTx90Tu
PzTeGBeVJX5xS6DAS6dsZwQanhZNMKFWBp3NKwHNQuSPM3/H0UwOIKN4/5UW2maFTL1DoaIrFNJY
k4eHq6GhO4sFIrvWhahLtCQDMI2VS6/uKmo1Fd2WEPnk5yibaze9gVdk64/45bSUojKqwQQ8AZsg
H7cDIO7vo2nx90GtIacTnkQzJaSceBFLlXEjkUWQawCN+U2D43UYmhiQTERpHmGJjFiR0/bNU5BM
nK3ceB9Dc9wqsgYQmZj0mEzGVV4I9Boz4Wt7xF3NjzQX4UM7IqoGqtZweughh1JgoEB9KEZSsmiI
GmrkTIry0SbxrPypC1fNp8nFZoKKQSWjs9V7xdvQtfwaLfdLpB5zmabZKKffjJDajNJWN1aISmY9
tBAVRostXgY20IqilKrHoW3LFwrnaPmS1DoaJjpO6XkgfAaJN1eAs+RNXdjvVgsYL4/C/DLtfPDO
nar+o8O2PyTArztc3r30xuBQPZZSSfG1pWxRl80vFJ54vcnVLVp/14E6PCsSelVYxP+QzNJ7D0wV
mGyq4I0sPARMlQQq6qghZDbicaYAaKOwC+0Mew+11Otd3NnS5dCH4xNeetVtYiLpanp+bTiJpz61
ZtdgzKHs9MH7URj6ozRFH1TemFGj3U+F9Y6I+X3h93dU0GPsYFUVtSXqf5zFZAIgkQdy+Js3dQnb
IEeCYWPyWHyj2yZ+1qgjPZt+Ht/K9FM3sQD2aRWWv21GD75r7+uvRYnnelVKvOA7L3gpGrlGGBDo
jbg20UySCTJad5HXFmhhLOjMMubZAyy6l2ztQa1n9L/qIwwMSHtrjLiSaCsqCIp1hlJmC8s0DYy9
bE2eKXZHPLYhlDKzgwHl4hDjTq69S+/9g/RNuwS/aNzae5AnV8jsaw/WN/v6aw6deirA8H/pe8dj
z7/taGzDTMUw5DAFC7fbxd8GV3Hzw/Q6IKmGjNe+dEikrhBBtB2Uul3f4Tj5/jVZSX9VrhiY/DH3
WfL5jn/Lgv1eep1RZxJUwmY37dChmhl9l6Xb7zRkwZDrfv167so5/uDReMqCJVk0niz0wUjh1qKH
iNDRvgkhxLjyznfoNNxI7MCvh1z52sqSLAk2Sy0VGItDc6gg3iWq5Xw9gnKGj2mpCGkIQ1NU27QX
C2rbZeLTRoT66Rh7EEJOdkvhMH729z1F/p2yjSjFHNqr+sJ/Wxn6zPc8GXqxfp6wO1NTUGsMm8qd
Mm2TIDA/UtYrGwSEcXmfpE3jV5Q75UvEllV7xT7qVC593su2IRBa1wwZfrs+E2+P9zIZg6Z4Jnpr
Ku+SUhdgkyz0md+/nuZnAujpKPNfPzoxts1LrfQF3g/8N3eyc3XvmbWJVzgiqDnUqTWa69q0FuEB
qbg8Hw0+K64xB//X5BqOhxsUBFvUbTEFowaM2P7KTl3Y7H7+mIt9VJc8Pophlt50O6SeM3fqP6Qt
9kkOUjxAiMFrtS4uzGsDq/OpO40CfF8D6rKwbaHyn6fft7Y62ZcqIpK+6bddt0FbLy4d7cO3+RGR
a4MhpXuwSZ+88TF4IEWF7OutnaKZxfvVj1gssiw3kmkEPlIFDhosjoLo92W6Dx0kaV0jv5Rc0/16
VymfQoMi6ybYbEPVDdMUMzH9eFtVnhUHXcK08xGxm018gQ7jbrrgTnfNbD8HJMmNVqa5NuZiZ5lh
I4dRInlujwx6qoCY0temNUe0kw+p2DKTMSxjtpi05UXEGxR9bLxy9Nzk0v5e7BC7w/LW8Tbo0O/k
9D/etIvR5gh1dDYTYcUx5sCe64pH+3H2knLxYnGpKNPsxsAv2+LUdLmycp8i7jyoRmDTNO4LS1uc
lHHMdCjWcwX1PXrSd8WOOoArvkmkurjsbXpXdRHkA4H0Jn9bGfpTxF0MvYi4OQmjjiKs7dZbD+H8
iKT8ERG7rdiOF1VHwrr77wZcCgsU0zS2QvPmATHj2QY7PbovXewytz0PX56LfzWgTkJOZFdgly5m
iF2tRML6Z8B+K9xwK5DDcGhRu5QcKXmv7Nf5lC23KxpvFt1teqCaNp+Yow005U2eqzbBHQkjuviD
G8g+IvnwAoOVs/c5+2DtjodaxLlCNqy8QezcpYb+QEtoi3QTXpigb4ECr5/1/894mD9rYj6HCEyc
TG2sU97yCmej3sI3clCYvxt/aBxGhUPhyWvTO/8l/x1ucRRDlPvaIpqvyUNmXQSIo/7W2TE+1kjV
NgXptQEBiOeesxbU/iRRn9fw35Hn2H68hpFtRNnIRLU9oNrtcKH8FAffKZzwcVWC4nMEnRfx37EW
+yWZOinPBLOscT+9SumoX9b77sJ6BIpQBlsYDTD9L+qLr4/huYhzPOpi68ipGmNQz6gUrFFyp+jt
Nzu1I8kKsj2UmJVHwnzGvvqg81IffVAwf+0IvWf+oAPa+HQUd+pOuzDXAum5u+J4WovrKM1ymiM1
40SX4UX5E8iNA5bFGS/jR2/79Rc8t262wr9kmZtJNxbrBtVBbxSt4KnR46AR6er4rRkksTaj88Ng
3WOwSzRbLBYq0kpFqniK8rKTDwpVphccE1wJQW7FuBJO6gKnc7+e2efEjbgC/fR/xlyslhqB6i1b
EgnQRVgdoBCMIBG+n/Ls62Wa6LOhjLajkgA0+euh59ks98nxyIv1C6nvywq0YldM6X2KhaSZ2pjc
mitrd2738ykVgFbct8onm0tkKyB3o/lhNxna4AiGqY/9QBPary4pjqxM6mzcPBpueeU1YwXozjPm
Ky9/kbdIE+7rfoOQ1T7d1c1mbf0+v8jn9ft3evoiTlP8MHqz5sZD/cPZ5Q/Z0/gLTM4FuscqwvWI
sroj8jr1n0w8v6VcgejuJtr/xVoe/Ypl+IY5wiYiszBjBRn7AJ+Ibs9+Xtmt526J48kuYrWfGT5K
LiHlh8SEQQR0LlKxuOqCwyimlfrCn9P2aX8ezWlx6CUrq6K8YeNMeK7UpX1tgy/Z0ITjTWNjh+ZD
Gh0NSd40Zkt9q0Uy2JK8C9my9yh3T4iZjP/YAjEjCsmqFLhG9QMVCs+pC9Fi4lmBuwYx28puBIi7
G+nrDrFLgfRbjgqDqqrvkNn3SeFjQuH3xsVoasMz8k3N9QgP6+0/Xj+FxFsYtmLKCAouPuygtWY/
JC1z7YHDB3IbvxRG2P6083BlpDO3A8Iqujln97bAmfL0dkjkKvCVtPfcKs5uRgzc1Co3nA5r1h7Y
A3jEcXrJ29B+H+NAO/zFLI/GXkScII16FY8Mtk9+iyyRa+NiKafxSi7zKYqrCAMZJkZsJE+q9ce0
+uj+gyxEAdDmmRTrWn8w4ZA1odfv/sOpMIhtypqODRxFKWNRjMoNWtJ6gM5+hIOzYSdA5LrkTZTW
ynJ9fmj+GcgU83qZaI4tnivxKA9DQaeDep/EFRQ6Js9M26kxDYVh69Bh/F+8ND+d88Wg8yY6+oSW
LIW1OjK7zIp2s44wcJQH8rTLwJRXItfnAoI673yZrim7X1WXie4A0q43WiaIhKnj7YXb32D12D7j
zjWhSLg3nXGnAicBgYYXuiNj9Lp28X+6CeefANzGtBQZyJS5iOG+jvRT7/ETkDn6GRQvofzq5eL2
6x3z6R5Ees7SDYvDZ+t/FONOvmkn099CtYMjTvt7kyPfhcpBekeDJgLtNpTXeB6WK0fhT030JIYy
KK8HzdRUJEdQmD5dyChDpCuLydESCVMqu7nx4mbfG9IhLGpMrbWd1Y7fM7xkoCysZL3zH/3V0Is9
pES2DXDFQvBBp2HXwx7dKSmRvNNgrFWNqrtl2EzOWLTN5usv/Xn3Mml4DSSKEJ6JAqeTtsIUNSrk
gt0eGtumS6ff4Wi3BxpQ4DpFu1bxWxtukTXqWdvKOZgsNwW40EWDtrN7oFOSDJ8QfG67cmDObFbE
a7B81nXFtjRjEUQHdLrUMaZiLCWd6JxyqmXZLSh32K4OCLNYufLPDUeAs0ze8yY1vsXshCrUcEo9
HobIh8Xo/E/6mwEQ/esl+xOUF7uFhPvfYeaPfBRx9NisUyCq1LYcZaeRBgMTsTDT4t/+X+pEt+cy
crCuecMhbu2czPfrp+EJskKzuJ9IuU+HTyMkgrrYmqOs0u5Rwvjz4nZRUanu58T/f/HAXxtyEXSQ
GEkUHMxI/A9oeZOe8MbHNQkPr+3fBnVoLdTaLUPYQFTkxbFIm0EbpYRtUslB0G6NwkLmpRWioFuf
WI1Pgg6AfWVhP6Ub6umgi+2j0t5GsINZmp4FMvT3ZHzrYvsnCF0nQoFFAlZa9KvG259X82Smi80k
IfuRj7VPTXr4R7IeK0CoK9v1zJlnBI0sUBBl6AOe7pfaV5uwUBih2Q27uQtnt4/JTtpWW0xBvWv/
t3CaGxyF/2Kf6jykCG82xWdLV0/HRTtEjRrBMUFLcit5FC3u2326n2t6yfhcNuQCay+czy8qltBQ
VUMgzy9zQy82qtLUhRV481x54YR4lewy+PRO6846oWZ+vfbYP5PyCFnlstLnop4wxCLCKQMA0FCC
L9a44AsPgws3Fd4FTc1+B0Er2ADHX4ly6vzhTgMAqbsCHoUTotn2n2feUfzxYwtJyySY4w9IardG
bfBSwltilmnj9WhjFz33GKdiUw44xux1N5Y3MEOmbru6yOd+i6bIlqxSqtLpqZwucodUSYU+FPF8
07nFnbjqLprNSC9weEYyZW1LnRvNwBLAkJHBNYW+CAtTbWh2OjJa+tFvEY9zEBAIXPVy/J7fNc/K
j5WT8zns0SU6Gm5xcgbN7g2tZLjeCZ4I9dtyH2BDBp9hp26wHF+b3ue063S8RSyIwCgHqFHNkZ0T
cytSB7ImrpT043q3Gjfi0F/jfOk7NED/ZiefTHaxk70U5VPUk+aVzD9kZ67Bh1u538TX8d30z/ql
Mq/Vchcbqixs1kwBOLL4uPqgxCR7pu2i0Q2p5Dn3LleWbz7syxFMWbV4iND205fdE4GfelgUfwKf
hXIwwGegmFSljV2xL7rtX41m01+zFIUn0GJvjuEYNxZdYhbPfle3/gEtGSyanNgFOroSAsS5j2cJ
oXHgZv/uZfUPphwwXp9XQO9oB1B5Mr3Ufotjohm4FYI0m8QdHdBObJxv4QEU/V7KiIDeI6yTi+SQ
wadH0sNptiN4Ukf+q6YA2dbxT1xsZp6XuYeMhufC8QY3dYHz6VZ9aj6Q36eF9J+3yhbDLbavAfQP
7Qi+yFzhBUiDSEFSHubGqsyTbAoOwnCwwKUsmjyvLceZawfJbUXj/c71ik7UYi+3iL9QLWGu8ypM
lyiROLAIHvE+27Zv//Voiy+rShkiYyqjARp0YI3+CRH4JIDmSX6uNQQ+Q2fU07ktPqzlhebQiD/r
WFwqbkajFS/uG0Rftumuv0jfvj5HZ3a2wIrUssn7ZGoiixtcU4Im0hPCEKKDjmXfWtJ/OcB8xxzd
njik2Ch4WrbbYq3cAnDMo19fT+FcUsA300xToTGtINh+OoQOhD+Na0LbsPMvMMORN0rtSNs59vCQ
fu5QnVttuK8OOl9mR/OaEvQ7py6awQ1IQ7nQka0NVQJn/A5aZVNg7LpZPXRnF+toovNfPxpTQwm8
7FTGnHeiyn2sti76e3/a8NNPYOk8Yt2vP+7nJF2cfNvFUQuyqUdtqLdp/um7et9c6HvYJ/u1IvXn
Vh/b/ngNF4csifE/7+fPqe1xF4Qjv8teS7e8JHhN7tpoZy7+k8EWZ2yMgpKqOKzsWnnSR21rIHoa
ZOpB9BkO1ytpzfyFjq9FDhUtHFXHWQAuBTWH00VTPD0zPdUzkdQ07gCj4pxXVt800b1+vVJr4yxS
Q6Epvh6rkukqDTxSaZRiHE2xsjRQQ1/ZFPNifJoSqtUarwzb4gI+nVIrSckM4TLdCNFE6JRtcCUF
4Pk1fzh4NSzTr2e2NtzifFcwgNR64gtif4Ds+r1ufUcv5SrJH/7jcUDsUDjhBWWp1jKlqAKzbVLP
Mt0Qv8AxDd3RwxUUhP0UKSsVv09IUXaFzUuGmoI2X2HLdEyDR+tZqq+iFI8SiknjV/3Hx5Zo8PHX
VcW1ilp5hiIalHHcR+i3k3UIeXIiXK5zCA+69lCgQZfa2e7rj7CMMTQYaKXOxQBh63NKcbq2mjWm
jRQkmitZ5k1jY6pVPv/FCAphzEZ+G+XsxXIqU2oC9lcVdyw0+FKQb30BBwO7yZVt+qmB+mcuRyMt
5gIA3WqnxlRd7QZ30eAucErH377r9/Eeec7vQLFWA9nnU0jjZM6ASRMxB1mCvybWzTB4w7qtDDeN
ik2MswDyXR7eeZgU9GtTnD/W6VGkNUR1CrCkrVOgmuP30ZWAOQAUu4EpltvRgbbnYBp+Pe7EdraM
W0P0fbr0+KAEaQzekAaYy+GLg6+FZSb0EHsb46bd6jsFDz7lm9hzzabuRX+x9tw9sxdPhlvslD6A
uQCCEAaB2V2OCCbowf7rvfgp3VrOaLFFAgMxcmiKwrVQPbP23r6gVBM6qAzAih62OeW9teh5bla6
QmPIwpREwSnmdMnizpu0CUl1V/gyGjrQhLZlR7Remdny5p5nRplkNiLjMKvaYq1E2qa6jFwk8OFp
N7npFquK6rZ9QOJ87+/RJKR6iQ4ezBt5EwybVUDN56h9Ov5i8Sp11Dq0fC3XvIWZgAMI7NQNhjJu
un8vPgB9gst3x6u1r3t2jx7Pe/F58XNAfTxEWqhxzY2HzQOqAADCsTVGOo+UyY22yEis7KMzx/7k
Y89rfnQMy1qyyikTpjso6JpgXNVAeQvQplf2sgoZ4+u1PbuDrDnCmPPiqvOvORot1pu6wZjBdguU
eZv4e1GvhOizx0I/GmFe3KMRiliEVZUxwlxz51mbbsHrPkwFkAVBUHP8XbdmIXn2Ex4NuciTJIjD
cQFs3/WTV6N61oFoKOPm6w+3Oq9FkmQPU9MHgkHQ9O02xQ7zXqqVVEgf4D1SOViLYOcmZaiYaega
dylAwNPvSDc9DbNWsiDKq7uxRYEVCS3JX62GnNsRlFxMRlGFLi+vnTKszX704bp2O7FLrgfeI8Bl
kaTG35RnOKoB7lr5bP7pi5tnrvL8z5CL9RLVBIU/zm03hudpJTgTy7UTzIo4uC+3XuKQR1ysLN+Z
2+5kzMXnxNBWChBY5bW6F7vYfJzxudb1PEW9fq72a4/xcyEMHoSuUVbXSaAXIXREr7lRTBLPyYrx
bUAfRqqvx3jYdfXfDEVCSFGbWrqJrOfpRlGbuuW4cSnQofyJIPD7iIIE6gUlTKju8uvPeGZTarJq
k30i62EqYtHRstPJauqIsWLZ23lR6MqNeZuJcGWYM3sSGLUBckUo9O+WqYkfyLmvCIYBqIPFYdeJ
bRxI/cqeODvKnEGDErBQQFhORlayvrUDHIZUZXjvqsq8JG3I1vDZ862x2O284VSCrUGZQV6icGiA
JvD1qDFEFa0OdZvtPNfbGbfwEMEvo0rrfr1Gn9g/XN8ae922bIs3I2nC6YbIAy0cmoBrLKHAprzF
e55Xtw0IoOFCctB4IQ6rG/To3ppqFfF75pidjL28QsOUlpxa4/y2sw5zxzVwiyvrUd2pF6gvvn49
0zN5yslg8wIfXTUjb3FEB4d5sAbvtxmTimL/3yTmbHfqxWJmxHxKlCO5zGvqNZabykbljKbSPpUq
3PmZHLtye545Xzpvfp2aGkggnlGnM2rZWLU58o4cKu8RgQUnMPTtFGcrWcDZYZCkBDfJMxxG+ukw
o6/i8JUxTDmhGVXHSF+YmzSq/vMDxr7/d5jFRsyiwkZEgWOchLJ2sKasekeQpvj59S5Ym8xiyzWQ
p/W8ZTJJcD2NzTcVUyM/D/7zkHQyl8Ve05AnKpQ58o3SR+g/mFCVv57GmWh0MsBi6ZMgaHLcuS2A
ieCRjMeBuv/fjEDdm34rxYolNW7oMwTdaqag2/GtFcmXbWKuFCfOT+LfIRbJn93kVdh1pukawlOR
izOQBkML4a8+1b+jLG68LJEjQ2Bs4upNjx9r8Lv0kl9ff6sz97cOMgVguA1pmLzo9IRUOCn0w8Td
oIeqvQnHcnhQoxZnW7s2qk1oGlq8+XrEOQFZXBMnIy7OZGakrFlnmAjQRvnBkpXiZ91H4pV6WXKT
0dZGJlPursDIDg9fj7w218UxrbzJqFWdufZKKF8pvam9UDHAVa6x/W3dT+HT1+Od3SRH33ZxYOWe
h0n6R8G10vwnY2yCQ6BjCfT1KPMm+Op7zr/i6HKop3L00V8zXWCHmH3Yw7Ap27Db430By77H68AO
c8X9etC1RVwc4lFVR8MOWUTqcsYFmo0oq4ugfc7MLHn10ZlxBzvFGnAM1ZWRz0ZBCgOUicGO0ss4
nW7aemUBuNlyMQ12su4lHe7ARa0cvHODCBkYjQxfQjH0xfSGFBfCDOaiO42miwrIsEEcDbUJgVHC
1x/y3B45HmkRSDA39Kx8Xj0kETGFLxDSuPl6hHP743iERRApMxPMMoKYbiiM63DSHmu2w6bBZR0j
AuO3qJXnrwc8OyUAGDwLaDZB9T9dIWSSq2qYb5Ch915QbFYcaMrj36yQQiH2/7D3ZcttHMu2v+Lw
e/v0PNw4ez/0DIAgCY6SXjookup5nvvr7ypItoFqBEvSfb3eYcdWQGSipqyszJVrQfWXgF2oFWoh
ID2NHEaVZEnuVkkB6Ulx4LwuhTzVx+NZFV4QZ+IRp0CiDFKZSPxSW04Xpq6H/DF2QxmrLxFoSvcK
1EN30INL9lW5SLsCso2Az6cAv8wcytxaV200g5MYR/2SAyPZKpTX4bHx5DqfWT0VgyJEP58NTntv
7Guwp43NdVGOnwyI2zFm+NIyKsC1qDqARGgDpLxXlNSz3kK6xNYHDqwQ9UNfGozxXDpmpybIVzhx
XU3JhQbPDZrdiJN0J6LRy671SoK6dxAyNuXxeU+7SYSbCiq4wClJdG8u+rvB/1VgOKSZE6R+C3CS
BAAgF25tq6bsoqNBB48qO8t3IXpHrQAC2TwQmtBYplYNqrQx2pQU6HiChAgye8UsNHoNRi45N/xM
lfqlh6zNGHHwMiJwWoEy9GhfApVZ0E+q7A86PK1oFXGvxfcLnpPxHQfaZB5kvkthp1CTLKDZsJT1
GID0uNNnq22GJnYYp4DcjvQEngyDBnkWwcBBC5dw1Vz1jobENn/bu6ShMvqJZOGl+wXPYlEmWXRS
tj7fGT0I3kEEqiAB3HGqU/fhBP7NbHRiiJJsxCwn4iGC6ID2hXv4eJyXtj0QVtj1KN5Jq4YrdHHU
Gt/isPfQXfLBujpC3bKZGI/ly+P7xwoddkEPbyrCacHDpKwCL2vC2coyrrQNXTmAzsytOkF5VLM0
tD8e3aUTdzI62pUVtSxNegu7waTO3lTUYEKRldFHK1nHGCLLFBVtgdUoR4s6lhAcwo0/ZRUHkZpu
vEEzUcPwI5f84umoKFdlDPGkaTW0l4GPK4EyjNCjrU7g8obAaL8L5YxnVA4Ym4RG/ZWSykNxF47Y
kNWDWnAQfgC56W8sFTKVQI8iOaTTzQdlluvRBBIFGyD2ZpsvgMIrWYzSOF/njJ7Xi84RZv6xRbmo
oOchfwk9aiCjdMi62QUq5GbpDeqWdKWOAGR1E5K/un5g9Tlc3CWiCswoaMqgg0M+P7kCpHhsDGOA
5RwdHu/VMKavkGdWvi4BLzNGeXGXnJiiQq0+hw5oMGOXhCDbtJpmfK0nKFRCtx28BRwEPT9ev0tx
F8qYpIdKg9enA9UsCJZoWmBuhvrzPhMy3NTVEjuh2oTbDPGDPYfq77wYATVGyZxkY4FzPp9OTcyg
lJ5i0/BIJeboNxCnmrEvLxUIFMCKUZcmPQ2wcm6jyCWI2NQVPORW9VIftB2cGbxBGU82dZP01zfa
76zcvxZpbwm5GI5byFRWhTBv4ybR3GaEqJE8ze2L0Sbp3cdLdymzCHw66vtgqAVaioYecMbIl4nM
y4Duhaj91THYWGJHBeG2qZrJHZQn3iNIC/52QQTGQbEhon6Mlm3Km5Utyc1h+9vFkNgQyvDHIfRr
ldXdtAJtk7BWlTVAbni0xCCmPF9Hg6uKSUwivOEAz4p9yUf1sz2o6I77kn+B6AH4TRUH6qxQ9dvp
UBUETiyskN1klczJflkFFiffgzjbExfQlNBpFXmkHZFAAfOOkabbJNJ1X56hMg194dAeunrwQBvM
X2WawToylxf7WA4lWEmEz+f25XZQAKGNsbqlyb0CGdo8jF7ocI6yH23IY7qy7KDN1Ym2LBKwi84P
NB8CqpTo7lYoj6QNXTeDr061l/CliCAcQcSkZEbacAUFPa4zKukiqDDQuUIXGdI0rxdIZcqIfGf0
yJfgxnIHi/CmFHvssJxxGV98LiGeBSOUTvAxBjWqFqR12K2wN7jDFYoAIBxv0QRA+h16P8D//43D
itEhYAPXn4J75Hz9wAPZZwUAA8A2tk+QmN/38Wu3q+XnPO3M2IuuBUd/TsGBuERvUM7Q9Kdf/gIy
kFzotUCXmIIKCxWsNksOjFctiHZjp9ey1XtkmmvAK2Nv8XpUIQwoQtmhzbkMw+swREYbssrjX5Au
4Bifj5xvUkGNJIhso+8KYuAOeq2PNRcIPgBKXVk8E+m73rFoc0ClFg9QtGECw35uUZnaucvR7IYX
myYMjqFNzQQ1REEIdkrSxS3D8V+4a2CP9JSBx1bDbUPdNeMkC0UE5XiMMITe5iPBMcsbYau65U07
3f5EUYnslnNvRBo58OwF6gRBFx2QhNhKMZ9EItCcBCGub+JN5DcewLmMfbt2e+eGqKkc5WLUlE4U
HYn7kmexPuxypBkOhlBJ1zN0CUU/47QweoAWOB/fEYGWhNXqeXF6UYEB9kUUSD6Bml4owwlTCCJ+
O7vSt/OedMqkm+91s8jJPIkx5AtxJrou/7En0pXIclTTYRZhTzzsdQ9nFcXpxs+97w06w+NP3C4X
wC7nNqnTyTcyROBDDl1JDmr+d2QHTSZ/D0lWnEy0f2/Kr4xjSS5OaguJ6BMk9S0ZPbT0IQFAMsw0
smk1yO0ut8Eh9oub4Eo5SFDiTjck1cCC6144l8eaOHJDBkBNq446EVy6yVhhkB2Qu2YuGQ3vKM0I
jfgkUnqLMcL18xV+nbj4H+aovZtDVEPQx04AyEBp7H37RNDdyy57Hl1yZTaetg3fGtRef2uc8DyI
ihAPokfn3P8kba4uRR3wjiRAXZWDbt1zXamQExG55jNjkGQQ1DKCc0UlHAgoVOJ2ObdlQEcNAikB
rv4r0qXIO5AP2WvO6FY+UFpASaU3oV37H1u9sJAwiiZ6pPnQhW1QRnmuq+sYoAAbLj+1Eq6U/AK9
kpZQTTzrNLJskVU+CbyiCdoJETr3gWAC1/VdvFPf2z0pLkO23e/v67fKY9bsxUuTCjwvavZoLVck
agGzrA0NsKnzx3ZIQlhXvpMprTeyz220h48n80IoooCySgLXrCYDU0q3Pch8EktGqvJACChu6nB3
4hvZoYh8PDDyMoxdmk7iR3HukTgSaWeKq1Ed9Zbsl02VPiKb70BOy4Tcske0xr8SZxMze1ovGUUl
HTQFIt4rawLJRtdQrRB4O4oB6fCyGaodSCfyXKb6PEkjO4xRXlrAU4PU0ScPI6AuNLJpJru55d8j
W3OgDW5Jj90jC/JzIXYlLzA0BgBrDqaQFU6gVpYoRB+TEz4NNpjpAOxQr9INmcuf2Jxrxw1ryN0Q
Sjxkanky2ScHQlcj6NUqPIRGzBnNIxGUhFLwhYSe5uG0z5nLjjdWIRxiKWQHZNyFSE0AUn9uMs0C
sOSi5cGWRrUD+V5y2zU1qztgPY2EIAsRFB4ZACbrtCvjwMJbqdwEMdV96Hc3CPqtwQpuOA8K6jsW
oI9pjR4TkLt5QcZEmkYJnHXwxVvJgxiIG96wSJ3X9zs1NiqG4UN5yNHuhnSKVVyNDmcqO2HHWeZg
gbE9NNFkvfnVI3BukQaH1QuIbZYSFonfLN4kn8RN0Gq/nfbQemV46Qsb5HTpaIeZz8s0CmTpZO02
gsp9Psosx7U60mQ8QOOTxm00TdOcGKrMSR1UavDU9dCk7rRWuOVvoTzllXZ4w4IBX14vA3sduxFh
0vHz00OG5RoGlC/wXOuuig05ZgA8W9BvIU/SaDvsmQu2OtcYoCDIyOoTLkg0k5wfsh70IuJskDn0
wEhv1Z4wg37yO/1PfG+8sfJV65QCIj/0/JBmU41A0yhHogyYTmmAVya0vrGvtPf8Y/EZ8nyk9R+S
yJtglxd7cItDXejXVxNUNcDfYbB4k+LJfz5YFIX6bKyRXhReB1txY6RwNSu6Fl3CQsu8z1f3D7IW
aNFBtIu7B1ESNdJkkWIZYr88nkuxX1U2wMO7qQRhnIPikJM56qi6OQfp4MqHWBMTQb/euufmqduo
HMJlHlSYD19GB2KrvnRN8tX9BnetzRzseh+dW6OCMx3B5zDqsIZirzdsyOtFtssrwhINwk12AyVZ
qrMIlJpcypFWUs2NbYylDPYCqHZLL/DLjfJzti7OJLIn6MvBMgJdcb5thLpRs5zH2OAErqCo5ck2
+hiPI2M7tUsHBMgK5NVAdQuGARqipSbg+K4ykcejLPCam+CpBOE1KPBJo2YCJdIIndFkCSHmy7qe
VpRZeJbBNqGKQ9MHqotU1iRH2KuraA6Abck1AlN8cYtbcbQnm/CnxqDJGIBHXEzRHtGsjnZH9kZa
LyzaiTUkGOAeSAMZdWoMvEfVRm6goYEGjHBHaEZJ8nzcsF9MZI+c7yFiCqUVHngVAUWW83UNBTWv
dQ2aSXogH4R+bO0SmesyHyWrVtSvi/iZS24/viAvmDSAkgBqgMRuqBOcm5w7lPmSpcDolNDPkV0O
4HebZFMUqSXW6n00jqw80fqWxDsbNF1IFIuAstHtltDHMbQyleHWPYKQ5feJm1rjJx1sB6IfbfG0
sD8e4/ppATzIqUVynk6uMSUSxAbUOLPdGaASKNzI7cD9bxdP4Fjxh9FkmFs9Ro/m8JABJ5cIdgVq
TuEJphI1sflHEhdKUu9hbxuozkFRyc5Ca3gMHN5jcbuRU3++e8go/zVLXSbDgN5fROcQXu4M6A1H
kI5AE6JgRwX0VtEpuo1ziRXxXBoqbk0QdCG7iWiE2rFTKPDIMjYz5Ak1CAgFEGPPw8YMqsjnRJG1
c1b5PkwsYaDn8RbS0IVCreNcj2ML0ZvZ5iZ5sbJcGa0YhZNdBsVtu6hTyN0PMvTHY4jSGWa2JMFn
XSv4A2N9yaDoiYZ5HeU0A+9VugsmgJRSDYFFbKek2NRCsBWz2JKa4pMRg26l/cYnhSMt12l01XWl
qYFg3tjquWBCOIo1I5fWXAPuAu23ApCadI5F7hqcX22abf4gyu7SOMpbsRk2BOIuAXQCbl/egygX
KDPA5cOqHpBo/WwekNU5thYjgCKcJVSoNobGkmmpCuPHZnoDuYGfyZet3yhguCTd2UizIEjCgp4f
X+RehEnO4KPABQLWxMlPQQppeD9X0VtfObCGq07DTaeiqZlOzwXR2ELdsl2O8SBhJYjQU1Wb5ba7
re4jV0PIIlnaOy6b5MA/9zyTo2Dd50t9AypQCscwauUO30B/HHGWDiCfscA9sxk/AWekHGT0LWgb
1mKuY33KKhVUyDkHaUAy7hkBE5KTnib51a7ZSR5ZVFXdaiClY5yk1YGmbFJB06Tkgij1sMlvlyvJ
/05ywW07ZuvTxT1Eii86gTqiU5UKJPQlV6ZIkJD7/EEyz38miChyAQTWxECcrxwEhnVqjNqwbdUD
wJDBWFLIbhtlECyM/DRi4TFWnJeyRhjz0SOH04+qlkodwH4M5FlJeNjZSLGp7SZ/AIs20C3sh/Tq
0iamNB1PQLTBrrufoiqbtR4ZK7vTRq8sP2kyUyBoFYpAg0dCGRLJHPCTIdVyfsw7DqmeuDMWPNXh
uqByYAsPKHUfW2x7V/Oq67gydbe/Z3Nnra4xYppE0vgPGuToM2/UHS+WM4eJLNXI7wkxoSC8SNIk
bIR6evx41693x7kx6njXasAVM9hWoE+rY0BhtdUaqTHnnvWWvmwITGfo3AFNFp2OkPQCcsdFjNd7
Nb5CY3IjB+ptOrNaOC5NHuDXqDWSzbgKIVtRnuWiDBa7rnnxHbXP8HMfyZGThrXucbHU/nqKDMuF
/xFyQPDMgv34fKdElaAMWoh9Dwq70iSN+2DPvFK8wEx27HfzpWk8tUY5KSFF7bEfIaJXTIpZ9N2G
z4HxUlijklavOmpU1P5PGh67T4Qdkq0lqThSbyOpD8Lz0D3nUN1RvPyg+YndfB226P92qm01+tr4
gKj54UiigwdQ4DC1chjfTKcCWg4qkK2k4JtxPndDXu6aYwBvgXj9d6i/0IOLeAZIcUkFSzGkVc5X
t4d0agjAAkRj0UFXbkukYdKrAAAeVHY3rAB2/TagrFGrKxlIwIiRCsfmqlsF9c3KQW7L6rzMYtpa
5SQoW9QKc4UBrH0NW2St8rseT8nalrx6k2Ddxh3TozLsqdS6zd0ojYjcyaWneuKR16187HzjoLqp
zd0ySQAv7hOQW4M+ExVVwADOVy5uk6mci5oHBaoLgw5BOKSBX3/SPAk6PDJL12FdEycTiuQkuCNR
/Fu1GfMpiu7cUpH0gLyFCIHDK0jZgZgLREspWsQXlujCOuQ9N0jtFhUK1HgMwSDp2C5cfdM4LRIB
v15LoQZG7ZR0NpI8zjCT6gEyX8jwTHeqGRz5AA12GLZKcZxbO8YZJ+/jKSrbdK5gTUB1dku0cKqv
kK34xNu5y7qULgQtZ1N4PJAnxsAt0bVDCGPRRt1COXfTAadXb0SfFR6tQxYAK/HixbMU4h8ajdjK
G6EqRDlCYjfQ869t0KIGnmRVwDpmF/YEMvEQZsZbAa9vOoWiql0ctzr8VacaD2kFQWPQyF4pXQ7G
laJ/qEblUKpIo8z9yIBvXbiZIGYqY+/zEFZED+X5eesgYxygigRSbP4+GSKzq2/rWDF/OVw5M0Id
6iHWQm2GsoQdFJDc1KVPFd/5XaL/OlYVOSECVAKWEq88FPbORxPlkTYEhUQS8UTYL7LGykXBEoQW
khXWNreZ7z4e2frJg4CFJKHwiAWdmahRkRhfADUBQQOSqCFiesou3g479PZjO0KQbWfcss41vSXR
0YKkASk5o1kRTMPU1VYEQipPJNvWFl+XyLDqOfc+HtMlCwovIpIlFB0AHpxPIljYAy0KobieKrya
23MDGROLG0utcT82tHqlkrEArYOuDyQP5RWgrZdFjlezmLyTxW0n2jFmL+pMktLXXvKN4FRWtWdh
SlYe/2gVKowq8g2oEdGA5kSRhlBJkI2dx3qxGiNQD9NkKH4vZrdN1u0z6BCbWjW35twIOHJq+XWM
ontN7dwyVFmZINpxKjySLiTwVQjCBWom1GyHUsGXA6pxarpYqI+B4tdwdGm0yPj5Haset17cc3PE
H5y4TqHoWn4hxdpyqp06PMyC6H+8qqvsB0YExAfhQVExLnBjnZsYJzStc5C6saNINsMBWtBQglVF
N9BQhlZLC3LVj4k4bLpGt+QJraPzXZOIJqjmYnPmamQ3K1ObA6tJ+YOW5dEuKDtW1oB+cBy/Ix7Y
BsT3oE3JU89eTSrlvMvxHQMA0zRgRXILzNU+6GEdq4KAI/8V6kCMTBvtammb1EoPfRxyFQcvqBUm
wTQpEecqWffw8fSzRkYtsCSFQjbEZGTCQUXwomubst7yGaPN9MJgsJGQ9pcIZx3itfNFjtV4KAfE
3rY2hju5Enayyvk1GEcYK0Xc2WmCEJOG24lQYJMc5Qoz3QXVPGSdwdtGCCKfRnwDY3Nl94vemiiK
HsqKhbK9MH8wiHGJuO5JcvZ8YP0odYZccSj6iQ9VV1jltI3m2JrmgXEprvJJ34f2ryXqskrSSS1U
gv2SD4SmLnbyx9hTEOYOj2x2VtawqGiwjvicTxIYK+PFimu+MrNq2PByeavmkv3xFlw9iMjIiGgS
GmHQywTfdj6HHUgMlJCLCAaTFDIFX99ET0RTDELXX/8fbVEDiyt0EhUZbCUbPPUO5KkngWK6OPw6
dRUZFiGOw5aHx4Ai6vmwkGHuhLJCOWQUD2LzZcifQ91lDOfSOp3aoEKlMENXsyolAtKZ3YZ7Vp4h
x2DcDdvRlt3El3fd3uDM+pmVRr1wLZwNjfLZRpCB91iGWano9pwmmMHEfNqxbFAuQxiGvlsU2Bgg
gU7glRlkOtUNoZY3trU776bPjMm85DxOJ5N8o5PLDlxP/JSDcQ5gLhNZHv5buJP8qTPDvQKBny8K
9onuL/vy3rhlyteyFpLyw5kwF+rIwXa/7R3kIe3eAw7L06B6oXnGVoQuQ+iy4KSrcPS4RcmtqyGf
i5CCslooeqKNNbZotpmfhtYnjbudH1+JnwrVXF4mL9uyAtKVGg1tk8zEySxnyiKB4QU2SXG/Nav7
8g5tYle9t8B0Cyq5PDGlJ32XbH8CfHZxmk8GTLnrapG0EqVgHP+r8qnZGG4OaeJ77jpwhW38OXuS
0KAma6Z0+ztbS0HTHZKVMiIIyu2EYpvUfAZdaQIKa++myOwP9UF/J9Fbh+YX+WrsoPUHssxfRvyQ
+Ua9Cr0vpI9oVcvi0gl1AC0j8z1DNhgNPpypP8hHPNXsR0xd5PW5RRELdUryEkbDC0301bSNGmtz
uCBWCrw6NNPQNERz9AJkLian0nfC46+LMyg88FR4W6E0gYcBWMbON1VfTImSp6jT1mpRoVdMNDLd
7JV2YARl5Co6jy+A9wY/ABgcCK6JBu+rWimGySSiEDvWUGLX26u2y11ex64dIKomFgrY0427j3cP
2Rxro8DfaeipxE1JOflFHHvC3zbbGaQnAnNQsgn44S6TJDfpxnK+7o12zHcqovUFAq5jMl6hcDK1
rKzsxcGjIIr1JTpH9NsjjeIg6CRpJjCuu1Yec1PSYhBntV/kMvcRLWwaMdEYcc/6xGLGT4xSLqpN
EnRDBjAqtJU3IwcuG5sMLD0p4CIfT/N6455bohwTkn0Qk9WwtsmcXJey/lqMRcgYzToOhg1kTtD5
DUZZNPWd79OoKbqkrpLZhppmbQVj16FGX6ue0IMY5OPhrG8zgupB3xe4A7Fe9JFIhkBKFaVGqmHg
DwnuNlOKymjLJ/kjqvqtm/IY6scmL4wOjRA8OBgFhOCr8jyoCWT0TAH1EiTPfOTXSwqfxnoBX1gm
GXlXCCcRK8i0nU9hj8M5J3qH9/gMLRHZgWxA6HShqb7WkHtXoF8STRYLSnhhMk+N0vWIqK1iaBfD
aIkmzKrYtaGKnvSbQH8Rtc7/eBYvZBwgPQdcjY7WfryK6bJkMQeFoeUJatTzPhOBPEM5xjOseXhe
gFputqnLSnJcOGQymsJJewLxbiI1p11j9CBFRw5nijl/Cgsv7/mnQSvsPl1+Y48g4MAzGlsF54kO
6zSeQ6oK25Kv66sqSXs3XorZbAKR1XJxaaNgCnEjkGf7qplE5ZdSixfk2uqmNcXqYcpYHXKXdgWo
pnCiweOPFyB161QpaJm4soRDjOMXoZ/vR/AaxVwPJJ3yNgf6b0zdMemrA+aFfyjngcerlOF+A1+m
QjSI0mIAJQ1XK3dNCpXJ39iEuLzBSwMWCUJAc37MgiXUxig9ZioBfbRSRx7NzszM8oGIc2Te8Jlh
kLwZqFsOSdF/DVLuNw3VYsjyH6nR5BNp5iC5vfBWdZtHmXGlXtrwp8aoOFCALbkfYIxbbgvDbYNv
HJr/Klbi6OIWPBkTuVFPYt04WKqK47jJzvPZ7eJN0Cysdbrkc09HQh3dvklyuekwku51RDtFd59x
NtrTgVdaHOi5T4vJo9QnMAJaxvzRl0ta6uPcgJfGVuvYHAXekdGgXpcPdcBkFiIO4YN9oVLRz5DN
fK6QlPlo6R7ZiKGDIphP1ABlP3SNN8Y+JGvykT2yT0/WbGzmGgRJsCd7oT/cc9iEmMHa1BzSpDJv
CMu1AJk6qwPBpst8KbCGS/nHYkm1TCPHYLmBUtbLsfkBOM5KRSnut2DkCJ1RsBIA/lUF+DGd2kBc
AaJFLgU5WSW9csamyUo3D3g/NhYrb75o5dMsoC2+nayiUtyP5/ri3v3XNN2MEOkYrESmuqzexsXj
a8U0KmYN/OJePbFCLSiXQg47LGAFjCSKCaFnHmVizsk7u3UVj0cjgnyV34/PrCrdhdf12cwa9FJG
fdkqxDDpdGqB54u33VcdMqQEyFB8KR5VBqkS0yLxRyd7F0yVw1CWsNjYgpv6qQMkIXiBAdFqzPqG
h//2WISdF6OVk/1DN+GpehROA3FA5H0pkkZfgjHo7f5KB9SNS0xWsMIcJVnwk1FyZR0sGtk20QbE
BstVvDWuNUcjYtZHgMjnaM9Sdr+8UzW8wUCKgjwJZXIeu0QoQkQtnd58VWrpWz5og2kYCStqv2TI
AFcEjiPiMQBCz8dWBDKqn6KBB0JaIzcBdqzyUw4klW7GXd0G5scH8ELqVZfxHkFvP9LlSL9S5uZa
ict5BKC2ahYg3sBVfK2VfWClhVBcc6A78DqxB08GPyBZwgVIB00otURRwcpkXvK6p1+EupArKFfm
Ya2g6x76smYV1IXDZblm9pEaHgwxD77Fglhs81AUNx/PwcUZR7Mx8N3IzyBdS814z0UpahdwQnIr
2xCKd8K8hrcdWJHvOoOPfXNsMCOZNoJeO7ckpOWyGDNagEmOj2DIAJJ3vrerslt/L1lDhRA6SGAo
AhGqTsUecqzrKVpJ4HmOpWb0N4e4wyaLiPwltclKCa9QFqj+AooHaKiGyjYp5p2PLhtkvGkjlApl
T9/m29R7JaiYnwDWkl90dkFThih/HvR/t3R2dnytb7nnAEnhxRKHnwChiqvdgUc6kvdIZIE6BohG
KsRfkqxoSgXNgY3duL0jQsgj3i6bZpNB0zR7WCAtnW71beXGiLlqYMQDIXGOETIbzLU6I+iHRH5a
B1s56vloZjmfYV6OZmgFxDVWtIV2ryKarZXYqRcFFoGQCU6xBcuMZWzaLdPnriadsk2tbsnPhRAp
sE0UI/WnGnqR6lW56W9nn9Wzu4IlKsQW+nSgiwzgzoriqk9atCnmUe1kVzwu6wIdwl1i5VluxiX3
bSiL7XQgEA3IBoBF1sS1Flj5Tsqs5X4eDSvZq/tR2UaCq++XrLqJIG4Joa/xNY6EX/afKDMi3wE0
Dp6zBGR7viQGF849oKGVM2+LB8le0CDWAnumWJHDJA4h+/ps35/boutJuRYXZRuPlaPdI1H8iZAH
NL4uIJFLODXA5vaxX1w7kKM9IB5kkByT7Nf52Ja61POEhz3hZnG1EpsN9HRgGbQJiB1gWybjxOq1
RBmk9tgyyIbe5VPlFL1ig/KVID9BKGrn++RrMCf+aAsOO/exhpVQZil/0sat0UH9pXICzZLeOldH
B4TxLLiiA/I6WxyLoyJr5PyocP3P6/R/wvfy9vvStf/9X/z5tazmJg6jjvrjf/fxa1O25bfuf8mP
/fPXzn/ovzfVe3HfNe/v3f6lov/m2Q/i9/+wb790L2d/cIoOOapD/97Md+9tn3VHI/im5G/+7Id/
vB9/y8Ncvf/nz9eyL9BpdfcexmXx54+PNm//+ZNggP7n9Nf/+Oz6JcePbV+aIW7/2LTZS4HH2fff
+PePvb+03X/+JCmgv6AjSOA2yCQaIqkije/fP1L5v3DkAARCxRhNCBLcZFE2XYQf4/8CtAB1ZKC0
gakH4QU+a8v+788AGTIQ6eAvAKkEhMCff3/Hs8X6d/H+KPr8towBcvnPn8KxLP3veYQ+LjCgwIyB
yxpfDwBU6uxrUSZGBqcvN328KXPoshZQAxNVf1KsuL2OF9AWNVdC6sbPHFoqEdkMULTSkUFBRaQV
bxDcBI0Voo1Kf65R6Wt8JfQa6BhCDln3y8Xs3pbIE6LdMFiTZAcZgPtWB2RD44E/OimsoDbFp9Gb
42087SXdTHlLfZcq26jsSvXmaSMrtsLZdezro5ODwC6220OH1iLlOlFuQF2VoliwVz8TPd5wL6pX
Oq94E6Q9iiuB+yQGb2MCm5I93sb6U9zvm3yzRM/t8GyMXzoezGkpbiGwtjWbHKjs9DlB52ggWcK3
CcDR3lLjF77f1vNukB/Kfju9xNx+bg6tqKLN89DUT8bia4qZ4Y3QmOHiJi/5fB++BelVicgazJvQ
N7tqr6rr6iVCmRDzgZ4k3mpx621Ek1AO3i7fuutqi/bGajKNz1Foacn1VLrCG2RXDLvMNyKUZkqn
18wlu4tiUwUzEIgvtYcKrDKyV/Yu1zux7P2oJP//k/0n+n4+OtoPfZO2f+BY/2G9xK/l34e8PT3l
x1/x45hrwl84PTjipDaJE0vCrx/HXBP/IhqioCQEsFD4/tGPYy4KfxlAe6NVjtD24OrFd/pxyvER
4WdDARIkUIDl4DX6C2dcPL+RUKqQUFLE4UaXDjiCgBA9vwKDuh45Ke40h5NCs18eQs0wAUuwgiGw
srD15rYwl+Zhqf2xzkDF9DA1iQnq2AXoUZUbHiXpoW+DDbLQfpCOuFYqu13e6+FJipgRGnmn/OuO
1t+Vusa4Hq1OQtlqDg/4lqm54ZGdN7k2tkTT/Sf4B1gGqYcTpkspsxoGW8d4HRdLdhJXxcN/aPEM
z39CRf6opb0aIuB3WAxCakhDMUnRecjbUUMQmgzAZ3Sfoodm03pGaYO5HSxD42a8WbbJdfAqgpAY
E26d7OYfl8CZ07845n+/AY1/1gcVZQtj0Jw8j50FOc8u5MxRfZjaBznwu061h/qqixpTaN61OPFy
vvytr4DdDc0ncp3RguNTW6ZNiNcsCNy2SluZcqpZ5VK1Zjs1Ztm1T2HZPS8NZ3KycZeq+3mGQC6Y
Ip4+norz2sf37YbAF9egIGGlaWoPvgFe1lAXHI2Md2sdGWA8iAroiYRxbqbjZH9sjuKEWNujMhU8
J3LyLMJed4QDKf4om/GX2Ju25WbwkGaC7oE57EMmgOL8BfjDMCJPxBp43aIR8dwHzE0QSlGmaI5c
v83511H51sj3Hw+ORAr0vkZz2T8mqLFxsZjmwAqjx6n9ZJTon0ZBrIYY4NhHTtK+y0lutUPmfmz0
mKNfWSUkX6CCIQ0tZK+fpNEWIePTpdcAMRp6P2sTu63D2JTm7ksGQliIjRo3bfOlXnoHIllQnuM3
RXbTZs9SU3tiLFtNNZqtEqN4AgBu+RCMD9MkP3GLgqZ4NCiYbQ9Zrajse6vtstxS2vxVnpsNp6vW
KMuPQ/e6CIG7iJVZ1KAqkF09AImA0DjQ7Njw83OnPo/jtBXGujEzXd81Q4gXnyDdofRwyy8pZ4rL
cLNw3Bdem/YFV71wUXQYZXADy4uT1pANHlO0Vob3aG/+FitNYXayzmi8veiT8CoX8CyHIrNMp8/j
sVtK0HFqTq0v18BSOan+pZgR1+gdsq/cZlwQx0TygEzWTRXPTti0IIDIb5I63CSNLEO++QFNqIc0
MZxavEvFzkwgOv7xWh9jUXqtUaEE45CEhRaPp+tkrZNODcGkCl9di5VVd6kZopzXiq2vSgU8SGn2
6a2B/kYzKK+rprU68ZuwzGYoveZDYebCF7kpbH5RrKm5LzEKoZu3kFB1JxHRXzvtsrh/HJAZHOrA
DWWvYcJfL7mbI7QAlNeIu+l+2ciQU64Ves0J0nthfBO6varjCzUO2H1ZHvbSrX9qizqOyGTlLRgz
NWd45bfNRvIjUGnMvantBwfMr35vhl8/Xh+B/Ep6fUBpgJouj/Yy9Dufn8VkjFNwxWMXSb0puaOH
mBRF19bK3w1LNVMFhL3gtGM2Nxz5K9Z2NR1dROSJT+9eQZigkYjspxNOSG8lNzV0jMQYTnyJ/X5G
Zyver1NpD3piptWjAHJzQ7hqZHWrt1+CKXcUPnHiRvAHGQWydr4aF8lZ+GBy+fFRiiRT4DwtR9lq
ruw4Mrxl1P1gXEzwkJq9Vpm5mDsq/ygtkMuZC6tfWqg2tRFnFjGEecEm6IJ0b69XlZlM2bclns0Y
niQqJTPuhcxEgxK5anZqXtX2tPRfO17wGStDwiZqhtAdhM4ZMEWSBDWVmI7kcTZ6SQicY4+4jaxL
ZCLTeOQ/S28iBk6eyqIebxuYAwsZWLqQjaZvmzqEz4fmS+Cgx8tKJdWrjNKKY7B98Mp9IjzgkXUw
tH7HKSxo21GWYj3Sf01T277LpVwYi8hw+jnZykZ2py0FAomyhUTYcDDmb3mqfdan7iHoy+smKjda
lfhZhKr29IJwyJeqwgKu0+w7yQ5n3p06YwcggxdkhZ8tsQ26I38ZQMbVKpt4HuxhBum2uE0NUCqN
N0I6b5Ys9/pMdioBVG9y+TbLTWSGWWVxA4jX0atg6SUexrpe7aNG8oMu9JVu2OZJ5ikTdlmmbYOi
sbPmruifRu5GbSFikpuMHXHhtiapYGwG1AuQTSCfn/hSafq/pF1Xb+Q6mv1FAkRJVHhVqlxlu5za
L0I7NCWRylT89XvUd3auLRdcWOzL3AG60SwxfuGE2M4KVY0CzYRUx5j5RM+DwWlX2lh7QpNbhRhr
I+62otTA3DirauJqtuIWhYo4rAj0unW1aApUbdijkR5c+XlfK7X/7CDUJGY9iNkPdxmYKZrdOlLT
lYCBPVcx8wQXc49S1rumftSmAbCs4mRUQA1ah9pRrxAEL1xk0HX6d/TFJip4BDx8i9HxghRDwMuX
Or7Nr/kYX7ihIdgAn7e/KgAA+HxdgnEoC6OPzSiIkvK2sj/6rrji4XJpkVHdAYsTAhE20KVfR+Cm
bUkgK+xgRgHo6390b2tI1F9ZrQvRJa6Wf8dZZG192Wsds7soKDqUt59ArnxuKLRm+sk3ahqK4kNt
K69GI8XZq2QI0xHmh+3bkFzDWV7+IQZU+SGc/D23KhwOkx9lAhyZmKi9vKtx6zbV6ufPvfCKz22U
/x1kmT7pSWkUxMQgcQM3mUx1s7j1K+cP4FOyuzK1l/YIurUE9Qb4NkBS8usKRsNQAsWKYyrSuzx/
puKa3/qiN/TPSfs0whL+lZXDMGYQoEU6qnqkc+GewBGTepi51Fc8w+19eVds5C7xyscp0NYNgCTv
YIu5NL2qGnfxcwHUgovYXJBcKlRUROkoiIFR0JEqxDMSFPxKqLtoCPzzvbNlDaIvuCoDLfh1RmWe
DSqtcqgueZXtzfr3fGWe+8KFeIF3Hbl+aUd+Hm5xNNpOncxuwnBcTN6oKOtaQI6PtOHPe/LSMLjI
kU5Dzh+Z0OKBh0BkozhZh2cPS8ibl0Z5BUjm2qPxF5y3fF0/D4PK9OdXA2zRok/G2gmSvHEVepjU
o2p2Z4eJc9Wz28ppPS0aXUmfqq4OB7XY1Onk6kbtdqYI+6xfUaPyyYgnJxW+jfdUFORQak44tcTN
kmeBfiDj1ZPV97uO5iAxwMXRc/T8CZyn0Ew7y1M7wPCbgrqVlLdjq1cus+w3qB57Wpq7lvmkk+qU
sMhTCBQO+zkTjcG3kSVzxTDtuwG4J+h8eiojLuxnN048Pelq5pJScQmg/mVXwKtc81I981nJdrUj
Nqb5po7PY1+EVC/nYFE5WxYPbRoHMdOeq6z0ZVRD/DPPfcUCwKoVgULY5BYU3Gg09bqEQNiMelXZ
Blmub+CjuKuGylVH5VQO8RHdRJcmbD+VZKU0kCZ38rAuTNThsuKoD8ZHzKs1Kkp+b6wT40OJ3my4
fYDS65KhAyba8EsQmHIpNobGfWFNV6Byl+48yJWhTmkB2AH+3teFr2UJcD4bkd3ZzW1qxm7fIJXA
lq7N8q6tzz/v5kvv1owy0IAgBjh6eUajvGxwxeq4YdEwoICoTRV34/6dlamfTqveeZquITcvHiB4
ROjgJqBe+/ea/BQPxShINSocDYLcekusp0GcY+SMP3/WXyr+t+MDiiUQaui2znXdL8en0OHy1JV4
OWC/AWl/hf5iFJo1cnQJDCh1hJ2mKvzRiN3BiUKdjfd85D4kJtzM/CPJ1spfk3KGwKdXAoVF+/Cf
W3F26cGzBo8yzP3XX6bpmeydrnVQBiUh22XrFrYOT4qXAJOge+NGfzAgEHLt8fnLmF1OCBTj4Ccz
hyffylKdXUnSNaqDriX1GApGuXDuGhZ7TSFcQ2t0N66qN60iNyLDH+SoXFcVsIvQCNMrtuMQwxWN
X6e/lZQiDyMHuJSGDnuDhJMXGQxOs8QlauJnhK4TGOPkjhPkXSZcvW8BJcnRvKJBUpW3zah5wi5W
MEPYt2AxQWoDlljigTrln4kkQdKeWvzVLjllIvJsZxuZ/TbPBw9WVn5i5IFRnhPcMCgwuWoNf8Ny
W1tJIDNxM/TIJjOy0TNjXcj7hupuh1bklb11IWRFZWRu4eF+BhxqsbUyUkNnEp5aQUReRK15o1Nv
lbLemMl05amZ7/hva4a6OPT/0U7XlidlcrqYYcs6gbAesvi5M/pV2tk7AailEG8xu+aocukyAI0A
TQykKfjfxZchbbXNcr56eqN0NSdfAz/xMKn3k954o2ncDZO50RXlyhV0KRJBFInrB4xomFQsLjwz
lZ1qsMYJRoZ6nsRpBZny5+vgr73scibBvgLVC7Aj4FYXhy5v0yRtTIzRGZCPjm7bSncFf+mMdZSe
Y9GgGblOsiL3Ko69bAi0Z6tJaVyZ9Kd60+Vd44kaug1Dm4RmYesBqf40aownON5krN21ZhooteXS
9g5SVGGXt4AF9Nig8UuLsLUH76lJdO/nr4KD24UNgpxmrjKD+QE1/q93Ca+MWksa4gRDoj6kSnkY
O/4xdVHrKgV9cFL9FqpgMqyH5gllVsdtJtU+QdsEKEgW73K9gQxCJVEYByzcTXvbJ1G+sqd0M2gm
FCnsoHdeipw/GE58FBD75YXhpdqILIc3EDZoGfeYAG7cBsqnyt+Z2PCa7BooTgQ5M8/tdMN6exPZ
IKFNvR93cL0b+R4ogY+GDGdbovlj9SEveagO2kqYvY9X/BH2AjmsTMm2J2Ogpq9FtGlaEHaiW03a
azMHG3IgLXfbaKIh7eUxSad9lvCgqSAo0glAM4ysFy7v9HVh4VfHWdDlKDIojl8rMN3Wrcnj5j7v
XgZd89MIPrlmhvfOAnyjyVcleOypkYTaVIVJhEmwpq3Q+s1EGzdGkDXV9a7OWk+NexdGKp6ltedR
nwKlwNYZkDgzboRKUx8SRfP66pTS176NNqzRd0lZBWMJdebpd1oP7oBtqHFAsCaO6lWNSgVIE+K2
TByPNaMbceNGq/rGzfOjNqpbs2v0UMlqZVUZ1o0x8rPCkrdsiiJXqswrgE6wEgWS16lXie6xL/Lb
pKyfIjNtvcI5QTnjScJG0sU/CYK+lR8TrX0cs2wKpdKqHuvHZ+pE+D9ceyep+lLYSFDqSX8taVT4
AkAAQ62h2WuKHnd9jFkjdFdHCIdaYj53JAszrXkpRR+tGwsVsKo7qX16XxUiNBsh3FjFuyZrCoYN
DDI1gRpMYUUgexZN7g0tPbQN8UqRnrLICK24AXEP5eG8u4M147O0httJj48Gwlq4lCAmtQ+9qPdR
6xxVkq3yBJ5ePA/Bbtg2ZnLoTH0Pj87SRwayS/UmLJzhlpD2ti7qx9gkv0gvbhKlD+H93WBLaL3L
xyHzcr3dTjyGLq9Iw0qyK1nRpTsWPWrgv+Z+HGQ4vx7ZOqpLI1JRH2RHtubbeteHJDB212jTf4GG
3268T+Ms8ocEdockrTFOWyLJ1G/LXP9DeIsZwItepRz9UKiVN0RdDXa0reTBbu/NuniqGvlENLbr
AKjicrgjnXYzE18M41wW7R10v16m0kGsyMo7mcGGIMuxI6RIvZEZGqi7kDspxmtFtAsxI6ybYYZj
zOQi9CW+zlqc6k6pqz3u7/jOABOy749Ev4KGvzgG8KiobMOaHf7sX8dQ9LHSmwHCBGJID0YPdjsi
JWG1/s+39oXnTgccycJIgL2iD/R1mMbOkqkaLDvIeALK8R2ymSuv3aXuwJchFl9iplD6z7hiB9A0
CYEyStOwO2kVPHhhoxhkkdvWQf2QES85X+t4X9jen4deEh9ZPghgCvoIr2HuNfkD61o8qnn3CxbV
DzmNtlQKX5OT+H9+87IAJ2snG4wC1WirWmuxNwZOOBvT5Ose51qE7RsECuAZKVba3f9rPW3t63rS
IiM6wL12oHXwmq/3Tfv08wCX6ihf5nSx+cvKsnKRFag4ZLU3GWaQiHdbH7yEvzUWrvs47G1guvpN
lx2zqL8ShF4dft7Qn/K1UbHpoAmUraKD3Dg7fhtDDX+EkDZHmHHVpuJvvXlxcX352kUQmpS6gF09
dhDEUNy8LD1u5+eJQo/Ahhkwu0mmtnIR7Qd6jjIAkWjpoWVMjWyXTPwG5j0u7aJTonC8U6iR4GWJ
M3mrKq0bSXAjpvRW640TbO8509ZcyzekFmsWpSe7FzsyPFXAkqk2vzEG/pZOFnwv21TFu3+mLbup
LbEH5wNMDsdNNOEZUefXteVb1XAluPub5/80D3Ma8mnaTaqQkba6HUhjCHPyOlWqa+gy6KrYS8UW
wmGhqUbukKDJ2pxkdJzVA3/eeZdvxP9eVfbirSIGZzSbl4IXZFWXAI0bUZiJa4yry8MA1YX7HZnO
sgNhEFmiSYLCnVRq9PVXjWO6tfLn52+Zp+vbdEI6GfVIAtG8v9P9aTpraUd23QxOoNYkiHvwm3RI
pcgMEdy1t/cS9gSC98CUIdOAZt+y3dC0Zjz0A95e7WCdo9UsV1lBmBa0vAGmROTPDLASq4a512pH
l0eG9hwFCg7Kd0txNLutx6RHNTagp2iFfeInB+JnR4qWNPeS1pstWFALq4h3jc9xcX5h74Cdr0Ed
xlxcg5aSD7It0GKZivw4ofNhKKHT/RrIVYfl+V9ariRKOjADAQwFvIbF62azIgbQDvl3N1F/wgHR
jQ9mwoPYBHNFHz0HHFYrbdxWfdKzV+J8/LyR/smqfvgByzq+boz21PQ6fgBA7g2yxBEQ0Ukje720
0RGvoXLUrOKEvigMXUuxS1roILfOniqQcDGRcEzk2AzmQYzGAyqQO6bTMNXsTS71E8mHLXPGlRIN
vgnQzDROJ6ihnc1JOxCdnyppeZQ/5Jz6slc2Avf/KKCsjhQA3ik7dIK9vOvutUnuFXHfJNO5T+RR
F45vduiEN/Rt6vKXzrkZuXFr6ZPHpGBu7mSunZS+XaMb0SEIruFa4WXlvdMbW8uE83HO5TtnAXZ1
5SdOgSpzpjauyTG8PqLOanIUeBokA2TdRs1KEeNtJ4djUovnWJqBpoxhZJigVZR65lqUvEa0Dquq
8PKp9tPWOPPxTQU7r6XDoTabtVYW/kiRPJdeO1bbpoh6EEqLI9FkoMoOKGUDlzeMLeNzW74pOdqX
Ubqiar2fRtOjgEX0HfWNLL0lbBNp2wFf3zt1QFS+yiFPxnh2OznKcYrpGTDwY1lU56yRc7gMycD0
RvSjlyhsBUD7gZdra0BLIa49K3ZcQvFH9rQF0gsUyfE2Suf3yHKlwtDqj5wJmUaPOeVoORsRZPXh
3oWKWQFVhiqC8oThNpmG7GefJPtUy1aKzG5EA5WoYgSO+Zc+Gps0c/7UUkNrHI5FGT3HNnVLVfMr
dbxpCvIg0zEPm2kIhunB1lo0iowQj8WtbbFX4B13uW2veA4Tmaho3arEr4mn9CTg+wK7btzfRWtt
4SEB30xin2WfpduisHAVSvWVwhoEKRc23quasWeSDKWrd/k+Tjd9xA4ZfxfaB4Rig1YboKe4SWoe
WsIM8om6ZnKjjB9VAkhhEVRT5ZlR6aGYzHvsjrYAFGJXdsq2qNJ1VqSeKcbUbfLqPLXFitEYQKZ0
lTZjACsn1J/0cu50+BNJ/b6xj0PCgDGLbnpq/7bL+zIDCpzwrZVqHmOtS0nisfG9VtDNKolbd/GL
Uq6wsXeZ/lSmaJ1X3Iv476q+BTJwBdCJqyQAjtBdVKpBoUk/K4ywAKocMVySSRrkFX22YvnLYcNR
yCxQTHQyYjBaKg3ZEExbzXajQI4qxxQbbz2vt4KXO6TwT12lfKDj8qDEvYeLZV/Wj6WWeopm+k6S
QwEXP6zJfS2bHig3Njlj96hBBCaVbxxXhsLTG4LpjNH2E23rp9Q8JCqeqsGsAlvQVaODNot8Gn6S
Sq9vG7v0SAFESzGc9PxeFUCutVr5EPdqWBBg4dOdoUdhiRZGG/EgskFDp/cTZMURrwIfPzox4P/m
eaDTGTTZu3GElAK4Q8FQKTlaPtpuiIwNNxMfwJcwwzxW/LlvyMtInQMdQTegKJvn080UdW6vg1E1
oOybOjeASG6kxZ+qKQ2QUwYaTXf9GN2qGtsji8P6lX4qeexjB+5bKX+xtLrTI3QJY1DpCViVIuXP
lSJWNSPbNOoCnhqruY+fKRN6o+gh6HF+Q5P6NqvoFm633HWa4iRt42FQ3vqG76hpZ77OKhALyJOo
2ZNZp8dUYZDc0Fd21vtdSm96IzrpQ+fFdRxkxDnz+nUEBcxS+3tTKB9dot+khhEQ/lKgNSZMlM8S
M0LVjBZuZB0kSx8L2q+YXhxpPN2g6RHWZhemOshWirnjTvFuCtjBxM3asR4G0QKF2yEtl4q1UdoU
F9NLVvVvtkAqzVEPQ4Bb6jsovvhMh7x+P22muWIDglUAh6Fdxdq1KaM1BOAAM1MPE43fIy3aABbo
pk3jigLQS7i/1K3lDoXpxsO4Qx+jVgb0BzW344DtVYlvOHWojyJgI7px6ctQogAFQhXQj9mG2/ca
g6wqOqgtKB5VmeDwtn6p4WTV5Vkl+dpwntMq2mn2jFE0bhWWPifNW27VtzLX/LYjG9q8dll1jnNl
o8eJl6WDi5DdV1ID5Un2qxN4edLchGCp6isdIDx6GzAVuYVI0daLcRjRsBx0V+bvBEFvZWLXN1FQ
ZQamAV2TvvoFzaI9GfjDXEiroyJs5G90Rbdx9GAKGVhT5Y/qGMawYKvQ8lCAVIvgQ1Ka5zzF9SHj
UHdg6WJFPtP0p5Zwvy1BTOeGC+jBBhe6n/TVIckfePncJHAA1QBBGh1PTk0gKhyLQ8cMPxt1n6gl
ttK0zXX7XPDhAyd1ynSoIuhhlOl3qZUr7s9xyKU6AsyBTagb63ODa5EVRrVSpDIxIExg3qNWN5pX
GlUXasuQwvn331+kfXZTMGvqkHVG/V0lge9tsNmjR2vMgr68hkK6lAJ8Hmz+80/RuaIKZqUcHxPb
yGLv6+lkXoMjXJuvRT7VT5aVjRGQRqn9qrTnpr1Wjv82gAF2GSB4M/JvhlUs4lKHKiNvFQxAqYI+
egnfwSuh5/eu5tchnAXFEhdDrxUZhui6yu0qa8dUY/QU1gYczBKhI34iil/3LKAmDrWpuyXy9pK9
mEXsZi3KBpl2rnvz0YDIzJWE9a+Z+JewePHjFj0WRIzGYKDtiuugeEvb9J6qvQgiRLC+VAplLTod
TXa9uUeG4kmEQ6U1PETdEPIMOrgkWlNBNmVUHkATcMmoAvS2VQFjJ2m3o43taSaktFIbqHHoi0wv
MeQOWrXydHmCpC5aivhHy/1UUTfJejdDnj79MvlRQoQ7Y+yQxBQo1XMKMh0cVl3IWB66AQm81QKi
oEAkL3Frp/ntwGrDd+bKhv5HVzZMGQa3s+IUxZb7WNs0/XaGSsSShaXe+zmKarJ+7BFwTH27NlCI
qLQb1XzXROwqcmN1HoOtWTTAzzdTg6kpVkVv+R2gmZUaalYZeUYCc40J1hcNmHgDX6FPdlIdqIj2
PUzEmBVOCuy0muGog+CcNvoq4gNwsZ0bCyuI68ETI8IQKOr8H28XZOJQD4StJMDTENpdbGa1Gg0i
0vl24Web3o+kurJd/rLPF9tFm+npSFOBhv/W9uscqLKpqYXj4gIdRBDRbdoVYBgFFGnBT8/2DKLZ
4AVp+4KtZsay4osrv+HCiQVSF55Rsxy9+o2RCfs96GwWEQtnoIog9wPp/u8jzPUG0O+BRYBi6qKC
ovNJ1WoDI1jwAtLbfKsXpf/zSl2s9gLdiJ40yDWgwC0uhb4t9QRvI/rR7YOiZA8DM4+OLlxFhfNQ
ZwBpczS6NCjK4gVVby8aTVTGYIeacLTz8zXYHNd+0YW+NTgD//6ixU2Q25Xm9C1K3NWf+B5JXbTt
V/2BBRkwbjJIj9mvfh+dII5y1U374jsCEObsgg7wh7EYuaMsdmIL9Q9SNyjKcVevngx+TXRFu1iC
+DTMotiR93qdQbEOTRxEiWd7pQbWU7eBwLzlFkcDig+zI3qe+cV9Dlv7R82dNbWuVVy+vwZQigZg
978fq399NPPMNMssAoQP6TgIuhCaJzsHqd55bFH5hlHzSkMKSf9qHEaBXVy5IhZiMH+RLF/Gn4/X
p0fbAn66jFJECON2LnIN61l/jW4B/fevldQutbO+jDUv/Kex8kKQiHOMNUSi8IiVVQcy9E9G0d53
7EY4Gm5ycgB56CXVh01JxEupkmcnB/pe61t4OFvIKggUINEbUKbqXqurjWMnUMVzUDA2yzWj40NV
NGeSyfsyTR+NdnDtzjjGegc1wDS+dkau7dRFOEKF2ln1iMVT1uw44eEOZt/XyI/C8ZTtrT9Q5rh6
OhZKSP9ZMWBJoM8H8hgQA19nsYOx29T2yJ8od8JiWk+wdstnCS3wJ06xnXiy0nZtsqN4iFmyM9ir
2hiPDISqK3fWvDUXl/+Xe3HRBOOpYg+lROfCWJlbw+vO+QmWLYERylX1S7kKdv3WlYIuyOdrePGa
FbQYzZ4mcZhu1GA2tfrHMvIap/ZbyPx1mKXKnVYwNI05vsoZ5QwP0ANa9CEd2ZMDxwQnu+pwMl/t
P0zjEtbSCL0U+ojnJWmdlab2/uzV1w3lwZxgXUzpyjKSvVTeBCgEP6/gfLZ/GnlxA1qCtprT4VNt
1nutduTO688DfO9/zJOpzT4xqPKCs714Oi2r5WYvOPxMAU5m8akDlNWpnZDP2Jri1xTpwZDtM0YD
NZIoPI6hMNJrp/TiPgWCUINA0YyIWpzSfqSVcFp8pn5S4U4WP1erGag9ecqffMv8a7P67VKYv/nT
cItvVusWqAaG4UBcdamdA/jxFHf0SlBCLm0bwPbhBAXwELoUi4u7KiCgXNoYRnZ0nxsJVPQaryga
yNTCoMw8x3UF/iHUa2XPwp+X9dK+AdkYvEd8Jvp8iy90Cl7miiEVwJo/bHLCX7nycX+bK8udSZGJ
AV0KhUJgLL/ecXkDCQ4rYSzE0+nKUgls+aJA/JkgGlDT7mAk+sppM6CR2j1iIgATdTwBhZCnKBPT
msvM0xu5kgrQ+ADa2QLQIyeWQSWjTcGQrUQwA3PeVXZM2HQHgUQ/ouMWofIB3LiQooRZol9YWaar
qr/L7qWPf7f2H8h+71gNQ+CpB/qSP3IO+7JhzkUY+Ef2jtkQ00UtwbDYC/p+V2hiF2ddg1Mt6juw
g15CGwapjzUFRChMK+nRam+07z8v6/eXBTuX/jvC3y336X2mvdnGZYsR0IzIEAKxwPhl+vp/dJe0
NTuRzc9DXjorFIIPKpyNwEr+9pbZNi3jgSB/QJF86iAravCNU5VX9tP3ltrfL/t3nMUVkI+kJJOK
/TS7SFlxoAY8mHbswcI9kB67RwBUn9Lbfl2sf/6+7333xcCLowKPdJN1eYpirU7XsrdBZR0PSSc2
bYPKev5BW7FSFVCcTTAeIkDFr0nzX5vhxSPtxEWSEi1hoQGo9AQyNbzp/Eh+XPnOS4/z54VcPM5t
V2usN2LkSGb3EHN1VTkyLJPGVy20mVDLzuVjRydXE11Yq9mdWuUb0Z4I7VFBoB4dlZVE8m+lr0Z9
za7n2iIsGUgkFnmpj1j9JrBX9TvMgWax3B4ioCi4F6er3oPzon67vUAThCfunJMuYSwmvrtXB8FC
uwV0pyj+pAkmhGfP1mgfqomsyrpeI10v3DyDqOSz1NiKZ32AmuuuzKFzwYFo7Pn9z2t0cSegCgAJ
DSSY0Er6eqdWMMtNmhqnm0gAZoUbpaGI/vw8xnfxlHm/fxpkcdAYwH3c7gZstxVPPASFhTsGw735
IXzlOGu1z1xquiIgD6nr/A7S/tAt3V7nEUHt/tIifPoli5PX0rFvhYkyGxjv6AJqB8hlPLZ1/DLx
MeB1vreUwq/au16oe2YptjcM6V2DLl/VyVA3wFpJB4BRz81UrGG3s45H9hbb8tCOdxb/6AGgV8fC
s1vzAB8c3JhxFyqqdk6gEZLlya+8noB2TVrFi3SxM8FfqcfszoKEt+zzcKCq32kG2JnJVpDSnZTY
62w8dRKdWegbZVmQg7DvNOaqVdIwLiy3KRovr9D0cqLj2MF/goDb06ACrqUyMEvw9vGXKmVYW42V
e6UDkUCpHRObHEStgyUEhohnS7XetGQqAsCLOdRs7Gqlj+NZNHJnCEu63Kx7txLotLDyvRkSIHNT
vwPYzYffkfBroNXrKbSTcaUX+EchO+s1Q+GgpBfH95Yi7wmRt1kLwM/kQGugRaPbscpHkcbgDd2W
0lzFVfkbPyh3x6mTrhpZrxxWcH425Zu+sE6OFMei6m4GZQRpnNSgQxcgQJlrVR1WPO32AFKtO/YB
3k2QxdoHtZgnlPpIHGWrC8ySlfnJ9FqChQt8vG8A0Vu0HLXL3AOp4Ink9FcqmoAJByQSFOiMtIBk
l1EHOsCx1BT7VGVBgduYoOlblcWaZeqHAfRM0wJ2F6F5Ln+XSfJa9GY4QB1DSU142Ilnp36dcbFT
ggap9gvOCytD0BejZL6jlSikZm6T6i41hF8CeN4O1aHN7jKsdhMNq0y2oEHbgZ2OwFD3GzR7Xbut
DlZEA8m7gwXHOwKiWq81q7J6yxx6m+GnyDzxUCvZDg0LUKRC99S8GYryzHM9jA3i0oECvafAHmTo
YZtHnBVifdeSiidS2LKI6jWLBnDOzwaQfGb2rAxQJ+ugYd+izaOsIjiLagpapECiwxdlA7zjDamK
oJglZwblBK7gTovHA6mdyh1LeBWBRmVOzTqTuM4gI+9SlYeM63cRsIvoyZwb8CTVKvEia3zLuwm9
0Ha4d8D9AuQlVAFc9czK8iwJwa+I/dEIGNap8mgo0xs4gb9sdGfgGADOj+ZPQofM2Ss0c7dWBZNj
GDEmbRaWprLrC22t2WkIPF8IRocnCPzF6JY6Hk/SdQRVk7Euzrqu7KGBe4IrgTewOFRp6Y+OjZAP
pLMM9tZF5JbauClhSliS1JPNBPi5ts3gMyF5vi4bBcXGylULGKzLQ9VDKYAPxwkRYJaRlWpAuxK7
Rox/WnDwynjEAYqRDbB1Fps7A33URr8v9fre6ornRs/2WmY+gFb63DjZWanaTVyB0ZYMQUGztUBE
zwWi33JyR44eAagyGUdfoCk83CbPvHkmQ4JGvfShl7IRVY+GveEnGlLxHpS3RvGsCpcDOIMQ1Agn
HQe27V1N/imN96QUj5rQ95C22qoovEP9xzU77k1YvBZNkEmi49gO4Jb1bpsUaMamK7wub6mNpQLg
IQN1YGrurMgBTIavNaa6kzO8GjRlvoIZkmC/RTkQjrL0IoUEbU+DNP6wdLHlOirglQiN/iEmmjsA
pq9CsG5UittuqIMusw9OiZ6DTI8UsJmyum1R6ZdMB3bYgUNWbkNNYoI+XAGsQ2rWm152q06BPoRS
bKu0C7tuDLW0uY25cxKNehDDySqAKhIVDaYaUBoTPhuNDSAt7iFwRe4GwNhcYFD3rToBxC6vJE7f
q23wClZn5RgQZf7+9+sbLMG1dIDGmOPQzme76mD70kWJz0eBPvj5Kb6QLnwZapHc67LV9ArOi0i9
b+Db49pp5f88wqV84csQc+L9KV8Y+aDlVYyviR7yxI1Ws5GuEygPCgzMhkDb8/BaCfFSIP9lyPmr
Pw+pCE6TjrBwSqfbtGy3nf1hJMPRyAUADdCoUdZqOT5241uvZFAQYRBdJ9Y+JeALWkUwUGBerWuU
q0u5+JdftQit2gYGuLnERPRw5NPXaSjXfahsoZx9RWnh6kiL+CruFNE6UYfEGPlqr9l+jb6bjIwB
zw7wGohlYMW149CHBL7kSrI2/9uLsPbLVy4iqkJmc78JX6nrjypIgQ6WgeRVUOLt+XlnXQhVv4y0
SFpUQElrTY74Skf1DOUuL98jehVtPvcRvn8PLK2ggQ7I47I9xhuDD3TAXM4i9hCVeirX6JBvzHWP
M3nlrFw+jf8dawk3TGiGbTngNBb1TQ7N2Qi4r5/n7MLqQDsR9sAg6QPuuGTgDSWXqKdghIECYgGm
VMpv8wil8OjKJXYpsJ4LzyrcTx0oFy03O9gvuNuxOI1DIegDeU1DebbJu1VApJrqh7R2rlQ+/irS
L1bK+DzkYtcjKB3HwZiHzBl0Y7JXI49vCv0XkxH3TbU7Rgw0Z7Va8/p/2DuPJcmtbMv+S8/xDFpM
HXBIl6EyMiewFExorfH1bznrmRUZlc207p72IMkqI4MIhwP3nnvO3mvHrik83nvhJqBCzBOSH8Q/
srIXfFVC91K86Up+m8T+h4p9eFDRdnblXTPJIKyUt0XULquu4p0+L1blxiOayXi3tXGKxhzVSDxS
8sr32dB+EzH3q/eaT/jw9XJmfPh7/76u5WD+DYIFEnfLp5c6AX+9JmGSlGh/3vLle0lNFm9o3+Tl
N/f2Vwd3E7mDJGKshDH+4eA+GPPQNhIXLoqg2gd70E/YUhcccaL8x6hfBDK9/vlB/cWrwNH4gatA
aGGRj/j3jzqruTEmj+dn21d7SN+233Wdf/Um/PUCH/aIPJdModx3nhTd8KQXRX3HDKnX5m8WqV/d
ub9e5sN70OQykoU/l0Ox/C7MkiMM58HMvDH7ZE7Zp1lq7VX6zfov/+rl++tFP7wJ2lKgvU/4bHHa
vi6d8KPX++MWS4e2l77OehXuKEnX2kAIqWSYcBPzQAK8M7bjpachuie5r3SceLLlTd9RSPTjcJzz
Wyxt7iYDndKa27LXrlKZB6UPEVOFmfT9n7///xwD0iP462f4sI8ICkpQa+UBaK35OM0/4Qp6jTD7
mSIACdunQ4rAcU/RQtYXq1wPgoFiGr6AEcpp4RgwcxL9zsTb1sw3i8JDI3lewiQy2QtAdCXG9GWa
t0kpED+jhoNPISW/WwR/9xB/2KGWXteYVvAZhjzkhG5ni+X88236xR74t7v04cVcBbasome3bWIA
GizpKIsb+TcDGvnxsn1YWdlp/70vfZi1a3lWNmvOriGGwvtyab7UbvZFyW3tm2UcCo9AKfQbw3Mc
gYj+JJqu/K2+C/83IxP9wcI0NWI8wb98+C0mAIUJFnpGYOlZUK/Q3bL59s+38z+RDSqO8b9c40M9
nKpWLCgNJYvqbXK4Cc+1k7utcWAQcMr7yzi4j5n378dBv6qS/3bhD+udhvqwVB6P+6YP4dqUgbbh
28t/6sXmVqn1rm01BqCuPgzx51SGY1E0d1EtfZH15Df34BdP7d9+lY8rIyAfsWxZPdBdx5W3Qqu0
SSQ5mqeWDLshyP3eXqLf2Ql/sWb97aofFkqzNjSjb7hqtyeOKrSncrMcAtMPeccOsG29B8Tod2bT
Xx21mByRBAhgkSrl47ikSWaxT4bHVZGiO3vQvHKm9VBKW2+t97vy7j9Zm4+n699X+zg6EUjJKNfH
1YyBE0CCqqyqo2xRv+N/eTeQ84P/QRS53zFXosZtHI76tamFBRZ2SUvDOJwX6StjKXukX1DH20vT
1Y+zrL1W1XXrsq/Yai1nB9W55rB/xd7ZRv03ld2v35G/fIoP76E1yMqqPJ6P7C321hf5D70mNqvy
Zls0oMUehO6QfrEc5cdvnstfzDK5ewgaYEco/4ljSuc2H3eW/+OetXx4ndVfoUmFGQFLSqWNTqfm
7oMEqSPE++dr//KV0I1Hsq+lke774SM3RM0SWSkn6ItjvzYujSId/9+u8GHh2VYD6z4sG9fo4OUm
tq5m9j9f4RcFDya1f3+GDytMtytTmmV8hmXLvXEf/XYx7LzdbFP/8s9X+tUo5W+X+rCCmD1Cw5R5
hRufi6+Z33mZlwIeR9uXH0sv9f75cr/8cgz4qMBYkEl9VN4BGpdXc+fWoYbTzE/F8rssrF9sskQl
IcGCA4YL7c92w1/aCXXeqJOUqYmLiH8AajZUX+LiN6suvKf/3GT/dpUPxUIOzXhDbUyNrWvtsdMN
pyuMQy30x0rVbNUqjmbCKV782mC0S431j7lnTrDv69kC10OVwTHL7QyVVv/zMAtPgmY5WvuapF+M
wjpDDzmtwJTLTjjo+88Sh0A5P0nCj2wwHTx+9DH/GOLsmpjird1aEK/5AbyDbba6qyrLqaRnbmPx
/oPf7kdcviNqwhabXc3cuhqVEO3NbKt94u91ge2gdvd68BP9q9TLRy7N0Hw9V5WZOkabVdcFwATJ
qFXp1GnKj1+VxTqae+xqcM7UWnnpcvD4JqpX5ceclDjHSm6CQMhPG6iwWDYjjZYULpncgiAQDr2M
UCT7JranrcPXIfYXbfwk9uqh6L/mmnGgNf7U7mnQbaarCvNVl0dUD+SAiz3EFisuj9I4+oqOZyhX
xsOg5O+zYN6BqQSxlQalVcioerX8GMfap7VoMHupx2J7JP2aqp1M4itJMTwW49et2WkxKcUXqT/J
i3SQZ/myDmlzLC39fcpyxa34j31e9/WnqLT6MZVn/YBRJmUoYwaoMd6UIblq2RjVlvC0aLJsUxQc
MvO7ATi5fSTLAcwdzWd5Xuj0c9F+uhm9dDMq7TigXysw5Rj54lvrGnQa4DfBxB8NAuaBvNnMrjqm
UEjEijB7/NR52n2Nq+obPqTTqiuBXMr31bxh2v+iba09mLKnGvOLiSVlo9c5SaavxXSRNpTMM/yY
qfNjTb9gc3KafjgKRXnq2ud8iL+UBaal+Vtiro6Y4IaNrUMlSu7WvCUDBDmC6W3NABLbPoYe23UA
fVIMJ6u4Wmnu1nwJ2zQcjWz2pjU7LvIeldTPe52emVQ7vWry3TNXAyyfrPVpXcT7ZuIbUbpIb16V
qrL3tPTVna/ZADXUpUzJmqjdsqBuLcfkHKPtib2UWSBgTkz3+BIvnyper3Z/SsQ42sVzqu52Jt0m
g9Cy/Lphi9Hhuyzj57UE47CCKG7WltgW5F/1MNsjyKABPom2m9GYnKwx6As+Rd2ceyVzGh3DYC7q
51FlnqF9VZpPuRR7YtHf1y5zx7y0FSOOhq07DMy9ET5FctNdF7EYDnMjSgdF7/HPpe+ZnGskfq6+
Jq3OgDNmxEUz1y8giI6tVto6whJN0G79lPHUAP2JzQcPQrsJZnFQ+/1QERYFle87o3Wa+CnTRw0l
JwY/I70Ywjc65owYOwYH2qdWEA/1EubM1lpx+LJZmAgN8YL62ZaZ1mEQWpfKVaX4ZCRvQyI4W30b
NTXok+8jHkzS3+1iz0RI8LjoxU+PkYE4doeeGIQ4OYzpEjaq305fk3w5lNSamQjRuqr5l1KZ5sqn
tGEMOfPuyANxnCbr4eLJ6Qvog259ErMsWBc6mlTOB2E4iQOTj3Q8yJb2rUjYasQ5zKfBls02YIYN
tQb+0QSqWgiFVHPHImGd4h7p42brheIoOZL/tGU18NVK/1IoLSikSzettsTUVSsUd4dh888b16/O
VX9b8j+c3uZZEOqlRdRXBmPQBpIznVNXf0mOqURyOdSzyYWT5NDSQbxUucnzZOfB9Ol3dan6OEt/
ON8BBkQsDc2MMvhjV7BP5LQ2Ok49Ip7E2GjOnIwTXTxYynVv3/sK5c0q+laXO0maOgSqRhsTpK4z
CeTh++1+toxRRP2qZpI7GTyJSv2aJTjQe1B3YntkgWTkR7wR4tvqrrR3Ize+551GGhAGPceIdfTU
Dd963GhvcbmMzjpNVdjE4xEg9qnTgT3PEhgncFaq0N1EgCdmax5ieTsU0v6br+VP8eaH2wEf+dEl
pVinpvhwFJmQEa+FgoZU3Sx+zc7dF4KLxo6ttY9PqnyepttczYe+BV0pwahKmaGJZu0U6tQ61PHX
fdPE7/ghUyfp0e4oTXJWWjGCr2wr6rNkgKOgc6j1viASxDxlhBfAXrs8qYzccs+QQJa1xss0aWeV
ya8lr8ECkNmWK60+SLLwspEbNSwkOE31V+xUh2b/YRJHXBhhRcYGYgVcz9i5dp1M5NUQnVLKf0hS
lvkr2w+9Tjb3cuxdMkFgb+NULj/9+WT//5ij//WAwP7vA8zcrP4YXfb4gX9lGinSf2kmBThEUd42
XX7Yxv4VaSSL/8WpAoo8LhzVJAKU6v9/Eo0MIs2IO6TZ+6+go/9JMyIEzSAOAP4D0T2kAljq/1Ga
kYke9G9rwINlreIARIJLKKjMIvDheIB6Y+0ntTGdR40wJiJpKlnXePuc+22v+VKxB2me22n9WanE
iOXyeYiFl6X7bindhShojFpdNPditHMkHfPXyRKiJhaiRBAiA/eooSpR/VK/dL0WimJ1FOHQSWND
UI2JUjtdrcsyxueuMU7VIEcVgbbrZj6ALkG8fRbTl2Yj6hGU2HpMfubWIY+tKN5QPaSvm/CuLfj8
ifoxY2c3m1CetuDOD5d9AJrPZ2v1zLjxSklws0zyNpp/Zh6OfQcOlLaK+XOp90hLt1MqCfYUVuoW
bu0cvamtXQ3locvHE5qbM5y2BUtkalvIJsbHXmsv67VVttuqzk8j3PQqWIaLqYK9tHCF6UfobNV6
2svPK/9/RCYBCL93TbvYFo/0lAL8HCgIR9ADC3iSJbLeQVire0zBqQuAYCDKEz1PoMBfIAslKFus
UWRKSinaRMs6Sv1mDy3s++OsHBhSXXQOJuUEPEIiG7cLKrIb8E4UHRERqHCEE+yg87Z0J0zhqnZS
QWeo59XAs90eJLOwW81WphfocIdGUA/bknqF8kVN4lOSc7yq5ftU76/7kL8uB2s3nhVkQBv5mpUU
0tM+Qt3nvLIEXAb12IQMqY79lmOIoK/Msq1TaZTYFTVHH5Jw05pIvNeJdXlHsX9brQNgyKtqZM8r
DTfhvDTL5by6WTtRcX8pBPG25ub7sOSfTa/NRF+WNz81AOapo700o88g1y/WzJdmGcVx4fX9F3KI
rvf8nJr1GcGGtRlus0nIPcAkDpU7juCp25pTjHTM8+HYIyzMHp29qNQHbzfRn6eDW+C2ipJP1Voc
eJ75ZpfEdJujri6OIlC6FmYoe45pJV62bp7o6cJ2RJl7zN5kFSrx1rttc3CyFQPUQXz8VaE26TMf
yVas+2kl+DU5CW32JPXX/VkKGvErG09nIYtQdm+755JTHMB1qJGMzzPTdcesLjuFQC3imX/PRqQ2
uXTc+H5maXDVVnFL8LeyFuXN4KmoTPJgs0XOVoJa0MtDS5QnEalQlyqS6TLZQ1h18qFSJrvoDVtO
ymM/mV6ua949cVbBj4++WYznGJFQEonSHg7+EOWmFgzJZ/CDR30xfDnufCUoPm1iaVundk0uE3+P
s91XG9XLEPOY1U2LUboIkzuSQasNHh/1uLA/oSDHQg68y9acbWpD8Yu566e0OaTIYFJj9wW5CApR
CfbvQC2u+SNM4WGA/zE9oBjwewn3mxowC0nm9AKOqM14EvThqfTuk9XeLXO/1cYpE4bIHNWLfilk
6yYM5TUzh/OD/VDI8PHoSRi1dYqg2c27+Ofj0OjZcTU0p3XEy5Sop1KZj7l0ShCQtGkTmnMWCeY1
a9Rno+hfuyEPHrK8cpI+zY4YWqa3bQdHzBdPgXdZzLq35JZHUcG5K/NVVpIHp6FIfQn8IcDMQQ7i
dv+UzNtb1bevg6BcGvlca8KdKv0mTqnXI8yRQ2fRweVW03UxpGsnNsdCKB1N/95vY1BJjaeRs14a
AR6nMNHem7wIJl/40ST1EePjFG2y5fGTXp5zaFs4vVyXvEABTwaRcMpXI7JKNQRjEkyNGdGINYwl
KkSO+byi7+QkCn13jnVns9PAzJaLBv7G7GGeHDChjKur9wrvFeDxLvMWkBiESIUc27TkLC7JSY7R
eRrFUZOEYPOcmjONEGnkmcfkROq+o7Gqx4GIK8mJX6ewbTTcjd1d9qRpPfMP0XwvL3VvvRoaqQsJ
sCrR/JRdpHm6oFt668Zv5+WYWWtAjzXgkDbUKCzSmcoa7gZvnenqq+IaAuFELTmQxPU8qBQbzhY0
bZXpCjqL7hxYRhEVXRdKP0ZzYek1HFkiPQpkaMr6CGHgMHzD+PAsbdCTo/gygSI3bonTCjQILjX/
ZOID1EuUyq2vc3xcl1BseWad3uxRT0mBaGYMqMNej72N3DKLrn4IHvRPuk/DBjHIzSWZtOuodXe1
kJ/KgiD7VD00tEUaRnqdJL+a3IHyPo29M2ognjqFzZO1ih46J8b0aPnoWIS7wvq4+5PoZbNlN0cN
zMSXDVKmKm5OCs1M6Muj6PGrvGsS69MWKVdQRi58RJgMxAxljL+3IQArw3D4aMXtMWfyzIyc1NJx
kf3NwC69uNPEklh2TCiG2zib19ieEtk3k97Xi/PC1tDUO+/YHSJXgDsy75YjtI7j/DlduRit5K0t
jmXJdv/5sRE2Y+51AAJwtroK2A2tEK51IdytuPEf+WIjwSqtZ2mTZ+WaN8mCt7+f95S+ubBfNsnb
XaXf3ksZTaxheFu6vCvqz3Tv0Tjqzyo30QQkQatlncDBzf5egEGi8yTWVOqNq5g9n6sGupH59RZ7
Mm7zNGouMFSS5mU/xaFeyNckGlrlnNTZedTEyJ2E2hnFytH1yRGbzM5S/ZCP2kXf7GX3k6V19OO9
kU3X4jjZRPqRp0rXQuNFOKUF/NtGDSLBZR4OEUVw0yIjuvBeSJsTbZ6hB47m8MBo7E7kI5G5dEzU
8e6oF/NoQBUxj471QiLsLW7rUEqmoF9bH0rFpnkJ56hUHKNJOwzCaXSnUI9RNh9oReg74rjKFwjc
MKfXocuDM6Dyeg+KWbZnBTIbtIuOh5NIEdvMX5ZGcHWQTlPxpD/pCSjQ9VTaW1Of8sQ369LFs3WU
bvnGKjLHoXzRHKU3D6Z83eSFYhL66/otVjkeOlE7qm5tIQ6aQLNkvlhLfquwzr81pRYNC5CONoRW
fjau0Rbq1qc8mF1JbllU2Ms2wDwxO23hr32wm5wF71b7ci6DfVvPscJW0Z1V+LHrll/MB/rFS2TS
aPkDedzLp9oz5sxrybVT2mutqW5VzQ5ZBfF0G1m45Gmyhdq4py+lIN8yFRK2kgZ6pZzyU4fesaNG
VP2a5FxqOt0WHuRzdJZF/T4XtyUHGcXJTnpqVw1JkvRkiYabGZmzdPFdNdt71hlnuMW6ekY/7rSs
0wpbcWkdykXyu6D/ugMXHmbKUsu3WtUvTafcFDq7MgdOUDQNnCmNLWUjZLQgF/ggsYd2QZwqyCoL
XzBYifbXuDdcOqCuos+ekWQ+DdQFO+RgeIrQsq8Sq0CDS5+BWsdDIFRiwKdRBdXfDmieSXAQgVNt
fn0mveAaS/pVcLSs9uNYOFjJcgckcIsV6nSNyiDHl9DZgx/bWj4Fpa0FE3tL8+nHVEGGA38wx+CV
GQdk3waDnQtFfKFhP0sTV89ZPGIWZ4onUA1d8M7ISlE8o6l8SWj80alzSiSpDiZ9hfauBY1sBXWg
E+lACSZcZ4dUo+NM2ntNeZZFX9TQbAB/T2c6P45hra5cApYINEdSmxOcm+weNfjna99hbYwb2/K1
l8wsz9IPx/J3bMeG+q3hES32lU2KodMRBTckJYs1rOX55/etl4dHJE29XW09R3jO4pVCoLy1zKMh
TgHRNW5rb10q6n1CyejbefuS39qXsh9emrV+hm8bmNIQSHsW0CZfDX/dW7/pVW+yHHXej/oRZSbU
KBjXzb3lNwVOf9Znp32PaOaOSbgzOKy0KEE1Xi+BrA131lEbENhN1Yr7uNVP/WY+MXwRA/KxWGmI
xpwwspTnhPZOMwxnS8RXzbRZ8FAbeUy9vW2UvPI2n7a0iqSSVoTaOIqbDxqwtdVDA+BhJ+BBBCa0
Y+uTCXEadrT307dCuZsEdM1WRcjHa9Tp+wloyrnWk+ta5besctiVSlw8Rnuvrd0Tw3hPL9WbcRVa
+Ui3x62on6ZkCDpjDSpVCaqv8b3KapfJuzhc+Kab8Zv4U5w7P19gYvZRG39RC3CvfzgsXrE7LZuX
s5hRqfnj+7hEq0CDGbfFFtKZUrNnWZBflocbb2s/Ye7SC74SSt3Fes0M4XVqRiT3vc9X/FqDhzBD
yCY2IwduSuZnE+8PLVI9TW140T6VuJeKGkS6gzpZQUoxvtaBmGvRYu2nLVxd2CcuR2ZMftNFCNbH
DH/5uavlqX4tz4uSnQsNuekfcTpG4phHsSaHudCH5LLYkrUeGnFA2q34vVnxdO63WFfcHyz+03LW
MyuykLpUdL+L1p0n1tGSfetaqnqUitKpPkXTRn/7ql13pswbv7I2RvJiRuJSnd7fcYhERKsN8anr
y3O5pEd1KG3U6+dBNqPu60qM3zKNJ5PglO5CH5ftjyN4eeniPJzV0gU04c7WoTdALrRryFt72GKR
qaLsmGe0cnTD2HN19faYLCIQC4XnnfpFV8jjntZQWMVw1PUwQW7fEdAybqkzqgpcATojdivDmW9Q
0MdtiHo+mNc9GKQ8UA1CCBeSyjV0+4Lum23iTk2kQIkvXzSNQUI329bB9B7/W56ZORIYk+ZPxWDf
zUufy868NuSwMyeeP8XT8L5F26FNQx8Rfwrvi/a81jVRyh/RbCN0RuLY+EXxyKTgt5m7EH5XWj0P
VXw3nM0QLrNFD7ufvVVjWdHNcC4qH7hZMAsx7zXey3K2e6eBRcWj5dQlAcRkYHI3LApDfToZVnXO
g0EQXYlJVmHKZ00+MftyIwCAkxIutpKb551XCJ7gjclCg22BUcq9W0lMlHoXqMBTlddutf6YPvn5
XFLGZ54AR93K8L+qxsEnvLU4dgDvxrnzVF/rm3v8TR8luw5Hb+mKU5aaJzFeznM9hDKler1f8p0z
kpVfW7VkzTcqEoObU1+pd0mp38y1fEUYrQmxpwDE0cmum/XaqxfDXU0kCxAfM4vtT5aPlUUB2qzu
MuSe4E+PChjEFsNHEPEdiiuxZMugUd81zhpPIflfgT4afktNbJYk9e2wyyEmLJ35ryIVYlhRSiwW
kYnJRpsONGdYUJ77TH5Opfl1fS+si3hvBaj0sy0YHlTGEJtgiLE0skD/qGVUyVtk3je71J5Wl3nr
2bxnX+NBOeRmoHwffvKy2+1J+h4TSPluXKftS/NGXaDvLlAiwP5O89YpNfFrnIO201prp2VVTi1L
QyJrRF1v9XhLVVtVyZT/YeFsGQOdnpB4XOYqsFTNH4bRT1PO8QjW+DHgmYnX7a+IPY+iMF+W+jIs
NCC6Yy/EIBtgnuo8DuaXXdk5JgpHgXTY0zspftdBae7gR687h/5dxVfSvNVN5sHy87QrTSFVc9cZ
oX1SnSYsEdu4P6HpeSZd5TozJvVJPrgKmnoVhEMsZZeBHZ40A6cBkKmk+2XytXz8FAvtm6Smz/tC
JAMbd+1z2y9921O/aoHUdl45G+5Em8Rg4xzNP5b0hVFWqvty53KU9WJr8BXl+zIn4bjr4Uj0grGA
aZ57mD/OzPysV3rMLuNtOu7v/ZI6cihn4y1hF10E87ai0J0y7bbpebgKX+Xyk2q1YSd2Vzc1v3fF
Wa7yiGrNZbLp9/rqza3G2LkPRhemIzG2iofAx590nb5QFxARHBRSFdbdFA7W4lgia+1h+lkCEhzX
0BKVsI+tcFuFUPyZNkIgxde4XZ398yONsaQzgOEbYUuvCc6d3YcO3Q9UFX6arL7ga05G0yy3W0dT
bh1P6DKPDmy148pBRt/OhkLAI35pSkjlqmdDNOMEwDrnbnTpijdp0mAGBulmXnkRgvgxzNW8sRte
d76jyY1tum39c2n78aATOiG6rGx6CUlprzzz+CObJ1fENchFN6w/gA4OUt2Ts3l83JxhXTySNTN8
6dpy7DDGyXR7DNtB8nzGD9UZh4k1B0HhwcBVo87phRrDa3AG8UBaOCYEvfJbwZvpTK4cMPvE6ebY
BalykGiNJJLxONK5mSW6vbOESt4zf7NJJ3MnoLfddmx2TAAUTJsdjdZ0U8m8YudorPsyc5yglhWf
pwLjFit7hdgtbxakxlWI1ihUqQ05FOSB8pxpuk/K8FoKd3jYnlxwrKUPDawzGZ56h1ei+lwdorrO
+JlUWKI2b05yE5/oaRZW6cTLiayxatkBdtS8xteVuDGpISe8XL14FZ02fR0A6fMJDpNJBKFCASd6
JbqClKrdsla0Aupxb6FV5I0rZbNraLu7aJpbkVkN99GghhOoL6qciqivPTVsq/JZtIvLVKt+wsyT
YOtjldzHglTk9TEkLZy01tw2FTwTfIHwo/QaIqpKm+BaXJfFU6FKPFDCxSSVpEugZjtkV/tv+48q
fye74rIIxU0qKLHNW54dzLOKePcdjuKg0Bo4pew8eVxd0mK46uZyq6yBNfB94kyaXM5S/TmFyrXh
HCNNwB5GRm00dCJpaf1u2jzLj8pJPiX9HrXmFPaC7Gl02sTJI5PVZ7fzM1EMzLOjy4RSTlQSsk/F
SXXc4rcquu+M59+FUnbh/rnZ183u+woODiZCq7lMRDvAOYbNm153V+j7UEppge7+rDSByiaOnw5f
nVUhTBGt6NGYqeRbuzJsUKPCSE5UyULK+aOl4buUnsUuqNL81dgJh1Zw2wp30TccIgk90CEO4Dm/
WOv0PGcm8wExG1wREPCynJDK2brGtCwLepe9tYQDcqBfwt8f/Q24Xh5pId7s6meYqR5JtENlhvq+
RQwqT8nF4WAKm3W2dh/1Dg2K6tCXMy1tOGD0M3LxLD9pghhV7Sfwn6kn0wmQlcVldXXVnc4KECkT
LyQKS2XRbaYc2sHhITuqS3dcCgxxdPudd6EHPSdafoodDlYqty9Yk9KZWccmbeCg/GyJf1jldOnf
dSQ/uysDNl7CIZmuW1Ve8t7pfkrPQ8qcIgvy5Ae9rz2dAquBX1wmPqwlT4nrcO98Me+u8WvvIBGv
r1n7PM/3eNyCpo19JHDmUEWojWZW3DQ3/YkqOKl/9F13XsK3rEZIv+g0CIM+1bwN5QX3bVUuYv7Y
Q8qbmqy32Sm+Qt28WvkJwP5SkjaUIenWmbVGGg3s+mSxSSD3ohj+VleKN8y8eZK7kjzaSalndrqb
0lLS0+qSLct5nMrTWNC7pLG1ovHIDRa7nymvq7DplLiPooRvm0J1dUexDkZptFvK2Lxk/CQzaz68
mwWCX9bGrPRnpw5oPwZpYwasOJgltaCmRasLayAoXUAUoS2aqN9dXRCDpvHkBfPlxToISRya8bOx
re7KdtBQwJknQ4NVXRrRrNqKMgaCOIXaJgejbPqSMyjKcX407fbnJraCrWYCXx6WXGfS8IAbGvTJ
p6iVMw4YL4aVArVc/VXg1Vvsaq3dDsUYdpHjSE+NofLRYt6y0c0fNmdB/9lxOGqYecU1G2TCJnVo
F5WZRMZcIP5icUKih36goVtlbfCevbEEPyVf39RxI06k9nTw0nO2+gUIOfkuyD/mgl+8aMJ4+sok
OxOlYFMbW9R4rxb9RR3mlxLD8w4Dlbbck39HunVly6qpnQtButulukYdB12xCki3sBYmBfoRqDWV
RWSgsNoYB7CzHpZhAILc+KlIBzt8OJDnPMxX9bwbgZjh1FXHSCviqKhHXr/RFM47A3CtUmj7OXkn
Bwp/wHcGDSEAef8ifD9bzfAySeqzvspP66zgQB9vo2w4u/WkpLelp5XAgVvZWk/QEz8Ww17SD5Hg
V4YUJvHkqFaCkxrgsjGy3stnwqIuxtjAgbeuMUXLjhWXIZ15zuvP9Z77s9tyEmJt9oscdZki++d3
cYcHHnJSlzDuKOxuU8fSgXcWVqQu1uj3D/1p6bRoHEgpo0HTZv4snyx1fmtPxELxH6L/5Quq7A8c
g+rALPYjkDNtWgLxv1k6j+XGrW0NPxGqkMMUAAEwB4ki1ROUWmoh54ynvx99z8AuV9tWqwVw77X+
+HtUtYX9BXnL8uBtyOfL3JWXZVPK1TmN5dPEGjcl9bG6VZhLydO3hN7VtL8SU2UR6TagXjWqfqFM
vprWIPoRgwUKHgHh1IwCpCijYNFLPOORs2fyAbketpVqQb4wJIFVWeqCNq4NUFpxDm6+OpmrckML
93apxKCWkqBQZk5nqA+h9RIp98pNr0d+vskj5TC0wpFXZenZXLuNHLZ8kqcrse002B6EVbsVQ/U2
68ObMDZv1natqr11uUZka6eKAjOtB78/hiHwQcFAXgVdgDEJsu8FTUJnUCLw/8yOqlHS0J1EAMmS
++ND2por1uLDCzIf+9QjwNFj+4IY1BxXeot+1/OLZGMgWM80z3rqnw+hVXZ4SbV20xH0WUeaPzlP
U64Pqlix1Y2GuSmTwbXM8fbaf7NE5xhbvHbkOYy2eW3QkTR6dSy34dVaFXfaqFp4qxXzhlGdrsYJ
akKwzfxhSiOzjHLpY/Vs1uJpdTUa0Q2vuxFwtEHr0aUm8vyoKfad3Hskj4ffK1d0mZT+03QUCAxJ
mgMrutcyDNsKT7YaxFfjo3kFYnfnioEgQfNpnEO9v03y++gq0pYoHL+QEp8+GE8DTCsDgcJWTX6G
Ju3kK51Rsbk31fkAxXYMV+OYuOVIbjf3f0o/ypwTZgGqKbj1nYqlu1iMHPRQJPmab8MbceFQjCsU
42BJ1EdMvmFBCHY50fCmZ6AR5aE5iHnD0G8C4iMCg4yG/gr44yggemVMi5ym4McGnCNzdkrp02w3
ESREBf36xGFY60dJi85JXF+GNZCmmVXPUtlT5N/MrA+KKh1y1jc+bsc2Gg8Vc3E8NY4hCUd8lxZD
eWb23jOF01JzeKNrvGWg3ixMWQgbO35orM1XRIGtsZ4tUPAMqmn8Mq031FJbBKQ7vnQny3fBGu/J
Td1BHW0LbhKllbcksW/jwsupMOpXrqNG3LRi4/1hqU4g75p9tJi7eB121Lhtq6bbYo9zZ/ExyHx+
+pa2D1rUvEUVvTQqfTnV/bZrAzk/qRZveMTSmevbxhF7uIo1O1LiN2f6LlPBamvrOLPyrfNPHX+N
aOAMQ91o8Z7oGZ0QURB8m0a7YSflmBgFnmY9f+Ri9cgK7bHsJ3W4T0VzX2QT+yEVegV+mOMQiInh
Y/aEcQ2EtNkYFx45YRINrapSuCvp99MZhLDSblMnvOGa3+iA6ITUqxTrpEfCNXXqGceJj6xxKU3j
0shfbaVetFZ0507zApRwSoOxS9ml1+LNUEX0fapv5IIva76VUTd6puOHjCS4n0rxySQlIg611spU
OPpS2PmIpn3I6W0Yzhe4mf0o7QlTP89VdtLQjlActyTRPnkoY7JdtCSwgkHb6TLMdQh2VE9u3pBs
8r+pNz1UbQb7+IoIkcCF93mlOCHvxgTf37MOrAuCsB2lPZ6Yxn6TFD4xMH5p1Dypzo8SJ6V7clhW
DqDOp5DbHhoH2phSAeoe9mkZ77HP7qx13uV9vgtDZfuyvcljTjJdly3bdMTBHgOPN5B3p3MdtVtN
D7ez+EO03aZXyoNkn3uDbEdvjZpjbPSnDq6jocGB1DSn84dKfkdtfJdX6R6/SjPqzJlFm2/roKX8
dOYVYLLdZ/ee1BLWfvSPxThdSncZu0slAqIUyZtkJscExDAbb8bPMJWHzJQ2Y4YzBc6g9Nm4/ais
/ZGmyZiBXIQ/KnQTVZ3khbLCTouILagzBQik9RHCocpZXHohfK0YT3Q+sd1vw3Xyu1TwUAut8uLQ
QP2aagYiUvbzGf3frnU/1rQC4qbXJNZ3U9S4ssoXV9ddJU27pc9219qkP8WBlISTzx1Y8Ki2qZlg
hZZZmkHkvXkVNgObrhbT+EBkrrqk+7Kt9hWnWNnYJeeLtLMYavJsOwX5MU7Jx7qVQ31GMnX6meS7
ceniTyAUTy1qf0b0p4UJPQBsyHjvjfJronsxyztPQnqSOmqk2aGz16TKKxjgSBvY1AxwQZdBAmqG
M8XnDpK4o09G015thwzZM7C4Mu7wuVjtNmp7WwizN0ArJ9SQpjAHqQNgVBodYTZBMZLepC6XAIwe
XG/0YgxBiUXjpDBe8lU9p/5PXqz2T3w0tgMazgrLp+n33ehHfPTDxCMQtTV2U0lrBWqfZLNnlqpp
lAyuHVqB2BcOe03gf32R2nMMfUCcPnPci9QeOZTZFNz0f1Il3XDysdnnLK4J0m0aHTcCu8KSTqf8
IDGLqldOVaGHF1iSffGhF/nFgHw0kVtlYXat6zn4r8T8JieE7HxMG6SXh7SpDqUUH4wWwbarav1H
mk73SI+2kRR0xSPVQhsM0QLOsAp5Y0TCZoHCST6eA30ezS/ARUpuC7+9KTR+tzJZNZvysNCqOd6a
onyjBPdNnvN3jnKr0R+v4olokZ0QKQ9gOGpM1dHmeWeMSMbMYoePeWvGy1bRfo18dgb7qnVn3mmt
htBHPsUzhh9/KbUyZijrNexSR9L9fpAmtfSQdwA318GZZcovksgjMjEGdaeORJsqkge7q1WqN6jv
brLXot2iYOY4VVnIpFnYkDYTQh7TtuCbxJWPDfNkk20EddyAxqQvTp/9vNvoxT8506iBF9+1yTi/
yorW5DufNsi3bZx2h8i6zeipHyTDEIhufeWQLypfTWzSDcfbhs0nkcBmqYwtXvXzMB3TU4gsH5g+
sLomWJlP504KxEULZkZRNMEdMP0rBL3flOR6tZJvaIs/VmjglN7X4WPzGn1Lb3oK5Q3JNg6IaypG
0LcO8u2qo4q30DW9OkbMyJW0+iDo+oEvZsdRdBcb8W5i0NRxwkyqeiQH6mhK1M2bBXHwGAS25e+Q
VbZEumMqNrdSia/mz8KnrRRQLQDlyQLtQk5PtQ8FKQxjPJlq4BaIglzRg8tFK4Xd5SGwRUWAidpR
fxNf8JNDG2Z9ZNuXWuCrugj46NW9sNPtQ9a6Ykct4RzRr7FdZWUbvWfIPvwc7EXUx4+V/4lbp9pN
7bBrDok6PfRZerTl+ujrf1E12gCd/rw5VeJwktOIunooO0U56N4oKp4zbEsBDZ2S8w49lJCfuK4j
NKn9HJHvJBiBbi4AKEsW07U8YvxQT2kmnZVquixpciV47kAPXtqo16lsN1OEoMATLu3U+DIndi6w
+dFXRFp+2Mc7GThyjsRtzOZp3mB5wxaNUEgaVQsITJIJwkLyJrw4oXSomvarkO2vwMD3TCIjg5RN
C8NCt+aBkih+6rzOOBZzMPXEMyZxM4rELTzVYxWAHU/0wqVw8CLx93ctqqhI4U0kq2hQieObM3Dj
jYl0MPowZnASwA3UE/QNcCxOFDf3W3lUXYM5Kkm3mljcU8B7UaG4CIXSWhjXKFlumhG9if1BsaJA
GPu37ENjPsyNv8jHPmhD/8jiBS/5X/r+Ku0g9LFr/nErdNkWCFCeiTaVyVAgVTC+PolpyuUWnX7j
jZagWmk2EE1bY6oQIRE1tJcifbtM6raFiW2GyZkS4jAeAwIT8YS/tTSvomZdfrpH3am73ClE5Z4N
vxx8exwm2C5uhrxeNFcriaOlkUYTpmA90+ZC+FelYc+gQwUZqiZY+y7Nj6NQnEbELrdpng5iVr7V
Ix0EAG9Kq703H+tTFZO9CAMoZfN+7sW96YdmfGyL6Cg7bDbqdIjF0yh89cu8G6vxMurGuchSlGb5
STHToxg1zqrjlXeFatiHabY7n0cZnd9d06y9MhdHJatxDfe+nEvnDp2ZQuFUvp+VdV9W+n6aPlkf
/CavD2xknEBboadxiqaKEnYwJk2dMpjeeEir+UE/SEC6NY6pD2FGZSquO4Q4O9+T6ywwuaws2sG0
vvJMnYYsYoUmzVdcsR48tUPb3hHyoY1+gvhBL3TXUu96CN3eztvcE0Y2vpzgqwL0PQ7dmTBRAymo
LnqZNEJIOHE1+0OJUm9cAsmMt/t0m6yLlzLYqb70PZUsSPlbaE5uiJqzoH9nGEhCI/fOmNFuzNkp
E+qTgBpm9NcZG1M1sHZhYp5sNXSqKHuTOv09d0zkwpHHTTnayie4rr5bQ9EOO+6q0ckznSdXelYU
IZtkf3T6KyXd54KcMHUXigyAK2Cdne/6qvXegER1lHtivFPlZvdayBrm/oVRRiT0Vx1fmg5uiINA
GTI7WKhcBPRaq6ieu4dggIMt47bEmsNS5+oE5IIOVlm8FaouWHvxv7vltW694DUUYFnZuqGOCsZ2
h50VLOvn4hdG49Ot7UWyzM0XR5zS/H76ieEe7WA1bIYeXZ2ubSPjNdrZ+mQ5Hc8rrDbw4U4yRIcs
hSYNHTk96v+7x0Y0aq97bP+RHjpBvS7W+hb1+lEdvoqx//CKD63gIDXH3ZDKu6jSdmHs6Ev+Thf8
e6/3bxajIy1a7fXoIUoOtJ74w6WAQ7b8JGihqsSvla8MYQwl1ymvKXDlKREzLZMjjvdPEnNvtSSP
rvJZvKpK5Es6rO6ZsFajPIczFaKZeWmL4eoRKfeXRf2auhLN1E32nSmiXznbyNJ8MDTKJE8ifDtR
LawlvBLZ6Oa6E3nlXTR6CGfIqof1GbI9taJ8yP0AqPED3OZexc1lnNGuLzcu4yUPJMxtc8R7NxWI
V0XPdaf5tl7GJYaumf97SkKwKjizbekcd/kmPegNrqKt1lgeMhv2PCCM0VJZZmBx1+BVE5GMQAqI
l+MwYsHoGaMiW1CRtbWgGgM1J/W6pXpzu7LlUgxX1peybC/UkF1mUw4m9LMvFzuKzk3WR8Gc7qs6
ZlYtD83jtSTWi+h3AceImAcZUYPKJU8Vv2daQimgSajsymz3oblt/cc4RErtIX3Rixmp9RT0UOit
awIDwmbvyVYGy933rqKGl6iNb8NGv6aVeaQ7Zm+YftNRoIv5NK+tU7ml6u4oZeXRQuYQi+pGKZad
JOWHjk2wo5HdmpbNiFaV73QnHISDgZ6uNToYdXsKzV1OP8xa21YJ5D5+Syllcsmwiw+4HlUPhjp3
U0HRkNU0yJuHFhoN543XlNWPSv/2thCwqEWruWU1SP1x2DRMYFY2f5VSFl+n1HTpvvoV55auzsm8
rZHoUHZ26ml9L2dF26loUxut0y+SuikoUpxIyMzi+M9r7hdbJHaGSGrn4nCzvBoelQLXPwXQbf3V
rcdhLnaaqX7U/HIMB1u2hmQzzynjR0pRjswab+Jpbhois39qulewnraI5HxuSIlWSrJJ5fk9nnH4
ojK1KMntvglGEojAo1U8pStH3Rrc8wW62EyIbDoBY2Wr3Mb6kTdBH90mZ9llyzlO8DPb4cJ9ZUsk
R8NsUqfmxk+jcVP9IO5b0Ii63w2zW3dBo3P7xW4SXtbcS+Mbs6tFHLuyWgcL55U+Qj92HYEn0Umk
x05qQ8WWvtXlnBsp+OACkaUXjl6p2FNoxshD2MkhTckorIRrZdSHeaSwCGvonLU/Q9TEe3Xd5p0E
ND6IH0te/xvX1ENhG5D+F+RpUiAJXKTNS0EgotThd4qtSue24d6RcdI2U8Fpxp+5Si/rlOR2WmDW
VSZswIgKxDXZW0v+PYar3yvD4hZitJNSVHJRXPhSkVFwlKuiE/c8H96fGlnrOIBAm+FjpJuBSKba
aZgtVQO5cJ8RFKmW75kYdO10UtTY1o30XwoBbheJThSLLta0dSIEmO44Mo+5PirOXFZPCe91kWZO
mUiPYR6PqVA5WkEUlqkhwzEz7SuqimdLQ5JW8sVksZrJMUfpslbtx9QQXaSh71kphEarRRzDQBVr
itEUqbcK2NGg0Vuf9CK6sdGagS5V8BCq9q9RaswnWDwmgR9TOBmnlhQ+UjNxZlvvuXgq6UBNVw+1
gCA/JDSzmvXRgDwMj176VaQ3C3NGnIOIvgQmIyGQ8Y2aPUd4q0RGPckQPHiJhuUmB8dqc/lj6MNn
W371Y3sqaRSQo3/LumxMvcmDdk7Fj3mQvwqhC09qq9KvqqyubpCPlE0otShntIsGqywbs9jDdQ5w
xSlMSmo6ZgTV3eruKpa3Qixkx+xGDQdf/9RB9BmWb70SIcC2x1y8hdFyUZHBVIoG7qC1F4VTerRM
KGIemSFHx6ghqnSchc+2QqjaFpuU85pxkhbq3DD2Rk8lNivYS66JM9eiu4qUUKQJGWPzMkW72lj9
QouB+MjSXbiQVTH9O4pENtUiapNVB0u2LkXbH/K4vPZC5puGfFeNurGT8lfq90qnbesZPkoC4siK
T6wa49R+jEV8bhpUGbkGCCcdEfhcS1nCLlTKZ5pgbKKj9+3a7mIKDqvOckrF8gij/7ZGoXyMRl7z
2ug6Juq42Rv8WIjJ9FSN0RmlqC1nJVUOCYAFVNvrr4WggV7rn1o74f/eCEO2jya5tntNgi7V9oQt
+2tHQ2WDuiAnX238nufiDn3XP9U/vYq+ZV48nVJ4W4puedL/ykYSc2Rfx6Y0PPht0RlMnm+nRcwv
ErbffAqpGewbR+pid+iU01IlqJ3S9xDZu8bHL1GWm1Liya5/hnjFEFU2IXNZRvvNapBgQKQc1lQZ
Z5VVD4mjiCbuD4jFYaXtFj/yADyKsDoNBO2vtipnIM6L0aVHQZIc3jUnNwJTyR5zPOIA7TWiRqMO
+RJEWRAv3og91R6XuneW1cLVYTTjtbJmokdnCjWRgVgG3EnumSkhHnWIWwpUDzytV25KdIvab6l9
H02KNH2B143PWIy+tFcOVhV9M0lgrlunxyTiqcsYM1GlaDnhN9aEoDmzJW5TXCXl8jaHPI/RQwMd
EJBsEyDhCdAVGhkMZJq5UgV7TZQI6Gx9NzKO00Kn33WoqCkr/KgKf9oIjDxhRLZzi2adREXTDC8+
CtYu7hOAv/4eAaM0inKaobD6CNWMOaGvWiRqK188mGUIAZvHUzL/NooYQ1DBdc79U5lLmgeyxB7Z
b6tJdmLlo38d0/QkWyXIUNd4ZZtu5lGy4+VRqJ+rofePUSbeN5bje6kX7WGgaZQomdrYi4WkOOML
lszRRZ5GM8Q5MRgX2OtrVy395zplIB4LalqlrcddPhmI5Xs6vhSKaHcJcrjdKI9ntS4An5LuyChe
ul35E1aY9FuG1ZsAwdBUF1xHX0Wm0nH8aSqfIlp35LIUKIPcuSauFar92m5rcudn1R4lHMJJ0WVD
j+6FsDzybz7BhynSfdwPckbrc6sPgs+z3fTyYDk0e8ZKca/n6SFqBdEE6uJBI9x0lXi7so6+Jwoe
mREJHTCJOl3D7hkaT5mQBQqMTxqNnQ5Uz+qMQvSvHhmN+U6XCMC257/AGrB2pGhTwxBJtNLq0/Ju
iRVl0iNHdsRshwDY8Mf5rVj+zHweBHtZNnxuldKjYzRXWRhAL12MLm3pqH9HVHpMWMiAbv2zupms
9dRjEMPU/BP/yUiVqEVtHA4ssIVL+ZZ+rvzY+AZJK1F/FF7czpfX9zrvMOijGJqQW7+PRISUb2b8
JomlkzSXNMvdHKf5ZBD1Ubgm/aARoRETWmaenVcvl2Y4tEYggDEr/xZLD4gAJ8RoFafNApINBTBM
/bSx4gPZ7F/8sCkVPbShLTe82aSTKxOZBu1zyjnXCn9lfyFKNKhihPmdgGUIfAdXPS3Uz5I5zNWk
Rt7oUeHLbancE0HEiagbiotIWlFuParB5VJq35pymFeaB8m/BsEH6tE6a1fBfEE+dc7ScpV2yVuy
/InlgfzHliNfp2h+uOch03VAgACCqgnWaLYl+dA0DUJ4Fp+trNJ8F+lNu6PzOkfetNN6dqBfSb8T
yAy08U9IOKKXMiuvVlQHAgj+nUPGvHQ5Qu28Yh3obKNgaTE0/iRrgc59KS13zvjwjT2RJMJIcsFa
RG9FW93TmOCJZeJ+KntW31dRZVHxsRYMNJ6vyuKSFcOVnvk04Y1BOhVWxTYdFvyaOZBLqKyHVW2/
uDIKT4JubYCVcVaQnDVeJ0XON5Q9/bNoYcn8XLFJEVlDF7rbwTZPSfauuLURP0FiU1AH8E1gYWPo
5OLA1qsjaVi3EgKE2Jlp0UYkUbDU4wt2u8l9QpDuAY7GxsW022BaSl1wgbENUkppsWzSpkzxCyne
0lV9bU0a1ZXMZy7HXGnCCbsYfFfclZiscKgS5ip+CvOpd+kFnrpDx/loOmz9c2ib5aad99JywpRM
52o9cgYxaXljvDFkRxcUFU0euf25yhSoFCHl5LgdX+koiPepBfW0soUsspbTukBcFiodbTWfaKTK
hMbzsuT3NQGsyDGj0EIDK8zMVncD2o+hV4EO4ZrXdkGwN5HSonabNI8R4Ncz0ttXn0420nqpTOqm
XFQMS32JOEzdqFKV3iMzumZmuHB1QqPVC0vA2PbtxQwHEkBytB716UVESOKlTEdO0n2E+UPely9H
mbyfNJcQIDQxpvY5KfukOVji34RsogoyqsFYgz6Oz7U3TZtwvo4o0glnQygkEuSK0dTYqZClxSMP
72L9Iz2XlLyb5D6pIvExha1FaPc47gZSKs5U9rUF/96MjNCDL2dJs8q9YHSI+MMi20uQyYvWTx9L
ET2iBDaOsgQZYDlSm13aCmfVog28z+mDqHMhQIcP1ZjcxUiKjuOQnspUXO06gWTihMlTk3qhFqaY
5h+meiCdDCyYXDNjUw5k0YuldUU9Lu/KDLBiSdlP4gEwRFmEiySvsN8tIm7m56eiARMYmJpVWWEa
0Ch8yFdX/GJjFe9RdZCkL2n8zmisiolR4SomBh1tjYLGkX+mG55CArchrEVlDMehZ3ym4lcauuoX
amvk0YV6ycIbkf+a+icm2s/0yjPTbkTOR2gX74hVZT5I43GpbbodmguSlhYIvDyQ9GJIrlqwhFVq
x1m1auKZMfOrIbvNnpK5OjRV0jyiBtuMtYhvkZp0N3kQdpExBlLOzhM2yrQL4QwsQ8RtI6UmPF6u
PdRmPYpZXrnCUOJrz5LH/KMbC38+RWZ0IcTfVmShDMxCIbozKkJ7HWqyYYrDKqBK6Q3kO0ke7dta
9uaFE9ig90mfBmet9TiwFNAG1pDqEJItpfcI/cKZtUrvbCtfpBNJY6t7zAwxOaQJJjUi3/8otSb+
UqGB2peJp/6njqN805vplz9PceJfSAaHp7iXus9QOKAkqy2vx0DF8zHf8QfRsQUfnYOQ0G52ydKd
kX9VLFdoKG0hv2n9sYIYG1G9tF4YXmb2JWKxuu4kKDLbx7EBQkiRSytqG5joTCN5cVGtJLzQ6rza
AmzCZFnbWmv2dMqAoO2KvOVaOtZozJB8HlE0rZm6kaMnjtpFYjYOluVdQnEkuFV6JKKLN1JU9orB
vo6xjmLyXD2O4Z6gLN6obkNkw8AWI+HiK0/C2J2teoIqgY8tZoawylwgtHM/1SbpXRwAHDspflLR
Dp4JXGpo56xC5troUIa0rbtJ/TuF4hY2rSJWgTYYW1HKDCkHiY+WngZFTSMXj3ubitVvqeZvSvgd
N1zxU0IImkqEekiflwTZjETqc647Nypb/iijlT+YpB950lGD0DTLWzRSeiCs/bcFSw9UEqXAB7z/
XaVv26buN3WsYMJuY5wa8womVVQob6gZjpu/Mh8r0eUPORqozE2P2LL+J9PtQbhQCK9uaqP9HYQg
uXNfhWxCu/5tET2DUmPqBr6Xp3GsUS6ndvJnfOZP/RoF/WMgZ8ApJK/BTH5XDtNtJlXDS8jEGu1w
DQo6Zt6ToUKrUhXHJsXDmVaavmvQIofqsJf6PEaB+8J1F+lQFVXuDslPOLeVX+AixJFaWj5HTLyl
xoX0MGtqb3HS3OtU4jBLitZppwpEgAxFLZ3hQOPxb/pXSDgfQ6OgcEjyaTV3C8Nw+97Bgh3NyyYl
FirJyJkZ0NgZ33O/l7Sdqb0ZRmCl+WbUE8eAHU9di1UvDP/pKaISzW71aJP3k5PMLFudBuop2L1E
qVD5lYnZjSCRI8Lk3M6HIbuqgHB2LuP4n/lM7gx52hnijwiXJEKbiFiYdTSotflXIDdtVBRy7Ltn
NrVEZ4VkPJV1R9eKqkNVDyZZGGRkYscFZfPJK5p2y8ByaObDNsmQ8ajkuZH2m5pgo1n8G4JcZ7uB
eMfsT6NfZJA2ZSvJX9YMq6SLvpZSWzEU8zYD0AhNAsjGkzWo27wFW+IJi9zDbbwr6RNILohQSP3g
9lkOSoWJGAkC3w98f3Rk18Xy2tvt2PFWZHY6zBv0XIEG3DvmZ6M75WrQxUGPj0B8ZXGkZChN17wh
UOWcJN8KvhldubTyeRiv9jLXtjCETLZfi/xWZ89uOPftQ8qeOf//MLzr5q/Sd7aCpDsfPySR5hQS
siLZAxetp9Nsecqjqe6D/FDBTUuweidH4T39FOPRJAsN/UHjFIQpZ0dRucjFVyzsjRmtFX+NL1UD
66mWUARS3sTxmhvvLW6BvKL6B/Epo3hXU8Tj6+uTSZt+ogTNKjbXcGC1RDVfUV4EoEMU3DaKg6by
OuQIgkwdtnyMY0APZDzo1lEb8ms9cdMGXSJj59QUHhf1V6S96Xyb8luZvNfUAMV/IvE5q+cqOUXq
Y4F1REc4ZtdVvq/9CTZHHLZkv0vr0Vg2reyn8xEIMM13cXXqmZ2hnAdPJq+klJwlvE3RPzndzw85
/UhWH5vOOAQhQU2x9RundtyCilZfpfAp8HqHHf7x7pYtvTMr556QK/GZMrmpWAsEHkXNQ4gUSsQk
rXOGhkl9tsVxK7fnEIcbfWdCdk3yi4ZI/TVupTgUi9sQfqA6t7G0zuSoIMiejlGksJd8r3yKpEwO
yMRb25cnT9I9vez5/URtuC6J9SzACvXMl/qGCzH1q5QwBZoB7fiBdkZi0trI8UmQ7yNvRmeyjQA/
kqOwuPI0ggfyKQzzT42jMaSjpQpj0V/r2qDFMAsUZnNEY9jQehFN42/0ypjT8DwzjHEJbDrjQ4dM
Wy7svdupbty2Vx1OBXwd9wppckjU4cB/ELIojEm7kda/w4t+12jKwdMoJmMQywzgMS1Nyk9UHIeq
8Ud5a44N2kYKpge84Z6RVK44XEVM/sRKaOBAi1ux/tHa0ha/ptXb8fBhrH9jDvz0vV3+jtqukh/D
8kyW3YBjXoCP4n4nsLYSJ1uBm54orqaioloQznyW6nHWj4ID76y0e4v2LopeyKpI32I8NxhFBtfU
n7HyT7YO6vp85TIXwzuYYVeQSrStWDlmSqKuYfI3wpnQb15BldOV2dGE+X9nU9FNV5wdWmSRKfUT
84oeG24sGvkZ5OskFKV5rKhfK6Uc97olPKIuet3zr1+3YuVWldKwRQOtHqdkHyX5ePrvb/Uw/u+f
wglJoBUOP2O3YsZL9Y6TBCXjkH6ESYbrUV3HDfHo3aZeZ3q2TCk+RZbEPG68LB2xort5PFx1CtJ+
pEq/ri+Yip6oPRwbw2aeEb1HsCUOQy3TLr1puunkNucIk2XDc3CkvbqJH4gj5htjI7oRUfCEj4o4
w7/MokJH8pudUduxy+5d5rF5Tp/IX7213ghJMNePNXRElddiZ8wSXgdU99uZRM78mQ1HvC/LsJ3C
fyaSM6JRIZwv0x+Ta1YdvaoS3U4a/VYu2qAf6I4LV7J0y1w4zOiHP4yBezYVZNIrZ/nRJ9B9ShWm
BxbV+Bxq5X02C/Feasd59Hrjlq4Hte0OqTC99VD35phvx3qXLO91j4ZQPksp/N9njZ6SSGCh08/R
0agL11hv4URAXfjbLiQ39b/DMNp9txe1x8BFKNX88Je/CQJroXhFCDxH8z0zckipuzH8tpg38yre
KtJdMTDc9z+86QKDYM9dMxzg8vLiKGt4spoXEPBbJBUnz1cTAbPBkhcJ8iZSJLHSQJsAkMfaLQUY
ZPHH3fh/RJ3XbutKtkW/iACLma/K2ZJs2dt+IRyZU7EYv74HDy5wgW7jnG5vb1kiiyvMOSZAm46J
QfrhFb9qpl+9V6mDALV9INgCWXIxG7iIMMKsS+3n32aZ2Ado/PnSlaa2S1Is31E9Z8ooVk7jNInl
NHgjcXZh9fTfl8qvqydpOugmG3ZN0g+PaRV1T2wJq6Vf9s0qRkFfW9OlMBMcD1XSn4lz9Es8Z5GZ
xJf//ilI6ycnj8P1pBXq1uFvRSA21Z9RwP4n8ukxjbi9Vz4eGQECyv03OzNL1AesnZHe9L4w1wTd
jZvUpjsdzWMiMucmrHx4WMFbLSxiAVwjphMFnDMI0JAi1BmGMNKcbHerhN2eprri+c601G0rEu78
wbh27BMHtqPMq3lOaAK/uNOAtUkCfAgRh1TOUI4BZUvc99iYlBn5WusKE+uO81k2FtpdS+TnMiAP
L9IppyLG/mhy5y1xv7esgFERiNvnWmu1NeIVlgmB7+y7GoGzE3ikgrnyu/dSxLj//yUFVhafB9SF
BJJQvAChXeTaXMEVY0QrjAEqv9vW4FzDyHeuusBJWEjzZKLfBWcqjvbgjlQlaQxeBWv9jJmPbf8p
DdrgSUO7FpQwB/Bk5Sc1f8nNxFkQzuwqF2+NJW8VsyCazJITrXLaG8zyqzIz8YYREexVy+FDz2om
trynrQhWet8w2pgKMhragVKFoXpcGsmJUeq3SBE7J4nbbu2igLGYCWeVyJmhtBS0ySu3tJNbSxHd
FXLWJ698LDaXQmC6Sz5Hku2wD22HtAmXVpt8dqjp+4YL2TWe7XA4BlqImCUfM6DJ2pOec+lZVgMW
p8NOE3ZC25JW5YEiHUk/81gxBQ7cJNUlR2eMzYWF5SDUQGGksuaD4U0D6VttA4RPQarr18gnWd3T
o/wnNogGZ5Tb2EZ9SYVurkRix5csnEcUwoxOegm3MUrEW6KjcyhrdMgyPaSVDJ7nMo+NCyJPPf/0
a98/FB6niF70ybryODIqN9BZuQTq0GUs6MOYaOxSw7dlmnTuBX5yv+/qCbm6sU50g9YvGInrc4Z8
4zoQXCvCTfMEioyoh0UQAt+yHRS3JUKrazEI99ZkXKjRNNQUXxnXRLusreI1QPT7JNOk3YQiopnQ
+aaqDQC6MPw2lRX/y5LguRKERrpRbq9SvyAwp/1wXWpZoGrDwtHyZeAzMfDZ2h2xdfHeTkEBG4Ui
SZRv1X5KHHjPSpYHv+Au6IEEtBMZoY5ClcaNJhUDe8H3mKKbUSwdyZm4p61+XgBhmHFrny6i5Pyu
bZ18ycJ7CsW7yPVjI33/2ELIgHfWst7hNTNJ+L8vrlY4q5RNHNAbrbqWFaPnoCR4oMrZHZGIuwnl
rEjUx/wQ9PgktaFQSzpj13KusB3Xjvzqq4vRnCyAP/Y/T341jbMqQbgl1xpUm4WyHhxEIxZ52m18
j3KT/z9QNhc0oSsZC1e8BnGixpsnpuk/t3kbdAAY8Qv/88Z2UbhD8THkgbeZ14tMm/ZoMPeMtzuw
R7sGM5+UjDQ63Tm3CHat+T6dDJZsEd7ewgkw9fK+LQDqkrlLjIfudpAi/F8yi6x1FuiIqN5N2XMW
tc0htkhmDCByLHONBNJE5C8kiPJhxfW95wlLi90cVdm16Hyje9jG46kvra9xSO0L8rkIg6ZC4lUm
2luqXaOomdWmoPMjlzG52evnfF4Z0+TTkA/ZwXTzRcK5TXaJesNZkK5shjvxJlMam8+Qqe00xa9+
mN4RSvGJ+/XaggkrO+SadVEwhw2UxXSa3jtAvJRFNMUOe27Vmb9RvLZrfptOjxmO69kinJYpqykV
U356EUNWo2ss5pDWLiaTDk2mCuNXJ5TbtGmTnaqqZ7txnVPpMouUcSJfM4iXvQls0YGkxRY7W2l1
+pPKOTu1G7BSUg8bbZpushxcLnMNQpyD3trl9ehfLHBdHB87x9CCvzEZ8SR2bOxTtmim6Qfo5zZI
L0u8moG1lTMbNnA4oAKjQ1evPGQhXPhr3WjBayRjcWndMDw0PDp9DWNGUVkL8KNM4r3hUk44mExt
EsCv+QZ8tZ+J9BBAGWW2bKIE/azBQH/A0+ZjSwoMVz7VYXvSq3E6jM6tnArcHV4F7Nudbk4dhVhy
WOX4lqdmci8qcN/khHMugdHs/P7a2jXpC9ivojj5F47vqTvil5m8RZ9Gl3aqlmyNViVaaR7gBama
EH+bOvuIy/Dm1vLFHtlmT6VYdcCC3RZijel9h2p67mv9auE9J/3rUVRM87OMHh/dwxteggOFW7Ay
YyNaZZ5k6Bw8d/NcQtFrusELQj5WSAXA3GEOwCuVBmGIiEx0MCkOldmKPSE5G7DLVyj9tU4+aRHs
AEsLgkNpr3RUna3nUvdG2T53s5NWW2i5F0VHbeA2O0sVYlViglsUc7mQDeLX1LLXp94coU9HNvyV
ZIOe7+hFPgAyNLrzlPGUTBgAmqLkk7eujW9cRp97wPKTN2lNWM2Le+3F+JTZGcqOEXV18kaOaKlz
cEDkPhVxle7B/Guricfuv8xjaN4Tg4CGEVfYhFl/uxgK5xaEiCXRm2OH14DdCTUu8HDJszdskVK1
tzZv913frVw5TohY7IQRMz8gi7AVpMDbg4QHPM/1Cv0uWih/VSf4lIMOco3HZtbhc8hRt9O8DZfG
HhocR80XCueQMRO5pG2s+OUt+7nU7qXzNUqbfn+BmCycEJdn4wJ7Db0xjW/KQonnXmc90Xf3bAnY
k+ehJJ1pOearMnvOu0dYffsS4Qgj86TuFwEDdn++eKGKq+HNQjkUbLr8LD1MmvTOgjmFcM7prwR2
B/QEoZS7GPAgzHnEW3SizA3Iv5AVsaOLYsT6uSz4uKJNiAKH++GPQFKFcOZflLZXCAAPz6jhaFUb
7j79Jy8y4oPxols1SHo19IQy1/hr5krNtfBMuOQhDy1izramdmn74+jk9qmtH2Ia2z8qnNcBY6pe
uXwKZh6txOC/x2mO1roiSdriwNwlOr4/1TAIYRtgdNhTRWHh3G74sfyR6F8SM3etdfUZpuzCzJYa
v8CbtzZNAWBzTPSXCh234tP0jc+qa/YlqBbN3/Xsp+bZUcIsIVXfCAyBC7qPCuYF9dCu91OMyT1G
OMoO2lCfPVW1K6oD82W7+A64XovWexkghnZuvR2imuoUhVxiUDLwOvnwkJEmHeMgnTkL/fEaWSgb
bctexOPkAOvNYcAVVG8C2fUmDpnbef2y4DyZ6m7dmOjZ4PYrrqfYgCkwNddepjp4RnoTPzScZcmE
Emd8VOyntH44ss4P+sQECeH7LzUicVg5l28LkzFOyvyh+EUNrvWs9LsntyqfjWz2T0zqMKIUY7Tq
hJ8+Wzwd12msZb+Vt7Kjt9z7dJKvVn643bfrMpP8tPz7XMq6NwrbyDiV6fNkr1mPYdrwnFNqviGB
Hs3LJA6Fvh0CIqu3rneDzC+Y+c3uua1dv5ul9ZOFVrNynRrsYhfzPlGckorL9cmA363/jfbVEc9M
nhNtZakn231vh0WUkmfAzoVrq2cFXV3mqtUKl8J71xI6Lc7UXeuczGoNwAaBA8PybY1dqVwR69og
ip3aFaX6l0lhv1BeGa9p5EJShnICBeb/rReds2lVc/VcFgBda073wbCWjpm+aDmq3KlHi+XFF8dq
Hizf/YZVfO2nDBXjPx/5dZ2S2G5kf62DV1M2XPUVB+UyJIqByqy7pUGxKwly69yOhzDQc2K41+w3
/8o2+HTsWb0FvtO3WCDTcZ0yDdVQ2XTsOxnMtzrmuqH/ivXQgXfDIniaCnLIvPjWDFF/JAyR0b6X
ynMRZJwQZF2+k2QFcl24Hb7X4F0q1TzyUqzB0uo3Oo1X3ZY+EEnyjqE+AoW1GsWF6B/GMKhfpskR
KPUEvkEIn11ULwGKWO88sOtFatw8Pxfox2DEWIwUzLj4jFqRfzCVQUo3UOxZwtr7DjumOsa/RTl9
DtWXH2MGGyYGmcJF2JKuS//HAEXi66BUAmjP0Xsyfus4KZLt2GwqovkQNPNYj5jCdmtfLPsCNz84
YGq8x2S9QkbLwfRQSWJ5AKdsGYdMe6SoBBCJ9dO2zQEsZYtIOMs4fEnGE40rCuaw/u7wCvVrMf6I
7BF2XyP+81z+cXgDjjn3xZ91iNmZ9eE/nce6wSJV0/80cc3itbDPod4uBC5G9vJeuLezm694cb/F
8K/3Lrl6EiC/x4sMPjy2dQ1kaIwXQffhZ59HvfueuTJC+9aL1wYDYnxy4U8xZWREK1ixb8x4b0cv
Q7Yy9BU3RhW8usab0X/36V9kIfCiIoVFrtX/HKNaGtO5hAfrQIPbxcU6RHCD/JYo84OKXmv3uWjg
Du/wnrFCT5yv3lszcMQhgMvda36D8avH+cqe3EDOGb3NptiiO1fJ0RNLrLIGOuKWlu3PN1nTVWtU
SxAJ04opyxMMYGtYm9+mzsj0oVlnnY8JwXW8x78x4DJPIBfvxgS+4ns2kwPwjB0L7xHR2EbpqU7e
XLNh9raU71zSTODhhHIh4GE7JcVugPpxrpcoLr7TM8VBVq0NbR9Fm6Y58BQzMcAiW0RQXO7J4sOt
WYPdijHSxTMStEUZsXTYlRksAJa6eWaK4IfwFY5VgeVx4TVPhWCDdhg6FtTHSCFbucIuU9EuNWG6
vAvvAdfQ9M5AJSfz1yp/Mv/O/t8iz8BgXUz8tv5qWstzFq90/+KAnmwPpf6kkxQnNpQ4MAEsft3p
2XR3fBjC+UrME6Gl+biqgT/NBeATUlFM9Ko/xKjsR4ZhAJiDX6AoYXAkrtHvELne+A6r2DYFCKGd
2R3RAPZibQ+MhYknx5KorCt8zTnAxLjU0D+dnT+H0+8ipusYsDSksGeXcm0cnqJ2i6KzH/d1cotY
BUN7jV+14kQTBfEE+TX6232WfIzDmj2mACcUUdYcEavEydGGzzgBg70RdRMBIHV449bYy1kNS/Pb
Oo/tA/5PLrbgW3RoNQ5bqSvXtGaf8h5kz66c9pV/0PWba0Qw4Nf0QSHu9Oa968iGOPf5X1SdVXxR
LQIeXEy40zBgfRXBA7plpkGMOTMMaNMDKiZXPrPHt+6NvkWWAo4/5AJIDplD9XWMGkTdW3Pau4xG
oHiKNbPpfjoP8h9hHsigpLnSkLuXn5xcGCbbCkwmaNGL6+7r4sKaaoR1AbPMhKf6zFZFpucc4JsF
6+Shm3f+M1IG+vV2pDQE1WedPXr5Mv6Y5NdYbESwtJJ1MiIDWkX4qL1h0eXc2Xhs6pFdHLGFoDJ4
w6uebQjah2rNRS3Jv2Mgxopx3bu81Yu+3wmJmvkBDA6udTp8uMX+d+zYUlI59ruu4A8jW17w3rDe
QG4m8UVCYkr2mbG0objoW35o7hyJCVDU+07JkJgH93DiB7mMbqsL7SGCN26HLzSJLIXXOpacgF03
zeOtEq88ixHsUScYyZuaicSw3VzubJKuNvNAB4i1Ti2DpwiuQv1NxACLtOHfWOy4IJXGjpEdzqr1
1kj7gumM0b6vti2hAJD7eCL/9b8KO5Wxm1N2uKsCsjz2trmE4BKDPoxnRtcgWMXi99hlzEfyZcxc
DyFRuDZ9lNdcrViOVxB8BarMfDhL/QIxfRxvkwCYtu+m3948eEwYEh7pobm1zR8ktzwV+AlN9tvV
56J+cZYCIKuDTQFx3ql1V8ii+uo+FDsU0yg9NQPQ7xs2UdteNsBA3H0/nh3InDo+g0WBJ+RlsNZ8
vEXHC8IoesaDmKBmz59EhxLx32xMqp4N6xiXxwZknZiBHgt0D91wsYdnu9wxYa+nneEePYMxT/Lh
qJPv7avmrZqJMV/wEyaoJv3DcZ+r8QijbiLC2jZPwMFmYE7TLs2G/i26m9lHYv9wAqfWh9dtJGiE
dG8UP7AsvOlsMOMZBvR27CYMUMIm1v2UgBVJi6mfW79f6U6wlNnJurVcLR3jpNSDYU4XmefkQqJ+
08lRQhFjq1tRnOd1ZNqT2UdZyjvYAjB3vGpjdeyXq9BLtrnHihQdJnlqrfbU+qimrBagbaxh/g6j
afpACG4xDiGqqVh0NX541eevPlAnjDXBNhKqfaGgaTmOwC2hXYNG1LyGXvVWDBTHEt3MJs8gKVSZ
g23fIxHK6vpLb3npLkAwsseRa62iHyNTPh8LtqGm0D8HE+1/EKW/U998lkgGJ0vt1Nx566HCSNyA
noc+cvLHvN6hcP4n/aq6F2nKb1lr1qpo/yY1RJsARPzKY0ByNOGV5KmM7+gHGAsgxQAbJI5Ayye4
oFN0LzS8zIMXUM+zep3iMrp30nQRA5KyhPMmMJzp9t8XJ1ZPQ5vGS8YVzmFw++5i0V4YPR0dKAoy
INr0XDN/WjD6TF5MjHWOVM4pzyKPH8WKIoNRcR1YRbJSxk/g1LG5SwtGtHZ7xe8CgQGjByEWNqQC
sFJorvx1l1vusdSDB1Ih69UunXEd42o+jWGoLUqZFutR0QA2qds9RxWUB9W91G7m/iSpAweMLnj0
0hJ4urWwZe3Av2U8GWZhBJjJqjahji6tsfunqvPUfsJEZ5TyzMLDn8dDPAgLUMmDZeDG79JyWphN
wJjLUcWSdC8274QHGczGzroLoJpB22wvmV7irU5c2jpNHMhxI8AQzylPuaYjHWZnkwlF/2yZ1rnh
7iDoJyrgnOU/gWezMK2huQYN45mpdNZqBnCbprrBlrsLnzPU6Ivfcdj2eNMM84o5D8FimZlI2CGx
jkYBnkhDCyaMBs1rgKHaJRyOTfjkrf77K/v5750ydhiKRoCxKM3TCGJUNkRxiDbJSGXp8XXn5orG
j92uc61E8RHJqtopg4i9vG6uCO1CLjY/3gKCnE5a3y+1JmHT6urjewMveImRxUKOziePzkR7aScS
KpzgkanIubmW6Ld5F38FLHaWmol9n14XOr/02LecEalxGETc0eLY6+lLPtLM9hv8yn+j3m1RHb2N
EFDIDdxKpolpqC8cyzPZBdvfoXw4mfHuMKdetB5B01YIYQyREdWWj+22kWw5awehMgPfdCLGjDpw
hCmhgIasYFgSXz08F33+O9pjscbd4Zq2s+GDLFdtPn0VbKEMhbukrdz0gIppHUuPNVUuwpW0cTjB
wz2PYttl5q0uSBlJg6pcIo8/+VnV8/6AoQPedu1VE/ILzjv1tjhHDjVFTg+2TudDIYAL5ztLZnOI
7srvUEv/JskKDFLrgVenJNxT2cBdVzpNXKdnKxDmJ5VTQxYCP1fdZlelictAihl3JuGUmQ1IgamL
3xrPPTXwVHPQ6jUdvVsgmaJryAYZPBWDjj0cfzlSTG7MmAAOhPtanX8lY4VvOGNBb6Fh9TWdnihG
+K1cDi0b/IATYUHIYQCR1r5lTBgsur5OFjWhEjEMIlWdo1r/SUHQK0MBTTgAPORjzyM0WpraSx9w
tVVsZJBdyxAOOTtMHMPda0YGAf1/jvht/K48pZD5ol1n/mEizN97WVRueFlEZP65tZauNK/KF8Yg
q4OJtqRXo9pqYwlmkY1r0U8kY/s/nUaZRKHzmPqK9eTYrtJCw2qjBjAT9lbm6UC65V3q5JuBXum9
Zp/CFzRcPEilTV2SpnG1qeteYNhJPz07L3ZxhdyqzrdDDSE/1JuDhmbKi1JeTDchZJf0BkY1nnNq
Mykllo2qZXINsMHVYCAohFaL0LZZ+GVI0wCDSryYN4AXyaFP2jcbVm6H58Tnp1aj+YFQeJcGLkTo
j7Zj4jY48MwJQlsJFxF/GU4zEjx8Gdzsi0gyUiiVMfFhgPa1RvCRFdaWcZY6SrZlPP3GXRk4jxYF
NPNmOtXpbkWTjxfGhCIfnCaz4sr2KobA4P6b4QPHLi0Sa/oto2oCU3zihuBtqKre8EqlHOAdeyNo
0cjDyQg/GuCvy7SfbErMI7SZia3d3URIhlq+t1ROAuo+nIK13/9YBqyAgGIA/cIpG/TqWbn2uDFl
NrFt0y+ZYZFvI+S2zrRlwthup5sUTRoDrsLLkGlEs/++lqSEeGH9ZEMs9BppbkVpZ6swT8w9j1vi
ovygpxQcb1Kr5EsaIfbtG8ZGHM5LLZsNiSIF4aZnfMiOB57Iw4Y4fysDBowTtfbR1yyos2Tgu8bZ
rMLEhnndfpRh/+zFnftsAiOLkG39J+22efRfDB/OcBVm0z8TCHbnARE2vGwfV8yYRNgT7RjOB0Dc
zYvZIP90PQQaiAJdu30tUqP818Uj5Xnx0QeR+MJbdS9haQD2KeMwQXrFrYeMNBoq65R32NU1uFmy
43CofTxAwyx+I8eghTv4mL95gC8jUJsMNvmNefA6u4HKojXWOtuSY97StrpIm8wieyozUgNLt7/E
Ey56RoM8KBnYp0nz6OwRRJTqm3Pd5c250qKJi4/xb09A+LnXTBY4Mo0WZlKwiA9qmha+wIsqT33+
aSqCjCbmvIlhMyMK1QG5wx4IjM1TmC926d47jAuALhh1Yv6C98jzrQh68IgiJofBi3D5impE+qJV
m1zF0zmptIkbj0dpOf/rVOUvdENVOcU7L0vrYdX31T/IA8UuzHyFSwn3fNhayHy6bN80Jk6wDhJr
kI896Wf4mdDel4exKD8pD9KFwlu7KXOne47NEEufQmUCrexgTWOwsHpzTr+2GDEDmRDi4kdSXCZn
uLlR2O3mnQZp6uLSeOzrUYQhpM/GAc2i6jDh5CDyiXjzFwZPk32XVuFLHse8b276pNXFv3ZytWum
x+fcG3sYG6wiAiGri4idH3Szv10u60OJi3oa1EEJrBB2SSVXwVXCYxdEa9NRi4kC7tTJ/FP4Vk4Z
zF5eweahXAh55KlhGUsELhWYIry/RRTg20IsOL1n0I5qAepiNltOSEUGxMKj3JnnaerOnWLtLVR8
1Bvucv4UoPEa9LNjsENs0uJoef2niVeLUQjPXrkTgXcTsLpMIm6UqPCWg2tFg2CVR9RQ2xTQiB55
5yJFmIRJOgH1qAJzZ5QGM93iYmDxKgiEsHLUIR3aixB7Obf2pQMPjBBh1Q6orY3420DsUhrOum2A
5iOmzMhhyqsXN//thnbRueXNpzMkS+FS46Ubaw2ORnek7KYUZdRVlf8o33Ze5x6FNr3lsNV786KU
tbV8bZXgnnLh/WQdemXyZjTQ1Ea3d5zoKKJ0r4nPoa/OZsVVPPbPoKruZkMie4nau+YgzIrwr57z
nMSvLZuLBDhueGyIdOzYAU8gl1ZBZc49YMrF6u+cTuFZs46JM7ymhvHb9fZvY2rnkj7aahe66Vwd
sCOIJi6RMM6jYVwtGrAi//W5QUyWI1oIkbpGMD8SJKD8rzb3H6j6N55g1WLiXMhefMP/Qrm2UiZA
IGfc9gKB6NzR+iFLgZDxS34cKxIoCiB8PDDzgdkqO5kWbp6LlsZ8TcN+NQoHZxBeR4AdJYkIidBe
Qmk9Ff0pGBq4av2+G9XdY7YeOf461MdnVYGEQ1meI3YL5aF0w6MgYXRUBTPTaZWTQqQHSJWzRGNj
zXBMj/68oCEpkIbQoplLpD1jAMTHpHvPXcOqg1wMuwXk1so9y3d65jrBEFn6j75CslSO0DWrRPvV
MeLnSfg9cRlmtfXj5Mm5hgk1uEBtDRagDY4NsYvL5hRWxJFoKI/CdDXdJA6lckr+9Z1PGlAwgbX2
duX8zFGz5sHStgmnySipPxn6ubB2fOz5sT/e2+xcRT/45RdkrizRzRAPIDHrMR2Mzec+I3oQeSfq
VI5kHCLdJomjRTp7Kzx2Oszl2p5nk824sw4JzXbyyzgGJMJJ8ZW7M1oZ3hIz11UwgrTr0mzefam7
ZX2z1X0O/LnJN/d9yQA+YDBMU5QHaAnAZTah/pANVzgC17wpMA4w/sjec8sGiTphuqqbBnGiYQCu
4c4Gd2QP6UaG2dW0MwCU7rb0g7dQFMRiRZAcsm+t4RbOCyqEilKvYpYkkApVDjWNtlaw/M2BCZD8
TjyPkWxz7pmbO+HdkChVtfinaeszrrLjCIqneBez/SjncqiQpkpiGbWYTSMedFhapCtbC8kgJwtW
1JfY7Zyd5Rbs1dWiskG60Xi5F921H1nhLCdtRN7t4ClPaVmxKSfYacAfTavO/Iw5TIMStL43vCV4
1yx+hDm6ux57mAxdtsuUZMo4xYRD6hkxs5HzOpKZAFeVbbvNzCPaeyY9l7G32h02vqXl1huHkp2H
iXew2+oFva+rXkvIoAaWP7ZliwJUhNEQy0BEntoM5FBo2D7rFqQS+QnZX2DlnyU5FpbWcb9PznVu
DUDXYCT03ZK/T14djqks6Y/kCLzliLnoKm4ogxhigPYYJK46FpfdNB3nXsoOvnzHOQgaASgB+MGS
5hxXpDhxQ/fnoDtRXK6a6je3DhDqouHHhstR8ybKTK01wj296GiXMJcTngYBIMbBxr2PHlo7Oon1
10aNTljnDIq0XrvKvDiadiNVeiUrKrZNCgS6J7ykVfiY/CF96ykoSwskX4k3y/dQaSdYnTRYSl6e
7wJ4luYsG0TtMxDtInWey5l6xIzIaAUsBtT6NLwhirp1zGslV8H0leNlLZqQnGQuFPtM7/Abu1G0
mKjsxxYPX7exx2A3dtmq5/fSjJhNNDmrTAUMZe8YMuw10uBEyqQZEBHr910d+DCFsOJgRMt9QeIK
puKEKoPhqHDBxPN4iwC0IQMXXrlvtISc9/ocC+NaEDDs0UA4E1N92kGg1bMVMxm0rY6XeeX615RF
M35J+8MmQbLs6veKrakD29+IsO/kbMk1ysohvan8GPvRQ4juT+TaQerTpWpQe+j3OoxSJlA6Gqc/
HsyHkvyAIEBFPxJ8Tks4D7qiHppOAlwymfX8PTNOxGzz07dlSTzx28dU9rbx0q5yi5Tu4i9gnhfw
WstiOKZasJBAyzNznbHDj2prVWFESedzlmylgDlth4rST9+QEL4Hjn/AAoPD3ArhsmGaggrHnlYD
Ri+2Jl7mHm9blDcLo4TuAlxZV6xzhvfaoEqigNKSYKG0mEUM0RoFGiELGUS3QNPgc2Ogbp6MDyaI
zIaxc6H3MTWgsfvCHr5oXNBCXww+62BbldjUCLhRNgYCLlkJF8VO7ro9rUb4EKTBbIXRPTd0Di7j
g+DJGAGAfbvwNDtFuABOKQN1Dosni9jWESdepFz0QcWu8knGKPR1nm8M9NO+SLaazQQH55Ayu7Ni
jxXOJ6jzZZHrlhMdPjj/Bl4OAnrKRJTXIIDUV003KMKBw/0FgtuiB0DeYEVTElAxUgMTpX0NVVMS
4G2N3WM4JANrhIjro0Eag+aXQ2LhVgn0Rw/KvcFGdaJ4mEAie0Aomk3Qmqv5vyLJ93Hs7UWjHl5b
rA2h1o5gAg6RjyDkZWWRzVS7T9D6eegSFd4yBy+/ZfY34GjIIOfFdH5dvsZz8KB/hZZNqF1tX3A8
rUdGmHENTI3gktY60ySdXDfdsfBnHcDeLI+2mfxJ4dBaOSBq9dNo7w6fmq+ly6C2cA4QmlcYq947
VBX80XgE9Yr2LAVHEeHEZ2ge83xIuMOMXruiPF0DIsS+IReg5gABYGH0MKhS6zuiWJsWibK8Wfju
e07OCY9eYH/DI1yN9RseruXcKZa8Zg3dRFLr/3yj/uim6AyIhzeYFoc6PCTWmyp+By8+q1nl/4yx
t8gItXO19dDvlCWQqvCP3mvSgx1nQcmvF7t/qCOXGnkZ0zw1CDufxSqPmSG8yWp8mSJCn8x0W2bd
hl352uyxWnAL9RmoFtNeG+nJwRTkTOZxcpAa0RKbdXAiIk8CwyqYA23iaLyYbcXERg6bQddXLeZT
F2SJKLI7MuNznJdPs8ulI9S1SRAH6IzTxLI0NGBqfwXIi8FzdjJyFjFvQaSbWDXUMh6b1RjJAxfv
IuzflIwRiKHHar0VdKQNBS3GjWIbk8QagXmOBat3unMNFEYPlINk56wOCQoxIBUUSDbMu8ETMWWo
6Xc/ilaL1ZOveGvJA7Ar5ibgzP+rPsxwRQnLoUzKAyEJccYPwNHSQ1rmvlDd3e8/XVDIafyQWk+W
bPDmNigmzfime6jv0aOC2+deGH5NS9+3Ng1gDczdTE894SCyCLGe/ESdSe+Rcw7C87fuDBaRo6IG
KuxrCJQgc3QcelRrISkldRls4+bQm98tUou4Gs7EpaAzx0ook6tnKTQ0K92ZJDce+kpmJhXynNIj
AcYhDTMa1hENYzk47KDJDECWFiVoZ7QB+1DDDmTaltVz00PqdCI+GtSqVka3xGiGefOKDmI2D+N3
ab4Q2L73coY+lmutRTQcRKsRKq4Ln1S76eqlDE+9+ShxCA0y+Sxw3wxyWDboYDryKWfX8oTCzgXL
q71IHbwQQ7qxI/NoYKKVBMvIxTHVQTjR1/H4g1wDkg0LYFdbiZjwI2E9RePwMhrgI6dDYp5ribn8
NXQZRNrFnr18PB0MXyc+tF3aHH+zrqyr5DLIvJ1vdFh4WHVVLzHwR+geC88Ha0N2IvzjI2sIVoUa
Bzv9gyRah+AIrX1iE+xqdz85MlxAov/QBEzNEd+IRp1rfxsE3fb65X8knddu42YQhZ+IAHu5ZVHv
smTZN4It2+y98+nzcQMEiyS7K0vUX2bOnAKoxcdY+HjlKeZuUE27bfv3AFfe5Elvaa1E0ByTx4Rb
wxF7aNhpuGKC5Y5HcS6hLZ1E8bR2ewPeNeIoK8LvXCa5RYyXcX/Vw8/CqM+oFYCdja8wHb9azAHC
PF3oneQmWBP6RbUb+ifnK/iJKmNSf0oBqANuM0zHBdQn9Z2wi7pbpAKFaZ/sgqIPnfjJJSyEHHV+
iqLaMr+a3vJiIfbIuQ6Ve2JchRZ7Pjyk8WqJ+wF83w3YCM9inzQSDhGiawy4Q9a1YcsttgumbEND
s/sGNgqXT8myk4ZkHesGhy1V44Cw6Ij3oAdZ4JBMxyarMRbrF08yXgu1hO6LHhPNDo43MILRK/Tt
ItFLBGI5HtL6SjACN0Vf6ZNwBGLaYCQCwZmzF7cN4W6JHKpJ4cTxkRMEm4DIyfH7sCgxgrvik71a
hoxMEjfA2jeCU9sHDHMwOSrqFLumGn8h5cyAYBGiAmisw8QhCAJqhz2T2wgbztyV0YzobeDBwQRy
nn1pSPRrGdCoxJWQSRNxUWBBVynMDq2aa/KKcX43IApxJI1DenoE2KHVGs8LEaNh7RoK6Tb9VNqL
bt1ENbR1ODwKlZwGIDv7EIwRkXE+Ydy57PEuXIocvrPZnI91JhxldMVj/0RmfUmbg0CrJhiDl00I
zPJy0SbkoJJBKhtcRsIjcgY8s0ZQ9FHE/eGOkq4X+U6EP4LyxgLLc+zX9axg2icvIgMTEoAWnNgk
Ffc+yidhobLnauFs+LCARjvILkqKyhdLbAw+0/JKEyjp64BOuFcfAy9UuNXwj3GNSTKKAqVwWtFc
jJSaYLuIUA4omZv+XFn3FDMCPpqCXKlUJc+ckFnUENkKDoN+JXbM7YuvUMGeQ4Ix+p6b5xpudnDi
prQY2o5E4e205hbB5Y5aYNTs1Am7/onw6lVnBAhPYDiHIthjx2RDYArIjWKkrOT32vjNoYBOyuD0
kJDJXwlrV2aNGS+pDxdMkObPPpA+5RcQRLn2m+QvDC863svymyi57XTS+R2Tm6KbKfniZ6VuEPDG
GBcMuxwHhpROQpBfcPZRDKXRkeslIG7RYkxDPcvIn8S87BpWb/n0zg/PUk5fKh/wKBAdh+m7z73R
HdsATHQ1la8UHQxzlijDPzM0mZoRTzRH4hX6nFXsYOuziqScJhUwhHBJeEBcrHrCU8APvUB8Dtw4
F7VYGCGnVzHViJwKOifjNWLwaq/1v2eHrGCtshdVrA6HNeYuNk4xXYInjhdRXJstA2ydGR9pIfk8
xy6fVA3Fbh6r4N7sYJOP0YVuj2lHvupFH+g7I9+LCMXtgMp1CdIMvnfo+a1rQNtphOssxm17MWL3
BMfPBavwiuG7YK5Zyvdc/5GDZTtu62ZjFewZviG8pUvjO5Pf4kjbdTlYe5ISB0tZK2dOlV5V/a9M
g2sYeIPyRo+y7OiyoviQ9GdT/cx12ZHFm4CzuYxJVidcOu2gJKcufIQ6/w3JqvIZUp2b0YKmAHpK
gBP9jzmeivzHfH6NbO724sMKBnRZtzACOxCATMYymSNLTR5PAdk78VPHHoBFtz5ysJah+bSedyEg
amOpKjshvhrsrhn3G3CdEhmHGOmfnHy2zTk29h2sTqu4iQFjbuY7MVPJPuBmwsGtZVXBcICUXsR/
Sov6koke3psUghkle8OVatr5erRuBl1D0V/EhPuzg/eyV+M3OJfU9w1j37U2LUNOMoBTiLGbjrIq
ZdG7EYNl9Xgu9c9GPCqEwCLvhgJtNjP0wB4xVr7JCT+3dnXrJjjaVdGDEs8NYZwAlduhwhcsMtr6
aM1bqtwncFtp/xQPZnKs1G2q3TN0IOTPYmAywi6B2zK2C4H7VgCHhl0O8ZlYiwqm5jKW3RnjR93h
xwsg2L5bZL+iCGHHI5E6xrYIVxXrW+WsxuwrXhWzmLG8Zwng7MJUSifDmQFMH3fKk47zEa6CMfIq
Twl+hHTAxCFwJzPfpBKTAtVGSbKomhxyIi6oS1/xlHwZlD8xtVk7D0PoAEYIIrJEsfgTYCDE8tKK
bd+dJEYoHLdWfRvKnUbt1DB8ZaVL3boGAKgFBVUrnQvzEshghCAwYCWXkS2CWMQuirtWh26jgWZx
RCll6HYsjio7+MGrFbkPppsmnitIl1V5V9tNK9/q/qfILk/rTKuPl8inhGdpKXm1xJxq3aNdEMXw
AZ8fYA9jWaE5TyhNVfGbAPVE3QaJx9I38UonKefLyr5GBUL4vB49n2FjLTKdi50w+hCekAO1Twn1
rbwFGm3ISwx+GW6cyg6XdSOE9TaQwesZYGLJVTS/FfM0+SR7dTQw71PAnvoswLkEoDvixLFeAo2U
4SpFb6V8wzjU+af8qxBjVKkbl15sbAb93Zo2z4zaB7N9470S6YK3efJJyU7j8+xOFSmQs4M7ME/V
vQXhi2ksdyQOuGzeYQ6tNj2qvrBfzCTnjGoUAEpM9mQT5taCf0TrHLerSlxX8ftkPNQCU2K2kVax
0PHDd9NhUdH4oZrj4lP+9Id19umZRYAItSBNJoM//pFZh7qOPD1/64H8xisNMpKSKyqXCF6wLRTb
qZhYJB85OTy8K24SHQ5obUv4g0EIcNLkU8l/ma5rioh1NPQeGEcJjbSq/qTJRQy/TPV3lE4a+vDa
bYPvFm1cJ+17/4CqtUOCRtw6FB78s3j1dUCeATZm+JD3K51UAeGJ1xQGogxVTAkey73awJ+t0zf/
I5L3tX8wp5eG2J1NhJWFMe0z+ZwVh5boGb5memDEb75w1OAAt8ZrxHm/C89ycxWhGpO0WDMpJcSA
CMGPIfayxNVVbvqvytzpPK3sQTy0nOxGxdPM3eRvSNqgmh838vii8tYFJ8ZBR9oQj3EzJaKP0elH
zxOwHM7QwFeh9B30GIXFpNDGBlN93BXcqkKMSgHhW2/18238rsqbSWBigY9VKmxjpmBMFB2lPz8N
gIvUCs4pwpOhuPmLFlg2g7UY9We/IZPesyDao1Qwy2NqrgbMvrA67q9if41n9JQy7t4n5Igta22T
tr+BvG1lpjwXKXoftIfwmXPtC9pDKU4FY5HqliT3poStgymLsqiZKVAvx4FKrwlnTPmRJuYuBw1r
JUx9xf6hx8fEZ3hgyY4gbRlKerIJTX/AFHScZRi4aUhls2jFxhY54H1hV1j7QvrLo4ceYflELvgk
zA5kKqjZoZXsSIGtdKmbbc2lEU8h7D6Y+NoRZQwt5RDdRRBDv1zx7WZIxvt1Wr1Xw7lI74V6noyt
Nh3F6BYWx+BiZdes/Iswl3r6XxCW+jzf5GO5V2XJCYMtf6bG2K5mAcgpsvP6gkxFee7igG0ePSz/
GOT3QO1WJhI6MfvoG+PYM17sfWydWdwkvz0hbHf1DsdNHu6rFLYJ8bD0d5zeT7Bg2BJm+TPB1pyG
z46ZOa2pbY7g6Qp5koLlSQxJB9JhaYXii5h+moCEWfaX+uy4rf5gVJjhq22oo+sbOM50GOAlpCGV
LwEHykB9a/LL8Pzr9HffCIC98AIhv1hb5dqaWs0A4CJd/VKkm4YSs8aZtjPdIdgI0cHs/hSM6Vkh
mpfxWgqjxw6ryzi6dekmZp6gRl8G08nyXMT0ge8Jl0+R/2bVy2Icoucy9/4ZVoNUHPJ8r01Omx/7
6dSPiMlh/Wk7AcMnvd5I4mftb2XpJA5bofzR1FM5W4MDK17G+JY1ZBpZ3aowhW0AuJAm2i6z5qJs
kG1ZNEzILXOJibdIqfwBlQhY0VGjaqjV6NkFvA0CRLZg6nSNBVdQR9czHTVfcjTkjPpvVP9oTOw7
fD514aZhfWRBSpRx6O8uWfat+JuIQTP2T2QNATcLHezNm5FXTm99pdOhQ41tAI6pEngP/k7gIa2E
K1ga2kTnZSwHQr3P4ux+CvlZLwhswxQvVvAsJSO7Y5HUoAnFDiYcOT0/8ndOrwiTi/zS5oK4j/sV
B2mBzIqXAiwSgh3XryhVFhWf1a961PTWalCHNcax2FeHXmWRLly9StrtiDa7oPBsXwb5YHIHzCT/
A7eN6UNVvDoX3DJt+XDvESxlEciIdU8LqS5D3EcMYkJphtCr6AcjeJva3zrH+A7Kls7m5xxGKu+G
jYsmzm2BCzE6JsYaSBEQVdQD2O3RMePkGz9UdNC1xR9WeE/W27P5yEPDy/XKliWE23PHix16B5mj
oYRIAtymNGAyq7UDIOcQ8yt8uur2uaHg+5bSyQ2Tb+IBKl33gum3DFGI8j8xEfEGKE5pAT3LWOi9
4BmxflEpaHPIVkYZej3BPGpuOlXMBCyQ1xUGuxqLqeUeLAtKT4Hk5N73ZKQsjB0W1tPE8h5FCe2R
3kD3fozivQJKEsmkMEnRYT6s5ScvUT+U2XFQvIdZw+yXiqa8KuW1Co+RclQZwT1rZRPUppuCauqW
hZ0n7oV331cBxd9rY4/yDQUC0IyB1h10gi4Z0LvzUObrxoJJKea/iHWfW3BaxOY19vsIKwIg14F9
KaOvLprCbblZklk6nBA4zbrRSFHNMx+4XKVLUfBefUXSh5b9tFzp7c0iWF7ZysV+XiRlQ+6XFxjb
wXgIeAOlngJnCceEBFzIE2ZdNCE3AA1aXy2IkHVE/h4SFODyMNrxEUliSplwQ/dWLz7SB+WEe5IG
NEc6AYRPc8amSNABsnfAr5DCr5v8ro6ndkTMu85gXaWg3Hi2fML8aXOqEPgOaEK+tSpE++g7EQZG
wDkcNc14bLPjSAYfV25CLO0ieJ6sCKBildULv0XgsskEhuCEaOyxryaVkj+JOWAhLlth8SzXTb0r
OH6q77kx0xJkHuwanpyR/JHsw1KjEGakILlYFVW0lEijcATstiMxVOOjG92+e49H/IxmxY35JYc7
mdTMtGMIj1BSAu1t4QsoyR8xJbZRfact82cyuADsEuyXhAuTY6zxcGArmwN8QDSYeQ0vffG09nK/
tYrX1Hzp5tEqXwawDqCynnxFxTXJkWi3iD4IjuXtzseMAu6k9LIboxwstEcf76qCvuBa+l9BcrW0
rWzt+TaLbNvUFx/7xnhVy79ihSt6YJcY/o6zjrXHuYtvJai+ZWGhQL5Pt4w9emuf1TtjXCUU3QCw
uAAjpQc+pn1HAnd8YiaG3i/aqNeZUIObiXRupDfC6WmBb1a8aeBnnGHhkI3LnMWY1iLWaNFqYH9W
Hg5rhBWVOKko7yBIQbOYoOLKS1/25jGQML/nzrxiuik/meTvLRH3G0x1STlwE2WjsLRYwbClh/lF
MPfGKlbBD5oxHFwTvAoYQOwllNIEsfHM4PJDxUFUG+14p/Q2MHmjymlB40WiAxwldIZPngl3SoB2
iwVB5yWjIfDyhKPAK+pd6V+CmMJiM0wrWN3jG4DZ85uaGBZZ17uA7RAsSJskozBmC3pW+u+9mI6A
zwkMO1jasMaRXU1OOi4CaR81u9q8TdGVrcMSpfNmQMkHhlTJCou4InzzFtGOoc3McrLJPUZ9hCRo
0Uo16WMdIJbxDVAnRaJ1jl8McqevAfyS0ZR2kZvNpG8RV/NjCplmaheOC+jnoHXGmsUGAmo+N1zf
NTvccItoTfFWctcBxr2go3WMGtQZfufLZjDUIokk87HbpiW5ey4aYsKxRglwchHX3ux3pFyM4dhY
p+R5YlLaVNgLsRL4dMGtwDwqoDGo5uZgHWAdqzVfUsKcWH000pmPmZIRC+5YHPTnpq32wIjOv3TU
VZB6vA0DoVy6ZDniGc+EghsK8lk9nUz/ItU7wQBdd+kpEyYkrvLZE2TaeWTRJfmmar5w27R9gokQ
4sSLttjzfN8tdSEZGJO5nBO46FH7P3HUJIUDxAa+PW1Nunz6rjxnHLq9sOCz19iUUXEoHEQQHZns
OOqLXpUUc54mf4/vlRpK+HvCznLGeoPFRIepI6OKEaNQkClXbrya88mAx4hUnJrIHd/yDxCdZ+tY
o4fo07fWyuQ9TbKqbRVTXdTvdrqelv6txpYxRWyxmgzU10QzcnFBb3LjnxzbUsp5+Z6x9WckYwX1
prnxFTJDVSsX8FvEyUjwuBRqKO12c0GiJOO7iestkhjMemhqXglNAxSJjkW2VYQlsbcSYuh7q3hg
WmgQGlRsz2VjOcQg8PcFTlZ6j9b2r+o7HPF+l46QoohvODx7XNo8MFojWNXFejYzC5eccwZyRQxK
+5tJKcBci7jfD8Lo2IgTidPYojliSgHlxkSsPdpoR3bYWCGDX+CcM+dCa/M7eUKWwifXtE2VnAWn
i9dVQja3U5pLxONzehqmnThg43e1UoNjqcIJvuRohJ9LP2APrZJwQ7FJsi+1Rdishs7FJwbrmxKr
duwU/ucy+RdwyCpe40PLJompXLMjZbxAXrJKgKkj0cRjc5HOKi68EdnAmeCFT1v6ogNmmzdfwYCf
ObeN18PlNmF52AWpwBXSMAYVjoCalxlvhgBwBaBN81SfnlvQ6S1ffH5qGTCXXhguNBWuPubOS6YW
IrZri85HVOg4CV3XI0L8z4lWrNqZaH7oNc8UmOsye7500jL4Y3TPqL7UlzKyaNLf82SvhSfZeJPa
D0k78Tros00o2O0OC6keS/qTDnPa9AiFjxlrfWEVB16robKlFP2F1Z3wjQN+I/GWvVKEIU5rua7G
oxTjW7mcNJqMZaWTybquhlv1PIC1CSGx3DsO6iHzrNJRbsNy+KSOcHq8DoDRPmAGee0bKKb6tHXJ
4ZxBehQywFqUH1wJeANZJjPlNTMHnkNQnLgqtPzS6vu+vpIUF5EUpuPszom+GbF4j5bmN8cYb9lg
yM98H4hjoaU7RGxhvG+rbQpF+YfMmx+0aNILcNqEamhiQUvfsnpOl/A5P4OC9MJ6LT83pCcRTN7W
8wbI8iVtXZdF4E5gIcbXs8GIEZGr+prar8R4QGiokk01edAVcP4Sm41afOh0IfTytE4eIt++XD2r
jVnivrelWmGbMpIF7yzgeqmHfkvG8UBix+S1zRIlBPyURlxH4G81Zi+bBDMm6wi8HiBxvl/La/1u
9KijFtCKmcLAVQfBNGH5tjvG2Nw0NSMtYkuWpLKQGge3GnSZo2v4jGVwN26Gh0ZGTC9dfP8WjXst
2YStlya7rt35P+lbhvOZvqCDeI6ocZwPGcm+Rarvnwz/aEfkjtFeRAGJ1ZbDQbmjPWK94gYGnliv
unglyzvuRo6DrAaiXzTykq+ZUyNC2wtMxj3ZzFgs61yeXIGgERkc1rH+vOKrWxb+Koi2HcaqlPXo
e0EPiqW2Roi3YiVWy/46AkQvvPBFZSwySMLLEFAaISxnAx3vuTh42qf+E/wxC6GsptzjfxNjSTnK
r/xcHkb+Uf/Up/rYv9GXj1eqZVkkptCG10ZER/6NHgh2G6DCi12ZX8Vv/zXukFzDFmTAuUg22RIZ
KJO8clv8QviAAj3XFyIV96b/ZszFS3+n0DHi/YQT+kexl7foXt02n99PeKKg34UfmAj4uodyy3Si
eoHa93jl5//C5jFFm/fEgKj7DZCUXjjueXm0Z+xETJs15LxcxE8XzKn+roIflXk2qyD1rMSTlupV
wLDrwTVSfUXnsOSQtMX3p/he1dyRzviGLyYBdM8rXxt8MU1aZeIm8BcRVrmtSwNMIJqarg0sQH34
hS5fVAsEF2PD4M6jJlLTnjYdCKSblH4Naf3gpC/OFSF16/Fd5+LBOBqgEmstqrS58nkitkT49IDv
qHHn8LwNG5WfMfyr/coljBgfz60GMTDnIa6n9AXrgdBs7klYxwwDKcrIpCSoQXEZ9yC57ak/Fxp3
AAjSfDbK1oJfi9+QmSRlFyY8/EDcVCBY2tonnmlbM3OZFkUbTbNHt7K5seXrS3XNt+mg7WGkRyv5
RdFrncet/y0ZS2NHUfYApMGvBcQ6+hqWwok/kEMOLRK39l2r+4SBCC3HsJxSc3pIX/PsclM3rjrH
n/J/nJxLPHyLCQUA5/cJnAPzcXWO2nksv2KkUDNox30FGIxcHH8fcbTOvIe9XD0gQDALbjnT0PMq
F9we6M9xcIl4egim+mW2xTnQeu4wddaQMSRXnRkZq/SnppbYDn+M54mY52dCXyoujBCwxCRJXd6a
q/G9xE4QBI/CARw/t+nyhTvPdqKt+FJgNf6lb8aXuq02zyPHfOMRueFlS+FnNGwg/b+y9sxryPPd
4KXuWG/SDyUBlSm6amYyfC5icGh0WiLScB63kd4YK2DYKSPy0en+sJ9mXMW/goQTztIc1AfVLxVf
zC5qb3xEi5uqsHUSkbEvxjFkbSgOgiZUj+gUI74TJOE5FZJrHnkN/Qjtq9hYEXNld4rABW2cJWzp
RpYA6woCUXNITXK77OEu74wz46L4rQRh1m36IXxsYMzIqd3Ohc0MIe0rPGbt+n0u55wBY5nEwx/u
ibEZme6Iim7yjlUYyN58YH+NbywMafDonpM7nwPOcfxL/Saom4m8K/anb+e/xK4oJa6u6/qDNQVS
6HMo/cTW/MypIIzPaal5kN8BtRaE3C07h3KEp/481CvTSywbLNH5mzwcSFwmYH8g5y8adC7p7/7U
OcqyukeEOJfffJWr+K91TEatkQ2xCuM1UKhd+eK5anukf8vI/oN3vu4+sMhByTQjS0t9IT5wGAe9
9ppL88XBCfl7JpUTlgKw4OArYgu/AJ4jX0Bmm9AY1xLACH7pyPScOlrSQQfvhUH/52TySsWsl8yw
h3hM3oXI0VJbPA0Xalq+V2MbHlIvZU5cOCjHFb7V3+nbYIOi2YFcccqBN/cwqB6+jSRla+x95iuO
ujY/MFt/x4Z0jNi7LBJ13aygBe4AEQfHNDwcgQ/mGlMNJ9sZ1+olLOJv7RQscy9aG4/MBXNekoEb
Lt+O+hmpuW0c6E6q4RKpy5oEbbxZ1T2aJyiwK987kjvCjGuhFW74qX6wx5t3RJLMroLmYBygXovw
NJe6q1z43FW/0xgZdZCtyRbwdI6tY/fJgQTKNF2kS93b7SM+tSeOAkp6Eb8aBO4GtuJQxexJ9OAL
MkMq7qyPmAno02FWY+C35rAzYWhYSPJtkIbgUB2SQ3DnkONoGdh1+IT8hmAza2vPvsdoO3DUa/2j
W3RgNm7EHDnVX0k2GR49/w7QaXTU9+bGXIalS4cx/Dsyyzd2CMcJTx+3KDxnsxOuKIx/UhgT+/CQ
b4SL/NEj0BRsvKl4N3hE88UyDMf0bGZdEmYDPjRbXdGfF+eGFfSN5SFPEc01XpC5Cw3MZZ6ev3A9
YGMX2bp7T/HpZkFRbtnln77ptlTZ8g/NGv0bEy7ht32wt8YjHyO6FwEFFKWDy0umDxnFCTDiPblr
5/RB2OUVLIMAXq5pW1rq13GYAQ4edZAQZALvwWF6lCW2+uKFYbsXwBKVB3TTgk/akM17ZnMb/6Td
o892jY7j1a+DT/h97beLb9QO4zeDmod/vMlLDsatfGA9hDYZU+CXeU082YV0Aqlxn73DiEXRcPdP
1trYmTf99rwEKw4RE0bARtvAsGxfgzduqUvCo7FUPpVl6kaHxrF21Qv8d/qIfosllhKbntRoZqJn
6bN7Nw7mEWnNzrzka4vKVnij6E3W0U5zFU/6SPZ5yFyMPaRhxvSKDtYbjmn6LeYlwu8YCgUd5taA
YAZHfmG501X9FD/x6nQwETrA9H102A2MS/Xyh0LPYRxpXtp1seGewEkfDZOr4DJiHwYnf3DkVH/U
Q+279DF9aOtxxRzI9deGw1KHdDCdTyAzjLz3lcdGP8C6cwDmbabb+Hx44ss69wv5KF6Vg6q48g/L
arign9nh7eAGtnrpt5JjnMWFcpb4DFfxFDuBSziSg+3c5o0QLMfwOuegLYO7AUl6g13dInq/cKa+
xA2wqms5wr1zho3Y2sMmXPtvtetxUb99MT7grc5vJl7TsTC+ufvL7J3wkMWwrVYcEvgE8TvZlsPP
GYj5dFi4wl2FhHC1dl/+6fY8QLN0c6Axt/5IlzQtrny25mVOa7gU143tBZuDesTvhtXAM9Mv0HBc
eX+mgoLTt0l34Bjf0xmJmkPHaKvnxl2nzm/ynr/ICnMUh4Rlh2J0dQnIZY2Xy/lvgMUcf+sP9aS6
lRcdTstgAa72MI/MVw9/TDrO+RqeytG4ZFsEpymSDTvfcccHd/rd0Em28Fc9qOoOyrsF2Rb207bc
3l1BXj2V21Vh76bO7T+abewVJ7Bwt12wpECMbU5FbhWK8w2+Qx5Ekw8Ebt77Fz3tmftQtRmkufHa
BM/lXTHa9LDhWbZ/b4bHnQg9RthxGaHNs6UfTPgfrfPDIvE601H+ei4KThagnDJy5ZPmPXfVtqWu
wkn64O+Gc/b0hrPq/k4MKC/HYZGtzU22GNY556K544l9glGZdIGcDHvzmv/Ea/3juQh3YBEUECsL
P5v59wvynLgEpMMcr67bh+C3+PxQltYSq7TEJntnoRws76nYiKiWMextipE9A08HFg769AvMf/OE
6aS+LPeEPD1i+/wnb8k7fnrcXA7bGyyQra//cO6sdTe4HiGZu8PR2pVeaV8mzFqAiS8UBeBvd0Tt
6aG9KXtKCf9kfJpv6d5fCZ500D5J68U1GNT309qLD+2zWQkH5Ei3ZC0e4nv51f8Zj/rQ7xvyoNQ1
TDzj8FxMWJbZdDpH8aMj+xpTyBCK98HEoRQzV1v6Jm8UK5o9zBKAXXdiSYc8wnTZkSjk0GU7yRr3
8su8u95NW1sW3nPBm22+pQtkuAWd1V66BsgEfh6GTSCky4ORDk3CZsPEeTXY35BNTPQh7AMF5vEB
vModf6gcxNNcPhxpzyDJHPXr7JK+Z8rrPA8UYsfoPmyeK9WtXbDdGYMg+MhVSbdhjWBKYKtvzNi9
+kV8zRr+g321XCc6lO50QAFg2A0OJnbrdQ9zaZ6+qcU9Utk9os1cxRkX79MhjVyYXfIPRMydeNRY
pNUWM0VHPxJ0bVEe2xJB3vYp+xbuvA+agXbBghkqThYoGsR8YG9bu2CFp4/24e/ENdeFLV8wtV+J
i3mJVKgKf8Ob/4lG75zfgRrg0rH25HX5EpncUsEwX+QQEC+9fdDOtLnv6qrxuJdDZ/x4vZL7uwmT
h5fKX9hYSpwRoRPeLmioVlj1Cewx5W8+Pq0vwMPAxZRrT+HN99gupoPuohkgfGuuz74fwqrnQKHd
5uTI2fEUEDjVq+vnD2OK4bthquOZ53b5dFGGyh/PdUghM53xCUJzLi3f/ROQh12uuOyoZA6pzXxp
pR/gcLJxWDjnDK94Vz2hxZcuxoFLbJUuKWTyxtXXwgULSSBAp/gLyLy3r8b6ShnA8MvVf9LHdDF3
iDxBEbs/UEjwAQdwct3s0OXtGLK6sKQ9jtYpoRzyrDWF/RpIx6WwpyCZS1rqbO52jctBcONvAh/s
K9ZuDz6Zs7J+rDWjtx99p66JpGepbOA8zH+1c9oP7dICzjk4c3gytXXiAJyw608oNootsTW7yJt/
z//T1gfmK96YHuN6E+KASr3Dvl4zPxtt9o9yKFJUOYyD+UKUQ0c18+5v2CMU5D3aSNIxjyTg1LS1
b5CWLxXeuWum/AeJYO5dqLr+UoWPCoA7FU5BN7Yu36LNPKzOFsppHuFzZaPDPsLnjd/Hmf5rjyvg
qd8buRNwRxxaRO+kKy7DW24yJuY0j72du+gPHPW0pmB3xB/jZu64KEHGWL6s7w2avGV2TxfRpfAg
+JIY7IQL/Rh5zUcX2b4zneksztWS8PLnRZipcjI+b6/p0nnCzWdzcbWPJ/mEF/h9vqm1MwLT3O5f
6pWtvILsTq1AabVUfqarsGP3IXI4U6dG1DLvcjE3yvWH/hZ96x/BcR47+lyYxmVw1bV0ySniG3cE
7Djpu+J9PFlf4pEhAu8SZ4mFsGw24pUHLx4ZLLGe+TnSmYou3NWvbKXbm2DPp7i94xK6Vd1mM2wa
+wQBcPFLDrurHjlOOq/b565B/hwRpfZXu2Aly1dhjZ3XIdvPP8V8GDyE6FvZiy4jCPVVcxGuohU4
wD/wgLPrWHnZXTwyFPuW31KHHeqq59bDrEY6tAvrU6D33DDl3PYPeRHzRqZ5kABM1O6sPdXenopK
2GsbNGqv+fEbnzJoEbrrI+ODeqcetf1E5qYD53BtLOEBcP9dRuAlbHjjcDv+sDLtftUveNgONY7d
Li8N935SLebWC0bCITpDJrdPwTetcrpuT5i6n3B57leHxjNuFAqRJ/wqS6JzHDjPK5NRNW0HdYfK
XnUZ9nCqYtdo7tSTv8az/fBcCXeK8GQJ/PZItrNV2jyHgyXoUnbfqAyspc73EPbbcJfvKLHzR/JN
N7uRHGkDbWVnzZ3QQbwyWdE86EjM3hbjT+gUOehPqw/Rro+sS6l7SswGSIUSm71VjNUfeDUDENWH
eBUUqcEQMxwQe8Bn7gYAX1MlCjoKP8YRa66qihpX6o11Y+ILEeoNGVF6vSZ2kXkf7kCmMWPn2A+O
U9juDW2AnCPiwp4+xWOALtnPRcrpahKP8O2nctiZEdhDK8afhWJNx/9/aX/lLJC2U9BHqBbGI+qe
38BKMf0y+cUqasklxYxOR+PcSwOseLvSQF9CH+3qYZXvzOdMtImibYL3q5P2HfMfpbgnYt4t1Sgu
d2Qh5mv0BFj9hNoW7fMwkV8q1J076Jq6VVR6lbCEshDIho97PZR0qdVFBIjQQqTGHJeJiSHYkJLC
WgHMJZAu8N1Hp/20+CYs+bnQanRugSF2CKzRp/77t0rp/gwj6bdqKT13YfX5VLPfLogDTAQpx9tS
W+eKzEFrKOGiHMG+aivTt6ZyauvR37Y1zkO2QeCYa8JOd0z9ieyrHqpLXhkxpsiTthukvZIgrugt
/b2bTAMJEvMZw6ox9WXKVPBeTuipSZW+h9JQ/TyL6maofXVPM8ZDeWx8l5MqA8wJQNvd0HMIVFPv
SnFSbOsOeFI0mCtNacd4RdwGVb4csdh3Zgc+pjdBSQ/JZNOvNHEzFAqExtleocuEtd4n3ONyw63y
H0fnsRw5DgTRL2IE6Mmr2nsj19KFITcEQe/N1+/jHlYROzOSutkkUKjKfKnzA3M5lkst1PrN0JDY
66gRcSLOFS+0fd66Q3RC/NS7r3Gw7wpkOtU3T4cuLPusgjJGZ0x0SpXTrnJd9yOom5Ai0lzgJ7nj
06QZ2ZDUYAtM9U2LVyvXPOummz34OsdeO1Y2rogQm7au4H4PIZk6LRpFd/TeBjUC59PLoxVqROdM
16wKoCQVyBnMUN7Hmfn//5cyDj7qDOm5heABlxGBAIWbVDuHYNowr/a4n+BszH+nAwQKq7jcSCPK
zh2n8zIe9S08liNwa07oE94dP2Y+phB1+nPfMqkoeinYAaCsslIGuyJMz16JwIw13tLlwZu/MRTi
UkTEhGjoBWod2e/8YP3/pSh4GKGOIE8yuxihP5Nl2+p1WmsF8T0dYbnz3uo0+gk3FAchPRjXSevX
tGpioKCBTncrZMLW5I+mttprBHNxbZk0VKIqI80uNv5qbjoMZgZDXl1Spvp0LQhedi+mO6cKwIer
6tcQeUY6FNEBHImDuvyNW5gZrx8BdYlD7TEodzNouf4i1JkgOCb/1GgCYdcZDbcsjK0H6hqtD2Yh
QubnJn0TbOZYlKLp9Uc9dnJHeJVadcIr99Khr+4VuENw+3lnywHapM3fUMnmYJk9RZ9ZKXhgcbIq
B3eP/b3Aj+4SEFzmKWOD4b0WKDCGoG0PU0CgiUpSwAQ9LiPCAL2T4xH/GxtKOyVFdHWyvL6WlW0f
nVoyQsZhE+kNwlmH4YoJggNbkvqXGlq/EHWjDlaMJX+YEg+tCIutFZOdVpgKSQ7ZQHphi4MZ+elx
rPIvzSzvaUWLt0rJyjPC4SLJrUX5k1y6jtG2azp0KtSMljSjo6kZ9yBnwhEYiEQqRJYHYsRcGkY5
4QrHyT+gVZ4yPwF8GEfHdP5D02SDbDIH0SUrpogItByy6JEFCLhzvQfZO/9RhbgYMVSrrKUzSPIW
ZfWaDl63B1n02Qqea2lq076K2hdN1vLa9UjXZJ3cY2nKaxVG0TUbRv/YCmRFdoxhAbSprMzmGb72
sCX79TYYxhuEAMzQYXhzdR+T57hLWprBbEacWWPEVdqydflwyn76AGT/HgVC3mIdV0sRoMvSPWLK
rDlarHMtyJOJfGO703bA8ccbJqx2O/QQR1Bvcmn3Y+pWeB4ZfUeFTabvOM9v8gZZaBttDIsPscBi
iJLn8v+XifiRXReMr4Q3pRdPB7sFRfFQlTYLdTwipLW6hhKhw4uT1sMPVmS1m1rCePskfgkkGyJx
o+3PmHRU4YaOQ9+oVtwbkR3tvXBCh/HW2El1wRdDeLRGP2eAFAnJkblZJO8JokSj0HKMLFhwbf2F
zQgqjQIREjMBAvO1LvWUIKfI3nh56+57a/ynszTelTeF22bcEbKy7gpQ3DhbUR9E7VvivWF1HbwV
7CXacnJRpo8i+yrmqGHQ5ULtowoCBA3lkwW3M3+Ns50Z0eAwwLRF9aNpxNyri5sr2NIOCyPU8Qow
PNsLQPS7TniEXKs59fUZZmeM45L+ORO9OD6ROVEY7IZbMz36wQ6gV2delb0w2DgG1NaaviYnTtI4
+u5NHr/vFkkCunLmPE/ub+sCld/wWFjmZmCK7jG5c5o3mOB8BM8I8RDI6Qx9mLqgXISSeinRr9Fw
T8dvxIxyY2o/JFfToO/He9Zt03c3ZIxy0EmzEapaBar9gPC21DnC6Sjo82rc9fU/6bhLI2DHtsFX
TslikOFy8OsLoda4EVDQMIPmyUN04aw9L76aSbCxk2atN2Kj/8YJXOS8OjZGevJtzL+ifAygGwh7
INEdtKuod25hNWihzeeqEWhVuRnt5loEjJaACv2WjT83pG08CkQFgUF70vpo53kBcy9SPiP92aiy
fU0GQ28zIDZ8LFtKnQcBrnl09zNuQNglDZqe41XbFnR2O+tP63ZN1lyStAQK9VqPd9EFq9klYU8P
+ukjbbXxu2s/GvM9S/C+4JWoo5eKKan/57jnhtOPZGS+wXJpZdtY4xro8jZS5TVF+QxTWEffpsGn
aSh/x5YxPMg1QjYwZd5qSRe/QLJWvIq+fS0zpvV1s3a1lLQhllg/y5cJeiBbETLen+q83WQ9QrCc
9LTKWSgGy5llgF9r0frIlUirX9WTbEMFL7zgvfOfE9bslKXWi+GxMqz00cLpVG9InSTVtKaZH4Gh
g97Pbbi33bpw7EPe3kJkCozePeNoIWcK5SbTBXy254ywDZPT1Gx+VCm+lR31CLPOqC9w9VeETIEf
rr+qmhLhVU2rCMtUc82DA8HQnTw54QeKZGNc1w53EGbYDdL/mGhlec4+k/iqhpsNWdJph+U/gtLw
/KB0hFmDs9b9MIwvuBx70w4PXtmhEEZT53vbvtUeaQQtCg0YN7dw6QsAi3WxIEdAdPzms/LGRYQA
xObKOPo38MdlLL4tHnpLf/XQx8BSQgRY05DScfwuGky95ldIIu9kG2uPQHAAvUQDlF74ZnfdppfY
y8SygukD6QADI9N0fMqMFus1JBOqZYN3amDIuHXkHCDisxN6xSDO6T/OHsCeyahtcEftyVAVDNcd
lKABZxqQRy8SWiG2rF3all++Xt40h2QeNPCt36/MsFtTdNJ+wSZUXCv3Ncdf6Yo/x6yvJMVvHN+6
+RSSTfgThBzUUWJno0DFhHc0IEkkW9c5lzsz12lmHkHTYjKkSdL9cjN6Ni7IT2/uSErEy4Tlef9y
eeGrs2JbXkwcUcn+aw2gWeqzr75bkABZirg/vVrqZsTpNaaNjHtcH9YBryuCKhTQtZviBWkEiwks
rskq5jNpdJ91g2Zqqe9U1a9IZFwCzfmMy+cIsUI2AjcafoKsWUWDtUhNcAaszhk+CZ1YXOOrjVEl
M4qnukekd3ajN5DqRfNBUZMEfyYdSUXWOVq14GvgccM4NO2siNBLiN4BzLZ7mJ3hQXE5oZgvTAAL
jTfjT2ZNKfo8fCMjYkWHeAVTARwXJhas9TQ8dOPdDNmLp++JoCRadbjR2/DocO/zxA3th+b/BcZW
Y+OF1S8qlJwGfZL+xybp2XsbsTgWq8wijxp9Q/XemjtU3NiE89XE+tvhcQhglh8Uj36CoiEfcOgy
QA/3yGJ09O3uLmmO1Vt2a0lId/fd2D0VdLAlHVnyC8x/aHg9sk97UrW4lLGjnjm/7imKimd2YVwS
e+KxZq52fAJyIzuOvKdhpBvabrvu2YlKyoyHq+HRY34MlpeJdeZ99fqmKE5p8Z63fyFXPrf3tRsi
IurWnFtGVOQciAsktjxeEcM6GX8r813AWLPn/cN4z8f70KLt1p9Cui6hQlwAw29K17rO4eXutx9Z
jtF7vijELaZIJvw3R2KDxD6IVG0/YlNAfwa3JMNwNpsvWQYC9xYV+4671+SYW1QlBYhCBfoRl+9F
+Vki0A2JHRh5pYH2EISnMoIfNOApfcBi+dewfEzEkgAy5/ejmHazV2+4C+yVxBkNWO5MkxgWWHy+
/iziU2xvsFf2PoNJ/qd4Zs308PtXF+Hss26ZN4eKqTjQPvJkACDTEInLpU6lO9aEwp0yP2SW+Zv2
f3n32/m/rXMTzkvD7F7NpgmxiOikMZGKLvb8QE73Un8VSQIemeUw2/lkAQ4vqXqxBOlMbNOgfKcA
ZjJuFR4Pau6d5bxYtOfzH795GTJMFTjZOv+fjuwoDWaBkhnvmb6OxfJXqrMSh6Y91WzHOjfZKbU2
Ro0S23i3up+o+82yr8o8e3xw1tlFVCMZ+GV4TBG0ZYQQhR8QLeBc8WQRBQe33r3lWDFwSiHnsfWD
YW2QJvXkbhXdVrCFugKQXLtsHPTeB7e093p8MMZuqdJ4XX/HzKMN80vNKkV2wzow17l1SfK7qDZD
tvHHrWHiqFtb/YFNKcWl6eMy5aT+ZNDvpr3rRmDgPCSHqB3c/sOg3TEb40cYSSZPFtJTLKsr8GZL
Ke2VDajbsYmA4xnDL+/ayOixMhNWoTV0RRmvgR0vsVX6/S22L91wynvKgQjZa/08MW8/pJAh4CXT
HoAb1u504PbQGS35Uvm088FCdxpWkJHsyxRlfQqyDrCm2CfI1QfMtWCbIjwYWf9suTOeDcMfyxvW
+BGpAOEEmjhK+UbyQuPfw+Sv4v63kHb5GHiG8pRmf6348ML6VOn/BPgMPTpWqLSLn268Cvo4UHv0
Aifhr1H/AefGPvIoxD9rgCmOgUrb+Bjgemq4vPkzEzgK4ZJ6atQeYNJggCZblHEd/UMPc0jF6VjB
YGBH8l5M63lM1z6Y0vHStV90RqYv9EB4AgXj9OBQ0o7rNML4OkgO87NH1a24m6fulsY3LYz4yGir
9m8FRx40MU3B2oKYE4cQ60JaPbeoyRruuqVR8HZCxfPPfGRVxseasZhDeEGBJo/Srp8B7uEt934t
THkZ5WZ+adPXUd2Bd1SwPiV8j+2Qf9WcY2RSr0bjSy/is8XIqzv5/ZYc8848xMHOzw9FOJAwXaLO
/pqSPd5lLb9rPFiAyb3o0lgsqqq9mrTTpWUiCSt2joFTWf7Z+PtRVrRHadyiYK9h5av3JeSgKAi3
CnebPWVPoAtpNvYDOyp35KTI6mZegjmdh3kiRXCI3mztL0huJTqtET+JzgsQW41vDfhRJeKdKahx
092RrE7eMfVfyJ9fZcE/aXj05D5dFJZt+YzUUWd+FGiHWr0M/p9fUZWw6PhTsXUTdFIWAysW9BwM
URUdY/Kwm+UU/Bn2p98hhXQ/nPZNI+tEReyK4ktDUYyRM/c/bArlUHwDnt/2gPXa7p/PohD9eOQi
yysvGMCZO9v/iUAG1fuk688JkpCaJrw9PLzpVWWvI8KMnFBBgjhX0qMeZq81iN90YHeSkhFo2DEB
11jdLAr6HdL77CkPeY3arqQiE3q7mmj/ucQJhYu+Pvt0xZ05pPYC2haBk78cNRh+aGhDeTEZiMdM
8vqTW3728WkG3vtwxM0gWOndYQh+MtzUpnaz04umAJNFxxB+vBZkayPbg+eDzI/S22tebVwwifHr
iNM4XkJwzSFaA5xK7Y78lPIdna89LClERp4kjLPUuZKVt+EKBlR8Un3r7O+ByXSYmsR1ri6dRsQW
71Ue3pNx/KtgBdEz++ki+65Z47x2/CuyV4NvNixxk/5dDJgNS1cjYhy0SPFeUrWOlLieIABgnfDb
QJNw7si5IOYtpKo39pO+M7QW2gmArIHZNWB/CwVUqX+p/MUFBJ9eaGpgSAFlyQrZMPWTHDULchBG
u1qSkEaSB8rtFetQbcsX30H03R+Jdjb7D1+tjAgSDMXTyUyfoVcouW3tz5TtQ4b+1q35jSHRjEzs
hw/TW5nTpuSdNd02YKXGWYICt+UARdMnCe8GiRwzYEcIHind5HhFeEg1LA2AhfTYe95+z6EBBHA6
4GPI37vuvTPO3AKNeRbRRSLMn7Ca2ZzFczSHKhy3LMJLiXLd7m6k0rQadNpL33E83Sp/JZjwdag1
nBFNETTxfqM4MJCP4ByFeZpDfzAs44q7YtGEkM9xMTa+xm/8WKQQ+mqfB7BYym0V9E8zwkNDyVxX
SJ5wOQvulpR4jfDs0xts0i3KaSM6avJFmCAHQFFgddp41snVfkbvI4hvPS2Y7CFo5PqrKt3LaTUw
IinWDXHWzaWgYWRvU7Q5JUeZteR5krA/2NdQtJHn6nWP2FwNpByU6uJxYh2ph2nlr6zhW+e1B18t
fHjMjDm3KElLdXKS+kN2VMBkrC/KgpTknYJ+rKI36ZJT81NFnw4eO02eBb4N3TtR+1hYLTFJDkej
fQub61wdu8hE0uPEOcObTG53XFz816I39rivqCA8tBX+3eiPBq6UnlfUZYx0JGhu6rCU9dpqmQNB
PAGgsxj053C8NzAJvC5kaBHi7FHLuasq/afJw83BMyqickHTbE9qRBLsQyxh9ngll1a2L3Le4T28
FGx1hf7naHTnC3wdJMfrLzqajL77ytmnEmbzsK+f6Jgu4bSzGtokQNSbDgelV3/JkHRAVEGzipya
tflXiTcfXHNMC8oHIemis6sE8CyZErfNEB13Rp29GScjeNB5nMvecYZDoFaUmFB7G+E5pV2CBiHg
xVcMXTyABD3iZP3akw5ALFxMOtnSrr9h+40eKoRkT7ZCFp+1iGVULfXyU5pnW37Wyb983uhhA3Vc
DE1lkK4+x7pmuaPfnb0q490O38iS0o0e6OrZjpZTdfFmcXr7i91yWXbRuav71Vg9O/WBH+yzRBvc
M6Z77GyftRH1M5ghTKExEk5o7fVtGpYTfdTkrRx+U2Db3VqvewpcFMNAfStOWlyrmOj1zhCrzg1P
Ngc3xyUBjCIiIi8+Z9QyAX7i18S0Xk2FQX0uzWJkK4C1ajGtRpR4gL0JEiAYjqk7TexlUHirmvcV
UtlGwcLmTNazAlbpvTyUcUbPLd/Nt3VJCeayT4x9tiYMMgNyEPDjm3HvlMTooCipfnA+CHcfDb+C
0ZI3/MjROBqwepMCaYa9HxlKZqfGOIx+Bgn8b8weiY0Xk+Gwq29CsLw2vpuBIUEHQdj/V0SbKr0Q
NP9Vs9+Y5SNA1uJuwQx3GeCUlggN1utUW7ukKBJrOZRIFPKjjSFh5JirCARb6CNEEZo2OO1TWAD5
lC+7IaWEe62GAMRaSPXEebPC4kVT/jAOv1n9CcJqYfva3o1dsotowuTpKvBtnCF0acyt4VdQ3zDT
sIEWiLWleguhrzeXaB7J9R9tjfBPu4cQopryM8Y00BNbiOiXR9i9OdFlyI8Ttg3i9UaWKS9i+h/9
VFi0u9/A/ZD5sXCBUeDguvnqp0fEnFLmOKBZTkn6pWiWs7j0WBx9H3fDn+teOllT+n4agk4srAZR
3agpVU3b52S6Fqr37iNIinWCuXgiEarGUBFhR2jUp1V+l/l75v8lFSqvgG7CnNPkMheXBWN0Sq7J
+xvEW8p5r7XoD/r3xudkegNzGNmvpX2B80IrL6oOen7zAIvbDr24W6TXq9R/NhDQxNvRe7Y6g6x7
Dw7BjLDZa+Z1ZIOyOeBzrDVykIf+X+9MTyomQmzXQXvoPqvuErmfzKOeSnH34UPW+iIUx6ZYo9OB
LBXczfSedm9p/Ij7n7r9HQQHU+zxpi2XDQ2UnkeSgS17OhVg8jckX6H70dUXV32TzAzS5rMxzklx
EtT7MsY3MmkbLWTST8uoVe+Jt3E6+tI0karcWA0YFpt7aVPR0S7lMeHtTLOVEJdOYB9Ilbbny6b4
Oen4NJdIJtc7QjLkszMqfNdBR1WL+vqNlT5l+TJ5EUmC/QsWVgCNIB4ujglA48AgUfgfE4pus8fU
14FAACXgmesioIVMS4q6GlkWsaILaZ0DHMlJ+NuX4BmRs8l3Hcm7FW+CMVgza94bTUQudbslqU7H
AlEnK0fLd5WkQ0sws8taKBDDZHwyIQeliL5ZwsWz8NtWPPwu27QxwmCcu8NGd7MC9xwC9TLt754G
ZVwhFFbitfSMkymxr9GULGhndyQ+VjQLmiQ++eXQoDf1PzPL3gF5I3tpqfViVeZIRSL3DIt8Dx99
l5JqXUWbhsI4YVXP0cR4HNTcJF5y3J2xHqQyT+HOGmCvKSItviz324SN6wNjd6kzTIehiw+81+YD
ZxEcCc7E6pKQVZS0n314jbx0mah0w1CykeD7SnLLfWgUHvyqEVEzvZKSUQxYW6+8GZJ9G0dBBRaw
2Tr9muwVfKLhonMQwVHhS6zECUZS6lljCGEZxvhXMcclvbHhZQBTrdR3GCMKzJPib8LPOs90R5uA
vaLZDUF2HDMwSkDWaOTmn/h7mA+Exmvvf9TJQ1ln0Lk5q4ObrTtOCBopwg2ODGMUS0UPOIPeOXDr
1AEuHBjC8aIIeR/9m3Lg4+w0ZvK6uW6Kux68ZQrxVtruqIlk6BwnZ/ybWgGVnj5hIPq950wvIXii
5KAHcPs5l6f6F3MHPkv2EDwgU4MGN68wTmJ/3EmU+NjfLM/ax1wb1UXAmi1GbsZeM87SHgn9NhCO
GEjcTfs1pNLSRxqdrROccsIASMUAPMpAin1dMpeYc+qmxnotCsb0bD+JdJ86rnTWkb0lBXEi9UNk
aFKsc8V8JnmUDvkO9cIhDcdpQfYIaBVaDVGYII56w+JPTUBs2zEQLwl+7li5ML78fU3blh7Ghawt
Gv7tUgws3D1ps24AlvaHGxJL5ToX/ZJuaS9PAR39wf1uOeV3zPoziGaRMDeK9AYZoIyzEPTTOEpp
KYtZwAf2pxOPqMPQ68GLg7tUVNf2VyGq0j4g+2NFywHDIE6eoRplt2okZGmmQ+NQbUYmoENUATFl
rSzoP6r8kMmfgMpDr8xLQ5XpZMuJHlOr/Kc6NLZmE7z2uvPQ2mJRBi82MFx9q6PzBUbbwa9NeN1+
9g+kX7Tu7PdcfsSU/gZFiWinF/vFyKeDO8KwKv070BDsX+5BMYPqkV5xojTrlBXH3qkcBGOa0gnS
SaezYU207dKwwTY6H3luf2eqp9kWXbKgJUZuGRWg2mp760fJvoeHLATSVyL9bCI2ySSN/fxqxOp7
JMoi6Qt8vriDLfepDvgsja/aeCXkaKn4dPu5oV8ncOi5dcq+f87Fa2/pGzF0uyGibxolE25SaHPs
EQbhJ6wJLbt8ULzkSIXciHhAn+12wkDJ/TM+jxamsJ5oTJsIQDpaFjOLpA84auhzyMZW1ibZgS0i
lI5Dur51uaOtbTrgOmIaNek0w2bJA4mbhqZvGbg+u7sglTsXzQSMMbalCuUd/xS2Bs5tiQcypR1R
P4cODh4J5oVyIVfFqtDKpTObmSRxexjrPHppImTMk3y7WrmmR+z1R4Zmb9PYv7Ucrskku8QGnEzz
aMTFj8xYUWvTPzm6dh4BaaY4b336YVr5WXFuntLZdXp3k/MY0RGrrlHJye/W8OsLYs905gDbkgBN
W/5m6qqXMwF/jnB0n/uWx04F9buNfiJxvsq63EdUMl5lFEwWYGqQ+daK6l9Al8HTWRBH+7VJBtJO
36a0RJiZLXUTQza1o+OSts0Mt6OZGVgov8CepZSGGn7cgm2sqj9NGD7aszm+ahFCzJA/Y0yiD68K
YYdpk7vq7byQlkj9oonPBkN55Tcb6amNMh5xQ52FU6CiZ0Ibc1VxJ9B9bLmXZuibigJQKiWH0D/D
2QhjlXWXqkWsPduqq241mqxOaHbeNBgnpltv0hCGhYfiT492ZlitS9+FkchiNNbYKT1kX3KpKMrt
dly9tYO66GEDxTd2V5Ig3NKDFmsvifQsOQXQjDdp5I3Fe0HZB9zWK/CPvyub20dZX2Xm7LUMLknQ
rwcCPcf6OfAwpsAUcjAzkiKtaMg0ql9ker5qWmfE3YbsL4OLZJ4sDZMsypC0pWsaLBuDuXwuiAWj
7KdUDLphhX8rLjZN1q5scGfeqC4lFz7A70HNL+oZM/EdMh/iI4f8ZcxzEcjywYek+ot95myKiFZG
5t1YE19V7BQfScxQC7NsFf/lBq8nZPOeCSBsI8Dunyo3W3o+WGcyxBWU43Fwb7YOu2XrtLCpiZzH
nQcEUcwFnQKNM2rRKnY+xzE9BMzB2ewHsn7jytoov11Xg8MHOmwIUUKQONN24d5Tgc0OXwJ35nG3
EM6RHtfSrZznqnWXXY1emfHszW2sVWt021qWtHjZ0ivmcMqtL6VXbxVbDQkEzEQIKR3yR2FjRnP+
5fk32Q+OGp4cHDih8wjKWQjyT47XKaezyHGjYaBEurAmj5GsTz6dOG1kN0y+MleuKkvjzisO4QB+
09hbWbHxOOYQykLXx+l+nMx783LyeD36Xexawvokjz518MSzSjyAPsFufO36F/KJnmSNuUFR+Qwb
n3LfnavmLP0WXnHw2ETsFgNK9pnDtvJHigujgVjbbyzSSOt22qjOXUVJu9QdSlli9KLhHDAHkrC1
bXWl4cP7D/ZBH92j4a+xNQy7/rp1GcR3zFRlxCwBs2voHAxHHIXen1K0Ql7TYw7zT3N+varblc+5
pJ3lHM60cs2WziLPtMQrkqPE0Gh6EMgNrL7BplrEA0Fy3iJvp6UfYY3tBDw5siXmY3C7thFVmJQ2
/IRlxIA49m4Syd0A5QCYtwPwMfgJe/re27ZkAkTOE0CwvUVOfSiAwnshxjcscnZlze7aW2FyXkQD
RCAXJ07mr4W16elztJL9CX93HX8MvvHdOnw6Hgc2p36P0A5pzPQw218S9J361EP32+rEvTkDlARm
o4JhWet2XwaHCBF554KoMh25M5mvdgOhC3qFmbrvBPccdITObX5Pq4DxHLOiaYZG5CipMcn6tGMD
WA04ymvix2Q187gQOw10AvFcIUhXAm1nakGYbeD9dPtgis7CIG9EERRhoKtEFc9ravNpWTP/01qk
o1NyMc3iYYArA9nJELM9hbAl1AREg1k1kaHo2lzCon6SB6vjwmrj79ybfYGJfTc5ZSthL9pZgyAM
8oWH/XzIz+iJmAnqQB0dssnuwaBiwkMTYsDHvzWFAyky+iq0iFDQkr1vc/m7OjpCDN/WPWN04+pA
o+wfo/psGpwz00gYkkmSSL2BfM2ulJsfwkkxgRNlgqgmxXiYi44Mk49ST1aVg/JQAxxGZgYRTKXT
bnxyblo6IyP0f5+iW8X+IsacFrsMIz0Uo/aj5OjW/0Q1NMcpvoWsmw2HOxWM+zKQ2FLwT2U2UUuy
fnJ1kyC4Tf9/EIw7baqqmE0BCQ9nyB7ZO+iJMheSFUlaVPu13X4Kaj5L/PGwQl51FlDOo9pYN7q9
miRdnL5/d0pX51oT02fF6opebFcJ+2Il4qmQiOhhtfgjTgLLQjsxzwu41OcceJhsK5rT4pGaPNAS
i6lVaNskITaLBVjLOKOigNfQj/kcqQwa0YyoCwYrjfGiNI41HDixNUalhOqjzdMB8Cp0U9WXpl8G
7c2U6HYs5pcO6DkvJxOHs4FINu2At9TbmxH5IiiirKba84Bt8tZfh7mxtsi+SSf9Kc4fWQY6uQu3
RZQv6g7qH3IyadB20LkIsb9UWXLoxv28F1u9dVZFRX6Sd3agyzosWdr4kfjhLkzFAlVxxEEJMeui
s3l15ApWVrr3tK8x/9RTOEnWPMoib6c/jREpClGMgQspltiazFRTdi0K7JnXHOb2rFtGtIBJHION
E/arQXag7t8QOe1sJkq2hFoNDmFOJqkMLFv1bdAvvnmwsOOXIylVeJyy/3eutWdzOzMsaosMSA+K
4wSy7hUN3krPPdqg1NjsFaWBALhrnhyPfSP+S9NL2CLYL2mn1eMyrrSFJWE/h+VBH0FOkLmeTP8r
RCFqGU+5/DaTn6okCJ3+O/19jXIqZPDN1FuND52aQYaAqhGDzyxTBRGh4dvndAJPHKP+OgTGypUV
PS//pAfRXjAHbsovz+bh4fQTgJfqtVdpgaYVoCSYskz2dpqitbLpkKGtru1kkbGAd711GGv/o0qp
xEYQn3wYpM91gL2q7T8brZDHE+02PZwulgzmSRSwq4hTQAevNokNkN6o5pp0MfJ5x9pwlQCIjJYi
m+4F31ozxx23YwCF5JraOFSRtdPiWRjYz4uGNNvaeHJocPuzUg8D8kTLuDIQBzoaZiBQcxuP9u1E
v8DBb2iYrzLaW4+63s6xF5pI96y5AsFzDOJW+txu1nAK49fJxcMCf2KomM7q5aJJfpnyL8za2Ro1
TDPVbAbOd3nRQx44hmw8OaLwdyvFuYIgjvyHNvtETL6z4hDxLUYegUqBh8rNkbDr8LUgD9aYxGc2
QPMgSoK5Bcv4pNZea61qEhz6qvlXWwTCF4TyRdMqrEcmr2dFd2xguFa6NIHoszKEZEHCF80hQWdT
6On1sGyjgyLdjKaE/t5apKVP1jWiD10H8d5x+kM+uZsx/SBGFtGLfY6zbl4fkc5+jenn6N09D8kh
4/mqzK/8+5OdEYTw0TLmV16Mrp/9mMSKBNhHoYAQ1N6qVyi+EQr14aeH1btQdExq7F+NpFPMkEmJ
Y846LSqoYTQai96BQLpWQ7pvyRWpHefghESt2Ggbx3WDciq3wwuMjz7Kj5YcDq7HN0HqrdqfnOpW
1owNOPpLjh8D52cW8IDnyvdr7ktzhTPkmBftOVHvE6Et04TaIDEZGnqnIevXZfhtHHrrVVfRKmAJ
tVDDiil7iZoerCl7gwnFYqT3Y7mXlkDQ3BPnso73Ag1CDU9Cjnsdm1A6pGdh289pApRN1z4sxKk1
s5KKz0VPIYCPrA/2hMMffWGOfj5wY2Zk3CA6LjyD9XIcSHUqBdrJKqJzX4PdG1qcXJQVqY33vgZL
msbBRfmoT9xF3tmXroeQn1HfGVN9VgYptr4HYM8pbz3RciVbtXSjr8YXmMgFjZthoBTglBZVeGuy
Y8EZ7El5LaEIrdWvo7T4MRnc2ASyF1PvL1AMH2PXXFup+C219LNxWqQeOY1k4X2VpcfL7Qo4qMHK
8q9hTDaftG+1V+00grtSshTLNj+x05mCck+ESKhsFjVHw2/jZeeStWFhI0unHXSvMZRkHFRziZut
FMEu4y2WdYiDMHptjA9zr5NhYDM3XtvuwcFp3+wsEziUS+i7fVM+v2Ee3VzTSzrfC9lap/juaFki
ZgOkTtrnQAZGY9n4bJh4Q8r0e3xQ4ZfWOptR2W9AGxdm1jBuR2hVH1Wg76e2/dKys97Q9JqTz2+2
/dJbx5QF27bXMyQbRQVKNS/Ey/Src1JzO7FxJlr5AVYQ+u41QiYvwGc2PZqYlLhlhZdcoLkwTFr9
DUfuqrvSLFmU2nfYsodsNIzoIn2JCp+qkcgG+R9H57XdKLZF0S9ijEOGV0sIEMoOsv3CcDmQc+br
e6ofqru6bt8ulwzn7LDWXL8xyoOW6U5OZFNUr1trAGsCdh1C1JC9ygNEHMQCS/G0smBJP1CrwOCg
5MhkKiHsrwhYDShAJL840ozI+RW+7bkTL6UB8H10Ok5qAm03zwUSSo1ljwyacOLBwG/ApPK9TX7y
B68uq7aCtU2LsKMyryNXb/wvHzjf4m2n/cWoUhXtt1GBV4XjWWJSPCbmq5x3gc0AVy9+S3FkKUPC
Sp3sI/PYkrGUfCQ0gsY2x1iKfVzZRkD3GB4DesNOCUBU7A1eOvWi+PjUATFonOrCfORhVQo4CIAS
Gzt+8G1eoN0upJUXexYM0w8bG2Dv7JDWL9PcGuLCK4Khi7l9xKIc1F5ygyVmsYtjF4NCVdJP8OP6
bjfZ83bGWAvKIKdYZYcHn9vchpFT9E5coIn7TuRLKRCIXDWQ9iASmgPyB7XfTaSWUZFJvflUQTe2
SUBzxwpE+MDvob701Ap2NZxNhVSZWyR9ZaJhdEJ+RX3kckD0eyx4GPUgWRGJMj49y/K7Yfmjuc2X
sxC/Iwl1RCM+keoAXHZ5qH2q11C+d4S32qipW9g/FTU6wjGNKESFQRjvK+2rtuVJpUCbkRfO6GQY
WLBOyBM/V7nQI9TD6upFC8GEmXKTmcDXRJ5FDPXnhLwueqlQZL5AYpko81YmJyWZ1LOuI/y02WdI
YA7PzRAfiEd7yfCMEDeDMIEbzuiPVri+jg9Q0U2z0e57NcqghUls2qKax69ntecMdl6FiDyhg84g
4srJRATqFuRpXfwY3Kkh+yYVmYhF6V00C5EdKL8ldGArXmn9QY0qfx5c1DwncA6ivEVcVUPEbQ6K
uJr8mr9TvZMheMTJ0zevIrsOj3WhgSsf9AXp87uIY3yMnmk6CSGwss8KJ4dRq5SiH3HGxhpJhLJL
+uK1TbBtALe3njvLNSk5QWYBKIWlVw5ulr2w83+2Z2KOESRGe1FbJ7Kf7XmAKfi35MeHBNFwo9CX
a4RX8XFCV9sYKNaQH5gxu/YpdWSen1UpPRTQJx1e1phraFAxVVIgUP9PP8SYbG3mYSmfiwQ9TfJE
fE9ZjJQWwt2muA0FZEqz2ZL6oXRgaqxpJ2nRKR9Zlo0fNJZ+PfkrOIBc+umptkZ9emPJ+9VH2jZH
JrfOL+XsP8QgRCuE3CXxEH5ZpeUr9uvSY/+gAYNtW8kBDHj1bTB/pmFfhs8LJwtxgjUpdTVhpwrB
pllCQsGKz+CBIMjuyoCLhazYhpAWFs4VR2dG2u1MZquZ7zU8sJihl6zaycTIERXT6Qi0uKwgIMDb
GOyAS/YWaexWrEX+XZaeVfviUihhMHhbYyjJqJAKwmiaLPPtR0UYj7e2yy5yRKfKrGrFuEgl3jxe
BaCe4zBtpTgPMFs96zPiBvZqV4PCULI1CBgi8WMG1BxM9p21ejm2AV+RmwvqW12h2CwNcGHq5CU9
gvgZRXP3WAx0Xp1Dye2KZ4lN39OcsXUdrH/Lsvg6s7JCZ5ahzCEDG15wRQkkJG9GoyNk77iSpfBt
otjooZ7qs/EiQiZx41nJxn9FPJ6xVz5nOQnq/JkrA95rY52Gha2K3S/HfgSDEDKvk6SJ/p2jspmC
2Yi9Oqapy8JPwxhuQ8RB0HcGbmcgt4pqP6O3tRvVG4wa4QGmqMw4ZCyF9Jrmxca2H0qnfBmCcLGf
M9pXjbyiIUZHpD9MtMc8arehNTzhSHH0uLsMYvQZxu9aGeZFPDlinBH7FU5H0ukqdWeLrc5azt9m
kf7V1sSWgBVpxmw0mXfP80gWUmcRoYXeuWMgUYljtFPjGp6WxYR24ivqSQPIz90gOZ0Iz2Ke/yKp
fq0t8yKVgz+jQlRE7v3kevgWzt8FHNN+nVeebHhiLLPPap9+peTAE0Sl3uSCIzKWd/Iy8tEnSESz
vc0zhUR/n1roNxUN1HtNYAsstCGQesSachsk5bs5Ny6r4G+q6BLGVW09cQV65Dz/K7pnjaZGA74k
lBgRrWzfOpOfxG3RUpMkN630H5+gneL/Ht9TmdHffab31hmI6vBfY7XY16Dd6v7bnj8qFY5J95aq
5H6W0UELQQpYYOd5AjS+43OCqbo85oQsSE39J80IJRsV188jO6O9kPh8M0fpSYTGtRqGT2WtPwuT
Xe/CumNOs2/d5jQ0ap7+TBs+lw/6DO5Ndf4oGrFX88KXOVQJSGY4F5F/mYJLDb1QxwkzNq9rN7+G
d9WYwVnjRbdHvmXpkUkLCdcE6+UWLNDE6yTNlbje18nELBNSjhh7i1GslRweCHYDbZfIQaHJgu0v
+gm72BbEpk0Ux9YQeuaIz4D9cvspxcvO6opLQXVklWBgVQj/vemsg/3ObPaaJjNaiC+hS9SpULLt
S4FBPcZ3WT+Y/jamAooiaz1NLTVOEp34/u5iQt1GDmQ147sj3yTKrIERa8wxmPurUuwN7VdbgwZZ
hPzI4A7PqvZhxV/Neskrbj/5VOPdMmSC46BzahWQBQtUFUbnt2Kg3rAgEcraMX4I4tCE6rYF6qDS
rz3kuxIQ6jJsHpnw9qg6kbRulUrys7S8DU1yJUbsUFGWSPRZSGXtKPQqS/GKlYDMqXMarXuWE2Z8
ebT+5pMHTd618uZtCdRUfXyhWpcmUL3Ga11r7PEZPxgRDrX3ypB3rZZ+JwkXI2qVnsmE2mWQjQnh
K3Rf0VDQAaRUMAZkImTSEh+b8V0Z5WOyAFRYLUS+q2+wwi3KiZTC/J+kEfelB2DOy3kiyDJhBodG
Bv/7RntoZPpbRd5bxvY7jPGODo0/oPsUmLE529Ay0S3aX4r+PQCy7pZmg6QQ2WdDE19sLGIh9SHy
9c584vxATcm1hyZML/5UXoMpfl3LN514msH8EujBOtrjtoJzFp4kgdyRNSD3x3mOvZgMljAAQVyT
/TcjOVqGiyZ6FvpOanP1n2tQiBnJW994jGT4dRrdCGqI2n5jtNKyxTazS6OWm1lD6QjWgflRC7V/
vhcWeRLynopnY4p9JMJ7O6q+pT/iKdFeZJDPUjqV90n9CWdUU3wQafkLpllL2NOL/TqTtks1uFxg
ktvyvuVUQqbI5gPCIaWNjW2QkTpXOP+s8xF8tcNriYHJtO5j9R3xoUpQ8GaCxcR1TbEwfct2YKX/
svV91o+p/E9FXKzyPJqfNG1r+iLKryJ5y+zf2boTLlb+1f3NzPYZMYDsa+IKwTaNjl3cVcQzma9F
rp76CPqzdfdwduBZHs9EqxjRgX4ibnZgQhFyz/mzqQjf1jIAw7o/0efbIyw3BSVfuCstAQY6ZGJQ
uU1e+voygH4Hd72yDV2Fv6SCbxCOHRoWS7AAseADrxYEXuNV1Mx0aQU5D/3VrI4zEH1+C7fN+JAN
BQAFXmFmKFZsn+oZZgyDgzUizmh8rZoXvb6sCF6lR7qXpO0MXJXNNbTPRr/P87ss6Ps8js0R7WNO
+iLc6xjCyS4CZpKpIHA+B3iwmrRVxKHIOE8Ifc6nFiFLUC3UJejuvnscU81LWV/s5q2RL6t2JVB0
U/Uvi+3poYXU/mAap6Z8KdRLzYBcPBI+/rjhleYuY0li5573nN6SivQATBTajQ5QYAV1UK5G7+F0
0BscLdjnC+ArEmlhJoH1cwZPFI2Kzf+OpXBAktoHEr+oc60KaonWWBjGFwxILeZamAgYMWj56q7K
3e4spnJH0Z90FdEEQNLpXor6KcQbJesU8iWh98O3wc7Xrv9C/Tduf0r2hlF0Kdb7cBAG02P5sT9k
ZniyLGSn6+LZ6GsGpr6MTy75isZYj08TIy0SRo7xBOGY5zrjwVihiesGQFs6LnE0QDawEXljd+Bk
OPoqxlcyzZnVYYhCNGdHEBRO2vo3sGYdO4zp8g/4AbKncr7Ssf7i81xl8bRvZWXTdqywppndIvDW
hZIIFAuHbAX5tiIpOCfCb/43auxiTZ2InL+l6jazKJx5+FcNlqdHpqdN8bZZGS1OXxWtfs3IUx6n
nRDMRI6zfpqABiTYDGeqmxi6/Mj3r4TIpRHsltOVyhHjSh1hgQ0RIzecEUukHT1L2dukaJuBjYYG
JmDkJeKns/GQ/VA2sWvXHv4CO9na8b5hwzZve7V8WpnnixgQ98UQJzHS577nDaVC+6sM+8fLOgLw
Ssu/aHkGgs7D+0jNofJNLzgh2jSQREBgKppE3J/OgN1n+lGh1j2UnYSX6Ml3PH6I8SeRc/iVsLjQ
fmHG3E5MqixuQ5t1Ez6fh7RwYu+rP4zUdHa1jWKoOqj6pYHAX4PTXufRBUMh0Vw/5htG/24Z3RNe
Cfi9to/NB+av/WQwthMakGDIgv1zxUWv8JblIxaSmpAdSHINN6FhMoR4ROLhMeA/bxA7R5wEbq1T
ZJFNJED1gZhHnY+7kYGlxABhNj0FMal2R7eMhWzdrPTFiyCD9lMW9GHLI5UcsCj6DzJqZ9k31pPT
DQQhEdfaymIbMzXM+cLV9Uxwngl0qPd6+K4rEmS+Veu3Td2UVkCxZSIdvvIH/d9KvAbFYWa+aMDq
F+PF1tk6zd22Nt+ElezEw1atfoaRijUF7bbFGWyy0C/wDqqWdMeLoXVQFdfWTXqZZEh9N/FzY/wx
sdWp1lumRm/YtkZcISqlejRN+wzh6oQKKos+1uX9oRMig6uEiDH+tSSBqWcjO1a4+PE5P7R+IQZA
LHw5wPf0vZlvHULxxRq2Roo/F1JJ/64AdUV+AjQ5LdGSla/Nyr2n3ON+29kMcUCA4OrZmsZrk5L2
Scb6Jkx8JfErbUcg8Dx4icytu7NRExHtAgtspIFzG/ULIHU772ekwaUXPVOQSxrzno0GQ50oDo4c
pFfkL/IwSmzgtvyV+lAmjZiZ++xqJKUPb1kCQ/4UAqO2XL06RqmHDnFJ38eRJ+40JsAffMt2VANN
Mgaa/QS6gKBU+9LJL3V0k5J0Y6Aa70nFgdeCkeHbnEmC+xjFbxt6drnLxh99ONa4KWYdjGGIj4D1
o/TNmvBJAo+j01pKyj2Zvot0v7hzfst55nQmuSxc0R/wVGgxY5z4fxY4zwkz0BnnTXiWKL5R5cbV
V87QTGzpbQ3LzXXmvH8ZwZLaJi4upHEm7Vnqvi0Bf+9noVZaSUVmOuHoSNjVh2QUmHTO51Pb0La/
EnCRpEUtry1D/Lcx8WzrYMoEGZCUUeeU31+tKHGhkeqXE4+rsh1oEGJ2NIyCy6Xq4FsZn6t+0ptL
RP6zJqjREFUyFIVMC9Zja1uP7SB+DKcaT116LiiVOAlWhJRG8jJwGujkYeQUUXr0q84vyfrWZGhP
Z24ePP+9OHZWdA4JgeVQ7RaZ/Si+5+I14TIhzEKE8zbiODZSvqqaK7Z+Z+K/oQ8E2V2zpmT98JI3
X0MDhwSxoYWlT0dupGmaFxK4UuKjlO2/BvxkTLYE3tAcbZ+CuWtIUFU/Xv8OspDA1hY2FlGN2i/6
Nc3aDDaD6n7eNqQd9Wl1Ctl6h8Rto+ShZ4z3csukLv8uODxGROAZ7U4HgQE5PoacghM6hvP214+5
u2ApH9XyLQubLz7ph2rrqDJTiOWBx4ePgHYlKfne9wai9dDg3tLq2I+jP60yqG7ZCnL8lgPBiAtP
SbFS3jdslFrgDiI8lZr6jdG3nvZIeawJ3J2t7Er0foUAxY7otePo/gijW2LjO412WcksSlpvKRpD
El8Iy+OYkmOvEBShqPXt9rOunAjIrbU+Q5qZ9LNIdeLuMIEwO+mb56UfnSlWNyO2ewpk0fckapzM
5T2KPmR1efZKhDNtejE5+iu2bsTLiobEMIrk+JzBYm+Wfw06P46arUbprIZ/0kgUdh6dmxDjrxkd
quTD1O5aiURNoMVGptbH2lYqiGXp912ZoY5OHCV+aWzIKzeJSCkQRxUj++irqxHiM1O2zs18Rh9e
odbQ6WRjZln69DJiJsrZFscYQx9GxhFqTz89XEOW7pg82zYrI0u2t/L6tTZ/Mgzg5XWmsQGaw1y4
YNfT0nyvxoNPbzHQaOGv42WqPK049glm9eVAzvkmYZvb6s9t/pZasAnFrsZ3b7xFrWMsP6IF8iC/
d8XVyF4mKRhCJsBVcsgH4HzcrX2PKp4h2/Q4sJGC6Rw2cvJjlHwO89Gq3q2KZunx2AGKxVy8UQaG
VbCZjHvR3ZVQxUD6ZDavaUj4ZRa/mumJiPf9co+IYqrwjPFfQlbbbAhzLHTlaloR/szLhGh6jKIg
ZzpsjozYQ2rn5pgqRyocx5IBd3H3sZ3BX8pmy+mygyYu5gyju3zFC8WBDLVC9JWXqirNF9GJVsdm
96EqYu1JyBmyOTZrsCtlmqQO6Fjm5J9p80VIMpMNwsegKCAPia5pGe60eXUXtD7I6Y1/UQ8ov5V4
bUrcTDkSNeJnbblmnsa2dNNhvR0LpqLqJHuc4ZQjhBBF3b80wxA72Zgx2oFW2lCVDMe/wAXzmORQ
YaAbXmr49NVH1JiYdlSvqUsVm6JbPHLOETSPN7O4p03ujeai41Rm2J3NCs5dpYG+nEqSOw0oN5Vc
q9xS59eayqRWQh5XEnDuWKwkFGAFCCitjW0OVF7zm52sJ20hly99M5k40/a/rLaJE55RaKRdrc2C
7H7E+CLtYO8j1rIqYxeTFbeSUvdGJ+Msy+QW0IAy+xIm0B8qJ2P2P/CGx2hVpk2QSyYa2I90Sncl
Rlhtmg79Vo2Jc0/FLaagsnCkzEBZWfquuxQILUGeJv7aVKS3sNWvPNW6+dJ18YsREUG83ovlVZVg
gQOehk6mYSEz5MZLoheT7I8Cz5/RrfAJ34vRZqsQ79HY1+A2DLjeESFDStOc7dk8h3l9Ca+VPXoN
cssq7XBaBuRRosTd1cTZzR/ouyh6YoO3UCIVY4Scoe6Qpm+6KEPTu9FQtEW4K6Lqe5yRqxPykLvM
C92HNQHZ7KrPnkQjvzYjakaYOqCYgdSMabrtm23BRr1bM7xQy26aw908V/zeF1xd0OcldwWNuLa7
4/tiDE60VE5tRM/V0zvWlcsgaRf1vVaLNzVP3o4zIT8WOgkOWaewJLeg+qnS9DxZLFq74QgP6yCX
Q6A4w2mWWbkP/TYrCvJLqu2gTNuy1kmFwjrXgJe4DzSpHxnY39A1gHWlzY4gYU/irF8E4+KSDanm
zwufK5tkBVLw6JRFeNLnPQLqfVQUJymUjx3pCE98dDcSSKZO3JUeiL3JwaGm9wartC7nB2Sau1pR
TtmcnLToQ0eDXEqhO5VQJvTSbVGajhRoTPuUBfH4Bqn2zPj5H47QTg6aNfRDks2l8TDF8kHcAUsF
szagr+kDnfn35P0p03zQUnUb3oZ5DcC8bUCu6vqRWF2i1jg8iiA1hoC7rbdOzLhOfRmeFOJaNSlk
mFssfGFiOo6dfQg3CbOVEImCuf1Rqbke3WkeQVMArJlKR0SmKW4zLZaOwJWxced1drGs5Swl4Ymx
5cmCPDRTIhusK0ObPJ2y5VyiHnmoCYQTT6wMe2ITjnAxWxP9zlsTzyco9MnZ2kiHabVdOmjCeHmr
OYQqx7N5KlfKUqY7JzzLlHA90gdEg+ece8ciAlparDMn6zl3keONxehJLBaG9TYI1CMWK2WL5RJN
A7ntmNcYQ0IPpphvu8hV0nWnnIKhzHcyIt+Or9o23xTYQ1ICiyl+IrLDOlmsKHHjI7klxbKlCKVy
LkPNN6Wr/DxDH+jLeNeQvKjAFFSg+9D9uUohu11suy39j7D9cIGdIQWRXUPrtndT/RPi55RV8u3G
ft9O7UlQeMefKkFrM8qcGNJdhvZ2CzLNsnYmeYtz5DZa7LZJuMuFCcriLAb9WW30m0Xoke4DlDxH
80Egr52mwo0GeRem+S6iULdN3xQSgJhkM+25Mh7cFGKtZonRVUi+I7vGhlkhErUDfkf14T1KT8aq
nrq1OCMkiiHvFfIVZfe1Uz+Wjq9tIYQgAwTZpf64DRUJh2PitQcZg32jLoAl9IBgBQtQd6G7mfmO
OHFoMmcGm8jYqe+BZj21o3VOlPQMequKi+NsVQez/tSVGlNBRpk+n5vDVOb7pq72IT9Ytq5y5BdN
vk9veV/4Uaf7MWA3mOSJci4unUEa51QdhvGdRgBhAURWZfVVTfY6ZeVpkH3uGsLxADytb8IA7pcn
wdQaQSY1oLTsQ51Wx7TImUg6sVO/kp2SOYNU+yzlAx6mYCzlYFnWQKWzliL+PVyPXhegC3IXSspm
RoKxApdX0aIwl+uw/vSY9KVqcmgafmRaFMNpPAhzJMH7dm3ug6BcSVnjWzT0PGYOrAXSD4AqG10S
2ECNYPWwq8AjGswdv96qh1likyviU1dNJ2liVe52zXSKbuh6riLtryKfL7WfZfqlHsoLS4Zzmyqn
lmGxvosYr4TF7AgraGa0sUq4HTAkVxHjmYY2sGCkMXYOM3kcjeC44W92sx9rgPqZUc+5TqSOukV9
uABogJjgrbySmWltG2+LI2j3gCLNF5ayR5LKncf5L9wFeoZ6aN+3cet1sr6To2S/SjuE7cMCgQpt
aYnOjUHGJPvaKLNtqn398ifBnGLNdXuAaRpEVUAdG4uQiByopRNtrQQscnUopP4iWezXLoRlfKTs
tJh89jUan1ucm87QzU7CDafoCIVDBRZDu43YlaepdAZwV8+tg4giD0cqs/FSgcxDmeE1I4ErwOI8
Sat2VSQd2zw8eVk+n2o1OrVNe5Th9QQN8mnTDgPN1AmkN2kryL+UJpQ/0bEmg7tOO3fIE29GJjE3
voLZ1VaMS7HUzB2UZ0veq4heuxlGxccAuCrm7c/GeD9g7lKx5RSsKLvpJ7fDF20qXipj/5BPJ+vo
09dPNHxD+GHHxV6byz1Tr/0wZnucRmP+FonhdarHlz7EM5YbXpS+jPQVU1vuq072yYQAw9ZACygp
9Imb4epeps4f2fWzToCU8mPHgTFIbqbtGGn3KUX1ukNZ3CFVkLmx9Ln0F5pgjLMJtA+Lhf8yfMXt
1ojrS2Fm174kt8fqb3PFDJzVo3ztUROU5HuKzQrSYcYaWU1INmzNLXLZS5Yn3rU47a5m3F0l1XyO
RoAiclDEBEqiV8/xOy8sM9uu8nUJPROxtKKGoEMlT9C6M7A+DeMddqR4GN2qAZAuOj8GbMFjgMiK
yp2NnK/23ZsRbuSJ+AASKRHD85le8umj0M868MO46C5VXVxq5O+Kwp/d1s5N21zWVLvIMX+uDjZT
928hlliEGGdmV1/OdQxKHTVBZA1uilVRqgnaE6mr7huhuD14dhuCDSkHJsO1XHgVCZPlal9ZO11S
Avp0JT/1jXkgF2+KqPHZbULDMH9HEh8EgREjjnCDqSZGOAR0aEc3APe8djmqZcSEl9TJDro9KTu7
UT4rbLwEeAXAL8lXTfzPgMu8v6zjV210+0gqrkzltiv6FzCc1zIBnJeal6RtLyjjNOO2jOpVxQU4
sVsw2vgcgqbpKKnm05zJu2mxd8yVvpBh63v1z9QXVDWTu6oEcA3WZmb/iGvrIOx814iG3npkYdv5
mdL4AvTSwOBo2eZUcI1KEFgzkTtOxWQwGV+tozXphyzSgrhbEdNazmowYANpQDYn+0gry9m2kjLA
hFXOZD/phCdrROa2+zipd6NrzoTYhyRG2foxsbTTTLBoo71lfNE/S1sca7c92guhxGw7skcO3fLT
WJOrZotb88Pq0IgjmZwChUHkgrC57ysfj0viF6uJWBtyLa1xCLklgujjw6MA9ToukhNDnkNttsCp
iurqgC2d7ZfXZ7lHJuAUfht5vGNJCwNILoKsSLBoQpysqT7l1ktG3ZvbFERd70cvB72wdgyywy/s
uQmO2LBOXkvyhuPtYAKE+ycpEUen5riGv47hk568GIyEBIWkzCZyQi0EKE1nTWGrW7wkWzxMQBE4
2q+rmP1Ec5qS/jEhAJFVncQSCqkO7S9TPVLeVLdb1CCZ4kNd9YdIlw/JC0lkKzkORCmYdoEsedrp
CP8qzPvjVLkWJ1hbyWyPdHd04hP47GN4/liqc46wS2frZwByKb/W6dUZHU0yAqRSQaGpQWktgRwf
1Wa992b/FnNJV+ql0ernaLOo827IUQJt0KxPkjf2uYcyWxCMSpUncDDk9RJopXyoFnEEnnaifT3V
DDAHpySivuEjGSdSTqnlSri1cf/0i8et0daLlhsnNGn4di5QbH5Z3qTa57ft9EV4Vn7EBdiYj+wl
/leaHwSVcEw1eFZl2fDEs+7E1XeyMV8lVnZQkV/xEZAWAyCR9fkubwksWAvjiMKcaJTiHMafGDMI
PpKHhWan85IDah4HMRHRDuoRFRhGGZyqTrerHqFmgfTldirBPLrlQd14qgMbQNn0cUPcclD6IbgA
lEdK/8REBOsJEjh8JIJ2Rb+1qnzpBx7S5V96D9VtjwN7LuG84NRutZxQrnQi+i/fPA2Q2lgN9vvi
vUN1gVeLlDZNi8kR/83EX9WVzhwuDjLQ6sgrGDktbU2sRge2VGjXrNC8aNJ6wXya4VkK9UsEqW6l
2P5FnmZO5s0+YZe6smOOx52YXXQnOj1YTNRJZ+yWTgA17Hb1TJ0wwI3DZ2aCLS4GB7tKSzaTCgCA
9J5XwXuWpKqrXFBhFYqOEpMD1sV9nxCuEYExwK/Ox8+3touBXd5LQECmH02J/2T4GeCcFEm7MWjn
X+XShSTQFPluSP93TjkLf16wQY5ivOrs6JSWkOXXtIVSJwcokQ7kQ+ETMTwkh2RtJWgjdCvziJPT
UFApVoxajiwHJSH3VOn2/AO6rjDe1yIPIvJ1CSDpkV0sT4BVS2eyn5Yf5IIIJ1QfuWA4pR6oUM88
LmeDRnkS3MxE3sct4WmsWPCSJU5FhzFu8jvNtcvkegcsHje3YXkErrVm6vOEEbhMKAXr0TnF7EX3
TnL7a0n8HRn1ZKqWDFnpWmTYZPZm+CDUBUyFbND2GsCPlnUb1+E2JM5xiIVjM6y/HGb+SrBNUc/u
2qjED8MQSVt4Ig7Y+KjKXbD3yH/uDZFgkKypvyTE1tLmRgOQ341Zggi1or8r+fe5YlBZj8+C7W6r
y3skcYcm1l80VeI7Dw4cGaLh1qL8P2MrYmszXI2ne/e4WNNPXO/sKhIZ1F91UoV6mqqz1aJre5K7
27gfHt+REnGbNnoy2tduS1xakw9kYJJLzrK5UEkLSvSDaGLMtl+M2OJpuzChZ7RrRGelkc6yqV3y
mDS/1eNI2nWddDW1+tYl0y0J25tQDzHZvmRzXHJT9ZmWoWdfrxmSEX4vNm/EAdnHmW5mUPog1+qD
es0gQq4tAxQR7iY9c/v+NlTp1mg6F1FFmDEtGmYXkRs1wqhRJ/BjmHhHlN4VQ+d2Q+lSjriD8ZOB
sjd5IsU6+Tla66ISXvFIIqmEm8mJaxAVQOoOHIeyCDq739LwbdMCDCcz5W4lqhUqrG5JVL7lTnrM
FB5ENPtqttxiBV+eGYPbQoESV24C7bk849k6a0Z6LknBldtP3iynovG3EbDNZnqXtvWnLcQudWob
t6uOHILJ4YQZgbcAsmu8IhNmaZ9sJcbievM6M6uIdWYVHZ4Gm0SvKHNGZhYqCr+Y5F4wdwwqeyKK
M+SB1NvsypllgBsp7OHGMN7KWqfNyRCp9Ztsjlf75S8sjEBAyo4NM0gQILL/1/FFovYEyoMdu5HJ
BScyjAoPpbCFQjeRAkGQloonWBVD0JRRsEBPg04PkPJKF1oy1m7Q0PXIQtW4uugScoVpQ37LGP3Q
mqqXBOW2ceL/0iWZj4PBW9vOU7A/PxBc5lYmKA+kTQhFpoG5L19DbhIcnfjs3k28fzouzt6IUKGS
wzIamO1ZHiP23DFgEPK0q7xYzwIWAf+UZnZMCsC1P4bEStrxZ0wx8KS6sb2gELmHvRs+tyLay2q9
D/uZX1P2H+xsMrrkMHlNpNWNR8MdUwYPBFBwzsoEJZcD+UZZ7GG2MwuP9ABHeZkwuqUgW8LwkzQV
bqJQ+1cg1WElZetVgPeolLRrV56/wzFgc0LfhzQI9e2I08Fgm6oFVQfBg+fWdKVW2fAbORPybSEf
yvXYbJmch9pBLS+UxpNkB2nLW0H8t8aTt7rIi1AmWVCAUxIiYS6gpAkxEkesaMMNY/Ykai/GeeVN
Zmyr7TjhynhC98h9VXiGULyqftF70jeJuwlBg2bPi33kDeD3Tji8E+2GW2j7YCmvFxVSy6L8PP4G
pCXoGYEj0By3WeTA9f0WvEMtn3zXwISfx2OoRmc8yFgQRSgd9O6gpBax736MEUEr7FNTd+csXM+G
rp6RHDfV3qhRy6bCqx+6AdtfRo4GgikeQhomvH4Ls8HUXjrfJOdanbsAxFstzlGYnlDQpESKTKYd
dIoAflWeu0a5qGjpjaqmVHuKa+OgdP2xZ6Qn8UbBMyPde+hYb3J1a8sPBS9lKRxyTigCUhc0M2lE
scQCgXHYKWn8bDYClK6bYScWGUzx35J8clPyHsL8mq46aPOMVgicHxvZNQFiVl2BJ91m9jujCZBz
TYJaZw/9hUwM9cp7y5J6IVC64JEYWAwnK3BpSuCKrCpAsFnxNTx2sVwzNmjp2sRvYWv7tDM3OYS7
kDx5wOz22jkjM2EzbFybgXCRPIHlVU/mfxyd127jWBZFv4gAc3iVKGZFWw71QlS7qphz5tfP0gBj
TDe6G2XL5L0n7L22xOB3XqIse6Z9+Z7pq50WCIkAAxVZcjbX7oyKIGZxkRNXpwvM7zvULKcys24b
LgnijD+LqO44hVMkQxS2OoVttsquwi01daxIMSJYSu11UTRJSsgILZzxkrUDYn92FnUCF2ccQh2H
CG4bgoDMIQviw+8s6dwsT7izyA5BK4p5V5F+YYJkvqieZDRrOqt1xDFfZf1WJiyJIMJ1BfFvpBJ0
WqTIbNIwbvxWLW8rnsPLzYfO4UznP4xkCCC0VTnt25ezRri8ALMiT+Rmhooejszwtz2NGJAa9sp6
QKj7L9SKL59JrWdhP2iBkC0B5C1/eEdUoVvXqpQv0wSXNk6jQhCDrCYGRPxYlimawMxWTrp9i7I9
vyZoc+UrpeHFyeDBg+HUqz+aFwFsHLwC/78iCQ9iyfLZm/fSa01g+HD10ZGyi96Q40MIo2YxxJOy
RH9vVAf1xFX3XjK8gt2c0+cnUqTLGJ2lc/UV7yG0MsaTtTvAhNtIZUnbzlOv0t3aRRTZOI+xWy63
Dgt+n/kj8m1RwK1enbfRxb1o8bA0dKBwDhyLZiTNUleiGen5x73YO3S/hqG4mzNpP7UsPGV+67Rd
vKj155YNn3w7L6ndKj4hy0e6xkLM1N/KcXtUbX43BoissX4uDZo2YfMbiZwWRvMWFWDZB6DrgvUo
CAPBsCdyn9TkbjZbFKuPSUvepFF9q/r8vSuH90Kv3/WVfhmPSU2Ik25Ud3hE3R1JYLbUPpdEoO96
MO9biKvFTEOppWCDFYng+pACRYT/5uQbJNA5RUXcwOfsbwQD3A3gfOqXJb5nCChyQhUEwpszGFam
bp4Arjnx2Dk7dHgLPDNw5aZXAkwQgjBf1vqiUgPN9jZo+GmoNCENjQnr6EWDMnJMXgVY2h5zCx3Q
4EzT6hgwdUsybgwpdgaLyd0Aw4nxBil6qejOjDeko+UC2egGv7wQuYTh5dq3f/PBdKqucVIRX0e4
AYQqFPOEi6iWKOE36vanALVM3m75pF3Bvwy1GM4xoaKJ+CZPy3unVc+02J7lBro2ZkpPg/FEn01N
SZTgK6AuYSFQEBfAzbdzB6ElZObctxdq70YitrAgWxZvmD5aTtZn7rY5FXWHtDUuQTKukLMIkEYX
G+8sPnPYStbyKWTKRyPyt3iLts+h+X69gvvxOxnwtc/0yBRtFUUbja+CNMOidmvi1o1jkjSSL5WA
tkYjG+4FIMa2SaA33aSw08g0ZyNDzjgMF3kwrrKa3du5fPRckGMBBnPT32Byo/KfaBhgIJ7FFUfM
M37TSyjle/vZS+anCttwat/IWFXNTzBwDaMi4gXaAj9/+Wnle9AKQ2AZ8LZGzSdLxqf08HmnxuQs
rxqmFD7IzmE7RscBD1AlcRzWA5WhYtf9bJskifXokFImHS+zeb8ImPeuurWe5B3NHKQx8MIO9xIP
l1nKzANMpzFB9G2AbnxNRDfKqsNbKay3NY02R8i359x9aL/K/eXLLu6rOj50Y31jXvBvUuenJWwB
jKPjIhMLVPZf1pZ+pdv0uevjh6rmF3H/vChIddNHR87CTJfNtd7Qg5XoWtGuAbgIy31hbh5HK1ok
/adksiG3d0p9vGm9T3KbdSZPGFO9LN+o4mvLJpm9YlEVZ8zOjAwKygKKUHeGzs6gwPrj8mOhm0iQ
WdW9BBjC9Ho9Y8w2IGdA/LsyKBXuCxkUokpQajx4Wh4MP+tQXVG8LsYTc6n+6ncmWyP3KW13V2D8
iEJOVdI3Otc7031eJX9X8FIvmCu2syECj8QCcJzN8QbL97JOy7mYjLD28PE4gv7/0MrW4hOVXOOM
wBtoSklG3pvSwDNWxHf2Ph/T8KU3+W2yVa1/DKP62LX4wWv3eIGeU/G6Wyiqe4rUjcxGdOOqg01d
27xsr7yyI5G5prEXP2MW68So19hZsFpiGjZY4c5DAUqEx4bo3cWgYYWZsX1voGGU10wCNVE5X6At
nlkCH5D3TwhlFl8jpUPLz2oP0kp/tptHzOTOciChjtlYnVn66HAi0UVsnK6bjuChYCUApaPWQpNR
VLb3kThsEW9ptV3qTAT5DwY+ZmRQItEtlLMu1uwqoWEpEXhOIgyhqfmMC/3FJxnkmHIbyRbr1T2H
fa0GYjIFxaKHhvby5GvHorTwSexEKk5ifK+Fj3TcI3WQ3tqteH8T7AENRy2HOTPCGDuxNKmBp5Fy
siXJ9cUlyuMakiispofG9kHjAfoulPxs1NzW9Xpg4+d2k0edbRimK2u7R07g1HKAJdMVzqC0WT5x
ozt+9xfKEV4P4nGE9L57kLXqDGMJNOhZqIxLuYKayAVva6my8Hl27dsQx28UttOMobpfLlm9XU4z
aiYFBdWVfAFMwYZ0qhK0DY15ZxKzjFdK0EyY770h3RYAFA/hWJvEEOglcvnFFxgjtakjPcTYc3fm
SHWx2+tw2ygBni2a2IO/drBZ4gHBVe0SDHMC50Osnkzt2JGP8Xdm2MbjgUhiHMnRkxLWo1gyWYXK
F1IgSbc/Hvh1EBiMaxLISsXOtyNaiTOI+Ue6cJLvL6NkCCJFshq/ScqgZJtcprdN/dkpFjXVMZE/
osiLtcltEaDkpDirOPLl3BOHysN3hIOq92JGc1pxJfjtuvVcm3nQF+IFVsFmXHCIEgYVchad58qI
hpWFt8FAI02pVW+C/J0X2L5xpBCXdVna7YJrlRgukDzMvUSfWC6/V99nqTpNquZtCopLfqoUJboR
b6QYs/s/NpbqxP33ttPqiMi+MyqnmedgDgtdpUf/3qTPTrmNAgUKgvWoNd7ipfBRktewmmf6f3JE
dDuRF/oWR239bgU/IGIndditgSnsttjdJ8klc3ciuZa3uBgJV9gHt49jRxyJlTDDUkGBTWlR0m9M
wlnvm0DSk6C4EViTK55QZLeqrMlBo9Ymkmjj6WL9Xqqjs94Zdw5VuD90igXaUwKtJQJ861xwxvSK
GllMpMBlMdSkp85GYEwX1bXduZ4gSlu6s7bl8XP7UYSZOM+plH0xz4LceHFvFELv0tAySrqTby4f
rtIXL0E+EbpqHLJz+1nBsa3/K2Y5IjKYIgZxsdecq8VLThObWPZqocUg1C5kBA5iFVZ94Qm1V+9L
oH5DUdXTq6G0BLgeoGwwW/QAG8Qr69LSXVNH0V8orM4xTvirfiVxY283ZWJn/IIyIO9TaoI8S2Qq
nmmyxF5MlxLZHQzNrVcMVJcFzJ+cbqSy9e5jPYiq7RdnvZ0v+oI7MaUvLr5Mltra5bFTBfu9NzM0
GJXrxrSzMsuTqBv2DfMrydWiuUUTeU6mnrCMdopFoRhexp4Z1BJVdD/xWcAnFQG8S7YnPhlnyOFl
rHfZKr/VLyWwcLKKNaKpVXcXSXaHXKRSpjX8Pc08C3XlYip3TV6cfuHmHhpH7wUWtJBTkusSM+DX
P6oRGZCO2OkvQn2NDyIbAlFg8W4KvunTErcee2fcnIpb5xYmT/Yr50O/ZmfTrj9hBjp/LXjCugNq
0CF4hINk5Nacqs7ViMIaXGU9JXVz1aXsToZyWXIw5CxYmZrxZDjp78b4b+FF1qY5rOh91JoYBKuI
OAujSjs1vewLghAe6Y01VxIUN0aPnDFzx1S08hPiIHMznWkBPyFjutYMVXXycMiHuA19AWOVoglf
Qr5+tZr1+dc0aprfqHBNfiCrmBAwFa7Ft39juZ/qJ5WdSgH4T3tNUDmu4AZ1oKlfkqD3EQotNitH
IvxHMFkpDQ9ppg0j314SmtuUPftSC4l63ZaOS15kbkScgIaRriqDEUFzKTBOLvwJ7+GAE15o55My
/2FyXdNgbdlr7r3xbFrH1wNCrrtbcxKropPyb9gZJgzQaJ9lURCoUd3isrgLlcRcKfWLmvrZEh4d
2lgtsezGxarRLyG3A+9aG0q8JyOsqTkBCsI6WRjqgEEyScftf9prn8puq8wnN7Ms57F9V2CDm76k
OAz/ShdZejNOpMYYNP9yzftwWqTDgT8QUZwI5vP/ycYjnQHz2QyZ/tKeZ0a0RURZCCRycfig+X8V
M4S0bd5aqF6/gI6aPiiSu6LyGpjSmEM2Vld4eNMGqsPqRBCFqeCE+FL1Aj4h+SQnpc1ac8jsaVh8
q594+iSvme9AZHk2l1Abl8CMpMvOmbUptx6C6uEAet+d2cerveYt9eIfCNqYiSyBOq/Ixikn+69k
fFBEU1rfJubRljYSqNO/WXd8qpSu+YxxFmPCikS8vOlGfNPhAfQSYWe1dl8m4S7Pwn3spusINKsc
79jUDf1Nm7V7detX7a7OjLWcxVcUnTe0owHRedcboJr8tIdcIxDEMvByj24N7aIGocrzy8Jjv2P+
v2r9jf2nXxEPsbdEHKXX16jd0nQ7U342GEnsdxT063xTAfqwBFlpEY4iclTmOiQBjjL3x3CV4ZX1
TJK4kAEDCSPC1KO+NpzniSNMmyOWmaudBydFq9FYh7RmM7fBueJAoi7oTxQqTM9ofbPCumQS1oas
vxHkyyBuYAdo3Xv6MIMvHe2PYilu8W4x7k4C3jo/AbyTyvXLUA0IYvShxPh9G6org/i7DoK1kvWD
hNFQHSbvuPyImeB/kmIF0DhOOIaAwaiTy++oyuNQIXNAx1w4CRX8NPrCL66b845cCm0IOeszo52l
jcPLEDWLYG8ZY7/pU4jJiWDAo23Fh5nH74xhxMvEZHLtHfYOYsbeqo9dKUGHOnZe0awMJkVvFT4V
rLdQ3jzMrx9tN4RyPIan4UVEe7SEv3DCgAZj+VTW97qniG+3KyfQpZeGcy6e9no5sjI9mslt7OIT
U25+I70fPLOfQIRHa9yTI0su+ykEsrS68uitUmw3heiUBBYYv0tPh4lYPUud4y6VTqKIuQXVZ0uy
qyr9SHj5qCo9nWzKCquHP3SGG6ddWF3fJt1AbFv4fOr+MIY6VL4SqECLmg+JLlCG1d/Jd1mghLFk
AbcXTrgKMA9gqC3bSyn3TmKi9lWOpiK8UHWX9PdaLRfCT2XlmgpsmpyCSnS1ILMOfGyRgJesU6I5
58bqxsjox4hRyMHYeFhlavo/ElS4lcwwEGqnZbKI/hsu4ohGSXbZwx258OhgL1Y+XZc2v5lTepIl
CWE6knqSDsDAZ2JK/ns5l55CimKMFxrJXQtYFZXNbB92PCH2J2MvAn0D5s1y/TD99VMl08ZS6bTC
mOmneDG/03mNsmfxFMvJT9j1o+++6QtGy4PwQKWO2uBNLKQHWPZ7L7Q39ab6MYmdBx/ZKSjpEV6t
1h//9v3imaiWq6xmtxW/Z7TZJhsxjY2YYTWnBQgIaWINRARERxbV28ywfEQ8xP6pPXdjdy5rcK7M
DFYkvNxH11zCEYC8vz4stiVb3COW3/hdln6L8/YljCXzQ9Y5mox0eArmU8OjSYHqUXwTOyR6HdOY
tE7hniaMVpERroqzMe+rbMm8bKp+MwfBrteG8ywG4N6dK1k9A724aOJwMdhTaUJxTx8NCQ0g202I
s5bo7xgGB8akRnDJFf0BF4SMoZVVYO+SKuxu3L/ULM5SMF/MzJPIWNRUicYdkbZrCM/hvUFhUcX5
VAyNzUPDOp9YxhOZlP7ctISyVX7XCfTaPxq2RHgYhnbM0RzqqOL5ltQWr9Vh3qlqieeJebsNyQzH
Qg71ZmUpVITWPxnt9MnYc1+kMM+H0SMJFBXWP6C9Jk2Gbv4V9O+OWkx/T6c60Gsp0G8jPjpaFx3I
C1lB5FoxIiM2dBVMB5dnO1EGaghOYtVj4zkljVt1QHBIsjXkJRAplWLk2u2YBrDpWaNtSMaG/atl
M65RxphMH7tfegaGLZW9cVnAeTRe1ZuuaZMTc9+H7AIoSYt5BPIhKvOvSsHmsGVXmU7xhW4mT40V
Y8URXDDcU16XKZPIdpzDWRfCqiJrV1hO2XsH5jGptailnTBlk5GxOi/oyBZfOrIj0EfjTqN91yrp
lhfroZZ0tx8Flvb6WdBRFwLxmhsH9pWgELChESt2UJmY6H17YgLWCjj1dRAsn2ZWH5IpZsqaX0hk
so/glebRt4zVjyq/6AlR42vpKNr0sBx4JGy0UR4RPj8CfRha7wDBHBoXYuLt17oZDojbyVTYHQqb
r8+Mc77INBdaNWdzzohXSyoK5SfZ1cdSBjSyyW7a//QQWUCWcfMstlLE52owz8lNJDqlK8JdzUJh
F4JJUwIFakkmrHZpVUGvfk9GD7CAHu4gon+89JcdanN6STABlNc+JRc1RQx7VL9FsXmvUumxStat
y5HNCd7yrepMNzAfgdbvI2tML9YmUUejNmR6/bkGTByu8iS76iu96iMXOMSZlFUdSXMM/LCp78e6
yqNSSuyc+KHvzx1bWacIMFhJq+wpESTdl4LCjwXw02irjkJmuQoq2/mkkWJlAcS46OnwOc4GnJQ2
Qh0rW92lHn7GJfME7j81ST3sjd6g9Z5mMro/dTQ1gfrTmqsft7IPbVkJeooJtHHHmSjhvfuYV1R4
AF3Y+5eX9Z9wBwR4YEQBH+c4RJ8iCxOrZcSFKKNDyMMGMoQ0xZxzcr+nKGHckP/ucQGalh4CbXf1
9a157S14V+UOIdCohbHy6rVdjJcTQpY2PufZcm5LI+p0BK7v8oTXGOcH82oZTczCSK4zroA+mBGL
anWPoJSdQRnoSRySIBjx3ewxehUd5hs7WbWICEW9bsgwdPh0dG1d+rbVXGCMEGY+3+FlIyXkrCSW
jt6u1nt3+Avbr1xuPR6zVFicMtFvahPN8t9BAwbP8n0DN5cfCd/zdEv3JDgyCaZq6Gy+gP19A6Bc
1a2v8rUMFY7RzCcy2VsZ0aheLnMhW+ZBrlDF87aNvqZpXtm3XqPCOsNGXR37KvX0fwwrls4rK8Al
ZQmetjhKmMoaUUcCsrnWMrjGSm3mzKJx16XyNi7A91K3K9ZoLTrylqCtdeZtbedHQdrneWGPmBSb
JySa19MbZAdf3vPn3O/P2VCeTD+fqaPnLthrJ0vQlLCPV+kUScOq3nXZeMMWmCp+QnlA/6rQEqac
dcZC/vwImGWJgeUtxyRbfaSRhO6k7JMRWR5F4Lm1j7ok7oMWJSaR7t7SkRFTQGSwSRn0ZcE8l0Ry
mpHpM2Ku8fLEpvYU9+Yd2ebD1+0W2rZKp6DQOwJ9UXN+0XLAx5MiYxeq2wj5qgEOvTADSg9uJqWH
W+0xXHYSanrJ/N5yYhioelExu9qD78pCKuejVGZ7n8Sxa4jslnCgNE+c/XCIi1NjaHbsuHGteE1l
um2tu+yCPP2l5DrUQtTZYlWHVjpGFb2ULISWqkeHNVDSFvCp7HeG9zKKtpMQKGZx74wn5/ZUiWFS
b1HJ/H+qYRwCnydaln9vUP7mcfOhmfKHthsfkySiSa8+am18jhqwcWCF6Tm7pQ/Z2h0ipA5LK515
jCzQ4irR2AS4mk3YjGnEiieaycVsZ/08TyhVKL42R1/FD2WMuhLVSqd96CNF6+F7mMzzUIjHGfSe
ZA3EOtl1OV1x/q7jE/agK80EcTWMsDuNDK1fpd4GBl/AjdY6lC28nS2GQxORvhhYW3Z6MTck0/Kt
bONFyXxK+K0I6xysvDH6cgzcYbDnovNmjbCRfj/cGAC3YDJ5ik9bh/GqwTdx5XcGdDPnHZU15/VO
T9UV7sptYGlmdgKLsyYy0TzIqxjgME824H3jf6YOuuZQshAdq/Y5FNL7RsMVS+pjLYnrtpj7qOmt
WMFXntpJvMhld+75Phb9twSQvnnpAA1/6L+yBqPuSLfFn1xClSFeBZ2t2xn4Bz/WYvRmTlBL3EDO
0Q4pEcunNS2ZDD2pRnZpiZRFiQxVPcBZPI2bElmlGE1KH8VUu4Svhy85xvaYE8g1cDDKIhLYERi1
fqLqjrCwHQX5P+O/7WLExCY3RNSmsbvmzBQPDlsuKnvBVfbGy3idV6p508j8Nun82mTnlh4IKlHR
Ru8/6Z8BcHMz5FG/iaHZtGHcycx182CrZ5/eENwZpjsmWQFOMez2G2tqiFGlT+p9MPxKC3rj9K2X
WUTK6mtoEsjDhlFCDxif8wZTyeqfsI8DYb6JBaRAi9ghPSjutapeFJylNVoihp9XDsnrNumXnBRK
A7G+Mf2DEUUYqJgjzctOExL6jAAKEa1mtYunjC2yjHC1lz2zAx0svlbHjIMOteePrLx88fb3lWzJ
jgGUJNvSD2QlRDSfSOOTGZiUePdQaiGMX+gsHfWdISaDYFY1K3w/45yVwlV4ar9Y4lx4RKK4h7Xx
kncS1I07DrF7bnyPpBaf4C4fxT8GgZbbn7qaQ86V7Q8TLMwBxmHaxjD95yPrGklsLY5Nu52BZZME
MHiVqLkGTkEyaZwbGYjZ7sUUvR3Ix+1PQdT2JE8RMJebAJFpSGUYzAf+x+lyU3T4lnflPGsxvjro
IyaWqg4HpdCG87iEioi565CQDCbTb6/Xvu+vtCgbmF6pkY7FuXguCei0zAr4wLnVcY69mz4ygWsP
H16xMq80SZ9cI/YmdadeBGLlcH76Ype4M+Nkqwd2Rb4g76QVlBoevkC39WQ4jdYGmudhII3JEf+z
fIICjobMVZHhaACprDPQD9yhjnKuMZayZToJsy1ZJQNQyU2Z9xhwvAcIOwzDtRIAsIOvgI0YithN
97RhcqWwCJQ9/WwM+TO3hREdUyIzYhLBFyINeeaYoDpK7VaDxofaSx+RYvw1oKAgzF5EkeYPITWz
SYVggVw8TxOD2Ncp/tD1PtixNsCT88yp9m8CmsiOWW/FYhOmFVF6NSIsmV0x4Q4z6eM6XJhaHrj7
4tfdR3tM8k+Fi32gshcuOsYMJ7ZpIfEpwxWVo8qdxP6yKso5z4UoN3Mmvn87bh+fzDMwmYs99BUD
SvOUI0kGew2w2nb/QrsLcAl2beUITBORCafMvZTOOQyIMrlPTrdPC4lWeeD86hF5Qv+bQ2uoTiNC
qraUiC21UDifFLKcydZ0RlayTSU7U4dNC9oXUkjrvCivg2xEaCEDalgYFhwKH9eVl1AVpiV8Vc40
yjvU4JG1V/hpiqhNkqjTlHAm3zNvU1dS7i9MWFzGR9BjYn7rFeMiRr9HPXYkge16IjoaEv5UIH94
sPucA2gUUR/yQhPBEJ/XpI5mszh3uurOM3rlcblNevYQFEB/xvreugiA76VFQNzwy1peUabNo4yH
B+QKdVLstuMmPmOLV4+agka9enFf5480hXljF75WV/6eDAw8dnaITl8uruHKSo/TCawyHWJF5Tmk
RjgtIpNB5jZNGiaqGFxO2FZRPnQLk4NXbCsDosl0UMc7c4tAmf41q5aTpTD5bdgRDmRZg6phLkli
OmJ8cURqouAZyV1NBHTnre1+0czyusiLt/B4mkOFoHyi0VpuyHNu3T4GmvWBWLGU3sodCCcwjFZD
9u4ZNiqoIIe6xvADCbswnXjqKT4K0rlzP7NmF/zLccS4F2cJE8PeyZfPtUQkPGBn+sXFqgwfmSm7
elHy7TDk5yaZ1c6F9qSYbmYAJEsiZGKOqm9MOqDZaGOw7ioalDzMbLnl16D1rpKO7ojROy1+3rI3
NW79dugxcXCBgSp9EZC9au2CkW43tUy/j2XcWlrZ3P5ZtkCbuxDu04ITaauLlgQJwLcX2MYy5dMQ
85suQAu+EG3ZteQGF9LQA56mWY/FEB7/BHsJccXmNNNsgBRmULCdrAblmlFHMUnb+JecQQWktQpR
r/Rn2ZunGOH/ULC1jn3CIiKhaqNFZKZzJca8Lrk3dqKeVpVlHVV5mNiCL5KXCOKkr5tbM8fEnv7k
OD3aPL7krjfMvPvn+6al93WAFTaoFxmk7MvjQUJ1u2K80dFHpzvWXDXQZD3ElAdI4k02HPRNbu8Y
dsE2ITeoO7HEiVjiMJWNyzmN+fZL3g1sErQ0CiaBBETUKYF7OgqsR7oNEhcaPlM4pxdwNnCcqUwR
q2xG69YF+d2nZZDfMJUIQnYlb+ut1ctHPbW37l2Z25tUce2a+nkkzMmitkLGr2bcjw2POIUuEiOe
2l6YnZJp/wYjU3Vq+mqLvppIJXxth5XVWbr8UQmO3WKIckAPOc9GqQ0nDbElflIuXDb9U81UKF+P
NRGlu8QEbCb0mgWEYTHwQuqJFbbECouS+K7tbdCZ7hwXxNmy2JnTCEMdKnFuAO4GQpc8QwendUe7
0qlv7ELAKGvY8LNnPZJVoskeHzS3m/Y05PEZWxKUQuWIFmQ9NpxqFk7y16zWVHuUabOX03VyoCUM
wmqWAtD3y9bb+DqwjicTThhejXZP/UVLQWG2UyPtsXZE+nXEEhusmeSzuC2piPTJEyqVxF2k3DFC
/fZrEam09t7PFLoaW5vYGhS8UFnn8Ec7MDIda+aDah4ZYyNxEOAcoYXJDjUZQEbBDdJyZ5PecY43
mjwBAn4W9CYmWmIKqq+iYFW3EqbFyL0cTLtdf2HM9ZuqD5aNzr0qwsqPX0S+Q0aYhYyxXWzYDtfF
aZsG9Je4epyqNO2eOIVEN4IYOCY5JKGxEmC0wsTkykO+EGmGETWu36psdsOp3YKko5Nom3DcOWwx
QEEuqpskHABaSnFrV8fxc9LzO+ya2+ihajDOxbH31Fu+70df/u4xvWqYXntMr9QXZi4y5UX67xqn
R9oEzEdbJT7rCsmXJ4NBT/xyyJQcabH3shN68tu2MaSYLX9OtUB/syozMKT3cd+Os2I5VkXdimqY
1PpKo7RjlK6EDUQlMx0uC9bByRBdaEq2Jlphab+PVY3rd/OzQvd7ZfOJI8/hWIld0PE7iDmt4cam
oEcTrzo3XNuYxKbkoY+/tHjBCk/w3dA7NX+IiHin6nx1aC7zNF9b3Z2q9LxWXLGuWDT38qp8AnsH
nEXfMKbUW8C+FiQLfIlz4wtEhSphNYyfneuXWXwbmSpJ1DdxUx2yamUfLdyq51Ksfqki1vpvPXSp
5SFotIVCPb3zi52rN8DXPXw7m1heoOoiKonZ33U8hzpPPghBvGz1hvczq1ipt0H98oMufIU9qX9W
mb0/zFtTSHiAGEtN37MqB1NBUopywMQ1t2fmcZGMGRl2vc9J90kcQ6pJwSg1lynLb3H3SgtBoZAd
lHucCr5c1xj1w/IDQMlI4B5zrpVs1wnT9nADqUnM4fic6v6Dv5oUzgz35QUsc8owvhJ8gIMhHCGB
HIQ198ecbJ2jxTxSsLQraZ4okBG9HlEbxJfLlBc4hg+VYdks6/mP8mg3zKCcFF85K+oeDQ4uplaw
TYRKhC1MCp8400SOHpe/hcWfy778kpnnWiBuHeBcJTRf9iQAtLMeAnT2mGpEyNbIeo/H/J1plvnT
TVs0DiN+erJc0yTC8ygSakloV6Ev76QcobzI3Gzo76U4XVednKf1v3REflYXV9VrtcnujyN7Qgya
L0cGq29dffaCRa8wYE8pUHbUjoUxo8NKoTHGB3bzf1eGgisj03ifls5lP+/KJE3VrmBERW9eBKhA
gvBHbpaQyKF7fLS1YvbqjrMVYEV/mbXpnHUQIZZoiHVXsyGQdTq2Y3S3u0beC2fjlSXTSVSBu0qB
XCRs6xuHAuOjYJwsqGP4pTE/tu5InSDIsmaqES5sA0OkzauPEuk/hrB61utqFy84IBJmhdV/hfZX
XibE0jLRNwMF4SQMTpJXDusAD1ioE6/y6YLRLHpJp3X9T3UT2ZzS8SdOzvYIoBsSN+3E09waEbi6
cBFRgTWJD2m71AkAGGU0bzpg+PhKjjj2WghcQGpPcrhacTBvIjlOLxGjFJaVEO5zhhoQkBa04CUr
osQRte4T8gXbnlHAapj6R+O2TuwXxhKUcbgUvdfDXSqf8UWpki+zTT9ZqXoLC4LEHrL2tAuQKDXh
ZsfHTeKiFZOLXX0i1PHIOQQGqN/lh0gYONHqIpGHtF6QN/qgUyoEU7KbIGOGLeHTipdy4cpugUZd
vfdfi87A/mOtMzehUM+YOGZd5kk/ciexIWfYDD+qqEa8DZ1PfvxsoYnNPjq2mKkgRElrBhNA0nQW
P76Sy1w6AquANrUXkt+UgvTJRGZko7hzRpb0dKndlHKusVpfTJhcYr2h0cSWNr7XTU1U++BaufTY
4/3+cYdvEhq3Mave8rF4qI/4WNe/2fMeCyga1vhdVNLxj/QN9UAuvrwuNMfZ/mOe2gQXHXqiuQNE
hJ9REzSkUbOb/ctMvOLSZuvNT8lraVcI1dFPbhDsFsaUiDrJUtUnGk+tOp6tt2wx3mn32vR9PLKU
d9ORwXYwHsvTXi1RXHeXytmfqZY8UIjFE3AuIRyf/+PpvHbkxrIl+kUE6M1rJj3TlpdeCEkl0XvP
r5/FxsVFIzE9wKAmDXm4TcSKs9ajlrd6jtA/Z5F4uh3vi8pli3JuSINRg7WPq2mCTaR3aWCZgn8U
9+eSLVz9hSeqGu8pZa0VvzQmC4VxjzLMSSfb0sqw+C2y8ctgnAm1SPjOwWNkh2X0disWzmiUb2s7
vcTj/mAegVUKv29+nYvq3rgal/DewDr5PXoGkTUWsbDGOAU0hxVDtlkKDSMOD/4E0OiCoDdDnaKc
1z6OrtL80vB1KKVfKz/7Zb6mApA9PJk+HlCEqBuMcBl0X9GlFykvmTNqRNaO2hyuo4CUh5V7DP57
V6KdvQNE5Msck/nAvks+7MC+ksfOLkI1oRQLIZg36JnR73vjr0ZhzyLcspnq40HM/FyjmlaJ3BQt
uloJAWm9/Rrhpu614edp4yvHs7pOwGAjz1dxDVYCrMFrZbPcT12tUpwUpcPBRJ497S/NHQN0JST2
Eao+JcFnrnReqEIB3FAAThdudqoZ9Jlau0DbPGkbOuySB9nOMUvYhd/jNJSz/Y6KFS0kuoRXQsB0
J5cSp/pBTdt0l+RsTEh8KSBMwdZwzVdrQUWtUxhMfiJmJ4OHEWGd97ESURtXLSXjpJzh87yInfHY
0LqF4DZRX6glU4v2Szyqac1Aqad1UOVWwVUk9Byj4uEUCNvUjHRzDowkoMOSz0s+Re1uEgbWhN2D
iPuxfRBsdl/Uc2FSipawI9FZ2QwyA0mh+DN0rxtJmXJHWImxDyPP3pvXeiKxYCb5+1SCTs5uufZk
gkWOx37RAWLGcsJ30Twqu5bMZ72oGLhOvbmCpzeueODTffhYufDJU3D763iVDf1ed8PDpC6RsuaZ
vW6nDKOG2H8OOUEL6skCG9BHqpwQ0SNFcoLR8bwbQhDPWzBPZWCsom+j5CKExCJWdR1mjrkbRVSQ
o6yWEX/VS1gROwxpkdGMaYRSLQZEgYZ6mjpMKt1Bbu6n5m1Vyrd+qV/R2oeF/ndstYcMvRjD0hX3
42VGTL0XJ62MNmIM+4kU+baFNBqHIMs4My0CyRwJPwPMQI6AtVKCHX5VScDvakWqeKpwMuq5AGQm
ue0GoHHX4qw/zntY335PNoGZsp3eCOidoEfkb/kUA7sQAPqc2OTwgCd3hoFhD7AbEKMnIrRYtAXv
auznIWCYgfo9z51ae4WggpTmH+4U3yrSq0qBpq3EsRKOvCgvm0/+BpCl4bzNIqBfmuRlRmSNQItt
HYgmDTzTv/YoHWfLkSFh9ju/rv+qjetd4QOLWiAVpPD0L51Bo4qMZLlacXITyubWCe2NEcOtwlJU
QTMwwBeXu3a1bC2nOxif6z69PuEq9Ef60OgK+ITB+DgxM7HNrBwTzp8GX7PYcNTJDhMMTIhomLDr
QoGraq+kaUt1weWUbtFwqZ7d1vd+pHhhRQ84o6ye88AzrVMIx5wAjx6AbiFi9HlBMRopqhGt6Xef
9e6UjlE15hElZ2jY3acAFWtcRc/qqHowR/a8rex32XFOmJgUstEpEDfgZ7Pmc5ESgdi9JDSztD3o
lES8LixjyburRnAEGlDrWEPQL3gD376SMLbksjcYaqxF7Wdz43dE+xB0TkKRrQ6EbCXL3RGRMXWW
/uiF5smS5ykuFgG4jHwcWc4+JXX8KHbxPQO9rxzrmQ46q8nquNnQoav3pYN0o3+bmXyLE+2KBpSQ
N8BgRusI/R7yiLwsiXk3YPNLcsKqmfIHNIMAdUcW4FyzaR5RYaayE2tc4mdwpNUHTzYvybnkMC3Q
j0LolRxM9LnBYaT8EqwaSeBnJQ0eekSkcmiNE1zEHAOQOZ3qu5IRCkDFNodngkXNAvwjM11EiqRV
9OlMZrYk0FliKhgZUUubvAR2GCDCOOUZmNIyL+o/JSFUpxXBl2AjUNKXQ5/Tr/jQTyr6tv5SSGIk
2ro7dwPeiq8enyhC4mjCe8KTZ81CSwTWpFU+KX39kcZWxyhQHqAEmKrKzljhbmgpASHXbjFDAwsp
ic632RoeOP1zl7csmCg7KUIHacEuC0FlQDXjN/KOwzfH6HtoGv9wsenY82LRq6uPUoJguOp+Yc/E
FqpyHuWjhEsAhoi00vjrl/YvTptIW4orMkL+0tTw4e0JLsKin0bMbJv6qyHBES4n0RanRpYCcYuD
iU5r+xzHPlhpJmmEIO/gGQy3KaUGMYNZwBmBSEH2y4XAAug74Azs3Fh9rSn8uWTWw0t6+I0Jnas9
jbTdVflMAZgOKSzQdjwLgxrOZH+0iYCCi06oHL0tR0zwOV4VPkGuy/AgCXLDfrt+jGCAi3lGEj2f
27p8rMn6qIIhQ2JgSMoNm+yNW+WuzcatMX2pbDkfQUsg32T3rrbTlUx1YQNxhp4qZbVbbijyDJ/f
idkH4i2vHTkqYcpw1HUKHesSZloXNq+5E8ap5Srcd1ZBY8F9V7jbYqKM7slCg0ZSXyiO7kPd42su
7UrS72K83TcCBHMobelkXURCqNL2PakFmiCR4RS6czq+Df2tXAXIahjNA+AbNgRUqHAwvsd9lOTx
ZWGN04nSnamL1UR52RCOceZiv2QmjlmzvQyQNCeTmebARLHEZCXnnuzGUMsgr8kNE3G0GHF7JkOz
GGXi7ke3JOQmb2JnYXqtcuPKMg8pg0hTOCrMQWVQm0ROMCFpnNL5f6N9paJ9JUuUoMzDaN/uootf
mxBPu5OhXxb3WjyoiL0rSRozx0ehrHbfdL600+jrZKRsCfEbUwhY5aj4FcvPAMm0FtV22QZ1NgTV
OgaEfp3NWeI5O0Nx4RoZh2ss51crQzih9ReNM8lq26gQ2WmLn5b6QxGsAKCUyoaVQfbCIBtluyNd
pavcdDxE0P0gXHaSPvfRp/iLzkYHcaoqBWx1wnTcQrO1GBIjHZSpl/5u0nijPEBiwg4NZjc569W+
B3KbIWEe0KnWE+Ui5j3BnTUU9qoJsR9YLFKATDECXR9DCOXlB1HL7myC9mqw4CzZBcqv1TcReWhI
ioIGXEAC3lCi8KjX4WyBSlYZRbHlCicg8GNYG1mYARVPVLso0yAZF79tCBdaKEthqTXOh8CMJMq9
A8UGB6xPiK6bv5nyOzNy7lKnAjxUYE76d6/N5/c/Kf5n3owfIFiKzTFYfoAvhehCt2BblMPAkdVN
ezNZLFub/GL2MzrekyaWV1N47w1WtbsWTvoSlKU9L4OT9ppDwASBJ/iqoe3+iGGy27XRMjuRXno5
habXgr8XkbJm3oo0GTDzKTur38cKdEVt3kE9VLnmJvHjGKyaK5q+Ai3VCNZP9ro4iVpxo2NlIy5L
F6uO6iQ9oxL8qlAhDEUWbt3z8Gp32sBgeUMaqFdmkNXgr5QkXJoshN3EwIqdDy1kRGMUJZkRCUaF
84X564tC4S8KeigvfUjeezMkV2NhDlwBk8yK0BxsZey9Pc+DTmc/oeVR5aJCcXUuIK0ElSqTaLbT
kXNo1YAhzPLQ+P0+2I0k3XLUTLDcFtZ4R+qB+B95aaBeqQW8HHEwtCIjA4IdTAQHtGmC2zWoQmGN
4YHF4T2d9OqdqFVBcmV4ZdtR9tabrzY1jkcl0OUa4UKoLrtHg0dOpfp/DWBdkkS7QDYQ/LhP2fqT
mXHsBE71XyEZnhxIJVAs0lJaCyWh3kYd29SU6mmsyEOGD6GhZ6Ed4HhsAg5C3C/fnR9PHwvCQu47
z7CjkQPs2ZE4TZoxephN6e1B/Eau76DNJUmucojW2HR2/K4pq55mpv58BBWxMOp1PnavY8ex/AnK
dR4Lftd/Joj4dR4MEizlfFb8lUSzuoR7wtAnliyvMklvHcZb321XpltkAGC/JlRVE6aw61S2N2UA
18CVysLXhJyvJrOHLQ4LkWkx+hgvWLX2aTDiH5Rb2lK+Q0uZ09wlN3xU/FQdff6JzJaetO2vC4Tn
ev7uy93H93g1xuTS9jwRzqDLKxYPOf0Fy4Ek/43phD4eI4DR+EkHN0TnBoQwkzBvSnBut1gleY5m
PAVnBN6Amw+FHCm8Yj3cmw2LbF0/xHx+7GeLQffkiQMbCUviiUamclffxJ78m7a+qvt21FZYQmCs
Rv0+XmRQsEbRwYkpA+gb+xTg2PLWNJBFZGH0lAL5c4pU3BpdvVnjeM9sUZHcfEa/ob0YRFDuCgsN
hbmEmvvNBHOC18ZKmDSgXgfiYSoBtvCZ50gONF52pdhCeUxsCVB9BYUkuuPFDEY1D1qt84cSpid4
CEwEflonAf8eiCeTsIm1UR9jS6BW+sqI/6VGhQJ1LqlytzC7S30+52p7t6bmoRbZM2aKIeLzYKYh
Gy9kyb7K9GnV+o14FooXOVRJlBahMX5LAnx3gvEm5hqanTFAXQBz8OXrOMtXhfrZYkTXW26bfzI7
x11Roxbd1auUntXtBjbtpZ/7V5F8J5KAdA59FkRZNbzlaUePoL+KXfnK9W1MjPZnLcI1k6G1lSYt
lNih4H6tRS9jcS8Tk7PI7lbhRhndXzLA/eI/SYSXRwNjC1LbmAck9DmCLLrdJFEGf5JR1pV3LZ7d
dtLgLQGoN40T0YGeyU1NI+11Ve5L2udM4E7PCHPjkpJiSv3+9wX4gz48m0Z9kap/DXmjr7qshwK9
o9LcCm1+L3/tchIitt0TAWPZZC3BjFKjBXWsFekpl85gqE/IwAlvPmtzfbf25Zq9l4UIEEu7pCKW
+4WJsGmiftcCgY3ECEJBwcY8spZItMuwqVeFlRFKRU2KNJ3qemV2D5zExK2gTiCbzhmbehNb+oR5
Ot1zz8gqr9yPhwkvNJcWkBjk9KckJ4UeA6K5T7fZojFLhDMyfCiChkUvI8Zev0gejRIrbMNdrZ6/
KjhxNN+I39BXRoASwuzOr3M88zvRYlYaLO6MxLzmMk+5zBMu8+wN5QpG+v2wbSQiD24WaxZWegNo
I85pJkSe3D+nI8WseDdRKMoG44kYDt6E+VAjy14DvplyGQyzm8N8OAJaYAkPB3Y2SCasYzUTQGYa
2mD5LXXkSBZWXldOic9FpOwvKPtbyn4So7yNnzfh5LYo+aeRUv/zrGveyBINMmsvlcGI/hqqKBrJ
wIJyC9+ROhEHxwAYHLHADk6imjQfsbOtrT9HRxjH97XYPiqh/zRM5ZPZAr9xHlfBBEuyYX6hUyVo
qGRq7bARlJ6OekYVBUfpCIXs1JBgBUANaNRPBWv5eSl9A2lRC89dExVP+dkeVij9TaKNrvD16fg6
CYFU0U/vZHt0s3TZs/ImYYLPIUYQqqBh+IHmqGcSWV75zYLmuhFjY5LcoSv/UPnf88W4bTYGbA+R
RU0aDsIkxDewZQmln4/sGwnKg5y5MQ0ZgfP7FBqxFaBND4pt9fXc9GqWXcPaYgukAVsdluepcV+m
7ZkNBfF+I7kR06PaL3yyDxQnarK+rnr+aR0ZiQk3kPpU4v6pm9KDXvhWYnSGfqxgEAV1HyQsjC0s
mjq8/wMySslv8g1+my8qZgm4b7GJzBVvvBWDufpTxPimPHSA0xUV57USqRZlmd24AcfKALjVPqMc
ApErPeg4nW/p0TJbj+zis2Ccvus/mj+qJByLBPT8I5F9JU2SFnYJD+vgUzvurtdFmO+wI4lxkQAb
ng78C0r+zdu+UDgRKU5CX3i61MS9w1PKJxMwwnaOle5mPb220kIW5IAJy6hY6kgL93NuNhgvWRGu
ifMfHIZqm4BhGtG18idQFrPQhrh3g3qkPwBpv5HKvoNTlRUcPKeMac2WLQE5sJwZDAsQ0u/XsJh0
p9Cmb6tP+1OVFa+7ZABaiXvSTsio9FF3k12sLYkfr8vMaDaiVdZJ7FPFwzsXUNG5FeienkPOuCe/
2DZ6jbR5BSBGNU895Q9i8ILKjWiSpbm3xXLvMoZYzG7tLMdfyEua0VezCscTTTmR+qx8vOGIvWrv
i8GfGk7Klj8AKtzFD7ekOkKTwAS4QLEEVUKbylACoiqcOhpj0PSHkplSeFEUNj+1XU4+F4u7d6qr
Ms1l2tDpD31YX8Y1e5uZEm39Hdh7MY5vy6691BzD6/AuJ+s7IS00i/G9hem99gwEQbexRD08qMhl
Tp05oRUHIAjWO7UQ0FtDhJ4Yvs9NfKjVAxshoi7WtDBlV66SZPqlabPzpcCjLMMOHbs+v8yl/FoG
0p96w7hvi/V4wcVzSfFj5gg3B9NX+NRnA8EWTzOMqTS3orV4YsomxcJdjVJmwOK1weA+deCjS7EJ
iEFJG/2SQ5Au7uVPIga9mpBMhbxPGCfbWLqqVhIBxbKbQUOl8u/vADBJL1FT4KrsJARqUZycuF/g
C0qGXxmqL+Wk5gpUSL2/CIQPjKqXj2iWcDDn3DsD/fFEfzxtdjYCZaKEBbhYvo4HFLIqrmcc7TXb
2Dem/FhR81O2zKSBs+ex/pVL6vewYczUbfbuhaL61gjjpVXXCJFfGBmG4awyDHlMG4nIocSh31el
T+3okRmD6hpKD2bhlIWJ302y26V00GrmTrvsKMnojEriDBIMPfy6LGyu7znbvEKL+YA6S3jIS9ly
qX8eFh+0sqPxZbIK8/FO+eKo2EabOZzoJhaMtZCc3jk17VV9BeoBQK0m2LGOmdMyVCGIEMkngkwh
qAnoHaeJ8F45hGYWMpjP02iVs6i2ysjEDyL2RZQSpFNkC7YbJaxhJrF3RwRTxAB65tqLD5s084Ax
5Yysr6aCJpyWOo3SyMy169qhCLDsGdOlwhirHTunYoalzzvbIVthjLWiCOvog8yNmYCJSouvhCnd
pHV/TeagjfIOL037IwF75uK+1tsC6LUsoXNOdL11DOwp/zfv0ubsCjPvpRAe61i2F7Vj0wr1jSyC
gQrC6KfCnwrC1K2ylW6lmVBpvqk5/m3VWsKFxBpwc0SxSCUQQ0szWJxYbDGVlqJCTsFapjmVTCdA
MUorq0O0XEPf2hUHJwNbczaPLFTTfwmGSPmZW9sroLsukV6lB6g7LQs7H0QgKRqTwPhu/CEkCuow
YFAgLBLPeEPcNZXQ/LQw69F72zB2YT6ZHaqY1uYnOU1n0RuIrDZ/Ssx2clbJxmWdERqhP1V4B9jG
XTI6lNIbZzR/DNxrcnz3hqEJt9uAvIMf9NynuBXO2EQmKIM1WiwVOLL2F2TDWyyQvIFTwiQSvUDu
RNr9bTz3jJXWLglBHUZtb/nNrjqTvJ5WdJQovBuY2CbElZUEp/CmTS/rhzmsvjL8SQrFDXBjjKhs
Y6otcpeV4upajXDdupP2mZ2gOw3dB2faJ+GnX6ugf+Wvrdl9IowWhPaJGeEJvK8apXcMF6P2yhH+
ogeA+QEcLgAOR7OAgUB+79jfGu2sTMZFDGAaCoGmfP1ddC3QmyZYk9OQICWNyYSpyDStzfEcm9ln
wSz8sieMGDph+Y1mKbaxmH0aKdnsCbROX0ilzS/WorfhnKd2NSkMT9rskUwUYW3l4wL1V7f4GFcI
7+6XHi8YckEQNc8qHYLuQ2YN16450qbxZSFYRCE9EwrZLBN6Pm8fEgRa0hmPFynLw3slYg2ZUZ+2
8JLcckGLSmPez3ehWe/TVD32VXTFZWFzzvopIZ9SSJ+LL4zJC1fmc7fKcJr/9nnz2AmWk5LbllRX
CGSQxhCNcdwYp0qUwzYDTzgSjzWj2bIbxMqaqJ+K5GP6PojVdaiaKGGyGcCeegGJpyhUojXn0Ag2
MbUTqSBQdqQrRgc5JhEOI7Iyhhbinh4pAw8RQfeHXfOT/rptqtOmhp9J2HcWyZ+T5Xho+51JtSoY
XlGhV9YaT4x/j3NzrmJY/9+yLQm492C/lTq41gYXHGN/Gh17YS2K8o3LlSc81nOEsR1zArPJkfIi
P6J3mQfNPQJ6AFt4GAtrToEMLyXZQnm3X7pRvSTI75fAyP5htSq6QJSN4JXYaQk5CEO8VvioLTpw
vYeOg6vJbhTlY6kMuMk8t15MiCZcRywGWLaInUNspLE/uoUQcabUZCgmuulum+SKOtLi30M8RL71
thAdraBZL+vh0vkEmrVM+xmckwhgwKxqCeuIgY2kJMlLvBhioGffII0BXIJE7WjkYjXk8+HdsJU3
qT31fRk0PlAE+d74JJo9Gp+hCc9Tkbjsku1UemvT/BHZGh+VP2LVa6jNXTQ4PaED9hJPdgzSthfQ
GaL+YCxWGfpl6/4kuASLYb+WXc+4A182825WnAWCP7wsnZZFOkaWFSPLErNOJA8xKUlB3uB9g3no
glXXfJIOfX2jw2KhvXDqz5PTsmgp2tH7zRKvUBwhTSHasocywKOzh8pNOrm4t1P0vozEM0dPpfu0
JQ+r6R5tOT1MCWZF/J/zn0fY4iWUbaYGVUpmsX3UUbZSEdyXpf6Yp77FqxWu3HnMpmJPMXF1w77Y
RkJ0/KSyXAObUGcxtzHN+4ZhXxGp+/Xihajn13lV2BHq3GF7kjzNFPgzq0XcV4f0lkkMdvGWeStM
CJVZV7IvuFTTUAflodSXQZvO+OhYkrGcPY2m/lL8N3+rnIUajQUNzhmbGFczRLnOkg/nXbtdkL6i
LX9pW/nFSQzgqJw6PM2wwW2+wgv9qb/DK+XcjSkpck7a3UlQDKnt7KokG7R0NHtiOuR3OD0a8n0u
ToP1Z7fOzS5d3xUWRl2ImTysbHKnvBpxszGh+3TMFY+uMBw7l2DBuELv4dQMmYZRDFu1jAyUokV3
dTDt8cBXDvAa0P4BaP9Z/BK2n/rU2TOgRbPlIIz5i8fw16QLXZFnY6oUZaS5jO0L9IeVt1EosNU4
WYty2n9pYNaUYvFlu3uAy/UqDF1NB9XtEFSa9oA4bYTRV41c/ykjqfbPelaek6uZohurAlpumA+E
xvT/4noPqkIIcqKuR3MOyyNxmOS8OAWKizgSx5M2mqHoFmQiEQL6qA/P0mGIBD3PTcczILmQKsA2
G48mflcVpPPQppFQ7WAsk7yk3FF8XWC41YreUr1rvXpGtOLmeeuuMSrmUzGjd4PbbSF3UEKTQ2Ur
zsR2XnJwpKDebYPwhBkkKYSs2xbFqepsn+270IyfPQl1KboDhRQkqx8+GMSNC5IpC21RfTYIrNN+
0F1b4mVRuovxQ985cBcj7Jjsb1x7RjYFRs4PNz+x0PsGBkDLZ+cn2BJT/aFSXBGJ9TIBHMhM1x5d
a2RRzzdAPdjl1rO8KK9DY9237ayzt7aS+sSy4YHNKUhnzZehcE1iqFf/9mS6Lll8LYTmtoPPkghM
tfKv0WL2B7PjSwLTgsTtnE0aOJgpIlY0Ijt3zELmpg9l3J+dJKOGyN0SexkBIxcyEzDRDEhHFdud
Jha9fe0M4ZRWwTLnoZlXAbParMACe0UnpvH/u+CoAklrd4cEex09mS4uB6VfaoaXmr9jlkDkwvg7
U8j8DWlROl/2rrn0SXnphzhCxno4TOMUBjQ2r4rRm+Yui8RXZ917ENFjRhAx2vnCLG6mnjyWTX1W
/Xpn7Mw+rjIfJO31iXjGTnHdzmVA73+VvYx3M/xLQT+u8c5QTPNWd0nXZz0KT10sXzK5fIkxeRbc
GHNuPDDzFik0w/qx20YiX8aFUO+SXUEaFbLifq0uqz63PgCMTLkMoohrDoYKUKeiP2YXZwpkbr42
CXnBhlpUwgGuowlnwOtPse53exLw7nTDWyEyy1P8TMlbtN56QXjMwj/BQstoGZ4G3+BA09r9Uj4U
cm90IosbyXJREV27uGdnWkR9jgHuQOlIZ31T3R2keD+Wb2Xfw1gQPFzECNvL11TiTjZ3F6uhlUqP
NJcea9c+WEbch2Ug3xFzOE3QOOBukeJL91DV2mnq4bw7x/Kkqoiwqpgo40I0eRfkHasjTz7cOrOE
knDAep47s4qktIRTXLIlWElppSKAkDtbzFikxWFkyvizr8njJtBSwQCCvKjZEr/Z6CAFcFayRRVP
+vKmkFtqMJDAGCizuj1eJrPiTPYNmFgEYqFx6aMC+vWwofDXkfDQCVqIdFj64AVCoiT+glNJ6l17
avzvPn4hJ045kr/5n0pgGZTVz1q08CRNWpGY7ldd5jJaftaJ4KPjyzTxTLYrZPACImMa6KsSTPU3
LuvLCHyjt+5dg8nNCpdqiNT4c9R3l10Ov8MPOqjqL3cwn+TMEzCK8fpqPRgM4r15S3SQc2fYFcYn
PI6QmBAykLSnDJ2rw/MEHBrG4o8abMwU46qrsW8fXEr1xZyNt9RQ341F/DhGsMBgesx3xmn9kjEd
aNUKhlf1x96kwEsAXBRBahWshapAcvc8/dF3BBUx8SxeyqX/kMXiI1uUN53nIJ/nQVkCBR61m60T
LBmnWG/X+d4r5MemSEL0IawSDNOaA/yS8Jwp93sNbaRWunb2sVOfsRScCxbP7ceOEV4lMtxANzO2
F0oUw/zAP/lpjulnLUsfFvFuWS+cyWM5D5+JvSrNm9F1r+m7MhQvuarQk/HPxACuEc5C+oeEn5n5
QEnGXPZpKctd2qcrs3I3EtwB0CXfLTYvR+pYHJ+ku7Q9QBeg+7nMws4oRkahu9/aij1MeUrwK0va
n444wI0RcceIeHdL9F/LGzq+dx3A5yqo79oXJnjUvMprb5fSRyazosou5qw5WgNsjZ8LY6hAamC1
wjoebqWohx0Epdw3ivXYZPmy9Oys13j+0OAWbXCLiCgn+PfE7j2PRFaIef49dqeMaTr5vU9L5xCc
iAFFb4eHdpxBdat050N2qRUjatBIM4q0EtJGgyFa2GNRJqDmIgUNbHt52KY8LnRcwCbljMD+VhH8
GhvndIqaCOon1156X39shIik6qOKKHVJaYssnrI1nBQ52hgEbgAKa0DYVClvkK6FeHnfY0ou601C
Z2uis+14ocCaTG9miJ2KImEpgMIS+ufYGYX6BklITOQngD3cGj4mEFfSiZTzTUfeEPrhbRWgZIJZ
vFTRRCIIDQQNluhpwsLicAoIEdiEqNnm685OSu2Zu+vUnv9Ubo8Om3e7Q8E0eSPjqZrie12OgFjB
r/IsNkzpuqk/E0txq0/l0RCJKj0Q+p0MKDs5xAhIYE0huN9o6zgozPOHuTVnhe6+oyrhMJhhBQ7/
zA5XIvyvht8/W3r3wJPzHypLJnmLXQ6HU1nik/4jJhRclLwzta7J/kH5A9vgqND1P622nYibymr9
upyRx/9MGDgw6I20fjoplHIS7c/eI4Yz6Yt33gC69IYKLc/dhSfmcnx1vV+gkF3llMgX09N+UEoT
6tpMpydgoKkLqz4Oko0ZGD+1YQurAZgeUWJgng9pANdan0WbSm0DlU/UgAXkO8FoQId+lkbFDSHc
jd6yk/yT5xDie7xy9wFyi0oKfdXzwOuIJic9pS/PLWyC/74KJyqGl9H9QuF+bZvphv2eRkv2ROwx
Wzb6MDNwNcqnuTORKIMeBChRIfqQQ/HcIdFN1X8pAIAYxoeFOVPoY+4F/OSQIfqdFdWXNVhuH1+l
yvTHr1olYKxLX8TQVrXTF45KY3aMu0rU0BYJcEPBCzi4KdGIpzBVm5N1N3GBYnplmzOjNecNMQOZ
qcx5RvMUEbz5YsQDKxbVrtT0JdMEMsQ+SOu751buasKvmj0dxAFvtVJ/aXt/mnd/gDihpQgfyk+e
b9T3cXHHWnqv8T4kHaUNIYBg1AtGhrgrXRN1WkWpstefO2bLM3bYhmvdoobfsa2Y1qXvMe4kFyAF
97lbgPUMTza4cO8zuz2iy3N4acjatTlIsfwx9Q74q5sUNLzEfQsEObcb2p9D7L4u5l1lr5e+m8i7
u7S6lucuWpX0Pu0KQlnEyhwpI1jlBRUSlaZ61Q4m2gkxvdReaoSQqDgIEzjp17bTTmtROWutv7de
Th5xUZ+wfFkBDJesLcjziAPqFMTkZtAmbI1zrD7pt4lLkriq3Vo+hDp/l/vhldHPUzlZyB1hQJwz
4Wv+0TgwCa+goSEE7DfO6XtHE5HTRJg/xaeEdp4p0gyAGvW8OieB+uz+6c/Z3QQsoNrkpZRvSLQ8
zgR/BgVjwtnamMfyi892P27gcAnBmzAFZjO5wN2FO+fCZjLSjC4aEyMUmO7rWFDAldV2QTOWdkyk
l181dWNCz0HlmIsXQZcu0mGYSUCXW5/jpjvHTTyv3U07Her+khMeBebCJV+OY6AgUykkhuvDl7zj
+QBmI4ekNoz7tdn0K1ElV3YVBqEEEIHL7LTw1StzmCD0msG+kXNxoT64Wvlwlq8AOE/xkIT1iGQa
Wgd4DvOaKyzNInn4K69H9JF0wcANH1gg6ph+YGFCr2+PtjCeORg66YfRLUEyW3fLGMkDeOI3fLTC
0TPnTzW1Hk21PmRAEdp9jd+3j1YB/X2XPWwcl6+oJfcEctzS5QF8bQUWw+RMa23Xf3I0yFOje/q1
WH4K/BdowLxZ1FfYCrH21t+lsN46c71Xpy92Em7LPngFEaTTmqZvTMFdcx9Bmk+ePCeOVgw2/doR
93cSn2yCAMUPLNUtIPGS1GI2/aiM0i5wbVQdYdna7Pet6YPHgw8VG+0FuWVX3kTgXjK3+6z/SYbl
tjjDiJIpTkGWThEp6YaKhm7HuJGergTw6vgHMJLf51J5Jkl708EEuVer3G4WNGb4BS812IC5DJK1
grO5haCjA9IgNy1cmIvodAKRvrURHlldw86Gb3GVVwayBb/DaTbI6NGf+sjZCR17QTIiZI5IRon0
P9LOrElu40rbf0Wha8GDffli7IsCUHv1SjabvEFQJIV93/Hrvwe0bBfBioZDc6GYkZtidiYyT548
5106GG8mldeP7T7CClIIH2TYeO3mqwosOwMryGsT+jmaI0i7zDIQCJkH3JIqt/Bwf4pxvaJZ5Ews
roD/muNEMzTGVcStBNeDMhOCbPpAEjDoruHn2ynEzR0SDviiXWs22KbYnYiaMA6c1q5xOicFDaFq
yODjFkQxlrII0tGSce+a8LnMc6iaCH2IEN2xFlcwt6mRHEcsC587D6ngMAsP2iTtR5F8u4UYR7dM
1ko77V/hQ+DuJ1FcsjyJoG5LsfSQ1cWDHIv3rabdddjx5fCnEtk746gp17zfxkuVmdjdAQUG4Cc2
98BAH1GKfJoE41k+BTRIqndQjbAIs0yUuaBkiOquGii46zxxY9Q42RUhbl8wu63eVoAWNTKYdaBF
hVKgPRjsQ2Q7QgsVMO/kg6UzHCP9nMjkMMjv6SmyqpJ5wDwh8T5pIzgspDV5CxggsWnqtnC9Qncs
Ytf47jXruQm/aA8xuIUYXGEGOZDLvaJPPBRubvUoHjgVcUEViQuttIkUEc0VmDmZvh8gXmuhsUmg
IGtgSeZnGSAMjOXzPNnqHQ0wGa+fsbP1UzBJxz5C9RAqaCHW5yrTz4FL74SHPKZSknGMIJ0HWLoX
Mr2mEmSh4mGOYByzlM0LJGoTz4VonM00v3/wEDmaqmYbvcfyvg6fZDVAO12+VwFK1dWpqeSz34LH
xy/tt6HtwKeEEHf1SdhEJsqyuCTwjsuw81BmZYiNJM7eWPVdagWzkQzkRB3iur8d7sXcnRNFXzHf
tbA//foj0BgEAXqns+mzdMcam6kgv+uxDMzbCH7PjP9DMiE0AakVCSnU6Pw2WYHYyYhhOaOBZjFi
h8jFDeY9kvCRAsG6V+8y7jxhLM95+Or9s2GLaNFesHqq0M1BLIsjdNYGhoXVHXpMAyAJ5jTPeqRU
8uepCd/Vw6NvynfZ9IWeqI9mNLwHmHgTKicxL8hkyiCUYoJWRBcBQ3nUfUJMw5s6QuPiCJptZz3X
8ETzCad4s3Prwnr0o/FJtNUheTd1A1jZ3u7DDodsVg8heqgO/kMrBa5EHVZxP/ttt63QzeoLyk4g
h0ArQRHO2cVuI1tuIMYUA/s2vSiGdqGObGTJSaqQCYCGUfgZijMprz9YEGSZCTh7SONgBPYSyj4i
bKgRNhRuuXvJiLe/ebAGaoG6vGOigsv2PPRISk1Ub7wTYjFC86Jj++dwfaGdFm5Ge87eqSY1mryR
+Msk7pdEPkJ+970PUyeDrMHm52CKiPvZDbTclF6C8WFSxyO9+w2feVu+JlQIf8MEA0hTKOuYntML
DINzBC7qXrYEdxjSO9FLwAX5D1IiP5hR/lirm37qdm1sIGv1kQaRAwco5FacdgrQyifaEhNBmn/Y
XIJ26PtH0Ih3+qBdEJYH8kMVld5qxYeChF6iulc8YIMDpgAD7xZujES8AkKNzPHuUxyVZ09wG6yT
lI2jN1/NFsXz55ySgH5BFAMoyWz9wnWldsWT8Vy7IlmKXwM5JqTSot2bkQqZzaK0jk3qgLJ9takl
/zFpzCc5fja7+u4VBJIooxuGgxLXs3ishpJHp62a8qVApDJilXWMj+VAvNPniywq7jQ9REEcuIeb
+KdOCejplycLNKenGHS2u3Mq+udpbE9S7DsBEjCebeDfKfHYaXgHTAiiC7vy7M7ykvqXLnWCqD5E
VX0S6BnUdXwyRMRZ6ReMHVYFqR1VDWi/aqBtHkwIdyvHKKC8FHv7ceQ6x0VF1PdVpUATa0Co8spz
h6ayP2rHJmXLjMMxw64DlApHY2uAT2j4MHJzQBzxUDyp+HKpGk/H3I266bhD3gxR/LwckEKBqDVz
9w5AtL8Xl8l83RY7KwEQNRaFwey9qG6Nid4RRnRhw5OXR9jslVJoYPr0h7p8h9PZSMdi09F0wI2A
bx9qWFghbYzw+qP/zo6pQv5m6mNsjGWuUkj+6GHbTVZvJGC8eAMjap1g/yhH6K10QBN21uFR6u3Z
ch3xDTSXkXMU1NOH0CY93KVFu0fa2Hr/m15RJS0DON1R9UhLpkKW/8Nvud/WAAV5P01O1mG6ZZYA
TEQ9dzsoMr2J8wT2zfk0Oj7GjAi+cbBxu2ndLbSc8Nnjff4UorLMjm3irV5uS8B2F3Rp0J3V0juk
ZzW0uWarwbt446FxXmgb9eKgze//QRapuCcjQ1/qm/+HgjKYRb+ZNCH2tROb7pMg97ZDst9BMT8+
xrkzKZsA01diFba3VA1SxEh3HY1JIwE9iE98tGn8mYdKAljT1PJpVkbadGAMAXm0zGmi2pEvpStf
Yq/cIF646agTmcj0N3gzzo7hFdQWnwYXs56e5YsJ0k2+zDR57MN5GQBvam0leFAnyTXOiLbRoaoi
quPZa047qa9chDJIpBA3xGPDKIH92hZmk35K42zIspNPl53+6MwzS7f0UVEkUfzUnmVmJgSRRoRo
qMCUOyNAhtPlVT7Cq2t2Cc61WY4Slm0MNBE2ykFIYCGe20zFu1Ta84jZt/QSRtO325hagtTy4Icw
h6OVeNDH9NhJyLYl9SnF4gP8oAcztRmesfQ4F5p0ju8qoOoC/+Sb4EEzdIqGKBa8qLA4dEJQEvi4
8EAsD3sQ4bYct9vB5ykloFMJvxQLRsHtRtmNKWAklFlFyqwRjdcmLdDNePILFMftuqYE6Bn7wBwP
BmCpZKrx5nK1jzO6rTL8S1fUZ+c0TpwKkGrBzhc3daQ8FZLC4itfJ6zdQTO0EYmVTQVGtE+zWIq/
af0U22Ms63U4DQE6xS/aBgJtiE/cOJ4utIi9GL1TpF5GGqVasRtYUpEc30C3SOzKTURlXeYaTDQC
mQx9DIvjtt6lbC8pJQv7I5mmSxaGlxruVdkMpynAZ+yrElDmGkiYvtu/WV1x1nz94pVHlIOTodj6
MwS9dUxFddW4hwhWgssVymxrsPP1SHY1NcWfFdoPyJyMVS7HXdJ+krmdArxrQjKupB5cjWpYg5u6
RzfGC2tnBKtD6unCImn9rx3u4i30pkyiPme3iuyGQuEGnAUj/6CrwOdN72A079P2oAcnDcVxK+q3
6J5uYx5V2STQAYGHRku8oUQbfK5M8WEgI2y0+jgag+OjJqIP/ke+UYJi43SXcTYMkswAcHlh3pn0
rCUNnycRU0EA7mUglJQt2osWZ2eKX0cRiQCAvjlM6VqMz3lVophY31kXEEtnsfsgdvG9r8oz5Oap
HprnsELnyZehe1S2Z5kXIVfvtIHusuTfe6L3QKlX7FXkXKSzAgJxCPvdr7/8zz/+98vw//xvyAsl
o59nv2TAHfIwa+q//yppxq+/FP/83w9f//6roZiarGmypWmirJEyKPPPv3x+CjN//uO/BWDwUsOI
a1dVAGr25Z1SOtOIuhWwqAa/LzSAtt4nqcITLMCyjad/ghqr8KzT5KzwRAkRjc3A+NZqhkR+udf5
p+zL/WACSww/Bz2y+3Q3RwCAOvoW3m4b0zuJmvEu6aQLPJWzil9JmpRwTx8htruTRSHNFfNxLyQo
ECoBuhrSUe9yLNpsiOCHOC/OYT2dAQkZ1V3khI+jSGUqPRXJ+EittQk+aNX0ggdloApPuAm8Yz9h
xNwg0hTeTz1lURWdnCg/tQE5uYaEcAZRwUBJOtx9Mc9dRfUC4ztQb5RAUw/Rl7C+pKV2N3ABa8hS
0pOU4Mdp5Jv+RXtEU0kPH0NLfsheJlzp+waByCB69r6UcfdYD+qTgi9S/CAF/XPld66k5K6QF4++
LtzHRntX0N2r+uLU02sMhyN6602F1qe3143xICpUiySV/UnJyntXg9WwUuFUoFjd3IGYQgGR49Zh
P41gRhFOd6ZRYF5moaPeXIL3+e9qpW894kz/Pc7IUb2lT2FLNcTds0XakhwHTKlfgPgVKOwVQBJO
1dbaN8jovL3XZPHnvaYQT01Dk2W2nWks9hoEHEOYtEEE9qycxkcAfbh8tsM9kEsQciaKTdXeN0DE
eNUhxdaiBNBEmvm5qV+NBKd2CScxrBkq79yFGQEqvyCV5ir0rD1pdk2o7RBZ0UQSjwrJT22mR9+0
DjGQi+rd5AznsQHdjKZAjpyAwPuA7uqIFDOmFq6gUZJVTAfbnMmk50rgbI2dPz2GEINqA5ILbWq5
qI9diXdH9JXH5yWIZ0XP4GAi1BR4jwJgHywvsaWa6S8U20MUBtxOqZ/HeHrm6HMTv1Am5v/1+GUp
qQzp02AUjyhtPlAMFiHqEF3iAkEhwN0yhPCd/ICm6Qkr8RiTbuxPbAGfkOxkPKndo/4gmojPwBby
SwWi0ONgqQ7u3BYXZaRLe8tU9kWvHHiHtlS+UQXhKetj44esOZ1ILl8S4HzKDkDMD8KECSrGOaGI
cQ6GhmEEhA+o8mSLE/ZaTXvk2tOs4FIF1MdRyfLq/BzBCuzJgSEuJnTbC66PDlV7GbNI9fA+2E9G
ei4kYCQVdAEDkFIFSCmSaJGAL6DzhsQ4+PXU9dFrz+SaGtiluxyVmZlhh6P0rBVoSMDPRZFF3msF
vItmegqE9rnX0ncwe+rwnWHm76h3lDEyeG18Z2RPEpL6Qa09AeHkhEkP9Dlowig+HqaG20DTkwHf
8toCSXQSVBmxVgnSdrafG+nCXnqo/fTBtE8qaiOVIVDXge18Z50fI+CHPdcTGFMq86Kzcjhk9adA
rBiioaqyrKgYgkiLwyHR7o7GyZi+Q5tGakszsKnAJS/BQjHDdISkSaM2K6HRru6CPqNa+ph4AQ3l
4iAVpH68Dzu0F1WUY7dOqgD+AwUNKiOWkYIEpHK4lGP0Mb2bXitZvYhU6yBt3kVR95BF3WNq4iND
4mWF2aMfo5BAiSiq+nv0K3iA46oGGV25SBHk4Gg6YdrAbVcdIqBmeQg/KFVOIrYxsVs07UPaUEJU
kcySrZbYrh8CwGgFxKhOPUeOR5mkifhlE+2DEWkfpKH7IDxRJi5mzYLq4jl9Mp2TdjhPwzmjs2Yl
/SlSQOPlwTH5ID6EO8sdMw7Sx3Cn0kLu8Foam485XWR9BE7wFFC8HLj6Ew9u7IAVdkzCSiRAtr0O
zmd0J9B3MqTjRr6vTVgls/jARrlUPA4oUUaSK8tf0TGEQVLgkDmydVAIRbRXocE0W6NNBI5XyieV
cSfV5X1CrVore1I2VNqd+jz7BohbV/5TktwS0WnBRA6s8cvkSon10NXNg67n95mc3OHomCdn46V6
6sf8aKgoA7QXsEAHUkYYbxIpCRjDohxPRaOfpXqwxRhhhsq/DxErMhL1AX484pPmXQ0xWkepJO/k
jV9yST8U7z2dniX9y8z2nz0xpr3Z/w43e4AtA5Y3VpgPkYjenQXGQMYtEEKSgzUopZyijO9S03PE
pLSrXtylElUq1BehTUituIuQdh0SrL/fkzzthHOPuC0A8cGi9pynjhH93iFYayGBau15HgvybuXE
6NqPJ0ZVFE0BJy7pCKrJkr68TkpUXCkV8XhrqvKkWAAwKYbrnvrIU+G5tob3yfAhwUGmAP54UPxg
L1CaMZtyb/XtrJ4O9KnJ8HhJZgHsvToCU0cUeNJl3oZwG+iNhGJ+J2r1w2XEs5gaQvhBb3kvbjEz
wDeBItC9dymcBE3aGGc9UYofZ0pLvu9hi5nD+K6prPfJ4bUZqrNx/1pgRTXSMS0xcJ94N8tHCYpA
bgHrmH1R2uHYc1Qx1uX1InPhv/KRt6JXH2NuMtGwEFLglOPBW2na3qybvVj+0RmN3R3kinfEXimN
raUhFiibbhr0uNf5O+r0u7b9lEDILeigg2SrZG9v9tUhUKRDM1EsiotjmneUmMbjYPSoHB8RUBmk
92Vbv5/YE1Nyiav4HdfXRa3iixhNZ7BbJ6FLAbtvVfhK44RRJLiHhg+gw/qrH3okqdJX0mfQ8u9y
44UFh0CIpFExoUg/7j3Qa6AJtwXnzaSUV4T4b1N3wKnHTcg8ZUoNEALJ/3eIct8LxvAklMk7zRve
E5teJrumYWBuNu3w/BETFefgVSrJabkNBTBDwFnnljMV/F6j1c07wfRgUKkUM1ITe0hKVNui0p0G
1Ae8czdB0a12doUpPvZf8FQXKZKe9RrkkBnvzx4eKroSH+ASg2BCn+6LTq2oCvlEW2FK74ushf6B
IylQyjzt7+WGCnoc3DeJeOfLOM0Hvfu5+wyFwvE2SVhcTHE8ByFS3aZ4DE7JvrX4v92XRDWdo/hO
xiTVzEre5dQ+uSAhI7qIQbsjV4NBpkEfVAVK66NeC1VpryPwRgtvm0jYsIyoIgf5LoQBPRIARD5n
dokJAXXy6LdgAvbUNU/WgybJHxQhfo2RIZNK6T2C2L53J4HsgEwlopxfCNkJ+xo7NXWHpojO826i
A9LPOvYqODXtn7nh//zwEKm/P0y+oFldhX7QLP71H5fwS5XX+R/N/87/2b//2I//0T/ui2/Zc1N9
+9ZcPhfLP/nDf8jf/+f4zufm8w//4qLt2YyP7bdqfPoGn6H515Np/pP/7Q9/+fb9b3k3Ft/+/uuX
vM2a+W+DX5z9+ueP5heWJFtXcW3++//84d3nlP/u9A35qp/+/LfPdfP3X1XpbxYufaplyJqiSoZF
StB/m3+iKH+zJFGzSKU5X7Ipyb/+ggdOE/z9V+1vomQqiihahkQ319SVX3+p83b+kaD+zVAlXRcl
yZREBbS28uu/Jv7nW/Gf3+T221H/IfxqnGQFuVdDJ7KaoiKL0o8vR3jUseCJNXB8Gv/SbEtPNh+o
waUGBnG1JjeeqT9G+j+HMgysk0DOmYo4//zqkSpHIqDNjoIV6m37geJvkmK4Gkcv/7dh5hlfDdP2
mtKnI8OoIgVc7DzGvEZKwNy+PYws3lq5q+ksUj0PPv5gzON4nwZH2GBV7wDkfQBn4DT70inP5qs3
O7GAku1/N1YyTWltMc0fZ+m3ZtvE8+iNE95BoEL4M0AD0A5tvEVc8SRDUYhW3n7zhrwqM/z8BTkU
10urRdGk1gODwsiwZRuOGFNVHdBNbgYq7+0Fnv+y/9Q0/hzMRHdaoQej62zzHwYLOqoFpYLsvgao
YDtmOsqFda7tBak2ke6SSBMnGat6b3A8creV0W+tr6XIlizzwpIlazE6MBqz6tsM0bIase0eIw2E
VgioK0v643vh+yRRu+T4g7gH6iQvNquKBL4leAiGKwI5QFBa93rVf3x7IW99th8GWezUxByLsZQZ
hAIttC3XP8Y4rUrwtmLnv9glNz7cD8MttqbshYOPBBEh5QvVuFPJkMAVT/Enw6UKi+rHnbqtPksu
23TDi2LtZKwt6WKTxjwVdPi5QF63+efhLNPm8uEDbBB89jbyhhf7R+2wssI3YgGuYJqqGDpKAT/t
FsWownGsMYek+O90Bwohu/SMWwTSIG+PNN87i1OhKipXhSKJCBqI5vybXEW3VJYSsc4Zqdu29rRF
s2Or2+hg2OGJLg3/prr4HuyoKV+mJ22HMsw2cOEcvE4v1c7ftpu3fx/p59XWFIrjaLPL3Eaatjgn
XuzJqlwhXy19Gamzu6obz+U7G/3Mu+RJGzaBu/qFf17tH8ecf6erNTAHleWZx0TwfdfuUPDZlehx
F7ax9l3n4/djDGIkTVS5ak3Oory4HasJSbeuw39s+IKXqfrSUdyzoXS62WdrsoURt7n8IXHR6Vmr
s/0cf34ceQ7FV3OMRqMqy5KRdQQLI8jtMaBTdWV+80l8a3qLjyeYMrY3LYMA0SujVzh1dt2AVPBB
/BS4jtO/enu73J4V5WpqYKYom/PuvpqVluutoecMGOfoPwgCvO2vUk5q9VY5/Pas/j2ItTgigdIn
nuqxPcZpX2LJpTYAx8tvEopMSLbj2hiuBHFpXqflOuqKirGEoehE88U2yS1t9L2SEaGbIfawlfap
/UWjv4YLGxB9pE3/ryMutodq4HvUqoyobbzH5qy6OR5Y4ys2bU7sIHTtvr2kt77b9QSXGyVHD7wz
GK7JX5FMhHNRAIp+e4xbkeR6jMWpxjpKN6yeMcqQ3u50QOBmZRbSrZ1xPcQ8zavtJytB39XfvxMC
hB6ujBsooy70qG3kmIBo8LgLXuTXwrKzTz5PprcnuLpNFpe94CkBCQ0z5GxxK2pQG2z6MgycozVy
nO+mtVh5K4Bdz3hx9aejRWRTGFLvYrfvnIZDUIBz8l9W5nYrJl8PtLj0rVAuoXIxEHqAr9m227fb
+KFAFnstCZXnrf3WYVvEkAh1hi6WGKkyKhzMdGSMVDn/XTPRkfCygtcuDdbkA24aGx+sgucD7bK6
J5H6P+RZrODU2th0cfasALBS0+yF/gViXBTDPZyhfGHlq8+/zhu/7jIapWI8hf58WalwMTEQ3/eo
neNftbK3V06otQhBfmHR8rcYhsI06qyfR9ynavPTyleet8tbk5m/zdUBQnho0rt57dVd+1n+Q8UY
09Vt+iO/A7Tfq8hJ+qFjcRWvbuSV6LDMx0N5UCVljg5h9EetPgVoTr09t7XvtAw/rSeavsgA0cHf
zxtY2anbBrzK28PceDZqytVBsRYxCOoGqgUT49QuVDTf6d+TnW4w+n2lJx4+zNFgfjTGW8upHBN1
pZWNshaFrEUU8k0TWN3IL4CKwA4ExDG18Q9DABD20Q7iwoe3J3wzQ9RVSRU1nRxKlhchqA+wuq31
7xP2dtoetUdbPxiXyQXthcLi+la5NUNNt2TdlEWd1PT7z692aeCreTs00M97W9q2T7i+26Zj2PIr
XsjoQMAZeXuKN/YmU6OEbVGMMbXl9Z/2Upt3TBG8sH4aoJqntb9y4a8NsTh4nWFo1uBbwaY0X4v8
S6qn/8c5LG74Rhpq/IUZwDB3g4LPm9ivbLybUzDYAJJoiYa0xCgkWSVQJwMyjvrbUze075o+PPyF
D2GaUGksymrWspegdOh+VqbJKonZpki/it3D2wN8T/gXAVA3La5M6mYke+ri9Ep5mmSpiKKKeWkN
iP675myhCr8NXcHFSeQOvHGWHP1DKDny19aR7OKImqC8Mk/pxrXOr6HJhsxSaiSdP8ZhcQgDpZL4
NWYEOsUn3Z77DyfBVjfjFhHB/EF2eHiBQnp7/jfKTpziq4EXh1niaR1KAwPXrrebzs3D+L79NmCg
CoreFd/ppRs65l/Z+1djLlILrxcQ16jmNU+eu/4PT/z69qTm33n5TSm9SCTugGhUdb4ZrsKFVQ9w
A2r+flVqYFgbqAjJNvi5UVPtcpjWvt3KcNrieeJNZRaNDcN1W4yztT9kl86Egy4DYguN238ZMDiJ
XMjP4oe1bPDmvrFwf1VkHVSosrxFa0XVRTPggKg0azbFGV+SR6RETuNDes5l1LrpVT77jvr09grf
OvoWnT5D5+Enm997gFcr3HnjmPQa9gOK9DQC+IZk7fyVERCZA/9E30NZhK8+b6pBjA18INCUOagt
uFxdq6qVnSjPx/unrcL9DdlMlw1LX2wVhGTaAnfoYCMewyfVzh/jR+nd1LgmkDxnPn3okFLgAibY
2imvMdERadaG4bYHQ76aS6z8NsZiJ1UDxLNJ5LfpoNNNwKaUlz5ZPfLz0r0xZ2ORWXLjVdRJuRkg
szWaG+YuzPGd7hg7UX2ZS4jrOf7NiRkq/Q+qLzxQ5p9f7RdsVUfTTLlQWxQuQ0XEWRz9wi5ZufNu
nsSrYRZRNB7zMQhmeayhDtyu0NCSPAt9D9hAc2Xt/u0deisP0q2r0RahU/BFP9cNuDAcgCTfgLFE
f9/NbSjbFO5RUf2i2Jhw7leGvfn5TEky5Ln/ZH3/ta7WcsDuE34ak5xr9tkDgAJXfUYlbIOEh5Nc
1p5nt6fJMKYoARcnrP747dIm8eCyg7xuHKC3NibjCHbQo98M6B6kDoQehBm0ZuX836hxk/JZzI96
GNX05ZYp0cfU4ATN04RM6kiApW34qo6FfHmj22vLejsSXI232Ds5bLsxyRkPW6x9Ijgt1hy4ZkxO
rdt557SoTX1IP6U7WsCOD80R6R7as5hLyuHHtrbRfooLZ+1xcWsVDJGFN03Romf8HZ509bGFYhgh
vkN9nx8XMo5A+3hXOwgtIdNqh1hRvb25bqVDP4y3OKi5GoW52IpQeD5JWwmQ776F9r0Lj82zf6Tc
74iO8k1Hg842cjv6NHxjoVYO8RxyF+HJAKpGzKcrKiMK8+N+q9CRMnxU67+/r+fCe4+f2HqsvXV1
Mg7kPa5NkbbtIgvRYqkxipnxSBPfVcPLeGeYG4n1RRN2V33uD1m6CdTT+nPmxuX5w8CLO6er8OSp
BWIEZc2nOka1uyzOb3/HG+kkCblm0I42OD/LVhvQ4TSIa+ZWGL8PPM1MYTPWSABGa4/sG4HdkCV6
ejKhQdOWNxZCPm1UCQwEamIzZLNiAFaFeFy9PZ8bgZ1hqMPyKlPJchahVsfkRkFAFUS6f1935qYv
NjBnku6A7O7KUDf3hSwxobmNJ//U1Z7MOtMKHa63eakOGIQ9a9sEXXTlIryfbB6cm+qCMLX17u0Z
3nrjMsX/DLuIP7Egw7SdWEnsks9GhxzIBj1wNn8AjA8+BffKatX59rL+Z8zFsioJnlVgCXjB5UhX
IM+G2/MIv2ZCthZTL3dlirc2/vUUFyduqKSphRw1h/Q5uERbJE14yKNp7IBKH2y9fRii02qOfHuP
/meWi/Mm9IWWBbjMbxTjkIxPiZbbSYA8pf9FFwDLIfIzot8++ws/l21ht+MdrEdEeZuVnXXrUF5N
X1oENlmLUhTV+cKGqNslHD/gXztTIL3M/8Lxvx5pcWXDFyiRiSSEJlLjaGaf7LqRPdRkqFzAZF6Z
160M4Xrrfr/Eri4pSq2tLg3fv+vgJOpZcfAJAMmMymtDwxiCrv/Xti5vAxmgi2aJ6uJ9IGQNhl9z
9Dai6iUdEWExUXBXvwxYGVXT2uG8eVCuRpt39tUMEyP20bZihmhl0mDIPvamg/DkDkE3cZt8zu76
d8i2Npe1fuXNEwMqHwbInGqKi61r6fFEEsi4KdSqpMacM+1Xvt7NXalIFqgIlRtjWWJJ4HpphcEQ
bVfhguRLSOcl2CCod7qJc9NKCLi5kFejLUJALiCv0yApwltZ2TaImFYwBJ5jHlrGjmdebM86H0+t
CgXU/S8aNvKN3IL2tQKlV9dEc1nY61sC3ehRSJzb+sa23U009hpKLIqrflhLKW8mbzIZrGHKEr56
S+w4mstRnFmM1m2bQ3Pff0M9GX+fjbBTT22z0Z9WFnc+1svM6Xq8xeLKeZ02muqjopFZWnY0KUx0
FOdqjABVeGubvIv6z4U41InTB1OMZXkTF7+rSGzgdOlFw/u3f5+bm1fTabdLOgd0iSRIoWsD8uNx
FBg6UGVMZlBKfnuIm5tXA+mmS4pK8Wz+3lfnMpSAPCNDwxCYf8jRcB8ZaPjnrll1K8fk9sc0FPaO
SL3lJ0RIPEnmKIvcIvPlNWNQqm6LAcoOe8w9tZ1+LareSoOpPv97vEXIsdB+8KKecznlmxLyS9Mh
SG3cB7oJxO7od0jb5IrzF5YTxAtgRJFSqL64NxQVplKVMcfAGzdNSOkTSGzVONPw8e2Bbm6Nq4EW
360yVB3hBAbKPH/bTR9ldW35vh+unw7D1RCLCwIXlsHKQnIbdGaB6CIo89LCbeFqmvN7kqrqxe9s
H92U6L+o5NxO51DVMBSLIwna7cedCWJ6KJWJQDfXVXlVjnhsbxvKSRhSO41tIpp4eHtNb77dqMX9
e8jF8W/yIRq9+RpODsmD+SK+x0M41O2Hhtja2OpJeMjsEa+lDdojxwQGs1mvHZKbqdbVr7C4r/Iw
alHl+H5IMKp+5KbcYp3oOfOjGUVqjO92M3fn7YnfzD8USYIqCZAWB6XFtvWEtEmVOQo0DsYORxKc
ZDt3/3unpRMPfsJaLWHfOp3XQy42MFjx0ETXhAUGkc0Jhd63b40/FNm3KVtiwvUi69XK6bwZgq4H
XWzp0lImJUKtiRA0V2JwHkPbmjLMXBLhPllNnOe/b3mErsdbhKAOAL7loQnDHkav8t1swLTFy5mE
HdPG6ljsvLUXwrxF3xpx3l/X8dyvNI/7ijwLVnrCLLWtYG5KO3rOPhjvB5R1HM1uLt0dRJltvYIQ
Xd1H821zNXqUJKNYSswXa6qD9weSdbE7F3wotyQH9Qxm9a90+Y3rJV6EibEOo3iaE8smv091bZOr
L6MUrx3LW1nX9SiLyBAZdSX3Dbu1QtIofxK8jQfTEKAKagEIjr8Ix2FXXdrfkZZcCUq3+ks/THAR
EbQEh0jBY88i33KIXjEjaodNdj/9jknepnNRNpKe1h+20u3zSVFfMtBQ0peJc5UYnVmErCsSglsd
VpHdCHYaO/F7g2687Ih7/0v/ocAMFqFIFd/AlZB0e8X/Pf7yrWfBLR38uYhA6neGB5IjpPKSor8b
bA2eDIG/8bz32M7QLV/rrt2KwQq9rz+nLi2joWJJnhQydDHiByYJ51r2dgZ+qytTXBtnEQJ7OR4b
XWacGQeTeLhsntJdaNMjdbVvuMJVA6powJHXoHI3x535FZKqqT9DDgUrrKRqbs7r2knSffQjcWHQ
3r89u1sJCrDcfw2yLEJCqu8ivPxA5coSNgMPNWyht0e4OQ0o19xZskEHbXEmh3hAg2DuGpK2n/zg
UCJsV2vSyp2xNsri+AWYboXayMk3UfsoheexEu1RXssbb2FgDLDC9NBhghhcxD9GTnTB5A7BIBJH
CieO6LYX6QO88OSDgTrUZ4zPHrxNSRE3Q2VqM/qYOGyklUhz6ylAP1IRybdU46eGoZYYgv494WqD
6lM6iOiTSs9WqdxNCCj/hU93NdTiXkw9sZR5snP5Fy8JmMPYx89xXPlyNxPY6wkt1hTQhWy0IAw3
CKuC80ttAYPYbREDV55PmYc9DTTkCdtiO9xqX9+e4s389Xr0xV2o1sgfRAZzRILiaB4xLURdFVRT
8IQs0ybcxvVaFnczZF+t6hxSr27fVlZagWr9PKL22ro+ykk2bOVyJ5Or105NnwsF3RdlsvsGYOcp
3q5B7ta20OJIip2YofnJihdl/04W4Smq00EJoi9Vr641D28ezKvZLg5mOPnx1OtEsTl6kjEWs6jV
s3SaeywS+QZa+DS8P4fbtaxuZWB1UYVM5QLz3HlbFb2A6A3uGWBO4OB79VrsWdtDy7x8aiCqdeaf
l/Dw1Wo2mPLw+JLcENu8PR52K3vo5q0LIU/VqH5SeVhcfV1OB4GrP9j4VY74lmaL6AtHpmkbiugE
2eeVM7I23OIGxL1MprbM/ObcJoaFg7aVKHa26syAv8iNhVOIk6mwmdCgHTblX8pXr6a7eA9YleYL
8dwp683iw6xg3HY4DgmNk3tWuBFCtLHC6Vx79Nv7rvA3sioeLd18kDQfC2np+PZyzFHvp9z96rdZ
RMXMsspqnAsWFdbfQY0UbNndvT3E7b37n++7CIldJHX51LN3Z9nJdLKms5XUwOMHo3HfHul7gvbW
bBbxr068cvRmZVdZL/BYA05pVXgbpQ8WBIRmyhDqagEVxc1jn6zEhpuzxAiH1BXykaIswlDX8IpU
Z0xPXprygHlB2PEUyoIyAKefd8XKobk5VV0HAcfFLZra92N8FXhF5B9iBdXBGSh7mhuuCYn53HKt
1zbsrQCrGxJEETr7+k/l184QEsEIYYugrCA5aMgibwrKJrSLP8DZmbhFbmbWz39BYbu1ptcjL45q
3otNqA/UIuVLcp62kyN+y+6xd7yoG/GLTtKCiz3y3m9volsn4nrQxflMeQV02QyP+v+kXddy3Mqu
/SJWMYdXkhMljaIV/MKyZZs5Z379XZDv2aJaXdP76PhVVcaAjQbQCGsBhAxkFSnw0W/OS+B5oLUE
5s51oBcsjAFHN5QvOppWg+wAjOk2rGtXmmbBneCdHraXsfxsqhjJZEeysB4bBK0JYU1lAcMFVCc1
2AYklAkXK/TPK8b7dJYK8Agb0EToYTPhMdeVVE4qWAogAgAj/0cOCsHhcKMTYM7QBzBULKTKZDIr
sy9TUwraDCIMdwGyzl65SHeY9zrOMWZpQM8nXmSk82Z9yloi41PqUSqUMITEuXGDna27GDLFKzh5
pOkdHdyW4Nc7/xm5d3stkkmqqs4CJWQKkcQi4zggUG+VXQ+SRlO/yxfjsTK0gx2A5O8L29RoJq0+
L+PFpHyW5JGU7fwCTF9UNdc9s0R5zFWeytvIpwGi4jRf2uCvOPyLqiDvyq9/AGNCOnDQ4ynHD2g3
7aPq6ZvxN+BDQPWCCU0XkP1+uDUE15EvEkucJtABDJsdu+jHqA8a+tqKGnnBcsyBaQyQsPNnyr2G
ACX6jxDmzjf9ANaLBELM4CZeHjDWDPicg1qbgrggUoa5H1nkmH1PVzDByCwETY1xHCxFcA15Hsxa
acPcCS3UVKOl5YU6rL25d2511Tx20uxPyZ+43p3/dNwK31oacx0mGfNNpvG2KqEfgyNo/VKfClH0
nOru6usYgyyCKyj6jMw9sPVknhRaD9HmJ606gijI7YWBlesusZCholGi6J8q4EUCwCaVDO9vZfht
auWnc7JQL8Xj8fv8U/r1lS+5ksgE1GKZK9v8e7sq1Vd/oBvugdDGTVW3vUS36lb8cuHWEtEE/0dL
Jp7KwA+Qo79aLs8TNqM2hEflLhfopaK5ib6/q/1IwPAi0JXrt1dymRsXoZymySQXiMib5lf/Ldoi
zG6KU39TeSBhEGS5osNkLl7U2qk806ddQCgFdE8/jwTzIdx6DQ1SYYcObyVMiH2MfX1daHIYQUTn
95vgiG8JlMyr/La97W7CIyAVvWlD2KigDblQ985B9NLm9qrWP4DRcZRCywDkOl4pe8A8bcCtAOIw
t7y10CJ7krwMjTLQm1+218lF7teYqD2Vgnupck8VMUrGoKGMKXnmJ5TKKMU9/YTRk65nYPihZHmJ
QdMCBmUe4oP8LL8q3/vf1tPfoU8FbGWb5FYEAMDPQ1a/g/GATld0I/YsCQBg8jFr5tdXkQ/a5Q1g
No/jk7AiT4/gT1nISh7jA2t0kJN8gt76rjroHqhRDzTmDjZm4awy1/etRDG+r88tucxpVTJynMpv
zOQ+1nqQjKfh5vwV5V6ZlSAm1mdV2FRv5tShTlvgxZaEgSBQCXRhK8KZlP3/MQX9N914aCrsc5iH
82pw2xZY//mPTbJLn6kjl2r0liFiCyh6yW7Qqok3f1cIQZ+MWYNra0dXA5QZ/vCVdWrsnb2LZ5y6
GRVpNtEASfwYnxY/vtD2+S4Facc+9dJLUEoD9/yoXmAj6G4SpE780LySzTj3pFoAa46E0Y0OwW3z
QKg7qffa4lkIqdQ2/kohbK0s4wObIgTuI+VRi3kAt9cwfeuVn+fPU2CW7GqoEwSLstATo5XKcdnl
dtdmoPMuQxHqjMg4GR8SL4oMADlctAnwYHbj5iCHM2/PK8M/IZOGfam99Gmtqp2CDuxM0Mb83m+G
S6Ci4IzoAVNHPgwD4+iiIxKJZFerwglDxyXBSwAns6Noj2wNaLDX+UN1au4aLNV+TSSmXhEVZdRC
2I2q0gSGJyZTyB1rW4z+77Q7BRSIb1P/mCQACI7k6ovAufBTm5VUxhjlFrQvb+/dzrdvNeDnLgTG
tM292o9+xA/lA8Y3xTPwXPtcSSWzWj2BG6WrDaPB50Ur7C7V0+vWEK3kiEQwlil14J+0yDKXAXx5
IEHJvwnMkgrWn+LZSgkmnkVDBigpimfpo31sdyBi94GacQlaSEHGIDwkJpyFWoT9ECpfgdYKXd0/
cuOmd0A9eythgYksaVG+Uvdfyz9XGjLRDYPZYE+iTCU56H+6G5JHM4sDGMHdyhOPSXK9yT/ysHz7
0SzA3KTPGFvEPqHRp1tZDy6aoPYxWhf7grPjWoeDrW6gUmO9lx04c0Y5tHp6HOk7sFABFCfzk3tC
VAAysuLGoMMRd3n4TmUllIlyjRHloUPHSPwnig9sF+ywN+CrWLDQNKIxcmV/JaNfSWRimwyMwLxV
6QDHdmeVv2yr8/7HL0lfenWV66QwtLL7a5vVIcVb2nQjL8HiAiry1i0QK9VLdd+LrgQ3iV5pxngQ
gNhPi0GaUX0nBuEaysdg31ZoUcKLjkHufmnay3IM3bHxEsR+KHMbCHdN6S2IJH4uwPR5WnmIMIqJ
YRJv+W0rXnQrCgp0sT+5mHeRGnMhgqVqLAQ+xPFGa64XO78Yk2lfVcnRUWOvtRXwC7WjoA3Adzcr
qUw3K7EGuaxakvqnQ81wk4euAlRi9H/bbYZXUeDCWGMfk3zCcERX4JzCzBUJzWpZNLqXdKxYVvBM
0LzgyUsYDyAqdn4JrJeiwDl5zAVxugkbvqTqsA2A5ANCxcfBn39QgmH6Zu3Hy7a4A1fYN02QdvId
0D/GpDHXRs3SjGCQYExJ7/Z66Oq5AOCN60xXp8jcEADnp8BIJ9Xsb7V6SPTSlWZBhUIkgwmyRhMA
h5kuP6rmXma9gC/MTdB0PH9Kom/FBNoKhI5JSpqA1nKT2zO4G17PSxDpwQRYTB4XiUTPn6mv3cb+
boNYOhItc4hsjfEfctLO2ULVHE1v9lpZboOw9/tAAi/K3Xl1eB8MvS5UN/EPM+rM0WejpYwDJcxo
nHilclliFva8BO5IKHwgGiXAsnM+7a8HxdKaBSkzH8M7EK8ACFK/T07UfXZ8afu/SWO3/UbwtJYK
PZnGdumeR5A0lPH00ubxrWqAKWiajxHGNSv0fyXVuIttRd8OdiLqzWp0Qqy3WCnNLrAPYauFwdvP
8EpjWzzMpxq7DOUfytd7rzj0MUizMeLo549LDnw/BVBGlhfcY4ffwOoDALPgy5BZ6w6AlfYG2FAj
DNTUxibFuoQX7VF1OooqXlxbeD8oi/GoidlUeUK/OQedWRAfwfK8EZyOSATjREPQjKcFldJpXFfx
YzB9w2mDLBsrWOpFcGdi7urpvEy68udOgn7SKusIqkXJihEiA4yzYY5kfApCIJIGAZDQcm10G1nU
hORmb+vDZy6Vlv3n8Ltt/qM86TjfaCu/oBvptRjSFT+SuAU67AjbMnBSqGTKSNTB1hD1NdZ49J2C
WqW2n/bWFVaGYEOIvjvDP/9NuQuoa3mMNwfmRhAqOeSBbGum5fduX37HqHfn9s/OzrZd48cChnZP
/MLhWdBaMuPh1bmX6o42dsw0vi4MQBhIolaFSATj4rPOKqJkxD2IAb87qvfy5Ii8FM/Br7VgHHzQ
BNaQ6OSlPPCPT8/h3TIgTaRahXzTQrLuTT8Iq0q0uS4QzJYIsZMoB+EMwW1jgqyv1V2MqYJBKr7V
5fvzRsKDK7BWSrKVwjbSg9yYIMu+Mp4TbLHcAfplU1xGl4M/+dbgaRfRttort4tnHSOQF10utjdf
gqbuX+C30g1g3QDgYAhqR0UkYje92q5XAEhBg15/2sf2FHng2b5GpQbjFq/tA4gMrtuLVOB6uKFv
LZTxPcA/nuMZxVIwTOuYn5NbLIODOUlLE28coycnMq8zCfwDUoP1M0NLvzdS/KCB5PT8SfDdw0p5
xj1o6tjk4NKCZ38cN9a23CHk+OlB8QyMsojhEUTfmvEODchDbTPBpx3Q/w2CYNuXTe+OoI89rxfP
tWNIxwTwBPb3gJj90bVbThzUDohs3Hl6AQnPbmg2fSn5Mp6ugAf2zgvjKoXxYRsT1ygusvPD8xDX
UvjmeKpTbpyi4D7Pn8+L4Pa8HCwiokWKPAmX56NCAZDHxzTAOdG7MQzdFpV15AVg+MOCCe1m5Zew
Dy8AjXICvpwr0SOS6/lW8hl7XQZpSp0SzlUevjWY5R2Dl/Ma8tBQodq7howlSl0xqCmYjrHmEd5V
AOpuXWdbYM0Duh0GA6k02noxoBOA8OgboxDimH8lQZdEREkgOXCY+CFnSTAENCH0F04eHxY82JAO
itSLJHVFORXXalbimFgyaQQPChZzNw9v5fSx7Ee0ln4KPiqZxSffRgQNWGtTAbPFfNQqAMVmTNNx
YLb13rKNFAg/YGJGVjX9Bo2OoDfL7QFhxPEfgcwFz6okstLl7RQ7PwXb0K/ye/uNGFhlV0errjy0
N7Kr/nQ0TGbsxUV3/ld9l88cYmc6YTq3UBhcyK5h7vrp2QlFzpv7VUF3gc4r6otAuPl4GYewgGsx
cBlpYGF4iLzwFoCjnnSb7TH6vLMezp8iVyfgRgIQzgScGDvrtcSladQASgP2lORaGjgM75dWFP7f
gC8/mcpKCnNyfYDhqlKFUvqV9ho9NIfpmUYN1aP8x7rWj8b1sk2A1zTspR927xaPtuYBBLw+LEDd
qoRgYlx/s/o1zDkGUd4tpQWdg8kBXFNVldhX6HfnP6xICHMF9T6Nex3Y3Kg8vMBra9Gv8/+/6OCY
XA5NwQGrwvikcRf7unkPRmWwUov2VvlSdMsG4jcwtdi5rQDUz3ojQ0o1VI3iNYrdmm4xznbnZalj
irA/uZU9AC6ANNoA0hHqlR+tH8SrxpJRypAAayq80wEYiOR+q3jmlsACQbMnXJLl5qYrkcz7szet
ooBe8JX1YwPXkUnPzUz4yZOoJME3iXflmDhrquBuBdoS4Fausfnsl8cETTuo52NPC4jYXuaJLh5H
NxsuxDRMHbQbKrvsp0/2IFeE6tBp2l1XphjTBlR0NHm2vIhGmDmOi8aX0QDFcj52CxntOkcKJamH
dv8JcQ2WngDr0PtYTcFe9VfSXPD4AKcK9Z23dbGPtoIlYwOJEZQDiRqQ6I2L4OC0WMSRsPQ7YmPz
/H3jPT5tZBBIxIB+C+fM2Ik8dWOVThD3n0kyBUsMwaOz6TaKp7rqU2Cj8eSprRinhxwS4z4/iGY+
bS9XU9UkeEVobqzszKO+0X5Kslvu7ANIu4G08CBfpq/ZUe5cYWuP1Donm4x6VchIm6Kq8hlqExgY
iJNoDF5H1hTtR1B3C9FreFWMD7qSR1rJA618GgNGnEbKysfuId20tRtiINibXwGEPT9Ax8DrLe/8
6fJy4A9imQgFWMnKaShDlC7U4/KgXcRH62T8XH7qN2/buF7Yu/lLfx37waZ5FX5lTqsWTRvAv2Ah
VzaAdftR6xCYhsVc4SsvFphxtessB+lJLoFWofTC5CIEEbaM7R0QaJ/Xm+OS1nLZ/o3WhpGRkFE7
BerK1Z9GFeQzvHm2DxIYj15XklYFAz5scunszZ3qRZ725JyWHcbXMdKGUwZCNs3P4NLuncsm9CWB
jryg8uEnMDd3klq9jwhRWt/pfxKw2S+7ydib6Y0N4khfOxabRb2YK8Wd96IZV94b2MYMnYzXIqDg
dBbtIpXNri4VHB1WZO4wt/RCPeoUTlFWMZIZbUSZP9fjr+SxaUejWuNA8oL4d6oZGKh/kYubqRJF
Fq7hWDLWAwAyBdIqxmBzrMoazQBvrzuDO6Or0qmigEL/xSfP8y7iU00dW9qmSjglYOE+qkDwvK+/
Bb6OidbABdbBrjgRF5d2KL5lR9GF5H7GlWzWajOc27jA4xZp4RYNwFHUYJtg4LGoBZ6HbyErUYx1
Vs3QlxMheYd/tGt7B34TDysA2JfDQBv2HY+tqE8sODo2pzMjEB+juoGh0hZ7q5KBotz9ea8i+npM
zJhMo8d+NU6umkYQzyeeCe+poeodiGgaRLow0WKUospwOkiypmLXLtqP1JAa97w2/NiwOiEmNjg2
jqcjILBhOz5G4Ga7SfzIl+97P9rbT/Ev5Y9zRdkphqBemp3oRgsNhHmuOIbZxEMAHQmjgsZgMQT7
RChyqOtts51+d15d7ieFzwKy7Fs3gUk20nwC0QjBOcU9yHc1ZFSmwDz4DnklgrGPYg4Gw5rgkNVb
c9cdsldl3100m8XLbwYwb/8brjSRVoyh1KrkTFICkZoKKhx1Atpfezj/4ci1fvJXK60YM2lDzex6
zNq6w1IUT2NbmJe2AmLdKLeAVZ+DulSvwWYux2YtxDEhJ3FONmMj6QwuyC6HelguBSYwVm433UW1
IfwbyRfCqYmkMUHGlIcqRp5M0gBXeYk+0312gWnHA2J4Jyxm8VPC1YdlYk1fhHYyDm/KKdvhsByG
wg039LJQvPHXAqRdkYvkhh68PsFIaqAowj5DZ/AU2hoBRqnhsunTx0IL3dF8KoDR3dCYdv9zmHSB
myEL/HyE7zLpo68S39EY87zRcM0H62emfxuNu0g0OCMSwVztRQIcnZ3j3Drrpz1eDctVJers859J
q0/H3G0gagBxToUMYxxRfU/1yU2DPtoFYX0ftPJpSqStnsu7WbY9fSn3kWHuNYwIRqV514zG6+jE
JxQiBNMs3Ii0+lXM9TejbopkgotUHWtTG42HUT5AJQDBORHVMPgZ70oW4weabOlAKAxzXe6l/LpO
Dqay07YaGETx/j4488YyXLUHTO+GFl9f0wewEfyLzV6+x3u3J8YlRLVlFWGPn1FEp0G39mgKCRJr
7kd1ZAeFGnDzfgLIDLUJ0NxE8hWUOojKUyfcDbXUXKVd3R/LXpYFc18ieYzbsZVwbMOQDrF4raUJ
e/y/qgSTpv3vLzjylV6Mv1GS2jaGAo8ieZl3ed09qcowbfQSGIMaqrFaiqJbjPmI81Lf4Ic+OQAH
iDe0c6t/2jYPCrQwRipL/h0tizfpb/0XYULI++UrIPJUZAY2DXpLQE9ndEzNwGj/vncVN9zTo167
Uu46bLcjp7hS7wS6kWdhdVuJY8fVA0vtTHPBJ6Xi0HAIowPxKhBouiwTDB2ohTf/o0gmhQeBr1MZ
9KJXrzq/ORB5poTRFulKAfJdvP0CuBSmdoA5q+hgB4Ub+ei+a3UqUF+HhmZ2LLXmJV5ewZL6pe+4
ksJcgcLQY9Milk5MNUnAT4RWeE2iGrsAwLD+JQaeo5/96eB0h5baQWP5abU9n4ZRKhW6c415B3yU
nRyae+C3HhKj31hNWX8hCioreUz4aBvJCHqCgDdV43fflL/tOvhTJLnAlag8X4KdUKAtAIMWTC2M
/bdmCvam5e2yDX7zkDbekH9TdE/9nROp6x0oHLxsH+cYZpl+63gn3SaOB4JZw9Ue022HAQbB9ee5
69UPYisxk7oAc52iRhwDojVXmtTF7GSyPX8r+Grb4BvBmx3qM1aaYmylMahHjr42Gp2XufJroc2b
SpDi88xGBcMQsMUBcgdhH29D0+IgJ6pYKmipZnLpT4ApSOpxG/aKPzeiUgHn42HKDxhIEIkG4dsT
apU7SX1ZzAV57MbvLqnElPgTcPQI31P1JxQQfVHGTQow9+KDRNZOuyWzG6rlt0V101v98xDLp9rI
H86fl0gM8x1bJzcHk3BnjfR7GT1Mhu1GgMg7L4T3wvygDFnN6vONMwgGIsJVaTAhE5YXeJJtIz97
MpotOH40Lzma//3c/weJjB2GvTpPNumVVS+6XLmhsHMlMgnGU+rq0IetAZMoCcRE+RlOwn4Ox8ih
hIX8B74Cl4lJp7vS6Kauw2frfJoFjzf6y52dgJm+w8B9ckEUg5qb/ox2guOiyPXZ9t7lMrbXBTTU
TLZnSIBXKrb5znxYACO77TBVI9qx4X/Hd2GMBSbRXNppAWGLprl29RDIIuhzrgTVBvIN4id+N+OK
ncoczaCCLZS95dpR6KPX6Ak+mcr7ZO8y2AE0Mx9CzGj/v4UrAL0MQ8/aYAQKD+QQlC2+QB4n33HU
lTwm+ehKWVEzyncaPz0lL8o+une8+bk4gfDs1rkRTkaK9KO/r25wgNJD2YTQj1A9gQp3/Ua2dK9u
y23yW/Q6FhwYa/eBhHUlTSL7CxCkpOfEEmUBfI+0+n70E1b6ZLNWyjnpA+T9R0KgoW3K+EG6+ncA
NCKNGCPvayesdRPHlYWz38aYQ+5bQeTlenLNAHQVOjwYimNOaAlzvZZqaCRpxSEvpkMtpZdzpAvE
8EadMI3zLodxSoOZm4qaQg6xQ1EozOP7ZEtdymUzB1v5wTnCRYHJzLkUuQpyqZ/80ko0c2hyN6IB
QphLYMMZNCTCOhjWR8Mas31oA5/rOMuL5nhSbpgvWlKo//0+yQfNmUMMQ9Wp0OODWcraXZiEz4qS
nupQev3K3V6pyURLSWuJeQ9yCKDQxIaE6dmHAfmivi025bVaivccufa5EsmEy8RyukTKqTa0NZ7l
yLOe65OJJMc+YKsh8xJzq4uFcn3YSigTQaumVpJihlC82WbXAMA1ZVTSd5rvKsH0LnIrvDr7hwNk
AkE4RqPcSG9OU/a0LRqF++WiedJOQ3Fsnwl5rdikW3Dw7fKLAZndlwLRu8JsCl6iz9X2RJJXF/rN
UmT7tBVB0fMGAdc6akxg0GKzXwIKpzTgMqDps8FKBjb505fk2O81V2CrAq+jMV5Hl1ujHN4yO3M/
qgd9BwY3P/DzxLdAZRL65aWCYX3xsrjAYFlEtEkJA0Pq8SnTqr3qbOvQObZo64pXMAGkLThqsfEI
fAT2MWNEeuMkCepP8pEcXXFN27/1ZXQx74XYIFyFCC4bg3JgLWAVSrPRrFLgHmMsYXhzq8Bgzb/T
diXRwSZAzboWJRHcs8MoAE0ag8yH7X8a1ZI0Y0/XIWr9yjhWoH93QL123kREUhiDHEdQQ6bEIK20
hWdKf7Lle7QMopSVfOKn0LDShbHDGDPGhlnDHoJvFnCQG6wwA+EtBpxNehOdaH4m9eN70Rfkgbxh
7h4EPjZKaniHMiEBsLW1mtON7uYE8Eu5arlmFZxA7u6rkmb5vWaE7pQvV1nnXBZa4J//tvxgvJLP
hIo0Ubt2BvwEhYrJT81t9lDBiR6AXoQmr3YK7hXrYsHgDmi+sitRSYprsyvpTNRQSivQFQMOXIoL
F6OInhobAuvh30EbY81Algbz+admsqTXUd3iXsQRQIKcbXgEGPL4SrxBqLEJXo187+lYMuBxsTeB
0a+PaWFRN309p7jx8zGNPWtLiU3/TBja05V43pfXywCF8Ls45viUugYDAVFAJ4fypA1efaS5IAlb
DHoLEKIQMyvFuGkvRAhM3INbyWUOzi41jCQSDXQ7LydJAayGLRrX4177lQgmuNuL3ipRg+poNAE/
RK8ipDKL1fpzO4oK2yJtmLBuJdVQqgm0mSoUtsYro58FVihQhq0ugwJdigaUMFx1flniB3SZ0lwE
JCOyPYNxlGW6OH1OtqdfycD9Rsn86rX7M4OyRjwFJ1KIcZdGBGyQgWrXhSxfGOqP0AT6z2Rsz7sn
3lj22r7ZkU1rGMYhJ47Kxp83mOE/5rmfPCjGRrtU9raf/KGp+vrQXy8b49iqrnOFQugGDIibAq8x
XzTpwAMe+/B7yJJWr74+LeUQjHVUUCnhENPLpj+ifLjNvcGbGtcCpMeA39N5WJmAT912oL5+DgGw
I2bR4xktCK1ApAAWVE1jK4qNjF2DUqOrDwqwciz91la9859fJILRduxUSU9pe9LIC4wlfIsc7SsS
VN3AtKoCn8k+1LMYQJWGjfO1u8Bf5B9TIqyBkdWzgR3e3wF1HJBvUe39eGSS6eS1Tpfbuf+749Xs
1efATcBRlwm04bpjOgrLBh0fcIgY718BmLbEGgqZh/rHvLWRzCr737Env46v9rWCt4EZuqIgSt7p
k4IroUwMGCNDt+YaQoEBvSdIOIJgyY6itzPXGFZimO/oOFrbdiPE6Mu4SW0Vg1mp6Ptxz2olg/H5
sxGYQVNCBpi3bvXNtFcPNEvXHMVD9dy33PqsGKePwez/5zGjZibACqyHHvPDrZeCMCG5T6+6FJzV
uNUbe9nWFWgTRLkfz4WufgD7mMPWwqBZNBk2pGCHaBY/ik0Aw4oGh3k1j7UYJipM0xJNPX3TQE1e
ZyPcVArAN+P8UNRO7Q5Vvk3UVJAGCWyFfdSlZtKi2gfVMPY/AGVz7FKgdJvjIlo+5G1cwfv9c+PY
Vw/WIqZoXKDdsJU98FzJGO4Zj8uzsi1AFzeC/+4pBOpeejNgG2snwtAR6ck4yAIzikE+Q7ox1H6+
1F4eCCIgXwKaVLIGjmaNRVkaRjtKJAMOEoSU2P9AX3+pNue9PPmHz/7jXQQTyjGPq0eLBSUk467p
Em9Ka8DcRn6UiQDFuEVTgOL/o4320RerSgKyN2I9iC00vPMNWjiymzxVm+qHslEx3ZzKgsRLpBxz
QnYjYeWRXsVOqoRuuBSKa2sh8Lqb8qgly+/zn1KoIBMAilyyEW3ezDG5qbbhJvcifFEPQIibeT/n
riWYcOGHHMxiqKAjwqYvC/ilLmqMCw2J2vXg28d+FwF2Jwf3WZm4NCyBTGjXtmAMFGjK/bAruYxb
UbRc0hWJhhew7iHtq4MEALD8d3BJaA7DaQZ4sSykXOP6MgNgKboqgwKWhfwZh9QcRhpgtLS8cbO6
e+27DC/zuvhphLPsRqlxjc7u/iu6gs5BRhNN/Uxh3he52qaKTGEd0EZw0p5xYUp3VPFfPIA03871
BolLkHiioMubLHS0lWgmIpaG1C4ol+MVBOYF8AbGmIUpttZJvpFfk8lHwfEoBkMQSmViY9lGllON
M9Ju9VJePPNR2dNkSrRsBttTX2efOPxE1VW+L3/XVWehusY2GwYNAwb0mTVnZ9aeqrx1D0EFeRmE
u2xfTO6Q++NlfbN8E9OTcZ2tiXkALM7T72Bur9k7NjSHs+ikcGurd0NYCq7NWxPlk7M1wSusy4AW
MtlqRJuCmjXQwFNIO1r9CVcmRYfZz0M0HVw59UvTc+AvJnhDJfS639iuMUu/Cg/qxZeCF4ga4DMA
J/1phLTWpTgsIvwUzI15aTpvrby9PX9zuKnpSgQTWmagrxgBbS7qu/LUYr5J2wH8U7guy335ais5
TFyZGrvXswkXlBoema89YR8rxWdsD4B5QxNCEDF54+HOWh4TVYJiymLFwP2gUyxBCNi4+iOVrbXv
yWm8HO7i/l8kjFyXu9KSMc8pkzQ5G+ALMim4Dy2g9qBEcpf2WAmdFUNUvBZJo7+vnrqgoR7sboB5
ZDJodmNlegxGbF8nMtBs0uH5vKHwPQ7oQnQwP1m4HIzHqVKtwLtpoS+qbOvFbWOwPkz7DsVsLC92
t9qENWthEKM3y6fb+C71rTq70rEtpggPXEhFte6uvQtqt/RKT7sKbiwwPTYn0AubACb8Fy9F7ktn
JZkJn5VdwQXZ8HXJoTsUPlAs/MHVdvq2vBbd87dX5zktmVuoTABjBKUM5ciTPxzqXe9NWwfg7bqX
bnobc/jTMdoDTCOlKvfW2pguddC6K1E047uDfw6ZLVnoRjFkiYUfkkHpFsv06cHc/gvQVVLonMLM
9Zw6E2XYAcfaYVpIJRSxFrgPqI4ezD3qQiK1ePPUcAfvejEXM56qsW1LyKPZhuUyiVARQ8LpWU/l
LsQuqrWrH/D+iCovUH10YO97ZMBCBjVupXv9M5gbO+ph34UNfkZ2iH5V2wmvV6w2Ay7pX5AyiT4x
Uw0IJKyf6fGbZ89POW5qv+2BJK26spthTfy8d6Dvx56nDuxqHUumyP3YEo6i1SDwot0RZwYMHxZB
ry018IxKLt3zgrj5+1oSk271U5KYhQMLxUDupYXRGMDL2n63mdotVfHELWWel10LZPyeXDd6vNCk
lOpIxzFAe2JSt/I4b01dhAokEGUy6ZW+hGZb9ggfVhof5Rh1SvN3kdxa6VdmHVc6sW/WVpsiVRrw
EaloO+JNCYgejKbe21iKNCl6YCtblDyKlGN8HLZSCOYVLwNJv5tly2t1TJfoL0Yp6kbyQsZaOSbV
SFJNQ9OOvmIQHOoCi55Y9QabXRtDMzX0BQbJS0nJ7LG7gFVWvJw/RuFk0cdwSpDZ0HK75hsXb5zs
9O4I3OFOfkquRF+SG4rXIhk3UsjJjHQCx0eUKQNs/7AQTAIYPAlkuQdA1lbkQUVaMt4k7+Ridmy6
dnLtFTmGfx3RG47rQ6gB6JgG5nBZo1SLJitqCelMS30EILR3RG5PWNye6mPb5qf4OcF1yOACBCyW
DUrnT9hqyC3aGSTEfw+voVl4qig6O33YdTvh4Ab5po9e0jI0AjlEEoUZEY35iHJQG+OSwjLbjXRt
g2midOtHcs7LT/Ol9tMHu3TzXwY4flFoEZ0gJyX+KJ3xnFZutWXlYLSKSqnXRBhWe9NTeqQBBHRl
fhjfxOB1ny/9R5mM87TUum3NilJUE7BO3UO0vFbAWFRaIajyZwP9IIl9miZ23QEUBtp1fnAb6aCc
q3e2r+2SU9B7FBnQaxIEPc6j5qNMJkW01cBWcvqiwVUMfNgFRB6Z26MA8MV20kdpjAO1Y6OaY5px
rYPLqEx3sTEKyM84wfWjCMZ1AjfDmWJSaDxK1/UdrQkDz3Wj/FE2FFpFjLIik9TpUFfZfZQZbd2Q
PH2HhQXDcRU0DSkPBMGM/KodCdEhOInE8ozS0XVNAY2tbTkycw3tNHf0doZR9pm9nWTd62XFc/SX
KX38r2MDsA0I1FQB1p/2CXkvlculx/oiXr3Y/bqNT5SsFE/AW4ke1VeQgGJlT4S5zT3DtUwmOGhW
25clXYSkdAFwCqQxersAga8Z/WlDdNaOf15N7vdcacl8zzhsnFGjChi2OXwtd9xSmrGy/1taRC/e
zyHi4/dkXVjVY5qB7CUz7yb5TkK5di4EcYjnSNbfj3FZOSAjypzQL+b2pxTVbuq8nP9cfCUc1bZ0
4nNnO6pq3dVxHaFhMCXfQ+DM63OxsZvdeSF8Ld6FMDerjMK6TWsIaXvJrePcLbrv/5sEJu+R48nO
lxy2bZUPcQOWPxGmpEgFxpBVaawWlaJlMRv7KCkO85wJHJ7oKBjLBQIV+H/BHYFdqXqfd9nBHlq/
6TSBSb1VvZnAbwKqHLEf3W1kiUygwPhNqmUqckTqgaGN6C17A8RT5W0Nwh3Qvrdu63dP2t78nV0T
d6ex0zzrEfnjBuZxoW2qneXXlYfQtilEa5ycz4zfBoxzELXKYNVkvgEwxg0Nw8i4vQDPTzXErkA0
4cVxEB9EMNd2mpMpqWQ8e+EpPGmpj6HsuPZsYhVOsKPNqd7ilQ9iVDA1gt1WZ5fGMPAyJ2ZYEvRh
cJvctHfzlfWUaRvtabovd/qBGi7F98obBj99QdVsocWuVvC+4pgVWP9w0IgxhgKq6Y9hLY4XGctJ
uBohtlG6tNpk5R9jyvzzF5Cr61oM81mrOq/7rscdp2eAavu25bcnbHP+Np7KK8AxH/JLYjMb721g
evWu8iN+nvelQFfe2a5/BOMuh3gCLAW9thrgMAVO445lvQ1TdT/FqkBhXroAgElsHMuAUEM2x7ic
WF/sYCD3nxzSE5Xm6a4A9+mIDWeMIEdA5a8EMrnqrUQyTmiJ5rrUJKg3YT0vov7VPgHkU6QJFg/o
rFgPAbw7gMKp4H8GTuJHkwnaqesDeoiMHSiwQmm+AMQ7bbDaGfCX1E2boG+YWHfnTYgM8ZxU8g3r
/Euq5SaiBoOUBA+VWV0FwZCiS+ZsItk5yrQ8c14g92as1GROsMMLDOAN8ARa8kMHXLZU7qZhEAjh
24kFUD90W5F8sS/JylYyw1ogRdr3QOsPL8ZTfZvcU4Ns+lP+au+L36JREc6bHBtLK5lMdp4pyjDo
5OPKTXIYN/Fer7bL3vGaTXs5PqQyKK9FdQA6nU+ntxLJ2EwpY5ywAMGTK3XONs/MyyCyBZGLe14E
Om7LhOv8aUxkLrNgojpt1R9n42YEdWAqsHyRCEYL3WnSpaQPN4yFJycgwDParTkJuvD8b/WuCGPp
8gy6zDjEPS7AmlThuZH33nnT5gxqkwW8i2Bs22jVUg5IEeOaqD/zY/0N/Bk+ocwsO+JP0i/j18pz
fBGlLdd3rAQzPsqphsHUQSjkDvHl1F/09gvQgfwc7crIemqCXKAoefTPZveuJxPdxtmIx5AapPrQ
PdhRdjsWSJO1MvUVrXoJs/BnNuebRrZ7//wXZn2xBYRo7GVrWLVHeEWJ6KO3Upa8rzO9IZLA7Kca
NQCBH+w/BRDbPbsuRaBqrMW8SdNR1AM4CRA12LreVANr0ZwwoyGrvXSJy9Yd8ThpBOGTKwUDoiib
Y+v8k6uSx7LJIxWTQ5NWy1455f11GNu9YNqLvWOkC3jgFIyZGAbmMpj8s0RHu2vHGEz0yXDVL7kf
NqdRWTb//fmspTAuUK/zwP4/xr5rSW4c2/ZXJvodc2hB4sTMPNCbtOVU0gtDppoEHUjQgfz6s6rP
3DuSbkfrPmR3lLKykCSB7dbea2k9VikETxjOGZmNwNKroC8f/3qln7fgz9fzk80ASSwS7hkrTQbx
dN6CIPlUOiQpGCpNiibuEOvf/nrJX93C9wf5natEG9s4qwlLasPkUUd6xvDabC9/vcif7Ybv7+BP
O5yZe0fHAYvUvPNNGygg/9Wg/p8dIkMH9SzCKNRZf46hAOGas1lhibI6zzPLnKbwmNsHm97+wnf8
aqX397+7YzVZO252WKkYaKwaJ5v1o/TWyf7c6OoXyeifPp3vruonm9QNzuL272u1nZ1adfuJEfsV
M2u/2OF/+nws3DnDQE8jzP2Pl9R1izlgvK8GJYXThPLQ+XNtH9r9r3cB2p7xd743sX/sbwf6qBRE
rihQ/bS/uSu4bRkV9oGBhMY3dr3LBmq3D8Og1R8sIccnWZf17+Qg5JM28eIqIFFW+7ZVqDKsNtp/
062tepVs99uOhOpoxBtrpl4PZLcBJuBg0/FA+NYMfi+rHcxk9lTNb7Ndg7a6x91cvHEybY6G+Q7q
XWjxbStWmqCQmGqt9TpLL9bFK0VPFshB77JGzD8eRvtRF8dqR3VRbJ+n3j0MT/XcIL6js8N5sOV8
HNdDiKF7LZuttj+XNePoN+kdIje/E3z60jLNLf3d2PgUuIVth31rYdjjGFRp+YdcdhXtQOR2bxoA
R/p8VwqNnbTar8061S9sKhdcE1SzaH4spKw9NtQWBomGw76M0zvd+Ebc0ttXhTmAgRrNuahRAlQT
O1hqFHTjGHHWnQVrHcsQcAnqUn8z0BWUHtCza0I1gHY80uixQT/WgZcNja6coXiB6ELmU9eIJ6es
nDep5FL7XdlR4u2UjECXCxOeIFatUy0+78dOFaXHy6EkqB+LUnfnh1WbisY4MbW0MC5jLUGQmiqx
TaCVQSmJS+bJhqiq8/fSwUOF8FlBMWTaFBO5gk+ugcElndIv2z4t4KMxMfxxBY/8SD11KCUTthBQ
hw0Tih23Qt8mNQR7Z03Wp/eeq/YFCdZSlLlahtKGMqFbSRt3WtVShYXOWjl5hVkOR0rYUVzlsh08
ds2JW6lGGooiEyn1b+s66yYY6PgmEjDiNv3dsjsX6HMPCD54R4lZMDvtXgiv1CRo+lsxGL87U9WG
tLUtEWsD6yA+SUXVnx3UElEMlq7hYn5FHduuXptx7Toj1AmTbATprhqPG9HctU9AWeMc97WxOlKe
aa1c45srpqmHf4AGoj57zba0VkANHSpQ2TLR9Wk3oD9xqoaNf0PuM6IGsxCb+N00THfTKbYuOqRo
rXNFep2eEZ+MLXicHbJHmq5gRbn1lRQg2nFaEPr0fK8/t8UBWKWaFAsFaIho7hI2u6EjdrKeCpfs
0I9Ti2NFDq2tIdSI24D4A7wWm+dys3Uex2XjTTKwurID0xKT402HLupHoCkCQ/hoJxoTkzfOGlna
YjXhDAWtPZnJWOBZN8U6+XTYTHRfNszZnqzh2NfkIGqqvh2luc1vh0WaI0Avj9U3vm537RIL9PSb
Wdk7aCLSZgsqbmsxt3rkOJvr+pIuXHmIMNblQtVx7KfRaajtdQM5QCYzDDvJp3bbjKd1t6Y+qYbi
8GvH7ppkm5YDVAiu6k2Ygr3nHsznyC+kk87gjYOujWlTFKrxh5G0nW8UhQXXNxcaAQeAqPblZWMb
Jhz7dh73x0Z29qGHSz8zZwmmRmoydDrqIgpg6A31DYejKiTCchVkVhGpTRfNvj4TlVyf9FXqFabQ
d1lOYMZ21+VWozndCeaiZY6n63IQ0Wi6REsp9rfKO8bLTn0hbADzYKTGfZiL9K9t/Z86SVdHrQii
OcB0f3JclQtdC4gPYyOBhng/Gc6Q2HUb2ZP5i/jl/2lD/sOnfLfSu8/5zh07HbwGSpAIYDJI+Mn9
8V1u5UjQDpxpr+5XvQ9xurfrrzHAP3Wa3y38U4VI6MQ0YBux8NSgjBLN+/Nf38M/XwDj2zYGdSH5
8P7+d1emhKEWxWDqNf66ossO+kS/SHn+NLxw/7PC+/vfreAa69SYFlZY6RfLze3pre++/vVF/PlG
+M8SP0VLpi7l0btYYpqg4TCBvEC+ON2pc36Rbv9c8vljG0BTGLykyGxAj/LjpcCBQoNmwTpHh5kW
hjHYGgN5axPUTEdGR6O/vqw/vXMgGQNFGsZ7qf3zcqZRVY3CWe4bLepHEVf9Gmya8Ys06sdlHHR9
gwSM2qCYw6w76mg/HSOjdMRQNMs3VVFdhCZ5NyJzrbeFXx9Vt4V/fVE/YWzvy71rmdgMEacF4aKf
mQ+LivC96/UvtuoL3XhVeq3gndrVFR+GY3Hqe4NuBvuBFfNG0moSFBJx+Kf+vpp03wN0wq92EUsl
JrJ5AxwDq70/vuJ/fVX/Xb6J2/8Gi9O//oGfv4oBXKBlNf/047/O/KsUk/h9/sf7x/7vr/34oX9d
h7f+cZZvb/P58/Dzb/7wQfz9f68ffJ4///ADYAc+7/flTe4Pb9PSzn8sgm/6/pv/v2/+7e2Pv/K0
D2///O2rgBF//2slF/1v/34r/fbP3yycjP/6/s//+73L5w4f8yvevv3862+fp/mfv8HV/t2kwGPB
Jmfh+SEZ/u1v29sfb4FQ5+8g8nNhhV3Ia1kubEgP4fAKH9MdvOWitQfYOEVo8N75ijasP96z6d9h
djC7CLocfNgFgv1/vtoPz+g/z+xv/dLdBO/n6Z+/YUwCp+8/gT8FjybqAPge+JKI/gEa/3g6wQ/h
Skfbt3SiQW+0UeloUePtsbSQpcmMcS3f9+osGAsJOFxKXb8uXdiudmDF7YlNY9TD7bWERtIh0aBD
9Kb4UHIZmwuLhlO9qLh+ast4CcWLXPrccWd4VpWXFAVnvBiZc7b3OYx2ZmI21ldVGau+SnSJwLWL
bKmFxDtOIDNNqrFKZkPFusZjtOtIdHDqKLCyOiejftoWcUEzxrWHJkIX7voWDhMN997xuzZfDs37
o92Vq8giRsT7ItrrOu4pGtCHIbbHJbaqOZbOFkvIKs0k30p0+ZkyVgk4wNCnvn4YSY0hmr4Vwd6j
ZK4Xmb1vmRqr7O1tQcRAQn6eHHlvmubGgY3oBLQvxXQ2FidvKzfD4MbJFvQMPAG6R1LtETgxi6Su
3AjZTby4ZbI4RzKaTdr0R9rgpjrTSVlTpmcFFK7GRB5o02lBm0NocmpAtdy+y8+2ItojwMYk0o86
3mXQ9VrYuU2s4bXqdTwtPBZlGX80G+1SeI21PR0Es3E7T4RTPzTTcaNTdSX9cKauFTM45WI/i+ho
zLAY6mgeZMQdPdpXPGINGqn6GrfyuT7aQBNOjBGn2F6bpMdrbfoEsVAy14jKjKipa7C9O91x2mV/
6iRDiAMYct8RWRcZXeasonZarXcxqbCCHmu/huWXOj4O46IW+9zXQTk4KZFtehx27JzUpMXfHdd/
n4nvz4ChvbuEH88AcFIUJigqISg7/+zOh76V9bFRlRrmcXKfIcRGe38IXsbDQSI7RUSwaBsxJQlG
mNeXDtOLIGVLo/bVhh5G118Wd77WQmVb+/sEmiPVXDfoFX9C+no/iHwSSHDf6Ybf6xJ+R2RKxJFi
aH1t3ZS1PJNCZMg/PGT6wehOGZEyo86QYW4scBEGK8OrbssynaVZn+Vk41CJE2ExW5uct1vWuDmU
qVO7szxdkhsqjBe3pudKReO0nrkJ2eB+8xC53ujh3tcx20f6XBXuS9977RVM/dhFKjCrOmyb/YY0
+aY+zK0THxWEc8rWL27KE7WW6seeKn1NZ9KlUlQpcsuE1mtSaW1iPwxaBapa3R2CbTmj7GI/NEcJ
sFnmopMpMNKkKvLVtrPS7ZJRB1AyWJ5ZWJ5mHrGtrUkBOhwJpUZzCflsheVQRQvzDG28FNvj0ef6
UUQAw8ZFRap/EwhUyHkV2wVw8oU05ELu9Goee4RMLerEtZ14sLskOjbQQ0CITmsfKjlDUPQJJHcP
5sruc4cZgta+VU19ZdkREiefnsYnvpj+vnq1nBOmXWfNDfraihs+xu3mRuO8Rroqo3k+0NoyW0ib
hi/urAeGVaQQI8vKY8vlOJxmk504RgutooxAxWoPn6elzOe9fGipeIBZeNBN8bDI4t6R+b5vW6Ij
H2tADr9AmHhe4293hJ/e6Ny/6bXnzGWMLDtiYo5W3kQ2s0KgMYGLCNrm4eGawV+fCvST/lgTencN
aBkEsyGkztGuiNPxo2twoD7QVKOmpbutZwqQ7oZhiEb76BpLOLzrq7/u2kf0w8QsAVXadLbFJ83c
AhhupNKp1I9I6aejw85crUixM5AWkrBRnYXGr8ZdP2hI9SbaxBBNeG5Oa0Q6cKW+gvi3Hs60iY/I
eWr64vrNDtplD3e3g3F4Ac19yMopLO0trLuPIBIAgjNH0qURafu4dQF+RCuFL2NzBJk8LVu5/TI4
GI3DGS81+9WdpM+m/WRlou6j2fBc+CdyVWX1sefVR/vVLtZns+vPrvi9LvqnbQS3w+xGmJm4m/K4
TaK+FuZ0ZpFVkqhlma6OoBZG7FpTgjbZdB+1VBpNhiQ7G/1hmqL+ukoYZK2MebiowbfRHfUolBEc
Lrr4XN+1kHQv9uM82g91XDw4Rh0EBXLEUaal+ubW63XdJn+twHNxyIt5W3KjfioDSfbLULPzVHXn
ZR9PdsDny8rsQPW+8WBuWqKvWqJdGOhKOX8aE+Srd1U1twKYlF0g5eXTCQyq1/IYoDZsD1VYbGNI
P+m3hdanqrOyBqnuN0xTpUZFcznJ3NBbb0MZik5j1kx6iuILsUVG+wyqI4ge2ElQHtbk61RCZdYq
AlTOPPQ36bWbaLGMhKbSFewUfY3R7DqDa0zbKTys7q6Bn7lRAvHFeKYLPY8FJMElhpzB7p2hVzDW
8BrWItZaFoudxlBSic1ai1XFQo6TSoaYkCYGx3t0zEa0OBLuHtTHBUVZ753rYeRguuMxQ4gODcmY
VF0yECc53D0tB0gbUydDacBkd0yYQ6esv/aUXuu5uy3tdpP1fkPF5Xa04624GWiWucEAZoIt5x1c
TMs4nZzLuD0tzfyE7DctvXR6cHdPp+JVprxkj5QUD2qzvXKyEjHqN+mKK/q/zu3YnlbVpMoM61du
bmGvuaHt9Chy7tETzyUHrmxWIRipAkeAuKvZ0bP/0djgofBbdaNAzqRLGg6ijqjWRcRYomqGQmWL
eV/oEO32xZywV6+N8qTDYt6CRRRbhgM4W8qkzGY2XNy5uaAycRaTPJs1uA6OokvJVEDohISu02bD
0XhY0piF927V+yFUjXWiQQlqBNC6mlu0mV638rRqykQ/gCqk87rHcz++Nzn7RWfl1Thn2vRxLmS+
aXNoyxOploSjqNKnrb2jls7w6rJl9MTdGrR0bOts779wVwvBN5bpObiuW5pudZ1p3ZStaEodiJFt
m5UV4jOobUM5kogvV0wYNCzDzF7W4CHZc5/NefMetDxDE+/JO5p7q/v8bEz7eWi087YYJweaWkhO
NQNR3Z6uM6yby9AbWmXzwvMCoA+f6/NM2Jl8cp/aDxFkpJopdNnvKGGnQ95+4RJU9L0bDrXvDiw0
GngzjEGzYB8QJOXiLrl53fTXad4zpzs7crx1EHy2iZUUXNztermP1iMi8rSDy7WXW9XRsIqKOujX
zacHalAcEi234wMuOF8bmfA96wyAsL3Irc1TH2B4Q709Q+g2q+cqY7OV9saUOla81xihxcEEJ25j
jt4MXnDVkaiGXzmWqK71gDiRzCWCVXU5Oq+JpTHkjS8we7eWkdqNsKsRn5lnvY12rY51xJcL4kvc
nLixwdMp3cgAXGpT6iHAj7pmicZtiNq9irTwwH+L1js0EigBWT4bBaDbJ9a2qdQifRXRbKvYmkls
BggTQ/v9BKxTtHET2hs1bh5MdR2JbQ82BbYALd4EbqnbJotcE7DgJeNEE4OQpA4ObtzWkt50y/SW
msRatd3g9hOCiqzWzle2WhfHKc6QY2HyNnP3cmhWYiz3djNy7vN4n21UgtWp8b3GZZdqNLzxzL4s
bvMwO9alM/Puk9vcWqeLN2fJSWHk5sZyDkBcLPy0zfy0ziyfQdtf9DFf2njNKaCB0kPF0QpKg+Oi
vdHlGZus1LaA3/f+wtekZTypuiM2xjLG9jNuTbeEUBAOY5wsWeneBsQR99QzUvNSjk7Gej0tQbYl
xgC7JuhG8DfXmdkLv3DiySJR2WPKVnhfMRp1Ua64kWevXezw5vER6QxyBsP2zcHEPBOPLKjbGS2a
f9Y6qro3EzAxkxya5EU8TkvCPnn7jXYn3HeneP1a8ADN27lTTCfWhnvL41ntsdOCmeLQ/XpDVZRd
7Top6HICcUT/eyfFFXxIgqxXq5K3/fXILNU/KTSx2yB0d9mZ6U+0mM+lgeuEui9GrBAVkPeuaVXH
Yuhjss/YIyoeSy2mX/VawrhA0xgAwnGGHuJ565Yzqvngwk3Nh5l1YU2LwD3NSSetfN66nNIpNkhq
j3oqZT7CIpkGGjRIHUN1IpgkersEjWO4Xzf1ZpM8lGP5oNWhwP507WwtgMFUUf+BRcxEpKeRUx9A
no/Tj3qwGhzboYw1ZcaghAIbAcQf2zJFz17qdl02KR0UXNuzVYtYNHNcIo96cjQrnp7riIfml0Oq
y3jeWuO8D+zcr84ZKMlZJYJraWtNaTmLVKMkobfmjjiiAn5TfLSw6Y4PLtduCr5p4tttGZobedBn
J5WzxzrPmumFvg9CGe/e8004Kq+6Mh/U1002D53Dgqqwgrcm3lb4azsGUORr5TcT/RwIzYwP6lhe
aFqkrQZsiDep1tKkfI/8+7QwjEg5nqltsb5XMUUAcAzxaiNxdPpw0JcQ3iZ0zRDySyHjDOggCglT
5uKg7ObVgGxBszwZtvVMbONltiOATY/06+qbMRdo8WNJZ4WULvct6vX1cRTe4i6nrSrP0vWdrQMy
vsT6sF3WcP19Rd1hlJgiDcdTU5dnZw91k6bI1lMQgqdicFNn90Z51lgTk3c9rbn1e7fLgImm7nak
9dalm20nrTEmWzp4w5ADdBss5c/ECS+fhd6Ckbj8uLhmXqombz6CFSXXqz6rO2+0rZDggvY0s1Y0
KeuR7coIQ562NuWQ5Mtc10ohX5IRMBlXq7dokwcEMwZumB12ea8Eu9uVzwgSMMIfQQvsy85KGF6N
hoZkgf+7GI1FFzqN+2FOQEafGNEAQ7uZEPs73nt3AVlV5UsDGEYLDA2KNsaNG+5ZcnXqC5KB7pdN
Q2rPsHZ6l1Dtg0YIpp0g+ZWaFpooZpYY1EqVpmdAmzP1bCOX6Qp+brYIrYFI9qZk5QB/7MuqtvCQ
NKGqSARehfaFSBhn2LAqN+B659nKCAeD8tRkjaWHJn8xYOkIcxPuRpZhJe+ADXPAA1SPvvnZmIdE
bhtKRwvSVQY99BVBUp/OfZk5O76QX5D2eZBNhDbwACFeM9gfAMu8Nuiy8htyPAGYeZoVfYJsy1Mb
T7pP5mDL60zCQxQj9U10o5jVG2np8zrUL2j/WkQyzE3CeZ3sE7iybDsmLfZet8TFVoTNBP4OWzyv
Ogbc6reto3eLVvfq2UknnTxsnN43BxoR7IR+yqAH/loieOAIHkzZh6a33a3djgy2xkL1SUNGb+hN
lBQ9vTfCAkW1GXmKDju3IwNqbBuxG7JcyePizsCDM8GMOV6fSjDpAWyCDnkBMYWSHujgLoOue2Ji
j5eCxZCDTlxIXfeYHuddvIx9DJWhuNdSba3CWp9jhVfbyrg9QmeaT7V6Xk4FdEL62D0uytFg6L2L
3MqQvsJoAE6/cs24OBdDTpggQd4O7tFA4ZijjAbq/m7YQkmbENRmwS5I4KxjaEx2oC1o7Swje5MR
Rk6unX4EJqoeSOZ7sPWNKjYMB/WjDJw/Uf/CU8OmN7f/uHZTbnxFNMXYpYXiqc2ChmvBvsXDuERb
w2MTIsLc9DlySXmcu9I+TTtAUnZpiu7dX6AZuMY4ZLlc5e4BYYAAMGi8fWE8DlwEbdXELT8iKH1F
N2r7VRGUx5KvJcsaaN+YcBS28/HYg/ZLUTXRUCI3rTAWaFUhnOtW9JnmbPkNLJqunUpGPE3YD2C8
vBNnuS5aLt7tnsOjnWK4Z82nQUXGY/2lQiRY4k59XSvkI5PnLlDSi2tkR9q2RuRzu9NT7V4M/Lpw
r5th3AZjfphl1Jr82nrsU70F7waz7tKFuuFkPXQn9knftpM7nCViqN8/tAULPUaDBlXDojtSBrnx
uCzXpEQN9wALoEe/FSejx0AqA59rVlKRqWVNO0MlJtD1Ey3hrCwe93nRy9Osrv1mpnIHQDxFtw9H
sfoSGZgxh2uLoSys1uyo6bWeQUrEUz2OTUhRkyFST/Zo3tqnSi5PxRTWzuvGvcn0x7VCdYl6jp7x
hiSt6FLtlSst08COZbjspT38hbAMs8AS1svIbT12TPOyM/1yzNulXFy/hfKLeqkciL9Y1WmzjLgc
r0VbZMfnukPsWraRZllokHE8KR5bYNQOtYJtMoOh5+F8LyXMiKizw3EyWuE72YcPlL6/16HZBCN5
4h2UzSTKA3qRQiIja+9ouqEISgsK/+MWofNmcCMcsmnZb8V2PCxFh15E67kcWSYcTPtVxQebLq9S
O15LzPLvY6Zq7jfCeoIszhPtxKMDe9A0cfmuRt+0Xtkeka2JqAQ/+fDJReiNonKA0mIuiJ3N7Z6h
QSIz52AgbqJTlUjRJPaqxZbmG5fq0K6ySMjsRMIYUDnxX2yjPNuaypn4NEORgrIQ7KghkHqFrF5D
Vi+nDA1FF3vx0BSzgBK0DdrY3fmFA8CctDloZXMuy+UEpJxtGmKYLh4TcIkc5NvdBPNFbQTjh3dp
1J35q4r5uIYNXSDM7qMPIzfhMFd5mXvQEm8eoUt2mGEpDd8aIxDbpYvfThmIk0K7R1wBOir9Cc8R
oAK2kFRIcyqBaBQ35VEDmmYjD7eG1q9sTFb0bsZhIgaUkMhyM9zyrmG4DFaukn2snCGu0IHHwLhm
osqpiXhqEZgbMNkQRxpBMzcnm6db2IbanTr6bUq4M0QG4VGOFj7o3N1GSNqDsrSVwPKOlDMcOOUk
U9LAkkzuFbJkFzQt1UMbH9L1xIw5pwYVpt4MBUo5vQ9kJXA7FVBUwIrBDfa7278EA9osWRGqK52f
V7cJ0AmQgJj+Cw/WN0xhnVyun1yRQHgv1YbujGGJWj4pzDdhoOTJANN6ga6iIiwsI2/sIa9XJ+Mz
NhZEabc1pauTrC5m7ZyQ6I9bc8TzRzwDTdXXrfRIbybTxuLG8TYV7puWFryMBv5p2VH5p5k0j6hZ
PjvgU08cYZ9djqL9FPTHEYAGMKiP2bf2RKJmYBQ3ztRD1UbG0j7YZftoVX6glWugM09NKp7AU11i
jL9ZKbpzSMyY13F1m2p104XHC98B3RiB2oDpaehSh7sMNUxc27hN9Mm1wfOMu1ZKGmhdviE3cY8m
klJFbGQRf8E2Afx03oobqwVyfDSVbmUqHXpDcAlIGV+AFaghW2DXx+Kt+WJ+7YWRVsUVbRfW5Fw6
e3hwyfzgovLLC83XkTM4rbwXqP6ajnONtN9rCFt0ZXnqQO89iWzS1xxjAo37upj0zOz6vNafKw4N
FP1jU2vnujxOGp3yxUfz62UA+/jgW8aXqoG8/f6tlYifuRHvAEcqp0pMACOQH0v6s2/umj/4mmeM
4WEHld2mKAMFOK5oTXLSCkWNBG3Vh8ypfuQbM/JWWTkB7xND6u90el4MWz5XiNLQlJJU04RG4fLk
FlO+O3bWGqgkvpfjyiXFPk80l8Z6SkPL/PSNRKPCmXPMiIbCHCKOnNbAFDhpzqtRXluD3kb71ewc
ryjxlxea4Fulxy7SzZ1SBRX5to6G51n4zRUli5jv3+jiPveIo1wgBYz0d8qqe1Pot1mWN3sOGH9Z
nOE+5XXorKiDtG0onOlRxqVWJK5oUjLL1HCmlFtruphrOogl1fsldWuYjLgS/jR1QaF3sb6WcX84
kf3xW1N3KNmo03qAhNyo8sJnt2HVIqv6COOTr1WbjzXLitBg812y9SbIcu3WDjcu7utwLsdwh18k
LSw4VHvXOXDKF9QuflU+f6fO+AlUQuZmGwBYoTaOevyP1fMehnk9VKdSvfrE1VVYx2kzQMi932ZA
Re8A0mDBoZP80PXT7rNlSXoC8K+giWUxgIIcVeQutdY6XdE0CTAMqaT3ipe18MQWJJEDQbubhZ2F
Im8hEwE4T9NpDLiUgv9YK8Npf57lkDSIqBrYW9VqKMm3qNxb0RA1rE1t57xu4DIFbmEUS64V7amg
xolrzZnM2tmx425AnNnaKPxot8IyfbDZRgZSzIHkkJvMDlSY1kR5Gtle5L48K4G9rD8O+rOm2tNm
r7f+gOW8DfimLJxQDTN629fmIbTDcakja80bJIZGpYVjAEm32cw1hHYyVJkosh6aw6oFflKLaDtu
G6amDfuIyhIk6noRCcTJLmCCjz06vcD1TGk2zG5WL262oRw/J5bW+1DWRpL1VLjzo6inByKGe+uy
K/hDw+F/CDuP5bjVJts+ESLgzRQehXK0IjVBiKIE7z2evlfp3uju+Cc9EI90JBbJApBf5naZNk6a
W+fjYNxobaf3iR32yq7y1MYuW8PVm8oz5tFTCsVTY1PevFpvfFWZfYTO/phavgGHPMMhrzpEMUBc
Jri5yQQjG37+kk9HsFZP4ng8gk4BYWa63yGQrCZQqzLQNdM3E8U/6EF4T4zpaStYLMCJWwImFmMV
ic/qVZQwbWtNIGWanzTuRmeMK+j/0JfI4n+QPcRrEYP/oHr4qrCg2n+ItfZcyRvT2qxIUbIIQSvS
WFd8Km3tdfBRiF/2PTKP5SQ21k0U1Cecd8sUHLkWHGIR1lDTszfLTZhz+0qVEI5zER1+x+HMutyA
aCuY9sNNpnPNwWwxfZtNFlg7EoHEljcp1LQ/ZLW5MrfwNGqBrjOsiL0rpdejEP2+b/yy5sRdvFzN
vapxVnE/8VbE2Yjvj1nJmK5aPMvjuWBUXQSnUY9YmurrYa9/ErMF9wbZ4QqNdju8qZTkbmPwa4Zw
7JZQTPfQ+BoyQL0nxSLrvRIuhUz5BUqWud4mNBxzdtu/oeHsqvk85YQ2dyczqU7kA0Z6IkcLEOuq
8YMrP1Z8iHlSh9bgGHMd0xsquuJpxeSVWubJieQmvlzWIerNuF7ttfGT3Gv1yhOPyevpg1L6oJST
ZSTuDFBuRWQxq8ej5y4I8Mhpp9dajsbZGcTdF0bFlxrTTxfLT27dezvVYVJ0NDhD2Kx0b0EmLCFi
E7oUz1T/GFsfVnUVdg/ERBmv5uwU7f7W6MZr9Wyu44029wp0I6N0lRrjPIi8sZZ4ArKNjFmMutOQ
vwz6Eixdeznk5doM2y3r13vWjE9NXjlmVYS4Pp7ZpKDQnyRCiOo3FCJduwiLSqr38abs43vXiE+D
HO9xiuRi5/HYeTw2YQzYlhCAywRVkgdUuKSU3OxN+zT16mkQhrsMtSwzpAPjjSpijPxswbVyIRxN
M0PWpn7KqeTS00zd6g5F83/wojKmm3+hj/+rthsqbgbeMZ4ZkT2cpvofzOhklVM1mZYcpQbHlJGG
xqCFUz9FG0o62jWN0xeVjKJ/FZFozBGCh1u+vJlF+L5X7K8etOsK0PNQhwyvae/MxQ9GlbNy3AHp
HRlhzS5aYcpnlqIO0FBT0wJou9GDd+EQYBxRYEr3gmLBtK9ZiwcfnDzlvzqz8rnwy6aFiMhC8Uij
nBOks8qIpw70iVMF8s7Y42Y+qcJ5L7X4wWYIbs96Igkyt6FNTSfVFZgZyq33FIu4a5kxgpu+3wc/
/TUejS0vnSsPuUsSkZ3LfH+E3jcym8iC1Fo+CvqmsXeSTTlnpnTWlv3cjO3ZQl9rb+3CFBR1Wx1q
YvdSCc3z3Gl3MXcaSLqq2z1Tbz19OaPgBy8X3ZbecKEYZ9Be4mXhgZ+PIVrrlDflYMXMZFf+xdCV
k5l+1MvqzxAOYsIMb+meNiKEEaCKFUTLrE7Rf000P7q/DttTMk33bchuSbNeyrA1iWHbWFkjvlvH
X3kR3b4x3baF5dxmT0sJWwFXtRxLa2KBWAABIaORN+zUUCJr9ZWDAVRGcLgJvlhPQVJNgZmtl+pe
7eNNAxewEx3mEy5yicbugDHWIrlIwhLQbbRvOvbNoTgVbXnbacfaMN0opOkE1GpFFRvHgVrqVTrN
WY6WaYihg7bsx761P+Z0CjA2eH0mvJd/2vRPTVzh0mURAKSjWf2r3vcvS09czKfVZU6fMSHvVShn
SjC2VaC68n2U2Gr+zZoLRbIzM7dRIl+KoyW/qojZv6KeOk5H89cRbZbkmL+0/UBgwSrkQg9gwcPB
MkJxnqNm/8Nick+TmlPLwbFbsWCy2IhCWr10M17EDTatfS0Zb1B2h8sPfcKo2FXuJNbupi6kFIiX
wWr8tVB8LQHFMsXAbAckRy6Cc+gZsEYzZ82npaHnBioXNziUUvEtM7k9GAtt9pVNt9XVE3X91Rj7
9/FS/xTmDMhmRK+ywCwqEYOWrC1+m+kRe4GjbVWZpDyzti4ASadtZI3oga9HTc8DFE6hQwl+oUWZ
ydE3t3CXO/qKLPzTCswdleBP4TymgQJCmMxPwswIkYGbjlaU1k0cdF6dvakEsIyEHm0oySf7vlpN
jM7qPGZvPZNwIal2on39Pp66TQA6t0epg9xuosxwtUEP9t/gcUAj6Mrt8m2v91NSt5wcxqlZp1PX
BytqEeijjnE2rwxvQUpVCIhSCXZfBU4bbuuayW5jxgencXaESOp8SS+FROucmrRnoNFVM7yPm/F+
OQA/GnbDAZrPZJlt5teW3EzVitb2bzV52O2etlK5JwG7gUZgwRz+9XV/l7KFG6oOOsnyNRLCxMxD
vg5dl/r6KqFQIdXHXds11GaObFOKRnr87rRvF39cSt+E5y6NH9uaR4J2RLty2FP/0OU7FS4FjrRf
bRPOqIaN2WO47VLDlq9Ic4HxG542xZ9H+JTaey/AOBJPknyUDu3dyKdb+yMtn+AtsyLYuiHWvtvE
GQqvNEsvGe0eOLOa3O861l5Lu1idObV1j/9yD6ja6fgsnD7VbBgBSI5YeF2EJGAGrCcvnf/2NGpK
hKDQzYL3DHxhjh4DOZexZ+hNwmFRb531RzTyME241232kLazP8yzS3WyRhSUIOqxqgSVYAvJb35W
FsSRVOkrr2XmpyZdFMe1CCYCgzLCUY1yIM1kTVSUZcQ7HlCyJpfB5E7leE/djbuj0SQbE9eLnoJS
0VUaQPLlbjyrSv+sIff+akb1hIjvDryO/N9PlAkDRRmS7E2X+bvZF2daDL8eZ18eE6+D1rpixHJb
K96VC4Sd23rd70rfrtItb/tQv6ynLHIzgB3LCAy5diWgw25l40Rud8q3Pii2bE5+cuFJT18WVXz9
UHbdG733x3+OFcWCMaHWuaosdxuRec0pw0o3BroEuv23eTyHPiWMigoeJQIXgNo3SA4vBgdfYYeZ
ildKKdxEUd4kYX2mB7oI+fSsapWzQAyX2fYizMqL4Fby4gj3v2penq3msOfefLMivXhoGJUA7CbY
xj7of7QHM7XF4Or0sTLe+vh7Vm4ET9jrXtpPKboXVEbRYpiM9lm4P6O7aJwWPHWx3bhQ5KgjYFgD
+M3kF/nqWtk9/1E4kthcts6uRZwp99nZx9G2wvG0WbqztE/Z2YLDTaXdlXuULGPlaS/dyLqv9KCT
MD2TA1i7VcnidmoX6En7VvbluzSKcWUldtqlP2TReDey9b0QbtoSK8tLmleXcvgSN/grly3TwC9G
jXaEhSPlH6shMknmeko3XR2f+gEKeOs8dTwzfteVxf6mGWEVECb/8liWwDDp5pO4MFG4pv19Popb
fyiXqXGWkXNdH2yMTB4X21DcvfiQvoFJWXpz2Iv1jDaoAxLE1zd0P9PWzcab4G+fm35mzoqq5Hsf
F/foflrN22NXr7yeJwZzalurBqsEWXWdSY1rJudhcWPxN6euliv0oIB7WLwgMA3DTb9Mr9c6Xx+v
Inj/1op+gplGy2hubAnJUWcf5l+j+mUtTijI+em481SuM9SE4MnPE4WmRR0j4Eds7G9cUH350TGG
1cZrs4uoPFruWPgOeSHQnvD+PRLFE3KHXA2IWxadcv2dLWIIvg1+pol+Pf3B/BAa2/2YPUvAXLm8
NENvHwRtHhsCy9vCDqAZVDo/C4O3Q57PBxokWqA2ezZVH8QNeE6kPIgdMz+axo9lpQCkMz2CetH7
6tq/T1b1aZj95ywlH/L8rOzbyVLJnw7MungRjeoZt/xTVqi3Np2ukE7SdJ4KVB6bHlOeH+YA01bp
lNw+tVVHyNW4jI8opUhHfttwJk/ftVbRlvOQlHPYFSlORVYLHYFKLyqVTpH4xVHfG5Gbt2D9ZeNn
id/PP2daQ8pM507C6/62t/GWuYLgo++GXNi9lGSy/Uoxaw8RpsaG8NvQGQzoDKrWhPLuos1vUq/I
3qZHgNnZEFiEl0C0femiYR+7Fshad0/RRLApCK9PagMTXa36vHbIilvxVIpCLO7tpWpt4SS9i+rG
2+7meDjl9pbgnxDm6by94xQ+90t71sctzlO8prmHGivrEUlJW3AItbMW8lnNgnQV6NfmEyufIuws
4464pQzUWg6OvgnJMFXL5Z1UwFOiHXHpqiXS7D5Oh/K8VVfdrINBX+0aOS9mK+AsM1CNKpzMLqyT
KSylNVz6t6IM/so5XEQ/Q4bJcbY5DE0SKJygkhEsXQWX7W2ZXt20rbtl5TsGulejPXeL9lwrrSMq
CHYBf1fkfp/N7HK1uvK33h/+YxLr1jD1U0E8H81xTm9reByAQEoeqY+GsdHDPZPDZRrDmVMw3VSo
HzMwvQXFQ0dnYSHC7OksVEba77VF0/jZxn2bnbbsPUGcKSTcHwi0KRgMdUSiu1Ikcm0Kh9KTg0XO
ZR42GiP/gkV1UyIS45TvnNZpRmmlJe5jdMuU3i3kzW3Bgx9DyHuLIniCLlUQaHrbPaOlsUI+wayM
6BD9qSSqWtIByGPtkZnff4jNVd/DCuvxb7oFpQGtmW1L9L/HzN+R0ihD4iyf3cgRrQtutn8IRuPU
K3au5waR+3DEpidFOYMFR+E6IP1RbiXIs2OReDLEyZJ4A1KdLuOHqo/waOCPvwy3NBJ3Syl/qLZf
pfpZ34dARxaXWOienaz/qfJShYnOB7Yx4ytr0ovc1O5BVXzvaW0AytHzsjbNY6uWS5EC2FfMv+Ss
rLyVreUiAzQ8IHPpQXayQXfFlLvavD3lcqCRO6V5BNSILTEWZFqEKeg+OLHX7DW3lqvYJghrf1ui
q+u1L6vxXn+bVhqgXA/GBuof64HWPQmNGerSqynADOVM5Riyb9XZMCJzfC5Gb+kuH7OjiCSmSBoa
oSYojz0YPSZfiO3J19LhlGpxVpmhq4y9veqVu3RPqSaiSsmem903O+eYet/ANoLjmyfcgGGwNbQ9
0vajXw2nr9ZA51ep7oHIr2KFNW7WgMbCLMOs3L0j0xzNLG+pzrRnQgnIJ1Z6nRILWSBdNjqzn+w9
RXIieVyjtl3cuXETcrjSX81ZqZDNy3s81EmcNe25B2J+kouoOU+7L58qY4qVQYxFp2YwN8nzfE1w
VbDuHQofwWmrBTPx/sW6O5ikAzzOgUzN0ON9GPimaMQhg+WLSUGj7LQjLNdOk/q3y2A8cgt6ogjn
vAp1tQl7jZ62dz60D3W3W7KCURPWAeqc3NzJNRyd2kJlPvJsNPYyr0+i1L6gUnq15uJ9FJzh0qbn
l5ZpPE4mwR8ZyePBuPdW7ki6MzEuTmZyqpfrNCAjqJAkq7Zjpi32hPpJjyUEUz97aXUm5Eo9pV1E
uQyROdtLl9CO0YP9QR8EkbBE0LrWaHgN/ETmtetw+7vTchiBsCLSyQeC+A09C0ec4SbmD6opWwFY
tqclvdtd+p0YyPpLoTUvoUUn4d/4fMJKHKkISlWi0bh8kRGVC0+Not1dNBUKzCgaZjQcRb4HZUPM
WNUFu9nYU071l3xh3l6HLdARZzkueQwXSAGxyiJUhGFmJdh55kA0fPF5afqArQi+PhSBNchoO7xO
P4KEm0kOwjlxRKBF3AtZ/r7xwJv5iMJf8HrDFnUG0a2lFf47LFQmqhGWdi/pv4Z9e8Rd6pdRrGI5
Lc4VulBcdZfkgn2ECif1H+XcPsYgJ06s+/L7m2RGu35Uj8kt+gr0hMt16dx+h/5lwO200GXT68hI
hx5NWbSLKyErWYwk3pbkZJ0RCyLGkjxiEDgaAvlZYISfbfAZH5SO/mQzVa+kR+mZvvlHI3E4DYqM
pEs9AYxdYdtcIUf5/EvQenQLy/M8WzdcwHw+CVxTWEUx7NC/tjUBbsgZQqDtZEhNpLFuy8sY/PD6
pWH06EGEsq3wa/p6TmEHUX2BXYmw9AD9diCfaA2qwzzPWnspivkC6ndRPop6fO3AGa6UTU9uY2up
Q/9B0/Zz/Zw1aPCTxhu1CSzxnFUgyk6hCKH8THZ4WNZtOG9r0FurbQynMmOP1yqhd0xQvIPS/Fyd
pvTV3sf+pOynUsjPw9BfFKbCcoxz9MBD2dw1fmIDziU/nuTV1YT0k61kn1Naf46J+LGhVM9scR5c
XOhhUYvhFA0CfY+YBOCVQd/XwURf9iWdDaCuG16Yu6GVjtD8VKQy7pQ7mlx5KWIrKhjWrcitx+Zs
pEIs8FAb2u4Yx+JItXTC5qQkSbDC4i458TEO4pr3b6ksr7s2neVhRyiPqr3/AEhAnDj7NEDp4q9O
aQ+gA7uiBLI6oy2ZvLEG5p5IHWR5fb3GSzeexXKNlUY9MXAKiCWoUiA99N8DHIzYUj7xDeDvQ58p
HYx23W923FwbvtBHMiCEsd8HeBiBrzMOX9yL7L4ZueNmZ2nEU7xxwrU9kK3ii9cFuTfntpYRN4b6
dCYyg3QMY3IeNyCdrfKyMRYWbeZnoNgClPN+kgNk+dGRVafBTVp2a+Sj0+/2x8SpcPyWIgPhTxsy
5WScFVAu+eOeL3zlhez9H1n9XBSePhkh+JI2JqdOJO8gGy9CuJ4KRkmFlBBpuSBoi6shUnTBbxSd
rNDqvju8Q9PKA6q8FmsXJn+0UWVYQFD6cxTOaaqdch0ceyies7Z72T60lyVt7qZgBlpB1MliPq+y
+cK73lb3KT3u9S+3Vfe47bVYJCVzqwunzS4DitfV0zKcWKV0n5fqrvTrbdO0K3fGmfPJBFUvUjXe
XqcjVn/xQIimg+fENVQUhWN6smRieI7oSFScGcptksxIK9ao6sTTIeuxZrvSrZkCrlOTar4V7seC
K3CNTGkBjhnjROm46ujEZHQVonpZlP56fCRpChAlP3Pfy43xNuzWW5FwcKFIg0SP1BPAMOkHVysT
b/PhCFUWqo0VbIocjP0KRhIq/rKhTAPkaVrDT0wSKdDdDILubdgTpIc9we1gz5Lj1exA0sQ0zkch
rnLzXPbyRVGnayOXdrnh4nJemW229mUFVokL0lyI0/BHnJlSzTX82jHKTD2Gma3C99QHvhSuf6R9
uFXN/GStyZOIieoggmJ9ybCHtSM8xH4eFeOxeFb/NNHulFJs7HVcWNppQDOhG3Kkb3nUJuSFlLhG
AS8RU+kV62HN5TVDbKHVdv4m4tvomiySBAlLGlRUhJwjGKEb2M0Ctg56Y7nNwGI1kMtaB7UELAc6
sOXPPz0+wMQt8MBqxRO23Gdaq2rSb6WDIa4+AA6jYNlRexZPqST7e/ZOPrpXZu/7p874PBAn8kti
h1hlpt7EkglVwFqrdz5xBn5HaZYFtGOzrX7vkyszo+7CGsnogPQ5TNUmIAaFzBOf9ayOVt9H9Qja
fnc6WmVs4/ay6rBUu7tL79Vu4/bt+5M6hwnttFDASdQ82RdBhcmveS8dbtZwhfuVYR4McN5nZApo
IWKLIpr0Qb0whyaemkkXWflOzUjEQwUAinL8edHjsWnuHRIQYqvAeJ5ZbfO89M7DT2GUjFMHw8UQ
blYL+lqfpCe437aIpEB90Sde92hC0imdoRrtDqkHwKxUhDqAEDGrB5peZL8aWjbl1vxdgIyK9/kz
WQZPmjTPeBP2y7FuzvG0G4u7nBDiC0o487hc5NeGgVv40+QHXsrtpr4cxuqtBiWYaAokiplQ+yiM
WzTnJZCT1H6bCTx92YFQzFE+8Ew6ALFNOj8yWhxF0W4IP9x+Kzyp3G/pd/pdlNodo/m9gvLpWvF6
ZQrb6ghi2O5b0+7TMtyVLWDrxbGFY4mTKTXpm9SI6PFJ9xlK5wjbYdOhknBadYq0xkAtOzmGRkeK
3EJF459gGetN5HY/2kZ+GczuNZ+018KsEVqSRvUhzvsZqu9YFb+T63NGgoQQzOfSkkNyP3ERA9ph
se6LXyhsnAGyddIBRyXFZ3OdmvubrHhrFpel5llKfiHV6JIiS9MFe1NvCrLyNRUjc2gjZihuUyO1
xV1EGKX7+cVigl163VejzG1xq03DQrs1P9dtem/fDsV8T+7PDVwfaYEyAuG8txNssB9LvJbFu1p4
S5s80Wzci6G+ZMbPWtwveerMPxPQk/1t/in26VOta8+N3//s6+JkmOtpDGb8NKoIuote6yUrBHfv
GfnsTTu8+U/j89uB1B1p5t7W1OueI6+8HYAMeqRIoAX8GsTplNyXQT2r2nIWdJn/Y09Y3nIsbx3S
f6RmJ3aa4zyylyKLiq8asg+vWG1PcYbMmxwjm4Qn7OBmEqpwAjLlZhOn8M++YrZobHy0vHy0PmKf
XTWSpr9dLA+i01t/hZVZ8VHMR77XX8UPDTQjd3RXmhFvLrt4TTvzrKhxj4Ssgtlez3oiXmSIxLa1
oQyGoT5LQReKd+2aA4opgmqna3pFA/kpdo9aOvtiJH9XcAKEmtDfcGB3vEu33RQvZyLUF/ZUt7ZK
Nx73vw+Vd1OyrbdM2iKGvdNalHFPoORDwAtwN9i/W43r2itehT6jwMKZpK4tWeN9/73BEm7ImXlY
95tF5HEBnqmJSOTRDOloaiu/NIOiICWnTE5jPp02/c+CK0h1CmG7NJ9k+TD/QfPZWRY3SXHtFXAa
RlDccYBZ17GnIyzsxlcWe0gbV/5V6B7g6p3lVe3q9N1CtkgTF6lbMpDR6osHBsmfE9yyIUU4WU+5
jYO2jgXRil9rBKGpPZW9q69DZMlS9Dig5tw69V9sIJDruCrQFJEEIKnXFlk7UkEM8VGPk/owhMhI
jkj6HH+YoMfaZ5dPryqPQL6V7qxNT/ug39C6aS1SZDQAqLwOR2xdC0knIF3/VS5/0sRVs85rvxjF
kgQlr3prMGE8PMDVUAXJgKL4m5qu1uhjmhu7X2zBhBpC4mMFe106uuXqzIusdGqeUxU0NxhD4z4I
zRWEfzSkgL/K3rqy9Gsk7eTVQMf3fRACwrAI0Euc7DKquaNFFWEpozdrl1xdwWrgX2lgHSTnfs2C
kHg8fotfNVFVGdLuvXpfRX6c0h0UMawlXHW2CURSXE1+vEM+Y9LzoF/sps/P9XLE6eEKTfHGypUX
UvSVQjrRU7mDpNnHtNj5V14cPrKZMS2DJPkAACnl5ELZJLDLfTT8jGNQDyzxcenjk/Jvgkzn0ntE
0Pqt1T9YkUvfITRrn6f6meCGpz4bbsDy+DRgNDMn09e412wNHffYKmejj4rceELz8lydoZqXD0lP
XkbrugvCq14ab7vhWuscFt0WSvyq5T0k+sSsH/Q4llggiMIaQtNowvFXt29ERnQBOuRAwZgggyOJ
eE+3TaO5+NqQJkvnQcYFmIi86ghSynDc9K6wHu7RGG6D0mh01gBOUpHVs9Ivz11Sv4rN9sZEkmuG
LxgIZhTJz/FlbDx5Xv+HRLNQB9VjQSRSjMlO0VfbaeoUL9pixTgDDnbNt1gOMAUM/Xv5U8ArqeGV
LFOnSqVr6pVreV20IBGeM5civg6xtPzVRtPbwtxWttQ+bFhPvgmtVd/HN4j/bKVyDzjLSrs+LY2t
m/JZieef0zZd1ov1I++FoJXHsHuZnwpuaN0hz9rTzMNTZSy6nK25v6hks2H1yYiTOHDQIZoq0LOX
jXwp3GjE1Pls5ne5kmp6EW7vrqcVoZF1CUNV9bOgEuq+GQs+VRmz6phr/lKVTkpDZG6H6aSW+UGY
zn6eyWVH4pigd4gk4s6cqcO+So4s1qumE1PCxlIEZq0yRr3yWxTf9cRXh5MMcKNN8GpsFt3A13Zi
o8vs9ya+sXqFv/kjFl9d9+PIX5X9qzXfRbQ6TfqZmRzzG2wOwk8r8xWC2EUbznvqXL3uTolhbPY8
GNtFrFdQvg3gdUCNBHv5UD8r5wP/Zp5HM/vSFMk1erYgSztWkaA2VDYTPZrrTAIzL9YpsDQDXDdf
UHH3JxOIi3LS6vlpFGZWGD+VmFDrrI2bYTqZkIzkYL7Qy/u0oEG27Fa4igC2RkNtf1jFtMcHXLiQ
j0LrKm0bLuL6sh3Wi9ir9oKHYbEqaoJ0mbBHChtGcUy9IoLwvBvOpbTfjWltXEUBbz8U41NSN76W
WqWjrQy5gL4Kq0FTOYaKircY0X1pfq9abirLhNExDuYomwjnO1BU57JSewsMmZFy/jS/+xRvEi0C
T+6+9QjP4RsacQkk6STsETM5woMEG/shr8VMe5JutJIP48fM1sjWzWuQtAE96L6p3cuiQe50+SB5
BBwdvrRfMvNa6MRTrOpAnzj//w/i449Jt3fUx1M/R3uS9w45b+4xXhtM9ITXndPkQEcgWcRUQ5bu
5eZQwLo4ExEzdKQzytwrUiv/RLvt5cySWmucEmkzTv9+JxigR5OFZZP+wag8MvbovyrHSrp72+rX
xpjuqtxcJDW5TI8FP1bvV0mCxby6zRN6c1HIxtO/D4ZREL5TnAQ0Wsd46o9puDQYIy8ojQqTsR4d
dr2GI1jBKUfs7uWkmxjq6HRYdqZ1zJEZg+5Wn5b5o+kn2NceU1eemraYKLZdKcl0qquhcaWJwGVW
NYgHNhicuMfV4F9nlfGcpORuqnxrDx9JXmA2MYZCIrvsaEkE4RwnjM9vwT7gVh6eb5SjmNWfVXW5
6WX1u6q/68T4UufXGSVKNYjfVt//EcGAjO49qzeSVPLUzihrkoTkIpiy5EMwt2gdhndJYmeXVFxG
zTx33KQSU6uCbJVMwmL+m3ESbyb+4WbyxbssdF5euIaDsFsvvNzQXLsUMFkxsAHuvUim5dH1zBvw
Ti+8GUbzOxP7D4Yh5cBYcujWL2Iv/5LoVxbmn0zBMNEsetSmMnGh4yRgOu3jcjJ+iYXwlGb5yrCg
u6sE6q8dL0qzxPisuFVkFpkqv9MBdnpOxQWgpH5HsCQRjKunbAfPq/vQg+FKmgMfYq0FBpUO9dXD
dVWwPkKmOSyNAm7C2l/xltJHEMiqDyjsSR/5GDNVcBfiQ6fGOPW7MnLVGtFW8qWK9x46Tu5J05nT
3C3ZX2Wv2epneUOIUsaHOU/yWCqATwkhkKadFIH//jtpWyhqXdu5Y1E979ivfU50rw4PkVwiWtsM
lZDc6uRDzSBFu6XSOmlYzh5/Ii53OAnUYkRUiahCM82Aw3KmvezbFO4S3ZCupaXXjveE+NV+q/pQ
hDQlCGr3ckvIQn3HQjhM7amXua/ycYeFevwxF5NLo1FTjgn03NRM1PsY0VNG+1aQ2pM8Kxf2gbgo
MyavrWooPu3xef/vt0a5TXYGZ5ajodCX7sQ2j8KtW+7ff6/+74OGXcle0WK7+X40p38fqspsToRB
cWyjCqZ17XGBPj6Ultsnkxn9zz+1lsXptlwMm8fn/Pv/R0rVWdBu/XuZvVG00NQEbEO8fFWvFhDu
4xiq5jz696L//kK0DMqVShPw39/FeAyOVO1imLaAHpM1W0iEtfp0HHOJA4IDd8x5xcf3lfwXU+e1
nLoaZOEnUpVyuFUAkcEJ2zeqjYNyznr6+eQzVTN1OGzAGGSFv7tXr7W66jLfoMLS2IwUBRv87Y4F
1VfNEsJMXuyV9c6Eu7o3ddyWCh2O4fouvewSV+9SkbTnXIvGtPt7U6uTnk69/t/v/X1tmH93Elqr
v5//fVwVG3yjRD/x7zUD4ymEepx8kqEUEKZH1gmsgOGM8N1TQnc0bd7EfKLf3fo6aqpPqwbnJceJ
hmuQXOdyVQYr22X4bVXjgLo5iz8g2L6mwvgqUtz3uB9RZ+O4tHq0vgleH4xvP1p8GVA/mykNnex9
oSdvpM2l0aAZmTpcv2M/7XU1tOyuXNwOM5ZFVU55MNxgVdEjqB3UmHmrOal6juBhkIxS0A+npC/2
s/KMrYQewnW6WZU349gio9PGpCkYfGv8HlmpETgk87GS4tOifabzlhOaFRmTPvy6suRtAaFY3rsH
744umDe9TtM6cgpbEOm5ZY5LIjjCPI9OG5nurqfnMo8tHKtR/MJQldgLddQV0pfZGo5VUb9NnUpb
Cz4Q6WCt+/mo+GF6DsNf/JgPRbVs9AhLoT7dz/y7dJAy5i89jvn477SrLtlq05Vc/9AzDTVrlz4N
7DAprDxBv5VmcRYxmBGt35ICFwLtttWQ/sssI8h4Lb32tRrhSH5AS4jU/LxwZc2pcEsMREApPkFk
c4FOuyreCpVjzgiJk21cpIekbA8lfBbTrjqm6SWR3yB1MPjfTGFsFyq42ve4Or4E2ib+Ho9wz14x
+kFCLz+1tXDVyi2wFOKm2Y7y6hbldHNnIL2gexYsC0iv4lwrt0kDKbrBoi4INgt0rFafkMg7ZXzU
YCxFeO8bOvRRDJ+aR0TfuAmjbf9uvI7Bpyy+4WjqpKzpNBoBubmemOR2gC60RE4vHVWAsszRmcqR
MmpXeyxVfgwKcHjJoFQOjkG9a9vklPZOFAG6Yv5jddlTSZJqMoo4azFq6Y8wvbxkTva5gpoH7l+2
6fm7MknYBiE1vnUBOSivYaU4Al6zQvuUzZonpxikBBnrhg2xzM7MzJ0cDXMfr5s+G2V2Fyr1DISr
RUahmBybIy2+trotqbRls+LWIsEOIarQtbVsTJaZlqoBTlwCRPPMT1qg3jdK72CYggGjtKH0YSlx
bQP6m5w8YOMPeYeP8UVU221F1RW3wKEwuvpdHzdgeOGlSvzMuiu6i0F2SzkKaL0oWEvTMBPI8pr+
daZnLMjDXrHuNDH6jGUbA5sKIAuxNNWUSithtjK7RlgcVy/SRAYyX2TpzTOnc5EjsCCvu5HKWK/Z
YO3SUNjJF2WeD0vaHVs3TgASdPJfNNXVW1NmZ2QLtNZeIz13FuqbXgEjKz7a6T4aSAP/yclxfm+b
nZF3R1Ny1cxB8LAPQjgQuR9rDfwNLnJx9vHPZ9oxcdAqz3mCgEK8qtPdGEy3PkpwLQWICAexi7w+
MW29HW0tQXgq/xZT+ag4OsV80XTOLBZZszSd9Niz15Wb3qjeUNAGIMAWZyv7QQMdFHZFj1/LPDBm
yD57C8qApFwA4LBzIm6h0k51CgdI4W1i2yBUabwc+1A6sC46+ndTR05B51UMuIzpplQ2Q+O8rm+f
m8obW5VQRw9gir5Mod7ICQdK1vBRofExw2qBlIAju4jFapYWVGef6q7NYESlt2IoLq3Z2HNIkwmo
IazhSF8EZScEgIdMp0LCEI4vA7YReP1skY/ZLHszOuL6biGCGJNDIIyoxTCM8UwBEsuU4JVUL+Wm
iuStEcNSkkZ9o+BU0s5uJT2sXi93UR9goEa0GKXX2Youo/C06PtUkt5qOseteUNzejO1a5tndgmv
ZmpBUy+yamzCPNjEsFfscv6IoqMciN6MC5SibyvhRc4OQlbvBH14KQsYG3B5VCU9yTExcMK67gU2
qQ+8iWICia1m+BiG7/CVSvKbHJQvuTK9LHdhpWXwh1s+jfdTFOnXgs69qQieoNZHoSxQeQfZTYhC
+pOoBUX61KOdcYJlz3FeHQsK/VOU38pwZwrRQRDEcz4iCr/Ec3gVkTDDdmc0ma3PwFj7tIAtHR7r
7GvONaTmnBbxRNqsPVty/lJCghfIoANpm6a0b9+EsdgP9fAwAXdD5lioW6FPDrCA91L2DhCxirzL
vRBWpMmG2wB45d3oDetzxGSnGMuAWswuqmnuaknwwvXfaNpV/a9luaggThGKHxGudkmmEb/QbYig
G+P3MdALF8lSLWi+5Mb3meZkGHoytjYW0hM0N7K2mzTJr3NiNLQ9VtpYgtltob0N5i0TOLYzQHXY
zfbU7R66Vnqy9Nm3YEQUThmUDkBAzJXO0dSjLeCPW96G/FhPA0CSesAvJMSYP6HjPGu7tDF8+uwM
8bB2dHMlN6PwDgdrS3JvhugsYbEdk/yyyI4IsF0pp5SEiRVxNg8k874SbDPtaJqIf0HU6kvKVN2x
+en6AfhDsC2ZBAjxgeISLz0BanV6bIvgpO6j6gM3RLCMxDalFyQhC8jqYP5TWRN7625NiS+o2Cnh
9wd/m16OabJ4voq6u2h0qPKPDmuzlUOFim6OTgqqv1TymK3kDerXLEPN+AqMZ1XFK/0nblg0Z2cW
NLhZuiPLNCOM56LeBQMMOSW8hMgsxMaPFfy9oB5aPykiZ3mwnHYuCbw3ZdelhVu3Z7zVGZdwmat5
V89+pXxJtYkqCVqCI0JqyFfiBNU+InbbaAtvQtsnEBcCc1vjIFAg62s9yl/y8n+hYPGz7YAZkG6E
N4mGrcHO0Tj+yZ6qSrgUkKIkLF1qiGYkYYOthiMiDNDfGW0f4Q5k2q1gFSX+9E70Dv9JodckrSNO
EMpZV6VI8OFu1LVyHCdytl6GvdQ5MxOlsZ1NMEwRqpOITnwM7hFT0PvfhMF9q9DEU0rx1ZLfUJVJ
WB6osorw2J2+DH69Kz50Xh4P8ByE+TrJOjsXRzYoK5em0/yFODphxwqrk9UV/yZbsk5q1UD6fQL1
iomzxSI5LT6hvequFKpMPnaA1ax5vfQxKd+a0iHX0pgEASJbfs/SRyO/Bf0/CQQktc7LV6tDKJL2
zGTY0AWVDbjK5WwXcCYimL0mgxo+RJbg8kx7umwAuKnkEqjpmH/po7cef7n8mrRH3V5F9bAwpEPT
X0eRL2TuxNNUGfSjH5l0lK34qDQTygxb5ZfMWnb6GcwF87APEwtK5hk48SPjEA8f8SNFXYPqBgvV
dpso5yGf3VKjnKhczO5iluDUMWV6m9FI9CGxozs9OrSI0FvZJKelIgFKBp4Iz9qMycYVxNuMU+5s
hXhjQQ8yDKccVcekC0NXhpkDHXmBBft6SliTf6oCIx7LdEVpAe3AnwSivpFj8CS1TwyDg4CKwySO
uIDpFkErxVnKDA5hqODJH9kW1KJRa1wNowNJ0ewuzA4t7jXtYaxwMoioLD0J4TEkZAsL4Lao4X5M
DkkirF5E2jW06VQzEAhm7NGXtpmA5piPQj9R/0w6/DDyhAvtp0BJu74/go8pL55lLT2aDGjhOEdM
uB5Xpoe13y7m/4yLr6WLLfhaxxnHvICx3gd8ksn/q2UNxjqQV/McgxN4t9PgdWAYGVII2Xwpcy4S
rCay6rUKLV9A9UG3MrabrtuY5qbArkfW94kS+bJibRd4CXBAu+4yxoqbKSgIenKjwBVbLGhDX8Tr
UQUdNJObHL/o3hgcLJrpL4kxIq3H748ENGogpXiMLXGE3qcsGHqRVo+n0juk3RDV5rYqXw1sFGZy
RdV4gasXIm5LmhCbHViSpIyjgOEBRX7lCPJXmr1Tw29aLCdbEaV4fCnRXMCO32Xdhzh2dAkkuvOu
2OV72Bn2Otyv0a65jKojQ3c1Hc0Ji9x2dEYTH75pyyiUnQijXBDhDjbbhqZbXW3lNtnH6mZGYlGY
lzY191xdpidEX6GEYIZwl7AojV86/lD4ZgwFyl/DU62DgnuRIjNQBm+hxWZZVPsG5vU5hlZSjYkv
ThcLzQZmD37U01DxyShYdCuW4CIsN0350q/N6ui1l141qXWzaQ94sZXyZleiN5ihvLPRKoxR2tSG
h0jVTom/orIDfHPS/jdImTZY+Dr0gD5AsenkanWbIAXAKBLCr777qYfEZr/Cyo/r0VdkZ2WjB9IO
bc2iLn6UjysPF3KFt5BYrwFnjQEzcoNF/tHhgfYTxtjMhgzTfRD0nDHTxdUaVIiho5ZvE/bM5mVu
Ho301iCHsUsTUj4kR2hofEVaY89Kt0NebBVhWHuOkkeo7ODxpNW9wWvHgv5qse8qYPZKYH4PZKPe
OmSgciG2gSSgUowbGRpcRAEfsP0HMLtKxAJDxpYjxt0Xp+hd0F5j4T0VJS+nQzWsDKfNDISsVxOD
e0pfUtECwZdj3ZHjHs02kVjcRNOwSdG4dMZ2QA0JZTjp1Y2su9XohMjmaCFKZu2EEPOS4dYJNmdF
fRgRDn7o3CVeTU845rIIFlKl7Gq0zbnHDGUYNjJUA9M4Y3uq5t8QhtPuEsfTeYqvC050nFUKxkpZ
jKfNsZOfF2yKNFDyykbw0Kc0dMIPHDxpn2GFK1g/qF4NlCMPKy/AHL0F7lhZunoAi1WE3Jo6MqLo
gDVUi98Cj+ZeZsR703J7lSmQdMpkqToniTtOmd9Eb3TrbMwFXAUfz7i+Z5DS5Crao3RpFrb8qU3f
TXw6xOhCc2T9haj7GIRtvBrCYVqyUGRCh6DYhwgRteIWU6BApdwUwfAwD5ozt6ZnXFXFIYxlu0dE
sGpO1is6hJSIv5ZTzuQ6586cPEjcbyxWGAvhcWBjbpgoE9bbnoQHgITHhlt78ARrB40EI5JCcpTO
Q6coIZxjaVHmDq7UETKuOX7OlaM89xmkrHdx8qzyZGArGmy4NuFSC+avyCKksSpBtYnTjsTjpBCp
4uaACsR60SKCNPQDUH8YpTeQ0VZMqds3KIxk8THe2/EnUp9VmjcJ5bsweL7aCxjDvYn07nsgRExY
8+xSatipGAD0L6p+6ZXJoyKLNP0cCy+JDM6jUUsq2BBDImqveHaFZfoM90nWoFWN3oQlRoxVLpL0
vF18XKKkBLw1r+ltSbsaC+4+wuN3yBEEhHTUZSzXtkFfImrAmUNMcYzFacwNFQWTeXgIjWpW+7HN
6r2RJJ951FJksU718BnG9e7v0d+dOQhe0+UwpChHD0BIii+LI4VeIbyh84G5N8HtqpdaPElTKJ7M
UFBdLdRn5+/p3w8GzhCMkgHy8rA5CGOakT7mYbmrUU5GIidAUgjpHp918TVGSkF3oH5pFwmf/r6T
XoVcmKADIm7Pal16lTk8DPJqMD9Zh3/lWl2duzzJqXDbatyDe9OOOMjAr1cxqmvBlunEhWqNOZJu
tjRyDVvKxGqvWXG1l6em2ovr3UD4yRiCwZgDRcc0q8IRq5EnDIzjqtxHVppk9t9DqYGbN+T6OgCs
FLCH+a5Dw5mVc5oU40XJl4+h15AwhmJ3LXGfcOagJpwVYDRdTDctSwX4oW3Wwh4QrvTyTTAUVKPa
0gzXvztJEJ9h5UQHPJ3/9yUuoNBpS/76rHiIJV52YTdem0wdr2ZiMIVYBIpdX5JlrKDEimwbI8/p
mmpgxmEfFtjLpzRnGi6S+Q8JRhJLMqUzXgtgTOdcRMsgiPqPLvWF16/IsP4HOP89FJs82xv4cfEy
VLVi//co0N9Chq7BMEzFhUtkxcCNDhDZlEtczlHB/r2WGHm2G1oarIYWkZrDrd1nYsnDGsuKRJRD
X5NmYyuyPlr5lO/LEW3731bKUnEeZl3eiOs2J0o1bGYZi9D1GaPTJL+Vz0V5//uFGoE0ZA2W8sCM
Sa117WiwX3d/PyxqnT836hCnScKyEVY0OxOg7aWTcv378L+7boXF/x6FInbcHSQq52+TsgTpekcl
tSSB0xeyQtbJlv7dhRg0aGqU+H/f9Hf33xbkOJLZkhy+dmPw+G8L/n66/O37RY5g3GRK8f8+6u/z
0sb87hso20FasdF/21qZ4V2R8e0acoxDvP/7clhpd8sCN8dN3lSfE2vDbVChuO7H8thoW6hFceSX
6VkcfSZlLJQI406iSMY4jowXV/H2EuT/ZP0o4ojb79rCmcVDLeyIEZPhVMleF24NLg/Z9gtOcl7v
mvyglicoSWr4psduGZDDbMoOXiJ0aF/BCbyHT0ntjEsayjtnpHhBUD6hy/PE0aHuLUN/xixPwrNl
T+eBvnilAHwjdPeDztWZ7vCJzeyyshQMyYGXIAF/6Q6+AzgSjvTfO0d/i9DxZbRTWMZphDrUWnOM
KspJRYcHBhFmsTNIWVc9djrJxnAMQzQsTBtKXBzrQT0kx5I8LF0z7FAtXKvcenRozwkFLTB7/k41
XMLIljZXen1RBBK8Fd6Se3EAzKWgomTgxhR5dFmG7Om9O6q20dnSY72i7+Fn+xpcuw5mtoPHb4iv
Bz0hpgviQzy7kQgcSxVAocoET1t56hhT+s9occazodmljPa+z+LGshxw5QS6JJxH1D2AybyZo0KF
QzeMsqJ3xq8a1egXoPnIkHXq0xkUEv4aBmgufcMx3PZYdEFf1d9rWmLwfmD7rEohm/kd5kxD+Xts
94uKImlvNSgtnrD/xfQ2AdzCOFC8NRKVmj+uXvUcUWDNbYIzwHgvrYuA7SKSD5nNRhRGZe1w1bC5
8Fn4W0rSzgBB1EaHAQzSPJAL7IvZr/Hwiv02QmeJRQAmZGiKXAxtDCqFFwPbHWmzHowE1BsJ7D5M
zov0Su8OxQZGu2lywLJ6da1mzwRuXR4T1vH1jPKDYSdIXma9qKFfYEWkw6/weFCpFwN1SgsFJIPB
RXtdEvQtdZRnMEUBayKU0ShNxgymZYVfNn+BBfmUzKK4TPN5wS45QQ/sx+W5h6BkXRRjp6lfLZaY
ES6GDEOEI8ccOiwmaTClz0x4wYhuWJEPGxF9xDyQX+SGTItsui3DQEw6RA7jmWO7xt8Y+DpCOeow
4kDhCP4yJgTutflJ7kTp3q9DQ+pfvmHOvVraCpId/1sszLxcsgueRY1LRV8vfm4wQxH9KdUtFQE6
MtecHRrTMk0dTj5vyVZkAQGtZKOWghkFoBMiy84cBVwCzenadnHYHMSCMaqqGY2NrWLMzIcGXsSE
Evx9pe36ZaPbMo8R2CPYl9UbTkehftBvynzOMhaf9ZvYeUAu9XwRpCPfwAZbqyoFMcJWbDZsIVvL
gDmwVywd+CQmnwDjkIMJlg1DpIfUUcDxdv+7Le2uXDxkDQX9rQi/JeShTpTDtcI3cWOm+15jDuIW
u41Yt5lfXOMtt5qfFOEWmmMr7/khfpFa60WR19A4SXahfAMgymA/CFcFcyuUT8lx0L5S+WOJnqps
w4dwOJqIPUUzxeN7hoZ6xce9V152cgER1jfwUohwykHwyq70dFw6GPsA59g8zQ2umWfLPE14xk1n
VdzHv8BgiMX/zgkJek99WugmlGctODXLeWaMgoCJA2XyHjMfk5kxkGNwkoBn3mzwU6IGEbluDb+Z
zyexfWKkyDKfteolUfDmAgjYG+zQ6ESHtO2PUbSd+yOowWpwDnbR+lTQUkz7BaEGQWVrCds1Ky98
DRKi5IgBKt8rvpJytKFSqGhBli4dT4KqoDmIvwEhCt2B3adhu4VNK6xEBsRB7XONxFXRSzEAiXvD
npB0w1eNt5J+LCApaU7FdQx3R3FzcPvZjn/xIkCk/qV96b8SmIrmDQGD4DYz5eew7QYUbg4bSVuE
SSq6tB0p2YttoXkR3TMO8L/+LP5gvUDTuIkoJwkIBFHboNBh+Cf8XKTkjN7AS8LwiDJTd07G7ym9
aaCVf4FGSV4YgiOkt3G8Se1BDH3CIeQQckeYwoVdfzLGfHyqKppPNn3AKCOJZnvWr4M0PP7wL89Q
MYNI4VRo/YUdQrn6o9a2qtotQjBa2FcVnBCyDJCMDXj49/sttOXRo6EFWW7+MR7pJ6RkPg+Hkx+i
HdKH9jT+ZPDSIDZjPfUgkkBsIAjewU/KkKqJ7jSMMzv/NB4jZMli/TrudZXCBDnOGiIZuosC+h8t
tFJ0qORi3EFjhFMuc1HMhcm0bkbopiToNrq8LTofrhhnSq9jJ+al3YaSW8Lm4xuHqIR+Jm7QqCNo
zPykdPAmhkVh9bUL56054Mrj6c1nZL2Y0ICxIkQdrZ26wKXrLQAtLi7DJbLC1h7iq/wjTrAFYJ24
xUfzvQTUWWDaTovpAgUUfhJ8J7LwIXUiGdoKcjyonPulQeKHscUWpCLUr1rGUNWDyQDVZDss7lTt
Vdb+CS9i30hvg/zaj7c53JugNslFZTQB7hcLKiS/JbNIzgnEVTqp6HyhICr4pm4alAMtnpwIdpDn
4ynk5gKunh7kegmRlbpduWEmzkou5G+dJEHntCequ5wy6U/wkaDpVqGBwSoFRsaSxS5PWLouMd5I
+0J8qjCgyG75dFOaewbha/DWrGz0RfUsaaecU0ZMDsr6V0ElZlqrm1Wugq5LPjBlC3kJI6607crn
JAdCSdIdJnVHKmsV+K5vuK1f1Lt84zzusKoOIaOmLuyuqHInfxAOQ8K0Y5+skINBcsLBgCnawNf6
iW88GUcfGmCh+viZ6eE+YghJ79IOUx7tK8ecWycgst1yZqHY57/muXle2wDkNJx7pcNsgDr1TEqQ
Nb3bssur1ikAsjHiYKCYspvYWwoze+lak4s58AlT88iGS8H6p9LQgpylxZuc/Qo7T78KgcNOSmRP
qvZZ+xxOt2k+InVyqXrJC1sZkveGJJaRaotwwD5GMm/8yWxKqjHuxVEkh7OFHZIJTqjB23GaYM0r
MeZqhg3nbKna04MNaOYju8VSfM4spsoO6QsOcNbyFEf7mGwx3RZMQzGJY1tJOPCeeDyhO4X6TDcR
HodOntGfjR6y5JXjh6WcbhyL7EbmEZnMMnqqhMM8nHhR73DI87P5qMG6wAxdONAh5rRV2kOG01Di
pq+UP2xRV+25L8cdRiPMrOLQRgzeSVyLIRqqy++MzmRuWhpy2DCV/ggsiw96fCmWp7Z6tYIDnJZS
Pffa1ew/6L7ynk7fT8UOHtwIaZ4RWxwVFV0rAniaxo7aucNj6Oz6lH6yjvTQ+WSP1UWDx03tuNc/
aD3y7j7BfM8WQWPX+cXOWiH0Pikb6SsYNfImZTpiDVUV69CK/6ZadLRUUdkC5Qdux1gq7KdpMzgA
b5yZ2H9h2pmOtEAxj9skGDdwRZNzQ4rhYBFfvrWSLMZj/6jsn9oeRHAwjMRJCmGuuHnqpem6j7gW
uSIzigcIhJX3xEfF4OP/XZ6YJbBqlg59FU4YLq9wsoOVUrVl9ZJZHOgGlJtZPcsGkpidhNq+cABR
xQQwAJKoA/JDDVB+kYgjiEBzQ84NVwH+Tc+EFsY88BvYmKouZVMRgDS4ZvEqWMCvR4G22AiYcuqk
fyUA9zohze3/kleIQuzz6bHciwuD3jbjufsersMu+tB/jXeD9BAuCIJh9E7TgfhXKEeGG0FnIyLi
mMEb1Jrdit0BLVI7+0Bc99Z8EI1gPjadE9f4JjnAxAuzUTIvog3HoX1l8WYWI1/MIQ0qO3twLKvE
kXufioP6ZsSJEys0/KCKdQnkRx0uJnByB79TTxgqa7LPfTh4M4izQRLnMe5jQOsyuyTuEFwpVKx/
WeTMxE1mIk8efo1QX1rJZZ5sA+RX4qFpt1/a53yBD1NoNqaP9DJt+SX5hcLA70036bM4ZHflCU8q
pskXj+LBI+ZJxOWGwomqAKsGDg7LM7deA3yBQOA0lssMMgqKAuVD7LY17Am6qABRni473Cqf0VKc
7tiRUn5SSgg4xMA+stAPwHiwzW/zG494xG7auTkgzivu3PF04NCr7iqCEx02YAGAxq8BR9XcDk/G
mSlIOyYJXLtH+sOJFzJRwKRf78QMTuFaqZlUZQcfkUuWwhVV/3AIiOFECQ5HXyJQJqnBp8sBe7eh
WSgElXCNI6x0feph3o975Kn+zBB4Q0mq14DMvGsiKQEfpxW95qK15Z8MUhBgX0jS6FQ0pRkxT6mM
6UblFrKzpiN4CHND9FfYtKYoe5aUtZsS0eGpcefq56bd0xtlbP/D4C0SGT6OXYLu5ke6J8/LHZ5K
fKt/ElidDA97pY8JIb+68wSCL5ImyrZ1OeDcpmk2rkvDf68H31AB9lzCKLwS2Lm8k6xm3R39T7sl
qX1ew+DkMH+D7WGzI0d1gr34Bj8Yt6ACCf7vcIyu7RvtPZrASb72fcfcpWZoqLFUZ6DMiqmAwXTc
DA3rmVFjNSmgi8wDj43Qp57aRiRugAmjzfLAFBf87Tn3aCnm7xTX1ew0mi1MtoDnF2yxX0ZN+uPH
gHNKy3wsuwW0IJf7CF6Sh84Uc4YW2/p39pg/kGp+my8shdTzCc/1b7g8ytM6DYpTOWFkh13RgkSj
Qy7EBoNaMNmyQdeCRwbFsQPhcTHI+BlRaoeKI0q2GLp4TziyZGuf6gVE8gLHnEo7cgPQCdr7EIFo
BZU0Ve1It5dfT/+CO3ICetsxS/siX6ZbeESsdedrIfy0H+YRtJAd+zteUX3tgDLu4hVxx1N2zxjS
Af3YZsrTajzgRCSiWJIn618ICYZowI+/5e/lKX/XPsEeQO/QdEWQjW0jg3gAVYFRPjJjy2zj0/gE
oMD7WsLQgOTxJLEhgV/44k59MV+0p+ow+OZOODcP62xeB3+X/pirOjf/ITlIf6xz/KqiS7/HP8Od
7Apx03oJoWFZ13Hy3tfhPtzNq3AWnsxdesI79tzccRki+wdqRngIxYhYRc+qufOjR/yDYt1pHvpH
+BOfqodxVuAuArSsh4sjOhZED5eVm0HNDPUDmWExG6lYWsrR9djhMoYha2asrwCQwQ9l1V9zRAY7
s+QnTMpBxG/zzl6BuL1T8EJjEaLgoRUJ1wMshOVg8CT9NjBgT6NjxnAU1EmbBbdS8lG8aOttaBwR
6cF0GqhfpPUYVHeOAuwrliuWa1yF+IsI/iy/mLzwPjJsCE9E5T80RMWjCtUYv4EhI9cXK4WJrpor
el0xYLFtFdfcmifj2TToqXr0TbCpnzhwOGpwjheEGxaXVXaPTym38pcynxm9wP0gImDtJlILRvl6
vAy8AEgA/rCyH96BJwAq6CmXv5S4fEwFM5Cu8uzknAnPwT/xs+Xg9PgebsyCkgVg0dZfl0vwGnEG
U5ACD//WMIf+bjxr3sc9HnJO62VHPhcIIx9XPKSE5LjW0DPnHt/4NryzeRIuBURKdD2RQ/dqeZe+
GK6qazYOoWwlEAmoxH/ABY9BSZIGbMwFvAFGGRREM3b6b/5daXCcv+/t21w7Eq68oDO/1bW5Ug2y
crafLMI0PG8sYX8riD081oITFIh2MKomsDnkqx+cbqs3o1MRXCmXYcc/QtY6qrwOVzCbWHpnDbKI
Zz88TU+cmIVTJ0yxcrn0WEAJM4qIaZNtYZNWregYgVkEDuxWRJCzj5wkhnVO06DaYg1HlpIiB8Ce
Ej3gN7GJsIhMi5N1/mZBqzR6t04XESlwwXDWxzTaCIw6Jt7YSBOxV0WB5eFnkGAESj5B2vM9XomZ
RNGpWV8FeOTNhHcesxGc1bFg05sHt6NeKkkRH8lDgXYuOqyXdEO26cn8mA5CaDMr+czCH+zM63RY
DuAqh/nVuht360HgYrVvLvXNuguP5iJSW4yn5rl61u75jap4fG1PsRfvKUs2k8/a8KRf4xPkynN1
D0/ih3KuDFt4k57+0NPlafxgqVOepKfGD17WXhBR/CF+0HI9h6/xazRsQGLJ8Fg51ryWDJX4TEuI
Mbn5T/5Kf2CLou1O9KVCJwwT54hTFEmsO9HzdBgepLbdfT2MLGKWp1/VHcs/ODPUEapYyImIJyh0
QM85At40uywYyZ3dMoFpMpINoeVf5sBqmzJYK/EivAUxlow2PAUdlrQ9T3kP99lj/c9kfAF8M0Z+
UBwNHvQGJNtZ5fEitwlHFsslNWJFIzlhC+A38VH/vchPSaF4TMpkQTRamQAuc/1Ww/B+ndE1CvwK
XNt19Sd8g55Ud05qlaUSpVRGBp/bzYM7ABZOYTAWwevuLLDsgnUHPsxrzgq8YvbEVnbXQpbOysMe
e9Qn6b48yHL+rpr6J1jfejKvILd8IIuZeVU/VmbBa3dgvWaJ00I7+A6+qSZI1QhJ2GSz4UXprqv0
B+A4cTKFygUTTyFV2JjWPioOdeMThEpy4swZVc8Crv8HCQcXrRFonPkzJuiUPbCKNLb5Vf2LX4Sb
+WydojfJQDIC7H20Brf+aj8YvrOWqi5tgPVcbpyBq8vAW4FUhi00v7nYucbZTP2DvcFlvYYtlQY4
Q9FYFsLPeK/5JWZwtvAYAXj+Ejb5R31laB4mvWdIh+O/4cVkrHn91Lw01/Gpv6E62QNnaff5p7qk
+3ob7+tXwh2fGrCTdvGJSUdnzif5xSIxHxFuriJqEhdAsjWbIHenAluJ85bGuGc7BrXEDaC8WMG9
NnfsiHLlKSdkS6DCks2umgF5S9uA1EBng0HFXOezP04U1i69OCxhkVRx/Vvzif1NvzoRcGx2Gfoz
AXRTm4CmJj5xn29GbI7kAD7RW5lt2ON8DXpRlhUQ5Nw1iAFH81m62eozqQc2pauVlDNemXwBHAi/
k6iEuRm1Bvsa6hGuIpyxLCsBpl2uImN2sK9yTN1gZm4Iw4a1rkcoXJSzcs4eveGVBOD4QqkSdTgA
Yzu0nj2RgovFrqTmFHwUmIRYJiwQMUsW2vQkKfxoB65D9sqNgi/CWrfYcZzDU6muDRqyHlI8rjku
IO45Fbm26B2QM5AOcrFzNYsVwRMphcMqxOPqgCfCK9cQRBQSqebeHaoHeczrf+nN63SnBqACpgyg
BuV+4fogTv91jOoTa88JIzq/X4W03TMhB8jsFTv8DcHWH14gNnIrLVhLbvDbnrtddZ127ZN2tA7T
c/BGXHPjfXIBlVEe1A3pbf2sej9czH/xgTHsO5zS36prsM+uJb8tegigHTg8QW1jwWL4gM/e6qkC
CDmrdpMyX8TFKIHUgeURbIv49ZldlMP4Wl2ay/haXNLP7Jn5FKfwVv6LnzCibxhlCSuLJ+2/Il/j
KVg+VjadbAeNLb3n/5Ah0N8gc68oiWam8bojhrYQ2BkfoNk6k3+g/tDgAKxnFglhno/4Vb74R6N/
QPckx0udKvIQ3JKXAp+c33q1y6FaDkZXLOCQubgug5eRsgCnUhe4k7WFcFSes6v41r1QTiSULcfq
u23tgjKYJ9QLGIzGINrrK4yKTBs8v+DrwzKAQbg2E+kwZh84s/sqneuJqhf9PnWUQ9Gx8JfENGjc
enFW9qEF057jbPMieHv1IrzTBTlCtr91hLd1r8Wf/8PSXS2nmgVRAH6iVOFyC8QguIYbCgnuDk8/
3+ZMnQyTEAK/7N2y1upuboWdvHafpXBNV31JnnwRopwysM0OKbw9Cxq8xkBxMTj4e3K0rZ5B06uc
Kupy5E9CF9L9TMj4Y38PdwRDXg2hiciKRyoIiEUgiz8eeFdeFONdd6xyqGxbs8aiIpq7aq2ZzenP
R8Yvpso2N5342M1xLTW2+t621rXoz63iiqw2uQ1n5kJcSTXyaXNZiY71Iszdv8+tQyUzdUl0hU5M
V6fc/HeA52rdjW175veajyzynnhjMia3znpyqFxbqQ4wvLqtxg1lvX/du5v2sXvsxmovd9cNmVSi
lmws2tnGcWReB4dbWpQHBXxPgYah65+tOQqZKDTZMFV4q7nAr+sJF5JY80RPKcI/++lR9rD7Y6a5
pw09ySt6A29wbmmJYG4vMxBo/wMF7NvEr2ZBoS9Jd2mxszhfq5IBOcW3aqau3+oil24ee6uHfrk5
6iQilLnraNYgE/abKGfaif4KArLPr6azjipmhJtWk9feqnNEKY5nw0zdJPiF9ig5KazH2/Rj1pjX
ti2y3Mr9x8V8dLK98/fsK+zZ67dJeJPzJCxHHoaXV33+BO5vvtIf958kBSzntgmMiZVWPXQej8Ao
LonmeoNysrqZqmXD/AmhkZCp8qyzH0cpOY3UPdOmFo7jxfQ8vhUTn4tK5nNTuXU0TwRJHYrJ0r65
q2d1a2imu2xC6IObkc3kDzNV84VLe22cMr/XiL3l7AbXsrb4TFaeDbmQryUFf+7yOx/d5Mf7r1l5
ACbRoLh4+dyyZ7p0WWTPhc63Yu6w3N562tD1driSzvPnlJdXfvmTLoFWCDNS38mKsEgkwCwLdsQy
vs4IJw2E0Oi/q3yyMmgdS0at1jI/b8NESyh7Unucyoe3OIfgReghTbIvrCpG+ikLTAaHAaQwPPQr
Xsn88EQyPX+aEvIrMcnHqpdepplppuuP3j6TXwpg3d54+OacLiTc+06mmqy/9fnFhButjGYqP15O
t9z0JXcYp9vZYepn3g1ZOOH++62WPOViEx81MkQxjFNUeNcwtFBsNPimg2g+R9gEqgfBlG/upMgh
GLCzRa22Nz0Bix1akaNJpXKhDvEAeCQqh+0p3NF2OCEhePcly3XJ/j3jt7623WPpe1YW9sUMwiRf
3IfrF1zgK3zkzd6kv8ap+ADohhDaK7x6MHHFEr/HrtinLYMJIKLyWNybMs7fUMcSXJptCce3J4WA
tlBJucanWard29+bT4/mPMKlsqNkKfG+/zgwThuMhBbO4TEKxjxLuNa/bPGMsDCe2/4enlp1YHw1
y1I5lNMI5p8j9CTeUL2koGr5y5az0MkrubafEtzcwifIeb/2VbazeQE0xUcb6bAD4M7Yzm70a1PX
B0OeseszumLI/8m4eCkuist2L/1HW05STZfO1eTPrX+pa3deWY4zf7H2o78eX+rL8b15bl4+j1Uu
0TY5Nud2VT87QpBAtDxG/pjtcNazwM3x7B6zo8jf3bMjP0rO30axv1eCKdEUNc7HkD1/DNkTQHou
8cfUx9pXYyAeGmokS5prfKrV/7jUB51ny0U878PXXuLR4ckHnf3vvZnpLHvL3nqc+lv2MsNrLfMX
DvxRmfcyf7jKI6TpgbjKzZLB+yM4hQEZ62qW9+hTveblW8Jp3f5MeTBCJ7JC9ZAQAHgLkdhH+lnw
vGfwksfDO5YOeol9YZgxlvO3/BNfFVbz6N7d/WnRZPxx14qUBQFPPUpWhV8Wpe/FXmLri62qV8O5
ILDDG/3DpTzpexmRfepPrGbPWK7/4MWAyyIdrGBvba16R7mOPwgZj8zUDiLV1feJ9E9uKmUf+Yid
aosjFRIU5904mYwSkGthq8pAhyCRcTo/oH22JKBtJKgukBU69f/T+KKLp479+TSI6xUNm2JKBAP7
SjUfWuXnKAmvwAkmXqt5plhA1It+Kn/9fNZDCn3MzdCMQplFQRyrElYiTS0j02Z5ZrrbuKGi/e9n
0AVdTGZQle/cJ0J/WbdEH9IETwRZCqE1fhFFXw4Fw1/vqYKgHcgIRrzXNR/7vnyky/FPh2Lad/Z1
vMqY9sYRznTaMKVFLzUNlfOLY3j0jOzAOcWF7gL66dnQBOMgKUBISAgXHjl4JA5EMYH+UozcRkeY
erK+7izNdY3XE80APM54IsGc5dM/rwuR5vYLT/CjX1bJTQemr7vpSuY7XQkp9KY9p5cJYJVVUooy
F9vq3oLb87xJGIHFN0qXNLL8UtL2vnnfFi6fm/qmfimv6vh/4dCmr9syXGFeDbDgAkTAQtV4m5Zi
y8kLEEi1gj84/Ua+Dz0FHbFmbsFIKLIrOwVo5btUCOaboq2BIR1k086KKT/1suVUU37jht56WqUW
s3Wlut/z0mWy6l1qqiXvfaNemzMESzNVSnzpyRs/5KJ/p+bWLJnc/e/6l+pu69e27kCnpofbPKe4
tp3p7utG45U2evPlwje7j8zH5TuZHx5q86/rcFu5/Oy+n9MMyilr6eVXV6y/MUp5/majr4YqmKmu
dHrsu4fH6XGa7R96MwUgpgWItSh0dLrWpx0IJ5aWjvr8tcFm3NFO1fKzDvS2zO4NC41TSvGbINnG
rn2X+UjevxZF/Nr7rrj5ulVO9UMxsPdvIyQEnsFXFjm8CCm/DHXTbgBusaxQfd4VaKCSz/xw+3UL
otx/7oEPJwBeYGrkUfyt7cv3Rl6uOKNHFLIumBLFTYyLvgPvwAfqDagaLOCWKBy7XstVI9BgHjq5
wASwbWAVqTq2CjyV3mIYA3IeU4m1f9XDSh5WQZXmEkT3+dM4zdryyZPsUGQCv6VOtK+2OnSiQuMk
82jNcJjsS1Rcw8qcC0IOMYbDDwq1E9ztXRoaVcpqHEtSXxJi++9DpCRbXc8/JK9aHc3ntEK80ntU
79LP47owU6ahcEVbSCI5bo9g6hQ2FuwfFOd5mBw7c0Y+/EE43Bd2AMoWELx9QJRiEyhEgKlHsdpg
kvh1XUxlQFaGq4NxkfFG8yHvdFmNlAAyiBFf7Bm76sszy5EENVqJTZbd2CTc9N974/IL8ug8Jo8J
kxHtP+swv3mgQ6L9WMsQYkq0UrRixOgoMxEXs5xCj2VzW52Pkz+x98fw0olMU9P1JNO5t/aTa+v+
cxmqtaEzojQXmfoaTKUHw21NL6PWpXFpvGnrBUrScSAIYy6NTOfWP+LYqiGPTdOArXNnk2PEtCfB
4HxyGJ46qB2a86zCd2gyvFgmsgsJnx8htbr7YIAU/PfOr+Tz1vHbKOP2ChdUTWJI1YnJ+TJTbNJu
kd9VZsYuM9eZvCxVK3phBGR/6KBvQyFEqCp7K0h7oj+rr/2vCOXWv78c4rN162vytR6fJ+faHjUc
y6UkmuHvjiGWlQDJdtBPonHZnwxYCrRuaeTa81vXJTF1cLGp1t6xKR2bF/vQzPTR2VXurXtr++tg
E0MPyioFO+vws8/P/AGQoq1E5ybGEdn7ANdE5jkIUY85WZKxG5rhmH+2YsM5sAl0cdIUrbBfFJyO
C5sWouu189TAWshMhJHbJ/LJWOG2/pqroKbDksK6mpkCiZ2ZPm+QHM0VdCEmhnu+K9pcxYvR0xcN
3mFLG0o8mpNez545JUEhAYkaMmWXI016q4ZfXl9AfVDHoR+4DQYWZEUv+pBsS9xyqXQ+1Y/wYOu8
TvGQfs2EowVov3LKZqY/XwRa4MiFrvPncaYPNYD6n6ZEg9lqerxqHCr72mPojJxLpKMLSCc7jk3v
Lk8s9zZ2id1Xy+UtKz8MqEKMB4uFL/23E4P3ZYD/acrUzev3RSFM3fBBQxc1xlSDSIUPsUIKgeAq
L3KWoLvqZjp9zZwSVo6efYBFOkYTiXoyOZ9AtSftl0GDN5TDm3MLhvBa1YMwgsPQKo73rgvd0YPu
Uxt9GaEBbuSGp3ThkC7gKxzVOZ7PzpQsMYiFxRsG+D1jiLmLMy9cOquKQS5j7xHvBeozFs7QBzrD
23QxjI6xINJ6+b3LtOoM+hLWH5fRbSi5lMm04ZPaqgSCJsIkSYgpOecyy3flMr73Ok/ODBStq5Dr
rH9mlV2HTDWhLVln2UqPfdy6tZSsHiqPDjihpo3wz6ERcKVLJdEBgpTtxrTzioWTPw3XtW3tVLlU
tMKuBr+dLB2bcK76s3sepWchimNfpShX1eH6+50DEbcUAaLYkybjFsDfkhmYNYh8b3IW0FybiUJy
pRHKJ2un4RJLnX2o1QyPpk+L/MSJgsIAlTPir0QHcnuE4NoZAutboF9kLpnfGfAliYmgcor8nfqx
tlA4M6T5OwjGIEFuKwB8AvmZ2Inn1ra2a0Q6Fj3r4mtb206s+Mz0/DNrHNhDINelk5jGpstWtppt
zjpoNSDBugcguHEKTCryiyWXdiJW3mQ0mgUX5hg+zbS+E/AnaanwmIPayeg+5yZqm1iAMTXTe6cv
YD5MqoLUmxoy/0js3pfngnea6ytlZuTuXe+lh6awNDEjE6kiuQ27fS4kNUYnzMM96apy1byk+ISG
aqZPrrUDFZFmfmrUmNaBQmCdyCV/NxGKTV2zlUCrDw5v4xs9I097taSFBb2PET/cM+KBF1+G4rgM
7ickhIXjjRCHwKVgtrPqtWyrNC8vy7fSqqqK6Yzn70a623b292EIV34JDwV0z3KXUfJ3J0p3Ji7O
LJecXNEV/PBCpzuCmFCbp37R/IujcBlGPLkpLOqmGMxGVmm00DK3GK26oWdxbiDMvgXZqa/nBL15
r2ba2bO4IYi0L2DyWSGOZadX5xp+zBn/TMxEyDoK5MM7In27l6+LEZUO7oSMgNfCQbtZGLAzXWp2
lnubPNU2kPTsCncrSpucXPQ3/rvrxipvpXjTbiplyudxrL7+jhXXrdh01mALuIXEdN5iCowKA+dC
e7gxKcHwrXmVVBjVYhSOOjxxGzXMB134KmWQyceb1O34dcJ9PHKK60A3oKdQWzxHuRX0wnNWS9oB
hXZGQa4+wmAOHSMS4esGqbfRfUomD/jLYOaxgowYW7zOPbG1vVlFA+13Q39+5Hj1TUiI5cbJ0a5+
qHN+y/FJVptGy8W7JLKy6PQr/I787ZuHPjyS4udvV3+JYOWyEla5qwx23pNEksS+jS7tt9FbN6S4
95D02nFSYrok+XB6lB3tQMnL5uFPKnBIySDzh/ZFKG2JBHwc9vzKETbtWXFWF3fC9JZN4WqXEu93
3vTLRT/a3Si7OJV3oKvsCKlY2hXhrYVH2wlJHfYfKsPap/5bV48o/SmvzWvzVJ+hPcUz1+9Fade4
8CkkVq3wmICOz4w9EpvU91U94qHpOmkLjNcf+Mn+qn5qR2k046O9jr90M9vqtqnB+AkBm4O/w8v0
BHnQ5+B1IAGPv0MfECBtuYUDqidAljICnOemeIYfIIDAuDSo7yefvP6IF+KlEH5n5fm74v7j9Lkq
DToB0Q9Z0KN8EJbjSz+TX8nSW/dR9rf6SVAE9g/FWwOCV9HiIFjp4ba1qcwall9x0biArzvgRzVh
zV0HXX6b7n8Ww1lFKxxOFGCtV01l59+sZL5O4dDwr5L8OX9HC8+f2DAzNVQbWrecnNTcDCMdvJYP
M3j7m2Dzh0NubBqPDmlk7fljOZWuoJPVV9ZgKVIX/63q7uuqvm9u6oe+xVO3LEbn5r5KRlrJFOe1
i8M4/wQDGh8fHNz+59nLOtbU56zCbUJMn8H3PabQ6hX3lB1n6ocOAgJCrxeErbYZ7obZcXrMs/OU
S8Dq7CuV15sn8CRSzZZ+IO/pL0qEJgTm2IT7tJNfGuM0Fl6zKF2/B0UNRH/OP8+PeW3ZWlU2w/X3
7Akv1SoSluth/ZMp73uJvmJeQU2sT8ggvplNB39XkeZdO8A8U38IuTWtXO4YB3MUNlh/VWdL3QHs
4XxEyYtqh1kw9/FJdsKIsmO3dG41Ogvff5P2nfzjl5PwLkakzUb3fU6YkEupk+HCIIL33LbnAAZt
fjuMa0DlS9D7x96zeqv77dtJe55cpj3rqM7uX8fKMWg2bHnhVkIXw2hBOOSRQRiUD9Mso0gVAqbG
vYiYLJB5Kz6GDDcC+Da9WwiDojtdMKCudq2mvyzPz2st9n77NOP6Kwpvu7Sj/m8B+37Tj4KR181V
fWG7rOzRl6INsj7SbLtkj0S7B3v2UF7Un19GMrexxfZVgOrCM0ixT4irJX4p32w//wq7uk7En4ZS
lCz9r0Ndg38DxpRilZI/WnF/4oBtmePvoRgvIEy/0m77wQa6fIp0wittLqWnsOtMLVsZaDxk3P2X
4duo1nTj/LXvvuXTDenOsbTtqhFv7Lup77is7JUDxX63XWgS8dt3tgLybgNjERijVfhGRCNHOnY1
XynDRbHmGIeKFuKj3d91NKvroVtE+dSjo3h38b78AEIqAcCRr8AYzvxAgwD2LtDKBe1E+APaB33J
lyzLrOgq9tESH8uPRT2wSMsqCbffHcpgttK6qqYEP/JikMvxbrT0/Drhm5AY1VPZ9WNeIn9HTFH4
h0dyFTFL7pLeXB/hObrtj5D3J3GBIEa/37veweAFImTrCl7KLOlHMIc7151Uw3fHZrIEFWCUQJNf
O8YyXjr5tIsCBp/LSJpljdXWvahOYlHetZ2X4wxyC9U47fjXjfGKfq2KUQ2EL59pAGfU/T45AoEp
uiAYtjTzu3NH2XQmcFdMf4UVd3OEjzJTGSbFvq9QJqqeS+kPve9ykXfkCTh5UAx0AwP/tfh6Wr9k
tFgs9Tsfs1IwcukPr0eOhtWz+gqP15raN8/Ff67NS/1Sf8BALvV571IPZOwp9yzEPwJBE5NLDopH
3yFjOY3rT/xDI7Ra5D3pCK4o1n+fjewQBO8a15Yo8tDYM42L0q3y/E4N5c5Ns8IM2EuhPXzgt6O6
Ve6O1mgB/4icv+LeiyzbZz7eTQJkxo/fqeKRebq9r791pvoZ1ENekB4P6uefVSX6cf4x+P578Km2
5SvIDY6Oxfz5EnfhQ8IVXX+sP7A0VXNQw7pbkXUSp3Jjh3JwYzZY8dzkTVxc85l4lXAJLvV789YY
dG6N4GG06n03wf1z8JntLSe7yrw2r4VAJxvSBPn6UuYrD8uOkz25emy6G24qcsPi+TuVl+k550g5
3Mob/Fwb78+A/x3KtsEOLLhpo/V4f6KKetgWXG2TXbE2VPY4l0T+wkXNTCBx3xurhv4ajWRPXBWZ
xnsQWbfcdbUg9C5Fvy6+do3YUKp+aHggmf6RVH1o+faDRA7uQwfjFo8S7e0681a0N2+lq5sOkdn+
kk/VI0U9D53fqXPx0llDR65ithdy5th01aAYg/H6xanjzbicHTkZYrrjMswaq0qiGOVN8J+1PV90
4ZEjU35Y3ubljtggraBiTfdkTPPJ9cfN6sx/T8jA2/A09CEybBm1rwB81BLF7feh4w18ksx19cxv
hinzldbf2WbIATeKq3goEaQ8cNW59xL1w3Q3FelqwFqcDS9THTp6g7rh4GZFov1UmDrfxzsk5XvT
CEzcphEM/aOjtWEHNWk2JUzUhUgXJL1wAXx6jAK9JfWOOnDaW5siFmCUVPFMp/twr6O9G+Key4yO
LxaBikMzCTidV+br8d47vb81LWJXfNfZdGTFqfol5PfPsZFZ1YgOaDluFXIQKMp9zwhBvSBi/cWU
p11xq/iLIU/KTUb6Z6dKpghfHafK859jb9YZtPc9UMPumFOWpO8VFWLxXr0Vk9V0dTE04K34Wi3Z
8bZ1/RH1NFztyrEV/zCZN5BHFcPA3pFZxWP13FwxiGFPcEQM25ZDi3dPf4d2vGS/VNPsefwLzdRG
LlFMGDp4CtJm/yzn6Mj+epVBLYq7POTUGdWDwqzvN+UVeuzYzJYO9WAGs6KhE4Nzacys20MDIMbx
3oaD6VtP45rpafiRmL6NLQRf2qxK/4kSzt96GwzdCtzYueX/c3TQJPbK0OEx4MtQix6QkWwP4pXt
DT4vlvK6tW29dBvpnniplynqcZPf126V+M+KMw2uUn/AcLyHNk2SpN32bHJXp/I/x+J8/7QuEsuZ
vFBIvN+/70zopaJF1LuCkK/H+7KWmJ580GYoMoNiW4TTZG/dShU3LAFTaYVdv4N5x231L/1jNVs6
NzXZ6ob49lE+cfan+hXLdsawiXIZ7tj7+fv8fWB6t7VzKyhZgmQh+nH82QxtCx9zGKbHVq1taZPZ
Jqfhw44KxODzZ1dkyULxnCjcJ7SRCETuwSNvq9juW/vcFG7LG1vr3/2E9CGQkufapX7rL0AV5eX4
4K9ZSouQhufrdW9VDs76IR/ZWRMQ9EV/5cfg07YfvCkjRKajzsMtrQw+57VNJdk7gE8DRjRUgP8I
R+3igHVcmF0DsrieoDUrh0b8Z94Ldjj7EWmHNKK94hsP6PTU76YdUIwXJfySQ9dWZdJGefCfQIR6
gnDiWIpXtuIX/HYp+06KKdBpzQvXLhtbJb8IAQmrGuRHIZUJcUSIG1QeNEPsJcb4CLFc8OGbYvwr
XlqLA0QGZXZY9LCtXsoyzvwqiI/eF++ebQchk+EL3jWKJrA96FbK3qAo+BMCGOD7ydX7+WTleJGP
8/Hly1+QqayECdsXQuTiee3JBwlo3u0vEpiowML7CEZCHqarSimsmzMFaRhQ+/zesfnX6rX6ChUL
ghyByw1nSvxStneFNSFYDFxtcCSL+kJw9fy6j9bNeZXSXHgy+L7jkjblQU38Nq9KL4MynXLxLzx7
L23amzKyu+ridQWRBdyTFRDtOuU24V5+8U4UJSxDoJDyHZwhSzGKjy6ugMy1eR0NajivhmnUlXAD
wn86VP+6nd9B90J1H7gYgE9t9QepSmsNQPQBItFHkLCY1pRWUnag+Pal9vFIRNydtYFeCDbsJwAM
+o8JBa5hAqgAlrioGZ14oF8wcARskd8k9ZzXeD5JEL//2pdutbdhZHKvx6rrTrocGb+VY+Mbhql1
7iQ+rsPExw14PzkPF5NML4JSbKWJvTP5Slz+Q38dZjmF6oTdlcwyc8mvAaLjJ3xDCtaYN+LFzfdb
ed0hFcS9IRoxbPdHngYRZYqZ8mO2jDeNAygJvDi9R/4y1ieIBkOP2E02BwOsH8bxcmYO9whsD9pH
s8hLXPMEsui0xglBkH+4IUxuv9jSrQvXjUzm3egzd+RwGl7tt06fXtclckGE78WwspNIxlgbVpEZ
rvZwrPyWrscc4nQ+gbg/Bx1Y5J47xzBxBbU17MRcSwltJJQkqvzEdoNNX6qMf8SLj8Gr0UKbyBfE
FAoDYETPQOwidZ+NWEsZRhMzhZbDNx56eCqQEIJPs3n1Udn2rRYEqWEIjGolf4UaLruPszah7EWt
nDI7NurFkxHg2O8erQXS3XacHjoyQeQ8qh5248g3gke9WpacoB7t315sLhWt0iykE74Wv6soy7k2
UVHJ8l2dh48e0S5bQhFJkkmFUvjjhB5pkuqsSqF+91HBLKx/kz/730flDksB5jz+Lu19c1bUn7RJ
uoNLS4fCT0J4BaGLP8tYsPlkPOPdQN++4JHH30qkaY/W7gWNFsy/jFSetefvHuxYmo2OY059IE3v
zb8H5RDpPqbSf7VxYpJVhQtPMZ5oFuyPkIslZUYXFdGEIoDI0Xj23BIhcIGwrYbZ6oZnSI9PnUMH
OrBsHQG3NzG1K/iRgGWEQPHQWJSyYJjb57/4+1KPs91p0bcpy7VVZQ0Q4FMi4lyhk2LyTuZTxP29
roXQNgDeg+KhcRaxhxwjhM+RspBZXpP+uk84oEpQbY03w6V4cinWvAUkkP3XBsJh+5o1rj8Besp+
nAQhW+Yko0o0CI9nf8Q++xEpzn60aFOv37uXMjiruyrFhutf0cKVQ9QeoPVsnfiRENDMJ8meyPaW
yauF0jHzX9CZ7AFMfCuC9M2h4//LFhJDGQQUW/XUEOmBPAH9LxVhDcVwq0xo5SBAM5zXGybHxuE6
WhjBvYeucZPEWVDJIIXTuBCGXYJvwEA8t8c+nAGO+VMyoJaPdB5wCcp8qhB86KGq7+u77xPp0NAL
NfR2zicR8qFBadDPgSqEjEJa95L+0xG7+84lNnWwUVVRDjnLeyrkeKGctG6gDPJGoCcC6jqGjuos
NrgWfL6gcD++1wAvoOIzWjmA3gVQ+4FeHmlgOnQkD2GP6fd3V+YQeqaGNi95tIloNMxlX1Ph5/UV
SxlGGSLRXABNzDUGsOJfgCxYnLWxo1rkaiBBjjGOVr3Ql0GYzl8zVG+9vuVg27pGXpN5YPkDeZvM
g6C17ItUjr3FMGRQ51b8J2PP3SBx219sishafB1AvIgQ5h4EoGc12ZFySsnc+Xs+2bc2jT1CVIA7
NbAFJ6FkS0yI/3vBzbIasbirKiVYTfFrqVThvCZYdIc0abjsleEWZnQxkOjB+zr19SY3M2rw8JE9
FneRz2j6U78LLfE0atueioY/xg+FOGu5ec+Uk3Qobx96jKyeX8ejZmPvO3IEeJ0yt4dKq1Dkcx5v
7eOQkl0FcuSVQs1rM9s9ATq9cVtKXBKaCX4inbfxm+QyUE7Lybo2/71Ugmz+UQkJdKyT6gSt16D4
1kO5/qOcb8PtZNcI2tT176VBUV0aqDbL/J7pPIN15CTJgmK/iPHHL/VgItTykf61VICC7gTOo1As
dh5dOfu7Vj6S0MBYBZw1QAOHyltP48v3ROdYC9vsLF7eVZa1g6TPfmKAdA5hobbIuYvUTETqOdbG
Dg/GQ8iHGP6njn7xlYmp5E/qdBkiDU+BJTx0bC+7DtbpGxyBVW8fqF6SjUZhb2QD0WDZEIUKmKKu
cTqsNc1n70e9QHBGn+vlz0F946mYcNjUIJnPVToUPNkfi6Hs1s6+aYEbaEU5HSbR21kY8sRL/mwr
8c5qdnuM747e8bXeIYu2UdhAoRWRomoHlQc62gogyJcclu7VJrEfdootRMdwIb/fWmZLqStFNpHD
Gd4o7ggjYbfRgia0V+OG4+9vMbild5byeYk3xFN6Iz8yH3i0WH/WHQwPBEREi6eQ9d0ZCPJwO1uC
Qjz+sj8Sws1DQ4jcDCLU34/9vSNGfvpCxTk6R3ztvTU3snD3Ao7cWTQCfXwG+HriBY8vW26ba7+o
XHuxz0yf3EllmY7TRPjt8zhZzZRTdebInloNWe+7HkAhjU6SuAeedNZI926dfUtPot5pmJrOJ/2X
MIFoXD4vyRft+1N9MC2XXRDHB0GDGzqWsMSmHtwRi4hR86KzvA23nZoS12e976ZhBi0gfl1bTyz6
ZXiIdDysJ+TD/k9V8Ojcr5aUT/FHPpM0f8lBzaQi6a8ra2GggyGJwDoidKWxH2+VV3lVm1JLmUL5
XIrZLNuRfdFKN4Cd/ks2ZuVUjX6luAvhbv+J/ghJ8cOUr5dG4gpojQG94jLX/SRBF6IVrKwr0VmK
GEjuK8tf8Mu+FvCwQXEmpFj+Roa8ZSsUNCAaPu7f6Y+A8AWEFyEiMAik8YF2XhpelUN9bgKoIwl8
/lBLd3QPlSbRnb987vqX/2ttJ5Ln4AHr4d3uzfjPsUYVESwCAM5swEm2F3KwtzEJg6TYlhvUrQfu
SPyTDf5Ne7bsOs/BATECZ8+F6ivEn7z8p/r8gVY2jZjZRKE8QLFQgSIAv+cePoFMqaB5R6awSo9h
rBPriJV8kbEa8QuTpKvf/r6Oh5DvdyEk9LTDnGghSghykYEHTPBR2Svuj7ZC8dClkupsf2PDO/Rs
/3GtznvLsQtfmvcCjXVCd22+giIVdlC5MY/YDp7jjrdxMQr7WiL//BkUcTidQVEp0hdQswFzpMe/
VRLv88It/fa7Xq2+r9lLI7aspNLvKsHOXeGmL2ZR9CHK9Lj4w6ZTesX16UDvEqu01wO93fMpY8wN
KRSTqkV9UmhpCRKodl8yFmb0OfIA+giwiL4euZ1GMrfQv+dOT6wkWyVjCrsaOomQhZHqn7t7yqZn
QVX9bfmZJPH0S911CQTevujEdPgaLN+fKndmRdMDdIrwWTo67MGSZgbgrkebv6sigVRej5Tl8XOp
O+eJziQvqcqGZrkmBoSK2ZhPTL/7FYaxHx15mar8JJEt/l6xLiJ0GSlQwBpq7fEee1ef4fvbLr/p
L5uC/7toV0+UcOgCUc2rNZdAkXQdzyLzvqKO05Nb6rXMk3QDg7ZIzdBk5XsRGvx4Qu0/nEUzGVle
QPF3Us6Z946OFn2iSJQnnELcvIe5J7u7fpKG+vGX+LvLhi5Bvxu7hxSFOC92z6vk1zJvdi1oBYB9
Rbmq6A+JTJA9yFPCHaVCII11PIPQsGOukCfU582RC4NvmS7iYfkRqAQ59btSyq+QHwdAI1B9Muli
oAQ0WC6nu5H25suGhVSEAHpVSvzF/m6Uzk2FcDsUAJgE64PTCTyHM0BrVTd/Etrdn9sf+FvlhAG2
0D4BkUs3Pbp2D38nKfuhj10YuTCDmg5IzdcfX/6SgIRDe/ANIda9pDuvnkfy6Xci1zMMsJ9q3noH
hpw9HEZ6VJPL4aN3sQHr22GM1Gd4Hq5qqd6ysR9mxm/1bH3WStePkLPpW30/3NLsXPKZ8bFzCkLQ
41TGmtICarzuZOup8aqVPuZSvfvQiKHOYvLG6k8TvR2qcboc3qfq795IaRjvbE6xW97Hen10KmHO
wOoq12F2mmAgWikq4+mqNhg/Qood/qzs4GVie0XQguVVUB3v8IQE5b3YxTjXnNxQs9moXG05JSRO
t5cUzN+b3q63gARLmn3A648NQN5TAzzE4KEhn54DEmZFaroBkBeLMv2kzZFCKaHu2ydpTUQUTOBh
5sgo1br8miVPRLmmFRZ09yOhjMG7Sbx3vafWlFLv33+Ztzel6qShVDSQ0PkhokqSKkcxzX6EUatJ
U33va/Y3U4EbUxknXX4ZEHpvHKmfqN116rJ10u+Zs4bUueSrdinUaLyFjh0kjv+Ejmoegr5xaVaG
trxsQdAk/iPmlLCi52K/1N5ADa+ChlyU6J9ftSLC7Nczzt4XmbhHElJn7LAdv/4GJ7X6908d7Sox
0H12zBc8pnLKkFiMSfVofrYTHf6HmWEmEcQNNAzKrzJ6bgTxPsl+rJ0YamkcrLyiKSJMGpSxdldh
J2SUdwbU+PA3zwR8WPmXba5W6dkFer3EFDpw1FP0+Y9KDNj76IB7SdJ4czDv9IJWj3QG09D8LEPe
rx6htCou6t4KdimPPvSVGTgO+gqlg9WUQvGfKMchUgarnsCqj3ISxBkq9gLyjIF8krUEY66etz9n
ZuKjZ/c+WpXhWvCwbXMNbZsV7yOme9XO1Gz+ko9b1QHay6aa6Dtj5H+UGGarjO5hw9qYNver1uNm
uu58vBy7TA+RIXhgPc6+CCg6bmpu09eRcKESKP6RedUCXYRhGVUj4wg0uP2YRPtE7vdGwG8i39tS
YhKtzLu1+Ygift6Fo1x+IxMgz7z7bMxHR0E9EfApd2PZfgY/UT1czurEAyzKdIAQA24pB8eqbb5e
BZU/If3+l82fQx3VnXcM1J2QwfEhJlHS/vWJSmD0iE9oopnGnSRwNFjDlQo1xDG00ATOqsZwBOuj
cBlJZJs0DjsNA2CRtVPj40Lcymhi3qAlIOtAP2l2LkaUxSZfsajMISDyEGsR3ImoLrjpXUNN2NBz
SRVSqWmkc5TUn7xZou1Gm7D6EumsmwGgzDYGrUQtMwEAZib6k6gRGCWJ4XHcjTOZDOPeXjaXVWJD
UhacK+7UHCEFZiGjCoQkWKc2KyE/MIb7bnAG2cZbY9Ve/W3+0NneK1HbjiCKgKftaN+N/QoGVFXY
T+qIpFOxVymRbMq2g1DYiCKI40jUcO6udPOYN72ZjQLVbOxHg8m664WqPyK/9q4Iw1b25W+4Jxpy
qBHsiA04jiB1g0mMoN+n6Kv1lflJtBKtmD4m69Clx3s4LBVL/3K7WXvfVSK2H/kV7fMr1Vt3X+md
78FZqd+7coM4R3b/PmDVlQuO5s2Z3iObz83ntQuabVrQ5d3fi7FuP7lkQUr3xZSqau+G4iH+rH8J
7MENAB34aFgP1pd0pyAvKb5eizYpa6SGNHkGLyVsuoHxnKS802LNDplxa/5fnYcrwHw5Za87j2Bl
nKPAQVXYr43qZ0HBn3ChzY8Czr8w+O2N2CAYgmdOjwlcw8Z/8w92F5wsUgdYr/rpEZ0RbVYXsVHf
ccB2Kz0C8Ois+NL+5TtfugXOdxYKRgNevanT+KPy013Lmr4IQ1vlbuk0lAkpmlR94w5DlIV/f8EG
UHWH4spFG/nwAqbD0et6peCMhQWGxituU6a17CZa69Ltd94NjiYRyjRqW41aMt+DmkrVOgYBDUZe
JcK5/IUKMloC0ieYnMQlhp0J573ze3ssGY5uRLip+S4Szc049J0siq68Iy7aih1O7bRyK4AtRdsb
kxcJPRyPmfCj+q6/yB/1kTtA63YOYi2Biq9lJnSAYPmcrQviVIW0ykINei9Y1pYjmHfRDsvb+1mw
OlSNBLbIisD2kJCh6va1F9OcGiq8Laa79+Zdn4Be6u/efH6/oNP1ZBteQqx9nlwah2Kijf3qSjmc
nkGETPbxN3AayVKogVGR+WMKGT+wb9HHo50rZzqFCFUH2rAblArXarR1U+FlwVVn/ePIWlKxF1aT
Y8Q8LEPErVJjcQ+KutB3ylw9tWCvKxPXiap/bt4ZaqJ39rX/Nnq4eMrnVmDDnIJEohxrzx+pCGfo
XWkqwJO6uOX4rRuq1p0gnrcdKZ8V8W2JxOYTGXXwqIxYoFkZsMqVRif545LQ510+b4yrK9e25Pgm
baagnUH+QjQDuLmXdpiuzPf8I6SopsS/45vM5woympCFzookA1QrG9LFG1FcmiIoFK+ybK9cMaRO
EiH06ILWI6BNQWS24AGoPl42ELLrjgVFUagWDFcuLuI+tLk5fZzpD4IEYaWb8380ndmSqlqzhZ+I
CBsUvYUJExBE0WqWN0ZZZdn3vU+/v2HFjvWfs1erMJtsRo4cKUgIgye1oo0dm9UUC/GmQo+C4hW4
1RGmG+kWllRW9QgSvE/Wr55ceq6x5Mo4+d3hhZL65uvwrv8TljyDQCDyMB0M+CTvU93A1WjTleAV
BVnYG2JxzOI7zBX99wHpgpkpL97HrIviHvSCM98IYkye+8zgtvDGOjowHmHNiFSB6aW9FFPCjyeh
gzg6pP+EJDCuIF5WqQMyGQyVLHGC1GwljpfgRDnoWqAC655vmpUte87Gtslz7ZMd73PNrtl2OO9R
t+w2UxXSzySwOxCKDSg2ZdcX6UHd9+puBpjDzZL5x+Js7JNztk+0AsfsmB3e20XTOkU1aryoJfJD
OxJVEHmI5gxwZ00ZQgv7YVY6Be3YVswW7abYMOK9HLN7JCLtHej0xSOA4Ap6RiGAX/ET/jevqRbw
FEGCDgWmkgHV7vxc4NcvCA5wNn/C7zS++RUQK8AOID8YDIEgRxk6C+TusQ9Aw4mukewLQfojYsxB
9V74H/+g/Q1yw3+Pr+YCgmRB/CB6D30PX8J3//3/2y9fdtFvnSDwv37Cn/GI/Hb1u/p9+uV5wOWo
Xrx7g8U7/RGtkYh81094DIMrnRGV/jyr9Pef5+/jd3PkjsZv9cH+s1rUB/odaH+0XowaA6ZgwgA8
SIt69wAjE5Z1/Kz0r9/wLI5t4bIg5fw+OD4wHb8EfZuxYtQjaPX7vQpK43ev3/xy9ctfAQ/7o2jw
kx2Y+ufxs8Ejwnr+vH67/Yp1+67NW/3FF33or21YCCujyMArAp78Akvxvwv42KzehITdbn48d0wZ
2Xi7GoHavUDGe0AziBstYT5VEMfAA0DbEeup1nfierK0rXKZo1oYX9J7dDVwuygLv6rP/t1czeod
nWxedJ4ha26otZmVqZhF7/jukS8lN1OL0HSMZqYVIlcfUn+iB/4RMGnAOlmz+0QfPt/bVcQMRzPP
oZW73UNnMXmUl3SZ8WYlghAQ5mZ9eg/TG8lryk/e3N7yg5iUBkfGdaBMOqqFdLtnIOeJl80qNNn6
EMXxHF64zL1hpXsvmqP6oJZfECwiR+mcYg+dkZ6TMIKo8HrIMdtzNM5rKbePOLIK8rXrNn/50ITJ
8vGzV+1ByGdGyTKf22OkTRy5OaPXCaR6h4+1Rc7Kf5h1d08LSn8c7eNarxE+7SKpp9f3TW9OfNFx
0kOyS7x0WSKMbzbmaLcWCnx0CK8GKnGfyb/hhUXadSols/XsPapgFwCSCNyBxDuEzgaiOX9+6Fw6
CJHS25iPy/kBcjyzQdtZpfvo1wtO8PmzhspgUBs9B7VyQd7W9Vic1bs6Tpy4xhLvJu1kwTPUw1u2
6O3fG/0rx7OPjlyHdsJGl6bS4GSYehPWQwQ8k41ZRO3kMNlNDp1meDSXUBalktaLdlxN2hns/tPk
FjMbL2hGKF2nu8yzzEuxleyYXm0ldnqz4vQB958KDDT+hMlYMZcCgWTmpRknO8WzCJ1SFqZi0GjK
7uk+bBonWL7q9yhtBLeoWTV0AyYMQDDMkInW6TLcW8d4BplmPsdLWuU2r8TI/NFFeqPk/Xlg0IK/
7a6GjRQxfU7nLHKy69JvZ6e0WnC103ZBQQ47ROHT3jGWzMnMn9yLXcczreDS2VtEk8P11z8vfYbr
8Gj3+Qov3K/Rjsp0TrO0ezNPrsYNxDCqIo5Cu0nGfJhga28flxjF8GQ2qeXuOqSZJEGwNyEBEQP7
9gtRzDOSUkP34pHWBw+76ywt62AAPVKv3x6tODDP8Bw4BE7sxGVI64ZP/1je3PinmCE14Q1uDsxu
0mHLVC24L7OyAb3rlu7CVthOHnGtw8zScA29Nj4H83Br2Ye4kaBYjDGiRPheL1z7JLBe4KbPhZx0
Heo2KRyiS+dOM2EQVzzr7yCrkP3xCgCDyfXfdmm4ZWy7l4xvP7OBk6wi90ML3EjqvUOMqDotTi60
OaTtP88uTM5qhABqvzGgELHMalwjxP3YlIrZ3w1ytfEuWkXb/NJZvtV7tbLSpbSS1/rXqMJfnWMu
LpyIrpPVSi87RnVWbNFdgCbM4qoPXds2uvSc1rtImyDnVO+e43PH6Sofo50WnT1I4XYcbvM2W8ZM
us4ycyG8L7o4ndN747v+DU+bOh5zX6HEJ0829BCwAPHM6iI7b7tP+nKIkYBR/Wo0lzYORd2IKUIW
CSSGNwfVHydqhY0E45KsWepNxHLzrXTJ8Nf2mUTw9hmlJtcewnmyzBAJhDj64PqjU8hwgnRv2NL4
FI+7DQZHdeiuNZfiinnc59u3da4Hb2IYHlARn5FKHXxq045HpxABciif+wgxrBXUUxhAFjZS6NAw
OVxZZgW89D7Rew9udtd3+dWT3This9ku2o44EfUEOfAucmrhLHgkumCPzgNBWC4mFiFpnfzZBHt3
/deOKzzCOHcGl99ZF7Er2wr1sI1gFjBOtSurgfxfuOBQ4D/CQ/zkaD8HR7zMmciq/qKy1WPy6lfK
T9vHgNFgPr1kWL9LeojnNmgnTAA1Tqx/cIR7VuMseQPqoI1Bo2gUVYC7HAvCdeYYXjq3eJmebT18
ZG3bsPU+veddnA/eyDFry2TGGAJjU1fCzAp6p2O8Iab9ElZFOA5AIEIap4J1cv98pNx//bk90F5N
79IpPUe6InU4sc7HHlwKerKbNr4pThEfZrW+m9/6z56TzXOvt833+Y6mBQxhh4ay0LEMjEzv6eH7
7jF4Cr3Re9os6ikddSy1w2ue4tWHPB+qM22gc2rnuL7cK8Z9xbJ1yJ+EtnQvRcdo8eF2x91HzFj7
EAnE7i7ZJE08b7+a3ik0+9d3L61g1LFN6TGgThk5nKNZsTB7y0ZyepCGNjf6TqhRJXd+RqE43/1e
iVwU0DidC+OfMjdf0xYy7tNwB68bwiFCGCvi4lvY6mOsBgwBS5iH4aMgFekR3O96esdMabVR5uRc
6YJfcMot1o1xuuGetjucqNttZ/SWza3HQJBgb4Ed9BFGlpTWKWjVdNCEt4AGcEzA0t4683ServN1
viG1ZC+4aozzKCiKdygN8X5gGP4zWGXXtJbUuweDnGd0DRnmYEAbP6r5rWCaXXy0q2K/C5wEOekA
u9J3Bq9jZbQED+4CilbE2ovurDtPGDTbm9sbi3y2eBojblW7D1gNCF1P6wGzIvNb7PUOk82kUm6w
JB5x9VF8lJAhKvHs7UrdjnGoXG9q0n8h7+K9OfKA9whdX75Od5uarD1k7vcmaaSnpMYqNCmcGBrv
k4etc8q9onb0G4XbvxOSzeKn2fOIbZp3W29OdIovHa93iuu9Bf7l0Z9DTx7nost4n6tuLfX4d+us
Ppj9bjqHeM1arszV1mFZYVC4LznteNVeNWE52CQGAmDv0Y0or2BvC3i59WgFfVmJwOa92W/ml7QZ
0t4Y7YNt6KS3zLE1f2W2tp00kkP8sFg0ns5Nx1akHBSDjUInJ2oPqxQhulu7w5vTt/bh0LzEJVmA
DBVI3yO+GMuLHiNvwERlWwsapFVqdWEcSFL7h7JxSNoELnc328QjKIdlIn9/IxyzGFjs1TOspsff
+dcpYxghoQqWMll8nFHeBvLvN1DdGJywKw5WifHqyS7jR3LKDgmRmM8ggBAbFyqKmCeE47W+bPo5
olZPvFqFAE/nid8wNEIalIwCKjsMqjxGKC4EFDONwE8GuAdEuHF7eEENpTaoJ0wKYxNvaYV32xFx
sgq3eI//Rsyl204B1EMuKPeF3uQQdfqIvApngs6L9bJnj4saicCtbgPla+SMwSNs2ivSrbvQI9ae
h4goho7KHXcYhDVzJNLmthBUznMk17sPe+tfiHMqdoc184a7sGJ5npQm5md0x8Vvo2cHHNICMj2x
dWHLzHAcc7ML6obRD4beX2w3jhot2cW7dzDXT+wFnUx9l8zxbhj9kjJuJ0PVNn7Cn8KYrVG8wV/g
r+N5Nk8uPHHLbl+5NNq8A80hhKYz5xKyWswG8Vs8Wovrj6YEF3n+5RYoMg9micNENPNQoIcBP3VO
SAJPaAVlD7JKuf689Wse5uqAvE1WR4XrltIU6jM9psssRbh8MI57TqQwWvYOLXfRoSnWL3tqLbkP
KYSbpr0FFJrDfUBYF1CzMUfjkdao42KbwC9xOJA13FCDXdrmDv912KFrtE6c4gSHhLOO9wYaOHVJ
nrij94i2fqKahWnGzYhxH9j7QHbxErcwaU7kEX/PsyrHYst0tnrgDSrplbWugi864SJohOi69+v9
S7SX+4b1S/MwX9GgIUKiAMRT9+holAQ0fqrJcwDl4pYuSX7wm6zkzX/7AnsLF8k5REDo10k3hNW4
UmL06z861WYkyPS4klvvA1aN+dff41FLjP7vJZOEBoTRBhKLT+UrQpDFztwAuVD/4ZPjEMruDZxD
xhw9ICE86TuE6YrX1nU5pQ/L1Nk/H0syl8rCzdjUm7lFleIUNX3KwP4xYD4DQd4B6tW/dsIPAiqz
MDW/mtcJsJsr1gv1+WDTu4f0BptxfIruHIUaJh0JQDwrMaaXzO2cpO2SXglj2DMCrIo9pfUhGd4h
hojDwblapNd5coiZGaFNyARrhzuCor1hOmJGQfJikOexc2pUWf19GbciN77mDBDeFPN0Rl54iQ+d
OfvtWjAUUBJwR8r9ENN440NYTyBv2aNtBJT4wurL6ZLHEvNg8jDKt1pcKUk3PdMsDzEYLaH6qvuM
HnT+Owczzi8gTW2oawt6By/p+vMYnaNq0ezvyZa1JtxnDNYtPnXIlHvEB7Wy+o+xtZMbUmIkga2A
ImZcP8T0ZAB2s4gU0WAu0q4sAdKrhwwT90MjFtvo7qyYIchINwYOXZ/PCFpLxFrxY+GPDTINHdec
zMfe/2gHUt7dBSOPRya7IYCFzYYFnBQb/mjM3CM0A50AuXAfeVNOA0OyMIS8GWcDt24ulA2TVnAL
XMAsJE95TuhvnAZqnsGMd4KiFNzIcjCGZgkj9YCrVD8RTYZh1R/BTOaT0Ef2GU1BgZyX869m50Os
Rww3Qs80gJnJ18pIKsyYgBsG6EtGx5BZVNEpOpgpwhWE/Y90nqDzHlCQhEoD5wAAg7K8f/a/nWBj
kc0KhxzoCBsdXwIltupbegTvP197fwAAS5B94It5HoqiODotBji+7wQrPqZ48O2NVwz5ZBkRYONf
MMkKqzOh/zinEu2/lB/AgfAXSLIE8uU0jPBqgB9mFq4gNEwoZ5ElVIiZmFDEv8FoBQzkoxPuGVVS
wIb+6bdGAIxyLOHnGCYtnXViJO2Hajyr8U60C9BM4AQMZv5H8kMDphMyLzlBJswvRsBoqZIEhFh4
LIZ50+V8sFNKrVGPgpLRVm7iU3nw9xHEYCiEFdzQ3DaGR+4WeJmLtvk82Wev+J2BBWvaUdSphxoC
NgCGWgiSbFrGCQkjzBJ0hnp1O9x3jjEylaQg2sQ7Lk0WEolo8wNhEaS1yiLsLFUWPBwz2AKkpkg9
UeoGZUB+gktO2BFQOyfihCrrw3hJcPr+DyoIn3uyJ9pR/VpKmPmORWef1XbX9t/XQbuHbhTCJ+rj
O3LE5K7pKGQfkQz52cVQSs09kzW7pZvfce7aO7mdWgzoFeXtqrRo8XGG+aJkJ1Ue/RA6xAkYoIBb
Zh74PqQ9z4bNC9pd9x8gOufyiV/Z8lxsYzAfLOnxoaGD6yGrff13Sp14CV5wp81xNwIeZrNJ30hv
D50quTXjkBJa6kM3rfWXLLf3uR8+GFrCCDbkolY82qIWUSCi4keGxwAedn4TctYD+p2TlmG1rahk
KFbizmny5a6sXhkyJyPxOBHNrIVaGPPgk3tM+whsISowSFcAWVFprNHjwnZw7LjWpN2oPOCegB+i
F6ckOXc8unJXOW0rXFAAwcFFzwrFfxlRpqK8HSNQSDMqbsvj71BMgHUTnXycLuu5iE8cR9aTh3N/
Wkaqo+Smyv7CrQKcW+hydwTBA3PTQwgwDk+TnUN2C0+sU8G8U06dg91CFxto8M8gPHHdUO5xQPUE
VYwm54xOOP5aI4KcRse/mmgOnH8vWlI4jS5fgDX0ae4L9I0BmrwALkPg+u1gumRv5gGHw6hAQGDP
v9r4nz83jg5KdcGeY6GDwmsEM+smFWZ1WISQuFojzl0HbjSX9JldhytaSxlYTjTMKB8sGz3JKhDz
ecwIxK4A/aLtubDjIQQvwq45h80JYDjoVHHYeBXghHrywk6z86eHuYTokitOvpIZy+TeyUZ1TFeh
y5MBLtH1HkBojh1f1Zwtl4LmT+4V1WneVw2bugWnkAAXT8lowhCg62Vt9KK0cFisGy+A1JBfTCFM
lVDnOaaVoGkrGBHHnyKehdUSqCDD7AIH3Imn1PirZiUM6+tczl9/6vkHzjeXjL3VktMUy7vO2TqY
NpwhSgyK0fARoxG0DX/yCZ2Uq0+MzeVVBC6bJYFaSFeJ/oYrWSRhpTUCW/LzuEEapLAXvx8rm6NH
GSu0s3eO+TGudiG9W5QhOHkv5IOf7TtesA+fKSEtbzxRg4Faihm7yutp9dlBdnh0YZWa4Zj7/ko0
leNGCPXjA2oBlRZeS34JEUL81AmddjixHDtSGfBWeK35zi+gsFkdeaYOmjaHZIJUreLOBvYAW5gg
uYBZQjKWlUFPQDfUuDwWF8Pe/W+I/MkxhJfK6z9ZMLQaX98JvE5KAhvO/9SmrfqTvyPrpncuL7aV
H7KbaysgU75kNCTGDM4d5K3x7kNgY+7HkqyNyoWRCkMtGE4Q48KBN8gV9uaMyTubkTxSnRMkl3Vg
04d3v/fd9G8R5XZ/ygtRybVtPl5elbi7fw0QGjNe2QIwWwUlFVh/Ov04mWZxMrDw8FDajOnCn+R6
zmcBwYGtvgTt2MtW/icfhMtC2CPEeJuV36dg7KfdwU+H+Zq+ilDo4PDqUAw5pvj+kqDRpwDit/we
3oxHkmeqBRN9xef7ns94fQGeQiZ+wceTXfJf9kfryHATfMX7u6dvPaNHAjOa07kBJ1G4B0f45TRI
XoMWzYXNlGyZ6wXHFKyNPSN0nxGq6zMhsVIwpWA5wo3Q1Ee/GtZ5F6DG2GmHK0upFfdGjAM9je/W
+aXjF2RybVFoIjii84pqC80KrAwdJbhKKio+rB+e0sGP3YlGFZY1344sAX7SZ7mccIWKPR1uyYIw
aB8vghO70+YecrhBVwMi9vTGixTovBK4yNQ1/U2m/aCBk+fj3tVemKDWgzCFqJXnCq5QTsji6zxs
JZgUYMJYqfJ1ShTsyQrC8NUKBMMRAkXEOE5MdQeDjSrG6/iRoHBI2RHOQbgASN4FxSdIIKkSvHiD
mii2pa5tnJtjh8F+rI7jD6kU8CfPqEkdZEQsxfVJkJ/l9e78+PcMm1E1RME+aLHzetOdVR8jMg2U
sXURFZVtYryf9GQ6uDh/HzOsLECXmjZ90Ui4mcE3HRumBXaJHJRP4YwXYbIxfwQUl16Dj3RhtlMB
UA+/e8WnQlFFJtsJa4l8qH7OKyG5cAguFrsUA5HZkUzIhWRQC6Qla/WYP0FAoB2/BD+kCMHugwXu
MuSTg49ZZRsLeUWmlJw7WlOI+0PkBjnLspECpOUEj6YO7t9IlA+gzemPimWEkkUX+sGGzL350w6v
/lAmmuWc9mhKikBBP+/h/7kU/UjcYjZbDhcIIDp8EbHoJlzC61+QnSROCOENJzBdT5hx5Q9hdvpX
CvvE5TLzKCfxfhv/HeqZvw+ak4f/02lgM6+vPxrqiL3CE8xAIg9nv2sDOx2OBMMrjKZjJwIMoZDx
23nXUXlGavhvph4rpCtecEyLTwZNCAfDlT8EE8zAXmDfkdL9MqCMK80Kc5UUBdAbiw1GmkXOObub
jUyZHuPbNSU9pD4a1VwVrd8hrCYbhehUYvgMuZm1xR5vQdSvEfE6FebeFUBxwdMTPvGmtVT3pzZa
Bj/zHXfi/eeNrDZZ+j+Qgl8e0ZVNZOEV4tJIZTc+N4UIDAsos13wRiXSOeRX/8Jv7J6CxL8NbfXb
/kR+kFIY11lohPKjzYArxywdoBJ0eehi5CXHrCUXj4bCD4U2tH2wByiAcVOx8m+z6OG/wd4KugNm
AfOPXYYL803aKT7JYmt0CXW3bl2tb+75q/dRgpTOdG4SLbdiDhxbrkD5ws9YpD5SmBzjYsjbdJsG
h5QUAr2KckqwVMXcO0HLJK+rr5y4Hbs5VP0QqmqAwNfLQ9GQRmefvMgrAIqmC/v9vZLF0It7BC/U
LkiKVMqiqHELab9/xUa7gPZptmDPVBf+LSlKBF+IuQm4b6Aqv6BFNMBQoJAQMkHOvwffU06uYj1e
VhfwEEqk4BwpEtTdQZbQ6qEO+DVdzqopSoWg2hKVp/78MjU4zPCDd0tWxQPb24d6g+El5fcpIpG7
3DoEGz3l38KLqJ3xcKcc6J5AV5804qlWtsTHssqkfYM1xRlimoaha4Ejrx295EA75NNtbhtjbLFZ
s1TlJQVa7YIskfRIefcB6KjBBtZAcxsFhadsm91SSAQPzGqzP+tCofJ3iMtrhTFDb4oSahx3uhE3
XRiujGYlfG986CHHZoERmx6CosEeqqzaHp1DznuwwnjKaCoYI+PkuaXi8uRO6VM3pB6MlcaVzULk
c3COgkSpVeO99HgEC/K3d3/qGubjkvRIMwYZEr9csNNzZbpcp95TiX/Silr+wXzTVErUeiffOdln
7JT3CTlGX33dsIyDF5UHNoYaR34rQMBjg0V0QTDPgKWVkOaW5B6h522r/w4fc0LBzwlkHPredVPg
Pb9sP+rjdX4iho1uHAx5f2mRtQtBCCE6q8pDwa3+T+AvxSdqcaAGfP8CKB8r7MMKi5FIss/OxCND
h5VxCkdVHOYu1zqDSdzxK2QATBdkbeXiySC5m1THgdrCIW6JqPqK4JbyR1decf2y+sqreMqwHdQp
tzezcUR+1p1HiAPASLtZ1Wdo6KO4sHu//aKP9eX2qdPqszn3hCYk8PJV8G4ZivNy6kfABHrIyaYe
IUVXGllu1vm4Aakrfxp/cQOUrf5tIvEIh/StlShw2Q/o2jBNDnp/RdnsBZrF90LRX8CQS5aDowqH
kI2EVFwBJKG75+X8J4r/adwlsoXGZpw32pzN7G3DcdqqCpBJykpxEEJ7lFKXH+SmYDgn+yr48VjA
V6A45JsZLHbMCUT14cye42t8rJA5yjqc0eDluFEg4wEKqD3Go8QusIblAHrwCSrenpp30Wl3xSEj
j1skOtNP+FkIxpFyEabEiykaVMG3svQmCmRsH8vWNA0uAA2vAdxg8ucmglVykfpHs5A8Oat3mXeV
PDsXsG18dDtgpBfS3/SN8bhy0HWYGkxy4wHB0ku3B022ju2H7Jp/o/ZoLwS8qh6fO3+VWEHF9I7Q
ulBcwkITRDY5QBA/5Ahqv40L/miJR6pHu64Ifdps5XcVMijBJUpXkVBXztABdCGTl8oB15JOM/jl
HT3kOSVMguPf8ndRPbhTIanbVbaNFblAwEVOYiIPqMLbu069DrVGf6GNSpTq0JMu73UMb9G8+0zb
+T6kaxhvBjoBwfkVaZEvzbBe8Jz4dHLuv0iMRV+F0njRsjw/way5ACRItHnadUGCyOlky7hcBDkJ
CDSu0sUePNNxwRicvqgfnGOCaQw804vJycC20K3A/ymektF8nUQ2SUy9k7R6OCTJBDNqGgTmTBzz
xR/A72Fq68QsmFPiX657LtcoZs2cJi+4sKSwqnPc0hNJHG5K+akM3GKkdSW7N3cIBQoEiJA278K/
xljIq4wFSBQ4M/XxBiApNeIRIC4hiNWX4qwMNGvhIQcZ5tenvmnVOb+gGEyOxxzcI0V2mJCW5LxV
qJecm8wVxXlTLSiiEkMr01Es+DIrmFpG5P4hAmKrUG0DAesoZD13GKaGVQHc7Up0UDhUldX7yytn
wAJ8LvFEk6qFpMgY+da/vXlx6+AjYxlhLYBhZ1/Ic2PdZSsrXZfQFIIXfUVb0ntkYTLgGLAZOPxH
USs4b1fO2xqJNMkPnoirmQ+aPEC5KOOD80OyApzA6Z4AdqSXxbBYC9I2E+YVVXtU0YAUSAA6eESS
bWZB99rZ/uV2rjQkVkIUbLAe0Mb5LkaBZwKeMTo1eA+zLvRBiEh4ENoV2TlFW5NHWEtp7VwPuVnt
UOwNiESkZ6cXvMQOUvCG5AN3Yp24/fZAJccq24UyXQcwRksNpHKEfibw+JLK9Cy6GpXoEo3CmuFB
hVxuMHpMeUD0ZQMcto4mzEmAkcgJwe2ywHhNHhrTwXHCB6CKh5Q+F0ep5R0b+geWbDB1xxhufS2h
w0J/+87fAnXEgdFV90IywPu48SADx7CeupiduYEtSz45ZvJn1VbtObyZpu8FNCczuu/YqfWqJW0b
H+O4AuZH5xYWF/k4PBk9g/zOOJ4lN8DygzAJ2QpmsTTAimd0eUEHxlRVy3t/RS8vk7Bh1Cvpuhgn
R/4e1JFTzAEhJOSWpg0Q91u0SSgV9RpokNz5MId0V1iBTAofRoVR7++yjTqkArrkEIBECHeQmeEW
ymOdcNqgv5EUQ5A74mFlD5Unk+mmyhNfXakkLX84FT1/OBoGnjIIDMGYaPeGcAzNdYw2wlRVEtd4
GkD2yoFP3cmBcyN8FJQ0Y5QY6ZJE87YF3HZI6wyJ4mvBTvmnp4gRjLCeqjHRw2okRT1JDDIJm84B
NTA6DJNRI9+J6gH1Utr4JmKRwF1PNPV125lPqmWNUYovkZke+xS13+r5vsMAHUk8Ee8oXWkqF40F
vko3CD1XDihsKX9CpwhFDq2KfqkMp2UaJDJrU+dMIP0k3TrWj/msdmHbrIPWGi8fXnGichWNjsAL
3IY+hxMN6I//c7pHWgQYROBQ5dem6N5IYJKcmfGLmiFJABOMI54XREHHFkFHju8YgrjGFaB8igrC
oS8fBKCIfz9muy84ulB2aa9HZp0Wb1VkSMLUfaRpfYqkQIf5FA0yVGiqiBmsADUShBy2ME2OIGkn
Bl3V+AqEg7gbR6BfF2AbMSPEgDgzyZp3IQql/0LvRZMQjHCZVRwQrZRjbrgCiyvuW75B5Qa0BImF
DgdyWcWTG9SJtvg5GXBwSzIMAWXQvCFLK5y62SpQHqWCTE0mL48DNEwPKT5Y6LE+UpjUOBdFWxJf
C9YG3SPaERo8FPoFsLmkliVKN/lTMc63mejUSEj3l0h9yyLL2ODFCZ0UktItTvxQKgDeIYAgAGED
hYLCNGzcfeLJagL2usCTsNOYMAsJi69haAi/vqNBWI1m5TYRtlKHl0+XEYDzGlCCTClUE9vjbROO
qGhDJuZfcBbYPqKPryaPpVKXRAaXEfqVAXqKxH/iulNQ4knqsvZoLgqohn89ZnX4S5IQJb+ZcPf+
aUHGKSA/0G4tXaJ0tihhpOHQhBRyM7gjJ55Z8mH6PF48/aScRRpxs3Vm2aNGSRMtmpHV7ESLtH7b
ZVlwWVRiBC1fQnFWW/1Vdw7Pf9Plk7n9zJHJkBd4R1PXzLrwC1LKBbg8xAaTHdve88Bym2kFJAZd
QXvM6sgEQiOuw9O/o/u0yRWgnNj+OWSALc81hpP2AvRT2V46YnhF2PfQEZCjOQNh4E5b0M0agzvc
yjYMehdYCTVOrg+bGS3KM05owsIbKIecnibLKSdKbyEkw3YhfuUZuRnV6ZTnLblNwsn3Ex1axbCS
s/zLOubRFQRRbuKAtd7QASer5PZWOJN2ie4PkTGKG1jtTVbtb2MMwMsBSXC0yWOhjAXwDX5DiaX9
wgEZHkDoNScePccqehJAgXwJ31zwwmPGijVpYpNYK21p/DsqNs/JBskwKJ+YqLm5xh79fjKZPAIW
FY2uK9+7/TjzB3ic+NllkEXsmjGlP64qRXqCjVdRivBwaaYr3oSWLTIA8v6vY0wq+Je5sGAhjVJS
D9G6MRARKgxqJudPxWj4Ybws6m4I8OkMkUSmRJAg+1qSGf8fuJVejErY/lTVg3SSKX3YOemhsr/A
+oiUSXNVYYmuOfJ2XHV6BelQ0RxDwYMu90Bsl7s5vFc/XQo+CPw9vuidxGKtbIWWNnaDeikjRWIc
PeZVFoXERNFiApER5bKW2cebz1dPZSvTlqymmguIpizbrExRZ0z26JUW4I6J9uNLKTY92m5EBrS9
aVs5HvL86nTDjnNQxihD6Ovq8SxM2mHtH013FBtpzTtS4lUipToH7ZQW6TdyNXp6XppzdPYElAQ4
D7yF19XB1tvUktZQyrpkDB06vjET+udKPSi067HpIqbRrMspoqktHzNveY5rXImDwhh5+i8/xGxT
+qTnlvdTCXtmgWB6MzvOWjS3o9WNSBWj/dCwq8b3yY6TpC+gs56eJA4p66LR44Cx7FKTpz6jBcMh
7O5wRbyxApthnUPl4ngkA9xiLAvFBLBjxs1nmGmlgcBQFObYW5gKsK8sJY4bEP+iRCgsoCipa8jp
Y/2Bfz1y5PIeT/HrwAgAn6CMS5MMCx0bGuPBa3q0I/8D0iXvy3VDwCcAMoTeg4VS0kJ+7imvogsJ
Dt0bR71DgPEV2EIdYl2U+ruqHYAdvIEZfMjMjE5+fvBHs/L5uehWAn5ZjYevpJt5zWS8TOrgLH3S
sdEdyTrS70C7oQAvjH1H3vSFqhcQqDmiNLyo/FAU82AIyFTuArc35jXIaQPOiTgZdCgy6i3hWXJV
4pygvIC1RlJQ86eETCO1dAmaWQKo8MeUfAl3yqXh3xMHRw7mYUEKOEQL3gdgVtKyNEcExPVqitC8
EvaDpRndTXoHUM0ToSFFn2BawqjIie5yy8iYzrdKEArXW2rqK7eTKfBptMGBKSDZWLfHXwiXTKXP
CW4W4fD6sx9o8QBxWMh5MUuHCpjr8fD/TcKKPX1+VSdbEbTMilOqfxsqRqLHCqyagnAhIA4NA04o
W2dnrIpAQeR/zfKzYP6wXyRwHIGMQRwIqEi6z37J26YsI/ZNi8JHs6xMFbHDapxQz+amDMlIdzSz
qomLFnRSJhUzNtA9p1d/6gQI/g2nOkFTD+O0wnCWN1AiDG+OvYsX94APpHX0Gvd4jQ9tvkLzkuvv
tyOemhjnlb+6YUmemMPTFSRfjShIwjtCs4mv2+XsOf0tHRlW/ayKZibn7LX1M39YspFXUnfWXWVH
Pyn3FFVoo46GqlKweoccZUvKcnbbeXbX/vc4uvcbIZMcLduqEqGKLRoMznPxlVJgTVTW0mqWvAZs
mOjYQYYEdgP1atW2qAq9aINeF7R/9eaUQ1gEBPwoxECe/JJvZTF6JYtE9Ycs5B29TS4hDV9AislQ
L5yXDf71kOgOjgvUU2xjNWZ/Wc7Vmy4jzBK+htWqUNQmZy45NKwj6pm1sAZ1m+4zZbxIWSVcuILp
OrJ+KFeSbk02KMPKvLZDOpbFcZwbZloi7KhMReHY8sZKDjkAXO6SBcNcIJosKGVa4r3qG1/3f7JG
x+ccj6MpGdaKA49dkIXHiXJModGQQa5y8BnoSEj8iFgAgsQ+jfHFJELBkE5Y7ZVaHKn08ztITFGX
8sJv9pX7YThlOzslCXv0UM0CU2wmZx5mPSjFFQBuTxKgVKz70kDgGh4C2k7plRxK+5Ya2pY9x3zY
5GXZP4TpUH8GXSXw4V+DMbzN7ALLwKfhhsSWKQn/iRkBbxcAMR/3FMtG3XZD/8PODkvJbcJqTkt6
tFmf15kntBPUheHgE8kUfArzPN8KiEvy7nY63cbXoAp8Msu1a8OhtgGIJdrwAndGYc1seabjle9Q
RkWGOwPH5uOaPbQzSz6Zj5vKN5XDDQL2G/IIuXZJyfMEmmPR6tnpeeb3MHA6Ghs2VUmnF40UrrP0
RKA88joqC/EqgLTo0sQVjrOeOxTFjQrEk5XVPVlHQ44li/n0uTw0ihuu0TMhzMY1bT+m84FM13Ao
y6RjBaqTl+OENdJqc1mxxXBuxFHgyXljWgoYIdyVGCtd2xRYgBo7XCP+DMcwTPRtKmmgDTXd2Cl6
pCR6OfCkLacchEOAqhi2uOQbHH7UyPSmJQZaX4+AU/c6SPD1+B96ejWZEgSdjddfXk4wPVNZn12O
WnJD6vA82HHC5WuQZ27s65B7FB7Y37zEJvEnfLy2DzWfDidzin+SYuoWmh9oIX8RRQZznmiDruCk
Hwu+QflzvxRfqwHhSE8pYPLq2x6+EeXVaJNP152zKALyZ5sQoJMTzjOG2w7+9WUxhpsRMwp8lW5Z
/XsHD82d7mAOEBLgqfBgdoGz/bB/8Ho5LGev95Ej2Lwu2pMZas1E1qUNV2VaIk3G55GwQs1R6UFf
Ltulq6CDSkjCNEPebGG1feU8KpgBy/Vm5xOsPqgxnQjV4NmK5m5yPkgXCRGfixMje+TQrDYOFisz
vobMZ0VYp9qKKjSvQyulcrCUobhdw+o9u7aGqK+MESS4B2uuCRkoufvSEu5eGzkfvl5EINzHRdRy
4hVB48o/AlFRcKNBAs4tGcEHv8dBZ64nip5nf89izBB4NFfAJMS66TlHXOka8RAIz6LMcUXQAxYU
/PSPG2U+ZpoxkJdp1foDcJwDIjQUWCnlo+QwkzALfwUy13QHALjstNtmMWr1PFiUYIwoAy9QNbpX
A1rSnz4Bc2exxiLPTR00snv/YIXGGWqZTepbwAt35nhFbCZSTYOqo7nndLBXgFMmVZ68cMMzVr49
cYgVoXZ+qdHaI9z5EjVOsls1BpkDJLvBDdAZJhhoEMFhVvm9vbfR7STMohf+8IbcAIxbTjLv/9GO
xr/runHQqn8j6Vil9XgMyZQe7+b7BUHs2YgjNbk9UuapwiZgOO+CjKE5YxYpd/PxJmF8pi3fV8Gx
cMYSKTiNmLWBYPbj6/izoALau9kVU58WtnYjf1jE6x/04X9pPK6BH4Mk5GAfs/iCSg13FrbzwV/S
HzTcwwnfpa9HOhMdonNX7jMmds8IFJGOQ4Ye5sUvGDkMnVp0GVWH901wo02PjiXGpmRPIlGAXeCE
Mcplzhw8hO99aE5a8/fFBR/zkfPhgsbKAU/D/xAcpB0TkBf2UH4/hhC9YXl7t0GD9T0lLnSDo3+j
LQQq5yy/O/kd+aaf9TGvPag4HCCf11Ow3bGahrcLA7X0Pmx/NCY39C3Gs4jZ4ttw09LcteM5XlSC
5b8a4Bwlqp29ffHRT2LlB9dA89GOzDB8RC4ckKqlubjiRudPBOcr/7F0VsuNY1sYfiJVieHWAjPE
ccC5UcVxImbW059PPac6k+4J2Ja19170w25MPL/yIDl3ugMPoGWmj7584ECM/oelpLdy7LiWMwxq
A2s1mUEkV8E00tpNph2c0gOTVErxPT5rdb8fslU94B4FwULYoyva+YtVVyJvkvEqnSuA/Zrd7KfO
kwGvoQAovgGIJpci2TYdXOTQotdXRePxHpTtrqRbI0PFpuV9t87ltslgOCTU/nSTJf8Y0XNSadBx
y6PghR/AX2Cr/9F//4uYIRyW9dEfugxHVwa4C9Z7QLJuxzsm+q80diYnAld4SUYnaSAQRt/KD5Uu
ip7AVIUDCozqMaaooXRBA4J5cb3JDy3ljIEYG+0H8wj7LYi2tKFHF41Ug/rmmLESUxfDKaR7Ndc4
5wcIATxqeNDhcEEpNaAVSrSNAfTINjeopguBMTPCJYsIAa/9jS0snDgBONzojBgr6WoObCX+veer
ya5/XX5usY/eFLI3hZuCswrBs6WzwzauZjYnCpcdlBREF1GujWws1SOnSbYlhCmwSlCjIeVwxjlz
8F87BqVF5tCeoLn5Fj9Ef40j4tKJ6yJq345O+C+HRletOOUoVlRm5cKJVuZOJkJhLU2HubGRKWtX
mmQ3XzHcjI+2pD2MJQfAHtqRtYMV2UKzYFKesmAYmi+FE+v0S6xAR0abUFnN/ySm6WMi/bLnkjhq
MchlxrU3sGD+xRLe/+OGCu5yp4M18gILnesAuBfQEMPCP8RF4Cpx1dtmXiFijEQKUxGMvd8biiwk
mbBNVm3fcNoMCI/PYRS5wzdyhv+ADhJkebwJJnUR9RB/jUXxfvriOjgKazxPeIrc2rJNq8hGOxMl
CDQPeadrlCKwklR3KgK0JjP+EokIcVrNgKkiemws4el7kWtgjMjio/vVM+LPln9ngKv+qVfyMOpu
UUDdJbmLUxkwoEVlASnGcJlLMqLRFk0HrIygkwtUJsBIFuVU5m0v7B4kKnYVxzPH1J8FNOQhocsy
93bAEUNYFu36zkabvgByv8l4Q6DPhYIV9gZgt/j3ob53/xQfuDi0v9hQA2LmqAg8AWzd8/tXAYl8
Y/6J6IKRNCzVEdECyXNhuYOsp0LelbWzSGRY1lrN6K0lJ9O02cbtgRkMbpDYOi7vk8n+hRX9RzjB
4I+9f1kU/vBEQ1vFQn4wUb0sBkyURItuYDP060wON7Ji2iVsPUUBTFdjDyzp6L/tEvw59EXSDRbT
iMDq0C4/jRtlb9cjimyJZQ8yVWlxG+JHMm4DWLL5t2be6/EnY711/jND77VDL6EPz7rP+03IqeSP
lFsz3MdgWPU6J7hxaGKE5CceGnhD92r4tyGEP0bjx9h1wznWt6WJ8A86VeNWgBevviScb+kmBf0r
xfcSxGv4neSvhfISz/vBfE+lNx8PwLQeYf+ApU/4GYAddGugoiw3gaXnY+kibIYQmvx4F/SzPu26
8rtkNckRk+roXkA7CRD1khqnDdGtU86V8jGqKMMbr11wHTUsULkrndy6OelHrZV2hSFL8F36rzlu
3kYG7FnGYw88T4hedetfpvqzSrCo1FBzgyRYHHVjO9WbER3gXScHHO66E86gBkTmT9OHHl4b+T1o
YGNlf5Pym7TUFD4ak/NoB9q1UxlUQg5UYfoUECMElBD6YNvE6S449NYlxNB+AOweIY/hlwdiW/hn
9H9C8qKTFo+3BIGHFLX4ICMteheHhx4rHqCubCYulqNdT+QI7WDjVVoiov+iEhcUovrcYFAMfpzX
m5frYAYEjPfeYCJ4pPxM5ncq3cXuRQRuMSF7X2RkiPDOJ0cYAaMYN73aiEmPWh+oapQlAt6eVjxG
5lquNnHpduopF69WfAvr1747yd25g5uK8W//EiEPIqict8hT9gboZuGvH9i9Pe6S1brt4Da2MKlC
3fFnXMXKjgxT9ywkM+YayLXGChuNm0ryAxXv6U+9F2czFtAKhs7rSn5KBJYCeZORMySJURYLvmP9
M4H6bnEAyxGpDjPuWXkxAV1YQ7Xp9KvmQ/I71riRl88C3wnArnBfWrinxqsuIb6wy8PEqfpXyUDc
nFyYnSjKJ1F6mjOdQM0bkHg1sr/K9FcNXhF+Yw/ie8Xp0GgP3fieyai18CMZd6JyKT8qyFPNX2CQ
9KtQTP1nrCSehcRUraDWfojSq1Qaq66+N8KEoiqv2gRYRUMsnoAM8Ooi80dTXhrio3isq/auixUq
VCgHCif0R4UzJGvxhCM9jgkZC0rq4RJVxA4c4+L8L/LXA02s+L2EUZu818ziiAl2pzhBt2vQDqj2
lZNrAAHIwrJnj1tX/ZDmYzW3tm8VzjojTcKGp76aOByrxMMpPOXVM7yO3ffgBT4xwLi0ujdV96w4
65xo80EItjLK769hupetbZlcxonr0kLb1HdBsy3DnVH+jQp9L6OwO5TshNlcB6nwmCfUETsIxfVH
hFpz7l4CfG/xXCYFjA5TiFip6pkcdhPikGb3InA8+drBbEF4YxEjbzKiM5oqH4nyoXOKTR30TGi4
M77rZP+jVrPYIs+IARvWX9Z4nQysRSM4s/ydlaCEVBK2WkcC/a0btpP0aQDgSf2f0vwhyOloaWak
goVQEhBe1fBvqEDrhUTERYV2ABuZyM6gmpRjBqcU4YsDKrPIcrk51Zev+qsKGQd5Aok+gDtu7i0n
66icW2qgtidhuLRYKqkVCpGIZGafWsWz7JclbjTXoUU939wUPch4sjn1NyrOcn7uy3iVGRu9uIXw
+mflJsF/Vl+M5k1vtvP0lahPn2onzffysOvjmyoPq0kzbUM9l5iw9keVmFVloFJgg073ClHkBiFR
om0p01SQADcRbEshcmUFam0LepcKS+7uendOEU/BAXGc3039EqY3EQtNBhYVdV52k5KzLntl89Gx
uaybENx7HcZkCr2xfw3FFwuxWzXEQZaayCr+2r62u+QQBN/p8JN0OGP1rWcg01mYoavjtSqoAHx0
hBZoRnTWoTVAy6I3Lsu43eo3glCqspzywBHLyZEQHZ9xVrZ8n10Coy97MS0LRVYRp2WsQXLm0S2Q
zOGvQ/EjuUnmvZFKDr9Hg2anyCSE413NzsivKtO2Dhl6qHAKItpsY+UUHRFhiQrCsYm/y+m78d9M
4CbCpRW3pX+Kkw+z+WSdzpcu/moMevBeYa1T89REB84bX/4V5mOOalP5o7ESOmPbILRjfofTuZdu
XbXN229YIWpnZzVERJovLYVRrX0F4bNA3HywNGdGiYnMxWxvPZWcgldSfv7ok52Q7/XhFduUBl2t
AkYayyeW71111MqfPnWkaWM03zOW4jXHeV6D0OUlRGgPBknhFQat5IHeUIovoWiLgHrEs9Y+sAIW
L7oK1sdE14AVnGT3Md4NBStJwd+DI02zNCTWqWIxYpk8c+YEMogbSApYrwo3OQCx3BwmxgTSrg0W
cO7yOEJ9aCEI63sFEuN01jm988abLIBP9UOI4kNyyJaUWcQFMKPQU02OwrX+aorvxpswG+4onxNf
srlnGsqxxL1eAnEPpMu4TcEPbYcMGVJ2oOQ7DbI46bUR69VYK164iDd2cG4xP/A5ziP0UchpZuBO
IS2LF1OlMQPBIvFGFDZDt5tfJSaW2ym5Cs2PpDWulrkSWq4FajOFRcTy1PLYNuht4QretgSO+QTi
JN3JuMZH2CRPYD+APRN5RdSRxLG1fwZsr7vmrAhY5YEiJXFJEY9VxHtC20Q7FkgRRqSoAhgh3am6
z2ZhIRftTVwUJwAHKfEGY+RkGyPEFn6O0AIElmAprRN65iraI+YjF15D/NVsH0GG4s9VILIZvDhz
Pun0N2vM0TcZQnOVG4hPnUk1Dj6Ntml/o3LTZjtLyzdVTdnL5i8rVo9xC0dce/LZ7hN/lRhvIwKF
1H3TOdcGRw3eufFhLK80kTO8zZxtRE4zlV8+I5o4tjOFFxV0jiFBbgMJhYikj3SaoFKza4iG1G9x
kNrScA1RAqL0SfRfQzzXzOFCGpV4fMsD0AhRdC59PNs/Hz/jLjnMOwFFlfAUXNJTd8hP5Wk6TIdh
a9tuuJfReKp343E8Fuf0JX2JX6JXxF8u6ZtxMS4awiiL7ke2RxDgEA4vZnibSaLxssNcCFAtQFCW
FXxX0DDQRyC1SHY62qKBi5Erl674zxO7fVO2CHftzVN6DM5ImpzLY82f9qju8125G9fpJtwP20Wa
YuAVdof4FJ+qRekBMalxF2xFhfZ0e+2nVQK1H5MTbk5kF6jKRXblr75ztEIpEmHDIJUKUBglIouT
yO0Dj7tW0nXu17W8jtONBa8v2WQI9aAiIq39dl1pbnewwJ9I65mlYa0lzYtmrwJcDtbovmhZT7fu
Mr0Gn/6H+Rh/CSUZHSsm5YzluJjonJzpxexV/pQ7fWNuhu1yMbzJ/ElP6b+LCU//Xcy485lByNty
U+/hzBzL5DOdck+gF6kWgsMrqLZRsxMJ6uUxBRyen1XrHImXWbiYTeiOOBdl5maqU3dUOvsiDXhs
O1nt+IGD8AJZQQF/9mv6af9Ikf5Jy7DBlUVl2/iz/ubv5J7dxdv0qrz5j4a74nNX8uNyT5KzvG+P
6U7f6xt9k/7/MsrTcDB26anhrlSHKvOkxssAG/IWWbSI6Gd43eQZUEF2EoIM2KMCvQVOykb+lMM3
bTzHc+BJneaSh41S4wr+h99bK13CZ8to3IAdKpXRRktRnwj3Xa1shBhgru7M8S4wtsWoY19/rITW
kWrOWIDW4+wW1jGILmLCSwGfoX3G84/RMiPK6GVx64o4estBEwq+O0pUWtpJBNBsfOaU3F12iML+
pZjikzqZ1zYlp62V3z5BN2K0hVb6UmSwRhh0tBa4wFzepiX9v8apmwtnbi9RsNdT9z5QXyexdbRq
4Dk5R4oFJVHklJGzW9ADJVQ/+umqGu8NC7u8qX21LQtihrHXzd9guOnGWi91/aAOwSPUg9RtRP21
rEvhGZ9In2NpEl99Yxv4PvOacMRDUlPwXm4pgsVc+MwjHU/zutP3UQFfVLjm8reRHi00JBAHoQ3I
AL7che1JzQ90eXMaAzRHo4ssrPvkmGpHX/IEVAVMNxq2ISBMpBL6rYG3JkJ0/VEx7/qIbcC6RycL
3L3s0V4ZBvK/VdI6KXNqwybpISowIEbKn8OYMlxdojHmWvFAnefIoAg/5VeDaQBiK4Mj/hS4XDI1
o9tYLTrsE2KO9co/p4YzIk4T2gOLmLGp6hFZEtiapdske96auHIMpFYEZ5rWRPQCpgnFBZZ71uya
sGQFB//wdPBk8yAlNxCTQL+LTSw/RCwBiUIIgajb2L/X+lGz7ml8LuW3qD9qoL0xTFBxvHfB14ES
RwpWWXGSlktpYNMHp08fFLZM2VC4Vupa0SYGXI99U0TzeiddDfm8tAJ4Z8qJUu+l9fcdEp4AA07q
sNGDbep7XbYx5XWJgjQiRIAMp1e1jkHdZf11LKkMLh3JwOwUMs0NExbTe0wrmkZ3Fb6k1ibIXwXC
clz2djZ/ZcUvzaFUc8tpPyOkAdtTutbWSzcew4H3Zi3S6xG030a9BePbiPC/jp1jsTY4W8rtiF25
dBKqe+uvTQDAzb1UMDHdRdExqFDc/e7Es+q/1trv8gpjuhGw1IDQIGGnPybroiH7EgbmKhS+JOl9
yH6r5qGBH2XG1NxCHwe2E53BxuJAPcrDPU7Okf6RTDczfTfDF0E8xdqvWb6rzUPk3pvtNZadUtiN
DIL0n9F86KjGYa4H+gT0IpeTXofgltR/cfo9il7VH0Z0U+ZXLdhXxr40weYot1w8if7JHLCwveZ0
mRHSTT+S8tRZr03GPIlURhv2Jg6wM2H4OmV/+jJtCa/GdCr9s5gD+s2fA6Pe6hq3FLe7KniVkQjg
c/BnwSOqDgOaJgw764usvsTAAVvPEo6Zf5o5mumo5fsAtTxajBE9NEV6p2QfEal/H6r3JDzmSFMF
TqLuLYxK5L1Rf8j5lZlpm2/TLliJ4U8fAzjLrnGPKIv1PtEECNSTApJL2idvbbNPunOWX/X+xtdM
BPKQtc/nJUO7K8ykdGTMyw+pf6cmGtnX2mVWzz12w8negvCuHgr/ANLSyruz2ORQl+PhRVNy+vW9
hGgp7j8qLdeogyK7ZJPFUyC4xVZAgo0aDNVd05irIWdmFRx0dmVsfakleWRBYUyfGZSFJNxydP/6
czDdhuRnLJk18p8esH+GXw2GcmfSmMAwoOF6s/MkPRPz2zKRDT8nwrZt/7L+ZW5/W6T9RcqFbwOl
RwVk8MNCO0G5avUhYqYevYSMNJUvIXdM+SOMb3n1GqprK//pow/ZQgw+J2svTpb5KneugGy++W4t
LZHuKQw/qkX2WrzxJi3VWs0oQ+vfBRLiASHjuUGD+yLXoOdHW+ftvUckMb8dzSBQswltRscEhYao
Eh0jYT+BdJ7WvbbmlIkGt5rWDdjwyMNKhZ+MEJoS6Pe6g+kqvlNDGoDFTXW9DCE3NMfp2TGoK5fu
JcvFVqChobMCCcd0+UUepAH/JK74KPBmYSBsrhq++KthW8lpBm8psQd660hWI3nDq11sVZeJI7+G
6UG1ipjMPpClJkksfkdxlVDPYZE5LN8I+BVkUL7UYbUl0Ol0NwH1DMuMkbkiTowixmulm0oueqK4
LCoi56dtQR4RPaXymsqJYK1Rz8CXz50Ydc7UGSqnxhID5jO4dOpCQP6AlIDuMcRgyI3iPvRHOJdI
63F60+NjpEn5hV54uUL2HL37/yzk6UnJJL0QUu40mAy01++M9PmI0c2Jl9KlABD1gbkBj2bQYv3L
Pq1v4Ve+TU9aO8Lv9JyeKS4bzxqEzrvyFR1+jC9WRUA/GwIl73K94iXwonhpEULEaHwvC5tGy2IK
ygx2xvfsn/knk1iaiU//Jt/le/1YHJ/KD7oR/kEG3qHepov8DBfPBXwYHnQQeWV8np7Cb/hHvJtP
4qvylV/6LUp8h/K2cAsWG2EFuZzsaniLB/qCB1cgX1gAY5ahjgwAeXFKXzSlF+2tRWyENQPcRvgp
0DGS7ew6w+ZYiDVYj52G9eL6lOxR9EbLe3F+C/YN3t+L0yIN5fTSfTMOvdGYvyA4DcQ82CwY52C/
yCEtsyHgFoCx8TiyR6ZLfAXfWIzmdhRqi4ENtrooPULweFvWJy2UR4MR+oxE/vxAk2JxV3ijN0qd
Yl56FPM5jPD6xZxncfxdjAL8S/YWnmtMFhbvWOi+XvWm4KEB6wTb5PkBsg2MBTL5ixy+ftcvxpWY
zBLgI/itH5xsjwVg8sInwDLMzVkWy5Drl6cFnagurpnKY/jlkC/+GX0snn/Tb/W1FLC/WItg3Y5l
B01FxHrYbI/hbXizUG+vUPAHssZlAWb+t4PoZioPA5rAl/ZA3+XcQG158JvFl4Hj8vSGo5S32Bkg
DZ6vBi5D+6C6+wCv9gD2x5DEvAe/0S/rhw+66M2/D7YUEwUbggg7i0Yvu6ygVGKX8Q3qVAAsD3BN
dGHVO6kH1R9TeZIpPtjt01vzC976tcOpt3lhVIbbM3YoX8vw4Ut8QyEe92TlMFyba8ne3dev6OG/
qb/8HoL17Xl8nU7qGwCp4TTecBRDDgxvq/Y2Y7ah4pwY35P9ck3aJvqSPniHqUfbB8lPjWlHtoAQ
YvIq0IKwlYGdsVs1JgHPXqQDscAWKnpPXMG/n5n6jTjY9Bnwu1JBHSLjBUaCzw9OGu4fj+ovDjgy
70DvRCUHiEP5rjMAAB1M8KE9xtUnjoUbiuVm46ZGKqXcaPXaHDiLPCv2VMttYLwNHp81GIaVKwe2
AXQF60jsMlHAbG8Bg2ycUgEHqqsCvCFdl+UW00FzyYMFGEGFXQLm9h1R8qbYEQvPIGdVObgWBy28
rxqaezygtHiGx43D1I8koWw2oeb6kxtrLgOrOPNGc+MVpmPITo74APl5bTN4JG7UjSPT4VqGAnar
u3177CEpBN4gr2niJzCMAs/MXcmiU08yfrC0a1/dlOrFh8MnvyjlLUKBNDgm7VVNGHmdNes4YqU+
vFa46CEBglK9dRTN10k4jOY5N96U6YI5YfCuxztBOgwgh0D7zRsV3HCyG6RdJK0jZm2NC/gBN0Q+
R7PdADL4iWjA/QWcq9+kL6SO1o8Cj+qzxiHH2HRf+FThgcByIxVmeMtAlz1Ouk+iT+zAsYjwwT1t
EAxDb4KJxUC67NFNHmK3UJ2s8GieCdyX2s4B38SL1xJOxBzR0nUhTTG0npy4cEC+dAQZERtEVOed
CkA6s5QNaBqWDZYaS7rE7JgeI82yrwWU88VWxRibfc+dXv6eH3iKnYgVnNHyXWLKtngC65fF4oVU
AhevxZc6OMqX9INJ+UFf2JQQcaxrcGzx/v7HnoRTBSd4CzUK6Rk8Ovc6XKAFu2YC5WN497HYT4MZ
56sGPCGA029QebD+++ddYpzQaFkcqrctp4FxAmJ/5dVwHiC8Bm4HGxhSTxyX8JauY7uC8fPB5v/3
gpWrdKU9eZC+5lP4N79ox+hAcXmk45y+0/agaKJrVP4NoEXatT67TfeIrbegfaR0MaUSCIv+2Rsx
u/HTUsOVwX+tgOLM9DrMXyT1mvqr+G9SedfKsyiBP2Da7b+yuCd8y1AvBCTeuabspS3us8s8uLc8
dOg0eh/oWpKudBsFHcPWU0ymXI62eNi5HWt+WkvqhsnWRIdD3arSfor3fntW4aOgijWuK1RD1W0y
bDJ5T9YUyy4/nIS7kjoN1DPciugZwkEYjkVJL2FXoSRFz2eiGePWM8ONTaluKP+Sci2SXiNFpazl
Yl3D4fTPbB+zPDXfsXQBFaKZ24YBM/Zj4kZmzUsLXCZF9gvCeO4O9IxQ78o2y3S/dsfYK1GGlPFj
Xfsq76rHQHxS1lG67RDQWSxucffwgtHNKk9AHyFxOGQVuqF030M3RGwy2eoIGkhbSi+DGTroDiDr
GZ16YELHMfMM8Admxji2Im+L47OgyrWrx53FtEiBzKnmm6YjQQVGoDWBrdNbkuoXS/9RlN9CJDex
UPhcy7C/+vUsnFOLxVTfuGFtemjyDyq3LDqmHK6D8BGaj0nepSyEhE0QBcT0IrDlWnENoQH/YjLH
juViploTjnRUWYJFz2xIKJ+lZDznhHIqEGYgH33Y25ZE/PPzwBunDvVwcardxIruaqrWlzDx9Wen
sfV1Y0kum/6kihUuXIOIylo1JFszMoXLnODE3R7bfBfELtlZ8yM+ybQAqsh3ypoH2FZ5sZk1HcVy
BHmrgwd7h0xLUGG761CcaViA7aUNC/LqHBzItZrYkWNX8sFKcpjwoAQn0kSODCYJxKFe2eDZFj8I
Qz3xRvJq05Mkt53BRni6v+HM4aQH8sXBRuZNBs/xkQAkk0AGrnqQez4r27Zqe0JhGl0fqmgyAEIx
AZnnMv9ZdgvogAOBji9ER7oHvb8gCGViIVjEL5KUgLyER0ZZhK4IyjVfcYknI+y78ZWVmEBxPtbS
YkrGrIXEJHopzYXJyLxP+6Afzt+WuqUMIGrhMfPKKIOQBGzqPhz5JZL/lgfldb1lGKMxrQiJyweq
lFuIAieXwViyBOSifTqLpjyDrV31HnxPqBosTuqrGtkNnIPxQT1w/DPOAkdAnzn5lnHSA5bEB6oD
00p9AeAEFmxGaYWfACD0579ImHKLGK7i35k+l3QW3Xzyifom/4XP6jR9k3W+A3JJMWjmZ/Q/8b2D
IjbfmKb/aPhxA7OUEbIAOA3xyLxBmUJDUHlA9vyogFxn6xFLw+rYfZHZug/oAUBd4UFDKoceAwWo
fwqcr9mX5L+k3cbKPPaCD3Jw8gbDoZ+gWOtE3Amw5pD3JM7nxNp1X5zF4lm3OyBjYLgG/xXUW9ce
wmbbpBsVUSMF1OgxibdZ8toUFwvfsuFDp9EbFafc34XlDdnXfvRi9SoY31X9AMgyO2HkSGh7oJCH
gzd4NGnL+9dSazRXreJU2FfI98fy01S7VSr9+vllME+TtNOC7y68De8B7qXzAUQkmEY8i+JnddU8
4zN8gj+jqUknY3nbh3rV0DIrWTkuYR4GNhNci1uDABllAAqvoBwQzJMccEEBQiITcESednFrFTEu
Rs9zWuIs77y+GGZlv0u8kreEIw4fqmlcCtlbLGaCEfaA+QchnbjLLuw/cLQjmPD/H0nvxg/m74Qt
+RkvFmL9xwxtsogoRVh2THXRAEfSO2AGvJI4SN61wwQUTGEUYnMAyqjYgdxhRgB+lh0JAqw4yEwN
epeEjPUOrBxL05SK2GcIYlN9RwT3eC3kUJHIjgUkl+lmjxhuwu7Tj03lja0LekCBZyyvtWbL0cz5
S16o0cCb8TG8qSS9lfg54IppvYvKKYKFtxKx44w/W1DmxU7st5K2M6HtW/siWg/+pupfDHXNQI9M
kWctUb2MQcouVSuFnYhJDgMfBtE/5MOUpBFaZ76rYgENLBeZvz/jDb9J7rhMO4b33Q7xuZjsjA78
UccynPnSK7CEAqGbz5ZeMorYtIdQSTQcA8Nw9G7+wNwQ70dAKiF7fcfDmbRK/6wvWfA4DKUX/Swj
Jvp6QD8e6UQW3Ccd+AiDgnMMlwJXSubUDGYRSaPSYCa/lNm8POWr88L3HiUiJG0ZBwNZeuV1aXyB
txVI43l+Ed6kF/M1Tj+b5GFNV2mkCu7ujMf9Hlj0Pgmpw9pT09/n9KjGl8B/9+N9ra11YWMNT/A4
srT3QZXN1whdKwjQOD5p64AmM7qIkBt3mXmg0UGfBKdXrXTw/iIN4ASkbULM4bwl06NhkbMYqPrx
sgGPhrCPii7A9K4jcBLZ6bN8jk/pll+6q8U8DQ1izrRiWYLNO4xmFT0ca6X85HBF/kJ0FDjdKMpI
Em8AjygYlAdMcE5+Wr/QeDGIYdQLwpcNgn7bhYKFZrZkUGcSW4lBypd4lmIgyo4BBfzTRPUP0YPY
4YOah4SPvsUd5IV6F660xBZ8N7BGtwJ5j9MuyIkPWi7tg7WuqnQCV9aVoAWd+5ThPCi4GrO0FU9K
Yp0tkO7wTEOa+osnH6HtcRSe0Fr8rhbLp51+Yd9aJ/aKT3NCfcJBeeEieOI3CREV/0ktWS81HNwM
pAYItwn3yYFjD69nWPG5+KVqphqO9vp7czUiUJBAxN8orXmra0yv+TY8DZA0xKxfvC5JKaCCUd6S
Uveg8OQ3at4R2z/hyibWIRAC0nhQJGbs8A9eDFC7tFqX+caH1A/ALN7UUFZRc2Mz4K8Ni7N8z1HS
qCiU3Em5NMh1Fl9idphRGLT2ibgfsEelPURRK9qkBx1zc24K8mHt4oTIu8dRRcmxPJewJhWgBZNv
6Baaz+BXf9I+MJ/U2d19uuvP8cpZJSKJjgwNeong1kG7UO89ueVML/rJIfUgioBdHICMkvyHrhI6
Vgf0E+9qPXPMzAEcG4brfvY6ec3/Ss3WajbNDEbWsdDNipYF1iM0AhKDYUqxpTNoCXv6yGq462VX
KbZ9vW6pWUl/obDgLr9k0VIPYpkFrYAfmr2YD2Enx1vDOuf+sWWYhRbexCG3K4WjXtkWdJhwPfvr
UXFG3xvCrSI6INMkSunAFkpnRnZ7gTF7WuiAtpH/eswJfJAGTjWDPsGufpNAXQHbB0SLToS7oP8b
2+zZjy720ORKsuTFKRXrhuxJUjatugUPA8tBYYJieX3lKqj+tHAGXHN2a7g9mZfRBwz3lL3Az2EA
kD7qf/hli+KWyQEhWYDqXxNlN918pES1qo0U0dFdvjjiTjdvyD7wCee15uD8AJS+4zu3WDlqHzIK
7G+LZyEBBgwqqGGSWgxUW7t/XSB5LxVL4ab/6t/6b/dLu4YP+pyQnEneyevyVfpDLwi53sX8EOY6
yB3K2f41przHNRx0Gj37DnDOCjEV8be7DidQ/jLTK9DrALMGh3yoQtBUW8yjqtDOPyVampKjMd0i
N0I4CfmGaWNCwjdszGCI0JLgiax3pDN4dKTPARqSLd3xJgR6G9BXQXMBrhgVxrvlrwzEZ1Ddb7Zd
uhkxpVJelOQgkqQQNuot/Hz8IuRbZZ3iFjVwIB87BWMLY2MBVcf9C3uPZKcTBf4yIN/qdRz2onmK
WUHWWRs+CpQdytswnef6M4wPevYbhlfBPCflTzV+yfnTCN/y4pYhPY0mF8qq9JqkN8V/9tFezXdq
9KJxiaOXHjJoz2yPcE0VlDCTK7biwklq+mMAvhTEFPByJT2a/b0vdwX2H5anlDtmFTR6FMioHJ6J
LY6bPvbEdN+AslX3MYqg5TYe1qwlC10wXC19r0KZQGR9bKVqVwOxHLdj46Ro22uMgNdUo9G0I52e
Fb616/pNmW/DYlmuOc434xoSD2KMJUwdyLxoNpOmoU6WPoZ4r1Rrs9+EAMWXxP8Cki1UWZfr0ncm
nMnRMkEsumAfOoQbuDo+LUtKMmIBT4dIOEo1KK4jg5K4+JWH8Af/mS1z/C3FEB9bTlBSJHp9VDoU
MlQl+YPTijnHosYAoJsJC2d9vQLMwyCP5SWgypja3GyDteuOALOAAU2eBIVkotZeq75rAb+hJJ/t
BQoPjDp0o4hWO7OJlYiHZgb6AxvuBUbkeDBspi81sLG7f6OFZcA/B+eFL0Rj1w8aXZyhXCdRC1d3
DXwGmz92iE4jGA7WtbUCSwa7o0LAjjKkt31URCi3BrseVhPwG9oynKGcnujxU2Yi1rqMdFYStZ4I
ksfNseQQVzJAX4OK3U2JPPlGyb2+uyUEonzXCuta2AqKI6HZK28MvoWNkboOg02ME3y3HTrPxB0M
Kv6/f6cxZvacupsGN9HcMWqQZ57RrAcZAZi9rqyl1gbKrFA99rZCRcDs27FQ9RC9NrdHVKM0O0Sa
rP73Wd6MPFu8XE2OtCpC/bHNVfK50FZ95YwdEzAm/7BibFJs5NPN2pveSq8/L4PEB2GTyEenlOkK
3WNmLSmEzIDYgN4MhaQEvpWk0KZmQ3kJGaTuFBGp3slPKmC+kJs44shUerJzHwg0CDDmUzYHIHl8
Bnmwcfl3DoEd7azvZnQY+45wAJ8pcxC4a+8ykDWmw4DRa1tByytyZraX4MiWDYzfp1c5uwNEFcg9
UFusdU2nImB70VBxQ3QhwWjAAJi3obEJTRCn11n+K+X3Bl++5jNsd2JxaWhD6nu+JdUbBfWNdld1
11Y4TuIG8o0I2QltbOqup0C5Ua7VYq1Ym2q4zs2x/h9N57WcOBaE4SdSlXK4JYics29UGGMJgXLW
0+93PLVl7J2dsTEonNP9p3amL4hyFTMM6rpRRqiENGZzK8tpyGxkeURH9iFCsBr5NkoQcV9xpFSq
fGRzxgArV4o5JZpC9avaxKMiQSwTj9iuEIvrUF7JkCv6jRmBew/5OUEc6pBemiW7EyaJYa2xEY/o
hirsFuyBSIbYT2iIEPYwxCNDQTBE1MaljieHq92nI+6GNa0TFOjfSEeW8AhOJB3S/KJTUZSRBFt0
xVvB9cCaLtq7fPDBu0xxj6WJPQBBPjYk6vlf6WA8mAvH/9KccfFEZ3KuSkZaCx4mZtBnjYbvhytC
XrntQVviZ2DDwkiSH+QnR4LYIlg9jop2oRCuKCVJk6AJhbPjvB9gKiACoSzALliY3m8u/kF2Ykuk
3+G4Cg7xJJRh4LQnpjbDSjExF/SCOV38fCye4olipuOAn+BFKL3xvREUTsXdDtODBcEoBjd3T+mb
ed4XhmZtgisvgF2Tr8Z39+REdc/yUOySdIJhhgsRVx4XZTYPruzFJi950cBNOItqb9/rjXdOmVYE
oUzo2kV9yqf8UO3YbbtnyoRV5ZsXRYPpgNKXw+5U7TiZzZd3lp/Gt/LN+xVlqCBlQEC4vXjT7TdO
aW49jhO1LEkY1LI761tg1DA6TTYQHBTqm7+3SyG70i7UDsAldJSUDxw8Fm3YUMGNnrhZI7idbF5v
a4azsudL12StXYHH+6v2YLVm98/p3A7lFceWwpvAaogC7ff1qx08hoeiSRe2L9wTQ3tFGi239pVE
XNxSYhItbd8gXvrnYCa+D5UWkypFDg7ZuUzgMTZcSWxbTAsQCbys7sZDesA6IIBYKQuWGDF4nroc
4Dv/A7rMG+Ur3Ub8Largdf0taCiGC3Mv0DsJGxRkXfYFi0eBx0jraCewLkYcPTlirE1zJgXC/JTH
8JYfrWt29zqMbSbq+KN55iw1XGBf2U7MtaYb3qfHkL+3yF/i2aMnRDmDqwG5+C/tGPfuH0iQXoAi
QdsopS/0+/KKloKHGCJtLD831jkJHyixQJg8MIfGY4gUSmwKx1BaWcXM6hYff2srG2BQhMqxuTFe
t07a+xpaXbij+K4RE/IHErBjsV1pwri7j2DL0xEtJTYgh5CYeJjVw8Jjh4TgQIU5jsCUorHK3Itu
aJKAoaH7JW7WcoZJOal8LMB0Xky2mmvh3MB8mY0+3diw1xVz2UBqUN4x1hBjkrGQ2nFRTkrd9dp1
RuunxWuVnj2+ednMz0d2uir6bfk+0CPyK+J+VevuBwqmnGveWKbEpW4HaGcQGWguCA55hSTt8tqc
QXBH9xppQ3ohFMgy7DouzJT9hLZ+0qaTlzSzknFkDDVwUIh32s1u9CawjGHKDFViRKEyjpUxG3rE
9DTsri/QEARw2EqGXj18lcz2EXxLVo5ARmMs7CHkzEgQX3yNWX7d0HbVaoU9IEOKabvIn6Qc+muM
WFlKxhpxh+YUYSE6NxsXqD8CQYRGuqKn4FBI5883bRrGZBMfPEEGvpAuBBv15v00eDcG8D4VU0Og
PiE2cTsAH6x1MmfJFCKzg2h0Wg625xIWzW2LhcHvrSiuh1RdYj9VECPQbQ1BBwTZw4KAG1yYF44g
rzwPl4bM8CKcCuGCPyhoTRHOp+MUJBiiiWhqfcL75UEr3hCiShofQn3Cn3J6jiHOCaUfeAxP4qBJ
gqehq8SVzppFUYNqAW6WXJE1fae1fz3Z2/eCpl2Jtwc//deK8g2Ui4iSeVAZRE/w6deT2zb/64WP
0L79Pr68Vv2lYA66PmZGPUmAAL9CcAbhSMsv1vQCSlRUF9DaLOfZ12fTnLQLR4kmm/sLGgn4G7GG
4XDuBHvMuwYiwcPOPUnTwxKh39RtOTdW5qa0eXscrIH8qFEdn6WT9HTuxU0GDbpJ5+AiPYV4D0X/
IbpWVHW8S+RHW0NAEz4hvvBu3wjw4Ps47gI1BJNH7AARf0QywZknMgmqlbRJDHQQ87wKGE/BIQw4
36Uzikr6F67EEQoS9CXmD+QgAIHC3BkJ2dGQwwIkZdGzkzlFVr+DxnsIuhYi16jEDQuw1pJNyRg2
kpuawQckgzwSxq95Q3QZP7GQBvDCYmUo3j/0YcdlzdEbQUcKPUnloufgxgDIAXf8GJOSiABiUizx
Rli9sOtDTcoNuhSBCvA9cO9cwq8vRD8OjEA6rFAztyARrk4KBsGhqQtTRRgq0nhzohHp8R5FbOYm
5g1uuKn1GQJQ5ciT62HqiT9Y2lDU6ggcqb3sYUaim7JSP1PDmcHhZb4bmmNAADT9bKPloX5TASKD
HH4qgeHjQY1IPegWYA0m5gl92aSLhmkz5bhCGdWOU2pfg9t1gpOETZUmF8cBQUcMHsdgyi8HxIDS
ofqk7eeXeC2VGy30gG/mTRaG4EIw/duiGhtYMHvbF2WqzWozUsGN0VRdJQAIgpaluY9P0Z5KBZT8
KiXZhMgnE6rOrXw3dqamOskBJriTcASz8NA3+K4uT+3PvMxXIcNuSWdkKAS1KWAJnqEG7NyFUIdZ
p0nm+AgbKxje0ljKJ/n5oa1meo0Qb7B3iQ0foy2SDeoKRQTD0UbZgaj3OsKtSQsLZxUaZczdBOwn
a+m1NO11m64qAhV/3/0sjDcfjHnyxO6mZjelxKvpugBbcRtfaap4LgdxMqZ24FwCG33ElGO9G9P6
1/mI3itVB3gkadWo+KgIit/kM0gJxPdHPQl4jGMxXFLfqRFp2yRrFgI9MuRUciMKUebF8nM4Igtc
ETOdobP9ypPnob8P86nPtDYM8YyQwtLqgZFO5XDe04LhJx0WWPG7AS24z8XjjW1LPA0Vqx+Nc3Li
GCUDuMGILgSiVKH8EyyBN8ZjrxHSu4HHoSwFHOhwkCgjjpRGSW9PIqa8BuOuGfHWSnUQxWMZabE6
ilBWMwK2H3IczNyNrWkWCU6FMppridrVJxaK437X24EMZQoUg5WDtgR12nuEUiAgEAQgipsJQqQd
gvuDS4UPQNeQbAuwdA3lJYUa+gqKVorb5D0R6G86slgR5RE0rwcnTFwGMg/4AV9cA1Elkjsq4Fq0
de2QEgFYh2bHZhCGPVLKMUPRWtJeGedSg3BdfHsUVnP7PY1ZAR26F2+dOmIaEV71OhhbJFbBOWKM
JM2BvArGPdtDMgo401E8sckJ527lsnrPAac42TTgPtkT7NLKxCe9D+9GMGpVoQuBTqYdAiAU5Qx3
F/cNM4Tp7MlFdoa22ApHGq+1HDpIVVhLeD/cchw5QgjJ5yAd/j2GzOOA2cRQsE/U1Moj6yFxoWhD
HkUzeoEBioBLT5nbZOoJCGZc4Z5jjWPXEtEEnBjAQboK7nP1DDiOm+6O2Ts7Ow+f1ljljBHcOMq3
yZ6Cr+LdNFwMaLRFm1T8vXWalfZDE8oLBPcdFbnLEFJGBHdDrqQXVWKFQmNA7KcD/UR0Efodh/am
uKvn9pje+nhAS2ayupI70a09IGPsuuwTUFMU1QwcRSfEggYVRp07NMlUoqa9GZ4wict3oMmI0pDu
lREaMTIbIbxh4cJjzhkDQCvx75MSFIwBRcVFy1/G46pwQWs5D3E5hnLkKzWlRXGJqjhygVV1eChO
e+TWxFOSE8h4oXxYENVVD9UCEG/Aq6noDC7VCRknfYbPtUyRJXRsFnGGjJgl/e49Chk+QTG+YNuG
KQY/shFO/pU7CGH8JzoYWGlKDJ2v7IMUEUA/bFdif6fPoCCiVYGT5rtJ3wIjQi+O0kXDjbeneki/
yY95P6kBCn2gAWKhOfUFk6ufwSc5g9TMyI56sqMKt5KnzWee4xYl9xfjLKIGlGXAC7iEQNMybJCP
TnOrdhr3S6fedmgpUte3uLhHRekiVajB8gi3Z1hYvkKPzg0gbpdqT9iAz+oc45uZ9MUUCDIox441
BZ9gexOhmpAscME5tjv8sbNccllJvQ4icSinwxAdIa4aZ5CwjZO0hvcCGOXBophhB2F6GwsUHTZB
zSZb0Rhwlb8BCQsxOwfigsKvTwoJiyX5BXTQLrecRxH7xdqp70jAoLGGClW7gSwUS+xNvBjSXViZ
WLxpnkBQWKcBUWyIM+4Xnnr7OXK1iMAOVuv6CmbrwY8/Kl4h5oUWYQPr2RCDVcyIEm3I39e5wFOL
97Qki9ZmyO2Ee/sNphKxII1Y28sQKBxQZCKzQFDF/12PbBplOe8ZhdShUJnIBHYyb4ghWODBDPyV
J4Y2jrOZ6i356utugLhn2ssuw+UrFv5wqgWnWnLLBnPI2rJOSTNiwjxEbkfOFVawZmT46I3HFSqW
eFziwnmBnqNnn4YkuCPSJ983XSaYJVq8v2uvnevx/XUKVCYW2GGzehUeTvRaIgPFhy3Tk0ZQYlrD
sKr47cze4p/jGl/Z29CAjBI5GtpqyrBSOevGf//696VrDbDVjvm3Vf4dU3uaKLT69Oqh3cNjQMmk
zTtlKtymRHC8tiVB6RGVLT5solnMlWWVo8CXXVNmNG2OACCA+LQQdaU7045C7JrFM1NBrQ2bGrr1
NWkbyXEIyvHqFp7hZAu9bAgTrx0ymvXmxfbxsiYVHnU9OYAfvwk2LVYO5xjaPzJkWJ1Tbu2L8mFK
a5WI2bYLcaU5Q8MjnqdEp13s4uaakPAMaPBa8aqR9TT4yTpu2A8FYJ9rw1j/VQkY70Z1vMI1FGrs
Y+9VSWsqhzg1AzQt8e5l7GhiA+PsvE9BuK9JzCx2mQ758dkELzItnC+7O2kKiFK/9JVr97bgyO8m
aEDzNCO0OWJNIPto4s1kOFYftT6224IsGjgaQ94btCJlf7GTZ8oiGQthf2Pegv4sfx5lPlcgD43i
8rLWH6ZJJYeXIQ1yb5ZEl+Yzo1j1nbMBp9KG15RN+hXdypze1/FRakej3qEcwufbkzrxVNVVRnlo
ANm9N2FLJ6kDk0pP8wPKQxJHFH9/MsaYrBMLWP5FkD53rRfh78bEo3AMgHqKnvxOsBhTVmk7ueVR
WGQqAs/vl4SaQag2KZBMDTW3GUx0sMk4x5D33XZMImfctJPBwdSw1ijlAoUBDwG7UveNKV+kezhR
Oc4KMhffhKkcjfY7wzdaNQjlXxczoEs0SKsCtHp9v/tril/LeIHJtxHkPodXa9jyyGAMd0UzLznP
DQVwIc18rcB/S/CPTjZF2WAKJW6PBTmuEEDQQyg6VUM4/fhk46jWIEMOYc49BmP3NZFSLCDqh5x3
mc6N0JienVL8+UVx36bMxmCPrpAipNFJW9rq1cY5mSXfeUaCFb2N7TOBxGYMGp0UwJr9mmuvET4U
WXpm9rLI9rJ+oMR/EbDfLYx2QWnZpjPN2vlsVVjWC58+qP5NqcXe6FAb3OYvi10eiLTEVpUt6mDx
Bq7LLZJgEEiAK1n08DapRf2iz6jNuBWzz1mTVhXwWFHkw1D9TeQdhWqP5K3Eq1xy2eX4PNtOY1mc
+1hkvXajx+s3jsoca29FAFI/rXXWFwf0Km2nJYh6FDvDjG4yTm/NmxxB62laB+cTTTULYh5bXy8T
1Vsyrtabx2gtPPb82IrHuUV0dpC5ZC1IAWCO33OHS9uXwm4aY6uXGMljhSMrmECYprSZH7H4BFwI
/TUSZZtSLbzuhvnlDYsa9PaYFOwjCl1S/wx4amiWAP1xFBI7EnL0VH1VI6bIyxSHWzSTMDsrWjOV
aCT1k/3SOb9W/ZXJDgGZUf4h0DyEezUgvbG5RCr5O/B6biChIB6UHmThJKaYvb0FGiDdSwJoSpB4
F+9qKV7OTNWwDA4MBieb44dHrH45snUY1A3MeRvBaI1w0ShjwWOCqSInJakfVQOt4Nb8MZD5MyzU
mrQ1KLXlFq9zAl/3o89yfYI8zZQmZuKm3/F7l+qTjjmVy9zcdXwLgUyl66lrPEh7DlqikB6J4q0l
YinYTnzS3cJz8NnNZH+OViGoyBWO6ZwZjAyjhV7HDB8f9a6yDvhzCGMvHsK0edolrNCoUsvUIpQm
BlUni1TdR/xecP24o0hVKSD0KU060GWozazPBJeffiheENqLtlwDW3U6IVsTsIFPNzS4Zuz4VvDd
ZAgYL8Y1vvbW52DQi4j0Fsw8BBqeo5IBZihfU/6CoinERGfnq47+nOAjViAJ2KTyZrw6WZobRIRS
VBQASvdCpwPami04VKxNC1S5BjEP/usBLFDjxJK6feH9vmcGDb7ljZNmoeMQMewLWEVgfEbEzWBC
t++psUjRVZ989NvTdJxco6t0ls7VLfjW/8mkzB9gCYAToC9KP76KmxZ7C7f6CdEbQHx2ig8Var70
kB6yHdF2O+ZnrFBPrRs+8m22T7cMt1gSE49iTCFcWwj/5VXHR7ZLdhGfdMoA6uK5wgPP+40B6Pv9
hbDuK/rCw/BtXZxLd5JP2A3XnNWFeAbx82DFeCGS3Ztn+efMCA/+LjhEhMGSLL531tY+//4jE8pv
rBrPGv9H+91/Z3grSJXmQ1gmILtXNHASfpV+BK7gMNqAQZl/D7TCQn0P+gKDy9+TRfzHoYblIlMX
n1I84r9HSgopidKEnOGA3VBw/wHhEZYUg5wqa9pMRGh/S0ifmGJeoW4H+eYWpYgHutYJj2WPoxeB
hiBZJ7hSY2IQwS1BhBKYT8gqRDyD6ERQtRqohcByaxGuxYMOBUKVZqmZ9HhdgoH+pFdlJxQkzaZY
AZGucHwsaIrnFrNYmSi+9Bds5swX/2w/W+SgW6L9ttLG33ukzMm/zsMBz5ceJtLI8Mf+bbDjdPfw
Jt9bYPVq3x+bfQsdIl3kk3TBtMIHdM139YQRgjiHa0FByjtkx+bBO0S1wO4KOMRDgTkZ2ffuq/si
xuHx/6v9BwPBCfAwg/m/R57NfQzaU42pStWkmZCmPrVci6yukqStnAA35sOgNRAf4XCqDRYp+IMx
OAPBMbPLZF4tahA+RNw+wrJFzSnoRx6GJvFhkkgmMC8eKBclWsVePKjA6eHM+XufCBLur5ujEzQH
OePkIUDxWH9iN990qxIHE2HIi4ZLM9+mfCR7MaqTye178SEmFHyO/l4c2Xf8pjimyUaqKL+G9Nom
xcJLwAE8ABl4YHn598DLB6OUybShN/8Llxw+F+6KC9agk3WB7NrhkznUm3ojJJjhrYUFao/1ttnD
Uu3qA0QWd404LZAp3E2asEBx8SdPbgKMSTW3hMjAz7/1m34DueWBVBjWioZRFA823pMB6jZBQBGD
CYAMQHf4d8kCnvw7T4AcgCesVjxgazT2nL8H/ea/l8qwHyLqxEstdv9eLIE422JfH7O9embQzlm6
dpDL1jUyGFIAd2zHUzlrJu3xw+UW3sSFh173N/wxEe8GP9JDDODiCmW5BnfrfrtfiE0yX361h/Kw
gH8MUvxDGZ0D+0gxbhD2fXhppZmSk4DCSB4HNDbKrUEjK0W3SHawgapX5UMgMQCtWkO81/5Qv+t3
8+6dw2t4bb4ILHoUa/Ne/uh38AEBEfgDaCEeNLoE/MBEoZKBJeIBeioH2VJP/rI67QlCMFq5FlU0
BYGQ3tLOt6BAryE1VgWpg5C1GBkogANBLyWx8C378RjQBAFSE0AdGM5UQovsICuEFLz09umlHpXm
4Cs7jDSOvXKMpcXeSA6GNQJ0A4WLMDUKmgAvCxhlsJRsfWLFS0de1NKsrWalRQs+y4t5p7vWwVrW
zaJvFjSJxsbcSQdvl52L8+cYH5kGzmnK9iSTcqXJrNuhTSn/DBSOO0BnPsnAwpgzq7o6t6czprOD
19ebWS+NPoR4mJQIrk+y9VKcxOAn7ZkEEkhrtFQYhPpurTgbqd820ta/A5qAEqEnoWcF+ANFIhAM
8BDkELQQb4DKHsu8YFggSPaOz5yVsX67je4q5QRhFqosoDAKbKor2sZK5j3OSIbE9WRDg5pG7obZ
RvGxdC+rbNGTdR0sAfRY6z90fdheUdJzqwm/oP9V44cxb/6J2QD7JG2HYsCOtPe2zAA/EPQ9h15g
E2rYjJwFE3LY5Ip1zJqqMU1B3PsApcfgaO+sjbGxV+aqmgdLJNs8gFdLawr2rjF2MEFMJaAD9M4e
yUyEhYBRkQCoinUIRTLwGvAEH42YA+Wm2tIPVjwi/UiAa6yOcmJc/64wjjNXWM9cF1RaDEK0ByaW
S7Lv0RtoCwOpG0ydOYo+pHmOcbKEDRG6xiX5ci7coYcaYWp91M/BTUJpLz2yu/Pofo1Hf1USspSg
veqrf3/d33fjIfYJ6eFciQ0DTNOB08pttbMcEhJnaTnT9CUa8zcGzmqZVctVnq/eyiqQVkq26vyV
T17NhwaLvEOAfarbvxHsbGQWYYvsaMBc0MXoIbEdf73ZXJqTqAIKVrcK26B+FstH+IMgelmt+RnQ
ASzfXJM0vb8yTEEdqS7Jdm7zPngmbBn4SA9CPUM0/0YXvnLCZWEiFVvoylyxZuprloXTJgWkfRS/
ygOovPsFq2GdYcUxf+3fz0/887mZ52avs+tBN381SPcCa2IT6ppO3tE0+czgRxptji8JOxpe/8ha
pO9lJa9keWXLqypd99pQL4lxTJhPgiTEgpRPK2f0BoMhHQ/FNkQrAknXqsZIg0IfqHRcgK63BFl0
SzJ1x3wyjVbMTxdzT8U2x1RCxhkye4RtTnPhgpmQI4otAqAZQCTGBvS22JGBpVFUUeH6tCdEGWNq
YtZ5MOWf0Kh02Enx82A6ZPIVFxyVJwMHgWRfQ5a0Bn0+GCczZEDtGf4ERIYKhYxnMHageC5VwE90
zFyq/8SCYAH1z+fRQdj8lSJIJcDK6586IjH/D3WFNMJFYqBSo8MRwdVDVF0+2nU0tEjaCG5+0Wj3
xQXYoaYjaW5mfeM18KGAj2GGs7YIK1hmMFr6zhi6SyUvVnXRl4hpjmJqjZhCAqFNCcFgIIqI1BWG
ZVFClASelgzwSfkQM5PUOUpWIuxaf1L6E2STNYHCaH29ccREog5NDmB+/2aLeM/VfgYyoCIPLieY
KwyW6UIfdY5NdjO+JWa2+4Ur6cUkrxdRTfuTrrJi6Thzx5yRFRxLsyZfRIxz11dyuTbiU5cni5Qn
Nsocygggzhjp7zFoe4rNixQ7FcpkrNZ4sPBvCZthmoxE9Ds1BJkv0iCC/QMVwizsCwgWpP412Bw5
qRSU3EHoXHL40+KvFFeW5U9+C686cpjy8M/BUR/F7SRdnat1dR7JPbor1/7aXuurujMO/YaZR5RS
BfgNubLsb+AX2ZBwy+41pKLhTqWvgjCguqPSUxkYhyTIFr0UJzVEtv4nYUEHi/4VkA06wdMHcDEd
aAs2MoS+EA9DZq0O/99jSjoKBLQnluGL/9VeMF5drL1/UrfyVvn0rkr2sTlsL8lJVEbVyaDMoND4
q4dyCgzitMQb0peOvqyB1q42iWTFLLan1XumytMSTFKgbShP+FWoXzJ1h/MOEWyCqH0jqhRRoZSb
cOYMULb/CNGJ9YhY+dBGXV/n19lzDtnngNlVSneBs8mdlZ7jawUTuEvqjy/aLwOP03KxWHwIIn+7
n86FE0HV1jGmgKm5yZFokkVKrkSx9aGGXnxKtGcR+YbZNGJ8ZpegHL0CMEjpSkffQ9pVurGkFehu
lj1K5y63X2/t6ChvbKqETEFkdQhG6iWWEqOeoK4sSSrWZ1h5X74b8DY9qu8iXxv6KfBmUDagxXY4
dbAWgFcOMEkqo9ombniugYvZi7zqRw3CDSLQZZAfKkFqe5oWOhZubPvJOgs4RFtCN8KdTxPChsVa
gHabchmD0yoaXMuRs2GL3wS0GeE2IR43W4sWxAnvjXPN+pNj72WKTZFUOqDjhnVh8QHTRJ0OJMXK
w0MjWngILc7o7lZhSqW/ahDseCukOGjMSV/p8xVcKo+sn5plhW0Rb06WD00++wBjCp8GjiMHYF/v
AHdRv0YmLdyEsxMuvdfMsmZwVX6yyGnjWgFXFRhaXnYqlmKCH+C0R2mINHT8QvtBtNubULtFYI1N
RAXVVKVCTCcUKCFeksoNW9r2vbnu8Eq2y6AGOCG1yDW8aaLNImWM8vQFzAWUkU3qcOJgPO5HYHwG
IoD32IM4pCJhQB9uepj1abXgk6/hJFtYs4pPlKEsGs0wmXaTDGUfRdAcNLx15Un8QMU/1cVAUlcn
ZIyKH5oYe93MmaaP+KGvVLbYnXdHCZ4suom0zF2mlBM/NvAJreEptVkxlZbFVCXmALMgaCb+yzHf
OfWe3t1Zoledfq5ksMQPiRGaBW7gCT8DBAck9QAlIXF3osx4UfnDeybTbEGm47czTaYFacAzY8a3
8FEikmWSLfJeXFJLnzPGDM8SdHVSLPDtznhvOJBT/i1ZJFNGLk89rg+XWDaCLwfZwuG9J3wlngQD
A0aKkTLzngov3pglC15LMs1da/kOmaspTRHJNnN0ks3cwJY/ff+GS4k4e29l0vb2V2/1Pie/Yope
eS0f0uJ1MX7QpW/7g/9tHTGelsRE3VJsNemgvwIeyyTDHKJ7dQ9uPqHSGsjRQHnwt5Dz//R3FLAQ
2Sguk47Leug9xdkApUfIwOWE1wsHZDNgFaIbib+0Z/WjQ1NjHqTvZ64SZh1vQIjrzoeDOuRf8a44
ZId0Fx3M7/chPvGDWGulG/5b9TttB+oiP/EHotVZ11j5F/WuXYfTem89geUBEQf5/cWCu9Iv6hSU
11zU62BqPfXl3LywWOl4d7iWtUGysBDnDggkBsz6Fk8l/tsclHtuDvAtb7MD6GGvhOHE3r8v8l7+
alGbsvxT9jAqnhae2BSsj/DmN04vp7S8aT9+iUMByTN79iAiditiiaQkGSWkrmEsAgDu8DmTgzDg
dFbyPIHU/oxK4hoxfRHgL0+KOUH+PGhv+BbDHNsklyEdq8aO7HIrFpVrAMyh6oa3BQe0xqrl2sx0
Fdopblc8g+OPMaxjN21dO3O7FPAOsz9xXCNBsSkjFuo3wDRonT/OcbJYQnJA/hscLhw2rBw1ECAA
3C4bIW2dcKoQsdiOABHIYRSpsjaBkCOYAJpB+F8IbXQaJrUdkyyIIerEeIKc5gZtA9pRc6TWo2iQ
MXkbn/zDyMceJxKOQxnx4igPLeZNh8OS3oUrAs0SYs12YjFYG2kmCxK24IpSblQnLpjgi1i5xG0Q
yHM3KC4Xl56MrHrmoIlDJGQP4meA5AZjG9szIvhsArXFSahRgwYu0wx4Ps+YFylr3FBhciA37Gcl
GbDAozcDhGIkMC6rFERCz1du6p4DQtramFOqskJAE8dDXl2Ng84BTZsGR2jUz8zalEvmS2X35vwG
IrHn1RoU5qwxtROBBPkuhputtZGBikaUrGJwD4MxxhqBM3iEGfr4moqIem+SA/x483L2noph49m8
IoLGcbMdw14XjI+c5YTWD9oHwnxVWFqZbX3198k93JYz6VGcjavxqJhrgXad/ephPRA+Hx0+33vr
arFtHN9ihD0DQnfRGfZXOnA/8w6gaunO/Htyzn7tr9eZFD2udVQspOVC7VhL+Su+8r/e3bsbP9aP
uX5/G0dlphxghd+Mjkx+1Z086TdEtH+JeRIsx9qBlQFBDrMMfkWXSG48byzZtwCmFa84WUd78UaT
fbau7s61OZdLMX8YPeodjCr+K9rIY9v70SD8YTLJDyrgvcDpsv1IPsdH1Pq0kWx6IbzoH9fs7zkm
yIO5Io0HixbM9r/1CmcvCgshDqKuJ5/foo5gighkNdphRF21oKn/NafBVv6Nj9r1c4zuop3B2YFq
FgAmgq/+CLUDYb3AlSNeqznBzMt38EdeBk+BagOVO3cDUhUob+4qbjIeCoMuOqzuwlZV/YlHvNxF
sMGPg/NwIpA2cxeKP6wh4pGr2VA7kOc0A7Rqdw5Bua039rM/9jN/IdOSEmR2b9Gwe78Bh0QcGAHW
vISTSTSQNChgcALflO/xD93rDwUtepTmjqQDXion3WFA3gzGVB6/EGH0dNzSXgPlI377Pwgq2PL6
uNn9vfybHvNjPZOur2l3jtb+Hm2//VvslaN9pgoHlUVhTtl0r3+8c/2jIwERYC4vSTWFzQJu+0PU
PX5kxnYQm0e2G0GhOIwYKaQOWFx4dawvXTtSyWoT9TxmUqxhrBdPFCEkCNFsoWJRlsEtWYsabJ2c
+4cAHrgI+wdbkc8rOqVX42Du/Ht21q68J587S3MjLNzcjQuNEYqfPwg7WxWrNxMusjPyiK05rHbw
DaviBLw9ZZLgAvsW97EYnUuz4IoKD9s+2UwMZhAjTZ8g81/JPNnliN8aKvIMAVxw687eJFm3y+aM
naRfIj5Epo2FagZaujaZrCrmsoqxnFiZd8pGX3GXTPSv+qHuGvTpRCPMsOsz+Leh/ZfPBbjr54b8
j3AobVkw2XudHqUHjm7wK65uHlx1XEXOwTkQB1Bf3+fil/XBECMmuL7bB18wTEApC3HQ1fonkSP8
jjEbyPrwMKMfenAPQI0i5fB2yR1ChzaJO8nfc1XHx+osPeqluElFXZtuibMaFCQW6WeG1pyjvUAq
4h8m3IQ3/gMPC3RIVg3wBVcaUD6u52hYnOVfqoaQveUcCAv96y4dgCKuGke3OitX5RrdO6wa1qGl
LdMOGD16UW0E2/fdv79/vZN2fF3qW7tl0Z7Tn84RLBHiJR3KkXdqN/KOuubqHJLf17mad7toQV1H
GWUt24121L/aTbtpdq/L62IdnR9tmyxoT3fBMqGYqhYmiboUVPI6vqor5VBRWy16bdxv7bGyDU7B
KrtIR3Xf31S+8U3BpK7LcPD69u7tVt7zR37Nttu/Lsq230aX6KKvEQcc+dXURaf3r2hOvghKPaC+
4Yxwwf4tslyznCemybBeMrEG6wsDfCSEaZCX9MqsPQ/UkFzWDTfkg8KLFYw/srCyPLOjY5pBIJPk
FLawuBQpzIHgeZqdWLcREiNSomKNRdtn436LBWqKxIHigt9A1ew9C3bhz4hdOKA4ANz/xTvZpOwG
Q4RnKClBmdUOREJozlAUoSLCgUbtA5LMU3OcGDQAV4l8EFDvl0WVqyrhdHJl+XuWYpZz9iFHgH8s
wr/sNWxgXHPm5M1uI/+SfFGcs7vGxmXu3jSeNY15K/RJCTiV8ojOBhjd56hcWRcTAJqNuEANt59l
3LDyU36m+LlaJp30M+wB9wAUFkwx2hd3hrDcX2udpSD6ja8Sjh5zxNvmuHCIqN0zIj+Y7DEQt5+y
4YBynL2T/mWf7FN+Ta/WwdiUV/azL+8rvZor/8zCslI2ysY/60JwIJn6eyPZj7dcz/VVpvXLNtPm
jfXZeh/2H8JWI/lzST6vq9E0Jx3UBIXP0IfQBK+zARIcbHoN0vlGoxkwQTxNnGgxEGsfrt6JsfP3
VgMVpGprP+gZfmLM6eI/H6YopuZFa2iGwmhiIun2FH9Ut8aI8UBZzLXLp9TjYmER/iVjijIPDVYS
4bdzm3BGk27kU8WeSOWkaYRSlkoemKfoxkiALGwY3ZifEhJLw3UAgfC3hjNZmVf9jH66UubM6vKV
icrAOGcl4ceAitBdxGeveIH6wCKFz15L3RbL68eb85fI2PMxNS4eRnRWZex6DlLKsUU4eDmJmXib
u+9uHBVLRjN50UJidFyH/ngCMEhFycghbhTEl/q468ZCtv3hV05NJvz2M2ApjJkVagNGKNmTQpmk
TCxXRxxtwNCPR67lBCGY5c35V5OLBAUZWsZo7OSzxlwAXfbtJQLqgMHkWk+2LdBpepaVXY8xFyhM
nWfvKdK43p69mnuRnStSEhUPKScZ9WQB1LjWtN8Ik4IdMGuLcNcXfVZyC8EBAxLNs3StKxOqa15p
Jm0TYNmEGUN2DL0+zwE9nAl6a7gBAsxMXjRh8vI0k6e+CZqy+KrldaWRFTZr0Zg4mNBntjYHe/68
952KbGDsUZOTUmQOddX1UvEoPpPYmmTsXRrNB4D6KGNGFaNwnSGGXULbyLuBWJByVEBj0E8qA2ga
nIFGOWbsTR1MZHsUayMALN9g40X5zugyhELoMAntlZlaxnCFiUckEznMDB2j82xR57BQ4RdmSMgE
jRY/CdpqYDBCcs/2EghZJ3xpaw8cUkS46ImboGSGC9OnjS584BuAXKEo+ExQ0KNaBZCBqQM8lf4M
Ru3LZVAgeZ18N8ay4AFzHNApMMmQIDMwDCydT9A3JK8q1lC4UrKhiPNsxliEfQNhyThqhF2eZ2ka
PPRTIemEgPoilCYTtYqiD+0/zSs1CXzVP8pKASv4uP8RdV67jSzJFv2iAsqbV9F7b18IimyW955f
Pyt1cHEhnZ5pNSWRxazMiB3bQPaEeg+b2f5Qg2GoilaOcWAH7psSXoheWUiQmaDHZM3XQzJhVH5j
zuACYu64krBFQug8T7Ux0gBY9KgrVeGtt2mYqxMhQlqztKjYcOJVkc4SXL6yOT+KZwjjmuui2KIS
gqktIUStR6mG/fQEvmGSjFFjwnHBSxgLPmZG7R07sFydWQ8oJDQJ/OYJb0OMKRgTWSYP9FrE8QXA
WoCsGAPUo8wfMqqDl2uewclS2Op/qk/AL/BPACvISwwh6k7M8UKHd25Y/k32nGqEsJTvQ1pAyQZM
VqCaUIf2V6igO9BUHeXrAOYv5R11J9h5dAOAB67l4YyJMf/iUXwyZaT4FHlLf8MOqgjGJDxGVLPl
D88VzOzx4VFAZtS5CNkA5PgTGzFIAvxivsjUcoxi7smygFzgXdsTUiX4DZk1l9Ux1mUedsuwf7y5
xhQ9B2seo5gHHORtYiINPMe1BU8L6abB+fQB10eGSw7z6R29eW71kzKZ0jU9M0xHa8uzp8bmN4MM
8gnvnGdHCcsmD21BZA1S8vpDHkYFDA7MYmX0wAj8wRtxYth4b09MJ5gzE1u2ts8yiAjONZQhz+im
I9Okppb/MY9mtAEZXcwYfotDeS936sk+M6flAnFplHigMrwlMw0Stfi7uB8ouAEuzXN/r3eeoEFx
x9ToRAeMtEE5WU49+tRsCAUZkjt/wv+mihdsBngM6qCFF2+gYwCmH8LEA2zn6+DtiAfQAvAtbArc
aDx9tCqeKqTCgSoWKt+L8EDsBwraUv0fjQhgMdU8yyRgwMTT5ku8Y4IcJ6pGpC20IiwcLjRLjKvF
2lHPhQ7UyChZvMtc++hdirMd4KIe0BgxraE3IgoOZJgCE59p7kxqI94RGmOcHGgk6Dr+4FYxY4/e
LC/ADMY4lKRjnLL+5tvc8CxH3hcEsXh/qaSF/LighpYQSZj/2hXSX7Q74kYnVttguD0j1CtKZy6L
CL8ka86EuAQcJM+jxwSBeJn5FzTZw9BjzsxYcsawgXE+yhsotkOGPl+8shgTnOiUsLqzjSGzAoxC
GGXC7pOjWUNgMy9bZWo4ZaoZyUM+y2idRms9nCT2vGnH6LDxEmjvjDoVJFrlsGnmD3PcIbSk3Ebo
E50C+aKaY1Yn0wsV3854IUI32TSaearO2O9iuoHHGNOTRzfl04P05YwMcuXjBQRSfryLMKYYqf/A
w/t29GhnTrWwcK6BBlqJBRlgxgkgiVUQFvQcDBgrI1YWqnfxJ28+cNyBXR/KTvAqiY2G0PSfq6vE
WhthXIKBYGauuGiJPs29eQvQm42jZl1glsDuWCPnGOXZPnaWeFzzHPiNLFsT0+dwaGC3RuAURw6M
cY4nSIv+kOgu7q+0QA0+bP+aT5aUyf4DqzoZ6ph7/t2tXBU2F+4RXBeX7d3JhrwNzEu4Q1B91O0o
MWaYJ9rtFIsYiPp9SEDN7GvNA2MWHWBRdfoUDnVRTDxjxkgKLRS3sB0uEvIjgATg5eQjwb5CptD+
SUpQyWBFjTdHzZkHjQCLRntUM8rjm7OheL3eXIFkFe8wOk/w12jWGbbe3U7PljwZPdzit8jxjnH+
fyRfszsSYcdzw8OuYwUiX1GRiwq9D6IxHFu5Vuj6ub8JmQ0eY45t6ZexBiuci8ci751R6wgmQ6aN
vHxaFHNGvZU2YpbGlYvqUR0xNBbXlXOjIVkRX2n8a9w17oY5qVy0MAC9SFaMMSbvvrzJ9DNW76E5
Vhy8Gqcobsxs7cjbLNvwdUYueN+g8Sk4lPwf76afizfDEPZpYmFxIFGEtcC4wMEG27U/RpVNgoA8
LA5utGCSzz4DRac1hgEp6lj58MZwzqLQNycx3nYo2m0wugEnL5ffMoTTehHCmz8k7hIWK4pBFmX+
ndg4A+fMIibxd8LyZU5cyEN2Qs7W4PXfyeTBKWW3YgzEDicPOb1JC+BexSMobDj4oLGIRc2J4TNM
00Y8UqV2Se+8j04zNvBKg2pkipBiFx+fCwIWDwNKlCpoixCQQIqDGa9j0oCEFA4vylcK9AG3v16N
uf0luO4pwoUVhpjBi41BjIC7AZ5C2GNW6Srs8bzl/p1QfOkaEC7AyY+D0xLBkowjxRpg/RFl1UgY
Ak/YjkysQo0N83gsMGSb8oTIuxV1B7bmGAwwn36Qo4QDFc7lrEkAS0wOaU4eg+aCBEbJRUhFjZ0Y
Ov1GcEv9fzhhIbm9db8oAHlNZj9X25WrLbjOFFRQ87j/oZM/SNJim7AmrLWYg4NViIgsgu4pliZG
MvRA6Z3NJCbZRkSQMkNnr21ScVvB0GIb4B85tAgvoP6Eho55inpikULzZ5ukvuGwb96Um2zZGBgn
CDqUH8ZtFF8sIEpS7mjuDn4KOoi6HiIoQqpOfAavCvJUFa3alIqMU3H2eEwTm/DoSZFMsZ0P+v0D
s5J6zD5j/wtuHMscJ5QqADvAlTVAn4AfAWM4sGJuO7ixQyAxbgoZVQqdM45nKDV9BIA/NfsQtQ09
+wcLEbRD0ovDrdzjHE7IFNAhuXRQaQjYO7cA5yx6mukaaNYb6HdQ1V328j/Khu71S2wU1ePK/eBj
RVtK5x1d/Q/+MDS42Qu3YTrU5vp91bAjfKHOsTaPuyVw2scdhAgMwdx1VwmIDOEkD/vI82QpHkEK
Bz8BZ7X98PHESO7d7zFgkfcqK45BGI0yvHGdX6mDBUuLTHTUMVTODf8LmAGfH34FlEh+B80zrwAc
wz+DtPI6xDMBBoIJRLOE+gXAAl0frT+IEB53L2BY/h30QN3Z2Dc0L9RABoNMqvUffBySl+8xMQGu
ECOXBFB2QBBbfGGkFgQjZip8xot0RN7m3CYC5UCDLyZcKiZnYp7FOCq9qGvryKTGlWFEYzU0YMz5
YG/jBQsQw/8tGLmBCNyBUmBIKj8m8BDKT4SgVnPpUiKlbw63fiDd6VPTmOIb6stEYsVlq6icg7wQ
DExTyyyDwSM/AJUobwuvA02ooxEJMkxwYiUNC0+bjGAU2F0iXvm/Z0AkF1Y9TAx9bgGQJRyCNEoV
PMjEp09fUTKlgDP5k1UI2qt16twCsOYopAVFg6AJqT6bJIkQ3kj2BbuIPcpirAfhKnXZSQkipbK3
wlnFTpMSocUZ2OPH9mlRsudfcatiH0H5RvYNpxkYN4OuGLF4V7NZ1VBGJX1YJ99ppUFMI3idb9P9
cBYl4fbrHj5avmRwPGTeNYxG8Tgeh+NsIj7oRvnvMUIoywcgxQ9WVT/URKP/57EKJivGHExEtLEg
+ETFTmctwJqDMd7pb4nhTgGDTsIhG4mDjKtDSxOBgw5RKQ/u8YLiRBtWhIXaDVrB7NLh5x+s3YNG
WVp276++tlAFSlel5ZETRL5NBRQn4laZ3RVobcO5/eBgwVC1wmFAY/QMCUF992aGjPmgGb/FK4a5
Q7a0H05VdC5qNbIzJDnM1xwbgxxMzI175hQ/sjoLtHdwRBdYadiggjkpW3lUPU5SyESOniqo/yrB
L+CYtow5cb3kZlSsOTjzzqoyp2X56hkOewq7qbR64JfvI1dzDTZszH78VRXsW2etqvyoZFk8ppgi
aVub8WPaZ4sg20Ud5gjDTl7UWJfiQnJuk4/XXfrs7Ve/Yn5nX6nlIbUQehxHBLeXWDDhVKT2pMGL
LFNcdZWdxoBON65m8i+tTx2rUcVtrewxXaKS2cJwesyj6CRF90i55DCiA3Y4u/g0uAbaFOX0jxis
s2UiMkB2nrXg0Pq7rfcd1bcGESRRcEiH/UOqTCY6vQgOC5tjZ8OMUwEVVGz8ZHhitA5gM4+A8HT2
9gRuB7RzwgVJZdPvPoSmntFhHBGwHIxU7gDCkxoIBBlNiVBtNeQOV9q09fqJ7DN3AZZUpb1ZsxMw
3JIUvCvqtRy+vjQWRENFAHSFpA5nDsBIk14MXAlS6d1KEFfbG/WqhsOvf5Caq4/HVqhKkMPYOOhI
ZBfPWQblaPAkkwYDfrdBKJ2CZhSI09wkxIzLFxmPK9dDiMlridFG1acG//mjIWEFqWZz0DNP/ujR
P4SgDhastc0cR8NUjBlkiAzIzt6F/g8rRHiA2IIEqy8efi16C7Tb1cuRQYRcLIgAqP2FFxCcUhqj
FlmZ9YVljiNdAkilUk+TW6kNDPRrEXkR7VqBNe+cdBA+YFSEZBTD8he7wnzyYCCkBHdCrWAcaY44
yqaylaCEgiBrTEtz27dHV/qnJdPwX6uvW0m/O+RwPhwJm8Ohib9Tnt3FpXY8cBXD4rxEqcs0GudS
q32HvsY7RqPH9N2DCGuzj5XtMYiQC8D6rlCP0buSroRZvAXrswNdE7GQC5mvZy0OfIRqIXRC2xWj
eXMPGXQ6cx3VUyXYmx7rnCM/DT6FOILCuwS2zBQwVqFFUYxpbjqyMvtXywEi4CfVuMGqX0jbuA22
nrN7dCL3rxrYcTvpM2luIqJXiSrtYC9qiPgF11GxYQpF+JT6mOajqU+oQ5NGX1SexfW+E0B6ILr1
h7xHcAIqQ96wUK9HHhEyWnD/8sbJId7CYt/HntvD9aqLbg2YnF9YSF2IzXEsME3uFPNYtHMCysYB
V9RXhx6k64YC4iEv68etzS+ata3RPPElo9w42V2rVgYa+pDFY2CV3SfxrDHMeV4x9Qug7DOQUXh1
anRxUmGQNmvzg5RTWJcbA4fbuof1AEpdldEopGBySgcA0ByYCenoFfWQdc6INmIEkD1gApbtT8qY
JpvQtZTfue5e2nqpyRcfJx8Nci6mz9RHuYioMZmCFT3bQISx3qePZj1uF6AitOcP9LQShgeIa7SP
G35ifR67u4qnX7E9VwpgCoDKg/JMdVvSxJkUKReDcreJwRyomVL/ZbKmVKrxEPKofYtCbhcDDr+R
YlnqbkvmTu24KgqEvoy42Icz6eSYn4Kpp+yfe6TlmjrTeqyIz2T45rziBilY6lAqaM8EYqeX7DRv
mTFLpNYwVHqw5oYlauCP0x7V7zgp5jV8ajwoo34BWka/jWtmJ2mnpigIsj6Yzc6u9blliArd/x7d
8v417455T+RXwqGsrz2VbHt5QjQVTmMKaiURTOk70owQO700j3rNU2f8J6KpPDyH6jp99hoa/3CL
03/GBhiooGzq2JfZmnma/neeUOyU/jRscL3fkAHgFnez3OBcRG6aBTVXX9f1RjJXQTE3FSDooe3O
tCmsU83f6GLDxJVFiq9fA7rzAuqc872F3wrrB2K9i5kuj7tUCOY6gtVpDaL+TEX+pQqxQaf04kTS
lqY9o35pm7SSlj41YpoceR+iTSuarVVvc4gBYirpzXO8KHHotCAelHcnICE9IER9Qjkey4Mm7Udu
tFXdeWFsuq/4nRl/4jwEyNskQ9SLienSUKIpr4lS+wpwG4RUkXZKBb/zVKXGUuvw/Q/jie6Vs1qZ
9J29kExeDLYoMsa1iFmnGpVUdEAc3Bj31sNIwb899KEqJRNLB0XNlJWbKqNvMfOdAAMBZZNQgUcL
th/dZXEDnCXDJh579VymvuzYbdv8n+2HFFVzGIM+28ciY+abrQsODd1byekZH/KO/YitMhjg0NyV
EkAdKnfJx5iCdY+4FSPPb+//KBkUgmhDuw4fve5GD4YAxrpzjm0LZ6vlKh6SB74H9rCIx195q+sM
rB3aZwuJ7EJIagN2zk4iL0WbSSoS8WXFrpswV4UO6R+1wl+XNno3bL76ZRIdNcAIDHKRp0by2QBh
ayk/QafAoPTu5gfzVMZqzZh5zTpUr0SnsgTx85/F5GPLwii9GUf2sYz3mbkrcUTrXhL4cIaixikW
yt5Tnl0HnSfBdHL6bT4xGCEwfZif9O74IHKC29MBy/SaT9T84y4npVptjk1+IKosZsfSqMQ96NZC
0cqZXyIvFYIrNNKSTVGXXgE6sT6Fmc59oPWPWYk6upe5BhbafOwUfMBXUAJ3863IlOsQRBN9wjur
o+Cn98RnqM2frsfGpwJPznPeMCkbSMXq68yCeKlH64IhnTlzos9DxSMHzkwFQYJuxa5wWBob1lpj
6g0XzLXAsoEIrFmgTg0VI+KFbS4bEeLqzp29TR2ZJ/ve3+YmBszYk/V7jSRDnh8DF4uTgXYN7+IO
iVxy0+pnkb+87O3hH4JDQ5O/WmQ5uOnnQyzE8HXHoZBb2fvuC2zJqAw18h2PcrRP5EmRkfFyDNtL
UD3rca6/7BJvSdSQ9VVNbyYDvGJWwLPDABbHDsM8Wsm5IptV0AVyokDXUX6QxTwZqkeM07lK5lAz
JXmIcevIHkojaQTAOHZHBE1NyC38+4hxWzYHgslPGfDH3uZ9nGG9hHtRh42CNoxNugCRB9KeYjQS
CoKV7iIkK5O9PdNvxl7eamtzqa1q5RBrex/CMZVTsja9tXWqb/rbfCs4UMFBhPHPcA7epTB9gRIt
1Fw9RUfMxpkhQie3LrFvvf8qWPwlF74NKrht4FS0j0Jr7y7dpc2HusWIa0/+FbFagp2tXMidgsvd
CsXaRrC72nW+T2GDZEdceM/Qqfio+WjP/bk4ZlvsPpBDQT9mtsTwjakfVqAoghhqIof6G6BTnjBD
D3BIYXuHfi6GKoIzA4DN/ANRVoFOC+3Wi4jCP1g/DX8Esor2F6VFMo8TfBPLndDIWSjq4jsXfe7f
UYU8UAkiOwB0/Euqg8YO/gJSA35EJ8DkB7CY5gS0g7MG0hWjhD/iMzMZWM+oBdl9mMJj6gHjBEIV
XTudPNUKb37y+jaHSjnHxjVyn4n120ObskA/Gv6TgUhtpgC42ABvEI9gRIIehYUJxGcAfYGZIFX1
hUEFJztnBX5GuBoxAwC+Ba8F2WXAJ6BC+4fxQw/XHuAbq0NpUDcj/LExqKs4ev/gVQaLeMQAEZJA
yrAN0I4sK4ByzFjZVM0YViHZp5jXCN8ZICQHF3cHkQjXBcbi348GQ5uNwZ2AUZlDgmQBMwP4oTkC
Dv0CijoDtEiWvqzcdZ2DWG8iGODKVlXnWEYrJWOVtcnxjyC93jMx+n4PTOxCax1kM/BdA5DLqy7e
F3Fk/2zohmSYTg4qI8DTfRIuGfErj7npz6QA8zkfLxbj+i2muLOgKkKlwNQDeIk5CVuwQUQUpy+W
lrRbz+DtvSlnnBfLt/9o4Dvu83Gvrob4gvPCeB/RKw8DgTXPCKIYJYl1IgSuJQFy6b8jRnM/Llmu
ykhvAMtGX/JeceSvx5gS1sGEbi4dkx2AlF4xwBVhR4NKCciAzZpJsAtBGMSFt5BV8zeIaejX/8Y1
mADhOsuAG4kDrFLcrYx+jBaFF0xiUPnE5jkhg2fBLOf+HXIw8FNYC2Iu5FPbCdzMga73t2JGxUwe
uVPizkkfYbOAVhWO4HaxxZBNMkkn3hj6wAjl3tD8+8iHiCOVgQ2e8hi4+JHS/HNDDQNpEJGjJA0q
ibVHCbvLqA8L4QlLEY07CbeB6CHfNmbm/4l9smPKTV4jAteQexebAqF2vPtP5p0i0Jb2Y6rBzLvl
3ytLMkKLpo4qjl1gWWa+zHxITjAOAn+GX/oPt9DfaAylYVwcyIjbCafVTOCN2VtMqWhWsRv641HZ
sIA4X5mC/jGBgPPij2ROUeu09G2wx8hOA0KBEDxS2V+FRkrQTYVGKhojhxt7fx8wXdmX7SF2T38f
+RCPDeGnB8bKRFTMufLR8Xj8b2PBAAkmQ/rnd2rfuh+qOdTyD7G5Bpf2ph7TK2dTVm1dDQtJ6sJl
Ab3LI2MlSl85e3tOX5PQUwdmTQYL0umcugET6BpQ0GX3RVfTSrw+UxzhcrWy7ZXn0TcBeQOiUuph
0zmU9aFBCiKiM4TmIlJxtRmvNiuOHCFlFWJrVUxKOe0ZcLK/Y43KXs+zNoyVZqzaZsXyjG7JTTl2
ByFwwwb1F2TmL6WMPpLSmk8hqVdvyYXvw1mRU8Pi6Kdpo+zn1f6KV2udqARfxGb7yalKzlgPfL+3
np88tasjkeaVKeLNCTkv0pHN9K4bGQPG0HxghDhUBvBtBvCJBx0fVE0/uJEMKH8G+I3xkeEYqbfo
HYByKmjB1YSTV2MfgDj1jYFFbMBWf5Emy6++yvwNdj4aSRPc21n9Tw7YdfFUMXYpOGiGPsrbGuom
8jb6wblLd/WlvszX96N83LfxCd/+rUlAuydRMvHdiVKM3WicIheJRymWrKQG9Mhjpk0yUxIcLGaN
PqtafhH/RZw8HL9IloqLeWsuDYezkCppHDc9ZsIV+nlCDunyiajG8YPxVrySVfzlB2bDDcFRI69L
86qTxGBs83SZM5xyDDh90o9WpNPWIv6QQrvCYYMBlrIL4sMXD2yRuZIso/IAsl8GK+YS5Fw4jxtT
BiObcT54Low65aV1H2Yuj+AcsAUBMXj1gVX2de+G+czqS2geUxSaVUea1oO23z33j6vBpNOOXpao
+JV3jdzo668dDwnMzFIWmT9xgZDcHTMzpTyU/7zun48sFoVC2D/lPpy6+T/29YFDmeL4V1tCz2y5
w6Iplk7YjekDQpEQdg+rX3wIGKBV2r8CwUSOeCJQL2WVMrrg/obFX4J2Z1AxChuwG5c0zn6EwhbJ
psGdfGQbQUQbPEb+1+Ikt8b0xlKxq4ypLbEGh+ndj7ayhaBZh7WprRR5rXfgVLRouo13kTaHItR+
536zKatzYbxVRnkZt4wCOp5ioSeBfHQOzSorP3G5oUA32vptdGsbWLADxLAsvB+LRV4cLIcSS91k
/dgw3hU4IgWQ92n37V31Zi2ntS1jvaZ/KnXbN3uzeoXGkThrnrJfnr/uNjNHIbYKkf6L80PSwquG
DIaEp4IB3bE7MQegQfeqo9pb2JpeEnwiYpil2hXdUme8XXcnKzMNAg3hEv/qdNkHFCJjmDASUQsn
mxdegCzm/V0z2UvDfYIqwX/ghW9x+yWXJgQ8zD5+xwDGemvSrUAKAtffnT/cMYLirJ08mmVrLRrr
N4JwmXjYjTMrrr0p2eMUlA997agzH3tLZ2r00wb0oYVTSTtexUDlZX0rdSzMAgvkB2vKbGJ1dGqg
OBOdLMYFU0nASm76qhn76RMsTWenotm5oQGUZHawGp95ytIgOEbO0WE568D0qoWw9nsuGgIToC3B
OQuF9KRZH1PlGvr/IvS3/1RpZ8JtKhcm55eNc3NxCqK9ydal2YwFhBa5MTbkOpA/cgcc9NVZTMK3
t8War/6OLJdvnB0L1Fi0y/HxayzhG9lQH2dEoGGewI+ku3OIfaTQh8UENWWcXsmLkZVFmz3tnKFO
fCR+pf1Uxh5lfy9tke9Cd3NnqbqAlGX8klMYyEu9IwLszgrOYAZ2OzK4k/ZtU52n7svwLx5dz6Oe
5RalRY/D6TJ0Z4Z2YpxXBbBjlWspdZDKTh3XSeGxOmUIUFJmA3mgOE73rTujJiFFsJuV7crxfoGb
1GCiS1NfjAQZmwgK4CTqPg/zUilbnqNRk3uxhi6h6nN8Xv0MBORJEoZjT2V5bpmnr3fyieKFVtFl
eBLQeicITJIImXZZHS0soxr8evu5Y6zlfqn7mzlIt/TupaOsb3ptU5B0H61tbdZJk74gq5y5Zwsk
CTFEC9clkRqIvNDVG5uY/dTc1zFNFsUTNVB6w2g0pdi3x19AhGiVt9Ak54nDsQtghjloMLKRH5XN
Noyv8cWuPmV6QaUzTrBDaTc90kVKSgmjx49E79vPi3lejCR71Aksd5mlt6w+mjVyHPnjMYxgbbEB
2Fy/Ate9WYa/jg3VYfOt55Zz6sxNjothMukeG8WiPwA+GSn6UjeOmrXyIJBD2IuJjczBTo5hcmDK
YSZbp99ijxByh0rcWNTBASGYDKjjc10+QVL07OwzOnWAInR109kSvnLOT1NiPa+tE0jmPFM5gLJk
3fQ2GZc26eDyMsWVyoGG9SVIA3sIripKK1M9YnaeylPF/a39ndzCwuDIwd3+EDIWw/u43QfsD6mH
eSn+4i6Wq0p9AOaA8RDI24qzLJxiRhAZTzyR+naA4VLCaMzlbTaI/rNN5prg0skVJA25HsnxAquD
N6dyF5TaGroFD9XNbcHpSSZnFGywA0uDFVAibYoLPajECXncw0JL9I1UbRXnWPsM/DoCrLFwWKb2
Ne4sbJafvn11232S3A14KN9PWi9d9Qq5xB015qqjKCVcokF9BXyevkIEWqrELUvsbWhcGV1a3cVN
KZtyGJO4X4J/GRmGiDhrNXxLyIjLtpmXfmsMUpivS89GWQrqqrqL8pVKV6fqV3iQOol4AV7MGMlH
OdHfWPHXv5V9MkQTyckhDlgDAYxdvg3IMDbzNOsaxr/AoQDBJU2yko1M72B6RF7MfY4K6wtPBbXa
TQUL0TncpMcxaLYYduU9HmJnOcfc85EPjQIQuEYGCaKWQmLvGswRKdK1of4FSciXSKG7EhIoTbOE
/Ah7ZIdbIwav8HkR6jLKcD5eJdqa5f6IVm4/wn9ExUtae9NnqUzO3QCJQ3hIsQyPR5X1tBDwuWU0
ptUp1INdPYNyFKbzIFhEybKO5gSAef9UtKRN+wl5UNMvZf729W+pxIsNuu3Y0SvwbWOaPDrMY9sh
W6ILG7u+ezlUXIyRpaURQMyhu7ZwCSkbXA8hf/t07BLpdJKPDAudYiycSf1XZWGYsoyLSfYv1dGm
Ss7ewEJbTxAw5z7kmDuzad6saZ6T0KteXO9WSf+ShoSRZeA/kBGeW5PC3vitSuXnjAhbY5ytgCm7
s0o9BxYBB+AvSTtzBaXK6QcWTj/5GL8TV5/DiowQc4SqQY7y0M3o2ruTFZzCHvdmPO3VFizDWqg1
bW65i5j7Y9ghjEyrcYs7LKxFlOrZ2sSu0njfc481rmxp540Ld47rEvdIJvOgyjeesWwKWwiqIkaR
1IxRgIkyFYgKUSFnpC0WnP/E7SQyaUsAe3z3muSMxBAt4iGnwk/6UtaoEJ8axm0daguZzqT1cOzY
lNk/l54h3Mc0AgbGOSl2lNva4v0wlvCk2klwxc7b994KZBAq7xpERH7GNRgywGS358B/cEop1Tpu
ZqG27tFNS5Ss+SWkSWvUZ/y9qvFawQ3vC7X+I4E6Oo9dC66MZCf0Rrm9Deg1YFqa4aRr/7Ut6Z7U
goKUsLO12yPWB010T91drs6xFukirvHKKFcxy1/c1GO7YU18oQTp+HjwXrfpFgFmGx0qcu5c7aYT
m0nDY80KWEnMw4xi95g4eONG4bLTltBB4mxLKrZS48mIh+qAjNxCWYPCBN8FLDz9JqAJXQeuZfTb
st19lxF1qsUwrTduiBbaeC0xpPWMj1liKCgAqvaBWjb7ifuVXaQM7I2BCklTUfcVyBmieIg0CNqd
/pDWPrNzKJz5qpChFtFkUcsE3jLGqjIB/Qpgh3IWQHyHblM+ncqfP6KXDg0kM81NWBSz1MUIXD4S
KCbbQH3tOapBcTx6XvQOlQO9NWSkWLDZs1S/1adDEiWR6xQ7Q09GKAJRNsHpB06zBK3E96cscSk7
1nvKBRmXwLgFKMT+tq1HKjA/Dv4qwlTd/E4ygLoCD+Gfx+FxiJ7qS39FT+/ZUM/DRH3ZioibtO48
jPvXuMuH/KofCGmor6bId+zAGa/S3dgRB9C+NCKwzaG/Yoi1EOYe3sHePrbmrfjVt7FBqAZT6qQ+
RbF3dh3j1H+fFNy1tpPNcS1GMusy3ZToovRJG1Oiop9KSe/G0d0X05SjsY5+1W22qBbmzNzGJ3cu
TH5EGJJwpctXItWNnQ4oIx4JMzJtCl8RIsuuXWWbHA+dbJNtSDv/jeegAtZvTWRCMg4ZRRLqEF1l
FD4x42DGDKj4NJtRbA0SDcwVuecsPOktfV18szYO9CV3WL2owqEt0e6APjLOiDAE+ckIsbjGpC3C
OlqbWE3RfkQDEqOYIu74C4QV/lWVBzssWHmv6IvETDn5cc/aRjronxTlXLgHnRHKIq46QVt4mTHE
LOjgh/x/PhE2QcpBZQVojGtAhdsqDBBYVrCYMBqmEgk/Gt+1RKC0JsB2If2StNALZlpKTgt8k6Vy
hFltsKO2noETHbZ/rTXIQDCK0B3a0lWXb2Uwa5w7J7Mln8PW+8Fjb172FibVzya7M4SbWO3V5d5I
S+FeH6CATOe2Lhz5piZyJMaPm2os79RVi6yWHKeRvkuWyFmW+s4+CRl/RDyNDuKDjPxMHAxCRRWR
sTau4ZE3R8hm3i3ZhghsU3K4nVewDdfSRu4R+NEg7B98J1pqcmKFVNGdlmd/Xy3Lc4bnnLfNEf1L
L3vuToXAzp6kPwmHwo8QD5coP7NZs2xESDFBNMQKZzPnhYBvLB6Nhuya80vLNZAykmf4IPm+Wzpo
mAG+x+3KHKRzoiSxC1RHKQnEWIdc2IvG0TCepCuaSUw7FlTDq+jXPgrIHcf/X+8C0Xnd3rp9v5G4
nj8RC2dnnfqNtpIP8tsl6h378DEeXFtCnc64Zk6sl0hYZla4Rla9U8n1CWZfLPPC9WPibfV5fRY2
1CJ3ecmq3PzJ08Izumpy4Cb9x18HGNsJWfRHnXfXdu5/0lFz09cqhgAsv3ShbaUlHItbci2uBoow
FTmnfC94qLcUX/GOXJJ9tO2WAo4Tbnz/58TTjpB5jL0ZJMgjbKg/qwh7jcjwxJ+T+EJuyxpt4kTF
UAtviam5xxYC+hLM2Ek9ZzYLXDynDoufQka5Rmm2NifpOcS9hfDBHactfi0MByH5pWgtmZkFvKVC
X54KDadPmhJIavnszxFaTnkUYptoLYTXlHhXKBnWwVYofB+T6Fhhe9VsGWcDIGqL9tQh2DbGJQpX
6Onoak2yplMusb+H0Xi0roih/bW3TVk/SD7sT3FUz/ka/k9xlK457mHVEV8WRgnqR/9Q3eNT+Mne
gsRwBOusn/jaYDb3Ys+iyOM1BscEAXUNG104lQsqG848DB/OKku54BKYDCCOARpV9cM3GVfIQHyd
ope8hP4DYO76g+DIG/rs8LhhnpwiQ/fexdK4rsh14m1CUmmzQMJnsURayEc7ypbx2X9yg+38Z/pJ
P4xk4CbimsBxqe+cA38pXnAcz/o9/sg7tpKFUI2qd3VnrtjiwjPf8X3BgUQVyXYTkEgBc5CdBsDg
CUTXYetmDEqUmFQtK+NQXMH3mhdnKg7omPozUIGEmLIfRSNv+UeptDYMWqANnEzErtYR61dwGMJY
MeyTf5y3vZfeMNBC+Lp/Thfmnn903vmFB1Ar+Zcerw/zJJ4mVumb7qVt4k/80TFvSz/8ApiYyFDD
c7L8u+o+u0WMQF+k29pzB7nld2ZNxUoQMwNj2R3aPZaHhx6TSHjKLbuOv8je5Tp6E0XP/bF/zON9
zUbC5Kh9fpdCOqwcxRLrlio3Q8gqiWbalYVq40WAERGMVC4Cbzsiesf5KcgTwPwYVv6Qr/F2C25Z
j+jbesGVSc/mpLsK6qqxaedEMS3EfVJPvVM5NbbxL3rKBcGwCPVuMNHX0hHDh8c+v3inFImuc1T3
7q92/HLheUu5+bmT8KzjxGB0TMAHTvkEkUSO0NhC4MxZPvxS/wnuLp4del08CHF7RteK8QCb3J8U
W7naO2TZZ/ZK7UoGCs8bJwbpwOP5sbgqsTDpEw/8wZu4TbDDOeK6AvUzVAYYXkD9tI6ccvBw+x3s
RJoVhrh/LgEM0VDOcy11tLDlE3CRJW68eD7uU98V18cpuXISFtQqmGADlW1xCcGwxhhaR0bK1rGB
MH3TbiUkcMZEF2kGwSuZF91PtAsPxaSbfFcgG5ja/TTn7lw9sz0tzNBb2GOK/kV4eyyMc3GPdvKl
/a2nwUnfazPU0Ct53e6+aJ61o3H8Bj98CusTIibDUQ1f/B8lIW4aGGc41M7KWGfsztNgpca4BSFB
I51b6JEFq5ddDuqmzBxToAA/GGwAqGC2wffgzFH+8hPgwea/DWFR/DDxgljrJua9j4GxBaSsf2m9
ohMoUHvx/vE9zhabF4tiGoD9Vv8yh2jaAX/i7AGnKf4fSfe1nLiyhQH4iagiCaRbEDnaxvGGchpy
zjz9/tq7ztSc2TY2SOpevcIfjNYk7++0igIcWB4dNsslSICnSbgY/5V/dBMLFgz8sNzdfpr2/IS3
7VPZLFc2r+EfiOEQ+V/JKBwK0x6Vn8wPg9DWsncjbBQ/jh/nvXE/05qlp06mNe+dmnF/Z8Xmhtfh
Nt3Usn2KRt1M/e7Hd4SBCq3FV9TaNfOPgZ0OuNwqDxkNNZa9civzM++VHqnr7MtJdYbwlFnRyj0t
mKK0CSUe93PN29DxyJbrZljKpml2eLn2JprK9zsaD0j/fEU/ZTxrgN0QiAEr5Mh2hA3M6gtkMubd
0ebhXN42LjkjsnhwuH6MDWtmyGnnY7Y+P2jFGNyUdAHy5sX7MXTc9fMY99gRCb5RP2Pl3zwLiIjZ
VvzRWpmBaGdQv5fj9+T+m5XAx4thFLGfXLwnyH03faBtEbQj+gGJIXMySJ7kNpvhIteeyj2IbR35
Ca37NlGxd2tT9cwpmtoCA5eYOw2JW92c3MHmSKNecq6eQ3ZDwVvY2dZNOb/M87/nbweN10Lz+FQg
Y6WK9acSDfb8aGBUSeaB7Ju8hcPSrzBSWDsMMgOCnXKn7bkCLdsvtrm0xHhe6ao/3Q6y5XTRTwbF
oLc7UuZcT42jH2Hgd0nzbSM7B+JIhkFqh8e936L0+y4KgHbw+CETDhOc9+8Sl3lpC4yJ7w/ybW9G
jsfl7bsGpdOkMenjFSwJvfCKwrk7DxXz5zAfRyhELtx36d5Lb5L64WPRNu6Or+n80gAipB/zQfm9
WTbm1AGUxy4eDo1zx1Den90HNjBQFabb1TiscUKAbE46fulJRoaLg3w1aTO6DIIZu96EaJe+Wi/X
zI32P9gpAKC/E/i0pkL49AETHFmaMkS3Z9Ev3Wqu8tja0d1EylrJHYqZmk8b8gdcIACoHVkMqcK2
RYuGPTOQQV+ZZXf21z8xJlTAQMz6MWZUM9wSP2fZTR4zgzI2OFWMqGboLne4PEKz6dFVCgOHbqlX
7F3a1K8AQh/ih0V4aJ/Ftn5U8sTSsOslDkGHMxz3SM9t1jRn3R7SowZSI5HLgh78n5tEtHmmQ29w
bK2as2boz1mlA/zGdDqY7Sqz4L14QLet58zlf2AljN+5iXrt+B/7l9vvXVs72LWtejgo/1NCzLOL
7ekoq44OXrPrlrVC2aB/H2ETlevjtlkBOAR64t/l5hmcBkXoruZQ2AzF2mRa5wREw0Px2yfhNOnb
cqugMGL9EmbqynGRIznzOE81hIcrCa21GNbdfMQGs+257O2QYrsYeKdn+o0VWgAxm8ju9NRQ50Pm
zLusA8j+OcS+J4+X9qFNPUvMNPMYZTolblAdOYqRB/ynQyfp5mhf7HdpbnAfzLu+6LvSo4FVXeoJ
Y8NLZ9ujOcCihC/GcDYQ3bmH3IXRaJjv37UR38vMSHrjx2LfS0Dt/46P0PsSGmkKdM7YA8O9RmCx
nmka+/Ryw8lgNtgJNqd0gc86SKLquL/O13fQy4/3oV6CahzQxEBJd1Nl5/jNdOLeDGPlyeEeDf62
op35V57CqOQfCAXSzqzjr9bylg2QZXhAlAgasulxrrHZtquUChiocP+r0ru7daa9yYBamM/Rzjfz
M3LBtZvOdT/ub6iL7C9CUo0Mh2bUblvLjBJXUx5FQ1CrTqazCHeNIolXT7DVJHRl5Dy36I6dhIcT
Afw3wA99c/wYs0/k4jcsPTqSnDidq4THxzAhk+XcwdH743LFrc15icPSOReKZL4uDO/DdirqmarX
JVMvCDv+0LoIT6hgY+SvtZuSc/bPl9dvklDCy/aSfn2GYMp9MH5GknFeT3vL3lxTxVV7UFl8sO6h
swsHseMUpnFT9yIPNDfUqjyU6/lHR6pnpynRIR9yNztQt9/D0vDnjrBXnXa9505pl/SyM77r6f0p
p5Wxd2hXwhmazNOgNFqd9y7kVTxesL7ZYMNaAKPBRU8G4SOlhzYywHWYt+DCvV+5+9LuuJ9QvSf0
wkGxF/rc1z5XmPahhcGxG6dFSQjQfotQoRu3p63GGmroS6XHpU91u/yckx9Z/gH6JMxODpvaNg46
A3G6OPA7ZR2xsI7HuVsa9HiX+s3rckujOZt7X+36cfHhtOzfds/7bTPJjHKlQTIfHCmUCo1MbLad
3fJ1Gz2e9pgCUbaaGJLvQ+Ni9wL6HDjI9xuxSHCImOTBKiZh9QbgWDEx0chfSgovMmcCJnJUZ4T6
6N90n1JvQUZAarGVD/dgGl0Ek1kFkRCuXXmnE5umQ03vbbZs347dZNdjXW+VnO/96GIp5Jl/wmhP
m4tIYnkAdF21751CkyY0xX8C7a3SJy6eo+L8sx3C++x/To8GtMh5l0ft1YfyV9SBuNRjLbxefndh
Oqd3VMAbyRnmN0p7I/eJQmhCwnB2hqMMh9bu6gDJVHMbLZ+lBPWA0FHkcZrM6hBr5o7iL2yxqQu5
X4zG9QCijfYCFPDxni6oS14o4VR3wgFQC0QP5va1GnQhAHyAuWDbf2ZJOlHTwRTjEaur0dmNlVh9
ojaLHFAZDjbNTO0lrNMeQoJPRKlZcP7y9ctvxsbnp1z6PDw4FTpUpWvZ3uYBhfjwfPu9PedG3IsH
jJMHt96lAW3SvzwK5fVjd6CXXR8PM30HR/83U338fVw1Zh+Fjl3Q5BdXI4NRGSlEqovaYJluHlqH
ysC+qKyavUmzFyyJg5q0A/u90OTK1xwFaCU5kwqEW/UrqWfecBy5HCNy1Ua3/j0VmJ/OhJTLlbdD
7a1nNtU3O6/bdhbVn+JY3tWU3k8ytjDfOfDKmhwm9VURNR30I95PHw+7n/yYRy0V/23GmGO0epyP
FIkhewFDWryESk1P8+0UimWl74syWMxVG13+cUKhQRDMi89PSSf7vGieSWgUuvHL9YmAS33Wcd5b
PrNOoUtl/GHTBqn81Zxch/GXm397jqnU/ukPXH/yfFlJP+maI54yZf0TRuDGdIH1+fIjZejeLNA2
zY7nQqp72cj/FjSfdPAmNQvOGOD8dOmv69l7ZT8oVbeQEjK/US71DGv6Em0dgfM3LIWpS1NSXR/3
yk/zFrcyyomseZaMyI50saPGlJdThuSXhlA0B6nfyZsWkE6Z6xnlZVUBWQYaLu9JqlFV0SQE3T47
jo4RtvZOQ++2HNzm28aEvsA26RbKQOHR6eOSXTX29wiUaNZexD70fF+b3ba9w+HSjJaO8M21ey1N
31fJcLX6yc/RfqNJJwN8NE2WtXic/3fjyuK80SudI0aVKxN9bMSNQrqED8G7yjjCQzRWUR0rxUfH
WGZ09cowy0ijd6e8o0X1bBChSh3fkUIv6itjYBg/r6PMqKH7U/iRx+M+CfWzV0dc9KOloZJbvPr/
G0jgPfySKy6pkrb0vP9eUtdyFo0/SzSWpglaQGXyqj7NIgHryF5PldsWfbNMxWvxUh5Qb2pzuW7s
Gsun6WDzq089sOjbxHhaC+Lfa+L0lkV91c6NmGZoVebbsvIOyO7q1XG4+LoGydmKkq8pwt/BGN/x
gU5f099x//B6eVU0lgWr1/JwMeAd8Hx8nj4sn5EsaXYmmAm/pkoJvcPMj6MMD/Nh40djEc66ex8D
tL76db5V/gl3wcj/XR9bfqFVQ2Zr6RxSWG5rCso9/e95bUXIBiVyXls4ME+1mN4/iyQfi0mNFytE
1UV744rq4mv1isGxPNfUyuHR2HQms9nqRJr99xzO7+ecGwcsE3QZCz9mMxikm1elMzFjl3y/iHep
ct/1YAFM6C7soEcqkwFr719X6BkrYadG1qfaZFvzpCc+KNspbr5RNZut3WE3rjSRavGuM9l3ZlH7
VK5fL43stpE1K9G6PNW8fl6u3YgN7dL8YbjIwneUZtC4etYYopvzpVksaWxnl9UxrPH1SucpYzra
vl5hV0sNA8FJ8W1x/IyyaEi7n+vVECj4Xs16hXM7U/rZFUdJsMp2my/JtJ2h7rHcbZpX7bSch5rs
94Pipp4plrurWfxQLk5qx80LZN5k9bX2qJhAxZv68fZ4nA1yheeMzPo62RI/ay6fLipAB2hjvn+7
g5bB+JSz9KKPXAQ2/6gu3ei4uU/F089y93E9KURWtatmS36UmIYcRzPs8/3k7JzW4TkWdZG+8gSE
NjEje8iE6GIWlrxPSdZFembHjOnF/Ibp7JUHVffu3yJ5I8dxg+a53TE0pt2bp3TLXuplkMvyvn28
A62etTyncSui7HC5zhuZeNFY3vvLKbUu3ZVTgbkVmP/sdqtvgxbNPNMsrR1ouS2Cy65zO2baFys/
Kr5sR4474e9+eEoOnVvx9QwbeXmJJ81FvgMted4jf5o6k0IIpzi1GgoCQOJklBjo0pIQdMeTSc3M
szoO5f3hdTHHk1kIF1c67stIUslm+dSJkY8via0x+UiQfJKP8v0p0t3c2CaJZVvEaELbrZhtHrPm
W6zdg5QDWss6+BZ25phQjJVZzo8u1/bl+rBaW+SyhNzyYbfor/Vj6BGcf6NikRw2ubrrKWX1ciQz
UNhQ/ydhkXudkPMpbWed+EqOXcYwCV7VIFznUn0BKHDV60pY7O3i+8c1U/rF/99G0a5+OM1ah/Lq
J0c0NzuffWWOy+dzIdfI3AzqV/rL0frOcvYwmm+QesrtbXbBnSPTPEdI1R7rPLfq3A/n2mRMYu50
7O7np15xlqmfssF29lw/TtRBLEKvq9oY/gJmfns40RYptTc33o7u8wTuObsqspiH5Y5/c8vPEpfb
zPJW2yK+jk17dzsQ/d0YM5E4xHZeHuK1EgP8SFiwzhNQpMT07TyX8JnSXJPnWRTVkuu14Wx4mRwz
je1438zz0V72V5lgkHpi63mplzY6SpQY4TBjbqPlrAnf+NZfxiyjjySu1iiYNKovByV/juDz+Vqs
bhLOpCVjv2UWzHPWPl43vfw0W7vek+p11yiA+W825r/zWeMgpb/tF/3ZnHTBtpNPyu8byKzjatqZ
lJLmZHZrXDJxC0KveVvKJyBEkMJZdJ0Jdt2329cYqTmiqicxo6Ki3wCUmr+sqrncuLZLlKC35/GG
E0iemAyQbYswRBPne1JhMpsSh+jCEWAe6Pg64WE7mXwQG62aWJt6jeVPazOzcj37cm7plnztqtun
e+fwPE/HrftrhLkCiau0loYrvLvX9A5653+H3oF5k+8MjcuowYeezZbSg1xh4PDsnWpEefv0fl+0
vuVoHslgWt88hyQQKyXTh8zReVr0o7dZ/0pqNOJT4EGq1Ojyv0weo28ucauaGeuZcuiRL8aYamNt
+2dfQGu3G6xgU9sr+nOklnKZ306ruYrZexW0IeSJpwa+hQQpfOCcvEeLqML2vRIuclEzeunp/mwe
br3rEzUc4yGEllIRLKyafc7Rj6/e5fAcJkjLd2ZtA8vXTY8tw+80teEHYsL7rodNe+9odMhkO5zF
mpuLGGuz14pS0Wv34A7rswScOxB4bfE7+9hUGdE3ow6nBO85HcxTyYyF34fdry4Mw1e/mT59qbpm
SzrdppD6105BllIRH8MUmy7Cr1l2bZ5iPKTr4ZUFGYEOzRhvaz48q0TuuRaa+54wLtv9nhpTzZQT
Bd3juIE1EQagYSZWWXSok9XRUDQIDcLMNDgWLOtR89TQNJOeWkoqO9Xy06FhhlUlJAj4E/AXVVYQ
cMDPkKzaYQ3yt60dRWMCRd3QRrKFUpKxC6JATntERMn99omCl1nIjnzq5U6zK6nvdfQwYQpvHJeT
gbmhz0zTTkfwLWqGggDzxQi8nb96l9BoQ/vcprpLT+MXN8/gdNwNGPL8e/KY5QD4KqJXMeerpLVa
aq50+0Ulobpu5luUaqqU3Wrl/hhzWrbkdh/1Ds51JnNTsutuOSE8j2dw+F0PQmFy6Rn876pcLi+V
9WvhcduBI/B0+EunWSaI4Q3mVAMo1LkzlkZwKqIIll6fZOxU6sChOojZ7tWmN75UZr82LAEBkQm3
sXUFOzYNJB7W1r8yzFPnhJbm4aWsnglkjFQrU9EWFi/MqcJg97x73lQXDzOk9qpHWwVY+XTPW7Lb
v7/H7eLnpOMWHn9u/dNjsaYdWk36ijgeetn35RePczMANZfSrEv+XpuurQRrz2qH58vz1i3QBHkK
SxMbgDke7qDHPtj0lKDoIhQ5Xkm2Nc7DxLub4rg7jlGLOC28Xjt2nrZ0oFPZI9xgJEPVw3MQxio0
76z08MebeCrkFMOWSTry3Gcbz7ZCVw+ry3u+b6q55qmHM82eSZF40d+9jlykkb9I4nKZV4+SeqFp
ifmsBXB9t/U4yI0K1owlEn6B8ZxFSG1Ip4/k0CC40XlViAma1UMGYsP9cN9COxnsqhORQVV/50MY
QgWUrQaEb2j5ztrhCiYfNJL9gkVzP7r+SA3mcaXFTzf1OFuz3qwWvWV5t//TBf8u/gud8Ht9PcpW
r9SqkzpBvAlehdXuwWwewsKKvkI82v0u2oXXvweAkgWDbfmX69KmY9WMrR4+sMBSmX2wpNOGGA9z
AZlxeg4bR1Kn4hZlwo9p0SHhBZzKVAEdYArJG+nC7jI1DHq7Vdnp9A9h9gmAW1UfDOjt9IV0MIGH
MHp71DH5iYZSzlqMwS2Cn+uEC3KD2VepT0uoTU+/x45emf0QpL5Tpkwew6R5UZW7zNSa1/uOH8Y9
Esc1IuKz/tn5Ux4c02Odkk5KcayqShlsHNqmnOXBqRYiOyFkH822SQw3Kte6OXBoy8U9IGnHSxBB
PdVMSa0GnnLONdemlW6nMKQS5jafekBEiBCkApbFhQ2cRz4CvWClvvfZvZC0rkbfbMPRDXcv5fpO
W2L3eGkQNlFtgLwdQUCArqLuqj1+Ea69JeRT5G1C5NtZijftnL94tPL3CdCDyHUGIc2ytIvd6tsL
wWxn6nw4eQSkGGYqu3YIUFjzYWs0PcqHPzyN/fjgc3IrErMvNdrn/YtHuB+FpRViuHMldQiIGNO3
wquH+Vz+Dkd5qZH9d3aXS+1LzRygPMh/xFXqMtUIqiLuman9U36Q2I4/Vi/lp+VbqZb9cLc9N8ga
E/cfnUpoo1JvdenewlO/8B2oj6t+S7X0mBsyOaDhM9h7r2K1bHfDPT2uuDMWX3SNLg1Oozb2figR
/qfHr/mzFyeKtSBoT6luZO4QHjnATGy9xRw4wt+Bvd2W0GlgWfuPlyBnbERyrWudSHhUFg+LzwNZ
HBDKDzpC+zQrjl70cEpmexavVGJQUBxDMe1qQFGkzi0XfX03AzDXfhH5zEY9vqMFMf0Je25sfh/O
QTfOLKa7Hh4e962LQ3n67eAhfejs8yTn9cLX9ikEHrZOPYkJhZfXXHP3HJDMvbhrFCinAvi41WXg
fkH0zR0LnsaK2v3bp4XQy7WvXsIiLjWsd10nyII7d7gS7eBaMjj887jeTuhfLxlLM6z4a/1gfV2q
4criBxPtMPKKHzjUk85k6cJJF6i5HrchS041E48/1Ev5O8B2wiYGpK8f01M17xYbghi/QVkA4L5H
9lp4fJtPEErNsP1w1lwOy2932yWjP5mvRt3DI0+mWmwpaYz7clKBk1nWb+CBgwPIFeJkANPEWqUE
bBxPYXjiNHIUyWdykt4KqPnMuaRb0qUGFnANfp27FP87vajGlsPpKDgirLvmCiVWLOYOTAyptQfU
g3HOrH90yvE0AqXRzZK5dQLaRsfy0DBrynVJODdyXwmfQ0yxtvTDgK8R8QwV4TQcuthwYWx5q6we
cyOauPWTsD37IEqCc+14eVp93F+J5lnDih/UrTTXoRi7E3nBo7+uP2cp2qKT/1zIlYtwOpcX+j93
wClK/jhQVogMz15E+Yq+Ts/87aEqKrnOPD2ZlBVISPhPoiYD7raVayfEYKK/wVgNlcyZ8OWNQhZK
Yfg5ZFeX31vPCDb0OzvjNOxvToMPWkzP1AATv0ODNI2cZ4CZA63jEPTlPgavzo38P+cdkuMJYhGN
f5nKJO5OBr4EEj5qwQV5qescD1H5eovqtjPrIY4+uJ/XL1DSxhcqvITqTJFPUpM3+WrdPqcuGyq7
n9HYzDklEp313Gj8t2YvewdD6eFSO3bpF4Z64VK7OhK9XJuhO1VjhO1FsFdzN3w4rNGFkHqoKIJ8
KpKBlCrIXQU8iw1tGTycatnq9NwwQ15RR6jJ/EWTcIGhwAiNrOLnsUUwsVA3CsyJXb8CbuccsJut
VW9l0rwycQbf079rTwc5F3kh29c7ZitGsU5FuzeQ/ME999Kupq7otbOs606LlZglv7vGvbPXJA1f
983Lb645HyRf5uQa5L/b+n0h6B0aq1rU8di3ZHV3y8blcfd48yykZwnF2U1/HSwnEGOaDu+Pjc8V
qqZFuxz0QqT4dEOAuOXpTmmtO4e2F8qPFu1VryAZ2hkpb3o+vLlcWxI/Ic1SpaNMyyMI9vQ2puE1
Se2wRMGgM1nUzv5978QGXK1rZ0aUrL3oqQIx2xGxIq0u2fyrCvsarrrcz/SLWpKP93HVfaFsuPOv
UpzudnV92eiQoZt/w4It7Tm87AuPGVJuk3wnFmXK2XpBOX6S4GHkoPTfeoePoEr0QQ9co++RPfMH
TZjExXSigGEaf7C42d1S9p1hGkgIRn/0WCUKN/mco9QLXnEAsU1IZspAmAmeqvEt2KGut4PYpDaf
5gpVojpk2PdJBefwrJabVm/qr20jt65PjCfFaNiAHFGloDJoYH0RSfvnJ5mO8QQi8xwf4G+Mfzr8
MZeRxaZVQKTZrUaivViso6Tt1Ze5FDY6e0n9OkE2t0vhQPjzxBhtxVQzOo7aOwgq1Q47gWMVjXHF
KR2W7o510FgftQH4N1jKfhRUKmVDcPNGmp4logA4KhWq4seuUw0o8SX7oFXJdalc2fJD0rFb1zWK
kbBpMfwE8X0Tg7NNEtVNrMwBvaPPAyIHf1O8pZrU2YRyTiMgSAzyPnLfcCTXctPdwnXKlL6my7px
l6lFrCy+uBizx3SpE0JXQeiGoiPyAeUE+LdP44cALlxVT9lmdIKXsIUDBNAW5biglWoASdxtyUdL
N4uOiKJbNrVt3PItlKtk2metpNouMWxyV5m6SAdiQpspcBptgeW5Ct5AN0Fn7xN+lEzCmhuPklQx
x0iBMbzf+D3tFkbBjsEVahPMgm7gZFzj4XCjdR+ALfrulYv4Lrxp2efAdAbZ07DEXiw01JlnFhXk
xg5rO+xTT1j33W/irOSn8zc9zKpftttW49BArHFhu89rN0nPOjSQb7eUk5tjMj4TCQl2EjsJ6ef4
AR5j098b7iBnesQgMYf6fjywijiKsH+wni0J7wW3VeaERB7jo/R6eRp/zT+m5uXzVEcSqOeomJrX
PLbNJjVnyH5oiKOwFmbP1skN0Ii4MDgnpBEC/ryW+zGhxZrczVpUtVi0GRzofEOAXXP1VaEJ02Td
6JATpCytsf6C0Ra5qs3X4gsQ/DJ/sDZcTumqDzSUzbl52uBRZOISZvQu2aQBqPII8fEgO44w0bPv
b27XhdsW36xj+qP77reOT/WT8gwIgSZqoZVdtQ6rVnmWzooN/nfjcn07G/poJsRHWQWAHf8/hKfR
9BJAEG67XWroFRIVBJ4zF7AUWsjymB1oQpHbDfcQwp3Pni0W511bBTKrvEvH6pNya80TYAmnvJ4E
ywB7Lvgn7eube8uK036ejWsasf/gV7LbKu9OP1UUUC5he1r7gAseKMipKQuFycMtPV7aVkv2Q1N7
Oalldk25I8uGyaLJGpZd3Ina+0a/Ox3vOrmd07yu6BAzokJVPiS0nd98ASL2k+Y2fQqKHXp67BEs
fw55BsNmAgzL9qVm7hqcv/BEZn250JxWjHTMUBBo9uZhPsnUj/ZCPuRo8KZgkYU3TS4T53xUXx5r
9mPc8C7AmL63lyQQgoT7Ktg5kmMZvGKB0QXzjHmz/CchYu7Nt1O5WTx2F2aX46RfKDeXkwb4aIgD
VKLKwWK5WEov7pTkB84gbvluUm6yMtNYUOwYP2YndYIgZNuDVEVc9VHF6aBT+i85h+VoR8IB3JcU
j5Glq5pthV1KnW3LOvTQjuKBfwuzm/EQLjRyI8xjmTuvlaapn8q2wdlUe6eqDwBIjBXGIgrAC6qT
0AWlqbFanCnk4/JdP3I7IvLhBWaFykBx6SP3VP4RMKeNTD3/8eIZm/KfUQn/JX6ND+NuiGA3BhlV
mSbFURftfX3dC61GzUO7WMD3KVafcmyHyFRhVfJsQq42JqpPhp+8rdeCWQMfKdZWAYnrTpvyzv7d
w7Rve0yFFIFFKLbUNxdiFs14X2cmuyt1CpPaVTdnUqNRS67qNMWp0vSGSU4PXwZqPCEdA3MmkD7v
n7ytQ8RpyA0ckNtaSL7J3Pgsx2HUTUANpHMPno6SgXM9vRhn6awP+XcImGXgHbBqn8JVZm9+djtC
aA2eZ1qgCnPX7laGQ8g8CdQfcFxr9dvFmzhYVeOiuh44xWyklr0ZyPlwqStyA++yXqcS1kiBLUpV
Ne25JwP2I8mEbl+6umB9BEpJ/LE+Nmxpq2FcCqBhZ4bQ5ri+kmCqgPwp3BR6CF+wmhEy96yWWdUR
rTCOXKsH4Jj0IT0d8M3FosWdRIWvboTWsKN9HkYs3tWpHcZi+unEI6ZpXqGqIb1PN+XOPqpt1SFu
kvWiMYxC1fKXDwlLbpNa/Zb+WRO2gL0UKizgMLvby8OeWabUzzzDbDm1bwNnSDaumMk3uIesZxqv
2ALjh1M7GrHnHJa722AYZRVbFiDTPqEz1vODu9RwhYC7sowQwd/RgqmnyGnPGmBsSm6KiBTwTLW/
/MnrycC3ZWVL1Rw8gBwYIcBriIVP8o0sw5S3Ww4vrE9Gh2Tp8tg8ruozrij+vtfOf4mI8EpPJsdg
4tzgS52LPJxGedIoxuF2WFkiPey1A9uKwykKB8slPJ3xtcZS3aWLMTo0AhTCgDDt7s8ybNpT93F9
akgkCoea/ABzZOXQrIOC+T4wuD314eF5rlvG2YjEbdVSEHeETSA6tKwZpVF7laJv+a8IIPeggvO3
BJXsFmYIJ5aujueSHC1xGLlfShZZTmPlwu1yaZrOa4UfmHAtBmc3mwLGDhuEy9pmWs8U0vGqWdzU
9lhHi3AcyFgWLysAdIa+Nr13BrlcI0HWCZniIptKGFhSW8f/J7WeG+lCXD49KY8Er8KSk604IiHD
gIENeKQt0iHx52DumVRUrstTFT1W9JJq5YQ4Uoa2BCdedcs9IOFDUrjFCWysQe9u9Zxy6tjY5Bqi
/314yPYuk57ULX8Ds6oKXc5G2aIbIwS5lVba/odl8RMIDkpa9xgAtWHaArcmyP3BAww57lxsCtV7
LniaOU7G2te3/tXpojPHuIrNMYAu4O0ssD8oG9AOLZFMsyBiIuQVrQTbKABTBV+n5boBWTuWvv2L
0WDpwDRs2CSQUK5v826uFQ0lOsvnWWiMB2TABtJb5lb48/5U4YGua5gFb888SMm3RfTiNnBDTsZt
1+vq7WBLLS7WPVk3yaY7ds+t4GmRfBeEeTMtqBFRxKblXAGwuErl0u6qbcmqk1BywjWEVUA9kX5i
/+MsW9kuhwK3mzPyuW0gs3HP2c46KVGLxum8V4gwVMFopzC27jTKTQCJVQx4I+EWK9P0y636lOA5
9S0Dd8Tlj3XA7FiROKwSM+Gjmr+kWkHS8SPlb5HNAijJuMeqhto8bpwPbcnneRGQRRgvJukqjhJX
UzRnGQwPqlKQD4N/1nu0vQLw+VuyFj/bklIaaQLSXiKxU6dUWS2OxzX3RINs6xFO04skQsGv1UVW
RbOu0FhhO07rR51RCeK8+rD4grpYFev3XUvclmTKhK1ki9YPJtteyUfKNpyMHoMn5B/Ctp0mN5/m
UlFhnXNmhVoG2egGDXvTgQ0kFGnG5WX6XvqkLqJm9pkhKZ7PZN5KcNlxz0NqXTpS82gY/diMdpCi
xiandSY986hmn07r8Dxv1XTvyPasdU2CjEpFWFLsSFmJvDuLp9K6Sj68s1oq7D98I5ZnWtzT9+Qt
M2Dl/bH/FsgAbOiIC+8iiWN//30d4GEMD6/bXmYULJKjUUguQ/Zg9fQc/IKX3EZzB+BasqFKAXJX
t+w+7QpBzh7jF+vmhDvztMFPQGLPvB+yrqvwfgOT/lp/G9tL3sZuYo6lUihJyw7ee3f9fh6EYeMX
K4EDjNZT4evyXO6s32nnP+bbk5f4GefIEcElFqXcjnOlj1LEsbyIuvi/84jhNjOPo0HsuJ7JVGfi
mbX37tJVuuF8EEavQQDuHlc0y/RRjz+4xL5/cCxQXaPR/2h4jv3+IBovPna/+9d4lP/Ji3yaUH9m
BsQQed3rPqyg82ad6yj7m382wjEApkGzqM6/gcTioC1SX12blLDuELmGaMBxxdAEMzwx8zCzmRL6
BSOg579OeWnZND1hxQ3WL5Rd2cg+tch/+9BsgztjZsD7YUcEJp09EP161Rsp/l5HBZtTeSzLeSwa
y/1czC0RN3TJk2BE73ATIt1jceOt9GE1Cm1iZXZdw5tzg/Y/AmXQIOytnl0W6IXmOok/LO96dB63
VpvXc3Gu+jgP5nOLWpAa3z/YcxygpldRYVTKFvrb5GE1malv40Yh+ohyogiVznmhfSd6V9hazLvX
zI1ERjxr7ApPO5lcafKvHDWWmTNdgzu6dVq6lblksIu8nH92J8fmHnoqfr6cok5eMhOvGIG/nkpJ
K3PxMMtzYl6FRpho5XRiQQK79Cs5SmZf/Gt0+hTSYFt5Ub6tEU2LbeQ+t0ACqLYw9P8TQhMfMDSF
Ddw1WTuNJ1mN26Ot/azvil5xoLyIgfqGTSBpfncqlj7X78zRqPtsstXFDXPdTecmwTDLnxXqQbMw
Dv5THkxBFrrHEKo4zTWArADoR6N4Q2Gf/uGgDbkebJ84JFGkir6ILV7JVoT1YhYMVhoMZX61ifQx
Dx9INZSxtkd+Oago0+/4N5Au18P1UJS2XIA1QvB9cSytR4LsdjTpBESP5OkQWstYoP+2P+fRAlnT
MO84zL7k9AjPo6D895FIlRcf42IAOILknh4dpuv3wCKQ0QvycXp6JHPyDWqTfBnwATQUf8Fbic/F
gmaQS8vO0yPw7VfSLxNLO1Qnz7NnsrTlVRBBS0hfnpvUPPvnpq+sGvHw2tw1MGNqq35wFC4AK+wQ
Px02C3axG1ao51Yh9KEHpvUkYwcrYNlyJzJZ3D3kf4+DeyuMfm8vSMN4TFAPhxdRMvkO9cobqfpm
Ag16BKE9fAQKi9yyCfO7ed6F1qHm5e732vGrF+DcvfHPVLsuqwiuZrLkX8RvvK+UDCkS//qeniGF
4zDiJXV5/HEC6txrvC00BK8msC32QIKhY89+85VDvjE9ttbLLqnF5c+V10hX+zT3BYBtZL7+uhUg
Qe1BJDtZiGn25pSCJPszVT7HFYBUc/7db7hyalO0GE7pmAABPfSiprU0pHrfBkHCGaQ8TUIQB8iH
Y+pPocB7iKgSIaEq2VamSDScCanFWxBt2gTpyrwiDvM6Jzj9mvkhaCWinvivWTBqU0paulYTvdCD
RABsh3mslxgw4jO1xMtzTIKCWmgqyd/ST5EcmAf5h2a5dByPS08yqtG3dSArFqiULtY1QbvwpiKU
AUuOpCzaRotP6JbPe+vQQ4r50ngFiQW1fJ0OAAk2f9DNeb1Yy43CbGHxuPuMGyG/4V486RyfktfV
w6VosGgC+ZoH097PbnWbJlOOp9fqkgjgZZkrNjJF6IT5cbtB7it1xoVkNyzmYhbxy9XnIRczodwj
a94POc03v2UuDrQ095orHJws9mn+5UYr8yXAQawvMx3FI2vdi0HKqn3pCfj7AfJSKzhSz4eIP/4X
/KkXj1g3ICX4QJjygfqeGQRsNevhPt3KUWawb60x8Sd9So+a/P+ywbkWQW3xb95FGv8DR497coHZ
y+Il304Gmxe5RPK9e7FjGhb75hP15i2838p7BQbPtsXtFKkawnqIst8eGwAXHwqDpBn0AG7t+yDT
3NdXnfiZ2v3+bd6KntjvPJzrZsS6mBF+U4ZgwOw1U8+Mpo1TE2bGkOxU3XVKtc1r8rNranPOu8d0
9ZIYzo8fQoBcmG1+HdHewLqwg0ptCJn2jC5YK/K9GdHFy6MGn//dU9StIYY/J+bN44wgY6BUx+0t
XupF8A4kclL5vahDJAIaZjtYtbcDuJje6TdHYPT+OqGfUtn0zq/H19mHM4uO7vYJsL576RWf7yN7
U8l/6M9/Ti/B3Nz4BYuLCat8Kgz57m+F7wI+0nq0IvhAAOtRHbvqa1iGnuvhJfp2Rsqyj2npo9hb
vm2/sx+6pVCzhdH4U3FeQPu9tN09+Vdgxrze31GEoaim6FA6Rh1w8afpkwBjlEJJ5ek8KAOI0/Sd
VTw4g1Z9IcpUSSgjZMwqfBmN2mL1KfaF9YMt8xaUWA/9Y6l3uRzrB4wgnqGhXXW8y9hNzcF4Dqtr
LXMXEyUGm30/mk6qBTzB5Xhfu+jFrXh9ZPJqzAyhavISbLxh1q9P5tEfxd+oaehslhs4YltaBlPG
5T5YsNU1B3G+vjlMJHf+mf+n7lSsyiOU5vuRBktJOlvoEoYrvhRf4P5Wj+KFAGh6FcnoLMx16rtB
iTQX9C5kOnv64/wa2YjT+PKfpr0PjKko2zsf5UP7d35+WixKzx91hsQoaKuQ6gj25dt3mcrdLAmS
9GkSdDMquUWV85ZCNKar/oVpmHxNv8/hUGByHkYrz2Qlnwlvln4u72v/nP06lsqP41ZBpfWe1wV+
D6H3GYApB0KSIBhkrRgh5lZBv/wXDvyfoMhc/LyO/mPpzLoT1YIo/ItcCwEZXplBcNaYvLiiJgxO
KKjor79fpe/K7e7baaNwOEPVrr13MVBLJeNeEIJBAf/SpTzLscOOB3BA9MmsP/lH7DWpaFFcxwdY
AciH+HOg9kWXCK8roFAg8Dq2E/0Z9apAfaTKZWjfaUVkK15zkyY7GECCBBY0GaHNFeFLz8wexIfQ
nydfxuvuvwaYQdTW9GxfZ4WqhwPztLjjUG88BxiyJwYZeLMB4H5otPi5dPFAPUZH64lTLijZu4z7
uAKdTiyenuEXrzyCnPUcfFRds9Z778n5os1w6n9bPI5HoexueTOslGeqb8ppnwJDPzkR4JeHZnw0
6vRyN+YH7eEbZ4I+YzC5tGN6fQSNQmcde/ogAunyBwOkp4feJro3Y1UUVxdgW1JRtayof626Te4W
R5oT4uj6VpIy78TPXBNE7AWFYfvALaIINabqiyaHpaehhhgMIltbXp/X0DriaqPONjQoM2mzSxhT
QoB/kOXZs3pjgStdwSsGUKFyqKMdtmsvctzg0BuEjwO1J3t1qUBFgJeawSaRjps998pGW4bY7RZ0
X7+BO0OoTl4Isw6nwlnblAohmdJ14tG/B52iDTf2ZdWY8UY1aQQwK3uJYm0fMHFv+jlqBjgV1VDg
sQDj2GhV/C/FKoCju3wHdR/81sh9g2LWu6OTKMSp8wBfGurgF8QTG7/JPZ0C2anKk6o0w7K5xpuc
MOZ+D6tnB5WbHbf+VR9brT+5mI1nsL5VbUHvx1MF2DugixhdDEwtGhh9us8Jyp+QT7aEeHZe0z/H
4CS/Tzvr+w4YeLw/HON5nD2f9ez2pN5F76X2FDV9LR3clc/WeA775Wao9k5zQ7v75qlL+oPX74Pt
4GzYFANU/3Eu0laf9OmJ/Orq71PvFr8LM3j3sJ/tt9QiOTgV+rz03ilOU88W34aBSZCl0qzxFhm9
S6jr6A8OmtvgP1RRMipvl0jlYO6OJ19FIIOKSN2s7U2sW6P2CYG8CFss+vRqTk9q674CRId7TMrw
KPPZZoNFIrv5QGHDhDE+Uwc4AGx85XmOsFcsoNBVCpA1DUMOmdVOetI/D7BmgMn64YkE4o5n7pu5
u2pJvI7mOKcn40kfGke4kaBzpk4Nsi3iylCS67QNXkkRw0Km8F/HsJ6EdrXJ8IpMMIaJDyhBteAd
gDpHAA+U7XMoE5pQRaGwcBhAsnpCADOEBBZQF/CEwtVEOOwHSqijTTmnKg4uuDX7L38BZW9OGv77
CMzUyk6//d3hm9M4uSLjJrkRExt4fp4yhUK2boNLVMQlnixvApE2HQgNKqBfoCfUmXrSuFdMFzsE
5yodMfzXbxW3AYYKSDyQsGhxP7ay/OqeoSdB8HKp8COWMabH+EbLOZxyQnAIeFPcbngg63RzH2qY
e1hiJZedg2rcjzQMdlQoXQRSb8YJqIaoxkgw8WQAqKjCwblEr/A6RCzMpaqh9JTrgkdQeyjffwYx
NXH3xpCgcg6sL0xy+Lu1NL54GyJJesZD8csT1IWobGs8KJHhNkkvuPpKooTXqMrop5yy6XHJqE7W
RXomWiHjhy3BoJqL3FOdveG/d0b2nqihnT6j29L0rtExhJrutu5vE51DWghCFKP8Mz6scMR3a5e8
36GU6T3p4S7kpTMsPFhi82dyWJUjoDxk/VWsTjfLOww1wqzwGc037msKVOsdvF7MicbI8Av/kc1s
MKFo4NmiHgMtDg3/GZHwYt9QMA2qdHUZYqzoFbG13H+CXibgOyGlD5cipHuPekwGDDt9rnk2iI8h
rWECXr/mbvBkjCh3dBM6gLuGf+e+Nj6OQL6O5onKCO9Ao0ifAwnXeEcfYtBAyzUqdDINmRov/+2B
RkHNwWwyJrBxKSVy/78IwyaWC1PBK3kH4cDhy++QNIXN0PJRKDDjObiY2xv3d35zMG/mtT1eDZUz
oGrN0jymV/4E4vPK4DQ/eFVy4H72/CALgP6iHn3FvCbKvVUvYGsNeJbh2eWY5gI3LlLgwPbIqNKN
y9V7MBF9Eo4xyji5HrrG0RcipGzr2Z4MZxX2J7fgFmgOgSEhseKy2oLn31XTRSigLzor78REbWGA
UZVDZs8AuHjGeLgwQdYkyosQLzjrJ0vVYHHSKsipGET5u8LvXGb0dF+zK1w8Smqw5a7UANDDuhpz
mx0jbTB6EmoajLoFunCcuDYZ9v+QkUDrETNTMIY1REEA33VSVpeoGKafGvIM2x3I+s2jGyDFXFjt
bsU8EWqCPEg1vPp9qGuGr2YgeuNHwNbiVsG2886xHrZeRhTqbhVXDwlyGVl2K55tAOvHv/jCTlVc
Scq3Z8iAHOwsK2FH0dY2VRLq2jF0OV82Ouw2oX2avEV/DNrrQ9yIH14/uP6NFflCRCsOyRtgUtKu
hX+naS17X+0BuAqbMGVYwpb5WYUw5tI2IJwZU5hmskFoZQBfrpoQluPjwzTauFNzf+GnG9IXAO11
DYMOjFyMyHiBnaqzwf5CV0Bsb8BJGTuYrYT7atjHCoUaSUb6wtOo2TkAlbljHWIZILfLIyZrknYA
KGNd6rOM6QPqJPUBwnlhbVKxZDJ0AbbobsH7yS2wXdNEoGY7kX2/g3EM1sZPvFOczEJR2GLcxQaM
vZCz7UfUUVhA6NXgA//7aOxAp3AQHB76/G9nxmofYDsqM8I/fwHpOW3XuKexi6Df++PCCUmb+qG7
xbiNP66QLeEycRZhAH9xx28+npyf70Ivg4UGT4xJhY0lFyYc6IKb1RN6ifCzYOzeI6qCcspkEHGL
8E0NHoBM8stM+qrYDuV03oJup1CPORz+ZiYoAgpiUX50EWzcoTRMwL6X0WAvZ0wx/guKsTD0feIZ
1gyAPXkOh5JTBIesGh84G2ro4lY42FmoKUqIXZuJhhlOVnlbcPI9LiRYwvF4YBuWSc+/8LMQpEcs
COaZ5Rs8ZR6Qr3mo+bkUarVemxJQMSOQcNPoDWmCjz1sarplyJdrL5vApJEMvtacs1iyeR2zT0ij
YH69SIVuqtPrAJ7j9jiX38uESICd7gQXGdldgiV/oM218b+Z0sXXRPZCYcAX82u4fbF3XNmoWAVM
O9grnK4yKSiec9qhUGhEycAEz2Eo02+Oh6EstQgKGCqFGzDWkc8+hTWPEuYijRIZO+4skh/DnI9p
hNsbk+4dQCP2aY7hD0ZUkREcPzwwJvipxCXkH0+URCB6HkReH0kDfSxO7o7uDD51WZHgEHAo1EWP
kFnp9cTugh0LgYhQ7GXOwsRgpyK8cB/M9drTw3KEjCSkWC5RTA9WK91WWK9N1AbdDv8shBdCPeWm
ILbX64dHndenrWmEwWhS79SRMSo4eVkEq8u3wuZCD8WZzS7fi5uhOrqSVI+VELO6kZkCLFfu2T15
mFZET44/gHM2vRe/gNt4AAXOIyxCqNeX6M7+RRTFuDcRfYHZzTkV4vsQXwu2QlWiJUhafhsc3dI7
Jo+sDivCAI6ZleAfFvZKvXgz4iwPMFtk+lAX+8UKl6PkiiQKlATrh5oDQ4mUqA4pezAmpAbhkZoe
z3EGgICBDlYy7FCS2H+fY7bOKaSkF8z9F/IF/BQ9klYH+uAbJvSZk0RFkIJYJX4vkOaH6MIE5OBp
UQlDhcl8Yxay3x98SIo8DzlmTJi6TSjqEKDYsB/ia8wE14Z2wCTh1MhH3a4LGBiOJis8s1WfkX+c
wm4YV4jYaePBooQPGR5kX2FaA0vuFR79fVpPmCXsAW2EWWIsq4weaGGxIHxiikLNZWX2o3dEVguB
FKgYQCXirgGUR+INCQGVNbfWwzfOZeJ5VPNxgKeBMWVpw4Kg3NQPanCWE06Gf1POJUzDQ6dcdTvq
d0TNK/Kh99qAsS3lYaGFBx0XQVUde0DZcwHi/85F6UPCmvOfoEXP1TnmZL2DlEHbYlfGj5JGLhDL
TWGLZ4+dMc1n4Cr9NY8IvgJsdtaHhrQCenyijE7DAvExdjZw+mhlA14hYaBEyS19Q4g1D8EtJFDI
NIcTlxCcJhYwdJspiPqf1u/3MINH7NKrjzrg1/WXXy+nvxN/pxtePgTIDBcSXiw1JYq4cWoRm3we
M5t5fyXQbVi5HPtesdcgRx9Z/GDRQRfZ4BMl2nTZ0xq/Su/J6RcrDyQnltBv8BMXakbHe6OgSWSH
3XCms+JSbf8KWXFTEC5Oh+OniBcRHrji24r4GryMGj1XdNw/cCftjfNZm2ocW9SMiYy0uMj+3NUe
nOmLw4eZanPcfNgd55J4HFNy7PRCk2SYSZsvOb8JaVyZNQd2POpznAdMhpt3HVYZPQYDJXpFAL88
bqbUvpzhLp2AffUB6fF3YrL0A/jrFsikguthR++Z40RbC/yEZ8L6sYaU01Kvol5bpbxvTCEZCZYY
y0LI5xTHuZJ10v9gogaPVE+OcbeWvfSCOsEK7T+HU558DT8Tc9fkOLnOALvxIsfMSyYCE3EFFom6
E/2T8ORBD5mdp29KpP7RK3giEGhYhmL+yX4CqPCl4G7aG7/F9O/G2P3ZpGJmGT9DnVnPTO5jYJGP
JC7B9wKy/oAi7Fx8VnEBm+MQSKZij2vxTeKxvRIqv0IvEuwIWQA0OOi5TvMrmwfTlzHGPWp0TItU
mdExYFyvSSiNKb6kvj18jXBvxtMJmJUzCi7p5A1RGAtVhC+IQN8IaUiInEOYZ62UUMZwVTgzxcqK
mZmcRaAXmhCkSZo+TpQbtoMIY1X0PFTjKYfBsoaXPaUVSzgITvBcO2YyaFaE5binTw7LUwY1zaO+
cZoJRm4l1+8Bzw8TGXgz7zUod0Qzouw0vYbngL1pCs/M3DXfcOVj7tK9fMneN+BEA2yfnZJrePiB
fD+VU4zMbAbMf+JqBGQ/JNU871zI6SjnJMVDsOQ1kNB7I1oi3j6Q2RL25MMuNZkTZXLPMCnDzusy
Ar3kP+UX7H2BMHCwLva4pDkP7qX5lhxZ4ZSmYMzIvFFkiS0uGXtqM+kFiGWPCzfiK0mofEzl4LgM
ldDKFIQaZyZkvZDtVnpIidLzRFDQ8S68Xo4qFhkyjWNscCSXxEfMZNABsW4syNjZ+/5YeO8d5XAV
zyTQZNCDhHn5LdEGuw5sXM9m0amj18xcnLZ4CmLylGlzauhA9Uf2JDk8SOqDJ4Ilm+CYRtg8ZkBX
hyMpu6KRPWJ5ASRJnnEYiYvtA79XsLtvTF1HKkrTFrO1QZAPqXf4MvgIL9ntZBK/vXyIVW9cDmFO
sKJIH8DpVQBuWKIg84iWKc8fOJ8gUI/RIXNK2VwVW+JJDJS5vyunXbvoFuiaZsYv6Mzb7+007G2V
6StUZ68p7IlbYKeKKTjDdXsdStpsz9dsJzAew94QLBNvqieQ9ASsvfw9rzcdjAQQePHVPANDEMBI
OZWDspkeIoJylBeHISwFEGuq6RBOS5INqnJUiotdO6n2FMCvK4B3LG7HdEbg1erqvMfWdjZAQtWt
xSZtQRLBQ7fHvfVpJKPVxepS+Qkq8oX566dZUp7KUVjuEZjTS3VvgWgL5nzb1n0Yrg7NjCht1Htg
awXbEeqOXGPwQtZr/EqVbMh+t4cvel7Y0loNaP1IHb7PBgbrm20CMuOfbVxvXQ7tYT1Xqc/nS4UG
1USX+K0QKeGgEGhbGszdp3ilriizwbnskbjOKIV8UeHtfTziwRiVYoOJbochWZn0t1AQqCaDmQOR
o0YjgG1iaHWDNYvF039Y/BR/s4YQAnAAYfKKOvC9Ccp6MsDC7x1J/al1EPFtyqzfZH2agVge1CDe
o7cJNq/o1AR3g34FkVLQJjRU79ngktDQ92HQqTvEfZBkEqmjGigkLXePf3xryBU+eudYoYJ3jC/Y
GHSeeYsPbKNkewP4vR7ldqEm/XnFGTSIxwSt8eAn01UE8krR+i0qcYZ94xXERWfcwMmUz9h8zu/9
6VPJNkBbTVq0oUpXXmsMn98+j/G2KEpvo4YWQgD0E4VPVQc3mjMgDTl9GWL/UKHTIv87woGGC6TP
MFqlEwvtLurZw3BMoWT4Jc0NqrF2wNjNwbzjpUdXcL48UKzogcKX0Ltzr1qE4QKWpFUFCTqCZmQ+
h7c8rO0YcX7ZpIo14vcOScBlVFt0WsCcUMxXMpBj2E9UViCZGnpwu0UQ2KCxAWQKA72KN8gx74iJ
UXkBaBW5d94z97teYMD0ev+1RKT2/3YhKj57HBSMFqVbSAd00H3TXQ7KeeOJToieBQf4G2G/5z0e
LoTToudhkQUXgWHSqBNb3on0Jqedn1uB3lA8frhQR40VXekgBhwJXylaGeAWpIEIkiFDQKeBAQJN
p3YraQwkUwcaIW9rGZAVpd4Dn+H0o09s3q72btBbOgz/cQxxN3AMwG0/KOIwX14Hz7z69Zxa3Q76
8NPw2Ach9b4Rj5Y+pZPrd1t6MCZNUscpXKLLAQcOGLDue3Sw6dYialOWJr0sKHVD6KeoRZ+OKXX9
wQde1iNt+BAyA2Sb2/aFvzKtIWFrRE9UL5gXEyeBXcLv23ZbjARQzRTr09On/IyQTsV/BvDc4Uqb
T2TxkzeF4CMnHdRJintQQhB2z++z5hv6CXSqwe64PyGOPP2Yo9fnDXIBAvgc1hpt2hy2FuWbnBlq
uriobMmgL5aw1NsBMhdH+REqAR+H0xyqJanje+1vH+Lwx2aCFCrC4hhVxgouySl60RaRbfvr/isb
gA1LCAHIFK+X1dUDn52yCIYWTw7a2meJ89gzo0h2ZU/DjueTwUAYhlQK+eo3XEvZmsZyECOzhdkl
FVPs8n7QSsCtfN8Rs0rFs49gxsFhg7EoUy15TrjKpgthXajfb9Wj7gnllzASoiUcnTPOKwUMl8/T
0y22xuRCHd2eNZ93RDq870gFoIRcCLeMCrkGB/lP4QSV3KI6TAPW9XHR2/FAIQvfZ3VsIgOlfZDz
2PKmN9O5MkjIWEB3d5dd86Rzr2ftqd6AYsCwplCN8CgmEE45PL5Mi44RPnRSFaz7U9v2t1y0QZ3C
e2GcRxo3014QgL0rrFJKsdDEPd27/LTzamtjrXQVx7fGfa4krRqM6LtDJ6/1ZaxERmAmz3QQIqKg
p0ER2EDroIjLE00nwctODgY88TO4x2rQueaMjQsiDUYVdNTM+oJMLjDcmRHbz4oJgTFAO7SfOS1A
x6jZCQZ+GOtNZE4fK33XuZN2CPuNsg78o+eo+rSH1udtK/0JfTvTxze/7z+W9c87o5FI8kj0BY4O
/m3MAQllHjhpMFLjP+o1eVFFNLGn/KuT2rx9kjrsQCFRsb+YQ7JD+qMR7P3eXm71q69f6/eoRdSy
cWn/WS6pwEblchNXmKhBmEIkrWZ9oGEk5IiMJxAPaEjU9+DaQ4GYkSZM+pQDDklvdB72Vu1wwMlX
jI2JNrvsLJiWHt04UgvFZwFeAgtlk7JYRNTYfdQfvSU91Wgh8cV+CoinPWl06d6SV2w5eax8arPu
5XQzjFaXNP0dXbKjGDcI8Elr1Dj/2nzesCW8fyuIKKZn0aq/PxpMOYhZf6/pdVHDLYcM/4u9KdjK
FdcQDObm+Y/9dfNREL6ye7jBNOMRKHfo1NI+treVzS53za3yWYwqun9BqYPZHaiH4N4F59qnwlQT
+81P4TXp9rCWrHCdRwCRIFqSvcE0JKJnPWNhQYgPkooKLzzG1YJuLsHXtqARKUiQL8AAsYdrgegd
MtvHhgdXDQSKZGiCnBXuH/R3jtdEW6BIT4BJQE8BJ/0r/94QLIo5heXhbRfdIkqHCO05IUQszHHd
AC3yAljWKOlPYMnEe+62cbaLgwvVyqdJdPBwuYJw4x0IAvsO8LLo0lHVAekA0APTAO8DDN9iDAxh
YjoKaRuMRrwZBOAGscSFECSSdgAAdKDe4GGQ6J0fPHvd1v8uHCoHcKHc3Q4KGfUliPggfQJhqdwN
fDLu7O7u9wLUqCFePSGeA8HaAlDie5W7omaxwpwOWPSrhH0myCmLBHOTTYQUNNQ9G+8TkT2LGwzE
Jq5PehiQXIKF8ERoeiruKDAs6bjJ3slog6dk9dD2N4HhaaNqq8cG3zfdRwLaKO/NM3kkWqZ7pn+O
avxVLKYeWlT6yoKh8FX7uvPROtJiVl5suwP/6Hw8nJ8DF8itO9itxQRf7gSHFS4ZZEci+4U4uWy/
BBcEfAJXAkYEiRM4TyBizGuAYeRfb3yJcyObHfk6eAAP4emu7s56tZr+KxqhbaSWY7n7PCCi9ZYv
5wmUWYQA7YCZ4qkgqIyYyUhqSQjNn/TcFkDJx+gEmPc9vPCxJHDspQJlHD2EYr7hCS69Q0/sLEog
3G5oscv0/FYAJd7lDxEF3JSduMfl2YCmctEI61lgGrCUTAmQ0kkHlCJAxZvXrIZSLhIAkejXeVFm
mhr+/hexI+ULnjKgE2AanDOgDhFiYxgAykT9LVSBSYgwef/CHW8FUUNdDnZdkgprERsds+0Q7iaC
pDPXQ7lKrhsAxWJqmDwsJFXcLdvoBk5yb6dQCEBFU+xxPymcGyw9NPDATeSXAUBu8WtOtS9GJz0g
ghRfLawOcc4SxnyxfnFWXKKqTmgue8ndrgFuw3gbOgOCP5j5edKj/jSzz0jrcD4x2TVeaJThTXvE
T/h3E7zUrOV/3QdGHLvXSzCwvf4LvqZ3Rc1jxdfGL3OfmOef4ykBy3EP3lGpXreG7ZpbiEEm17OP
Lr1GX467GTkJmfEWNKDCOp+pfoLX4PKez/F9UmKiMy1/9B+C8071/iigIs6B54Rr+rKhWMsiRJ61
lR5ASJMRv+AlAo+Xyi+lHuw2D/6Ax4FPIL1lJ/kP0WVHvE4bQqp0WCzULj/OKUrAcYGxef7kPCaE
RQlol94bX2bYFBrCMuHf/dG6b5/6D2RJ+HfXn+fTpc80v2MnQ1tfmJLwv2/712qAUT6ySXrUcQNX
/3j1X9jYIHm6eTSD1tEJ8WD5mW+TTht9V7hlS1TIEKmePOK7sLX0KX0Ob3BwIxpkwCLGa+hwR/Xp
zPIufFYob4jZ3MMt6igSDqBw+mruq0QNtHAksYP0gFJqj8dT8UtcNUAxgJ8JBQFJxsj82nuIIPtq
otxIEJqg4AEGejUBlgYYIMgU1ONNYC7r6Dyk7Rs5Zt902q0V11t1gl0+xRcwvg3L7hzI/gW3Ntbj
81CJe0v7y5o/kuPQ8PAzyHICk+eoHPKhKrqCNiQURdnEOUwHiM8j5k+ihEAoFtg4FNueQTmuT6zm
aZQCSA1e6aEa9Q5rWhCenhGOaxpwhDam4V6hxTodAX5gWjy/Ocr6OVpCR+9Q2aETp6McU6SlkpZ7
cHAulEfbED89eLasp8J7wdtDpCcygqeHcuKN7ThTuhqySPpWwApRvwFYKXse+rD7I1QsqEhhYEF7
J2e4d0n9inpaduewUxzl8zZE7QU69Bie/s6kPLTS58RIB9l7qtJF4FdnUE7ry9pIjbRma24jc9RF
M1yVEm3YQDwcRNepBq7wxgYDc6uojvKw+NCyPH1P7+v7+pBac2NsISnamVmZ9qe6hwVmZC5fdBV6
JJuoP61/mzXfH+fxda2MxTerP1I+eWIzfaJ/Gp89Pg4jgul12YcLTvPujLge+43oND1MMTMiEqrn
0rUaXwVATykJVBP84/4K8eD3kGOv1BA28YM7tWIhV5ch1grxJhpkm6hLzOwIg4wJcF/rYzOjCLZT
5+9RN9P3xNWfeVZmNmzsw9KeHZZdVMyr+SXDWopblt0P+wa4mEjFqWS2cR9sjV5VkBs1bH7u2DWU
CYA1A0a9LMqn5fQddZQM2PtH1uQ2PITtsPzBQYKRrYfHD+WzHur0YdJGm4UcgofQnj0IYK0JLgxY
U3A28HOYUGxvHyeKFd2QG4vEquEU8hD5U/ZqCONUHeXGL+zdePS6UIfdE+cFcTcOynWA3Rqtvv/1
K9/EvN+QbuXEiDdAcH6PLM+Kbf/g5gTj/fDmvxPibppqm+FpMUjU4J4+vfq7Y+Cmx5G6Nqd0JU2M
ce9LHxvjalXGZWyMzamE67C6eaNSXEJC+2/sOcMNotSBf+NrEJ7S1gel8MRBLefRWN6NU5AwDYcc
MX+7Lplqw1MyIO6mny9tFfASwz7sKK3R5vRLoIWCuLDIuSlOJ7abZzmAbsmk5jtxF10Yp4qm9bRL
AWUVwBr0A3QOd/MJDbKkfChnMgXhzpGQw/bFwQ3P1Pge3PxTWozeySE2w1dwii/xZmyGKFd8cv9A
n6vjR1L7SqxlRqqwAeUpacGwjsqwZar1/IJyBYEYZmQYy+DARdkiYGaEiHHdJ94uUqGSKqn4TUsS
CrUoFYCVsii/1yDXgjTKiYzx9AJmKg5BstRaPsEkfsD5O9gEZZrHXWKNe5kxfvyeV1cg8PF5pY+t
uTY9sKL1+WVtLtlZ0/fsRa6g8Gswqj/OW/3TnJXZYWlMWjLjYs7k/ELeciXtpXkd2zlwAIc+bGY8
2XKoxFgGjugDm5msDvVTJ48qCE5xbuSOyFPBRt9pA23rQaewGpY1jTX+4rGcwr0Ej7Z/i3S23g1h
nqx32XTeI3qMzdl25nmcM2kO8YFxPn/TXXn3JBIm8vguRub0kpJS9jI7e/JgdI+tBNcSYsVwMCMi
j4xY/7RHxkTWOTZxQzhVKCKw+yaKlpCsA8SVR99fSJCGA6X3gHiu+tuDJBQ0YapBi2HuTM7QwETY
QuMmbCu+e/Pe3KDGAUeNx8ExzXvJzUrwUxIJy/KTh82tDc0RwvhhzZcsJGLfD2w4Y/pWTl4Tmj+v
u5lGm8KWzW+QmZkW6o7N/WjhIZaJZk+t8cNvfaaWI/HxO8T71SvTMn4n8sWREh+/N+N8ck2Po2t8
mFxjPbCZkIe49c2sPx2wheWpMn9OzpHCU2+Td6jEA/Zkda6Mm12xKtN3yECnLSdem7SJTB7I0AGQ
VvLwm7RcVKPN+MKyHHB1UkxFrfzHEbD9PDPZmFtMb054x/QxlSQTYEtkcf0tSdkUMRpiuje0MkG6
Q6kB1ITYW5FRI8sSEz8JWyu+JFkiyCUIFVszABr8pIQmVAGtSyM+jQ4XwrSn5khNHftXIH9KWPwS
flof/t8mBLTjaeBTzdPgCxZdyfZa8Al4/P3/S7ge5DGkB/KMZKMzR21EDujLhiML1kgZLc6EMj2k
6lgfd4z1IR6w5JVAZXzl13GG9UXc99F3e8fICoxAD5q4iQW1UINeqAeaSzun6M735PXlpBpVI3mm
5pRmBNlgqnHQadPe0szk0FPH1a86f41zPttkZyyZN210CGlNKScyGxdJQyYbOnOYoyOfnpbttodA
yByVmcECouE7c+o1bpM8tuay5/ayU6wlWlLNtN/b92OV70+LZ9oLFU/1Lnyp0dFXoyqpMwTEwxyA
MIJx7swLH+myg6jLpYliSi6fHmI7e4f2chMdhxdmrZF2U4XD2SIU0GaI3ScPtunN5LG9okp5b1ne
0/Kr/GLMEZKiCzzR+BLNCdb8J5QNFNQn9+/mm6Cq+f7C/GSEiVsI+hnO8JfMbh9GrE7kuNU/c/Yi
5ljEJxGdvafXnQVMuWNCD7URfQj3HQHw8vhh7DkkZ4Qy4DqY1PJUByMDWMxmY+Jb5w8dh1g2GSUu
0+vaQAo618fP4J3ILt6kTcoplr5X51nROKcFtOSFNVbWxvhE1GISG9QRRj2MsxGTiYY8Der8R3zD
MORi36gXx8l5IbhaNaHUvkBSwqbxXpc0wbPn77U0QcT0GUrAia1RGALwTDKwx6U9ypf1drM4fuh7
2Y3VhblU5swFwmgu8u+/FgcJzGEoiSPy3Sm7elWMetNLLN00XnE7uiVv+oU4r/jO8r/G19jYFSNl
rezukNug+8FnfDkyzbTsyCDqi/7s9QnAQ6ModnwJZdjnOVz7Q2Ko4TPsg8JiUoiHpdirIb0RygFV
SoNtU3Nhb5hSgMEZbAekRH52/7Z+37Sbo1chP60NoTgRFNFp+tP6rD8G5DjD8/a4Bbx5fhbb9oQz
ulN8gF+uDTKT795Px2O9rN8siVN6Ss1Qltnb1/xrQPVh+Br2JrZ80Z3XeW7rZUHDl3NSJ9VQ+64i
JT3PTETlYBT7RndPe/P3POuFZpJPnp484Tx+sK21iZEeOYs3KafNgoiAzYuOEEhfltbngxDu8UEC
ScZxWV5+ck44zETp14wsRc46yjboaU4JaRqkiMPQROmEGUT6Tq/Y9xwoJhm/NCKlDxbSNbLGioS3
nz4WDdyL0+z5TdEX55Pnd2/doOIRNhTvwxT6o3IxpeSQkPRDmQM1j3vL3pKHTtv6HfFosWrWzVqm
7WtsL3sr2rhzZB8/5LytiN0r+W+zNyYqKcMPw51TGpBzUGE2GTrWn/nwRqmODl5r0Hg0bIOPx/aS
cHUZj5ny/QMpDmix4DwgUY0gzD5+UqAsJChAOdDdVEh57wDYlaCIXJmwTYCVMRbIoAs1pOjXHyVU
2Mf3BNqiu0YRCvxi8RYEKnu4Rc13viI7BCJVEdxiWkGTAm9ArMXEhgqyIDmxdFyLHLVweREZDRUY
xXAa8rnp+fOGf+6fkIzkXAXgBQG/e1QcgM61yq23zDWEOnj3CaASXLLFou8sxn2QeP5EYOQ1GaBc
7sws7+cS1gTCdpCdnBVg18BZgwrBeKH7EKFVtYCniusYFC2+L6xWuHMwOQfgZf14+juI97W3whDJ
EevIG0RQNbz6YGXYB8L507zx+u6vVivh9uIZCSy0Pjgry13Rs7RcmTJqwoD1WtqDkO/zCaUzm/Vc
emMIAkO7V0AqCpq42w34aLmEgyOsYTqX0mKGjxHXTOjOHldJXgfnV8i3AAXuF8hl5S0WY8mCf+pt
OHtsC28mATbIWgQoGS7QOTuZoGB4le6E0dcbagsGAcbcuud8CZf05LzCdet9NYzggisjdP2DF3Pn
p41OLiPbOF9fMgKvZG24/N/qFe4RyXE5Dbg1bYV5Ba7EgLzjBZHqI5pIMC5zB8k52sXcCScfaTr5
WcCkdxezBYPyRbLKra2ezn7aC8AlnRX4gXN3fktvuvFXwzskt1Xjg8Y10ckZ44B7cRdjqFRrflrz
vvjUFWVW6Gz8cfch8XNLK97vd3pntLDC/x84E0vJFymaRBpbse0GQPzBdJho+kRU+pM7k9nii9nR
gY3BZOUVpbOF0ymo7H7Fg3e2QoSFzwQhcctkhUkv3sM0UoRDB6bNTTHtKJYB1K3B+gEbG58WKn/Q
q/CehcYtlyNEU2Bjnp40j8SLfgUs9AdDWuHWYpro0Nj7c2XajzWHCiIv4e9j4Cd6AgstpoxICOBk
CI+SaFaMvnFdliekEWy/3C86pwWUTv6yhpcLQQsrGr428EL/8c6PMNkryEhYgZJ6bDvv6mxZ5zJl
0cMw6QHi/sJcZg4wqtwZk0viwBuMUVwywWbFGpKkifGU94Rawaq5wzp9QQQEF0IP8HTXsLkZP2wn
fPIu3gVIFkoosw1qGnNHVoIIBDAyA2DFqoHvvLkY4UwLh9p2xjLSPfdH4h3B7G0eFgJf4jnuOhOw
EXSbFSVEIYacgax5ZEJofA7L4Mk78vH+BltQHYMU9BwApPDOGDUiUjiuNo8DqIuYUpjZQkgWLL8K
rFhwfnQa7GZIbMEXlf9voPTHlFC46XtkQ1mrkAhU0OuBYoTKTRECVnRgrwXCp9nSHx4t2RGhLxMU
ci5MZ4BUSYaA6dm4oNt+8WyZuBf+WdidUylBiNygR2ymOEtOUaeEyI7XG/SVGyxOiMDO9uUy54em
gMfAC1z1dis6mdajmc5YZAEyAXiw/+YyCDEoRU0uaRGYyE3TI4i4rKIYjQWCvnr9wJe5LfRvar19
ix4SqPhJ/d4KwCGKPvQyZz4FExoeyE8LAs8S2vA2BVsYn8HkE/o2/9g5M5kwuHw72x9cBKjslkM6
Y3LXxOGkgUfe58oCwOCDn5Uqyz/rTpjfPi5M1HEhKrChyitMh7WPpwZfWOJx9ij8iBAGWTHQEf+2
Y+G+x/IvMrBv3njA5KEj0KQn0+dHyhHyhRWXK3sPYwc3CXnujU+mnQuzjYILe7hci/AGIVT+9Yau
wheiA+HwUwNja5YcUqQdiIX/vi8VBTha7pb0hiTHwO8UUzB2qH97gkwojRkhhSTh0Yt4SRyVhZSN
q5xEFQke/jDJYR6hGBJcQodIB2EygW+d0XYgEkmSkJc3AObyc3CiObCEyi2LRHYYiETcMWRIj5Vl
YIXfozREAQQwRHAXjCfBNaUO8y/j6ntfwpyC5R8UxADqFMEla32LuxQGsNuSx0Ndl4VgMtryWITf
K3O8iSwfwQqzvok00F4ZJpGsSPXK4N3QK8GEh2YS36EwCzvxmELwRschr1QSQ/5vLZxD+XvjSz9t
AsuCDuq9NnmQX72CgRm/n0Nkhq/L5Mi5Dt2EGcJypwuBPrr1hptLitbtqgY5bUjQ5FaBOYgswENQ
livcQG+TC7EGkkaFwgNwBUvSPLnoKNUcHAHqi/cysbXyepD8aFI2P9fR4cA/xr1zVOnRre+2PFC+
U0QWTVEAtAF3aCTNMU8VlXxiX14dq/IN3qsPXh4ZmuCzFgFR4z7YN9C2EtBAeOujusVGA7v6Apbk
fzTd2VIqzRIF4CciQma4FWcUZEZuCFGZ5xme/nzJ/k/o3iJC011dlZW5cuXKoy10+iDRYYc8QsL2
9z8YUIL645vUHbyt+PizeUiD2pLPaT0ZVnqHTj628ozrF5qjNnjeqigxLC9PRyS7Ldd1DRg91pHX
63UZgmA68VhVQahRt/ia9uuUrcCyj1Vbbx4Ho/vXS2tXajatEohYqAtnX15HXq7HhFl7jze/K+Ve
Px3wVSfE+2azzu97q8dLYJEln/uHlW0RseS0fYO5PS41MVhKfwkAPCEm4uWxV9RF19+2+j9pOMeR
n3mBQjMQwbhUu/nyen2pjx6bm1K9at2lkTN1XqtiLIarkX2/moFWxHOTqxG7kwrEe77JjavJ1KBN
3mo1OLOsOa6if3vU6GDg372Fl1L4UI7xtH4VRTF2kUqLRFVo3sYOLXX60JRyeMQAjS05cn+EB2xT
KJKPsavE7haFXKNysEDtdHZWhCufFNnls1IAvAlS48f38JKV3MEwojtqcBu72n7ZgsIiRSV/5APp
ZkTdB4ubxRmUHPKWuTKhk+1GMscohihAEi319BgJ1aBnhGcZdXKhc25j9QFREBlU6Sm+5JIqQlRF
XeCZ4foFcTm0kaOA4Oj0ehNliFG8Q/EYg1RlKBP1L+MZbE6jGq7M3TPX0ucxbG7B/FXDtNfrDybu
QVowitliRkyhXYyPF7Di4oKwzIok2E5KYE446OhJpxVBgY1LShQRaCQnGiRrt+wxUFo1W8FSAaBF
3zx8WATugOXcQDsmEu/9IFYI5EbaNDaTAGj/FQgF51Qc4DnXowAj4064s99FhVtR13TGAF4gY+bU
UK3fg7IcYCq6LxwpfKQwaDdUyPsDbAW02kSYuGrMkP5zQLEBRQQUPnlkzZPu2A0Nhp9vkDM2Leza
h0VtrVhAEexnOFyB7AfX/kA6PktDeiE+LD7tG4SIINTysm9Rq2PLcE+jUNXuIEwR3UtKKGt6KzwA
KzjpOHi3BW7vetp9ANOEMjr/4j2NeuMqXP/jBgh9FB7SuELBU2YLdGvje8Ua2DlcxHBRXnQyyOGR
Eb7n1kJUXteg7BPmwYbHJH/Fo49lr93FzYrYIT7yooQQII8jSD3qYSx1YLpGZ45wj/v4ElGFESmM
Da9vY6TipmnB4M7nnheKdbJuM5NHuCNQuZg1M2strB0Z9XJA9WH/+kr2kT58jl3GIV2/a6rbpJ6N
JpAyI/8QWYfFc+7Tz+ctk1ewUFfPxUrmdSJhdyzPbyfHxj0i7ctRnI3Ujf0MYnHCsP7ISgMAHxZO
NDBpQuEV/aqtKl6PMQ47F6tNlYZjLxwbGYEtDuRgUmJf12UNKzuz1hh0H8kb5/5hxM0YXLxy8DFY
Btcs7DOPwq5EOiKkUGA9JkHMrCsMkyfMBAgb/hUgjOo6KqgSCJtg94GSX8HRsTBBl1Uq8k994/H/
m2GbeAFUyoWMWgGLRT3LOZJdAOyEeHFHFDysNxmaF9kd3HosAN6BmWerB+bLI4XzWlBdQwFTPuPw
tHg/vhUkAK6BAs1gINvOdiDRBv/MQhXPqqpidRTezq8L7noYKtFIdEUI7rxC6c/ACfgx8jLSqCYg
1+55PwiREVSs4mPuc/a8HuztWnrWADjy9X25WNqXZ3wV1r86bkQyJMP1EcOw5eOnwsPe5+rHgmCw
KqVV+pwJEPn9b0MGSlvCyK+l3+df8gpvua9sHfTZGpMK2ViPx3L+sVifvCnqUn+I05gtBzPKnvtO
NNSuh2IGC7itE3Pb4ODFR2lEIMYRg44eo7ovXz59LB+op9yAac1+Yl2PLJHojGGXQ/H3wigSsLNy
XfEgeiiNjhMUq2CRRDngVSQWTilTL8kURIxI5kSRDr/834zDj/Zym42PDIMam06EX+yjU8JbeA6f
LoqeAhaPQ1w5+ieltQEhxtkcZQphIqw9Wh12RuzAwRaJc3PzgN5XhLNYMUok35YNyQmF5RLagoPw
7PqfcZTIZx71FvBJxrLwiSptspH6UE/WMem+EhXCH5llSQJWs5k9pEy684HuEX9yzxpI6ht3oG2s
z8hzxaoC+5QsaoUFbMvYxAuyDr8C4M7pj0wYarTrik2YoWVKAp4Idknk7fgO6EUZZkqOSOJk7ci8
ogpMSm4ycnlcHD7K2CtYiw/yJJEE02+xE1ixz/1btXY4Ec9TCR/r2m2P7CvgVSpCDvSWC5VLRrbL
LUuFr/PLXkmEHgfOGO0mcEtcb2SzTv831nxR/88+aICbuO4kKxik886ys6e2VnxcTakOl1C7Vf7n
H1cfk8OD88nXURx4f8Wot0BDz5YA1XslPZ8HnNdYddiWSAkhpbJ6CM0bVWXyRZPndD3zlWaGMr8Y
tTxKBA0y/Xci+OPj3P1CAKDLnr9Hu0BiAYYtq/PQAfRoLcV1ALkspbhEFRXSBa+nyl6/1VlZAVF5
S+0g+qQHSWJn0wirgWgrnyqj6mdaIn3xRpmJhlC2k+3k1cyQqHjdKTi59NBo9tVjg2wUH4UqoBrb
Vuaf63t94PHmXZ0z1s4SCq8TN33FfbAyfaNInu/+Y+GPGdSbe+yBdU0FbY1OrCHu36I3pmxAuI93
09p+BTMbO3xIa4uIDjmt6/iBqP8xXUonH/YiYmbxEKA0cVgcS8p0UTg7j17Mx9BKoLs6/kGICeku
0j/ne+c9/jmd6clEN1sc6tSodKxeeikXRq+QQw/m3oaUl89L0/SF5CoqaDomFyaJG0WAQTRJa+MS
IKVa1dPw7hKa3V43v6l+br6JANG8IvJ61050CePo5A4oURiRjvqKbRME6xOoDNF54qRxZUSZUrTI
Gr9KBU5tL6DUOCFPPRy1ETjOuJVIIKaB4LjW/+7/HUB+o/sjovdZSdVjQgF/+j6BmLd8SGMFbR5I
QVOLoY++eRy/73BEtqEeHDxYDKjbmLmO1CLa2tGSRZxWoRjqkAiXIWmmKgJzm0Y0IhYW1YWog0h9
92T0kXz2IuX8w275fJ0/5afvSw3iLk/+epLE4XAnn1USzJa3eM1x6KoGjbPkXXuGwAgau9sQnQgt
KQclfBcSeeNu3BMIA5Gic3wHw2hXQhS7w6ZWNJAJYkyeOB4KMxkzRKDj54JzD6T7zQMWVNfxqehD
hqZSCQuXfJKt4ntEO7N96ZFC8pZdbzO7v/ztzcGbcNylta+ujaOSxuCkW0/T+0L7VEnD6I/N8Rcc
Ws0aobf+kBioIjYmG5W5GZi/WhQFKa0TYQO+Km5f5t7eNvuzpPeD3Jf5TwjP4sZbSuUfp0jeBO9B
uvn4TgF97HFKrqE5tyBRAfiCVpelsmK9roN/eXe9ZEYSaVb6pGfF7wjxbf77n6aVF6Pn206PrPZd
rErLafW3k0UjB4EtWYjFhRZtoWmCasladOjoYTtMjsz91CjI7zsGPfovvWsoKDrOnw0Aq93ZuoqC
7rSoUpn4NUtMBvKi4EPi4RTfo8TLfENNqDlLlnfJpwNXe//gyaknIWIiA4L1NGFG95evzJfYmOP6
z4ftR3quzti+SsF8/mO1YNO8ZDuLnlI3bLaDXn0UJH+Xv7SyJFc23xJR+1XwwzLZ+zFOGXAo7Qoe
RjArWYNirFny9iFvar6b6XrlYNlrx3W5pyftNYp71A17i6KMgul/IL1878ntTQ33NIRCmKTFH0sS
yFX8keQaIiCqrbMuEz/Fn833vBmdLFff+Z/Fd/rn2mUcvJtBILa6GxIl8hNF+yheRK+kjqlMcXtT
eVaXqs8tlXIGop35uNSv5qvxkbNhIRG9Od+/SHuzwapf2uXj2XzT85NOVhiFbr15ixRHlgrVopZF
eMdoiEQVBVK4T330l6/brOVBlaDYWBhhdSMCcsjZyqY42twfOyafyfl1HPS/TDlTwpS5dlCqOnrw
/WVW0WOvh/p4all7NpUxdLpT7CQG0x8iVxlGba0QbvpZ7EoChvVTT1K8J+F7okR9uC9iKFyikcf2
J8twQdfI813iNuUgewiOw8vwbhjaaYf2LtQnT3S2aofhpq0Qni7eqj4qEyf9JICjBY/8WHmmNW3h
MxdfKB3BBwr+00rMNXvj7ZeVX2n/qFwx8bMKwTeGTFksybTUg9/cTLNBt1H22QM1Gcq+VLmZK8l0
abOIPeSgukIGJR/6w3tdjXaPhP1T/UdC0FPiamjEovfh+Z0IQ0N15l9IYP4Z8VgitI8UXbAdmlK7
BzxbrJlsuOEVsC+tPJdoLo2Ivf1qD9Y8aEy/rSoG2fWCL5LvLKlv67Ld2fzF2oRDWVniJ92i+Vxr
/bnvN9ZgJEpTzVTz8JX4vhJ8MleaMl88iLjFHILobGp1wpk8PfobtZYDW3HuyxlZzO50NpP6mPdJ
q68F4VOE1b3t5EqwfJUq7zWqHm87o/ziZdu314y+coX28sIHHZ8fT9vk82yXfhzn+DnrzPpZGVUu
KTNFFCt9WbTXWYsz/VF0pqvk4vmy+Bhn6XZTiSwl1vPHot06PT/Wimm6KHckMuxbC+TPLXh+YX/K
TZ6n2XGpKP+wfJ+kjm+pDCKMhO7M6LPSk+xgqhKMHE9hjJdwPr9Nioqkc2LUxfYtT7x2Ud1qYTNX
ZHc362wO36dQvsO9TqYfxhOyn5fKZr4tJeSCcYDzSnVT863iG7Wx2ef9VF3cye6s1U1vnlo/pjjE
AL1Etn432z/kJu6/5hD6keqhtO/cZSuj89eqks98jwl8HyfdSeJnXezMUPy26bdMbvY6PgI3T/Ql
nM/xUnzGLt7mNMkZzSmmf6RQNlTyE1FbrMHoCj+SmEzji6him8jb7hYvKUY5o5DwvJ293uXOpeKO
F5RfPW/Tv/P0/jFdyD+vczIZ2vfsGqv853TzVbyeqZ9dFfYdy5kZj4pTur+7PpCFT2We9ufx+3pC
lOSYGOyo1S22AjZNYtOX6jR/+Vym+o1tTgdv2IeZN5aU35JYv6q8u7Kfy2mlmFPgPU621um9HqUr
DWWokI0fs6vR7+SoI/cKdwb9NZ9sL3WHH+Eu7NODs+q+ue0vKWufgU7rj1VYn0trO0cmffdwLL6O
EqunQr9x2r1fMpPH7LEz3x0+ZoXxx+xa3Z8rV42TFu/TYjt51ofxmH7NFTqXUUYCQ9OG7WW0dsvr
2U3hfVoYlWc+YnNXXa1QlC4qw07oGv3DQwqnf1W9jus7iTpZoAuV9ofCiIjh+nFzMDJUuE4mvAK4
eS5XnvGyMqsfSv+akExzOoi8zZG+zhCU9ep1b07pltIH52Z344e7EcWT3CC9pZ1Il3ROMGG/fy5e
yeCeMMd21UlWg4tBkZjY+SVxghh3ckc1t4zHV474UK6+mxGkSnYLycekfh+EyuaNkQxkZkV27rmQ
+9gdPkc6SO2Y4Lvj1eHV5VzndWJ/r6tLoV1cbsupUe5RaxsdcrQcz92hx9kVVruX8V6DoILmcuvR
Uyq7UAAlxT9StEwcJonLuJbyELHkJ6AwVlIJan5bu54K79Tm7udFVjTRvTufXqYzxQNbDQhe5/O4
eWrGlpVRBSo/U2955gMtRmtVnI9HVvjcOE7fU/331ZLLV7zPbduz2fEhsblUEtlZVYOb1ap8vU4/
8plcOZkHsyc7GWSmi8WIIV7yYDZUoZjpmd6euuspYF7+8Hlbd7VsI984/py7m4u200RXbaH7n3U3
qTC60Mv16LH+7Luy63JvHAUvGhKDnfK1q/TW4NbxnsVQ5bin/R+lbLM2R8LO7Q3qI+WohpO2Hdpd
m7Q3w80w+eOPyrIPQ9FE8ufytqJa4QP2wenxa7HRJxQ7a6erp7ci+fdUZdKZd6+NVG9nZBFyaoVW
+fDm5HQOGk45Fr19d989/6CyqVsPdHX5Xqz2azQduqdhEIbON2GPUKAtfPQ1MZy/Z0IUQWNRBTo+
Klvtf5ze0iRnizQ20tU09Y5jd/Q9+s43bLTnn9Uw35iRvjVrkz8ClFCRuQx335khp5vkdaFQwpxX
/ac0ojA8fIcUbfr9jj50iGtjSDb4E+fOfvBvb+Mx2FFYKVFsBHR39+HEcvxuO9QBCqZ49K60nZYU
I14YDSHxtlT4Lfxe2WtSpMrojp1oWzxpiQZFhpEgsauBrQb2Tt4v9zK9evApdqpoODdGuYEx3J8H
sz8KxwjSO9K220ZicKxSmden5kyme1Sefm2b8ls/i/8kC6bNLt9NTSXZQG6ejLqeZunw6ziKBS1l
3ezJd/In2b12hWMKDE7DtVtgzqAimk3d7c+eGkiqpgUAj+0wjpYF7ppfTSBGux1FBgwiOPub8vBN
Ri9tj7+02Z+ySLKFkPyRHsC2CjGGBm4UvjJ6iv8NnIu0uxsHz9ulXblBkGfUsyt/vzuV9gq/WEoO
WwLj/34tTKCezmWWF5dlu23wogYWtB/jG9TsWMOVbSehgBbwyB/KPG4/qRA056Tdw5M61U88jksv
922/mYcLdw6gACuTxgXwGg8+nG81rQDH3CcqUeYrCJ1SVY1Rb95AoixnO7NaHB2pC3ir4K2Dovc5
+eB6cH62g0BKpOyTpRwKgcmhvuN2vWZPzBgFpYMbgLQeLDvZ+nww7cwHueZ84EpzzbsbbzFZUSr6
sXuy/Vcn7g53We01LuflccXDp0qgrcT1RT3gUhsgVaJE0LQEUt6nh4vX/2y6+Z5kWSuNUHupXlET
M69THPq5T9x2nKurCiB3VDt3Nh+T3kyhBW7UJDp/whxEmLbc9C3C4hAjgCnlPfzBVXRg9xcu33mA
EObC+GhuZ2b6eMg8KFmJOhpX5/YVZaNxMYzgKb6XgDwYSSYiszO2kQz+tFRcP0o9jsgYooAoLL6L
xuqTLFmVksccdY4lwOiv/6uOeztQ+iMNya+z5xhKU4cPZjqIoyzBo/6K6fi//1uIQh7Ly8wSaRp4
K+vccWwwmCu4/BUHhxqfjmQw74iQdCVB1OpmFeZNEs7dKdGXUH9LNNbvm6F6WX2zrJ1slabD8t2c
n7QvgIShR3sGhxm8/ohkhFCWBDffaz2nc2G6OoKXSHjxBNqLYarmHRaOLsAM9bEbDSmq+iE+46sG
IZDF4N+OB3e/q5OSIqW1zTNWgi6W3TV/2m35uvwmex6f69DqOt7bZ6yHX/cgpu+5cxzEQKqutm5a
R+Zm9mfELUFO77njTi6rS9TTkN44VRYQ8Pr4a1VfUs/OPk2/9q9zusyHehICv6uHzJrm1e8z8kur
+qa+b1J2e4cCqHv3ffmOfmHn19z3uLuu7loBw1NgEfhjwhfZuIlSI5JtjUR996e+o5zuZMv66nTU
qcxq6Y7G4hFYraur3qw21+odRZa5vSF5JpcoP2J/P5LJ0jVKqf11ZHLiR6wegAvAP9e6+PMOT187
uLXi+4gAlyK7BA6/r8Hkb4bDz4pyBG8h3KwXOuACk1FJNlqgkPtiNUwVy/A3Xc80T5+ooaE/Ukpo
1qkD1+zp+U5RpKaGenqBz56yc+1jSis6ydvSYlk618dw0H0+jP+nKOUovFdgfnhktpbUR4CACu3l
g5kFSCo5a8DNKKyFiex7TFV2+swAMg7s5MJALBuHv/xAmd/uLAQFCFqe5+JTFqskc7/BR+CUT0uT
1JNQ1jikzXpvF5E4sqlAwP/0umupsX6F2JzaQDcm/kxlJvNIs2OER6iCLweyeOBO+gbZwbPmqYcM
51xgqIhl/KBjoA4ygDIzdqsAjpumkY3Zi0arKJ6CucJ6Qqperwab1iZKjgewA1yHlC1MqFNKqanU
dugQBYMegBi8GGDh9arHrj9zSvXXqm7ojczHiLhatjFqB7cdlSTUBBeIt5MXmUQ03NlLoX2oL940
5m2xWNdISJvRxmIDZIed3wbFuAhZrrdmtGCexegG/KBoqthQIzJI/Z3qu/ryU/+jCk7lTiy69iqU
nsO21Je4Nui1ghCwCyvNYKawfrTVOIIPNyjAcaLT74BhNBUtq4QIlChJ5kH8GShDFtyg4v8BGQJU
5Kbk1SdS9gTxrx+SV81ZS6rH/W9qm9VmoJtuJvseN0SvN+fAqlat8dX/3PydO8kBZQCNbLODrZ80
eczkSc0Tnr7Nk9a0e6ht6svg26q2B7QmgbbaemDc6bTHLbmBsFE+mnoInNHRc1GHSEojKX2lxZqm
NYdecRBxo/LKlXZhsTdm/g493BF9b+CLIxb6qfCHAeXv51k0lAFTpv5SJHXOpVm+5C+UYVLAMd/g
FR0vGufGtqrM7u778A0JXjdV/6eGACQM1hTmJrxDGe7z8R39XWO2YncLOV6U0upafkntDO/a+xCM
P1WWv2ZyMTi7fXR8Z34M90YsCdi6pkuAXID08j1bDRWkk6+0SbXtHsgK5j5SzzkTTBVvLfzMKKII
9eHUW766fZ99BwWOhFx3VFn6LampQeot/p6U7Z+/hghm+KCjyuUtKy0eVLpcbdVe4lgVQv7Vsfut
LeHfxMuO6uFD5uPwFlDzmAzgitrkqrzxlXhKv2Z/Ny/p13yz+D4ZrPRDyDchiJXLc/I33SzSPCy+
jN/P1dFwopudp08G/DNRvlaXP5mPa3XeFQGkPnKtU40/fW0sf9J6y2+7ek9kejpZpXqn2qUO+SZq
l6ppsRDyft9RgE3OrgJZWrRxk7r9j6KWDZlatpqpZWp3NQ2XUjUuH0Z0QyyQbfD1VhcuXgodVwuo
m/PngYBCXEZ1D61qHmEC0Q573ijaQVrYo+9r6IYshrzFNBuBJSFcjJ8OluvZ9wpkl24BzYoOiCs6
/vi9lWz4de1XbSKQi0qp3rWaa61Ylrjc0dCjeOrgft7FRak4fd92C96nRaK2j+vSca0E9j5RTrzQ
jaz6TD7qqN1vjdrbn9Vjonyu9r/FIKOOguvKdX2feM+/Tzqhi312yFNoLibKu7fDW4I6FuHk2TDu
w7V6V7k2kq+rl1U5764kyssuzttn6iPdTDcvdc+/+K2yIpwVd87nl/dfqUrxpVA6f8Zfzp+X56vQ
JFG+1M+fSfdq93aqOdu45WSCK6vyGoj8Ggpd2Waqwn+p4zSXD6x9J/+5fO5XTuVDef4hRvzq14v+
dKJEG8/MPzAsX/vUZDMVsqHRWsPHhCFddzMIesX3xFOmkm9mHzA+D290x+gWxrl5mT/FeRwITnvO
1L02nOMLNMbX9snjJyDgfdCoc9SMF2Yu7V3yzzn8VSJ+ZnToJ2cfEvSw4yvxpEndQ/L1rh6vpjNS
wc5tHmxwTU1AHPD6e6nfVUadGNCDj6aOGVrSM42TKNE0DD63B27YpO7Zi/BWfFrocZzMp0xN8CZC
WXyHEB8ERnx+1epn2ixWk115oeTPqp02KUJ0S1nG6DtKTNaxqqNxR7J7Rx/X/P9etEGui3aUoMSW
9LMQFwK7GQ2xy7Fb8MHr7rJ7qs3y98dsKd80UyzA3eI++5upJJop2jedeYuStq3hr1DJ1ReD/O9V
JFLfYbvmKptBHgQZTdjGrVwl+bUY6JeYaBab168MBnTZcNWzX9mvggMN+vXEa/HrUl5/zBp3g2lt
WkuV57XjB/Txef2895UpL6oXPN3RQ5ESd/HBFKgcyoXK+C/9tSvvXnKV3YtPS5B2WQ02nU0H0pWj
l5pozgbpr1VnQz17bCKcvxJP8S9VX3kmqIoE0Smwpj+dcnlXHn+kv/KvcTTrAlHgM16Ufy1U8p+H
F5LilVF1/nd6QVqu9yt9ES2F7NDDHj0pQanMWyNO1ceoOqouP04uazfYvRw6xS//Pg+dKdd7dF+o
TFvTv/Hf/GPSOHXGtcvLunUpX17uBuOeR51J41IeVe+M7qmTeI1/ic+EI8w/Xg7lXWfX0WyZ0Q+e
se0Yywm8rmaB2OwjeSUp3U19/bv8HH/dfctHFYY337QwpFPa3tnqt5+XChms8qG3q10q026QJhLd
pKOpcwRj330cqxuJXvpGHaI9nWl10eIq1/SA9xXV1JIp6rmXDZot1X0jXdYSSuJMHmFwaKUHu79s
x8+XcG7teoua7iJFEcr4/tDibavRL0TZxqwny0TtYPd38E4phENP6YxYGcODws1ScLlshKqhrnWN
FBWJXnqQFmvy/LLJUrwx4723A3B3N8R/4qjyWpuW5Mfhzwel4eerWnYQZyeN6y1xLncfvJnsS7J5
6hX+jp/0+L7Xv5uKjGOqPY2kHt5MN/2UGqa7MhiTCrAq270QCGzmuzKfNmoIyazSy3YLsIC210gw
r7437Vll8T1tzr53w2IIIWdq6Wquhqr3wOtQfp2oqKAVjhde8zICCHiR6BPN5eswj+0gX5fJj1cI
mHNf8hlyX9hNFbgAn4kfxCWXHosA7mP0EVl/qcSX5SDcesdJgvmlp2EHLFwmMIMlbz8F/RV9PUBf
Up9eUviUGnlZN+nbIdhJmElf92v2wtBWtPYlzLOi67Y82qJtv7+FboehX3m1vFR7lx1sz+FFNLxo
+nlvP5oNtxzZ0Ct7DPEhrsox+hijMdF15d/wSPRypdRF8Opf8lwaPHQ7fimc5YZT83Kpe5q5mk+F
ozb9nROaKP5wvB1MBJmV0ofyeuCzi7GdHnyqT2Cv1qWVHC6fFFQ3hKWtiVMgyPSYSUgPM8iohTF0
SrjyauQ4Odeuq+GyU/MTh/Lz7fa3LToazWNea2PnteKd5f32x7aJr2P7RpsB7pBbQNzB1nL16ka6
3pLRV6PtvAwOLGg1lNszlM5C4tE84A/w7Pddn8UXuIRvAcxMyn/93NW0QXcELxEsuBc3esJu6Bex
c1hh3UUFDRNzynPCaAH3tJnsyku5osOQOpfsEy2o23hkGz7DJjFp+3z7hRMyLPtuv8dD2b4bTw2u
brcy7rh7185XvTz34Z5meoXWuWqXmnSSv5PVQ5kpP37ZkC+it8vDHtdEpWR0CN1/9Yul5c/5c4qU
akLy9bfhY434SdwU3cyHWlrlMMB+7B2jIWcku+fSGC6AmSzgilZGuGc3XE1zS2GODBYXvu3qdkPb
kRP3x3OkX0uBsL1vpErdkmI8cdHuehy3nG+ipYwbkemZA2MVqaJS9+IG7Xr/AlHvhtPJ4FLDeVNL
5nY4fFz60JA5DBFYrdXRjOfRX9wDPVQNFjTD5xZ6hfOjscn1/Od3J+Tmu3nroutyB32U33I9l5Zu
ONq261G2YX0cu3Efviff9E4iozmpT6AKNASGeolVju+y1e1RfVGJVPGmfRomo53i9j1R9WPTPgwn
37Nvkrf801tleQb5HsjL7V4No11Wvwdx4ZTnlJ6fu6YC5XxlmUG9lYkkD4qn+zT91MGM0uiqzR5V
F+3w8pGdu6nnLWj8wu8otAjhNi71y/Py59qwmvUT+ImqkXM11Vt2r9VzNf/e/9tBsO8A7UoAuumq
ceIbV4uk4Vg/y2nc3KPSRs4297ap7HGJjiS5Fy93H4fa9RVjCC9uUZuHAkNr3mCXl41d62CXSJez
A6nql8vHuprGnsbBICc5xs5bV4+fh8qqDpfO60QoJpIjPb7nAbT9msW7fk97CMx9PmnDUwscV/xk
0UH71P03/LSoOTeWqKeG0rRW1+TbBMvVzj9TQ9lv7d4mw2gV9SZM6Vouvv3d+6Bbx66IXVKha0W7
y/1WpscaBGi/e7v+5rA7uqnev2nL2bfsCj2CxM4j+eMOsqW32D8+Xj3YcNbm75tT1rDDeypTgxuw
EJE08LHHLvNh9iarTEyy4dRu6/eq4cRkOBlOw3wEsh9u+JxPJs9lFX6nm2e3kQ/9MxlKqrsx5ilX
v7cbOvt/9cXJH+jDoh35AlHc86R+QrzdtUO/AJp1H9K/xadQKVZjovr6+BoaJXoMKVxeEhnHPaQf
NcFGjxKcUTnlcVRpe64cveV29fh/AnKPnnXX1zyplzPJ7uNrNA4NPtlGHty0XFTmzdNjuqv2mSg1
6xxuqEQJ421OW6fnH2C7LIwBD8MQvTn2JY9mw1xvNrTiktVRO9dLViNVwz21oRctuIjsTm/5RgCI
xQaIpOaQ56cRdd7ALEOIIUWt4dAO3GSCdt9/3mLW2wSpa4TrdMGUT1QnJJlJwWkYR/Ow/3E2z3OW
yp1FshMZxJcdLgKEg04jEa7tZWriA2fabY6tNHrbjpqlaz4xEqNpKcpwRp7QUUOB3/596wZEz5BY
tQTr3qPrh2KY57V1tn2KNj1x0aH2f6PWPymYQaaNU44GIkHZS2GmLlWJ38SF0WoR9IidBGE+aIsh
FhJfCI3Y07ixqH4hIhKFQ8HYjvrt4M1GC8BNLavfY/qF0DMO5qxmLeK7nij10HX3zoUGn7FKZ7Vd
K41KvXYUHqbWdiFYHPXsd8N5c9rUFKqmzyiLqwZMCirfsPP0e3r1iIersGB/EfRKRZmjElRyzV22
Om5ivvFvKky+eVCJRrRNOLTz3Q1lwGHfTvp5Vj4dTQ2v73OPL+3je+Ln1Ob4pob+m1Um9XlzVjkN
T8OEEMc5JH9YgIQNVxPA2+YbxUQchwvlpK3NDtlCEgjbA9suZx/PIX09ArzPmJB0Bz5nLwnt9L4V
bv/X9XBVz7S3nxPMWYuWPdrU+8NNfc49udPHdt3E+UpoiEuhidwxVsKcjEmauFpG7ox/gwkATLQQ
ldpo1ZeKx1oRq/X2KyZd8ecU5o17dBdXNG/6LzOE6BjZ39P3SlPHTeXO+ex0xwyxlPnXlX9+bEri
KDxmY3f1QntP6HhSTr9vP7EDohqi+HRieDfSPSv3OQC+bdUsqWGw6kvsPr9t5PJ0M6jOasmX82DT
Og8WfwBk/C7AOBhRWoIrDYu7DvjXs15kPv5gigQ8W4hBn5JCkbsD28Js84QwcYZBf/DfwagnUHje
tTY9Lj2uUKp16kl+VU7PsdzKuBK7OjoBrgtM/dWvh3q076UM8LKunv6C7bLqIZqG4GxwVzUk/Vs2
aG/7iuwMNpMsYDVRT9QXrUULe+XYCTWj4Oui19aA3vQxvXhp2/knBXTXKnZgbr3LX+DrCoSkcqTh
Fj3UN4c7IrgTkvgNkYXTJ1XTn7G5qw9Bo1/tVyfN5fcCgtiYt6ftvg8HOe1LI+TraUk/1OVLoj3m
AaA+cJtxUvgbwGFItpwdgpyStzud0h6476sYzuRALokirlgErIhl4jtFBC5ScCbZpaJ9XCMxIMp2
AECmWtGbd0u1KtqTIZdLGqxaibr0zZauU74+avWbud+EUkpBNNU+Gn4+cQBw3y1LZGdlTfCQPVh0
U41NN8FN5llxM/E66frBW3+ed19Sidc6Gt4xf58lJxWHFp7c1Hs+r+VRLZKusFkacDE9tH6lHn8/
6gm5IPMwX5QUTDFZhrMMLqqaq6QChJ9597fq3f2Rj15yu5Sk65KMmOODfpPvVtWmzuUHgu5u3Tsl
ooecL7hLxReE1L5RP0prNk8yOn8cz5v3yU88/si0N+yeXKydRDzUciLrCsx4Sv9Y/zaXyTd7ILwR
u4H1rbA+mnwDRoq2l/05PrADcOFDe8YF072NiZKq5We8HUNnv7JmcOZCktymRHHYjSE8ABgff21k
xpTBEjDPdjff2IN0z2UGbp0WvvXB5pHYfax6+H4u2Gv9xSN+q9MSIdGFND2C0BD/O5m7ofNzZmAc
YZJzSg1ZBKaJpUogFyIRof1qzrtmfIgPV/QaZcR1W65uWtHU1zCz1+V851SnVqRUcvyabFwb8FIe
eLIxGh6ldZV8dnfjUqFnZ+V1GBi0rBs7798YhcNU3bSdhDNAkmtPcSoLKK36ydr3dbHRCkd7Ey5a
srOyJRyJz9x9mmzmmSxtop2ujOnTpKqnn3l7z3QXJCBClWSLUMFy2hG4+4oWe35aHhbM3eGeuN+E
/WxlP0LRie4ImVxCKp/bztrGOXm5UM04vmNaO7FRff7qNAs15+0bhwHVE3KVw42Y24rOYTORFpbN
k563YaZz7fR7shks99x3gBzF8rFRfIqkwMkVsshC0AuXT4mhCMn0qbtffWkYhfq3j8z/+OmumCbo
2ii9assN2vf291DRGr4drcL3ag7nihXkK+TDLa7GphU5c/z+IPlHzm8hmxymNtCJcyndOf25Z+nB
JlRErgPpZeZWVsZv8TqICEijAL2Qz0mH8Y2uA/64aMmqhKXtUIMhif4pLXoQksmdSbMV/1vrl8/x
QNpt9KHU4evE/NAuoSMj6fNndbLnDrhq0aAm6ug3fe9luzdywIPMF3AAZiBLzQpMkT6ZsEFdWQKU
wTdCgmRy5st1YWJgAUdyxrqGWp4jxehoNg3nOJs97rUDTUYuEZMfe1lGXIoaXoHqXDh8SAftCEvi
AoAkZMaPL6epIsAHm4lcNW7U6vh4ueWObpywe6fgdFzVeADK8HNG//V2lhtwiUz3NIgjiYOK4Mi8
R3pJf1tJ9dXDunPQ3WhLivssQXzBSi/hTmAizpSRqvmZPGzS98p9fR/A4O1ib/eT7IWiX1J9vXLA
rbKoy+cJx+KKFfnAwjoV7BTnSrmTrm3/wTW6+4m8O2Rwk4P8INjJqb/pz/gnMbi6lb1ks9jZ9NLa
0Z8yIQBuAviWxLUj/Et52bRkrgxm3uGRuHt0uYk3kCakByx+yAW/maHUIHfzvaJGzAvJvmffNTOq
3VJehl+Ce9VyYyLXN5DaZ4glut0R/BqQo40AX14dht6Ld/dBNwjOThRbuG9xIj1EgH21+CQR+Im1
Yn1p/LCnophqaeY72FajND/2azvr7s9+5mD4KugraHwSc8ZGLm4UfRRcwq63b9x9XF+P8LdNb1OL
vCGafi/RObVk0jBcb6k1JOLdqGRt2IftKedBnOpXlItgxTiy1C1+85/d6Igdk+SAEGqfViUzI+uN
Onjjlsg2opeYl7cLLXkpZwbR3rxYD7CP7siyltxFuefcb/byELvy3vROfZlc0s9mNtDMUWykCsDX
A7McPdaNziVstM/939z7iSaSOu7F3xG9xXvOtWvlWjvTofNPR2T8dQzkc8cWuGnd1K2qht9JrOyS
VopvvA7uyuRPj21o5p+1bsR87wnh3Dgh1khi/GQ4MWUKCBAPuRtdxrktJ084Ix5Yh2j1preyOWSA
VS1fXqMcXHigNtT9Z5705aGVGOQ719d9VTZyeoq05bZq0O9yJY7/+d6g5zt+BgybuZUFmARktjFP
8En10lR9IFm5inHCKYmPxzS3wLYlLo26o6wiXCW9zA+hRtQHd8eNat7dyCeMVBaMS/scYwKsLO96
2+G5tTbMyX0WH1/qn3/bH9Io5e5z9sfwPopfHGu+NGbSgeO/q4d/m/s+fua+i0DhXS+Y5sWBqZT6
bwbR8+y4Gq7iChSkuOF8+/+/xPC8GsWzHFIaJ+xUa/ZXrCMgmUymFqaMxwbVWPrVk2GnbrgsK7KN
Hgn93/6vK193wLMkRgM+ZWwydGj3D+zk1PxfP7JWrttIoWfBXw8kQU7QQ6sqzMXYwam9Ipb2w67a
LOeDnOzz/0g6r6XWtSWKfpGqlMMrlmQbZ2OCeVHhDSjnrK8/Y3HqcjmwMcZWWKt79gxHgdOeuwfO
iQiZhbtj952I0ji7M3RXX5khc8MgQPqrA9k6LjMle3wJzqgi0ANcbL7Qcak1Mf9Uv9Vtl7M+shUo
xBe0oubjg83h/xKQVc5mbYL71N6znb0X1DAUtaDLMSEovFNwSnZVwXAEHPvD4OwLc07IC5QMFDGg
Zs5L+gs0CkZBUN1Fga9jforR4m/41dN/jb/47P2yheZfKt2cg1kD7QoTa5NWSHi4DShmZMIIpQ+B
KgTP4hyLFQW9Gab61gZNGvpcVCJYhIkWlDCuDUeHnQVxc/wptsjPEiuyaYcQWSxd3EicOi7UDNPS
ZMVnVgu+4BRxouYRAFUA4nzLAWc3Ywvg6mX/wKGBb6le2E70b/umngXKvuyQMf+vDsXppKab7/b5
0fqXkDwkkC6BnSn/ggOFB1AOUTkCY+abjFmg+C+pUf/A7N7CL2K3qeEYrOP9cQEYGhhJdx8cQh6V
v3FY21+QaD5qCt6/SoyvFVDtvw9wGypY5Z/0IkzXhT/MRBaUkA8zkWBXGLYTZlbdgxsz/Yl/TL7k
WJj3+FXHu1gTZbxMFUAxdTP36k35bBhRQRL6sChPqIF/+CQjQoFqcuGfKB1KNCHtE9sdXYv0MwLS
0ho7TzhIx4QJwFmBog7IPvkKA6JqvchQW3yu8N5YSVhMYhTLjlN5LNpiR3hYy9M5hNmGOUjqp0Qx
6n6f+oSITwiyIV1mrkluQi3+hT9B42SqqwrMvVqNZ+ltOQb75H0g5patnNYmuAnVpnXF9JYaxUZv
ijPeXfCgpgfd0IP9k4+/Mrg/oNd6abD5MjYjK2N+Ae7giqKZ5K2fSBB60LhcuIgugRA+4Bl7wC3t
aN5axFjH+Vu/OV/lPxV/veWS7TiQ9o22KntkD9Z7rinqLi6c5J2fzPfkkTwkqsi7fWMTYVHkAclj
vPNcyZ+NNDuMduXeanbyXbn+FS86PSZf8jS0Nud0xTWoHSuMTefvVnuKKJJ6z4xdmrYK1yNmrjih
wcaxxG08n7Pd35PAnqKUofzj8uWDVZiWj6WZMxIpiFWeOHg8P3+eD144KzX/yAtnmf7/BqDdg48r
w3HhSYAmJCHBsii5E5dnqxFlsRKxiHFaWQkf3Ts3WfQS3GP2/O8ItRbLsmjg6yvf3sXX5heL10hZ
PGKGDfyABqlhdDe+0nAT1vTKKYDBVb/Wrwk5EEh8j8KuOWcnRFZGww6XlH2Qs4o/JDbFLOQs1pQu
gq0X3KlXOkhhiD2gp4r2kgf8v8dzwbFFskGBPvx5CXKrKzDWpC/1mzcnf3McOZrSD9c41339jyue
toMupKEfYggw+21PBqwGCrhgjJRhQjYgBW8xrUJqPK9Cw6dxgxvmoI3NXlgQGZCp0lm3EC56RnDK
tYscHWaSSWp1TanGZFBErgrqtFjpkvtwi3f6W8+afM7uym25if8zcjwQcQG9yHovP61H8wIFcELo
ylccK6x+2EDfaQyeQS5eWnpoMbak4qEMaz8XSE7MV8Bjf0SZxU7BfBPukRizwlbiZHUrhJLWA0qS
9UCzBdLA/DST2bUEB4kHjT/cIYLlauE2QlWTuhX5CXCWQg6yq/CXJ8HJYjAL9XTshfM6eyuzVT7z
yJqdyRZ/idcMxwmpDw0+L4u56p9S0/ypP8dUSCqx9dSfmtqjMKTRoW6jUuWj/eEviUboT5bIKi/Q
BAOmIw/jMSz2VIU8PX2GJM55yd9HyU6FSD0yilaDOpALhMdQ83FdkNb0TrF6LFnot8seAUIramax
/xRn6QNsesfsl/dLJZ4Rs9u/gmv+yYpDweuFJ0kdzfHg1QouGQXpi3Pt3uNXIZaiLBBaxh/WXDYY
biL1zk1GschtxF0VYDbyd1MauFj8f5NRUFBxch8T1YNRF90QLBfqK56dZmEFcZdar3nwPc0Z3RH1
H++Gepx4At5TfaAi53TwJpl2Jy9C2MnNgsP3Q3CrWe1xqMQ3812Fk3EnV4Xi1nqlh5mZYuKqhXFE
6cWj4GKy94e8AuD1RqyxYqVXRMMziBaKUdpT0Los/Pawcr66ijseKfoKaqfC01irCvcbcc1TpbsS
iSbDCrYnX8P2RDvF3fX/I8VtRitHuYjhI9Y7EgIHZDNPCagrFbpBxIf0M3+DnVGHFPOqFG3WBRiA
HYBlL/llvwGP4ocExGifbEDwTXmd6o2qEvZ55FtP0NMu2V4g/wM6BvZSShOGtsxqGeDmvygLGbuC
HzEE0XXfwsYEX0N2X8nnM5lmh6QXg12kX1PoMV7hoXwwkKH4YULCZBgVImNVxsWwPbnrLW2lZELV
bBAcOtCdCR0pn1kWWBC6cF1VceN1UblVQtx6EkzzBg5BbmgvTcUcdRxOSlcAWnTU/kpcws6uyUOz
zYIYuMk+xVYHDthDBkkF+T+NfN2WRtij8S8CnFcn0T3ZkH51pT450UMNoFu2IapDSk0Qvg446Nds
bZ8lNjFPNZYGmv016MYjMKKNVi+vuopvqKZdbb19q1MGi7zFcQh/WmO5Br15L2SsqEHm21Z2l8jk
OpPKbRZ0p77uEOup+bcRYPJi0wIZ44c5h48iY5+ZSoqqsAbe7JIZ0y0G0UkEP2GxIbwOlrKSS79s
w6s+Fa+DxVYSKeo9MKCH5RV08IVhdThc8iC5ZLn1YQ4hpZHEfJ6ep49eeo0Gp/su2RUiLgpjlFaG
7XMlmqErG/9yljQ97z09+xrj1xr4Pqu/bYtazhZE02+Nkc8IqRQVY88d6MzSszax18s9IBilVQUe
Zkdnx7pFY/2sFsER9DfOdgvXkJyeZx2QqsUhajFPy4yzQFTeI5nd1irWPxmipMXpXIlazao7T23b
faIq3tSOB3mxXFVTN1Mgk8lgbKcMID48DFrhVip2700PtquwmctR9iw7zBPNztMDa51hmCc5/5aE
VUdNgl1YGm9LT7bDfNOLzwSgo2zwLLWPBIcYCMdrw+14U0XPEVH3dXNLtHvGBa5SmPc5HkhV43f9
TtdCGCPU8pXypBe0u9TPSfQpyxt72Ur9c5AdjfwCGlODKZa/cXzt8nWPgQMlJytOMbWsh5o/0Ndk
+N7Ufmtt9I4y6aJ0ODI5qasjRO67kAah2k715DmG5pUi+kSDFZ28yTXltln6YWyt1Jq536fcZ/fI
HC+ak+zTWt8FMR2STBROEXtqrYJHPOr5K9QQ36b9OpmgcllIS8vwZnX1q0ICVuoQrlJU/2pr3FZK
4Xa6Td8vH22J1AY13UszeR1ZsXVsiYl4ux7sT6kncsJ21tUCCREdBpLWrRbfjApH7iLeN1l2iFr8
zlVpGwXVRZWYy80OG2Z/GJce1GL+ShNjr0X4JNaNa0wgIy3jz6R86Ra4aoq8HhWcoAwyaizMm8hL
dOp3pVC+ZJSJOoLlmqgbC/taq2dLIqO9jZ5jChrDueX5ezTXh34pH2mhXqsuOVYUI6oNjZvtgkvp
kEbqs4ORglzASRylK9tJkqXfqsXtIRXpfdSrjUxcoVKSbQVSYsYwXmraHQoVDBrG+BfzH/YNVadV
pUvQbhkm1cp6oA6KrRe7hsB2GGqicVXMWGxixaZuXVupXyogTWxKKhk2QN/MyBwG5zWy1RWGG3O8
KjGKY6aIs+nyhGrMyXwgWD6i3HcwAkRNbXhk1oT4oGGLG3kadyqTL1VYRzDmF5lnsFFYStFhCfr8
TJHKrSL6IJYpvoa/zDAPgHrQxE9pSmEjAST8ofrSqbjxx6i07t1N2wsHh+FFuQXAHR/663zU33Qo
XUpAvRr8gqGB0wqKNTAvnAFmyN0/MYdknv8/jySniWVsCT4Pxkz7Cpual8n7AJngJaPqBKWQ/vFu
IYfNX/DK78M3HO4ZCJfq9WNkCocTwb+RmddMng/F9BNiA7AKiiDqNF7f3xEbYUD9an94MqF4HCQ5
Z+V1l0aoDOCQoUog3IeJAqfPgDs6uoHpjijNazeE5WCtNCwmUx/CitOtdGsls0FjQVe7qolufcU4
fGJ3g3zElg2HhszXD2HgsrzTIcKf5wKJuLagtoJ9sC0DgVGSEXL5pwfiogSwQjtBiSWKtP8rLior
viXPmjqRB7crn1JMACqw9cnHAvzQXUHqR0gN/jG7oj4aV6I6or7AFIeQ+IEEUhLa1pLjogloSx90
VwilUk+IlxD3EUQFKPk3XGLGSK2DdTMjJUogZk1UQ7wyi9YeSQc+LCjfEzFTozsBQ+FDPeOFc5e/
s51I7VHxtjZdfPo38znwRZpCQcsVELihHRTgXZ3502/KpeM8yYxeaMqZHDzlexMYD0AP9PEb5+w7
iJ+wvKIgfeVW4/2Cyr/QonBgKEIBAelAHgAxHWAg5tL0dRRfBibqzW/wwlNaZE8xW5uu/DMd5l5E
Otg3RPk3PIquEP6QMmDn84PDEDEUQDlQ+SjnFAoq3uODtpGXItztu3dML8Q0jQb2QV0MD/Mvc+NA
uQoqwnhBzEKxKodXWCCgowGCQHjnuIBRY9kFit8JWIvu6Ghc7W/lmj2aXXBDkHSVcJfnshCXwgOa
IdIk4ThfPcJX5hfH4gF4xa9d1TsHXbGQX3TvzlHAaJ2AaYFYadbOIJ6PEGUSvV39KviWGhBO/uzg
fN8eT8KtNMRVDQN4WCJcjMKODnInn5kqYcoCzhJukjO2CjiSiWQZbLZONq5O8l/mTUpeixAj4qT1
PG1y3JyIyXiYZ6iQvM4fjN5cFRd5Ri1XAeKY5+Gd/z1EDFCLKbswzyICj4gRcAgRd8MIGV0j5nDi
uAqTCMEyFX79nJA/QEzFQoKnv4rPmOrhHMcSgLztGN0wt6E8NBwxXmRdgmjGBBKqGIhORdAD+lrB
ToNzRKS8EJNCQ4F40NIpwgLMhAMJvCX+BXo1P8efaJxFACSwT/+ribVtwavawIqdlaq4gZT9E0en
h2bwxz6FPskPauEghCjkhvjD/p2/WJy7AOv46gZTqv1inWIKJkZWtD/CmQTstbkxSXtr7tMLDWL9
2UPB4jIOL+HnxBhKQbXzd5OjpGHF2gmuT7rrzg70EAi8YGLa3sHpyXyz31qqgjudfoR8ESD0tf0E
fM2Z1osZtflTtj/NqN86OHl2BWIBH1Bt832sTGet7z/GHIdL+UtOrSv6jm+Gusp9hiUDenGfEbni
0jZ4U7gxsb1hFQFXEhvh0wyQYbhy4M7KyhpX/EjDk5QGqvL4LQPrrMGzDASUHiVgy0Qf10R+keaV
SQFdZOVORJ6kK6puni0Ceed5ihWpmYoYka9K60ll43ACE21b4Q6d6nWI3WeRVy7scwsSRMT/BAQI
6Q1YLn0bYAfVv2i1YtA9GRUNyWYoMiIoPQmqbKG3wdDIZ2RNSPNqXpceAeUXYdUrJBXtM8WRtMvx
7EXVD0wogMJsL691fHzVo3yVr+m7dVOv9c44a+fkYPB/KkDI7Pax3SVrC7P3Fr9zidw+yRVk+GKd
QZOP/diVtpASVn9aic24KXj7c9y68Sj52ZBs9Y/sS/1QP+KbdanZ0U/JV0nm3b/2L4FV/Qj+DW/l
zfqV2efYz9/iu/LWXYL36bV8yV+iC+T2hC2NeRy9+0/KEBcDVCrPijm5Ciw7aZZPFUguwwBlPz2l
p+qV6JDstX8PX4xxhZNIAql9fi8O6Yl0ts20FrEUaPNu0U7eq/sI3fSlPtk7DarGy3Pt2zt93x37
m/JGSd2SYtNu87Pimb6670lYabfKIaLnX1dEk6bVU7JZPku/O+QQ8AXJvnpNT8Nreepe1R0k+q11
bh/G2bzqV+gF010/ItS464zOWCWLlXGHnS99c0kiHpjQojDRuDvfXDTRT/lQuOavzrfxPZ2He/FR
/cs+ZGFGgCRi5oxNd+VOpDy/id4BAsa7IZ44OELYf0SvdKv0rNCS6E+xDmAO8qFgWKD8a4Wcln9n
ueh/F5T+0gsrxPLRvhmAz0L0D+z8ufyrIRFGt/hL+7D+zYImAMhOQwRNVPnHL/DrC3uaeHIWJ8ql
6CZUSW8wEJ0XCGq34KJ84Fb2pv0Tz4tG5IMCjNeRfoE3Q55MKa0MmL+Ktg5BRvRZ/k4a6ozRNn87
TrMRhdd+/rcQPKilXNKksjZwMfLkPeqoHW9d8BFU1A1Gu+0tBhOBue4bnNkc41lPrLUe637cEzr9
XEaXRLpMyETUk1V/pnAd2vlkhGuN8UiK65oVw66U7rL2bKleH22XFP2qiTsDZHmQLjURqQ/HkumS
dbCWl5pS0SbLmghC+TGM59rCAxDsWWmeHRuMdNoZU+IFfehpXXNtJAWjIbANmBKJ16i+PbZPcUkm
dWi6Jd4l9qz4QWMSjYgUMWgPbRJtpehc0gpFrH16QDxZYrlBT973QpwUHX4AcKEZL6UAnEb8Ppd6
py/dJjGXix6flpi9M9F+h3m4JnRgFapSGYsPZ8SVt578+blpIs/MjWfNVI5hEL/0VkhdY7XnYUZl
qkwbu8Iwu+2OA6nnGbBsy8YR+PngXNS53hj0PPlgHDJtOi+xtLdTaCmHALO6uvsMg71Bolj3Rn81
EM8QHzL5qE0vy/Qy1ZfZ2GHewbsOKhJcpHNhXCuVraMqXnKLmJQ8wGI74fbAKYn58BDoK2uAbpM2
Zz3oPYXeI+qghcgKrGiSZBTLb4vlzQpHSLfFiAIDsIweLMZfJxFIj8DsKgGZD66xdKvAYe6YtLRt
/bZq06PCMp4Gyd5KtXVhiE3MAbQrzfnb0am9TSx/SDjH9RY5b61RwSV5i9MxdZzVjyWAzjoZ1WMf
Re+ZCvwtSeGPbaF2KDt0G0701hvdd1HeRj0M3WniVlRb5poaBNaCLiTSKBF0dnVpGX9k1YZgpMvR
02euk5Oek9Q25fvULHfOmO07E1bUhBHU+BMobJNa4HfgEMNMPqOl/piN8lsvlGF5hzBKPmiGSVU4
GMektU51hntLO2/NZtzgVLO2snIf5taxV8aPPgrfl9o+OM22iRCMy5SOBmuxqSmXunw3yvoeSOg6
5glbF9kfwmTX9Bb0LGmv1u+B0qyjHMfcIN2EneLXDa5ZUvZimzMQUY1XQPpUAbcu5kzyar4vpeQ0
Lkyl+3w6hpYEfTImZEzSvcEoDvpgYeXDsMhOH9GU3hpDebMM5RYqOObXLMDK+GIUPbRY3kwclIAD
+KWzK5vWeMz66F8/zf9qXsakE+xaay+OZPxqVvUxR/doVF6nsjybVnqutPA+TzXx74QJlcUHq2ej
UclOY+6bjr5pNPWrGbXnPkOYlcDcdSXCMUMz/Y2y+J3+/tlculeJWsjCF0JXZpTaydVQS/lJmWqV
1mE+O3J+sBdBIlt+Ss7/k1xFt6RvT3Yj0W5k8cheZv/YPYbDdXZclORTlkjDstjOe4XwTiYo2QwB
ttxWY7kxWnvbGfJV17Oz0Uv7sQqQXhIkFI27MtktQBG9SScmZVcr8obMgrE5HsIy+00WXhF9ZmrD
furbalc680EL653pFJexGrDLGb1+hvpM0RLWEDlsn5BVIqlxxSKnG1xEnWFaOa9AqwqOHV1D237T
Gf+3SL3T6jcZ1tkweVEG31xSPZOQb/2lIsGZCjxjhOeOpd8QbR5cJ5Ml0m/HrYzJau3Lw7WdX0OI
MmRrRnsOQ5KeSkytkP3K1yr/WHBYyC4hpeJSbAcSt2F5Kz49BBd6xj7A+4UY5NHXgN0/aoZw5SVA
rLwIETmXA6AUiHYN/19+heJY4R70AHEXtMjuBGJvUy/TI89PYK/yqn5Dv8iRKjBYnIXT4lh4S+RJ
+ElOmLHRzLpzdIC+VRmeBFgbufovIQCsnUmxkhgI9D8MEGhV+IheQPlVdGZ05gS6YEMM6UOGtVFD
PmJyFyCyZhvwnStNX4G/afqJgcMu/mTt2rBdYlm0+KyoEs8/uG3mFditt0ILxgab/8rwFpkmA7pX
XohnWOxiLwbnjs4dqBnVAA/FKHFaN6UfMbOonpyb+omhHJs4qAckN2CS8AqBkHcXEOmWe5AI2ZiF
VYAmRES0GBHWopR6TL7BKriHkR0oLuxB2V7xi3UBX36NAEqjxYUERW/kuIA+hNE27XMBDB74AjWk
iqI7b938l9E1Gij0E3wM9msDYU+yNqm8IcTYLDzZ9LuY1vxJ7HogZxj4M5R/n5Dt47oAVWV5wqOj
ot3ioJaf+o9TuZinFnf7bRlWM+Rqzttv/QUbmx0aswTwnAycCDGYv2gr/ot7ggG+sI75+/gm164V
+CiekdCEs5iyC7Yk0SB0r0xPcErhPYPt1h6pC5xEZoKBJRwFwsqPJ2H/QH88Dp6ir5feh51hS+sf
2unUWGFLsVRrKBlxstYtD4IYbgNAyVHjwY+RM28JmD+sZhxXoUiCDpiCdsVFB0kbwna4eMrsWzSp
DX5Vmxi/2/U0HWXC8aBSMMfWfSneZ9aGJhBDiVbejvYK/0AgHUE2j1xHek7m3SQdWu2+TLtSIsDX
JZeYiQMwnbC+gqPKJY9WgCglnOMIZDJ9rmmcVS17jTlhWKwrpBXVYYn3jDqMEPc2jzFEj7MqPj/D
ykbdTrFjQx11C+JbML5bFYPIS27a7ULsX+FxmsHWQJW0kErHoyc1Me82KJQ2giCLDQYkO+bxJP+w
iREyjAHb+BwhWFBe6vgNCIf1Qh+2Unqx6vUQ+4wGshP4UMNqLg4bp4m7WmaGCHTMKyF4h6HHF+cQ
IivHtF2eVCAuecUXVvAUTCtWBlC6kuwvWKo5LHPb73D+mF3gX0VaSz32e2u+KBQ/tSl43uT0Y2J8
a+RfPRSLyccYrINMouAJ6MaItZ1ndfL+d73lbly0Y8TyknhYkAUsa5R+qCfpAqcnBxZhsutBoJjY
KSuKffpCvV7TfSr4oeOSCNWZL1ii4JF8I1KumLCexpeGgp8LvfIlWNXQ9YBsIEhool3IldUIUHVm
+IORXKW7HRN1CF3S1pB3MtYojsur0zPxAhdrLQl+xNohT4FoeMnTAWzxeC88G5y14W7nSVYZmR/g
lwhMKtUlJi3JfdDU2tpNyN+DY1x4uvostR62pqqytts9vmszVuODmyHLY5eTV8FPxyQEp2vGFipY
qrhKISm3+MGTlOmQPAIaTQkOvdRlDAKKyLmoMK3G9BU2ESwv1ovvZvDiwNVYLXW3+VP8obsrAw/E
uV22Ru1mrYeGDlRE6dZ9vtZNilyXBUfNvDzfcp4q6M8cwhBVYfgSv0jb8hE/6mAlOieK2pjdI1hN
+HFzUBXP0F3OVYkWHqyPkTAUNeq5eF0knlp6uByU9EtM+JhGYIcPzM0vElIAalBsBsWPOaVYE1pe
G/umcWDHtsKfCan9sFH6Q6Ofp95D22cpsFH+TGO5E023C111dmXaS9tXjBUHb2HWCSFcRlnhNwtP
5efRQbJfK3U/EUXIme/c5T4Nl6B+May9BFbUL1cj3lH1KN3BbvYBxgolLgwnydqqzpEbf2g91u7/
xbIsHcFyUIiWbfyYoHJ7zS1fdF6dbUKHYatbdr5deI7qDnDBY1cFi8aRg6mknHvibmYtytyFXEcy
PZu9Ya2Z+ozkd0KwpPzDejvczPpaJJJna6XeqvG2wnnjzwe6krgOIB+vu1TMSFmM6AjZh7jS1HST
Fh7eKHX2Xi+sn27TbtqFEcyqxdydRUWB8+IKnBgGIYS8wYPyC1QKKgiZlUG6QWSyJCzRyQ6QBf10
eQAsM2XAMw5wEPYS4RdwRSlG+QUdwbKAgAQnjw14AZSa12DRyAPhKL1DLVgwWYFJABiL7hNP+EiI
HOi7zJv9HZ3gi3x2thB3UFB8Cjk7WJlAxEQ0pSgoUOqw6PDz9AKc3MS+onh66UNAwSznlWr1Fhme
6JVpuFiyEQn8KXesDyxhMb5mPRfHBkyekcjzRJTH7CWzb+p+NPsAgFj44KbAQ9jM6V418i6R3Zv0
q35xw5OFOxcgEXyfPZD7DT0yJP+MUafwEAPdnR6g8UC+bKj6N0w12AGUVBwJPkDleYQQTAobMtz9
DReOL2xNKVgBSVOqAPaSxQAuSIvhZxAPyLf7pFMOgL+Y3OCELNBA+mzIK//riBm3s7f+jQnyL7ZZ
ZFxQ30F8uA34jh27cUOOHWU7lnnU1SEUh3X2bWzEVOOxgDsJph20RheAnokHpycj9WNaTd8J8TQw
S9mgYUcHGK16XAjh6PF1Dvk5FNwSMcaF4M683xBSGPgW/Egidq33YYlzKY3JGlZm2LsRu/QpPzAV
mH+MffQdX62Tvi5/0UVTJCTIvCgQsxXeJ7xM1iC2RdHJMV6iLhT6Ss4LuCv+yxiM/6/el3oy7586
gmxVXJ08aq32jbODuIzRVu5SUFoCk42/8i9h50yNxzVkYOf+FbHky0yFmRCtnJTdbSM2M3Ircl+V
ocJtjeVYptsy23DrlKFv2BtTEqu6KAl48sk19BXQaRd7GuoPSl2ZPf3khOucTASCNeHnamtKLs1c
p8t6SPwKQgfRWja64+fW9mZUeFjpINjEbzL9Z4diP9ZIzgPHwNQVngk7jiW85wTzBPPVyHcsH3aa
TuRN5/KLUe3hsAWdJZ6ecSCH6wuhNe1OTO2p7Iy/8pz5C18z2YGrD5byzSMwFsyj8HMIAihX0lMy
sVTKGLbqWsteiI0v9gSY8OgxamJ6+MHOPkyw55F6ILDJcCgJ8svPRv7ZpNYa0nkxm/vI5gLGFKsr
OcfwVVOa01BFQhmou3B6luo1WBM1EctWJBXPSyG/Th3lIJYi4Zc0I5VM8rURPKS62iRs0rbzVsfV
ZR5UnK0xyFdjzw6hf9rnKnikcGZTPAjr7JwYXmGna5Pcagsztjp/D7q7wjroKCyZEhd/0YgorxQD
b0TfAbtWFVfMy3JXlv5ZCjts0FFdbge6o3H0apstLmA1HKhRwUSNenL1c96dZg6x/bxk+1ZF2dDi
DpIfCitetVHuSYxsDc4EiDnkD5YymXiCqfuMjQH6ZE25pDwFTAODZLpmIUHMo+qmtnLQ6mEnt3D6
qBJCgxsDOTILaB99aUHud87otUrn2XAejPE7xH6rLP6h2iqmq9S16HA+xxEP0OpQY8Je4MNV7iU4
6+4Q+ADgDa1WxIoImyueL40FBwiDASZrxq0GRQ/zq2NAEGKeNES13zTretxI2nrWIy5yx60NhCJ5
T4NheWEeryN2lZ7vA7Tqw64lYIDxtLkLA3Vj9qhT88Y1HUaIODnqFenkrbaLJODFbAGiM9xG3Ugm
Y0SSDBkCzMr4lGE/LXfZVqvyvRJ2G0WDhs4fG0vGbNgw1SR5xKmv4e+dAlvDpI+DrwngGhZl/Dxk
77nKdjNvaubTYD+3EIo9tUL4u6TyobMqt46PwFVurf6I95LalL6wqV5lJNaPrj3aGEHI3I7TY0Qf
YEV+V3kcIUE+L9J9HlLLt61vv6VhAArYwRT0GP/mqScDV1jYcQXl1ox3jEQHRpSUq7MYQWdnp3lz
WtpL3nswrFK5xbqNtKbG8PueZaw9GvpJMYHmhP8cvWZMe0HSeHrMpNyzQPVQnIRkRvauMV+HonRz
sde2b6V5H8bOCzh9MlvWqxKc2BET7aeyZiJCBBkquw+iGe8g5WyWo1Mci3Zf7DoGb/hO6jm9F9Ok
GBga/qdob8TY/bVRcTtiBqf3lpfDOo9wgA6Y8w8UGrYY04YqOAsHw3YhkxSkVvFGk4jGGSw0bE+z
vdarg+a8G86Z9T7pQKIZC1kStQukWrBjKInor1x7Xy1E44REm+LQxGGLfC7AMjhE5XFaJtqfUyFf
zDbypp6+EjajTn1gJrxJ+u44YPdUD9HCH5TA+/aL3KwNnkCWrjbrpknRSgmVf4W0fZm6SSeEjS/p
tDMXv7qC625UyuoBdVB5l0l8n9YBEVz5OkKn6xQTo2rPoJ/R3A5vT7oNc2dqMOCrS+vgeFagGpD9
PKaCzDtoJWDEDe1krF7TUN7ktPUG0YW4p8nredjo7UnOHvp4TyWM5PBj1nBdzuPzFHidutHJGDfW
ZvQTGEc4Kz30CxlheIM1RXealONQbHv1fZpOVf2v0D5TnDGyiakTy3tO5EwFvdRIDkG9mbnl+jVE
mk45JDkMkJtenpoO6B/ycBdwAbixtOmT3Zjjm2ZjTIoHffxs6O8jpgi90a9gLa1i2a3p6iRMI5Kt
PH2UE2xZUzroiKTMptzbrWeikk1ocQMd05FUYpHEcqkHLoUHAHAgeJrm14SPXh+LychbDA3ZWWpu
Avo88zYyRtFHmDXxeBZEIRwvGBSJ7KH1FN8pKKR4i/5rUlaaDAO6i74t2kmbYzD+FtI9aI4pHU2h
+5NgqrETGQwOK+elTT3ICanuAc5JESjrU/JmB/4cugoNEBWP8h41+yXzaAsZ5ujs2rG0WhDNcPd0
lOgW1HfrSQ8/K0MoNuGZyTNFCGouQ8PwDCeUSNXWBuYp0wRqsC1byBNz/7Xk/Y/p/MQLIeMGJSzz
e1CJSHmWzJtq7SFaRtWPaW3l8lJxGSsLGuRu3FTodHoNBQoKiPfZmTayzqY2+05K+Nu8H/NiAzuj
eC/mp38S7m/gbzgmI4aCPo/oiF4Cm3igiIRquRl++3BT9vdQBRAm3oXAT/pYnTHxHFgXqbQONuDR
UnfHjLE7RP10gPjVEaV5mZWffEiOw1Ae9Bkrral7yRXzXDfOPtDi9SSbW5iCO2344lbz1YXCWMKZ
OZguud7vLc3cp0N4DiDqgRnWOEFOc3GqZIulnUiteuJoxP1eNeOtVRKqBXTQ5DDpbTgm6vNotl6j
FWgCvkuH4Fhr5dThtolR69bLOhicfcgmYM/Vei7sjWUSegknPwcHxd9xsZ+txTjlvUNLVGaHeskp
mmPQ9PqjyH6CQDnELHepXW4GO36pnemlK7vX/aDgo6D3rGMaFLpgpxX9Pe7xZw+68btPPuHH3YOy
39h5sZNyx3zqbOVqNzQHcIwgFkZyuptLa6ONSPrT1zlKTmZ/Tc33Skl2iUKjpI2wG5tZAH0RHVe9
b0NrbyG06ub+3gImV5UCsU202fZWoZcrIWbHcXwwlcpPCq49ze5fpyp4yctxLZvmq1TbpxoOajfj
3NPpr2ZjPEdxto8m5q4hdOECF6ritTeyS0mGoe53irLXrPzVMJ2bE1t+Y/y09S5sLa+QQrhG03do
tZtMZ4CRjV4ufU+NuZo1BjUd6Zz4XCw7pTgOzW4IzkkCZqgrr8MSQVrDuM9Irx28x5rFdQFu6QGM
I/bQfgu523mk1oqit0mvMtBi0ytPtRw+5/IA83Rbxlw6RINhpBnnwRNwNLQ5pX/OwDCgEEqVpxu+
Jj2b9fdgfE4kkMpQTeChTVg+az6Fgz546Q8dqlqsubPPxfTCzDFb3hXd2kBtWirKyZTddj+wAxTo
UlrmwZZJK9I5Xp8VbhDLu7l4bdKPlu5LnC5FvhnKszNvk/lq9NXBzlnItwsXWfLsNP3OADZnVYv3
IiAp+Y+l82pyVEmi8C8iAhkQvGKEDPJquRdCFickhIdfv1/N3djZmb7dahmoyso8efKcez+ak7mH
8kQX5J7Y9RukIiO4Sck8+SDIP6pNL0Z+IQzdnD6p7EGaju8eMHJCia03ChWxbyoYt8b3qKHv8oiV
o1euen420duh6UEbpPNc01HMMN6FXwfEo00D2nR1EptvOJpRAbvQCMsBgw4LJTqX+qlHr2fEjBLs
iyw91wzbNCq1BZzQNTM8eQUVm7aIphpBb12NuknyhQ1fbQP/Bi3y1xs7NVNp4upBvF4EWjSJCihR
vY3eyfu0X076DG7qNPqCyK0YTuwgHVIufMEHa9RHfxatyw+sA9WhxvChZ0UuIlIRFpc+Atzaq2qc
Ck09hVT07XTDdcmYHSPEo9++H+/yz1L/TTl36ga69viD8BX1X1Us5dbJ682HFkU5j/L9mz7c54c7
I0Ng/Qg2ezcb1gvVo0zJl2h++6qRth9Lkr6O+vnr02KJtFmtzTWNLnh97kOlHm5LklKvcJjwJbvr
NwrJNtT1R54fquxcxvl61HKDvyodV3kVR7NR0Z4SSbFaBKmof1T4+SrvOlzH/kvyWm85CCSy7I4B
2Z98HOVzrR5MerLkZDQU+2UEJlOeewTFACpbwE7hRuUZs7D1YJ5Gldu8h0aQgs19zi3IYkBP3K+n
7xEIfffolw1MbOYCqcgCxU2Vlcwy6JLFqJDcX5UtQGbeQ0j44fWHmUi27tpH2McfHBGLsroO6mZC
2/kH4PyND1DJsxU17js/6ojstM3fiNmuIfMDvUhGHg17WMrfivWVAgT57V+TeQRclW8DCSvY1uZY
U78psDLgK7/bhml17BUwfeDiRq5fRyI3Aici++zHnmYp1Vz80fIVvBhqqQbx+8bg3NZkuyishBlK
jjXAkdSG7gPCquoW36eNQSMkfNHD8JfxMu3G2qyYAvoMuiUYThS78sjSswm0b2UFtxNqKRLK6Jbn
2D1T5iCIhD0CnfB/c3cNuT7MdPr+2RR0rrtX/34T39dsCrGL3suwnSCQNVLc4eLtgvPwSjT8MwYn
mFkobHVGywDyM9snnzDsSs5B/zrFgnmEgrQLsVbX0c3tb7xFD5EiaPC5vuxh2buicdCKdwc6OMD/
1B2iGoFIhDZFHYPMGN4s5KsZbfnBBGiANjg9Mpoqw40QKtJXUg8hjzEACP0mDgsotTtwHj7JILgm
S4i2lQvPFLyJb4H5Syt1FoV2ihWHrRB1WxQjkF9v6UUKYq60ig90k3i1HmamoHX1Nll6G3H9hjYw
V/4arHp3eGsxbChtQ/sJiwUXAZcLXUHEtInJ/CNasZk1IM3ahEv8PIatXR4YqQq7FUSPeEv4hl6r
YmqbImLEDtPH2DVtw4EDIgLK0mF1rlPqTyq335mZi07gAJdN+oj0MPqC4AZ8I5LHCwUFsFc4/1AZ
CjCNGujNgMtMuwq2mhiKpquh4BQ7++JQwDCUAMf+SZFUUyaJPdpUU6FaFvqAkjQJjA/SH2iCEFhg
RfMp5RcTy03pgItxWdVszO2KONZZChivtBNtAZQW1fMevproieNaPpqEHwHrw4vh3lNwvdsjDXBA
OH8CFNlwR6Y1xGgcCl1uC1c7WEu+ExVCNgucZJYzD8xYR1FiJY/FKsURPezA4n1wXcnW3mdvhgp9
wnLnyVhlrMB46WGCCnGGtuYVmFaAj5MCugLvEYPloWf3VrCJhR5iehipkxrgjfu0UWc8ZzyRr96h
f+0Um0WcnfHtvbcI+UJvc73E4h1wxQUOtmU5SSteESSCmM7Jzu+Lha/lYymz8gM/8jaNy8O1Ges4
yJC8a+WJYCsiv4WEgUzBZJRXVjEPVaI/Wp/oGSKs3hpiIRW5mA6n61EV9nfJ4weJ+V32VFsfPsBR
4WD+h1qyo5mucQpqLdRqg794OYRwXaMiVF9a79QxniFP3msuFntURZ6T7tOSdxGtR2M6XayvDM2T
pXaQrwAp2F8yRQZZ61W4XLNJg2U3bXKHk59Fxs/gzBPZEJ60/CWETfUzZ0PgjEi3D6ic7cUm5eNy
n2ilCKzRBUL0YBGOYYRWmlNN9XE6Rlkcfa5LQOPgOapolFD7jdNHjPs2N8E7oOvCFGR/DOLLucMm
BNKbM+AYQ+aZlSoSm9Mejic06PSbN+QX6o9Fm48LSaRIEyTWCDpef5YBR16zM9z0D3E1MRmzrw/Z
A/ot+yAFWaSzDOI2aegkHYgw3yV9Tq494A99BpiLaGVCvBfrlFvrb0mswiUrtdXMFCFT8fEKFiYm
TzyMDifRjpkaFOSILtgAHPrFFrCVnAvslUgBuREWMWL1wh+YQC0ikiciByQUkjh2coIAW0IM11dR
ydNa7BaQKFqjVT75AYfTpfI2BJz8VOS85WCvUwEh2ZZTPVMpv8d8CPqqwxkvr8GUn7F7hdA/XYyJ
rk9Cji4A330oXttr7cJt3zuWMYza+o9afsD4Od0Ub8VNE3c3MNGNI57Gk7ScDDSD6OZ4wUxkPgbZ
h8Pq6bBny1/h14Yt6qb7ZMk74Kr4Dr1znlGDgIkiJdzYJaOIOhucMNbmor2b5pPvm9EjJ4+n/B3g
KcG7RmqdnTki/OY1PSgbs7MlCyqkt8tJk1jhlhUcobOIkCoys2B/S2BMosm34ePSIcJ6L13x8bh3
WmZkPqeNwRbBY/0grYia2owHZ1Meoc4IxMhBdpxoog2B1DySH8jii8HJzkXODnfud2EHvWVvj2YN
eQP7kKs5Knd0lHv5hKUCIKNZWmKxNLwX8UGdcRyy64HBRKiYpmgIyvgc4wSIHF4zzfYD8Xv5liZ1
hmmMcG8zAQEo9IZ/dMhr1vAp/zpQQvx5wZreajPwcQT6PbjkAFRQkJGPQdyHA7cGot0Xu8ACtqIx
4B0GfeT1KjJOxB1saSXdIZ2U17e0+CYWE3vtSy9NEg4O0s5GRn+tCSk4faW+Lf/l30pk4bnUhxjy
6GO4VZdCeR3R0gK5DTym0WAE2Vb28jZv8cOzBo/Uym3mwFZpbnEUi9uNIq+KRfMnsFNvkcHpZSb9
gNyoIAyMpnRV9BWlSWV9pTXnwRdlT9WBoxlGSNGr+vpz73MIzuB+kmk8GC5mf9JyIoth2+DKKnYf
Y0QWDSgh+cphzUeFMxqAuwookDHe2Y8RkmjRojzNTLHMHvtFrLXcUhU8kr62r7aTEYSSurcn4SxS
dJHgD4VMb9Wol7N3hKLFKbqTqsIlSVCfDU6Ugnn4QnxMfU9+sEDCjzyNusoavttxkShQ6r/OfvUz
cSTnawgi3NZuvoeGMGZ2wyJZMOlcNJAE0MIz4f2b4QWVNjP/Q6Yc+3gs0G0mr5+rxrjRw9pFVu6w
yWJ7T0sT/+zBnPg/35Me5OaUY2+3p9VrDc+N8bklGC6DxFnbBsPQLSWRnU3ivy3mELhVj32b2cat
8HkXL2rgSI+BO6gKonk9nObF+MHHonn577978z3RHxv65sg4BQ/cF6vPeI9m6USYj+/ZbDZHL8IL
MIus3zO097e9Pr7t8c42iMj8tm9sIZQY4eI5xNh8+zMTjKX3e/6fk4t8kObmTYhpZcZ1DN1EvINz
1H4+faddqVNcO5AP0tbPhOdADMYaYWm/5XXEEyPGwpvzrD0T8Thniw/CwsGzmmdEfpqMi/Nrsv/O
YsHWN7fiOfj/fIow1UZ8VPFm9t20dj4Wbwj7KZ7+uYa5an8mz24JRGo4T93U7WeKVEE2f35uvFLM
az3vCA+Epjd+H6FH2/djMWs2+Zj/5ru03Th5Z3ccfW0IKXbsrt37+m2466O6A46CYeRy3h5GG1Dp
jb6gLrKATC23Mo+lxYCX3c3qseseB07ijhb3ZvY27v0VD5rlY/eo2GCSds+pZgPnHE+ljevvicQu
vdixUdlg9K5nLINlj58rvCletL0nLhJbzmjTmZrhGefGlMfSojH1RWcuP0vasAY9Ykse98w/3TmL
FxgavOPOvEMe5gWPKk/tnl1+c30MzefTUZZcGsl8/qyes65m7YN7RJW4WAub84RrtH5SrHPJndAB
Q58emTp6FpM1lvbr48/ivfysEvbW5IeyAswCA3qJ8z2JyzD7uvHUjQ7HIzMS03g6tOjBuNvQTOcN
EhqL2Mkma14dIiT8NQsarJNg3g5/gvsLqY0N0Bjb9fOZToBr5uDmzxGri87qNFysJXP9BKD0jeeT
A1Q3mRQHedyrU2hBTPjwxuEvLx0mXdBjAC3U1mL6Jnxu78D6ABYT2Csz98iNp7GyVpzSggK3cNcZ
yyCzsTZxiPf87fNB+it/uuaD++7xXpnr4IAHFvWD2JXmGrqVve5tcouRcJ85LN+t14gkrDFiNo/+
FBHEMeU8i4NbTid1soWCPJe4ppqlm9n8DqmDz4lb8bwynustn1G37/016BH/44cO7mY8cisc3tfV
ZL2lkWgPGELaMhnF1YKzZrDvjWYidqPJQDs27mKXB6tujjaFMNL5GZe+LULWheLFTM9DU0QwBORc
2i12sL7QFzRklGLJD1C3ICpZaB65fZO+h1WtCSxHAgo6uWjf/rs5uXG5cBiZK9X88e4lcwu29Yys
Zo6KGP8yMoPDunKLrN48tldil2Nwz11lQIokQwTUwForNrd/y9wKMXS6fTIRlZhP5gUnoO0Wn7Ob
RExR8aGy80pI8gMiMF/FuLCVTD5jYorjGz1LGV8GloLUDrGIIDrm1fb+zLNQEXiq07X62LJA8jNC
VuYbjqVlL8+/qW+ez+dullvIjgyW27W4xOG/MLFk6ajM1b2hsRm+4+im7zzROlmC/aNM5q5Va2Qy
de5qFkkIrXFihUpM41GVQdhjVHHK6WQICSL1QZtVt1n56Gv1LumE6NM/3wnpRPhs8pk/eba1bo7s
Lf863piCcQkrduHxXbsyxGVehfMVJKAlWIMh25dumpurfe58zdsKif1xOr2kUyb2baEF+55eLrKd
bKFoYB5ncTagUmPyMSZYy3NTV3tRXJGiBKY3Y3yfK5mt0Fw0p+K2SqxOAv3P3A8mK2iU5goyBveK
VBADvPd4L4R3+emec9CYEuxB9wxOQyIvhwVlO6F4/3OEux4zleI+cS5wh4ybwthV374gxHIFWUEi
JDA/awbNMHegprcvtU3jpbUvSPJs4WZNyysI7Li03/vLCndgS7YVl0Nm8mFmqbYXTGRbp/KqzUom
3yDnMAMnrg4pNXXNSiY7HhlYulG1OW9h3uMUIV+Kpcq5TIaLUby1Z9ltONpNoCErwcvMm4olK36c
c0LjecdJ+LY4zB08JxZ7+Jtig25ZurBxOL3ZYYyXOz2CGZpOk5LPy69sVgl4QmOVpM0jo7LEW+3b
4ur7k88eKgnf0+8quhGM6oJu2qU9ouIcjFfZFCrGHnKIS+qzH87YfiRMfBDEtJ03U1eFhfGpseBz
Tt/Tz7S2+Qk6ahs+5kYW/ltiDQA/ukjJ25RkvAckFfla/K+xki2Pr6xmfBoZbFs21HscjbdbPpGQ
V/6yl6aR9UX9bk9JuFmJg7jZiZxCpC6xnRMWkMomctRPUgY0bewYBvFXrAfj9nPIEvY3HQ2nr7G6
eLOhHZ0DfjlGoFls/84QpzeaqLway7q88voWvxONxQswZ01oZwyJl913/2JETuCDyEokG6ObxWqE
NWjHm9j+Odhi2lt+mxjHsQEtZ7Hf7sVaHXCtyXl5OyZRgHu38O2xWMlDsxuLq8U5sAFGXGLVxoUB
C1oiuEyFLxmXAbGwZw3G3uxyEZNxTO3+e8P6mB+y6JASdy9DHnIL2BhzSKzcKB7cnyl3ET4FfJVM
wIKNSza90V2zsrPQBb/4fPOmAN6pM3FBAirR1vYZkqnKoSvV3jQqVbsCGOjpU10I7cr+IvKQ6aZb
HGX0k3HJaiMnothOXClDE3qIyElL5o5vsE93WlIGxnjIrEbGSqOZAw28k8nk3YAWWY9wRcvwd6xj
BjXBX5Z+Mu0pTgzFyu1/GLkPZnICcpfEixaekq6L9tmgegUNivw/b/phIKgaafBsjMEwtt4dECJT
zSNcDDVIIsjn0PfupMaKG1ITek8qaktfTbILmUvXi6edp9kVM+ZN3Y0DD50E0aLd9hKVZkL01/Xv
IM3QVeEDS9EkfivQ/nDe62nGCAvuD63MQgKZQuVHpvbpGqdry0kMsJgVzYxhC0fy00kDWot2GTy6
5IeWXw81XcH9eWb9EVJS9DdwFf4mSIWHJ5+Wv9KD2wQTT4LY0HgOShfzPCvhJvYhA/7CTh/rXX5V
80jHsvRZwqbyLm16j6Y16hCF5M8D1JR0GXmBgloJt+SsjCa+hqx/DYAa2L0alK+pzG/O6HgcW7qu
Mwqkw1SMnOCT2h+P0ShK9k81nI6aj1Miilelk5yO2uGDD86+/R1oqD28HMWLPpyl8hAE976PjlqO
aGWO9V+3UX9UmCWuATK2UoisI/3Rh9JKpgta2NvF3lpS1m9H6o92GXPKHQCdCRcjKi31JPjxt9Kb
j3DEASp5wxjY9QZo0qB+lpHXfsZfCT5/CH1kQlNTFrTPDxx/Nwu2FeSR8i+qdr/UTgYTmXa9hHf0
XhkcW7VkjqB/69VI2r5RKYdTThuCQtjxSJlj2H6q0PpivDwB25ZQ+dLAwXXmDYr6pQ4rSnYu0J+W
h0biuR/GKdUIL+voGUcweuyIuQ6zR1/8/W6WBeTOQHFapKz9wRx8flhDFVt7JZzMK9sDgie0eR8t
R05vjdbbzPcYny0E9JoWVjZibKJHgxLhTy5/9GPohkvHBL4NUoz++4HiXJ0xGuLiZgZsAArA+I79
tWXn40IonJVbwLNiB+ZK5jcJMQ9FlP+FwLJN+rFGdX5ebhU8hct6kjtTSiQKGMEEtNFAoCnV2cGj
Q+Q0Xf+Wn32KuwVeEkKGF3TIw6mN+dqpssNDAIH9/C+xialM8oNxr7o7nBG0/QdzSCvoFmvX6AQR
rccs7LM3ic3CRl0ARLhdwKMoQwGgwfuUVtUYc8o5WgQciV2HHr1PxII6Qb/QAnECpuEUgbItXBhD
Dr0cWyRkpIQms5D4xzbDw/+udxq+fst2maHRHK1yRM9z6KUo/+HPRNkPRMdxBza9B4B8aYsP8+It
2vptSUaimnTDyXVp3fe2yUXuz2MMkOQFkOwW8dc6H8MBgsqv3+NtueR7iOB/EiQCG8RaheBYN5X/
xOgREkX2hzCcYzUClv3eNwNsS2OOYTiwpCxObylG3KHtFejk3qQtq/idWsh0IfMAd1MwcJ9aNVGY
1aNSl2OL4R1Uu5hhwiyVTFETpNRkw+19+kxAHGgF0d5BbRjKSXocTnMrWGa2GNCXzLYSFcb3yUsj
lYMqu8Dp6QEf+be7wS9we5f3beBThMSIxcNnBQOOpR2XKp7HG9ahRqyVjfZcAMXu0S8omIAQTAdc
4eGQXqCT6nPZjtYwbEXKxNG74Ldo5GEzBd5f22Luh57SLJw3bg03MB/Lh3DORzV+CwmtA/XB8Kk3
qWx/TT156e/qdQ3949yINQmb0+B+O0jWyiTdgsWwpTax5XG8/rn1uF31H91/+hqreKbPm2l90E8F
magvOJY0QP0ZIbXWbEaiLiD7v0VFLUYnHHmk8OmtvwuFxc3pysE92kJQkdHzQkyMOix15Ie8RvAC
MdtwUaFzr/FbYgzM2w+n/X041XZqaQx3/b3nwjpcdPMOqYW+Ce/bVh0xkD7aSbsCSbR/GQ3c1bn/
l87TSTHDl53arb8bPgZbNB4QnYkYkjrD/UKiQUFyFZMsF9ynRM+vN68mtFQnYJiz/v1ziKejTXQF
p5/plGYZ9mDRjksdkqX8QR5V8DZTaccT1g8DTC9Qx/3MwykxrwFDkA7veYxDtYwOGW8XuTlDIRUj
h3mOmFkQJGg4MhkSmf5W+tP/ehSFwQ5KebRLj/KDE3+QzPu73paHMh6XocUY3Phui5jMcKz/eW7i
iPmz3wUqjP8nTxvAsdNnwj3mPiHKi4QkogDlKn6mRyRTieqFMpNrZienQipYgbkHpm5BgfPFzBhM
JzHxVEfWYDCBQftjmg0+OqND6CjW/3CdhrUIbSI/wyWIXjwJCcSnOtDJ1UIroK0E7oBMB04atuxb
BPkeuRuT8RCzOgsrtD8qIW75t7CKYNWXx2iupQhFUIhkMy13eJKuP6mGjgxNgJkJ0jpuMcczKgr/
DMRhtWPfwLtFeIVDvwdDFLAPYnQ75nmkt/MGrSGt9p3ipaB86a0Z8kbBRGh7IOiV0TFmVXMUtE+M
ibeou3XwDMH5EDEvZmQZaL8hJakyS8P8nD4mABQ3MfGHVOIpZESNUQjYe3f13hwUmI50Ru0+J25m
S1cUUlx1VU61OysVGbk+603eoZDSoys+hvJfQCqO5rx59pxAS15QqkbfefcakRFy6uLJgFCpgDBu
/+4c8tViSoB9gtQBU8UY6ELUwWbr1YCukoQehm51yffSJgxRf/yx08/RS2lNdZcxhj4wS+RPURei
goStYXY4rWzSQw3KvfJd9aE+2hUUwg/SDXDeSuYE0f4j04f3lRrB7XtiUq7V0VU2gcD+08djOJPX
H5FjQvk8SbP3ZDihtXGIJLuCRSH8B9BlVdfvnX5UBZcd6Jqrj8RKgKGUW9FPLc3Qd6jAkxP5Hu1y
H53x4TgaGShYMw9AFGG1s4JHb3vITG4x82j8VvjpGvEA/WbxeG4QMWNEYKYoAquomd8Y6wpcDSGs
94Xl8jHVkq4Twz0Gke6QXr90W3BXo6cDDfE3SQi0SJoRre84RfCrkHpgxg2yMTCQ9GRUEmL5SKft
ZJRoQZ9JtVpc3MZveKhYZXGQQt/8QEOHizCW6NzAC9/qV1be5/C9A9EuiJ4dIz2lxf5CrJ3jQqgQ
sflxnCCuAXax9Tz3S5KMLhQycLQ8W7NojR8fEY+n+/uQvvoreZWc8nM1Evso+cv/3tTpAzehbaDi
QsvbxVkT8raywgopsBU8IpqxtqFHgHMRHWenmnDe9M+DbQQapmxDIZL+xVcBExLUatL9B9WUbO/P
OY/Zpbtyke6+nB7h/H0OJ32V1jKnk4x+NZ+X3lo87/8h9fUFq+VDU5HAOGTpwX6iZ91YTBamaBGi
poDlIKx2jkrcMiC9aRBfcYaxdQYlPNhQKDsJfxIGYxisYYdSsnwv0b15DK8a7SeSGI0gbdbglnB8
/ml2Qob8FHN8lBXFkRjoBciUTKbiU4l0hQFKIbY+RMsABP7eC22dawh/gPuHJumDuVy8ixE48s6a
aDTi/EGoJhZoLtzqIQrYRJjvM/+rVgjHnZiqIVP6XpnK9emetexvuqs2/aga6Ai4NzEznh81rLIR
RzzsRXIZ+IyDm/jrOCLBZUzfR3uF1oYAsHkXEXG0QztAfDAegKZohiM0rBwAF3TNKIOgvV3oAlTr
37b/oqX907AitxKYKCkzoKZPi8vyNt8t4w2niOusMcFPM4YdLP6UqJGWFzhNtKg4+6FuoPEK/dZr
GIWwEM5iuoVR3PI1QlenXuYMLfsXhGfhlMOSYmWepad+RQJ+jUbSH06bGIXQ4yUXDACycKEAPnmv
03W7BOF5Ik5gkd2Nqc3IuFgxl++CBY5rUzNhHLlcSDfliEL/TpjxtNhwajTeMZ5MDUy4ce5df9Et
9i/eGaF5bhwjyWgBPzW06MkJMpM06POdkFGhh0XL5ovLG5gIaUnPTGkdkOyrDW1xO4dxxegexs/M
sVEPIWny/KzQ5IZ3Lhpip2JfbuRn70hiwprjon/ouMEhxw0A9x+oRakV0+JBf9FjygPWgDiPytOX
UAarn/CxJ17GTCQyXzUpV9miPsqeCQMMQTGKXDRVZ8F8yB5g/hllSOptQ7/yRGQZMLoyHDw7IRtW
MX/OwAoLbke0gSOfIL4GHeBevBgY6F1KmnBU6eyigRVk81604GjjLEsG5vtKGdTeCzrMxOie9WvH
UcIuMEaL8vzjDJdJqhk3t8AAOM9KH74TsYtL6GQEf7oo62Qvo4XzxeMnfXEQUOFBNxzBhUGgiVgm
2QPWyzZZt0C+9HO36rhe9Q68S/nEKIIqjT+sfOZ7qVnALArSzAUlXo+NEJraql1pe16paG0+UUWc
Dyw4p4mjhu7vux/QMAPf6dj45hDyM6Ik3Ok7p5POtF5u/YI1hzMmBJxzTDPXVHXIspxR8doHR7Td
OUj5eH0UA5kRSpmoMTizVKFvxqlEFkLuwM8TnefsP0icG4Hz8odc7dncWDIi4nG3aUrRAQzEjJ6P
8O7XTBHzoEZU6N2LdQNkAq0YctoF8IW39qZBzei5kPGEiWVU4sJ5O3VP520n3fCFB0+odkx1EXdw
uyAM/S5sazKxjp4g8sM0GFBsUx8lK1MI6Q7PEnQ3EShSQA0RI3A+YTJwR28XDvGNAMxgWf6nsHFI
UAp2NLQ0RoOQ+5ZubKK/fCPd8s1voyP9ndLZ07EfwEt2AuVn+qMxNkCIRACe2PbkV6q9MBexIN5W
1Kn+MhFudIjm4EtHWLvCp+Iroz9Lrsr9+09vBwISB8LghF/PXTzR4HQa0mR3IXfwb/lS7njbHb7b
Yp2dI4hBRyAmol9w4lKgxKwx8Lart8S8gPwH/IXNQQUEMjsUI4k5+s7sPOgrQ0OEf9+EStW7NTcW
BtrAKKwnIvVkDXDwMi7BdBdVBRkqmR85aAZx+SZ0g5k+Iim6BTQvMQJehlcEhjj1D8zyIWSWwS84
QNagjNRemIitq12+kQXVD1CIO8Z4AjrLl0gMdPNUnD28NUyoMGFUTh3QKJADkfcaofkdnLIzPiEP
GalrBkJGp96pfUWICwly2Rs1t3D2XZAz/RPrY8Nzy4XHVoaQn/iK7ICo/t8KZNlXR30b/+G2QAbM
F6Tn4ZM1WAh55OIotMIJgcWRrlT4N0QuL15oa3L7J1gBGXCkwYkUwtGwigPJZAlRxA5umI6wSJ7S
DYqN+qy37aJc0Hn5t6ZYMYpbsXbKBarwSDYy70R1WOw4tNpnS3r2NSkYObFK2lN/wtGEG4Wwo8my
FC+AqjlHLDDikVcH6OcDkcszqshBysfygVUoNoWRD7+r3IQJ1kAyAVPAQphilUmBG1NFbps+mgTn
UqyIwfF9kBaJGyyVDQf5oqbQGq7g5JmKrSwZqFooSyF/py+LOWp/E2+MMv4+ORE6SUG/J/1CUNbI
vrNr+EDupgJNfviPwas6hPu8MsK+1b3k0+dKMhh6Rnqtrsk+XQZbaaNv3leCb8yI46k+ha6yGFwG
l58Vu6SJxCrUmilw2bYD4ZYBFZp1RuTgU/MHUUAysGf+5KqwaEQq8e9q8F3uLdkDaX16JKMMgaOP
IFpEdGY9SPTAQUvwQKjETFFQdWHEwq4gsD1TrF4Bny4RCRzXmnCmixif4XOtG//ElwwNIV+yYIgF
AzjxhroDq9SYaGKMFWyNM4TwDuTPUBAZCvJAqkUuz9MQIGX+E3YdYsQP6jSOlhzV3wWxcsgJAcvp
TqgeIYzxFvGz9pkRNYMXRw4HDdG8D42UU+VfMpr+TCoVFaUHKglY7i/1DijdvXL43KcGvk0rHkul
wRcEZ+qh3523VyCE8RIZe/X/R6SwAjm2IBrvRd4L85f8Gagc/vLexylpYPNOYv1fEq9zPcbk63wo
GbZTDyakyWcfXbg0XCO8t0iXeULy/19ucyV+CLyduBYceEKrCkFg3+ZD8PUb4V9xocjO23v24p/i
1fv3Zkm6RVF0kQ7ch2bbbbkz7V1babv61FP4kk/zPvD++WzVK7oy2rFC/OFVutn1s0U9Tpl9Pnaw
rU/UwpADaGWTSyUL9ZwshG0FuTd3vz53y+EDA70jn7e35BFUOJx5rDMeoD6y4/vYnjGzgFHyl9+D
F6v8T6zG/MwQC1Oo9Agpv1lx+3CRHikiijmIFkcm8EiEGmZ065ZoaYrDRsA78D/37+M/PxdRubL8
eDmMWf455JVnmbEOQ17LZ7AlhdZQIhwo9pQ8/Pln5MCIFJTyJjI5RVm5vF+6m/KDvJDZx8j4DYyQ
qSJoIGh/gr+3kKZAixn+tqiIO+aLWJmJqbBbXS5d9SKXoiYVj2O60YoOifsZWVSVLD4uMsJ86k7c
oFO3YRfk93Y1wJxKZvDG0kiq//gmbh28pLyT/kZ/rCofgdtNcqpmvUty+p7YOOKKNZvvyZ/qOAgw
5YQJDPkUC0aolC6Ca29Wn/QFr6Uv/kNmqOJlMhflAmqyYTciN7/G3unMhvfWI7opoHN8CYbyEE5Y
raVfpWdOsZkyYS3WI7Xs6MJK5CpIIzFn+X5JWG0jt/5vdXY4hGsmG5Od8sNT/E4OQRbFJmIY6wen
4RA/hPwgdE75TxI+RTjOX/DsWFNwavu4FtkIwYjDhXejDkkshcwAbw8UoTqSxTAvTk7DbQBoexKu
icHgJRwHKwbVhbJP8kcMI3RlN04kTxKqrsot3uhHXFFBUqELZg9mMMorekJCRcVQ4IOxga4ILnAM
QptTgBD+cRRHd6w8ORfDzv6pRolMMKwsQhi3jepepALgqWgccKJS9YrTAl9NFHQpAbHTZBGiWMDf
9JUodlIxEf+mfolN8QedEoKVkDTIL6QSlwRdK2QXsEHiyB7dlBunBgcSJgGgbiRJoKA8Ot0Fp8+5
f+Vd1HyGbbFPz/CZKIlGwj0KbVimMzyruuF5c2TeezQPTr095eULlDN6IMkOY4o9sxQ2H9UeCHkr
X2H/tcgWPGo8+fJDyuJF3+1fLaicBieuTX6FeDim5I0buJGGwLcfIOvqoVzGc8X9wkQqF8DFq++m
WiNa9Ztla2+WAZTi4yoMdPfKXVopuigr61dO6CRzaYWzuXD8Ddz+ok5QVunRvtv+juoyPta+YTUr
Ycfcv/R2gqXno4WKsDOazs06POa0Ox+YrbuYBm8ElA9hdayc/tkULf/pI4ZLbLIJjrgqouu1YgiF
hc6KGNJ1OWc3FsgXv5Jwg2MZy2fTLqJ7eyGPwIxVwVd3XS+R3XoQrQncRMt/QZiNGRxljBgUEyyV
NSqUsEQhR/pOWPv+Q27rWmBuQDxALaR09cgGWiKyYHjXDFELsSj18MgT4BBj+OThD6o+EnPWu0iC
yDuAY3ORl7CgWPgM+wKAgFEoZL1w5veo/+x/WxJdtGF7+2qnCK1ixBQEYoZGHXoumOIxSvGvpECX
WRWfggDBWcAfdqMemGQDBCGMQvu+NRiZRAKBko6EEwYZmrQk2grDHL3BgsbiwCYJwW6iaq1Ohw1t
tkgzCZ0Bk8QI1Jx0PQQeSR0WhYIRLrpZgd39+4K/y2stlhhWmxHKUYeQdfszobHCxKUwR/4bSayA
spUjKR7jCv0V87dGxWZgqnEACoZgjvG5Y4Fdg/GBWyLaARqIoAnqFRrdUROBbXoD+ip1Veo4+M1o
4wO4QQH7WTxbRQI4a/iI5xJUaMESwmLyABcYCQlmJpoTrE1kM6Hi/nP37Atp3a9gW/v/0B7hhNy7
dwIeqV8UCJXYHDwagISV9gM/+1neXymM6osTJEwMK1395FN/4Sm6Tg4MnNTUlJRUV1X8hWIwypxW
KrpdMLAVJQa/jeVZpkFp7SubN5TPX30tcuaznhLpb9EXQ8OnPYd7h819vPOi9eeXoCRAA8WXL1Iv
cH5KNfYD30b/zx7GX/vTTyC4Z0zLa3YuYQ6NMtavezuf30x9h2O/F1pD9PnrQmi6cUbF+Z860Kaf
d3RrPms/whtlSCTV/VVbITsuK+tEeODo9hvNhoQn/NXaIskAzEe4R/e5sdrQ6DO9XsJq/rQNUkVQ
NmrG9mOdkWp1/u4gRZBJIT3X0GLAv6FgfO4bVtOggjaqwHWUAb11+HsD8JQvxQ6d8JYlN4IdEKvq
RLuEOYhguulESaBCM0yVsSy9kiKeDKRw3Caopw/rmZJkDDV2gCRw73NoVOo1axApkR1fG86yHgyl
6Ddu0cT0s4FdFuXVk/y15vXpgeK7GEEMVUq78vLxOxXqnAxCMnza0e3VdEadHAlkua8PAf8UMyPz
CJnhpp/RohvYqow3C+0p2WFkDDAqsz194IRI2n11FOElKNw1HBjEkn9AMHUwsAURtq8TOUYAvsPQ
Gg218SgXk88s9sHA9d/dbDQaTXpJt/2M3pNOI9UagfuFA5IS9AaC+I3+WM+tAE2KYX/sQYf/LKBI
2FHTd0OIDArs+SqsZnmnO0U3XKGgtEmlbP3Wq7WfjhbvUgyWpos00JfzspPdPKnmeh9rAcEeYJCp
fnuPgjJbGpIQN1CKf22+ZAR1WxStm+v5RqvVaT9XrUr1V5+E7cAiCKle8S4Rd/Fb4C7+S/7H0nkt
J65tUfSLVKUcXm1AgMjBhBeVsbFyzvr6O9TnVvWp08E2IG3tvdZcM6Adc20JDV3Gmgibfl3XMorA
ZuGyQ3qAGI2KEbTmzU309jpeRQH2MnmT4VeiLiLVW0x/9r1s2+ODIbor1VrW3AclpyX2YHeQwJC1
k85OXFaxuA3znlEz4nvEMNIsQqF0sPYeXt/uFsr1Ea8mBvRsHUo1ScYYo65asmTh8P8z6SPNHOL7
MYnPBrRtUl/3pCnA4HaP2Be6rOtpA9GIPq+wCR23HG7lRVtqLaO54htNSrTzPPwtP/NfNDbphdXE
uduvPAfKBeon9iukNPeBjoafiR/DB9IX+BrEefg/LpgzmhFEOsYShCHey/rB5wQAL6YYYuwNuRnK
BzlJwazfKDDx/BmoB6QryOk0D8Mkv1GSz+qZ0LYtmdz5+wa3Heg1zwABEsBNs51clSw0pzPhVXe2
+p4C5qkYkNXCgYRTRzwZtB1KjWDmfrUrvMG5n8p8wpS9T9WEFmdg729+YBUMbC03s2yNpgb+OGM1
ZovKq9qCOdR4BrJOn9UzWtMnM21mUNrYGEDBo1sDasOsWqc4lyGuxHMYcxcCFhboFVCRmJ8e6wM1
SnhIdh5n6mYyHTQmtVsg26jG5L/sm1vBbH+S+CQ7RBDcTOFc1rZeONGu3qjf6txiFEVacGNHa+GU
YNqy/A/d9lEvKUv3q7Il7D1xOXJyDAgdEBJpydVCqkMa3aEa1hUIzyTuAVd+dHQr00Nst8KMBPMz
n/tfUHPRzFroV7gJOFyWdsRoCCpksp3mX86UTPlJ2cofhF2xleEGazsff5kj0VtQk6bMcvLNozVV
JLP51hGwH5wDAPXOZOpzphbIth2jO0pcED2C1PCxgOIgo8dap4EtT7HDuGdhi7ngd9WWKK1X5i/N
bNGy8c7I18O3Wl14K8aoSD2Bj+EHrFSsc7A5JlMAt0da9vCl7EDEieCVQ+yWeZ1peM1tERPAtgS3
N2/B+B7fo0lSZo6Tfx2Lut5whys7PEuODKKCCan5Id3EftUTFwAUNvHrEQQjxvnqvqoUWeg03kRw
C5QTBjyinxk/Wpvli/Y3R79B+TAQJZs8hRDrhs/WIZMMTxyRr9sikiR0gBJ1IlhweOY1jvYI7k7V
EzVPjRE8JZo40yiUcNnjCK83rAxJm5NS4CN9gsAnwTSCYq+9ACyNYAEwGfI+g7Wanbh96rDWnLGY
W4w/YdDxpWBnESTibcpghtVKdow9waA21ztVl3QiLOgUcdGiUx3GHAg9zA2UUZQrG9prvFZ3UHbo
sLEgpcAKmM4D4CvmQoaFw5iQtlaes8Ikp7NlOO3wLe3wB14KLr0w2pXF1G1Ai4Ghu8RfCrFGzNNQ
WZ9IrgYyd3mWAaXK2wDPltGNv+Z9gWWBReUK6z5FcietAgeGDLHFZJb5tlWTM1mvYnTUl/KRrVlU
tBjk1yL3d6wXtB5oDuQp8CDERAZTBEUn6irESwW6dCfgvuNWSOpLcan/ZSQkWOaj+YZoST1HaRZ8
iSVEHdOdY/FqdY4FX4hL/kUkC8dnOZsUuMWsmHt/qfVBlUYVNcC+Pofw378qOvJiVmNxBayDHzZ9
QTCphFOiSO6UbvITY/Ydmp3sj++DwvjvfxRkyFO/6CsEYSbb0F6PAcNZvgCxe7VkuyCHhXHqEeRU
X2Dv9iBVQZtq1EmXiHiTYcsXIy66G8+poLVAeHlqpFpNs7ROn/ZuQGB4jOzQF6RryJBgjrn/txD9
r1SUP4uIRnyDHotzoo2wC8b9iqKXa4F9GYWoOiWcg9paZxR1RM9804xizIRVHPWx+uezPdx9xP9H
Rm7NiBq3/9FtdjuiIn4E7I7ZidcV3CudZpS8trdwQw3UktdGjbQihabdMLBkkQiQtXhOUfz98oL8
4p2iV0yFVdThcuvJcyE5dgGbuVWiuq+3o1uRHOSdNK/Y5VMRAy4X5RQQNSaPvR3I2JpCsWRPUHo8
t9SbHv50WUXR9DUwLMm/dQZB/fA3GJy1REVps4CZWbsj/FvCpMKd6+V62GfFSjHPJvvUMCx6MeVc
X5ThTUQqW3w+THR66jyr7pZ4lHXcCuahcWypao/SsHERXIkT57XSdswcJKjH8qoBOt4JwkYQq7nR
XBMVld8OjgAfRklmyl9hvtR6LWlOwHOAy6SwzJWrgri0vg0c1AY3ewRxMLNTzpibbmPgVEJz76dE
rN1ymlsMAOAoujjKOSPJvYX4CVpHlWSUmyzGZ9Y4UgHrEvaf6QdHIY5dJegGxmrksnjEhiCmncf6
Uf6l28N/uGooMTaKvp8uFwc7v0oQ9rg6d+PdzTaudsiqp2E9sPlYWphATSE7dK4KV2xGVJcw7FXz
lQVY6yC8CG+uDxo3L9OZxKY7ftA9siibbwKFmk+sm7NuJWFhJc3xozKVnSR/dy0pWEvsINgn2H1x
m8NbToMVO+EMcbtIfYZsc9yb8BADDW1ovwl7aDtmE4+cT4ZDr6pPxryCss3ghgirjqlbh+GTMler
tVqtMstW4U/QSxlzWhLc66La2gjNV+UuCxmvKDBL4VoITy36K8Kdn59Nd5nJvzK9b0Wu5HSgU5iC
/x6w1Qq6lWasJYWrfe6HBZ0TJazU4IU8T6awgOrVkAtStiC/ImNJ9BwdvQrGXcviqgAYFTi7Y7QC
Aj83yz+RfFjzbrl7PKrrFWd4LM95dRDXBMHWMI+/qmoOlirIx9Q9B8xl8osIBAup1pN/XXfRNZeo
PeIQUyH4iF+xcUwpfA0xWhC2KN9Y5325wdZxBKuYTJkoadXggGFJJHDMLTEkE3JG8En4xdi1rZzc
ekQAZI3wNABUsovcLEVlZyh7rkFeO3l69xFj6HtF3ejpLal8nMjATDiJa5xzxeA81mcJtFcN/joG
mVyQjo7nZjYobR3BWvL5A3mh02eGugzDBfypJr+pxcUB/1ddwYv0O23+pn8wXZC/Bsi32rnZM2gu
jcXhhW1KkOEhc/Qrx6gwDwILSr7rPsI0Z/IEfESIk6hYTBA2AXuw7w7OSg/K4HNnsouOG2DiaKXD
ACDrtzHiWmuZMG/znla7Y9kX0ZcRs9Ju8eQ8pu7a4FLkJ6N2smdsHkPzkphfArKx+HtU9lCHTaA/
imtqP6pd6ub2GxcUpXESde1RmFHj0C9N/gyt/815r0srEuQafPWUTYq7WKbDa2JD9LXPojllxn3V
5ytBXQkoNrl6roLUZFyzo+n9JbWOWnkLXby4/KUgTD5cYmZL9VEGZk6eMtJktlvmPZr2p5ETozLy
kO8D3GJB+67ce69988bUAK5H9KNGNrcmzb/SZOUz2NH9Q9OtunyDWJJZTXwU5GsOMUV+wU+fxlDE
FwNVPmtCFtL+tzDmanuJ5atYsSF0F9wdReYsHQ/wmQUaqKf0z9rmAJWIxynoZGbiBT+/CUnCmdXm
g+9uKD7Ni1lfCDKERSbhCtEurcQJ3ZtVL2od/5Pw3CcQsZjfaifXfIXNJkYJiIEJ0YtQtaqXS8fQ
XtPozN0AAsq7rxbjM0CiPpmP1cag4sFjGbN3b5W1e5Qk7qaw7vnoDEy/5GvJoZW6aPrfobTL9bnY
H02JpiI65re0++0bQFUYUrGOXNr8SL10oZek4FTLbrgF9d1XHll2aZpj0+9c0PaaDEfd/CoprAu4
F9TOPbu5AiydkldqYAiHuLlxTznIVUUWailfJeW7x6DMLb65tzxhSX+R++3Ue4h3bx33XzmTwp4F
ASHZOHfeyqe/l8sGPjdWAEBU6zi6KP1GKhZR8zCZyQnwJDpLmPnNe7rcPUa+Opi7dUjGg6eeJHk/
HFTaM8k4Apdl8vRQ86x6kMnFxQtDCE62IJpButWkfj4IJCmRYDpGOL1TKPWQmaly40ok/wj2PGZI
STtsRS87TC9umTInTehYfm5X9bBNEhyIinEu3FVBXElc9aDWFq3M22tD1L7ZVjRoGNgx3BaPZaw8
izCf+YLAlIWGmoklZzyvIdXuEmNMW+f4FVt1kbtAfv4wC7nPtSAtwxL7Um6+ZHA4GkSQYJ4ViKui
Mm6xVRA1qaz9sdio7TAfzc6uRczE/ZPpgS6OUrsaTaZWguwyRyuI7O2XeBHNRVFckCBxiDTpoxH7
Hw3lRdcCniagoNWPLNzCtmBbvQvZ3td/AuGW1ZtiXOJw09NfYDG+0nNnRAyXwNvY9+Ju8O59uVWz
v0K59O63j2EPszXzOpSLUv0JcmD5/lB0Gz/YGNqrlv5SDVdIzQkBEt21AfHBlzf4osTVEg0EjV8s
zHBn0MAouq2SrQBv8u4gYBcuzgzW67mL5k2Ea+4CNYNEBd0fJXOhUa5iQhQpZ3xYsd6LBQf3dTG0
vd7uiMEhj3kXFpj2UXNA4zxb0RG7o0p4S9p2aLcjj3MZXfxz3y6yyGlLW/XXI+k7IlEEpEmAkSw4
yRIAE4pPZaPqbM2zfnR63yGlpm3XtWv7vlPpiwa9HgxHhKLdqhZnubihcMSPEOZCSb+Ok4I19yK7
NifjywA3vhk8lSCkHCAsw65MngxlH7dffbTVxQUx5V6w0zQGGsmqxLQ33EnTaK8649CnBueowJw4
n0AKPfyT/XtBAA9KVyITisVFLq5asA+rWwSgJEAn8oI1BgTYBRlA0VZ6z/hzfq+zZ4OxdXLEqeDi
wcDQtrr3M/Ds+8xfU+B4V1rQhE2KU0gTxolNNWlnvj5vkiW6DmwdrHAvYnhLrEA8ZzIRAZ4BbJhL
cerszJUMI8hiXckt8L138Q0mk+NRGd5yt7WUDFqR/9GLPyaw2kBDzEgANzf8n2hr3mm3UMLJl981
Han6dy9UR+yXSu2okYEySx4gd4zrNj1y3UXFjgxHA7oAI6+Bcpk7GgSBZJypfbpJIVZzTvsZ7Sib
fFzmRDA4eCvl6m/g7gj0aeqT2RN2zPt/KqRttYg7YhTexVbL9sCdyIp0kzKzg1aE96F0wLCT3IDA
PJQ+dJrkFe5rOjA2H6UAaMC9YO56C4hzQ2LzvI8dFlk7fCPM+tTCDEYub376KOOvEf8+LNSAEZFW
z5Uf1QPBwPkCJ9oeZBZD9heL0x9obQqMEunAuwZHq2urgjvpKKBWevpquqM7Y2ZnhItKu8jWXe5n
sCfJ8mB3aFADcjvkufoZiZjzcrFtdud4BjPjwseshzMey9hdcPC2v+NF/vexxEieSa9csw1jTecf
t04Q/5TKtWR64MuwU/R5lMNBaxZxlNuTd3L76Pu/ot2knhNLB79fFCEoffaC75FiIhEVzFE+Ltmw
5hEaravafgPKGtIXV6A3rr2KKpvBiRje5I6cdkIutqPEQwT54ZZHT93O/C2WGVG00hb0kPhWZAGO
+3bs7oMY/8Flzvy5PmXWjvsmS4+CnKvswPQDuiOhqGpCRt5k6y28hHwdRAehOBceAyj4arEGMkzr
FTBGzVE90rJg4h/pOxdhJxa++PW69ohuL1tZ6r6Ld4p6DQ3sUJc8A5niNBb7lt1jaa0vTBkgfKan
dgsN7aRAHgFra08gk0yfCVAFx5ecQLm1LcQFC+P9X69dNTBchW6jmLeueqRUH0F6CoxNF7+ybp4b
awUgBwe7duv5a5OMLW9plE6t7C321/7Hh8XkOq35GKNtTgzyIgyZZdLnuT8lO0QL4xc0u2qOdemo
DZvrjO4riL5qdVU3O7Vddv26SzcWrkXyKoTQmK1DzQ4iW2y3VfA7eUu7jMdr66EzwR6bnZSv49ph
Q6PLLHbsOnJq8xh5LS6KywYbcFJZsVEqNmhjsVtkzqqiBdvx4ziq1f3IES7uNGtlYpVB0i2OVkk8
WeTDj83lCQahMC6/TN2RcWJCQWD8lkzEfZHVEcPeH8+G+uUXj4JMcjEnsHmN+ZXcnEYZhdtnA/c2
XYrZurS+SuHUhHsp3xigZwiuqueQHIfk7rZ/JFhk1iMzL3I+H8NdHDqSsGzxpMTJrRa/eu2FI7qc
2z3K25tpymuFnC2G+mA54jUBjqN7Qz9BZfrZp3uRsVH/VKr1YCcWZECG5AUEnDMW8IROUjLjUsbc
W8fkatmPbxliT2ituhDSZHvCWG209uKAaO0YoqBPzi6EYZkxWXXSs1uKSSzvMTjkGTwenUsofwFE
mJAQ3JXGlBLI2z8CZ7PCQvE8mVBzAVMCnUWcXH+YMJfZQysvBI6BiGjeLpD2AsaDeI6ZORv2Aocm
X/UJPfjDYw6Ka4nCd3Di1u6jzTanxCc5DLt+rwS3WMnRGT2X2pz4cYK5DDBfxQyy+uQhab68YKtg
Hl8z/CerUAJG+FN+YlZk00Z8gg/8/kR5K3Lob6P0rMIFQXmn2lX+5RFR6Fd3s/mW2D4WhbYT0mUI
s7pejNIhLNa5CVt3M0xskOoWNkeh29XayiPKHVc+LAo7fG+/ZOBIk0ey2Q863rc3BQURBiAVzCvB
9qMzo9okCD8l4ppjHGJK12EkCJTzjqOtUp4rqOHWEqUvvHk0tJ7jrl1lzSLszWU97siM0bOd33eM
M2rMlymY5J9QsLMK4PWsmhxPoEUr+skaf81xmR6oV8PHgFBSuarartF5LL0NBQVd/p8uLlWAKP/o
tpvchySYzzQSbsG2LWneaLckcgjMqiIsqA8pD426YjpBQgFQ/WDtBGx6tEjg9v2ZhWOZYAx5bw9y
M/d7HcUhY3T3JiZghiNwPmEaPz1GQUyqJ3SPITbPybiXjJe8jkfYbvJlNG0oGn38lKVl+iClGWm3
7MDAiPdcffCummnowuI9DHNRufgCnCwOy9q6pqwdl8nDbtQwmaZcng06OvNNhx3YdLR26Z8B4Y+N
vSl+3Po0lttEU5nqN2ALEOJUFGK8yxFMP0miWR1fny22f5N7/F2sN7j0EDMgySSOPyvvyMkRGt0n
JPLBulWlM6abEGDGGO7BsBFgAbTI1axjV91USNIZGVTlFPj8iNx5Ei4FiBoZS01PiEnpzg1lAoZ0
Y7SBe6nM2uHmCzhs/lrmikGSpp+64lcs2UVZT87EBQXsuAH5l5VTyCCLS5GhOF0HWNw7QUcsDEyW
dnq+YcJBJcYtjkPINRLIOawsvyWPh1gj5qsczqDjGKU1wVm05j54rOKuwJ2H9lnIW3e0g+Yn844B
jrSh8qvmPwIAM8Av9te5dTUhAoojZ0ZCfNC5KZnO2jkeXIB9ARBdxlwgkrY95ouyTu8WUIMa7EE1
PIieHA+qqna89RJp2Rp8q8zuYIio/FeIW8FdZ5mTZbvWsIPUIandRTQT4rx8t3CAh0qgAvlpC2LL
tZ5tyHXCko4VciZGaFF/gUwP6KoXf1lw75hTmpAde4zrrLtWYiv/IHOnTT71P6ZSC1yUvcBd5OHw
WYxrjLGMbI/KQPDntfnD3P0j1E7MBw0sobq8IxKCwVUHDgnLPEp+AUuxaX0oBpGh20E4DCnD2IpB
C+AN8T85aV89OW4KTxw8JDffjflKwhI7n7hy4HA8jar87JQFUnXLuAzhK2LeK9LRbnvlimm72R+9
YdspNrCoG+xqKmJpmFjAkIipkIeyJ+4AbOyuZHfshTHmRLWXzHJ2fkswEa1jnYDVQIDn6S4bKH/Z
2za9eCvFm270CKD2nuXI2avO7iU1Yo/HeCKHx84VnSLlgy9SpmAD4sYytc3q1REKTPgCpNCaoJxn
Vh4y0o863VsrmDR61sEUbnm1DXxKVUP7zFktPvuAyTiXvUfZieqBLkCEFucj/PANEO0RkhQKjjaj
TEHA7BL9Y8H/i/O9O8Lt8qSFqin4zZefeX3xpG4+ATm48ZK7zgwCvsdQPBOXsZn/TrleBZx5odn2
kQQsjtlKEqPFQyPsYRGEA32hb7Byn0kt21A2T5hNMOxnnoWouaqWkqssWlKWrA7NHHNIF/u7VII8
AScn4Dw2eBVzJo3Qy/7yKWUiu3b6pmU6Frto4PL2M2f4k0iLETV8p2HSHXSzxnIPHSJbDVKd1vg0
JRNDsXF/DIZpPth94X0DNFow2WoPFmbNrAJzVKPEcFhkJKWVS4Rx8qMGBC9bTs18K+rABf09sf76
TloIebNpxQFua5A5TS1vUqtbRIxwMgzKsrzbDgZ6kVq81L89k9bgNCXi/MF8N370P05Exk0nKgT/
FwE2J9KUNvNVr0QyLnBUZFZX0LRh0AePjtv20L+b58jMV2dOLId4HnXBIvX8fcBDBrmP8+EMZwj4
E42IjCCXK4slojuDv4ZoM7PRH8Lz7omG12aQn2BPM/Dklkp4VCFpRGLzNG5Q27fDzriBukdP+Y3a
ipmswntbdifjBtP7qH7Fv7i38ZY4KWHwMQbiE8Fiw74Z8h+HMG+fnYUPBkmMT8kX81mIaNvUB3ma
yzBOWiItZ3Z94iP3SMPHOVaAOA78MsCsnrR0DfPzYWJGQ/KDDe5BsYKcvqQrQOlVTZl1Apt3xKCB
oD3GLhONnHFjD7npkP+WMutzcumruN7jJ9s+ByZzIJEjC8cOzn5GFIBLzHipYxjmY+HWoOUHw/30
fyBmqHhf0biIs6H/1N+IwMQ3xr68AJcTDBFdFfoC5HfSi/fn/zL0hubQxTOeho7YQFhoXPMlBKDE
ZSv69LvPCtta5B79PIEbQdKGRCn9Qc/p//sag6MFEhX8zANxa4BdLeLYmwp9FvkSfLFJrPph/I6P
9mFe4UL9BCjIkK7wIfFchG894Pw6JRBhnSEnc7hQ/GUGHW0ysCccDsrBAuk2t4pCNMF1Ew8uk054
RpQhPAly7aimMdrjixkyMrU04Fzu6SmlF9e5fY0TzR5kBnkINwf4QdzCb3iUN2pIGHJ8DaiDI9zQ
A2CAegWMLM+sJeSSTvgIUCqch3+3EsrCP0eBev9PM8D0OTp2LFx/GpMqNwRnLMonRIEpiNyG7Any
yL8weM/evKXmzdxWvLJ3czx45MhzCVMm2vzFJGtRP4yXeEWRxdJmCIdABM4o+o5/Me18KEz0EJBZ
J0TVME1ZCxK+H5NKaJILTaZ/zDh4smiNZzAGkdB5JofzDFUCD9c/2UTwdCEdVGyv/2RHN+lVXfOz
d8SQmHOF0f+LubNxQm+UqbPhAadafZCSdeVINpbQNhG7MKOEoEKfIf6ZjC1hjSOZQeL0DQjATSOy
kGwqaTnexpt/js/5mXf9it5QB4HyuRrXkk9AhO6ekPl9tS2uycRQINcOE1xGn/uG8+ecfYUHvI2W
mPNdfcgDPO7BsUDibj7MQ3vDZ+gmLYcrvktnj/IO8ftNuuG6QLP2ivdcsmf05M68xTexpnPGJTe0
RifGFjyI0dU6uYcSQkPzyJeTMnfiTyqQCsp9fpicFDCxwXfScspzvh9vAbI8KCDcufKcoIuvTs3J
coZ3fIYzfJYu1CPyuz4zW0edhPhnQM18rTEY697To/ZCM1FcEWfCBOZOsBLBdAFCePhNgceHYQ9M
4wXPPwuRzour54YzfjH+R9yDmJ4v43uzN1Ktf2IL+D3pOePdJk8qU1YHlT8iK34mr4eSlIXTvLkO
ZANPgg0+MmRWdaIBsyC5knwhv2BG831cen7DAcJWCi/BAOVgN0bHm36GDNapRrtJbYhXRINTGUlt
xqTjg8cKx5M3y4Pj7yFzJVtE8FtYSBCer1St2+CNfJwhNM9O+ihOeDj9Wnd2sPoySbR8ir8bjwrb
NIt9DXl9Glprm+bJQpuUOWi73sOOZ5DhNEbGWOPHOH+jGoPF76Q3KGgnGN+H+iY+1If5SN5UkC+W
sHlxf2MgmInKW7/Y4KgHtBODMjp/YkBeLGi46+iUvTd/9taQfR/BtabywD4WdP5j0n8GCG68bf0a
b+zLTBCq9+TnIb0mwVDHpxtgLLUsbJbNLTnG+/HF2cQFaB2JRR+e4/3wLvfVe1pW1ZvL3794HHtW
aPaGVPwu3iNqdomFFZ+zY8rPaex8Hx0njgUujXthh8vEiV6F+8dygdHIleY3eFSeESWd2VPYeHAL
af5xy5GTlXv3S9z694k3z8FXXbmtAYchuxc6nQvMRaflpSwMSwaEXfmBK9ocWdEWVzrnDUsv9zC+
jFfOJC9MsQBlEfeBD4EwWFdNfFKlh9+K60DITyUInpaSkGbKOytfCzmWIyQRK3L6bDSkJpmsOnLX
rn1ysztaebnngfP8pYWF7DR6iIG4Y9VYCT3JDq98NC9Klj4NL36nA87yvmV+tBWcSGYZYSfelLbf
FaVMJHW1roFGB0hw5Ld3JjGYeb5SuvSU9k45QO+m5670ECg1XSZVvqIDroPCTrxxbZI10KrStiBx
PC2KudjgHMzmG3MQ9vzAosPlQHYKSb1VWQL73HK3hfasiZCnKQWI6df6kG9S19sndMpW4xLKLH7m
GyvBCiM1X2NUnPVG+wmaFNeFmdUUJN0Om5q+OTMUOyYyUyqtU1ODk4xxA9t1n3ntXkeWPRrYsaPR
toByygHPFDKPBktYJQnWE0xJLFgSchItU1LIiIyyAyITjcTExdU/yb1gE1TpSfUJJ6y5jL44gkac
EUkU48Mm6D+A16uo1Mn6ts46hYNcCRuPTDhRSy7qkG/DPtwJlEJ6dItzyEZgC1lzFSRMc9la+o1H
0GgR7LvbmDEtxL5HcecZwdzJGkZubm0Uvj0rt0LNFEhQFgU2uQUrQslIH9h5OOU+R/8cSpNIL2Sk
qIG90IbpLS5LIW6/Q4QFAZPkIVklwaoOrvRDav/00l3SQdgjaQ1n72IVjwcYmt7grWWyGyqUtj4B
yzXT15zdc2zED7Fk8B1/K+l3oK5K2YHgxeHvLZR4Z3XrwdxVqDGmLKWTDExbyVChZq5+j/uzYqBa
a+5BfFPL31bZiPV3x6ZX6hvTcqYQA0ixvbEojKcb3110rtk8Mg1on4eBkybdpnrKlGdFPHtZo17o
KiY/24rZcMYELkez2nNMQgeO5OsIblteG8+xkrMkkIGVbev2JFRfCk1lgtZGoQnNs6WCErSikhT6
SzaFjh2b4KFBLhPUWSVeA9X46JAuxf1cxLaYqb82evZIYpYAz3zMltT+65RkKslHZYVBmccAXWr2
WYaArehndSl9lKSMaMyQCVCvD1r4IiI6U0QyGBg2XfImhMGBB3M5w3hbsehf4S0NBHzEIjcBV0AM
lV1hAglfHZVOCnZj5Yw9613tntx6Ubi86QPuZomyiH3HbDYJP6BosAr0dp551/X7QIGpye8MNqNy
EZRfbVKXf0dhvNQ5snI04zKq+OxRSM9S28jdK6PlbkSkhcVeGjgu8r+0vQeQZeuNoCWz0HgpNaPN
XSccUqjkvUc7flTr3yGmlzIeuv7oMnJSvD8zzma1chNCGUmth0T3Q4k0W7K+Rzp/TeQYIsDKALBB
3l3XeOw1c13CrZ6Tg+EvgctdRbfApU4JGMttXd+63SbQ1qOKAhvAv2oPXbMolH2Cj4bEaL4jGRzh
kH8K/RMxr3VmgufdovjPmni8TLOLQSEg1rvELjMOH9cT1V3gQjVMttW9OusVICYMK4R1lyyLYStL
q1b9U/qzS22I4CESt+OAt1VgflRRuPLx/+mMpdhvMhgCsutAbI8qdyXjChaItkqB12Bl5WGXz4gP
/7VQf7nuPM1gK39q9NR0Hh1bzbDAc98cl+IIReWQ4eze39Q/QfsFcVGnIuIoB0cTUNcv5qG/YZ/I
aWbvAVouTMcJxibhxVxhCoGSijaGVorOCuIx3FAuItObALeD8hrik0WamrcxzPXQ70EWgeaEeSzv
3H4NtcRLKXfrW7qo99wUyD+tyiiPyL2t5Z8w5mrCW1Q6pixyatB1DjxR2GiRGtZtZlGwV7uNEMxV
/Afho8LaDug9xRjr4niazeWLrtu46l3qHSC6VHgq+675MtO1ItjQNG3jAFqh4vROiQSC+YEWkwwx
RnHAst5CNKmB/ckxUeyu6ESohflD8cMRAc/rrg7yzImss0Yq73SNe2xT/JvQUVxxxEBLMggwBzZX
/oZi1xLvHJ1MZtXjuR4XbfzksrmpLX5iMMKQAX1lt7PM31H/jcvj6CEuTZ6agAFq7L2UTQlyqtt0
IkaG18TJJ/ZKvIMixx3jlhXgNIU5ap4F0RHTmCoZIS/CfU4Fnr2l91TQavCyMzoDMyRD5bK6JM1T
xwG0OGUsXpVKIw61WQ1BLlvV9HJwJFpQFFpyuNDZpwy9tHyW1oXH5wYWzF5SabdC+Gq1Pa+Q9McV
mqNMPcjwm5It+UYxFqjdE/MuosxFrOPClkGUclZiGPteLC2zvF7qDEarHHxBQN3fmVdBbZZxlq6s
DgpaIqGVw59oJ4lriSpbWbaDsc0Falpzn6Fl7lQmjVhzKnbkz7FRKkr046WxD+T0amTJTRzWgoE5
h9rsNHOyAfFpCxE9cuhYsJ8Pfvyn0vcyMW/YTrcBQeMySqioU86ZctegvFG4ENJ9wMymrqN1TZdr
kY4ljA+TzAphO7EL2V68slwlWL/49PNadBlBL3QRCIsiWPLs6g8arlavDIm4Exp6zxqwSxgJzlA+
VkqsQQtb5XDdWhx8XGE6ocn0Jgm14N8HmHlsvLT6Ly25YwojRNsEF3RGMmar2HhQbjvmodTUmtGR
I6FyL4RZlDcLjaG0lQ5Hj8mGxCVBE+pjYARfCC5tYvDEYAJTk2FkXAJkgNkBYigOig5BZXbLJSfw
UuUBN011ZsKZCM1yPnovMxvsIczsWo3WE0cGSpUb0sVg9dEExkoZE7ynENeJhe25mW2JwyarZccw
653Qjl9JXB1CqM+CDMk4C5eFUmGdJR6D0N8aYXR3m/E9ieiNeBOQ4daEKmd7damtFOwKhCxPV9OP
FYZ0LZicwRFWBAj6c2bg0+duoxHMUTwQ6XrOwU1Eo1hWfbCXwoqBN5ASCEau5LbcGvCj6dx4UlNC
CMgnhS6rMjkiZEcmdsGSAW2kW2n9Fgx/NTgDrk0pGrPdRuCTMl3oiNlNUlx1WHM6quzO+KLY+hgm
hwdE5Vlz7E8meULd2qv3OSaRNYr3bSKc9eDdO5MF6hDDvwQJcJk7tzrohfrWORoGFMLEyqblgwEt
AW2DuoZ4j89aDXetZ/mE6Uq3GMxggFY5ar3ohX3pP412J3c4oXWX0ABF8laB6lj10WOz5q+ptCpl
rQ1O6NtarcFCkJ0BTotp7NzC6bxt00KgXbRAZ/mtQTQ4/dMlULeW+TaMrzjgspLImUDwdKTOITfp
fySd13IiSxBEv2gixptX4b0HwcsECGkY7+3X39N7YwmttNIimOmursrKzKJUi4OZXC9Uq/uqgTYG
GeojUrRC5L/2gelVoxAgrY+3iQ2IoaALDVI6n/jFNAaCtresTmm7A8TudMgj/TF0rqY0j1yauJzX
5xAuO+hqCFdW/vz57tqqDrZ3phk1GDSeFxbjOgXz9GB6Z5kxiZihpGG2TJRjprBModvbB9/Yu9qp
onNe+9va/etttHXhrETBEo7jZGlEmHpOmJjk0zoc5Cn9ALgM9cakIg8nPnL/WNiOzkTnLlxJGJQ6
y86Yg7sPfC6zMZZe+hoMPHvWDToUojTzgPF0m2baxMO7rZ1GAROuHUYuasUo1BDwD8WsZ1pzMzWM
B1zmFPla62JFaFGcNHh8IYtJsK1dh95SlxYD3X9o1EmBQCWAjOquIBIHMNtpwKftUvnQIGVgersP
PvS5d9XHmQR5yoreRM5MpZ8iaFOuVzMkS+aKdIzGeUr0wzoNAE3AT31M4b3082vowv8hC+gfeFpL
u0Rw08ZyuIUVbXfMf5u08I8qixMoWqiBd9ZoXPYeownsbuIAcXmVuAm4yOizvHwIP1Jjw4vMws2H
3j98WA3MtbbWEiw9KZ2XzoSQz5g45Fpytu2sH6hMRrs36FpKdJ6BAWMyZnRItraUgagb/JOaGTMw
Qu8WDO8w+mkjJpn6FLI4vjQcDeOWBnxQX0xqHgFx0rMreihy0VIJFrnkICDVJ8j+0O8pY7yBpV8M
99oYCsN8gMet75VqCz8aGZD+mVOIxvKkyHewVZvur+/gA6vfxNnWWofBCmZEHcxADsKW6axTz/jq
YB0jUgrtryATs+b8sc8cYKbi4UfKhSSVHiGOcaPrZzgV5pU2Nydvj0KsZIAvAMslz6GGjYz8ZrHB
G6RDG8egz2vtNGMetrvaXXOGIBYd9Lkqg0RhK6RvZPQhuneJ84Wf0h6A2DPIl1a+hv4e2rdsz7yq
m4b91Kt4Je2ahnJIEqv07Vwp8Au17d0A4nyWEgYdr9T8OSC5yKhqNbJcdTVAHcoNwIfutwSact1o
HZR0070riEQDPVGr86VT6+cO7peubwVx2S5XQ6o89RZqpGbqW56KCuZz1C2GIxfs4XxrdeEq4FBL
HGYqfbyZnuxLNDsu5barw3Aj0ObF3sSZ2DIiQkfOeDlm/Eru3PPabVZ8e+GyK5d2ZY8j0Iwmr8mb
qcBabfQxX3D6VBQUWk+SDpzWPJ342NXknxPdOjven5Mw1Zp6qZCuZQqwLDM++ZZivFB41lemY0IC
6TUWZIl70uF8e+tQfklTlyX8kf/CpAC3w4tCxmcl4Np9qk2v66v6Ez31QjuHkB+FHWh7VPdaPMw0
2/4LDMpM22JjN6/ewtWbkQvBPpSaNXEjq0DsZIHfJuMsOn5FxUpDjOD647rDq1VhsHJQjN3MGpVK
+qST67gkId/MWftLsHmvsC8iHPDgeMDKB6mOhpeRjuN2xcwfwDgIZozZRBGILpuj65pvgz2KEK6A
gd1RedWxznc39sHG3zad0OK7KXt5q276GaFw6ZyiRbzFixbVlzUHW9+xvjbMdp16c2+OexCacoac
ubv6Kv0wzKgDvx4bU0w0mbxlYxiUnfsrMABvG0Vf+RxopdhjBvpB0Ob/Qv6gGKF4QHRdOAwHhdNL
GjUyvjHDpTWAlIa2tnRi3lpTounFzGqsKWMGFeLnhPMRWnIebDhGIoFLk3/xRHBm1afoEKFCvND4
BPikjgIZBXALwwl8kPwX0wREdMIW6R/wxuquXuaeNEaYbVK5PGLy3Ne/LkF9KPbhkXYRnSQ+ZmcX
+AjHuat9rfaZ9pVk4kEU6rfRm/fEG6IU+rx5GbxrtLDiK64A9QDT5PCFoSUCpg7j7J/4KYA1RJp9
5YxmBl/jUMh/hcg4sTg6wqHz/vgM9ZD9MB+InlDwfdewHxnCZoi77vzwa4o3YaB7N3teBFlD9vYZ
TXOE5cTlE0e/DQ1uFMbj3BI9FfzDuaY0hMxevFYuOH0X6aeH2AQGgMgC+cZAZ3i88ZIxBayHtZjO
1M8v5rvpw4g+FUAx4ecXISFUMJxaafaDsACCY2CKWO3tPCuOFWgoLYMdcdXUjtnNxWCoYuIuPhcj
9JDA0IUsAOuYYaEeNhugIxM+VhjdSVghjCvIhKgU2hGYNVYIoncI7EkXBcobvgRwSKSxBDJhc5sI
yzS5gGRPPfBos4MLPR/OynpYgN8vsn22L86M/FvT4/t3I3XsAMNj+dSwtmITYCBRYoWVHvVrv60P
9tNfmXwmnkXeCPdef85grX9bQGF+oM6QBTEjrb+2T/ma7T939UpnkPYpZuhwOu68AYD+6BT/eg+O
CD4X9S1/QTJH/iRssujCvBpaHaw2IGnxLSxD3BH+HXRRAN6B6AGyEUbLmLWCS9Bao2nJcLfhK/rn
qMO+QVz2Vkdoxu71Fj7Mueas/LP/1Kv45Oryh4Zgc1J/nRc4sISyNBRFOQ9QYGiaol1FKvRhLAUT
UiC2YAhOgVF9kWiY1NAAyLhgBPfuXB/7bY6qF0LuL2pUcQr+yhuWfkyg4qTgwjXn7I38LHrDj/u/
rUq3GImi8+PS7RFmZXQ8VTbOX/zs/8SkK7y8YbJhIgg7Q4y0JHJRYdtU2DRCxQ8SzXScx0SUaESr
lo/psb8O+Hzm2HvYfyQUxdn8A9t0vlO+HtboQmlbw7ElHNDC4r/ykWdluxhAY9jvUDexb/6FEslD
go9BJOox2BfYGtOsEwO3sGfI/CkuQcLCtKUXi5HppA1mDNEVPQfyKHxEGmFrR2/E/8W86xi9+ruy
jW7u2p8Vt/DyRV1yMG4GLS+kqPP42KyBSfytIvwjtG9eFBuP3jSmMvYfuQ77LXkXZ6JKdcajJdtX
5+gNHTQ7c/3+vHRWxKPozSIj31FS0TMmgovZeAQ+rpK4BUgXqLnpOjeiHylaRYE0or2g3f61BWO6
HdiQsElljGLOypH5LPj8aF8mXTOWJAuTfSQ66vQ3EAT9W3Deb3hhDZI60jjErQlciUuiCVOv/N/u
hqdOd/IoPfmSk7imKy58vBk922bCzzYFELnTSjLf9Z0fIoS85b1KzopSg56aORnSyYd7QKMTvFX+
Ug1I6pMesNEZ04TCQxIJm5VNaN7Q1aRdxqAsTJ4FgVHIESssR/E8gRF6Ex9e8JEeJdbtRAo8cI4e
5q/2GeOEG3sJGR3vlmaR9+u+7Xc2x2cIvll554P51oTnCTOy6BUzre4pPUsIF8GInwH2xjOYt8+L
v2c3lgWtWNpOdBp5HbyI/x2l3DcSNoA3Xg+NuI7uD+2+5sW5Ityz2eAcL3d3X72kbfciKKT41aFS
u4W4sguZNPErfUj/W9sRwk7NqTjRiboYL9ySXmzFWf8Ln+wQY3sIpAIBothXDOAjSCHpj0VD+gZ+
TLjS5kBVvz73McbixjskO2WODJ5ZROUsOnF3d/xmTsSNaEsxOvUAF57xglS2/yy+RS+RIEXHHIc3
698nBKzff71JD6+mgL7u5+QvadZexC/xHv6BISUrDSsgf8VIuz1mFHvGv82ZWzPGYmLFuEAGKwnH
RmdqTSEar2UM/b1Vxvc64mh4hAm9lX6YOQANQhxdnGKU438QtgQMzVnJV5zsAMgI/CiIOJOYbPJE
eBvtU5ITbV1uaz5Gd6T+65x/ybcoj86Y2l77Z/KO3tX5c0/4KOPkSNhon2KewD+nyPZqfYuRBE/C
TYRY9yc51/yTSJ3K7ece7Nur9M0paF5h8oDxYO2HzIOBz/U/hT0ZrqlMu3LVd0uI02m184K96++N
8PCRVnKwSiTU1/f4kkDqrnd2s4nTY/xZGv4U6/ogm2Nixda1zRESX4vOvIJWDqNv0S1lTQycfA+a
zuVB/aXtFz+0W/nL3uYGdjfiUPjLsnOOxavij2h+P1h23BaWKFOexX+AaGC8YoKRtuJr8L6FGLMH
TLf3N/h6CJO14lZgO2hN3PXnlcz1E7SydTJnBOVaO7pnC1PCZi46ltWNeXbYCHsXTApvdH8vzTy+
uEzF6/5517t7Z0uz9Zd9Bx+TLQfXDYYCJyCsV4KNJLYqOyK9EG0gPigv5RVzpCBiL0UjndcnvsHm
6ESDk+8I6oLYAfyB8XIxf9WL9OJAu2VY7NYXdjrcA/6PRkOZHi4yevE0dDv9h7ZKD6y4G5TqS781
R2L2b7s1r/Wx2DesBrF43hwdyVt+Fm+aqC3UpqfKQdYeudP2NbpjtMR8P4BJNgqXkUaP9qIXX//y
0uB34ItPZ3xv72lI45zRfiUvQipvXUf3bH3RouaBFJhvmv80wVA6CCgY0fEglnobTBiyr4Z9BuGI
a0UKI+zx5T26Iky2VgYRrLoVN83iFvO82YvwxaN68cT4TNCuIYfi+hJ0IPuQNNFFJvDga0USchd7
+EjkKYg8FfAholruzS89dHONUxxX+lt78Fd3wKnAuuCCKJ+0h/GwTzGW7uZOjK7DM4I/aGI27V4/
t3vkbGc8Vo6iSa/uvQv6V14kw+U2UPtvIR/tBQjlDKUaDXMRgD47Zk1t/GX8EMysZgcF4JgvKSBO
zit9aC9B6ohODPlYonRctgxRIBSV3FrWAQ9gZlYy1I0DVLULBlgcjfm2vgZnTlL2q/HDsFnyYHYv
YYFyosF37o8K5z3lzl47jM58clEu+9H3vpjLdLf/kneK+xmUBZ6JLAq63LJ9fu4iA4xgFisM6VLO
7SP4oVXUYq13+fzIv/kB/Q4ZpY8VubfKj+4fIcT6pmT+95s5j50f/xiSoKSIKRj73eErhi8F67e9
OC+ImCrkNvpy0AqMFyMyWRisVTikO0LoP14G2YX/y0bheCDOQjrgG498U274KS6QWHkaw+9g1RBP
BboOD52ZVdjC4gn1JW0xx9sMr/giWATechBnIoJf0VE7q0d1M5z6g4abmrarvqkjcJwJFgGl47d+
sE7es/m2dijLrrwtGoSMva2v6dP6IUP+Ub7tA1nRgHLw4V2Lb+Happ3kg3Hyr/DTP4tgXS8/6/7o
rHFn36sbafVZZz/eVfxYf7DO0tnclrdqU2zSaQSM95Xf1G25ZOzqysCCCgD0t9o0YFzcc45Nsnz2
QsVBMEpfIBLuBWIaHZXKwe6e0Txf1EwcC/DmKMUoK6kvByZYMwiQtNgXJSBHSEDYF+23Z7NrdugH
v/8ZGBvzmiVGoAX8oplCPrsj7ICyQ9zhupPUcQDml/xCkIW5E3I/xp0wshERrLmR0lNGwtmCPw01
A8KHdkt2BOjop6Yij/bYnV3FEfYvTxMuw/ah/Mv/ZONL1Nf0M7FC+6a9+FloJ5eY9jA3UGap72DY
e8A9jKb9QVXHe4QlJaQK5MiaKN+wJmK2L6Uc+GpOpIOQ/aMue5LraITHERQtLNQg7GGUBg+XUUjy
o8wYFjTK/j2Yh5tjVYQlJYUy9fGDX04nMOcfMCjDfA3fUwT05Mbe5P9h8+6D5yQjdrwJDwzX8Noh
NSeTh6OXPxnEi+kDPmj4Kz/JuFWRr2OzAcEYhQ35PAQ+HVxc6ChFgaty4jur4Ls7yaQpFCQUJxRy
7W99IZhyK6hAcOWFOUkdQsuZfhQPchKOOogwMKrwVmT4zQDjPxvDMCG9FapI9ko2pVgkhyVF5Bby
kRtEPcU943B0ybrE/nlQCjIOEmu/q3qt1vU1W5RXi6WdXgkjwdk94AD9zanwb+mwlrIz83fO3rG8
fvbxU/lmDhSXnlDjH2WMEi3yC/2vflqgLdC3qeipM7hiPPiZ/4sZ6n0sQHj/eJXAdec2waOnyC80
IP4RSxkgDUdNYWuSORC8YBCPuPlsyrwXd4nbkVLrk/D/jX3qqh5UIdrLT+Wc3IWZmOhmINyGadUw
e0JFjf6CcgVQJaINQi5YYiwxaORwPRRIiByi3RuPqe5NiZjxv8FU3wwKuJpP2IoDANePDs9N/f38
dCf9172itj4qZ6InJO91wrAmiUKLOnqdbhk6vQzIvupn+ayvzdr5EVO+M8AivFVexhER+dnb9Hd1
D9Xq4m+8i0PSQKBrVvEl3QQn7hzjPfdELvz49/BOFhwaTMHxf/2LCW9THC48xUXUU9K2usGHuXs4
Tbtn95zdaFyQmYjvR6/sZu7Fv+L6Gt3o/qxkJl/aZ6RmyM2yW3/v7/KeA1c4HHEA8xOMn1TfVCvD
UR/zr1QJwoSZI+3uvsWpa+5xkr2TqjNx2Dnae1FH6DylUO/Le56Oel7aBqd2A8QgAIKVODbC1XDW
WV3BmwFqOGh+t0+40cnbAHbg9L5DSoXyIQuGqCBm4UnSieqbMjwY8wGWHuubnkCCNxxNO9zA/02L
IDixQ9gJsNPYCzvydeNWnNRLcbd/TUCIeltQfWeY/odisI+widwX72QfUM3AbQYNwBVlQOmTHzOG
TYizTSAlBkkitDD/EZyCEzzZc3T7vKqlt1Z3+g79QPREr5o8q2t4RnML4zx61kjnvvhWhTaQY7fA
DRYQ3hhBvdwqN7aZOOz0X9pB0Gz1Tnie1pyjdFLQYUGr5Y0Lmi3tglosxs8Py656N2eD+tz/kq/J
G2ueLQzzd3a3r4J8mXLus6DJAXjbyS5e5njgwHdjQ+FU+i/8ACyII4qNRxVPHLMfhE7OKhRD7DiO
J7rhAAsEQ/bVHz82fIMPE1Ijqg1cnjlIwCmiEcMuwAmA6TLRPsdjf1Jfte/4+YE37ogtzBFIDOTB
7ibZIPIFb5ugQQkOxtSgEUHr9qWPUGEP1SrPpoUjvHRAEpG8FcQ2F5xjRNbGgQKpiU9UfQzI1eWz
IaexMkZD8KEuaCaYsQwKEyzEgAZcyzYkzSUwzueHUoEHlQA3T6Sk//zdjRdAJwUBnqJ8rYv6jXOM
5dS8yM5wFWfREwmh1b7CS0c2SFII/may/kkK33zlHzBYwJWVGyqCUfEznLqdvNXO9Care3/sj+pR
30rnzy8uDNAUKVUAf25VgP3eV74y4Cq/lbty55OGJAZjq7NK1fgv/5De+hH+l3rkRzFu5Rnlhw53
CoyAzAQsgLKfK0GMabHqGsUv6OU5hRAvOADzhrwyygWZ/QvdokM6QwnByuEUhmZP1j7gZDLXKGKY
Y8Bv4YmNL049DjaJBp0/D/BCZQ6eBvj5RSpR4mDafqHB9LErGtWYtKO+Qj5I7csa/yHJMAjDKD/A
wHpsDwSBnbUkHEpRdNHmgbSOipsZ1woyvLGO6yFhHFxajLli3kjLIfkZ/VtmoQ18JE5C1grpISc2
a2mv/n328h/0G/kPjyq47iw+Fd3UkykFAMLxn3zw/vSNcsq+3Uv6p87o8O61hX4UuLyzNs7eLflW
N+rM3ATrzyKd2Nt+Lt+Cg7ySV+GpX/Urae/v5Ju0F3+yTfKbbKQFkwrn7tbeutvgQr5FCmbc85tz
JjsMb/7LvCgn+WEA7B2yb3PTkVq4B+b+sc3QyM7yZ7UWUwCGb++J8Wcvrpf3l/cLdATD28YbBoMN
pAEI3QE7nTErQEgB0ld6q1fhv9VC651V0N2Nd4XuiTMaSUc1HhgfxyQKbjRB7vUBdcTihHoJ5u5J
0r6iWXnj3iqMP8LTg/WasD48MJd7zRqjWHqRMXo/MKyUXz5zYV4zP7MamTckofat+1V+G8LNI6d1
enSu0N9W9g2qT0HPBQ8xTslX9cvXNXzp5YAw6Ct7uC+URvRbo4f+ijFiI4v491CZmgAQVuEx9kXS
mr7sY/qKb9Ka9HYqH+OV95If1tqZp/Niqm8guizUDZyDFRZVa22Rzq11OlEWdJSd+cAdzVefTXmL
Zsb9c7EW5UrlKXogs3lDkYdaYZ6+Sn6H2AdAkUf36J2C3+y3n8e79DRc7Bu9yUe1CQ4VB+mel1Yw
J/QVPKJfB1X5V4tx8F/5R/7B6iqv3MacbN4QFrXkKs6ObI2lScBjdYrcnj7iX7U2mH+FD47dOdIa
14XOJGLbaMggXhVo5B0OB04x3SyXTqwueDcf56uKcLwOsZjHwwLmENls1szDBAyS39W0Uy99xtkz
06gv06niI0scm7Wyrk1CD1VQV3LnAhdlLmK0zM1mmZIwPTNfWHaz6HXGp2vavlW8rdV7695DmYdY
uxFeUjKn0TnimAHfIXdukkdva1C8JwnzLwV5Wa39dZp39zwHiA8riLTDlzPcMite5W2MzBaRZWbg
l4Frp17+dKF9yAZ1qyPQshpkorG0lGTwiniSk9zpaKz8sL8gRgTPyOBES3ibB86osT4LeEN7WGdg
l89eONmW5VIRCg3GzIn3Y3dg93jzpnuv2Kpw6PWK5JZzAJfekUXQTbVZMtDysal2ZAYaFO4m8619
LEvASsXio8erQnP2epCtU8yXyBJ4F3jPTOJ4jmmIT5ne4pAxgcxkOBezuHpI7NTKFJBAaIXUNviK
J3MznZpSe4lcpkc1No2HGiYy2HceHLy0micg9RRCtSIoRQhtIG8msXnDL/jEk/xlgXv92PG4ImtN
dDKpkEnVasBkM0DwXp2pdjxyGi6m4i9SXpvT4tvwMDHRDHFnNU28F/Jkktr9VDN+TbDqwJmHMqap
UbQqoDMWrbv7ZC7h3FsNXQwpgrHH5S6zykPb2YxzQywXNZswiNdOjzIqjVbc6oVKY8rB2KdHcWZ/
+plShMuexOrfNN48XtUBc4iNq8JIukAb6wXeD+QvDhByRSbi9kz/ZZnBJJ86SM2Fdi9FS4/pAlAc
PA1dhSpcQ70eZjKtfLfXD2U3sQoNSmo8C+gbmD4qWAPgWtJm7QenbNOkfYN41IVrUPu4Db/bFFAV
w1szSKbq0I5yC+MS1PdJLXiwHd1zDlQ94n0Y617yZqaaPXnKWdfTShvSbo6G1DYp3uN2kWJGWeSY
FtfNuKmiiS0vQkB1FU/HXKvPXqlM8tSd2OAlmbs17ZXlMzbY0xY1b7N76ZH0lTXtsvFB5odPcvEK
DYPE7lftsWqMSOkD0iwJqBAZM/HYlWHbQMgtKnWaZziJ9Rw71CgGQbJCjFjTlHADLBeGK9el069i
sQPWItbVsMJtmVcUGs08YNE4CcwKNhbRu6u+TemUGDtF3evWSi+unbnISWio93ARAgvx4nuAHIXh
g7TgN7QGIheWJF33OXiVzwlUQuHHYOTmMN7W33bypNePXblWcBmsZp757vS7BVvWObnTytW/PlBw
ZHdjOkthVZVsXXeR6bu8PdcswQ8aOHTtLX4kiX7RhrecHMPiYeonodlngiHuNxje+coUc3WrXGnC
AbIh0YNNr67C5m6mxxxr0Ln6eQM04BX0maPV7YKzTuGoRNj6wCv9UKsxljSo2Y9TxgWwd0qfsAmY
083IBz3Gc5nbgrlZyZrBEylFbYvOtSG4y68uRflfsvepPQS5Ipuk5cX6UGhQZxYp7RCngwK3Vvxj
24mpFhj46BybsCAqa4oBvW6ta2sSGCgUz5a/8z+YYy9wqGeFVOUC7m1QLfC68el7Nc02gf7Y6Is2
X/TxTsFkUj60Futx3mtbCddMe21pTzXY6933J3+lNa+xRkkEfBTRVvcvfcDspVVDdzE/p8MuhVdZ
TT/dSsvnQ0kiluEBER7leB5k37iwtf4qpcdmLQMI9/6U4r0yD4X8jGUNI9wAX2tpbeIf2o98ifRl
QmOU9dlCFsSDw91S3zBnTwakRhPEHBAomEzU7IlF1rSh55T8hUj1k5mDJzyDCvE8AxbxZqm75VhL
6tnHmZnR8oOLrDuVIf4yQqWHnNeDLZAONcvBRxZjjRsNXtFW8R+yvHT8iQqPsJ5hMGvXY8ZhA/96
eJmK9ls7jZ2VFU8bHcrMIW+OcjUtzEUyXBmfbTfrGMzZnw3h3dIcnENXeN5Eos3hf8sd4ZkCZKLF
Bz+CchBcauQ80AIjFyNBCSkJQkUKoBLi23CpmOSmW2SdgbCVsqn5c9FL5oKSKdGQcN+f6BsnL0N/
yM0ORrYf/HrGKQNAhUvRhCAq/tT24VfO2uas9S9GzZmLqltXpAw+WHI7adAAdT867i7NrjA3GVbs
zrh6p96OUGibVJhAUrXyYxVQAUAbXEbTI/dkNGeaHD1z78gcrXfMmqR6C1VYR7gwhOaqlxgMVCgT
uavujKdmH5VXkWiY2jvL0f5Fz5ZusKFwxtT6KWGRa0whUQwLc1/KkuH98b2tETYzyfK3jiodqiTc
tX4zJp4BWWUAZ83ejoaZE1mTFlS5sPG0p9WDl6PC5C3E+2kMreT702I3IyH1URjh3lvx8lMcTFKc
RPFOEZPCo7Oh5JtQ85ZVHhBhgokT+cSnyLpaXXVqYzSFMWq3p2VCLiySU08tgfZlnioVVHP9FbI8
JLLNuGEQfQAQdOyVYCl/olvnFnM9iVY5p0YnY50uk6EyLdpjONMnWTYdjDXNmn38cFq75ri2zXUY
kxc36TJy8OCByFGH2SWpvx3oL56EkW0MAJ4oUz+L5jEstChH1MEUSkvvNnJbbnoGrGb1MM8Y4lNn
eCSk86x2r5llzco+n5AdTDRLJDssg9ofJzldw8JfOhpWYfDm5L+I1aqRo8eOO/VT/yLrBWy+HJNI
f1wqoHo9KGMtuTOdJp2wkMd+qW3PqaliLoKMw9WwydXnDtSrQMYdWXh5Z9scClrV4XTpt3sxM7NW
mBmYrMq22Fgkexnsa8Q2BZn+kCKLa+tF3EOoR4Tjfcyxp8oTS233tR9OtNTESz/TDiqGFx6YUEN4
Dysf+MAYDrlvMQXBulnMYgm6fKECf8o4RugZtWxbIcqPpp5crPw2W8F1A+gyXXmBH85SiuyNGfa7
clBmDY4HZbyQm2An2XQywxS7RUaLK9ShtnWvwViVfqFIPhTkmyzD2xqQTNJpVgekFbKxU/tJE6V/
Fm4UkU2198FyHVWtMy6tdGO3YhoZ6ZsxbKpQ3btKsTU5Twar3iILmqBoq/KRyGBtKnQ8Y+SEG0Vw
kFPM28u/zCvPkqlMzB7ZhJ+N/TJbt5I8c4atVvmMgkVQE/gLy+r3VenPPFmbSHUyq8x3U6W7zo43
rQFfCULwgMWX0mz1VJolbrDLWsRrGu5Rmb1MpGHeGcq6wKzNdoHIWhmvswzPOUhF1cLb5tjEWR0m
mCrjzoCipW5AWrezIPmSyMyyAv5EjoOdzwGjt0xXgNahtPNi0Fel3G6kodtUmbfxK0KaGv1mwcBB
1G2RuE1CU19oarFggS5z5HAWUHTbJzsjHLZtX8waRzvYEr0ELfxzIiohCVe2cNsMxjaoi3WYoqAy
D6nUQwwAf5RLhgtIwbJoWUVlN+3L4a3VHf5p9hIEnp3ROPnWLo1lGQVcIwdWoHQMvWDmVsOkN/u5
Bpm8gjedJ6QavHinIOVXvImmf2Zlieax1TdYkM47K1yLy+4b6hlLlEbvTqitpk0HWlHjGVjHwqdh
bGXBQzEnn5zpkcFb7+tJOECfambNgO0QeXn5trS5AULkT8PPoqCsCYHPMVUr3Gws4n8CRcOof12U
LAZMC3kvMVlE33wQagQrIzhbGbCHVyPGJ1IZjy4da8nWkIlBB2ZgNQygQJWGm5OLtoFDlrED4Pjn
HLcZtO6W9udSbGZn29l+4IABx1Q33LYoSgobVD85ydwQzcfbI19XtCI/WJtMtH7Rp1OfUolGnItt
pQxvePLlMfGKiTsum2g3uLM+muSgdeZnUfqbRN4i4guTVQIINSNwYu/q+stG3rrKpoAybI9l+3uI
LzZLpFu02qaPT6pJf2XbRDuzQE6yMMN9bO51Ze6V09hcBfUSl9NimLb60tW39Asw+MsxEvJ3ReQQ
r+alCpLnXi3EVC2bpw9/Evthpy9InwUlV9gx2GBhdggPmNz9I9M/h84mK6uMCZjEMA33oSUulJ98
3nEFJEApbFs0dx0x0ShGfHS3h++S/lCdPqVeH6Wo1DrwbuxX+Vhuq+hbK05NfGB/2Jxz+L8YGPcJ
gzPNWsYoWLBxjmlZ1PkiMFdW9qM4+5q+hYHAEi0aKnTpz+jebCMDIleEu5BBPua06LaNUx29GAbt
AErEZC8ZE7AgNSbed1X+DPHJsvHG+aGyiPGCkPCKCB4O7YUm3RdY/uGoSJLhQsarPpveeJfNd6ct
M43x0BiVyDlTLiYhFahDDMKW66H1u48bjaPPwSmFNZHKZQkWWs45ztvCrqJ0x54AeehXpbjlOvKz
gzJgyIcwfEcuJIJ13c6NjsMSzj/mkplJCwV2QIYjK6Z19YZ81fMWcjKp8okCd1XaqrIQI7FoEmvJ
qBqM3GWab9Y27y5W+JQQ0NWAVH68d41uJPn92FTvHvcyjlZONhzzQAYoYAyCMom9vzCSZloSXXR3
2MutdYoHZ9165rTO3I34WzLLVWUxMtq6upG+DNhjFn5EpmXt3Q+DhuKphPmH2P95hNdCg1e2F6B4
G6YSKoREc8ZNHE2CIUBNjbYEoq61bGpr4QY4c4UgyZwOsVLMm6pfiJcTq2Mbu+oeAq0rup4cF5ab
LWSdWRf9X9KW07xIEJatC+NqQSvOHWNaEIsjCX9ImVpZ4/ht2rOpu8cqlGcSchQQyjQ2Dk7RnisD
9n548bHBrgNmn1lfqa9/F/Oqkr6LJrzbibePbNrmkEC9TzxBgcLxDqQtTfCKitWNNkw74F8XYs2n
QkIQHNFxC78EOd6XtMqldcp0yhokvZE2GTgjsHaHdlNGBrZxHEBx4IPwnGhzGDZmNjVBceRFHywI
hx77SPEqaprjh1TEjU8FyK4y5KsBeLZNJDwa8zW2PxPVJzRgXRDJ66oPjgZ1FITzUZraN9/sMZ2q
ZzYVrdRZiy4xxqFLlg8LQKrtjQxalQfh8mNEc41pi1GV/BMoXmTt5OC0itmVRGipJOZsZNtI+TDm
syp3Ab6JajosXJEfIWK1eJkc8BidTUPqZMWEXiEtc+MciwEIn0ljv9SO5kEUPvrcnWq2MpK9Flks
bVbfWIe9dR4aZ5p/ygVg9LBTH+om+4m+u526kR/dvp9Jq+Ye3vL5Z/PZ6Md6Tt4wR3M2KaboF/g7
4N/to7SKV2Si5VLfgEYtzGNwARqGkXZyjwLJ17fg9VxTjblxX84+PEXLZKJN7ClLfJEd7Wk6Dafx
KdyFII+Ax0fKrMlBmmoLadUfaN8f6BTXS/9mrbW3AH6P8csH7F17N/khXnALrwWaHzP3YAu6I1Bf
4AQsZNj0QP5g+wNW1sokdMddOm3SaY9uV2eS2aTMWBUjAzZgO+rjL00TRIZMH2vGCGi5tRBhiwYC
NXsg0SL/SsH2GTbfzEUDgb2bz+zPVKvGYMs0KsCZNSg5FXqdMbCz3o8lNjZyiQRt6cjmF70LhlTS
DA1IUccgtJwEMfLfboqhN0ADlqL+H/AFJjSiW9SKZix8UhgowKvuQzuD2/JkvHyQat6cxK+F4oOj
h6D0jAaenFIH0BA/MqIkFjr8Mt4g/6258zVrGxN2fhGVHUMu0DKIT6A70yAh4oClx6+OnWSB1btP
74/WME1hlhZdCroR/HD104MFMQgcaz6LWhBb35FbkCeOs2CMmYL5H03ntds4tkTRLyIgZvLVIqmc
LVvWCyG5bWYxx6+/63hwAWGmuy0rMJxTtWsH1DEmK6g43QWsJPD3eM77tGB/cIgjN8Oylg6yEkdE
/zeAb9dz4PgQahaDq36+7ImphiUBbxhWGvztPzy+w1sbUB9o/w6GyYFT7mK+Q1f/Jn/9jYo4Ghrv
9GTQAwBCQROjJ0QKBZU0RqzMh5kzOOBT/XcYOKloz5jiJDjykDcpc5dgSfSWMCEJ5wBXr564STE2
4pLlSsoAkgjXkdEMvGE/m2pvL+QqGN0xUQUmyJ18Qpk7R3kWJi44OiMlPPiA7/lpCf1ZlIZiAsVs
gdfka/NqAWn2L/FRwbZePBMIHN030FwoAgshaECYQChqojaec4agOyCnwvgO6qK42hpiKgB+ydAh
IEyCi+DEMi0FgvI3Lm7qCELtOGDYhUhvNbsORogIQIh74sJ3iE3jA+mxq3PaOneIFwb/3iNyQCbr
8m05iFPj8BH5K+/Hv/BK3Ey4eSu5o3NbyGJcRuvDDIWDwhEhbox/VDlwvH7nmlBwyOOBRkGfmbhS
56qQmQ3xU061yk8pH5lD4xbzN2GL4SaxPHCYfBZLJ/q7WTniXOqcRT4/1xk3DlMdriruRTE2TG8c
tZHintlW6qDU1+5QU5gVtHgWNAznHNtwx4roHwqBOUsDdzjjP+zd+K4J9Pd6XmlO1bkt5OvRwThP
Uh395b1M4m2dkvssxhTVZe3oLUr3jd0tmSRx/LjnwQtmFt7MCzEXlJZhgvJ091K8mGVTWo7t3ka4
pdMFLWoExTrCBicLPW4fPlgokuYB693mZssIwjHdXlapl+KyLHmavI7svYbAfraoX5tsdHkCCXOm
tfBZeC0K1MVLBxh24COB9BVfimAiCxZ57I4vrlvKXIc9nXKMilrMUR7YGyCaUQFLsf+FKgIiU7sM
G/EETqtVQpZM5bapE6F3EZe/V8+wQiV/AzyDOeTcx5KBOJrKfWkkfQiGDx8JV00IO6q1sCqvtOZ4
PED14jXhlECgUrhJmWCPggoPjQpJCDE9eeYwAB9/GXzyXEAulDYIprDqki4sdBBPmF6ismFWxH/J
Gv8H8WrUvmjN6jvdan4vT8K3xvwcr6TkQbMNj/4u/2UxC9Eds1YxbfpgNsq3yH7hQDHpDB6c1QsC
AMj+eEMgFwiZBDAmYcwUosMWKnyZA6niHO7FNLi1M/gsjw7lB34JmLK3yYoQAELPicLETwa3UoEF
ZoLxgPI0mIFizhkTCGs4JmjTHBVLzuIycBew2L0lgFgHAk0oaBmSAKcqpORydvw5QQqKCKBZV+ba
hIqEx7HiZoWH80Y5rvkvSHGIF7uEHyKH2I3CdWu5jLZMziwiV0guVDYsiKyugBSEAgg5I+3EfDYh
thDxSXazpvTiVHHCBk7VCSNos1nIMSbLCx/gQ170MXkxHg8EO7bs4IQAeAXKY/xylHJqLGbnLJSB
sL/Dq+CP3gZk2UIDYl2FIvCpPuEIwAiSWOZY47ipiJzhxgzmIs4AogaZs+m39UP3Oq1mPzAs+AIQ
c+nx0AAEd67eP/GACQnzj3LAq/LI7zr+2li752TM6VgmKYn7usDU/OMyz82n+YSogj75k88iCw48
VzwybcBa6L5QWP74HDxZ/oS2ADAT3Hm7XNDm4cYjvoJfnczDwx9PuIRDSv7QNYcUlBA8r/N9z9h7
rSw4Q+GhxLkJy6wTJtcLBCrQ2UvBFN1VhwIGfQZfHu+lK4ehuGRr87O/YsPkvr8O6ue08QV399h8
8n/QvPu0wZ5pCR+QuFjozmzXR6gRRNrDIIOEIYKFM6itPG2JKwE8mxKDLmFxVlySNbliOywNSJK1
PfyvhJfFBtOlZbQGg12Uu2FTIkxIoHUOn8NGgjtNO7kMfugoC9DyH94OtQBczvaHD2t+EoaDQVYh
qIX5yXzqy+qibpqL+HI6/sPi26SHdiEMqAiO45NP+LGlB1hCUKJxnIIWfZmewycH8s8lL7oH9/JK
eCBcc7ZNIaMA+aD9zX8YuMDcEewjlAbFIV8LdQFCqHOH+Gf2ITzhIE+v1O1sl0PcteHivg7iMIl3
gaR6IpJxGR4ET0qcppJvyU9wvopOcCnzP2a3ONfJnYvk2Yvvl/Pt0Df8l80cnbgmeGcA2kNxKO/h
d3eZVtN7cURb9CePwVnsj9gZoZPazNyI8Q9VxsfsUZ4VMMaz8sAzEd7eBC10FFIBFHclsxnlDavz
SXEgY0H6hxYaa2K5YKlRb9AtYCXSiygnCimf43ajADN2bFnQh4ZvVsvum8Wr+eavMmU4pYgs3BOL
b2gSPEvCreaP3wijksrduvMbZUXd+Jb8UpQxkG6+u+/kg1fn0dy6GyE2W9ZvWBtME9fMmuma1+M6
+4j25a+IURtu6Sokb1b1IsSV/iJ+jwisrLbxe7JP32EazoXqLMKdhGmfcKdk4sd/iQGG1pX+Y0lk
LbW/BSEKJRNztl9M/PTUQ1ApMiwoWtlfgI9YMVky2A4UR8scjT2CxckQSyQPFk0Ia7H6ZoFRAJVE
ThHhig6ByZlIOFeEkJR1ltiyfkK3QN74vJGpQfHzchITc3Sx/qUUlU/7k4WHTEgRNyELM0Tc7csB
QJsCSRha0p1DS9SBdCEJwMTBFqzBPpoGf/HC3CdckA8AW1GunZGJjIFtPOiYWOMVopr+/hgh/aTc
gQCAkgrxCN+swpOUWKE5J3f6hv9FrczZEMxh9r4ChSjAqQOtlT/wLEiqlPAsraBq7GzZGS7X7MEe
grIXripmn07/59CIDQophqQVMtxhxUpahx4TpipEPunZ7zlihGjn7KQvd4TmZnGQNFV34d/NKA5F
3UBpFPmfVfYo6hQ7+4nJdv7d2ObCH9p5YGr/ZCX78SN/N47dOpmFpzzrN3mZL9M03JV5QmAQDBUT
sYUyLHI5wgTQe1Wa57eEE3TVh8kJnVX9Sc6rR4JrRB9cItBnXYExGBWEtMKvLjPKupG+sp/xybqk
/w7GVZKl5M3WC7V97QoNC7i4OUqSggba8l4t4qIXZgl8xlwz3mOMqCirETBAH3imagKFHbIhNUkF
bU2dacB2y2hcmhqu89CBF92zqFDeM66ytLPUYm8VXsl0KkPmyundH7zcXmX9AkpABVdgJDWMmdTN
6t4VKVz7I+AHsCzMouG7lX7yaQHyjMHLJEI5bmmH6U8b4ThD+0fBYKjM+hSN6BV5KQ6SZuUMjGce
pDsmSBtpkFc+GUBqjst8mOK+NM803GDi8dZIylfEUDKagq+JDy5DidR7JwlyEnESJ7W/JhqJipNA
0DHgfbpQ8TvnsHpCxZ0U8lHRcammwknPZlRujEA7qrW5C9P4OAIJFvnsrMjG2QAKDXCrqe25Zkmb
nvA42XoMTKLHXj+kyPKlftpkWPUmjBKKXr12anhKs4IrmB7BjP11qv/E33BeQF0FmVQQTQH/cLXF
eInqhrsDFz501NwNooDiTi5EjUC1Wd8FbxAXyT/iNaRK8wkRhWWX1fgHQRMsBNwP2fq5m2kc8B+C
pvIjhDiwdGBVy8/6B3WGkIqhNORVElEgsLUTpcntAZmFjZvSg2fjhwtnG6q8BoVAF56luvlWPNGw
wk1E2ZR++1RcYMNvpvJGtcyli1eSyRhchDrN0WNlZyodVimIcyzjY4ljCGFHbheSZ03iMufb+ZOW
BsxJ1bkaOqYK/1Is7SxzI4oO63f8QDRKKclOwDbA9qB9cBRmP/KfwBHZAU1bLnSF0zPFiEN3qFZg
5NrPEbFHf2/+cYtw5JRHdyQNEvNQ/Dxhn5eYfGL0Sx8tSiz2Z5z9qJxYCNjGKIw4yBwb/UnRJHY6
NgyOFG5vwiqYI31Gw4ca5S6J2oyKKLmXP7wYVcwVzPeAPuEsI6Sr992xXCcbmC+YbqqfVFcDj+f0
We+6C9kCCKCCE+qj99cnip6IKoUk2p11rDbxk+ykr/4IePwntuQpf8oi6yhzEqDdmTydBQndI2UP
XqCQ5EErRK1HqUZJAOsgueLnCkjw4yMdgn6QXcXpxeVFxNG3V5Rbn5QNVEQ8+H2m9fBbJVNcJvwZ
oSavBN0VtykN1dcnbI7iM/20/s2++LBh83Yev4x/uqiuEvGmwfDnToqfHz05u8efdypBWE8OOXUh
nwlKf6QJIRmvxwTT/+Kf+S1+d3hSpTF/wnqMuQKE8NdTaC0Rv/CV+GLBnRz1gDpEftrP8jTuiy8c
1n7w/v2TdHFWxHo+8LxSaGzYsuynuFGeVKycSH7Iseet+BCUidFP9sOh4C+cjr/tQJxf85N0p115
wpT2FF6ya/fkHRl8xHy67gnXV3xEuB/ULxQayNy4WLiv+h9uQFqF8Ud98lYtvZOC2Ei59mfrYX3U
5+Kr+UezQsHTHNuzGsELf8OI5hNxUXHIlhQ/lLPr8mdARMUr11S32Zrl4cplc6UUfapokImmgmB3
kdDBFp+qEJJJZ44bBvvcqBc+6ICIMzghasM9mRsep2kuh5uGbK7fd+/Vkd6SNF/462faDEjuq5yi
tkCzFV64Hji6pBqXOxV/CCxI90Rnb9V3IBzQPxsS1j36hWALQgDKBVik7Qwaw+nbv8MOtE76Tcgp
LEqsb8Y+NuUA/5o6OXt07UK5VVMMAEhHc6rKgZfN7m6NYkWgCELpg9gcbntxpBjh5q5FV/T6ojhC
3oCvLOxz9nAIzRzP+syPX/9YSNjpaToR0kC8pQiE2Nf/QuVmpaypeKf36h9KQJ7M3Y+y/mH8MoH7
rR/ab/FO39U/6D3ZzdKj9I0HB58FPjk1w696Y8r7ThH2xdniTbuLUByxhHKSjA9U9GQQvsk3yEhX
0NNz9zU7S5EwWgLUYgwqX6w7pSP6ED5T8CCW8cbLxsiwoCqzdFlz3tT45U3/lPJAj+Nv/0skJrQI
uBbJI3pwtCh6OFrSt4kcl5U2uNdXlTKMVSk6DRvja0DQSwcMZxtIqQfJfOO/OrqM898NwyXaPVEm
I9kTv1hf5SWmi5t6hx4H4TAOMF8ddrosgtznXD10ztzbIB2f/rvx/kJvwS3YsQosSTzuWH6Yfz1e
G2NlbZk+bOQ9SxH30g/mvhwjLp2rjIIqvaif4tIpzygmPpDvI/9lV2AcEhK/gAuEYNob8OyNX3Y6
X8j+Eer9K8/WR8XVH62HDeNHlCFc3eabcQxEM4UkEprUmVytz3ZX04BNy/SAkxOq5+TExbrpd2RX
4VBCq4CqiQPH5Uc7nv9yCnpROyImQHPF3JMjzLit/JC/0fDwU9guPAEgmNISzVXwmy97IMCvClIT
iGEPpmszYBW03X4mWMozDj/NDWs9je+1f6bX35rVid4LI4E/9A6hGzGrQNsBuylCdUALfn8SADCG
NcyWRSfCnQE+VKiCgA5Ew0f+z1l9apnwAd60lnAX4YHoDLjUYG6HgztrmIPBAk7r/AJUYNQQ4D8A
9zykZm7dgWT+I7UDIL1Qm9nihxTLwqmLy6l3wG5egPmifgW0Zyli44B8iV0NyCvTAwjK5/Y58uEp
Bn+kL/9M7TKCNmNdARx47089RCbRZwE3cbeKwuTPoAFERhUVOHc9/RcQb4jzl+oAJ7/0eY5yWsD8
vY17mTMAZ3PzQaGD/A3Mzdr7VP+xrnS37IMXzR72d4rLB8XO6wvvoAc7vUA2KJEmdgEwYTR1QqL3
4LYWlhVcV0S95kIa81+BlGPW379ZD+3BgvdgCQAzEurR+kwN4H9oDA9F18l/7dAFzEn/iWrrkVFa
cb3SrOL9smoOKjaLXHv/PdgQuWlEc80mT5cMCAytTVhWg2aR4iR2KB6s3LTlbH2UTZQC/IEHxQQI
CZgNDieAL8kdamST/oSRbrLRnvBJYccVRsE+vtZC7zE9LTArSxRhL2muPgm+o0WBSwN8xQLAiJS/
sqfNNAEGKTQzwxv3Ne8g0goAoAPmuw7xAmxItD2W7oDuQfekEOTf7dLtEb+DlnEgMWnGNYflAKIZ
AQcJ7zKfDTh8zClMFRCGh/GozxwalmiOd3Gc3q0P62cSk2NRNqFqFbs+X0vYbUMqO8zYkfHIYt2k
CuV9eQjFGuatIPpQnER5xa+z/akWfGyhXAPWK19OCIhBUYfJPM7xR1TsO2nXQ9r4Vb5H+w1eHKNn
xnINXSUuI6Gj629fJSu7MLjxbC59wEeGWDdjW5EWwJqEKxClBbDJhAsuOUig3ESUcVsyUgQi4aal
TAbDssQXYfubnvSClDoUKDyLesXOHcompktcUGy41GToVuCr/TlF/FVVgIwUOe0PgnKF16bEoei2
0AkJleN/RfMsdqjMuEgMlavegXNqjw7GjzncM9Mj4CXAxJHhjrYg2NZvl0G3zMllpqe2HQBMym5i
mhGEw7FGKI5UMq4WKYEt1YLkH64GTltIMUMtlnk9JXRIigCUZeDKufKoT8DTsx8EasJbkTgDzGis
N4PyC0P7H5EcT+//hz/SfXcoW3SX9hvcltW6UliqJwpYUUL99QIcKXHsGIJTBAdzvjQkamFDwWer
ON7G3GjI1BTFETdLf5WeI7U3Ozgt9AD++1XuxYb818twPYUC5iB+BXiDDoE1DXxaaLtUMY5B64r+
FY4n+DmmlQUhwEztvpsbMRbBZ0nhmyNQ5YwLmSxjM7gITHNAd16By0yH6HmdWGQsZw3cwBxS93hY
NrxdYvY45B4+YswK9JmnzVxmF8wfeTJDA7NyDSzVARNgBYOlZCL7j3UjYJ/Q8ERC4gXZnHREUQ0A
10KLZnOLiP4wnRmh6ThaIS2yBSyv/AFYABk8cMTg8NIfQXHwM+cO2g2gA2Rj0ZvSBvESs6WOO5gF
f1nIQY2fAu4bQYUphsROjenqy6kit4kgWTpgJyVewNAfZnPjESCMa8R9X+pOTWJ7ABnfkzvPh4RL
7DoX4jAPcPso4dPjSdE6+OKpspAnYsvwpyqVnhRYfBmwGOMPhh9CNxjEF6NGoReDxcplQTB9Jc4m
5xAsfnoHWEm/OS4IBKk0+Vt35E7mWeAnEAfE5v9/lIl7u/rC17YF4ANgobUF1ueaJVOO+3+8V1/G
QBnucGQHyJUnlSqYS0iY71PVsqoigz+xlNKtUsLbrH7c2M2c4hljVotFhgvAZNYn9IgmThTqk2If
tPmv3B+eZLBxPf5Q3kN0uIsi8nVUPnDp+c0f4PX6G15anG+GJGnqES6LsvC1BUpi501Dly2ZbU5C
MgJkxa7H6ILarharFSsn6ydtMLcD3hes/TxggyNqJhQiwBCW8cIFEhZnIcRK3xLLDuiTyigCF3lE
SKy+3FWWCINhvaRhZ0mk7ISuBQDIkEbmbngtVPhMI7bPYlg8fGOnHtcuOnDomdQBaBg5TRgrovUH
Q6A9LhE5a4vpMJ79H0a4Z/kA4fFUfiRnAn9Ic7vhuoAEWIh/jXWyNxb6t3RJtwaecYFXLOyVuSLV
eU9MHL8YcYh4zrpaja50iM7+ybxhnPVgjqTfhIIYah1K4uJY74dVdyjX5YlhzJUNoD29jj4wJ285
Ug1S9s4+2n1zVLf5WqWIS9ZEJPJLule8J0sbf44XLjhEeiyjZbsQf8f0BHuaiLQF/0t4IQjgOV93
Bw0su/14vVsnKgYA2EW1Uj3hGMOOz3kdH7wX9HWEpfBBeFCFgqMynMNNqncRvjOFga0lyY5OLnAI
zWAO/xYhKU5r+DlV2ZwTwIP10LQh9gvMojfEWIvVgFfllcAYqSjl1HvVy+DlwhJp/6ZAFT5svgsl
cKiWr9HLBBgyZ+YYpx5KqCE4R0O/tpLXXKvHk5Jgw6loS7lhDR1WgW1i2BhTJvUEyDdru7d3NjOl
omAmzCSEkHtymb1qjJck0Tkv3fCiqXYlMkDtmbIF2JLr4NjTiqiG4spMuFppY+GHbLbVplPtbdjW
66RpYWP1G9nO3/W02Jj5xhgH3m/wNKCwAfmDrSNMLlN3mNSjway3hpA/EdNXBBd55hkGxgZA8FUI
eDhaYGwSyOIye9G3y8XC9M/aQPoYH7bqNj7OqdaULnv7M7b/var6IEsM7xQ4mlXwPctguoe1TOnZ
QBXWCywIoHlrqY6FnYm2bwCHVkvdC5i4jSUz+SgmhXycXaRYu79WcoJrss0d6cOMxXyQIjamxUuo
MG17QdRnvk/kFcC3vE1bEuuPpkHXvJhJrmVfRv9S99fe38vNGqMDY8BCHi7vfNLdfjwMeOKQUWSc
VTxRpM+Wu72rVjXCAZ8EhXVhPwMCQUGz6reqWCKLi5L9LPxnytcKQG+E2dbZX7X6GStXnfuQqknC
8fgMgzAThq/vMeHDHcR8229pdq8+8wJp0WOxL9Ljvl7JVbjpR+6QvRv6Phm+Go1JXXfwlZ2ghdHf
pSb53Y5gO9vat5ayTGotwoGVn62xF0WNYRMNBiPF8CZtN+XQa13TWCCiUGRKGgQv7fA+i48NTtgv
irnZ66HW4Zs1Y6Wsv6rwUOdXjT1O6sDXWGgtMuSk+4v2Xtq2Kia5l1o+ZuMlRDBmHyP/X6J+D8M5
tS5m9ktKHxFYX631GzCGYiQYMxJDm/gqRQ59SKWq9J9+vivbZTveULCk+soyj8P44dN6xD5rcYGy
GZwhkX6CGKiKZbaIvgx10xkf6LXaal/qJ3ZDW3laASwXOsnmUJcPQb7rbIlODVVggu04CisFUT/3
RDvdCgmmRsEfCZpNVbzbaLt9haqEb+thSV23h7Z48Okxc4WbXl6L9rOInq8OOXV7yZuP2eRSZ2El
hZH3d/qO6BIzRvXCbh9Z8+7b34Ur6TL7JUYSIBMXWcJLWcOxs/xoVgCYne4G5/KBIpF1Hdc3Eh4G
knLYOU5sx+zORjBn31c1ksREoWQzNMdHhVEPu4OjEHI4gyfh+LoHT4Gln76wHV2hjR+8YfBiFjOW
tMHr+s0Ej3/yiN8idrUmH3O2HIaNkqxJXUQhw4y6RYNFcuiKTU4UWLSeNpUfunpNXowvVyyPjFoY
ebXroV51Gjuki5eEyy4L25J0PeLSUUnIkdOquMA7UTEXJRHSnXyrxAs2Oo9EGalyMHcx1kR0Es02
fhTanA4DW5HB4WPoo2c3hD8uaFGL4cJ8jvDMdPRIN0g1l4Iug1oNemivaXBN3wsbAmi9fFzqDFvk
RZNsW75ItlAMx9A2PflV2uLVHHJ1hWlypThKcGsl0L5x9Ei47ZqFyfS9OBHYDHcwKI4FcBdSCYnT
WWnYlu1MXPOUD7CAYiBTcyFfiI4v/aMZop48KOUzqc/cd7ipN+YqeC3HZsO1xmQH1ptmb4zZOi6x
tb83njwQ8FzdxJbCREXZpuqHrblPadwQkiLaMnRg2By7WbUv0q1ZHAyGpIs42IOz+ZdsbyjrMl0y
voqqfRh7sNEjw4nENcGiQBp8rq2pn3y3UY64RY+TC+Teg0HGIRbtywnN6TYNH0lOvuPCTrZT5GCi
bEuEXn7s7PpGJKuubl/aVrrp1lL5kNjoQjdtF7tbSAcBi2w2B25tHQNKF2XaPFI84oUaw607clLp
bbDT81TbAytF+FzcqtlFeeFG74XTNj2E9qmrPl/lWkn3pbrgfRNlDQmU6Z+opctjk3pAHiCBZXNW
VLAkT3Gfo+GlKFeLA91H2Lh24hml14RHy9/G9nVA0FAvJWlnlu9xgF5tTaQcS/S4MExI4ueqvFXs
W3DRgFc0UlHKC/X8VC/5Nhg7p+npDR5MQYj4YVbfEWA02XsWrtJ6B3IwQEGvj7J81jWg403X7ift
MH5JuVsnm/T7AO6gSw7P1asTXwhOepwc+Be2Jc1yDsZwpRyjWxkxfKyXJJGsaJnKHdT/qjnJnZB0
kpGBOT0k6i0UFBgmRG5S1msGkxLXawf8WZeVttRyj+LQ7LxSIwLSk7QD0ZPtOB1fMc6SzW9cLuRx
yxUxTusZ8B2qQbccdjnzM4RKK3YmzRQsJK7syn+w3hcw4zdP2WnLTYJsJbaW0OXjVQSsFegQYd2S
itqsF6F+hCrOakK3Eh9hIGkn3euTlcYumV1IamFPDGCgTMqnFd8MDCb6GdjwbgqP+E+zy94T0GNq
ouVYnN+DbMVFStNQa++KeZOxpKI8fZ2k1w4yuIZ8rdzqsde9TjW7EZ+AHItOQYG0T6134YBH32tt
89nGaL46vOD99+a1g9IySHNzRBd64sBgwpdc0U2QsI4ueQyXVS4iVBlYzuy5oV8Oz5gkleCAyXUy
LUzIr9Na4UbKLXSIiL1+6ojVLT1grj92524batvOcJ8gwtiPWjsVa8AradxsMsUXKx5XHtQyR1EO
kCzJqOrV+xDv+zcj4vY7pzmskksuuzUWIExBo2Wq42woc8ssReZUs/YLws2Lj6i/muXOAqRWiTUh
PFQd1vOg4HWvrCM5oHrqjGviG9Jh0VcXGTZ365RPwY0sXMlc3XoZ2bCjffAOBK3UJysWUCDmFV5L
BUZ10ucbWT7qsyOR9fZwAfGkRqBXhpBn2I79nie3Qr2Y6r4wP/gqPmZ/OhOJxzRs+Jh5e6bYTWuH
NlVKtixghMogWwxmK03jQ8OYtvc+dpba2b4Mypa/9ebNJ5aQMhrzoAbrGgb+FvXFC6H45q5Wp3oP
rN+tlI82u9yxlZqRkNVfQng01baz//kTsF//XeBwO3t/BQ9d+UjMG0btb20HwPeCNMcQs2DlwxN9
D+lLWovq29jUupd/wCpX4tUk7fgMcPTPQBrELNj5V1PtANtJFrdM5rMQ105DvuIaTJtT0aEdufnD
XCxl/rYJtjMEdPDAyo3yyFBuvj4TAyHNmwxDsRkg7B/b4L3O1hUCNIwpAlLQ089JzOnzH10BAPMP
ZbyaAa6U8vvQLBrzGgYPI15acNAldCbEM3tNAjbMwCNliDL8vOjfZ/1Xk92og5TNMH6r/HGOKXyC
NIS5EnJVCyflUza+9wZCaPTKe2QwlX4Y+11WXQOGO3ydyl8x3Gnc9DhZyzR6UB4ia6FDj+SldNNm
yxBr01x/Z/oZuZgMoSCoPTa8tHGt8qOHkRCzEuu/cbsEj6GuV6vdMF3ucc13fbmJ+j5pDM+wDS12
CldSq3tK+VFnP2V9NuwjuVgzZaX4W4mN7bUtQ09B0YjvK6bIykE4UPTYL1xe9WrKPOQ8SbTUO6ry
w9QtyGsgWN7Mdgrcmd7l5lUT3BPTQ+N/s3zwiYr0wFkCZmOqrbcwNcWamQZ7+KeTy0+4eycHnQfY
E9/Cal2sXjsGddLHBHBerZAX8y3Albo5lAKlJQ3htwgLN06wry4XSbwfygvJBkX0HiAgFegDazQU
mII45W5PV17I5wKTW7S0Vf53ZuR8Vd4BMa1kMUOLVG6AO0CzpNneKvZau9VUz1xqoBc+7lLWVsN7
S7uY+OhJzvtUoIFyYuwjsGfzbuHwqQZu1Gxlf5fq53AhUcGPyDTWJU1te87TpWwtg+HRDZtEOmoL
bu2X/qMmV1y7+GNI9fXGVGl2wLKBYiI+qJOzIr+AukH4sgLmcLfhD0T5CoOK1YHlhsb2H0+zvuzx
HOJcbMM63ZjxSXJR8OrJqbW2/XRjgyLtSSm2xINUMkjExhiw9iF06vIyXO1Dh+LvZsMq1leyv6rg
2xkHPRdGA0PkMe21vdS8x8pTRhkE1ttU1I7AounhXAdLlFcKkTd4PeAsPS3K4Rll+8o/2TAmKPkR
rwH4NgvLdqT+1BXXPPIA9OSL1jljtOoHN/WXTb82W7drd8OXVSNGPpbJzpQWQSR6NGJNoO90qmM8
UE1RoQz6tTN31b8SLDdPiZ0hfvtbk8DNX6ukPfiMjAb9UM3OpGcnhOBhWGZ4+PgPeCFW9HUrEb/e
uS8cbwlni/6RNKH1bqOtcPgmr0IE4biD9aVQNc9ArESaBzSE3iJrw0nWvBzX0+xaTsxe8H9Y1lcQ
fPbswl9NZJYUW4JH8EEa3AI4NTrntXdvMs9oHRBr4Og4EPQ0mqJ4ryIV9J2YcPAwWjT+QnZgrSBG
MM6IWxHD+JOL8qwRcIgCH/gtc+PSUa6m7kZnGBjFSgeqGqt/crplKLxQsr3CAPRpjahgn017jLRP
k5T1fGkoxDmvyv5MABg0G+5TjkvQ7wZjZzBEZr7x1NH+TmwAgvhcPsbHBPXHcGVh+KdgPGB6+YsQ
9n8hAbEKTgFHZOQl0HbzO8b7NkBcoVJgIG8mUn3hS3Tl5yAVAw4mHbNsb2tLigRmJYmxL2xo4Ac0
jz69RbKfslvifzQ21IHPiSDJ/r268KsUsWyr1M7rYhthYVdh8d5sCXQBpPLX/rpbAa6B3BaeyGN7
SyE+YqFMiCf5UQd7D5Vzh7vdDqhk88pudDLvaCdf2da8EQpFSWov4Sz39ZaY+iyB8HrkdjRGV1HW
arCI7NQJodfXPmXnizkj/AkDCk8CrSy9k9lD+xeki4ouAkbjZ+i/y9JGx3Fb3+XahUpbR+02Oawz
7SjKJzpBM/ZmbJFX0MSIaUdy11GQ5Pnz5WVAhLTMswBXpyUKTNaZPCR2atHiKjWb98TFWNRqQcyI
WXmPYKlZ86lkmk7XpcK6FCA+kmoyYdJnx7U0Mai8x15hHLR8objM1v2cTptVLcObDdCRWIjBWvYv
9zVuZtqX7T+Vx4zxoV6f4vgRZlv2G5KV1ObEitKokECSlZX5b69VZT9lHRRZOspMvoihki7U4ljv
nL0yOOg4WtknDkZmbxGUBva2lm9Ucz32NO3GB/lg1PDnsRzXn9gVUEXa5k8M7hrmJ396z/LPSD/h
i1dR8Hy/Yk//5K4xZkSRiBg1NvDqk2q/7sTIVnj2g4nJ9UWNPZYzqnOGqQxWJ4YPMpChTOuxCf2V
zdyob2ib8X1blrBdyIIlJyD/STqW6qs6XmzrKlsLQqwF7TRbZPK6qm9IDDDGoD4Dxn6R5s1oYjmG
a4r1Z91BXV2X+aaIzsprIRo49BMOJQAVCKeIZQutQqSuu3InBQ+/fkrNLUPLlE13O8ZIt5i3WENH
9zx1pkMRoAJcwH4Ei6A8KilGqa+Ctx8UCnCCVPbgbmmY25JwmGJdaMsYr71ozWAvJoCU3lpm/rzV
RTIWycEO8UB1umiQvEpzZo1psUy1ZZqvgvKKVQS21/3rMXarBA1ALChHde8GqsVy9a7ImFB8mwxH
1Yc1ISBJkNHe7PZXVa4JGIuCwVHnA3Rfs7Ggrn4CgsnagkWQnZUsdFR62CVluRtsWLi6BgOgpSSA
h5UUey2ZU4ODrgKe2IsqrvzmD4O0wxuJxj9kj8snbJxWSNCZVyhoF6VdIIuX6LoFOvom3eq6S/oF
PH3hwzFcw3bd2Su5cXnRWYq7B83O0lcoVDyui9w4zgY2FcoELCL2LCxZf6qqjS5fVfNkokbIzzHD
D8Nngh+959I3IU59/BGonlJ4xDYHKzaQlPAy+gdoRUb4j8PA/jNTvYFxqokIpAmeaeTMrvQl8/FK
FUFzk+Vb0nBbaMIcI226kSJdqMuZ6XbVYqWgTU6OSbK3EeElSOrC0tOFpEJnwRDF8Rn1bN25Vnom
3I8bIKOkbpY6KC3Q1FKfsZe5/YcyHyRkiB6am/QHDRW3rjwe6d0sML80cAsAEny3HKIsZeD5aMeA
0FxGr+8m26r6NSZLozr28s5Ut5aCC9eRAZY6bopmGdYn5p5MP41+Ibm0Z/m60lY0t/J0YQTEFkSV
PNhXuVvo3iFk7LbOKVUpcjaILYfhg900tji8IirvFpeiqwFcyswNHszygbEWwg578piCtcrGKK+Q
MOWYhmCk/hEDwAfgh66vKomDu31hr56twRhgQCjHzrzbypVRUFBsKRJZVOL+FwigT10q/VHeSQcr
xJ3dXIIpZBjyd1hStniyFWQ19upaDx7VSJqsE0EErsCnMJvHoOiUVRhFwbvSaYkYeI1YkTmAfBKs
pmaBvOqt0L9pxJLyw2xvksziwuZbnTpq0luK5F59H0tIfTPRDwJsMbsMt9nbklRjCQ5stZGjjYbg
MJDXurKNoeWU005m38hm1wkbTX9D9ubP9D1rxZmqQdkGwCvll11PcDmhSUjquZOhzrSPgtodLECv
15GCbWHOa72OOWqLEaD4qI5etMces56tfNKW/WtqXzv/YLOR46h9D+SlDVg1Ku8qWTnTEoomZ8eg
sGFb+h9L57WcOrZF0S9SlXJ4RZGcwfaLymBbASUEQkJff8c+fatPdx/bmKCw91pzzbBSaau+375J
GASeKYnlOTkDreJXMae1ckhNSrQ9Zn+jdpaRQ0g/j+LjbR+MT6bDdthpIbOvqlyy4DpX2Fc1LEsd
RkSdHxq0D+9uU2qiyEN1qQyBRqAfe3qH95bZfz+lpaofHkoEIiqiBRgHIUrDFggnAV3uEPrhZcWg
VXhfZMfsuQMH05xpghAiXj7v61vtwz9iLuQ8IrlUYSp846gRt4h9D2P63bNxCR8IXfkcrWPeLB3z
aFhH+bmT7OObV3rCOEnhDOXq34BoRPvLxFbH92TuBPbdp32UhgCT0tYi5RpTpWXdEyWM/q7Qy+2j
ygkFjEOjukMBWMja9OmcdPW7Tf8MkUhB8OBQXIb2qxXR2UVYIrUu2gYxmznFF2T1cPbZGz2p+pPg
yXQ3m4Utf95vf2mDW8tQriux0Y/cIepzOtzKk2wQDeNgclQwQQaKhwVUSJUv87R3/L1uMCITs9kq
OfaBzuwjwZNYv5qv4/0BmNWmZJ0S+5qkovlC9O4w6JVp47hv7FMZfxT276uRoYAzLaTqVY29lkJ3
4qLUnpgBa8snLYzSGqGjV1TR709+03vBtL2VmXeDpK8ZfyqMpDcsszKPkhiHheh+32ftua8LV8Wq
r7HwTjJ+aqL4JLwLbjm7Fh+EGDqKTCbL6fzNNdhBSpKeoW6957COm7fFfOzXyFY1xIsbg5aOAIOO
RsGgFnkEyhgaz3Vm4GFEAPcNdeLTwKWWyF5GZ0ByIGXGWXbo10ozsByL7tNa3/RUgS6vrWJUD5kz
71obbdkr9hh+9vCnqPtk67Mdgma4QwevI1C2addBsIhBPXFQeODgddMb4XFCayYfsjr/lKrAao6v
ekv8bNJDEsFD8w3HjcxyxeZySBkXs789SK8xyEcbTBTVLxgFhQQYyg2LLDehCQF1TP3qbmAzloSV
U26HscLsLdCljQXlU9hKaBCNGNRbCVtiru6fBiSAJCb3z/It0eLzBu9Ey4196o8pY2JIY7chcqCD
vCGBdTHT/O7upSgReyDWvO88Nb0t8r4+34mKKeGlPJXZC0LFWNAY6t2+My3XwpEkFtyKlqj6SkJB
n0h7rKVMLImfgJym00GcQLATG8WXRichFdxhtjReB37aYPyUoPBN8tu1tarTTVI2yYiqKC4uLTT/
SpeoY9pdbw3HrNOmVZFs0OwOUrGX9XEvD6+lMtJ5Pl9TJ7vkEoui1KXftYGop4BHNKpNaJjPfaLN
uvH+N1rc9uM9/VTwDpyUarqpd2ltHDUDPJkF6tbtiqpa1akjWMBc5+PAnkpXRHFXjE7wzmB6Z0DX
nT19mKSgtQ5jhhbp332ntfoqr2nK+23VOfMhVxbmHfm/XBE9j3HEO/nIx2SZ3K2FiY/DWxp2I3bu
nVOHFku+kb+ClHdaVzrMD9nX49e+k+RNcbhV8t5Q4rOuvmZD+treH8qXkZRXjmc9jEvmoYO2SOP0
u2qqjfOudsNLWTV9vmpwyDFhEVZoYJ1btxzLgtI5dq0WJ5e6mWqWc+qHYtlq/fRpxzRlt0OuFaf8
jdQbTmQsP5gFoMHNspX+6tGzdquX3Syttvbed0wecYSr41n9xHStA/PPk73+RqOP7FMuLG7tV6ib
T+i/xEx2qXZpddGVQYOo+3r6YHSlyUWAESErzvN+m7LSfSV6eTXVemG/6p2hLdNbvK4V40+zcX9T
JGIckjYyKAjihrf2NiOLaFrdYXahoZSU1VU+WLus1LfVXdnXRRvUaUSxHzxtNcwfcuSkWD0OvW8P
+u/4xnhxKKZNjc7F7vcYZpxNM//TLlJvBhVwzq0q9+Nb2xGYvlMU8PPuti4flW/m8LxyIxir9tvp
23Usgd3c6vDGwC2hdsUjsRdmaUyzFSIh1NscByIa82HlMJY1dDFd7iLlTUbfSJ5XxUhMqqZVZoev
W+4Ly7S2v8EboDzIOz+Te9poyDz6OxKPbYoEVEAvh9Moa8em0BcN1DcL18BqgFKgOJRSSYCBWTDC
KdEeRggwlKvZxjZuS1UGNL3RIjaPTdl101uVTIvuXNzSRf42uegthmqG6uXUkrGdTKuymGbZ1khe
QLY1ceLj+KEmGVAS+nNPw0kCW3tCYwkorj3EI7rlE+CHjwpMNNhNuebD+tHSuVPi1STIR4JPRQPA
2Ay4o4SO5fEdm/HcywU/ZKKKmQmbRxM4nAxXHVxywfmLBaWpnnK0XpILgEeiK6wo00E6FxINy+fF
zptjJQbqcsA9nuBTfUw/nrjCCf2Ng997FrWbFxGHBHwd7Nnj9DjJf/kGzg++OjEW+YJawlAd0rwT
9L/GwlhYcyAUBnl7I7rPXpvhp4z+yT3IpOGhAFnJ5L2i0Kc0HdvOokDhAw5O9vTiL4hyLuydGcCO
+/B7l3XfZQ64Fl+Lr8TXOGa4fIpl7748Vkz36WGU4SH2duGyTBisuiASgbmy+dqJeleKnAhzKb7f
erhc81vtwoLJ1CzeLpiaxzIaaR/i+5fBQ1PtQYImGomROE8usp2MgBGl+l0d8o1xFUz6DzhsiMrf
f6jI4abHX4wD4MYxJobpy/Zg4LFRTOq/57URPhuC2Aynmp4YcjWzaf6gyVM+hDCP220CjYlOG7Ic
PzBxLUW8SeUHUQeGUP4DlonOyYSdT8fQn5Jd/Q0BCpIxTl0L3o1BRItxtdbSmtQGbKzh8lQL8H+e
AT70X7Z7rLiS+90dkhnk3tcP42gZ3lF76L+HA9DP4+u9qrcyqSHOud7SBL82rymPtAU1SYgB4KVX
P8QA0hwdXmtIEZxUQoRee6gTl+YHJ0WE8/+FVF5HePsnQqjIufyLwzgUJKdviI5WUEbdiiE+hDdD
cCqZR9jf961+fG74pMAjvBg8EYrDgxHcduUOPGjlBPEsi4aFEbwWQQyd6bXoTr1vzgDbfc1rAg3t
8XiGU5x76IMjREZLdC8htcO8W8qoRf6TgEGeg0gHbVAolCDbOvP0wyLDhqKU2QTVi9Ajy8ebb8y7
I3w4/hiXzvDaNQvRvkGKpCEDFllM8HGEqvdMQAGpK9pC99+rite2p+Cb5REoBdJvvS1JfNy+j3BL
odLSeei/4sHtpvrJCMsTVQcUF+ITODIi3RDKKQ6+ZJaSe8FPBhHs9Q15gzYRcRfMqniGchMiObLO
P/pnGJF0T1w+a64hYGwMt1jkr+ht1dTNTHFFvT74ytrP7S/wCfjv2jr+Uq7KB+5vgvDPpHirrKkv
oJgPijAkgTOKMTf3o8GZ2XXzbi7j3N8Lrj7fL3pX+cfbxxIDDv/wGX/Lj29+0zzaA/R55Yf/sdIN
hG78o883138/gYPKEzfXEQofAzlCVoA/vvTG5c5ortq+cgQvnjHc7U+aq0dtQfezKUgxan/MEyuF
oBKZgnNWiGujW1E1xkJAQSYrUjguvOGfeA4xIAe1PqnEx/zdv6Gg0XegteMxkGhRBSOyYIxDoi+K
Gh4M7Y1jKZ5HR8Ungj8RYMvfvODzZzxANJUu9BuCVY42Yc9lAsILlf3KFAutuLF4bl7olW5z3Rfh
O1D7yLMTISWvNYomfvbkK+6rpfmbEKeknyCJMxZiEe3IFRmnDWQ/8kYIgximCHd23Q6aaQuvvxGa
vOaHt8Rw8IfT36khbCH+LwLd+FN86oPXbVmoebHNY8fbfjIE5/5OPxgUL50zbHLclv8lo6i/w56V
GDHiSV6y8oK9GTCcB+SEgsVuMMKlcIcc0HFnj9P2h9C9T/FP/1VGj5X1UW0gkdl/vK6IlSp3HDkR
x/jdbHg2FQVXt8Lig7P0nUGX+oQFj+qRm63ARgU0INOLUM4xRO/SmfLMaWHmaY8DYo1RVq4u84xt
HBtOJkKGDQp9N3a6zojDKf1Mv6ExLRkbK4Fxkzyo1Zheh2VCw25hPNxQ9fMrklrOGzpzY3hPHTAo
Ryg77Mc0bWPCN4UtDjitlawfeOs81dZ/1dZ27OSZMSqkU9uzZ6IGjZbwTlAreBYzYaOfN/GX/s/v
q16peboZwYlrBf0dCQ1DAqA6UCr0qjuShvuYSc4uLwbXMv3KDgsLPTDWo8ObNTuOGcc+56r+iEa9
C556wtCoCy0SYg37s5Lvi4fVT/XSQr3cTtsnsxtOnEC5k2YHMV9j8Nq9w6xXjn2pTVOlOw2Sc37g
D9hogqZXLxoCNCxpcPOndqTG/tDG1/meDaci1nF8M9fPhFmzdS7G1wYjsWOm9rQZj8cCtWIqV0FS
XlI8wFPcIguIl3mEESHmxSUSN7xIng5WY3jfoWEV1mVFLdYao416nY0IrscNQkV8kAAAnVeKJH7j
OEvA2tR4b8E8sezNQW2TpfKMnhlTMebithbV3aHE/sw203lqoFLGxHPUhkV/u20tM5UxkGKrS7el
/XHvbic960MACxxH0qE7PorH1TRTrzOlyOKE44q7eM4encXcjuP0AmxO70fbtPaW2e8fuoXEeVkW
WtgOr2nxvJ3tN7RoIi2gQ76fJ4WrXlW2Gb2+ynpvmSwkCUoPKsEOYxn7gYF0y+rYLbPGiYZeDeJK
nTtOf040csXKZFWU9DxEXDzvQUyOrj0G92eMsXiUmvIKo19cBtV5WqlsM/JWKTAorIry/HijLkNa
o94hWTJ2JwdNddmTEYLgN4IGBZ9lvC4VWyhFANKYKZm/GAswbgR9ZC/BD5SH91+CLMVqMIFTCQ5H
6BRdAj+F/C2GQ5gPMKRlQIUeMLCxEnqhb4mQTkgaUzcXN5iB2FHSfHMfIjamJMgYWlukD+Nnx2uO
N0bhwDairHzJHn/nHXEd8CoUk6LQbgKY9agtEOOATA0Q0FkIML96Ait7AwxvIyyI+BlmThXx6lCm
0GvAz2VWh2QDc08a7LyOwOSZEz7AcNG2GaTXuu1c3yCJR2cHXDO2bqx5JUUdassmBNTnv7E0RQ2C
GXnc+fwU92PonvDv0QgY4I8TGb2B4ilUiYknwVhoMM/wNcvVIccTigso5kAJg/bsgq8i4rtTgv9U
vClGq0xsWoQJKAfES/YsC7JbXPRPFBzAUHTKNrvDaVwZS5gunIoOg4hJhanG1WE33Y9b6ZgslK2y
tZYlRdQeH9qjtnx8amw2xDKJXy0/3mttqW1fs/dVWnborjYyEksoNjufvxAycRr+ipO6BnuCzvcn
fbWAxcAjTJxWD/Rde8DT/Ds5vHhZDLv/VLjUGFpiQMG7ES/7/lApA0/69f3BL5WLhb1Pv9X1e63u
0wbq4JPiwjp3eMmUBBfWyxQG3KTao4wyEA6+l88NAb2EX/UnRJ3GlRKD/7cLNAG3k/LRvYl3k7dI
9l4K0zvhCiLUJIfsogF1oY3+fZzrMzO3s9DHMV9H/HKQfsQY8IJ07h7d59YPZQFD8k2xLJbJOlkX
y/yobazDsFF+sgu6OP7AsU0uYPLJmfswuahfeKXdSyzIed0JipfsD0QxFYXF8yP+MihGLNfYY0bS
84b+JZXxTjs/pX7a6qIS/mbfp2+BgCXqAeKWv6GlEtuRihg3YujGK3qHGLFqgd+8KNKh854Es785
kIQ0Q5Pb0tvh3iV+n3GgjCIRQ9DSE9k3/7QrVN/wQ1HsU5eArqFmEX4kO4r4cmf/PVbEV4sNE24d
DFimdugZeyogF6FHv4tPKIP27MkFFmlMpTOPvpIZdUq7xqu2JGiLWaX+XWU+TCJG0DwJwzIx82Gi
dGCcA6EBVqx6ImSZ0p2ekek2bQX0e1J7yr9BqD45HogoKQ9JfeJPB77q0isoH1Dy/xkypfvYELS/
yUN7zIqXEaVVvc7N+GxljNV1CV9f46D1KHru9WJ4tLOhKb3fvAsUrPASFWCLLp9IDUPvP3AdjXSw
g/YBom+B9kPncow+6J41ZMAqHArpU6Q4vIvHNrvBfMFlCcZji6mbbL22VYMsAd5hWjoH/f11v52H
nDWwK6lhc0STzjlpIZyC1Kux8WFpNAmlvRpkRqmqDfrv24YM50yPaiOdP2wbaVLV/N3y4mu0cIy8
jbiyCtJzP0v119ly7stYd+DGpSdHXd/gpg5Nuzbf9qV6zKW77CA4tVe5jVu2mc4kHUtmA5qhlcyU
YU6p1T2OOSOmKqdExHDshbjznldrFeyuw6lycKaPfJYVhEY8lW1bxpuX9Cn16fH2zel4izC94YPO
DeB4WU1R4Fp7ad8sSLAMtYfPaVxQ7ofxFmmKOH+o2w7lhJIruBRrCmX3Hrb7O9YZaMtILC4C+DE+
WsQjlsKb9xJsncXl1PnGFc+gt+0qgZCI4Ov5w7JWh88zSzHeScDaE+UMaxYRNNKu8jhGr0uFr66b
X5iUdJ+G//50fKyHKzfxGX0avsiZY7w1jwOQDMwvpzxb9Iyayyuy/DYqQ31qT3V6caYc1IchDGsv
88eodo2zg+0Yy8rgJbv0h2XQHzxjQTvkcLMpAc8ecHOd0mkllh/R+uGT7b9dxhQTxBE8Plmx89Jv
ixynyUWk9CFMQqm0dvaA5xNo4Ps4i9KpeXxee/pw3Imw3Pf5OPzNWL+uCJDNio0Ce1EWFuztAnNJ
w56c7n94b0+aDwCbkE6eww2z3O9OXyiLst0YNNA76bZoTTGVuKJG/pDW6UG6Mv7hfZInOLk4vE1E
/eLMAVbYLlGQJ9afOze/ETCFjWdf4gSW0NfDGgIXSpwTUgvYBj6KpYlE46O66JxojkdeZwxGBjOn
OHyc7BCzNYWR1OAF5U7mV+yZ4mmBxr+Qr/BkZOBACmQSwQ/yQb0/xqA6aAFvkadidBiNAVI7DsfJ
uZqhUEHFM+HMBBou+CXz+5a1CSWb/o01zGcXmu7N78M7vQnWPZyW4WC6SQRlCc62AtKGuxQNRxOU
M3CDszHH/8MUpQSWEejodurm5hpcNf0GWkh4p+6YXPHDdSnrXXpHNw2ggvh3lxrV4mTGYe+/Aj0c
1hCrVmTlXNMpFQ+8LezD+Bdql9vNBC3UZSMy0HkE6cI8agdnMf68eZOzjrAvXFX5jRPqQ/aEDyAY
FBETnNLZREOOUES6Fj5U3FmH5vDRTFkaZVAWekRxoo2HH7/ddkE8bEiWHs8Au2ovokv9J3RlL16S
+LJncuLfTsLSQJ2J67WZitMFmRnlIEgLeTJMlvCLNz7i0PzD6WPH2XktAPNyFnV0uqzFzxnr2VOd
2DPEgdkOncjjBGOBMRC3qDpDgjdAZPfTTbJjV1Hd2/cAigW1cvZKwvKbZ2GLVsXCQcQV/G90/XwN
aJAIsMG6It1SAnYidgO2LfKFv/VTsWkenh1SohHoiGGX3/v37/ywJBNUjpgVwdiWfRlbAhWx1hXT
vpBii4PWnxiE1t8yvBGf0xPQ1IhbisDPG+noxNSWHvoRAAkO2dB6ycpeYtHI4I9th4zXP6D19sNZ
O9mi8zGczYBt/EHo/wm2OAH1YQ77ZYayHvRvEW4HS1x2PMtrkfz6mAjcoy4y/dFwpYN1iP3aj2kh
Jog6K7f2n5jdYAdELXqI08DyelgWnvPZnbN923nDMvMeuPJvSq85kjV2ZEpEQYAuPXQOWZDATT9j
F9rmczyGQQJZ/iA9IpwRTg3cd4VAA+VTs4GJ5ZuurobMq9BHvSYsBQfULUNw+8beEG0aVYWzFyMh
X57BpiEJj0UOMzScLMiP5bhpbTTegnsjChopxklhVl3jlyfN86kARNisua6wazgVh2JKzSL/vTlB
0j7eVgszBJfn4F7Lkxo+/HGNVuOBszz0TN9i1UtOzh6tCGeEt4EXiFjtlOsomAs+DDiudpQ2D5/l
8o99n5PS+7T175VYEVirjA9UOtWGdYOqR/Vvu+agBIXuvgBZAuGkBl4HzwX3NHkKPkAIKPUR3+Sm
6k6gTzzu8S37Ty4KpIGvBeW7GYBUdie195gcLJgELpg4w0NF0bywW4ZPLttROwX25Lph5UdliuDU
Aou8FtN3aOz1mGtv4EBrBEEAnZHOy30qFJQwXHofTRvucSAk1MkB30Y8HIfpgavRRhHJQgiEigx0
hrcOH42PcrAfxgy2QqjYCtVme20GXMVac0ESVWsl/cQo9OPY1IfsNjDRgINqYsQ6ZNPO8bP323Mw
Jqsdpr9KOq81iWyNEfzWZoJApFh/20spq3/df1WFvpObcvpWP0sicJ7veP6vwKCSG8zsrOnyvLBJ
+JLOTin4ZO+JZGtruY9/75L8UVTyrtfSVYke3DDxi4Ph8Sho+R7d5qY522cjLR+3ft/HGhKkUc0O
qqYu3rm8aeQu6JvBxQuN0vktkK5M/ZCsr0x2PhoVhUuBcUdx7+ZvGMD/Zj61hTm5gU+DNmLr2p8U
CWvbhCLT0aRD/nAuDbM/qb2qyvgFxzvDdLcE8a79NzycpwxjQqtm0kh4ijGEsqrPhxgOY6L4evpY
1mO2bliWKIrUdzcxpXTVYw1uQI+JiQOt7puxxWijuj/nxrvc6ZK9fDjVapTpXLOOjpzHcvY9rPMO
zVpkg+NkyX9xkyRDXEj3uXmJG3LhHs8eGFNv6WSduXa5UWWAwaJxgdGCh6Yzv4dNUH/pv9bl3izo
XEdMhEijjXCCZhaFCG+IjAsCVqoQIq/AuagW6JND44NtHREmO4dKtQIcrvvNhkRabDLY75sDLRMM
CY/nApV+g6cTZbSwgsEzXXxMgexKvpbhhrCI+DE7dIoHZRY9qXKSOahiUGzEhmosCPMO4B1HL0oo
y3f850UUUrfwFTk4zFBYXRyfUu2TYRNidxxGl/H0GSm1h8a6Do0zfpxhNhMlmEaqMA5WDgehCAw8
NGnZOWgshVPtMkTYmnqowDF6PFbejaODBDwg14nWAY0Qix0irQ1gQ8kN5pHCOzVPbBeAhM/1sOdW
1FHciw8DNWvz+kGvN2sCzEhDgp1gYKLdK0OafI1GPplkYRlWl/aC3/5cOZNjIz6d5JcuDCH/Ft5+
0b1EyZc5TdIoC/Pg9ov5RLbFfcmvl5lff4kTAnyJcSjnLKpDLUKP9Rv/YMaV+Rqnj+4VG6W1eL+I
oS0yz4h64PRx5DlZ8M8fOFVzlXRhEdRQTsF2kWNjmz24MmeGiQQr1a7hc7wOxstt19aZcjq0Lhwg
HHZQyHfha4Ou/zbHBJ9P66NnjHouGugRHnYx2oTXEUeDp7o5XkUp1oUPLjnsU2PwZR9yOP9ZcdgU
r8YeaYIqh1mI/acEovAyZ+9vdldRA7M2P2iv1pR47N3pp1Yi1WMiYuOT1AqvN1ZOajksmP2Ltqg+
399MJSg+MIJ5ufKdLGTaEBkSJTE3DLHe37hhDP8SfFFMkCF0MRrvId7bKyiCeFp/ES3YoVSAokIl
0O0SsfeX0ZukL4j5E3jZZh7WvwNDltsRTUDEhMNqfNPDLQIDbwzf6NXDjnM6ZyIP7ImT+cWeAgll
R1i8t5kW3X9LiJfRECmPfXuf0egh1EIP9jgyV7cw4aTI1j7wicbpjh2A/UkJRTHWI0if5Iv6T97W
wiuIXAdUjxBd9h1wxF/8hS8UtcXAbGFZTEECjq1DqE2IthUzdQzjnQXJZahm6D1y7OInRFcEysaG
LAC9gvqQ1OLaU5e2jzAbVIHDG/s4nxKfC2frGWTMBSBr+MhuyTf9JJDWJ96UM3wuL+PG2DiessFM
3u4QbXp3JOGgq7+E0fqAytbUmMbEh0y0KeUK0BUjwIAx5ec9kusZVcYudrvoHVpe2ruQWBmf4NKN
HOEAYt1g64KrqhoSR4gUNfERWokwHA/JE0Em/kj/5ltwhLqgpjLCMajxJE/bUPw+gc9gTYbjnvP7
0aLS8oZPrDNxD7rKO0Y67Ce8HzBR1/LGzwzpR5jhVYKHy+YeUWUZHlve/EGryHJ1BQYymCEvTdhw
pm8EaBSeh5ycQTijEbcV+kv+qN+ia+GqhvaHd1I4HLgHhwN3QkPeA1PNt/AYUITEcQyoes0QmYcZ
YsHwBz4Toso7PaACHwxBLF+RpVks7jtmw9YYEFjKgHHNAGOIwBsx9GENU4ywPub4yrB0CBoBoYrI
hxgSNZvmwKrNjfWt9MHtTSHDbUfiSaB4lLnsWCzcuEiqT0pQ3gU9l+U97RATp2KB8XgLmTjnzKth
6wEuYSqxJPD4g5+YQuxG7B4nIhw25o56U4PBMckujmf7RUhhunEOt9gl9sC3frCOiClYX0Oo9ZSo
3Vk8JiUWcZfhzh6lRyZrymcaElfDEzZPcRVQyW7AxuB3eSYMXlo3cteozvx6R6OyK7i9x8lrXyQe
RG17dove/mvaZa4daiTPTirNo/2Hu2zqMxE+DrF+jrHI2x+fPjINnxoq0w5YacF9L09UW/mmo4B6
4EwKChSqQvsMHPvH/KxasArRfbNjjQFMKgj/Dk0ZpjNo3wpp1t1mFsYN39xuwsWuDQregzWlpk/r
dUVKDmuXE1rWNb+vXzj9wjrAnFjFRpbEi/saYRIlpM3AmBmEgR3GrM+wHiID545D0VaLj8BFxkf+
oteVkOa6nTVniDMpYO4TBsso7Ubl4vh4SP5CLScCxe4jlmqW9ZQhPKtTcsQeEQwZfFn/GfWwNhdv
IplXfD0+VrK+UT9z7N0uZRIRsfSDfZw2zc+a8YWDmxDXe0jEnrGrfiJ5xXmIKzw7CaD6XIAZ4VFF
uCxkMcwxEE+n2q4Q48jP2HHhyoSMOmVrhY3ZnX7R3FLN426vbmGicZTscq5IX0P1idlZ9m3F+C0S
U3NCLI9bBh4/sfKpb8fs2DjfOW2iaHrpCB7jFM3myYIuJFx9bNMjBJVplnkEvWC9IGlAk4OOlGXY
8PtB+esaplQb2zmTYImDBxbF+JJB5YGqFLy3jR06aPQs/q3p8olc+8feNAnmeTlrmzHROO2eu7je
wODHt91sCXuPOloiavEcWnb0Qj6SnckJ4EaB0BT7EP4N5YT8FQMK+TbrnVUpTx863ezzgu5W0/6e
BJjdohGpIqLlllThNWT9wmb4vcwGXHgF3FkieMuD2PAU1jO2CPh4ToB+qrnP2DfIzWH6MIyLsZ5m
5hl/PGsjOYf8/VMRfC7fVghfibe6D9ue8k0NjHuovqZP9CTVrkPC+5jHylzPwxskRVAp9ChMQ+Aq
towq52hKWhYx24efwt6MMX9h+Ci0Nbg9ENQd14EuQNoDWhkMoO++jZRhcNs8EIZSvW9F/F4/hsxj
0GL02rIkZ1gjiOOf8xh+XyiBbf+F8qCJMDNB/IjzQBM5TNt+WK740/yA7XKDaxJ0f/TPQnfH5Fmm
kr8xS/nna/+LvEhXA6xyqF5f5H8QFyTh3YmXGNWcVk1rKVJofNlaapedm0FXfn2vsCAT3AY8bo/O
DvY0REh82jKyRIC36gBbnvGijBCGIiv2pNHDGwsKO6gOgyZ4qzgSIQ54/dgniaDDHzBn7mSIC8yS
MWFSsNHEUK7bMVRuPyUW92/dcfud+MVP+9QwG8azwdBd3Y9PTMa/hv179VozhSZDgCoMY/uZ/osO
Q/+FNM9Iy/wVynz0VA8WxQn23Dm9+j9vqfEl6iten3cELP6A1wIMToU9xPgmylhRPlYMvCmf9uaJ
pYbBmf7LWeAJCEgALqcpZaoIcCL/8wbn70iCgUUAK+hQgG3eyywSlfBz3f8yicUoCvH5A4uiX7wo
8v0/wgmqVSgjjJg/ulUNVkjuD6sMHCS2UqogslB6CiQaUg+bQCaOLWMxwDzUtUgkGQS60i1A7ijP
SHcCkycH02EyhbEvw28mCQB5+n8Lv7JgJmp/wwHE+VN4f8KHoIUHo8LW8eXxH7GpMq3AkLsQJkmv
w/Mn/6DyRSSQX7mWsgiuxUYgpc3htYBqA360g/sGWoTD0Tq1p1CjYEOcOKUhc4Sr+jVe8wWC2X0+
LaYqGA/FCTOW2wniJY5f7ukVmF8qRBLiYUl8CnpqsjluBw7yzec1+XsGxhNlFXQrtRDBHvIXWSl8
cpY2h6HiNl5qEMxcBN1HZf0OkxNlF5ZkZburI/Y+SjOCM6PXpzb5U1fAUBgU+ojKVs6B0+giOAXZ
Y9gWmkuqH/FuYK6vKZy0ibUGLJ5wSJfQXQOZHQ1VzgrsJv0EZzUCcFfIX9Y+hcA4STeWOHKY8wMK
dn/WGhZYsnpBrgPRcia41vN9UVMzLdwMyObssAJ0AxgUPo+vAK4C5QxAPfuj+CGrF9giXGKXYrZa
lCckYgCTK5hgFA3WBEHSWwymTP7OI0fXAJJlNHSpNhcHILL3A3YmME/xUGbMUwGG7Fu2YdxchXO+
eDeCvNZMwVr+VVMjNT+P5gD8MBzj5Kih001Oxl6K+hkrcwJ1Y8rBN/bVop+Jt/GBpGdyYqzJcSIj
Es41HxLGa0hFVkGJE2/ZWYur8utDXJ/qDJhzzQfikK7fs/ubl3gFSjdhlrRkXDYGXyxvM1TXyuH+
z14ee2oJ11sqFsHroh7sVu+T4jkB7pciqoC7dVjcBUIEEkgTgy0iuQYzBpYwLOB6wYYRSBNuNT4o
5sgxwjOey5OZyIKc3/UY1Kf6+6LAAaOz/te5Y9grqDpVAH2A5h/DMfo8Wg4XLjITfOX/Xz/3mjfy
PsXkAFCIuiXgwDOYdrOIlQpnLVo6/Ns+RwYQwyGe9TuECUuSLtg7I4k7iccyc2ClQ7V/ynbcfY8T
pmHf2a498KtuMkMnxzgOa/8Jk3h7Ek/Jj3AHvBZdvLgJZVm25zIEEOe+HOiPmdTTqrsFo/1zMkGA
CBdzUn7RwTGr/ufW3DD4v+DsJj5cFaRXVmHeTv+L3evSeAXIFtOAuNssgJS+wxE2TAAeBiz5zgJX
NyWg9efoSatkVv7y5OAI8Q+DTGbRVuVdq3luTd5roPlVElqrJ3at1IObJgWrZ528oqVsImNHJ9lP
roQubWRK3lWBtu1P2Q5uHzwC++kWc8m1py8+AbYJPi8YSSs+I8q6fX2E9cpHrfmwbDB8BJz4PeeD
+26FHutbYkhQBYyfadphEvjAlREqCc5dtyx9wuSPVUBLIWwkL92SgdHlF38K77al53DvuEJ7w4VG
kubsyE4OAnIH/aCKXWMeyEVwdzlQvDz0PBpQDhXF5RJLXcHTgy5RhskMq9Ehyvf2Z+Lzdrfid8Rv
ZswiSGnGApTkK2Sg4lJ6hJi/s3PTbmyTGVJZL0fX52pg89TeJtMd8H0Ic55YaRgWikvy7l7EiWMM
euQJJvdj6Y5RPP13eJCVbm7L1wT8w5XcLLSnwI/nZGlPbaTT4DflZCO5RUZUoJuSEy/BgDBcBcYa
VqDtnBxq6MQg1Yw7OIYYmVLxM13GqvjmNpFMY+Iau2r+wjLJxltzoiOIxENcwC6pB1Q/YyQQMIUA
HQxuIWHq8me8UHZXrDclLp4spIHHvX76C7vVl1bPyD4wznapc3mef88wec5hRlAu5wF+BMnsd5gz
Pt7UIS6JW2NeeTV9AgASWVXee9kEgDT3GeWcQI6R5J6AOmaMKGgzBhAn7vjwSSkxCnMLlCk0CvSS
eKRsICjDoHOFlYXuP3bGguP9XsGWMxag8d/qCfN8wHa/OLBmADZrwZfDwsaWyDRmhQmex1SJS2YG
UgPSAaLQc1lxNkEoZmnwOAKdceMBXLF0e8Yc0MY3LhfrzO8w1/29UIUxpAcmc0BTjI8vFk1w846o
qIQsE2xmNqIDA1uf8urqzJy1CwwWYOG61cYeXUScf2KHkNh9md4x/uNTv7lgWFmzVba7/wN9EJ1T
w1zedNJs0kynbvwAK6UJPEFWnkv1P5LuazmRbIkC6BcRgTevUHiPJJD0QoAkvPfw9bNOT9xuja4a
QVFUnZO5cxuJOw7HRWn5KB8/HtDO7R+8U/xOFcYpvEcd6Aqo030OYouKjNkplks1N1APlHyatLAQ
mFUp5dsU39Z6oSS1fTr/uI14+m7bjOelCUWLN2DPdBU9AqGIkakVJVjhP8KN6PY0raPStcTg3Zoa
W+CK0ovcw75RWvryFevA+/gollyo++h0qLrwWpw+e7smWW4g4Ax/aJQrsTb3VUPGokuzHP+MVzKN
LwWvE3ksfeWqI1q8TSWxa16gQaf6RuZpopEQEmoog/Lykaq+OphTrVw5/HW/QP7rINParckkC1Do
kEfAy4896emXLKR6wBvDRSydyD062FatynlJSWEBPDXlzf3SSZXjEFW9pWXYu7nUZMDU0pH/Vm/N
cC4Cwbf6Kq664NPusW3J128SfTzn9VuyHNMVsvho4K3uzCEypfkh1O++KkuZkmDfhBKWepn3/1oa
afN+q2UO1Sw4YskZopRUz6/YchrA7iKm9C4HOyh4WVlulHt4V7QGm+bIOK4MqP003+D82DPgN/Mw
mAOImUwzbTQ6MjE8hxlIrsARp5jpqhdlub1jFicbjKBsp1DH8KRmP/tBvpE511y3BsmfgYn9Aksj
vMRn8QRPsWg9uTqAVT1rGni7mj0e6iZBRiqsL8qB3Yq4gk0IJX3VTl9Jdyy2BtiG72Uw6Ucxw+Xc
hsAVFOv7B4eHtHkyFpK9fB12X6CkrCkU7vu9rBXYde8fFwbKWiqthebPzTl9doy72usyS39wNy+Z
yk4nRSGbiZ6dbXldzv4J/uOH69G+AGiRtE9v2q3y4wy3fYx2lBEjQuOAf5//TbZv3fjH/4cQUPFX
DRMv4OiLeLSyYzHlCavY+vtc3Ts+DCpz7fKhghsepUIPaP5QaALPERu2yggq7aMD2pbvH+cqBvE3
h63K7S1Vo5XAeFjRRlS33zCLpUe5vtelc98ryFvBa/dmnA2/LYKxUH5kqyp5r6dddFDxZ1WSdPyO
+8bfpKlXK8hlY5FA4ZAP0H5GraFB3tfmfVo06T5Jyg9G6AwALBvm9FIu+LQQ8p+0hmXUf7EUePEK
Driap3l5tSSDVs64qJuXRBmmafWgc/yzQyTsrofyftXcnd7iu0GOU8ijz6YmSTN0aZJe5o7lpxDs
DHpohb12MNFkfr7pZbb9fKbzOFX3d+YikVsGUryXH7NvJQ7lzb62zZfJVrY1HgQ3MqtjUK0ERzAN
+Z68FlwXLR8N5ckzTkVaX17CXoi154hix+rdh2ewk2G0F97lxq9jxd6Zq9WDw1C+mMhWIf35Ce+9
rbvn0kg35jGSng5TtfW6bqRJ97rPRwwiY5+7Y5TLB6txBMrTgVy+tNi0c08OsyWFENPawFOMC6bE
j7WmHagPl1Xg+UdmcF+V3cH3r4ep9aZ6UJzp0lK9vCnL1/ZzMVq24iiBhQ+VVaFtw06159Xsr0HY
dlx7DZYqAW7YUrRb82reJW3T3pV+4r08JlE0r97v2DWrVQlkVDruSgZeHf9xtzt6VcGVeclbvL5s
3U6cwixzYkyJe8r7z2sl830qL9zY/XTx8iwav3+eK8hwlevnyFwz0CUxB/W61dH951Q+f15OxZ97
Jde/wNeLo5wv8W5h8hMW1VTTmlLdK8fmjXmDn0rV9nmNlg2q2fHXQj8vLI6Ql824T2Nqs1Bt+ekf
k5ZKPlZ8TLd/LqmB6sHwpz3uKVNDgZxXiUk/CVhGprRup3vknUzC4RRpPuV/2a+xnelofBW2sN00
21NVOgdKT9ly9Fpv5/ZKwSURyuIcUJg6DPT5dw6L9L9eQJ3pmNZrx7tsWHosAVPu0CFc7laLeciO
/ByJYHo0gjq3yT4ar1pgpqBq/XM591Z30xgaizvW+yim6z+nmk+IysCFpCpK/87bucHD7uOi+VG0
1ZBTx5XVNFtPskXDYgBbmJeWxu+8ssLn1uG+c6gtrpW18npbVdAb4tmvTeI7ubILIP6W6BQmh3Lh
Ay3tQ70u/waoUSx8m9dw4i5uimyki8/fSyFaOk/Xkq0RqGqDraZ06UVeg9V8N15xY5X3xkvdpHTS
XvzN1aA/TFdeUsyLysfYcDUqlFIdElKvbiMhgNCx5CEnWpo5y+FFhR6GKDaM4HhP18gwKgxwPLGz
FHb+6dw6WWIGjzHhKmBN/eD4xytNW8YbI/zIhlt2fkqLN6VlL9sLJ96+OmWWHqrNUF7OP2JClV1z
l5qlx6yzl6Hbl3yRr8v6Ycw0+MnWc5aLMHc62J0V+7qXUJUir6n1LyNiAhEZtb/LSIlUTU1tMfwf
5rx2KsxXZY2qTE9fex9vqP8SYY7noo63w9QO5/2l51iUr5NUxXdUVdptTB6zzuVACztdLE2EH62U
7l/xP1Soht4wNPH5hrIP0YAGvfgd6Ds8crh7BtFKKA+zMbPiUJluOzpHfW43zx+dGG1cTTeeYUCS
7Ox+IPRSNjJ1YbixImv3KN+5w0DoyGrksiFC2KWEM67BaiXb1+KzeJxy9wwauCLNG78Mg55Vy5Ts
8pP/WFQ55neyHULsX95LxW2Tifd0PdrTxV0p437PsBeUqu0sVjmZNwVy1b6sXNY3Y8Blip8gqxMQ
Kcp4WtHHb+n2+llK4crh93ZOlTA6UpRGsdaM3idK1M1IDUbY2I7Gg5lD+oJNOGSJ5LpHx8nwsRRr
eUsY1n6BN0GUHKTqd+8PLlw5/Ox+ro19eaXfDy9WqDnu8LBYxSloFFokXDVc/k/IxhMaYSZnNiPQ
Wt/G/rXybCR5m0dArVX9UblVcl1AxbOR6oY3k23z1wThuBPbyDM+E6y7bgB1NvVEwOhzngHRS6DH
RqGDUoU8i7HzPyhzRvI5hZJd3c5uPN6/FQBReDcKqzWIwjCals34xqdawZJ7W+Gb+ZT3s6yfBH7n
cZbt0yE28h/JKntZ+EywIU/9zDviELHIcl2TmPUwzPq8xgN3J/YG7nFl7OrLTrwhCqTrjX5KsX86
0mUnx44cK3rmPLVirfS8+Pp6dW8VNMwqR8thHFso2d/CoO6NjLnW64dTcrRoFcBo6aqjnuwnKZ/q
cmLQoNXBuoMA4HoMhwEpM9PEthzSbaW6Ba6hxWfDA8Ls8iPDVMwFYT72XXjbfWaimySIdzhU4u3e
3zZ9lk2Xqezm3nl69cGi5DX+qcHuArKDLuzRW06NVY0qM28uMcbSrWx7PiOePES5yz8953qWb5Oq
+iBBef/OVjixh08WpJni72bt0433hw8aWK7xlWx52yy0DHfLDzbvFGVS4rOdK4bXx+5DKfG3fltW
0qOL4LbRrq9M7vPo6t67j/bzPd8cT7ddSuLKUxfd9xcoXOaxVn0Wt1Gyua8wPayuf2xjlWxT7UQz
UlpWrqTxbeYZ0Z7Yr7goz2bpUXr0bJr/mSwTV33Mns0T56Ra7msmFLAcczMnhbxmXPooL4X6tbZp
m0HbIdu/s1mhPu6on0toxrii00V/1U82D4LtYaeo8Pni7D4tfI330ezwcfi41/ISpC/FfCf1tfgw
zf19dF89C0L1bD0euOmA+x2xPYQWg9yve59yylsDRI040cziTHmR0GK1x6kcZsGF3/zA5HqaqxPs
mF+GOTY/qGmmnurxuETq5zRgfmtH6GauZVR+ZLxzbT4yKs9ECHislqJYJdYycQ4jzAsbaCzKv1x9
U12/KYeqOpq2t53pJcL6oFV1Y8e/YxWG6ttRthx7L0T5AcZhndLZqD1WMV//ir2bllavNf9WvvBl
qB9yJqmZKHjzxweeYJDneLtoK+BGech/F0/A4vjoWvrm3fSptIOfALFrm5t8KncoY2daXV5RsXm0
PlWYviwPb0DNnZLM73lXVZ7RdIrbjCsMpTHeMOP0K0akYQx8qdwFUfc5XuQ/Lp8ZSzQkUFcqXLt9
+SRKkDS0qruDBQ5p3IRaVJPtVPc1jw5wTvZus8sntDZxrAfDlLA4vbzj6yQw+vbzNnBarDdQfAaV
tdwkE9VADUuFNDDMrG3l9EWQq7arwPdNqaiv8TkeofOS+ZSos2qoIG4iwnV0ffTUjR3N6Pd2Rk74
kbNyWljjdGSl24+75li2yFLHiBLxCs9SugHmZiEQ671+POZR8Ru7el4Bd/M58bpGkqjcPome62Bm
rFiVozG10lJSiFaifJI28qxvkzCcXuprowLNCBSMsFgVMwMsg+Xo0XVlblqJIwLxpxUc9+ErO0hS
Bck2x5HICyWXkFLm0/ylBvxY9Z9N8XBFvkzt47S/+LDOndUEMGHk+dbLUdlS3uYdhxFyTxUCPzml
XHQBa0p3L1k6Z5Zf2zqEW1QOD3iMq3dMhJ6Z4aDwE7eDUIRwNJtdh1jkS3GT0G2ExkM98ckUbraG
8QPcr2btpxZsHnOx8PMcFv7lPdzer53d17nP6qIB4WyiDjWOnWT5VXdoGEDy3fGNxZbCj7cdMb8A
8KNxGWnndvANEVjWbvVEC2DlY9t38O4HnIYniRZlqfjE9vPPc6hQjhrQjVY2gJSpJmwYeY0j8qgw
vXc0js0tNhJyVS/9EZ/sB4AvsGSIg142NpUAl4eQCU22x9yR/5ON3fujFcqc8Hf37q1WTq1/mNS6
c6jHy7foEZn9GPnJ6LVVdo/DLL70srN7h+GihO3eN++2Jwcd3g9zXzRSJAME4kTl0sJlrgD/0eAc
3Vd4RAxJCymuTvoiew/t+tUKfze9PAodivKxA4hAWlc6sReII6zuTK0QpD5372F2c6grYEFo8B9q
fdODyRUB1TDJFox5up6QQBtSm7zvhzZmuXXkN5XL+77Dax63/+a4VGdUS+oxt9NzsiYMCs94H+Jk
fSbLCH1HMEjOAVDYK/jcD/UHovz4YmwRIBZceoCvceMEhRsr0FSn/j/t+1BHT42XE63pshlYJ3eW
oPPa4TdXufweB7vfV4s4vrPGr1JHQp590gXABn16dGTNxAagkwvRZgwsnO39ZOziNXjsZIfPAG7+
xsuB67XvBKJ/ADZv5iVo4tjBpePE27e4vBd+9h2R7I0zThjqee+b7GhilqDfRNUBKF7qpk8M5DwL
c4du4M3VrmJDhUDXkCtpQScH4ChYxkSbE54kTr+sdRJifP+gbm+Yr6uQI8nLP2HeMIf0Wn2Y3yue
EcYqx0b8L13e4uzNyzDyCNgN8BEiXQcpjoLeLEY6kmTLoJc6oQEWBusPjbXpgdEKMDW6MU0NqZw1
P7jV4r0sG72oIHdEW3uonW0gg/3Fo061FBkggKOY/5I5Pop1HtoJrzeuL78XlXk5gPrbD1QNeCmZ
aCNmlvGsbOus8t9eaCL9XH9nJmWi8hkEcmPmiP1lawQ1KPcOz2ICNNlNwSlDf5UrZ0CCj/5q+Kys
b8VRpsHAsvq17C3fjy1Y5fL9cCz5h1x/LSYqVdpto1s5MWPXvOl8WYrKj9m+VWijslSeP9m3ZBfZ
5Y1E8H3cnb+3ll7yUcp2l/VMf9+ipqo6ipzN+fteoXFueBq4zdupzEBKXQFfnwKfIvZEqJU35gfh
7cYGOrE3YH3Z/yv+jH9hlSW2e4XO+kNibdEYoLT+k3wc8P2/wzT0nGGQsOEzZmu+YF9HoWkF6L4L
96oGKDc8xbp9dRc15SBGhXhJk+WcVoFTTTR7rfgFx3Rbyv/2LqZOeloNMJi06SXGtSdIprilrPAu
WLV3ToaC7Q1I4RD+xCO+AM3HMDHzqWgnB8f33K56jWJslt5fwwTuEqq7E+mHBQaGTK5Kl8kh9U5F
tRGFGy3fc9VcdQPtJENORGvvZbKxADTinJ1qj0HyWn/kEGyCIlYX+WLni8pdhSzkyosET+/SZuR8
8ZV6Rusq5eduaqSSZb76Xrx/kVhrzxn4rtNm+MWnGWZOF1/089teoq6hzPwv24p9w05uM2abs+zb
GD9RNfuzSlShKLPVMJ8qU7xV6FAz7XSXoZgqcLhsZfobhPfo/Plz/dlxqKrgBNlS+qtJ0JG+Bq76
9/S7OJnkbxBdndyFLYDRUo9Yd+9offPvjFlr2d9LDUWppFX2h6rWmpGBSoEO2M1CJfb34s1bEpTV
gE9nI77Pz69x5fllJCRxLVwT8498HSLeWIJULeAcDh7vwQQgaQkoNLf93Mga0V72bTG1eTM/4RDD
5uA9jww4u8u9MgMUe/MBbjGfiFlf/vCwq5kp4DdXe9X/7Yd/qRFubf3YYeVgzbt4M/xwTEEWPRP3
IDi1M2as8znmDZ3pqsdfvSZJ5vow8VHoBKg1bHusHVnvNhPNbYMKsJInfI6uf6Z54x5of5qWHtfH
aWVlFj64+81Nkdo3tmHOZoQxgo6aGt6mvVscuBHmXyCmS6IETCqUkV2vf9vGs401fJ5XOCbr6XX8
8+bjN/33SBlQoZDEbWkvlu+lVIvBtPx3GD3rbKkkzPBIXkuPN0Fcc0g03CMsTDfZwJg2YSiqjFqX
N2+OX3ndIXJ6jw9RUqTwxLETM3RG9gwEFjM3p9twIRXmYDwplga/EYATL5oY6OOcrN+/LevPv7Di
OgmXRPFaXX3ycAkcaMDDYD9Rg9eXE0TQivLopgQkHZxHGLMJkq/0PUoF05BPlR/NW1Upd9JIVVTA
zzQr2PIz3bxUMMbGat0GCtmL+6gKGANt14xTGz2Di+VpERgrdl3cfgKT4yR9rgg6UxfJe8OUmKDW
mInOeQa0EDF4wpRtVKKvGKOZXaCrbFuLH+KVyupzFas+/Spe4Cn4chQ+z1o7fFDcYESEWLosIIYY
ys5Hc1vJ/MyTIbZFqEd9u6vm26EgI0bEXAtpso938xfPQhw3CTq5LAgQA3Q7cBQo0o7JdZjNFnFq
sJWGoQQz3UJdMldWvXDWSIYyJgw/hpseshAI5zjYfCVZGb4hH7GjtFFPDr3MOTrc/hdYGQY/Ax3J
dJKHCXd5/wpVOpZUDBOvS36SUxBkS4TAwR5a1rBQZf6k8gHuk8CjV31OcEIKn37PJJHhE1KQu4N1
pxvMpZGfXAggjIWGjKOVV7jTDE7UIERa5g0zeaiLOl0v3uG8E8dk2c/S1WVOhHlzbF4jhxy8Xcfv
pNJaKzXtKpIqXCPbCWsppTHdltI4E9gtOH8FmrwZhtJz1UCKBgmhMkoivByZkQZzGFgUJEpDOf7T
9uS/Tdmx3B7Vy2uQ1wyuSqd/9s3uLzcd92gcz5QdijXOvr3p/tOc3x2eidq/rNKeksy3DG9qOMP7
jk9lXQukQKXOo35s+L1Fl8AiWSHd7Uh1/kDSTPcKuH0AwmX7NgpgccbhRuyKrQBy5ZLJCvzfcMOg
NCgj3OPbvqlg9/gI/LbnR2aqjoGlkbx+sddD20A6DGHjkE/T7WRvuYqyLaOGNIDdilkdZ0qX5qVJ
e4HjyTW+HiKiIdNtWrhubAoHd2CnpkUaDp9tHQtFvv3uFomNlV2NiQHfr2Xb6MDGeWnihIS/SOi9
eTs1mLcvTRvLsu1nYRA5bwO/gd6J5ksfYXYWkHaYOajaCEJh5Gas8zBr8+RuP6zwj8ZjcP5K8Jit
xbvptzUFtdv2GN0xV1pLKBBhJvV9O6XpavjXHFMMzDvmAJl2oZ08Rh4QZghe2vMeRfy1tq3buGxq
sG+lu/lurJ3vJtizdtYtdgMtsaPz99PkMszMsl5rmGksBpxXlr3dZEUONkv/ZJiIdpemw0H/VlLI
xPgUZcq29Yc26qdA0KtS7SQ/F0I01ES7WhpBrL4hX5O403o0drUDJebcxndoKlUyg1zHJyFw+Va6
H+vx+sLTJLyldWthSmfA+cZLWkXl2S7DbSsPk0XhqdtXs9FFn9t/dcxfuBleld9QQR3sIkoXilfN
YT/27RwO5n9YO4rQg5FwjDFvGIOv//jOK55ImcmWLtNcB7jPMXiw/XSEpgIFJe78b3OrJNUbA9vN
rblksi2Oft2WheJezzQ3bycXYDs35RLkWZlKENbjbkfjrwCZ07bgnExzl6JJHeOPECCLfAB1N+I6
5IMWI1zKhu3fkhNd3vifK4iPWFxufEVMItsvTgtmZwp+PDLeRoN18xlW+yWF+zjy23rSPpnvtm9k
YyTiK5aQ2YPrX3J6HKOAYIof3B2xsWh8YyMLEbCjZTUxWE1h/nOxBa/a2aAnyF/Ivtw9nha41F38
hP5y/a0e4ekSkqovo9wgM8A/uEwTo9eI5/k01pHw0c5M930T32YqvOa/IzKSQeVywx6/JcEqQWLd
B4Qg2acMDXJZ0cTvenig+7LEhy6rfHxnh8bOISm5x9oV6BfcGFKfMdAs2jTRtSnHPxwl2OdNUn68
NbymXUJ0TwMOLYG9oLepczCaXAfPjujs38PX6ufUvX57U4XKqcetuuV52V/YS+q81oaBi65f9dzv
he59dp35luAytG6XFhEiUsdwO4EUI1EGwXWStaeFvYvR9rntvKBG5L9aN0txfLZVCZxaNsbr5EjB
rss8cpx7IErhe64HDNWuEzvW5itVkUtFdhfornH5LapDIQP5Y0hIJQ6w37HPwmjQWmSLlcWX3Qyl
NWM+NQ6+MTgs9qZr6BXtbcwDAz8Pkbe3+LL1mVWEHpSAACGceQTFkGo7GTG92HcgIc4/3AM65asm
27lHsUQ6vE7OGJos1Ffl7UjQDynt4VbbzRspNnoNqM8NcVN6860GBhqjZhpBDmQumdN+L1VcbzvV
5XKQmRV4eH8uCsiwHEMrp4Ssqyr4NrOWURWdMbVjxLCIZUsh95lpOv92f9WD8iDRWm5BR2+xc+O4
reKlLlFST43VyVCa4rDkMx+306eKpPAF+4JtRMNMUHi6YlqXYofoQGrqze5pi8oaWxEs7BydtN1v
jrkd6OA4BOT7Ew9pUGi9pcSnRLbNtXTzFF2S3ViqHD9VOLIbJ4OI7MfqxM1vegZyMuLhSlKwddF3
8C/URm8if/iymVoszuWtg8/pTiJx5Hiza3Fd2h/Sk5kQjE+fjwr0dioLn0QFQKCwryGDBwob1gLv
rpQIPBUkK/sXzDVWkn4dx4A4e7UK4hx6gdl/foKxzSR9qZ8JInB+JEOXgfptj9BEgxtAkQ5J2URN
Bp3h6Lg42HWOWn63dXCvu70duqkoh7muElr93NtqoeTk0lO0ueYM0JAoXU+dZQjNefGZZqHyKQ1s
94uppRpb/II9TC2MFrf8EbyKSosKfycQrOwhgRoatD9j/Cialt0v6sDcRKeXVVOgSJH+411wAud+
OJ6tmMjI/QgXa25elfHswp3vxHqXPDFI6Ytlihf1vJjjCys58vSp9KjvobdoT1rbP3Wm2sNh+3N+
WbrO/XsHFVQf48VUXMp5SJX364ZCys8195tyboRRkKAkksLwnQekQfcDkUedV0w6ygcrORYx5gEf
nsEpgihpYza9McjqgTeuWOe60dh8ocmkjKP7hdHz40zOGy7CWB5+VnJxFqQXwUvnpbnLR+K8N4dm
pBlOBlrbgggzZdwsjPrcCUaF6Fu6i8SIo4YtJa+XLz3/8hNH7xa/vTsLHu4EX1lvMFWi/PnKDin+
dHLISNSFdDeHS3mfkoVaGbsPBxmiQ2Y4AfYtHSjIjmUAUCDunLn0P349rc/mNdb0KJz/dUXpoeVr
YkGDOi/j7dMpsmhcMn/6AYuXdUh1t/q61W9ARyGbAUeEcxl6vX5wpXNvvhhtBTWREhraWAOr335Y
jYWHTsx4Xp43LOCwcV4GaxpHGDfrkH/Byg4luCqMaSB5lgV41o5gibYWL/iELspMU62mLiwHG1ZE
C14BnhDtbhaL9qUVS7qsx7PNL58/F0BbcUgDauOtAr+Sf77DnCk0MXhG4er4Z56H4iLg/c0/JP8K
00zz8T6vkTa8+dBOb6e3W88da48/dVlZ96/t6yCmk85M198YEN/5+vjLbi2YXXAKJWRmGmC0bkqH
90aJ7PfuRN86DefN+v7M/tPZUVBZyBFZz+GsA50HLhstaaBTe/e8dm0t7oVv99lzkgt6Lf9ssZb9
6HT4SGxdJtKSPkEJarB/oLgBY7ZhQ/JZ7n6vA+7xvB8Wv7bWVeBUjvv6gnEf4Om/4WP59AXdfuIT
WPXiw/UgOfPkr03Ftkujau/Q9rjZnXqNj4zPV6FqK/GNXJiAd74COW2ejyQRMjW8pELw4wZxw6aQ
qS+OjS1Yv9Cfb36yCHCpPqv6/L56YAK7DoKdjZWNhNQs4V7LoBv8XBYdcZz5UIHybeWl8VQTlOiE
WgexcJeKVTT/KofrfFN7mPHHSpcztiTuX3Y1XJIJYIMwKHwN5s9G8N8buZte07WUMs4ajQ1qyfz7
gbcSG6ze7h/PzhWIv9eV3IeH93lz2UxFty7BSccCyK31hu8W3v16kPvZD1KtddPK4CqK/+Wa7vq7
xQI3bpqaWsSVepiyFK1TBVo+QKAKxzO4YK7XWTdUfqoh2iEPcUA28K6SDJr1+Fdc3UZbuIyfZEYe
+f/VxviXbxv1ByxmlJeeyuuOaGKQ/MhPFqjyvZvW9Knp1WPdQjy2bR4Y80BlNpz/WQ9jSC2L8KNc
8CNyufDD2c5UN2ocN9vKGYb5lza/LjPrCEiLLyamhEvJtedScpH46uJxL8KzfRV1ynBW5Gvv/H3t
j7PBX847WvZR2GBGhzerpz9uvPxwSXnwkf07pcrWbFWLdcY+HPu3fiX/5cbDXhwENwpVDBcb24hT
HjjAriqNvdaRIMgG/3v4FTUG/C6U038nS/KzUfCx9xLN7MRNlfsMhrruiOvw9K7IsrDOB6eW5QYu
Yg5NSAgcYZz6w8NEAfr4cdWHsaClyLzJ8v3jct+8pz5fvFkZE2Mrh6Xq8bNS1YV9CTGOsre4ULGK
Jv+mP57PjD2XM6uZk7pCq+CJ8M0mOKcnMzjUYKLjfMa/94XI4NbozFcK5M0lioO9JLgwRdF/kvjq
gHaGHbinRTyR/dSwG3Xe3qx8t2rEdRAsFYtSeboF9LOnkIDSmmd9YKsWD/fS4w64i/53aLuzFE2F
bn7bDBP8SyhsNq3H53xSeFPimYBNEj+FFsWqEfJThz5RojCQddTmppfPf/NM6zerne1sr9Q1d3yW
cl3VkpP47B8xDNym6eIVo3bPjgzmXnr5hsbMpe+zZ+K8Kc81osFfUBC4BBDxIkTYYmdLFzqs7i5d
3KRt8UbIS/vyKtrMSzKMMln+bXzpSzc773thWPhLotWpktbRCY505Dpo0lo8YB9xA4qVnvgAf7Eo
Oy7tx1HCiBpYaspABbUKNjNOa9KcCQ7w/fjbItU3c8PX8DR4DEHPO/vZ0Jfbq3RHpp2tf3Oukl6o
W6m8JzFs1kT4kxsK+eGueRqQSuLLQ0l4KmGvECRfSpeDBILSQ383PZOrfufwJFgOmlArLP6dk8Tf
1ST1Ukqrdz4f3hfhITOq4YLRKoz3z/lb/syvxYxVy45sNoNz83P8usvmA2Xb4kyxLMF2v7cb6vM0
jZy2rjphr2QlS1CQKDm3Fyc0y44Sfkm0vreqGCh63dlxFgpdu0RQrC5n9FnzZ/GIdviVp0Zza3VR
f1xdB5LLwXYU+419HfjO4xsWD+2HuVP39H0ZnNzWVF++fl/fbLB/mBAYe91NQwqST+E+TSisTHFB
fZTvX2eDzguBZTgTcc4AeQBTydFf8uXzOLonwicXPv156ZooxVAGKUv++RHnSA6DtMw8HjYVaz4k
SIUjj7uTePmRmR9KY2nIz1IhW2NrgmwArEIxMcp2dX7egRmWqs8xT7uz+JGaIGbbqUrLRvJKEkUG
3yRw4SX0AzK07nb41c/j99azWHESg/wOT27xfJDuWQe4EZxSAV6TYnP5Gf+5Ydx1l1VkZu0bbBov
+6DJ0y/K0YzcJXg5Zm5O+bdGwdGhMLjDYLGrFmDWcmRJvamP/hVXsDvLa76vp2SiY2v3jZ4seMcZ
w1uBlhankj4kDbNBSCoET2hPc/r0uVlG7rKqn0buY6w0hvvBqNG3JvPu77sJJICBq7q1QY6iAX8f
0WqeDyAv6yBNrLfqVk/MoyPBGHqo9d4Pl6Eg04HbNjTBE2d0U3/0UvXg6vjg9R/WtgVjCN5NNJw/
N7+ewRlQgYqpjOJM3hGnxmXPjM5VeLvOvBJFplXKInb7evZf3VQ3TljxnNmRrMvWWaZrhgWgLkIP
3yvVOTqT6qhN4bZP5pX3mfYLEE1dTRqnD7v9OOTrzBm9w1eVmy3M6/RHMDx2FsffqW7u7fWW/j58
Pn5cGEnwkKXQ42Cf9sTJ6U7c6ZxdrsrHyKcZ7/xbQku8GOIIUeloHC8dcaSnTqYjt1InnfH+yhK9
qKw0wH/WflceJklSZAqnByDncF9O9/+R1UDUxE8uiFhFMYxfdp7ljpFvvVnBXvYXGxNQhEmLDc6q
U0m12C8oa1+hRGoybVKS5mr7xh1WyLUuZelgxKC5z4Zu9AnzqJyxygpvC85O84GC0SamkbKdKtY0
zH+arSuoiuxnpOLCmc/14DKbn4tb8qiv4QcjM/xaCptfzwQcQYpcZdPQxmkjbMgay1x39X4d0vkY
c8d+lh2l6apn1DNb9dJDmbhdnJTF7/N7013/XVdRAeFz0TWEPCaaNnokzNI4ortoKrhiJSWeyidg
RvwfeOaeqhnCI0R87Xsg/mqKr/14WVkQfPqDqrND9U1o0s+MrnQ0uBP6kW5mpOS4TMW2VgBdEou7
OBXGcqNU8/jHHGdeVu49pquuINd8uXB+Ix1bvAng/PPPJRtONzG6TV9N8+4ACsB2LBOLHs64/M6a
FFnlyO5VEQmoth2rmTpBN7qf3Fqb90Vv1dsJpGlxbRywta+zg4E7YQPoQh71/B99lIJCK7gLQ3h1
fyEENJAZ/2km2MOzVyPZaVIbALIxrJuvQaof52NTkldjxogc/3YoRFImC51cBzhKRBGr9g77aP5x
muYGqQ6r2ounYrq3Yt1bxElfTa9CEyhRvowO471MvLS/N5JySQeP/mK0vhfDHy6PMhqfpe1nTD5c
a30ShVdZx6p4wtsPRS3cu52pUaMvutJMneFtEJMbyNGXl5flWL6y6hLV3z9kd2hYIttjU8iE/woh
/yY1FCj5hrdviIcskJ3X4x/ecar5rwMS0ve9+TkTk6dafvtiewqe5kyIVPcsUIfCPMGfFIYNdkUm
Ppr+X6Vi6Jv+IR3nQoA8MHuF532QnGjSCk2+VtfOYxllwziCRtFL8SLM9hZE0+fZ+SKH1bTUm88r
URflHGD81riog/qn5rzN0bh+rawUgf1Um2YuFajShsuZwZjRJQFS59I8NfP1bM/44PWMTjZ3ApzO
uJWtJzBL1RydXQ2bvxe0AMDrXBscHZ4sZSuk7CPtmsJdvp1cyaS+Ungc26yhF92rwqRLbXRss1ip
S2OVpae3OKAaNcc9CHDgUdBi7j+IuEJnQCBzQ0/ZTmwQ0NPzUIGM26yZhBrazmQlOq8ZgaZuJGfy
L4YsjRSSXtQS71ti5kudvAgYwKmzpcfGIsnVUjXoEonOQYOyb1hAc7VtI/+X5+VLzT6u3NspN0mq
mVZh/KSWTGvZAtgQpFsNLiJJwmptsFOL/6WMNbRxNxs/sRgCWO/JtYF3VI0TMcZHEwRzpcE9Bwt+
+Hd4ryEu1BQoJIwIS5kr+pqnLnFs6JjX3w98cpvN2zjatwuDRSXLNFq3Ucw8A81BR7cjT4Xt944K
I11YM+htvSWThcBXIdWkYACbsytj2hXUc/N/EH7B+Ykcp3Gd8Yt7bI8qQXRa6OAEUCf0OCkYOM/7
pj9VvJYRGGJRid/kHpcJR+g39PMCTR4tlAJMArGqH66TQ/lM7/C+wi7YmcsbZBXgRZlSMP0ix4Ms
KVxdBH+3tz0j133HznZblO2yD2ae8kp+bAzWnXv5PkGBGFomercIvLIo261zP5LsjEsPrTTToOqh
h3Ml4CNeBog96gAmmFRZp77hhcerjBPPFinaJpPuq1Li4tZCnadsEdD0eabYD0kSWMzDRc94Mj97
DvNCZK+T5y5kbS+LRBE8HcFTjFtuBZ6mNhVPbEQ0eM6CZHI+gM2wH8Wvy4ZtjB2iDVur/vQE/sq8
gUdnKaCOg8O1Jkq3tvp6RenSo8V9q2tJ6f/TFdAFHf8WJLgu1Uw8uoQFxMlCh2nf27kwlNA0d0AK
YK5AemMS1tRc8kyfhAEskhaCOOOJ4/eum5vCY9v3TGSycrIleJyNE8CVAkD/y4hxfLEfMwYF2130
TjAuZFGV+Fy8Pz5XcxYJrwqq6Ha4oVG8ChM4lhGpubuyZWln0+FeAhEashyJj8//gKUatXIjgLrM
ymJTyGMVUcl15drLjHKjaxWy6zIEO0pZ7F66R8OjfYPueFO+vBWaWmJrWdP1uyxLGkEBPTaQAtpB
YGH7QtduLstOxMjnfPi944yFDyec+XsQ3o/75yG9LB9Hve/Re2MICmx8hQmDHe3XZg3GgaXclARQ
NITkcN/tmXQukTCOhkNTblrd7bcz+yxpuVGARmb3YTdYN+ZlQJYxApN4x6fl0uBEh2M1/57/TXWS
vXQvk3N/xUr0qOuPpNmtvtjA08i1vohgQu7OVZdH2AoAPbey3cK3YNdVtPWgRdfUl0PcaP3xatJG
G1IUUbSaZwlb0dkQu5orj2uZTvI3+6tckABaTLR4pEF4e/NmEPyvUPEURs/JvPmKAAVQVxhC7JP1
wLyZeA/ACfR/WY0/KHNQ4dRFdbvG+x3e4YR2mcEJ2yBHdAEKKLhjfMJZ7jZCPnYg3e/9X6GzfNJr
EcYEBbmETz+fo/V7DygxrWRpTlx5VvWpAJl/KAgZytA60A5wMYoKy+jVW/DN7TPYaKDHB3ZtV3vB
tilfUhrH1zVOvlFepDmgHAWDyjgYCmdL7FIO5yjO5vxW/L5PTr9nLWF0HbzkGkHPFXJYY0golXs1
HmZKj19MEn0d8AN5t54sX97X+eg6zP0oF8/DS5ArFHh6bSpx3g7zCCNazdcWvVbX4sxzIe5IOf2o
+N8nld5QvcrctZvuXyK1LTDpghxWTbvFn5NH67Glw6GJ0XDUwISATQ6Lreww6GkWvUd0lq2Edul6
NTRDoqvEPuOTVY+08HOZjza/d7Sv/0g6syVFlSiKfhERgCjwWuKIirOlL4RaCogMMsPX90o7um/f
HmpQSDLP2WcPI4BI+CvseXyk2FT8PXsiZjjcX6rLGV2AXTm04jwM1HoUcd6IDAffEo8FPgIcWuUS
Og3uCTjCEipN8sOIeT7lJPy6r0eDVZ2YewLFeXMWJYJ6Zq+3l/LjMp6FwsMRJDy3GSvjoQqFhDUI
DMMwixzpeWzpp2guLjJl6gG0r10N8H8esZaE5FSFsnP+rPy1eOWwNvQ7bNIGEizMnycjy1U3E4we
bk7Be2DnUG4ckfAoqaeiJeJVpsXhPGNuxVG3odBiSgO3YSkS7JlZpKPowLvEOYHtDEbWHJpQDy0+
BC5eD9jmNFCnjAG/rjruE0SNVX0HUJ43jF2prvg27UNcJ0pn3oSAHA24VVTbK4bT/phfGoxLeUWe
IFhaHB8iJQfqHb+FPYXP4SGa5wMkfWxnyfLLAOVzOWXwuOASdDaXFtUojzakM/SBY1HFM6JGurc0
qT842gU3Q1w/4e6IDdSpP0XrOyLLNdrQRwtXDgu68SWa6ydwQ+GFFDMb40FHJC0eddbXl9+jsfZx
016Jp5yZgmATCYlLQ/2GPiEffRD34OHlYVejtCs6S85Al3/WJnSlzfgjsrSkHWeiZWzesGsphuI/
5GBM0jwGx1g53/vaKHkam2ocHmPC+UaYgDucbiqnTLPAR2rFwMNSeOSFqcglv9Kh+39Qd56g5gBJ
wrmbqCu6KOBpZGrTmmaDW8ekhMlVoo+hcWOVPYaOJ1x4cfMV4WGutKCbLaBmgRa8ymH2C9vrXo0l
m/bSXyjIgtCvMIcmaWCsbcS7LbkBYgTgbmjlP8cQr65p+9RheKzoV5icd1hciqOaM3nLkL2xwP4n
FI3Ghkccj+qKa8AWlBwBisTjTp0RDRHGLcptvu2jiYRGAKCHJylEoOaGpT5yPFzYQYF2RBzP2wdR
W5saSXRyeVsg+SL2ju4M11W4DEOatEcnLBaavTnmyE3X7z+erezMcwPZ3dZPSSO+mGgteM9jmDBK
j6j3H38HkGys0xtsDXGsAOBz0o5qNjmMQMQyBfSxYEzwe/GfcqoPzQx1ciB4YN2i5sqWbE1v3NtV
bghb1Ypa2IPDzOpmvnfIxdOxY4hOITLDP5uqgKm4u5FUyOmcpHjgBLbKrcYKBn3YkUIB82wE+9Uf
HP4FRy5HKofwQtRALp2+Kv6baEsA5fD5whTZ34upv4nHhXFltJjSIBnX/lT5oNHOoUwLcggvRaLy
V05QN9gWeCw4XcFLJ9Kp3gYcZcD6QLhMEIhaX303eUG06uhoRYn74SMZCFbraApgIs5BpqF8R/h4
1wolI+NRyGUQaWy8rwh1kaz3vTPEiLB/Eu0vbA8bPgGLWLxOtvDeJBKULFA6Mf8qSInZa0Nx2nD4
i0tH8pZdTzTikEmsKTfMRLHAxVsN+fKGLp4dNBg1qOBHRjJ+jQWjM92xmVj+rn+Djm59Vh/uCiMm
FiPtC6UXQ+rGeq9xpM4twBssCYQhAaAKEB4Ihv810ZpEK/WIVTdDabjwkCt8HlO2WE6v+3vPQ/TF
UIjvixA94VfIuAzwDKMqkmJqgd+BYqMeLHKhKgHIA+HmkCYcMp+XXzhIW7pLQNFCn7TYNuhjJGxk
DJT4+bQIfCf53F8KJVpkAxbV6hTrzRnmm805AMAE9wTaaC1A5t76tazDDRlPxtZgCa3e2I83k06j
jpmkOGM58dJH+Gi7K39ugrW65DZsXsZC8abmWp+5W0X66euj2oZo4Tn+0lzX4KY2MjGAVDWdg/fW
WPZyYMzf8wCSA2Sf90j1FoCyTYiqrbXVadHu5WkPHD1dmHTpKY6vM4m929HsF9ke2/dc5TeqHb/t
7tJ7qHY10RH7TVQbjLqPwcRFzle5jc4HfkOtzgRMF4PvKKAp9JMboGTsoOMA8f/orc+UDDNKRHD9
WSJj9GGFBRI1zAsBKQcbdlJQufBI08IW5W4QYjoSjDTohvAAalRZ49zuzfJ5n6Fsz/nY5hrMDeO1
xK6kH3f1guc015JZqY4Ch2sh9YfaFmzdf3jOaynbANT+JnIG/UkMK9CHozL0uTSYar/wJMB2KxwZ
K0OnFlr6cxmjmtAGJA8hUFBw3vWHCU1nWdPHyT/Ed4FuZ0t1moKWYQZADUrBviRjGSqs5OQMADEi
UoEpFSg/xgbGzOeIWnNDkDGGjzWuOO48x0aJNQYgTc0057eNZ4ECKw54qJih4DcaTXV5bE4Hq5xX
ZHnl2MfHdKVtJdpqOk7wBPtjAvUMm2W65A5zp4vhyxzFHInL1AOdHg+j1/g9d3FUZq7Kzsn2wvCh
Gr82XIl0qSCInA7olyRU7cOSCSwUYCIWaS4+1qce89YQGZao75nf2NFgbmxf7ERMpLG9IAWElYfo
dw5UrDh9592spJgBsb+gh0T1ZrhEDYxwnFz8x1I7NtbYLuVJxWVCGs/bx0dwndgtYkV93Js1zQQQ
mqFIgTc4uyszj3JGBpo+MkyLdd/jw8QdUDQrh2lE8Gk6bvHo3saYKs55B3hKLnN4nhZqtuw9hp6F
oT7DWC7pOWGMosDZwZ4NizbJG7HUjNpCYsfRysQc6N81xDHr4RLhBCug9hoppy4GAlAN2MUj+F2V
4GoBwUJSrybAS/iuUsdiLAH1hKCk2gLfYD4MY5HGQa/Hn8/Y08UEkyoEykP7w3uPF31HMMLg0wCN
7ombEF8TTJSW7bO9MCmnMcb4lK26sSibBaGXB4xMNhTJIQ6cYHUULS6nAk7gRIdbDB3reEL9/MnH
iLLeqkXjTYfnQUUUkUaKA45NElCqjSR9krzm38Eg0xBjFAL5c3aOpGYSP0hBkElowxpYWvQoy1Cj
qsAOqxCfW0yVMbW95cqwf077w4E/rs7g3+JGLHm6mNukoYhZYF2+h+3WXUIaa0SvRd9EG5lvGaPU
FBvM0GZJN/oIXNjbVpBD9/UyuRTcvTmEJfVgnowH0DGXlW3cDyyMkwAcrhnNEaXrVb02cBEEz5ou
AdyDnxMeLYilR9SdcPtgnzCg5TBmCi3XluuOGG2BYNCCoWVjmtLRE0Wj9wzZM4KpwIZ83XKluSXd
Lw0ZT664H7NyydccheCm4oOYK6OLWIYBgAKlPoxmgvpixJdCdCR+OniwsWOMfHUIAkHwztfFrSGX
ygKSFN5yLDKugQA0+GJwnXx8xxlZQOshD2mhEsfRWMA6WOggIaLPa0fKXSWSbtM+Ezx3PzN/wdSV
FGyX/A+iNQFt6nDOK+YO93cytq7DsP1BpriUX/N8LkSnNPL6TB1YTGqwjsV+kikX5syS0OL/DVYN
xxchw+vAHSHkZdCzCij8RqUyCmmptDXZOL0/5h3MisQS6P/BzElHagtvbicGgvinx2N5ldhMeXuz
AQ8IYllV7GoMeaQpQ26txBf3RgjTd2fgRKCshl2wI2wJ3yw+2iG4mS3P35fCErNH6JIYySHMZ+4I
TxN/Yqfd8NxkALEmDwI7JV9KNM0M0u683/cCh90YfX4xx3YYgLNHAJJK+zrASlF8JVbiqiuEzyEl
WkTC35FFVewZ7yFEcDeMzBDeJ+0obAnxKRYAzBQ2UKXRIhmUiOBYYFbwW7hXQM+BHU6LfOLhpE8b
hsnrioR51osvzU3ntda3/i52MDLxiSIUzRcZOYRjLV2FAA5sZkYlU1vhjMP/YZl7APrku+wAHPEA
DDd8Tom3LD4JfBUaLZBfoE3qMGFbhiXsZ/Rt9SbERtMFygxCNihDqA7HBppZzG76EwRL0HZoKFA9
ErQFQw4DbIES8W7okRbUvaTcEyeG+fiaje67S1C1YXHhjeHCASIwpBGZNNSI4DuwMDFoY7Q7B3OG
LcuYw9sCKEEaIZQEgSigkm41uNZQZTm6PmWYGkHvQhOifzbkVwXdiN9zCCJOCFYD3ID4d+PK5GNO
Njlf7rMSwCGPyRcTEDnR75F4+lF5s7+skpV4/ucfQBeJIdQ7PMsBkc69l53kxTSRKHMjHXOxyioU
pi4wPdh+q6DZK6ax/WTmJqO6MRefHko/sz22zed3EHgMyPVmGYfeTGrnmlqOB3JvGbmY0sS8rZLj
Xe2vS5fmTtN/peqUGQBIAUFmXTDpV5PQTPks8/6WlYXc+GsNn2NF2TWBh12wynken0vNOL51c+sB
bic+xnB5/BeqzUWy+lq2evOd5X6xCqnLAmpIudXWSh1tpM9nFpDCIjHmb4pDq2KEGLxAZ98bWYO+
n/X/Ul2fBD2MVHAjywLXVut8JpvusnoHw3dbrYrB23E5koy2m+WpfldLeFUilxWpgQd/qkfgp9tr
ZvoAiVTbOeJdl1VkqzHRqD3GDQmk+W7cfw1w9lUFFqKwMiNOkMKAkZYetEFlu2m6RhDYr095kG6i
NLXDHm5M3qmv+LNeoNmEe9henKw+RY/sJKd23UmYdivp5eSyuUiyxM4/qOs/Gqzh0s5Lak3CVVK/
WZUfPPfwxC1ibGKi1xzXLC8tJlrHZNUf1XK2M+V28TIziHslpjUl/hhprV61T/rQdbgQRrPV3qrd
Z0L81heD2CD7kflIjI5TYo9Ul+pbn/a9dpkw6vZaPCY+g5mG5XOTcCG7tTt4g9DGcy0sV1LRjfpV
PPcYo77MgNyehq2Gml5OYbUr0TGUkmOuFkcvKYG7mbeBCffwm6Cxbo181TO9c5PJRxW7LMNvDyK9
NH1tk7q7RrrMg6+fYoVAgyoev17JWOb0auTXJcz617ohYqx2F/0gW336CXVQ79AkwcVAcBZg8+wq
PnAsBgavGg8WpkGDetTE9ayqTKac5swvNEoEGKKVun291FsdvDeZS/dWe7OgcrfZb3OWlf5ay++f
VJ1ncbbJPGEymX+cV0Dt3Ax2klnt6yQnY7Vnl5lMeK1heyUaEr59HK69tF6/VPOsqcFYhbjcr17r
0KS64HH3E/ptF5JaS8pYoBHe+nbSNDjLDHGjIFh7NxcX+xouwchFXKaxm46NujyIB7CWq6s8qNcV
mlAVzkuTD1Yy4LMkKcu49iZFmk3aXT37rKtNNXnPB7ZqF+GPYQ+m8WZwMg7yRV/0991aWuRzbPuR
KnVrHNK3MubBRIiR5yVcjot78FJGZRregwYQoNmkfnuq5WQhzYttsXpzh1fGtJ0NKC9leqb3gd5r
FTjtDVcCJ3RUG2apM7C7ZVafXU5NHv1Bt30te9AfEru354Dt1p3jPmBVtZvirC/UVbdWZgGOGuoW
H5QTJZTg0XDUnWLMSvKTQbTfqYWjBCvnr7zxrU4QbLQTbKnskl6yg3yST9x4uYAOFTowatSTPMXF
nT8ZzCwp1F1mGGcK9/aEmULotNNiyXDuAFF6VxzkabVslq+ROn1t+MJ8QrjLDgHOK2cdO3DeW0zu
7I8Hp5CJFOxupm8Hb1fb0p//gGEGb4cSrz6JeK33gW8QMCndyTYf+p/SQ43Om1LW/b3RAHG4F6oQ
UahRf+/UDdAVbvatOMEHS9Y9LKonIVW/31hODq7+L0N8qB4wTSHftJQ7dIVwgZ8g4doF4llkN2vj
8F64F2okCj1cH6JIFH2cZEyYIL4IPIvCBxAQLIYy4ii0GqrgOFFHtO2QVp788exOZwk5xTgET6Oy
BDekFdlZnycvEViAj4X3X9wxtj6C1UDLoZN4idJdhJZRfQC0XYylviOClJH6hU/hE3lbWIAQT0eF
SfMjWmC4RZD9YBZSmaWCaBm3Y14002aKF8GbFN+H1s+H5vGM75RbAT6df92fvPWeWKggezhjfXSj
SLn1aso19mNBD6TvjWihceUkLNXquFPoXuUhvyan8NZbo83zTs1aZbYDl9D7vlfxdlPBZaQgdIl5
ulIhvehcuFZ9IVfgGvEaaSqoKlGE8vKAQBKgUYy/sCXp/9BFqUvlL7zx/aIbbEPlDIcOEiGELHq3
5tw45IfMux3MJ2UtbxtH3gQndcWL7RiJf61vmnMP3JzK9wwgwufBAWto7fIfCrs8GgHA0MFxz1gS
MJmYUUrtuOiP+COFWHStnwmIEHKVY/KEs3PX5rilbtsrRhqIJkCLFLSMNFzcJKGoBFyDrCoMuvCT
/dOOVDEMrvQKC3cQfEA0EwfeH8gg/B9TevS/tGGMe9Rjscc17kwvRntAAB8gHbwuuB3ftVHcoWvR
v4oLC56F3/yXGAf1B5IQN4U3xe1aY6ezkGxXeM9wGfnJGhlcxCTV3UA8hyMshqifa+9X/2WqCH2B
bvOaP99wZCgqVZHUSklMVC2/b0XJyzIS8s1n9OR/zBxZccaFr8oro3VgHFM+qcB4qSw5fce6YuXS
Nsi6EHFyE+kfIKfx96w6sWBp3OF08y356vlT2hkbfy8IPEhPaVaeNRpYE90SNZ+DBRUO6orT27UT
Ze0fBlusW8ho9BeCB9rcAdD+T4RYSeCg4MbKnUe4d+eG8WJpfXmIeS1AApZxyETVzRvhHzUwHkr1
X1rtVkSWWbSNA5T91Dg9weiloANzb/66PWlVF+kE25lpDPPVQB8SvfC+A0hCG0b5wL7Y/DBAoIaH
s5Q0P0oBeZrhCA58wYNpI+TpBAfD7gQJQFAeuNNIe4/yEf42GGO876z6yii0WRhH7PdR/zvt4fVl
bkOldo/0csxmddYiCPdviElIdGV2wDYFiax/T67JsXf3ZzoXq4VIzz6WfUVq0JRx6+Cu8JkMKNB1
IVbGkYzym2nGVQzcrg2tIDArN52nknqYAZmgMrtHIATkKnBWmh1TPJjcCDKYB/dRezCSQpyBWwQ4
ejMSbKGBRZ4CVUr5nkRo/vFSpTSgyaAvo59RRw1HMf5qnSXMx7EzAKpGqhuIQKcCoMiDBCymKrJG
0sOQX/ms5GLemPOYt/ZCeU5tzshQTOu5UYHFxYoFWq+NAsHZYLg+AGai78eU6I+GAlp+C3SLUpoR
Rkwgm4XETMw8uIxi0Cxo83sJuxZucbeXTv69wLn7J8IaGHoIsOaBb11u0FezlABwvwQClgvMTHqz
ArYGcqov1a+vWGQv/t/JQIRhNCSAOE9hU8On9ohjE8Q1DPhB5Q2oeAAjPPlfjYrMCoBFaDy/MvFX
Ljpz1FLFXkUo/mUUiRHANbS1Qyt0PCq2JqjnAZQ4HqHgpsL69nXnTyRYLFmht2iT7iDwKCfkA1xQ
JmKQ2iCNYFdTwA9HXCreH7w37axKyI1JeSbynIw/Ird+ggdqUrwDXFL9fuIbcuHg0YerfMNi+4Ap
7ZJJSAjCh+PBd3XTRwpNsFjmoq0sTtvs9L5pKU3gkDKsAsmhoQKud8VPFaYz3xfbb7rS1/ANpGO3
y3zDRUbCBcMNUj9+hqzuGE8eZOPr95pnI91/VgnDZJwhbhUfUl79P7ZGCITcE24IaJbxZNSGVokl
wgUcHOMzItYdF6g9qA/1gBU6rj8l8kjOZR4ZIJfoqG20jSBUuJvkGmO5xHkUXWNyKGzv2NvVc+9o
LEk2cZh4bXqORzHAtoEXwcbcKXeKBHY9UUL07uLI+PajFAA8aeqTSqLGqJtnq0WglK7rFVJy74dB
1IG5hX5i1LITRv8lDEFUPxsNmb1MyK4Ja7H3K+MHxQLlHcrH+M8/QwuJhfgJSRf0PMpiZurawRyX
3GiYGFD4GXlemJ0etIdYALrNDDZ2GH2h+olR0JUXBvHbjnjBcFse+6z4SyY2WV4fTz6PAxgifzR/
0VhgPcDNQ+d1JFLaKQ/oUA7dqTwwdKkcpm3t4zPHYuqYbwEhYXCwVbZXRBPsmqSI85Ci5WH6yPFl
iyMm2rKuFxgAMUs0MCmnQd/63GPoWWtxK8UdfpNn8N7Db3F0AX9iSyg0Eig4eE7ivf8Xr3OGfYNr
uVEP1bq3gFwhCDe9hUDQPnRcqCrAt2IiM9CFrmTcpcUP7anfEaFFU+RSs2BLSNcaZ1+x2iYMwPHD
Yj4+R1U7Zy65fbPehGW6t+XK45u5BQNnaeqALuQPrgEupmLeBtUBzoAwoeLk5Hzftsfeoo9RQIq1
lH8mJ/SXlxOzq8S8bJbkZwsTBkXEE0ICOw7/2C1AIvmr+mqKXZbdjD/DSuBXYVxBo4ddD246EYj5
hE0GgwS2FF+1QGCNbAy6DDTH0DfSrdd7HIDPMVjGop7SAio+Dt2e5TY/QUtF89PbA5alOGBhsWRa
Yl5xda/5XFsCnFNQ0Zz0/rzih6qo+i/twDid/QDH/xcmUxhA4OE/zPqEzgvEPGQ+wkkAKscUhg0I
vJCakqIzFUqUmPHVLw9IDjeczHfQ6COHPkWkemFcDJHZuOANehE8Y2rdVtR9+h0TFhY4y6jmQRaJ
PTorERabanH4CsYeva8mrsj/bZfTCwBJKDB1EvYs9lRqb4jmeEaghW0jHJdGFDB9eAOh0MpCwSf0
tmvGZEV5taVnWNXMsnCs90b6YCZ/xhhDlhgN88FAfM/wqTAaoMyJJ0k8+UDEAsrXRsiJAEZ97M/v
0i7AMk+DEwWznbKiubsXPxAVND95hECVc0pFQxwzRTGS5aniC46wzq/eGI5MU6EDFcFOnOWclsnA
Ipv+04zehNeUowijMmILVhhU9H+qHamPDGM1TMRxQkVjiXMQ6oxWJJhi/Y7PRUwGeseAxsoIpMBN
hnFGLJz2jT92XQ+y4dfWPTjg2QAhip9i4z9TlBj1j4elk9gmUsSE0o2ThVrD/+0v+O7bwoGG7aS7
8Kv4hw2C6AHYkJAhhnw4EmHJCkLD15jEdoKsZ4sZgT04Q0gNl5wImHDozB44Vlg0OLnSSKCPwS6H
CxmMTMmKSXaGcyWPe/jneeAPhDaRxkQVqQ41pMSAkRgDNIKEDdgphwCmQwYa/ocTXJTLeItDvqNK
IHRV/X6wKJGQZOWWBIWiGKHTtfL3NPXWLf7tuQU1Ay9uyoNXPgHkFIwaPHx7owyz9GLoIz7CUgdn
SKJHmAq/xv3+1CxtSnIPCieMsYQQ3iGZmJzMnjcOSPMEmidrQmT1Wj4uZ8FQzyyKE0TyHNwQXMCA
WL8I8uArMDNm1gKNgYmJDp9KtzxmzjPOIRjpkCHeSEPxh/zWCSw2FjTtG4txx9NToAd6iHjA5ncw
KRbkhY5JXrhwD7nKLuRm3KrpzVDoo6fCxA83BcaCEAi0H1IbKEWZb8BVpyylROUuw4BdvvDoGwzh
TUD1zZi9CVaEt6HiAT6mTMBsArcpHEGgib74zcuqNevdWV1iwWxNCDCPqXXwk+ZcZym8XBRUonzg
s/mXVBHnuszXoIKCQpdYuWbJhcUfNV404huxTliILBRYUKwoiMMUFZfeKV/mh/xACYYpPGrUHou6
Gb5wboN4QMODCZZOnoRglHf6cIAaEN7G1lgMzsFGuckPjigWTHd67aRtcEgxKVF3yT25m1fzWlOF
3FixVCbYaJHyy3vTEBqANOQ/GYQRQrOw7LzpOB3TT/WQYlOyEcUyzLggfy7JqjF7INIxRCNDKafJ
sVQ6rTtcaixMGGixIb6tDG44mdM62iHLR0WMfsX70fb9rcpbR58F5ygfEpMiWLmsbRKRcM1lTEW+
JC4y8RAqvSiWkMzVPzlWBqi5aUh4enlCbjB4+Rrpjc/vkH0wEEbi9ggeuvCika7dtr/S1rhwkSyh
/eEDo6wAF9fm1vh734houUG4V1Y5jH56zDVfcbDGNG0bHYqb90hvvJjsJm2xNb9gWYWRyKmC7UiE
hW1uB+sXq05IUYmEWb2d5tTcEBJvG6jezR8KZJvovmW2S8fkl6BYJse2PmSUOLBdl8kj/H4Lb1Oc
vMPMWHe27+DMfoYp4zC5qiiP0jU1OD4TiHpmYPLQLQAAaKHxYxI+h1DG6ICv5p3C6Nf/K2b0TBEn
K68SjtX9vRaWjfkqWnG+ArQfQ2gvJZkmDVZXgomKlcA+v2rz3i9EIgeS7PpzNDbAOP0dkOHutaBl
DY7EwAuUiLYwOmL1xCiBhnQWL7wV5AIYsN2+WMP+Z5OzjaOELOve7dmzaOXYrC70fuqDmQk0PVqf
VMZATvSD+CPQwv9SIiIvAtZhfIq+k7BGJrLULCDFV52pu5Bl4RAihk+MBHukkQtV+v9ZlLQDxWLT
oBHnywDr8KuBvugz7N35Fz6U9r2sUTST3CM+H4yFswnohFQ08D+mb9jRek+OYfVS/bqXjqKXNgSW
CzWm6AgjkVDAWBS9dueL/ojWsAPkcnitNSVuuojYjejnvRvlArhLzMFyqDeaQKC4ZMxCeQkgIHw8
UFj/TimtCGSNt8ggg1oWk1rQyEO3+ybSZXcQHV4ZOF1xziMhWur+8HlqsyEqMTR+QEgN3UTvJ6JL
oCL5K1m7O6oWmngKEOAMCpDwmf7ydYQaFPjtix6xr3LNuLai3WIoAYktsxj+0gES7NpSTcArZofl
SqDDCIUkuAf79HtAcfAduRjGhFjkJ6/5lU/hvQb5GOsOFX8/KmUol5S7kjTp63RM0rtkkrxqffEo
ux/yNFAEwITV6KbfxzSUxj0jGld4iWgVtURJO8rYTj2xf7VYsTA3w0IPwbXB6yhpFYxJGC76HlMl
ZmgUubG0UDWXZHhOKHS9pfKyehXWbccuX+sETwXGJJ2+mP8yhsnK9zRrMnppWpRLZfduUnMq8s2n
WpQ0cTG9WcbWqdUbr/OGhhr+9t75WOMGfKKtyakVwfAMEjae6vOrUH9mSjsMTXfbaRiopf7KYHJR
xju1YpMOPtM2mMt1vg6BwxUJ4DlAJzrQIE54HbVA35jqySUsY6ffMxBfQOiJcE718derBstGBhbW
KkuJP8jHNAY3oDBhMHt1oDSDF5JBU8WFpnQqqcSi8el2vZkYdyWkbqi08FLK5vUeFHYaD05kz0Q6
jcynF16DHu5cHe3noJwV3tuJguUre1EpTvjpBY6kNz+uezLjg/SZgkJlwejNevQ/o5RrnPw29G2y
igtxROSf/hm6oDxaFSySOlzqpnGUw2br4qgWSwPLQ2LzYQZWxN2yISCzK/EfHDSrLrOjrLbaMJoH
dbUavPCFDOFZa+mv5uF/oacbFUhKer2t1s3nA72ykyQ5KhoMe/KKgmBl9hnwvEoCz/UXh0for9P6
dXkzAgx656rRzlphLgtVv9Rts8+DwaTVoEYX1Thnx5EHxAxX8KYSJO9SO41jilwd3zPJnAwIq1U1
eZJJ2riMgEJYzF1RrFwXkU9qLkOdGcE7nHQxaWFlMa+9FKENDoScRHU7b+Jy4Tb6SU2qpVgV4aC1
vVA/BHK9ANRJEGIZX+kI1ikogs5Uo9Hjf+XY55AXRk+9m6kgOf4hJIYjn4qFOCQMESFsgktQUhJZ
AQRxqOziBj2XeDdKFpSPyBnqH4JROCmBGSDyA2FQmIAgcJpyKtYSR/TrJBP15I6zqfDsYpoEG3/d
W6V2OiX+fPKxdPRWwrFVZIYPLHfcH7ljjb/tttqMTosAp5fjbbCh4v/+jrQ7rNVEtk80ZYdYw8aH
3KzbOhn1NaENKBd6hJNXnrnQ09dYL6KVhPyxNKnsKP86ZkZFoc8iX7IN96l8cDQxHlHl4aoJmS1b
+CpWMmU+iXpUbJ8Sj7Z6UVSMVZRwIkvyuMqwW5RnYa5cMJKcbn1rCzwx2ZKN87PfQmMma0JEjCBv
Hs0+Q2dfT2bOvvu5gQvghQWmjS3wpZgJTrI2umDO4Zjj/Y0jZ8xfTR3xS/6zx81o2lgXypzZpWdp
IwezRGjD4kcfeVNnXZS9gyLuZ79vIan2xpfB8CL+FThDJE6IpIoLTw1E3QgqC77IhfVbLcCpRhfJ
MSYuEes4qm1F0yy6bYAXQBKeM+3JhgqhVcCSgnkPUFZ/8djWGHI2Mdh+mndOd+PJxj2Yy3xLoBX9
F4/kWchdaKDn8BXUeQJ2UC3SmYuNqDEntmqR/r3/KMUFNzbHiDGdCcp+hTV0n5dSHuU5ZOMVRlkY
IkerDC9HqJUkTZpTyZYncJNI/lwSbgRGP8VUbUoRXg/LOaXxtNtFJ3MKcTKxu3N4ch/iH7odE3wE
Cjr7OfHTVTdpQ3WfINrm/0tXM5yuiRDse7bskhevsjw94iDzgxvAFk4Ho/gVbIJPMUkk6sac0LYo
nOWrwC5XMJg+8/JSOf0FyAoNjnEUjhaePHyfARfis7IfHJV9tX/9YucInAQYJC+JewJY9kg2pyi6
Ajli+wgpaQbh1vpAdO9PywkfOgbemPYX/AnRDkR4lvxbAD6OqJ+NNVW48Ao0tzQZ2hl6wlmYNReO
bkfkz1jmrUT8QyF4CmDEZ7v+NN969hvb6+hK4PQmfzb3/MlJjFXmEVMppiWgS2zU3vYFWZ0Ai92b
mZa5ayAqgtknR3MXHgXwNlgGR/zifwmxPnKYmzuBDOFdjYGPeed28a7w5f4Vbq1cJWStOibQGMKN
apK1gNgnsAbHlY2t3ZKYRcddFwj+vE0wD/FnJptxrkDsfpM3p0zFj2Ck2CKQMXxIMGp+BK6p3IRT
HPDcROXpD8jQwjZzbtrgjySj5StCROHB8yr6LEdhRNIevyCUWGGwHp4FXkuYsJMAprBFYCmNwBLb
3oN21lfxyVwZlM6fQ7TJHGrfi/pABHBwjxpn8Vx9cBJBemk4q0ky+gZJQV5GCoKSoSRyiskmdR0+
BMDlNwH8PWj5RP/04MWLboC7lt2Ms7Gu+N7wxi75A5obTkDCCJAcdSdaCinEgT0eqk/qiGIdHSwc
TSdgyHkpnASwK5oiwtyCXe7VZ4ZDFijdHmRM4GAVW8Z7nR/FI118FxXETeRyAl9UFiINOebWUKEL
33Hhoc5IZ1Y+qaOPAc4AO/WSicRfhwyA5YfIDmPliwj6GSNRaapOOhxSer/vGati3t3rubIDp9EJ
GhmspL0+y+33Eof+refkN2nmOfpZBFgweE4P7qq185P/MJgNqVtzP9hSwd0EpVmMieVTaZfThACJ
ZGROq/Gbml53TIfClQo6IOSEYaS00+8fIEF4mrvkyN8LldEvHUF3L36jZ5/FSfG28WfUwuqGrWAp
2e0ksfvr97I+kS/BN5Esf5nY2VgjRwQ2KksEKiX5rhm8IzBDchv5C2aGaG8gqM4JYVkhctuqc8ay
8FKcASkqcHfFyofbO5cnr4Vx6BzII+DU7rxb9Iiix89jhKc9UwRbAMFow27oCflR7dQDAPNYGPLn
bN6Mb+IzBlMLz87WzV9KtlzBeGch/X64qUSi/orkSN2hjp27F3VT3QcH9eKK0AZ8EbAfZERePvNn
x9zQ2ARi5MQ1ec2Y8I0oJcY+U0ZpKiNFedMoeSvTacYx8UIiA6aeJ1wyCjgm6EmHDNv3PtbgKgMi
IgljOMTB/pAfJupD9YGqshZgNuWBkNzQH7prDv/q5mOnTk4qI9FdSMCaSFtKb4Nz9KCbzuyYcQNN
O5W1NqNdbs8FHpJ/7h9NLv1ugxZu6zPNeUG1/+kYseL4QSz2zfhrdNLURGGBlpZ2mvaXkj5j3vGd
aIB48E/02MVtGz5Eo13C8hq+oJkCe10QGQUPcBeEtnwYvrN8Lr+hNInRqlGaQ69DR0uZk1pYx8KX
Ek9tR8iMeH+0iJRq/ZvQ2T4+h/zx3gFcRBemi+UjPyg3cDN+4nNPI3mje7a1M0W8JoATMBTTE6iP
sFVHmnjGhn0nXs6Fp/dz4DlWQOuxdwK+S5BELr+WR3z37z9j+kXthT0VekDEuOd2paOJFhCgUDXV
h3op4Y8pneRlvc0EYH799uUv0j+afbll3nnwf4lMZ2l9N5VJ/8bbuKAf5dP0G0Z1O6HMzzcINfmC
wriMHhiTMkgdN3plwAH14f+iruEaMKUAn9Jv2a7YRRdAODC94NIAQgA/iPvNNtX88PpR3eTGCN0c
mx6+onQqzFBxcQLBwrkTI1K5bymppYLw8VXPAxOWNwxutFrIa/kW6NeAFHkN/m+GjOhv0NB3Ce8n
ijRA1ZINFDmWADe5h6At2p8EZJRxKPG4HuPjZ9E8h8G+oL81f2KIzUePNhCEO0LoLxx6KuHU89qa
zLx5hplts88xlMXcA7rHscOTDIb0QsKvkv40H+WknnAtKK9QfeC7WA5jRuD3PiQJVPAAwBg5nnwk
yOmPhFDuBAoFfmVeE9QldxPZGyjBe5j2f7TAMimRmQQCx+Jju0/AjCA8sPBZ8BTJvH1lBFZHkcxP
vl557vGwMHU6A6ehVe1+vMML+gbQE+paDpoCuhoSFQHQRYfowYLH7hVIzlyFgESCpCWgKPePdUjZ
DoLc4f3EXBHo+fs0IXvn9D2xRvnJR4BCcxzRrxJ9OjjjEHDwEOIodvlgMkUPgFL1gg/Z8uUYZ257
74RSb1ex6HkN2W3rHfixTDnQcCjA1TU8uGcBU2Wnwdr947V4BwAuevEV3QTU1wewNsfcjZfEC2MR
QV51uSiIFXkeL/kG30NeEZKxesTKAj8GHNXAShE/PgQVHJasgivAUMUB1EMxzok7RFfYC8bfbcAE
WRQ/Qk5a4cTPibv0HrxW9cwOIl7PQ5zzAHpsJaB13sH9oz1Rz+xIWy6C9yhOGe8DfLy6cXLzCis4
BTzv4t2LOeq6uBUnriUg6uA8OPM5lRC14RQBYYoPEVticeOGMc0FqQX5Zd2mncVvmPViBxAA7cKJ
B24FpOkPiRxAZkrYNM89WnbYC7XovNihuFQ8U3xv5aTcmCzkD8Z8SIa5gmIX+cfSeS03jiVb9IsQ
AW9eKQIg6L1UfEHIwnuPr78LPTeipqa6uyRSxDGZO7fhN+Vr/ope7NPmQeERnrz5Hfif0S41IcAk
kwaW1/+eO/tnxGgw2S5acrY5zIkGbgyk3xroDUgJNgJKPyJuBnArYtxBQP4H0ADqcS0uoSgJLiUH
AkudCJi6RrGnMqJ7aPvyn7Zn/E19qywK2RnvjCsfCRg4PxEfA6/N20ftLCOMHlf8Cr+7FyhcZizE
jOHV39RHSbHMm/qPHMC0H9wQln70hnsHbnIT5nQBSxbEniYD2hgYYPQmMkFUPqalOP1/loqOpiT1
SE87IWoA+AL+WkZA8/f4IW4XPH/f/PUflDnmy7iZBwytQPL7b8gp/M3ijxsV2AES2sz2BzkjFo8/
/5QI4V/QkKJ35Uf7Weh58430phvfB846MKWJBnL1P9EY4zXgvVJ5g3yQffoXsEBwNzhCdE+gbckn
EFyvLP6zMELocZaRZHMl6ec+4OuSL05+7KP/iAB8fjiaP7gY5vfhlydfHRjxRC9WBCP+lNTq0Rsw
HcTP/gkg6INYwiWBUcMwZYu1+xVqBXoJFKPDMUNe9iv/Dg9uGvZVc5h+GbNuk13D4JVZCPxt+XMZ
xVqYaBQvAAFKWsABWN6cByFCjRWO4xS4IOD6j3YchhUjBCoAuGaP9otzmV0URshOVgvaxn393xJm
G0gA8aSH0xLlHvuPL+QEH7CbMWzOQVZppaIoehu5wgd0O64Mmsbh+GN9isrK7bmxvxgEsJw4IAmF
5QWXswxvNlaZsWLIBnGH06R6cFNwnvFP7RfQBnuKS/h/JQNjDCoV3gv7jv/E72yz4gAhnu8G9YLC
gWoA6wguNO7K4fe/i56Eiy9uaA7B7rFYrzSPZUjz8jEsjD8WNyUKcuIxsgv6SJSM9HdLZCQj9ePi
jad90zShEv6gowZObp7Fp0zHHF1xPsIVYYFiHTg+UJu4p2DB4I37jQQFVhflGyvyj7ElyzP4K78Z
7WIuxfC+WA/LzbHMg2HHJRxgPyCCOo+eCVT7bZzQe/CNAI3ZwxCGZoDOP7gD6d10WXtMuphUy4RK
cp0yw/oba0wG3gCERVKRmOfjd/WHZWKItBn0/IcvZ6sB9+t/2EYv5p8q6nF7RgYMNvffcbEsbaB+
bEgxpV7SENBAnBe2CI6S56VTmR7Ke35TYFSwfodHfksw68AQ5cVz4vHxKHkslE3caxzI/OII5bjg
D9HiAvEfvyV4aNeY43LxzuEuZBGxWPBZ5xd/nrnlQPUZmxAayrXK6lqGq7/iwP3UvvOEIcD4/4KL
8q58ISYFV6Ym0ijCqE1k7h3aOq5PrlOqsXFZ8NwrjEQpTSg8FBYz8Cy1L0AOd88XFxGbY/nX76yM
6cH5RbEs3bsLiEuGmdsRtavwRVXFIuJvMCXtKW+oTvnbmPew/SR+Ws61Rf/U/jS4GDG1ZJzOcNR8
DhjnUtd2i8Mni2/g02ArLjr2N1x2WZAURVSWS5210IUwXZcwL6SE4le4eMIzdOXvwsq6IE7ej3fq
QywWoA/6C6rDk5KYcNTLH8DSOeENcukolgDSYT3Aa0Iih8k+HKmJYgdb6mVkwF9g2M6BRpQEjnaY
pjMX4TRlXAqLL8qWcSlnGpN9WJoKw319Q75E71TAc8j5JbdubKijYOR8ERcLChOi65Z8K2i3qEGA
iHUnyLYIvMlbxrBt4b/hKcKbggsnrXtiOXEXq5bXwfuXl4KFOgCmY8OGS7XqjCrMghXkgGX+Xz25
FTjFGeATH6SC3PMd56AHVw29wlDcWuPK9TV3rqxta8huHYqbQL3LsOqjWX+NsRN05EhmqlNNFmEG
GyvNDrIIRQYxizXrTpJy/ivaQQiqHZT6lHli19VumKZAS+nbbGInDu/CH3vsDWc305KPKmoehVm9
aZVyVOTi0ACNmzlyoUbZSCmeZnV7aM2LRAPWNwxP42KbGuRYt+W1Hgie1AkAiKC2G8gvAoCUXllL
Dd4PExDSzJnT4pxB6HQgERo7cU8HXjEqm57pSGf9hm3FlWSkh8o0jxJ0zAAloZB/hl1zszrynHRq
8ZGSqNZPI0BvZVylDBGOMru5FuBh7p/9Ov9XBYwjfI6Mcx6MN1My4JCbDTQBPgXms4KFsHvkZGNK
KBbtZhjTg5qU+2H6zLXZ62F+dai7upphA0ZuyS4YvKzhbhkk/RrqRHUGBg/RYjdqfnYPBEaPE55f
mXydxxZK9iJMjyFod36MmMs6Mei5TzhndGl4DdrCtVIszovCnvrwXRzEdZiCJ0l7M0zWy1ijkfDo
CnDPsNgmfsn8X+BZocuZzMAJE/Pgi5xs/Ihx9y9OXhUGYcovZzUOCTlqEH2rKdCcW6pm/IMyaFKo
VKZ62NeReAoZr4wFx/zspZrFlJ+MKy3bi4187TUmI1OJr6hhDxW6ORJ/FVFEK0jyeW9tJoq9jCim
zCJ5vUzvKvSbVEbRZ/kbdWr3iTp6z4noqGHWUbQxcMuF6KlX6q0lUfHQ5bkz5pDy43a4h1Pl1Sp5
IVr3sjiZjECw09Bk0Uo33wi8ZgLiaPT39t4XkRcoqdvGGGmZwGX56P81NYFEYbCW50fSw9mflO6D
HfFYvlxTrJ2JH1Iq3LpCeklK8FNagtOwOKUI79TUvChaQrdn6U6Ut07EtL3XvEBWboo6OmWungxd
Q1o+n812cA36/6KEKa+pu7meH72f7QS8dWSl2oQKNb5xSkrl3nWY5LXxVY+V+5yVHxM2NCadF32k
Xuie3tY7P8o3YxbbnQ+wpRB30gluVkFZ6c3Wnug5k+bpm8mjUykg5xJr0cmX/6m1uatsI+l2UwBP
mfwiLc4crblYYeVOkFpkfCQ0g/lWFW8zy2JWlZM3tAllklCZgQaJ5NWm5EwVzKUcjXhabnM+6Zm7
tUpYWxbBt1V3lMLZ0zXl6BfpxczTjSpOjlCEm0RxWyW1x7FypIDOsBARQOWXrBqOaVlsAz28zlK9
tyaGEpNJpL3xhRXPIMRbMKUgtW5CnH2LlgiFu7pHkXgckvKimPDeZtOpMzT2Tb7R1OGn1K9pUZ+n
yN/EpnoYW8C/2rMaKH9xx5iqclqsdBn9PbHpillyEHMLyqNU9yotJ3mAzqC5iAFeqlwGYeha6j6V
z81AEUnbKF19A7rrcB6zQ5G6DbA/6FjOuW5AXWH7rRME2Gb2JlA4xNec1rroFUer6OKTLSywqthR
ckjMolHTwriy0oskUwNT6VRY/GKTZe4jeZcQJksTHTSvpnDk/pai14mwZwGRIOnO31hoVmbu3Oas
qK6gXRoR2iktlxp/5QZFMwzkTw0nldQ2+SAM0+HbNJBhIL4kBkajAJgknFW0HPh8GZ3Ap3KLKTrN
4jOgDCgGykr5U43O5MZJw3dlaWvRPKjdXcz3OU6h1lsXMU4Xt3GxkTp8z/StgRAZoKHT3vtFNF+D
qZCCzJC/7RwxQWxLqT9LENUamIUKClkq6/KhB7/QylogVxmifMaQouiwd9zh4qHBrFJCN9SfbWcX
BWmF/9Kec5Huf6LujsrFdRBAJjyOcgKedoyTq5Xuq3pfBzvB2CSUTQmthf+qcghS363wiuDgzK95
RFeq/uoGngvkOI1DatdpvCY679R+DMik64/kqWBpnJuPAvW6/Gv1O725VpQcHXqzsLqok5f2VNQ1
4sN5laDNy646SHxCUhHgSSg9K5zfdNPWm6+FCpE6Kiuu+ZhVDvd3Xf+o01cZfSrthyEkCEIPg3hp
tlq16Y2vKrvFAZ41zXtgyU4++wyP9zNt3IyzAGAIXVtSHRVsdThKixp87y9pfzrdURbhKwVx5OND
T3x08z3Ceu32unQoppTgj6dUnSraVW346OFC6Y2T0c0NIRYWMWrZ9L2Uxq1SnsLg3C08p+BUdtue
tppCKEvedS4frTy0KiVGdc8hQmJ/gzHFlmAM1jMBS8YiqSjoHw3zMCsYsIbyro7Ft7z4ZwH+8BNo
w21mOQueiDdIwvuVGEwKBx6MPpBDANUS1g1a46uce4nEOM7T4p024vX0SNtTD1mgjo8hI6LI7k3P
EI+mCQcx/KgqUoe2BWmc0SXDlA6XhhQz+99BF93I9qOt0W9TzvgkOMiUzFV6M7lMkmOubuZ20THg
dyBgBMkJ0wIMatZJNXdjfhz87yzk5ynsrvIEcj2aXVZRPtBCVxibZvbYbELkqGF7z5qnylgPb/Xy
o/E/uD1yprrg+X65N4srp72aYCLwyvDRaG4Th44xPmvpSvjRVFxzca+L3iC5/J7Ux74+QT401HCV
67AJTBFs5Fv2b7II8zZ1AXSkcmswD2KkU5308RHXB95xjcBc/cvwxUQTqIxvY3Npw91sbgZyc1I3
t/CEhfXTu6W2WVic8lppNgadR9veh/Iri/+GJSS13g/9vsjeU+E00EMDC3qkO6eKghR0O0rUkwUE
kformw+l/EzFc1/dGxUXxumlNB+T6GXVt8XE0lLWOttBtnYpyXYa1+fdqJeK45ipNypKNBTNuwZV
kQ9AbF+WtmHB+bOXM5wsj7J4CLQdjBp9M9FqCNFjQGIYQH0jIJyxj2DDZs1bT9V3cXESJYalp6rE
0m3vF2f+TSxsU4zcu5yq9bR0/PHTMrY8XdiZ5nhB5ZuqjwTHyeJrNLb+4PnVo5++u8FThWfj73Om
rHhb+gfNgCNQPUPLi1JPAWrQ1yQ2LNmP2S8EBl2gLSH6tUKZDKKiPEP5TyCATWtIXJyug7ULISR2
6BIySBU3gYeKQW7tP4rybDFBQSaGzZbmcPE1KYwNVwqeFL49NBrlt2eJc5CptG4+J1uzNZBoidWz
bC7BRsIiiow1AVrjpgp+Nc1N/YuouAEkgdZRGo+P0+i2lewq7Rbv5FEjg2irYefmnzp4y62Y23N1
H6tDWt51wn8h2eCwHF9Ty0vNL928hbw51c5xajhNwQUrIL04i80jFNfxB+ZZKa0KxwEh07r+jlGX
rjsW4xXLdJHb1Z1bGtdG3uJNNENUl9Z6cJmCZYi4gWIf4rbjKvUmW3y0s1sinnL9JwYF8hkNElzU
bBVp7xtHuMuRdpxKyhU3S7koHlpzk2jP0h4HfeOX00ou/xKo2gOn/ajp9kwEDo2WNfN+qJeDOz80
Epm4pfe56lCS5gHoL/jwI47q9OWIkJyEg2RuePvV7LK/FOo1Wdrw4Seyq007FXisMT9oJvtu2wrb
sb5IhBUo060odwqMxnAHC9dH+ih/x/8s4VTSsDBWqDqcR7BQ2SH1ToEEpPlbE3YanvGBVwH66Vrr
9sJhno8F1IWBal2Pbtn4mkB/YpCOPshWjXIJ+usAyFo+a5OlikXH8gQPgHW66ibNrpq+LeE6ZbNj
tZnT5bMrDt8xsH0u0O2rGwXUafhRoXXz49P4zrDz84WcrPyxa4QutRsBikSzrwSi1SescpQ/zvsG
p/1WXy7h68CeUg966o4WE5yCzFvwWq6Z1LwKzSWlyqyWYLpzzAsg2mcmgQ2uLGa2xg+hhMNaDw8T
zLhEuPUo+iwv4EQTkr2M5VMLtx33Ilgb7VUW0XVglEm73F1j0zXkvcxRM5ow27DxrTYJiIHFlCPL
d3gqafL71B4DbN5YZPj3sNDxJBhDnHSeg/TKjatI014W7EOKu5ZiVW+/FILYLMIBWH6YwI1fmngb
Yt7dKYBpThAp3hrJY/CPlvqTIU3kE7eqS2WpVH9kFXYKy6/+EsuJWoBGQhbFD73qd70UX2Tf2A6G
hFIswG2LDzruM8xsWKJ1SW+LPYee/NT5/Jh7/z0t4o8enUMTBvtJYmDfJNExVcXv3m9vVsMDLj7E
bNircf+R9NanZrTHEjukdmoPdcyzn+L2qijWmzo2e3qKteb/06Lxpqb6OluMvMBvRPKdMgEIQ5wd
FV0EFZ8dcGF2VbLWLCCSDuM+GfAr4ofazMPZGnD/gUisP63sjYeuCQBNEcQoEVgi4XnzycQ/ufYX
UB90osEFzdODfyFLAkSthqiJFMqNGYX3LDeeTWP+xejiEn8+RoHyXJC/8jRr1r0r1FvEMR3mzT61
mAqbpiMN976h2kt4R3pt/KpDcauk7G6psiNV0QkrLj/Buae7T4Zid0n+miLlT0pkaLpF9JtirFZl
tNPRGHt1ij+U33M4qjBt9VUjTj+6OR/6sL8MUUuH4SVK+i6W5XUMBD7MOnY1qz5JBSK7osA6Kotj
4gIVCPfyTa5KFPIqVibBXRuGf6A1ahuti4q9Z04YbGDdPs+nvinuszQ7dW6+iT2lRNS37ENEQlH1
XZs1H2MA+ZTGImuoevtq3FlRuh9iSIjC0paB47QCW0svm+8IjMzs/6mWeFIL9GNhcgrT4JTkMvbh
AzBrVcHtY5woFiLU+JpLDrYo84MWcuNK0XpQymw0mSU2FehWjYB1zE9yJT2avvsQsd5INONdA56z
cLMvUOXRY/2LzYQ2noQmqkXRb3/mjlybLLhJXfhQBnwy9PqqtcDffcugDgEmfEOjhMCaisZJ0YqP
uWTumnY3v2u8oCmfA9pmPWcmRjVIVVhH4zEvzaNldPAZaqd4KTnnHx74zCRVgcjN+VWPxWkGDI4n
1bbGkfNVfBaC9IemWyGnvSuJ8qiiP6U49an8Y2Q9ZiHS3Ux2syJ5vk9K2Szuq+7eCuFdDK2PSKPu
SnmsUomPOI24qBF5zJ/jT6m7hWCMuUYcz6KakVa6cfYxq+mQj/ZJalcQGuflnvFLT0tLu1RJq8kJ
tW+KHZ/TzgQA6zHMHA1bShhstoPTxIItzgpqHVxufMqTmapF7d5KKlyhgReEKIowm3TSUWmy7RXK
XHYTV1Ie9J4BVKkWpZ1QVFbN6AzMkRofz7qQxg9kPR9UEAhrmasKOU5WveoVPQwnpD5T09ldrHit
hGnapDiWHDt6YJ39CINXxhfCCFuBVAWtmr141DAEBdEqgFIYclgKZt4SQQhMJwWGSRKGRoGvYQxr
OLJQ4jRfOMkIRJXBW9A9BclCTBBO2jRri8DjKJxxciPfVaztXO7hOBDyMjWupdd2ibAmbm0l650a
+FBi1Dd30nuVteuhCt12JDGEWNKhvfoRl5pp4JRTeOVEmyhAZkE0E1mmF2uDa/7roFPM0uck1Mco
VbwYlE2BqDPnr3IeNxGWYPEYbOZu3rQBYrbor1Vhz3ATRgUmFlMkuKVkoT6R+KF9hkfE6wnIZ2eL
oWpsp3Dcg4C2svwum33Rk5aKcibbteKXGnplva3Faw3fTfXXtVQ543g2Aqq6+ZDL3JQlfvxm84qH
IXMiYUarD9iqVKfBXCoTf43iR+NF+3p2YkrqkCN/FpNth3sUHqKYeXQEDdThdJ46AQJXhtOYKwdM
D6MARxGrms9JAoaGoF4toGwthVLrY/Mq5HgRKD1wPlsyDTd+hYm8OjkV0og2WDBl0ejs0kj2Rg4q
3TXuEBn7nMGTirgpbkIvrRJXMaO1CTOhw0dTFFd3oTPpbaQ3BQdskVmTSpBMJ1VuQ0a8KgHqlG69
CIkQnughowzLXPstdg9gxh1SdIYE4fwsBrR1smZLarfpFdVO+OeslNeT1dLnlE5d9SxwzHTTvUDz
qvX0HgTTJUtGAFtEVxtbiEn6BicpMCCXGOdEoxdXGLp/GZPkiNihSIxItSDyhArqJrhNsujx1LsS
CHhLpTgGVHQrjNWaWwZ63qeEXND2TEjt9L70AlKprJaarwjWpom8ViaYDSxnrNZSYcJYQAkZ4kkn
VEeZc7vHJ2E2wjd94egPxwmKj0Jd2/lHCQVXUfzJzFGqltwj9LhjsR79mkHgpVO2IcmRxon7oxzJ
UcnfBeGRWeaKmqMfjkaPDSPmnsa0cISgL+9lKF883GGZV3AwWS2uG5d8JFQjPQbkwKXDMSK+Buem
GCgWuBjEi3wf/y0QZKcqsa8iIah+T0TmY/JrCpA2dx+I0VgUVoVXo8CknVGSoY2o1HVUCncTdncG
PSIBAy6Z22dCinoeZLAoHXmeNklqvZnGMdE7TjAg+m6fMJEpoJuMfCChkbiJySCkkGwp3veU37Mk
bxJAezGY7bpoXBlNhMntKisa6Un2jOH+onOBuVzxyRJiEKPA4YgCUIG5zkQ+QCFx6fCtKJS7Big6
/ptCRqjoegvjLAb3QDr57IY4YUdwtIfhSyQyb2YGhvasJhAJ8BioEwml7ddnyf/MmrOYxPQl6PIZ
yZqMdUbLU6lLO4DTMXkNDPWaJfLVMO2JhdgPllMCXIR8msOIOZe6lzggVRkw/9RoS1QZ2AAbOde8
DAeagvfXqe+9/ho0kqaQ+02IusDZw5H/MJbMvVDBxjjUyMJLKIeTlBtbJR8/5FZ75YlyzsD6Mkva
Whqh2xTjQl3vSys+Nxo0MH4UNWMlG4eQgJEgsCh3kPxX5VbRQG4JPfWTaSO0xMERn6DiLCX1/Bzl
fqK5zEyM2n31ogX6OysArhiHCMZDddaJuM/6K0PIyYnCzIieNXBEaDY9gGDJyBHjA41QV2uJdskO
XSniAhGBM7UVrA9du8UiMdPBMmPmAjIEY68SDSst7BUtPRXTlsfrVqnxFndMrw1cA1jXIXrJ4L2t
qEsFUrO/kpTDComDRrtvvkQkcDnffeTRjrHF0XnpsXwjHaxOicnm8FDQBUjYu47YjuIaYz1L9TXF
uONDfhNnprt/fpEz9oVO2tMnt8FGxkbPjL/q8acN2FQE9uBKDqmhg0YaeAoGMaa1MvRX1g52EzC1
438R4ZGa+LDMCIIF5u0zaRkt2RUmVTc9iiiQeEymnAH9qcU7WDKxFSA1G8gMZejd93Hr7M5a/DGp
EiCVus4CnZvj08o2GZTR9EvDO0VXGLHmXhY9ib8oVddn7BIUd5UI0qCRVhIgrRodTeln+e4qqYkx
+NoUvbr0y1IZHfChjMMzlx5ZYtiKBgs+2sWBsjZgY4G5AuagpQWEGRBJKSrkwirfj2Jx64VE3+tc
pBMe5jLssDd+50GKFsXjCky/Bbc0EGC9yUioMltu7EHfKr3d0LlxdaP+DbfytG8JC8cw6qDuGoxg
GNNiDU8WS+m0j/lXI+k1WYfjRhpsct96vOvACBGpJbvJYk2uYqSjp6iAh+7k40ab3K6zZcsTBbJP
iMI8GtlW7rYmHLbZnsFHAoZxHFH2KJ1yZscFfo1EeDrieOYC9NOLlrjBB3sPSL6cbMhpCB7p5fNp
rYtPZXxxVFHNmPWmCVyZ06d3g9wRCM5GJ0Fj3F5V042TDRKgGYe6hLXtCRLoybW0jiH2lP99Gj5q
NnpZvnuOXKIz6YCuKE8qwenRSfWZ24UEcYiHDPedBfpwA7D+xmmSfbdnAKV/h9lWxC72LkK+w4JD
PKawUeun1DiQ9IJmnZgb9Bhd/FlATyjcAcwPpzIXMRatdAG3g7Yx2UHoCE1HuXKbx5rHnDw6oHbN
Szs6oNdM44+h28D0RqIBd6/YB/vwONCLNesBogwBvdA9IYXjJoB1yJyRO+ZGbPZjxlkQwhSyHm9R
s2E5mLgQMGsYTgm+ImQjNvu42JlhSRzdWfQPVrwZFhulW5CQQv1mbIPz0H3o1iOBEhL7tw66jfnV
TU6eMxu2ISyK445rQ6idDoFf+j7CYMld9Gg0u+QW+J4CWLDPvvHtTQxAvXUkH0vjRhWtrZnDpJWj
RLcBhna4QtDmNxt5SZ125Poe8XHxFGNesV/tQ8lLx3UVrpeVgF2WIr6NkZey0MsD0U9G9zAAZhSb
tTJkp0DGERVbAMJ3tWsGqFVCw2YXkGVe3c1Tpeyn4l+KY7l/GMguxr8YCgA4CkdosUuPJd5K/kqR
tklIrMgjvArAXsj9GQGuGircbN+NrkzDANvZoKc+UR2kmqszMlzzhWp0jXWn61z+ep7cVNWuqktn
0S8bO629BnxTf9vT6FNiDW6l4WayKjd0/YG2ri1GooTLOcWwEVVsNdXJhWFI7MAJvuRCf8J+xSc3
ZmSSqK6Lx4hUbYXMjJofWTW8vLrcCpLdwHgSNh1J2a0DGQbrOvOzFQglEBGVU21uCTyDxZBMD84m
wdooqCqZIEFq3KqxWyQuJFrzs1+8biE7Yg8Lxa9bF8m5O2DMQyvKbEsNoeyHJV/1ho6RmhQOHFkH
h/BGwtNiGYvI40bYMt/e17FjIcjFwBlL3Ic3f/rgj3BWRMjrVB5kxeA2IJFtg+HcIl0hK45IsmBe
gWoGOytBm1Edic8QSW64RldsgZsjIbyoCXFtIKgWDPA6dgsyKOCaJhIQPjYHjnHyRIBfuP0xUA3t
mHcC5YNS4j/gGD+iJSwWNhOqLhNm/BJxZvDk+1VlEFRQe8YH9MLF/qXn9TD9XPxHsdRA/0MBtV3i
Ddi4sFqDgPBuXDKe4C2iF5orymbkyY9cc6thU0cOz4OMM2JyDlzGClJy7OEh10A14+ug/tAHD8Su
DUjFssNYoCODMQS2IZ8LnwBy5PSbJHbhFBEl1ypYpLY72eO145OlurIHJQnKTUZQFatEVddKscmI
FVdW/lnOP5Vm1TFIPDAvYaZ14BRZVivvmhOdCf5huXqmNfiiKDggEhFh8Ph9Y1uB5zIew2/I1pEk
QpQjqotqo0bDEoNRHY0r7pu+w6yyw8O0XCNvuwUXWD/mZ7FF/V8c5N62cLSvXRYR5NAJM/gBMg9X
OyapaxV0ad8ieFwef7Hhh7COUFabJRqA/4+Z3G/CG2RjPh3E/n5LwbJqhq1mOAERZrT+frSTJGhd
vDQQGcySmFS1n1EE+sXFFjtcMpnJ8cNExvjPhotksLY+RZhMkKoL66rgHKbmRv52RMrLYGKGaEaI
9lmtdnwLNCnRW3IsFvEuYDwKcZEt/IHVc585rK70PHrz3k+3FksxR2UPUIy5FsHEopNReuukQdMz
vOEoNYHYL57Lg7nmm82wii7GCZvO7glySYhhHnzCJKLOwfuB94fIXHHjc++lZ0CEOgSrXnTa+gXc
Nt5jnZY8q2d21LptbW4K6K1IKLCVzNdZYeOTRacJ+L1EMMGxYk8u+fAZMiNE81uFkQm/v0MWMge2
KyT3qPljH/O+OnGDMtAkXav8KZ76BUPcEX8bpMZL5IC/BVK0Mif+4VUWNwzxyi7mpMBK1YUryJpm
zyto8KUdpwWseH8JkInlt+agbPITFsHj3jqiUisWzwZWQ/LoYQrh2WwHB+7Cmiy6epf6u7jjo+Al
1wyHTeUIVb3fRQdCyqjI6nbHnSkcg4tcOKZ/ZaKCyKJno7+xsvlPLQfWIXqI6jJQL3cq32Lvz7uR
SOPyLf2LUgfzhOFDIierPeS7CieE89L8Xcd8M1CXo/VEyKF72lWK7ry0MK2jA9/UOLKxY5I6kjWc
zFbf0gDA97QOIpGWG8oy6hNdWpk37h0wVj/cV0wpA9ovtKBXrvH+P2eT+RgUDgwHeDa5o+zoJKsL
SnFODOk+3jlp0I/357LcLOcDrGc/OSqb6qHs2E6AHHVlj5Wt+V516Ju3+IZHxgjl8AXehTShKlym
fdclZQPEZ3zPiyXA7wv1HURBuGTYTHNAYPRRXqMLnSEUdMjhUGzZtXygCFCgeMPOFBdrFfNzGbCh
kCB6zzxn4XbCeM1cuIDaRgF64MDAcE5/y7m03jHBNUtiLxrGiEDxC10Q6n3B7GkVC+tEcfjiZlyk
upAX0xOhOlRzRL/RHc7YDW/ybiMjeP0aERSVd4NpJom1+1khBWqJgL8CO1HB424Eubqa7QQ5ENA/
9GlEnZeFg4qlFzZWBW5s5EcR3XNUkADO5SXA94oobdwWtQ9a2Ril4lFPN0oIC39xxM42A6xj/PFs
f7CxzoJlOa+F4wxdrKUDXHGiRqQtQW/edWSGpDAouFbY6AVyv+zAmmfBI6cZoPoTF8ZzStYGagsY
4god3Cpa+h2DA3mjLKGX0eL9whVM145eh0+HVPRqjR/WAVJFeOKyXxTPpaPzkLaS+ugZ2uwG3KFq
lzHhc7Yw6WxVm3wO5L+HCnh8DxEczXtvLRqzE0oQjygQTo3gWhob7j64hH2zqcw16wOqAXJ+M9nM
DSjLITnWZE/Nb/GZqT3jsfhn0p262045vL0dNR+G7eXk6LhaES7ECUnLi+Bxomkmj/WRV27X27qH
klPcLV5vhr2IxROaI48Qx+xAX0b42U1lEapnLh84T7CsK7fdmQLc4YWXSvgnwkdu0Z5QuyUHcSLv
k/RUthgIxYHoyTMlhbFtK5uPIiYlUVw4VPQSXHjkz/U17Mg36X1AvYPtwy8LilyIbVi75plebHEC
gWpKdhlF1cT2gQ00g1asKZvuLFhuLvgV5Vmf7UX4yWgZ0rn0X/h6elbkNe5RVBREDmQJftarEiUC
9t8QVFCamr7NSYyxJ2NI7RTuy8CGg6LAzvcP6iXsXLgWODCryJt9MIglHV29QJ/ngRhYYF7oGK09
NKYxsLHfYhAR3zEMA+unxd8K7S6OXEI1zHV1JY9N/YWYy0CfewXns3TZsDgLgVnAQSLeARwsJBgG
givTR8znYEYvwX4hKbVsCTgdGYXfmTcRLskVeX3AOooDOtsUR+EEUXrCfujKV8FEZTlNXE7GDZJh
dYRUFZ6jYyX8l+iwR9K1SDzZxiqpGRw4LHh2CM9WJSIUvjLKE+uI1J29c5jZMeJEbFkzXthU0SWw
pd4BauJCt671rtwxEmZBkHcBGf+w3Ff6WRTIkFgPwwUh7bji/qKaRNPWEAcoGFCt3LpeDOFRoeAS
s+zU6kAFklr/eOUAGuUxgCrGZSRcU1gJFxj0FBaCv6PA5muYrXCTJAf+iKQO8hScfzwfWGTqmjLe
F52BwOe9cuyKfV7fcL1B9ARne+Q2pXZBvBfD4/ZqrIgwfVgZV745L2+eeemBkGmv01hsXEdXbgxe
ITz5TGwTZ0Kr47FZMEEKLv5ZKW288xnd4ReFcJpTE1k095a8G7pFhbbkrppnwFnGaax2y6kOUA++
M4KJd/qvxkbIqT4CLkqPaoH6goqD2EtUseBgtL2aLZzSvVKtzQMMGuq4fXCthe2SK8cK0ZyIidoS
6nHsPtu7sn+l/ywH0tfifUP0ELAhVp4AaMQOAaH/kxeVd3VVesTh8x22OIK+X+Wr/kGmgbMopsZU
DKhHYA7dFlnrN2RpGjeBENt6jZTkVeCVU11VOLL4x/AXEOnTSoHWp87icqw5icYhs1YIhfs/lu5r
OZEkCwPwExGBN7dQVXgjhKSWbgjRovHe8/T7pWZjdmfaSAiqKjPP+c9v1FaV+kOZzz/ti3EW16YX
VQbgan1+na17ADnciCuuzyFeHTqgqd3LvND0nLiagQLPKYGcAZ+GTH7/eiXut8nYK6i5tcuzxLmS
OYkullB3wrqoGqBc4meInZ6lRXgoFHG704fBokFe8kwYcekqlIjYNXuJpbKaLMpecCRsr9qmZYtr
9PgKtY4amMB98WJfrCRCfNNdZ+Cyv8q/3o+vRE6XFwcNO49TtP48yB14OguOP5d7lGMwdBzwe50Z
6/cLwWNRhwVcmDeKj5Y90nZl17tP0naxQwzBJzFbQUZW9G7EkqdB2BD18A7mp5qBlvKXup+hLbFq
HnMHVXY1cJyFcu1ec1I9DULC4UYM9RkeILKDZS3jqCFjeKEphdsaxZAMPkIgrqNLvaw5sj0u2vef
i1yWuu6nzfZDnYDFVx4sXgC96oF1vqFTSA0RDh2Ktl6xvW2F06K7beRZNI2X8Qas5ClnicGm4H6o
78rxmmfxkOZU7Hg+9MHmAuUmry5fF+Tyu7dVWH20qvu41CtbngXLvEKuUEpSFUVfa7XrqF60JRaf
Non6yBZhpd7rlpqMPycM/pFP9yvaW3UZgYTWYe6BWdbZixEXXq4oYTUDsbHQKQjVyzUc7GWe17Xx
ObK1zREaRCftatePsXQl7UNooVRMlIBUpKZ7hRl7vxBBW/rLVtHjzIaiSA6AKRmp7bUJ2yBfRxky
2ciW2irtrcieIyat2VpExsWDhmfTho2E3Xf5SCosBcmZH40rdg1rwmNS2quwIpXMvVIvl5C+2OBG
DApLoqzhI8dIv+qmqF+ACXIi1WKiFYVZKzfIWgPIsI+eRgo9awbPgAiD2oWbrqyaNunUutRatGal
6r1pHcg4p8oa3pVk9oXde6nSX+16c65IPJsLr/dc7RryApfHJpoji3BCCW+CKe0eOjTKUKdzOOhs
B4IGr006bFENwXpw7mY8Bd3+iFLBdz5pxYQzHxqOuDW2nlXwbLvvzEZ+vQVYFV6DBScNBQIpSJU+
d1ImLwiu7GuMpgdlBwCvdrhF847YLvbVlQ4fw0iQLe4a5uq9v2JfpLkt68aqaye1EUtNdJXyZrNq
iUczcFRcKV/i2fsDzh9yXxp34vjy2+Efu0fflnqiQDJnjXcu376aisrDtJp+bBAWs7YUxlAm+gg2
JHx4KhLkFBvpePfhLrmHvfM54qKdGTyVNsXOc8D+w9dtDjV3ffUOd9v+Zaq5vtcPbgw770aFTo3v
feAPGVXFRH0HJdmmjsA37jLkyjvOK8HLKsX+kdJsXx1boFZ9qfq4RpdjwkjzmEfrslNK8bq+cnet
LVfJkblTsKGpZb9tYBpxxI8eF2ZbI5MuSepyBrHB+mMix32tW/7aR9Il36UzcekWP5Sz6H4CZ+oQ
KV/koLmHT49VFdRERbH8CYKiIdPZW/v4d5ZPAr1HNM8+3T4UaOGT6+d9icxUdwH4MnlyPOIFZEB+
7bIoq+leRSjY2DNRnb/le6uPmzM8CBlzAsfwtoKchyrkr2kBVsCzqYO+ZFG9bK6V/u6f/J1/nHzj
3fvm2eAfxuIjBCr9eozzEPjjWhhWeZwDP+ZFdDJF98/8p7BOloPnqbFZN7QTKVCkRCet+r194TvN
xcqpd3nRxIsE5bjCKaX4b+aDbumKTjRWuXOjPN/UsS+iwJgqXw6N4+oWZ1KsSoEL2/0xzi42nfN2
Vp9l9smmiO9USLKXtC+3qywl566/tk8NTWe7kAhvyuSUOHGIuCAp7g6YMemPEzz/sv9+MrvON9P0
GBXzwnuRGk8Imo8506YfS7S+BZo4dpElDP37uJ/afeYVlqnDp0nj6oQtVGksEa4fs/4zR2TuxqPi
LBaV2m23bO7PaSRdE67HIj7tSHcqBRMearFdd3tPLs9J/vx9g7TO8cYrOVyPIodqC+FRFihI5bIT
TlW+xWuR5awtyMGyqcZjVWLndoge167ZbXItsQjb9wobkJgUiMuSRm27ih6ZazuzSsXZkNNrMzjt
/mXg72ONHRLb+JjcL+N6PvNIVks/nrf+4USYyjHzDjapPPJJ2qotpzHen89G7pnh25AfrNmDcTeQ
YFy6/ksvAP4mjOvyvplVlxl4xZu5dlw+QUoiz+ouakcYV3HTzFSomRi4Xs58jleVbkqksmjVvNr3
vB9HJ1BZidPZ+EQGucpj4LGTpsgk8E2bq8zyleqd/2UmNUuKh3S0mMmLLy2jR2FQNqdap0jrjIsO
8+mJfnpX3DfGTLO2j9cD58+hmHnMHdSCPWrDvn26f2vUGIJukIWKRhzHz42N8LSur/i+4GnoWu/H
P4VSAwrkRLmpw2adwzltfQ5XBb4ffHrLjz69lafd9ltZ6T6aaWXNnD/s4kzD96Qwv37OM6fm00+/
X/P1J0Xj6gaspIcrDm6UOqXg7RgyNA6TlQ4mpVtuMaHZNnVrhyVIuSISKf1WAotf81+7lXg/4TZS
T4+sp/ywBVX1/NZzBBzssGVMHdQpfjQQbrVU4dbYHd+2j59K7u2ybipWtovkWegfNoPNkwlf6Jqd
/yeDDxTDwu19vOvkKqN9vrlYOZmYKd2q+C/ZQ6N8KrE6eDlm+48ij8dLMzX7TJXMqrbyVoxg8pkO
lP6yC+C16X9oADijgYwrl1ZWEOPMm5mul/76WS/PAg03C3DbtjKnbjr3qj4vPHjKNk/X4RW0cjYo
UjjlspVasXjSiLNxFWpsFRxd3LFAnsf247a5YClkWssDe7EHcHBj5HwY7oFi5SKyQlGs6VPGbvpY
vy+IGI0XHkKFxSpmkHP2xxzzwsHsaBqJQ3CCHmwlH96NYbPsjvc6jTE56g0kkrZTbZleb/+ouTcf
EJNjcbovfO+ereuTUb0aYHXCxMD3TevlruWP/Y1o8/B6WsxVXy8Z6Sh3WvicodLN/rbYjOMUt5Ps
OFNdyxpOTZD8OEhf3Z16anazq7VOc4wFB2gm89AA3qyDnME7qtIOorT+uTxfjvqN+8ZoQ1DmGfhn
DIB7NGM5t0TJWB0YTaPAkqjcHxn+jefaM7eMx3PIDH349e5DMD2m00syK13+P8wcA4tVrXQabYJO
dP+9lrhW0heXbIil9CVZKO1Tla/MYVXbqNp24/cb4dzB+X3SsOztI6XHv+ztc3nt3czK5pePMh0h
NVNUKdy6lf2imS7/mZ3fr2Hy+VnZs+fQ/5cog+bjRZRlqJX3MO/0GaHBc+imCaMO2MlhCr1Lp/iz
2I5VHrvlsbY/CfZ76pR2humMjXFcHwiU+Rz46cD7UsWf8vQ/cyw7Tj9IatX58fOE0rzO9iqgu6PK
5K7JKqRu4gsOBm+Fd37Ut4u85AKq0oPi6BRfz04irqCLey6uZJUoGrJdhlAJ5oerTQPPuQ2ppfD4
4KVY3ZgFMfNcuPuznfrkRK2z4A+tWr4hOPGqbZSiNjevQkNUbkjtnWxfH13YV7RoP4CSpXZQ8UOF
JcbffJ2/SfI1h3E9pFRfhKTnW8fmPZpA+mqMxrFJs3V67uYz+XOPTHJlGY+b18aiXveYVeEuJk2V
eOyP0cNjOq/2OllHX6WklBize8UQ3AtyBHE9f23a5vJ1Q2h3Ng42cU4eZzpcNjKdYKcVXOcgPPXg
4VUUaqwUgGHnBLSbGJnv8IxsrBr59/DK94byu15uok6icC2Tp+4mgHkHxkd8uhn1bRPQfVdOcpMy
pXWpF2tUM1V/LmF8HEks9QHScSYRt9c0ZqnN4pF+jNPdhWrFkxUvGuXpZKT4fNX8AeJZUbSNqpNF
tQ9jqQVvPa6R8sQhs58Z3mmH1ih81UK6R5NeaeGvQxTyF6qzr+eox2KveuvmIjbsXLL8E2dchP1A
3R0tGnxHwuwsCW586XjMV2E7ODcNs/4Ib69ZzIkTJiCevu9WV34wOzsIoB+3BAcOw3edXyEPLOuF
bF98smxIkkjK9Yxrv2V9tx5tO1gijEqfQshT/SPPKbqGTr5V+nNuanqa6RiilODu14982nbvJMB9
dSibPZcj1hi9GRw45rsjQ4oW+BjQjXPRuLfHTYKSZHhv0HX22Xq0XSNBlL/3W6D427Z/8dBsX0+2
xvroaTvs65NdunsVQg+HXb/eGxwgX58frltLqgT9L9ey2oRnqixz/wHdRWN961bLfJImvYnz3Bhd
z8aiZczZoOFrLxpsFkbpOPt9HI3/5ZJ75/ad6TziXBIuAKXRvum62HBDNSkpgM3HI17+rAdCzkud
TJO798eJ/5/ROh+s8Uvhz5zd2bopV3FkpKPQDF5nxsHNTAcgXpwiPj9dNmjK6Z1tt8uND8YxPwyp
dI6/2Qi+5Qd6AAjffnKRaUMeKh+gZVnTLtQKjsrX4dTNvuFnN8+vJc9Aqf1c1ZLcx+FN8vWXZy6m
T2DId3uzSTUUFSEVvsgZODkwe1hw2/L/4fzzNLyPjoNVGxj9Jdy56zwIqIBn+RCg4xDTfRxB2/fe
87y2AKbIPG9cvi3FnvRFjhVNR1X+PfWH20h/WI5yw1V9OC1HBqF9Vun881Yvo9XXlJh6XpuwdizW
Ti+ZjwUKWNWtjCS4u3mLWDX8Zm1wxoRabF89NACMAPrUdnWzHXPrQ20ud3vJpgGZxK3262hpcYVb
v0zuLOvoehpkb+25YXTYE7QxVT/OjsVR1XKw2i3VYfimdTIBgfjdyNMDwh/pMzlLX9ti1O0VQnwS
E8b6MpkKTfFkbep+eKQ283LsxUH94VHdJplqc9EKf+VzeN7vbbS9bngnyKJdGtWXbbLxU8aRkSrs
wetAqurPybxvwdOuRwFLXb6Cw5vha86NZ5sTT9Nmmph1Rb8ug9VR+A/7QaiOl4wn+CDJKKzvvnj1
hoSkZiZCnLIrckFKHvG4Hp7aR0zzG0kQGXK8ssbPzPeOzVznVt/3RzhHkKGwpZvB+KfQ2bXS3Svz
yHF912Mc4FHbi9jgjly7DRlzdeaf28FxMBEAHHaw6lC6Rx11sTEeJEO2if3KECfFtXJZYUIxV8R6
uCJU51HmI/zx/rUwCd5jfX9ZTdXAHWyQplPQRTgdvtzEfobpomwwFyy8ks/q8y74lRozrFqjVWsR
07v0p7MWlxBetY0UkKPUUxulao9rU/xM34r39sYDF1AEwTIM5ZvX0eObXU+Is1d/Rdn36yBMhP7d
HWKAMR8/squDBf/dhqJ8fOFsWAyuJDy8B8GckHkrJsDmyzY1KbTLOVen0D60xA647caLUKdauATn
CbuQlF+WPz2c/c0XRLu26iKNg2VigSr9nUlbONEudSSIaNtfxb/+iWHY6evt1JdhvuZGAgwNjS7y
FJafQo9YOjlOw3TqoPrn9IaiZjlikpyhFB/AyZB3v2bIiKHp0Pk6deE0ffGH03kyT/BKTWNiJYtH
LJAUPNOuqsN5sG8f2xB2XiM4DppiwNp/T3JA5ezfPrGFWsItbucm4TOoYiUfmwo0TlOOZDZXwgLk
Jlc6PDOFD++kpjiIb/4vDzuWhputHsGwnXIr+IQ3Axfy6KR+xNBGcKY9dzHc9cL55vwKnq7hW9P/
Nr19qoueUfiz6qVeZWvSn61Hs57d+JEa6IXnAyYhevw6ZguCyGxWpfHZ3BkiPpBIWDLCD+Avt5Zx
mWLq5/LCmQTf1LyBk/5F66S3r4//ubx+t4oL7dTKkbFrMWE4lGoFdbSBOgwW8e8nYJ1dOeWNWZeg
s4jnUAsoZEkZnGwnc7VDJpSpVSjmuT03aIj2beAhAHRz0z15XYD/NX5O0ia9nlFjj4YNPsdc0QjA
HbR5AFzajzeo7iz2IC1ewIzG9TEebnlKkRvjXtRkgmlloakYZBKX4lXX/Pvchl5ibjABK/UWXRah
bjUTrssUxPxs+4Gz2ukrVClQZB9787XgCnQZbiut7QAKuP0hMEKUWP91Lc68Pe8/lQ882VPtOcrX
mH5ge0blZqUmQnPbWHUqYRJvZu65nycE+XTFVnYwzllNd9N9f+WtY8S4Zra4bc2HLarrbJyLR1T5
gH0fbng9tlXIr6PcO7Ju8VVebt5bI1vb0j4abNnJWjCOewf94Z9ykpEgMTVlE0vlwM78MVDXFBZr
QRRjJniaQnBnL+UlNW+0ukQWnqediM/QUqDtyugbGKqTkQNYKw5cwmlZy8kRah8zlzFqske7kmDy
ElZavEcd2UNdqoc/2b+Vl9RLHgLpjDZFii4RR5hldTlZTyjV2EYN0v01JLJmC3c/A5GmGih/SwSy
uOJ2jaN0mEHZrFw747TsYOU9FOYJ6g/J+iBTbIWZ2tTdPlnfoOzrMTbNXP5hVdRNv+kSTDl8tP5l
aqlykBz/qG6myyTVu4pp7lrViEdOwxd9i48bQGvGT6u6Pvs5wchhLbBFXq2ZiKU/S7R+guiaxR+B
EoeSzz83VAtHXTnKfmLD7aL84LC099Rm3XJnyeRIq4fZPCkPsvc69z/PXy2g9I+jnYWMWOhHPvJJ
L4kpjwogmGX7nMZpy0nmCLqtFXPVec6UhhOW1rSa63lJhotCYCpdLOJss9RzCBoVDzzVKaM1wElx
oC7qhSvN/faaas8n3n5K6ErwoCOq15J33DJjOPdzi0NZGTJzwxHWadeurWy//Hptpb5Lb2YhL/ca
R4g80//4WkA0sliO28bmD4lVv0QX98NlYNWtsFYQDrL9Vwat1VDTK15vfK+Xf9LN3R9d/mxRHWdr
mz+4U/Nqsf8k4q8eOr660t11MvVF1zY7PbNS9jY98m+rsKSx3mYv2743DUo8vLkUqzdvfx0dpuXB
dnJvr1XBpQatgrt8UH46yjKOv0I7NAXc6U54GEwKD9PdKj50f4tqMw+GSluPxFZ6BiyFPKo0qbjg
tFqbr4wqg1ZpwBTAroFvbZbhO/buj7Zk6yoepuOI4rqVHZU7Gu7K222wbhd62zZYB2kMal+bT4o/
wazPIumVPRLuRKV7H2bDw77qnFv3Gu7y/iM4pJ9Ac+KwP+7Daw0O2vLoj0/1WbPwsurkRzjqNAy9
wpAjNFZp3QF+Cz58XhypuYuYY89z18/lxFyIM2B6gEIb4aWwUES0yMRQBcksr9t2OG3tbty6wj5p
Z2k5Yg7nhCDgy/Gozr7/FD5O0133mKoVwgVJfWxnUYFi5uX6uohLYTDrvJVm8FkYrrpl/J2ethCF
5mAiYZg1yyXhuDcbBonC1c+v67/LP9unlskNUl5mzFHsOaGHw1hwr1SkE9+4fOUtWr021pNcL/2K
JYSonaUt/uvRe1v+mwF+AsHZELmCkpuk7tXtJn56GCVRffnyNPNnOEm/8IWUZ/858sPqXGvgfzFc
VYTZVQfde/695vHbzY5W1u6lsW2jNy26iFLH9mIZyW8hi1l0xMlAk/el6NAB2xBN80qJGN74y2tL
osNtkP3ZNzBTz7bpc8PDshyhmc66tqWepKRo6dgn2e2m4uXW8B+Ls1Bb1QvDa4M9LdOoViiOFJ29
4j/k1rbeUvxTDsUjw2kcuq6UUaYqSQJoQPNNUjDKRHetxP1n17Ib98PRx6Fnev/ZRtw72s5cpNmv
cGkZ2Y1DouTMSGNcN6RXvD2+MUd1d3zfkI080oevXQvXE5O28uEUcXCHc9IBFO9U3lq9tlVkdwjH
a8ARDl0GW3wk0F0Lk3W0Vl2GEvWu42MWd41S/Tw2uXbWcG73/qhdYtS9W1x+gfMnJ2q/WlodVnSI
KF92vWd0HYRu6+qocgUEkUV4OdvmbBi6xzv3h5CFolnsQMdSSiNPiO3F/3AkdtPQpi2TC/Gs2dwy
AhLZ99tOLLDBrZtVX4UyEwELtYo6WEtIlq88DJV+/u3Yr6SizMTgJ/bEtc6to+ZDyd1dTTFvcL8Q
S6QOlL/NbQs4xDWTujCXQ3vHamyG8e79R7wNwEzZdpqqMbpi0FwOum0/zgjkWDsqP0VD9UTeKJ93
PaVW/p/PpLZjn2AGGE6KQAzIQAhWYscZYNZu74i24WsOvLCLoAXgWOuZCPDj9xhz7+swgGtc0BgD
K1+Apvcm8UHFep+4X9XL0A/d+f6ycd+YRyBAYo5kjcECoku9Yt4YVK0oIPtPdwdE0Req+5p6TYdC
Dw97EV09l+tB8R2/bOexNJkEwSiFDUUnq9YqBm36dLJCWWHzD+09eLPLJpxm33fooGYy4+4xsDHr
ZIbXP9foFh/5KigrvS96scLr2cSs8ApyHndPMXe5GGsrAZDHBttvZQ6cmVRiIskHphJy7fKl2vi7
aK4Y3+Ae3dQy5mWlYK0+bIpRKRrXcoNybZbke5gWtcqPFKv+U5/Qyr6co1yfBDX8UKaIsomvf+9J
+Il4SmyPBvcIEgr1hxpto/WPOMgYlsByZmupnXrX5tepdzF001u7KMs/91FYsm7UvjkfrFzq5QBg
ihSj7r77oFipGBxR6u+sfe8o3FN+EwISwwJcCyO+Ix1ZDr9Ej18T0Vk5mPGpt+cDF33kip3/Glo/
k/ELgh7EkGipFZ5cXTjHfKugv8IFUqsdSQpR76L1a8jN0MuVlLI0p9KNp2BdZbYR/yqcp4b9Eti7
vDntxzQSixenIDNGHgCfJejOY5pzUK4o1XSKqFMq3RezbmwchWow0FwmfBSdww5B1KDfjjwYFSqp
h7OpFv1F0RI7DweOIFhFxoMYwAJxcXR10KKvZVLw1vkEqrgKbQ77/h2OZfihulPhc3YUfVA9qba0
7gPxAc7W9CcmgVVnmXLW6xZDMz3UCn2fhpsGbhBDntcARF6Q74MBqiP9HgiBj66DptJG6b9596a8
DrJszHmvf8M47iOD5n5n+cnubZ2OgL0+HWrdLlDroTLHQXkbI+8cR3vhFu0cQXRj++ogXCmS0Ug2
L4ZvqKi+2i4mSUoDxo8VxuQsTcMGslNUjwVWCdwNwRkUUHQTcWcuOf4jhp2CdONLbxOokgehhsNf
DhLepqenMx/NDXSoEmMsuldYeAkoyILxPyoQu8VMPh6PiRPi9At/mIWdHLL2CmkAMv15vAWIpTw1
Xjgp6UYAss22jp5o5P56eD+9l/9VTnHpL6HIkXy4vu+gS8yNCM9/LqcEUKcRPAyB7w6gSviEm8YD
CgYbENTTSrRCj24WW2QChHc/bcbY15PAXVN5gYQnWkSGsoFZAyjuuw4BSDxKhX0CDFKQbY/f0Pp5
YBRevu2IGYzpPIdXHSxSRetUBRQ+4pBQesQ1D39VHdePI6lku7SUlDWWkTSSf5f3XBI8cYVfLAeQ
VJGfvZtzZDkK/TNyJgZA2ITC7qNZ7pmmObHABtGtm0G9TorBrPx5ra0EX4EWYCdqzHum5sEvoRFN
nuERWSbh6PPUEFEqIfunt5D/8KG/nz4n2M5Wnyc/IPOIJB7VUEB9PbEyiYQD6t14Tk76s2Rva3sL
CHbKD0BskG883fZlqbYDyg3WlEwN7Yjnf/evjNqh4rfhsV9ojD/LHZUfVUQPK1TXokf+vHwyy2tm
8wE/CY99gA3QV25TfE4pfL9o2hiw3JjFJTGC9muokU/iM+Y/05/Fkfy+Y/v2eWw8Pq9qne7Yzq4P
43Luc828SzsGkKi3eFNA4vhivyl48YEchNHsSx4di+x8oXb+SOPgsTKNS0QDmVjDgrGSqaGm2gcI
lyPdhA6WlvUztDuaJaoGXqP0Fm9ptZZegVQkwiKtCRHSR+4cXfHDyKWJO0788HyxtPXlCr4b/kYn
lFMrZKhiVOwc/pBsiQH0a68CMNCGHRQtIFCU0UHBZWsVvYPZy8Y9FLM92SEGQirx4AxstN7HSa4M
Dp+/3iGt+kdIzvLVVohiHmzHU3EK3Em192ILawGNVUeFBrP8SsYau3gCzOMzsRujtC8P1Nns8QNN
F6HflqX9NL3Vc0a/GGB78zIPFDDHdihNtPytW0hdjLE7wyQl19583TE5p4CAVG88WL3pVTCg17pv
Py4QS+FFamaVj3mqjXoiHyjUhhM96sKHD0hwqKV3L+fGpr76ek6kgnav6dryI68dwAUMZU14ljT4
LmI5mk2zn+UB6ZyaqnZuMe5G+NhgsThJ9An4Zs1FRzbay+kvvCYO159QxsqpsQjsjTus08A6Subb
55orTgAsdJ8a4Vn3OAmgQPrTbGuyn5RJU7rG8Po0DRowpTJZJrkJgr1sNf7ONoeeDdHQrPwtV0oW
VxzA+dzHwqiNi/Nbolab2sdT48hdkpgT3d6cCi1mlDBtJRvAh0v5ygWQXqkPIRK0nt1xkJsfFZjm
8BFIINpjgFtKk13Lefdszv+6LW8wyvb8FmByv0UnhLuiva8/N47HTcugmiIQyu0chhi6Syyy94zi
B7BuD/Q8sQBKPXGiofR3WeRcFfVlxcFzmIoX/giyNe8f24/PAD7da3qRh0s6fs33r3GmNu8V++T7
gmv/HuNni1nB97VW7h8f1WyfuuuY4KroQLTPFbjBnaGr+7XrkKh2xv3832vsjxRAg8Wo9EL8xZT8
kdyMLboinPoFf0TcH6W6Z29FJxl86XfuIdhIeRKwLzVDbpgdOTA8MhprkH2NMoLVd9h4kGwj4KZs
pT/ZTGjAYHs8pjwcAX8g3SgMQSGajU7qHVpq5yv/hI9pGwi5H6Glr6AkFrfJYZcQdc0Tn3yUeqct
xmi2qfwiwS4kQL/m7UcnipHQtD3/Xf9pAa8tDZ4uuHqML1ExUz0gGAQoadU5qjyjjPJMoUCyZTYK
bTn8yasdlh9+rVFE30wWrevHfhJ+HCbyi2WyquY+uAHHWpun/rZnqCEyRM2RXmqty0F/Y+cLcQwr
y6YyJLyTzJotuBqY+k34w8Z2ErwChaMcpl7G59AUOwPXPgVwrz0e5YbFjoF37aFNtpWE2FNLKOSf
ZNQYjdCHV5RprqEJh+3IhO6E8OgVrnoeFkObxvwv+r0JnFVxtTFpxgoTPcxIkfIMM4Uf9UcH2XYB
94cBB7fyDGCiu7jF/NyGhoXpGraJgtE6QOav+NRmYFB05oGUTd6+QYpxUzjLlXlAE8EoLDkRCzeN
4NJfUhitXh6yReZ/zuGbDWz6Hncwz612bZSbcHFbA+i7ZuM4ts8fv2cHxuv/X9sO3xOpEB6ZuQWD
S7IkbALueAQQWs8fG3a8DbP3cJ2tFaLMnOMi9fsoFgOuWMNvDjtKoceMMyRpQFj8KfgrYPJY8gEg
DMCqTdHz6PqOR2nbEzzKPM3lDze+FMznGXy84mRrebpgBauJ49bTOtsdG4R8zir8gVvVeDWIhtyT
4CmkDMPxAa4Msp9h/qR8/P9GC4nqQpMrwI/U0cp3BSZODugFdKYJIHPkkcq/FGKeoKCeAL48Pg8Y
uI2wA+N/1BTr3Wt8+Ty3wBkOuKINFgx+ithjixNo5XL1YpQdwQspCqqpdycjKxzkWoc6A3Kzopxl
vExOlXi15kz3i+x1N5kkPMA3970i+uYQp1ex0gw+uoocIz4BB49bA2LjO7I22PZs3pRzdpZFZHNq
qov8TgeU3w/YW/VMdxblSKELPcYy2okmOPT2mWpegei3w9VwB1MwtUTP1BMTPympc/i+k0Aun1XN
i7i1MY8wqC1m6mYa5NSltr5pXL8xmKoZShBcpHGIonuxySJSCB0LsxnF+4p5uPYq+49B8KaR+tCG
R6rHU0rUdPRk4vbkac+zJdjV5wn/bhHmpdax0NdkAyWaLFXXi/r+B9fWzBYTWJ74TLboX5UjGBa6
h38C6onpZ2k8/mytHn5mgSiIBv+1HO0RszLdxfDwjUhi6IxfefzVDBMPLTR3T17BNQIQxLPMpnb/
wfwooFVLECh8VD6U/4HDtAqJ1wfcBJqxx9v9x4ylnY6f4j/teNF+5K08o3L98h0GOTmHjcKYTUqx
XtAbowjco8M7ciFzJKiK4fgOzhJ+vzBj+hv6xDMOZE17jaFqzGOzdkU0nXqOckpjarbjX4kgVUKC
7SCDt+ArQsuZ+qsFDt8El4BVkNSp9fn21Oavnn+PKceypiaQDSl8nH0u6IVaBQ5bmARC8i+Ol9Wa
eT7LibI4MKZXxuFb9cbU6Mxy73re6jjW6pRtRKsAWDL03XyFkzgMNjRkIt7EIIX6Zm15nbSJp27e
q4rIc1ozcTOH4Y6vEf3wRAl5rt19s+fMQ3gYMjruwS97gGUzv405dsUoMlzJ9DuNN6QtKr7PB1IN
dv/S+mqDrQvcATUDrXi0HohDuEbYX4n2+xiF8VuxfnrHmgy3Q+fwabr2GVgkSDyd8Gr+6ZiLfl+G
u1KNOEDrhUKTic6HRpj6k1VABLy4m6JXO3YQqLu5/uZ7ORjzNXAmxKCZm5+DtkQOcoorfXTl4guy
LogxuQIoAEDGb0GRQmA2H2EO652STKI3hJVZPAtt2nJUkVuWbW07z4QUt7f+LL8fetfR+jMd57Au
fhYwTGe267X/lFraK4EVTawtDQsGs+EezY0IeNoLW+kBIg7vPGTyCZXgfvQcCan6IEjEHHm2bvCD
/Ss04Q4mN6NSuTr5RCTo0d2ss/7J0RxEtXsjG4HlhX1cHNgZ+TzXC2YDikR78245CNv2Iuiq4dRH
uy41/tyAGC3ffcda20M3oWqhOhx/+indB3LD8dXTE8Zeeog741CbfxgWGx7lB3oGk88w021qIiEt
MB171bg1a59N+g8sMMNMklCnc33yVKjOPzdGjpGD9GhElL+jFzkao1IbS1vDj7y3seSu2MzfN9a/
CQlHTq+SH4TxoNJJ7EowHsj9xvUFnIjuhcHOgQreoiq3+Iign4yenXO5YWmbw4LgMpc6pZlUWau+
d5Umhz0EvHCoO273sUIklA9l8IPg9ymjejWtxbIJMY9Z01QcFZcAzqmtO4dGLM5dYaCB9fU7GlGX
L94cxoTskDG00j0tfW394YSYOKR6AB+BbBM8CdT2z736aPabyTGXlI0VAzKhIgQNK0EsZr/dJoUJ
raU1vKlv3tS63UBUowWpDCu9peGCH93PfQT9jeXsjT0uUXpK1DYNs2+Cj83X4+06eHYCynijKn4R
6bA/18lFUknZT0fguQXh5Hp0iYut9Wj548bxxsWBGwmMuHawsq8dqQsoWz9EEoat56Z8zRwM9ko9
YRTRpVEtZwmKqqs9jFbPNd83SWpLbRh2uaoBW/fDEwwBEiYpUwdXEu/PpYbc7UfUGoPlgPklndU9
iEvQkLQDJA+/q4NJ1vWn0HC5Z63rBAZuR8ReuzXT2bb7ZfC92+NyQNCpgG+xLfOabMjq0ikjxcWt
Qahj/4RoubNGk/cwo4amltrzRf3c/H0Q6MgI7W01m3SNRN5w/27/73iQnsrb9l3Oj52bBfnpkwrE
HKCc7q+Ghv+wGnLUbNnjyhzP+BNmEk604XK02byiOafNlFzasL7/Pn6TOa5OkZA5jnoQ0xf0C6TZ
IWvwjLDmnPlT+PP0mCapv8dz3A1Sy/fd+7lcB+jaha5wG/viv9039HLzXaznX/DQixBW+FPxDd38
KpSw8Jp/yb5gW9qf1q2QSWInZJtHkBPOrP1oPVoNw8Qj8MQyo8oHNvXqCKgKoanrUdjRVkMQveZP
FYyA83syumvbUeGPbRqrUHSeoe40kHmMSmq8+Eda6YA+Xb7UqzPajnuc+tAMvlzJfCaVkJR1oOrS
Z2rbDNmpWidm6srQHrRDafU5e7HwhI75yisCzK67djIGiNOgyyi+iEKfpHfgnrzB8/MazSc3IFKn
gDuIBt3Mfy6mxYHSjlElMZapnDNP54DH4B20i51lKD7HMjU+jo29DihMYZW7tdl0+WHaNU9yPa9q
yto1buje/mp4Quuw0sxouUQs6IpyJoH3WlY/pyGK9ryqVaVNPwsIdw+HJ+ONVWCyiDgUXacZp5EM
H7cYtlQtNjtyp7UrRSYXOC4LsGxQlY6N8XteBHQXOjFcgvFPQD8c+GO4galS2yi3BQuo5UfUxFgy
6KRfh6jSBb+kuhvmMfFxE92i2WjeczwNlt/56u5P4cs3NKFiG2Ygm9ZefwFE5YcyySo9tdUEze3L
myghKJiGXk6WUUpAOrb9gA3orRThnqsJpYBunshQM1SSzyMRWqacgqJRnK4pUwMFd7rKh5rd/H3f
1nEDlXQl49HcbfZSwH2KHoieI0aBEQi7BNjd9QTbSbkyi+2NmzrguoJL5HsKOqQ1+irS91yYd5j8
RKtbh4gaIdRLBLUWiV6lt5+s6d0GheFC5FvoGso/+4/CGFDh7i80m+QL0Il4iSCsyQN2z1DwNi8l
RQqOU10TOU0Ntals5aSu2Wt3tXMm3IjEbrNMPEaaH3pyl+PvUh0ULpsR9RR+plNXys+RWN/MqMOx
qs0CgZSrBrxoDmosJ2egmAiF52ulHCZfIgNYqaAqPKP9RyupTlI812zFvUyiLF6rsZE3A8PLyfUk
hwWqhlrEwg/4rfp7PVC4h8hdWbXvp4WhlfJxP1rB2tINLzE0UlFxD0NdZFpm1DtPNjXN5qYbMCo3
07zK24OQv+LHTVDxfCgjjgsLDWvDhA+W5r4RKMMnOwc94U+An8LsN/YvAv/aUuTnL43CoSRCmeBS
5fpbPnaXr0YVnuv5qxewFeOL6YFg5yD6dSKnin6zfTO6Usl+p83eDGrMIKUsxul4/0zWP/NNEpBq
V0LBFxKawgt6uAo9k/l84F9AMSs9KksrEHQJ2iipcTReYVOZR8cQHii9mblF+EWNXLKsPFKvf0jo
bJcmOQRIB4IZBgLQrBKfw/QWXwr9ZjT7OtUVXdx+zFh29cu0MLlNDfsYaAbeZBEhCQ5/USJA+98u
RQDZQclM2tvb/qhN0WyUuw4k01+GaPHlHTtWwIhsvd8hU7IdXY0Gf1a9UOs+WDwhjRuSMRHnyjKU
9pBKCD/jW3Ckq9IvvbFLUui+I91nXue42dgdyZJ3XN0LGNCZMDwTpSi5lSPdgXHSdVWzpnvEcVQX
L/n6IZYnbWowWr0fjf8Mr2rpF0K9pnNEyW0e53hxGq4/t5/LQCzMaFRySRh5H8MIXEs2/3Grehqw
Z6I2TvX9K5zTKnfDkO/5SYHOdMbAVYcE9ieHCwNOQ0m9TqC055Lyu1Y1q4zXl60//QWGMSbc0EnJ
sNsFeDEVvKjGy/XQDKoFUvJ2r3/z3VOraI6N3djWAmdU+JlROj7+iO9Qs9w0IUWIYUn8K4t5Q4NT
DSnMx3h8/4+k+1puK9uBAPpFrGIOr8w5KvqFZVkaJjFnfv1d4K2psS2JYjhn7w2g0eg+P8l52YrL
H86vappG6sXoWiXt3OPUV5snGvvR1jJwKsIuaQ6BdQtNZaNRJOJz0BhTvUP6hCAjYrW9wthhLQsd
o9nSPXnm2Se+nBp/Pcm3MwSdJ3Cv+MP6m9WC7ySelcAOi9dgU0278X/At4FYBgS1+Uq3kp+LEJo5
40OATDCkwp3VYvYywbYNfq95Yo2Hy/vak8xeD1BiEEyqMsMhqKxeMb/w0Yl0eGQwBqzp2cgu3r7a
+vOBjaDdrpP4JShsG6f3eEwA8QiVC3DcbHT5mk9wztH5R9dXH6z4rQtIykncRQ0BzBQBMoJaANm7
zsNH9ObP2sn2o5R3/iWyrirFl+kLPUrucrtaRpQNAChaMsRrvp5kV8wZToMRfgv6KtmX/Qd49G8E
t4iGz0/tA/UPQUl1reV83vDxB/Eh8EIZQXCaQVWGIqvyjD9Hlf1Zh9LnqfNunXhm7XcnAcKHYc9s
VXA4wWzbh4J3DBZv0bOEB/mt6h7Ykx/4aRZTjhVa6ywPWBGxS07OG4wqMW2gE3v6gtpCHYlMgxqF
N501B1YECtfyJ/fszsRwSNEdz43RKHkZVSNTd8EiR3k0XBj6x5DIYIolNZGedDUaGehpiAROqatL
lfzUHjKYJe5Wth+6nJ1gKikIiMphrO8bAe46kZHKkJgq50+XTdOusrMCrdFFL/25amQRst2quPKt
pHXkpZ/DI5KK8qIBEfyax091D5FLensHmFZxFDWBPF9SFXkUe9d15bHWR0pUfr/kQgWA+rxqcapC
3jUbzMx38tV6spUcTl+0llzw2arjUgUeb1DeK8jIpwTbfghSiD6+s+6JjAalR7yS4V76cXFIPwvS
H4wzS9DYmDiN/7j9ub1rB4jzIjZFhZRUIVGLbWf1WOOii0BrNevJ2RKuiW/MRWx+k1jUnpiEU/SG
ord2wfSm2vDq89i9AGvUQRI6dtcInFqVfCrznP0PSn8/d6MJopXK7kr1FutPaCK1JT6NcWI2LQyD
xACjhttp4xc+9/uCe4Bg4tiX7jv2E4OEYrxutjYDOMfgiMano0a8QPIxVZjXhkIjf79NSigpgDnN
g/E6tCrEvmnj/nb8i25ULf4HB4hnh369eVoNZGIqgINig5xK9f52wx92KJLtHRzfepQGP0CPL2AE
QMVHsREIlbm3U9X8BDVxXBaBwru+V26lcgxt1bMCQ360pQJdZeRWW79NRwFiCR0V0uNN2vwzLlQT
bTMZG313N4OIAxhqq7lp2kDqEM1NqmU1uT6ISforGVC8RsdPupf8wRLv3QTm6npU/CvbkeQgL/u8
G0LiWsNEe+PjZAsIOi7f0XDU3pGdflSoj12rhX/LFyJUb7diK8+VgxBuxFMYXFasE7d8hsasX6Bh
smjta4bE2ptcRWAcP4YJQ/b6CYxCmnyncPLGRrqRDD7ytZTxd4Nhi052XZ7WMp/Lhvk2cWWY4F62
/U84/I8BDa7M0jDM7d/+v+zoWnENM5PVG90HlLf/jOvv0PJeclVedGqE3jYqgtp9tEWLrJWSVda2
/fhhoVWsOTX8O9E5V66HyraWWQju/kJ+xiH8vpImrK472XHRVHkj3wuf3VM1NTjW0n8ckwb6ettS
1bTeoYpaYz72SJ27eq4k+/s18Mg4+n7TTBmJS9XWHfhrEf+bENO2kz2W8/0TbwKUe76TPTrGlD7u
FUnFalrh/+fz5uEjnePX/PVG931Xyw1L3flr6eUiSf/KpeqFYYYQ12AtEZfczqoPQbxzZATzalZ6
sJj8vs539dXk4oDqLfDlijxPapfedsDVaNXgHkbgYdaaJQjklYudfKf0sxuVlFGdxYTbjra2iaDf
TolKb2dLiWuyprCgDQphrjJRWJXziMbNUqZ+6t16jz/X75Kaun9s5XT1f4r986K+d5Asazm4/6s3
sXtNdzbtWyP+JxMbYvzp2mqS2NaTnYXWq8vpDH7JvWR7kBD0hFRkWBc+BsN5r/A9QzOpZgBa9dmg
MDy/z7atFUIlSsKG6DCakxXSZUKyfC0WuOZWEsPi+GKbTy6Ek9i6TvK9+8js823TdT+uMtX+jgbV
OPVZeNk238740zk5N7roi7XogYv35b6V7KeG0/HhdT1Y/bu3SBGv/xU7tMI37d821d1f9YsCbLB5
3V1bv6+J4dndmu1r0/H2/fdaJqOAlWKe9wiAM0XcsTIfg2ymkc21t+8p2kfj+St58HymdVNCa7T1
ioaDXnPD2STxeXxf9rLjk0f10wyAAFcoY1uzVoP7aPFWOBiAqCQ6qYHFv51X4nuZSX7dPz/FHQgm
cKLLjxK3fs5HP32cPkqT6SgxKa6dVpQ/8suWP40/MMi8j7J/rqPUZyaNEV3J9r3RcINtbEi18ziZ
1rK8ozmvHJXTn0swz65yzVcLk9lbjghr2cpdpqo+Lwn2nfna4TnbKLmQQ1P68Qmz/UI3P869pIZs
pIfp3gnT4TXfJ4Khf0qufHD8KqTqxT4fqM9StzjO9xPdlV6ySbjMZ2a4MhfRLwxneKTW9n6QlsgU
gT3lbGc92Mf6TgwvOQt0Oi7x3tDguHwUe+s31wWQFh+2HMgLPzeqdHeXbKmb901X4DFMjm16EuGS
9wf20T9yG49D7Xao5XsmpjODx+AgpXa40PQYzF+Koz0Z0AW9reKIlVXiTvkhUUTLfMJDMfAwZ1C9
PtUlwmt1K+1nzQqKah3aKuttA6C37+s6LIfr/ubSIBym5/amY0OQ4RTw829qovfeWpdqyR6C5c8i
3USu6wbIl8BcaOJHPWCqme5leHm5fC81xPpG5IZEJq2Ae2X6mlU4JEd8ZpyEqHMS9xz1MDUCgKh3
MLKfquVimz2GmWGhmwYHpdCf1Ce58iODmwrqYhOHXMxCjZ1rOQ+cp25fXLRyg2RbjHYZKJiNpqM0
SZmBrgtu62hebFGiKQzWOliD7VtpkBt4yhHgPuP8HTmNS1077LasWcn8hwbFvsNh/rp9T3RtRRvS
gVE+NotkvfjmUhAvNw+9Tc/g92IwGyycZoVC7SEDZbFYLnnv036OvrndeZcAcpPskRzXcfQTX61Q
PwbhS/VxmtfAmFLykf6UgQ8UAc6+fVX9nwvVhCy9Zd5nQTL2hspJBnrdY6mSwy1UahBXQl479m+t
GzsH5/m0kcNb1MrSkmxkT2+3Vpp80dui7wpOMq4DVi+lG6S0l9SHsFlEYKMzaPLo7Ve/cDbOfOT+
rd9yA4VfYfIY0LxIoCn30r1sL6UA7Fpxz3hAscdt2L45PeYvcXCljfjdy4Tg0no0HrrseuDiTsNC
BWlnPgb8Y4ITuktVj8idmY8YVgYO7kD8bc2g4l8A8DoUPdl2S5fbqdLIYBcxp1dKa5mOpMejrFha
hB1joBmjPwjwh+Nn+K0D/5lEJnvgQ1ABqyTUMrIPOuFSsLCP1GNR7nUzxBbTlDb18LRK923ZFMo7
2MoESXTXZR8Ig+50spLU4W+6qGnZWWspkes+Me5bV9uwdJZorfsr7U74Lhmhlif2E0Yjs9Ao42SW
+Sj90+Afgofvy56a8FFe/kN6OVXokt7m5Amcf8Qkmo/3O2omlIHoRzu9qpp46f3SoewEOXTBeTAk
4oD1nXMDOA4QP/ayqgwj3MgspRCjhXI3I80akQo0PhFUBm05ZKUVSvoqFB1h7DEnNLW6Qnj1YfXN
uE3nCR+t+kFSdM/SXYAyERwKfjnbY/p6+3coMYB3jHYsh+20FiHqlxcYoZG72x532u6Tkmoh9x/L
2v4rM1y+cmKVVziwloVIZWLxMIIiBZgZpEeXjziO/6QGkAccyG56JJ0s/kn3WOY5zOfgBXlOOzHZ
6hd8INjKz6zBCfkHqJVDCYWQpsuttT3VCUA4WGJ/n7ed3QuBNwwDC+pFu5vg4Lq66hvN/luy0txG
S+34JvfOjQvnSubj1oWP6TgOcx/Q+L0rkqnk/kHFZ/31G92q2z/w+AchqI8ZHWnSSeMFaELfmOAy
txLQguN1YLuurILfdfSVMx8hffsY3AZFr7WrpZeVu8MMuUzEeXwzhaFktO66WqlpEzxDDWjexZk2
4wvoIvDQTQ3T/ZUJqmXl+D7tXx0X3eIjtla6lxtk/TXKj3YfYnWO1G91Qzn3rdjTF1/0XTXXSUtZ
am7Amcox+j55RpJnvcy/gvMwT0VCjjVKTfJ/XNm3yDq6JdxxbZNRaXC6Yy0XDG8LIW9Y/olB8l5z
RGdHuOb8SiEbbG9ppqHKHCy6V1SEyT50rDJaJEqeoFSYX1Gh/A6eS/nwScMYvKxl08eAf9TsxAVl
wkbx74l8lPluZYyu1veevW753De6AlNZQgN3EyDL8oq+t71pE20GljKusMwZxaHYIzTaEceUV9EO
VROExk8jla/t29u2l16PMsDpbTu3qGW0G4IOQ+rNdtdKFO4u3esbnjhJzL6ZBUbRNxDjP9LXp6JN
gnL83FgEZ8A9ASVr/tiC+5Eddkfa6FD9Xf95TmuD+mDRipcgU+tYMdZejZBMDZQUlKZb0oeLH5pt
IJwnNBJsxMairRNLlgTiedNOf9+2vTPHi85YKcZAdgND1p2SS4Hd6MsOxlIRM2/a1Z7PwFbju6jh
k/wQu2VHDRLI6ucP/YRd7fBOoG6IkpP/1CrkYR4/RdXpHE/Rt6VLzWpEQas1EJNmvL36iUCaEmOE
E72ckH6HSH8aEAs01Esde9gAityA3V2MWwUvJRiPj47Gy4A3FCMO6suBuWAhDaiw+feWbanRDn3W
Szo6npvJlF4b2czLoUEOAk6vTUO0h058cFk0AKysBsb1IKdFGVLLW5cR4D3QYabq5gbEGmj6I/9z
GUo/9qBkoQIgmyu0qRC2CwqnINeUf//pQlIPvGOKBUW3TZNh+5VfKWfbbgCZ+S9NP8MlyVXV84V6
tKEmrwCCnhgVJMacNx7MR2wz0IqBDPmcuvH3kJm1vHRgvEkPfSpEP9cDDugrzNsgtE5ESIgX+u6N
Idl7lRcrx4NO0HHR5xS9Y0BbcC0vLn1ejTQmJY65NA9QJD3UE0+3Th3OVYbEZq+lccENJKBuGVya
51TnRMJ403IfevD34JatD9rLJlhNLITGq72xFYhIfUd43ZSs/5KLEDMvzxiR6eh2yobVSSH2ZKz3
0s7OO4THowHS3XQA9Yilpb63lB0upcdDyNHcPrrUAENci8tJp0grKXXlgFu+D73JGB6chsrnVEWR
aWaxUsFKaMpIZrorem19uMl6g/RUwwXM1FgSXNqgqvS5lWxpSm8IpqZbyxNPOQ1q/Xo9rT6MzjDB
gveKQFm5U+rCVpSPD11kEoqGmyYz3eOsZnZxWbuE08RdvZRA5oRqLgghHjoPck0dLjW927l+XuoX
VgsIrzTd5AoZ7zDX33zhSJodoz7aAqbRqIdx2tE5iwC8M/lF7TZfygj9uQI7CMhBErZconc+rWcx
7kbH0f2VLviB1nEsSuE4Y6DfUrMBEvcuimuwhOcDJuModutXF5fUwcTlsmUwmL3pIjfcsg/5Q02e
hiEqRscvG0xqOhzJSRcMvjit6BO9aDb/h4Zkfji6qTZA5xdLffB7blGtWUjSY37l0sJ5jel9CzQ2
mjmPkGD2eqxYIAHOFwwRGgQaGkg/oy3oX6sNZOXqtFJX3Oon69eQ8mKUakqPCC4g19kQOLyakOpl
u2YuEclKX4iWuDIUOpWck8Bco0U3OuUacdTETK65F+cCGRTH+e9g+xpcRCOGyD0u8wFP6NVFsCyd
NF7DL7/i5PbOs2b2Usv154hW9kuuv8LL1RiTLVFOvBHW4aBd1vEjn5VqssZC6jOMax8xh2ZoVs1v
X5Eo70scUN4hVfKaxv97PIzxEM71xxi5xViu5ZBhjdGdXWomaI/lot5ONwfX2uOq52LQd9ENUrup
WnagEuDurV3oPdoLJNH5fwDi5IBs223ZJMGe6FGlK1SxhNeH6i3V2L1tuxBivx4E12yitYLb54cz
rAtETNDI7xirEQlAIpPTAS/P+8Ha9jr7qi0yBTVhdnUzvYXWXSfxU1oygygXX0p/H+Ag98tBc4xh
40w/sWvMev51Iv2ORhs9N2PHu2ZuPZxdRpyox7qVY32+6KpaWsQwo2dhHQDGe4nY8z/3Td0upwvs
1Tue+LejDZwUKFLm6z139nOt9X7quNBAXMPIW25D5ZauhTZ5Z9bD54nPWfp74/k+q9/aCQM1rUcw
Ilfd/Lmcat/a2QEmsA/Zu/HwcQl/3x5E/svFyWOkijM54Drf2ixqptAIKXprB2GHTvRyf94zvqua
GvzeaydUQSWgGSG54rqR6z1GYG1APdS/eWp7jZ2b0vawjBfNELAAjTdPyybXGRTvTP+yaU+7SVJ6
5f2t/vtf4q+hUHr3zUI/29pYbunWmb+CkEPdjx4In7fEcP1CmHiY5mTfn49jJDU/IC/FVKaFlur1
8oNpE8gQ/9gieN/a8z4tN9CnRbf99UBvh7qDuTMtD+2+AJWnID3Kr2aIb6HIvyFhW5m1TKtuGEJV
H30Tx0mB0Kc2y9rID/D6UTQsCcOwSaVfTM6ej81Mu6ACQ+dtJ9pzUinta3cxPHeXDDa4jjD38Z5n
cPk2KxfvnqR8qYGEzhmou5C9js5or8H3rjmAC2O9oa+1lkOwwjV/ip/Cf2R5wPHcVhteA4DGg2kH
uD+i/k9OuWzGpO68RBtDou+yigperbQiBj8ccJ/Tk/kw3fUgQCXGu68Ew8WyLsuhE9RyfRmJFEK3
MzIY3ohqZ+2AvdYMbS/4vIXmZNYarTs5S+tyKVWbYeZw0gPag0+xPRCjJQ6T4nD3lX7aayjiXkO6
/RyNa7xmtQlBLFxx7wAKjb+tJVMolFHHzdH7yafIoucQYUtyj+i7fNfT1lqJNEv8IT3Qw+1FGCEk
aIYcOIYX+qHrY/YQDsE51qItTrbdRC/RK+Iqd7OD1GjanNatThvWsm+nPKaRL5ldTcd6gb10k7Af
SBljEosn1ztW7/8W3eeQwZ24LPnbGD8/hPlVCDKcu1c+TeQDaVrzlPltbolg9dcoRuDW2jlGC1Tw
o+Igg0s5KC4ieNcPnU1zm0J1xT052asCqn6NVCIkFGaRGqk89eLzkrLCMFGqh69FoqrGNKJSub6e
c9VdhseaYCNg/NGPILPwR2RcqHUcq2hOJ2qlFZchqzt7jxPu98shwmhi+r3R3fkSydPDDWE0UnOn
poPsyLGxOudte6sn3pakGTftmDmiObutHnLtBXBRbw2zTS/8X+6Pffg4lHf/5fE9p3pbdkUp29Yx
0sl5xlXdTLwd+THrLZOF7iyTc9LMOkUxhjW0tm+sJ3dSDB3GHVJe50hheQlX1I81nYQlYFF7VKaZ
vLUlEFjqOuBcZQn5nnx1VMaQzbFx73pEoSMjayleXq6bMT5SXsa9apQSnkyIFHj1PEI/Gf1lYmkK
kpjcFGqaLqY00jW/zlqnXFQMx2tTlyQ8RhL9jAa4BNtvwCYEcOF3J+bG/LyVp3xM95NGEQ0VRFK5
6GmgWe/m+a+aEaiVnGtmTXLUxuIIrtzezFMTV67hMaBX9CKudN2UfKJxoVS/udRVBhEZqFgPd4/q
wRQ69LKVyjaWxfr0O2TrMUgleMvabt/InntjaV+t2PXY2wNviSenP2gzB4NYG09CRupVuspKtaPU
Az0Q2hJ0nk5Jt12zWAxaO6fQW0+hZ3e6aeH8YzlcQeAR4gzKOP+t+2nTNH8+y7GqcXHglcrna8dZ
eU8hg0jRpBE+4979LWb6unnakVFGqj56F3TeBBUNKTev8k3zflKqeWRUZ6WxPHJj0kZi0oueoXU2
a4qmIq5Xj4NaHkH39OzdvE/rLvfBnhEzdnfHeKJnEOExFHqYaz2SvU2qIcpvz5XN20mb6dyw8y3O
TZMrpW2APXsfKgUTfcvRFzvmSFaON3Zxt73J7KWZs0C5AW1nTVywXy6u7Ch/FD9yHst1VjdBcMYH
EBHuus5ip9AkdTC4odNqZaK42NAW/00JvDJk/gc7NtxOfjJP+imYyc1vS/NSnXvOvAiYzWODIJAd
ZnNDuilaqJKEnyCqCXoSDNGId1WhbDkoCFF7UqiujmeVFgLqVI7DLjIGb4t/lV6OkThBfiemz1nj
KsxXYxAJJrsMdlPUs6kdEbsKnSkW4WnK1kcpFcSRBxuHwHWkuMe+hxT/3v9cJlcI1hqIt4fAZYIz
WoycE7XNruYlQo7Ua54dy0e58MGxpCXECYQQjR7gnu1xla3EtF0UwB51ZEQc37GBiCUVoDG2JMcs
w7tHo2jxfXbeu6FJhcXYgO8yX/OWyNYC0aeUX+c1+Dh9e+ydFO10fGqbTz1DN6e6/Xv8bZYolXM5
+m0hT+372zELMn5ai1kdu/ixjil/WLn2CCb1KxgTkAcFhDCoJ8kh6cquq7AlEwMAGJIK5KqPXC8r
F8jvuJirL7OV3HZwRQwKGjL0cmziHzAFv90EC9fbKRDVRTeR50fhnh0aAbUO4hx0x9C1mOaQ3wia
IzGeol2xDFkaFzM/NOAm2PXmU717ppxq/87hHfEAvcJJE1lB1KSPXS1BQdCJlGNzEpAD/R361bGZ
skMiT8QaWU6QY+8j4x6NsPaJpj8+IPCAM+KALjYwdIGQDhWgYY/06paHH7vylZpek9tD6VHPvyXf
fP+SC8xtjHy9XhE0Do3gy4LMON1hUagcbt7yCwjKjvBunZbcQPpJX5LvkuMqvSuvlk6JJv0azhph
jdEqYhvJ6gI5mQ5xy8hGUHA2T3et7YR/QuDXlu2C7ZiILENpsaoBO0rO8GYR7/QFVZv9kBaHT5D7
wI5Fss28qLbwjLevhu4MOIZcNvgDWq3+mnUsgvkn3YzdpzKOXbeFva2cVaomUcVNeBJm66U+fUsx
Cfwvz0cCXdhImjHt95xa6w8s2qDOLJIuwaKy0v1+sFajPHgCmo28SEC9oCn8bZCLu1N0IuG8KYcF
+qLQlHiWoXInn+FUKRgffSfPo8486nHnGkE3VVnHu6aYhftBMs2snhExexR7znYzr/fQeC5vzE+8
eL27s7KxuFfWeJ1m7dFpXUW5AmGDTx9gVnJ8VYHN/jGnAYPxhO56qyJBY8NLKkJj2B3s7EmNW6RG
pP4aIqLVgOfoqZ72TOAbs7oeV0SfeM62c0G7QM9nqLJWD61+Jg4f+PLikkUKZLMUnYBy1KlqR7fM
6BqCsMGkdd2Cyt0np0R7c+tEr4xUQ+nVeBAo/LxsAZFtOSgKw/mEHIrTb7pFNl5Jvf1t3ImIFOZf
PkxgyEY9IZqk7Y0Q5TW2m7/HJk221aOSKbaMpCzG09JEbyRv/Cnzw3Xm/mjCWjPpLkbg7dzRwXAg
eS3wtWcixx5AtOrzSOj6ZX35OsxI4A2gpwYftrVdqn/MvaxSrQWVjeRgnh9TaNGwBfEGmc6M0N/p
kT919SATendTMVw4tsxNhTqsTTOZtHGzcVMxpE8Dd9o1kd5YeqpzR4TvKLujZN+G1wg7FHLKVuCP
e8HmWWnoGL6y8zl9+7bgATxLLOq8as67+hHSeu6I6kky2Ol6BBTszANH8Vrx3rj/CAie4PinxItP
q47wGEFEifi6vNg2lruBC2CYRpxwNTelhitxOjaBELFGoApzwKFgjXN0DFppYt/wQTaHxmnWfTju
Fc8ehNRNeYISzS4KBx8hmFW2cbAVGvYzqAZYCL7LZj8d6sRkzodh9hczrV38CzITYhyfvpHcd5b5
1ysHuGKZUTbVpDm5M+rCZz68BuBbs9Vwehpct/VHsX4VBw4kzRvb02C5bW6IgxTr51L7psDFbdq3
7oWGYjLNOSdVv+gZ5iq/eHJMN3INrpZytMexA6+6LjuSj/ysebh3uRCeVi/3Yu20bRUW9ZhFyzRz
q9HBIw2JYammm9NEK5FulgrMCSQXm2y9ZIJ+X1/T/V81Z8XWednNPZqHXP14bB6Ny63rhWVrQ3j+
XFnm6o8pBfoGC+zcAlpcOfwndbAP0GFutey+usKXvGM9lK/pbpL9m9Ja/ytTlp9F2SP7C7QGTr6c
SJ5k3YVQIxBDJKKe6c70RBrnJ0i+zAGnT/ORrIdAP5bvUkl1R65RKkn1wG9HXqN27zG0GAtQu/Tw
wN9z1rSI8y3E6kNHnF/NmvJsGM0eR2VWle9siTrgQbZJdqcP/QzeKC/asbgYgwi3SDksrzNBorZY
BN54dMUKKYgxM+fwi02rj6xjc2Kru63pn846xZ/9yOKWqvKTXzLI1aXg47FS5sCqdNp0EB7a3tkf
RzjAOCEiiD63VpHg7aOuO3JBuNvWaIXc8tSqHQVlGMPbabgnZB+tS6Mwo/Wun9GyMSi7wMwKxpKO
IcUeskC7U0UQtBh3w/WdHBQwMdxyQTTU1FQ2oQEoTeKFJfQYtVyXRFlzStP2MqE3mlBIROol+5l1
pDXylRCTvNcOJYZCTNAit8jakrV0W//cwNqhvlfRLVq6bzcmGmtM4PpyO0iimY5K9356xHpuOEUG
M1tLwfTbqWxnnX8sztsXmXhtHygdox6YIfvDmsKleG+vHsTwMfS87YBJDxo3HVihDemXmWXNwy+V
qr+4IZ/avNzfHi1dXzE4z8inxTuctl7vkjKREJPtyqnkheebGt0WBzBReqSf2uHtuXjdsVKLY42z
6FNVUuPJm/E6OqATfz0z7UxJUIeR+OOgWj+Ju6rgEs7TX+Zu8qFLzRpTnRjy7cgc1BR+iLJ6xcuM
gjEx5mZlNigfYVJadYWEWezmk1FW8xlDnUBJoySZPtkE4SfAJCWmd74odkNC7ZyOISyJhsLUIevZ
Srlw+WIdhG5sNxBbUbI6tXxrRlraoLUhq87hK3mq2h5h4gNPB7O5OhQrHIOqvGBKTh1o+KWJY6dY
qLHvKv41YbRODzSkYbhE/Bmr9XWdtUCidaLxfDq0xVpunJlpPY1TqvBHRQXkPFwSu9j+ZofqDNF6
kOOrjbNgXEZPbgonAWUAV7NTdYW3mgnBoeWpomtDKD7TcRBP7w2RPv9jt2Fo9mLbqCX652XD8UeG
RTRfjeYTwrQqRn7bkJH26WwoPWrTbdsK0kLz0+eoIP4wkLe0b+x7t0tg0WwIbzHVcSm01ZGGM44N
e3FHstNCFHdi2tSkWPLHVlJ92JJion0he5NuUdiV9sbE4jn6QugRBqdvQh6zkP7U82dJYSSNiHA9
5Z84v3cu32qLe684mxwGDPbObG/nTSD74GGKJrpC+x49j54hv//HUImHYZRRKBtxfTceKOzdygpt
hx9ElggnGDMX9Zr2RNOcUf+WRttXYtIk6C661Duyuubd++CeaNC6SzTwcQLy7EFxxF24kYT9Uosb
k61bQPJ1lfwqmkOyWrKdGlyGn3iOHjtLHzrRhM7eLy+r3NCCzuXaaNgaK0lHuPvL5xmUgDqs0ZUN
sakbZViDAjPalYp3mS9Nhl9Lf+D+EFoJ97BLSxpntKwwmI6cs05ZoZOToDWlyJIDxBQsSSRxaNNB
bsmdGjishQmqv8T29OKIprAcJJRe0FGxkY59THt2w3wtCQw5oEbHt1y2hYUb1obkHnJsTkvjnWpD
PpdfNmzW+cQGsionOguv+oPRxHRrbzhXr7t793h3ckvnb1+PLzBKh7Dh76H2XGwYJkNpZvHvY1k3
Op+zAmoaGPrZIZ7qNnqOxYjJ51MxbKWJ4kw+kLo2ZBPut4dP1Kkm69yOdNyeMorjdOpH8icM1e6H
+vqtMMFFepKd8r1SE71o092H8yEzZ2RV+5KuXHebAQDWVoXOYqwDve1P92/mCYun7vJleW4rnsL6
Svlj4nvTiCFirPraFbO+eEdsWO2Hxbcvq1P/BzKJlhpCywLdfd3OXv6IQSz01NDbVEt+07M00qUD
fMRJeYqFojqwapcDuB3YxtbxFFK2EnE6/hg7LSUFan42oCNgCtdEj4o2jAjzdAYqHm7eJZ+uqxf0
TzWYwuM0hKI+L+b077WrQd01Se71mPJwiBiaXmGwZvz5t8VNpXEz6GHQ9zmJna0gOJtwRxsWEhOD
+RAgMNPQV4vzmgllwc5CE6KK0UQQlwDgLiSlDHu39rIsr/rLX/Q4IqBnHhjheNo2NR7j+Y8gteEz
D7P5MqOC6zgGvM1CfRPXwINC/TUL9f8XCK10Kl7YD7RHPwnnmT7xQY511uI63U4xhVao5RkYQcym
0fuSJg8vrW4RuTqvm7fvKVu3YGn72AbyTTSGiI18YjeJlrLxNWggM2D1CC2fkSvnW/8eSUMn1/HO
zI9jCvHJVHyWm+B2vB5bX7fvwryRdUxiP6cMfwepOv4vQbDD6WDaAFR8m6wk4g6hBJ30/db0P8Zr
VPWLKGRsDD69dXLdRrrVZ4W6j0atTdn4h5HzupvCY1LZlbDTOYwnJE5+879drhYj8Pe4CDbuf8vv
TFCnVH5YflGHCh0hu3D5ThpQ82Hk1+eeE2/9aBw199fY7+Yz3ZI93e9QmqdrCMJ/GnviPcVPQucs
/lPdwXSKjAdCbN3BHPpe69plaP593USKmOKwf2dCXyxuF1FMC8uYA4HN7BvG6su8cnB9DUduKvdX
Yln1nOViUkylcX8lzvWjRri/hjC+5XI1wKf/rUZpryltml0jTHDFnnJ1rJgsFUsdVHAWbU/Ky0/5
vt/w3AhKO82zWcPFfVTPxuxVjmbFG/5C9w5ltsaj7mpBbkA5cxw4oAc/0BivvdVPpfL+vzkqfgxs
mekq/ZuOek/+OQ763LiT5/gtG7OFiuACfivqQEhngBchAEL1VAlaisVVBx/ie0mQcD48xPQ1WVBe
U8+1iCwmRvQShjw68/qaRHwvYNyvEKpxyIPTowUTyrNcVrRclRMZKI/DNYaRSZ7kNeJl8BeIQXej
BC1rkq8aP+pqUYRSzHi2d86e3qPFBxPNa/iJn5q1KzSVY/iSRrmJj7KryrozX2dze2JkRWkZsxu0
uvKf4rm6jw0GJeZ7V+pDKVCqP5xP5B4GZfrw90KcZo5y1JloX2qE/U4r8KlEPxdVw+3LROwNYvp4
h99TMoLI8PT7I8TP/liLSxVZVH7g9XkTUEQTpy0pEaHCzxwIcEoN8f+2fSU+fuACj55ACj5RHoy2
4ElXtdQl3HwA7Jy+I3AO7enItMMvwHkm5T/VQ+vu8iIs0Pj/PvdZIDpud4R/3KX7X6gh9Z1c9zBA
DIjJB7SpUMPYs5M54S0GYRO3MM4pXe0MosasUN/eXxm5PCqDPJM2Y/fpZGtqdu9RSxF0GZsFNOlB
+AEUqNo//2WPfsPyBG5S/gOsBF90xWgEG4kkwQ9VtLOZldLUbZd6ZvZGVZ94YOAhhdrqNHg2QopI
KLPIJCiBjbOivqGw/OdO+i0Hw4XHx0BK6hM8w/Iz9JkJugB4bFk3Pe+L+SlE0VzxYEM0I4wIUVv9
ZEd2XNQtcLjvAgIoVTDgG9+SbNL4d6FceHcCzGmSn8ubGUcco2M5u2peuujHJpwwz8RWvOHEQNFk
cxgOBBZ8YLPRUOwH9biEfSxEZbruGQh13T/NA0Qo/Tt0MQb5fLwQ6mT3zmBt++aZpC3b/i5f25z4
+/gdF5Mp68nSN1/VALh6gUShuXwxPDNLOcPDYPhmuN2Zt+4X/uGN7ftE2pOmi+i0F5CIwTG/3fzo
PspNcPRG53vMyORHKTw8L/z40NqZFHfmL7G086PVHaMupcMxYHGdrcfv4COnR3ciHx8nJjLBnUeQ
D5Z0kWUB0uTpY9pTpv12Dwy/8AApvyAjwI4qLpc1CiSdk6pARfW1clhEasHMII+EYgNCnY4OOZq9
pG7ghpRU4NLi4UKGAG0jG4JU13XmqC+p13bvDyeKQxB77jRlaRyUKp0dufmzE3V+JvIgpWCAKbjA
O+RBr/WruVaphKWiWAPEYo7ZpQT1Ap23scXy0e2debU8S4qf2NKWyjMOMpXTPwaFL30MQqcbtBhL
c2Dcca19g3/M79CNWL6QX0FWnVc3L8c3VnqI73dOLBrHzBFlahfxEtbHJN5im2P32U4Q/6C/Ghin
3Ie3MusKw5DQT4mkxJwqeeglOj28q/u9sV014KgbNYo8hy+IuHBr/u6F+ES6dvsWvYhooveQhsCy
czKCmUuzwSW4Bs+GWhHxRI3ocCzfYmwMhWDRRWHQDSZT7D2WQgdfHejIfNd2urbOPUHwHmeXAbhI
69t+31uNAoorg4sfkNseVys4SaVNC7yiBzMNU3F4kRM403H0ht59qKH6Js6Av+zKUM1QDDqbpA9u
dZvzFiSi5WJP0ePZfa9U+xzS0wZmj5uQtbH1HE8WyO11kaepFK2FIYEN390mW4Vpm/6EtDRA+ZlR
KzK6VJ+JraWrTsMnVenXhbePfv8dM3XSobHnd/j45JCZqJ0xixk3F/KtQopTI14vGWUG7MDThCk0
K4GOVO3Ca3ZdtY1/X+CDlq22CNw7ieSwaazfMsisCMUIs+sOV9GbaW7xC60nVXtg2m4qa5z9hywP
0/i3OzNCSWUZd/gRgKmMPA9gKPvV8XRTTWQMViX76P956E2hdkGVdA5KIeS7/ZwBhMSLNNpuuDYM
fXTSBkUy4ql5l1I3RlC6BT0Jx+xL6cWj7hcDQKlhfpyhifaCvGuGapz5zvYzg9TA8aMMckV3L1pK
cbpZtq5l90lMPy8qh5YtKOTIduXcCK+kM9Pm4/QeqC1o8GE4YjLohatm1b1Bk1SFrqIRdiUt1wxW
n0a+QoYdaVWrOR+W0bIffPYnoBpj9hafTp5AizL1pEPOJ5r3ZAsEiD+FzmWY7ClsrCEryIJXG/kS
b11DXzC1HpGGnmvM80s78NL9A9Bs7a6xf4LOiWsogJjYDzI9nfgS6U3qCwLE/Y8n0AMofa1id10b
yqgNLtCiacGUak4YwsLW+yv+vQi8GuPYPwh4OBSStUhmRwkxaEGTIk+T/L/paFuoWkKlRD0z2CFv
oP84FUZGFyDkPggSOu0RFUVX5EW3n75l/8agedZiQG451fTvUvV1uqHbFDpg9wp4kBh8qXGniVGo
pv8Dy28jUiQ+8M+fY5vFhlH8WZrn2HQ3zP9HWCFdyb5m3yBzihzDGyHPfamu1pNfXcdxNgWoKFMG
bx53GM0uj88cBEHnCWlHwfvZ/tzwYn27vp3fFENrxPCoFSPwIJejBw9zbEPFN9KTIDMBWem5izaY
fHVRcd5di1XqYCocPcOIUZFTRx5hfidC77doYTLEW9bgbToMdq4FB4VPTOw8r4m/B0uKa4CFgXVH
fzDfRgsIbVHgBeaBfKxbIM/wvgv0C0FjQ+JCYjjMtpxnyAcIiCYoY/xg3dRtdry591Lunlq09CFx
v3VVdSRh0BVOyBN1SPw5Mt6qUHNTJ+H5Wh+LkT/8EgBAxFgrvg4BuGCosU5gxEcnhai71GPVWf6b
LVEYnz1gTRpLdVGKXCo45w4jzNg2YLA0hjLvNq3/v8+MItbxGqmx0WzYW7YKZpQRY3wUmKlJnja/
RhzKB7n3BZ7ik1GDwWJe1NXOYMcbVqyfgKec0dF0tB11wreviR0EkerZo+j9R4uMcguSf4VXu0ow
EI3/c2tSnUwzba4R612G8uyNuqtinQ6yw1oG6mbTqNPqXcAq1tXoJBfiAM5IXYmluPUag1dl1C54
2PJ7Fj74AqfKVdRwOGj4pwN+kpMvJ9K7YqG7oIJKgJxbCiSfyMHAM/zWLcXTtU67yGmTp3FPwgPs
mmpJ26AeYIqSgkgI/h9J97XUWJZEAfSLFCFvXpH3QoCgeFFAA/Le6+tnpSamp7uKopB07z3nZO7c
xq26gC+Ygjbc1S2CkClfx+kKuYCxK/WKX5vW+NIkUcnGHNDOYdsxpu2nf8UnOt8e9PtTAPNsvH6c
yK4JMCXGh8rr42vqXPZnWKs/hk2sZLFWOa9g2tsuUqiqpdriWNMF4XW4YeMBaUxghYZYyz0cGGr4
ng7+jpHl4774aG6VR0g56q00Lni0c2QSc+MVl6mnxLSSWpWDU2B1gSfQ3zRdYBmDd/90rEnwlN+J
xavmTk4n5adIbxqE7TYahHNz+p9adjyyr/kimGFJ3ANNyrQ1nf3Ee/orP4LHOnzVljgQDlU0hunP
o3L0g52aJQHju3IRscm/pRSWnmjccgrDbSc3qYLl153ZsZOSSSeFAG/BPnSonJINJf/SduUvQdtC
vEOh0fz/nNXlzL6ZsLdRCujy8CGCJg0X3b64B/ZjlfkKoGApvh4j0LVpt/BWXICDucS9ukjXZ6mu
izK5Vmxzdi7/Dos98xJG6F+TtpXoA6/jYDe6v3dOmZYHREOa/PLqDE1xFYATeYd7Pl9ZdrLP19OT
o/iULF8K5avlsKskl5XRCaeTqFjm67xzSep9njaNqz61HQ1DdF4GgPqJa7YBtRX50J7ueGT74oQV
VpCWcchaUR3Swl0PMg+sFTFulO+FirdtReWjZldGmO5eP9L3hgvFECOkdoX+LdoMvlUSuqb1c0cN
PDbfAYHxZmzejXGMfGFiGtpExcOUeter8mh7jiHEnDU3S3BH6KHrEMO4eAHPo8UOpy/Ll4zs0OWr
fub46s675y52NIyXOCBueXBnNIvaDBlduLKwqtihVz0tPznfNd5KilzIpSR1Imc69LZszvzFxfB4
e5HyBV+zZYqeJ2saopgLBl2a2Jow1sYtDlttJ/zm04jeTpH9JTb5CP9Zz4cgvV/7wk367S/+gTzV
LJ1d4zK6KLN//Nh4vu7qPxNSb7sD5AHwChz/0oR6ALbh4+a66o2mZ1H3Fc/FY2HIfRw/+U1kax5f
Tm/gxahbn0+fYsWL8T78ykUMrov17e5RpZ16nkW9OTrFNRo+RNA2jsd8MP83GcZ9CaZ62HyB1WM/
cb74AHoIcwFApA5kEp4lyF2bylgwC8TaiDL97/yN7c+b0swilAMYYMQsyX/HcXm27mzf17YLDOhL
c/WGq6HWOM0iPSDa1dJHHOxJvJVSX+c1HdQcuecOc9AdrycbsBRNqxCN1n0decJtDKZlh+r6df56
WjSzudriSwlivJifdJW3Sy3raByoOG1WEeXTk/DjmivszLgnSeVdBWEf8JDo4yA9aDGpD2EBdM9z
K7JQSa7qAjWLzTWgtX9bEvxmn+HDTowIAXlRRELQyF+f1NPp5x1RZrxQ+1rq5pfUYkgCfOKSzwfJ
wYgUkuPQRYeqKp+ziLjks7DTGdjypgcEgkB7HQciQigE7K3nd7dg2Wd2L606iKKkLwrOdI25YbaR
TGugIjIgWnqhmNeKwm6qAo/6w08S872OvMEDFhk7w+nT8ce/xkZfxvq19O+cU7eHwxiDIWn0Zw//
Uaa/EQ7xkNegsniU+CN1zQBTbXcVQ/EiUlyrYW9zDS8O/mTlcK2qEBqu7PgavqKLno/qEdKpzAcu
vYsUeQzba/tiFNizb1uCHrn49NA0UuiGB9hv9byHnhDh88/6RVumCBY0fs8Szyi3Iw0jgxpmNU6G
OE4yT8JhgzBDFe+KMlCyl/stiG9CKzhzOu7eYLuX7uZZwk/b8+/kYxr1EFkYCqtjCg2Gn0zyv/O/
OWsI0vkmj3QS9QEf1uPL0dZu34c1UPix0819RJN8djDX7gwOQ+gI5YDQP4wGE1jIQ13OobcbzR8d
tM9q67B+k1+evvnACl7/i2seSLT489ClaYKPs1oM33ZoAmI/Wnl9HWeEMj+z9KWxTldneB5EADuc
bKV99qK3NT3k9/zwqTOM3TQxpnCqZKQVR0BFko1VE3Q3/94U2PM2C1qoUkXJmMIEICGPHCSyXFN8
OyH/Qg88Jl1vOcC8M6jHVgfOEDh7NNmkwDmis4+D7ZapOyB8LDbzsm466ktL6NxhCumzPabf88EJ
ja99brpbDzDgDICkoDk03DkuWasKrEGNBcr9Wl3f5jZSZ6KyOgTuCi1ryBrbL2vFZweJ+YuiGsoT
sMOjwJ71rH1PEmDJqKvnT425fMmOfm+GIWRU4emVTCU1HNerUsWUX7VzC4sYlBKxtQIACebm4Y+f
aXtuDRplUyuB0U7abu90oni6dT08iW0l9oq2c/oCumhCumchbXadzBs6+WMtoZgYPBZd+CTz41Qh
hFTWKXEDJo41+5dLJbYhAzdS/+FhZGFoqGm4x109+aGVOta3itHn9etmizvjckZopauINJm2qcgg
6knpyMBWDHRURXgIjUhJnU6+r02sBMoQ29GiZ1cx6XroYhET15095ueD1bka5jSn+rbNs0Ik2d33
ge7GG15Pxb99ybzfemOtly6NZ4QWA5UM3fXTbJgGc2JHuHYc7JplWtL56+FeXa2rq6/iouHOKmDc
+9K+kn0UR6BBMb9krZTGEVZ1Iu49VDfhf1Pqn/wNA7Y+m4AQs/evFxLYWyvVLzHUzFZzL+PfG5oe
F2bpq2IN+3ipROtKX7Z7L/lCBdvEjldoQ0Ef5BKX1IsvX2357PRG/99LifTDettUM31vrt2g/9M9
Ti2HekAqy1d/zeMkqQpCm3PW6PSWDZS5W3d6efoOGTPyMJwwEJylKz2/mwLcOyXHrzP51QZ27Sgy
PAt9z9PxqWDk210xkc84ZeMLqzclAEropes3D/K3804vlcJ51CW8EGiexG+B7eIbqU4hR47D2XN2
gVFCpMUDVgn+gpnJ+2RVO3cSFikS9Liu3kBpDNuBBxLpi/yuUd5y3HlSWN2NklPpBUnt0uL7EUPQ
+AweOovE/LI3GS6cshnn/JINZ5gg8BDMlPf5/+C091tNJVyQ3L1uu/JoK/BT1bFEOSdu/4OxBTu3
hwVtjoPDocXrY9rJLuupK4OSpyydrPq+k9BbH9/AQqVGXvbmurbW6NFYXwd7JGnGp92ZZrdjbF2U
0iQdDS2Z2Dyde7LqCxVv2glb6nPCO/93EcSzfDp/FP47jSR+7cxsmaxxFO/becE4CSa/FV+9VpJl
a8WESn0nD4gVAM9U4FgWdBAN3Zog2xPFYq9QObU2N/hU6WX7ATMGU2OKDtz3ZTJQblWdle62azW8
YswcHvuUFmJwPRHfH6NHUTIoBUqbvkMO+9Dfe0jTGV8oPcZdKB99zycVfZyAkaHlv056PV0Ri4JD
67WTfvQlirxrhRUy7V/HRsiCeVWDSKnNwBbozLZNGLEgsKj/sKwS/Vjpw3NnTe72rMDeqF+VDpeR
o+rYuHCa8qAOHTkr6C6q7zHNfKiKexd0pPipa3tzvnYoRtNrnBsvfZjwmE1VjGPbZy+vTRGwon34
mfnBxcpRLltbT2qr+3+bpnL2yoBLJgvDXQ8oWbjVIH0qsgloMn9vWPm2u79E242WjIGFN2TQwcZm
n2gwLVoP9+fm7aG3Z9CzeV+ocY5MXvK9bNaw46m4bqa3rWN3q9W3HH1l+VYcFsMQhjkI/yAimQEf
mcSAnc/6edXfUzi8pNv7tywlZHneTQ9TKHND3xIQ4uCEzpZuEPjf0GGHuWs9h420fWPI0y9CUXq7
Wc1rZLP1rCNjIxLt0D4mns5IT5wBcv/yvfymMu0ekCJEvXO47Gvfwkn0iQvJgmijvM73FkH/rVzR
sRob5RMsTasvSuXNh9h3/WmpUE28TkR0+SilweF9kW3OdtXp87F7/B2j7r2v9QffzIlI9WkWX6Yi
NzFuyxdRJ+QE3dOpurLAWqXf5JqDbiX78Gr6vKrrLtXECbWnnG0fbDLtVf8gvwBXLFk7idpMl9Pb
yqpPc2cA/jzhDrJrLvLVrUd+Wz7661hgm4YXhm47BgGQL4c+l6fptZFtH6X9VhrL1rbF1+lYqvq6
z5iBbyaeL2hIBX/eSEwp4OrT59XL7GXv46Zr225pkEVW5QN//MzytHKvCoP1tJHV2b1tE6PZy/y5
EN+Sp24AeNavzPFdPG/xbdOfT8pjcP2wJLU2Vb6a1DbnJiuds8px/pTGDsV1+s03sorb7m5XvXyv
8IH60+cLF8jBYVZLkOu8s305Q/zbWWqobmn8x37p5tnBZH3bnGu8ZiYaXGrssITav61VVcNb+u30
fgJDA3rf7mQ/7/O5WjrugL+azSLFeQe1bLo6f95enzREHZdptm2cnLKFbuLi6zNrvtBb4V8HGtU8
ZaouXTJdPnddsHM3rRSFx9M9q0Jv9QT7vW3t3L0mRnuD/HltuawmE+X7ojJBHNO8udq//uvpWDsu
aGzMfl+2k/KewxTsyZz95dhL2y7/dpICOcWpiV4nP3ykmpOfpFwwHbFrB+8xWdbi/8z35YLO5y99
xvJ7OuqMaXH+8x5PPyk7vcEQ+cWeRpyS7EnS7F4nb+kzwZk+pa7l/DePrgxuIGYADSLL3nWzwGjh
Wt6ma0n486Z5vNUtkx0HrnTtDhD3jBnfLETnlF2C3LW8XlYT+EKQq1srCXmYtk6kjKwoEo1kqjpe
dNPHQXEHP2meM5rjvmFTviR9DQuvngdm3Mx+HU928/R2ND58L3ev2cV7KtPJJVr58Qtb8kuycWMY
WBRXwksY1gz/WZ/xscOQF8lF3/D/GYd6YPpPXcVx/cvp4W9Ex3mrmYVF2Jq/bmB3+HIYPIijm+CL
E9dgKaQ4qLLWHt2ZNT0xMHHIAjmYqyq+GHc7Q9Nmks+8QcSC70ZoCpmPqG8RuhwkYK+/tVvDHtjP
7J33HDSrt785YStXLRg+trnW8Zk3zGR0G5qw5CGCg7mpZ4iWKmF3or28M5ybmCVW08/X/pjO0o+s
sJmaPW05VNeufR7yzPZWVdyv9uQ7V0mzMf3aVB3ecOzK5D1XwV9vZLFbq+kuB69thVkaP1t3f7DE
1q/op4Mp4XMxn3Hys631psddJoT19R6/KPI2ixJKjq9Z8X/O4upqqLJn2/BuWhveyalOOnJbIyNy
/mNQ5YNwDFz/QL/Uby0Wikbs2v00ACs4SxpllBhMmMpE68AaEaXJD97S0CL6zKf11Re+R6Y2a8wa
edyce236unPjBkZVHIDCx3ZjBhzWiSe2U64pFkh4EHqNCJkIK0IjiksVPl2ocMJixeTWgRfcdZjh
/DVfF2WAHcWSv5L6yEqLKL3w2+fahCLGYnAHilLMhlmjKZfrsfrCNu+wklKpZv+Ke0By7iNrmnZH
7THeFS+F3kNN1Aag8JIfJr8MQhzxPScrz+evDJK5A/kgGNRbhSzWWOkIufRaRfka2fpmFCmZ3v/4
2S+IUfhaIsQIlyjGfCRZ/vDm/PGUy66q+Qff4RalUfCq5v/0MvMQ/6LLppBFB4u64RP9KcdMNq6U
vfwhcWHJ8VAb84Nik00sL9ebDTiEfBEcgc00uOgOO/atar6CfBsu3jMzK1j3l+hGH8ee8KVEnZ7r
69fZ0NoSpGqUmH/i/BQxE5JB/qY/wT5b+T/zSz6eklXWAzwsvgXiG1rzGpsSbsCn30Odc0iQltLm
Zfgy/+4VY3MsAnTR5NdqePgyYEKuwsHAX4OE+IFgZtadeqtPwDw8HDJs/HTMVC9dky7UJyZX3WuG
Zc0JK4n9qLEWSbL/t1yFKa/dYGxMWT9dnwGMlUd+iv2/og3fvem8KbrqHLJj20OajgQjekxkU+Yv
/wp+ZQNkBqCk7Sa+TKnRd+RnhWVIpoGVVU58411rBQqN/Yv0B7CG4xN1pJVe1icKas+Gbxr7sOmv
XE6Fhfc2fjqKpVmy1HY9LWwfkWuYBpfTtlkOFDsMqtchWQMO4pXNMnU3YckJ2n/47SzZi68HDJ1d
8lWUm4NVzIrDAjoVDfmNc+kN5Wk2xLEjeoOzAFUgGx8B5jSUeM35vyACwrc/8i3PZ/aBtmGz360A
Sjn4p47fomXxIzMnbNGvFRQ5G7GfvX9FnQPwVkCeFrPtCkEpLTrGA0G76VFGj7cK2UTxTf2K7Wap
bpXuzZZwzHtJ0EztXFOyzzzyAjwwwWYSEeJ9UxAhp6VNFz1fzfUPnt7/43WXP1yKKunR/F8y6l+W
h2Ulbzyit6+wvk511j8Lnbwv0sNhUCqmh48Wf/znmc3/QV7zfwUeeg4E92D+IJLJG6raLYp1+6GW
xB5VWzdTH6lTmaeefgWk8t/sy6oFQHbXVNmtk1K5uufdvecY7iPX8jbO6evVRfL9u0XDN89GNuyM
rXw6taFmPkxdd2Wr4/w0RRb+xfQ+SXI94zA/Zsqft8/5T863HhqLnkBP48/BRUopiErXTzV2l4oX
ORbuhxZXcV8LqHeCkYIM5/A71BbD0skruBfwNM0xBou9I4ik6bLUpnriEW9zx/mIIj/uKM6UKuDD
/mYzo+jjRZ6tL0bZ+haFpZdbvNnj7f34daaiQJn/dFXx8oH7uyqxU5IUd52VmWLdlyI3p1h3RBrA
xomSr9twUUC9lJZ2z481Ao4LUAKbBZSRE+8vGgtZ9zTBjPbp6Pp8RwLvgfbS4V4xgEuRx6mgIm4M
I1Gw6jvIQGO+73tMtvzuOHo0TJkkLocXJHNC/eZudM6AbcbPbIAJ/YbAASeBD21DTfSZlhF0PK6Z
lrnUD8pEUY5H4mXZAQ0iFy07KWfxjecuALCls84gD2VelpOqW59obz8e/Gy2bZyr/xCreKyNNEyu
4uEv2Sr1IRFeD2A6/nJFMLGLEWlkQpVj5JBeVa0DO3uW0W/p5fAHjgZo91PhnniFpcw72e69XzT8
Z3IxhETFpWqhCC9a97ZhqD2wZMu7dSkDXTWgD68riAP+upQmCb4c+wBa5oBAvgf5jotRaF5sNkIK
xrcnO4XZuI0nOE8pYCFmppBZA6CAQ+OKSoYVLoMwR5GssnwpCrx2JQXcKx3VQC18lWXDpM9QHei3
gSJ7n2SH2xPOlCGSMdqsbgi0fPPkQHJiKgNAmw5AezFIwksauCDdUpH9K0gQzrdZ85WK93ZDX6G3
IAJmR3gOg0EjAX8z8I3daDWCJIiuorq53cq6z6ZJWPY5/NfMzauz0VxWS3Wszu6Pf++D62DVvv8k
aqmfBGPbP0qQ58vz+Bc9RT30owLbNLBP0nXG/JWMKpxVsDqtUqwWKvleUFB8GTlgcCCe+2HzyLE0
V7kVwkG41MkOmSgi79vyqou/DcyLPXCyPn7b11L9feZpsq1e8f5OjcyA0+rmbdzbbmqr940ums1p
p/CaHnq+dDQt/pxIMiczAIJsXqUMlM0qe+lT7dDO93bv07ecuMV22stPu/GtiU501wWOtfne9aK0
Y4bbK/Ja7B1aRZFdvXG4DocR3uY9ibi+9yfMfWYVzhOVaX32fR1sZH2WF994pvwY/jNbXC5qucph
38lZeeXzv4JfyDs4lZHu9pXlh+Jx/Jt6CUIdrbylXcY/qHFCpv2qJRppCQZXjterrxn+BxovSAGa
Ez54BXXVvGmj9C2W5vk/l2lrA73W0vUsg+zjpP5YMOk/D2XyjzabpbZ9xpGy+JqsKtv/Jt9jbwQh
iOsvecupglakm6zE/yb4r28HFMvJUxGeWJnU2Ai/jYeTWnFY8Oez77Q+hFvwmAO0B/tfkUP19E2R
1d4xB4ybWsA2YkksOt236DKLw40A34oWt1IsX1PsfGFdp3cUJLSJrgcm2cuKoi/vaIz0/pv2eFjs
Ld/8wG94hgvXnwzng9qxs5PeVyw7tEnjgkq+qwfT1ZWxWUTxmeN3MySlu1eVzoKC7OUFFBytZrbG
FXL7vABmZGuzZJ2ra9RXOD4Y4oBIWQm7huH/qiVoe4PGUTTcz4+K4nO+U21fuQyzBkk/i1tDGeL3
OKaGOihIt256Eshw4jtjIKPaejdXTOXr6MY7reqyevpctPez6gVuS+SyH9zNVk0GBpn27NlkYl7L
fEslQ5KYTZqGHQa6u7fDJvTSHDgXVT/SHComviQh5s7fMdOlqWkufg0Rswxj4CLIHr4EBq0ccr1i
7j1r20cjenrkSCXTNWYyLwVLi7A6xcbRcJET2gDDepcr30+1NDXov/OtwmRpHwTI27yusmWwlhil
hI/uKudbdeVZ+riVnhav8gqxm1aVLIuUGQ+V6ux1hsjZScHxQco6wml9ma7vMTAGs/PDGUYsZX/y
euiUcvzNZCagdEsDhhExBEDuMbN5E22VwLSeUGsV2XJxDOiuZ7XcuC0FheeK2c3t507A3d42rpzG
YLvYPbg4XQ4VPoJqvB16MGwx2PK2hluwaCe+ySijPgSDFto6l/UrqmBveTQB3PRMdcHVpD+l+mLb
1vFKkro90rzs6B3HHKQxJohmJcUvcViZkvYDarpKNaPyiOwsvK3f3HWQ/93ZOKUb7Fqmj0KENs8C
hA6/Ge7oxeocGnLuHXPNrYbyGXnkvu56Li4PoVjGPDr9i7mZpxODnFwbBnDBmWxOpG9GSCHhD8b6
QsRWB0MLUQ5gfBZGbd4vOtZ14LHQS2aetpsKkd8Eb0GRUmheXWqjg/b6W9le+vb4oXALrztUijiL
6bq6Fv+QCewEpYbwuLwfHHoJ/K5pfRqdpyWVtdYK7XuxMTt1ZgXzH0i1OS3xD0DAuZMJy9GqVM3x
n7ytzbpl5IN34yX8EK7Nfl6KdUW7eOp47fuRn1cVWSVzahnNzH+wf29fzuTcUD94mHyUPvzM299F
uKRuCItTgnxjIaFzXN/t2tfEW1LmYMxxy7P5hx+V/cqtuIs20OWUMbe3DQobXwnTgZwuI+fRkEia
ZTcTRkKCvbQRXW3Kpru7dJMYrpxBXV9jQ/tfW2xpEHqCQN7OpmvhcYsynB/woQtFccxccW8NvojD
ybJkU0AA+wb9yyIKFt+GHuru5NwkGxbJuqYo3kXqSXUugeLQ3oaLwTTXncazvt+0Zm+ZXnIt7PxO
z0DsWdw+5dDbDa5JKp9m3tCWRQ43KBpNms38HOcrXyBcqiVA6296zghKYQ2BCIb4hvKxuNFNIjcH
3aiulX22hhn+FOesSZ4nwQkrbRqUgW9XNeL3zuSK17WZGmlD10j3k+2v2db81JjcyrvPeSW1a41H
5p1uLIX//mevbuhhzkliFft12gXB2ryV1FI3GcFT9P5s/HJl4rW5rLxSAyHJoMglDeLlvak1vXbG
q5fDsXYelL7JigDAx/aByUW2gd0sIyX1LhCJKSFFWCpVdityKVYOsdu6O3OdqBirb602277nhyeQ
cxU0DrThbvE+reBVUAuwosRCxsO2A/bmkGlazEMIxHBiNq2s4dM2mmcBVSaemUJLobfY1rNfk+2L
jDxJqoCBSU1zFoMNObRDv8x1Sol+GE28Loa0XoceWkgS+UIA25/OSuCsjjP9x4NXzgEh+5JggBVx
E5eZ0S3QzBQOVVLXaCB5PtWXV48EG3p7foQTZt/QQGfJ1l3K9y74iUVXRQAinfu2kaaoeTPrSr8J
zmRC1tMsItGbgRSX7JXL+t3QjcF2BH9eS3XUytyHL64lva2Cerov1o2OMUISLdMeK5e3u6iY6uoO
KxGjEQ7dBtbo3c/z+yhFUcEO7wkiUhxp/u6ZinOMcW8ueNy3Nw4ERNePbBA0Gxy6G1nRbe+/xvkt
xXhuWXPuavfGesHdpp3M1Xxuha+qdHqv7da+nH5edggf/hzlYWrRThX6uADzU5WTB0sPAE508VU1
9njRWA0Bj9NTFf/YaCboVooU5zLPlSImqHezm9QYhSosf9LEPzGJtt0hdSJeVk7DWfL18jnL1EwR
rWVL+CyVZau2N/Y+my9Szhjt97i8GBzKSEeKK2rFSx9aQBMd7S1I6dAIcoWCHWKVyZTNATV1fVMd
o/j4EyMvRYkolQH5GurG/sc81M3cJzHr5dQBgVBBrz9ooqd9+YhqkGljPNl70BaLuBjy4g88GRq5
4vTp1Lu4fuiwKaF85wBmD+qjmO0bZS5G7t5ppBbCc9vOqp82ba4Vq6EXRmsxD5/wfotObf2KIm/w
ty028odayrCTa/6iGcoMuIinkqPQrP3QkG65/zdSkPryooTavbhVKDY2QwN9DF2qNXcHbS1ZHbsA
LVXRTcJ2DHmn9fxfOvFiaRh+ryqeAxGNufsA2WMy7ermdP6ywPzizh9LSa/SjcuVHbHSyNBoTrij
9PFb5vsqMncNEzLV2W/BlI3zvprpUEKZt8//I42dGPyI+v3HsKhQvn1ivQUzk9/2/kfDtHwb103y
4NEGiHEIUeTUWG9P60jt29fDV/H07fTCaZpptU5RD+vXEy+z0Qw0q8Kp6RGNWmf2KuP3uSmBXDJX
Bapjoioz4mVb8eeZnYo/inOE7t2lYjmdzfAfOcmriGDCGmkZ2TNFqSZvQsXiof+Zta9WkZOvQp4F
RAu5t8+PgeECn9Ld0kGH+bTNdrzxbe5XuSIm+7YbXTOj/4MrW1DXoYmV7CSeZtGvNX7TSyvXOGrD
8pXTp9TKX5avStEwM3k4h3DNy9SBVsYZ0wowP6b1qdptVFhCpSzH4xF8duq5rXZ9f0UUocDde0vr
Gwulkjg/qVUWnwKN8p82/FKBTXFAgD0zfbVl/rf0zbzl8EgBdFJcIsTzsHtYWKRldMr+rt8/shel
VyXzn7r9cogpQwyDkU87SIjmDGxqePgdKrZCOpnrD4kQ7oGBVIb428QEDSUsYVMs8DMNh7c93AG2
al22HRxssxs1dKjB986y0GYzDaC8+5yyBnzevF2ww/mOYeOS6DUcevtNk3sCvhbR4rx+fd/OakXg
D/+Wc2O6sbqkkrAUSTEzkJgrEFCiwiYM5opN9ionxiJJqGZCM9h0lOPuja2C7o1hCDle3W1VNW8q
ohoLwzx3hYi2dgJLAC2ppat+OcOuovoEJKjCMH7w9e102NX7VU31Q1t36wFkGCGULojFiVxzPLKL
zKrXF/uJZycbpMfA5yZ6r2PDTqWWyo6sG2XXrgi9JDVDIz59FVIDRIxMRxVr3dsrlv/YXFF6Ftow
z8tb0Dtel7xgl1z3A0G0aycLwTU0urZC0HKoDzxoJCey40MujfJEvZeqhBs+31GalMoO3vRWYO8z
ZAzPJuVdE83mBH+Iuacv98a9LD7VvGzEOx5O3+5MdHrTjhUn3TVdP7SuXFgnVcfUEYRT1KTKfC3C
kNkd1ScR/lQ8fheZ2C3JVmMa9AFenJM4w1g57fgIVsj+1Rh8sqyuX1yrh4D3I/+7EAVyurcWZ2k4
5TMzhRYlh7N/qXNWobMP4CakEVNjDm3YYMHsIvSsFI3bV2RhW8l4HQmXp09UweU/e1w0BDN4esXw
oPjLf7K4lxx7kmrTzxSf8sYqE3u3rAdcojQjeeU6SVZVRyK1jnne9T0x5Bu0vYsE4P1W8TTPqYTh
QrYmh6TDLvHhJLE2pv/2ci0cxK9iT7Ji/UK3nXlSPUmdvr8iuSBqa3JntLzVw3BVqIH2b8kGkkfq
1AJHMstx4/+lHY2aNHynY4NKerIJBclsaOa3HNhVDOVwqTKHxlj7TFhiCYeM23UNAagf02EMwLbL
ss+Wjz/bn+ToZmLIZ+AeJ3f+bzlYHqupUh0BEDMbnB73DR6WmQQELMUrE4MYk5rdylTJuMW5ZjAj
KB7YXBUsMHk6/zPMM8WhTqZ2NlkT7tU3Rvw/L3RhP8BYJDaGweFpoHsAIxH18r+8G7Gap4i7aPmG
Awa4QxyeryV5ZCaCnsf78IWw103FKQQHzfxq/Hz7Q6WZdle9qaTzSQ8Up2oRjTV+Dt3ZDPhZgk7W
t0SOL4mDzT4XaS3be8+/C/3sqrqWpO5AS4k+pvjc3aoHKGRYyqESKcNMvFA9/EwyS1hcR1hJxoka
07JpM9m6tK4fnnK/S7a8ka/Uf5fqEaR//yhStqRH3g/LCQUGGi+Klv0yEODcf3tLeVcG6dxrq17M
uioGjP+f2wlgdq5COOcylz8uLcyaRXVWzb2fugcBbbdfj8gv8GCOIZuSclbatiLXNAFvQSsg8feg
oZOSqG/qBkq/iQj9EzPPEHT3y1j3/h4Rd9dQUs6DIYjsKobaM8yPg7FHpKft3rjdzQlmJlUjr2nN
TGeWru3fHyagYTGfnrQWb9NQeDDl/o1I1S0Gb5hu076HrlDeyfEFdW36kXpFSVV/HnqXIUB2Xtub
aTznjeikJe+6CuPaw/Uf4sFYl/NMpOqGV0YACLi72tIqOHtXxypH6oxPYJKlevRXSynmDFNo7g5O
mzFSzY7OHX6IMU21ZoAt3Rzp/4W9klhU/yvYO03WLj082HsTfZPfg3iTSrqa/lr/A+afhpee15/V
8SV9lLiWuD7t0vvlUw3PbsC9oIqRLxxutZG1mvvmWQsecritK/pId0cKnfVNY4RBbvrV3kl/vPye
urDHWz0QAfcl/Sa975OKp3yQ345IzieYTNOPOx5DlrLxAvZBriAs+/gDBvHdhwoh2RD8UfzDdCHO
5zJ2+bpWQPUjqaTK/5ggTJUGu54ewC7J4fL2Bn6CUnvDZ8LJ9CxmQ/arvxhsfYRekUoi3UI7ewUx
W1fFEAs418d/W98PyjZy+1ccXV9n7ZNpNw+DZBVoAsguX39ifVQ2kf1YtjFpMPSc0BPEqqdE0Wp2
69lrgLkbtypxTlvdIomqfJVfA2AwNDFOxxbYRydjImLt2JvVOXPyn1zn9OlG2LPUsneQC8pyjFti
v37HeK4X3tcYiTGQzZ3rbEJ9z4Alz+NzW2ieCq+kC2nb7wYxr10O9oPlT8zdx/WVger6Z/rjmEeJ
iMEafUbMWC1LozsM29eNqxpTv1jSsPVUf1d1WIJobRqmN/nnfH02yn6ytn2OWc61VhR3mHh5xOCB
xpbVxWjmBHrQG2Iotr35TltjV2nAyswBM621iUzPtZtYvTQXQASIbHf9346JQWhXpk28ByLDe+1w
EaTkbWWI/eMS6H9DSF3VdeVinB7XFn3RM8ZTkU/G02ro0NP1+O4sZ4nkl7PoehDwHI/R+lXxbL6H
ADNafMX2xfTWK5lqGitiFkfks72/wuUr+0afKZM5zGCSQh4asZY2rb3BMvONZV/g5WBaA2tAsozL
Zcrhnjv3B0XD9qJoz1mdlUOniGNcBp2oI37uAjo3ckjpuofn721bOra5CwiMo1upPEmwuhru35db
Jicm9aJYizms74KoUsDAUfIFwDHSGiJEdFoJdRbZBvckINPT7NNRbRQucAXqs/lNtQvf80pWxqdd
L/RcMjoRAcOYxRz02HRZwr1s+UMY08wzR4nJnqv0mh+R+Pm2eP7TfzHSNXFOhhvG9eeRDVVQGMUO
tAxzH68cppbKU5txFAu0eIV3pfXqkyivxppBnyDqgjkMYHctMYPL3zWqAnZOBnVGtkbh+x+0+h7U
gu8GhQxEUw1TPn1No8ePmVRQOtBCnCNf7jHpTNrniDBtIpIQclKw108j9FkPIsBCd47R+5HHYJGx
/GwIm+nPRo8IwDyof2dYO321EB9VLENbY2Wqru0/lhHZkRIj5VlJ4PVbd8OrWdr37U175xNDdnzc
YiZOh6rThLohNtav+QBU75DmYPCKtdCLDSz5ZcvIcHZZZOqGdK0jMInTUsmlu/Oh0+ccnv2LsQ0t
mQOgDythM3F5bFkHlw/8TkL0eWeFR/F0z9k17p2gOyuTED0THzW7FccetVDsKKZpMZt1mQYXxAHT
s5vtObxT4JiryatWRRBZpDqpW0rHun/48IyfQaREUC58dDeG8utTXT9hCBgFZNgg3GvBYgpCCjzJ
+Q0+mGhQj0je6U/cG46poCr4Bvsb903ztqxz3lb6myl2YBnJtxuCCqxbyzBCkJn07jwikpk63EMj
7mpcauCQvWO8ACPaGll+ompfTaWYOKux35JfBkfq99OXgSXYwO40mr8mSk/rH502cCFXqntnLgHu
evbecN/hVE3T29XyZTaW522SH1vtzcxkNVpcKmAfg2FFTGLbZSWD9nztL4pRRq2XDC2Qz+ykDlls
MuYssyd/QB9PAd3CkQqiANH7tpltacJL+8bhVo2fafjypycgGrrbM+8RQ6fD7Wf2QVMrjpTUMcWO
iazNvfRe4LV5jGPj0FWdEgdkQ4rG7vxLjzwZag181Eekqj5CKSi4WzWawK+wifko9jFT5sK9x8NK
TlcuUwbNeUMiFkM7Y9eHQCVedAOu1qoWqqF/x1nV2QQr2UbKDlB9yB43V/Oorlbt8wuQ8j88+f9u
zorzselbnbrywJZVmqLjujtND+c7oGN2O7zKiDOWGyl0nJKdhyOSNPFDT5Zbx6KmNC+f3swsWHY+
jWcvuWx5/ZOjtfgEFJjVKj7ur9FFxoyPKYULivAy04QzcYG0OmeW+2amD5CRLyi+jNdwWEl5qGrF
/dM60RqPq8Akd9r08WSCLrX2GnSTawYfw+TXxlisa7NSS4PFY80IeF/BSk8JS3OsQTdac2hnjh6h
jwyBU6JNYWJcqsNfVBjYz6+EpFEfrypecfMVgmFWj0bVxXoxInlvHg/kilcQCSWx7lcZK0dR76oc
WTe3zduXLkNPOx9g3ntfbmPGWevCRWGmVLrQ9i/CUoKE3V8rVkF8vqZwgTnjwm3DyjrXwLVzPpmo
y5ROVi5LI4un2hoEBwgMWpWVBJ4jFApTzSO3uwd+sgEUVMw8Dj1YxoGqWDz1aYTRbjiih0LrTs9x
AMSZPmLXZDeqg55Xy1ZctBIz1xpywviz0LeQkrfqx+o4vO4bCcSE7X92VGXhaH+rTfLtZKSnkRZw
fwgzlsXcfZt8ARd19eUpg+D+WCnzH0CZ/YS9GYHgRpX7NfmSNTmaFCqzaVnc2nOinXtZrX7uaLUK
BqMntn426SX2ywNTE03DHXfztsf0ILeH35tueoxNlNPVG7ckhw5KZRiNOKFpudmHIZE0ioaQpOcv
kfanLBSFTEgvo2ory9E2bo+ZJivZRS8idMxg9hcMNRJ5M5hiJ2YvMI9pXxi7ZsEMZvK8zjaoZ68h
yubwLioJSkqUHbMCy2HVoNHDhQRCFDLlWU8vRE1RDPxwtubk2KWZITJwrmXXtL6b0ZzQESSxq5AM
ZbvFT+mt2e6llWgHy4T4UGWfKaclzI7IU6h0/HgAkz0j1T51vV8umi/n9s4sQ+wiGfpVz7CST0dm
Yn6aweaQ8hRyWt16qc0lGGa343P7H1hB4UoAHnxMgLiZ1gqRqPBxDMMMxS1cC+uDIqr4ZdhHJRD4
crA1oGQYjNEWnjwib4y4tvtG6kMpFwoSPobdsekdspsnOVz7NayUmCOrxXhh32Rz+HFIt6yYY65K
cnS6Vmh8rrvX+YDkiDgj2zkMxyHcpWYQAKl6Dr+KJwGRGDzBhYq6zjSDz8SrE8jO798a4iPdVoe1
/C5DwGlY+sDmbWNuC+EsOY6nwoh6I7Ds+mRKwzC4GVr+F57rRzUPr79zUzW3HlfEqITE259OysDD
sMN6qCpnLfbMGzbiZHvv1qgkhkzp1WRnnRWn875k7LkWdkXrlx8kcvXU+yn1sb3UsouBuogD1y3X
wxB1rF+akaVwZ+zjPj0sf1Jtj5eHSjplmH9dZHaqn9zjltuXOYaeLft7T/C2cJTVD+wGrpzHbK+h
xd+XpPOtnhVgiXZ4hwkScfsjaM17S/ToDs3kw55GYuHz/1g6r+XGkSSKfhEi4M2raEADekoU9YKQ
hfceX7+nejZ2p3tGlgQKVZk3rwGHYqJSAGJwlkWfFML04+ZOOhlU4Usa+HKL+vUbibydLos/nnnI
VFs2Wra2EtH6suEo/UOUtc4+RePv3AbORfQOHE3idE7PdD+MgIDvCDOlG4BR9i66BeEjwT9XDmTp
1oPjJm9YPO3YJMYlPDtRgYjMc6Dsfs25y0nQiy1ehyHYf2s0GXDI2J6MEzTmu7O0njYPAxRgFPuT
oKTdDY5eSV7GHl6v3gil0ECEJth5safSswhWOUgDc0exVLPcjbdAGG9szAf5jyoODKsk05xqgjNb
l87KOxAMa07QAqkgegxsl+lWP3SCA9O/1+LFUX5yWTOwUGos+jysdMY1pPGU5ocLLRq8fCsKM5o7
WpMZCI5jQMUAEMKZsKmDKjfrKJhE1jIHkmAzrfjDuSHIJ1oXBghIErfNhR3lwi2vSfThhM6ozdCG
nnKP4MqRKwlJGon+J1d5DabIJYaBuEIixpti+EQAyCp7eWPEl3In53eKMpUjR0wROFU5oISLpLrj
qOMYo/ljrDUvenHHrRv3jzMVazcqplMNq/vMKS6vpG8eV7pzhmDY+aEFefp/8RnrGJTanNd8K/8i
iu+KBQbBkxXAoHxYip3hb6Rv55hpVg0sLYomuaQ0x9P4bUIqScnF1ISqnF8bMh5UL/GWUoC6TbC2
r0wUsW2DtgNDUxxXLDFx5mNXw7WNReUDQohU4sBlzBQXS4ReKLdUXCY8fgZqRWEXNr7P7xTElId3
fhxbnggttS98tXFS3sMfoGZ8xjL64XyLDaFwSgPPKkSKs/Q+QkOFtPYJywmw8J3WUeep+Y9EOq/h
bGMtxka/rPmLoZJNTD3cfkK0XQhnlILlgvplWyOFfwE5BNiEYIYIkiXFm2JFmK7GLYJIGyHLZNdl
f6S6h95bbsv78CZaWkGhB8yBXc1eCH18icv4MuCBxKObR5P3qCVriFUoxFgADDkpecHX5jWkK9Hh
8zJ50qFJwN/U3XaZ8q+udqoMCE4tjwo50CK1HgptAOsVKijYM40A7GC+Sjmh+oPymkHYsk5cbFau
PXCGLTKDZcnfXDYkaKIxElgovRkV1pCzLNhyrqJrYcjFkBW249oXGk+c1u48aqKbcdI1j4qgO9LC
8P3MJoVQjn4eC5VeqACpGhE2swqhrsKsEcNLbgH/FwOcM/MDSuCZZSAsVejnTJg+wrQMYmJ19Wc8
XvjG8kd0LGJYyrAN8AhY6R/ZXICwPDOC0iqeJai0jhiisjcJ/iZiVRdMIr4DNfMuWY/C6wuea8tV
52qqE6CUPMDzZUIunkDb5XZi+fWmrAdozMJ8VeDfAN0gEpznzC8t8AWoN9Ar96gd6MXxumUuDzTj
0e7izcqdWQjjc96/+MT00VxaAamxq8Mpbw4cREJpXZ65AgxAxOJkd0YcxKoB/mKDCVksIlEFWwNq
NPG0CE6a+cfSVZYsee0EooP2gzssIB5fGKNwrmKEDkwgWkJOBYiuJIwv2cTYdtilufVgHkTQwRUG
IzJuBf21kJCIIemfwJ3TLZeq+0yf/+Z0QGw+zy33g6kElj5oLnm+WE/0NsNKh+8tDEspkI8Mwmkg
jD3EiOlVWIoyPZgOpbyEUw939oPUJ64aQAOmPV8CY4CrKn9OglATvzcLktvonadf9Zfirr1VEKqH
D82z37qL+oqf9wZwGtKssTG+SI+6YIQyPpQvfM/PzL0g9bvlV8DrI3TqJVRBaaH4Q639EpClEBwA
inKSE6T2Ubn5jXM9+QAdwnHrhEVTi0lNBEwE0Ey3IfJUcpBPjHJ28q+APVY4ddD1CdIu34KJzp4j
FrufF/E2sx1OHSLQCVxb4RNw5oTDK60CYUPMELkHIAf4Y4s55hW/DaqaX0O4fnxYj2QFIp0s0HqI
dCjSfXGNBbcADyfvEyU4RBMoRa/ZBzQs0h0oh6CVXDG7BWPEdRScVTyTwwzTnt7jZmy0JVqFB/dA
oN3YwqGCxhb4MG+ii3A7ewzmgosgFBA4Oi37jUThu2HOCAuGWilYxTcGtw9h0UsG3JFpJMoIUUXz
7Uv6HmlVuMRRYsy2EmAYyRoBRu/6Xd8qR0LNIpe/CFtEb0GBvSEcT4BhAiLPXjFic/svEu7aR7IA
WM8OdEJoJHm/Mi/qAhgNKI1pEq3VB6gLCC4imeKqrKHLs78y00I0D+frCk2rFEvSAyOWucbZB97n
t7kSFB2UtMyPKzcRAeDJRTjsAoPDZAP7/kgwCiQSB77rR32CMgeAT5EFcL/vfll9rwW6tA3zRTdd
A5rxQqBAxmhPxGCiB73DKAtoPaJqYzAKfXPNuEysDlLYcVQF2Gf3x7+bthgSgtefhdUSaFWKK1pW
usL3gg4lWAVExrxSp8KYqvidya+BlTe0ypf+wUFFY5D9Dr8JdSGjEFyfVtSyMUuM1HCFhSQI9XwY
4tMaVcySGxgvi1/x0pi2YGfBR4NfhsyMKZhaMFRh9vAv8pRs6lfAIDe+db/suDDywf/+W2y0Z8AM
0NDwHDjxcFChCqC2/g9KXwqxGEj6cFTuIHwCV8U2eOU82Mh4NTzzWBLYL/IvXs7xi2mudQCnvZgK
LjsYdcIbFlto2IUGwwohHmJMxLM472KIKDxsYl7EC/tgr4D1JoJctS8BitIywViwvrjSJ7ofwHW6
65I1x+0KYE7QEy06SBnyq8g+/i8nhZupLBh6Q+/8ZQDOO+dCEQIHvP8LWoDh7+iS84yD0w61FS6v
j+iXNYk7v0gZllZYatk/PQY5r8JLZzmzX0EN3RW0E7hx8S6wf9nHAmhGHYmyELboon4wEUfBBY6c
f0n88JDdB/O5bKsSjBEvpCs+YzyMAK48Rf5Z7AIwHL7w2oEvhtXJHrtm8KRyqXwZX3QrbI5sgjAf
hKsv0c/VgiY6voklgF0GCQHQjxYwIXY8MCJ4SFnaf/8FSPULzLbozrjs4BjlUxxIqJZQ3bCBczpz
zoJ8gMVyvv6Jky47wuBi/wj2EMuAHnnMAN7XiNf5z391r/rHdJaBhxCzXPnZHHnqJwf59IlIc8t4
n52QTVZMghrWVfMarsXMjvEU2+4SjFS8PRzgHmLdsBVyUt6B5UP2HXoh5zHeqgs/UwwMhXk5BNnD
v02K9bxWIONh+M74DvbeByQFREWf9Q9nq/UuUEVqCcBoagbAcZtMByp2waEFtEMKhL7pu/tDLNJ7
AI4lgxWQFcCqBP42zLpvg6znE/0OsJDQ8wUuHT/FLlgGTG3/8E/ch1yQRoOhJ8QUewvDietqL1nf
JWpKigb9AhhQL4Mj3ON3IIBFbGLHg451paASOkr3zl9AdFeFmdBL81X5aA6UZ7PTtvFhbpdz+RIe
KsQEPRDNEXlosR9PWbcOaABDb2wPFtwkxgxbEqjhzR+affgKtcG696Orgd52grw/YOq8D/JNLb3w
8/RjDXOTTA5sV8nL3eYkbJIzupkbWs8XH0VEetDOI/QRuB0DH6j7TQE/bVhAk7DQEiJasM58RouP
Vr6Y+1Wzx/bzaGzNK5KFveTpzrLjdYRMAryRfJCrDugLxHecLLgXcOrh8FeP+KAfg1M77uIDYn0M
EV4CJqN80PG0c9tSOk9XPVwjqf/K9aWCyGKjXyhMSvSUKDU2BBAdOjLDGXtZKx9IZilDZIVLcx72
w8v0cPpVZbh1sOswhrl3e17SsEWFfUgPUrAz0ZlDQT86VAYn8VtHSuzIDcSPWFabBmrMfT7zV7MT
xTEJf6w13NfCYGVDa8ASfHhxzvyBOuNaAfabsFzJOdn5xwnregbKeGYs+38qahnIb5/xX64FZx9/
uUOKg0B+mTGmPKisz2N9RNidk/fGqfedXsqdhMH13txUFbkli5whGEZ65lI1traxzakW0KCAyNAT
bipgUfiNGD3izrHHOGA8WNHN0cBLVg2sMC7rCR8GXluHfxhOuMKR1bzOZ7tedPuMUI3R69CrGNj9
DWgyN8q5IzkFAek2QT65tx3ExUIT0+ybcuWcY1wC8HplKQ0LK9iFO4Tgycl5qo9uXzEvJTlL2ksw
gLEJIYrvpdtL2svG2mY+8POyKV37oLSL4KvaqOlKN4EGgjcMZdCBacthQlj05BVWG8QY0p1bUcBM
MbAsWEtezEXfVoToFQebSQO2AvCm9yxnvhSHGWZg2F4sVVSu1JOHAEux+QV6GKyYZmWSoMN2IG9V
yAvmOhfXO+TT86o+ppsJZ7+lMDXA4Wcp7ztrJ3MMI3CZ3PxQI4LA17NfOV5VLLlgI7zorS7SVxdp
sU5ZYKxlRCZYgWwC5uRM+Y7+NbkNj/ASAUxhcVC+5hd1r+/R/+cHMqn5kaegdhP2QOy6XiJ98+9L
m9qtqYo3ySkSbo6kra3TnfBzKG6I99NddKqoPPGjgjEKB5s71O5JzXrR9/FO3aTji/hj0XRHPvbv
HhlnM9+GgF3QmofNtPeP0WkAArukh+DUoDWyGpfLFxpn7k2301EecbOP2jY9+PoBtw/xqBsxNdOO
p3KrY03pzeAOt/AMQADoGYYrHkn+r7ZXrL5BzemjHRIsWXF8OUE6wnwcco66Mw/DRTllE/RoXNYA
GmlQAmoDTNjI5FiCR/mgjEDZwZGB37/mmuYDfGBfIPCm78WOxcMbUf/w05VZLgpQG/bzgjhZsS4Y
16YuyvpykdO8euwlubGgO2cBKVtjO01i+VW4GJU42Sjbap/txb7a7ANtU5pe3e+1LZ8bB7ER86d9
bPkDT9KDL6+wTucBZCNuqAKpxQ6OZ2z5PEuegCWU97qxm67hYXIj8o64UhY05xfWucXV1PlEwaJ6
YTfx6X0t+OsvgE10Vy0w5pZVhYVSX7G9xV7HxiN+6E/JXuwsGWHxaohCEjsz9hrpITywkR2s84Sz
CRsoeW2YpuW8n+h00XDatFfOT3AzqOvUVydeVXuTZ9c+8kA7yDoe8/O/dwhEMfgL3sLAybPnagkf
57PB8EbQnRLrpX3yWptMpNI0jOb/OdAC7nIvBT/JPiDV5yz2QLTBXiCfoBw7CLGq0e4sx22YH9UJ
wXPcXP+Qcaowzjki3Ec4CVcPL2vIXzg2NSv/EN6DI/ZgzZV7zwfU+dDs9AuIOS5SIAkY0mNLz3d4
QEwGnKVVx6QBZiAiRVimu4kQDcWt8n23iz2Win9AlPtXes0KEjjF5bB855cBRRT7f6geLTOOXmgl
kVTn5x7wEjCZ2pAZjRi19Fv/AJBT7ftSgDwc89BDwxXQVfQGQiokpOG99ADRZmyDxOSIvxGnHvGf
gKBIoZEdpcBl7IVj9RFWNndVYD1w0pD3mIrLPBNvI94LrwozDB6iCGwiOYoreGEqgBRPAO7OycDT
y37wXAA36RfDR3DIKDL2ONHZGGXrRSypHV6gzsbyGnNJJw8Q6B8c2E6MrjYNcW7EYG3x7bHO1Akc
zEfWXDbxXalHGcG6czBv2rGPNnu0jNoPd3OrHrSts1FRGq4sr/ga8ePBiP3H8jKYAVy2B09U9cUj
ML1XzT49sDOyfGZWBJmPrEW2F5anhcp0XnJm5BsWKC82APaMV5zcKgQA8dsQZprH+GCgc2zjvQK/
bthZZ/XKsuTF1sI3WOzwbDhMxpGbnpudxQRFyCojl1Wa4fnN/i8eHUyqICW2LtMqWHLcDsowMaKy
hI+4TEb3YfzuVj4GHMqSUxzAeC/1j3Qkug0kvOMWQW3BWXVcWXAxrs6TIDohDqTswdGUq0OY7AVS
aYFLODqPE6YuMRw1aBIUzUKtibXmHcIoOacXSxDumA/FdwbMvBYw3lBMjE7gvQTZUf9OL4XiloSz
4JTFGoTC89eJbhY3PMgFuEDhAPEfpYjpDfgkWqay2wHmR0egwJlhMMsahAV8bv5uwFwxwZy/BWUq
9aKj7ho38B6eSsahjGnAZt4pdkF5FRQC+KQBwyIeduA9eYxSxCLe8YALOzzI1zjhgdi1wukXdIvR
5jsmKtG157PVp8ABISOWERdiBZEAAqOIGuAlZkfAYq8oXEWFK86WH59bRGoY3tI4oPC6ghYKvIkv
bcA0lbVyR+XYkj3D/AtniTe2FZQfVM54i9I5zzydxRWyGLA4ImvEG3C5cKZzwOW4vP9q++rYvVH5
oj1hTGkIugIgmcC/uH5ID3BFeKPwx7DEG9LdvzAHf8eTT2sA1MjgCc8xYbI9AHTnmOrzgGJLvpff
uiO/XgSHoGUghVokS7FbiPkH/BIwRvNNWOkSQ4gZMoYNHovsYr6ONl7EoTDTij0o+JAKRhZngny5
cS0GFhCaOapU5jTcGe0EsCq2PZYGwwJhUcZw2d+xdSHFvQTkt/BGWTxNvGVeq7zDomTOaAlpB8uI
f+WMBb10Tg7D2qP0zZiXGxahwJC+0aJjZ1L+8LMhfUqn1ENQcOQXlh47BOi8gd1/y2JFR4AWnc3F
Mjf/thbzAzua19ZysYirF3p2Dt5UMb5gbxyxDmLW5hZMPXLcvyY0ogceZv2KyU1MoPcat38wF3qA
8JWPG0/pzsMMvHMObt2+eSDf3eMA5lGrS5zA9+arI5BhpL6q9shynTOCX1GWlMML0QL2otjDFP/h
2UtQTmFjBEa6EJM8Uq0YKGgnqhO3XjaMgUxnpf1k+5gRT7/O/oppiUZ62DA1+ZK8aiNjKwYaH7v6
0fhBHsz/sIqNFwYN/8zL49mlaAR0il32tGUuIPxn9xg22rPA646+K2Q4thaDj/iee3EA6M1g0jkh
sSC49QKNAa4islogb3x2KKShiAClwuyAGLtueXgF+poINyLAW6IbhMlDRuIUenfhwy9YjkTkAJCy
COFCCjtKvkbaAK7/RVjLwNuBZfou8DqmiDic1IzDWoafbgZJD4YEXi81sIIK7X8xUz+gBmi/jKN/
t44qNcwSxAezlGv5Fa77Tb9B46dcY/QG5MEKZppsrayF+eQ/E1e6QvZ5RbBAtiXlNHs53xvsHJFG
JH6IQW95/D8QRQKi/gTJWCa/5tPeluQdJW7yS+LZVn6GX8Fr8Dv0G0F6e2YkWwEg6j2mNRTJ/CD8
PEdkcsBw3UEpto3gR2YXtI/oJJYAmRX8LPBGsNDoklzKE3AINQqoiAEl+AtMFJQo/K4uZGbCnHWE
Q0uyEm7/E6YbMbxWUFZtaaGvAIfDiPWLKTrcuhUOM3j5yxCxsOERQC7pavBSh6u1EZFkwrn5bKwx
SAA4IS4Uaj6MLuDcDmwblVmBGzEMGbjmkK+YWH1qyyyFqihGNyROPcUthO2Cq3X5b49hJOGNPzbc
z1Yo8kDymT78m2mA4IPj+4KQzgY/fOKCiU8NKK548ZBYEgE1Cw4eVhkJExDxcXQmX+lNXD4FIzra
W6LDGDZDbyhF8jbkfQFnosyeN0yXq+rlDmtiKf9GJugdljyvqMMFzpSvK2HXDVXBWvQ3OErBnokM
kCXmtZAvBaULbkoA21QENc0YhfO1zl4MqwiDYMTC2H6JzfhX/VRfM2g/wp1FWJlSx1yZXokREZQZ
BonC20IkkCHvEEBkhIzL/AWaBycXWVPzVtCLlDVpcuyAo3BRxysJPylSdXbQrmvoehHSFHkl5hXs
y9ApSF+TmAV3zN20MwPdf03FS8mQTRSgYjQSnh3cCMQQsuQLJ6a6YqTnX4QZFFNL4yYmJdUf9hI5
31UY/EiF3Vsw/HlWGf2puxQc94+pFbAcTNRXQaNKJSEwEizJ7AI4pb5G0LX/IzMLJqqg6IrJDB7Y
HPCMciGy3cXYh7Q2NE1QNJ+MQ+BC/Yd3IvJGXoQzxxWMmqKRyS4EmuKTRXQOn0R38t9/7U/9jMSs
SPgkdcIynt+JIbPw50qf2CqXq/C29bcFDwtQNVTtVEC246MFcMRdGDQBDD1xQz4BIQY2+gdC7Qje
yCtuUgeQTx5luOvwG+wnSt3b/CUi34nhuxUXZy2/wrEQnGPS5NikmCRzvlIdgw0LfhQHNofRhHKA
GpXSQ0G9QkBT9EY7yElG6Y87C9aSmWCw2ZdCPtgX5syiLMAZH5MiIp1FFtVwFUoKEnSzf841E2ec
CqlZGOxfW6/3OBP/ldisJfQdf7j7YKyKDDZGG46TBeZGSOmOnNF8KEbNiN8OHmgnTNRn1jPVDnDw
waKShC9kc5QJTTGfxG6FVcgcBGY96Zjakfwu7QhijjQXlDk+ISggAq5/dMFOO1pH5i22+D6e7Flf
wCmj2sd/5s6UkPEgZTxHv+Pi6XSn2JC+4bcQxSRsZzF34umF5cnFQ3DRCJ2bf/mXG/iGkllq8LG9
Z7vwBpkDKf6NRmSAIQJBDMkozuNH+c2mz4CdDqOhFsal/AIdt2I4PH+Aj6LhKanSD7Tn2R7nkTsH
5niWj5TlnIvgXUB2HLav5Wv6Kz2tZ0ntGuzUA/0ljQSM7WPGie2vpT3hXIfQ48GQ9jEuNfSpIoao
WlIoUJGSyXOQEcmWiKuIJCJ865+dLP23xeODghNuqdhu029YWjDbDsD60FoOrCLeE6vsEhNfw4ys
4u0ZEc6eIq95YDBoJ4b+ohka1oRciKJYJj1mkFB69IFZSyphWDntNAzDQl1n6QEBGM/YHF+kAfq4
9t7G8aakf5JDZTNE3Xq042OhAGVN6Gm7kCSgHP51vB5CYkV50qrU2EdpenSC+xAwN0cSHvrAoTom
5Fj51rK0GETKAoZjA+FVPjwFVd/Ek+zquDvEsMASxdlIafTWK5MXvYRBjsVhdgqH+lv+VH04RzbA
ol2YH3mMgSAhszQbJqLPXsF9GCC9SCGVA6zUaH6TefBSE4WRdRhi6mf2nhEryZpip9DvGnTYokcS
0rKNlPhsj9RE6XJkxRKDG44/MkhDBZaf+89kxPDeXppmsNpUxbc9DJ4UWauBKURVD26Rxl5EtalX
EBIilEQNGkONIOfmww6ilYl/ewFQViaRUHWm6jmaHC9Sm00WOVuzfi1oV7tIw9zBX2vCnoO77WfJ
UmcMYZqPhgZDS6V1lxX7SCWJwFql9bAYjK+JJWJ2SOGUej1aqJwb3k9G7l2BVbLVrtXUWAcaamkZ
yTgzWmfd4NQW0PhFM2NTLXKjqP/QDdVTs9KL9Pgxlv2jzbbGNLiShAsiTWUB+1ex7OVIvzky0R0N
fLMqY2OjiLRpYflBtb5r0ZANFvlboHh1beK3inFiX211MQByECTw0qaBxAY/daeAmCtrJY84E4/y
exoM+BERE0dU/CTjBQnlN9e7RVEPy4i740jRRvXzixJUW1vmMteo32N/5cij207cORXkezykNW61
hMkGMhIRbE9kP1zVPb+ZBBAnnpl8olFw7E1uYHjUjqvZzrbhjMd1RqWObEsycMFRMuwrZwI7isMw
70ZHWamRvw5x/Ag06Kl9DY0mgv6hzDHzV1sBtvelV0PhucRBxaq3YVMt7ZiI9qcSOhCIoR0oMm+D
woYDqYVZVMrgdMSbKAU9AoMHiWzJoKf3HM9jP67LwFkNNh78kDBIGipJb271EcPS8pKX8dkeV3XS
7VTf3hUUinn+nvnhT0sAc0HZJIWouvNnNe3mdLrYPVGt0F1sgzopfbcVKCf1w48oZAnKCCuQXCT0
ufOtwEgLAjwCGwhd1dmYJRjaX1qkroyet5M65yzKXLMYjlERvBatU71QheubBDdvB7whwsh6/Oxy
cGiDVehY7pClG1sTWWEgDEm1tgXx3QA9Nd8aLlTYvdN6px13DMpjQeSAXZXHiheo5SCR9nsXUmmC
JVvdtKl9mJZOR8j9bwNBuqRp0uyPSeaG4POXSaZnAoNKdKOzZe7yLHodsTwpZbobwD8/lj3Nns6B
xRDszcY1JepxpfBpjJtXS1qadPx5sU2Hn8T/a/u3pvAqpgexiHuOjzKDummpAvZw4MUefBwqLsou
xOqYoVDmts17KZ9rbE0ghnXtV2n+pDjiQBfKbxhIJ/UxmJYtB/zsFi12ZYtyWuKKQwT2nG80zDSR
eY531cQZ56oVW/ZzzTz4w2E23A5+6iQiyTtzYXYnGX/caB1mByU+9ahStdVg7IZsS5/YLrkmMX1Q
s530y+y7VEHSzCGTePW4D/3TCBjd4T80JISo4NDbB9laImoj3Rh4PFel7IWVcXc4cusZcg5wjFRf
jDLEejp/BryQ2XAOyZgcr8GQ4llSj695infKZzAqWMcX751uPUaVwbDN9Dmbg22laJua8brfpVAa
wly59dG0DGIEO1Wrvegae5zljwc5a90+jS9SXULRmSf70DkZTlFNChxVbPuw+dU7zrOKnENTXYY1
sAUTKEu44za4F2NhZMIyKPlVDq93kKy1aTc79vtQXU46M1q/Di9JHrx2kciP6t/z2mFThAiphlu/
/oyHlm0Mam3WHw3iPGvJ8rp8fgTmfAjG9BiO/iYAdYxqSkdTcbxBYROcdIZWQbyZEoY7pT+S45Kt
gwhXJtU+2hPKgi73rNI6yPhu60PgmhgrVdSQRQZ6NVEYB9W6V3TXkhEYxA7OD/aqNW2IuNhcy1FG
suTJmP4cKzrmE5rX3HKNkJERt2hq033n4OmrwfdQMFfSSGtKxZhKhqmQMnOlqpx0T/Frt7V3OFUF
TnpK9XHVGNIHjv3pdJNMXncnYLZWu6uBfwrxGU9GyHbaBKkdWnw5Pg1ZWgYasdaJubNLTPUhVKQS
wWtzl10zVSYZrMZ5BDZYNF+buD90bfXRp/45CoZdDck0Ch95iDwxAbe0tYNR1RvTGU9pXa/SQMfn
uLxXTrip0wY3ldDr7Og0QqsOMjacFrielMyoGJ9yHE8scnsVspOwC50ndN5mIt8kS93VsblXgO9b
1ERT/BgySslARkuTSfpPGdF9S0H9HKZ6W9fM982aUbseLAMmoaOl4rBeE6ttZv5K7VG+luVKmrvn
JDu73kxwrsTmJIvIS+MyJz5UnVzych0PqSB4ryXlOsNC6M0GqRs/U9O7N6WJPloj3qiGCn2fui6A
jSUpxqZJsOfApGSssr/GJJC1QhQpzYmX0l6Kf3KJ6WMzNCtZl91QKZ9VIpPrVfGCM0naGF10jruZ
muHWz2++isUoQ8nA6veKGN7MoKnIjQbV2TQUh3JoIuhnPl3HeD4i9R0/nVGnzAO+bTBB4yYqjMJC
CA4IEANjJ7UG1uWwghqueVW/KzbRMbH1VMkbjsK7nM+7DAxEtc1tVdtrvYufZUlfPdBmBnDxu+o0
xTCh00WYxPesME8hAoiQEyus1FviaxvJYGfp6EACn/NZWRqdtvfDZiuXihvGJUtLtz2fJRxq1V5H
yAuJKSgxDpUorPRLLZNgXcN3GcmFTuncy2yV+cNrU7e/jqG7dqkRVW4g98AQdGZxtzi0aRiumYmX
kM2k5FSZFWI/NPtd/FkAqqrZeK0sIuF1kO4g0z01lNZGSIdUXkbDGF9G31yPWQbVRrdWMx4IJUVu
4St/ZZZrCyVAbO8HyVcWzo8Zpn4FbSUvA0w+CPbKlIAMPDGKNgD+pM7rde2jteiSEtI/UukSOdMy
jPnQ7AYF+vzJOg8GYEMVPwzchSZnGer1yjQx020tdJEdeYJqzg8dZYIKxo0Vthjj3CO1z3dpg5sK
Y+SYXCQltYA45s/ZCTzOgVQnwy0OfzUFVQEYefrTSgyQsWCq2Z2Lml2LQL7i7BMQ79MVZIqMi2m+
D9LppKTVVgkBJOPftm//fKl7zxIFs7KI2FfSTSxwQhvipE+vk+qun7Ubs8cdqq02kTPQoWFsPo/y
nrkNFY/EvtPo08Yp09+54uwcasYjTbkJ8vjU4Z6hxCEqA2k7zYw5TZJy8FEv/Ohk6OpZt29lKUOk
blChUxOhb0lpmNtKWreytSnzZGsZjOnakST1fB1hh9IW5AgV+WPU9YO4cH1tb+ucYx1nrTnDW61r
L0paH6Mmekmd4RCo1OC5zSh+qHZlFq+nWkG2qnlSfpFLpiCturHGBo8MU9344KHzmK/t2aBnzcHW
CzgRbj7zvrKRpjlP1XVdhNiOJg9Dgs05tQ6/IsZbHyaBk8DIyVxR6Kn199TgeZ8fol56M2gPgni8
kBMTFBBAIwMsLB62Uu8gP4mkd9nsthSBSQPvWmMY2G6LVGXi2Y4kpYUBwbs6PRteUAUylDrfTHn0
o5ewmnxp2vfyQ436Va6BNzbUAxEOkY4Fs1dhWl5MjGU0ayPNuVdVsVtPnHOt5tY+lxjjR90+tQ3S
QnuWN3EyHstU98KSsRfhjr0NmNYmEuW2GtQvagBZbEB5SxdoDvGrk80nv/CBRDElrKPPyEnBFAJC
B8AAOICduLgW5a8zGHddCrZaigP/mMOGqXU8pPRNlY0rvfNBVto3P0fJq08U+iMQaQ3Fezae2cBc
0O9ftbI+h0nzm9faeRiGSzwGUDrQPkWS9VC16dNiUWh5urOkFmwBbxR5m441Y/pdPtKhpyEPLOK1
JE/uqTOe27y/tHpyMpKIkFU8OdKWpmMg68IpnmZVgRm0jHw7p/kpU/8eGvYhA7mXLX3fj51XjubZ
aPDOb8npnqxLUP11esEEjoPKGrxSM3hrgdfa5bb/ojF9NDKkqymTL32Kh67uFanl+VK0C7WRcT8d
wgiUp/kImibduRpDAqPfpAkpoECiwHUABj7nepfZmMxuLWlnY18ocMyMUgcTqEMIickhgE4iPzc9
tNopty4mxP8+vegahIP+DnqM1wPWENYOb0lVv+GLlyRvynyV888wfDrDW069B45EVrn6Y+LsxT1q
zpP8OcS7+tvQfpTpEejPxniGCtj7Z0H7Qf0a55dcetUgkbQSzHQYDUTW8Ge/EN6M4fsEnOHTGyjF
XZcvFQhSwngbdVO9GPz3rj428klqdz0rcMAnPk7I6c2gOKJesPdU4xJlYaRc9JEcqWrrSPiPTl+z
4oUdjCJI2DxMDBkg6aMRMRuvkTxKtUSH4Np+jrH0ItWnVNoIp1am1LIryesxAtJgupsAL3ZfVfVb
1V6OVal+L+o/eybkCjARwmG5j+tnOJN452Y2foUbKDcOsx/0p0bgMpw3Zeo95PnQxBkNav2iBYom
Pp4OeoJn1WKuqWl8otjInbyYh1+neqiZ11e3JDlKNXY50YRRXnI0JdfusD/Vb3HCmt+a/cUYsc5e
Oj3xQkuFO1gdlPmQGIvW32fhJgt34+RlBQ5CAavgLlEP5mCIa/8Ngb8GUmlLZwm1yMHmQcZdQAel
FUvoolSn2LA9qUACPU+LFHAF4RTktgoIx2TC/C7RnsGu6h6RdGZCN5obA1KFFr+O5XPMn3ELrIRf
YZb96WSBTAgXTaamKhUJ16MKLbeHu5WC6fQloeTTrmKSMY670IlgNSZK4I6j9dtDBQppmNL60vrY
PbLRdtcRbWqtA0XYryMWO7CdmL+nxO81p5rpCuQtkjWgHTAyYaSjvMfTs8+tRcbWnEGkPerJXRou
hrr3/b2GF0Y4LSwfImz6PkffM95yZopKlFTtmblFzj9Oe1Kk38q+x93dnw4KQ0lzgDaGGyMzMjjs
b0Xrqf1yxOFU49jzApvYl+EhTJDI39mW7+M3/Vnz1nzGP9WVI6V3AeoqcznPN6k81bonU+ylKtoC
eKmp5qU8ytmtyG6BnayT4wS7hbFt5GvImVHBgJCr28Z5Fz3Rf5AxRgwFDEwSlIgNY/b6lsoP3VzX
3c0wNpwNMfyUBveT4gb71Z8oCR1PRqwBB5gpE4SZPvVq4lqk6dF1164EfYUlrWwwse2rU9Ff5WRb
Rp95dXCwmqveE/USlfsCBAAzSvsmyRSbjNcGCIABS6l0DrO1LTDV7+4TBK3h5qhvEarapP7usK5g
kKET6cXKWysNBVb17TTvEbEj2l/HTwMIy0+AQiz1dYgECbEwCDvlOc1wvGigJSQ1cgb9J6DWwHxZ
xuIpeJXl3XjWY9Dnt7o62DDPJFDo0t+V5oYKP2Zn0OECXqCsKB2NI/7O/nvgn4v0FirnykZdnK2C
OHOzMj1mmkq7Fa4j467a76n+VztuEFy4wv5AR7/EvquFKFi+gHwx6rHFWPt/LJ3XcupYFoafSFXK
4ZaMDZhowo3KGKycs55+vn16anro0z4EWUh7r/WvP9SDvAXGBGkzJ5Wqz0pNGAVUCwvMO8q9RUoa
YWCzHplwTXxl2lO6Mzhv7V8lv1kuC2oOi4aspXLrMQvRYRMwLq+xITVxxMxfAYzgiNhlC6JACWs2
K15Kc2sV+DTo+F9eTHTxsvNXnYfIqcYHEa4No0u0TD0VQeNsCwtCq0KueSlU/iMBMBWB8ACd3JWJ
QmyNgWwaSl9I2wwUxZhCPnftTwBPKQN5NfA5taFNUS8qzHbRpRYsbFaKHN3+NLHkrOKV46ztYpNi
5qwWEDmLiY9BdV2ly0q9q8Wryf/yIZ4n0ZU2b1pzJ2N/5/U/6NJj9yfqfxTMAmig/XyFcFlqqfZ9
KknA2GgErjy55U4D+0LAhf2hVaw16a5UJ6C28enWd2m8DDQ0Lf5w6YesHYYRQgskZ5NU1hwbZEqn
QYjC7fi78r4ypnEm/n+vCFgoY5eNSOhYmtJOK+99+ZHpGA5kNGUIwGEfRi431KGK+AHRbtR5QbGP
CsqNY93iUbePwS378OHVG4MQue5SJyiR0DyM1jPQzggmNSgYuvxFKgMXS6OsFLoV8Jh/sds9iA5J
RzUjmb1GUxR/aMV2ayof8bgrLQjCOFIR0hvg4rrAcFotd+QqOs2yZ9BGy6EXr4AbS9kW7QVatJoA
WDGW6c7deKeFpGk55w56zU5ejpiR1BJohPDD5s8ytSAcxjjZ6qEBQ++s5LBZmGGkrgSSHE0lbwX7
tO3P9ni0iD1hFzMdltFvq8SBAhoDWnYdIiRjsjo9guhOXPViKpdAubjqjy2TREd9LKvrKP0Ep0Ln
bDXLKrpm5rmiK9CPSrDx2Qo6SGmQOFDOQWrO2n0Qp/PRzxeGcvOihc7Ur9kMwazZl8GKIteRVmm2
qRtG0cZkcMxZ2uN6Oq5l9kslRhJaMhfsyBCH8edxCjxU9XFHk+HO6kQHcGE+mS0dQtU7pNNMI5M5
hV8+CqHliBF+z8g5f+vlO6M/ULVDWZ5D6OwJOvxqkzvLVIEX2l9sRUyUSmNjFrjFXsrxW3PxAGge
RdjOh+YZ6B+dPPfSa1EDENvC9Zkv0V2H/c4Yv2uG1k3yzOSc1CTMxGc6hXa/8vpnhDMszkl5+9ka
G4vBnrxraeTTBuZetaBwCqJ1xaZTLjp3ntp/bXbIqs2QfOpIJ0K8iX18giEstYW/GcAQMHSAYGSG
J7iX2bCKjafKvC4xDUisBEkxTFNBMLsxXMq4CdeVvVJx3In9HycUGtMjLBfOSF2uqz9POfj6bLQZ
WXensv7A1mA0fx1B2ivVeRde3XRfEJ2Cka/ErLquvalfHqT4UUcbWacU6z4tHXEkt5bVkU3HpC6r
Ub1SVXfckXknzVS2iHKtBD+FzeDEfhkLvD8D/RC0Rzv7zKJ17VyInsAoUHcxZPlyMNZXD1WGzj2S
meARTJdAJlFrzFH5lPYW/mrIp3IRRlgosDWslb9hZANnkohFHGAwssB62vIwTU2far+ttEVTLNS+
xA4ADXV1M7O9yQ4MRcwGdKq2mbU3x1sFfwu0Ivjw1BXrBnMd1p16AL94tZ2DGppFPABkfcjyl2Zy
HZW7LJXXuv9qAupYomcIqAy2Jcu7srGkn0FdyjH+oMsGY5JkoSm7stxm3gEldI//NVHN3gJLwrJa
2h51kSAaaNIMGwuyaZGGWIvclqYlBkroCs23pdfTBE5FGR6JpYizW2JdbYBXlQw7mUUOwlBz6xvi
Og8xE0PNjFl+2rXDOjCaXzo8XvfLzr8d7wdmXfSTZPR60Qrleowso3HyqVRsJYHI+vK0FJxIsUtB
PcbqjXy9mIsDvKSBD6LD1PVvLtE9/EDRfiv4GK6KsdA3si1WRqM8pCKwYl2RRo7jr3QKWfMatnwt
wABZRbeV/2Y2mTawpJLm0mbNLnZ+cGplPiwcTwN8O2c98r5g7ggiwwcezPChS25yvi76ECz7UNxi
JG7kM3waLXvRR9EydymZkif6oBHeuqVBGP7mUuISs9XtyIkBpzM/4nRdKbDYI+VZ2w4+wkCMppH9
tCqsIdXZmzqEGsmZyxU45DhsDDv7ksfuUBP3qcYRFUV9oIy7JGlO8ir4VdzWNz1rt36ob3tvA8B+
pt1w4moTBYxTOs/eZR3JhW15SoXOT5Uupkr8U+XtB9D/Qg1PhdKv/Vaj4IO26NQHqyABkFmPWatf
TmhvbSCI0Ej2CeME3+9moVJuVBlRoJWeFcQhSts9HRfbMy9a+baMJ3Wya9Xus/SkvdGxbKckEUFG
TECFYZ9KLgwcP0rQXZhYg5N3V1rWM2cuK7k1lTacGFXKrrFKLVGm6k58V6XUzmIm1ooXn9wcrZoG
Q18T8SFtqUybBLjBZvvSXWzgGgtrD+Pi1cZHmmM6HJ9yFyOosf4L4FTmcAcaPLzqdl/WClqfu5Ld
q6yfpywtgWovA66xCDyjKK4p0Ere4h9Co8eio6+68pEMB8VHJWOwHuVToOUJ31IUfifDGpBjofhA
rN45IuqTNU0tL6GHkTPZDMLP0mLGv2f3JTUgQA/wq+I4D08KJsFDxyk/+9NFmTnuFGZ5o/dtYYaP
75YoO1Luy3kqnWXaGznfZPhHiHVrmVDpU6GHsAG9q1LP7RQeOCM+ycfpbt/uJXxUmi8D31/lmJGP
zpQjh3hbT6XwyJgUmZ9L9YwooFpTHxQk5IXXBlWAtGdd9GuUpVQIcxYWWAEdLOZqTX3pah9BgUwc
N90f3cQAR1uO8sz0Fg40DeKrw13Uzrtg2bWHGBfd9OhozKawwL3btEEQFNttnX/kxlquF1QpbrbE
jZpcaLpzfzxxfgwILMkyt9fMvkbuv+bHbMkbpUwKaWXsGVDH0J89gnsiXMwXgXSVh5XJfCbaxeVW
d6+Sz4iHcknlmE3eli1ltFaycdNpJ8L6w2i2TviApthDUvK3eVYRy8iW6i6iNpppiNwVrFfYB6PP
MGcpDKSV2TOJtVr86/tgmcTGV5YEcABJhKP+Nsd4azce7rijOcn0FjPGFMf12lxJFiFhSChCxd4K
MP8oV2ybWX4AyjpJ7FKDYS6dzNuVEfy1tgesKijmA7SCpUeA9uDkPxhA67DR+bqwfwEyvPEg//Rn
9MPxnfRzMqboB5HUw74NJrBZwhfuU/BxMG8OXzBZOgyTSmHRCmeZR8hP3N1YZETmxPm1bjYGJMKd
hJopIirJOxq35js4lusUJHdCYtq8XZf7cq+iHsQSoF7r39hlYcWd3sWflA0ssAJ6EJwoPNPWLm9X
wnJGU/ApnbW7hpgbCgi084nzMl4t/B8GlUwviNIJp/EN7RZhjBxO84cXvEQ7JnwrJLYbyKRHFgGB
BAhJRHHl9bnQ4UVPvi0kc+kNLPCBSKX9xVZ79GbM3r1B/DOiynqwvkIMLUm9+uXeQhYfrt23s1LW
aOHmElwa70872ZfuoJ1AyX6FPaGIRKcIP5MRc6SXQJd7L/egE/Xe/MZ7/AdKtfwNMUr/4eyPZ/sH
Xor9Lu/6hRuB7wuWnwZZiDB01vGE2GFMtIU5PdTnEc4IRm9kB0sfXgq9w1dPQ1/cDFeCCNg3AK+u
ftHVeimjIPa8ZSmBdvWBwNxMXUGCnO+UpvwYWOTyWp5rOSyKoZpsXPI0ZIUCos/XoxbcTDNnmOis
xsFceA0W4ezHpndqe2rbMsJRWQYFRWbmwAd2rINeS/To0dN0mXIO1spoUZ/HGCflfDLDW6gamf9n
tfXW7fliHAnLPnYjx0Yuj0cZuQItSKDaK6wPZvZl4ArX+jZRIdEpGPErxGcOeCnSISCG0jkNrVvf
V6c0ik6xVn4oQbZoO32u9uZMh3GaKeajVNEbgEukvfaRlypouXOuK8o7Jnj9hA9jAIOTju6yf3Ku
OgVSlnYP7eRi9ci+evZ7MLvlaBZrFSxNDgr0s4rePmVI51mgfEVhuXSKgx/3H8bggMQAF2UG46pQ
yzZpBVZfV+uuOSICQVkLi9sqZ3De+PLxZeKUE/UFPRWamqXgeYlUGZIWo1lW1WkPgYQ8OiIV6fLI
nUBlCI1X50AxvZtbCkXDXLjaQmJ+deGsJ+ionqXIEVEPpcLRElta8G869nZfEyw9oC5k7rNGGe/i
B+vgyYZNz5Ql2YA7kExxl0UbI8Z0/ZSAEfTu/INzeUGdAx22mkZwkkDQcbcmQdgGWEe1Jl4S2NQk
QfcdGVgJj92zl8fv0qI4p4vq8dUrVYKqFJYadSTdnS1Lixq6n7LduZm/bTHtzdOfpAahlmQ6a/ZX
1LyU4pbMAKy0P+wh/NBi85QpghiS8RQCqXD1IBsQw26yHbAzwACNPyvbKFqX1Yr9TMepixgHY44x
LLJdoFjCXiip6ZFKf47XHiwN9ioPJxF4Hoh30YmgFynXGH/0SBCiFdP6sFrlON7DU8VeH8NkvjVf
6Illem8MIyHpU08jVLCxqjt3x/E87PxbfXJZz/CR4KLHX5NZLFtZjOsmYVUkGHe4dENoEGkjNKWk
wqgwvZWpQ2N3jyv6kgn4J7YFPLoGpulTixAwxvWv3po03dQkcQ7nhicPOuz5Z3cfNBKkZtK3BPTA
mpJPhpfBZi9NfjNCICC6HcH1qaMJBSOk96USqJDNYijlFBzAlEycWTsx00+nBQoLgo1ezOAY5t95
eiJNBoj+nHGMkzlcrsP+ir0AbwwdY59/kre8dI7lNXpX2+SBr/KFUdfa2xIksXZ4TFfymtT7XbIt
T/kCT10clpNH8oChitczHMjoAXnZ/4WOzDV2Jg8DUAeAqXvgkKdfsg/2tp1zdF/uS12bd/du75UV
dhiW5889qktHkOG0npl8qXI1OrL7pbl3v9SOiYGKu3S/LJGDZLZUOxK0/Sa4VRFPbEQLl9jmSmZV
8kMYpmp3Tgp0TBK2cxLeCYk3IjLJjIca4+VQmetADp5AZ1+tLWNSY0rwL5k9g8NfZZ3/qFwir/Er
VBh0lCooTjWDQCX3GUpaijDJ4WIO6YIrJZb5WtGK1LEnjELg0mAjor5rPInkb0bQG3lbf5V3tl/s
UOjHsMM/mihV8ju7iMsfnE/5kj2aNwX3m24k4buBYsml9sRa+Mt4Zg/1DcTFjJ/733p2j3RRf8GW
5eWwqmEikw8PPz1vp0jgCWfDsssSzuk474C9QuglQjHkOxjYQA04aL8QmF4cTvxiWybllGoAyC8H
ZsfwHd+lAFBN+Fpg2lNDtoPS9MNGwTgEJJ4djukCjbwYG3pYzeL5iVkPbTmCI+cXodNNfC3CoQz9
oCO8qSgmoL2i4CeXQJQfNGc1Pg4pzlsmzTC3fax91G2xCJk1S62xE/PboGrYZvPBf8c6YeNWewp8
QYdxlbOpOydVJWExr06qlr8Gp8MxekT8WxiHuBI5KQZdOlYI8AI3uVejK024BUKktWXNVzMw/eiu
VSia9pIKw26lm64PX60SP3tpJKmm5cKtKu8OaKySfOWZ7peRUKsEknT0K3eRRNlDiUCo+KYhllxi
tzuaMAhNDflZLi2T0ESeVCEWIrtPl3sfplb7pRvdFqSgmiUhEyHNTPdOTPwkIE0dMi6OGhVDBKWG
qsKsCr6VruEZoZHZDT6tsGXFdJZh5E5j1gU/gPradxgoWLYDREGXDb/ODvMLVEqMokxcwxUGYCms
CWH5nJ5DVCNhKE+C5C/K9mH2lVYHkgB6KszwqIM5/3D1qKTrlMy7JIEBQhhlZwBoirGGBuzFVs+o
PxF8eB7eZUEzxU6PyAKM8mv5mvEy1zvo/s0wNrllwq7cxFyh8rhqizPk8gKuQbhsGD/hMDDNMA1K
llVTL2OqTt06jRatfzDTrWmtAFymyrzxDhCNZEGK41qtZg4GbzBbrbWrrU1jG1jaVvb1hVye4PMt
NAm3+WBju8iRDSndVcj8I7VbpTg0STC64/KjxzQCKZUMYFXnuJkA7hlNBAPYVO6lh193N0CpwZUg
I6EGJVA/SlwT9sZ2BvL2qrNZDQvJThcZZqCqS0hSYS/CHlsJa9x2ufLV9rRnqYXtlK84u8YGvO9c
0tGIuVA2icMMblhS9Y/Wzm9ytv5oVljcQtmtZUDjWg+bq8dH3TQW7qLr+1kDUDQ43qIh7jHoBTOa
fYOIgi7IuTfrZVZyaY7+spVbRkt/EMoYc8TLJOoWtok7EKnLVPe6OXxaY8GrV7lWr8dQXmids1Py
fNVYJsFz9qqgtDSwnzEF68RHhAKI17LWNG3EVMOZZLBKQwduQzpPnRZyfrfRDWteIUfU4z8u0YlX
gSt75cLHR8oQPsZxhOHXgXJqYuTOLugtAB7/s1CR8utoMUq0s6731TAGzTBdydRhhYilbEkCLO4S
zgM15ajSYmmq18BNrJCF9KGYT4NyV870VQDCp9rOnMuo6IelQypmjgg6ZPPRGV34XEJxjHw38NcW
QvwM1ozqX0M3/RjHZttRKvUUGFllLtRW31Vmvi5pGVuyPoOq/ujqkOo0W9XKzMIHykPADV2C9R8y
L75nCXV2ptgTBXPlTLnZRUR3r19i1WfiCAc4xu2KGBZN7T7UuD6brrCmsJFXzisVGwk52clW+Zk7
/sahXPa6damhZMDNO+zj7wwzSfza6BJUxMSSxpARQxrN+84sHOkYFgw+M07GN61zGQvCFluKw0r+
HIiNc2Ux1WKn1fz0IKqnEHZOhvFjbuw18q76WN20eFaI5SFLiRMmOY8wAsY0+mhP0lMh4EK0XI6e
TWW7gmtWYrSAzq8lm6D4rnHQC4X/Qx/hJVqjWtLYDEBDcVmw/XCRsizYWC7pecD1SMKLVq5UxLm4
Ame1O1PUcNXI5rYtbPpNKBD5TBcrN7QiG8m7jit1zI/T/q+/JuY+qL4q6eHhA9F274Tlx6zvoQFf
GScT2UZ+q4unqLg8hy76buvUIqFgiZ1A4530mGD1CGZj957woyx4l7DGFMYP3TrjMFUxesClsex2
rGCu+jBlIhrhouSIJyUdScGA5Y1Ntg5xpjqnJBxf4v01rESseJgqqNy86K2TfdH/1IhTRh/UCjQS
3MjDP7aQhfVeC2kcDmD0NKBCdH2g7Iox0XDEvrkO9XugKBdNRcaXmagsu8z99hSKUJUJN+Y5Y3eW
1PYaebHOhAsTiDCjygocNqykbL0Py8wQ7aRmC0fJj34kYaWb55tYIuyvNZFj9LkCXaCWy4Mss3fF
va8udNMDc4+cF4w16wjZo/2IqbRgGbPrx+4YLKVBGTf/Hti3SuwboDIq2nnsMjKqxd/5Iw+mzzC+
sWFzuCMys7aHPWrm/rKDvu34QTlXQnVYWwGRQWU23BLzpjpacnMimfUpdw5jJ2N85MjSrSyZN0W+
FM4jKcc5r6ibi8cov/TT9mwmYtxVpezJQTr80rtWqzQfIoznuFILXVtGw8A6lRY1FOgErzMngyLO
fxWjH65lKpTOYLAN6dlOG/fDH+V6BzGJCskhS/jfM7XRZLbR4pCneeHs3zN8W4Jx2HKz2c0ATC7e
kAEY1lOl/tMm0Be8oJV3nZH0O+2z81RBRGLIUjbqSpbI2NB+dMOZdXp2lLWrq7DSetm3NDBb9PIt
lOKl0+M/Pph7tTVWKez0vKcHtaLzwOi0zXWMBJpun+n1PTYZm0FFsoj3JAhK8+pV1MpwpGgli1Pj
lnsnN3/SAbQljZ+tx1ZeF6D6BBVrG58ZmCsP58zSZ3XufY24I434Fyp2+tE1FOtsZJqtbGxf+46b
6kuOvG8FkHDAi8mGdOJrGTT+KPttn+S6HbJt/8nQFhs5f5JtlSuaQNob9Kb0D8jPrpnIWhTE7ggu
FuMwaEsT86wDhxy7PeKE4W6/fG4VZgXPaBu9ka1d1LtxdDfaUehdraNzrDFii97+SbniqsWjf2qv
/dV7FFuyZy7dW6Fd4UMx2aKfutMSUzBjCAwzlYBNImV4afKOLv2TY8ou/H17LZ9CPNfTI4jCvDwZ
K+OzOFi8nUiLoXr4ZNOS0TQm8/ZUn0TQSnWQL4X4/8NBk2qggyQqB2EoivOdidA8WhUfkAE+GYcd
2Ju23U7DxrJdy9/xPeHvyi/xIeVXe2oO4xmXyE9rUQkr+SWumJsW4WR2tP9Ir/zAKnQNp2RVLQPC
0KRd/5lsYQ/u86u+pzhwdu2TDs9709EhNyF+Ao0HXT0zYSjHmO3lT2dKiN9W+UA1xcq+r3/cX/tL
/o2E9wAeKrQNrPAT7cH0Wb3ThUrWBFiC0wYKABYAd0G5YnqnCEiABo6TSFfDZ8CMlbtp8OaPGKk9
y2sOYnG1Z/K+P0rf8hewFC3AZoTowOo/ceiOj+ZZO6YYAMZXbNauzZLOh+SX5m3wDcL54r2rC/2R
cQ1R416Ecg+xIxIIeh5+IZAQtjrlyYy3eCT9hKPrrzg/E6xGlikyGR1ihU6/PVWe2qbehNRxv2hH
HDz5KOtgMBFeTh+E4QcW37iYg42i2vLnprGoDZhpKOeWNP2CEKazizEHnfoUu4SZAJAyl/ymtaHW
bDHGi/hW25NzZYY0vOnqQFD4Y/YAQwEH4L5hA/hP4mxVwo4aTNmlnQ3e3pvvia9MEMIwaSJmgewQ
beIye72yX/ZXMASREsKZR4FkT6hYKg/qtHDC5kNiVUQ/29jeeUDDIo8Bq0miJ8CTQH6AafhonMSR
cKjv/qScw1uJ3FO+tPvmmO7l7/AFCxQQ115aN/0PnTPtFqsg/UH9wr7PvzGPld98RH5iN6G+56bF
juzfsYXI2yCcWjTM4nihVfGPTUw6ehELhz2+J/4orp9O3HZcJvguGrU4bEeEF+TKpD+1e9Hd+nc+
2vyjLcQ1AniFCRozO0xTkBbg8ItumqKDphPLCYAk+C3ABDQLJNGlL+FYg5KXXvMXN6Hf6BvkF1MV
DFKaqVAm2FNhagc2DGZK3s8v7SviSr4/PBSQPvFsLgWaCt6ecWYDy1dMKCBceYgJxqnoU3gLvDwA
3/n7ES+9+fgvMo/cS7rcAYvcDAx0xmE5/pwn897Sry6CEag76GXNP/MPa1oBort/Jo4Vq3bdn/SL
erFW5aljqcq/GFZlb0xBk4uNew8+PRfun+idP9W7AvnlqaPZBUW5aqyN2J1vpEeyKTbKh3PobsrB
2laLaInt41f9yfVU3Qv2zkkMyHoZd/53IcDriVFO0OxuyxXR3bhW5ovi0GB9aV01TDOLS/g1snzW
Txw53+XVXGs7+5yust/qV7oIuh98npO0dQ7hzt+prBnmF3Sqg3qqP6Qf/dyCJRloaAWQNIJ5vWBw
lM8AaRRXiYtf2oz5GhgYKlvMBkDFKDtKbIiyWXrlkh/4MTHSR8wQuWCco3W0xGJEZdVzCkEQgGlz
XsNVPUX9AfmPCi+n3Pwr4mk7TCnpFMTWvxlNHwgeoJ8yq/FsNiagYLI24WgiLt43HgPYWYqL+t/q
bnFwT36GSr1qsIuB7DLhwEBgPRuXkRkIttgTYI9Q0vdT9kBegWDYepKKsu2pnoGqmLxySWcP7unq
wnNxi0wm6bXbV/fwau3aTzag9slSlbyVmj0FI3LcySZsh2gpgWuthIXS3HOgnVhz2YkwrQe5AR4E
sedmeVogO+UJET6vUqYsJeOT+9p7JBeWCM5bSi4lucNPAc6xXg4AvfZEWAqQxBABooIFTyGkhL/h
TX/TkMFehYQPsfyFzTuZLOA3rHPcQh351+M0cAhhhaw58e/aAsim+Gf7+9+ykLFIsSS+In58TO8l
livckfWZUSwv4C6GjgIlAO6KeBdbMNKwK2FwAWesxd4OhcYEkk/3ZnkSnpCYWkLoevBHLn5WDC4X
roURqbI+w2yWi4b7gdWD81rDTWPiTY0sggxZWliFcvECYpxY8M29tTPP4dWH7IfrFKLvU/YLgpl+
xlccPY8J/hEs2PYfIiDWFIPBCVgWI8uWkFJg6QanzHEOQC9yBO0ZjCgBlX2nL20z7Oy3seE8Andz
8tj/4QX7NwjsYImCNmDCeIDiAPlTXEp8cw7dcTMzuYj42rES5hrTEBPIsDam/AgWGc/LlsFh/A/m
B15XAQsWprQC8meFZftjv+A3ZY/9bwFnYcf4wuETgGSBN9AdkEbE5v5d3ss73y0L2Vu69miauRBJ
jZL+D+WDRZtsg//SelBvVg+0YlQ2PJELhSNBAcaBsZ37ePD+2+RD8cmEz06Ld4DZ4JVFmx2HA6Bz
4dflymK2XVyoKLiv2JBFedE/+YpwEkEKDbefex80myoEqgAAMxAyf6Hv60/hxnqRjsHFvYvaMBJ3
AlkOypOjKIA1uZO6CzdnQgxcLZLOVXY+rpej/c0lp37nZ+ItsPiC0cEgnEcszIlGYVoaiMBMwYuF
0fIT0mbDwZ1az3SRLppDssr37Vq60Z6EZ0iKtKaMoGB21fjmQ7kpwEBpRKf1Lw0q3HP9gAQTdDI5
Ilk/SU+OKBI3OAsau3OGXTajSqIzLTpcBtUzFdPkf6cOX+ma6+DfKa9P7YmdlHsNsAJna9BRQYRl
J0BHPPUxrnwwq6V4bnmi/4s+rODOJGOekAaod6hUgxnDGbTvfOX1S7IncTHDpSRAJGOKqSAQNbcT
78zbkvvFi/R+prXLLqqfVcnv2KO0eum7ca+du0Mx1x/5rb5ZJwzChXXplNsAvQoO6AR8IKgWtmew
gnkyxNmSCQNoE+NCEhHR14pxWcTmjc08vzePeIGiMwPbZkzRzmFeOhwKpMC9hD9kuTU/k0X5oW6y
Rb31Dy7OWRg9LtDeUGg/AbeGZ3SSP5NTDkx6knDhce4pu8VFfobGjB86/AgvUY4hu/bc/91EPlbJ
BKo+XnGT4K/9pV8neABWxQ92AN4PuziAXXozzta5+bDOwzH5dH9G2Ll0dRz7VXvx+vIX5ibELLwG
T5Fwr6D4wS/uGOJJEh2lm/dZ75sdyfMH67M6GBtWyyWCrm3EdINUGfxp4q8iQLkjW97Bd+On17k/
mubPFbtZyT2MU49AhaH6UDrtVukGqG+F4KqpGQ/oRfLlZfpvv5AHg57W/OwCdGoo/cliYVbPQFpW
8Rmqur9ST451qD0KVZ3JdvsRdCxwscXoyV2UnUtmSLiXqWi0Xp1LrfQ19KiNx24th8p+CCFjGYzE
kAh3BRdkWHznFIeSjNElRBBJY8lPDd6kC4pbHDgQI7lALQ8PFA2nAP9Z9tLaVtSNGTZIw0El5IIg
nyzwVkiYbGJq9AiCccgc2hiXRcMIXebXk2PEQwxGC3N8xHW2Yu0mYYlJXCTFn16RkylTspMw22wR
QwxW/YxarJXAhVXcjQuy1zzQ/6a6u7T4HsWf0kEPt9qtbaWrzm8WMiS/3O/BPg28CVeOPM4TFdsX
B/f5sFhBFbuMBlUGHE3kafOM8WiVugvjSXSsWv71cKmiOnnovXwScw1nIg//gmBxZybpI0DkPx2+
9T8mG10y48YA01XJjvqD6U3l+F+5aBE1FX+YJWSCNSaYQ/ZZNMe4WjNMDFQk5jPCmHrwaoxN8ilm
W/hrcBIlpDC4yZDEYM4ThLXSEkqVQA9z6JgLdOQcbiyOGO0ns8tV3K7Rc+G0NXYfoQEtfvZtkhop
1ifWrP6Xq55AADgU7Nnhiy8vvBOB99+mTqQwlILyxcTHxzEdXzgcRfjtcngcXOt/eLSInABFwYJV
tEDMNGmBZFwZcP0ap2yRMOAII0hQZJJpP2OFgRFMCrsQZ8D1EAKSmR2sZFKwrB+LymKYhwxUMV5l
GIhYsUQ/NAPUrTVWPJHtlf9qnnAsBKznpbBlFHz5MEXnVDK+TcTkFatI4XGmTQ0fE74V8WA8ltVa
IqWAHEhrRg3PxMgP8Ivm16Q6Z85UyWyNC+oYHatVRSz3EemVhgjqC4jJxqGunjfEzccrEyS6nWq4
21CmMGqC0qzNCJBvTXRnM8bxNZ1BM6X/MHB7pwQAjkUf+O9VzgTK5axtlzL5bnz0HehLpDEQD1Wt
6AU4bXSI3FJYxuGGRAnFpsx7E9QkzIQAA7MHwMA1+qRXxIAagrqjbrT+ZPlHA9rPsMDYTaTFySuf
PJ503nArW89s/LKihYVDhTwlyhryS4YvO6aH9lwwwYalgU84tmHuLDCWNlAPMn6WYX+BI7MbHlwZ
ZfUHNqn4PrfO0YFGBlAzMA+ZYxABwSzPFnixVZS2TBDaOY9i+QWS4UZmuIvJ0bBMjRkGxAnwNYGY
1BVsftZE2/sXDceZ8Sva4XHFHiz/Qff5yyCs0cRtW5aUifuAVBm2IumQmhB/nOqHHCjSoCkdKGT/
q5xCwcwUQ3I2VmEg82/eSfNEm0WzhbGjRDafGOMin5lxR3GlujiCYkROC4c85wWjgWreeSaweOnD
JtCTYy4wfJV+lTOd3CAsEb0f0p3hIbA5dCQRAUFij5fxmTM2kJqYU5EdNnF/PIoVacIswebXpzD3
KYkmNR5gTHmRv2BoVcy6r/JQUaFQ6eBxhXeHNGW3SqNlSp/PaWJ8RvuOKzuNOrNu8rnwzgE0Qxby
k1Bv8ybcmvCs3u02sCchzs8hY7CJ9cJ54tbyv5xihN2MBpW+hpmdNsWKB+SCo8eh1OMszxCz1VOU
7mxt7htTH3ZqvltclV0Mi9gOw6n88P68P7TBJMP88buaIkRzOAzHbDXeVWtiUkCEU+2Oi1/2jJf5
pT6Mj/bQkAj6xo0GnqxysVc+9damgwV2dLARXXfQZs/F3l65T/3JoNCsATXYsJtP624e/TduuMaM
eoB/j6caTQb5uoBtAHin4MnMp7uijutQYOCqDNhhTLHRZp0kc51BBkwIynrxI+B3DZdRTiawHdrG
7fCUKEUgBgEfQoW55uLBYZQg+qcJiCNXKdJOn1gH8bgMPfwKaHBwX6dehV0+zdpFlq2GqwTzgjXi
3+c11b+7KpxRikQlIbbLnFwLuiaaDHq9YcMuSrRzjjvGWNvaGt1z8y1rGtPoAJ21236W2AsWM3pP
YGj1DNOCFozmtwUHa/GgXtDHUlBTI1PnunfUdTR8bMbUz92b9sx4atf8BBREcU2l37xpIxki8Cg9
KbD/oUiE3dFvVg9q4ORBiUxfjn5efcVPOkwA04HzyESdJvbYoHPBw4rTwlWRTstn8nbvjr2wMczm
RDESgvLx5g0HaEbDUrXnwGYSnn81Vbrwvesptd+0tvEpuSifYKT0BL4toAjxK3Tgb2tay/arO4qS
Nphiuj3FDiZ8xYKePpepvQkthmKA5goGJD5mlAWMOAgQFajxpKOjhdZpwImgBYHp4ove1rpySEjW
4pkAhkokGIIYoooUPMEuBdhSyVjPZz0uTZycN20vbQYHkqELklgmxCklIQBMzHkG5A2OjHYmypl1
xv5pgFv5jdQ3gBhvBnTWiTOQvZlV0omHwOJT79E+MVMq4DPOcmVKJ01LI2TyL3BniyxbUFRO1JsZ
+vClntQv/6cHVkEPwvCBGGom/qfsNh7ktb0fP7sLFFJEx4Lpx6bJNuWybL0M3F6o/ibVQaWPVMCG
zR+IK2zeUDJHDMaCJfQrnh0gWvIm1PENnnvtVIBK/pK+ms4Gci07HQxJKhpOLRlIeKix6yjEiqNm
Cebud/uSwN/zaY4XNbxVmqh+WpDiJmLSZ8qzXeW0byHEYLY78uNm/jOPZwCxNciJsEuA3Dez8dZB
+sZvROkKwcI8yYAIr+El371tdKFhgxMGCYxzDhoid2uuJ2juNJisvFU74wiYjNIkk8WgsorRj7Fy
gbQxFk7ngrcIkxGTN5YVrEsEO2zWALeW/6PpzJoTV5Io/IsUoX15NUKsxoAxBl4U2BitaF+Qfv39
ip6JYDzu7muDpKrKzJMnz3E57wo6sLqXPJiEYhpwwmxRmnmhUISfyHizZ0yRrsvnPNJWBoPmnWf2
Z3tYQp5HLoAhjyicFyOD/h+ONqdJPAxLK/Jqg3rFy7qNhXgNzrrhHGDY1t09aEIQovk150ri2JOw
5wtQMWf6bIGxZFNOu2oG5Q2XDzNGPckNQriQ03LGOqXBwnrrElGYV2d4NiTVmFb3L/5MsYAZSzeP
PJCc5SExtj1Nni46rZDQINBCSxDEFqhonbDCgs+Z3ijfWA6sWSG2SFAiBP+xWkuCCh4/f7wDm4bN
yh4GDmDpsjF5DOxQXxJqf6Ao0Y4Pxl54CCdpwEQNFIEyuU/xCQ4Z4XVJjMGR2fQJupDMkCHBKjHU
JCKwg0jDJ7vcKoQbDYgUV8xZQ7NEEx2bsZxBPbQxkiDroqRGP856Q2MHUhtoO84omoJKqotIGEgl
CKDO/RJkPnjq05IUVp8lmNIA+rEo9ubNxJUodqGtSUy94YsdU3fDVJpyagF62N1cy5fwN2180YxZ
NMygusDh0iIPtbAOQwXEPxmgaDwWGDogjD56sjyPGm+gGrAZo/IY11FhQagLABvapsyuZqzrP+xi
QhikcDH6RW1Ps2qWSpBHUP9ChmsaGrM8XqEiMpCJEwxIqxiS6OfwcGPJDe2llS9MrEsMNyzdtF2w
Jtt8OjgTzIkcSm8WqgQ53QssTg03GYRdNn447I7Rdw1jZpQz6JyAIFx1SHKFHnc/QUZESJU2Ii19
yBMr9jCYgjnW7ugmyG4muwMx6LWdSHFHapB8WqqC2ZjSn7DcAO5+OwNfY1GBKwPxsDRlyAEMKw0z
dDc0bH74ShjgJMpEBFJ8F5yKVBl4iFmoBNQDbypOxgsqpDGjSWzqr3bXHSA8gtpRC+HvGdP5D0Gz
xIQ81G/kcMhyAfRId/lvVFAzlKUfLvtdlAlQOhCMrHAcH8U5HP8WuGitCQqs8fRm32E0kW4DDJo4
/UA7u/ImqBySrZEgc1oMmwdBjUSCRAWYg7bVgYgMSOojESewe6YTSTxpXOBWWDCihaqeQO/JCikc
uRVgmXDRYNjaD5fjkSO4Ruj++rxlJXquoHck6NQCAEX+3TnBhhNYoEjxyPWEPzYcN34LuT6fh3Io
LGDJw1/jkwB98o10ag70Yzf1HofvmbKyzwRd1DVpthFFbJhYL7xy/GEfAl0+BQxOBGXjELN5BkEr
1HZZX2w/4EwSYPYkJyv7E3iwbF3aXbBEAUSJSKDQ/CAPD8qnvWU0LuQcIAtnko4UlHqErXkDZSMx
AFZ7IXPEvOGPSEokys7pmUIQ1JBxmk+SCT4Su583K5MpyCrbmwzC2st4gLCvUd8A6OIsRzD2h+yC
LZsjzseJQL+KlK8lrQUOZshi0rpwbakVAZkAXoY3woSPNBww0iVdqS/W6CBBc4YaRYAQZFbeoMT6
iyYWaCggGfuZAZypMddxCGcppTf9SNwUUZuVrOBnAqeCPqwugOIc7i/ZWeLS4gICYxRNREOLktal
EuRZi2E5evKvNgyHQr1PHNfoBOxNbGJb4SSsJlh8TgFrH+W61FCIRH5pKhIURn+RkQ68QWG+lxMY
4eGJ2Xg2wowqCpEu9sSd4xVIPrP9kf/l5HembFAYnmCtIbrx9Aaw8jBcUF0ui8iILv+Fg5p0g/9C
+nneWP+A7fmeApfFCTjOnxCiE4JLtqhJqTErza0yD41hcN5Ce2MimdGzAWG4bmLwe2ha5JMygEws
tjl7nD9yT2hQACInmGBN0KdgGfBkyWFAX+Abc76NpDTc+ZY60bWDeZQA0ExGUt6Cip+Ey5VVhmMm
ii6IA0T2xsQGZY46MyEV7Z9c/8RCj9m0GHUbFVlKV4UwxYiJKsowIh+lGpU87TrBImVzMDnBLqSS
b2eQSnFLgDyN0jliEQ/GAqayIuaDMVAAv8XFmhfpAGrzwHfgJonl2giHUcHodN8wLqI4hbwMqDwK
PyNR4ay1X8im+jH9BW0HkObBEo3F7Qgmgmou2iZzxhA56YXnM2NFEOf4ORllfeiFs6KdExK4vxxX
pBhAd0jRk5hQrRa0KfY5qtvsZDYY4QyudB7MiQnEKzZeicQl/aRb+j1sGb/izNl11EY4UNFQ1iYo
OvpIqYExH/Nfdk2PNekwIZHqEVQD/2AJctaX7mgyBeAOH/Cy4ZD02ptCrkwjiOQOKjgTLfGEDO1x
gutu7J0NOTh7ltVUzzC4ppakSXWhU0WkJnoLo2hyax7ci3NOtq3/Faj7Vgi3i44SGR/FSeLAURIJ
XcDkKELH91abIHil+DBnJkyFtjw2nlIzaQOumHg+rQMU7aaaxby761xf1/OAbSy9KYMLs1COiU9v
Ot8Q8Yku0DY4ldBho0BBbOYGf6Diqgh4XxCGGlnQyyG2DlxvN6XBEVCHYOOreJ3CtCR/P+VlcZAP
8F2nDjq6iAjScQF3TPl+Mihu7SoFFd5SqdcS9g1wIuH/PUmOZ6GP9KgYgEDfnOSl7qZA9Ci6EGlp
QxihJ3dzWpCkhxxxvLNqTVG6GnB3xfamnVvypBloOr9KKMQTFMAgLHjdPp6NBaNsU/rcJn0rfwJB
ns+lWBNePRM7KtUnHE56X5MHVR9JTu7SQPRRA8Sei1GLeMampIkC7Ih6NoEdIyJKEKJZNWXYjfNF
KuYPwWJ9Y1XK+GQgLm6KLhpHBH05bd3vgTnYcFSGzcvxjmKOtDAwxIYOq5kywhzDPJNYSegFBuTF
ecjmJIIRVxswKXTm8XcAIUQz0IIrL9pVpB09ZynWeQwUKLDuxCgCUYxlznIUKjOMvYsHKPM4uSkE
KhrRMO1/oH/8yH/ljjk6eOoMtUD0B+8Sh9aUg4pj1kQ3X3KHVqi7U6bRSSILkoiNlMiER/R+qVXb
6aAIukn8cDtlhizsgK5yO6MaSRBUhRxQUEoQXWggTlriHoNfCofwUsfu7JVxBhhmknfmXoVm/498
7ukRAFbCEVVInIDVmJpDC9RtKi9FWh+bdpTLkQgfxO+FFjlWE4iR7A/xYAcwNZQ0keyhceyxqHnl
T+iXYjZDzzyjhnpJGTOBF/rNvKyCAeybRCF5YaOXv4PHtk/W6oeykbfD2bxxG4fzcIbH5Gyo1qMv
bi07xNgE7+OmP+s3+yCf9S07KZl13zEOh+0sPGWe9ZNcDgYkfs4sunWijfUlnGMJTAMFwoVKsrxQ
EUBFAk4B6IC63UzI3IhTI4VCIM4B66f/IlIQZKmQySlQJoMnitU9JwXj2RyZ8C+JTRwrVAQ9Ez/I
tP/RDnw6nmExsyVp2t4YUAxFvyVX+qkZlPM+C9A7j6i27pHTXOuuWyZL5yF6U/Vjl0cIxTiohlEC
2qxIqMAJXg/P8aCZKvxZg6Y7Cpt3I23vTaRtS5SiWFCd2Swhseia98qxIFywUiVr3qLN0fzYzR72
vp+tsnCfjIsyWhT1MtSJQu91PE8BUwWHeF3YMxwaAsPzMQgQkoYIkUwjw6uw6bFnGcSiYYqUAvEF
ZJpYow9T0HBgZ0ubIKRBMyzIENt0+dcRTYIe5xXBKYk5ntHReuWLBGkKXAammAK1KfswQmKM4bWd
AMjrPVuP/JzgTrYo8bvRo7hSGpDI8KyAewhUWGLCF+OP9p99ZJPyu/UjP9zdlAM3kb1P1/JP/Up/
h4soCEBe6Ens+bUksXwlYXgSoFiHlUhoKVv5oUj0DIH8aQeTJmQ38uAAehoUQRJf6DSMaNDaUYU1
YkRScHsNGpKQU5uMtviK6ij5DH1s8iJe5FbU77QcKZ4QeBrJdoCHuDj4l0wvi939JpqWrDRwb0VU
rPpxYGTjTHouMRzKEAifFuYOVIBDcWAmvqBWZcAUTIApFzI5RleIWdoPJCBAoWEjKEDqtdkifMbg
pFDjZ+hPUHImILU8m4rb+WrX0K4UhB06tiQe2ZRLpZ3LV/1O0+YwsKzewkN0NT6qk/EZfTdE6l29
RGYjXvsXHxcrxkIZD6DfiZ0jRfoOQnp18r+CI1YAMiQhARpxcQamo922ONNHAO+TjxQKlBRUJvaS
hUG3oLjxuJ8Hg+LIofEhEjpSTiQwuNGgYDwlnhXtAuqH9mqIpjNGlDwTUUFRu5w0MfjS3uni8MYj
yIiYf4GIxPlK89p4c63PnI96wjXI4VR13nymjQT6ix2U+TV+glfH3IWTTNGG8C3gNTNG6uX1R6Zg
/a8IzD0FZ6HDxZKf8vJ1T3p6pTKLMeNixFXDWk+YxkN6o58R3uxKtML4ygsyFLcHMndBLWV4QPDc
OEQmaNUJeJrc7wR4g+RCclXvwd765U/5MbomV+eXnyXgcJWgPWAedFcjrGpe7CnRxaFmBb5/EbP+
zflQWnJv9SObAXOuQojK9/vuAz2JGC7ciXzYvI4M1+lXm7E6849DYA8KdPXh/hAvB7rWE/gAlJAw
x3gfvk8PtKmG48h3KNlQrm75UOwFKlc2BZph8Q1WPtEwvFF+UjJC0aL4JLAM4BtvqiCI8OKHLvyI
fn9x5FQOCOSZ0duOMMWgKqQUZaPxaHkH3p2r4Y/8GspiylGefA8RbcL180mJv9Ivt5nnT6nJHWYZ
c/vpPifX4MoAFCuXfgkrG3IhjU/WIiCSVolhQ66SvkeCYRK9OQxJoSfs6027949POBjUe5C80TJJ
JlSavMQAKiXeZ37ptuNBvlIlcxdEIs4HhLPdTEUmAJvqRZljGIt5ZBAHEgOWNpcH3YfThqulkjIf
LpegMomFMxNZBJkud4gXtIGCMZYJPQeUW1iKAHYlvoDoGHB2snuZaHD4KJMWItYgVoC9fArDVQ4K
iP4MM5Os9IhK7Jm6YhdBoaOsZiNVDDvReuxAKvChFUeMgu7ykSOEo5CT1bxze8nSSWvYTlwJt+kf
oAiOKGQ7Qiq8OZ+YxjPDP3Rv0eHnIXJIyMjKMjLNAAErDpitE6cq720e7SPe3BRXT0GfpE8O6AxW
1AOZYj6EnSfpXOsCwVNukc6A0VOLSt/EY07s541DkuqyYZvi64wCFB1IS1RvoAXcTuARQIj0QVfU
5TPRNySFYeLUFi8wQ25NhH0ILKRX95N2Jy1kRk0oi3jqAoggxrEmQUqYd3kBIO2Vuxie35nlK27F
TT2qx+GK+gQs1cgFfwFMtKFxgQzE4DyiGcqplAQepxKnFpAjZTI/O+SMrwqip/iKzj+gMPXVsd83
N+yV+fK6Pibz/8JfgVmRzqDHBsAHy5Hgc8hWFUPKtBYoAmgoxggQTOhA1Oh+M5Xf07BCiFd8FRgF
BDiAAJoTWwCHx5+Gf2/3MbCK2x3smm84v++4On9RqlLN0rKoKLVg2QEzvhALgE4K3eKTMpyD+s4e
4Eguzt1NvQqCNeGFYOkf49PLLx46ZUZ7hSHYC+4mbBLUysHec9Et4F/gmwnEJZ90UHVIZ7mwV7KX
/djcDNB34FXYu3/tu/zV76steclyuNZXFpz1i7HMa92FN444ThjpVO7rvfzOXjS+ScheLRbKfwoc
8T6gi3RRcDhKphg6gxKQsFFZi3SM2h0WNOJJfNbX1UK6Ar8FCeIuMGN7pn8UiCqPDxPtlB/wYJBd
cjZgofoLF/g/e1v9PL/pnWo/8KTCU/zLLQBK5QRFWlHgY6wcPiMrH/oqxkNU3LAasFmjZOcFnVnC
Jg5PK160VtmuZA70sZE7unHYUT4Ag/GjBC/BscIqgJOhnND4EX0HTEKg6JIEoYqEQcID9fcJdAIO
CiIH/Aq+cuD4jylJFm1Yjsb6ykFIdODU5RQWxQ2n4wv1o3XO6TC+cD3wOI6if+c197y9IkeRnqlv
jupVhXXJhZ4EEELhR+X7FHA4d4lslwQzT4XGCIcHpww1EL9H7CvGjHSvBnpAQiidIO3wGNjh8Kih
MrsGoW9S0aKDQkXxYPDosEZA7/StoWH7iwets5Y8ptMBIWhB0jqlB06fnGaiRIn7x7cVCNUXPUzZ
d3HCpWG0gQ2V/ygUxug+/MVsklV7Q3kEUTSVIVJSehJCIFid7OstgowAZxuhMro1AuICbwMfmbUS
6RZkIGoUBtKWA+rwyLEb7qQqKGc9dIhpmDIIpUJ0R6GPMpdxFBpn+BAp05L2J9oR6MCzFpmJYaC8
95A3GMHQC8+OPH4vPVzG7irVo+3Jp+9McABvtDEymDaJK8FTlV2H005FZ22SAylLEzrEPcMrdOJY
rAhz03ylrEB4x5wMrFQd0iGzzm8NFSUkMSgLvrAdtQ7kLYA63HnoIgkDBg76deIWJ2BTwJpQxC0U
m+moT9tyxk/7tPFQ7CUc0ZoSTEQU4VALs5S3PJzIBRkEDDCkOeSd/4daH7/e/+Nxml/KbbxBEdOF
lkdzgpJAjAV6CknQxgV/R/ufWMvSJCyxOoU/G80YvqfqfkU7DmfwKIOTGYT7X7FA/qiSrAPP0eKc
EuT4PgDU0qfUET28FA7nf2sW2ovtkp3Dy6MJwVnMKUxnbiRD1Hnak5RZSn1SIISjYT1Pb/CNcvmB
KwxlC9UmHZOaPE/4cRGPAU9FHin6gAYHOMgz2SMcilfoY/8QCaWTea/3bHjQU74SQ+EFIklgH4k+
RHX1Sh4yXMV+u5Ezk0qQxdV3KDyQ4KL7yy5PEOxYO6xVH9NvKiLB/POx4CPnb6eWSZ+YgVgXaWkp
ciUT0ZFZIb41Cc/YRuxlSGsvZiA8QZkzH+xE8VgGrEB8PmEMIgb1PI+UUiH9HbJiV0eCCcApdXPU
7thmeAyKt6YDwlUyGcUQ3Zty5kONLB3Alq1/Vd+VD+0DF8d1dzBonxKz4C6fOPh1xs2fImpr39oP
Z6nIgrhzL3DMoYHA3BOmuv+otxz2zEMSa2qizggFX5C4iQjAh9Q/5Q7tlWN1g4BSLOT741pe4Taf
ROqADO4vto14Xx7rO8wlCC6kQcnwZl+ie16hVClew675BdihlCOZpSckMBEmg4neLKUnILIoCVga
pDJkDqJNDBckQw31jcFQn/EShCbIL3fhL+xdMHyZyNtuxkNxjk/drb7IaAaBKP8/0lwAbakq+W+5
CAhV+35Ph8Mz5u2Fq+k+hw2tRJOxEEgCTJeTPJEEsiwEPZaEgaqd1K86G+toNa6ZVQjmqChv00N5
DfYc1gRZXtGeL7hwbU3Gj17mnau8mKlH1hU/MhzrjYg0c2PebF8ccP1I0kPiYcEFJ2/nRvh3IiUZ
GbuNEBTgPso+ppCA4zOKNkutYggxh4eNTAcKpqrhhc2U1JfoxP5rghnUKIoUGxvVcEp+RJJMGixS
fjYFC9sXOSC/DeoagQ4yAnUocxxEP7I8MnG2CWGALJ88vUZqW2S4YlfQeOLEp5AEJGOjTolF7BNy
eCIGY9Bsl2wRq6xRaNkzQhj1DDlcYHqESiq9EdU2Y8qOe4Lh89BFZ2RK5cyLgpxXnrmSPW+VxTis
mm6GCCkeLAXcXGXho0TToau10FGRaTxj9AqkUikwbDb7LA5nz3qhp0syRG4R7eMUDiieciHOpYJb
SEnMDeS5cGO5HpABroGMjgyQE4VVx4agti8+hz8APsJj/0XGClgODSLm4CRvByneAQdwrwmDHBkY
zVIZcUAR+jv2kBvUnjF4YypeGUMtwGdMKjOjGro8RQo74jPnEadSz/pGL4JSmSHCFx0Bi1XCLz1A
gTzAreTarhp9HdGgnBDmeUOeF16w1FMsilefkb+jgWNKU/4rfi/rgpvNV/4DiqGy9jhhyZUpj0T/
D4cdOurIWvMEYS+KNoQoKmGM6ajKkdNTcgnpalEh8EFJVUgwyC7GES8rQcygfiM1xpCN5wagAbAG
xtoRcHH4gapCHxU9W7G3ICSAeb66onBIfof3GMkzONEJLkIefAKkMTk9YNOAzj6phiDZX2GhQeXg
jpBRFa/Dm3IKIUQAXU500p5/5pCsQGYRcBrCT7e9Fof0EO1Ze+RHQCesY+mU7Hmw8rXbsqFGodLF
0u22w8VYC9Gs4ZhvRDJKicj2ZmrbJqOcsrseV+gU3AKKYJgqjDFrE4xly2EqBS4veKmFTmvbBTUD
GEjiBZAZ2JmluGPNVO3/ess5ETF9ozUidgoPktpJF6UDD5tdM76KCZXzAySICwYeg3Tz1V6GL+mH
Moru0PBeXqzv9q/6rC+0INWjKNyzrdcwzhieo1W0wn57OUwZzDskV3v32GQHTlrzTkFHnsgUGKuf
x84m5zLzq/RBvY5TcHy2/0Sqy7tyU84SZX7kkrbyDc+UE5Tu9TY8oXvwnswdz8Jwdbj6d24luXBM
1ODUumYH+rz0kXka/APFMIeyymkGyMNqIbqytEzxdFivEBjba3iTfrnJ3FZQKDaeDCzQXjns+FcO
Gn4V5yE/x2+jyuJeXLtFsOo31TY+C+tI62Rt0z+Ztm+IWAGafm4KPktnEsUm4lL51vxVWPaRTfIf
SNv4q6QoIGwxzDUvV9oWht1X+12vzE2Iuy0Z1U06GJzpe6xuoVIcpEP+bW4cfHPe0I58z7/zn/xb
5y/KlXHG5hprXvkHBbF3eRUui/fgM/jA3OEj3MmriO/7b2nR//QrXLwN/OUfK2utLNCk35QrvIP2
sPOZfPlxzuiV/PkAkwxIfeBMvE0+pEX7zef9i2e8tbTO5+mp+tUvDBMwa4CGPEmaIaIljtwDyRcs
H5zsUILmRiZvEinoyZmjF7IMNvUdF+/PfonDE57o9iVdo3r53i+HHdZ6Jzxy8XzHQX4RruvleNb3
5U/6Hn/1KxShh+/4gmb8uf+Rtv4m+6q/afIh6rgy9+omXNNS5OGQ2f06vyR79bE8DndcGo94WpIR
4pl8TNedsLa0EHBLT+aXQNnqZXBEZfSonFh/pIwME/LsCQwcNaA3yq/y+zzxUSEhglNC9KdZoTDT
jygQvfmJdgh+yHJJZUmBNTpkVBkuyZAPnxdFKIR4KfB4wmfy4CfeMDSRMHakZ0WfiuY/FBx6SpAX
0X3CuxExptcr7AnoE1zNYI8XdNb7twcNHdgB6TQkFoDNoXtHxiqyas8EcqV9go9Ah6wMG3siIZAo
e7xI7Go0dMFVmYaFUxpgW+Fpicec/uMxxespRteO7hbKLdbE/0POgB4sYYaSnFLohvkYWRYFPRRZ
Gm+OG/0E8D7P+Q9XOnBMMQ96Mi88aAYH4LGSO6PcE1kgPFOzENx4TA8i2jG4Q5VujHFNK1IoUipU
9pCPZG2oqYu/BTg7faoCRHqawGmVdwg4NA7PYkIpV979P96J6o3kvycRJRM2ODkYz4Iq9Eb+2PWi
quMuUUs0ZxBhbjYv/vHJtA3UI8SYwC3gpqARKGwg37hhXCT0fKQ0uEMRy4UVQg1eva3GW4lHSUCL
SVSD3AEeJJrtzMGwTxl/Ie3loZLHamfS6vLb3GNFDekW76T1sARvXiQbyG4LGuvzkuEvYb8KWoex
FzAuZQ4TUxC7WD1IZIn69lJfiD8BB7YisHa+wZOYDg9HH24b/A2MR+hIWKDS2iY+PA9UARw/pD32
nfDKSdoeCZjqnQo9P7KALYeRYeEmD9BsX2itXJ4ne5euGw/Zxov9rrD/7Pd0rS71JbKUR4zg0VM8
tsxdJfvqgITzViFhpCsJbN9vjHV2psZptt0h3/t3oHHpRHIlXiRot9fpTA74wbwgRTDl8lb8FJoP
nnpsDhDfru0x2QR7thMjv0RuAF1OWXINPj0JGyKHvEjBOZdJIaiDSDeIRuRgiDKArHH6voIoeRBH
OeevOILHKXUSdvWI8DKBSF5BisTPEbZ4cXuossiFqbISMUAgEhfBHwGFZpvDF+cY4yMEICpUZ3RJ
bZrVLNYUDRjQRTeke0m/GItwVjrTNK/GC+AasYAgT/5C2kIQJ4shhSVRI6UkvwIrAb4DOuHGcJvC
yIX6SYLEBcTnS3FQxbiwQJNJrE/Gx/hrf/lflEk5xSvteIVg7FL40vJKyKWhXDhvGJH2PfPXcxpZ
5MnI1nUC4iFvoyKlAUthy3jFMr5BO5hoHu9ENQkLH6YWGIvjQM/wctNrGqBlMaYTULui80z/pfbk
8ePZzoAg83SJNh6S1D0m2vzyZtZX2DpNrRKZVQadprbMqASdVTye0JCaWdW8H+coudB4e9bYP0yU
k3z3oQhRujZkkdPCnpPqAzsR4blDJPD03PjE4N7o+NmVFzONwu/1p3SAaOU9UVel1IaQcNfEQif/
og7j7N4Rg6lWsgPrg+zdvOdkEADu2ombaM6kz/qOU9drYoU2CFGIgTjt90QoYP2LUDDCTL06J/ZM
tiVd4/n4d1ZIxZwgeQ/rraldHlFNJg8AwOmAiiMwNkxdVHGTRV97ijMrGnqbU5IGfpx9RxKxZ5gP
jKo6C0mA5gM48hNxB6YeZGYciq165D1IpMidRYOMW8AO5RJIdVn0JLMkQdKJv+P/IY62V9Iwljc5
CtWG0YkePoUCm4l8jOdITckn1dHEfKfy7G4042kOCiLpjWsifSEjoQCivODHmRMlju9Z3M4L+xWf
kiEVqN/wDl/lcYkv+5vzA9+A1mV9aT5BNsNf6gormYQnaw7IFv5CziPVSs+Uk69eiErhSBJEVl0y
3Q7IfGivwhJ7uErMYU4auoDPT9TogddpJr6GNuAZtugSfOU7HCjfn4uGA4RPyk2BkEMhx+Jg/zPr
QRtG5P40035Jvhhf2kkfyq+wHy8J48W6vT+OHf0+DTNq6zPYFGt9Geydj/L4OKo7FLM/+518Id1o
REYSfOOnwkggsWJP0nQTh/b58U3IkA7OIV89fqSVmJYM1+p7cB8/47XoyPHDLBWOmnfzMn6o78mP
vDe/CH/SqvqlMUfARyKW3AblWLKe0/Pk74J9fSRvKNIvE5xOA792souJJCCmAGhV6h4S5SeqlAB3
slUcart6sB7EJGSOnBHsN7bDxwx1p2Yf505DRU7rOTeT7euvhkH6siu1mxqZD5EprC2gPaXcNEaY
bOTaeXxq+j7s/XZWhi3sgGEgt2j65tPofUTI/Sz08HSDmPoMquUYh1S9UTTw7jprIfdV2+uTdJsX
jbEfxU881eAzzgy0V+J52eaoxsREzl7GvDsVf60VzSnp2nGZsU2y9hmBzz4YECtie9HFuP+2AUdf
1sCkMVJl+uwLfU9WmKbmvoif5r7s3UfZhp6DizPtX5jSSsDpIYeOuZeAUtLMarevP2mNhuukbDKm
qHCw1tHUkpJk/cxshkztPtz1JgwGp91WD6tGmXuejkW8i/scudtn9J63PSzsgOrHiK1saTNRrzwI
w0b1k+bjc1n7cozJaJDsnrIG/pt2+TyzjX42tDkhVodojfvbTn3UAd4QGH8NSYLoWFlBolVKbdr5
NtiBeMtmoUWVvx21FMlRpjR927qnzhDtYvFF7csnnyj+sZXRXNfPevX6N9M3cZ941rPX9UhVac10
O6PjXrRM1A3aSrHiPeEDl0h9+++aS1SUlEp/r9poqYtLrIuqBVmgNZM7vfWeD18iHLP+UoetHaql
snj9pJVZnh3LxnvdDOgq6LnvtZFseoMJXel1K9HRpFHh0FrzK4VyZVzrzxpNOr0NGQqTLlZB3M6l
LNnEua16heM4myEfhNQ3eaZtBExVGwhYGYM9bBUfk7FHnLQ7y6fbZvbWd5Ar9V5RqPTDvEM95YlW
tKH8ldKjp45hwXdP3ZorSo+nmqlTufulNM7LKPh96C0GxmmDUxyqWZvH61/LlFNV/GsT20iIw5Ib
nV7e5FoGxqBa3YetP9N5j0D9o+gVLPawr3h9ef3R6qBuWcP4ZGX4sP/GbOmUsLYHpd/XiT2uOmdg
wCOwvrsuM1GI5a9efw/FHl6zTiXowIkz1DZFFVNuKMYB5ZzMXCXWqLuCzIWTObY+q1Y5Nealg5Rp
02gwA6C3Zz3JBW4M6O5Ff1LMYwdYzwplEioCnnhMc9xR/AC+OzFCkwLwhmqVYQwf898YGYoQzwSA
gd6BSj9i/Ak/YVtl5ixRZm4LEFITOBqdyhL/r4jZL4u4qJCjBjiyYe6nfjyqtWxuouQmM6eiRsen
xTMi/1WLi7p4qvM6W9uPD+z2OmfrG2vj8RdYP70GAFviLuQ1RFVV2MFs1MHzw0sLAyEuvqX29nTO
JVEoo1cQAT2pGuhOfbcrWzAFdaJDgF+3TlbfU9rTBih0Jlv4DA4yPQ4gc5JlTPQ5s6GnEwMur8Co
SogEDx/FdyYXQqyZHFScJW3GAJYOzy+cd6PrbJofXKxtFBjocT4Rzos53uRpK39U4TXoOMxVYhzT
tAYq650CRTClJKW4iZpfLFEoP2B70VjoYYVYgG1DOJBiQpNOiLJQeqqlpa8L40/S7hnVQh6DYI0A
4WhfGYdApSvaCoEBRAFGpu82WcfjWtfBzuKexYyEaflHJX34za/z+Iqa4yP/9IdDA4uVeiVWbg8w
60h7NzNcBk4OrN6kR+C0b46sKqnbNDklDR3Xkmw54EKS4ACGmPokyKo/KayP4rnNLaQ4Mt0L6npq
qFhN1TOgRkZQ/GgxKGcN9Q5WxLsWXi1jjyP5m1YnKzUmRFFGhsZRQt3EaSl1QDGKeTbilIxr5yIc
UHIU1MEnZq3vmkSWCWF/URjvQbzSZHhOwQ3yrNDeqyGyZg+HKUoGSVqaoRrKHVI/i+hXlsXV5qk/
Boij9I7G/Iimb4p2C2RXvOktJEhWKl4kzbtNA25Yx8aiSZgipKOQFPuSPEZDNo0STJm23QKTbRKh
7rkKchR2Vk7+MaaX1j5hguc/qXZ4kPUTRky3fFYfdbVRrA9pXMv4durY+350DADZ8wg/FO1oNmhD
rtVio+GnE03jnvx2S7EAhA8YrEie/1gN1qevr3QJrc/vkTYkxmCavXiG+/5emys8o+ry94FIgMOD
xqLpkeAo+ak9NUY/PNAqBqYMLDyeR+BDWkFZMyejVOVFQbmqIXqvrx1rX/gLm/zAgWNYUtFXwUYf
vjTr1vc/xrhKVPBFyuuUhkLOkgGwTGrAzOgvQwZUhlGr5JkzLzW6UA/q3rbahsG2t1eVfre0Y6sf
fHsV2FsIf1GwsPKl3OK1hMjhbAh3mfytV8ei/AhNOpZkQpDU611drsxyPTzfcxNB3VOYXo0efR2I
vol+7qy9rnzYNRpqC8X+xX/BqHdWsXgk28xcavVGtY5F/yuHR+K/ER987RO5uxJhI20VtkiKfujp
xmEIK0WYKA4vZuHVyUwz3u14FTJ6U3h0dZHuNoeLnnw+KUVwVmj0X23YGspRkS6x/RFIJPcr0rum
25XtPWk2TbTJwb47pCceHxFJsYRmNLWC2IB+AKGWNLYMkTuzv1TnM4BFJdnXJ7a55gofJtWZMnRW
2MtUn+fxTAuB6t2yc3PMkAahdSxTNCU4ix39Zm/E6zBeI0bOyM7QI2QpoJ8Tdu2KtWx6xopwrKSv
FXkw6Jv+GARLM3LV9vxUr89mM6grjfECe8VN7Gx6xME2b24PZ1VGyxj9v2Cl1IuH/KEY+zb/G8Gc
kJ2v4E5kH2a0wJu6zLaBs8lYhNVcHhZPyUuyjaLeaFcWxS53vjPguVLZaShyOBs1n3YasqJnX17G
zOjjZNHNJH2t6jt8bh7jJXx+WwmVLYdVR8joH59qOqefCxQZrhQmEIUyGNHWZMpbO3KitjbrUTvk
+oFTSw0XUfdRhzd8YeVoHfkfubEPc8x5F322Du0DXkMDLpIGjlABjM2lNqyxm1XKz4KOeUALUO7O
FbKPzs5UTomONRNTEos+XhiCLoXB2xwjHJZFlO3bfkE3zhcfPcf7DP+mPv3OJfQYl0GweFCkx3Ts
jCfkFTQq7PDXhGLRozC1aZMfO/3hSNAY6taBOWAgs2dberiDQvQNe1fjRvdYTOHBx0GDcL9+DsOf
RzS3c0+W9nGDGeZbzoKVVo3Gp7maC0tb8PhJMrBLa8iKRbmZIFR0q5Eh0jjnVzXDrt0O7dWBc7ZA
HWhctY1nGQvONfu5k7HBpBTvW9CeXoY4Ssq/kxuG0uFiKwoKMcVFp9zodABBNZmllZB4AjQ0ca4U
3yv3Bnp1w2BzNg509pmk8v9yfDDUEEOVBZ/b5pwPP2XmsZoAzgV4nTg7oMfEZHZtQgeJyWY1Tt4W
LS33NN/5zQBX4lOjaf1It6p0TNLfroeKlsGHZKpdogGLuTVEIrr8/M+INbehpRtlv6NxLZVTHUBT
gY2NJTBIy6UREqwMcIxuh8eojCTmwkTzcvkM9LvEwLpTHRxtXfnvxbBJrLPSYh23GuEv9nQXKR0o
0ZxrWB0k/yuPdkW6L4jKkn5VDRpgQDAie6oMGlz22Q+PBeNJVbYdzK9Gv6CK/Kafc712U01wpItx
bQ8HBb5cfdCCH7PcyukqMz5QqCWre6/y70qbd+Y7OZkmbxLtXAwoV8ZvMoDtw1qlGgIVS0VeZ+a9
MT7qaKZIUPAYEX+SqDzgdzy7v1HeW+3nANNDC4B4gi+TRlHazzjS9GYtl56RfaXFIS4P1fDplwMK
Wd9J/RXbl9zcatEh9Kn/ia/hgnKyrY4P9f3pzPt0K9k7x+bsPeTdrmu2lbUbQ/BkIRB6JNlkTfbl
whw2Tf/VFu8IDzvmrikEDUKaJ1/1iGcIBHrk61J4LQWCLpqjTUcg0AaqfdXci3qviwZPvWc4o+93
CeSj2IshZulY7ZGaWjqQDB00m4juMCEW6Qz+88a5++jmobVTpUWqzav2HrcwUWHUDO0VJClpryk9
5qd2t3QU4tkjmi6EUgyqbChr9SFWN0m5D8m7lPjMKCXS2rmC9Ol/XJ3HbutKEoafiIAYxLC1lXNO
G0KSJZJizuHp79c6wCwG4/HRtWyKobu6uuoPUyU6e+DqAxqH6FWUpgW3jaFL9VSl1lbUaOzObfTz
PRB359DYuLjaefegmdMFM214Uhi79Wm2typahHRhIgw01BqBKTOkmnKT2tHHQulYu5bdoeo92b6x
pj4dEvVaOyfyTvUPJYBBzaKcSe29vUA6qOJzgal1tXSbjYJAeIifC3UpE81xhsmudTDOPGGN6CkT
TN9bFbu1hcKQNkdQUSGsgiTBh9vuz1mDUvVqG/N+Pepr06Cci8YwBSKcF2ngt/jXgfLL2RyNlJYH
PmfKls0y7M2MVixqay8Y+4jaK5uouvgxqvlnN7ngzhi1e8DANXSa/CLpD5eEVTIfafbXpVeWL6M5
V/BkOhI+CTtVd6VZC+BrWXNK2r+iL/KndeQcpWBbZfvKg75GkVTXN/VnU7fjRALQttaZGeyCc5iE
vcobFhWEFvxTTGnfFreCAnrbHmDtas7FUk+uTuZXPtviT3PWPf3c+ieFCJHrMs4Vb4a0r6AqEKzk
emQ08wbT1mKT5iutw+h17YGoxhBdo9pxjpVhWq5yb+pbqww0RNvcAnPtmSNHucd0zFMVhZqrZxzQ
Pu9V9w8lMmZZHbVU4LYfY1qGb/xTg+6lG5scwYtUnWNE7CJPnI5tnMSHdjNSonUnXWQwRZgGGJBu
SEUzCVowBTzn1kc9oLgl9tbM/wz7qGL9TFuHhi1hTAZipcV7y7+mJDfmNUPgIL+n7TVyng68wBgS
Uh+Pj1AmotOGiN5Kb4Lut8SsijKIXEXym7OCkaL8tsmOyllENSeis4UfV9X+GdlepnvoWrcUj2jS
VLub9UmSO+2ui0IfIazDNbiqVwTYwF2VNA6imETujR1aGpxUB96qcdLsXe3N8SKhcEjDvq0eLomd
FK99d2n0YaSFt7718JVlUiPwNFMSoR4tS8A4xtIHW/aTZWJzPLCsUQoFv7/Wm7Es+FPAqEYeJE9F
QGK1GojwIGoXlj1PP6veByEpVhJEjgC1zaxS6FfCtHOmlr9Gid4ylplzS9RH4C58lIbYPvm7wFmV
4TntH8gcAhTUCUAaZZkKdZuYGVoK1LpY8EE1aO6rohZM3UssNChLGCYJ19JjgweqWOhcQmN1sunH
wR5voqLkT+BDSbdZdb2hXU7gjFH6j+SVS8TGKw92d+Mc8/Kmk2x39EhDVDfgfyQlzBm0UlmCKNW3
yi0tn5L0+Cg7saRm+jg2N1K3d+U90u7Yj9jyBBywJI0yi2LUvc/u2T/6COAqh7Jd0yGVsfTS5jUk
QPfUg3+nIorCROa09hk6sRw+AncovL0Kl5oDYOgAlLVHUUju0/5GmDDS3g78vV78/nx2YbYxq0WX
TPMWCmnLo/op9GmY3zWNSp+hAdeD+hHtEUTPa6Co/ZOKipaOZZnJQkXwyz36lxe/fw02gdiKGL9B
Mg2EUsdKrd5tLMRn6Mx0A5X1voKaz2yoAwInZKX+Hns1t5h/eg8ffxUf2ND1072ccB5G56STqTAA
MaIcbvk7XZ4E9cjy1hoEYFxJLBw1Bef6g9AMwvZsuesGD/kMcM80gyRTvwsd8Fj7RBsfLQuWPr8E
qqXtOxctEBdsq8lav+vbD6ualRV+cRNVnfaAtCXDxsC8njYbyvrNNcDrAkTFZ5mmOzm6FNrEQClA
h/IKkNqY8/ByjJ44UTakWfmDcJTV524eDNxIaBvJE/aJTnMM6C4k5azpRjo+dIAtIQx3A1FjReAr
GPcsPB/Y/Pd/Ve1StpuqPwu9UxjdS85a0jHNyJBgMAauGo4lMpfafncGjRvvGVNf2QcSVg+LnD5K
S6uv5t+s94iQZfKje2Jcw/KgUrCR6yf3zQiQOYWcU7ytdK9ntwY112pJsSBhUDVDyz3nkTUyoVq1
1O+SKKMX0UcrtT6Z7J2C3i4WO5ihWuMcsbesp90/eMXRd8EtzdVq42iuNYp7yqIfI4JoKbKybkFA
NbXHDrAJL/bGIcw4pbXpdZELIMbx63kUFvU8Ed8qHfioGSEOlrt6PVM1r5klVTX62L1TmyUrM6Pv
ngaTIpWQBdHnVQdgtP5YkzzwGGDaNPI8atlxfin6zjv0UASPurXHdiLJ67lJg1b50BnGqqSW84lZ
T50azKhSybQwjOiGAv7GMEGepMRJM7RXkpk85YgFwUxGWtJBMM0VdWFIUEcbI58GvSiea2lfWURF
Xx1+4tzZux24cL1KZpYLe7zRTTrFpZbM0v99+77LQom0t/i97xv/95/fN8yszaiKBKe+rGB6XZBb
hpZTDMmI3Ynea3GW6wOcq1P97VUa+8VmWylsDDIk7hK/jk+hdEolOTq0ZTm0+1iaNj4l7UTOe+dP
jgcIngsgrY38odm+cpXI8iI2B0uKRAwHo0W7wzHbhZTo5jpOcjrFSm1OGq3VRiUSE2UWQeWM06OR
F90kMhJn7FPFgATMrqfpUxulbgKGuAPu3jbFXtIxudKava8B8Oq86pyWlB1VbfJx7Tu2voukiIe9
cOFJo1BZZGy3e82+dob5Z+EFCLxQyJ3IseDuerjKAYfVBuZUlo/xZ8isx/0R4nQPDeNg7GUTDAaa
bmrXLFw3yR7yVkb7n+ZtOo7wU834PkH/AiUj6KEoIbnsr6m82ttQp6s5jP2xXk3dnAmO4Lw9+kDp
dhbammLIrzNV9vo+XPhTMGt7e/1ZpdN6EW6sWTmlezF0Ntnd3VljeZjt8k2xArY4MCfZ1nmW+3yN
2e64GDev6hjv/XUGyqbsBgmw3ldC9xASCPB40cYHcT/4ELrLcQkM0h1oT3svmNhP6aUfjF31QP8c
joC/RQ54W8yzubno09YDnHAor1DDUXl+pk8DFA1w0Qx8IILpv84iaaEOg0IVxNY++DE0vkhR3ZGN
dSrgkQeFI/PQrbqdftCm3aR7qOinxbf2haDt3r1Yj/4DFgPJ2Ct9pcfqbK3YMCLVeoOXYV51BPgF
3wNjXXpoWDAy86nYPfgvdQXv9dADu9IT77BYOS/kJOgmyGCZXiSU7pp6grrqL41luGDnGd29A4E1
O31W4YIXVp/6/U/v6dD5uzT9n2rWQwTvp7wGZ2cs7fSNdk3m1DT2wal3KS8oLI8oFz3MQ4brGKWP
iTP0kdmHfbRopljCjtIVmNaDvypPVIwB+whK0hcyR0uPfh75QrHoX2g0Kr/22L3WMFLgOvoze4oK
9lEUCTQ8zJJh9Fa3aF8vzbW/gN0z9MbFRN9Uc31KLeVqrHzOLlxK3KkMxWeTp2cMqeCdjaEyRVkY
HWh5J+96094GN8a5eJbJ2Tl6S+fI3dygfTigBzVqJtKwmCib3lXZaFNqYbT2rv2VNzZ+N/JKOnXj
YmZPtIEy1fhck/9bfGp11usf/SqtyCOO9rR5xC/+v3S25hV3gJdzc27pmALkBL3AAU1odECqvT+3
5uUOjg/4hwJPAUhgPIe/FL6LQHYgthsKFlEhcBuiRZxvpTOtXxlpW1cAHWskUWllMUriX1WGovSb
Hhmr+csQEkTyuZvLD7Q7qI44Nx48pTZkrasHmkJQboQMuDxCC4UTZ2SFGttG4BisWD/Z2T7oEC0Y
SAAJrt3OWRo8d+cl7exr/urOwR62G4weKB+eODKSSKrQDhZMaCg1ZHtYAYgBx0ucfVCAYrHP3Yms
L6Gjc8L8Ad+9rf/i0xMUUV9sxylhYm/xpc7BO6JXJiSX4Tcsyxf7RRR4IOqETLQKlKQgtEOp7oA7
oVCXDH3E2fhLetvQKEyGu/hCkcOVfvlOnTz3h3wov09XF2EA9AlQ5WBiWNx6NJaudG8CdAShdgIi
2iX83g7iD/YHI3oATDreETfnDOOHpj8IcKzePuBrqZsIvTLBXoKqf/30fpApoOLunvVDt9X2qHm5
QAdu1r1EhIYtOxW6Q5AMk3hQACpDfvjqf/UsOAiHhWfUUGSSBCOKC4qIBe5Ff4EVMOFe6ncQ5cf+
g11LsgabBAi2fqnn9Jgzwrj/PHyQ9Oq5BvWpHK1HPbZn8T28Q+EVjXNoBzC7vyRDEPyeACuJrz9y
4nt5pxTAtHTuwMKMffkGaA859kmuZz2LKdyfI0D9IyGpPIZbpKzQLIj2SLkJEnz5ggAvKvBn9sL5
C4IeeNwGpkrzE4zibX/iXkDa2ycbPMUXrEM3CFOWP/ph7GFBLAA6AOEKQiJdAf5JVzRZdrDJik1/
AQuYiZLOymN+ZBpRc+WJMb9pXCF3IeY3T5G7VZ15Ss1DPlMo2jd7CibdtEYdqHcnrxSCYTKOGfIZ
40OImkyic/7ybt5NJSqCgji6e6oq0opvvKlpQigfVQA06FHdYp7wlPlPC0cFc4gcVviiWdg9oJbx
779xzuiiyO2icCeEf4Q2iwBp4K2wr9iL/egvwGJM23T2eaIKRBO4PTZ7jHaT354/wBjv6M/yV0y4
Y+wxBiX6Fmj0Phh0fPHZQNQYkHN+TpQ9WCtn67EusCMDueERRgQdtTuUwtpESHdrR+oe1Jw2GgEH
0EkPu18gKgiqm+/iwP0G0KLC37O/aKs5/tkCqX6ksQXkBLyb8Qi3fZwMOdHyhVaNuLwX6tv7/MiK
1NCmojYreBAym8N/UaA5E4HQe31UDyYlt5FwDLnq4W0x7V43UxRqN85En5GispvbsBzMqgVwNkgI
d2pMzm7k7coT3RZnkhzYzphCWArbovsX38w2ujmQ4nrzBkatwLdM6xOQHH+X3oFs9Z9gRNo3zHJr
bTwFVRrICk4aF166B0FaCXcqH6AgkyoDGMWX9vJhOyE46OlJfYKwc/8+Gwvt6VY4PloXbhD7Oe5Z
tkk25S754wzSWTetDmhQntKVdekW+SoAYSMIvN1UEFHBA8KkzNa0K7mfq3ILB1WAkIMr4JoN1QDW
NR4snwv/YV7e6pvQEVr1lta82tdHLGjQu+Z5ISgzYfjeUR3MwVrreBVT6NIg3xkjfn5DVonuLLCm
r8ONOAvOH1Ct9Qw4u2TBzsP9652gYHAJnaASZijoR1dAd6wlzR9jUT4Ik5xsje4TMxn1FnBFlHKO
9IRLJpQLsZCyFt1WAEjg3YGC4qyjYsLTZw6VRyI0gZGYUz0Ymd9lWsxLa6WRT0KjWqKrfwvHn713
689h2WHH01tC+jkSl/WrgfSKsCXiX7qqLEKGgyIrxjWMdcY/xyC+ouhFLDaQiiMix8vwJWGsY+1Y
JFhmx8WcNMZGEZHUYP4Z4S1+AfxGEZPvLRGM3nclDz7lL7DnPv7RyS9wVtDB/5DCbGdMTuTLWqOv
R52sprpAd4JyslBx5QU/4y9MAV5DnJ7vVHQrwWYr3zUC1QEPXUzgfFuPxbxjbywfrLl+avZfMqx9
8if1qpt2cKXinb9D/IKRzQB3N9EB5Dtk1m6R/ekng3hVr+ItI0Gg03jO7U1dcLdnPVZ8QbW0TwUE
2GBTI2MA3G7DINdmyjvaZIdm0Rz0ExymBoPHHxlmlvjMHgqY2R5G0EIZtqsPdrjyvPxaFFVz7nB8
9Lf9Rz7uLfnDbgr0LriizHYgWEJoaBYM/+Dve7jeKQMgCnTFfhOf+WIsUSkgYn/JSwwu6BX2m8lK
RJGe2UF7lyfJEhjKD8RuJFrDIZx6Vh71EgMSRLoO2KH2FlMN4Gh+5y8hBKDYwYvPn1DMgUhj/TLr
gGjySe0d5CqLFDq+XPYAzFv1x5xyn1oj0LdMFOGm0X1f8SM05bikDzjqL1yXewknwhYFUSGiISLi
TRvytHYOe3ggsxwY5RxofAC0YdhpcNFhuvMOs4QuB1Oa0C20rSE7sIKhq4k3MyG7jwRHI4QzrIdM
1kBLAcBYOuzSGT1SOueo72T1CNd4Cw5cOYApS2uYLi+dIrod/zgucMZguiD7QmZDe5MjEHzLWzCQ
YCs/0xvzD7MH4m6pCXIyKjHpOBBIQN7CsYGLKHc8mWjDNs+4AFnk5gIv5ZkQD8j8Ka1A7sBVl0X2
K3MKaZFYdQDd5/7VJ/3Ngk8YzcEVe7v6/rWZ//BGKoKxPjOe6V3EQxCx2aJacHyfPF56BkiE5Hd3
Yz2/9Gv/ni3cAynGWBnqQBHCm3r+rhxYDLMw+Dcclj6CLg1KoJkjW3TUr4SJHXOet/m5/2JJE05k
7l4949/CUFVZ1Pytf4uXCP2P+mIBWbOAY82zDo/SjpBAusefxkeRLj1ABT2qMxWPmTAfC2/Rnl8m
B/mXinIDkeFhxUXEDqrnI4FwCOJxphwVFLqAXKKGwjLWfzCB2xeLNlt348EfFCaQwiF/JgLhOJwp
aPygv3ITtOeZ8mK6fkp0FRl7+usD7xtNTJVy3ZqHYz102nBCZexHeiRrtG956Bz+CJBEWDnF25rk
7YHGAUckG+C/GEs8WnwNQVxZZ7Rq+DGDh5MjFFNTb6jdIzjC8gwNGJrBU3oA/SF/7YRIQpegVMDp
s/R/j8NJGWf3aT2Cp3kq4Skp9wQODPya6ArhCr1LjurP/G39YhHizjC2z/WtXXlI7Qg2YXGQLkxp
lBOobYL7riFqfRfDBEtlADaI3yDZIWCsCEM8GW7yIZ3BegMj3664EK5f9lGZ/uVKrAeH/wAkIikA
VIJ1Cf7m5YBsnmdj2GjbwyQTWwUGPt/zG5kf4guAghmI8QrSzhd6TvisALMKjdZTM+VSZGF60wMU
r7/DHTEr3gWbkHxPTAJe9mASsY3CCRwx2keNnrI8j48OzdMjy5Z/gxL1CmBeqni7CWo7DaW7hfEE
dhN70jcqhyMx1sN7cyHgkktgarXXb+aRFUQ0EC/2EoDrnYL4V/Z/K08hBF2lAxTcDoQSskA7auRz
CBX6kqYPOTjElQ9KuwRAOsIHWACUTxGCg4ct8peWTFvYCiAyrsLDcMV6xUdlYllDhB5FD1YyILS8
CSRdP8IKAVDjG6xc/CZfOXisdwMMqf2R95B/nhJt42zwQVhgz7LF8dPhZyHtZXE9fGqPD9xL5ZeI
AEKeC6THdIHog8IBbVd0Iy687P7kPQf33hn1DOsH1ni/EJojNezkVzwxFuBu85k0adtfqAOkISCm
USkgsQQryMjJDjy+/A5bCyIEYwicOS9YIIoFqR7VLqD5QAMB66OAQDwCvo/WQPYHkojHS/CCeg0t
gL2xaOX8AvwGNZ39VfBmk2u54l0+B06jQB6h0oI6B6kVKHYoJmiHEvIEQJqXLCLmiySETswetVXK
yFd/Hl0rNmNCgKNcVQcSlO3naZ0zahDFX3LN+AywKfGOEU8KjefiF/vd3hFcyFeMQPOE7w8aaQxd
IZ9xTPYhuoXEHXaL6UtGMOunA1YsNo/UeMQWBDNGuNHgXqYpxogWpoTKUBg8xSsWwGxKs0S+tG9r
zbbLX3k77uXX4hkeg/0u2BS15IjSoz/R782U4A9ZccMkUS/pCRx9CRY7my4DgrxLW2pgoIvhXpWT
P6cfwzA/CCZCsogYA9XFxDLYhVCB7lE5+zcKeH7IA3EO6LWA+EbuhoPw4BDAMS7gF+M7HwL1KqNb
7CJ4NuRzITnwFFnuIVtAMhI5OPpDGZAKhKzmcHglWLswClBe/nr3cWh4hVI5/g4Jnvq/4zIgWXRE
RgD24NkgBHmgvC7oCiQc0EYBNn6HFZpBMFt51mg7Ec+4bvas1tq7M3yNfSIGLAxw/GMZJb+a0Fli
5LukJ+EAaiYZHPRU2JjQb1D/QQXJ3uIvQnuHD4NcJuYlqyX0aGRfWFWhTsCq/dJxOQN+AgsDFjK/
CbmT43G5JnIWQGcPvM9V95/cPUVoo3CDgKtrW/nJZ3Hb4lP5phkJAUL44zSj3ri61DxoYcVLpsP2
pxN7DQbeeqS9rAcapgDNzp99c4Y8TNkjPxJN8TLcSo96p+Jc6cxFdvbZeDt3463Ip2bSJV+lO+FQ
yV6H83lHh3QVQAtSMc9q/uItbPRrsslX9qx3CmESCR8nzo1nzVPN39TjuGHpm2glFLmqp7ovLure
PtKREKoOzVr+g8Vl3xF3gPEFnNN+Mfu9B5gOMnaJV72dGo3wPBCBYx9diFXhm8YNO/z3hzv4zc7R
1iL0AM8nIvKvx7jtP40nQcm7w6wWOAQhzUVbRH22b3trrHXu2oK7V1hCheIbo5bF8wI/5xa/XTQ0
t9KkW0eX6BldoIjV2+xJyIq1EcSAt4qSOgP9TSDuQ99iKxygdi6Mlj4AOtIBsZVf4exoHRJeiW7O
G7pdySIIAtMCt4O48s8HKiCeCaBpyCcQ2KSuejb2XFD+9gBtXpiwTATjiRKWD/TF/bUcLOaQuRQP
v8HCEp719zXZ8XdfqoqUTZPHzCC+VGATmK7cGYFMplSwiFFoFLJkzt3YF097yWiytywXcHCfrDkw
YWV3CCmMCRPutBPTh8kkeJFEfGglsK6QBuNQb+8rlAETyFk11PvTrSbPzBseMJYz4IZmF27W0Ttz
Ue2OK44uydN7281P9uRWGIhDwg50Bp08CEE+OGMrmxTlWG+HEVVU8qI7BSXmBJ/c14bMNPjpYmoF
M/QCsmYeqQsmDSZJXC0YdoDTn2IIdzzuTXxF3BUuyelQOZnCngJZzKwSsjXU0KGffc/cObHMcXY0
lRhxsTVghwZ6K4Z1x0zid2+MDBa3ovwF7OvdEcHhBrPKchx9yzJ95Jkz6drZZyqtUZU41fcIoYTP
H7fxIFgqBkwvxnyZEQuFfBah7/sXyQXEhP1ipFRP++bAcKE2hvoWuNNj+LbhhvW26jp/V5doWi16
dzr3aBaz0IBx1E/9hYb5QU2eYTzKJS1w8rVlOhPWs8BE+V808GfeEGO0cX/uDYWsbEKdpD83Ht6s
JPUlYZnINFZ+kn2wFllxsO/4AfU39t8hyZu/Zcn5Zq8iv2UvS/5sPaw5+VeDT6lL5abBkjY6a390
iPW/kgIGyrGkePVPNEcYykKBSlgeqrf8AkjmJ3inF30RnV02HWQAc31R0Mnbd9tQAJx/tGd0Ck7l
07jVG3vhLYsz7sIP1OipAFC7ZJWrHiataAq5LypWgQ3zQAhO2SqTeQDGR4MF+hWJRegz/gx6bOQe
SMbSDFFFIfWHX2F5NKgIkN+jfo9wiAAXUwKgiwJB7NFD6ZYkE+PtH84MgBPAn1QbNA+q00t944+d
YTgzRhGCXOappnV8N5HwaEQtzjob529qX96KDdkBOSvbw3JLbp3e8iNBVpT05F9aVcj2C01OCEPU
lr8eDiTdVN2RGKtv+HMAJxPJNlV2UW0VIuLIaQkDEE6Rrss0mQRzmWkmFIgZd09ESV3WSeQisu9t
3HtkRE/1hl4XrTJRSUYA9zOkjkkJcwoGSFoFa5RAly7Ze3RlF5reeLyMBFFU+4h7xB6ID6QACtod
gz/aZxTsP7BguaRrD7FOFmC61Lhsg1/k+dZIY6ylFw0rWtA8W/PAh/euwQM7QFFjxAFeorz9LY9T
Rf+3v8KdGTAChT6T/P8XFX32G+oDxxQktlJ0VNi6sJiL1/QazqWoCQuhl2gtXPhe9Ae+nh4cl5IO
F0q9xs1/6amBSflK+ZpkXnQbHh+0i3pCDp0virFiHHFtm/Sb6yAF2ZlidKtndmQosrDrSrfIePJP
NWDvQoWcqEWohnIyYg9zFI/p33z4bgOZB/6NciWHRYtszWfYhJFx86CPRvMB2t3VXHQrdRU8pFf+
TN7KvtnGT30hHLDDRTx1J9qiXusox5BWbuKDTL2IEEHZgrI6WpOAPMAz/aqkbKibQKJFGolkmLTo
qTQj6+gSMb5St6gUB+WIR1LSKlDhPYgHqEQLnqH+h2WNeKIbBmKwZlBRX2evAhXZNcVzwbLV2Kkg
AEH4DNTs16BWjttMMQgx6oQMTZmYvJcqmkDxD4pH8GBKFcJsRPwQiXtaNbR4Xt6RriBT7QNMa0Nn
Mni0m5D93VO6FW8AoRJ9fhY18iauhSypHrTBKEXZSAEMC/eDLAiYBxrmw5oFCMNMpBLQa/1JKLO2
QuPaoJRCAQMJfUnI1Cl/jDmXHpx24By1P0JOfu1tXGYsarwMTUBI4jYQNIqJSaVlwPoyt3aNwcCA
00ZH81+B0BD1xnjJxGTs0/ASw0viiTL6sKFhc86uUnrQJaCNqp69Gw0iemLpq2YWVesEm7EN7YaC
rhr4EbIniocIS+DzTW+l3lVU3vx5/pIfyP7nLzSeKcYgkooPdnijZIl8OWX+5vENqnxDqpeYwiY6
WWN61lKMQj4XISNK5uxg2eDHtx71/Yhan7shRSU3pMEJEB5UqFjDCwxoFLzMvwV9tOnQp2ZgEnK4
LOZf+rKI5Qx2xGpFwYcWxk17FfvyFg14TU0Q+MBSdIm/dSKCFMoyYtP6yG/U73nVXzBlWBwyKgm0
f+kG+jRPEPcCFvztaTBskmGuDXBLYhqk1Cu+1tLcTvbpaC3CKfnXCaD3hgoLLTcaJ3ix2B9Ad8K8
hPBHuDRYIJhFDyr93Bay1s+F7ZDyggt7b1f1uLwpBAXCFmeqPuhfo4Owo5d9zViZqrl9JaQR9fxl
9AhZTL71SVH2RR5gDpthCrolmzC0MW96mLR91V0yp6N6ZFRz2g7VaZaNqfPiV8IjWyxmOUGL3vma
wMH14220D2ecFyUSix7pq0eRxH3iK/nihtNexLYlfjHpCATR3h9jeDsLp8HdvFhbDAq+jfCDcklI
Qn5lhFP7wwS6NCplRwg/IdudCy1z5kpAZw2p0Fy8HdJkwXIMmfeFRDkG/paDO7WYHxoZVTC0AJqj
FFQNVH3gsEB4i6xPUvjrwadAoN4Zdsh4IqZ1a4Hq0ikTUo4YiwNNGXCvxQM7sBqi+q6L2ppkiEfH
DSM9OEsrHgh3pTjTfKEIKcy4hJ6BXfPLJpAFhNOZkAVL6tX+M/88fA0vzNr8qqy9RTLEWonc6WKv
Aa0jUUHdtv3pv92dvU5O1k3dBm9OjGhm3eVbWQo7CuuIU31vb92dBR7zdxsZUxRujiWB1JZ/uA/A
KNEXZyGUbu4Jtf6q/QXo8/2gr3a/LMzolT2HOHKIrXTidPRFvQG5/TlHD+KGIwyglEOfjz32l+1a
XZoLWvpDaZkvgNyG2i/EAfXdf3t/7cKDebIqD/1TfigX2alEc2SXnYhThOhsKM7BWzhTe8IgPwTn
ZAKuYa5M7YW56G2UDeFoQ4bBYuqNvZd5JUJVE1YwiHysGg3lSwaatQOXRMeXrgfDlJZwR8kzPcIH
Eu+yjIfL4oGrPLVK/4hY9q93ZH3l5+zl5qI8mqfROLGMX1OYeSbBhCJ6FVmnsK+t5bwwcQksXnA8
aYOQjRD2xPaPOjHSSPhsUTgVIYaxTRQk2ojW5uPflMnAM2h/yuZzlsCcMMVYYmA4spoXvZ/PnrmB
4iUCFwROsR4AAaMFgyC8JGIq58fA4YucilvOEaQTtCLu+jd9YCRD9mMMB2/j5rFpo2yljDgYZ8G8
IziAMZkSPjy8wggWPljEQa2MgK7SGW6psyJwTeuVtZpKfF94yyRX76vsTR0REES1J38liSUjwFPs
6+4kyqYJJtRfcTi+48YE6OBrPUZznHMWqwZL5YuzZkaIdY0ETFrRlhcT5Qt/IcNwlsrVOTo8FP1q
gdCgh/QS/scZixCV6CO37XvhODQC5mACkUkurd0X27Eyr6yh1o4Hz+8Xj4oOFE8dmAL9Kv/I4FhJ
K5568fBfHHuJc5KHXpuUjMIj/ti3WGSWqeh6defmQWgn6jRzBs3YX3ovPp9PI1/mHPQrK2ENX4RY
RB+tmmOy9TKG6q63kVfVTDo67J638rZbOYveGrbnDBF7vClW9kGcvpC2J8/iYPyXaK3RWGdlpWva
E98Js+7e/F6ufUjO5l9ytv8+2NawjyfjoL+AYIrzg38UEAa2CIQbvrMgswIbO24umARycXIIBhR3
xHlxxn8kkWwjUO7vJT8U9VAk+IYrIpb9J7PUYHXJ0Ywf5gt6/m1NCBWLfX+H7v6mvBpHstTyKWLj
KXq3z4quzAUopkn7/rd4E1mzd0quDJhbEe4eCaIMS9BajDf1IXLOGhyN9cj2YtUUEi48hSNPnmeu
Tz2EOX56G/MAl3fFcGfJYRljE1n8RGd5pRwAcWkH9y1vAfSM9EF4zB6APnikXEc06a+Y4eYBuBMh
dpcRIz5nSLpHTLOnzpYPzF85qAHwIFduOHdYIGzIPEhgc+27MQCcAWGccYq+5rl/Vl4skPQ8mC/8
kIo32QM5BGSJ7xal3Krz/CiQTHzOnsioEZD9RTEjWwfQNZVX0VkF1aRPY8Zmdg4e4JUXyVz7Y+e9
Ir32x2ALl/rT2TQok7xN1DM34cH5q+598g8KbAR2JSqvdkL9O6fG5NJ4QSCgPrZSnQ0L5Og1tT/r
/ATAvJTDh5A9+cmPHWs0qQUK4jd5tTBLi5+cPYH2U/d+Sjw4/5C+Qn/HxMpDbGN+Y1J5bxQLQwzg
q78GtXAJ+d0BL0qixUPCRaKe9ouBFVE4EPWUEjsQYBQo0xBtr9CNkVJqMLug/Lun0txnB4Cqg0W1
aEQ9BVVm5EooNCNZ8EEjzBwgX05XEZFmBNsMtArzKWIVWNqixEZpLzeQUR1RAEBFCIUK0RjmFRUg
qKhUQDm0jaQL9TzE2Ayhm8J3HHRxMUApya9RNZvG8SnDU1efUCuyG2jaowZzC/SmNDwtRvjruqTG
yi/ynFTGoidSRDQBPAzGJCBRA00bBzFOeChJYzrM5cBnQMxv6nSTXrRS12Y7cSLA5ufARtp+qlpL
JRyH3QS1lSqbQCXEsMehUNRNpHTas5G7W/Hx4GlTARAd0Kqm2qbcuCi0aahppTQbvia/nD8KNajN
Wfks5C5gKoM7UD2w9UFSjEGw8ifIUXEAqh6oqlK3oXokCpxv5Y1cDoV7bjPlLIo7qMJIUHzeNCOU
pocUAAppsj+SnQF/qwdo/FCld4ZpnLzgvN7D8PNUbXSEauSeswaL3vgatM0kU/1ZGcK/1Fyk3M1h
kJIgyD3ME8hLDqIq2Syonrp/zcL9ozNgXT4blABqUBv9Z0iVk55AtEGXhRZDBTXyEE7aZb4EczIH
F0AwZYJ/12hySoZ3kwyJYmxDpJN1z1A/4mkcyCrOzYSlJljb1/gVgzknQWY6v/wtiSIzkzUIIel1
thZZOLPZ2bIVw8gaRBzkR/EZfBFSMLFEl1wVGtmsnv/2KsoVbOSGJucj2Gf0GnH1LFg3yc0psXHv
RLeYF5QdaOYBsBDhK96m23Lrz3slYSpux2YXndpQngf+oYrlVW5YC9uCwd2Z+0guh11ZPLIeAK3c
lXaplcLKWso1CmxaU9GpUDxWEntUoO5i+OkoxFuvrCToufle0TBg9Px5Y7VDO4uGldFOtdab1FJE
dkxSJLnjLr40dbdVErj8do/dh1ovDLrWagQ02Em2hZHtRGWzUzHmRgq0SynVI3giz3UZmAOsJQXV
M1sJR5qh7cGIwzcBuat9jlDW1nK2DA1r6skqmiElKgb+xNHwGoupA4Y6ZsiIccUUb+vOWhQJmWbS
ljPVtI5SXU+V4E+LEXT1lU2WnwWzT57FjT+J3GLaqcgpuUyTp5R781ROt7UVrnynP238YCR3yqzu
+uMw5oH71sRKupH9ecZxOXRCsPyFszctSnP7oNantr12G3WU4HjeWb2LGykGXJ/kqbrm+NOTzakq
G9sS5+i6izw6/urJbRJkJhtFAkB7lmSvnnhysmj7voNzooHorxYEY6k1+ggvQzBt9GDkSZE2gTTT
zExdh1ySS9dIg03aK/r5SEp4cIok09PK83O/JykTs6GJ5eSxAmvBdEZ119i/FF7yuofqD3vUALp9
5ODFVCHh2fooXOjYgXygJMvOPNX1pVv0eKJNfGjTAnZTBhawjutk7eYpLp69uTmwgkzD/2prBGWB
l4bmnHsBtj/kLqXaHJw8m+a1M4ZrMNTLlDqPnbmE2R7VdPAV/Sq5JhIlCZp0KmefUCh2M9Q8wCoZ
6Fg6hjfOJHNgFO6UghIWiIH/mWRBtGikbomODNU6hGo+6GFp7jzsJePaRNmrbhPB3rxEDTVm/zNy
tBJVjd7QQxHb0Mnponyif9C7hxbVYphgJOPw0/wk7JVil4ig/LSGM/1UMBFItuvWG3myPNG0Zqql
cMojtH2zZmaxUNksIxx5joqW+wFk1TkzTNUNLwWzkn1oRmko27lyjI5LYZ1a1xqX/7F0pt2JOk0U
/0Seg4Asb2XHBUQTM3nDyWIAQUVAFj/982v/z2Rmkghi03RXV1fde6vswvzau3Bt+zs1v6XJlXKw
TtVwepr/2vOpuJ697IL2Fkqss+FYFOSwZ48F4bc+ZRct+9JNXxcSO6lhm2ZTtMCHMM8TgkLAvLpu
lVL0J6P62hWIYDYuYPWmoE6/bhQcCB/y4Zx65uVQXnlMy0Jr2nejKVrvofSsTJ7RUwiqKsGvqEW1
G65FHana9bweTbaxaiE/vszuY7qjJTSoD8R1NQKDaT4U24uym6dZt25y4u/9fDgMnd6+3b90iZVZ
HYWEKbJjz2DW4VTMDIJ3+TP/M9E2MrOecFGelbGqmUCDClk7zisDxbXntbcfs2e2uqXjyjhDDOo6
8193uSE6rGV/Y1ODHzBBoY3mVQn6+Q1ySzlDnVFGHEMN5r2qEgSo59HIVPfSQmcThMJCcfuWYcUz
3+qNZtYfuQGB2zTUYVUZzdWXL7kaLOTLCqEachfy9IhmZ3l02gHr22nn61am2tbNJDhUKg8lVivc
GwXVnHzqyg/JkKJiYC8/ZXIZZxll/UZt5nXljFX2PP8qZ/fKpY+2lVSaS9msa+gP5NEztjdz8tDG
zPhIRwINmdQEV01fK7MGRwgFnnDxGBRvXqJ1qOKqFnUlHc6XJxFz/YIB09vvrgPel93LM6ZC/2S6
AMRoKPJq5GTMJq1bkGsHlYNMgFny7BbGZgJOUd/NLaoZs0X/3vSX45ibOGlz/2xI4ZNi94QQG71P
ZDa3XUZ11RHKVIOkHc7+4KpUWSvcrtaI8QWGKq+fEtDdYUp6hpR+rn4uUzdZxkCOsOAQefiMKPQC
fsBY9f2b2aaX9VmZB/eZvB2n+eNNqWbNRr888DGz6ScleJgp4Ojuc5bt58xogrKEG9EsSqsbyZ5n
sP/ONQ6Ngb/x7IFEj2C2CrwjkvXSDZ3Nue7nYxEPzWWvn+HNjXULnlW9hpLClkQzNUQJz8Qu++mS
PM73NqBsBpoP9wvViu4y+yp55tbzy042qbprgn5VCR7WU2B+6z2eyG1+vvmL0XBMIcmkEog6J/L5
flxUMP1MeJiNNN/09LYsPw71OPrXdP6jZaonFUN4bXtXle/+wjzvhwvolDK9uXLWEQ66zwKjNo55
CVG5Xi/GFowCCSUKpBNee0hoIQJRm0OlmTXpzpSoLThfbG5zyZsmFTxaS3Qyw0VGXrLHn1PmKOYC
kCSGaUh0KfXSJaryPs6GMwCO1TPQCETsz+yXygs7NsC1F0ldUe4i0/CxK62dkIItXE1Bllc23esM
1sRAMZbXnD6U6TqdsYUrVE+jEsJTRqJHreWwWEzvou5Twx7m4Rc1pVRKOOyd1SHIIqvE/c5Olkr+
jUqFekW55RJ9vku5ymCN6kg4tBJZkieE1G5zxblSpedeKR5+Lfd2KZnrAceVOp/a+CVlmS+d1WDI
KIRVdP7tNuddcDoNUITqRDXQh1uNo4eY1QqUgEKVYIiXbRUrI8pUMtAMlG2zCTAJrpVWIWCDJndL
XW8eCJ3XBoOJ6ydf3+uHup50ebvIZuxR8ymYqhqUnN4F176awp545pOQX44k6UJPbhTMVJT7pit0
t9SuqI7NEBOXqViWORLKcnoJel8+u+xYLrV11eZuh25rR8ea1EPUFvJWM2XnrDVerude34z2xbzb
F43Y/pk1sXiYTqfqmZX17Bi1OWhUqp3WiJhUz+uHfCViDsMLFLjyk86V30t6ZU6YoM+zfBrsSiYv
ep3QtBXJgOqIjBK+KtWVTXJt8gp/o1RcoqENIcVuBSwL41QrFip+ZDnxQXezH1Kf0ERb+H8ehYFN
FYUXB8qbRL2HHzZo0zUQu7ojW6fZHXhmn5d+irfflwLspcc34xH0jeE/+9n+aS62jdgMqTsY1XWJ
osatwkaje9feFqtpBqhTGiipbtrQoqkLzq7iQjXJMxXgnlSeoDQyqPu7agYPQkTEm725q7igZ0PN
A9AR9C4J7qBzUTi2e5eVDuHU8UPzxBfCSk6zNjwpNKNzMCGeSu3PQOKd56B1WufhGF4dwCm05XB0
R/caCIFV9AFADD8c8X7JAlbuPN38YHjNug7qgPHoSI54DxDj13uoc+hSOsha2LqtB6YNNsfSHMM6
W6lj2pmduZlbeZU3+NSwsIEZeGCyKJxR24+wcwE42DfHcGZcgzIPNjWOlxyxUH9z5Q3JTfvu3JxH
+Ahlajwg6ejzKHykRx0tXLgUYvIQPLeQMHcQ119SrHaPOtsyYtOUegtXsSm86dUu0CZXWUffnxiF
yj58K3akcIkxMEk3l6so9QhgABqWnE/VynzANaON3/HxSRTFvroAfo7s8d3omw+yZmC1kHoPRUeo
1rRV/KvLUa73BNb9DNodwHW/iXT4TMhrklOZKNsDzBJWw31HwhTJzdJ/JJAR3gWw8PwrvswPMCoS
yXiG4X17SW4cH8CvFP49kd4z/+7kwcP6VZY74sn2sEqtX/rSYmduvZ+td815WO+1rW7fd++/Sjz4
u1/wKM7usWq/d2bwe7X+MntP4GvJhPRM+4+UrV/Yu91uX+wH/7z5HXa/qbWnLo01LHflnsnm5Mt9
Zu9+G5cEmTVb/e32f7WlrrCe0f5v8q/e7o+pZmX239/Mpro9Pxe2sYPI40g8rzxArTAA8wYkFpwV
oyf1Oroc8H9w3xZ+GjYBFc7CWcRGAi4E2JxsCNLSXvhXW3WoR2LB1EctPVvVcbYq/Oe6+q2QaYd1
EEub+848XsLhTVnVQAV4wKsizMIzoNg8Qm0OQOwmj27e03+c4HG7d0CrV3sM8D4ORUJL1pftbau4
0A/AeFJvokXMjDLaAaLC6HVqDHhWtzD1zo9zsjDuSFgAUxQkoAGNV5JYwzuoLO++vW8b5OPPv8jF
Rmf3UITUVN2cbQo/uDTIAabEF7/ZGBcPlaDXOEVvJCR15NIu62wnNy9B49aa+/AE/YqfqJvjwsm3
QMFYsJbALb2auO2Cwh/XCOO9i+4ofWVNiTpwmUZYJtdYoJgEhi7zU8/wwM3teBr8L4Wz/fgBPEdG
xVzfY9DdPDA2UjiF2GPvGjxdsHJrKO7rLCm2mje6KveP/rmAYqa7Yrv4gRlCrk6Phj9j9/wAjVO8
m/tFpO4W0Qggp2ANgWeg7I23R1h9YG+8KdQjAe/Hc3E7IpY/dBrAIP2HQk8TOLUfIELsc88HY5dt
i+1sr0cLDNU5yL4WEQqqNhwWE2ye5qHTAo1j/lFuR7/zceuOi6T0iKNsKmDSV/cWXsCItF65a09n
UM+Exovd83hF32/3Cjjf36p9+Ul6gIjj5ZPD5LeAvQL750C2aze3t/P+8sYe2tPgk3ZHLe5gPoow
txETzzDi8s3g5RK8tpkIUuWLgJrvxUC9h7V7xUxQwtglbGhBLLN0qI0VxoVELDSZ/44W4FvmDFIq
bHh378yTf66ePguwVTjAnhgb/BPkDf8GcuPOORnnPpdcialwtcV1QVFg0ypbmCMMD68r/CxYTZAt
rIsDJxAhb4J99n9ftUuhbFe8uwQLMl+1nji2oDpKGVYu6nu+dduJYSk+Gn7TZk7d1/kqC58rI0D+
whaDkODSEr1Ljw7ZkBOMG3+RLCCiyvQI4WS6iNTOScR+RXfRU7FIA1w2yAbAVMn39FpMCB961uUN
CURC8cBi4sup/yYdx6/ZJ//hYhBDEuTFE4dJDogMEqlmkasF/CPg2eiOuamN+2dflydQjB5ECd8I
Zo4WP4/t5rrXV4NHb7vjilp7HEltyNYOGUR6+TWjRKZ1ZTqwdULBnFU8JBBi00F9YsMZVKgGYbjK
dhTrjgzYu4V1txtHlJVv19evLH4iV/zVQUS1dDYeBKV/bmsUiRjW+/5P/jB+jB8BiVA/tI/ywF70
cE6KuDzcAvJu499AkPbIo9/MVy95dVSBQHWI7mbnhKXqfTU24NHqTrZO/adHTV44t7FM7P66QiJ3
ha/CjRkBr0D4rR0R13/dqE0uDAJw48+3gswrbkjcEl9vtzfkPCLeS6i+hA6MJ78t3jKeUUGWxdwi
PZAUG/IDm4WgEbG0imUVT42Vj6A1/57r4vWq5IgVc27jhrOwivMoYyEWvYV7S/CZOUmsw6UvzDZV
WxmPGiMTDQEuR1EDq3ydAQN6SWiBy1N04f+j+mqLkdsyW0oHfKJ1uGH4hNmkyCMPkEJwtviJicLw
FxcUg1isuZCNAqIu/CQmGmRqAGQcWXIxzmWC8a/1hPHlkuIXZFFfhyMykMtoXCb9MgFpuTwE4zK+
WAlMWfGbMNKv//j2fYiCKCCDvYwC97kMDsUy4Bt/3bPtHoKLE7iBy4sZr4CFXB4OQbHkJ/HFx/Iy
f7mIan27brvc5NaBd9Qu7wruFpfEEhwO2TKBbZ0t3Zt14MJRcAiCw9ynAeVOXDHkddEsWuKKf3wO
BoX+YEtpBfzhw/ickY+6WQGG6EA0n1+ey+XB5SY4THs4/t8tiI/NnIQpEgRekATBxVoGp1OSLeOA
RgYuJ3ANrls43GQSHQ7R5ycHInFbwYHGu7kVRO6GP674E23EDQWnpWgK7yMWv4qDZRIvgx+Pq8Ze
LD6E9LUlPjp4XYYzxVMWXxzw6C2mq3jiAJ+4B7FwiiUUSTd+EoZSLJpgJB0UEnhNjIhIPNWRrxPW
gm9c8LTEOlh0Lp26PJ0AIGDLTqnN8ZnDf0gW2AwPLzpgscXss+B9LTGo4n7pH04RZjb6jqLoW3wS
T5NO5RM3HOU7hahei/nZDkSXsngnCdWKaLVo+537EOOW+JzzajGviyc1XCTeWzoMMRYHTD4uAiq7
L/PPsORdYuE/20gHWbl7w7zlLjbUMmxQ5zbBJDtdXpf/gIgsR8dYoiKxbJZvQDVtMLZL5AHFsX+I
v1tgtvlHomvZLX9i7hzIriuak/NQuCSc/t5P7cIzrQwqv4pR1ezCKvgw0xEmH1Fp6+f4sHtrtNgX
LXUrrpbHOFaXa75XS34jT7r8UcVPsW4dOVJY65jXMOJWrHI18b7A++GyHMBexwCOlkdn7dHYOFma
1k9rc+KRVXm5/HeMf2LvlHTLEzEgFpzeIqLFF/tj3saHPlxxHtln5ycuPCygv/SwleQMOHs5MpM1
O06Q5+BmYn4rrRMjomdEZMsTAyFIRk7j8YkXeEm8dko8ZtlNzHtundHB88MKpHaSfQJFZ6RFBxZt
nrZ4MmKG8eDONpPq6h4wBIdD6z1Z0hNxxUScwU+FE+QMmJNHFt/ndwA6O3HobF8wRYz457L/5iM4
yCfxFh6KT2tIglsz60SVPv/EU+BMOU6S5CTWObqPyt2cLGbo4SDcS2FoqNjB/1AdVxlAQzLiGIXl
IbrvhAkMaBw7EeEZc8p1T/sKRzSlpWVXrsVtcC+Fw1Eml8dbXyar2AlP9GzztoMwnVTb/O+u5/7h
yev4JeJ9nBtyDVwHfJG7JSyMuMvguRIzYPSxAuLMmydeLb2ERdV9nfNk+p4ub8mJee2Lef/fbYim
0A4F70ZMbSZMJMzfOeJNxU58Fh9O2UkayaV4Gz3B6kY30aTNy37ws3hSMDiZPXQSU+hlUxFSeJ0g
+ht4qrjP5EKJ+1OC7w00SDTTEu4kbaEZ9zfaLr7Gb7JfTGzeJh6HcMbFbdiHV9PnR/GSEfP8xGMM
RBMuHq0V04xPSHI3SWZWcuh9xg2v//+qeQREA2slvDkGEJ7fgaue7SfWP8B5Fd1CK55+gaUQ9oC3
4rgIKQ5aCaBDfKyAXXBxLs+eh3PEMCsc0egbj+zJJy5zl5am/2g/7x9fLtB/LRPL3iox7KRDnURc
THzxhgO4N1pO61Pb+JckHNqLQ+YW5hqN4wVxrRyn8BlO7mgpXpz6OCnL+FRYScEm5hgn8DdJBy5P
M+vi8QuTgC8yP6tTIm5HrHEsPKKr/n9FcxuLF+kddPXwhhMamwjACZ4ns/K/OYwiiVhKhaEltxC/
bgosQgJ7kqmSMENeB8Xtzyz4j8w1g4dmOsJ1yCOQKVYHhA4XyEpOQKNPWiDcqVMszBXoJzdu/3lH
YcTiwvI4gzumCaKXcHuZgfzFA8ZUZsFoHY/CviJjbKX26XSaoazC2onFYXdinUzMZzzSRJUFTw4w
aVzVE8a2WsXH9cLbCovdA8Aq1w93cLM1AupJ8mNaHpEv8Atj0jixspEi70e0VfSpgL6cYppKlBwj
qLJW00a8Pitec51heQSyzaG5py2PR9RFj3znTnRr7j13RznySGZZHhb3eATmuOaZZQHfDhjdq+/p
jmmNYUwHiAaV6wLsmbYGexHQGh4MeGXQtgIib/xmG4Oc7oTGJ0BdkKnSPwX8Hbh5sq2/wMi+OdH4
BS/ywrY0KzWQ/mUblSUYne8YuA+AVi3mdfBlV3A36j/tF8g2MHxwG+dvKQZ0j7+rBfI/8gEClyc+
T0nkX/SUfEVoXQD0OBjrLhPwbqiFv0AAnwJ+N/uSBK6/HQh+i0bz8xNh7uX88/KBZJshW0+0ciZr
QLF8FAgulU05woZgdSnimtlzUABAEIFYIAtPOC51MoTKoTkQ4qc4BIjEWvytIWSwiEPEBIcOY2iv
Red3AaaToikiWXxQPs9/GuxUQpcfi13+nv89QHAcz8fqGwzfP2i//98iAYhCiQrgLrvRl3hMQWr9
pcxCjp2/7INgzSZ6JtBciy19ZBwQgYyqPZs1SqEMn/W/lx5Bh9Enlw4onFS+AEyj02ql/wCGgYgE
G8bdImszYh0vnwCDRXodLYvGghhNgOpz+tROBmkkwo8CW450ySb9h15PkG3Ox/ZffuQRp79k8+P5
J6i3+8f5vaEWHcW4EPq1H3MbXOcZ/ASkN6TA6GmIiDhOkgXG4DnZBc4PKoe/Jhhu6t48lnRiRyig
ghhuy1A/2Rr9NcRTPxEpHyxi9TxC0F8DuJjGQsm0njtAwmcoDRN+Q2R4oPovml8Cb8UoAOSkNtMX
SS5luFFLUlfcEobQ7DoBxiwnV67VXT4gVNFU67ZDzRzpne6e76YKsCuUvHow4kVJ51402QXUBVzi
P0QdKEcQ0GAOi09gEYQSUPoBboWIDvElrCXoO/R15nOLnSo4xP+Oso0VfY0txYjMrY49OQzjp43K
Xw1slRsA4T+3kDtLOxuEHqhKQQcnhby//qv+Nb0Fs7J9UseGaOdXDhr8D+U98sg9fB9B+UR5gJKH
BowmAlpIfr/4fxcCDfhN+D2FRfmKgkokQDxFsl3U5dRQaEAGA5B3DoAKLDKR0IYhCWwTTLmojDoX
gUpQIIx9HExI1FCzoQ9+1lBiyYlRqYBJDgfhFiLOtWMV1b+BIpK+gBMuCVkM3kD8nEFUd0IRgMpU
Zm2T1Tn/8Nr4KxNg3WsnaRRKBfzVTqgSQBGHIw00Q8DGS7BBgtwtxJpY0PfAOkB1wTzw5l7jkDe1
Flblg5fyc78NzPB+kN12rYRKOH3c1ucvsHHgao39Gr3b9kPdq3vzU9tLYPmlD/kji6vtOam3dZKv
WoTJkasuUIT7q9+rL/DMO3Mz+yzMCwHiOXnLcarXT0g1rPGIhCK7BEwNqIRo3p2VADR9I7g38r/6
G8RL9z0SyUGHNiLr/8szIBkzfKkORP0E4VuYMe0L0B7NjjVCZV/6DyVUiTPGyJsQcFg4JOZssNTH
AaRiApqSkCUUfsbYNRrG5eCp0GlZ8NMDuF9n9B9e5rOz3oCTv9H7OAzfKXDdq6/vmvcWx/V97i0I
pNzeaC+p0PECTnDZoa1WuMD5940IRd4phSn2KyZr2gz3j6iY8LcAEiwlp0aoqDAd9E5yhcCRAtMK
xouy0lc8stk3l4VnD4JvAZV8dicERnO8uTBW4DThHkGH+gblm+/vtJyr3MLB02Ah1cRhceU+xcuM
GkldivBEyTtm23P00KwD6klvMOQNxhYB9GbP2RspTomG0iXQobagE9caUmQizjvAX0ZtHrlTl4Tn
9Ak9ADQheaT6mH9jnGdvOl6IslLxJysHkDBNJvR32V38y/YlkUIOydP9YteTOxdsDe23EDoKlx21
sr4aEhngvYB9IkwqlAGQFYBTQf3yE+vd9Wgcelhp4x5UUxPd0SzSrObAzEMGQtCQ4Sm3lZ+tULF9
M1fPTiD/uWmc2ZPE+kelg+/+u17dPrQoT0SIaFpCI/E6p3UJ7GwLdOMg6W/KcL5GCQp9YBLrkNJ/
1Tf9+wn4WlBIxOA7E/hqEy2kHvRLMqQC4YX8s1gG8IRYkukChI6ecA7jTkiZABdD0YfnCgoXxScY
Tp+63yY5APvtg/BUtQfi+1m+eOHIk4HY/JahGu3JzXkI9jXf4xFq3vq+I9J+vO8yYKtfMqTzdzQ4
Vk1EWTi0yrxila3GNbOBmr6MMwKQ7KREsFIXESZizGRSkyKZ3hfw6XzNIzlK1ibHBJpsxds3oqBs
oLKwJKJeE0u97uffBPy9+UG1Bmr0UVTLb2J0elYII7Pf7PAzRbYnW7Xb2Qe3WfpdVBJNgDvhUITZ
0ZZfN/vmQtzAFjxDZBXZB+O6fxpBh3sMDvy+Ye++UwlipQSdKSlMIguBaCLkJA38Oi50OMntNv83
h//3qjrLvdA4KCe3z5KgaSpiwHYVq9ArcybiB6WVrdw5h5X38JUAbrmv7sz9hQK7wxaT2ERleD+9
4tU31IcFrviyoWog2n+LnzOSAXub6pRUHAXC4s1tnY4R0VnEAFc1on36li0lIV2ZuBdSHiDCd7Xb
kcfqyKTJn9SxtrHza/j+CMexBzG3Euh2J/M0QiJGzDonEH95lBEaHt4w5ug0bVApRH3wvfo3P1Bz
0zYdgF8eCpnrGknDfvVEzBAzQPKh9G9hqqJOkYbqHxnn0VUi2KnqTjEp6rQkeQC5HG6PjbER+MLs
k0URMzau8HaQTnefTCfTIUf8SAq4eGQaKelDoiQadrPVEEIPakknerpLOD1kf0P0mbHlDO8sbXfU
06y5i3bml5DaQVzRwyCehKOPn7vwFjtKBkZENniyLNmZg9K1QmxScdWwfCeVUX7JfzNgwb7uKz5i
LKR0N9dVH87DXrgig0so2kvjIqQki7mI0LFBEAXAMppiYM/kq01F7bvuktxj7ZfWWAeWr8U39dx1
wo8vbwEnbAeuWT8K3Q1DKOn0MULw+3qPv8C0EoppuGowD4DCXAVbh455ACAg1flCRyPtdoHw585r
B4VCVhEYcdgEoYyEYlxAMfifPgMda13eH+TkP4ywiW8h+TAWtxey/jvbMY0X5IREcvIeAhB35+uU
Ab2Ipl36hlb2nxxWB5FwRBb+UwW4ybaC81F1IaIUAa9mj6FFRjR9SBinqw/HkBzpgxATZV5ITGmT
ECQ4/87X02crWWdGgaA8YQLUk44iN9IX3FrjAK+w5+vMJxWEb0Zip7JUhiGO4I3a0ktB3F4Q+4jv
4cSu20etjXyh8qGFafjwmui6x7I/kPLrosL/XLhNkKEjlYaKC2fAY+wwzlqyikhtCJ2WAB20d+r3
sXcJAC8GHKBAFroBsDBP5aZZVav2J2OPyBZqPUU1u/rXE8VCBkpBgyxR5/4hOXdG2UtqafgUphHG
ID7TRkyYG6sIWbmAiuQrkiAE+UB5eXw+8kX2Y2cQziM4xJpVhNe9QnAc3SDUEw51a+Pgdb9EOlz4
uf5IOrh2ufSAGqovMhmL7+ITjhIaXwph/KePNoybJfnBRIFgClG5JhcXPJzeHaMFJSUHMtHQTHzl
W6xwLjQzSlM50wbLRA45Y6kj82b+mDhHJAWf6MFZlBN2jG2LrB/FmykID2qaEqtkaQ/ceXdYFMvh
Cx4O32uQA2BwGfGo3Jg24sDGW/OhR8W2Q8mLhABT75ZcDyQE/Ac5mCsTtIrr1sevNgSowqAIJj3a
bnmmIypt2ldX2GmITFpy+4LsDs4ae4EGgv7Dj61MthMfNX3Pf+r94vvO4nfZyqHqLT5uqJI0sdps
5wc8TfxNmf0Mqxko6bZFNKSO2ddU5NiyncgRkr/BzOBPokl2FwKK8pfxRycwbmcYOFDiyBrF11/8
app2ujAopkgidsdAYOX5RTRRIq3POJr9sLC27/2aQJd3f2OThT1DhSptYfENG6DLpooP8Tya1cZF
qBBbwuJ+bG6BQmkHv48HUNlIwLEBzqNi96BgXe8i4MR8x2TgVwet+3Czg7afeyipxkJcERINoGg2
evVe8fFZHhvTfVKs/Howf3Iqszdk0sk8ksigMKm3iK5YfZHZQzYX0hKihIKoXKC0iu4pMlAkllmF
L6GYz2OYrpnVnI530yLdR7XzdzK684/2HZR5HuNotChfgW9wdJ/6sjcScKNfMlsuxAKzkHANihYY
ovYNGH6COzMQ/IYi4EvvoDtVNh7MzvaPa2JoAYYxP6ERfD9GFKO6vSpg4DiV+DboNhJbvIVsCCYW
VpLxBXsaZkm6xMIUeLkLX5yXk1onWyk7zd48dntlhZkFJ22NNjW8WRzLpN1SI5rliugCpZNJ+T/I
DRUILF4xI2ykNpizp4/SjFdHD49PZCEVu7YIOtnlUxocKO3y2/PwxJLb/brc3lBkpLvrZSaRzGK1
S3om6uBBYOnqV0mltxJgAruq7gDEJOxXcF8wC6KrNPvhXoLHGlyU3bqLpEaG03AbUlcULDrNj/ip
XfQ85P+QACrAG7Aosaayk9Imr3uu8zkGVEMQZ3bUv4WI5qajjgJJCvXEnosdOsXmqT7aezy/x25C
CzTfL0hLs87hpnr04lD5ajiE3U+GviOFfpnIc2Qm0L6qJABE5VYMoUvSimmBPj/eNggx9hJMF+IG
981DsHfX8pf6jjifUC1mjlHVllLlTvkOKnYL7SBBpwWRGrH2Yn1W7IKp14BLkZ6dqXcuZDavrHU6
WkDoAm7Pv4uP/JBSzrn/l4F/QxpgS/FSdjJlkiWT0A1h2A1oOw4JbhvKQWWor3oUIG6IRuCXJgq+
mmYrnhY9XIO5+auQsSSajYkSicRyx5pJkeodlTJIWd62sDWuhwv8GZYUnrhHZncDxxEIG4HTwhne
UiTaoKJ/IKYnvGK0M1nUZCG+N/tQnYdXQyFlEsKpo+yDGG+Q8lgXMOps0W4zfwElLEAHen3+E+0h
eQuFWQgRSXjpr414Gg6wMXQdHLl1ewN/cEXyKyx9yqziWE7uMDmgGpL+gKbTbOE0v/Ib+65PXHrm
/tEE4o5OIQUfCXNTHtUSvKcFKdyze6Vvgbp4sBnYiYx4wEyJSH4b0LShAXP0h7wbZVfd86/0jjZT
j04SOOwXM5HCCDxpwcG4O9TvHpL7Tj8+3rIQ+wdLkhsjkkdgRQp6n9qWo0U9IiwpMQ3QFkhe6is2
HDoBQc6Z5tRZgHKsJ8jx4bJA2WaAiq3dyFIE0qvG6cKJ32QZ9VNFRPD2hrjcXj5dAOs038RcpF9C
eNq/Mpw2xAKYpeyS8CqROWBm5lFzBNoPgo+nALsAw9K+D1CXAIAqwnNQoMRI70+0Joc3ON2Z1aX2
/U34xH2k+5hHw6llR1lhFMvPu+HgZkE13PS0BW2yJVsDDC2+dOGx228/YFAEQNkDBJrt87vg8kaE
u4iCJmw4USFpdxmKE2IZM4kE7JCavTnzw7BBlOQFZUDMM7mulM3srUZ/7KNiyHUwtIvwP99dwE/I
mZsfBGYuVwcNnFGULWeSdNHjs0UklFjfFkJgzBJCaGGtrRebLqxwfUUwFd6hTdrfKQ7NzFl4pMiA
itBLeh/XAN+aWP56BkxcA4nGO+oOeL44zrNjH/XBBLYMNdftwytCU8RQ9eTlyYixM7Buj3exPxaG
ac+gEBosxNGtyX2G890CQMHNe206/i9ESoUrlHaF/QPE3x1MnI7SL3zzA+9uIVQSwWy5VUQ0s2Wz
mkIJHK0WnR7iVgXgE/bt/KUL+Tym7BtjSyyGuxvCxgVKh4p//jcBVrwhKNfEffxIqN0GciKHC/t2
r9ct/tJlg2weAQftH+xMKJ7EOZ+E/UESGw5DCDHxLe24vyOa1AApXiqNnZEbBG9NZBCy9ltnu906
R/PuVnk6m2hIS9fUVok1KF55KNepANuzfV5LQTNRnNwRpEPA1UIwtBhx2bLV40trlvLFIc44oYOa
5x5aOrEoePKgB9JQ1LzA+lx2Cg94SM5U9O7R9QkJ2UmMGW6bD2UOwMni4RKmbU/jSyhwEKp6NnDw
2ycAZrNwIUmBOif+WYii7dPf8wdim/wpJRPanHNH/72jGUN5ttwaYxWbHi/YdjeCUqyh49cibUis
0his7ATgffZV4aSsoGULZV4hqcrWpPrF/EEEwvzl/y5bZL24q3ytBMNq5g5hDiwrRyELiy+8SqIZ
w1bsP+jcx9ctoQzPhudpMiLkdwYDle5IulXHsrOJ7RM9Lt9YHRj/pClXl4RoARKMH82ePZN0Arvj
jmv5rwG1DGCtTFBRekBfQXEDTYGtdtJKoZT4CkQQeor6CK3SgshV65JeWZGqZJNHxuhwh6x+IC8h
AjmKwBOEsKnrX2HRf2RQqi9ZKlwclIRZ2UgSNkfCx3Mq6IhYdP6lmcvsoEYKIf6/2W78a9keZCCb
CEgiF1bH6BsHfdBH2KfH0zO/5yuGrXFb31kzCXxGKAGfiB8zGiHadav+G/GSVbmqYvNH+aABrHAd
LnVJJLjsVppSdO5wbnBhmQEL53arIOQM7bq/O4v+Vgb3x1x2LyOflvZp4w3XlkKNRN1B/BfJopYQ
8iouzmy4wfBX6k3DNbvMtPMW7yjXniZF659b8Iu+Vp6oSzGNUaWpKMqmn1oDxKu/sktQza/vFkbs
gM2/ktK49s2xl4kNs1GUVZaKWTq3y8VA4dwHZbtTom199z1lY50AgqpUHbkqHZS8fj0PXlZ93iU5
92YdRYVTuYEOenl+K7fz05Gy2bF6Ul7uIeupD5hck9TBy6/j3CuyGt5l3gYdiLJinAWydh+2c/V2
ofibJK0WZzQbemkk8jTXwAvr7WHQDWDM94L4hlF8zbthozVka6jygcq1Mu5qWaH+hXGNjcUdAMWz
uSazJ+yA4YJ3Addl2dzlhadWxnreKVQzMM9fVX9FFu+eVr70iLUSe5tL5t3SFrfa0btzQ5lNSryl
ObJ0KQPkckepNn/ysBsV8UC9w5OrrgYgeLz3jgVLqu35BW7IYljorlSqzjDOwAX0ElgpyT5XXTLP
p1W6QBRYLbjgTJocKa0p6FM1jn69NzbVyRRjo1b325riK8giljhELZz32Y04Lr9cLvDA9L+8TNnq
5VPhpFdMopL9XFXZVi8E3+Vea5z7YPbOLc0l9z5lOMYQ9ngKQ+rMLvfJV0cd3cG6Vbx6AZt8mA0G
xf+k1JckECNjo3lVNUrvsmmG8iB3vqQ8qKEqyZ7amNWfeQEUXl9RIJpm4SjLb8qzkVePxYPKvz3k
CPnchBS4K+yyRTNohJGhLGRtr3YExQbckNko5aF+u8/2Jfv7jJlzLW/9Xl1MineGZIU4R9es2toE
HVFRgUEzkZOgqLhVV/IoBJ6mnFD8ohpzZzwTRNIrynvNmmIzteSdHxJCMDXaIP1sLRM0qmqEPHVF
jdcFeju37oPKevFlgb9m1JSEN4Hk91P/XJoIIUqTbQDpR+B1zu554VaXMe5bdcL9vxm24eeT1Tx3
Nbn87O2uRx0+vEGs2HT+R9N57ciNZO32iQjQm9tKeqatLCPphpBGatqg90//rzzAAbobg0aPpMok
I/b+bPeoX/6uD4dy1d34bU9PC7FqdsLw6W//9N5Lx28p/48uM3CTUf/cqmDIyDqRAx2CqfSr49zz
K/Ht7Q0hWNtXD3RCAkSNQRABgOp3xC10Z4yjgViysDTy0KKQdcWjQzzfz+Zz4SxZt79Wmcx6lK8X
WyAPL/yy0qB38JU0cXZT8OVk2CA7/79WDyv66lcjaJf7SjCPfuin2bjx2CRiRUxB2MZKzePuDwxR
O9F6Wx3s4XO24q0gee11Aob80wK8qg134hpdvZqwdIV3AP3dJJ26KpiP/zkMehP01Ci/h9hy9cIf
PrsV8CPYVJpFPud0Cg/z3mE54L+axaXufBk/vbmfyZIZCNiZXSVvLwu/TlPRPJR7ksUP3htBdWxB
m/W0SRPoPXki/ZzP1V1svdtHhyluRC/JjMOM6wZAh5Ke6SA9T5YU50UeH4dGFQAF0rexQVs/D15R
IGQscl+dqXNRZF9fJJ/nMihj2/rVDa8PxNOZgRVc1F1LxZFNFabsUm/bODTjAlbYo1ej9eSPtGdJ
PjinrkeRrshJVVK++25kh6tPkU4YH1X2JGnL8OVDcTpyPZD6NWgyDCuvZFDbb7UNYzlKMcn09mL2
xpHSEK51aw4lWQnshMJT/Xgap2PJfHMnQZW2plIr8N/pmFEXNx+I8WkoHtkuEu5tDrDKbnDub9dX
bnF2+t2pEc88oYRTd61p/2zW5o18TaBW82vUiVmh3gha0fX2M683RueK9O2K6YZz2OZ07Ra/fpfd
4doDE7Xjh9WfbKX3q58WTkxk/CaEoGl4qQn6CspNeBLf5TbfKqdkRNvOYsuTLdCmnm7j1zALgjpX
vkpLmUIB7qTUgZhnnGZ6UEEaa3lswyJ8849eTskylS5iuRauXN108aj8fL3phAyoHOTFRkQgXdK1
ThqW4dwM1briFeJHmv638OQ6/cXZKUmWafsbnKittFPG7II7eemTkolD1KCYMi/7fJtqyDJje32K
Ap5qNSrXESBW99xhXI6pvP8vN1K/0/ewo/Z22aCR6CduHX6tf1IgYz17pbR/8T8WXgEuwOE6R7H4
22f0yb6ofeWCz1CtL0vjaugiBrKDBhIRTt3QRZNEueqC+l0uwjmXyGK/LEpoKL94pxXMvK74mfY3
mbRg4iqGOQ+qH7sKI1ebgcSRX4g+2poy5kt3ZTZ9RR2SUrISPmUK/XhjV7aXyonUgsJz69ROA25l
JxQ40k7Zj+WXpF5qNcId+KVTTd//7PYuau0m7ps+6bNf+9wFfb5daJPFS3xWVJaDvaB0LXpOivU9
/MsMkSxDS1n34cpAZdDWb6uBqogAHtXHzEW4EqCFY533JDdp/YDZJbqKsI14a/HSkRivnhpvhhYr
nltQ5HZoGlaUMl5ytFU/p18zd5Xzqyti3UIBZBnMI994Mb1sMUnuiAfr2kN65kUwykfQNw+CvyBP
1ROmXkqeOZbQMoyZ27c/sn1zlXb39dp42xeEy4bCc0jY6fRuAuxXp3ShpovDcrpsOMOr7cp/WO6h
BaT/6dR/ZRn8qAUBEoQYToPXNg+tviv7dBMth3uB0QkxJ78MRM/+VS+3CkLW/B5tCJP0PvTy41ij
ZvvjfGUOe8ujtYKG0zWrtiCzANeaR4tLLMdtLbQ10kjb6j80G1dMc8SQ20SvaZgF0VlYbN9vO32A
96n/TwZMMOnCNHnc9LPWbp7c1Z4KbKGeKpIryBiof5IfdGrd4sfr8nV6EY+3NtviMhdnsUAhbwyk
oNTbte1Ci+CYA6BLxwJVQ/UT8vLgvRGucNUW2Uv+tlwO89rf7G+9C4ep8oU++40M+tTQbEZDMbvZ
elA++j2zfFT+KjdxF6h8voeJ/GLE+lNlsbiNfRUVXShP4FNPPtOQB1wQP3U3totaV7dxILTTPLyj
pkPNtN7LB7bVt8otMCqq+vh04FNqwTKwCpdiTKIO3ixQzzQ6aR4ve9bZbwOYEvocbp9SyzxNklGz
mO4EnAVM+TKZ91rUF3JcYK89/lVSdlYrKNlRXMZZvhDSsOsx03fKcG8Th4aZuQdiFlTdmT5zOU1s
Q9lgc0Y3k/+p6dTcrOMiTcuFieLY91jAbudwgaeS1bQcvlodg8+UJpnWn7bhazq8MWKWjeraCu0j
9/TyXcapfvzmAL0oCG2N42Jw9kuf23XN7qPKrG+/H+SlZUbtDTmM+FjGhK01trv0rZerq+cslicT
DD20f+xp9Ae+GA7Q3MJ4mGmnoXgyX+sFPkwSKdYqOji28szXjX+VvV2OgTyB8dKnQa2EIw3IS7Br
LItZGs3TY2moozsx6p8nh9FN2GfdukgNLL15nHLz2ee/rBaRAZBM/1femmv+ChQ3Lo0zngfdYZ24
Kf27hM182PXH6ozPqVc/OmQ9c7JRVW8C/nRrQb11fVaq7iwbRNNNzbkZi7PjNvr3xqoIaa82F7V5
mF1YAE+bdekp/1ZidUaSdMykrXPPZIUgf271bEyGGR1YrRZ1WjKu99JWz05NQ+UQSJXwnLxwlbIM
+mJ75l4hdUlfT4n80j8RhVrvQcs2qHVM0Hs8sZGFTD80AY9DkJY3q8MZ+2NM0WD9qgYzHk6tmfJ7
N/7EgMjkXnTA7dqffiF2sVXvM7q1o1/ivV7ee7xcm1/1yrkYpUsGS7PEwEZklfSl6tkyBik801K/
MxOmfs+OqJMjrDh5yGIyz9t1zKpbV7nbUZ6UNeRid51td2kqWLgEZtrZS3yeWR+2JY6gpokszMLb
SnLP6lUIP3ySsBZXVD95n4dfFb+f/b2SkuLUZbxkeOTEl9CGG+9jp94rZomJrf9vevBgYJqezfzc
OSe1kYOs5E5Vca4urS/K2duCzYa3GCgUY0ksHVb4xm1tHcLks4cl3nOCLNLDlS47YdLhgiRv/7GP
P7Ly0wIp9JeJ7zeXTz/7klbBc392BjKL3EVoH2mmAAHsH+1a0tg+PI/Ddk3L9KRueugKAToh4TCu
pnKGppxEYUnNbiUNnsYZ1vOz0JNjgwymBtbr/nLs6bWc1ruppA9CSWpg1o3TitMmsioR6yYgO6+/
ZqZxJ+U0AteJvJbJ+l0Xx3PF2/+PheP/hT4Z5VVa0QHN13RaEXOFcygbpBlI0T4rEeXz5n7jwmJV
663Mn4kc3Ld/zgAbIMyzI1Sot+lk68XFXgGLMQODtrAYfhton+abU//JnnWgotlaUqTC8xjOYxs6
Cmqpz7odIlWL1DZLsiUxSBwaF975OlkcuMgJYuePnJ2PyhVjh8BKVnmNbOiCbWR4ZOHeDtcW/LtW
ePKxeA0GasbB3EHPaTQ+xn5/55KUd9NXJ8nX+yrI46bSInvXo8weXBM1XZc5UT7+MjQAugGCcnxW
Ge7gzQhy4pwUFjXd8GYitUvGWOVrzCd/WDEPI2nUzqvdJKXaJsZsnjPeX0ftg2Xcbl2r39fVfAzB
MIxcAYRvT7t7srWTJH0Xdkhg65RehwOdoggO7aPBKN+afZKrUtwJJCBzHcsrGJJaRqZv2YO/HMjn
WvJERyvpCu3MTkJcGilX7jCuD0fDeOjODopddTt3YONO/6l2HY/7xMz+nKoZZSDQqavl0oehy17V
m15fH7d2K+678kefNE5559HepWF7yK7RK/e6RenOb/lK7/P6nFp46Kpj5n1ZXdv4PHIckeZvibRT
fblqenYvvXH/l5GwAaKH6vff0fn5m0psEZ+syQR7d0C9Kr9Qr8wh8DlfSjPF2sAraw3stxQtnfSM
9P23TALXQ6mHjwtEdKmD7ZcqubvMcUpQwgaQhHoE1ejodkSCSYR2vR4DibHphOoQM9yp9hrHOzay
6EiRdKgOIQKx5qEqhHJuzVvaZbdjWEIFNVKjQtLvkIQlnjN6RvlEHzr7UU29sRiInrTUwBr4mkhv
KJOaMN9jIeid/cBe+VCGPWF7keG2Wunh2Cfc8a84aflqWv9bd4KvJCs4nJ1jWARTYfo2IRQV5n8W
cLqxOTAJE5tHM16L/LxcRkU/d4N66W3Use1J32q/1nzDkUNHpyohJUHaAugD3WtM/0ipuIcpOiDV
yDbVdDe3U79Z9veVYcTQymio9CtpDtqCf306HgqFWtIjdZCkpOiW1CkYNby+oEdTE5QaFvg8CzJD
xxaL0hU4d+BUNHF+iu+Tg6KaoW2Aqs1mr8vY9d/Wj0N/LAxwvsyQ39+WOtpp2n59Ws0xEM8dG2ZB
tiR3JEKQm3DiYuNvTrHWZ2p+juhw+JL0XkP+JFUDc7cDLvVbypdIM8StsbXrqJfX/UwW56VDXbvZ
HMfzlozGFi/XurfCo8zCOG54CWUr9Ua2SJj2Be9fKgJgxkA+MrptCfu25XA0rVBS68hmrCRcTg8p
5BUwvOnPGVg4Ex2JkW5u7R6R9p1yVlLj0unmdTJt4t9IvuKjH+v+wXD/2EjRAifQ69ug1TdZ/cz8
CmbYIOd87XJXdvsPUzdCi9iJPg/Mw9+FzyXqGKrbOHbSd7Q7FO7vCYcg10qK2iItbk3DYJP6xb3D
JLW6ltMm02In6jqcVaH6ps5DBoClaNc+oyBWETdNFTej/5rwRlEL+A6zfu8J3Mse+zx8Zkh2V6uJ
qiXITX8dLjbZO263l6TvMNjOMeOgAhVXO/ce+ZDJ1VwT8saX7ljkRY2PUiH/PidCBOzRVIN0bwKL
y9Lmsix1zVuyzGfKHzR3WW/luoSOwWA63HJHJVHRcJVLKoC/ltEjBs2TOJZtdWcezzSv2yLe8MNY
Tk8E7bFCrgWg05QBVs2SX8aCRm2FqbZogyo775UZjxPUzT+5lC4ApJK++LN5acXFpsLDscGoubxJ
fllGGg0g5v3cutbgSLC5jCFypGuAS6wdB+cAAxd72MHYu+4QtDVHkbzF61THksXEW0WVRCjAgVxT
nPWjStq9iPdd4iCAZJqi13K1m55R/SONCOHtH90hG6IaI701gvI9JUuzok27JPdzqC+6XF5kpbzs
OUJxbK4O+/b8o5Wvq2qEQ76GytFTiy4x8CO1ehI+4uuF8Lc58y0q70YTh8NG8tF4OTbXketrVtUs
scpF67Nzg6Nmpz53GHjrXTuBqmr7qLf72K77ZMnEOV1rf58xhMySJw5QSeSAne5tOk/j/LRnhF6k
XxX5FiidBEIU2bzu/dT6KB9sbx/pmaGoIbtOWcqyNIWDDuzK/Ki0VLA3J9HA9U+P9TZYM3cGeI4o
vJ3lkq+4smEwT8wQLm8bGQVvpZ6YvPoC/G+AEsoJIR6mJSa5qMzGqw0J9ZrU5mZ5L6rt2V2E8bmB
cU3Q+MKJDKKnAUwVMoUm2Wbtpea2Lx+jqG+NZ6XaeZ9In/T2Z8dTOWyWZ6do1iqyPw/rwYcWZbBa
PYGYs00eJNYt2NLBAUOp61tt1Jdd/V89QYspeGe4yUd7DU2CJ5ciZPc7l71v4uCmBEu1LrpF62p2
FUbr7rPqt1yPym99xPJ8FTaBx8qt5PCciJZssslNeT82kXl79VPHNa5B5O6PtapujcnExfNplJkn
caKn07N76CGIgVD+N0u218P5e4WDPyWffZOoK2SMnIqcsDKxBbzCx2Iks90nmaPF61LHiiek7bJ0
DJ7ofl9hdtsSt6uZ6CitK5vE5fa4lZ4abgdGmgrXaKNeFPrghTJd9W676u127ffpmrkdNjBVo6Rx
YncCrtUPGsDRzJ52dKNl0uCMl0a+0Aot4v4ujuO0jwiJlxdhEreyHiwOPIbpBC1/S8DAUvOegbLo
FbBBwyo6UzmGG2DxrDszmsZfRMqOReeFB7iL1bbXytCv7JM3bUCcRdZUJTMJ4eno3SbtPYfC8q3F
l635oI4qAclaxgiPPMfjagH0JOmJIPDFlcDt5vlbB/ZIzdsuu07xH/CYXpE2sA9RzrNVdmNssshr
U03e02P3jbmMZCplRFV8SZ31qUvLZ3EYH2UbaGt9t8b9vQLIPNYr58Qu2Wd7vCjqRT5QXNFH1EjA
gwJ4pvFsId27dz1Ngat/G/rgZ4rhqvh0bSk4PFMi80g/txy5W39vsEoQvgaVgVRi5EV0+nvZJZn1
vks7aDPtfcDJ15yssBSJRhGU/PAaw2HB+W+jCVzeuzKP9Vklho3KliWpGaombjFFtBeetTXXbmaz
3yt/gSJnvVePJl7lPpYEex0f8bbK/mqrrLMI6IR6UocqcPY+sAieqsTj2GTQepSYr6ZNJ7Q6Wsed
x7i3oamuoS7UUEh62HW/pzyeGzOZ9kA4vrNpoe10iGunJO/aZM9/LuLP0Z17uhgLJ5K/BxsJOHGM
CgMx0kLZHcs6GlnW9o7PoA63eQ1Oav4ndUp/HiDgR8OzoAhYLxyNcMOP19wtRivYAVdrhqUCYahx
eHreRx1XDWcveWTD52zZH9pafjZL+ck0R4hcoO8LSVQQuirXYzaHqfx3ohOLzilOMYkFy7JHt2cM
W/LlqXXkEdfbp8D9J46nvBxfTO6nlGQnu9U9oTBuZCLkh/QO/kSk6qZxMyuJfjTnftPPVnXNSNUr
iJDuG/SbJhFD7DTScK8JXNIM5LWYko4XHMJKY7PSQCsqpHIZ1IqOeFAFrkACjeoiKb1Zac5rWlwY
ey8VwFeLdnI7vtZtRC31a7ZEYqzRLtEuocCsyylZuTYnqVvp2q3cnZsWL/YYl6TOdhBtHcn7el8z
sDlRJSCeG6+plsgWRaSdxLglHLqxJWWx7vTRcl2X+MgR/8BQlHMdmpYerIWnVfA68szaosQWy7/V
/ulLYBbOTK72azXSu8gXjf4cA12LHk43jlMrdsb+8/iskVxzEW1tx58Cv9uPGnIzpW+uemUPqTnd
5G97qcUmP5rzClrNToQGwe1QSwQSktTgMENPiMX4SxAXVpeBsIdg7qF6VtsboOoB9OrHgCKhfonr
5qTZwK/GJ0jIxwF6byHk5j+Ri58pcZEDKnzMYV07Rh3vm9V4LMfv3XuHPeF3gztvPHx1cMX+bA74
msWOt0aNpXyNK6TK2YZzyM13NG2Z7MM0+n19nmSLHN/M72AdoO28nAcgx8Ul54HTEhmMPhjtk6Hi
foXcXoKKxGZCz6bhpBBhZm6TZzc0o0JCrOIjF3cmzkRPhOYZrRk5BguxdBYTfRqaliw1tzQqx9Ul
n+/SZOvFUmh1kKl6tdfzfDxtzpKpx7FoEsSVWRFHZz4k7UGig6u8+BKNTPc/y68UrIoyee5b8J1H
afW3susuDgmv4MsVKEi0ZJtnvJKHZJhnzB9TQVh+2YVSyXaPvWopg2Z1t9M6lldrFdAB0q3Nl/tx
6kc5UWbCjlo26ky7v06fP6IzgDW1uyqWu3LK5PnaODmhtn+Wgx/UCepFQXKAwv2cspan3MAGZ2DF
GdgTezkDQbTK5u+NHO7yq0rwplsEMR9NsFfz2+eeltfS4iv4yRjOe59HCiipHK8oWTglt+G/NvvK
yAfKHGYWScTGeHiZcTIM0BKEPLVGmIdqujIzr3qulymUDiUocWXsijdIcjDVnln0F2tLrzN2Munj
KP9tF42jZGD4XGXyC8kaHWbQx19kZSq228yvCD0M7Xd5iY3fezRyxw0lNzZpq2MRWx1fh5K7cwSl
JqVlnE8kow3/SqTqw7UU36aKOPxUGNLNrlXm3jcN9mgccN+ga2s2iATlJrGqtdLHiw6p3FQPAe1E
+0Mzr0du0zzoK1r2rjJ7qyVH/f5VOU6g6XIgh53dgXONYZc99+xsImEpiOx3jRR58vLuFH1cDeWp
miEBvXXCY3FSMt/IAR4nlQC9WNIJaWv3cMH21OKTwcDAwm5Y4E9fW7C8AzaOOcIv83Q0e1TMD/5S
+n/lqjxas3Xl3H7bneW2MeNqywVXcim/D/ryxBzXKECkczxuclz/hv39ID943MjklV8+DIqMU6KY
gdqMfn+vwTWMEVGAzRL197ovwWaJ8zZ2YGPoMMuW/HCDUPktmGHLHMjQwk6mYIAtNQh7HnsrMO2a
uZ44OZUtfrrky603xqeKIm6vLmrHvwFp0SWPY6JmPxb6f3xsVbPeRE51rqeoLDMk9bab9ega5160
8s2SxmufO+cWs2m6wvQvgF+BVnO6oOdwla2Mql4KW+lWmX9L24xeh3JR1BEzuWhQaXqqODHrvIYF
qNkR3lYw52ogx5yYXmFpbk4BUwlaZst/ie+mx4sld/daEPi8hw3qKYBDiH/g2a/IuVtkVxI2czy2
KPfE/ULjVBlMWqLC32k2RMiAYNKhfo3kgd0I05vJpkOvipSiCUylJLsrmYWhQD5TO9OmlxQ+pO3x
ZpvD+eiSXGrCzNDcRmGme4PMu7czIUNroALY7JpnwmtsqkX3Y2TygyyV6edI8Bn45G1EgiD5C3vD
zpe4gJKq0+KngCmL2AhOP53S/qcOujb/mSebyW6JLC3elj+WQHPYaxczfUOb88ZXIUoeitMhU/vT
lCAiJIJlEyx5cVHSKSjHe0Y8rYOsQJUvKWyO1cv3EaiV66Yi5Hxz+06mt5JDk5FUttlxVCpymfhX
Ae7fhvnEU80sfqgqZdSYhaBzZOWqlSuRkIE8EwCcr5/Axx8Uby7tGd496Sbkw8CjqxTl/NgpEZSE
ncpTGabVz4xQ+BdTolEaF4klaIVva/kZpgUAC6OkaPxqz33JMDx5xOnAAzCqpUfUJ380gmGmi7Ax
KouChrfetVcgbL7mg6/Z5Bu1HNkrach68YBQJIZrk5G5Yc3K1fO+psm801KN+JzjxMnPam3FNWg9
N+3bAM6jVEz+dhbbixrVGQz+yE5QBNAgu4ZzCZylRUuM8XfOk3WXyHTmqrLnUB/JzdhR9jHsjCmS
CsLd6NOV3Cp9rFC8LYi+BqJvZFFFd+iuE5FZvtf6T8PCwzcs92Gdb13fXRkfF2tJ8vpIQHHHIJ+x
tCnbdZ/h6Oi+FPXwngGudAraxc4/WMK347S1G23luKiVhzkjhyyxxX4tnMW10IOjB2YlTxL0Teum
QB74FgYVwVofaavXlZq3VSTxYr2sp0DbKMyRy9PaWUHuObrFCk0TQVEGG5KUtO2CKWu5AxFdNB13
RQyyyhl5snOSL6mvzpEn4nQn+B6dj3ilP3fnVh7OIuczl363kuRXw0tsJXyVOGf7zehIYZS0m746
V1tkVwU9EsG2gFWB7edsGQ0XrfMgwfxdNM1j3sgX1yyka8cF+va0HEa8SjIX/YSyVBp7sLiGzb1O
JdZUUsE7ViATC+FYBTuMw6fBBVFIIliPg2x1ArPQKhr/VKyCJpvp9J0e60mF5alqNdBINWH1dowi
6cb/KXZ+rY/jgijafFNq1PIyITXgkOoKF36cCFlV1zGoDT4rRCW6uvllR2YdWb9mt3sDcP92hV+o
x1BVcqb5LJ5yKR5xlHW6a0ERLZcMWUU5/zqK/FpBjHM851zwFDd0yMgKaiycmTU4+wXDgkfFmRhV
9aRAoHPLOqBq0q3VwpfmcydJwY4vjz+dUAlNQqpeoRgChinQdUIsmuW5OW51dsR1a8T16Beb5Tba
h+zARK5MO2URrYsdZkug1tIzRzADEGgAstg/kKrMMs7N9FOVbtmQJ8zPcV3iw1T4PxSolJWnBSSY
2Tof4R7iZ4KOs7rBf/FeE86fCvDiNQCA0w3WywtEXg9xElZa+VWFe2ZRvNQZPDAWjwfBRXvGK5rS
YsuU507iXnMRyxZbVn1vjU9JbaMNYlFW9ZNy4R5yF87+yiEOob6ZbeMp2+wVAv+HLXk6MJJdf8z2
yv1NCrP6Z++go6gW2ZCb5nGP3nnMMVoB/tfp9rFXtxT4ThlxhSmItvhlmDekGe/v/sFBD7d5GPvl
kJerqezY47vXfN6rpz0DKBwBH1fJlVNOOuC4poQThJGlNmVETlvHOzofY0NwMhhBMyBKAlrPGS/6
PSl39X0ruouixRmjkER0Q65fwXX6pbmg+UxAWC32qUK+Gq+67t2hcjp/O21V96VzIrOMC8X40Kr1
mc2Uyb46HwW0sJqI5teY9kllTaeCp0I7aEE1nc9afC8Y/QuSnoH9W1hwi5tSZ6/PK/U/VvfRLsOF
fzU6EdfhmzrDwTqoxMx+IUk8WUEGnMAsSZywDdihFVnywsqvX8ruX4frABUTcQTIMFfXTLPQko5n
b8kfhbF8bl19514iKV6We5K6zypgo+PkF2ehKWvfYnmEZVfjHFPoqpGYxabuOjSbqEO4pjmPK0KJ
3Ln2MPmZNkRSOsVSF07LfO67BZVb5zUsaFWPPlfgn0GpbRjpTRUI4i2iiaWvCUDdQgjIbF9OQcdx
2KTqTcr48jaKWirD3VbCjhGsT3gLTOmHQlNMozinYjS/OpUmseoVzTB+mnIe9nN6IpGncC7lYZ1L
4SS1rMYmN11/YKexEUlQA7OYpJGabTguZLiiipDt+zja7xau3qxsua3E10C7jyK8Sf3QKZSRtZMO
kT1LTL3k5KztTWnmm1yvt/pFWV+Q2ITSaCSoPpO66ZJZgCjA+lWI/u35bHcfEsEs9qeEsa/C8cku
OsWZheSI8UfbdZcx4lLsxBT2uPvyS4XtfLXFJ0IXsjCoPaYFQiUyXwtsJ6WPE/OMogZ2QXa4RZDq
8FVwXJhpFwxaXM42Odds9+2YsBkzWeUvDLlsLjOpFMtKcCRYMlTGmzEoXrFBjBT1GYHfsvoAY2Di
pNMxB+p6daqyeyeNuEwYy5kCRPGnAZB9VworkjY9TPXF7SCbtyEP+ntmlz4QgD8KpjBBPjMaC7Lk
vWZgU23LQCahdyviKcjtuwAd0ZPpCNI/a8uXoOmRNCDVQQ+nGHXUPLIazy0qFFVcVnOBfyNB3sTn
hIDXcQYfFYpnUs8EQlX7GltTOUtk23yjGvYZK2lnQEmVkSjNs9jwzGUfVoYgJeV3Hga+kz9Glj8c
pYSrpcWvTxPoDrluLnoD5N7I55RmBYdlhKullR0/JRIgFTGh+JEGnZqZcwgoEbTAo7OkABV7QMoa
/Xj3AnN96Xiv3hLkmvshJ4suxf3yQ/qvs8zLWL3i+TVqhOhbKzF+B6ZEUmoeGcsvxaYIfiH3rkYI
OBzeaisnLqFVc4AbKap9KXM7zlSTRuYVay8mJwmqDhP1NoU7AcgFs5DQ4PRAe1aZcIPUgiDKoUQb
KExdhmIjx+X4esnfKEC4kS1/39v5UQ6fenp7UQ+VCk+JT09u2DKNf2NkwC4wH8K1k7otb8FhlkEF
+D3qPWyU4w3T3yF2+OEdGDHuOuZDUvS5AsjenZhoP63OOo38qQud/R5djkUTEUptjCH3g+OvZBOG
lRbAn6omUwbCIIfckyVDFxCBughL60lZiXvwG2yk8PAJXCWUIMtZKjIgaiKXDjtOHR6FgT8bSl6Y
OZv2oSJkihkb//+P/FXL6WMDNaER0Tn8xe64tbGHaUrz0k7yMKIObkZ5wvtWrWG9vh/oWLOqD1gu
JwMZicY1ZX2jRxy2Lhq33JdnbIRA/dsQT7VIphJf+Zu9k5SuHucFPUoznKrij2VjZNpBWSR3Mdpo
Vk+dJKP3g2mUKY4CHOucsIX4LONt2mP1GzUtz6+vJsesvMtL+9R75ak2ZC9UqZ+zOTcXNC1vAm1Q
oypftv2hLD+HY+OoKj46M39uB2xNPcOJhKAyiM72p2orD/m9bXWma5MqDnSi+IamoY+anDZk7X3W
TXq6t6jA/qummbeImXocEZXyQjsAqrVMDau+DZfl0VARmylrMJhFUH1r1AGLl+Ty3THoO5qSipcG
AcIb9utxpEKA9OtVBkdiilWo1xlJU7IY8rciYsg1cORiGdClMjCx+PZaXKfNWX6IwU7mGn+StJLo
LyMAS6+sL93/8XReO65r2ZL9IgL05lWiRCeXSr9fiDzb0Hu7+PU9WOjuh8StAi5qZ8oszhVzRET7
VqvOm4r3vSZmUvEYa43eD1xzy8M2bZF/6W7H8WRtDJunODb9BVVJ+bJszGEVTh5+knrxnN+VCkk+
PROHRG+u/DzR6yU9bcheWUGW/mKhQS2uIXKYsv6Q/9EW60WtnMe0Zq4p06XyLct3zDaKdF/5LqaG
4UvJ4M9v9R+2fa6s2pFGM46W8BRxbAQuGZfKs3C+ayCbmOB4IR8qJ0NkbN2YleSiZjfHYKktf5Um
UQOHwsJ5gyJvkLgge7GBEc0M9NoBMMXrXj5yi8rPvxQB8nFov6p999+QCTH9ih2qbw56tDFhL8CG
jtwECxVBsX7Pm+WR5NlLWXcnia9tPWPr6nKP+RnxjMFxYTi6YUyB7mfFxm3EfJiMU3FMwY7wV4kM
Cm9IEm+RdTpbaDrVzrUJPb+3NdT1eVcmK03H7iNOkgHeioCgGbqbt3ClNFzSPmVT5r2CfzQZuSUw
Aqr+wUijM73h/f9X8M1upVdsCV1fvpLCkKgXTt+tml1VdTdNf130i9H+U7fz3NE0Ke50Tt1nPjs/
SYmeB4NScb/jV8rQSyG8mY6lhk4VLmmoN5t04/4eW2/2XL6yq89sLAHsS4ifGKBIZ+Vl3BK3Hv4z
JxD0q10YdFOV17UbUN+264DHYGCYShDz1g7yddNdw7QP4wey0LmUffikQIM8qDS2BmxcMXWX8bWu
4itTwhwrAGuB1LWPcRovZh9s83TUKb3oZmotK923UAF1jUgB+ZZt061Sc8CBA/9tkSbP5sYv3Noi
OVu6lzEXFbO7qrKA1VEjNKXQFkYAcHSYW5Wd/EG5FvvDUD3p/Cxxf6plzD6Ot42AKAZ+Ak0+cxiJ
nbTb/FqY6Cz6lQgkHf8Ub7S10m/Dv0sZiLdf1sk9X2zfskhMaA6TxPzXpGB35GZ0vccO4rwT/1mD
UQ+NVO9Tv2pLN+cdV5XxKvUzciZIsqXNN8W2me2tq6TSAlM9RYLmtWqv2lq8xVn/hjNEoR8sg71f
9pYSL8VYihija2PQ1pZfa52PUuqZSuZJLeECxTlX7079qasbZ80alKcRsMipaZZI5RDUDZ5xO6ru
jIphngd+NVUjCDIhFAccQfA8M3meKaxzZBCAuXosdBzN7LeTlfIwTT9228f4izoiPEQq19eFb1xc
RaxXc81LscMp2ZUHhkyFiKUj7W6Y9VlqUXn36J/TRqgj74DMRV3ZOFWS+4p7QWHbvbsXmpqrFnhD
CZO4pOm5lRp2HvSfjNiYrRNaiVeyMqxeO32Es1XCZf2IafHIoVbr+DLci/h3TXAR1SdeLLmm5PYa
8+gcqXl+XYhTa1k2ZBQygR1HKTlJ5ba4mnmcZbyXBPlQKJfg6a3Esyne24Y9LPqIVI8vw5p5KlsI
/FxxdYdhv03CuOTOHBUZGkR1zqzCTasoQ08be+HFiLjtV9vsKBbKZyUio20vE3sqJF8us9tfKAAV
lxiwUhvmOCIaJoSF/tdiKF8XM3/uoEKxqkGfUCz/PbOwi3XnTBMZfOezUpRrTUIhO4OVOP6tZ8PT
tG7FITltxkVA0cH+QDJo1Qer9S53W97ykvATyt0SK+cij6XfWYCrhtJ6VJp0H9r0DnsdAVHG21nX
OtZbILr7AgBl05ZdrbKjfpivEpqPU4UljIgMm2Bw+8pN3Iw0/xwsKOIJirht81CnBS3hJa8xa3X0
LdZogcu6Rh260vC7ICWliYZO+xJJ8YVyiwPUuuhgTUPyX42YK2f63UDM1cvZMz6M5C0egyoldEQv
T011EbF+zrPlvLa5t5joXIxDbeYnfyB9djfQfsc1rDzEPkgt0RyYnAJAIkW8Xlt5vNBmc9JBwatN
CiqLFS/+hoZrGs+uTsVrApvQIc7lZUEfzcuIXs2k4PU2q2KH1SDBp32JF4OHEBdi8dLrGkYnh4kf
+xPQJkveFRIzsvI/tR0lXB6UVAmKFjUj2L8YYlZPnGVp03tVS8ukBLesU3zikP7LyZ5Vqe9sptfk
T22wz4KFV/eWgDWxmnDCjde0jZapCW34W3rvKqsLhLmzUaibyKgzthC9GHk/zJLnJHpdAxc2bH8B
CqC9sU2JuPCyP4ojIocPbWVrYc1iRuXiK3V/e4cKAtKMunzwE0f1AAHyOCgh5RU9cfNB901t8nEN
t5O7mexxbeyYPfeeP7rVXwyDenNLDhNZZQiGYz44BboJYXU5a5STJQ/MhgSoWRZqCQ5hN1O5hFfC
HwUdnqCNwmRqxSvYg0ZvmsUqLYvSMGUwcBZSh7L0Ok8k+XzGWsaOAADC4s2gdjlmibD8kzkvO+im
ZfnXjWBGSbQfPLWC1oRGyRJBS3BbpS+do8OydgjEFxlpZMs3EKkpTIYy7HCPMRYrj83mbW97L0Fn
LpdwplbNglZMtNVj5uKKSQwQtT7Sf60MS8rdq3DiU5ouZ4ZjzeyjzqLO0xRXxgwHMbPrMZm22C5a
agMxXpR8dOP0p0amqJVr9aY35evYiufKDRbP58Z4laGjj93+se2ummRHGDpgcEzupeoGi057VgLP
qu80NVXJOfdc8kE4IPXP/rorKMDemtIg2Sq8pEXYpAdFt++wCo31yzSh2rMMGE49tGb8jgU456Wu
BG5CrYpUtYp4wMeJGSbrH6aofjTOMfssiKgDLi+GqYllVjHf5uSu7+IzlMQ4ysG6wsb/0o1AIZ4R
tX7SOCQuw0SEpOp2fHjH+VfCzdQBZBfWtSi/Fx4sDtRU3wmsCPaxUH73GweJjKYTwh/4zpqcG7yG
NZvZnbTKN+PYZuyeLbI1TD8t/yid/mDifcaz8qpo5ts0bu8NDExvSKdhpwreDZx82jITIUrLvJWT
EtNc0iiRSRvgXMW4CrGAqqXaEIPRokgXbdpuRTK48ttOxQgyG3AjUJnLowrSrMT4a0LADFAN46+V
ZWQs/8bNGEGpszBeSyhWGu4F33HClhTnwjRdDC99Lb+klJplI1AExQaV/sjq6WVvuWoUV0bbybrx
WqZ4TfniGeDJPPkYwHW/VmXPUGRPcj4KNO8trj3DeGQGz4XFwhFeRtAgCuikCZ+4/qlAS6Vcfukb
iz2ZuHa9+pIZ9Mas8yFnKQAdcTLP1HJib4X92tmofbra8iXMIUIVwoxKca9ivHaTGqC1zeA3FoPt
FCisRBxG24znuLQdtbV3Nx70uUZqEHfUuKN0cll9Di2UUFhd8onUjyJ2PlR+dztd6Gt00za+UtKI
MBXj0IUO70M4iVThooTqp/V/Ms6ikgpL3fgQ00CNNkGuz0pFWs5eFsNwBZTbRpubasT+ZOjBDr71
HS8CV4hHlZ/hnI+T/HvOXluGLY1hK8fnvjs1kQVU3kULnL3wFoAGudZcfHmcIdBNn+Y0fGW29NUh
rqWT/tXrn4tjPFivPOMmrOf4Xau5g+BlltDB0boXiY919sZz673Bhtnfs4GE3jZ7NUaaVrh11DYm
1S39bGrjsxD11/JpL7GvYi+Q8oe8riyMIklh9p3DwnTO9DV6zblnfWvnpL1o2nnYjEOYH+Q3LDd7
BAa3HqopawUNyXTRaUGd8IUQQonRy6RcDFrbxmOs4Ajjpnwo+aZMIqqrz2lCZKRcWmndAqFeTJT0
MUaI/sVelkAqh0BO2ISu2CAncsRjZgUinuqV5A9r9JQTTa7+piIP6GSy1uzNk43i5jT2MxrvYRtN
G09KgoN2jM/bAKtEc9VOFdnKmVWwM67s9A0ar//aa+WOaqBwVvYmkeGsSkbcCM3+Tbl2YBs6fOs2
Li+grAirHi66qeV0VutgPiiqz848psI2JUtZf/x9WFylB9mgt/1RmqYr7nF2koOcJDLjhTsJn+c+
JTfSLrDRKXOYkvbFEIMVP1s+ux7iGdxqOCuD7WpDAcw0fqTd9JnerIzUxdlxC4uW9Da/GABl05S9
T+ryZin6a26YTypzD7UlfBD/ZgtXuI+NbWsz04Aqex28QFLVL5wSD0DvuJgiQylvO+ENtZ7SSKjS
3c3Z09S/RlSHozMpp+K7JSthmb+G4sdplXM9bKE2DcECINyTZr7sXkmuKrNBUoEctgNhP7Plmtjq
FZHTorxeU43lIVTqlgTSTt5NnsY2N1Z6LAqIJoRgkBtVi4VOvmPJQ0oZ/Uw2vOVbXeCAZ+nU56iq
RGIZKWlW0uwpQuKdHf1UcXxssNIyeiNxgAjR3cTw4XAAsbsqhztq0iNdWaoo3wU34iXD1NQe5lm7
bAMCRt2cZ17EBU+g3d3kpr5NhWDLjsJrFXdzcG65wvyQIO+y5pI4u0hZ09IW0LK+QZG5XH2O1rpd
a9ZcJsngbIQYiiriiQpWBODRPt4XW+O5B/5WqtdsSK4QapfuscQmbZfOobJpay5PFsfVvuUemWu6
psSxMJ1oU1/kl5r9PDc6V5XK97pbP+ysw4rGl15PWEM7PmGdNbVeucZju3hUeOtG5l+CeuKVD202
n8A8TzgCJchu3F9QjYe6DgXSaMYl2zHeWE8Vz9wvRBw5qh128plccvw5LWno5g75LVzq44uaxgRa
oCE2WGKIAu3sayIhjZC5oxC8VrdBkYvXfiQulR47UXzUOdTXStyOPdxm6TbZ+bOBijNr7BMsXtXI
YG7Mhc2U05w16VWe7MAZ20BvZT8ZuAci+sDxs8eXx8BeJD/feZd0wIF/WHXF53hL5YMDpswsvtgM
k/lzUks8gDlKIw3Rvs7zRI/5pFITR+ojDq6UplSJZsz+xBSLPFCdeu1Lxn3/P9vpa0dPVbwTCYwx
3RIUBuEaKSb2aLXMS5zU1/mkQOcbdnY30/RuwfRvi3XTTIJWgT2WkgXlkd1JVGODpJkI3VIxR+wl
qTflvK4dNUHyseKf3nn2HknS+klX9ntIAi2xd711nl8WAG6Hgiky+syl/zDkuzNNd+1YwminMNoA
0H7DoBCTAlor7XluCcVq/xvplxTImIQIbZgwYurazOJW4iEavQr/YQm8X+Bnz0fNM2qA3ar2523w
Ywx6mwEHdFWb1tO1n2LUL1LJIQuE39e0vWEJs1uFjG/Of57zdlV4/OVes5vKYk5fvr+sj1n0GxpO
MO0/Q0V8Rqba3nu8Uiq2CGvSX6wlMJcFGgcXwnbvN823o8wMenw83XOHxQUrCOLi+VV3oxc6AbEu
XaS0TwxjU5v764ihByw1RTKTwJQnYis6WQ+I36Ajuggzl0UhTh22EMl8bef+msc1IRRg7C1HUwKh
JHn50sJ/cwSALDvI7Gi10vztUHOrzcUjtcgVK9GwU/NRJPHDThnL5adCDbrafxa0PWrQfNPN4R+a
C5kZz35Ad50Hu2fTjYMFqlP3B4hHTObElZCdcA/hA05qQx5B2j8XJHQ4VXJ7pkoGsFHZxy/7EHlK
OQDU6t3pH9O+i92bd6pS8gmbpNKTG14AxxtkSheo/LRDhYsBJ8ODCZ7v8ZkGceV4WwEfOk31TG6c
Atw8+7bwG5RScZ5YIEsdaThNdUQ3G7Bb8TF1synYn+bzCxtLguQ/U+MFCpm++fOSEaOvv42y+lRO
bbsRjmoQR0Vhr5XANxe+ZNhYA0DNBzkwd3b+ZQLNTtPPIyK7rRD2KmE0L5TrmsdXoy9vZlXfFtcZ
7dAg1w9zZQ5OuaZsnC/gYv/y5/qxsNnpc5xf3FhVh0jbIZiBQyAH/R6uaNUIXGQIkTeizIjd5r7E
5sHKtYudGjep1x/rSIUFGwoexAkhYlvz/21BPvWOssb3hgwgHEJSNwWmg/G6OOgKtbOHvKU8NZeD
xB3KItCl/tKIlT0tGVYFhm/rKjBij1h01Ul9KV8E0omsCc6hxNvtr6amewneNp1BGm5VaOslL9Mr
NNd11o0rkSSr/LW2zNEU5gKFImuMPwUPkCaXMUwGc4/5kAihfep0iL5SaMCV8+AUW7/3u19NlAer
0ikL0+WpAQJYw0f1DWavpx6zs80dfjTKWyytl9Gcb2sveYajHEYeHCYc1q3l3deJYGkh8qeXTTee
sfhDBphFcAkGWfpR0y4wNRGoG5e31OG4TUOuX26aYAeF+NfZRrVhLNMgYMhHiXxKdP9648qkF151
sSSWQ7N6NJQXKP/a0jgoPuOMbUtObUxfe7IjDtrU3amwS/Usknt6INI4FAa4b0PshhFheRgs+2IU
HWtuOcK/m2obkSvjpUEKrtTLrBHDhs7HWYDiA88g9f+EdVdx5u22oNljU4c06VcYNWpUUGzZhxXc
luHjZJ+lej+KB2x2gIB6Gprib82jggJoqfxgfMllGUigPBYt6ZvoYy3WfXM3kBEgPkWOKcM4kqYB
Ct8VxAJyO+TIMAH11hzDcYYtlO1n20yo3G8aWO6WJBeNQOCpgAMndMzKonE0QpN1hVT3pBxAxCF3
VPzVjnQ0EiKSM9RwYlkulRrjW2aNALfJILJFpvNfNRlI5ez8eAYYe8X1Ud03fX8MmwlrYkhSODQ6
/dwlsDZgfMY0++VJlzJXFx8V62XusabKYz/jBZfzqNGVs2F8dkvir7Q6WIjVWemNil+YpyKNnN26
YF+UQY12D2fMk5NfFD553wVs9pfCbuD/rRNyQGd+b4J9TotRn1ZAuZQog3r+ndsksMea1wRzGZaG
cXc2VgRd+SpJWCbglnotfSwTz2uIIF1bgokOp2iw04OjBKth8hnmr+v1/xFai/ynbnhHkUUTNepi
kw2OFKlbSnL3ef03G1og6WagmVqQTFwDbOEKXnhz7EOjco3puS3ocWL1Wn30ZvJgZsxgjCU2WwlF
N68Jk5ma/0i4LFsKNIyMnFkSagvz3tqkJjjmLSscNqATPehfVdVhU3TCISdmjWeMA5HJeo7mnXg+
2c3doDOzd9dhu066fm3QU5hdS/BmIlhycO2unq7bXCJeapfY+DsXuF80OcylNsQ9eBAkRUikr3Cz
ZGhEUO8db6RsuVnCHlsbK9smkwkNGo7jTy9sV9JGT/TgsCLS43eeN9x2CZ/d/e9o6ITVLHiKkuQ/
Basz4P+A+3WFLebWfCoU+5nFySuvxrPr5SfHZqJMDIPpqeXDOSJBH4XbTpf+Jye0elF8lTuZ6CU+
N8LX29YfCBfqCeBXX2ZDeCyxPJk/PyNcYQSIxbrbwl1kVWTqcthxgpkKMSON5eMFOCKDFAcT3FF+
m03bS2XT70kjd0C/SnSbTZqiPPsnTzCELYUcJCPIvmGl/tBTfaLRBEHEmcgcl208Pk87pfz3tMjP
vaZboiLGisVxK0ijScmpeF22jx3x0wCjVHRT9TJJCxROc8vDnv/nDcJlQryjV/65rS2TdE9oT7Ym
V4s4ifXXwhaD2EIyilqgCWQeVjS7uW707E9IDhI+hLdiskt3xAYzakctUPGxrdB0irjmv1rihQkM
Es1dW83naMbPeVRxVqWuKKxzozziPocWbC8Wq4PPjJgVrpiDZoaiLtBER2jMPYaRNvERcCFTozZH
ieG97Y2PlHHb+Mfs2cuml/LITJFFW6XzpY5UUfyheklB50bdx0yEFc0rarjk2KD7l3XcyRjyt0zr
Hm/5ieQhV8r2QJSE5wK1lfCU9RTzyd2wit4nIrMHEmcyGxPW0p/KiZdC4xI3PB3H9lruZDwcchLJ
EjU59ARTSjNtaET02fV3LPQzJetn1eZOvuWe5aHh2Qbez4pYSLU7WaQyxgqu7vjG8QDGHw1yfUrB
xFaEY/5jb1HVzvfHkOZrP+ADRFZvJOWybGclHsJFbe6Zbtza/k+MWZ8o8fHLgjxpVhtGnmvtQ/Ky
FqdxJ19WC/xbyiJW9u2cnawyfSvG/G3TOpKICmLuBKG7oA4rSoRZPuu6fCkA8Fe+BLg7lB+hgmVx
3u0Gn5zzLpfJ+VRWt2ATbk/RZOrBNHNBTOZDPcpuCqNWNeJYzr/65lRL/TnNWw498+wYs4dxzSEX
qATZbYfmNlk1uW7iNH8kXO2P/c+Q54xo60O4E9YxnefkFJuvU9o8+619GMfuMfHUI7ThJDaM29tP
x5XHQOAcazp+ObcnfCV1OCLM6OwFSoSnngdcC/CRy7Zn8SFtWSTMmfCLe/8+xNq7kmbEClAuv37k
OplbLZ4XBj9EvbqJUK9CpxBsXcrQdgjASbFgEdDsSimcJz/9QiZPQ8BDh/TPDQJMh0iNajjKPWuM
Qr5Z83DlthrrV2Utd5zPSQFOssjixyzTaGI6QAk22ltnaKRHHDnxQysjN8BB54H1yTDx5ori28SU
9bW7sZFSB5CA/vgDpXqJrTpyGAuW3R1pc911s54yA1xbCzTphp5rFMIvuU4UBP04/YSJbHdCVPVX
V7BcZuEft9XNyh/pokdtzCaqfa8sGxo2j5J64wOyEPjPk5f6D+lDLc2wmW98mO9JM10WCWa08rA9
FYSwpLz9TnHr1OqxdheT6ZSbDlk4I6QQBu+zSXeBsX8V2CfafUu69lUgAmp4oPYTpKVYiHGdPCaH
q0lpsrwtiCMySt8aC1/OIJfjY9lI4LbERWW4xarxOn32xEaMbqsfGotQO3nxDUoWZqatkSv3tE0h
YVJM9FVgE01rg0AzckwkLhE9uFmJp+X/VAYKQ2PeXvATwqIe2gX2N8MnQ7Idh03JQiL5zhvKkbjo
TjlpPASDS4UIFM53weW7IAtsXk/bL3jbgIDJyAYvYtHotjvcr6/kC7JhovsSO5Q1Ic8hmo1+xfWi
yLfDEvT6csuq/Mq13RHfTgUtBeF+rMzCm2s8fHeV44TrNL+4gQlf9aba8NbtV4IsYzB5FDkUnupK
ZCw3PcEqxRasW0vomhTmH2pj+9koMEXSR2mugaWYATfTOLCAZKb8dzWVXqqleOvts62rZ8VcoKbb
c77+7gdgophr+kl2+AUEdjKbIIRpO1lICnz+TlqXUQMSS/FpFsfGwXY7MqtKbKxpO+ZbR7mMTJOQ
rn7MEKvFp7q+jjW3L0Fn+kROW1s/pKZ9JHP+qBztvjEhCOlHgBJmjJCWlFMVxfZBZkTWNcyHcSSZ
BGGmKejy4vek9Wx8/RXYV/bkAan23XyuVwDAXRgCAqnYeM9agfxhu92ZUx6AkLYUCLkEgwXBU+Rx
htDaJzZpGcF5iK5m+Z4wkGaLw5cgHPMhUON7Q9hE+9PloMsEcUr8DENQ2ZbXcrvjA47rEbb9miCz
8LnqjnohEask3h2sEVWVvuYdBc2LYMYw5yls9Py8EOwORxFzBSKuT3+Tmn8g/J7RUkcFb6BnfDbJ
qhgXel4TsLlEuFhqW6s/t1p2Li3jlJXLKTeA1/jbRnylZaAoBPBB9q5q687w3jaRdhqRdkLFjzji
zusfCRGmI/+GwnSuAJJJVARgQtN5xnvGeFkVO9op0un/UqTc3nAAsq8GURMgwA0xINAvjWq4rdF4
xDqcU7GcbbhLJniCM8Yyu/UkTWXsLIvqkmsFkF0ozMVf01d1ovBNH4Cl8xtW921ebsyuEyR5hi9s
3ggxl8sb0T7RyBvRKtpJvshq/rBn5Ea/Rnze2btNNa+LfMOQtR99UYd7jlDRgLXtMvfh8AYFbDIl
IRCMBuJKWnq4Ts7sD89mUZ3xQ50mZrJlF8xc4wNnyGVClt/q1+ZhtNOzXscHAYEYDw/irWNEXY3q
omBsaf5I5E+YZ4X4E6OezjpWPYukt3xoTk6pnUZ2ArFehCzdTL9T91xKrsY4exceWrjZSs1L4i7o
l9G3wdknBRFn8ZE5872NzjyvHxUPbXMTlwZRH4Kz5gacw76S1XUCmErQKqyUYm+8KjWEIwxAMVCd
RJJc3//IXL4Lm/74r0yvPhi/jz2DlKGLSCFDViIcZrtbThltcRkJnjqqY4Zt/1EupEMX1iU+zOt7
kXoY5q8/gve8gjltRvU8l/yleYU+fazGYNyMF25BhAQFQHkdgj8xYyur62M+OEeLV2YDjTXBMiHc
TqlOzpVinxYqs7Y90Y5AEyLrgOMdxTnNSnXuxcgeZffANguXV/JlJGIxGH2ngRz25DLVLAra2TcS
4df8SNIhlv9b+bea6p0Al0wybtuAUUsHddLNcz+vdyuj92iDa4bOI+TSBDodWDoxMbS7GQTHFXFf
mhsXEN2KX65AhiTPmdtl03DT/ZXx5qZQEv9Lp+nf21BqBc9qFjwEETQiWs2bqCW/vPVCuyRDEVni
MI/jJc/ZKaXk/FRIvk0baZMRWmxrFPOcE5G08sIamnYh0k0k/2kfw+h/a2VLG84QYKqitEkjqZNS
nmkJ0idrniMXm0MLBLWtna8vRPAgs3exxZ2G95Uxr8CgVFN3xQCxhqXkBOOtJiJu0/OgmohlK7Vj
Yf1kJOXAsAkCW5XqNpTaPeu6F/6X8UyqxX2Kp/fx755sLr+ZXfeekCBTSSDid8LRZLu75APyob0d
jOJD9nt4gGb9u5A529ApNOaPTLPuEK/3hpAWHSBv6MWtEvbVgMRz5pH+w/KCNwyopYAjxM2IO44I
7TI78BDexbU9NI1tWNP5eTIS+asemzeVhL5siiM9n6IutUJmAIdQWVWoUG1MYVEmcsjZzNdsCgRp
xxRclzrPiTXGHET0tAxTia4BvA2GdI1JYomVKJ4a8rmV+3acszYSahfVYo60ouXK9hdX1UJChRoL
yP3k1gWT1N02zWRVeuiG7WUbx0dufDcYLSpTi4x/jgUXRqmRXT5FYxE3Je7jEl+3MpC3SPQUcnLM
dwbBfTLgWBmuBALMawUUoJ843xyFfR4WHsikOCDJO+xlEcazGQ3M+FmKD4sYIWzQxfLZKL2v6WdL
kfn2AfjU3xOlT2mP+GcuxwXgdLVmfxwUf55IzwdtUBJ3TeRbE6QI9xUbHgvxXm7RK2GQtuG3hpFp
La1LVZaXd1knXp0uLgJoyhL3BQrUcMgp1gOEZoHCIwWi1r6Xgj+OMJktOY/sDy1g+iWlSlP806WS
e/Tmj3GG3rgGfJ0XZk0bZF5VlKAlGqEjtgMsoFmLsE2ISZ2LMK4OyWuSiT0I6zTwOVO45WU0G7oj
X7B5MW8JVwblgGyzVCSEgA6nHgcmiTXou/q4MzKHZUzvu40XYQNQqj8kVK6t6IdknlWuRCnIFuYq
QbT9FFbYQkx/NtDVLeHKdjCkp+/6Z2ibi92h863pI0ZsaFbGmE6mDrPFm6RMF5NhXoXt4yZBsJTT
pPsJdZaYLzci9XJE0t4OSzWL8LXsJzXJO7OOuIqrWC2IFJeCkjREvbul0nbj7a+UK4Eg13Yzr1aq
XaFZrz0KSb2S+y5id5iay/BmKo+xCGK8V3kiPRlN9G+9eJclLsl64876t9ZUHkw1DNjiV8SOsrRF
OUk9VsQEpZMpciF1O+IXVKSbRHBA/ctBdtsYb+tkdnHx9MTkOs0px3rSQ0gmpK71TEs6ZUH9isRG
3MWE1eGIhfum2sl9oY50GonIbB9qsj0kSef/EnnSPoZZjhwvyawoZmbY2HUJfk+oV14qvFMp6+DT
vh5ORs2V2/ykytgxZoOZjvgOi2LJhdmD4GJMsjS+1Qr7CqX2cz7STq/4BD3kXKG7igNXToKafbEF
gYeCRyCFnyvXKRenflb8ldbbuOAg1ZsvuZI+C0zk3CaNjWNLulcoK8K6pfp3DKG7QxXky58LHmvm
eKqSSD/vF85mgTF/YJZzAVBagyTxA7/Dqb6VJA53YxFJK81OM60W/k+zAUHzEal6NTC2u2HLiMqk
KrUtuTjsftmFDvs2n1vDKKFtDy/McIRP6fvVATYbOkHeJLd9mmZzb+z8RqvuRc56MoXCgXS6xHSi
OIU/GrbbyArHOCds5NXexPist19yBiLT10FnUHDYIginvkIsX770x8QhaOQ5dn86DjJ54NBgejDP
gsupAyqt4bEpqB8GrVzH3+qED4SKgTg+5cVyFpp0tpmQ21Mq4S2RGn89FhdJQxr7p3jFkHLmGZdP
mJqoIkis4Igeib9pibDo4ov+m93jxUIO1Eg0VvmYi0a5fptfRSsFSFdldbQPRBw676bCcJrwZBgp
+xRLkOfLKyso15jFxyRn78rHyhA/E1XYcF6agHWgjGkklumaWTL8UHVlNXbrXzSdyL016ET16F6J
dBjKqEnSS92ZFztG9gplURM12pzMGYgZEs+kKXhpq+uaNFdkdPi06jqpsLMeTpzlkOAkT4Nujn1t
0vyqpSUe3z1hJa6QMn9JLQ+pwrPcokyDeIBUv6SeKfjJgKkGqmCnF2ORsfPTlhWLE9l/p2zpz8ar
XqaPzmheILhCjveh0c6t3Pv2L9VuItLniiJKWzZghCVxsucm4mNthprSR5asR7ldXtTttxzbZ4vs
MxtCHbGwWpi9sLUA4TZX4RT4MWnR6AG9B/I+u7eRCD2xZ/nwsOla9VbUR+5rUdwpMLs2XHrL/hgD
/I6HxQ5deoSc1KETIzwaC/Zz0y+qOhgNN5+c4/wUwZ6V0lDxo676uc24xTe1p6XI/CQ06y2D7xo2
3Ow245wbtf9/eDqz3raxdIv+IgKcyfMqSiI1y5Kn+IVwEofzdDjz19/FauACHXRXdapiy+QZ9rf3
2l2uH9NCPw64/BTOMHzhPU6wOD9HjI51pj0MRIA9Td+oWCbENFKRvC7HnYIChj5FJPoOpMUqbow5
GM1fZjQvfmsp0E/yzbXlxueuowlVCxw8nAt6NklY32BYUHOZD8kiPXembr1aK/UjPGACuQxNesO/
K7A/S6zPnXcED7HvzBz3D0sQfFwvKqBkgWBhppUYV7acW1/Yd6LzL9EAilUuNI1pj9wiVm+Ox+S5
KPFNTaKb6mIZHLvrkgnYzPizLfXchNbJ2fabUoXACF4C0IHOCmFMQTMJXxQ8dtBmI7oiqF+zo2BZ
r+9mf4jSD22xOSYzmI9952ltjCZ9uC3U4N7xZDe+GubwNv4zZMIQhUQzv+yFluGMMtq2pGtilwzd
sWfYJm1m7aN+a1LnkpLNpNqsTPE99AgGCzHjYTW17qI10QWWiBW5KjkRmXfr9ik17QoJOaub21bl
59h6zu0kKZ+jOQQOU6K/ilx/9hR7rq0sci8g+6XKj85xghbAQQE2PRCGlFmQvpGr3TY9fJY3J26P
LO8xQ8nENDbO5AvFYaA/YGpl3Kj+VqmfTVe9WBwzHVidg5VjQNChtavlr0MFmzrQu36fuS/K0AYN
k/scA0b9JkrQUQ6K/0hYEHrL8nAFyo3h9/xzjvmxRJSUWDQZYUtcUgNb0VVACNMMvDeKcbfAeI1e
j0esS5mVrYxfunMpz7k6Ga9JceYwunMFNYUImiwKGMolBhaztXc13TLhilcrXkzGu5POj6U/oYSR
2XM4+yWg2xB6eBMdmAoqb+VsjgdAXyWNNQazO5sL48IngmW+sshOg/YpY+umFNGL+YEXJMQmBt0n
1Eh4Wdhi2eqNcUW+0KUV20fNGJkwxKupcItVbZMxuTUgJqVYIGzAkFO8ecMTahBokf/Nzj6EYnwo
Fj2OeXxTjF/RMvkqStHMWalTDu28cItQAgUnhpu4vk50popXLQL/w1uevKzWFOm0QUrJKFv1d44j
3vgRtAAaxb7Ae9bO/1q4G1KDu6UZAfYQ2k8Eo9jI9HPmgvNZMvqdUPANFHwGlDBU1GbbUSRbTi5U
ULmv+Li9maB1D2Y+Tep9Pd6WLsIBniD0TnzkJlZVN13hUvxmGhtJ+jdIi7FGFnUdk2wUQ+VOy8wF
TXHCGNGjZ2biJQ6H8xxp55h2j1WE1EpA1ydnrDaSTesAsl+f/7Kt9Yq7B257NHQIog4n7eQgpuqw
dPJQU1hAOqtjlj3iqhsx7bgOqPXii8dvn/I6WP3Z0UlB2OkFt6WZymvJCoR9zTf1O/6sdbJf8C02
LFQwr/ZRIzY5oWJIFdVfFdUbhQWa8EUk3RV3+UXl/+d2ZljAUH4SVj6FI2nHqK0GckODwXoa1JB7
uA/6BVZph0lIhK2MlDw98Y4RQKfIlfiipMbFjqEyGzdhvEhL7hXfDXUammWQa19Fc4uRXwxiNRlm
/Sj+reMO7cR4dgvnpLcxrUyoHLhGyi3TXC8yspOeS9z9zqV3EcdeWD7+80an08UCXo6EftKdozLO
24aJaXPuyoJUaHbTLPdm5/r9OcRB3gLPBmkPAuuW3FJgeW4BmaaVN6IPt3DmYqacbAwoUAX8SO7Q
Ryo6NmCdPG0YaVjY8afK5J8GWyQywxcK5PuBfCnZM1K9BRnT3i4e6m89VB713DxHrX1WxndoNudC
OZE4SFkTciC9LQbPRjtmc3fMWHkmVV5nw7g4Pfkp5idoVCWe/OZhM1i39M8ymzdmCTcp+jBgwLI5
qn8bTOB/RTXscKoQlnW3+Iq3TvxKynmjddmWm/hW519W8AjVLwauPxf+qTZTZmlP2vaPo9XnlEMa
wUzLJYIV0d2ArrCLO3fbRt975OvmRbQRVkPAENt8+O4Ncg3fqhge8XLLkhKTIJ0a1t6mtZef3Y5O
co6dXjPTiquR4ETpMbBZxmwZjlN4v2gccX9LnOrEvwStJ93x10JQRN8kkmvfl/bP/lzFO710V5wZ
ZQZ7sRZKKcwTooHz0ngw5+4AqxBLcHFwei6vpLsV9An7URKcS7AnQwpoKxiTXseBgMYmasKuTLs8
A2NotDA/lsTNuKR3lnYrDiApnHj0TOOnkssBIJq/GcBrOX4yfSgTccEaixZGtpFUpdoTtR7QOM2Z
seDMNLbr8SAxjVkj6spRINICxiFjkBzRyw9ziKO1Y3TYcRyuPFkNh7o5CZRB1QzJknCB7N6mL4Xo
hzxDw0vni8jI/2Imh1tToR3qGIQGfieVVuKrwA2t1QDArYbTU0hqAt9vpZz4OJOkuVrjL0CCAFKf
zLTJl4khe5367LUFJj5ujM75SN8SVK+DPr6b7tfaA0Z/LoopvoyhxyRDDkPin83SI0o2gCuPRHpn
8pWcCv2Rq0zMk5V2cNCce6ewrJxnEDpq+j1E5RHXOR6NgOqSkeNxsEBTNkmY9CRMMtv01OhNdxhq
ELpUHELv5NWgtBH6SgoGLcXiO3GGywIXRYenj8IjBVpluNWoUAtViodM8tzx3gS/q6f6XoliP4Hu
VT+quXuGavlqrsn9l6bE9W9vGqa6MxMM3UY3n/A98Asuc1DZtY+A97Bx/TDBvSjKGvn3ZtLgHUSm
2Wa4ofuS1B/tbf5i6hjZNb/oisDkF18LJsI6WH8W0AgsUW+Mtj2BcKG94OoK87LKqiGyaj1bp2bM
j+OrhbRscv3qdUIdhOMwP2O+HXDT42akzlChZdZVTj0GF4NYGZzspj3Bxi2dz2GirzwL6GDoYQOR
/c2ppZGhtQeaDQP/zlA2wbnrqTCoNaSCVmGaLiAdsCGkWNRaLGoCCcMCbWQwx9DJPhclDfPu0zYe
lKzNZDZ0Ai4Un+C0qso/5C/Yme4mpQ6xZKfPjJNQfg1EX+vxitOFvIR1Kwr3HnJEpfN6yZgCd9QF
Lkw5/tVSvUwLNxXxWutAzeCYstuMzkcRTh+LjD+GLn/Xqm2p06qq5Xyc/Z5K0DG08DZfFmbkERek
+DaX86XuwNgb1Un5Kc090zlgH8V+JgerKJGPT4OeD441y75X6M1qOfF/23WL3QY/fbsTFetKbnGz
RcLMBDuy8Cd+kbJK6EJC+kw6urvci3Ad5vDOZj0YE0LFMUCSLsT4g1u+Ed2uXaZ9WAJKYCJu4M4g
RLotquQYscAAoGWopBwYgx1Wi12CTDlMxo4Njp+q8R9ZIMsBnfP3YakAEAeQIN8GjS0fEZMoNP6e
wql3VuJFQ3iC2xM1aKla6I8cdnnr7UuDVWlQIKLt2+Q7ZgtekDo6ftQaugJzHitLb66dXkcsj/pE
7iUyTxq6oCDdgfuDyBhuhS4W9/WJneonlqqjCw+pVZWXjGt9Wr512HMS6721zb0Wf1bhb4n9avl2
mDkO1msPGiczCr4C2Ipz5keD4ze8wRNQ3s5PAFIaVYUyP1IMRh6PQIGi2zDSm31FC1MzriZbjBgu
z2nF5IO70lVwMMGgRA8W2aZTSWvX/DTVKeggpEaHhaTjrBQnU3s4zKR6Cn4gJ9xgMtEnHfm6U56N
N6y6yIEUd2JBa8lERH9lA3UlA26s3PSkPxEpvYXdfKVYk4Rl1CSQW1pUUAgYkCGIOJGu6qw2MEhX
dRSDRIe4UQ8AdguiCaU9QAZ8S5TYn3H3Drh74017bwh5t87/yPYV3cthyCDq6eBgaXqdE6J2txbM
V7BxGQVh6YHP5uw7d96rwKEHZl30+Sj4CSYHtyLVdj3BF2LE4Tosyot9q+o7nQcRFPBzJKBIs/pc
3nXp3EP8EJMGhVII7GzA7Pj3LRq7IFdytYf7Rsud7hcYkiaSejZsZTTDVR+EY7lQErdsewIllTzG
YOU1OqlygAzNCmRYwVUF3CP0DyrRGoh6dtQf32IJb/RBmcw2bf5Z/Fzpx8AXJo9LAV5MYTSCa9Vi
LDtw6SAmVZdU0ml4dkngWBghJkf14Yni5djXXousqnGUdBcmapjU73VCQpFSAaMgahrF10T9Uxdy
HSp3uXqNSXrry8c6As+leq43rG400GPXUjitd1DehCwhtghGAFS/WfjHOhZiKDZX7NrX9YlcRhsC
9QyLHVkFutUI2C0yTgpnL3P8V5V4uqGHkIoSFlMV3pip6EjfECNCdNwqWBoHjYunXR5VMz0h1ddA
rKH+vs5Dul2vVAtLd1Y0Prf+QBBPixztsAZKM0Iv1owwWG8xQqHy/KVjoF7psMax1j8z8s4m97ZS
DHurZTyl/7YZBo7ZXsJLoxUiFIxVOFM2uJ8pvBH/ccZcPjiBjVKJn53EQdwIWk+6g605+CtGdZX0
M+afqW/gtI5jzm9AthU49SjezBydVvhOC2dsZs/k4wqxM7YEMpMKraV4X3E0CA2pebHq5brYkChf
i4WIZHcBaOuHxPgYXunqEgje+LR9gxUJ+i2wXAgoRniYSZxLRPT5VQJ3IzLBDMqLuXkSu27sm7TQ
7SV367o7GYhLwsnPfYVIj5MWvD9nF0oAAeFd8UdcdfGr4zIK+rTAX4/9N6f9JqtlYA/3ge4eMASB
kwMPIeeFWRUftZ1NF4f+kpSKUBTPjZLX7xw31RIXFoJpRkCnJiwwcC9m/rw48pnMxgtnFU8RM5kM
bNTdnkt3r5Z+3HKPhOk4rdzY5ad3/lX5d4LApo03hNecjm93xJmL9WftFKxa3zyPY3mxmno7Y0Oi
fo16kuqu10GM6mM24R24q0FoG93y6H5kPPI13HLLfNXWyxbjbHIgLJOURVBiUw/ra7nxvklez4do
/OTE5CwJmaMn0bEN3yTG3gaKS8PyNtfxiTzOkVszFFMdbBfdUXWvwhDaVnxN/ZidG9Q2rggVAsLO
+AF2X9SfyXTnuqJTmITnbqDg9byQway4QRfAeuMJxwYzyZiIL5Cn6VAN1KEcRxx+DcBoXuo1tDlp
WH7xfXe0aXMFX9EDRkVoiTPrucC3Xc3jSYb0OdmMd5qNSa3OQK3OwrwlfOH/1/oZ5/u/nhrV3qS4
N8LW7tlOSemFurfoUFOKV1JQb+n8ihzo4lPKiFfRPDxTbGdfyXOfLQxdsf4J8fyFIKCEP0zUUyuK
038dkFmXHGbd0+RddR8qIRZ4wfTfLQE0fSx2rnYoiU7hFlnxBtv2HjIszPj23TLGP8RgpUHQolbR
wT6Gwj/VIfoC5zUuu012nukfzUaVbGNyxcO8a4uXgZSqkZCNpKqXgh8aMnhDbmbLBjd/mwaptgyH
tGseWi7VA6lydVMZw5YfwWxntD/A1Aq5Vbodq8bvCJvZtJrfDCpjTK79fpJmzGP7oCqb/xYl7YfA
qkVGljC1/Z/9h8JerNrtdeQWmlCgFoMJTyiHoEQxxZI1lUSanOOU97Sr1lvL1M9ZhpslhUMp1YNo
2qM+RaeU64R+kr5BfSkXqs7ID6Etvdpgp8sDBq/gBMOgHuVhJdyyo1q33uEq2SE+fBk60RVF0p5j
+xMeuOlt0ZJzNJKyNeZLlDKU2iXoRH2S7izuLOheFtU2gzgbvORO1vnM8kBPuzWq+6Ut8Yu10zVt
AKZsyP1sXTZeBbF1WsVWsKZzCLyz9zWjRuDK9+YIJ4s4UcpR5m1lEqisS40oTs5aph36FjYrb5MX
mxTCYh6kErPsH5PqdIsf+NArJ7xlCLV4KYMlmrZjbtwXU9zYxW8RtSJwFOHMPpRjRo6f0eKpHM4j
7u7Is7rRr4gXI0nRvOfuFPBzZM1sjM0lG5PTkHwJpjcg1HsZ25j2c1bvPmhkhhpqbsj3Bx3hCV2p
DxhF0JSgXYuLMRMw8ETevhi9+6KG23Sub/PgXOANkaNp1xqfefj/bUpnm8LyEml/luKP05eM9k6F
/dZpPGj9Wu2jURRafyrLMcQsNlpB1Xk5pmCq6q4u/QY1NX1Wy/RfQiJiIF9zv1h/HDlrrvrTatHJ
oTgQWl3/pVCBRrtWag++I84jkFJIqXgjpBrQtkPedBcpC8kI8jOoTK2ODCd3OqSLkqxcrNb7MXII
irUcdaC97Ub0bwWnxkpOVLAYkWp11/YZ1hg6WwL0i/XR6VT7GlMbsMR4zKfsktXbFu2hQbQxpbwV
VnqT6b1Xl11nUJYOCHb1CNU3E28XMjG2z3Sh6sPe9GVyTAxkJFqoTY7xFcf31qK4fjR3+OWynjkB
JjhFtT6VIf1VpHTKY7AnTcI16mOe5PsK0yn+TmF7lXnNZSfZ0sSTjo+ERSQ0SX3cM15gHA5bs/9Y
4QxdeC6pFSDDZZNhcizQ7Ic1TjAYLKO1CAYwElZhHHrS+x3tAEsCrPpIWelkg5sZsmDEkaCkjCkL
Lk02rmKoTlXvFzm2YVJXJA59p8v9rFKYueF6Zv5o/HLc8aaN8op+nFOgjpmGQyI9M+EiNpU5bVRu
7SOeNSTKXYXltiC91AoNz2e3JUDLFPjU2oe2+JKcZTEtGeZjlPKl6+ab0cJGb++QzOmCXd5i1X/L
tKeWDqeut8/NUlwL6u/YDlhOKpISACSUUjl1qJ5iifwKfS+Nmkd7CLEqdLF2gMQapuOuAVCczRVD
ZXphlikg98CWqzAtSQFAlSxWg/weJtQIFm0mioxl1viGubi4G9vA7S2/hRJQ7iVIUCav7iBpeLB3
6hTjR7yVbcnzLbAnZnR67xNa05KKmyWwYeR6cElp5wkcTy1MN/qgR/VZWy8pd6OM/CNR+/XT6riw
NXxaNUdrizlwEXvrB5bAnDdAPOFRpuoAK9Ed95KdDr5sYz+igyNhmc+id2DEKYc2+tppm5YLs4N6
gpoz3duOr284GymsDJxWwzX75eLoJF2LbSODg4JguadBY69yAKnW3i5xTiUzFcighhGAORQYK/5O
nHEqvadxTH9aYf6YNMIIgJahT5BDnrlf1AwAEkpmenB57CiQQSZUl0NBWXzySVHYVh7hHe9ckAcr
5xjhVe0w8Fr8LgVHaM7quBrF92tF4fRWcUEyWDq4Ym3W41rTlDRLgrnF96zgew5ptnBnsuPcQ6qX
ocr2Hf7sAoivukWc2usa/CImqrIhB/U7J+KotDS0YNMKO0BEvKaus4lYsehbuTfMATSLXmKe3w7J
6lJfkNN4Qe71iMNEOSmJSsAAE3X63iUjYezqnmvmTR/Km9FtnQraOtI2Jx0WxQ8jNihG4EXHfxMr
Z9YqLy+/I3wfMXPDmL5mdUUrooaYeIsjGoKL4jax8MUx+B/kOJKy3EjdvDtounZc5l86eVNEhM+I
Ll3GdZKjVwTHTOXOipdFBRdUuZe5ZpADU4LtipW6sZlrLVgEMbRzIfQBGTIAOFWS42mdn9bQG/AC
i+04swhFSU9vP0jbHYamvQ+2Vy4tO/IYpDFb/GQEc6YHmqGCZ1iCdsacPLLFHDi6c9u06PZJn0Md
PQpT3HGTiySjKAUjMh6OHg1zZowHSwydKv7fK5mVuCycx4DNzsBdW7PSCbU4xEu+SSnza+80gu4J
0G54EVK4uQ0xCD1m2dfq59o8aZlPF5P8KO9GYjIp9ubXmgbc+Bo7FESMFIZAPsUmHNuGn+tkZ2GF
YlAlSilxoPWBngGMWr7Yx3m91YAEj+E+RDk/LDV+YPB7yf6mxZGwLkxd6ClveaNc7UheuRVvGwwW
syN3AwYRWq0djtSc4jaoekGC/2sZydThMxqLN+Mbz75WHAdoez/t4Nnr6Azc5dqPheii6wnI45GU
FcvNXxLE83RPp4GTZHWwrW91gwEBN4V7K7/Ctt1z75NohoN37f9iOzhKHX26EQdKck5AwgawCJDD
yafgxGIiQLOXkf9JEiDAmJhMgfsXE9NMJ+qU/CysJpjPMbk70RO3FvPiDTCB4mImv7hXkM4nXkqn
NrRvgp20RGt/4jShG4lHdX1kc4d/dqcwlhMkcThX4G5nnNmtYTu1IY1CvqAIX4WiBG5Ng2TlMV1e
txie/E9q6eOVgNTyELtoAubOUh4lvfTRLcUDNSbZM9pPKSFkHkoCYAIDC/cuYfJgYSAu4HkgYJnD
BqT9N9YSWAf6fqLJICq3VIbEBXPUk7tPA2OXTrkX6m5AwURO+13Eqm3zKokMZu1nUk7HMCGJmbV8
C/igBmoa65Z2C17u7Nnl/7SFnTam+FcsZzvsYOKk18XrYwwcKsXfWFJr6Cr2vOc/esfAaGcT+p17
9ZRfpzEGWu/cFJB60+JcbZOyDUrRB8fcWHN3FjYgq1MNv7SlVHRkX1+AktInOlsbM3eRq7KNRfOM
Md+WI6v3B/4e86+CXcRbqhnC3c7h/IZv1epQfOcHObYZGBH5ukqfNu38kYLOc5B6CyTnEMiXER1E
6tAJh8IiyiDj4EqBMZYeNX3I+KUlXWAYyobADD641etZ7fAtEe6tAeC9SyhM7ABj+hAolcVfgY9w
lvGtIdhrodWPNZGg68IsgkSijYZUYGAQnKnFe4O6R8B/fO2IJbPQ1OhHDSzD2FJIDxyqluQ0m5xN
kWRYOtuYCnqtb3c27loHd21E2U/Nwq/YzcYpZ7Yrnku6kiLroOX1MeamaBaXuPkWyBNAz7eT9exn
jnn1eUh+EuUXCNB2gvMPLjR/lW/NcDUH92rq5U0ynMs46+FC25QVnd39PS+5ZBux74ybnDG9mlgb
8sKeTJ79AHw93adch2aGdIb4WMweoL8nqvdhnrxIsmrXzwhLg4jmt1kt3jseU8045ZaCfkKXkGdJ
69TjMyOtV8ElX2qTgCts8YXMINBIhcIm2FgDX3HyC3+t0fxkv5Qjd/M1D+7goo5Pk8mwmGlmjow2
amIPZWq/ft4qztT+70hTiY3XwZr2OZsgEvs+NhufMAO4G5QuzoRZ9bk0e3lce9BU+gB19uMGGcg8
xTRsGNQjdeWHy59Q45YyxPSYGH17k/ild7cRzIDiYqp9S35GPP/ddvhAeB1ITCegTskSQzzpblro
tSnDpmzrmPoRfx32bQL4TXggvKCQbOp/+AAfIoUvdHSV+Vwkd3eCmyDHS1tY10ogvFBM5O6jovWz
iTwuOOkEFxfnuxa3e6y3O/grscrJFc9skypBo1F8HQ9bzYKCvhU2Tlzr0W/PSvXXwIjEoVadnlm8
M+kTy4HTeUCnCOhgN4RiKvileTnlcvxh+/yqqndyF2PyyCsWga864dxEHrbm5xVOeBJcMLZhvbky
uqCuzLP+tdBJG4KWcYiCVBAmJGiphYpPxJNLAp4cXpPQ+te/rszydGlPlgfdAabyO0BvZ9lJyM8j
YrIJ421CQXLGktzKmcNCEjzuNcDBwmvjPxksU2I0Z8PC7uia26Lrt3BVOLLuWxACSGHaGXDqRRmL
oyLus9Pfh1y8pH22MyPIVAiauJ3of4eC0uT4+T/VZALLpwUmsLWYnKNhkStF1GNlaSCG4E++RgsN
PXZ8tT+B1/jmqG1yvneOP7CSYGtxg1cY+UMIValNKzj707uzsmwwcg/ogwTplqELOlXzKwaSSVKs
5eSHEHmYnYuIM3fu3wYv+shHMWVbhZCLn04Ht3gRHKAZarAfwthTYZ/N451ODF17xPPFnSFd2faV
tJfUL5HGhKnAzEGfIIAT4sqfNgFmulRpuSA2VR0MEAKShqkZfkCoMn+gU42Wg7aEtre15+IVibFJ
SeZhG3bzSxhhQ1kVIJSuBKo+aGR/pFZeI3QWOc4GFlhbLXeaBojPQqYpPO+qQnCJJeKo+JOoXEye
1McTlpCk2gEfGzvxPrsP47u/S5DbPUSR3P1AmOJ5CunCIEDAZTUuCOHSk1oscG5sskcud+qD+VHN
Pxl3bIbCdgWLQYUPpxO/3qnGsqsZzMLPxLLSvMU1YYEbw87RupH1oPqI2hJ7X2HRkO1PtIzcrISh
HZnxh1ZQYoFOMflkQZGTXV7koSyio1P+bhUiG0XCY4KTsOpOUtBzjGhQBmEhwZlyJyL5pVWMdSE7
Pyms7lvPEg2tBYzpBxfc/i6/9B3mz/yzhtivHsjmHxUKxvOv57Mbd/xIkphRjTMQK+g3IATeRPGb
viqwoOnGVuqr2tu03oKX1ndPYfancCHjzaK8KLRlgiqn+dLY815S+4Bm8jYl9X2J9WOWfc3MYDZD
IuAtYMhIcqAnZWAa/yqj+jS53vbpq4zNjyIN32ucPYy8xuVjIo4w8xivbtqC178fqHhkPg6SxwXJ
A7chhBO0/uWKKxhbJlDYigj01C9hCwZknj3bxdZd19eFKZSlWXjvRgxN2nF8cidqNSwV23nAN5Cn
GND5/OWZFrJcO0g6I9Iy3HUqVaz8AQn3wJh7oE3DJthyyT0Q8B9DgaUDpGQZmMbnQ057U0ej3WQR
mOtJxiRn/cMFiltx2MsMUn2pAXQcRYBftLAf5jV6GG0iQEnDrhC9J3Gnu4uJErZJuZTLwTzyHR9F
MR8HpTouOHAZhhtYlslT2tZXZ3s5eToHvphNCQKhgBmDl2P5YsXVcKxzh3OU94BKN4Mbn6zJOVbS
3dVUwg/N0Yx+iexvbGWXFt+9IeluKG/jktztzEbNbl56Jux6H74EJbBDXlrB6bHa4l4jL9a+mlH/
FFzuwNt4jbAQAmiQSBkfJCUfanbmZu2YWMUTr1EUT4ey2HI9Gm8DWidn1trhnnAmXXyIu/ZoQqop
o+I8ag9LeXfRoxRKvTCvo1fb2G4ab46NwObGge6qrnEQo7rJaVwnKAAZrXMY/laZrWmzxZpLutUN
A5hkIBnbUvdXUkXurTyjDRcS2qA5n7Oo11pxKAkjC8B0MiqpONoQReO3tNdeMS8D9pIKzhTp/92A
zVQnKjNk+Ds0P3/oJsZS8bu2UnqfuAoAUoBXsO/rXyqS05hiSKD2NqygIea7HEYW9eiQHwgTDelu
qkZW8OSWmZCYmj9VR33VwgmVEAiexg2dsl/JmF7cnpvRH60CUoMFrEOwBhEiDRyRrbUhx/TZmzTn
sL8qbCRDxJ44ujBYX2hEsuP30eJG2JwlyJQyqBI/N0P41LTXahh83W+D8yxRiq16I0hyp3/+0I0k
KBZ8AMt8mv8kFrTzIT7HUeypLZPL1WtKIWWh7YaQ0jbOUkt2XL+apX5fcUzABPaLXC4avBp3Sikd
ggrlQu/AtGuOZ8EvMhNnI45Aw/Cswb3KVc8hcO/mIMBhKvB4VyFOYeGeGP8XA4YOxFbUS4c1sSfj
3p57s3vWbflsCo9Lw12F58tBDQZ2uf7QoC009k/KZeIvVzru9d11PQdPnN9ogfdjso0TRTGhrbE6
boGnbAfh2UxWjdo5V3AzBkvFgeXF5HPpImlh+SRwXCdksYK0XxryHsm/Bu0kpZoQ6889Fpsr5rPX
kVJwbpwsc80+JkbJbXjQ2ktb5WcXOBhNHV7N6MLkarFWoQ8vGeP1tfmtYdi2jteNhrkGnLHICXTV
YiHn4I6VICQlEqo8BiWgiBJLobR8FWANyKLE/qf0NJLlAQg2mP18F+QJ2RbQoeYR9h6hDJq1yMbi
O8AZmudPClKeQv5JyG1NRBsyZ9raInyaI0Xl/2zr4TBB11JGZXCQTQi6c3nSOHbVvxanOBYygT+h
H3DOkocVfXrOudAzVFVc94QD5ihc3ntwxr9Rt3TobFNJbg00Wzkzz9SCtmarQx2Zp3g3C2bevI0V
jDKnPQpIJN3ylYTfUWF8xoixIn/mBQBNPGhE1ao3qyDz5qae/hmHT1UFpsg7MybD3YyXe7paOf7o
RALcor+olntO8tpDIyVncW3+87J39c8yZyjX7sEJVc4d7BYth1RKEFtKEPPMRL3/d6SHqyWB6O5D
+1/qRtus/cQcjJQItmOygoi0yLAzB+VWyvw+85LTjNFhf0rkxuwZPMxMfHRi9suxJY1LReqx4VNL
OutQ8am1ZUJ3a9rA4lPXaHrsrZ3L6/PXW7j8xXysG/cITkY1jhbpnwiSjMmvWsP8N2Obmab9miOu
lADXiqMfTTe75YzRQQBca6LM2WCdc34aKcPzUbs65ktj7yJw4HkCLZaK7ilND5WdHYevWWDi7k8m
nrD2Vml/6EukJTiLnhY7yax6IZRoQ++wmwK+gIDdoxK4TuV1BPfEbn6lurAg5ILMaFODEqPut6j7
FgemScd7zn2bwIGJU4QJ0Nzd0LZwWryWOwU4u8okfWGSnjHxR9jkEsdsEHgLW6foTwMGt5qtMLvz
rd019bOhSomlfjuii6gaFWaq6bEvIAziUlsW/DeUdKmszIx0WrzPa7PVrP8xYfEbCI5Fy3/X4Y7H
s8acD+eW2qJhazSgJKGmTaBOuN1mECpXUZI+Mx3zI7Pbgwb9RFELMlm0ofO/c7Qem0MFIlom62DW
rhKDR8yEKYTAAgosjsWqkTULUSzcsaQFN1lG02VDWA4QvSz/DiE+gl73hzqhlKPjQkm4zhCB7NI1
AnVozolLCqD6ke8xraYzabJkuUeUIAN8WhbKVqgLsGb8k7RU8qzX5DNSskPMTQf53kJp4EtI8d02
xdd4Rmcj9mLTGAKAW+Y6mwwspFtD+r+bOdXuO8UOHH8QA1ZlfEc8V3Pv8o1ZAaoZxq7aA22yoQbC
pX+dhbDA2EN8CyDTT1RxpAyAL+AuH19zWjoHWJk63hsTEXkYR58DHyzGtmkw+n6NKocorNUj8TNu
GeMynhL6ebtL7FqXvunPCMBT5aXK+wRpUM9oTm2OkckxK7spaQzsp2N9xXEcR4cq0X1Ef5QLWOeL
8l65FNbWPG0fXDVidOU02UdODuXgNql05mp0vF16JqVJyElYw6o4wwAE2jdTfDITTsGQwAzYpRq2
3jjNe3MQVX2ws+SgCRHYNB+A/QFhvZW6v6ZQNcERLrlUUIdZF89xVmzt/G1d8fDKklRv6fXjVknD
E6SRRzFhdmr/5rRPNxm+tug/yXEpTD+p8Lb1m2oC/4uJAvFfgjS0kFsibAcR01YFKRTLRlrah44K
7m76hVkCpQ0kGP0z426QCmMh+aMZPeQQgGOlJ9q/gM67OT07hnvsZIid8MXpWwbC3C9vVYaZleGI
ubDt1HSUa6gXgAhTNeJ6QUShoxElmbYaWPyR0gib7DsNFvCnVB2TnMsaaDfUNlGSIG9jFXoZ3ihr
jgDjnHQRFOiuY8R5vH50o3iZGc2gNcNBCgeGjmXha0CjVvOZHuGQJVrTMwea+eRWUUsLeFRbSwWW
prBOWu8TfyuPo0BjMFLnZOPr38tXzxSyQ+LXbpLOhUky1iYACRYkXG6uQmAunW8kUMjdxmXsF9R5
SOOFOTnLjOrlc4GPvg7Qx4De0dKNYZhx194Ir6kL0JXtAbQV5zQyZbgnie/CK4WxfIJwjUywwzdK
HKmHKNecFsbx65+5vjnmP7cYb4VW3f6PpvNabhxpuu0TIQK+gFuCAL0TRcrcICS1BO89nv5fmPOd
iNHETLccQaAqK3Pvta3WPhd0phMKSLJnBYbbaqIxRBOlpivK/mexL1krwnvpCFkQSh91m14NDsfB
0EDFVM+zdIfFtyUpMuMqmcH3cj3mirJ1vmORL0mU1RAWj5rCm2GsteBSkV6O+VnHvTbkyYXqtg3e
OAKoxNHk4WrZVfJZWtWUn1NtbcsZpxI9zrUETDaKol0YOen8qSo68ZZoom5KF14J+14ZveYS4/Gm
qeK5iB617iUGYE+4ydlP0nVK/LNBuz2WtB3RNzvYxaBR10ny8kUJ8MWCqS9c0I2kfIICGzg7GVxM
y5NfC+UManouBGp0IqIAF4SyWyJc4lDXiXFv0+iUphPxE44JeHpi45To5+dcBEWaNgzDin7dIQVi
8udJiJc7bW2j96shFRfDuCIyI6SW8XcyfvxiGeeQWwdnd4MeekKx9a4CE2kge3m6vBYMxy02r0Fc
WPyIluqAOHR3EOGLKqsKMYBFd3CatGxJipk3dAg4OsgOsQXiy1KvtC/qDn1ntp5IQkJU1jDxjvOn
SnANPee4d5YsDC0EE1A6lv2Z8382WHvwFwxf5fDc4bnU4bnwA8WfwLIzIE7hMbxJbKsmXXVurSZ2
yGXp85+4uer6d6fHrCcpL4W8XGZTPdNL1ZENEs8JlEYzR49zRevOAZeKr8ICPQzObygt3Bcvmi+z
oXIgUs7Q7hVEDRZrFVQU7tbSeNU5benQgUyWQ5qeBlNO+WiRtVwjfBP/TMysHUw/RErYAceZfhMD
RY4/XX2Cjsn0qXfl95kImhlyKDNgtXWq4gPUTjsy0dd4ItifAw4GUK4yPzvN/rV5x7l70azBHXRW
UxW1AmQurIVu2ItXCf9uiE9VfDNL8ig8ZznbK9gWMvFdz2gwADC25HgjCSV5hwW1eJci1JUcV0AF
FzB3By3EADOfp3rXoYuxihuRdxa/Q6lIjwA9AK6ndZDRReATBc6XBFaZY1sUHZ2N1EfcEu0Xfqw7
q/lWth5tpx3pjBwD7bl4B4JJ3djzLgU5EuGaT6jcPicc2rZW7s3wJdIohlkaO6nFNEdLqWUMhRrb
TwsPuJFj+f3aJvUpM17igmYdoxsACmBzeCkL5tEJ1enVnplJxu01UJW1unh8FAUFceCAxQwpblgD
EanDDl3G+9WB+MXVNHDSlMyj3jkVzBmNPJ9coBcX8s4Y4JOrnAXLj1wQbt/zI5G9BYBkUHruczPY
k+hRYqKNE2zdiGSsNsdtZZ4sFlTZzl97yGGYmUOs5TnDbVX8xCGGoowVH+/yteE8JDAEB0T4AAnU
ELXJNvMBsa3hUwzNgqjZpbTmMkI7/X5jlWDi/fQ1FGjwK2Xxum+TwdhoGPApXKK0Y4vfKCFDxpxz
Lc9FYs1OSIBA2j7MGTVHEOKiLRmnrMgsO6o6jdcbZ1QjN/YtsgwV+b+lwcecObAA1aDNtDAlG6Ht
tRwFz6OvKN4EE5ivBLVfKC1CjU2LXiLZ8Ch3wCA57Y0BLUrKtAZbSoFMUHK5u+9ZON2HwN9HHDWi
mNE5ETSNBegv2JQz1o55T/TdXnDFSH8irAkttj9fq5neI3ftBGuV7M/MlckbuQQcZwf5Opc4lE18
EEPiYu5BEbUlyRMMfv8c3c7InqWpEvFgvI6kRpV9fLTmt66UECQX7CFkVBBsQ+5BCpJfOLGZnNoy
uCkxloAoV84yxfyA8IqWr1bjeiuUFW5xZ3x0Y4qHP/gsZ94OHqVanbzGfghuWNkEmJKhrTNcodae
GCqGi48xYdxkeHlUISQVdEFGr7QTKDYbBXF8ilGlM7VLmKorJMhojNZJLcAYoTqYCFrAn9MRk/PT
+5knM7kp7EuWql7UEk8xlGsglNjg/Gk/6OYeIlWh5Tt5aBEl0zle3EEq6yhSXiPe9yE7IJU5nJx/
PUYlPDs2biIOTPFi2xloPinhkapICsYbU1pCwhASsn3LXpdJ7kvKRIESqONOys0YylK9t/zgwPqW
ZbsOWVHHM9oDuBrSaO9fGCph2Wj2pd/vG8gQoiWfLHzNS/meaMXa4lsC/qJjj0oKJFGLgkFfsp/I
MiS2XIyniJOanbuAPmx8hkvVTuLdTgl6t2tuy+i641TKZk8416ptIePZ3xxk15zUdz0kAAEJoEwE
sn8ewpPN89l++e8iii+62mEGZBZMmZ428rFgSa6pzjMkdf1Eu6A+R5RsswluCy1yzkCqzYtNhzM0
A0XTxr+wgzNkGPUntrfGWpKhUGIrlIhuq+gLD26lL0TMprr6I7U3xo2sPEZ97xamRh647y4flnXz
i+3iJcKYVw9uYxGEGPKkW+egHVcmGGioFE5DV8k28WEkzr2JdbeikY9mkjzUAnxl1M0PRooc0dyR
QDlLe0TErDYqGeOElWT2AKLzPc+/S3CVARKlSv7RDDay/HsgNFceMN0W/WcYp1BkL/Nc0Ssj45QD
NHPErbx8G/MyVczo8fig+w6nH3lJdMpuWunJzOvVnJNzs+wvkjPPRFKRSZiLlfWtoHlsxElhFjCP
q1BuL1FpXnNCWyyE2hKGQ441iLUoGsyzqL5KvjjCp5A+g6EliYy2FA3bEC/FPH4sEtshOKJ8AFr0
2hi7crEOWHepeWlGWhmqidasdf9Dx8/Z3m7MU5REe/2SF3C0o22n4fb3Z4bI5lbZq/WuQVDR2agy
J4K9pR0xlDhY6r2cWzsNV9BXW3vazda1zYCbZuCrSQNYqbQU5fe2prfbbRFxbA2s9/GA5Efb/P/G
fYApauKjxxil9tU61D4wRtQ7BHxnUfyaHZ4pzqHBm91Mz2iWH5MxvNbEkizcYuLQ9Hpr48/W8dmV
z568Tn1JiFU2ZVK/97K06uyHqWoHdF7KfOGmPaCbPyxdsFF77ZL6NqjrZJQPVojPsd31AMyWYt3H
WAzJxbCRNwYHn5ycsAxvVj9cRrquNXfyWaIYlKyOiRYDjKXpRS8VwZom0S0hVD5RMTIg0Mb8Z2xS
ihRzlQiOpNQmraWerD4+9ziiNFU7w7qSi3QvKRudEwHoiZIVe0sXbBNX0bbEmhTk45Y91JmbFyER
aC44Pmn/pnA8tOrrDNNgyopjrwxH3VCOMeUn1EQnh/ikpUA1SfgCHaz/sZYu8gFiviLzh0wp4sBH
T2wSGfs3XrSOD5NFbYxGl66zgqNC73KcyVjDLCxex5aMJsQNgcLjxjY1rSPlPH8l/fsc3ujV4vbV
feJ06fOgo8da1DGttjyy/9gp/HdkMsk74rqg2s3Z1oAmD1dwKR0vVGZ1S7wigW5VFKLxbL3+RFvX
a4CIdA3sxWHeJKgNB25n6K8gZIzpSyH2xtbJYnW6f1b/bmBURvBOF3zbR8p/KUPhSH2tIxOsoic2
l9eAcQxeNXW+d1Q+bmsw9H4RuGIM6460M5jil77+Uf0vegMJ/tGytW9yyUEv629mLF3phuT6q6ac
fC7JRDGCSNMrQX/AsVKg1En0SArBN+LqDM1hMdITnyi3FAnEOMSsDqFbLyiHqudmIyiXk8BcZO6D
o7Q7AkGgE4weZwL/FeAaClgtyoHVjke/M1pEVn+se6lM/Tj9jtzS8rr9xOHudAZWlsOg/Miw+imA
wAp3O81OTlgeLiSpIAJZ5owgiGTOFNTz+HuIYdaU9kGRdi6D96hqXutouFevgvGHFRgn3lIT10xD
xqwALh/LqhNaWHELyiiofjbt6FLfc0v25yXPr4X7wysHki2kpVU47E2U5cWUnbK13bKfFe8d85nO
vGh0GODDXuh1xgPSivti6Yn+2KI3lCaWQfw6K5oAkskLVaMAmfFvQKMLITfrxptu7AKNRNzstcKu
b7V3LT3n2JzZV1BqrJfFk5WecfNDTT7qxaVEKJPM8UWWqRZSxi4rDVgVngULv6Ix3XzVxXpYqY6A
YQC2v3aT8eqXiBpWWHxq1y7Rd+Ac1ZgHTK21ayfmpQETqfQxYKAPCaPQ41NOdvFZ5f/TZjV1ySH4
cGZQkHFIhBNAwky8+ATmYK5cRjoWnwdMj5BhilYEOX3pFZgGZQiras0wh172MoC3aJJJJcRJeG70
usgIbZq1yNZjB1p/bZe/mjgU3bsGUccP3a5Y6JPc+BLxKDsbtjP3XqMfARhVAH/JXqI8T/17pq4/
2FYnHY3mfqyeSy8ON6OMyNAB2j3ZD/09rcQDdWtXIDJN0puB0RtKRKdciQ0jthwZ2HKbc0LLmlve
v7TkvtPkkrf2X9zAtwKXEOY04VHW6ZO4VfUMU5ZhAec91upDgTcOTgfos15ULqJ4KrfOhAPJk5R8
FM3JhAIYmCDykaWhBTVXcByIiflOabiOEfr2dPcIuL7R+mx5xFvwbxCYSYus5NFrG8urPmpNc5N3
n1TKKrjCQKOV61TdwgmsDhGaEGIitNI4FLS8l3rSl8xDz97Q6Np/MMncntYuExv6zsuxvX5i9n3M
Lu/wD3+4nKztDVIKyqEcWB7BaJT7fSg5xBeStYfv3eL6yAY24IpoOJK4CREHu+Cm56xiz8JNjjbS
3uA8oAJVdCZg5W/UpPuCpr5NEuFAxYwqzUZ2QEyF/10qn0g2V2l/pKeVfCRYPrvki20oe2cNUfKn
3wBT8WwIHfXklDbUTMt25boCcCh7yHlaE5P5F2ELO7OGnGFjsvfvavAVcVrEbtKiqKGTM17moL2m
VnCzw/EWnvPGAu90ZqR5GdbAO/dlCF5RvqoTJxf91zaCfSnMHbhDoISY6WFcs9EwhGMCfkRH4wzo
hhKssqbbotnLgUmlq69H2zxBvafGB8F/AvuhkEpy0rqDbKDVEwyC/GE7jNeGGyVEuwOoh+dzpaYg
V6bM1S1u9/+3WxmU4S1s82kN0eHG0XokW7o9XMkphk6zWPZZweyWCGWKn0nbVWm9b0x7ry9jSItW
WzlDGfbYv5mfDgt5oKiIltuNGI9RdCAtSBtqIWtndUQP6+LKAJgZ4ya1NI9UNl885XZy6TTWselM
hlhHtbHWa+AubDQ7mn9uvrDEwtjhH84mUpDtyrlx5+InVFLi85JjZF+a1DqZqnK24+4y9vaFAfmE
jWAMlGsGtSyLtKuMD6JY+0wulGIz+BTT7EDW/+BgCXAwaSi9RTOJpEDY02aOTsJoCJO/g4SRWOdF
E7z57F/WFPHonM88yHR46AWB8sWBrolznQ+nxeo00sNJmNOkgrEGLaOJtjGyDKI5TU7L2CTIMVxa
yLzLhQC4G8J+0hA7s7kQnwkyNjNaclRINLkOmdONCL6TrWQBjkv3wZVrZEzlOq3+2bD4FQzViSUW
5WJf/GWN9i735tsyXxixplXEzfLL4QO/IVM0VVDLJ92UoNGxUxo/E9vvOn9C3GMdqi1m2BkMw5rB
WLfX+Sjthpam7aAjJpqMPix9iJKCI+zrtRDrolRQUH2ZdD1MuL4ItAhLir/SHrBZHJyQpzAMcbAh
H9rnGDDJ5cvHuVxrnPNNqFAZVCigFIelt9yJfzm57IYDAhI9Dz0U2mPdjBSeluqEsaVYq3q4Nh4N
Euf4QBeUA555MMfsVFjtGTlUZhKAURE7C/iiRvaGiDvoh0M6I9hAmT7RYDYPyERItQwAWOdocJj6
dKSi2B92RCx8URxUX3satfLgRg9q/9IAgD5Xb9JR+ch7N5QhyKE3S4n2kbhpm/AyF44Jt7R0ug6f
nxm96xFrcX+NE8PleYKga74Ha+ajwcWGHwOtGcOINjjZdFTVnyKQDxISF8YxKS3MbrzKPmZr3/NL
pCrVSxD1yKVpCL2IaBsPx2yipFwitWLsnI1TED9L86VtfkMcxqHOyKK+kLaUFywSxMtCq1VH0rNm
5WblnxUtP43X4OAnT1AGMpOYmKAyt1xCqMP8LdY229Y6dEh5at9i4HI2Z+C3PmhdwlUlKjE1PVa4
KuhxSQsGg1ds1aQpQCVkYjEENONpviIIPMOJ+SIArxzFasKCbeivJmmr/jciME7WCfd8l7Fe6c+A
PavVX+EZyp+6tW3ZDcqUQ9Kurp+JRgdM46gdSHhFXmf6X0i4HW4Fkhn2MwE7ZPjuc4sVfmYE4n83
9hI7060iZiWYiyEMKWPNLxQtAbvamvkXFRATYJ7QaddcG/iwPP6JxtS+I5eMNhI5thTRWaFzTE88
nShriQDDHDN1tjyTqyT4tArCyb8b9jszR3Be2unFmNLNErhH++0i6uE64cAYLIQhWOnyz4gfrR5a
VovQbcruGscBwCjP5582ONAq7zBPoPofBQXsk4n2TebJt5nJ2D6zB1ylXPNSeF3UchIKQDXCP9Tp
F1W7AsMicb9eZXZeeSOn4GKV1Q0Qd0MmcF1OhOA4tBdUZqNNc1oSh5ZTWC71e11ol65rLnMYXyal
O6s+DcLqV0t2GjupmuBYRWOhAb2UPcU++zRXAvsxQmI0GFBGbeihYIjJOoanFUaDo6T0zzCEGzZy
NwaYAMD8dkSy2q604DT+kT910VkmfKuFCgBIUJQbynO8G5kKumHdJBwRpAXZcgsbL6yAtwPAOUbj
fWQWECBbU3iboSQTzuLCt5nAmxv9I1k6MROym4XM9tIKTJAW1gZwjvSLSDFeYYtN4iPfKtYx/6eY
Oz7gqKI9/B5hrulgY9MWipVKGUvKAwoZPFdQCKND3rzIhQ9WVN/qtgzl6EvJG44zAVmIefo3FIWM
BkT56Utk8X++9Sv5HE816S0uIy/S503eFoReeOHwSQyJQr+Qscosn6cPBR4hNGUYEoA2Rh4bSOYh
1mgQqVoX7hHa7FRx3M3Gyad2j8kwaFbCWJxmW2304QFLWxXBlx/Z26kgViRSt/kIBioi9UqgU6Lv
wKEwGnfqVLzYenoTGUBEdduX7dnoxRE5QZ+QE5SHRyJRKiQsCrYHjidcNZrPbPWDaqDWjd0yEAh9
rnq56uTCKwnLsAnLsEjIGNiDyhI0UbNYeUfX+JSnceXP9bZU25c4XvTMfEG8kb4NY+dDWa6IbB0I
6uxshrDNjN9UsAUUJ4jyJlCzuNjR5zMFIoOR8/wjMM+mOlHSMohrJrfghOnnP3rzJW+GGzPTLt/5
A36lsMFyWaB8yE6WZJ/AvM7nrq4uTGBydOXpJD+JB9yPWrtMhp7dU8TatWoUNyqAMr3MxD39e4rX
Skir4HvSjP2sU85wsFG6XaZP+3pkyqu7Ieu1nDanNszPbLhntHsXJKdS/ZZHwiOYVaUdnCe8+7Ly
luvRm2Jlz6kmqTSedhEUAJnhgXqW7OrUlMGxlAiIV4pDYEEDYvguaumkWfklXcOgvcj66tsgA3Eg
A1FYTGIBTMy/IxYl6U2bs6tZD7dBM16qWbtXG8Tv2FWwZxD+rTMUC+hnG9g0hOPNBxh00NLTg//h
xVL3YjbBS3/YCVPdR0GzzxwDOT9gqxf2gRgSmfWqftjnzM7PnJ5PWokD0vJWv01/y9/y+dvKaeEo
hbNR2bKW9ATCgT60UHDfUx1f7e/cGI87AokITvbpX2o83lbJwC+7hTSyi+RWjxZjb0Gamv5obeup
R9NbZhevCac3zopR/RqBSTJS5S7PmCitag2nZsDLX8LiTBKErAlu4xnOLBayZl7SFQ03GJwf/Huu
0RG00hrYV3Fl/wVpvukThdo2QlY4btEHOjF1KlgnDRBtFPaAeVQvVGDWMruiu91mlocfF6PYtqhl
5jvpWgfsXy1uEdZB09xzMCYcYClyOtJ/DSKbYoQIASA1OxwAIsSoL3PUQ2eJDh+6L7kqPFrUFYH2
+QsRCsBY28x385el1AQY4ymIHFWAJqRX4PSQ1uzJBhRksmgDIyDn6msS1Ynu08Jme7QVfsjwWKuY
Dwi3CbvmP1/VwKE1I4LIgDto4BpbDgpwOiCGblDueHrceiK4LPVCjV3dsiHWSMz7A/bUYmejyu9s
2ADJtLVVD7tGGhVPHFxvqhG9p1L5/lcyp7cuQdlfUB9ut4nUseSSNs5ptzABik3VBg3XY+jKTUMD
YqRULUJyy4GJlmSwgf1AQrjjud7hh5dM/RKpuZc1sqNHKI0ySJECsVbAEMnUGHMLF3E/+d6GKwlW
5BbTh1Ts8hF+R7Tyo6M4jazYKxffqivnHwVHH/rXc81uijY120TVqcTIJm7HwfjRzWSXzRXSsm5H
N4owzW873vnxo0KqH2E5RgWkq8+4/wJavVlcGdqfYqHsq3j/ycjUhoxZO6I7zCl9ZRxmGQMzvc+K
M+6EaNpiWR1wR9JUgLAjyWjXaP2XwNyVS4j5KAygatNd7WdeRrpYfn60erUkwlRPi+FjySgR5BSW
qGXnpNd/Kr/CENM9adktHKUUuRjzvVEL6AClWOhK0NRa+XuumVmN0PLVUqKORzkJ4YgjtQ08uhu0
WzHnV50ctRCWBaY/FnW3U8A4WJLTUbY1u3RKr8oz4c9Ug87L2B7HEhx3LPbNv7b1bASZ9BrjgIIK
fgk8ahSWmLko3MwOKRvTWyXNDhbhS2iDDdyF6eBoQUToWHAaSnEIfEIF0RyXU+QaXCFN2GgTF1di
qdg3qRmvoyHOUiR2GJu6UqOjzOnGQTfGFVEYi5Eno9BUmJFbwlvQnXmEQSa5I/OptwobRSl/8pCB
xBV7f6zWgcWbxfFlT2elbw75bO1tiZ48DGxZsbYmvvBY3YEw3Rjo3AymaPgoumaD2Dn2jz0egO2M
5gzX+6GfAaJilVc5CvbNM635LaZHKArE26YXDIWXCJw5PEs6zxJtVa++0UXf+N+xbwD8N89FqF0M
3KEdEQ4iBqQ0YLwnkFyLh9tf2F3YvYvubHZXJIwMIxZ+kGBut6KTGf7DhgIOZTqhAoj1Vz8u7smQ
rEc2YMKfL1P83uEI7Hbl+N6Y9MsJjivsdd6VbhErblfjMLbOKnlVLy1qe/JfrBHs1Z/RJCd7VI8m
ZCjtPHLph35fYaw1IQBXlXTKZuts+RWZhNu6WMwj0S1iqmUf7ub4D5mYxLQy3EesD+ws0MemLYrV
gd5DCrbXshzG62n960OG5WahfamoxEHdEb7SIjbXPY69kHgoLHGuDvIIKuiq0b7HcvImZoOq/Vk3
CBfRdhzr6KT1yq26cjK1FUQgXU/RYB6WbIeh3ZWCaCEdXYM94qCYsY0FdwIrXkOcZPUkXvWfRHuW
o//OjPzjoy6vBRCfpLVQhL3bvPowGE5NB1YvveV1e83L6TLiJ6AR5mC1W9eh4iGIUKDNDTPAPFJ3
Blr75VeJS1HXxKXqm4uCyZUNel2uigRvMe73tthjnmyrM8mRa/E3yLiWMUgsboX0f26FBTOWEocK
txeVxlcDZ6Kdvgp6w2VUbBfL75IDXqPbpw8oleUt4hP/06gl0bkLmyOL6MIakQkd0hasZzNtdMbF
JWSBDjZMkZCiqopdQxhiOSj70CVX69K04M2JKazmY9189kmzD0CjP7vstQPgbwDwT0z8DwmHU6cS
w162FdrAb7RLUj2ib0uriC5/JXzXN8D84TjK43tMBIKhfxS2BnkfY64dn0M8WLIdH9qi2MjmFxzF
nByo2LoqzUMFbKN2yUYORmZ55qZ/gId6DTDbToqOLrN4ko/5nKt8HYGrMyO6E/japilGmo/2XBtO
8OB139GQr9ShY68HgCU5A5yb1uCNUNRLnjA7zOa1/VEN+o7Ttg5AfCpoPPP0hb1BcKriTeAFAuay
3QTJj5NXXptbAphX8ptZ7mchDrV1xDJYh7+C/m4NMU4aPIXc8E5+MTp9pXSXCvljHbDpT/wyydZM
Xk0922BCC1Erjv9g6Kd55Sohc810gNb4AwHsxbeBf+j3XkEKSJ6iXmynFVa6W5Zi4x2LVVphaUFb
2Qf3SX6xKeQwI66aEs0KOa7LPJt5bJZIp7/eZBIjeWGIlZ9c44yw3WKKVil1n1a8DDkih2RhKbiM
0aeAs2vzSeyGM4aRqwHFRVDY4gg/54StLH/e42XWzZI6L/E0zqu2/G7RK7L1e7G0NJjvMnqwE069
PoONFLDMR5qicrSjdc3mXyGCSNbT3L+iRlFpeUCJKWYAQPnWlFSHYmzJ+WJo7BRMdGVKhcgLA83t
8GQ0FR0WnGX8Bry/24iw1pXJt1BiFDwTqiDb0TJE+wR6atM+YPiLc5UB4ELANFGZGsmV22JZY8H0
Lq0XeaClQIbpEGhO6FbQU+oIbQAA3zxOEDpvBN9WGm+Kj58e2XLD38Q2umbsX5W9V3hdNrYghS8C
/b9BcYcUffLuBcar0gbKins77zu8aMq/eBF1Guch71jWfZtQX1oOzJmGdl4nSF6LdHL6krS9KUE1
uaPOXYC5KwZRabCf+WZSw/qNblmxSK73ebpxsRXdvB57crU6B2bbMEWvJbMUa8KO27enoG/Z17Qf
Up6atsMuTXpNRLsOXEHPGop3fVGJxxgQ6FGtzIX11kivMRMa5jIJPSXyg2l8iY84kt8LSD0tAr6S
RblApjx/5H7wEijRSimiQxFz/1gdLo9yG0/0JO2Vaptv7PY5/skwJkUMGbe1cBmQK0hxx/PdOkGh
fPRzeY0QspUhNDQJyqjxqqEuFHKNvWCVIhZbgN6wi8VWU4FFAARpEJfma5lRrJXLjPDSV4sqJ9kL
UidyMFmS+lHMZxkd2BwCqSpj1HoOsbZHq8l54urjVNMkF8RzoKZc1EQBSiK9NDjkos5zFFk7luwk
yaNB8hOTGTbn8rGOMd8MxmFpsqt81O1PhHk4tXuYuTKz/tIDH5kTcxuBE4NjWq9M8Rs4PmVF5NBv
16f6Sn7jmfDCs8h+4srEjroNVBKaC5SeUR9cIvnYGVt6pVcMMhV8OsyKFm9LGFMUylTISNkBUc9p
cZpb++TzaMjKnpC0Uy37jvlt1LThVY4NzLcyErgqGGo5vDKwIHZY7X00v0OsbclfCrZVRS+2XERh
H+Z4GDTzPqJywaLbQtWf2Lf75qQE75X+FCQtYoJk30MeTz8vENXOwImuBAUuEChtXbip6mJl1dxE
xJ63jGzjkyzp5yi2nL75YhrthcyUqvTSpaAF2UPEQtqj6VZ0S1637ZbkYy0iyKJA5KaBo+oP8SjI
e869YfpTRuBZEE/N3ItURze2Dd3y7icwp+O4MRk1kQfKRJLwQ/ztGWOgtF7HrbpOTcbmJv1Bwmg5
aMwWCzEz2gE9TEwnTWkNr1WDjf5GFMDa5yjd5irpNqmjLOQ3zHkpB6KLMO658WHIxkFdFcxwJZXE
RwXwyDyeG5lusIuxBe+Hd4/5MhsEylRUvDJmrQAMscGaxFoFWMGNuqKumRYRJKr22vGzG4kM9MR6
LwOawrKWli+Jh4IM4YZlMaVa1lzMmxHT8AoL6NCswSsgvq2I+FKPWn0t+A8NgociQcWGqxchwMpY
CtCZo+8ZONPhvlgC9rZhN10qWTlhqY7Ig9JYZSSxlU2gFSb1yexNjb3PF7oXho1p/M0Y91YV0KO3
ctN3a4vwdHpJi/UK0BeyHvMtu6DOt1myuOUQdzLYYUeK1vDcK4zgI1p4uSJZINznIIUAH+oO96Gu
Hwn7LtRr3fxTe9C+BN2tGJWt1SOK0w9E0CGMSjTkqxXL+Ri+6f5u/DRxqdLbSHkzra5eEQu8z8Kj
ZaCjPmol/gh+fzLmfa8EhQmXE6+AAgZZ19u9fOiDnVnWbk6gLTBzvoZFtGOtl9If63vmDVDHv1yQ
nCCpHpJfeFayoyXXRnUTdDwNymGK0wGeFba6ldOPCK0rwN3toeEe1qddkbNC/ZtNzYHUEd/2uUwU
EJQOvA6L5UEatiHnvqjyYj1wGiRP1rLnTk+IERkMehXhExjCMdXIW4DzD/SsSS5l/G+pc/LwzxhO
AkhdCZ9Bkt97PkWl3IrYlY3wN8NsSk5Vil3U7X85FdxSOmLw4ro1axoGBfZDBXbcbDboPqkd5ZXG
fxIQPPI35SQzZ/UEpmC/xRF6QpoFDnVJ9DpI6oFUsrfMWm1hXPKdOAjy2PVQg4vEmZr7soGaobSO
P+uTij0ioLQAATIctiplTEWJgRSMiZwprwKIaQ2f3vHCc+OuzA1AffVInmo0mCzzi+GWYwiist44
G6nvdWjDRuybK8jNK7Xaz49FnhGCl0x5QnN2rTHQOEndEqzjoTv4w8YYtmrH5sCWW/NCS0/heUpQ
boVbh7+r20+F/LhZBqnWDtk9kWFQcvrBEXXGhd7M/ypyAUyRIV/iuJdNG0oIwhqgB4AweczcG4NK
HSucOVuGLQz2CTVujC8VaK4H3lAuqlsVf3AlkKDV42paFGwhuozXpT2S/oCkaO/4520kbfQKivFP
rjdmdhL8KCtCd1CarrCOoSCVtH7UOUHCYk8Bzjwgxe0fajw6WwgTR1PuweasNDmGiE4mRVbupV7Z
i+RZVeYBh/+QYay/w2asyxeLyuaejb2LSE4/VOz+Zn+eMnDc9m2cfUetk01807/vGreXT8QWjwv3
iDS+gtqhX4MW/44cm3kpUlhvIvsOcV5JTE29oR/qKPk3yrzg2P/ikHJsGB2BtMaW6M3JodZ7R9YJ
Z2XiFxILd/XNEzVQYnxlUXWA5eHK/muH4o8ZBwWaPdLUUDuP72++lfwQIsImclRqiiyTsDkMYmd5
K5kxERew8Erk/1O6boXmmFw5Cjre7jCFVEjxvcn0YZt+krN7UCYAN2fOp4G8bnzF/V8UNqFWnqrT
KJVdFLbZrRqya8iUmdQQf80rFSrCEFDqNaNtV27vQ9e6AHVUFsUGSzpg/8IRJv2FD/yfTlgdLX1b
J/9Mi5xc/StjN5KiEwJoo/1kQ/uV6sfck5G9SvczkYEG9aQynHo53cB62OrY8nfjr0KRV1V7dTnO
4Y4/F3fg9y4/hR882kfL9qyu5VGD15p/ssZLE746QhPcNL0m63uyRtusbnWEO5gs9gDraUYCObTc
DMaXqX91ubIyWCriAMizmToTy3soPVPEO3MWXVLu6xZWbc8zkhMok5N1MEIIIxt0H0zhLmzGXbjU
olW/F41AP5QoqzjczWgoe/KnkHRrEAKB98//HIPmvQ436RBgMizH7XJbSx1zGMYneIBpQxnru1E4
dn8pQ82Dv1veSqil8fQxDNf/4+m8lt3GtmT7RYiAN680AAjQk9uoXhAyJSx4b7/+DtTt7gfFORGq
Km2RMGvOzBw5qXtubDcDoAkuKeYQgEXEyw7Rxs2FVUMBID7tpD7RWBnN86HAUDRs2BGOxC21RHH/
ZX6RJMhs49VxYdryb6LLPlCuolcfPJBSdYsMkZmnp9iEZ4swpzAnSJhKZV+RPlsPcpBPSCxIMI3y
x1GubphfA++eSrSEk5JLF+M//mHyORK/74hF8GbY8cVnkAIdLezKR4r5EqkEZue2rjlJtavau54G
Lr5SPhWHYvQZTCknoQ6A3w1Omar8Jo3i7vlPnQaGEUSi7T/Jf1slt5EBo9CxaLzLx7hipgsnyHSH
la9oUZ4R0w6fJ6987BzD5hN68bzjPjKz2zj/MJ1HXF546HE5rIwry/LJw2maWFoza1zyB+Kk/uF0
SiiX3xWPa+bOTDoQ94L6PhBBUzjplPmdj4J3q0M8j3+dtJXdtL75y/zCW2ZD/5mNfQRbfN5XMQ0z
sOosGCGhkgRDy9lSCmHnadiTDcImOAIXVGfbSL7QGs5ZTVSI9/Tymmmjap/VOIcKaGex1DQb2EeN
zA5kXoSgvcY6SOY4aEmV2zPHOLR19sB5xexvX+CIaY/nV+bKg3xxopj8VnN1uJ/YSQuqsRcd14lZ
fDhjhH34j8Ezs0+gNNJPzQ4InjwuzQxwNIF/byZzprVYneD2bxgWbc8qoHNODs2IqRydwaO7SXKk
XTMvBjeG6qMTAeJScamMMD6RzZv2B524eOyT/zMgajQ7zyRWP0CMi1hh//1j0O2ryUq7vnWNeldK
/cCagu2vQRolrf+sTv/c6ggT6DmAnLUf2ZYp14jIU3Ob40bv9OZi8vYYRoac+NeIT1BB8Ie/VcCp
VfjI6GhnlaSwSpoBX7DhPUgr9bDWcBj6vbQae7CYpH8MOILRLLk2LnG7tby8Ln2Vq0RUjs8wzaTr
GuwRFyRmJT02JSmJGXdJSvEbrRiYkXAOkYDdCvhKNT7EERCgtnytivk0TIphltdAc2Jm/DFAAi38
rs3CWmJhLTATSMOxLmnlTbpnVI9UNtV3fFW3tdEuQ0spFo/wItUDRLThZaj/RFwWcHVxurmIK/el
bO84S2ZrCdXlBXklWPjz8SjnPK5yaJrKI8bYKrhEdfs5p8Oz67UHyU+dLkUafKynRjMr6TEe+Xtl
n9rftD2R8Fjt0qd8Yw/xEOt6RELcPEjllhKv76OVPVTiRMp0iNSz0LVTS2NLQi1tKZ1KXGQxGZIU
XO/fYoxQM4WfFo4nY7zBouoV7AHNsfP+a4r0qkaEbIIvyqNAQra00Y+E5LcYsnvZPPG6D9RmAFOO
6eUwssvc5tqI3eZWrFJRrFJkH5X+b049nTF91HwKsGpDrahDabIDWZ6D3kmxkbHaPrNG8GqQKhDd
NrRrzsLZ5J6dPB1PYtUMlz4jbodAoK+RBxvbU2l9HpSrOqSHlUbjGkOBwI6ogZHX1kdeJYDdke8N
wkTlRao2/xL7KDZBKHPLY6V7p0/qt82T1o4bqDrZYuE1PNtkq1hGjrW0q/+ds/XVG8NLHv/OXEsr
2EvnU0pompT/LSOGhN4djGM1w4gpChB46nXIY1anOe30rJAEvjCdxuaBrRWvRAYEkq2GjfWMsA4p
HVWMXg3vL1ypJofE4UD0mE65RSLuaLG1TOicJG7AFMpVteL1aBgWpXPsxL6dIgQmxO35LpIcn+D2
XYDkL2cyawY5vM0GtZ4Ezu+aXomlUU+jie+lX09pAiUu704D8Krkj5XnjxQNZcVpg21Vw9o7yvjM
yUCmsNxGavMiFkbFSR6+cxTBruLVfJzxvObkyYA6hxOhosWl23VZmv1mcqiX1IuouDGS1pPb7V6a
IE4e2xGfXLIzKJ/qyluMg0vQljkRLsN7X8sf5Apm8xsmgz3i6gSk7o3Vb6DNFcnL3uFucMy9rMFS
jnihan76V4Npn16XGBhNRBB6R+gudC59sCmlMOX+yMqu+a7glV66b1wWtLzbRbwvaxz0JLyr89T6
CbH8FqIa99A64hrFDjmlhkdTfcv1juZVz8RpofPJx3gTRN9V1r2HhIDjwpc/vDeh8ZKW82P+lKJv
LPw4bzrqjnYtFXmZeV7WmTELCe4kCHtM+Fw7Nlx2e7IFRR/VLo4gDO77xAjabiRDaZxMMF8rT6Vb
/N45eDam5RpFQEzHy6THN+rJ71mLHRAbl3O1aTe1dOU2VqAiMCxm0hUzi4MAJxMZHpWYL80Grb8X
C+F5ElLImWGjmzxI2EymV3aB/mh/09+ht5jcqNRd1m0hbB9wsOQ6NH2UQolfG8Quw3OoM4DOxJqm
BNhT7psGxEXWMxIPEP7ahm3sTch12TwEOJ+n88C71aGto4x5W01UKvBmsLXzCEczj+0g07iOywfu
QugPK4cQSoGR7/lypI5jnXlasTHpShPIXyyxt0G0HVoUAEqvAXqVmXxiqTD+zTYqla4SgWqvrBuv
6xwMxvSKTZpEt5Jh/DX9rRF4iXvClcxCyDRkFPMWyby+tZl5EBlygGgP64Q4ACy/M/eYUiBPfzgR
BiY069wXMLZxZC/cuNSucFFPxDmilg4hiA6CQ/wxmjqEeBoryt5rXh028/g3WFwFXaug/8AJCo7B
CjYeMT6Ic5xUwqAOvkexJNiOlQcr6YeROncQ1HdlwP35cxnyYIlDi/5oAf9Vwiwqy5gUyD0Zj80N
ZG6MDpnm4yQojS7omouk1k+rVp+qYj/h596d6aCX9Mg4MhUF1aUbdxJXq5E51Abnd92obpmVXjH9
xZdRMcIUetVIPRgjyzpgcDCPI5V4leEb+O83cn3S195c8WxgbBoKOEHj+jBz/ZZP275lt8GvnYk6
VaVEq5320kTL02Q8oLwfjimcdyBdLdk+IH+Mxd6PK65K6FwzJArJGY4dRvcSS2WqljtDpuGa7uKF
tFjd2+5IDLj/n0L3mMwCsLKJSkqUq2FHp7JQT/Q7o8w1JsXw+LAItvPbonpWLDkTUz86eFnjIqV7
58BZaJgfTmLeKKTS7YtVkYGULHjYjDhLc594pmUDbDj1Kljxmh5WhJniI9GExsTp2g5XjbUa7nus
y/LBETWcDEq1FTlUZiNoLLweePIKcGvxqPpKL5+YPRZwUWDtC4P5wdFd4+fcAVclXm2beHus/QDK
nAXk0Wmxgsi5CzfESimQSgcfKh4nT4/LAt3QoGSpOeqoeVITcwGiXaIHQl/AhMByTjYxK+9bjK24
ZPaEo1QJ2w4BFV2ZGXNqt6WbdlahlXWXdk3PMXFXtAWmBDmY13fHwbqhigdo3/9u4yB+M8UsfAyV
CSPn6HBaV3LgUrEGmLuX4iubmDEj4JJs6DEH7hvLWrSfOKq5JVl+atlFVUBZw8xQGdMVgB+MdpPx
02jmG5sDm7plS8HNbsKx7ZN3M4/vmnTKwJZAZsuK+Q5FBnDcGWrQOfdqZw6lcg+DgRz8s6Kqw6j6
e4QTF+tCple3ThuutXrZrsNUsgh1mIeZc1yWPlO+MrJ7ubKAsGJdAgyY9my/a2eQSP0G9OWhn/B7
xxQPJ6jKXQZRXJ+ba4T9QpXCUY8f6Zg/Uyd5FSmxOysjhVK+wXq+K6wUxIB7XrkJcd1+QL33dHXe
tRluldG+6NVwSbmaq82LCv1rSpBgWgENXX82Xf2iD/1FGkcYwGmrf6eyvLYxyBbpJ1lTjEG19tbU
/K2JiTBj91xiNscAhrCObmb9a8wqmAQbgkctY6jLvYHVwERbDHMu/W8NIx/x8wAgK+1EkzIeGAAz
IsFg8cF9MN7pCDAyxblL/u4lGdpmdAZcT5SZrkquL2UiWsz6TVVhDPezj3rpG9lJ+N2JonEJjqQi
PTYixTI6B82onyr2fKJliSwH9W41nFNHuRWb0dNEQiDP5uN0LoWOQk0MATxXJcNBo+8Z8SKSbhL6
gAZGdkRnUSm3ozTdYL2vExe/tvOHIR1FVAdDRwwngY3Ho7WAplXzvNUuo23SVvn/uanLJEI5SQ8z
PcDAsybOZfNWosa5TJTBKldHpR5u3LZjSrpZu2Gpv0meiAxc60lUfJqV8q6am8wDC5wGmqk/tBTJ
KJgudIw+6+pOU+1FAFfHTUPhKLRLzPI8lfqlybMbFnR2IamR8+qa6SEG2iTR3JbxWqu7j//KhdIG
1XpRMlRoD/7Yvm2Sg4mnS4WKFrNCGQn1CTwj+6a8GXBRxwjoDO3VBqPdlJznHmmA5y7OlE4OLM5k
s6OECgRsIcNy5OyTCvncyfZZazia7pwefhnXvM6vhqcyFbZbiKPqKdtevGaegNuVVEOxGAKwzgMB
zOt5rtSwNKSgAo7Pj8eTBQ7oFvYg5/xf2KNfYalIKP+a6UVJ4yWbMaD8ivdWw0YcgaIfzTP1vdCW
jzoRcc14cdwNuiK6i0F/bLhJCz4MfVCYpegL39XgscCTUwZ3BE7hFih1MuuXRcxeSf4rYs4nBs9s
cBBhCnaIdHNE5L+7m9LHTABwyHOvXQzXTGdvqKGFUpcyRRaCASEUldsAKTPRP4yKGLXjeLyAXlvZ
4eB85/VPh5zUzEwywjqrJtXtYFFp5Ij6QdqJ9mmmAkTx5ELYTwhR6tmlTMU1buIbqvCCmFOuW7fa
xRzUB8+3YkL5GvvQRCGOGKEHuowpePiV1tURdwtuww58Feu0OU+DxOZTQctFBwtBai/ah930l0xA
JUTKf8fcwbmqM0g3YcZ6FYbaeUiAEeTm2chYU9kM0fvGbM4jBMh2OvH0xGSVz/FzMtr9tCVLI+fO
FOHK1uTR6OJZFf1sBatnvurEOWRDHKpA7kv129gcMnxD9mg+4nZ91pnHUoAU3IC+2bMlJsoLYbim
dcJcul2TEpEfR6p4BfzJvT59J05/WOrvThY8l9FNVtbC7BIm3Qm12cEsiu2r3fyAyZ3k3qNHWoq1
X5r0ydOoLihzEgLC3mFgxQR4oZklsjuPUaemkPVbIVe+lv4BrunxRqwK8bk0BeKQwD75T2bRfLXS
FpEouGjf+96k7kXRmFZq1yI8tqLvtUxZqjgbFJmNm7YHX9LMaBCjOfNGoxWRfnyAneIZDKKanbkg
+xKq9+IfBeDbGjQ5BtvF5pk0+Do9e0nOQIdV0eBgqJW/a9TiGcKZsFq8Mfu2hTZf9w/y+iwRtuwU
ivR54d+xQNbUEkFK/mEMNO7KgXhCbN0e2xy60uNiRDcVRV0Zf6lwoWXOPymIWRmnJQ1q8a0nmILo
53z2+nQE6sYBa3YdWhWikX0GS5OGTwoFQJEsekuuZT09HJujUdn6MSs60eJkRVQYtfltpeob9bLA
q0/CQxkwPjrwjjSKAUV91KsgZWtMvIFnWoUyVcPl7iy8pjP1NfAsKkiu8PL3CabwWSo9a7zoTfVy
euNZUEnrdNWJENZjqoh0Ert26N2CCN8vD4nVf2S33oxe14KxreX8otviXBIobaenEwFcxzWENvut
woPrpAd+aq+B/a6tgbXV15KCgUzLqYn3OLsEgGIkRcuI8Yc+vpyjU8yuFmh0UNOLwkUicPKPyb0r
zaPatuyNA7DR936I77VK9r2vb/qkX61yH7VpSO8BKQ1+AouejYwBbihd/MtIL925WOtQz6JThr0v
7Zzd4s01BZ1Uk+NEYpwzj+WMqtM3bsKknC+62zEmt7krw48xmJSntUcJHjyNcFtGEawCXIJo6JqB
LNqOWthFzLuCv36o6QSmesAkZ1RKMe/1Gnf87C8noUCeyFp6RAAaAViLQ7nL/nswCS27lj2eJDQz
dqLL+kmJz/SirCviQV2TMPiLB8wzxlucHGrimi37mZT+yT8VR+8SBHxiQdOrlw8pGVwz/8dw5JPs
dC6NIPw/ob/TMd3RTa2I2C0lQv7y30KTXLXiL6G7TS8OWps/M5XH9axTsQTN7j7DFuRe2NtT9NG0
5jvNqheF6s5RSQcvxRe9arBIhoeT9/vpR21AvxDsNnf6YdDFSRpiBsOdZsvQbYYDIYHzQIUnUxUd
rgVo8AI0uHSpzuxjQxOvRE4eSb0DwGYliakneRDDexiJcQdNhLwz7Tm43LaTQ++XMNuApPs9Z7n1
c5Ut0G17DUvyVlHN6WL9KXdvk7Z3DmI7OoeTC9vuaZVZj1HdZJdg+mLWaoZrr6M7tExPGdI6nLPy
gxn/MNSjhw/BTS2iNuAzwR/VFkQFAhwrb/Z2KI5qfMQFodhKWJo1nUjGuZqp4X7HHe2Ae3CtcR1q
eHlj4nStGsTEVU1+bTiDCjtvbS/hT4vDW8nmf0//bWSsd3nIb2NLJu9ZKsoRYmnCJjnrQ8OuQyqy
w7qOQ50WDWl8MGDce7k5L4rLkyaOrvYfhC8AgEPoNH0Q56x7qaEvTe+3opn0pz+XZtpFjQ/IXC45
yM2pPwa0uChn7oW4wHfGmhLS0bE2in2DvXjm9iwpaxaOVwgBHOIfIB3RxrlyioeTKQ8xgW/Z+GFS
YNKDWn5ZtvbViGPcXowBqu+ivxRiPt3ZnrADXHQ6ZybCQnrvOUsczCa1R7gV5pnlMAuWvAT/P1zH
drpiM/VyGaXc+ahVtO6E0QUvS4JfkARWC3ZPgQ3RxxGaPpQY7VDQHz9RDwrMe5m5robUT5xgYSug
PVqaqi2fXTub7OV87fUfRJ7x66pLmMj2pYYwNuicXPc6+YQKcQCWY0tZZ69Fh3mSDybCwWCeGoSI
CDYkaDOWBYrRXlYsOmNxSTlRiCG6FnSEJ62JRrxJhfk/FdKy0mr8dTlnkq2XAGCnZhCBH7MqTicI
HflqBeWgB/rGYh5/wJvR2uprnfaYz9fkGtcBdgPjTkFi5jeG5eE64WU3EqGRqOWGmdHCbawregw0
BC22UvwamUnq4hVBeqUU+L8V4nZMxDjm41W2qWeVJwCZ8IuyyWfI0onCynx0Gh2bZlm4ZNAsWo2S
yjq0+w+VYOC4dQMtf0VX7BI+ABa0GIUAbah4hFTReGyiMDGBeELX3KXaxHYVHjY3YGkj+mrX2kFm
51hBhAeHDaybLN5/YMXgxS5gpaF2g9DGWZLiLKlwlkw2zggcZzkytow5hOW9RX0W8ir1VGX0Kqv5
A78EeYdRt4IOp0bxAsQSDhE9dlgDlf3fSuJNzfewrT6zYw87yi6nQ97WuHqWw0h7RwpdUZoHVCQQ
9nviwhUMJ9tQ/TRrSYCz9tB9Dfq4AGhAdRXkiT6/CHYm4LvUpX6Z5fSUgfmOcAz1ob33TOp7QGd3
Az2gPma88gXYiBVAuEppiHLZWjSUymSznR55jfCSV7/NkEdri4dgK03DFgGJSgpjqqwtoIwdNdlz
TZ99e+5w+RMEkdqe58xZEZhWP1IeXfFx7JFej5NYHxUNICLqn4IfPJcltptUj4BfjEpeS5+Og2Wd
JEBtnSiPsIcFfYJ8roH1z9EOY+3V3d/MqQ5jg+UFCh4xKSjDdGXtKmN4MFIv3UDhDydxasSVd7PU
x6VaT1lunwwlDTRgiN1mcw40R/00ZfkztZc373VZNQgwfeXkKY10eklODrRxvk8ngcs4NeDVsaYf
HT2kpfOSw0eN2uUuND0E/l012WuTKpOHYKlo8Nlvncyjqp3jLD9DSzhsTAftc5a27Z+PRGN36kmW
IXng/oaxzIQ0AlrQW8lPmXqimo5O4y2IT2lW78lbmGC/jOVFKdYwwl7UUwFpUxQWfbWTEpoc90e1
vXBMuo4Ri0srR2PL2DVMeNJ0It8u4X/ZxEyCpQP5sCzRRvaZqjA9ArcQ/5ozZxVw+930d/kq/4lp
RNV/6fO/K4js3s0swyd+LNUFIEH0b+KWKe0DCGLGPgd0OQ6/UahDDNrNpGydnuMKxLEOa5KaqXQd
Cyru+ySQ/nbto6vKK1zSDmmG52E93eKREGVFHelFSuoPS+4/2EzIUh/KoJxzDV6m7FvA3iaTr4ze
eseOg4kHQwmNjS2athVj0amm4hPkakp8dsPFop56jIhUutMq8QOcBcw03ki0LXHMyUag0H8MoZ8W
GjV0lmc2/dH90HrJt8AqOqpBp60nlvKnAcSibHyoRChnapHoLqZIRmwijamgxxG/7IiD4W/iw65V
mgHL8Cekye1obvafMeXVmay+YkN64Goz4ZzF7P/m+mR8DCd2ejeFg7cPNq1fSMrAloyOCXGMGOZi
C1uep3olgC9jw4QaFkdEcq8TP0h+7PLGtS0iFhvBxuGIizHXZOIkUWSLxsV75BsqdmDxaVrDZ24o
n1ZCgHZ62OszWTERjSB/sQkPv1alvRZ0ujdfuhQ2NoZxzxll16FyG4JOclr15FRCTEXMMyGJTm8l
qcliwLMsBlQzcHMcTip2gpSVYUmaRhs3Bmshr7a1/TYT5wa+wTbVjmqv7DdcPoYKB0DVvspJXpX7
7jV3MQ+g16aBL+pj7NcXXl6z5FZOOWkMMEPozhHRbmwYZtllKjdeDbQjoHlT8JigZvqRovraFJ8s
EHjDwleGnU81T7PqnHj9REhGqZ4GHLa3PR1cWBccDlni9WFl/WNIpbsM8jqSMO2o1+KemcZ1EcaF
jkgHd5Lty6BqpJaBvoX2yaKV5bLY5rySPozIctlm8qNS9esK24I9V3j7jKalrehkmdGyR8T1GXGd
yyLj9NZHIdnklIw290SbLie14jPOaaXvPkHaHYYMaz9lyMqFylcD0oCthxXZrQy7o7QChNXcmTHF
Oo4WP2bnRWrsS5IMBhTOyo7lzKNFea2eLNTj/mQQP1KoqnagO+nEzzr+OduLEBxGaqxxhxklZRlM
5xIv0pRUPJQKmQt9C5XwN8ITIhsNCbooyB92ogX5f6jr6pY3053XHdoszeFp4Se4y2s4hbp6kfN9
AkJ/oqTAOZIswLfCwrOKn1nCxW3aaCI8SaFYbeC8TjJdi0IZ3MuUUBnLYcutFTXFB6wDyInp5gwD
m5ym1Yc61+lWpWocUOjG/J3N07sbjLdhLm/FKA81erNMMVFJtEq37Ke1Oo9afKszXlBmdSzKwdJY
d+7FST/PA+6BFXsZaUxmZzaFrsznsTVpKdx5CF70G7a86HtSppKj0dcr/1dFWz5mKhby9nOK2i+K
PKL8MKxXEBEy1Qi1BF0KyEcifQ3p+IjNZ7lQWu9MX1HsDeeBizVlDrC1DYo1eihlOPtPGh3Q5Yqn
z0Wb08Ik1tka/bYBOg255hMlPun8qbS7bGKfaGiF5z6iCE9zcf7wJCg8G7pc3n50sCu09kx6+zyd
OQ1ENtgovJj4Hz0SFvnXpCo7Hng1ZyIV6U0CN7r2UA2tI9Q6V01UXtX0AUnnOVBKkpi0ApkRTBpL
ci3Q4vVejqmCbAVEi5E3qTkAEuT1n2m418HIow4lBQ0882OAzL0pCYiFg+x8NHH5EUvlu67TF/pG
jBeK5/RbaYYb7WGScs2fQ6sgeogrKFPLZoWkEyuDCWWyu8UFBo4DGhm+yO0sxs1HcgUrbtgajDuD
THCRmCevQp3aDuAbHHwTjzoi9gZLJe/lN9aUFMLCwstrp9qMKlgItiqi3IjwwzpuQzfGZn4pUWlY
IzC4rp+abl7K57UCgJLCyOLLoGDAcMh8Z8trjCLsKvkTFY7YIFRZvsr5JxhE12LRZ3FVjXbrcqkx
tXOB28fmR7RjFJAL4sPCOltzfFTY/mhacd6oTjPwzWH2ox08JbSqHnQBaNdkJMfLTBpvkV/JNRDC
1wQ6MaQBI6UJGcu8uvii21gb5H4WgbFFJ2NZP3E5PKR6hkkx3ZzxV9v3QB9ap8A+I4B+6Kd8HgPl
o87gVzDDJzIN4LiUJYhi43cDE32kpfc+itivWYh0IBcoNtbpNLXMATUXeY3Fa/zbyhP8Sa0rUQ25
cC3i3dRDS2629ZmWxKfJeQw4Esn4MSdYACBZTekIuv/mS+fPGYytGQVfSG/KrT8cob6xgKtN9BBE
/5qNRkL00iQR7nhWsjDg71JDOg0qMeMd2VbZbs6SM56HmOpyVT3natjIy8lK76qj7pPEOJRCvXRy
jXnI2jmpEm6bl2RCnG+dc2sT5NcUAtrjrjc5MljEIcfclzkKdEQ4nX1P90geDS6+aRnfoUrKmpLV
DymzkceXh/xVRL2f9auvOu9IUM+my/7U4vyPZh9AgVtVviD/AJG5fQ3EkilRhd/LEs+iooArdjJ/
Kh8TKaH0RhZVgyu9797akBHYDNK5OEkygHG0hQRS2uxJLAIjDY9tfMCh9mfkyANmCOM8T/fILVKZ
LWTpEgA4Ktl4lIAys1fiXtvn6H94gmMOlrwjFNqZesqYUwq/ap+lzja3e8RpYT8yKALHoILUpOyQ
4r3/OStuw2FVWZ5iCmCqSG7AkDfndeZm+BHbG4fwe5tmHC+iG25ordZpU9UfcyZjR+ovtHyisA0c
SuLSH2Pqh8irU228n5QPBeAR9zVh8I6oyscMPAa5b69Y6aMiOZ/E4027q/N0MZx456i0JREkXrR/
9NLytDx+16rsLX1x+Lv8EjFb8r0uTHo/2l0UM8WVC5n/kbKOPGgo0pIn1AX4XsN2yjvXEyUty3fd
WkGuGYS9Q1DJXgtAQRFtMIoqyP7GKYMMIbk8zGHilVN7VlifaL/LcwOb2Yrim736lDmEK2BWvHNp
7dueTumWkdV+gYpan7JrHOWhqSdhIUuB2hrBXN9sDG2GNB9wNMAhaUHqxYyBUajvs7Z+GNOEjL5e
JkQOcyZ+Nl/NidSskz15yL2c8lsA/XbwCKfz3xk7OizYVxtHr14t3lUav3MKDI2qeiXVzzzFOxmB
oOCg1s8ptRAw74AbaIdO4iYrSk/KWCtpR62JPKUpfMHULtMe0lOPNXKkwA2o60WY1URA7Ts+i7uT
HiCO5TSaEFmHSqGP+aeh5OcKqEoO9H8zX2ZAWHjZnEQKsSZJgzTb0dDwY0vmNTYEN1J35Bv3KhQb
wVdoRwrQViSOafTigyoDXVZkP5xCyxG3btGvMjfwtEHYvpzxYbXUmwrAFlEPkzKQzITtveqWYA/i
ggXFQflDCthQkGjAY6isEfua9TVAnUX1ZX04OWzHjGKbCrGBN2EHRrOrP7W8OksN9GfGESl5qUin
td6/TEkKFePPjCaMpoucDxW88FdkLKp0uN505PHRy5iO2gokjkOvMKM18KTc6yaSAGnxwqLFoxxx
C/cZW6FNy9zjMLJ/SMt3gq9EJaeukeeWGn8iYFYjRD4jQA6YxlZtlwAEK2vUQ/1iHh3e2ybvbRp4
j4o1H8PoI+qm81Sbl5UGUoZ/0tsEtMr7YFXMHeLZ5vIzidPX6urVuodlzlRJaj/bjrGAAWP67Woj
qH6SRFn82pB9MR1fFlQuS0IU19LDMs9nXBHnqC2JlTkh2P7+agpBP8HbzDLP1lmrtGCJd9oP3qVt
LJBTx2t9KWWesjOkyInCrpIFFPZeysHKiNss/Y399TxIiMEEtWTQmQo9cOPJ3yDva1B01PpZGACP
qywz8EgsONwWWHpcH7mK80wJUmiNYAJ8y9gMXP9gbqgAij3sgqDCBDprmoK4so9FQdBP4PmwZ0gI
f9RYoQNUDqTICc0iHLP11Kx1gBlcNg9re0Rt9nN8cYJNYIICqgsjAEjEEzyB627DC+Kk+rsGrpZL
GYd1Z18W9mWCrhJft8YVXlp1cS67+cJlvVqrl3Bvmalf4HdRzIDm7l4KtEUL1Tw9RxBr7RNwYldq
OIw0eNxM6tIZWNpzCgC9UjgY4h5N+yOJ3uAydn6CZC51E893g/W+DIVuPUl9Tuxd9ttpl6m2+8np
S7Bebk+OSk+5pHoEOn2h/Js3xBZrSmhWrE5pG+hqHtr2C4GW6qX0gtOQDSsdggOjlgurrvGNJj+Z
WeWvr5nbXg8XL9tNMkxmejtBbNNSQ2OW9ltXsBc485Zg35OBxHHhqsseJpqfszzPUt7X5sybB1+h
2h7V8WempYwSeTAdua1BG8np/Chwr3InwQUH1nTXUzrwMDgsYrrwXKbSCSRid8HJ+SePF9z8e/Vv
ZyShOdpBC6yqVe49LkinIktDyplXJZV8ee8bw3dDJICmxe5U95I/sExUYLz+EhSUGTE7Q511Py3v
NK30BtM86GgK25pWu9g6XbaUHibA6jjktmjGFvsv8nuetnJR4TCzNxszHK8qNm/rgYfUNS7ri5Xo
YUEYLISPwwP9OZTon1VQYCuSnCwcJYqWav0k0GWiwDkfyDCEUPwsx03n70TSQ0fs/qjA/ZAJgaM6
Aeajc6Sql4mlL1AfIuB0L0i5pyaT15iIFInjzSoMWK0EJ9/6FKSuVBlUk01cm2RG6VGKdy44d/aO
cianddYYQ/t0CPvTQLhegVYmxkClcYwnhpeBs+/Rp7tlSywtx8IvnnYtmKKo2ygPaEEmxqmEZbSj
FHSBkV4vwfgCt1HJ31v0R8/WKfmsVp53jxEA4cTu2q7Q/lPjUZVUIClwiEmPFs1egbaj4rUsbV/0
6TEf5EAUIE5TlVKI6TRzzVhLuR8hRCsVIQuTGl+GrTw7x0K5S5L+kWYflewXV5x6Wurr1DQKqrJQ
vXR+VSSc2YCyp8BdEdUgF7tDT/vTiIlfoBhQBYD6P5VewawBVd7tErofCtJ707nvidAOy3mNPeT/
o4DRJ8fpzWFTaLTldT3oNlMWJAOLrKycFSGlZZ6RM3h5clFjxFRD1jkTZ3UurMiEbtpYrjPScGqh
6J5k8ox1q7ts62IAF2oCa4MeqgFiYbn4mr1j58lYztXigkZ80nX1mA3JLfBotHl3I5F+V1mqVnz3
46GmPSDriPkS9e3l9CI74tLq9tkm7mvSgr39vdU99XCM6OIMbpf8hoAjCAosgGBz4n+h6VEoWeoe
EBZDP3cT3GvnsJ2SCx6lRKapTrOhIvCipEo2G7rdalGhgSnFL1URzhJ8cFv8GoQLVeI9iPa4sNjr
KrFvgBwxpOysPzlXJkPlsY/wJJnSocXSajf+WjELt1ud0M5Uh9OYcLXLEDDnZ9zmbz2aP6QFkgK+
hfUyqAtVDM5bs8g3QMlQ+g+746wMGbqbhnfSyS9NvmpuS+GcorANgya0OqB/pP/H0XksN45kUfSL
EAFvtiRBACRBJ1u9QUiqUsJ7//VzMIvumOjoqZZIIPOZe899kxmmqhyffFsFYIPNdcL8SDcOC/bS
ia9DIoBrZfxds0xIf2bElwMCO2P57TvLE6LxMywz02ZUN26zBq0j12CXgzxEjKDmQQqZM+KKgLMf
4Ebk3+qCpG2DWgDlUo54mg/Zv6cuxXTJ331huptOtBo8KkDPgVeIaWFznFjPulAOesGD1XyMK2Ll
6Th+F/8yzLPaVzE5F/zxlxgMhDkh+pqviSnfADvcap0zE7AgCZ2r+GM9acUXiwFG9I1QHKcK0/k+
e5gJfTJpFLMR1gQx809UA/6iDeKYfixG3MG8GV+mAKet0k04jERirlZGE3t79RTGQxoDyBK+yzQH
BQlkNablBU+wZCiEOiI6sdG6IMtDArKa+IxwJzlgyq2NvUT1PwgfqI/XpJKnSok3fiiTDp55F8dY
eFNk3LbizfngUR+szXyIKS94BI7ryM+Dy7jGNUSEcSc0Dzw5dlRsaNYGqN9sZuniS7ARBu4idkMz
Bv8xBvefuiUZ1ZJBaAEosXk9dGxWjiaqguSYIm3ImfqMXrmUnt38LhjwdcitIKB4arCp2ywgpg6p
jskWseCZYEK6/jW5gySmr2MGiZfqcMaQJ7EOrmzmeeSnptmtwehKqbA72vNr8Z+GEK+EPDPWAw5H
54KJIiSM061XnVZe96rhtjLqE4+MiCQeu2l9NxiDqU11Zq/g54L5XEyAwb5n2R0l4wm95wnwdkC8
8L8qh2FOgvZcU204YYMam4gjoUE1VDeQsHNGKsh48JYbLPUbMgBaMBWgviIRWhYz5s8cQvuaJ+8G
sSpGUj64HU8ItZmoNixlDxZZohFyLgtJLphuLT06JbbXeOYujn15GV5ZG+y1ND009OnzfF1Y5rYJ
bCEYhPrUHpNGOzKA33fzsBul+ZoTETphrjDk1wjduoHaf9HjMAYITY59WF+UEtaqVr9OdvIDXmzf
Iw2UIkgdNnwjTr44wy9eUwwm+o69Nnk4phcKFZJ3W/h42iqCa9jd+bjeUgjz5ucqqlPjHgySm0qm
GKp5w5TWxEEK7qN9aQf6ssomlrC90vTLHXms9utolV6tMb3iKUwoU6lEJXsNupqVbo090C3Xjamp
/uIksy56XoSR+mWIgv0MzjpTHFmlH8T4O83sLqzkNBI3VQscy1KDoys7dpSoDulrUCjY7eNF2tXR
02GmcpAs4yJUxaUjiMNBwSCUYSzXp+dURLdI1j/mhMtfJ41XEgeTuo9tt6vJ0t3urgVnbGG9qvpK
UGN0WATnCTusaP0SzXcpI2GgIrQHh2UxJrH0mEy0ogkNxVs0L0cDC0OXfrQy1ymRfwKERGsReZQq
mPm/2k1nLo04IhiaU8fJzNbZ2CnHksS/RWV3Xf2y+T4llXrK0yc5oGex2CdrQupu/uO/ZAkeu/ao
LyXdTQaXRw50pjktU1+5LIKFHB9DxmhoyEHX85bAR1mxvNvy3lT/4EDxsOYtunHTYYmBLL6BAb+2
wTFnnscfIZDmNoz1Jkbuas6SZECRAXKo4aJmBDLRafdcBzVwOYUoN6qqpj9GCtMSLoKV5atFGrBK
YKLMZo2YMsE2horGxNe8vfFV8UPxnjjIzLDVC2c8rpx6rfotoB3w7cV7ViAL4AsDmWxP1nCO2Rbh
LKRUacsAbyxPFwGqP1JWx9Cuv4r/0KnODALzdwiryRaRYXjB8GYv5rvDXq4z0oPyDaOO8AJ+FkH+
H2TOSzkUoUpgrvj/h0Ge+nrqMQxnRX4mRJ1Mr/5sT+0Wdn2W0WMk5h7t0aIyx5/eM7LRSWi4mgQn
I9uJ5+rSPAGBIEfAH4V2rKSUu5V/Yg7n+NzkH12bXlJTO9uQ9WQyrie0vEXSn5bICdT3FaXaBIDB
BIWG6uMrdrhxXxuQGXY9cBmEM5uSUTN51rniOTypbQqt81fbwupRBkV+XfAqs+uay+zSSONl0tWL
vDqX9SM5gdGa2v6mWM2zAkvbr++NUb6jbsIrgGMKkWmGeKaRpluXWPChrNCAs9MRzxNbu2iC7mPF
R6aWgCew5LLgQ1JOjtkl5/rF5wWsCEWAitvLGAkuULdoblK0zS98ztxxu55afHpwAlaTm5iZixfm
uk0VxFCctmSAWfVn9W8HcizuULOlQZuB6XsIhAqZIZ9NpQLE2557oV1ougsD0xY1lX1jrf+wjOxp
ErgYxfOL3JDBDNZIJoZdViFLOc6LIBcAQczADgA4Q6zVfqnEvg5Xsu9HUrMlHHm+Q4aCuQHapWOH
xqnjx6Y72/yOu0of/vYNmeskSKzF3wFgck+GN3TaSQ1mXFEmtFzKC3PPxIWymklIqV1KVQrN/Deh
iUN093+JmRqbO7vBsE7MURfjTJvJ31kR9V9TjaFb2b4DFo+fvd4dx1Ry9WVB/86/DoS2lVaGwT9t
YYAHR1JZM9VsAvkXpq8jpufSqk+W4c9UIizDAp+ACDizPzuCrkZo0Uo33TDpHZwBW4jj3GLUCsnZ
Lqm1K87TGenMUF+I76orZIHE8q6XCAeA1Qz3sXjkdu43Cwx07jQ/mgUJWEUQPdjDr0xF0ldLuFsV
XRD3TASKyD6UZH2stfUAOowW8Tmt5lNp5GdqlU8Grw5uJ0UzmIgf+6DBaUjuADPc41yKq+oeFBXb
Ihtqk/1khIBcsinifwiw8onXCSdgBVKsww21AsNC/9dchKH5sHzCZvZXCeR/Vfpdtvg6IySIt4wV
i8ea3TTsZOAWKnb2MfpI2Ee1TbfHPbO058nACS0WwtPWs9Zs33r3glF2N8rfzCIpTK3Amjd8x1NZ
V1cfMC01Hvep9w/rZU76dbEe0xwDE++LiZ4R1ruSMyBkRrKsZEohmJ4GzFU8S9EUTOaFGPd9AumX
XAdWSap5ccjXhmvXhZb8Ri0GIxftnjcqb/oQGs+FP6H8jqTgX75OoZLrIOlzN1OI1mRw53Q7z2lW
SPmEihnAwFQ/ouWISECkO3OlBTedFax96qXKay+PYabtjaE+gP+dUC8RSp0hCNvtZE1cB2sIC+GP
snUx6g/ZUuEn/mn5uVgGRyLbxd+d9JNRAnFwPiPJ6+vioCXOrqwog/CQ7pAfeBP50IbJhJbjAtbq
Xr2nBvAZg2jSDlSH9Z73nAY2gT6Uhbak8NW/11MVImc+9z34wPyXoiREx5eiqB+wUylLS9EDCbEj
dJC3pwhSBXMjebbwZgr5GaOWaQdtp/EOrOXyJBD3QX7QQ6Os/Ryh5CwugUp7+d462MlhcZEeBDR5
3MHwMPfCwxpVsSDyZHY1bNb3FpGxf6NLQoc2EJaMoHE2CNXhEFshIuYYAavmmMtwoawXbPWuo6DU
JaET8y/XOsib5WROoCs+CXbX4vqe4v7FYxWP0kkn3SL/Wkze8cpGUwXmSYPDoBnhYt41CQTobrWl
p1TWuH6vMp4urHbaSqbM0cbl3qmgq5v0NEg2u2hwrv68kLtQRYx3dh2KuYFcTiJ+2IYivGdzOKs0
nnQjk7aXtxwHuT3VEqg/RAO6wrWYXBJU1gm9bgtOppOIrm123X8TmVbxLM7aNHFQSOfiv3VY/Rzu
0U6V3i2qcbMl7u2bO73nL1vJD2s0Bi1iBXOGNGXgW5FeMyt6I1IjhnEzApxTpt+1GbwlWzxMd9xD
DaueufjsuGI1pTiLXf5SDtM5vVn+2kthUik3wpGHsgq1BKc/Xhk9R8w2BoKWsUkczM67wC62xfFE
PeNKzquTiZtjpTf2f10+nqBtngBi72Kbp2C8Jkl17aWI6KAFm+rXSMguiX+HgpizGFTDGuthkiDY
ifcVTSRYPtbiw1sMl09r5TBBxb0bUPjYXYvpKPszTPkBURZHRj1cBw3aoS354AixKiZW7Tdz5+sT
G5sMQbdAl18aNNRHS/MjjVU4dBzVsYMRrb67sGCJlwsuVz4Zp5P2JDBSCaMgvDiOfFGN8TIa4TCT
5CAcP9GvEqdLlH2rdn6qDcTAbwtLZERJMx2QQME4FoBmLqTG6+KUTv/AVqFWSatQlpewCdXsqlbP
Dszd97yWpybvTg2cEt5VjCtS8Ykm1CtHwdH7iIvhUiAx+GfC8ENroaOr32W0SPO7ckYh+zuqbgJ0
ZNVPEOyLrHpbaG9Q68ILtdCUGRxwnX0eY4Mx0N5EPxuV+VVvrKsG9WCpFHcRy603tFvpeD1b5YKt
MvFcnNXuuhWjDMNTRpM0VMdenrlJdzlZ5RWg49SsbvSzvEFYMRluzeeaQsEY212D2KeyWKLyEWN8
YBFBduMcOJh56ulopc1BZo5GIYQsRnUu5WIzQqCApxitTa+RlPdpQoOAJaiYISb5gwlqinCNFBGx
yukHokYENkPQDqIk5HUcX/Fs0EPg9y7HgDSFfytkN11jwzsHbY1BVknYnFv+OHtJx9AQSX4dEve7
G/OOJgMak+wZ3W1x+P9GT5vnkOl71aPshZi5YKyUwOBgRmGhjK4bl0YSqLhHh9dsIc+u/kjRzNGF
r82LZOKYSVcQ192LJKY7JVEvV88CfX/k9Hfr0IvqnpIxEdsll1QbxEM4TNiIpBIiIuV+33sFWy12
DnueWn8siMJwZbzG8/IqvlKcYurb4BYAwZ09stFCIDXjgHZ6dqEc0A4HdC6nnG+7BLKmTefRWszj
f+otMRn7s7pZoOlKMrT6p1gKOy1hmY5bqIjPMS3PlgSLs2NuQ8zxJwPfsoSXH17phyVF71VpvznZ
t5Zlx34EdMenpALE6nOY8HbglFWgYft4tuZyTbRAz3P0F79GCe4D/UHjnKWip6NnQW6hTLnmiEbU
JUHQt1/E4EZac+z+dqmGSJhaYq49Ezs0vtds7YnqQl6Kg0SgttZgLPTnJhIXlfMxu4ww5y2mEY7J
kC43XC53HTaijq1HUmSUErLn3AuSp9dS82J9145kMJ4oCzwN09SAYUeuDw6YHyxlyITMCh1sbZ6L
ArdAiED/JBn801acZz06MUl3WFibVO8dM64Iq4UTVSdtYt9i8Ym2GJVQ4EKOHfmKiw8Nn8Uf5gC7
5kyju0IaW2TfpBxphOU5eLa4BPVrFp3jeDmVxRMrM+MB9v7s8g1MHDR6Fm8SrRPJkIW0X56wm6fa
T+zhYLC/4F40dTJIqp+lfG/HlFnBo2S923yiI6DE321rSndsgbTLJ5VHzKTO+UVgtmN15nYYqNG4
E7mBTAbzI3tTng/YAcWMpo2wFYXJV9hj4Kv2CCa3x1L1thSNd2mEkwXPVP0r3h0Lj95Rfkwo51ia
jIe0jS8RRg/bxDo7lfsh7v35yK5yxfKgqKovNJDYiqcSNyfB1k3Dru+u2k0ldeeseuMRJggcN092
iuNS0BIUuD6SU2r84HFH4wkVzPFJWAWrgU2edQ38bafF2cX8Hq9/e5FusgSgVkh3VLR3uerv40VW
gJiaOrsjIuj55JkMeQNTyfShoMbN5DetD2PqLNjdqf2bS1bYlM5tMnYs/F3jJUYFRmgU4eD/rQ37
z4V8thdqif2cckK7pAsn/w0Zrga2s+rwtmx7dwUEpLPj1UxIYw+NrLpKuXrQBVll6fJYovox+L5e
WOBTH049BLgz1xkK/BE6G5J/YgcgnKULQ5IJdgT/u/2vWX5UXb2Zq/0uI7VLSGPKTZ/Ey2C1XJq4
LeYTO91bLMZTNb63TEOVu1x/bNAfhUdnr86rm9IjUsEmimtbEvVi7DYJ6UwMf9PY/112mEjHhD8j
md+W/FHJ5U1hD09IQRAb1jlrP8xpdunqIZwcHxHLbaKbd0Rs+nbL7nEMzfkHsYzfazZ92mamKuHT
rc9IwFLAQ6FtKzKxxWafC41takr8cE7FzQJc2tnpZ5WFSbQ3Osx95a6kMeqbS69iRFcZ+cy/Vj3d
mUQ/HPPe6xZ2TIks3G3/nXnKBKyLv7Qx95YSZ56GKxfWOZlNvP8LAy3LMQJyTgMDFYXgTrDV3nec
yKuiPWMQxuroYUUOQlN5HTUM6xIee4ZdBsOuTkLTNG6j9/Ii2ZE3tGezLE+TVgSx84zs0VvZtzOW
wybRcxxMByWuT5KAU4xztBz/FB3mbbbEsoqjQk6ChONgTA86++PCVJDCN5jDSINJH0y+CHdlm++0
ILVKZZ9t7LoiXPRAmoXnMO1uyj7kd+sL/QF14VHqV+xUgEh/Yj5eDckwGv29kajh8H+drGRDltKs
S952l9WxDjoHt0UqHWokJxpOA9u8pmcztTx0H5eMwKF54CEobhOsI/0MlbHn0K8AFQBmTzARMk1q
Jpvgg9wrqDHldNmv2Q+lLUb1mOFsxshyg+TmUJvYaMohCcKh5ZRhiwB3pgaL8/UieEo409sNbmrt
0lolnnA9lEQ0I3Xt4lCulWv3whHnRx99S10xUu7F3bWf+1vZdWh2/i6kadoY1tOrw0GnVDC7FLZx
2XSd6+YmCCe7IYbWdR75TABxZh6QvJn1fCpY1iWqTdKsejXxINniB+xjoreniDmCETYFfv/O8EcD
ucUsTgWl2HvPZ7bcbWegjFx9LTRf1UBJAZo1lddOkre0cE9tzEYP0mMge+utdRh+tOojMUmcKTZ1
xK5RVvJPS68Tbsqscu0BzCiviUab10Dxmc5DO1xXI7k1LJIVU7n9ITdnolUwpTiINnVB+ToU1ZFW
5zBZZGkeSKHg0cdDhPSQiPZ1RdiNSVprj2XZXzqC0Yl5JJgbsrWLXKcgfwF2GTSckRG76F1s/6RA
AiOF92T/rOYCKX88b2FqDkI9a/yKtgRaplJiRDcC5wSmM+wAE9OuRLw08/SidxXcMOKuw1TK47Cz
FGIEgBiJT+ShE2YPB/9M+74ScKR13EcozFeKaSQsNmS3UnrkWUkDkr8WpOjW/WXIDU+lWa4Nxv7R
Wa6j/ycQDti5RuxcmzqfMQ8aTzfHlt4AG3/CQDrNDDUAvQdJA8uXyCrmN9aouBV0rwk1ao1PJK4+
VHubBw+8eYQTb6uV8aDonV/nIoAQ29wm82Yjcb/FDcalEv8e40Drg1YDO1LuSvDbVuJI4b6p7Mad
VryCJOx7zl8Q0TAHEciC4qezpJchgCto4GFvIIiJpbLNN+ZIdmCOv71leNVyYfjt6g5ZJYjSB4NO
uXaFQamb45F+HwxSKlDdkNbGgIyxRMRP3LgCGRz2WvwDPcDgjDxFchgwR+t0cN0a4W6eDvVbHTsB
4sqHIyqmlm6iUV4oxZP7Sh7ZMGXOyQSkBv3dxspigsc5G0Z85gHborkZr+VB5KrDv2mr8bSPDXY+
8DrbOmrs4TAmkAfJFekxZ1bPkehihROvmX6jobwkPeWTcxJI2ZAS4AjWoZtt9rFqH0GyRcNoFaav
N8LvEBMUvtXYSE1QMLJ22GRF6a2Z9aCPtWBOEC0XQ1CtB2T+Bzt7QOaEJjhhR2nHU7boHHZuA+EP
sDemReAUMElbExQCVXlhMxWrxqs24NOkCEujs00CUisZZ0UPma/us24JMxgJ9a3cflNjJ8WUcgk/
xL1lupYl7y2e1pkcE2fuD8wKE/qGIXXRJWg3x1Xvg/qykJHDlx1gQJqiv3BXKYQTaeD0kEkWvc8D
+Qdol+WHUkcH47+xs1jb7RL05NJ/KQsYi66k0ihkc+BC/1FZrqtAXzHQ1FEyIdCR/suTmshnPg6Z
ECCtPjWMQuoiKMYYgs+fNUGXO/cMRssdpBc8VbqNceRe7lI0Ulk+hDWoGyeKQ86nizP0lzqFPEoI
rw3eTu0e0qkH5rKyYlUIpBlK1lHt+4xwZWhEWOdM+vr53AI0IsavNF4dxP6W8+nEnx3cB8hkEe35
lBZHFOqp36PHi5QZfagr63TnP2X5sTp7A0pMRXk0BYqrd48R1CPQHYtdQgbEjLwJta+oGgnuvWsg
biP5vmhbAw6KnrZF9SD1dNH0Ieb2nYg6u0gCIdhlNwAa4St0f0fFJzTY2GTuWJQnzhfTS2OmziA5
7C7ItfEs5xF0jNdFfA+ZsY8Z02MdH7COSzbQ52dZ6Lx3iZd9coQA02G3hVpmH0NMa0As6Iw4+40H
qdCiCGYEYLRQ6mEAWziVFnngFwqGEeNv+y66heC1N2yR8hidASZ1sDJcpDTxTRa4PoJS7Kx3++gu
du3WzegmU34rjShENICsJ7kjZDzM28YOWZrMVqaU+12VHsxVvnkOe+AiGHjC8hjLBu9XR7QvtSYP
GmFoRfLfOgJrq/BZOJvEBq4Cmbj6qylsROS4ClYsG5a/5FyLjT88m92SNs/xdRNLmuIwQRGSODAT
BLiJox4sGk2AWu4sj+74or8LrfHH1wwWWoVzpNPCwukur+OrYPeykkSYZqTZwQ4a1j+VzmhPz71s
0ijUyfMNJY3Wi0z7EVZDkfyzi/Zo0GiN1XBJY+Vi9PolfbFptAYMm1A9qQfBUmX7vltxAhAiXQ5e
/63Y03FWCm9VY89cqAH/SE6KA3I6S7bJD4zXVZMC+zWSQYYEeNGX8dgY8bGSfnq9CHL5bakcF3To
TrAoG+XXCb/YTvyzFIsfBZHgxDtOklROZBEGPuCU7vKnnYgv5Eyh+0IYwDkIVvUxlZEnDYvf12lg
cpvBc0sCfSYiDU9IzKbBiFtvR6pig/p1eIi1fMqZEsbrLbpRu1d3pXDn8Y3wq5tGuKlOqh7XBnfL
hxpbrF5zIM2gcVfjClAaVSLeEoHm7GShnK/XDyw5cbS8XoGNxcjFzDYcZDoZ1vSI+FPCeON5Ok64
dkR8FopDxvo/+/gmAXtRoCXkm8R6U6pLBGJjBo7m4TpNE+/KQ/xlRyOMe8xaTb4t2XovpvTuLgck
Wf6QgwiCDDo+zHa8NyaMXYsXaNyGe9jpVVflqd5MKDM5BGzO8HhSMDQ1ovP5fC0HkiSWm7RazAPj
a9PCmCiB8xrlOQEearEPLomN0hK3sLVDC4kKW0q9t/3MiiGKY6ozuktChow6F4dsmq/l1N+6Ed8T
jGjZRxs8X42+P0Df0tmGashi5oIBN5iyFgNm88y7dWc2/ITG4kqV4QKhzWuuMdmGZHurpPWk6l8b
ILnnSh0wF7VTuMxR0M3ZabOs2uI6WuKavy07pSZM3qRXaYNpYSPHQvWwnz4YmrypMVR++hmkDqo8
nZC0xDh5tSQCNYXKfjedTVu+xoINLpIRgmKSqaTdlDETWmEc/cvk2BvIO5nZVlnb7OOtIpK0J0Wr
1WAcgTCk4zNW9sKJfZRybMW8uiqboMQGoO+raygX3uzsnAK+P/15rxBKmMPcw6HSMrxLy/sIFEBD
xBAzp8c+PysKEb3sQIoFGzrhksg6HNvwagT7WfRHxUQ3fa/6wFqPACEswCvRKhmvxqoErPEvL8u5
XqoP0NSx29ZzUCeLr5KUSeAv88v4BFG41Z2LHk0hkOUHCxkabhzdSG1jW71iK861g604lEAnzG1P
02iecS+YifSPzFbu0WjeEotsASS0NlGonCK85crITTBSk+J1kPBL4kC1vzqm0wVZcILpgcBcvOa0
d/MLCYsEAh4kjPDi2v3qfQK9D/XD0l2Tzro2dnJrL1l+Mmt0g9S70lD4MvUuOGNGagvRQShcG/Ke
tfW6hQ8SHHTCOFp9jce4KvHEc0C92Aa4IdxejcDCCH1yVmZcvi9G/lcBwwmNwvlnAOroi3cIVFhI
YP1H3kI0naFWgbrRgwlFc9yWRVmSN4eqeCXE6xbT7lhZ9miRCs2v7ZK+GaqBIPkHuuqbk+6ccTrA
LvgUaK0GC55WE38YYwROiSgF5HHfjf2n5PeQVd0zSsnrnIeecrBjtaRxnqb5iODtIcX1o05ysq2M
e7TDNfcUENU1lMV1SeR9ot+23KKShCQoBnWGDFNy/DJj+9/+LZ9UCAuBB0iUzw0BlNlTG5+aye/n
qoBo1YOZjZ4EvNGpwJO2ETpvXti4OyA2AHHpmWhS13+2Dh1djQISdE9CTc/sqr2BmEHJVS2CoQjL
SO0j2eKe/dKjIp1lRjlkDxc0d+rrzEBU1XtXCplK7urBDAdM5XZINJtEsKOsa8DVrFukWLcZ8YXk
bHukDWcZ31SyUrEKVCQgEOo3y7dpbnaWvUd0+Ywatreldh+ib6urAxQwE5IDuxuPskkaAPrfIVsf
TaURxaw86I4UFVfxu4LrF1Q/Cktq5NiLPi1RhzGChQynRLJkZ4Js7acOKwdIEPoDZ4VKicpDT50t
g0GjFGiX/LqmU6hpG7pgj5YySGHJlraF+GPPfs5ccMRUQE+kLJga4sfYqAMh1uWTAqKjjR8W/ZGg
SexxZxLCR3RgWoecWg1eUHUzjvHNKzEQFgV9GIlfaBtJOhjj+kiCg2Vek2G4D5RSs6uJNJBKM8CG
qUIKIvMvskmb6pu3Ts3f6UfcRSUvWWHVsS+QiZHeQZ4A+QwWn/yMpjZzESa3ConaSe8RSYAgJUKp
rL0RmuvUmrd8JLft9KqZSuZQgbAVMB6e3Aq0UoucK2Bq5dpYmMqHOQFeAQZrXlFZ6I7FJvemV6FK
WprG9kNb/Ewzz0q3ZXfiW7MrTCSp+hKjXTdIiSXU7hjn0Fl+U1TIKSrkMaVHcaZ7vlBtNSaZcVUw
CMnPf4uJF104ntJdGga1Q73At7HZCVFx7WvaWo2Z47zeyhwsMq7B0cLQlLBumMDWionD40C7a6rv
MXogyVFD05HCHtrxvEjI9sFg7fLSRvuQ3SYFlctRB2/jmBJsYOu4DEz0m+rPyh3zzCY82vrTfqla
wLUKpUjpjoD3yFQEMsgfFF/y7FRRoXdR/E4/TDN0zoz2qY79Z23Kn0slBWM6Hnp69Qg9vt3kJ8fE
4OJogdqOEBKWq65CDSrvdiO5FrQ7oofpf9m+dZJvCSWwahCNiXoBQ42IyMT2regmTIPCE5PY4w93
CLcYkooszQ8AqtSIDmCDbSZ8aa1rQfRJAxY/4vod+TJRlOSafqoLRg5RzmligPt5c9TzpCvkrPFI
zn+UDJnzi936FuySuM2vtdJdFcoVBPGYKDi3e87tDTAts1BAKa+SLLoWdMWmHo4SGqUy3cMbMGtI
zV+6KN/WvHktsOBbk8ZIfn6YknXT9PyKgATXgnmpDsrb2IJxSjdHeHdI6w0CWnbNRWfV25cfE/UN
yQn14Ow7MstlDK5xB3mvaM4iaS8EtyCXkML9ZCJZIotFW89ZZZ5tU1zKvL5kUX2OOcQJBEsIv9Jf
HHBTtCQ7Gc9SVRM3MpefU8IsXUuwTZNRHpuEcYwXctIBNjtj0C+keC/yHmb/S7zsrYW1Rqxdpopk
b/CFSxnd222XQQyFip51kanu0+otcbQ3BY7Mfsym+8SgktevZK7L+mJENaXMvNqH8ZliOFo7pp4Y
BSqZQzmhQeNtM2HMk29h4ryj8gLaAIgp5GzW8IJiBV0RqxmI1QSi5ZJjzNDnfamGtay5FVplU5xj
0ObK18rfVdU5OBFOWgDnOkcDY4Q3dMA1a0kM3YZknapjs/E68vlYgu0C/BUzc0HSf0vHCX+IstO5
JOJawoM7v5OVglbmFkOwmtYfhQFkOW6xIJWXo02AvjAX8kscjS8LjwdMVdtcIeXafqk9UJe6cl7v
UyinHbTIGZF8hNwCbmZDErQ8JewLW/h5+suYhHmehKV+MruRMKvirNAyC4MhlE+b4+pEG4lsOZTQ
T+IC7gEMkgkd4I/xD6k4upx9oX8Xdelq1ffYs0HqsENlCeyB5pgxVy3I/CBU8JieqnV9l6XmI8Wc
JBsv6YA22d7CP1Yvh0HClYx+j/TUY8TMsgR17Mt0x3WYKc+RPX1NtNaMLJ/NadO8FSXZ3xqbj2y5
rqp2HSEGLcLrdfgXD2MgTan5cfQxjCyJIUF1TfLlaqU0J8aps8yT0NkEFurJBm/CkhLxV3HaKStZ
kfl3rDpeYF3/xYT42qTMd1ZH2IUEJ0lnQj7iZav6w/r8t0h8jR8J/mjl0eXinke8bbxPy0197dlf
VdnR6XRyyhMSAhp3PIH6D8wEu03IfOwciflM4BXOndTnsueqJAi7s2BZaFg4YVfPQK3K39KQ7+bL
9CN6zNQPVj8XJ5zYN+DoO+nqr8pqqnaGIL7iEG/XsH732ADvInZjL2LAsFTkfL+7jrsxf52O9a8y
49K9aF6jMxn/j/9+ayUvusICu37Jx2E/zWip3sdT54hzRUbB8KngqhjewCR/zSUqQx0wGSJ9Gyu+
irwAI7WzTSl4WuzZGxM+J6VmyHA0KxC8yuBVNspyEA1sUWLdX+M6wJkKAkKc4i+KN3wF6gkaw2nd
s3OI53tzmZcCv1Z1yV55yBcBK/AeqQhu4EDqeOMim576t4ProXTpRV0Q/ozEuJTryTzajE5WFI8J
4x6eQK/VtKN60DDUzz7LA69/YIvJGoRwoMMISWSvLo1HWxAqC0ANjTZhVojU0RnxWKTu6jq/lVqe
9WPCrCOn7ySlCWn4bjno7JEtm1+CyewELGKgaEcST/mUobRsyPgh8WSkT0spQIZKd3NWtDpxc/PC
mE09SJxC5dmY7ZMYq9NXjGjz6w/D9hpCDp/WtI8LjuUV3CmxYw076KqO/cZUPRMWvqI/Ils/gqI1
5uO4IElcLLeEK8jw5ziwBa5oJYk0qWiaTs3L1LSvq668sd+Qyd+G/0g6Tx2zFvVrRo4LJZXf5OxZ
7YvA57j4nDMC/ajNxMvCejRl8jH3W7bWEQ4566Sow14lKYsu58QPyUFtn4tDZxClRvRm37RHtqAH
mxNHUcJipUyG1gJLEbq8vQwnMWAXX1BLMJhBne4oJLP/TTrEu5A2OvUOt8bPfZVotYgVVqe17K8b
OkuAOqHZPjSJFMDMulQ26Cnq2R6OoPU/ls5jyW2r3aJPhCrkMCVIIhDMbHa3JyhJLSHnjKe/C3/d
gVwuy5ItEjjnC3uvrQB2tUvpuuRBf+E3RNhs04P6JtzkpPQZrLBMjJxa35Oy6OWHqFS23NGTzInf
y+05xHs7k7oT1RY6mKvsxrFyker52vT4fEF4pNw+MQJLkoJUIqokk5hriEvcBgsSAcoQhp+KPzMz
Fj/7yZ0ICwSNCsBFWUa+1cHJQBwLdFwy91+tIu7oR/jbFB0doVR/kZXshfHVD2QIDeAsjUPNazuQ
6dK2XDcNsYKuQcRUti/vSwlXmvi4lnMU/92OGBUN/hrL7j6j0oLKV9JOGxOH8X5dzKdkzR+i1ALd
BcUhhJ/120hah3W/01iDo/KjCyqPi/K5oxyUkk+L9jAlwbh6mTQCd8HqfKGCGTRSn2So+rwGNYBw
ZVyyb+vwfEhui5ye65GFMVyTXScOFzONLsbcnZtYDqSD9B54f/TNiYuuN07uLcmK68xMbuGPZP4d
a1hzxa1HnMK6rGKZ8//7iKLG7H/QP5lPpVl0KCEarAnyEmROcuIu1of0T2u704THtOZRUxp04ygX
umOYj0Grm6dMKU+iMvuTB1eatMHBl7idcbgS8N54sLrtIpUZ82RHPkdbFYsLSuAt/RAWtq26Y/W7
ufoiSiRNMh211G/oM0JqNIhi2NueFbaWHCYY+cSoqGbMVXeZPUbv0AscNhJQY7XkB2UsKgF8WqCB
68zy4oPeFufOnEBXh4eKDq20oovgEZ0xxT5Hl9qpQSzJgaY8M1EBvaHux3bcGx3AACh4SIdL7OmB
YFA7LOz2/6k75jMA5hCLhLh7mUARoh5CEJgW58/oT818dBhXmSQntPw7u3HCQhTFjsiGbkYViKMl
xsZVGorTYiyIXvpOjscbFopbFm0yzM7TIusGMZfF/bpnlvsPnE5FCBLBluhsEB747Pm5kfbVUpDU
i82FUtYqAPHeYhCZ5XwahxzzvAaIgXt8CjAZKFDlBGbYIyg+oUo36MOJFlQ4puh+DoGlIcgh6tqY
I2/Nak8XgEf1E0N1vk1r5nP4SARWyhvbz7as8Sz0HZkcKVZPIzD+4atzIpVUZPrDIs4RtdpBpQBP
ZdV2+SbVfNB1n70CzPLzxD5BlZpzLcRnw7dqHvZpuphYXBfs5GuanGn4W4zpoe72tEaT2Ng9EkwZ
DdJ86AzZ3RDLjPORqa7/9e9DlySeXa62lEi3b5JXksc0oH5BcLkvuuzEhN2vsWK0SJOl1YY/D0tv
wDtS/IAJQUmEISJRsOX1yAGzvaFVh0jZIXDLsb/aJH3mHe7Z2/RK4IIamu4wHkxBefR42v8QEqh8
KGnMXykpMwMz4R9iOQRSJXtTxNGEjm1mG41chyKPTfV3zyPWBf09turrUN7ZaEq+JmKnq0n4Ktqb
kEN9CHe8Nl9JF+ID/YtQMaofudE9xY3gDpDoIpOyK1SWL31aMruUQnaTw9LQAQ9XPVMZe2d+a+6k
cXW6UHMkjGc4yJ0cWaCEkQqXkSsbCwUYf7AN5Uck0Eh+peZOCZEiYHmbHaMpI75gSRpB9gwmA59Y
dVRgpite0RpZER4a2VyOEPaO7Q8OhNMxcauotCkYjkusXvAZtmCeQ0x0OIl2mQ5WTj4Y1OSY10D9
Joh+GCbwoQ2jW+OEMIjHbAwuZMUkNoGNvpnA4AUhGmOS4KNk4BCREUFCb8XnCXN4kXuiG3d9bjrt
wC0SLl5t9X55BE9GLN1HjxIcrPGmLAfIkKB5lmFN7FAlAkBWznk74ulo7KhTbYvRMCEZe13HA7ni
OycbocU3yWykY1PuVY9BDJGgQQASdwx63fqmwYZCGR7Cgh/ZFayFxzpDqmHv/to6xmsGRiA6/zaO
xfQYPfw+IGT4PGLAjdKoH7AUu+o23iZhgcd+uJM6/Ad8W+NPlwHUTHZKToq+gN9Hp5EWxHFxKV5V
IM4zQKkO5wLbNOMsEc4+mzo4qoHlx2mBLgE/OOPxGNC0qCrTu4hkFbKoE7a4OG6dWmGsu0NWVrl6
l8Gtit1op0gbXpDFMJ9FoX6HJbEe6muYyNo1wLSssMS+vgQSEKNfStzeIjO6o+bgOkElhKB89mUf
zPBbzKKP7i1c49uSW9gYcfIiNsmfDAEBd2ArSHZVGXvtzA6HWGf8KNFMeG8/H+bBCqqeS9j80KKe
OZz0yIEYDgtSl9LWe8ONxy05wh4aFjQNCDi02zLa7Wjad+BAV1TCJcYTpF6CMJ2WoQi+iFEmdAZw
rIESRhQn1BSc9gnY5nifm78XEx5bCbg2v+OxvAFR0gabWOoyf3ZEWSlG+TCY22GoVxcJmUnnhjxC
VciACd1+4qq2FJqBVREbvRA3g0qkphKglc/AzRjZ90o3DyQ5mM79uD7GPHyOVv5BRi4GELDGR1S4
NcBSlCj44TS6quEmLfpdg6XIW7dUbvmsFDTTLB/DcvYa7bNtMW6j4bEWyRu25TZkUeeV056lSemN
cenpCJnDG8dUfQg7Gsl4RDzaPYoPzbJubPLudQHNrjoZIGCLfP3MXzg+aw5kvWPsK8/k+qEox1jE
6voiZOMtWhVg3mia19JNocy1KtkMOWnPJgVnZnoKODmyrw+TVb0LU37npXSWxoZU2Oiz+TUBrmid
JUeRLF7Asu4LxpgrERJQE5+mf86r9WYRpBEtCE8y+aKF81lJc4QsCHO79qYs3fVYPVpWw2MeqD09
DX77Klop3GJHxVzVlhDm6tQBjx6FgTF2R83Vm10ELbB/ygU2nP88VGV3cS6eR+v3LFZPqmGaaqOy
mM5ikEJs0cNqkSE0VbBalgRGptigE+1gttjr6ZW3xc3o8UTHaDeq4taO4XU8FUjkUCeg32SwrMeo
SVa/ManbSWXVWpUKuPDI8XI1PBnEpzhEZpSNL3rEZix75RKaEVUR8T4Yv4eEek2PXOqMzqromTUP
v9Rvg964yaHSfrdPa1OGUBmhVz91jvGpsP60IrbGJkMvdp+w08Ch8HWRv6f/NdxrQVSXDIQ6JORE
jAkaWTO3xp9bxnQ4dCONoyN1TcijXY3pnIbKOaGclqibARee21okvaY+D1Z0ZhQllJfsozDmT1Sj
Z7kpsUrXvxeAdn2s3+Wbs2r1MToXTDSSVy8Jj/6UQGqIdh6+MyhQUaru5yF59L8LZ+zQbPSmM5oS
jm9Q6rhLQbyZYk0rILyRjqZVf+7nH2zfkwAK9VB8hNLIobRDhAJ+X40Unv/FmxBma1CX/0YMn/rP
cVQBfMd7JRyRjYYPXdQfWPQuA4Q7qoW1SXzTAEa8TF6IRlkz8dwQmrSJWgXLm7dQ5cnRx96F4+KU
tQx5fh/Vi9uS8KFi1YsMWyOrZfv8U5TDQwQdITSCSbu0vX5XpewB8w35RI32JNbP01jB+8q94oyF
GPVKDJApQ/ebJohXrdntT30FJqupXIgYBym0rUcUah+msptH3DkgaRRpcsKXGKqHx2AIB4iRZJal
wvCW2/6zFazPXEm+hOEmzkjPhM45Co8GVE3GZ+Yx16qKS6z8SgdYqPUF/vA5hcDVZC7oNbgdM9kz
OL31QP8pGpK/zMRl8LNLC+Msz2PAsLuIsqNAToRQbZ58m7zGY/VlsgaMZJYR2AT0OnQO672Xojs6
zRsqrCRsX6VJqQZSG3qjSjT4QTox5kb+4kdtSHxMec3NHUatZT6su8pmV0Va3hKT6oAbwwoNe/4t
nRqSvZJDY5cYA6sZqiBLqN+Jj2pl3WV3NfuDOpKf1ZOvbLalzymsXoa1voCP78sKmFfUvqwNYxpe
a7QwRaGQO7azHt4IAOsBeUAUnfFUh1SnJ22QvFSrvZhE3TFCPmyzvmzL6Mp/QpJ+9+zTsEt0M9kb
LNP8DIcFpoVgXffNR5sv942xHFV34kjvIiLVHLvH2p2yic1VRUTudDUq31y+UJCNqLJ2PYr5QtRY
xgCMQH6eYbDNiVgzNR9lUAxUZg/iIKtQmx4agQCpRg10dQzCOglEoyFTRn/B5uNMWCuk4+hdUWzW
uyaRCeK0W7eJfizj1bXm1Rzai07+HV7Ibka/Uf3H8vPQiYwANw1CmcRo9xJEOLYWm/4s1kGs4ANG
Si/L/UHEFijtFlSBQGOcKN6jYSG8irz198I0bZYWeFAiwuaFd3OfgobhSQaq2DIYQEMXr34r4ImJ
Jr/pW18zCiSRexaVGeEMCA+oXM6hPl5VdC0AerzZpwqwPwmjAXJEk9QRGjf3uiNb0BM729Bgd+1E
GMYIlpAwVnG+bxA2hOhNtvYEa2b77mfgRf/mhv40XQ4p2yNaq6orni+vyXAzZUAguxtg0QP7ONJc
GKCzUn6uMCg4c8DpH3lViatYd4yibYxfuxbFCIrby/bFjHN5LWR2E1lxGZP+3J52BcKa3sVB2l21
R4Re1rIf4xwFa5WeHGi4RAGYJesLg6ER7idRlHeGfQuz8rQ6DVs6oPXQ8LRDM1EJGBhWgAMUunAk
FMce5H85q2DSLJ2VPmqsroW1XsXjclRw+6P8W8yTkj9Dtx5BLOqx1xd/ZfxxRd76lW75MpVg5okL
8TTDrZUY9/8Oc+mhlMKxninwjBmOB6fmKl//RvEaNJDoVWQubM5bXEoTxw2FDjeTkiUuDsNMAE/R
8Dj1XByIVCjMwpXdo7yDu1/O1YHllztlbM5/VeTmjg/RiJ4H3odf8WUu0mBY26BucLKTXCSpyCkO
WtS8anbEmJcTU0ADPzlprz5VuXxpUODrZTeiNO164a6vzTlsyNhZafGulBDjkHoQLPGfZp7JD5iP
4tfaKzBhVFfyc5Y4Wz4iSe0ZnJgaHUpSiigSZYrjP82kPvQM1y0uwxrpmEwW5golUqmXq2ZbxJTR
QIPjzyExLwz9CQHFNMUForezKxJliz4rNve9WRIrTU/UAnmn5eX5pbliac5IEhoSCg3ZFtp3C84F
S8OV7+WSNkYQNcNJyBDLMTJmen3oNOPcPc1TSzrgFMcBsazIUfSevGRS5MUWRW9W3BGZVtIc5EQd
x/EBrwR/4k4soVv3VJ48T7THLNovUyAN7DnZO+QPpWXVtRLOQICaQkhC+jmnJT+/+giGxlPWmUQ/
ZHV1rfTl1mTGfVYAVA689F9Bsyi4FpPTwLtG2maMDEH8EgrLTi/qNY4Kp9IHZwpXR5xlB4AkQBOK
ah30kAB6qCM6B6IdNiPGBbqIGhvJdLePgCCVMtliiGVasLZJRzBHnd5s494xfc8s/WTxpBQVRPUW
4yXhyfm58GoyUDX+udq0H6aJzmkD3cyyrX9N+4omv3jBOIEyiOOKrXWTSa9UVp+mpD7Ewk6n4TrI
6S3ta8bWtmiVBK3bekurD/GBh4TxLYNdjrmBY+4z44+lsAbdhU+R/7uxkvDR6YQCoK5AeIj5o310
4s1MynMxqg/V+mjVKWAOwVjbZfbENQrdkaci4amQILg2C4uiBCNt87ftMBU11qUCOG64nYQs/P+3
uwq/SDV0JlOOzK8biQtNpf+Yn6jHGG642ud+N8nePGOctRaX1ZpLUjCt5KOnV+M5w9R0MKEWgxhI
+H0jS7lWrzLCEVmJwUTqckvhpPETNuis5CxMfbDqqMIsOnTKApyjW8aO4syJhE+eImDIXQAZrqRH
tpK3BDeK/rICImzqoCVJxO/YTLIvI9UFP6VrG++yYF49wYoxsvEgAlE2jOWQq9ZBG/4r5tjmmGNR
kXMzM0qZKeX0LU1VJEW4frMcJPxvOFL5ojpO6SI1Hz/2SWZTnht10FOkzHp8FuAKi6S4G275K5Cw
/nwFE6kKGuvz0NqZu3xM8WSkG+E21vDY1okfNSSC9rKXbTUfuQrLejQKtsLj7Ar/jFFjNo5UMl72
3W1grYDRCUmiAPmr1WpuK0fepWRdJQsJYm2KZkVBwh7ZgHM5nw1WBY2/CJTCCUm3e1qhW1UM4Ab1
u74kDw3LSA02se/zW5eJbgZYXUapw8C0I14NZZOnJrnHQ0p4yy97UARs7mR2cmBIQJGKY1odEjbH
Xc1lRsJFp1j7KZntmkQTh5pobS7DV/2Pv+ub89Knl35VLh0XxWqLi+ys+tcQmgcZLTxX23liJpqj
3oVTGPSlGFRJHqwH+ThUKVm0c48RfcP+po8Lvgwm/FMCEXR6dMgQrXPMTaxfZU6W8JN7mF2POjht
RxoYOgrYvBMAa3i5vDqs8F+jrynMNVm3msZHzVCRL9AlBmEdi6DLj6VkeQWxafqCaxlm4g4T+2ns
NhnVgsJm3xeHpYJoWPCaazOSZd3T88RflcKXtHrjmvrCXZ7noyHfVSAwkP15ARmPTsVwjpT03P+K
O/OYomXsvMOWD12zbTQMC+E8tMufERRLc2XlgsbGiNHB1PBJVch2fwpeJvxD1TlnDwRnJuY9gSJ6
CmXcYruJbD4RmXGCfTX6Vtv5JJBLkk25b2q95xffvChspHh7+hQwwE6ZpXtuqbsUXYPRTGdjWi+k
UtW6l2xUFGE4IWJYc0C0kBOh8BTiLcube0QrNzAKdl1hUU+Arljz78TfusWuUPqtMcGJ8GrTbDY7
nGPhGrp6lbFNqJhGtmxtbakovwVQ9wNlU7r/Z+aWb92scIOISH619D5zS01jR7I6Bu434HPWl2rq
Xxov7jDZJR1EHUP7pDK1qExDngp4IuR632bO66l4zMKuhZ6QZTTaXoQsHmruEeRRatdV5VmpQXjz
ilrCH9nkqvW879z7OEaOcVPQmBGmgBzZfCWC18MTqGh8sUf8WWGlN1sk89c2FMJNtrQHFU28pacB
wBJ0uDK/wPhWLuVnJWO7A/dR2EW/nCMjOifsobKaQLAQvQTKQfDrs66d4rr3cUider+H6SE5Oksz
hlw9to19DcHRHKU9Pg5hbA63v5au3fACXEXzHYYMGIj/0+Mj2D1zrymEOE30BxPb0uG98lv30U71
kokhtMF8SdjJBlTk2LKnxjWy+jjQJlHubwrrY9FArwgbR8olJ33vGGGguTyvC50LT4sEUiSBGYL4
V2ZUtYBt6jMSEczRNSPRTXRCTihAaFMQapyWvHYxTPybGIbJd6s8D6TUVlIgsrUyNjs/y7JgC9Hi
C2yqvRFTAqnLeUybSz+ZF32tr0ayghNRrykTHU5e8Txjk6kWP4r+zTjAG5rs7hyKLR4iGrFCOKVw
BjvdNsr1sUbjY3bjp6VeURvzGN5Dr42Gez+9db7W/rNGUV2jqDaIQ9CXLzn7DR/ssEIx7vXlSq8y
QHEPW0aTHQd2BYRL/V+NHE12tspHXdMh4tuJBlBY35fDB1yFn3y+bhqTk1IdhF/j7wrjd68Sjlyb
l3TsL+qknSsKKwxgmgr+4keNyOvDCKcM2wg92fXdAMnRG9TwNK0W+55pr0Yzzqv0czCg9ussdtR9
OWJaLKyjEEtYZDqXgQ51Jf+Tuu4WCnFl6Lk7hhFcSpM5BCzU9wlJXC2yqziLHVbHDkxhB9ItbuTK
Qa1cVaxg+y/WBWgxKa3mZr/dARkpnWaO4FSAmtMSs7wmBEfCWh+kkmEO1uTuDvgdR1EFAZt52Oj3
b4iOm6OGzDP6w3q9y5nAXC69bf4Fof6XSzkUGrK8eCpb8dqky5lU+IuAcVIbL6px7isGH+OC0yc9
LTEGqL8MGviK1hl5yUUGZZcXW7Bnh8dFxccrMD8Gxziy9ISagehWgSeffRs1yTHmf8ZUnZa1ehpx
/Zp129XJ/ZFChLxH7Lxjd5gz5YD8tDP6/cBvGRHTMcXWMTEZQZusUcE1rL6Jljc+mJ+zAR0gq5wJ
zm08u1qHWCKiAq3cRuhdhRGVhEx4wYapfLRx6ktRSl+JU3/MfMQWfk4Mm06Skx6r57iqgPJKFxXc
l8EZo5svFBdj+mGM+mtASts9dW16DuCGY63E8bjv5WeuyfwnoGrPtZtlGPEGb44RQo+MO0UIxrSo
xSTvm1jzoUmoq+CUeJBDcJ59GHsiU513ZtrGbs8MxtUUnHmi09YTyAJlF6qa3e8r/HTMTMfI51hA
JXY0/+u/QwXO6L9ospzFeCrLupc5AlMil5WGHLpwInesDjQ8isPBSoSTYL15347mNO6Bgt9NHkNG
beVsPcjhodnFyoKZmclXjVEL7dUAkGA4/KxFsQvTuzDkV3FRztgfJDVx0mk8Lk5e2XtFpogQ5U8m
aB0ZKF3an1d1A1nuoiUKGE0eOggFTHBo0NnDFp072KFd868YP4leH8UwORaGclAGwsOp63WscIa2
l5tx36HGUc9pPlxKLEwSx145Kft86p9skR56rR+1zVPhEhUBko7xAP7PmcB6VtIZQwGgVO66VUd/
c4SihLEUGJXmXcN8V/rbQlzU2fdqObvfyB7Hiqg29ZQR26lX+iFSmQ8hs08At4C2wTKm5h/s2CED
/or/w0vmGRFzXox0K0Y6RqKOKE/+mm2G59LXEowyAr4c3OgG24G9Rg4fA0sDt+cSHvSZEFCMjMxm
QVjzjFsd2HlIswSgfxN9a3yWeuhLxDUnoFUy2cX53ut22S+8/zuAlgha9uRyRUZ/qaFXNiDRVLwH
JCre63Nl7rJreoeXdRlRtPfQMT9YJXrt0HqJNnrxf12OPLezl0/dYhieih4Zhu2wz0f9XYIf9XUI
9AZwkEXaUn1A5oMOwVm07OtQ5OGyqeydC2I34nmWff7I9eMUIN2l4gf7waYtK/Gc+Zw3rIkX/j77
rpJ9CYA/UWZWaSElUssxgSkjZLM1k4GziTiEdSf9teBOiASs7guZgzwkBUb50HpE8PHm4GS9b3m6
9FBHMNwnwoY5kEB4n2QOJJNvrkLZe14ljSd6fur5PYsa9sLZi6xVlhpnM/7WTV7eKHuKcvOAPPpZ
jGDgdbsYQxdAsTucus+QUJ5CspmIY3gaYeRyj4aJKxc7vqkQNYMmj9BpAV/X6cl6oSZWpfyNorLP
J6CT5lsVlutcEF3Z3ap1cBK1Io/qvrDoSGlEWEpXXXz8Lt9LTrYnJlglV17yV7YtShp2TIKfJnYN
/dAIlPpijGxE5xBWMl1kBkVC7Z0JVnImcRyS6jG8ZszXCMgWzJk3RqtzeVsHgVGBcpaFNhh+RBJm
MEzQLp3Z8+4znFQlaWjpMhwkIoUIMT2oJ5arU296xQ/lbahdpxyqNsHjynpOa2wxAOzizvIaRPUq
1u5RbB6LItzyTr2EENnCMxOEbvJVS/WqP8KvuSdauYB2aYtPLoQgIwJ63PANOgX6x82aq/NizRdo
jW8zJSIerwWBNWSfPPRrVMpo6VBwL/LHuvTv1Y5eCWF4FjOCkPnAoKZu/0ZrU+nJvWlMRI/Iv2I7
alZPr2SvKE2vE/y8No+oVr2sNj1uYG8LxQx3n+wHvKkkLvVX+gv/YlRUAbVcLniajGlXLXyxprsK
ZlugDDGruyALH9qcfchfShV9BuaOJJFbDtchj2KUI8at8fQY/DT6fTkOX1Js8Wipm+dARF6vxfqV
uAZbKhGucyeNGq7EznQrMl2qDjyNuL4Y2s4DcRsjYm1B3svDS+1FR33Fq+pmqQnKQPcixfIHugv+
SjCJAOYn7wOm6gHBC9p4rmrzf3mKOnmKCbfdrAQq67NkYCCU3utd/UtEucxHBefvZhjaNVSq62wC
uLRmxhB+l+UeHHn4Xb3ffDeE3Zdo4MYt8MIsjz03dwjDj3GSM836LsyhlXUrPuYCom0CueyS1epZ
hY+jn9KkcaV+5ht4LYkZaKZ2nob5gu/nKmEh6wBZAVYqM8UrTIYG6hujzrjoL6vT35kyvJuVs7Kz
o4KlKM4oNOE2gLyvEoRk2q8XIHt5rd4MOWIXmjyH5acCA5vsNzHclrRjwLznhzViy2klP+FMNmlY
5KH0iQ7AoRLBvdgmLXEWcLWnIUm9pVdUOJa79NR8knaB/ctI3oO4MwZ8i0rMDAeJ8RpoInFAinya
e4ZCQCXA/CgbFxHgWcRNNFEjmrKHV5wagqhxXn/bek3jz32/Nv9J3+LwdyA7q14FEJnEShbDQfmh
SvO1/V6qK8+0NR3kYUQCLjSG7t+gGRCiwDnU0w76TVEnh3EmkhIGVgMLs0t40wEhhEB067u5UEsy
VGN31RmYhoXhnhLFq4sdTI7wYO3Tj+hYDTBhRhWd/bthZFqT+QsNBndUIrBDtc7DMhzJd92Z8nRm
U8jbXiLLeiDtDafDcsyCuVU4nfozqjbyeK4jepOFF1OaV+7b/iYeqyCJHCSz10yn1jCUz8orII1r
TPTSMb4VC0t9Xbv2dc/xzkWO+W7pyoswpMhHdzZVbZZ4uPt4OmN2ve3lVz3nt94qrrQ5VMx99GmE
xsFC3j3p02sRzIfy/lYiPnkyiZhtiO7APE9odxTP1Iku6jaCqVHugBpS+6/2l0yGQAtnqmg0hwGT
k2rovrSUD05HAomi3HL1srabnwZfGqrRdODCJ6uV+KEM8c32akzEHC8wjGvMKcPTQg9eNo/0cKmw
8GY4Vgcs/pWmoWDXNYtYa+5sjXk7TVo+6Ps8kv2euWhMuDbuUf5zU+Plmavh1OxIV6TLmMR3Rpqn
TkBqQRbzP3hAdvJiTj7F4Lv15LoK87WeLcY0TY4j+k33ZTqB+GdcNFZEb9XCcq6j8Dqqf8CFa3r9
qurkA73L+A91HSqTxmM+bt2rFjIpbIUEOhMkUAToiGw6JyEqwaQI7Cye7B8wXMyqlqdkU7/zkW7D
0gaUHR1lJWpuXqmQvkQXluKBdTmfO//PNTg+gx/m7rvC/Gc2L4bgEmKODDEHEhOedf8QCSiPq78b
oGF8Ww5Ii5+FyTDy1F3v5yHvfhphm2NmEd4Sxqstzzg5PV41Kz67jTJCi0rjuTQYjCt7UnApCkFh
TrcFVHpEmSfSsJjzs3pHFyT/H0lhfOhMxgq0BbR54riiV+AU/TNJ54YJTpEagTj2ASX/KcM3lCOx
IOlAJvNJ4cSDAtSSKafB4asUxoh65Oh/w9a8Map6WOIfnVR0+Grv6S9vQwclBdNBGQ52nOaHkjKk
FvuLsG69BAmSSos7nC3QSWFWUBG2vEHDx5aB4GixQq0/y8jyHeNhERa8oF1Xao/IAXcoeFAI7uw7
QjVsGF+Omc+OBdEjk2gz+NzkTsHkMfs5aNU2xbKLlbQVmHjqtyls7kr/QP9dldm2c7qpyXtdUXHb
dRR/DGH+rOX6vrT5NbHDoOn3DApu6bQeQAvULhwkCCc1sUEi+Q4VwBXCV+IkSDSBJTY1KCpWy+hu
QMftCMB5QhCOSpdThatbcPUQS+C1wq1p5YMWIkgN5n/ZIvohMayG/J2TnaJjLwMKIyv4Ike7P62z
4UYfu5wuQszxsOagzwykxebkJeHAkLxzq6r34Fh53XH4s7QNVngwfHl3zYv89r969hxpzWVeI8+c
P1OF6WZgWDwoX7gNIH2UB7Upb7pqPsSoe6Tmnr3qi9Hns4iqx9y9mdCyRJJmjdEpGr7JaQxq2+46
7NNZhLSAamtDgg2Y52lXcXIlXbMXREcqJ8zn4rHZSGgpmlJ4ParhEFroLFQwWoL2/rawsZOunYmh
+k2qWiPGwRSL11orrpWiXTIORvINz2RS5xOTN9VmxoDdhgNimd1p0gD9oF6pZGfWOpeclNS0EXKg
DhdO5srokaFN+V9rl6DvRH3x8Jn71BfHfLxaCzlO/TkU0GugC2rne9QWF0hQWF+4y8Xk0q7aOdPY
3Ekn2pI6lL18NKCIX3sWlrimOL13QhBd8Wa+2rx/ATt1ekW+dL+5YoeKVkXjH4yQ77qOPmbfIbGV
hU3/KiOTbc+zMULUhHFx6PrklavzK7GOU5SQ/Cq/mE4CauOkBYZ/0GaE1Zy0BprCuEyddj73DWJ8
bNKThei5Q/YnKq7KFBN5r1JeV+LQhEkkGgLz5OeYrkThMf5h97pRyWdUKKHNA2+hXcStRIc1/ayz
yGXQOXMXOSKKGsxIKYb7JazYAeOF21lGeudiJHdsJw0kPwmr1+MTqTMXyR+moxMkr0hhUYLiphVt
LWfcCC5HRAEMpStq0S9sft8MzuDN6sAaKpMdceiGz1hFULtEHs5INXwIdfmUzd9VE54EpCeQHGhV
G4CXyiUOAWhv9sdlYCVJtyRLATnZZ0Hj8+aSAADOiHtWa3/A6bsFCdftnxbpggYNCwshpnKF45f4
jvrQmFqwzMap1xUUAn/0/BcLrj1q/rV6WFp+b7LsNtfIbUGpizdrCkYIrzlIkgED0SSeUERBLgzB
EkLwJPthQ36LZD8YIL+znLC0o7KFZzPC0WA4IqTKxP7YPuvjpCaIXfj6p2Mhg8oF+92Qcc20wekx
2CpkJZlHJPTOiPFbGC66lHvJPX9yZvQGmq+UAIipIpuYMbUOTcOqWbJm3mOsWTJOtpyPENgqFDER
ZKSLJahMallL4V+aJuMYVf2R27i3GtfigCs4UyI0ApNBSv1HjQ/GRGqSSq4wKl7Iu13qEmY5t5ey
YyG2m5iBZQW3D5lIbWD0SpDFJeZLIDGHLiPufjqaRf0EvBF0agIm9IFqJmhjkV1kGBDywfq5RQQt
8ANJnSfLDQP3wiNdIkV3va/weAkayznw/0isaZn8PiqZzXIPTRJKPBio/LlmwO0JLSG5IPqWP7jQ
tbSnAhMbPuRBDkK0dQPWchMf1bDH8UlKqPrFSrzWOjvlehWGiAUZwKj8MkbD/9F0XjuOY1sS/SIC
dIfmVaREUl6pNFX1QmSZpvfmkPz6WRrMADeBi250VmWKPGZHxIpbQkmYYEBIJjWf5pMIRNKeqoRz
GDlP+gWvAOiuCRFJsw9TyrAlgm7e/hUs59l7Rtd9DYza5quV302vnkbUTut1KjSZcglaBPiKZxyc
Bsg+SI46eBD1NiePajAebeliLUjvSwlsZ5w9CxNr+QJGhBmpYMFzIijjE8PfFJfuLJyjY647kWOc
8+ftXdFCm4iIshg0YmAssOmkMyH2gK4lN3+Q+U/bmU78toiwC4wK6k7BEKvWZ12xz3HT4D8kvcwq
uJUxPTxQk8qdacHPAQ9SggcZmxIR4zRM24e1bJ9ttx5lQsMQuQOnoju4Zc45tei7Bh1/OHXLNeSw
ErJRRa0XJqOXrjT3Cf/pEPib1RybTALWoowcVl0XNybJTjNXLqZg+gvBxZyhXtRpYFDs9a0pZD90
PTCTOZAKHMr4w62eLJVeVmPKfnVDi3tLg8qc8+zEm2+XJO/AclbkNyZ2rZ6VzMYMC0bE6W2KcNOR
LWf+pfQ4pazAZmK80DPk9ittHTkPlE4QKw1phsC4F2lldXSTpyQ9UzNLS/8ZKTPn5aB9FNkSJBpP
ooB+OgGHrCY84CvlJI+cVbmoKVA6ORWNlUy3cGEN2ttkdEfCZTnktsIv3ZQlmxMMwYbMkOG8gcNd
43BRyI3jQs1gP6AkJ7eljpEbzGtXLcD8PQNPxrz9qlsYK6P+xspoKBRvJQmS8CMzKDxSyIq79B62
QzTMPwoDWGU2hHBFQw16qbFvEac3TobuZL3l3w5RZ7Ubbl0pb6PMI8f6U71z57vmhAm2V3IG5n4M
0qDCvg3aUWPZqKQ32DRm+up5wL9dDTSMb1Cz8JHqO5z0HO54D52vzVMIZhc10UjiD6lTefNa7f8/
8WCReHBgIKGZn1f/26JwKxmVaCFCoHAAwNQGjNA54IvcN6gPs1rucDbO+GbTKVBsGC/wDVgoVJ4g
SgA2MBNbR6Fr4hz4oKHt1Aoje2Ayukt1hDghQOoaDwjgejuNhEGmpbnm23qYrRlHHEk+qoEV2Bsa
SQtbvSTmP8si6VyNYWz3YVmTYsbp7AZ64oISp84C2Gb6cvLrcHoG9kwsSoyjem5hLU7+hP2AGoeO
2qYZ2XlfSA4HcFikyuAp2Qvm+8QcFnTM2mgiYcIHLqJt+8k+7M+d48c9HZqcqnAz7XVqaGPm5wOU
AYW24y31ZCPe0Qg/amRN+j8CC9SJYNDN7Wd18Nu4r5kZuSVsqszryNErxTGds5PQORnNeFbKnQB7
h0V6V4g/dp++yZWLpOy540Csu/U6J7BxiwS9cotBV0SWezWl4q48tc7GHu5GLCk1cD+b2fxX3Zdv
LKK5FLd0xcoBykSY1DlYxpfUmh/JuP7gVrQo+mf1Dgrmlln9nvgO/GfAo3JhjJoOJ1BcY52FxryG
Do4jCw8df02V8/N2nHXKECltmV2OzQy5etNghAXq1nAjzP/Yjwiu+cAtcOBy+GDyMH8qq0WUxvLi
8tfcymBiAVkxHZGcnwh3jERwS3mZ4v6cENsG1oVuNzaSBZ4pD6/CSKUpYb4OtATudM3FKbbvm2fO
mgJVnhIfqH6YcaJ6pKEXqqJ7LdDi0364qDo8WvzvLela4Lo7Mtd7zTSu5aAFay28fESXerERGIMO
VNqMr0qbbEd1Gl0aoCXg5ousgBclgBch/CwKDbi1p/5NBiqHuuzKcODM6PiirNlt9rom5SB56hQq
iUyalGhZLl/3voydQ50xCddg8j+pWWn61cu08652/QWHqMDjlcjriqyAT+Ex/UiSlSkWFdfYitoE
tDRwWN3ca1R4ljTqIOJmFW9sBkQpfsaJ8syb9H0lxF1Y1ouV66VT/Vxridt/edTjeG/fsKD6BNh3
RToeyuHv1DDST+PILuLXHG7nGtDYh50Dqn9VbNjcIPHtqFnvMqdHzaDcSJoX+5eNItcXTMUmMMp9
HhRA5ngJ7JkqjkoLjZqigFU7W4p6gaXopDSp9Hxz9VFp3Dg4sRQ9YpTXyuG60QuWsQ8IjSFrfa+U
42a2b6L9a+T4CsE0l8iOGK/MHxv7uWu1R73FOASeodNBf07BT0BhGP37gN9rUAEU4ZdALp2qqhUu
P2zu6q8tksjIJdNyE8vr63CqomwyKfnrkEkdrYy0bbw3PqYVZR7rAG1Y2gAsyf4qOloIltOrVUN+
GU31QxrND6wPGIa9ZUnvDccGFeZT3/4n0/46lB+1zKD5Y8bEcPKK2mC8axu6ezMQfNMRgFBUhia8
KadOLnmnXCkUu0LBV7j8u855rmCCkMNwkto3UsBAChA4PYVFBGbTx3aB+DFN0Ecq5qOqVztYPR2W
rIK5H3uCK8tdThg2S9liXt3d3SE3swPNsntOrc40ez1gK5XXBT/xfsBbVflibM9LO6OlAs8jdtN4
kwLVCQOQsVfIIaSKza+ImV+S0ZTiDc4a5VPtm+yyqWUfV0TSLQ1H9M2ZGdc4kE+uQH7Q1rWZP4lD
eEtBrSZvnUP3iGM9ARq8bVDdRITBOOor+UrnsVO5K+OxCXij9ECJ6VzWJ8bDG5ma1ojabjgKYR/z
jtaj3PVLZFl+z5NGiUfFcBsBNJbPcD25kLTCdHmYQ89FMDtO1gXjhFD2rfw5ZrAJpfE0EF+QCcwn
6qQjP93kX74GMiz/cUTcaS6DuhaMTUGvOoheWEk7acpg1SjlHpA4sJqa4x2upKdjEnHfbbQ5Cie4
B3fG8r8MFplgsOCsB5CiKc5mrp1n0PtkPCsBF7z16yQiKhqaxbtDFqCD7WNwxukBh4vJghm0a934
mKUd/diEGEpCb4uLXYGNImfeSXNrHZhGQsKLHrEkSOFmUb9JsAvEvy0PfQLcFA75Mrh7YHcGlw3V
DJR3KJxCqfdTTf9ugt0q/9BlBVQ0f4qEIDgcUiYw+F22n9RQTroMbIz0y3QxZO5to7IbddrwGCwW
a3mAVFlkBu8KnZ0NRe7ck+oCymogHczfVHcDlDiXBvdqyX+kvJDru5kkaoyNfBmHcwwgo/nW2+Tk
YMKtl8fWjcQExxuoIk0NJHquWI4TWMuV7ry1LAIGVQZwoZxiE02dDxrQZjcD5YVWGklnOFXjfyUs
ur9jusJLWFn9xRnnTgtBBdflNP/tLVqE8IumOYQmUOLJ71fWpzSP9Lg1sYnt97fZl5/L/K5ln24/
UGqJH/GnbL8a5l3MvA6dlkA5pmqFWdpovxz2Z1t212qFjNRcuf5m63pQQWrVJjhSsw0uRsJ6Q/2V
/hCcDHQKANlNemp8nYtdM4TZa8pyFMN0kqSjmaj1wqfhZqbbuEFX+9VMzb6lerWISb/gsms9OMwD
ev3Qk3Bt7pv5x058bIk7w8XV3ys+TbQZvT558j3XhLYGsVuPP0Z5AvkGaHs9Wg97ZvPR313rdyxO
yXfdR5pCbsV9ZhvnpnXnTMpRGevT7FAyxcmrjtL1qdz61+y339VDaBv/bYTdEvCTIMlXTLGU4OJg
n2oHD0q2y132NU4yOmwqYfBksyJtDKFxFuEgrDuTQnbbV/ON3Q8t2tgDXInsVj0Oy3qyEnBD/Q/T
PJioby5D1XZ4iXhwBofIqOIXNeycxDTR47lWbmMKQqw/GwiUrt7uxx9aMdyYP/TA6rKNo0/+Abni
OODwVS1B581uGTg2GfO+/UN4mKIhg7Jv92JYTI2gn+RMnLl7g/t9eXhJMS9s0upRxTb3rZKkhFwW
O/dOSR6y8nV811Ouc7fcZVZ+fHmcBOE/BfSaejQmNJRJRBjw7C6yLYGF9k0RBswZTPIJDQ4cBlTS
XQn3xIFjFbiM0vVb4zePyXGa1iPv6q4TdKOZ6V3Y01Ul7zNc44youfw94OUs+vrQajRGa+oO69Fu
zKilmChAfsiJFj4E7BRWNd4pfUGVpGtmhqQDqjrZeJRJwLvQbziteVn+JW6CHNbKonk2i0c5zwFG
qUBqKZ25oCqYWqy0iNAKWpEj7HBCD+NxUcbIyS9rFYe6sZ216qbXBg4t3IcV9toRSJ5bgEP21FQG
KqZKuhtDOXQgEfZFDoyO8MZyzx1zT5NryImJ3H/pdNRBvk7MQ2j0VEnJCqVMCWY7yniMmLdbfDNl
1vnRuK/hxo6ypI1WU911wGDHGAfNeh0mWM6g0+0mv5vAUq2Nk6rK9UKQJhcRgOLIsoyoQHuFBhwJ
5VvdNhxid7l8pKRzqdk6AeZrdrypiHY6HGgm3SlhIhIVGQaAnssWrUD2wThTj0lvpONrsG0KMq8U
RO9HEvyVfGGLdtpAu9Ojkgh103hptOIqhHnVTtV+iKFvYz/Lk89hd/uVo9MMFOnWydk0nKOtYe7t
c445hxzstZa/molxD+d7k1KYCqjEwf4NEdar5T1v+/ekWj6ML1y4VDXcILXvEnXeVVDGdCZZtstI
NofCHUusI/qryjzgLmdQsmXKIzzwHX3akKv+GvgeSSOxlrhWKBzkAsW9LMw0rQQXPdZc+Fcq2As4
9kSv6+pzeNYNpjQDAaFKjjPkpYbx9VYxqu80/0UgHlX6MoS41AsZus0BU/OC+vXn0egveihc0hlu
ch70hX4X66xa2WXdjUvBMA6aX1rtqdbxSupIiuGe9QQhCYI6DeFPfKC68WGlYvdi87urey5BRtkN
0eXmmzbMoFf1czd4xvYjnXwQyelDFP2hLfYjbQKi4Zwhhkh1XnQ4VqH2DW9lMC7eyieLYkn1dssY
B1jG6gTjv9EGSe8bkK7HVoEv/yPf+lP6i/tYuC1GWKSdX2d/MzwxMtdDhhthXs2hWTFtBeZFlR3q
uNdIGWoQnS1SR5y07XvRc2qw9zzk76VIn7gyqUxF2H7i6Bhpzig1+9STaH04EhNPTWcxvUOcXFBj
gNkg21J9slusLMiok8+m+gW83afbuB/hPlfkZ4xn1X8ZxuBLiJHdRknyEAgHvPppI4yp2SLSX/Tm
7NTA5GSkkvv9oNKDjMiMEbLg3U6P6pswhoBzfcJGKJkQDUGD6YRD434pCb0bHAbUn2ZTerBmWELs
aZeKuxzhBVPWnhnErhzjoyWxWwhIlJn1QXFXYLKz2z8X+ahl2JtPpiud4OoHuF9jKTe4y1Ca8Cuu
dn7BR6TKv75QdqrLs2bpJwthPBs5Tak7pOIp7cN5pi2UzjCV0tR4IEVc9fgS7dC4V+zdS9wf19yz
cLqmFQcii6ZNaorq7G6p+c32Y652k2McJFe7kqudEkMQHe6tRZsZFtqaVEXGE95JmnTW/UjnRfZi
5bPZ19zsVHYNPelhX65wEfhtOOigdvZIyHcUZMdMez664k9i0bLApS0nlBTX6TEzYWbb2icb65cQ
+Rdoos9B/c3qMKw42dejDs63nsncMy53tZ6AFsQmbGy11M8Wy3AlXw7fEu2WCodmO5TZX5Fh9VFa
oD7ibpXVPU8BIPfcGDC3J0Q6FaZ7g320+i/9K03a903FPdimH9IoP5ih73K+BX0MKPk90XmDFiiR
qJGee8gMY04vo478uUTgECcM+4xKUBtwtbPc9Sx3FefCSvdUVgCDVefZHlcVPMTC1lPyr2dm6wqz
9QIjZoERU+fMOHP91znj9h/dLCHrmycdDlxOR3R9mZFLQN9kB9fsr9Jtr8pYXFskIPZ0buhkEhv1
BVXjzfemL6dRMfe2lxI7tgKKbaneBB5CntTHOtZkZdqr6vpgvYBasBN8zMKr6baIJ1qNf+aTTWT9
1d3tBE2phWSSomRrcTxxcmuGN+vyqbmu1+bNrpFW1OGiONNy0v+wLpkOdFbg/ueK65BzS4bfW4OF
m3ybwvuk1D/z9HU5qqhFfsVoYI/Xe9VlCPD5o8It2pS0fKjqkdTtUfnDhQ7gR2uzjqBSKGHluEC6
dQZeA9VwCKe4sJ083Hz86oAbYCFOvEtVRSQsD0aqxzd/cwjwcw3LB7+YcXfWV4vhle0eh2M8HhZF
hqvOxAadbIz3alX5NdkVQH02y2rj3lUWp4llpc39MptDg2ZAwLQ7igZClAndcA5C1Jx0TsKhW11g
l6dlVR5ijnMpXTErR7qSDCnHjEZVKK+sLnlG40tYTN9UnFPR0KzcqB6IA65u3IXjUlD2azUMsEek
7jI74J4dyPUNUcZ3vDT5aw+3JLP2WyepM6j3Nkb3uf4we8+ltFPwimrV2baI3dXvKYfI1//Dbl+9
6nEWMH0uHhgwloaYqIHQg9yhcmDYZ9/aCu+Y9vP6lfXCVEXDCokRtwPsXzTh0tJVgbSFbi121oWa
c7yuMxM7FCNMT71pncp6PbPAX5ruz6hh8xnReHPl6pLvqsv5kFk7oHV6Qg0DzFwcXJNgdP3HvZl2
eYKwxKiOZjxwIt5Gi3GlraFv/3FAmJaM29N7ceXS+5hswO5LHv0CTlun6XNMh7cWO4MvMES0GCJS
qgPJLB9UV1BExFWIVjKS+1MdHDIzD6aR2euoH9bv9RsK7HUeiRSEg17elc4+bdl+Ak/elNhxQrIf
NWNCjAHQUYlE4eLvWEAzcuzN6rwjfHwhFQwxRBtihJLuhQLLqANuilT8fqnYg9Eg13nYMQrzKLx4
r6YrDd2F/C+xjyJvfRtolU0ZrfFN9+dqZ57eDtxTR3wJvzQx+Cuw6AQPv2lVQBrSL30r/i6yC3S9
ensZA2F9vIyhbg4Lyyhvs4QHvjI3oHHczgHAFHQ1O1W/Lz/wvXKHbFoNSkvIMxrRVxURWYr0LLlR
NXx1B+gE2oZUCIQst2ltQzJ03xWobW9NDYWlfOjQs9RXVJarsmRf564uSKeoLtW0y1/qwHejoI4N
b3llnYqU+Ac21WlMvfTbQKrSKJCz4EgQ6nTz7Uvt3tnry425jBoMsPvrE2Ys869zY9kBPTMEyOnB
NOFD1R+t/GgJj0z2tZ3tay8McPlM/G1c6G9MTlV8pBtwIru52EN5IaB9aTagIUO0KhMhBf7X7LGW
BQPS3cZk/M3Q+0MuxM0tYArSSFIQtmnS4ZEApZ1OI0zqZ/3KR3hvUIN3y1f6tJl5rFTZ41/BVJDt
BCZUR1PDXcqNw4tz6LZKZI9mhD6k6zxYS8tdd2dF7ZdO5Rmu5hpEN9kCv/z9L60ZktO9mQOFr5jN
fM07wI27f8HWWQe8Pj0iuMwiy33jjuu8o/QF1rvx5vhQV/R7LeWFM9JPK1mPaadFA+WcfxkhRa7H
0H/Pfl5K2DWv9Sc9lDTNj6TINHnQKRndGMdsbTABok/yJdScJw8hSM8lItZwHGie/WZnvBt1RWRU
YxqMF0ApLkV76fCq20LeZ+/eQiusQxeey9ny48MM9l9ruN7+H05X49SIza2+JRWU63Ngj6h2Ln2i
SB9YhWKVMwXocYaOeFIO00FcqpLwG+NfPHPtEkzABr7yT4KBu178mEwIpT3Pr/NUzX0XX+In4TJa
I+MehAU8SmLUCmrkJ3/5i8FNf+HSAxOw2k0M6CnS2wW0E3CIt4mhv7xdTVBvFB+iwjLeY4PD8cKI
q3GOqsuzUJFj8Ci/IcEjVAVsdMFEv5jGqP58jeuSsIhIJBYH+I4gBvxNO2pc6QvuXrNOTPgxUJ0I
3LuyXw8eHbZzRjMToYad/Xh9F9miC5TPfLspGcyctTozbMWS0t6ZlyUc3wBbQRaJrBzCjZs80nR8
5MAmumJ+9BtshR9xeZDrctg062In8tKn+JyZEmqk5DpvIp5sY5Nr7iv+5e6MNw1gvNybUIOHnZbL
o+pPqAU0ga/nhpJE4alCuckKS4iCLoGi1Z9kY5zirGMEAM8ZeBw3LCZ3rXFaGhzoKrBtvTs+58Sj
UMZ/NQe11rkDz07j3MVZ6fItwPQHwuqvHFZSdz7bmDtySj3Br3+mlAivaf0whPjhSNb6CQf+ivli
Fp+USX7UlvlsdPsxOrCXtZvuj0xn9U7QNFhiQAICzMFJMirKiuXQEiiBLMhRTqYU0/3pPTU3QH9U
p3bAE5AgmnT8wAzfMnU5N4l2HhT1rPiGfN84GFaW+wVh/NOczCCPbd+6uigS43vn5M8B9ugMe5R7
OOEi5eCrRB+mV9svF/0upDbVpdyPgWN/rEtcod1LUarOiu5xASfYGKOL5Y3OA4sUB2yTsN7sScZu
2XQzippbfnxPN+C1I3iO/xipkCrS7IKIAyeleHdxbxgDTn3z05TWW49o+ZlXgqZZxD2+Stsmwsvd
luRDNXh1Xj/cgqO9LO8MsLlYxvS90B6nQWhogKL0XFX/qz7n4YfynPblIMGcGNwJUIYy+4CjuI58
E7cizKT2nFE3snpYYtry0tnzpfu8qOPbzLMO4ohQP00Pnv1nO1i68zWZiKhwxfbJdfyRbWGaOViK
3UtraNekp1Lryoyc0Iz+2ezof4EdQbedi3a9zKm/qm7kJt9DTv+3NRz7M79kK8z11DOZEKLvH5Nq
u6ggdhvUnWyHRzimbb5E6C09nM4HfpR0YwAmdjY4b/NPVYAB/WRLr7HqoM4MS3pueccGtT/3ajSS
JZ8x5G35Qgv2nrgPFEPnXKCWCvzuj43c9uoUgY3lcD9/GnLytNRmCkWpgvtRYbPMe+dg4A3voKZW
/KdOK86ZXHHbUtg3+8RKyzIU5TFFdOjWdF8xblQqcWplRUnVwRrJ3Nf9sZIgZ2c6hpviVLQE1JCm
8xbHfnfSAW1X78Z/VIeHDKNDRWZhT4xjJB5uiCPOMdwZjHLBlwpO78Z9dubAWvpwXG52POMEAXVq
b5jIU7B+Tcg6xSEsUvlTG/5UtXsAuAtjTt9FzhDBAmePhNwhH1t8ma/QocY6IjvqqmCWGHcuVPce
MXLUcZEnGkYV4SNqWBqnxentZYzZjCSqDMFnL0OF/pwscbDkM3MGaJ+VAaeF9HfRP1Y1vzT48yrZ
sc1kvnUbfINb4sBgcX+mK2htH8XZ5qNWZuKU4xi1uhGlWkIkvtw3xn9rRTbY48J0BAksv11rwdJP
LjKfLnipLg1gKy1GtJlKkEIfNnA5hX0/B9tt/7coT3zXu9IUN902bsM0ADQF489YVYCfQjUJ5u+N
bHQBvcA0/K6BFOEcx4nlO4XrgJrtmPBPqs9cGz8Twbv02ep5MIuXmcfwNzWs0daIPh5qqycvQ34A
JnoK3hzzQM3MbhCBSqZQ7i06HRqsdjAJleWDydnJVAkArHqkn8Gt71Oz2KfC8iUFRa41+dOtefXp
cGeMIUBXMCu4b9kjRg3C4+m5f9n+zltr+pzL6qNBUoSfDj/OYQ4yawLhg2C5qRfHMa9zod0EFKgC
G4hSEXtFE643Wim43dM3Yxk6cHnq1AQ7Ly5VBdMoB5UP9s9sZ/9y1SCV3N84AhgPbUUM421s8l+V
rl3bnJAoXmUzvSwNOertXpK0kqmvHTFGA/EwG3Jl63OCVIGOyUQQKoSNE1U2AaQC3CZ87mr1M47V
S8fAeVtP0w/mBNDF1WfbkLWw3BcsxJDGuXeY+ksfDcMhkteaqj+g/70I9T0aoDDxU2MvkJm85cyr
EbRDI49G2fLbXCLKCkPUYU13o7WDuOQwr0mO8NejVuAX6IFIE6NfdW/5r+VfoLIjvibHpgUvwL5s
MyAFmMG7HqtYWgENtABChHuzsDMs2q94Qs1o+sDk053hnNk9oVbkTipp4/Wk0JvFYbUaf1BU+w5g
mb81aaDlZC5fTac/c5ewQQbNdsrCvPkPy1wbXwGAHDQqbzf8iUjOR25TeRE67RoaCdFDMfl2gkGh
L09qp5zaEo25aC7102qS9/L57urxrb71EvQlYwVNJqGF0JZbJQnIYE3WLwTglFaQ+P46+q5pebK0
mJJp7UjXfG7hNR2lP2HAVLD6mkIJZQbzsr0WTX8Zy/pM7cxOySFY/O0YVdv0t9sCHwsTBWa94tEA
z00xYfbAuu8BItI1YbNABJ+lcW0lL1sblOCF6ln3GGcenJuabo+9kOXb1uAe2pt/shaqNV4KhslR
vlp+w4gLq2XUDISImFZzZNiVuLjocK6GaKLr6xsxayvym2qRqvXI14Jkynizqp3U+Ae5Muzb+sum
bl0xLN9ON7+FAiFtygrQnBZQog0mVgooJCjWQ0mepijxZ4+n5R9KzUFPPtSNUyeOrE2DsgXhqTqA
QztBvxqx85aPZ+YwvDDsY+shAvQDuudTG61wmFJyT5BDSwYZQ1R76aME1Tku866bMgA52V1Vrds6
AQVdqUdPb/U4hG7yF9fKBRv1Ki9asp3NTJ6cbjyeCJQnHDSXw2ez/1wUnq4Vkj6VkZWSBL3PrNQN
MtvC2gsGsr0OwNkbsvTm58g9WrF9g4G/nn3Hi+I7SRltYGMRsUNrg7s3Cio/yLDTUkQiXHLVmIkj
YHLAgQI4Dv08o9jA0RVUBfTp1eel9QHSAzwHcb9fDPBZZnHhnEgl58JYuPveAK7Wv+vyDlWOaoZJ
/z0poJ6RSdXQ7KvLq4WPAoepuLkLJkwM6kzElpyiBm5kHe+030353QVwNFpfzfv8CUfZ1c4M7i6A
sHVT0BEFIYuKbEMeK0oA5jgaSdPEyiu7hj+zOTo8yTaj9TpcmJJ2GJWn7UR66FRr+7f+1FlL2KKi
UjeuEhS2ZRn+y0kKL5tz+ON6E2pfwpQyhra52MFKej3uloMC4ONJYYd3vtu/suquGvN1+KV81QIm
wIRD5pVfJQ5NNS6HcD2wmwiM7Umpx5PVaScVaSsHnU+WtPl4l8UaHObZy5F71eRgChPK8VFZBXQz
YHbUrdCoMFnmUY7KqSPitabgErj9uehYsDExMkruQEpycEFvj0vzNH6Xh0EBL10112mer62iXpNf
1kxKQv9QSXnocR1QrBakPkG77azjVJ4mKs8YjS60fSenjILgxBJR/A76o62PhccAn6rD9afyZjdM
Lmm/dZh4KKt2mLQZVlb2Udjsy7N+znnL9u6gRRoBukaBXObuxyY9Aob1RuRViOiB6zlk6WysM/kU
H2QP1CQY6yvGst1GAcuiDntnKTz2nkKlBWHMDgp3N+Roz5wei1XstSuUq9l6VxX5lv3TLZvIo2d0
wIGFu5O0s7mY9NJXm7HS7Ol8HJXtAsuBq0RN6VwF0PsnDR7VEGolWJkwUgz9NhqMwptjgxCh8HQz
vzeMW18kJ/WnfU2w8LrddppHhIiZGI3XJPph9kxfx5AVyvuUbdFirkdSe39Uzl/0asDsP/8b8uEs
9tFE7Xl8zi7YL0YewDva3hGb8G+Dbl1dU0IC6nlx3a6pNkXtnjgLRl2me3il9GemxFFbOsf0c73F
iQqVifkBJEpE1MBMGRzySWwb+B4mDrmkQxn/uH7np865SMifFq1WxBWtjEQm+jg4HJrA9WfXdQcG
/DRPeNl+1wUdOMzioQKWJeqAKFsi0oIkeYDWDVuJjR/C4Yj+gOt/J6EcVri6VaCDDi3E5j1HKc2g
sZYYQgyoIa53NwFddiAO/5kO8eyVqD9J1H4iYfiD3AImfkGYP5106ljwmFghNmPqt5BP9zOXqbra
F0vj67evIYfy5MhHvsVvXLeHZHuI4NwJXBHcutOrc4uRxaVTvOBUhYk8pnZRX7eRwlfHrB5oaO8r
s42pbXqXZyVIMR1BXL7WoOVn0B0tv7ueRj7N4JmgF9PghjkqewujZGLXe9plFfdcq/G16q378kFN
8sNyq/dBErqE4UdSrlzOgBRrlek6P0M9VHu0zHHvwoCziQSaqJg6PrgJKW2w3uyPknxAiSdoJLdq
fnVKKMCvlCokQw03iiych/5TjNnVaaiuZz0iwKOa/TH9aoG2NYUTqlQF/1GZ81IRVztPtEbn3LMR
44SAug4y4VdXDMG2KLxlK9zLnW3FDANnmp/XZ4Yg2UZzxXnMhRMwhhZCAAMqNQHpU1PkWEV8t1Ox
xMeWJce9Dpnqm3KGNK+c4tG8IOD7jIDDFMDfUN9Qv5G9qYva7oPf0B4kqke11m/rj/iZ8Dk1fE4G
xK3cAW7oia18m9r6DjHccvu3ckvfsqGF86NTbqbsZ+4INnggJh6RTnaC05vE4qczGsy3X4uDX79M
Llc0lokIMcR4PI8jBzi8b3ct1W+NdK+xyK+5Wl5UJz27FF3B9Ta4lrOjFpgUEic0bQ2n2Mo3Bwet
vM9qdl7IwLBPaSRibcO58Rxg5RhJkIw8Ir01BgOxio2ZNbskxsDbSCcQ/WRnLQNAw1VBnqACZjOc
X5MQbDo/MUs17bnKtbORp5eO5l0VxC+gAIhRkN80Br/KiL1yjh/JxBd/oD7TdzqQbwMIT/ZIp8T9
pKvZJZvhv7DW5vlVqmWYUY5uvrXDHPy/9rm01aE6LS+fOQJvXAYbxX61gqNvB1uWePLRaaH+0p6C
gpPi93cuM1ZcjeZP/SLSyrOYW/TQni0cao8aHXGmM1mL39xbTJw0Brxceis3o+yq1JSkCyOyiXYe
LYqsI+Yd+eS8WZvy4cAd/9ad0q8+03/uvLyPSfW0riISNuufHhbVFqQQ2quVEzyhVIu/iUpuLP1t
s+Zq3/ngBpM6BAWGaV02h4/GdzEBUO19enozGBQj5ozN0o3ZvcHszj6UM5PD1m4iWjeqe9poiZLl
u0qzePJQGvWR4bnpLcerSh3lBoqKAnBRv//8UjQlyK2T/mfxnBWIDtd5+CJ6cdOq0c+k7ReUwSkP
V1qBWotgAeuhNiIAGEgAK96/RofzEKxKERSQOYcrzbV9clmpv1I4ktgv8P/EqJWGSlKnGo3SFR44
SeNLzYRNHtg/aASuT2oMU9LGEfwTPg5wVs7+RD19AUNc+R+WzmPJcSxbgl8EM2ixJQhBgDLJFFUb
WKmE1hpf/xz9xmxyMdM9WSySuPeICI8MqBldptl64mZ47dc4N4hdDjx+SRcohJChMiKwouw9oGkY
JUaGStPgGcxHJ9KNRAaS5ZEps+K2jE2hDQ8azl5HwiQzkEaEi3XGyE9V3qEWN0d+x4KbRz/k+OB7
cIQgtZXyY92s96Tw9T/0joyYYodLB5r9dBfl9rJVf5OPJSoB8aBFbStUxuJNgbSQHCNgUz0kG5is
VjywL4pDPVuDVBdwzuxqTWYtoeWoGZi3V5LjFap7pMG0nZ9qYjgyAbZWNnNdpxw36MP777ghqKgi
MFQ5R9BHxPho1a3fAfLpEs76HLbyt/ZgUQ1SCaFwU5dcdsOJxoiFPhMgQh8TQh8FxtHKg86cPZ51
aIeWzZfG+hqHRNL45oSJkS4SEN2s9276KlXAlULz6pATi4ScK434XFNYSXLyVizpMV0Tt4ohJNg7
xG8mAyaXek+O2PKyjOtJsDKpToSdkYmcnGdmOAEBDkA/jNahUwhq/9MqDcKU2asV9n8MlyNeB95t
v2c11g20yi6UQmMRApnfVPfVp2Sn6XycSovtAZQKQ3/m4A2kD1j82RjidQiEuAUKdGjwycpHDRPK
JJih0nIFT0WY7HpxmSKe6YbVfUdDfRTF5QiXBTpLjRRrxhnYosOSw1yO/Ik0sQLdqS5LkI+jE+O6
yRu6/KE06bPe1JceMXwG+4Ojc8BMgxmMEOSYmrSAzSpi8j+i/o1R+JhW5+CzIMVcO5r8+Rn7adit
GY+HRh+Wxu8WZW40lxf9c53KSy12N/hdBxnlTo8KsKjmRzGaD7Ao3DDBvFRBE5dBCTLIsoQTkcQ2
ISWL8iSqCzsqUFnxkIP95Yw5RqvqjfxEiwp+VfFYolN1IAoyUJI5EU7U696nAOQ4tAVu5EW/YCS+
iAv0AbR+ZWl3LWGFHXccOU8jcXbaUlwL6aSydx7ZMvbx4O72Fiw8dUT9CV0iIv+rhO/HjJU32K+y
7BR/1djwdPDC2ztxAXN/Hzbpzcqal6KxtDO+idDxR6kI5nujDixwEbguK7BvZC41aK1d+Z6dJHU5
WZsFkoOsXyzr/e/W2MdpjHOQT3TdH4xN/DKEtxi5s2E4X+k1G9p5gkNa5NrF28QQbFlhwGqwkbPJ
0yiBZKajuT83cGLAwWTZFzsUm8BgR8tqP49mv1lHzI99EGwXy+wu9bwdiSs5ii03vqy8sR4QFbhy
GuK8I6hv1A5yiDIKR1nOt6cNEOH8p1cuQWjP2X3HyR27LnXJMkc/yzY31h6dk+npU3v0fyLtt1By
lGJjzPAMqpw8Av46or04aHH8sbk/geZHo3EmMvS82bvDzeL4nrLmPZHyd1GwXmZ3rIC0dLHqiete
RByWsnJbJjYjAecFk8sMcwzZ4CZ6oTl2lyvWpNQ48eCCIs4O289Y2bxpmchLq05aFQeWrAYysHBU
aGBl4UAN2464EUWVfYJ18qMvS0YcpwgBNnlLCSQB9qUZJujtzVb0lyvTmTaNCMu23uFosKdW2FML
ssCk4G9qSHxb0AIihDI0Z79EVuLjWlBaE/zEjE4bIQAATpuntShsKQ3Ew3rqke+bBlp1DPAVkwq0
MaJkXnPZbq30ukEdkQ7tLNiZ/JUhtTaRXyGKNIxTO1tBRvPex9mlhQFh+Suxca1MigH7nymLg5YH
WNRIKYbgIUcyeSu2wDls3IgKLOOTVatHMAlAb8nHWWIyJbfQMlDwyr/jjqdnx5fc9a+qM95x1d03
0QeU9Sqa7Ek5UU/nWBZDa5CDUgQwc8RXNP5NheQ8soHiSxZYCD1ATPlSW/gF0lFkK6Z8tBBMaW0a
pp10HgkbYnQNSw7wDM4vEZcVbXD+TAv5njg2ONo9ZZ0Y7Ahgz/JhmMpVhZ3KAk1Im0tsdWSub+Ny
T9T5mv1X9jWsctP9TXhTmDAMONcMk3Vh2V1NdybxZkhI3UoEpGrFsa5eqGftFamp1ll+xubB3IPM
K53TkySHEJfKWQXym2FKp/2PkfgR83GRhOqSTPll/K1AJNIbmmbtrZFweIrXUYPrIBMyQm7BH1Vx
/nAD8j2BfXjsszHYVv/PNK8o8Us/FjEIghyZpMD6WcjsyOPpaA5ePOL7KDGWw7Gju3dBX7KmRJbt
YFx7S1XK81l4pB2zXRuXtWNyn6gNrKNSvA2Ccu0Ov9JVeSB+dXL8dP1fC44Mbs3yBpgKBSmMbek2
6sqtICu3UFvHqhmYMGTP7+XLpDKgXcenVyHXSAwMyIggEqEM1Ek7jU16aiGYS9TlvZy4KVFErG6h
4pGhg/OsawD3l6E29A5CCpMFLqM0EsiRV0Wr6UxvC0ZJc2m8oII5PPndvJwKOnIEv43lNGPuruvm
sw3CcyieFIKiVMM4gOUOIhIsakAG7K8PKgseTNyNzSCL/wObATFyN7AADZYbhj1ErE8ZqrZ9ZHs2
KgX7wPqq5OKlYdQkmWtDachQLQ7KZTtNfEsrvqVFXPtCrnqDuZcbZI5JLgJWSQoFAxkoQLe2X+8m
ynN8sGZnDzVG7np+WEr+1thUZwNEs98xA/1Vl2jP0TPlmWcSIASg3RC5dFUwBi1j7sZViLoqZowy
oFdFAAHbmF97yR5xbVA1eiNyR2YyxGX+FSN7UjVPrTcO+ga7wKhhiha5kA8AoWBpPsxKuINwOtX3
HY9U/01pnKYO6KF0q5PQpBkmS5KeHIvtPE3QBQXERTwGLXFXREyJABUm3rmCd24nl8hfjLRtXdEd
IUa2ljRENezZkJpdvizyiCPyiFW63gw4Gb7qQmHKP/xRuULF87UpAEsciyK96C6RXfrqpzzVmYI3
1mA0eJz2zCXpGiiMlUa+2oLDxqNgfy2ju9h/qVHeEiBKWxMa2E4lnWxu426yihEkImbm8SL3RljQ
CeH/QWBJEGjYPaK4vWTydMVaX7ePJB/exhgEMbtVMYme6a25aEv8lirlG58h+eOrBqjsrXqvRhKU
bxERveteb6WXAUPKIvwzQPurJA/X3Y3sIqLcg1lbbxmD5vFH/cneJ2/h0cUj0wpCvYDxMdXSnQ4R
IxtsW+GbC8++1l0ivyQD5UQwgzUdhe6CKH6W5IvogRhvplD2BldCam4hMVM9WZgPuVQdDXwDqE1D
fTsJ5e/a3IJkUYPqnUi9xXJSwa6w7kSP6tL25vuKYFIn7F3FFhe/lbVkT5vhRrYeH0zNdKMIYSiR
yiQ34t0mDNCWMfIbC1V9gvaN3eyeRt8RC7FZLflPyEf71aH6hsZaIMKbd/uo9pu2B3VqiVYQ7wFX
edFgEaxuNEjnUtfPVUvDavyuumNrHESMdTFhsywwfhQRfKwWMxdvWbeFFX4ROPksx/VSfTWb8Yyc
bXKMO/LfAM8UPOAiGExmCXYbjsTdaETwGpCSgXOxbNd4mWmGR/kEPH1b4mv6ubAhFlEoKp8SpH9B
8EqTpHkDw7qmBlpqhiX8qoF5eBHW1DZK9buzivO4WqGqb2E7yo/holWCl+seaUs/uul3BDdqYsCn
9CvpPopPT5GDoBDUsBF/RKuBSYHzFagBBlOVv36mnZO6vzTF4TMmxnwcQTPUN/FLoi4oSd+Dkm2n
i+y1wEpWxJQC3dicNSQEtH7JGrefBV73ndwN9qzFdXbbqLxgRb2Yt3npziL7PTEX0AEQogPvoGcz
u2oZ0+53iZ56ZqRuBEXV0J1FARL1oyEjIxmIxJDm05RQ/iutLxSqh3SBvrys6ZeOyq//iKfacd8K
6GwFmEz+txKwKhMlG1Xv7gE4Rp8rVnyrcRN8U1ENZCVfyZQ/xH80QQS/153GzvA0ydgx9y77XObK
1SEhibOvOHBI4yTql0fSIF2IVThBHjqFuXXZ/pn9eNd6Qo/soKYWixDRk8FJVmjcktDI+HtYqT4+
21i6Upw8V+jiY5Pj5sbv05LzWiAQyInsIW6p4Eb7tn6QXu9Ydx+FylIjJ/qsvG9BctWW7To2LWBR
LJDUPvns2u6EGDi6iqZyUUnTUaKRSrjFs+D6/GUhncz6H1n5UFftiNJAC1p2I1lQtvjwGMFQdqOZ
FSxa30Ou9K4ALGzD1wc2AUux8Vi4yT7LXDuPFvOzSHwpWfxOskvV3S1vxm0bfyqpdhdITDgbueQC
pUd7AGgI9eUglje6+ZuUrggE29umlrdV1mDtoDa8SXzIc2kn35SpyC7/tJvsN9hHWmQcZYlGXNaD
DPGeIK/h5Aj01xOmIYRPSAOouJm7kbxy7iqni/ogzandgI3zeeNojY3QVJSwyekYQcjpdElCXIYV
UPY+exvnjmAEnfulIBSZzNS3qoQOZmSuQo2rcBxCZcATpOSDLdRPrJY/WzJNdHAOnJhl7IBicxqy
LK2aYCPIiCIXKAxRFyYYyXJkN7ojjBJLaw8VpWfa5l7KFFusG6/kh1KLz5IE4QNHn7oUH6Y5P40Z
eWv/Dn76LfnXh4wgxRebdahKLeVyuQOljsX/ePmoKhVWunwF2VeY1WPKvjWESSLCpME7I2vkP/Sx
dAGyM0Ous3AHx9Z4r1mzT9W/1brVZ/r9clVuhiqEEzLE9D2W8puCR6tDDlZDHxTb5pDF0COwD7T5
dudYdOY8sksy2KUpnEfCeRs5MMg0zbUPc5ZPkpxBqcQ+mpmAKA702OVSsygiM6QMGUzbHTwzyK2n
jb6zHg9NU4b8PRpxdBY6iKzjvtleg0ihQqbh0qxe1QjevNW0gMdNNfBcFKGWrmFNCCFcuoymTnYb
TfQbUsBYRoK0ZhvaENFMlwOqNc/c8sdkfZXKUZNiYgRRjWy/tPGPDIOmZ+GasnAFmnQ0C+HYPRpo
BOoYTOJIpBbLlKGF+KmHHStLTp1WPAlFFlSLFCA5aUb10dI4KcTEqmX+jHC8Csc1AuyIZ5W8rtOi
jM9KtN6ShEeVgZOcWEGpdsc9iq5sjZNifXfCQQCyAhfxJCawDrQ8LAvjxMwZF5DJeNJbFlhkLCUH
gzTtiHgvw3QKprRwrPGgnV15hbldeRaRBj14LV2e/A16g4yyUsbswqMc/5JGkFfYbg26sxE58ORT
/iUnRGs41IDKTwH0y0Db2lDbvd9SFkjE6xiHMrGzhcyd5pF0o58vP5O+RYtZo2ASnRUJK7nCsjpd
crLuV0JR0pZZlumRrHm3somR3HBf6u6OixiyyLuEaKtGO1QJT3xLb+jceg62QwrHusaWlXo6tnLM
hVDqbALQCPAuXmNHzHzqLozEgC/y5MmucZOvpR6ReCQf43kgQTHcCmaNg92l2LCxHgSRXnhjcZxH
6xRZd8Y+ntqbyNsRfiLc1G5zTERl9AOXANrAP3Wqum2aI7+3QiEDpaF8ZJH2TtBHNNyrBpotOCTD
SIHdKXi3j6Ju2KbzGJfocBy77YMbCR6enUvriaTXQ6M3PshsN39ijEfadzbi+KEKuJ0i467BbJRs
ORcuNSitKa+vLZUy5mHS1grqDAVhIRSsBFsg3H3FE0zmgKXhCdkxfW7wjBJ+EC34zMgdpoVlebEm
65wQN1zEDdNzb8cQo3uMR9PJCWI0ph2wBXejyrFRxsRwUUD1ukvCw1TdonS5SpJiyyW2a3IIrDPM
y3qoyT7EbbKTZlQvxTMlYbH6hJwDDqsnSoxpr483KsIbVeqSV6YNCBro5CszfExBxmFUSBp75Wl5
hSZHufysZiNcpy2ALv3K8KYv1uKpVyHrkLygCBdIVaL9zyGiV0DQO5bycPV/VAmB6aLkbH+V05qh
eAAmTUypY0WujK3BIhDjvUCc21fMn0b2ZHY0r25J/G36MauK1wkszfw9chi3I5uIDFc2YatpzIkj
uv0Gy3HteYBxa+qll6OkmgEKZUeFhC7GzgzK7V7NHmxzboXYXBNRPO8r2+Q+MxQAwy98GLBU4hhj
y+bM82FCn6kLnoWzf3NzgR0b7xJOZuegMd1iFoLumgX2W8fYCnWKhTLloEi8Iskxj0sMe4h/QdW1
s9ZsYarUwcAcD0c8DXdjTXYEEow8NwfiJ1WCrS/uPzPrLsXanKuE5c9NnFvbIKaSXSXzK0Hxi++m
w5J0nFZ7d//JJDWdK+A6JntZ7PGiPTLoQq966Ur8HBRVqKokQ7wT15p96NH6gFkB/mziLZckB8XC
PglzyD5P9tUm6/PhCO85JsMpbVWnIbWYirDAjGNelQsO1RsgVKSOelhXP5CHPJNfzEVZy9LERt54
tETlKhj0L/KhQvQHPEphpJxd98CElgIOYzIPf09zxbe+Z62LICsH1TgZzathNMu+vDxbpJQM6LCb
ncH1HcVHY4vwDmVkDtpsFPq2QUwbPXOMPhJqaHmdX1AmMSTh/pq0lzRCRhbMZ7Q1z82p6O4KkPhp
f+laC48mQTkbc85ZZnZRuouiOMavxEhJsSI/UdHdYVxueZM+1HF7awTjGffyY0MxIEn0NmBkhTao
NpLXQu7SkU+s71TXjIFnIosrRXQrzjpPt6k27yULIwX/aL7WT4Z36/6NbBtPTXECNQJMzZkgDJJY
m0ukNJf5E153uUTgtxKy0JOgwE3BXgY/m2VixhbGM5SlsD4tuXi2PK1lglcEHSdrVDOcWq/67iAK
u2JzdhUbrFhGQ0Y4g21rO/NEColOo52qYmBhltH8rh/8luT4YSApsIi9bcMs/doSYow1y2EMd1g6
RNf2f3OG/X9lj+oYQ4HOKjrXy3qefkVzgjnst2JryDnVnS3zC/CJ0j2d4VdUbvcNnyp2qn0EDIx9
RSaer2zeePsH0KoTw0qDIYYZccfhnRNsWT2Xc3eHhfUL0S1s7E4cPhaWSQOKC8jxsNOKawlEGe4y
C8LAIKCFaMtAJZwlAi6AeA1uJzAiHy5HX1Lrje5UVbs43YrTK/Ub2QAaRm3lmBpLMD2Gj6ir7msr
XUhxUYqDI039hX/1UpfEGKpkF6BRHcklX8o5EDIgOo3hr6fx7yLObgEMFCklfLXpZ+HgjI366bxY
tGF9cmnG7TpKfwpOKg382Gz+7CSLehfLVN+7crK4ViS7i4rc/J/xL09+NoHyoWB8XtPBXcHEQfBJ
vFLNHAXHc9+yi7Y2R4kECrP3lac/ohTuKIWlXXwW8D1P2buwiV4s/WSQ5y1upr+wmVlUJmDw4XU3
ZlpOobY+Z2m4WNJwK49i1YbkE/9UhxxHYHWYTF7Pz62DaF4l5IOoEKGG6/CvjdULaDveey5voDT3
p7Icd3Uc5g/WD5yYZN6R1YXmLYVuUaY9zA/+e4mfocydWge8RIvUANtHHKJAyjCBLDLb+m4gv+w+
cMZ4LG0nBtUag2p2ucQzw3eVd/azPaqqg1Z+k7nKO4icAhkB/6/f1/6n35d08mElG9WfFr+Z5fLU
BfMlINVvS5jhO2eqvMZWjFU7sWXESnIkXum1vqd1+1LK+Iu7boe/AxtbQwVRirz8LTtgb9XubEFP
+A86/l5VFLuZHCnJpeQ2LrA9gW89JfxoNQ0WLkC7X545/rRsPzRmr2u4TDeZSYLmEcy+QhwbWe7X
0oUhBs5qu0FXYA0aHY2L6GUH6+iU/wWDQdoahDp182jxUyQMSgq7XI2bbr5b3QhnTJX56PVD/4WZ
kYOeNePUFS+qxXeLu4FTuwKbXgMd7YfStwAxT2tzFOQfOYrsiVLo2hIggzWx70NOkEuFWYxDmjQe
zo+DDLevgCRForDXyrIXs9YYKnAFUwUogOoIKvM2BuuIynWExQhg5ioNFhtOCHZo4ITllMy9g8pM
Y/qX0Z7CKS2l60oIH/kWdyztcDQmx+rUh7qlb2sYESyO2NefeVgIYGj7r9VKHgu+Cin7bLX4A1Tz
v1pLYcX/Lmeea7nma0LJwmzoQAA5+JUUQZVJ3I5MtgWO0Q7xAuZJ6bRyKPF2l+EjAgBg4j0l1KWy
498PBW1TROTIoVn6u2Xlb+gttV9aXYblH+MjEn7nODbbrMREX5x0NQmsWAgSlWylfjyLh4xJQzrf
kRXODW5FwnTb1jEM4zkq5asx65ehk6Vma6LhzsmPtsF+GxehX6fYG2k6DwC6iHnCY5rbss+I7i3K
FtaKcGgAbTcYh1efUch9AkOSZ5nb4wtbFvPWiof4ZkrpBVXx2RBqfCh6CEtFk+4UgfKv5N/sz+pt
5teO8ruKTFFmTYkXlfGE0yX4bkuk/MXmq2bqDwCsepIy/kZOP/0DrOdIJmKKex6PrBTkUCQLlcUx
8atSfPXxrSMhwCuKqx8dDhm7NM2kJimWcuRzPVK+HkUKOWx57FgVt/rq++Q6DtCrZqCbHxLG7h5j
9xdzPc5rf6tw6RqDzzCGWJ7xd4wkgmNGVy6aBUWCPetgnelVP5u+9figuyS6UrNeWNieLWkJmd/F
498pz+kSM0T1uy1XMZNA6RxVnfeXgZwLXetynxKRtsc6pigA5e4NPrRDgXnMYWIixQ6UW6vQNFl1
KGukasxE/QGawF4ySeoFlM0VAaNhN0d9asg7JUXZ2M6plFyQXkrSNbpk2FOqorq3lnpPr3hfUXkk
2XzT/qQYU+f5PdZzVyJ/rENVLn93FXXvW/Yite1Q/hqLQ7IlUM61A8KeUQwJSxC/x7wJBwisCBY7
EC1dwBwsAARGJbUeZAyhxyLvP2fH7ef8A3BJKjBwWM+Y0R99ao8fQznh9BLgBOAFIwk7+bEdUbh5
fXvFFMjSZJ7wkZi0iG72F6FZgeOr7WZvSUjQBsWpQS+T2VbmOrkglIYMsZcLDkuYvCiSXIYFWLtH
LyMeWlqJoIfqqIi9r1YyqRlAFyJY1EXYrTBKC2KP1RG7F472SbRNA/cmtvqZhouJ1oLrsdYGv5QK
3xAiLyFgWKQDGSfCRttnipSl78IaXKu8NOFG8BagxmM2NUTdSU5cIVruiEEVusVd0IjJeJEtvMgF
GZMpnji9S309D2o5OKaMttv9pKAf09ezNuMr4UfXoJBPJixRA6YghwiLDfNtAdGSDUha7wJzHIKA
Cl667AvIGfU26GzivNWJsRQZXl2HiF3zzTY/Kf142te0mVm7Kx3zTR9rhvtmZH1aTczWwvgcs8aZ
CbI+xkddgCeGdkLCl2k+Cs24Wy8IDwDpHPyeB+ne+gNpzhJwn0RYz2U4ZaAf5pscx2HdRX4codzQ
d73MDcXpb5k7TPsxkiQ0nS3RCBUWAYsq3P+OhKyMVOXNNRt7W4uUI6kTIQIJicCR7jyhNzpgqLts
Cc52neUS+mTbYqcdY6EslBLhmIy9iTCi6bhM8fGOM3Qcw5KOZr6vd0WTfL1toSN2QV7FCPAgqzV2
hq1RpUeXc5myx3JNmE05ar2MmxFbjhfdNKJoocGoNWK9urlX5VONwXLd4eDAPum8Cd+9VCfefG5f
k6L7FlG4t6aGCN0oLg6bFa4NIxT1ljJbbHItAIYP802HWiRczYTbdsSMCEopKQJJYr6hH3Dm+As/
BFP6jbL6kNpTNuXWmhNpk11N0wJLPbNZodbPpJeyEohgUhXYY4tdriD9GTdGhyWSLvZDM6eD6tYv
VOJvUXNTR6hexLAkk3CNhAUqeXFuZMIIkarggYQHjwfAGPEroM1oLO6khfaQkb+OnAGSlMtbFntD
iiqWRoGoYBaTTCrRlg3iV27wbP4HUWuHCq1SepZTPVzEMdR+8GJXAk/HPCAK4DL6o78zuljMsWEp
bIHB2sjxHzkRkeEdcloTT37LI2a8EN7H0FZzAYU/MaVOgeAWAaaXEdnCG9y2Ho99dsjAKDdMAyIi
oaNxc4jfw2lrC4Svl4t4qr7YmFQr/ismcPp7ORzAM9/RdbcujOwdnrSx727plAD41pHk1gziBJE0
z7b7QGRG/X8fSApQQQaPkSfZahQ/kSrdysEpUpt/1LT4Z+XWEbJT07G24MecFz6M2ZP4olh8UUAx
w8dfOoKX58lLZDS3RMrhNcZW0ngDgDNLAmcjM/sjBy8cwljgPG4j8LbdCfWu32V2MbfnrRtdqf7c
3jRU+VELiffQhVHH3pdAwpYpXXKbFo6qldRh/aFC+N6mP4P+Glr4PwVGG0SRA0NbNjqp6YoL4Ap2
pus5h8CPkEzAy9whZxsN6g6jfyzSI0KmFT0Po6QHLPlCmvVJV7yKw6tUvg16E7VHFDZS5WGtQzzo
Y6rCyIffEaQXjtZSPBdpS0hJcpZwBfVtEhaw44k3PYlH7GGZTrwWjiE42Z6pWoj9mWTwPiyuGW2O
3mWUnBz+cQrb0WXqGrGDWkNVSu+6BYRZBNCxvRkiZzGbSiyRIqVnwrpBI8pejc95rof+9C+f57AH
7sj4NH+qzHOn5bEalrdOsZ/mmc8KqWavTHGCnISp89T8UZjpGE2Kw29FsRjqRAZIQQzEsNWAvhkS
HQc/lnRNMvEKuehQNhog8+iyOGQn9OAkfukxoELrP82OwgQzRZQwOHIpPwEQvUrDeklqcrXkHz06
pUOvcc/RlX53VoM2Bb8G3j2UbidT1e96LTzmxXzjz3qinjaVfwIivX3XAZhg1i9bHl0UFmIyQ4+S
Kz+1K/JZU9XGdmCmyIJHUgb2bQwY2TlLSFFHGIJucLn3Ar9dRP+uMOdKjDu2k4FdyJGMEqyg65Ry
ih0mMsaMABeTo3wr3x2kGhnlmAIRVeR7BqsZQsEuYwa84/VoQlPUrYk/EiY6qUIAHj0YCgaW1ejK
ZC4pWE4svo+IGwA4LZgi+ZAXVNRT7qnQEKPfhKzqaJwxpWFMb72kXj0NaStzZH8qceOvvPYW+YF8
ZUqhESsHYhZdBpvNbwiqT22W32DJP9RauV/HU8qf33F51DFa9YPaoBzw2zuH4TVXgN7sp+e50Kmr
kuKsUHjE6XEWLVeSvRT9UjylQasNJ43HF9rpgRHJyKgg6bG5WBxkM3V5/OKQs6RjvbD4EZDIjRLt
HV8qFjcrVEiSJKAR2Nu/iZRgjvs3DRK/VpgOuUjYeEhIEQCRwwyQUpwsOUprwkOqxOXGtqNJdWWx
I9xbfuo3i0XZhrpzAHWuTL+UWSccqD/Vy0CaxMCOoj+hMoDTn739kdr4JEbRSaGINH7Cbw8I2hal
c0xcTj1mV8UiuvW73paLEckXY8SuTPDF2JuXfjAvayNdTKU71y+JqcMuB//Vt+u1zuNrrCMX6Ejb
/TtO22OdWWmlpsPuxDDfpl8YZ3ejoNI0YaqLwSZYp2ajyB+Z6YB5E/H/DqunvC/9dNHDDa9fbtd/
G6BhhXHvtuK66VgWjf9CnPv0ONLFy7KF5BCc/NYRqNPj45AooKHMMYDjLc6ZyHetk9BDyZ3uVHnq
ZlGNdHjCrSS6eQETnf5EuxYdVPScgW8TH0tQQ6yMz4jckJHhfsyboBfbwCJ7ittEmtQvhA2VI/CJ
tVgk2cOVXeO0Jq8YlN7M9bgOvcuc1oVDMcchmCV7oTuqUXDUejjN6TmeK6Bm7Vmb+nOVNfAi7cpL
chrerPJnX1y0JxXlIabBsAwGuRIPuPowlAN/XTb6db+P3FbQ7OhrOsWPkRvAwz9UkoYWpqJ/XOKc
0bLkkODjKrAuKpTSpfRSe/24nxJYJe2WsYL4I8ajDRCnzU23pQhtUyZrsBxSWUD6yCJLBSe2MU6n
MSnXjzy6CkL5KEhnFCTxo4ETS0POdMvqTtZENtDZqscAMakNN+084yqrC94Atv6J5++uNAR2/IOV
ZKoi+k53cB4Ms/HAZu6g/aVvm6LFVa8ZswjZ7RBOjCXKJog+27MHsBHNt0ndfIq5Gs0ECVxOhJdE
AxJo4SnnfhLALRXa5m4Y6+f6DgkQKFOy6UFuSKGmk8o0ZpcJ+/VhSpYwvppMaBWqu1rHW0cURTKC
Wok5uxIRNmEDO9VOOMrG1sYfrbRgiCXrppHkbbAEBRHITwNMiXXiwMJH4knOkcbYF4MNT/lRWO0j
3uzqHLXGdbCsYGkvGg0WF8SttqRblK031sH87TGcNyB0ztk9Wlu0Y+pl/TADpY0vGoFerKiONcXD
xEvB8c/iFmoRRM29HeLInJHvsQFEWg5x9NAkcFfSXz3bkhjfu0q+c5nThmx2feXr5slVyfNIqqHO
l7+gaijOJYxhLSYahKiS8K/WQWm/j/hrdPx+nRvitaveJQHvGp6JpU3OVZ9djhchgQmovsXoxObo
00h554m1/zIOJh4VC48KKvlA1ZqgoRckJVFd5nCB5Y7iC/lkv+ufi1e5/Csm6MWDFKiRHKSpHixE
oRlkN4+/5bx9r9XtZb7VLIs6Gd3T9DBzcr7YUABrvJpE0clI5GNp8DOSfmitpx8KmZzK+ADnI7bI
FrGXkrkc4RDK4reGBkx5qm8GpHprQXN5WqYxNGK+8JW/eiRZExl8ojBI45dpzM/CE6X4XNOikMTe
xMoFHdBFdDWTQJ1x42/ZnzrxZyLq2Bi8xZkk44PBd5Dks718rAtdsViFsakE4lSTY2Ffp1I/NG+o
mb9QpIVa3p55S1WEXvCdZ5jbG2znWTWO8/ylkUivtDrq7Z9GQ0joHrBDYZNxULESo9kqQHjesu9k
2rhjnblA1bSWwZRpjOHr0NEeqp4+8lx5tN3xnv3uJIZe2+BbKT2mUfsN9DoZyh7Iw3hyjequinpg
Ppn4yie9ZE48B+lKQwhKlBUTfOd/9+RTGylnK8WZ46MwvJ83z3o3aox1z2kDiwLB1uJVIf8PFVMK
85M26GyGiO5TvvOZ5a2Kj2SvibVbtVm3kUJGydfbglvdJLiLDuM6Rcl15hoRj07P/Lxcn+bA6uOO
4SnOeXTQd9SxeNMwPTFaN838FpM/xEj8KhvLJQHx3LgW2QSgtw7VqGBUEB4GECV7+v4/js5ryVEs
i6JfRATevAJCICRk01S9EGW68N7z9bM0MZ0zMe0qKwX3HrP32uWvmOjBYW2uWDjSoj+ufAl8pVJD
WjWLD1gGWZoccwEAl5v2bbCb36akua3BQka6qqDifjXnGAyTkWFvxxuClIGGb6GWXxg2LuhL2dIi
bV6Dww8LmhIZUkV/L6G/tv3nNoENaLbrxtphUsdApOAQx7NyUEsZ1mURdgvBwpMOWwd+H572qYV7
Veu3adHvTYoCIz3FFU4X9Kuo/zOvSxlDyxdzeBZpFyQZuJEquW6/+wTbnV3bQ98+50J8skEALYTz
gnmLGfeP+bPa2udYTA+qxbvqpRRjaY4Jw2tuSZ0+2YbbNYUZZfogh3NNoPigMy/Owi3vUb04GCrZ
0qxRC5YYikPeRfkQR93SX/cVGh/YrOG5F/JFRQuk0+mSfWMgB1r6Z24ATnd9UZWv21JfIV/bFnMy
FR8+0VYeEHPv79p8KO+B2SCfU5azUBWUNf8/2NBieTzzlTKe3DXZk2nz3hmIqN02w8MS3/we4Njo
BTMFduU6sHXptvWYVskAK0XZUwcwwyVCGaZvxJ5bNUXbq2YS8AYAALhMnWGix2+S45KlvColg1f4
I3npj4RmdosECNmpkRcliKYHi5047U4esZq5SKVx7sry3GOY3LcPkqZOjAmDch39904JuF66nlAy
hGIBwgjdr91DlMcWozFT1Fwj/4siQ/ab64bPsvskNZqPXF4RFZrv4I7BN4baLjW34QlALZZTlezd
iTnPU9FodGnCRbZ1akf5I6muopWvoZ/v6y/YXa24ROoIOxGzy6RNp8nMQ7kmHyid7VnQCFTMrvrv
91Rs3nC6tL0vMxHTBp2LHUaJROEJJl7P6iDjwjpZesca9m37lUF2MPMkaWy6CeVffCsEXshHcyR6
D0J7rEkBfKmTpL3fCRpY4ZOLdkB01sAA2LWvhLy5d6pXDoFSVxj6iluw4fcDYV7gR+lF8binzEvQ
KI0TPZxx7xr1nEIgZS6trfDUVKoHHgIYT2ftNeJKV7VgSezst2qteMBszPj8jpTMobjaQMxkX8yD
JwX1NyM6qQUtXPmrwfAukv6+iyZ6w0P5/X4+xD4JkHKQVWclZqBCNByA2jMLoRyPDSzn8l8JGW2d
yx7RQRygw3GppKNxVRcS3AQEdWCu2JUc2dHH90tGLWHh1ejtRcODDCjOM3fWJwh4idBZy0exPwqF
4S2N/r7YDfPuFB/++wFH59nlbM8WYh1JOQQ7qOBcbMCHVqesgyO4sEUMVlMJ9HkPMg17LyY24iyG
2ZHfHZeS3khAiRR5uJAe4sgEIjQ6Q9RBOtSI+neoXg12rnkvgSWmr4rFjMERllC2x6KAtYi/b+ld
NVOvEoGA7CRnzgUZkZLUIyPf/2vRTc3acFb07SJBIW5ZxRGm85RgSpcpBmL9KOeCmwzYk/Es8W6w
d6Z8aXiB9NSnbsGDMSbfpT59a+De4w12eVp+N42/b+vLcv/lUx9Cn2UMIapXxvfXJq+iamkRnTsN
Mw5+Pogl+flGA7rWoPkSqY2r36u1B0b1K1Uk/qT8VaOALMY0kOLPgu32aGL8M6N0gfFlgQPwmElp
ylNJ/JYDxy8vunapxhmWFCP/nHhAmXMgOe3gKDIGvzNTKSFej4Qvshs2Gf2qEeLAiVxzxiFTuUa7
Qo2ZjZdKYdXRvd5eT0oW2G4+AV5Ei7izUlOe6WiZ/i71dO+k7JHk88MneeKq4IOdjAGPlirDOtyL
xwrHe6xZR5KI7riKjtAa8O8oeSm/Hz2/tilhOwx79DREXgVpiPlRg1i5Y63xPlm38ba3PdvC7WQx
WhjY/ZCziSK5/kNjUEGXSv7pCHL5disQuIQtX4iqS1l80A87SdE52koWEjudIlVJW60Gi3yxHS/H
W1gnn7ae6Rm/wYKaDAV3L0u2ZaXsMyY7S81IN+NzAVrAiouTCQSPN8g0aNDRzgyVO8wQCVpUbSCO
V7INNGyQExJcs8FWRFJz4xqvbMfapwG5RDM/DrZxBgqZWSBsyuZp5eZ9E5Ab81kzbJy7CnKxcTAQ
mdo9ah9hFlH7yAgtYwK+kP7EKQOJprcJWAC6yEQ9473GtePuz2KErMgMRHeFd06n3XuN3pNM0jAe
wzusVT86obO1ZybdSQkAir8epzVFCAzkk4ksIR7pIfueEOgKHdJMcomLZffau9WJNxUdxi5VQRzm
CXgvvK9IcyfS3uuhw/wmAgrBApNABG0PMsOjCZBQdhIJs9YBag8iim9RvFiqHqWGeTVK84Z1Oo+f
a1+zzXb3rfKaLv2AkP3BVlJXp8+yyj+x5rTSFHY7zrFb2vZI6T9mNmeZpvoLQqmYVAOt+lV3KFvb
8qgCwG3CjsnpCvW4ne4mGU6iJqNyh8zsmWh50ZcgCZ848gtCfEbVm7rxEEukGAEWMOQ+YuMrZ0Em
cjmEM6uxPFs5nDJ37bMzkJ9LTnTykCmMSYcziffhLGMl51kLcRfD5oYwn4BeeNUgH9IkYQzJzDm3
PExEtpoT8K7E/mDhDccynyEqzDEBI2B810iZl3Fvlv122gT5lErGqRWRbe7GaQn9PNODdxruiGsK
fWTJl5YQUrQwn5M/dAVX0wLulREjCcQ02dJUBkDp/b9aMKKXJ9K6Hb1q/mvCkcg5cWR8Cqjzdy09
LCKKDCpnlKPlYy0qH885G143xmaurJ4+gPdJYG/uATNbrs+U1k45D3hFMoMYBKxewinZ4f8o6oGN
xKeAQTURtXPekQ8Sr2cUzAqiwko+ElOptajMOtlHexPEMTEIBb0Cv/tWc5VxIzCC4jBHsrapQf2x
w6tgG0WImw6CRAnMbQvm+UISw2Xb20tPhMY4EmVQZ+dp4h9UlJuKwjCePrMSYkMNovkBP+C88ERk
xg+zdgUQRsqgeqwt5wqrrzB5BIB7ucwRT0eCfydIyXiYdkJ7wNitUEXXnHJFQabThDo8OOO6MuvC
/rlovnXVc6JrN6xHpWNc2TmEzadsyZfLagmXBb/MhF+mbKBKiDkziNPeZbDchotEui8bjKEtXIk8
PmMpwhGvq2BrmP4Ol43rGp4czl8V5++8ysFAtIQEk29mIm2hEsCvpp0ZSoDDZ59BkLo8k+e2/ejI
slkIyRv58S4Lt3mI6Gh5AJMh7LPa3ITAFEOEcyiYRI5wvbT6ydqWME36c54A1IOGbwxc5/th7XRH
tQiiJS1t0m9WazDF/KwHjRQTCBIdemYJrQydF9P2Eu370CuElVjM4YH1QhVEeerGBN+PXC/mgxRK
Sj6nTDZPkfgH8Gc05b1SYXnN1y37kefzRSUvXO/Ul7WA3DIek8AuStieOH4i7YdPLTyp4c4aRiRI
fJDwh7h/leYjY6u9k1dSIVxSCGOWSbo/fxl8F3gXjvO/GieTqCMHwxlf4QArpREzFKHUMvb6/afQ
4jWltsi7GyHtbkcrxQzT25GFGMiayGnxdrLJEAxV5VndC9IO7zTG2Mxw4IIP2rGWNKUSCpZ8VsPn
LmyQBE3uSD0CQNat9NbyV+sU17LDdhrSJaF1NYo3wLAKGdDHixpwOhHV2iH8MYU2arUeg9wYTQ36
VlPgw3wp03YxH8YPKx9fSlzTVUdVlz06VbpNNht+iJZvFjhSmXe2HVPkrIFKsdzHHCq9UN/xRpUX
WBRfeTcdekBE+6VDRqf1v9DtHMZjQyle+FIs+h1BcYUqBfCv0m65pd2vNwyrsu5Wv5/XZERBQhEy
7OpxR2CLgOa4Gxr3CMtcS8JGtDFKh0DQYpmbyXRreLPj14YQSWKfqM13YDFqSqPzii1X16G4mj/K
0bTL0jho03ZgG0ZSS+uB0eASVCMTXKKxtJzy50T8YJG6EgtAeW9UoueGWAdQWpOknBvRrG43Yaof
AmFB3xUvsJwqr7rMnRl4Yt30nx4WJmrW7pvHiASrc7PgPU1g++21b17YuFbM5qv1+HnhaigtsobY
oqEL1Oz4Y9FydmM/ZhPI7xtDS/pyS/pyn7R+swEKIGKi52UcLYJxyBsTvz3pW+T959ycepb/HAGN
kUb66ac0aJ8G0rKxll6yGJ9z4SPr/9u03h3ezP+JNWLDpZ2P13rtIzUagYaF1quXBS5AcgcThZAA
/L9c3DW6X8H180F5Ju4SNMA2WuRntYRuQENx+TPdHGywCzSAPIUc2b/Jz4w7D0ad3EWVx2eublJx
0EycV+v80uFBC6gHtFV/FcZOSnDZQJ/onrlkPSo8zGoSIYkx5fwqLXRzfVHwtiGuRVE0Qa6OxwTH
TeL3EyJZnYeC7X7Hi3g0M0TPpMY2ssWg8m9Xg1129GnxZSvzDSqcbK3eYyzlr/xI0BURPnjGohdl
uDYsMOnn9cffCd168juFrdzqla8mvPCoTpv+DJ19Icq8MzmJGBej7e4sDx6kv5yWgb9K+7z+7MHY
A9I7knm3Z3WUxHsUsxufSVLXx+5aB/JJh2hzkSO5GpnBgVcjeEHIw5amYjDPIhgUW72k8nRczcTP
2cQ9l3dZVcdVZJLxuvTs/LRw0lv8XwiHgIpmJ8y7P4W4cCcTGTULSP2uc1jNisxmC3yuDXJ2xqwu
1XdpEMm6gfcPwXwO9wb/9qhE1b+O9eosPnFPztujnNdbbE2Rg3Fy/wVxgdqLNST+vrK1wYGOOQcw
5o8KoB7oslliMj5NREiqR+xw/mb8ZEzi6ixkKb8M6oyFGb/JutRBlAEmUmfxkHoMY27t3kbESjaT
EcYpgbM4o7WUPNXPJCCUucp8oWL6oOZ2mY/Efd/63oDjx5BwvwzfsKfZ6wpoW+2NB8XyO8EIBBTH
/Zmd4SUvMaSRYP418FA8x+mXo6JJ1b2v9aSuyMzJjDT31a7xLLTUGPVnZqH0I12XFc9aIUL2SnAI
AtaHEY/HLHHZTBgMhNMQr+4GM34jza0/rZ8oDBSCuDskC63Tqhra9zQy2BzgYkb6KAD8LBklT3nl
DYV16EaRN6E7bNafJOV7dJdC8afFOCq64luDGPTTfDILdJzmTzUlgBnIUHnPRXp5wtD44YXYvsIt
7D8AERMLyCS6eEmF5RcoZcz7kOg3IxFvWzbRznwYPxZbmAp/Jr0tn4tXY1pPuWUpS7YK7d8Nv6mU
qffJwMrOQlIGjolCmu2C4K/QuyYyAwrQ1MzafLSUUP7z1TjJeCZRurNpUQOQRHUqPQATh0b6SedO
Zj0E9xVl8UUf7MnuEzZkhCM6JnNodbNgfjJcTHhBnuJjWc5Fzs6US+WFOwURn0aejsInY9fqFkFd
OcsLwTl5dwXJyiBrgPPKwTgcppT4PwYf6BTEw+JY4E4s/TgJ3MZM1bLdqUgrJLNqWX72gmI3ZgTC
EHDyX61tgLp7BlgISfDiD1180a85a7d6JW+0+bP+U6jeIJJErDWheDc6nDn5ElHFVIN+aQ3M2lNQ
y4u9ojzIqQuL/LXvCRJNeklc0qvYYDFGfUfYq9KIHnEfHgp3Sbn1cXtICEfpiZpRxE+5570k9yEh
scysyaQlYbw2Amm7Sc2KniYGMUbaVN+5qhV0AiAJ/B6EAeJUKnxgOhibE7BdTfBxgFnqwnNza1wo
VtG/E0SQEWQNHhYINRzIU1MHQLNxR1WnLoNPmgJCcDUd/SRZJ4TEXIVivS7biNEM5zIEx3K/SNB2
FwxJeK4IRssm8A5s9uWzba8OckxPXRR3W74E2CJIYKrMVtTsWn8qmOJXrN3YlY8yBRGfBREO1PM7
9TxZbvyhrl0wFNLFQI0NXXC11RjO3EdavICCkk85wKnQ75Xz5tXxfhyrHJiSozYf7e8MAf2hR2Of
HFaj+0Kb/UXF9VlnrEO0m8JWTSGOo2WBV07jidXxwZo+6TFNpTxlMETy3FmmoNJYCCRUIxoxfZUd
J3LA5oBkukM60sfpfqKbWAQKTwDdRFWhncQcTLI79Jjexls1xo44YAog3BFySEqMlZM/WezfUFbf
CnhaLFLlClFcHoIqiQU7Te3mmBvCQ520h6wPj2x5DbIRWpH+Fr6aPxY4R/wahtyGcoFmYj7EL3lg
/Bg7FD0K11WGF6UBOZnhNKIrf7OSOku5TXVxawqSAPmWNvaKC5699ATh+qslqAguBhED2GQUpWcP
czD/vr93OaO/htpFKhkDA/GGJc14T7U7O3YthRnMdDCUgKiYYXmZOLhJd0aNnPi1hviGFNtjy9MI
VmxQNGpclm6kAZV4r8CzdjlOfBaTNb+Y4ZTYzxeyeAa7WECIQNQh31S2p9qB+Q8PwxtJE9ZYDZAo
MfBTMdnkMr6/oVDLkTkMRG55SnnZ94cy5WHF4SOqPNc1yr//2t99ux+X3C2ILrRKRp8iCW7ntVcD
kt6yS92wR9ag0ibWp7T+UXTppjGpJAmqQPz87vieSVc8KiUaqQRNOBAqNLRjogHb4s0WjzpT6Ilr
/Xv5MRGZYFTBXOz+nxZfOIErOepVnrS+4Y0jTcIIxYnsxJXUPDbRNd+szGAi+WNsKj82G8UmHmdb
BNv6V8EzBAnX1LFUXmRRcTol2slJTHPwQoqFDPkCsZnoLMjgCPUAk3H8soEBo7lgszfAunUSy3bg
HljW0fubLzjhrz7eHowGxWb0ZiBRQU+rbzJV/e8tTySxgsyveoSs0Xps5PtuJX4LfAC+KNINqhqm
VO2YroTfTO+2S89gKeMMzMhHcUdDwb8Lqp+ztYsBibAQTfDhwU/1KrWhFt4f/e6KKXk5VnlSJdIc
ecUYxSfcpDzl5j6FmUYUCPbHbLzOaRV1SnIxWNExdo6zgxKpbFYZcsXoEhfOSXL9ZvXIeRagzvW3
HUSbMDB/3O2h9gwuw2blaiS5rdXREfe+SZVgzspJI+VR/CMLSSgJO3gf6B/nVmPNG8jDgRRmDg3X
KE6ajJgCLX9qkVfI1x9BhvG2BMT44pyBHoyXzeDDn5jtfe1W+Cc+b8zVmNznUFWOcmtvOeDqVgpI
faxXW0skuwz5jOP5QOdNzcrfyto07gv0YWdjJoSDensRcZLuIi9CuI83A9dWZpl+igOv5+cwDtFc
5iE25pNiPMVe4gEDx9lNfs918p9Zyq8M3kc9XxtKZ31fX1nj9BP85YL9B5osPOg1N7bBT+5dJweG
1d7LeL0phs3ed1cWXF00GnxbunyYiFUzieiYYC4yCDZfSeKzpIq0KUOt5Yx+AYKEj9xyeKhm0167
6bYVxb0CAlQSEJgm9+5DXJKbTkbpvJ3xzrFqxYlfOIj3cLcTMtWpyCU77nDGeD0LL5DX6585dhor
JjGwCBejP6nCyGfMae3dhpWleXqfZD5tSv+lmCMpxkkeNDNmx517gGC7xZOb9RovnN/ia8AbMZLi
MNXdQWnHC9Ycfvxn3Ez1s6stXyaEjojTgB9iUJqQ/+KrsMZXZAFXoa6iAqtKZb/XFBCydjbKwMCZ
jeXGkf0EQqbhSC44E5wAYY12A4LrxG5skCf4RoSjtEVaR7j3kLyR9njqL4Qxu7100Bk86Dt9l/Fs
9PTZ4lKlC2auX3MtkfmSMTkeb9CScwLO3jr6/0xOf/7iSf4B/nboTnsvBbMtvpudBRe705JT25NT
ixXjTdteG3Q0RNXWJm63ZobdaoIy5tn9sFJEOIyvGlfI0dlYBOd+aXQ4xJH0xwlqzs0sCUrCJ0mZ
seH9qWzeKbNKz2+UatVtDnNppuLNUPirwkDZF4bsUerlfWgSzLFmtGRhEGPz6UnGYjGJZaNiTGKm
npgDhW2LKCt01NO3fD3PCuGVwHiGEKieP3M81wKp639Gha6S52IjrA8h3W1RSdMx13vPrJYQRSPz
WXjL7Ncr7JWJwOzCWfnEZojXwkOk96+ER0nE1RbuoVcAlEg3Xx+kU3Phg/WbS8umTGQV0IBdEKBi
ctf4kyj64jD4THMZUSKR8djUAsQNElvTerzw7J5ITzNyze5Ze7BJiTh99f3b1G5Bobx1OUYoRPyr
wHW319wScN7n0H/Ey45KBWtoduQnsI3ri+otZQzCPYR1a3sLsW0BDOBLOGj4Ws340s+fmjaRYcHx
vpRnXS+YAbvGIeXaoxoZOdiNFx8WTxqiKnoiT1/Fw/vj0ocfVJx5irGb46ZSwFtiZVhpQH5aBkpN
tKLmkUfSwkGEIa5Tn2umvKZO/Oiy7FM57Y12mg89Uyp0vZCSEfb1Z63RLzpl8c7vAelHN4cjEJFp
VVxBA6SPfbzGPr702VGGC2IJe9QrSoS0Xpg/Ra36rADEzTN3+86WcV0ixG5zBuumNW5JWV5Npofv
ojc5yCAEczRrYnrO9wkHNbIz0EuZxnjUXYBWJ+TctXLCrgBVFsiP3O4Y9PM/laYeOrxiC14xknjc
uodyg4Eu1uNDD7OgOm/739hCSElKXmrAmtbVSP0tMukWQalvdQ+DcfZL1taYmWfpgYcsKbu7LmnP
skxeW+w+JYuDWYqZg/XsWSWKpmsVJx4s3o3IGlbKRjGcBDfVmkfKvilvHIsSh5X9xHHV0LELDEam
jjQjDN0Cp8htgSiosoTBsQfpkGAcVrEwd5aGmMve377MHdUWbf5SMNahFuNP1h+duIBXX95YXT81
QATuLoGfuBg07pI25ZjheKdIz5QDf/Q/yTc3iAnEauQNpHQ3dA/DfdawhlAjsg3oC8dcEE2a5RWi
XgFHNm5luAj/jEUlqTV5JG/xxOIj4fNV9nid/EHgBoJWe9FVkJKzr3FTSJCaV55IEu7duuC6lrNb
9zR/JxXSyGm8FAvuzEOs4nNi4U6SncAIOcPvhGy47XVfpM5Lgk6dv5iDfefS/k0tnKtPmLhni9Ka
ADSDYQ/xZAXI85wvbGyro2wjsXBYShayLfbH3OzPKuE5yfKDpayvosN0191jxccddPHbD6WZ/cUc
fYkfnjGDAJpcM27vMi8xM8LhjVfKrmMelZdBEx7gYEd6B0OrP1ZTeKqpB0XIXAl2HGt7GqqLJG0X
I9dJvpEdraVP6L/qWnanEkuMpbI1a+wVmfRN7A7ynAbzTn/Rrix9KUEHonwQSy+IpccCkjQU1rcf
rkmRl6/JUe5XO6vXKHtfQ2waSHCfk+24iT1UbEDr/LwRP7CJQbehMWytzf9Dnyp2ueR2ZXqLbwNs
/06L5jDTauk0kexvWDoAqhwKjN4Sv2BH6omYXRNjITrAdBtrOQz/DFG5zoxkHi16eQ7ujTtXH/Wr
2I7RShlmNNgmDdP7t/zOGulpcEwq/TG5SmrjYe7U2U8z0VNy89b/N5Eut/MgbGd1LU4yDdGC4pJB
xYooctbtSiasIqOvMQwUXaRPIB5tkJhLqhFOv4eWVS+8g7HSPGGgVxYxY8q/ZLhRCheL2ZiH6vds
4u0b7ZgZYSCc+w+xGzyj+s0kwm6yMhg0zeehd8xvay4jTeYsa9gRdgAeK6K7Srg9VUhpjUb1tBRv
REu8g/DPM18jU17H09t5Ol5TQVFPxb6EDTsKbr4zjiIdFvI1+RPzV3sHx0Mopc8Uj5BmyueKh56f
hP6lcmQUGSWGugXdTuiyO+7tdVM+xnX4dJ8jKarbV42TnaxXVLQ1tufhPsTMdP4jVo5Mg1HcLk2s
XFaZyN9jUlmIbdaPhPSmOuWtWEsO2nBqJFdYOgQ+cNdVzjlcrHEFp2YqWbNTV/0fcYFGaQiXoiG3
ZfL27qcE2154GYt4LDCH/DXxQ8vnjBDzIk9CRRaCobJ3oyMqCUeD89ck6r3NdiQw0vlt1IgyefxG
nfMlo/NqVPmokH+EE9LO5dVxDhWK5fSSW8DtvvX3sEe2pX+b2UUQh6TylfyNpiQ56szKTGRRm/Ub
2kc/v+kqs9ey7xig4Hb/3+bFDanB1J+tNXL2Gx7YaBycB7G0vCxnGd0xxUAXglodwYwMJhFtORgp
KGeEPMfSQVR9Sh34L7Mvky/cXgr+Wxx2X/gxd/ZU0q32E65WMPso0S2SE4fVCJolDkQCICaisrGY
UXym8sV3QeRe2BFcdjO5NON69sGzQ/uScgUrbHfE6Y/J4JBIh0WrAlWnt2cFkfXki7EcFIf1TBo3
bCDeAVIDcq1zBcTOpuaGcAIbPWIzO9JCVpDa6sX+p6cGRMPlqPGsUbwOYZembrXvB/WBpQENa0Tt
/9USauGu2fj1lx6dF3L6WkKF2Nk0FoJ4NAKdm6ZNoFGcdyZThXqFOTqVMAEpFEUl8UZNPmjEgb79
nakuuOhJ3V441mJY0fxhuC3BOS5YZ5fmoTAcABTe6mjE2HSbBRG1YciETSLjrZxITfzHcNousM7p
n1hqeLkY7poWPIbmyqCCLnPy80CTiZwiGi82J0a6ctCTJdaAEBwYIYsKkJ5AF2792XBnYToBTX+v
VDPpY5zRqiH0Vxn3scqoiZgddNEztwuatKDUzENT/4Xbx2O0xF4V08+kGsIZytX4FDMb35f+TE1S
Ekr99pchlwZIIJ5IY9aIP1lZx6pcVkjUPK1CjzhhB+IfbrvKN+wQz72KOdBd+XfWbeUj/+bTArRU
V8FgAbLVgJbjP4Borp7AssBI09EneSYA8XhOv8U1RZsqfelj8pU0bajhsBdYwaQIB5vd7l95XiLk
wq3G90caUotrBRbvoM+XhbYC8I3FtKU12aGnt3oTrjHknapYbwgYbsa36JCXfeIG2neNsFXtxPV6
KsbFG/VHAjbA6stTPmq0scTwGc7uyo5kQZAHoZLhUwCxOzPulkD1yJnHhb53vIyQElg5JilbiE0I
xBL9jfEeoVDf75+SYoUqOZenbGyibZNOvTHf4vQ6FN//v5asCnJLlMAdYZYoK/mZe+nWTAowfshn
71Sf/CBZhat0rsgid2ORO6FFt9Ci1+DVa8IQ+D6AQTL3WL/VHdYZ59/qWNDppDpxW4H+QpBQXlYQ
r5y821zr/R8SiFTG0C7jJZkFz/6HhESXDtknP8IHTQCAav8D7Ef51dMYlEJ+72I6uBQC3Gxe9628
thvrzzZ1+mJgSf/YsQd0hFBiyCxZEAJxhTtouRVQQan9Q6g0NVjIYOwkK+yyxSzsCLtLKkcSGBbm
NQPT8abCWxuxEOXJcgEFHMvN1US2u20oa19jXF3bLIsMQzmvXTioBGw6LXyGU05uQk0FzjAIY89c
KYeOlXuHucfK/rWQNkinBmJas4J6mydyzBPVjtTMJKIeVaOuo9IF9KmhsJiLP0XLFl4+CeoWLrIS
ytiPIXZruPDX/+MLtN5Gw2kJoFLAKaC9Zc3RkWlXsuKQ+GoxSBY62j2Cy0ANzyXwS+1co8bORDEE
vSHkC7sWEpUHy5Hnb5QaRwvWSDIzUc/QjuAKLHFrp6dpsk4CjEp0KJDKz6NUXLqZ9K6xitZljvz0
tLesMnacL5OrLWq4Ctz0YuF2G/pJNG0qgeW0UaeYItogWGoTiH4rYENO9I8TxZJhOVoOLL3qApyT
C1wMuwEpiGPXFixIzc14JPrHo1jS1Y+Mjo3Tms3IibZZ3kZnkHG3DysmMCUaJuMKYvSaj2RlLvDq
qiEsdiXMq/xM2g0ALYcf+7ka6pB2KpQJEKkIEHHUvT+jEcexwqCR8LpGRgTsCW/ldppfs36L+h6b
GW7OYcPSajFKH8JEmU4lCtrG12WC4seaTVcSzJbibBuJSjG2DwuarWCE46X+KRpZpMVyBIH3Cj/8
aBBKUDvSiMF4SR5Wxu7dIRP7zvhwChdmLv8niYrJmTiz8I7wV2U1Ufc0t3HnkeCeJ5OTcIVlBcY6
hF06wi79Y3K6hRPEl0DNJyHeMbejmEzXb3iVLujNQ7WTA3BVweVMPwushHGJgt4dNXf8mGnfyvXJ
pvil7MPHtFgkXe2IM+3ta2R1u6qk3yEft1f2vvyyYdo2YSZVoTC6iUx2DAOBjDqwEBRP1pFysp82
kKq1byAEUpVwa9wx6b26wICcSy6meXAZh/3HKKfXxMINUjMrSM45C4wU4uvyzmnYfVloAl1Dw3/E
mXUnXUug4x09cH3kyNRtfihSJ9MtXFtOyWMgdVo0fxssuR1Ubrz4Y+2pFyaA9UeP8k0efm13+qpE
9+s/jVq6LcllBQqmgeQyAdMBujlkKIaTMuiDiqQSS8l9BBHLZBq4wEIgQ6vJ8IOLVwmsTVE9q3U8
pTqDiS+kXYNpnOMYMY/1kjG9tI18kuFRIhTRFcZ0VN6ZDuuQ0hBovEZmcSlfu7JnIOhWSoxKvCNw
RPZ0i0qiau09Bg2P1jiFMN3PDEMglcAZMFu8A8wLRdMuNvByDIrNjOsRfyhDQVYSxIsI54LTen2S
GDT08l3KyTtZhw+FsrSO6VBl8yUSP04+1Kn70qjbe8bRBG4edAZqtTy4yE33+CQzyOLWvUlGfzda
W0PbiOu1+ZDM5oywOdz1npPZVtkU6Gp2aHuKzK4ggGS/MsAh5cSLDekE1SGV49vsLY7A7W8QODiZ
oycQjvOdocCyL+9gnMld+t+KUgSLLAbYqGm2SbfibBWVU9WbcF6z8Kd4Uof08a3P+sMF5Sa/Vurl
/aJ16DLK+KIJwmWQ5fflT7cnXXqluyi6eW6ifcDwvh+qB789/JlKGZ+m7aMSbgwx/hXMktfvSdrC
9/+bNO4zaC3NJ82hlfc3LdlvCn5RdfxtYPYBtfdNZOdXiaZxGb+zmh57SI6N3KKV2NmyxBxLpMdy
D0nFbivsM3d3GL7NzsShTMPyByCzP+Abto5fI6Ru3QQqDqmbcLqjxLo6gc9Hyo7TlT97TbU1qsgu
GFWY9Y/+Vw7rSXJoVgQpQmARba5Q589RtO6toDkqO+qEIDtF2y9EuYT1IkCsX08JyDCGUyb/bibt
poHfowkyWQ1MJHV5PfAZSQQ2FFeIV+/6mykej27/P6bOa8dxLMuiX0SA3ryKlERJpGzYfCEyKyrp
/aX9+lkszACDRgBd6K6qSIm895i916Z/sXEfWmeCaiQzhs5mhBbaxqLPwyRfgyIiJ6msvMWWdmOy
nO29pwNx80jBTtnmiIFTqITfQao1UlwogmLYLfP+o0BkjiXF/5ARHR3ihYQwZp9Fg9HdwEWeAOne
WHeVOHg2bgzXMGosqmMwuPLVFB/gJSrl1ROTEiO76Rl6/ZUfFDtUKoj/6kTx9BoxNN2OxLjgF7pc
KP/cyXsWhHF3Qud07jwiR4hSMkjEGprUG51wrhiPHb3BEocMMYgJsoNJ1i4iVUVH9x7j/3Y6ooTc
L0tInkjy/UIFDbxhzWqiwdEHwMtcJj+6brAXK8hZZUWuXzImdTwBLwOr6blgKlCLa0lWmpeEfeyc
K/LHqEutmBGJRJYTNDve/8JqbkND8lTcPEU8voj1zu37kpDEx6B82XXvXcevPH1rvNYSr7U2gDVF
rRtLAObRgGXQgE05iEho2fSmw/Av+xrI4sp55aEEyS8hUaWFNybEnfv0Ljto78lPp1Eu+JBxfSzt
EPYVVGd5JdHWuvQYuIYZAtos+aw85vyABO+QtuzwawB2GUlIPFwRD1fFw5XzcDXuumqvJYvusOiV
JXtXhyvPt0FQKUzE1kGCXT4sLQkV7lpE1574q3CeU+0vXyTLw9it4SAQIoTtXAb3AoFg8pS/Rfsz
aQrgair6PIWTqnsSodk7pNBR6GhoN444h3ffEUkrRr9HLaXiEWaafkqe4m/COqz66PnHeTE6zFGh
B8kQEWiXprlbaHvyJrpE/Iy9cUEVBM/LKrLXDN2YVU5eXctxQK7p4Qt0SI3mVNJVMn6U9mTo6rss
le9gy8x/ygEf3pFRgNaZXragcIlJr4En45hrYLFqt+ld5spCq2Lc1mi6p9rfUS3PIseyJKRH94EO
5n1GxwzP5G3U8LtgqdONf3sze0a1ddeV/oa6e5hwFjmHTgI5CPpULj01SY+WIx9jSK12Zvisk0rz
VHLtDyXzJuiu0TARQaRemgIsLSOd9KV+tuZ0RgmtnEvJfUk6SrZl9PStAWf+JiOvk68Wqmd7Sa91
URM2QJMRPWm8mJth6Y1SX9uWPuwosIKydZsO43eN9kxYOeiIrxh334S7b3CJzjGDpDKu+d+B3L+W
3L95MWGeEHEFpjwBU9kLdNXmyXxoxRa+A8toF2WuoW7qs/4VEzJna/da3rWJ+hjtEQMZLEmL7CI4
ITbi4/RU+yO0Egoj1OhyS4SMaTxLJXqMUBd05R1eDNJAexPdR/G1jturM4zXehXXFjnl9hKvPXoM
vPZYTfySGxltDT5YLfk7KyNUZg0H0rXF39FvYauQFNr/aApVvlDMT8cmI4VpHoFj9qQdthvFTEuM
fcz+V/qZ7Arfjst/OBMG2zgn4Q8lXsZMY0JxAM4aFnN0prAqG5unTVzZ28vsmVrOSu07Un5b3gO5
ZvI+M9rV4YeUTCD0qTpEWK7uK95im3X4wD66zLgVElc5OQoCdczSZi+OzZcno9ime9p3X0aPT2qg
5YMdMrJJyskM7edD/jGyY5Zus8G9rbmzxObQzh9KoT1kmo7cYrFxDjX8xK207wjg5nJnhIMfitLJ
qbimQ1k2A08cHO0p9YjJQppyq72bYWiC0GV8PU6B5ogwS+ARgIYxx/e6gybp9G7ZJ/eNbws59Z69
RWZzdlpQCliBBtM5heEka6Tb1MGyb95kXPJNQsjHrt7j90ln5TAtT+SgaBkMHNbqc/422M4U7PK1
t9pXsINAdfcu5j7DVAQ6IpyZBy1GAVA2f2UgFua5p3Qb/ZQp9ETdp+iNH2GN6eC1TjuQ4EVCRooG
OWTmYLfuKjPplfFnbcpXnd1QYWB6+RNh4FYvZpsBCDIOWk+27GYxlnxzLHx5ANyGeChO1ttoN19j
wvx3MK9DpH3AC5DEHaEbMyQMFJ24RkMTJscLVgcL97/A9YGACeUBZHHHuZTLGCo3+x041SGvC9cu
fxIFVI1sHXmCCuXogXdoHgh992lBJo94U3hqrDAR+BVIe7Kl9Wyk6SU/4KzQ50CEHUIF10HvEq/9
Tm3NvVHO7/qyfsxr/en+FSjYIodox1m/sIG4IFfRsF7Q8aUxg7aKyCi6PuO7LdAIFHSLskWec0RB
RwmMhW+oDnRCn8mGO9K6s0ZFDH9VggT2f1EBg3FRkEvSD+F0SsgC2JRnRm3TFhCwargRqiPNpMIy
ybyW3woYRxGhW1kfztF89RhMkDeQbXkD6ARTUkSbercAC4vjeSevMZENzRny6jnjYa9mXyMv+mtj
1v6i89PUHo0OoiICOI000LQBDcN0QbY5QUWBBemjumCNoB1GZh6FCpDZZct4jOrhsyKLnnWXiwtO
wQvcgmhW7Gc2EdIFFbilohko0H8TtLYK24eE4tuJ5aeN7uc0FEQjpfp3Bjkzm5xrkhREecBnhu5v
ZyFW0GBGt0tEoMuzvQWhnjpvJencndx6H8vSZSUsStmklnwGMiEetoUsSJoerEOeWGUPmr5662FS
zzMc6JrQaxQXBEbEZzLIdwWMWU0Tewn961IpxxWA7Ff62+a/brVwK4KOhPYSx+h6CFWVANe0Osjk
X9Kzo9E55ol6F5D3TKY8haLf6gJYpUNzsa6sR4vpUgjE4UTC1pcsj+8ABTwrib2EQrDzaGrK8lP6
HrqE8bJ9RNYvIWcvFQsulOanM8jgBMUnNiRSKLTvPmEjzBEqYylF20Q8BDku9UFFs0e34KozoDt0
9tZywfTiRWlyE6sWxGBhBmSAE1NxBh4Du/g38bvrlvfoS4ugoUqwqxuuOgbaWUUgXnJxpo/UMo7J
QVI7RCpQEyCQSTkgNCclz9Aixpae3IKttngyHGJnz/5XBpaWW9VRjng+8vVQjRWDSvoeuiSsVC7j
UQORwVj5WkJWncQQhaBXZlgp3CxoryQPEBtfeFaXnQLzpkSf+YkZIKMLihYLTcwUV+FyyE+ppb87
+bmoDHRg1jukmyb+VP4OUg5/sIBFhaKpmcnsSS8FSvX/rN4RX/m6nqa3ctUecS/fhmUI7fUjYeTi
todJ6XeIMksmWRbU3bRr2bxZT5zYGIqepWjfS7X4SCzlo3rPX7oqzn9fta3s+xa6G2O6KV1cfE9y
Hz2iXH0IO3vEyFdo/pVWHEhuO9DjjsiEC0n/b5w9/L9xtuPLz0XjbU2R+KfetgVTf2WbzVV3JmJu
olCAFARC2pYtyEY4bbyj2+U1qiqz2JHiOQsKVQlanj72Jlk0vzopetUtgyAwhHHxWY9rGI4ei3jS
ddPDUkBUNjm1SSYkMSgCG17lQdsMgSjNYE6TsJthcib1A44YHkngIqgF0/VaRBpjyBNv0U0041Vt
LN7QNPxBzTVTIP1ZZIr+Hz9iKuKw1xm5HnIEIOuEzh4DoUPl2k9uboGIk1osQmREskGfuyMJUocC
U2ExnSZGRC1qCHIb/AwhhoFmxfgu1+F9U9aYw1OpQV7r3QOf78xVtwgiElrep4zkJfjgbnnpeGIY
l9c2Jq129ByDcQflaCGOkWztRVIzSbEqZpzwBTqeL00881Z/DfvChiq1WG9W071H2alIukf87Igc
SXM8osn00f+2j91AtOY5v4pkPzaBOz4Ywe9z8FWDHIgGmBWWtmI0DqpT8rKsx1nm1VZRwFVBY+KB
gVw3aXhqWhEiGYK7DOkfAFGZEKyl6G5cmGddsOXqauxhBFRM3WVk6lQWD5uJk+Z8rCpnS+dcGrzy
xfol0KcVbvdr0pnH9uZFGdbAZAccE1TCIrOgzS2t4t1alffS0t6tSXlfx3DpUq7w9U3U2isvwkbJ
ACZ/FrzE6oJdCo99o76SmWkabkz76VC0zUgyG+D3wMVNLi+oTYQWo/DriEe2DNdh4GkY7vApRgpN
8tPb6EEWctBwUePcIl0Oh22C5IhV7X8O2yZDVEGkT8psDI8d+su5gVJMkijBdSt0EoBm4jv6jV56
35Y/7PQ8B/OefpKoRKiZ2BvDBAwHysWBctHYpDw9f+A2588ugkSfL2ITu+nqiangHTA8IsKgZ4YK
nnoQ92RJTxOrc4y7wmKLonmOCjUW+5vJUCuNSIw6tGSShZyG3x7/c54kJ4JQ/NbAGNYepMOK2QTE
jRPJFy2az7XPMB2X4s1gjDWrM3Xg8ihJ4xxspNRQKbewhWY+Vpx4EUKXVYp95xVXMHRr7QkDxLJP
9B+nbk1PijH7nvatAkYxTltIi9G8Z6l0oWWvHsin7nkf3fAIGVF3t7vqNjKQshQWE6iObEweAvEj
YmywafCzqATYZZKipmHOYAZEuqSBe3fCPsJuWGKR/6G9BEXUrxKoOyPTfIvPDcyalL/qgMLpMGp8
UGSkqrIrE3KUIfleRYU9HKV6q+37IiY8iT8kKDgi9tC+Wr8NsrftWbn1JeoSO5ByOxwPgK8ycO9j
dhB4BzfptYlYv3EX1FnzpF3kQgRG4VaDW1vsnxO3/bsQNDHjmxOQDzE9MB+lxN3hWPFkiYNEQ/DC
NIc1yrlFCzwxKzAAz9hAZySKf6TkFRB6KQ634YSVWjsnypDkZAH0QP518cX5eRisSSHDYk5l6kqd
9SZxr+Z4JJV7D51+2xJRMWCQULy+MhmWmF5nknRA7PmQfuYMUtjtTWeU+yVcFVBeOF/a7tCs7dV6
9fvVXiHZx6ccfkCtaqdocS15ho9TXSQzP04tXYfqPCrdPNYYiJKLwmpiGmgufn7H7ncOmzXK7J1y
Fun8aCvtkbTGQ9TKY/H2Y5zd9PhYzM5jb3/pfR0Uz72mEcGojhfGxqxOLqoyn+lewDdHeqBAEJ/L
JmxT/RJd9EBC37SCSC46Y4/j4lChzis3oBc0oYIZ0EyM8c6tKjwpMYlYM7hgioKue9NzJSgWLAR7
Y5musRjQ3rZBfwfolQ40YzhmjPqYTOCG1HRPXFO3W3rCp4DBTTOjLgz5jJnJfxUnB/+QZE47eFAT
aK6dKoYjonvmCA7bodxPwMCN9CixMvkKPQqqJ40SvGKlzBebGlTa5YLUycOM6bd6BXMdlEONhP7f
xkqDiNzHiZVprdzmrn8MXO1Czd+cvH7X0WQ4TX6Q/5it8hKG9VoWg5/Jz7LB7ezkJa31U7fFI47b
e+FOiKmTjTFkfVh666VU5gx//cx1WGB/th1KAhZwuRF5dQwhTgB7GzIE0qpXr1AWO+QZR6QHWvIq
6U7mCBquTCXi7LF91Mj5JGF+MH74QKQ1Ykckqu2jQeXjZMRVJM1edzwV2/yk3eJYCrQf663D9GbA
QFmaY4JhgyOAcd98nzoCllfXJlDhQ7mnSXlvo+m63m2ZjYpFLcFuZJb/KnAz2s2r2mh7tBZm5jK1
Vh/lX2zAL726I/0AmzqaI+HrpOg22MnRZKTQxxv7w6CkW/qBJXuDSndz2Wcu3x1Ir/6s7TbTyFSS
uSCwro2wWynYwQmlSn9GIsK1pl0SNt512e/GlX7FNPBllDv1PCJ/yv5twjJDIrvREur2fWI+xyqU
3Nu7FMHz7+I7tud3YlmQtwAyKDRWgAe7j3xWOT7Rytue6xHpyr0hCIHvS8ZLAWKDKCWrGQk3MbcR
a5R91RcJXQWsmcrvrPli6AkY2AkkCP94dywqj7/f3GvfE6nBTN576ylReqyrjJDSDq2ANlCga72Q
SmGl58RR8ZiqS/tM9PUuCvNayXFIGgId6b9tZp+9fJfmQMd2i6qGrRNdMUHebbN+lB94EY/lZL2V
xfLBqryXHsLqnlYzg2vDMxQPT/Ms1zpSZ8Vf9oglobIUzjEnYxBmxKkkNyjny6Oc29J43QcvmsFN
OZ9U2oYRnhzmVzeaY7ahO2UdAw1s7lK3Z5avYEjdJMkYOnmavB7mIj0yZa3YkKVO7nvqo/vSNRlY
i3ahZFolxhjRJ0uxBodrine1OpZp/kLvNzrTuxQpb6MD3H/3I+GyGMFYa1DsdKqKEXYrX7GmfmJj
wQ20q/5VquyjSMz3/tPQAOIwaxg34e3CHA9B2UTanv5st2wTRMFj5Y7OfJAAupirQlZJte/PbPrS
y8+HNCN0MWggDoblHNq4P5Ty22YjIQNczEw9KPpMElzYfrU85Vm6ozHnIee1Ar9Dyi57/XpaQKbm
L+eVBYu07MniZLhCjjbm7dTm6YXZvKieGtNLHjpP5PQlOWql7CnM+WWZ8tsgKRsFcQPrtSozzeVa
N9WLkRFoBoZ6uAqO+UJeKdZK2dKOWoFDOCMLBNqsnTvHULrJsvWhKaAAmPBwLVP7KJe5igD7ZEG/
loFCcH26vFqle2kNdxS1Sh3DUscG1MpEiv7JK1aYlX6hVfBHBdEbs8XhSF+hUkWtQ+2ByPHgJnoT
yz8zHLuMy5FEzSy6CPs4Ehkfpr81S36DbYJdg3Q8zuDyRZ447Bf5wgLlc1ytz+XiqGpQMXhZKJag
Xp9NutEYy0jSsIyWKwRh5nCUGGM6ytmpSIy3j9ZjgSDXQZAbPJD7UxnoHfo7Qwm6WSNKxEyTbyud
McPcHPDOmHvidNfwlqy8Jda6DcYvFoyBJt3oyQgzNcIjq6OBkqY/2YLeAXSf5cwnZtdHp4jfU7jJ
ewkuWEGmu5n5DbMyTEBtC7uVme50Uh3UPKPtWkihy6RH3uoO7NKgwLUyvdJQntYVBWWG4gUhSf8m
pdJz7JqHZbY3F55WTCiaK+cQ5d5IJGt/MqGem8U445x2xHHVtUMuY9arCF5AYti/jLZCpmv6ZHUF
SprdJKsnWm9DnLHnlAf+HQ9tjJEipHCSGz82ZlIbhmOcln7Vsw6FRHFX5mE/5QgHlAjkRU99a50h
UV4wDF+khVsR1sfmt6M+xihvM9mdqRtZNHKnyHn7rrYjsGXnrhjInWM1JCGR7TWT34OgWaWJPHCd
1WyF6zzMXOA52DGduTjJHd0efenYv8a5fi76gnsUWSKMO7HSFttx9ILM/VbqaThov0s2xrG3sNV3
9DHoKbgAIHV2ca4I5zU4zVTnHmfdrdIVZocEo7ZM1z+6GcHzjlX+IgfTOp7Z9rcja3zyBB3qTdOa
9oIqJ9+vZGpqWzy23h++1EfFTNWsgGx1n5vRFBUFex4nDmlsXc5gd+YG3siV5f+SK8XE4Es7TlN5
jEDtlCgGOC00eIixpJ+l8TJo63VJi7uXL4BAFBgrp2pgFIQQdaWHF8B2UuWG1pLTtBnPU8Eax3EQ
q8BDX7JLddQW5b2YlXfn2/xjJ91zMvvXYgCAiQO6nE7HBAPhwfhsOA4jo/1s2/UjRcrDbnpFKu9g
+mcD+lfV26fOFMiawlz+p94oW/l6g7N0a/51muUsGD+kJrPMaiF0ONn3mF4UqT5rtnTKce9YJ9Xa
WXRcPZG4CaiTmaXtT9HZN+VbwtjLD0uLDglxRpRpQTpcpBEq9GvkwJylXylpWeiDDxYSA8iyt/g3
S2sjfQyYTtQW8Yn5dGYDenHjsmbwFBJH0jbbCWZRND9a2OnRjh0kFZbyugConG+jirKvYkydw6vK
SSXZZYEORJ0sQeQ7Na1IoyhBI5WhhBW7Sv+RUfh2ahWmf5r0UjbtudfKk93H546+sUn3CRN9M5T8
aFwA3RMj3jDF7SlczB0lnOCK76TqUshIxFCJbrYBmWWh+cdiaKh02b6D2qJyZ2nN8dIAvlaL/gKI
rxyhGIEtQd1VShJrqOkIZ3SfvA2cX6JFASCQ//HDjvOcORMDG7RKM4VWWT5GOX4mVuLLtt9co11m
fw1ZTDBJ8qa5+8SWjg2VOXnsxzZujxTQVveajS32Md1nmXmL+xihuhQsOrHmcJITbJrjqjxVX5Yr
plw2DT7P+2Jh4WBXOIyU4L1r8xg0Kj0vg5p/l9l4KaJ99SkBvrn54LKwHUGtQZxVN+1jKFD47oIP
VgGLt8GBaovZLtYVnUiwjZJUXuabdGn4tnq+LbsLeiuCBTzdqaOeXfy76LZU5XuG6XCTm/B3bbfL
1vWaM1Hu3SWjudCYFJi4qOva8AfTOiXAQDgX39l7E+tAmjLZQhvzuUf4tss92xDnoiarIYOisVF1
i+UwkyIyVoE6VERhVEGPPmUV5yH5Rsy8n530jNfmlB3/Ag4JMix70077ztX+NOF+amCt6Qs7jI2h
sIGhUibBVnqQLiYqXYUefrZgkLI34ElJ4WwCuoaLKl+MAXCCZ/6St/zWLt2G7BdkHMK64Wy4N5n2
gFyLDRCK1OjF1hh6ja6H2VsFsC1+jd6Sjh6doWONt0w378NQPHW8osKXyT6Em6Nkfi5af+LAuhZi
xrJITVHvJNaxAidesYmSZTK2FPuiHEA5YB6t6kD6gfLU7hDfailmX1jykSMek/Wo4uhQxMYesUon
j4eBgonnKqaI1dgKDouXo4ftTODbdK9Rv/h1t/syPLuZCRremVCgUiGOjka2w6+E3xkF81wC6To6
Nvdw91Vbpr99FZlNGVOf5TOi29xxOzXQxHwowRCYInXHzENEwe38USA5Xo2KxAu3x6olF7dMWq5J
mJcrQJNqJzM03Jgnzr/dEs4LMoDZ7QG/L461W4J6JCUsrk+qOfhjMcN+ftoqs3vcr+3B6pqztNQX
I8bpI6Xh+J4M8FaILqijKQTDDbhFXJsjwk0WzrkZSJODGGzEBK8Hw2eOZBr3BGqgo0kejYO3calA
LSHQ6+POJ26IsGzWZ72f48JVGCHRr/0vttjCaTswaSy+LC51ZET7kqy6An4miWTMpu2e8KP6JE8l
50HMM7QbRztILSg//b10+gfnx9OAVjrQVGzfRFsofvOVD4uv8nHD2v9HzfxUJydRlwBMr4FaFSGf
Cql3HIeMmElOTqaMYEfYepW5p9yCNYMQEJeksy8I2dJy+Iq7pCewAtKJPPFHmfvDGhZMKiOIwNwY
R41QhHTc0nx6np3yqUrSc7aHF69FS84dOn0SACP5jz6PnmzriERVP8Zk2OFutxjf2df+z3+KvZVO
rMZW1iFKLf/0SRm2F0RAaB4hRcfk31b0P0UXDhM793nzET0EOYMqNJKJjjc58X/s66Mm1OMCY0al
/HZezozuCfNsgcE8H24KSVNdwOT9qi3szq/VaWSHlKWMWmBE3fuPfmuMeI3g1su1487g7GO7xE5r
nzoLzSdMYKQeOSA0xs0oRLUu5kUEJg0SZPHqeQoZ4uHO6Pmdh3AkFrLdYiFpXnVsu8M+568yaWfz
zYtrUuIi/1arGSXnqavZHDqwqJIdyzwqqUMib/40t9339HjTOY6Yc5JuWuLFFAItcsSSWBy/0DvL
50mp/LWcfUeDDqo7flkdSRtsGLpCeXrpyw4kCiuvAf4Z5a1MWsF8XPmxgYMMgPdnRCucxEeMS9Lq
bCKvYafzWrHwxmq5MkkIrB9SH+jqSnwZjWf9qMmBUL6dk/yjQhdofcQAaGnV/Ye5t4voFPeWn8/y
KWkHH5UL40AuNInh4fJgP3SOU+OSkXXUH+xQODtB02SX0yFqtcPCuQPvbCfT39QLU3ZlOaoJp6B4
NpRFKjA89Kp8Urrk1h8tvoAiChxNCossGPmYa9TT0VAGqtDoBLJQAqmtyHNYVEqYwWZG/h2jLJX9
4SPDlKFhU2Y9mVZYnMDPkpTt9R+ct8l6Vqb5zKN2bgltnvpDhRkREEvpXXAzKLEnG0wbZYh6+n4h
/Elj5a+BVknbf/AludOyR745VQTDXrmzJL0+Q0d1y8TZVdIxIQ/2AgtQpePkahA/a/9dkfluCUL8
aI2MwlPQUpo0jrpKlvcWL7mehrK4Riq5HRKxzbpyQzZ2L1sXpQL7yAHCzHjOpfGcPuvfhlHhtW5O
NVTyapx2NkxPvmgML9ZtGKyPdVA+DaX+qsTyNSA/kLOnJSxKDX1voo+o4x3jtLvq2ll2G2MjlAGl
l2QgHGYvfQ5sZRtZulVTf5tJ2bLsQFPumBnPEVnV+FZ/CuD+zb3VsHTbKhKdyRuNIG/hCPRMApUV
d3mJMGC3JI4bRz0PLntR/CKaGdihccvIex47P3au/T4D12GH6OFVhX1YeZ8L2dPx5aSDebPxavme
w7BfVYGyJOQCAnJQb5OhHbB2SZpLTKvA0gvzlh0pOyGBXq0hASARQa4AQVvpPUlti+TnunKK7AsG
ALrUXAiauSgxYkazP5Fuk0nzpW+nC4ueS3StXA00DEX/o0fjW8UwFwu+LAxd8fZziNkIVresiK52
Pl8RqQgMdCgaZvCFNpeCpM0XeV7PNhmAAPMEw00ZIUP3HemD3zC4BfVyTCOddnA6zSkJuawxZs/i
mdWkW6b+xr7b0l/DnLC9cZdAIxgMUh8weZieADuTMLRfWHhg1msI3iYpfBu0eA0NlxlgacRsrr/p
p1n60k/a1XGH9Ko8782lw8uzU39qZvQqQva5AeWnrAf1Rao0nf4Ajy77O9LReDZuhgjhuFogs9qT
f8JFox3hOFP4ps56zE/D1wiFSbXHp1Nd+hGpD+mm8OiG1t/yXlCUkUvCWeToy1FG0ywejblrlRpe
pXKvdOcWGx/TqJ6Gobr2fRXKCqZXGwYzGzmNSCdWVnYXWm164zbIfDNqTzlUq71tygjSiGlaEPZ/
dQDFsIH3pFMbv1pvp+EgRHpVaum50mnIKVpSZu0OhmkYL1wmMepaBgXar5KWwiQTQU0DmQwuKWP4
mB6S8T2d2SlSqUybc4PVPj/mTvolZxvsHvbDqqFbd871fFERRaiTszOKV4SqrtT9GaFrxyE4DBhW
unOKUyXupFMhyexGSFLsJTbXEPpjnHzIIpyMx7K5J0NzFUMSvoM7Y6Ku7fNqPjQmdw+zAOKoEDCp
fg5Lzqkxh+msu9C5nnudkGYC3nNBCpKFigzRvE7UckMSpK3RqurJ8W9B5vIopccKZLYFVkOblz19
uQQ5EENUARWJFcnd+jFO1WwdGPB67Z9I/2/eEbZzMEQCblzSFf5UFifDaH3MyuMF2B0zQMGH6Y6D
45Z1tq+0CZ2avbeJfrfHFWVUdGh+VTjvVR+yqx759hq0A5anS2oJclkioHjifRrAfXQ5wQY1nrgB
yiDPFxUoT1isHql7V+hU8B5QS0jLLRuamzzrV+DIYmd8gzV7ann8Zuif89jx+xqvIrR029UY9XK5
X/oqviT5cu6BDljSdAIAjErGdFq/vGwkpRoJcgcllvdme6NM0/OY43OdbzdZ5jCaq3jzYNJCnRrE
tvM5pjIU6UbxRSb5hjmzgU9dCVpLux40gyEMO/DJt5yKDFIWDQwzxiYNBmDVXYlgPnMTpKzLOJ4u
eM5pXGSScROyIGjR2S7fETXH6U3CejSiO8UrEJeYZ9ETLvIUypkUXAR8TuNUOqn/UzK5GuwbDKws
EW9g/pHvOXfUcQYgOwr27Es6QIoSaKosZLtgaJhtp6QnFqiFh+g8AYw0RXdQyVNHKIQyWGtPFqN3
ljVMvpy9zJJORoXe8SYg6TVJB4HlwP6deGwELwrlMLmbsrIctpsbwXY5tn78zNbsiaj6MZmQAZKr
Vy9/tJ88hrTcFoDR5kM2ETuomHe+LmH4WidOCc0C2jGXwM9t9YG6Kxh6IEdsZBVYWZj5PiOKJUn5
7M9e2ZE7PErHwpACHs29bGL5o5fHb+1l/V5HnKxSaLTkL8MKRJi8mOIpl9ULKf7T+MeZ61uGobhK
3iaH6kkaXxN7k+LcMoJQfn7qP5Er/VBY/KRCPyVVd4rSt9YBdguFW2uo7myV5MfM1QuCoXF4Ruj7
8KaLFg5+Pu0rs95PpNJktupRzMiz75KgwiVcVxOKbsx5pPBpBBvIUmBo47VLjFteRXdCQJ+9gs4H
e23nDC+T+Q4rrE1fmtYnAHReCbYohyZNhAJ9r5TfNYIzFtz/c9E/2GY/rCl+Wrj2Kzd9iTb+0lT1
U/JMtYCUlVPM8LaAlFzO5HwQDLxbRqRtQ0I6vHUyJPVUZPNpnrDusRpBdYQl1GpoGQAtJXZ3XxCY
dJoR1CI7G/WjKzUXZ53BFzAQw9Ky2GWkcZ6qH/QzOsrFLBIh03jwI9aV8s79SmlibWv0BccmBbrf
YO+TY8s3OTQl2fBVFy/BmL0VtnhJX7O2wEkD3m4fhWQw3YRy4WsTUXGNbwkZ42J8bLrE062rdGFR
oEjCbRywI6IJNRl9ToEOZz4n3R1T3wHD7qmIFt8g7nUV5bFnqUiiRmvS0T2SzUU1AYIZgem0u05f
eNfaqzzZ10qIW/ev2rPdG17SgFJ7uLJ6o32lvpPTL8eLb2uDA7bdxXZzTaUoxPkTWr0TKHCqBECa
pj5ZGR0PewXdOMV/auQ7mGf3Vk+tvhNbYHnMcH4NrTzzDLb+KAGIE+GzVV5rkt3BljylVH3NVouS
91ic7F9KE4qvhAGgiamzGDCi0hhYJPqU6vZZRMHUm6G1XE25POdLeVMNpG4oRuuquXeB12rGV0WW
ZyG+E9LvJjpMNWwqceL0m29y0foylgTwidimVtbYF+OtT24fUjCbpFshXeYAIWArtaRdyvKyGx5a
I7vT45I4zwUROnnthK3os+OvKbjdWPiwf4tgpoLuZqjhCZzsqYZri2pGgwkILCmFHvI2w+hG4ABH
AuNtXrmkg/A7egrftoE2wVLxIgiGnZpnEKUZIzsoUDXp/0PUee3IjW1J9IeaAL15JZNJprdlVC9E
SSrRe3fIr5+VMw8DjKaBe/uqW5XJw31iR6wA6J+FpYThx6N9sl2YnlaILiErX8eXECqjbwMCP20U
fglqKFF+rIQD7UWhpMlmpvHd6zSiiFQiYrbO2fQoleoPsNHA4ZHArVvKF6gFj72qe6P7EVZowoYA
k48FsRScxWJ+0b6xYTEOReKusWW2OfwXsg20I3qvX6gMWHRjWRzXZgVFsgIewRlb3esx2uHlZW5z
HlpaPuDsmwqJuuyZ0e49BzVz1NBjIs3rg60Rg+VhrOq3BUtYp1+rMg8BZgaapG85eqHoHpIOGELk
x8LcJSNr4Q7VhbFAowkDrF25UbABV7G8m/MbiVI4QNgsA4uvqWVd1xxX/oKh0PLNYkXv5SXILnl+
fXV5Ft1sIDA93SoZVgICeBbd6efBMUpQLwKvEaLZ542D1785lB9Tb+0HTeJVle0imIp68qFNwHSx
QgDoQAcXPAWUbNBh1KUvEHB0qDvtCN5yxH5aQtArtmrC09pSJ4XiNRmsNL3mMyKgZ/OCqvh8IPaw
iOOUOjHwhz1RaCh9Or2VM7iCuF6uif8oTQh12HE7/NorpXE4cpO9A8Aurj91mUx8qXKOkZpEmC9j
bb9gTyq4E8V7OX9WwXhJe3OfDNIhaxKuSdIpZ3MZvU1xcgZX6Npy9ana0ucju+nAMICPzOIn8cMO
O9ePHBZmfjds5173ygM8/xIrZ4Jhz8aqnytefZTFBwKJ9JONsrdAY3qpk6/eaPM+Q+wX6HMdgGdn
kXxaIXyLlh/ZQaIm0GtR6LIvzMrTF7HDiYPgtGmBLNZsPRqWka1vn6A/hZzGnZazT7GBe60nAkox
Pd0Lv6/hMlFskbsIVhc+3ZhzbR8sYBqFHl8Sc7nyg7Yf1bH15SHeOTq4lPoFMVk2Bco3JI9PJSk9
EAWDhAltYl4Ha1/Wx26h9320fZPeERM/YIUJI8Yo7rCrj2Cv2GoRxuQu8eG38ZV6T3regN8wjnoo
OS8bLzCDPFAVi9e7HSgTjU8zDQPrvuAAHStmef+V29xYmNQrQHYGOO2XWBSRXaqp4wPSD//30ODV
pTxmrS7VkTzm/H/ftwW7mXlKIaSwisN/kt6sC6VR06NpcQvPoJmNTcy68+X9h1H4v2HumUGoYbH7
CnNbF+fRQqbNxhZChIvYXBJL2ma7dW53eIxaho0BYsp2flVYgm8eu+I9ojZhfCgppYfjiZH1GqsR
lGTlSnHFUSuxyzFGgOHt5skDQQXvmV413FV5H5iOHUACQA8+1iv7mfmarISbdcFzEhJLu8Aid7nn
PguwRSv5OZXXLMJJgThA/R/dGO9GP+/aiu5TQnqzsR1oLJJpK8ppKzKiMaBwazNZ1VMyzMcUvemK
dpwU6SZYOk4sZrPg1BKtl6Og+luXwh+trVTCrqRTi7xbOGz1L8Gtuy8BTROJsGdnB+F1r6g/ncUR
KjQgr55FSjFP5GMn20cri0/rtrbsx/L6fnX9hux8oDTcoiZsJ3Y4z+DGTIQOXl2Jpl3sm8Xqt/xe
P+O2OIvE2r5ETVr/yGBp6HwgUsTwzp/ww/pTftc6sRh+SY2B+XQhXhn74MOpfGiofGiXhIANPIm8
fU/horcYk5mE3N5KT05Sn5Kv5FbS/7eEBRnzslV41ZvHNTWP7SyO1Egfc9yUpK8PE+HPPpSOJmaF
CjSqkOULSpCTkMCF5Madgh1UjQwIM2IEtAE3L4GhEaG92aR/LQkrsZQCm7A4Xf8mTXMpVp5OXAml
FOOOCXNQdgnryBrFwxDqmcbY00E6FrzkwB0/aVp5qHKBYfsV5A9Yw5LWXy7UT5yi+VUb/v9t09yA
5eCz+aPw6pQrxCE3sh6sKjwitNsY6AWj9BaXbVBwtY9bDxrqckLzA0c04WVEbIZZa+SHKI92OuOB
Ku8NC8uAFCHyxNuJHXfe7XlTtyI42CcSkbveYumZ5weJz5+I8OhclPbG/K/EPce58hBqf5dU6ara
8J4H9E+s3mzVtz2RUDRWloxk2ipSOMP+tdrVUYiA4SHrER9VNHCacNwsOyDSnY5AWhN7G7GVaFFR
OzqHFfyuTAM6E/OYnZJMOWGjg5uxZ+26dy7qflwt9i+Nie+PX5XKu3+8292fgX2tnq0kvPp91hf7
bmBkC9mEH4cYeQy5RsmPlV1CxUm3U/oqhEIg5M5q4sHl2zAYfNjEc7r1gOV+3xH1pyaDTCiZ5Jgb
kxqoljcqOn4f/c5/Okji3NECk445j/GyB5vly/DIuKCfu7G+VHjbbHL6W9MfOPEzMgEtMrJdYIrd
xgX9hNRKv4ZGk+1og1XU5EVIsBROSLIDGllujF7w0h52qiGj9uoc8rvUbo+TM2FAhkLPLFIzi2Rp
cxS8hLBeudwoKFNP22sTzRekCh1GKKN20CjaNlmbbYp6G/HOJ+EwTFvethJgPZ7izDzlEdxBCM0K
3jUnvzvtjIPuheV/drXJ3l8bLypkpUs3muwJ8l3fbGI0DF4h2xQNo0PDgOfJS0PANilQMkyUDIGI
YU3+mqjPqs+fJPgfsdLeJ2WrQymNf3o1Pr5MsQ5yxmpoVxKpMw99ZrabbOrOsX6iJwVKCn3IP5pZ
hws7A3UJ43+jartzsWG7lBL8tHjD0rI0i2GT2CCYUcMByLzKcXKcQBFVLeA+TIfFTZXtZoQnHqBG
zYMsw6uyXCLJOSlrRdwahT9mZ9dh66wDZ4EhJ98alseTlew0663tHCh06U3CJQlqwwC1wVka83YA
ne4msL7VmRiKtm24l7A4D1LFtWCxU+TkaYRw+YFqerHLWgGDi5tbmu0Ljp/SfKuc6p0LCqwzLYuf
5G2rEYUktbDIArbJyHXgCwAFpLYEmaelhfoNw2eTsU0sAHVlv156UkKbMuSAcZp8vaF2F0mp5Zcl
sXTgw4gvWQaveH630dlSrj/6i9xbacHEGWMysppKF9gyn9oYB920M2GwQofCU3WNmkCqX24jBJt+
rvYqzd+aY+8y7p79wQE42A/DWXpCZbNnuoraDzyUneDHvs1ODVXzrWFcX41O3VVO2SxN0Do+jFw/
/Bdxn5MjsODUy2wGoe/i2/hD39hhwEHRty6sOPSV6WRKxCQjnMWivsbdfKPOaOkuxQLnoZyvAxfk
Yd3UGLqrT6Il75RpvfOM97J1T3vtXkfjfS7Nm0EuwBac8k+Ne55I3zW0M6mVt1gtaZBAlxElJYkb
HmNTDpq+9xflR0l3dmwEK8urDP1ocZIXT1rBpLw2FBayCfmvqgUo9uZVlLNyfbR2k+C8ZRJV5nxf
1zSQ8kR10S1FXur9xhCbmeD11ImgwyFsss5cOR4IocmHh6wwUm0sxQ6apoLGx6xQszh6LC+y2X9T
neQmj77CWxKnMtw4ViEpQWfAm66jftjdC0aWKNIV1pn9j9VW1hFnyumF8ob+TkXrf60TG0YRa5wq
3ceQZOEASLOD2leCD1Xr0TWvOWhRLWXHrjXn+ITQVZ50Ri1Mt2fJQ0U0MHplbn5y7jBGxVDtbeMh
6vZW5RZuWMtf+vKR7p820ztR2jblHYWmLiUH/iC/Nawp8cy258OMIfxik5k5aWWMpeyVmeadzfu4
F2rqdosFXFHwmBIgTcuLRQMToDcgjDEYxcWiyrpnQyTc//Sa7AMzdLy34l8SmmEZrbscBTiMuYy5
dp+9ITA4k3W3QLVIaRjrRhD9jd/a2iuphq7fwLQk9KwKUe1JW5qekpcfQrXfpaR9b83qrfQmo4ET
A/cjv9CBlWmYAiyF8iTr0ms9Dia0Pcve17TLpDsUhn1KALfnt1TgGI7r9BEmXz2iKJzAYJpY+xUt
jaL2dZnMm7SgHac2y5B+K1K+Txle8qGqE9Z17ANtRMsBRj2OyBxmVy0+pRZjXqg3Lo5LLnDpCxeq
JkSEfAVXmnkETA15S2XeSIle8LeOCZXZOjU7uI0+Ur70A9kte97bLw31N0RhHRzBVO7GYj8cGVoj
0CQSwwDJQMsQj0xznnZmvaG12sZEhIbnf2YNGMUzO+R42w3RfgBuEmfREf9tdqww7CV1GTZ44he6
DDzlbewhlmhkQDZytOx0QmEd0Xl7Dyk0p395oH+ZYbJL8PMl6c4xwRlTzJ26ZKtcK925gqGh/TO3
m/+mhjIKra+dnSnLrmYvuxjScnbPRBossbnNUhxKlW9TJ4p/Aq8U5ttePgOxO9opI3K0fUFi3IY/
dsTcv9DAW91ysCKOupx0I+W0nc4pGQALW7odiFyiYMwJouIUY3jCHeQA4alXItIXHFZocs6+YBM8
oVmNd81OTjQ/U9/QUN09fv83yrmtq9pMIMDJPcu86eW9SC/k5V5UdBtG27XoeXtAQWYC9buUFIK+
abSLfBU8ZoYUZu1Hh9uU06WmhquvGYwRRweu4CQkQGxEDUdzdE/J55xHLTnY8mHVTw24t7VYAXXG
IZVlTZXvAZUBOYrUD1pYqIGdQkLRsM71XaPtBvHHmP7K0V3qhrMCFjbFAt4QaQUmzSCyolvP8egV
v+Ou3KLt+SBhY/Vhje/8DUl60RTNjduvMfo7c9ezUbKhNnlW/68m71j7Wga++28hjriiOnGc5emY
8C+YpXzkIMXQMVTT2vQk4Ha0++C3I+K9BcXF1nzjTrJ2cmqAvQCvEmMb8NaRFyQ3eCTAJ5LL/Cv7
sGkUY4tXYUcnqwiMO3vJ0Uz3ch5Ta1aThpl3ea2Fy7WJaRlCafVmaN6WWfpDqvgy90iNAmhUA90f
5Hyr0qyrzvS01ymbmS5wZHxcBEcFGDhlA0XVHWmeT9jM28sUlHB96NebmvKswxJZTcq5MCem+HjW
4jJ29c5Q3vIAwi4X7iDmAzT7xhPKN91gW0GgBQK6cZYJSiocVCblAnR3y2HX1KGtYw3CW903bRDE
p3L5dB3f4ADtjGarkMl0fBN23gTrrKAeBpPLRrnbT5Xpf7SFe7WfEX9seqMDc6PuIvxBGNxhlJKI
m/yPa06/C9TLKOcCqtDGQdsDcR8LVXgkzZWQOTfS5+rAhAOJGO9t8l8jzkU9wQqk1N4Cd3mEG0gr
OjtYGnDkAE76WL/NjR3IBFb5n40lTVgMZmV6UDgjM/hr2O6akhLugu9myBbGiznZuGhJ408z/luw
RQ7UIhX2ViHHhu1hAhUtczsH4UV9lQwYCE/760wvucgOiavcMUy6LT05JEN9vY282H7HrA+shFwx
Klu1Gvzrb4D4vVYmhCEaJAIzltgYhYQ4O+xSHWUK2nxd2oH1CNDBlUgmpqrmGdN0pnOzcRSi9k+N
gO2QMFul7rp3ovmWRzF7ZfBVHKE9NTqWwtOAGHRfAeLYyX2dTD54cjM/UXIvySeP8tVmbW7chV67
K5HeMRxkqpfWC8ajUKuGML3yoef1BMrBjekjjLGNcPWt6n2JJzHFj7hwv7Dkz7Q1jn0U8YiEA6Ul
97lxB6zhvatkCizDt+qgI8DGMj/AP1WOyEGhTaTZQDvA9lRcoYHtOxy/kYrrKVCEdMTGUCjV0Rlc
aJraRIPgpXppWQ8rdp7VI65x46/6nu/THneIJ1THU2Q3FvqeZ7mmqjUW1E26pNkP9OKZht/Izlnn
4BtDu9R5ma/A6GhUqdUgKUbWWsUurc1d2yKKbeRYOzcZnVhxt9FGPAW5erVBudOfcdOJhlDgdhUh
lXVJfswhXutp7g4RnGG60GCMb2KHCjM1QSxgJ0p8mXwru/hYoW022XdLDypbhPJiYKgRBBWkQMEv
a29+oqskNfS56aFew7zyiqcsbK6gHhJOxXsfVvG8Kc89PMNFKg76P2ULXvNCA8W3mFjS4s1xdJ06
DkHu5r6a2ckEYThrFbJsf6gMsQc2s1PrOWysKAQ8sav31UZBiuXnr+XI65flZBR0x6NVL/8wXFBH
r+2bjKrB1jykcn9MfeP3M0W8tC2gWpp+HqhAJVt5yaJfVSPOamq+7dbcK4tDLXZalz+2Y9o8Ixky
llK8p18vos1t/YDkVkvNp4B7YsKAYoxMcmKc4JWF3n4QJ36HgLctiLcujX2NQPQs7foYjY3xUTSh
IkegmPNj8VDp+aFb55g9lp+2qE9cHhqhH7sOSy+pcm3ZCeOSQB9J5OGcQR/BhE++7ER1ClhtUILk
UzaMBr0thyu/q5wfdC5sRQw05+11A6iM8o5d8L6iL+ICOSgfCsDiFWBxBo9kpW4r4xfkHVei4kvo
DtEqhQOZOy7eqDxg8XReneZ8F/wGknHt2JuwFKPT2pTti7rarGuho9o2sW3EP2+FW4ukuoB0HMwv
+iX3NVX23YKOEYecMmkHHLE95Q2Jd1BLm2L0HKULZe4EGXd2IwIn81g/e9u+6vFpnLRjk6+3rNZu
9TeviEPd9zhY+HQUaW/vzQLrAD8SIV22SgfKdc6OaYjYNHGOjgcIh2WaYDiPQpZU8UIaDlNtNZoH
Q9aPRobJr/psuRgUcFXGTYeloNGtu6P1j4yIW/22/l4B2c3AK/S6PugJU9YP4AvgiZxCSwCoXt/M
pLeN7Cl3NHo4CKe4jjNgfjGzjaih5/LT5g2LAWxlFxid06+KJDyu8DEP07kEvfQCd9LWTttZObLg
mgkJ0XamQ8rOajoFhkvprRaGtfEgaPZlHjHwVQKBSugbSASL00NOhNpWKDV8DbotXLKFdWe+KZ2C
FKdyVGXnqMNnTgvcSV2gAEOpkjPTyVaMjJsLzoQOkB+ZaO7U8mlQJl+RN6YC3VmcVj29lot+0/UW
wVI8W7xW9VLS7eJyumkCtH7McgpOpQT+fgWC37o7m9pwGjKndL/SXaT66ndebXoFC4XfTTUDswcS
SqLyjTsKf0mA3Y0VC0bW4JhZYzaVJavMsBTSucRHhvHB1WK2MwpVCNq4l3sXMgmQ/38KU+dU4Zsg
BNr0QBD1xzA0rrI451X3nOzbnuxtgkxTGghWk+wnbK45fPDdQDSTUm9cdLcEt8CbfKv6MY1ptgW5
LDbOZicdXvUi47qZFcenzHCbVixpiYwvJHxaqh4WgwT+gv0t3Rb0VXrTFB96VuCa4xVZQ+Yr9ViL
BxI6QkWBBb0DbPPcXHjzDFwq+VnH7hKL5iL67iIZ2aXn0WsdcQCGXq2bARbQ8CJkJBN5TcB4DbKL
FKoYtbO1CNVr9DdnDNJySAabOh13Nn6BjhxyMkBvax4je4Fs4I1Ihcq65NvIWECwJYLUd+qPryQA
60l9Yp1I5Zp6oWJiLJT9qGP+r2pekz14e29epXCy+UyOzhvbt6OU9mDj4l8We0JjWYLejC+R+Vsv
VLzChF2N6Z0SllypnqtWhU1jHDoHZtmaHLPyYU58P6OHXRUPSzHv+JXJ848zmwRb5sfSbpJmCFX2
GFU7XFmeXlbFOi8JRDnwElbFrryd+KHnXqwLOHVU7FDY9St2Mugbmq+6KgxPfEcyBqcO3xhSqol/
lH2MNlhnWnKLb/JL6YxNeGAzxGwwubglcZ9jEa73epJQdpSFr/+SXffW1Dy2uXh2MZlS0/1lp8Zx
nNpTQlFCD+UrW73sPY4jwk0xEc76ME1vKmCOsbW9SsPK1Xprt80aC+ka7zi1O821t0uefKrMFjz9
XioONk6wZ/eP2XNXvdaP+B2n5Jgv3XF9nX0RpmzWo2xBCQ5ObvVt9ywnJZ8mIEbmvgyh07abHsqF
joPQtRxqUgoGnknbU8GXHnNL5xaeuFPOTllXPxtyosUPzhADJ0cFQ85llN0CMxY6i1m1PtuIOPOf
+c8EFmhgZzqBs8HEARu18XrWK7aZ7zKWK+M87LS9gNVmdhXS6Ov3sqEBsxWBL2tTo7fClu0LlhWR
S/E91ptivbIDKMGcTQ4/PG0bgbzkSDkt9I2Rlj80HaZBlRYyEA3MbS0GwfVrL7GP7TGo9qq57Uc0
NAv3Q5SEeTKGiQLnZjuKV/dM7s3OStoEuoq3mh/8/4hOddQMGr5P7a8ixk//hyakxIgRmBT0V6BN
CtNO94uSCegP6MKEwux9krR7JVXQKaKwJFnGsshPgblkuIhcOZ286Wu6sbgNpi9Bmw9+BvmvO8zz
PjXwkemjh6XZVWA4MUZaPiwjefQ56fhnAL+ImSK5VDF7edoXH7Nfsmyn5/qiEyaes+2oj0GuWkEj
5aFhuMbiLTEDgzmFRbkZ/EmjFg+iL52hzMPRRUcSPmMn1jHWenToADbopo25gc9dbRccA+Pab2NN
2v4hjDLzZvjzR8Z9faXqKArxRso+RxVdYSpphTIKU8/x1sE6gn+wIyrHVS7ljK8bEiuAQVoyalYg
MtitscEXTnorihYKvnmFmeb3KbVlBdkK2hSxSK0AmGTIQYtLsrSziQxQhW0jeevVLgWlU1NfpZ07
He9muRk3A96nhiX+yBExvC9TFAh/xbatcZION/4W/k+WhoNTNAeEuf1ssqvetH26H3FRTmJDoA4x
ruMfufSfHfzu9lhCI1+9vFHJ0mhQIvC/sRRrvrtyI5XWmyyct6S13opSXK36IPh3I3JNLVWc3IbE
uXY5C0p21c1HUzXvayduyuojcT9iKPDTlbLW86jg+1UGSGYbiQdQF/4wW367FNsGmbWXzW0EFy6T
22CMyLGGVgc8UB9cyDLM8hh6JwL7t/xBz/UxtlpoaD3P68qK2Ud880ve8vPQkQd1B5tuTkq+2yV2
X6SUFVJKUpOQzDdeKWTW8jEiJ7khAPlQ79x+ea80sCPaHBayRhgh3pWE9mhcFvFBnc66sew88ROP
7dVCsFGB6/sTu4wVS0REuph5UlGJ8+WXml5cPvHaccnvEY+g7plwh/Zj8QpPQ9LyyeqcvGKiPxtZ
LZnwz7X8HHkXew0dbXMJCZxYW93ATCo2gLDbog+V2PGk7F9leYJ1/fihCvaeUblJ0vXZxs4dhumJ
cGcam2fHIRaxTpfC59+Ly1fmZoQtWNm3yXLkW6k+ydnjMdX3se6TRDm0+CE0GlAUd8TYANE4lOkO
qtFIJBzJcpBtNCbuDhKvvDhHUzhHOaPAh1B8Cpu6K5VNPPTHQomPycYalV2O7pDQHUHbwovMM+EE
HbeKHuymZj6s6nfRYu/fadgXtILVMkoNlQeloJSOpt/E1EMs7vmbJWix+ejt9UrXoLW2ILG8jqcj
wWhpyOwN/k6v0RrEJiVeMLTwpsx4UwSSsj5OQU2p10ut6qb3eOUIcp1zWRj8gJZtyyqVeojtDBxB
CnpcSeD0Lf+lQNMYV/2eYe9Dp2JBhT/7KeMKWn7Zz+J1l8MQHVCRBISxhMbScjIYKvEf5WeEyu63
gGNs3cv6R44ww3W0/BFLu+eyIwmSsmt61heD3j4cZ5V+NMdTqTThgP0lBvS6cwf4D1i79AzBoPNk
s7vqEvGVKKVqFHGdJJMJDko1DzXIk/yo3NYspIpyhM3q6m6aEPhAAGRaVRNu3li7DKxdC6Lcmni9
hpGCu4LJ32+nt0E03DOjTV/8IWVEvKkJx2zBakd1L998g62GvJwyCjiqmtqygOf2FLvxjcjeWz2i
u8w3Js2gVJV3W0RvMRKYtj7lpn10RXSzEOpMhYjB1brrOjK2tTwm4r4Ebm0EGRbYL0I+ylub0ouI
kz5C3ToulF4axvq0lW308h98SnH5wafGR9mdlFw6Nr+5h1PwV3odmXOsLEQ4x/Jpx8rd8aLnWHS7
DMUIZbD4kEnTmLznd02Ywr7hT0gNheYyDNm7ZCZskhXrrgHHHBVBktwNVtw0q4uvnNEEGB0h7TI+
ZULxYmUBi2FvVGxcb1Nle9RuGK5i/CbebzpXBi2/E2fSLOw+SV/77PymTHgvnwkyt29Zwmfv7UPo
6VheVMq/CTxu3v1mQTfLv1gLLtVfbbmCjKETc5GOwycZFqqr2k9HGfwX/2ZhAttgP1Nxm+nyL4O1
yohfVe9+QyEU1dNRp7fxny6xkHJg7/xx9L9OekzgEZA4Hz5pu/DyfyYUpGV8q4gCIdAhI1k4Slkc
26wzyQbpNxq2IHfyYmSW7y+NWt5UlY8GB4+ky089woo6udrS8Nfabf/BuYdng50lGr+Xiowr2S3e
uem3ZTv7BYgVFzTiFrWbIsWXzDhsKP902ZegAAPQ7KBh7uefO/P7b1rkIoUv8Ltak1nD7o4CSMKS
5wGqSY2kStV2zHjIaKbykrukxb8xoqSOb5M6+grK6YtXbZWnlA+Pjt583SU9lOqZri7J8fRbRRyk
q5lxxX6w0ltdGjehVHeRzPf4XjQqJfNvJSE/2jWWe1PDtko+iOp4Ulvg8p79EbfwC+SAiXLRuTyc
Iq15mkyGFqxd55La5jF52pK4YJm/jMyZU/arsfH1d0pAGgWLzrXiHorqj8IFuVAffJtMY9VRVw9l
0Z4NNvQk86VyWxE5X5iC+dCrf/oiuTnsEpMNhPCl5OzY4xYzRffKs7fzMWX+TLSSLCn/QYKJC8Dy
NseBDZcQGoXNCg6EvGArzrpw4XpRHGmq8AdN8mZbvioc//hro04JE/y1teGgi+Gyj/ZY8E6Q0g0s
uQMgi4F8iHKzVw0PZ3pRy/GC7HBJHcD32XJZRIskZYuVZP4t66HFpkzSvP21kcWr39Y4aLmF5XNY
9k4g2dRvQzeQyRDm1Faa/bJNmyxAnCNRQ1+YFcwO7HCdI0H1qmHyBl3sx5zYPjrZODkAn1Ret8qu
fD25UWAvzzqBk+QVLOOtKcgMmicnddvYd9KorgzlceJBzxkUuOsBh6P8CNAQ0cXSL42cDQDksI4m
4FEQuHhTIaUJysNQJJ0wYSdkyiedW4UqmUeD85VGJ384knOA9nfUUEi78eJIe9NccMKcLSKiCOLE
POdq3prjt26UHjt0dLp+ay6XqY8CFRM8CUKHy0hF8oW1dEiAiYY/ngy0LljoQ55c7Fw+i3GfyGxa
LXEyC4ZMM2FLVh6cpd5DN51Z1MRcRKk4zmsuqCQqBImKleqmVJW5jWEgcftyOagLyvUkeRpCmZ7R
BIgNZQErkdAZLVqc/hhh5M8vVSjB3EGBy79VgcQawRbycv44Av2kliQOHwBkKCf4IfhIKVJkZomB
QCVuiW1xjeNH25vUPnWeKfJndmkdiksmz4CXRG2eaIoN3Ch/0UESU5S88DtlUUn0C03UxNgZ73pG
JJznwI0L/kX/TgO2L0ndThW6YbpZOkBStAFLCHwzQSRKv2x/WN5TXCY6VaJoLGVGKDgjPNC7S/td
SHR7WpJv5brfsaif2esZ+rdpR3vTPo4mRQyGcXLSAkbV7Nnt6FoLvRnALBw0q4yUdoqcYwLu/KXl
RkhqYpc12kbhopTFfl+DBEh/xmY9O4I9rv1lrxAQytvidNs2j0JDGAH5Q0xMhiwYkd6kfkWaZHeY
sFYBiwKFQk+Zp046NTIsE9nokgp+QxLwoKHHaQfS8Wn9NpRkP5Q6T8k5ppW1bChSJ0yEtufkSQhY
iMSpVffPXtEfhaLfp0m7SUyHr5OJCg0CPNO9n5WA4doy7gRYvTiFPWZgOqxp5JsXT8nksI5nDMEE
dmwUTgw8s8KGaqdrNSsFZhkcCAN3FL6Rva5yYvPlJAao05Njyto2m/bNFawq+O7tlLC/FGx1wFcL
OEjLW5bZ7J3KQOHm7GAzbMwNwGOnIrxcsoLPfiZ59mQUcQIRrtCjnarpWKFO3KKTJMH67JrRCHNz
z8c3LjdJ/W3WXjp+pe6zLE3eWry7KMWC7hIYvJ3VH8TdQHdo1C4+1Fx7z/vmrS3nhzGvt/4unk6C
2z7rDp1ZHRnEToBDvLzzVixJdeSxOJffZw1imscVNBep7zTpHiI+4A6L9IIq9eG8V2nQqNJ0z/up
cC5FyuWFRquxtLeOJW3JoxqLRjb7Y+UmRx9Sa6vvReS8m3q8T23DM7XhXf836oxcCtsIpwqrlZOB
oC3GLqpjbd5ElXFI6VkR+t91UYO1vqisr7L2KUkJqa6/0vrSGvWTAJk+Y89sImbjWXFBGUL6gkgG
fR5cRDAT5CXMuHVe72K3YakjK2bg4NV0koJ1krkt0mGbC0j27eKvz7Qkf0Ucgm+fYAysbBo/qK4B
DJNHMi6SyJ/fVse8zGifK48ja+SbhWie46Y1mlPNXx3rj+CfU5j6dpnn7VJTROJ86rRz9M/Z3pio
89JF/0d1k9R7LeBrAUWoYgiPHpbceor9m5dwqI32/4J89VkJLbrS6GF1sz5UR83XkHbqiVWq4ONH
TimUlMZ14z3jCjVzyYFUR8LnYE6QFSg32Y3izfxXEJBH4LbSb1o1ue+Nz1f+5yZIVWBFSXMusZX0
KPC2VI9MQS9LBw86Kpug4Wy/R7nkFQt2lvWRDtFJiuwj9Xzrlq8MdYERzjRQ9v+i10uWQ13j1+tQ
TxXaV8U+sjYxOVFIZawLLG7dbcZeccAWJ3ZmMu308V5PnPsm3/DeOZOkP0carHdaQZfdGnGWlBdQ
nDsyKwNw2wQQdWVPF9RbTNd8ULl9mhXeCTVeQywPTHHs03L5VJXWTftTHSt0v3r5EhgbRXsrMVO0
yJoWaNdGfQyA/UdqvnNaXIJU8peluNd4PvMJiiLklYrtMCLL2JtBNgCFHBQ3Y4J5TTRwR1m6nrM6
uy5eo/2UNVEvwFPJE0RkzdcRZ7cx3JGobGzOFUHRNoPgjEfKiHknEQ4zKPtqcJgnJapdS+ijpFMq
F6fOwSrQb7ICw49G7CiW99pEPY4FJqg9k6gnbtNdRGruhvkXfoyWXEUlSA4bxH1imDEwIyGI4sDq
+vhO9GWqzffVmN+yOOzZLkcwv6x5n6i2l0S6D3pyHueTmTpwjrdZ4fEn5D79Pxyd146bahuFb2gj
0cspYGNwt6efoGQyQ++dq/8ffmlvRUomk7ENfG9Z61ndlZG7RCG63Jdg8aZSP6v6JjE4LJF6GNuP
AtJmhnyy442o2sQdzMGXGVrhHjPsspD3BUqJFhxz1lOBzoeqxzLO/92yov2vHUyeBN3up5HfFlBG
nOIbmX2kb4Pf8Mhw9szWxLWpQEJf9jk05UxjpqQECh6yii1njoEsJQ0WuNlO0TeK3uhqScktVrsy
+VY6CJMdI0hAGAhH9fCalskdiSlQiZgyfeKGkp5hHr1Eu6ZW73GX76WicoVouIeAhtdogLfNqLvR
L/MC+9yM3QyXCDsMwkQ60KQMnoMcR0E+X7ex+SCway12CSalIcBHFs7KXuAuYcHEMoDHwLafjFB/
N+uuMpsdwxuFOQX9oyG+1xHGbaqZmcQFUQZz1qhuQeIAzkZWtQQ6BA14CSEFRCSrxzVsTkponOS2
dJvccJgNnte/45wFRVwEupAEIHorUsALREn5CNmVOMBWr32aHGGnICZbItyamicopGbLB50c5Im4
FBm+SIqIUomv8u1nTEWsxryRITt+8agCttMVRt+KC8AvACd/nDrzxA+FcQ1eYAIWT+6CRtYDQ6io
1BydDPQuf2gEMQgStXR4q3Me2Pt2Ny+ONagEYyowKutgKD+db6acLV4LZsYw+sEBSJ7E7QSBAxGI
5U2g7RfNFRqk51iupDNe8YPaZ2/ybytOL73+ECXrqtXiLtM+lg2bWr1F7EMTrAU45jUQYe4GnosQ
I4dzu4/WBQDrq4BTjJ26ZqnOovHio/jAI0Fi6DiSfNaroD4TH5f1QUOyTOCgh/Q0moxDh/Jiiamj
U6fGXZdRSFDf5aiyJw30Li7YuQMKTwTdwg03DvsQQLPWIK0gtWVBh8O7uRcg9JLEYGO6vA0ta0DD
sOCyMftibFKT8JzXuV8UlRP9RgCZWHexGcQIRqYoTodVok+NyqdZvZXWVaGTzHFo6PSBMdNVpRKP
KYW3ih63Rd8+Vd8pO7iQrlFP3hsL+CL3kFotTLPJOpAFt9Mz2JZeM3dubQCS8/RYu0ydfJv7+aEZ
2WMybT4XJbxGhXwrs+ou1vJ9e5ZWWw6dLef3XiegbOL6HNWjbKx25FZMyKqRs4G0FFhneWQhCV5x
aT+rEWszEEMY12rizMuHMVI5YKJEYtxCELZQS+GT0pwSsdXaGujL0RawLq6Qv5mc6CJRO3gDE1TG
PWjdimYVxPAIvApkhMLcIdKbL2oi6akQD1KU/6JIJ9JbdnU0xjzKjPkysNkoN3Pm3O4E8SetXrZd
FONCeBVryRCtgxIkAreaz5bM5QzYDIfbyMrhg29wrtO/Cmleehvu4K60uALVL+BuCVEZybjuOsLl
cmYhb5ZyibLiUunSrdHqe5FcwxCoZ/O61MUtHMMroFWxoNvPA2XZwU63Q5Kkt1gnJOsfMVY3RQky
VQnWTW4/DUEtfoF9mBOgZS9J51eUP6kU+eWIYTmJoWD8FB3IANl6TdanUv9Mk3kQZukwCNAGqhgE
4Y4KIgs9XFSLL0lwDCApY5ttzD+TldubEssCItzghhoWVmicVFnaOUrH2Ez+ZadVYATkUGyWdM8P
HiEjNxlTCMxmuLcqa7jXUv2oTtELgve3+NK34anXq3NSCgf4yqA5dmMJv8uqzumQn/vEOJGNfZpO
0Tp7SYRUXUs9mRpKVPnX208xI9A61HdGurXwXl0kSCmEszxdONuQ7n6aAxmWoIvDtgDPyGBV3ZFL
QAvQgQ54leAJhlrhMkLVr4quI+Xv6DxkGJXYQXrh1s2aiwjjYLBZqARSlEDEVXUFp4OyArw+ewxG
eCKcveUlYfdoRtOOSSR45QUucJyO4BOgrK8oSglcSPTGX1HWGYgWi72SWzf6mFvDfaW+aGvqQ/Q+
zM1ltmBo0kWUMuucLoKKEJEiHB/ZJZFRTBpsDg6HGU5T7ogSd+PF5z/SQv7xnUY8BjPTHaRANQiC
nlYC0UKe+1XLaRkyA8hH4HAzxIwyA2Om4skGI9cAJO1xQ4ww/UfkSjLlwrrizs99iRTJXjnKdFa7
NakcFfjNE83yuRLKK02hXNrAymHXiZ6kdQdd+auwNXExWq7qdLKat175zOPmhJ70FDeIY+yStyUi
b9mUWW4uRDGjFCV61x67lTEcoifzKBb7mVdfR/tYrzh3rD3hXm0RqOuzxCPOUX6oBo023euXP9LQ
34inRBIcie+Fjv14rWE4TD3XaenM5nIYMeRkn337UykzAntrnwKXLfNxJzAgIM1tl7EbjJPncqpx
j+aWg86RYeLI4Cjdw2K0Z56FA89C0ZJwIGFohS6RGH+mJxiH5ieZ2GTViZ93iT1Do4wkFtlnC41P
WZ9nYUQWkezCAgRMyqKt2wRUsVeNzPmbQKPptdA+KoBmh1Mliud6Ci9j/IwFqja683kdL0Tcmwv7
21y9ZRmmuyvqgNPS9WeTeMKg6h095vvDco1Vz2JiREqP1xeBaa2uYTJLGmAL8onLuDDg5y21L1uI
9jrSIKEOKPN6UlqZVMP1oo0oRTT0yhELBxYIQkO9+KnVRLnUgamf43LBSqFyowkMKOJDuRU28uKP
jIjUCitAKsLVXMg+o1mnVR+Qs5TnNtJJOBkJ6EC0gq2hA/aUcthDZ15RyWpoQmM0oQvRPgln5yBj
RVcST+qdcmoJPR8cIhhVcm5WDtyS/UAsKn9i4V+HJlNCQEsQcQ4leFYnkDgm28v2MuFAYBkGYw0h
Kyeqsol3O96g72TCG8n6B7rpz8IPVBiSl5p4DMd/EgHiskmyJKN4uaR/wXe7xrcIWFNpYXOV/4mG
tYNxzrKHXHdHZ1WbmIQzAtgTzLf0a0uvKVT1kiDYwK3BHKfy0pqDwjypbGUavB8aJLQWmoiFanQ6
tMS7Jdb+t5w+kzi8FVigse+/MjR/KUoSwEc0MhPq9qN1E/vxpTCsZ9k1WJybx5BcG1W8DFUwaV+T
Lgfqtou38mA0Nb8r1W1QAEUp76+StVxoevS1x/WkqAeFN8Ja9U/BQgtkCMvJiFnwjM2jBUmCasPE
/r1RpXNikGNo2h3+lrBQTgQc2R3V2SScxrS7yrp4GxmSAgm2x5ZZAw+allOQwXIxR75icaE+LU2/
KckraLuwZNP5IuozVno4rhXjBQ4UM3LyaJeMCzxKbpV7DA+5aAsOOe5D4O5SJ+MCxuL/UZpXcgCY
OQwtUz/grtOXtLSQD1I/pcQsyyEwZCzUAApCDLWQ7BvdFdoSGa+4G9Jo30xkl0EyzVIiVqWXacSm
jGqaI5zvyKYjzTsYZXl+ntYiCPGADdVtQYdS8WLSpUERo9mxWH1MvyN26RcApIyJUqu5yZl1b1os
WbmNoAcrWHdhwKqG70MELyidISRpTlp3bgKE0V4ICZTeRhDfGlnLw8pzdMSQb9kDRfJH1l3E8AN7
AsOmwdcVwCsaWldtwOTA/qCjt+rorSZCW1To9op8OmYD8oSWpFZktCb1Rt9+DCCX+w0VAGyrRE2C
iJNFb+payavFykIdk73YKztdM22GQZ9jUtpzo5CIRU4cFUYd/1HUTf+Ct3+TElgstsG/FszijWsu
n9hxyLAfV9fksDSPsJolyaZuP5c1IR9fEK5HId1HmArHyEQHmNqjvElaQR/GKttnIMdY7VaAZwrb
R23EzWNCatRyJgApMwIgxGwWInhJyD1EbX6VaO6tECwMJr4U6FyLSz4LmFJhbnxmiI71PkTJwmGe
dLaoZYcJXU0JoaBPTrNB66KSuaoiJ7iKrCb5Q2qxAOf5yBEzkO5XIeQAPIq3OMVvMBqnQSbg4bHo
XLayfuC+BUSfHTJN37zgNT0uMlXKRDY0C2EKXKBvQBai90kmL8GYSaDZ9Z+67CfD3k115Pkx6x0w
EbKgYN01D3L5NglbGml2NDBD4nBS7EwWbT49jlg0krpNneA0oFVL9ql4tKURxUPGi8O6HwKPr+rv
frh3WXpMk4XH0bMYXiX+4bssSLYsVpfRaOgd8oelkkwTvjPKdM5GcbV6hy+r2Hxleg1rOgKkN7hi
/hvK5q3KggUiLEspXlv+k5SpHSZ4SlwdsYlk6nsJq15X7OA3YWd5bs+HJFdYQltnbs0lfQpAzTWe
uGPz4TagIbTVl0D8Shvr3OxReYh2gYlk4GeV/22PkxA+Lb8QTpPNszNoSyDCRpqnJ3L/zXk/sP3K
uRww8/I9+obcVyZci7/xOvEyyWztSKZ0ES+4U5mjBhihD/+qPQcIKiV+KBXmiT7XgcROf1BIKeU+
5eIl2IU8jAbjbbNx6biewvxXkHlE/7JO3OCk07+qNs6Mm85CnpxSKT6qAK/kxMnbGsG8clCjYhMa
Bqt0kmYJUN8pJ0Z+a6QP2KsWiV1W+VpxDGV8GiS3GCzH0rNqWLcZSSZMZs4dEW7gFlHUT7gg5f19
JjgWYriQsmFBMtWSLzO6aXLJ8VhwHICB3m+0IZADW2cTEjACgX4wLxF6uRt92q78hneDpSjxWp0B
4UWiB7VGp90CXhRamVPF5VwQ6tVEGnGgyjF5M+sUS8rqR3+mcKeW/2Yw66uwz6GUbXvHMDCkt+o3
JSBbyBh0c+1sd5V+bmAupuT+EGYU1Xahnbt3iFJwIe8qcaMRkVyaIyEoLFNuIBbUypVBcNpS5xw7
Ipkj0j4WI4O1oLvR33TLuqh1bkgyDok/ErDzZ/uOhp7H+xbuITAF+0S9uV37sD4EHrt82RdNLMhe
M/HXf9h/3YTrDPMvPBWWFd3iJs9tqtk92wGbJQ5UOyw+VvOEjB/N4DrhU9mB7hdFVIROzV9naPLS
//Q1guvSiXfRtJdZY6DCmVW7Ft4owxCyLM1ORn6T6F7Q1o90t5CI8nym+c3s7RS9gbyH32kG3JGE
MZt2UZ4nmNgzwPTeSQPJBIhCb0x6APl2ZPqSxd0/wcuq8t8+cp4jsRzja9Y7LRuVT0N/T6H20hDt
Uvkjz48NQ390PcWLNbh1c5J0I+AhpL+rRPY8o2jEc3CS6FkM4vWIVIefnEW7ULQB/iJgM4M8/Smr
v9LsFLUvjcgnahogMnHD+sVArB2xh67/1H2OGsObXMbIZNN/WMydlvdWedkU2CnklP1MgCc0DAWR
HjzUYOUaUrTjUpGKNr23vemi+II6Rq4aVuQQnB4yi9F6htWLNfZMw0jffQ7qzqQ8Lo8G0wMEK4uT
WVe07obfhAEgQXUAixiscCP4tnHqNyja+DsI749MBNZgidwy/81tlN0qD3GB/Kn+LBuvNZMcPmnp
Taq/C+uaVv/eZbD51jlL8iBNtaAanDjTgoGEdvkb3U23J2XXRdzsoPqZnZj0F2VAPm+v6r6hpBCj
R8Hx15ZkzZvHqaK1e5tNwnz0I+IoUXKS2CXR5qJbV1V+Kxn5HyMt8zXW9ZUR3sT40Vm2JTJVt1PU
JwOsxlm6T6xE6jmI+BvaGFjIszI60bG6SKzK0hPH8RreJt4JjlrJI4AKE+h65j+p8L47Ej7G/g9Q
NJ/tZBiuTt0bzsp3b5drZ3oatL8Mq8x1SzBYzyro8Cl+WMthpeoR+LSa9XZrFn2XA1sesAiDH4AJ
DkPeo1v2xA1PaPw1lX8Jkk08OwCSHJDBrgGIqJQ+pQ3zh+9q4aNV2fMI7Hl4fH8oHKELfhrlMTYK
Y3viaNLeTbPnhAPR4lnOHyKp0kg7V7PqpGbaqa7zs05RJL7q3/nkSnnh6+iAB5lm6Z2tDPt7LBuq
HphJfNS/sYMtaRuQTH4sTQojWwZ7hjYAYKeLdFYIb036JULwLZjar+ybZ1Xb42veo/jFOvdkGDLT
EFGuRkQidiSNYf0VvsrqEs4N4iDtGE7cZGCUe78kOkiW3xat9vK198DR242YOWFzXzLOzPBPNb83
KuGsxgz9mPWbeGM/RYLFKYNugF8H71xKzm3KS1L/9tR0mooHFNdjOfSekrMg5WYYIeJlFIKNqxCt
qcBXZOCJ5NpLYvIOkTNFFnYGiXC2FMWsy/xW+8teawfaYKd91ZREJELveY+QXXHQNA3ZJ50rWDcd
rHDZ/q0pumHSdd1liHbqYKP6CxqM2OBRrGo7E15ShRq+NV1xVq71r6UjmzikvzGKEQrv7EMq42Cc
vpVFvAizeGJjcUl5m6pzMVGTREnAfKf/I1fx3tZPAKBZ0AyHWtzsz9xRGsss+HKwJrgi8KPBPHEK
8zfvfmNwORZEgImTOlfBJBGBOrnxr4yAc9bJMGTyRLmYwqPIMLChCwSObZxHVrV201+tGBGx/KfF
GC0U/pgqDwBoN8kiumMfvljEETfltcEEV1k/rGiGesLUWKJx9wCB5pbJnWf648LEZVSQ6fqyL7yJ
S0wo7pe8bGvC0FNb7SAYrS/dsy5INkA/FVjDrbIc4ojIPT49AtANSqZZTQh/ZAmf14A52SIvqmsx
ZzKhynrW2l0aQ7rMaFVB9lx6BkeGwEvN6ktbowOviXKC91QUDqTTxhVSlZVz9k7q2Hs+xR8SI2gZ
g8H0PijJ+9rtKR2HlccNXgb3JCLpqbDHb/oKOXrm6K3VEc9tgkstct9ltPkxN3yH6iefBQj8hO/w
ZMWJzUSDsR/tGhr/ip+ZC5XnwV9tjc8l7jNmn0O8YbIcqfru9kpHygD6Lr6YyQF8TbZEw36gTDUF
rAbtdOKxifbypcM/uInYQkIMtY34QJ6yFSITYEZT/huUAe2Zk4FDGZbeqaQfgQJFRiRMSvmFt2on
XhtSXphnA2rgA2K8qtuSeF8EIj8RkRY4ffQnVG2QbgvNt/yLjUiyaylA28ABDFMq/cphACZVIBQs
yP2F3CjDRxBX6FAZSgbFul1OXx3Q24Waph4Z3YPOyvGSJ9rdWMOHsvqV8iO19Ckae2fM+ZL5PvJR
bAch+qfY5WXm0nlg18zaVS0FX0fjU8QAFYnMg9lkkjOtOoJ5aQr2gMzfk8EbS/mRT+1TYapAALhC
ZiiyYgNJcdHK/qKc1lUIlhCBR/tSIGmKxjao6JfU+DQLAPoLfH4RrvgcQ9f0N6OoofU5WDVzhnyX
mOlRLO3p1FYLUiTlMsn5biprx+mjmUjP4VhmJRoPFc2QFRQStj8Ddg0aKQzPXsK+TN/osRrWdPZl
1lukIcUR9YOqqz5freeNr0AEdOeqIrfKX5dhF0z1JirbjZk9GORjNN3dKv9aJPrmRupCRsRnzS4P
/1k6myDQL8D9JaQhTKTzwu4YRUVF74Py9gpGmYJiIW5v9wlaxxk1jUB8ZJLJZH1Hh/bciihwja8p
Af6FAWqQ8HcY0DKJ8jS/jGR8xpXwQpOyufJIfzKjkw4XaEJHhp4BTktKqEOFYrEmw+hq5ce5gBA1
EhXXnDh58xCSr8l0gelapqBRxTSAVCiWGq+ZCIhukL8Pe1zsWbqfah0BOcGXkemIUhPUZ0tvL1a2
XsT5n4hzLeP/6CmuKXUeZsF1PrEEWZLhbob5PeSZJ6E5GU9l0t2gYBBrnH6TpNb1MWjoIxXxAnjN
jBu/fx2z5JmxjFSQDjEZn6PsLnxa0aEDoawAN5UEdNzZixIFxD8a8YE1y14hl4nocZRvbwpvlLWB
TNroo+XXFMNQOfFMakuGxNsSFaOkluPuZhNZTrw6Pd3LlJoxQdT2Ii2nVgnBVvOwl9ugBfLdBA0i
swSzSGaexiwmkZR4p/UYkrXJwB0KcHFm/H8Qu2c1GzwZ60Ne/zHG7EIyL3LZkiGPmFOl5cLJfJQZ
DL81OoF5AqCyvVYYOZ6YD/eV7WvSJC8bwwVwzUbgjcqMkW70fwJvq8mkUgHwTXqbaSYKGNEmIQ57
gZ/lyYsW/csa6xjl55LDekWEiZJs6A4N0DSJYUMv7u+TcjA5jKSjVgHFZJdnquqhiTARSn/0xnho
onCb4soNoZNXx+xvXivYrgNYsOvfoo0Dw6zIa6DDbzz8mTDybZHNS5Vc9ctq7JCBq2rESEvaL+FR
Sgd/yfElwsbnqC0gV+XVPo5mHy/fQZUPsnIQVSDiMDZjLKZWeJ5BYfM1JsJwTrvK+iTEI0bTxp5T
fknrRxKB9DLNt77p38UVGex7l/FQgmqxQLWI08UTNbwCcgv3jOolTDwT4u+o3SyZj0SKuXGQ5GI0
DX8iIzwPi3GKTO3IoR0DqDeJrtJfhWQXvesxVKHpS6OxVlrQke5QJjcwk5l+AEBuojp5RMoBeyuN
ggnN6WJosq+9iGThFQw9inI9kgLD9levt77WnREMYcXFrse8pJHtFkSnEvtGdV8eGeI5EsvQMY8y
TiUQqRiAFFDcspuUOGjAqBqkAFT+KnhgIInxWMhBX2jRReYsG1JREnxFsecSbfStO+ptFsQ8tFaB
lQV5cxBBulRyE0agRa0joUOOv1sS9RQt9VFe7RZ34zvhHSakSeJ1wV6eOevy0pnCY/wa482Ul4dK
Jl+HlqVkmmsCvKTCjNnWPv4VLbsrRPZC22BKT5wVXYAiP1PsVop4kgTxmPGGNZPTz6Mj5SoWk5sw
RY6F+6NMXEVEo06zz0pWY73JMyLknuNUycw9h3GnsktuPYT/JL6GfErPgV2kkdwayiDFfMtN6Qxx
JptAK6abDgjwnbFr5adAJlnyV01JJsslJ5X2uPMP02x5eM4kf4bMZHSo+6QTYTIR2MCkBu49fwsd
62FteossCdXXbdvksHsea15fjIU7oopkdK7uu/nKrbQYE6ltmm3lmWtNujfOuqcbOIXQETVq7wxZ
6PxH9aACV+1E8Cw7+K96BaiqgmvO42WfN5K7lHChyTtTwdGJl3LBl2c58ScRaaEF/9OJQX9LUkNk
Fm6YjcqIB4L7L282KTvpn92naam24gpJebQU9WTg3W6TmJKl3fcGNYrQunV5bpa7itbZDXNpJzQw
GMrjRGya2iQH3UMhwP7JE2snVr+hf0rWvNPxXoxEvNc9u0QFe2A089hR92vPWqpJvDk86+tWH/Qf
iSF+DPH00Ujn4oJ3DXhH5RK8J8gXFAEEKmsRGVua4A8pS1MjUKmt8zZHsFMf1Mxe2UgBEB0OSK2M
T/ZjJ0EgM3Q+xfwyLsORtWBgqElQKVeBy47to5qtyCIJUDUds0uYx1Ic19NhRqGTou4fHJ3fEZmT
RZjF7HW4M5drhxey3FmNzbU/dz/sSGBEMY25UpC1IISKV9wFwvRnwV64wGFCOjUjLSe2chWuMpZz
O+t6f4zXHd17RComMz0woBqq+pUxXij95NRAcO3dSR9OIFYjWxai4xLPx5XxIm0VCbxXnQFyF/2J
CKPEcV3LAsFy9M8jg2k6Kf4NfXzodHJL1N5ys7rP1tMsrMuy7KHlpzJCnLNB+Ayeu7LzcqO7pzjG
TJh12do/S+FGgRSo3xSQvQkkdL+C+CI2r2e6TP0Zyj1olvokCsJJgOkJTP+/bJlDfUzSxTfGzlfB
VUiXqtAvBaO5jKfLOvQBUW+OqPLWGjqyBujo4CmYf52EPj1OiGpMgUYn6sH9vWd4N3JkDhyOrPCX
k9lkpLgja+i1R012owExQcmmn1qXgOoSHJ4PwuysWgObMCU1XEZltfAtSxa0RjvFtmWG+BOh8ucU
araVDNg6rEMzM+FsRdwQjFPTFApgh5BEChY4EDxvJaKKe/hcgmC39bq34ogAAvli9Je1C30zlM5g
2E/sp7koa1AmRuE3nHUlwA4CsgwiS+DKw2b/Wji9DD3F84RaTb5ajO9VOEgzyZAwxh0Bw1kDMarc
RBYi2nAer2iMNy9VB54HigTGk8mg2dbu9H+aAr5fi4LG0H05FH1Bpb4sEn9WGqdmd1UI5WHCdq3h
n80gbY9MDcbGrUUxmKKJOtZpdJkjKqZAshdFfaolxJ+CzYP6o1VXBSUFKm68vAn7lr6f92h9TLLk
hhovH1LPtT2kWJysiI8MsVGhfvBR8g6zgU4R3BYkJlw2kaEQoV7iuCKc2NEk0JTChFCNNhI1j8Eu
u4G9K9PNb1x7RIG52tkTlUhX5OcMdV/90jJjaLgB9JJlBcszfCDhtogypx3KHB7CjCklFdDZKCEH
T5Gr97tc2Ctidop4QE1oU2qxuZhVcw2V8SwDiV0G9KfoWHLpLRHQGP0qhN6AV86H2B2ZvtNnsxMI
h/gyI4icI0JdiCqAG593cCKjnYkxn2n+TQ0rIuS6KrHVhQid0M5i/rE8fZHCACCm1sT7VUoPIbOf
anw14aSZUFhq3kyNVw6gxRmN/pxBjmB+n9BXlhG7EALsJAYSJg2yXH9rfcxoXDqJ4+vSG3ZkDf6U
9Lc88hCzGdsu6r7C7BZmPVgbOOtfWoKfGm9RTfpgDv4m7smOoTJnSZanX0M/OKg6cx4LXfbsNsvP
wnSbqC7GQNsfshm+gmhO6dua8Y80y1i813Mx6xB5f0gL7sQz9gEiUSFxsdeLq8918+4YxMKwpMuZ
+MWkcQtLEOFNQKRooFdMUjmoiMDUNW0vylCzWJtV2r6KUbeSYabQWeubbwcG4fLNRt1f02MOLdAa
ubcWsGij1zEvvtaTL7AfH9iP6ysMErXzyRzGcZV4UJeADzKZZ8PDOr8kUQeoPCXA3TS0Wwnjt57z
a2++LVRPbYqoykLFmal3w58X49kmEiTQ9F4DLelgOmIepqwC2yYgdGS3Z2quSG03FFzZ1WYpQGyD
L9gkFCxnaH5IflkTk1g3oUNjKY9U7Y6dkEn37OYJFGQAQGsPgBfDGJYMOF3rbk2JCdATSt4XjSyU
fP0oUwn8dHqsxwMmIa8QORRi+E49nRNnlaBjK0mIkq68vrrrWmmzrKBWnlgTTuqHluGKyDvP4sCN
GJqVAwNyHvUr8DgElIguDuA+2bJ0ZBMQRk1hvRPL8GR2p35Q3NKiw0CJHLIMchM1uVmDeG/S6Dku
jLHTyquhRcWnKYcxrl/IDPDKWOcHKQ9N1diZCTIF3wK8BYnmNl2/JFN0MPencEPRJlsSdNJHSJag
gkHQqknwmI91DjSr9VBmJVJzBAugf8B5PVrgChpBPxrkyfXKCxtOisGM55YWfM5om4Wys8uhday8
xeO869G7G5vHoMwPCUYfVcZcpj4v7Vsr0idPf+L+kcZy0FW2zk42I7EsmqprXbjRKntCsRsq9Bo0
n/2C7NNVc2Agqqu0e0zGJJ6zncPs3TDS7Wdvgdob169d5J3EbZI/nAkE28n0AoOmnk1sy9DbWTYn
x/Sh6+WjbqW78VuaFvOxxbeYDQLLeGOxmGVfPKuQyLlVWz9jXlEBem3tTwYiL3O9wkQItW+wAjxb
lGKHlBHLERKengfKPYmis8yQ2PozTlyW+yjtvLS1bUJRka5bXJEmPjceAU1PHWZb6UdMmgQ+tJDw
h2yyEbicVoOx0OAZLCOXhKh7an4Jp2fhA/Mty5vIwEJDvsTsTn1yu9CYfsgv5iQfvquPHqljx+g7
OXG8A6igOb+V7VGlBDOmycO2brDU7FgHpCNq4nZvWER+g6lgSVFBS68ROaDCXtgt/l1xC5oz3+Za
cwDMAcqFdkHg1vpo4bCY6vrfDMF32KP3eEkMK5C/Z6kIugnpdqEF27u2VFRqBbPG0ivFCiIYwHTh
nIB0buXUE9E7xx0OiuLZ8FvGhEpsqblnOem0fCvEqPsQBEKxUpt7uNa7qPosWUyE56i3XkdRYx3g
R0JgEWysTgXeBB1vwQywi50BnxY7kbLPdhbK2JH9fiS1u7r8sbJn+gbGQjVQ1CewrLO7NQq2XMye
jAHQTIvDf0YMx6AAa+JLh8YLm+qWld0tMgmf1VfbVL+mbPDMfnRxSLI9w8Q1bMqfrTcGdhdbQWqc
GCQ09siWu+B7QPsqVOQa+BG+FO+/VEX0t4aI3uzkVaBpVj9ZdxuCdEjO0as+3usGqcLwiyAMucZ2
rrB/5fgFwLUUuGsSt243ne3WHu8yC7B3sjdAmHO1eGMggsB7QPe49fTgIYEYaOUB81UaYab7Eikq
0W71uEPoCdbaAwWXk0enltbJ2Mk3Dd9zgZwCQadMvwzFaYf+u6bH1U/E9cSk4OCBgKaQgHrxuWal
lc0hbn0YHrnM/UAzQTh23dqMFzCpOQoj3aKaA53pzhy6ccmOZH3EYvGociToRnxvmIL1PAIkbqWg
f88iaiZnZBUeDmj0QukwkuhX8+wmi9qDOUfsHhXZyBO6JlIM+qv8amZLkJz7d2H+RpIRz6jUOzz3
+xHi7F4kPwOZ1iRUp6FVj+FLTyfQU/l5K2SapPzD8/8hOA2+cVlzVJI3jDXm4UfQkBuDHap6lUMR
qw3dAvJohRxgg05e4XMeUfSGeIxDWvdpAugPKS4TEIwgL3oXClIwjQKNGrOoL7TBVdadopBqGuuZ
Dqxr8Pss8x9KmvnSahziasVHVR8sEdtIOGNzYQbBxkkGrcZLQXaNhJab0U417i9F80WST/AasjYf
KrY+ZFVIqBkiXOXxHnkdy4uk8BWI6+h9uRJDePH5InizMh7kGL30PUPkOrKiYyvUkK7CzRLF1N/I
u68DkcQZ3WsRV6CxpxuBnGDXOsZeYorpRc0P4Wf8nBDcG+tj0MfTQ5+cVSzw9oZBlC+B0SGYdzgX
eauD0dpSeeODjrCtOySQQ0+jaTJltdGIT0xG9GXci7ehxIXeE6ImUH2Syw09NELUUbo8RBdSMoWe
BSocO0pOJxsA9RlU01zcGN2rjB/MbivXvGXNePkRFIUUZ8ecRexQrafeQAKQjpGxthckkijJxqjR
xYxsRLH2R2VzrilfKS5lSTjzfsn+pMAnH0A8o8sAT32eEvLuwNIhVeqHQ7vsetrO6i2FRD12FxWa
fVYy/ogdWSIrbRc+9YppUS3Scbo6blcuN7y5kHdoJQZTcSN+DeOvdqZcYN8Zv67Ej+BeWSJuAqgm
p7oi8JroUN3PRdt4eNn/WDqz5Ua1LIj+UBEBHMZXCYQEmmzL4wtRZVcxzzNf34sb/XAjOnqoclvo
sE/uzJVEFlaejZgSFMgN3UVQSEGa/trp+Y2W9xuueayBIS6NEnARZVjpPUs63+KDqmvMDDJKvBXo
9RzE45YqB3SO5wd43Uk/qJrm5AR1AYidNKRUsyaEdlrYh5lOzPQ9s3NdYx6iyxLee7FPGXCz0Bk1
WuDxs0FzrubvVDCn4IbESixp0l37rwd7ZyQ3sxIgAZyNWb82XyqXwaWeSaehmqMDTctzvzWJ4Ibs
gImqOGkf0nBc2oDKsamO93HyxsvTF+UBtWVLC1AppKE3VeJUFkx+3OqU+C3raX6a1EDYyr7CWiPz
Ssi0FAdaTUwWetV6WWAyDtQqVvRX6VySwq/U/p0xIS0w2LwwLqmufMnN6Dr8UaH/dZ0ddOtzMoTH
vkcL1OiqITMSI2QIi045m3YJ9NEuGGOezlQ41sDJghum1N6lcHpOPV2X7g2y/Yx7ccAfOo/8r4fT
0IKX0WcgfZgjWufnLRl/iJHv4uo1T9io7dR2fyjgGpnMop3JtHmYVtsLWhicNsjTvHhOI/4Y4vbm
Oec9sEq4vpdqL5m3qYJOO2GS/mqTYOUrpnzCPUKO/AqU5G6UWGrxifbj08SduJJIFVAoMH/2AHtV
dj48XJC4RS0fdNIHjQaNifNRVK/y0jxXND2Kn5iqzD+j1jnDrL/QVLAZORvd3Cn2m73gRwH3nPXG
rl3JZfI+FEREK8WnK6mpV5Y6hPgVCdfa9BbGBz187oIGRVPXwA1V+ymOSSFm9BZ8lmp07RgD5/Fh
jNAns+yu8YhwVVA+0bJX9YVJaJeK97H8vZEEtfpk2tZxXOGgtFDHTx3I281E29rNvtK+Cnh9k8xo
O/szx4D6bKN8DA20DFw9JtzcmQvAOHZ7mdOqYlk89k7I67ATHADgQONioykujtgkrkn7SocRvqbf
on1RgcKcto/4MU1OdXxBNfDfFWZF9So6wE+IlMhNXs8HoRmoQDZJIOZezTxoCJaObZy3iI2M0MBN
Lntfue0sZRqoOVels6Ft6x0mGViqW5kGuUAVPx39w0lCjI97Yxjt18/ZkJxSYu69z9L31o60LhUL
EBZ3+z5+qwxx6PEuKtYFAr1MBVORHiW+FrEgRP0k8sVBqsNg59qa7QgOXmqBKux5cufkZkbt6X8l
3cPw1sPdhUf5ZuB1ohZWhyo7KwJTKqqp6hvXpN0Ya/mJuotaOeBghkoMkH2kv1d/pLiYoy5QBC28
dES6Y/iXGATX9OcULRslfIiLO0EhRUZceRk4otcRo6OFv8LBkpZYD7tuA9V2wKs0Au6f8julA0du
Az6tCT1Hl4w9cH6lxKL1nUe+DXglKrQzni1cpD9oR/sKukg+QCI3GgKqElxRk/z0w06+G4r0Ovo7
1Gs4fUsb2lre1QKBhiIXbo5pO3JIMAlUMxdrPqcSwF38LVvdhZe52d5q3KJUUICIIFgw+l7IzS/D
9RM5EB/2kSQ4X7Hbdmc+RzjoLJy5Gk+8CCLuSxHdWOBvjZBcfuxo8RfDXcjV25vuGb1I4kvD7rti
9yU+cP+lo9dGtN/STMeAU8+AC2tvBWtsAyuvYJKsmPmXCmEJthlgvHNIP/monmtBO4+cBEPVBX02
B5zja0Kzw1/DlnGiZYe2xefTUEsY8NDSfqIXC9NG7P3KyRmbQ7SWfvi50kzVUww3BuTm4p/dibam
i1Rr5/ZP2punDIZ0bReIEKxtcPcQ0CJjUddc6XoE60cUlwe13b2pTB50HEzGfh52ecurhiIEG+xX
F60uH6+LxHtIM7ZH+zgnicAFQxI4/1eKdVF9DQNZJNTPIff/9Sjs4qhqCvJL4SWQnRucs6L7XOLo
0DOWDrPp2O0OukTfXCy0q4lQagnlYtWX7ZLtaN/qd62xoN8X9NBQ43VpzYqEc3mpuVDku4QkdokP
Ot3/WmSTZerSWCeIpDjTCb3Hb0W//TmQCwYgGdpHSoznK52h5NZ+WRuMo9fehHbllBjvBkIqYt33
FFr2+uaU3EuCRA0evh46I+VfVuIU9dkIgUeDZkqm3Jv/xAc7iW5t2960AgBRiP2tHq8GX3z5nMoM
OTRIjhguGXL2fWnQl8ir05gCa46pwJqu+kYg4bYqbphatXtU2k9joz2X1WbnNXf1WeMcarPo0q1f
VkN2ACiO5Ulwhw3+LeNS8VxUIORyn5OWOqD/YFb2nTjF84oqLUfGTc9ZGC865dTEKopAPx+WgWHO
F0jMiiMKdDDErv5kVYX/kDmJWrcc+30enzvgwOMMnOhpnO72n/ZlNnrHPnBpv8sFwJGMWZ9Iadmy
z9aY/mqSABO2WPpyYoZuu/LmAqc+7cJDwpaJStFaZ0qbnd5cXU3Tn9spebR9/FpFexQ9z7B1pHXb
W43tnwJs6AbSjI7JSM4ww5RNf/z6UafD+YQ/HAuUFh+RJ73G0D05vVLA4OTaXqYma6JCDdufgD72
byIuVp5b6cB9gUA1fs6WMUPF3AFqZRh+x+qb3VKAmeyMr8HIETu3tTQx9peQUBdhTaIGXEAW5k4J
zUx1bLwqHQeXSgZnzm64WNf6KccYMxp/CD2e6qL1t4mb/GhDW8Q80lAjKoq8NK5dbHMqrPR5SXvj
CeqlMfavi/ogGaMqj/Sk4zgb152Ka71frtniznrztKF4SnA/JeWY8fyirPcQTsV3gSmdkoluSYkw
royKHd1eRnKingCRxAvRCJR8b3zNyXwUXKuxi9ZWfFJQBlHhT6Og5ImsWsEaA8uk22JWarHjhfzi
VmF6wFqPBWn6kOS0ZY0YIhCB9mP8HNkAJPnKRewrwDhpULjN4wojPn4WGWNxTPaiASFZdTfNUG4f
yjf/P9nh7EJsjLJfflvFXeaU6euZAwHVYQbKCZNmsM41bsXFXK8lRkCVlg3Nm/xFI8TxFLVjAHRg
D1GOA5rvRDRckt8tc0+l+kqR+xcQzfsBAmWpWAhO5zU/mAbqtupMMIAG2+EGKmEWGZuAX6vGa53Z
w+CVXARIzxJX8YJqRBHLzsjwln9I2PhDLvGE6w59Yx94GHqshz1bgU3uJJA6ls+qtL4YT0jAyTqd
rSe0+3PZh16nfkb9eiGdF4NJTtKXWrOe1Wp5Nv45hvrgdyWyL1n9JL6Zb7h5VT+AgteZYG+ky3Eg
F/9WmhQoYbSMBbvFvlLji0KGFcgTPeZIEJOJVgWdaeQTVL6jt5R//d+THVLMp59ZUl0MTKIa/JhK
JYGPbva4mP30MNW3umWk4QIEeWhKolf9W/S+KrZ+4tSnmt5s3Rb84sKeASm8KCkzZRZNcCQ0pb8w
p6YaxI/pNNt/JS43dXcb8JGMwMRayTMH/GDE71hj00Upb7mej6z5U/DCKzGRk4tFm1RelP6iW+aJ
GHQw+JkFOaGQA94RxCdE9YQX11lCOJnLrrWLa6gTbQeHwzdY9IGJxj9/qGCzYNjsS3s4j7l+jpr8
Ii9cUaNXLYteFViNOm1YjQLvfXkxBbQxdv18ySLi8cu45+esjMgte7b/FmZf9g4/dQlbPMFJBhqN
m4xk2tTObGuuyxQpLA/56Knhpkw1M6og79qzhAWYbRt9fqzY9zp0rNpm7sKDuVmIWdWV9yXp8TXD
yyxveQ2Jn6mQiG9r3arlONkjp1RQa6RsC6+FolWjElREV4tQPix+SqxVUyn/wBHIx805E404SjvX
whgMfBcQH1brkrRttesUllsvcWieVrZfxCw5quQ/2fI9oMP91Okd0kC7fiQr2VMIqjO81m/cQfiY
aKa7taP+nL+aq05p13BZUyLxTMH4SUqFfjj0eH6PM7VnUssXOCI6iX2YZAM1DXhiOlE/LeZwi/7Q
5DQo7V7thgNtmigBtrhbDFVRyheKiSqGA8Xoj2hKhjxB7sTgiomK4KM2IsiSsmgPcsbRq/4s28MM
uugYZft4clcNqmZGzwFrvEvsymrmwH7ZlWt2nSfori4eqlyRD0n4BERa3dO+ybN076b41GCEVy2w
Ud8zh1Eim7eVrrkSqVsGG3PtJqiob+py5e53MkL6znL9ia1QKJeYvU46X5aKw1BhE9+t9NSX+kPq
zu8VETLSYZF1WqzXieVEyArUeIkemcWKLgWvUS07678T9C0Rb0atvuQoqS3brQTNXZIe5VJ5EaDf
JnY6RQSxfMRlaRM2yCcv/d3LlxE5ezF5we2JFe/y6XVQgY/oLFVRCcUbKr1BvBjX4BRIaKk4ojvp
JvGdyA39oAGiS6QEn/VPxns2j96l+o0RNKhix2TMxK8dcCoc9PoHfDMmXmxp5hIosMrBoQZFGvpA
8s0gncTODk230faCqKfU8qvCb9sMN2X6bcfiTe/N12qaAGsWQXeiV2mnxk4/gMbOhufmMdM8Wwwg
TKf40aJn0FDoTN16Ap/MSn88ySvO52vI1DYRZOYVtZNlDLwfU8NjeNJbmvdgNSx0CPLH7Du4JdMs
/MnyJvUfrYQo1F4/OZvb1r7xm+W4a52V2nd9H47tWdQhrxSMCXu+7C8KMIb2jaxW3ezlftpNOHJV
nwrsXaL9LSU36k6wikfSxHhqs8fKQr3VwRnsJkasosXgyd2g1U/6v1GjSJr/kvTUKUR25YvOWmaR
39jhyNb4CgD1tV/34l8PMjoFCgUCS9aaC7TK8xQRtqO8z7iZhP6srZDO0V5oWFlTSi/K+4hFPqay
hUganm6TAKOA0JfDiVixjXBkUYRSQuMj14oEpWaMl4zJA1wnHZvhv3eYVemMz7tPXHAYFaWaAcH8
s6y81EXp10dj+rCIvajGq0xlqzo117omSUCaMlMPBuhKIX9iTEtIC3ZOB0XoXVTUC99gnTGLclPP
XhTWYZ8R3BbAjLIeH+DE8oEf5B/wDO7MXUy2nwf7WWe25h4zBare+jUnaBMRGsAKtZJMBBRAv9mH
weVswToWxvuJs0LJD0OPMiv7sUItEJ7sRKyHElNSmrHuJFacniMcOtw1KsppJhauGpZ4hfh8DIjD
IDvfDBxKQJgiSD5cINrfXUQ8qwrQzLhpMNzft1VYhDQ449HQ1+5U45nhpQYNI+dWzFVV0yvfRsXg
RpkO4S6WWEXz22xU9iMobh6RLLO22KMD8Na4xBEns8Cqyh4P+2FmcquLvyERy6qjO5yX+pB62E89
qFDC7PaD+je1X2LsJXioY97Ro71CY3KLQXLU0ngXlAptcnXkKsaHiMFKt9Zl7HLeLehGKf0A7Gw6
WafUXj/nhXy20vFciRjXzrU2+B2trhAV6/oJqkJ3ApQucQmtAAizm+V0poAosmzH2gKDCCL9nB+1
FkxlPHhTz6mfFUTWIJQxrC+d27B7H0OYfhB3RrZeelRjYCS2sRvZr0U6pcO8fQRnWoGa2tWsldhS
ShkEj4Hwu9hvqmNQL9vOrDpmGORFd2f/gBX2ZRacEGK963j9tUo995w7DEB95FNZezeV/lmQkJqV
T2AeYIF/+gUmLlfNkZaFBWZbbV0K49uSCPzM6I/4kUWNuYW0nliL8ywX50qJz1ViBtaCga30ZMxX
mil8U/6ShvQ8gE4zmwsa3TmjhYJMmLl5pywnwpE9qTEUA3yuCUZNXCXKd0ra07Kg5qhUKSbYEfo/
v5bMWOPJWuxT/pLEy5FMBUXZp7hZD7QI9LDWojWnRgTLWOIbiszXjzo79dSws6MaY8JWambdAZrv
Ya4sd0LekOibGvAiDur7ytoNTxWw/X92YuyhRqO4s8sYSDqORg7tfN5B1XGNlOcb+QXxR2kDhQ/Z
/G8io8lk2zCcv4co9kV/jAwad9iyW8bTJuoqc4xT9WjJRHNpHERCUtTrnD+TlBjYVvwJ0/VYmcqx
pDclHVGmSmaFYIvHO5t6mSIw9aPsZfHmdpZxK++TXjlE5FDEWnuWhVn1UlkvtPseCG0LlLyCQyr7
o7CfT1Dc5rijYZ2/9aSXOhZosvMoakVjsdiHgcAXbYFhSpOYSsdmaL2UZ07sInbrJX+M9X3u8ksc
xpd44pAv5XO/upONU9/hXurk3fDoK3vfjAXZ7WYn0cBr8+FOsC0Wno1Txfnwqxy7OArD0j5xwTwY
Xm2/msW5Xakg5j+VpizRU4P5cCotj02bjOqaJN84FZligaXBG8i4LFJh3oxkM5AOMYqgSkIsvUmC
qAXtJrmGz/WmZwrJFJf3ZARok+mrkQ/hWh163dc6DWxtd6IGmpC1cmq+x0mcRkUKVtyX/bDuQuRh
Pdx1n4kE4By21kQUJsdFRvXCBwmrumPFSp0X1hglpagKepCBTLjLRvuGA6XLzdfkmmjLQ936O16V
j6juAvo2dBhnGaVuLZ+OCTslgpQ1WhJQIozHpsOVdBHLwyrEQ561l4Q32fRAq03Ic3XiHLGS76rs
bf1A14SUYnqJJnGEJMf0MbT95xwVnxL7ayoAupNC0k8LhfeFeeuh8qo9av+kdHoz/nU0ysSYEUCe
9AYsTpBtNvwl5lP6BqGnrxC465Kgb5cFyiFe/7viZ88DtuHFH1AE5qL3cp87aLQvDvt0RTzfWbOx
Y8VNxFc5EUS8ke/wtDXZAWV4giSulupdqqanpPGRAjxCBXHLRheyRI1pvc6v8hE0UtKc8qeozs5J
ppzbi7yzM8OhUzfifSc2KHdPjQ+rODnIv7IOK7qyXGovxcuCk1foF1ETVE6kS3SLbiF+chsOw5iE
kLheN+wXP+9a6Acs4jrulIWRs19OAjY10Cgzc1YomCNiQ4FPiUH/SCjaswqgBPukmlx9aFydUEId
OilvSRDHTbHVlbHLwa48M1moPJj4lqIRxWWFgMT+dyWHSeDH7g8a9ltVnR15syEOVRNbWeqzLNRl
LuqvU8uzkUCBXYCs4EBUlNc53LfwkbQ7/rupOpgEOWewUlSf3vuj4FUDOc6TE/2Q2Thm9X2suDZU
EpgTtPH45XE2Go9gFotAQJD8GAX+hkZ4M2ZVPFqEvdwurFzDpcIgpQJip/wM5IuFQfsQiVhxgKfX
/8QKVDJ+LU2PsY1CEAEmFs/6JNcXQOGu0rym5ejnLI5S426aLErFbxW7I+9VZNFlUk6DYJM2n1tD
dX5xL1bn0GxTnxa7DJ0yRaf08vdEOeQdfU3HkSqElET0Tr8uqnkv+vwWZe0lHAyfq8q7l3BmeTGJ
dTkc2JlEHgk1YmAzM4/tA5wcL7bdP5mK7VmsosCxW6jemfAGxCSOAIqXVKrgMPTidMVFabI5rPbG
QGmqUT1XJCg0wAF1c+v+icl46VLxKBqG8Kf4Ub0lpAO5Vh6sp1UmJN0w+xd3Ag0lGT7AVRZZPgBW
dBDRObY7xkI+luF85MJnmuVrn/aPEIE/IVmgp9bTj+WasEgs17oq8Xzq8Hj3i3yc+Z0o9zj+S1hi
X3pVB3W14Qu+w+xaNq9FEb9ylfwVd2om53O0nrQEfjcbqJK5AEqdLRxbUPo1Dt+Qq11msmxhAMRL
Ukc5VmNfZzHW0tCNZdLaCJJmYAyjU6WGCy3gwHT0a0m72Ojrwj6ZCYg9vadkR/L+9jHlJhA806eJ
Cm/WbKbZn6fJL9R3CuU8+nb2yz220hOTc7ZJCheV9JUMOnQh7t3arwkFDflD8xUonQK1vQLz1tuW
S4qz5SCrOMhkDjILuZBtAs+WKoO6azRMX3GQUUGX0lCquGn4Uwh68uCuWMRw0onSBMArVnmiBezi
LihBahIToMHa8vGrFEIWhibrpzxobcdwJrj2lPTJmNkVj2LCWmAN0NoTO4Zugj1S+el7zzjdpbzl
Z5qNsRwCa1+v/Ia9rezVhMDiUKdHiP44AHrAyWRwQhc7rq/neomZxdaDLFC34nA39695wI5bJiwH
hM/ZPqOyaJ3e32y+rANdlsPFkfAiWAjMFlC+4Mq5/CVWDNuI1x6lTd0+hI0WAegD5a6SWre7YAAZ
M8FpjRqmXfRVSeHPPS132oZ1Fi8LkQCzHagPuUW5fQ7js8zexdzLnwYODf26pk9EJOH9gVX3dOyE
nB1Y+2knYkpk8KLVL2ce3hv3NE0ehtghJsSGfi9mdAvuZfWzUhKBJ0mRlH/MkJcF6mm4z4iTGjkS
A10ns+Up1Ifl/ENpdsbHFcNOxyeh4EZcyDAliMjUKQ83Q9JP4bK4U/pmpDPrsuo0AAVbdNpwyBAQ
5qStDumTd+1bpSIMIhcaQ3jIsSfMEEBswc0H1qTCzc1dW/y2Pi0SXsP2thxgZ2OLHgO6WXcxJkl1
+7zjq26cLRqsjclmuKgIVCTnBksPqdAQGxrPISkJNx7zM3vDGv2d9iOGvdn+oeQXzcURyVujy2fT
IvsjuJbi4SYTBCYR3KM/ETnl+xU5NnJmwh0nHPFyaLovF9ppo2VoI4YBeicUV+Oot623YaU6OrQP
CgWV4QoNWHWHrHcTvD0theYDP08oQ/I5J38SvDC4fK34kUNYJTCSQeOa3BpSY0YR6bRXGbFpx3VS
6mbNc83vY53oldJd1gO86d1k/l6ZmUoshCsEu7HknsfPDjkoQYRjw4bZRziGFhh4Bgp4HnjqNoWR
K2PLXQUeEUziuGk50YsLcFs9uuEDSMHlc4a+5fpzSP3oOrEliAaPxIMxfhmvXf+vsptj3VPKk9Dk
OTzW7jMqhbswvecYg1K2dsW/DH/fulng8yio6eeUcfmwCYO1fuYLH4xIn5h2pAaTSwS/rzWu9MBM
XJ1TtvbGM1tKxZIc6SFpcJR5tEPzU9hQgx4IB34WHwQ7Wu3aKYrbJ52b8M0puCPPGLMHKItTlTgq
lGagRNA6YiJBuLRMrOEVPQNnvMl261pjDFCwueVnPO0HsVzHmlaUQ19akLKqM18hFVuTglMPkZJd
B15HW1bp5cXVtxoUPqk7zeu/Y7L+DuOwCzDaqczjvH+HpbDkDBrWUXha5HQfABIQJUhFk9vHkCTx
GdOg05OxT7TspEVuVMuUSRXn8GVS3wBDqGN8VnxyE0s5ozITOUYP33b5yJP3utgtAHKK5GyRL67A
VHLpH2YcMgOKpHIsGryNC6WhPLktlMWLndPxbT7puDiUJ2pKesinjARbvyuLBYKis4HeE/TbIoE7
Q6+groWIZHBcY8Lm1P1+lfjZVn6iyVnZY+IQ4nYOxYX3bzK6qolmBYYrpkdVcNDCqGAmOYdlyl/t
bhn6duIM2lRlNpx4hjXWQqQ8/b5lpoTVz0oF/8y32oQeWKzoEk4vauKpw4miWgEpslNJFjuVtAkJ
azNuK+YOxEyx0ayRf6HaF+BRpFqcJ6yV88FCOlj1XS9O5hVGdhZtKStmJFiJxeqhbXgDNy6Qaj2l
TdLvVAYbTN8qnzbPzswxI7VgoSAnLQtJ4/6chXw/ZJolfv9KqzWzFl0hVcuqXoaT5hj0tBbVq1Eh
ufNlMWnoqZ4w6/yFYXkKY1+zk5NijicVgaSgv7F9IgE6Ncm9s5abzJGFStyq9Kbg3avH//b3AzJE
krSgcXmFhMbebNnGoYYN9e1Xl5RamgyleYq5cOurclFM/j8GgAgY+KTKdAAoHVSILzC9zcnt0cKE
2h0UFKpLlKpHC/MPd5ShlC+RnHBbBjEncLazVJ9nRy/DA2VYB8vsaKeB501VE1DLiPtFw7UIeUjC
g3nEybsguY8UNoAEhHH8U4Ns/tUT9hWZwIQ1lQ7tMAf7QN8CJX61jjWsp5lXwyW5W7LljTTGBatK
DrTDkD+LXQPrc7rHXeNsaNfwQtgAykMH4G/YRm8AH7WnGwTSbxHMtq14gv4oCmulVyHTYavOh3hh
7jmWOIAbhycNVMiyx0NcSIeR7Hp2amfjxLqAroM/FowQbaZIkZXT0CznbT8O0GJed6aHIdqM94in
KMggeFwO2pMESKbmgU0z55dWSHocryqaGtdRmUnUGrpjS2DVztj1NO+TppO+2C2xuqcL8BpN5Dex
W6HlTF4Xdh59wFqmPKf6l8CCzxrkXpluaFbnO/BdOv+wXRr0Dm/K2Xrd9SuniPyGVrYTZ2oTEtZe
E016AkzyCGl45R1U8+udVNL9qz83eBK42ziVXOz1458OinLh4oGo3U4fHKtaHdEZj0SbXtg25lQq
27gVaZ5wwBz+0RhsQ46JkSI5phD2KYF2FffYQ+oiRrnlRnuMjYCutjcpk0XLy7RhpjCpHmuZ5GFm
ECGEDNCxAKOr9hRbXvQWjkkQ60YwL1fcIensdRwrw0uFyalK7YPWYxowZc/kK56s1XGkyqexn7rt
KOmCjkHmmtzrVL+rvF0kPxKyL4W1n9vYmd0QL4v7K5JF0uQ5D54YVk9StasJpCID5s7q+Cls21My
Et+o/Y6ka842JxuglwLRbNweyxA7PVfVq0ACJpOf37INmUPGs7qVi+RL/KMPWwPzOaUlpOAW/Ss2
5VVqLWGcZD58wL1nOzI2UAp4ZY6R6pg0jE04kCgnl9ItI0SMDeCQonjz4oRMj8q1VgH6LN1hBaow
NZB7Fk+LX9vip0wt/lKZpjr8gdTYWRoLLa3x0u/Gl6N3MWSn5WJgxhbl2SohsrbV1cTiinOvfJHT
H7iooXqlTzZd7KDKHHqwqlGDo3gty1229ZIuxjWbjWuU/Cyrbw6DV1NSpQeQp6bCafZktVw63bA5
1+ekI/lNoaiUPfSS4ECwBuME3pCGEnwcSJhxF9+66NY9N9l7v6VwqgNDGYuuBEVNZfiR2MOxB5pX
kjmPOLn2gB1BZqGA1ERAMd+GUY5qf7U76NXUYAHEG2AcgoERO4GVs+0f62o88sV4LNBXCz5EnKqk
xZ2yo6vM9NNaEAkxHLQpsmm7YQyx9NeHriBHNifP6xA9M+7jwJJJxC4Ad3ZJhDFSa7mcB+0g7/Hl
mB2/oMn01WXyO269iAzaqD00c3g1SbCVxou2YHEpsl37XLb5MVLe2x6FTLfpH5gOppZ7iwG2Lm7Y
DnjTOHi/WjGUoYhWgIfWYRU3U644hw4Vu/prVgHEWVcSKEzL3xlQkHKla+zVyKMPFX2DW/mc0dgJ
5rGDobyyUIr6y1Dit/ZK5fcinbgvQXAx0S1faZND7YMIJvGeo7egw6y12aFeFUl+Qb82rywIY+6V
EgWdroYfoq47uL9umSZ+o3X+vKKbJ3EQsZn5INFeq+5H2X0QH9gvoYLnMj7rNFTq0kD/PHDer9ik
FEg5Gwyqcu3YA9o4oWWLntyMM1vKXzVpeAvBKuTleu0B0ao9ToTJtwweN+kf8QE3nkjzAXiGdG8S
FNHKN0shK5UaPh5yaDsg/MRrX0XOrzSrF2NYKPYVmhroXNACM33QjzXtDFzFCmJLqd2stg26wfQ9
Crekv8wrmd49L/b4lJcnO56v+jM3rmzGX/zVoL1KxlNPdVD2vGjrPRrdbL981kE9GLfE8xJehrNF
NI3NWtzjnFbQTAas/6J8s/XyVW1eRGJflM98ym9NYV7KBkd93LqKlgVFoF778IixVytnfKwkz7Lw
dNlWZttFz+RibwBMaeyTasAB2eEF6439r6SXm75MsoSkSeqSvoScmh/7yPRGStGke8oSPE6bfcKJ
K0Uh9awRYYQdvpA1O+96rLg17j/cvH49dLgIxZ3pqRjNQKKbO9kbNG7udyZK4C4PBt4nhuTma+af
IP2H+F6qy5DbR4Po4ZYMaZuCisTRS4D1xfgoeKHwKwntnqXgbhhCd0R0yhCdNBbUi4cjg/54tvXY
kj+HPagDx+TVNIehO4vnbC6Peo6PtaevZzlUDJcQtKfsZfHHj1TLzjPIrWi5Dv8WX12Bo9FhmFHL
XLLlCKXpRa6Ul+koEcgLopL3sTQfo1v8pCr72J9ovxkXv4pUr6o7gB+VI0rj3Cw/OuZhbPuObY14
3Rwu5LjcSk1poyWJ/JJSmlKmimKBvNXb3tAXHhhSa3GB+tKH3CkQ4Hk1FW7paCrDThVfwL9mxK30
FQsMNVNbFZ1OrmQ+41ECKJgwt2YUTBcXvM21gfYOpUKlpnueWLyAcqCG0r7G7UvGfDCqpJfcjCm+
v5kRLg3SKqXeBZ43jt80ez4KLdytHpbdtves8KBu6t2k781IP9ZDDMLmTG36WRmotTZN9F77vNP/
lITihAVoX79CM/MTFBtUVESbBhPitosiS8IhqHEpyFSasLL8PhnR0xYdiEDfGePlQpjrUmjEUc0U
XubitVF0zQf6OXjzscIh2a9OD9vgONSM50amDSWbXQURqIfO1B+VDP0D2rPV4snIYWqhmQDsa8Hh
FWEdDDb0BqsO+iQPFJWirksnsztt7rWs3RhghHg3htnVoXCU5EPwDuyWnqfhHTvWrZ2ia02r4c6Y
qRxZnBXVdERhCgc/N6FXDk8FRtruXkziEnV0ncLKPlJewN59crVt1Mg8jQ2qVPaHks2rDp2/tYiu
IheJFW5D7Yw4lOQnA08ZMFdWKSLK/VbCIAE2/P8j+ubkiKyD3YXMTPyIqn4fNOkaPNWR8DjskfUn
p98LbA2lPO+jFP8RMfGtaNiYX8yI/V4svwAHY1dQDV7VT6crdiuNOyO73frVYAWusgLveEt02ats
l496Kl8UK3/u9cqTINfHrI969r4kcxd5q0LZdvc8rtne+JYMmasJG5p+PUlEGNvf1jRBNodHlien
UvucdO7JyXRcq/woeFWNDbzZoH2W4550ETi+GeAjryU/1EwIQplLlSOiFLNAcahhorF6GiYqM7cE
MB5fldyvoOXP4lqbY6SA71ZuZeK7Lozfuil5103xnnJ//mVomRZHq5xsUSalGh9oay+EtWqKORJe
Wvuokw8r+zxR5gcM1yS6uFw2eKUyLK0lGqgeu/aunItjXLKkwdqRIe6FGCtMGNpzvdl5roPFLo07
qgok+ETuu+hQmWl0AVYLGO/4P77OYzlyLcuyv1KWY8IaWrR19cAdDjgA1xROcgKLYLyA1hpf3wtZ
VoOatD1jDuKJJJ3AvUfsvXaqyEe8wftUQrJR40gkwpVQezKLSC2VLMCMCiKRWY7cSN433aZxa1FW
Tu52mW0prt0XBkBwI8fBvCKEHv0XRrRCZ5VWRPYtdG0gC9Vbo8WvY6LfTbO9seGa24AlOdXSJdlI
MiRASq3ulJtPDqmX1fqqpnnmW5+TzZlINubnyNGZcbFHV//0Q0Q1JbEHiNyaG0WH1UWXxHAbVR2U
rNdbSa2Ix7Gj2aEX5tK2cLwPSLYNA5HiTWBGXsPqq/HLjJLC2cH8VKyPc/R7BdwhdOM+kSRoOskx
ClaCI1Sn7EZn4GHoYogVlC2bRo0tEsFZJqLn6SAaziSaYJpPJZ6kCjVp57c/2qbyZqlSf5LEN1+X
eyHKZ+jJ18/wvSC0Ifoo6BcNJEvL3jxLHZSi2ycKS8R6IZDhASZYHwrM9t9NpNfneIBpfFr85u/8
aUxPgexXsSXP6wAQYyF+pnPnTXuu7COF+g9qocr0Q2eg0B0WXyGIodBx1RR/c9Pyp5GMuza4N4hz
RPzl9jrT1VXd0WTAuI3K0pDsnQ3eoNnAHxhRkLt95o0AaCbeAZIzaxBJp5Awo67ENkfVTe0BgeJq
pzhzur8pUQhWOwGO6y7tr4y8p7RZYddRrLaJX0/5boxnOz4ibQoxkQ7XEwl94WvKjRAhoyk2L2+3
WU4rlCj6Zzk0Rynvj+nlq5cXNzcVNwbWMvO1eYCNTUJDGFO86EitFRd09hKDctOhRCrFSRQvL024
TnxGDXqAgqbysPxdSNnisHQVvha5dzkS6HT4QPGu1vgf8Kc604cJZApODz3ArxKASw1nSoMzJZCc
LQlkkvf7WmLL8jqeR8o+UWBtEcDOJ4QdaUCZBwCNAlTewZgLwfJbAR7O1V4DrKzUx1i45JPIMFGo
+KBCh8fp9t/btKXTOK+Zv/C09rzAITCBmjLuZZlm4uRjfCspRMdFJPFEUfda/ERya7+MiyUXlkpP
jY7mWul0XRbZHiDD4XJupL4SAgWnUUz1SLrUAPaXPro3/v5GhGFl//7hTRhbyWbc/eSXGK+zn9Fd
Ks6CeGn5yG8Wq9wPVuFes6vfZjW9yDSexuCb4XTCsBSMb8QTuGSyA+aqnN+tRcQYqZB1nOASJrlZ
yI905MrPUGh36ZOkGtPEaKpg58kZ1Wsfw2HG+QfSW6Gj5y+pMu4SyTZIooTqC1nMNS/2/9Z3vSNh
HlPyFEZM6Di2oRZsQ3oCE5L+nl2UMDs15HAZCBB0f9j+eBtk2FE02+kEqgnfetRcNVm1wYSK+aUV
AXqaKEIV0yek5TCo7PsbDcIga7QQaxjw4UT0WUgHYscUHtQOUWpdC+uZap/PDnEgQM0W+Wi1NufY
rM7xg5PyUlAxdIB1lJxU8oqE4R56KB/CkhQo//DjT8zQSWfYz9gh6J/cstddA6qPJKOYndDIiQtr
TxRS1ReqsmGWnpn+MKP03mr1M1TEj7k8JLAY85VdTdT4L/JMmBfMMsHLKuoLL+fZ3UoTs/moVw10
r+xZu+jBsj6DSpMQLtqqGazQjPmwhAGFmekHchJqQNQ51IpQ8u+K35zqQroj3aHabM4vY2pUSSNB
RzFhSyTm7KVvFu4ZdmV/M0auPXNchdltWPanRuN4zBnn7cNeAbpX7MmMu1fULamHvdT/TGM41SVi
QkAEyaUdhwvwpPP2ryORPzHB1++zk6GMhgNzJrtMhjovUDgCFeBwsDRM0B5oWTSALgyJQyGw1555
kWf8IsTBJhzWaCGFwe0HTkogcX91fiYTtmw1WPeqlu7prUQfpjRngWWinKZXckiOvfkzJfDH+8QH
fmJHGcT35QQkR9lnuFXqevUURrWmz8A7OOv39VN4ncv2PZMmSqh+p/185vQ6fOvI21nWnNZuOUWZ
CEvXQl3Bx6ChHvtJI/GxbBHQJkKfK4KRPhUf5p0VdYXfyoAceF9Aa7vDAQ/mtanzG5L0iBMsRNQV
QudcoAmnqLl/Fb8icDKf4b22xo/P9I35FugYyS0IaWzW/j16MHuJVr8Epjonu9UZOtNXqq8iru91
nN7pH29WOd7YVCyqCSG/uI5Jexm9samPWo+pgvVaMaOig7Q3Gn/LeJOiIDl6VbNj9yG3Pckp1Ymw
jENmiqgNjGBZ98thoDjaLzI4CxaE2YO//SkgMNl+iahAGZETxYnJjEgE3Axx+l6j+Nf4WUdmJUyi
1sYr594z+OqX3pvjQ/ORgLg4Zdg7F74U6z2coXNygpOqyt40dsMNYyVojuKEvE2Chy/0wrhqr/8d
aSIZ+a7PMCFUkuCu/bkfTaaW2jHRFg5FxCNw0IAOLq+1DESet61cHpGGE0ZNcRUE8+lbV742Zn82
4R4k0XspYP6HrpWL1PdOY8yeda1P01o/81p/Vr+ELn3jA+fWZqhoMUkaoN3Yn0xARn7oNwxlH41a
2iHJYCMAMoEv3YeH/Jm/QTyRcdTVOI9rtt/ZKBA4gezbUTX2fGm0ZxdXwybq/ZmWTOmloABrKGjy
aTCgwMfVGZkqY+bsJCDvxPHOVwjICTVSrbA0Ts8yViAtNk74G+XiVF+wmfUpiO0CNNbKloIFv9R4
MwyAGrhRcTwsnxoZE46MZ4pqCNA56kC+c1LG2g92cpkI2GTdH5reJHYX7/uDEv0iwiXd0BCo11Ej
IA7/yDi2R/Gddi66adn2Tu96QQiETgu2UCIUofvUiHzARjoqYvYVvsybaKWoWz4A0Z70EhR52HjW
B8HYXusXP2LE8qitzh29GQDyWc4xu4KyQf8WLdC8GKjWpnicdOPY1ZkHRx0po4l5KSqRkyME4Bck
duidMh6Qu/RPyiKAWL5ZLQ7ETgjMdkPRLonWwCtBhn2P5blC6GBFhLzN4tHam8hNYicmHb0OBDJh
hNw8EPN1mUu/IQ4h2fco/7ArFGWwulY1BqY6nLbId+n+XLew1X0ZHjq2CXDlRgjCdf1jKfVp+VE3
xDcLKygyiWedkZMESpqehHNpmLdJY8DfseeroAxz8MVa/eiQIjZneI+0t+m50sxT5+V5fZEU/VyT
XNTBk5CN9jR4/pJMyN6POjmipU5OFUWvZbZOTI6o0q0HgR6cATspxdfISulb59N65pkr2XcIo9Mw
GkBa4WrNupMKuIekCkYKGR5U1QyvM1JkQn8uqIZ0IPDxEixHEotC4Fje8hQ1nBfNDoIB8VA/mR0V
uNGRyuS6aWvM0pnpUGwgHe+t/JLsfwrWX3ASoAwcCrLTVFs0RHwP62ndINKtcX3KnFj8dzaJLuMx
JnoPY/hnAkpYP7PVCOI6DTLs5r1Ye6ptnhizEYogjnf5SxDy8wwpTJtOIjsxJcudFgVjy5waKIc2
d36BOhe3O1t2hw82GDCQ5IibtZ4gSZU5qQj0FqYMJxs8G6LNpAzeGJl9oF0Yu93mQw5cByLPkKp3
RiTQj0yWiAYKicGNUUrMCjxCtq0bnIwoEhsqkMjcyP2xFlIFGjwjV+C3mRjcnhLkkWxovJGxEqX+
tpD8t3QfWy+7xb+j38r6CWODXA2XeTOA+MNn4sVhy3qxF1g1Ax5/odXpRT1SLW/UvlVh9bIWrWlA
ekFp49mQvxIyRkPkOANEH+MIX/r4Uwca97HI5K1iorSSLcswjQifcAMxntylpISS5PPacXXAdU8K
uAccw5YIyo7Qy0omtwYCA8GR6SIfEvCWoT/Ogtft1hPrQ2iH2CVLBZ6Cec33vTUfh4QiaxztUHrX
0euUwuxuHMuRXQ1RQAC4be0NfQRGbl1kR8/GqGadkvBq+xW8W4w3quy1fLOjWjjD68zQmBFG/Tsk
XVtKFBg1qStBVgqZ8r8kSqhBLRcMT08vLKoYJc5/yJ0pYLlO6O74I21DOMWhM4BzjWKkG3nnjBUm
sUc8MkxB3TntZ3l9Qzf0usmziNCTVQ0N23OpFvTgvS+qlzxWnQl/b4+hdoQNkuIWiHZvLeIfXKZv
Cced9pSb6HOnDeNbtHtMOGuKszRg1VPteUXgYGRuCX1HM2q3NFF08EsEXzECwMOJklu4HGWZvQvp
t1XrDgycDNE2EqbTSMTHao8GrMa7kcAJbA6lV/yCyOTnJPP1IvZq4AV8KxGgauAVIgbYFUHjYExn
0xQe3Lizlj4VWfqQh/zDuEmpq8PH1dmhHoVFeU0c2FakP1vktIny6rLYFJDOGtlFNcNr+Fuvi3sp
IESRHv2ZWAn0UPUCCYWBVJa6ytrwqe8ASVBaEh09XqPU3L+ES9xNptZpHoYZQmZE0paCpSl331hA
6gE6/F3+mzX1LWx/KsN8bpUHIFTMIP2PJAhup827yKJuueQySTQCuodw9zLofUeknGhSYhClIfBM
FDuLVRAm06ZDS87zM2MT7k/EjWbzLezz2xLxIobZdZinyySt5wYfsKWzoo53s6AE2O6nzwmIZ2md
/w7PejGvVjQj5AW5CC2euXtAd9/nLmY8lxHWPzBaSfkL5hIGz/ufAUKCAnOjbOprymqEb2nhb5CQ
hONdyFEAElARJixAu7OwMT5B15kRijnMv1XttGRLGHWz6S4MNbubr89ZU1yoDC7JBZvTyGDSBv17
oojPq3nO+oZQ32nIHBntHMWfvsS36CiyLOMsstkh/YoK5bwchF3cd2/5H3T41yhWLyT9eSXrwBEI
HEwv2P650gTN+q03GiGkIwVteseiq4kf5t/hlxwuLGKWfRGBAWuie7pKDyaKGaIeoiXdtaZLfAUK
pqMOb1ZUSIeUymkQnFYnwIpWbrJLE2+lWB5KXbnwm7qsMGSL2pGAXAlVcoTXtXIvQhA8UU1oNbEh
GBxywbPuRI/+4X9bXJ0Frk59xYrXf75YC7xHswgXrxsW8gDtyQCGiE1MmLyKTORXMYZFqZs7pFnu
S7jCS8hDJonaSpNB2TG7Rd96NfYp85fhzBaZz/GmjLpFTQYfkhzERt8Tf8eStFZ6ulilR5da78yG
zE9igXXaklXRMaZd406HxvmtWtYevNZebw+IZF4GoxRJ1ZJRj5GPzEzMyLLXKHMVpT7rsGTWgmvS
WWCQNxFXKLNWonWxhhRLsM5QCOUPlgou2I1RbsjIYlcwQjbZMTMauaeZHTpJccB1cGwAyDZsG9Ex
bfZDoYGwP/o4mEsD+dulq+yY51AM4WoiHIb9EvOL2y8JBt71u6R60PhK6q+hojBF11+v3w0h2cm/
XY0OCd1Hk6/GbI/jTMcG595Rx9gZ6RKmaAhIeF8s18Ao1SOgrCf38jJI3TJKC+YtAluxp0ItPTdn
9mFv4M72c3Em4S0Am1xIfMvgFA1JI5Y+PpAPd5FMpl105DrpZS+rVoqwxFHgFQPbEOMSUgaZPqFq
2E1240mIRldhNVjPibvK6iGSK1Z9SOgagvAyH27Of1dCYivuFDQVAwM25a6Y0+FFH9deT0o99tp4
t65slrTD97ktuqfpLwdlNO5G+zaD3ZtPMTb6OVGv4q9mp5QFW8PSYZbr6BXbN9f6NJOZHqWh4jUt
xVs+Ksb22hu/NkeYrEuyINJshcMgDgANz4W8+ivOpq5Al2lAxW/PU8jwG5ByInJHvwnKTXuTL616
01k8If2/W8RdchAvbHtT2jPFnq4S2/QUMv7wmhKVNnACCHZLj6SQmVX17nxemAfPzINTwoQkpsGq
RZXSf8dTtIFaz/qrdcjxgRiLrdfLeSq6E9t9Cw6iuu366twrQeIg8Y5NZ9c5IdbNiUF5F1HeYG5Z
dO+pGIsfliV2C/elmZZxnCYAl8rYH9qrqETuaLWuqItu52a+8Vsm8e8ftRXtnmHF1qDvMgOv6VDc
5InIpl02USx/D2lxFTZhWT0+SqddKFavCmvqwsnh4SOsXljmd5k9jTJDZjqAfusjToVRPJYdZv2W
Rm5xUw5+TPAtIjMRYkOLHUdDOMH6jfzW5T7XpZ2lqcMyMLqOYxvkZzBDNf7ZHnjaREgoeuo3JLtn
eVlODQ+WSRIyvpFBZ1sMVjlddPuLXzl90cvKIH5qQl3AevbdSe0ZmsI58zVVvUASuEYzl0XuNfQh
hRxSFDJxCYYLY5JOOMiH3qzZFIZ2mKyIlphoN9VBwGA089tLDbAj+xGMPh/p3HdOArvQ1AxnRRgM
FQjbgsYPDIXMXXdk2AiMgOOjl18t1WttQdWD8Dv8HqCoisymbIPilnRlN7poG+0ty0HPdf4oKn6t
6f53dJn18V0J1XdTDxTT62YEANg1ZnKY8F7UQLVHFsk9i2QxHT34PTX0XLMlUGp12tU8hxLrXLgP
i9DBdNL82ZMPYoKGRADEkBM5g8isyS9oR5lZIotexuQACR6ORYxAL+c9s5XPVv2n245vqedI4cW2
wPMzGgg3EhZ2B0henJbvhFM3fXO1Rni28Rl8bBazTH/PYLCBkywLMlV+kC7rfvPLqBh9UE2F+oIA
uCM9HvJhHbvyqjgMOmwSgwhLjht/IOSiqI3jpCTHEGxFnyJeSmM+Zn8URm9yo8QM9EY/jcJEIVxc
tuB2UoEQ8Kk8jt+KFnrCE2RxNqIKsWR39ppitrMJqbW0W00mNoyPrB9bqtEXU9nVXn/qT2qi3aL5
19wwXjcRtHdIiljGJpZxSmw2RZ30iO/tHD1QAb3qCVcIs4T+Kefsv/Lx2KXrO3bHt+opgVornkjc
Q64FPFVzoGEuymIsbeMtRQmdx38h5mlYLmrE0OIzRvkVkmZSvOkoWoZCejW+mphX/Fm66ZCdo2p1
aoCPAj61ofRqgOAyPN1B8uqGd0n9JhRA6sg3BNfgieEuCdtDpNDdaajkysmWwbihr6IOkVi3tGRM
ybrTgJoQEEn1NU9r0x77dxFtcU5sXq7ZRxzMIq/La3WVZdUbc1C33eJLS8M5cm6A3CZCHTR5H5Rw
BbX8mE9eIpDOd5rAQXvlYE8MXPYiARi6QG7QORpQNH3F/qgNwdLhkfbMoTqmkxcZ0qFB+K0j1CGb
E2RLMTpJpDohF68jhMNZwmJFgSw13TuLtirMDr2U2vojPuvZeUYush40JsP76aTF05Fx/jC1vsZI
nQU+U5u/Ati7tN83/JWvf96GM+qYO8vDR+6YMZYtU/gkV/aLiuyzX366UiNVGi19KT6buvsoZ/Ot
DZLOOjA8OhjIj0IC+ep0nxu6XWB1toTSnkgdne9kFLDfAPg0W4TPNrr7fGYEZQ8t2V/0jKfZl7pT
ixQDwkBLHkHfnayHcGlN8QSp/8SFIuvl2QRnWML37wPrsNT6ZU4o35GSjOZw1axgqL+x5B9HDVs9
YerWRkqmzSdVKFn3IhBpdxeJ/FrosOdGP2cshEY1D/TyKpjizQq7u8k64AtpCfSCxONUASyUnUBj
IqfsTbhc3BzIQhqcvKb2k48miC/MQyjTWpz6FRr5+h4/TH6k+IxfjjZpqtnP82IrlByrUrlMPogm
XOsO4r3uaNPkYE0k2alWdXxfJX2i4pQp01fxQ5Pgf+qRO7HXQNUoTYe01rAaI2nmoqn30GkLDd4L
ZxmCMoSwkOMPjV7S4pBnprKZqG7FFTn7wDWeHZpWIEmAtAWMtywnUwzn2ha2fLRaNnm7Uzen57rp
ziju2OrG4jE0kb5Zmbeu3z03iZgm3sAYs2OMmfVIpU+Gb2YC49zOe9FCXauVlSpFJsN9bPyxDT05
3RXLBmk8Nap1RmN/XitQFEcmChYRQ4YMTwjflvw6r1/ia8ROKmUn1aNzRE48eM+XYk0Ti5mTdUT3
tkeGf62wKgFRXdvZ7uLRr1JXQMk78ATq3sbWBSO1dzudwPE/2iPKzHsbxOYb4v+pVXdesUcclsX/
DBMu4npwhelDixmuRjxdi4HLR2aQ0fsdNFUSH/rf/bMkVK6midJYIZuJbNcIA5Vjvf42LnCgM2u8
LVS7y7QFZ9ndPgX1lSM7N5kWirYm8nZ2I2afetc7AXxw4goOXQljsuBj0L9NeTzq5KTORMFLSGFT
a7S1KxbcJYJVtk9B3wxy/W/FmMgSYB24SCIcXNl3zoqlWPdS2AcJMz+t+tRj9amqxkdhoXKyiBLh
Ox+By+JEmiQSq8Nmr8PTW/nEZdXtoFrOHS0gBtl6l+9tI8OPFtV++o7GgJwsv7DkfQeHL9NwBmEV
aL+VAX8jpqYFLBdUPZSYAoVNeBxF8WgLpCZA4hhjctgUbkakVSv39rxZH+2sTd+qvHsLF5wdIaBW
w5ZTNhkH8jpYqEAMHJU7mxNkKoLPveInQ+ILfvlohGnfsQxV8yEQ7Uskp29FUj30mW7dUiuEUUPN
R4gDrerNO6E/SKqsDeGMCtGq7DYpnmXcfGigHsz1ZojyFZlT1fNzyMquwf86xItfqt8WjhbMc7su
IQbHRModH2LpXWXUkypXMGguRkGtuyU6yEZDtTM+BBI/pY7rf7TLuAsqA+NhdTN58PQjXM+nq7ga
Ji1HWM5LRCY00Q9Cf1WvMxCt4dc4LvfSMQILmWNV/Q4NDdPTf1VOSgqaXepIX1u5Ntm0cn8rwL6W
gTyeJcSitSMZ9ZgSkT6ujS+npBrUVZBE5AVw34gUjdFwHSJGW0yACEKqyMrW6LpW60HfY+MpsssB
+x/dBF6YrABpgJzwDCmqTdyoTUH2o8aOnIXoZIBX4hQ6PcKOUsJtJpbHLTB3Zgg51uax+MBVfFz1
jBhwultJ2rcobDTjKOn9gVklUSko1t9njGF+9GyRmQLD70nHlb8hZIhvrfJgNnJIY/FgEJtGio1O
t83ElwGreg/WiANqhRcroSNhdzM3yFNwA6BV2wMv2Jd1639u8qzWq/C1JxLGGZAP9OwKgt+cpVj5
yl4r4tqT+FcacBmdGFSi1+o/BkSWFDMmcULUwXF+N+P4XiS8iiBcLDesOK6pwwbqMIkluGiwNES9
Zn62xFVnzUMlAWqSeDx2Qj86VvZL7Vt3jKlJPodU8GO1PInvC2kVi8FuhK8oOQ7WySSsqIH4QgdY
xdNJMqEpk/0rS+8QnVgSvfMZLtESTAtqJ5EUTXV0Rr65ilGG/p1VhDfDGFF9EwA4RRMiuZ3Sm5cs
whga/R0XXFKJ6JkYcTgCihATetjeDTjAunCT+3q/IoMBlJXhFtJIqK3g4pi0tbfyt6L5KxNOEX9J
FaIGUMAbxMxyNlZeD2pjn1h/LSIlvowWZ+Q9gYTm67deSI5Wr7pL813O+Au1GlMP+CV1949J4J/X
Imkxy3cI6kmhOeMRXauJ7wFiMJu8cLITpBETX+omjSgKt9F3Mzs9UR6DSRFQHJIsotJcYGGm7W/R
Dna770jOz4tgBh1iS6tqAiNQ7Fn8g+/NycnfasjfCovkOkI6pT7rxcwvcK1q0m+qtwPWrGyJHqZW
PVL5EJJDENO6ZQJELt7CcBF3ItZ4PuawjHh4i0OaiPfC0G59Hd1Q8evZZ9XrzsSfZB3Ks+UgQxnt
EFkqjXnV1/oS/ZZDHERsYeTGWa8DtCoYrPNP1m+1JjbFOciw247pyhrAoonJgs7U8RXgx8HYHGO4
wQJSdJfOZCMj/bGS39mcB7mlnszqRyKhoyaQciA0HH/FqFu+SPaFkYeBwcG7mG81FlUEFgMSz5kB
gIGB65bmv9dNakD6jXVCn+NYoP8VaXSnhBGuSabFeCx1cVP12Cgmc+juQ6ge+6a0NU2jQgVqM/NT
99T+S/kptt1nbp6yljTaAs1z+RCBN3dVFGTyu8nSavtZxwoTlslEO4MZtv5GEaTmMlA9H9MKDbLw
g5WbyHdc+TAo5OKzy3r6JLDTpl2m/NQIZeTBbsvpViXhrcw+0pnMVS30S77E3HDhROOy94UEyiz/
dMY4rM7cflJe4+947t6hsb4DannfNFq3RclBL+MkPgC+tBtAiGyTGtETioIuONqDvxtIuHuV/iE+
OIMo0H+HETILTPjgW+2ar6Rvbkj7x05xj5mjdWzJyEc18vXS4YGoZaCnCHSnv4gMduHvauUAVzI/
GwJBcrE1jA1u8r0woTiUDwWkAu1NXNKDiR5cR52RMOZkGSpgDNR1wB+EKOqght8NSCEmpzcZx3SN
TRz6naX7tUgtJNhxKAR6/CuFakI0BjQ/qzJ9Q8vRhW+vDXVJs9dS4UJJf+14C3ukFJE5MPqFtnbl
gY8vIkyyZknPOiPbjR21anji5I8IANOpJsuSNOsBXHtIXHrk6mzKjRxyt49ulceVZG0h4iD+wHaV
vRabQXlRfBYTrBLX9AnDbKejMhtXbNHDFfSUzkgIHQVWBvGHYKwe+aKydTNvJf/XlfYTLg0bfVLB
uWY04mEIX/YzBsqhCkOLg3IXxwzZ36b5mYPSiRp+cRKcQt7ZiStI0z8HW0EqErXUnfCjUujMIbFg
TAk6Vt6bhEuUeOLZUGD1CK99jyyQnBNLPiYiaYaMyy3OLySPxZ8izq+x9pXPv/T2XItns34zN0GG
zE1bCF5DuGULh26y40ul166q/qEi2StAsSzUEC9ZvkiWLNZsgy2i6y3f0o6j+ltroS/Ol2zNAxHP
CoIAH612w8VIygcL1g8rzKD/E0p6yrMsSMKn0X5iUdrjw3Hmgd1sgpTAGYmkStrMFYlQlgju6T7B
m6FCHJz1XjGVtuaZ2JC/JEaT6HRItZFoNz6SIn1D7+QqNGDu4HSJdcmr+GZs0i9U4SKjY6DQ1kUA
jcrbs6FN6Jjozb+oRZkpJSdlKIIEv3fP6nPaW9V8Ui66LSDbX0lhIKza9jJCvfq5vSaHnLtVyO8T
uJikwCdZElAzg+w8GIZ2GsjVKxPymHDHEgrf6BgqUAILoRUsSwVTbLikkO1T1nPyLoWXpSIOEQ6o
i7ILqrw+Di+LHp5j/lMjyXEiw/lE6o/INVUSRXPXItuq1H4zmowwrScxObTfc5dhAwYSB/XYxGwK
QuYw2FLRn/KPkyzrO2tb7Wo9MDEzGA3iq0p+S/YEaxI2uCsRpAXVCFWQKX+8KH0j6lkjIKZadzr7
+j1ijVL5h0jRf/3H//q//+dn/t/RP9WNLWZUlf9RMkKskrLv/vNfkqX86z/q//pz789//ks3VN0Q
RVU14VhLumIZJn//59cjKaPtH3+p105Pmxn4i4T4sAfkC9HjACKy03un+BvxACXwlhkkUu+Px9xL
Yb3pR2JpvNFOEDkiCN030yZQrU5V05+Q+fhRsrek9pS2yGni6ARrx1QIzZk8Kc6JZTSOVdcfGYpg
Lbzm8syRzjjqUOGIU7axCZ09bmBbxThWAmaVyN4ic4UmtYFfngatZCGUwMJiJefcms5iu+WMc9kz
7KwFLsmDXFU3vcluE6a+aqxYk/fXvgsaI74aan35JzknfeHgd3XorjExf5k2B1PbHbWHfksS3hfp
fQR4KguhqynXYqoeMGe4g6ecIBszZH0Fh6gA/85PBfauVQ8xEL9xrxZfrmmt++qzNS8DYdAuvfJ+
TsPTIsb7oQpdiSw0adSumRbeulq4a25j6rdI4InJpXuV4tvn5Z/ZQpHdfYeSsfU7wFSlmwCQN3+r
QvNhtf3dzNRrKTKS6QJLSuFtjudJIHz5KivKwxSGXam0waKRmt73z+I19gX8YgJ+MYt6LjLTa7m/
p8BBYt2/v85dcpoHNVCrKYhW6Lg3ve8vZKedhdNA+AtKFAWJqO6G+0CacvKAsJfTplvMNHfrDa0+
RCbaudCWQAEwev4SkSmD10VuLA5/0pFAYBdNYrYDg4ZLBYt3sO/x0Ye4gP//D7Qibw/s/3igTQAS
uq5qkqVphqSI//OBJt05lKuyqnyjggthm+96F1/axrgKxnIX0HvVmz6PaQIryPAfLTTOxJzfYCWj
4dFPwT3EMKkgmJuAuSGTLjD7sKh5MkDESgClKdKPKM0d+pSP+VYi4QgxgHSgdSSFt7U9qqt1tNU2
tI1XW+bnI35TRQclvS73rADBCdilsJJT+7NeLVCaCpTRpqXUll0B17ZKmnmrHEw+Yo0hVpiQ98vN
sOamJ+RI+e7zsOwhjH+s0L6AvTZaICPMoPCFvUADwBtomdJFKZeLyTpdrFiNmTEB99K5baIzO9LT
2TG4bu7TUj91YJCK+keRq08FSmqL845RUKOdECef2N38pGN3lQbr0iz5JRTXs9O+5Rr7tC/NmX6Z
be0VhXHs4w56mkVCJGcZArsagR1hKLusQshA8JdN8WiWpp2guhFR3UiS7og5aevImxbRhEORH1no
v0oIaLoWjCjRmLk9pMmV/eG1T9ZrpalXTZev4Luv2XvRc0wLj34gWBntHW7criH1JtruHkeGoVC1
pOrAUOiQuD8M+oPhMNBfp6bKLUhnsFcBDDRQOG85s3ICILcB9i0mmj0aU4eEFwQrFrnw6AVHxtg+
/drCe1odYUSIILlWUfRKZClrqvkWNjzKNhC7S6ASseRtDLlCASbVbf1U57QWJoTTTw0RjOQrOxql
Ewqxy1N+XSqOPuS3KKTFbjh2kAY4HZbrPBHKySTvoWfWadGLi/YtvrYNryA38xaomINLlKfsWhvT
jXOS77FlRZ5/FKIB98XcGZLKEgJ4BXHuAOq6XHYWQXcY5rtaXLgFJcU0ayyHg5WbPH5Lk5ldlO7P
VfzWDfJrdjPulTF+fEn+iix1g9ixL6ErEOfzBNpGII/vGc8mBLThoNTwTqk/aFmprI7pyvqVIifc
5Wr8aBsOLh9m1qVvlbMmbEQ6ieuvxc70/yg7jx3HtSyLfhEBejOVKFr5UNgJkZGG3nt+fS9VT6qy
gVfoQRZQLl+mguI9d5+916Y2tQInzGOQ3lDd7skOAuToFjHE5gqILtBds+q83PgqdCrG2oOYqXTq
wW7wxJDe3ddVLN7W99XrF8MfYkrAZ8M3YJcsseKLMowuvbPHCGLH9tFJLMMwxVjzPdGqWwJ7Nm+G
8yCGv2osW1tX7nPDJM9Nv+vhn99Isq7+9UbiZDVFUVIsVRJZP1p/vZGyTLa0euhBRBRuZwUxhih6
Wz2tetDn6Y/afOiSV5M2l0T4Yo2Io5lIEaZyE7e9ydxoCi1ueCx2bK0AJCKAslGHc9j0lyTa8Izt
0KHwnaPfyVgZawy6ChNpy0QqMJHKLH4ixDB5/I6rl7pQTmqaAlO85etrWW9BN/FeGaEHRHyw832Y
gPkb1WF6MlkX5qkI83WHtkwadeQOFC9ut7F+7vj7tAsA7eigz6f8ppBC7NNiX9SUdevwVXQ8Mnlz
rE+UBBcKG5FvlX1nedPet76n7wnphv5MsHTtnF/LQrwaSQS+6feC9vRo6UaIH/2cP5zMyYTtER8U
FhfkA2NSwvVvPxu7yzw3l2SrLtsCGE6ZHEL6t1wWmcNFFxoH0MHRREQSDa8jWhvX+8lDWE2hAKo+
RqeiSvwVkKDZuwzT9AXxudEMSSxy1Z9d4RQkQVqg0pdXxHaXsIuBUlqkEa4L2hpAv/Zj7TLoC3RF
WietYmtefWop6TnMXPruvVNEP3mCftt6b9wOcWd34gpCJDsedOyGQIM20AVLcsRlQVGtwY1qOAr8
0hmeYoan8hH3i1fIFPEokDVITKkrXG1Vdvuldy0tc61Ed6ggwo3WsnzS9kGWC3stfoyL7LSOWihe
b0n+oKnBoqnhdBrcleDd4EbfT2/p81aaZvklW2kwyaNrEmwdib168ZdMYeOg+wm/qpPEJ4nfztF7
/Lns4G3obBh5enZHsT17FsWL0V24ClPrxoTijaOW2WI8elGdv2D/A+5z7aL6seJ2xHuxa1whBXGI
M0JLftexEqS1FTTNj23GrmqutLXyrKOe9PrMLoS9Y/ce0R9bjPz2JcYxstFeGtmjnF0M+/napGgI
VwTjilmoxyE7RIt8oaqjVPmT93aDIbJZPkzdDP7LN1v665ttaiIGBQVTqaJLpga68j9njbiuW0Nu
Ct0ztNgbFd0rUplzegzkG6tqhEaTZMOyK4YWXNBz4wkoAGayimohRs6iYYaB8Y46YY88NmL9a2xp
HOc1TWwJ+x/EZ17oCWimc40jQeJSKrnGLkW+UdySDJG450GLm7MtkrFs3rc4epOcE8nMwOjsqfdL
vCJtvPpt22DKiI3hNcqsl+raLyN7qexcKfZwVbOJ+gvSmlpx0GiL430oLCBN2YDUpKVK5DNTdE2d
6u7NyYfJM76lXDona3dhQVJZW1BISLTo9pNuPihQ2Elae4yuUzFdrKW6GIt6XoXqjAlGVqgKzIFA
FuzkJJ9Uv6/+ajmeiVAfDOJbyTNqDWN8hdiAj/PZzE0zUuy/NzxuTnPoBuZ8M/YmqEM1GP/yyDvI
jYegWiDnXSjxi1e6S7HoxEhfUk79BPe9jlbG4g6T3q7A6SdPvVZ2DKpFCxlxFkyWJTjRZWUWK4Nt
/6l3vav/BM4RFucZGyoIlWQ7GIUc6KIYoAUoS+bLfR3MHaN686eXNAJnjZ8xCwmBnMI3xkkXW2IA
uNePQnML+4JUF3calsd2zp2mropDT/V0lUEAJa+ov6tWeSezsFtS3BF6+ZBZ9Jo9dg+vcVezs9nh
NhK/qRzWphwWlRRm0RKSoNjNPehq9LGMLqNoXwjE+7JHJias0lQ3Tfm2McTDOXLKb9YtB+maoRQF
NOBYUK1MNquFyY9Z+ZpxCyZE1lf5v3xPVPOvSybfExlR0kAcN3TL0FT9P78n/Wpqkaa3pY9AxL1O
tS1EUOroTX64+hc2xb2NmongQVpIucfFnynv7Wm9yuwP2kYIGIwLbb0mXXZfSDhAxOdiPx6S+lEu
TYAbUp+pEG2W4EMHqX/RXti7LHogKHfVzL0nc954wQqlf69giCswxBYrhxQrMZbUZy9tqljP16xf
Jr0/kU6LeGsvEFCpanieqNYzdfTTFokhPfFZWE4hUhkY0FRqhadZdcgqOemboTSu1JHdScnBJyF7
lFDpxLCK9JCy8hCe3LFqo7Akyy9e2wUIUrob36xt9HACevPbpLehaKT8t0tQjUUgJ5JfaXAGsh+W
hgFN0935LCumnXDL0niS0gry5U9nGfYWUcZm9fAEqePXRAE7zq4Q6Yme++lUfw0X+ZW6h/KF1DO7
CwkUrS/H2yMKKDCy6oQYkuxiuinm7bZ04kWLrxNlQFbF0CxQwEJB5TKABlMOveJoi3wDUZQSh8Vs
yyggbb/klvFMIGej8d1tf2wc7jDsfTkvg0Wfg5q9Av15uBeAUyRe+2zrs5JwFagrqpe9yB4pWdpg
5Ww2TdPv5l99aaJ6J3uza6HGeZnF0mGd6fDK3KzXWcBnYA++6y+LU6S8wcDsxt6h3hAYneWsT1J8
4Wi1b3XtW39qkH6l9K6xMhjXZ0DYuLM2vjNStHHYkd6OjKM6qMEmEjLMdg/iXDeKI+/lIN2pLcDU
dWXtMFDIYqEN9xSxxGgZzcDCVeHh2FyhHBExaOQEzDfPnu4T0i3RdW4CLpWqTd7pCXuVKaW1CvOc
GkdhmU+C8WmWP4rxt6TxfO9i9oCVOLsShEDk+g1m21DWnrYQ/qLgUU7EEKQSwB8yt/as4M/gm6tC
4SaFoIoyD0GFr+Ks0J4JztMlO9FDHyRRPK17mTtmirjdTmGf1jCCfYVuGAVr7YRR72Ra463GL3Uy
Wa2SoA76kSYyolbqCsrUxb7K7D9J2keUJJ+Wu+HykMIKLZc0zwAZEWl25qBKhHd8LK6MsykePnBm
hwP9acVZvchqadNLmAjbMZ0zQh0w5MCuocXSuhVgzj5oBho0/w8Z4uGTO9/S7cWlxMqb1xkqPxKH
+8zf5NK1Gzsb0txuTjH1sI8iJCa2PpVSdJy5zyxt3fstfoLngoowEG6JtdOOwjgc6zEK2XaaIkLl
uN7bX5m+EN6QnGYVzhNh5Ih+Cwke7Pi+WpWTtirJQ8rVYr/F9KGCg4bSX8ZBHIsEX2PwOThz5Udp
jq+I84PEXxC+RrwH4jSthQt1z29O3Wu3Kp6pGJ5Kdkn4BEbhxTzKtb7/s6KrSivzwuI3/FLazrfl
77rt8Rz+jhmhMfOKtcf/jG+2FZ8nMz7/kb+TUQo4YXd1vLzQFC1iMahO0Ny09tD76hCFkfZbGmIn
gaJUX+e5DqINrELKOr0vvFru3e2LPZTK3JgOjmwrheRzUJGrBzkgSZRkKqFQUXhbUm6V4B2RGRbr
M1bGYrtIU37ti/WqJvoVlwIP6ph7VdLtu2y558J412iKBDEpdugqhnSVWYw3q3w22WftJiEHYigH
Gt5ry3liZQTWgVHrZLRmp99lHV1GtlzjvqPlPqerVJF+DQtuegB5SJIc0iAh2kUISa7VdCNcpF8q
0G68r2N/Fs/bZwpSJ6ezS63cWYF2R0CfZrl/nvrQkP7zPsdppogGtznL4Cwzxb/vcyVF8H0S9bhN
VLhsJSqiGJTYS6Jn2JxKpErnerD52qXaeETxhG2Wr98ox9OkI7u2nSLciHNg4lbYrpLCyvtTKt2S
jMIY9b6go+suEjiuxRnXooJpUeKdOWaY9HDuibFdtI+GEcVg2ZKSpJyIiq7rRsIBPzKm7PRON5ZO
U+36kscf8h/uFPFs92+s9TJJOlfadknkXXVsUUJAstkFdQzabfoYeu1M6zfdyE/UyAfXEuDIDdYZ
5UU4ikJ/GkAZmAnKBj3rAHImgAifNUioAaRCOp1bAiPVoMLsOLKtCIefWl09V63h2inHXJ1OeOGh
LD45xy3ImY67FEaKlKTUgM9Itw7dT7ii22avt2fvjSwtPLR1oIORK7P3CGv+/+7ppZ+ajbPcnhk0
pYqieTnUD/Ntohb1LUwX/CnbpzY2Bz2DKhnDIManBiC7dzvbRBjpD8pFoZggHn9U/YL/XHNGYsQr
tVFGkYdsA1rGR9xZywdTShHRlPFR6OMVxOG9/aNE0yWL54txgU99ywrlpkMiFP1YQ3Pg19PbGNcw
8oXCLkaKStPJN5vGX3hHvj0DLUCe2I9J1/Y81+x5K4yV0hcvrHOirUeEIIyXU74gO9fYShN/MIOS
nM/a9oQ6oiBZ5hBzbsutle6+cahDmWSayWRYNz/ItDitboTtrIbzpIblfp0frHcejPJv5Sluj5mE
D4IzuaM6piWNMXH5amge1Xi3zKhWtDdw91pYKtL6kO9zdqZRZsM/LZm6lp4eml0zGaduNE5WLZ4A
RezHvD1gLc/w84AG2MWY3IUsZoNovHepkySs7vbl7zFffL3pACcWvsoSGS9ffnpijHN312hf+tWc
4dJDMGHlmzhNBqBsY2wwi2Cb3gpQMgIcuyn/AMZnF2bqxebi/py8sV1taFmRH0nFpWrMs3VfnuBz
Yvz8koXerXHKkhhC0QfoitvK0kxHVGVnJqGG6Sr6pWts57drVRCP6+B4VXzGR6yex1rw52ZyRYGM
fUh0arSq22htVxM2SAUCsByg0cDlzQ5j3DnPhcLve5NtdxJTWwEQki+EJZ242h81pJoD/zKufjOs
/jJyGEyJ52KG5hPAwkWBrbar9er2m9oFghHGXa+kO6CatTZvqVndGmZZAOAxiMlNb5wNhytJn07x
TUiz85M0S8WmCspPBo4slTRxEUyd9cmOUcZMoOSAnBbFH8sxyJQihAeKhfYoKMlp0KaTQXE63M8e
B4vUzmdzHs8F/ryY6ZD4bJF48RK506a7nYFmUO5FRIgaEYJhj18E0AxOnt5GSPsXeUbf5IP2o6y/
Co/L6ROVv5PuZQq8zKgP1og6wBucfQ03FZYjOiAqsz4aGP9xgnCfhkBB5io9iv5vnQyTOhCULY+Z
poW4KI9Wd6dkh5/3dqnyF6NSXxazfo0G8S3uKWHRGpKpZ6ITlylZLzVuFS2N6KZcL8PSXsqCBdBE
7mkxQcwfcmX00ob6B+FcmaHFET/pNb41HcRa6xiZieeUBWcZRkAUmoSQz3xpVMbEngWoSY7eBuZu
Iosgi83JbjD2ioaarStewQNbsxeLuGWuh4k60WSgwLLunJgRNS1Vp5GQq2UnQsYsOM9jrd43v4uF
rIOwzy/R+/SMxARLhQPPfamMwl/oFNbgc2iiGhRfq7BHUHYb7UXByECg0xlbqLy19ycn7fk5nRLW
P7VohX07HhXJOi5pfVolYrN6wp5hPZmteKrwxbRXRoUrKs4uYQ4j2rpPc0DS3eYNkDmBR+FfHMD2
Z9B4W2Z4BaZ67OVr7cUCXRrj5kUosqmdXwa58LkC+KvR+xkhHW4u+9gB6CMkl+I3bZnzZ4NWxLtJ
NeRwXLcQaFY41Udtmlzi2a5V7aM7psZHRgJTu0/ZOTWlqznpFzXWyOBhHcWTmw9k5JaDiMNpIIcA
OQ9P6v93iWRqrMkolVQIkZgaYulfwk7SgLkdSligqQz1AvNOG/tGFPlvNnvZA4m7fSWXp6qsoXC0
t0I9aDtbpPoWew0nNzqq6vQ5BJj1bFXCbRSjO04VqWOJOrReb2IsBIwBPg4H9CE9mxgPerzxhiEd
rXQCsfA+6pY/RvjJwF1IreCZLZaZ7L7FokN7aPEoaISY5x96XngT39COb6iIH4OigPwuObOG+MQF
U0xOLNycFs9O1cuO1lCzNx7rbnZbkcezKW6yQNNzv14uzVUwtXMhfCu5drK6T4gfYxuqHb6sSnVV
HmyzyHYbAbgC6ss0jde04XGuG5q0FBzZlrfRFWEicoLvvGbKTGiK5NeGc9VAsnqieuY/y6qyMV1I
A47XMpuvRKyuyRRdSkqlWn7m5vjZs34dUsVOX9vXJc9oo0YtVJ00x+Sq+nPCEbtIPl2xkZ9dNubq
OGei3tUjfmk8Td/xV0vHSDRHfPOxJWFjb+06HtxOgdhV0lWxQ3R4iQ96T9Qza+yM/zzjssaXYkdJ
G2hyYlPKD0mljAQpq2R2UIrukGY/6TO6xjeew/d2rN8h2r0J7IgBGx+VKByevMnamaXpmLo6UigH
OmrpwCnE+jSiFGKkFMJ8/C75C5Um/hHjYUIwnmC966MHgwfSExWZoqOb2G06JXy+s1vcpS/vXASy
9oJ9KinaS6WYV2lt7pM8QdVz2N7vMjoMeW9cVgHst0WvOL2Gaw0IXb51oN905kMFd4KhK35mYc/u
f/akGycB2Q1UgdLun16R1i+Lo8K1QcP7q9Y4tyjpAHOpQOOloFdKDL9UTE8BBgzxgi2RR35E0Ffs
fNYh4201TxuqsOXMJjffATwR84XV0PMVPfgn7xHodkqM991uAj2N3CYm+b3B+Zcjv33h6yR5w331
VWVhBoGKYcQuR5YLUbRLL0qrXmcDUF8EnbfdXtRvwBEwjYk0s3Q1EySh2mt5Iaml7NUlZqTllsBB
BB4x5QQsEZO9yW1wT46iParwBpnsTMPp2EKaAjAScptDWu8TCmEYLUHiryyyFI8YlZx3D0FeaGBa
Hhz0D5PF7LxX08S2FletMc7gTe4FxRk4nAVyhgu2ApUaI3kAnSoqJ02BSzvgL6BGvSjUQJ9Ef71l
p6qHJmZq9KnVQYwYarPy3Tp8UNQV9CbMLoL0/3xzkaz/c3PRaVeQ2Y+bqiER3P6/Zg+J9UapO6la
h7O2HTPuqwosrBxjLz1EFOhouxMFCYuPA+fFNq3ltci0N5LqVR30eh/Qf0wcRWQH1QWsitFD8wwm
izgyktmR+9yl35Z6uk7HqqxuXx0W2fytn5RHfbcnrNezetN1jT2ryolKcvjXVM6HRE0O+v7ylLT0
Mj6Ipwt6v3Ppb/DoN8Ggh+UJLW1OylyeCxZJK6Md3yKWhGWMflr7adDup2ggiDx7qSZ6Xb95DefY
0ATtbB2UdfZavCCdtG+F6I373atSTY+qM+7CtqN8hUQWbtR0XA9YrUl2UIGNxJYsmBmQoPOJiJqN
UIWvCe4q2jI3Fkqk+pYQv+jElNImcekqNM6tEbBHfO386fxxtJwYZXmEy6E6IpH3A6lt8SHchFvV
nAsuFni7JTmI1TYc1T9tbB2Qgmg6GLogosw4MSygOoqf/xpBFakyroIlNFQB15q019poF9M2WzH3
zicexaM2Aj20BlvAN9PxMeoh/ZLQdlSzgFMnXslF3U0gU2YteyIfDw3mIvU4rMyJytLl4E46YpLx
JHe5vda52zq5a+rUQ3ex5OKCDfScNnOoERzmymaRnusplFlph1YFzxPLndKi1Sm7zqTsRtj1dKoZ
LHwmjumSTqp/fpZV9XkE/5vPw8TiYVFcY3LDV00JB9V/asrKsOmjpiSENEnfyCxRh+dWDpO3tgPk
kh5UrHFCqPb1YYEMDYbSMQQWpK4+Kue6sy4i2aCC2jYJF448kmvqm5emlV/UZAvwGexMt+sh+umw
koimTUfFqEitKfSUiKBZa6x1KExN76/8IIoxhgvN4rtQkSJKd4Se1XE+5/zoMSTNxnFcmtDyDAzv
ZJYiFHCNByteYKRZJ4XxK6g+eNvbGny64afVtqeyoA5lKnfqLYJVjIDHQSRdn7+d8svy1VnyRXHy
J5LBhmB69Tu/h9aEgPDKnTB+ysvqk0k4axJhxyfE4Z4CD2EwTK/ProkYBjyIgZ4sNHBwXoRzjRBe
siFESolHzBSRU+4AiMikmwwiqArYRoOiljIkKkclE4t4JjwEd4vkElknaZB2WZVdSyO+weiCFx3M
1svQZFdQkcSf9KsiRNea6LhKpdXGA6835xYnvFIlYd7zFdxrCjPTQkQpj96gXLymlGXiIpa0N1Gw
iEbF5wStZBaPRcPWdPtEVHQGEbgkJcmWQlP1cDBiFhpsUxLquvX092otDy1WXyNCC0QdzPynOX+W
uIShWe+WJQm6Bfg7KP9Qx/5Lf/ZOtcYXbbN7rqb122CYbxUV6Chhy/5C++hgpB/iqn70dBNzPScy
wQfzOvXiu7ZO7xrO8bTiKpd582C6tUbYVCBavuvxRa/1eJjRf6M0pA8PsMNbleoHg/36INSHmuh3
xKEqcFpBuYeksnKRpT+llN9pMaRUrcUshZGaFufd08wYby/DZHCpwqpW7uLfxUuh6pftW42xtPKr
s1idY0vSakcZr05iAyUkyFBADUp9Pba8ncHsLH7LBoixlCKk8k5arymUO0p0hd5oTlcrZ8EOSSNL
r9l3E+Lv83AKEf3DYj/Wrw1+/Oa5KqenhD/tOoreE3Fftkjf0075SvcI/jhE953e+Tge0o6vTdaH
spLjzjePVXxKMm4QwuYBq68FkEJr7B/g5QEgE1HKlOBT22IfFlMzG2/pA2iPq3LHk7PG0ylJ49bK
rdNb5tbTgTuBpsWDknrVWWiGa2Vpl8lCOJ5mB6vjec+M9j5SBRrFF6sYL6KqXNCac5m+gBQ6QyMc
DDeiFLdmS0RgrcoeZDe07EP8GP4o0yuG64jSxTYXDsl5MPc9RQM0xAFo/1EwYo1ANlr+1oExRPhY
I9rzlKMFjKe4S9ybJ/oSqcKJQC/SFyoo7+VYvRtTf6pY7S/68Dr9yLkI5XA4YhMHUGogMAt+gYtu
TijpWENEZKfg79KCw6OPBUFsRDBg7MVdI4gUkMB3a2I+Q+iFyxkwOgua1+nWlADnSE3o3nIaMmYU
YvHxNB7HZDm1L2DNr7ma3lvNuGs80znOjdUT6m2X3GjLVGl3+yIL6InGUzbO7exr+C0P6YMf1kPv
1Mdm1A+qLvdcjB5IWw8PRC/bG0Hh8yGozvvI1yLTkz61RTvJaXmirhTwNO2JO16rPhb+WvFUAglr
VP+340H8e9TRdcOSZZweuFolyZT+GnWqaJ3ztiB0JXaNjbNY2pJ9IgHqimo/O66meFO36aXBlK7A
m6ZZVsEhpbOB18t94ddvhDY06tFxBR5GKboXvnnr1dxpjkO947V/qiP5hKYxw6Z35WDGmv0h7m1M
gGflA2ndmgv0YA+X1qHPdKAZILdxdRTpD3BdbAnxByhHWZ+PQkeHqupMXM/mH7SpXxWtvggAmgdx
cR3Y+Ggt1rRzmj4+ESoJRlzHkj08xDa3KWruU50dDXCEA0ShxfTNPPL0PT/C2lR3reRJtqy03Oep
ldao9MuUY19iq96PrmRLR+mYbDWuFbtTF9dg5RrJblWiiuyWl3YQ/THh+tchufVQBp75oo19k3wg
jelECBgP7b026KS2e0axosy8bccxYpSPUcxeiwv1kmPIB5B+gbTW/JpydsgU5eUhfC8zXben/raq
/XF9BR7HWzvjrV0QVWO+c6rLyu9fveTg3HbRs89Txj/TX63NTi3IPe3w3hXae6/I7+VvZTBOvOaS
xbhb90qTDjDlPxWs+ZhG8hNpm71wEPaxFAVlvtKskbDCAXx2qL4HIztGeh5GoLl6OkXnDbvQuQqh
M3uqvV6nxt3t4pl9k8edkhc2ZnQgyss04Be0cAltrnJaboDQQX6yI/4hvMW0M7W5U3BazmLvyK1N
ZSpWBNvQpVBa9/y//N5+Vtl9jRqL+3TXlX+6P2QunkCP/c7kbI2V3I210Y3R/mn5RYHs7SNzh1+R
tdOHOzxTh3qh4wJS5UXNvp5tyMJ8A8YgnLQea3tO5eoMbJC4AvzcqOQoqlgjEFXQABp88qrCHukM
W2NrJiVdALY22GVv5F70HS9CJVuuyb30Gdt20gylBc0lAa+fbde0nK7JWFxlpDSBC/WLBfOjMMF0
I4s1Pu8db+4ar2IQKhiEUo7OKnlYWulEgDniD1En1i5K/APnUGmbY7OfFizPQF7ADIPLiOHSTnW4
cNq+ZjsLo6CyRueaXWY5C1CKz8T3xMjHxhvvc4WRZpDCFxLJyjg82r59rdOE+X49GHPhVqc/XfmN
C9ssxiNLt+xrKUVCDjTJcZmul8jf4jiwBAGvsoC8w6sr0vzsN8RNbIjuqBPXLHLQ6ZFzIy47/xab
8jxb8dsYcmZZwDDQMkX5WM/LcfbWsjxzrJzmEVJx5ZY5X/HCo1E00iQKmQjFTga788kJfw0pZtpD
LQ4eKU5npt1OcOyb2XE8kfMtgvBW4bJueDClX9NntSVwBe0lE3b/PEPL/3oJ/vsMbbDDMoBRymyx
JLLkT9/Gv5n/67of1SHn3lJK9Di+ZFhisaf2SokKCB8gp7OJV5kncw8baKuPgXLXOChoGbNYrFAS
5Hxo7FDqTnEyvwAMIQLPV84aK6Y1a64fFZ8NmssQMNq2kMgyjXQjd7KC/t/tXA4GrFRD0K9toqHq
cfAtGCJQgeFgGmPqnvAvcYjSsiKauWMqnxlvyaK/NUMRLKPGj6vyJ544sy2A3GKwAgRTknMySfrB
gogKP2/iwNhiPj89TEqJMZxg+BxWjHMlqNLWznMdRSpBkiiD9jebDqu9K9V2f+I+c6ppcDi/9hG3
L56MNBH9VnmZpuXQYR0se8Ur9yZ5iCIwDdrd1cbfQM0p998N0PMmBKApd3saKiTaY0qUeh1sgAx9
Lk1Fm+uCPYgr3DkUcumoHX6W08uw+zmPh2FXjeTBV8/AdjyXiIa95hmn1t7GwTXx+HZcRxuML9va
BONPWc6P1C+dmkHnhB3PIzNOjwLOvRMXvMY1EOuDFAPd7oLBgIjMlQZWIGXupo+r3U9/NRCpOm/f
+6b61qPIgDVSLxMbKlF+2adwn9ZB8LBeeVVPfhWMah6hyFHGrdIIXgHHy3eWPB9SEcwFSpABD42F
8NciIdnOgrPC9takjxyhRWwMd1048RkpZsy9oGlMYGw1cfh99VqxQ1boRlrqHyOdIuM7ZJtHIqwv
YrzdW4MeUSjm/AFZVuTrneSiN68sYkKiZLi9t2KEY5gBNVf/ix7M3PDXZZMvimmYsiJrIlZeXftL
D9bStp4GEdQhy/FjGbNC2ItwlNGvYWAOUrJfVXoIi/lcDfVl64VLJ6zXOCKoSn92cRJZ05rNr1yW
sZDO+xlXQo4NxOT8r4fsWAprGAVfK4NdC0OzniSA9reIi2UPNcekjJtuO1vmSom3pYOxJNahuG5H
dp0F0ghBBY7PpuaGi7E2YiGQtMRW0eO0kEsjsO1a4weDKYhoE7O9tJtPlANxpi8JKR0hPbEXPG3D
cpYAf7bnOktOI0+PIF6yl417Ds7yFYNmeWbTku3GQf2I6LfJ4z4Qtm0vJNtr9X2//xbbL9yZm3Cn
kodhCS4Y5ZW5qO1+LtwrUrAnQEGfT3fH3scduQBzjz40hx1v4ynYAezw3qdgu7m5ACR82naTzHpv
JJch7/iW6LF2NDSZ2Nd8ZpVxqY+KO2/KhTggftutf+I7U/x771L3rxjMZZ2ES9IV10Pt99vwkejm
+yBAqx8UGB75W/ypOttbeUV8dpcfCc3uGq6nj3XEgCT05zWi1UITwzIZn0dbAEkta+sTXXVJ4hRo
3wJ1wouO+AdXagP7l3FbfQ7N+UtqZzcsn82elCaZHEu+WKJ5KWVKaQgxTMlyGVXE62Y6c4X5Ni24
FkSY48o8R4yQWITEyjjZ2i/QefHy9ufZd1O8Fa+3Ph/pcaqOJOhNSgNQjoAW3mBn3QoubNl+LWmQ
e6bosHCqfMqRkfn/fGQQqvjrm8D7xdQ0Wuro11R1Wf3ryDCBP1RxQnlKW8fUEewF9Ax51A6dSj8d
L5mbrTNhS3EakH8xv8pE9VDJiePxDi2lQ2f9MGQdGbEhiL6zXia580rm1IS0f4IDb5gGHxqrnxrG
QdHuGlC9xX72/MpKsIr1YUXI5kAjxCoG/Q/LG+qb/GUc15FLmNV7w1z5XHEnYopEPOIVewOocFrd
nRETPVhuMBjxj/Um5Zk9/EQCa0cvMxI/6tLD2n3PWxnEuRY0cPyXdAkrSw8nG9vhVQfNrUeFbQhW
oLWPou6upErlP6qmARTexfdxfoX58IdKO043Dal43olns21O9eEtKfJzpA1H+UTgZ2xrN2uwEHUm
PUXmEWPDqcqyq/k1CDCVAmk0nhxtxBEnw6YqY1N99pHzm4O26CDcfcsBUngrUgpZXzV0WWrecZ32
NIPsMiicdkvTgIITK8Yn973SS7k1hv22lcmxi83TuOHEMPaRUt/6g1gApquK85NRXgnjtTXz24Cp
oTfFfQKgszuSLrBo5px/FLJtgevsgFKxcz4oyrDv6WaYJFC5IhfQ2VMsXAI42weRri7lJlEj1H5G
DWhmigeoodf/9GCD+PeKNNL7oRzgKYyN5RKvdet7mkqYaQmhTh+g5u2+ZIJkg2D8Lr3qUyGUMIoj
zm4DiA+GkIPe1KwvxgNmL+JSkGs0Dc/WOjhw1TJpOSwIm8p7f5JICJIgPFGtCwAvI9/Hm8wGFm4X
hLoJgd2oiej16xbWOHFIdDLN7kYqtNkUjYt27xvpTig6yv6Hs/ParVvJ1vWrNPqe+zAHYO8NHHIG
SVOaypKlG8KyZeac+fTno1YHmS1OHhhey4ATi6wwqmqMPxy5Z+8m3QM/vI794ZbE5D5rTNskrYN5
wXmP5hKKdpNgDDtkFnlotr4OJQgC96yOx33d+5AnbOnYUmRK7EaQ93l14yWmI57rQH+exPtzPVWB
8YK9I0OHZOSB/B/JH0OBNOaiF3p9A96vv01hmxmwzQqgOCSrDcd/Ns/lBrGHqgN4ZBz2wS12hGdm
V51ZBtKGGmpzlWMDfH2ScvOx1QInUeCLRejL5NFD+SzI3X2XeHeSEN+UQ3609Rd8ri0KE6YGfMWG
OmHEwiVgy8sxtyhNlYd6HC+sugL5k22yjqxSB6bzZ+CQqt3ilI3DTH2BdTjSD3c8QAD7wBaVb+Ub
BY0lJpX503vssOiEXy9Nq9sODIBppL9G0l92+OaKuAK46sHN+yvp1sLJU7XzrTBycXuE0qu114YC
SvOK/IhgIHqJd43nfY981e5l8iMq/jOsoNqTdqGu7S7VH+H3gtR6Ed4AfL0BQArgOLDVH1VnwGOl
NtoU11J9adZkfizzvn0C7Ks4jC2lfInTmB09xMbw0FzCte+5OCEqXoATBlxHdlhG2DUvLGecBJg4
QhnS1THHKdc4BJkHrNJAmBSVfiu5zu/q70In34XTlq8+SU9wpJTqGB9RzMiqB01U79l+7yXFvwsB
wANyatH2Q0F3b5r9lbrrEV5EaX1bdoCbLMymjy6EUmiNqUEMvjO4ewQH0JpbuVScClEcjMquj/WT
EQIczyDegzH2kcLJjzl/UVdFAJ/Brk/vYQae6y0CSS9+82Pc5mNwpgMKJsepYA+sQtxK5YMCLcjA
+gv1ie9w7QuzuGogWNxpXYmRjW0JKFXFMeJizVksShRuERBVdqOa23A6rk3ueGPY3oMAYK36rNX2
PbsukQoo8Hk/S5Mf7VV1P5hkO8eDbgZHFTNE38oQzeE4eTXBG4SB4hy6PC4FHpgu6WPE3m56pPZ7
3PU6HIWw8cThBjKrR63CeKneJHC5bbaTMDBXUKYFWrYDHtslBz9A0fhBAj7UPpl3ANMA41hY03sx
vioGEdJ4qEN4jmq3k8XHsEFgFNMk47J9KUyTGjHCzBvjUin/Qsv/n9842dUHR/tHlg9l4Pn17Jf/
e4WReFZlv+r/nv7Zv/7a7//of6/z9/S+Lt/f66vv+fxv/vYPef4/2t98r7//9ottWgf1cNu8l8Pd
e9XE9T/Z49Pf/P/9w7+9fzwF38b3//n7j6xJ6+lpXpClf//HH01kc0mEP/Mvdvr0/H/84fF7wr87
y1Lvb4fpp/v/e/cf/+79e1XzCEn9L1XVNcMEfEn9R7L+/rfu/a8/Uf7LVFFY0KHkaBZkkb//Lc3K
2v+fv8vyf3FYEcFzQL/jDK9ypqkyFM4//kjSJFKFFrUkg8dKf//n99/8dVH+a2i+ZtP/TgcSZEml
FKXo4izXKHo+NqNly1mxgqYEWMWKnj/1xD9a+szT1347df37ycbvF/R2qPC2ljuAWSR8R12AEqpu
h849O/14aen5syJaa9QDqrwAv7zvjW63P7t207w2j+Wbhl23HVET4IOwqX/2r063yDh9qt79+4Om
F/mUcTCRypMbvwHMjjdQUU4WDT9VC/pycjsK6PGldtC+n25qaVSm3//UVKpIBWo5NCV4x7q6MdRi
JX8ydc6/syf//obZEThr5FEOZFU81AS/TiBDot26LUmcpF85bs8IZv9uYjqFf3r3QDER2Sx49+Sp
v6yv0QxCnKt8VuHZ38Rn+avOLSpzpJ+ne2p2zf13c1My/VNzQhigTpSDItWb5DKaKhaBddEZ0A+i
9hrspq2h+aFwb+fLX6h388X5JWenuxSBHNlUwZQk9yH01Bw/98IryO/mK1N0mulfdfbs5p3lmtka
mSgeUG3/NrioczBRBQVHNR1ilGeuNPP1ZEGm8vcekOJWqt2MDvf9V3V8FtOVkVx67iw0eCke5HFF
aHAh9Prtr756Oj1mX/cLAe/3F/b6rK91kRduGjY0vN2U+jkDJB9bIqqtKzIhxtdTXbNm8cGrM9nI
4lE8aMq7qYxXiN/aIn7cfXRlouEO5ty4iADvGw14kU7BDxBYgMhdVmoekwg3M9RmPDgaHUQUX+Ii
O3JNSfOdYIzXBopcYZdtm6YFxwEBQE2vQoS7TDMiadqVZ71oIbOB9bx4p1NTks3Y7nNQ8qZmK23M
teypH55NAV3HGKxw9FhVr3mNo0LrHweRFJ+AA1TfbWrX2ERND+oTRHMqo08PZsSlsuxRMcYOIKtB
QLkTUn1fTR55Epd8CZDi9Rg0G6EA4i7aPQJ2YfAjQVC7Ng3AW6Zdy2+j9QxKyK6V8vb0oH4djjVr
Fh3TLtR8cwxR0hwf9fQRU6wyWJkvH7iI/1xIXN5/nzBh2JZJE7OQUEaxkxGjgNb/JWEjExrvGnZw
gNq4DrO00UELEINo8KLMU6A6Yn0eTFKNyXdNGQCbeZc1uCpN48QWAeQ0woOZKHdwbl89CeBZ025P
d8bXW4X2oVzzKSillVc0eckMb8HfWGhdAsfTQxGKDcpM5bdxNG3sZVdiurrU2iziskz7URIQBFBM
93kIJegzFUj2V1dUUMjC7yV+l5CPSxrteii7Y4veVp+A9QdvrwRAOjwPpAuAnEZ8FrL0tbB+Nt5j
OF2cFAwC3JZC/PAiW0hnAanI5EmC88JSCiwAX9RMc/QaLzkmuJtgqgmItGw7RyLllAYPXqSig4Ow
Xz/iVms6nnjfSU+uOW7CyiR3hmtL3Tmn+3wpXM02Alcwmw6UuHiQGwMeRW+D/T39ZHlpbs8DuQQT
OhEk8WDICBGaeA1zpLHUn0L4glBLmFMJ6u7V4q4ejl74TaouUNrcUs+2ZRRPSmgngfljjPxNAp6o
Qa4xDG7DhJLJCMNOJq95+jUXOsCc7QN6FioFHFas3OrhzFPrq1D4cfrJCwHbnO0ElJ0aN09l1l9y
YQIHIcVH8Z06LQn5YIVxu9DH5mxTyDsPVduO3QY0aBD8VN1rSg4rPbNwVtTM2V4Q5QmsXHAeB6xh
z9tz0JHX6o1yR1liCwNtjx7lc7W273y56WvmLA7mcY4FskRTkSA6oYAkKHaLuuhvpWrytv+zaGvO
IqIeY48qVbRS98+q8A55jVh2erClpdGenxH1Th8zb+DweeguRur4sDYO0VWwDxys4nfgfhwsFA/m
8XR701Xmi2OSZs7CV2EVpiG2Pd9CsjxQBRxC660+IJOqP0l9f1W6o61EryVCP/2u9cJNEFtXbvQU
RDX8ORwjqDBKOD81pDcaF0EMQFxxqx00HUq5SS42jCjMA64dLRC9hhNkyHzVN2aC9B6Cg+hWVcn3
CsyymeBQgjyIgO4O61eEI63beT+sbAry1IFfbGNc2H4/qrZGnwyuIR6o3F9Zu+AivKfxBHoux2Ph
12RhdKPeY7B2hrgIQpKGcFZkZ5W7IS2gY2z/drrDZ3JT/zwyQwP8/T30fMAQNkjo8I25j2+SOwiN
59EBc42z/tAfkB/ZVvsQ6FXrkD/YoQlw7RuOVNjprTgBZXan32NafF90hzGLV7nvxgnCbpApqtoG
cLhr2/Yg5W9irP/ZljAXiCNxMwqyi3EXUqkTCcu7P/3mCyvEmMWqJgF9H+ecRyJE+BT0JrVvKglf
2YRlAH7ldCML4fzjXPvpDKGqWa0FoTseYu9HWx3KMVnplaVoaMxDVFjmnZxwXsg31TY6eqBuwo3g
UNTdWnvJAZ2ASsrpj1iI6sYsTnW9L6HCI5MTQ18wTSkDRMZBVh9PP11d6qNppX3qI0XTSgzI6CPI
EPjB5g5m7VvBNna6AzLmAnf6XfDduIczWl/mO+A8F3glnt2oNh6LF/KuRZ4jfkL2+CJFgKbfKrit
WrfGRfGAYJATO+FKjy/1wizCYT3qZmgKjNykItiPXABdFyh+tjJTlqbjLK4A0aZqOZTcdFCCM6KH
XrzRApKCuD/L3c+Vrl5YrLOYEQxK0hjoKxzy9lsHGcXTg5XOkaZe+CIO6LM4EGQx4m0NcQD9mGN9
3lDvCBx01+9Mdpm1bXkhLaHpszOMP7ZJbSa0Um+QJHAk2zreTRtas8FAbydc6tvTHbXY0Cw45DXX
usKiyoggw218U1xYux7f9ICZNW6ra7BB+9MtLUz+KWv4efL3Vun1ZcwXwS62S+um0q9PP3hhuurT
739aVYKc51ozPdjzEJCE4XGVJ3enH720B34Ijn16dtzgetlC3zjoe92h1oTONDD/rbVzkbOU9uGR
y/Y2vuLaC+Iz2vlXHQzp020vjswsWshWFQrhNAUQAdmLV9VeOyBwuEHu/QFZ/W362L/8YUvzBZ+M
llfnfKW8ry/bB4uiX7K3HAhwR//AbWlnri2eaZF8tXhma1+2MJ0pClrCG3PXXekOnM1deenuIdiD
WIiw64hu2rvxEZzQSj8uzbtZKIgKzullRZOJd9sryL69n+61aXp98SnaLA7UUR64ukWU7OILtTNt
Mb+OIWOefrg0DfJXT5+tfxGwtRpnbBXgkrbjZX5fPXpX6gYVph0kZVwSL1caWojG2mz9x54/unGr
TsJJNijX7s59sg7FI0aHZ/0vIN6xnfxA0fIqvKpXptvCHNBmgcAPuiE1ajouK7A1RDxbHJFUqGBZ
a5XTu5UTV6PTp8bKnFsYf20av09L2ENjOAgzmtPF67Z/ipBdON11M37Mvw6m2tTipyfnbVW04FW4
Z9v1JrF/drhNZTZ+UfabZCPpZ7+TN+Gs0vNzaj+3ds0Pc4MS4za3+eHEe39bnVVnP2MHCwC7W3mx
xckzixyJH0T8p4wH5X4Ax3pOdXlrbY1t9U3/1t7lj/LKXWgpRGmzwNEIedgUKg11F+g7XIX3JcYv
h+hSutDP0kfzLnaS59OdLU+P/GpBzCKHMsLNVSKiISII52C3L6+LC+Ms3Ok3IAfoUeMCWdRtuQ/u
w9vBzh+bs5WGpxX3VcOz+NHVidSMhdUjeQF0eds5T08Jw/yabAM73vm7xLEow9c2+PXNC0hahpUX
WA0EUzNfNP+RRfs0yUw/zcwio4tHMM8GqS+ssuoS+4442FTeN8xmVRF96Prm9OcuRDV1FnciqZTc
tpyqwghOD/hV30jp2589ehZpgGXmRo0L8yH0SC24CnY9hzTXVo7u0jQRvuqoWViJ8MOMRY+zOxBc
5+0NgDzy9UXeOqHtb43N6W9YCCbqLJiEkD7z1GA0Mg9E2gZnij977iyU1KkOHLFHvk41TbsUEPN+
/bMHz0LBoEDs4yTJg/ObFDWHeiXtsjRPZiu/REIeNBeDCasshiIsYOYGE+X0Sy89fLbWS9WrFPAB
48HsJ+dtj0zubRalKxvCVMH+cqbMVrRoyJ1nTkfexAV8pGGsaoGuS86augHDKW0t7dHyLPhenq1K
LGXskD2sW5BqgSnkRc5owd2TLoLAW3mjhRdSpt//tMYxSsoEpeSFGuumyX65CeIvPuq7HpZXaYqH
zDMe8it9u/T1ymyFt1mg5k0SDwfNTqQLIXidJHpG8zvgQq4ZiQOtNnmJOQ0MXM9S6ULZmzaJrpUF
tDC0yiwI9G2JWVfMp4ICd+M3r/lWCj//aNYoswBQVxRXm2lK1orkuKjEJPFdIMgrY7S0ASmzpY8b
ngJNVe4PMpKFAlyKsfW3GdZodYZ0Iv5CFac/cUrgic/ygNUVCkyiB3JTCTadChQrh88uy7tMQmMU
B9UYslIIjEf1lZW+nYLFFxFQmX7/0zQadanSk4617otUjULQ9mtHncVJMwsjMO+LWCx5NCjiTb3J
juq2vDfOqqtoH9t7/0y8xDrwItnkV8FKPJ9G7auPmQUYJOvcqommFodrfXgIkbBBy1CDE3Z6tsjT
jPuqgVmQKUKsLPQpMnbM9UC91XAvRvIy1DNHwPJb8NH9VaI3Ab/YVsLIWfuVGg9St5Mo0geJtamR
ZW/V88g7BtGVOibIENSbSPX3hV6fFyJ4ufatVFeOP0u9MQtZpRhWVtUlA0YDuZ2NDynOJlLtQIJb
6Y6FuSPPQhA1y6aoFESTJbHExgzk3AoMZSk//5HW/TQrY+yk/EBMhwNuJDtl11+qTrSFA+VITrcp
t8+XilPu19w2FsLLx2B/amzEmdQbcnLFRttifvLTr5/cpl9ZX0shYE6ED+IcbYqQUUDIa6te5GjG
uHvzIr+JzoKtuSku9W/mN+uiOR+3rv0dbPpK7FkanFnoUSRtLMtGGg+ijBUx9uamXK+M+9KxSZ4F
jSJOkGorIL4C+d0H8AaNrbZ37WO+N7enV9piE7PgYbUqpCBUZek2NB8f5UfK3VvscO+lR2tlaBbb
mIULATjEgILB1Ma4EZ6rWwLvdtyOj+N6Gws3AXkWMawQSeaoQAu4ZaukcBNuBZFSQIJEHFZscnur
bnAD2IBMPuhhuU2RFZPrG23lE5em9iwEwAL36rIGsdASpISXNq23JuJRK2O0MMU+Av+nhdPgGYS5
bE+A2fc73JE3+EQzSu324nu0gRiyNt2mMf8i6s7Jwu3AHSBLaWeKBrBvUafjxIG5tl2Sv15tZuqU
r5qZHzNc5AilbPocJ91g2bU3nJIW0tVJvTAa0uyw0YlCkJcq8y31b3pNfi30725bfTs9GksQiY9S
yKfRKHXlHwverTKnMF+EIroMvFupq2yv8m6zAoxp4XjlkR0Kubxw65vvXQQpAeFk1xRxQEq3ngTG
5yGMsbFOrwL5Ie9vR4zI4g6/rochBPgA/MQQg0MfArzGYzIxoVDhcuABMTfPGvkC7P1Z5eH+VLo4
ICItZfqOC8K4Hi8GDP2E6jFhs3AN6AnibSmufPyMMvmvtMpHsuHTx9eaAV8OaxCmyLAvd0itOAAv
tjhzb4ixm+jctGG5OSUVj9Pd/SEi/9VsmQUowwqCYvBEaolqcqEb9x5O1r7W7OLmR4ZmKh5iQJ1e
sSJeWQVLi20WrPxerN20IJcBmSJNsRpYS+YtHBM+ouOnrouCTkxVSyDxYw+OgqO7csD76wII2Sa2
OS5AsbKF89uVbluIh3NNfsPqI8/VaC1D+RPtY4dLd7Y37sQXd3d5CZzEBiZ+Vbydbm5hxYmzE4qQ
hNKAMAMrDva1PvBtiH8q0RosaWlzn0OLlWT0dFPha5CT2SqbcINv4LV5rt5g43IlbC3H2KPgtE12
8ZV5579zos9Wgu/CSVScBStdzVNdLsf+IIHrVKHLUhxzOvx/pF+aa63MuaVlJc4ilhXXCrcWMsrT
WMFac6ydsonOKseDKAjF5Rys3j485M5asn9pwKbf/zQZC0OsWgxWRgQhbgyACmKhOFbbrn3Pwlyf
EO+fHx8BbEr0iO+BUbXpL8kGvuXX7dmPZtOcVzfDfX+FGsHu9Nz7uEJ9ESHEWYRw4xx8ad0MByP8
HiPsrauI+FQbd0Ba7nHM1J2VlHDGGlThameAHgy9C+qMDpMZW2ONuga65YmP9eOAyh3u3XUfbHQr
uZXBgSflDz9GfCR973u8ao6GvJXc3B7x7IEK65jVuFExLD/9KdJStBNn0QdHphb+LdmVpNKxgOi2
BgZBQY5+efwauhKKIj8b2dvLQ+wYQ7yToYv7cQVJ6XLSPh6aDH0bkNjKWwT/z0d5SYGiiT8H9grf
q/LoRY2DhL0sjg6Oq9s67BBeOW8EZJPScO+XtdPw5KJ9KHBrjzDCKO5F6DBe/FOBrFR24l0/SDvJ
y289CS5QLO3ExMDem/sfuiGFK4PKxykwKG6UqLRjUcVo8aULDrLXbANzG5Y/o37YRClKtIiIus8Q
rVp6t+LmmFmhrddohKQvktA7eX2ZphdVLCE9lyG0eImO4dar7+IYpVRsdH0D+GOBnrYHWCJ+HLUb
A6lRCW3wEIW5PIHu6F+7g4kfEOwfUTs25lPgHZmTCPVDdatqeDDnapU6cQwPbOKJhUhm68J29GQn
L7DtzsgeS0+tb97ApXBiyfiz9NyHZsuntTf6uhQUUyrArC6REQ7qb5W6Eq0WklXi7BwKIL/QhoRo
1UaqHUmY6ebdLoF9iRDkUPobP08uOvPP8kXqHC3uKlEGCWOAIJq+JOGVhhiW0b2cXgpfRxB4579H
EFMK8hGHSuhhqCF4mbgxcc4psVjvwpUgtdTCLLJXTStGzbSnVON1Vbzisd0FyBg9n37/jzvaf0Yl
WDe/f4Cc1gI0I0IgHqybwcHPx8YKkIoTHhXosOCYve82niNSjQg2qdNRYUpXz9gLG6Y6h1BLcRAr
UU7r/qV/jjkAlzsFXA48Q4pNOR4K2v5l2CgONZHpKiysTO3Fr54F/g4dXk3RyfMRZzbD1jsUd8GZ
73j2D8PBFA5pF1pEk8bONvou28hnwupF/OudGpnn3zscT5tSSktvOJBp3PRWstELOl5M0Ny8CwcU
Zk4P7EKIhn31ezul0LQqySWAQvW3znsRixu3E20KPRwPkHaXoArFT0Hz63RzX2/UqjW712Z61JDl
IkOTpIiBIMqmZojOuWvHxKVOmwWMZiiyVPWrAVU+3Fd3qhPjIa4d07P8DEHXvbzDRuoYPSsPp7/m
61OpOscVS1GsDP5UrxOD/Ijg0xkat44GZs+NqjNf8RzM7FbGSfn6mklt5vdxQqGvbmOZMGsolyb7
nmBJzijepIXgyGO9y623rrs0A89O02uR3Yq9DmiyXYWgkYPA0XD9kHw77fKdiIicBgmZnJXRulcC
dACYvfuSzbdq9E1iSNs4uuzSane6lxZICuocwNzrPfq2YFUPhv5D6ytEJD2nSmSnGVFc9t/Mhh2/
w3009yd7Azm51vOfguk5vTE4sOVtcYxAxxUH0pJ2hS9S3mwTaL6igPPNERNyF0rJ6Vf9+rakztHQ
fS+YpVVT2FMB+gkwy1cCyUKZXJ1jn0fV9TLOaNP9Rb5A8Z+TcHkILpsNGjxO7qgrVfKvN0x1Dn4G
FGnGRkf2Ls8fMhNbxq0ZOEjP9tJZFp0j4fBn3TSLTYHm4aqtMRdHZH5LCdp7vzIAC6dfdQ559rIy
KFHjYq4Ir3r5HS1LCy5eab3GaGIiC1HvKnxXLeOH6T4NcoSCUbDPwvYihXLRB8kxbaujL1EGMXx0
xE3bd5tvqvDdrXRnjBHDxdzbMuPrLNlpLp7mqeVgXeKHT6E22A1nqz/roFmYq1WjdwdBHA+WSNLE
3VGHOf3gBcKFOkcou/E/+yffiHvyFVwfo4v6IB37O5ySxyNSK06yQRDGRljxKAD/VK7RlNhaK0O/
EMDn0GTTl0KhmU57TfzLrbqNiyhZc3P64xZW3xyU7NZwff1iCnHmDzTEhbXDl2RMm9kXp5c5LHms
Rb8ZLS70pSTjYou0R3kXda84VfuxoyCuCTr5LS13uPlI7k2cv96iDi9eKOYjHuRNcIzzJ8l7VQr0
A2U0Ni1EbELkZsQ9okO4gjje8Cvu8GPD+qnDzxqNVSN6wcFLTEsHP0CcbEOkyhTEa2srcwL80iTU
+krH+4WnSlA+YJ5sY0KyFXLbrOKrfnh3hUvTuvDLW0mjELORcs6jhzy9wq431hAmf6/Ls1zdScKL
jjTNeCNUVbAru2+FGZx7UfZkScWN4EXXHSrMWhI5um7tUEJAL9nA4kTj6FKFGA3v5IdSfxm66zB8
HhqUdm0rvNdQLSkvSx33pWcRgQQkocvSMXGLNwfytFYOmeDc9MEmskDru8BDBNw9av3VGB5UYN/9
zm+uddxd9auw150aczN0+e2qhUnlOpgRit5brqW2D68UndKuPmDBi2lckN/QiUOOiQ1aI1yuvRsx
vR8xtXExIThG6ZmXXObF9VBgkYTM76XuCxhiIC1l7ibzPlKvWJsB+bS66wiNtrF8jNRDrvxMuRnH
4eWY3nctms/5Rp0YidVP39xGo6OopqP1xtEIpW+DlL76+rPPta8Sbvl+tfl5enIvnWHnqPXWU7oi
E4ls/mW/I6lPPhrX7I3lvONQcseWvOVVHHlTAzI3t8Fzk6wcHZaW1Sw5oiZc/rOehjv5IrKuRm/l
drZQ1oQm//uRpIBU53t+Px5a6FoWRwZE+FIVQVXySgobdDc8dONZWNxLo32ljJeYownaD2kEmYaH
avbkkXESxfLop5COMASWqqdRQMOqRCwi26tKubKpLHXAbLtyxbrLAwmgUYJhj+btRG/lVrf04NnZ
uRgDJQyhGOJ5Z9k5wk4Yga4M2gJ7G2X33zs3KJSoKat6PCA3bGvgsiv7bcJ/Aek7IMVil+Q8o4+b
1s+1LNpHReGrMDk7Ppt6mqpGTroG+uvG+ia19l9HFXXT7IpL4wLpxOv0Yu2+/QH0+qK5Obw9ivX0
L7yZByqTmbTNutdS2wcW458gpJ6+5epNYOV2GV3TH6RBcH1AcJr8kY4dY+L/ckUERCLwsDB4RxLp
w498OPYhafQOZwQkrqv7PL9C98vCAWoYkU6HedzG0WaIx0v8oXGUxrTBPEa9MPnt7Ts8CMQ3v7oZ
EWWhsutda8rRDwi5azIDC1NmDra3dGGQEnfCFhZ3qn8gebI2YabZ/FVvzhIAYdtLkeoxy6fpMgH5
0020DTcZt1WXyteEGoRjv8cxwfGxFFUotP1Z0Vid4+0VTVeEZDrdjuKPzL/RM2ll5S5csOZ4e0QY
c6ER3OGg/Bi05ybDoQfn4Aep0HbGKgB64UgzB96nTe+JXTWQOTHZnwfOAulzS6Q4HfcXkuHqXI7T
T31F9DW1h/ZY2KVvHNTOCBwj91GKn9R23snM7YWs5vyJEJRWKnYSIUkWotNRCtlNncv24AmvTaWx
HOFin36tpZ6dha4R0k0CA2w4mIiGFwacz2dp5CjHBhrm59H96VYWGCyqPotiXudGqiZ1VDqA3iNV
fV1eB/vaLs71XXOdrLAylm5X+ixueaYc5EpJK+kleJiLqc7AkYM6A0mZnXDu709/zVJMnuPwA0EY
hzACUaZ8q47GQTpT+N+7ja+T9/CY3HDoOeuvcGG4Ms6tjfBwutUFUtp/+HtkSqIXQsbX4Stwaewm
FlB7hnuTo9qSI58h15ba7trFZRqYL6LIHKPfIoeZ+w2fqJc/3TZ3LP3R7BHpMi4jo7V168XCfzUk
7UfeQfUxWtY3evRu9ncaCe+xoEYrijutRM6wf0QSUPGA3vdXmYybbTXsY/ObWrdbdCIwVeGGjf8U
FtLp8ygfR0yDMF5DSULaD/BRq+gh7L4P2SrsYGGZz7kAoRyLaBPTjfidbEk+7JOL+Lp/jhxlD79t
W+/VM20tGbsAYkMv8Pfduxr6cAzGCWbpAN+hsfjeeGvex2cOfFfRTb83D6hhviov/r5aOY4t5L7m
FAG/VUIMGxRSa7j1xQVV94FahOGhj6aaGJn5P0/Px6V+nJ2mvE5BTLP2gVVaHc67KbY5b6n5dPrh
i5N9FpeyatSQk2WUsJ07H47ZBbK2ZO+sveKEB/NsOAuuV5fzQgzUZsFJwDdgxE0OrJMzbpIz4bnb
g7J3ph+VM6JiByiVJfaY7NKtjqptsEs26Zb/SfgKK3F4qTdnoatXkC8bjZbKZf5SqrU99qgVruWv
1a8X8wfm41NpRslk/OS8hvpJnWAeh9WHscbBXXjvOXhfo7iIvTTvrStoWcOCgLhjrhWQF7hwqjo7
yyhaqprV9PTpLIMU8W7Y4khtR1tuB1vwNYCFug3IW87A5UetIV4tJS/12bzQkateXQTTpaaIKNsF
Tmn425XJvTDh5pD+wM1wfpaZcOUOc8WtuPWd/szcmFQSqo1pHzUmVumsqXItBIQPavCn0TdELidG
Bm4IST5qiakNjz9ypDXk/FJHzeJAbw2xqDd8TNK8teZx8NaQJUvvPQsBo1CWViE3XJTPtR3I2C3I
1318aB2yefYvyq5X7tZcpVksnc/UWRQwx57stxhNzeWX2jeY0ZuUqhZE2628q84n2UUclWwkalYO
tQsAQvWD5PVpYAaktCvFCCfEWGU/eDbIHIb9sVuHvk3R44td/D9R/lopjjotPL0K9nVvX+Z2aK+U
cBZyzHNQf4eC3xirPFukBujZ7y/HxzV01EdF4Kv3nq17F8sJbG/7Hhuz3PHCobJ1KfxumQgZxd6z
pl5VwS05h62ZdU4kC/aAFrCsu7Zp3uTICNrVZPWp3sjyvYBLqJVcJd3rOHxvvU1SgDc2UzTPkq1m
ta9q4u5MiiB1xjHbxaiohglY+vWVzCQIHlNswgG/ledae1TkSzG5zmQErUZhK4rJRTCm530IEgAD
WaF46isEbCNfQyUXW0VHGjUP5eqIe0RtC15+7kYJ4IzmbGhx95KU5NLNwHLK6UUuInt+6HsScAff
O6tieS9XQOWkXi5s3tAxvRgrbeyduuwQCNvMRYg+RKNzHHDk0pvzzOINC0QEFclWPWlvIs2RdtaD
hWUDvA5PP8uUtcH5AMV9NTizyCg1VY+9IwP/7fXtwdu+P19e+PY9hsVrN6UpcnzVwLTXfFoXGabc
im8FzNpvr4F9t9/vLx9//TwdexdC75ywoFa5VTStD6pmtDaDhfHZt6Lzt378pqY/x3F/upWF0KXM
YqJWu0rRFRBe0rza52O6ywQwKyEFQf0uHr6dbmTpuqPMAmQAplXtQwbiQLrWruyRvhqJjheps9Jb
C0h6VZkFxUhydTWaMKeZJjqem+C8dd4iDxBvhK0Unml6boslinFcaXu24Sk4/mEy4aMA+mkWCJWo
oWCLkq6l1FvPwn5ZX5lgC2eWOfGgaLqyF+HZHyL33uxNW9UqO0bMa2VYpu7/YvrO2QdgBuVeanhx
Xdp7O1ArRnbt3wcP8njUh92vxNr/4aFxTj2QjXHwvd6D3mi89ikpVsxIht5dSxh/dMhXXzJb6Ylb
VF0aMMHyDd6ye/+cn6dDsa2CvESWmWngk1JSN/VFCZEeZb4dx3P7O05KfKO70qELG81HCezzRBiy
PhJcivmu6VJhETeBctv3EOUArXVMPl0PdxXOiivDtzQ7pnPOp+a8Jhv1tgKagCi9jIx9rPi2ITwK
guGMsOOSpLQLFOi1vMT8p9/mtbgR3dZJw6fI3ay8w0IE/DgPf3oHRc+6rgqIgPXm29v1w93Ni2k/
3q8s6g/62FfDOosbZdj3iZUTA3P8pzSP/B9K1Up4VNJvovXeZ4MToSiuYnyRqnhLsBHFo2v38bWg
ybaJRbbfbawaqVqIo4r0pJo9tL5zofuRhvh2tC+W79rYnR1cqX3rcD+r7oFBiHDCA3wcx9YOG/MP
Mz7yLD6FiTKkilaSiZFuNPk+LF5kt9qUjU7RIbwq/XehvEoqyUGpvVHOA/nu9AAtxPePxNCn8Ql9
DRZ+yOUgwUyDm7XGAsjvYwvP1z/dBef0iAGNtpqJgLCYXW76zWi/v//g/PZ4f3v6G6b5/MUs+DgH
f/qGsgyrOFbM/hBaLpnFu1pYqU0vJT0+NpNPT8bAMDDc7uPNp5NtuEFKhs2JszR5aN1Ot7F95Hqz
HQ5/JqKEJNb/4+w8dmPHsiz6RQTozZQuGF4hL00IWXrv+fW9IkfZ6lIJ6EHhZWY9KYLm3nvMPnv9
7zXb4BqdohKhFjHltli+zfND9f8z3VB/DkZY0ZDUpXLNC7TbVHlI5we9+SNM+GWr+SfC+teN6upM
TKEHYCMjneV1cE3jti2jvzaRX17Sf8KGf//2op0WDT98XiCRJkDqr4F5VZZvPl4eYk/YRmfh5q96
4W9X8nNLKZa2HiUeQD/ulPS+z7eN/PDf39PfSkE/JwzaJG97rIrpgBH6ipNix2VjK+Jji63GWo5O
O8y2AijUgCRuSp9WozoF4Ax5HI6VtP5xCP22Wn7UZ1Izgkivk4yK5rNQPRbd3X+/ul9+788Rg0RM
JCuSuDi5fiyVbVwE//33yuZvosWf0wXqpJZFXpWIT1h/rTtA7tbtIfOEg4QZLHiUl+i26f1GO6mh
U4420GCB1Ala/WTro1d1IMFulNSVUWrFgRA7K9zdwc2Vt6rZ5IckqCANZaBzXAM1v7UZTCdMnT7a
ZIlvgbuD22aRndgoHqQPUqGwCtLUG2KYdGCFPltp34ef8WgL72a671LQ3bb8kMp2LPvWciis+xT7
kO8GNqqBb4OHTCeG2H1JP1v1oYKR4M3nSXquqZ8QW/cb/btBBYbCDU9Dbauk5zTxwaN0hWl3QmL3
XesMp6k/5KYzkkJ1dsNJVNsyMuwbUHyTiwpA2kY383BTwn4dTtTI2nqX696gwEuuho2w+k0KAPBe
gdV0iRQxUGcMuaTqMD4u34Yy+sY3Ijr5ubcmX/ig810vh1y/1aOS5UDo4mjrspXaDwPmo1IdahzI
qoPxPTZek27ydJfeTBFKN6cz3XVr3OKN0zQ3mv4h8mPFFTSO+t9p75vIzjGjE27NUtmU2lt9I1+G
DQgEFkR7n1YBwRF5n1k6q2yvol3Xdti9KqmfEbgDcmg8md+s3w3dp4kDeOjycynKEeSlNuKK4pYv
Np3oq8WoEHJnvMenE5jxjFFvhyh6C35anuwixyP3a5osyDHPM8sykw8RVaUVFuF3Vu8idGY4rPna
p1ThpuDI750vHtTMMS6p4ZSBdZAaG2bahJOifFwNJxovE5CpCVeHwxJfxm7TwtBrcaW0wdM0pZus
XisE06Vb7OI28sf+eY28PIbGZ8cvEXL31oZ0uFbudFvurafGPKeSc/0GDdxLT32eX8fYaQVvutH6
k4nrL+p9Emx9DPLJBQAtWa6hntFTKprXAHF+CmNMrZuTunhr4RuWXb0nzG2v3kIulAXTrRXbsoRL
1gJrZtyaM/xnB7/KqXGFU44Y2HKm3OmrrT4HsxVE3WPJG5TtOi76FoVl136EhTvAV8sd69CHdlV9
ZhA7RXvYJei33aV8zOjK9bYmPIbhcZ7dqjya6rlutmsY2U166Wjxmm6KTzskPvhc1SHOXNzqR/OR
8oj2RDMmftbxb2s2S+GmHx0vf+QITMKuoK6cqeIHWTy2FJ6jSzs4McCP5rgAaGRcmjdHu7UM2+o3
yGX4VyG61Xx0NnHhSOmmhsEU+ThC62/5M5jn0dhOBssvkL8rDC5uijEGy8zdsKMn6/2Ku2odQ3MY
nwqtO331oCU2KQ/hoHX3Xe7xusp4GH1W0zbkWee29bwq26axYcW01y/s8AHx8yh91l2wzpvwsU18
YeH2d9Ku+Mq3RrIRDYfGX/Z5HVpcLjyKJvxitWj9pledRsFC5U6QbX1wW+kBQEgH/1G3w8CMv3S8
l6v4c8ZFtMNPQbMTBAKJL1eDXbPWEmdCWBT7gnhSu9cSefvgtdoxgqia0ltBrbVpCqdhAMSiN31q
RrBsNu/QNJzrzhEYOeHvSDb2HaHfDVe5ekXJCAI3RJtsu67bbrSN0TXhuXXpYZYvuBNqwrYqLoqJ
29e5m/ZV6o3pNrtEH6npmMOxU2xVYRfYAE4bfb5GPezSyFWoBLHZ59uRYuIeyg2AHgYMZAVBMKMr
trYES3pSs02qf4b1Qha1H9FFMqFCLbV5gqebshF0z7niDg9zwQ4EApj+Dp6GgWJgbu2LeB6Ztv5m
UpKPbPFLXxxpn7b29eeexs/hsUDWumLy7vG9QLEfrfzYSN7aO+XyaCgBEz3pu7GPNhRZR79XkNrZ
bHpC+SBiSvmtGm57HmgntXYRqFCzPybDiyenRdFf7bK3+AybTMsCC53H7AAGL7OdamyKdLO05zV1
Rv01D+2+tFfZBewsO8tDw7j0dGe0t8W8SwSMxb/0DAVQn9vmctNYDyN6d7Djt8IBm/17rFEc/mKm
O8b1lCSEXZ4LdGty/bYC7tQQjhza1tNuzcv4FH8u8r6Zg/ZzHRzWOSZj7pTpLvU+qpKaU/a1rdW8
40prq3HGkBFmhy38PUNxJthiK2u/t+iEW2wvouYl16Oha21JwdI3KmGU8jD5ovnALqgDLEeoNiTs
FzJkVXnfthlY8S+jgadDszQhlNf0y4oBvDqGjg7xVbHe8nmj9onbD1qAOORcLG4nug31dC9V7xr9
1CcfSfY4pgctuguju6g/JOElBHTPCJEBBHw4VSDBs5Nsbop8P6+7arznuAcA5o+i21oeNOXTKByL
ZXCiiO/KFtFZB3Xt3dU6NTleJZyJTA8D8LTn8tuUX1bpXQ5fTHMzhi9L+CKBVeX/M6SNCDQwqcbd
kt9koVcYh9j4UNHt17sKnLYVfRKTxOIAHZkTxSTos7wiOlfMyc4JRmgsK0U8hTAG8qoAyP1AUd+P
hCbIOICN8KtDLzRjFTsgQTTv1/CYyfUxXrBLyxDjZeV2HW5FReWbTpt1rjYWVoTjJsdBotz0APEq
ddqqKufI+1Jhl28B7B7qu5aFUZZkOvP7JHRbKkBez33mwIdIKDVAtqGwYhOx7WC/TVbhTKa2mcXW
WXJ92w5fIdfOHKhtJOdcsfbSOPW2gd9CbkjOAPpLUDUIECCnxHslzOxeUOxQ0A9WcqOpZ0O8ySX2
Gw4BQzAxDSkAW6nH2oSPCKPe7FHUL/chpa485QzqDxrvwZRLrjBvW0Fy4pQLoUpd1J/tnBEG5Bu6
II65mq6GR/yy4jnGiRuFqhsReJca41fCZEtoKdu89KXhfOVk1zWTnMkQ1NlHLqmOmuq7pqVU1Jj2
1PKowsKp4MYLqF/zyjaG0S7kwTYjjlmtcZT2kHHNVvGmlt9lNbnjIG8M8wrjUqAL/lOHMXLZ60bC
UQITfbhXuiSwhte4P1vlPqXCDoDQSee7KDXfmgKqGTN2Rp26uZmCyzL9OnvM5MpNhouoNk+JMb4t
EKQNSzjOdSQjFTVxbGV/4wAIW7iBYu4kkfQCHRd9QvQYKYadAy4uh6PCNF0MTqqmdRDHLLbMjqLM
z6jyInhqV0zSuPKhKZ1mjncVPyj3raM28UZvQ0+InqqiOYypl2WntbtXhNcyvkzQ2hJmDtsCKNzM
uSntYACeO2s7y+a5CUsPmxee42PNC5y3D3L8FHPN4/SgdwbYK7xAos7V9OeYRSrHpWcx+aqP4K+U
2l1LCb1xton55aHKgSpuRGWzdidZYILr+h+kB+OfkokUZKbp1MwXRha1mqh6SJTXssXSHpsOERMe
4RvLGbtqLhJs3/l1qD97bRf3wVC0276/1NFHDb0mTO8qI/J1abu2r4L0NRvGPr5ugOOx1vlNY+kv
4aMR7yGTtim9XeURSJ2zKJOttp9WuDPXW5mMlcqKKhxqY5ePFwFtf505FagcMR3tfJk+VuTC4YQ5
+UyTXpfcCb9wEOX1Czg2VSaRYGo7LN6HgT2iUW1h/p7Xk5w+jtLN2IOwFyY3wbgthxdeK0SG0Obw
TTe01C1SPNyW7mEcc1thzwvHzzw6tcxqMj8zwviTzGOHvEKsMFuU6DnRfa6uVdgUHnmX3fWV6jVo
BfNrCMgTWObk0A+Pc3pbYOKdH6QemfQ+nhOW/PVZDOxfIYJz4bGmOSu9AVIpokO5Pq76jTo/ZMJL
xcCu8F4lgE32efukSy+NTq9HObaS5LfNy4Qhmo4z1NKEXohfufwltjAOB/Wri+KgiCNQiiMvIhh0
jTidaFlPhX3bv0Wj4Fatanc57liiFZjcFS0uuKHGVoTPXCA1W5vSa9bmbJl0uig4w8uItz0ccwCe
YO8sZbBFXsEIHngCvyO2uo0waY5sTH7CNglQ2J2IkVfjtllu68JggbxWMfqhBcz0CHGuRKPCCp7a
U4X3M3CSoDJGO4m/s3AfD0wwvy7ic5rsteUxV/huhLVdlG6i+qtIL9N8nMlR0s7pZwWQ0aFJ2c8n
7kcK8GrZTcQ+cp/ZVVRD+JzsJfxMVbJGTbJr9b3OqOBhAw1NuQdAYakMC09HOXya1XOCIUW1TSdm
Z4qzOkj2IsnYtZ1zKDw6ME+hOi3KcCzg01XWtJen2F2Y+TXS2JWqlenHhe5x39hrLcP2625rgqmh
632joBizZu/93ARQLg1pICS+AsKbQzFNtqx+WOidQqn2Om0GNPgSI35NksQ1e2AaiuDJ4dsyf4sl
+kD5Q5a2lkR4qR7xqzwp5Cwq/kM0UHd9hzK4np22rhxTBcWZ+lPfO5I0O2m+x1WKieCFo4ThEP2p
UWJ/bER3DT91igBwRzntWFH1o97syupxMOJgJRcRqa+0XXWermPR/Qxd51SHMUTW8Dz2glfLlpPU
slfo/Z1pxIBoVBai7DRks2s/BXLe+HreeyJR47HrGS1UJM+k3pDCm1yJFdZ4QyXXijnbl+QhHvHW
sXbZcNQWFs00Ey8f+/nBmk5WAfgSi+I0usm7iKt6xB4QxgF5fqr4pHqZMh6SNWSSHZ1OJxxIoyMK
1sZWmEsnakxvpumD9piEU/EzYXEbVX0eOEcLyhyCqhNyLiWctOtYttvlxo2wyC7NhrC7UZtsqxv9
szoByEwVCngZs2udYw0H5dqLLj6WekNwVC89rl2GE0/necR6neNwIEc2ShjfzXjTVcXe4B7IluIJ
KVMl+uyIzN+t8+1cxJu8jfh4aTeqRqA2K0jw9lxpN3Er3QBZ3IDFhNc07LJSJd0hz233I1EIQ0cI
0BtnjWe3KcztrGPiWxAcUXpXW9IcOXXVcSew26ZXpasiUkQQXSUM8kRygCjfDCaRT6MfE6NkhjwO
rJX7NEiOOZpOR7UNmDHZJiocgpFUQl/c5DgyljtVKr25F3ZTEj7OU/xsTJPbjbmjZgOUHMi5nOhS
ZdhDJW8jZF3qwm6EnhvXgTzKnQ7/s6wez5VSI9Du+Xa1sw7sHxOcSmXGk018tITmeSI4ABtGPQbm
dcFm9NwphKlJYUsSHHYoksZ1AH54jKvWKwDxZoIdNzg2CE+gfT1l7HlxX2R2qCbfhP1jXyW7PB9f
FGs3L9tcehIExdOEnTV7jZy7i66wswCKz3bWYDhT/JFSzugLE7iV5Ra5FcCK7g2QpaSFK/awqunJ
mUL6WTpWhqlCJAYj+XQRoVOydH9OcNeemtPCVqNMXTBoUIhlbJw0OViV0o5iDHgWP4Si0/CuaMWX
GREUr8bmug1oIlWwKqMZGmbz0zDoT1GHBzlm0OGd1kigXPtjocY3MAtdU38uG9jk162wCTCf2wwd
FaNuMe4LbAEZRT8q0ZmnZUcrGwh3o2vJ45XID8mfpPrUMmUpiq8VziNCOlckxdde0KeR0G6esd9j
FKiCMDpShRXEnBn8icttGf8ep0MrE9fJZjCG7BlL5oG9pxX+UFbEZh308ukuN2Uvqj76cr0jFrsT
8cHsZsuZUTzrArfRBzyH5t8QbXGU/HLehtaAY8TsaNO2MJBHgOsMR7ZAy5Hll8bKvMEaHcuYnJIR
1zicbXP+NmKEslSvhDH66GTlMFJLi8ETWkCnelipDZrItb3CzxK/E2JPL/X7lOggEa1zOK2OZB3T
4iCF2l6syJ77r4bsKxR6d9RzZ+1JaGaVIz9xJUNhWPFFxS2rFJ0+Gw/11TyCQqMVXlpqqllfBbmS
u2GmuFUDKH5GxQhybdC0sxE/xtZia5Jw7FbVqetTg+Rb8Y3yFOFsTOHWIhZNHjX1suYvNAan5bYC
QhtruXxI68xNJW03TerdMiqnkKQ3q/IbzK4Zd+rt7Brdr9JrG2b/BP99Fh2VTN7q+visYTwgD7T4
hCmyZ95IqSZOq2+a1EI3A4uXc1htWbJD7aeq4GvaeBmR4/PJlEuZ8iqIb43wWMVkcKkn9ctBnlpH
lHJHa8SdCs3CrkjJRaH0ZwbO1MOom/CdOSTmxW5Xw5UmEv0MI4dZZ++fzlpbHTqqsgb1mfUspst2
JN9RLAHJWuOIvXbJKSVYOdFj2dVA46qDKIfUXqSdqTQnUdVxLF4FoiTj1HKLpujLIu2SsswZOFTq
+BKZ+J2u25kKiULkFpf5sQupKVKHELKdoUKZKQdMN0gaQjoN5etUP5ScBMtCniBDva/eU6CNU70X
pUPOfrjmV7IlCToCMWM/029UEQsW8W0dPymYkqQ9HGhwVqjt7cJ4U6pTP1KZ1d86qfVMokAhJ2LR
VnTV2LIIh27eVp3gDqay1YcSRLRqG933TOZFYIrMGzOiCYDnWm2G+pDjAVALL7KMTPFKuMtGR6tP
dCUdiYIomKIN+5+jFIzDCQm43i8rlh1TOOQ5alZmCWqZ0dR6dSwVpxUMZgat2ogVNeqLCn04NclY
x48Mb9iBycN5OMZhDXyc/JmAfpAyn0aiIyf590yhSzUek4KDu7uV6t6Z1P6Oennenhudyn30ZRpU
n0WcEkp5l2hlEI9fskQFJi48I/8W1k1qMeVUF1ulanaxaAQ4v5x14zBMxDSQSln014lKk6MMmHxZ
OAPZijwx/Dqtx3X2Suu1lKhWiNSzax0/I+qJSfQwwLHUytc6jQOdAa0xDRnIXFxteqrY5qw5eRKK
5zCt2XVvRlMNijSl1ZAQh322GLCM7MPjs6B7MtVWITtmhGty+tRJew2phfaqiUc5IcnmJbOayktj
3Va78bSu30lYO51quSHYm7lWXYktukr9keKeFUcHceIgLid2b4H5QuiUar0rJYpS4+Q1bHNJkW9j
ArTcWqF/U4DQ6eONs1tICuGLxp8YqzXioWBItBpNP++ehhWi4vxa9JjBhuc6Yei/PEPldavkzjIR
piFmEKluNn16MEeR4SgCehHWgzhuezWjw0/OTTpv9ZkzSrwzIa6CqihuM3iPqfoZrmFgmRuzbylq
8w0N9JgztU8rJbBLoENSGGh6igfavtPDXRMvu55yZWLKfq/m+7Sh+8PUa5Fpfj0PVMh5lePOA17t
CIYUaIDxFDK/mdlu1WztCSTjjM6NtzCYCzUY9AetK9x2jdxeYCOoe3ee1JPY0DtR34SVTUcYIH7n
G0JhvxOvzaTpMCF3Lam7dUpjx4r8IHf5nR59mBRfRyvxK9QJwnW6DDGTGZWuVhLwmd+t8dp3z2l8
zV/yl1JJvLLCckHT7JjP6TvjtihSV+ymrdZPu6wzjwWhvoiPFrWEfYPxXVZOpFDpsRZRxoTzpreM
Y44zhCxshcHcVaHiNvTCUJW4xozlK/nrKFf0FCiFF9F4XEs8DiLA8n3/Ii4zhevsIRYtT7FIMtRa
97S+fe0NhcN5gHpPxaJI58dyjEnyrrmgMSZBoa6klngpFTIDmSLMHhlAWXo/rtGhq8doMxWvSBA3
k9z5iwYFMfMiIYuhjsd+Ti5WS4wO67tqYT6ilndptbc4unrpUo6HqnwZ5xe1e5tafCaiZ2nFNo+y
i87EXVjIvmCVL6nEbZFsjcot5Y1UL7049FChlzT0stOsSU5tvtXiS0IDt1VzN+tzJj4baqgfwrJN
aDrIPD1z2ofzzkLhpAadnJCyqI4x1l9DPnkViwvXvEG9tbL9SLVvZaT3PlMfR2rikvWsjhZsVpwA
4vKtimbH1CVqknGw5PSsxFl6AlnsjU17l4ji/YwHk5wIN1p3IxF9lnriJT0TKvNJkKaDVvWbUr+E
60EqTEjt8mc8HfLxWND6aprhaIlm50xypbuq1t5EMFXpiD4Yq0bQuH4XRWzYnfRYz+FnVg4svFF2
xnZxQ44FiwIEY9NzUZ1qStlWJu+I07gNjd+RGBkZVLb8Lh+zINL7UxVTmSbedMF8Ujtniw7vYyFn
sPVGZ8eNlc4TeqQQWkvfoaUj1uUsKDoYWkvdG+Z51FaBLF9WWodW7ZvE6aMlNvY0ZJFXzA9alB3S
sXwzmRifs8GPLXm78Of134FX+kq4bhv+7GN08fwpCmT4bCMDGEtbb/c1z6RPSs0Zh97Rw+pxRZSb
G9F7nGpbYSQCZEsbxMy3IkaYqPRj6kO/I3mba8MNmctXZOwLaqr/OrVviiB4cbhZhOHJHmculLrF
4s9Ke4chVjAo1BJpJZK0+HK93M7djob6loH6azfSMhe6MfMhjAcUYy1eRMUrai19/k7M52h5L2mF
dp3k91qNrBdpI9mXGr1V0qXBXNoavYV72U5Hi2aQ2oeuwnCXKfgGf71evxSabNa64OBs+Br7lcBX
hwpgl/zz0g7UfODcHgvNcBRpdUsiTxAHtOqK8lD0n2P+lgxNoEDl65m1o+trUmMbSZYT46LkpzJ+
izgqwGrYsf7RagtB+EC7qbiTotAVJqLUOUzuR4N+XF0KQbHGp9jYDvWW6nVF12bqtx0jadF0bgWC
VtF8EhJcT6PtWgepbGwGgcJD1LtlY3g6/Ucp/ZgwlbPmu5lXdWZ0PlOfFvWi5sPZlMeAUQ83LxjW
T1jgCs2NJH2UOcnsa9RppIMnZalsC7Vqr7R0pUjxh3UrEgkI+W6c9uMk+uLc7uA/btgaheGKGh6/
dfa+qquDVbqPSFo4vlINSOqSDPfkECpZefJhZnCCUvVDGa/5oloyHCla+3Utg3I02T5FIEXrBS9S
ybHa1JtBErJjH6o+u4C2PExddjD1NYgT3uNxDPppL7TkplpyLHRlKw2wZ9gj05ksfm02g6ptVuxJ
geOqyqdA+0p5yBZCufdOemcaLaIBISmHLDv0iCGmgVzzjIxC1y/acGqIA+RoPgt0aAQ6f9n6kXZP
1vKUh1+c6Ha5nNQxGGLGz88aHTwr3OrZocTzFD1jK5E8STeIBqSW/l1zYwo3JpoyS9wK/W6eLll7
jOqTmh+l+JhIR3H54DG5YnvXDYlbWZG/JOltXL2W0XJYxRSjBcTz1oJIvRZBJH7oy3Oj5DYyvZtK
o1LSFF5Ot5KqHxVA/bZpDUb97hJzW8c7saHrS6brTyYol/hOb/GQoEvZZLf1LNjXLsHKTCB2zgTN
9xOlnEHZ8d6GFjCB6FZNb2uK1lbzUBv6ZRjk20gqzpEaiFNQ81f6UeEu6m5YfGNQTwJ5GMSPbKne
u/I5FS4rXRnLyA4zfrNFom5ithOLuUChPubm9alCJ1ZOAs72yCaGhyz7rKFirhEVzf2Ukde17VYy
BFYwEoGmGHexhJBlNXZrdLmejnoh0cYuGb5JrbehGs6z2hInd69z+2E1z7Wh+aAX/ciic9Y86uZd
aZW08967GJp9ZAXdNcDKS7de+31XxEBuzZ1EEqWqXxU7IZzhfmeIxMSFtevEk2mdxpTJx4mYRMTr
OK6x3lDuxbJ3jFLzp7AJovTJgm0RpYFavxkdGi1N2a3ky2IiI6zC0wPPEbSA2UOSBhX1ZvGuuWaa
yEr8PESIQwMkctjjDKpL5JVCvpWaoKn2hbi4WP4vEyV1QmCnbWpKVPuSC5jTGy38klP1NctvO/I6
+SxikvVIXDLKviq+KwgbRDJ4Jjh1eT3IdUjThLP6iWM4fVgtlD6cMVF6q0122300xuDUeSBbQb68
SYYrfMeqXwjnPgv6C46Sskn87azfEhIXsJ6do585OwTqhjkKBSetfQhN/CX5bHKH4XAjU+IdXBmZ
5uR6WDYmL27nlKsTGUcA0exrOV7RE3MYbkq743sNqaN6whRkmrJRy5StmklIe1A9/b1RZDvqnfBu
pMRSW48FNhQ15HaPeGqtD13FP4ocRql0YCRVrPY0QYlgiTYzoI865bsnIfPX/Nptp4TZvXZvYbaX
8x3KXy07UFcbaO7J4X55BFh+MpXLgCIKu43KcONkP0wPOVbtmZczzZQ6tXQriDdzRxiH4fIlqnZD
TY5BpdSRMhT9mHYlT6OwNbJ3jm4+unE7WEe7uf6MrtZY1E1QNjlhDIv1wcRaVXwmIcj0Sz9dNLLt
0ZOGYKi4XvlhJhMgLheJBCyfzTWrgr4+EFiEaCQyB8Fucp5fq3GzPpi1pxr3ueYkZLzfHa6RfxmF
SL+J3a5KxX8pEtU46tphQuy27Mb7bE8DBelEvtfv4ltzL76TuOsn64/xsd8+64ckNCWSIkrhs8yO
RGAvlH9If3+TI4pXCeS/LkJMErHSFn7xtEtO5m68QS0zvtdPyw3v1dt4IYBvRFv6/O86vl/v2fX6
/vVx5WwkMr1cKj5Oul3Bdha7bhO7NNnseG9iNvj9xwf9Ihf96TcbFY0y97Qy9pUASUslH2HvlHQ6
0EBp+mgIpIE6YS77hfVlhvNds1CCpGwSo3TJKCChZWURqfYfX+f6nP6DPFn8oSjFqUnL0+t1L5vK
6/3nM70Z5/o/miLuSbQvf80z/fai/JCQj9mkm1nF8xSLU6xuOuOv8YlfH90Pzai56kSNRYGL3FFE
LtFuqcnvr04/vJHu1YEj/wN48Z/vlfLTsTRRWjMLZTxiRhgxBu63inlKwtRu6r+ACv9MHvzfx6H8
NC5NxKgXxkSY9kZ4npE6DZW0EfDIABpomzJj2SNqQ4njYwbXQqGUgje5b+NNKAVnNCGVdmtdfXvl
5KxGwl0TUjRta4pr9UEt/lAK/+LLoFg/9heyo1WMI0S6Kd9Q6rEEpS8mhzg0wGPFJpl9+ojJZDzc
jNrdhF4G215SPxraS2KbNbq7lEaneitZnij17n9/k3/9Vj92Ip5MRcnJYpztHxPs3XWGGSW8T/QO
SXh1bgTnKXL6Tbyz/vrI/7yWlZ8+qQ3k7q4TGduiM0sQ4GMdzej07Bo2ItFtfriamLJiN9fJne65
/ybJsi7mGVWQn/l/UTB/ef8V68fWNVVtZbQr3+JxdFFgbVaGACL7Bjd/p/Jr54+N6xdbSeWnQ6ox
ZZIqWPq83yO5s+vtq+ycaSDZsf812h9PKnY3nGTu7kTp691yP40/7vL1Mv7TkvixQxmtmjVT0i57
lbZgkRcBvJE/1Oa/vjM/NiWI73K5DpgrVB7tbnu6+sK/wB089ehq05Ps0mqyh72xzZ7Gl+Ivd8rf
rujHhhVbJMjRuDDt56H4dTv228L50O3aPvVO8Nfb+cv8kfJ/7FITWTC0xcAJR2X4Tkk3nKgIU0q3
nREbVSPJlFpttUw4NEsaDJH5oaGWVY1sn4cHmmW14bVyACU+7j51suIEJp5MH6OT9EPOaSSihSim
+RRZRFLiiN/d60o0ZZXTTdTKXtMkWMpV5C3SHzHBfx4qVX56shpySod7QtFRly86PdNJQda+RNmL
PMjvSa21/zSj/thO/vNsmPLPzPS/AoIl0wo9b3jtRpexeGcMyND2qdttkgsGAjv5HJ7xInfTY9M5
1V7wrUP1x/vxyzyg8tMWVSnVoZTUBFtRBpIwLjx2x2TX4EMzB6gJ3a8xKDaqbbK+9acegOuyv/ox
kLRs8g3a6v/fujN/BGCjjlMTtunzfjFHRzH62OlX+kn//fYav93e69r41+3VGH2TFI2VpxkLJZBb
JNWiej8gIWhSqg4qNeP0Zk1faLeWsKrL9zh+p0fJ8UEV7ip+GWipzE8h1c7/4ey8lhvHsm37Kx31
jj6wG8CJUx1xSdAbUaT8C0JSSvDe4+vvoLpudxZvMXWiH4olikoaENhmrTnH1Ks3S+ytcB0XNuIW
GmmC6rIkyFIKZi2uOIWinDhI5rsGL060TsbJm2b3Bj70sqEjVr/pyGJ8GlJx9lQHqJS2tvwWhLeB
xX7wII23Tcuc4t8E5iOhsMhTPoqku7HdjabvC1r+qiImRoBF0n1xqeIqYXMUZrHOTWsSBTRe4qUy
+D+i+JUkLijqi0SjHTZ8gwi94k/WrPMh/ulQCsznddhA2yzQklDdQNgaO2Eiz4LqQx+k2eAvOv8+
HZNFzuZKl3rH9vxvlkRXhrJLfix95EzqsIRt+mLnuctOnf36/LhCstKsi5FZzTzdlxIy+YwJcj3m
tX7CF+s8lxN58uPXr6Fde/MX47A+uGbVlThePfdRRhiB9jxLCUpWx0laibnd9MuqKee6RQdv6OZt
Hs6RG0K5W/nRys6Xcr0w4mEmq+jBgN3GWXETGvqj1uVHW6amGotbK2UtLX1YxLoqVTIVpvRkU7xk
v7o1aXW49bcs7vNl+RfT5CUplrZPl46RgtsahstTQdyXu3JX5uzdYgoL1/bqu3Hh2nrjkhvbVlUW
lT6v9HBOy32jdH/rO+/P3jSacyidX3851z7OxRqzJBMtShJOLBQB5vgDT/JSlP03m9Yrm0vtEg4a
VF1TFsr5kpkVrznck4IkmGCRLru5Pte34a07Cxf/2Qe5GEZZEsOhyXmpjqszpwxea9lE6b7xn127
Ti6hoDLxhIncEHBE+XCqs5I4Bymlk9f/Dd7k2ndxMcBUkppWcY9VO5qw9nt5U1he9pN68v58DuD9
zlx6xc+qfdGEfxrHIuFVUlvxUTJgPdYCWA+XfD/lP7ytkE8eS2a8aP694/3qaXAxyIiuytzufPAe
HgxO5RvQLcf3R65wyDffGYyvLFrMi0EmaSzb1t2EgzeU8xhir4n2rLjvsntThktkfbf/uXYmXOI9
9VACrhVr/QZcyJlDyQYAKvWUvvY3c/aXzfcvhphLmGbYekIOLE7l3GmmTy90y3eEnK4KZ5ye6HE7
/u5bNOqVoVlcXP5JGZi2nLFEJkzOobE4jZ1s0U/e0UE6qhPNv6O4XdnSi4tNo2p4pdSpKk0TrVna
wbhsipv+7ExC1/EfXf+XTM1IlQffUtJ+g1pbFGdVyEQV3/jyr5xblyjNRg59TUILtOmKfB7pT5Fx
O+iVYybeUkaF4Pbud2uMa8fpYggIY70TfQRkw8DkHMf31FwxgPjThMvzsVi5Wg+N+xHr0bdIlPM1
+Fcn28W2j45U2wyVwrU5TOVpwJ62ZRP/evo2LfnK5l1cXvx6lnkW/f7NA6tGiu0Udt+7nj4RUWfn
3RgkqnsJ+1CKNCj6lrJxZSy9ZGcK13NL5bz3C6JlNIRTVzwoRTP79bl25aoxzmiPn0ZQ1ZbdDLUE
rCixodc4aN9MxtcGSuN8Av70xPkQGnS6+DIQqc+lyThP73zQcPqqBNZlTPtFOvsOQ3LlTDMurnxA
UoUKWZfPoD4Lq0DvcxhpO0o4w359kK58A5dgSlVElkeP83yQnkY6s9pwtix9s0W99g2cX/SnA6UZ
Q6F5FUStMFYCRNC6k6E//vUbV8+n/l9cEpfISc/At9hYf3Bi0m3uFJtqmTvuQp9Vi+weWPWqm49r
5RbXCWTz5Oa7suS1qdm4uPwtQfw08K8eUvXLm7bUlvE8mx4pgk4rBn+EAlOEHxv3+N0Lfu1d/uqj
Xlz9et0ZdmR3/UausG8pgxMid+29beihcAs+YpOoYRkLH/XzOma3kzYz9OlCQ5qAjdc7jXG276MX
GyOTUWFtDwG+BxXbPTFPq+eepr3fSetRLWlN7nQJkHqZHBDsz6IhRsGBuUMxZxYRncp5v6gTgdGd
s2BT5O/7qG6mWpoRWIYiIlKnYNQ2DSL/uLVXQdtNMt5Q4299DU2BQHA4Irw0X8cG0qR8kJB2DBEw
fvrOHgpGH8bNgI+9lfxlfYaztuinq23sDSvZTVcNCodRwpBwT6r9JLF/ZBkJafI2pTijhY+ueze0
1aQZ2X2IvasHANzefn22GVe/g4sBEuSRorDOh5WG0VCR3sfx3c0/fPhvvi8tulZD3Ev+jZVMcvbV
JiI9FqOzwT5nhijrlBScRF7XvjtVI5p4uJ9TlxT6s3dZRSRu30pFjhSCPcT4omiH0sSdqWaLMSHe
GfeSVe3rch12+ryDypaUFAVaet0qFhJzKjxSqPTNWJBsw+AT5UsYLmvJA1loA+gVxJfVLOFSczo0
zVSvkFNTWTB79MYGHdNgHiftnDQV11Yd36c13DyDblzqsjvLh3uDDm6bvGbqm4tWzUPE0e7U6Kj0
J531u18cOrrLUYf6V7IIbUAxmxnzqEpvxtzYegGhtCiOiMKFPmdP29SctDnNZTJuSkWaChwzQ4fb
uwr36fCUVRaRCe4qJtZCDyriGIy534kbHxmeTABGF2mnAfON9aQolCJ7uCuZNhdIOmUUZ3HwkCHI
zEqyfuZhgWEyXzY4iWAIO6b9Yo9IoKnpdbnl2KLEf19usygnFa/TdhaapgaprT7ctMnbkHpozZdJ
8d5n26F88GVrWqjaPLP2TQPvxZshKkNHrzzK5LVbfPhqkKjaiAc9kJwo4YPLwadUt4ssD+4IcyMT
sTqGDf1d6V4zquPQkqcVmo7eWfgyqWUFh1DedxWdfWlctliqu6BdhVIPSiKblhG9cHuVZAe7LGat
5a97CEP6Xu9xBuBFsxRpcRZ3i0GaKOVdkGj8L11EPldXiF5qodWNk8EOVNxqboiXXD7luAga6rug
OGR5GTfJzDdx1Al9OoqSAtc4FRkSS/FZt+48qSJYAnTFOW17vTjaBs0EeMUeWg85yeatEeBeezGU
yBHlpwuxTcrsfaz+KHJ4EjnKCNIW/X6S+fYkjJOpZRIdTvEHa8xUKW7P8pq2eq7jZF/KH+ZwjLg0
JOwvkrSzw3qXK5gm+lmiPwm5c4r2tbJu0mYp52KfpO2qVfNZJvcYjyHBBst4nNs9IAcZ76e5NAu+
g8igNfQudygmu8+2LDYNPvE0ehPpDt8B0kptKkeHOnuXil2Xw3lEhTNmM4PGjOzGdzLtpMh/xJQ6
UyVihvF6JP6d7b3K1Vp4jHIKT3aneIgs2mxZdtUcf8pMRJ8mKgMBCMXKHtpqY9Dlzy3xPEZIlQKy
jJMX3y/nvPqyKe8SETKGmZy9CJMibZVLa7JuYFgMjsVIG4WfdXWEfTzrwnZS53NDvk3zuQccK/M+
Wo26Bta7gkuqS/E91fZUxlWvgmlsOBjiLooXVvphpsuyxTeHJnWM31SJ/DysAlqN5SUhOiZAzhBT
92s3arU17RSfMdYvge/Cbe5GmUwndGyo00ME4XGHesCwT625qZBbYs7IAzw4Sy3v56IUuwY9plk9
SXFEYxBBToqQKwXh0WPXFsF29LyPUMe30jyEfc4k8KjUyNeMfJlUfJwPUOcAdepDfm6SqT+S/rYH
JaATYHh2uHTJslVOvbeJvAQd8NpOWBYH6bKmc2z2yiofTq3+KhdPAxrp0X+zhY6bm3JfIpY6OHCW
IRMpy2Zeg4TPPLgktiGxS25LVAoa0AcLjYg8pJtAwTusouRu63skX8gazWyWRf5HrGirsjol3pNu
SIvaxfLDKKfUj0OawA7xFnE2vhu6RyfQ/LAUeyIZ9bzO3ElXuahLM8lRVUS4+kvIai6NETIm/mbw
yvcEr86QJJi3sTtRAH7zugYKgDYAtKKNGfcgz/G/ZQbHtEaknJbxoWzFyrBvQ33jaso7RTcnqKKN
SOdaQMX2rZT3avEoK89m4x/9MMFJmG4z8Z4h8YrtYlF6zwXvQCse7Ai+mpvu7NrDPkUJsL1v8jsD
5saQmrNuFDMvOp+w+aZXECiqu7Z8U9u1hRRwVHH7aQzsYYQYdp+haOyb+yB7EwI7YB3vy/GulJ7T
bHSonk/oWzhji5pkh1160iuE/tXDNLaxw9l3TJxLGQWZGBibhVgPsAcmtWiZ5JR5SC5boAYLV/7Q
fdr0YUiJEpvnQG9X2HdFVL4haZ93mBwEA0OSWxyjkaIfSqlk/LSHZK7G1iRBmSlQ4BB9MFX0tV7B
liGdzk2fMuNF7ftdAJJE8/y7OGAfV7VsIVtkSe7Wy29dTLDCIPuq1lYVep1spyrGDskEU/b52VKu
2PqpVIxZH9L8jJ5HCw+gq7yZVbXsSjSZYbF28ZUYLfaiKMIs9zhk0lzpsBobNE5TypVBC8fER84s
bTwDlLr//uuVzD9j3/5qNXlRg8lqv4lyv6Xcxynrq+M8iO5KzT0Nerio0PsESsIhk+axeVPk47Yq
3s3o1WMUUGNBkis26PbOR6dTWopjlpLjITWOU5soWTSAtyNegm7cM7mhenqWGkgvRjDtYeNIycKW
0xnmsZx4I03QJbBh4KKiTcABlXzZFq6HwDzZ7aZuypXps1+AV2Dbr7ILPqJoP+O0Q1qzEspjGT73
KkawcWUEqw56TVATf8v0wpU9BA8uEAE7Sw8GvrWweDByCGHyOAkynBhMqoUUrqzG3IURRq5zf8VR
EH3jrHXdZ1UBqWDSxe+nlWvxBWAEjEvAFMM+pOPBeNTZuVMi4YPei9V8ZN8hG/MMy42dwSYR7r3r
nUV+oFIiw2mkbSDTaLESzCPuQlKV7dB68HEzTAmfQ/8j1raCa00aTl65MZBcG1K21FSP2dxCP04c
fb8jMJd3BwMhO4Y12VKxN+/iNy94ytD9Su425VPLBZI0hGZ6QeE2fgzFi94cO/tDQ8bmKY0TGuUi
5KJhmy3l7TTDXxVE3UazFpKAyKPJ2yDexwyIblIzT3UOlkUnb4813qAQ4aCFYwD0jISH/WhW2NsQ
XUMoIv7UPGl8kSImkzVEyIytaNAPcnePcN1s15WFj5Wks95+kXtWesFb3dqOPmJMDW8tlfX0e9y2
eOofZPnW9940fVd2j24RzeMYsArjXMNMowcI+I8E9EEq6HBPLUkQcXzYCCG+rCSoGcpMCecZhOXW
JuUYF6tjksYlhd6MIWhRdWtbVeaWcI+BpM4CVnzVzmI0szUTr5e8rQmuHlt7o+Kfq9vxFe+G0w6m
Y+YPWfVii6NknxRUlaWVg4/RH+M8fdH1GEvRc0x0lOhvUVVyJjMEpiRLcqJVXovp9E7H7gNx7eyw
XLtoszV0lS4630DyTmlaoLBvbhtNHAIZ6oStOIHaTl3liCljUrJatk13Wuv3Gj03eeSv5WjraidE
zVV8rLHIs3UfpJrdYLLpdMmRFG0XYYUfcyfJH7T8lPsE8TIKnbPMlpybRbhL2bGmJ7OZN/6tJD2q
6dbo9tV4KmnhxTdlevL6tQLQ0n4U0caiu1u8ejiBLMt2MmWZB9tQQR3bHxsP0bh166JzaaVjUy+L
6sYDKeO12dHUvfuUdBeIRipaVlzUhpPykXKM/xq4rAeX+ERW2Um04JEhvw3AmuCDKOjPJcq7Ww94
1NqBjQHLCHuv5WvdX5QpFxIO6XIqygIAFbkF3jSJHF8YpIc/KlFFX0Gd2XQTjTxctG11b0nVRmkE
3SkBwusz16axX01KDIp+odTIgTDwG9TSTHBelrvGRoENx2fV1jiq7C90m21rxVIEXklb6/MiqWct
PVpanZHHWjlsl6KxV3kZAbRZt9i4yaWQ9FnWx05iO8IM2BnI5zDIqURL1C5nboOkk/V8zpaXPmxU
H9An0qrfJzaS/wAHLpnpkCvZTteMINbKitZtgnFBoOAffaTWE9d/rVJIPgCiQhZ7zakR+bztoknq
9aj5ETjiRohvgvY+PoujgpXqzxTQY6qC0R4ttiKsYz4qk57zKWpY+LANn9gCyhvEu5RAFA5wngl8
fxTNc/8egIyD83hFPMshjN/LcRWQD+dWtHYfilTdWlYLhkFb996dVJPVZxZzF896AqqLYGaZw6SX
t5kb7DRy9Griw4d4RiYi+eZ0NUQ8CzqfzCtrpcveKlGWNjbDscLJHOILdRed8SyJchIorRN072Ff
3wVoibSVljy25imA1VbZ6WNd68s481a+225VNuC/niyviQ8uQywyU4AOsLjGslm64vSYEed+dNfj
Nl3lZEG7Czz8t+jUp8oa4fkxu7PXyqzcN9vqkDjJ/Lu22bWS02XiRae0otPVot9YTX0vPPTniYr5
CovdSHtGcRdpnU6tBDiy9VG4GMRL3H6Idzrkrl1hHmwtO2YhnGzb29vu56+PzpXa4WVQRjnaBX4b
QYwT+INQxbNmswf1vm17XHv+i3aEHlltW8R0PXO06/Uo30M29AcGVj5UPJ40rKmNvtKpFdCqqOD8
jiVjuvcSDN+sla5Vei8zM0jRyYSr8PVrCvCMMlzKSrjqrRK3X+q4WBZLXTjUzUBOGXOV9XTRlDM8
wX0BTUeVv2nQXimj6uff/1RG9UOKCRHKgk3u3tXgbaRv+hjqtRqqflHJNEWKz6vxoIaX7xqe4ri8
HVlV9WZybBKEgnHByjhgHvRgvrGg00tWV3gAKy+4QwBIWYouLsU989aMXyqBTFdP2ObUm5Kx0xqC
WaylN3ryHsFEqrp6nppidk68TI1lVW0j60U+u0v7HwTGt0m3YsOHIRKQW7VV5C04FDPbFsknAeHT
XNv3AjDfY4n6V8WIZkNdKyp31WAJqs33Wma/IEXLmBpj32SMCR6+NlYs3qci7GktpIkFhsIt7Ulq
yo4ev6reS0/zWSMLtOuxKgZnY1i3r0W/ig3M4IcsMVa6P9dHa+kXez9bpb3+3EbaMtRIDG0oYzSv
bru3ugYEBD56JavuUr11xlift1Bo3PTZ1GZsltT20TRUJ8OSaOYbe3CpNJnzgIDQZsuZspLOpuYI
Yeiw0tK1rcd4cGCaUsgIpbvMlg5JU8waDAn+gDuVM3AYZVRClGg0R5/lBqRNCgEKfXQqidSmGuul
FxiLS/iGZ85H0c9ja3DSNpgMWriMKwkHb3GK4Jq4g7FMcgqSTIw5We8NoButfG0jSnw7RMQw2NwQ
MuqbliizHvCUbn3a/rtOcmF+doMj9kjB7tlUEWIWvK4Ma6ZY1GbuWIb5kWtE2lr9TA71SdrKKxhi
jptqs9hMZwqyJWZUGkq0lkSC4QgXmke8TtvPu8w9hqNKckw3SWMNC8S5QCQ92MU41ftsacs3hXcs
vNDpaSD20skfYkcelXlc33v6sQ6CSTlgwdY/03xYjTJ+a8GKl3w5LUznSQPYCu9wj4F/jIxZWIm7
xsTLJfHFyM+SG6xd9mtnKFxpsJaNP8NsVym3bvmjk4eFXIGDNeVvmpZXL8GL2r4sBk92837YGCp4
v5RKVXFXBw2cElaP47HLnzw4bpoLLbCulyWJ01VazGKQFR3rXanDvFyG0L9iCjxZOBXsFZv6c8SZ
/etB/trgc1H3rtxQ6esaL6wWAKkrJtB3vplctSvNrcsoGj/MA9fNYRiF2oMmlc5AZLxr4QW1frSm
NNe7ZQlTT+kV7GvY3EPSfId+plKtaux1HsEVTl5DFaFaG1bgjbq1kquk64bLMCP5jFBgumQFpp2B
ik4NKk6wDs6pUdjuyR4w9kgYoyTKKcpUATH168N1pQl9GX5TRGHL8ODymaj2BTXKUpaaeXqQLLZL
XCmROa5//UpXvpjLKBwyRVLVppC50cuH2Pedimrlf/bMF01HOAdsaFl8bwx/wcehPmh9c3SuveeL
Gd30lEDXErMDV7FL2ruEle+v3/KVU0m76DQK1jcdk0u3iUaWydRvM9cnkIc0tVR2fv0SypUe/Jdw
7qdpWNZL0+bAdBuZIlwIV1bI58FyrYdUeWFBhSBtRIkkAEefLk9//apX1kDaxQydjopsDucPJhAT
q9DdGrpBPlScXz/9teOm/nlpQYXJT0b0nNSY5Imbb/yR9iURtWRRfPMK15Tyl2kuoVujWTc0PkHk
gZaRAcoqa0QZsDy8kxLYcwKc50miLxrRHRSmQquMF805yTzQHGh6TpMD4Am1FTSZSSSpHwjuljV4
R/qwc4vu4mC8mqq8TIfmm2/aOFfC/qJCdpkCU/jkQDU6R8XH/d/02rYqs5lddyvYUiviBylfprNU
PwVD8G74FtSYk9HoD3ZqEoIUbyAYJiSQ9xrauQbc4jwCjF2on17IvBSdfN+eD9RSFVLRrPMWKGBW
B4bnVdQOanA/rjwvtXIu4jdzeIkMuhsdjMshetBVd0H02dQDTs7iHyfUnejiWRgDYxn7N/Z1j5Fx
X0o//qOT42tT9NMJP0S4rDFcdRslJryYGlWLsGZQD7H/8fUC//Xe/7f3kR3+eUirf/wP99+zfCgD
z68v7v5jF7yXWZV91v9z/mf/+rM//6N/7F/bIP3MLv/mT/+EZ/7jlZ3X+vVPd2ZpHdTDbfNRDseP
qonrr6fnPZ7/8n/74N8+vp7lbsg/fv/tPWvS+vxsHkv+3/54aPXj99/UM1X/v35+/j8e3L8m/LtT
1tT+3/7PZxm8v/5//+zjtap//02z/i7LmqYBtJK5yoFH/va37uP8iCL+TqqnoVimqhqafk7RSLOy
9n//TVLVvyuqqVi20AQ1O/0sfKvOr8Vjuvi7bZm2YcoypF/1/IT/7/396Tv693f2t7RJDlmQ1tXv
v/GK+p+HDUPotmVZimyphmzzaueP/PPOhBatYRmtqrI775u1G3aLNAb6WjMCzwe7PGVeVENOro2t
YYO+7G8IA03v+q7MNmMY05OkYP7S8HvQZD1IZlWeyFKjoHHBse9FZ4IT9zo/dJd63Na4Q2NpWeTR
R0PjfdFVibqu6MoMSst44Y0+g4oOfwD5gnyqLeFB9I00lsznhwuvm7owbStPMZ/bTKIhn7jjvnfZ
tOopfyaXqXYv4TWUpMYCYp3fBbrsn+JKA0veZtlC0b3glMpQSAtApV7pPtVSF7f7KGNd7hFAs7Ks
zLuLvNpdKJ0vnZmm0qlR9Wim6p28zSpQ2NAuileLxq1RRkgfqZuOvjjKXmjcNDZ91HDEkUwrE6FP
lKYHK05CqEnJMiTocl22j4kW9WzXBkR6PRMpxUx6CdAdAC1H28zrcPUju5nbHS74UdKgdKlDnEEN
oqNdScYdMXOPRS35+9EYjLswKLmsPdWEyluKO6vuP6GbJUBFRIJInsKXJCNkKdP0vpPGrVsYxr4s
n6qirG40X61u5MGAe80xmrd2EztKY4g5gmJKxEM+M4zMpGgXIygLWiifGYvTeMgtaxIrVXpIRvEk
ijBdN0UGJTpQX+1+KDbm+aZD1EDNWTaLje97xkwo7cmX9V3S9O7p68ZSyS/J835fmp621qEfTYM2
PkgMpUe3qYObrgp/5OMPLJ30ouABr4cRC3rMR56V1JOXbt36i9Z3recmPkHdAEpgekxPHlAsx2IU
m6h+0C00STN3TWbfSKEf3ZgBNEw3l4Kl2qf9A67De6vPjlU7a7qhPVIP8E9RoxiO7u8y+UxkypMc
f3QVPlUySou8oHTqqcVDoAz23OxlfRad7yYary8U+u+88I7uPVVjlcO31s83+EPNpYQ/VlrmShfc
0tGi+diIBe94eGy8KtmonlZTxW9euzggNSsr0s3XzUAS3GZI/HQjl6pLs4Zm2XlwmNkGHvZWkVp/
ZnaaC4C0zWc/3a/O97UuKtdG15zGui8PXzd9gUsb/9veKpLyEFP6g+GwKyVhLWulOw4u+lH5Xzc+
nCJYiF5Pkg0/fT3w7981edisJeujaZNgFXf+MoD1REIaN3kB93kwLaB9bqWpTiwq0ioAVIWpARUF
RcgBkDSZES50rDYNXhuW3bswVm2gpNltFhTsm883Bj2BQ+muv37T6hBvw0qRDoPWr6qE5QgDOcmM
YVRsq0q7V3y9XxSjIIjx/KuvGwhGf/zEWRgvzLGko3fOh7QG25+DBmPL5fV99c9r0Mg10Iyy5FOH
IrABJwL46E4FGVjpyd4Nm4Q+UvjHTzBHfMAhCnGW1Rly/fWwdf6bRvDcaU4f4et3Mel+szIEAhXq
MJEmIauEqd2z5g/hfQiaNa2204tTBtfEgO91a2iNz7cGLj1uoIDJg4KQpPYgufzr0f5fj9J9BA2V
ZD8E4qV9lEo2dLFVF9i3sWQ92caZoDT42T7JXQ+AbazyI5SLaSPR0JPNkrv9eDcGlrmpQ2o2Suzv
C0w/IClTxnWzW4Ssk950Kk3t6CvPWW7DuBs6j+ayRk/XsMW6kQdv3wSolArlpdMEo4Q8WmQiK7IM
y6UvFiJrq2VdR1CcDCJiFKWwzz1yKzkUtOL8IsT3FPieM5pu6Piu5gLTd8sQA99Ip5esZQXPj7Sw
bVgtZtXeBaXR3hlQhjwpjw5fv8rVVJp4mu6vPTMKaDJx/MfRDnZNk4Y7qS3BGdiV6nzd/fcDVlQo
y4xikNsLfxP2UIOVxMwgwv37xyQblanhySjq4ry6CX14pI1lPlpubJM8oWh7pan3AjrcIZKTBpkQ
2CPWYLmjD4q5EShcOKzGTBqz6jmlhdYlo/smyxK9Rq2qb1qrCLaFbginrvL6FZBUNlD2D3KaMKil
KNINhyQU3O1qVVmWqqxPCl8m8EPS0ZDFrbuu29pM2U3r7lovYlQ3Xz8qknY0O4G40kvVnbAtZef3
Htw1RV37WQ3Z/+t3IujVXebq7YxRE9Lz+e++bqKUzbZpMymFnZT0tD51fS4pyDl8CRB+ZPiwF+HX
6EzbN1qYUaDp62Mrx/UxYM0xr0WZOrUfQ3dEF/iJ4An+2/nRypZB0LPZBmxSvphKLO6gdI9HWJ7k
txrG3devlEjmFA1I8S2gwH7NXMZ55tILE4WEVmfw4pnNrKYh8bFsYCoBcp0EzSifOtsYFsImQbXU
guRWl3xgH9W4i6JO3ilmEd/qSQ7eLSZu5evu103So11p1GJYfN0NxgRYeSJv26QEwxUbT4mStvMg
z5vF193RS0kxUKIThgLit714T0P6h6pY8ZOnM0mkaa7MJb+Nn8IoYVergp8Pmqq7k8FDff1eSQpv
XSD8c77+ld1isCoIFsYDByc+SgNpX5HZ0Id58TC4hO6JTCKsBFTbk23LPr3kpl/YtR081Ur7PKpm
c9DSuD8pkbSUjXJYe3liOQLSpZPLibqvIyVeC8nPFplVW0erI8JJFSYxHCpdVtGsPYKNnVSq7H2j
gvEbcsYepRuHaeap0uJrWTXUgb3veJQirA9EFpS659EKDIzcdWI90zaJlyUH4GZAobTWmlixYGtl
M4nylqmPeT27H7r+rh7Kr0KWIUBiZdyXvQ6HIBp84NM8EOUNSq1OJr9LHvcayyB4/gGtRFHZd2U2
HkxVezFSWbuPOSgzxeirOc0W9T6JCGzq0pL8oPO68N931fPdrz/+erQYaygDiODSQsqmg1CNg26x
Xi1MSoyuW3pHWeYjxE3V/tA5U5MyXraDAjDf1HPHMzp3E9aad6TyCmYyUPLXIW4QVNbGeCO5pbZS
03AbtV4MNn40niRXHBqljj4hkc18EcRvlQbwO7C86Fj6HRlZmVJBcVuWCSjEDjPkSrhat1Yj+nUa
GOiVNyb1BumLvOxLrwOcmusLUdiwLK3UnUd5bOxVzUTSnIyPLuhyFkAIj1zX91l+jwQ/deFxBGLt
KEVorSrpHPHTdNVtYDTxvJdhcFGDlpdDNBAo5OGYNapUXWSseEPZytaab7SbNjcG2GVJcGQFHw0q
cQdFVa3rpNYeZFVmGVkkTzEwbK3Svvyvw5MsFMWR415eaV5JNso5u8mwCOVqyExI6hw5Rm08W/mD
EbrJq1yTXlAToJ0W2m0tixFB5KC9q0hyKRR6L0XmSc6Q9OUWLHq0DwbFo7sImxFuwrjMxNihESRO
ue+LesdiMXIoHM66IvIe06QHlN+Mb3l+5pW5DTElAx0pU/KkD0mbRq2K9LTLkPH+GEO5PfFE7SlH
Zj+1a39Yft0dlBLlQ0KWU3/+kyC2iQYhFakzoT/5NgRWXiBSmxD1TGzuIqs0ttQ6PiPZiCYgaOHh
eiy9Ii0zb0DZVXO4FDlwcpJ/GzM2t2kUt8u0S9pNqrrGPHB72EOleaOEZbP/uhnPP8kRlxMnIv5i
MbxoMnTDlhJ+pyk0sLwOM+MYUPW2jY9BCqVHr0aFEDRhdTRky6ULpAw7s62ildUy9qShQbhG7RHy
Z43mxoAkQNJKY+7VISR4KRvRbxD+iVBPs+/t/8vVeS03rixZ9IsQAaBgX0kYekqUaUkviJZpeFvw
Xz+LujFxJ+bh6Mg3RQJVWZl77xWXTEPsMf7QBSui6g7fwiEbwhyhPjDGMDOZoihaAitSte9UEX8K
i4w5KVgd2K0hwLqLesnNODuKiXjTqCAz3tXUV5lb87eMkvOYpfVb3k0lQJdsPI3YBc7JGJkemRvl
e0UnpzPa+bvVs09zHsAuqNGMtk2OB70QI6tEO3rF2gEqNcb6Y5pYUbJKuOea7MFHmZrf9UzkmV4M
qJ9wz5wiRrRPWicec8WtP0bdAtHamfqBFVp9kTHZUPfPt7mz+ok7fU8Ji13WR9HLZJcH4tzzv6bb
wLx1UpelT2tvhRZ//+fzUicqybDMC63G5FpM9LGzpWCEpSo/qKeT24SwM5GCs1+UfZCnoL/2dZke
l2Yst1Vpaa/d2qthX6Me/v1qFXGKMRSWot+vypKxmGMp+vH3w0Q1nyNNKtffjywoBr1qJ4+F1p1G
uiE7Citx7BpS0K2hhJNhsvsgwVD2a5Y4B64KQIymbhwRcMmdqrb6aYhSLWx1UzvX5hBxVGQTka9y
RYuKGDE9TsNMsUQeJpq4omKCPmZISFxTJYoWFQ1zvv40JASCL7rNeSQa1GBetOqFKc/XJO3pG0LN
HiF9+167AtVYVZXnaHb7E6bm0s9HtXpTtOyMGt/0OttBP+CWIwAVyRkh7vVjHPdIxEVWcFNfJ1dG
H8RsCJ8xUHXgunVvcyN+fr9uuAXVvrWkNyvRKFqxyxguiMgkU4djUmX6Uak1O1DtkTDH0YBqa5nR
m8lpOnJqgoS7U5nUrPQQW1DXrOtbIlRUeKPZPSbEsIYyahGYj1I/1rygW72J/3SK2V3myclCKy6m
c5kTp96rvXYylJjU+bG1wXSpjBHJET26nRT7yDbaAxCM4ZAYYt0rRlUdnTp3d/nYxCdjKZmPdsiI
S7ES10D66ZPoSCGaaxJOfz/8fSNJGElWQz5kpVk8gVWYAioutum/lckIhZz+9TK400Mn+oppsFo+
a6jNK85DD0NLm0esrrKB6qJbUBqqLmrDKba046yM+oGc0HynrCNiEMna3an68kTTp9haDQkWmjm+
5zwTPyUxhy6Sw2TTAIPTusj6rsryEySQ9pZKEuFqWZZPhquPoEJYGXNjsuHRjUqozpyJzaY2D6mz
tMhJx/SykogDTbAkTHVCHmY27iVtNU6AdtJIz+F4jV1lHgrfdqGJ2XmJc6hhTat6x2XZTz6LWSjX
jLzwZ80FAXb/NNmlJlpOEcQzu7bVF+NH46rvpjS6m5IJ57RMFO49FK4PUBxpXTJQd0MNYHAWEgxJ
JqPlPrqz42J2ADBkacYa6uuaFJ7kaT39vomN4mGyOkgAHUxMrbsn/o75eO2FOVz1+3uWDgzDEmQs
/37uv19gPS0C1Kfd9v99oe0gMrY94jIVBhRle/wgJrW8VUtXewsPLPj98PfN0ixXq2BJxSNY3XQ8
gZfE1ENp1qzo90/lGhXV1Bx5xdkfZDvfikqfbyjHk03lRsrh93OV0g+XUoGIfP+OIU2Xm9DZxEZl
bfzfH/h9U2flUZmM/PL7kaKD0yEC9KjaTnRCq6507gldRvSfN1WbLZ3XFOBJ+qkrj1Kau7woahQh
qu2Z+sjkV/T7osp+UIFpvptHzkGZmnUz90aHIm3uD2WBNLvhTjAG0h/H+/hBEmRpZykicwTnpotK
gEmeu75Iu92S010QfkEQDKOxqP6wK/gth7E62OtLGuGbzYpgzNZQEC9poJjGozXxY27/PZgJZJQn
5a81gUM0zGNzl+irZFnxsWk+phmB1PpHUfTbbr45J4nHpJH/4HQNVN6mQ/R18qoq6GaVcWNVk5/b
rzFxDBnEgGR4ndNqWzv/JudnzuOdaWcIFq4uD9yxfIN6P1UJ1Vm0Bzwc4xePf4wMwmmvFmHE5Bjq
Hen3zUyE76u9kG+o/r0/HBG9rXoTWKi0ZPFXrO9N+f1btczkZSec+Ft8IgUrzEEQfDhAS43qsCPK
WRlwIDA2R8prgkiw8+1k/+1acHX1h+vU/mygsJfvMdgQIf8mJICmiLyJEa4nOHTWu8ZAHv1wjHGl
4Hkee0yn7MI80AgrobuSa8+fq9AJebASZiZFtOPfSrCAUPQP/LUa8T6xBsfJ8IZFbFd0hFKy5NGs
UZ1z090sgUY1bNiCdO1PRVIM0ZAxLxQW9W3s4HtBZ6L+lOLWFjGqPsoulCJm9bWkn1YLBSn9LEvE
83XkZepLbhIhPD8IXhhTh2jJ2bmYbxFWOq6NYvqYZAYgRtmkzcIo2sIVkHtl9KGi8h7uFwBdq0E8
KNWX4OzotpxvQVbi3hHkqbnfUBdrJaz4pevKGKmtfhwVzC0vwNjDPAQh1SukntVxGCev3fgVYwOy
3jP0gXr1bGi6nxOR5xLM3zcCZeEbnhTQcZzEy2N+D/glHjPSvPvlNnb8rpzkGGTeudwZ2Wlsv9Yu
GHgGkS+CRbA8VGbOt04I+if0VwQR9LF7ZWsj4W+CZgoK1UOOiAOQWITK5PlYSUkC2vCPhFfyQoUP
GEWo264mZdQjvbJnPt5yxXTS0A5uP/urHr8OTXemp5P2nvFN4Nsw7oOESsxF0qrvNf5mYgkSFC57
jfAfbYNFwiRgOZe+IQ9otYn/xL+Tjr7zjL9nGnemEyyj33Gy1H3Qmg1djvaA9DXHrPWaFVfQfCsp
3z+KabBFbOv0SH9RNJzgA2m/WsPOJrZ2wmXgaUmgp0fOZa3+ZFgnAwEMO+cQgFLq2hBEgMwv8Crx
+PQtu9A9c1NVdrPgLLjL5+bO55So5IazM5ynu6hegRNsT9gYpPUdMcXe+cAxiFet0WYeXcdPo0DM
O1VBzwvGbrPiREtAEwdQI9T2UXb7HHtK5I/E+hB53gZOSe4KBzy6gz6sK9f942rPLRK1+kFA9fmn
F1vE9dwSJY3fLtApMgwf5EGrHCCTRPUVTfI8/m2I/czbxzjxVOMWk7e0PqxtR0dot7Lttm86S1vy
KszHfuElRPYurwNWFucd7mWJm+SCTLbH0LPQ+0+flSjyoue7N6DXXuwkSLNwzraueWjImra+mYvg
pZghQpOHXJxNCgfhBNTM1nzozfMSHxyazgbuEs9Nr1L5p4onQ7n1aF1jp/WsQSVXLifzHn3xMW3+
9kDb6BJzmbtuQFYtEx3cFF5kP3TEdWS0BjYtGnyeL+vqflrJjoWYKc39Su5ClnzUYiQyO9i+FFSl
B+EeI8JR4ctwW93jGs1tQ9ISzoWUZsfMqknHisbs2apeBA27uWUfoZiAWJrJ8J4vpoOiUbaVegN6
selxCdRolBorlMD98qtRc6DaWGTxya1mhoS16tPeMp6sCbaregP+Oqhv0xLSxCKBKRkvUicIPt02
xl9t+mcN16rZcViO8tCJEcQdXeuaFl6vb0XqrbL2lHy7Vo+c8ljxx2aXzA+d2dM5LY70cLx2rkAu
0y/dUkbi6VuSI0Y1HJQkF+cn6b6UysFMtirW1/piEWtj7cyPMTsoFZ4Mz0XgzUSh2cLNm4mTb7al
oA2yQ3ufTV/cu+TzI99ys0Pbh4oIODWwHuAkvQf4xkh1vI7JFPze6qTSCR4DOARtjQQsKDAd2LSz
0ee0Ct8M0ZMbmmHdfCBjDfnY/frIvsD+fbifdc6dxQVLVhGq7Pt1tMIHN3am3KJrHGbWChUChEfI
8bqcon0Zzj2J2bt02sHjMt779mkG+4D/6J7ffyTxPNN8LNUuGL2QRwvoDdLVMsOjovzqFUPf0pqC
R7ZR3QwXaro3ABrXNJ8dFs8+viJuwvBIUjyU9YVhjlUvZrCmrnX+fWNDnhQOIc/rQcSQllqIn5Fb
gv4pF2LBEZAPoTBgZJBRrpeYbVjVqiQ7dstL1wxBQQe3MuZxM84K7ThwolC0DA7Exam1G7I43e7Y
EbNdArjYGxmzjnKAeVdW1nGl6eyljPU281msK6YDm/t+Tp9k2yaHDJKbTgvuWMjm0yUaILBhdFPc
2rtZzjhJC+vazi7JLdlIu0LYxsa0zSKkA8kZpeYSmr9iDKo2p2nqDGA3lnGc5+d+NOGRwXZZZF8D
ow7yWNrefctKydEgKQDmYcedilXI1HZ2/2qy4xalsR8wKY5a/8B4FSU+ExJq/ciinoKrkGZAG6P6
YOaOz27BztyX9WejtNfVBfa3xmdaVxEmoZldx8VDayLEamV3+H1D6+1zLp3XuuBSmBoygRNa5Sbn
zd5kU8qm5iJs09g0w3oo2QZnYD4Nx2+h/l3rZNhmVFnFdFr6RfE69t911HFLPCfG/X6EQI/lwwDl
2FOBIIA8lKpCneKbxkA/c9045oySL9Cit+jefwWAxa6G2YW9uyQSWTBNipO90EuI5nCVUzUh8NaK
g9YVb6YKYdBw7M+5PpDHpiXPPW5XPMAz6EPmhpRyDqXHDKMGA8lt3MV+lGR/03XcJgSfxfbJSY9q
Lz9ZmgmVN1T+CAD2zsjUoP8raAnil/b0CIuWsxTY/CPz22DW5nwLcVWRqih2DLHju2k6iic0mk4g
HAXSmgJVPNmb9zT6aXmL4Ew63v0rmAmXnezB29AotZiuwYvDozL86Il2XKcSBSAu4Q7EdgVqIj7z
lcUC1ulkp0nXKeb4luj59912KU704U9YH9nJFtylqty31vowai+iSW9Z17ynVvde8P9xsK5ApI1a
e3Gg6rTPYoz/tha38d3tlT7r81Q8jkoZ7+uFawDivDuaXx28mL5gpK/B49lW/I2yZqDRdpHK5V8U
j+ZCysME/I1nwiVKnbi8VNNpPznq9wSVx3cYch9EZnqs002O3DYyO4cj3AM4EuJTsL3hYI2UvZkY
vlI6MHch10rqfIPFI8Ei6mUZBUQxTMqWaQLyBHTIoAqtPQvflMyvozXMr/2ABWvqBh90z3joouca
WtwGJAgKx7jRDubAdxt69alV8Mc5YQPZ2DIQACUV5jAbc66ZbN5I5ULjUclP8cQyLXe1enXwIDO9
cZk/PMfEBzhA1Nw9P8Yon/RcjkN0a2T7s8bTe1t1PCvaszvf+SnTzkxxD1YfQhhEweGyo9trpxXi
Y8U3ZZjNF9N6xT7CMO9Jqr4WBWqOqSf712l/kg6nGtfCOrELhRnVei/uhvI2eZ5SZJwO+bHD/L5M
yyFqlmBJrbDM/fqcPNVbDnTkcBHWjL+UA3nK+oRViF7HW0LqeL0bxY6Nxa72Kp5qzEQphbX6lprA
AHZQZ3C2oDUeuZ0Ai+G4/nZsaLahrfnx5PN+Pe3sGlUciYKonY2r4qDN3rbAVgOwlZitCFKwbIrI
JfecdSGqvvgB9RdVgaNhj/Ax+zomEmW2SOrre/3JzlW0fj5RvnkxFdU9L4J78aJ0l0RcGb0rW4pj
pWbU6EX6EXBkimOqxlID1dOLxj0q4HV+pZ6dIy/HXMW0EOQe3ak46wL+ECdI473WHLSV4Ct4lsjI
cp8rgp+Lf9j++Wqnkja5IrLbpIf0kb8UUDr3gYOQ2nl02z+6dlwMryBUBbpdvWvvlCPsPb5W8aMk
Smev8Agj4yKn3TKBTd9J5SYNYKFwP7yov95Todv+auaPcNxd+9GlrpNEW45n2wlmcsTroHeItn9L
7gkkgYYrWm4qyweuNYgQFYizhq65r37tbKYZjm2YxgAfA/T6/L2ruRdpAGpZxjvIjsYzWJdQXPod
cpHv9Tgf7ZvxwEzi/iKFasGIGMV7MWfzacIvKBC3FL62tGo4GvmhocfaCfLBqsSnKfRo3InIIzm+
tEzh+oEpm4+Mr0X176I25/leTD9X9Td4rL1ie3TxM14OWlBVjdy+rqNs09BlwnggQgttxmbqR83T
Xefca07A6DPfUVGbHbf1Z+T8zZ1Q0w6IPOBq6OW1W65xxlD0SgGPlpk1e8EeXIYRBVqenVQlgIxX
Fq999u5mV2pWXHFpe1rlnywvfBrF7b2VfiEyEAbbWbHOav7aU6AYd2X8enKWQ119guEe0p/EPoOV
gzDe59csex/VkcWHSA2Qxp6OGfR+XpEv92cvszmgx1XYDU/p+jzo+1KHEnhnVba3FAVD2QAxtS/I
6jdklejtrexfXNfe5ABjFW+NufvdjzGyNyoJEj0EyQc2Xn81d8bPkFIIGlzhP92Qb/HaVGk4W2Es
sEHUEz3iH0V5VvDfJM6ZABglepTFt6Wo/rI+l/QSQC0k+wEecrKP1JLyE2+B/qUm2T5ZkYmDDOn1
ncbt2ghfgJnnOY30N315n58Qh9M2LEJKZTcAzyiGoyC+rRNept8a9yPhr86rg2KRxcLe/tnWeBEU
DCQc2HiXkRnE1Vo9xNWXfX/e9sPoxeVDdTdXrM86f4Ghko6hX1P6QWkT/ud3oQvwhgyRxWNeJVuu
enZ2oz1qnE26d3hujrZTy92EJTD6oiAEZEgyw42Hp5QvPBTeXziBjMlFu+tdtB1MzE5wX3L5TR4T
+QoUQw/RUd06fzULGomPnbUbuWcszno4OS5yIEWU0PI8EDIU01unX4RGwkpMkINN8Mc7CigoF/vE
DvFFtDoLZ74ZuwNzY9fjsa0qhpPmzZn3rvQEw0eyU6qUF0KjozJq1YVhrBksNNHsRNiBTWnT28vi
IwHfKlHYOMOl6TPXyzPWw26ABpNORVCay7tmJUrYOSa79SCC6h0ZExkd0ly3GHowwaqdr6UKmSkM
pD2nw34pdSyaE9GueCtzYopsR2l41Z0osOofB/3uklK79UY2n5tWRckLlaIs0sZfi+qxBqR9rRT1
XW+mcAFibq9BK6w9mkqIMpLTVgUCIUZ+3asPFT3jaTSedKZqGwXUMTd/9jaNnfFndPL9VA3facEQ
sDKWmc4z8zupU5BhbJhMAHpRNXxm5r9u7yzZPl3z18Gqv92spMcxBDjYQJ7F/pInjwvql2bqXi2d
B6HiPtu4DHeq6SY72lJx7mzzRQTFTGYCDVIlDhOW6EkQCMh/9///78e1OCQ0Rozn+yeky5guZdEx
phU0gKpjtao5c+pzdFIswHtSvY6oqkiPOkbcTrXA0pbxHGzkkETM3YdLMrkXkDWXiWJhLu1AiexQ
U5e3BhJPvIrg/rX79+ALPQ7Frr3QPHUTQpGME1VT70iggpt4RyCGIGnIlfuRqmHHQCS/RQ5HtRet
uLcXHnSHgFvxzkhrmHFZkeU/3hKOjGg88fWCJsOwHfBSeSTajArWw5Lue/zIDJc5+dtE0WJoZ8dR
Ny3vivylbR9E9GIyjyo2XPfuZt9HLzbRU91zFl9k+zDxxC6UPqvfglPuOQxfVu0hKg5J8WKm8M6a
bc7fbEABJuqPj6iTEneXthe+J1YuinVbfBG0ylOvABMO5/YKcXJD9GwcgLEZoVKT7oPzflPEDwnM
ztnLjYN03ybtar8ZpTcUe5pNN76JtYfhDgfEtHtIzFPfg7M6upjLuF0tH5K7EweqOAxxu12wtslH
kkxc+diz53RQD6poP3IYU/8s6VklImH61BWigsRmuI3tVdX2VeqXxV512KK/8ulT6/ezfFTlt5Oe
rfFTby9iNjfDpRLeFAcuKVqM7xlRapSlYKPqsAfP2ekPK17A8uBoH8l4GLqfyt0t/G4eII9X25My
BcmvprWuvGhlwDvtTdY+LLXkLXMSFnlyaNLta7WvC+0xsap/MBpDvWwe1GT9kilgTVTvCbZje6aQ
lvVXM/JkOvTzft8UFYZhd3yb9CjQm+ZnAkxXD9woPV5DocxP9eocMzl9uQwTtxVRTchfdiNCFyO+
j5YVxDaOuuywjVEdaiWHDXsMnbR7GxkGSaX/NvT4gAAIsGRh9yEwQr83nFvXpSXgo3yTRtjbp8W0
9lpiwtgZ+QklBejkgEou3TAR+PlMa5cu7nxpmngNrWps+JI/889dYWc7+yyRh0TMnivFIaeXS+ew
4zmYx/csr7mws4c8yZxwqCSO6nh8bo0pVGJ3V6mRuTVqzxmSiyHI0lqsXmEMwjGl0OobmU1b0nZC
F4GD32T6sK9nziqYFDP0zpZzUpmPDqb5hXN646Aa8GRV3kwH9ntr23qwSgImlInNt5usd4isvpHP
8jV1S+uQNs6LCsiRbaBr32Ra/FAC7MZ1XM5LlbP1p+oc2JSyaGKgyGZH02qGJzobLOH81ppqFCmd
hUiMi7aZincD5yMTa7pmBKX5FUKXcX5qJdpc11SeplhwBDmq9z4zCf6bgjPyQUrapXqq2vSBDcpq
ZJ5PKXlLc0btJiF85jA61YapnNo0yq2L0voRjQgER/vookYDZbbUZ+eu0sMN+p1PSXQtlJdqMuqr
RE0z2yveVvZQZSQSLB+Kf8kUm2G9UlfYlR1kLiWCAhkYH0cKk2zMEGcwN+zTyaERXS+btSIKO0dN
tZUGx5mx5BBVxKqXisQF1t6jYCzTQIvVVzHYI8ZlhaPPBIsNtAPq6GzVyAQwlK+ksjGc2JPnqpKd
egqq+Cs/DtXA1kRH0l0YhkRFecKY+9bYxQiWoHhQITelKqI1ww0My6KQxtV5j/7ShiqcI32XcxDJ
i2lLke28ri29q/wJdTHL/w5ni8d4/eS24IQq+WdiMzKGT91hSmvVa7Jj9cvqiRwhiw5jBo5vupNf
2n0vnHO6/s2H0T1ENqjUpa0Ix7DKk4xt54hK0RQZ/6TJ7tiKcPzWCIAjXmopMm0jeZVkHkV3s21x
1BRi53OEjIvKL/t9I/rx1KumGhr5tKIUEP7c5Fe9G7VwRVR4QrKg7IYm5hStg58r6com5kWmS7Nb
IgLsVncut22f9+gFbZz5if7SdD4GESPQFeRzgK/6+fj7Zhz+GHlch7Ek12cUGhSn4f++sadYMoGr
C7+798H++0ZPe/q1vx//n3eTdUK2wh/9iZzNF3U6720uqrjUO/YnafjjeO+hFYJzPCbVvPnUjep7
JTCkS3ptN7j2YdYIJev1Ruzjvn/W8nZ5zWIiy9yJ0LQqj7dDtRBftChlEJduQ8DYejUYoD0kRcIV
F2+Fc3B64MN50XWe7dQ41+pxn9PfXopF7J0KrD3BX5yJ9KiGbgZPXuvd8aTGFUj1jJ1WHW1oGSJ9
R72EZiliQDGO0QMxHUzAVnffurRLIpYH510pa+M4qOS7u5g3Cft9n3Gt7PmAITXUMMB/hq7Ob1jP
yXkYL2XylLakyhb3ebyaEf2W0L4exLCPXbN8KsqcQElJo8epLZsjShvEumndemQMG60Fa944JBnm
Kekks2LEXsQA3YZkmhYtvYSySWiNGwerFKbXz8NpRatLZ0e7GFNHzlmr3abUIhWF3hgBZ0ulm95K
rr2vZPpb388NTxoZjqnSvNWasx4cUvJ3Uw4BsO97zdNWg8SDegnnhV4R+Tau50wuTmYc0vTQ700k
w963Qw2Vgq6u02fJhZHjqVU5BWK/9/OyaY5Kq71rYz0EWYbofajR0Bp9Pfh9dMcpDDT72suID6xp
KYSkzZHUPHUrupkS8SGdmMUJphnSZFB01V0D33ol+mWOS2XGqGJ80mjxeUU8MQTSreqBqRfmnPIQ
DeJL0UyiZO7xjLa0jkrE8Uva+YDyUeyH1o09JzNWVhHna1Y+dXca/KoZb2kac5A1J3bP6puWqXYw
Rmd4nBe2cDmoH2upnfDgpMfR1T8Gd2x3vUobDMoK048lU7w0aW72UIjHac40ojoXWg8zUxbRnUVb
JkFTOQTYEOTQzBbygbk1DlO2fLV9Mj92rpwfU3bzfR0RpLL0xvxI0K/fuJRaak43Y5prjnoWEYsN
OWXNtYuTACms84g4zXnMJLbTgd4epyy28kEGRtqkYdEQe1K6buRZpjP4aVq3RyHWV+UzW4feIxst
iIT4dnkUifOwGCbRAUwMIkxMHFDdrVX9te/7oq60bBLYF93njGBDNf5nYqosycGLYwY+meMpRKLU
5qUqnoVRb01WH+iOS7zP23k7r6d2OqOB2qgW01vy+iyqPoOBRbeEw0jDcRaFZ1IcpESsoRk8NukV
Bf7GbpnuD1XQMnldyhtbCMw0w+dV3yRiJ9u3ZGG9JHah8I12vzRnBSXdxA4uD6p+bzMaQUq13TWd
JxA3d7eu2i1cGuBPM1RimIkmzNVc0M5TYr4tDK4MZwUhCAeaw2By5Qmlf6LxvNFFpINa0PsZdFLo
wAlkxylR96yi1XJyV9J44Q/X50znkbykzOR666+TE3pXtynuoel5zHUCqGvCXtm47ObPQu6rqh7d
7K3Rdy7nlGr+qLKDqb6wqI3qYXQuOr2S/AkN/1apv0r7DvnTN/w7W8W5JPQNzMNcvXY2DqX8Xzr9
STn68L+ZgmVIVZ/QhHQJnPSlyP84EofqXkn3sfWZaY9Ddkr7UNdPWhZtdPc8KwyenJeMJFXESQY0
bh2Jb/2sgou3IoLamOTZ+vOY/SkbZEJ/UieklQ1Fm4WVcXajPdbtec6fOvdiM0zPpclEfvDyvTR6
f9ZgtaR7UjRQE/CaJk4wdnBZAA+NE6cMRpZ/iZDl3EfHhn8u3xY81ZL0XXFhmu54JbXuIMDfFOcB
qitTID3RvSm69fQ/XTqpjC3rYAE9zBFvkLzYBSMsLh6g38ey2soByPfomwqx/KSonWp+oJ0eI3qn
enSLR7R/x07zlSjvdpp1j4uu77rCNbTN/hpPzCDLKhQLaZAqcg6f4marRu7W/GjS/VK8Oypdjp0S
c6ndDPEglTDOQiaCdPUGxuBtFgra7epwVumpReP7mF0jhZwphH8EGjKdgg2JG6SoQJrX9GMPHVEb
ded1xtucHRgpbQW6k6lt9w1SKGglwr4MyEQkBdnOHX4i6YQkPq0KAw79RdbAweS2IG/47jXqu710
sAroF5V9XCZM/MeaVP881KuS6mzwkv7BeVbnmtMXIZ3oM4CcgJt/KJg1chveL9M2ZZbUl/fngfrm
ntt3XWhLsttqJPSsdwy5Hzu7bCDkYyWJ8VxGV8mJIdJ/ogEFhbOdWYY6JnTqg0xupNwy6tcSgCmo
MJz0tEifKyrSvzgJTMN5YVDNv9KR0ZYMl3jwGpNng/jAzC84uwvdDaFdIo/emje5ypvhOGcr1hno
hSkvrRrtqnk6GFxbyDdzm2A8sNbTBjubkZJsqOxH+joWOQqYvDyb1o1OS8lASCTOFLC7ednNRGaO
ZMm12j9z9nkc7SgO9E8T7EETTfjOVLf2siuEiaiJZln6Z4nRRhBYqgKZjblrlBL67CnuQPdNW5Us
SaodWxZIB8P7tyFmiPUfrSaVdsZrxj6AQ6dpvbudEzVN7ISuBkM18tmKGp5c+lE8TFRa9kQfnIbp
mLpbzd4m7kh7h3QaMrNZXemT5QYX1fBIyJrVnyftNMjDSLZVH+bi26oFQp1XfUy8xLROffXtVl9p
Sz9b+1GKztPcB0BQnCJS0t4s60Vp00BNXlzSTRxqVnjR8BZna1vzR6aJQ0hfvK2WD23Qt672OJtv
eFf3PfNe8rDxZ6Jx48R/1JZ5Wxrkk0myvXmSiXZZeX5VYL7xFxZhHygDy/q8UaE4NSNxuw0IXSZv
0VGKC8O5vH/PGK+btW9rzaeYc5ZtcnqHsxx20jrpKalRRGfXgG8JIbTROBldSdcWh6SxbtTipvxV
4dC6uIzyINHBPVcZgclnzX0qSeObfyPJRh9+rZWdXAP2HScuFUTx6D4iMvc6+lZ6TGEGmErouhcJ
zhevgIt0YonXQINvLMRzNB+V/pYVf7R176qYTZHjMB6qLy35XZdKY6wDC6B7y+KzY7+MDPvoJmT0
STv//tCyM7pzkT6mcNCbsB4fy3HPEpeZ54gjcnVLnEd9PizuK1qRtXsyzXNr/EGTo/Zo5QmAq/f1
tHdzjfWGdMg5ReYQptYDKPeOJEw+TvNj1R/JnEuwvBrAlm9V95T+MPxYM+cy9mxSWqCrR8nzhuJP
mXjGjnX0HUe3fMCMuHOSh2RaaPKTJXzMYZ1bjx07ELPcBNHZoWtCnYP7xsz/rRCl0VPY5BCGNWK4
NXvSR8bI+KcOcrks7ll2u7Y9V1Vo9aFxr1i5bI4F9hb30MqDTTijdsi1H+LS9ZnG1E8S/UltELxX
Bgp6dJ6kj6J+yF4g+F4ceOLRJZlfzO7LFO9Zc6Fg661jN5AYDUN2iM5xfkrl2zgyTH2tTLyYO24I
uiA0wU/InOLy1o6P+iC3Mn1ICQJt/Op/ODqP5caNLQw/EaqQG9gygTlTJLVBKQ1yznh6f/DGtzzX
NZIooPucP6qwG80hNegGx/Y2U9rfiBPQ6l+aum6CY4tSKxWX0CWQacNP6ko/ClFESfGJcirl9Jou
Eg4kE3MnYzRhQiXV41+0omuIh5oPf+ItdnzCCAdaDaPWvU+3vXlv7KvU/sjqsdPOQX4I9VUqM+Hm
SK4OKkUM+qFFXFTQUVUyIk202WQmJCIdzRBtEExd7aqTye3QT5r3juOXikfawimICkRKNlG3le0r
gUyli/3QYfcUyboUq4SUVjW/+ImDC0cjh8IkMbrcNGLTFZsqIWcoOyXqftCXIPusaRGIhqv+Kxq+
r3Wmfrj61cjwNT1SpoxqX42IcWj1obM+OzXFYW+kO7PaKu2jLzIM6xVYJ6i/xzv+VKCuy41Lxkin
/mvTv6p/IujwKdKMNrVhzBV5elrC7CjpRKMFjz7a1in0K/UAFpmFwxod7SAeXfdUdSbEjWp+F/lB
N5kKly2zUYozs9pa/Uqffj4wRXNB4mKu3F3rlCpkau+Tck12YyIhaNzK0SqxHEs4BqJBjIWzAIlY
eh6qrXHUuBFKzNYpbO46lhF5nBU+QHPRiAe6NCWEHt+ayj4sv3MeMmmVk6EX9p9Fekrsg6Xsffcs
dCDOZaXu++BZcGcE4X4Qmx4N4hxswM4xtEU3j9vR2JX2Mwo/4cga81tzl0nA4nnjsw6Hkz4c83Ed
2ke//UrwRYDyqv84d/qKX9E1FouU5Hg1v8v8HtxzUmyK5B0bu4rCd5/IqE0RHBuURVr4KnUnUg2c
F1dR7uSGjshFhozNP3HHx8Ep1E5KuUMKMXRbd49qzKbpOo4OAYyksdX6b7/7RA+MTpa/FRHH0B9t
RBHekmvNEEfZfNhImcSGD0xWf6vgk08BgaMnrfipzeQUSJ9NfkhqRz6VspOQ1Gw+UB2PqEIl893Y
vwpvhT7pq8D7qoB8SvTwwdE1l2N1TNRb6U8D+bP2V56y64IP+IhZkVz5I8UkwjAJqWP1T6V5CcSH
NEFrrIzueaROIrpFXMBcOIy+xnhwA2tmNoA21sZV9xHrWaHNreKiesvOPpXqndWUT+lTS3eGMUuh
NdU9Pykp2ghxZnzurr3VgmdcERd8rPxHSy9Bdimjf35/olZQGb57KcPXjSS0/cDCOSc4ZoH0K8Jl
WZY31JRmtjfDD+KKrZSZNNv00b2PL0n1qXZ3aGJNB6X2EKc9Yu3B2V7196o7RJDMpUyE7CPt/wrv
xiEPN1rgQDBuqfrdlY9cT+C6CmOZuuQQG+zyfC150uk7hru4I0/MSJQoPs3moJf1Cr8ceX8JIjti
9HkIVmZ4tMBBXCob+2wjD9tUf0S2NS/DVQkCw/xIA0KHtDeGIK+1IVmim5xExG7GG62glLunXC/9
KbNO/J7z8RCHa9KKGU368Eb+SkSoI0xNsdLt7Ug01ug/mXty9AqCaxvRtY1ubJVLex7jjtx8Rp0u
XQX1OzPmDRmaAys6z4L4CNLHpMKN/nFkhXy9l4Qw2PX3TM1MYzI+4uHcp0dWkTxcExIs9J3dp7Mk
v9CvwBVYJW/P+uLi4WAU1jNjzuM6QtuL8FZtb338p9lnjpJC446bAdvUPhu0vlXlj4bvsyoIZXMG
UIb2OXaf03EiHA863D7z5bnyG/2acbQoH3W5Ei1q0uzMQHMhR5yH8NyFn2Y89z0GAp3LWvsXIeL3
lzx5nKo6qa5MWG710vk/fWNlqSg9o3WoODgPIV8OI4dgfo9Q6QcbgEZkiQLOnCfQXXpsehuC0/Pw
MuSfQCAh9ETw0yK4SK416bLhLrfftrIUAOH9Rep/EU2M3Z9HS2zpyB7QGBJdjY1+SqlLlcWqC5FG
ai4ZAHnLYC1zCupJbxP604FgKzs7th5Cd/TCu+YqNL/rn7Iy+E75wrh4gFYJKpkpwUqQGthRK9sO
IYfNuB4SLFC5RWqcsuMnkGtta/vVKkFD1bnUslafIvGfoYRG0lI8h1YWxpjqpdStCYL0NZnnFDs+
1BSwdLxeETJgyxfz0bLw8ZGRyOFQ99dyGpYTax4gmzVjbd4gYwcXBdRAsyRDaH21hiAEGyl5hWnB
HiexnD7PC/ciLBIJGynbKnogQwbnFa904ETtW6/Jq6u3BsxBRAeE/FaCTccTX22zamnJ/rwQm31Y
XcvxgBaPlVsXj7KclQMXufJulTuHPMmnSvbR8khnZGqDAGwtc50nTtDd0BGUJSvuDEU0cdT4e0Bz
5A3q3LT+Q6XtK4hLJo1NxwYd7ETzh6zYYTAAEk3RFzbvOFs39ck828MVnQ0maxaq0LqgIurY4kMr
P0p2Ue/ieNJb6+RhNxv4+bZOqD29FNrPgG1DbWeKKhPwQubySkAWF3az8tNj9cpiSPiFeevaG1lJ
cw3fcvpT+qcpiLKSd1k3N8inKZHeUWo0XMfipuHQBl2pUBKle3JgFg0bQCwuQPL8k6k/QP4XHAiP
155KcbNVMS0E/EsZH6T6bAiYNrFP6lMTHvOKghVozOBMz4YxXPN8OyCu5XF12fnyBxJlSdoJG1fE
YEZYYqRsX2cDqtuGIH0acKhyIRc8ERN9p7HpZEitKy34wBWH71ihLOMXQbqgf3YSBU/iuWIh0Ica
37q/05uNVu5EsgEaLEIC+uAmPs32jsxaVW9DPE7y+Kjfjtomxi4GV/e2dUTNv62O4JKwAvCbstu3
GIsTgpWPghNzPLQchZLGlr7COaEH8EFOr65jjNXBirkB8t22Vu6ifWpN/g7j8SELRI1tSpS5n2KY
HhgI0REi4MvOWGl1zYe3xArmEmdwgmHg5LGGIzNSz3PVPVMZYm2H0j6M/w10T/QnJquudjj1Uus2
QWRh+pdSa1BPUFB2bokrq/ddebHTf0MMQvlZTkwsfMhdKX/a8VRLqPdJO2dYc0btEvegS3uRH5Vi
rsmoruBYz6b4KfS9/Q9fPX+GN7Mdlxw1eS9wWKEyWrmNQzJ+lKz8BMnXSfYc3NWGxAV+65jx1bva
PZG/ugVikhVYYNTdfHLY/HsB0K4+W2aA6GCx6SrLHOmY9Mu7YLvG0kVfS54P8U0dc3AX/cptzSNa
sFBDq86kKWTaSZlZJvO08aNXL7dCV3FThs8kfEgdurbiYGe/If0vkb+cTZYQmUT/DhzpMjKvGDvW
FT5Bsz+2ssNM2Lw7k9nOCOe5wZrRr356RXPyjnUBf/k2To+pS39Jua/aZ4NbKCXKE//DgAHyVCn/
ZMuJp/qeciPxp+o7kc92++WNz75/5MbdBPygvShz3Hoz2svoxzQ2tb+hCckKV0QDIddIg3XGVRas
ywK9PnLWfUiaqnDiYUGcSs1ujWrS3WT1JnKd4FzL62B8Ju4DXD/U32q0t5urbjtq/ibnylcdU6xj
6Vx3izI/C0Ye95B31BLuuHYY4xRxw7KEAckkdRajT7SSk73HAYsshXhVzKeKuZD666A+GSp7+pKV
VdbnUJ/Q0PMaF4VM+vYZoF9vDr3ucHMI/SBV7F04YDboX+lDgHutl5HR/6ZusI6QvcwHP+TwEeKR
uCZwVUsKQuEuwMD7QxqxUHrcNelCrijouJJgwa6czpQYKS5zdyp7q1zPJzHpvBybWf4hfJXVz0UJ
ScsGcIbgsHZzziZw2nvUXNRBwRUhPoSRzOnl4OYme7wwfhsNg8GMQOWmzG+uBfAMlObZLeHp2ZrY
wyVDkBY+VeJ1R4QjxD5v0oS16WhMYfrUeNAGgvjR01a26SBE1zmMkZH4fL4KmUEuHCXBF8rQzIix
A9OVsX/58kP+TUpjDnNdXiwiy9fFw6rkf66kOyAk05dCV0jE4DGrW20mDqRd8A1EyVwYs4DiCBK3
7wUIOJXaYGt8+eCTqQ7Sva1n97FBuoDQUS/Br7hGbb5vOasWzCCW96Uky878ztPfDmoFfz2HLkcR
fhG3Bb2gX8XJPySB/EQjVGEmZDFSWIMlhEwfZD4rLm+aSlq2Ml5k7p5FTGkRtws81ExCESb9eXa0
IGhsWZAQP4FmlX1q8G/kR7k8lF08S7DQ5ufRxfJ2DHWntM/MQx2wqHzoket6pCHjDFaBpSlim3sm
MbsJK1M0Nzu6TbgwVatamZqJFpXBhBctjoj34n/dvl8FCY0NMmMrwpeCY5fPvTOlecXxgV9lW5BY
69P1IeM/qhDmMp/lH0WDvvyMd3uOWRnd19EWkwh2RLye8eGsVN6vUHoZircaFQLm2o+mvRTDa8TG
m+vL0HiJ/AdledY9i9xHPZUu/OE7jQ6FoGH8BaYVoaNFEMUD6GQaFfEeO9rNTB4DCVhzpe/2biRt
8KrtUs4JbgL0nTZgfwlkJ4pvl6DFXhZLVFezSNm1+iEeVApvBhxdyA4GJaer67OAyVV5HMCkMgH2
eqf/qkYS53PXMjrqTo6abQamH+i/Vrk2KSRPkmruMaSk+h1dQg7v7mPxoGwkd/IC7/KuLs5F8GVw
KOC6Yepnmq4FtrIbZ7SLltRHup/w61oWCDWd6RVnkUINKBYhlj7MosMCbYmvOQGIUiQtau0VIfGr
Qn8VB8U6CMNjBpwrjLeH/21OltNsPtXxYARYI6WDOqYkDR0WKUGrnOnEF8Ap5bK2MZ959TJ4t0Tw
IzlxG9cZehBn+H0/rRcAFq25UzvzZlb+vgABbcA/gNRBVj1r1pU8wbE7a+u9iNZpcezjdU8/a/Qw
izuL9ga3GedlXpwhN7D9AI5QhpBPdiOMMJX1IyW3bnLICXutgHrkpGEOckj4M8Ei1aoj9RWOfiW6
bwLxSd2+i1GDZU82elGhhHPhldcoMZRnaQ3I89tlY3+OkbVQ6AzEwRSzCg04II3su+3dg8jcVZNg
8ytQVBclFtseI1fMfy6HA3MCj+1g/+rCvLVVx9zvVZs+wAaatdgFyVxp2uDh+z3uPXkZV/6nodNF
iVxXRa2VuT8qbHxuXFw9pnEmWHoo02IIFgU5W0utFu8aURCbJEdzb+3k9C5K/CxoM1J0Zoa94S/W
WjJTO7nYtCigegMPru5/dZhcpkx6U8VjiUpu+tbGiOyXW2WOC5OZ0UrB591owZ4Eqh0xHMEB98Fd
SZV5y2TL2EZMdzFHpEkBnRSS/dch0mZHIsR78nRUtrRQWupndPfAuKXRQ1c1NGQwv6UbjfM/kbwd
XIVkseqjSpeVeSyUXVXL20GXOK9pmMk+YiDwhkWtTOqFX/7Ico5VhezD7Kh4WEGtcD50xrqxyDYk
HhUvDVYL1LfZ5ENAqJMQii4zJGiPvBoWPvyonL2sihyV8Nw2P41A6MkqMAhEhxq3DvO7XViLmW6o
f6Zc7zghecx/SIde4PZksqsi415Kw7KuNdJR1I2uckq5LKw9qvUJaataQqWrF1BSqRqrikx3IDZl
Aun7YyVTJsTgWE2vJB6ljo0JvDn9Iw1jJvpvq6rmheye7SYHZasQyn8apIwZTc5yPLlI7GaP7guZ
t6AQB1a2xcjZ6su9x5GMsp8U8Hlp3SYXWheHi4m3DXx5XhvWjSi2cZ5tarvh81v4KNzSfulG7wFl
SFVdsK2sbZy8BN6rPl49LX6TlHYYIEopUil5n09jtzeIl4OInYkYmBRm18CWbbXPsK2d9J9hhvPE
7Bet4MgIiBpoMPm00kWaWHfjTxgamXXXMOt1KMYW/dktb+NrCccp0//ZwaeosKRwXHBnLpe+Wp4s
5ZbvuMGCzOLXRA48iLWGWRLFQaaZ577KnArBsut+hpStDHhWI+HDKZylCjNYt6XSKFrYYajMa/S9
acirJTpE90ZisrnxrbnVXJj8uG59MIdjjD467shO6UwHfJxACwTjslNADWhgpln0kddoqxX/IJC0
hNOdZlOmE89aNdlWyDBVW4dZ+oyZ6/3InqPVTTjLGBZmhtEtbWbihIvEVdZM5X06dRocwkkB7wlE
OHlix+tONgmjt7VvIjsXEwE24TzokL5cUNeQRP3JXuyFX03IkU/+hwcOc5l+FcXkTQMZLV+U3C8M
YyfJd61+gO5xLgpcRVZa7fVfvyIKlK2XGV3eairyUPp9CxZDKCTLbReoa/+qnNNeo6gFwSXdjgVX
fuEvJAtDS/hl4Q7OTmUXQeUtS+mpMb2EXAw6PBWpbNDsotwb8jbnDtFOpSZmf7isFjJtkMJQhjMK
OokktXkKFEAyArrmGQNzWn/Y1UAwI/VQ1b3hbm2/O/EjxlODprdDG079neV9y1yHcfxMykNoZOyM
Ujj36/IWCygET+rmRFLJ6gJsDqpC7TlhDqq7nevcjjbziD8fCEcQ3LPaQU8x9I3ZdzSmOfyvmpKG
ZJyKFL89do6UIoHaIABDfE87ORiVTVcEK5TRcbCzUKFA4F5Otl3DN8RUGRAXZPW3qHmhgZQwmQL3
IFEv5337WREiX/AdsR8z/+kM5eidkM4eM/1bNgjl1Enq4uO2u3GmWtKqJ0rHnRxCzhiO7gI90qKR
S+JFg4WBfZZmMZlMNU78QDj8FQmOibAjgycz2SjBDNlOZOi1CNsocdJojE0bz3Etd92VCLiNbSEy
pXCZiz+MHKLXfFb5EOF4T/lCDcklMwD3pqovuCxrTK8z4o+odFQcO8UHhgZZyZ2xzhdjtNUb9cvS
yfpKJCK0ytS6DwnLy7LleVbGCA6YkwuEM2T0HL1iJrDmB7aOQyb5SejSULTvhK1K+R7bt5VcUhME
TN5Lzd6UkTXEcvOsPRyORUBtSg9M02Y2IIoRTczbcB8TU2yGsgkoQDW2rQfHmA7DnbTZXaIoe7eT
1LnRoanInnY0kt/zyXtnUdU6FOpSCzSKUNXvVBUT3Myr70ql0+P1Qxg1y8P2K5zSrEQjZq3MnhUO
/Ztco5lSEw6GhdesYcsy3Ignj+FE7/9sNGp+9Vcz+QgDpkq1FlMG51jSlDulEa0tNo/IF4AgJqqH
gVfIbV17ppGMgNAowHYGMAcM5K1K1ZdwpxU/PJ36yqtq0vut8u6Fpn4Eo9VtpGCqbKyrngAV+z3E
aHjCP9dYy7SbpNVHWJx76Yjt3DCPqnkam33gxb+SJb+y8iB41PTpmRQypjHCPn9cr1+TbGFgDJHX
+QQoxiNFSu0hKYYbA0Lc4BMkephlHbS0XowUSA4/VvcRSW9ME4s+GI92MDidm6+qFkEsaLnx1cfn
9EKVsx0fU/Lo5V6dibKCr7l2w/hhaMG+pDyVwzx5WGglVr0mv5RAzQ5Tlxgu3nD+RUSWpnXLPvhn
4JAuC7Tqr5IrHovpwxp25O3O5QoxSEU8WmHahANG9UueAodVbPTd0KgIFvKcOaZfk8ZLFEMcISGW
gQeMcXiG3JVdL7/7UTE5xDqxoDlpo0afVHfxarl9zUXIdtOWAUdGgxo9ivDV5voAY9i/BoO9FcYm
KMvfqg8+KsauJnuF9Os1BS4llcfO++c1NzpGlK6etUe/+gGxbHUySwpGnirPtvoYHnL0W04jTA9D
ur0hjxZ9glw9M09htg5zuDS6XxuD9KNIyO9B99ZJbKJdV7aZq85HvKpW8/SUYyCd8uLXBWUlnOxC
E1BXeiNtbtaz7zhyi9pANNahvq4IPcuNAn0wy3LdsFJbFpdTJclPXyMvegiaYhu5zHU6DFtD5CLf
mTUrXIKPEzQAuTdDjORRHFi5MR1pgGDuQsNeKIqzZLxNVPYuFaEmLghyWlk+JayTyDDWavNMOaqS
SSNdTEKcdjZvWTpd7V8dA44TVB+Ht6Z2goDwBqcDKfCMyCn04Msy8dX3loS90mdzbKVn0hdrrQaL
xDLbsN7GJ00DsRubdcWikej1w+/JYiZyq7EWbcx+rFA9axOZk9wHSfqxQpZ2ZRrpw4S+awaCZ0o4
GcZDsPCwuBoytZadv5SyVjhBaNOyqJ5aubqhYFxkU8y+586GpRwgxW7BsguSUjwnHFBoFue23QpW
GoSpkAvGXK2/q3CT/euU6Ny0eM6GoQioVF3JOmGiFZ22lBhU/Qdpym7rGNrFcG8Rf1OoYaAlIyUw
KUrnr+t28XRszevm2pRvyb+QNzA8M7//HgebuAlpbnl7zXuaFcVqR178Obs0mBDTgS6dNDLCwuGS
Rj+S2Ac+HQXepiidqtl55jouzrJ9CPgKsuNH26JZW8GPEgLbp9deo1re8a2dDu55LDHMdSpURvab
+OJ7MH9L9gzBIEyKA9hSg1l1crfFP8qIw99j8oRGIkNzpXvaX8egQ5ygEmxj3aJoRX1EuvejtVxU
3Ia3inhLzh8qOnLfFQul8r70kB4g3fa/ZN+lgt7Sqf9bRr6/H1QaFYNNEL16WH71NJD0TDpztqW3
5yePyYJZldm1xcd7GthxLHehYwlEfmGx0QLiRq8ioqTYoU3eULi66+TWiATnuNR8pTwLbLMQUkbD
L9YQfCmzebFRO0Gs3snU/hrLqTuGpgpJqt9+oOxj3anHvTkuu+gsyLwJXoa/5tD0462lXYf+Rb7P
fpR2iQvc+xfYC6kmqntLlilmTBk/5gAXubWjiz1ewx7w62nFhIr9+u3ZdT98ldgKRA7Gy3Ll+xg5
Sbvr7HXpH2C4YbxJIFwFKvLnjgOmaOlYSlxQ8UaZB954KitpR1Lf+IVRrqfSHIzNH4zToPZriDaC
pyhGIFUUKYq1wsNCVs4LByuUeYwmzSevZ0NseG6wh8uHKD/CMV2Zi8BRO4qIUU6Q9vXKW/lPLror
P3XGi2oSbNLSbujHO71bRdoyq1GVnnP2TO9DeCfT/CrNVZ7/k6SzGj7SgG8p3sraL0yAFh7gA/sv
75y7fOOPLuewu8eak0gnZiQ12Jv9KnK3UY9sgu9x1XSTNVmPwyP5dyc6M6hPjnMy3QpSlQWRC4UP
nCS8s5WoTqXUBKfPqC3+8D3C5g6mAQ/jlD26agvCDpVx54zEIKiP0v+rTEeKHJIEa6wtowZWWJGK
bCpfsY9BLPcpH6rusnJOmz27LqkS0JGIcXLN3pQfqu948T6B4prWcH9XNVPll1+eA+VYy+Bcaymn
sBhV1JWf2dOPfvHUpFfTzEobqVFt0L2Nj8t9IP+geYcABVBUsgOjKcEIkDjITqH7tLqbgcQvohFp
jUJHNq6B+IZ619OTHT1h5CTlUmGNIvRLHY41DK36VyMagWQnUwtNTNM5Ru6E0HHGFmZESrd0fIEQ
a512HIbxJmeUB8AoB2+X2S4icChHJ74uK654vKfNRZOfJv63FEV6x0lI82mkHvAc0xtrSeRuH/QP
Sb221sH3PqrhC8s/XOfSzO2FhtLOPozllV+7CvwG49UF+GeIlk10AlsURHD8EmlQXZXi2klnX/2n
egArWpg8LX1BpxJxFMGesEJ5RgT63fK0Nd0EXDy8hrxwByrKwvGhk2xD82S9EeZOCPCnowjWnXTg
I6sTJw8Ib+oGBCDsUwlI3oywQi3eAI9pGfrSaRzNqGAzb2GBocYMH8FA6nAhJYvU6Fr47wwDKCI1
R6jkG0NQzD2QNqa4Q0hvxaqmUnYA5J1p9Sddl0ASZ0DXfiTpg19TyC1gREddf/QD2ZrXdnT8kgK8
tW2+eL2EvQvC7LNMjF8jUMAHwLC6qVB0jI8gdKmFUu7eZa+RHQDgqvCPLm+lRxqDKH7t4tcao10U
pNdcmB96gWlBaapLKHHxoxdKVV0wO6jr1noVYbIGM4ReQ+eUQvwFkEijdsuJSxEXH5axsHe6zO92
7fX7objl3V0fgpsXVASvoYPDkDscWn+Ta7vBx4PSHal9b9xLKCNmQJr4HU98B06GHNiyHIikikYK
V2MbuljdL5suRrbtf0pByx5KdB8Wza1R5N9dXAcrJKUZyp0U50PqPQ3V1ealEX5LZrcPCtufS0bw
DlNERIrNAVZHryxPYJ27vZaIhvpxL1h2alkR58mWnU7cdYxausoBs12tAA7/R9KKNBM6eKLHg74H
pxjMay9v2tTJM9rkHRZQgvZRYyrJP5RakbWJ8AwAHsHHI/5KJR3jcSfffKvhPsNiPOv0/Ii8Sp+N
GZaJjDFHVEQaKQobHC1Ryjz00fXA3fNaWxxRNdt8nma0oC4rf65/imABS9B2dwmmB+lIjoLY1s8T
215Qq37FbVSUxP0tDDyp1gLzBtlIXr4iv6BRqAIkpXTJD2g0hyxmP9pm2cZk/dHZ98Ho1gluZtKg
ozWQkIFmttP2VrVuSVJ8WNpDC7Y5PxVtJgUSiAXfJAMfZLshL8P2wybjYRVR/z7XiGAflQDdbAXL
Qy4PPsO1l+x71aHlEdhNrXcJBn//0gvMG3xoXKfdbqhf8HCoQ/xI3ieVe6cMA7AGplGOxFdMN7OB
fa5bzd6yZZ5EBVjUMJ7IKcMUmkRkS+ZZtHQgEfCLcAxKNMuIP1to+o5rljZlgOSLGxF1MyCkXika
4vreMdTNLKc/Jj7iE5O+RXLkpyNRU6cmmZLbfj1G7YLb40UOQgr1EJ4J08ZZuNDi22zcVeQPTMtC
qjPnZgaHK7UziHf0npPZT29j9kUPdCLMma9uO/fUu08KdmWfcmMsmwO6+HrNjWpWHI84cZk8i4Pe
XmJE8YjZakSzHnsRwrUZoRWOICz25aXI6qsZ9hPw1P4h4E2mtXFm1P+abL7SGBnb1QbBXXbowmYk
NlyBY8+QHh3m1inwl5gDm+BDO8Q5GZfaJgeMYvUiqdXGDXju2w+I5yGae+oX4W/LgiKO4hNfh9rf
oMD/Yhcon2qVdwc8nxk/3viqvFtb3szyT1XfmIiH6bc8TKXV8m4If7Pq5KcHWBPO2elTsnJigU7y
ZrRKomV+XOlTP3Mg3tOy++zrhUGcljqeowZ+dtXjpPe1p4Q2ul7n7rno7v4/nzAz9uLmFDWbeHhk
aHbiGpHwRaGlz7SGf2LZq2SsrhQAC75CujLokgnHTWT+sycg5U2DiUoZWNeEKwJRdYUwJ0LwvbVq
v8ryQJG1jctb/eWqi1oiCl27vwWQiJQU+4pDnI0S/gnzqBCQARQlEQwC/5E/4uafnHwj30fxMdPt
PyaHmUC11eWr2KOgph/nyY9o37n9cpV/XnngvpOMhJxtLhQpgcHquem7NtqnaoTArk5vYYnoUM/f
FAThhOi4+5FHD7wvkqevTR15iEXMQe2iIQ95JBTljmFtku4jgCRyYPXXlGTaPeJs6Q23KbasAiwl
x+VDypZqh5h6CTDQ+hxDzRX5adkjjhgWRjzRqTMg+Htn4s7/NrE/YUDW7013HrkDy93KzzeFAE88
ShiWMv9aorYY16O0VN95C4eIot8FnQpxTmt4n2O+YFHTOzgsddTrwVeCGLzsvuatmkNpjgsUw4Ji
UJZ+Ag73gOmh9tvYNInsNcotZf0Wl6vC9PcNYbJKH/grnMgP14g2IHIfZvyVICnQDkA72kwtOniq
a2o5i7I7dPWrIJu4JVDDkhZa0/m8RkgYYbvQgYHiLAwqpQxzrkQceCz3JGGlAPN2/U+EykYCpUrJ
BKjHGJnrLgq7pQRKXNn/EiY66pfklmBnNE2T5grjikZpaO8H7AE0CpJyYGtrr7gLg3DoYLRXoLiu
kS3mEYyn5fWjwzXF2WQXyH5ZkyyROnJklFd5qPN1klAaWDbM+aoTZHr1MdjxD+jUsmy+k976m/xA
lKLT990RAhbWF+gWfAC0lnghkowv1tuIBvTqW9aVOYJBRftSeilduoziJhlhrkwQoZwhCtRW83iy
C7LhNrl1YLNbdMoCdZSi9pNFds4SkMncaDZKHlO0xOnFGDISWrO0Dj9Oin0Ig+q20P0lDoBGpd+1
TUmUMch51EJqyvFdz0yNUL3BH16BBoqojMDPRe3FEyabFESGqpVEOqDwPmvYEj5EYvSa3J5L4RYz
RgH+JixlrpIZ32AbAQDDUqlaPO/Nw7EtLq0ye8UCrLIBHZItnTNXBnEg0fjbZFPI7fYzRa5Rspjv
mU9wpynSQYnwcPsRpKjohlWii5dSVUdcb40YCkJTTIS0GOGBhSC0sVtXIbVjNZpPkU2ILsZm8oJR
jiWkAVWkU1kml3pp7CzT/yfFZHo3dQ0p6ZdOZtgfhV5LjJPtux7YCayahBhq07WqmRc2tOEYS18Y
QR9uhnpWbjWM28ToQYj7rYpdg/AhQU5rofA4yP6HlMuvGFkilVltZ98G99MIpgNESmaBoYZziaWJ
5AfZbBYpKWK+mfvQ1cwn/h6Zt7nAWSTFiKulAeTMA3/PJdtJ8pYlkDgjDY6gqGu+dqPeyzBrHVuf
rJclug6/yPpdRPiGS8GyH2cN3lzqpgKW5lkh8huQ92WsekEHK9xPkdDuRtavze056c7VDodRNTyk
NL8osa6sY+V/OKBmbMhD+cLDbMiCYA9vREJqWVvPRnZFi8lfV4cFWFfRk7HOchcDj2oFhgW/iB+l
9YLcZUxX82em5MoqGiFFaxK9oij941FNsYFE2cGY/kGVFqwr6f/Qihw4gE5ZeFFJIwuNd9wSj2iz
345VtThKkcxpO+gxo7l5K3rtov3H0XntRo5kQfSLCJBJ/1reW0lV0gtRMk2b9P7r53CAbSx2dlqt
LpGZ10ScaG+1ONqFiwzC2QlyWrVpgOekA80cN05jUgtJam/CIJHcFLf8ZrCOSOMGYg2JXkRSUJBa
/JVYZWohH6dXRrCOEdXPAjzZK9ytczMoGzhrnvPuCSHW/TByV0z/M4ktUn1NbUKKR4eCTIO1ou1U
rfwGsz5itcmORvGFXrIZ8Q18F5YghPsTgxi0G5w03qX+1xN84kOuNbKjx7dQGH+m/axfSfuydDFz
AmUZozVsq398ibz8AROJKNsckNsgrS5wkBc4OdjCMqcllM2kKa3RaQnH2helWFrxoW2/dbafZkRZ
lbEff5MuKwlqmbZgcIEjYx96cFq5pJhC4ivJgAaxPVgO1TZzW0C0YjG2zPZTY0PzBJC7XuCVmw6h
fhYOA+/Kd0AUXaxenPyNP0yyUOGYd8dtFTCI4Y7Fq4cRyFoYdKCVtWHIVCBZV41bQzXVJRDBmhoj
Lbul7GTq20Lbwy3taOCVEukc/tUcge6/pAaRdU07G85zzO3q0Exd4o5FnLIVyr8e3qgR/ELy5U9m
x54x4mQdJ9C26CakLydh33hP0aaJHEGFhkx+xbxLLOvhqyZHlbSFyl0rI5IcRWUvZtvZPiXAJdL5
H8OkmlH8qWwrYaeIX50lyA8fKXvPAGeVre0QDFCWNTm5W3wFYL5oKvFyGD4/kHFr8oBNzoo4/mpK
nwBU9D/8UDJkdAnYowLLcGj+KMmCcj8qfxAwTh9bKP4KG/cnY42l64PDghxtmitkiT6B0VLl54f/
Ks9XHWY3M9q0BhY8jYV29hawLzaoG0O9xizNKaNivLD2/XjEKRRpR0M/GP2j4olzeV1E+A7+cRa4
d6oodDmm9manCGZWrdgU7VZPluO4Dcw9agV/VkdcMQev3ynNP7PiQ4JGps+S7KPIsEVu0nyP8jJr
712x1eN7Z4M+vBTGrSNHlupVWeEprIILhuda/9KoyBR+VUxXFJvQlt9EoI2s9okNV7xhamBdpXZ3
cHPgjSUYbdZh9x9lgebl5Xqo37+18jDkR+GcrfSN/NWhW2uI69WrjL5xYOT9mVM1tA622HSjPx8w
fjXVueELWhvQqIM4ZBaiQri+7joLJyn3DKyJ9qX290meqL4hWHaqT2+EjAABBzEvvXfm3wtcDkly
9/IjL2PxMxvSdxmepPuPgslWr6F1W7bpP89/2fJf6kHapS69Bp0x19vfPj5GwTkynm0NE3ZyJxWc
kBh4hTKtR4Eo9lwub107eVh+hLX1+pNv3Ar27yAIZnDf0X81gk8Yq0mHbQFWqX6OlbXOi1q4r2E4
6eobd/eyxYRRkikl3T+prFmJuMYTjauGzTmgkztEYh17R1F+debDCy+6ePGQB90H/8T29pMzfOLo
Wvx7G6fYMMUatR2+czi2cKBxzwn9JPDm/UWZdeb5sBwPQVFr7/v0b+KRI/RHLlZXN4nBqHmv8jfm
0LK9ck4awcnPr5b6R4NG7E+J8BE1pM5W6+VaX1n+krlPt4g76ijMiwSE3CCPiAdWRfZVsEn4BFKP
SNlhXYy5ju/RtN/gkT9wFbJb1z3ygTZFvSv9J0uYbZiedTSq8iDT19Bd3Y63BBu+LVlzoY/WiD1l
Zhy767Dkwt2HJaOpw2jnNOJnlmj4wqfjMU0ARFT2LKCZ9XUMXtkjcN56aweVh6XELIIxCU3Ax57s
Gw+SHtX8oGMoaRa6XA3+XZjdLMrQ+2xtsc2R0DItblguhWdzAHi/k93W7FZ2dh4ruv5drS8r5RGe
HGR/AYyTM2pJM9vK7GBEe0uc2FK5y6JYhKDEq90KjNauRs/r7zKb639dlIzV1mX0lucPPDOhsy/8
bQU9ooYiux3Lq+BV1Tnd172zBWFUJwet23vp5c0G6pqgxkTO5R/V6F33j0G5r20EyUeYFrVzVdlv
Bv7R0n8KZaXYO7xPebhhyLg0ZpgNO4aSPdaOjTny8O4Gez1CDEexMawnzYrLoGeZF+w3zhqJq5z5
LUrW7LCSLiyVqdzfR94V1JUkD9U6pvIaQPuQJ9XFeLLoCHyMT+ayRlb3cwlCiJT2PqKH6h80UP9L
wg33jHyXoy4c9j5ZV+VWpk9qxj2UuWerfYKxTx49Av1sl3VvJTvTcI/BUeigIJeB+aQIxgQVN+tG
O/BoxR7Xz4nvuTeBD5085wAYr20X4IG2+Mas9Ga3/yDO0ybE/CzQG4G8DJe6dZS71D7qzhthzxh+
hLdBdceWzMw20nr4w7ZjEASqVj9YzqLrt7hpFLFU2w1yWdK9EFE24ZrxHA8msyV9zRkkI7Zm6yjC
VrZCgwJoAgIdSiYvPeB1FfodF1tnUPVtwiXCOjG3hmKrIW5rWhvuj8AnxBmOD8Xe4sFXyaYs94yS
NR2DRXeJdwEAG33kdrhOYJTG301xgo1LeDSJtMMUYg12mQqSEbjOoAV/fno2Am/XEzzhN0C3rLH4
zH2JkiSRz653YZSCQlIg58DXwMgwshRPQKiEvz0sLBPhb7nDN5mwkGuTcRkmbwtsfecqfG/9Y00W
RslsBoqn7+Qbe4otgtWSLrIyWU5bjqBSX15qI/9HvhRKWkelnFIEa35CseF+laL96/0R1HGsMNKU
ZbvrK+fNokWWAtVH5sPLKPhdvfvd4NlEikzFYWrr8I25osZ9iVWivbYG8QCXnMjgsdFmkZJaq16Y
0wkQAl3r1tD9/AW96JY+RKn/qYwCjfq8Ktjm1WfawGPvfSYOitLo5XbYhfpuAKcVB9P0J9gI5LWu
TR5bl9d35PttedCbD/JMPX/X5ruwW5qqns4y1v3SKctNPlJmpVclGKy9lm7QH2I+wJfkdK27ihyX
MUXEw4aPbFsWG1QhRrvR3JWGStqad++DcUL/3WVmvw5cSL3YgIvR0bY2mQG6sR6zdrwKVWY3oxLx
zhSQAL3fTOk+4DJymB5Fk6wxlZlad8xHfk+Ny6aNISg736S0rpECoubQlLuLXW6B5M31KD59EP/J
uqaxImWqBwypAidyt53550LC8ZHUGsw9B4yxrFTr7BSLA/7xfNi02ssvGQsDZP3IMPrqWn3rMK9a
3jCrS/3oles62Yt8y9COuGVUpNDyUYDxFOTZL1g4Bib6RMqtMQ69DcnNsgJIXXKLUh3+Z8WlyrvH
gtobHu6Io7jnR7d22r2P4S0hylU/mzgw8fJkykpVIjlvoETPQ3yVqvMR+zvyFHnEmRGyuCq6TxfR
N8sRF26g62kXxVCsr1H7ruoQydLTkv0VlUNXsBGEt+x/pPU1rgk8uBhwDHUso3udmCHoicmuYWxq
oGZRGOuakL2GrSvXDaL3aU8Yr1owGa5LaTYBK0z46B5HG879AjNEh282wo4thweK3C58R4KGRTNN
t4m5NoNPnb1N5yzTOEBMfQkHf50gokoYtYC5StkMceYo9IfjQ/hYDzeFujG4zaE7kTiCTNxhn4On
uJ6Z+APC5hXZfPPAysnKy8L40Qt5U/rmltB2Fp2gnUXflS8FDTaIQqJ1XjGqQRp7hnU23FqsrUc+
zDA9UNasosllKY8lA4i2/9f0x1iS6kF1cQmaZVV92E3OKQYndRsIdl1be+S5VeTNhReTuTgk8Ya3
zid7Mhao6XCLKnhA276+FMpvyQopt7Z5sG9b5jjrwX9aNrNTIIHCodfJfGZ3jYdD1kD+kNXN1oI9
hnVLr/YaJ7eMdabK32302Q9/qf8O/pWkRhJKacE0Amx/c6Ryw4jyq1+1qBUVYNgWV8NUfrFrKvcm
Nt+WLfUuwIOYMxmdmc41L5YpJJMu2Mny3eu2JTNSML65FYKfHqp0XwBoFXG8Kh8olPSlVS6Zu7Jc
qCxv74751dV2UIa7kh3RJxeD538E6aYb0MHLZOVp6EEw/dfnKWeDVylqWeiykLAWRbJ2srvLFB3J
ptS2QXXVENakyZcwDFiRSB7RtPvHsmoOhdLxvQU27ET9q0Zj0BB/ml4j52JGf4mx91xmtpucjDPU
nyxRO8kazpGcl1qL0MCzu30Vk/BkVz46vfqQyMn56WKJxv6t3SH7zNiLL7r0pvgpPn9kgXaN7hf/
rCn3nXId6D4gJ6hezahqJ4F7quYvS0b6VnXZd0dA+wTJu/1nyvmUMS4j0442kvxA1iCMHD258Klp
BhP6PI2g5Tv1rmdFY5rWU0lSSDZiU4a0lGYmeTLZHkvG2V4/fOE4m49zI/qyy2/L2nCjSm9DSRPp
EGKOKuAj9SYmmcDVLzjR72hfbQ89zJohCZofmF/7UF+jUzLcpfWyVQjqCIAfqXPMbLhHzxSti8nO
sl2M5S4mvUYi5js641c9pvMm/4VA62OH8ZAEYurU6rU7WNxxTM52TfXNRrDL/9AkpbGLDiw51y5W
WGT8bNYiMa9K+yF6wFR9ocwz19/3lstkfJhTM5n+My1+UVUg8VfKQxJdHYp+zdvjyECDTlMOSY4g
raUz7gv1roCFRYQ38y1rVuqfoTeD3TWv0UcmfGu1cmj8H75GDLphcNGAyZfiPYmaAZ44C0Pi8R4V
WavaqC5SsDJD+GXiD9s4MVrJdB5G+WLoMFuRoOMlqBxz2EURTe67Q3jihEOqh2+VI76yTQ6Ueh7z
98MtaoXMMYHMMBZSk48CxVAXPhs+eNs/MVWaYzpjuQ+mOV12NfQqHQtCXEG7ImOM6XTo/068H50C
SLCCypwTHZ5ocZjRgThEksTWA05o3lpIdi5Z85MQhZl4fCwSB5gRMqnGwM/AchYFprEtEmXdU9T7
eGKVhtUJBQ4tPITunJe6Gd80uD4rOcEqS3Tx0CYU8xbl7Vx/2naxq/Rk7fv/nBoJk664EzFsnKvc
ZS49h0qzg/SaRjPGnpK7kBd8Y9X41mG0wvmA3kybjOdw1kNKQ5NdK8F1ZHO5jASfTvM9KOZK8v1K
1NwlG6uMI71nzFRiKZBVScVW0SGbvODWAhD6vB1PYkTwGPJckgSoYi8DBlBpGR+qifTU9/cdEZVE
ezLdTReC904HP+/ckbOugVkuyBxewGAIhwlKCVUhNYF72eYRu2WMKpCXbrvy/ZTsSO03SRwfpbmP
/BUQoE6STE/AFWJndZEbADs/UsZu/v+rg/DTLPFfOenV8gc6N9DAtVCY01PU+fqJRD51WAqIo6yQ
5UZzAt5d2LCRYW0jm3ikIf3Mym0Zk4gJLUfX7U0K4LVu1WWWI4zIYW5UQ/ATqTzHPjdX32S/adTt
W6tmq1mf4pLnmwZsLAYiQZ1DqMXv6pCB/TP+AdW7CUispbimOhMHIhNWM3EWE4ktSpsVkEAezLk3
ftithtFVPeE6m1WHclk6OfTOlnNUPoiWBTsIbxGZ6qGF4V0DRIbknAD+H/kVlLBMJID54c8I/9Sm
WgbybCzVie8jWn6SKg/5iOmDSKyu5ae1K9R9X7+HvN1O2S2G6twx3Kv2ETOVOPkuuz8UUErP66Cv
WMF6ydbaZczl4vyP0Oz5wG3Q9ERtstmp+RXgF1OwptQ2T0+PJKP8QOGagVkdavcpEJHTWjchdeDg
7dhrjhbLBAoxEQ2nIAO6l2I9jLGAUgjaylIlmoJ5WKf19Nb7jmJCRR8zbOGL+CGO8eDNREIFmXKM
3soYU/80JEEvp057XtqJ7FmN12Z8qcgsyuRlOr+Da1CDTeOtN6V5NjBkdYUU+TClZvD/DeRkgtZx
riN2b4nDwXdIP4GJ4IGyaVn9C36DwY8pDp8xulYlDjagTk9RDaKYiCJTwaLI53T3bO3TtIkD0s9W
riJi7Bl9gVp9BS1ha8Xw5UQT4goZMJKOCM9+H51BXM30iNHCcVAr7DfOEv/9zoY9oFKHFYw67Cid
3sHlJPwfimOQaUudqW6cRYuiM/Hp2BBLICL0BOUhU3CABrfveU6sayk3KpUV+YFtvIM9URMj3lq7
Lvhtmq/SWmbFrQ+wMc9wLtcNpAddX5RBecqS3yA5F4idh+Y8BJzRtj0r8ONI/FWG0+zhBZMkobHO
CQ8a/jgr/Ak8Z9EnzxbUXQjPvd2oMJpU6iOOMd9s51bhsTO2pykxB/RdftVIuBovxruD1btkBeXt
Aq6OWEfFyfbLZnwpjdtA2CJy37k5unNdf0XoJkoOWy8AMWXNivJXUn0bKJAjvnd3ShxLuY1y9PqZ
OWyOmXHto09PgY827U+Jm4l9IOxkDmqEl0jxoLIHqEUO00WzCLvwf0pMM211yYaLijW0oznw2x4h
23vNwnvwSUkT8YeOKrZV80Vmkw4kqLwIR/DrTeCazwCzgzE0sAWce5DXF2KdD4SdrjX6mpHJIq4T
SuRdFSWLyTwrsTOlaMVSYiEL2B52AK4bF6pOpsy0jYlWBn7+CqnisOpMDfvYW96wjG3YV3796JpK
dquHZ31cJOAoCKdrsWV4zr9ShHMbG6omsYOgI6j+SHkVJ12YKG7MBTGWHXmIOmyjvv0NCxL3bGdu
qj9tTA6HyLaB36+HzFic6+yZVfUbxb0SI+fkiu1ofwA6FqBHhLI1sPOEAyx/IFH4vU3QoHYl5j5+
G2SwtRgm0xrslAeTXkXHt2FvmZPH6WdMw9zWeJXhI+XWnsm767eLHOgPUzZyydT24Q72xmaKRnls
h3MfMZ1Zrgst5/OOGWjzgIDaFPFF5YTpqPQh9nC7mfUrkpwpprfiBE6Ceq7hACHdKerfe/+ZTBrd
r9pSmTag9Jq6FvYkudLxoY7YfXcZTwXgK+l+dC5umW8v+M18HPsfkiBNExrpZOeO/sqAEEt4HFU6
EPVdLiT3etVilIuHKzT/uY4/dQr6wAfHvuSvRwxCVAAhQJ8s0pvGXBSQgGDwkAe/7nhLAQNpFCBJ
PK46V1I8M+DkRbUeCDiikWd7B5UUmqcV7DOcpy45WCpzUCQJ2d//Uxy+bFKAl+PnPxAH19077U8J
Sc35SRL+RReYAdGRGECIUWBWBQ6WCUJFvlfMf7fT+2Uam2mmyv9H3tzJTbEde1/TKlsZzq5PVxA1
UAl1NNx/XESFdu/Lw6juZPqeQK6ENgSjCL0Ff+EkGJcmqbSC5tcdvlTT2o0DMGaKHMKhcxZOJv4z
nR+9YrUbkz1O5k7aZGottk2G8oomJsoxFgrb7kdQ7GXy7js/DuuSqoiA+X7l07vEDtn2u7VTPCGK
dj3BPSaLl6vKOF6k3DFo5HpbTAwzrV2kVBtdoWArPhcsbn1umZxRkt56iwYGuNcNjCkhiRcnJ35n
Cw9jFL0nKye5DUh3yd5G/NpYFfFCb0hR9Sm6dP3cIllDSSCoggoUQLymQfWwcxQpNpsR8mVQhzFA
r9GZTXRl02FJA4k9ZkxfsCXQ/oKp9kU0r3qMlgLQBNS7IO57h3idnDIyfrjRg4VS0knWZOSJMSZ2
HvpwxP9TVti6Xo3F1KL8mZBwtIk6zn97npav4hxbr6Qyl5WHF7D6bYNn47drpSFbYUyXPqo5R3wg
QFVKnULyHwOWsHjqZKAg6pEaSkFlXVfQVSTuZOMyKFfgKz5FjPRJD6XvsGaa+u0CIBQ+8dmEIYFF
xEeOCALhiZOTIkbTlHNiG9g8VPviWn9dcA2ZvAlyIKW/avSd4181MqHH3kVDyyelUxgXe/Yj8OtK
Wi658cwVN3il7lR9T0ryysFC74yvqHkEecGPmQ0RSYo+nvd7iwaCgsrK35k4NPZHbl0bOm7Jp8vo
OgxeobITTIMUPtdpMxm7MFoZI60L7ztX7tq8lI+csInWxRExeTdLIgRku6LGB1EAgFEt5g7TOWVa
ZTD6iXAd2TDICAdNKJD9/HMQ6BOjrfp0OAu9liKLVFB7RX7VG6DzYYqWct+Yl6QWbvy2WySI9LKM
lRNcBcChcY4cNfizQ4SABZg7KC4+MqsSjxy9sIPZJs5WNmCYVu7RHiJOyFXzlWBArlEt+jWBj1OU
5k4omAFpMOrmy7HZnrqLFPWmEu+VqmHf6swDnZCaB8mRvYkeZqRvpEDU9y0xLwL5Pev2crTnxqry
2fvAAkTFhtACGsBbxXdvshmHGQqaLv8nyqdWUM0wfSWnYIGXf9bwOGhAEsN1o4MedUFv8g8iSBFc
8xP3lxJWGTZCX8RkKbV3OUlvxG/CBt4Qf44Bqkfh/c/jukbnyL9FEN7Yb+rhiOBj3isem1ceFe/s
ha/EHtZiuMvfjDyH0HvhYiuQ60wvdyzRqqafIweMbQ4LWVwNlfkK8ycnHE4l8toBZ0k33e79ncBy
mp5ixsSeJXxUfCjsM4CgIDwd6p2CP73EnjJQ7E5tWODhiSfzbVmxByrpi2Nn242nBO2p/s/jE8oZ
Wyr5Rw2ofdr2WvovR6jf2ItEp2R2IAb8H5AQrZvafNOs6A/xqtNAiojF2fIbbTc4P5SYDzspXaTr
16wTbK2+Gu+94vntObIKSpww71tKdHMzDhhA8KSRmwbHIwrau593t0xJGAvkPOZ4efA7s37J+rte
HSyckvEcK8QsgR7EUJONOzQYVajLUSHmUFofPs2OqdFvgcsTKvW1Xa2FcTF6wjyzbCNy50yuwYg0
o90bSPzZRpspgyNFcjs6NLAZONFWWB96xzNaYqtNUOe5ofedqhRPtsc0qk/KZwehJdoZBjkwHr0v
SDpAhexJJr9q/PD4MCSD+oJaK8/LdRukyGLbdK9aGcScov7s0VoL0w/Xhg2W1tKDdpnk7VeDthnQ
jeFcU5bCA70918Urq479yJWAc0vlJlnaobeMUtaxINlcdq3/VNRSWodQx/vKJGdJWq/SysJHGyBm
XQUCQ6PlX/PAZ+U5mAARyE9ADzwxFqYpY/LteNgFcUs4/mcajbzEVGxZwRADES2jRAaIevrKAIcj
+1L6duZMtqa8m1DG1P7LXkWgaQfJeza4J+KGFMgdeNwC9HmjCdOo7pRZlzGoH6PfRsOJZkgq3glD
48iVof5pw9EihQr1c9gHUKQn4HE8aV3UNFwI0QBPSM33ph5Rl5VsLwXW4/LaeUynejnJpaFwI1OJ
nX+WT0JsxHPdntWgIrGkX0c5UmmvNNiwkhBQK84mD36Cfm3D4c3UYJ17hDRBs+mUT6eS/+yAaNP8
PBjvmkrAakUWRNH9AG9gvg10xgGJoo3mUiXmgFcFXIfPpLqFVhbUKndlmHCYENOj1cYdEYXqje/R
dOwI68AWh10jyX8ME1M7ubF+0USDu7OxVh1sB+osbSU1mN4dY8aZ6PyDnJxK1vghHl19t4me8MQF
lXSZfycGw1tGAUOPxFekrAitEbWj7tIqNF28S+tmaYzGWhcajIGAZBBpkdGaIV9pbMDkucIiE52/
F3yTz7GxeBURYQEA0jpzHzRcnXrirOI+fjoOSLVh2KcxjTH7or2o8JdWBCIYq8hLDsb3EPlMX/VN
NMDmhhDReIR0Sz450fQzO8TflMpdQRNlYSKFoc8OxZinFFN9QuyosH96kqn4tugncg1ZXDlt1yyP
3aQMmi+iREVG4nbpd6uqKi/4QXctFkNsi4QN4pwFBQy4HWFis7JU7LqF27FZ4lQeJkZkW98z8us5
9GP9TmDOu+jcJ+1gCXxf57aLvXJpkWTDAogAQzW5t1HMIOzbb5RLWsUPQx9vmY+evRGrkJ28/fRr
/5R3bnA0TI1WZFnnHHaiaLrjAEIKpAL1rk5S4RCgdibDTsesMjxL5hhec/Syd48WJfUXXXRBw5cy
+HXdT/mn8Vv4a+0TCVy/jW9VRPug1bNU0TbK8I24IgVv3+mvdMAGZCpwPHLvE+4CDtL6hz0YxU/H
Xxqj+r7KAzKPKrypZYkvqVGVozEoBjHMYnaq3ux8z2FnHFCzEVWSQG810oWlshz99coNaHkLS6CY
5UCS0Vj09EuyiUDd1B87iYIws9aFf7D9f2APwPS9xbAMyHYMf8th19XJqkhMYDeSuTNHC2kY5x5D
gtpfhnBRyJVlsatcahDTbO8Uenw59QIGI5ALC3m6xhfqWkYLrvnXRCm5E7LBoWtesVFMdUayzVuf
0/4jGeMNGEGe2YNBkax0W6NAI45gKF8U+jLyDm71TjGc2ie9BSlnP2yi9kbkFHhJxFT3oRIm9jeq
PzSL6eP30JOBA64i4i3KsCU35XZsbjkYAipbJ/oauf007iBAf+mp6Oxzm0FJKdOaMinvIC7YqIEs
SVnVUszi8PsH41Fbq8MJ2aO0t/XOprMuw1UD4Z78CHerTMkGobnoLMlUFhdEmmSS0Roz2sSK1vGn
QvYl4cEA2CG7K+kWby4lJJ0Qv6HZ6VjxKyyzltSOns2qPLOIdB4YDqnZxsJYE1oIk5MS/RbLnYKN
jrWqmpLq0t3gXUouj7hvNr1B3pdn0uWl+IjDTcystZHRxrPsG8M4n34pZRsgCVj09H3g5TdfIqSo
vtFZCePQ5EExb6mJQeBsIu73OOA10jVnp7QpyfDVV9kBf2bv0+LL06eBwTPuSzaO5MnHNN9RL50F
NVbHoZhYVHVhi2SprMa7PyY7PX00QfgiEGdXA32o54jFuN/CCuhTNrlq9QN/scMYFrsm8dcp7jkF
SV+nDF9xkd+hl6ZJjgkSd4Mj/KNlQRJEZjAkyKBDr/sNUmSUqQX0SANcGr9CmRxQYm9VTvBI36E8
jAd3YQsHETcFNrMUZqY2mlTXbnsaUtQ4rryGIwFZrY1CzSvIO4JcNZ2e/gIiSYxiIVp2Nu1I/RmP
FtQ7lX1V9zNiLTrYHiUkKVnhomqZNYHPhsBEfrnd++QfoxKJcj6RFv6cYktWhEXZL0qfKablEuss
CmaJieZiv0txKWpmTbALLovc5B56yjR8eIlyLpFsNOSY+W5YcWL18aIN/EOU3Qfyr7Bf4JNK5T1X
esIy6mPvD4QoWkdvCIiwsXbqpHOof8OQnrLWcFdGRK5mDJcc718DJJHFAcgOIbFBANg1uo0ND6cl
2irL1I2e3gl3Z+LyjuDyorFGhbBAZKAgK4zaKV8GiHLV2jzEMnqGlXmweFhN4+rX2cpCmTEAP+PB
dNllE+fQR/ZG1TWCmJDdmi/V1n5bRKMIHHRK/FzFZaEdG2c89+k4N8G443y0gblbGoKDsmAyAp8l
IsemDIf+3ltU/JFyafHDk7kHRE/8G+N7QVZKtAiP+g0+p5KT1WSUF+UrJbMKBxoTEjvGO+i6Ry1L
xLbymHoJ52soxQljNGox1fy22G8UKNbZofMRthvPRZg0/NAidwRBROCL3M9JTYqwyMemzag7OfvL
JKkw+WQQnulzeNkAePrHOMYJeHDKjWCSlqws9CQoG1lpHYZnBMAI15tN9/rrt0uG4yWtHJYm+Dhy
67CxixaokMbuQ8DFUvaGQu/zQ84q6jzFSBaOebNsu12Fo/zLLEj4R9784F/0IBOBwTTTMgQFPpOx
0jvL8McCLTPcZL/Tsh27HxhgmnHsPLon/CGCuZM3PP8P6XqHwV46q+kfk/TNjScIX6uyw8xO5dn2
8j2y6+9xdP55o53MM07NpbnUHUDNVQ9xwekJjUDNRoBG+2M3arPrzfHh1jwEfjf8M4dz/q/I30IC
jSnzEC7NPbarJYYQ3utoxOi5dxTa40VAFsvwjVqE3st3b0ljLjUAADA8x4Hku/lo7AfakICsYrGF
oQXoA2PcRiMXQXmC5VLTA6NKJ/wg2cRFhdg4sH/qT9m4bwH3Nm0B8brclU2ZBjAO843XTH2YAr21
72H0jeHRGZ52otgXsJCwlZjPWJgnDM8Rc71TyDsrearrVBRArMI7EQ3pua/5g9BvQOxdVZn6rmtj
Pzd6FrHJZIcymWMF4VvhIRJf2GN4JrQe0jY3Xkd3nm+taeUffeQh9BnDJwrEc8trGcXNzoioKMwu
39oRI+vG5vlvX+zy9vpwRha/Tofmpxcwh+pEnmykL2Q4TJJJ3gCEd3hToZqg3TEvdn8gzAWxDE9A
125KnmnNXPf5jieO/4zMqo2tlNgQbiR5Gka1YIJYI4h3Z4bxiILiKjvzRj+08HdjiHOk4wfiXCeD
ow8SAI9RuMLV0pknTeIQXqgOS+iF2m2CiH6k/+ssBUC2thzIrS5ervYtA4qL7mgEu9HYcA5UCoZs
bJwrYZzsBNvUtAiNTrhH9SC8qJLDu8uiExpljQ63E9FGl0sGtkhIVdJPOZCxdBCaIed5zZwimEOl
5mYv92QMC+83YTaHnFQyRevZZxpHM3/U/YH5dOMbAIdQT8wsDFxJB4Rk24oX6dCS2r5TfsPuqnMg
bbMGiwfosqL4AuqtUeOZ4tWK96HFeMpNSO7j+I3Zh3nok69hx8cK1nj2PolqGwfFiQl0cy7xj5tz
nnL8MAMr3/AMPoY/hZDukJ5Y2WYKCvnjxFsZb6Q+MO9SPwF5Ft6GcizzNqThJA9kdwbHKJDbnykb
oZ33Kp4b2SFm8DD5GVn9r3XvvY9DfahNdkJHP1iO3kUB1Ie6WGL6bjJYHM64mQ3o/G0KYMTtjEuj
q170y1x993OMNi7uMlXSv4lcHeYyuxreKrAxtvK3WdYWBjha5dSBrjV35RIubqzQCZdbE007w+yS
+khd+eBGDUrLbg5SaOHRQWnvmJlowdghT0PimKOLLxnVl67K78LRft38N5QjKzfUBBiSSma4bwqO
WXfdxw+qOFAzkKrYerKPJL+MwQPprhrEni3WYK7Lb5fyt5HSR63ifnCNmXPCf3+UUtukFjtmP+Py
Ev1F7x0GtAQuNsIg4aehZ2C56PvrMf8oceZoZotpnMoDfZRanBro/uZgzvTcnTFNXpgT1aHL9lIU
dy1tb6NS3TWsdV5A/1BqK3PcQ7O8KHb6JbEaBqXK3ZGv7JQDga5Z63EM8oswMtBw6TUVfb1JB9T2
pch//iPqvJZa17Y0/ESqUg63luSME2CMb1ReBivnrKfvT5zuPlW72LAAIyvMOcY//qCpPTIdfCGz
blkOGAHg5KkhDenE9zj9QuyziEXOuYzDXTBo2KdcI3V4JSIYoBjOgWGQKDD2o4etQI6D8ygJ2F2t
tfo96Q+EKZv5Sqk3JKVxlrdt/NXGmPF5RveuQgRK3gq1jV1Rvk0JzBe/a5a+MZHg9SlTdwUxUnxl
+goz7aRwIB0yoWb0evgNFTyXsm/tppE+Og0D0EJ1GES9Z8QuZwakt5y5MHF5KJSYvKCfM9EAadW6
pxTpeGFw/8SkB6SYSZP3msmjiADIxvFXR7SX0gHjToHxkiw9JtzqR1MHhj5l+D7ISeo0s4NAxlYt
s7xdMyCLmAjCHBGOgEK46m49/jIxPcs8Xptvj0H80WSDeCSgHLsVOxV40kLSpEsQgRtXVI2vRJfp
B1omv7IsbPNKxsqkeyMBKmWDxeupjrkPfpsq+O416Pyxeleprf2dou4J2CbCMsDZGyakXH8kQ/Y2
j4kzbU+Ab077q/d4JCrbQkZekVmuz0VADy06Nb8kkd8W4aFRjzut/apgncMribuL0q4ClSiXvEX8
HH7KwMs6UFal/I4IJxqIzvkZCLRWicPBZUgecyz4lKVAlaZgo6KRqzf7tot72dPXYu/9hH6/HvP2
J1WEX+xsHqmHlecpqBkdl7gE1uJaiCAYq5JTQ8BJjd34Ao42463jM3HIz7Fwi1jnhktDuZaQ4EEP
gEs6Zp3KxWPmZllFYlsCnXRE/KymqrYXSmvVIqbJg/d35170WKVHJg6greYQu7EM99KMMfOvEQUJ
O7EyPhMoe0jtlhoaqhYTzgo9ki7eOxNrcwwTPC/ZIbDr6FPVXy8EvVOrdd6l+0AVbF0yvwrUcn6M
wEzCgYs5KveSIaQ6PETKnRy7hLVYSatlTZZoxqh0kn/req9Fw8PCMdevSzQc+E0zFtHht6tBgPZJ
3KncoHnuL3u35SSaBYKWOtsq2t4ccltNIEF27KzXDmKtor7Ul4XFlteozwYPAnxviGir38wSwlSy
QbzGKB1zmlOZfo0oZwAG8VFVYJGVOOmoZroVuHDyNNLZy/09auST34D0/paQvlBhqgolcQxZeC43
b0HoSi2m3pBx4wqVTb8uE4P+EMNtWu5g/Gm9CR4XtQPcXxHEeeJ8jcjBmvIN4pDkNi2Qo+yXez+f
PQG0pUEHmUF+NdSrwjXwNWXfD2Q14CmQdpdqpApnFIL732AtK8gKgUFfZ8Qgg/gOAGgqA/AR6NBo
AEyT64K/O9t2q3vvsjGLPShIa7itEDeaTqYZhWkSB5spkS1MqilPvZrcskDAuypbjiV+QAX+SqxL
8n0cP9viVeVksExLjx5Cn2OYMI9QJWFVpGjAhW5rAbry7K+QQDr5MFvCXzC5Wo5ptMLa5kNUcJY3
mkX1TxW0fVDwkHnGPksGrop08avH2FxrXE2Erl8s9SGEpB+x0lJKJhjRJ4YHPWvv+fOkJF/o5a8h
Sog2G1et/bMYh7ssgoaukKPsygFm/r7hdCPxgxDHDLy5muw2NLtq2lfaOh83us+6XX6TmIfSBU9V
7TUTYRrsciucM0J8BH1lKwGkKgiKVB7Kkm7ULiThKIxc8OoQslOlxa7KyVtoiqVZ5bb80tE8TAEU
gLwXMtpWycGrdiF0FiaVJnJqHLgYv0EfxSyA2HZ8SvNdIas2q1ZKw1lHr7o/StkIwAtPlVU4MCxb
Lh+Z0W3kABKuh86mfmg0IYH220PqimT1LeBhYklSIa5MS0EJcIajKy07JmJpMX5l1QjE4QiTv8T4
ghWwvlio/3s0VybTYbbNCazNw3W9Sqcj99/ayHpsYspjoSvbIPQw9PxVX60CGVD9BVJ4qsJ1gmlL
gpTT1qRjgAk06xAqlzckB5GHQPMm7m6yG6ZtPMn0alhSy5+JhvNoWFHiaJ2Ty3DF+DWzQDaPoSlB
sBs5+ld359a7GPEZEXNLhWp4lBmxTOLSu9G8C/2pse7RpJEeh8kngn+6tyYAMo8uupatGy6lXpzE
IVksFSCqAnuRwdro81g4yzk3L5VQCdUYHas8m7m0FLT2EIeh6uRx7JqyCm/Ppz0e88+qSbl4+Fdj
TZ5Csc0ByslJOwFUw78HXuUK9cW/rqHpU91CZT8bY7R0/VvIgFBORPDruj6l+P6rXR98Zkj9LYE2
Oq99yEsGpL9SJV9sHF5TnTomlMhKxQcqWGiE29LmwYzWNZjP2Fi/y5/WFKAQQMod7P0R2K1cl/dq
M96FIL6k9dUqp1M5ynaMUmGhpUbD5cbzRxIvWDOxAvgr0Wt3ooYFr9C+pdGhqZsDZj349ctcJVLj
M19jNYw3UmfuhrRfRoxNcliZuXCZmG9PAXd9TklaoMxQWkZj3bkO3hLFOKrebAxHzVbLS10QYZCw
IRni1ccoboadI3KIIt6uMOm7FCnZeBk7x8s9w2V+1hnlbNZo3WttfBuGenC6nMROEbP9nlD6nIQz
qSFYz0DTRQgRriwFQ2E1SN2w/BQKN/81oWJa2JcE9XsqRiKsUb9atkJ/ITuRgkI8pgZWY8ai5s1n
vRXNS9RFYFhJIUfc1CaTIKf6rOhirv3keNLbaRDuEC35Ny4I8sk2g6IG3wuRpY8ZZj+jKBJseUWE
3MSJUkbwY5GIMhrLKJ6ncSKhxcyQZXVcCjAr9fjoqfpbJKB16BuMSZp1pGD+p3enSurRzw9uKgmw
keAmyCZwWSq3ByTidM5caol0PSWZ2YlLXJZs0xv3Rs+6mQuPRn4Uwbc4nDWt3FIm4rIewfPWD0qk
zV2c3faXe1+eLJCKBLY3ZV8WhJs21s76pIRQ9FE41fWXOpvoWVOyrruu5cmf54jjulGHDfVjUxME
hcTG13EskCEHpeDJqnrwpHpNiw79Ogv/SZK5DtmurCz4NhMyH3pcNAhARciMSeeihHBXYM5YwVP2
+P0mLlwYcZYuw0eKwZOo+rOtJG5ryIEBaasSljhW+xCYJneZ8Fszea88Gd/D3B7gSADnhDR7/rc4
+7sA1li1xL2ssdBRPe976Gwt7Hsi5UHDFkTxpP657AiTBxBgXstcXZx6vGs7iAlyeI8b4kAs4iBo
YBWBbcVi6ZSvNW19QtWpK92hN6+63lLnF9c69N+kglEqQ4U53i2vAwdHgLT/arzeKdHl1hIW8+kx
mnLGcqaL+mplDomjYw4ikVFihDg5obfKOhOHZMR6mUBIXfzIgRyKBOWQmU+EadVIbW0PdCHEhqXy
5uhXYPkxPAY08ZlFmaUDJGD1amRnyztrzMuzLx2hI6xEavCr9OU3IKL56JCB1htXDx/8wsx3JiPc
aqZst+2tJ7oZR91+lYv6B+RAs8VahHT4FdPQr24SlhIdPNe2roZrrXzJxvjeqwyoar5zNtQbxlwI
vGfLPnaHRcCjKYX6P2kU39p6wEnA8rY+YeIeVkQCZ6GNDyLyyYBHvDSGLx1OjQWpv9e/xxqf7Bbr
Fs3vTk2pvysYLauElXvlt6ZSRObKCnryJybbp15BHdO4FeFPUYQwftoKfoyqAmsHhmS1rLtAT9wj
ChBupD57gAo9qllqvrt82KsEc80sqWwa9pWPMDryKqdRO0edNRmEu4QTERXqby/eA2YDdY5pWE7s
qX5CcJXqMmMc1anlzhbmMJHop8oDBiu+2yQs+320cbLGWqq4QKRMWIZkiUUrzS8/XudIRJWfickG
491NkAvbAty6V53IYhnRJvIaBJornVRVER36qkGaMXjU1nXpFviDsj2oVuRavNnQUs5yOTOeFBEn
DKF0BqIxK2aVPfKtuFZ3EZkjRDdeApoBgoCW+dB+4Nr9plAjdB6gbfhOKhrmCq0jKWC/aeSiMeL6
deoqx56VsYe09EQRMhe2YeGSNhYNqXGhg2BLivDrhRoRlMwfRQm7nUEuPquhWincl9UYO7yfHH7t
NijSc4Obboa/UffHqvO2DRQAsf9OWNIjiYTuFG3XHJ0SkS+XVmieBJ1cmWg35DE27u0BVw2qOrsB
Ksvw9ctJw11ansH2FG8TNDl6s9UtOKU04ztZo1EnZqnSi8PI/qoFDB3aCvvSbDzpUfMvDUNXJEHX
CqUH7A8jToG3kDml8UwvZJwCldfIn/N/ChzT0bTu8DjyPQJuvYoQN2Frj/cO9sDxWo3T7dA3DNo9
sg3MA2g8RqHxT4IFdB3X/6IR4rkvIOVEB6uNyzktdBrexAz3Tq/ZELttstYayE8sGWW2aX5kYAUl
qV6477lJR+iWzLJsT1SLaJTmMG3dZMaArWivVSrm99iWvPpWdftccFozXJVNsuoxAimI+xqa9KBa
LcFtX5OFyma24jdD5uBTn79XGeyDFmVDlr/jBfM2yeQfi25Fl1MzOOkJpQ9nBErWcE2/KD62GbOG
3wdPxJWFmCck/AKOsb2Rk8oTrjIK/jxCnwaXbNox+3epc5myZjaobEqH0q/7qutwfbBDbDXYBPAD
QzWsE8xhXi28hIpEh5zNaFhYd/rdj1IXZXWRFa4vJSuVoS98hXUOr6LohOUUaOtUI6yO/JAs+mbY
MpOVgwwBZDFAx+rIWyLNNZv2bcfD0ejybgnf31n6mJux5Ek19lRZHWbbXtO4iDXT0jQRaMFjzKcG
XD9T0kj/vsdqS/P09+nfB+s3ZCq+HfWG7TSRceo1R4wVZCnNtpiXYuiVGe/BOOFCJJQZ2dh89t8v
jbK8yEzOe4m5UDz/wN9R/P0o6oAE2cDGy/V8O0XWkVE3Xfh8SGrV5Ns4MYk9nb/E/5fUBzXluPI3
4iuYFv+9Qh6TTTdiIQzHui23XZ387we/kfaKJJE4V/Szdl/Q+YYok2UsM336+92/4/j78N/DSg0f
LXNuOYQStR1EbEEc/9HOnMQJLcJo0mP95zz89/cGRbCIcPZ3aWgiQyaoNUZP63ShdywaYGjGLMJI
Zo3Qj2RBq4KyFCOSWXtIQsV8PZohc4bgK8wZ7s2Pj2ZOOX7D16nB1aNJTdDKEkr+1NKjK8Nhfj0K
Ts7Q/CERmMIk8G+iuJoYIoOUVGporBkqIiOywlOgkcRYzRIlq/Kx9ZD2oerRYAjaWp5PsQe1Mmvk
aBNFubKkVj78ne+/D7EC3hPjyYAuhx5Om49lMsNii14V5WX8GqMBOU+gdTKoqfyt/v8lwHXYdHxr
UW1beAfwqKti+/ebf1fabKCsjcG9ViqGf+GwjUvCvzMilBNB2fz3zKRBoruton31eZxI7t/FzST2
hVQB68idqGeXSfpq2JZ6Sj5oiyzWNENu3r/X+PuQdeSHShaL2d+XZBOZoM7zyf/7oHfEFkSm1i/U
yNO56il+PUMIXK1aDwrfeiuYRr39+yyd3wr+BFKZBK5fsAtTvnqGhUGBCZIo0fL/56kxdbgBA0lI
SI+5vigMk9H8z/uCP/a/f/nvz+dTi0DRqpZFKP7fYWumAZoY0wP8PUl9Vu1TbyKxvJ0zUP1gI1r5
O8SvdBsqRDCkBSvY34sN6i5IyrUK2wTUDPs9SDsHsU/PdHbQ8vWLyKmMRRa5/75/IXxHEPJRRC3o
TMVS0WF7lPowFnjyYMRexVFekg0DnDOsWAXeTYrsrOxwxgpjg3fvwfrrZnW4BJROja+S4b3OKqiJ
f8tFpKXj0l5Uu2rnrfHOgL4Aq2DprxDKwmeiEek21dpfDfa3vngy6qTaGRV3KLBg8fVomXXgiFFz
FHsUIlrvjU5ySLBtP05widKVLiwxQwCYkF54nF4t6KOpA34Cz5n/ympj3YnhHaeDKTm43ZU3Ym5z
34UNQMrwHKRHV1U5pbnCMY6EFFywzMbm5XBoNAq43xBFHYZ0NAWlilsC2BXJFY5i2CjBA+hfJAsH
Ntp7kgZr5LI0lPV3/lTutEOAPKmMl5eGoZcrhzg9EiVsCmMLZSa6dj7sR/rubnS7V3Dlzc38PaZM
uKCCXSTQRu2Etou6XZmNJgUifmTgZdx37Dy14QOq3QJrFo2awJn/jU2OeQLqOB3SMvwJCBE2+E36
M+JUACIDdvODNxtaeg3FJRZotvGGETMxG4EOooh9kj08COfaZ4MjN67CYw2fPnOJuRADwovcAqcH
izWRvBQHKzcoUMjbAV1YTPZsa9RyuNU/fIR/c42/gQjB8dNb0sHRO6LR4lz74UIAF8C1gug65tjU
aTYZaxXoBnxlxjeVCy4Sw23FVtqJ8sYZrh4+ZBBbYU/Mfw7tOH/HeA1XwhB6ABUyE7+bB1WlxiXH
4Iy5gg1PMfyxXpDwmscsrEiXCCJp1fGLQr5BUC6jzNCemIk8OHUYWwmGI7z6DwqllGrgBxGVJzjd
3UIugb4Mf21MyCjaiRKCg/DroV0z3oh0mQfo9D4sCuBOjkZ794scVCEG8e7fVAhb27Jwhl8amurc
3aW34cA4Ntr1m+HRY166hhkNv1xeYjHMMOkju2YPunKaK96A96we5jP/4Ac40OyivSJ6oiskaM6C
PBPmFhUWSqntn4LL9Mo/+ApQlZyHpLSTBxeVO4H7oXrMI7XJ7q7Mskb07Qv1qd3l51AtpleInFGe
f42fma7FITxxwzUMOXC0nP8N7wwTZy0arNam5GXuXVz4aQ6P45iHNhBCMRB7QNTm2wFuhihn6XYo
Pl8ZeF7jEhOAFO7Bb5g3XpBfqB6kyxTtntcWTKJfODLMYh7ZBW4k/VoEOfhhEcq6CE9cHN4pl5+D
56IjJZgYe9gH88kvxx86rKpkod4gOHUP5cX/1Bt/wP+hXUvn73Kz+D/hT3PteZ+c8AEuvE1ryUkQ
zU3VMNQ+cZPGDImIaxldPsHcFw4wIAgOjbToGqyy+TEFXUyucjLfyQY2Uqw9d2QUnoQVJ42gjbkM
C8Ww1e4BRYK1MN+Tq3LmJ4pXuGccWd+Sq47WBKa1qx/N93AzPvV3nniWFNzs55PO+0UssIeJKn+Y
JBRcUmsxAvciBoebvwsFfPfsiok1OmDO7De7RfSK0RxkW/EU/cOSBa+DT+NintQNBWvEKFm0x29B
Q6iF3QVfA3VbBALCdMuRQCvYbmW9+RI9bP+RxO+MGbAva3SOGq50YygQhoknkTxAemhacxWrjbrO
s5ZYXFryFSl7UHqsZ+UyREKLfSHU6cybQBdDjYZ5yC8SFgbAAtTNWSsD3Akdc1EmNu+ZbkF7YxPZ
4O/PLI0D4OZaEK4DRxRq3WL8yLD8/AXU4AtQEJ7pfloqWAzDdWSoVjvGwKoHD2ShcOVK2yoBJ2yu
Lk5u3DVu1CrENRq/QTPEBxknHTOPD1IVAvv3AWebA6z6+CuuAUHTpv+xWoCMyeXGYQvhzmlb3KEZ
DblSilqKxsCme4BojYsSXtGzlo4sBpZqPJQQ4WXH2feBmCuG+woH6xYQt9Fjj+iBXL8+kiQe6FsN
bgAIoz81WBBE0tL/qccGh4waWaKS1GgJJ/Pi1rC+eRbDEwtyuzFe5q27sngjOdxjgbTBVv6m3xpW
RePl/7Cwc+PMS8QruoiV4z2l12xw6sQn9QlWcSoOPBWQLGfecb2cV7p4U/D5gwcIgi4ONYSMggrZ
bEBlhUSLmIN5J2JnMO79Lbpa9zCAJmYrZ0K2I+1GLniPXQcCjOkcXZMrKARo8Sxk3TDL06sbvljN
6ACNw+UawUJDsdqG5O2s3jFKXTctGsMFrho+gU9EOXPRYwejBFSWGuwfcd1kIIMnnnoyPe55i8D7
vfpE0zvCyBUc2OAGjFTmJrYxsMp2dAHUYwMTLQYHWIyuBLAL5FSE8mJxh24YisZVurKqo9HM57UI
j/LAUZfpd3/0usUMmx29r/o4fUqfpBYA+2eL9ggDsWYjw3iR/CTmZZylS/XIMAuYl0T9Nl1BTTCb
Y7njDUGO3UE/bj9Y3Tsf3kZi5Wjm0d87zYVvYM35o1yFrXStPzR+D1TvI7voz15zWdMwt7vEH5zF
2YTwyuOQbjQIsS6rjvxUn/4H6xHVKxtD8ABgkp8mlmnHxsVYi40UxwduZwqW9+wlINhB3PjUIauT
scSA5FhZar0J4FGuLI+peEXGWdfqkFLHYG2qOf4JXVcecL6BQFBgZEKnNajmSUnbAiHMRI6QSYKh
PMGwypv6n17RbTWmGNmK0vYEg+OiT7oWs6BNqzOGhOgJWbjzW3KZwWNrdVqZAY+EphkqBDXcXSTN
3OX8dTYvvVjSvODc8dauDUjFuU0qHZRw4AsQsphJ7rBA90T8+dZc9xsZ0mq36j5RogEMFk4XO0S/
mNh7o5SV7fCJ6WxXP4g9gKVu6YuHmJQHiO6U4eo/BarTV3IGeQ2hbf5jb5bRiLsMVEkySTCbzxYT
BCHWzXP3O3ziTZGcRQwICT2iw55+63f+VjEsdApcdv/Y7j55jeZT/weZBOdWbkRQUJxVtF9qhfK9
O0+/5N5VndPcp9/UXHjh0vvn35o74U36V8pNHd3VL6iX/0KKCMYHUHfERf/lv/P6/Zdyqj45SZ1v
N7/oOgmVY2QL2RL3fk4JR1G8Cd8emSyTg+Aqx2QeZPYXhLXh1Juwo6FBo1NE/YCnynyAUbyofoM7
WguKFn6C4V3PG4DwAdpqQtuDeYYvOZfFFrEp/B0JYuYiF0yorS+0AtR28O5E8l+hmMKMhhqz6G7i
tn3pdyjbPK8USijm2TD5Hg8rwDuikG/ro6NtxeUIzeVHBZNQtOMvzHczTi0Bn785QYRfwocy04Sc
6JcZm3cBesdrmDQ47gQCMAjLRJ7FHRip2K/wO8mnJC2xaPnlR6B15ci9CtdkCsSPvE2Mx35lFIcY
afMntchhoNIiVxJs8av55VpXnwMwC8GX/7jZGp3OecGDoGNxhoy3dyOsUcZVDTIaO6G28fWV0m9Q
unM2uZtKwY5xqB/3Se9yVWQJ79UdOvDZippTF9uRhWuB0+LJefd2AtOChNjAxRxqhGUTMvgOLT5+
rAtCiti9VOOIabzyED/CaRdVMBwWkNJDHA6orPS5XKVoivQlK1B0oRSLf8JTcohZMgj+RLVFpUUJ
lCVrat0JVwiqx81kTT9+creKkoVDhssYxRqaot5XUcEPzPii6r0nRNCii6LnQcNHrU2lo2EeY/e3
kVKwgr24ZTNgbRHuXTnIrpkovzXJy+kTdJXlFKodewrHF2RO2SJJXiLHpUKVzY2p2L2xzlsQ9hML
Q1QvxRa1kjNvN1eOMD1VD1oUKjVqWIpUPlHoR16UCd1LHNmq529QJE7gbVaxnFpavqB/pZWJvf9S
e3VU/uH8M5R74Dm0TjcqMg6aT1EjBQ8ESsSU4uVKicn7Cmxc3uix03ZFjwQ0N9ZuBY6jzh+nEUdu
hz6EWEtMn2GRFi9WWB+EnGZy5Lw5DDqpXCCfqaUjPkN5gfIVrwqD2GpeHeU1NTUhY547d4GO12nr
pBKIQI0hjKGDe4rHFsrje3AlHLiiJOUUIE5g6EW1oS55Acih54IWhM5yPFLUM5D7a+c4cvozDn6G
Eyvok1COHImK0IRaMhenwj140MgKwyyYonTkEwyF0PSMs2KLArHHGEWb/xbfxHfXmmMN6GYgP0Bm
WtCyEh3J7kHVJpaO/J4/KSdDiSBOKkwoBDLUPnxof/gCV27AzbkkrXk2UXNxs/5E/9K9WYrw2o6+
pbOroywh1/2pUwt60OZsD+zIUopTOQTaRopRueG+BocoPLUKnN8oN7p9ODDCjFgGowojvNDgj7QG
GmOJ4VC272KDqHrRujd191OqwivVC9kxe2FXGqPoaMagY76Di4TiSSt1Qs0YV52wjjXGFh3Abeun
G6kEvWoCGKitnnN3tpSAkow5OYzvp5hF0baIPqIwjkkdRFmnaT4lbMxK3UtUAsxtSFNGzyOn7WEQ
is5VIvVfF8IjEb1/o0ZadqFC1wkYCuaavK4iwbKlEH1AX7QwfYmmnForc7FTEEC8nb5SyUZlbqMZ
kNrCBAVUOVFbVh65fWPJTZJMuMqXDahNnE04Wy446Ejf0UjQI0DjoleZ7woVjuJ0YqDYIkhBOczy
l1jyToj5001UYesxUZlJLbwSIYaVlV4hKH41AIgbw/vCwIp8EcyqFx4RkXXBfZR5auWIgnIO/zwg
Jmx0RDzdGTfimKFR6AYUXvnQ0T43kbWHFH+xehImRGBwIkWox6s7TJ1h58EnY3YvHTVsEdVagytB
vp2b6JMFv8Hrl9MIgyzgCgQTJY4OrsyE98OXZiVYOe2aaPb7Tcm/HLTkxj034V78mFcFuHtQXl78
HxhL9HfVISD+cASz2wU02Pkub24zxFKvVWQ2o0uKCJEq1rTuMb9sV0yylRdLahysqDGZRrY8VtjA
Yi897PaDpCLlra6DAT1cf/JPdE8s1TRwgSONrq7iCOeSw4Fku8e0kpYhWsez8ReBvS0wKwaY2bJv
3cRYnDQchI3qmbG69EqYrUZhrZgBR+RRnaK7Q3sYCNsOH/VJKWH8jB5uPXrqCL40fsmbOJ1a7K01
zQ11jAHbkXl1h0oHIekijCnVBl99SWbDUAAvGiGWsx23I5eK4Eyvxg8haSB7QxeODOnWqhMtE/xJ
xyKob/Qh46QeCHfSA+1O8I9ltd/UFqJ3oUo/kul4qNDd02guaeHp8PVhR9gQ4AqXANhnbqFN25/L
aTYmVIj0/DpYzItRLAAE6xfgGV3qiB8mfilstfjm+1vcFRSz20oDOFSukkRvhNiSgdRk/iONKaoi
jDqrWmycSoaWPzL81WITpasJrx3N36LD53uTNpEBj5FHWxx2fv4tQ45vuSZNCbIoTi1ymQnT0lBY
BYFPjEfw01UI9vXSOqQnHsMsX+X+YWLahIIGOtNDQkweo5neld5R0Xd0T+wVprf1tCcrLsouthWS
wFite8F0R2TIY8nYUdS1z4kxLfK/0k3igNrJbI+lXH3VtVUTfmwsKzrKwJ1nhXRgCLJoJhSyjY/x
xxh9erUL9mCBi2mMyVzu2JoGLtrLUJ2tw6DvfIq3gV2B2FjkYf4bFtxewcWrvwRVZ84ufwyVRNg5
mN68sNNoJ/Ay5I2cv3XGEpfMql1izVs2R4MRAUVS5MAIb7R+eNOGkX7epSSAQZygirK2HQwYAdnV
ampxOWuSfA+r61PXtUvbQ00uEsA2H2kf/aY/sIRrPhb9Zh0P8CG0c0dshUqgjRJgwteLWJWohoIt
bshO2zNc1zSV3fQh+t5WK9CxhEXh1HteEgRKOHPPkHRN3VBdmyvPZfEwtuoNOhLbO2M5YJlC3k69
w35YvZDggPQFuNfAOdsCEZJSrn4LlyF5Cz91JDtKPoWbXgg/qqJfDoKgucUAnVLvsBBJOOUoQ/FZ
AM7xGItBKSXIj8JdT5tw1YvGZ+cRTK7qSPD7tnuEpeyvB6n6zBKooQiUWw1Z1DT0D9U4RboMgNGg
TMaaaofLBEAUmRvocNQN1GEiHP4i1FsekoLMEtaRTnDN2qVt57YC1QU9klLuIBokymUY6EuqFhbi
/slCD1ig3DXm1UtdJtfRTpGjDxdssWvcXxtzF4hw2Mt+XQkgKrWIaDATx42WDsuyQp1TskOwekob
VcN0X1LNVZf1v4akH8kW9UerZTRadUjc6mshVTm3h0nGOaElLcC0WRku3l8gjnD8bySxbSUTEw1k
iPUukVqumHri+QP1UoX3SmzXcDG4MwE4dTSSE+agdGbDZZREfDeplVoJClhpKgQElbG+yVXBFRis
0NVcE/0zQBwMkxEj30pxGWsEZ3N2nCRlSMP/PIBBSbT0qF4zudewiWRubbF/4JkXnQdd09ZexSMU
4IWjCmMD9wNEXzK7xaWSxWwn+CRCZfEF3AAFx1wsQ9SdpwPUfKyc+MyzePAvFHWSitOk071g/ss3
/ekTFfACnCK+id35Gh3kGwgTGGV3pQgFV7mKKKf+D6enQefZmP/5IQHNgMCzU7FYctUpcil++Uh3
7P+URHZcsZai1QdpUm/5Xn+nDhfO/MPwCg7UqCZynoX0mjc8rEBBbf9qW9Nc8ZNPalvvPZfnYpoD
/ymJVeDFOGzK+KD/DA6UvdTuYJImXtr8xcDVrQXHyWMGqATeQ0oUUFB3bffTNVpbWyACHSou55jk
XAasOLKMt0Rbgj3M0w0Gf+zTaMlcK96C6AML5B/+N1U54Dl5qhijASpTqbLVUYgD1YZz+epyvtk3
eTkMc/hHDpQpC+eWnwFforeI9/7GapbC77QCF0xeVNxfLLNAUICiXCf+NMc8g3Jn7x3UFP3y07hb
n4g3hMdg7dBzichG6CNp3BEA4waaLvLn+AMEKfyK78FruHh788QONMcE0XUqa+2C8xNRUkjzBHOG
HTt1wtiQUOkr55zCdctfBfpFdIDgABo3S9Nc57P8cOFgWMrDrha2vn6ZT7yFG4hL+cHHOUNPW84O
Uxrx0btZtPD3mPOqnDOwGu6x7kVJwlWVb39dTOxxs3BCuHVYCbg3+Vy4MydhVNVRgluUrwuqC0ZO
pjR3GrwE4yrOHB0ADz03a8DmBTcZ4QN3xXG80QfgCM3sOlXOltqfElpQrSq+YcF/VP9wYdJigNd1
5+16lH3CQjtUX+jz0pKojgXjTUwtBPplMA9OqYCt6bx9RzAwWOf/1W/8hLKrSUPqlhKGKgggkUPQ
lgsM4yC3MlmZv4yp7Y5eQ5UO0msPX8kx/RQuKQoNil6IOfjsAVIXwKrzTwcYEsSuWlZI0BPKXh4w
PRg+MRxedRBojpKU3WD1/vC54ZgD4BPsVIFxGMJumFnHzo+MTTH6xwwVa5nLbAdYlC2STGAyBvVI
1tt9RuCon3K8vKJt4r7U+RvPi7Bhm9lrMIXIyO0D/dwUEO2Vz14GUO5h3W7ChuGgWUDfHQugvNzc
9DVYg0NbyKkGhMc47AtbJGQ1lr8OP2J5fhqEO0CcRYBA8TYv69iDYzMO5j3aov5PyK/Iphg+SqNd
z27OrXidRJe9pV4aGBLuMmbdoiis+07mgWwSJmKi3RzaTfcYHiUTbxqzPSY0ROFZ7CwHKL8sL8aL
ppqxDd0xw615fvLjNxBwXcY3zAL5pvYS2xX17DwMs1b8RPlhTW51+U8Zx2NG16k+RXajM8sG99JL
vPH86S3TVf3m/zQMWVjN5Ho94xIhJH8bOJPIqPCb5cQEmJwXR0aFJU8A/wCzet7MeEHWEu/desuu
bOU8LXyzN8los3nOABo4ZzQ99KMLRB0nfCIvbVQ/deidth78DF3mIdUXXUoF7VU8/O/qEB3KD0CZ
D+tc7vmTmRsf1Se4KVVD7xzQ4jM8YmpJVvtLfbKkRZPLQGhZ2UDrNljn/GtLAD2bFWNhziuesUXG
aotLb56tqTf1luDiuKwOGnMJUjj+JlcIpRbBBbf+TfzB0nhWthorbsbtZnPN/4a1TcvmE4f1xyix
yDbrajTNndH1b7olFAzv6zdW91BzmSZ00Qb3I1aWoHfozmMFCxcktIv25h2ZVyXZ7M7Des04A7oe
hPfcYiABksZcOboYyXYK3izaCpYEEg8yt8NthOmW8T9Unddu62iQhF9oCTCHW4lUzrKCfUPYss2c
M59+P/rMxS4w0Ng+EiXxT93V1VWzRAH/mw126zQL+mkvFNc348a9Di+I5IAcLzYgRuBfGiM/6dmx
b+6W2zg8hQ/5auHGVzlsP9S62JI4aDpCYKYMyK5pM8ZscY0HKGbnJnARlxmeLtEyiRbRMvcBucZp
gs3Y8tpfoukJ1x7nVAsTOhf+CtTMFqCmPLn2dHByTjL4vAK/ELJbCrR/oBdFbsoSvHAy0kH5iYle
ztsL4BnLkCJheuGpwq9srqiBNtYX8hXIy3TNRoz0d4oDEbz4cCF0KzXZe7S9ALtOoKgj/QDSiXD4
2OvI0JFW6xZdRWq7c6Mj3SvdFhix+YrJh1a8Pay2i1HMlBvkPoUQhqa0fjb+sGkg2pvBLPHmxbVA
Lgldg4f8lQMSgozdjHCmvZuX4ivef3cr/OIfeslKQSVnph4sgpgf5LFpmQ5vRJGdo7a03TzC6hYN
P5aOpONBw54O3giWnMF8kkqp7xaBUX9AAqTM2Cu+9W3M9hqgowBKS0/VyohhKyIzDVJ0pLWq4gf/
YMmI5stQTNO5RwkRdtMsJXUyKWJGCXJnxpYpZABxAc+Le+NM3ND0W7neyM2SUkwlnfriFHknSjT1
R0UnsnTh+2c2ygS2sXFf+tPaKI4BxB4ucnc3DmdRukQMKIXyEJNjoGgaalDm8jCppQGXNlnKIbk4
rxrA+hmSfW3s4EdG047wy46EpQJiQ+KbKqCsRUkH6L0Hj29vZIeIjQQyO86MD/Ov3tMnKwAJ0sFJ
AVm0aZrgaeD4jAfgvvwl6WwvdmctZO2oZyur2zOEeAxFLwAgukOrN/fJLNKf+WdIDV3TFpT7ANnb
2TtBV/Im8/0Ii5j/bKpMVJIUtlF+YFlCBaWFi1qkb7PBcCSPPu17rI9p3oPrVMOC03xa7ZAJJNDt
NTIihBLshjyZ5SWrE5LAacJhD9rIggGB5F+pxLHsiNjYGjgz4J24/YIs8aztgYEIAmrXAXGkykxZ
DkYNute/I9EFWqVUHp5kDf/wSogpnrDoOsCPqRqsnlRkDDieKQrQcM5UzuYc8yXlD5rBkP6Djdmm
O4VRIQWgpqTIGw0FSjySpPnwSlyVxq7hOgQMNjLuX2MQkJQjJkToQcvZt/WNnhF0MeEtqmc9MxPW
6BfaxKDw/EE0ZhR5aNMijgJVnIvIA0kLOsLA/712MYY2OisQXINgIam21a4qlzSSIxQxq1n3RbWE
tnNCKiv7jLRjk0PBF2lWuPqUGTyQ/2lWELBQoRhtVIL8j/oHvJ5SCbNhMDaF7IDmI+uSfkQvcPqO
acId4IubMJegm8+od1FvsXgXHn+YI8RNwxXlmVPwYq6ivVEfrPv4af1CZYihGoHRt6NDIzC+bsjL
3Sk/o1tq/LI9E/rXn+oTdEmSlvJTGRxSPTBnpseYOCTzlU3MRjBA0EeGS4zMlHHrJemfWK7cArEF
p+q25tWln3MqM+tXhp2gDhQ6dx2PGTE5Ocw5LMiDU1aiAffq25N2ebfDM6AGd0XoGZ4V5WYc3keZ
yh8MWQ5beigVOwQMZeuheTUggpRNRi32adxyiNP7X1IW8m9i4GoBpYRQgj0YtIdjCK6G+wIWIgli
eZDiMf05l1JszpslVJO/7+1VNtEBFfoWlwQsW3TegD4edBmQA1vULUJjmNLsUctmELTIaeD/wpuG
nKnZjElAWWlfBbDCe/lDRwo9tPxriWY3jep0n1RzQOWaEk9t4xIs1IA9W3o8Pcow+HLS1DTaEjAH
mg0ZVQ26Nuy+XYeRo/39UyUSoyI4xHyB826jUcWMoe4lUM/4YTdO0S48GmttPaAfhZ4FhrHkFgCk
VJ3QsEBUoLFpF6mJaeVtHC1HmcZPO6GJWEVZcdeIdmw5U0GQgwf0uBKp/881HIQOo+NvOW4yWqao
L6Pniii9N6cbSekpudnmYhxvHN2ULSU3tT3loqI/l8/CFWEWe2IqOggKCz2kOqfV31UXfYcZhSNM
R8eKWbtkdRIKTl046pyDGm4YVpw0ExRvFGqMkV1qSTbK5tVUK+pKAHAEfdLEAqDQREEaAbnkjUOY
jITSChWZ4JuiEoe0922d/QsvJFVi5td3shtCDmY1J/aTrI78eKInyBM3h3AuqB2iyFhcE9TROkNI
wNHS/kIiYBOMwzU7HdggVRoWA5EGOThZHdr9zVOk+GJQ45gToxTonCADhhZKQo/a3AftKefdO9H8
Bkq2VpKTxCrVi0QjbxaEaJOpsgNKwoVYU5RhhB8rX+LAHH7lsd1oOAWGPnWX9JPPyjcI3qTz9AFf
6C+ZqymmAAhR5wS03G9ufQUfnaZcDshgPrVkEK8AFsKHo8RGeawANHUIucLLlPHfaWf9Rs6K+0ob
KDEMS4RwpeJWknxXdh2vkL5kc1DotRun8Ax+GU9uTdDYuWbNIT8wIEG6iIg46duTqJzDPJjRKcCT
w8GG1MBHQDSL+YHqfEYn16X+DL7jS/ZWvUUoIP1yHDFoBLPBrHhnTgzX4DUBvPmcb+GDC2K/R+st
7Bhpxc/V37XMdjlUtqnuKrreLTgVJG4j0nIyPUxI0SKCmYSLRARRo1NlxlGLLDILtOgW3G71q/yp
Iwcuhyk7xBIhgibVvJOBsxbql56tO30JTZS9NTdpooPkNhWk2Zwpm6b+ptCOiTyVUMtoq6lXqTnS
AIuf4j5IzuzV05PkLVXxOGLTX6TRHXFbVqMnOyk09RqXOAQkHEUijl5mGnoXaPE9Qyu9ldlOMBz6
AWHCMvfx55kEoxE2QIeOKAFOnJ3g4UOQXGH8PFNOzdb4plKHSLhwsr71A/oD6Vw5FbmT3rqH8O3f
4h92AzaB7qEDfHZzTjp+y768a7U1D8o7VWmuF96arfBmfcMlJiKT3bl+0bgsVffi4d8MBClgUqFg
R8/cnv9zBXhWGYkjSUgxCz8acbpZVKPFbZwvOKw4mQidep0OzTW7o99zNjgZ8k49ZKcpsMrqB54l
5bhs9GWEzrbsgOpNg8UwxccxWDFxtHu3I2KmydabQy2ACsCeRDhmPsoPCA1swpU5la57tl/MRjDD
pj+D7exFByjUi59Jr5jugQZBgjkMDyWyi+s/IgKDywWwAUB4VAISAD/4QHeX14nmjK2ccAz+Ager
iYrplsOWrQ+pLPZDs54RkiuR0+U2B/WN68FSKH905cbdMU7eUXxwXUJk7g2FfcFbhR/RFXlDNml2
4u6Lm2ecYAc86OwSTvW+2abTPfX7id/RfaW3jLYokTh+eBRfEdUOJIDeoCEgVkZ4yKjDMaE2r8x0
g8rTxC9IHtGVF3FhBliFS/QV8DQmEhIjIdqvNoFIjK67BRqV9VM8oisrKTxZIdWKhapRDUJ5CbJB
Yqe3nErDB42wlGkRaKLUB+DQzweLbM2uRnzyVo219FHuGAGoHdi01OdczP2Ud0JvICJ12o7haVEt
h26ZobpIb+3LRDgDeW8bfe2pn0AfHioyz7CW4gPA8VLbNLsJdWSD+uVTuMOCnVikU4jqO2n3L1Kk
7HeUxXrKXt6SwDWfti4QTQi9vYr01fJf9Z5tHJuiOD34JWqCUwkdKuYEeE6IXgppglgVVIu/E7cQ
4VIlIdRN7/LLOud34NO3+DPb/eGRhLHZGyYmSP8KC5ILcL/gNP4SAUM0oBJNs9gH4pPDB+xc2nCi
meM+o+8JmjghkAwol9qJwnk42egKv5W79FHakCo6EiF0LmUYyKhrQP8D1Ud+EncXckMQdB/BGMe4
97BNa5gCIOjhApcdIXKIB3uyFX5ubHWbn3FjcCcOj0/iI7MB2iQuxHvGj8bBjFMTITXtlEAFKPtS
skBS9mfcK/gKkJvwPJROWIpJSnvkQqZnLbIltBsjm3XLLomVF+sLorAhL8L4xMyHGhL2KyNylGgp
Fo7GzviDij31Wzg9TJH0o2SBEToQV+dThESiaWJICm8JRgmf/SdikzGdUbN5StnP0XNhp+b78K0g
OZFhadGy/ylhtrD2sH7DZcWfVjmfFFaTHy+nL1ssWJwmyRm7OuRkvurN/ZqEpuopQSN79imq47BM
bqbPWd7NCQFBIgkd6Nqiw3M6KYkamFYVVHHmJtCMd46tiZfOH6eBO+TyEp71QG4PXIwU6QmUaCoh
Kr9UVb6JPNQnUBDqHsCqlKnhiACi6C9gAAJOEixCClL/jldCd+dfmIiGTX7GxSkZ0tw6sZonLTd3
RnM39sYckr/ukyCGVTIdiBPWwGG5Dr7Jg5MlPHrWwz8wfcKqIeK9iEO0M8gRl/dsqBuFDbSnF3a0
k85w+wGvaE4FlcbXtgt21h/DM7PIuufUNIjPrz41AS6GWvbUkAA9m9Dgr9CQTkUEQh7ewb3WA/bD
Du8IFA+Vjw/La8IJ+TWPYEBStCH5piLgAvCjmT06gPVsAZWwR6iOoBwgmQCN15OpE8CAHwX5EcWL
SaoUXITCxbn+BXShus3dADlJTuA6IJHQcy7KBuDmgs8MjQLccC7NTcxTSrHz1MARcK5VMGsRpEb+
0I6BF6Q1A1nrC42mS+5Jfgy8A6hjFDgoG1E41y0aQZYZXDywtARptWnIeTfdt63fASopCVIFy4cS
K8+YQiJG8tSIB/i7kDyZFAW6mxQlZHqk4Og4lGrguVM/nhBJ9ZV/9vhivOFL+aKg3X6KKAoxWIRh
ZODIlz+ZO94304vhBMrienxpiqx8W6hDzItMRE10StmZVoyGiVwe+VeAuhD7MZAwMtFAndOmyA+g
IyRzb8yLiB6DvzkH8EFwZ/yS+pveknkO2ZjqM1SQ/AL2Kvzy9cwXgBe7m/kSn5l26YFQXtRI6Npg
xwTvz0E8MVbkyz+Z1iBlU1r3opYLlWea55JNtZpUnwLLgD2FQ6JX/2JtB0IgTzUIsFGKLsCLpJWA
j3xtktBgzdOqeP6gi8VnYv7GVE2JkyPUoaaol335IdysvX+Xp3llsFHBkUAchmLcG3sJ1qaNMhGB
wCpqAnglQTrHBWYqSD39nlbMvCMd64yPWpbfi6x9j3ZwA1EAp/eGrf+TL8ac49NwRABhZDtaKvkO
5/FADXpSz6UrF6Rb+Qvw76wIaDsbfuWD8VLgIoVgwoHCzwV3nB9MXa6Uin9YMAxkaCTU5cCruChm
R3DaSoJ0KnHfU/8ISUOBm7yjvyg8kV0XT/pkyCa4u9xGPg8DAFzCH8UX65h/KbnaVBIBH2E0+Buo
Cfd9guLP2plbpF5JO/h0vEZCb5FN6Ti8YND+gSjNs/yVoRcnS96aV4LPxJ/TO7FtsUv97QyQp7SP
Sb76A9z2Gn/CiN5RzOMfuWF8DX4m0+HatWFjrjD1VyS78M45SJmJroe7+OqeoN/ciZ5afznlaO3d
Q7XPA4AKTswv6pB/0OyJ0pj2AVWLzJ7iDy8CGgCkpTTEx+Ejthz11F5mfINn/Oleg1MESg28xA1i
qtHakAEkc0etWUh5w0d6aSqp53f2TOvMK46c50yq+/jLBTsigmHBD7yCT02cgBHRmUMb5dK7ee0W
4osPJB+bF+AEb8wzaZAI3rii+sqmmcp9Mj1n+mwT457+uBkkN4qY09BxLDA2FVq9U+FwDEscojkF
S9j8ApT5aZWy1DjRp0z5h2CYeJBQ1EeL4xbAmLx37EgkyJdA2LNDTiU4MDE2hE8ZDSp6grzv8C9f
4wiY9iZGFvSZHQJ6+y7DKMjmLMOwI88ccjV43DSjd7viDfimv7OluThbzrNvogGgpeBpfJI0CWxL
qDmoUA8cEjZel+Ez5rIHqK+pXsy6puhAMzQVVs3hTCTJ62HI+4f6zglIgkZy6F/cFwk1k50Vz31f
Vrv40NhG02PkqE0kxHzQMA+OSUGFR47gjd5DjxLjITkVFj0tWlkjWN6fa4MFZPIKVI8iRJA9W4Oj
MFNHtjylCWOCEYI0L0/3eoyVu1xpu16p2kOAdQbD3ZL7NNSIR1d2l0gSwS76Sr0qnJeevk7iQd3o
emstx97EhSMC+Q/8Rn0bRXzmaq61aXzL54YWP75U6bu2Mqdud4qTmtqnW9mlPIUEGKUVCHqLCAFd
PPToonPp4gZarLVNKeEWmTYYvGK1Npkve+65KS1z22ZwRU0rqj5joVpapi/cE61b5jVJXtB37bVC
yvIIOWydyya2YrHEKlGCvQQOnLkB+F3WInPqitVPPo5PKVSLd0+q6CETPO62jJaBpGDO8PdAU7q4
kg16aHSqOFZIk3aVyPKNplTSYbUW1nkQKrcsz/77lRbTdltWPuhrNkDM9kJxL+hq+wBJDAYdSbC+
R9JK7+lfjJh4niiOKI4gPWz6lkXmbwh0YfPrgATnGX3afA5zDvHv6W/59GBVBKK5GSqLv7/9PdRi
EdlmUUX/529jYg32GEFL+3vZ3/PKpABUh3crlbEI+cfXrlUUTshU+yXRgF3OVW1Y92Ux4H1Qa1dF
DwwQC/+zlFow6rjojokrdse/n6w+fWeoRDo8/t/fm1zfWG1Soz9h0JaehvemgUuLBBdnnq8H97IB
w01x0l1J079WQQepVhNLJKiMCdxs6O80FP+QqS7mHEK5/Putz4x5b7rCTQ7gp49IISCXbUCMjYuP
XA3c9y5o6AfUFHMDrw6j2a5eIF3kvveCVC28Ehrf39OQeuuCEhAk8Y2V5RW6A14EJOF67lyrC5TZ
cvWWFlQKBq3I15ZEL5+XyT37QKZeGxUIfghT7cPoogOaAcE9LaCRGzIN3NOgaK4lnP4egjpR6ZOE
WdngTNh2RnXVUt+7Eu///aKLaX3Nc4uTyCKGVWpapavMULe4FcTbzsMNooly8aQI+DDhbnLWpEBd
FYZU3LxCRYslHg7V9FuARDZ9lqa0+/vHMRTZJUu0oEa9V1d14gVrA7cEHFhFcxuXfbtMRTM6FugA
OEar6pcyBhIOKsm9Bw36cU2A4msUyCfD0vtLGjNnapO+mszNdTq8cICAkPpNVpAVPbmabmzzOu1e
CqRyI2yLD8kbaqwmleIBdAxijlYO9U4IOWORW+c6RDJINqz22BSRsWADyvaaotcrULhkq+gF/c+S
UaxdoY92YwTTVyjAPdyuM861FRnnDhVMVcvzVZuy5IvSaO9ZgExN0BjvVlsaC8OUh+Xfr6mEmQd7
5SZpsJmzRrm6NNEALhHL4ebv18jyrWUztN+ZXz68GPV9UVHoysgEmJNxL73FPtLqgtfR9+n2lIaY
L1IqsoMkR5nG/jcR11c+cPXrGYq7HT11WNLjf3F1fgvKBu3ZOoeNG1XlwZgeEh37udEEBEsNmSNm
+pveAVbO/v4liZWt6pfhJ64ty1ZDmSXCyQBaqdLv2lYJd3Hv1DUysok0Qjxo07Mcmxhn5UkBsjv9
GHT+scxBDZGRwxO5yM++3/5kmh99GBa8EC1WBNTZEXxGNSDD7kO+UZTGY6koMP6FP7FHg0FbZ2V4
ihskqWBm52h058MBxS0PkTYXtklgpei3YS5SZNiMek1QXv3A06B/5wM7W+A2SISJPtKmLR0bnZV/
wXP+lAOpPskKCdKAnNLCL0qYkzgMn0zrnJQZul3TQ49W09o1ScyrsAX/RE/g70HuEQkQpwezYvKx
ZqFN64sBcsWhGpR0iSpQu3cFRaT4bJi70AuuRuS56yE2xV3FF9qaE5KUWuJeNnN3k8QIBGVQjbFL
S6G2Qu4mwvLGm0v3N+psutz7TtsGwbHHy1wsFPHH1euXjlMuIRHYGcWuZYDQki2GNXomlkcZuE0l
ZqdGbO+pkOz6elwKGXThLuxlXObzZ4SqDlB7Zd7NHov3zBrkU8LcjnVcb5MGyTIFpdlFVMkizSqW
v6IhS952qihCkC9B9oek2rq0D6p+oa70phqXksc+mBp4/DKQ2Rd6oFhUYFbCl7+mgb9HRMRdKe7o
H/8eQil4Z8XDhm104ZxUBIutm+jf3SMf+v67rcgnsUYczkNm/NR+gxi7KBtr1dLqvaoaECHKXr+K
hgAW3UfSkp222ObTAy/f1r38MIvcu+WWaS00Aafpyu+ENyFrDwalQ5qW2JQtP1jkihjfSytXN34p
IdWTvqpWCA9hOkxUDmnoCRYIW7yRsraYd2c2SHkVFbXioHXfvSdxce4ViZy8pnkHQi9gK22ho6Z3
e5wkxYWc+d1mbGXvUFvhVUwl762q4uWgK/T0GWA1RAvafQiyNbRPGA4+ZUN5rEH1hRCysY6KVJp0
2dLSRGGDTlu5Yy/IFrlWCxeiIECfIMRpuo3ewyFvsKlFvDkOsZxS06A7lS7pXy2UAhI2krYa/ATp
S1EV3nKEzePKu0o999nrZNYlMxWDu6l3YT+aGh0aFnSAZBS1rSFABEoTFlWdp8lBpxsAIpvU2dW1
zNT+4Ic1DqPTg9gpw0G3xGsqp5NM2UcC1TbBPCJOcuWp4RG/qjrdgmLB8vILibIJU/fC/YSZ3Dbt
UkPfUfEawm7DNVH5EJOzhnVil9ECF1AeWZljAonKM/A2jMbr30OGLL8piuF56JKPyKd1sBIkptng
BUeE8KHbK+3m709/D/0oocKTYIpVDZ2++3uIR/a+QELW+O9X3yutRVKCkHtRhFObm99iqUpPnuj/
96D4DRAvbnqrMi3drSZqo3N1WeTHsaQ7A1YuiD9evUvdq1NqbTFFJTIhRanEfdPo9V5pzNgORGp7
aijLiB+yhZmq7iOG7P73E+xzIl4vWJmdieRUMfH9LcVaCHUDKUxvkGVQ4mgSMtPHi1FZcE0N7SiP
iXhJirxZN30HLDj9IxKIqq33rTCvUD/ZyvJokrlOP47TbpQ1ITy4XJVsTxX1Q2eo0brqC2Wll/pZ
imH2VKlhQvQb/BYRRIwupRY9sHikUW3wPHGjKTklfBcqVRruiB5ZupErbUU6lh9SC8bUyO7NaCM6
jjuIEaNXYrYoAWu3RtatAzePtsOg98DmRgLBjiIjh0ePMqhGlxotEKOnPNnI0yRrHn0oC9uxibGi
VouDN6SrsHOVfdZSN44KWgEUeVD31Zj99xBVIqZNLg6ZgT+me6EG3KiU1lynLumAQCIRaHKxKhW4
T8PoaluCIQQRGgL8sa1ulmWGPwJE0YYWaDAdcxarZLVZFWS7PgqMc68W4SJQghoKuH5UGj+/RlGF
6WfuRaeuwB5LzlX0MNWhk5bYcNAwCSqmE7PSBlVmC44jdT+yHw1wOLJyLw52ryrq3mVur9WIVGT0
cguuiy4sO4wIDl4krwiTvjovAUfCX7yb/U8xukXU9QbaCr11STlh85F2OoAzXwywSK+Pg+6/ZAOj
JDemB4eDeB12ya4uMa+xZHjSebNC3jGl4KFfFJApF53hap3h/I1Uz7xp5KUgRhqH7lIW5GuupHTc
vjEgqA50oD+yQl0R3WMaN8ux/G2RqIGzMQL5Ejulsf4Zeu1X3qjU4qT+a8wp3pngosSjEiqlB3p3
6AVOddqAG8SPWd3ZiD1z322lRp8BZEvvMZB2dULcuy6WifeTdOyjx8C85dXLr14hGg79g26TJrqF
0hlr2Vi6BcnFa89ycFc4XmPlWJYXM9lZxhsRQA6hh5yClqYJGlWgLSyJf/+aFUH+PukYBDaUW8yJ
CREmcZMkXgBdes2SmBacjkIlCE2CVt2EPZAbs2Xt+PtEIVMmGI6r1RQG1pZpc3nxKfxaSxC17BkE
06VRmq52ooKwHHn43J+MkwCm1wjRAMIAmQ3fDKJ+VJtJzsW6NdhBo0ODrB+aZvS5CRuUSDTgfSo7
K17NPwpsFvuoevJidoakWZvfPIeMkQy7vyCwgGpC0s+Gb/PVX4hgTyDK+VYJaSyZ49XUmEc+Tgqg
V+0s+Uh/Hp1CMP2F8gBhFvJyd+K90TgDItGRRq/yc4bq3SdouTY4noCU6w8IIx8Y2bZgB7sIxX5E
/wIaatCCiOfDN+oL9Lkxoyit7YV5f2k3vKXwA202mXHlfNvBoNTn1qXBIQSf8JmqzSvKW7SqibD8
F90TWIhKDsp13Yl3gi1iwqTmJ94CKTK6hlfZj37qL52HZDV1yvlIDTSYCKUj9z++mK/kZCy1fb+y
Lp43Lx/ye3/JflAQgFYKAWSSsrG5nz3W18sMIQdCRT4oAmi0JCDiJS3KdBXMBdgroDNwIS/ZEkwf
KbYZdF9vw8d668/DtzKuibCVfQu4ZIa2Qd9LCmIOQ2tAVWvm51BskF+w+0v+Se1r1PGctod4kT0x
hHRHZZ5aW92/aEg2WFRp5gPfp10xCwz6KSYK2LKTD618lOkkZ67BbwAhs66S+yjpxkAxC3ykXtKp
yTVh7xJtC8z5cIWTDRs5ih/SIjbOnnqCeg4PCoJgaEPl5jSYB8U+Ddfxb4NMKIyfNzl9Y2xCw4YJ
xqxvAmdIFhQJ3Ai5P+xD13nx0sdTuwGGxC8KN2TP2xixg7yUVJACLSzssiGy8AaYq7Mt3NuRSOQm
CnS6zn0arQE1y3WL02W2wOO1ie+udoJ7DYPvQniHXRa6ljCP8/6i4FFRsCNioyiboIXRnn4tqz7E
KCGm66g+uumCdcCCw5BVvs4wnsDDRL8POFbOsh9DXfbyZ68ep52sXzLVNMlBP7JjG971sNaKOcuW
DoHyAJeBJdB/MfcxA0XEH5lHnD3gh6NAhxs5czhpHSs5dSnDT9MxMOGQ37R4L0B2ER2/3IroBdC8
cy+/UV5kgmBS3oA9V5hWgBRusBzxshuiE3m+lPKHpTx9dR0WDk9gYvF8jXpeZuBjM+/VaSxY7kW9
TNPDQC99SIePlT+y+tgEMHTodKDzMuNHnU9Fvbg5GLi9FU4Hn4zyXrhVNFqIZnK/UjFopI4wk3/b
AC+3WQ9BCqqWsc+FuUfVXnLGfBOIT4nXf0lU5LqFHt1Vn+hDPyG0FTVH5Dk7lqn7pulHQf6CMY/I
MLGdgBQgAjBg5rQM+w8VAofoINvuh0eEyYOeGtWaTyO2iDaPu9SErp/t/Wt0w8NYAdXykKjeVviG
hMfgQ+YMbbZBsDGYdamxafW99NUAR2OLIPvfYvaZx2e4oly2kMGcHhSDGNhZM7xVotMqjmw6yP6X
eHvpHwvR2nXxa1C2OEzrPnX7Du4KcdvMO9cPLEHEEHXRY9as5QJFEYN5KV713Yh1ffvDm9CalmVo
9d1q7YNxz3t4HmcUKCNGML7k2JKkn15yccWFEJ0JHrN8EWtrY6vsYP7F/qENkT7cl81vKyl8mfcs
+jLanyb7tMorw6Iq207CP3WNuGIRowzDKCnUAKDLUAmiEI0ZX7UTYFsZhEG0o1kz9y48mht3Exdk
/NoRrUEiY057MI7GcoYElPEeR+c4fupoJqgoklJmPkfmU8vfSf2K/ORSqWxn3jb7KIZNW14hXdJA
gfs2NtZRfEiCH5q21RULuM1WNYHOcPGHr9J4azQEBN5GzFH1E3iS6VJEwW0AH8q1XiAReR+LB7L7
XUiJYt/jdMSB2aAROfWSS8Iut7Z1tGfeF5AVBrhkjnl0/QtAMQWl8NOgS/CD40THcG2vCugXPwx1
bYy2DGSSrzXpogw/qb7sYUVGmNZ89tkaxWlUOyfdTdP7CQK8AV5qYw/DEucji0gDC2l/kXPGoduA
3RNeCylkIbumhoRW/mn0F4a1nVaUOxFDpAULVIrmkoACl4Pf20iVkmGQVhkY9/5Le4ztgpgPcvQp
fHghvS5z940LR7cOEmuMTKZyxUEsFc+9+N7mLxridWMtSO+ute/bW15f4mhlTtqz0CZmDf6Qxm/F
ckbs8yM89qv4C78htooCzR4oZeEsfbCIBONN1BhtnyX62SBE4dp0gqSU77u1QWlHOzB8fNsEI6GL
T3Spnkp5VbRO5n/HHWpY8VmbQKt52RMAdi8NQtDFMhcEhzo0EtPYccJUyqIDoOf9i2yHRAomwSxe
s6VxR74qwsTOXmBMKDwk2SlBkwl8dHSoKAVhkZtvQ/pjLjJ1o0kEDR7OnC7vhYUDaHticr7J/qYh
bmSOe9AYUDNo6G2ZRwf2R+66m84jbyNfJXL+GeoMYk6fJCFpKDh6tcFxMYhJJfS1qMOc2YGzenS7
9Zuh33TtGinxguCyxw3X6b9wH/T1fa2uhhsmDHT5aMMuxCYOOk2N0h5toOyTNltagp2licID5eZq
xDUvbE9ycLb6X0VyKog9LMwqeIZtaGvaPZYPYYsNlCMSQgsd9RLwCE4jDnUyg3yR6AfuounRubhp
Okzplln10XSrAFtJtkvLzmAE0RIoPwdlEyDw2R4XnmuCxN615qQG5Tyjx1LnY8njm+HXa69fJS5r
skJ0wT2l9c7PXow2cSKuT7PitsC/N7Iwl+hmkt7NM9Rz8KGIcPtN0fNodwZcw9haZd56ynpEdRJE
5Lw4hEMPW0inPRhbk/wIg9Z9RApkxJpOJPpW+o2RcBhg0+sJK4+if8TBghIPshxPQbyVbbLMEcUR
8mUC4yiNnqV89mhEj6G7WumMWsWe0jYCMMlN1q5ydqXzaUaPN/oDv6rwI+snmTZFss/mmdUXM7q6
+TBTntBmRExVPWgvfXJMhb0RXcTYw+gcHb5ctE3oyAECCQI94Ia39YdthtqkSpkrkwVnBPQaKSll
UD9S9Uv8AURpPio0oWbtddiPX8kt+fGvNINxWqvv5WDL63JrObpdr2j0mSGy5QyHfm0sukOxCZ/W
Fr7DjdqWq5LlEn7OlAfiXxornFgCV1g4i+HCeGhf3Q+joT1qenf342p8hMdQsM2fFnUm4s61tmjX
I9k4bRoI8q5zCk7wu6JZj8R6u+i1ZdQ5sez41/7RYxFN8ol1YzUF+7T9mtLWUFYcjrqwMgkCVTvZ
p0RZpqNzppsL5ik/m+3Ki3AKXCC86zcHsV0TABPtaCqCMTYy+HnFzJiRqrkgo3DlexyrVqw5y8HT
i9AQe2qLXXCwiQNV+pJCR4/IwsP3XF8KuKcJcx9BBCTD5S3i3obsCPDl2Ltg6ceHLNh47Bs5W8X0
WEQnNmQLrjwuYzT4SAtTWBbtCj8HxJH9BbNkRKe9mhohIU833ZKYF6gCvTNy+IxGJYLEcQ95XCxW
o7Fgp9REZLC3PA07ME7dKruhwkG9gGZyegsQopLKBRxeekwhvark9uI+U52kcohJhYEz/KbigSht
RBUn6qXubhA4hvBi0PRNQQ5IopSP6Nm/i1dwSBH5NwSPn7B4B0yCcGuhPL4nl/AZdyiDYG6wqOAx
ajTprwXiqm7PEHL08k9ETWGDUMPci4Ejp9gXEYmWSAeSJG/jzypEHeY0dfMjk4hIhCZG6YFXC4aK
FUNu7nzj6CN+Rz2Zg8dMlxrttWym+TvKcBrWD6YdY3iDMs03VzS23S35IK9jUvdf5OC4jJvUCUIE
mObC3fRn1DsTfI88m+wMSBwZB/6CoA5N3YgggHKSPVTVCoIf7VJwDPw/VgjcIdjN8IhqjcYnm4xr
yg4txAFmxOSMQeKtJPq3ckdN5z2dE92UavHOJE8ki9oFRI87Yoh4NNkirns7+RMN2ABbt09lXJiQ
RX49fFhxivK2rnAwa8xl8COhOYKe1+k/1XK0HYGNSesRdFEUpDxaAKZlJ+ocnXNXP0lYOzfopeDJ
Y7eIp9ucRzhmiugQgol2c+Z29r8snddy2+iyhZ8IVcjhViQiwSgq3qCUjEjk/PTnw+wzNaOyNbYk
EkD/3atXAPhKab+QwO9TcjpLByf1httbINV412cUYaTzyFdwq3+ihoLU8PHWSjsybXFgp50WKnoq
G5EomSyNcMPFmmfNitAv7GLaBeXJ/C2/G+mgf2iay5FmfFNyeDisbw51jrkVMgWyky/9i3LQXqJ/
C2ssLOAYIwfXwOcDj3T8/6d9AX0I6Rp3MGJJeB8b9/Kpv9eX1Z9Y8znWoftcM2fIMZnYcaLCBP8q
yp3Jl6tB3rZIh/yABfcIvRT8yH0QftXYeWF3s89VoBPWABlilEj7HvODzZ5hR1SiSGP1LHxzIAGB
MSeRaTATQ0eHmcVICSAAgkHwJO9prrN38agJqIz3BMNynOZTOJ6VdC+8AUVr4n7CVVPFshIe0FP5
i3S/B9M1vW2fRmKRuEPRTKOLjr5QnvAemBC6Vm6c7fjbKSf4uC+RxG0sQbv65CGRc7t5af6YT1mA
KdQ2EpyQyVQQwHYxRyp0BJOVpJ2Y1xpDusal8DCHYJjYo+Jtnwfhn0kStea2615EO9JRWEAUnURz
ZQrSH58TcBbPDqtEJ76rq30NKEnYLk1h7UbkZ5eBRbSkyPy51SG2chQhrdy6MwRDM7dexCap85c+
gCqrDq5aOHKyhx0ILgLJTYy+BtPnaYNXcxciuys2hyeIdhDdIusL0TqMGlwuMaBCSYlTMDAT8oNt
2m49DDMoYZzh4uzg3NgLoZIFVMZWdZYZHqRbCuEmw8kdbBdk0XmAQWZ2BfcbLJHbHWHJgFkD4o8n
yih2coP2IcqcaSOThS/JAfQabaJN2x5+dujISbGaEaK3Ug42ufcPPyQQdoTsZgOUXG31MzlYrDNR
0Srfd/MBoblxGOqj6YDHutGFNLq8ihgum3XGdDTH5VsKVulKOGK+OGAGWCE/6O2osTi77GOZsCsP
TdC+gral7EDI4AIpeaDGX03hULKgA+GODGetzL0KG2XaQN4fAM7FTklsfmDe97ScmTkb5anKnTSz
uX7TBcAITRkdNvWIZlj9wHX0V+TogCTNJY4gLoJNcvt8qB/xHxWLz8KVoM/mtGxij/wHigllBPby
N1WOcURod6ZhmzCx0VqiAbimn9lz8zf8TZOnfDdHAhHaM20Kz/21F+68XwfjMJ6NgxY+aFNsAYiJ
mD5atsN8n25SqBJKu+tuubErnfrZ+C4dssu82UPKDihj+lVu03dJb+knRa9wlDfCyo/ZuTnikc5J
7o9vyVm/bIaqrI3/gG/gufF2pXc9N/eDfMXuEuLa4Frn6oHpnqvmgSi55NfNXBXDa2FmtoAyT8JZ
BzNkvv+XzgwIdJUO0YgR7PJm13Z2Dz8aLh5uXCXJcZiLb8RgJSGCeDeJ8J7t3kVV1BYXQ9/1SOU/
UdQ9EPNhLSIhFAG+v/Stb2oHzXxJ8DzCzhqJCJJdm2ZPUHYG1KcC+KhU3YQHI4eDjOp4v+qfvfIV
jUee6Zw5A8hsS5T3UPw3f49PujsK10BlACKF67iSl+kKMp3jToTertkCJPLBnZF8yXsZ3h3WzFiE
IvDhJahub9itulfYe1iosWxJOkRItPAZpO+l2ak28cVEo0JoZuKsABCcJh+scqCgPOhV4V8QxgkJ
9l/OkkwEFA2gpIgbzXVi37hTkJjE5HI/U7TYvxcC7mGbU5nKARkdKvEgdh+SuNmYqQqkdk/AdXIl
zcTDpI38TQh/YGPYfAP4bNZn8NQAAX4ip3gDeIrgeVKzOSInzxodcJTt8N9uW9KFbTGHsoEum4xp
AlZolIkH2NHzcVZ13KzVtbrCHXqpbjOUPcHW5sMccwydZ9OvE7DWJ+VHXFjs7hYezwe9xpP+iTap
/WEuKSzcAHfxv/Y9OiZYKmLPB5WS2cnEOMY3F5vBL4ckj/QUfRM8RqT3PKQQznDhAC6vb6v1Y9yw
+OFE7skK4cAl64zGAXD7L/J53hhL9Q/GWP7tvzmTaY/Qf1qQOfqn5jpx9j0/6HJAr3d8m6oPu3+p
jA/SE0qGRg5U/YAdTC0EBgcoggWmZW5fbg6y/GC6IfP2m1N+yy5j2PrlZbz0z/TtwAu8Zx1qJbCy
D8ZqEzAXOOCj/d7U7KfhY0HJYm0y+P8Zf3A52CIDfuIPnv1TPgu4H5/Gi/Cq/tKA1d/Vn/bNjuud
I5JwJfAXMd5NnxIAtXVoaXVF21x5hp44dLH7eKObHjTwZEy+jiwCFCww6KHwAiGzoINoBXDmJc8k
fpyqn+aHUrm8p3fDhQoMr5AVRReOr/+zcYHDpwXV3QgQlN7n1/hjfRX3/a4O4upo/JF6CA1IsQt8
iX6lVzjCEKBhra92fu9f9R+2TZxN1GHIqHTCGbTp83rVgft4yIgKfIrd9MgguxqAKif5g36v+Abz
0H97TwLhxMiS9NfE4U1LX/igX/rv5JmRaesDkf14mupZFWWJnSZZynALdgsVQ3c7hOrz0/Ai1fut
jD7Lf0RJvsr/dUl4tlVsVXTmyj01K4NtT9Ao1GFWG9bTxM/439P9/2gmhHp4TGg5gizdR5jOE3W1
00IlLD7aCzYqYGrlr5a4dE0YqtBoUz8mxN1MeGCd9R78emRYokcYTgxLKX0cTSKiMGTB31yJjiMB
gRDXhosJ4MJi5IVJjpGORp86zYvllWjdMzMAL0WnmcK3lWTTca+MKP929GJfGou7EXblTl2Zrc5W
uy8vdEzLK681QQ0GLod/BsPA7nHjN6QvC4ndnIhVVDiXcXZMCQkkahfjlZ34r4EWyo4Kf64VH7Id
wGGLIb7ob+gAQgRvQGqH7KF3yg9evQhrtX7qf5eT+jJ0LxOo7Cbh2PrB7SmTbaOxLdVjWUxxHV7E
v62lBVSBcAX8hS4F3AuoMAphM3EHJw2czu0FKqToolz/o99MadbpLus9qyVKE0NOxGnLG9P8N/B8
F+fhpT6vQBjtLj/Eh/LS3zHdgpqKmQ5UYIwF9aeIycdy67uI/r89LnhCr28FOUPWBmmsOG339vpw
EmVPH6xC+o+f6kvBOulJ2ecem1DLMV+lO9B29hO9Mo1f1rv6AmNS4J77M765SIu+o2ROf/xSEZ+6
2K/jcIh97sWEFhfFixnCpGpyV4v2lKGOQU71VaiZqPN4JWD+uOljUPtM4529tx/cau1lmvcF/tEI
EcLxvvrL8eGl3vSq/quRkMABRLqe+3G5r9mxQgh+5xOYWHHusnWgmiDGfDIll+NRB1lyCn+Jjxxd
pa/9UEA1hBHvYPaUWSAsSiunOiccv2hgqf9UX8JPfFud4VU4c3NIuJT5Y5hdHicqYHmX/02vw1eL
4w/aF960fzKMBFDm7W3ftvTBQuAA+Asv4y4jbmFb9Qs4xqipjC5LPW85FR/6K1OMjCOq6PS/XPlM
YRDtL+YXtprcDrwV5mtbowrbPeLtxt1mASQt5OYGy1d7Gf36Y1mp5M0LAGYGoI/EncuAs7BT/WjH
bFtWajyjXva9LYl/dVx0/jogGK4E68/WZfLGUIyALM7VrbLgiAJ0gygKP2ZQGYo5cAcKwjcAY25d
QOHhyokB17SkvWJmQobzIb6Wd+s9vf23BAEPpyWEGg7tPJB+yFOPefAiu6XefWt3aDA6GB/WohNO
4dgC7Zu3BlHfU6d4CYfqGyI+VHk6APDo8FEhAw87aSBCbbf1QZxuJ7SZhkJvsGnEc0aTzMYiaIv4
BHLcI/js2EONNvpLAbkfu0Rxk15ixMFfQsgp86W7wy/ffEoJLCx+M6Jmm2sEsQ+68muMV0O/A5f7
YM8+bb82UUf9rDLBoDyt+YykZSt2tJ6QNLkaw6n+aD84S4cXEJzHH0Bv1h2o62waFViYo930+woM
Am2a8cSKuhnvIGbf7NJEMzRxJsbRgktW7rvCJyXYwFAKPAYy+peKO/vrREiNBnU1IJrrMYeZEWrp
4aEHkGJwRdZRx2dkxyPchZ5wyB/oFw8QMrr1XHBFaPMJ7EasL/rJeoCdqVie0Xt1uo8r+wEQpEKq
534/iDM0DxejUDEN+FG2Wn+zsC/EJqzzxs4X5WAAXN1s2l1dO/QtcTcXJX2J1mOe4/K+0wE1upuJ
bVLBS8BIhq3hEzz2B9rC3OEzdHopfggKK/T92NsSlH8oI+W1Wl15Zu5GALVnmNZZeY5784uba0rB
duyGpN2cwD4vX/3CeJlEd2ZepFNAedNi9HGQpP3w4DbmTSbYZUcTFTf4CIF8bQ9ti+c7ZcLAj8Gx
YlemeyFgs/cjvuxtvYOJULEbBvp1i6njDF4hWUyPLwUB5MiQk+1o9D6bWxdfV4WbYXMP3jUizh5O
XLzxfpTuhs73donPAlYXk836juaag07FlSB7BfHgUsebt/R+a0GGiGBHtmmLRlIdYqgkp99Ka4uQ
w1VU/SZeDpLVuuz7JP2j0z2Ionu5mN2yJyKNRdsDSDbnv6zuD1X+a6CdfOBWAVOHSDPrOErtOYmm
oC2PBKH/rVZ60rPkREJx0LIyMBsE6fxxpNBkS4y5ehyX0ZYfLNLU9bUlVLPnP9wm09JAXPk3GLhq
IJXgTTK1Z7UWUDEWh8fqilyqyd7+dwoONbcG5NavUrjzd9aOwwxpkaWetrIRpbt8+GxTkyY4e+lw
AsQW2CESLUblQ3rPNFhEAIieqBv7jTvBWLgJOyWoO+6qsgD3+Ci26kEtbkvyIyGIHWkvDB7nmPWe
QhL4VB0WJT9OJo1uB6iQUrAF7Whx3DdzszE7RN9YwIE1iYJkjf/GamwxMxlEClzQiPLFYrwqVOve
PVQ0bsqpNilUDPO63L2yIh0JfB16iBF5n6JnQMODaYBSLZcEuiyzXAvylKX2tGYYSGK/kgFFo1SP
FWk3CgyEbUe3b7bF6NQ1EF+uB1PRXduCkOsU9KEpZ2BDxdWZpCIpvjURMcnFTzJmkd/nyIRQhEZM
HqIgO3WH8WzCzx8s5K4zyk5Re2oe+ZVoSaxYZ0SPZ0HHp2vquuhuiXmgz/lFWcp6L1mORNf4FcME
BXsNgE0ZcBLSx4xkdmZVotLHy+xDYLIrU/DlFhcEvd38uWuU/03R3xfM0LN0uCxVCBPQKRcs0qTi
vGRoSAneWVQoaMC3rXTTZdGtFJ37Bongkyz8tepXmnhJBJ3q2HMODMpbT7IekdTiLcYQglMHaRfu
QRp3LDkP8gF8oSluRnQwx49V/JayeyE9T8faDKLqC07cAGcuEw7d8p5TaYrqT1WhuO+tNuzKXXFR
0aFKPkWO8ZiuhBEP+w7WychnAepwdS698QEt3YcHssD/Rl8IwIK64tCNRz29pPQoHC+Kl29mBjbA
M9IFOfUioFYQVrBpuNQnU/RoAZlclW5vMPAWdFXgTIDSK0tmP+lxUgnj5d4Iry2b1o5Bw+8eBIy5
Igxn0VtAjMRja/o6huXTfoD/Iwc6aPJiPafCJTHx8xypybCnMd2uLj0Ie4SWjIoIpQubvBXh46CU
OAZGEDeQLwFRQqphQ7Kvih95viuPq7Jt72oUxbq76ucHcuCGnatTFXaJ1FiIQ3bqE/VJ8x/lt0Dy
iHlNjGDhMhjMRYQhs/ztJsgwwIHuI3rVWuDRhDH92EnvOCDPu0xw45Y113Np+RhzE7Gexa61nDZy
+WynKBkXSHEslpxaPMQJ7obGeYU9xNtjXS3xNubh9MjohXuW+MJ0MsoEwFNGVpOfU6lb9posfBSt
5pmgds5ssS3zipiaQLKhryv3rPdobkXxXD4YgnpfUcOKsHvzKUFLntg0u3nl8mjGcBK99d5fFDGc
8S4qbGLZmZTE5YpfrFyHowpzHgGhr4gIBXfJ4HHOmzSTzLtzyNeZ9+mN31p9kLX3or0DyeY9Gx/Y
KHf9EayWNymuuBIFdZMnX+sPIzpy+cDaVqr8FTM6DB26fXOT6C0lrMpuw+oN9hrbUr9LH6S1nLv8
ikfSqDwPDPBGwwBDv693xguJmGSwD+zS5gwrJ2sI6Dg1YKWV51ipep8NITTvIj/Tbpt8c9b5ratw
2w0HJQkfiqvIe2e03DT3x5hVEfSxINcPCtHa8VGr72r+rGvvZkf+8oGjfS7PDTeevB6HPBitsxhw
O6K+kIEy8D5KvwQlJHFRG9xIDmrhWBXYVXsCcTqdU1v+Ep2awqtkbhLPBFdonWJxJNJRTbedDlka
FtLefHia4XYZ6SROLDEgQAKmqWrAl0Qz/ZnfEQ7xbIryS46mTAl43KbmlFheQw4VJwGtDtZKcthi
MizdO2zOpauRhqXhJVDXHbCSWGGSjHTWIflAXwO3d9Cl+JSby02AjNE/j9z1LC6hJZl7NG77bOC+
8cvqwzD8WL4/CEvoCF/cZcSiSbrfN1ctCuQF6+drUrEC3rWt8FZK1mt1XUxbgQeHHaZii6RPYdHH
nA2MCAlx9U0dizovzYPaOkPRnw6D+VxLYTU4VsnywIu3fcR5s2vLlpusLneRKGSJf+BV4nZhfkex
dn0QHT26FhZl7M5ZR4AR7RuFhY8P3yCfvRm16IhYc/ao5LBAu4LV3H3muLDgwrDNc3SKIvpv8OjC
g2SwCkEn+hYkKWJcO0IPChxLP5SBuHv8O8x/ZJHKXVhHYIdHaLeCDH5J5nHmS7FdQ/aEPhdw8fg8
9d9m78x9ZIwcRV31Y5FB6epwr/IsWUmDhmVteTVExgVo/AmsLzUcXX8eh2eK+tq6VFpDD2AcbAyr
yTOWsNePsf4mGhcIwRPKCM1fa4+PM3sMRucke1qjFxZ7K+4WpmcQANgcx/nNyj+7V3E9j8IxVQJJ
PGXGLX0EonDKyE4WnQQTXP0kjCepCTTUKTSAWIYzev6kB9U2HB72tHeyxN1qDIKY5rSwkqgOkX4o
haBpXmPRs9KXKqb4YC41WcRnYyqEd1987LMXgW5/nZ/L+Tmtf2fEp5XU2Ee1/Kv7oNy64jjZZfOB
EGnF9EXh8oA6iz6VnAEiHQ4kNy7WaexsqEp175KdmcAalJXjkDiq4sNfSpwIm3Hl3EyYsjQNg6ck
rhdDHI5aplybQDKOKc5UZIDRRz+mM9E7pYqAA1q/13fPlG4WrtYDSvv8R7is9d8JAV7GAQ1asxZH
pfR7ChZ1EUZYZTeSFwWIyfHkw3WGv+kgo1hAJNLCb9O9QaAV2/yGFTE5J+wisFV+LoUPqYdz5nH7
LQoty/WxYEUbCpabjWRoueRGShiemNHbQzxKrKrzYEImywQ2aO+9daxW3xjfLIA+q2FpalfrUc2C
SvaE5BD96dLiJaZwNHHCzG71chCTI29jxGLWehbkUJnehAWeh/uqigG9yNrZ3Itre5W0X41FhG8W
2JqGuYW0xqUmG+aNhE0xhf0eUmRqFTQVigpiW6crXRkjhhKvTGMF0W85WAOCkS3CFjQ7620QX4qq
/N9ZxNdeh4DSDN8pXzxiV5sG/Ivu74VlXGe8SRGcHFtKOS8wLnMBOCK2khTNjB+kfHxqhm8y+Nfo
GJ5g7TDHMgcz6hkxfxB9n78kH8VLlZ21B2Wj6yp4CVFOfnS9+wQS6xjsVhdyiMKeHVYhbFH8+HOb
ju+OrACuTcLenLl+UBwFFgraTFZz3XXCKeERVt1XBriJFz2I3GZor7F9tBuLIDanLt/xDDayc5ud
DfH7oV9MNmS4t7FYqwGlxvXWlPFeF35rHWC0caPsdZlIO4GbkAbrIZKRcPNglcV9prmYjvNwEoxP
DXWmcUbHA+7fIWLK5fOo4+fkP9TrhFLN3NYo8W3CCSR2Y9Z71d3ijRJ8Pbtmo9egIHqbMqas4r3D
YK0nXZYFuqgVbh2v1zLBfHVEdqGNwkfvm0HFlkkJ2AcvcKk04UUa3oZrCyQL1rwW52x42waaTACo
g28gHwY8/v+W+LmovRn8ZV5/aZfKyEE6RzNXEtse31GZSEWobGYuN00NzfoQqwEXokrfmeiXAoXh
EVyUmWkb12oN1yMHI08W98hVmvFW1but+zqrLZteKOZttEFzKwFqKmp/lwNExBSaWsvRMewsw28N
b6bEmAbz6pZ1d1p09nKYGrOEmK0zqx/lnFlP5UyQ0G1Ubqn1Nk6u3DjocSOuCCX2I8tCTQoNADcl
1JEU2WWcsgwhLF0PdCxpCuVLL2/JijFmxQJbeWvwm2EDAseN/TDUGg67yKRbfYcI2+0ebah1bgzp
nJXhbY1fhcxRWrpdZ7BetfS+VrYun+rhtYu8QnXVwYf1MDYuM5A0OmIS6DW0YY/1OrJD4NBYcXu0
L0C3X/UHAEn7TMx6vS9zpAcQBV/ZKmjfrO8rfc8ufLwP/z37Bqyj3s0gvbB7oWgaGe6AuleAwkuM
UXSDKrYz0fdg4RcqBWqKMesAl2gQ878qGOUdcASj82JeGEZARxaWnhgvXwCSYYxwOUpkDcB9kOVb
TKA2hINshJFnVD0mx0S7ANRo3Qf1ZoyZGFxheh5A4Vh/TnL09YinTzPGBRN4tlM/KnjrCfFhqnHY
mGf4k+rcooPkZwV8wdsgf1jqbQXMxUZgGl+0x4cysyD+x6e4E8Aq6W7ARqaKtNtrgZ0Ua2LpOrM8
sIC2h6hEP5Aci+WtsHweHziFcnWoqUUlblKC8mphxUxn1jsQH7b+R8SJELsKYC18pNmPssI2dwKS
DjmIYc4DQZ7VJCBNQNOOBfaqNKfdAaFdPl0hR01zYJIf+Hh/zD6jBshWKe6rxJsMW9bDcnwttwUB
+q4pbKdQlU+Jce+ti2I4Gmkiv6SA0HW7AmT16F7NV/xqv7PN7ai2x4HJaDO/iNlcow1RAcUPVsbo
Fiiij3VLNLiPrsYi7oWIYCv10byXWpCBH9TuMKL7/S40EoW9nER0OBEMtezqqrOqvyvKn64zX34l
OE8ImBwcwaa0BQnVS/dgwNj3kFMtu1W92bxS90TlWaxfdCOEsotw9ZHzlt6qhYBsO6mDJLsLIl4y
HpxmnQZqDsTIGxMHyv7K9IidPKgB+J7OEetw/R6iP0aBmvnz/Ea/ufQhPwNjoTTTZRwXmVHnxHQg
SsG0+ml8nB5ANTZBnBb03zJ2EdIgP+L53MsKk8Y5m/yeCixqx8jadxjSlXvAU5JwqsXE/x2L1omM
MfhMcgO78iAPodV5rHq7IUy2I9lmpa1L0PmcB4kkrde2XsdYTNcGGqMw2waqfDXry0jExkjmzoZJ
J5GrtUez/zYbUNpu9ZU5gfjoF/MBROvSNsdB2g5f81rJ944v1QWG4c7CNWM1a5gstLT0tLIaUppr
x151enhd4wzGmzadUutAUR0Q8gkv6RgOzYn+g3lPjU5ijno2HLG5THcZ/RwhGJLnzEPwEOyOKOHp
UEQwrV1EnhXoSpus/gi2TC8PJpPr609emq+9zC5XKtLgU8QSVGHfyhgNx0A8zeO7gJHYymoYhsLS
OKP52zUhCxrIuhLWXUuoGLhvEcZxeECPjl5r7RxzIlY36AyT7Fi1DRVmGa+P2eUXcXapiRbsnueJ
sk1JsfK7pZ6H+DmFrZb8wlmdxuP8eB8nNgZM66SDQusxWndJPV1ztrGq9XrrDHwIh2Csr1lEl0dt
ZrlZyuveUG/V8DWhFVDsUXBNGU9xb01Pk/qpG1ex9GfpUMYeJocLs7ROLWY0tGHJpX/NvLiixQyb
99/yVyS7PT7sQ/jof5bCk4QzmyFIAdW00YUM05n6c6HQ1wR65OkWO97qpeHuzxwH+FaJmDmw8HRn
Fa4WlcPtCk+L3e4/oCNLbA1aDsOQELaQKdfyhT6nTw9y/GGoe1Qx+B6e8vYtodvQLooebpSCrILm
DJ+SZ03cbGf6S26sIaoLacXYBu67fkpQQBhHKw7b5LB2x7G71hmP5eOpZ5eopTe6QqZ4BBgiR1/y
kaMVjkYQ5uRvZAMI7CErh6Vws+YcE/LRf2saWdHxNmDSlxWRuwp7fXGz5XeYPrT8LnGRNpREODCw
rMV1iQMNdhCYfxku4sF6AJlf4sib53MZEb2xL1unYb0qEV8GUr9v9ePYBBsLrHbZJubpUcdYicK8
Lm+r9aJ1doJxmF3y7Dz+9emLnD8bEIij6RMfhXI6bJxD4PYojMWajFlcXVSMdDr9aV+YXgtZBrKQ
YKfYF8FWUvnDYEjuo7GvnZAfB1O8rLC1lSASbEM8DTkHFFcLG2DOi3lTLeSEfbOvy1wo6/yW4rah
CiTcaR5fXKDaBHoRsFSskmNV2gMUBbzAAIr+o2Ii5Y74Uk1DC9VAbveG+STl/yTWar11SBNoiOlB
sz70ijVKmtsJqLbB9sYqZC+OXo38akgvlbBRm8r1M+srCk/ENkBjsDCgYYSy7in9b2lczf6c5I48
70t9y6JjVx39B2MtodE8G3DeHqzclOJfNLHHTMMkPYtxoE8fM4Ey4nPWeFt03/qbYuyHUwmKNIyR
xRCqPY3L9AeAwhJTof1FtKkf6rDBDnWV0PrjbzT9h4t4D4JAJzb+oj8MLzKeZXvVIDnKQzes43Ek
mwvOg52IzSzeP6kkM1ix7S5QgwA4P6Zbxrgk6V8xNMMuDdjlD7nbt7S5h6EKW4lFJIuAxAC0B9iF
X53Ci8u50hizH436aCD17GHalHDBJJuV2a5Wn7MF6XdgoclCqdadm/7Ugyk9ONN8y3Crh61xK2Jt
ZO2mGyBgOh9jK0SA0E02LMdH4bMn6TrnQaDJYq8RE+Fe3PLTxKvWcIvjoFzj68fhryBi/65gjkU4
1FUcPNHjm16wNG96+5uwd2M2A6tYRzelmXuEBclP7V/UvdLfGgOMondAokQN6/pcVYe+D44Csnda
J6dK/a4NizJssKnrvHzAqxn5ivFet21QLdtIGPf3zgL0gRWJm6fWI4Y9R4XXWYQDvCfiMzxYSXgx
YwQooQY1vHkr+5M6+mLmFqovKgfkB4Vw7vMXPToZ2L4NIUjVEt8N01sVuLmHhRBd2dNnBEj3pQuk
9Tg1HpJL7mgaWARytEFWxfo8rPHe0Zhzj80aSBb0Sc9MPA0LSv1tULZtCShcz7OTIAVHCY0hEjI0
+GhBaj6rsjenSGi9pQqatzG6dbxY0zpYg0cOhgnCs2BPfB0NaooXe/AQ2p59wr43vUj0GhMiMbDJ
RUI5264nFfeGCPz/Z6QvSIdQh4m4OuNCcJqbxw5LKrB9YE0eFAiisOWaxIdyCgzTSP66+Q+6UXSq
GGAKou1sCMQABev0OqmnxggRQ5albyi+lJ75DER7llCS7mZwubhN868xouE/DtZOYF0MYciPF/TV
Hs1MGwOCbgjwPNHhBBXs58zLmK3lgEMib9DUgdjhDeV0FfeK0z+usEqr0c5nVy9DMTsgO0nKY/cZ
Act3LnM7m8lo8dNqP5nOIH53GUFXoWSEsemkiQNk3OK4z4E/uCnL1XnfT8Qs+3BklfjAHtCAEMGG
E0mprxjesnqFHCaL03ZgjO6jdUQ8z4ANIvSXzrocJvUqAmaO8PFmhDAHRTjOG/rgRgTJbe+XVzKm
YVVEFOOTVjn9lkNul/O1LDHwAKi+qmxxuHzNqvjZXtA+kXaxhSAZZ4heH58s3nm0kK1ZiUtXllk0
bYyKnMRsT88NWcbmddI/rcwl33EaTgTaYNCMT2MvlseyJF+XZ1ocQtZQQ7GtbJciKFdnHVzoV6yW
lsDs9/V6E9qDgg+xPhyl0pPmUIW7O6BneUJtRy6obQwupK94PXOOxPWvwoTTTC9j8qXL16h5Jexx
1qgTwRgfaJVS3ZGGd7hrTX2SNQfudRIfeHfAeZKUez6sybfC4ukBLnuelpeU4x6XaQU2qpMWNtyQ
CM0XP47w5LAgZU2a6cdOe8tqL50+TEy5IzIKSk9MGdEOUhuK2Mktn/n8LDQOowHzhYbNQcIUcLW2
lecZCZ9C/Udsh/Vqs69SJmVPqD01ea6r96n9wtmjZhbuHSdSr+bsswJgMcNdDGQqrQctD53VZH9g
19A0RDcfoOoN9xJ8Yyyxz5QvpG9CodRgsSYzCRGpHH/F7TR69XTPswiZwcK0QJTmWJrHFNfK1aa8
ZKvDSMUkpS+7xz9ZyV+U/GxpvjPLt5zajGdK6grjNkAXv8Prvv3JufxkrODObITDcFLU0x6b6Ejh
1MyomA2QxyOXeWQm6UUdUXFVBpygpZT+FaYPqYQEnSY7ThbYjANVx1J3MOeBrKAqmshgAWgXEE27
WvYKDv3xvrJOfXPsK46KfSQeJyIS12d6P4gsI5SV+NDGJ2yFBO4s3QEc1eJTOXh8/SXxocMPgLOT
MykOVAm9dxrF5WaCm8N4kRee2odT9DzUp9Zye/B1aKSvSLlSxUHYkVrhop0yixbjJo8QeV1CCxBY
Q9ucpgNU51wOa+3AWtcbF8QQp1WGSZFe5uwuZqSV/EM8acrbN65JfOXnFpDl/hT676LcpxXmK2it
rzTHdmb540IOUkxqq8uDNmJh+cWWGAlBmez3M6JqzHHI1SXmsXYz9AsvCuydRBiCbNoVGaNV0Ci+
qfLsEyQABgXBXxPhlEKBUB4mPelUhZL5g7iCZb8CbDCvsBJCcWFh9T63FHhAdcuxoGEKICh7ZFsl
mQCZ9q8aQhWOgvYnYV5ozAecXhpCf1jwEiqxmdqj0cSvfzeoR1E55zy57cEYjo91X8w70QjKgkGc
Z4LA6eoX5NnoduoCUOBCSymKO/o3OjemT1YclgEFhN1voK8e15zDt1ZCABQofVZ3jeDPM+xhsYx0
lw4720Pexd6c+IQKWBi5k+kYqcsiW1SRL4XcbiBzqupULVczELp9zlMBvwIQkJiCmD8Q0D8CDim8
PHYPT8xAcPK2DgMWh6VD2nVEdaOzbGRhUkG2Iqf6a+zVMWfiatjsQfT5ZzCd3vhWzSgsVSZFUrwM
BjuFuytrrmpnfRRDQ/cDe1ckdNsGhOlSfx08Y3Kv6Yr/EwcuwFtPd+0C7UtwWzmLQxhfGQodFIMb
iciOTtCNpn9jacFZjGXoeKBSKw7XD/1rndnZXWmhQCAzwRnZOwmBSt4sUh88YJf/4+i8eh3F0ij6
i5DI4dUGjMHZvvEF3VQkkzO/vhetaY00PaqqWzac84W9137vUk5Cf9EvTyZXREIsdb2vyMWiU6Yy
dCTTxU+hwzZgILsOBDfNL+K17CvK2UrRPvCzwk/dNwxhFOGnJ94Akin60V/maBOu4gpHtO6LNHKA
11f5oNYe5/5bl45qhRwRFX5ZOhNM18Vu0i0AYzlCrtLv8e1gWMPVCdLIRRCI5HOKbs8ncgKmIh7l
kyofu4mA8sh9ThcsLQK62ee1l95Rl07fmHsgvuJeJAvhSa8cWZ7U/PTkBjEZmD2s6XpB8sV5Ss+r
mythmA2IYccoD9UkSz7HkF/5PtBJWO8R2eGMPaWjIl6EEJXaNXl6UK2Shfhgprn0n8gisb53CHuJ
1Dwkkpej9UTkh77+R3/aWg2nw84t2yzsWEZteFQ4YbN1q82WCwet/g/dj0AoOQmXlbPgp5ICcmV0
v5AC6zECxlYgZ/P2qwvAL0ITvSo/GDJbBnC+AbvHBgGB4KUTS20KklMFZV6RGfoclfJMjyXBvQEa
TOn6S69LEtKGSVk54xc5LCKBUg5weLN2IIhDxNe/AZk2L2DgZ+QSbFPU5iJ2rohtgf0SYytYHZHb
Px16wizDExiD1/HSGuvrTnkeu/lQEs8H0L4NUOQRwsmwARtfu6dMYCtloqrCySbvBuXAFcPnLX+1
V156rfQG1vYZS1L2eMSQk0e8oeSLxB3bh7RwU+VCVWomf5V+NhW36fYUwTjkytc2xjvIImU7Tuwx
OQtZaMIgIXRgXy5nsYMs+joXKAFOjEFjEgo7xOv7JHead2ilVkXxoP4LZwW0GMJUpiHmwyQS2DzQ
WCHTZhDI+69EDuowYIb8EhwNzLq0Zp/ArWbfbdeLgyWCKLR1wkUVtmGRhb+LLdugOkjBMnM7McBO
Sfo7aKjnpYs1303SVnFnyLYOPfj9SVwkoIMiZXizjnYV7dBrV+v5ks825zNTHMCFtOUN6t8MJyXY
rf2ItR98u7Q13sw/7ksdbQUeQeDRtG86fuKtQgg3mSIVDzwhvX6aBr3ud/T9kCd6oJiI98Emqbek
fF5YAQBTsFGkZssZAwiKDnPb0C/F27p1a7bDPNA0Lyz7waTgRdgqOms2acvq8IIoFWRetnh6HlRY
LKG+PO028+k1mygYb+W0T5eDjrIA6IbsKiB4kcELOLkJNWCptacXWKhxubvRwOXs/Xa1vFfp8AzK
5TOLzaF5UO2lwlkm/8iy9s3iitXJmslWdQxON8PTpR0LG1YVommjamXbruv2E2DIiQI+wuqH9l50
Uu7lyU2S53WMJLdbbZvhhrIb4a3YuvEHt6cpEpDrDdGJIbNjYvfQuZMoLfYIQgo2NsVejN1uNRei
4zmDfkURujMYcqA0U1z+4Vwqk+OQf9pdxzzZjRm5I2PDKM67zMpRsCfqvdRdyn3G4AmrMRW/Mbtc
S4KxQw4QMsjEi4OW6X2p+dlhS6O93m3l9q7IgZEhZyWBsWF1j0BbDnW7ogIMIYrttczlO+PZAGNc
cuWSpHBMGK+AXkQQ2MDxCRYocq3DrYnmKG75paB+bMYGFODFzJPtmvTTDFzFfSl6sUjkq4tgEZN8
UWwlMmkqG0lgeX/O6Ul0GNUjYjRJQ4QOkDwx6vnG4CYgVRKHCpJ2aKdzoMKxRjJB0DkJUZlXdH4k
sCJd/3hSl3b0e0n0rtevjXrISZLrXJObjh2BgbvZY/5vvuiT+tM19f6ZfMYTcXgHiAGs3kdQD9Ae
MXzNrrVcNOIo9QC0KhoN0n1ZazyRzrFJ5QbJNcY8zKApaBDM6MRBIxXHUWYBYXn0vNtMC7Njo5zs
UcI4JcwpLgwBYDVmTpxIoKdE7YJAkqkTH1k72qiEM8lZR5WgyDUc3iDiszDicmXuZaWMOmvrty3H
vxXa1XfzY/Tlr7Tn/mJKsdPBgSNsIDRNcKeEv+12BoArIgXeIEzljlfzXU2OhkjTZZMqo6t7qTrM
AsRl5nIiBRMUJ30/K7sqx0J8q7tvemBKxnkdef/wSjHKRs00PvF8ItAnnOJkws0c/vgtVXSv1SNV
Od23Eef81EVPcrQQfoui0yddMMbzVlpo2NQpK1yIlhPAsecP5XiOWA8xJt+BhN1D8Yo7I6g0Z5q9
43bjfYjzVYbrRjhmAMlNh0Xw4GneAGJ+sfllMMcUCSRKbzoomae9y3qJrwej0fDDmEmmie83LNP0
P5YysbZnjdbcrQDPqPpantaHkuh3LF2ruZUY1c3wBijGyz0aSjf6Uu4TW0YqDrK48CYPbqYfqc7k
xJ2h61ATMsESyIWgqtvSWE5gzHAFLLaCc7jd1t50sUQUuhtE2mz3GheiZSBGOplJbbSbscnSoXPO
2rLoi3kQIuk09j1PNs4wzD2YaKCKHwEvBOW34Gl3/ifqXPwdCz8zjrxV2Nf9ph/sIfiMeP9wMrEq
VZr9ar+6Sx9ssqeXSNrcoVMzS+Qf8jokXK0gLhDdMvwNVeT1pYIWUO8yG9cFy+olaLf950gvvGnu
1GlJ0D36V7xuP7WXUmtw0q5pdfT66oDpFMd85tan4sIA4wkIgl3ZIbxqkTM6uo/WwxVOoUR9ssl2
yU75hI+Evrb6hrmE5M2g3NiQ/XnAYeAWP/NNgZ7xs/rDUCd/LJJLGcMkF74G92zW3TJuDfoLcxce
81cV4wNmKkRiHglxshNWLtORY+H1TFw+5o/4PL6Y/CEB6CliJa7ysYDBtC0d62z8WHcEP8m/eGdc
EpdlR/h/Ch9JfbLpUpRsFoLTN+WrzfwcVQSzVHphuiVSHt5hlxzbP9Qi9OyT6iE4rNzMa7+YgfT+
cskQ60Os+jBnuzVwA2ylfT8QCSfle0ziXoIfvb7x3KmvHfoRL7umZzjwKW0f0dH46TfVG/nN4Z6K
B1pCjqZl2s9fKJpsvsI39YJu1HISxwoQASHw7J3GtgqX2QHEebRVOPuRTTjyP4biQ+8Xdn2EP4QG
1giel+yVkXd4JHYHr8OGwqTRjopX/bLhjSAMVZvhIr+4vAEOpYOXHcMLx61buZGjXiABXxKQxZvx
L/4RXzAKUEl89384mHBRrpBJvINXbDZu4skOYYcO1q3xo0w3jCQPTVDuJK/djUfGL9/pmSC3PUHJ
x/Kl59/UR+UGRNMNz8T0XJJ9smOMtRvuPNy/2k89b1iqP671dyhuNV7J/yOltMt0nm/5N3R3TG9o
+ZkavJsOKjmaj7/w7el1hCUpH/ELbxOfDL+w9PAhau/dRSUalR9WPCYBU5KDXe1R8dl9IL8Je+Fg
PfRTH4z8J7vPXnii6qcxWhL4L3d8dGe+NK/aR7fsJLkks/nJFaqfq9j9KQoWDIFILW7pR31q9kfh
zLsYXhEmXKb/jUn1qT61J96Snl8s3FnMo7ILP8OX8OVV1C08PWuZHGbXzOMbgvNS/+Gw4AFcKHm5
xTUHzUNI2ww7xeXV0FeW2YPZySRv03YXj7DS4M4xT9rjJMO+b8KelbbjV/RFO1vO68cE6JYylxS0
kudFculBzXo3CPScXDh5wrUGmkKzWPz4JlciDobwVYkOHFhpfkbx9Dkj38BPDn2hxMvrDuxaKrie
WJDYSeLAhyLAuI9qnn8XsbgYHexSwhtiLeSGWoB6Kr8Wd7QqKLvVi8k4iUephGo4k+vzygAJX9HU
OlOzx8QxpQ5RhsZH9Iavgi3rKPldfGMtbJAOwBVNRId8QKiK0fDAHVcADSo37vKOoxPJxivtPr3r
YvkxXCJjoz2g3OCuN+VXa0YgX0QLaApjdc3kymGkyNSZ2Btxg6KLSNDse1DU0c2anAw9ATPnVOGA
UNK3VtrCXcYWkMHYID72BnXRs4IsQHXkFPse4ccm/Ic9FsEtEqMj8lgPZ6AHu8TD4h7MJ/lVfH3+
lrfxi7v0OF/zNzYLpK6N612/ef5pmLej1eyz5qmxwmO2CjXDJWFXK4/d4fkQ/e597G5R0AL4usWP
+KDfimOG3q4VSsgDDPLM5FGOSu7J0njv+v5dyUrdiRPWk0kt3KuISK+Ew/aju4ND43xrHlmAQIoj
bbJZoHOOiYpnotJErrogJQ46Sry98rP8WoYT76rDeFplAmskevhgC87pBdYGLVx9szmeux/KZEYV
rU/8xBmjEUgL4zv3OR5ehfCMxiy1cD9sOkxtjvmBL3WHVu42vUvEjmM7SxgZb61z9x5+zrODG2Sl
n6CxW+hg989HdSjw+mOwne3+G0nO5/xvOvSM1Dc4Rqoz3v3NIhGNSi6uzXQazVj8wv6XK5W4vKjy
BRT4fyD03mqve48PtSYDhDFhygwfJG6xSpc3vJdfwWon3tJetV/hsfWxQ2DS9Mq7eoCKtZ/r0MYZ
eZL/hr3kEmX0Pb4VR/ENefdPpJr4uHmMcn25J0xEICESKz3i3piXifFMwpccTuA1JAnmr6j6VkP8
Qfz8GaoYEI6O77DUs+gU1jUrtTYjDvTFzIVjpbeSGyXiG1OqTHrp6s/a/GhLwiE5AbapRFizgyR1
5IWh7eLPAK6C3HvHF8qop9C2U+MkxKf+FNYGz1A6M4yFkuJr60zjlNbYspFjo4+DL+ob8Qt4dBZt
SoKc/9xzzkJ7xwVk2iy3M1SIMcFuW9YuPK9iMGL10dYoYgjLpsMAbSAGEpRhcWC8CGNXEoOKOkIF
NBeg15hYlT3Zic15XJ14nTvhvWbIWZaF5aVSAI8JoKrFVSK11leD3QOjr6LYViWj1qB9KGMFNxXq
1VAa/UrT3qiCxvKCN2rg4TC2lFvqzA25HSa/7i/440hS7PAX/4orFW17VWXQT3FTfM8Izqjk5kUf
T5RtUCWw/FzwYCIiggJO1NPVyD/ZfjTzXVQekfooht3EX3vBJSZ65TpCpL52cmJjHUY6mLR0HGLp
IdIDqcIsq934oDG1rLOE6jXJgFTe0Z1U0U7AHkRPZE33aTkxFgrLS7scabI0wCnadkj5pHYlxybh
R9CuecDXi58ZAJvuKvQy6sj8zRr9oXAJpEAhP2SnbnREnZZp054XmDjltrXcGc3GcuMpqWyawIFs
UY4vzvwf/DShcqh0F0uFrh6y/CDEe/zdQ+KhLGRipBgHlXlSf2T1KeAPZSqgFW6Ly7Lm3nBCCJtr
hqwTbq3f+q18i0kqU+0otOEgsKbVW7ac50ijMRz2DPt6HguB44JzQ/ZE2ZMB0vUqdeyZFkiHbaAd
QYJhjvOfJFuDrF91HjaplRdVfomsh2h9mFROs58lKEQ2cHg3TEzj4UNR3pT01ONJLcoDLSorXMp3
S/AWzGnaae4DazqG4kEit2vd1MPMclvVe+nPESk2I475K6JNCFIzUz2Is/qBeStYR5UdoIYNhDkE
6BdcbRzL+1y7sMz617f7uj0Wqj88908FnfiOALn60Zp4EM+W8pHWF0EPpmI3wbTLnQKKYHbM8MiR
jg5FkMXfD1SAFLPeW4Ilj0eQqbNx55PNUohoh2W4cmnFv41yZ+ELLlJ+0dJLYl7rgbWDp2Xf0/Aw
EoaSl747mZTA0S9BG0b/IDqG7Th9dqZ6AK+HLBDZ75PhR+VKQzSTAX2o5ZOQs5b0FA7iU/SL9nNt
lm01sk3mgfCxrOmsCIekerTFOYNA0t7It1mzvJk9R7C+/vd2phf2iDyeuEk3mN6ryg8BCvIeu9EE
QSyAmNWVwSRcaqAxhAzumacu6BdY0MEaYupHeDzG1rfuyDjXOKrnHMed+ddG2HNf5fIoAAtC35bv
gOIaBfiDXUbMinTQRGbQ9ki8DeQpPym8dkaE57ZaQKuvydApWioXMnMO0aklwSRbTyzs/hxjNGnU
dOW2duvqzNdDfN9gBChmO5NE+UBfXHVxm5M5rMloM1eACxfObo7xn3QRs2OanPritU/2Zveig0Dj
cS19Pm5id8zpEOrX58tzcNDwmKca59Ka2QZpd83+I2shd0PGS850FD54a8bhtSu+6BwaSGegp9bs
1U13ZHd+gqtQY1yfAlLb/2XVhnCjSodzg2iVyCUemqw6V1+muYcfZL6P+/wOYOY0cxJzYr3rx9KB
G7ihudsAbDgRKBfr/1OlGTT+zvfppaVTLW2D4IdttZs4XYEoR+5A+UbjyrurODjZDIa60NpGx8jg
GTsVWpkMKehmjXdakF3N2TFv9dJVCZ1pZ9KxgHpgNt62jxkVESISRqvc8cW4qT3NnvhmOXspDG8I
53yFzpXCF80vBF7o6/JFFGKGhNaY2suo/D6Pei0IjlSC1lTEU8dpTLZe6zAUeOJYUG5T875U1x6N
qkA3SadOniGsI5Qhi1cwQ9B+EvmK66em49ow+mMw1NDLIhHGo0eGNWjqLetKxDxUjgyfVi5CvB3e
G3KS5K0cUhbyWjKFGldZOqUu4+En4lDVzVXMSuhvHOhbeXLM65Nl7ZBuM32k7hZI/eUlh+y5gz+q
lqDLfBVEDEPyZocfj+Vr7iGKmP8BHkTYgGTBkC7SjGNpte6ZXyt24LzQlyFPdCHvqVTwPhdrIGsg
1t0SYlG4OgcYOdiUfSmjPVRuVIwwuj1phcZqFMJ5BPfAD6+KjAuUiqb5mQebwbbgMXsIVZeFFXJa
/pu/B9UzNXv7pee26rNhPBn34Z2/OiuvAlQmqbponFHZHoxf5QPZGOjYDXndo7qVXuJrdk+Pyp7w
WdTZHO/0UTS6OGI3mNGL8SpWCIrOnO6tQXbOiWa7mXYxtAcoLiBmLqPksLNQUZCGQY0U27Kli/K/
x532q2I+icp8E70n5IWpgW5uQgRF9EZMXj7RH4375UX+zu4yb9GuPpOQKXDCEaG6JoOq39yCx+lU
Xp434R+PWb3PaOdx7PFYdB4vPL/DgiBtcq0SXdKW8GFLdolkNkqmUeAh7Sm6z29Zgcx+23MhvVGQ
c4F4GeutW/mmQZBmMFv6/G3XPR5ou4Fl4mq9N0YUdX8KEd10p/xw5XqNezKSTFCG4ZaBrPp/eY9I
k5tSSAP+EOGjGR1U54UP6Z+mqNvc00/aAmEPtVn97v7WSOJPTIwOjsY7l7zyOlynLyr7mbTQfwSB
3sCfSqbN61xiF4Y0xAyAP4u5EgoSt+0CIQITBFbVKXAzw3zM7HFw+dGLT37/a/dHUhGHEH/L5C2E
TkTqAqrXep8sHu3naLBTP8xsqqk8UizVzFL4r+q9+NHu4rX4ocZk9La2t/+wDDL0plJpfW0f71o2
fevvHI/7uF+pBekLH9WIBwHInmULv7xgCIEkgm23KGU5SChg0ZnTv9MGrQ8XrAhwB2ilQtsw4DMy
Lebb8fQanK+TUs7wb2hifvMgPozX7FX6SbGrX3mw0bBrGqIHJzKgkWysTfVgYqaDe4bwQ/2FDJAV
yIYHHgxoWiFC/KW6pG7lB2IBTbPM9tsGvkzQMnnMa6TycMS/A1TouzZdCiuqNaZVLAo4fkVcXhyt
vzUjPO4aE1QuRQ3YwYeJR57mdJe8aRDhEIue5Yoh/QmLtdI7Es8VqYr8MCibfsTPJrrxavIxmsfo
VT4tF34XBzuWM++fp+ctvnUMCme3ssmKRMJNiBGBA2CzYD5us8YGdoa55Hkr/OLPQg2w0V7U2DZi
evgTt2elrczMmBsRzSe8JrqVH0aZOtq3de3mzFx7oCmbXWOSZ7kJv9fnCMImdSj6EfyvMfI0X+nO
Unqapp1wGe9pAN8I8Fr53gsuRnfjH3mqDbTOP15FHrRS2E5Hzox8DjBJcDPE9QX3vyWTDuslEEDI
keSJ4bntx2CK/yjXW4/1u5IgO3VGw82Y7QmYJo4cgWr1I69IuQ32PIYAyk/cXBe3ijC2CBcW36sm
GvAwNmVu4npXqKxacPlc+zBgJBB2LvsrmWw6Es7MXW0wUcZ7DWzJRbhlsW0soIpuSS5GZm/9i8sd
bR94nY35VrJZRILQPXfPsrCJ+yEBjnZ5IbOlwZiJJGivwT9AbsLN+wSnBa04EJjIkPeV/RKHRNAx
SSA8wipjkNybZW8wXhMo7bxT4Lp6N1P2ef8ntRTOjEt3xK8MLNBD/qydxMMj2vUHDf5PzMSPi03d
MJPWi309vjYZ5cFWN90I9au678io5hgD5jo4vOFPEqWgnnwwadBRZiUYcxHDHMLS5//h9464t2S6
C0cGgDzuG/WtjT/0cPsPeaeKBcVyKT9D81EuNzMMZsD56U5FqdS7pe5Huj+3ZN0FRhrU+VHVj1m5
Z87A1z7JfKb7stuGg/uM9mGP+29DqHcN4O0VBDJ6SiH1Cb0yChseAiB3sLZAUxFKsSphtiBKQGZo
B0BD2CVOIfIpa95UUgwOlKkUola2KV7Lj+Vl+f/DYOsCm22GqiKsV9QEcoHbOgZUwewaqQs7/TWb
PRMo95AvH2TxkFrO+oyCEUc+BKdxADqyXYyT8UfaHs1GVvpG76HdrqnL85ulnMKq2dgFj/zzWNHU
dueRGIEsCE1MlJ4BfAURd+VECmIzl/4PdQntMxAG5MMTg6grlqWmxm3IDMBG4C6jq6MQgYKi2xaD
gW5DJc9I6BcjHsuB1nCTMMCjytOSLEhgvecunv0Y5evkd0RY0+pBplgzKW0V6FnmhIrXDZ4lIP/Z
p8MR86+U/JhcOWHOLhnrscPXx3jALO24dLHk1uqOh4QLht+IVc04sLDccD6M3Y7UW/ZRZeSYbB9o
PYFOwIQpPWbdLJyWBt/XnlUG5yd4FirLXoa1g8DoTRds6H7Ssnsuu9ByjfImo3jiBQGmITB5sifL
6YEEZyc6OzRf6L1UYO2w4IWA55zPXpyQUUCeuRIhKaM9TYMKf0GJ/Bwp3LkRduQallgEJJvCb0he
hOgmNXQk/M60uFBXaOPxa+zR7JQqrglfoRHtTwZdIspw8J1UVtD+8x3zc1bsvIBr/QEO+/92jPpH
Zy0ELkGmTdmxu31y0POJpbtkcHnZmyOliDT7beXTWdP0PlHCZAGfv85YL47x0l81GOX6MdfP1XyF
Tk3seWtuxorJwaGD5Vh6rUaPdEjMx3OA2n2IqGzWmsJJeMVolZfiUCWX0nS5cWscWBDuBJ758ijP
HhOzIWbZ43fwLIqXnNyNJEgRckT+Qg5EZ7ccIeYjsx6pzKN6LXv687da4IQPROCAIQCWLpgNX9Av
wkxMwpboH7n0s+exwXjJksCAP3vJaT0T+F4rUhqgrs2HaF24xmPNTp+nYn4o0BuH9F8tiL8hr0AX
oY7pGcdNIk8DHwTvJeMz6zrCiZgxwMnuWLzL+lGNgP+ZB226iiARYi5zRxTtBZHiT4YH3lkSpp9m
2l/lEummqRJJqzspb8nTQ9PEql5l3s9EEtS+5On/z6SQEYyjXcwudlt0ByryjdmxImcuAjaioeQL
6YHxC2XS7M5lgAno2fsKliHK4NZJmeXoXgM2vyUGApEUdgfC4Hc8XYiT+PjZPsu4lA0vZTKf8wkA
2WNSfYCSs8ROTJw5ug36HtPGbZCV/7CA9EVgZYhPtoglmLrHPWBv+W6JpPk5ZHYKiSNDAMIPCucn
csp/CuY/AENsT9X114qrPZCqx2HrZhTub0mIDI1awaamDQrtoqvoUrYGdv4nR9VeMclHYL7T0BWf
pvIYkfnRJIHJ1Fsqj0R7dR98x+rzaMA9cUpQgalTRR6FFVNovqgqZQyzY70JmJXSxVY+jD0LmPhY
v7EB9boXDoecda4zvIg0mNPEzGRDDc76AeXIOAGFXvCRlag4pxYjX1ep3W5Zok+lifxix7CQPET+
QMT6VE3hafTy8z1H28XakrNl2VKhMy2tH7JrusNJDaaXCTkRZ9xLHNF7RvuePRmBLTQkjMfk+KNN
3Pab68oiI2U+CDZSCusR5ccnZk1gH/agX3KEQGwQP8F40EO8dZ8qMu0Nube9wwgMnO5Px0KBWf3n
BDbI56ew9A38KZfWA5Jy5cng43irIHS4+AzhlIoD+ktXpR3hN1BJhGCIu8FYvuM6M+HYruYX7pyy
89fVgXCZeTgQrKE9MRdbevo1dtjGNjDRizjj4Elcls4dG7a0G/6WdARp/X8vQXIMH9vzRNVQJRgR
bevvWdgNlKvMUxq3YyYyImV8CXvH4ovhgyNfqvfXRNUMfF4hUL1RX5YzztpGPS2on0PEF9afTibX
Jp9rf1nUQBvKAGzBoY2EnzDt0He0jiYZblgOvwhwq72qJ59Jar3+JgrHwllWCYV86YdXqz9SBWDP
J2OJva0JFwQ0dcmCOzkvRBxgtBmkoAZwYKyyNLq8PMFdRUFH4jzhGb5MpA10mtLjLpM1ZJBfS/pb
L0jAdgadmHZv1Gg7TY8io2Q9qRwn2bY5zdTw4k6WT0ZDIvqFnCcilfiZ4ZJTV0qkkxAnt7Dz4EB2
dZAGfEP5i4VUv0bIf4gM+ivo4Yy7qAnizTqoQYCn2la/R40oSl8gSYYQ+mN3Efq9wuQi38z0uMqe
vzDGBWnYF+w1YspTphxkRSFX3YFuR4LKjiHblgKTFTfR95nG4OmogfpCRyDwRq9tBIXfKgLFSLpS
B/aq6RLDPHq94Yvzb1h6dYRN//q0DjL0nnbXsEdNvCHxORpjYE+Nz8p1ZMp8HqG24Jrj45rWBAkG
OaSu4CiEheTJMckhnd+VJ7F6mIzxi9fZ8qUmwNFQRh720xpk8WH5axS3ZxMqC7aRHJNxnR0302MR
5QMQEtJpwdJTFlDrOFVyapPHWN/N4TUByY5C6lkemH3J+b5TLyMAVEE/oNcQkp9aJT6KyelBgWOL
H0u8tc/Hs/hOkMoxSt1TWlcs0FHRWNe6e+sgeoyXgQSFxa+arcb6Mjxl4YvIkBVzBB7/n7Jxxv7N
lJNbZo5HqeneJgEUYhMxoqZ5jPGSp3z4v0+xim2Gb7BOCI1QvJycG0EKcHFxrAmAXbc966HJzkMY
dppDovm0a+/cukT/LdYtzr8mmBhYw2neOoLw+HGJqyFfZTmIKk7XfV574vLKjmeYjjHwJ/Q8eaCu
6XUMadnkGZvsnrxTJcmxo2sOJ0nWIvxYyfdADRi5nNNUo7ODG70UGuSse5TlrzrRWU/xXi3TCGM+
/xASpLC1anqKBUFGe+KApxVsi7coj6kaw4YDQRGoDmO0Y2VD9IBKSyOoKEQaFo88S/l7ZR5wwaUV
I0dO08md63dRn9mke89Xeq8fVJ5zf7Eif9o1p+S3FBC6OAPdFMjCwEBBo1FZI75oiEHxGxCVYqZu
UsRzU/XbT/caoiRaWFLRno6FBAFPKoz2NnJWixRpCUYQ556okZ7yYSF8XxPtjGW2O1AyrMtR0HHB
Si6eECS+KIULYp4oAQQPURZpM/Ijzd6wE1Lgw+bW87OGNJTNlrdML7X6KlYCL71nQEAabgUCh6xa
8a2+wLgZqRnqpO5Vg8hSJPYCA5y3PNJvSXgu6wdJ3Ybkl9nhmRxNWBqEwzfljtQvi20fVz9qXozY
Aj8pc2VhZ0xOtZAot5cfcrJLwpuQ72su8PFHbdfEd1zXdK7D72RcE+pTjZSg5dZonzX96+SvmIVo
ox+yvb5+BBW0mRm2Cag/mu7nGkFR3ab0mLEuO7SHKUem5GXyP+Y4GlzWECp9MGEv4AVkif08aPNm
BpzLD5bs4JTzVBU9wkCy+8hVbJxKP83jpQOL8ww0BFfO85+pOBFyVRr+TPiEEZi8pQxIQUHn0OfZ
lVKEpE5dE8xEd9Anl7g7keVhNYGmnNUSyZEyP4ZOvEvKqO/qhHdslghWSZZXvWdL2PmWmZ9rMMMU
j2C5mSEQ/YZmGU1a4xVgRj/S45XhD2OnFZSXnZjSLHe2VYm8NXQ2nU5rgatHsoaHz8vzc2W+dSuT
Z9c3/tOCdOeIiS1ZgLOIhWRYRL/gc7XOT1gRGzY3LbAMHenmRrlq/rif7zNqsucuCt3us/2NfkEe
j9DuYgYaB5yMYc/Qlq0Ck5nPJywL07Ow75Y7AZTVdqR18TkJ7W3kKh/ThaFXxbQ6YQF0rNPHMHBQ
fnWRz0o1oXwt9smd7RoxbixbaDixGheHRPG4CKXhmvAg9XR8mwmlIHpjC772tqjIGjtxECHJosJl
6JgwY2e2VFGG2Up5xJBVoP77YZrKCWSs0TwM21y6JR2Ww2/dOBEGH+ST4Lsw/BJwrZzSyWdrigOe
6XuOnRL8Rne3AHLpO5nbYEFld9Xx0OjSLumW11klQWEEXyITZJxh1Y+0Ck6Jhf5q7GDPySb9nb48
N7M8sq16Ajk3m+JFqinnJbEDwYbonjkmw9zjtDiskBjclB/WsjUxQEx2OntafSgr2mmiaLBfBKK1
01uPz32+d+gFLSKUdvPz8BXVZw1X1RzUuPieCF0dMlwSBuHVxSp2IztSpEjceUjbuAVjDH3MRj6U
7P3ZnUb53ulUOmsGQ6/avGW8GTqj+4qe59jBDuKZ1sgYR9yLu+S6fLemQ8JOfsymK2cM3m5Sb6BW
tuwYl/VFQKMmqUFiAghgzOVnMmX5VqnWsMUO/x2sDyCcqBwz30TTYWKqYoyM43vLUeNPCGMMTysv
kXwwCe0W0Ruz897yy4hYKIoLWZKFQtqAv7QXJX7krZ8RTQXk5zzlO7IdBVY2OmfaTpL3FZX2cgxN
kGT+gLtDQ9HvlPIaBMP5rL0IyLz4nAvonHSU6ypOUDwFBanB6BOErmGmiAhVTDQKlm1pm0uXenHj
+sSuE+YQBM90n2Qs9u9l7va/BlI+nHoD5bQtIbcNjx0ovvCkrEnj+3AKzBhgBkaQLaeuQROaHsKW
yvEohj6Bj5rol1Av4EINx5rbpMCIcCJFiGA1kEiV4S8aBnm+OdsibqD/IPhU/InBTLWg//3KYHDI
oMCVWRblboGHnsUQDw+6EIQnktdUQQUrdnHZxuUXC8kxk/zWU7jJeJ55RiTFLTPtQ+9oPIYEOvYQ
rkBa0/IjCY/2FJqJ08b8ltNLXLOG3WAPH5lezgSte9q8Gz4lgJREnj8dYhYd/OPsh1lUcLtT4EGs
pCYC+CjMu44AR7Q4yDxAFiWoQ7dMW0kMAu7eWpA2oSZx5MnzE6x4z4ucX8ynJu3qiMVIOmAxHIT2
VEQiMisDytCyskNVKfqxaii0cYhzTaND0mXc0w0faVqN5bZvQr53QI9LK/4zytlNnxZCwUH/p2RC
4TeTilIMt0pJErbbVKdOrt6AZOKLaDWMhBQ8STe3sG3bv2ocFjZo8K6zYRbcRO4AM7VBIzMKDZn5
sPf1dY2gjNcSca7OMYX8vMNegLSZv7Es4TXhzSv1gwJtgb0Zz56+4NWuRMcinm9GCVGpPF8g+sua
6ZGwiN1xxHC5tLgLulzIaL6lQ5wv4yWZTUxyXWANRCg/xT+TyCWAYElyo2pKiW+WtddMueTlZ9O9
sG4yMbs9SrIQtPhYND+9/KqO7BvrYx0ejdkh/oOsTwJLYZBo+iNT7oIFKZtRthgYBLK0tsSoksO8
uwl0RHL1Ieq3cbyX2B6p/sZ+P1q3qnrlPZF1ns5ddlCjmywx8FuNEz0mHZzq6XeaQB/mFZsFn+9e
1W96wYIs/FJL9pT7WHmooOVahaGmN5ovlhZMy54wqq4AYPpKtK7c/0fdeS3HjaVb+lUqdD2og40N
O3G6L5LpHTNJJt0NgqQoeO/x9PNBVd0lsTTSOXOuJqJLXSoaJNw2/7/Wt4BM7HSKFL2lBDsaJGxC
fDYYRfcY5iubOJUveUgA+pXLqs4Rd7Latziw0s/M2z6aJA+Ds+ssKEFTw7gqPQNFnbZl9ETr9N4T
YhXY3mudOw6/oMMn4Oovek53xE1gytuAHNljdpTtkxKuX8Pm1Uu0iuLfK9tesrBA1mje506BvDjI
yTjKfjQglsKM+PHQD9HysVSKHITTmgqKhBAGRclt+sRsQDV/Z43PWQJnH0EiqcYUPsxnaJpDudYs
FtLR6BjzobvtCVwgKNkJcgoq5qvhMQ7lMaoU3yEEUsPp/1o5FxYt47FV73I0FKr7JWCdL7rPWrjw
k430H7rwpDr3glTXitQy/8Q9jqsbxTkZJUaRY17eMsATKZb52wqWDxLHpmgm+DrbXLNg67G1LebU
dlei3PNo2NlPCqsfCDxatwwLm42DQVyYQ0RfoCHi2LUAYGoee1aA706qcFwVTJAyuSfokFrAWY5q
dqFmXQ+sSc8hepbuXGrAoVUiG02oXPSb8vqU4Bvqn0tYGQz/LW4MCEaPHZ5fLmHgAUvqzlW4iuQx
8N9892Qzt4jsc6Hg5zgqcsn0HPifA+MokdR2Gd9+15TPJObm6qs2xb5I2uEKeE2EEKb92rKEH3Bb
L1Okxql6V9ClSuon6hhFfmcUS63jFo41TL1FZJxSeVF5cwP/C26qzE7KGU36IEsffFE369KmIej7
NMIV2Cvu8OAaysGrevir1fXT+KUu7vMQNREDao7rwdCeCou1DsQj5Q2zAT1Ol8iIcqeYd4NFsX8O
us0E5Oirl0SYp76MGF4P1VM3HNv8OObv7IskrwGABIoz9Lr9ZNV0qzpnJlyG4V3X3hVji2HiS5yS
UxLu0nKnoQ50qhcnOabABvRDx7qgTEiBt2YuDUlc1TkJ0Yyn4aE2tiK4005RepPLet3we6cI+XZ8
BUnpmM3MEC9mcy1B11hoHB597cXR1lG3Tat9A8+v3AFX8BFL0bZoxM7m5+OiJ4WkpiMDtC8eZ7n1
lKAnAsqpg6Xv6Flc3Ci4EMrYK8GtScSscZdEN704iOS20qg+vwTuJUJhVnuPKe0+qGD1nc99QJ0y
PqdHDz1guCZDezxGdzm+444D6nsESBNeO8HDU27EVjQXXgeumwZfGXDO4L2AkLKam1Ju++AWYUee
k8V6lR7pvpn2pQW6hOA4yVk/UEpdTjwn5yaJXllyodll8VIzeIbRbZy9RW7gAw2Ot1baEYqmABqW
vMl0e+k68zyCdrTFyU9vR3FIvB176QQOnKQ9Ek9VOVpAg6td1byPbrVTjFPDQouxtFduRb6LEW/3
9NrQmGJ1zA8+smkzP+jBRe9Yh8yEsTUI/UJVL9dxurGDV1JO9WRPPLsx0W03/RVbnjhZaZ+D7hBX
D6lxnWKPN2iFVzsVRPYI+edxEAhqGo2Of9NCA3Dh1ZGAIb/kKNsbMI3cIk3eKO+et8Bere5mJjDA
0L6zuNldt/U6IJ0Duhmm0vQpCZ9N4NgRxWWaP/uQnXr7MMgbLV0axc5A6WactAYvc7hSgmtbuzVS
nHXFskqe+mFTs/Cpm4u0H+LmxVSXUQBv+sJEF1TFRpADkbsUjdryJrFXWdxNntwcIajw1Ssbhmbh
LhyNRY/q24RuIL8IBrq0KQWuKoUQYqfi1pfOTSSgwqkKd0hLna0SIDpr1QLh65MoewaxFMOYVm88
jFisULFdBmr9WJvLztuxgJcQdJPbKHiJ5bnvX7R4H+EPs9g6dxBOocIk2onNohieswF68tJ4Ztwq
s7cmoM8PXxhomb5X801tnUzzoJQGddQzcwlSC3/tlJcIkZNg2HHVm7C8tHgL9Piu9GGezWW89vR9
zHp871X0KNFDpHOeBYqAZX5Vanc0AjP5pivnwT+Vr4W19OgDgcqnobciEzEz5lBJahPQ3aMY0avr
Ap/ygzO8iuI2KiFxdW+G9RR1iGCWlAkbZ51qh6C+092p0JCFN7V3GM1dDmtOXZl02OjUM1vm9xYU
QiN50N1N0u5ksW9g2efvXfw8jEeruI8qAL2vabq1xhXrLiumvgFlAeANmMIvDf3pJqYshryBLXFD
z8dcN9gD/SURkpZ1DGmn2/2JEY4oNpS/8ouX7Bve6YhxB509ch76mrl3FfIxMiQSrB3ZiJEdvq+R
l6Pr1raaviB70XXX8P6Jfo0mXyw7Zbd4NrRr8g1tsPTmKZcviBqddMurb6XvPiA+91Qn6CXWRfDs
gp+JQ/5tP64Kd+u/RjmBiZrKuqgKFrpy0EqWYOSD+y9t+VZZLLGsxzaZJ+Uh0PeGe+vqn+vki4Vb
PnxQ7UuIVLdkiT3h9jYetWoCuZKtkZoQBs4usHNcwlQiFIQbzZ5zoPykVPsM72iMl6AYUStTlu8S
bV1mjrlsTAidShsgwtT2Xx/lLqH5FrOa8dD4WuWJbYuvHvq+mcUGGg/TvQG4H+c7KsQVmwplK4i0
o1ZmIntRSnKF3Sd62GN56bJD567qAow6YhGykFjgkCACOmPcR9G1Mk+TV6HfqskZhWnI7EkOicNN
hpb9pQNZ458pNttVAeDyZO57jUFoG4fntgJEb7wyhQTF4cGpqPs0Pjt6W3NZJ4E2p7E3bJGrava6
2jP7osu0WcYbJUUJ5UtDEmeXb+z8ScOqR5LDwokmA9Daza5FfzEhLFbVSvZP5biiu1oZl0q5o3Ke
sbBllCjnYrg2FHwGfkuP+qzi3ZXvnn7FFztxVFHkpXNOpvB2KjRhULct1XgQKIjzF0UHJOxUdgSJ
YYkk54ViSklIIKPE121yn93HI5ipxwyMY3ZKNlr1yFg3c8a15RwtdEMemnhxHIslj7HZ3XrGW4uV
rLMJzLzqzXnQbXV5yuTRpxOK4C1sAG+roN+u9GJKHlVwdSqnOH4gUNBGyeKePDh2oTVvM2SwW/Sm
qXJqAlQDIEDktkuWoVizR3Re+JClqcDR2KEfVW2Q4f5sGsGN8Mls2lMVWtvomsZ2DUEC/zO6YEp2
3THzj3BGnRDb8Q0ewDy6b3MmYOMY468LxpY68lPeXA9TV4i+Ur1JVAJJAUhuUg+lGxBXrNYLHrW4
BJx9paZ3erEw+5PunlkjpfJRozVmHltYEV+4N1zQWNu28hxSFXwfh6ex5DVrWGmmBw1bHfYff+tF
NDX3CWMZwSiR8ZxHp8JGIgL9g1V3sO3HbThSAD4P6ltL9sF6KAjaRLo41dA0Zx1bV/U5GfcDYnuS
jTDZ11c68VHsdPmsUY5lF6zSngefGk6LJ4mMqXHRt3QxZnFxoyUsIe/LotEwazxSehFoQLkJ3Qtb
XV8+0QKkwGlTUCuuOCXFWPLTmXUz4Kt4rHS4JquRSKaAZITFDPpuUBMKRk8c3sin3/7jn//51v9v
7z07ZfHgZelvaZNQOknr6h+fdO3Tb/kf/3nz+R+fDNPQLN2RumnpuqoL3ZJ8/e3lJkg9vlv8L9uq
bdmXA+Ft0TK3IQZcDV+wndgop2LycIgchNq3BEsSpfjlBfS2cgB7O6PuL8hM1lEqnGhDjf5aN64r
Ah3Sx3xYVV9ZHWpw3aJ8V69kCj7yF59cM7775LawparaGqxzVTcdXbPM7z+52xldZLm0/CO/KCDs
TfnhRnN2jAmT0ip0HtCWuL4HTq419q4C0k0bhXxUSanIZOm+do6k19CNbPxLR0GNZNG8UusbixNs
wvK6jWzrVJs64jwI9HNbes6qat3rn98Bzfr+PLjsJrsNoRtSqIZlmvaH87AJQckT0pNKH1O3mgP1
CnSkMJqftKfOwkfkVSgKtDjTzwUFf7XsTo1MqoOjWcqxsF2HdV7+WkS9cvTtpUEXYh+bwW1o28PW
qTwWqlItMJy0HbIPZ22LTrm1zNQ9iiGlIeDX1i9ujeH8/ZQ0x5Ga1CzDtKSpf39KHXUlNzMdcNcm
iptGmjdlYrZog/Vg57mx+qB6+qqTfXNbVESMpV4zHm2/OudDGb8HXQGfwEILmkRHX53JXujXf/2R
RjGg3iC8FFZ8a8a1s//6x9gIc+/fpBX4x7jX22sXFNO8qjuPFQZJd0WWUyG0ULq3LYzQLgnw/lR9
tc7yihjOpD6VKuJwHXPbfMwakBB1iInPottmKEN8n1s8P62OuonyGevRJt+FclK6C8rHse/15M7w
VyvNVGp58dZpY/oxCTD3BEPM17/FBvFnXx+e//ju/a2+vs9vGWcfeH794a//vMsS/vef08/8+3u+
/4l/HoK3MquyL/VPv2v1nh1fkvfq4zd995s5+p+fbv5Sv3z3l0VaUyY7N+/lcPNeNXH9r3Fo+s7/
6hd/e//6W+6G/P0fn8haTOvpt3nsnj/9+aVp3NIM3vZ/j3PT7//zi9MJ/OPTw0scB9VvL+nn35ZN
3aQvf/vZ95eq/scnRVjm70LTbakJQ0pNleLTb6AC/viS/buwhWkJoWuGZQtGzjQra3/6McmXQHY4
jJeGJXgKPv1WZc0fX9N/lybDksOQatqaKaxP/7oOf47Hf9zA/8v4/P3oYDqq5Rgm45yuOprq2OY0
Cn4zPvdjUkVGXPn3biTvRKfudJgJZ9GUSJg988FTVZ/F8b0cbPKkkWeNIA6qZ7OMPzcNpRjPG4+O
oT23SbiQ3lOoMlfaFayaQmLm9zcaO5ICFpjap19GageSjkBfvBmBQ/qr096oBuWAKMXwhFhH+PIQ
EgXQhnBAHXtd+uYmyN8GIYAmIov3xE1f6w51XbCaKMwUrbsOESd8cyt/MGUJdRrZ/5qz/rwm08XX
TNVSpfphzpJ2H1mNk/r3sV0AGV5lBRdBGuaiLpL3DKCH1dLzt+vh4NYofB2X1sMUOWZiG08gxjR3
VK9WXkwLA5o8VemwNqGfaKsyGVl/OP0DdccXnR2hPsVZGQZiiBDFrqu4ct6q7DoBi9X1rT0qa64F
FeVmryXhZUQJmKDXrYaaWBlAkBlp70WI2QdRq27RjU2/2KwTjaeU2NI67ZYpxS6FbBYcpB383dys
MUA71Y2fI7gIUfR54NzyMVjaE0ZCNe5silGuApJFCHoME/WkQTFRS8zfU7q7/TSkBbqI7EWDBlI3
GEljvL1evDOrYNfaKsGc+BkqWg8Q/ZxxHsmU8B+AIHFwshh4E0BNFlT+Gu1aDXmhIdqoaiFxFQYt
u+bawhpiMg+CLCQeTqWeiJbCT0nXicKEdYwFVZ+Fg+hhbJjaItFdcVXm+188Ad9P/X8+AIbmqLZh
q7apT/PPNy9FoJph1xIDc19BUzAQVt1hflskV+1Vh6Ya/w696bn7i+dOUz8+djZPv204GmOBYeof
j0qcQjuE+lhfPA85Oo9bbA6POvWoOjbfBqnepsNnn9JnPlTHUqE6rrlrK09AhStwwKEYaXCMJn80
tKTRs/YFnZafX5hpXv3uxfj+ExrTGXxzXUq9buAOOvWlcmDMQKpv1erw80OIaTny92M4TOqq4+g2
w9t3x2jsvvSH3qgvwX23AIf/TkTo2ltEV9UjYMcF789Oo2ahzMXTz4/8t5v+9eT+OvCHdZJihq3a
x2Z9UTQTBVi06NUpkqD9f7vNfx3nw8OVhUrpyJHjBPQevO4Qpp97BrNWXDra40wLi1L4D4THbXV3
2ca0xfH8ulk/dyR+tBpNNvBLlb1CmCjn2HTef34ZxN9GP1uafDohdY0VsPg4IziBO0ZO09YXfCVw
JtdyTQ61eglvlYU+a79UG7RlcJfW4S8uzA+u/3fHnT7XNw9XqmiJ1acaD5f21DW4/rQbrAK/ODnr
B4/wd0f58HjR0PGbIeMlqw2KxxkmqCAeZqI9+NaBJQcwR7RjaB1VvSGJKnnoAnTwaKkrX33x7fso
qNdVpe6tpFwMjqRKCGMBg7fqALAAYawSWzCI5LrSEEMQqq3QefAT2tbFTQRNnxzpkijiqM3esmJv
WBh0WZP3Tnjj2/1Bst1Tkovtj8eMrqdOTtIYP6WWD6xT3dQkDbBJIgTrWqgV5W7qnphoRus5z5WT
Iueeae+KEmJONkVBUgO3SqRr9VMboMZtjgFL6oU+ICFtxocqfEuAdCW0OiNqftEANTrz2VzToE9E
+VTmNAnKEdSPFQkyHQYseJ2KzMzDNhhexz1BC4aqzwcdfWo7yeJwVImqXJnmxLRPX1JYFIoevVTZ
OR2wWQz+MoFY5wbNIuzjkzeJsdIYMIHcjyXZmpb7nDXawhwrKundwdecg3CDnQiVSwp63NdU9GhI
g3FfpoV1TGFpGDYEmcq690S4NJVntVHpOQBpVxJGbGbEuAWsi2rFNNyFHpRHEW71UVv4RY18WYxb
N57Ize1VoJdI/6MLI9LBdoN1RVtbShQlJdk3AH6Ys8NBzgvEOR5GnFx157Hnb1qR3dnILLTbgMCq
woHm2BvoP7t3pZzUeJjN/WJRDO7WrPq9igF40KJdV51qHWk2OPqB6r+7LW1nltAir+pblofIajD6
B1Br6P/k/vbnj/+vHv4PQ5yIdD0ywoEZhsqIS1hJUd39/AjiB5MY75djWCqrXZs59Pu3GOh4FVll
X19igCzRFkj7FXdvrYEw+vmRPuzPmaS/jlP/PpL8MBn1atOPTcCRMIxuEgibMyShcwxqV+p1cRVs
Ka5TnKfssezW5RLc3vuwKREj/2rc+vFF/etzsMT/dtyyEi9t84YRJR0fHOsswl8NyNNy88OM+O0l
lVOJ5ZuBsWcej1MW0RfvnpfnBNtp7qJTn3VLqIILIon+p1d2+kDfHNC347AKMw6or5wG4odYR1dv
yjldmzMw/4t2bd6SBn8VLhBlrVnV7gkbwTJ59asrq/14Kvrr0k6X/psPwuZ/MPqBDzLxlehibY1j
PbsThDpNVBL/CrvzPMbit6jvnXf92lnRcF0ics7nAdqxnz9vYnpy/3Yb2MWJaWGiqeqHJ1try7ZF
KFABdZ01Au3ULPwMDWXJvaAkdyVX9NuRn8gV9uQl8nEf1+XPP8IPlkam89cn+PrufXM5YlPGTury
CVoiAfwYUalVbwMkJjp8v7if98Qa/fyIP36dvznkh4c7s3zJWCGqiw4xNeufhCuXsa7Pes2eQTmi
kawSdmuI88+P+6sz/fDI08twhyEbqks4FJvKftRAv9c3NQBMeiJ19ouz/OHK45uT/PC8B6kaF0Nv
VxcHHYlJr3ukuI2H7efn9MOH+ZujTJ/im7vnC0nEF/PbpaEaH+WYc6W7033SgarmFyf0g0NZqqrb
hrTIMDa0D3fNblSRiaCpLqp4Kst2VrkjaSxrJRO/WE/94D59d6AP96lF8i0sUVUX0O/sDsCWRlst
fE1RyxB+PKtr/VeD4Y+PaGu2Y9qqYdsf3sLE9XpkHxxxGhK0e4K8yZaFl808I4+oIOGkzgBH5Vc0
V2+Lh5/fwh88KJzuvw/ufJhyxjaGBMmJXWqVeF/q+Qlmg971Z/+zw3y4fZ5CQPzXc1R68OoNTGLa
PLhRfn4UMf2aDwPad2fz4eZFXk1fqONsuhq2TCPI1XGfVRNrW+7WN5VpL/okmqsu/mm9o14gjf7t
5x9hWmz/7BN8ePH8Khz8VPCc5qoOGpGkqAEsPpR/skIG+cf799+qZf7XCpXX+XuKCPb9vT685P8f
VCtpUXxz3f9Wrdy8vceUKr+tUX79iX/VKOXvuq7bTGpCMrhpBrPsnzVKTf/dYIVs2JalWgb/wg36
s0Zpmr+bgjqkbdBRcKbmwr9LlKb8XdOpKVKhN6SqWVL/71QoNfn9xEtp0hG61C2hSWFplD2np+ib
gbPOvCYLAh37lsBRv7oXYTWvWhRR3USo3AVMCWwbAb6AN5tUeUO4zNHfwFmQslx747C2wfDUmBbr
GpPG6G1S6FzepEBsYewunMwm4pUEA/ozkQevQS825KpvhlJfa2UNLWz2nFqfLVlcmb65rGW/FDac
xo2BVzZAYsg7QiAyadL9AhgLHwZ/ufmUNaSeNTUm+GKew+Q3umObIC0kHEbTCQs99YRGD5pc98N7
rQYn8NS7RBH3YQBD8RaCqkLoZTheO1iEaqCIpDD0Hr/ZmCsErtdVeV1qiCaDYaXXdC/X3jZnI2PA
u9bJSapx1NYJjVTfXbqxATkV4MHcRgeUREu932YB0oOTc6OW3slvCYJ8cjdRKm5EDjXRjM9eUe2F
3LwrkMGcfagW+8oXu9I0WFeD1QQy3SybjpKAfzTwAbhLfV6R/LZQ7vMAIlAqF42XLX0gS2YSrJD2
rYSCXBudXZ6MbAnYIqx6LOR4J/iMePJluE4xs4dIUQX/DJhHy+bG7q255ahXMYZQnSjjJPHXOCVW
QTyh3TlVWDPJukdlT/lmZbOx06HvLaOT2zjglfJjVUK5FMO+nLUefqRhQjDuPE+lzooXqIK1Thyk
YlDIhFYOHEe656LBy51XQL2Uuyby0UKii2xAFkEOyVF8LYVFQXCwDkb0VnTp3tE7WCPVfQqdF0Jr
c+sW2a0gca3EZDMgVIwtZd0nJs1Cumc2aHGMSQNhpCPtOJRTsSR6gTU9naHIF3PcZDss/XP32DbF
yhQJoTHwZ5pTOJKZ8xCW+XVX1Udln722RJKoKWZ2HzNbRYvIK0CFnUOI7KUCToHWL1qjY2Pb21Rq
v1iNsuT9bvieXkzDoaXhmBrrYQM34vcvZtG4vaPXNqVQECD+nq42GAdQrDDHbUhLAs5duNc7vPcl
j4Z9nST2ViXYJmvQipnmPpv5BDkE/U6p/YXstVWObtcCepYaFo9Li4NvuLTqaZBkKdL+7X31Wors
Gu5bB1TXecyOYd6edJmtxhgBWf7F5HXtfePgQZ1Q7H1VaTuhNxgDgAFRwyfux0vBBoL6ZN1VRHIh
faBgZIdbDSTyjt9RwIKMQh5Ygh+JKXbgeiaHYShWjt2tAvivlg271iT00QToopJJeEBZWTgHu4sI
AmXOVJSZL4IjJcsRMTaoFN7CWvooVqwlhuRLZSMPaMTGLLJN2ltrDdAFaI2SVcusFh6BFXLhBtjq
WoJTSeFgtIsZ7Zx4UWTGcRwBE7Pu1ij+mWl+21VYWsIrSnOlQloTRIMQf4tICERuDHzuqygPsM3j
zFPDrVc02zqBWhkbK5mSTF7lty2WN7fUbl1yMeq9Zmlrq52C7ru17ZRrIyGQL0PksjcIZ+vInzXY
8OXxWquNlRdOBX2dvKt86TgGysddC1utsBqAXWPibcbM3IR1u80j/Hy+3PmSuG5yboOQGFjV2SPk
rwrWaQEynu6UITwzGjID7VOBJLFbdyj5DGLj5RTMkWJF8Szwr3NrIxN1vgsmTVYJg/h9LcHmj0DI
YNWTF+IT5uSMCswjQn0LCFqAuVJSRI1kM8/WnbbGFH1lxDdhbvyieM1T/6HAOL0UptQMhAOqJR1b
GNMC9pvZKtaN0U8M4kh5PZahMa4idxGU9k7Yyv5xyBGZpAFm1hV5qGpxJGvuemica7Rkp5gTLO6N
edTcN2gafHUe4yMG8hfhlwhlP++uJlKMtglku90N29LwSBsvTt1VDwtBGOMSLGscU2wULg0df9UW
5ITwT4v4XnFmj0GU3ubIXzBiXIy3Xqcx5B1SapTJvd1E98VL9uI0ZJDehSBzR4W47XqtBfraLMON
uk3uwb8OSb2PS/1GTdNbxuBb6w1FL3VyVKArolHQ83pKvrcsdwUZAlxkUnXbQhPcrOzQGACylGsV
g0zaGvOWamc4pndysiLVhFVY1y4cifkhM1jXB+NDPR7raiADjwwiDlGW54g4tIa8vLDZutaAbrUg
9hhUUf34PFyNGSSJotwOdgV7Bod7mW1BnRvCgNS3V6QOc2ncjGQjxAdEiPtgwBjAZBDghiJR4AnR
opfCmQA3MkITCHSsb+nWhHMyrkPQTQ45nDZwEkDrFD2JemA9Qt3DgnNI9Wni5VRA1OQUgtjw+jXk
xroKRNYvRTESEd6b/i40i/vJplroTsMLco3ddYjwXIygTERtAROIYsFrTnGnVop0+/UPL3dQUSgW
SEcPX+xg4LVJLHnXjh4hYCYAk9BGrClzZEct9BE1bnP8nAEkppK4BjrA7U5rPqdujqrbBs4X1BVY
2aDXDk6aIVZMaM+i8erGAV64Eb13o+tj3m0XxC+LXZ+U5lwJ9ffWwGajXhuod0IJDzHL5rZpmWBe
oLoTPztkkzVH1948ddYyoMEguCkja2FWLXTH/NkZpulumPXmXlUetaNXwZLoaDIken3ulU3B70ns
fC4U3CLNQDOTwZT/D830KBukoNksyxdV2KB/81bn3oHTHb02ACxj5t22QS+KfYjcQs+Y+cH9yMoL
ppWhbLDFg3qIfeT15CcVJWnHRDQHpwDfOMtXzOohdeV9AC4OqEmXmkvbOBc+/CD8t6npy5kEppHx
H4Ni2IyMzu1z/gaEhEI5yCQyNBUorHOlgZZmK/BJogxmTC/hkXkDlsEa1JaGhKl3QYwxd1H4pejc
fm4zpLWTlmOghWoE2yrFfRl61hWBBJgyNgirkEuaZEkoMllADohg5KG4SmC+7Lya+jBRDUlVjcev
f8SR/GxgKEfSl/jjjWEDJvOyk5HPEpqGrfOlZXXggmRB+Y2nCAQYAQKV3eCl0ucAnMeo2ZoJkk/A
TV2V7B1XAb05jawzeyTITxkpZqMTtFSGMFh8ijEL2K9V5J01DBRhOVct/G067Yeedom+h4hbmfVe
jcdg0UNLrPFhjoG1EA6XbhcbwHewPNgZsvOMYL2QYBz/Wm1IUyvlrlj0BTIryAujyasM7u1UVs06
sYjWHpaK3ZyFLG+a9iWw832Ya7dYQ/lUpaMeQjSoDcsAZW3B5NblY2leCKN0ImhvVvWuGPhNseBV
iYuleDxpwNkiRuMyxpvqoSJyiLOOXQhSdu9u6hGjcOkCPrYZqIyE2k2uvKkOsKKSzIYMz2mgEwzg
pi89vehCoUOT2t3GUx6Th3SafdxsIYF6qx6q2RhrOL+wbeJ9EKb7uJv1tYxmsYlBRA9Q6LfdVnZo
PbX8VjUpLiSZeA8BUWfct7BGIuTmOAFU1AcZlEPLP9pwTmsluJjOcK9zJmbt3I4VVR+oKq3JL0Ry
3va48gI6HZ4Rz2XvJVjsIpJwYOwXWTB3y+FORGTEGhBKEh9eRA55PSb0mgge34Wilar+S+9fqlL/
bICczliHN9mi8zzzyg5wqGvqOY7pYcgRC19eG8RDWBBH7KnPQdosX2baAbfWuSAYcOvnPmziIJXd
obsaOkbHsKN9UgYYO2JbPdRmcdKz7LVM+u3oMd5o3bMgA2kwWJtRfPT4PaNJdJ770ObFXGLuj7ln
Co4P06P14oEDRVhZOCfBp2WRA3+dDlVmPJX+pfESIDDpyXGKi4ustahvk5Lmud5fnMRfjgQP0x2l
ZmbSVUiw2rAwXXtZTPVxbcXkThpewhSQMbWYuYtaNFsoiQcGh2ctH0lpKIhVCjRMcEAem3KpY5Tq
BVGzPkFctEKmiCOjmyMQm6LcTdt4zrrnJp5npXLp8WhVgw8jRm7hTOqJ8Sh0L5h7Y7XVO7zG4cB1
Yh5lImnwB8PisI8ON8rTs2MH0bbdBplcVk4MSn1cha63tkMycOhj92QfE1M/vUJmdTYj7UalbckE
5c1TPIZjqVuHHYoeb65Eqr8ouCbXsRqbi77XD1pcoRsxtWrBcm1WqHyXa4ldaFlMpSiP8c1GehcR
JShbvC8uTm2nQ3mdQn+e6MdeslL5SWYH2PSjCNeDgvc6gwHnV9j9vVCc2y68UWUTrs0K2xwmiaMx
lntPglYp632ulUSqIk6qqp1wVlLFweeatCKVq5xiUdIZu0pad5kiXDLWW2KB/egZ6dzFhSQZFGN4
dv2SdwZAQWaSTgLVyTwPIGkjTGX+eCpNzSahp+kW+b52eX5dxJ8rpSwDUF1kmE+sMc852oEsTyG3
cIZOk1vNhTV1gJ5+N/V0MbxWyXvhN1xJVe28o1+Q9NA2Xn3VpBB0bCnkfATCszb05sQyIdG8c/al
7zC/1AW/xwmdS1CxD60Fj7pWxjNNWmzaczU7iAbMflQgO236htgdwTibtDCUKF3DxFGB7SXqvQ0D
TGrNKo61l3ZkmvQ6qS0NvXxRI+T2MqnbZRHbD0XcGtsa2I0GJWudZ5mfrZseE1p3HlqysJoqSLdf
/1BC8SYCRP8NqCkl6+XW7/yXvLaJC69GSAttPUAAzc4RASpqxt56+iPS22evwwBuJS1QxB5mtbq1
3Oy2czJ1bhckouKuDTAwlzSOwlTQbFZ6Z6WVE2WbrEgreaAdHa3QTJ5d4COKMNtlY2engJUH9E4A
69s8VHduTvOFSa+l9sxGqaMv7VvtfDgzq6QCY4RSXzsYg7TEORMFpxbFNXR7ywUcaTYLv0GvJFdG
NUUz+mvxmGBIDgqxsgIVIs67V4qVo2orFYdyODEWlWalgQ1o912zLwhWoCpA409CXKyWubwvEnEm
AcoGZaPXNb39uUyVjSgxD1XwDTJc8NRHqwe7etXGtUZPO7dZmgIBKQfLWxYsepsuvstKWDJeGq60
OnwN/OQ5QfHR9GyqNb2dpVb5HoMh2Yz2S6LFOz90d+rWwQgf5CToxodUvneaT3qopzKc400m2sRX
bzIlWrvIF/4PR+e1Gze2RNEvIsAcXjswNTsq64VQsJhz5tfP4gBjDOy59m1L3TynqnatlWWAiOi8
jKrBtuMG5GEb1aAC5wba70mpwqwcepZDMAGYTW8+Ipg8pmyNb3n2WeRP7WSE7iTyFM1N9LxzC6BG
SOXmKAsKey0yj4BaFIQ7BiW7i0PjWOn999yWpzBksap+nZarGcvwbhSDiiGEkWG0FBg92+UKnZNz
O73l8LvlDdPAfkQDHSdGdpEDx0+QNWfZIQSlLMA+lzt/ycScLV6+G5jq23a4cKk5WaYon5IKl5cS
n3MqrBw2R74MZy15AfZ/bodOuAxNDm8hie85VzA+oBsZgTJ5asP3pINDUVhPqWpR4HIGeA010h6e
79Dh1GiqFrn36xxGrL/rM/YocgY0ITPtnXaoK05gTMLiAkbZlvi3WP5myfqr061stZwbJZpOQfs2
wSxMKn+975LoHY4G89zJesCVHTWXLP9rZvm1ARslRvBRax1amX5rreJN4GIvGXBRRzbXkvqJoBCI
vMTFdViJIhJrmpICTa6enQseWuW/NYGv6Iwi/bRDsYEB2N2jS/gshJ99BVo89WrOZp4Bn5Ly6AX0
PDPQMJENmPGt5k64bExALnu11MOmlN66EoeidYpae0IEA+XQTMjw5Qm6pponxHnmBeItYB0KMgo7
zKEiwliRXQEoLB71HCU9vrrd2oKua0Ay88eqNYSUV9G89NH2brVghGhPuQA8OsyeomJ4likQpz9A
o329enz4K+pBY1XtMPPnIvEXAcdQB6U103cxzC2pQp7SWSDhlb8qVeke4oH+yKfmoyr+oauNO3A5
HNpWr5wmMhvmpQbKo41vPZSXtj53CiIOoI8x4c4NkfIyAjxhaV4/H1a+3OgZioEoJj7eXP9eiPMD
PZCCHuEElqn9xCVa7r9q4VOQ4ZjLMgscbG2sZCAwng4Aj3Vsdam0HkB8GSiP2VwzrwAU8/oesjNX
wb5QgS+xOx6YxlOZJ05hVLe081+3TYvdMgmbCjRV2fuWZonKxHTm5iDJABAlNYZUfOmN6VQvhtPh
Kurm5KrB69SpBEq+cdSdRkIh3OBysA4WOBujumvKcqfpAuV8DWS8iuZssTxusaRBDmU998mnQapX
TJ/MGXlw5EYCPbcnqWjOmkAj+j2K81vCuqmJw1EezwmyHNVZ5UArMLMMvIjEw8K109uHZvktF/WR
i0ZRs6//qkravvt/hSkDIgCmdX3RQUCY47xXdqm54ZHZGJ+QMKC3q1n/FWvlMouvGgWJAOYjRr8D
vFVBbTBJy3dd4GlE7DOwaLTQCJShFnwpPIHDApJI+Zw134S0QO8AqSPXlfGjKk4dtVAJ3YV4jsAe
6pg/Irm/rb/LFN97Vkiz+XmuQcNPfKQM07EE8wUno7ToiP/q/cg22xKyK4z7t1OID4ZfjAl3bdIi
cF+8zADNBxs8tbrrEkWnEAjRWH/OOSS8+FlRAWOxBpPip9u63BQTGVEClOUN5MOUQmQZWR6GeZCI
NAdoC3YYhk4TTHUjHQAhfglVCk5wRIv8vAx/IWEEgWK3A/Gnsw4EfA5sl63T5qgMr0piLxlzoFCZ
q7FCxI0zlzLuzA8AFELOFesObYxfCuKuOTP5C61zLrJpp/yq5lsr9Ic2CYpp2Bl8PprqVSYIUMOe
obuAMiwTT115ybHATkhTCVSRo6v3shDk5ZWnpMGJU/1IfC9NDaFTCIqRH7n4t1Zn3cCHPNaUOLM4
ikcJrKAi2mUUG4cOMfKo/SXd5VT2rPuoC0cILYRpPepUV9pB5J5V0/C22JWje3noab+1dEGEmTvY
Z4JeY2FcYbGLuMFP1UtZgUGGytJw85KLE7YHAeRmPre4ieEpXqq0ucJoT6B0JAmYQLjEa6MeLZBp
9Ct4vbJFf4LHHj9bRIYR0a7lLljy3BzGxe7tbvpMaQehdhZ4xAHtOSqJeBRWSDwzVLo2OciSb9C1
iyLcNaxKa96aC96ksIVJG0uFVZ40r714q60sQIp0l1OJcoDSLEnvJYC9mV3MQmi9Tla8nN85F7kf
GZ0v84Py6KDOMLAEPI/Nr2RLvXxUWe8yuWZZPcOtOfKr4m+gK6/rOCZ0mc8uDGjtx1DbB+oKnQ5a
BAZOVuCQyn7NPSojfMhGm4LaTEJ4Y/qWAYQ8NBxqTLVgF7reQnSxU8wgFqLTYra0hWObPT2mYRJs
53aGD2iQG6o1CJ3xceyJ19WHGgINbeEdsCqa6tNqsWvNX15Qv2gnHUrUvnOs7oRuAShlN+HbypVA
rH9M+KjmnPq8E/8lXc09vEpprLD7nQRg29gua5HsQKrtYs2Phi9LCpZBuzL/CaymejdnkubjQ+Cg
6adyz7bCEYVB3aKF4DTlGNaiw7phdaU7It7b2DX/Xw7YCoBI3u4MerLbxarN2+9cfmU3sGFzuCxG
cO03ahHTivaNWB7GH+U6WucIAb3KR6bRTqPE1h5MXpqRXHMl+ZfT5txZ3Hiwb6FUmLTFNyRYpsJV
WW49b6qCsyLi0issyx93LHY0a6DyRniRHVqrJXqZ5K3kfkCBBQiUN65Qh6Dm1Im6WBedeYyeBpqZ
pwl3LxeWbbXEPWiNrOyGVDpM2WpP2GsSmm1ZOx/Bos/xTUo3GBNyzB7eMw1oPreK8VV3Gr8xBax7
mAzkiPSISlTWLXcv/Uxz5rK+T6N+7uvumsTLdW3pLsVngB1Ov7xNrA9IYruDUcKaIY5yEC567Zv8
6KAY8D+aUipYhrIGtZ6pGc95l3JC3WfaxN10ALLhgI4de+GQVTgxGRumNAboxlJN7GtwJ2PvV7Kf
rHCYaGzHAD96pypA+fFnsoa/WTCcNPnSodkJtWyn9TUyCr9vUKoburdSxShx7olg/npQsnJG0WK3
4XyewzaA1HnSVtPrYsxPvzolOLrOFboIq5RQYhwr/DIpB8BwLW1zXRXlSvFzKy0nrYDvobksPVVG
6NgQAD026XKdJKBvYGbDKL3OkQxSJL00S3cuWjFIVu1E8D1l9KrD9ckNHE2SNxrMPRj/btY6MLqN
BsLSgg9tAdNam2OM2AH98aUO8mij7TJA0KGIpkEafmk8Xpa0v5kRzmKNIPL0Tp1s5cJbXHRvYXiJ
1d+JRfKJ9qeK7jFhGFfSD9y6hju4v25XniLQtWpCaw0PrTx1l3CNfJi+HRfanvXfCsCJcC+mwgeI
rHAUTOUv0gtL6mzJYnUfggacVDZhDPRGmezBj7eedK26T1r/iJv6ic7Ac9j8FD1TQ9D/Wma+W+ym
W+aTolfv2yOvwbc6wvxscsmdMfiaYJP6pAoQZ21upyKyt5F/GtfuYl1ENhLDVnKl1nT7DBu1iKPV
gnelQ8hljDo/FjU6Qm9EVNJ7pLJ8Lm0qSHcuoGnrmlzvSslgoPxvMELEvour3+c8OcwN9mlZtIvD
UwurrJFRcQp5IEZmsOagt0z6RsVpBqemLOqpNIxTBuQvy5EUDtZJ40QeQzcucIJ79569w3uIGikH
oNO95JbwxL6jHyPbTPcdeEEhMKcoQJVFr2dnGsmRwK6sutmcu0rN5FGubflMH9x/5Tm6+eBKSqVg
W18uzgUSnmJ26LAEdQuWmHspL0yhVyRC6xUhBhthc0usC18+vuf58MxA4GVzFRccBXVq8qQQXt7p
a8iWJ8qRLysg4qvcX7lfQ7XhjE38BHFi2cvefLCNOWSrknQ1LOh1diq1cspb75mVeJEh7U7YtSf2
UsISvKKbnGbVOMSc1Ar8Zvoheuiiw8kdVUfiR39yUSgrpMobQJ9MOW8q1S06hbaG7rP5xK3xUUfq
OT2YFsC1EuoP2+tdxsRJsxwIC1T1Gll5BaQSzIf38IBGdzh5clGdiC77adaCqPpXN1weRfrxfE3r
OHNm9hxSUJ1UKGQVLqkx3Kb586QJ0OUm0uoQcgfRWR44U3Li/RYW0d6wxa60W3G1ExMgPO3PoXqb
5m86PVz2vTp+WRoS93F30pM+4M2jiSe9KkASulHT+NwQvVhAQd7Q0mMOnEmuAhrIogHaL+1DQJVc
x3bMI7DH1h4VB51qGPR1s1AUTieVWxR24Iz6Q6dvK2HiY13NrCH3skc+K9eGxpqmnyRKTV29mbF0
Z8KyW/mdS2tb0xNG7HpCESWe4A8GdMcMjFNwHjP2EGK70Xu7kDUWtjJsBuYO0rtKMWf1uCcq20hk
m5AIQO79ylHFnS/FRl1Kboz31FB/oF22ZP41TtrkvujVfX5ncPnUzk/quO76jp2u1ATi2+wO72L4
tiHDc9ssTHthdGmAG8yE48r0cjGKfQs8VGKKqYBV0FFiVMUT6mtI/riDWLhXaxaZFY+FLqB/oHOc
KVFeNcL1CfKeUp+ek1R4iMfcEHEPmp7+Oka3Ump9tdJ3rd7sazn2zIa3GQH/7078MDvaUOoPnTe6
S9udmK0CdT5GfI1pcXTotgztOyLCD8DXaI/Fwm+Sjj1GPYmahp0NayUD07g13xxDxT5T1LY4L3YD
LiB76iCgr6dIyOhHiLs8Kx0R233vSC2mbYCqYh95Qr56agtXBz4+YF5w9jFFHoh8GQkHPgMmXjUL
x+jmYbNKsq/89v1C39nByxPH3jzEbgHPTsz+mgXbsvlkATUMIQ6TJIiaCI8AEQhCGkodqHRyeWGI
iGlkb35j7UKhHYfRVc0HXJHICLQfXMUwMVtfCr/4OAh0rcR9JponpYbjLxY8hJ8m492AcabzbGA1
gFRMG0iZcZoPOoj0GsRBpC+sBtpg21PptaHqjVs3WY6K2tzHUn3oEbUQ0sl4uib1LxbEGqCKAvfH
Uh/GNTXZmCbl0ySujn5Jz7x27P8XLsMaVQaWoqk0xbI7GTTyFgSztELmliTK+CT/WWv6MKb6KZy+
zpbIhwqbK53llptGKBXBFEdBhm5epYEnn+L1CbcaOstvQUT+NzGqB8OdMjjWa1BupW82AK0zZpr9
cWzTo0UDo/hrFIHlGyXohf6sijHn8MEAsRJHjipOgT4qAarJQO9DducfIVAfLScx1pQ0fGikOwmA
gLphwxLP85xy8ah624gRKrAOpsQdXQPsI/RQEclWR2ON9yeo+rAeKzQx1e0g34WRblM7292xjLXt
lOYkfERzx967cGmT6cqG8jUa4lvczO5gAazcGz85DggSIggaSmyvfYatRHMI4jlKCmZH6Z1cqB0N
KtooWvaIaLq50KM+jkZqVwYEunI+9jDvZcXcRFhyR8NScHL44LlFg0cgIaeWvqwbvjJPp4hG1DOL
GWVol222XcuI0/2ridGsrhXC2J1Z3RnH56jqn6UyeY52jylX74uBi4/4dwPinGfQdpWQjcVvluSE
qlx1VEfm+sMWq7SxQ0hWL5GnVvkt3M6tliXKMnnqptVZIxAaGSw5mEK9Vb6uI4mt/YTcd31dG/01
nsMXisAFJU71Hb+wOXtuChUnMcv8pdtANtEZckc1phdkLnp21Di7BuOUJBJzstxmW8jkqrySdluE
oIOp52R/yONtYJBOVF1qNYFD1z7qQrbF6rJCwKjG/LnLQeFBHdIsN9Itl34x7Xis44PpsoLrzpno
8hFZteeoPGRTH6QRDcXhMdXWLdRAqevYtXA+9bW4nwE90oU8tfHnxpCejwX2tokzp0oU+1r5gzrS
yYaXyROT8V8TeKBqKYRxVNdm4chZ72iJ7IQh7hqQUCXEoVKH/ETtqmM4RSWjc+MRZndiT65Yzbe4
Xd6b5nXQbD3u7ysSGJlbWcF8nskXwOu1IiFVOQkhbXlMQOy2x2ZMwJ+MZ7Xvzs2QnzUNJ04+BqOK
RVcZT5qdA2avHnnvMQ9rIFJYoT2xAJk0cCZM7cio+RhWGfUs4aqYjj87bezKiX0dLCq4I1Dq2I2U
tWUHqMpSn1S6v+rnZmFEJRu+SS9miJc3oxXfymV8MwfpJXvZOlvws4SYfZKFlJ6FjUu88OfZ9Jxg
kZknWEe7mjyLrAg+wme5sSMlsUMwmTqpT0VDfBF2u2p9UYgWWnJzsG0x0betMFvpSUlW8xHvU7O4
Bd4GTXtpJMkvxenU9rSuCwgspXCeKvnQ6JiBjyt3ixHJRZVW97RY7pg47mIy3eMQgQhbhzK5Hbjd
c3ZXuSxS7u6Nh8y8n3G2P1UvRalfIqmEpU6QkMDpVzH5IeXcGJm2Wt0V5EC6XTEmypD55Bm2ZTCX
q/SsS3/sbLt18cdVC9BTOx2O4rWjqk4nLsC70Iw9Ws/AZnVuZTAotA7tCforYHFMAPy50vwiXHaD
8V1Kka+XvOfYh39TldpRSX7mnMl2kUPRnC+WHl6z40C0lFGL0DHJiWWY7/IpI9gz8/4BEN2wJ067
qd5rNTAb0i6SXsDLQpgoKSeuzbukYLsPMr/U4YgZGnfUgQJjA7WJ4Z6V96aovZAfS1l7n2AQdjIB
0XV5UpKHUre3jNNmDJTspdaNa4zMphzwdcyyZyp+siC1hp9TixriJMWL9w0T59ZaSEsBpsldTUmp
PhTqoi5A7hwUaXVm5lvMjx2uK7M9tMrKiN1X6vXFiFFYNeBTw5J4VHTOWYif1DHohPCkw62ysncB
it9M4mcpg0owwVoTOT3PGU70wdaij5U0i5y8srXrgAeIFzqfKBkgGtHbK7b4CjkcPV8OGdEK3cgO
P6H0VA63UsWId7HW78HE+5HcOiml4tfsBHcGK4wkqNvLPCTncZZP9N+OnfkPmHiMJo4/F7qjWTwG
AYx8D3+9OkSXqAmD8WAQMSvoK6rya1Zgx6AlvzbstgKzpE5Il/QhKOVjWOLH0Gl3KSvvZA1vRid4
2vAu7yvDPMkcJEZ1tcBz9lEXMFVPUzSL5cGU71ZrId8ET2B9S5x/yZthFK9RU79YlfBUPQp5PWf4
vwr8yUu6nsKCl9zftXimzT/AiOLeiYt+e+5AIFRkyIzJzC/ReS0OGuqbEcVYQcdq4B4VuVKPl6gY
vVX/Vz360rAB5NoJ9xJubBhfyg8xfjdG08tjjAlZ57Ja42BaJ7Wyi2vNEZa3cUU2U0+cEsSRQfjJ
PVfYUrLNfOAP6mayzs1wkGiNMWnUXseBQE7B+nTHgJjUCR5IY3TKuHDTnKTaifxPub5GEBeEJNqL
EnnhpnXjWnbLKzvKIxawkeNzSCryl3hdiKWmw+oo+V0Uh0PHqGd2o7ui1GejKM5zqp9w9Fa04nGu
mbNrcelqhYQMqeIw3eFJTzp7lOxcZ6s1pK2wV8QvyEXYtnnR4btUvM8G0iw2oovv6Eic5DBMNIlC
UkZjw23eeEwRa54F1XoViZ6k8ZmD6J4lPypE/VQtHobR8DwvDjIWrkLJg2V6XqqgFE6SjFIKyHgR
Jo4MLB7AQsJLBjCWSjJeoMxFYUt7jrcot9pbNj6rqeQTKVN19plW1U2yAoVt4Q3xSzXtfsr+T2Gk
q1OVpdTGHVWZrhylzzjSTqH4F6nMiLlrUKDFSdCXr4jhAMBOAlKp/itFM5gQ5g63pjxwDyI3K3VE
QGwnichDhE5NolmmfdrPFobdxU8m2QEuLCEOFdBltRmTsBeRlklGjLkxsXBz0Z8Bq08nuf4aMvE2
QtZg7EOecJW8LhU9yOip6i4V8WFRO9cEYiylYxEhSP7FyRBkPCAI07LKzZtpXxTYo21jgXWIZWEW
GzqFvd8VI3zy3leZpuublxtvmMV3HJx2Ljzr6fwicpfW1MKhRfo6ieFLxMpPW6jPZrQwcdUP+BFm
NpTTHt/04Bdz6FslczUlPDMM3ad88RuSAZb+UaO5CylFx982NH118GKTRfFjzAakLt2UcLhOIJV6
kINxdfgxqUEZfTPTmLbxoEPVAVykHiK/DydmfCUk2ye9eobtueVpQjok2JDeR/E+FkikUSgS5kP1
c0yQmMEYQwrYHyhOVeltAgYd4Z/fWlZwZ5LJ1rPEYb/FoYC7w2E2aVNS4h71JGgIa7TE5FtiEtLz
RJ954jiarNWZqSdyTo8sqRmFRIf0K5Z8WJSUX930RooJcZ0jLamvAboaoq8tdTWPe31ChxyGJEod
87mdmkAAGSCiiG8NBWWpROnsbgjuwXqskOJm61Tzrz6+VqPo9mTQrBN10RlpCGEoRpVvM/iYPmF4
KWyeilGgM8jfWN6+5rI3fZREzZSVoNwzfN+c/8rdOFzxLoU9bp17jiayJ0jPG53IZsXXK0K9k8EL
L75kUoICVGV+Fn+vKPwKssLEPXmHYFn7Z3STK9efVSuSovmojeeOxQEAxf204Aakf4+imQdCphIR
JDsh/NTLIywwIPNRaWVW3c/ixyRAZlYPhfmq1oxr+j+GkgpyRFhv6m+2gXyzd28Y4I3uh9w4KilB
iTCxi/QgkXVP9upwNrlnpJxG/YLrO0w9swSjAN6QyIzS/3lT9i2FkhuOxXogv6lWqr/LMD5npnTm
DxcIy5ZSTiqJdjHzmLJ5aoYPKVcDcej28Uh3IHTR2C+ahfecIS+2KI49FnPUj3HDJoYP3RAOJsRY
kUgpkOXpV+d8lEHqpVnDwOTPIsXJkh8nb7F9XjdaKF6Ol5hk5FKUaA9qIHSc4uU+m30L5BT0Yu1b
hp0oxcmzyMILaUnKe+Erycy71uFXtvja5vJLP/5rkgLjePKYeaU9iVSJPw3HCe8P8dLOTaD/KhyP
idLXu1ST3ns+b1P20QkmNcLkAv2lpcgujEqNQZtwQo1wlzuVotkZq49x6j0Rf5IxTJ4ZjR642jA/
0fXgn7GET8qsWPgp6JtE4ifLjUGSREAH51OzRsepxnF2a9fuWsu3KZG8AdVy1lMh05j+KAx7YMOJ
AAQHGFUu6U3rZOImiXKuzNxyZwO4dg65k9WD4jYM4t3Um13VjtQIJIbRiM2W+RwbUJIz/WVI9Rea
jGN7KqrqZCB/bIWTmM1Mt+6KaXcyzRxrOHcsI3H1aQ3PoHMnTTh5wsY1eFroOqPZCmUJjx1B6e0e
GqN1KprmzDOoeifwgzi2kl4N1Q9BYKAMkrGgl7dbZ1eDV0s8zVDSaMVpISckjJ/ElmFm8kKTA3ue
/KTtQFMwa7ayP8Z6M0ZHJbriS6NHVGEPWR81RhPI0DmzbINoO3Jr+JacA+SRrC2FW9+L8Z5/L+Fv
M2wN8r0wRMF288UzFRFUBJ2lt1Q1dBs415qfjM5Qgkh0IbqxMl9SpXg/iAw2Zg4uVgKy6QnnAJGS
IEIG0RyS1p0ZFE3CZ0+KfJaekbi+Ebshrd7Qaq1+2kHn2ERExXSSBrCQ/ytElOhS63JLtz7F5l3P
mMZ1QWhlTMNT6PVHOQZPiDqs1N4H+R9/YtoFtUEIwGqfFafdvuZ84CfLM0lgAucV0qfboLL5JgX1
ppFCP1oXYVB3+pm8zCVh4Wdh0Mb4mFgsevN0OuhPu3Wpfd5Ik0Eb7sAT20imy/LD7nfzPi/nkhOk
4gSp9NUxzMxNtfeEvIbKSoR81ZmjCQO8d4a18Wy5bXlTEmvP99T6ikE5iwBJWQG0XqTmW34aW9Ti
KEszhog7Til6+J2hoRv9+SmxYbsqofUmi2409ubaQXeSEmTu84YwqV/OeGRIPdFC68lVlNbbelmr
Iliz9fy2gpMuLMPjLsb8fpdYIPtndHBQL4vf3m/ZmCNKMRAWf9QlinIAym3O0vJC2gA2e8krpQhT
SgazaEQwgVg+SytBwUhS1PGRCW5TTdwM6F2dJnUIlPzQGt0+pzAblF+UJovIegXZ1e2QpAYi8j2z
FZazFaaYbGOTQF5ubLMQWGUFp7R7UI5bCWjxehOWDnMOaelPZmBOTonVK7m6WI32rMb1y1D9q0ms
RywDE+0MGOsGZcvq+gjw9FWKh5NsJATxZD//na2zZTHkUEf3naajBE+Ux/z/09GWREqCR8d8KnRa
vdOJ+BpD5qNoPpW8KxKFMFcv+CH2qCqFIZPAYLUsf1kF1tdxSY3YI4u9gInLVF+08FykEQ8Oy0lS
mAt98tI0ynPdY/DhMEuD3PhWVc3mRkqBGZ2tmSwDI3GtVx/s2TFxGvdjFkPmXh4Kl1fRVRkLxqCy
KV/l/KlbM2DgBbkf63mW08cCMLk8CrJGvTC7GTIJaw3JNRqsfv0uZX83MWItpr/FOG6NLDCnZHma
fdOj0kKrkLyoeIvCAsul5mV97SWD6uYf65T4FBzSpwVRFDw8G9iyw4M9RZhl/rTPE7Rb4KgNGugK
XJAun3GKHBPZk0x080pIfp4MKY1YbhW61HpRW/thm5/W2mXWVKOmObQcpq0p0R3TeRBXBWOtiMeb
cU5KjMrw2uLso9ZeBtOAH184zX7kLaaLlcdGyQjaVmFoVHC/WHGg93XL+6lnw/6BLs2ncS/kvKeg
jNMOZU7LNBYJb2iwvbXeJjW6QL5M8v46kD7nprpbDe0mtOG11of9OuN2SZ81oXFXE0FIGXAgyzpn
IudWWR8VZpcGxAmczXI9uoI4uV1ED4Luk56+pnjZq6z2WYD1p+16Ei50l1Nasg8Sjk7fn5TYOkQ5
qU2oew01kS4R00gXZ36TqIj6eWUXpz7pyHOiSHDaxml0wZObxkFkyADdLTjvGxZWTMyKFRezaYvr
ll8rBw7v56GqPKoQmrc5sQXuPeBIyZlfNfVsdKoDaJOd1p9CPWh5GWAu6QzTTSbY87spbb2xfpNZ
ARXMgruN7k5FsRM0JrrhTPY0d5SHSeNXp8u8sCzRs02b4T+btnlMjm9KoUC784RZue3CVqT05EtP
Q48LcMkvdStYq+0G+97J+PAI6RH95y2j9JUTlxQi5WkgMDoXR4WYraag+GJXSy7dPOvdYr2kITkE
ns1j+RuSjlgJM06MoIz1bNGqnDcBAShs4TOKHxwCbD8ZLbspzDnkhb4da9gGaVVMizMe7xV+2bRi
OT+O0XCdzemmhRPIeW4g6q/kt0rp1nRtaj6YmFSSaAxyuvJqkmxM8oHmPAtraDHOvSKxJFddy9eh
2sGGc9PqJLOGy87vie6kxPckkV1LYXMW0LdQ26PcH7TanzY/gX5W8fwWxhgAxAgkjdpCj6B6Mp2N
+pO+hj6O6lbkrtfZOROoAm+eWk9HOht8acj66QczWw6hW1sjTNlHtdxacjQoscO6oZPmat2t4qpa
aHtNK3dm9FojU2A6CnG6Y0XM761byWwwCbjQx/SF1xqbtYQBoT6bxKlwjUQ4ko0PNe/tnP9WvC/q
6prhZ9aQJ10OY2OyOELzlaf9rk3xhiNBaQLLnAFOvcMss/Wls5MKN9230YzPWlgfVNKZg6AdeuOu
dtlDUbQby4AwxzFaFTSnpf3GV+QeixCEzqTVg9e2DX1gjCvY5PRXJMHZLxyylFKWKI+ASKnbduc9
rRZPuPmCSv4wlgtxfk34hFG5lyWGFYPm9uT9qbHimG71QeUXZ441odMulXGAcrxvJvKdMbn8mOfB
i0xyaiJsGS2QXeqzFglen+T+aBdIMwuH10vIoX3ua6KLNdpPJdAb/ayXxiWh6m7TYGTBOGIGb7hi
hT5cb+6RMD8U+Y9hxzwFOS/aLCTKxJxFYPYP6DvhnsxnplU1cx8xUESTCViMryw+p1J6nsYw0MAW
Txaba37o0Dhjrsbm+WRg8l51VnllxxSObALdkUzdpv7HeF+0/FGmj3l4HxmWlO18qhK2w9HzcCpW
xVsxsYY9d1hIGc1M4UmoEYtHtwp3Q0bQXp1qr9EbN4/ZTDJ90lL2OrJNYezpnCeY/swwpul+0TRv
Hvtz1VSXcTYvZjlfy+6tte5qsuU7gtesM3ZJdTOiR0y56hDcZDLM5CQYzKcFmVxjnbL5UeGAGc0/
PQu9gZNDUJARIhiIZ7Z5sLjLkIzab9VYA0EQz12+OXNzBxyUw7ylEp8llly4cxHildjVSevq2mEZ
IoiO/nG/CkyMN0PlH0MNhZWY3IJWJwWks9Y0Acfmy+u851JwOJCn9KTtRiAxtyeBDZCZTYBbnnDK
xzW7yd/L2trnpGEbwJsj/JbwEfAvYWFs5+KVyVpGBJNmD4MzvJS0EGlzkPiS1J8OJr/gsLCX8sEc
KZmy+aqJFvuUrPl1D11Wb7n8L3rNhMpLA55BmGJuoEifW+tasZhTEqzpLcazny1D7rjEicQdPArB
eS8M3MBgOyvHQM3/09gz4CsPAlc2lX1SkpAqI/jYxHpPa4PI6ymEjCqnIPdJdqxekbEOZLyshtdY
1ak3nTr9NPmY5GkAmj+fWSnNsJ6ldBLKIzkfCaWpEEJMWEkMYGKrZRZidts/xj7eLpiEY9netBt2
kQx+voExGElPPcMcfqOtGFAP4heFpZp+uaXWWS5fxUIJFO2bVAvDvm2z7Uv/ZEm0yf+FDLNkgxGj
Ve64xJI11a1jW8VHVaLsp5PC+H+xbqBanLKPD0P+x98/UeXzMimYgN+3ITK3L3gE7N3ynw8VrksU
KnwdQl5oTwmmf5KvoD0ORspkPbuxVQrDbGWmQlVKpJam0VNEdSN0Tsq7kplRzVOStHLCN6a3iYoD
jz+bLw0jWOVpUN/LiKfsq0Z7vY28pCBQXjsliQX5DiWMHJ+6MNjH22QA3MQF+WeeJcPrl4tivHTH
9sCI6aihhFIfFvrpSa8uC4lxObzFxndUv86jcd2eMHSd9aZx2RCI9Rm56V7swkNKVsz6IkSzPfUO
/7F0HsttY1sU/SJUIYcpARBgTpIoaYKyEnLO+Pq30PUGqna33bZFgveesyOHpJZSI7KgFaqhT9rZ
7YfKyePFNS4L3XQ5A89yJSfaj5AlSeBr2cMwvgbOWCg1nwtImx7DIntJgbk+4G7mi4yNsRvPVlWc
rXdTaR66PBz0FnFjc1s04bIq0MDJ+xL5k451GWNN+BaRliLRcJD90OzUZwovNM0FT6SVIPejGyew
cxximLk0FIuRGO3l1UI8KfdmKB+QBMt8Euf51Ce8tUJ/osSrJGhk6UiAm/WL0hq7vHpNkumsUMss
bEBQHstU35uYCEwGCyPvzt/cNKQciyQmlk+ZcvTy07CXe8Ce1zKsDFgRjbOmHszBht1Gt+8L+TlE
j8wSYqK1Vkn9jYoGWv7dMs5V+S0jNuUxFsSXXqH4tViLKlUUFPxOM34KhlN1u27iCReKbHJMvmu5
jwtxa6BqLI03ofsJW3FjspWX2I6EXxE19/zTGVQPA3BHJCdQK7Au8f1LaP6N7YeYfbAlgAjyTeqv
Tf0Fy8MLcALHLHBFj6CMqQQasLBJs4wW6EO0WkGpYjPXLRry3Pg4hxpb7BLvPCPJd7H8O8Jgt+PB
4sSsRqdly9UQl2wnluF8kVBtgViF95Hha1CpQNS2Ikkpbepa1pPhbSnfGOp0uj5o+9Mfk8ESOWgu
XgiB14lblW6ZGgx0/GSJixkBFfa5AsGNYj17zuPc5EXMNnp4b8dHzGHC+g5UkHYUuepOKf8I4N8g
I3N+6XFodPRN1LzUsQRWwJXEd2ys+7P4VyUPUSJzDpKH7iQ8GTIusYlXK63qbazZ69A04ZTMpzNA
7PpSG/zkcs8z2ixGlaC1VWcO10rbK2z6MN1xUxuu2LA2GZKvOsExYGICaiiASQBiRmC0pQl2cTTt
BERcA98bhTpq/TkEhxmwDbDJDtXgRcTGbnFkBfey1s8MxSdahLt52RfqJxyAxfKx2Iocc0e8K7R3
8pAKPsbosxzKJ/Part3Jk3wE1wmCX6AMnCC4r/YdAlOiR3cBw3+V8iEn5IA4Zq/XdMJvQBSCGONh
/pMK3nTbFAcx9pJnp8d+n9cebIOgnKbMAJUgwKETPZUeYspGdfG3R65coolnUteaI49XnpJ9PqF8
K6d9PdaH9LiQa7TsYyIeRIu69N7RLwU3UUkZKlclHXIBAoix8/RB9hbuhu3asRaDCL8B8PTDY0Ul
wLos3k2jORb9a4McOccIswYUVLceWTTFVxK68AGMqUdgHOF3OkbJU3gtE8606hRWHCn0tBplyu6V
cCJ/WcliLw1dH9XGFH+z4qzRYRMbuwLJUkEzKWLDOIABtQPN5EY5d4Lp0U1jUliUM4kfaIVWH1Gq
HSyLunk+LdR4MelpoO7i7NWQvnWLs8SRGEDX5xwNWdond+KaNvNCp2bIAblmC8wvckYNFMhY8Mk3
Gy8AxUhkip5solNpqGTRcfqttV4y7zYC/Tk+GkzlQ0ypVgsgb53axDoT+X0JLMb77o7rAm84BIWA
j6zk5a+OxBMcq5BOXXqW6iEiBsqkNxMBLi1ZY4lnLs4PGB72fLg+sulf1n+pEXO4C7VTC5da+9Y7
z6RNWq+xX+OVjtAnDL2vIVJd+NMSBCCRGO7EXIR37+1kpNRVCgmhukUMP1TOmmhpBVbg1TiTcFYD
dXFUaCJbGU3R/UjhDGJwdlU+lv5IzAlvPVSVH3AAyTxJM0+S+SiF8FAJy7HDODA2O3WeTm3jpJq+
F5PoIJgZ3Gx6CHse3vBGeNS+A1vC4Lq3rNxOzX9dlHzEYrtNi+7T7GHevld4emnPKhXkpKE4qE6d
jLUl1/0QWQwJhVu8zp4G1DA6JIs6xZ9IfGXKhNQulN5wYA/TZC/irZ1pyeUDMgnQaiP7wzPGUSUr
d5rq+gb0AjNZW75wUZBlBrbyL2CLagTmwMYPFGio7hLisJB4VfhuLe4m8oVhcRLzsZBDNUt/Lds2
M4WKalCuTXoAbzNAHx3lFccXvi4e7ZhRAVM+JxV9YaaeIdbQnZqwjxQZPFSjRetSjRub2kQleumH
Fv297Cjr4p/fLQ6WBZ1oECpeKNWwiLSj1bmDrgF2Szst6als8i1xQa7GHA5Yzyk05TsBU9BSSLtg
29BsrbfKgXrBCRtCm5oneImacZjHOCBJLCJuBx/UCofGJYAB4oyAuSXF0ZrHwm4u+702qk4okA/R
FYda/WlSuOlZ9ggw8BoKxIlX2YgUMOWaW1bZfkSdPtYIaifFrejhwS19C3PjakmEDawlqwZd8BWA
Ks94CjMa6z95S1MflueIHnrDWO2el3zEfafVp0FRjkUWHvnoyta2FJ8K7FbFmSDUhk9SV8RVPI6V
Zyim14hrMEZiF/E+m0/1dE18uQVywTYCPOTWCBJw8Ym/ydpGzp589KyCrroXqoRF0gFpVevUHUxn
7wgGKQawZ8JhembT2pVW7Kag2qVtQ4ZESc+yCzxlTKjFEAU3tHLNoe5EpIKVEg2MHxa7ZldQwIA2
Yk7ckAJuobuuIE2m4b4vWFml13ZWLxZ4VR789tV8wk14NOSLQAh+0J6sLLjU4PjjVU/6synPV3oT
i8VZW4Frmi3pfqO9Dfr6UCloR/4tX6P6kPP2GpF5jfYoK7lc+wsSAmC5nApKuvCWZ/hZm25UOUn8
kZahk9PezLNudKXfUMmnypFfJYZXmWRhZ1D5jF3CtvpS4pzdMD2ZaXwsiP4yeLIGwGeV2BNDKw8x
8LGW/SXURS5WtZs07GlKac9zhkAj8AsRUgVSMYcYkSsED5Ev2LKOwZApyHAxKF+yLj7rPbMSpemo
TyYWynl6F9BIZmgkZ4a3bzEzvaKd/QAjMKWYJTNAifHVnLaykpPFcLXygzZjZAQqznKOhGOn4OfQ
/ZafTiF7OK0CJT1aCffFvRWVC4ElxtG0arsnQqRKacAZ6KjmCdR2SaVTo4uQpkzBEZdjtuXfHvhh
BEjy0pptUVOISqB6ldDcGDZ0oNhej07NbgzjUzPPx0yLSNlLnAydKpDraOBDnRxDxKsEUmNk96xI
bhXjNtfHeaGvI9OI6me4D5otpJ6L/Mml7gT/DU2e2W5CBKHN7oI9AI9Tip6aoJut8ZUB/NfHqReO
6EvQVbA7ouPHWI87sF2HpU5G5okj1Tj3bQ3zPbtjvHLC5LAj3iXSoUrQpaBLE6n9bQG4q3smsPBV
Xuvl9b+kIwGZo3ZGw9f+yhMJa13Pwbt4kaRiZRYQGL8VeXcQmEDboNlspZANWfXbaD82yVueTWul
s7tWV1pJ/aZTRlvkZ60xgNC/g5YuFCtGCKGvvsmdkks26Z0bFmP6yBGiQbi2BQY+S/LrCQWyOcGp
zscg/pqkES34jkO2RYXcWNd00t3CzLdG8vBU7PHU7s7Arwz4WwNmPAYCDYvjaLyJ8GEdGns+/8yZ
2PhaIFmhmlxi95jxAreWf/TQRC1jbkOklkzLxNXYSjsiRrdTY7wTbHmVqpquqmthZCdm03X8xw2q
1TpxcxgK8nskEbGVkGtCJ9NsUGDc31GMN+B5qmkr5rjNTCC0Mr5WZWcTFumumHik3yplh57G5205
tOlkGySLhf0pCz8EtANCyasYcWuD+ok/Xb7DhbKBZ7AmdJJ8SIbOB5bdSq3gDr3oqlruZoSvphwj
7bIpW9JSWvXa44UwkAK1thBrPiExO8UYMC4YKCTtpCQxBCRcLoa9WqFJSb1GST/K2nofrfEV70qm
1M8yOQh9+1gV5+UeU00L7J/y0TMJKEOFMHl5TGy14PX5P31wNYsABHX0IqeW+oem93dRb25ZFVxW
/lLZafguSxOPh34kLOLcYJKsgGrLMyFi5yEUTnhwNjCLW/7kgE5NSXA7OfKshmAlgNa5/qQrWqh1
5A8T2qjHyJW44D+TQV09egfcTNvHXWLHtgGLpaifSUFUjtkeRPmp12g4iTJMkbyio8D02qR/KpkM
2mmIt9KYvRUZ5t5xJ4jFNtWpzB72iclN8Ft10T7pMMCWx+YpydQ2RyitKuswgyYDfWIxHvcDGoic
MM3+rUKUQQTUSqctRrwdEI8L5IouBoMAD9uI21M03GbA0TH7AvEyggV0j2uE0oeei1jlIrZS1hRq
Vk39UOXgTDI1pK+GVTPTuNAUMwH8cW05E3ByOBW7QYi3v/LHKjrIEsK1HK+vm0MbdRvtnMdv4em3
HSiRpt1aYXfxTVJzVFufBzsIl2My/JiJ6BjG1ox0vxPDLfNuG3shqUUtl1RD5gZOcr+ilwGhrqWw
5KQpRXQNBPAxjl5D5Oxp3Oxl6behbra/ID5prOycBsymqd8ODyCumDloJBgRmF+NXTjK3Ar8obd2
6vCkt9MeSKXEZduSXVfxUfpGaEYIUJGVjzkxbyU4xQJj13DmmRaxpADeNa2F7RncjGvN2uGV0rrZ
n1FZzWRDKqisAkwZ4MYMchs0zbsgNXd1Fu/7qtkLlJAmA/BPhDGVLxk0B4XoVFPAlDtGa910czej
+3TF6KpgyB7GY8twrNIACSE+5T8Vim0KZ9x1HSJIgGt+2iXIj5ZQ3/Qsz5mibZnEvQg4RzLEqxgu
t6n+LqzRscDyyo+yCA7NnB+JKzrmM+kdBD1hm0PlnGfDVS5RmTK614CTYGk98xsdHCHefbrFM0Cu
/BST8dmigRv4hMgYDSzOrUWioxaPF0k3fES8LMZR2DgJhO14I7VjM9VPYnSijk6ntRoE75t56+Pa
JRrPqahOV2fmMXuCexIQs/6M1l9kEkop6N4QVl40fzV9fTTLz29W1GF9L+kT53aD6eCWzpAaKXyi
jNwPMbQIU+vKpO7V7yQF6SGWH7Hy+Jb67G686iNEAgliHaBjjq2VJvnIosWayAN94DbPSLDJeQvD
di8GGBdD3Jo8Vjl3B8JBn9RelHCWx0Mbc11EI3LA+Is2PHtBqYy7wNOM1Oea82Ug2oliqFcNu/4I
bSEo76RCNSRtRjGI5L5mrO9xTslAoKaIKx1mA0GACJKBHEwb4UpmLqOuQJYyuh2sVg2rVSTPiu6S
Rf9Q5mk3YbhaUwG2Gsu6aXoATZXBhFZG93E89ELqDOCaUs90EBxk+dnrCPR0cBjN1fQXdFNakF2X
ypP/L8TlxUSovf49/BjTzDqCTbcpMffyisi3cA0swnP82iPv0N5VfCw9C36rfQsGVnpMUEGwT3Rt
qxDnuKSR1/JxbsTEa80Uqo+M0jzylOBhKdl9Tl/VtYa4+0prGqgXBfyGbuMo5hNFBUzMyqhQ1K69
GPIeAXJf68+41Z+KVj1V/U6XlBUbx3J5SlOMOUcnyGnyOJKoB7O2LXnHeZZvB6m3ydmoe5e3cTRl
r8wyz2ydnI9SAQibdLUrEakaxwiHU/AXbidJ3C4lwk6TvFRp4N2VPbk0mONr3CYHg2LTJCv8eSh9
UTgUuh215m1ZNYGS8UjL8uEXXMGDlB31ALVo5VcG9m0ojaG7RKp5Qe/I6aH7aSLzObvq+XuzloU7
ovGnAjMaVYKjkBwKtfXzbY+qfxReRtpgcFBum7nbSgvxxDNenJxXGIcAfyeq6NhNHC2mu4xYDAKT
tQLzVWUvdLkLleaKTGBJxQSGLaHxJCzWgWV5dULIs/SO3MiuVaqRoW8IIVWbwywV3JICkQniSVT/
9SaDntDbitEyjH7zvyS5gZKlO2eifpblAjc+6r2mAwh7duOuH6wD/RiHoSEwEoUmGtRDPfyBfr5n
YvIsEFPm32WrY5hFK2Cs5VD7kRLZOFe3KVJhbdwR9kqQaOlVuEWj6VHovLRF6dRqRnYBSDexiNZw
TJfpGDtJtDcFtokS62TpIP4AbOIlhjyfxzfVUH1DQsNYvebaHQ3jq1o2b2H2OWvpJRHkt4SkpFrb
9VVJpfMJY3B5LkXd1mLjtSa1kGIN5GKEz3SGbXHAVsDP4qwjxpF3KpxhUEjPOCznTYcsRFUn0BNH
mHTAtodIj7jU8YTjJXxo4kcPOaKgBAK1folZD/jFXQlULL1wffEfAqAEVj27gTQNlHvbUTw7QGbL
LCcnQ7zpLct5Mb6o1pqTcdLATSUPPZQM3LcghZkhsy3rOnX/eqk7TMKRb7blEe9nv4T4Mbp/Yg0L
TmT2kW5AW8CGb70aBOUg4jUfMqCCwj07EjGjhfImNvUtOUGErOGS5hexHXZUWNeQVVj58vU4jdY/
NMz2GlF0ARFxisW0qZChid3ZxqPG7kNDLGC3yu9J1tHmmAlHDYmZwe/J8OxOMloBsikCWEVMfFwW
MmbUGMlYtjH11zWIOxlKF9ocqNgqrgEU02jMm5BbrgQXnq1TA+1fwQn1/FBZS15WXKaA3BKh+6uX
WPkhi0NfAVHxI+L9W8h84b/XUClQQmhsG9JtET4kL7BxdBotRBmT0JwTZopIVeAa3cQ7I5Hv2M/h
faOAs/2iP4Dw3VFyOPX5FmNgIbnerS/oNNuIMGLSKPlRDRyeBW4PHaeIH0r9hUw4whWpQyJJNdGo
it0Sfks+K/a+gcQG3lFtIt/W3KSdtl5McYP9NCYv7Y9XDrIgEo4BsM8wwU+GtwZ3TrrV4qf0ueq7
1Kr3hbA79mDztXXqgfGWW8QtUkvHURsuUXtXdKcBWr8axZva2VLd86mVGApvFQBjhJt8I78oEAsW
4SEp6nELRUAc3tFqfkd9vjFWlSRijpQPrJmAoYCl1uQ/CPF1wteXWYSrRq8ASK4F+1ARTyMKt6oG
EISEyn6tilQhImHCxJUyBL3k840EDhi5i5clKSBGCN049P2LMba7cCSCEW9AgD1bxRyw6MprliK2
HgM7KO5JFr1mU/7Sdhfq0exS+F1K5T5PXiLPm7Eab6h07lVq46b3iUSPqvomzD8Chu1S3OlS/RCL
8CVgmVSjBD8QGcwRuagVo2AYwdUvHHiIz8LfZJmRH+JzYQebsl2RI2uNiedRFBuftkXQuZWlLKh/
+YTFhyWkYQlROvY4FpYBICYt7nEferMib0cGUay+Ix4BpK8xM7Ha2zPaZHaEILinI+m36U1nsIqc
MTn3A5dPg/IzaPYaGP7cOWk8+KOFqj8mLk9iE3ryMpFoCe47+FH8lDvC4+q9mX3IZUQpb3vKcjdv
qHd2Y+1LFQHRSJ9SiL/B8UFKLSK73vwLERMaI3M4eWHN7IeE0BgQCQ2zHsv7tAat/WQ1gxYpkTpb
6AxW3aMhYRTk+0TTXvVctiTTMYUJZYd5cjwEunAMaWc3ebb6f3J0XXjjM/wg5dNA7DvanHZvtVq8
aoL4KAPlZliHQCNkhIWONYoanf+CxJN4t0DuzLDlQ6+ci3HEj+5roO/L7AWQawreWi3pfGLLrTE/
wpYe22O02OTub0b+pUvEYxM8Qv1eiewkaC4ykggS4iEry8VN4+pQGhrJOKhkIs4SEFoKcPc1DHay
gOl+kk6JCl+vd7jnJ0irBmstKO3nlLzPwEVap7nzcFjEaddn/R5tadtpaJKKXZrCoaXZntNMWPFP
POZElRNBONc3yAHiaiok+nqWHsyILL0w801iIDIDkgyj/BiK/tAx+ZtHYkIU7VAu15jMClXAQfco
LYbJnOB/hkj1e3XCGUgqY40O5nbfuMGicIrQT4sWQTXzG/KD2zBE90zK7sLodGR5NIN1I17EWBwl
OkmkjahW6i2aysnBvWgiXcyuFs6UE5vwpcPoClNQWe05QQFk1XhNTLadWiSYD3okUDfiUNHxqXii
iUsIMKkrLMLi3Sh8GhEdLWQHs5cq70PpNHq15ZgA7cKkhfpfoanuy1CqrZUR58KKDPKXtgqx2FsA
ch3FYf7Dm4OsyuvIZmqyv6L50jvZa9B2aQksc9RfOg5sIC2MbtW+nh5m+K8v8X4udhwhYmXdqMoC
2nqAe+8emdQ8yPZolJuSZqSXoZNs5W1REf+io6yNcOfbQXIf4gimKnogX1QkjN9mfKhqeZ/Uf7KY
uIj2WxCRAYPYku8KjfYHjdlfSf05u9Sx7DY1zRyg8AC595AJTUbZjp4O9iVUoMem4mCuX3l06CRh
E9eUwOVcHv9QMi/kTpLi01aXNRqqAiZmnr6pQk7I2y+hlgHnvunLCdvvWHUPowBhmuPxS8uGgNs4
OicIi73Oqpjbyth08CsdtAAZuCIGJ9PEBW2yJVGBrNh5Imq8NyRsJATlbWP22kHQL+RVU9QamG6e
Qhbmyg4cdm9J9T5t5v0kyHsNe20ycJ4nmhNXiget5w2STfYg1nLILyLk4d4LzFLAlx5ZBV742wnt
AUiK6OhyH4eyXcX0TfacAuwnoT+rtGQkgjf3WPwTGcBqL1bSnaQYTKRWH9/HCP1FHDnokMrivhxk
K8KlYlGxrO9rNrao2q9HNHAHjmTsSnVJmqAPTEWk/m9mgB0s/cEAqJBNZInUjpltvq0EiTEe5qQN
/F4IPOPc5Zh1zYDAM/1Fbk0GO/1mjnAzgTfxP0/gaHFyxmU4AEWlws9qzjBTQjp69TzHHRmQdh6n
ZJ+9aWJyYTOuebbE+1AvjhnqOymd3tvOeEpVfO0x6ErYPBKNfgh8nENbIPzzxKbFzmnuEYGtwtt9
JI+HLrs0tU7YwySThreoUJ/dSRTT81wsZykPLwljOK0gaHWuRXcIKHZYLP3dEKR3SbOeeLJmYeSS
Nc9SuS9FwVWwbaw9jwkGTkriKAK9Zg3Wmhl/4PIvzgLvu0ObAuwCgdQUPO7c0xPwZVrvFHPwZh4n
6qF5cGc7xVJbNnaG1yyg7sEgGdGqCFViooomwOFkjSnbrtgEw0NnrjpFgxVX4nNVou0zT4b0oRC4
dMlQXirz/ALYvB8xpYWj+NbJMExaum3AG+bsJdSLFwtD6YrczrRvN0CQAm129Ic4gy5syrngtzM3
M/RXGb12ASta8ijwucTF7EiGsAkydW8BrEjnygTP1rCJE/2suMNaRmKhMaXTJF/WKYdf0taBXRLS
Ol9EBlokrBwreuzpmJ0kIF+oBzNMtznVzv069kTPnvlMKd6kgT/I7LDVEQiPHCz0Suw2C4nYlOFh
e+1BAtBf9jcNdE7luyz0UystJLj5KihyjN5O1Y9C1TgZjZ9dmZ0VRGO51wROGcmnTqxOqJ6PE8hu
Rji1bL7Frx1PvaJ6mnrKq/Skx2ftHmC1npAxS6XTa9c5AN5RxIsILN9A6cxYglOSRKrnKiCtkfnK
KK/z6QidiZQZMDMkg1GTNBvpNnlbq/SDlZExoa5me1xhCyHBFcFVO6QoSRFJaEQ5hm6bzkc6CQHV
LYogXtauGf6yXfYeYoVJg/LI6nBIMUX1+HTgHxvexs4KjiQ9hyOqfUIcMZZU4JhMLkuubCVwEVI1
dI7YbLpr0VOjTbyZLkmW2laaQZLLbhBlm7KudxW6ufMcxqsHrI6ROIweunuHKcFttBgfppsAji79
vK2d1IuQ5wlmDAOCCo9kHJ10T+PDLA1C3AcMCtwIyvfyH8qEuKZDybXIhJnmuyhl38Xwyq0FPB50
wBb1u/VPIMwLk0RGgo4mvphod5AT28K/XO/3LTtujF54Z6a4hpFYo5fO0Uuz97sxWmlp3iVYDOl8
tZDhMthPvIZ1RKRMkFPfRERfJrOl6lshjvgAmrTxMVzwByeMGYTsaKuqPToMJIpUGhkO0Tkng4Z5
IeyZBiHQLelW5b9dH+46AEPrMyp/+pTjqQyIo6cwWRfwSvXnLhHOkkjkZrJDH3LLAsL6i2ccBW+o
inYKEWBpeMgm+T500q1rpmuZZJekOS/Ym3HnE8SwKSmgyqlTXSMJlsdYf2D6P4pBfRhNIsdjOwOB
JgDcWcTPuKRJSZM9xu/GG9eLC20Yx9KWtz4h0ZlXdtaDnRp+9hgDpP4zMUAmUcfAMWjkLYmyuqtB
Kx9W/DslodsQgpaSo5GjpWsu8dYmc9FrBMKVptCHFvPnsfTnHG2k1VGE1fmWMdvZLRfIq8pP2U2K
/BZkpMCsVJDSMnDpMlvCNU4cXjBypRMU1ACI7PoF1UEwi4t6Zqv+zVWNnKduUHfBIG7EJn3JYQp0
2NU1jsHuntFFD8VrAZO6xO/CObiuBlrSYk4aH+eseahh4Y/TPmzSE1CMLQ2YsYO/uRfpuRDc9Yzq
a6LYzIxKBPxRseioL1mIyZ2jSfglHTsnCVDMctopWipcfAAMvyRcNRt4oiph36r6QfjUaDPS8hYZ
uHDqe9tqla34PqynjoWOGrwuAq8b+JrB7LA9RLLmsnT3+XDt+ozvRryMXFpVL9iNlt81ebEN0gmF
cgvFTLyEsR1FgitCoiVonsoALKUz+4mz1UChalAoHR6wXgjcNWo87pknwCkG+Yz014J0cRvZLcEL
4P0S0jySbUMY+6zdK1O4Y6XYZDNas6k5zdGAvucIgY9R8S+sSS6ExKa0Si3h/e18HX7GU0YYiJiS
haITsZYUfqxfw0I6RPibKzE/9BKsrXAHnXWC4QVTsLmKIwb81SlePgGpX8UX8TB/AheFpE1XRXgf
sNK/YCGH3jAJaJcgxWCkwsQTCcAJNMwX6rXkH4inSALdEKR0yVSvQ+lCBuoAlIgLRc2CrZAmfgqc
KMF7VtxcWgYcv5+0xu7wRufEaxnyIZT7Q8TflI4JHmTSA2J7lMhDIeM3TN1GvEtMYpL1IgvCVcfH
MoXzdSzTa9Vfa50AyvHNVFk9B79Sd4bM8EnNVCjieWPuHsQvs2/9Oir8fmwRdqAg1rxRLu/EjN1K
I7mVyblRZO4ibNW8aVUHQPcT4VwdlnQjhfUV+cgx0LAQDleJ1yr8VbCAkht6qkhkiEwOQARPFIkU
3TUAwdHIpRXoTFTjLxlbMt/cScCCKWXkBhJW2gXDOSXnAxXQgnNhkUo8r4VL0tteBBEx56u7cLoj
sMSBUL+HsOWJMZ769nPRqUk2oFQCJnS+Gksml2Lez8m1Q1vXC+WeEW+XtTbKAtsAeeD1TKMfHXdG
wKW0QA8HHTGt5BnpeH+k6VtsVOao3sE5eAWK20ndFUvWPel/ayaACXeuekU/E5XBTlA+ZxisOnob
C3FrYG2pUK7nleZjngvrzwCWa8axrAY/CTawqJyONZF6KHbMGG1fxwgZ1qve023hFECX15rwkqGC
0rp0TnfDvDP1nWE31qFo/0Jil/ofb+FH8jNlU16mwplgAQajJvcp9GVmMlP5ljJHwlKviK8SURvJ
s+RuM01gdm2gWWxvcK926L4XC0F3i0qBUDaTOLjYbegtobOkWbPZy2XXzltVUk8xmETQ9+c5m88Y
IBkzpAI7hpSieMNNJMoX9EvkZRIgKY0YmB7ZVyibZGs9m2xx9Ok9DX5K5RyQUZK5FZmGSPFwiBDF
AnuK+KpCDa4OhwDJLUbDVKc9Wdh2pOHQOx+6ZX+iSngfqRiQim0PWRdUBtrDHDMeqUHG6wwCqc5X
C5zKkrLDwHbImqwhSezIOyBSWSHqm3F25IHqVj6F/FRDOE6IrcakhD8hep3rVed67Z0JxwdxLDIY
WKsvfgDT2WAjqv7KntZWlmxTh0dc6kMicJico9Y4R9W5mz5jjRUvuAqIV2csjmSCi17eywgurb3I
BAPsTO6Y2yB+RdXBPMnAd1UIazJaAtTyA1Z+YLiczHjlbqKXSkn9VtFMZYARkVZxJ3AuK2QLF78p
aUzIDsflalKX1jthcNLM9jarMTmo1q3NxHuP+7Assn1csXGNFtPNt5FUrAL7OriYJS5ZTd8FamQb
JmluOKrlFkV3ibiVsN1e3oVyR8Yvt7PbTbqXlxwOjmrqewOgQJq4GvBuIrMbSUMNBHC35jaQBN9I
pzLMt2vqsdmPnDioz8gwSTNjK2XYRBrQ8tkR5oq9gokCJoqpKmtyRogvlV4bpGEVsamt/BsI42Hq
qfXBZwGDv5HVzi16hcY3EjPK1pn+6nK7tN05UPtThPF8UMh40empcTUzoMwnOiGcLpQLF7LPvYaQ
lOgttfBKut1qkc4+ToW/EH3fAqtHmU+nOwqyYKl4S7BoGJlHm6+Hk63jTRFBkYXgqHyCb3j6TO0L
hIo6Au/TbwBW1okfDUg0UO8Mih3kH4n4LwQyS3FTq4RjCnA4yCEbstRnGor4aC/s7QC52xbVvUJ8
OPKOFFR5RIJYgX3n6rehLBtSiOA4Omfmp0IIy7ojAynajqDOyg1YO0axPht8zjFXobXfq8ziBfgd
PPrq8C9Y2gUvRkDc4r803ab7N4h2SNhDqHwjJUhHHRSBvFpD3w7s77jDUqIMHaHBe5UZJwJWrF61
e36v0aAosW03GcIY/OjY5yfWnKIlMgvLt4jdROJxTgw8Y2b5qjFshuSRz+azUMX3cTmbyWfAJ3kp
HcsMbAHuGuFLJUmXQM2djDErJjepK67par/tcPipV4DrOzFxOEzPyyTAdyNCDU8hL/BSnNNF9stJ
PVXIcec5eTd1X0SorrfRMSl/RNjywCXqaCl417R3LR69iQ6JIH4lwHlH8g9hfHNj2oV+GOQXMYeu
m/JjPZCfEKHyxdq3LBd6rJ69OT7DTnubmjc5jy75Ndb+liIhzpG4OuF1jox9F1K7lg5e08MZIemr
2u2kt7sWS7e2Sjn6cjeM7LLNf8S5iSBp0kwArnOM4USb79MXSa9UgoxONqpIsohNih0N+Qe2lTc1
/g47BXC/8bsg9i3yKAbca/FBo5KCxddHMuupcuEJ4RbC69hm/Rkkrr4WqXVLG5I/Ut/QBiTs/2Pp
vJob1dIo+ouoIodXJUBZsiTb/UK1Q5MzHMKvn8XMPLim6t473bYM53xh77WB9YwwDNLKNxKMUeNB
gz4ns7NzTNmf/6kfQRBcY7IjKP1UvmZWtgO6Wjk9Jrzoo1PtZyvcz2Ci5pGARRgJtbjZEvOOTvIy
3TrXhJo5LxlkaIfGo8c/BHEZ80t108aTBc2N5Yhbv2XVxJwhWFsZMWhx6FsCK7DONTdZoOf/aCZ1
mb4Ew8A2gHZOh/+sDGunDmLbVbtKboHWNJdufExfQNHq3rfy0cdfx3E1+nAJaxEge7V91ew8ejDE
+25tXcY6vtTtdA2U4DZq9ZulhRRDll+tR3trDiHqX8bXFkKItzwr/NhpfcBRfi0r/sCgCy9Ah7GX
nBwvwdgbhf8cLeE6tVadTryvso6QjA8kVXLWsyWq+QbT4JxIvybKTBkEZBZ/s9o1UIZ6MaR1BlNK
S/hvqNwn89YQfTOP4NW/ZpLKGGWY5oPUAFN9apXzYWikWQwPBqVe2+u+hKg9MjeGAA5Wrk2AcWmk
4dgP9nOWYXbc8hQLcBXUvn4DNVbetETONHysToBkmrcNbEwdHoQW7E0W7Cx/sBqc6fTy+AGh+20q
N6NxLU3dk5ghkLPmK/0n9OIi+JdFDWlYpF/wuPGTeWgkafwtz5Akj/WWg9pGKyi7Jbwv06GVHcy8
eEkrJrGg5aqRh7Setoyw2gTPueORjJUQHoCxXxLW2QwUUuOqc486t6qdNcJ+Ny76pfiO1pqYHho6
64JR/ZKL0rgqylbtvWTiZvKxOlRSvTl6ccmOxQOjtQTh2TcqsV20IRHqWhblNawVEmDeskRc1NFd
3kUZEcvUfyL7qRimsPlBfEb40ErWOB0KP2KCcjfZj5KLi7IDKAwFcM0hTZZVV7sVG6ASFFRIoe30
/U7gyB0aZ0uxQ3weWQ9wFybK5fsyMWplQOeosjJMaka2bRqQWDN7DFV4lEloxoeVzG65p6UvHLRx
UXQw3EJIe7TZB9vuDrXTu4N81azNzPyZ/WHcgPcY3LLnZwllyFuK25P/M5MDpJABxKs7Rw48KtwJ
aLJHmnqm7Hbyos28ak18haElL1JptKfhrhNo+ii/wIXp8FBK3dnyHO+sUgd1T1tonSSzO5dadSmn
ivtzAfqZ7JwP5aTvm4FtlCYYp/+ph0/Ih0imDDebUDMgY3awNHbta2YeTHmwFXTvX23ya0J31I1N
lF2GSnKNufSUUoUdYnmwmarK3E594wfF6FvNuw4Vqv6V2PYL/tA4hiNrrpO624JDaHoK9+yQcWpY
TnXI+KrGHyY9BlC7DkQX26eWb3XXbUTDEjsEgN87FysU18EhsEkCMkhowYl9hqV6Gl+DhnOhVdz2
b+PbPYEy2X7cJFeN83CmphmhhwK7zGQvk0D4TcyQYt1tJsbsDDF6g9cI+/w50QnWC2fm2whHlAjK
MCws29o3b05p7nO1PeLdvAxO7Nst3gSmQwq0LDuGljVAPBxOcg2CKP9w6AmlwpdF7RJC4jIPo0cO
zkRnnbM8P2e6dgo6NobpVzHX8Mr6gzTO++RrYtGHVHcbIZXSKZlzVEeLq0kLpm2Ix8WC86te3NCv
thL/qOQfKQ7jJuJAZ5RkkQ1wk3WKXrl1O7oN0aHju+EiUx64GqrWVfmnM3T7SpiuljgIV2jci200
ptswWJHmMHcfYZh+TGDb+cZf5hw/gTpStjfbeJhvqD4u5UbptFOVmDg99W3am2sxKBTtFHrjGYvW
nK9SfqBIeUZxc0GuFCwS9orfFP5MUidtLjnEKl7FPchGtEMpgmz8rH4GdFUGSBHjLOvOqjoYaBcs
BLAqYFHJd7ZcJ5zeqiX5EenGzPXD7IvuYaWyUza4bktUwnP9JhB+Sl2/k2agCq+0oS68W4xYLbx4
7ZIUdB8YZtbQqudyZxfPlmzIQlVcVXVWpAtopbhktkqWdLZCyyN2jcZkGKtiqL/1muzVfXMCJVYD
cGVKalpkH6nECYijjoooV62DCvUsmD7k3toHj97mKNOv7mJ4l4cFsYNZIDd9R073HDyz+eJAf3eq
7jSzoNHy8WMqwaM0+rExCW2oo/fBMZ7kpo7TjxHU6E74YVBJwEoAGewuQIxo0zJkq+yeHKF9MNoX
hbOSAKDzMDdnoyV/TgY8Enjycuz2wZpDMGbxEMQHwCy5fiNK0DdjNHncezoDZ6X/bYNf0sVIz4r3
oPrRQNXydEqn8j2x6/dUT94D4WMX7zlZ8vFT4WchCuIq0vqWvZFbT6rllBrbYny1IbeGoDCqn2I6
2qJaW8NLDsZDatjswmHldCrfXMNK8pIlRINgnDci+QGX9JnsNBruNiGcednUqsYpsep3wmJf7PfL
ir0vqj+lQY6UksM0bYY+8zM4XiMD4i6bXYVlOKQ05nI2mt48JnTly9FOjSej6WcsJA2ov9MDKSsb
ehUGU9UTOzFEV91EkwHaLlaUpxVGr0XGnkX6ViKDrR+pjuyZNJEYMjFQGest00HmJBcHScOcUhkk
DyebdxJ3SxF+YmmI5whjyuwaLe9+xl1C3CXj7VKXEObaWIHQh9uXQN7UxlfFJHrEz4adxtPg3801
KvDauajNB/QO6uxLmZVMc5NVEcHpqtN9KA2+EV2cHLs3y3Hcsrx12xjTBLmFRPVOtCKs9ignMe6T
c5YcF8ScRIKqzuxxhCYXlPkuCF+MCz1oNlsc8oQSSiLA7itcnRExOhVPDbd52G/6do++kNk1swua
61B9yTjOCuec4UFOEeSx/0/QyKjg20v0OSXzwAr0d9bsI1y8siatFfg7EY04x67z5525N1nJLEHN
Q953vkJe386S831b31IHptux2vYKgm/sqYQTnUcUXm3jOfUXmYXrEAaSoduo/Q8S9YptsjdZG5Wr
QK/IpI+QwSo5h7sIORbOlIiALrgkKraiNPJVeSCFDjlpNR/ibmMyuEb315QbjX8ZKZ0Xy5CqnZBC
5J7x/+LMebFrWyhNTHNTdcuKbWeRhxBm7LpSJG0OVYxyGxnJWIrjOembRl/Sy4hTmfInvpmtncLg
G5UOrHLtRV3sQCrjaH/P4IaqhTcCSPm06amBGsxeG9ztn6idD2nBZV0pfgSPMtC/GG0i2I4l4lc5
KzUiVSaMceSZbAYIvIuldiQI03mOLCdmt6w7X7f/6jZFEMYDnyEGg/ZtiCQKOOnEtTq8R9YjnKOD
U5NrRzrCeAFEstaQC+UocbsJdfWAL9BHSOzLZAlwfOtY6QvxzPnTtCnY6WO9LspzMYfgQf8J1vtD
Sr4ZgoSmnk+qSCDE8vCH8OYmCJMWvl1dO/cyEjuHXftOG2siKwBBT4t70aAqGvBP1RjKaFx7FYEo
Jn6W0lGxifBtqSYIQphjUyGhUG+pYbVtts3GrZ3ahER/lI3qpUoDjLy+JtmrUW8L+SVK5WPdT8cp
FkcVWwurU/JgGKOIKgDEXdykvro2Aa7kEgJ2g/OpfOvjhs4opQKcAnirwY3OPdv2hn0emhhQMrHK
aunTRyN7bV990d8k86poM0BX80XTPhENgi6FRXlGZoTCslylt3Fm2e3QCzm4Xaz4pbDL6f/N2jtI
c5k4DMO5Jqp8eQF1ZR1FiMyMZtN5GQOyF9I9qcc2EUPLUkjbAHZnYjKxkZffNAPqifHXEPnzAodk
dwJQkB+iSNig3KKFIWxVp7KTTzFuoCEW92T4tOU78xI3YIGf8rHKukuAATCOlhjtd5Rmmzcv2+dv
y85mtDFq5YVngpFi2B+CawgMYAlsZ5SpRb+6hO9glDhrHJzAXUdNdpkWuTblH942l5VUM4GDbj/J
kSsDYILx54gV4UYYxOBPTJPRd5IX0CTpFiOGgAddp2thYjjyiYs7TEPBT1AfZ1scLSCk8abSpW3S
/qmMdy1ubyOiBIlchxhrW4EL6WnYH3HUel3juESNtEm/QgONkgOwNECUBIGc1eprKFY2v+ZQQ2wd
nyW9uuBVk1BAl5ofzwt1A9bPALkPqOCADBAa10HUyiFkFKGini1cLdSvaahezWpLnhLaAR3BWyvE
O+mZK1bdHUFOaXvT7ZtNu9pW+UlWEG+xdrKHU7TNGnmjvus0ZQIfYRo8NCXzWWKhJzgkq7Y3YcvC
c55+BdRtNhHNUw6jXYZJi93+LpoeAjpVjpLMuPzVlJOZWAeI2+Tkkm1PQXmM9OEo89QX55gsIhR4
2EEnXOaryU689lEUmDwUeW8O/T5s472scIRU7MZ61LPyGfgGWqPOHcwEzzV50WjpMVEqIcsicOlD
3G+Bn7bWoQocaHLcio+yvQV5ciNeSwZkd5aNH637kocIqYZfquVGIO0TgIKgjuRZu8Gap8TGoWgI
h3dyVw9mgSKDVNnxkk0Ty6z4z6KrR3g7Zt1zRMegoU9skl+cOAQ4ZLxo2qQskqYugxuM94PdI3gX
KH8l4tUcwjsOsuYiE9w3tdofzRhfskQuVQOJfivS7rsEgj20Nn8tyNMhCe+pROo2AuWCMlLLeVQ4
oFh3fBfNvl2XkTjoWKhM4gbtAZol9Gzr1hMeRJiTTAZNTN5fmVq+uQ5ZMAct96xI/YpeQuAjVBTW
EhgLkIhnHUioTZ6VJzkONiJlT8852kTK2ersc98jIJ+ItimCs7WsLZGlB+BjFhUlUu7gXnDr08W1
mHic5hAX6TkZrWPe9QeU/qxkz6kz7ijAEcURYRq+DGYtOUWT0Jy3Ue/vum8ib9TuaXJWYZ1WmnzM
qveWYWds9/tuFZ4k6YOUOv4jnHaubDkQwgBfso3v9nWk7jJQPlJZe1TGjD9NyDKs2mUESGm510Lq
9k1CogzsExpU+19T6TDCt5I6H2n7z7rRA+0s7gpghWCrFeemsw/jeow6rxaG1xqpzyfgG02zbqlt
07cVn0mBClk0X7Ly4hAmkPJQ8ioZ5L62XXKfjPCtKv4h420M0qHx6ulBugHbjcCIXFvNUE+TA9fs
MUn4AQDRG9BWKshgxJOK/F/YYXRkHjp1cCOcbgf1Uuw6w9jFvYNZMSL0h0hmNH9N+dsuChdBJdfi
gbqDpjelmfZS98zvMLiYWbJOXtzjY9Beh53Buh9JNca02NWrwpUlfY2UmlYaVUa1ZZN/pP30i/Yu
WEVwxIAf2tPX4PRf4F1sJMo58Zxh8uLK9shqBKqz3B6e0qwaTfMLkih43xM2PHH9KHJYJ+Wv9JTR
aWv9s0IKHS6+Rf4ckz+nijuPYo70xLeZy3sWJbYEfCDVUbRf8XRV5+5gB/ox59jlLR3V+EJP2RYo
Ucw3U7+XhDWqzt9Fv4Cddr7MRXbF4V8jfRTBe4+wj5ELekkBHk3eF9XVHAg90Ao/GDofY+IaNsYC
ek6ekAaAaW1RV4YEm7ESsUnhm5XPlk51Vib6V3RqLF8ghNjibmjirQWzqLYfijY9ir8ig+MDwHg+
V/NFNwi1k8yjZRnoux928uRvrfVfFidH2v4jW99jIrO/6jnFBRP92Y8NlNxG6BfoMY20WSkS0Uwp
WVXJ4kLVd1H7a5V4YzksZb329UbyTECOpnSBQnfu1E/boBSFqxNPvSfzNVbncYvhAwEPs6iaYMWY
8zOoz7WanK1pPgkJYuVeQVZoc2lXn6ZuvmUQdybOUWLVOvLGExC1uBWCws/Vq5z9qTEUI28ZEYwU
47X1ERxLRnbXi+bWiQomdn4xg6/CgUL1PcZrjipkxJRjFmMXZ7ypIrsU712jn1W5OEn1IQ9+bBH7
mhF7kkk0CzxWYDcDSHpKdpNTd+U2+kenYLi0u5MdjOcg5NX8pysbc3gjCEKHsYo4bHmq9MQ+SdZ6
guQLMSRV/ynFNQKGVNr4e8xtsCRRpuUuBaFCxhRBlCXWAOAfuwKz0VB+OmF3i7P5VufzLSeLZCYl
SFmbUu/qsFJFW11lSeM3a5yrLjglpXWcjU/d1nddNewNXmt4LuPK+dK4DoeghJjBMe6UO5zKjJ91
OUSbmDBXy914jxLiGsXc0eITMPa+iKZrXaVXoamXOtxPbXMA531O+n+w3DcDPjeizLftoF9qtO3G
wMzHPi2MGOA7rMVT6zVP96KY3RyIWuOlPFLyzCWOaRUgZS6rgO08XFaxE57G5KEBvnfmq1n/mRzV
dzDLQYXTuEpGfW/KFpEI5p5ynlMkJI8RuC39tqoZp6lyTrYljmW9ijYWD4oCTOPVGb9Kw9lMf0XE
QD9UqGbxmjmMTloZ52xNc1mscPhaKh5RSPMtNOYkb72srP1Z3hjEXw0LdgxSBDeiQYRNvSv5701C
AWqtxkZlEvKFvsWRvYJ6UsbnLeNI7YSFjzBZ1fqeWV+WQj9EVh2mtVc6GREWTY5Ytq2OI7p+c4G9
kU5fYkHTWQjqj15VnlpZv2ITHCxyvxBNejy+usp+9pKnWtYVVBighEByiG2lswKS3TIH0NHVNUzR
TW474mslfA0di/4CzLZMZx16LY1ePKscZZuRuCrDNl2nZvXKMQ784aADFEylXZt8BcdmUg9MW/YF
+7cEYBhbw4pxbwzV3EBKGLDlqdm3N/8lC4EISgY/AyxE3EbHY2Sm6jp7KK11i5agLgIyzclNiWYI
iA7MdWZsnb0Tnbrrwm4nrVoy6YhyRyHnsgRxWxVk0iqc/pB+JRRoIA0m5Y8h+0cy86COfhNnuBs0
RMEF1nk6ZAi1EaaiCaAOpZzYzIAsKuAaiJnfcnTRFYJnlZk3vdam7Vty2RN0idpRzsyVM0Xb5iGD
jLUGcqsS+P2R7iubNAHAEKeeuSbuzozB/Yu9Zl1a7aSxC852Rk3oNY9A1llulPTgAi0YELUfE8rY
4Jn91xv8TldFjwxrwDkDBgSnDtHDs/kmO9VjnIYHgqVHYXtti9m02Z/gNLYpQ+sB2xyCdqxuQqWA
R/yXKCcoRWfTRVB76KuWYXB3aJHoEwN86DQqf07r1IwPTWDupy0oHaZkW6US/33oc+i1A8PJ5WNW
HJpajcwk9WpRaMYJZvqjnU0XybAuasJ4pivOuYzHgmQIPQUQEaMYRZaV7XQeZoYJaOZTIt8CpeN4
cna2WpMgZbrwr0DjidUjzQ4DXMTQPGvTIVWC43ysB6YzwUpD5BxqwdEKddr7clMxcFMbh4g14rM3
E6gLsJE7oJ92e5wsHOwOaqcCckU7ANe37pmdPzQ7e6aF+Yz/kCUyzvE9D+NNNi32JOHN3H+xL0+M
Dpue/rvYmIgZLSIetBGgmDz5vjQqvlyhXxk+VRC2xTzgTuBmEi1VyUkuSG6tf5vJAVnzTPrwRDe8
a4evLJCRTfb+JXSusUoaxkj4xFWOvbBi2buLlOEwMMxHRjyLDuAZKVNvY73vFAZPbAjL8BKKS9yZ
XjWjYEOBLA2otQEI9Oeezi9AaB7R+Y2BQmYTPeog8PyAIJk/EsAoc7WFOFIu7lCV157ykVa9Hzak
HW7tkMrJIamtIcEHETmaAXiXx7IP9jb8dDUt/W8r90sWP0mnE7cA3orMOsMyfpyzUJJL18dnS8Zs
xGKp17yqAkIJwNw0OPFkqvqLpsdrRz8xSFuxvyMU5tC9VyY4TSlleE04MdO1dhY7rTk0WFGw/nvF
IeoAgcZfzJlCdTzERrOfynrn5OdSwd5hpitEsyvihOe/6tQdLNkETIlTCPJG1XUuggJEB4WYPKUi
Tbg4AEXAQ1cF/A9biRkDsbJSARbZAIzQFH2UgFSZTlkzuCOy1IE5bPX6Q748aullhuWrdJJ3ojXg
BVNLZm5SMfwqoRPyFY6rJFq1pGoV07jt2R8Zk47SztqWlnxJ9XcBEzMNoWqhXWNPoH8ojvlRZODD
k4uGDF2otME0sG0+Hy3EYcVdDzFu7LU4v6GSxtHGuDesb1Y7bmxMu400Xmths2tiO4SwBl8rQan0
o716NM1jJKDkQ2eskSM5925w1ij8lDMyew82cLCGL6UWrReNg1uLxKt1geQWIfcxPDrPbiVHfyxu
IOJhiPjEQh3GNLd2fgZyo90V6GMd5ygdvdnh8iPcHTmOwmctFTGlmbKBXl8Gd6GGu1lRtlPcbuU4
g5PxZaKxYtW3KSENSwiUGvkTi3jME+1F3BNWLqBZHXMpgM7J30ZBbiPNo4cq7b3BKBMr9CHpUXuP
rMXw6VeQvOa1opBIBtLcHt8AzEIXn+Rr2X1GuluVNQYItAyZuqXwihp6Hud97A+C2Y0exH5mTmA8
llZxM83rTpUuU5pQUSheJoDxxieEFZV1qNt5T+Kcb0gdkxsG9DZsz6s8opXjgsev2yDgTOdu1yPg
zNF5Ri1AjqZy7fGRxt29JcatIYh8qgktrJnaS6G1KZweV5uzjxHZSu/IND2JWKCGCoDKgaMuZrKh
sSwI9+n/A2JKrLxYRpbnbVggdCyeYIpOybeUkzOoRWw2iXoUPDc5PvN83vU1OGG8HDIi2cj+X6aI
ErFsd1YFozE9Wa7ovRXZ+1mujv13WQB3I8B1OvXaXWS/Nr98OAEslhKFd5D2qHyqdQh6hhuXIAYd
Eptra9cKqW0FLR1Oo7VVporBTncEq15pf6QX1aUB9rqquDAWOxnF/QL80ne0vqKFyoCCnb0qq6k5
pn0OQEmMH1ACYRbztIJoSkAdNA3FNKExnCfcaHJ1toR1VIo9ZM6jIsqTWDtrS/67yMcHcHyG+YlU
Kdqbj4Z8v6H3G9jGJnCGNCjcjE8rj5jt6GT7GZu8xaS1sAykeiexoCakfoNlUXTpuuxG31DTvT4y
kbLyQ1ZBFjxrKEgnRLh9ZuFifYyMphDVb6a0X8t9TCpkfLTAmSxhTbkzHiSjOghm+gGTfG3XmAOj
nF3VC4LSETgtanyGC9i9KotJMtbYkqLU8Y0pxUlKpDYWEq15ryD8FKxzTcqBJVYjUiC5rw3NcQ3B
FDH8NOGfGGz9K1AwFks5mvKdoIKT0DnqUKoKA3uRavtza4FmcLwwbSE1vBkccsRDrxpsshnqUa5G
1wGDkhEUO2piH4BBsgLBIqG7pPbswinsTXFnt7oyx+mPJpGs0LLepNZIUAYyc2+j7wr3poUxZqjV
45BIzG2/zJTHWHBuyd8COYaKHKMmI3x8toOfJozrlOAZGdpTbxPMrMqb8OAHvdUaRnE4kLFyYBPv
zjI6pSlCf8OkhZie5It40YMSRj6eCIlgVWkmYxZ96McsM9ej5AKfbswO2HAyQf7FkH/VJW0DN3GA
Wxs7dM+HNuJ4T3BV/NOLi5QN54noSV2lFaqTqz6+admbTret9muyZeIkvSaIjGpphc5oELdiPOpC
R9/5mzdXsie2bcJiV6Xlwz1CKnIPdyptILgVMQKYbqusmjCHzs56XHJcjC4DmcgTmch043ulwrPl
3DqLN5nC2jqaUYRQOjpVgL1SFeuCdVwuCB11d6BYB0Bes1hP7N3kUMcnWl1DYzorZ4683cy0DcRL
idNGisJdPSpnGci69jcwVDYE91iP2VVIIJJMUsRUzxoGL+VdKjlYQfECK2lHIH/JowlTPzdgEKK/
Daj9J+WtL++lLnshD/2sZk9FtR+Lpj/+zQ2S2C0YRADLgySlzXG2TkPpMWLbbblism0SP3IwB2Bc
pzsZeG3M4gnzdj59tEN21GCPWXhvMVPIJbOF8FuwoE+HvQ74hhORzbrCoUQtU/TdWUvlU4/xV9ev
lWMQ2UXiACtq6f92gNm8zURfIStktnWr5UOb9yuwpBz8sEDDVdrna6g/BPrsYg7KAH96Wv1VivqZ
9hsLUMNM1c0WrN+ZoQaSnSWdldPEd67MEF+LIPvumlhH8IUy3sguafRrYQ5e4lycvdmWh9DsD2GE
0Cd4IdFZDeb4sOr62RjA5aQXrLh4SE9BQuqG/jL14jXO/ZOd9SOSJYai/b7qfxOAXC0ULYFAxlJ9
lXNKyTBfhKsmstygFa4Rp26gqLuY0R46Yh33blkOW7VMtsLcdJa1bu0XJAtXcTYqOF0oX4nylElD
CAmE5bDpT5UIj4k9nKNox+URhN+tBBsfge5a6VrUm50nY/OTaKSYr/N3rhCSVki0W9a8SEarhUoM
/hUSOW0ectAsOetOfg2pwpWVCQdBd8ID0zTMKfAEi98ZvWHbs6hy5jMDplB7TbVGlCND3aRBTMFA
SsXok1MJpMcyXzvaReLbLjAZmj7vNb2XTLAA01AKBYanXCQyO3WjiPyg/lNmxm4OP+UgI1YxhfaX
BrjMTgOGAwnTRmHu8cYQsZlzYiJlk6FLjsZpji9q23q2hpFQs1ZJycrfsP1Iq/wwuMsxjcim5LDW
pe9E/zPaimdlWDPDb8ahlmSdUwn0Uf/TozVUfVP/6jVyxeUbu968eNaAYxRAuxF7PqRN9mxA/SEC
rv5IR9VbeDsKWErlV4W9iiJ0jT59oRlkXcXBcUmZBgU5cY+oxdp10x7VS5+MXk1+p2hAJj1BSzMD
fk/Dvwa534kFyWuoT0GqnCZGx2OC0ehcCHy48tWedtDI/JGQZ1ETihlbB2VN0mSmPDIje2gRlo9W
3CbpGWI0LMx3qSTBAPo1AWHkmeq/EhCyom42OV7i8WoC3tvYqOdhZNQSwVlsCkmhsPIPmYWaMf5g
JiVU61Ny5DMBx8g4cyBnWPTR6WggAjTsr1WTQ/VmS2c/0uZP3RI1BiZpIMWDfX4BRSvpznIkqEpg
CwXzN+U5YRswlTTsUo+B6nIi+f5Xn0pag2KvaOFTpmmxSQIP1G+Ky0WwBKTKHtwQc6KRfOjRd+Kw
OaiCZ9+fWB6wOsacB/NBGw9msXOYdlEYs8/rGE88BbOKGUV+inxFYf8qew5OeTFMQC/oP99EewCe
HmhXVpQ566eeDkjiOJ1A3BAe7Sk6GWP4DlW7PGpxuUmRBQUjkkgJdFh4KpiSZCyItLGix1krhccm
kRN/oxAjohE+Mi5Yn5ZQZ/USl86RHG/MEGIXQyw2uV1TorKohBbgE10W6BAawh8brF5EinlfZ4w7
ODjkXwqajdE7a1v/ChBO4x/sEF930CVEfhh5qfASSDykrfwPaTiX1go4WariyAmpc96NJPI1ZNkN
+/5FFG6ZhAYGBQGcYBB/e6jSWacD95D9AoW2aoeeogmPLCvqwBTdNthXIryJR/4zShNuJkKo8O5V
ePcsXiET5HpLQZ0ZXLW2mwM7nXRyio9dBYd/tg+NbB8ILD04in2wde0Ahm4Q9ikNLLcZ/0oBoOFt
0r9MprUPhbYGCUZYAuQ1sG7CQUuw+kXfAkOkNOGuhSdFClWGID0llba49jST44Lbtv4GaggsTb9a
Y3XXU+vWTStY07N2npv6EqHzuaJXY9exZzU0Q4Nd4jFNYlVHbMO57WxyOyZMdTOJW+uQpj6Szb1w
3gb0hxENo9VyT53o/DaLEYpPqgpYMeN+HUg6q8b6MQGgBky9CmBStCBiQsT1FR7iEoFZv3yB382p
XhbWTu7oa8d6A8MQMXCBcjKQ+rB8ynNxXcLARsQkOmazG/LtPWxBWYuptJq7hDRiUpHTM6mEDaGl
4DO5Bqqf8KGg+BsRn88N4tlpF9q8qGnjGiSwdiSwxkHqGgP2V3xu6Uwc9qTt0h9GuBeyHf2ofWmg
9UU4Hi25Pehztjdt3e/02k2ss/ijx53flTkfnbO3R9LHtmwK1Z8iolUpx53025Gs1mNxmtKdCg44
+UcOzR70OT7wc1LWlyBsrtFfM9xmvXkKoXaylKE+TP5KMr+gkXdGpo6d8VpeyNh7M+bmrWiLt37S
77YZw56K7rDAiBxAR8NAP8uTixyes4zkiXxX/piFTPGcuy0DW+zH9J9f8/xXaZCLBwyYQ68vDI+k
Qr8Ypz3jvu0cMzSCCaWG9jHdASB4StEvaWQZ0+U5IXwe4l83cPexln4T6dkikqOBMVMW7Eznbh8h
icuGW1ztw42NlrZxXsq4J+LmBbEqRq7F9LPC3ZdB7QwUNIAkWwV+i/PEaC9FshHBP1v8GAOek/ER
GuwM1PbeMym3KxANHDJG/5nyx6hcnYK0wyq8O5xzlnYedPycVK4mRFOdL3uWjwbpZ29B+jEiouoQ
xj26RSTMoCfv/2WWuBk/hoaG/Si352CiVaDWZFLEGQK+5V3GIF7DkmwcdvyYMGHY6BZ5MXCm6d3M
G2p25itzR8WGVZ1odTJAtUeH5pQjph0wtsoluN6bU8q7HiEVAKswwSrzy8deLO1Zc0C/0VjwzlBx
5lxIUwZtKqiuE8UQtdtiaxcsYon50XpPdQ6bBJNVh7Wq/xX8exps3BQMNTO/1nWvkfE9ztTgDQPQ
aBXSO+n9b9mMgJhGRADqvo0uWKbYEmx6RlKalXsSnne5fEdTuCtAyzQ/5ijf5+imTf3FTo1Th6tU
kBAWfkfBRxSyE/+bZ38D5kxYUgiiODBdOJXatube7jqsWFF+HJV23eUmH0N6NtktAVVC8e/kMj2r
CbSAjEfst1386IYTbkA3mll0iOAmfeYWjkc53Xj/skrGRqb7SfzjDI/s2bdvUz0/K2TAhkieAeVy
gckh4SVlwdydMgZXxy5GmG3ZRCRthuGlGkxqFtVt5lnSj5YKLxEnjc1ab934XbQoFKd+UyTfGp1z
xuYEjpqt5GzXw3swDt4QYw6ypGsAlbncR1IBQpwUeUJfLapW1Yt17MQUV5r9KnDnA/jHcUQb9m6U
DXnu95qqNpF+8jpa37TPaQQsZKG7EFsh/ZRi8LTPToMxgRFx8QfgsZQIVN3MFJj/oem8ltvW0m77
RKhCDrckQIIgwSiJkm5QtryFnBfi05/Brv9UtavDbtkyBaz1hTnHjLxbsc3gW7SCl3SFvALfQgKk
mbxP5OG2LAmGryY7y0hiNVptTPavZ7pnHtKqKkUOLsUdM4opcOZPE1KP6TXqo4PV0eMEY7C3fI79
ZavnWEAQ8jkuTi7ci+Cl9tHwwcuBpivxWj1scyD5VZAhds+cF+fquyqHSx2tF5Q7l9jSLr15twc2
8FJEzVVS1lbSY0Ddz9gGnnSMuSeVvjVAphz/TPA5vl1VaC+BiAfxBZKMVyuuSiJKy3q5wbsyQYKo
elfXnxOyAxuJld4fVFFDJXF7S/IzXApFEXbgSFksIPVOL8kLisC3p9vEo0vEklP8I1hVae1MUoOJ
Koeb3hJOrDYri41/a9IebJ5GedkbHFCx/OYYxftYt+8JBD39zUwwcaOJxWE5whsx1CmEqUHy1Ywn
IM5+CrSylaa9y1b0Zud/LWJWlQRAO48mTXv7SJFC+EhIXh3ZDBbK8ToV19aLQMCl3hjfg/zihaZb
lK6eo2rhmNIulimBlJBw933mlrp1tSPtJoHrlRjeYCQOWVcSodqx5K7R1qBRcNJdlzt4BObgJQRN
i+oY55jA3nNGxrOxsBUXJAAgvdHTWxaH9fS0uD3L2vat+ZsFNWEeZrbsRc/hCsBFqkhbRNhVb+X4
8ZL448QPuj6m2UOBWNwyN563Du2UzMR9iaqQz8cUF1vowZQx44axInadsrWFec7b8Swg10KVoi5+
jagq/NYvW4vZYPR52F865U5JkoWMFgUS6NbK3gzrVkf9PkKiillKwhmraTjXOR4B0XPM8QYRo6Cg
AWG5iK4dShfCd0UNtHsJQehFeRJEKN6JBja1c5aa5Jm+IagfC+EBTNq1hCvBEkFNQjzCaw+IZOm4
jv8Wkw4ndsKZ3N+l/MO0beM4RxMt/X+NjLCZ2eL/xz477AdTWgSH1G2Zw98ir8bgR6S4IwzlQT3L
bPwg8TeAYluU7a8znyOrY9qhxdWBEQ+7+X7fKFvWs8jdJl+mpO7aGLosx0xZuVVvPASbdzsiLBU/
FjIrskKySfDjsA8G868ROFjNDVPJ6tHgUC/BEssMAFrahQ4wqizCGYFfluwENIrBtH1EpWfY5ACT
CFBoXEmmT/vu5vhkUb8t9JrFi0xbdtAkSreViD9qCGTOtsuFiftA5nKvKm8z4UdNwqpROHetULYj
JvOMj4ZI6BpeliqjO+Hs06NwBNSxELITV6QQLhySrC1faNlJ+ZeDC9PrsGR6/QNiY0HvrybroV2o
RxDi9GeDPyGmOh8dGsjUTwDB5q/PGe4Iue8VHLQEALPJmRWxJiuer06HGUjTmohltgusdYf+VlN1
Xy/JO2dHjEkfiavhGpCrwLzYc3JU+Waw0yFlZ4WjQVdDiGl+JSiQWhtLApdL5lzpBQdqOuBJuWxg
8ex9JXkr+Wc9X93NbPjxGZvm+xT/kJuTObUniWinYpSMmdGpTBlLsg/SRPIbvLzYT8D/IBAhqAf7
GdIGWbQ7W5A1xCrX0uRDoTiHRM0CwiiCaqOX0iF9szBgzoAE8ldiBtWzgROKSYiFf7QnkFeTR5+s
3AK+oEkiLjcF5AyXeKKXucNRsJL8n7nD5LuIuGVadLUU56tuk26TUEnUx0aR3XSp7vOobiF8SKJE
SQLzaa49ZWUupS5HpcZUHRTocsc2dYUMjgMWYYkReZzq/ZwR34AqiUSo5A+qI5nNNEPI0kJ5JjGG
0n8pNVkLlJgj6+MEF0VG95v1Gs7Ll4yjQtMEwUJivUcIxIqzRHLOxgq2hLQRC+VzlKbs6d6bOfUW
JvezXzqqj0PRl23saFjo4cHCzWk/hSZfsWB3zRZ57mblw+Fm5JS/SnXqSmkRqmt7jvL+MqbNtW1v
LFs/SKrhm4TaARaQqmbbwsJG1g8iBYAbW/OX7LdH9mshguwKletdYX4J48+GA0PSCmSjXTUJ8iRy
Uydabt7lENPHmvN5UrySHFQH7TvqBsUgeRkrzgjxHCqaDBWNHD1fhxQwE5GScldEEyX2C12xESsN
dKtgKZV+I0bDLBMinl15GEgCzl3QKDnzMekFWNDhpoGUUQASW2AUmHKzL1l2FGiCJPvSjnFrdXe7
G/xVdgBXK1Q9qOTibs9f/OWqhxGj1CEFMlJN5eyQq8RiniWYuo3G7N4RkzdxJ3f1sUc4kVJGi9TX
5wRtw7eGhoxIij25dL2Cy5G28WeUUMnBC2ilYpciLZCxglKgwl68M/e0qqOa9G9FGr/HXYeP/1I5
ysV0yndMKFfGIXkpPco8eWAk6Zw40AoUyvaxHzCcDsI3YGukUH2JW90Z4OdJQF/C8qcBaMgF3EWZ
K3e8vJLsaSpmNgYffYYJTJBD8DBk7WFK9s7GMC4h7+UzMx/N6BZeouLW0jVUyKRxEC+b6m1QyXqg
Qh+J9NVjxnYUNTJBsMuG8iF05cPWho9++Snmb7HYD9zHbezFnXUZrekW9/UlURjOzFxQT6wZs01a
1oOWdAaUDHIO5LpW92Gkwlkwf2Bw3kgOZwptPrKSeDUzVMWnqv8TE/Uodji8fv047y19IXmWdYEq
GDaxFkEzMs7vKY5+CRuWnSV+Ojs7td6AzdxL3Y+OzEJMO3Po+Zqa5TmROUypmxUGTIvwtybGHkdG
FQ6zvdUtsm3aKKiwo4w9I+NXPChI39bw1IUNUs6L35502dxpRQbnTTDQeBgDKDRZx1CSnrqyOYnk
Pyn/qBXELZOfGI811w41jSIEAOrdyWJOErOxbc8TaQYC+H0LXXE2zxIDfElXz8SVtxsyGnDMRRac
mHHdr7knDzCf8suCW3jAGqRPSQA9tzFZYgL95BxRDIVLMDk19lmHPluU/ySKtZW3gMJzINOXlIgc
k6NtVDetSK/qlTrOlg5dfhNaQxWNjaG65wwxGiZ0Vb5VB1BwU/9IlPb+uhvuBhN6QgLQxnVscIDf
YCIrGLKT7UVFwjh3fEVvRTAgTT/FVmVJQPmz19q6M6Qzki2TWaogxU+dP+XO3nB+EKueE/eqXgwM
9rZK431uILWA6Gr1NIj5npiIm0BYerYOTY13j05UTT6GjFXpm2I1N0Ncc5aI2ULkXD4dCyp/PfkY
OR8WzCkgVqDMbEct3SYYPdbhI+uQ/nTHIWKgMhzItI1eMb4OWkB7Lwxe+QmPhHzMtedIEQ1hqEYf
1ZEyFNn/rc1ygImhKv/wkknGgpUSsx7NqJVctFm4KXPkljiXnsN37VgvgJZbJZiQDM9bAjUIpLOj
epulTyjVpqMfwJZKje02PWbF/gRDWKNkWePoVOWwOdBes6p5vVCLvdwKZLaqQAu6+t2inYt8uHR2
Q6C68IvmX86ZlHF9mvbD7LM3jNkJHL4W7w5G2URbUIuAfeZYtv1WE1sH6bTV3JOOGdQmi6dARH1g
WWUgLOdQaqCAAIpa1dvYyo/5oyRUaPWYtW75GOLunNozhhTjRDEXwHYQqh3UC4rVwXMWe6dEnPOA
JWovL1tWGZmPQ20BrkKkvJzZVMbKtp9gZM4xcJAVzmd16jOFDJkEHX8yk5SNs8KE0zlvu0g9Nete
FQ+xKIFoCjptZFZkXFR42qdfwb5RX7LjzI6WjAS/5itJftjmq45vNL3quMwiIBi9cjTs4lRJ44ni
EIR2Ez+yBGaSiImjoZdNpDcH0NBjmKugAMI7MXfAbWLmBPcQRmQS6hID2ky8Oou2BjiPSn7kpnhI
BhPpZaYxZvKSgfarbuVcXeU2uTStFmJLsxwY4EiF/ai8m68ULRScPNCS9dUd4/RHyj/TpaAq9XH0
cZDfRzZZOK7B2rUsrl/cUFt8RTBz2/9l+NhgugjwOa763qT+15slpLPK9JNOh8eXtskPWUCosDYY
2jIdAWsM8i27WfFXz85kUOtdQezvaFEid70ftwBwsmE/sn5dE2XDtVtz9vTSZiHwurZzHAlYImNv
oRwlT46qOxZEv2oKSAG060+nR1LXn2PM3EgLdWnw822CW84YE569ZKNec2bcr/cRWvyGDw/9em/P
aL2kQ8MIxplO+TaCH7ekR4ABZ9GRXMH7z29oT4FGUSCx3YoYs8fsO6hsZ+oGDLgISfxOVYgsSpAk
Dby7gen8l7UketU7i84w11WvQCBDSbpWVWAT+2TGHybrMxm8Sd6TzRAL5k0KIgGXYfSaPUhq3Vqh
Opte2zg7DTRI0plAVCofbFw7ZCH80q2ztl7j1Gels86SlV7str/Uqiur9qmb2gt57mi+3+EjHoca
iXRUIXpLHpKM1uLJo7rTUnWDLdwhNHI5okzZz3J6nJPm2BXTvqAkE3wlr7Deq15JGJtq+aaI9lkU
0WyUn62zjxLpgVzsuThU2LOEyLb5kLr4fdCax3latJsCjJKiKLW9CGNJTsqonpym8aiFyz+lrz1M
OZ4RaoCo4h3EIP7DuBwhovecAXBguSkX34ZWOp3SrSA0iLVWQ98QRxjy/lslrLsswV6LLCJ7jLQ8
4PdQNXw8FzLa1JjkFrkOiWpgC3fUOsKnAO4Vs4EheFtGIXy9XV/WgQwTDCdnPHcnXUOg9GYhdo8X
OcBJ3Bqo/rviPPfF+Qvff9RER5HDCC12CYkb0bXUrP0LIjzih3xhM1vzLygi+YIAy5q+jW/AqSCC
Xy2BAzeB+LzN9AqmTnAAm4eepVqvmkFvv2sgdjKqsUeZ2CC6CHQQKhrLB8O7AGK63kiXJnpOLAba
/5PTmzPB0hmjZs5WqXS2jfSstY+iqR5L56ZSaC71pbZyEHnMdTiI4+khyzrMrIKoOFRH3XxdpfKS
MlVsJDahdNLM/dM92LZ9ae2VzuDYhKIljYeuaYLZtFhj0i468al8vEaGsV34ZUk5n8S3PilvFRlY
knzKMI7FCC1e0xbpvpqAGQgBfaH1pK352l+ZG3glZgR5kkUUgynJzG5p0l5H9qfEfOxaX+OsmXlr
WFRqxMHEupswnxU1oSuougs06BLmvgk9KWNV9BF31XpzYo28YFw22I6+ceffGt1VuRUZ2po95Q8q
dmatSU/GH0dY+cK0Vpu6ZNZd9o8VGUACYu/mKM9O2rOn3ZCiRkKcdu3BlbLZHKqPYrgp8n9Ha1F3
cVfvezb7UCk2WjYEdB4MTjuc8QoTbjs61AQf1wzVpqnlFdbI2Q11I6NxDGQMuUCrCcHoRwA+6al4
Dd1YWJW/CZZedV52Q7dbBflHCyuZv42VYDZ180F6R+HtHx3+eCCPCRUMqY+M1fAkQUteED6h5Nop
5AwQGaDNuwk5lI3GTlORuX+PxGKN5L438i+YlkAu/mvY4vDNLW5igeIHlsQiTyESZSbGgshuYmWS
b2l4IpNbho9ZW84JqGSsqloDv6UILAWKRxdqvQ4NNSWzoNxl0rfZoP4FRuTE1caZWOZsi1ny5HPW
GOHM/xU6Wo+Ji29Yz3/V7t7SCk69BaiXTlj7HFuXiNOicxN+S8YImZuS+RLRiDQGTzl/B5IsYPwJ
Aiv2Iwmjmcn9jhWXf4MxS2Yp6bSta3Ev8hSPQ3WYwOgng77rXJskxjrjPVEBeaTcAuZwq0b7TpWw
ofpYEXXFTzxvbCcYvJr9puR6g1TjFriNsUXRyHuDrG8slIYKB02VKAHk7Z41RNn/6ixr6RbPbOOS
wUKIlWwrbo2U1CYswFweFrBRAfTcAGRT7SwFfFf8no6EHzECGkyLgEp4pbCGhWa8s5NEaGJvP5JE
XBTFumLGPpfEDVsLAjHAJs0qWJkP5KfqTHdMpjzL0ITNXH1A1bxKIGVXcJXO4FdO/8YYDLEp1SMp
yzbOHwdr2RTLz1EnhiH9BJ8HgFdGRNOFGRiLzoJDmdk/syk91ObJUMSbKWwH3bmWRAVNJM6sOicd
w6a5gUyImKHGxlwuhARxxkeJazumS5ESzScleYyGcU+d8o1VXC/CsXfCpS/PvjaOZ1kCURqxuK/m
c24jubtmOKQcwQ0N05FzvIZm32fHrNMD41CPv5wttyZSDyriPYOjQGUMuahn7DEhOqRTZeRHCqXD
+HLRfCrp3/g3thlVW4/aovTCY6p/58+q4vEReMVfIhbIXEn9piOWbrybiFve2GXj4J+2TmwKGbJA
dBTnnl6hFb/NlB5y8IBjisSZULSi9EsCM9gvsogpWLbDBZAT5HHMuTKTpC4woXDf50vazpQAHbfh
tGmaeVeS/lPy2C+FO19m7rCxQ3nCAmuijh7AzzebGPmZwhZ9pVzP2CEXcX4EBbHplEcvZe5AjJIS
fY9QnQtWsjF73lTRYWnjwNV+Koi2FhS/UcqDgbunJ9dkLLbxfKm5K/nz5H1GzElqB6BXVsk5omae
KBFpITZZ+cVOhqe6eoHKqVLiX2BBGiS4VgtM/WjDC5Rb25XIdu7l3tMuOr0C3DXoG6Sqsj4gJ4s/
1zXfnXTeNpUcCO2ugVH4g1+WTBnFS/lobZKZ4BmQCqKS8tD5NrgIRCz6gN7gr6Fh8UFVVdExmWyi
ZW9mLOmApp9Q2GrpCYoCYSfbyGRXYLkLGjjeq5bfduG7Q090NMAg1wuLtaFxR5bYxcT+tFnDcvk2
b0XLlZFpb3iJ3vt8ea8O1ckyy5s+FYxmuu2MctRHVsSMpj0q+uryMJKMiL6LUbjCblJlMjrs+49o
IqSKTGkqAmk+dk64gsokId0qv6rljKnVk1b8Ot3uszFGryRGqi7iXV6DfYF5CBZn11F/rdQNKr7F
FntxhQUWyHxWzz6uodeAyE+tz/X1QSTdQSwdW6pznF7A0AUNA100wYwSCSgV7zoq1Vb8UXm2RPnV
KC5CfgVDWIIYoYudc9ufCvJhIeeeNf3eUHcU4OCWItrQLZyz6j2q07M0S5A/Bi9iwtuhdmy0u8qj
ZtrPafpmo82gc6HKZ6PBCc87d9G55Qr2SoQL79WEYZjpRhAGpu5voaDlKsW7Uth+2Z+mWPetpTq0
vzI3gGGBy9za9nNBsdSAukbOA+AXfVSxryiLHesik3w3iXcELa/z1tU41NVvTncJKILBV2RS+haV
/xwkDKsm7VrgGhPne418iUu0pz/GgCaI7dJJuh6t0VMtFqGMXBsGiymCegvPqIUFMzc/11zy5fbH
KWKKru/Bqr5sSMkLgha5RuJSMpw6xCMs21f5YG9V88suS7cmFW+lTGhHxkbvGcVAxa+M7y2vfyLe
p4qY7hVHrhNvkdIrXzWMrJyTxqCDSl4Ki7/UPgbSImYBuY0EkKJmNE9jJrs22hrUtyiQYtcq/mjR
j2ncEnU5j1xJbZxelX+ZxfVh48ng1OgG5auMeNSOiYX6Kt3nKD4U1PAzlUayCLK+9pkEjANTVv02
FvfSZP/OCJcVgy57Ke/tQjBMSlPUsXZkjCmSjyL56NkDOPhdqvbTpPIeQG5X3JQRpPKKzbuD7wRk
t5fooOb/co8NkHPzI9PZnvF9NP9t9KsE1wO0ljUcTAv5/l35179Ufnrk/q9gYnjK+v6YWm8CVWme
bVdSlJc69bJXbAodrzoAq3jvRjoetKY1Ihp5PyXGsRA250B2rn+tzss49bXlai++2vES2w9n0cOc
n9R+BnSRfqRd90Bk+dak7HWHAP160OLv1ReQITkSir9x7sdmiXy35vGmc8HbuAKcp3FjUwp1i8zF
l4eV8epK8S8z0Fczv8i4jofWn6gQ7VL4zbhR2jqYoldqVYCgyVfGCBUya1OLmbZt7fVO8SbToaQL
JMCclcY3yK81GffNVO27DJej31IvNIyBnLJgG5/vh9pkR+Um9kcjviQ6W6oMNYWVyM8PdR+3njSi
pdH9qj04yoNQCh8JRnIFQb/r2feNNJ8MpV+3AsthfT41gNd68jUH0DaRgTOIEAKHURdKXEq8pVMO
yNOr7dR0G/QIGTBChqQZ7hmHGVVFZIWR9N5AWjmjFTLeJaTu02fJAKlDpdXrn9wyQMG2I/dVrO9i
kupL/XPicgHFar4vdcT00u0Te7dw8bTE+naoCzzYxZsGAVIDeLVTXE27m2I6DWuI2oJ5RbqveBdy
2mjBVUpNwPsBIUBddwrRLIoKmRWQYYkfmTB6Y0Ol6X1K+k8tnEvuYNj4SJV9jMejmp+wA3ZLrm9l
VirGCNQlKXE9XGAzmORXkVftcUImEJ3oP2XVYcvNohBwJUkSh0nXDiP81ny4p228k/GYzdtIelag
A3NDCwurCqts5TOOji1EO8M4GAwoNGkvsr8aToAoDTt8U/mbikss1pZDyZZ2nnuclMPHlLcfhJ29
Uz4V0Xpl+p3P55jFa0zJ4/DDkWCkazpDfqZRJG7zGZCLYHol9qcs/bGilmCEdOcQGYBI2UDJVyCe
NC3dJXn07YMJqwFFPuEHeQRrkOEZUgbPflcIx4BtxI+bmImFPgJMxs5h9rBo46Y4YfLQ1HB1woki
uy8RW7jwmJBhwenVmlAa8nCoJFR76inr+5NwHDKoSek9WgP5qz0wC3QwqIm6OT0Y1oeUHidmKc6/
pOwOKstBKuxhpIDIV2jPLP+ifZ3/DmrnTzsOV/NRp5vuN+W1zA/it6bhXRkmOuqyLxkmFuwM2wrY
XaTt2cPshxNDxZkXXePHY47ysRL9cTTZ5er7mLW6GyOgPViTcG0kqixyBfe/z2G8smgl44FLDtIC
8DRkGoQ0cYsVaAhtZgf8/lwXoqIw2TxPr4oouXdKdM8y+bHNiuRtmYlCRRwsNtE4eXEC6izxSzK6
Y1y/RIwwkGU0P0EBAjpmYtgo1D+dSh2DNxZdNj+zZKdSvHe4NXK07CAd3CqWTkVlHVpagoHYQeFv
oNy0kCqYkax3/koFaqEM66vuGt7MiTkro99SoH/2ONkqzb4+CTGvjk8Lta/DAXkp+GwJ3GvrCz0g
8kQYUJa8rwXCYQWphezhXJjUfqe1GvuJCP9rifGPoOSI4SNbQXOcuRC2C6JKdprN6RXoN0bEjlbS
WYcYU0vtWYchOSZNeNbAZhD53TL6kXc2Tlp5JbD9FYSTEL+lgQs26dRZ+LX+uDeZONQGRevKSLY3
j9m4nmoIgvUYHzV1h28ApxLe54DnNKiBjlfANJt6CVaA49MGb1ZQhLcmYX5kp5iljYOp9Aff0iWf
k4FUnZThh7JRWKLL95htfd4S/MClPWw/9KzZrRDQmaq58W/Z/nUibRP/6mGHmUz9ppyGBa9tML0V
3kpTB797rKK9+KHw20ROfV04YuZh8zltS1wrFiHe5X+0Hr5W4lCUUNxQ4DXGujfnivPss2YGwkie
YXqTujDPb0thIZPYlIQEZCMuYRi9DvGN7KbkIIyqY/4nPtd1vJvLvxWR5OYH9TXBw9WHWq9u39ke
zYATUhwDtNQJ9cXJy4l3yMj4038UzdhueNgjFO2JcajMJRi0/AB8Tp0eiEZvkiHuwjvFRffuZMtH
SdoP+zHISLjLcbyodOPlfl3rPTK6vfio+mmXodec+YUuHtwog8TI2FUlY2WpJ1uZT3NgrPePcJD9
+geD5b4lQFbGqpqZ6Q69qtcAKlg1/vvGaaNdf1GkhGJs8pUsPiRzB/3AhAeR0HyQ2LVtgcRyPXjs
mE0D9ybRAroO5YxflvZIarA7fcw1vFkSOnyRMdNXgxa91ILdvGvqQ5aorzt0YQQumV6PqYAU8t2y
z7YyuxGFFr8gXk36n3WQNSQTCPJkYpsFHMT2h76vTK5TT769vCfAzJnnmRTDLVV9h4AALMyPXv5X
bjCXM5+OqGutkZXiesjKap+vy74BrlajvsavnYICNjOU/+fPeEUhyn4a/UsinxJSx4ZqjzsgiGwQ
2kMEkcY4xZWMOqQ4ra4jV8d0MAKrkz2yossnqu1DrGX0xMKXRoN4UfKH0X7oyDLIFK1C1UEqpOGM
X3FXyfzdxQYY7D4hHby8tay7k0Cv+qCuCZBPUyg7eIQYbBMFxUzLIR7K5BBzBKm0kK8W09h3UK9A
smJj4B/tWhUewEZFHLXu2pjYWU9nwNVnGWFacaB2PAlZ6KD+xSS66WXDazo7JOAhND5Dw+z8EdRG
Em26JXH1YGchBzaXzVxKT8p1b56j/bei67sa/XovIprXq+PPl55aVMZ1JGimiUZEbTjvaXC5r3cg
S3ZdVWFZeSO82l2ClsEacK0QU8zCXabehlW5rHp565fNaA2nWE/CbJlDMw9S4CWWQ8BlcrZQG1CV
E1FwW7ntq8Y4WPzSbWSTw8oAmGogLg5l5PjlfcFuru1YGbtNWqJAzwhAGA/tqPvqeEqMs7pa5AGt
93wt73283KwD7tkWUdMddxjVLHFldkzUcMoaWd3JerPrGJupTA1MI+fgtAPsbdjy8FZsux/D+Gt+
m126Ky3upfA1qauxayXhsuV4CqaAsW5mIGv5VllPSnycddxcrYdw9Qkh1qGMpbMcuMOUsvQE3w3A
JTz2SXNwatwhc3Vfm+bRZ8kbRACLp0X5HF2nrE/rAOfGNX6wmeSQIcULDIzkmX/p4sH7/lB2U9W8
W9r0lmbTo3SKuxEfjRTDMCaTOVnCVDeOmjsoNcVH6g1ASpVOwr2eX4iYvhLIh4kqvk+lSbf4QFcG
5WNK9GuSb2MPugNxH7qT+q8xS9cAAoXni4pw7PYaE6zh1kApKwiMSvVPgFV4uCQ3OXGv8aI2XOgV
F3rGi8pmEtxB66n6J+/4a4cygTBnBfIpOSJkKk2LtV2MckuUBojsKSY6iBGDOEIZOU7yCtddOfYc
KSheLcbbo/5UqvqIpzLA6RCNt9yE+u8udU7QJC7dONuTBEPxGu1aYSKYSrx5BC1G6U0aAtHvREyY
DWQlxGQCHxxOLl9Nhv0KoOmYgXPMnE2CXXxhkSl+5JlNE8thwo+TnjXttiOz2uLMymG680glMFTM
8twRVgQllQGhUYuDXJ1NxUBQimqeyZmcH9rJOdQMKuAXxAe1abcidQ62rb1XSbGdjWcSlIP8pIL6
NEbrWTjzk9k9coCoYU+pIJvldUwAXGlrMEZ1EA076yBwDDZMCkmmidun0KRr+YxZlZfi2tJPoM11
xBf1qoB/yha9KCwvndFzM3VDyK2NgM7MrwGXScuASw1jXKNF+SehYh36K0BfB+lNzfhtYiSfUg6T
en9Uu6PEPN/sz8LgGH8trLuQvqiJF8AZzKWJV2wfFUZW7IQduPZoJnTIS7AKdWRFT8Ti7Y1cv/Vm
4CD9ZTTWRYzQeV+bWrlr2d4uRHhjmJQY8TmFn9yO7BwmiHflVpexoSHnmEy8qmp90bZfJDGMElj6
JX2vBvlR29k9ySEX61jRhXyOKvVkREsIdRBhjI3hig5LIdqyIWv35RZEcR38p3FfMQ86dAiSKpZt
VXZci4QtEbGAPN5r1m9kBqZA1S39s/FaB2jHYdNiPCUhLPLkhgOHmc9Ax/jRAULpb9kHQ4IXQNfY
D0u7TWaOhXCTdAJkaEkWNFalMUNusYYrAI8vsibmR11/LcvOorSVbtTJfWjLM1U+HgF1DtnKD7bw
UmdCPkM0JYnwf4ybYzRvXEDD9DYo5rabkN+iBGN0pt4Uli+KtZ6Sag1rldy9j9Wh7R5AFYhtSw/z
mlZ20MnYbFczZdEHv+8tWaL7k52K4m1OLZMcJxxnw3OYnUlAuDR7AjIR4LzeZ+wDBPa+rwVbR3uU
AY9kgEfGBIJTRo8XdEXD/7pPrXcpi3fG1HH3QwMnRnpJoXYy0DBAbRXgsq7LrptcgA6qEAeHuyHi
bpA1PVRykFZLdi7jmIguM8ydv8bk0msgyjopfQ529p9tD/v21OqEJw33F6rckI5WKU6FbZ60Bp20
9BSM+HKBGlR6QsgIknuC7+m6H9iw4GA8qZ2nhbgAXWsGpGjKTAndWqAKRgBWqoA0JG/oyS7rPVsl
k/TyZJnzWEgdUKXyyo763RjEfvjpP1mTjtrxhPNkTW0EaFiDbnCQOQgF1qiUg1CQZZ8uu/SAG7CJ
p712mwFC8QzNlF3NHGDFrn4V5iAc2rceemhmmHQPEZqz5KwwnGTkF7OlirT5UaJlqNbDGrDthBi+
hxbl66SJqNSYwOPzE6vHRqG3zkir+Jm36Mg+0F+StenPW9BqiapcNujMJSLclktSknUGKGymJpWZ
jhb03gOBazX9NyDNN/yCgGyqP1zTyLh+58CRF8IGSc6rxCnCtTMVuA4uQDUvepZ+cM/0fYWXbfEU
QsRB/8y5EZyk6ArK5DjDcE3HjU3FjkKFWOj/UNQTV9QG2h0ENyxsETRTDzlo8aerTfyeYTPP28qH
NO4CS1OOpiWd1rw4C2aOWMkezzma30+IAw1j+2K3kFN5GY+T2d/nwrxFhnVtcZ1UBwkLfXeUCfK6
A51iRRqmoa5p13XGSCEfZd04mU51bLw7ggEl+gRp64iOQT/IUN0VQUYNIEyxG7dPZY5dgmFuPTnd
FYmPza/NJw9NpUFbchKeEz5XFHRgVXas18nHZYELDKQ23nRTf3dw9rYV23a4Rwc2Cel4UybbzfXO
k6F5iay5nZ299ir1tTdJHo/5dQERh9iobM7QVUJ0j2gum6W5ppB47AE2cW+9NA2nWBJnXS6vtkzy
m8KFP5aPbm+zOzbJLyD7wlcl3X/lF0w97touOSQtVAaUn7dBMLMdCWtKoQmkhL4Uo993td+izzZN
4PB+L1Nv+tlWWl70VDwYPTr8cqfG9xKw0evhwnwP00zjhFtfn0THDsy6lAa4VyB9F55woh0nJiSN
xPZawAwgDmdy/NRAI9sepagLdam7AFVihNswXc55pxz7HAtWa2od1lFYMUOS2ctLswBbxSD7Zynq
TWrchw7pIhqvuWaXm1whtF6TRLliyBtS3+LXaEpEtU4un0ipXKfOxfH4MNAVrmXuDkJ9/D+azmM3
diTbol9EgN5M05JMb2QnhK4MvWfQff1bLLweFBpdRtJVkhHH7L22Dsdz1i9WT8oO8fEpZH3D7zrk
kNwQRUC0rvIFt8EF9bLPi4zp1ipmNIgdYZW8wX4kHJrbG+u7sVfzY+Jw/Svq6VozgamJeFKODbLu
sWN8+dFYuisU7kjcmAO5iyWzLyjb3dOjq3BQ/XUE9Uj3iu1vVm6GGqkPymWO5G8U3zGw1w6PD0MM
E54uIWL5uO8sZJwcGNxy6AJmpgAxrnyyYuf4UKyYCG/wBUKIADUbAQ4tfQwiLKvtB7EwQRsgq3OY
5883qzRuamPdRLQ1kn6DNngi4WMwI7CFxbnF41NijgSW0Lid5g2FwMKCPy5GHYm0XLgte1ql3Nrg
0eIl3h0Gf8pZptO6ZwoHx83SwNSGmAEiTNmY2rBJTrONXYc4MhlYvzYfB+lGYk+A/i3+N2TRTjuJ
D2uhf7F/R7TL4bLN35EUUc4xCWAEOqwafrqVU/i81uM8+0Zp0T/AnIw2AJpK8SGwDKgOkulhjQng
GmKul/juhW745OHKeCtUZU/+qxmYqwWVQ6W1xMWDHeaKC0hYyX6tycFwmW8aRKYQG6hXTaTNIVKt
f/zupKlgmkr1vq+AmQZytDZq86SP5aZT/IQ5RVEccnKeArJ61b80witF3n21yGIdSD+RJyoMUKJ7
nZThTeXXDr7GlFmD8jksOnPDYlq0ibjNuin0IGF59lx7g1xjkT9puunZtEuZpXlyvDK0CaziodCa
h1xdUA0yV8SKK8+kqQZHpl6IJhi8qTvByVHnhAPkbK8zzyLNvdLVQ4oHBQRDyXoVkeNUvjDV2gXg
UC1rlyPZRoHA4XOsE21lxuV2WhAW8PtbogSzTDrKvWc0wQXG6boYq1M7vTulc6gqeuGl/iQOVaxi
B37L1cbyIW1TMFRlT9BMBdiY/p2xuMRrNtjBnilcXBunHnJzMhId8wKBAs8EqI5lDXUjKHqlfWqJ
sq25qC3KDIsViQGYs7CzjYAZmHyiB8GDrewJpTL0A14sbNGCWyUXuBDwpI7dV2qbtFIqZeqmQ7cU
V+IMWvcCK5dhTW3Ml2m+xiY1zmgf+M0fwYWOg+Tjc88oKbSSU4Lx3KVVQYhCA35rCvynPMs1bUOn
whYFbYxEVBGvAq2DBYWh2AVY2hPDH2AspNhXZPVB93KKhhTBMMtghKvCKEErImM20H52q2qM9oAq
a2RygjPtB4oULRr/mvIY6VrzFLRs7iv5j8pUxSG+t0WVEHsqf7YsuGrwXzTSpcqyRQuN2QymOnTJ
vPMb9SlwOxeHJOwxnt3VSj7EQ8Q6tznmTDuZi02EGEP8CwYs0P3dBEmOfbes1Ae/CNIKnxWCoLnY
DzlMRiJDSCf4MLMeKuUVOpP+P/H9cFAY7Gay6cnfcfwZGBPwsZW2hAoaED3YswySutcRncXWa8wn
ZEefJZCKPODwZxlYgFX6MhitSxADiNAdbyPSGZ08tQxsPz54VtuOyt2B0YKoWKTsOQQAR1w7fnC9
egYVskxXw/dWZIZv7GMzhwsEvGgVUue0BX0Pj0yxnolhdhLPidaqlb8M2jG8Ohr+B8PxgmxXNycO
z5CpsQKJaB6OOVZUE4+rxYcq/0RvlfzFglDD6TiRN8YWc726jlFxHPTuFJYrwibav5beg5ZpDTzB
FHdUdbdKLukuxS7PUm479IPqeclWiKLwEKGGMGbinls2eFiEOTiRr2CxZaKX+It1oqV7Efro5ri6
kKycI/PW0deNGvtyyIms5QcwCp9TNcAOwJlEI2+pXp1YW5VIZ8WwNy0qmxoUdMLMp7V/Tchszs8I
8mdC5yWbw0VVxWc6kmSqg0DBYqt0JQBgbxbJwWx1v457X6aZ0jqCvNeyoq1xDDssSURmupnGnTes
BkhQwhn3341+YhsQam8F+9lFot3wV6Xit+JVr9ieGXmA/5R4eNtZ61xzhq1vSpxcSRq6A6Ngx/Iy
WT0lWfa0x2bbpAr5LuJ2bd/VB/I1VzhsvMXLW408A8jSArJUNekIo5LqKbxVKbJMxjfKxnpJZBIF
zPy0TG+7ykSv98ND6TSgpJJ/Ei8bd4oCL2KQlI09En3FatyaP/oBKj0h4DPzDrZhWb4wWryIdyVU
TF8TX85nDFIpV18NRnZBd9KZc3S1ddY6bdvIOAlvHBLIyt44ZAyuDtzWpwaI79CKc4H8WzsDTqJh
bZdhaEBIrJRuMrob2RYgFPBactVM3A0mlpoWUC0BBtJOanOY5fT9p566W837dRN3gGEVwF2O29an
xXEGJOVg8GQIhhgT4i3immYsetMWe9OOg4stBxnQ2jf2I+WlKjzLkc4EARErE55kkwwIFM5EWo58
ThA1wgFBDqNK3H8F3s12nw6Jy9rafYMll1AsN2w7eg5l/dKCm6rCBZKE3TYf3Srlk9rENKDxdNea
9FUN+tfu1cjCF/wbpaKR1iT5sqH58jz6WadsK/s9FAYZyRAVqQXCuHWJrAAeGQzjoTKBP3ytw7Wx
Xluv3X2It90dlFtqjqsGEQK8nTJmW4c9Usr3solZK7gpeblvbJlYqb0FfiGEwjyUh1myDr2MsCGw
jtDJqmMl57ByBtBQ3Ul1QTaH7T50QCSqJkfheJmNc5Qw0koPHW4ZdliHCclGBCkJ5qk6b6Z/Viod
JKk4NT1jInZ3gf1s4MRh1G7UA6nU52H8EXip0+xWjWS6ExGwhDdXL06KR3VsAVi3sOQQbPDiVTE5
AoQz6wPzfaa8DIqYFw9IPTV9UyjiUITZoUPFJdkkXFKiQjijttAPYf7exPLNZgAqxycnS6/Sk5yD
izKHZ2PwQ6L7ftEf3/hMMlTvRMTJkur37WeuIOBKkfRGGBkd7jyh+7KCw9oZ3RKDKmq8tlsD97ab
czObUNjjS8UfmcQuNcefHEPFJ8KJ3TsDsPLsbLIl6iALkjdWUG/EYgTVoQDLGQFJlEFyOnQ1tuqj
o5vfizWNfIm1VTmUJY6rG390pmP68FMM9kX0xcWMx7OZyJALehaytN+JAw/C4KYrzF03EpwJot50
wv2iX4wAfyXQE3CKTf1Rc34k69XkRU/yL0c8VWTt2hiuk32G/ZvQGjiooD0ak6Z4gjR8FQQvTSVO
5fUU450LSbVZPOSJQaiJGh06jM8JOhcFXZuBK91CWxsrLxM2eAEi7mfut5ZX5jh+xYfJ7qQeOVIB
2Qz6uQIh3b/KZnVL0vQKxQ7caHOCfx+mJ7t6mwfxsPT+NpgCsn9xYkxpyb8K4tZHKe8n0C8CbVDN
9HViTTKs9dY+qLUGdeFkhJtMGK4zFx6MQvU2SMjfGGaPLFkbQC2CheOoI70GTY0aVkFR05Zg+mUm
ccXqpOLjaLFP4pkxbqzdHTN3W6qPZoZx30OhRFnbIEsizw0vEqp3rCzlsrMpi59xAKddjfsW+FSV
resKgchWyT6qTZxxxwapLw8Bw6FHw1CdHV5pvC9g4YEz5a+m64b6vmV2PG61Zjs69xR552HAv8T8
rvtTEe2MV4mVQr6Sw5yZpHE0wu9X9KleVmhU6ye+IVohi7SermvXNCIdIkHZfMKbVJYMv9RFF7wv
Ulzh9XtcfucUEn0NJmrd4p5MmugoQDCSW6ZsROlcKgw5sRk/Bn5jyqiB43L7dhugWejQLKAtRXKB
clrFS2N6jOoXVhaJIWcggA4aM8EYJ4tl1+61XV7Q5RHvLP61ZeemU+1imnKn7eRoXqJ2XglUHf1q
L79OTvoWZ91VT98cc0BNsbGmjF3u0wD7XTgqqkhiGqfcddjVTb2ynyrYF4ClNiaKP0kR+xA4PgxP
VFJEvcACCxCMxOQH8r9i8gZC8/ocQSX5pX3wOZkbnU6xhu2wzGlIG0fKGTK2cn4mTrRkXmnUrgWR
SJrhp53pqZ/Mmd4Nqf2a8Ql3XQHcw7iFyHlJ0ga0Ew/6Oqp0f9SKU2sSxEDzpZULo/A5DZZbNvmz
RhSLWnM7tOeUqsFowz3EvY1sYEutIMVMp9z6wNgDC448UdQxFQHkMgyAHKdHrBPr0iCEYcmPkEkX
6sZA4LlIYhKho13ezheDHq5CQyd81dw0yq9O3oLAoUAPjIiHUnTgIuaNyC+Y3g95SxoSQbgJdsLA
Jk6nYzLcwThwVZ1+D9EUlvcdClLzVH0HDDC4Mbw62E5zS6jBeDJq4+ywbKUEZayWHYlvoR2HANEH
zXNMiAlVr3oJr119VZsaIYxyqVW/KNg8ln/SEkyv2QhijWMq/sm6vuoz+z3RCAcjlxgBYcTNE3wn
4qkkENAVxIqjsh7YaJffcfkqj3c4iAcpkg/zhQeT+GYOAmbmlIRtToZUfiScBfYLnRzsiKSxfEll
1YagqSs6QpIPGq+D4/gRvbv9IgmOtOK1CjcJxNUIy+UulvcyJWALDTIaDoumncqyY6HrIOrodpg5
IHqhHSsBnDVbxSrISvSyiN/UjMeLXQ1iWx2vvq5eoEe0iIUBz0HqbIDRpET7QvDQ0P7SPOK1/Ze3
5wGFlmq2h/E6gKmbWpLysOrjIZ7hSVryfVHIT0Aq8+VgJ6FLJSm0UiUXRTbWSMSAI92+hnKzYUiZ
/hNG9mbhEkz5Z7OCsCtLIS6KvWksKwpcBfapbc+kna4d1YrBW5iuXrYPhy/B5kSWs9usvZEuuJ87
4Nyo/Ild12BtYsdP0IEXxTFgRFT38NAgsF3l9g/p39BedfMmoegCmCM4x6iF1/M1QKQ7o8bi2Daf
XfZl4uYNaFG7FOBGtrYcX+cPM/H1hHi1tBRdxlpW4Wciyiiw9X8jf49VrFHMrheQBksY1vQb4SM4
2wxL4m63zu1HwHdo/9D/b8MKucyvgvi3lb9i1C4NaWNZ+QCLmEk/cf8b68q2pdgq+jMOlFO4kNW6
/GCyf188zNj/aNGUMsIaC6ot8eX/F5VJNHr46dzEcvOsO9bldda3i+1h0hCaWZQc/Wkw5rMWol/c
Skq3JXdZxUdYatbWYUCuZMzOAXn/JjMUqPdF1I8WgAgJTqNjNtAnY9NiRx6fF8U70Opt1y2+MiTQ
tKHnwhnut5jMeyRh6LWkdcLCKrIbH9bpOi7IYWTgEwwMk9jtgngwAd72UoHUCDzKj00cgslmG1tA
rnn6WaKE6KDMSdoG9ymo2hrSW7FcyIaBy04/FO9zEPlyJfmj9JkcJcR3A0nnWeBL6HsNtgUW7TEB
smmzi6YzEyCN+TX32Xognp3QnE2e75HrEbysohRFqFJhOFFpX+SJLeMvSLkt8CerWI5gA3GUeXQw
A6YWS6NVaDHRMnxB8FDxzRsp5SDpWLgkATJXqiuRYUbqjv0HzwgKg62eXwvntybdWqPT01U2OjUS
D9ZcNdLzcNF2Q/Eopfxzwq1X5SorPN5pBc1+3dJPNqtctnnvqQABMiQd4z82FwENIlJUUb0penOz
6tZNgXeB2Qksptm4hSiiN3zkKPyJxiPM0TZvIUAXuWCPink4rvncGfrA+BTjcR6oyAmA/LAjbVPO
89pMb/F8Lw0WSNHoBTbTOU13bUSvKoWghLDIIpVgXhnJP94sjhHzLHf6ucAaaVp4bEjmk4ytgrw6
KqWN3G9UWuecxz+qa1aiPd/Y2ClsakyNnK0ydlMgzoAbVAzVKvCNpyDKIM4jv9QvGanUVtK7UI/d
PtHwHeyCbvIym5Ei9I2aeTYANIpd+Ayb5e/YKJ3UmfxBJO2GdJwSBoPcP06SXPlwlemKrIoHjOEv
lTVNGAEZzolUqlqTDuRl6eApw68mvKvqtBGRykBSOkzBtedcdY7OMhZBwMxPobOdR89XIxBWZJKY
yfbsrqXYqaZxUFX2KlQUDJ/f4kE9BEF7LItrYDqnhk88dm5S7TGBODYaDEhPUcQRxWgIU4PJrUiI
oGETQGPckzWFCyAhgBxxfczw+XVKu62xsdkoyTsKKIG6J8ArJMjz4KJgSDciG1eEfuq+uxaFLmOa
ivGvmdxCvGc1a9QpxEkGt0HikIr1Zi9rDRjFYp9Ds0cRsi/gUrVAgEuVPeIcnwoYR1XOwBeDMpNe
5nfX6IwrQzU95CcxQh45pR5FxSOh4plnDWjmdEQNRb/8l0uXzkY9J4adPqkPZ9FKNMqVcEAZlY+o
WKa7jDNdpGNZksI/EB7qvFo5YmVm1V9vigIRCzDwZIbmaaaoVeOHYlsPRr5P0G9ko+jxdK3Gfq9Z
VIB5ea3BWnG75sqdfPLnXNWPDKivWhKI4ZG9DFMBXRLamfiKjyIB6o1aneNSdmMq2Rj0bRRa9Qp/
RaPDJ+Vhr3NeC5ZptpYxqiAgA264ABem29g5iv5KoNhFl9KLiJuzY9kH8sasApPQTptzb0pbdzDG
fdolrtUycQ5bQr5RFdiI1Jz8YPD9Vjl6cO3SFPq1JWXKMi8mfsO/ONR8o8MNoOWocwEG9yAa11Jb
bwtQE8IMtnYcwkj7BP+8myJErE5EfVDtHw/ZLi5J117bEIyIdEzrem2WOKv3TZM/jAw43Www91Qe
uj08Ztm5B9w9FnJWyeI82SR7854b4m5vbzO8RXvkwMQeGH07R3Lns73Gw9cNfspqBBDSFgj8pkRS
miApremBOPZz+hfjgQZJn89tt2gZEA9/ConlBGm/07rbiEy9I15NEUtUGK/Aj+mIk02WKLPiCYQJ
uTPsHK3dUFoo1vgWy+IVpfoLI/0HSja02yPqRo3mIifjIKaKsONh16GUGdnKvBqrjsozxys0iZzn
fAl4p+Xg+DIqlIGrsa/3upa5giPMt8L5oc3OPScVq0BWFjpepve7rhzXFDxXAwbKlN/RXW4I7Dpw
znSL2s4CLLcZWNCpdUBIzYvMwjKo0YxRfxBvspMOkWyuXs1txy9E2mlXgQSY1c1KsyK2oS019KuU
TiRDENkQXyw8oTlmdYVWugb5H+EM7YCyBhRGsPJUh+qa2XYUkzsnH/QoQxF1aETFly/wQ7r5OK0q
pt3LX5Y2ugXKel2JN5ZE9FDh7EZOsKTjpTJ3i0JTwwOCWULWAAXA2Y5xZjpMQxYFlcUa4V0NGi/v
GXjaE7O1hCK59JNo2zUqLaE39PDycTYG21bFTcD5TpdSiGeBCWK8KkiZLAQaew3qQwhj1jDJXyFv
h/opNbD9mDzQ8gpiKpQVsxXQR5vjXOSHcJY8CZxBcNCVEPYZyQRleWopUaQMdRW1edaflqdZr5pt
MJCcPF1QWvIT7Qgg65AGKdWaQ2ZvTNOe01YUl2YwLqOpX8cCaccASnpmT8GUAxroFBn7ssqRyvKU
sN5gsZ9MYjVgzmhHhy5h9qQoevaLTq/6NYzopMbipKIPKdGHDBt1Ts4BMdBiqDdJop1GqTwNwcsA
FLNPa0ZNGqRxYtXXBtKCKbVYRwGJ2hIgwF7X8uze8QfNOaDMOKL4tXGImzUhHDAcIKiPkXJJpvQM
uFAu62uckTuX11cO+WI+2tAFB7aDSsjSZz7YTQLV4V+rUT0akkcsmIdDZu7dmH+oZyGQVyKVTNUz
xnfODU6u2h0xnPUTQelM9+k+6KD8VOt944Ft8VgwtV+C2+ivreSTjVyF8oKnGNVpXOTXQFUvVv05
y/QKVXoug8PUnftGp92B1cn3ink9g5Y2j9x09mdgSVvK7TStdhn2d21TlT0y04VHuR2BKizEyoGG
km4lJBrWQHmsMkEAv8ocSE9odRikFzaD3g709ruewi2RzYPVHwJGIEFz7zCc1+WrY32pkrGSb3mS
nTU1PVYY9ltQJPW7SnNqya8OlkPYeC2ayhap4QzMltnIQokYVwpuLO1YfpCcuhqM11YiYGgqzkYy
Hnu7PfYNO74MEat1qcE4KU6EgaVZqfCH2kJCIue4TUuniDWr+FCCmbVcfoqg1/9Tib212VY4rFxg
Y22NcV6P1MLGOp0C3ylTHy9bxfbJuIcvTneVbZYEmAGl5DajjaL1dm37j1mAZbu0cG6bfV21guga
DARXzcDRY0Qe8S1sou3WcIln8MbJ8TSl8iueZ21hbRVEiA6yHxEndFWBHDknjYg8cGnDqB2aPidG
FLImWchFExz5HYIZIIERQh3b3BSxao8eVJYYaCbHtAFLqHAPstNvmIMNImXDSgPLrdaXvj2onrKV
TcMNlNy15TdTkmBzRXtNYsQFPilpJzp7XjsSYNruoErIwqVpLQcOt8xbHOsnstNoKkl/OTipiyoD
3Os6NM1HmkSPrifYfJyJlHOuwSrIBMiq2ddSxatGHBbQ7YpVgQVHJQkKs3Y3TDvYljMXgTI7bvHH
bkpQ/en4aDTEyhHKLWQtxbCJGqQ1gG9HgoqA0WKxxoCgL4ZV+wQbuKVRSPJtjyJ9ptPjCcwrzOc3
QWHDDIVMAIvJnoWVIJvRr+50tBIyDAMLOxX8e73yhRj9LRbmpI/eBxhP1S3qCI0a7ENp3If6Zmrz
ptaVo9Z/adFbh6NbZcmCblYy2RIv6jls9SWsFTYNDTey+lsm17tpBs/anh6oJBVIe0MgfJRqafxN
KxGQ8SHUh3EecOR3JIZN0vd/OXu6fB7QKVb2B64SkMHdzmCmM2gq7xUOzEuUQISlD8l16Ujyd5zf
ZbBBKAiQg0I+5BTEVd5gLmYNAWAaLSb1Desjl/hsoN4rNnDrqvsixUgnl2V9JH19Vc39aWTulfHZ
EbeXWi6E8szE04e7dq7BcoKom9CeU7ErNHT/E64N8UsbBmu1GRFm7Yi7jwmsZxccsFhqzVNnz+cG
CuclHbqHWnwsFcQSOVx9zzfO5UbRr3Iw34usXUm/CqZW+jBaD9ZH85WXcIi+w4Ztq/WR2mzRWXAv
6loaeUJVN7EgKWVhhlLYmCjKpo6FLfikYMBOEiiovez8lDtfGcvrGiNJyVw3Za5bLEYS9r7LuJf+
GgnFumy8qpN80W4HLtSxgx+bBwerekX4lEdQLWcXXEdd8/FGqA2yK6KDQpmowru1FujXRApvIkxu
RbHtCkxB/NVVv/AB1+hzYNfx+7JPGQt5AODknpSr7zZsL8girccCvh4T3+7XcUx1mfJf5KvvuH/2
KlwyAOga00WZ1CQvom4ejyi4V/ZzYtbVrJOhPrbYxIkOlJzmwLC0KtwkaE9snpgfrmXGGVQ/bE1Z
7YZ4nxxWD/UBI9DWkomsMAmH+KDzg2ZK9ieqbt24KjSS4ckhQXoaXV5eTL42IwtKLxaE8TZz6qNI
r+bESFOA2ZmcY6BzqFdfaR2cHTu5JNVGmyAYkHDO+K0UXojNayQBaDROscgIiOt9/Ot+Icga45AH
HBUqB4dtTb72gojRnGy5ISqgvGtdwPg4FZA5pEiR52ivVyudPXA3fCvdOWw+I7RIurGue7426hsR
/4Rshso8o7HKzxmBBoVJDF1g+IqybVTr2MuEPXdcyj8GegGoAb34rQdWJFCAYu1B5IZp4M/lOeZH
HFoomvErKOKc5MFgPNQqe17mTpHsJSitC8pb6Q5kSbaKmyw11zzZ1w2c1/ZiAhWFR9B2xkm5WwtZ
AfgQlvw9mR9Ke3W2EF3JdbpmpAhK+jI8XksdvZ+GX/U94PHstQo28A459iipVM1eq6LSZv/dfgi8
CuXmtzJ8uztNrIn4XvwLxrnAWQSNat/yJVhN/PfmIx4oLHs/UDkthAyNlY6YkLqVnh3Znl0IvyN2
KkfHYRFrM9Fpw+6UFtKSl8w0SMk1t8VNQQOpiOahJkdmflyHx/pI4cyoMcGKA90sY1vBe9ICVCxX
RtA/Zie4R1J1L6TKHwzGt93VCfLLbJunoOmP4VpHhmwFdBZiyZh8mfQ/OfvsRf4+Ztmy/3pxrOxJ
spr1Azh2FeLTwi6xTTRM/4G8GY2KWRdb5xYSes7wwM8R/URJS6QQDkgiabHDjxaF8iVXhmcro84a
tW3fFw8trO9YfNpTOL9FJu10t5UzRGcfc3AmGHI3sZgLz2ajENkSn7KxO+YK4o9CBgJDbTtAajIQ
5gJADQ4ypOsqfpQkgc0Htg8sGRPAIbQpYzWhS7UAf/FKtj1OflZNYeghHbdbCdDQTOuIWbwi/3fI
9vRAVPs5QH/EXuQylcVCoF/PevFak5dC8mR8T1GRBBLPy2IrRFiS6kyJGdX/Ib/KbHkljsuKptsv
Z47FGA1ZUaoW22E69NVfPyyTD2w7GkJV0g114zXTE0/SKfyXDtgGNZtd/PbiTB+V3zDL3aWC5e8m
V82dkSbcIbAgar5xuqp0ZH6mvpdXnW0xoESwOaGKokQoTZiIGTIMwh3yxlxbs+bCvXUTQqQIvBRj
8iyG4lF2dBJkXRPZdF2zEJZixVMVSjWaaVEs04J+b7WFq0bBnl6VNs7r9qqB5hCvdAaNvnIEkGOQ
zhxHBgizJIq53eFjGPFJzWsYMfw8MIzZP+Mc6/eqij+DuDBBwc0vHNPjYN2AGaIEi5mlgXWN7DPU
BONStZ9y6Gxi+V5g6MwhMsanMSIEWO+pGZNjSNGeU9E7NHIDcS0a8mx1OyL/Z4yDxdDaLKYAtkZM
D5nPprqv1zvktAMuL8AVIVNOVX4m0QvOSghLuIhhjO+GftqnOPIsNAIjd3DwmbJnSZFwonIIkXCj
isv/HC2/ZRGD/eqJ3xpKmnJEfq+sNk793nBtMn5GuLb0pQhNTrjJ6uQkd+0507F3oTzVwHs2087A
jFOh88gXet/e6ppjCGwvV25mQlzjZ6jzuWLCSS30aCWRu+22q71OIAIw1wSGYuGNks0onqPoVxYm
cB2712YcGDSKcjNyaGGh3dlA6gfAY7SBWgAvHh4bek1aXAa0XfTdpqcFrDTRHdp/I6gSO3eRQ7NK
S2HujBdEUviVoxkNL2nkMJP2Elbgz9myNlKElXCf8ftLUVwY2lV3Dg4snJirwIQzk1WfzIaZjMdQ
adhYLCAUfUT5UT2CEuOMjD0TcS9CN6DkW0Z+wmfYDTuf0pPgpYCvbSHhWdkEMiCGsb5AFijR6DYj
AcrBNWvcAD/ydNNlPGdAUZpuz+Q+Oha4BkIsFBK1iETKRZ5s9ObfAsxA4tFhu6NcZQ+IH8ggnxPX
3YCFxqmv8KpuLcx0E9kpPjx+18amgaqRoCRZ59DWFVb3ceMZ83iYsQm3cu9PmeKqCiU9a+K0A88q
2Myi5KPzEfadPMREJ89QnnaC/TC6hQ4wW4QWbBdn7W5mrJaRWRWxnU+WwfREJSAXHDDaRVBpjhO0
cSJQrNdSfplosJXsKy5GwOvZQQIxkaOLReUz2OdZ+Z1D+HdsLTIsd3i5tEE7TKhwmNYvhjeLilHR
foIpPiQxcJLxLUleckBhjdPD4N5FGt+DpVI9nIdIPncAS9oFDEtjFGUKypp3q6SYu4U8qj3PZL7S
i5/Bb3FKwaMK8mEnBxB1n3pT+BrqLedZwySRlcorpXeECPDCmXnwOgbitwj+GExglIioIWofAqjH
qbsyvB5jLrzKdE4uZNa7tfXsxTPa12mxVu8lLuiWzLqeN7vJpg3A4o1g/qghFNKaDElB0/oZ/QX+
W9pnRnc7Jpt7Fal2/ZaJfk9C2D7jpdAAGlbaWUn/RdZRTPM2gdn3KucrZ4HbQRD3Y5DnI5/LxIY+
rMbj0JJYA6MXU8TIJ0LbV7woo7ytWThFsLI0ECXTbarA2wDWR+2SfQ0NI2uY1/ZbnL7jdhnx3ltG
spVVzLZ89QtvU8H6Ima/MUNJ5a3rzeaKl2AFAKMz2BWuE9iGUlpdWvGqLqsMDE99L231bIstvlBi
v8/Q7TbRhrF8/sMpvJ/pvkb7AnOBHbJCyuZcsIVUeNLowKr1KOle3axaZfRegVsPtPa8cK3Bub6R
sfnb2Pzpd5puof2XblGuJPvPkREvsW9hyJQwsUXbCbcLsEGXHXv1jNgJZ2jsNuWzVb4scOU/QfWo
eeHrg9VehrA7DVlxTFiddh9YINfWs247PxS9ZzrlKkPvp+OkUBQQSW6Jx8uJMXuVdJgGuKNcvrHW
g2TD77YLNyYDNAEAb82MZsEMmazJpFnsB/nZW4wQbA3QFLoquYNYY2yD5FGVxCTLm/Sv+xaNxSEb
fKWghgxw2tV4qsz+whpd6g8FxpU2/0U9IV6w31b5RYxgS6MXVbavsDsZmQUZqPz4qMbtaVoMg3GK
OYWQedy9g8+aqOg2OR5kzreR9QfnayijfEQrhNWfWrx1l0VhLHaA7ImWu8HwURAuyLDfCTJhLVrw
95nG4dAK9kvoJEEMCVClUv5I6JwVHc4ub5nmmLiOnfIzRTthOltSglag6Er+X/XtwP3oforvMjNP
Cz5jIpNwLJ/aahZuSFELWIsD2TK3Vn5UNeqecrsAQRBwDna/x0vouNGRbGiop6D75I7HlnpyESlM
JAJFodhIoDa0NVAZdwbek8rMehifhCZWm3YTSteJlQP6XhUiVMDghn99gUL14DtWUW7DlPxtBYUe
7A0O6/CPn7xBlCejqYlR08Co0Ae2zgQojSVOF0Ssj5A0SJuxdHmqGvCudnDmWZbQ858O1M5rHZB6
o7yGLaPaENjSdjZZgp1y4xAV2lrNlm8sLRPu9BYd2WK6zbsR009Fkidb2A+gPibR3eY/R/7Qcjo2
9gv4oAq1O9bqbgmp9LXwK+eh0AFi6gAxA6ddi+Rm0Sa2yuQzhVsQNYWPxUQpTtpPicnC1JA8wZoL
t/aaN10nZzAX4TEUr0DS34LeIjieRVq7HmP1lGsDRlPSzzX+PHML7NW6z3G8LnX2PuJdz+W3Tjk0
JSOlaK2E0t7onw5L5CGXdgF9iWRNZ/bDGFDBkOKK7cqXftwbLKOUnnHHR0m+tqNtpfxueVxAChm+
jjhlAQ6S4msuX8J4xy7qvw0mJ2IAuU0ikoaEETTPc8RDO+SA6+ZdRvyq0mDC2eDVLNE8yPIaT9NI
DvBoG0d2H0k0+TjmfaRQOJkRRFL0stOftX5bMAuKmVfEyjMATxYtXjtIF3s8q8NCK7QeiFtCTkrZ
gRMPzhAnlZCzA+bcQH+nYNOj3JslNsK8XBNRDqdKnncm6MUJyqApIT38lMqn+bmcFek4HWobf2Fy
ZKGFU3Tb/R9n59UkN5Jl6b9SVs+FHgiHwzE23Q+hdUbqTL7AKJLQWuPX7wd2zy6ZzSV31qyMVmSK
iIBwXL/3nO/ggK5sYsHoPqGOSSgI9YXV3wvngk4m5ZtQQ7dIBaDGz1NYeQ6fynAvbeweNtXsQkMz
pvoPWrkzyr01XDp+TL9FN5Ci4I30Y2IvZcsOo8v2TfCY5A/pcCNo3Z/RSTXGabhx8tvRPXInTsw8
wWquC45K77js5M+y/NTry9FAGxWHO9fkmB5MerbktQM8WiPdCdha5OlaOUwFRlhVh7a604EKIH0B
0aZfKsyCSWZfWjBE3fPo4BNmKmpG99yu3BW0oOvwGWf4wbQUd8SHrAlWHMZavy2zS+iqrQITwVo4
IAiPaPz5VQgoFAgueManrr9HllQC6ffC/jIhw8PBVFEwt+kROT40qghD4yId75A6T1ALzQZhxnM6
W5ihyxGbqJIcnTXYZ9pFeXTPafcfzYoIQ9Q9FKbhpxSXuwsUcaaNjTNhC++tOLecXjkix/7oveWs
rDzCUW+rxYwuohyy8TLwgTUdyc5X1TzmLjY0cMDLsiU40yJbLv2CtnRHoPGeXk9Aporl3/HIG4LH
2ULf8tGtCZnsF5ITZX5MmDPH1aFsPxagBimiXhSbnnKsNjXNyrBmoq0TYoQXn9EIUDjPxkVd+EvN
YrBDtMYYncevXhadLJzw/cC1TPwjiqZILFz7zonDpyGwHzt5l0v/ENX2HhvuXmtQxt/BzIAnlSzR
zQw3GZAwukE+mq8xBYYUf4Vh2CiAcEQ38vbZc7D2lyg40Q0xlIFFwrM0YHIF0NOQYnnk8UkAKCOx
HoLPEI9nNT1q2qqgrUVYaNl9bqDvzjA9J/zEmA2v2wI9lorpogX6KuFE5FTokEItqi1rblrS6mCM
D7GVIOdO3zUljtLm6ljdLfgJyA2cG2a04tpgCRnZW+fBzYQ6Zr6h70yd5ygv/DZBsqSqK8OHuZIL
gYKN1D+jO53t5BVFENTzG69aSlpfpcXAH+lQsjS545E54G6YdpLGSoE+D3pCFJo0Ap9rA6U5Hil8
xmzYnHWfsY02tomdgdGy2WUhr3XEWtHXy1LYv9G2oz/V0X31qfKQF1HwaA8hmg5NP5oDuPZ23xqP
lsDY6X0hAWsRC+BErK3AGiHJ+N3XtPBuIwuUQ3d2+D0FRqLRWZTPLvxs2WebKmgWaTqtBEzMgP/P
CIfiOl2S9+Qm8rLKzGezKs49XhHTolWDyuiDsFClpIxK15VfrKTxkVBytnQt2sShu1U0pRvigIfP
am3hAJqTG/YTt9KzRN81YZ8Hc8FgdYHt0YxwhtHL78LPDWJiD9dOhvWazQUCX9etDkHVrysFPZ1M
PMAflGzmBW+PS4WqM65mIVLyNY2yk6yZpTwYmsRjt2QG1vYn806nf2cwb3VgfQpaTkBm9E2FpobT
r/cnZUNyQIfDkBM4x4C2x88uhUmdVh3i7Dpc6cI0U72igiWuj37Dpx47Np1Esz/NokuSveGjGS6d
fhpkUDM7Yj7d4GIWclHQwgw2iEc8OrOQamgaTrl/pxE05OTigNgP2Wi1zsDpIcBlK0MHZMSSzQU5
+czWzw0660iHoAayjj63rTGXZgxSc21mLXrAg41REJWfM7LrNL0aU5g4YM4oitec80pGXc+G2pkj
w5EJCTKfyE7e5MTjgRZBnSZp247Wbur27DrYPbAIZRrR0XBweNACeUuAGiuYiPXIYNKi0kUnyBam
EeBEUBNyan2Gkx0Bjoi6tC8mVC/iN8FfxVt39vFgSOm7LwhT0xDnAHl0HYUnZFrOPYd7OLbN15r/
dg1KP2QKYEnvSoTYLoEFgS9WsT/iu2eM4nyxXx1ya6saRzn+SPLpNDKx/JCOPXl9EzLuyTmNqXuM
XXXAnLUPuBwfLM52b9DEp2fQPllzkAEIdoUkywLLwD0wqQgiO1C5y4CjM0GclosPWvtQHq2rYug5
c74sjq8WPhXWM2rlC1wE+hvdR7PoyBwL0W3QLQc7jBrLpNU8usUTvYwMaHRpgM/U5h20D3ShJPRB
H6gLcW3mxXo0PvLc2c93W998tVmcwuEETgqKutj2k0UiVXqHEtWuAS8W/rUiJ7Xm5jOidm/lj/iY
XnLmfFebW6nniNjmvbJLjiktG+eamuZxXi2cYDohZmA4DoV/b7NbTQk6pF20yQ2XuC3kT9qsgdHp
KNIlQEjN7Zv59lqSH5XhHSwMYjAj4+gLIrLDG0/RUbJSKlivvwlH9RD5QD3ahCrNWypkmL23huAO
PV8UeycTby7ybbtZje1XSUFnUeqlOt0j71bxCwN/3IZ6Rcfxbt685hwAByyOe4jr45xjGHLYNFr4
NBk2cfISk/pcs2iOHmVFdBs5J8FCW3Vri6IRjwhsaqrlzjnkrGZBiVYsUbeGgDQMm80MIZRO+HwM
psCG36U0YWkfxnTPPZYZ+2o3mlgJ1uU8nDW5QIHRSAHPXQYWgtYYwVUjig82K7AdQskghSOqmT3O
Iqp2eMhZ9ju6Nt1TpX2xtC+9eiDOZmv44JLwHqdzeHjHdoWFOUawallnthAbQ1LUd+ldITTM3+I2
eMx5P6B7zpNHSjbicm+G9MP+mgkgz5J3k+jtV5iWASnHZXs1B3EBh3BUWn1MnQk8JX2QE+2Mz4FJ
chLHcWrKaJ6LjPdlSEvSoVUSMMtnufWkkSCqomTHcp7gXwLzJBbXiv2oznwSGC/+3JyOYhsBSKGh
iMF9rX3QWcbxVOr0YfqFTTJKA9aH3QqCP8IEwCdIyr3W5+e3Lfic4KsBgJtJGza9q8mUz2js9eJz
latjF+GfrelA2fo1ejql07BAqYFnLhf3FLJ0CkYEaY19kYuwBC2EEb2HnTdjDkof9RLScMdZD6Wx
dUHoMd55SeSccf2QuGAkIPm43vgw8U3xY9Tp916DnNy9BOS5pdGwlPYpYA86IqsL2bU6VK0WnOAu
uGhpedOp/orIjv2YuRl9zHYRCAdNDvscW6NtunudgkkCGNIsCiPiCiFcUeW4+3IvBvvBqoIHLYvu
mbwgCVyO7XipYAjZNhx1A00m++nh0JAQmdVcpjZRMQGtLODFRrmt8nGrCmerUgpFVTBOh9Khv5h4
LStb3427dPrc9GrrGvZZFvrZ9mhVqOwM+5RxQ3mS3PvzLWhdI6mQTNZ7NSchPQckmLH8UB45yV25
KxHw1rMoo+dZzw4NJU/ALtoB0agZ+2qQh1LzuYBJ90v2PgGIiifDAKOPEPAO0aZr2tv0GQ4UIumA
tME6JMIcbSf1LIU0nNW/DDvIZdQaxbr3uCgZPJmouowSXkRVYeLd04q/0tv2JgBxFCqgjFYqdC56
ssosar61P97YNPwx2OVY2UlYlO3euXcGi/FZdlTZUdIhmVvWIZMjFT5Hp4pBbol1xnCwbePYcDtU
7WS5yU8O31ZgEl95sNOxoKRx+1CZT415amtkImz5zSe20RNyVcYw/USolU2ER06tDQ7eNHeG2tp4
CdM2XA75V6/XH2XgPZAOkJPy7ePGi80LdLmumA6hfeJ3UmhNl5Znj3qL2TylEzYI8wvpcOuAG24k
FRTgktXtAqyFLh21HpKM6661NyiTMBNWM/aEJi+7xbMJbdQBP7u13GvFngcIjete/1KFSnPNQoWi
G5BbU3UKq+5c36rgvq6WJilfatXpPAqdAMBgeUy69hTnFKHOuRz0s4zAHH6aSK8pT4jkRUwyGIZ0
v11UDIf1le9H5/LebT2Ufs1yPiLJE/5mc2YNmxkD17u/CATxw0k0NFn8z7XTruzCXumwsQb+CQGw
XoL+Som4hkzKVnpGA9KjC+1ZIwYhukvuLLWFVtzTdva6OxLRWnPcttALtA/CDu/rtQS5UCFf7/Bm
aowahWYcTQUpZQxOgRefWoQr8JzIqKJHwTT1ZWQlbrECt9OnjMd+0pEvaES3+ZFytkWbSvlBCFHD
GfG6Dw7CuxAhgE9ryq6vudHcYY5iJlUclJEcEy3fiensAWCeog/yFkV0bZ2y07CBSkr252WyMKci
wcmM8ij77ogr6SYlc67M1SbpwActWSf1Y4VqMCdAma6lZ8odW2D5iLTAMIYV/aeMXqJISqJZg6WL
FT/B5NSX2iFhBV91rwmjMwoNqnbJUWsfrOyof4km80ybKSZWIw3uCDG5z1P9Uf9sjfYNyNal3bGh
cb0r5pvt4KRLlb968DLoGklg15pzT4ZQyc6ZhgysowUl1Hx1kW+FdbeA/mhgb0/ig9N87CL7aGN7
49nqwb6HNqTx8MzNr6PxdaDFWAFm7fvTc6g150AeDeO1JzWbjVKPAU3R3cbb4uO4Qa5V8sOGQvRz
wSDH5oK0NiS72asX47QYLmzcgUkSIqHRNoyeAhIClUHvxD/X2atG+CGOOrs+cZSasLg2jo/btEaa
1OyzKbnTCHb6ItCam4sJoaATG9vSm02c7S73P05YfS0DhyBYANhOsaKBb+46D77H4q+kjNoOLWSO
MGdJ6D1s3XybaD2UW7Gd0c0XW3ucJnNtqwLy0CePfGudATajnCxYjTmwCtaUrsCUJ7acrZhkSoMs
gb7eaINY/KWpNHacKmfAw/7ShxvP0XmLhmHF7upaRMXiAbb6sg92PY/L4U2K2ybIVi2hAuThtM2q
sq769CVamzGoZfRpzSNgbqvILyRpVzhtx3K7A/6/qCpvYcFHMjFfVuQPrf/qxykeJxFUqICXBQOl
lZPdNPQT6AE8AW77q5DpUNJDaLhdIy4OfZsw/LTsfuvtFzmOrzkCpMN0YrIxdsvdaNmkSXhrU2TL
v4IcVZdb8+iMyR+dqNyKrjnkIfxOi0sACBLuIs4E5vHwDmFcoN9Kxnjs7mzhPyEXQPmyyJdTIgHe
y2MR3YQR3UHMqGZ+R5Fslcm2FR8cL7tirMo9hC7GIj+Owcbnseb2xaI82hjqEcrmfCUBIqCxKeT0
II5KP7IhR4SoBwVuMRuEKQ4SREItoSncZMShQ9sAiOaB4SfeRpUMZRfzZiHq9h37D7pZRQUyHOkQ
YS/R2SCpJNduuezdMLla+E9SKCNTtYkYMyTcc04kdkWy+CuwvbItR3JbsbBHKyqSx7DHizSmD06P
kcBzVv7bRHspdQ8eL5K+jIA/rCnG5/DYtO4xJytYPZL/xvTSbatF1N4LaxMYVBz1oyO/wvtA3wNI
dZ/Tsh2sVTrSd/WX8CrZ8r+ZtMKlp5+06cUIC2jCIdIfpGwc9gKZgT7AQrG65dgPqxKRQ0Vh5nDu
1U7QFMLSHQl94/uMqdgGENZX1+Xyzz/+4x//9Xn4T/8tv9K59/Psj6xNr3mYNfXf/zSk/ucfxT//
ff/l738qwDDCkbphW8K1XNeWDl///PEuzPz52/8igryb+pzOmd5xx2WUPi1lNPrREnfA13kU+iLP
GV29anUe/G4DIQgMd7SNCZqMYY/YxBaNFZIV6azFtHuRLpb6jNA6mEew02yvQTtbH2stIe8BsIi0
DoKs1HWa1fuRkXsBAwuGu1RHm+W0jyFkIQouYmuXGPdGDfrKXHaABcpsDbXLqPbIiQ+1rx2QAx+t
qj0VqO/NHmFvt49tFEQ8QfxrV6VXmedXr4yvLogSnQKtwyXF3+5SvNL+U0SP5bV0tfu8d+4X2Sdc
eecKSoXWvBFyy+7ELQgIHy9wp0/9EJ/WMRpjiIOLrWd3sBLIbu15aIfRNdfM22GZ2fKkkww5tQDT
IeTBHklpkooKAQuoBC9+Zrz5DJ/1CZCcyh6aSr+3qqdCblxN34NyuA3N6GpUbAry8OzoCI2qC4mr
RXgs4+qUp9CDe8RZpn/ty7lRwesyzW/mBaq5C+CoswgH+a2FpHXwolttJW0kMtC/cz1e+GwFPwah
WOkTuqycB4iPs0J3t6XRbwXmg45Bffx8DIpyO6ftMIMbcdkUsj34XxUfLlp/u/D+44crr/52JX7O
Cy4AP2je/fUf55DNRZ1/bf5r/rH//W0//tA/boq37L6p3t6a88fi/Xf+8IP8/n+9/upj8/GHv7C1
D5vxtn2rxjvGREnz3/fI/J3/r1/84+3bb3kYi7e///k5b7Nm/m1+mGd//utL8y1lWt/dgvOv/9fX
Lh9TfmzxEUDBxy9vdfD+Z94+1s3f/3TNv0nHklI3HWWZumWYf/7Rv81fUepvIIlohtigtZSrS76S
5VUT8JLyb9IyXMGtDC7QtSz55x913n77kv43uDGuq5Rt2y6y5j//+5P/a3X450n5v6wWPy4WjiAN
27WwV/E6Ugk5v7nvF4vUN0cZaIBTR0leWFNiaSTPJHW0tTX2/tr1IrHJ9IF4I7a3cyNGLb47WD9b
rziY3y1XjnB03dJtYTvKUYal3HfvILPIIekodWk9qGHpGy7RdFVw29TEakqiFcYMG4yhKW1dz6ts
nDVADyxHLIaaSPja0D79+g2pn7wfjrlBAIZSrjDm9/vd8ok0vW+7XPg7UwE5yBKeVkXo4gVm0qMc
B4tzgRamDdvfHYh5Xf4/6/a3AyF0ssRNS+iccDm/se9eOOuqcSqkGe6oIyKQBGnV791JIEzRXUYG
ffpggbzyQCqgF0zJk+hfKk8SOkXUCvWmdm/TfBgBNzze//qIGO8OieJoKN20dd1QBk8DJX58Z3Ys
pj6xcW4ZffeoAlZ7rRfAO7mRFlVSF/s4yT4DwfKhgMAloRHQWB8GEjnWhe87l5jGKjrOOCvUuRDI
GVDO/PodWu6Px453aFqGbQiOoiP5c77Mvzt2cd+xU5cYesq+e5OEbq84wAlzinTY+4W5QwcYHrWx
BzNEyCcsUuvqEDsIBGHVp0+mlj/HY+ugLREkKVS3PWTCHbdOjLBY9ietm1Y9u2f22FTZfUTqVVPG
wZ4b9AWCWVbqMbZtNLFTkTbwlfByp0i/E9B/ixZ860USBdKAMAuMslrpsaPfRw2w218fBOPdvfzt
IJhgJFC22ZZp6O8OQpjbLJmJzkEAnw9RXsPDxTC3/IjDH2OWKZYqoU/mqeK1TCZx+PXLW+9u5Pnl
la0rw3ZYm3Rhv7uRtapR+AzaehcUBaNh1Q03jaSmLjBnVjBoggpTAv08Wk9Oss58Je7k5CC9y6Ak
BYEgNr0el1MvoVSGzMpdVRw0HeRDZ8WPRQ+Wxo2SZZ29ZBagUGVo9UuIq8lCHoOd33+1dXtridbd
mQmN8ihH79mUd9BujdWvP6l8f7XZgt42q6XD6mAY4v2SlbZOXuHbjHdVkyXrfMKXhBJqWrMD7AAG
GLl57EXFbt7E8Du4IgWlMPqbogkcIsP9bGVA3Kl0wB8OcMosAaucuzoERq++KQ1/41YWdnEbdb1B
13PlWWT9htZ4CMdihYFrvFYiJahAIOEnjlO1mLZFwdiM2uslwZJB8W6dXCcl2NS0xm2q6kc2uPF+
JFYAQbBXLp0QGUBh5Z+GkcjmbjLLjZwiWgpOclIKzlxcimvn4V3zM/wYlkOwUDwRUpumjTgqq2fm
pKPImHomdknUY/O3rRtLd4wjiZcekIKSFWqkdEu7+DXoXXAsJK0jtkcKbKSN+c/i44fa4/uq15kv
ru8WTzWfEtcUBtf/vIS+XzyLhmT0MAtRK7qEIhMSjJwy1U8kghIS5TScANLrSisqlrj1SJ+hcoa2
zC1hpd5DgG5mnVSScXKhJZj/yMrFGAkUOXcYXvnYFcM6ISxMCn+laZGG5YSPLKf63NIUPsrgHuBg
dhSNgpNnoZSpZUBCh4d6LM4QvNjadWqG5D7UYaFIbaZieC1TNJc9cZyAhreh3rDZCwm6buiHtrB4
kDq4DKGAcCgwOmCfApi8i7aM1D6uceF6lSWfrILIsHnzYlr4uHRUIZZTqUVdJdUFPy0CkRJYj2w0
MExFd404gzLLkwuxq/eVhseoCft26Y+kuUQmgbaDck8CsQZD8oVTIVb/zZ3zs7Pk2ABYqW50R717
xGld78VKCxJw22yKnAjtVis46sph1BTK3a9f7Se3qaGzDJqGRU41pc6PDwVlx047cBXtyhCvAAPP
dK3FOkZ8r4s3nsTAOFmuduadYsOtac39+uXfPc/nS9LQbUU3hwrHkKbx48s7Q11yYfHyVpr756F8
6kex5r2SeydI0VOEmv36BQ373w8vlYsSFr5WVidz/vp3T8F0MDPfqutk12X4ZIzwQxi4V6eX+k3J
3bACkRfN8rxtILEe1BOT74BEbZfN4iaBwIAuo7sjwerm12/LfF8+zAcCnYEUPJp4LJnvzoPlUvsm
DbyIpO+i0ySYxMaEmU36yAi3I9WxG/z+ZMclNPAAYXXA1bnJSftjjmCwgmsga1Zb2RvVoSByPJVo
/80GXrBkhhwVEriHNmPgwDO8pkZk3+UuEgxTR3DuuWJY5KL/zZX10yNt86EcyxaupCb68UhrvYSv
oMew4fJk2TTcvbJhlBXZQhy8NFj6ZlLttahm0hiwouQ+hEH8mN46M5Jz3Y4aMbEWrtusLX+zEhrz
ZfVuJTS4w6RweTjp+vtizUxlLM2A2YYVWOwdtZPTaydR60DVXKAFEvncYpeMNlQN2rC/e/W5FHz/
6lLJeV9iMKqR70pFrC5lXaZmgSSk8s6495ZWLqwjZwHeU7NN2WToqc2JRlph0sD2HWhTWQ/xvirc
eGWENLV+c/n97K5waE1Kx7Wp+sS7t1SqOJnsnhIsA7qyLKx6E1Gs7cBG0ArvEPW09Pb9m5Z84TPr
SbYcnMQ7B8AfELU6WV+skjnryDMOk997B5NsjG2JSg3eEfWhj+SpwRR5Kgx9Lfr2sYUm++tPYPzs
oDrUt46tHNtwxLtlc4Lu33UKD74IdMk+SV9EY+OfMxseW1Kc89ZewmRrSWOrcvJamKhJE2KFWdXD
yqtipi6Jfvv/8Z5cCRkGUovUnW8P5O/WGkVJoJc1d0DlEF+kWfgdwprmZ5fR188bxgyxn4RQEV0M
GYU9b+HqbmnoA/sbVyS3FcoSc9LU6tfv62drjQvoSKcGlQ6b2h9vzAKvrIp7le8cMjUw5pGgXpDJ
lXRUKGn1nLXJi9cTavw/flVz3sYajuLCV+a7yjt1rcqe0gBIwlg8YsfEACLjdGUlmruKZURVhw9D
88kB+PXrGj95xphw6gzTEMJw3fdngXYyihitZx3qP2lEdJz0AhGBJMT0YPiwbAL8wBsq7G1hmDCl
Y6Q7QY24RbBH8X0I5IbOtNnnkU/eXfkGsvV3C8JPHsLUHuwKBCgMdmjvDk2V98zmmVjtaq2+4q2d
VrFRaDSOdXfZd7q7SzsQU6KucYBkpBMw1mkYx+6HDpM0XLxTLO1LnBuK6TBbcSaG3TpPfaKhNfnx
10dzvjberV2msGyXjYJhOIZ695zSWL2thofkLomlthoHBqeFQdwkgdcdUstfv9i3zsr7V5u3S7oN
RMB031+pnRUFTUPPdVepoFm241jtsl4LVlp7CTLnIWT8pPJb5j3WZgJKuE81hos4F35zguyfXEIW
TSkDqScPaBpSP94xua1HYUmEz84NaDNMQn/kDa/NvB9vGJYxwze1l3E0KVoEYT9MLHADVJCpRfNS
jsXwNCBjIErlC56GbNu5hX+J65L2hYr9T4EVlBsxTYxrh9okmzA4eKS0nDrDODh5EJ1T3fc3iIFR
Evals7U1xWOqge2s6ESvfWYyd3nsR5Bp3E8hvl2VGALhEzMFFc8xMfNGN65DZ2+VSzeZ9IMZZNRX
sSs2YigJ4g7Dcyx47laOrtbsPhbmCVE1c99S2+cOKlM0NIh5p6UWISb89Sn+6ZFVwnRck+ae8+3I
f7dETr0oMfpp2Q6WoNjwf+bKMFD6j30tdxEw12jK4t/swr9Vle8uK0sI2v68rEWj8P3pDEb29mNB
spzyx0/ViEDU82YThon1qKTOjhvfYEOHvyAqtI7HYLWb8JYQ8W0/t40x7sPCIbOrZuQxBMmTJsJq
VUddNz/cUPWWZn4K1Ol/fqR4xy5tTRZR5c6the+OVEsPu0cdke1SQRmO/lQ7WS1xNaBoDCA8GOaJ
9Jx+c+X/W1uL29mSLJyKusCZ9/I/vqoVCzmX6OmujOEftDSQVrWrOevGHV8iGwsVYugRHsI6LeW4
nySXf1O82tiXnwcdrqvVeskhK9iB54BATCsKl3GaOr9b43/y9LekjeLEQfD077Umw4TSGXQn3Tle
YZ+d9IMUZQv2fiSPoJ2f+kh5O2HNNM8i3pR+/pAX2XDfTe2DThF9NiDz/Pp0/awgoZJyBfW3QZn5
vtPEzHMICIdOd1ljPCclOYuWW97WKVkh1pglC6WX3dLq6IiJyXvlIfyirJzQF+JkRZjf0+++/vod
OfO5en/Z05m05pa56bLd+vFc+rY00mSSIHctgU8PscF6YvZ652hI22vDLc5di6U/nD2CIpHO56bk
AgdDkgRj9SVDw5Pq9/FQNafGom8yOrZ5IKXV2nUu2yR8fpfGZ+KdWAlx4qrOUa45ivEYBkfRUVPQ
3X7E+xLngKwMfSb6Bk21D2zHBNoIRTIPY2LeG5Es1QS7MjFUtIjKqd5NicE2LIBxQFKqILKWxrI0
ka2kIVnfRRDGCI7SZ8PM6SF4UYSnR+uwVYBsyuIe6Ql/uB6ON9+zCcP2FaE1+RZ8tX1jZ9gqBjl6
xFyBzKpqQbKtnZoYC8PDaAwfFUmPN5aRZasmpfce4wiyM9HvuwSB9mAjbhuDFPHB73eqPzldQufp
Z8/bBN14v0pZUq8bkRH7UsaDOSMPwAWIQ2XhM1CNDgm+xKnsCPEa+ySj0E1ZmAOAZz9pLaJTE2P5
68vnJ1XjXFyzDJhc0PQuf7x6HFr9ajTjZGfOMcJDNz2V4OQ4cwGpOvIS+e5nYCXxb6rGn5RGNpc6
VSpzAxoF79afUS8RFJqIf7MJkWirpls5Wp9GUdxU0r0BAcycXzP6pT7wHP71B7b//RMLOmU0zdlQ
SIvt2o+fOIWl2euDV6GQGtOl12AWK91+NY5BtCmT8bVLeGSFU/xR1C3ZvJONZyGyDgMBOEvbpykZ
FDUCCR0yZIKjNUg/JK4Opkg6ycWkjuHhotekWiLBFZ7UP/oGwV6C2LY79B8lFPDcQy5cd0+ThOf0
2YY0id4OBnHvkLxRw/qNSstbu0YVrxWGYsqPSJ5V6T3bUZXumFktElaCazwwFp60BEEN3LCwzdSt
iLAgF7pGrWijtQr74plWgtVgutJzvseIol1PsBDsqn2WkxPGcPzLrw/vt+v3x+VIUPPSH9BNnbpI
vrugSjHW9ki3n9RN+VyNLT4pA01e4Go79kwDip2svWKWW6XUJ3aX3naZyLd5KMRK5Qju6tpBlp9V
zA/KyT4EOr6+CEZ2wsfN6LHsY8PTlqKxTZonQFXNkb5WnnU+ftbiRNOL3ZiqPwxWfJ6y9sYPU7EQ
HSk0qYGPN3FpoAeRR2cZkU9OUbmSIakMuoYbiLbfAiguYNkAjWpl48zztddSQLXJvf7sKSQsvfz9
+Ovf7wYag2zQqQJo5f5bDWAUk0Y3Q2ENnle/UiikZgUGobhCoVc247OafI2di39XaZO/cKb6JWrb
ctn2uATcIoxOQwgvMCoSZ5lTMg7tiDnN2ARmP/ymcnCE9eNDmd4/9ZUpddum62xzC73bK7iT2Xi+
b+Q7I2QX7oRoC5KGOcQEwLhP793BBmBgZNpNOKWsvGVx0FsXQgpTPqSzr6OLdDuqnSers/tjE0A3
GeYYU9eDP6wMctQpuG+C7LZutaei2BfJjXjTYGswqA13GNezkKjVbUvtAucwmIvY7mLJm7hbFdOb
x8QtRF4M1BQBDR198rnLm00xAv2LJRMB5CmvkTq4scHbqICMt1H75lnya94ONXlA2cLSNUavjd2f
8recxtpNUmbuWvo66ZRV8iUitl2kEPGcwmEfrypSiYHFZJyyHEUbAwSSYmUZohCqJ2x+6grXCpqR
u5Dkp7o+img/oDGA3kp1KJjT4JwZ3r7Ri2OItzUN8BL26lmL7sWwsTFtjyDRipgAqvZsixynw1OO
BdiMZ89nu+oKwLdpuKkDEI62vSpUsCXAvlrWxYU9BB51mI8ZbLXi0sIVmhGlHesR4/FFkesLEdFq
DLVlDiYLaF1tA/d1KixliobGCndk6Z+M/ARVeihvwY+OB8demoDKSAn2lobkngZtzlR2R2R13J5G
OJfobbwl23/WU6R3uw16z5XS8YDuJLFSw72lMM1ukE2FPhTHFZ4YcnWXeXBr6Scju6W7ucG2pnmY
KXd1/1gg062mp1lI4pLBjPtyJyuE92canGcujNpGoYaemS0SwQoOxMYToH+M9oZ5yoc1uToqufTw
F+xTkt7gEHtuFYEtFw54O8HN2844Q+O8mkABlLeI65pTna4FHJ3KncCSQPPlviXX86sB/v0hK4Ct
lxfXox4VpEUhEbZeMvOLUzwEnkf9N7N8pxPT0zt30JkwFOR4FqV5pzJn6VepexMplMG2u6w1e2m1
2rOlYlToTxmOb80P1korFvSUyWggkIIRRU2KU5p+lZO+Aoq/HHV76dpgG8pNRNKulxcbb1gEfbaO
K9A8aQFJfsAKbCyrvDogwXaYZbQa8B0JF6GDxzHhCgYzlHHGW5KQyDfxC0Df7kwEZ4yXRUt4+RyZ
Fx8W2Ur3i31GqrjEp9ZDDcLL4omupI0xrXsiSWpEPIVmI1nQieXwlHYoSmwFWnAKAd6MA4Ywv9tz
/T/UhlptVqsUXFzXHlDRArjPVgQXfggT/6BV2TkpbkFEPPqlB3FhOkwjOXHoHze1wIZqxhvcaisf
cXmWZK9hPZAmUyzzydgA69AFkCN553FB2IgjtcY8Z6TK0B+s+wmU4LnyIFnEMGxBqwcdiw67ZT16
7WrasgBSKmw+UbBih4aq8DbQ6Z3PRWV5E4tXs32cnG1WFYsRGKAonldyZHxW3QwjEAFECT1ZrlBL
B/g3WNZuh1VdfvGn23h6tfwPEqKCMDN88xhEX00DoxXZm54/ix1xPy+inryIYNHQuId56QgbBd8E
sgi1AHaqO51ihAL6f3F0XsuR61YU/SJWMYfXjuqk2IovLF1JQzATIAmS+Hqv9oPt8vV4RtNNAifs
vfbYZUj6OAUKICjyeepOifrINTmw3lGHv7b8KwEBpP2rP1N3DGZdzxins3lTSgJwh5/uJo3XANbK
R9OvIw1cKg9vEoZ1acstaR0LyAflclCg8IyeDL/ARe4csaDtvJcy3WBMSHBpUqr8xeM/43rAyTgm
8PEMAiAaDg0TB4fCL7D17cIGi0iFkn/GKgYzoLdf114fvgULGOLQf0iifm8mhY6N0cTwtfHt9EDU
I/703Np4NlF3GKTM6PNct4dq5I2vil1RGAYsdDeJe89KeLHHXRvdbJHhTuEJtZDhu/Z/1cWyNSU8
CDDEncMAY6op622n+EGbFrOWTTwvTEC2yJW4l7cEroW5WvbVRsne6jknwPyMql8PNf7DtDxELbrR
+rVY8AlbX/LX9uZdjmyuGSEmzOhrQ/gMbUenBKSNFoL8XRizHKu12k5+dEkMARa4x+smoMTAflNs
4p7xefOk2M3hTVhQa6jgXim2Ofs07yHP4GyOoSrQ8+SARfyR/K0by8fGI0HCiiZmuCzey+GxumG5
R5jx7n+UrRz+mANyw1Nc8Ahynfo8C8raaUr7EFMDG/ZNByxFgy/d2Bz1vV+vqpIJALyvhjqpIznw
RGgGwdYPPYSTBKFrR3oj992aleLa4XOOflHMwqTJiOqVu3bgqMOrfhrVS8fq1LWuU3Bxi2sWf83q
tYCJGzvlrov/y+qtWxy7X9R5Gc5170RsQTTCu5hqrGDPiehWccd/AIcxP0LejeaqQYna0+smYlKb
kM/TNyxTFGl7LJvb4SuAIEcz2VuQw4nAaPlBpJ+tdxFHWKvO9jFm3Vwy36tqTibIqGJ4CPBt4Sod
KCuz92q+j6aXauC66E9kvEr+b3uW/avudaRmVgpouLfxURsda/5p1l5CQsw8fap5EyOMiGJA8skT
xm5vbtYq/R5Rl5OTjaK5cN6431dZ/8yHHuakNCG3PwbRczDgru56XIE8t/mrgDxJhB8vpscdW+64
b0CvPDT6oTLHDH6fRjVeFPku7ORKNO5qdnihsvDBFI/ado4K8J1Xjhzt2dNcl6tiDnbxMm8ITNij
GtpNJtwZNR8meayOw/Q5pH+lepfNR+8+ruNxL91zDX19eFtP8X+NMGz5KQuCEpwgdCRlbwSvoRtd
QfGkIYh1Qp+ooixnyyK59ncJb8uQ/2USnKH9I4fxkZCWTRngdbs9NvjaKszvkto2wCjq73MCSUYg
R2m3dgOEmSW0CX1MvW+6e3FXxAFv672FQQvsWDLfGe+pE5jacIKUfDMXQrUl33a2M/mfC4/RVtVf
JWLoCCPAX2hCwV0WpodGvETWW+r9p8x1ooBcqOl9a5vkiF59hgIgOWzw6B23ZC/zTcZ/F6R2gjOA
mEC7YFY1j07kbMIGyid815jAiqhaqX6bRWiro4OTVus3OY5XQ793R89CtNPbnBMXObv0krjMxLdv
5Q+YGKV9ad/SAfdiuxU0elHerXbR8teUz1pdQZAbG6LfmbIIqtuQHQTBvCm+BAJeOlDf9YrZbWJ2
BWz04QNIB58gxPhmsHkgf7R6QsyyWXIyE2jbcYXB14A7Ph0uWYocIjq56M97HMvLshL9Qx6cbOQ7
MtgtBBy2PIpw/wBLDQKFPGIReEzucYPH1BF/OMvR/zJjJpiR3wlS3zQU8jiWZCS63Add5m7bKpsI
j3H6x6l6TBTqXoTVwyEbwvNU5HpdhQZ+7qIOcRW4j0uQnOEzNfCSsvhi3bDfDcrMbR0S/LoI69i2
XrdtvBbmtvPPQx96HmOGAhSo5H15MdwC5VLhvbpNyKH1bbfPiluSHWvQotkPv2ng2C0Q1mkPdx7A
5MpqvngjU464mfv2qc68LVExaxV9VRFJWCY+iITqZHog9SvcxmhBoVQMhrw1m7rqKY0150DyEo4/
s0bsznXhA2Qa7GbL6JsyEtqNM08/VZ/dV7tg4FN3H+RUrhp0P1aK9cGQ+OBP98Hg8i1VN0L//wEO
DeyzSyvPOkNeDVtsY83e+nkRuNJJoiPHbBreokaftTVfHO6pvn1CczOY+6l4mfxgHQPm+94kGHim
XPHNHQMEPi7XLXn0Go7U5LAWqOWvr9wTctZd6FUbsSCqgQrvkPkU/gNcJ6jjJlpOK3/VMJfVn5Mj
7AVnRBP1RIkRGphi7TajJrBzdxW/Yt2us6JfVwtv5EzhGOWUwjFWCo4BBx5M6f+ycOXjrgwX62uI
Wipjzb1rJb+4mFcTw4l8+c7U60Dpo9nTLdMaqh1uxbuo7a/DLY6Kpy0nz7QHq4f08GoQWg013rKL
5hpm/IH+cxWR8ad4iX8dIr5sZ34DxEkpus5aBjDBOeWFZMqNyVyvEvtnHOLVzozgkLgf+ksvYNk1
za05iwH04Mrh+2TACvQBDHfzm3kMNwvDaGVqBgw35YKbAF5bFN57XZ9DvuB6WMD+JwZWkX+tyKNe
51nqMlEo9omHSZi9X7DXs952i/DvW9k/FgoRDI/vU5iNf1Esz1U/39PdfzoiubeI0ybfC7ZKNr0x
mN3hr32NPMz+VXW2epI35mnENxnB6UkzPhiij1gX3InM/Uarlh+marlz3Y9SLN5BL6gM3ALDncUq
1snFT71ww0ekPq5b/hpl7gI+SKnCDP8Ur1G2jFQUHeV6XwFrquKTH9GDx4SumABAgIyste23BzXi
gHD6cO1Rd80RRZ7DIDPwOxctFy5ZYwUvQZlHFwQJZ4R0OdUwLUUyRI9VF8MhqzkQL+HsFhtXGHJL
evs6FAMe28jKcGcqSMkO8L5eAbemJDRu1F7Kdnp0u9vhY/pzGOr7vFcfHr1hnRKSrMUWNL1Y9XL8
cULKoUkj9Z9J8rAl5sdwQgJw+5aMfkwJqcOtQNBxU/zEQPGAghQHiXsIVqMgSmywsl0U5c1aNHoX
ddUxcK2z4/+XzMwn4Jv9p1wauqKHuqL1kK8LtqUka2AjTKv+c/Hcs2uj0wxbYDE3Bu2gQARlKVH1
PcNArJQNXC/2r3cZ62wGdZQTdZlvmaZkm7L31dEW+mOp83WFISvw+bZyp8XrHvzMDthpkz8yiXj0
YxD6lLG8jJzArzRJHwQBr0Oq4t4gKGUpUYMkVFejJnCgTPu0KX8LmAKuT0qSbDsQewFoBg1IaDAM
wJSMcJzHn5NfvZReeGV1tF6k85iRYyhGJtULvAXFtoCbiHABeiphxwyk2OPJ+gesOx6n2DZr0bZX
dgUFGS6BT2YyQ7cCoczGnsLXJIOro7nxqxhnUXR78rqoOZpOQEsFIa/JGqlqMOSJlQJLIAxYj4rq
L2ex0nP+WNr7W0L/R/rjOyPbqyXhbDDmREIlVq1l5u1kh5wEQU7EjwVDu3TvCq8+9cN8wMb8kWTt
s88yeTXmT2LU0NKDPKDSjlCjUhm2o7guqgUceOPq8izcPuk2dfgV3nvgJMBLDLFmlZyu3Vi/Ma3v
V0tenPLOXfmN9drOrH3Q8f2Ezm38VFA8zOoaBHyHltd85Uu0U110Ye35NSXFXiVIr2t+8m6BNpPy
1Mo5x6s6emvvpJbJXYm5/0r9/n2xYlKWW1qoRHwaasSweCzYwqw86MfzRHHld/YhiMj6JY0WnplE
YoD+rtkiFk+4p+etlORidWDucvdXRuFOe/U66rD2DqQ7I+73gH+WyCgcflWqT/NENKSJz96tIs1S
SifN0BHibLHy4opxicfIx3HE2UdLGGJispZivPN79yLb+W10plfeQ8nfTOy1ms8W0MJ6tJ8Cx9z1
WMDmIicMmvw0t1kyxmDJqnPKDjsfTWIxrgdqxNmQwLN46iJ8D/5IVjJxEuOOtEGY86m1993yTbSE
9KIHAjzObQvp4CkLh3081C+zFu8jMrgt4d5kPYGSRnsjn5NmhoPkujHuz+nXL6OTNAmzAvCRYVbt
l0qw4tUjNCgBAyUNsU2NhhGAiArEUszhAqGZr2TwmJJO1GB38197RudbpiR7meU43cB1pTNMlPMx
N9d0sKrw6A6dw68tQRLFkDbtOTqWCvshlAgo15yZshFUeOSFNwOo+aiJ122I8KGO4y8/ee0sMOMR
cTErx42GfWpICMCOKCgJ0li9m5gxsJz5GvPlna3SszEzwTtJLvc4m8eVM+PILJmmJA5432GoFcDx
6qEPpYtVHfNyZI5xFj+WywCcnqMXm9d/Q9VBEGlK8Jwd4EzTa7WJC4IKRpc5ruSOuKFeDkUX/Y0q
Z1Y9UGgG8OqmhuY6LyPAeHl6aHXibZo4KtbkDbChNcNqRge+G2NO2D4hDSDAXXnJ4sI+L8Ermoj7
OJwubUkcmc39IgTkgjiEXK41w4qsAWmHqyDm0znYnlk7JapdZyGn0nJA/ImZAVUPCW8OKXjDKH2c
iHxeszAF+jB56/I2o5JOT8NcA1S2QUaW85ze7OiPqrmxaOuOSF4osXRYlNFp3ly62p5Ot9KXMNc6
cRZOIs2Uh9LStTdeLLsn5YYDCgxgkoFyn9kaM97t0mzrdhAYZnmDoUCL6iSHwjJ13Jv2IezLclXB
U+WciE4t48SgK5GkF/a9he/I0Uas0iUd6Sswc/isl8LscZCGgpfDe1r2GD7USaW86ry2Taahh1jN
ybQ3nePAPQk43axs6K6hnqHruL90PVV8K/OnoQdaEL2X4ja51zSTXubdL6X1K2eIgZn3X9Z+tbrd
KZvYyW5oXnryfOnpm+ewIIsn9cAjBG82SxXSzV+1Pz0N+SK2khSRcag+E/1djBRKluroawHfcbaC
zD0WzGpWSJtafs9pb+figQC0QwTLt59rXkqG0fA9/xh/Q5xWJ4FKZJs9uuJ79lWCj485dxnaV75T
nyFPl5nfdKL7zqaRkQD+aSh3yWxW1STHDR4VyoiJzkLdzOwJCX5lHH/w9vCFnFRHTBiWzmFU1oZ8
IEqPjOCuiOlaYnOCWYAVOvvKqgYHf+F9jRWsZDl9VHH6XHjB7+iAaukstXEVF9PsB7+5TRxV2mwr
GHB2aG1t025rojXaQj5kuH9WadN8ZnFCVis0IAta3kTUQ2Pyn9RpXvk47wl3YPdHCmjZDvcFRkfd
4gEPZcPsFxICXl2IMF5VXPIqxoWealCK+HJXlYdeynOfYqv5G7ABr7pEsPhJ2HCnuEZ7zjL2kbcK
m3C49A8tAqaE0HnrQcLY0BPdjjoytMYXu7aafaxhy5d5GXNx2yyf2ZHUrLoUtQjRHSk/Hhs8DcDA
sl6Xdj+nEVmYeo3cUSCgAyTadA8aWkntm994To/2kh8SDbyTMMyKSKB2R1Fw6TOIcU5rvZuSCIGI
6EkVwJ+dghczuQyvIoQ7Sfe7lJro6NBbhzFXg5V8psFEI50CHSpFYm/4yWv+cs/Gi8Fbx6Tq0bRN
jErISg+pcZrG7LrZjMQw7OOQA5YXugz5h8SwPI/wDVY44UkSH8K/OGJgNkflvRFEXeYRPGYd5Otc
hlYC9re3IDAyFGZR/mBCzJ1jD0Om/0sdNNuVIy5eF/8bgbBuZlJH44ckTDrWhtLfdHNzVF2fnlXl
lesR00XpqbMlkIfq8M7tagO5nmQ91LiQAfqKP5u5WJ8Qi5N4zdovWM149SxOIRMdrw/eTXZb2oBG
olpgJu+v06q5wx+Bu3YoEBWDw+7//NH/9qrA23ZBc6yc/Bon/Nbtkr03aelvAGBTLtFFvwypzrZ9
2iBJL8J3p8mP1hBcS5fZosVueOVoEikbFf5YJvhVtSCxeimX1RBFf0VHBmFhW5vRSHuj8pEiqk8+
GyZ4DCWC0MpJGCbf4mBZQ42uUSJL6awDXmZ221WF2I0TfcoUxWAUt5e08Ja7ti/ep4hLUVWfXJc7
Y9qXoNlkExPWLvdHBt8UIE7PKBSSHTiUN2wEMHZ8TMn4ehjXu/k56TiUnBzwSczUYSj0a+mPcjX6
yzdChnxPFMPOatTM4oMUqAVQWz481wryaAAesEqTlPhwyJQyCJ6TmtC6hsE3Jzw0TMoO0c3rogy2
TZl8S4bUm0wODjOk8anL0JpF2fTQzTRpS57BtGAJkVmRg4Rh2joZ0n4Vxmy8nHeoGrTj56ZnAKNz
hh9RKX5CIf8QCilcAR31neJ6HrzdENvXpZEE1fkuNo6lJfcnZbyeJp+TnM5TR9ekb9pFew76naqZ
DaNiOLhLTDRbFZg1G0HiI/viZW7FvO0FwIVmvg3zNUwMlRXPEdYCQJbNR1kzH06iQK5zOzhxyaac
L8Rl5HV7AAaBlFiyJBnJu/SYdyfomDFneg/cc5iaqk0WQ5weEDHeCnUqgtsKW2gBxsPl1lS92jQU
AT0NFXNnVC7opQJiH93+FJOxkgUMSGLOXlFpYisRQiB6qd7zdPznOnx87Gr2Vu5a2ywvnF0y2Ugj
oTTUaGN3PkvUrDD+acwzytTIWPyh5nHktL7xbzbLYC6auLJiqHx0ArxjTid+nUJgiRlpBoscEIGH
gQrc/ZkuiBAkXz5W5oZv6W8c5tht7z1Rv7j4v59zJm5DA7NPpayimnxjgqA+Cmu6a2zwh75leoYI
+rFmRXUgByZhvha+NBM9j20RGoS9kn1rkK44hAHBsK2rUxrCIgpfRGjDFnVcBhs9DrTA0wzI6APL
df0sgJ5RWDCNz8uuOEDdg4Rq88wmOo5flmHc2+4cboYFqgTYtpe0IbaFXdxLzhNSOB5lPv4DPC+U
jww2a+0eCxcTADo1GHO18yvy7D9pnKepquudw0wFPD/adgGOk0BGuSIE1D0sgXlX1l3cHp2yDV/j
aFi2Gf3eroKvSCvGEJvnbBUXztNSqa+Ys2hXLhSe49DDO8jmXcTB1U0esxOAwSDmj52IPlMwmIKM
0bSpISVDgoV8iPE5z7jDU9VACpResEUO2ZikZv8NSlXX4b22+R7wiP2xMD06jQbvly9cU6q6S63A
P1et5LMWk9hGdamewt6HmmlnR5fq7jwDYtBksMt0TNe2yvxTF3kflu1uAf3UZ65jBNlj8ZlYXs+K
cTkVgngF3FZXXrz5fqqu7CLZIt0sBrNI2A/ab2WSHOqiQJk2hE8IIKodArN8JRjP7BcnfRWTfItQ
WK7S4QYrHjMIWU6DX7T4ah0O+8ADmi8H0OCsWrZWW1HsqumCOc25I5klJ9fjXjclcP+muOKnm8lB
pJSIO2c/u3TsXuKwpMmLnVgYNvt9yx6ywr7hZ7ip/f6lyhO8i5GrIeR59DMNnXBCj33bmwTaXzD5
9aRq2OIxTmAx1nMP0apt1oiFxdq1aRG8NFGkfnXP3RKn29HN3I0S6bQmkiTcuYV8Fzbz6tTfjdG8
dkdK3NwLQe/f1LRBkR7hWzLDQIaTYR/u58U7ixHXiYe+CKsmaoK54OFA2p88cwRvC5vkJPR+1mE+
MDMi0ThdtbPTvlpu89DOHeso/ZlSK7/EDc5sGAf380Aejl/SVMKNdrzx3Gqc2oG7+BdR2WRkwDep
5HDQYUXk7cJqvKgsjoSkIjbXf8jr/IMWgNhZ3Kl11uvbS0cu1cBh7qbkyALoWzPFYD4JkMfP6glB
UIfjd2QO6yxvk1vdOzGZUiWAfVK7ASiiRQbJ5kGb4lKeS+dqjLnDhXC1h4cWPFnBLGif0beU0UQ/
lm11Fj5RlTGx9idwZKq62Azc85zultc7KVu6d4+1lOnzU4NGmQn6LZRZAZtqC9GfBzEfiRtdOmZM
qqfC6hCsbwo3/CBeYyEwZ5v7BbMm2bwlirzQPqBON9Vb52r/7I9oz53WWesGRxm78WiIvGMUVx+u
JDWU6jX1iBXowG7qxuwNCcZANtmNDULhQPcjePERAneA3CCCz7G1R5pFxBaN8sq3gn2OYHjttlV9
5yweo7KAasaPli/lsPcrGtmuZubCrguKlEi5aUsh+CJHKuF5Gd50e8v+tBl0ht6jJKLJnb/mSpPK
XOmH9LOs/WKnUIDvnJHlWG6V4yGs/D+J6XpTgdxj3us1R824ysKPuQbIXjOf2toeT7XrVN1+kayP
WHdIjVglGnm3Ezt7YztHCLfuiKOTw3DXxUQLj258SQoIPkO4kICcy+wAmeC2U3XWdGIZbYifHgsi
52XGHxGb6dPvw/xU1PEuFAXzSIXGcckMsZ6uvM9S9QbOsA/y8Slvo/dO8MWkU/vghqlGxAEGf45e
l7qAght73eZGSDr0UG2Q2gKuF64DOr/bKAtShSfFQaepvY36dtuMTN+9BPaQW57GMiJazhFPYwqI
BuTK2fZvIQK1RXJeTuJWZVHz1NUESs18IRiFr0+pX6QuW42I2SgE9yAeuo2cWi4+SOi6ie9bjYLT
bfojCATqcO2md1PfvmdOUJ+aGvsE+jxLqQ6ktEvsWDNuc5VB9+pBPU0g6UOKpk2W0OhQoNuPI9lX
QQHb2qDHPREJ6RzslCCBGK/ILpjR+MxozjFQzeGqzedvu6r/UHOC/VUmPNxEk1FhQRJ3Ug3bnFAJ
he3N6Op7jBbnErhQPaTNzeLn1GyIp+19KOG3Dg4hZZPoL6pGe9NBYld8OwhAdmFgoTibHaZ2bFrw
cmVblUvmejSUMu7qdVBTULsV0iaif6oO2Z2+i5w5O+pE9psmZCzJYmw65vxl9sIPHpcbrd3t/Xwd
8SAyLEnCw9CEwAJzv994wNLnkNZsGE3DKvRmZR65SSli3pKLEYg40rloICwuK5a//c1QDQsxaB7H
tBt34wxlc2wYp2smiIZXucQGtrJq79rXzbeKDFRgl8i7JS1ohxHfxfphUvFDMEI5JErggPpP7EgL
QniZP2SiWw6elX2gvG93ecHkMa7IT52RyGwUDsE8aP6lIkc3MRaMmifGwMJdzqaOLhgbUvzWiGMt
KJ5bW0waUB4VGLbh8+ws6J3Q6YESHR5jj9t0GuubjtDZDb621nmIyCwrKNGMihhDNeQ1DC1UorIL
50vTBC92H9E2BsvWCcPm4f//tthV+ZDth2oWWxAFkuPdbHj7HCKsI/kgR/PB5qO+BAkTNykIYKrs
ogdSSFaz8uw9uLlmHYKYhKKBRQTdPSSxjDKevgBgmYmvqFFY87TSXo99srELYMhGk7y3tIhE6ZuI
G0hIvpUtFyAAz5bLCIPJjzRIKAzBI7syJcXF5rG7eVCnJkL6mGA5US5DQ6+tnUMGJNGK6n3Sdt6B
QmotxYxUwCdkK7WV3PGdk+/OeM4aWbOzDWBNZb2Qa7GrW+Ud2RG5r+rX71W79cOZ2EbHyrZgP3o3
PrbVcISHMF9kQTxYgrTF9kXEdWfcR3sRX3U9kTKaRGyH+/F0U5uatJ+OXTTFlGZBv7HDd5517qZY
3bmjZF5lcD0gml1Xm8lrn2c7Jp5HqYblMpdiKnG11rLkk2qsvVcl/+w+WVPm73U7XvA1sarznjTD
v/2cM/6NEz/fLFaqSFsumXjd9ByiWb6o1c6mp1z2lPrhL5BuNOi+aYE9N5XjW8GgHYhWs4obJP16
wjxn2RQzmT/7zF0kGqkxP5Zdd58HFjEFtedS8jQAtFnopliKqAHlafTAa/WkMq6bgj+W0U9ukeTF
SqDLzVNRN//cm1Ij64W7qedbVw0HbBqe4QW366Efz3GOIA4p2hd7gnVmIxkKahrWeArfwlm0CB/g
5A3ZSxYJ5CeqdXeTIjjDh4w4tMOWLhQoS/SW1wtTIkKAaPk4UY1HQkPhXKcudbeZn3zglNnKjFCn
vGDbqQx/maEpCComHm6vGqBsk7vLu8HhtycaZejZfg7sgayKvJJ49B5qkdoQc4kMaADTRT7phNiT
Mk5h7zfTgLcHin8REyhUt+GHw1O3Wm7yn0igeaJRW/UNuag1qhbWwmxKZfcZRddqIRU8sxoDvcE6
CpE8RdV4S+FEwtCYdDPeNJMFGJnYIYxJlTxcGVW7VRC/hkWtj+XRcZNnFNbrtk6i+37889rkl5hD
sfqsEDfmRXypO0oDaodLlNf3disYoDSsKCpOFhqGbVL4Z0TS73x5bNrn6cM1+bMqA7pKRoarpfMW
gMNAJBnJ1BNs50GSIxm255p9nrpZWCJZvimvPnKnJMdFF7vSaz9od6+oIUDu+ghoO7B9eM2e7TDT
T1XHWtYlhATYCQRMNHHwitACFTGR1jpAAVTRzTctCcd6iDfJTNNRNe/a2KAaq/teujRnrgARAIBY
e+22sxxn08/8PLluwbAPRGO00QM/fWdcXoDqLooy+5jfDmh2hDDjarHtfajjhVDv4QTlJ/bzs2D7
E/RUjtLCuNCa4FVl7splUXfSFOitqe81YhBXFPrFG/LHdHoq1LysmR9CaOnMqy5ZEWm5PPVcW0rg
cOhrxIAkWK/b4tywu101Ebw6EU3npcE4h2+NWTFs1ZA/EGATM/Gq+5w69z0NCyZVUfyrlhQirjse
fXdSJJPeKgg5HZfcfpsIHeR3Dx4xP4E49NNTNlJPpFF6rZFqDjqN4JQ6406ofF95//7/4/Hud6uC
g4l7OXkc0ZRy1lbJlS0SNKbQRbatYNLdIgtM/iIzeI1D9LTIYWfpmCe4YFoQT8W38QxNSWOdbMsz
O+nFrB/9zt6XZfTJpowFU5jeSeiCK4Rt4cgCJgXnWhDKYdxw24+GXhmaTFb9gEH8TrHSfdjVkaK3
xvLoMz0ceascumYUE0joYhPlG43hZXDJzvSjdR/pf2kFYtALHAq4+GmxGeN58jRNvDy11MNa8+XO
s6T/6l513bpYOppiRfJGs1ed+1qyomQxr7v64g3ZZxrX4I7Q2wkTHBprZGIsmYlU346Wpzps/ty8
DE5qEpsGgNCxqip0w138zRzTDNAmC/+j0Vay6+sJvrnKn5kdkR2b8oJ0fv7bVENw4n+6jQTKTek3
KChjQCoMu4g8JRAGCfvKGUMGPQXyOFMeCVtTuyas/rzIV/s6a7HwTWTt3faLxvlBuYiLL/Af+YyD
lapfplQ/+LphbIN1vDJkjY0I5cLOeW/n/NVkOaGdw58omMDFdvXHQuuxDhb2fZLJVttSKFdLyla/
ebEKlINLEG7r1vubrS2UmaZNNUI7SafQajLJ7aeq0qcsJr2jzdQVy8grmCOgQqha7VkyaplDgLHt
d12h4fLc5spkk0wK1LKpO29cl1lrQs+OxPsjr68zrylLtw9OtC8tQdQUNaR8ixDzoHfvR9C6WxCD
/xzny3Zo93vO7RXTakQ2DbW0vulXPefoT49UzxBx+m0rgdYvcjP1Pousaf6wGn2pgh7KaPWvKG6+
ls7eTjcIc59m70Vs2k1MZ8L4YzErMIvbSoIlyBQKnFDO5NOREiib9hZPKXlnbTa0xVNcjy9RgNDQ
+5ZsMEh6AwkW1xTDSYWCbPjwJ0r5LiwRXRdILMkPQUiVwzYQYRShmmNgzAqb7sGUd6WaIUsSwtRM
fUdIEhzRnj1kTSiNKcxnHolNSpn3aKhkK0voDW7LR1kUzn3gOiQLu3fzQg+ub3I7BC7yGMgTZt1k
HUs0RaUeUfEV4KWBhhLS06QvdZKyjPI/SIYrd+2Ltl0eVUfydN2geUhFpsXet0Struqgf/Zc1tNF
NQgOqhi9rkAlbbG1noYkRVsIoMSm1SstwVo6ItlMwq6Z4ZYBl8h5yQDYjrJGOGNbl0CnOz9AO64s
1994cMXNRImI+ojgadJW2tA8h4TjxTjebo3Vm/bRE1VJrc9dV8Us1dm5mCHluBRuyVARQRDA6kiA
4EP3shVNsg5LdnhWTgIJDjQOkZvGsjea6SEO9lUMQbkw8pMJwp5rlfAwzUY9KE2/Mab+TsERBzcZ
T5u8Fd0xqgO8O9elcspNP3jBuhACVccNq10os48K96Vp7RMT2rW25+/OdpEt9eXXMCOAEDOlOO5h
difaIuLsBhkfiatsq+92VhQcYf0ayPFKyG68lYXHz+L6f5VvvwRK4msc8i/PISkbBuDeqUkkoVjd
+4Q2r+M+e9K6elNdiIMpk2SEhzlxpPF4Bge7X6Ckug6pkELFGxUur7ZPXGscGnXwg570zgxOIxP+
Do7oTHJWygkLqN89udrlA9WIPbv8Ooh+55boziuqiFoXsPkNl2vsM8kLxi1DjHrnxcXB55bD5Kwf
ZDHcc7GfcP8zoInYBRtSObgyFNhv+bf4Cfpj/DCDgxgGZe+wk7Lr1oL0xiXAbTCFyZcUrO3yKC8R
kc2vasLnEQf3VuAFe7yevBMV+OCmTzDbcky4aam2Nt3zLhdInbVNXS8quMpqxMNRIqkcClj4DO54
g9+r4K4LEUks44BylijUvvH/TZI9y6Jf/IGbxywlG+Ph1fOWLREbRAYyIwDbwejY3jiWt779iw2X
WrlBoo8NR0SaOD82wBgJXXvTh2hssFKB85mjlwAdn0CLfswW9T+SzmM5clwLol/ECIIGJLflvbzd
MFqOFvSg+/p3OG+jmOmYkVpVReCazJM/fheea4kZpR359KiLRznOfVff98CVNsSor1LkN09JLm7c
lZuiyzemxwwbqWmpVHq1Z/89HsSbgS6EUpAoGK/6suBXNx1Lx7pFQhh68pIMTbLj+qNavaKAKUkE
Gc6NzsaTGE88sP06SHk7DQMaQ9xzsotQflohNj/naLnODaH6kIQPltchCPMYeFaGwVDDe3WMih1B
Gz/kLjPlyYqoNZ+rer5VqXHG/byp0uCmJ/vRSUP0G3W4M+Ll3tLeJc4zsGlkOo3sx/MW4bt2uBst
M0MHkhA/X5N6YTU/OXJCXBk1p2jBWaJBkZGWTDqrG3jd1pPhWtrRL+gNQA92125zv3pJnXhJQyEm
wsfpRRCzWFu8KlxmFY+5JGQgzPbMheytlcff+CkltXxd73wj61eF4f+4Bn5R2/A2Y8JP56FOjpb1
CzCbAqvQ1upfknX2se73QSSbdRJ+FxTKflNS7psSNnSxBTRvrQ3HNbZVqjZV3zLlw61kwv5ZBemM
hJsZaR8w2jfB1HdGy58Ymu1V3ZH8rPkbOXn+5EQuU6Yc4bupnM1UmIRDkihidgQvjXwespr1e3yr
q+U6DXdFOLBhJnzVmWMTs8v42dvTXVA6h4S4zZw8CquPfkATApYfTBB1EauBhLmRmzafvdd/Oi1L
HE+95JQny0sybLLc2baz8zy1JTImL7NXhDkiq4u8+6b1ENoZLH+kozkczauT0oEXIeLSXvQ7Ow1+
6qnYRbVFUYm2ryyZGuFEYrEFaLx13+MKkE9dEQjdmqc8cvZMw1Ck9+3GmtpnimuSbol2iTPSwWhN
8yn4Tgc+/qbCumRhkAyYa7F9IW7eml9QPiPQLtTzhKSz1sbGJSED6QWDCKDv6EUYrVf5xnHGvXat
ct0yVvWMekO5/N5TjDOEHHhPxQoRitxp1ywIXq2MndtnUByKPYSii5DNtRx9kk119G4CUqwM+0e0
bP5EyorSDCJ/wxK4KocnW49cFr1eO2gcur7/rE2um0qcJXk2LjJuRjHrrmmYkPcuXGvrNXQIqKIt
WjVZ9JDH0kCe3vCC9nZLIh7PV87QkBzWVeHinjKnZj6kkt/ZQ9bZRtmdThmMdF33PGUMP118uku1
3hHSbVilyxQLPZMbuS9OSMyyyLa1cr+tlF2zJndDquleFlzbrsZ1mqcdt2Km0OaN0YORIg1Cg3NH
BbakmFXo9iUTZT2+4cv5tvPurc5w/VpGNaziIKCNa4uJ89smE5MMIMtKrlEWlyyp5lsbhym968Qt
OLd/TV7jpwyHIwIOChJIXDvPzC+ukgdtIQdOWTZfwmXrhum7kvmRhQ/nBffXcbLit4Kt6qpuyEJF
w0bOPYCGUv5kAdMvo+OPjIxxQtyIWxr0uJW78b0ly7HwEpR1HdFUwgLz6HEqMbmbahsTu1tdu7H9
SgCWrJsdfHqyP9EXrq3I4+zNsg2ApJ07+QzwuF63xeC8g3fdqiZLd6YuMM8hkYKojw/XN8ddVzHo
k0tyVP3WN0R/kPOEU4L5W9b7hLQi++hD9hPTK+836VfEUGx6j4A8Ymm+ndS197aEGTwh5N/5orhU
BnnnMpTUUekJZ8BtTNDkEoLU4GLmf/f9HSGTKOr22OJp2jrzbAbTobDRMXf9dGHDTYBB3zzZAldk
nglq5lnd6zJr1sARepQo7VY0udiOEVlL9swP52QUmR4PI+8DKbm8rI6csajwbFuRDxWyrfvtNPUe
MdjzLi7e/Nge9+WEqMQVIWUjejszKz6tglCmkuKVvywqFdET8KYW5Qm6wtIzlmuzfzHUX+rX1s70
zDdVOtu8rIJVWKYR3koiy9MM82Fi3PrWfmrM8EXN/7nQ65Gasv+btPOKUN6Ggtr8QYZZFx7vD231
WjYAbW0a0pGJwmGa6gMDeV6wDClZwUhkNdfVn46QTljpObNmbCgDQx8xuYKdc7MVZiKPoYkstYqC
aiOGeDrlc/4l+5zwa+udDPfh1LyUz0YfIB5OgQgVy9gmqkakdc2SQ2RAxvQQ+iVRjzy8R/DeD+Oj
VTbVJR0/cvKjNxGbu1U9i4/OauYNrd2Cmfe/+oK5uQEVYZe5IXudMMUsOjfpum2sXTNYdyQ8THgq
nF/HJPWMzdOIEyehD1Y3FOUd+LIRdlY5P6HcJM2DnHgkh2zQ8Qp4oY2nkQ2QZHBZJ+7fbFDRRlNm
UQmVKDqtTZbJJQWAtN1e/yn2PIcM5g9CkrfOpqKFm3bqWw5KAVNo7ZmENbHEeaQE/sb6EpGOB1EI
SQdM2NZAQpfHTAZXDUyLrQrI+1XBh5Fl3xkviB4NdYyEzTdMmBkOGp7J1NmHiXBy8loivZt08MLO
4WQOT+kwCM5E2gmjeC87x1jF5tysVUJ6kxjuO2u2QVMicm6ZGxHz4rNhl8U2IdtiLdvyV08ejsTK
OVLRsGctFKudHvNHo47mHDDJHpoXgpOYkSY8O5IdX02TmRifJKUl5gw/18PIZeQdWVOsnqxqPjad
69Dmmu9e1r/T+6LPqUNMwwgNyL8F+zowCFRmvSRQiq2DEH5DVf8Zp8WHnHGow8EizDnN37RZyY1U
UcWQ0zCoZbgMBrs+klD4ZoUF6rliMSOLPXwsKn9JKklhPyROtrxgzms+Tl+0jQhf28onbBYHBCOv
s2k7f3RyOxmgh+tYSg3OhWyEZp90JQIrdws1/yLj+W+QuDYCV73lBSPY3OheAFASp6whKmPaZjYn
4MGmT10v2TkhewMKSk2MAdftImYoMJW3mm+6kWYRrfMKw5UjrfeC3ahj0/hqs3kJS/0+x0uU8kjA
hlXuUVK9h6L8cMM2BBJurCt0iDb+WExZLfTLth02iRETYPvPstR0iGfrc9Du4zCO2aIA5eeTSjOM
HrrEcTqEsfmY+J17rMaROV53GdgLYtaWJhzkeGNW7Z1ZTmSq1uyH3JknLCq9DB1WhsfSHJ9FgYxU
hOLVS2ABdPz6oyz7FRuIZ6an+6plbW30dbhKcAvFldonk1Yrf0R6Y0dNc/Js3DtZC1SCSKMxDxAd
nHvbusJ0qfc8HNNmLiSbUjs7NaLetgO7DCk2VsLAIEXRiQPh6FbzT54vTxVOkDLHbyxCvLydNXzm
0TN8rm/HbzHO9OSqQqg5ESyt1jHioYs2VbjcAxFhzu3N8G+EnzQ7NlXlbmymH5BLHYJczih9bmz3
aqZGjhWGSZGIYZmlgm4Z4F+yrW1edXZIchMU5W8PI+i5mAGRzzVTAc/pWekmHtLUYd7XHk+fnqiK
x+Zz1C0Il5IxoA6NYQFgTevKxQ4vfT6i0NxfCp94tI02KWGHUPtHB2rxWbHXysI5PNsawAl5HSCy
cas6QX4QY9munbqbL3YWbcoxcEjts388f4CGkMXXPmJn35SBu9WMiSEQj6ySjILVZUIukuXNA52x
/z3Yjb2VmXn12Z2sYmIN1u7IgKAeIi5Vrt+9G0XuJtQKAn0X4kkn6zWqvasZx0QqpibFW9ybZ5Rj
h8UBmU6BOk6G+0sgMfs+h/M5semkSTVESEQ0rq+JbS7RdWcqcvC1EiSe4xiKK4MGK2rWs1dWe9za
BsUGqTZo6O5z2/1wk2W2p25dhW7Zq5x3RJR/EZtptk2c2r3C/sQ6dd9Ce2DOjKKs8cSuihBkMDcy
9Iz1diRidCzdixHlpHcuW7PJ+RxKWAVQpoj5zghdftS6jY5q+bi4GRnyHRdeJigKncFQ29zElQst
djPAfwRqRVKhw3VD4o5fk+O2AGrK6S2LoCPoPmcnOyXvZW6TmDuOaLwwblZYT1dB5PGuBUSRhIBj
YLrqhvvYG1O8HapkSd4eMENhFMyKI5U4HUI7/iuclOgepOjMH09h6z7jeHK2Tq4eIm947xS7LEZp
xcpwOu5Z0o2bItjl5AytW9OmamtbhinPlXsDXfyqjYoWzo/AFbHmtYsbYTk5+8uMXsVgTT2CvVtx
frzHhDRFA2tIcq31xvQJXU0+2gGTzzjyGUf+Ed5lXfMSV8FDnxHOp22F3+xae/61zb76CheJi6Jh
CVCsrPjmuS6WQt80N3WfEbYdzhwd6VF1vOBJ7n1bqPwZKUwsMQdyL8slJzaRA6ZysZjwfWoluUvG
fWc5BzRQ4NfhbhURfXc8B1+tYCwIJSthKONA2IifCh6ITZFa5NqiomyH0tkguVRUt0stARjATbzH
qZveA4Swa8eu8vVgEa7e1Vdk5bh8E+Kg/dliCGmFZwT45rYtbJNlOY+/6ZXkcCFRzuOvUBvcLzxO
cIh46xDIpoSmNXeUir+FHefHpHvTlvJXo82khZ5+2cR+qATOUJzKVdrp7x49bWYMVMjeRz6O30FV
AcxT4jAV1beZMIdGzuRSguS/RMMD1lg0SmWRQVmHVGb1e2sOt52TgtRj9tvyWDIV7O9bqDaGWiW1
BoShAP3TZ9n9nUFr547enRW1x4EecRGuP3B5PShs2WqId3HXoYCnKqY1loquuIYb6Fp45Av4UN38
AYCZDwe/HM0IJv3kllcWwGxpvEmLJCL2sqGD5KW01V+WzEhb9HTt26A5C3v87kV2bNFeMWnufkcY
B0R2MXea82+sIWqb0UCuyZWGNyDUKXW1hHQd9FuteW3BtCBf50cHch0k3ES014XyGXgaKtwU3hON
B+iWFA6onPGDBdF96hJSizCDudBiDuDITkb34NZsoHJV3IV1AfuA2Eqv/alWMuTXTQecIKZ+B6KG
EMbk9uPsR5zHf2R6JBG28ZNhUjM3HHFkfWL61rhCbAZX/RRtJkczOjC+8km9G4rxQZKMz3UA+9B0
PxPHeyzQyLNQRF+vpl+laaHd/CzDk3LpiXoyERkhM43w21Vtxh8Oe8WVpRs8RiAY+tg+R2m0pef9
kIG811KCmQyOk4x+5on2mEmsWygiY7P0LANv3YzZo13G3Ra2Bc13Hq3kcC9lfQrx96yWjw4Ts2FP
IGm0tvkcMzfdjAZhxyNOkFULyYhmMayRS08/Tm0RIRqjvo0T3OVVs2FpHK3l+MWEe1Xr7BVFGdgA
nfzpGESFOSMyduNjEyGsnZI7vK1svBf7bgi5WmmuHTS2E0J0x9+bynvsUObubIuAhnpRgCAAtaJZ
rIYJm3qvfoYwx5mgoEsY5MWhK9jh+hDDO/fGqgs65vz4FGJnqHcminnG6n+eU/4JY1/ZJlJYuUjo
3GuIAHI1jcUnPqOHUTInD5HEDOVzHUri1u1lL9XgWakN8tQjNvSrwEAqZJXtb9kMYoO4hRDbMttY
4BsJ1oHz0aTTY33EideTnTEj4grEkx1VL/m/XpJlX5ZMQN2WY6xvXKJnGUnlk3cT0WBsJzt8mKbi
vZ7DOz5F/Yb2FcQITagOQB4EFvVuH9W4DCAvVRb73GHujpmJzoDJJploCdKIcZF+xKI8StP7hX1C
u9tzgsoBTYr2dwsID1NtTfOsY9T88b+kW5Ic/YkA9+FhCJp4QzVyq0vjY6zlb5Bk8IVKkWGi0JvO
Mh8akEGrttKbWjq7JublmLHiRHj782bQ26FFFT7j6gZ1op0HNAEPYclL2POoTjHHqKjLo9+NtxGT
Im9VUFxpAXtWH57hYQEeNTtp+k/HG35Ct6ah0I3Pr301GuN5bElfjMcZ+191b7okkkcGw6A0eE+S
sjmPqNHTlgVk19Anmv86mf3GPguv0dmZAgrl/G/CYaWtK2e9BzKG9UyFjQxfcsNNxGcwqHnCc3sI
cHuT8ibk9K/KvlNGh6upjl8xtzKfZAO//GhPWq9VQfSZ23qkkXuEPUTB/UAGA9KroxfTEsQBkAXR
BmduNhLNVfxl+9gP4OlFNsIfToRzm6lq5+Zsc62h27oN3IvWvGlpY3UrXjxwlMjXWzwvDMFZETLF
btGIemb3ldJz4jJ58UzSDxrXeiVX5ZBZXbfJO1JpeENmnJe7puO3pL074CsGQIZtx836Kxqb+v8I
wNY9NJr1v+NngH7rl6oX9abEw0JdOb6RG8Nr4c8CicFa1dQK/dA9+G0Vb50FkaeWGZNV0L74Hdiz
QSK/yBx8fhEOdxVsERSxNHTkQ2mP7qaMK5BXAhoFL8q7YuC28t00wlOxZ32fEJ84wHzDZ4owyoIz
k+4mGnFloJy3Ckw9BZwUWV6tKvnLyukX2f5NOZh8onyNYry9db1+zNv0zi8khRauuYDneWVboNIc
/NzIlZbHHeHykOwqL6cttbt6y6+H6cRFkGaX7Oynaz0FJ99U1Z6BDlhT8FPzNiyj3ylkL+xFUAGS
eFM2+BcVqoFhSkFO5fc5KJDC72+o6qFRZXeJ0bxlrrePSpXv8aewjrP5+7cUtLQvyd60IVX22cE2
iGTs29Ldth5WkZpQezQ7/9jqdPCpLZZvQ04iJlKkZEq7TU2E56G3FpoRsQSrUIAHixMcMtKN651S
xiZgpw1nEMZOYZOsYpFMF9c/vZz/+eysmyL9FbbVrGh7EAi5gNz9mmcD/jvFXoOXY/LidTMQYWvm
z4HHmyGQ64KuoGOINW1A5Tq/ogODVKXyXU4YaVHeNXsTC+OtROsuc6/nul3C6kl9Uga4XDuCsQPG
HXFqO4ewl7JbjQUW3lxzaTm6ImGoa1lZiLikH5+GxukfYwht+JQLRpgZScO12e6HVB6rGnZBUNXB
ZmpheLjw/OYB+pZRq7eOtNwXG2EPR4ZKiKU3KmvYGozRdlbbvZHXeTISFb4HZx+KxT7ToXOa4Pls
sqfGtpt/eerfJ1ql5/Crh0WCYxlrKHIZcRxc1s2OcTdCBqyUgZioWALP1/0OlVZ00XWw7kAYnBxY
d8hDYrEt3PRWapXDUGAlF+O1hWn4FmvY2rzwNmW6cWe7TLpFWdxFNpB/X/fxAr8lahAUVtaw9Uq4
gfIZjUQ8mihZpU3eUYQ6XIjqiDv9C81+wN/JfaFXByDIqjmD8sErpp1j6j4I4VaXCHPYBkrfDJbe
T8GZ5M+dS4s+ottXZXYHX5h/GcfHpiiGZxDOcg3w2mP1lCHVT2R79mJ5Nel8Lgiv1qUbGdc8oOZh
dGqfm7rbjJX+sqGHjyEWNF8x0W96Zd4aiwIUwROXYoQxHw9DtkZmPF8tk5bCmKcXPTxoxnZZ6rzN
OmueGBFgUR6Ci6oVn3bH2OMwTTYNrPGN0WXjPmYDPVrWvJ461V1K4XxHg3IOhk3KfFeGzqVEAbRS
vnNvN/CR3mIZtQ8sU+JtbeX9lli1nvhgM3+KkcwXmYspIQmKx5G2uM5BW7iAKc/WyC7Vq2HM0a/H
51IoTtLhOaGLgZ7kOTdMDCdDB88zj+F5ZtSWi/CQs8kmwwlNtA7RGeOu1PdkPhZYw1hcYUz6l6bj
neP2I9FFwKkGhcRniRPpij7ceC0DE+TfLFsc+yZzu6YMYbaFBuiGpCJkAhV++/rTrTkdSA0FmVSb
q7KtCHf3Ycainoy2WZmzd5ftcCuk+5w0RUjGOlHiXhR/NCnrISjG9GwzHNjJ8/mercNQrUWy2TYu
ecAMJmJC3thCTu/gSe6DROfngDhtO2SQY9wG3MFlRhwmqJdg4+Tpd6/mB63q+ZKWnPNdouQ6nOxt
gpS6GeGaxj4fScvwpiP8JOPC4hba8B/E2PokC2a7mkpxL8pRocQf35syTO9c/Gq70S1auAglyey2
X3QH3LNoni2vfqRvZe7qkHPRmsUXfJKB4znwbztop1/hjGW5AAeaOgVUSfZwexXoJb4rwNxnvZOa
+BpaqEB607nAu4HeoSCiprEoSEZe3A8+J2yYRM42qi889uZAc5dNo3EfFBiyzLY591l8owoLb3l4
ScAJXCy3zs4JxTbvrzxggd0IM/4Mh/wp0hiKnMaDcOHCFFe9/WfmdCKJqV9ts+nPsXjvJqGAyA76
LbPBK2QmlKaCibwHCSo3re7a2fW2wG+8RuHWHWWQ0p+V1akoXX3tO2d8ILKXegaWbTxSjjcBXSbO
WXb11QChwWFFWZgOyJ/KO3AdWlcx+O0jFvQj2qmTxYzTnkX5acZg+T48/xvvkXNnGlAJDAG8oR/S
7I4BYzr45dZNmoCt98iTWrg/RHLVh8DOt5ga1WPoFsVlQHQDQwJcFKPN18CowAy2BtyjMpv27jB7
d77JBxIGjAA4M4+bvml/e0e8sXD3j27elFDmmLIn7iKMTxF6zSiyKyQu/lRFd8jNfrqQSF1LZteq
m6M7b/ppiBB+MEoBOg8enjUzZ4hLLc6NQbClogRezWrxdJXlA8PBn0nZ+eNoRHRpwdRjLBoQN1s7
I4PVJ7r0uQqgtNRBiyDcABvA3cmNcyqyXzVn6YHCL8UOaBS3bD5Hi6PVdzuEMNS/q8KOhluQVufM
6F9ZZ/WHxHf2ZkpysrV4GAMk4nRs6drOZyQHxGF0FHU1H7n9X9aNq6KxmQCmP1U7DGdpJpTEne/t
y5DRXmwbw52q4z9TNt11cG3zGcID/pPZZhoeWWCShH10dcUnwHapFyWsQcsma1kYMWZtcxa3iG6p
d3MMguxLgRAil3UQwKwzhvqbPnXsO1lt9NTHj5NXPOKPQTiKmpmSHEiaM1Ne/3+oybBvEaSKNsKm
S4i3sNh5M5y6YT5UO98nIQW4wEAiofGSLKvU2a8bdHDcZV3nmJfOv2s9UC7ACImKSB46rw/u/vus
CGJxjv85OV3tosQyXqyWfwCp8Y8baQcxhaBdadg71t9fls1ZJTqhj1biDSfTRkcZxwOT+RJl6RQj
j7W5hYIoPyL6zqlC52V3NU4ngi93EVondD72a4n9aTYXAQo5Jk8aUXXf24/R5FnflEaVVfUnpwIO
bw5rC84wn+3ZCeZ/ZHosSRkRSLZQ/bYBlvymBzAkG9E85FP6Ws/FqpxNcN5s5tey0h+pDQtWhzgh
S+9p8GP3NM9IEyScr1l9gYMy94IdC+hFtjVpLtrjPKSHWSj3hF9Z7LvB/hhTqGWuV56oGMiErsyn
QWPyE7VbXjyf0asYrG7rO9GbNRJeABXsO7AUayuFVcoDHYLVa2jXVJvtqssYo8xKpnvwVz6cFViz
fYUitQw7xlGqQT82Bef/vmBK3Q4lGVdWENkvjWagl+V9clGg86rcwjNooMMAZ9hs+5F8RtNsK35K
JY+ZwT4uTB20pt0CAu2C8dSLo4U65RDKhPXdwkMxA7ysJWQWNMRMaElZJN58jF8gdKLJHJN73XaC
8AiDcYgo3sd88PeO/9NJrhbUKwRrW8F9MDQupgICXmvmoFPRSXBImGVq/r9DViRPXW5UZKJkH1Oj
jfu64vAMx/Ci++JJhvMizB0d+P1Jx9bsPhEt2985O1td8e37o3ksRARChblr3/aHNgA+kPaDs7cj
JvJwXMsDma/7gOnyDexpjSrPH8+yWyDLfXRuY7TXdSfyU2/Vf5zZOu+zF0eX8a4Y6U86JziNkfh1
ApT2rJhcyHtVt3W6kXFreRtDv7/P0IfizN7XQcpmesKzC+gaUQtyf2LIw0Ncu59hB2gzI8jsGiO/
JoB1J3J8r76L4ATBdpwTrYhFK5j+oqLRi3aoOCOO8nnD7zIz2Ixj/NkJ783wWMIQY4NHMaKo7yK/
vlN9/9YECN49aJCB1X95ATocNC35s8LqSeMropM0y0uqaSaiVskHB2xeT/E8NulF6f5bDsO/IoeM
zyR5uEftPfZd/zxQz051Mw6YKsWzrgpJUq9rX/TQn9MW3TwJCwOQGW0/5/2pZkyNVqFFZiWG+S70
uXOx7Yut6yQOQaZAWb2Q5C4MkujyRxPuJd6q9YjbJO0zm7GvZaBLlf6ZhvRLgBoZSh0ci7GmJ9fG
kp5qxP9aH6UMOjWe99i7tsiyQOx8xip8Lbqu2Tva74+5yypQeBLtv088W25z8siAvIfR24/oQNFS
1QoPXwaI98GcZgL0XAbdfiPlvp2KbQcRfNMzsLwNmX2vhsR5SuKAdewwX8qopSycj6r2vE0wi/G+
c/1yZ1VejMABCZeXfdrUCreZdB6qOle/uqRV4aKAS9RyCa8QPN0NJtJdWLSc430/nHz8YNRS0SkQ
8Q44zP0wxAhK0unGQpipUIOzxQhlc2G5RhK9ITeUvfXJr8HnW65ScH1pb5OJQhXPSH3RaVLubcGP
dSrB1LWt8wtYj2gF2EntoScgohnt6h5YWn0/Zrhrvch6EhpZh5PifNBJmJyh33F7TpONGiEzz2ga
NUR1cQ+RVp3s4iErpvIcQS9khaqXBX63Nx01roy56BAuP3sxoc5dhg7Ly+WnC2GWQ7E9kVOzmRi2
HyUeiFml6kwrzMfFzN9MD0aAm2UHN2sK5PAsBZbiQc7FiVbePBIdYu8crf4p4eYXKPviaAxi3w9s
OEEusYCUcN3jCv8Zzs5xlRcoZOzgojV8ObcLb0nAg4fIg3xp/HFXGip/0wSRZt0g5k1lk75NI4VT
sKa56Lx/2k6eGA3p3Rx364b10xVL64MLJ/GZshI3rbggjUFEURWIrgoNmbyrXgpNorKcAk48Ecbn
uKx+Ekzx0HggaPQjhorM9h4YGEQnJc0PtghMUs34kk55/SwtbAPI4svJHA65oU6qJ99ljKrbFIqb
33bye8ouOUpWK5tZKEdXR3XtuZ+7e4zZ0CEG641Z4KFg0JXh8WT+T4JFI93j6A13RO2eyzo9zlNQ
7yMq3jXeQ48O4myzDeWDoq2TKfpDagn9oChSO088tUAmT2LKjramiRGDjeE9ji4qc8H39VQZalTt
g0R6gI9dI9MIMe9VAUwEI9hqzgiwUsF0/e+LbWXGhqavOzjZQSqAbaOE9kRyR3xyVcSzqhi7pPHw
LMMGzEV7LFMyasxGTFcZmSnu5aSmF2R1UNfIokJ7umAd31sZcjVfRtMtt83+KHiBHXSL+JZg0fYW
QPn/voRNsw9zORwpRNQlLWaUUCmWeDyWJFqm3lEp/PZqUhO43Ghk9J7fY28IzyQHvJiytS9h0l8n
gocODqPaAxlhf6bTevt8JIRwNrB0dmZavzK45SL0zjqqgk+t6wky5sFJPHUOu0VYzAZ2t8QxETlC
TEdF9tpYU1kOy7AZQMEWDSiTeccXl9YlbHzKq5NVwZiuYPXmDvZwPFkAEQ2KTTzSwzphbxg30yVE
atEvSRHonMHfijLYBwUMnTAKnh2C554yYL64wd+RDbTrGufVqfHBnHgrYkXNmzCY7gy+b62mmbTU
EEEohw99u1xM8b1z6vMwexSjTagAy3oGXoAPHCCGk8t/TkUeMWm2iVerjXSHtyHegEl/lqV8nvBl
r+PJiU7J0vybEF6DRiSACUyxUw7eaUsRPOCPzTmQQxlBOv1J4lOq4JmuCsg+Xg7dLvFa80jZWm8W
JahbzNvZdZ7nYJie/Ik+mV2yvPdazPdho48hSuW99sfpvTWzZzLoxIO0zlh62lNYxy7zPq8+ZJID
Kq7Gfu00qMe4m0YkaAI7swziE8PhCKsV6TQBvod3U6BtGbk30cOQL8tw4r5TuJCAcSc3VY/xUzvo
AQScALdjTyiPA2S6TEt/6PjFITCx9LSuLjZWnb4w/Edxp3L9WqE2uvItDpZb/uFwA37fxYvgoBxv
eXHHgLkmygD+2irt52ajpYkEVy4uEDdvV/YAYwA50mmqE0yRzuIJwDy+MyfWM/0cvg05qLGgjolP
VDhJrZYvpueNbzS6fENAxb3T7a10VM8OK6Uh5qNVmry4mWbbk1ceCs4ohcWjBVjbJdWtxIkV+V15
pQZAzL5vyg5NBsAVBO79/NlPDpa1/nkWRMjHzPcu3bQgcia0LCni5pA99pagYufMTQt8OnajtYY5
eQrziKiPETYCVtrTHGI8RHJOZl8IKJel/BTb4qOqdm0vm88AqDwOBpOkPrtsPxtAWz6Oe09Ap0mB
tq3jFGxRZI8jvlbhfmJiB4PY+w/mDIXJmsEojTphTOWWFtG1MkYMVsl3/Gd11tQfYIr10fXgpoyE
W9u0HFy13kwzUCMt91lLaMHj1xkjVVkV/lqV++YRRMREYJTHPAbyZeb5/VSo6s6yAvMhipwdY5Rd
4IbVczR0dN2L7qxGd5vWXvpoYJkoLDDCVca2tntG8Gd9WD5kXmvynoUyXh1tvgWW0d4jYYKeguen
aC3v2JUoS0UYpOeqBd4Zuc1wdMf6Oue28bKI4Nad4/82k2deg6DXm7SAGQwOGzjhoJ8UHhPqUW69
KTVuSRJzSLSkzAwpTlPE4Dff5FoUfoOab8ZOBkq4mb9dyxJrATPpY2jwWyfcQ0lWwlkasR404AbW
GC1QWqTh9GpBGEEV1RoivvvvSzAFr6FAE8wG1txYJonV/+PsvJpbx660/VdcfQ8Pcpga+4IACZKi
RMWTblBKBzln/PrvgbrHliCWOP7K7qruOmFrb+y41nqfl8N1K1DRyk3GdEALktmidGEfk0A4eniF
VB6k777HFxJ1U0TFA9UQAmngddHF/S5V/Z1JBuqWVUGEhMcT6SIS7rlFASEpfLdR4B0KLeuj4yW4
00foM3L3SoVSfVcEcPrIN+19NZQBwBflT2y7yNmZBli6RuaGiM6p7FtzX4eTsJ6C19bQkqcwCDFJ
m1FHRqv0Wx1TzU2RR6g3a6Fch0LxQpij3vexWayp3euufTBFaw3RlksdCJL/WM4fmP7weLX7UUmF
9aCzGIe2HVjnQbyTkly9kVAQrSJZtVwKjuRLGdhSp+bWhWjuFXVULsmzFodJHrdWqFGWZXKG+oKC
Z0vzqOG2eU/+DHVLOR7GKbMcZZSsHc9KZLWD/jRGhrIR/f7W6Bk2WS8JFqYIa42ufdLngE6VAYAw
I3ywtBFsnAELxG7KdLiujUtFTsuLjippqlm5OQRE2Sj3eeAi/ZyipHGrlFsixAWJTOwxLFVAbqCD
HLkSj2pJWJpLA1labCObx+Y11HoKynns3RjtsNNJTl92gImw1bnOAxmWkqBTeyHBu6praNWCN27l
IqMWCDUwD9UrafShgtUlrxGtUJmt9VUeWK+amum3HZswBWNkHynpWYmVB7qJa+dmEpvuKpTr/kLq
gussj14SH9uWUTW5ofBiRiI4UjhQieuIclBHU8Id1g9E7qOaQ5iqAKUEL98Npku9ZE81aYKhypT6
mzxst8nkUoGnRMm4eTOeQs9VHhrYROThkHJSs7AvTBEmvscDEL3kbdZGD5o4WPcW5aGE5iuV63Ld
ks2XRQooJIrXIF9SHzIQWXMQjM31aci4jSqQr6mE2bK7Bk7NfxEIL36DfYkuGspRVnorB/fEkiS0
9eATRSm+Mg3N490VpBv07uuWPNzbHceUAQgEPfdW6pGVC6EqqX6a/w147/e2r6PtZjLY0XsJuLUg
cF6JCUiMFknkXuTazqXBI0uEdrELqWeRNdISsQfqFsekrVTllyhK6r2lyHxOcQc1Ib2VwdkPnD5H
GUQoAjt0rZMSbluxvCp+d0X01AzwkrFMocBIqi6EbkRazo+yz/RuQ/R26xdC/UPrKKUTJsXcBxq7
aeG32b5Ns7Wct9110GN5lEUR4nGqcUIFBqaA3YwMg8YKcsPGkcvb5x7x3FoFR4PhOlYMrYHIdSLq
25gRMcuKaHCEnE7mjvCYVZSaNEP+SAohw2YoKzcCgdFDyLK5iERR28hdVdwiQd+ZafnUgGd5LtPL
mC3/XhT1G5Cr4XGQvF8elaA7nN2+C3nRoFxq6l0Uq7nTdXARwqoyiEnARdAqsb5qJau8MWTlhQp2
6V706h1uevlGyUp9HeaNed+9jpOmb/FwCVeSkD3kWTs9UHaAcixvLichzjd6Pfl/Ogr+1/Pw3/5r
fv2n11v9z//hv5/zgqs6RP3Ff/7zPk/5///Mf+Zfv+fjn/jnZfhc5XX+u/nyd7mv+dUjUbnlb/rw
N9P6Xz+d89g8fviPddaEzXjTcpTdvtZt0rz9FPRj/p3/11/82+vb33I/Fq//+OMZPGgz/21+mGd/
/PVLu5d//KFjR/9f7//6v35t/vn/8YfzmqWPVbz8A6+PdfOPPyTt7xic4mJt4mYNV0fHk7B/nX/F
/LtoqKjvVM0wRLBGOk67WV41wT/+0Iy/Y8UpK5YsG7N/rCz/8bc6b99+Sf07EhxRR3Yrq7poKeYf
//uDffh+//6ef8va9DpHSFnzF2OI+M7Rj3gcXDTTUE3d0DWknQuzRgldVhrF+H7N9ZDBwY+hiGnp
GVvGpSn0p1Zm27l3RrhVpqqtj2W0nVASsskcuEME976rK8vN4SrZkftu+P/q5dleYczI6ClY78oL
n8IxtjwzrOiVNV4B4hCLy9g440i89Cj/s0+Yg2mmIXGbkBZtGJ5exhEyOlt2KaOFN9Qcyn3kCGvl
SvgWBTYKRptKI1L6u/j7192TmH2fvpok07CpUisnGou2Qy2gWqEkKEbxgyuvCQpHTmdPNnbMF9TW
nWltYWH41tP3rS1MaKNqyJE70FMgOQ6HqT2ucSfaYBuAFP5SfaEkZUegwyXWxcPJfzrT/MK//M/m
qQ7RVKxbFCRpHydPA9SuCU0mjwomZY2PgwNHDVSG01zEhIYdpDdusK1cc32mYdbYp1E2dFUxFF3i
E2uLWVtaeQUimRIccGI2BkUr6TsPipXhAmC9NHZnWptX2nIlvm9t0c1YQC6Rp9RWEhZYD07mSE/d
VrCrdbkrN8VrfvF1e6c+6vvmFh81LnOrHObmoI1spW211Vx9U7j19utmTi6T9+3MbuLvln7cJP6g
egyi7MZXso0mfwtZw8YZweEquOY5sJ1+jVvl3HCeWiLv2104weqaYSlv9VOCsRegD9fxbDNJDrh7
MYsCbgLy1OkqRRkZUQR5ptPnZs48+O86PWVyo8QlnY52FCI8eA41p/eKDdvA4bp4ZoiX3uhvC+Rd
V3XxY2ui5OGkC5fSjqdfWEVXBUAJ6BeAHaLeHQlKG1v8JRDcPapsR7D7VsIAfbew4RxTfIpb3CBs
VZT7VXXQMOo8Mxin1u/7H2/+Uu8Go0wsJQ4rfrx67fHlUdMQqXqy6pW6kmy8J+z8bkSBvFLrc59h
/sZfLCl9/kzvWha0rFfUgjlerqeNejmyiAO7vVQpuFppLnL5lWLXx/QIRvVcp09OP0OSVU3TKHww
FzNALQUpMjo6nR2gDV50W/aNG+i1drCWzpiEy/P3/dTNf7dlLb7/UORBo0EetjXYs0l+UJAHtzjF
WAhlyJB1e134XUmYKnp2lsBAfFaDdas/EMUsMgRc4rGTYVb057bPk0NgShp7NlgsGFMfR78o8RHO
DBR7qtvs6htCUjZ0nJX0rXK1M0Pw0bbW+HMFvGtqsVPn87VrnHdqxE0+BIj83GF/ogFLkiQVLatu
mhxGH/sywqUNhwQnsXkOgxt5IF++Kp2J+dsehZ13dW4CaSeOA+wLUBVbnHoyqpCPLSLQDEshKzQ7
rAP1ATaZ+JtMT+cMlR9eUV6W7Aag2Q6EA4+66l61KZ42vlkTjDwo93mCeDGETBFW5jWxYwLgY5nD
8cuE/o5oRnzgMaz72Al4472Rpgp6MDm8aYUKVlCLyfPegnkM5zluVJRuCCp+TRW6Qg3myDdKY7HL
TahxTOKSh5Ml9/KtgZ5eIIWvER0DXo8cxSscQZVrF2Im1UFg4uxM8HXHJIW0hSygUd6IJcmPTik1
ijkEzT/kUQVfCLjm+ACxDC+4Imwt6g6M1qA4fdqXhlWMmzPb06lPq1CzIGskCVTRXHzaEthuGPYT
CcbSSX8jxVlHm2aL/RxJGR71O/P/cip+3pkMHoayqSvIayRpuTNB9yTAVdDo8NyutQ2kWsdaT3vD
Di8BPDrE7LfeWnSF8xvT5+5+bHkxr3JjVEK5rOnunbgnnrVRtqlLXOLZcOEC2+Hm3Ew+cfmn9pkJ
rCjzPVlfboU8ZUQduj81cTvELOth623NlbeS58PQac/t+Z/XzYfWlpshhU3Uf8z9K9ejTUlDuJ22
Frco0Bgc/uvM9uwzE2i+mH3cfmnRINH+ttcb1mICQWvNwimjf40zX08hQ8+F/cEeUYN+wNF0nTqm
cKEjWTecM01/vmd8bHpxwBkEcMQupmlE1ZtiMx+tjrqi/H47jy0Iy6/b+3xnNEQNE3OVHVBU2Q8/
7kmBUgO9H0vYQRt2dLfhzoj4wA3OvN6kzwca7ajcGZg2si4tb/xemMp6LtKO7JouOZOttyl3uKc5
yblvd2oANeoNJc0yRdlczhY5IgOT+bSk/wJdu60vU/sZTvHokNt0zs6UeXyWM+V9a4vxA/xboNSk
NelIPfRK2ao/AUiugB9tz72AT9y7DVUz0T8q5BpMDuGP38qbKMknFwaBjBMLscNGoAgORaGNUxcn
F9E3u7KTSzXfI7f8epqc2GI+ND3/+rtrV9cZhdWIUPqs4IFMlsfb+OsGTsxDVVcUkTJgFh1z5WMD
QjkVUIlIUyUHb4+z1a7fSOvzY3iqH++bWTyRJiOeSA/qlGKM7VUnTm6PB8fXPXmLEiymBF3hgmia
hiyry2MeeX2ukT9HA7EjvFqu5uhItCFTZee7YDvu5Kfs8v9nR9ZkiZATR5AlacvwSMyDgRsjKRGi
yw4PWzu9xLHcwXt7HW7OPTRPjCKNKVycNFG2zOX2yK1AGTAV0qC3kOc28SigNP7rUTzXxGIbTNVq
TMC5EQ6hXJfH10rLb79u4dQhpsncYzVdVoFF6Iv7vBEIcH8owgGx7WQ7Mg7bZpv8Nh7EjbmhLPfc
Dji/it9PC9xP59mgGga3WmJ0i52iR6ySK6aOqRmhAMkJ181TTGG7VOwpVltlK3kjb/VasNsn8+ps
3GN5oNG4SrECkUpDoQRHXyyv3EuaTPOp5Z/qfbGb54e/Tm0/WmPPBHiVZ2xhW7tzs/Jcq4vVVmDe
LGHEiQssPqoB9Clf+DV0v858x+VUeevbfOVQOTk1VvfHraMIc6iXaoRtG4+ScK+WGOakdojQ+IAn
96pxEzfQzzzQpdONqtyCgE2oXPg+NmqNqS5j7gCt+5uw9V7VPSGsffZdvtfvYlY5dtxnWjzX4GJB
FEmOnN0IcQRN0WtDrgKeUJ7bupa78J9D+e9eLYaywgCqzGJ6hSkNcZ0fstuxmWRgVGzrKoIbz6Gd
PoOGv5yis2fpydli/bvxeQTenTFBVsqAbOihVO465PIR+UAz+3FmtixDF8suLlZCKcjUR0Z0UdgO
G22TbtN97nYrPKEdQhc/4Ejvo0vN+brV0+NqcP8BsUT59HKrwVu19QG6cfvx3NZN3ZqBbNxzAccT
W4yqWv9qxlhEDRRY8hK1w6QJtdu8uAuymyDbZgboRO3y6w59Clf/OYz/bmox/0Ug3IoAKZBYY3lV
u+YuWUl7bo42bqxn2jozeMZi5o+5UHpTyOAlB7z7tjpXg3p3/mpwcklrIju0qVmWReri4/wrACAF
GjkNWzmarr8luGUHjnnID5br2+mm3569PJ5a0xrvJ41ZIamyuJgW0Acb2aQ0yUZVYz3IEhXspQKt
Tywo91f0Ovme561I4aRW4oUTcznyYrwBJLVqtpkGt9LCvWWFRiu+OfN5T82kdz/Z23X+3VqkCmlI
KqRc7KmtvgK7JK+pUOJOvULsZkdryoJt6REY4ebcA+jULvC+5cXEygTY03LNV9DMQL7vUKm9WlSv
30pxgAL2626eHH/qLjgbiTfxlv34xaE8yH4b0BYSZWhIR4R0Z+7Nn9498zrhlvGvJhabWjnFEBVz
mqDOcl+7sZsegi1odOdsdHz+YRf3i7fXKqV95CD15Q2wFUKtE2pWZALbZWfewBa2ow3FscIBqcsm
c4VzYZaTn4pY6P+2uDje1aBWlRFFJntAs5v9EleBA3vRxbZ7hY3pHGR5Us6EBT/drt8GVNclLlA8
7sikfvxmoL+iQRQ47Y3juC42KWRQAKNOfOjWip2sKdtoHPEGMuDXU+XTbXFuVyfAQ391Q1GXa7UY
28rKkRHY6s3gzMmO5kl1GFineehX5plpc2pk3zW2XH4Y/dYWpjuSXeghdlpgnfrZebB+ONOpU3Pm
fTuLxSa1ZeQnsSW+JR2xxV3jHwsG0+agWqXHxLZezjQ479XLSfq+wcVe3uexUMuU97KXz1emaQsM
wxZumC1OZp+7fp5a3u8bm3v/bhMDLddVYsZxyBvdyS1viybg7usOnfxQACEM/icqXPA/NmHILTWU
VAHZmfqseQ/WcKtIZ+NfJxtRJYOaHk1RzOXKHq0sVHyJqdf9KK+aQ0A8SrjFROx3eI25gZ0QUzy3
C5/a//V3TS6WtqZN4ORlmuyHlmrSbWLuZs95EYl9apx76y0jp29Li4VFKJE3imzNP8y771SHIqfc
oIq2TOF4jfkT0Mixv6mTiH/7qSln0qQn92QuYiZ1BBRpqMu7u0DRFww7rkWBhlttmN14GSZ2VNn9
FhsTe6ysWIlINbArwrVV0IPq3F5ycmKSQiL/YBqiZSw6jOIIC02JH4Bw9AbdQ3ulbXEwdig8XRvf
oOKfvxqe6DSlRSYhSVl7e38u2vThkrVKkRFAXWFyv52vbP0GU9ntuUvoiXsUbRB5Jz0k86pePnTx
nDdrL4gmW5MAjFHNMG8sgm1YuIevegfQqX0+EPd5SKmdMSz5rdE5QPZxDiXS0FRlyFu2EZ915Rvk
sa8XuvT53WBQ2YMnn0nJD6Hhxd26NL1xsBINZaebXqGoc0HkcmugqnuD7ukicPWHiOvQuTviqX6p
lkYlD9U8JqP6sV8gMqsoHDFhE5RDlu4G7epMvz7vyIahUe7CPyK82+W5VjfYBfQhX0vcw7vCeO1I
FGSV7vAcgfLwnwfzCT/QnjmXSyMTUpaBYIwbYsUMqHvuqYkIfs7Jg+fBrh5zZ47k/+cH6cfWFvtY
OY1SggEOsx5xHWYHR92itk4WzjzOT835D71arK6cIPpMopnsstWkY0ZF6HchlELM7dXOrQKgEJkE
CiHpvekKRVBzbFAUO21dGVuxHzv0EQI+THIjxGfSnKfmj6EbXAn5tJZmzmfLu721GeRmlDOT8Isn
oKZKxHETqGJwZhZ93sFZErxiuEWzfUvLyHQp9XGpmzqs+1TYVd6DUt+ROBwbt+7Freq3Z54nnw9E
w7DQAVOgzokhLdPQEy84ze+S3ta9OwVLMrP9oRdnTvZP0XYmqsV1D36XYXHyLkfO8vxCTBGy29WP
6H44jFfSyl8bgIRWwx52CsBFJ6NoKH3yHv/zJUnLhPmBcwLx/zSa6oxImTDrnrfqo7bJNrGruNYe
GOnqXFjyxFDOhYdcbJkj8qdMnko1fC3U4DKb7Gj5Pw15X5bu1/05sXPShKWqxPZVntWLtaHh7oJU
jYFMp2NWfreSdSpc5NWZVsjuMJU/3i35YO/amX/93VTvQdUFydQxbBI+lmKvIUg0UbviwlppNy1y
CsCvUrHORiyRtApkpuk3P7R0zEHwCBT2aMqDUIl7bC1hcnXZsyF51zmrRh7FzgkoHIazT8WYmF3m
IYDNAjVwUOPpWV7pnUoQPMVREq8iCprRw4/ZcMzb8hgowWMv1Y2TyqLrTYm2GlPreg70+oLV7YbU
u1AD86qTIRHNpG38RVcpeCmw7HDu2LYuWivcpDp8oih+0LvUVQ0P8mi/Uzrv/s1Gt2jsYozWba86
gDW3fhXYBi5XAcofXynvM5+qrPyJR8U2zzHsFrxthiI1A9o4tHurLndYdtlNgNJIw0pK5VKCESto
Bmt6Cqtwa4IKqV9b/C4k7QYn4w3uyivBg8ujgVbAJKYsmq1MuTZ0FI8IM3SgMRU2rX/wasWewlcZ
lTVmCXav5zcePtitOR24nVGiXoab0eImm0DdVovqOCnSSzcU66bpkX6Jjg8NIex/4k1gJOABCEM2
U42BFC8U8hvQHif1GJhgmlToV3jGYMO4yxC84bNqp4n4HT0uhOZdjGvpUFk/Gu0e2obTWNczGWYI
YqepOXv8dieEQbnK2cMAMeGbJJfP+ki9fucXq0QTrmOt4ZliTQ9Na60lfMV7qXfFqbgSgEeg8ryL
cmszqMm+RuDVDdExBI9u9Fil1LIdR50DYMYAk50DOlZn2csg4ueRrDVweeXAtiJ63/D+xRw83KcS
eJxk52OJBBpr7aUIeiFjJXKzlYzgBsD+j6mEoy55l5H5HMPsnDC4reLqeggRqtXCPq9/C10727u+
iF1/h613FtX8DjTjnYflT8UshdifVA9WUB/j9lZIsgvAqIlofkPUve1htw5Z/NKX7ezlg9y+wxIp
RXeDdWSaP9UkMaYgZg2be1PtNq33A7dWSvECKNYAZzG67GK83i1MSedTLnZV/5sIWRfp9FaYikvc
qOAyhgehgQ0a41KjwtUI600DFh0qK+otYMR1b2doSdJ7QWltNBnUP7ly+pLn67A+5BYjkDziAuia
iXoLaRDwDsBsS7yUgBJ3ws/EuMflFzQCtH7g5HV+oTYWXrkzuhiHJj91xQBDBf0WGfF6zPdl1x+8
eHIaz8QRjSrY/I6zzi3iLf7vwO9cEwBLbfFPNcJT+JFlR7VO3VYYv5dtt0q8ZJ7PK1HZa9l9HPzW
5sxfg/+bpe2DIdsb3b7HtExr9mksOzrwv6kHH1K8lMMxguRUJvWmxVlICKxtPDwbPH68sXIHD6tC
FTyjBkl9TlRhT++byjepaO54Nj1IkbmtUH5hh4sZyZPkFWtBM9ep0W2Vki23rxCpwqAcEcME1a+p
kC5hzaFPmLZC2Gyi3PghxMDiwOSrwUtZtLbn51hZDijk8UJFWJbUd5I23OZgdrGjCXkP6u1zq7So
tXZghS762jgA4MFQD9ZQ94JJJ2aIs5W5mm8mVfqBudQYAK5C1KAa1AcOuD2PrTwD6oStUVRgyNTg
iN374xR9HxSy6HCCE/lV8YPvntc5TUUMMtjq3IHVElcj+jrc1hLg41L/VrI4MTWCrlRfWCwuXLf2
cvYQ97eakh37TLj1i3pfBU960G6scVaO5yyK5DJL5Sv89x6Cdh8r0Gd5q60lPUbiDBqiYWcIccMA
LDOtJUO5xN+oOMh4Z134DcY9NWCKK+zJonY2IxoO1Iokx06t4B3Ch9i1vphRkGkU0U/NCtWLngol
dIHSRZmokJZhRhiyALAt614CCVdNv93rg3WXal6KA4X1o4jTdZeaN0jlbxur7zjL9E2iQfgDSr/S
lfQi6dtNBbekrI56lj+WDSy5oHxuIswLikMq4jejoyS8A5wagM4anqheZb87GFl/QVRkZUSJhTw9
ZKcci3hd1F60LkvAyxKcWUeKcWVCNnBBMrPcd6nK9li8JpjQoGtvrzNfeomhIvo9rFhVffBbzHxM
40duwBCa5MSRFQPWddAdoyA+Rq1au2pqEMtSBZyz2w7guQocKSun6CXMzRB5gpRSzi9U89yK+o6C
HthIvwdJw2cqUzM2q0aZ2ccyziEmFsebxi9DlJ8+tkwIKgCoxz2yRnmE6zolzU8jT4KtHMK71VKI
w22By61a5YDiIouUYMguaBSpsZnqigpZvYF0CTadPDO21sBJEVOJZTxuTHks1yK2GHabKsJ27Er9
3hy9dpXWI2eUB+Lc17IRn84W87kmHGbIrOdSYgAcUu8TLN+aadtbYoU6FBVjiV8pLrbdUP8OfZRV
2MXlbhmBeM3KrLclmM+XSu7HB7XM4CCDsbW7xKxuYz/2wUb0Mx897gB+Fc0mjkVltsJCA+twuePh
C81XMI/xUG45n22xA5HR3HSbaeh8N9XD/FBCWL9UJ334btbJa9A1h1Y16o2RBj3mEuNB9j34Ewli
2hjmtsFR2zznfnPo/Mb2shljPqLVzlxSEOB7rS5zAaFGAsr/xnICH3i5qlabGkjSOpWiqwEf50zu
xPUUdUaNbVUoQFaaAPA0nbJTIduvv75nnrzKmorE5X8W4CxDALIUqIEloQJHHrodID1pfZzYYaJO
5+I3J97MKFHmO7OmUKS7zKZnMbCZQOM2MrWruZqJA/zKGlZzyUrl6rfnAu2nOgY5iTcBN3XpU+Gx
b3gxsWlyE0ZvhL9xnzWjlRpXwc7XIFZ+PYgn3ouUj1DfK5HaRmWzuKxHfsvXLHlakX3R70YjLh+U
ADn6162cfFxJxDQIAeDOjBjj4109Tw05H5V5BI+z/oSCsIv6UrCxAFbvOtIHVK0cPRuyWXHm253s
37uG50/77pFQhNrAPc1gteEntRMy7ApNJUmcM/071YzClyKcybtbXlagwj6qUQrr/V+J9BHH9DXu
C7A6Djllb5kr/bSUM41+niYmZ5FMJTOBW/I/i08nBlk8Rt6MvQC2OYSFm4gNGvny9uu+fU7H0gyp
kJnNwmN/ucyUIogGi62KQNhcMYg46k2qc+5heqoZE/EaJTM0wiB+/FBE29JQ7LqRo0Xe1kFJfakv
fY8gCwZVtTPK5Bca8Usqmo9fd+9EoseU3jW8zL3kQyaZsk7DiuoBpxiwhpkKf8cucDEhmBpycYO3
H0wyfED0QHjGknoXJHAJvv455q/18TXLj0ElsW4SU9E/1TATvA6nachH/HVkVkE+NNpV6Dd4b0XQ
dURBjZ3CgDz7daun5tD7VhfLwwsl/DgBSGNyw4ERSxeBCXmGG+HXzZzunEK2Xdbn5Ovi4yqaF7Re
VI6cK9dq8n2SH1F02rgWqO3r1y2diMzN40hYYI70sxAXqyIPRAS4VjtSVQKubF3s3gp1LgBXTxUh
nD8zT+eitp9DHh8bXYQisNj0xT6j0RmtBoEaw5y2eVW7M8nQ08P4774thrHBfb4lrj9P1QPedVgi
XQriZZp/a7TiPz4XPvToTbDyft8kvK7mKj0q5X0hP7b19zPfad7xP8/3f/VlKcfQhWzolIkGKlBO
G0Ara59K6+LKtwv3XHbrLWr+VWOLaT6FmWK0Eo0B8vEf5+I/nwxF+ezzel/LzvkWP58HDB+6Xkkm
4wOSdhHGj8pWjsysHhE3go9Mg2+m3Pwl5P6g4/5KIauwSVhoWSw0LQrxw0UbWSgWsdTKA5V2j4KB
jzBiEbMYzuxLJ3pCMNlSKOY2qNOQF+vJCDS5xRQUdZFejhsVA4NjP+Lxd2Y6zF9g8YUgbRPhJXbN
qv10QRCHYvaFm97SBJKTABy35xJaedO4frASXr5u78RKonpWNxHmzIlBY3Efmcwconfwhj/mjY7v
BVZ8KxiIdmPgnjyOZwbxxDb7obnF/KssHIoMyJ9gCw+WugshDNUgQL/u08lGmBQImjmwuBF/PEGx
ZPcTRccpoa08R8f/pwJH3XrmmWvHvJctv5REGS2SLQKrpAE+NqP4YcBznmayrNkNcuH2fsPjF7Md
v78wymcP74SvOyYp6okNdlYPWxgmkdXQ5MVcz4tehdssMh/kCeK8VYoXWpHd62GDBYGk36pK8gtO
2bHV+sxOgt7clJ1Oekken7n6/qxkTXSiAQJ9ghFfnQw/pdb8NWXR4/wUxu44yZ7ApWvHQu19R/Tl
S9HHycBLwiNsVTsIhheqQWQCosROYBztLCIklqJcjKXxS6/HWykvHcvsqXMQtZ+JQABtMImNWsVE
7BVYlSAQiPXMH10LP1lXyIiGPA0lQY/tNA3x0c47dYUpMpD0CPYp1pjqLcqGxs7hg5Mnb75lhQJp
Q/RvE9T+TjOb27RDx8ugxJUaNw/xSvZ6ci85dmkZQP4mnDABAU7koIxGJVnxp+rWvPUwJbLTbAKO
FxoPoKq3WSUC6gcMM2J+l6ItMEeUKLF4T/yp5YFNNo0Q0++p9dGhSiXFqJnmKFP+q4gSxU1DPWeg
BNwLqrTzbvRWvzHE4hG81RpmlDOaUL+hlvdY3BczLSNOwfZqLYRCv94WMdzYEr/Isi+AH7XBflCM
fI3rl36ocsm80wqg+4kfXauNd5NqwfgtHPQUmFfSbKDO6nvDq9UHLW4BzgSYblp6jVdwH2N/0I36
tRWJtzKkTNLECQR/03pJMuUu6HCU1fKBXSaonqciHVyV+KQTh8ZvzAdUG6czUFo8ovex4F+D7cXm
yJQNjL0rVPKJbLrjRLQ+5mqKPwc+h7GhBBe9CUoPFioZwCg7dGlcrDUPH5CVP2kRdUrWU9doyRUJ
Ne+uq/j2buNh9gwy7D4vUv/Wr2FzDyBCdAF/agoAd7AUr6d4/mBC9bNtiOQMmQ7pTSnwqlTIbHr6
d0g3Bp5n6D81aVp5+Pd0CrATX7sGiXWRZyOudbF2lMqMJytBzcdJ817GLhy3bZk/tur0ggU33cvv
jEi6BAzjNkKzTrTgW6dbdmfG8dpLYMfDW36JSyBopZGbd2VAA3JXlJtG1RI707RDYEqbuOyvFHSc
h7HCWNTOi/xaa0kflAUIUiJ0phJtyui16LoL0xrcTkj2SRtdFTi3iHXtAUYHtFbXwm0AgWni3r5S
pOxC16373LPgQU6XCsZIamNe+k37kIsEnmLSHUrtP3dW8zKJxrbXIhMfYB/L57H8XWtasG6szNV0
oGN9s0LJ7FL2vIHzC12m25OTQN4VxeMtAYt1NpsU+aNLvfc+S2MkI/6uVLq7EmbVqiol4tqN+VBN
7TVWf/s4ZyPvwjLAsSV9CLiRBW31VJjtUwxhfRWRlVlhJLZRW48Fr19paruNOgE/tnbX4chA0I3k
gEyMEqfIToK0hodbbYq3eCKvpJR3siRfw4q7xbIhJaIqYT3l//QxywEV3N1Tu0qEyMxtEOfbQe/W
UtY2KyVP4JGJwWMTlHYMZU0LohtJljdlVV/EfvToBcYm9jBeHMtDmak73xo3WW8+CUP62lQUO2hy
s6oibFa8JLiSrSBbWR4ATwNrjKzsxhUwEn8VGAYcZKxzYFruS8KP4HS99RwiVxnxrFGcQodQHaVb
kHQPkzSjySoUMtj/VjUBpV4TLqO639VpsEH7QeROokEwS4l8gzMHR74oPtWNUdmAtyJUr0gYZJzK
/JxLW2YVKuRFIvMa97r7oSdpklQCSz3BX6bGsQN+t+i2UvndaIXbpmRjEIO7ocTvwOyVlSW2kWOG
/lHGmTdR1CtFbHadWbo9MwNoOKCovCL6aZZ30MyIKA46ajwdRjUuLk4zzva8yX4AFZTUPZE7yISl
NVSbjC+xlocU1mKbusOguZDs103V/hRLD9/eSvzdW1q9McU+PETE8bc5tO2XRPEViTKFuFjVo78H
pe8KAWnTUXgok+pi9CLyIn2uw59vMS0q9btCL28LASNGOf9Wh/2PgfWFg8V+CsZDI2o7pW6EYgVo
b63E+I8VmTfcwcoEnRlDyra8PrsxW5oo5GkvDPWrXEWu3gnXwJpEJCpASfO2XcdhsLWKzOZtgxGN
+FAVlPgkUsbOQ5UTTquR0cdXVh33V6UqF5eqMFLUpVU/y4gC8ZLg9IRbYVUbDWcG7jTyJEFq9C3g
giFeJnIRZA/mZFQX6QRvelRJlvXdHgsWLLZS07NjDNqcWg2rZB2WOBE2fZBtrE7r/F3VFyoAWT0s
KCOREliXvWTupDj0ZdTKSv/br6XvFrZxtukFv3u4xqlZb6VmRjMLuIX5jxr+IRlPG6WdrpTOup1X
q4OQUV5jBEemrrqHn6owtfPupzxUQLd8RXUoSHqWA5V8YZE0a70SSruPLDi0ynUeT9/jIP42AuB1
eeSvpigl6Zn6JXmk6bs0qBzWQn2hQB9deXqzJaf6O4Q0CiVfTzl+TepxTFNypdkdbZrKwZF1oHZy
r3pbNvhg28LKdaDYr8fG+9YW/4+089qxHMm19hMJkDe30rbpTWWWuRHKyivk3dP/n+oApzNV+rdO
V8/NAD3TyR2hCJJBLq5Fc4qhprlHpKS7sFW+1Lqeof5UJW5g2jeGaO/80SFrqKLbxKYZVcviZTTM
R4cW2wFSTXgCM2jiI/V7WEXXeqy/SBqUvbNAtDKKmNd6ddWFqB8nKp2ppnpOQ9HsEIEZPBkuOkjp
aPJCueZZeg6Xy5B+qCbN9BjgRchRZoxfb91Bzu5lp7jL4RChro7gVm2WiAn25RUazjBgy9kPzZrO
SpbszRZNL1Krhw7fgVJd/iFgTL2eZdj9IP/SJuV5dIJ7QWAlY/vKrn5puvKhaSMCefK1kipA+yKt
kDCHbBSFwfu6E99QCL2TskS60kO5cgkTBYJI6k2DjPmeBsDnaswYp4QTLqTZTqrxMQ3jm7izX6NW
/myr1CgZskKZOYWXOy6NZ+jdd0gm3w+1+iIn0atsdI/N0H8kPl/banlfKSaaHN2XWNFeYAe/KiX9
3sipBU6p/5qm4l4OEFRlmP5eyoxyD2D1RWQFHaNQpZ/bx4pLl/qKCX57buNlrkhh/hbtVeejUSd8
46iolb7rHTN3q5nW1e+jFzs1EQoxGv0M29vOLAkmpU1XE7JG2pIFN32spMNgG6+1CBCK1X6ISbrP
BpjsArNMX8cozmf2PM0jpfgMCm1v1VoJb5tcHMlorvQqQTesg9EOOUl+ghWU0ABE00fkD0+g0KOj
WvkomVTo2xhlu5tCZFMkub9Gt5txopnHGk6qls8ewuPiw10SV3B+Nk38INd8omw6dWHVeWisnwsI
EVyd2k2r6+Y+j62HqrJ/qH36EJvZ94omjofg2Gs/JvBGysmTn0AQHEE/KaEZ3Ne0ZayouZ7C7DMx
5WfnqPfQtyFwJsN3DggIhj+FjNwYxzM9EfBYuha7iG9dWXZUQhKHVrSkfKFj3u5jQSySw1+4mk96
CR4WMbnP/TCiFt1aj6oC913ci1nos/mltA40cAAQbgQQsFhq94HFF9IDeuepgYhImPa7Qs4/UcSD
0T5Ez1BXXx0uYYxw8mMwKCXKS8E5mFqGesui95jGj3exjxLNmNHvY1IiuaaXZboRPA8zJ752iBFd
eagZ+jEL/yPBGE23Uj5PQR++wJhNrjHKiL0MH426i3dJ7UPWE0IyPMhye6yh+Dt0mR+5yKj3X/oS
7a+26h4kf8h+0y/voDyWriGg/1BXA48hkqi2ih8hfD1NdYBir1G75CW5izLztdQzx9L3LbJFgMbc
vpiegBTELnCGR3VCFUtJrA+qFAJvl7W7LM1gNBxtb1J68B21RcBNqZbo4Kvh8y1rVDkT46eY6THq
ZGDwdHCQHO1GfLJ1NoeY9zNsmZoeRV6CigH6ysltX/G+M2FL3w2C2ljU/0QvD86WJDs2FRrRk+Pf
ZXb2oYTq2BMIb5qFVrlmpEcu+g2QG3KDqvFnrFX7ZGgBw/MMjOB/oOkpPVVR81okJnlPpd9Bb1nu
qja/Bpj2aPrDGY7CpzboPmaW3rhypnzUEloOFfowuxYywxuhyYh+Ri2X3UQEUYZO0tcR/6UT1yvh
dWUi3iXyrzgG1DP0MTz7s4KVVsY7Iw2uYfiASTcrQCllL3ESk92gYojG19GX9Vs5jen96iNfp4vR
RI3PaHeSrqf+rZVOBxlUogUFMXq8ibybOn2G/JjZIUf54KoiwKezx0BvJNr55EfHorLADZHvAF7U
CxdoJ1TgfYJeU8BONOqHEeqQXTGl9zWk+CggvJYBCsNBiQKGUIlbGUKlDdHxPCQVqe4kf6C2PbpO
EfmnCXnWkuPghoPNKGULxiVgquR6Mu1m3ycwhaghEkRCz09OaOy73D7FrbyDZBZhSFAXWR28REZM
5qnk4gr22ke7HJ+orCReX8XAooBF3qgyGsywB6unaBYACjuO2FDK04slukfbl/gJ1Kjpn5vqqZz6
fI+OTfUUD2PGXyuVfaJXZAutk7uNKr4EY/SYcmespnnuSv2qgsNUL4PreGAnJTQUEm3ioT8UJFPd
ENF/HNLDhFAlivJ5fUqc5ttQDj+GCdrtCEmeq1YlvayinvQ9a+jGBj8qgZ6MkXWf2ry9b8KafJuy
y4uVy/4TXlH8Smwr/dDlpfVBl8z6A7GvO5lq+2nmf+ZxUYV0YVGw5V/4EAuNJ75SATkqg6dI1+pf
qpm01xPaHncVkmwwXU+x6VY5giCu6GDZJFA6ZKzMpFmnDMkD/kEm1d9lcHxgO1P0qZvBP+TyoOwm
WGtDL4oC875CwPOhs/qBKQstOJATEfVoZ+4rrc/498RzjC7xrjf0ZqdpqXKF3lXoFZZ46pPg1AIc
5c2Z7RWhAlGKqz1k4NmLZGoDujdTf5aTsfSi1qZFDbzATSWFbMgPIVaPbSvad5WpnKQ4/TYFtY/A
LMpQmcM7NBXE8pif6pW1Ka4tPcivUYpzDmFvqIek6chPa9hkrZK3kx+FzATo6NzP4nd7mLVUfspw
p6IyoTYmjW7SS7QftLui0j7LBeXVNLlVDRBMZmH86Ilx9jQnjuKaysV3vchujVh68gsB83Upj1ds
oeHlRQNkYEKe0TVLHIgjhOKCR2p2uVLY+35sLTJOTb9vrIhZVNnPPwh5GAKvjrJulqobcYLZaE0f
9dIy4kPSWq3BC6hNoLodgV+APBwtF859iB9bcwwf2kHv9zKc+R+hqkXrr+OxVJvKWdj9eIrESCzV
pfNQDLIHguRhBteOXqRG2WfF13qUvCqL22EDAANNvW+iNrC8jLfzl1DiVXRyAGN8ahoFJ2wiGHEL
Q6x9IwsVGZ8A0PADdRP1qCI8cNI6K76WmhQcgMTjpQ6gjLNiMbpKoAYvvUpZR20m3hRTZJffp9a2
XswW58yKUC/XJ/8JuuPweyE31jMFGgiqkwAYpxVRbJIAkLk8aQPoX3tx66O1eqj94ntrVdODzJ86
dhl9Xrlpzb2MNvprIIHkQFdPfQn8tnxWEeI5dsgwugYefN8yp/St7lR+62AIbVdT9vqiGzpvhp6S
lxNpj53SXMtW+lELR/lQW36+x0mnPLoF57Ms7/NWPCIXVnlOyh1qpekUNOV171cUMazhSe/I72ur
Q/DQieyjWSG61Jat/iEC5NN0ir8f/FS7CtTPMdCpfOyvfKt+9uuvAAbPfVgeVUFRa3CQoEAZxbhq
Y9vZm/rgfMzsoryzrCxFII50r43ooVRFjxgXFFJG9zOuC4ZGEU0GU3QWXU0Bqed5QgUaoc7gYNTN
JzNObU9E3UsWgBQKdLgKUlQKw05GqjYSJ79BElzIMQHJMWYZnswHaBk/+2T1e0Hn0pObvr3Rm1ji
49oD75vuSxVa3/wh+WEVie/VY/2Rfh2TdDWAUViHvwUQ7M9teWjRndD6RE5gXiHLHZyNkvubRoYB
RimTX0IJXV4Z9fFdIUUP6AkTYTsAZsiOusC6ep6q8icayuOVVVf+SdRp71oOIrton6ce+Lpz0fgU
4SicJQVqD6jgIGaj9w+SJrlOMnxVmvrWKHr4leXk1ens52zkaSUVFGzy1t8FiQ8qbkTVyFTNb3Ej
wwUYImmkteJjNUjJOego1ZgS5P556IjzJMWPWt+8Qmy6G1pILylFvMgNMnwI8wCVjHUmuipeFCnI
PPQioQM2qQ/KhRy5jTyeUsjgERdF0BQgJsONqS8By0xRzURIShEzTyja4vtCmn6ia9BAsoC/8tVu
LxoFaQEpYf47zbO9CI2cLMveobR4EmmXUvFtvsbMqyMrbf8cmuAlT8WzHOQPUVp9rBJokEUpDWiw
dlcjcHg+TsW3dmiCpxDASKAEPcQd1M9phxIyxfHyKVaE8HSDiG4GJQrMkt3f2rIe4PYE78aYKnfk
mcIH/RxF9SctQgs41eLiVmmhvHOjMSGfZWiiJAVgWgjS8+E+04f6NtCZXAh6M73LnAqxig5PXIn2
VxrWN5EafveB07pDqH2SEdo4FBqpoWUWyr7IHP3RzOOKIrA+1pTaoEy73I5Y64ipgOcBQ9Bjpgfy
vgHCAGBT1iUTNGm7L8OHsvt5+e+vtbD5CDJYIxP6YDpD7w3ovSS3clRNMIcoh3Zya6+wXVTTdMjq
lD36drPu2PZowFpPTNVAX2jG/8xAvDdrUz4XemNOILqtn3KkPFVOvgPu+A3F5F1vtk+Xl7m2jZrs
GCacMmznEjKT4s8LRSiDl3bwXfsvWW2/XrawMjtsq4zu6hDzzEO8zqJVJfUzjR36xt6O1/PvITh/
V0DjaNzS0zmhTr9TN7gL1ppjby3Ofaw3bfO0nMwa9OZAFYNCmtVJvmurfvBq1QJu4VaZO2VTfJbi
6PvGWlf66SoAC8sx0XBlAH1xaESWt1BlopndHIrzTLg1E9/N46Lbc7bzti07gLRMITY0DCQJl8QJ
cdxCfWfQzTTqT40PULABWRF8vryg3y29P63oMJXBbqTAf7XYSkZjaXob4Dd3/pGX3fQtOcowF1vX
8+ikegZXteNd2bsgvF34zF6G2/8D8936Wm3VBrRCZ1VfNIopKzHWJCHpmbdQbVH4OVsHGKIDN+LN
w33UvGyXH7fwJL+xW8vFs26mnfiPTtPl/eLDBOCt1YMZ1fK5s+kEo3kuZQsXO6TIwKBLH/SP/tQC
Tq5qUwoP0dCZj3SJygf+v0lAEtAoP0BiDsWuFK2t3PfI373ytA5Q622kg1EK9UtZ5Q4vqQ7qKqLy
oUR4hGR/mvPbWv4qzWVFI0rqG9Dj0ZXvlJSSBptdoK93RqezJ141aJu6GqLKrxZSAechhSiyL6L0
E3pZqZcJSmrCYvCJ+OjI+6SZVSuqyUfP0rI6JmE6m6ePEP0p0+bkJNHTL7rq8wwNYYRpqMydEydR
4f8nHFij73wejDGixhyWZ5Xr9ZpPBrH68tFbg4TBNaBBq25Y1Jj0xV3S9JRCQAwAHdHxeZwVsPUO
gMWMo9/zPjxs0TWtHbK39hYRBU29BIUjMBa8LyPmpXSHN57pXV7Vmmty5JmnjIjtwMz3/kgxF0Vj
DqlXcn7Bk/6RietRekzVzwiWddHGgODKiuirc29VQhis+ep7YxSZYvgVDPrhPdVhHmw95a0BIfPL
a1qJIe/MLGABgd71jlMyji8BSZbt7iFKkpvLJlZXAjRWhi3xN8ng+5WMNRVU1FSZ3bbUE+Qhh9LO
v9pOsTGkvrqSf8yYi3Hj0TF9x59HxDXTPKhMHU2In1xeydqxhntd0zUoS226eIuPEnDxB3Vgt6ys
O9jd5yCXDwairaK88e07v/uely/dJJH+fwx0sXH81vfxH+OLT5UmfjwYukbpVHv1kwfck0t1YuPm
bhlZnPE0mfVXVYwE0O4FPwxyRDvfQkStYFHebeP8I97EeHUagswYmIlqQnGICpoTll8ezaC4l4Jy
f/mbrVxawDA6JH/8au0P8C1oBilvYmwpMb6YjpPQbzrDYboYzu3kRVaVvzFoAWEGU8zE9jJlQvKb
8gbJtyd0Q+LBSHsQlqJCgSIhomoOGwvlXunp8irXT+Ybq4u0qY+YCknmk6kec9jq8oOPYLhbwJuf
HRwQ2xuLnL/QIroyyvLPIhf+3er0QqOLwRfsSzdt28OYC3rcw+HyslY/nsU4MdQ1M6xtYYaieRDV
HZNLhbYHV+tGDWKQN0X6QTAp6FQbjAXri/rH2iKIVGM9OQ2DvzyVCbyhxXsNGHG3xci+agZcI7Bz
BiIMe+GoIBYIAUpwIiPZYgjThPwnARmdh1t3edUjvjG0yLxSnepXF3AmTPWLXqXnsDb/Jki9sbDw
h3qRmoJZetkLuqfcNtH6vevVLa+76i3eGFn4vaB26PxbXKjWNH6mEGqr1g8mf56mVpwvHzd9/lN/
HOs3phbejyZ6HWcJJc6hT6uSnokeP5gZed6UaNqB4QXKB7lpHvVOFmgLBNpD0t+gBq72j8EovPy7
SKoddB7J6GZFR3vV+p5Gkb9n+MummTF9dtq8AjTDjOsYUCMMpjE+DJOdnQanba4dWQ1A5dn556ZI
iuemNcqzkYWJK2heuFLDrKefVvZrYbT06LIUVZSdXQ9IwaHsiaCS77x2A/T3mZOL67aznQ+X92f9
5CKQM2MXNUbT3/vtYZCESHpuvV8Gh0qzD4rU7xQ7Ol42s/rBmamZx2lUmUrcezMqRPOBGXPrlYBx
OyWlImO4YflUJslfhFSDAgEB3aAPs3wkDLrtt3nW8CjSnLM2OA9xYIJw1k6XF7S2b2/NLJzzJHUV
pAyt7PXyVd4fE+mIiO9lE2slDxDGMwWDOVOlOgsbY4j8ZkvvkpJHdUhvqnN+CA/+DVN3e3E24Bbb
otdcXRSKBtBGQ7rg/L5Lb4I4dUUijg5cRU6vmMv061OtfL28qC0Ti+vYZ3WTWuFENQ6tbSa4gVhB
m7GR8aydNnCx/7uOxWnr5VbvRD0bkW78KvVk6qGI6EIY8Bd58FtDiy+UyGEoiwxD1mjd0/zvh+YZ
HPDGcrb2bBEyp8BKI3VGEU3ES0vPgOvB/w79xn/7NItY2QVok5ezGRt6+cxPPKOo3T7e+jhbq1nM
a8SplQdmR0geg0cnMNyE2XF1i6p7w4ixCMihELoF2BdKsqKjbbOntYgY+OE/bZix8J20Z5QIxhq+
fkoXlq56CZTG3hre2VrKMiAHJb35mv2yYkRQNU8NvwpkMf7bUhYBOQEVmscp+yVzXSYuZA7WiFr+
fztiS+Upv6mp9oesRe+/8ohksvdjkv1VBPjn9hvzhr7xYohSaExOsxZpPNQTkkjSg6NuneL5zi3T
ijc331jc/AC4RTDOl0WZfkKk6om4O8n0Klq/2bVds0FgtHUGFh6AThkD4NZ80iSEMJ3k2ra/taW/
EXDWkkumcrSZYm8WBlvczBAFEykngkODA2umApMl+PvL52wt+39jYjlBFRl5bUYGJsKA8ewUzo8P
oUwx7ocJ672A3uGyudV9+2dFy3kqZG4HQ54wFyHbmmqAfBgCKIZ/z7FI5eCNmcUVzbRJLhx0AD0r
HE4A8R7zwmz+41IWNxRsSUJrnKVo8l0DCjIeXnQr2P+3/VpE5zAPhNazYR58AMjf8JwOx33qhLt/
bwZxABqbkJfS0lnsV+W3U2kCZfbUpnH1eKDle2/QH/1vVhY71qhAP6IRms0ExSa3ammqKaX+XFgw
Ply29DupXHoDmCkRgyFvQttjEQmyIkrAJ0M7O4tSzINa6hEMn+lamSfMXXrwd9IrKOtddxw/5uiT
ZV7+1Bzbg3Wln7aSuLVbPBNIIktDtcJY/pa2oY9pQlzhFfFLEygzucXGctdulTN3IGj1w+O9bMVp
CdqqE6LkM48+ouaBcz8Ff+HwGGma83hHljVrEb9rg0TUmCQY/9B7rVN42MEwdc5WqXRlJZT+eJIY
SI/ODIDvQ0WaW508hrzbB6X/Dvr6tpbw4bXVf7p8QNZqOe8MLU58ODJFCMUKfu8GDCTEk9aTcdvu
ZPRYKJ5uvE1WrVGsogqsKKrMXNr7ZQlTT5NW7iAuReAxoO9xhAjnGD7NrJPh1SbX5UospGHpcKOh
ZpTtZVNKA28rF8U4Qc2q/jIfx33olV52hEsr8ZoruOLg9mZSw8uP6tO/39d3phdhuIbUZKgDDWaT
2wb2rCu4kG9T3tuefBBMsG4xKa41Tw3m8WXLgB2VLV6EyL6ylEQqmchU7unha6BCTuhMeQ3y1p76
HaVseTezv+v/vijz1uwync2SsO+qFrMg+6tfTGwBJJR9cSU5oDUub+nqx4QYFlE4E2DgUsFr8DPH
Rt6MAVrG087RLHczGejGy8Hk7LIhpdum1rq0cd/Xjuxvck94DKHFRNfu/ZF1qg5G7wxWIOMZGJCX
7MP74VGcG0+93hYLW3GR74wtbmMR6cj4DHRRR/WDHglvZOLw8i7O524REN5ZWMQeaOsYHZZmtMIQ
7aZ6cJ1+huomUHBtmVrxYQbVG1wYXBq0hBdHMilsXdOidvJE+ksx70uAU4Hx9fJyVjcM5RTQOTjj
P4oq0cAEDCOEo9cKfZelLWCr6vGyCWXekuWWWcQUlgDDyx8cBYmKsJ5VM4wEpgNW7JktVz1Px8kz
D8kBHNjDhr35I/9pjyRE5TKTvi1y6qDTJ8ssa1p/O+UAFvAYPZqIjM3KzcXPLSKP9dWB9OSzy8Bk
ll+J1yHdZIvV1f4+PcOgaJ1SNJU7CmK3syrX/6FLv7qhlNrgg4S5E2HY91eqLKasDYCpghUY97PW
znBy7oLb/jBrm9Wyu6XXaq3u6BuDi7ATOw1BtmSuNEbi6lfgWxKzC7YKanNCzdGGqqMvfhqMWbUu
RSDlYQjAorui95XQRX6+C91SjN1hNGJ/ZjzUaoDJhd8zr2Gh5uXIJYQ8EARfz3f3hed9+NxUQfVg
FJ3tyYlvoxUeWnt4hLOTBr+ca7RTdz0UE5RUgWzfNTIzkK0YoGAWg+0NmpjuVad0QO+l0melyuN9
bdYa83xGHB4tbYQEPsvVqyhLak9P5pekM4RH9E+TB70QXUzpQo5OI9pPvypjCB6cIRiOflJ2xxr2
Z1dNBvEkArN4aZIq2U+hHxwiQzznpoCbQEt02L6M8SZv7XbfG4YMUnHqX+Qgbk+9NmWPwCrtj5Jl
wzBmOl2fMC3pp9BK1lGtH2u+LvBzoP5TmyTqhvtadcfwG5g6IQ5vrC3OjhEV4yBlwLloi1N9PDOt
vGecRUGgqfHk67/oPaFbbMmoCBF6zCV4JrPGOi5izA3ynRAH37+Sp6fL933Nhb01scgULLMvmFqD
A80RxikNGArWyy0XtmVjsWscozptlIhE6NCK6+rHTJaL9sResphghvP7N7nzv3+ywWUOumnOxB14
pd/fcqmx1TZGxI2qHUOkU+MWNTfN3HqyrRWj39lZXO5BB5QqQjKtzoGvXUabvb1LrsxdvStyRCfg
CtzU9Jz/5NJDv13aIrLFVunHWovJEp3JyC++qFV7lcn5AZcyc63dWpp0vnxK1oIp3ObQw2saMBdz
EbcH02ocv4BSQY6jZ5FO5w5wvZ20ny+bmX/5nyv7x8x8kN6UqEw0DFG2ACCso7EDeHz/P075r6LO
2+XMy31jx0oh7iMaTZ6luOZv1aUBbXkGJ+/TJ3QSt6Xlt/ZvccvgiVKcSB4ACT2bV4zCovo3gC1s
P80iZDjMXfC8xWOzdunernFxAXQYGpLKZo0VzBBD/xpscsqsWtCUmUGE5j9ELO93MZBKGRDonPQX
nxP1ZtyiFVr1tnD2/a+BRT5q+RJNV6D9lA/G/ayQ4++A1/eH/Ek9MUb7FzIuNgccmQnwDDagp8XF
0lI6ZAovJy/IoVO2hWAuxRxbSKMtJpBjBgk9Yesd8/cwlxa1dC59qDziOhtPMVGh2nBha8nym5+z
fN0k8MBEvKvgBfJ1Rjv8DxMM1a7SoUoNa4t7+eqtntB/1r4s2lPjrGDl52MiqoSwfLtTM+T/Nm/e
Wi70dk2LT5oHY9ZWCmbiald/rXkQJ0f12bw3fs33bsvc6qJ4kSpzF5c3/+KE1s7Q1UHfzdZAiCTh
rlOYQNyip9qysliTLTFNIc0Q19xo3KSBpjcY3ZKq6uUvtH4d3qxm4YThrGayh/ScMDrug+vyKEGp
7ybn6i6+YmZiq3q3uizkayk0qdyHJQawyAuUvnQwgCI59bAMx0y8qkl9uLyqLSvz//7GFcPRB2eU
Om9eca7gUsp4p1XWcLpsZfUqvVnLwv8yUgaa1SZ+QQj9kCj1Lgi/TJK6V8W0YWnVKb6xtHC7TRLH
xiBYz9B8ihgucjb2a2sli3zDt3peBD1fJW+Z/da+9N3T4KCrXU3Hy1u2GotRabENILcOmsLvP0wc
RGohNRhq+o/plLij8xx1sde3+6Y+SB2tUP7hZZO/OynL+A+h4ywcrs2J28IBo+AZKXHP5vnxKbsD
LBef0w8gy3YhErkGsiA7iAAdigWudfy/YGtXszkHQizwSkxU6NbiigWyZthjz1jDnNxLH2Mq1B1D
84fkPL+3x5PKBmwJzc0n4o9FAxd3NJRCdfSi3m901Mu5kLuAqn+b7B1GrIf6lNeMIMjaDhKJy1s8
f7VLxha+Ss40DZIC0MrJ2J7r+lPIwFmlfoiju1IqdnWXbhzX37/+D4OQoc96bGDzl3m4kApKWC0G
hwOPMm1XHuNvJiLYKZ7rb7DRFFypzs2lcZhjF+dHD+OmSYocfx9AWxM+kqXua3uTYmyusi/WRJET
hjuNfGEeFnn/xdSwYHSxyBlZOmuHbO+flaN0hEfH2ywhz5/jkqXZ27zxjoCvWqajsVRRjPkt2rej
qnolH/J9vqnDvuKKTYd1MdRD8wKepPfGeJbreuozO8S47g8rrAIvr/Nd4Tti/68P4VtDyy6GaiUa
8BNoqUfjTjUYkPscVKek+xRoMyf/xolfccgYc1gOA0QozC+uV+HHdmNNPASV9ljo91LyFwWzdwYW
V6pQ8iRKDQFtWCRD+Dw0lOXEZO60tiGUad0tFDWCKRCRnUF5pa9MqSaeiazB9aDU8QY0fCU8WPDC
GjOeHg6HZYECJiZRFSSxXl9Pt9N5QqBzhNmeWTvv8jdc2da5LoGEF/+FfM8ibgvwKlQJg8lT8591
eCohl7tsYEVUC6qUmd3WBIVNzWXx4bJWp47kd5S+76Ovc2/IfKjQa/DKG3PmSd71J3Ny+2t9i8F7
xR8z1fb7mUutn27h+2tgpmPPYDv8La39nCvfzOJDKyNVYj6AQtzYxLWvpc9rpBul8uJY3LisqJyg
iQoUS5z7PGdW5sXODqO+EcnXPhWhjKe7OcvK2fOC3ziRxtGbYkyNDq6d5GCVVefazZY69PxLF47K
gnGRwSeOnsPnem8jyOJwSCYVYFE3ZV+MvmZEuAiqQHUHUanooXSa+snptehbm4+IRccI0vz7zOvd
T5i34c0yoWgaEj2fOq/zb7viJLefNg7kvIblGg1ayMwfzrCGJbl10tZBJnQ4DubnKMTPJ4UbXR7a
HfRoe+fcOtebErFrBwTtcsAlyJdbyvKADAqTQL7VcgeYuof8yYZNy2aUKna22iWrlmaFdO4abbxl
IX4cfKZzQ6P3alX/CkPkMcyLjzmzuhbUPpc3ciXOzI9r2bQppK5IWKEG4MyMVR6j9SjD2L3tFkKr
3MgxNnzzqiVa2HDeQloHquL9kegaJUxqh/sFi5gcH0NxrQQbp27NW0BVoeo4KVAOy4MfjcrYT4Jh
Z8W/8s16F2uZ27TfZPlpQqny8satXeS3thYnXK1oNRkatjT/YNU3+VY7da0bQ9z/ZzELp64Y9aRm
gv0aDujqoIFx0u7K79ZjezPzHoPk24oia26DwEzCwXQ0PmrhmqqMp3Kr0xpJYSSUJHHU/OxliLLI
8+XuIRA1/MHVN8fYsrt22i3o2az5wNMjXByMpIMUJzLJqwwLggn9DEnCXpqVdIany59s7QS+MbQc
1RL6UCQ9dGbeKECr210E1WTSB+NpgKljizl47Xy8NbaIXKgE1WUf0l0K23SC94cShKi2MvrfWLSl
G3xrZZHvOCVaIHCmDV70OtwjujI+BV//R/UYHU/EWaGE8fLX9G7amwfZ3W7grd04iyIdTLQy/Ttt
8e3UyRxztUJPUJEfCCZQName6B8VxgO8zFenjUu3hm2AzVpF2fN3L2bZhEkEY2JmNPSclTPD7bb6
KO/Tg/ASuG3czIgg7NjR/HGDzUL/6vd8Y3k+xW8iWm7mkPA15FhyeT3Gdwa8wJdP55aBxfUb0UQJ
NTH2nm/lr+VkHLWc2HzZxsoNoAnj8JgGOC8ry9ZBbfaDinjP4JkZTiSg4Soct0OC7i/MGDLjiiSl
PNMXCYg8jIav+biuPtFcvZXhL/w4065ctrLir+jy/2Nl3tA3XySbhF/aHaErizJxVzUzS0w+VK9N
iIaOyCCP6lMLgsDGGr/HLTR7l82vfC+K02CieMbY6LAs/DN9YgqdCmqJVnOVNw/F1ltm7VsBYyB/
A9AAB8JiEx0n662wJgkQMvSlvmUcTA2NsSH793EZpnvkO5CuVf/kH6hTM5xgJu3hrDUNCGLC2B0D
9U4W5uHfbxgcccDYqGKhcrrwiAOUp5nZ8Rxq1IQxB+jjsuEvvgndOMju55tKDvD+SGgFxPpo8GKi
q1CFbt2oev7XiyAlU0CxzDQGEBm8t4B0U1oIO+CraIjVJQFLaLTu8b8ZWfia1rJTJ7b59I3zojRf
h26D7GKteo0uEpXk3x+C2sn7VbTtUNtOrfWeCsDxOo2ZDjLj4hs4NbEv8POcafOxtqDXjkXNi3Wq
q5eqyqVjqEnW1ujIWqbz7tcsLnLSpGkwaD56UDsI7bzaS+/9z82JTPGY7nN+zO7y9v5/DM5TsmTY
1h8IOd4UsQKRGPl1ZiahN/mi+dwOPbNtyLXc1WVt3UlJlF9LitrcprITzrSA8F8XIVxLo5PeMxII
FOLyr1rxJ84sUQVBBz7lD63cNHJyptXRCJGTK/jmYFfZ8lgrHoUXJy9DmwIMTHmLYK3XihPrFctO
lGNRnHr71wgr/uVVrNQ0sWFrgCTAdv6BkIK5qWxg/yHHCjq4I/o4vS6iKps5n0EuoZC1083Uh5zf
7zaCzopw+vyg/sf0/NPexoPSKbpaQL3ha1cIIp6MqHc7tFNV+1GzXkvJ8vTh25BtlShWL5PKtPCs
6cF5WkJLR1urJkcB+JPe2Efk4I7+cIy89HWGMCnxpibKStijLviPuYVzULI2bqTaBrbkHLP+i5w+
T0gHoNXt6aa97+zPafZ6+Zv+Bksvssx3JhdutXWoGTdVx33ZD7v+qTk7z+Me+jCWaT7zWFQ87RV4
2L30YcOwyie7ZHjxSSUY+jVJpVrSHfRfMzfO9+4qvyPBO22T46x6BQYKbcexiYZ/ULeIeKrhi+Ho
8pGBu8mFfTQ6tP12WaENH5o+QgBNMQUcaEHenlvb0H8yM+u/ykhgfU8Y52RqVBP5lq+ev+cfe/Dm
Zy2+d6mjkFeq2bz5ysE61V4oefM8yhHW7OOw1/YGnIHX+YtmbATTNXehshe0WWRUypYJCOyBkhQ2
nOscBQp5cJso2Rlbwzaruw4odO7vmKDAl05JC/RRCy2Oc+k8wHbq9sKH9/pp7B/UGL5zFBpEuC/p
G1Rj6+YNU8ZI/f7FMSOL0xlcVhWy1kU4rKbI0UoD1wtCe1edtVNyRLl0N+3TfXAIN/zU2rZyusgd
aOPiJxdpkJRJUZnPWh5haU0Mlpqfwkzpvmm1v+WLtyzNt+uNQyxB7U1Nx9YmsdTtBk0dAF31upsG
IBgvb+Fa8Hq7qMUO9kAIFbni8TLypq4reFI1dX/ZxNo9+J2hMjDwm9Dl/WqaONVbOmQkRVJw0lty
u5EyXEijp9hAsq8txqTzQpuM8/AHdVQnQZtUh2RHypR4NcBPhFH/Yi1EYVnmwBMkFw4VxnpH0kMV
FHH7LZRveulMs8yNu2LjCq/FClqo9FoMB+rZJZEF2bA0BjlFiP+RAJzV6fUDKn0bdbfVEAg/EY0d
sMMULhdnuq6SSXEaPn930IBTxQfjblaIRLYNuedTteWZVuwBf1FnehXm8GhnLk+2MHK/SUvF0wsv
OM0j59odBAePI4//6LCVL66MTmGOZqwFqdT8oF2YA4A6+uCfiPBi+CpEkRzomF+X/4+0L1uSG1eS
/SKakeD+yi2X2qskVZVeaFKrxRXc968fR+ncViYSlmj1nZmXGc2pSICBQCDCwz3t66Ci2acMs1We
QVeAJqrusZshS48S6DdqJeQ7AF/OsZ7QSYYkaAb6TJAEx9OIkbIRhKNZ0761vZofe83+5lLUy61Y
G8JlK9dvOsGgsyzSXbo2sl60iFCzwU8Ev9P5IVK3dWlnViEdgukj1VYdSKJCcO+w3U1gNw+c+1bS
BRN0nc9tcrtXV5022gyVydJ74ldBckx29o4EIAeQ2GLn5vyuPDfFhSFwGWsoAqMksHUjhlCT2b1V
Vl0L+owY0ELQQDE8L+2fZ+7nVtmmn8TZQqtBgcwGbjb3IYcczXy4Hi0u4zj+Pl7OH1MHGooN538/
tgdIGwMUDukBsG7/MItjMv+4buKD+5LfOczSINghgcZ0A/c2mCtQznU5LvtOx5CG1x0AjAxUxVNe
ax/QJqjt0U/9J/1LGeZfxz8PH2hAIAqC/BAtCLwFzxc4FWMMcn50+XB/hNW79lp8NgI10sPF8uWV
PNF2oqwOXAm6pQgi3BkwQIrttAO2E2+Q+5GaRygUg+FEl3UjhI5/aohz/DxBwUPJcY8Yu+nW8ssg
BsTayw7sYVD8efsSe3iyKs71taVqgYZ3oHRRjU+blkA6pbqPFwgH6JUquVZEUeTUFufwmblCIbHH
9aUuTjBZa9B2kgtSZoFzebXVlx5KOBAvjCFpZOzmQkK6JEAXYb8wgAooosPo2zgvMFM0T62sAAo4
CQH3QdUhD6otmPwlhBYLQShkBJWSU8b+6MUpOzHKecRATWWJTQBwKgzhponXa5hWmN9b97lFowCp
09Q/2ws0XYv/dMSAD8C7EYwzSDvPjxgk3dM1w5AXHqn2Gwk3DARCqWr1EgD+k0DW0hEdMQwZg30T
teZLRUMVzDMrwVyeryvOvUn1Jz2rAzulsoHzy/yG9UfB5IsOhA735/KohjrulqhoBxgg3dPUXTy9
O83XFSz6GarBynIPxZP/8AnZqBKOGhsN51mClgzTvgPDWvTrhsdCiWoVmC7ihoSx5e4Mqu+TTf8M
5nbwB+lTNGfbu+QXiM4GCIZVCyNoKAzziKcZ40YgFirQL/PmcAuKkOS7wfYAKfDwGsRUUpSUkkfo
Rzudd1ykDaiXAQNiQCPq3H2gYzitWe+CpDaYQ8M39zb0OV5XaMRD0+Iu+7zss6/JcQJwH81Xv/OM
m+wFXanE8aoiKAL1Ng8VvF6D61shdLOTX8WVB5oiy90NJOY+YIxHN01f11WJ2lI2+SN4o8LNTuxw
99NcrRkQ2MzNduabglFl5R653BzEnopxgf61lMQJ8Rf+f7sNurbz3U61nrSJDXu1038vNihPzvHn
61snNGFjOhgMhcCZ8eGPUggUYeIb18WIMbPZ9ivnj3mHsGmAb6KtAAQgSDbPFzHkZpwNMS71uPqS
0b8S8nPpJIsQBvFTG9ylBxKlrHD1afHtB2cNwTg0HFoMJhie/QTW9moLjT3guN71rRPmSqdW2d6e
5Hu0HrNSZ+kKOvN47STHPA5cPwkhmOH69i69SY/Gc7kzP8XUk1ZlhFmF7eB2cljzCa2hc+vWUrer
lqQMFhvvlk/ZcZ29svQYw7i675vw+mIFERZpJ7q7UPhFpOVzz7xy8A1dhLsl+j0FpO7/fDjA1TQV
mR9rphEAvs4XtcwKGPYhbOFXRnufQx4IglNvrlK+XF/Nx/uGi2NndrhiWrO1iVKOsEM+WIIbqJot
qQHaxaJqvHHaoAU5LFFcbt2hiRcoXnUdBE+r6b3OXXqA1sK9Ah0Oj8SDE9QqFEJrpbKDUYWYwgp9
gKjWFEgEZc5/GAnBBqGijvYApuzxoj/fIAjqrVu5IGmFSEFxi+l/Y6e5i7ZL51JWyxF52Kmtj0L7
iX+3AyR8oA2zfmCr2FCuBRGuA6bt990ukzUlRMEVAHPcpBY4ZvH04M7wSFPIxGEQGLWDZM9g3tC7
aH7+j6AbohjeKBumuKwkuew1D7CfDmgtTtH5XrakQjGbwAkMq3+aOuKVrhtqzY9eRlwogCvAksFo
RKF46gDzem4JAoi562RYW677LgJReTAjavtsWmSCXujBPgKM+vgfDhOGwFgbCSxJgMNyO2pA5rFz
KqyPZhAv7lJ/yd6m+en6UWInkjtJaL7bOKoMyXiBzKRFZ6dNl6IsvXw1FuLPiw7FC8kdIog+6EAy
HD7k0lEe5mKdZqzouhTIiMsDi+zDfo2gUyQdTRLdI4y9EM7ngnoLPaTz7+QMq74ooCX3y2oIzRxK
f4Vy7w5uDfy/46e0Cy01jpSM+O6I6vva3+PJ70OM4Qhwj6SUKsDaAqJ/8mO466VfVwdijPgxxm4J
Uj99ZJ0WSHMZ0SvYgXx4zAGyITIcuCAhADBEwwY4DDrHB3rFLettgugMyEErr82/qO736w7DkjHO
YXBZAViGcQ5Mr/HEjXU/kDZT+tnfGmw1IzSdvigYOn8rknmDdgrK7xvmyu/KfoNi2nXbgsWBpdJE
hw5Zu2nwWA0nTUCqFbPWDviGDFS6JH4qOAxnf5+7VqwtVqsCDPqQrqZ4UVFoXGVjY+NOcBzJUi5r
n3hP4QGCZxxOHvhPuJhCMxVEeC5wJ+4LUvEwj+wwO8yg6SkCOQsJvzCDoBSEZrEJxDI+Gg/ajDF8
X9tmgpkH0K7m+oOmvwIxL/F4/pRzRlwu3W0sk9rmlKJnfFxu+91wo+/WW3mOcbFzsIOisfYBVgOh
Pg/gpWWHG3tKUGR9YjvHDhVEhW4TDIbLs0Te5Thj/FwFRLYWkqrx6LfDvFNAWEsgDHjdqy8uat4G
d5GBGmrZthQL6jZIN5brFEAC71gMne8owELPG5hFzQNO22ulYkAs0fOX679AvEikoXBIYOZ5vE2t
OEZqUIrahevZUKavdRpct3ARDX+t8bcJ7o2nD/Zk1RpomNXqvtgO1tMWoFQTQeA8ey1uCZggIeWB
Snogk/Lgs4QPwyhiaK4JmM/F+JmaJNWs1viACvETW9nZkEjVoRq8VRL3F27iiSH27yfp1moq9TIx
1rwFynkDHjMahLKv7yK7J09j78daXGLhssY4BYhrzk1UXZeX0wwToM/xpvbVWtdoo3fLUD7rWyJx
S0HMQBMVfOKgX0OXk6+vokeXGHELIsi6Cpsxg35r4JbP1xck2DPcVmhggDIGM2Y6t2equtaQnUc6
DC29FiOIW5pJViG0gKwDxTK0tS4mAXNnK0BqDSjZtr5QJgE4SHB3Is+GY2GGwXQJvgnfdTaqsTVn
C/LCEPiy1J1xNEBg4gQpDa0M1W8SQJ0ehcgikE6y6ZfugEl+FD6RaNgAmbMveOJxXT+2aqOUH/S2
JoTaJ/WpyM2wqRdI1EJG3PUd/U4FS1mvRo4CBc8t/OPPd/YDuPtysaDXWRuoeWYg13HQYa2I5FBd
PCvg8vAM8LSwlt1lE7eo0q1BR3rwiy9Q+7qHCH1ohxQdOF8NWMlT2gO93FTcKaqGSAhUHdySy1Wr
qTYKmlUaxpohNmSETeWxTijmLHfdlx4xWpq2Xh40pFGALbCJJXA+8NAJzW3zZIRyIMpE9042+C69
sZM/7StA9Fdl6lQaIpR+ydAEVaGqzONa88eqBFreCjaQyeVTRBopuJtcuOW5KS7UW1BdGLOtAjfT
rfLChsziAMT+UfEINSwpjOoyvMMYQgjmYDHcfIH2sVMrBugFGMtk/rrVD3WLopF65y67P/V0tBnw
DgPYknFd8pmn3vdVP6RQSssriGhCsh6qh2T+dN3IBfSNfSQM26JSiNzaugDRaGY1QMUR5K4mzZ8b
035zHSg+hQ1kbHtMmCWq5hXQVJdNeYkc8MQsT4rRDP28YQoK0u/O6mGhYY2OdU9kCjSCxA3LY8PE
BAsEHImLV7SHNJsLxWIUJAwUX8LsCFxGAHZ+86N7YUmikyB2wB5uFyY2gL4r3yUvtglaXWDZ8kH+
vgLeFrFk0fbVh9VF1ZeACC2WmRT5/qlJ9u+nIVnT5rWFEjXGmEEstvzIo2k/gSFy2TWbN0hDx+Xt
BmcBCyY6QhgIuHCYSu+LXmkbzU8ziFS2FtCscd/tr7ul4IiB54OR6LJpRFR4zteUV4OuDq47+eui
aZ/rQbePiqMm/kg6vfEzOzG+XTcocpQTiyDLOLfo9mSFqjaIITFzizYFuAoqDwxp/hbWEFiX9/ME
B+DMHpdXObFejJTZY20RDa0YW/Xaz85jGzDochb1LW4aWWJ6+VxCKfCfbQVE6XyRSQt50MSef4F6
tP2wN8G/ALY8ydcTuQi+G/I30OWpYFU8NxM3ltbPNEOpFPxt+tdMzjAh8HncW0D+IQXB6D4fG90l
mzKrhQVjx+CkeYQulgE6AvfI+ElbWfdVtCDcZFDgBsQAhBJcFLGGtNBIDl2a2J72jtY+Kb1s8EXk
8acm2L+fnGKrXQ27YY0itP4hvFTUn7MueZ2mJAAh6xj8B28HByohGEdgNTLuC0HrfW3WGu9mQDQP
DDcfH6qbkrFDRkogm0cU7h5msFnZAUKw/BMi6Qda2C6SDUt5qYbvzp8ORuMK0xDhwQWMyMQ4R863
ru+NxYlNxHiS5sd2+0niTBJjRYeVtW1VkGCjNc1zTZaxpYEUGo+gdsPoxqqvT2WXHywlkXyXDzm2
89cWsiU2l4TiDHpg/PWBGKRMGpBrPiX06CzzHTRLMh/a84B8vjrJzUr+JtO+nl9RvA+UBUteWsD9
byf1uNn5ywI6SW3UI0iWu+N7k+K5i5L4dd8RfU2gX/Dj8D+XdR1INtJaVbTR73LqN0iLFRnLj2i3
TyzwRZ0lTnug2PAKTDUDA6zbe2ete3wcCVZTZIZd0ZhgwmDxxZRUPpegQh6Ajm7m18K4KSE5rLmy
0TzBsSZIgjE1AWwjxrG5MN8MmPVJGwyoFCSdozwnQ5TRgQYOOoEQ6E5kwg0ie5oLaDCgyKjz8WfB
cFKLxqMCiPDYhHP9iFcchKnXSCGapLEv8ANyaon9+0nASsDxpxcUrGp1CVah4TDIpr5FVzLya+Bs
UPzF3BcPPFm1YqOrCinf7WHsvOJ53qVBgRqwz6i+ibSReFHKRxw5s8cc5mRFwzhrTbrBHuMV3wLN
a3fN6/iOfv0YoHgejftlDK8fJtHnwmsagqOQpsMgM5fnuPa2JVMNnVlomnpG9jVXXjI9pGDEuG5H
4OugHv7Hjs5lN+wiBbG3jpZLMZlQ27IB5e6baLQyydXPHlpcADszxPk7lMIxJEpQXcm2BAjX6UFX
q6Dd0l1NutCsSNgvpmRtgqQGJtFHYk9MZDfcZyuHctYJwziSugus/AdtPkFgbNE+pcNNWz2Y0jMt
dJRTi9xdTTq3cBW9Z4+KeFeUQffCHHOO0DLztrvx3wCJRacNuEMXg9K4IADgOffNTlOKJO4oAj6k
AzxMHHzZqPvjupMIDxyqlZhkYbNIGFM8N6K4ndVgZGT0VXtM3jO7svZksoYvKSnin/kaT5C9V2J/
7dGfoHa8HZat6r7UWmW/mkMjC50Xs0PsPGLOjr1N0bO4YI5pM5eaGGSe/WX0EAQA00L9Ng2swKQe
SIM9pwvKe8a6+S8meoQH5sQ2S0BPYkE2D/jKKuDA+SH7SRmqtdi3/rRvIXXR/QSB2XsRSZuv7CPy
h8dk3xeVSWSZfH+mw7ibreQAi1fm1EGT1TWbIC9q5Wi7Q4XXXJL83BptfE4mDPlBjwM8GFSLvbJI
+tfaLkYPh+sxWRpQTU455Dc2YEa3qXD2mHotDhlGuI+xroAtOx5IUFXlgh6l4SD29Ol9l0CnsDP1
1M9mpBtJraoHSEbcTPZi+l1lFo2vNMT6UceqfRurFBNyzVLkvT9oFgD7ih0XoTPG9Gj1Tb1Xy2VK
PEwM1qgCkkzzDGPWg9mYnbuysJI3Y6bUwbCwOj8kbqEeh3HDsnIXX1bi05I95REJzkio4ioET54t
/ur2848ZTO/eYJYAlzllNOMG8/R4ABUdHGytFpkm1EUjn3kx8l5U9cBdif/mQvxgJzSuS/wA+HFQ
31uo1S57jOdnwPuU+zVwbpSDLjvJonvFRHUKU2Xo96Jxde6+NFsrxdlQJc1v9U/VrYXuWHuEpHWE
1NLCMFSGXnDj559lOZUoTJ3aZdfDybGpW7uGbpg7+DS/c+rPaSllzxRdMHiFYcjVhD47uhLnFsyh
wNh5ZQ++dTf+dN+22x4MPiBrmTqUPBidGnle9809OnNSWjphfDQt0ApitBkTMXx2ri3boMVkQM/q
4Oz0YNs7txaqOr9YI6TQQXZVXkSDE2tcCKLbqlSUWVMhSM5wt9UNPTAq6v/Sq2V9BCC1GB8Sqjuc
j1b2mA5KBy05e72n874mEFmwnyQnUbyef4zwab1qp6QxahhhFRYtaFF0/p/cbxbVr9eNCf3w94L4
tDupKDQFTXPwE/NTYa1eilfUdQuiSh8egiBZYJQYKIVxaYexbHbSmzl6MKBxdaM8UvztfowmBqS9
Gb1EsiJ2Yi+8Ae0qmwG5QDPNmdOTOovxYMeUhTKFWX7Xt2/T8Ky6vafIEm/h5mHEzAHvHNTcecQu
bSDB5upYmR7v0unb0D9c3zoijE4nBrgooTfdUJtFD92ywYx0UFQ0w6e+Kh5bPdowqpmQHy0kZKmy
AC0HeCLYkvPqZaPf4ulnur402X2id5AIDt3EhnD5d33b98N7qwemAmEqVYYAEaUCQG3/sx3c4eiQ
zm5uo+MG0far8vdgPElFEEUp7G8TIBA9D2palwzoDqGfxwjTf9XlrAj6PuH1jRf6LIDfrP+pIaXi
AaCoMC0bSnYD8N/uQ7wzfH2fP2R35q67j78r0nKjKFYjpGBGAtnkZQNIKRodo3YTgEEKJiK0x3Z6
Iem+XL6W9HVcn68vTuS1p8Y4p8omHbyNCg5I0Ws7dyU3IEGRPHlFZxCXOCN4RfMTgwPnn6nUoBRT
qg2kF8nfOI2RBRmMOUaivHqDK9N3Ex0SyK2BPxf6uEgKuQMfp/a0Kg0uulJHk1PFCx5kOFaYjY9/
vm+OYbMMGxyoF88nbYo3yIngIxWpvW/G5XacBsm+CT4N2pvERqURo8sYYjnfNx1017qVxmiID9qn
bjIBfjat7XB9HSLnhhXkOozGBa8YzgHapZuBKkgnf4jcBzMqo+Iu2Zlw7nSv7se9LNURfB8diR1j
ffzAhnFhIaNTP60GqgV19diPJghqqzCuv5oyMLwAqoNch8ncwOlQJOAJvOccz4WOYL4OoL5b9yYF
dSzu0KB/pFKFZNGHQqnqo4gKdpOPwH2Svi0EKf7aIX3LrKgqW69XZWOkol1jNKs6ZiIYWpt3BcOZ
V4fUo58uZGf3dpBblZdYSsQ4CiUOIUg4wIjCGOkcbB0KSedu52BqkwDvNvjpBHRCSvAyz3fGUnhp
P962xQ5guNFz+/hrXBkQ0ZFxNBuCp8eZfbbbJ7tZmysdsjIFDChxq0PlVMPOabJ6P2Qt6rTF1NMH
c3G1I/AOs9emneo5Zlm+NU1vP2dJax3ruByDRquHg20q2v06VeBBLvTmlmK643kAiVS0Odno571R
HZS+A5kqbdxDm7iKl/fqz9psW/AZK6NxX4DnSkvREEzRuPkKmFBypONMog38y57jqGsUr8S9WbfV
/aHUY+l3SWEfRk3H4HdRSRIAoUuffhkutilNM1O0GJE4H5O9vU9CvMF2861x8y9e8ixN5hInfAX4
G5AIKKvzj+pWi/U07brJV26snR31d9XgfZT0WFiwD8l3idcJ7aHmC1ZCsPeibHn+1V3KmvlrhnfW
nemibqDvs8/ljeGiN8U4IRQJflR0ZEGJDBwdmA0gast+zomTTUuczIoFsJGrJZ6a/ujSt+sLEqQ/
qI3/NsCdompysmRS0V62k2n1nKKK4JGfLapL7MgWwp0WrW9aNFUQvpsuv9Pz9NBTGaeBKPicLoVz
O0hU6kVToo1nbO4evVfPVLWHot+XWnR9z2RrYT/k5KMMpTuOINMb/VX9OtGd5Uj0BAV/H+gdAFJV
E8AQIIfO/z6p19XKEvTgizbba2ZzMBwZ37bosYtUB+Mg4FyDM1ucjdqpdbtbDMxVA5QEmBnODh68
jWdY+ylkrP2y8hc7GNxBPTPIHZzGHK25SACrmQ1UR4wnNX9M1feiZP/LtyGTzPtfiBSgLsOYesAE
gYkocoGhy2LN2IwF3wgVvr3mZV+Xl/yHhQELJ8B8ZOfFb5033MWJ1zxBNMb/YwcBGQSGH0yUNi/5
vWcHUWncOojRD9EYV37aqMF1C4LdPLPA7ea2LcgdU5Sd7GU8pi2q8EB07NfWjtQu+9Q77aHsDUlc
F4SKM5tcStSsKk1rB2RPmeke7Gk+liqULkt9d31pgmN8aubj3j05XUZfGeDqgxl7df52KjcqMLDS
jMlhMt3n66ZENxVwgIwcXQUqEDjl85M21aA/xsDGAGStGtjzvEtS+31KiadPyX7D7Rv0ldViT+0d
ZEw/o6gqWaworT37BVxcBCw7MzK3VT9Gqiw/CzFw9MywDmxor/Snd8mKBbEFNRpodIAdBeeRxzpg
xKLMIUnMyjRT0DwyZYQPjSu0LD2g6fwkkk1FitwGCRpIYIB/ZPWh8z3Wi7rYzJg1wcxnJYf+mhXR
9S/JsgTXMkug/zHChWSM7gxmo8TDx7KAeACvrqeEQO7tqpBWniyYCT8bFKSR6TKxeRBGnC8qb3rQ
jOvI2tls2tQ9uK9poKBHZEQ0MuwHpB6SAy8K2MAo/LbInfh5w3RaDuJFzEKoP5fDtp88ML2t0Oxl
QwoyKJHoowH/iFe9gbY2gO7n62sssuiNxT5a/qy47woEH+pJk73pRF/t1Arn/HHZFphS6EZMrPyi
jVMPbJCJQIYYhDOSoCzq6wG4+XtNnCPOud71GCfF4IXpNYcmytHVc7+t73OU7inq5dA5/PPH95lF
3isrZUxsMqNdX3x20wfdlvx9Yfw6XRLnhnj/lCO4GxCStf6+WzQMbKO/XSHvHofAtsobVEojZ+6D
lRQYNawkRV9RqAZIHeMdBjAQePOdewlm//OxXkeUEuc20N34kLTm82x0+82V0iuIPBKlWIAG8fgH
HS1XnSFbnY/ujCoDqy8rXo+M2AfVQQyxoRnqlM0TtIkLx5MV1YRmcQzAY43ZN0SY8yVaiqmYZGEo
hcbxM2N7qjXPTlZJxieywnI9jEbgvzDzem6lgJ7dlLR4N3fxFpQ0xvTwZwXJiSRKisygyABUpwvc
MVZzbmbI8mLQdSThUzSloRllR9cnD+TTr8bD+orKQCALlR9YXy7xw+uMKSeB287E2Om50aWotGmz
rAHTDO36SPMWsnyqRotwsTOMEpeu1vVBrdE49qAlUjW+BSVSBRApfS2PdFlcyLfqiERFtRQ3hEHB
/aknU5Ra1VyCqcRRuwisl0SBONnoJp6Z5v0e+t/ZYcy0cTriPzc8OnMx3NEk7ffbbLtoEK590BnN
5Cmxrfl0iOe94yrDjRt3jpekHZjD+k4NqWqhHOO2yd/1WjoeqIvnyJpt7am3rF2nzYAjFunUsGHQ
Jdxqe30xm3pVPSNp19tYybPvJFeUqMuX1NerrJARTIkOIGbwMVWgMf0VnnS4ANmxk68AR8zmm951
XmqqnjLvXfuLxHNEkZoRPiJvwGHHW/T8I5YmabvSxe1Ddu5fNhwH4jie3YElBgb/mFIdyTsbe/nH
Ghc3l7Ff6mmCNXtVvqvKMVPU79cXJEqDTi1wJ0Gbqd4B44+SfJ755nIYCokB4W0D6QyQ+KlAYl4w
Kc99oumzgpd7CiWoxm8OelA8WY9k9NouaFOELFAJRf/l5QEaFgbNRTXU4cGYwBkRA2MEqMU6XX5r
67QChnDoJcmI6PWBeWgU/oFiAFCX2z0gJOu4alH6GvH+eqJOWflorePkFlURNkOm3NgY7JrHFnQN
17/bR1WPjyanprl4PEKoQaEUTys6J4dmtCPqNsGACUra/xjHLBqrW3Ni/xcSUEP3p3UEnqaqQTu5
+gqkjLVCDeJi9qzuGEObr0DnMElxbbAJ7vVVJ51Pze+Gdg+VEL8cH/QOnAPx3yR/t/MqKN1KkpSI
DvDpcrjgWKhZWuWdAZkESu51Y7gtG+1JUc13pZRx5oqC/4kph9UzT95VlKxDlbbI/Kv+jsZfDYwd
xc/Xv44I4Ap4CxooEF1jBAfk3Maqdi7tNkCnBrAzQH8nhdTxO1I7vyn8MlLCNiCR/a3bdR55wRPH
HxgWXpYqsz3jXOTsR3C5K7XmajI1/AjWbquiX9yW8iErmRk+eY3dfm06xN5hAxld8TjR3mvJzVjs
bbK30uc2l0Hh2LG6tjAuCDt57wxNDnY1h6ZPRrbdWvZ8E7v6zWha+zRVJdmdwGHO9pGLwhjhaUjW
okXVzDdKfcD4oZTuVJTAssc3CLoYmgVDqOcO02d0dscFCWx+6D41UXwAOaNXf6qO8rlr4XJOTHGR
g7aFsRgKQiOUsY9q2n/JGjtI5lnSDZOZ4U5031i1uk5YkV7gfZbuMqQkSSp7VAvixum+8UWSvl9i
quXgVa3XvPHH1TpOy/ap3+ZDr9JP10+1yNFRxYKKIiggwLfBrQi0D1m6ObiNGVcsKOjBFWuBqNA8
XDcjuJLBuI8+OaZPMVvL5zIpkjW31BS4m12mvgNdPp+Oi+TmEuG1zqxwTg0h1dEdFIiX/pIHq160
2/wHCxJdmDf3yo5G5W6T4YBlS+O83OgUd0ypgTH4EtR+9Dl2JHsnmvM7Wxbn3M3alHZNcvV/5c4E
ZSRkqvhKsuEfkXuffiXOGZYqXoy1hVizaSCvRZAtgXQvqOQQCePCiRke11evTbZ00wyNeZI9TLTZ
19bbnN1r42eaJTtSVTuz8I3pRVUlDRfB8DXgE7/d8OOXnVyTVakj8NVoK+JVAV71FLNiOXjWNF/T
D9CCD6yoiEh1mI0Dff3/OgAfFaATy2OV13FewrK72cYX3aB2OOWmIXlqigpJZwvkrse4XnUFSFJ0
53bV4QN41oRA1fTBFFahcnBHiW8KPQbMzywVZrMYvMd05tKUJd5/JcEps0sPM6n3sUElFX9h7oHh
N+S+Ngq6F08Ug+ANTRso9FZl5P5V/qjeldfimEYF+uls0M/0l8/qJ6gzdSF5WwOQcQUyvlrRBU3Q
/wayCgNRF9n3SlHs0VYWwrYvtvVda45ge7zpqueulTW7xCfkxBaXaiXjqFAMlWGY4ZjtTRdM14Xf
ooYb1dFq7mTMAOwj8anH6co4p+loMhV2VwGteBwO/W7azxGG8XayDRTHMTybTKBa2UQvZ0ed7cXJ
ah3FgigHvVF8gJCE19wb0nEQoVdi0JuBPaGewldc1AJiD4mCyv+qbPE+0clw1JpqYCOAhSSYCaP/
b1M8MpLoCVWsFgegqu+GpDgoTiKxID7TJyb44hiQRtk4IOHAsXZ2bGIyuUtuyYMamUDKyhJsse8B
Ps8ApRpe6dx9NrjNPFglvpLpTUH9TMNpP4A/oXwujzLHE3vEiS3uZgOYAA2aFnfnmL4u/Y263Kft
0dLXyBw/t8uyG/M6SE1JKBa6+4lRLmbN9ZIQCty477p/YXAIsFxwAkSlVoxfnFJ/zSdNOy4TSNR6
pOOyFIV9rIuz9ts4Pwzi6NSphxy7y2aH5/sqGvaMMB/TXvtU4jiiNBJwQfSYTSBBLlCutV0tkzPn
k0+UEOfE65w4INBOj00nun65ic/bb0tc3uVa6eCWLc6bOWO0A7Ik0+2ASt51I6KTBvwFYj/TYr2A
tq7zNFbG1IEBy/lhkZexsyQGRH5xaoBzxn7uproYYYDsnGNx7BAG/w3tnOizYMAPMRBchDY+zfmr
CAIQdEprfJZqah9RSrxzzOyQLORHkoy2pKIizIhPjXFfpltNimFVzBT2IUY+08ZT3hiP0oSJ6+qL
44GMerA8Aojd9W8lKpDZOkCJsO1qUErgYtZa5uaisYOdH4if+mTd5cZe8btwgboKgXJQEULHQVYg
Y1+IP1ynVrlrc8uziTRaBhcxwxIkALZ+UEfXc+JjuexmIlsku68uzGFSg10x4Nj+6COe5HR9PW5V
scDt5+MU6NEv5pLsIx8Zdkmg/YeGEHicfttjJ+TE3hCvLYlVLI/lrhb7jGxyfvOBN77rZpnrCM+b
BS9FTwFj5g53HMpKrZSlA6aDRSq6rx6roAZE29t2yQ+MdAbmFEq7eMIdBTkn2heYpL5olWx0ss1i
1FHhfGGSPFWUhKPizaOHJgbmQ7R3KeRLuMrfFvn7e+7nxp5GUFxrL6yiREO6I9kOJTvs6rpvX5Vb
WS5rCL30xCR3NiY3cdSlHnDpZVq910s3DsvYHe6I2cedX6OHOff3je5n7mNvR28NqXSPNCtFKXtp
kGTPfRGMtZ2Hxtz1HgEAMszrFGVas8i712HYaKAmoGarjRXYmEVPg7af1dCyFQX/P30LrdRlM17U
Iv27tmYXTHHkeVL19UeuVp0/mmW7G8Es92gbU/6czkpX4i8r+peqA1ufNyagBXa2GHuVJMteHbWi
9wyQZd+NiHl5MFK9LrytBC4+6Gej7MProUV016BNCIIncMyDZJo741qSLz2dcYGu5OiAhDwegs11
/8OFBsQzSBChTgysPfPTk5OmoPiJ6X1kdU6Pybyu8lbM0LmlLVmL6CpAcAQSmTG0XUgODZZRjOgl
QAULKC00prxZu2EFa8gOyk4z2xY+VhlAozJiLEDj+Kp+OVmgMxtWbNuxO3QPv3K68fAt9TpfVkYQ
Rn+8skE0BvZozPVyHq4saqNvGarR019jqNQeVFk0kGKByPVtUMJfzREZqEF0kDFlC+w4Bk9BQsdl
dem86l28aBj1UNO7cXbUoInVQZIiCHNxA0h7jPEABHuhjjZuqQ7qQ+QIy19gxf8gpx3/2nwIx0VJ
ZAbXXV2YirOCO5sjwBQBX0BdSWxaq4ZnoLHL9uMdupWedmSSzpV0vkTkiohJ0MYAz6h2AZbatNgc
lBkXtq0WD6jPeSo6nQrEpI1tkeSlF0zq6AACLPTbFvuUJ6er1C0LbAqwld5OQbJHQyFg784U3X42
rZ/5K57wg68EsreNyEfYTW3r4PsF8wh3rIfJLovOBYdOZ4AUYAKtU/np+icTRScwmjioUrhoofF4
qI32NM3UHppyxAxtpfL0MT/kuS3xQ9FCTs1waV2RABEV9+PqZ5NlBZ3bagEQS8H1tQid/dQK9xIE
Wwg1VmbF1UPjqAd5kAZp7GtlYO/qYN3XsnRV5ISnBrmUw6ITVbQZU+MFWDdi5SXdRm8pEg/smJKl
sS/Nh0MMs6iYnER7HY/rcxe0UWIH9QBuEcYXke0/KKPy7+NfDFKWRfojmEevWxQ6Bph7GR0nyJv4
G8XdctCOad3qm+3TbD2CrcJ3lVRynwjd4sQI+/eTg2VAKhqsG9itaVGPLVW/WHpzuL4O4Sc6McFt
XLtmKWZbW6gg2E7hDcoTegc3ShffGbJHpWwxnI8vmKBwOheLUdfC9kjhJhhqlIGsBJ/FgfaAC8ZI
PC0R0c93TI+72aa4N3yrejSq53XB81/yTBDUDc9McOtAB5gUqzOj5jxY8Z5AXZN45ljYoZ3rixe3
dX+banEiqwQLCg1nZrnDmxe0cisCQgKW1ubuUb8Z8KDF5ZHe/ovxatkiuZOLsFprc4n7liFPGSlV
HrDBmDs78Vz1Y+aJBOq+2ILx+ybTBRS82yFViq9oW2CSQsJ2/g2pSotGZUTSJUOD7zE4ttPDZidT
8BQuERc/eGYAs7pgmWvB82krqgE8o/pS1MQKkrS4acrsdtWHfTpJeZ4F/o9l/bbHJVFGizFGRGA8
RcZ8e2tAC3Cf1MMkSQyFB+DECpdOj6oCoesW3lkOO0pvwOvoWbIxRdFFAj5dFdV7NBov1V6VTI9L
MqKCqezZLAITQigxEP8L3Sr7TmADxgf/P9KubDlSXNt+kSKYh1cBOTo9Zdku1wvhcrmYBRKT4Ovv
wh3ndBpzTHfdiH7q7vBOCWlL2nsNs+Q+mXvBgkGF2RcomB8XRJlkmixkBiiZbcDfIzK2o45GluPi
Tc7u6q6mDfzuNCVWbluzYH6v5cUPt1TuNTL8BHXFJ4D1s1i+8T6+TfkIuFgeNGZ5zrS6pp35BuOP
Lbdk4cPBrvA4NKJoN4hrXca0UeDIzLV7NW0ZtRLnWYfmVuBWNhRI6mzr9Jrf2FWzay1gOMPxigPL
EuvDNs/C4YQ7oHKqLJNR1yItNY1xpBDHf2ll+KtoKz2IIifzCjAffMPIrQ0wSKafaXbqAV9YUuS5
ByezS08Jk58pI4lX5OGvHHC2TSYFpMGBTxoG1xv6wfBMLWs3ztAZGxstzJeEV42fcetRDW0NgqLR
uZJEDdLBeslkKHzdiPxGhPWDluUnUeIhGaHdWdrtHvR2quf8bA+ZpI5sIqiK6ZveCqXfGQ04bBIH
ech3WQvHsZRc44gK+iTdxEQ5mB0LcrP8NmTmqVHSk1Uopacq5ZOmACDZ9srBtvsbGVU70AGvSs15
zNBhNQex18x2GwljhN0WEHpDd3RwX8Ad6E7YCd6FfYJ6V/NbaG1EY1s/GkZy5qJ4VHMzok5FsHnz
Ha/qq7FqCC0zqHnoLtDdriTXKdfwoq6hjUZ0ffTHWhF3DrOz767dfRuhn0mrQQ4gl6CguhWVnfrN
aHAviSPdywmq1mEUZVuF1dG1mkRvrV6r1ArxBiJMBmDQFpR3AyC1Fih9wHzoHl7j6iGKh11E6oMa
ZyHtsroMTCFqFML1n2qXP1W5clcazsmyUSSEbPODwbIMKi3aFVDezaNeVaDiww6Q2s7o21w5WFq9
12QFuUP1FJpQvwGgAP+H+hMeKT81fOy+c89YLalnCXkHB+xAHYt+b4O3SDVHchqXAx5tRtEFSLtB
1xZHPRbPFh+TAJ9upPkIvOQg69uOkbMQY+rjxQQMFjH1b0mJEamh5ey4jH90kHPwuriF3AeQV1d1
S5RNpPH0thvi0m+00gWyS/9lprLy65LYp6IY2Q6l6nBXAoz2hq6NQcPIhZGi6mxqoyknYwLmGeFw
j59ziFvlDVyjY+e0P2EH8Qvmx2+1G2F5dvB9z6R70ho3ABfjydHLM0tH4isSmOlEdc/6KII2Td7Q
X7lKcvOQNuK6KfSfnWM/2WQ4qp1ab2BVfZ9qqIPYor3XAPzMFeuqVLkfJ/oepg3nZICglFJvkzhk
1NDbOyUxTrrJR7iG8PsmJliFmrwyYCbOVPMWWOSz3iffpOGmaAinQZi5vyq3PhbgWgPwUR3cxPKN
DgIKg7LNCEqZTpteOwbcVvo4O8c6vylK8aI2Skkr0wCiXoDJAiE222tzFwyTMrsCo/LeTjIWAO1/
byTmCXRog6ai3JpmBzpjMX7vuc4Aw8yhI0Ti2yqrbYrba+WjEg39266B0VFoW7CvZJAW4s74HPXF
da2zp9RMe9rb/GA37NwodbeLuhgupSkKkv2YwpkKqEjHZYKmBUyoI1Q5gpTwINfZrkcHkzXjLtRN
QrtS/w1LPcWDEPWBS0tQXYm/c6M/wzw8ABn2zKMS+TqFt7QmT7mFxK22lfLkJuo5DSEe06O+hbdk
sdNS+602crC/2vJ7HuuPTuwCoJnqQ6Bp1U5W/YbUbU9DgoSVqQIrOElTr9aKk8hBIkbvQqdKjh2I
ThDVxuFYDbi7NALOdgakNHo4PkX1Jm0sCDpXQUN02MDF+jZJRhkIzm8hBvcyVJ3pwYWno1ltnEmZ
aVSzo5zWtl1Buw141MwsX4rQPllu+yPVY+QNPuztJv2NL9MHwJxZ1Ogw37IZhRdbWYSpscwN6coA
LRZPADZR6ca9HpcvYW16Y9b6Y6vfQKNpo9qi2sCHMA5UI7uCdCsS8HCrE/Utddv7XiNUj93rHMAv
qsXaj7YHedKtavilEVwApAJUpJ65BTDa2IjEqCwaVR1KvSFkO2TjFAbVEgMavnoBtT3I0dVl76tI
phLu7KwL3BD/1tVSCF852ROmE36MXX2Tu8NdSarXph8qOG5ZPzOCl0Nv4UsZMifBWKMLwRxyrQKP
71WDUdMhNu6IUwAAUt+rhXjtS/tQ4K3eCeNKA1ycikL91ebsl+KiTGo391au+IPCv4dZ9pp2KHgm
A1aiKXAXjDv7TU9FfWMw7M8MGdsZXl172Gbm8GLVlgpDn/CA46ahsULObZt+t9x8g86jGjSNzv0S
Na6tUCqD8jB66pvmOifGlWrXr2Zp/EQ9XgaKor10Eak2nUwiWiTmbZiQN0d1tonFtkzNniDfgXNR
dW4BGj5oybjXEjvcSbPOqFZmJ82ADgVWxUiNuHhSyLhriLzr0mKbAbTKwPtwtfzKdJpfua2UmzS0
qxOrbHEQha1/72uXo4SCIuO2KlixCRupvShhiqKKKskxLbvsiOIYvNP74YUNDG4Wo2Oeu9ZoHzW9
Kk+57Sj7AYx/2jc9e8VdbTi0UQhDiggw5KBz+G8H/vWwQ7Ar615W43DPTK099dFgbfOK5ecc5/Iu
CQ0gQ3nt3pIeFmttOLKfIDg7jNZVNoma6SKnEqVmSJiYEMZ1ojTrqCDSnQrGUz2oscxbpVBRoQ7z
6EbUmTwIlXdHIAd038ERDx0N2au+0igVrEUhs7FjTV7gWtckNA2TFLMJrXWnGx7r1DwoLnQnbQk6
shHYBhY6wzkAH6jXREGVvS3sbVe628pIbuCuiatWy2LKlQJtsczPR3IgGUrvddXchF2f7zpN0Q75
2O5JC3Uu3agKn1WFejUoyjNKPZt4DD2rw4GGAlPYVhS6f0EzqHd91fuRwp5tVh/rURzMWuWetCBe
ljF0SYWRX1tOmAAV5wSJyLk/OOVto9hQaZW/88zQrvSE67RtHBRrtfQp1KzKz0TzwJQ22w82JO6K
WNf2ArBwaGmZys5QegN7X6TeiD2649gJlBHUNMqiGoM+Fd8KtSkflaYrjqnRD0HFKxI4XeVQoXD1
ZJgSErUNZ17Wa9mBaShBOmUJmcumPTYCwAML8nqNlba+sFIW8BwLdczuYBIU+6IrIhwzY0RVKW5s
IDBoK5qMwhPtu6EB4zWAldu6tc/zGBBHIbBGhhvDriPf7hiMY/WM34ycAUg3QOjAfBlV87mREfzM
Sm+I641j8yzowjqmY58VnsqikY5jwY9JWzzZpjizsjxpxZjQnJG9yNtAlmdHOD4zB3+Uym7AUUSx
uSDlGrmW77rJS9cYDSQz3rIK+7Woz26vlgFnznbAQUzCemf22g2qKptSYaDFmjkFcgE7OsWxGQH8
j+6M7LIXVhsCHZn2V2daSCEok5komsFIoxU4o0np9WNzdqoKRlihOVBm47kVkvp3ZpoPNuQALS0+
guD+OKbDAxmVTWuY33ptjI8wvMX7ttN36qB+g7RYcnSr6BeOUHs/QuTIyyMn8ifNDD+vNdACYv6Q
d1DFi+CDDsKKuIlxccNpTWKKtAEMU5urdOibh6iO7hMDCpi5CFio9FSpoEDRQNcvrPsrV413FZBd
TTpsQIO56lLtNXTQACLR4As7PMeWdYfGxjWgbDtURXdpzdxdpKRbIe1jbyrf9aJRAjShKghfms8R
LoJgr0HjsMBSTyFA2Jy7EIVeSSiDzkKP8yBEGiuhbGGlkkLwLz7VnSTBUId3jNe/cNhe5X20AUTK
hggv7vxx9Ba6gxsQoWd4iPR3lZxSZrnlnQHQrAC4gsHixLBHJGyxmepwtG6rF060kVZuhpuYcl+M
9hF3/N+hm7JrtYRLfUfusir2HTRpcB1nKu3LSN86xGyoWZicOrrMccC7QGPmmPu005DbFNJQAP2A
o8L1auWlvviKvnzWzuocRoPjchRIk2OrvPZQTPJySJBQuxyfe7jd88IKUj3zVKKqVBfJsU/A1TPZ
ivTyUlni8lfMaoxNHYamgGecJ91xZyKh18RYqZW+1+G/esB/qsrxNFULgCX/kptLgu5nc2woQMoA
vVr2qqL/UmnHQK3AnJjiQGTMamWNTFlcpejqDFVKDfVX2FWeLN6Edds7jv91AXVx/qBrAzWTSal1
LhssuAIpmxoHCBbIiFOrTdd0pFcizAWDoQGa94ONdQKSwq1S2eQbS7Xo8f81DH1WnXJ57+D2XI8w
y2CUZNtqVWluqtJ8WgR/T5Q+q+LgHWPngC8p7yX6CUQy0effHdvZSe6s/V/879i+Ba0RZmBpwLy1
nuLyltMhBQMBARVCGrOFyAfIpsaq2oBJdpiEHCelQNQ+RhuCleUmYvT/HXFWLTZTDb4tcTT1xPqg
vp8KqTha7st9uVGaPyHAwu7EAH4FtsKTXvfHSplgfT+UOhrQicF8EDepWtfHJl1B7y7VGC+jfEoZ
fdel8OCDZuCr6aDoEUIhsLVW8uNi1e9iLLNvhacWgfMq0DhZ9eqyjmr9ThE7ASfyP1j5F3FmX0gI
YiVhCPhgkZ27dCPLt6///lLXFx/FgeI3MNUa2r8fPwpEFdscJSTAQNCbKu8ZPGGSPTLfYZ2LudSp
/xBrtsnCqmpKuA9MpGE5wNe63Rae6xnnZI+yD4h1dJ1atfyd/h7ebM0NWpznrsRqGB1Fw4OlgPdq
Y0FxvG+bg9sOw8r3Wt7E4LaC5A0a+ye7wji34h5v+s5rD+NGC1SIKwy36BF4BWTh1yBMi2v9Itis
ETJCvVAfSIn0ruDOMBQ6OsFgoEidrSz3xSwPIyuofZgwPJuTQROHtLWDqqCnZLiRGN965eHrdbgU
wFQVKCYCGw6M8QxQYSqjxcwc9o612f5WdXlrOOUf9LEhL/nfGPOjKiOlmbh2hoVOCvkIuR/wtfWc
DWuCjCtjmZ9WEeEcusME6hAOEkN87+YrKW6JWQJhYxvQE3CoIRoym618dFG4HM36vQFWW/SvbnnZ
Q6REDxLfRf4W3h/x3nCNmJx1ERrQx1musCPF5ZVA9VHNHyznMXH3irbmGrKwpCExjBIEZAxxYZnL
obhjZidjjBi2k1MDFQtLHzcZ+/eNZeh7wSkYUi8gWcw7sTBpKXVLwjKNDNeRcgAjYZtZ7nYkK/fX
JfSJCyAUPAfeDUznjsSygFUMKvmQ4/8BN/WN7qNfcIubxT7cc59r0OYp/IGGAT/2d1/vqKVMhNC2
bUJdDqjYOVvG7oyMp1MfrAwmwCjz5U67NWDdA26Ob60NdOm7QWkbXHHo5wEaNf33SzRAR+wCooVT
bhf78abx4YcIc71wo9+3G/UREPTTmh7E0nkC1Zy/Y84OxyI3Q44qJJrdvoTmP+THxBPYwamHUrbn
bJKbSfhijS855dTZTdEFJdlVXIDNoNozu75zzemdsYNSSaf+zuPxt6oFrLP8pjKhz8h8VV3Z7Asn
2Id4sxxvEqb0DmlwR0v40UzYKa2kQTOlvq6tNbTo8nLF1kaaB6TuE3NSwMZNU2H9gT5+sweysocL
+D4/Jttp3bwr2zzHB2cDnaDNqpH9dBR/mtiL2LOvaVcp/K07bJWJT5mmlBt0eodNIJnhCdrP/0Dy
cS3k7Fs6Qh1Q7Gsmecn6pdrI3Sv0L/zqWkC+av2Cv7RF8BJDTkP2xFE6S59G6eRDmnPc73MOA74m
iZutbcdovEgev369+xfOINjEoIWLNhjSmzWLpWSisxuB2onM2TaPXS8S376OsESn+RBidpuTbulK
odgTOb7Z9w+Ts0m2j3fleY1asvBghvAepHrxZIZtvDb7SobZq3rVDZNp8b07bkyJtRHf8vglKtZY
GUvFgA+xZrstNEd7qFwQ46dFOMFIc2MvkUq8AfSMaquZP/6ArPwh4uwsZ13vNq2JLzVEKR3RYuP9
v7fChUoPBEQAhQRJ7dNpJ/tyMPMIC6+vHivlrMo1tsynnIh7G1IGjmwcqJNX7Mfkn8NDNiROLT1n
2Nmpbf8ifHSuuatWW04M7aEmVbQz1DxaISl8yo2zuLNVXlpDCyVcoLYidssBq2v2jB0j++fKSl8L
M1vpFhzwulJDGFLd5egYTda700s52lvRfeG+KK8y+GcO75/X42yEs/cLtMoLE8KtgIydBg/CIpvo
DvyqAK2Pd/+AHSMrN/1PSQoBYUZuQd0MR/knw78uDzWt6+raq0p+G/aWp9sclfji/us5nVb1h2Q/
6XybkHGyAUQ0P3mqhZENC5hyAqOrBYV8kycs12vKw1g91uWpZdlVPn7/OuTSXH6IOeXMiyuKZo1W
Hfc1mKd3DZDA9bYBNIGiuXJId9lN7gE+shLxUxZ+H6VpGTp4qDpIWB8jDiD8NdK2371Cf0+esta3
nEKR0fTYYaDntefg+z6bzyowXIAE4/wG7HiWS3hXxdyaSGXonrS/rdErrmPUdGyAOAB2rqCx5DwZ
G0P1ZTCZfq+fqAurB5Q5eNfoDgh6n16/+lCD5DDCisSZAN1RT4V1hlaW//W8viu0z8cJYDwoE7Y6
SZ3PLpsWEQYvIUuNLA2OqlfTfA9MDFr3LAnQD4pNYJGCJCBeFfD9KCnBVQIW5OCvgJYGZpFf+/YB
DfV1ibKFZX35w2Z3GL0pcxB04avkROYBTSx0Epq95cbe1xOwtK6gxA8avGXhWJw/xBI4XpBCTPQD
CJq6Q1Cq40qExc1yGWKW85QwHEikIkQdSJ+7aNhDKJ8E8qBtqmKHCYVB8VrM6W9+/qx/D2uW7IYs
joZsgBRJtwm3zB/eUp/c2wHKkb5s//Bb/R1tlg4mzZPMGrthwtkcADJ6Hpvh2XTqFWzs2reardU2
05VeSgzK0o4xfG4TZ810dOH0VUFBAYENkicavGc/Zpkk7tApl6gbi7R1NgXKn1eWwZMT2jG0AL5S
yVq4H7mN+/L1Kvz8wkR6g78R4LAwH3ewHz8GdrWxs2MdCbXx/5K30NFkg+oO2aKQ97Bm1fOZXopw
sDlCeRwHBsCJs3GSsJK5OiLcxEgsYJc9pEGTeskD93sfxUOPPBOyD9dGuTS9l2Fne7rjspK1iR7K
VCEdfeCDjF24h2rdjepFXveAOgseC5BrwltlJdF9uvnORjy7+fJeGn0aAQXMoyHaArbmBGHTphB+
SWBvI9TseYxls/n6s07TON+FKM5buNIhiX9i05oJHFJCqCkBl9nRQsmvlAaNWmtNHmUtzCzBhHbO
JpkZYIGdGys+VOzajXdfj2TpkgEjJJA7cS0F4Gx2HKaNyewixJdjV9EuOzQ7HS7WeHPtvw6ztMMv
wrw/lC7uFXYkTKGCz+0RqdJQB6TKff46wucqPRYCWD4WYMbAg0O69+NOK9q4VgcdXTbSmuZBANZ/
3TlN7uUmcEBRKshRqau7IkzCb0kj4PdRusaJDxFMkr7+JVOg+eJAfQ4OtaCWQO19tgeFCyBWz9GJ
G6Deoe7EsQni3bo20NKUgiYxJRfNUQDnno03NaxIQknDIwW7NQen8poOfhxfj+W9lvhpMFgeEJ7V
3s1jP0bRXchp2CN6H2qzhZJvHdF38fqjplP9erxOrpRX4aDbV/jJKjtsYfnjSYs6ABCwU69gNsJS
VNJEGRrHNxSJBAeMRMIuqFWT7deDXHi7IEEDlw7BPpDg7Fmc0FXD0J4Eoxg/teS1A44EYvZUN4aV
03vhk2lQ5cGFBJq6DgTzP05mQqoMV8MRb7E2PVhVVcGonq1dS5aC4II7NQlQn8d3+xjEIpbWQAFI
em0bb3vMmy+jdI0ou5DwQbv4bxBr9poVFYuSnOPqM8BP1OH5FnP7WBKxcUbzamys3ViqK5eEpaMU
DXoNkwfBMrgszWZPsDpGCbeBOHAUJNrBOrANMCV+Vn+XAVRJgrWTZWn5ocKHZa9N8zh/mRD0eJra
SHqvFffgG3D7Ucj91ytvLcQswadcjr3hghNUNzota3EExIqqY7tSH11aEkjvk1ATssWneuwAVnPE
O0BK0XV7970S56/HsRwAZRNLhbsSNDs+rjkOP13YTDowWyXRcyeZD0L92uefltQsE4FI/O4QhawA
dfaPMdLWUHLmoMJQaSZ4DRrbEQcI+trKE4razkOhF2+yJVet6gSOm6yck0uXfTzGYegG9xsoOs8v
ck5eEKA2hHy/WU1aD6z/Be6lQScF9WpbaA96v5KXlo60ydZpWnzwxkJp7+OQ9caWRhmpgCRqGk2t
+9I8mE1QVOBusP0Itk5yS0Rx1cRh8PX3XNxreI3DFWXyEAA98mNkEtu1kwzvo+0DtM42dXTIj8MG
MTckDar+DzIjZGSQfNEb+ewfD/WJjEPrB1wuQKq8tMjjLVTw+UqUzz4luqJB9FuF2jFaPp+KDXEj
m6FNxtYzz9C0va42sW8CcX5ifhRE2/57ej3i1d+dwtAz92smZ0ub/TL4bLMLcH/wIFcg4qf/dqT+
ZAr3J7gxX3+5KbvPd8llEP3jh1PTTBLDhnSYtp3kOrpdu+H7dX/3pfyPKcRUIg9bUGyfhdHyyhzN
Er1oNCIzGEdGTRCpgnzvepSCZdKQe3yCIgDlsbj7eoRLueYy9OytITs4OVsl6rNtHsMsTrepWbPH
r2Msr/+L8c3WP8qwqao3AEaSHarp7wS5rIGXTe+zoN9Va4zJtTFN031xPZaobVt23bdelL+61bEM
Vw6AxaV3MZzZncBtlQR+fvj7Pbnt08dWnjvxY2XKpin5tPIsVZ+EiKen0ewMsKPI6ooc/eK/MIJw
cofZ0J0BBPi+3khBAdDyyd4aqYDl0co5urjqL2LPtlYVFUanW+jJucor759sGVLUfqjOc6/mjl9a
P2J7jdu9VEmcbgX/HfB8q+WoxOg1Bqzd2a/Zff4sbgt0kY8FLiXaJnk1rvTHJvHIdnLY+BOo0JTM
LuLPDkSS2WOcu2gG2mfpW1B8rkuPoLjQ+orfxiigDjt9ZZ6XT8GLmLN9n1RG76oMY55IzN05OsS/
XXTNoc4z2UXbv+r437+0PwxyttuFihsFVMTx0jbAnhn5Payt/ModV5LK5z75bDJnG96BSU+uOZjM
DqCr7KjuJHWD6pjsp0JNzP+BePzamp3teQYhMNYKTGW8766ASDoB7329nqn/x8ggzgMlEXTj56+o
GMyNXKtRBO1tL3zQDqixB45f9xQkDxDxAJtcb+MuBgWJGU0tXNQnGvjHhGYnYaymGjZk9Nj5IJlv
y4cC5hfp9bvWDNA3a9IsSxnuMuBsNrVaqETBfdBzw4MjKySZ8mTy8n4lyU3LbZ7kLsNMH/UiURs5
GGOqhW54DwKHEaivg3WccCMAnXspO5opKtkwCZr2+1rpd+mM+Du0Pfc1LkWjNDyCxQGql1RFBUVZ
87dYvG9OGgWQmQR2CpI6H0c3Mg6SaqzBUBSe7AasqsD33KeoGq7jpN7fuvOZRNkCpQVUKlF3mq0Q
omeNIwswH0zaB5NilVddgQJ1has1vJ3YMTsQL7pq350bOKP5b4cWt2AkBeaaJ/ViUoMKKoTxIEAy
Sdp+HLZqV0xtCfb+sLW20bHeggN3H+3B6d4ou/rorogeL33Iy3CzwyprsFi193OjeGQWrp8VWbvn
Li3TyxCzo0nRisg2phHVQXFtbSewNod5z/A8YUUm4QfjCIbEWtTpr376pBfzODuQCs0RozLl0Ant
MFSAZit742aATZfYairUjteaeWvDnJ1GkvWK7Fvc0uAwM0mCgatb5doD4fHohSCVfr35ly44l5M6
O4qKsSwg8DZdokAy7tSGQlbZ51irCrSLFOvf+v/hQLqMNtsfIorcEdVMaPO2zIMmQQK/KfBp/v2Q
XNQOUTGd9uL8bGDgApVw7gWDRXAK5EOYMlDSriFXQEt33H4dbGndo5ENk5ypPfGpN2EwkTYdDHTh
kfKjYo9cC77++4uX9ssAsw+UisxKuxEB/oN1C31j3260TbONNms4sLXRzL6P00bZ6AxATYsot7ek
BVc3Af1v5QOtRZkda1bUcdeQGJLbPUKCj+rgv349a0sH5+WkzU60HpU8yApOEXTp9+F4W1tgI1rZ
29dh1j7OvAPQcleWyHSt5zz8pSTZ7dT7qcccedV2rXS3lBhQb4LSAghE6LPP8l+tlRaxAcj2WgKi
MXxfCJTsXb5Vh1L19YqPK++r/zG6vwNO3/HiXgC1tkiHIAjew4G+iT12I3d2MAEC0WOHVsCfrfS/
w00f9SKca6UF+s7Yt+XvyIIv8l9abSTdTak29Ow/OLEup3O2sVq1HcOmBnBV1ntVDhT4pZV1ri2d
HZchZtupcRh0stBWg+E8Hty+ezYgeODXXrzR9vEGvXU8MfIdwPu3UJKlfA/niNOa/fNSswMidH9P
62y3tQXJknYC6BrblgTJbrJ9xBWIQNR16p4C3GnQEg6QaCqtnJ1LjwGIMypwprehhDfHQBtQWmOx
ifvyu4HurtmNh3gXH/ju6124mE4ABwZ4FfQp/PNx3WAfQGTHcPHKcRJPceHk3pYrIRav/hPk+D8x
ZouljxJXJS5i4Ios9llALPje/fXQSB1gwP4JbHTxCncZdLZ8+ljkZRwiaPY4vYXB8WVU7By0n+H7
BW2ZVU/Sz5pGOJ/xotLQapwEsOeIglQhCehNSDET+GMCVod7ptBp03MvvcFhgBfBeA0rBDTAoRvx
Q4Fk2nayb8tq78/ywcWPmc25FQ2yCnP8mGYD/+ogOrxCJmE/zfU/qDssFeIvRz6ba5Y3Y9vWCAZ1
Dk9e6bvJ8ynerbsGLGbxi1HNtiNYvUJIuHp6SRlTot026SEyHqr259ebYvq982urO4Ey0V7QYSE9
G4+pt0ZSN2HrlQa3OAzjUvYjC8d0C+XdxPLK0HJ/dXoZrWz5aa99Cgvc24RyhtPsvKFAzDYOi2Ia
XTdSluKJQ/BcFt++HtzCjkfvVnVRqUWoT36QBK2/Gv1NLNPwzCBYxv99vRl/H+YbFnz34Ik4+0YM
+NKEu6DZRNfNPjlUaHZD0u64xmP47DeCl9llnNk1pWZhWEFQo8Zzsbqq9tFRRlfDI/P5Njp1QGLu
cOOnzq52oB11Mx0U2HOrctjOwlK5/BXzS0xuiH5oCsRz7N6REFXIICtRQT7MyzNd3Zt5WT4kjrCu
035ow32oi7cWCKAARKUGvshciwqqgV9/DxEz1aTxEGcFVSADDWEIMH2e0I0MKxDtu5gHLvSBN2IM
oSEBABEcoCroEXRqNfpQ7RBepozqRrRpFDBDPLajYkK6UGUbxbbqb1pslDRROhc6vyXv+NZi/Dk2
kwjCNsNDPYKQ2aX2SYFwyDEtehhz6gT6EL3i9Ce1LL5nhfuswnB2E8qo9MuM23ToanvXQgfLU7R2
n4Ww8O6qtgkUKd50TRBPJxY5Ewh6/IgLEP4T1ogNi6CskAxZNniltEH+NAx2DdOA0semizeRk4sC
OMS4C6oYCEzMh32ojQodhcxRdUhXOSSneaUXBwjGubusbwsIrae69R0UKI0ys4zv0cQC3m4CUrIy
BZG11s36XKVJL6lIx/zRaC10QoQqXmIQcLSVi8vSze/DkpgVD/DK1pwsdVpPonA42XsnW8gyoFEw
PbOh3/T1dl7qYH0Ip308waNKU6PKRLjUgaGQEYxHdMG95JS/l6DGw5BQcW1vkfrBTl0rQa0Odnav
dlrY86oVohtbXHNfUzh5OT6q7lCfLQCfXbtKLFwKPwx2dqsuTD2u9Cmc8Cdbw3ab3yRbNIDpsM/v
oCqzkpGXc+V/c9n8dtRLTSsYQ7gcmnH1wK8BzlgZ0kLS/zCi2UHt8rzRawchtLbK/YpA2gN+K/0m
tZrnr1fK5xulChMEdG/x3kYd1prNnQIflwRadbizg2zWbifLNfug7ValxT+PSHVwgDku0AUT3Gm2
JMa0C1WR1+AH3U3a0ZB04pBRuLWxAyY2CDw8rdI3rvVvXw9v4caHOgL6+hoILxaS2uxA6PNBE5wk
qI8YgVkfjAOUhTaIGgVmsXXvBn/dRGNhSi9D2jPQi5HIyKxa9CKaPMo9xc5+FJC5oRAxYVCv6Z4M
p9i2QCNCck1fkej+fBWC3wM6axamecG+Q0giRrM3eg9Iy0MF9ostoaeew1RjreIwLY9PNxMIU6IZ
D1cX9OKdOYKoLVutHlyLexEMU2kEs+yCjkkNfSduaz6JmIQqYQEC2Jjou040oReWcMGgMQQLqQ5B
Fh+4Sy9qOrbhAlyQPJLpYVTL3yJxr922flFz8aA0FoORJ8qsIn0uCwgrQbEWWc29bu0cPA4IHxxK
XJtoybJvWIIbEmdQjhnd21BtNDoy1zcnTSJbhS+yhHZTlAEHkuEE7Nsz1Imu8yj5xZsQynLhxs2j
aEuKsKdlI/B+7UtIH3LpUKl1QK7xErgydGIYARs5S8hGqSqv59khV5OgDPVAbWAAkPP0jTnFfhjy
X60ReXYcbUam7ErJ9qTD+ZNP8nel025ZlsS7VBZXrdE6FKJphheNNQXgAoc3qyE3bJHfaKSpXm3g
mGKpkVG76L4LN05pG+N/jStYe4gupa7hHC0yBpGd3QD5a3roEt8aYZbCX7fut1bL71UtQg/cHFXM
g4qHB3yBaQrKlGcQ7WhZw49UQoFIdCQ9KgXcgotORH6Y6sLPcoBIyKS0pY0i3sQsAdMWcl4H0qfg
B/AuwrHd1zQsuEEj4Dep6uZ4EoOum9HciNPACQszwAqDdIpGfkWmDT1Fjbx0Y/zTht6lo3T3w5Cd
BmYBsS5thsuuiIIapU2qti2KJAASBIwrujfGMfRJXZgbmlD32xS2qtKGF7/lmN8VtZr6uZ49G2UD
tQqIFQFsW4O/kZUPDpTiNuT/ODuz5jh1sFv/IqqEQIBuGXput2fHuVHZcYIkZgFi+PVn9b44Z8c7
FZ/vu9mVnXJM0wjpndaz6soAPNaDhp6/QeBRJ12I+q8iK9CmFquyVcNHU9dvjZQmmwhrTu6YK1g2
u94uLB2WNV6hEXLxpK9qu0PcL+O5rk9+JXUS5usTn3/NwfzqCHFAlJ2KURbJIuSlmRCs9M2QwoQg
Jf1HMZMMmsnNzNZtEMzgzT2Q6s5ocw6ESNtguNFyOOV0p3R3aa2+2IjedaK4h8l6zDv/1tArNalw
fuW0CfcYUudxRTs3lgHewrztfgJqi6mnpvrF+JAptw72bc+qO+BNg2wOHJ10Hf0VwHcQoGe78zpE
bCBHwkrR8QTUbSIeYOueLJHw0yoa69SiNwMYE2aqnNJ8NwUerTbDcxMGh2ItX4do2ogevabSzIcw
qjdlZ8aYjGFWBvhbJZsxlgNSW1N08eKqj2ruy9SLonzbDsHD5OttMzccbw2Tm6nAo2sovzMF2jgG
IumN4xCVWlm7T77o+jSHd8g3sfIyqdRcb/rFSKiIkc2XsnmaR7pjJWNJ0DbDZpLcA38NAzx5xZJy
Qs8bMu9NT/L7sggfij461gz0W8Dn0rYNd5B0ge32FNXm0K2IJax7H3KGSfEWvaYi9wCKMkTGHkdk
zBrUDNCh/V40C7QdyxIkfiTLzPTgiBlQEeJ+aN7gGwaj+ZFk8+IktsQDImG9zVvnCEFm0rsEGDsR
m3W+hKvDk3r04I2ysOmGIY5LfAIGsiO1iekUFImjX90S2C0fOMbYsRwl+GZ50DC0i3tXkbilOWg3
4/gSRD3HThdsJ+286IVW4Ga2PyGXPVWU2DiY6c08zQdQus4ejBsmjrVDbhH9p4Cqnbv+rehYmSy1
I2J30BKnmT32ytkTtvw0HI8TKLIfcAy5tyOF5RxUcHGnOfyi3pRXxuHgZ0P/YsEi5Ct915N9Ynrc
u2Gzm/JZbrCZ3a8tfAJWR9yJobxvRf+ri9RlLfOtK+VxBj1t8qNbAmIpZVNWNmzbwbkAv+m9AicQ
ffgHCBabzIPsOOGDBija9ASHqgbNWWkaD21zqRZQ9qgUu8DLz9xpH+Cts/FLkk1uviO0LBKDGe+l
5HeOATfT1H4amfoyLd8nBXVAwFV4sZr4SUjDc8fzNsbyAy8PmNSh/4HnuWVTe8595EZLMTyHotja
NXxjI92TyusS38dyI9iyYJ26seDl1a4E4tf5vhLEXIWaeBp1M9sORJypJE96Dk+Nah+CQD6EmFgc
3PHQWHcDC8ttWIZqQybIbMAzdVIuxpu5DrI2sBQANt3tG7mU6SqkAjByvekW8YY49aFygcqGiVAc
4hbjqWoxni3nMHNKf7mAP9ymSFZZ6nsYRen1e5+DnuYTtXM68l74DY+1C4JkHtTAiEbLm10asx1a
r4lDJX18C9TboIl2M4lmw7BT7BjpHkVdbPioAMabJDY6W++9QMASOQwxaQPzI19fHW2we626+ZBs
eDejRSo7qW6HkjX2B1Ili45Smkdnp7fZtHLY+nEWmyly4UAsaZI7i9yzqb4ZHABCa6z6JNICvHXZ
IuJBDSMsSZ20No+SjkRHK4Ilq9cV9g1LQ4GbVNvAsSqWlmZGmkPfWnhc26VOuJ4u1AUncTZjyh33
ngi67/J2ihfQsr2wJyn5hypqlj0HUjXtS+CRdL0D2S9IAWWK4aa8s3x4ZWLoYoD1NgJ85YUZHL9t
R5IF3WxNCnxcdSs90iVd7yEYGAnMBN3+IG2jYg9mh5vanfLbTtA8XXzSZPNcv0nXy7dl2ZGtEMFj
p/2kKYJdXvGt9cbvfuU9ijA/LyNA+oNMSwUWa4Etwp2HQzStYdxPwXn17K3p2rPuq72GIDfrDEcr
u4jUU1WPIAzPhO1MyLyjXguSymZy0hrzNeec9SRjuig3UTGXu7oqnweNQQYnqv3bmhQI4Ovi7Po6
T/Jrct4y1xz1pINksVI/VVoSnCraiZX2aALK5Lbn6IxJPMkT6s1va00PKgD5oVHNi60RLq841Re3
QDSpVrvt+6g5smmgiKec6CCot4PTzl3bY14MircjIlVg/NSIN8mgn7I8TcLK2EpwZvUE3mkE5ZuY
WSKZucOyfVH53MSNJj917fbnMWyPNY9uFG3oSVXhL5p7SCGdYYiXsTPZEoIZH5Sjm+WYa4stXX4u
YX6i+bXF641PrXBoMq7+KwDu5AMo13Ezzw6P89zv4saNAIiWjcQZNrGNEcgKtJCsSfjEZoaVV9tf
EqHDuVlHfTeuXnfsBgyjOQF33v2oKG5dtzNYDQVgpRPlK5iT1tkNLNcpXrvBB8/P0GMtTf7sjeG8
5WO3HHsSChyTRXmonQHSXNcE7UG4xQJ8a1T4d60oXlEtK08KHqg7Vltcpu/ejQkBAm4nQHcnbAlT
XWJU2/E6MOMdVySkBeAtDktKXnrWeHse9eZ2kDLYVS3XWwdv90MnZkfFqLc0aVBgWxr9zu5h2jFi
0/T8JCKdbpJwDdlOizWgOHvG6dUrenGegwgbH/FNEEs9OfuWiSCuarUc67mAgHHsSMyEM2X5UJP7
tQKE2kTRO0IcnS3zbG6qmYzg5M+yxibZFiDvu6R9WBfwh2EWAC5zv2DcEIUq/05T/G5GTXEmcpU7
XliYXqjyYxpnHA2BB9BvDPRqj3LvrEHRISO4oJhsL/D1eb9U24FPWbPbIKyfoO+78416p/6yW/A0
QX62S8wNfyRqvMWaeJqaKILP7DBv3I7tdVntWMgfO8R5oihb2IzAOmBxtIihKs+xhcszCMAb2VS7
MoSZjmZtng212DK1/qqD8YzUZ6+L5d4N+h90dn9SPxoyOoGqO4hTrgDDnqIWhPj8RgROH6tqpDES
CQCX9SUqu+fS1E28hOWv3M4nNI8RoDXNioSHnHQ53fSm6VMSlsDAei0eiPG+9bXNcc7BPyZfH8MF
MWdR1MfV4/y+rek5jyRy60Y/rba7QX6En6ULjo5CViksJmRaBXBa8JHdqRAc/QnBM2klLGn6f06T
EROzfQ5fBhs+tOMMWv4SZpEDgwQc3jcFWNTxomharfO2zAGvnnj1Ajr9RTcVYlGUKAHNeV6Qumwc
CPJ2E6bwszzgB9o7U1x5FNj29r1o2k0nMXeZe7cRAuLYMPmMntCd9hy979e5hnE6ysT58uJEHZjZ
BDw6+GmZG+uZaIeIAVx1U8AG02DpTMvSbFuhc+xfhuxqjt4fmW/Hq3cKx9xXjzg7p9NtWYLJDmwr
giF32BRs1Y94XYBiVzNSvap9A5oTcs8J35YZ+VtXzuVWSniumTlytwtrwMxQNn+p+/KVj60+9lID
5Dtp3Pi4IG8psWsaW59aoPWhMe0uXeXOKW8asnecJkhrqIFTSF7ZHhbPb93gGTQwOlg0zg7JkAjd
juVwhZKvWCLYZCPa66RZJj/xGRbkDOkrUnS9jYRxYmnQ1x2D4GNxnYusgu8TgvjJKR5o124d3u3G
tXtfICcdsTeFSn8A8EpgOeEggKvyj8CsFKdWKC5VuJK9msadz4b9CmhvWbc704cXGuIytUPvWBHk
qPHqywqUOrwTLyEvd/lKwKxdT2gvfZQEGfKK9osYw/HYqNBPitUt932BP3EugeKV83TUc/mO3K6J
V8GbHekxAeSZtniAw1eTta65Gws8jS7yMBgLlv9RVtH0jKrxmHl8FGkPAyh8X/rnYvET86DnHQjS
/qW2Xr8NtG+grwjad2pwVngdQs8qb9/8gb2Bv7XjyF9JXnzYWjxG+ZSOoXkzkUE+qbZcIb2Z+a6X
GINq2WmIxkOgA5P4pnrUi8waiZK5gauDS+BAUqyBh+3KTsiKnVdPsSLp8wZcAr+/eFX3PiO8yLza
dfZzp11ApKvyIsa1PYJ6jmJBvgJy7Xgmy8XaQxVifbyMBb/ISHd3bOmcbZsP883Kw/yFmGbNLLbL
NJiq7FqokWGVrZicjAZ1AM125/nyRtqWv9qVVtugQC7R9mWUmqVyd5Ur9Xc5VmBM4+jPnNWh525Q
wR7A7VDGCOan98mbzMWzNP8lILuWcTUZjRzSQqZuAEvPF9vuQmK2ltnvBfb1GVEp7CiQ1fjaQOgi
l42ZBHjl/YCkG1gjJw+cuM37YavIUBxzgJvTMhIbCNTeg47d1KRHGXAFa1nWYeI2/l5dF009IrQx
DPnDZB5bs764MIyM4MRV6eG4IHoKG5X2KtyKlm6Yst/gDYeouKjhkViHc7yYJrWs1uDQVwlY8UOq
SD2dvHCsYgTBKOro4uQ3rIEjREA2BRxeYoPixEcUOeccCaSjFoS88tU49JVzlHa4/wwcwQ/obfPU
IbjZJCrW+dgWcBzt27Qc64ui8x2FKDDqfJQfVkZvwPzvYIFhX6IG4IaFDCHaHW4E2wUJWIVL7IZo
mbaRQw+LXra0805t0D25Pob9QLh2cS9xONpvLraKHS0cADnXIGmdMpsQd1j7I3LbDzCTyzioFAYw
XXmjGiSiLV66y3VnTyHPVHiK9gFGHT36veNbQ/i+7tXWUWbadrnDYuZXcQB5KNINk7K1PsHUe4e2
9O0U5DBKP/TjBUi8XiF6zPkJakyErKgaYeDMitivdsghOe0OyHsMvnoMhAK8EsM2KMF7F9tJxK18
Vw09O850mAqWoXUFTsBp6n6OFrGsy1K5TgiEnot5b/wboh9a+YoKSTR6mxJU72vW5wwwXnjh0yaX
1RYikkRiOMeqN778aMypZPcVjmMPXjSgcpOIJMyViZGnCIEuc6EL0sVGUSwO2N+0Ur0VkLOv0Xff
ew2FfaLYHkr2KxrfPHZqkdp7Czxb5L0PZzkbvQOymUEwkBUVTWDLGucRi2vvp2KP1jWZFlubsziq
ngxBdJUjJ7jl3i2MZc3Sfg/yemPKCO5uRwHxEnbEjGv96MkA7cSwvEEid2MCs2ONwKIdNznc+rho
doYVcFjQcV3B3cNHsUGDqQ4idsUw6oXglYz7CuXTCX4nZfTaBOpYNuawjj027AMwg3BiAEs4QBDO
oftdNGLYF6vgKWEZQN6TSDQijMRO6DYBTLkJat5sbc9sgkeM1JeiJYacNUKM7vfRK85LeLGMNdyX
5JhUrvDjQDqJP+f7ubie5CxEPct0Ki6WFh2edfHuahSB0pk2yw6a1giFW92nszPITHFSmWRt/BXk
kiVt0D3NTKnH2C8V28O8CX1HwO8wNgCzj4KCed9N/gabhNnkxXSrLKpOqw/C2Jz/8ldapwgmeKy6
8A6KA5KiyJTpqX2sBvMkB3WsHchOPbRToYv7VdEeaAWJBvCqEVwxUYWJ34cfMzCTQYtcZFnJNUR7
YL1zQIR/NuI6wOC4oLobpjOzIGGrA/pUz2OVoA78zZfmR+dMF6IphTwMqHs4dInEhv05bPgrJBfr
dvHkBUXSIoYAmsQ053s6InIyDSqwvahvRpDOtjl34a0zrTu+2LORQdfEsHB07prW1geHl5nojZcu
YVeC2M97tNKHoUxBTyGZE7nqFagt/ViQ+sMRjdpJnLYoRkq3visDfz7VOIxvhA2n7z4URUk/r3MK
i+M6Q5l0PfJy8bYjPLF3+LFob0vGLzPPBc2Y2zeoHXbTlDio7k6JOxUGoGrsUHjjkEcXcokoqkzS
vIHdDhsHSaOTJ0f/uI6IrTAz9RCui0TU0UQYDCNRzX9WXrsKBLNwDqXXCLjDjvZgau3d5k1gNghp
h5SA0f405rn7EArdHhAto04xLNq9NMV8u5Ae/WIvl6RLkTrQYYP5+/xQ6M7stBp0imEtiXkDuKck
Rd8vj8gUpw5V6aJsYqHaoUo0hg+Ptc/qUx1YSJ6s92YdEPcpWfmmpWIE3Kty7n3VSpJ0lPQgIYZM
2xs7zlLCbUqiADkhcbsL8L3WqPu7bVLwQp5WBtMLBIEYMChaco2V4fP4SDCjhpnjpkCpG8ZF3/Ml
rI/VqruMcXV1Ny3D+tTRXsDj1ygPL0bbTBt3IQ8tWKJPTERRgZAdPl7wciz2YRA2dyhGtDvrBqjJ
a6LR6veXFj40zOlTA5IpqkhQ28XMQf1FYLp2h9oBldfUS2zsUkS7kRbi2Mm+QUZciWc9ihIlybx/
wFP8PrGV7sHQDlO8v/pcL7a4a3DOHQoJoy3u8Ol+FORtrUzwYzBdHnejffB7thxNMPQZfEv8xHp4
y4fJ4lxA/BXeY6XWW+mNxQv+t8LJHbWpvwzF/WqAP0Etu4EkwxTlLXMsbAK6UjzMA+12tKbjRQXK
3y7rMm8dp0KfSdbVM2zOi52LzAriAgkXnEXT700k3YMZy/EhGnu4JpZdZw9uzdbHqq28fW/HLvW1
rd5RAKMoIvOVxzWZNXoi1dTYGNAEoFfgXITREBcpse+g6gr+sOrOdQ0vpKDHeCjM1KAcQS0ei2At
hteozuvXVlpxLIKFbqMeFksLQe8vwfLIbxw595lYh3Ev8wHTGNz6qdtHfkox+bDppyGAHVER3GtC
yL4IEOj5jvcrGHt3a+c133ZTPV0cDZsFiSgBlsIum6cYY0hwkYftGsscpaeXDmLuDXp+MH3xOKpT
YVO9T22DrbqwHU5/2EssMSyRepQMWXSOxlElroZz0iZAEROVemxLxzpCZ6zrbb21bihfx4rkG6Sx
+eHqdXeEErbe89HyJMJRsevbcNzV+SC+I4YkaA1pxBVb0gmvQaEv6l7Fwqe7cgq8Cz5lmc1sgVmY
lGhL5uSlXShPRzq+ufC/cuz11qtZJXRmcLERS7Er0BWMg1XYDYqJ8/46j3IQ1ezvRbjcObN/0y+g
P1be/CGvSekQsQ9houfqamykDU5yvDWXurHOB8xcQ4zfOOS4EHzPZVGsCbTq2IEYgeoH8t6kDGUP
j0BkuF6LjkhVEygglYCP/Tpjt4TlzEJGvCpqgCFNP7VZtDpvwN9mYpxvmZs/Nk6AMMli55NtDCHt
czAI+NZULioPeBwS+lp3nrYCfZlqWrsYq3EDJspeELZeGwekxik118D1Si7U29BWZCPdCq4Gg8CC
2xogYVMUAIt4QfUMB4m+LXy/RfKLHL5DlSoOObomXd+jHdsWXor19tYP/OTBdympJCoJOP/yeBix
vZgKAQAYZFHsGk/Gk4wshmRRHp+XPSnKGzPKV7IO4V520O3Nyt5Vk/PBehitkl7BhmfqwAgc5bId
qSuODMbAm1BPgGTW7nxYcMMobLveEX4aA6JEjDzByfwQ+QIWf+s7LaKXMcCHleO8mSfY0Xnu68zR
CdDw8kUoFL7bTn6QcrxbMWSE+A+Omi4809IQPl9dUMFdFquxNeF3hv77dpj7FqF/NR3LpWbp6oTd
PmwmL85NMD7oChmK9GyeGXhhwanEfMtp92oW+wZbO4uNpi9R7zMbYOceRx2xHUZEz6Nd7+Sw3Ple
uB/cytn6os1xMPWHuooyzG3RGGY/MNzywGaoFWa62VDsW+DE44IDgUrd8baPghdMReEbML1mxxx9
C2RV1nOnhymyOeYuWP6Ql7JHUBtc5pb8ggmbcxg6dEQxAmIftVOuGENtWfhYdSb63vTXE6UbHeGl
LYNxCUf7Mh6JX7gZxhJRgoNoMHWL3PXjsi/RYrKLj+MoIFWf+KFZt43odFKUVbnFv8+zcZjkcQmR
dpSR39wC1jAcK41qCptCVOVRVs45Wuyq3NQrCTM4Sor9RKrqXsDVCIn6jCITC8uYmTbaeqiKHedi
cWBWJ5fU6wYsuY52qLLXsLkGxCKRhbl3GlWeJe29pFaGpZUh8xaaymhnW4+iYu0393PtiSz3Aw1H
sApR6BSKPVee2Ql0z4FIxXq4kJYjw5kL70G6aoUR1rikEwC/LWpY6MQTomE/ooN9R+D9lnZeeEss
T2XkbTpECzEdOlghGZeP6zPs7if8zdpMxdFpx2p6IE4AQkSPA3oPCU4hHnhHwQHDtAg8kEaPoX6T
01MnhHocxhm9PVXXKkH1ovhRI45AkxLPqVHwH0MkjOpKHjQAB3QAMyyDR+MgQnIxlfxn5I4/cax+
49eeIjNzgOoU3D8rWQPCydk3ieyub8rUb0UaWdSu4UeF3foGrJDbQOSvwZg/s6pMLdoYg1Peh3WA
kn6QN+9cNlEScpCF0Oq9eqLlT22F86rw8ifH9/e+lbdSQ/3ih1pucygybsPRE7Fq7CPqMU7Cpgrl
a4z5piWFKR1u+tYExXaUPF0xPJKtzXJAkTJMtKj5ea2v7dYIRYnyMK5X9QSsaYM2ydl8sp53C1tC
bG+Tu3NIj/mpZUe6Jt8vTvhTLeqaHas6cQQUJihy4ee8cqOL67iVQDs+Wo9LV3xM3N7QWj22FX/H
AE8b98q9F0ueUa7uKB75WuAayBSG8xqWfdx3OkXGsm8Uwhqy3hKnc7d4Hbu4LOh5FIjViP4V1dEl
95o0p/0zgVaL9UCCTVX0syjegqDaeu3w3XQWKgJdpZSZxJDuph3NDZxI77qg3nANX6z+h3LzCwp7
p1azR0wWXuq5go5uXZ+82T8LeCu6KriZ4YlbimDbuMPDgrGYaSyf3dBsFuVtHQOAF4ypMMx5nhhO
/sLbKalvBjqiLQOKqGz/8V/zHbFbuS8TssBqaeqO6K7jqFucJ3eItlXHvg3OKlO006d4EdGhCoIS
sGsMlq4W7vai3PgdNmXMwAJHek1OqXNDMZJEZ2S6M+rAQ9vvbS7RwJjLt8LiuOtsKoblRIi4BHl/
GSqkLxr1GYyKIk1EIwUDRSbmcjrXhO/shCM7VoYHMGlsDd1oxp4xoRPFpYWLXyUJFNOab9SMPILD
uXNDq1vMGu0QkyeWBvCUcGpU3DCQhxTXW085pp522OJ3mCaDMNIMKp3maw11FfUJXYbgsPAG9rs6
508V5m7RS3G9PsEwiLuB92qAncQP8PHKl5V3CC4Gl68vVBEEdNVP25hnFLbHLBzG5jrN6yRR1MyZ
6yk41SmEOjnNV3TciwOJ2u2MV6QbG6x1TBqtdcoKimMs6Cq4nzlVmjezh1Q2YndknX/0lW721GHf
fOyAcYuMOaNydBEUD277rbcI/xVvrzO3fMp8W+kYx0eDcNRJFO02PRz9YoxYbRdJT4FstrUo0dpS
SvycS4WtkYCazh24uFao6MaBIf0vUtoLxnycY0s5ilyemxHepMITFP81qr4xSNUTDnuXtCEWNFOK
8ZqkhLFfOlToJOXqduii975QeuehJT8s2CsxrzOjFEXfYPj23SqdznA6SXOM68xuiHKcrmADZ5Y3
zYfzEgx3sBMmO4yFYXrYxVIAuSVH/wg9FHi9VYldEbBEa7nj3iwwgiF3KODi0IcFB0fueK59ZPRA
+cqbIXAw8UL08orjgewZa7KVoZ24Vq4Dh1FkmIJi9gSGB3KzFuY9r9p5o0KDkI5r8JlXKlIDVDMK
+c764LfOKegcDEPp8mo9NPlHhmx9h6Ie+ohe2QDYu1ZJiEfyymFuejTA+H1buQdD4Lxq1BdTq/8M
nf8uJPhtXO8zi2suIO1svOZqLD/sq0OToMwAza1//J9D/Nwr0h8IM4CQCPg5v88ee7T0gVrRGHaf
u5SI+UXU5u3vY51/mCaFAMt1EW1dWQWfLxHAh0b0M7z5eNttnGaBfyLSTKOKzd+v8wepO6x8It/l
/2jQ/4NW6odiMjBvA2gek8x9AgQQTFsytoUzNxxb079f7b+ygevFwsC7DlXy/9CU3M6RC+64T+ag
iCNy9vNnv1tSbFmgtLMvRsT/O8X8+8U+KTJKgrGWCuklpg/cbB5DRDT/i9nb3+7n0+ytnWcyh1XY
Xw18fnRvPsROMlW4YOZvyoynzldP6/qZPy3xf1/wsy2NnwfLlKMdmlzTmw0qQc49JXAtraOgS+Ez
2KZjjQ2vGKtfjZqRltSIaeWKWQw9SB/jVmiCG7TDUVaF7MBzMWA6rgixFut8oYdxrwP4f/uon/QA
qKWPDBNkPeiPaK4O+3KDXCWm2IkSSNG+BgL/V40FUgNxPVD/GaBonzkKHeHLPFQFJk9c5z6n7q5H
MX7uPzgyMcXQG6iag47CRz25r39f1X/aeH679KeV1ljeWdZjBHvB9v2iZscDY0Q3N+zaKBI+IlfH
53eoTQR7ohgAGTjw7v7+Gf4wqgzcHNTkISBpQIh/2pLychbo1QFu0tbqhVmYTjMFf1J9QFXki9H9
P71XaHRc7UyAf4Ps7/fdr4OgWLaMQ+mk2nQobmd0Hf9+M3/a/P59hevN/kvVi51q9RsioLDJYZqN
UeCeL7Hlz3+/yh/vg3GgsZl7pXd9ug/mBEtQUSzQhrIzSKj37UT9/82dAFHCQ0RX8Lv59FhmaFlb
Wjo9DFmC7hyYaNr24dDfY6pXfvFY/vjCAWD7f6/1aRVidq8C3TVHV+tZ3VwZtlXixyHUULHO1OYr
yMX1t31+vf99tc9bH5r1tZ8DfMacZb6Bqh15FXKyRHl2OpI6R2cX0ti0MY7/7e/P7U+rA7z46OqV
BEHf5/VnMZtTlEEFhDXg9KQ0+9kO2ADn/8336fuAusHcAM4DnwUdQRN47rx6BsLW5o1mIJon3tm9
GyHnIIjJv1gpf5ALX8WJ/+9y1+X6r0WvUY3qgelHnL4V23DI0EMpdlicTyK9YrSMe/F3XwmL/nQe
+0EA1AvWDYSRnzQreig9uEbAi8PJ/RjDbpp9E3Lbzpcl+mqPvP6qz+vl35f6dHvcks5X10vRO/iX
RGCWQi17DtCn+hZskNamzVcogusK/HxFPCKKZYLv9T9c4HAVyFKKf1AE0MoBVFnYDGNRVZhVNYRp
oGEkKkVFR4kETV73oZ23mL79+1r9kzqHB2A/wRwDRxPQlb8/VWyWsx91WEThBcSHLd/oB8RXZ+/A
EnO++oP+/Xp/ejcC2Bkj8oH3GtK33y/nOapoIzNA/GAEpoD7zPjg3xp1+z+/TEiv/kQhnN0Qz/1+
mXKGylZpi61GzZipgjs4SgLKU+nfL/OP9PfzIwScEsB4qINxpU9Co7KsO2Z7BNrIUt+u6q0mM6cQ
FMIoRTMHQtdhCw+vOEQn7P8LLfenI4Iz2Fhd9276n0BfIc0LkSsi9bVbg/b87HxF4vzjFfAVQmIU
Yqwu+BQlOWPugVNvESW1t+Fwq+ov4oI/veGcYwuD8A2t+c8wQmfyC0mFwliI6KoM+mXoBl05plT4
PBmJM12lqF+ZDHx1UfppeaCYWysNfRhd9m14YN2dD2VOo98c/uvvK+QPnH/EtzhdQaOFeRXwqL9f
yvKpVCOHeNzAlbaB+fkJg9O76bwqGFD02Dd1uKk2X6mw//uaUTQycPwh3oJfHv/81Ho96ll0BhNk
JJ3ROprg5a7dLzPa6xf1+/qnIQ+gWsQtwuOXf3rPCrbA5YDVHcTeNsVcWqIfrmDDq8xU3n0FT/jD
TWGRg0LmhiBX0n8yxX8dQCUs3TF1O7Vozx4dJ9gu87Fy26925f+eA2Ae/esqn9ZGtMigra82asu2
RQk6hhNTGqQIkckG41+XPJXbL5bI9WF8+hIh3cMDcykaMP9R/kdN7wb2/5B2ZTty48j2iwRI1Ea9
asulKmvfXwS7bGvfd339PayZ285kCsmxG4OeAcYNR5IKBoMRJ86BQtGXJkOzwyNtr98AqXeHgoZg
dWtbiPK1Ak4nXORn4bdLij5FC7VxDOu1U743C1A1In7RMxsavAGrwXUNOUiDH841qzoDigP1vKW+
Ry2PoNuUGH8a35kNHVOWugpfACvS6amKpU5DcwjrSKvkB4gNdnnUPliliDx9dSmGjNcKsn3F0Ljb
am5pDvzUV2lSsyn6U8qCzpVomvk8MdZk5Ism9ovpHOE/p6uRoHc2NsRqID0yuNqLupU8zKXjUbZh
0tyTINM5C36obWB0wKSaDEYLyitX0xrO2KkUde0GeCEQj1RQs6xvekC/pGIS3Pfn+QVnjUuryKiR
fJZgLdrJ+5RRIDG+wMExNO8/V6IpuJPPLizOIOcaXRBiAHaGQcVcrpSi8DtV9i6f2BW3ONlB7vnX
9aioEs2sHWLd5JjPqIkzKyKiofN8m1sI+45H4S7CC0NTUzwyjQP6BzeYg7UH1Gt3jbc4jO8QA9si
1qGVhYGbDG9mkMzJTET71OQQT0OtA5MDlABGySrUbwromQnO7soHOjHCBdgSqCm9HjG0nOdoik62
qiv25e/D9v8koOI0HS+Du5XUqdIrtBVqx2i+U+1xBAhIGxyhGoVoIezPjz6QXpl6jQYH3ADvoBJN
L0Gw/qqhXloH58p6qHb1MjED99mu2lV3/Sa8x5zPVesqTr+bNt0mAnmE6J5di0cn+8f5d912wOyG
JkTG/Niw4229YSe2wpg5yFrEPEWiz8U5+pg3pO0SmEva8qPPOx+giFuSzcA2m6Kin8jDuRpEYCJh
12ZsKf2AorkDjrktYzGNN0jF0L9lpPmuML6LjHLXiGYBtJ2aCEnyfe8Vu+QH5qscYzfdL3s0gRUv
9ZOD6Cifq9+eHgI+8awkvL+g31M71Wfng/7JVV2MTGzonVHZ0gtGGnzlhVyFfnQASPry+ROsl88+
J8mM60iG6Qlw3qx6SzF8YBbfLxsReanFxZEII2pjBPg/0qYJzMUpVCyDnQY2rcxLb/XdZWsrlyaS
aVBPIZWnyNM4H7UmY9HmqISPhg9D/FC171RK3aX9bIb7y5ZWowqEZ3Q8xi2oSXDLSsJlBt/BCG6y
sDe2c2rmDjjNSu+yldVPdGSFC5ENhHwkWUWkn8qnpf+Rf47CyoJoIVx41LICQj4yTIz3xkdzjcqC
T96jV/l2fmPXl3onKqisfiPDQt0NGpWaQbljFo56LaU1Rn5V9acO0NYEIal5sidaYlJBJIe5uoEm
ton1vqAtzTlEm3cSrZoZQo19Tt3KBFgfs2S7QZgdrm4jhQytAgoySB5xq0pnsyHhwPwhzrw++NYu
f6yoyyIFGGxVZIVfnDqn91gxxVJcJsCCRU393KeY1h7zX5fd7byLBxtgS8QTBzU2/Be3ig7zCoNq
IJMmKB6qOKjB1tow2c7M+eMSEzOFYhZFjQcdAJ7vT+7nUQpymKqqWyl+ysOrSBekMMralfW1GsiK
W0wn+HTLxrIzskCHDfVReqT7/mA9kN1n+5lfBzbmYu6jg/l0eQfX/O3YIhcWmrSqOotZXKxbS90u
wV0pCfKNNU87NsHFhKiLwDWmJjUwEZ36Xvdoeg5jVov2jv01fFZzbIaLC+YIJSVwfuBFcM32Tt0a
d+pNuAtuW3CFArQssCf6VGxjj7K0pupLOjPP63HxzRRDV7IN5hcpFuzeeZON+Z1GcUqhGGahy3Vq
iEZLhQfeCHzVhlWPmaALMIRbMSP7+op+G2J/frQixZhUFcBsPBcxcTq5cj67Pabshh+XPW7t6YZ3
r4xaLeKcfkYYNdYKmk/mjC7XnnzxkofQxAbeHOq7jL3W6m5Fb7c1J1dRxkTVimkp80yLMgHSNAlg
MQIJh5z3mJn5Hgbu5XWtGoGosAKZFVyyfMUxlIamUmKKxGjxsxhQMDdRBL4gMsEf1tyAtGGBp1tT
vRuVDA4xkMmI+J/WHoioblsa2yhQnH59vyM/qNpeisYECyneJl/ba45io7F8MJ/La3Of7c2diA//
vJgJFz+2yB3degHGrMxhUbml90w9NLlND/qNetDvFQfEYq/mTgRhYBcDHy3ApMUqp7j+UFA6dfYy
7nuCAW9cfztWOjB2qKt7YvGNs24hVmaAxYZVTSmqtdx1XoHvZyxLgoA+Tn4+DzUomjC/UqRDBqyv
KXmJ3hl2bTYCZ1zNYiH/CtlEDb0gnLLT9Q0z66thNMcJvwEGACJj6saIhV89UfFLZC32wuXRKsD1
iGYPt8wCY+gAwOIlMu7x/PFAknEVXNfu7INx7sq4Ean9rF776IYb0L2EWAXlRUv7EpSpsTnDnsNW
Vz12Wx2ypcaV+BW5duYQd9nKkKbLKnclqxBQTHI1VcAeoAGQ/VNuDnkleD4y/+adkWK0CIgVENph
9PH0Y5nKXESLKdeOjMFz6xfwg/bl2LRmwDJluLvJcFV86xg0xSomYRaMXEkQ2dCGfQpC2L8xgd+O
o2zAC7h9GkaliKChjOt3uKLd3mgFsW81LH1tzn8NcMFP7scJ4wow0PnaBkwbjGowAPdkSGxNA+6I
8Z6LFNuERrncBQPpkjLOMGqBd+SFbgieut0V2VUeuFIYoEfMsXn2rVDcRtiFTDU7uYTH86SYt66N
FnQVRQ5kbErwxJhb0niXP9d5zOXMcBULszaqxFx0XCIb89O4D7cACR9ikDZCrurzf5NzPUswgBel
jCobuAJ03r+oTY8vFqbPM7cllAbot0L+nDCyOINa4PXyylb279jKl2rXkZVuaCG0Z2HGUFusrQoA
TYPRoX9ngvN1fVyI1vUFWNTj4Bfm5n4q/R8LTJ/uFf9cV/WwBzNC2yNdKS2naWmL4RraY+zG0sLK
vbyes8uQMj1L1o1FNDUQU0/jz2Ll9RRlBfqWAE4NWQFyjV063+TzQ1Q95CC+HsASdtnkii+cmORO
c5rV06CXBagMevqz15LE1sMRLDvZfEhApnLZ2FkM59bHneIpVElk9lgf1a8wv4DpqFvwAwhi7PmV
y1lhjnnkeInUmbqGATs07dU3E9K00A/D3Mx+9lVv3gITfXlR6/ZwwcvohZm6wmMeJl0xMWWOLQTv
oEMcFPJxyQ+OuWFKbKJu4tr3UlkiwVJ3YmncDZ9TrUs1ApIIVTLBQWHZfZd+tD3Y0Reh6in79ifX
ITby2BYXmqi1mBj+ga2i3mU74qWQK6PNrfUBjiAoCIIl/fJOrkSMr5CLQ4Den8wX4bqlUY2qA9tQ
FQD9q5HdnJeCE3aWB2JJX8q1/zXBLQmtxgjUMjAxB3cBZsvfySTNPkII0jLGt60GXeXNaetfXtn5
W+vLroU7H4UeGYUYzifx7pm0GnYxhm/czx6mj30wH3gj+DY9iFsKJbvX9/K3Qe4Q5LQsOoDk0YgD
+2KTzRhgTgVXl8gEO+1H56wF5INgmloG1VSMZqYCfpBcVQWnWV3/Yr8Xwg7EkRUjzLoZIBhYGcHS
R4NxX0tLD0q4plBBSJD/hB7wrNoYscT7vwPhkEfjerrrlqrdFiQDcSsl4XaZ2zdlzLvntFkoxb8N
RhIpychtHSuQycRg2JaAumtjkUQG6wTtv0c6RqVALilXYNOcWwz4krLOX4F47l6NOivBtQfmhTej
LsD9sMQT1KnNVjJsgoEaN8tD4wDyQ8b/2sr7BPTpf6pKxTkUFweSNExow7YlWTA4k4OSblGnZzmY
Py57rmj7uQPTYrQiAWobV1KZAfD4EIHFUsKsVCYDMb9VwV5z2d7aFQFo/j8HhUvB84SEcxHCqaoC
s/7QRqz8HkPnl42sJV0IA/9Y4Sc1ICibgVIVVsAfSjcGYPM0semdCcSOtRl3AFsdTNcQnBf2Sfhw
emyUu92NIosoDfDJQADLqBTAMGfRJLelpe3szACDs9YL2KoFR9RgEf7o8CxdSTSQVCOHpdYv4Htu
wPcgWNXahQRMA/DF4B5H84T7YEPeFDRiIiSjru6MHM94S/8+0fhTTcj75c+26hu/TfEtr4ksamBN
OVSBUoxvgUrwTg1Fdf9Vf0eMNi2oaKCKxJ2rCTwq9WyaSCkJBprisPgBm09TAla7KuhBTbdgvKLJ
4+3lpZ2/pNl5RpEC43GGjlSCrf3oS0GUS2MIM9lJKfBjhR/5ra/r9uJhmEw4q7C6kRoaUAaqSuzt
fmrMKAnmPQk8cVYOWbnPyqtIfby8oFUTeGQYBDUX4E85t8jywDLAvQaWNqo9YzQgdKY833TW0ArO
ssCQLp+uRRpMNZIzrCXD2YUGdUv3xvj5rxajc/tFrXSaagM2tBmccOZexVt3mJ/+nRHurJIxitpm
gJEObDkYFPRADHHA2fqbi+P3h+EzEYIaHDgjmZnmsIDFk6rfiDDAsq97FuqOjLC4dOTNcapnyJRh
ZPAN1Mqn7bSXgGYQaR6Ivj378yMzulVVdCnhZEvyrS3BkAQ8ywDSsH/3YbgMRKIEdKMzrJjBBCbb
GlPj9Ar4tc1lM6vXw9GecZGnCoO2CnvsWUA2qvIc0Je+3cpQpLDSv8mzAdBmwmB4Spx10IYkkZR+
nB1wftrK8oJn/L+0wG2ZBXbkrjRHXHXNtzr61oGo8vJmrV5sR0vgNqsjWgxWHmxW1hxaeqsJq1zs
SJ958JEBLu9B2XaClBk+OoSEfzE1GdbQjK4w0CuMxqK18KFSBQEdZaYM9SkFwbqlCVpkq6fx91r4
e1NuwzGtwTnspP3o9y34lEGZohUommFSvMnNmx4XWzRMgoAmWBcPE8G0v5RCqgPYFHNytazcGVkq
ODNrAQDNYFzUwHACEcB9JaNSi6iUmAnpWzeB2lO+xa0j8LW1g3lshPs+kAdL04rACImdWHprS5Bs
zF6vBxjCj3aX/Xp1QWyKUAZKGfVb9TSiNfXUT+AbxeC0noHfe0MX6oA5SrAikRX25Y7iZtArYzBV
WFEFXj2zgo5K4cXp/eWlrH1+ICf+WQr7EUdGwirNkk6HkUi+I8l3LRW411riefz3czEGfHJtjvkB
bJUEwt37BioVIE1p00IQy1ZTs2NDXKwxyywgCshInApDJhWo3ep223cgLA6vAvNJWUBrqtxGw1NY
GwLToiVy7t12IPTHZP/gqOgcmHYYGKo3qHmyDbN22ICDvPybuHq8Vs7XtYQ07cI2tYpARfrdKr79
K6fQuGytzIYFDRhUu1Ea3gAU7YEM5rKFtWCHhht6fQpkm8/6HzJYPQI6wMIk5fa8OFkx2YN5iJIn
pQKT1HOFYZ3LFs+bE8jdUVJUKOvTEmiHnnq6poIFfWCLGnxddYxfLWQvcyd2MB44faGgm2fRAMjq
4UJ3W6HoawKdxPnkaCxDoc497gyMEsT3sSaCd4kMcK7XhMrYSRjcc2SUhIfW14Zfl3dNZIDbtBQY
m5iWWIECavrC10bB37/uB//sEOU8jQxLFQUKyO/lfbBP9/FG3yweuRJNMK5Wf2EF4qOAJKNbz4W5
0gqyqqZYx7yP7lhbyvSil8HTHdAXuCLU5+qijoxxMS8NF1DeskVpG9YoSjejH23JVoQQFpnhvIso
ZW9o7NtoavejAUV7ZdfSpG4zK/1Ux/wzNyUIvqhL6Sk5hAkFUW/1djpaJOd6S60NS5ghBgXl57T4
QwM6RNHcAlsBn94dfzXO+0rSjaMisRXOmyS7b0DyZQFqMy/e8uOyn5+jvFl0+L0c/oEKyrk0G5iD
aIf4xdhXUAmUnBKcSM/0jskTMoVMUBSbu+ZvahnHlvlnq0KHRWFBAqPSdinL25DMt5Gm+QloAuxA
njzwxz0JlruWOGOiHTGJNU/B6nIaDBN1Go2qjcFGi84wm3rN0QG0wWAHFeXur+7mY2vcEvPBkkAc
17ADkdyBC3ZTqzf6ob0u/WJDjHvB2s7uY0sGaBbDTwr4SmQo1J6urQRxZByP8Mxol7+Q0c2eIgdU
Xu+BX14bb5pl63sQZfmqIH8XmSWnZs22X4awZGbRTe0zUEcPzlwfAk1wdZ6FZG55XPIJCVxzylvY
STE3ZgXX4NsXbOBZYOEssF9wlBNmwOpqYItnZ8F8bEr7QwP0zPLVKzaDF16rM/rs0BT/2sTdZdur
i8NdiY4W6l7osZ6ajvNS0XqlH5w2kS3H7FHWz6dOAI4QGeFCl6U0XRKAGsWRp7540DqpcvK0F1UK
zgIkdpGN6kI3HLjhs/JdEkbKYBjge8ybGbycLXSOINtu7CJjEuHIz1GPnC3O90aJyjUYEZmqKuM0
6raQ6ACnkXwlutrOdbzBx6MYBkYzTVU3oOV9+oG0XF7oSEF7B2bVzbRrP4q7AlqqoAPKn4tb64qB
mWp3cXRneE6uho9o9FJ33qWu5aavl33lHP/LfgsTtQRCH0VX3lkAT4wWHSxpCGKqD52djnjzCGEU
yASBQ8b4mtyTx596eiOGf55nFMw4VNsBCGfze3x5JrRaUJVB0MGpNOxEhVIw6Lhje3yTwRgQeaJU
ct0ebFJQkLAhVe5QkgXAGgJWVWw8HNdjA7HWQ+u3uwIYQ9FnPr8OYUkF6FSR8a2xvVyQqXpLTukA
AmoUt/3oDijDDat5ePMtVewBsvSNAx0sULy9RH/aDGGWFRX9PtzGQHlxdz7+j2gAKKaD0hjKEbmd
Qlvmst+cZRWnFkzu7htLLaZzDU51yejsuPhlGpuqfaDGJ4W45WVTKzHgeDEmdxW1UpimUtXgmWNB
PhLs5UQFo2Fk/vmVcGKGP/5N2mZLh+EHWZnfAbUenRhicN7ltXx52Ek2xu0b7xN63ICwjuIpj/ot
5sz1bf1rcBV3/sBMmpc6y02Lg9/YdDu6OiBgoJTpNuKTx6LzpZ/BHQQL6ENIhiMCgf7a0Y3ndoYa
RvIYRF/6R/YUiq5D9pF4g5rGZhh07ADQ5achLwOjbd5k0DslSOdTT3nNnQ4ko18jY8JO+nnTEzYY
yRrQmmjWYYjm1FqyGKUld5CF60BVYDiF39f2qNlsGFn2UQCqgGW/f7n8aVfcFCNOYMQCTQBrqHG3
7ly0eg1+89GZ+4m6YT/9mq0UGh6WNQnu93OIBVgKiKpRXCDgm7As7v6IoMbVVd0IIrmPwZU90K5t
pqv0wDwnf/+L3gMzp4PqCqQ5YDvhe2jgd4/ScF46R4V87J2hLsu2b/XU1du8f/+LTQQ1BqsxAGHE
By7MA5imZEAvr0+ZGIQ9LbdDLejznxcxvtbzjxE+dpFSqZq+BJ8tG2Icvy3wQhcyl3DIIHOg6tvY
zUZ49bCDzR0AVrz9/5XxUayzNCmxMvk/Lqkhlw7u6J3lsAs29ymkKJ3LO7mSSZ/Y48KZ2ij5mFUK
CmrttM9H83lerM9JlXNfSdXPy7bYcTpbGxqsKE2rIM8wuaCmZV3S9yaytLhOdiDfv0qhx3zZxOrp
OjLBnWgrSOSuC/HWKkkbuvqsPknaa5HqgpWspUMor6u4reF85yRCZlDWQ9LjldVmWgs8RpdDR1WG
zPNoKpDADOXQRnId222S/4hiM3zu5OUdpPiQYoHCENifmkMaQ6QpAYHru0ln+fnyPnwhVvm9Pv6B
7LsfvSvAMq/nnax2/50Vzbeg23NmxIByA6AKeWT1mPy2vwUs/VnkU2sfAW17ODEaaoAJcyEOuhEN
1BmVDhooFQBQ+z6P/BIyOZeXuGbFkgF8JyAvIWdJ4VgE3Zgn5uRE0HQzRqh9Gd+yTPDQXHPZYyPc
Nva91IxFCRI/vZ2duvOHPvT+YhkE4RkAftXCdOXph4o0YsSUPV1SiAmlyVXYvJkQsP1XRniSSqkO
DbVXLABACXGbXvqWjJlTNYrA61Z36/da+ImEsO9MkJfibtNm4iaxtS9Dy7+8krU7G9p+QNqDDILg
TuOCCJnKJjMJonJweMOMKAuRyW3svF7Txg2d1C0cEZx11dEsUE2B7sqg4EU5/UITVfVKYbzmFrrd
lfU9HLy5oYLMZy0OW0dGuDgM+nsVeorL5Bg094vQcuWqf15yM9+CMk0XRMkvjDYXHcC1gcDFKLQw
QMK59WwOtQKdvs6pvfBbuFWgP+IM29pFVViz469xNygLbvT31Nbt3JegML8RkgSw3P/sR2DzME+q
giGNx0nF9byUfT8CkNnle22AnH1RQYpHuUsr6A2gMncHMYnITuXysVJ1QRq/9sbTwMoJ3L8GYJnG
Dy/ms9EGYLxmbzzGRVduFHWHIhIoj5J99jOsBMdcaI/f8lhdwl5dGAZb8RWX0dLSJ3XDpkNCN3+9
fEpWDuLJ4rgITBuNSnLE6L7o+AC64qasBKAZkQWurrOAPEiGqgeOOjRFMLSogvv88hpWjt3JGrjA
SDAVpFXoJTqBCU1xdfFxGT9JVBfErNUPAx/EPU6BCMBA+OnxllTIRVvx0DtG3dtB19kpZDFL+kqM
3kMVfBcN4bax7iKzetKnwJUbIlgo+xj8OTj+AdxCyxhyQnMJ/i3w0tpFZfk9zBhj92jlLebxRI6/
8sQCuypG1EArhmlxPpxF0zwvg4H61WxQB/Th4KoKQRxTgDRfNiGikrxApeNtlDRos4IrXCprwS9Y
cZ2TH8CFurjFWTdj/IBh0lAWfKnI62XPWTWgIrKgUgVOHx45GAAvkDXSCAa67D3oDyVI3C8bWAnW
GA5G2RuwRAu8YvwKas3KsiUDAUI29dsYcp8oDrfVQZfqZTdYQ767bG9lQZjwg4+obNbvjOfBnEhR
05SA0Sf6BmlYE5oslw2s3apgdcDDA09SFFL5GlQAboy8mwsIY18vbwxtOaGVRq/1DxMRKtmHfrsV
jkqyXeL8/sQmW/VRitpHfYuXubY4RZN4SZI7EGOwJygLmeQ+GG+t5qeqvFPrR45MUhUdg5VPyFgs
wVKomCZrYZwaj0lcJOCSRI5qdFdKSW7ybvSirIcWbfrnGAKM8hJoFYA2EP8DVoxTY5O+DKkWGZ0D
kS59S/DIc+Xa6P/8XBnot+NdgjwCZHdcZqTkmjmXpdU5RYh+JJSemkeBl6z5oYqePl7cyOzPuj0t
FO4miKECJme/jZ7igkDDN1EYZW/T8FHEbrL2AMe85m9z3DFrYznpZquZv2gCw9aG3Br6hI7lTM7k
4WnRIUtwRdneObgFH+vYKreNeqDWwWzAKusoD7ehJznBY78jW0j6CuKIcIXcERhCSKlEEl5pBBWa
CePlYAXFBYQEDFKbeA644pLe6lHHa8lgNzQKbDwOWV2wvGjqZgfHCvrHxc70AfZ3iWJDMBLKpVDj
BsT6L6ZHv/b1H7t817eZiiFTmPOEIP8fstSNM0FOYq4ElKOV8aDkdKmgVDJiZbI52IDCuEt0kxXb
pL3re1FncCU7gZf8Xg3vm5pcxwAf4X2dBIc67270tHrva0nwLBB9Lf65U6WYjqYddo3xjZrQ0h2c
1It8lqMXGM8P7NCpH8Vc4mtZEcobusUENVCM4kMWdMjnRJ81CGrsmicQRvjhRoVWjUtceZs43fvl
yLK2m3jIY8QAGHywiXABEhT6M8aOSIcZAz10gY2/Aqp4cUYtfrhsaK17h6GCfyzxyM8iy+JFL8LB
KdrhOimKrZKpt0VhaRC0Tn8EFtlCYua6mwrLGeZCsMy1+HlsnHtJQmlAqgYdTlO1oz31i62L6ofr
G2mgwIx0gaCte3rTYBOjKqKYPamJ7jXpbdoTjwo55dZubk0GDS7KOxo6ruxXHN3cZGynVg9QemFO
ubiKvWxZWdTcYJz0SvRYXXVFCiEFvAbQpaL8cLYZzDiIIVxRzly60bzoNt4AP6Gj7Qq6a18E9Vkr
m8PKP/b4Me00XrSwjtD9i3bA2uwwu7orrqwDG5atNsZNK6BYWPtkx+Y4p4AUpGE2bHlj40vZoTa/
oaBvX3b7NcdDNQ7c/HjjoNXIvXG03ghV3HqdQyFwWb0r3Z/zIiO6o+BHwKmFmScA/05dAnzWRgjF
2MXp3gZX95UtpJA0GxKULqO+EF7SK7UDDOpDmIZ1Llkx6NScUqgG0jSAoFBI9s1t5KaOupGvG+FA
xUqeCD5pGfRNKlpFpskdKC3TUrOu0dSYK6QbRZX9bOXuQ7GCq4oku8tfaa2qTNl3AGCSon9COWN1
bo1jpeBdkezSm/IBFDAQAHPB4IRZsi+NgwUMqK+pH3gCwysH+sQwt50LVLOSIoDkUHCIH1S3Boc7
Pt6vv66noYpm4JkByigZZ/f022UtAT241aF5Y2RQyHELMwekTdC9WTlVJ0a4rezUXtZTZiTtq4dS
6T9ksvjglbu5vHMrBwuiF2woHJ4P9+c2zuzkeMp1fDE5hpK9jvdzWwviw1r8O7HBHV6JwCX0BnNW
GMv1vuqdbgPcByjH/dCXri8v6HzfFMXE0xnc5oBanMFop6Wry4GiYY/a/oeWK37aJjdNMQtStZVF
EVRcWHdSt3Bd8aQsNe1AbW4Bp6Pf4t3lMChL6jCmnOHwP+S85zUPNFqZwBV4+BhIiMvp+4wqJcTu
B2CPgoOiTX4BGfox7LdjbL6SANXPqoCGaE50Z4bWX10Pr5e3deVVgdsYihOA5oGmjxrcR5wkuQA0
iQ2FOkCtvbNZ9xipNhhJhRIi5z6J3hrqpBAPISh+aNxih2FIIZ8w9U487+N+9kCiIchKz4MiLIBT
HY0XREbwgZye4NYY0pTRqjtdUCY3aVBDtTcy5+vaTMgh02oUlgXbdx6gTi1y26dXkMirBqzJajfG
RseLBamwCuIFyE+jPlFprsAgW8JpcYIASwZ2epMiUoH/9HSJpE4myAJB0uY/PP8GpG/tQbYVKJOY
dmf3LiRSNkZop1A3zm1hbZx9o3PzuHSA12djxFxCHBihEdcSAvLkB5vxMCELKa6mCi/fyiZutZFF
75kVp8F6/zHI58UgHtaMekS8NGN6aFNtXxZPl7dUZIHb0RkKieFIoQZW1mhkvyTq+MdJDj4ZdKNY
gUWmgFacfrK2brW+7GCAVn7VPID5WGBgxe0ROkAygpPFvgt3sECEMelaDpktKj1AfdWlkebmi+rS
VBG433kUxlI0tDVRXdRRx+QOmNpqy9QzkSrUBzZyIW3qotnHWSI4x2tR6cQOd6xI0VHwUIO2D8Qw
fvaubi0vB2YXYbjaKIl32QHWFoWIAVZUhnw5u/fHMdTHOEdBX9YWxZnNWndLaAC4VZAkojtzzdmO
bXHXfyO15TSGjGppM76UILzxw31nv3YvabDB3DrKG0KSndXlgRcXNUVk2WcRQ+6lEQzN6LnoNtlj
FuEajUk33iibdtdt0HWFtJGIPXKlfkSQVOCyhrdT5vWnLh9HIJvrW/DR6I0H8PDsFbBJ3SaDZLo9
AToogwZMWLVaC064S1FsBB70fFoWPZmZdAAtO4ll03lnbEwwHUseRMfo4+T9FQEoGPqPLXKfkyqL
Ik0JIJJRVNypVnWX9hAFDix7yunmspeuBX5UCIC2xaAASu3c0euDVJWSaUCfbgRECpwm03udQhZ8
SDaGUQkyfvZ9+DAP6mYL4GvwjeJcnH6/aOgkCRMsjUNn7S7Xoo9Rz296pl+M5vlM++selFeX16es
LxBvNNS9V0r9OXiA6lyOByf+FYI3jn07aHBBtdprP6UD+WxuEk9ytZvw9c8N470GtAYGtEBFyt9p
atT1Zm2BSIJRIy5u4Q6x/R+a1eH10wBU05vd3I08+Y8nt4BSBLKC8bqh1322y2M8hmGt6oOTzIO8
1aAwDAnItBbcDivf8stLkS4AgQ7FkdNvSeZ6BtoHlaVGa21MxS46StWWow8PPcSe+uxNsJ0rIQ72
2FwJQflAUznfGXurLhsTSVgDDRWAhp0cyEVIb40uVLE2qTtucwGWfy1pPzHJHUOSp2iG5jA5+bP3
pd8mPcRO57HCSJtBO1awpSvVT+zlFxYObQ3gHLg9lZteHudCB9b+tnODTb+JXHX5zkwyDQFD8UBt
rEq2KJZ/lXhOzyWSLsjTAHWPCIAOxOm3XAhBFTBqetyLs6dNNmWTbE4FimOI8sV2Tew8h9ZZ7sZQ
E2hwWAzBu5IZuPQDuMBedHUTSF2HGlSsvoHTzw6m3G5H0yex7k7D8OdfFjo8aP6hxwhKEPCkni64
XKScjimCQu3NgIlB7nybHjAUgosruf/zIiWaboDd4sGMtxDi+qmxyqrMasDcnqMrL1X61EESNXu6
fDpWvyD6mQAbos9tnHU5TGMJxinFcMvcpugcVX3lLgvy9dAI7CUBD3v0mdWjr6rPmQVKZIxTQD+S
StFLpH/MhrGXpzcKoJxmXoPUcJv13y//vvPDiy34/fP4Zgj0YJpAtvB9AQZ2Cqm2A0twtazEedba
RB2Y1cggWM3tctpGSlkBhOh0snY9VqbpdzptHukixXZY6MOPJR4mN21V09eAgbbNUk5fla4rYmcu
C6K4Y6sbdlRrkpdqVv2SxXL5TPJOBNk8j5snv5OH2SohldWyBOsrnWLXAv6omFp7KX4s8HgTMFvw
6Atek+d5PCwC9w3UD9BHwKKe+p9klCEFFq93lHoEvGibyephDp6VWvYvf2V2avhTfGyIO8XEAIFN
PsJQRF6kYS8nmY1LUBQkV32JojSJ2WeI//JwyzyikVyNCV7jQLGzpuwAbRCndWf3RrZB/V6Ky68r
CyNMaQ+hEVBveNnpDlZmjKpoOXWO9Rg+yBA4YFN/eoIJ7xEPYz2zUZoSWl35bGAVYIhvYDvOG5e5
lo1DVNWY+KHFTlOmrVwEfqQQnJ9KUD1cuemA80PKiZc/kuuzi2cyu75S2JdrPmen2eVevpnflQ3x
jW3kidJ4nMdzR8EIJbrOSB4ou3hO93Mc27iKQ1SZG13vNDs0abtfpiXY5NHwg0iWi5rcVVKhO7WQ
LD5kavOUKt2nNTapn1WqDMXP4X6Qk8LR4j6/L5cFo7uhETpGsgRbSWsf6VjdJQv9qejNt1SythiZ
+wWtrScjmveY+gO4Krjr9MpwJ8vMdlO6THbeShsznDxKAsmhQfbUaS0uwby5LdTOKzvIgIXxXUtV
uyCNXfepazQVgTaUvB2VeZdgEtYB0Aiisl2SPna0H68tjHL5iSGlTrhExW5q0o/YTGtPs8IFOKT+
Xa/bW00qFjtV59huhgLK6Sb9KQ1V6mLW5lfU09dGHzcVRCyTBQwQqlwU0Loy7ysdw9dxHVI7U1tQ
MXeh9FgFFbB9Wl477TIOh3Jg6sfts6TontRCItU0tsuU3VKSdbuxAFtjH5foLMHp7WxMr7I6ybZ6
3zxX7XIbjMVjCOYTu0HNF4278XZQLGjjWa9hY7lhZR5SGf9k0raSl2+9NOt2Jkn7bsw+goHiFUZp
fhfXVWt3DZNOITqyxLZ7zEsMnSxK8RZDWKdoF3BIlwqE5LvA9MDbqlzpJmBSS288GGY424ZaBT7J
8vpgRWnhU6Oe78xkzr0i66bNrCkHs4IkapHKkS2TpHD7qsSgAhneOj18NmiUo89kFVt8jj2JpchV
Aurknf4U9D3oBYe+9Ia0umnLFvqPkNrc1V3k6BZaYfnSoMoXv3VZsZ/z5kc0180Oy9O2S2VuYwx5
AsIcAY5dj2j9dAgCeW2a9myO4G1pix+WPn4Y2izB/gypGpCk7bIme86lIXSbiMr2qPaaY45DtpHJ
/Cvtip991xbuhDzIQX5/HwXNYJdSMrp1UmSOFEfVdRiSCOBA5WNIlHt9xvx4ri121CSNDZ5Gw2+T
UvKCQCvwwZOXoGzu5go15gZaYiMedzUZXFoZmkOzRnlM1BrSQ5MZ2ara/8p7U78rifRtaBYv6aQH
KZRywHOn3u7UYLky1Qosl8mPtiTLpuvmX+gV6ejPBxUoLvEjIEkJTlgQYiZJbAOa8GMh8k4y4qe4
jPahiUdQj35mV2+brLKjOP1swuZ+AHuCXZkGpr66cdOrEsj4ZzyIxmy6blvyEU/oHCdmBbq/JaBg
fcfUXqOQfIPK2EcXSP/H2XdtV4pk2/5Kj3qnLxDYM071A57ttGXTvDAylUo8RGACgq+/E1UbCe2h
ffs+qCozZULhV6w1TQy7m0MN8adxXnqnNGbm2CaF0nTdfCN02emiJI7WL55d2H5l4M3Xw4vLSl86
PfENwb/MwnxaRvo4MPKzs5MnwPyfP78U17hjcymiPK1DHxHAW1TVNnEJVFcLSbdG1PrLqv+qCW6c
SCHJ3pjkEN/SBmXyE9panrzUhlu3Pblaq7x02iIyRPCJksDqV/7+tCVCEqmegPa1FlTIId9p8Yhy
ihFku6sGEuqF3r5ta5P1tCCSXuj2K8VsfaWtOSH71Ac2tN+S07XA+gK6gaDyDxIpkGaoSW3v5do2
Z1JNuEemtHNKCkxDFSVmi4PmeworvYQ4spl7acqvxCAXQhC0uwIrLAuxlba5v8SiMUYSuE9DrAm2
zLg3mvK/j6VAiwFXz9IRukF9/v2kjbZa08JCE+ryvS/OhJ7V6vbzlXkhHUpAxEWojLoU9Ja3Ral6
bKqmknsQ5gD9MkHBX62sBQRF5Mi68sC7FGG8YuhQN0QhDGiK9/0p5Yk3U4epmoP8bgxrWK9bYHGq
DnWvA80uhE4wtEFKayXLYI42q9BY2IJUHlahMklBI7elk2f9bdbbx8YU18LrCxscja0pEMROYBds
egbfEEHStWRexEOs7FedmbVYcm2xX4hB3zazfUJpYhrVRkEzVDVgn/OQDYnXau1//1Z418pm5EbZ
KrMat7Kr9ndNdu6VYFFuTZDPryy9yzP070HT13PkDaRGht+ZCaVv3HTf7RvxtAomSa7mcdhHKOHs
EneA6um1wPPaEK6J3jeNwrAnMbL1uCjJ7Zw/LPSckS+fd+xivwzs2zXF+dGbDFJqiwI/lMFNGxr0
lrZLTLKv9SUspD78vKn10bG5WKBk8Z+m1l/lTW+qwWJGo6CpseT7AnIgq3hNJSWeScYfJpOvUMMu
7+A37W0fQRqrAbltBiSJZm9VTEYaVUPx5C9KR/7z895dymi8697mMYlHz4j0Gyar963OWRN+7eP0
SANg9wfPdFehgAJ0AQchA9aKN/4U11wuL27sNx3ebOwkWUsfHcAOiy2Wg213JeiMttq6PEOOLNE6
uhvwmCIOg+ZN65iJYcafD8KlhODbQdhe3XKT2QYMI/+6uqdTF6+2Y+Q4o5S+OoN0L014tdxxcZf8
p9tb1UbUiHMsbKyr5Ht6Z7hVwIDMWe8GxLp3wut6h4bXEDkXLtR3/dwcB7U2axPT0U973Bn0qBrX
CmRX9uXWx95Iec9yGQ0wH2KKSlD7RaCkUPzukOJcB7MNtL3Y2w+fT+C1sVz7/WaPdrpWmJOOsZwL
yZ8Kc6WX3PCOXzkKrjWzfv5NMwzvYi030ExvJaC0RIk+uba40silaOvdJG0OnNxWWrhlYQxhBbHa
xR1Nf+WPyftrV92l1QDPndVUCkoFH+zSC2G2zTwg9jF1+BIjn1mZ18KRS4engXzHWiNBAnhb256l
Ps9kgeJ576P2/1OggsnvK0+eHPVXg1oiDLiRfJjc65R347Uysj24DdwQOqqJq0Pd5iCtEkQlFVmR
AaNVusjbJl/TnLZnfYKeh1PQBGxqoaa1PyX2dNPNJpzix5YtQZ5CfaYAbSruOTBygLb3njF3Y+9Y
jU2/Ujut3RTBvlM2ww+SEh5IyIA/ikFSDlSr+Y6ZTDg2E10s0Xy6tcSqQF/orWOx3FcEAeR0AV9a
Spwxs06W1nljp51sPE0n5OFHuoSsr89qCShIVcaiSG7yKoMih2V7AhoIY4XUc1sGgnYBk8zCaXXT
r6vFL3NKnXYASlJZPJQigjJD7keCXjNo0qSG10eqowDJTgVpb4v+99T2XsIE5NhMx+LU0w3xXR0R
B1e3vLoTo+ou8m+OsJ4nypmTzptkX4y20wzpoUXGZ1xQClYUjGLIe9MrKNwT1SRISOkaMt6zzUOV
GmCE5YBrLgMcb5jpKJl2sHOKOw2vcZjigA02BoV60nKcFp3pNGbqDBk/6yo7ZXSODP1bX2hfZoX7
jYrnx1CgzWUIdeNJNcuAKorLJurmjYl0RObVIE1lqcdN4UiJ/dS09Qve3y48jl2lzWJ8eYzWQ1lu
aTiuThaJmT1zvFBHi0Z6R/2Ks8Bu06PVtc+SxP2ilve1RZ3KUiNdGo6D8Wuy7V8aJYdOkB0vGyeR
xM+eAT+UN6Ei7Vi9HEvckvBXcHTYHaSpHcoKPcxtHcDx0nBm85HL4qDyG70vn2cTooycoHxgOU1f
+D0DvxLz1XS3ltqe4HkDiUupDcFafCmX9tSm00mufy8gGTGtPfIZ1Iexu4cPMbxBGlrAVSP9Xuqp
4Q6adEyb3uFtFkyz7hKYoMhlHaayCGazd7rRhuHltyqTnKqQQ02ncGuZY4iWn3qTnEpd+Q3vykhO
xl3L1MphpNuXXcEdltG40J7E0MW9gtyeBtcTKMrMRTTpXyTtzhrpDZw+PFmpHb2Dd/xUxMo8I3Li
+0nXXyBzcIcyo6eq7d5KalcxocFvIvFgERFKU/u9M5co4W0okuU0FeJhsKofQu/2QEoiAal8HWyB
zaTLzpLkDsmIV1VQqM76xWG2jH1hPagtYl6G7D98QyBVbt4QjAerPJL+bgHH0xLFKTrTzeuznIep
/VggM9NmTtuNwUC8sU9Dm2u+VdfexA1M2y+tH4PUqn0+QP4eUNNgkZTWZalJD+bIUkdXOmmfpU3n
Jb2AoWNezV9KQ5VcFa9lRDGShmEjXsOGr2wuYjtLv/UoFhwKO2GAOxieKXU/RKk4jZzccwVmoXUa
VTMQEEO7q0t1doRcPWZE2tn6HPVIgzgLk3eSJMyzYH3rTjWSdKpCnXy0v2m1BXlrmAG0RVU5nLea
z/X+YWlLYLzKvd5SX5YI85ie3ZkMoqY65Ypbcwp5Rhtf232TmmZf5U3qJgVtvFoT3iBzr58XcRps
SPPXo8jiRGeKo9AJSTk5eyRKfdAK5YSLN3H6vv02S4Yc5l2xs0Yep0kWpSYecDhCphrJvxl8q9nc
I7f5PFvYdKVxUBusZs22nWSR/YTlbmES36wtd5iHUzGbwSyhtiSLHzBkiWZTirpeA4S6PoGH+81K
s7in0k/Gxye7BLDD0Xk9e9JAfglJHR1TTMKp6iZsi7rxaJ7ITj5Yy6kwtCdmQgqvgQu1bmXIhOFf
UrO4oRDgcBqtbxxILDgS6l5Or+uSU0hkcXPbROYV/72hmZr79Qi7m9ebpSnaPNLk5QF80SCBFPdq
e8kB/Fenrt91Yy5/GxPlllPuZZZxDwyuKzMAEBN70HyxsLtulhun4sjzwR9D+pELxpyWVU+grLeO
Bt1H1+zAqEoV6ZhJLJYGDRjX3H5sW9Ki4ierXp/bIJBy1jkmVWr8o9Qdc7Z8ayg8cojG/IbZWQQ6
nlvqliN3MyoBtHXTOq29XsCQXSgkCbleCtwphokhziWI+2Ip5QYIvDOAt6HSLohXoQ2MFcPPbNCQ
i19QBeXTvZwuu7lbvslq6idtc8Nk9aDnZZBVaqArqfQEi8nWFWnzfRoWvCtoXrkD6Wu34QU1cEsq
JfK5bTXvpbKwPQtzsh8E08+FzrLdJJfGz4LPd1xGvTNIyizPT4C+i68918UB77X+RV7vfWFWg8+k
3jghmkqHkAvIr8PZ8luXG6OXd9MXi+TPSY8IKEt1FMArbc78dIHOrAP9pnt9ETX0H3uQN02zCmvY
WA1+qYvpvDTT6Mg5JShwtLk3NdoMGR+M/zmf0+duUn5KTXZqJ8X6Qhsq6oBmFfd5avKnpjYhPMUJ
xb1tdZXq1gXnxymFQ4TJiszLIVcAkxrNL4T1K5v1e9SbK/jrVnBgVOc5rBpQILqa3tMOetyTTADe
xmvUUSalO3XIyhIH7r+KU9vssc87aQlKmy3UNSXV3qMUkz1kOpckr+JSYuyVbATVhTUwlZ9Zi5k0
MMUlgTCdVJBwzOtHpV6vBSkbsPI06qWKnjl6XyvE7YEctJ1pqIQBDTZptqFgZM+p7Qo+y8wblqkk
B7Rim/sxs1XUwQXh4UzKaV9Z/CANEExVphxVvdakDmRi72VUir5PkmlnYcFIbriqJoMiZne25bCh
tXHBMZNAMYVxHbpakLZwJFMXq8VsmUISZpCywOBqs9wYmLq7ArmrzCV1I2dRPRbyjUKFDfUeru+Q
SRawps1TDYZ1fIZ7VZq38tpRxm+kdJyiEdoco2OlFA9P0k7a7UCrdG9ntMGvomZ7FFmKsFEM9QcU
STJ5LUhYD6IZ5c4tLB2iK3UzaM8muu+PIOqilibJSlwNBgo0ut7J3rygOFGbWeELDdomZdF7oy4d
RzY8TdZ8bvUE+3+ufnW8eFQ0FKxTDUERIPqVfNvT4Vh0g9MY03EgsK0ujTOv4IyMKA5mTuSkAk48
Mm1fFKBhys3PUc6DdJ6DQrG5o1XNAFxPl635/rRXS6fSZI6KH1fddiiQyTXtHSeDjudUWb1oLGnj
TC2kPKySQncbg9peknTT8q3DHq19iPFleWB0bX4GZnV0KzYqTpYk30rVlDSvsuecutUCForTJ0Na
eMyuJV+VDZa4iyn0B2s20tYH4Ft56KET6RVqzny1VPRdp9Dhyhv1Urrh7bNgk/Bo0kTmzYw9L3c/
4T/mYB0GBTuX1e/EvpVFNGTX5IEvvrMAxjPwAAItYZsmxeCYcGlB/peqd7P2gOLhf//6hczEv3/+
5lVvMRTTC4oHYwrEB2LxmvSOvFxp5AJ/Da/SN61ssnqa0BAWCzx+h9QzwJdjYaG48x2eUgJO0nJk
g2F/hTXySiDbPuHg0YkHJOA8Fooq7x/cmixWjgfw+QiJd630ZX094qp1ASuBhACu1DYNqxNqEl5+
FY96adZMGUAOUCuQ/9uCtZppSbSCYJ30HT0YCPWXYnj47ycOiCXNBBzb1PBSfd+9RenUSYM2iCsl
pSdXd6baOtXofd7IxXzC21Y2+QTAJmfKbbRSxElIvCRO47VOdF3R6NLOMuFrBLqtDI32bfJnUrOa
tWmOzKFt9j+oJCFiTuvObXknEKwaqW9oXPGANZB201Aa3z7v6NqPD4vlTfPrhL7Jzsh1XwreoHla
iCnSJhNAhbyeJdTfl3R6UGdeXqnsXFwib1rczJ8+Qt6c9BjZem4RGkrj6BW2Nl9JCF1AMhETanoq
Mt1gB7yiPN70S1OYztXRoK6uUwgIzWMxlS7IhTBmnmc6eoPG7dt5kEtPSW16ZYle6iI4P8DHAJUD
zNemi7DTpFqFQxjkhC+JfUevmXGp67GxnTWIMcDa/LVctS3AyTLeEHmSMTe3OG4eMkEoQAJ1j2W1
+RUIVfmhlirTLw3QL/K+6mPaJSJshqaMUVZTTs2ScVycxoKc5igeFkGMB0ukxrk37NnFfYzqJMj0
OBaLzK4heipG/VHYufH8+eq7lOmyiC1D8gkEKYhlvF99FB7QCG0rBqgB9FPpk97Hc40wDLFkPl1D
W6+jvhk0DawvcFQhNbX6IbxvTOFayyVo3SP7eDaUfdGe56sSAeut8bENFCxx4wIXtT3/qAx3ALtC
G2pYnuAAGkE/AgXm/+/DFh36T2ObS7nKlVKtCHSgaW8BFAQBH37l/rpwOGkIKSDiiFvYguzN+yFD
8AY93RXOpoU8VqIu0kErz/yrflaXhg1jhqoodiwoVpsrq0iKrktqQLxM7Blck0Wg3wHu4km30L8I
r7liXNie66D9u7XN1d8JqcXZgNaq4cuQ3BPr6fNVfakapeng/IN6opkaKjHvh20opEYeVTG64y49
DXEflqE27YB5PxFfihUp/ry9Swv7bXObu4oUvO9nATBewnqE3QCejbey3FwJAS/cFO86tckMT8TG
rdAjtVsklaOK3q3yycmXF2sRzuf9uRQ1vWtqs7BneQFHgMDWvPMA+QacsXzJH4fXxDfOOLwKrmhv
XziG3rW3ORmoKqdZjde/m9UwjjUKmNwxp0z3TX8y7GuB7QU5UOzZ/6yObbE8EfWkjuayitYjXfBr
elF9Y6cAjgJA/V0acr88G2BjOKnsWalzzaL79QjaHFGIqHE04QNu7tvwcCCZpuU9MD8rmxJKxCcl
0GBNgWzI9yQF9IYFEegKP5OXzyd1u+n01ZECuErEpJCpgFjL+z2hJ73JrLzsXGNWrBu4vipOPlfX
6kDbmdy2stnaupEoagrNU4Qz6oGm9XGp6RObBy+fSTD0RvR5p7Z74rU5oPUhtwCM3AeoPrKuoCeB
rOnqWe9KyiNtn7PyS9U+ft7Mh1Lr2g4OLNgh4v/ApG4PFM6p3hK7c7Xj/JyE3hiuNi069wY4OKEO
ZHrLlYr69uR/bRGZC3jmrnL/25uZMdsyhgFxaBGnUR8O0QRfhesFp+3RtWlmCzgnFuw2SsBY8bCu
orQfgrFDfrJSrnAqLjWjgcaJeAm8ClzN7xefNiJFSkejc3WSOYXeuXYrAL8a3c/n6dIaf9vM+vk3
QWfTZp1ip1gOalMbjjyjpmrCMe9KKx+Ox3XQ3jazWQ3cEIDnzWjmLxGCxkMC58xxPLK4Dqb9NYOX
D1CsbXub+4X28mKMPceJD4GP9TLLkXVM49UJpQoBCb3Sv4uTBUkznJIGNNq2cRpF8EkLqLy6vfKN
wBISFUdZ+fn5TF1pY3sGA6UO6NmAS2xRn6oR+e4e2M30yo15sRFDW5/CILx9eIOILJ2LwsY8SQYg
IlkTWRPIWrp6pZkPUiWv8/Omnc2h15OpbMS4nkKOjJy2oz7VOwYUGwqoaTx59a82yANNuYqVv7Tc
dTgoGhCmsjT86f1yJ6WU5PmMXVWXEcvPg7jSMXW9E95eVWvHQLhWoI0JdCpYru8bmJBzSoxJQyXy
t3kze3UkAR2xfJ1hvpD7+TGJSO2THfnd+PW9evf5Crk4qquAPoQ3oMOIY/d947AFoGq54KwQobyT
/TpioRXTqA9EIAcd7mfpDBqqf6XVi11+0+q6pt4cIWDzzhaA+h2M4Vbpx1VbAUDrA4QVbq+FwR8Y
y6/D+6atzfAiRlZma+3huLMQ309H8qW4GaL8AFFlj89O8V27NqjXurcJIgubL6TTl/VaeVXe3YHQ
BKFfxW9vrgE1PqRwtt3bRJFDp+W1nmFbvGpFJ1ksE1l3WtH5cJDa1a3HFAn5BwPlb8m7Mo0Xt4aF
t4wJNCl0OTbRTqtNA9FTAu+0J+WrHqxU8GE/34nn4rSm/cj5Gh/00lkD3WbECGCuWB94fCOKQBIg
oGC2q+1xUVGFl2+ranA+79eVVl6H/M3qZLLSdfJ6j2a5n+iSx+Z7ll9Lml4eu3935fU6etPIxDs6
shoxHB+AHrHBghiT7Onzjlze3dDfAlkBcdsHXXwySXihkbxz1fm73OzXRydclIOUuNnT9FWvfaqE
qN4C6HlVT2TdVh9ONYhJIBDBgsMt936Lo4Awc6nFIA7PYncc/bR3VsoW8P8B4BfYemurV1W61sP4
Y6uWDeEbWcOZujmsNQaxhKlYWwUzTXNRyjiuMj+G8wp/r6+aWVycRYgv/Ku99fNvZhFXnV6WMnYA
o4E0/9RS/cpavBgGrfIO/2phM45QckU1RcXxtVpyoR5T7yAblHgatO9UT6HB9VztpZlDSAKhctWE
KNg2TYFLtmmXvlJcHbATwhenk74yivrRtTfipcGD4gEIfUDqrrIj7wfPIBUtiIqGLMhQG6i517oW
fL4DLgX4Jm43Ak8z0I23DjGdprSSlGOXaWEXEygO5LEUqlF/5YX0IReynsIgISCXDonfj/IpTJR9
XaPmDAdSJSBeunvu/DZeofWNezUyvvT8Mw3kfcF+AHRuu7UmZhnZKDBusDy2w6NcRjTdr+R46HD4
xjg5DXSlHOKqMEq/tq8vzBl09/AMRLuQM94+cFHbqxNJMdHRMlryh9G6/XzC1utqs4Hf/Xz1/ZpQ
ABpgZNF7N0n8JkkPFr1lwGvOHNyyc69W7ufNXRhKWEoB6QiHhwuZzDy3dHggAK0wZGMBFIAUQ5Ic
lHd5D0uo79B2vQazvXQkgx2GiN+0kPf94EHAZhkoZRU+EkWcR4pTok59N8JcznDNVYTXg6vIfX7P
ftrkCuDywq0GNW+8NiBxDQ3x7VsXUjHaNHIcjaIzHwYYLKSKCdF168qOu9wMaAXIgYDZsqU6GwXt
jMpYw/QuWkhEUVkif2UC/8/z/D/pS3v+azn0//hf/P25paLL02zY/PUfx/y5AyPw9/C/67f9+8ve
f9M/buhLcz90Ly/D8QfdfuW7b8TP/2f73o/hx7u/wN4wH8Tt+NKJu5d+rIbXRvCbrl/5//rJv728
/pQHQV/+/OO5HZth/WlADjR//PNT8a8//wB9/s36XX/+Pz95+lHj+05tN/0QH77h5Uc//PkHUf6+
5jCg90Zeb3wLW3d6WT+j/V3TLQMVAajaQt0Ceak//ta03ZD9+YeJb8LRa4OnA+Ix/r1vx/XfdfPv
EBTCcQbUoQaGt0z++Fev383Pf+brb81Yn9sc8IA//8CptNnWEPpCNgzQibVahMW3iYiXFqlvIkQe
qAvo9gAmceX0NJM73aoc6AUEo8J3tr3THQluBFM6hQtNAJhsoxQoQ7OQoqSp44YPsdDlGJzfmDRW
DLpfrOpB3UxhaZJ4GJfYyHls7OAvdZIrcjTy/FjW7FBy4BiE6mf6vCvUJe7TJeLn8c4Ys6NR1jep
4dFlPkHx4h4CWKp5BBLoVInuRiPWTQKMVy8xbxRTYC/tTjaKGPd+rAmxs61lnwL6NvBd5RnciKSc
xbA5ATA33XEkp3V92mUzwIMN85XGQLz1M/V7Sw8hQRKWLQmbREGWa96PvDyajXSYoyxgJIvKRwBt
uuaAFGLYTrcEdGMxPppaWC/VgenzvlAqZ4F6a0H9O0rishn93v4NzrcD1JxTj3K4yICVhdZD0ySx
3TugRnq0454KSKSVhllrhPPtBBNpldzl9uyXhyXszC4u5mKXlbulRtLDCuXKRRHOS9lt1ZODcTMG
Bs0CmfxiRIUmHa7tNJo7FqVEjRizIuvmALvSc52wW9rot1MOBygueYMC0HDbBnyA+mav30olRdFj
WconapsPGqH3Jk+R9GYeHcUNMZdjUxjHtiE3la+NZUjTxe2THn610oPWsSeZ1l+UPv0K4cGV1bnn
dLjpYd0CJq9obrLROHWZFCq9CLN6OtTBgiHSmswrZs3JyhzgMQHYWH7o6XiYuHYoO+mQ30DBIi6y
3TiVuynxkJ458JwerNqp+v7JZP2jbDJgpJrjzG8X3YU/djjO4OlrMAgVsLuS0+A2g20NEHPHocwP
8xkxk3rihQw4n+4NdPLKtPXeHAH/3GxvNxey2ZvNBVOwVXaRgOKKih/ZBjlStsBkukoEvP3E3jtC
0tiZ55NkIHEaLDe0tx3tuCTfq7nzmxpp+KMnpiSYh1DMzJ8gC1mlQdrSQDRTIHckYLUVZMACkRLj
1oToeDiWkT7LO1DWnQlohH7O7pZJul1rWfCOb0d9H3zPe32nqCVUrPNH1v1KF+xcSiOD2WFT8lDr
s9CEECaTfVIIyIUJf7qTNHBUqe7VTel3Q4c3kOynKojCcxUUaQuo6OikrQhMYQRWnQQSK8Mka8PM
6EK86UMQiEOUH9v6fjGkuy7x5hEKbDXwhGN+p9vD7ZwM5ynH4jAbwIUdkMN8JF5dTR6PNNI81Zp3
DbX21HeUiuLih94Ci8+AOUulo5YBdx1VOYx4TecgqOjinNTSrXV/yNpfAFyOLAmXHQlbuYkVPK+6
8aQ+Jyq0bJB4LdOwyZqgGE1nIVIoSBHZeRW1Yx0Z+GC8jhaeR3KVRSwezedvww9V2IGd6EEqmNeR
HYVb4yJ580ShI5uDLGP5M1t8GQYqIM6hknMqKLTtILfRqzUw2fm5lY1bnvP7RFv2EURi4RdoteV9
SnQoE7QPtjo/NO3w0Kfdg8LIvQ7knW3bXs8B3DsPdh5OnRGIagkKiQWLkUG1FOrX9egrAMEmkHHQ
/QKhkRQO6pXoBIiFD6vYXJ0j8VS0NBuU4k0yoekmOGQ0y+j1ZeaMOxEmFZT6JjiQFjsGpQ+tr/0s
2ckQRfMI5omrZejhwkib8374WiXzKa9/w2JjL9yv1jGvrIB/LeTyhk/mTQXVAeTETSf/YSMs+Tr6
NugQRtj7RYk62HHPJ7LXb+x7nc9HCeJ5edx5Nbx5fiwdCzT7y4Q4JtcgivnMv2qSfYTIaTZ/AXtc
3rUVoIBQMeb2TfvEvQawRInbsIoQp9nENbLoJ/1rJpUHEx8psfa1DZYTlPNkABts3c2Bwj+UxAYs
ngI/SPyG/Kb4IT3V92Kx9t0BhgmLGlJZDVFvC5VcDuvTUarx87tbvVPjQSlOrWocmWx4gw4ucWke
hrI6dNW414OZAL7KYBbYh2y2AkOmQZ3o/pTTQJuQtOE0hNV4a0AZSFoctSUxzoJdqmg7/WfZdAG9
t40axyoLIWIQjihm1UQOC+BMxgGgayVMv7dadZgJgnVi7u122jf6EElQfLD1HdR9d6goxelRy3hk
CzsECCJE9SoQ517qYeiqOJ3Nw/ZrO+Kwl7Tb3jsTMzlBkwSVyoSFMLyB3oLlDEkZacMYrRsunbrD
WOoHEyyHpJj3LK28qZQiNbsrbe6bIO6YSzCY1IVinz38wBHY1eZJTv2qIwcUAEVpnxJjuVlE6ycD
8+p0OYOSEfapGQhLAm80NiCsoSxpXPAiLro6buP0weinuJTPyY0IGo3E7LD+Scro3ijnPZn5XtdE
mGY/pCUeU9gW1FrULnq0pGYEdeioa7VIsmUcDyAInbt0gheAA1nuL2RIv5AU4niN8pBFdpEfc8NX
ciWelnJPc9zGUhrPRhsbFtsp3QK1IsNLfiqN2BO1P2RqeYQ06HHM2anXoA2Gc5lKqj9neNMYIOEo
7rROFD4mxBs8FyGdeKgPLKRDFZpjGhp3VrY8rtTsoiNRVYF3WCU3Y+rwrPsrfH8Xvb+9sBBCftzq
2OJ4Qa6wAXixbR7+DaGWEGTuPKYq+3Ruj8Z3KgWdh7kopkAkaTgEyaOKDZ+iPN5Lw40sgOFRQyFL
oaR2EU+WaEC0AUhqbINwAeR+mUP1Em6YPtS+fQheOEnmtpgNhc9hrYtQQ5QInhYCLhraCayG2ixU
rKji5b5sll0PX/WsCsuGx5prjFpkoFRXJjgKoOmR0jZMCuFwBqlSmMyC9hBX3thAT2xf+sO4t1W/
b+odvCN3Q8722Dz75v5hfGE2lLwMHrclifvciJPUjospiVUJSXZuxi18tuNGMfGUNvZ6OuzbWvao
gOjKGS7vZX1asuGYHoUw9zWqURkHpUGV4lSWIjnuR+gsicUzmAkdnMpXlQF3qOkuRSS051LQQP5B
p3ynN5rTwXJ7nIYIFQ4ok/LG9kxrt2StQ3HeaLOv94YvhjKAE1mgpiTIMhs1MHjBUvVo2d2puddA
3R+m7qaz1RtV126sxbopDPUmOVMp96XpF365GDyQuEnq2NDxu76AKu8lxhwNtI1or4Ujhcy7du4m
2y3B6rAy0y9AL8msnZE0h6Jajm0/RjbQtsxLGnnva/ddUoWTGZeDvAPDQC3aAzGMA+Ib1wBhANpF
gWUJhwE43RtluOQoB4k2RGk8FH0ffktxkw+xjA/Wx3rf3K/7rShuMxwUY13c0pO04/yuA0zBMIoA
mQIg7Re/Jh40UP10eDCLJEryMkoL3Nal0/ZF1FMNIm6qazLqmQacqVtHbUyvrwusBNi3m4vP5ckH
hKNFRiZnwWDxIB+WgK1pV/2+QBjTmlmYB5MxPgLr+NjMyqMy9I/Aup84fZwX875g+h3NiDPWMIOA
vuN4/GX5Zb2EuciwnHcWwkixpPBtVBGytUCbe7yxQK3FlUmHOMuqnQ4t2h7TXo7/l7DzWHYcW5bs
F8EMWkxBKEJQHF05geXNyoTWGl/f61RPnlU/6zvgIKtS8JDYsSPcPdzBXGm29sFL+d6FoXPxBndL
xXIV0gzYR1GMax1Wa5OQcUBLsd8PRj2jVB9Snj33vHtmrb2d/HtnVCxGYqxH0uR/KTTYmkANHihA
oxohueAatdO+DckdvKZyg0pHu3Sm7v+XhvefTJH/CRIBTSLUwucBLAOk4d8ob1p0xWa16kCE/BBI
a3udNLuo8dZjc+sog66j81SqqyJ48zLwUP1HwFHPavagVWWmFSLM/xx/2mF8t4b205CKT2VLfbaC
3OqFhaOpfQBHhuMgXPtJu5ph+dit/+xx6qvMK+XffbeQj45Bo2HcxZo7QnDyXrT7yRn6+ilPzC+K
mQxZGzfSGbNZMNx0LXucYAzdszH5NghvMxpfmBY2yU5/0ja729mVMSx+nQVzVQaZezTTQ2mGR9F2
j1RS70OKsy+B5ITWsBBpJVlPzf8bytruMGlsOiuWhi0Y0gCn9FCk0+8Ld5YXVzuuXd55mMZ5nxvR
UqnpQ7wFsvxbVRu68PKq29RcUbmX+fxwZ1cwi1fVSl+Pcnob8/yyKllYvZX9cu/E7q784U222fup
1G+0Eq+bXr5k7GUpoeSebi8yPdQbW3B+ndUs7mmuWG+urpQuLgzA1brTeQgI2DKtmUANe1qOZ52l
L2XY3bsN8iqdrpssXZWC+bljXaIPqlc9k/3JmoNB3Ggr1mDd0gu/2W6qMRjVPijfM08vWc4o05t0
jjfJkpJSimqWwnrZvEjTHfGvtw+WeyJEH2pKcP/fAOB/7PT/9Ux+SwdRGikq49i/7zRW9Y4Sl4nZ
mQ1/tEKZ9bBCfOKK7+hJVHI2l+JaDrnbMXM1tnTfsQYrTR/XKq/4mNzxK7/OLGOu8uTVp37pz8dE
C1t9aKtxz4TtsVrNcyr2Z3u1yiUxqiWx5sJvm4tivZtWl2xCnpitGHdqE5emEuH8s9DE9NO1yVnf
q0d74UazlN2XD9ObasUr88n3PGlQPQKHv3tAQdK9WeqC2jkOKdTXLuoHPao6TK+mM87OMVJEWzcP
YIXNWbsm6S71mEWmkobVooZLc4RqNoXllIcTHVCjy642P0xHSPuHUpg3+ZHGxLa4h166Zqzzgajt
Qk93MaW/pRpGnwHVEt+UWbmx0szDKvnsCtX5I/8gn9ezDgqnWtGGFk4tv52ha6l1VMtHtDVphHkj
jO6aZs8la8EdbHYNm6shh/PcexKVUA7y6ZexbDewmdtcbIm4aLG1lvHS4WLNCvIgjiHrn2vL6hx2
HvbgSWncuqcAArOMQWuVzsEOVN/pV2VaQ6Esou85S2yrWAyqVX2rMJA7Mbc8q8quTOV9L/V3sT3f
RbYzRWtg5BpetcdRXsaqi4QG9EHqo2wYiMD19ULwumz6L2Ds/9X8/PuxNP7JgID9w4vnX61WPRzH
tuHc5+yIneWksvtdunSu+COrEd6POJXF9ax6WtNGjdzHWzUlgvSnV3q/t1hEVwwf2YMl6a7CPStK
+e3LsHflkujPs+nCzlzDUlLYO9VDiz1+abq15nCbq7jM2QU8PgX9Vz5qQHJ6WKnzu5keb8asXcv5
Rz6iZpC+o7SDgoJ3lGVQ8BLAvlaNVVeV0Y7VKLbe7WxT/elT0vPXaSxeZJbAdZMeaLoOssofYo2N
ZaHCL3STp+Vw5NPuuHzk2q1GvDwHt1o09+TtNPiw/8qMiq/yG8WIzKSM68m4D1r31J+qJbzJRveh
dw+pqF/Xzp67LkRXfkFt9140x3vxIl42PEIJhm2L8OyKsH5TQ7z1ovFoI2GqokxjOWksbb3YeO7q
UB7noMIdTmiv94Et08Jnkcprzh4ULXVZLRu/q6Jauu064oqhusyCQsuVkT6UyQqF5ol0f9S1V2II
85LmXtRvsl7f5269jznYTkPV607vkAjOsfJ71oE9pUxmrHrpeTS1UghiEpJN95fBavuomB5AWMFg
j37x+7A4s+UUWu7KKWITdrf2uXO7XHT7/DJatS9Vkt9OeGzqpiv8GDBh3L7QKze9p3EgqxTbAA7k
Tia98axb+cW8V9ey/aMyUfX5iKWhgQ/icJW3mct4uc7ZesV3iAo/4J+AI271RTzap+odTj38JuDO
U8fOs0o9LNzyftqG9aajXsJOY98xldzSYJaNQKNfblYlEK2dJNQpaC6nNMQiLYg5d3ae9+65bWGn
ade8zK/F3gcSI31x0VxptYIF9yvMgPSG+65yfq0Xg3FjURY/Bg3K5Wv8K990NgnsRRaSjaXcNHtb
vk4W9TWhYnF2CahtwRALgxl2ZR7JKydn0WypnR3pj7j4KeDOWdWBArhT7WRpWIYvVqKvqTNza+sL
BjBWK6HT/NiUltQb9uNUlYM4uqtSuLUlO4MnD62rWqebC4JLU6YdmDN0qmemuT8tC1Ob4q8VrV53
Ozbz9orJQa2Ha565pTDaotpE2j5GRW5/y33b6vAWOomhax6WLt7l4RPAP65FgORPc+8TVvk8EYuA
NmNfoFVDeYuNFupmXpxRev1vzdv/gvNALSBzIntPw7n8m7L9H5S5YCm9lCrS5GisRnaarR+JPmuu
labX6o+UOaW6YwRceCc34ayenpDR5mnR1MzxjmuG4AlWdt+L7W7YCXZmiUgcoraXN6tpb8pZ3tpt
u1riwzJnMh/xzF6nxOluuTW/rrHitSgvhVQODk5m2edBfXIWsC4dGna/eZxBR2DiRCkB1L6Z+/Q4
0ebt6c2+Kw1AoDwmjVRhmC/fSMqqzvswaJ6cfsx60szVYx2aRzZWj3Q37xIdiU5HIrh9pT+bCrhe
7a9LPt/LqbgNXB66GRgaD8lmGwbxLjXBisPVoG87T+aIO5u55yHdZ6V6SvS3ahWPQPDC3rk6oNW6
6kmveUIhh8JohodXjbLLWrnN5e8Lq+5nxPFJR9D+1Lt7Zvb+xmucPGP8pY5VxJfAeyqfxjA/kIne
keQ6apNejHpL5HSMazyKe2+3NHeSVxiLlNfsYC9glpa3y4OvLYpP3epbHvYjyDsrkBSUk/hcroZ5
SelxSbW7bnh5Shzhwhk3dlWF9K3Tz7c8A0phVVnEbfzdeMyFYvNL9k0fIoSrOm3MsDhoA65I4k0m
fe8/zSBdUx33EgW/Afny/38mEaX8P4AExJmIUT9P5Lfo4V/Y4zwURqlPBT6fQ3YVFwiQzma9l/sB
G1Idev2FPV7X0ExX431dxIlewyOUdtfc4Q/DiL+TmpKXi3MOX11+UVU9kHIWk3MSwBB2mhammMxQ
wnrbQDIVuaFDbpyq+S033MKtwkb7h3z2YV9oPq2Xdl/T6nU5j7ev7GeDDwE9V4bCBEjGFuTqXl+L
WyZntPk9rirPtucm1pqQguKeuhzIrRoQisKkswcNINN2DAHzp7ZTlfsEkxC/g9kBo9zVlzqOWEpK
c4ApTFFnsMri/ai0p5wfL4vrbCbRmwuT7TEwP29XdbSTaX7JxtGBUPMxwPDzhdnpnjWbj9eDiVVL
h44Rf9HEMLa7pbe3FHlTrJSGa7ytf1G/ioyl73vJvn2RfSO5TnkakcCFqcK+Sz3AW0b0Mw7jfj8O
6FWdRpSTSdnv5Dw988V8aWosep0cVlBsXEnFCgdJaDg7dV/4hp39zFrJV2fdF7FkbeVr+kNtD1v1
E0v9pTa+eoxeYzhZurnLYUOIeNsGwwPJMeNnm+l8bdn85ISWlAR7+OgJxyhadwZHksTH2q42DJm7
nGskDbJXqx8Fxi5FH51F+tYLk8eqfJtHiq6EZmiIuzedjT2vXWxmZwTgGi63pNrIBCMNdH54Qjl7
DVvayuaMO1Ynh+BxYszTRa3psuPt6RbEEoiMsFD5pEs56IBksy8FUrc85MJ8GHnzzLRb3Sxs1Nff
bcwD4M229HurBZXORy+lz6EpXsulgYrytNx6K1nyt/pkrUjGMe/a3DzepEJ/FE89p7kFcCl5mYJ2
3TLlapb7NZu7q4bzTFUUl/GzM2vMon9tuwqvctz6pU/GoGH9PU8xoGnfs2y2hTKRwXfr/J72yL4+
PvP83neps9KQncZFP6tYHpxayHyZy1fqPnZYqNpILxIV4F50cE40oNUMDoWzhVQGPS4zhZ3f8p+4
ZMfthxRa7RT1mRxprRa2P7M+jQz262rzS1+Pr3TRP1vza56X+14Huvp7d8ctjXdGpGPu4uHcrvWy
urKqUPOAh9cqrHCz/Uax9Ey8NhNgqyYE2XtvajRRbahsv04DRsY0A71+kS0MW3A4PfXa75rU713V
LukpT/NWrkewh8TlbWW4iHrYT2t0LHks9kdMFHIsiQTrqScQ05qMH9QNE4Oan9IyBKIOOdGA/LW8
Gp4BIayaPuD5DCxDINZn6bNkNTdoycYxm/6iDH3Uv0g/TWm7MrwZUx9ZI3a+2wp53AXGkAX9QiDR
vPom0K6k/hiJEzuna+GXBQqljRun8ZSb4aZH5y2F4T40N+8ZR/D3G/fKsxrF8/lwZDyjUMsCGWIA
Mic5lFkRG5e2uA4VjN7sWvTYEwCkSAyQsDoFTawv5+/aEQzG1VYSqf5Nq3VpxWcLXDX8WnWMcMEq
n8x4knApRlDvV+H9c382/A0jcsgBThqIh91dX80hywsbi3LMNtiGvogdJnVY1GHZHLGcErElHg1d
GlU8A1YqRJafK0+RIfJAYE/Yu72V8OEKm80tyOBGG04TZkoPOrmsxtCJV6WacfM2qHtiNI6kFxG4
ddxXQ6wNj946/FITwmPHb0fHufs6zW+iLDjCYvnTXAblbAXnoGDxfISsy0Qr66W4KqWbDgNXH+az
OpSX1VqgUozXwuEx05evtdzvRsbImNdf66K/Kdulk4gFNJ+6lj/3LnuMnX4zxwtxb3J2PJb/ZKDk
ymK5emNj0UMV27z8fYp2kiC1R5+rjv6Sugv/dTMIJKsqr+E6ldqLLIu3HRZvPrKLLF72rvZnAZSC
yxSCuq0Wt9+pRNgITa+SxZhVni/5ALcfpXMbCtORYNxKdnER07du1hwryxLpWKYzQKzWi9Bg7nUR
ImX8L9L4/+1itnCPRWZmkYtCgs+/dCPbBlfR9B3zgWAkk+grxK/k0BmNOIWrt5TNdc7N69wuYXMU
jOLRZsjJMODoZa7uqUm3sbNu7cQpgKkF8vJLHdBNwxet3W7M3LcOlg3RQ5cfd0Jv7rAV92n4e91U
Dx95D3sRZr3Wt16/CZU2rjdsUbRr8TGq++teje/t4WX1q7ErDsnxwcnzZO1akJHlbBTwSQ1XlJhd
GylDCL64etp9DIaG47dE0ziDPizRdvznmHNbxYD7FHp300xCxEXneJqQH7sr4ivFJ53zvxYVY1G2
oRTjZy8XtiVfAOBivOrIg8mvOgZpB6HdBWsQ8PjqE0Bll+QAV66r/vxaVbhKtDRMSFs6PYmdTjo5
1H41MHBLshVpIg/1LRWn24KqRhce3bTdcsbalO94Wz4qWLtNUzyt2kNc4/StDcgCsuudK8RX7sZs
xkVqgUKlt+7Q7rQOWNEllQBss7025XWvrZuc7nerhFqXGkeszqTg6+oVbyLoqkg/ewVNoXWZDtvB
n90EbNfHa7o1YbXxzVZaNIrAOBsTMi7soKHut3NKCjukMN0wJsBYFx2qgQlcG4uosZxcnDtd3W3G
40oJkKz5yg8d9Ci66eYcuQmymUQd+yliJCLDQpg1dLz1AP22j7FyS3l2IZh17Nsy81LWY6i2ZjjM
a0QyRtTHiyu8sjMRiv3HvI+xmRavirC/tqP8+lXB3OD485Ln4t0cCELQDLxjfK4DH0MHW9jNRD/q
ZDKa+MdwTpEA9jRj2FSUUqC6hVndJFmNOafyKj5PsXuVU/VeKVGnSO84YX1sYxfpWGUhuAcUzbo1
2ABGe2MO2rkLzLEKJuB5sagAa1DLJ2vQfpcFmYeDskD5dh/Zu7K1XnVpptUX8ZjTLT/NGgCPH9tK
a9RmDm45dpea13HDGQ823Fl75UUcspdJEx7Sot+blY/YwKi4uSxqHaYFX1gzBb9SAAntigFMaMoX
hZthq7zJe3RK7WWE4vpsl0gxpV/8a4fDMI/q2n1Zl6yqEt+Mj01w7TnQ2zhrpPAsxAT9NiBUjjHi
ZHAeET0b78oLLbs79T/OnZDkqI/SQWZ0/2z2rwrTONWp8GpT+9JVuZzIaXSBMbxBfcnIkqpTsHAd
Ow1M3nC8kC0hbqDyahRmQItC+p11+0vCpqKxO4Uf8T3fBldLisuvesTYB+FUWwZqvgcn9eeg/uDt
E05ob2FZBigqwiHuOZCtaRbPlol20bFf77QnpM7TmIleS6lB/tod79OpveWK+qoYojO3rXfE2WVu
qdmi4hKW42b6B+EY/ghFmqLU0uA46lnGcOF8YSQkiIKCuPmzrvh1YflKFRaZ8Hl4q7vrUyh/Sfo3
POoV6u+SXAmRuAnpOC+mk7dWNEh51Dd5KJ7Q5hiA1L8ltXbsNhCPyctiLL1UMibgCenXlFJyhRKQ
HTFENoESpa4CGGslca6aNiZiQoeGLZSorNtz6+ErJT6NODtYt60dI9eeeW/cUuMqjZ6mTmF6KuFY
Q+KZhfaxNPqnOrkFDPqkEnbREzGcy1F35E6KRGIv5agU14gV12iLhRLJQDcEk2NwLPMPehjsY0tw
QtCCpZK9Y4umLL3MzXmJhR91kftq1/oZ3X0pbC4D83lZkRDOin7NKXSlal3TzrwKGr+eEE6ThR0w
3YSa3oer0YeKDjFM9ehP3ZEuaZHdJn2nVmZJqTdxN+9RP8vhrhP73GPSWKWBlCjF6ayzTIeWu9I0
uHpQTfID2gzMsLZ1fK9J4HjviUnCtnCQotzE+b0WIrWsmJOWi4pjfqpavkp7XeqR5czf3bdUXLvT
QAy5BoZTX0rSRWa8FSdY7MJvVNNTKhGdnk/m40z+rpYrvim6WENel1MNIhoqqfgv0jO8kf4JRPuf
ALMmyhayTlM3TJ0tj3/DOYXSTFat4zip7jjnrZ+kxdjzhNQQrmPOXIOecAvF54rwDL6fGtits79L
BgrPJmjN92VTndTUg826lRu2itl0xedBRS/SNziRfbvMje6s5y7WWc4ompcJOy/YT+kqRNMY5xxx
WdvcwYV42SIhVWNCN+rLR/YxUmSwEMPFi2SpEmIG4aJSokEs6BwIHVu4DmtEBBkigi7nn60RCC0n
4uhvZQ4Px2o27+X41sv2QFN+dnYJdpnleER4ltZ8DP3xXjbS294dEGbfHeIl5StpxT+C0MI8Amuq
IljAlwiKWsPKW1bS8POgtGt5C7U6efA+DDhtLl4EfNdKS7zn3XwPUDHizyfPmNhbS3LOVkxydMxQ
na1zOLCyv0Cyyvt01Secr2c6A/xzttaevc41h8btjmAJR88Qf4OAT9Qri2KlUqzO4rt5EYchQN2U
76o364JX14hZZncqN3/dmelLTO1mhdQZgkvnImB9vtgfRnE+YBj8tEJQc60BmY3Hn+Z86c+vhk2R
9I95WwJpUm16U00YQyzEQinbr0ONpPLiQAwL8aahMVxS15ghXJBPEhpa2eLLZOEZxbWuTD6hKI64
i040e985Q5KzV2YwF/K1xLSVXHWH4Jyo1CGlQAPPw4zZHEl067WX2hfSWYKGYFmlE1/05nhhi+EK
Jmf3FJKi66+KTvxPhbBrMwPpyAHHHGlVwmXEsxY0gTJ5ph4OIMyb+QNsx95QSOZ8IGrjnjKqQtP0
xwJ/TY2iCo6G0y8jcKhQEyXl9Pj9CtWFkkxv70+U5IqSnI5FcHoZMiKZyQHNhrRfuv5z0cKumulN
mBRWb5tSV8zfJiLRPiiQPXHdxu7q/L29Zo8DUrTOzfK7ueMJfCazKSbi+lv7K1CGIrYgOlshwKsd
OQ8ynptBY2NLAiep5E2K0T5arojqEfyFFVqETQUt0uF21uH2ju5q1t/yINvzX01UaucV81v02Ptd
16qg1vJrnnG7WVJYx/KzL8uLttgj9oiKyzd3ojvZ0Z1Uf7ZLAWJ5csRrKMxqH0Gq6P8y7+S4ncV7
YU7Y54le8VNnEjoCvvGg4NQVfXMVL9TErdDtSXJbZp6CWWWxS8lr4GybTHdVugxTLdxdRR39rQ9W
nGrI3JEkWJo02g/KhkcOLnPd7BMAwVguwnfanSi8t0372TVOL4HparOrVsBPADwejatW3VFN3rWv
6WMseR6zNTA7V14bmrQLo+SYWrc114NOfyLhjBrxQAxj8k1gX861KCy9WwioKjLB1a0GDIcOw3Ja
zhQZbP6BF45oXQfxbWxQUQ67ZyBsP5lly+LbC3SzD+RssrYGKAlTiIXstqO5FcNCZPK8m+v7SRZg
dvsaNsIZmv6hwbkxrF11XoRBXCs54wL7OFGPdidf+eKrItiWlNMFaOhLvtm3NEyxiEA7RBnSBdn5
KIldkB7maYvQfv20RCkulaJTTq07CvBawxgXo7dnXdxOQ9Jn7a1Tizv1wGCvlJwSW/nVxtZSfC5N
8yWHFtF5IlJ825mWE30JGsVfgp4FxSY71vA1DpjC7FnI0IVeFoyzPi+y2sfVR7vtybiUtxzArcNA
eTKKuzwP96pb7hVCA30b7suHjE5cH/6ez++JAzq8lO+aN1+xT7XTZHI36Qm1JW1Rp3cfAKTl2b6g
hH4xqOJZsTrDx+KKes7UOPtT91s7h0Q2Dmfqz8sCX85oHJcp0UXlAC2QnuV16B6bpFy/kUStvfPE
F3Ow6EhFj9uhWMG65G5e2DRzSH+cQ20uKGvVA4/n869hVoGOU6j+kXZW85RmR7ZUBY2efvNo9m4l
KimedWdH/7hBc4ikoUzKc7ixrNtrelQI2eVY6pf6Oujzy3T8MNvMq34e6KuV+9q0DxZfH0up27Iq
+Lvz1VVqoMm6uw7JaVRXTUEXkIINnd7pdT/ZeXuKl+pmDBWkWHwK2etcby+S56VEfGvgSYrZvgwL
QQpyvKOCBeJVfTwguYHH4sfEwfq+uLVWdjNcKle99kCJdy4LjEfsfcuDaCaxnRuKsppFx9DE1jgk
pEIc1Z1sKJLI4m8FTl+SQ7s2b2XWvG7Gjjh+LjTPQvzlZA2UYsuS5rFfC0MKmwKOR9EhZN29Y1XD
+vk90QPMxlMbDW2UbWgZQQUrwF0TcBeBupkA4xChid2gybpB7HxPCXkeVVhD8yPfEXbedSjgBaNq
XlYhBoNykJa2BAOQOFbCreWbzKLaSLrsbuxJpypxvqdRPT9N6S+kdoAGZQB1GkhfXfebNVa6EYhA
4M35rwMDYpkqfqRQZ83PLmj7BohWRrqD03c2xx0MQpsvzorleoqliTGXyQBTtH+dff+Ko+vbvm1v
o2m9jVMwLUVQv2U1Y7aOsApBUpvatYWk70BMPGkxzqDxOOAuqivuhI+DsV0bWQ9agdYb17fx0ENj
UaIVHaVpVYFgngGM/DNvykerF080U7bweqzWVbkTh36Tn0mLp3CoVtZTa/tXQGqn5898DRLPuvWT
2ZhUbw3sogyFjul0QSl/IMNb7aXeEGcTiQckriKxFBCiqGEpLD4COJ+baFZ6lwhD1Yw2eY1y3vR5
AtiROFoo/lF+qszQo6kj/WziXmIDLmdw2vCT7WyUePLmlJoMiwnuG6qh0v11cK07ySwqzrHrSOB0
vxEUX5/IqXEsW+FgnrnhbSYthZkcdZoY+i95YN1eDA5RT0xhTeS1TnpM+IUcVQChmKfhT1i9dOUL
LWJaXE/2dDIZD26wWORYQRdpYFxyN4QkF5Iwt/qDaHoHezvl9cQqTPTXGoEt60vKq5q0o2QbMuDL
Ee9YL3NXMlN+e6x/Myqcr55WhWtOG/rX4iRSfKUflhIv7ZGvCR64H1+CmLrzV1NLbrM2dr+M8bmU
iSGqyXc/duCJ2oQ5KcA2bjK3Y7DuW06PournbfhDZqF1oJ42WJH8M0vSbTH3+/7VQYMMRcB63SXb
T2DZJeAaC/qYq43+b+FGPg+61IvwOtQa1TRoNuNDqC99TE2JGYEQAPwwqQvacLJtpVzRi8p2Ym2f
ZVWEFo+CWs8OYR6/Fvf8SqJOqP0TiSyPk6n1bwa7Q6o7d9Pdoi7zjx66+XrmwitrRbQ4hr/y6mzt
a1bJVndEXBIY9NIOMf2G9JE4wgMl+4/jgysMSJ53pajJ8KGN5VuvtW/5w1qOuDBgXuzpo2kIoK5t
4b4WtaOG30tZaSzIZqyVrV22K1stYlw+hGMPU51+m84gf2tsiwZvrzW/xrSkOsHlBb98GyCzVF7a
l/jHwmokL8WLyfmcvvc1GsvfPoYPRWXnw8M2vGzHj2E3PhAfq8JjOwQbubenVhVXTXOtK9Pe5/5V
+coM4V3kYkNT+G2a4wuZ25xHkKZ07VVqd38+ukF3TujCGnQPKb/0jVygz8U7yCvoqTT6nIweNds6
v6BZL35KvyRqgyOG0IMaG7KMUdyDuUO3cVekin2E5Y91PpY/NRppPr6vcssdCmcb47EQlEJ+TSCK
qJjzAhQnau7MD7vsHM5Y1iZX+2LB4ZCe2c80EXgY8ZRMlF/fZaL28j36Z1RLF7QS53X4mLfSHTin
lqZy/NREUPZE8lYI0lK9tPH+xVOTMBvCBFw0uiTBQCmM4I/WEp2mACCHz5/bmvdh2y+jV6ws/YiV
L+mnv6PpHClNJAeTENlf+nm+Vvy82po76AFWnmuZT7I8tGAR9IDUD+5tK8CqODgXMxB+bW7bauzD
yf6wKa7KyiAD985mDXbG5qdVph+YdF+yg1hQMqNOmjfDPP2tYS3Kej34/bR+ij0fjwy6dupoqsgY
LQ325XjKzMi0zngk/2HI02TQv7izkJlqm3Y7TIKeaTK7lY9ZRjMuKZFCb7lCU0iZEWEpjgwdSSKJ
zDyDpfIxfju7rwhRu2hIq6eQkfRQzM+2aJ8jGglDTTTIxQU6EiaoGX53s+mdTrONzm6qGMlllekZ
qOGxq2N40/0R4swCWW0itStcZQgWha1AELlZrb1uByqyMF1haGnAkb7qWFJQUWuLT04i9nSOyn45
+7kARENQgYzkVWw1ootVJplPnhxKxvq+OvsEEL4U7yVUA2ntjEITKRAT8+rG3oZovgoqVRd0qVE3
4kx0hxvBTdk4BMJBsjsylC5iH466FW7d36QILEXPBKZYGALAGmusfO2d/53sQfU5uHiK6rPcyhum
qrcjE2+potx6DL/x2HQs6Q+xEQi0kVHOubtOhKqoXl8gMGg9DgIq8QGF+DpOvsDLpDn8PunjzGZA
c0n6/GU0fXPNrjqPbcUal/C6oxtDJ+hVBlsJ7Jum33h1NvoFnYiCQE7I8qDv/tokX2cwArb8OQkW
Vfz9/9B0XruNo0kUfiICzOGWWTk4+4aw3TZzznz6/TTAYhaN2WkHSSTrrzp1grwl50KlGnvUoHMp
bGeWA2e1HY5kVeilcF415Ryp/bm1VrigglOfx2JyT6wXFmW/Jo7RPxIdQFUSjuKJqBbzDn6fDZhl
D3cWY7aUHZGqnqbWPJGMYPXrUXSsLmE7jdbg9Gpt+mET813xUtS9F2vCXRJrVHITNOTlarKPIGtA
0oJa20DxhvNkrsfH6Kkhvuc49ytT52Jmx6hioVJ+iEvkdxV78kkO4q+DCWCiXdAVooIbkYDqN8qE
ZMtkxyNEZn93brggBOYiv2JVaey0S2mIXFgXbl90anovh1WlRp41mfe4SuyVj5vcVuB19SWZ8KtO
Iq9jeD+vDmy8XLj24smM3hTz5cRanZwYSYU2tAU0YkEp37rUfC+/hJa7nT45sqa9+Ae38/FV1D0g
lMSJFtXlfNOWt3pCtEDTbPzwtJuyFXY6cTqEQFj6wXy0JTU4LleKIwXpZyUy6AX4+wfbvLA7GwMI
SG4jnkHUAz7gLXkprPgwO8qli9qriC1Nb617I4FUay5Po6cUAsS4Yk87OrmTuYtu3VEkSqjarc6g
W69rtr2hGbBFJtS2PqwKU1mJpY/pDWYeaMgT4HRg2BHKNLA9nA7g9jm3ruZcXCVBDi2Ntjzrzq3d
XAcJL2cEl0mJAnFEe8DkqubQCykrh8Sp4KaPZGXDwE7TJ12rbAuz7Afn94QVpb+SjDI71bsh/Rt8
xc4zGFaB8iQDAVN6fH3u0MOJvgz+KxPDIlMdl3dhlh/nmZV2183SmVXKG7qhGxIyMGdARSfvy90j
26RUNCKTqaUosioBiEix9pLK+LPMR1GuT1ZEb7bEbM8mG+dtJxZV+sF8rwgpSSHJPsV0NkLiqQm/
w8QH1LzA/4DwslOMY7fJLOie1zgLk+w1y7djaz6XloCC82WUZXZI8WFhVSEn/jaeZKk5mxybp0yg
1cb2zaKFR0wtFaxw4TewT9vlUr97WLqsw7lrG3gEhmfFqVN3Oit2pz28mt40Zo4BtpLKiAuz6rgS
OLg13VE1MPuzC+g2fOKL9Ah32YEnaRwaBtL2JBc9V5b2svShRAM5QEXYcIxNgBRN4QukvAA2S/zI
9DkBbUyuqMQ8cfg1py6oNHTMJABkWX6SxooBC0iicPJhPrbIpSDLyjMhTNBsVvFrskiNsyyfoV9n
5li/CfZZkled7GzNRYDDQnmXRf+U56Fy4m7BhyJHfHuWOmgbvFOiyAE72urcICoXIA9A5oGyKuiJ
K5qcJtlGQg7kghLywi2HOLl0dCP7tTT34lAeFy7nuwChb+y+MZ/nnMyV6TTIr6px7sRXTX5Qa85G
ueDm70I4ygmEBtttXMjVQS4pQdeOIb9spxYIjwfdVTknzEzbY24L1kt8jZLZVp4GIgO49ITai1to
6Vh62km1kGfiqJ8j0JRMG/WIOhr6lnZXX2OXtAuUvlR78giaB0koFZ+U6FSVyq0a3nMe3llq7vXr
QCMcN8NxJFTHEhu4N+IRBNlGyuvGd+FC6GA8uwhl7NxHW55KCwGQUIrw1VgR+SReCjQU7aa03FcB
NJmlf1kpsml/KyXJZw3rTEAuUUVmRTxfdcDTQgkA6gIza4K+FHy02HODpNF1SRKz+xB9sDsO5wZK
R5rlkM5QUqa9n0sxiNnm1Wgfu1n3BuVHQwc+gULjhR0Ux1lRAqMuQ3hr+2I2jzGL8uldoBNLpy+N
Od2kJ1W0Bn7qCKcLslMsBkWCwh3iIk/x7L2LenQHNL7jUddlx5z9cfKvScfD1jBzL2zOCrwdRmHX
IrYykdDhaZvkoSRxYhQPp/WTOvbnmVHeLH1sqYJF7MKoVQAQC9XbuEuIrQarL1uoDWBoQvcOF05c
tIuEl7Vo5rcSRwFCJDjqNM7AnG5TYicsgwWjxD6uTXES4dTEoFnkiJ0regv4KnbJ47qOPvkesQgT
LV/xT7IOfX6CMRIaeR4uxcfYYCFRev9niyO7hH8KkkKKWp/DzW0DlpGBNdq9104vM31xfO5kpAPX
hAALLR0Jj9GO05Kd+rY/FQS4qCewZkO4JRLLfUUP201kGOj2VpYfpncDawvL2uDYtm6m/D4OHwGP
Rj2zE7U9Y3agDurToFTPmcYpWaBpaJ8XFwpKORROtRqMOvte5oLFcSDG76ZWHuREouAZR2m1jtpi
HTsCkQnPtBMSdmKlPcZuFWGaPI8gstFZv+t3Ur632S4cReiuy0Mjz6QLWmYflI+yjA/ROOwfruUY
iDn4Qe3akDSvcx+rRzkG6WG/ut7WWz5l+7w/yssadBRyOvz2W+pIBRHMMJKH0ETxgkIvZCGLMUPA
CnI8mc5ksBqjpBSCeFiHeS/3E8nuchgt4q4d17BDqRvNHKijqh8fouzWrM9ya5zr1/e51tDaJux2
9ktvhllTH/PzO9YVsN2qsOcDsvBAWvQsNCGiLpEdV3mwCo2rZOcliXxAGBLLzHt/mEy8Azj0kzlz
sqCnR97oDNtALcgsbkXsyZD8hLWBUc/uX6dZbp1B21KGkxCaL1UFW9DMwzpWQ2Nsd+bp/81zT9aS
amR0YlFQcMDPSFREiJR1iR6yzI5xhKlE0OUNd18TMhOGpFGF6CuGoybJnNv+MrIti6cgor2wktkT
K2+m02+h34jF6KsOuOHcXLlGeXOCsXOUPdDkFpGTdhQfrC4wB52B4XJJh9Zj0PfqSPC2nJWC7deC
GBo8cbQOlaLuJinfV5fKVwba/oz9z++gak/rcsst+by0yUsl8sp6cFbHgihXOwnQVXFQzeQQe3aW
VLuEJEJrjKAg6GHZfcbr6LLUWyNY6RqTRusCtojTemisk6nO5CA192XUn0xpDwnzqiOtfROYUR7Q
WmYSTK2sgUbxaSg+cYcAAcE7vJ+grOfAwgc+/xtSEewQdRE+FwjlIXT2G/aKlAWOVYmNmvKz+E0U
Xwxo4tpmXAzRuNDJwczSouHwgBtMed8Ky25SuHAqhFAFmxZ0gasUdnhWDCKe1ZUYSC7E3drwtX7y
Yw1O+jrbivCNfBsA6jjO2zmf5mtUDffCnbQ5nNZXbNFdn9B1xJ8K4k9NxjFlFX3lm1MmzEvQpCHZ
lVKxG3Qev+7NoLuJvbqur2WQuUsl32JSfKIrDwCBj8thQfswnHfmtZ/BJaa9AOqvyqSGiZLfmvML
Wyi7L8YdLPEsG05SyeNpRgf5Kl/J5Lv/4r0B3WI8jbHstLg5CIbuasXnYNAlRUawemQ/ioRw1PnI
WVz5yYbVje5XSGHhxVcP/n0APHUV0/mJHCJL746LpRy6KtrrMfh7fkc0Q6TUO8QmYLjRm9QC5hW7
2npmOpZdjS24yBa8wd6j8TM9Iqyq9KtswedH8bcChg1BhGx4Dgr2DpKm7OdXxSey8HRCa1l+pmoW
yJV88ONQXqsnEdzfTPWLYMnosfnY9YrlKb4HVHVItAtLKemSvg1IT62EqTUV91qqeMMmOwVvEbGs
r49wPucvEbcNxSJZbPki2bPpxSd9Eu91U922RL8o3hdGSgdBxY11/GHyMr6GGaL3Cu2dMKg5D8qy
xRyA97eG8pLs8ryxt6FydTHaNY6TKhLUcaTk5TVB9Byn6a1O29samkb7JlzlsXqXDHa6AOccrmZ6
SvIJvpRySv0GdZuRyc9InJ669VYKrqO/Fd3CCkbfDS/6xJ67FEBQjQPzqYga1axcQauJty0R8X0q
3bXnRjW70a2x/URlTQf7LGbE6+bZSYVcLCaTY+YCBBmWaW68xoetWA+aVRzHTDrG8rdVT/sE9zr2
5fDEZt7gaxNMptec8ouUrm9NFwNix++tUjvjuh0c66pMfTjQjJdJFspdHGanW5mOVyYk1N6zv0SZ
p8jIcOliBJTNQ06fk/O0f3MAafGpNZhldwjZJcyTkh3Cfz/LPElnkcJAirR4gu7ZlFT97dTi5aBd
OpJXZUabkVl1vWXa29JI9+pUvQhCWP3CoCSDUmrGHYFRUEoR3A7muOvp9TbJ2pllgWYCco813LvW
6YbBTtcxHBsRAABKLbWOHUBuXPUV/NwqLyOhxWLSIgWMT1JkHpR+29duvAwHsNJT/CNo3SlW0qt6
UDZ2p8MUUuPQWxY7ErLrbruvykuXJY/LG4h6EarsfSfGQB7pHLVDvKR3pVRvq8Y+B1VRBKU5O2zY
Gwkfwi7vtzCVgSe/0Tc78eUPv5KwUMRwFr8jTrZehzB8ivichMCNfTaCrJueF2l8igE+4XCannnH
KPZEH33Ikd1InqKleyUBvUv1MNLTUGGmq9o9UPvR7O5aDcTGsW1agAv1hf96jYiW3RYWNsNM1Ofg
mR1Ko4Fbgl3rVkkHss8PD86Yzujb3Mb2rShz+s/ojJ/AxcjSS4kpeWYirqtvYfq0NOu+zwcOxubQ
S+XB2kERgF1O6zSXwvGhUJqa9Njpy8G1rlLxzbKJINTDlljhmsghE24Iz6f2C2e0KQInRZoQXEMc
isx9+o2eszKXQCjNQNrltl6rAeqox76zISe0Y6VvLl6GoGOKvbHpHAmNO4XWdhYSVGHe14s3OBIj
0J5cPYk1i1d4azo5befFFbls8+CVCXglLH1NKn0sTPyCciYjUBZgGVfhOCbQ1nDjGgEuSzmsOh3w
zQgh8Ifzt4wBE/4NBM8oybVqVMmZ2BhMGtZEq7QU9AEsz+SVtUJkDt0568K6GSsfKaDimEPKED/R
AhQNzmKb6qpjrH0P0QvQOVYpjZfpZrojB090q6RRDrBFyYnt0uJc5w1jzBAhPZBjztAF+0EN2gzh
fIPf6myDEN7vFXm7DFOUOkiPUGfw8AzdpNKMEC8IDyTD6+A3zloeHi1CituOkZsym+Hx1hy65kEc
nvrJrXtLOCdJ2JF9422L1h5XeZWdNQNkAgqxZ7XoYClm2Hfj3YExXLvYCwwwpzQtWO2NhPt6y7OX
PJIqX5P6xxpfsoK83IbZJIdd25V17CxpTndkZYfhngMA21Jqsmxa2Z0vG84aXDno9iR1rjO4pwoS
zT2J6wH2XW50n98KD8npPnpnx0WZtkvf2Cf3esd8ZXKtS9rha9thy/OvWGyCJhdSnADC+4p7ca4K
EzZC9bskxSGPl8+yxjOIxMFhwX9TnB7U79QdDyLMydFn8wnp+E26Sv/ybw2OVuT8kfnrAvXHxMjn
bsFNigOqi5DT7YkfTS+KYKul3R6Mp+aHI+08/qWv5QEC9IR0JgNktsunJBxeiy94CCXwYABASkwC
JSFyBAxboY2fqUPGv+USvyF9l1AA38k+lc/rXbvCinPl+2hrttbY8upuiq2SZ9m+6d7cOMitepuk
Yv43hmKwIno6a08W7Xy2t9yHbvFqXXvWZAbAGmMpu7JDsydJ8KIQnMzUa+xwIwgFP3Ma8sSS0xwa
TBDbkwmf6JOHBUJJ7VlH9ZyzDBeOpseC44nf8GRd5KAmmqMO5Vv/l571P/m1f93gSkkX5RKdYtQ/
sLuiU8Yms/YKBzqvK58Yybrj6kGyCPN9ltj9SXeEUNtpHybfmO3Y4zOCUu7sTAZRZZATfP7WleFy
HJcPNJaDa5HtnR5a61kCb+zXkOjdbofSVnC35/wOPvTa0dkjRWE/w1If7X1ogbt99y/wCFLuRZvl
Cu0Wg9htRg/ynmWQru0usS1//YtACu24CBAeQXWcnejDOJBq+KKx7ksvMA8EWbGNe2XcRMEWYfZK
TtG4ou6QBErWXPcjcU0tp/yOL6Wr/+jvgzOLGCaCRXjgCBuv0+eQ0m8PG5w/6Uf+Y6RQLvIpVn1J
wiTFjv/0HBsAoiVdk96ZUhIYP1bqFwwO7FBTMFYORHS5uMyEMhXzRWWXCZLwAx/ZpVW4t/xjfOef
li+/sp9GDsYnQqNPBBl7nfXvEWQO5a4hL3avxMDqnia7ZECzJ6tZciBGVZwutVlMfRU8wSSHZp51
Xw7agPDZwWvs+tgv/yXcErDq3wBaFIuMKeRm/R/PVvTVre/xd3+Wf4eEM84jk9heT/3vEo5BvLfu
hQ/UhmSDg9czP7d37Wf941L1qOhQ7rg9jtDtuTqSWg1Djg0Ujx6PEtA0xhD/kmNxLPM9qZ5xayth
fWbJulc/jaf43H6V9Px/3GZd+VgQa+4c1j4J03h/4GnDDI6vjCMcE4unix8WOYWjT77yASu7Cvon
ZszWnhBSfisfueQts83wzaOsfCD5aDd3PjRB+dHRb+HZu9BkzW+K5BcvCOCM6ySQVUOe+T72cb7A
LaQ6yW8Z2T0+28QAg/7aSS8Um6fq1l+m83BTw+7EPctA3/IWc3t1TM9y9+zHA/kuZZR0GwlKa2fc
DeH2IbhiCNlEcoR/j9/TORjXn4zdGJogkz6nKy7CGo976VPtcYoySBl+VMvxe5U82GbCEQaJE/Gg
a25xoqZ8j+HAUlu0ZRyKYnt9y/icgET4J7OzQD0buyTAvOYn4xVpO8a3w+BU3iOocQL8Kw8ir5M7
5mAdhUP5PX0AnTnwZf2JLaZImA+8/cUf3tXPdc8W1lWOm1vrNupev/1FEkgi6l070tPg2SLuyz/4
hQ4bP5I9OFmfoOHCzwcCgKR8XXow+PSLptS8KWH13Fzbz+6jZQCaghK5/6m7zl+g9t8gWKhmSwdi
MU+1SRhDaZu/eLDtor0FjYxo3vKcPMs3wM678Gb4w5FbeYFe85O+qTdygG7Ibex5X7Gmq0P1zGyC
fuEcs//DNcerw+XKEYHkzoYpfoZ6SAKyzeWA+z9QlWPOCDxOfd0DqHXNhEoLTOpXR6bUXbKjfjpU
dMf6oJFZmQviJ/GwveoXLNC8M7tFO/EUe4UVCr36OqicZspsY9TxxhVOHPSU1IWZWgoLge1xM2IS
oZ7xKHCoSS5wj93alW/wJZTMQNnJXpnmT70qHyKjvy0QulpQgg5ijb1x68MHgetE6Cx3n39Rg/dP
InXt5+fPz9kb3NGB2MOmip/J6MgGe/JpIlFjQnYgiGdxzRfodEcE9fB7RqkKJQ5dpRTphlZA2W38
nZR/WqbtJBhQKztCNh4Jn//mkBArgaghsbmX+Q36GwH2SLMfP7k9gD5xJHX+hDc8p1vq9geeYnZR
X+JdJO8eNgA7UiI3DwwBD3xfDEx2IlmNgdbam3/JCv1oKzGLVsSXfn2BbjFgzsKZi1MlEqBpCtZi
Hycn0Tov2xUojIYkRQ933DosuCpHZKAqnI7bgqjSpuvfl9QXNjfXbCbrGjowPGFwjLqxM+wJVyxZ
BhDBVQIKZfmzi7J9n+7MFFwN0QKHMBO0HbXYn+AbFlSxh/NFa8G83qEYqiOWlk52lFBaTAe9wtzg
GYoKSpaFbRIrjnDBYg6RbH4YZZ+AY3tiS6BR5dvZw2J+Xp6z+TpicZfslt3jgeO2hV9hqeBaQD0Q
95BK2DTSEx4PRE8GfYZ9jyewnJ7zJ1m6RfXVak8ZBPuYy+Cme1V6L/WnWtxDvMYLsWgu5nBXenYo
Dq5R3CzD3dwuj78BJVn8otl1CvGtKfFg+lfLU22uz2vu8mdnXHBUqsEkxb1enPPkyQALblxW82v1
eC1YverZmyw/F1gkvkd/86/OUdE5ZHJ0B1XB0Ndebv0PhoDqs6m4HeE7l/nDuPNxx5+gIVWYvjRE
NL5MtYv0hWhUtrFhm3vt4sSbXe3Kr8dzTaVfg9EbnjiiCnw9QjAo8W+GWmQrR+19/o3vWXsyYncI
IBceMEhd9/W5ht082dxHWcFqx24NjovJ8B5sKpG7zR5fpZCkrRSdn7dcwEvz7+4nueaf+PGvL+1r
dmRoRjvKuvFZu6Rheyp/t+Pw3lSOeYpDJSTfhLsqdng15X0LNTUYWKoM9vwyPZs3cWJzoeH/wJ1l
I8RWMQcEPlQALFdQG9sM0DVXb3wmmAbN1xyjA07ntzykcF6RNkAED7Njw/vDu4Cr7G81/b9bRG52
affZM94bB+FfOtjiWb2VX7ybIxg5EENK8LXbxjZMGiLNm3+Ap8U/XI0AqSGBaidNs1sy191cdafv
GOSaZElepQXnNqh25gsaxR/ut7A5SPccvNAC/CAl2hErdKX28B3/Mn/ggnt6XMVficPF5Vm51YF6
FS/d3xztGVkNR92VvxXJBm/tGe+EJwiYgLk/APu2BFfKkT0o/QCq6T5xDVqz7060u121AyF9S4z9
NDkxNFxsSHGutCRbXD/bP5JlKfYQLR/tV3bcLuJZOBr/9HN5WAOLggb4CLfNL7/614YuFZuc5/K8
fjU74UlDBOrCe4fElSS0OZviQBYKWzIsdupeJNnoVbvAHXmObtIPQvtQd9Lb5loQvKpjs1vPUWvj
zTnYqxDmv1LksiTvbOpwztpc2JUaDDX5Zn6mX3AHynPlR4CJ1l272zHWgtshvwEihiP3UMMS9MyH
372lL0lib2/VRXdiWIndUUfMru4JO761f7BY4bwxrsDZH+3oBWYo/0lIbIDZ9/GP5jj+2vBSpeez
ntSb8gTDDjKDFe0hDAwIKfGo21l+fjdoK6HsvBjEIHudSgxrvLpqlB76qS/CtAM3gWqJIfdRZ5xt
TpV8FOYDsH8pwzL0EmeAsOKryalZn0bhrcs/K3rT+l9quDha4KOztKeFlcnipk2EvdOlW5865VVP
gPX1XTzrroiN62R33QlWHnWrjn3Lh3Bw2vCIZYu51wNiWWwxIHSegYAmpwgyTPYmSLYtgxPjkYOk
0Bac1hb3sgfv3M7+0xCYAeZ7e0QDe7B6OG6Lv6Fp21zJTw9c/odu78CyC3w3pyWtOE5hMpLX8Dd6
s5eekfvbo8c3+eVfG0QB3b0Pzv4h8ecw2cUzrBTX8ikFEGK8BdYH3aWL2n7Xf81/27vK+7piTOLl
XxZJeuYtCrCRfQaoxQs3shkQ0nt9Lp7XVzOQ8WZajlw17hrpJ/9CKrdT2R7YXHsiVLjmfC90Xtol
yRZs9kHON0oqfzqKf5RC+RWrvGf+Zf2C1ofmIk64zDCqg/iOxh+7VRNfRlt6108wjF3ZSb8meEph
+dWeMXGFi/WKLuNdcpHk7DmaytfoU9/L+2j6qqsRk5f+VXy1LtSlDRx5fvR5C7EFENWhzNGMU+P0
PSs9rF5gdkzvluLE5/x1ei9flXcgaEaI5r16lnbDuxlwQv3VJy45BMXPZHgHc+PbV5uXkW8e3uTz
X3nmJ7SvkGjgLsKEgp/P/mOabCk6lQhPWP1TDabHRDPJUPXs8qs84zSBUYfOAeUwukR8C2SnDaWa
XT2bp+Q4HCV7CpmDmM/y0Lhw7G4kKVJXOFKRjp6LX+tBt/DHR+2C8oB2xs3+WejynjG3SD8nPKht
SgI3AJdvQsINWGZzJ2tP8Z92ER9WFiYNDC4z4yu/BLUzO25jJ26Po3o6gufarUI/YTCLJt9N8hln
f2btYNoraeHDZDS2IWe1q9O/MkmdJmy0QI/1AyjMZtroUY1oD/s9czArwOmIUVe/rYaTf8snWikT
/z5spozHL+MATipwb9Q1CGPCqCFD5h9uEZv22YEPrEHdvmBZkVSncQvo6zLjsq7PAnUr2Rfrvz6l
u+6w3OdUEPnYxdmZzOdhu1vqxYLuuezmJcx06Hd7nWVnehHTawNFPsFw5ySz5j+ubbPLHh1ax4xk
wk+O5qR3IfUwPa+nQvohq/7ZivN7XQv3nrZw4LIK6MqbiCX8K71FonjqF0SPd35/8pMgcUavwTkX
ufVnrKN/lWRHTPBs2JYgNaXJGZPxpVHI4LKtd1ivkJB5/l9HmoPeUy6YpNvPcFQRJtBhh1RtF+oE
EUU1LcC/KMhL2qjGHxp7EKC0eNpyfMi9F2fcQIAQMsBjRkLKhj0uoMMF+HzlMI8OmhpWcMFxbKWG
sN7YXUrn8i4Hn5H7nAeXzU3+MeDbrJvOzXP7x1Pcu326x59q7FmW7EXlP9c/SrAJhf/adc8T/oRM
+jVVCwrtESb24oKZsXBcjuo+vkONA7L0es0vEs+SYJ5mx+4HudCJ+/DMYQTTAswhlCgwOhVs8of4
cQvpBpodJ+lDgVi5+CZFF215WjmopdtQAwyf5nz3CXDQ0lOCyiMTRiXQ40xLXUtoMhEEGtTdBUPP
1efRtDBnY8g7Q4Ebb91O8XVKpOoAeztAOyqFGIm4bV0eSXqSSwNYvCHp89COuqr7TQZCgPlNCJ5t
XyafNoKXyoTI1Zn5msdlTF9hRfNkQvRwLhTQQPY4no4Tv0Ai3BDUAczlQu3g/z4KVx1+9gEbMQcE
yvvm17uTK6CYHg5XfJdJvlKDz/Yk0ASIN3Amhp9v6QCy8Piq1oMsR9l//6TCcJfQj3gz0Az5DO74
Jz9eE6+t3wuXfj9632bA87YbDsbleTio62Uayt8OgqFTIWpw16L+eXDpip1FRRq+S+O9wexdutbT
MQU1N225kfud0nRvsY7GtBWlMsAwfoPxb5wTRXlvLGgjqw6vRa/BtzGpi7CrdZG+2sIKWCBNhVPr
JRmZcpRiwUuI38Ybx7f/YIQihwfP816+WU9Y6LRO/NW+yvv8Fc30jiXbUd5zPpFumD1zRplBxQ2m
vBvMMYis1ENteUtefIjUitikrZFZ/6yLXZBheVnkB1yBrketW7vsE4DsyjyqL6pxVfKxDHTiT+28
uZu6Ojr5bUmBHFj6dJmK+ULS5AB6mKzqhaQGRtZDBVtz4IgpQbsGZpx10886wkyLzJG7OnXFKdex
S6oWgC0NHt0CIbOlczCbZ0hcSOxK7dgNmMhEIs9HTNQFkLyX6AiCtDTiQxOE17LeaLrH5mtcwZzx
xrQ1C4NWNQE9xrTREbKyd9DXFm7H/IOrSf09jBxM4rWoGTiEqniSm7NU1Hizy0Pl6UL23TTq57BJ
EaZx5V7O1vjhsynj/8Qq3qIJZIk+dJek/WjSO+4UKWbFZC4kPrAlwlPlCF+Pw7qnAEhBhDrE2WAJ
ojdG9AAdkYEmg8eJQUZiPGuA+IrgbPsYssAc6P/qADNjPvZd1bhViFqjfJk3R/rhDyV1eSIr2a7P
uYfzsDk7Eu+NByKHoHVcnvLU6c+cpOuX8j7fI2Q5IuIjZ4OeUXjSNx8UUqUZSy2kt2euPScrQyvQ
hPFe/PQbBo+MIYcIbCAKZVoVIqJoudu//GCMrzGpHsRhGT5jU4RRzuahAcxKPy/+O7wpAcmZw3Lu
fawMaD/kxpFNl/OPxIj+U8XvmlpFiyXZurQz1qd0OGZG0JK3sFwFrBc/tNR7EEl0d809DPt70Yso
2NeexTdyjmMyn5X4c0xuFKv1C8ARi63BxYZkeGaK1Ux7ggsF87GCfExr5cNMNls8SmyUQeWLEB1m
6dA/UCV2FO5k4K+BEypZmKB0Ersee0lcTID4yEIULMsRpzc4yQV7Lrwwi+dKeHTCen9XGDqhsz83
9c4YgXRtjZYMxzJW4lg8ovz/3ZC4NDhr2Mn79oaQzjKR5u/Yoawcs+woR3eIDsNBHi6gLmxcGR3j
GRKuvTEtUotzZxA+Sh698ToqTxsHWAWDMvtAomsKNPfzAdtxWL8Fn5dFsMi+N9zFQOjIoOvpX5Lq
DBpG5QEhPNtP1Cm2MoBMQ9Jd4fMPyp+GqRRrC0jxdf+zbG9q9aRxAEn2OLroQRqTd+WbxZ2jukOr
2z7VcHokZ2SNhUqmdFcyIqC+gLMn8EIc/XNFFPn/z3v+lBfHGq4SgSRUyiqIAEZhdy67UX0WhrDL
ZhsR/6Ae18dPeht1R9Ucwzj/zGxOZF/ubeb2GEYG2r/PPDnpJb0erJKg6zz8TpFQ3t+TxOs2glur
S7Nrv7BHaWZARkefbXk+aZNPhJ+AJWnrCyvSlAsMYfM3/fzvgmIbW/BXubt8twEqQggoiWT3m63I
XvTRB1AcClrwCY01mC7VJG0BfGKnM04qXqTJQRDPHIa8O/NngtsnndPDAuBbv+vZP8XYm2yWlqCF
lKA5Q3p5MOAdK3M2NcC+Wkv81oCrxcN+HhAW0fFA0Xasb4hM+rMKCBCyVcG6Hbg+tpvD42tSNLe2
Jnnri7kbRxvfKE4DI33m6iSpP2gnxnoFX+jp8Vwahl2f8MZhM+IaksfmcT4130zY4m78kX8aj98+
hdSXBVgcEedmN29sfn6n7/p3CC3WRLEdY9LZnyQ321Fh9plvQWY7zJz0Ee4hXBlbOkQf8d7U7epi
XvV/5g4jbWRV0SmCWmTz3Ez9geALq3Yx8ZbnXVTdqdU81HJ+XWoGfqwyk998cRSF/JeZzphkJowW
LttwHR53eIZVWE/5BuFR8Z9JzFuW+jyksHFwHOpy9P6Ad3siBThogYzB1Xquq4ZzW+8OlzI/g7Pg
5tHCbCMiBv8tgCAbcCpKz9pxaTz2D7fuEp/+x9R5LcetREv2ixABb17bezY9pRcEySPC2yqggPr6
u8C5MTMvCIk6oni6G6iq3Jkr+c+y4YpYhWyYHLS+zMbE04lh7mtbfvTJH968Xt7d7B7xzmzm7Ve+
8e/2n/59PFewTo31eCa5iUfLek9hBq1cDv3Fq8FKgJWIt7RmtyvxRp+r4JKQrXzPN9hUVvafCAcE
+o9/QWX8zzyCcCl/oGk9BK/yBBe27ldOtyOIKtemcQzso1dvoKlQp7IadsVx+MiO7RZr21ZzWDgC
9GES/+XdAvDP5l2pFbyOTbv9RzHnyt8Ue/dI8uYot5LftV9jgC7nv0B/2JBe38qzdzM4LAOQ2wK5
uBrrYKv+oJ3tvxNQMSFrLdw13JJs0+INL/7G3xjr+E5qZD2evqdVt/nHeX797f7n8SVMUcf4EG6y
PVzy5wwSCsfVFUcz/u2AzcWfYad2sGGfyzdn/x3xbatLZ22i1+mJQCM/IkiUo76Np3inn/St3drh
1bZvSXYfeSeYcnZ73yQst8vWLi1bDOLjjbbWTEBQ+eMRHunjOP6Qx3lqnPQ/kbMpKxkhU2uzSztg
yhgrDxa58mn9xLgBzbW0Ed7Jxznr4ZMzZsjOHZwE2JxvL9mkEez0eZe+MFPLWQuZVgo8B8FysKx+
VIlcu9FqXb569RrFzt0ig5fqfegJqXJ2dr7F1dsN9GqxZ+23CvfrZ+qxRW5fbH1V5BLEadyhTZnB
mtEEP883Ir1/Ld70MmNj50CQcBkPPmQ/2Y+DtPyzNLWkq4QM9HU+hfjZWKDfsk9Gs0z+eMiLH+Rn
/c0JaV5yEGgOjA6ZO5B7ZLbH+0/HKeG9x4Sl7CF5kx+cOPsP+RE8CLFjJGt9c/io3oJn/vOWzfdV
f6O8+cusAIs97tzi0/pwKA5cQUVFkMU8Gz0ED/WFZDoMkBNTjvFbfpiP4Ca6LVtk5sKS79/Lvf/X
3usd29dNuXv4SjjIUAG2nedlrIllLe2uBJN56TRDG5ZUXs2GtiD0VQ4t6AfsLfQBVYA0xQShiPN3
/IMGbX0E0SeRVjzAAtoWtrPgkEH0dbdtuk0O86uDsZj8Lq4Pd8UjJW159qM34/aDk89Q61//jGX7
K2vWLMAKLPwzp4hkRQfG4JLk25XGZjzqs05WGjsIt31/RluHB/aS8ug9MFp23ttFNM/pvEnYbW1i
xi/us1ncl74eEEaURYirSKiXe1bY0iSAc2hOT5yYK7EjUF3oQ+riad8pzgk7g33JgSEncYIebXE+
wOiwangmr7k6jTjucywQ69LBT7MZUAryjcUgsDlGpGbGg1/Bh2LstZ8zDPfkgYz5thgf4/sYPkzV
Q5DeYvshkZyD2Vdj/CeFdRL4OJbPxdZziCyAw8vyNe8Lrz0vPFslhGbuLuaHj2SqcDN7yXfm/C29
L7/6z7L+WdaPpt/CYiPpM8SAvsCMiHNng8fFuVg4MMpVxMnE2VrGul+M6NW1m2jB2zGlgDnkc6A1
AB3ApyPim67NrlyLFuVk6tbdyOtL4ik/lfZ/uXp2Q3YrT459oQEQcn7UXpW+YmWW1luRv5fhq4qe
BXcM8w6fcbTmvNqV07mB/DpDDVlLzO/6qE79X5f/RyYAd2Z+WAjOM/bTb4OzkMm54zPtTAqbCphv
BbCMDJ+8ksOuHWum1lmD9suwLoa5NAYTZp8qx+Ho4+wLNaPlAH+pFWw7I443aip+QksexkYRbvFm
MFR+eKAnclX5RJ38cuBXaXsuVcnEuoqPNMhl245SM1Nj0QMF8FVnxhGRLURpZ45QDbCp+GV0E0Yi
zkEJkQhMl7GuSYxVbmk/ummOACIjXlMqSNdURuJTTHW00RPzKz3DMVVzTn1hVmysJVjh5dUmn0l4
EE8YOeL2b8bsggJsBl5BCrSxLAD0aKdg3PsuACJft0xRqDhhx0x8ImWaYaGqh/PGcAJSLgsS94Ye
cgSwPVf6OwyDFwNBuySVO8khwQyfdQ+aNreixqsROs2+mgGfFJ7xzx6RaDl2+ausGp6cWXOjZBVW
DkZguVV8d2UTXXOXMSlehlmjVQYOS1xDEl0lZOGD8MF0UiDJdAWzi3CJDKPIUF5zqFV00hGiXpdE
y3avxhzgjM9J0wxXq3ExBXi73jVp1OCn2g4EqgY+uW68JIlmCE9uZu1ao0+OkZ12a7fjwds2pn2h
Qv0jdx3O2crc2nWvNkaNYa3A7JUENG3EH0U8C/IJ1gSmi1u/wAJXNQHY9lVTMWCtayLepDfnWj8b
oWMfLRNrF/hypjs8h2BKx69ZYt7BUFPLYXfQ9ej7kAkb4iDfjU4kCJtjOPDZNcdxfZ0jm4Mh6GDO
+Dxjpbf2HWf6M9r4Xx0q/RrRfeTN8o41DVqr6R+z1Pk2A/INQ0aj2AD5ILSlc5ZJ8kdGYX/0uu6L
YOStqEpz52sOWg1m8Kd5ZFmtr6NU7jVR8iVvqNuY/zVRUa2lHu5OxvHISAZO13RzUF/6lsxrdyCj
0RbJhk9fbWt9pAzDY759yf42gnOgo7sTALeaVBydlJkkv9VIUEFNjr8vr1DFvfK1NVnciqjGrfbg
yOa5a3V+hfeFTYxlhjnl3EE94tQVdPI5E/Wwqkv7E1J8eBlTT7MRUeOaLneiYw09VaMvrzOBGRmU
DFMlykNUOWuByR45gCm75ESbWaK+gkNiqqBN0sl5/qQdQ+/cgD1zYMwz1v8iPU+tq3aJ1b5VqjRO
/RzGJ+Wan+ECFL1jE6dp0+AczcHCESmMRLyLTI+tGl6GiNkfc/7JEiBMaYnYI1A2Riyi0uG42BM+
Em9lWtNoINhdJqIjBJqa4Ym6bLKcJGabXKIRd5+p3b/6iriWanho8dNgV2ji6qnQ4Xvld9a6YOmm
7uPM93gISt+9uV56daPhWE/Keolga2EJAALmzIrmDGGiA6Q2hpMcU6Nk5jkxbtZDTDNENf4ToUl3
LL5vGrfeU1z9xJCxpSRI6KVDKYFDtC13W2/d2XV6T6uPbmzXeeFmLOKzPDhL8QGwtuoEP4dxl9Ty
RKbgM3Js9dS56X9GRe5valm7WCLKoU9vPLWYyRj/zNaYP5PBeyosjVu5BgxPFeCRqDZLTFpvw9Ax
3nEdF3NQncK0hGRnFByaJjCVllbGS1U7exk81+QDTzpXEAYXzGkOSB5bWMngqV56I9II15bXu2uk
uxmwKIcBp2Zu22UUOQi/f23y70EY9rH3g3ZbWmj2g4dawAf45CsWi7Z3PXYuHKtTzUif2K+19ceR
Ib4NVtaequgcqNEH8Gt+wUXgzuyM/D7H0b8GJy7m4/KFm8A6Jol6bGafU/BYOx9ZiejgWOZ/ZPY5
7WTTpjSr/uZzGMD1attlcDNs0q3lmGWbAlTSrhyxkieec4lqk5zwBDcreOotwzp5rXMXtPiWdcE8
WE5nq+0jTLstjE0+cHHumbSARO1qYJVHozSao6MV26A8YQ/k1Gezj9iBkYwPdUlAokRyxFdBZNMA
Law50ZVmz3bQDK9d5MuVRTXp2jXnP5PNE76YKvE4hiM0FKdZMJkUqQm1D2YRP5SUPXK/wgl16dNg
qE8AXgwkLoNJumSW47c4UOx/4sbcCTPWl6gcHr0wn4HEZxuQr3hWfLsmg433FQLgtfBLmpKs3Fye
CbAXDVlslYnaNbrQ1puicvdO5H07GYE4sdgCe3z6zhjL7ZQvbMXBTY8kXaGQKYb4E+qb967r4V7m
Jon0fkpPLrDJhliaP4nvtmrx0pVWt8pUceiGRF1jr5SXui6LjW8QCNeWV61DKloCj84SWUSwuQem
d47xV9ATeGomiLI1YoYc0oC+FM6GgWsytIlyLCFVgqY5zcHWa/uGPUL75qq+/YBV9pQYlXMIvlKL
NS8Pxmzfm3kJtwb+bGwEZ68t02cWpa05QJZsNPkMH4NsHXt4z+P4tRRkaZf68XUY0IFYdZgUnCm/
pnZYHpPCjjnP5x3bPM86z0ERkDUeOgJm3m3ZOg3co6+RCXMENRhzMa6pxgsYFTfQJ+aRBTiYqMg1
d43lgnIRwb/WocW1d4MZlQ2HYDYH710wTRsry80b5L1mWxCEMc0uuKqOeQeJW9wUxqAvsQq/M229
qirzga9VDKiwaTaeGpFsfXkQw4MZgZaNW8QWJ6Oo2k2QSIzB+Bh+PVG4DNJkrF9b5XXQFRjQyKLh
aR1le6figPTkB1Z5k1Pb4puoh7+zcUcrXnMX1mdN5+zYY9j2Rm48jNDUkQKSU2pSeyNFKO09tH5j
UFftvBmS80QQmxWgTpd6Vfp6To7nPPilRxQoHq3HqmHENVOIY9iQVMMGkk0HZL2zj9UQlR9I0dNk
5e9xOCc7T3oAo1KNQaL11a4WldrZrbtohGBsjc4z+ReCbhc58kZ2dT94pBLA8bxa7YvfsZ3h1Qk2
xAZ4xAt9dy14EWNnPFYlUpSf1i78bbI2queckoXqOBlVdw3nh8Yh2p6V72aSXKpoNLZeP3mU8FKx
1HmLo2cw9abvSQm1YDbayDb+EgD0Cv7f60R6h9xMi12MS84pYNTNtP6WE53iaUjOo45/EsFSJazE
X48qsZcBmWLQcKv43JopT9rcqL/n+sdyk/A0ZdS51DWTUDW3LWNS1jsb3/yqjAeyrn7kvE/a2YRw
CaqauzrLQhJhEazPqMRHqyKLcJ5W4S53EgfqdTafKgtkR8refR1qj676yQSBbnNOyQsqNKaOOAwB
mi0bAGvB9fGWgYIufY6BaWJN+0G2+lEtl7LEDjQvCaYRxiZ7PdPc0ezhkf1pvQv4MuLUJo610jDc
SzbjrSkiWgaX35kJQEWRVugMUcpYWebyI5lSxly/fzUO3WNbARibkz+5SzbFdIxbV4nk8n8uNp/q
ZHSAyYZi2Z41cGklVNfSnYji0YI1QBo9/176sozObj9uBjtZKBgN9kk1ROffixU4/KHnUEhMsaZB
qPDye2m034LzJSsxG84x4xbYd6n4m+Vhtul8ZI3OlN1FC5cOmcQ7dMD7rmy466u3XPrZ+gOnjlxc
iCNwVlW57sA/qaC+UonAxcR3ZOn6zKwF/yxnEhJsSXWVDcphlPjEQ4chu/sS57+KIrB7lfOE29AC
BDdb8ANUMHCa9hSSTd7PsOZrRJeePXHXkunjWUX6y0AwEHo82h1mxNhHXYy5x9e94SKVpu2t7QhK
d5VbvGjbjdbUey2BS8IQZm1P53zEcVhN1H4MLFwJiZJB0rQgLUCE7F3xCdgxfRoBCAwMNZbXOFdT
WxPj5frFyFmIB02WIAQRofP+ItIBMIcIxT6LMvibZsTBXi9AtBKV1LCjfdMG+jEFfLG8kvCkcAM5
FJnlc1ZehwofMNkIzShuKK6z7RbX0V1kJHJ/u6kIgAqp1j7IyXkVkh6MMq9p0OIsee/DcFPzL90M
5XfHjn3GyhawSaam6BHnbZsitfBx1j32W+/kU5p5d6eKcYrrAmt2J/8Ow/spqEs209odH3RCAqLq
jQm5TqcbjVjjiKB5D1u7XpmarEXXJP/6kLi7UGX3MmY176qo2RGN3WkY0/oh6dQtGDieDnUzvfkd
t5a2sX4b7T+Rz+BvPLnL6ODb+RUlm5Y8CZfahy5TGHRa2W59t3fIwvbxwU/koyE+wPQN335mXiYS
hx/9lD+FeYUmKzzrCkdEEUWYDKrk7DcWDE6+4fg2V6IgLzf2xzahzLQISJT5RXui6ouA98x0Bbkp
MR3UmDQc7p2eo9XCOrEk/4LdiDPJ7uVZr7BbDjNr65Cn7OImBt7Kv/qyJfxfwbzrHZuBnVPjUSiY
hxDkvPa+hpsVdekBzKBkeJIQbbOmt1QeW7Es9ZVDZ8ZQot0rPR0A82OVb0g4qCa++BN5y55TM/WP
dbmf7V5uMt+AlqDL4TDFXsxZP0q2wuiPZiO7V6fnQRyJINmFWasuYc7bJMOWBKYfeRuTf3E1PsS9
QmfuWvM8FulF+6qE4+K+2IFzmJKCKvG8m095Wf9QJCW3+eT6q4akgg8qzqqxvZN0OrQVqdfWct9Q
eRj+4cIIITds2zF7s8rpP19zQLbTxtub0hAnOerHxsr7hzLr9pF4UUmSwhfl4DRIVZ0UQrCgDwFW
d+Du+BTCnBkM+1zPuXoIGyaC8WwXW8OT7rlT5OrTFimvVfZ6iAVBrqD3LhyJPo1RTTe/hjPbxbHH
ootBqcPzNlWT3pXV4KDkmjV1Q4a9ArNdrkovng9+Bt3J9Dmvh+y/j7X2H/1e5LtcrmXBkU6PRn/t
jeyqajSrZOJ0GNmazAfzs4Ip+Mq04r9W1CsaXCd2qhY1IsrCQykEUyvSQScrZe4TdlF0+n8Xbb6B
li6Omfr7+0WLlWtbDcWPlmYEpYCZhKdLkEwxb+Hcc0MwIHFBCJ+c2IRIa06vGaP8k+Wp8NTXDMJF
3vJYm2h3NOfZ23rm8Aj2em04uElqmiLXRYeoZHoAXX4vv38wyeQrqKVz0EL9J9rCPSZURd/jmItj
Njhrsv7L8Wecal7yv1836NCEJIQM0S3QKNOdLiMynvK2NDvOV6+cxnusY+bgc0u8dq45FwaZC2ON
2J4bSrnugk7szlGWQqP7vxfAlC0xoCixekJkTD7moT9PMeWsk02pGilw4IlSE0Ss3E0UN+MTh7Bi
2w8mZCql9/YsiNMNHLMtb0nUDimV99U1F473NloDDwBUEZyLPab6Ko/fB02UjCP3phdxgJ6Wvvg1
3TveAHDSHNE2aroa65xVo6khm1TO8Km1FV6ssv8aG4krYxr652xuvsaiEmxpMJIXpAwnP8ye+uhz
qnqkCoyDQ5SLxxqvxKPiI2sVRAiiyUmeerQfDOy0Tvf0iXPTqte+8t6awGq2KBHueXTUe2bQJEx5
w0NSOi/VhEUuUNN8iCRP1K5FLqpJFK88Y/7JqFv+pij9pYGWgbveAnbUVA1HjQ5vdaK/UdEyKu9P
sPJRJ4X8ClKb8XyYNtcBqpJbDaivZvORLY/TmiPhn8Aiy28QVulcGT4VcYZ8PPaA8Cb/msXs9aBY
NUeei91tQvJZ90i9tReIl7qawcqEOFxHUsZGkIkXK/VxX/vJnwlsStvK6UEDAEktOSxmvbTysheW
uIK/fp8NnpJ+z7yBPsf80S9gV0yVweYsnc9D1z93sLibuNb83H79mKZ+sieVuwmd5HE57iODJZe2
VBlcppY3paL3Ip6dVWiWP7ZicuNbzss4g+DxZxkeO9fHPkDohmoHZvspXSIaAb5rmbPkM0XSlAgy
cBKMvWaKKEJ6dEvRElZgRKOpVUyi3n1w7LDZFBEueZe3cyUSL12ZKCV/jBKj95gAbevDeN/Ewlwj
GtJkPaMjgN0Orh0/GzfuNHxJhvHmVDwZHkpJ7AhOj4Fk1qZdG8ahFM+lj85gxycb1hk15YlaubGa
77VKMV9XNJGTmucEPq2qrIk2ocSj2Jkjs0SNfOYIOV6ChErrMjUq/DxthX2eIGs/9E95WpBVX36n
BWQBC4V0W+XOdC4DE3nWmCm874tzNhJ9KJZLRLnMqrIkeZoGj4wZ03pcGGymmybqzpxv6fDV0NrV
4H5lZtJ/NrMAa1Z0EXDDjqoXOcljaKULn5snPCl9k3PIIpQ5oDZq+Edrw1fFtvH7+VxiXVo5te5P
NESTKXNtFm+QUBsKRnBfRlTJU1CHdTrG6BmU1t302/dQUsDuVtOLYCDC2/6W1S1UC6jKlwBoQtmF
zO2isb86rgJOYKYfbNSIbAL929lS7SZnii9F3PBqOjaKtCd2GBeGSjBSyfsvE4uS7wj3NJej/aCY
amCyKh6pyhPIvHyCbcSTWAzZra/d/lGPgYX4502HOQHMn1lE+5PIQZieo2jjsuzg+imvaUes2U6r
8f77HO0LO1q1PiKlnQ0vdlmGZ9O1r9rkLIsFpPmPPux5E2RMy/0Fh/F7YReUHr1guC+7jXIy40+s
3P/NkVg3NZVIbQVm1w0IaUxT8F9mt9Od+lVWmQI5LtUmUaAJGzl6iLNPxlDctJckBwVZPJ6Cy5Dp
/iZl1N9YqVZZiy40t/qkohmjolV9//6RcmuBBKk+UK2tw0ixfS7nW03P7wadGRtKnOpbgxJ6DdI3
L1Lw47PEx6AmGBQHUXYtB7IJuhZ3g5dtLxfgRQya3cza/ppEjbw7XsQfAibjpY4wUJoZGzy+NCam
vHflINlauDcdw9AoCkPeZwtETTERnEno3d0gyUK7m0W7p52YetGB2qYuHk80p7b7oQ3U0lyQSRFd
+2zE+yEtSDGO9RTM5lum3Ocw72E8pfumnuxbyIdY2uG/tDI7pgdFxzCasja+Wlki/K+iCzwtepjj
pUvokWo88q1D+dxCdWIzZ6xaz4rXLqrooV1kgcB7cnzuZ+mwlLftCTWHO0BYlJ3IaUM3gOAIsbUm
x36YGosAkCBWJ8iX1dbNFRncALP857quAuBcdMc48l9cOX+FLuD0JDU/BqOEd985b6KNv3sH8AgC
HpMQkmDY6tJNkpDwlKMEHfQDZ8PZzT33nBhMLCYJuJzYKq+lZJIcVDxp4lbL6+/F06pg7l1m7FHZ
Dyo/uSTCEJSC2vFRjMlJV954rYuQiIIaUpA1UNrw/nWruOqfJ8o/GJqS/2wA2OP5y+11HyXzriyo
CE3j+MwE5p9BAP5EpF6SIpm+HAjGm7xnt7ZWcZCuWamcrKwOFZDLp2a5SOgwCZ7bbAyttTtr69R6
nXWyGjhzejJw2BZ2cJLcEtsy6F4TahT6wQ5XRoFXoEwG+/R7aXqKVtNFPow5hNLCTH4DWGZTlf/7
HwxVXAFwO8Ytn+mowq3WGBU8pXnEniLIGrb+RDFu2ZwilR0jaE3XRLjz1SgQd/pGbBzVFlhLMg3u
lWcaLvXsb+6BmAg9Du+5CFdFofJNCIVp8/s3456/PjcdAfa0+eRIgSJRmjTL8I6yzVHYEcyRd8Bq
veM8Jea1DPN6Q0UtLs3lt7YwPuppiHaRwYPbMinE0t3/f8ndjKx0DupBMCQPPTs4N0UYnuF1MC/I
3asaPOeKgOiC0cw+O4gnmyxMXhNLArMt5WfMnhX6FfjhbPlSFqbedbBksY46+z2GlD13I/HqxDDf
B5E+2WYo1ipZ8GxiUbw9mrXNqNZ7HQywuYhsj14xPTdhET3FlBcIsnU0ROX7qmcM79Y8wTp2RmWf
VgeZpeWzM/pkuqUBqFQ0D+nYwsERUUVEmidxWAc/A5Azgnv8ACvdOPXNopWFaDjdwsG2anEdNYao
b1kAxxXF+atafqcxwG79JCVKEGWHxJvAb3kdC74pHAwt9FeJlgFTXVubpIGVg6DS3l3T987pMF0d
xA6my3DKG0HSr6wAKA+h12y6DA5eVLn9eWjfrLzrX5gWhyvXk0TrWRpffcdL8AQ4VJN0rgeVzJtf
cfw1MM+gP1dAN/M82M22yjba6LvHiYcr0vBABLuwLj4saqJ+MjkEPuNlaWOU8gezeypAg3dWx+HA
Qr/TUdRRauxn6zxmGZoS3z+kJQZTM8UayDP2xRXd3yGAKzj6iNARxg6oh3gfWjeDuum7ZAdGPJud
Hp6rgdeoadKndOChXdX+G5V7JGGj1sODOK0ozTVeC6OsQDoqNKXI/vYGcolNbJnr3rPto0im9iHz
69fOw/0CfIPm0MC7V1Kr1yBD2a3aITkNDjki+WoBv4QMD5tlsPAUKg4uu2hO39IWLOzvpcQrH7Zi
PqocXof0BzwjSOWgO+Q6SzQGJV5tdoDadE9pV3mn3195oX7VHiZYPpRLqA9TWB1n+PqZH51+f9Wb
w0VCJKcNyeiD5JBmZv4EFOunoAn+xDxpD9WLauwyoT7R3RUJ7ayNIfOdzF5jm2llpTKqX2t9HCOZ
PkHGWZXow5SB4p5pOP8Ir+wf6vAtSPQlhUAT00VR2D0lw4TiS7otbHv4jtJAeauxLF7mgWRJ3xr5
EcX/G+LnRJhETqt8BttI9bLt0rE7MqGyvH0wllB64vl1DnhOJKWqOGhwIQhrubgJC3B5PiDUJysc
QFvM7I+6MSOX3WcCqy+evSby3zE0BqQ5DrJw58dgyo3jVKZvKsBT7uWEbOzQQFCMa+y3FpvmPDbT
x2ge33ul/4yBP73TxCNm5xxFMZpt4hAlVRp50jgESBaP7hAwrvTeioR8rMkOyhrz4TlGKjynuv6p
aAIJ2pDOVkNkdwE0CuNV/dRjO4RpwZnTaNRLNBKhtXOF+U7kUEdKdeKmee2qyl4XQ04TRdnmjLGy
mB4Pi5xSFceYLevsA/BfcwmynjJaCavNdrxlTcguiS6yy1xH5XnAqxadKTbNLjR55Jfm0NmgpiI7
98lhUltiGyTzpZNd+CfYM/IhH8YkOhpmSRB6gr+STA9dZfGN+0ISMumepr75tLOoQgPzzHOWeavG
yfFZFIP9PtkzfHNdYsopyNpoujQp1zEwran8x7YMvcIh0uKCldZrwXvoiSW71XvexasbcS/a7J7b
uXH1QmKlbTeDQVaEH1g4cWrHRXZQMRR/oNo8DIH+Jl3DOCsI7J0HR3yHa+SETlFuS6dnfuQo69Rh
+KTECYCun3oEPalzDdqBY7ZftZsB5CkARjvf9vOYHpfR+0edVFt3+QvunCL+RmJYgYMdaI+2Dx22
6cJJb4LAwuBTSUI7uTJQxBTmclUkxkcXZeE+qrGqNerNagiXlVObnQ2sYFEvXg384EE5Pk5WhgUu
6oAnWKl1Ex5e7r4PinVc2P/SHnMdHGqM6KaBmoHoiHvso0hS3H0xHvPeKPJ9qwu5l32pd/kIT8Ck
D/vKTVbNJf6eEodlVHDo6OxObMNA8529xtk27ZLk6rX58HvpLUAFEdapTDhbg68Gwq1uDkVykEmC
rq1OTYK5Bgw6efF6W7PBoK66xGQcTbsgN3l5AH4prZ6j5S9mU0fBKpvqAZkksQHBGl3R7duCQEGy
NE5YqocLy8Wvv6NkwNrcG93p988KwY/XmcnfzLFxASyXIMufgiASu94qoRGHGoebsacA9qKAZh38
OXzzBtN9NQZqkswqWOV0UJKNructfE5vh2bKgCN0H8XADMmqFo5L2ufU34C5S1T7VCH8DBI4sdPH
f0Y0kWV0WDyMM6T9tMx9cN6r2v8KRh6M4PSbt4ogZCfx0kQGsVLDe597fzyWjl6oKUtDTOV0zHjJ
3RWS+YvftGAZYjK7QOfIaiUdu5TMOvnuWfb0qAtB+S4AiJAOv3KxOeHdHX0Goq1pbUShGBTWA++m
xTcMWnNhsfI/DZoltFeuG33F5kDTVxD1b9UsX2ccWv+p4r03XTbgmNQ5mRf4jKgTsxmeB0Me7pyk
D961b6/otEg6pkOuzMtjYZLTLzRCmpCYXv0UQ50UMbNfKSDJBc69j2oKMufOW6uALUjt8Jz2h87D
bs00Ii3St8iF0Nb/dToLaZjl81xP888vmCpMGnX5/VWUsHCnKaQsdzKTi91ivvdLAAoBsU9VtX+K
0Jt2pgxn6kMZ/5sDvQ4tjTyHxA5ADnQ09diuYpLme+45xrekdJzeHMaePmUzVQ/sxHUxC+S0/BZm
A/DDad9KBW29aC26iqo8PwcwXrzlielLKTZDF/Q8v1vQ6IyoV4EFUZV12KLBroKbF3ERzvivsOaH
Gago1sjUOjfDv8aJNJIAF2kWf4Mcj9jcTRcNj3W5uwx8BFBBLbTo2HzA08JAw5vuE7LSNcjrQ8B6
uPVDbsZomYH5gv5gaiBFWBCxoam763MimTPegSz7E7iO9zBw7N3VbQp/Q2VwSls+707Cw3Z0h5EV
DtLrxFpLDy36AQMemHG18YTzK79EBisXDsV/5h57nQOdhWb48NUEGhVu3eu8bS9wIS/6ufhy/5IF
S27+tfPOBXAcutvbVfZan3E1m6vpQjIcqtG5+CQNS6BhVX4MJ/tWvamTcw+A4PPxWIElghCavDG5
WTcwGqJ1S8AfXtmKoqt0BWsteq4/pt3f6RD6Fx8u5vBkL61tyddvRq94/Etmmu8E1X03PzqrR7nH
ZA6yhJHOHoMr+Jr4H1in3iXzp1b6eURc+qmP5sncYpauL9aD+xixsdyPd018gIzANyH+Xfkd3+UF
0MSw0uTvgdffKCbks05a6FJuyDd/Tud6QykPhWnfzIFu6f552LgPhKEW+s9r9jXvKW/9IPPxmL1N
C5aWAq3xGCyoV/VDIMv8H47Oa7lxJImiX4QIOMK8AgS9dyL5gpDEFrz3+Po5mIjdmY3Znm4RLFRl
Zd57rjMeg5/kT7hW3/GicbK9cIwcb+PeEaXISwg/qA5mtnJU5ozoF1ii2J0cw/5Q1s8fzAB2/i5z
ki3cMeunQyW4Pw5IvaM/cqjIVbkWy84er52+EM8IZY27vyvX05+DPwUQDVHcv/0p+6IHc4IKxhJK
dUe8KGvJ1i509RIn7SzvOHsFP7Ob+FZHi22++QokXj5LulKUjrAW+ov6YRLCQ4IF8K/ZkKnxyP6I
L2w25hUj9KZ+jifp1J8w5egnYVE+x8VwweieIOi1y7Vw4ZSvlv4t+YMqwC0NGT6xbnwBIwgPK2bH
S28pjsF0HS6OrKjMYdTNEMLWd+lz/Lh2aK2UU2MTGDE3Otyb4HlMi0J/iWD4Af7QRoLTEyX0E/2b
rZj3cEXCyP/FIGM8DNCNcHr+U08a6FPEZ5vhIW4QcMMd8AF+OBmYMB/Dyq6FcH4wHF626fEIu9kN
91Ig7OTz6IHSnXdn72e2Rg37hVREPohLTleuVjx3+RDbDsKoP3BjsKCx7mjMUTdFj/fU2L+1NWg7
J1mCmd5DMKFPsnxA3l4LFkrFlXKY/j/Mq6WlXupXOadgRh+7P9Izc6oNIJ797CPa7tr9EH3X2fIb
r3Fvya/4x8NfaV4LdcEdEUs4uTQWnXYgiHt5g/1vvUcrn1HZWDgCHUwROCZKZ7YBy4mTAo4Z4DIG
BocZ36S+Gy7ye/YBD3OEInEz1jdwFfUaxE3OJc0ChXVBLFpPhG0IUQtOhYN4gUXDez5nLStXUr0W
xSGw9EO+KuZf3a6aDzleEKKtbe/CPoOtFR0GvxIs/dJcSy8yNEk+XaKZnVfcpn8ExTI/yhqCnI2r
IW0dUjjmvd3bHF3L3Z3rDvIJ2o8HqLkg5CpMwMg99hIjkjl0jV/WgwWIgNpSsLyvZqXYZ//OPrfP
d+QqeX/IpIFt8SaRIGyRm/wiiDW3+8VsVX7h676+cRddfAAGYFfWTMKhG/9J626FZVI/sR3d0rO2
EF7wkv8VOD/4ZcaStvBcuWBOw76r7t03j/vMvs2qojjWHNhC7JGQWHnZ/Ruw6038TH4eLHJS8sCo
+TYa7zPj7mWxFRbmFS7wnhL7o/Be0A06Jpa2HAEnNPC98FTMB+uun8RF+Gj4n1MniSKHMMfCEY4L
POEA8Fgy4iH64634U26YGwA1sKtw0ZuXW+xdyryH5QXzglSe9imfeTUOrWS/9WMDheABi5b9heOC
/HB7PPEX999sTkzMQc4csjoskYCo2Lp3YMVma0hDxZxLNacWifeptRM/uLjgSu9e6IPWBH/+yFw3
lvUiJgVyeqOJF7jgRFvC0d/hJprWksGHwzT/JF5SQtxf7mnmAyP+AZUVUwmcil3ASfFHAP12fGVH
juPKElaI1w+AxxJ1XZFavQcl+lB/tadxlUBhxXcIiQdgtcAuoMj+gifB/1Ku61+iZBx1Ee/1W/vL
UMtk46/vzS6OreBmrPhhtQvUxUG3zt/F3N3R4LVfG48VW23yOW+Hz3fKUA+iY2rhmUUwvPWsy6//
ULeEIi8kzIQnDMDBCfh5ak9LZHbM+I5mtrAwHJOxjjPtHCjk8YlvoBgQuFW8g3/vgXUo74HKLIaE
lFcWDBnHuMRXUOT8pQZuYPYSNzAcMOcc6dfwCyAClr/enw5ZERnPKllUa31ZOxv3gonggzzhCuNe
IrtMPNDUniag0NbKhXTKw3kLAW+wRIKfeGFIYFEWgfUvsIU71tsPSASb7QRFk7AqIP85V/mX/KCF
67R8rwLz3DMGanzdvCfso9dxhcWNByPMybrAHZPvjlQJ+AjZlMFlTLloMuA4/EUHAr237UsQ50/T
Wpfb4STYa8QzvHMA6+zc+SXaG4oO63nb2EEyx8rDi3fANRysa32ZbLULSHrQBSZ4FEaJB5zyZ+1N
jbLYPkgGIx5XOYnvT3Ykn5hIvi0dN3C552wFj5jQsJGqATvXX/T1ie1Vb6tH2IBz3i5buXo/079R
70B8yPZF2xGkZeuXEabDeGxzDuZ3sNkDltr4SxfrG344+YiCE2Ce+C4I8rbSCZ9y+PEuNIl3NxU4
TPwUgjno+W7FsuUYbwA+kKYpLIoVrFHnO/kinPdJ+HRjcybx2DsHZEFg4RdkiycCM3uQ5UCgAYVA
OY+fUPrmiLbXwju3zsHXBDkAWaDY9TNev6ElUzm49jVZl/zNAyKH9fMUMFC29KuxnIgycBgvQMs4
tJlgP8drCD/hoyg8E+Mun+FB3qo/4iCnnXT6cbA3Y+xDlbgYUWLYjf1QrpzyJS5azFZwbKxxpa3F
l/xqv7LlkXaJ8tziXp+/4VrASIS8R++d+qrYIOK5tB6Ht7fie7u4+PD0TfvApn3g2VhIaV7Zs78A
ml2VlJ/GmhQJUCp8wJ8Rx5Z8wzbh3oRj8jeNWk84tFhWyV5+6QsmopvZElcx/dx/Lkgl8xIc/BML
49B85b+zq3/DhwPcgYHEMvonov+ylTfXEls4ov5Zl79UHkST2uOWUNo/Kp16l2w4rGQqV8oX+SZe
jZ279i7Kk9PLt5IvqroDtQumXgdU6V+FEnIRZXPtnT79k7KAIMFQAR4rX/3B21jtDy774I2Y4S9f
uJvoHb+8C8ANkomBgbHxQo8EzwORGOk4BUtsd3/Ud83/Rit8K8ymoaoCfOGsDx7+mmHmJrKDZboN
r/lafvM2PPsnTQlsc/IbJx9hK5MracLlUJXzygAJfFNs8zuTOiy3c+njASDZFuvhN0QPhceLKmDX
fGWUzbqFxcD7Iy+G1UtnmK4Gok7Ev/h1+x+EMHRsd+CSQibB1Q72b0SlV8xBPKjMFXmNeTc6i6XF
FiO93Eu64fa1Y19t/yiSygP8WCxdKZI4WnyQox4MlwHhtN6cT5DL8+Y++8LxyN7SmywjGygDK4vP
4aJRwcDPCACjMMm49oSb4vYGjoJylI+HE4rK1egRmmI5hLt8ghCSWvxABlMGm3ADkFn5PESyRlXJ
2ies4ilz8S6tAceDaOVo4uAwJg6PG3MSXsXmEl3cNytevAyXLHEI3+ve+RFLInBSQpDZi6WSbMsd
27x8mc3DJU+LkHDt4KGuplpF7PLVdnBA/bcKFmYxOk1gbYS57q5cn3YLMSJYT4X1pF/tLxB+aDNY
5lI7bq4++TBsFn/JvMWuquJq1U5UfUvlrZzHjWtFc/g/h3Cpk/LT2bUNfG5VrZQ1J6R+6xnDYtz+
Sjf6aypnVEqvo7DV53/ec8L18vyVE5dGGKUU28OP8JHLKSVKr6f6KXaKnbbV2cZLZ7wiz4VxjEfq
S2S3VXtEjjYTQB43n9r7grNVhsuapypNdO/eEZY6DDOckriemZ7jjawrK4WLGSF1BRSnMUjyLf/T
33RYFQ45Yd/BKlhWPCb2W5RBL3XNbM+qrHytLqUjfsTgz9gjgONcErEuYV6xUa/9kuZhlT8Z/0R5
8iJTo3Nn9Sg0kr+KeAX27skFqiwgm9juImdXc+qVcAgc8D4bELTgil19wdE+5xK8an99eS5gMoVl
9mGGgw+RFSK+BRK6e1BHVvqPEiGkEKMeVzelYIVUggT4UlHyhiFVZQFrD/OXwsKTHRZwc6juIDOQ
27GXTJ7GklakLcNtW9dfAy/eucA+aPkgn78U0GJIpHkGWHrcCVpVPWhBCdfmQPZCDO0clsLB4NIL
eMKW7zS8l5T7XBZS9CAobDZ0ryc9GEcitDku0ETXtTQqgf3CncXDSVdpqieoMMB/8N2yTniyoX43
dFupl3yO7Ds/Aa7i96DlODlJaGT97+1Vuq3uX4pwPbtmgR1jlAaKw7cI4FTHrGmFJwYUfAz5496I
A2AP5x9GD2AYeIBDNJHw+gi1dKAyLlpyec/RdrZtPw0OOYYrtvnLY+f1jJ9YPjnyOTLE//FbZW2P
X5yZ28hwIuRw3ElupgEXYTI1V9lpev23bAMGZlwrqKy6v+KlZmOZERsfc+QSK5JylFHfi5hCbGK0
gvCKyqRWiJWdPmUzewrm3m9swTgK+WQCrvM9MKJIXWg0D/QV+wx7D9Qv/lA2BBKD2GC8ACiH1XZ2
qNGatdA69pCEaUVwNM5stpGB4IopouRdccEt5hlzWhaHd0Y3/asQv8V1mqrlu8HknkOB+Bm30DvJ
UPpr11wMpGN/1G9cIqDv0VcQOLLBoAHgwhzGU9gS0vmLhIuGbjLtnvz07Esh2+m/aYBiLvirj9kV
/AhtjM6f9lKeLpqzuueFmyLJmwASy5y/mhMgjr3M/NW3BuVNPfcD6h0H4zL4e6NfQpRgjgRKR6Ms
QQHzLXP1x/UHcxoZs2JjxMzGiXHBPUf4AoKgM9z6AOJoSOUELgNRhE0brVlOtwxVCd67Q5uuNdqX
OdqGjWH+zRIC9mDsbDS0c2CAkwUDEMlERbswZR7fDZoC5/yDvqgCPTp4Sl89VTWn+Vn4xQoZPkfu
OByMvF9YzKHgzQg68j/1TwXS0p3jo9KyxYRiARQf7aBjZwnE74ChyT9+IJqX5sSTt5J/mX1rT8ZS
GWibzRHWeoRM2sN3RE8ruPic+AAzHXGvbIu9+xLJEY/2kCn7n/roMkH/yTZ0kPjtcbOP6+Ze/EMV
SJoPJ8IyIcl8ER/BLqpOcfB/pZ/82hrQx1A7wcbJ/uU/CTdKtubUUniRVEuafKt4SI/VhQNP/eYX
UqRgqm0K5m32tINysBFuzPEJCeZT/+7jU3Tmn7sGhaadC2gvAFTYBe7w3z342cHpr9UStgittjXJ
3vnSFJ2S8SpBnrQWw22BdmZp/u5Jie1osGL57xyFNg0ki4xYAraZ+Uzme+PFAQ7CfHSJOBI1eQ58
AcCfh4JxRY4r1BqkrHx1KGvDl4xmN94Z+UHRLj09WO6S3NxQAiYJSb1bdHcYiwE04eX3ljhtm4f6
FxJy0+xIAaqbDSoF37v30kWj8VPIAFiwKByHN4BwHomcMhHZeMGumEI71xgvcGZxtCvEDW5gtUAV
GEFlUKoVC7pH9Vd5vZlPNkhwlV52ylGNNRuVhifxKMZago5NZ05ctjOHONSoheSuqgfQtOBfQBkx
Pp5Cl2foVleyuMmGlc7hgFCneJAPT0Cw8kJEiwS51Bx+C6He1Pqvn79S81tOP3HEHLq+FcWPmLNp
sC5GH2nlEkY1+YSRBvKGqMMt5nISJzwTugT04IuerYhqmBkLU10G+De/E46Xf9nG+5cqsI62pAR6
yUVLdoSS5giILV5jrvrw2cyfhnokIC4EtJ8jATKfzaWGvOprixQ8u0i0HMXTSEZnvxZm634KkL0p
1Vr7xi1WWVicoB/piFECki4c+bFn9Q7fDFfhGWidvRjeyUq9561dg/egmTXlPiBlXgjc0917RhGt
HVpjyYafGuhhN6l5HEY8IHZJcAVETHd6IVmOJsjYf/zI2mxe9HMxXIcffFsEFfIMdCiYl8zEErmC
22N6O7YXWbPl2UluXop+06ADxnucAgplTAnKkqzL/18I3Vhq9cWLNyYxOIKTDgcoc1P0Uzlv5Xn5
Yo9c8Bt13qbDuHUAUsWDYM2y2CfiCxBQw8oucF31LUrbXXWBBikoTo/MgGwU3DA6Hh08YIumI5yI
BCQqUKcnzoW2HTaBfu1/KCfE3so/pJ6gj5ZhkIRz6m7yCqNkPgPioNoEsVKszyZ6xrFyT0a6hX3a
wm8DlFRdoCj1/1+EC3hFE8jMxkKhEXoObNSgXb5Ngk3arLLy4JIvic1zQGi8n/nHCFQsvJMLeitg
lR08W2KC0WJViKfXkWmL5nQ6ICaBQmbQiREY0iJodUApaUyrIhThxNyKBBfib0dwBacP94q+NhXb
XQ7f2rhS8MkM89S8R/lWcRkbW12wzItlna8Nf0WwM3sCOE0hOaIll41DdqA8mH35V7YOYhLYXhV4
04R+BwAaVrwBsTr9JK3i5C8s5Jm3UikjzW3WOjQqQegMfyFcWZiB5VzGWT44/PsgrEnsu2TpPE0W
ALdcjW18zmHDe9rcOR5p8Y4ksYEZCr8C88q2b/zl1QR14rlS4XPpENE40R0i/fImrOTNdJxQ7k5A
3ybeEHlFEB/fsz8jc5c2hK1+aw/kiFXHPcc2uStNrCvHzCe6K0inRlqS5VK5DsotTu4Z03jawRbf
tEAaQ7kIvSVilO6PzQu2FsOGxHUYv6A0oryAwNHQjuAWT75Ys4SoRgedf08kyyQgRYAQ+IWsTve3
Hvgn0ZEWmGJiF7nTEUmSceQIHA36d4R0K1j68GjYZX6RlOXwW21uasBecnknVhfRPaH74usimps5
hS7tKAB5SUGi8DDgXKve3gSp0Uh7jbze8QA8V9ZZvA/fv7TJy5chchjfU6gOwPtpW+NCGHNrcuv7
2F4FScZnvtMZceXnWXZWjOMQXoViHg3OoC4YCeWMfWS7niSllAJbPjxbjVxZTMjRmfJjhPK02fYf
UGbsZL6xrkuKBHyKjllteE2K6IvHGUQbetL1RVMXibfH9A6bI++/hHCHHE6Nr4gPwQumH5VohN/m
nNJb5KE9RPa3ws4iNgOsSQct2ZIjTS71KP1rTexr+SPVIeybXzxf8ovT/By5UEwcXmGoDVX+4I/B
zTtJuwiRpoxG88yFBYYDfRbEeGSUJyvNQYRD6tJAzicRKRJQrDnMHD6Q8CPRLHjo1Jr6imR2qVwF
1YURFdGwvIEGvBsBvY7FnhLjcPZJ+bGGtw7KD16sOG+5LLe2Tgwy2kjwZ9WO+IxxysCBKDWPyS52
NwPyOIW3wuZnKZsVWJ5+V9Dwl+yqp8DisKEGQr+yHQBDMLPnlTHXcbl3swMfWM9uhEDVeDpSPhvn
0JJTgdOi621R+eI3iSDVoi2bboILwjgqRknGOqffz7yHK8WtrwjD3ZRwtxVWQgAb4cJPSlSu94ih
DulLN16WR75sEHWla1GxKeZUIOeqQ5Qmy1FNDzXtyxbyzfQZzdlPDAFpRnGkETOlcfdALWNVs2eU
/KXVCntzzvik206EofSQh7u4v2rNd9lfW/nh0eJNXwxTrbHFoNXRsJbpVfXYrg3VHtwGg88jyK+z
+Lv3763MeiN+JT2lBt69X5dRcnZgsWWDU3J7AxtaH1SwoKo1RZ8xVY0dl/6fTggTVztF+9EkmFXS
n8zFJFf4ugt6LhJ7Q0njptoV5Y9RYh+gWcMKQxKdD8+e2oq3gO8+2TKUNYU1l2rodQPU6m05LhTp
T+DH9bi11dK/WAILqP1I+dmXdwBlmmQp6czIHZZoWq5YgU16YKMI870obShY8C7m1Yrc3Jp/hUED
RSDso5HchGNuHmflU4lwpONb5JWPK8Te+W+pIaTYu+NZq7+b/p2RSI+GUV+RUeAaB8899dLDp6ce
QUqGat+NTHE8hnfSXpgMexS1yqlXTqDU3ejKpjqdfvJOjxdDtcsk7nEmrkRcihDoJCoG+gTysAr5
YBOVKbeZTI7aim+zHA91/qqjnQ6xHUMIvwK5aKFse8/h6tqIr1j5pOG7VH8DXka0Q7TOPTseSgdZ
zFxFUjHjyckdHayC5ENGQXBtLGRE/IGAPuCrFjcqZIwmcOuwQ0R7XYcmsST+Sk9X1NeEAhihA3u6
wSavrGodE+QXznEuDY+QXu7MtRO0rFJpzl3aAgqeZITNRXCUC9wf1xFShp8i6/C/9KTlZHrvzfHU
JH8RMbhjIi6KjnaP/xUnr0EGzsftidccVvEy1ygaOB9pO43ejHmt6FsyWJxYijgVmqXaKWvFAO3M
ga52BV996GRgHTvTg01gXGZg//OGFgsTLElxRp0LMQbKPNCJOKB4JHk2Wvjxj8g/JLjtp2zcDaAW
MigYC4M8pxNazUgI95l/TPNelBlxqCynbGiJkJl0ahMEumPWr8C8+Uo1B+sxV7j/9q8kqp2qC48j
9gHoCAApofkJTBe4g4YCd0z+Q9wqma6grkBK6ET6Zveh+af5N0PQDkrJ4IHQMD8rlkEBFEFmLsC9
O0gI7pO/8oQfLfMcj8PTf0cKPDz6Kon5RZSok/xNi0TIzYXGyLvVfpUWeHoTOiopvzXSRSwlK7wo
VmqOdlsh5vlDqI7Xd2Jd/hbFqWfdDElgmXjgq50srvJuofy0w0dg0DzkO+ijJd3fniNCpDMZlwZX
LBXhPcA5iKepeyaHtBuOJFKxzTQ6R4AJ3wVAGcf2JL4Yo9aWzUNW/bQI5CXt3tIwhcamjmv2Hq7a
XIWz9EfXyTjZIPCnvvZsjYwsgVqZ/larfzIw/dLB1MiVc49hdqxRYhY0NWqapA0XEbE4+cIZpSf2
7wmsTrlWoIzPVJMrPHcEt/FMNFmc06MYcf3Sdph6aZ+AOs37lT4wzO3vOZAx7m54CrDrah/qTdc7
V/nWD7+lstmUxRnJEOZGWzVPKgck0zTeQPjrDAUbu/UvASSynAtyqf2ayj9flS32Gs7vRD6n5jrj
Yl3SO2o3RnsPEU3pvJg6d09NALzHq7sx2z9I2IMPr9epKGZmEuzmZlPfohbe90aKnihB9dlK4mhr
zXVHs6pD4un+NVxuovuIqJqvNCANUaOe6MTeTrnO6iGFhXssvpVhCwAsVP6qqW0svofuktSLWtjM
aNnUocB7r64MHD/zGVMHGjaC8MZ1i3+0/gj8nRhErugCRKVhWQrb/kO+L60Y9mSYmlztJFZJh2bJ
0/FhleZRlF5iQk8jBHMi4dk7uuETMxOK7j12TV29uKO3NuIaZwKXcoYMxdbjRtEV1T6bYalMnKb9
TvmGQ+3PF6/xjV9TdXdo22SqmOGlSB5Vf07Lr6SDOw9SbeUXxHMjSAhxBMsWXaEZ7PPaihky1QDk
6nqbi0RtbLmOiuoBdA12IN+WyBnXSULOw2cd/5HHmUEJmvy4It7lgnFuTlvOFSwr68WFYphLQ6V9
Dq+cki6h669H3GWIcb5qXOpgllK9icm/CvBGRV8j504kuldZASqCRY6pRfyIynuhbnXxpKcvVUXA
8VunL7//UmZcu+wAf23zr55tRGHZx/vKfIzqWoTva1wLA1agI9V0NdaidARL5QYgY1oHnWcEsEZm
YVSUIFRh95Sg0dT0J48fFI7urLWUR4OLf3BbSDBCRvCpxX0kaPHmm7eavl4FCsrDe9+9IpQ6WTQe
AuxXoUR86jojcxloYX42OFrEvN3W+n07Mt3h2Ql2FW2V4XdqP3GR3Iq0tnBjaqT47fjcfvrUzXNl
7HDG6cSop3MApan5GoJTw9C3n7fBXFLvSn3V6zMWCx76B/QuqWWnUDqVM88qUYDHQEMPdGVpX6qD
7fFS12BUx1+RADRmpt91coPvDz65e5jSvaL1CobAQ/eiaxjiuxUE2JAOXL4Y07VngLSC7yynu47e
tLkgpHykwEWVknQ/Bk2VACfBWcz+ov7b7SDr//NZ3LFOVDxnZS2zuWUosP414ztVOb4CSH2Ur762
JuSIL7yrP1L8bkPRDsctBqg4fMWLvL7yXViae6UoLqSbQRS7nh5l8SXCWVTHvQGtsPNpcN6KaVKt
IQJUFoqJ3EdcdLO5WW9bgLQCg8VZvmrzl8KKMXDqrSTzzP7Pf9SWGPJ9XfpsfxSvxDt2C/pnsuGA
ny0ZUHONz8J5kC2C4LdqbxGexxGRdDXDznXiVkmt3I1vdgoQSa7+ZQy88OnZHTcDkb06zjwnL5O5
z28lpowgG1o/8j0Mb4ZMm5v+mwwo1qvxewA3DxkQtk9R+PJoYqTlUTVOYvnb9ldA1aiUg7qHH0l3
pNWsvA5Omf/Pbzc+7Bh5CzbahJkuII0PXy09Vfrj/qy24BoVLdWm8u2m30H6zdhdvLd0fzjr1a2g
72fij1hhahPqc500y5b/SmLw7NHC9ATFCIewJmdbddzxPWtynCLnIqWQ/rTyvVM2rfJQ8IDV3iXX
7rVIgqs3ta91bnB6go6A3s/MJOSIR1jLjxBZgii0ACvIUKueUbzyUK/h4gcOKfC6U0TI7XqSXjaZ
raGQGUifqu5x+pQ7uqjtycQ8FvHnFHaU/uN2AyeC4xT9gJbbBrKrevaBA4g1Oi+X4bCrmEmq2EAq
9q1UckSDpthkCuObBt2VF45LupS2IIcgZ2bJ6VOW0HoR5EwBTfVaUh6Sh0iMFL3CZsFV1S9AEAsI
AFV87UjiLvvXg8RUVpAKUoMgJ5H5CXInUJc2pjr3lWQ9OHITG9oVx8Ki1Rt7HHbsjpHo6NWzSb4q
FffpsUFlI+w5qZvoC9NMJL38AUglUwZar/gTbMNjqBM+YbBwvUXcg7g3y0grQiBCH7yqjbk+Q0wC
VMRc5gIojvdFUaeZNdxvGm4jMSZEn6PsKERGUONSp5vH7CR2AehGtxQL9EDASXyMjYuSZTz3h7qJ
AF72bm2FXN9lSsSIHb6MKZ2JfeE6I/MoRKbROl1b9JDQ9BQaKxKnhpvfOzaPWOcCzJvwVgiiZG83
FYzIvbtIKcHD/tr5VOlLD7iA+xjqd86QVTdfve/ZbnskogLc3ix+Vto0HBFOHQOyFgYKhAlT3ZH0
oF3YFsT6R1I+3L1dg5KWutEVzzlEykg+ewHyDIZU1Dph91TjE+ynTrgoDXxav6aFfs812TbVd8JQ
kDQNQLwYHZYsL1qZRRFe1YIDbbgaLMXQdDEuowKIK+6kGj2be1H85uWqQQLoU1mBrMNSJhM0lf8b
wq86hS7n/RqB4sx0ojp5SpW20Ll5FYBIPXhxN64ipJ/oLPWOUyaKFIbT9F8gaw/NReMdiSomcdDN
tCSzc8bdZkV8RyHMM4IMOrOBlxmxJ3A40Xguk0VYr5p+Tai1lfTw5jdqjZbbX4dAk9sfOFNOM0Nk
1HW4O1CEVcgjUK2WAFEjnMeVAPuSVo02viqRgh4lXHpPcFKltPKDGDG4xxgTKA5F83w2AmZm51QU
KmA+Ox0tmpFol5tia7THBBGSPzdwLqQeyhMyGBgK0bVVveeg3MaRc30aUZIZRptvRZO9bJyU3DC0
0tFTT39xS1s5g2+l3+EK6ZDG+ASHfeOCYM9lFo0ZX3ZPgHz7kJKA2+cll/5qGbkP/w9kLKvihgSj
ZiaGi6z4NBwchA5F696gAdIz3tcZVpV/uvTQs5zafE3nyyfJgN4GUdU5I9YK6aH6q2aHMidY6gQ7
1QlEZm7aPdVASh2IRsRoHVSnWl3lxnksvxTpJySoLsu/pbaFMjlpAh2BFqA50kdVJUf1EFJyTsGx
pzhpOtKHlyNzW0qIyWjaigYeS+h3abLqTWkjMJ7SGYuxexXPmEXQQuL2D2lxzSO2YEYONBqD9BJ2
wHy8TS2cPRcFUrKcPnvL3gsAB8CVgoIS4NhisrB6jEI0ugPaSKf2rxd7x0/2YvAYRfpxtCBRGUOt
E56KHoBaT59tbDhtyNnP5J6thRt/aqX1oR0uY+cyOR65RZzGDoWchOqPi70WRnO3UJyUK4NmwNzB
5S7103FEcABruUJloRUP3ltZfPdk+BqYnNh+6hkaA0ii2fiUZ1ziBPABWPZgd1xTGagv7QucKYuc
TAHVoKNaM2stiE4HN8KQFGG8HUC3SVKaMEwQNVQImvkMVIZkmuZUOcN8bjqZTmtqdo4DJC1oJoIa
ryGAupZ2Q51WSxqPgkSBXnK7IkVPMEGIZvwcIcwEWmzRkcLCztnaK+FRRLhtiZFrgGpCbvZpp6Ul
00UD4QcUCcHlRGPPSruGN4RVQxfK4F2MGI0UWArlLntBvVj4er313ePYhYdgjJzYPUIlcjzMBRpC
kT5GUYCHvJRWnZQto6ohjhFRfps4dYqoM82GnYDpo59h2RzpF3DzNeYxlWFswNRONl7bOIl+pQlq
AnQSIqfpTGcwje/eS9D2hTJpfXT0AesEttvFu5T4pZqwHuIoZw+92M/SeFP61TLtH4V/zrg44oCd
S3SDPaHa+X6/Ghp57mfUP1MQWzJ8D4b5nWJxiY3mHPTvyrhqerxMecKzgoEzXfkWGrHMjTsfmc7H
uWSF5jGWpZ8+zhYiNXqB9t1EO1j4F92FlBItatIIsLB8SQ3A6cbddRHJkfDP9KUHcq2DAJh9dE3A
Dco3RTZGrt6bjgCQcGsIF3IJPUqLhiglz6Y7M5oqycNAOm+FG291oiux+qIkBn7oSYtOug00x3P+
RHcAlh4AX/aZkDGbiosWD7nyGkURcXuX5muCzpfSEwMhu+/BGDejXKPRAs4gqUc5gF+lC/OCflTm
xptw+IzM+ri0mwMkf8htErXv2EJmZl5YEQ+gCLcS6FBIXK5nPEukGjUPZyh7yhAkvWX4DWLEAZCV
e7tIu+XxxRjOo8Y43aWWaRPqF3DHpU4poL3UkqZBCHWB6qlusQuBfFDUGHnNkB9quic13aQ8vyrR
SA4XlY1AghX29Jb+cxBnTs6yC7KIoI+BgW+5xEG5FIsRZZWHKrXh3qIgHPEcUcN0kcdYVIhd6WCw
++O+LrD+Jx9N3AyDsFTVfEc+Fm16kQkhxVme6ids47avjkcCQhtEQr2c8voqKyP8QITjEkA+WJ3s
OlaLS0tET+V1Von//IzDyRWXoshFWInOiteDfPSfrTeewWHdWZa98J3rl5qbRNaqBKqy6ZTEWgdL
ocuZt/Gn04Bv4NNrMoGS3sRz7uh0EZ/Nqqzgi7SfyZguTWkpvkJwHRz4UYab4a9THY0EO63bX8IY
ubpE3MQ08dGxLssplvVyM85gzTfmvJsOV5jnnfnlowkbBtSgA4TnpJ6QXFah5Izc2WNyY6XLAImU
P2+gGVuhb/XvBhT6hqEmcMX5AINaz+FZUmwrFVnDGMhjsPsy+L+wqQVe9/HgAxRI8itgt5KRpLc3
aFC2HXwlGDNDo4Bg2sVsgl1IC19DIcHYWWSGq8Itg5vAxKHegoW+zfrgbCCG8jThkRpTwct8yOeS
FiA9SpgBNjMYZN0R/1w2CE6jsjg5lpNFn2DHp7MZzj7QWftoVyvyyusw2XsVWEE6xqO2Cctw36f1
W1DkZwhpueMZBFrP9Vi3x+LLH1Dc5x8BKGNXAUDvU+Lm7ngJ+aIQ65rhyiXZUufikFOKDtMsBR9A
OgsdCVo9uLt5MbUMuQP46ILY1Gw9jueih5KXa3BvbORUnisznz1e3bkCZxx520TYCMZnlpAT5nKv
0D5lEywBaBI4lC8U2IVD2bEIkVXHc00CW8/P3DCV7aDWZsyQFbOdt5F497uUOR4th9napERLKUSU
36bEKEoSVJUzvMrMY21EV2nQ7EaGwkGHsVEa5IOZ40vtXetNkJnp2gWHPP3XA15R0yfOBSItFHGt
8i0C9+Esw7cxI3qmkW1A8TRQGFib4ypGVtjfW4RoBcWCTCM1pXVRlRqFOj4x1Pgz2omKf+fA53Zs
Oqb+E5I9hBKs4ur+P2Ime8monrLK4Hv4Vf3s1dOF9slzVuHfh5zwvRlRcolM3xYeJHPT0E46/D+c
q1aAgu8/ks5ruXFkCaJfhAh480oSBOitSEovCFl47/H1ezAbd0cbd0czIgmgu7oq82Qv+AyMqLnQ
qgp89lHX2Ep9QNeQ+i/vkqkokrnegzHconZwdGZVsSquRiO5ZgbNek4ZrfaUDH0rQbwJEUD5+1Q7
ikrh5trwZW5UgUEoV63lHKsMiFZidjHEpp7TGV8tFU/Ayi7IP32jnTSRxEmqWrFXjuOgHDv6/yb6
KTFyU4ixFm06lXwdSIqsWrLT+IGrZwx72UDpgi97/ja8c3T4Qvmd4u85UV3LcE5Ti1ZQC/A/xmQF
Z6tA9SDDpsj0P1HC/mLQKQQc2HImypS/dEIaZzfRW4i/JkPeJNM/jkskFgLNNoGqqGOekdPHapir
tFGxyRisMH44gMnc9BzuhHjYlqh6lEE+Fz6pS6EBsGU4d510LDSyy7rxT4/jt6HbJWN6mTvcMV39
FsdjCI/ERqcCnum9SWVb6MyPumrQnzOlFCWqTXz9ekirWByJuqJyEM41wjFgQmvOlefWrw/1mOy0
soQBQLABe94Yr4cItAzrZWYdJubbKUb6RQFjIvWQfTHi8AbLtaAaiHG0qxTTZh1g757FECwXoWR7
cshgEj8NBy11hIDYrQcmZKPk7wOD4igQsl+PwCB6AHwIboJ8Lp6+ymHfNuGxULPLNNG8UYN1HG31
woDV372Z8C1oouSbLsq3HfqtNnLNIQMcDXxZpfKQIm0hmmQo5R4wXx/ompU+ZVGiHmZ7qclBQMlD
EgccL+blwsWItWMaGswguTQBrZ7Q0/+iItjTYpf8kwxmK2sh0+Qmcr2Abje0i6SxC96Xyh7pDz9e
d27pV7MiksXXpnujP2gCCTSIscPDUJy1YVOM8lLLNZrXX4PYMZ+fdr2MqJUeVEsylSAyxMxC9ZLQ
L/I09RlH/U7rDHy11TngooQqwVAE4ZAzPZnnHu/+Imfp9MriE5W46lF7K4pjsITgg14XYbeOpUsr
4aRGX8/Vkk1gD4KM+uWhp8dEqu7DZG3Lgg1YAcg7WoQfQWRU5Y0xx16jmmNTTJCBDx748UBHWZ2t
8PwujEbeZznqfd8g+pzm4Gi4CmfrkLGnYg5Pi98Liua3VRCEoLpYixFsCJ9sQnpdOiFKwNFOcaYT
4ay9MdPhU8w1n3hHjudGthwop016s7G3KtthH+CJH+gC1AhhvbBclLPf2MuXMpybQaeXmErvtIGM
At53Wh8UKfnxcqxT9VVlhxjU5hDE3ntgVN+irlAULQwGcW2hLyRiVTqTzrXSkgOGB04BGgZ37dsX
w11uoI2g1DBDyzHqDClLek7khHOR7QsRGIlYe+nwpFC7t8ihCsYnfpi/Y8lox+KujZWrZNoxLght
4gA/FyABjZrM6E696n8YvrZp5e7QdQ1ZDz+K3F2nCYmvl6DeJOghTvR8iYscsLugfI3QhYlfzY+l
TKUSxrt0rqIzb3IKJljYkBdxiBDA6NYc1mQNGUthANXICKlQbk2aLSW1cjj3Q0RjyabfUgY/Hdoo
a7x6UXynXeFITAEmGkOx4i2HMHCBCJAkDxJcps0UEQaQ+xHKAD99KQ2Uphsb8yrjl0BwY5DXe3gD
bjKRMkq0aIzCKkXW7MWHITB+uqraewpNVLCVjRn8+S2yLqoBBJuD8BZBhydpApwImiZLHcsllY5R
IWDO6PNUk4LK2qJxQPdD1Xw8kCqjHxCT6biMIyFBewcMNaVX4o/sLW1ua7TPoVjswoFxUuq5mZT/
IbMQpvEmQTGvrdqtpO5aTwPZNDCk+z0VwkkxgzdV1NYTwACRaYJOMHXsAXmOnxwhUm1c1zlqROi+
Y6M7nEvW5aQ7hgj9Cu2MZuF/SiI0Gh4WU9EZfFygaHWGyv/WjOw+gVYmD88sCjQ6vOfQ/84bwNEt
MZopJhqM9gHSI0P6zTmLhLJ6Tlr1kJfKUReFXa2Y53wkeQxtwBDQnTB/zVb7pRB5VOHebNHsT9kh
nUMoC/OaZQ26JWpdkSzW1jMvmT6Q69YeTcaZ3Tinm/yNJW7bOJc2gHXdJomv7djfZOrovgdXLX2C
wt5oOnSHDhgUAOYWLGAnrfUCCxvCLwXlHAQAp1OOiZ45ojA9DdapOIVoKJevgRamxunfMHvSZX37
X+/PTI+Bl7uRWbLY0qyQf2XprpUiTEpGFnq76TWDw2q4g4nxDYKBUoe5cZchUIedUdGbVSJxp5bh
OgqZhvb1NpppR7m8DyrNFSZQ2imjZIVnwbAOZlxA/IqcjJTfef9Ft11wGxqJuCtyBIa+cBE9DkHs
b5UIGrabPkUl34UBPziUdddX1xoohpgsG3CyuypHlZrVw2E6pfyxypc3CtuBQq9lHNFk8zRH4UdV
lKuJP2WiaDQLwwnQjukWvXvF41Oo6/QJGw5Ws4Vpoq1STs4qUWvkDvSSxzR8qMWVmgvDspbQjo3I
ZCCe7uE7lVvOgb/Arn8sOEXHuOPYlZgjqVZieAAmKpy9MnslMtO1BEVhGxf+XdLGchOU4E/ilLZG
03QW6sYKy9/8pdbjHkkSaJdi8iUShQ3cM37njvpwMYNKOg69xBC53Yy4c3Jlomsotd6iErVya5ai
HSgAtLNUR/JkSM1alDk4DhkELxpq2wJ2BRiosT/wSotVVbOkCF2Hr7lRT75CJ1GIsfVoHrEufMOL
sCA6dXk+hW4OZaBI7/8QYlJXJuuQgniRzESxvhYKYjoL3AMzgyuR6HukcCOXmlBpBzmjcWRmcOam
1N+ouXGVI1k7iPMXXy42qec323//aRxXchM3hy791IkL2ieyR8LX/EVGo1pWMWYoQZmJ3GN1KGbW
dy4EpER1bC1609eHVgMSGEX1myjD5eRR1lfBxCw6N/pjBqF2JIXjpE/fCXyZxaRq4y7LWgTzCPET
79FrHTpnqeVMQcIMGlh4KSUQLJTPPQMCS8/Rl5jkq2GfSLpasP2hUPf6KG3mb87go96EyTxlhKyo
+bXzAukr77OPNiSMJpbzl661tHHYhsmJrUTeZMKrRNkEYlirKW7Ghi6SMonJJmJWENXItXJlfMke
ne5GaMxjFAb+IgnN9sAjZWohvaRU7G457AITmryU+8aukOISQit7Wq+aH5oCcz0ZrPI+ZhIaPh0z
kg9eqc/U4h4NpncpgKLlKVpYVCOGnc3fWnj9JRjE/jjpJAuqui5v0AMkqziMFURdxb7i5Hsaw6jf
TBbhilVjSEfiTmAlKsJKYINwWY3QFLcVhBsFle14rDT2rCGZaBS1eXErEmMvdIAuVYyMZv+T+BPL
vx6JIKos6CjRrK7TCAK3ZvSASRdbMjmXGIUcb/PAxKpvjgzRKiYXJBQ1yzpk0ioAhHYvgh9UKMFl
ZF+ccsRKas8RsDIaMRTGmS88tDr7AsyGC1qh5uwkVA9U7eyfVeLmeme+T4Yr5ulGIRrq3IF8fzPB
vYCYXqQaocM6UF3kBd1NtKwEtJNK51cwy2dfw8Pqm+iQ+xwMhY5TVrfm8eq8pZVuBm1rMokjmzEF
NsNBWFqSEdpeVISLmV3HLi20ynLQrM9hdcYhwAZI8dbP+kSlRg62xRhMVFEJaXQ8NNjkZgnnWqez
jdwKmz4IBe2KHk9BBWGptio5aQaz9EtGhIxGJl2rkz0bOugggFaK1op+aBB16/wgDRH2ULTUBcce
yBqBjTmTEjognBGIkV4CuC+lQ0KT2E8uOTwqhADcMLS78RIU/jHENMxnYqwadLJUYTQZEMrU+itQ
HjHJ9GZzzb0bBzcvpWeyJeOmlS7whtDJKOORs3rmO2zinrbW5BWCWRwnDEsxmpgMeNtVpjlRBGuD
cXyC3YJsAxD2gttrZz/48cIHSSpR7oYynxMdM/raC+wOjHIYTsxiPNR12YlODlrWQtqn+KcptyeV
GEftSzZuo3gflKukXDu4A+L7iMBPMvnDaEUNd9wi9q1Aisi/0AqRkJBUC4WIGnA8ldU6U69i+5Zw
3skrg14YfUz2uABTO5ZA+JQbanRU3BcAOBtgQEvlGfc2zn0c4SBJMLfojIRO8r/JAxoCULflMBs4
iDxAmxzp8NUcpqP08R+jHd3JOXfUuS+Ow6ubwxGr71lWAvR9QmuHWGIpXuaT2p9x617WDdEcPq5J
WeryvRl2DBT8q3+lJcEEDtOGCV5S2kgWz5fOLuEUIW6ulJoHaDKOKH2W7GN9yh3CZrgnm1uJAq2g
EQQ0aGXpyqKgDA6VdTo5auyY6P7D7dSfhSfyU2lfHpmgWRUyVc4ty/gI/Qg5vOqNWyjvcyQjr4HW
BLZpzHno71n95GRT8/67sFzJ2lGG0KytSKowf+l+kac08DKw1JIxSXMBLRB8F3xMyBbxJ07nHLyN
B21qj5BUF/ZBtEf2Y5Ur5oGsXLOON79E1gEvAI5d5JCoL8mjwYbNLdL/1TQRqDSu6sP4mr7a/l4L
LvGyXv42KC4ziMLgrt1V8YmWUcYNJhhbLlDIAbNZUyKRcSb4uxa3kL/jXCkVJwsRU1p/m8qdPu0S
TqhR3nvvlqa3ZLzlgLOnk05cbuxi5QjKexS9GdMZf4FfLrHCBd6Bri4KrZGJNcPwHW4F1pp5uSEY
lLQXHNnY1uhUL2DeG/7ZGHsOguvass2ex5ppGapePK0ZjgwT0RtOoe9RcJvuV/Df+4j4HYtRINLd
JuEH8hfxy/ZpkBORtEoR+/udreDZ9KBg0412DFY1bXluBUcpbnXznuHMzld9eIQ32mZ7PydE52FU
u0DfklsrebupOcokm8B8iJgHrH0TGSitheNUI2W+CB0dCZjq8wsWQ1dpnwaycQtDQ9jvQ2MNztvt
Vf6qJXgoxSC9Z5+Npj2K/UqkZGvMg9pfTWYvA9E3HuVf4H/Jyt2I3hTvMwvsrjwY8qNDMhJrawDa
fbriVhwyGh11d66gPFtQqzSYbaSaZrdUuI39ZyR8qojtxoDWs/zuRU8sjoUJmpHF3PysDNYF6uaY
4XLRaCud9jDNCG5DBR0yTxoDSSrijSE+pjZaxwyDw56OcLaDb5rG9NCQ1PzT2rbYF812MxV3Fhh8
fQNapa6gDXHxrSPEXs4ifTlPOvHK01xWE167DXQETyLnqqyboz3vjKU1BuXyEoVuAK/FmxjQa9R+
PwFjbPpXBM0thxzpAc01S/qDBo9Ke7YyRQxYG3yqXTRPJV9GfqDPwFElwUCZHQdjg8+Ql0Ckq4UP
ChV7tUKrXlNPhAwvLdrnC+NFP/BZg897GzbZHf1eyeh2weSPl1niXg2wlaEGthY9/m8dq96asn9A
nYHSujCdiFmtb6ObDogANU8NkT7E3OLcFlGYY6qiw0xjbhnBQKC1xvYPHnSOz2U+qd2KF5Jp1rz5
E9EW8V9hvIXSPa2+6umAYwVDKKYc4I5EjCzq8UQHGJEpJ3/cdvMMlj43LkNqpZ8OINEdpNKvfwtv
0YfOqSwmlGZBaNxJOM/E1V2suAV0gYYT36FJ1a3R0ix0xHHVCQsD3hHnjjfxWd5ifE9P9av4NWcl
NMLKVZm5IvOFlFwhIbkqEgP2Q1mfLaYSdHWys1eRQHefDRkGn6N8qVE1J+q3VcLe4C6buDgecluR
H1SzrfSEhwoj3Xgq4KRgGtKWdsvTMZlrObjD781II2XoUHzE7Db5M8WLS4IHEgg66VVJw/nDA//h
z7KobMVmqI6bHa8kk/Zm99GJYI9fmXSjl6mYYBsPKu+xptMplusM7y9JHIgw4IRmWGzwbYprObGp
M/Dm8oIxnxNUg0QNCz4DL1oYPZ9ekYsPTW33lskCtSpYaImLhm5BSpF4oMJKzQ6/0lfe7Dt8VCbb
Ht0Rup8sOvOtYQA9UvDqUxSuoKpk/2AocEkHbSmRswmVpOUID5nsR8QIT5OMkd2P9gMwIPRYQhdJ
j+KcYeZsoQX4xN6IcIcgZnrOJdJ2TlDzI2FsOqbD+iYqNzX6cdHGEGyivTbXA8b4CWk4DzixJiur
WBOoSfMT2Fe81GK0f8uGT8qmxE1oHJiXoD8I0U4o3pTuwPjOF3ZLjyZgJPz6/SOyHqH2kSH2knlp
CKA6E/YV1mPO/nAXkA+U5kLBvanQztZLyiQ+/EDpbA2Ka9IWduabQNdIAKLwF1v89mhAcii5df5A
0i+k7yKjXfMYoMWN8yMULyDxS7lC6uIrL1ptmKNrGtI5sk0PVyRA25Q/jPY5kRjn78WQFYxRC/Oq
qd/hXsAsmZrNWpukfZedStFyywGfg4pQjtjViUGsMYB3t7hDwlWthzcRyaSvp0vVe7KTWdq3ns9b
NmGykJGRhtXZn+49Q7DvIz+5ZMxtsDpxQ8RIFAi64BD73qnEl2HwT9+F8MNsPkdfo1vNhZ15JCQG
hbyEGOZ9w0vo9K9M/hWy2QzNe12MifDrUZ51AXSSSu9Zb8d16cODdnxxY+Aoax3Dd4ziFGDxwS/b
r/MBt6/eu13FJJGN06aBVJqrQBhWIQb+qT62Jnt7iS9yNlUlhFZQ8XRYeU6zKQl922wS43XRNKUy
8fDwI5Vj9Y7pZh/YqyzrhEY60a45rVjV5hngEhnYVkNziVwmt47YufCOKa/snpzHY3tIbtOuYtx6
KZe44UGSYEtliMbgVdhDUeDQirdJpP/BD7wXvkpz+wMJemEd8NchRu52SnqahqPZvJnBsxbvhv+m
GSe1+ZnHwKJxrI2b5r+RDZMOJ75DFbea4Yg6lk6sng6sBjK2cS402SnFp286ZuQGAztc9s7qP5s8
oCAkS5HJ2z+yB+3BWVSI2plkd0pq2ThKwQfLCExjhc5E1m54frXsPpQuJ5cimFkfu57yK9woQLx0
V4vXMq5MOhF2GfNh4xp2AEW3sauKYL01Xs0K2AcWHm62SFkyv2v8VUUNbKxTuiQ041nU/Oi7ZC5e
FYymP4t7cWaocMtuSD0V/ItfwXd9FV7yH8OgOHMKwzUaB5MhPjQLfL14aaN0g3tGhc6jMDlVfjhQ
4cHBb4ewtWU6kHgHVdqSjfPSGmdMHYADHLtYqfR/26/omOMm0WkfZ+fKOjTSo/OvJP9Yuou/zxSI
r9mp0h0nLc1qQfoLmJqWGppV9bshlrZASeENH9BKSalYd+abLl2wdtBEPmTmG1ISlE+o1lUDgGP0
UfKweNYTeCubNb7nitMhYkSNlhz9leXEKTcW9r6w182nPNg5kfHlCiqXZZwq47OTfrg2bEWR8ZjM
X6VBmL0LiJCwrlP2ptZnhXs7PJbaVu33jb5XC8fsyVc8emjzPH6mha3M+q3oqwfZuJKad36jN+5B
5wq0pNRDOuxDauMeLlG3qSglU2WTAQRGa0q/EN1CRW+YfuCGnZ1ainWQggHlk1LZ8gfHWUoRwQu2
XvrDFhBYQCxpNrvoewagJoodB1SHqzmSgiRhlXnyEicDZ0y6oL7EzMKeQpLm1+AQzfggI/dh50Yf
0OBZxlRxHGMs1BVinE0QOVJ45s/4RG4XNlYdUbJLdCoYkn8HFkhs/tZK3kcugqFmWgIldLJ8l332
4YKR8me9Kd+zbXoKPsJT8uZXT9Vb1l+h/Ma/rTNjqVl98kCZCYn6vZxW0OHAeLBwZgHyxM5GKsJ2
BkgzU88el0OrHT760LjHyNpgStOOhVWRrZXwi0cIY5l0Gx31IFD1dUj6Vuy3Urhn4NN9R5w//+KH
etEqd464eVAjcm9ykkXjyAPDzAK/JDgN/okRA7RrZkhattahDkwyi9VS5J+KYLGPCm2GsGLPz6Mt
aDdQcUAUaQiK0XbE3AdzA/sjiofZSGWepuKiswlhU25CPM0MFafiIFmHor8Z6ErJE9jGgcQBU0SK
W41LPaGzidlHb8d7qkHKa4DQzDUQ0/WEOtvHmEM3g76elmaOT0oiFHuWhpFmlwiLAj8kvzKkKyFa
kmnWHlSMpfh3Vl4qD9lxJZyM6KPGNCweSN3mhvgaIEzTmZwFR/IA4sprNyitJDhNgqZvQ4mZ60DN
wFlGeTTIonuLCyhMjoW3pdbGVYoQKQ/pxiq/UnmZOKzBoO4E2tl7kYyNCS02CEPjSwH4lFfVUqVE
hK9mOmrvbyrECLNND+eYwCYicXA1WLwCtAotmoU01XGHIQyxpluJHshnX0y7ty57bwnL8Mvvxv+M
CCtObp2HkoR5cP3y/IOSABpAN7Ui1DaDitPbsn/LmZpTfIqom9P2lMfHRMVO7tDRUdKDTxip7mQn
UmfE5EyDhZ4m8gzO1JwlMT+g05ryE14/NAzYxS3IKu0yIVYSZKPPPThbCWhz6MxJZhf5r1BevOYq
iedQYSpPssNOE1a6/gyNkkxMJMma61f7qATc3xw8/RbzOBnaJg422Ec8vHUo+6FUOYFwKnVaeDxu
GKy1kAeXQaKEoIdZvkYObvCS1btQ4I0/DuJRFN2BeUyvvDc9G6QOSU6+SPq32uxrEUsyJEflHmJT
EQ8c+0qZ3e0ryd+r8kBUex5tqG84Wxs1zTR4u+YpwD08nuX+Q2M/p/uT5g/mutzgsKZlVtCChtKJ
hovOzcKqm2oX5jyzbt40kF5EGw5DNCGoaSlkqHKpXjFEZKMEc+Ifj4alxgf3Eiw1euqg//wVs7f5
KQSEAkkUbTxMTlYBDHdJuJPA8ziRtmSxZk2Eh0N3h6qV6gfb5OyqpIhm5+1X7BL4w3EWsTkmMZ+s
d6DBjBsX5bCGr0D7yaq7JBwE3yFCRoBzgA4xzHB9bLBoeZOdWksShzDMM0XjvMxFj4TthPoxomUa
hVegGjGk28RFR8jgMAasG6/UeCWVNolJI3w7Y1uO46EvhmU7OiiPaGaOv6z7uCBD2l2wMRr0nzbm
euowijDoBKnk5MhSpuzdoqSMXTIFIYkQ3aC311LZMtBd5AAsU2R/7iB8TcoqHN14sC20e7TNipWB
uYmv6UsY2KGJas7SWY5KViuNEcQpPTjxLY0FD5K87rTdSh9WpuxAeCix92g/JLu0iVszM6spMpeA
tf3EQbveB27Zu75+DoW/jOVdz98a812P9UdCBT9MX3Xk0AdSJPqpmEzdhmqffitp766QVG4/dHj/
OFHnG2N4ZLqjlXZaXrPhXNKRZAY7mYuS2ALv3g5oVUDpINGZ2zL6GZgI9S33U5IHW/0HMB7vgubc
ovvCJuCj0cYjYSLSY6y/YP9ZowxR36Y7BnOiqru9iqqFipQSIrDVEYMR9fiSljIG2PpaoEG/9b/1
bzljOprkgmTFLuXdbFXIl9TKyI+CbDk35lHecOGQzvDcQusYkWgWez+4DQVtovSij46H1wlSYswa
Tprkd9SzRy36D7qCH/FFepaj4yP2h4fC4AhSt77EaVf+xpfqZO2QwD8y8Cav5sYLYmtFjZ6ABhza
ziZpmeia5UTgLA+FBq6DtJOF0p1T7WZqR0ycc1E//vV9eOljfmvqsddMDcQQ08RgWE7sj6lcbqSs
J4uwRTVo9TEjuPRoGMxrSXAWkJgDLTS8gJojj5aqIKOGHoofrcr1Yz8yB6vjlz8FHaZdTzz/+9Ll
OTBII3nqunegd0NHk3C4i9ao45YgTE76EACrUmHN1KdLJ6JczWYNaUvsaU8cJMOcYR/Hen5IKFPa
uNHomidPMVRWaaDib9MjbVc+o5bWZK1xYG277COFHS+I+iwpi//6Fh8F4RXbREopwEeR3A82874B
5pgzXiBdMvYEUOWUUzlJSXaoARIp0jVbh7mqJB2sRhZDE6vyK3OxKyfLaT5RAGVC2cgRAmjwGpwE
jGkOdStgew4vg5vW7mHhSutsMy6rlbLo3uUD5Zf3i8V9wHDCd6/pWJ8Yt9LcLlDh8IImUGu3VOU3
gBLPfmKa+EBI+4t06gHuLKqXdEOK1C3p0tFE2dCBSUhyCNbCboaM5l8sU2s8M1taXMgKOfoXTA9m
iiCICtbP8ZIjd3npb/Q9ZiU9B3t6yzcOUmA097gj+B9JNoD1lnSxl/pVBQbNf2IotMaVrh7rnXXu
nxaMV2LOlwHEaCijT93WVsaeNCHMb/t6C+Ez5XtVayedUVXJV/mIQRfNHhhNSkxjabnZqyAvDWon
3huU/MQQ02oteuh1+swXFfZo9sFkAOoWF0zzgO9dpx+Y3DPfXLpBkrYFbQ9+2nzjXdF/gJRQEAu3
JSn73zkquM/B0yhje6ClUMKbt9HB2QankpECrwMTiuVCeHnzH5R9nNy32R4A6irYz5hi7/NhURW4
0o3e2PyOLLJCLM6+i2BDz2sNuGeGsPurbs1OzN9CBAn1nv8HnvzpxxcVaTPqv6POJYI/N/2IV+rE
8DnbBCw7fA7ibqJDkttd6MA+ZPfi24Fjzx1YV4VSfS53OEms9/6Lbd4uXXom+Zd5ldRV8IuTfKST
v2/epXPp6tf5wH9GC6/AAmFNWOTPXHGtu3LmE7VIZtrNZw9oghTOH94vC2y7RRMpXqoXliLA6/VD
XAJXevC5bGXwvHy0a3NZ5yvjTrAn7VjO1mto46BaeepB3UI520PDln649YBRzylOM+SDniAfg/rB
6Vcg8wbmTjAXvkjp+P2QC0gF1ayUs3qUNrld2qDPcz5crEzV9/wxb/CXLz++/IW/4HEEjLpJHTBv
S3qlS3afcjV8q05ynlGH4R/aky1V7kwOPQC4PxHURBJ1ssn20J9tLO5g37mpxut4ZZiT2v6D92zh
RByX3hvM/T074V620Xqd5lSnJWKo7cif79b6gdcd7I29bpe71g1vpOAZkIv9ZytuA8819uJRvnbg
z1aQc3l0pdc8HlrnV8BydrbnrTx42wVkfAW2v//MudasDcVKufGmsXUgc0UqHaAMxX8093ypSpCx
IPE5jlv9A2gn9oAU5uP8Kql5XM8Rt92rRUVp4Ua09Y8Bc+2CEkrczqMN7t+QzI2FdUL7di8p5pxk
36zVQ/eu/TCa2gR7weW8sQIWKdhoIhdfo81s03fphPUAnNCa84WRI6+EVJyAqzqcYTVx83I/YKDY
Wyc2FTDirBjhTI/n+MSNBCQRYC5Pk6eQBUaPiSQ2uj97Wpf6IaflMWP6Sa25GUQMDAT0LtBvw3eh
NHDKP+UEkHmjH4M3ZZO8dpR2vHPa7KA4tXYznLMXfYosfKPpjJy654ZFYELSwoU6GYEbS9s3Q+/m
vQDrB00EnhEshXqFttJyYQGsARc2KwpOQpw4CX6HjDgO8oVpt+0pay4CF6n5huh5MQ98CBoujO08
IXuNGRG1nDDXZfkoP2X6RvfhpZwQK1BEctlYV3nypxuXEtPgdJ54zO7jAqXvt3kDaLIEeixfhxMf
E5dXdzxHWkPLPIGoX5MBzeAT+8EADucSXmMXNeimeHlvPAt02ps7QmiGP4+Zbs19KDvkJiy0Fy/I
OIkXzqs0lrha0inB/keT18RnZUM14eHjMMqi2YMTY/H96F7SmgHxYdqjEU8/pxf1VEVht/TTFUMx
mEFgcUT4kdxG6CfhIKlAH+nqpn+y9mJcNsj7LtqXLMj5EbUvwCYG/LBU6M/J8jbED/1HtQTM8pO7
KPwcXv4nfy81v8D/byFI8PIiQCPpLA1vP8PoSQOn50n8BDItCOsCuRm+g4/uu/nmRvH/+osV7JIX
V1E9cEEJMcGTEs13E5jns56eG7553k4KljmB1t1w9FK675Rp85gvNuf2d8oEklfKfOYMntj27e4Z
3eKtADmVAeW8QFFpspaI/LBF823d6j/EqKrNwyVm0Ml5oJdY5H6EPSsykzHArZwl9oQ9QCM9ScQ2
JOvylwhQ23S4tAdciGys5q1Zyx9mG7HZKDek9UwBj/mjtbt1960PJ41BMoOXyToxjxG+qdOP6OKZ
UTBb+bSe5VH4BlTPfxCMDd374gUYN1oiwK2oLCjb5/QA+nY9I4E/5s88SOmx2qsX2VhG6bvWPXV0
X9ZWCj8kbmqfrvWyFh35MqynNV3u8ZNeCGCl+hG6BDEAMXb0JQ5Imr4iQ0GGn9OKYGq0/Ziq0wv9
83wrPHNjCYpV2jd8QQjwgwG4puBWtTV0pvFRHpv7cOeohOBhq+ykJ3d4e0aWgxy8/+XWIwRqwdmA
+Xd9jH5SXLzVitch5sjz7FywwQhr9P/yd9zSBYjA9BePPm1tZ+Ieokbm8fpDl5h/Gi988tk7lXWf
2/kFWuhJOFpX46hdRzKOf8BhIpvFlNvRzPjC10VQA4J+XHeEntTHOf1zWMFtA0jWs6N0rnr2OSwB
s1kkX8VXeIhW0am5hUzQf7p9AH6WDkN54UBnMm2f5nG5zOLxp+0D1vX3ZhNes038Ce/LwUD3rYP1
rjbWN4+vJe+VV/1JZ2bZOqgU/CWCqtjGko75/ETgwVJbw/eozskaKe3i//iEcnliBMitMm+J81cM
dHxmD3yuD23PxD43VwSnuQTtbGU7xZA8Y+1YERJk+z8TwSHdrtthSNc3nNk2kwsS5I5ML0C6VC5o
ebgqkHKGqFCyZIosHHazS/ZcpaQokHy5glaePfl9vNyl4NIJQiHEM6Yds6dlrM27d1ff4zd/7gHn
H9ZX9U9mUKDSJXlwHo6fUpuMpH39YA9ibS8QFX+yYQHWrz/U5bDyLl735l3I9GDrgZ2/CMlngkox
Lb54dj6DO0uz/ymdiFeBR0TxqtxwLxBJuwSqiQv24D/CP8a23hsFGN0hyNOQ0PI/BI8sx8qcYWOc
WL+zffxgxSXJIXXQm/DMcA8ByW325XX46TaMFczLPI1mW4XVYePqHjZkNCeL6s4xACbqB/40Zh4w
96ZdbIt2/ymbLJiL8tLAUpbt+YT7RojO4AA1qR1t3bGirYxv2uz5Z3T2tkBKnNKZXPNs4juw+SCD
m7JTbQ3Z0FL/Q60anVE2Tr4T1RtmHIA4kcCi0N7AQpRTm+FEOS7U7EwXZHgVex727Iwmd4v4EFMb
h6WMiD8ONgiX9YX8N7AYgFI850fRRgCw4hzpRLf0oHNAUVe5I7mgj98B4K6mp3CM32oDYcdMWSWJ
jJuSQdkzOHGEnhRXhxPbz3hVQz8wY29nwsei//TrRSWv6s/opwJTCIWGZG9ELoEj7WM031fJhXRP
Ft5qw8UEax6v/Yd5mJU14RsMpWL/T7KDJB0noxtehKPPmfbGK0hOImhD21oPe2LWXsIN3BBznH5c
lI/kPm0k10fNuPI2pBy5kqvrjB3d8U3ZR+/T3iTMma012XjkjlC/fHOiI24MljP1iZmsuBOFE2iH
XXKSQoZdi+zGO9SPKZTQdfAufHMRgFsgZU7rRXfX9uIvPrFoByNDcjlvM8/iHLqE/St3bsWUrt7l
SFaCBUwU+bd4R09bWwxRjhxOr9ndvyIoASY8/iX3ColSvkWPsGOJ27R4tlhXTkhJV/kl/GiexZe6
MffyD0r44T+Szmu3cXOLwk9EgL3cSiIpieqSLds3hGWP2Xvn05+POcgkwQS2MyL/svfaq2ClHXrC
d/z0O1u5ifCVXSqwjbqOtoAh5aXfzY/ElrbZsfcgiU6YsgDxaXhEI/V5lJ76a24E4iOwbCKpYPQw
5cUYeHHBWhzaNlO/xaQR1qcNEGnuWxzH1X+I+TYCsRPYpaBEj81Pizn8/CJolLNjNYPoUma6nDCc
1f5eXRfXDLounHqsdfX1spT1v2W5tWdyi7aIMv9/pBQ/OA7k25LkNgVnySWMh3O5o/RBVQ/x3mJa
+dYdMSXh0V07l5umOmKCiv1vtMec88VSTdYih7QHs5rp5Yf4TlF+Ypmnoa3vwbJxRuD+IvOc54t5
6OIluZwoMJA+iU7YD269Cy9RutcRcZKJ84DltC9/udvdxk32Eot0WEEab03HBLn2pw8NOaCX7EHI
GDoHK/SzpbqblPv4zDFHQw7hzofJVv8UR/3ObuGFvFh8XvBQU94x+IRXmP7WlBkVkDLeznZ4JpLq
LQfCBBmYnXZTf1DIy9el/p0d7aPdLV/r74xbcEzQwx1hGw0M2v/5n5AXsn15Lt44fQGzOB4zBEsx
kgBIIDY2L5zU8bP7hEv9mK/j1Wem367HK2d4uZUvMIYcyosdb8/puWX/YCvyoPrdeKcecgsXLD4A
XfDkcCu9ECTxNgTe/LIygU0dFT+81fTF0A6432PrN9fhWIer5l+crEHVHMOz+Ezlrg9caivrI6QH
hAfXH+KL8cGIVooPSDfAUycKPMlldoHmEt926GpsVJT3h+ZLIWP1ajnJyTgrsGD+lnyrEaIg0xXU
aB9NsW/Bt5hvsTEUbiocE+G3Ix3CcBGMi6EA4r+lBqJ+TIGKJeCxlfoX4t/sRvv+WT5xgBiZQIKu
YKh3KZ/cisco2VCQUE6QA1Qu/ow61t5UjJhoUItczTeIDeYbekEY43jD/9JAQ4eYmF388keLWb8O
znLWg8JT+PWJjQBbdwglOAVrqDlvzUvn0Z7hSgEC2rkb/4MRhkATJCjFIJ2KM9+IxYKzBPmpmbY0
DVxxouqZ6BWxZLdgFaGmweB1PCigtKsMsctidoS0jpvULoAxRRv9LwZHIDd/xUfutVAOMLVpMfTH
jF7G75nTCSkNdhWuclBAnKjaAdMxzV3ES5ALmHRLmA4yAd+Sao1R+NLpG3eGXJSdJSjeHtUWWWIR
js/CDfoUE8GnyaU/vzjzuHtaHIbuMIfs1pM/k+A3gs246p8crKjvXfHIoud7eyea3NlbDov7eA+2
tHoAW5zFDbKXClKcA5P6rLviuj9oTmZjKO9qROM+Z4/bqPrHcXWDZ75C3oS9wiFWtnNyFFA7gI21
R0Xe6Q9+J+9gjiBiolRHtIwJ7WWJ28nW/gYp2nI4rDCx3gffmGF+MYOHLkBRAhVKdykAJtunKeIT
YaDhtttsHRwtW95hT/g2XwOEZlDBzjDlYIQ6CiP5a0A/ptqRuYu/e1aycFE0R7gmO9KW3GzCM4IA
zFVwEHe4gNsW/bWF3xoaSpCh9Mpujt66mHxA7LqhIiQe8P0N8gun+8xFhdPCu/ABoYyTdHyVyC5x
wC/fOv7PXN9RAi7gjI0nnKpjfh6OcGTvHGPB18jPNekkV9YpTI/+L+K3FleNeh2+WBzKEb+k0Zb0
Dc3TJtrpHKjX+F09Vx8qYYRY8bZr5GjJgC/T8gsIOX6xd9QL+bE7SiBuZ47K/0cW9AeMviB1pg/Y
psJ5BuCF/LQFt8cREYYLUQRYBbLUCN5z0GITZ7lOuMP6p085Gut77qT8VRn4UTzI7a29luJofKH6
7F+schFD0Rf2YSDesAxZAawrFjVfCRFdvHDyScqXUECIYhyzx8cQ4s/QbrhW+blYfHBmC+ySN1Zi
DDr3UV849wL8oPs1R/O24z8znFlNKoxH9D07Q97WjL4t5GJeL++mnEQGzIcwarJNfxuaTlpsBHmX
EbBI+iEezxN0uk2dbjS8+6H8fg0f5jl66Nwdm7ZxmJT1Jw0+3cRDs3UF8xR8ddZYhEQc4fwhcVuF
AqZuYvUsxvZuVt2GJhKCQrNOI0JROxgoGK8xYRh/BW6WJVZnXg3v1Ttu+9LPDODzYX5xTKhHjo7h
qj3EExE80UWfNkPowGcbwBpBGySCjL56TIbpU+GRlHiGH2HscmLC1hp/KCajVXSCTuFyuq/x/z0K
p5xBkLiU+sFb8JY/xYt0my5oV+aT8pUQmfAzXlHK82ES0i6AOkrXoO7kHVy02y06pv7GQt4Cs5dx
v+QFA3aJVwOL4QsmDTgCdDkex3w9/cZeS102LCKKJgeuhbi0Mn+pd+Jm3f53L0u0bqC5jLVIxbzP
L2Bc4gBkhnjM9erSlkEy+KzYQOFu8MYhGexTpz4PX9YzuUbXuNgle/XfgF88VwL8LPZYQ+YfcZQJ
qOOKKQpVrsrBruKts2gJ1MWx4NQExqpWXW7jInlN/dXAuzR2k7f+OT6lp+Jph+zGPd8Kx5A4neAE
WjCtiz892kGIxKKAdqMVUGutTPPETFF1jXP8IDbACWCs0F0oXuEG/zIXDyCcmDevBcvEltMZ9gtE
uSDLMPJ6uB92M72KYmOCpQF/7TpkH/wwEnXwVaWM8vSb9QumuyuIyiu2pMrMmNfS+zBUDb5J0Wvp
t6rVi8hgkkmFc/QtT2e6SLoi1lF+qEAT00N8qLk0aRzhyfxTHvJp/pR2yu94Xv4oiEHgO4BygUSN
jur61+Am/ES3+CJS8yV2tI+uBVNpR/2ssS+iPySX4ZMDmwoCf8gN86wrGY372iElilUonRnqrPrN
aznn86UMV56UFNEeALO3g8RuX41yT47hPfsXkWqoHyVPoXdVDkTRBqBY34GyjyH8YorNzPaAFBWl
kLmpvtU9kXrg9TUhdMFmQRMBUk/LU8eAE/SIq6zeQYK36Yz4LInTcdv5X8tFMAMf6+7oIIwCE3rB
O962T0aHur9FVC9f/MOyOONVzdGKp8yv2Nn/b5NjNq4A1rMphKWJnoRdhWkZsB7d8gmDM6Tp8J0R
7n5hz0/wZwk6AzIEuZLUkZGbk9mLvCMbBUtqEC7oxtEfy4b1M340fy20N4hgE3wNwAR9jzF98Q4c
5F+ZSzKHxOBC+IjogxgOzsRFIi1X8cIC6lotZd28Gbe31oPQcPKZry0fgNbCDD3lVHrmJnYyYEbM
eX84A2rALN4AJMTynVGn72LaCCZsXtrkmmrHfjzInIbt2TrNtCz9rrkCeLmCPfW7PN+pF/GiHwgq
wuM4OMyu5HaOfq//rC9DJxwW8uRZCdc+rGToZ/fGOoc4d8DqPcPWrm04hLvqJyPEYj39DhcucfmX
ZuhhPjgK6Eku+BLBxfvCSyBfNA1zhj6Yka0NnTBviLDzr/Ieqwqe6AYNxhaR8LU4jh46od6L3gxm
c19KcuTQ7ZkUPDl/QeRQNj01e7xqX2q3GvfaVfwZJxyNN/Xf8GN9EQ1/Ng/qxnxoN+NGGCa2IG7w
RdkT0eIEXv4gD6WdnsIPPXfEB+dh4uoAdqB4I0YY/zhIGeWRM/GWXXGzIg1mZ53MpW5fszgiF50r
owVOvdJeOJjwRTY9TQdtFFt2+KOYzUgWwqaeQ+QanYQzOW8nXhdkyAPuqvk52DO95kqO9qO65Y0X
R5xkxsjpn9Fb6G9Mba3So76s5Ji4Le08bvIUOSAH4NbwG1YkuFL6oSIkEo1g27/gjzRB8QuWhPLA
RYr6G1/AzqHsDt1mK/w2L2GTYKyEwA6pkE+qoySstE/89bKndMmgq5Yr7SEfB4pn5a7d0wOj3HeW
6glY+yBtqj0t1So7WieFORlwiPyG/GZNxW6jaCoZ/Rdv6qWuXJH/IyEMB2x2cZawEEysy2mbb+l1
IFiwKX9reI1Ll0T4fIrPDgjfkxF8CjrxBmnihDHTe7mrDyK3L8XJHfinIGZ9h3TDBfPnWFA+ygcF
1649V8fgi6ZeRoAbb1yhXnPps38HYm6pLiOsjyCyIqTY4/qmfWlf1hcKzx7YFd4JqQi39IatrFOc
1ZdIYf5mFA5pX8MLDrTiNYxFbHUrHrS/hrIbF1zEYlT2X8axhrlCHwqSD3GNS5AbsECrvoxMNtQi
3EXWKXOpuSj9OR1pEPfjA6SljBAmIJo9xv16hHiS7EofOGsN5jf9caTz2UBXaLIAvwJETPyLmwnQ
/wd1C6OkcjfZ88HYNuRO8ciyfzjhJcfWK58Qg+TmzGrUbkT0sdmb+GSQx8dTGPc4OfnMGC2HMwXS
xdQxF3EGKBR71OctSV0eliWEe7YriOnoyjGmtAfB9XGRw5f0JnzzDucTH7fdi/R4hwlTw+tSfH4m
4UYFATwUu/obC4L21J2ru5ac5Ceqd57eAbLnO3TCU/s3fEh8ui/xHPNeF4bTerqYSIMIlJ42I6gl
HQ9TXpwn36b/CgIVRAOkTeCPiVXyGnNLpyPIm8xQ4p6aG97FgGo52hcHFWDMY0Vo/rfRqx+kVM27
9lGDJuzx63OEJ+6pXoD2cZW84TqHe3NL2i0aBgL0ntTXOU0oe1m7cf+V1K3jFiCNawcfuhs7DmTx
PzLyBG4sfzJZAeJDZlWckhuSvPkAE+anwJGRfGLqJM6C6TN+kvt9oIG4Vz/4RwmjPSF9hQ9MA78n
HQtUhcuIrv+kYUvHzQSay/nBwY9ZJYfQwmfB++uhA89eTAJz1TUCOa6K0OFtv/B27Q1WiF1QdiD+
5QlO+sEkIMP3ouSl3TipEjCJ5Mq1cgrxGkM2RNEinAh49zejN3POwTibH0vOSeE2J+Z4UI21O3N3
6cygdwFk4X9jJoQNDegroybh3LwXp2irkSSenmf6Fwt3WCCO4kApDLmE5k08+z1tjNz0J0U9t5T9
kq/te08DUXubt9ZL8WZvfgbqqn5yUPDd1o1u8QWQfhdtsh3olzfzVjCAA1wI5oyUqIqCBk+2bg5T
W4t9FePlFmZSV+2xGnDDqdoHCqniG5+SDlFpiBphbP2z0eWIXeoTao9jPlaHgfm5ZjiTBKbE6LYj
Qj4Y3Um9VCGUIwtm0EWOTq0foVegYefy5mGGFbLIt4zOrx2WyUIBU24calfIdGzlsD0oHTO3nLb9
Lilh5yuTBFtiNpMRUFFnbr/v48YbKZb1ZQgSFw4eg3ZWsz1x/KFnk3LcQBgLR7+iAMg0MkMfG7pe
AY+ZKpE8qxttzff6qYRbOh6GUvX82tij8O2uJU9cTujLfJUWVUXdgk992jbAG/CvRzvAWouDqYfh
xiJLSf1qPk2FFBanzseNRhtFyvf4M5i+B/HHU3B1MC3Hb8nbKHAL+gwjZ4j8E4iFpiEVenWBdKtl
6aIMM6k71CpoCbPUndLvAV53705Ia9v3isfhZzxYPKlqKOydE8i/84i5GiTClCq1pY9BuoEpLc4x
eLO57Vy7bQrBBZ8GcS5wy4GnTCR5g3PPFpMWMlDQ9FBT9QxmdUwCaYqphfwx9OCHNjOifiTDk3zv
FFiP4uAiitYmy40gDc+3IkgcNTxxwIik6TSY7gfqdMqbk8I8BzuVViYaDjQWw0gRTmHZbWUJOfTg
BbsCL7Zi8VpEOoIOIwU+wGyGW03sy61IKDJgnaj89Ny5BbrJPPhMEAm2EaF1vCN8UeX8zdRyNyxt
38LgCBI2SJtR604STE6fNI6+a3zLMTkYMWGEM5a4PNj/1pemOHLzGZXqatUZ7zUmuuNNXu7V4K20
hhXAUdJQSAsHcbGQrW1TfI9rkAVuZvS5iy8Pj7tHhvestJeRv+v56NbmXZh24l1R6VSLHznz3S46
hF3rNqLhdgAeYe9MmEwkja1RSWGZXli/cgzTGkvOJmncJvdd3uGYv2cc3vSUPPSKTrtBNN3cbKhe
1LvUywM/b2SYY63QpPPdxVq8qzgsheBjdfSpD1i54f2pKJmr5YkbnlVha+EzFarfRqwiGpXRXM7v
eIlX3VnENaDgNBlywOkgOEvxY5JC/A4NV8KPIgRgDozczV+RhNJSBzNFpqlGbr34QfdYThcuPnIY
adVuMlQug4fOOI5gaMlCBva7o5FCZv2ELnYPM+WW6qWD2fVU1Me4+7csSq391wQLGqPCKJ6VczJ9
BEdg8NaEQ6ir2xLL1/KFmdZGoIrQDbzSHr383RJ90437QAwgpTPxgZ+gaINTUpPI4Y9gOCmAWFIh
WRC3QkaDoDa44qAWby5h6DSkOFgp5NNV8zkMrFXgzluuHqMKVWgx2JJoy0jpQOaRjfj6e2WAUVBc
WSHKgahz25gPydXmF644Ek6TA035xHF+qgWjTmQ26og/epyQFWd6SH8JVYWWo4V2BOVoYkXja/KJ
B8gus/xd46TAciVz+8bra2D5wpktNk2Z7I34OnPYJH5uXzrK7Jzy0MzflkU8VcTZ3yQZuzm4DE3u
aEs75MgJbDxI2pZxbwFx4vQPax6IoSbuUKhkElh8kD80MldrfSNCqajMf3FWk3kibiLjbbEwskjn
UeXffPhaihKyz9T+PvQIS4Peka497i4qltIIorRrhoRowOcm81ql4XftneolGtp7J4NiCLqDSzIG
NYzg2lstHjFfdqPQDjLRrsItluLv4HJF+CZUrmFYT2bRFuINM1Ncse/dXqpdmWvs3wifsRINxDvw
vfCcMjV5Z5GEFFGagBnF+ArxAidsEUVOColtMOPmBVv6TT9IpFbWyw06Ej5Q28VH7WE6l6GiierU
1cCXDU+xGPRkjHKwBRpvmAVtYvJ2ovCtX/MDV+RXVNKuC3QI4FDrY3O7IsqtfYhYSPC1I4A9r1Dj
n9WCaTOSJqPWGjTbSgOntvF5Se7AKCXuIoZkHOYJzjsgVv7KOZtTzuYIIG0Dnf4JosT+YC/kL8yu
i42EDXAqeWKdnKK3Og93isCojRnpKQgQs4c2QEkBIjoFv6YMFujSQKmA3HoHhs8o6vefGWObMdUu
rkVo/jtHGH4W2q+F6GIJp8RSs+MkCVAGlk8ZVFC6yS3qprFwrOw0Y+n6pOyfWubkcdc5VZQQMMi0
pd5N3bY3IwcwsJPuLmijWmCdMJFfZToN3y6GX0iO9z7mPGX3hnWOaZBChlDc8mmNU4kPvpSKuIrt
ZT3dj0O/w0Rtq/4aLPzZQ1bHH7OeCSIs/J104+QuPaqymq+rIi4+usY+PrvsYH4hEKcBardDY1Je
rdPc8nzg0dgf12zbVj2SFBxVCO1ItKkQEowmNuw9WXq7VoZ7ZLjL3lEQpLEJJBrnGqVqTBTisouN
r4s7xgC4XMBETVUQ5NfyfcKBSPua8e9Jm8MQ3DLyp78mo7p0pLQe8COxzewsQp3BTOYMYBtms2Pi
dPvKQoJUS+yuKYXqbb0dGcFo61hWt9aQku0FPsGE1iGpNzpgmVHeAwp1Ilzr6NhDEEgimr3gUNTM
JtLNZXZjUv7W8iNAqNkXaC7xccZ/fqJ77VFMNh8CeUDJgVLDE77aHvyem5S7IX7mJuF59KGZfI62
AAeqDkWKEUNa+HAuQinCkLp3ci7xJhycBP54WX4UNW7bAtfDxHx51VbThccKPwCbMr12RbCaJJvv
SfJO4sexUY07JsZ3f5eqltszKYh7LqiEPBNeMj8f0SfdsTiToQSJ1Re/U+vPXL8LiMHIP6PeUvK3
rdVOYBkkhm+KrUxb0nKKZsbK88S4tYkRierMa/bGg78WTuzshGGCdQdWQz7oAeGKAjMjZIGLrDVG
5AXdzkLdWuUnSHv4ZaH5cafoaQ5ffQOULH6WVuCF3NcKqT8oH8K+PrSLazEyZCRlwInKOe+OAfYQ
XU+57ZNMvGyf5lA1TEZfjaRdzJYqgbXWgxKw1MQvtGJAnkHhWbiwwOe1ZFIKDYsppd2LmGFoXqBg
uM1EjUBJqWCqAqSryuRDQ3c9BRDrGoZ00Ux8iAo9oz6+F5C5MD9Mc8gLuu+2gIhjsOaYEr9NXPSr
aWe2+q7gHIP2iYEZEqqCaDvBU4zvqPaAvidf3gRJ6izudQI4fYlJImK4BaKY+uLYVRiFGt9QEvlF
+loIoUkX9wbDvrgv7SG+V37g9vi0FunGlKDy7bW6wtZ7Lfi7WnxPZg5nv3dJf+g1H4LBP3mRlxqt
Q9Ih2sUsYk7+N8E16dbyUVeOEhEdquZZiDj1HeTjlp+mtm8QohZmE1PA64xP24QM3eQ/sIiDDvrt
tPMrCgFiV/ioVmAek7+MIzhK8SAY3J7yKgQXV81mC77fSjD7xo004nL4T9aufsfxwfcqMGiovOSZ
HHuWSVaaFPc0sYIDBf+k0qiFLSLaGbwByRiLIgWMhzBWMZzEeRHuGSh8zGERKOO50YmR0T6wEkCV
w0Hynvw1e2HGO3rR2Yc7uQv2nOhL9lqHW0iAdUr651cv3SKfuPtWYOSl5cOoGBwzF/6cEhIiywcY
NBAOVDMZZByVQp1ghE+QSgqN9Ci3JyNG024KKxXwRaNQhgMf5PkBzfpsMJZX0j17JSRZG+oB3ORJ
pgW3mJvmP0r6LRSgo/IuNka7zUJHJt6wU50yzd0J50ixiLZLjl3lFOKjYHjHK0h4TGiFGsoFvfKq
zIvRfVg+5ol0lwVOuLCWQ5SXrzTiKTCnQz6KQ40FEfY4SvdA+Ah1aGPEwqZuCQdb4vaYWcAivjC8
N2bL71YxbCCsy0K6i/A3xA9Auku1tlEYUaM6+fHxJIXCQvDWNjbo3ZVkl4nKTjsHpr7Vr5Xeb5NW
WXKwu7+yRtwJlkSMXMtdo9oJebwtZukCf0szTBNR22aFusWlD+pwO44uVA7DqrfFCcsHxku+vYk0
Dum62YbHVjEu6snYqO1fNd0SjRosOpXCdHgHpo4e6sk6WOxe+aaeyrDbJSbEHBXNZwrRXKRr/4yN
/nKt6JtL9dKS0IgIsid6k0BNPym2LTFcUX7BK3sbJjOkx3LfYDkVAmjC00kaEk9a8X2azCcn8EfQ
x58SwFe7pLzlkExy86MPkw/FGetob5pQ3AoUozr+ZxIiHBVeVriNJhLfoXfnSolcgKAEknYZesjv
eryPprP6n6MLg5MWHjTe8sh8QsI+460wMfdmsJiTnKgIRyrFFoMt1JfiyLZ9sR2jv/Aw/wYQMVud
boqRQ3QggHTOACzmJUYQjq8mr5P2uy8sx6vxGTLhR5RVu2vDaJ8I0t4MQ1dP7jX5iAqfOZNAK2DB
kg0h47rZNdEWu+UoP/ZzdazF6lhK/FuOj11kHMoGe+0AloAaHpAnhu3eYDYiCksKSbMTQmCKICGn
eXBlhpUxghBVd2AGZawkMMnRnO14Nm0Jkyx6MtRvtyr9h4mfCbrYSvgoEywJ265/Zu23nxA0Qa+e
KQeBhLbgXSiO5OZhaxBzPyuYf+hm4I6i7uF5IQkqSSzIIGA0DPm7ylU2yINDsIbUgGiKvA4mxuPJ
goVaw9jgYiVwdl4vpOliA8eXS6ssHikTEqjwEYIIaBFUkdprYLOlkGA5FTm/A3x3A/yfMnIjCEws
CXo0zNn1zXs9moc6oCMrIJvBJhUvo4/MXIBhFsRXHS9ac+JsZxsHZ5zmkvDBTAXHzZsvlA+hY0iX
PhENZ8rggGXzDkPwEQQZOJiBiX4Exmfw6tXigPnFAD0RiTfU8iSPNhq3iyJyfVSOT3fcai8Lkmoo
tbZ+1OSZ8TdlIeSVDJle8i6p6htWx88h5jua0wDoR73Z42TfOVz8YoRFvHXBwAJYYI2gsR8IcccC
J8hspMJe1Zd7mNg4hJAEPWIfgjZrcpMVsm+x4ieABjCXhgePtAkDAvnLAq5sKJ1GdA5Wdm4QCi9F
IY7cTAFIvkyM1J3FvwqrsRaFLpNdbIIneiuKf3uBkc3zYm5j3FFt0NBuOhCElM+n9psMC+9+uqjA
AcpX+zlZkc06d6SGmARQ2ErZDuTBRTqhSsSNKInqwUnXdCpc2JT1eUSUzdI4UK4uXt50bm6FVtoI
xY3GZ5irrYHf7RBImzkX9/IskN9E5AkWpDmyLwLdY5PhFFFF5EPQHt1YVQkkzEwWd2Mc7RmgBEXD
rsE/nAG/On3FxbhNqoHbETQFfv+dAxNWWAQ0tlYYHUaIqRchdW/pDr9NQxl/RsaW3UMgOza6iPG1
G35wYibKxTgCKJXZLTehhFGlBM+qeIawD0od8OXUJ5itdTsToo6BFX131eiMFeCxxXiDMsAox2Pe
0BPLTrQQdbJ/lLODcMiwkCbCVTkHknSWdPliAh71rbFvtXSfRpcBYOg20DPPtPJYsnQMQVpkPEHi
Jmw32T80zR8n9p6tMiGuHKZt2Cn7MENelE14vmKK6OE5wZgghE/uY3xgibodoiFYXGlKgB+UFZjD
sFpitnRERDaEAWvUoS3Fq02U//KlIyBkT0aBVTMkRsO3Q7jBPInhGXdcsjTxtNk0WjJ9+2x1TpoC
hsGfpxaBoq9jPKxzP30MENLbb6F/xvVHV7yHwQ2Pflu5p5m5pYqyMABB01AydEYIUm0JQNWPRPXt
SkPeSRc8op0pPE8d012SPXHTROMb0UEY6WfvG7uQszyabAJFgBvh+vN3Zc4Hxl8SVY6CW6tuXSb6
JIT3vsU9PSCXKk5yczO/FCL6ghZ+Oisf99s1VUmB5qHXNq1PwjHyUSwa3TwV7SmgJmjXhIyAGuIr
7prWuh/2iCXr8SPSr5L5ZxkqcAvtGZHqio3NP8M2Dd5vir/ktN6a85U6oA1FCGDMtQLY+PEGyRmu
uDWNOLrV/H0JkFX0N2kRo5JsalIMynweiXkPODBu5Rhj5fgC1COd+osbijI2r3akJKK54GEnjsiz
X7KUVOyRcIbFVaPNItfHyaDHQIoKjsiG2driiVXWFBvzmT0lpymWi/Bp6QpbvEqEWjgr/nTRW/TZ
EmLcqxD2KA42SaAccx2B1QKkY+GPB5M1Ctc5769zplzArhwsZm9Dj/uGEl/y0CvqeV/mMul/eEa1
8qYP49MS1JyfIVlnsZsCr+uB7pJfhltDtwK68qr6n1N/ZJ7hd1v+OV4knIXyIjyUHxrRqe882Zod
JhGoUUQ25dtACZXnuYfY2wkPiwk1hoJXDL7Tep+8HzOt36ZEU0haQgZ8t4O937/h279hRv0Im/Ke
BtMdemDYxpdoCC8SdqirWvgmFEIiR69XdA9BEdC0U2ALhI/4mwFSRV0WJerWQfZlbCT5YBESQSQq
ZmTRLqiynel+lAMyRp3qh7xLg5zunBmbHKdP360N/V5oaCyxcTSm/BLJkV0slXgRHcMapmGkHBAN
WOLsDlKy1cG7iDX0JUZoqkTWFvHfBiq4lJVvy5XEp9e9xDC8AHmvZMCr80vHgIqrqgZjldnriYVE
VPdGU3nIccODbNUYOz0cd5RYO8t4ZCZsE21J/8TIw+C9YZc5WMU+OgZY26oXpiYjxHKaFI1tH4DS
4F9oX24kzzDEdS02ZUN4hbGWTimnPhchRQuGv4TrVIVrYriV0XhF0ruq/Ijn4FD2kwuHlSmEfKe2
6dC6bMTzMoDl6icOTG9zW71bCR9labCg10Mxz5rNunEI4khVMmVkr+sh/FmQ8dxUFRg7VLfQKK9a
lF30nb6j+ZEGV9WZQCsng1S7+CUFw+onwNEI/3imHstQbRBNzAVxK8db4yCd0EcAWh8CoOEYPDuR
DiOZ5CXzLQMPGizlZFHfD/k5MqeLfyfRCXZDUm8yKTkDDDLrSttFkW26UY5YptyLxCkppU2YuOFb
lxJNUTRsx60aCTyzZw5BCxrbaJSnYtKOkwjrmgQQTTwMwqqrWGG82+JIe4LzouP3ySkIG/rH8MoU
MFSbnYUNy6ALnC3itp+zZa5uELzVTR8CMw5cpfj8TIyj97HvnJgyopph0uDs6i8zFBdU2Q2ONf4R
sWLSSEEaoFyECm5txPDd0Ehuay6qQb84LYIeWCcIiIo3A2dXqFOq4MII4/1ACcJXWpEIsWmPstaf
R3JymMKtFr/cxYrK4hGvSqYnrPVNjQGDDP+FsHNsESCl3YvaPEgutXOEe25lW9iaSP+gY/Z1xk5m
5LbEISjwQ8t9BOUHQ8YmPgoibHcm9Ix2gMWsUcGXAmrXpZe36iMHZsBM1/Tl1QUKWOj4sCEtWt4L
cEBVgN2KBDXrWyCbIQe51uw59A+tPJ96v7iUoXZtCRVLppPtGl/dT4AVYIfMgDBFx2QSZ7qSQnFA
AFILIaMvSgdTRWf6iKR8J6RQQUW3LQkpjLcJpkBQTlWc53Q9QGSwUii3RK23CR6AtigqyUn30zNM
OmQiUbzA5vOpqn1SktuzrgrkXAwIGecztyQxr/VZQVKkyfCrGRONJGCRgPaY1PDOnLpO63OvEG9H
dHE+pVu9E+l8yUcm82ggoP0RMqMHsLiWS2ikdDS7lFelYMzHDbLmpbeK5Aqqv9GVDWMBncypfGbe
5ht45Rg3Nr7QXkypP2DX6IkMpEzQ2cbMXfVzmbJaFIGD/2eETplcu3LayHl/Esbh6D+GkzKWhCJG
uAHC9+Bn5nDtsDxoYSNkKXSaemsV8tYQ/W0yFzvijqWXmE8uvruTcrPU6KR25xJTaVXjIqyiB9wx
cDkrk+44mN9zs7sxO1o36nOAuVAMjzA2XJxiKFWr+cPUhYuZJhcDCDhL6VPn4NSFPyS+xyzspBfd
HLJJ2tlWttUzyKR646litK9QitW3Ravhy7gAHAz/IDJ9GGFUTO1R9dP1dJ7Njvh0aJ7oHk2xdHuc
+zDEqVSaX5UB/Rnshby7AV7E5FtY07Hc4qX4jE1HgVyK4DWfgj0kUcO082RfF+Zez88WUci5fhVx
/RAVkhBKBuYPC+G0sYo5bGXwiZbKlFDIvPmDPpz4xd5UUC/U52msT2NfHuNXiFR2ihjUMdqt7igy
G6Pej+J32aIsF5AW4guMLSKETZ3KKmJiNN7aAoHI1CAkdMVQdlwBeAyeswB65NeVMxDp0E9nYE8q
taZEb/xKMPKaLWbM6wWRXd/EttlOAq5dFcYghF3oeFxLV7/ALMZ46OmETPRowYUdJHqG7KQSOWH+
tQtgpaM7Jac6h7YKhCV27sxQQsnf8zzehSPN4HRSQ6/FH4o5iKR/9oSFUZBmOqk927q+VUCmBARN
F3wad5JxIuSFdh2Iix4mPzetSNE7Yuhy5qgYATcV7ToRMKgt69vRgX0sjroMmInsWvNP6F01Gg95
4++nJDvIAcrmfVsiPKkmRwyaEwOEdT4QWaJ0DiewI0IdGM3Qzb5SPfPkKXP86FcvJU8fVS/4goxT
qR1rXXBa6xGbJaPp1ItkTHfleW9y25qGtkOm/T+Wzmu5bSVbw0+EKmQ0bkUSiaRISqJk+wblLdvI
OTSApz8fps6FampmbIsSie61/jhRQzXPDDjjyRIZUgB5slW2f17/aCMFVjQMm+DkO1fq0UnGRq9x
gN0qY8F4fVT/7NfXQlEhp16u/d55lHgONNsFha/ex2AmmCIbP7qWswdxrelLp4mWcQ2ticifkuC4
DwE7JvZkaW/CB+c6Py3hzSQj10i/B/mhj1hLEFhMQEoiyV8Edlm0Fk3RnCfxOcR/F2w4VdYTeE6I
fqd/mDxERa2Gkua9HeTi34WelklzVZWaGQOBUq1cmk2/DEl7yZEgszcTyIdl3rj2GdyrA/Rf52du
ls2K+bfVo11dChmVexT6sTqMun5rK8HZCW8gPim7v7TGzeQ2A8snAqH1JSlmJgxorH+V42uj1Hdl
o7H9LcP/piN6uCu/N815MQFwi+mkgjAGxM2r6lmj40fAXToNbafp4E1UpKECGo3QJEuT6CCNb6ba
tISkL28V0DEMMPukWqhHOZC8KTwZx36b40bqE18IiMs64jx8s3GyVGzgH8muTXvJ6zjg/SbQ/aA7
6bv9087oTx1NnNqI58+cv+1eRbPMobv+Z7QLEehjADL/smF7LA1Gn7S/oVzPhlsTj2HBiwPx076A
4A92HyUWQixoXrsL4gT9K3jH/kknZ76Hb+gZiBz7A6sFj6dqAr3m1y2/EhQpKYtj7HkpuIJRWaj3
Aun0lpMaNZzlT4UnlhxcUhE0ynxduDaKu9G3bWr7ikTM0chsOKiwW73lHGirYcglzkx736VNoWL4
lftnqFAEEp2etdclh2uUSFRxwg6XbCO7xUHh8msy/gwUc+0Eti1JPhT8DBazGRr3naVj9zTB2Q3Y
a3s+O877ApXb/bc0dNo33xZU0ka1rwbE0PFGD8SLgCdKxAo2IA7jSeeEJKF1ViC7EI6ZNx1NbSiz
S+E8tSK9K1V3g1iS5KSlxhCV1fRhM4/q3rqZnjm5Xq3HnGeUYS9fAHQ3O95uOYdwRtIyaZrIAONf
RkVSU3bgPzaA+LS8NwqptdlTxbStsD5/2XoRKpsRDgZvCP0zFOckiF4nJerUjpqk9ey2JN4wRmP3
Mzev62TYzg5RA3tQyn9Q1yeNIAsvLkjj9cqesQYYYV1x1BxLUwSyB+hJnmpXReawHzwZqYpkvAi0
vyZxsMeGsuQkT6J468h3td6HQvE7m4CY1XpfhHz/35S9VG/KSdr1Y81PMbIpU+Ewac7zLK8VZGUr
PmzEnF/lcDbWNx11dPO/DlYBO6rBeiqSgCo+yaZTBWghZ9CwiYCn4edE/ZeqTxcOVGJ5Ek9TIdM5
eajrCybll+N8UJtGf1YSUF4GnuB47YaEWm6n2qGGg7nd+cy/OMxc8OjV/YurRaEo0v6ovyonPU7k
IyCmtej5iBFL1eddgxDzr4zyYhk+z0GKiWw+OGbUB/AiqJf+NmtO+3hx0im6hFmV6idqjmMzEP8B
VoeYMsaOssvQw2Kxo6UX5/TTJJZ0PG2AERgLkgHjDce9BsBvuXcylvqmCwprupDnph1zfY52irME
nzS9EerGeSb05c78xkM1Nv2N0p+8+VR46mIQ9HGtohJjEYAVkc7zcUwPCJ5g3JCwvXwlqXUB7JjI
z9eUy/CjVhCwIa7ZiJOy1QPs22H/nyQFy/rODX6OvZeEI9Bflll+QayvYp1pnwHqIKHxqfYBg8SL
5uuAiTYiShRrJhZ8amx56rIBGK3/IcFZe6Iy+YNil/6MDFLaiZmaNLHS0wRt2MjjTRLQKAaEvmOo
T6khtTY1LC4GoRD8qZzpR9PYAZ8OqCTCT84npzuPnCRr/CvvJ8o3b1V5iDOLaxDz/54JrJKJJPpH
m3T3MUhcREV5dp+J5hFi16ggHC3Rr/XkGuwlU9of/7uzF98laU2pcqqx6qDHac2vj35qei2BUdz0
C3g5+HYgUqmMXaT1rin5u6N1b8QEFP2JuXY2hacUm1ccViREe2tkyc2LfObkMDVzkm8Wlwdg5oJT
3jl8Lz3k916BeKXGb59UmyOEOMHvGOHomrX57Tn8fGwCQ3v8FsSbg8MnOSMp3YAK4diVFV+sbjpD
Tw0xQVOAJcABln2zCIfrNWJ5uGPXyg4zds1BahGqy1G5OHZ7hQ65SkrJDEf6jW5dc2GgH1hB0pEJ
4g8+WXJ4r2z51NLsw1i6N/tPRamuiZVPTmED32W1CwJiRta+RgNyspNPa4QbwKbakl1Wg+BirmbZ
b/V90/Kq+QNR3VbHt5JraORDYsffHXDL3m1HAnp5I0DfZ8EGvPWV7Xc/3HEEpV8lJHdlHRwNPTai
MnVnnPL/LB7qeHp0O8mHoG5MEyRWT9045e1XXBsBNZ84RXlAt+Ff/BFvONRrlPN8vsvxzS2W9+yk
OtO5bOyzYycXLaFWZaIs0MaYMrwDpxjUEtP2A5cNT1jypeKaqAs3mo0tqhIwWxCSMBtvQqqHpsTN
Tu+orpDAuhCLl/HfwVIot+RbyLNbJbRDyBcUWlSldiriXZQ/HVOSplZ+kcRebBCph/bERqwiySvt
+Uf199z85Sr42FDRiZwJWtVRFeC6sMmRNT0EwB2p1ejnJizh9Ato639OQw5HmBmvlvLD6SE60RRw
ua73qVa9mAJYXCzTT8o5jm1HbnxXnnL+XkWLNM+y/LXuNVEOThJyYHbrYPm3YsmJ3UgHJWQrGEh1
tE4lQKGFrmzRaJocfU0nwJIPOtKfk2tlp5g7dIV5sk9uzbNDFBsQJdQ5lhmXLyHtkwmTkeqor9vi
2onmAj/JnGF2iGvYPTHKssQwNb4WGSrmeA+z0w+cpkLNvxLXepoMcaUrjiZAk/gp7q6CEdL9HFwN
vwg/Dvgbv0/RjF6LAIURbdpVd2THobO6Ys5OLMrgCl91Pg2YhkE95zrVRdJPmUF0shJmN7DdNHKf
G8S9AU+yoGDPtf8pY9OvLnOIex1O1Q9hXSbY3gS4G237QOtZ9oLwFJksgq168lS4XB5qDca9Y4dR
9+uD87dRz4xhVmYfbAWIiZjzjtkHxNiGuxgYVub6c2V9As29N4WXxgikua6Kv9y6B8EZ2f0nGrrD
RuNckNxDCj77Y7L+KIbqQHpJVV8MSmWaYbiQvEudYro7HE1kHxsoN8cIdp1UVd5We34YrxOqmNH0
dUAvg0B2WfxXJj/p8wnnIXt1VfWyxvU5oacCAiruoEOYXKEHdgkdqnQeCuvEkrRYWjBQDGb1l6SS
4ZSzSNLQDbCjBnn7zgdcBVxKzybBZ2NxRHblTIBJfP4SxGwtevXJeKPY/SzhE1Zt8FCvEM4b2Zwl
7Vh7KtXDGbrUjnETVAQ7NbVUbPdgX0esGbAr/kY1zrEt/1poAikGBVOU8A3ZSGKISRYlZ3gCraBz
V0nFfiGFl5ApaLsUzfKfTukiZthzewJKRQ+oIqIbW06TkXwpnJiEnULLYFXhVHFKRPHKTqb7DWc5
R5vrvHYJ1QLVSaHyU/CdKi5aj5ezwpD2MvaKasBpL2hk3U8hMl54lslIoUcdv2l9RqJEOeuMEB30
DcsvUzRtcRZOYlPcHZrBVZOF3MuRlbg6Khej8I3hshKHU8XzEejwJLHH6zvJyDeaeuzJGJUvM2WO
SnXXwBCEu/tmz0YhXzv+qHXF76vy4qS49YQLl5h/sWywyEuwN6XjW/XhkDVRf8pq6i/V9ezk+UXX
tUuSJVfKoK6r8U/lbiKmtUS/0450Vp0q0neRhvHPaCgqyrgI8mUNEJoEM8QSggknU983KDeqCawZ
x54lv4gDVUj7qcG+Cvi5zXCDEWIhFerBnhnzyyglUX/KrE+6EfokecYTqSV48OwMLVJ6KRu6/YDe
CcpDCPUrAZjIuiqoAeAFJA3zzUuXvaj6ReifcuAdwt5ozU+lcp6urTz7knJ19ZMA41dHsuBdW/1R
tswzrCElqTK1KM8cM+e8aM+QJ2fXZ7gNpVKEeSv9Akm+oZEOAY+lT6H2i8lvozjeZ3zbdxUmBOvX
7mXY8yiPdeBCRVD0eUkw/JFKgRE1YWdoO25KBjcoaWIQ82CapgBuPVg9jWYoCFGQKzgn6DwBEdUn
7o7sBZJQNjJEHgYZXRQ4mH2AAQUtS88UIHU/R0TgPvIt2Bx5NKETzbcyrd9XMmlN7PZdWCIe0hH8
xCmYgm4is/5GrbhaGPkpKnAJS7Ya6QFgi055aBnRlxibkVvqF2rU8CcOBze+FyHl1pZKL+OAxp+f
I+0Bt5AwkFxnEkZVLkH/byZ3ROP9qGZML5BINbRVq5/GwfCaAgGj/tPKU0ZM0jmAduaCdjg0qT+6
iwGVi32L5LNcdT7mInkquvOhOBB020ODEqzOlkME9l0fWMcFJ/uwPrc5/RDV8MbUe2+OJMH7cYcZ
e2yuZtLciCR9aOsDhdoLTXe+YQMido032i+d0voL8TUWMSCGs3oSKVDCEMPoo9X3FSvzFnf4S4ZX
PnWFw8Ftf0sUQ46L/4Ccu07T/drZaQxTO6bqrbivaA/G8tVOaPAS0GKJJM8XngcjvJJWR80WBACS
OKnqh70pmBu1d/44OkonlYg+FzaBBh2bXmN9IVrOtYgSMOzQrLRr5tT/qJG9k038cxR0Quj3slTf
HWm+O7X6PqGo1HByN/OdHm3It/RBPgYWHt192VJguC3IZi7KbfRnmu7ZHf0ppRuGr+VkDrXvEDWU
yk8zt55EgNH4wabUBYZLLxVYmcxZWTg5IeC3DIhJa3kQFEhyGVbElGcjsD99MsiU2PPeTE4UwvY9
5qUYkb9rU7lm6l7dFbCNa1jME8Ee31vVBDVeNW14tcFPmhZZFIpQVuqjRJ1ux0WE1hQxofvb7tOj
MwFaJMnJBLQRiJv7PDkX+3CjxPFlmZxLCUeh7IejQWje7BI9KjDXVYHQ8miwvClHqzlM0RTP0SyX
yFbmKB/7yKhamHKCVuIhfXON7agWiBx79SyFci5NmxCJMQtMvpopQ1uVB4YgiGPQ3xPLpQbTuY/1
fC8MighUuuw7osnWUstDp7YBBi3rpAxhruKA4Paousq3M9vbzM5zR+WU1vhHlpHTeO/5YZ4ye1S+
6eDPehKU6kCN2HxAQhbOhhnizYgWssFzazsZC9ZHXhORRc4pnxQS3JLHkBbkETcPR/1PGzBmrSUt
EMCLMcQYVKAm8b0AYu1fObI1BJBmGsQQTxX01IJ9B1P9Az94uZFEa68PbO2OUT0S0TwnKBX9iTbm
MzXkV6s6t6zmYoWL5e1F3Ntyl9Ahnzsh1ZV71EBko013YK1pB2soe6+4xGiI9cXUHiHayeyaZO5P
y0jvw+J3Ex2zAwV7eaSbbYTEo2v+dOYQabyXmKheFMmKnbbnDkdOGXZGG9Xbq80RkmuEpS9KVJBD
x9ldYQvgUI13mUFjejkMzh99DeZvTf1XppD2aOghNc0kv+T0f2Q8SOiyaOQ8dyu2DMohLuReZhUe
Qs5X+tRnwVhP6XH2bKR1E5a4q0jDkuGDD9fK96/J7+go0uiu6oolrUf0pV4Nmz4S7j2je5Bz4mpo
+GGxaG1CFX5fzLc4ZuSHTpLcAJtFXKhFjsi7VfdPlGKfLL2fOl7HuBvOWDfpjEh7K5QDiBCHP9ox
xWr9uHm1cbtv8Ev5IPGxr9L5FFjFlS/o7icCJzdNb5xpVsuDlyP2mOg6Y2IYxdmoV3z1p2bEPdHh
zEvbIJdT0CAdrNBmjt1HCUe9Jk5g/Yg5fatiz7vg6qs3QAs4DXlxKuvC89Qan2Vc/qwS5zIJuuR6
40fPKyAK6E8r8RWaOiLLHnK7DglZK0vQGPc5Wy34NF1U/FSz8jur1pvZKa8Q03ouuZrDocHlVpWB
VhHydcpz+Zw7svD06pSu6tvaW/eMdB7sS7lB/J3Q+dnInKOp1noh43rhg/bL1W3PpmdPZgQzbkXQ
27eFVJ6VcAXDYqnZKGKzX9d1/B9Mr/8/TG/yxGCRtcFYee/dggCMTL/brkoYkwkvYm/TsR22z2GN
nzbTNezuVIFh1AeVAHKRkkHXEbqtxH62AFZZUfulJqwxF+UQM3OX62WpaA9IY5ob3gu7flb8takH
ztWGt2p+aGT+GzbTeoWLH6Ymb7BEEHmR7uT5z4Rjk71ZQt9wTI4Cb25PsF65FwLS8Yh+zubhzu1A
Cjz+flGtx46ZT9cten3FCxBMBsc7CPOkhjpBPHV81mUcyW72hfQ1+s/XHPEt7MhAQgYqdfPPWsMv
baiU3H8ltnCjxjwJLvw3X9/SpgnSDj+nTfcuzoL8ID4cFHRVjhqbHCrAFSQWx6ILFWwsxIszoAOw
NbEI1A6tqWL7Cm4fXmf8JycwoGNCB2oupgf9FWzNtdLs++TMJbqm/goiP4AB8J1odmodWrGAG6CS
4KJPWGxO3Q8+xOpveC3ltwVdlLGXDXztPgiAOcXkLmd/AS5gghLin1p7/NALRJcLaNg0FYNbiyra
9kyDfOZ0XwqRTnE6eHHOeUxLQHoiXlxsfQAUPdCeNsqVu0c/Ws2pap6yRoqxjUFGzizwZQaenhOI
jMfO/auR3Z7p71l5NGwzjIs/I7XVPzVzisyTLPHs7T1BnPhKr2Ny78JNd7DlAHVSsVTZUVG+Nhta
va71tX7COrmSn6KilKGYXAGOQwAdI/jq0T7+NcmkENKlWVe99Iw4enHORHlx1OWiGsxxhX1pWLVt
Gjs/U2y3pEOr7oH7Fhf5fBm/8vKhTGaY5EtYDLB1igiEzUS3QR5zcNYUs+FN1HY0/4nnJit7oHct
IAyjM3AG1wRfUNXB7y9Vn3NPw8e5P+vQqUVb+l2jeiPCfL35VeYPd/g77am2H62beSmYR5jW8GAE
c6cN+u4RxyiptehLVj6Kc0Z9pIb/8NhWoCEEFo+4JGjIhTwENtqQ/ajoSBG7xrHxorCYGLYkvt+m
5gCDFy4QWKmJDU2iABvQL1D2zdtEOD21UazgOlrJOigFOmVrC+LldaplKDUQ0Z2hI6DR9o34bjeP
Zo8KYKlUiVypPIHsqjbQdXCXifduOlhaS3kmD76anW26H6jyfVGc4WBtbkhpe9TNTJjdxyzJ/GD4
7QqBCovmwfyUTTezZe+kvTip16iXXaQKJZwDadXPZHHe613N2d5Ke7ybf1pbHF14FlQz5Ju5AGZd
VdDgqJxMPvSJCbczdGfYJ/No/BIw1C4y3/11E0jEwTUsHrYff20eOTtMT99cbAQxbXNw1Db7pNSO
FlG1hVjvGz7p+VngT7e1vxtQfKtFHWNfw9jnDCRB00aq0MttkhG88OYtxcPFzCWOEwIipT/vTFQn
HS8fOTn448gyViPml39VhBFU5Nz32nrcllsnkkADhSIh6AdEcMoLdmCdkx1X3sdPLHM07PqV/LJw
fiBpzGmoth4FbVBdoYSC327y0TIx2wtRwY0V2fmzoGx+aa2oG8KZJDf2sCNvPuW6+Jk8k01IbcFw
sVKfeph0bb0VVuEPXK/KOvqGvvqoturmYpt/ake843Di9WlE71fIHLByOhjQ4uq3JawzqNaaadFk
bSEHlA0EBn6zau8ZJ0tmvLWgFRo+MZxL5RskSgyYh9u1td0rz8q65MEcdUeNwSdDPMDMpAMSUy0h
xcUs3KAGssXjv+ZukOtOEIcNj7gmUAWRDibuKa25iBKxFVq00+iK6/Vos3qSJ5H+7N7WmAdm5hET
Rw1o+rte/5tBCdP8Ic3pmMcPqcYHXrOfK4Tito6/LEmwOGWgyp+dDc/czgG9tKXir7z2DB9u8mvN
+W/5ZznWl1Vyg8SA/W7NckFsZYrvGNXYoHqrOntgVByuj7KQu/IskoCTCZlGY9DgLTJRvcy6djJz
LaobMyRbjkst60oayl5b7HWmwolZ3fJdBI2EG6sNDBCRfnL2rJ5CJhqckQT0mD6H9d79ANcySO0R
/Qtds06Cz2H6qaswWQCmA7xTaZpBpbZBC1las+AuvQ+8NC7fifpjQ0zTFgUp/b+6/le9fiuw8NbO
Yjsi7HJ61ySDrhmUXH264gP3ctJFrsjDseXTyYemPNA31iB7283hM5mAK83pgcacrhGA2GnvaoWd
nc9CXH/E3YKI2cD9NNxOFlxKPNZveJvegb+9FdpR5ZNdlIj0qjKiotZdXwgrh6wlxI+mbuDMEu9Q
F5gddjMizhKci0hd4PLHQE/QPDifSzxkaJYa+GkTgxqhIcaPRtu8bczZDDYf1icwTI4YhJ9VaKbr
pe7Q+uD5U6VxUyB3itTEapuyONOLlZdXF8vMoP8VW0HHEGm+q/xaRfdgtXyLNfrBtgKgw1a3G3+8
+iMH3UczGAyjFSxuH2Jz+xNLUnQc9Bno1lN7CbvKCg2NXJtRht0lbjgjt5of9J9bg47Oi99aK7VP
iy+nwe9iXB1K4Ztp4juKxVF6myrB4P+fTVqx3SuhuYjAmES0b/r5qPk92RLUoG41aQEm9WRxRd3r
f3SPeHoyelb1hTmd+Di0IisATXIW6RRVWJ9yUGIjvy50GhclPci1cRmFexUEvgHUx23i9+j1x+ZL
At4u6K31+Yt0c68enDdp9g8AhGuWHw1pXFGSNNxdW8HXelSn6bhgeNs/Nk5CHRhQOmfmW4meQu1V
VBCjB+HjIc9TqCJSQPQ3ntV9xhq5XftW0DT+UWS08piCGGNMlfUQJDiOataFGvsiWcnKUuwCiPE1
mRI/swlVVWQ4z0gFwHsVFE7zfp9nhr/sLllKkVOijARSzpgKchBfq2g9F16vAVJtMOy7PGJgpJtO
qYG8AEVddT25jbzdhxIue0C27XCw8ZF4T1rrA+GjOaPZV70UYf1S/mtj4iEgsiX6244TTh/JgXrJ
rfI8QV2P1S6Q+5BcAGryJpCYT3ieenMJxy2JNtZAsRlR58LEnCS6YxUJvx0LkoxYZMlfykXz2Rj/
YqATbCXmet466zz2FhCBfrZn5BqrDqQFlWtn50IhUotNjyw/Y8Ek10cDHcZd+pkwGOvYF8vmW6le
U356TZ2j2h7on2BIIMt46kJrccPamqMkSc/ucClx8PTsrnBxXKYzgDHR0eU7+vn7phBtOCJaUpB9
5cZ9acb7RG9kbDQ3d5GvbmwRaTeeCjIH2XAqtyDMVzm4lhuotRIsp4WOXIi2e6u7t2Xrbqr6ClZm
frMe0JRWO+VZFwyDze3UlMs5qZazyVesjOd4rc/ZHry5EkdmD691BdGXvCqKGywyv6QV5M9aRg1B
eTgAerc/r/Zve5l8pfhjUyAtx9NUYQt00dbbRIE8hV7jX8KynDHVkIRcccluR6v4Nlsifq0ePG3i
OKQAcp3ZTEl71wnyy4Djq9Z/9E97QhG6uVwUJGm5whsX91IQVx2Tr3g08453z3imf2k0cevfVAau
Gp9CZDlGOBUI6S3jPjry1iVkQ8OxgFrJ1MdQgrMM3cWLgqwY8F70RCzq7cMo2ts63HvcFyV50CiC
oZTOantaBvzI2ATTwYQZHSPcrU6FsZCTi9BGhFaqOoRSOgGy0iAhVhg+E8Rr13xTDsL+tjqw3DUT
GAMSTa3Wsn6cTOBgdcm9aey81Kb1RAKAMdF/E7KfKafT+p0DhVbVwl1qBR2lUHChqNyQBZoucK/6
Y+zji2H/cGfbn/B9oey4Onx2298EL98qkf8QLl8v46dOcdxJA3aEuPFHUEzGJhrHFAk6NfeRifQW
JhZ+pUOj3jH6jvuESraBLfE8MqEq160nEZaOh3gLeoxn478C+IK6ss8ZwBW8ixwPPsTFr8op/Kpn
zic9am6JQ2iNh+EIJN7ESef5oyI8T1eKG3rfxX3Vxvi6Kk/LMV8YrKT1uQFETohAGRpHNQmdGXD/
rY5fC5LY66xFYvAssU1CtZ2S/Mm97pk1+W1ady7VcCy2L7LRDBzrM5U22+tmzy/Fh+jrr9LKzjqJ
bkrRfnJ/y1q+tRVohWO/rV39sLbphl1VzY4bWcGzyUSBSq8X61Vpslu3VvdN+5G3oPsJXggvS9UP
JBYsysaxUd+WNVohD3TkdNRlune3+S61D71WbhZ9jMbjRaWoPi+iGM0mUUIQRQh9t/Wc4TgyISLk
eRf7Ls1w3fYn76OYFXw/BDyM4jYXgrhxIq0RRrbjP2BAj+vrVJ8dRoPYsz8Gwe2nLYEkc4OgC3Mm
wTt/H74zCJ6KoTwmS2LBlLY7lmK/0lHAgEqRJLJ+Q91eKtTSJNpJ8olPA12IlIoWhe69JIPrucR/
utp5nKtL062Xlo/b6gli8tpPI5pn8I4cUomrijBr4w1yx2BbddKbjt180L9y+ARhM8+N0fBTn4vD
XcJQyrB3tEh5QhKSAoIbesu+IKhPDjqd1QFIIOZOs6Ot9+aV4MFiukk+2qDCoHt51d5H5WutCccz
3HAxXUZmEWb3atoIMpJhDFw0m9g6uTpemtBFcvTWCO3CLWPb1adxYIngYQOvv9Cz1prurS7ym3ZS
Wu0u5x/AseHo2tdeqZDtJ+dexfuTorKxfxcdUZn0BFdverm862csyiZMI2WSF/VmCbI1FhiYkuDE
+vby0phu1Mb3oWMIQddnx/1HQ4Fl0z3k0nH1SpYOK9QrXnu9G1IXHONYnPEFoltP11vsUvuZ5EFN
5oxKfzXvjK+S3LNwASfPltbefMZArtiHNqiuBn4d5HgTGmVyfc1B+BYS6rYkHj0vfAs5vmVKb0Qi
la5vLQvWLL9TtN0rgUXElTDj4Ren2jpOdE8iO3Y7hN65+lLBK/qHDhviVpLGrSq+0fPLCGEwyGQG
Dx1R10H054M47nlTOvyLxD07wCotQITLwZXi7MjqkinTJc3ViyCBGCnfar2KzXotc5UC5uEVTTPB
pGl+K63yQy3TdznMj5m+ZidFA9H/NZHvxUV+5clZnBPvMfaFjawoPqFF41NkXOZ+jvEnrnIQliYA
8wuMFEhyJFmehnjwFYVKQUvT4FShGuvXTXVO2AUdp+ATWkDOHIRr+XXt+II1BcGbTCOpKGGmiNCY
6AXjN1zEMAkQ4suLkxWhgXoywdiZNnc0jTd1QPjGghSrKvsqi0xJhAJZXfNvF1cu3YoSmQeeMoWT
Gjht0lYYey0waPo0Vric5DE1IEA7kQ98Oa4xcHdJPjV/x4KTagj3m5B+LtKT7d7/bp+aYj5BsNeE
cx3GjI5wgcO67siMfHO6+Jzj13aYezXmXpfGSDN5KJsLrY4RRUr8lg15c7DMl3Vv75n1yGn5SFss
WOsBS4WHonlcEFVuRNJl+fTmNkg8mtg5qdb4tPqPVIJXz8M5TUmeknuSvrJtoZ7F+OJJ+toM0Bzi
gcgrs+v4aEyI3DL91FXknqsjUSi8DCPxZys08SkMOnS25oS9VkfZsEZjgQQu/slm0+XihNj1tNKn
Yiz3baLFbvvAwO4WvDNjR+eAuOCIvnaf5JHSv65IbLZTfap2qSc4q+VGg5FeM6Fflzl/TfFhKFsX
Aj+7LQGbvr7d9OIL0PaYK1dVG/1tHLB+tzB7tU+ShW81s7dBMM1GiuCGQQX5xBzjT9wzacDytN1e
wufNScO0laECuEE/dcdbvun/cmHfC9KdJ2cBDrAe/aQ89NF9gEQ/3KJ/WDYeFIhJdXmO6kJA6IRT
KokUgxgkCB+CGSaCGOLSRCH9ufEOZQghRiM52/YAth8R4XQYKaFvMp5P0QQVdjwCF0JQIHwuC6aS
HpiCeNt2UI5kBnkJE4ZLCNEAAZFl1IyzAmrc3E37p5/2TwyMisnF1vxLlRKl1MmdCe1a6choLd9m
chggskfIT2YHX0UPRCe5fmtN5TGq9b3K0ELr4aCoYHryqJJ92xJx0pQng8nQpO1gxD9Dq7x3G/xl
/UuO81B4VtZ5nWDYyAhK6n7jwfRyRXg29SZFlhPZdjITQLqVeOicd/GcUwKeBjPr8QALNY8Jj5Lw
ERMdNkY/dVP9uZr8+OhYbejOf8ZtPG7I4Bd0/Sp44sjy3dMokRDUJrIFeBU/y0baA/lmSF7+uc/M
sMm5yQkhNc0Yp36LZi4WyKZV5QLa8ypT69bVyUN2S2iic50NBEtdrxJjdUxy6EEGP5tPCExCBpNg
UECrLcsPvWmj2HIiofVc+OaZps4a/jwmxb5Fu8mSC8SaFC1BFTRMxDJKDVLyUuPcucQN5tpFWz4J
NPOtlj6Cpb8iDVSIB8fXU+XNa2Unr/AP7IyvVC37CkvhshISzliOBBcVT9ZjNQLPRnO46+MsVOWp
YKjjziaGADe6+iq1hL//568cMHLGAQlDFSLzBJhfcdESwC8k5EslXBPI9To2vzUrXrVfg1FdJzsQ
qKYHz8HObuKI4kMDTARq5pYvkgAP7VGuKHuYfsvmjgJjkhRBf2zlcEVNloUpa9LKJKxtxGEjhsaE
OOA1BxOX7dUYf6/ZxZmtE6pbsleRSHg6qmWf2fmlIuyy3YKGaF/FFP/Ta8GHTnZzyVUzIHXP/CBj
a8K71tnohDdWV3qtSMbaExSV7Unl9CtSHN9SzZeZC4T/Jwl1FrfWoQNu1DyNxgCxRJgBzpmCctA8
ajAS6WePIToOKiIcjAUNKI9e14/hErlchwZcLxFeCt7yZbggyxbJ0ZTv83Cx8X/ZQzTwXOYkc28x
PNLyMqJ0SHhkE9QnNYF4mFNASrWVv83GpqEifaIHZa+sg6/8s4UBnBrS29aTyT6sT1QW5EpwmWew
oMUzlvhtxE00wXqPGI8OKx0YLkLfJp32V6Zt4n0t+ycg10tNX4e/IRvlLelPiExOFeoXpQkM374Z
xXsLzzryAnDd9MN/X+ViHmvqMP+PpvPabRzbtugXEWAOrxIlkqKybDm8EA5l5pz59XewcQ9wfLrR
wdVlkXuvMOeY/IfP+x41kbgHVgqgDw1ALLi9dRGm2SXnINLfG+sxqpjzytYucSb28r8cHZOoMRTn
G2qRRTWasHoBcxIN9lyfVLQALM2T+md+l/AsRV9SAn9k3q1KhIIeYNuARUghJEqkuvGLWCeAcGkm
79vGy2gJFob33eDrwaFhet5m5T6gbrXyXVKEb2P9QgkmLrUPaIgHctUXYCqUlPBmLKeckLJ+X/zp
GaOzHoD0PQVDI7PITo/Cq4IARxLAfSwsTbPuqKV8lHSUIRJYh+GvfrESN4yoDRncXTpKvrqlrXxn
EhAtu2a0Y5KhKj6PUSUNiZdHagff0gQ/QHVggWKJGEYo+R/EXxPZlLF4qopjHktSB9gZJcwCSXpp
v+MJ5whrNr5ba7j6ENljD/Uf1eZ8U/iBzoA2UD5N8+e01ZxGVjwh2KVeDRgOm1KLMERgtAjdgL+i
4zzuZgZbo11qLTYiBPfQARKi3mXbTMD9JZ8doYll9UjG7mkVTEjwOg8dO9X0aaqLHbGkkV409vND
cM2F1C7l44A4aOE1NCPppJismimxs87mxzTxh4gONmSuJJO2/Z133F93/sTkKOAq70mYrW+DJLwm
pQSMg7Fn+okXm1T3S8SsKEsfGS+/ycPMgbdfpUqUuhkyo14hGQjoucFWfACFW1uvofqr5SG/XUR3
eDobhCwtHOypNg+TFPsVORp8KkhJu1E5ahK1zHTAvgydaCv+LJIIXgxZh/SWEHonclieYUNdWQNJ
im8mPBisYFLLyc475u6l4HVqjPj3ABLcxMk3hSQ4z14SlF4IeduiLT9mePqE4kdDzR0bzC4vSnNM
5267Tm+AOpfvfZWcFGU5ixjrRSDqfk3SIUxHPC44pjt8CYgL6/eCH4GQHAJOzYC1him3e1G9l+/R
X8PequXUHf6/eY8BDhZ/b5nQ25q6z/kg/haDiAetJ0iGIeCPeUll9p0h0sN5DbJCkD7R6/NjM6uX
Rn8XeWYKhgtqR0oSpStFg2vyFVFU12PgFMDFsWEhr9LTI+QvAsTvE0/b3LzGlfCY4q2+r5R+G4Io
Muiuv1R2ZTGUDBw3Y34J2BjjIwDVqiWPHCtBbSJrK54i1OgkYaqMxYG9tCAeWh0NEjO0DFWBKJ0F
figGvyv9YcGs/Aw95daAvE2RviU8AVJBrldwaNvd+jCO1sKQiYxV1h3CPlRkThxMVqzVWdhyMSQL
qRSGHYRfM2PCQo79WnlqdJ/MNUhtMZGtXkAnNBxRKk8CZX9W9S9MnjJ5PCYtb9SSvqJLVMYArygl
VF696qn00k7yw2Qq1EmnBtCSSFRmOhwsLheSB5luoOxlUavRJITIeWrjD92pkLkzTitRtDa7Lsdl
HiNrG2ETi5ot1pMf6//gUm3LroImvgUKuBO7xA6b6GLhKGJypO2nhYV+DL+rvNZBfetNbwjkk8Xv
F8Jke1x1cxkKLokvTffJAJMEwJuho/DQhTbPrlT8WciYGP8PqYtSswcpqnX3xBwoj6dTToAk0igs
JZdemU5yxEiaTojAbdZ1uKJyf0RZh5wJFCObZGrQHaTZTqzdKaD5WYXCO/SJ7kySm1l8aABmQqCs
JOG9yflHhYMkxEGioQYVi48ihG2/L0SL8iAnlxIqCys0IEiOWBdOaVCGJmyuDPT6v9WqkyGvJgPf
QZHBhGjfJW+W/gHEjWoU27mLd+zXHIgXYldfg6NJ0nHljOKIQdfexp91D2+ljO2c84uHZ5/yMMGk
webyqXALctMazOsApo9kZP1oF0ObbP1mh+13Y106LE+bkTu6EgEfj51jDEhYom1BomY8fKmO2BsY
C/9KBKpi4SfdAcy1IhYeiTc/HRsRpIj2BA5ecKUK3jpH8RTdNc7FjOHtKL/wnLEkZoaK2imHlZLC
zlUIqSS9SjytYWXKNpESavYvZEEbsgDXY8PLO5xrLKmjq9UmV3OIro2CBOuen8Vo8BKFl6p/1yd8
YxbJ1FDrTvKSeOrYHTtL8Zs28uUwPcQarCkRQGLvVmngMHYQuxVdeilrFZY/wOccG6Ndf+aWiOsT
NGHwQtyX0ThqPjuGSAgJvXVjWDTGTP4o32My8vL61VuTwap2HzGmZEjYdidhNk79nJ4jCRsZUrV0
27ekFnyS4oAnfA6Sw0CjaWjPThJsxAdBW50nfT7KgXUsTZ2x9egmOh/cpN5YV0fDQ4vZEDBgDNe2
b/YkUfKGWeWPpJBYU3GopGLP20bMS10GbI5letyXIfyKUanGjDv53JVL3+hOS/WVIG2S/1FKl8Gb
GPADXYPC/8EgM5fTpDNFKwvn3biEs7YLyDjFdCdE1VbHNEVEQ/wVAPpbH2qWIsTLoBbTOW31myrd
0Oo59LXNUtEpb9j5gQJhi1OMkc278grw+hkH8lOt56em/RaKvpVi4UpYnjCz1KPO2NXiZQweWGxF
U/SWcfQINZBlJzZ41Qck5Wy/FgI1dEYAU5LvKbTSnE7c3M0N+FUDEopiQdlgPI8oysqjXT/gW9j1
8UEpwWCmDbto7YEW4TUIWZvE5clQoO910mGqgawK2BVLmoOcw5cFf2mPw0XMdG8QiakYrjK6BnaJ
kqX7S4ocCT8Am7FW8Zpa3MvGR1UVZJNtYVutgmHkTMt4YJi8w2Vj14QfhdRNm8RavL5aR4e1m+HO
7kGGPYm6CcYfgiUAWMQF1TiCkQyHgsT6smHTZhbIoQS7BemLn3aEb4lczRLMc2+210B0YET1b7C7
wu9CnlzQjX7EijiuAWutWD/qZahzJgCiTrIr1EbEfnDLst6blAXLNF4qhbky+crU8TmfaqlRMJCX
YRtt7REtHjfk2QF8aUh5nzOc5FlylYnBbvZp9se1T0H22fwgV4HhV+/K4swfG6zuA6a+HP7G9lm9
A0rMWYoR1sPfDIG4xzPpR/VOQplY74i0hnbWvCsgl0AsQkajFat30LdyOOkgHicasuRIMDbFwD7A
Y6CfoClGHrzP9d8ZD7qsXof9CAlM/s3/3oc5cceDeZIQeLwjgB588VbTixEK/DQJjp5z36JQTNed
OrDOacC5SjxP/qHSRM3MbTKg4BFxPfwNft8kXodyCHeEv8jbBLssj4uHHiovqkP07gxP2SlpckCG
Vf1BzpKjFuDebGciVokb8eG6TSSB0W+hMRV1O0X5jWKTMbsFk3hbdSC8H0Vd0znSd24hvzQ899gj
mQegLcVCBRdHiwjbmPa9zhS6iu5w3UkVRHbMNsP2S4OMdE+8DcFyH9gzT+9T3hyMGYkoMkN76ssL
KlOz2eOImnF9vuu3+CuBrngSdSaKpke2Nx2EjNsYq7F4QiTXisE+pL7uJWcPC/w+KsGdSANUu/kF
y649ztBHIWySOMWdHQkHLgu9SJ9Ey2IWdUJEoXqMSoS6XFBonTzQLo7F12CyyuayrZpwy1lLBgMO
D6rqiPleoSKmPcjl/GrJ5WVlUuPBIsV0KXzuxXE8q6p+EhPIQHmG+WajSgqjvnqvoIREC5bSGvkD
94kUGxeZ3GFiHU2NDW3kFtlXOwDiL4ltzZB8mplnKIY3DlSSqR1ILbSLConhv2qIvJW7EemDl6YK
H7XuZZPhJYTxkJ2gjcVBTJ7BYHFdQ5xYgbr7gIDEexTL8DonFxCnq4sRiHOW66hSDJgyLerFOWb9
8xti0e6xvuChr2O/A4wcvU1sUfoPpAYd5NfUZfPUbJO1tgQRU62Y/ekOPYikunX8a0Eb1D4VgOpo
7aTnCMabSYNAifAmAxQpfnlm8V/EOHio4dH2LsZ2AniIlgGbx5rAACAaq+/Mxw5Oadqz91FncpCR
+vUsPvbdYakJ8nkXe1ftd3F8jr4DSfNWXa7E6sn4wl0DrUUwTuKFXzUpcyAFyyk+kg9t13VtC4zW
R5DnPWKrEkwMrS2bU4xGasUMrncUNIwR9jDmAbjNDgMwuA63D9K1mIk7k0wswiXzEiRCQtBdnIYw
N9CHFc16kbyx+uG/ONNEIuejO20EYZDIrBk3K4yHzUMxw6iOJZgXFerEB4vjbRfUnj6Sc9jj/x1T
z8D2y9wkR9CjOM2CLLLnig5I9sYUkR5rQz4WZnUqC+J9gvA8Y7upg6dkveQIk1q1OUc2hpK70vr1
aU6rg1kgrFex4VZkADnlKZlJqN+hL38S7nGWhX+MkNNOu5dG8DLDMBXlczpo5C9+W2ggZJasjYtQ
lhsEUyWese7AANfKKPy12OFiAycdSDVvwcYcvLkNr2qGF1MUdg0Nu7VCF8DPkUekXteFTRUdoqX1
9FJxa+ylmMuHTT0JWL2uPwjgufFHEiGWO9iS0gF9kqM/pd5AntMCuXiYFRC1BB+U9dZY4dbJMTJz
h6wGYTJ8OiRroPZ3bXhvGfRk0CZbMs3YEUaag4tafxA3cZpguCQCWRc/kjOsre+GNQsaIRwtO535
BwOYYrQj2JDzvhZ1NmZ2VyfeYvTUMJt/hqS6MGqYi77A8Ojgj1s8tjmSjLx+F/5Bhlf10o25zjhS
FbydgN93ChINCW8XqP6WMddJhlFAg9nTYKJlHOkW6OCPQb/Bkx/yeDEw8BNKstLS7B78/DgeRBmm
LjNnd1ECsmmxahY2HdIQiuyYASpZxzxn9ma0drHKxAhGM5qzEkpncdLPhaSeTVU+E+sWATQu916g
UgFmKFQ3AiSSVLwx9/KH8Tn4Tc+eAXiREJGImQ6uXqUumwgnSnvHhFQ1DGCBrjIfk0kmAJybyldg
UmA30JDVaGSBwig6EwKJz7MTR6dBKMzGcmXZmLQT4i/4PpYZWDcBlAW/A8oCFXY2UAq0efzrJcw4
iHAcKZKtQPChA1Z2mF5AjwvdqzIK1L39OcM4yEupslT/n56Uu4JIr3TvtKirU48pDcpecTsGoh/n
XxYQ6Aiv+Tg6wzx5unBTGUqXscyGlzZjp9PfyAz1J5oblRHIRGy7YffEse5jdgolMZoOSbVSZ76W
q7XpIPSQ4g2TsSu3i+jxGs1QWyZ86EQeKYLKabSrvtv+QyMEctj16be4aku2A75eHL8fi2xdBRFY
yQTPrKbJ0JDYTUaCkoWrGuweiGODZwiKbQaaoj6JNXYrzjFvrJNTVPjVGNwHiSQ65KVYGUOVDBJs
Czq7Lam6DyUiszL1V2BtRfosapRE30DH0rAAMZtLWzhSzR6lHvblNHAz4FLIjY+QpHahdW8IQsli
j3BJIw6OpvITLzII/gaq75/MY8secz//IFfVESLpBtrUfxkz5EIW/B6vILSSazba/Y/ZNUcBbiEj
ghnVGo4sA69IEJz0ujl17rrxqx89ESq5kR260vYqMXJ6GQynU/UVTMDAB0kjgCFC9wUmxVgJBQn/
icQxdYWyWwyW9lRvBL2w9QDzg1SK8e9by0+kjFEj3hAkgxueLHgoyetA68cILvU0nIfAlVDnyxYN
CW61bc8P92carEufNlfhVh47tqssyAOjdyJ6eotBG+UEyoSt2NhhXVzLuT8b8mGIe1iKxm1EP230
1VVThcOYHcsyPEe5u0Ezv1M1wcYU1QZuYuEKye5EjK350jpYtAxpDasA/ilUzOCueGaLQP/vBBS+
eL9CUKUF3BZ9kOyG6weXOGQSaY5OrRzfBkTds+Vl4E6kTjggVvErKOzGt9VAK+Hc0y2GSeiFy/kg
IfyREyKxhLNm9XcG8TdZ2pswoAIaD8lXJfVC3GjezycxmM9zbJ1Y5hQxaXcn9ZoArlvIj2hzTukM
QbvdIuPhSFGa4UWjeCM+5E5b3ySIb4aB4SdnzBhzzuSnMIQnU4PYFyt/VMtDn7E3fpryDzrpQnxl
R5IouTfVoUcD8tNNl/Idii06zsAFjK7OhzYT/QFcaGB1p3H/r2PGgweI8ceIWn3m/DBXxh3ousAd
tkqM41Pr9sDrDxkwg4znfGnuqIPF4ZEfFbbndc/Om/myGiPj0i4586/ypGOnRQB+JEa4C+EZRcDq
hOGky/WpbMivCicbu3iW3dqxuAZRdqn5iM1UPqpNbxci3gNoaU3gYG9NGYjK1BOVJl1APF3R2F2T
Yqcc1gX9pCrnXXZGiIvjNRtxh2ZcvEiEEFDOArHogXm3mu5mpupl6JetJDP/so1Q2Gdkn/YowiM7
AVe0ujWThbEiU5sSYZCycGlSwYo4B7VDOhM9sesYAGjBfmkwUyLQYEXCmpt2pCn3uZ7sY0vfJXj9
R6thsIBqj0we2bTjEPXW0hCCE9v1vhIJI2mUtb0/9C0pkQZcybo61kF8Qsl3MjukeTumhktFYIMb
Nwb9RkGxSfe0HbuODY3myt99urUm82ZOyp098cMalMc69VQGQg4Gj89QRaSm1I0XCLlXMH+osGNb
UMMSKtf6bfTrRT3XY3cG3QYrVGiry8gzpmCqRz/Zf4Ar0D40QbNlhifVOpqkQaDSzPXNNL/yiWNC
DfYq0+c605wZ6SBumK/dSOhZTXRS9F5P3fsUju/JEr1Xm3N/VGPKyCC9SDQDoiPqv6G5mxR+6B1Z
MwKCMvCPks+JlsfJU++mF5QdJnC6HgAAEawTzzW15sySoqBYn2IPCcQmAXdTNX7dv1hhw9E9oWXd
1tRQFXhpNh9pQYqAdmoL6bAMzykL/QFKFyC5sOi9DLYiNLI2JGnZh/eyHXhryeO5Y7AI7FpcLTGb
2QJfwODRwDoYHtKYvVIpIEO5VAyB+782UxwBZTRCsMbiPcZIOOwsBNoCEUzKdFwCEqe+guCv0Cp/
GUbXAtd8Bb/HnmkArqf5yr2Xk5uZVRfGgDD0S3R/yX862K2OLyeUhG3L/L2lgwbGXdToR+DU5L3m
huhXEhZEjOlZENqMpl2haBB+A/sDQdPMh/pVr+OP0gzPWn8QW9VVK98oQCOikdj0T+tC93DOQ/Fc
eFapkVpONcHwHXwrQqU+HjwNoZLE3SWJ5ziddoLco5kgdESTnVIvnX6kZIu7fdYL6FR4q5kco/Et
dxoiChURhaGB/+hZwEoZy+zeMWSV6lFHvos1BokPCphah6YgoFlnlkCYgSjjKxs5uaAqT26QI1nQ
O2wTJZIZNmyDt6A1qmfRUZvamfBRr1q4eUNv7bVF45HCxHexlzJkyTc5JoU1QUB7sW23Eao+YUEB
S/wUEvHhoJwWEpACZddDsqevoM4jvEwTD/EW28KO2mGkP4fEk9DCgCBiljnuV8hh0bKHLC7R0/S6
MHqdg+xhbaOL+RGWpW+GrMvASYbohrqTOXCikSS3RrRSrJctSjlmHKqTA6+rcyRj9btlKewrFq+F
i6SvMh+4BsGKO8Y6NC3k/0DjYEga/Qn/TOCBiA2um+yvXQHV0l+zbquZ+HIcbHj2I6v0kjE/9GiO
NmplAWT8rxybsYKYRbhVZZn1zi+zcMgmFC30Uskx7TW8lu1FE7WLWRRX/add1z0xSjkEinFWQR5g
7Rc54ZiDUV7zn3AaM6/ra3ULFCBwLtE1kxt0UwkY/8BHZLZdOiD6iNJn8ZKZygGhJW+P5CHGkCcn
MFjopSLHZgwZkmxH6bFYxV5PFDQVuYNQ922o81uvaXfUa6V4lYp3U8m8iBw5Pb9no3Kvo/gRpelD
idOHWEj3HKB2fDemnxhIX5WdpKC7yrBs5gSeP+Qgl9ikiTH/qlDs0pOEJ0uhXtbkS23ds0p1+o9r
Px6W+0JMCoUkIG4WFtoOyEHs0jVVETLBFp/e6DexR4RbQFFtwEMg262lF0+DQweUIkZYw0t5bcwz
WiIQXcg3ejqvEB8X9TBtSIQbl3nKwPD/RuxHalTvoA/fJqF6Bnpt5wxtO9cY41MzhnjyAUnxDuF7
AjzjQMxLOd04+QIldqySp5IkgRrcXOaDhFoBIbTqAw+NWNV4MKl4uQDP8dZBPUNuCWoCIulHq94y
QlF04K7jfkVhekkOYLGAijPtuZT3FhNHQH0WpZKa45mAvs/wqrY3q6Qd/QJ6KhVM/kMpfypkPT9F
q5xLpgtXenjdGv3xJ/PNdAYatEsXNn8PZuq7aWj2fAOSlzCCYJuGlFcD76d0tPKTmnzGPWN78Ntt
4eu16GeziSshgXhdHpUgAL4O8rPGqySkx+ZrR/ndU1P91MgR2vfMX8SDmX3IpOn1TNiSP5505OjD
XSHcLDmZD7blIMxr9d6/G33pWMvsmLKBIC/jwGjcucADmKnuPGsueG8uKQrexGsCaG6avFnxJBbb
EuE0U2PFg/hUf8BLENQarAcCGooGsYMF/MICZSGgiG6HHruj5AK0ZDdcwtuuUG81pravte4BEnWA
oi/fGcbt/wdtQE/lFEqJ7LnMhStTGNamBSAm+Tz2/SlnOyZz2MfQZCaA9cb4uULF9PhzwseSBeB8
avWBOszMb/pGRKjRE/qjoqLnWLG+2G3tlsn0h53Y5m6d4Cbl5Z7yzp2NBilE4xpon6cscwWHjXU2
3DTwJTXIOyF4mPmCrdu6sCVbkit2/LNg6KdUaI5fdAt+bxGTV89EydA60xbmJyFFa6lTLCQMdQxk
rGkIoa72UReWmnrXG+NKkZehHMAvxJK1SQ7hMXqTsJzQmedJwSMdoPh0JvNNfpEGxVsEktD/eArR
nsAtnLe1/QbgAY1EhYORs6aXXq2IXeHQQqTWHjH9s7ypvo1zMugX7d7J4vl/bZBUsn/r3EX1S8IK
Un24DIcJH8RiIbHT/cFajpvlIN0gcDOkO2Q14pbpM5JED+L0ATGHRN5FT3U68PRUXe0qbLoqXQQ5
uxVDESOp7I5k04i0vtlLnQgPQRgesUEpmlnX4t4V1rXL5EvSVOfDuVc0m5O5Y4c1kbQ+rAL+dkNK
JgJEVfayBUOWj4q3ykIXH1ZEBiaEtwKO1fCQgPPg9rdA3L7QzMTyqlqJ3eip0aJX0Mc+FeKeE9Fw
TaBJajBe8q1kfnBXOOYSHDSqFHQWN2tlKt+zN+W+0gVn1r8VxFEd3wGNLFt4DNWmuOz5FdhM0Qqw
o77VxDSrJEYxgKkQv7EO+2nZNNQNRDW6TfnPIIEylRN7oEkOdX+ElAp2XYiYGiJtllO8qkUBSjJk
vSVj1gfdQgqWmu+MfSQhhRLm/0LMRBlC0MzKKmboVVPZom/KIR4QuOA3TQipz7zkhXgN8/YW7ybE
2chvvDY9LzRkEQpZdOQw5pqwP9SG6td1dMpVtFTqBGdup31rVQgzNbwt5XyrndaUkfubZ6nli0Nc
kMaDPJwkSuVON/ch5WBqApdltU3ex3yRFJFQxRlXg0KANEUiHPywqDyV5fMUpF6UxtgD8BiT8pWv
Zv+yclsLYUKsovruHLhPG52qGsUGDUSzr3L0yr/Tyg+2q0Cy64YgErJbkqlDRYuBJ4vRSEibOWY6
hop3Ul/NmfKkxdaZdo7JHrNtqEnZY3bsMRUi08PZnVXRjfmqmsWdXBI56AjCkiTFWjoo8lduykA8
0kMFzyRMe4DeJAmQ7IuWEJqJGeluWBxzQgYbYjNXoDbBXO10DihIw6MavuJpwERXu4KJkuS4nFed
IrNjnQQHstR6vCvpanJFEYMpdeJpSI7I8o78BOG+d6Xlc0mHiaMA8LaKwIvBnYpj5QZ7icyKeUca
RtevcuOUFJeDRPJDQtzDrH0rSO4AfIo32czPEJqWW6uZuxLclPVJ5Pc0Ox1DDAPWdcQxV5qufjG2
A49zEKw0aLSPDHCYMmufMi8OZLGUmX4y/vYWpPDfwI6oNeUOx49eYH809jmqNT7gPQJG7i+nx5Mm
fBFoO9QwOLHs/Eh3A+d+y2wu3mq7npNJ2ZSNcgB3qaCoKm9r4p8hMxGH8sh0M3RXa3K6QVavDPnB
jFJ/lAn9g9yRH2c0PpHixFtpuhdEDMpK6huz4LfrJnIejkF0lX/Fq8rqsvLR25Ikh7HHG4mCJpCc
gwQWO6RLLIqZ0LryBdMo5IByq3Wo0VWFAUziRqxkubA02Ev6pftDK4nmZBGEF0RBN7nxYhGdsu7n
Rc43YKDtvklO23JP/0GtXNTpoq4JBkP3VRJlk0vuOFbAl167WffCEpUwVLAcBaACb1Rcu3loNeHL
QK896ilBqIVD0zKMnB4IJOSWyB5kzVA02OZsmbW08xMH9qsBCdXqxEdoJtxxKSsW7Eod1KqaKD0Z
f3zzPaAmnqBqZmhrnlLLTdVsGAfHk3LQAgaOtoZZh6AGOv1JQW2jKJdhsi74amGQ6JjUyyx+Zpr8
mqnpK6vqlmgAzieoEl2D4+1GqHFt2BZ2EDR2Z/UhS8CVGYUDO49n9USEyFlOUP7OyX7MiqtkqddJ
QNpCRkXUoHmrbutWVHwfxOhd6b9nGmFzSV7QVWtG9oJWEKNud83F4gx1ZqqcGQ70aJCEN0O5Egav
VREA6MZhsHpfCgxfdEkEazIMXtpbmml2nFLpzNodi9OdKAldvhQxcIapuNBfn42roGymhu0JusAO
MjC9tguZCxlTYetYKjupIpGI+2zcmOuqYrZDcVP7JnT4+Bg5pFGo50kJryCoI3E4x0twi3aTGDqj
6jax5YVzeoii5MB86jCwWo8EquBA8MJ9/x2k9St6LcMQrlmprFTdO6jTGHTWGwa1GXB/Al0GeMIa
L3SHApyL6jZOifVEpAw44NDxzWYmxHTLjDLAqCqtp32gk+aR0vdjBMeihqqP2dVrEo0YTMKepBBh
NuGBKrofp2ZW/dSoLGSZlyfx6zdCX+LyquN1k7UAG6t6FO92kquHqY89y5VPdb5ZRNObHYUwodgp
3pfHkifnGBPCWyUXz3A2X6YE3ubGWNNQ5C1ZTLtOWJf/JDIyT9668hCf8szyOQchrmCUyb8S/lcc
/R4mP9g51no7zQsBaeuQPt4EhtuaIu+e0mqv5+eKJiChtVh2PWdKA8OhN99qgAFM6diuFwj8xfpb
I7IMZgp7ZhEvLErfL9AYTb4td9axRcDWb39zxCmoLe4kNp5wB2oK/nsSgl4ZgQF5DKOdAlZNtzap
qO4X+aMLmBTFVMU9yQB8DWm29n+ljs/HEBzU+o6C7xiDgWOqxEkuuHmZtenqvshJ3AiB4BpoF7KR
mzrZhbpm857a2j+05kzeYikHLGgQLl7e8PAzvVIe6SNPpode85ws0msBUQcJCPeBqkaskAj3Zj8+
+sEZtjMIuIBeBGEUKQ2aNNDK7wQS3Ys03S+ttUu2CU/WQFRpXO0sFOENxiFh7/+q5wVss4XHpmxG
dxAgixA8xocNhHESn0SCbkcinVQSUBBo/evWlA5Fd5sfyxx9EiEfA0fgrJibGVGliO51OJjqnjEJ
3njbaN5D60GzYuebYT+wYYfltevsU8WcvsvjbWx+6kN+TdPgauXjTTNR0BiVu4roQ8vTQt37K07E
7Ti1kjuj2/MbTzARs2k2ssEV4UErderO2KVuHT6rMKmAn7+N8FFjnqMxgsG/UsgQ4PKG6ozUx5ve
PQWSmHp07vwqK/E398NifSAAWakjGrqdkU+HcZp93IngafrEGX7qnczVygAZOReJmsxF88JB6BCw
02CRJKQ4RG1xKI6lXh9HrT4uSnbUCaSZF6KsVIyHnS9pESdHLpKRGEGfMQ1bic+5SIYAd/O32SGm
6C6B2G0UM3Y0r46msyH6NUED8bXgnx5CMLeNb5L/lb5VEkjMVwmcda1Em+5PzYnmHgY/Iwxn5Hhd
YGIpEfVshy1et9x4zfFVYm/E6CW8qlitjc9uOZWyvtH5XanWSVf1a2Kdp6Z2pVrCB4RLFWExkp0o
q7x+xNPSj57KV3ZO2+YpqoQKNXbSH2dCVH6tkgV7JbI6eJTSFe869YXX9ww4EPUu6ZMd+ouBJrgb
L+Vvqv4lKYbPzJ0G8n95fRQUEQqORcEZUtYG1XAjSOiqxtkFE6jMa4ngUMeCDzUSyZX8AzGMYQCf
YL0bdMO1WugpZfZuDPTo26btHeLoHbVWnBlnWPIg6WNQ4zveaMPqX8lyfGaG+aQslqqPAhtGOzSn
sFO5h8wnOBXYP2xJATn6RrU8Qx5WcSMjd1gg5KSnYpAYDHBumvOD9IUSVX4oXzlT2XMagvRuJpvh
WzAqr5ZjD7zyIn9ZwbZUIgj98s6cnPu4MKgLGRRBI0QfUo2+cCcKiLKH1+Q7HN2O7AvVwBEwYWBh
4NvZWrCdAUetLMM3/lxOzvdoL1Uw51Iy62b5qFQkU/aLTxwB2qa4P0q15UPj0AAyVpY/jmQRADbe
hTLJQGnoo0NgDcOxtuV79uTDw20TtjIkAvVD/gi7SweIbkMS0CY+yfg4lOhRA2+mpsefwTiVQL2U
JFScYuN2jK/WDn8us2mKrHll3aFlbVBmFfspN9lA7iqZ1vBDxhA0fOgCM2DKaBJRggRCeuYmVJRT
uRBOD5iRBRApoXu0MpNa7WOTBXXBwr6Dw2UP2iFk1V+ShWcQfjKQi003loIOtL4w1KvYaSFIFwjL
+g8VnJlu94O/GnwYAjK5tIqVrQ1z+oanFSiIAfvNH4UefovmxU7zloz6pa/0M2pXA8flyKVZ9w17
KkctSLNd5H1NX+f2Bkd3ciJ/xG4Zi08ozaQF1nLCfJkTboFSap1ggdDogzTDP4ypdVWiDJDB8Muf
gmU43g3Sqz4zBvgYc0lSFqX4wFPVcdzWSFw3V4IJuMp7n5KY7IXJaL3lu+ljqC+EELz2QfCCT/GF
xjVIHuG/1gKQENzzjmRDkdJVka6q/MY8wjZIZLFSkObMVsaP66jOZ6YxwLrdIPmJbLlPz3JuneJh
PsVtejKofzCf6kbBXM3OdeTxITnq6XvUbbqOpMm1LWHnEPxqQsz/10znyvjJk4IrBAoNsCeaxUYM
9xkftKbdfli5L/qHEt9G8pZSxGwgJaLvGAoACK0QisUUvWRkJ2rQvQ8yyMduU/+IXjsldq2/1ujP
0Szv5AfLWQEExfX/ODqPXbeRLYp+EQHmMFUiRZGKN3pCOBZzzl/fiz1o4MH285UlseqEvdfm3cic
P903mepK/OaAC2GWAzqobJ8k7vxc7r8ToOUDXCNUAvwWvwiAmL+NiARM5/zx/Z1ItHlcfdO2znKL
U2kNt40ya/OJWZ92nWvlXJqKZ05f29BbPyBKcXRf3xH9aIb67p5bu5yYt/TLVCkH9Z6L1aEd693f
d/vQzOq1KNpw+gYpjhlsS4Od2b3uSoxO7wjwKRtgTWb/yq53jVD6GyniNu7vWaEexz3zyaj50sBt
7sQ5W9D/pV5OEBV+7436qiXoC8b3GHsIIS0SAraWMoajOhBvaUdA6myGaiShEYtClO17BDU75Z9c
7VKlf7cW8yAGLDjUlnsxy+/RF8HAI5Z8TIIFjgwmRczTfg8YnC3oLI5KfG6NQfRrgX9qL6fxONMg
zEN8Z0zN94kY509zZllo7myyeu0dp/GczHclne8adwITYYecK52cq8+dwQXEdnnUrpF4KvCzlOi4
qSAwbOhRv5NTlslHFlRUcoH8e9FapOkr7BLdk3PJQ9S+xY1lu29MZpKfzxz/PvJVZyVj9hd2cI9Z
wuY25O5MEAB9qywsc5nBIctKsOAENdJcIbWzFwcLuZSXJwp6RXp0a+FVi4KYQf5/9jTETtBGX0hL
ThbGQWswGd+VDglpDZ/E2p86dO2uvpB1DhWbs0xGBWId0Yyxj+h+E0EgP6wGdRNCdKQSCHQCDvS2
8jZSLj0e9VoiW7DwP+iiPWbB+V0h6CnX848qSj9zB8I9YI31onwmsvm2TOl7enpKyfAAyV8qxVMg
WEmYBzCKzwKsVolevQ3GXcdQ0xDwWuyRDTLWKrRX02ZPTBGZXQLvB0rOkDZHdU5IFZsahCnYWlTY
rmPnZ8VR0bDbMhxHj5QbMJET9PNjxHKQLQEebkO/D9XdWCAkr9pFtlDeLiw31LeSC7oR81Gjp5P3
6GEebfSDAQ/6Tk3d62GcBBBeDxnvUyE/HEsOc/Ek41Cr46Do1X1NggUznIVcRQ3RXLHZdeaniOWX
2dKX7gs7ewCTR2PK6Glfxj+zyXQnDDwH0AUDa/RpXEM252wp5c3eFyDjnfL+0WfWnQqp5L3Jn/Vb
VTnEi6MmxZO9GMxVAAH1+F0SWIqcwATHG/qRx5JjqMigzIzm0WzRdO3Pc6mBetizrjts/9ECXR09
upUwU8DBGwqza+tk0/cNgCSt5DS99xGRveS4Sc4UwumfQBcpkLuaIlSTkfzUJXQaOVy1aj+IDOdb
H8raq01bL2L7LwVNtpIhxMZIqy/GM94klNJO/c7mLYnrwJWVMuA9QfVCSpFd2LFr0Xvb2e/JpLxb
WfyevZNTdka4cBTtj5orb8hxMILSRyFHU2iSxIYZl0ytUONHj+q7Oe1XdSKyPgkXJybVxMCZLMBh
EN6iqshmGLAzftopz7m7qn/Qbi4FC06kWfCJpA/0ZZvIJ6IPRlsCY3xgCxTDlHII1IbBfYTdRT6O
enPeJy7IGJQcNI2arBDCAzLCfVEP/nWoohj9DJIICQu4r5p6W3S+iQK11HGmRU8tV4zf0l434pec
2Y/EGu9J5FwzXryBWsoip0QQGU6eAMPdz5ySA56wzfDDTX/1DKfcZ2cbiJDIcQ2zdbggmlLYRW0K
SOrwUBwnZGqO2A3Ss9YRtIC+3+dVcaX8k4vFl8bGH+yEIB7lXP9io00CgXNF1vbQEZ/o9FkUebfM
ZEoWpEQikRfkz8+I9yb+x51F1dGjujKFeo5x5t1AJQ2DfmodvjPhvcccWSAOLDbjCX5vebk2HIDK
gvNlNuAMiDPNaEOCQQ3lqJO1QzwSW67Ylyk+9h89WwqRyi7JFGwiRzaRhtBdsc6uxOpEp90Hn2Eg
CkwotLPJm4XwYge/Trm3/hFKfBs76ZoLGtXT0j1S8t3vtWO/cAhpSfyQTftJ7ttTJIefaPtWOblS
qjpMPls94PMN8pbqkzUDdx9pXalBYNRG7HJOCkkgVavvEr4DuGtoy1qYyuMOLQ11bqq1LjJ5rh7S
jMGjmt9T6jYrSR8j7QYkKw+xkEiIThm+TSqbiELeJr55iJ4VrCwlRsmPnNgClCVVn1YO92GSj4N6
BRldrNl5MP5PfmJcEkzWmWRKB3ahfSnXs9NqhH4CMCiNtxXTojNaHyYNLbj6KgbrAOIhW+JDRZcz
s+J264+20D2W5C614N/S+oYgZGIKHoOBVDihHNCPxdRnRoYA+Ac+qzBnCB9zSpDsh9dEv831cB90
jCE50YzvarxcKrdeWXlPED9y9G2W4dYzEWwI3kGysaEEP3rZDfH8hJzFKc8FEDRNQmLqCq6MjtOC
HKgzrySwT4LdRUZ0wyozcf4RxgAfDA8LI1NzDyWBV1miB0l/UTx7XTW6aKq3wpUETsjaGQFD/Biv
O/GN/T+MaoqyF7t2Xya+dP4kxShuUcLOrgYasbc1yA+nYWGzCOoGqz1Gni1XekfihqYNT4LmsIP4
wDwFXoGK7F602zPqS7nXDhZ4x2ms4bay58H9JEN8uCsutZoV0qzw862QHfsPohHBLcKQ06G/5OYA
sgPodg4iV3HzjwS7Tf5ROEiJfJtBAuHm6J+yRzXZ2B1OplBuJhHfRb5AtRL3lhbakImbUtZjFs+3
Rs6R74zXiB1Ccm/l9JZh84Rgm5GKWHt3DV26UfKw12CaM6+JIk9+qUWJlx+TnOHDTDiaEyaLzoDg
34DykzYpZ8pWsf2HFcr0rEetvuU0qCvAQOeRnTHp7vDyip439cuxxYPb50GU0yNaThrx4Qvruzzt
GPA7ByH9zBBhyiYZonN6rvF2FZHKrINp/aEfFdeq/2mFRRJeHLSW5P/snyP6rYXdiDH0XLWQG0fM
0sMLoO7RqRGeGMsRqpWZn5k1nvOi8IGs+tUoLn3M/GT18mS5RIV5oVDKtYNq/igjnGyO5BmJ4+2d
ba26Y+c6brF7hq/lC3p0MJPwEbN5+03A7tT6k+xiBvcGAF9QIFjUCSS5Dqzz9ZV/SQN2cftmgiNc
ml8T5a3usB9mWtwd1YdcrKGJaxYqN4znW6c8Ft8gEuBddz9UpvJmTzoB4m3mSQHlx8159Yc5V9m/
FRiNRh9vgN9I9+nfyHhCmsJZzq5yolwNo9nxRWL3vZAOvkLyXacpIAA7Z8WhM1DzZ78XMFh3JE8N
WeVv3CKnaW7FYt1kVB9TOt5Xilm9zn2LBcbgzyzq249ukd8dqX7OtuE71JHpBc7uyV7HU1yS61Ha
R6inKF1bjUQYKUeZXIYEcJEdJfH7Snz6Kx2XqPDmTndtogxp09FggSWpP9PswV2/H5ofCeddI4Z9
vym16Re5yDUSSgws9C7E2Hf8ue+Fq48hl9/ZmpSzQVuegHniYUO2nEEZRQXExPhkiJ3cZU/zrGpX
VL04Mmw7uzxjeUd1v6YN87jVRUIIlvRE9bhSjUferlKHsEydCw4G40H7hQ9DABpTEfmPEdTAEfrb
nkntposn39civmZaOJMxJBLlXum/ZT5etO4jhIEZNDkJ9rRPxnJ2OuIjep82QgM92KqE2c57lO2s
gRC0FwjaVXTXaLNQXBLTO1xLWXJbgirG5dZBbTdr+cLMd3SuowiT/aBwksCWVKtHCT6hqrZmu+s4
v78AsxBA2y3dKbJAnfBaQIZytlhoPTBgN1BVzrN52LLcdNSx8u33xqZlRMyfSWvJZ/Ycmq8awd9Y
xSQ9U7vUoJ4wjNTINJIKBSKEajKUkQJ3KsqUX8gRz3nc3007eXDsPb63mIhrjy4Y8c8xFstNwNG3
8Hx2+VUvy2vfFee2eBW2HhpiCtVahEMxBuOMDA6WHZLJBp+sqEgVjxlHn7rRU83lJZtBQlotuXnc
rBmfJsMYo+CBdHNVB+OaeHYwIfbDiqoX52isPRz0SDcnt/baKYhOf5UKYysK5DJG67xl1MG7YlsM
PbsCYPWtoLA52yz4+LaSKxTn5T56Q92/SEOoER6G+C9CyFtTND7tBqQNc6ZEucQzA3V2minApTTA
u3CRvxsNfW98X4TGfYdshEmmjRN5H5FqiyDRGmNA5Pj4q7AF8+c54L1QItVbIJhMLCZ2L/jVKPpN
aEKEAKVoslfzYCrk/5WYPKi+0vSeAxHoEbAgPUHnYaGJyE8Fao8BaGMHb1LgXhwJd8j+l87U1Pxu
NU6M6Q7JDLO4DyxjcdufbkVoRor17ffYPlGsfA/mO5UtKqdOX1knn/A7HAs9P9G8I1nC4kvcjyN0
r4IvYeFJGw7Ed+cEpHkzHnJHH1l9s7rWiF9kkjbLy5nkukNeNDuD5G65ByAub7uN27xj7shi2pVk
vLffGYN8AVs0m32JiFcrYWCyHKT41vKsbhTaFabLtJlceJrYm6Pxq3+AuIVG3teUvGgRg7V+cWpG
5pEnjpgqJnFdGTjORXmaKgNN4O/JnotvTKXTyDcJRVemkgWEkwSufDV+xhTwkIqzbAkQMUHj7Xh3
wUi4K4dyRYIN/KL2n50ZZ/JPdjVeOLkZfCtBs14avk2eGPJorHjo1Q+y3Z14l8u8Y3KBtlIT5/yZ
/sRsBFsL8Sai+FYod5TcdxTJxsmQePQMPRximPTOfKhRSiOeymiddf3EXxLDOYw6GIf1KYZ61aKd
LZsVieW+WC46CrSWqXe6KB76RvRflKKMLVuA1A1LpSJh4+SuK+KK4pcyR7cuBYoilUDR5xvJx85y
4/AaL1lW3SNnujkM5JNmCbdODOhB1IWm5VwJyA1GKXWNow0umlgCljrIzRSLuv5gkM1WHYnTxiBC
bggNkbeioRMI/d3cSo7akz3flc8k21csZSr1k4GY+caUO0UiBr+h9VzRM368Gyz6wdlr+ZGgZzwU
fU8A5Lhc7tWXy7G50lrzPKxMHNTXpgeQIk9JesIl+47P7cTxq6XdpdWlCzBBVm/TJ4rhHjUr5W9f
itM0kFp+UgvzE4HsV68aXxDSv4buHNfya23WTz2Tb9r8XsjJe4lBtDybxhByW9EFDbBmS1aOlsG8
xKhhax0L5YTctM9YIMKJgFWUZw2xnLNbkbMJlvTEsYt43G2ALu0k+5MpkTycY0bFBYG7/EOjk4bl
X0Juyh3jAHozfvBOQpvXR5ZThTeNb+1KO6lv5B+c+Fe+0n170f/oUsw/kDoeQHJHOVIdtf5PdOKs
dHhLBTc4CsYVydsyHAEObVnw/K+U4bdKFqzKcLLGZILyIUOKw47lRPoMwkh+2dopdnL626gqo+cL
OFwbZe9PrOJsxI7LnwEEn2HKJ0Th1NXTGCJuKAgGgowaa++2FKMbMqmSLiMS9Ji+J8YqkdL3wHY5
FWC29EBz0qDN2atJ7Ely6G27NZqunW6gESOOKtcCDDoZymca53FPaRczXTbHF0OmkTdrCaXywzSK
kBHmNQtMIr9+I9mZaL+JF8fni7RQxbXWtB6icBy4pFmTTjCjzrZ7+aPt4+fITGKvsK0YbaJwduhH
Qvw/RqY+ce2jeLQHKG/IIn/GyfrZKNVXjQDzQSTTqwDejGToVDqor2YQSn0NUJG2j5kdVyNrf+x5
PNhDbN3tbL1jTrub2TvsRZ+AFZxcCsO4Qhih2YmQwL9LUUc+HT8DP4jo9ZdtEszL1K84xLrO7pvm
XbT42YgcRdAgLbzx6onoUrRe/XXM12tymCzQ3Oniok2FhTyRpNWx92xc50xWAJH310HPvu3hjqPn
OVjml5WLL8mJPmpjerf15ZbSg346JGVknwfrD/tCkrdrGrtIBh2EJHjVnmJQXkPrTgLhooFh9nVQ
Zt0vFcuv5MkjgSVusJcmBjhZy08H3W8ZI+DD9IfLUNpXOy2u9lSHXcLwOm5Y0zYXmcrR6Rdaueo4
MFxhHztpIK65TMYzS7ePGLecKuID2XOZrtxrJSaTB6/jjt3fYSaEAfK8BhiUsntmLxLDQfsxqN6C
96tHQBhpJ+3PYPgzB2JqHWOy7hXOLYqbo1aFCcURVg9H/lc6dLLcrXLNXpRMPxbJmLJW6KId1Kti
h1Ejq6IAUmHYW571nYbT5gBQWjeJDhE2pHGVPf2pAVCxx93Sz97PeS8jpEJ7gv5lpPltk0Nlv0dM
fUdOVHDxnp7Agc97D14CGAgcIHBkHHCNU3o2U+a65BjgMrG0b9laD6oy8AeBOjj7ZV0CubAuybIF
+sAgfbvOPXjKSAtGhSI4M25bQDtdZJocpIaI313zMuXy/y9Qn48MyklimBl3YmlcGg56FTsjtn2l
0tzJk9dDxPyg4j955CspNHKGlvMabTJ65rj0davlgVOcjJAhSxghUc6V+CI5fyosnH9kRvoDagu5
gAhAWIwdY9JhCFr5iGAvVUdHw1IXWvm3IDqDJDpChwMAH7SUbrnBBjRvQhyh86kB9U8jHZnV4Y/N
ds0BXs2XGagukcs4zW56dVQIfOEoXtgP3vv+MI5YB5wnS2Z6NyJLTFpC+58YRFBcsLXl8oDZM2JM
5tZKMMItYDILSlaLf/Dvp/gTLNEqEl1QcxRL5+vFRVEdP1N4CH+MKEZwCAyM6cxfCXy7+HzhF+Kz
raJsqlklI+UjjslZHpYqXk6iPQBp5FXyzjyXF60zAXxv2xlhiRtRh5iYRMd7ZuIeU17zKHsjGMma
SK2dgRc7xmjU44/OwbxG59K+9dQokBoYRBtccPK/nmslYY42RMDb5hN/qa4PZzDNPigM4AhYNkHe
LkeT2mUk3izP2o8SrsRy1OAFiNzwS3jEGhnbWBkgdmYrgb+MQmPNhvrGbrXjwdbDatEY12IQUL16
PAIaucrtJeZeIZVXswtP1hRXvmLxuQxc01m7K0ge7rHJrKE9LdgFDhvpsf+SkqOVQRPESkPtu+Ko
2MKjaVMlGiESNzjcRqYfLVw6gu/PGsoxycJzz9R8J1jf/Fwn9BrUniOZkRjKDivy+1Ajp5ASEiXO
gLy0RV5aA40fdkAJ4vp4oclg03eu8eOjBUmr97ZuXPOIApXRkM3IFc2/TTkOBXK96xalkg94DmC8
B2jF6kN0MiPx8Q1xv21DZM1tBWH3tKbY46nftboSzjeJXsPm/hbGJqiA/psPfsuKjkaYbzIR1hS6
cnWtRH4XC4mE621gIgwKI85KlzwOjh6OnTk7RaibE3r2GlkkcSThvN7jFo6FTECf3y27BEoDMDhj
y5vc2Q910AIiJELcOZvmSGHNgtMCiu6IAKpL9xSppPYum9/DU5CGtCZlP6IfrEOH+V5x/C71FaXo
QlwGYIqUoMD0kMgI4yjZQZjT5QriM8CIQvvCJ9lGKOK5fRJ3ZvxJ8obCAsksrwShYBir9grSRD57
i4zHFFs0BG9EywiZhc5cTFt8SwM5f+swDcSDHaziOCc0tEV6BzGkKj6v/CD7cjERWHWUTK9RykPG
IHBBm6B4uup4FuRpjJvnxqAHPCXCxrhmBT097afW3nShsOJXoULvCuJeVGX09Xq8rBhmkcraoVV0
bgzSTsIBY9uvPIN5NVpvc89Ph2hnTfIHi5kBYhA5fi+VmoUl+F5Mf/9NlyzPzpipqf5+KQwsjaHz
yrhkbhp7PDizFVgsoqKj8a11DekhlDlUiPl4VjnHtPtolYABuD0UUgDoN5RXKw7GYcTuxSUFHNO5
qAhnq/k2Rkhs8R4yKuplINmcKbx2PZ5cqnUNvEIKCE/AhyNdzAXy9SypDkdGUiSfKNxtEqEcKU8w
mlQbOcxqnFTmlklza5gVbMlsA1zcabe1LK3fgilHEx2jmS3QBNmdQDqnnhfj0n9lQMWc0J4Jx6ku
IkmD8VR8CmR67GpOlj7dVq46aR2gtWB6UzghmRB0yk7BRUW7xNss0geJTcQweE6YAobsNLZXo0GZ
zHTaGYIWYhfJUs78ZL/1wloUq34C1WwaKJN17oWxvGBOvSxaA/rrd24RFrFwVhfyH3MkQArLSyvo
KwdQjiYSTX38XHLSjm1GOoK7m5XPKTKkk36LCE/JfHl6kX5oRxCCG0ZLSKAJh5Ak0y0d828Wxxhq
kNOvHrVzS1ECO/aIuK7Fgr+peOsUgY2jIwI+z8A6muXeoRxmO/a7scabViM36WD31BVDVjjXVbpu
XI97LaEjg3Te/IaoMY2X2rkvN4OWJZ6WU9qepCQPSbNHpHzS0FmhGAKMNRs3UA93qP37e05XZD6g
yiPl2fg1CsLa7jjp0gHxhOmAgGIZn2kI4yl3SdLNAsKuZbbrmzqDmnz5I/ANcoCTcYzJAnOMvtZu
QQNCegmiZ1MzCVLAsA/4CfapBjsB46mjHvLLZJdBuY24VAnTD4kvAm2EI7g/ELkj5h4/E745WrjQ
REslZJN0wLTFSovqvOd+1VLF3aX/Yo52SvbWuRPwzNs3iAPkARkhrczcy7D2hMcS4LD1PkxtWciU
gLrXGuZyEOt1UCKA2mzAk6yTqNRc46ta7ywTq+ifhJcas4swYOiQ6Zqse1QREp9A76OnUFqmPNmQ
3UgrdjSWPCUhTXskXjOARmBX56A3id8Z2OntOuPXoj0HDOzqi+IFCEuGOUmrtFOlZm7M4+f80Hcm
79Py+7fKJlkpvDtfNeUTZ8RczLAiYfRRkyLnVuET87rsKy5yD0JLwahGltQHkE056kOnzK+q7Wao
82AZikzyEkFjuEICAItnvubWDFeExLBOYAdYO/Q9OKLMYGcDhB2q0aUpLpd9DBhGaZ9JwS4fjwC0
KQxqesJCDSre1WpFkJkemBLmJ58qHg24s6vr8D2VmPaJ6EJ6aEBe2Pwc+/cBAxS8KYuuekRsxfxj
bjM0hf0xon/qwNY27MfBA2H+Z9DOeelmQZL+mP3ud9/iOiNmjh4VXbhA6Vg37X5WEUeyEgVFaE33
eV//w2ag39iZ1edIHKxQI8ASQupQ3OykvGcDvBMCE5QuZkCSYvmabH6C4zJka9iWbIyAN5ijjDEj
PDoYTDlusWPDmI/D1EpxtRpnQnrw3eVn8e38s1ErxeLU5unNLIEG1BYxUiijstIfrdFNHF+L6G7Y
o8nbgdn9U8utrg2lD5Ctk186h7l5dYZ6NDDMMY0+VlydAveVGaiWc2IAJSWY6gA0EaymWRICoXcL
tW4Vf6gEcgDqiCbE2fwfezRdJF7uSB6I2SrPGGpIsIxHYh9ZtWTkjeswfBta4KpxK8GHMxwZYfIL
hOhIqYld7Ywvf/mVsahFYEO5khr+krPLn39VwJnYRaGhwWmUP1UUT9tjSsVInz9FP2Ii2o2BTcVR
tcOsKnfO1PlsdC4deKki+tGMLz7wa08Lr22U4GX3GcvVvkMTZOJYRMHAp7/hAk53B80kIxcbe+GK
e8DVTW7hZTdRQMMvRcgD8Q9mRHcyeLZMHiLtSFIyUlP4ZYw06Efl1Non8tfMPABYD8Tyr5Es93ww
T0NcB2ZpHTtU66PuJn8bjCmjlB2dpyoZpEqODVrB9I3R6IRYdEYfIJmPhEUgDT+LMzzzdhXokcc6
kcEXo9wukw+GRr9VZGHB+nWAFsGsKUUChd4sx7oo2Rjp5xlrJJjktatpPNHHhgVOsGRzgmHlxJTB
Eh9nPKjS2fnMGWgO6JBp+y/C3BtQXYzmU9gxRIH+iuIEc/d5naHXzj5iu2290ZLSbM2PHjrw8sQR
eS5QNgKHS6N5b/HZihFVJ9tLBGa85Urlww69sxQ8s9ZaEWZGdqgNTaC+qVSYFjUvZ/56JaGT9i2n
wWXLDubygJn1MD8I6TmwnFsJLhIdw8HdhIPxmUx7tKG+RmWuY/Tr7j0hH8DuN1/NpNH34ABpoJzR
aTg8/9YIHWvFyg0VgWaHoHtVYJ3EoCf2M3PfarmidaIrmQ5z5jzKtHw5w898NGmeE3YoPsplm31z
LAtAktYBcAMeDFYXNlQIepjhXJXquViv/fDOMHmmFpRbllUdGATZZ3UiYI1A266BpxKOZCfES4rQ
YAsqswONXi22jQr1Rlzhvyida9x8kNl9LuxfBU67nJ2VeVngxBI+BWzZJgrMuGQNMmhXkfCwWbib
Tr9a9Fo7QjLViYZkr0gse5fvvooPpyVU5h4UjHItT4ZTvGkRL3NdPxw8Clm7BouhfpaO85maBaup
9toJ6UOXdsQuMIA0wT9Pkwdrweu96Ls01ctoMBwke9wGnGTuCtIYtaF4MzLtqSts79AKFBmOpsl9
/rXtD5tRx6SMwd/oTwneF5oA5YpzgqTJh2Yeoj8yHvNIKR/xL6y5Di2JdkWpaa9n8499WAAPsMBN
WQN3x4UtgjzwPY0vImO1SCS1fo/OcRofGHc5BeCO3Swh0Jr/sOE8S+zSLAwV0UF6EkDmVRRnyd/+
19rEn9kUvauoIzUsFgy2n1CtWGmsyTmCRKKpPkx3hAf4TJdjzxBH+mlt24u2NE+/9TcWLOip9jlf
rXojrUDqwQdWZ8pxwAemo6u0wvQDgh9jItmH14SN5VyyFivRvgm2CQ+mlq+p2s3/8OAhUxv9pT1U
Z/v3oNpPO48vmMeJQ56e8ew8gJW2+QtMNid4txdvzsOojIvBDsRZSMgZNYb+vxEJNjzpAr4llsxc
a19RL+PAXcbsMperv0aktGkzymtfTzS0umh08oYVZO7iALZYfJoM+mz4bvbEKMEI55TEoZShXrct
OqWwk40QxnmEhUF7qYxpx1JcCj4FlYSysZ+PS/VeaRKJpL2X7beBdzKOQcVgczuP8PAPJlEAmyjJ
Y2NAO6ivSrBQOkRxeQ327Mz2y1cOCy4+KCvUYVijxT9dg+t13BMQEkzI1Na987DBcCynKkgQLirN
r3jo3amKNh2Y1yT2DvdpVO4ytoYLi0AufRkjVWJ6fbruR+3H2k6MPHjx8kNq1P1ym8mV7Tj+NfjH
7fuWIVwtRCmaLWi5iZ4HxBxkzVT5xSVWPYiu22XHeSruCUIF9pcPWc2e4ogkv7onjy6fHtV+CpsV
vTskTl3JrgB4pV4CELRbR/0NPBgywFyZSGimtZ7J8m70HbSlAp8yrAAzZhaAQmBCT+uhXyMDMFCK
+WqK6qroeAKTIjRYv5i1fiFfYq/BdUQgIrI7KUlXvpNm0Z8hC/viXLBAu63EbdSn1MCtR/0YG9UF
sUKvkYymECkePWWwlTutbl9J/GwscZvhxnZaIEQZTpkSKmkU9gaXRvLOJO/YFtnBsMgsz0xqAxbY
OWfOkN8lV/xZgB1OAUyhDYdE7vxjXimYcZ0Xne0ZhoNheGBQz6oNqnh8JU6o73pK6MS38JA7j42P
bFg4Bxw3IfBizEkOksK60j1pVLxacAQ5KOsShOG12EXEs6jsZKo8KOvWldHzWJVyMjWCvNaflJxR
aj3sF15LxWHJgNYbG/FgH3qQ0pXNJKa/Oy10pgRgiBTdSxE/NtLOWt2iNL6Rd35t8/pa6t8ls8nG
TEMpbwIjXi/acRpY21sVSD9mBR0AtAJ1vT2cRpu/RkUkfVhkZFOANKkooiRFHIhL6NDwdSxoMCw8
d3YTs3tkw44U4Dd8sqClg6UMdxLDp/YKs0HZrQwP5SoczQr5A2JQUlGxIJJnD5uZ8AJZzBdJP+lm
8hgWxB7k49btSd0UuQisP5Cbi+FN1aVg66Iqk7dd+VhzIu5/SOyqC7cw2UXmB7NniW3Ydw2sphTk
Dt0hdxvE9kr8HBOoGIKe/GJWzMOsjPWTFSZaFSCpQT1AuXNES5A0XwP0dKf7SeR2CzpGC9GYo/Uu
qTCm7ESYmW8OGuHLCoRgZk+Kr1NQDzrxeXzN4qu96X9ejNJD2PsqGa4JYPtZhOPaoxaY/gdlN/Gm
p5LB82JOhhaUJvvGKt9ayX5J7lY/em08oYVjqr/BdlYOhL1k2hdTKy9z1vtjsZyrbweFoW5t6XYk
ZqWSL/V1sL6PKnKsKg5txQpHhxTICLX5X4OdSTeIS4kBUWh+HaIIlRufFs7FZJV1xF2AOEqi4q2u
n8rY37pKJwoPY0crvhZvasyHUeqPLDLuk+dM6d6BdaUnzR0Y8C1f1ast8zifVwZ3gHxs60Rej9Lx
rdEpX4Tp5eqyb4FrdDUuZdIKENYD0STilGR2iZxU9PrdvjDCCchEYuheRBqVZEERctQbT8fNZBma
ETerIvSXZj/pncuYK5fh0jsfNcarUdChgviMzA1h6Oyt8qep4INltSAmJZRnJSwJlxRTepDhv6s7
NXcYR2PHI10G1dm2bWOnHlNSMqaQt4rdDhUVTqMshQjEpSwiTbTGLKuTG8lgikYn9VuKcR3X7rqU
Hgh9QTXUHkHqF63MdY71aYccERQmA3O6c/U15MM1Uhj5onGuAK6rJGHp6NpMWlnp8En1wSBVZu6i
20jy47A0q1CYSpBebUjp5DPLXIS6/cwAONRR2PXaIy+NeysZN5ThVyevQ4QDLVbJhug0dPEuCmHg
HlWnHTqs6Qp7xeiz9ttK+HJtEh057vQ8P8Kh5pC0gwTGpgwuu4WxmZxkR73MlQKngRCUxTXNhEtM
uYjb5BkSHZlsuta/hISh1BG+KpMuwtbRaq6KfSglfAuNTLceron+mduHiBIAt25RnIyYZwHrd7+P
84lTEhcNxuDppzRU32Ukf9VF+mqcc2XKHyUTKglMBevkZZxR3qcewd2u2dw6x6tM7QCtOw90NNLQ
gc2czYHWk0+XuJG0N7A5zJhhtuR3Nq29cSQXprwKGYuZHAX9m90gZNZ5oOQW1VhPoFbjIRywS6hx
xPD2zEvzKXAWOXScUyEhz8uvDsJqrbbcolDhwTIbBcpboRQMhM2AFi2/NCQu8GyR6tSf8scPyr9O
wui97b+vdZWwQX1ZssSrgmkfM7kAq3KWdqXe3dS6DuvEuPaYgsxWAq0zqF/dnm1vdhUgxhwJ/xx3
dQQBgXy7Rz7/JaqISfr4jEs8fbSRXfTQUxmd3xSmSHPEcF+zh46Rqv71vxvnXtjTTb0Td0yLJtCG
bW7+EfYtxjOR7BHAFnjBFBZICDmxjiBV1IgtYSrRoGxjaI5ASKmuAja1MixeCSVGB+ws2xwfZFsG
bQfBzznZQ3vOfnTV6Cu/7FS+p7F5H9GWYxUYhHzfVC9AU87CF9bwko3hRWlQ8HaSJb3fHM7R8Zz8
R9OZ7TaOZUv0iwhwHl4pkRSpebKc+UKUnTbneebX99IFLlDurs7KLjslijx7R8SK2bZa8f8s4Xw0
D/FdwhTOm1lCwDDy6xB1lzgaz30LzZXEbgN6TIWaGGGFmtiwdpozDq3bGbrbs6bNcBalyl+2BvOt
3i1NuIFAWBAb50P5I1jog/k+yRK4S1/cRIKhGUEKqoFc5HtmKiPRL5rmcbVyS9vcBl09D7LoNcVX
kzmapJ8V0ETCqUDLHb+yH5N5g9lz6aWnEe5Dds3vJmySLjbVzgJhSnM7v8ox/9AnjkqWFV+LY92o
B04v9QGXxF4ppr3SkGLuiS7avLm2mV4ip2nwkCs+i9GGhqb5K7ouab438D9KGSGJXg0KkDZ8wjKX
AqeNQmr5h0VGBaDlR7g1Efrzc9yTaX2T20jsA1GTI4vCZfQMC8NdY/gjjdHPNMFntEmuFPZdxli+
xNtCwuAns88WuXPnPPOIA0wKBl7iAEZ21MvBZgLqkXoLrmzyh0wSc2phrKFPIZM9bPs7o253egWE
Un9lJTlO6seHUbUbEsoYryhw2vT0NxS4EQGjRdDGBg3w/w8kIXCw3lzgsycBHVWszZEAR6ZcvMlT
qXiQnt92JSz6vEwOmKaat2rby8NHwjvAbuhhGOldO2FOlfQaAFDi3qhpcXq8yeFA+rk9NrnKEXrD
zK45RHMPcvQDEcXDDFUvnJFKfdNSwCpH+T7kxaIAQh9uo5pfMzPeajqfSvZOR8ZITJPSps4+ewNM
6MKBWaFpuPb1mFp46bBSCQWnZ/lTYh9K7e/lTwQuQzqZeMjKHXo0Tzby39gfcc2YNfzsxK7xMq7p
tSdUgq9028WDX4Li7crNLZaeNbYhUfBkrFEJcXSe9g76q0mfguiT4buIlwYt1jxgb1tvBsZPy8TL
g5DHA4/Ymc8mis0srkSBODW8nrVDAQdbZ/wFKtZ9W0+1p9sIz458Hlgi0zfcbQe3btt7/tERvbof
zOmOdYeN9KxhKshvWsGCh91BWG30lgltdATjNM5nCjAcq71hrXivz78zyOT4RojP5bX79txlC+bP
4mArtAQWA+539raJMwpUMxMlxmSEhHz67gBqiX0OOXagMu/dwqSj6yNsYaXctumn0f3Mt0uMZQzo
L0VsE52t5WMij69jpKF+7Od93uauBl1xbfmzOnQETdJJVZYL5hN0C40tVGjXvA7KWN+wKPFrVB32
dNnYoSRzWmY8PnV/EK9y+CJkTxtX5CZjWoE8u7OsHzQLJYUNpdjiH42PvXUZlG+9x/HOjxH/ggFb
MTzVsIsd8W6XqEkbzp96/HdpG1vHjS4xgmvH6NAT1D2z5B7f++CnAQ103Kh3Fehid67hG8XscpIu
vbGd9qVpBeGyEf62+CD6d/2JdK0opuHxTqZ5oulvsaNZdZRUtjndsOQuwj0RpkPDgfiXzTJ2/UfX
EiirD6bFPsZuCvHWSVCQPBnUIPHJioxJsd00ZWU7Ob6mG758GxxUPiLm1cK2itA/OGuDa/Dx+ApP
6S8HaCg+Q0gCQt+J5Gyo73YtAYOu9HhVbKJ7PPSsk96wRIzJEuks3PdY5CCYOQk7JusoLT5vWvUg
rMKrNyk+urkuc5LAVWbL9xxCWQbHBNAUVikqJdU7ogwcj0t1qB00m/x3RHvXhMMi4ZdAU1xS0dGu
mImJwwLuSzEizmT/6l9WHNRxlWzJz4WkBwXM35wx0aw+9LJ84UCi3j5MAQGA4BL50ri4Jjxzyi/9
tRQ6KDiGYTxu36VMdLRRgQa5GUmEgipP7qgvJSrWCpdhKPctZOJxHvfje/5EdanoyTbVZm8J+b6i
CLzGu13zAbBboT4YmGEVYH1LYuynet6rA6n6RsZA2u2wzkSbuK33QkFeSCm593CwBvRR5abHKhPA
JM6OHvMGQUHC59jtFUJzQwEkycElUWzTPV09HWuOFUOi5FugSsRDZMgepE+soVX9DNvuwVFcas5l
XZ/CrjxGxcEa+p0Zq4HRK34lR/tGRRF1M43VrsYUbFSbVlZ2ipX4bTP7kaTiTYmDURq25tzZv/oL
iLGfSOh9eymNgloxgpp2B/25lM1Hog8fZA8/LJyX9Bv2WUABhYdUFWNJL6ItZRVA6g7J1Acmz6yr
ZDgGhhTybwpVYKUzqtsM8e+rkzYTQMooJhRhGz4uynBeCA7vsJYz6WwNepFCKIg6ei/LSoJBqPEA
i+T4zl26sPbbLIn2OAy67mQC3l0xFxTI/zwjdlJqx4TW+7o7RGy6xfqFvttxs/5nbCNAl1TYUlCz
obfNK/AdVV/LmNCAvOEoS3ycR5BITAguiKM9tH+F9J/xgBxxNjtozZvEqLccNa5DetXwO3SCvB3s
5JVp6UFc3m/8uzXokoq/i/nCubOY3Q435WcFBoQ7wusjt356chGGPf6xDkbNxw2DowUfzEkmkCw2
m59in9ECJw3gvYDd6vst3K4YhfhHJPK0yYmR0Gi6SnSgNZ8UXUzLBugGUZBtqiClFm5HDIJQpvjb
Sri/Q1gf9VViQX1AaZCa7fRlRvJn/lMrcMtm401RDOS+DJrXCHXZaCqfEkSlHBwLCSDVp7M5sY0g
ns8zc3wTGCWg0RFDYgZQMe//RF8wddLkJNHJtxXBI6fr1tIbF9p6Sa0K9wxEiOqVt0R9VYNhXwJh
jk1puZTYorPfPaXCrtYLdrs5ScpVYBcSZvE9XbRrLOH34Lhur+ArJsjYBvJgoqsO1nPHqAdg/pCH
hNYvWInDyjZN/bIIzXWpML7ebSre+OcCXQkvfQKs3pZ7DW9UOFxL2y5tPBk2ZX5GeGG264rkKRyp
XhoqdgP1vwFzmSSspw42cgwbGVrcSeunU9WUJwGvzC6kaXcW4LlplCXwvzsVTqEA14UfMaLZpxZC
1/igOhtI0BqtwWKOz+6geXgyHk2nPQb2XItZPPOTYhoOaZ442aTNv/zUvB3eWMdN0uIEFRrBF0zF
F9Hm1Dj3a+izJncXiGCC7htD7SvmnhS3IxSqt/htMJKglQ8WzbyLUuyA1eUZn2Q9DpLvdqhpBBOP
Ii+1IKvIGf0+08/vwjl6B0e6vGJxO/DsnIt9Rc/lsMx2izqJr3Vw8d3mOq6v+MkTAScoU8bwHcIF
GUNM1THmBooZY+w1IHsxlsTMHV5EyFwLXy2ckYwcIpmiuhzO7JrPdYpZeqY2LIvPXbNQ6VTZKo1F
rVYcsn+6qxiLu8jwJ3umUott65ZtKOp7hXkoYrTU2MpUO3nA787xCQL1YqjePJFzqKnYoqhEthgn
fhoeCXofGHHA/Zayjgx2xmozOa8LmRVhPFiqfOj05Ejl8rHcLN1GrHb13EHmrXc5YOU58iIjcn/7
9D1SVu47oQpfg4LsfSOajx4ovzXdVK2+JiIodeyA1KDNPLX+S3PlQbJ+m3bthiB6nC5PPVSfTKdL
73fttZJxllOYYFH/NDCbNgudoxJNxsTFpVEA1TlRTM56eWVpQy5paMJTp+XnmHco2vjNM+7Fl5oS
aV8Il+rNaxYoYUiZAWpHyIsLFHtkMlXe18CKi0IKUiQ2uGvyBVXEHNWztRF4NTz+KtZ612A2Gsnk
TLYNmaP/Y1KS1az7n/xlQSN4m6X1qxh/dFEPrbM7iv/EP23/ixql3JS3VZs/e9GOntay+eYkXUe0
KX+CaXjbULRHkc2k3L411kgNkZzotFpfivYzC/9xWH9XWiXmpx6kDdEF87PjcjcnM+jxCkORXPnY
azeTfOUgY1puZp6Hw47/qzhj0TNYQLChINV1QC4kefsOZhQdCTTT5vAFL8dP63mXSvQNJhJq93+d
kuxl4gVEYbYRqIOBIPpME4EAWJ4kqsLtqT415cSATwsc6IN8KD0hzLxJD92xQBLes0G/FgnJZ9kL
x+Esh90Ju1i0bjnwkzyg5G84NbAj2pimiAq2+vtejZe4TS8971//ZSitA1EoINighuMuLPudWKAN
4cNiHxJYhEjD9nvpyzv1Ky0JsgKXFBudOvpCYwJGbXdkVTO/UDC1rUdK1K8WQFGhhp7cnIyZtSlX
lt3okW/0Tj/g4xGTnS7gJWSrQrtgPW5JLmxhAdPPq9kQpjCUgwqbTk2DAqXgdeh0J69TV4HWXg/A
qXSa4486nLm1atGJc+xCNEcUMnNgSEx15KnY4mxeUBMsSNOjK+sGYp21Z/fRVsIBqioBxEOuyvDU
ghat76bKCigYdr0N9STweqNn3p+YshSp5zHSBRQDLxOXY/odzXi0sJhTmRjSOUf33Ip7L03x4leE
LI27muMlY0iNDfNRwT/QJ/3RrfOjATS5MGVjywuGHnx5iN4mfmJAUjMOQz8GNununrOR6mabIb4z
OMlNLaENQFJDRv90LhETHxSObViMSTWN+adm/hmX+ogtZ46sIHzUxbrtpqvUGkdGyuMwyYfGCvfE
7ieWhjulnrdLZ74dDAlmy3AiVYn9l5bwnUmgTxncnvMcEX0Jkk0ClbAT2OZ0dEXTPOeqhKEHAAxQ
Lvb6vw4frVUavnRbAdXqDKIr3dmJI1XvPtx/b7cR8wxk5XqIT8ZfEYdB0VhbPDACvhZWr6JTmhNG
Z/6IIIpprYtJN5CUxQ/LLGnxgMZagywe9mTIMZtwZMcLAMZVnF6pBm+dUl/u8BYFFr1At5aVXPV4
vL4bVjNeWkUJQr5G5Y+gcJC7TKw8L7RHzhWma8Et1B7KfMzibjrIcXRk9BFRJngygTEgRmo6Eyd4
vv2ynLpVx4LHw6S3XGLMsO6njVojB4izXVLoUNN7vSyGq4MgksHWmf/eKu8CAm/VafPmc4q24s/U
FqgYpTCtg+ZhGrxMCexjAIT5Lzh7mc6bmcod4+9I7yX2PYy81B+BRdt0EzVZfzOC0lh6epBlnCDf
ThmeeW2V7GbcZhkuPZSNEcNOxd+mUQszZEXS29fkRpAZUyvftvRrtgWGl9DJaboNUZa4OQG24k9h
eZLk9RlHVl9L11fR6C9uTVn+N5otV05ZwYziU5gU8i/s0Rglh0dXLncrGEU/QZSYhCPomlPJTSBU
KZQVz6LQ7sZ5W95G3aabmoSNWQc1PzcDpZ7814Y6+jr9RUOz7Tq079YXaeemlxhBJJGmFyvTz1W4
VDB/hddsMCSbMa1NBaaYKvgDupKnuuMs6bOB3kJ2Rp3wEPdgpk+mHaPiVSvVLdmhYjFPf6N2y4QC
EE1OWTs2JAPzWP0vjP8jzMhxMkuGjQJsQsOdEs6iVxCZM7cywQ+NqrBpOkIVORC8dczki5PWagW1
WB9AAdhmBtzaUg/Mo2+wpMXEWEqPsaHCsSOiYNN6C8cyDQTeWus4LSdclfZI8/JABhQKnvwzruHN
iONH9IC79t8wUKCcMUv2cegI7xYwAWFgjBx9vqs6pPm+3UA2m4XJoWOVFAmDBNgAGWZKCbvyXSet
y9RXpn6HDbBsiR8Q6kTR0tn9x6eQPKeJ0BZzGIQhbK1U88X1fuSbNOF/lRXiYXIS5SBPpH6oc83x
ddatRQlHILIZfCQ8wpCNbIzuMN5R8jQGFs2ZtOxcoCNmKL4hZjALeIV2g2CDL5rwgcWKVTpUxWaY
LSpfyNMJo9NxGRCN02tOfOm9wj9NiIYc5UMfFYy/dPasBK5+ieNs24UGeLzkRr158U6lJBbLX91Y
SYwkrAw3dPW0rYJm7PVYDMOi26pwKEpeS9DOIl2n+rt0N3lWawU917EoyTRx54RLoBK+LlUIVyB5
kiyGmvavxZryMXOthTnJT/Un0m+F9o+d5Yk7eIKsMmFRKMWE7pfNUGIXz1DpXOTlaHVP+dzsWoNk
B4s39S4JJHoX44rz7aJsxO4hwnljduY67wOimtL4nyUcVMM32fZ7Ev66CSG0MHZMOcvS3wuO6Jl4
sZr8NJk+/efSpc3Hg5hGBzyVq22I8VYV2TDopJd0JwEvqY+5rQvVsUzoLsxUW97k9XQuGjZd9FqW
NWbE4agCx4EJiJWNo3u10G4ETGMRqa6hO3GO2iMNcwGdK9FUnUKdBPOK5yYnys+uNUzw/tBKkllE
JfbFXwCWJ+lzbsU9w8d+soS9XBEwEDBqNCExAo3H7rw3qKnknM6rVtS/8biZATCxV1CUfWYse8A3
U2EBKdPxzakc2iaPWDeRmd5RXFTNSb43NtZLfl0ydKeZt0f9Nx29Vba5axjKKSvqk1ud6kLcDTzi
Ch4zUVBxE8ARsREGmktS8xPwA/Nb52H1e8vuHdAxZ21C+NrsK6P+slrnBjTsd5pXdgxbVmfNR7JF
5Tk1OlvjvOqDlzQb8KA1ovQU+Qu1z9uKSmuSGMl7uuAUdixleTeMzyGWrtFJJt8/OPRL6tc40z4k
ZUOTF+TshUgnU3mHY4noFzJd9zmxnDNVip+vnH7M4Rpb482Qf9s6vSBc8bOM3RxkOI3m/BaJ3SkH
Ye7H2rpdfjF5NVjq8vvEXbLjys1ZvynzTIVBfKSkjdNr9dsSOTL+myj/TnyuPzFQ8DLHHM2AY45s
YFU4UEwqA86jxFGp+BQTX2Zx9hG3O1lbAp2rnEfP/L1AT+yhxtX2v2wgN7GMm6yMWOPc4pW5hMWH
ptNSWlC4sFHFZZvy1NcXX4Zwr7PY1dP8KJv3amG/CskAGIVn8rTSyN5EJCzpytazIG/ZvHM7GVJf
UEpfLGq/9LmLyyJa+WjzO2TLvGRCdk0YVDTm4CHZrRn4GOrBMaIRRGnnXZEau0K4tw23lZAGBWzA
E+jiOfEyrMndeI0N4RyX7amkx3e8AO8KywRCbuM2k+Yy0mLc3xpZBszeXVM+Rf9l+JK1OpDoGAZo
sx6F7pNrf2rcERmOlfUHNBNqj8NrIU+HksX5yMSCHmucZ8k4QwWPDYKrzY66k94tCCcPz/qzhb2A
FY590QguEI4P63xY1y26IdG9+jrw0+osDCdsicslMje9CwsNYP78B5MW0Wr5NPZ/DHjyaunFouxy
AKiV2NUhp62skytyHJQcibK9Xa507B6atjuBtFBa48wnwYCuTUMWpllfZ0uRFKYrfe/Vufcw3xXT
ghFCoRHczrRP+aqc44OKbiNUV439jyQd+m91gBT3jr1o/LzR/BcQlwSCW1+9nFDDgO4N0X9px/2s
csvHaEM4EH8hTkzOszSOSjqMKVpHwRHRItd6A18hXzl7UwqeeNUmzmz9odV47pjWLh+7Mw9oGu/F
zdwBWDZnFFH5EAvK/l3LqaBNvov+jmFkbd4vKngPhoNF9Fv2wMQBx2h098pZr3nOIZpQL6X4GgCN
dKQqhrrgsOz2QjrvTfmdfEJxgg6EM6pg6a75Sta9FEX8iHPt2azDoxAY+lgS4KzBXSWeZUemZmJO
M2w7dF8YLxBFjjFwUGLfSbyBEtyMVIVGAllT1nNT7svGelol/gXtrEXjJVnPYMU+TPAUjyiVgxIr
UUdh86C4wnzvejOwviMKJIyPAd+9QX/0lgT9oB9ztTm1pq8QEYoflD5DIguPkCORK8zMwuUqBtGp
4FYU/cdQ6i+E4tkExuR6SP9/bkvkWfJ9PrTgqPmul2ZTTQUXz7umniqJwYtA6IBHPmM81AS2FFil
pl+pRi40xqfAVslAbwEss6+AC/fYtYqt1SRBdVrdjBhkSQwyr4XdCjw/mSWunWHXYDTi/IMtXHEN
1g9a5Q0Wm3g8e7GVksmGjx82jtAQx3C1ITsAkqtBo6zo2+10XRSOdaFx7+fykJU41PX8ue6yedNO
8SvU0hdMK2K0IOx0al8rlFctB/Pd554ehbxjujvqk8sbWGugLY6R1G17iAx4efVw8tMv7cR+ZcO0
Trt2UDWk9yBeDnrqdFA0OeIXMsa0zJY1yzboqzG7Dgh3squeJGLXOjAW7Q5cVRrKT8b7clT9VRz9
W4Egb8fbiG3CsSBqRdtrTenYkHuYORES5exPhnFONj9ITPFNRNgchOGBubazelKbjAeyPQIAjRR+
W0Y85kGKogZoCb91/qoN65X01WuMmo8+jp+A238E9a8c3iz1KCkQvAVbUky344yFdMug2b1NG+C6
RVevC35NOllZ7poKedN9n0U7bGC71ePuvW6A3ClG4xXSD9kBxYmU/F1Kg3TXbGkBXy49mpipfTXE
q2gQDfA+8pdibJzMhLOWl2xbMb5Eo8KOJYEUixZNolGe7jOJXAgIfJC5ZtfuFEc0VD2oKx9mbywm
Tx/hv00zubiTwAGSkIP3pu5W2k+vpF5oV4IeaOkULD1siGL0J9HczUqz62ifW/rrVEZeT3n1uq1c
BVUyd2K4QyNwjJDfUPcZpjAc3kWyHc5ZrfG7yOcE8USBmcxLjxYyiQahlf7UyA7a+SHXc0KPxB62
8Wwve5qxouQMN/ws+PPY3EfJuhl/IphBoIOoTFfSF+8WYPHVJn8h76VOvOovccf37OsgT8a9vu//
msaxDKwfSVoPfQZZKbbvMvNZ66jyPxb73ERhIBeTawGgjDGqreSRm8z0O9zSyDRJrn0Qc0tVbEbo
ULz5iNVsA9GhLK/yE8QjvCkU525y0NsKH4jB6xPlgyIjp4EUPzvkz/OdZghe9QAoBymj904r9dMC
TguGDhqpjQmSFRgF1yjJJRTEZ13WgguL0uIoFiQ5yEPSHRxUx+aZ1s1zEcpnN6RPGnUeN+FUCvW2
/6IRwoj3Vn/KjPjcm49SfSN7+c6nN4X1CctfADhhSP3uhxYoXL4/fqTJsAZukpDskiPdcIhW0a6m
dV0v/iNogPX0T22A0quyIDwkdeMZ71xRfDHZrML0oXhDvMecPOLqsoC6w69NWE6lNxe20U3+l75a
PBsRf7I+JVHSa/d4RYWZWdCFwdiUQdkv/rd8EZtpK1UzhsRThiraYs9PkMVFsLcr7EjczFEesHY8
Y4pvyNAZ2KM7SkgLKjdholJeHyAhctCXSCp9m7StTD2UCDyDEuy5emO1oxPSWYHQHW7nL0nQLkKE
wzBrLqEmnm2gctCTvGEkNDBv5VjeEKA7QE62rG0HoSmGWm9i367Jq3hUFiQ1Rd6kXFpgqoMrGGzU
7XgsXUncgN6ZSnIr0N/opQxzzM8NDwk6td2JvsEW4J9ypI0CxeaHfz8nDdn0x+rV0MNrklN5DaFy
TTxqr2S1PJZfhkSArbmRoz9JeGmOKIwnNsSnAnwUT5OD6pspLsh/tGCY2Ic0vls6fbfy5A6j4Hjv
2BeHRkuzjku0fcGS2xikgsjo+PUcI7pcLKv0/xYDWzpu3Rp+BqJcMQRCcDk5nXXZHFGCvjosZCQZ
delmhDNZdjax0On1pru2k8uw5MXGMSrV7Yw/i606j9ZyZ7IrtNgVqtiT1z2jzW62ZTXx8cz7qglO
jKvWGH+MWN61GnXUuAj7neDwWP36MUk2VBe17XZhnMGQLU8TxCDD4cLMTp7gaJCERBoEeJFrjsnY
6wfqV2SflpFqpcZiRU0ACXRjV1PaXfnkMOyTwQuw1I7cTBPOCSNRtxDiKHsi5R2ELXEMto6xjvcM
8VkpJa8aUkdZ6ld4XtyQRdhc/aQhvzUdr1XaXoEA0sze68aj6aFFE7YGd3PbxE197TL1rJaqPRsK
P3EeJIRmNSIRI0xOQVWeGjYdoo6PLHPgw0j4bjIa2qjjXAqXhSlP9IaKjeEpp3C3OLtSSXYtEzcp
q71ENssgIQuSGbucnUob9YKpiI6Hh1k1d/UydaiOCaE8yVHi1pF9dABCnJK1zb9QX9FhvjuyzvpD
EJ0I+xa+GbabAWFGp+fYI58j4e36XfTDKD5MTBFWFiF5RXaH5bhKRAcw15YK3kzcF2+0BDDnE7Is
+RmeZpQMAF7ofcyI4Y6CwSXfUxJyaTK3B6AYOcazApfD8kY3ATeKbsOJukKSqkDkTXVA0eA0uyNR
3Ln8B+rSMyXYMmawMs0BlU3q+g7z6jIZADC0x6IXz/4Di21MZRh8IJSJUQ74z+ZQgBgBtbj2T6G0
NhLEe2qBn4JBRi7sILbBw+CkX7BOIs6XHXPonGt3UflpkkZ1VozuVqm43XfH3SZU5i0MLHZRVWz6
jXr7f/txr4C0N2jhgP2kMNS9q45xPKzrMaacPeos4oAUxxGjVhXrYZ6Xz1laPIlSig+B2jr4KdkL
EAZ5feUQ9+HB4GtSzEPVkOnSpkN2afwkoh39gu5Ys9z9xeYgdPVlHIZzSay6J/IuyetxjOZDFbf7
WvZLDNm6CXX9uqo08Cii227wexeOMgPNcutEh4FaoT8TZr+n7NrnJPLXtfLreibcrPsUT/lZxt7P
OI40YtJWYCsro8MDV5hKfnyDLdtsuBERHQBSV5MRzmmbYhyWwaJCL1hjvBmz94N9rq9DHwz8z8Qa
fIRr18dwjiSFOYoLtma7Tsh2L14wRds8wkmhSbIr3WBzK1RGluEOzucj5r9Beq/jumkXX7KoXoGV
TQ+xHQM3sR3V+K/6pFw9p3VywaDefKa/I7QJBExWyvBqRrA5hOFbYz5LQnfBF/3e99042F6GuoFe
/1ATmcqXxNPvxULEuYhtnUKzxhrPtLBc1Gmv35eE/NyZPOjacVjnoEAD3GX5XIOy+V7Nji6CNEFl
hsz3m0OkBknsg5EMDrRWzf1d06ENc6QHUPtkNRoCI5uLQ80WEKVejcFVM+nxxhGrPnQbrcDSxjsm
8441KVYlyXK0iaNj/FtEnV2Y9/5b47Mo8Vm06A9X3qNI+8XF/GEw+GizsmcKCdWR4oL4BL74RLfu
CcOI3YTEhQXT0UYWivhbBIToWP2Yt8XAGdwjLJBfytAu2b91c7KjQYejPWH+qCGuH3OIkFyhZueU
Dvb4jtz5CiiDUITDnBRENSNf0VRGuRoqp7HVp2qfu+BogqknRKKCyuhhTwzTfpbWPcE2NhoofJrF
xvk076qjKJQeV4ZXY/+zqLylib0U+utsaBfrpEz5M4S2JSSP6AhUmDQj/pWmD7Sl9udrlBy87zeZ
vRQ9rCD0u/8VM0L8f6Xk5Xmkt858fDvSlyHBRfruvUwbvOKg2lpPkBc+I5QowkP4ME9p15wXaz3H
Ommb+LKGWMaoRqLGxqQGDKFz+e6S1o2GFiZotI9lwMDP+TWsOTxSmszGcCeX+o4GBzyRPPWBZtID
xpDhddzlFmvezTztZjCQcd5Q83dJk8w3TlqBwZWutZCMhB+xlsdMScsLVZzdcJRRbaQJ+S3iyktz
V4WPrvpRM+xIRYxBRWJdBZ/1spOFM1zJfucpmdkuJueBpz8VWeVQ+xXzmjYS+oBLKNwtqwJnQ+ML
xuyPuujjqihQE1W6kFRCIY3JYyPaKEzu6ER7UjU81YZtNtoiFY0TGxyMgbrXy+OO2wL6EuwolygP
S9+GSQ7tckPoulFKFHZk6X5jNdRJTtBPsTf+eZ9LAKE3b2sgazJa5jOCLNpf5W8ed/v3fUY0PKlu
dg42PWrghL9pSOF1BPuFrfUS05FTcdZkZbhYsV/jEeEzTxaHrQaRVHHATyQzi2YxCel6Mrei+wdk
d0wKrlhuoaGc2fEmi3C1CrDgpQTRUz4rgnKiJkfMj5XwVUyyq+OykiPCg50eNH12yLDVhqTGFfbf
I3zOvDwsf9K+2LeACOIaN418jl1FV460YhG5Zfa1PjLYK0QkZOs+jNW7NXWiCyOx8D4YjzfLEN8+
HxcBRxgv0fqczQjeoUEtSLflPAh9dXOJvwyy69NwtbAfkYVUF9llQJbYwUgQxpgZzl0oX42mvacf
C+QafVEC5i8nN++j+AddS+9mPtwbnC7ggVMuQERpAPvWwoSW4k+gEkpGeM6+yvRRUHbVtY0nkqzs
ZNnFIItbV6XsEPecYU+0JpHT3Kbcl9Xt+x6ebfIXgW4sOkS6B2HYcQ/Cz9DtVGhx80EFfbCIAgc6
Lh0AVNqx+rZkwtS/60kVraCKHJGcR/6bAQ0mvkv89jZrWiDCI+Rpx6O+HHYcg/w633LYgE8cusu/
MvulwoN8o8u9fxxpADjgVmUE5dNtczDj4Q0gQOiKM7Nxclj5NOjmWWXVt+ZkJo9g74hzvTO5sSkf
7YrAEkeQLn3fvgA5DQg8Exao1R+5IbbIQ2M4ow9BKTJR5p/vahuUCuG5sJADkQCz1CSyTLU8MmQL
C9WaFi+kqEGimpqOweE/CSGRLcuuS4Vd/6tXq59Llh/Tp1BVVRCeV6wzkM7NnC6S2NkAkonYRxnQ
8qPpaIz50fg1ois522NcEzIRYVr/0TC2/ZjsWVQsNBhdc2BI0a6aRG9SLynQqa4xAvzxqWES1dyW
JeY4N1opwSZ5zgJ5guEAp8wh3+4UeD6Va1xIWxmmNKTVffKkGPwmqRE8ldkPLYR7aFRzP+2Ad8+M
QhiGtqoF/4ektQTKSrxTb7UR5Xnb9tQxbsTc3PXy7NdS50jt14C1U6Blbq1OSsxd38gOa9W/A36t
GWTIRCXa6EJiVdrwiqEnYlN9R+M85a1txdi5obcQhWG+xqHhVfiJTsk/PuNXfaRL7qPzIQt6C4to
ObXQFLlUR1eoSsY3k76mhZwK4stm7UJbOuKlMsJD2LIAj57j3F1I0N1Sp+oyICjiA8HkqWTfqSWf
KjQ59FAy7O4Y4kLeG4bmtXytGOCLlrERukrxump/OlKVosYn7WIFB/xeiPMxDX0msdGZo1InASHg
biUjHXbksDQT91romDlHajhhBuZPG01npDd1iIMiZJkoyP5PgfkpfIi4CWKsksaJw37G2M5U5aZ5
55pwz9t9q6d3CzhgsUsy7r1sPxq2HyZ4jAHcc5qrx6ityGz3sQKLZbgwsC3Wvntr5RkHGtrNpqmj
W6hjsKetKs4oqLb23Bt6yMzyxjRkJ0nDk93i7IRobNQoDhiucoNNOUdmZTfP+U5/1Jq8Ea1bAuxF
Ns1ju0u7/7F0XsuNY9kS/SJEwJtXEoQjaCXK1AuiLLz3+Pq70HciRhNjurskEThnm8yVoOUZE3N6
lJplS8+E0i9RMV4NEGhZOlnBsIi+ZcB7+mKCfbKs0jH2YUyrOOA1mHG2VwHaUluyc5YfJAK+aQ8j
xs8TLbf4nTsBCoaokfopg+atvBGZsKgzfWY8084CJ9mj3EN7Nafp149koAFBUasXz6oqHt2BOMz2
jERdJwAlwhXeIgFNSFxuWgatBq49TJi1jz8wmLqfE91zpN/idE+5OGGbZHHeXuMkv42CTCz4esFt
KJfjXUvF+5iyVUiAZI+5TG45H/2eVqYf63VGEtJ7iNi9vKN13fJD12N0Zr0zMdedljN2m6C2RXAH
pJ9Bk9CCpoa6VTLOtF7pBhdp/plV/9BIB01J2FP6KSb9Z5n10Fnjz+ljzrRXUzYPujOWMN1bGdfP
tFMQZApXrBMXLePQ3jantqUeUwi+EYWHpN8Yfyik0i3HlIHYrIdjGqGSImFxwsuUvCniSAozM9zP
rWo+BIu+Vx38aoW01VUAu4tbmeYXeY5v6E6K5LS75iJosqiNlJp1eoyoXMSCtjBVGPjTC6wugsl0
QXCaCv/KGmSAEaX1NPFIkjHEWpGQr11uN86e/L3Q9T2LX6jPHUGZnfk7gh/aAhuhlqjS4dQqzx7r
oHpYb1CNwtZc0E1QQ733UAV/KjgBu/4Z4VVbpgwt4eBiPPY/SwXqpgjjy542qEcmSMLlrZLW92rJ
X2MPR4wKgkf/qLAta4v0A5PmoRrR5ldQLZvkkvSYHhfMfvHkyohGR46lhM1Qx/Bdl1C5cwANU0zJ
dUvrBlknyYRyijORYYk8HjfWlUWvkP6K+4DN0Nae5d8T4mVHahhQZBykTZvyltFGN0J+n2uW4B86
focGRTnF7peQo4+WmP+mvIoKnCS1ebQDucstdg8qKa3WnzQukNeT3aFsQTEidx5tTG8XOGs3cvXg
YvIPoTLXNvON8Se6CFinbAngrv/j4xF3Sqg9w7tYmqc+6m8Jm5MYRuSMNyE+1gvrCzlglNE9DYXM
qaJ4U9qKpukw4EWMsvWkm8qtVmooaDAMBcgUyBGL8oLW4rua0mckTA/L/DZhAGxddIvUu87RMrY/
5O8J0vGMY2yfZcR6gqMGkzHuwNU2jJEHWLXjUA+TDnYKRfwMHgy+4Wbtw6P12MjUpYJ8bVHoG0FO
/8G7BdxlPYNXOlVSfrAkJnXRd11J566dz6wbJPWm9w1WZvEqp9YFR9XG9mIZ/0Yp1VNz6FROJ8Lf
BY1PDdSU9VPfRpdMuMP+DbiHGnLujTET73qVPXQho1qPd8cKn6licvBi8jkdpEw63Q/JDlDaBvbm
v7Yc5B/CC50Km8kHa0fN6ZhGR2A9StSFS86afhvc6rCZCs/kmvxsxNgfUFAks3EtdOU6fcRsqrRI
BHFIoUgiLKCkzlmRfKDgcLp/ckPsB99cX51Fcx82/02uB4PiGQysvx1NtXwJovzqy/UaN98DCCHg
DTyGg3KuRzMcUeMvzDQo3Gd1DOtxucwEThovMn5/U1bOxmupPxhb+5LcA3OwgkK86LPsGg95U7iR
uNoNfFwiElZIHEPbn/VoOI9M0Mc+P5udbc4i5YEc9H6aR4HA5qGjdje6cMEv3wtUtavmF+Qw1eBb
RwbyVuFXTRZw0CsNR0xyCJiaNg9I+H3/UIU4tIrfjBet5X1pdNZp0ocZtZ8p06Ii7Mcq9OK3GmyN
UsUodSmn8UbqIgt70bQDcZwO1a+KMplAiLZnLWowPUYUT2Kp0l8nRlgVz9PBxBimYQyDRiyZ5Unj
8RwOKtLE5JCNHxuFEby2e69HoKci9x67idzZB2BKSrY5JbaGvRUc5qDnti0q/mzUzMllRqUm06Pi
sMmxJII/BGI57QX8gWEQ9bAocD6ovckUicVDYYPRvsT0sHl0MVj9D4yakDStG0nDKqA8Zg6i+ak1
5RdHF6WR/pk8m5/lCvVwtdOBKkyZ7TtRNJ9rRQ/z3cwJwUB2o9LF82yvN1hIlnruY5G/4ZgRYly2
SKD8eldIKfvKszlmH1C1YGlhpCTR+00TYhc7u5vhTO1Bg+f++nvMiyBDmT/aupR5MTJ8LQdSUS8e
eB4vGSmQU5Elr+hpQUJJYaF31R/sY3Xe/YHC2SYsbBVPKjHb4/cEolzAwMoomLExd/KIpuDRY9ud
Tlr2NmHQWK7Ci8ibq8kBxtZ8jWLvc0XT+yNGNADkP9rZHkMJu0JmnhLt85QBi8jQIrskOeQ2SWWw
gjCXSi0g1ihQC+FUm79k6lUFecQu1EuioNVOuYVXfBzwjsV08cRnwI9JrrqRXbItPa7RZudKYi9g
lI1qe6l4VNAgXkydo018Uh8GHUwAs5wCtIkRY/Ker5ThQUniBitMYqGQctiYTJuYi3PAFkYlhihK
IXWT5YE+PQa+mwPb9X7qPVIKGY+401lrN8pl9swH/iFz80pWAsUVxvkoQKQxuqkFvIHYM6dH3Mb3
eeBN2S906ySz8JA4dCMgcjV9akwGYIQVMi/ZcPt7J5eOSMqwn0Xkt2BNPFVY8EpFuOgiIyfsItbt
NH9LEqvHU0QAUy4dIRNqoLs0G2SVZLlRhDcrO0pzbnMcE7OaKB6hOSrppnXGCIWLnScWOnI8+lMJ
xNO46vppFloQpK9YxE+gMg6JWb804NVFR4k5L3Pep+4NZMh7mlHsxbe47j44VPUN3p3YhVM3hDmu
QtwZdh8X4YLDwpCmcwzehtAa9tJ/DWMIOczP21XnY7KsuxjPdwyu+LpjOnvMR9JUvtN/Qd7z4E47
q4GW6CiRUjSoWDKoW1ZMkqW0r4OcqqDeLvp7dBdJaSMo47/5kP4NxMVth95r2L6NCthwVsY9RBSm
iWJmszgdJSeljeikF2rdy4a+Keci5Iik6S6kxh9aXGZEoJB5jam/Y5kEda+t0O+SISe4ppHbJLrb
jejWeEBUdDiHEWwzuk4JT1BknQtUBYNLGEmTYH1RrWBtHmBcNvLCN8W3APwsMWX1luLE6s9ZTC40
WbJIks+nzYTWuKDymumD4GnfFVSsJZ1VySMhXfqqukRfp0U1z9PUn+siCuAaBSu190MljLAgv5uj
X220cPhQUuVSXbO0DdsBG3k2niVFCNArg7QHS0dvXzBbm3DO2youIe6qXUw9OhzNT4vhGY7a9O8k
Ka9R6Z8mCaRkk+Zq99iM8bYW66Wtsgt8AdWYz5DSced4qu5RQq1oHVnXm+lZHi8WGmsiyozLrMeX
vmDSZxzK+hVDPJ4FPwrdlNSkNK7P+Z7LaUF9nuyZ/SKL+h4+bcq4Czuj+Wm86I4VqiMWHemlLePn
IhSI7A5IuuGxin+Yph8zlN3LQharrRI+3MFknXZ92K5OaggR6eDksfAsTeSCR1YPavxcORVUxl5c
uDkxNQtCIviByFl3tAbQcKIFsEOQhRVYFF9RejMq4bpRFOC+EAn/YquvtH/iOXXT0uDaILi0nQDv
0R1TnArsa6RTEUWOGh0GxWuKS7LNgUj2eY78IictboFsZc6Bqi5eyjSSHwid2chLoTdYwJq7km5O
wmyfm6k5iKNxXp5IiANSt0IToHNjRdeT9KCoVKl3sBhgWIWSehe37okEg1mwHftQ2VijtCzSmBpo
2E2HPgJ4Bs7yv3D6rm+9uFo8I1c9DaGz/FWhUADY0a9hi6OGrGkF1PVJ2WoW85OpOWJfuYAq3Yag
WRG5btaT8oNnFiPOpANYEBgIp/gKW+G08StQ4xE2BoMuVAwtFBXFqRC+apZTV4Itpx8K4dBmsgZG
4xoLOxGds9zKfKK/jD46HZ4tzUpXB3OtBkoV+cSamEQPXMnBktmILPnlgF1UTB7rltxgpnPp0rTh
NZf/Mx4PAXK2k2u9+B3IjE9NjtVpE20wcDLXUh7GEYIAxl0dH34dbQgVDLQdq6Ae402xcapd4xmK
fcKwRHibVvVN14c3sfcltJyUC4+oFO4GuBIBXIlsax0gkBxlIvJ1JuBYBHcypv7dxr9T8V80tow9
IHUuToPHEHRU+2vkFHG1ixkmn9IeAk6lm1u8bb8tRTqXgwmkJW4uKyYjZrwaGC/BOs9ddpk63ubM
S/v6Bqd+A3pPZDPbvMKxVKcM5YrcBq7s014xuljNzAwP89JcRMoElbttQozmoJhqfuVGaDGIwJYw
PyO1emjM4DfOfPZG+h8N/730VJ73vnyaeJIMrmS8UFAd0cKdGrDlJBZBrqyyL2gDkwV9n/BHjgum
sFxwHWkOi4iPgttW9bE8r6j5OsB7MtHmsW+NynUJDm1lgqECwC0zLai+M6qDBsXzqOpQhKlv0+ac
XeuxAfBYveFviVgXpwF3YoEuoL+ZlCnKo8vWZ9LJWKsQeKILa90ZGkGD4TJBA9ph56+oWe2oxp4G
pIfJfmdYpziESrtP1ioekGzCx4PCoa9uWv0xojKLeu0KNEroFFoNy6nQAEZN5RIcyrfaVpovl+Bp
0QoJp1ZWAtFpmGqaMdcW+oSIEHIj7Oc1rMgKEDi2e7M9pwkpBWAhVfM3oco98wczcwawKRnyMVER
7K2KObXQE1P/IA8W/4wJSj1jO/NO/aLn4KCcA9lLte2sVhwEwJigZ6L3SckKEkhjS2DWqMxzAF69
CPN8yLX+6Pvj7JUdS5mY333ymEGpNNpdMgRfv6Ku5vtIxTdz4Sc6ZANTvwWjcXFsYcSqopPUtStl
umtV6HGb9lC0lofs0+8lwy+KMsgeVc623G0K9S5DPrT480m8j/MHbG8oTd4Y2Z9x3L+rSvkiYVEx
m3c4exNpfxmuD/2o6pMrxHvdqnliK/MK/01Ly68wIg4lT8HeZHqNxVZoZefWx8iQYwAn5/rSo4KK
2aX/QMCjjV9wDpaJ1nDCJAU2tdzQ9raggISzIvRnUhWC1eoCFaAWxhiULVXDxN168lGd8+NKrhoR
eO5ORd23QjPi7j1uhjq/RD56YICKZqw6GKl0ygE+D8w/ItRiUlS4kTq6omy4uxwNZi16K5iYSkvs
tINLrhFfmtvrTDK63h3EwYVF7e7PCzEW71Npm79LxiBk+Wjlx6AOr0JY381oAJSaPK/i3N3bSLuK
cX4ZjtMouGmleTJS9xzcmcDDkLfnmr5sM2TUWCz9PECI4ZTy2xFhPiieta7wsf41JMjN5TF90+ot
FKotLEY2OXIRKvOxGKSXNC3v+lV/Ljk5MRfluzLC3NrnJGiXLHuSGc9OI6aqG1EloEOBHcF6PUd5
5J9F1ttl9lDex2V2u30jgcihW+850UZWebPIhmtoBWZEnoszwCtrWJUsEKNSwmbhc2c+KNAsP+Pb
ObM/wLvkjdxMBTdTXKiebd1mw1Zhg621Yec1qg6y12SLcmL7GBPY22Pv6JxpYgQtAXaLlTBG5kYR
JxfrGwS4tkFrgeq94Ic4spZTVjK5mJKzmEJ9D+H3spbVpVtQTVIgKSuqzx+qBUgwDFtGqD0nOviF
Hd6eMarFXg4Bq2fnCWdz93qJQk55HfI0X2FU7EcwIwbOuA5I6cqVOuXrx7Q1n5JkfkKA/OTld2LW
n6Asm59QHz6xZBBIsiCtZ17Wmq8JW7CIg8vkuMGmLY7CTSibe8bM189KBZxn/BJq5b1YXkUdXeI/
QywclZE4dbj2KSa6fqyB1Tl4vyrlvuTI/cDKb6nbT7KTycTMAdsfS7bgYLXgOJ1kiVGlyn+Pd4s4
wHbn2CqGPWerba2U8MVzpvYF1mE3k2jHDDjRsZ5AwKVk19h4LorZROABnhx10/KfNuEorgMxRSYK
sA43BR2Wo/M5tYbkkGrJHE5zCuKryErrFTepBFcvMmTHgJ4W04U0jam4qyf4pr2X8KWpDetzYhHE
XyTTqNltaqbrMGuXauqPG/GIHQ9hzYRgeyIz26G4EQuzv/FLZcKYEbw63Zj3XrnsSIEy7sUnFKTt
lwxJfGEwarZqIHVVAG3SlxdAo3Xv9TE4Hi6M/vsOPpZwV6AtOkkWvc5Pzo6unOMrZRDIbyB1bNni
MxshJUs9UcggX4xc3iBhdslpiG2UpTIUxPg0U5I2DQd+n6LRwQVlTkzn9HuOm4NRwFHlWtvuTdmj
+1DO2Zw6MpuNDJRJdkUnovwWb6hqhFAm0DyT4kfFSBZgG96r/hDhelQ15hpHqY18paz8slT8SThK
ZhymJ5AgTmHwbqQkVSyFO89IeZEHiBMLPyQCy5mc2Pnv4o04q+b2WTaWL/QrMXv5k32EaL6Grvxc
M458Ti2tZrX43gb4TlBcdfDYrHkgfVBFAt0flQrqRkKUgGXgqX/fZBaeheUb2hBknOl1VXCm93PO
S07lirlDmwgxQbOWwsEBRl+x4c1xNvKpW8z1V2gZKdSqDlFh2qOaVC+q3rJqJZYBwSDqnN3J+C1+
FwqtzEHaaKBMy6EVh3ffHwbVT+s9G3u0pwnXBJZbUw7acvIYAhRzG/Sm4Df8VcMZwRxwzhSGVeSb
PEHVr84Dm8lDy4YZqyxCr4I5FbItG8+7PXLaJUBjVLr2NQ3LGCHoP/7KBeqMIb4DXQdZpJx0oTh+
DjBvsgwxFehyBG4ejjZfcWN/bh7YUN3QjQmPTrlGMokY+7F1sFeJs+ZVa4wnu6T6Jf2OZIz0YMxK
WBTxa561dylt3+typT+H+yveonZ6CHNzx1Y9o7btCXHTNLskNa4+dB9ZVnjTKWcYFDe3BsNpJfA7
EInPWHF7GJnXw+5Uju17xFi5xzk1XuPNRAv/bABvTbjbcGWDfZxxQvJQoaa1ArOQ7QF2XFJB/qS8
4TdLpGeACxyEF6ER12mbQXSqTA43u8DRJa2/YnTrcOnIT3TTFMKkRf3XNfa6sXVY76lQHxVYShxx
jnr43dStJ8aCJ9azv6ZpkOikkRZvnBtOxHR/xAKBfsW2kt6X4ZcWQvxIk+oxJ8IdZGfYCZjofQ1z
uoztz8h1EMfE1Cex29K4kQpHK2czeUwIJVLHy5ZX3KVm0MDswFebRDW1JL8YPuCEvQGi75OEWnYj
arMfipOS5nYv/zWm2E8K67hI3638AYSBHmObyIC0hkvPDHEpOR/rII8BXCmf7P/DRpLPU2SCWRT8
ekp9FSvGUOeHBq19VsG/xLmJ7vI0Y+WW9M7vrE+xya4LflsBGYdokFkXzY8FGDuGCYs4DKgU0rsJ
uMNcyK/QgELWwWA04ZCI4WIB38/jS+1bewTG3kUhV1piurw4DhHEnuSEoI50REguBCC+gzr61W+t
HRMPqq8wBTPJnxrDq8mzjYt9ykTraMEsKbpjaU8CHoE+vs1LeQf79ZjX6CGLh3wPvu3GwygbT60u
36hv6zWItiGo0j6Y6rBnjDXl6KpkKvVTHOc3kcNdvRoY5FWtQ6LDBG3D6sxIoD0L/yLhJobKxUDd
09BnmMWhLoHNsqqJrGNHWJtkWqeStQ2jUEOVL82/+bfCxH7DQodnDMIlCFUyT2NsqjUSQm3zVexD
iBWyhMxyXPGm35okSQrunCZecpXYKDcsnBOHzFB+bT6cgZMIFRUTczBLf5mG0l0zB6J28flPSO3E
8cJyUliE84qBNTkOeOeJCTnpYnSHfln98xtHaaJ725M7LU7XLb/1pfBuzearM8ePJlc/YMvX2fzA
fME5qGUYoKFjm4QWdTVm8pMfm4hd++wsg6nQqcxwxBMG0scMETDDY2+LoLBprPDMhrwLayXHLmZ3
lR6X7E2ezlDNVjQXvUsAuZspk4d7z9dLyM5bFrTNGGz9r6xmSlK7bcs8A4DMRhT5xIUuL8ZpgXVR
2UOrBw28g279J/VjaEooGBMVY0R7jUz5GjXR1S/eqiK+bfl7H6OBJFdTG4xL+cL/CttgIW1bEdk1
6cs5pjYfEeHOkMWrfURDdU6rxsStoGy0iKyBkcN2ig3MUenxoFGEz7tikdSIMh5tfvPj77o3n207
vxd6/REZ+h0t/xMPSETQa5Wj4zz3LETfitrPbiP90SqYGI7/gR77Gsr1MZbiY0Egl2mf8Yh83DTu
VnrrVqxvClJa9XiIqCLRafSJ0y31bVSJepvAm/wG4nZVya+iQpxheBjtd9sP35EUfU1hTrQO9s+Z
9A9kL8ItoutZK3fD9Yj5ALFBR3wsKtcvKpc2GcKoIMLq8tVA80rxy1vsAixuhS95PaqG7rEl21g5
cQUkxK2OC05WiXsWACQYgYdWmn6qxGz8mGNx08GkHdHlVV5B7bKwvZxKSHGPbDVY83k9tMf4bS7G
dwnbWIjBTHuTmsU1GgjP7INsvodmhCrHYq1FqU9kfIz2BZ+6zDCMDCVTjx8KxI4cK5YoIZ4YvvSK
gEXaEHLOcaajMytJZklwaxHishLaSRdQKgaOcm+gZlZr3FKHzDdYIYzp4CX4ZBH9in3Q0A2wIDvL
WkMU11oVl4jBDFtjNI27UasWfYRTQTSnZ7pScY2DlZ77UMwVXrJB6N4tZXplYvnBUaP9ltPuy+jX
L25A1ipogzMM5BtLs23LLlIJ/ncpTumA7WLC3dNp4aJ2YYzqIXJMQXPMf/1PssaApQjZFAobPYz2
1yxlBpfkTVJtT5oY6DDcWUb6oix56XnYECX6aPOx9clePgC4O/6osalMEx8+8SuFjqju1M11oDBI
nsnXiJMA74xvOcSiiAgcCkr9gkjlo7wJrtq2XM0HTJUZrKJOsMcm9RIFyyvywwz0QM0cJSW7m8GF
ddGl9BZh1J6qk94/jfkz/jmmMp0r9J/2SEQTTtEO5tY9kpHKFtV1MtgvpM011VLiHZFVsvEiPxab
oAEkwQw0jWSVbyRPyRDkkeWnMJfkUfVo8j3Aq0ct/wn32NnS1J1/4PIedg6xGfuVYld/ZNxy5oTG
gDHD+NSr5TRMIitg4iwZabV0HUDQ0/aCKYLbLT8aOuyqMn7Uo0oOBPOnMscxPL5lgH9/RDSvXQE1
Vbl0mvCs+flgf+q59CzA73O7aiCTI7y+2fK7gg6C/gsaCBCDLWaO8j/db4FEQ8EDgcKaEHMTSZIS
ZTe9G25rvoBZn24GeqHKek9sehrX/NYoQbHH0OcTtq3MLBYIJxDBwVMX0kEBuURA6eu2PKd+UtZe
Rx8M93auaLpqZ+YwHjiMdWE7DXhn0Co/R/53XL6kHTZImCIPNGKH3prK3gFH587dVw39pBEr/l8C
opC4iSSRKSV3pNvTGKy4J0HGiRVXF298UkGPPIDRH5o/4PUJ7ah2wC0AOGNE3AebCgHMV04jPiDr
R4B/ygvxTNaEnS/tUWfvrErsBUEtDtM541hR1VPxkek4DA8tCb8ktqKzPalvTJ6dCrW28GOkyNBv
fAvsstsYfb1xLEAFAmWyDbIyo+Hoi0gOUOlmbPtJqoJFongSodkyFDeTx6UlTRskwkjYEyI5Jojw
ZZjeskli30jlUQ/+srExJx2ROaqkQBxEAkleHwxyBxMS/5J486EABlNjQsgpzvw8Q+T2zEaltABP
UHkbXznnHlc+RVyReICzjAc3mvAhEyiLpioyxEtffjem6Cxj5qrgVcRBPaHurJVjyN79kIm7n1tw
5qpCmI3Jjw18v4LbzcXGZewuMxZoMeu2OKiqf+jQJ2eAWsFya4AtWytTSMq3H+njRZAh/Si3djXO
pqhx9/rWEXCCsF1kJSIEPsJBXaB2ASR7YSiEzpqw7frdJB9zR8xbP5AvrSSiawytNb4Tk+/kRBZW
fB614SxCDWjkd6UaQinY700MHdMLYTMDcO2VmxhuFfYO6POAiHiSpR23j6S5l8wMSbqgfEChXeni
F47jr6HizATSkIsj/LZiy/x5MT0lnT2jZovsbAQFxKs/bKdNrrGuZj4t0InBXHTo04n+snILXnpl
QVpQ7Iw99UTiy0lTEKfKiPqlLvWs+k/WzFfoitdqNK7VhFZcRahBiZ6N83WaC1x9kym/QL03kUby
kPBU2uKBzutPKaun/3I4sJ6zGpL+qszGt6VkZEiHUlzXvayyTfkvTn0ywS3FuhO9cGPR0K6TI2Jc
Q0U3ozMArC1EX/LCe8rzECcyJhC2HYPMRqDm8RFRa6AqV1nCO0urvm2sKCCKrkzAiDB77nKjmoNV
7DwcPZwE2LDZJ3RkQRK59jkbEDChKWY9mYWEJDH4ME1XqVkjG1uYfKRhv0ohL4icVPcDfKH/9wcd
skZ3FZTgLLcVWTjrkxnKbNAzUimIE76O9kZgQsv94LT0TDFgwJ6XW6FhKv4lxXZkKvA5Yq5Zm4vC
dU3hS6MQMcKBJFqT4EVB/S0uhpuuaAnhc5JZ03M47GCfC6Brt0D2VFCAJFPtxt3iKhSaCJMA+Dki
7IAlRrrFBwUOeGKvn4UJenek0373obmWlb4xtYKAsmA4woNKlp+iAZMlLnz+USyVJ06fkEluKp1B
kgYpgbWdWpyzCBz7sAQqtAeC5DU6flJIKo1RXdFp5xEKh5HJ506czpgsy+POTbJcRbN8oEl0P4Ix
XQYgKUnV+PmMsImAbWEovwQ3yQOUXdU/hnhmLdxIBlv4uciJdxsdPxnwPYsNLRAR/GkqCbnpMnpT
/Zd+i8Z+8VoYajUMNZWvtQR0V/IE0iijQ3WVFuEMhTK87QgTWpo/gfYf8RhqyzFBH1BN992k6oxb
5800sSlldgqmJid+z9iuYRNhuowOo+G31a3jk+vZ17RQnGRdcJgGAlTIo80zMqbl7XGmPxE7f9zQ
xKrYpBnRFctZREgAt0FFhZ/W8w262Y2LEL+xttIi81Qd+DexsQluX1f4QF6HQXZMvsw+e+c9jaND
G4rMp6kK3JbZdCENlI0nzsNWe3QLJHFELdJRlsRgHbsAeY+IjJSHgj21BuyDil7A2swwkEb+rY+3
QyQPvloL93Wab0WkXxopC1kGL5Vdkk2Rr4esZQ+FpHFsm1MCv1Uu2GOqbDDRM3L0EGZAuqykElP4
WPIT9CIStnnWkc6NOp2am1tO6uTJSURAEkVWwI4OgdUKL6mIwJw3t4Rd27iZ7vQ/76SOd3JtsFbg
nSz54rEuWwTMn3FNgG3b+dWWM1smZMmAfgBSuc7xZ7G7IlirmKTjO6JcJghy7hkRuI7+1WMmWkuQ
dLEYGEa5hx6dkeeh3XdYBD5HsX0zxqtCjFPPWkZp0/c1i9/LXnlbh/atSbcntGdrerTVT4GspLlu
bq1gXowZ4tsl+6TIRwGVzgmegK7UHaNw11qwB7DbEm8Q4wVkzuexXMMBe1USkwB/wOSQ61duFFSj
hPq0+wByN3sYaItUJOgcUCp2XgTe93KXP9Yx2HInmeHY5nA8ofwi2EMhe87G7DwpHqC/1KT9H6uD
Alae+FK2I3TGVeXd+H9T5VqkeKBL+b4tf81N8drlmMFoX7j5kcz1FYfhrV856FXZHXUklKg/sqzE
mY0LUbIY1fwyGHRnN+yVlyKpb3JTkxQd1F0BngcV2Zy8Vrn/sGbxEwUG8/zJnN1SEV1CZRnOak4G
/1tCjsHXps08kf7cMtsg5m2ahmu5kItEKg97z2wTnqtcPZrzyljNUH4MZJQ1ABw3QlaZ56qRcdFz
AYC1m1m9J+6Xb4sHYjjUdXaNx2OOJ1rZ+431BprlbIkIkt6ghUnkhIAuTGEWFppTkhW7tpu/qVzt
GQ6LxK2hcXSa7heG4vfj5iNrHXu4+NZKA8G4XvsQ2ZjXlPCJKfL9bH4+8Qj2jSeHkJDVNA3lVglI
dwrXBbZGzSoXhjBSMjTlMKexH0OfAf6HIpCcTOsHDOM3gbauVv8IOOkS9m+WVX9opEyOQKxO3Jyz
Kb6zx0Tam+Pp2dMnE6KCkyp5ruz9tCNAE41ZMBUuFAaj+p0qvzcAu9RhPUA/cmXxD5Z+q6xH6dlG
+tHS3yVp5koM14lWoboPqXHtJf2eLT+wCdaEtkDKJgez7Q0b4awMzCUSfgAax9l4aim3drfEniuh
iu8K/btu3WSzxElUfpmH1RlZpyPVLH7mcBb6TXZNvnrcDDpfyMzcFMGwUSWu4I5hBDxU+ViskrEu
QPO8O3/+NgY+Lo+AAZb9vAVk7o2YCHTlqVbm8cBL0IcKHscMVwEhoB+xztibpD6BLTHCb+fzkFBa
KODSEDzYGFpHp0aXJXC1FodPUgGeXG46JqEGd9cwUBUoLoZqfaS0glk341aO+FJAAI3h+h+t1nBl
h8C2l6w8NYvQZWR2GG0oYZer8VLfhRa87J0jzy4ZMcdMHytgR/Iee/ga0vlqiNKtHo/YOQ7wwgUW
2FDcSLnEMUmkLHo0z5Qb1zR3UUNO+9AuGNMuYV50JMwcWhgsSSqG8CQxJxyBFNemV6WNP5dYvknS
MyVbkIVXUq0fmLV5NElfrAlnQmhp7D9EyzNtYTPgV95ACm+x+KiQpuxRU50Zkbb0wV4ZrBVXjiI8
lGm411SA0sxsszdCupXnmE/o4YvQCjSldnV64kxUnBGHiQh375Drf9WRpQt+mpVXMdd3JTIv9rFG
36maII05l2f5LGOwXRefM+0AK/K4PTSOvjxjliWT2Xlp7RQ7TswDVv2j8mloKfggW7Rz2jn7SHiJ
ERSIY4EHG1mQhFd9SUijTDDx4anmVaB2TsZLzAax9HO/GdPjiagsuOdpKrIY/jtrv1Yyc/Z1Dn0b
sTnm4hBauefEgnvgUZNJdEKqVGSCA+7uyBncJeW1IsC5GZ2Od6Gt5xN5DXpDhQyNWhaHE6F1FkXo
njbUWDSkNCU2S2XDWSZ+9/Ge/Ur4N+IiFFL8rXTxFU7NvrWlBXt6PtgyMuqo/7ZUKYjNm2jmWJoO
qONP/W+yaYuIJZbXR+UdZAeGdpPN6vQp7RT5Pogz/gkKSD7dLWg/MwP8COO//g5O1GL4DN/SfIOd
XRxIvTilvjlqnsUfucos4kcCziTdH05I2RxMQi3J3WYSOc8nf8lFHCz2Sv/H0Zk1N4qlQfQXEcG+
vAokJEC7Ldv1QlTZbfZ959fPYaLH0dU91bZKgsu9+WWe7IKKU7C4tU08alW6yX1+JegCEqk+RiAj
Qg+HHhFo+pygRJac/BInb3TsxBmH3GkfuEKf4B8ZaBTNFDxSy8bIUWjC5Y/xneLyDtk6qYxgI1ze
5StczIfY1U85Wp5JsjzD7w3MkmFtsRmgn+MhoIinnZydGDNg4o+8hreoKRiJLEf8CQGclbeCM7Ww
uh0D5K8Wt3jBzWypOALT+ChwPxTwvCRoeS1J+DFbPTpjUPcSryetsR3YL0GI1aeRfgkIrKJdDz/T
La6cmwrBgg+w1olbT+gL8lbkqmsshcGqSG48x0gnxIMo807TrcR44uqIOY238KFkjpxcottY1taf
3H2E+TDhOHVJAM2CV6vjXf0uJq+Rnrn/Lar8O7YQ872JWy+Tel/Hc651AKSZuXdEwdTbWlr3mubQ
Ks2fcnOeQbTIxmTLSv9cwgElM0KuR0MGCpYHwqD5IRMDZUEhot2L87STTdqpVlJCu/2ROP04uRkn
/VoDeC9gcNT/wu46iv1mMVTRxxovcwZTv6oh7LCJeS5yt/w596gwEUArKrFztviQBcxyIJjMbsXK
2e3QRNXuWhk6d7AM/dPgQ0MxdDiabVzumQcr+6KMPrO+pDjOZP9PKRjdwTxvmtb5AAecQAkQP4nG
hOZ67UklE/wSP3M+2qrYTAIDhM5UX3yDrygafAFl7KuXQI0C6GBXPTFgh8XbMhTQi6CDQDTmvbdQ
vIQ9QMx6bA6wUWv8Oo4IODFRwlO2GQ55XYIEdEbHsanyd9acdN2HkFrDukN+mq4Vj3+6pf7QEkaf
N7YvV+cg3y/9O6/pvS7AYmMp0HTfcCdnUl4dvum18tNFCai0aGq8UZyIjGTA2YatKzutLbFkaJQL
bUYc2skfJv6Ew3psNS/EmJx79c6TOco06+ziTudIw6JOMr2LQXqqVIBP0t7W7LbxGTbT9rX6eQXi
Xs8u+X4NRYJiFgszrS3a0VQGGtAlIpH6YTFj9zmmqQtVBT/G4KbUbnE1kXCG0detBOa8VYjx+U5u
dOgGIsDWFraQT2mCOsdL1guyfcV6jDfaQcJH4zsTYSW6C0y8kSZuG4ri4JI8Z5S18nO+TTwQ6hYG
o0RpHMJlir35TME48dFFdEVGd5aJM5uJh+q+FpBiSVGc8E/8jdvZI2GvRfVRKSh3lL8sZXXa1jxa
11UzmBQ6JMZOZyJB/a0jTTOi/eQPRSkfrZg+ZqfO4Hk3ZaDd2PZ6YauepLo6LZZ0bI5MkMzrWNoz
RK7WpP6VE+NtLvi/XQFhhJMt1WlMsjg2xuJd1TWOTTqY/WOeVr52WhhwG4gJhQ4KKWL6JAKoxuRj
F2YY0ATu6kwNaVgW9HfxHr4vVWtjrv+aV2Efu2Le78vxnlc9UbeEd0Hai9iaZdGgNydoG8515A8U
UpPZr+hGzMf+Sb15BfUcydMzsqS7wb3BmqzIYNSgPYanmfAFufP2qCh79lD+MsDVp5wdunOJZSzP
lwCbj/5HQgyv7bDF58A90SH0qa6uEj5VUdF+LHk+Ui2BG2hrcxiAdMWYJOjsTONbFN6qWPNSYfIH
niwGOIaG6hMkEFZP0+2pldOolWNFlZf9ArD5N2Zmwa67oHFXmyacPyZR7A0GzCO7wkoGxbQ/bGGW
Mh79Mpvo95Ay3o4Ze4oXV9BoyM5Zypa8gmPDNVtSNqrNZLYZQhab468e2MgPbhnxkB8aV4qORlTs
u4JsWrOLluTSQjmTFwnToRWkC7YqZSe3jRd2Cx24kJqH63xrPjQzPowj+h1Ju7TG8yIceKzq+NQz
gbGCrXx19GUxJvOGfD3Wky1EwwlwwJfQwl7GEZGa5AqdkM4vjq5kor5Hqn9W9yYXV4XdDmbhRTjj
tsGlSzQj84YkiKRf6oma77b/i+BO1iSKO7veQ5OaLbeTgTHCo5kmKjyIodDEjnJ8y2FSfLbR5Ft/
QzCSKewWXA0g45WLTr9QNWjOxosqheiNlLbZ3dHEVg8x/618kQ6X232HJmUwxNcXuOi/ugowc8fL
2BTuwTqztQk4eAij0zjaH5NCJZEJERMc9ho5Y76y+kbi7L2Cje/Ixjckis6o0a6+t0E8AC9tC/AI
FADLuFIRm8T2YZKjA6XD8Kn80Z8McrbEXdKmF8u8sDlkS3OwqD0F5qbDJjEx7uPR4NIsUFt6qoY6
tgxWgbcBsikbrN8eE5+GiY94Q0ODCGiHM0c6AoBmkbhbxi/NPLNlhwk52ZYZOqvW2WDbZArVxirc
zTotXITg6aLGqhKzUEJvwInNXDy3SzRymuuNncQpS3hV0rM8uoPSn9Hw9jCxiV2yFnGeutUWOzF+
k0xQ4xZhvs3lowyVd7ma0XcD4U9rRmepSOVuTnHQ5VD+KEEsSp/+IqjFKS48htbhVrvbYYAIsYdJ
zlTzDMUzD/kUl/I0IL5vJVItuiNVVtKO6j+fYZ8vxxrgcekc4pCml+iaqRvjcYeEpj8twosJaFkm
iRtT31ax8c6chxVALSIJn+hNjcebmJRnIsVUKwKcjZ0OnzWnC6gJ4DwFklPR25IL6DLJqW4K9gTM
nTSQsV1xsmRvZJ+GsAyomHCZO2DaqM1P0smkR6WDNU7QktIdoxZG7VCut/DiaOO6i8x5n2IFkNkj
Uhd0ILcHJVeib/0IsX1gexiDn+lxUhd7/BAJJ2ZLrd/6sX8nT+S0nXTkiCF/F7z++JKplENJut0g
C67WyJwSfxo1BBN6YF/1R+wdET5P3GlDDMjT1xKoFQAhoEBUEeVl0U5Yo4D0sW7Se6beaoJt5CIZ
sI4nStdbAvEGNN4ax1ujuoWauJzwDgKlLwJAECQtnF0cy6BP92TYLKhaEI+WwgtF0lPTc2BCpMH5
XdP6pEKHlYBa4FyZH3ii9CkiOu4Cmx52iAmFjUpywL6E5bN6LivPpRESV/xkF/IALnQH2SiU7dUq
kptiEG4GzzPvM05eKn32pPUd96HBowTCSwKGqHWMRCW62iVdVk+rsYislArrFaIVmS2gTxMTEvRk
vGQakCt9ErhZocj1NewXbs7OCxdi5cUXGbw0iz2NcFypr7gfzPNCaJZB6OwJr4SxEOzunQ6khgXC
Fb9mOHeyYR7TKT9aQ+vini9VkrEjJkCONvPB5YoQkCxCliHxCk2lADxFR5qO/x6j9aFT2JDQkdVw
s+qgV9TatBXexHaVHUuUfQIdXCAD8/UcHjXpo3anyWTHi/QUfDf4f9PfFQcwvlgOIZlrxJMLQEXn
o6hs84tkmETRnmptbqXo1ftSSF+EGuTiDtVPiS5h08I00YKcnUKlOtY+VXCBEa8xVyxIqwzwCjpI
gvNW6ODk6/cW5iYzRG1mo077pxlVCAbc4Jho3ThMsHYzAkj/hahFnDflWvG5us5JVV13FG1XiXnm
UEfpEWVn1E2zfS4+U/Oyom+YbG++KeHhtqkqi+/KYkDHNuz8PwP2lvyXSeeZWRsDMXp59iiH7PTt
CFJhjwZPHIcIrw6CpU+6Q79pO3gkOXQoFjHvYOZFNM5OYCemJn9qnuo1hN0urYJe14PwWe7KCd/X
J42chS8+5XWjyor3lK1tPXvuzJrSHDTSu/12rlMfFRQd8wqzzi9gyktAlmcKlyXexWUF6w9DI6E4
AojClmh0LBpTNdVkfMCjmst+IcKA9YDKa65MAFt0nOQMgAsTQt+b3IARTcIAupomjVxD5SmBZ1Ru
JFwuFpp7j6t4Z4bqwKEmphLZw7d8NRnfzJ41VG7KPK5JcXqzyGiucJYE4Q0NCeXNLLTXKGQflITU
mkcFiNfrKSfFilPipZSg52FI68bEhaF7sIfCrgjEJec59LGllSc55DrfXMbsTPQ7ghTmVh23+sT8
Dtia2Dw6jPboYhReUu3yH1k3JTFcsa1OORY7ZEwxGY+JuwIaKazQXfC8RYNxyDT7ob7x1INHBr7T
EWFKDJhtTFqNVG105FZzFEpBK6nfW1hW3fKoJ476RuA9PnR8wuI+/hC7wWcdsTf73ro9TFhS0mdi
c0EN3Hrr1pFIoEnSOzJaLEo0dRH4ENVvuh924ticiiCMnMR8n8ovTaqxw+keT18SsnUY7NQn0+e4
/aehs4OXZkrSThx+84iu1+oAkePAfKTJyhvbDy5MPXoMnzNNNV9RexKG7sItCR4R6cOLV6DbyoVQ
DNL5JP1urH55KFkfmFFGngjgi22CRgVCvR6/KQjpxIZszn40IOOSA4w/IGJh/8e3irMr7NUzdPh7
Sr5Ifq53kXjsyrF8JCGfFSfjXCk/mjrsh88Rj4vcQy3ArYj+cUj/qmlJrXZBFQKqqOGYFdWSw8wA
AE4v/wKVlYsNtzoOTLlNUQZzDqew0cBUzESt6nWfrQcmXhwkRTS5nRq1N7VkLMM0tdDuhlI/hGK7
TYWhuMZJTal1QkuYdhc/rfqVNzbW1Oy0eUxzFI5EbY8L2ZboFMpcauxzwqk/xdF4Eg+L1Aa1sfgE
h9s0MOnss4h1SpVq50Nly6ropbheqh+jzo+JIbtqiqG4wb3xo+8CWqDpHanD6bYy6o22XqNcuZsY
NFO18Ggqe7Ry/qhH605E996doIjUQ+cXS3E0Ld4AWGNW5CVfQt1CHwgP7+XfspMfTFFpNZcP2Pls
CwIFSzxKc1b5JPZZ1cgxEj7iDQdqxi+0XnXDjhgAF8S0N3+UgXFb8Vi0DhSr+VZXximuCIHkj4Ht
OnXGAIvJZbYkTzgHsH0bW0ZN4dGMd2NTbDo2XafT12PDPCo8DTmbkTbKnYDl2YquhDx3bNuk1tbf
GOuzcP9jcTTSe9vfhpzGttTuU+pXQwqNnYWw203/qcGcTilxV4dyvJPLf1bt5wXQ4zbN8NLhIJLa
/YZGWov1RW9kgIaZT5qAdWozE48IQOybhyZlsR8u+nObtmqtEsxld27oZltpcpBj0V4pZ+NccWlW
wiSHjDook7oVFh+YRS4GVLc54XWkeC0ky2ROs6cjU2uVD8XFGxAJOui6PAYxTB5SgcpbZTjKYXqs
ZwzNifNlZB9KT96muI5CcpWALUIfwAt5oeSMvAEa+Li7BdjtTRi3dGIq6FCJm/5/UE4SID4UAhdQ
7Jt4S4WiOcJgq2a3sjiIKvotQZjukEBhtODDEARaiO+RYrgDa+3gBFy2vh7ziG1o8VKpRKkyxa2B
LA6YGmQ8kXLNFmzXaAiq9GqW12Qt6f3dGzHKFZ8rS0JlZ012i514TaD7yec8Lc4NXdPZ/5di49H+
AyuMs2rzcowdDWJCyuZuPFJv75Isk8KNV1EfaeCspNmHoJLnBlozemoQltpl1CbMn4T+18vWxrLh
PZgu0sbYnBDWDgZwdDKdWr4ZW+1hAjsGsW4xAlDlGUNQMscjXbKIrsPAnuRLIQMeFg3gL4FhFYcj
ntlRCwmEte32vbC1yjl60UT3xCp+2grcEyTyCHh+BSbNwdu835qCsLZC2CD2qiH9t6Xmk8cMNBBS
494iURcO6gNH6cOKwbMwcPzspbMmnmRG623nKFm4r2X1GcnqQ2v6u+iUfQ+fiJE8qmfsZITJGruw
invcpBS/ctN31r1akf4Rx1/sQ5Dnpw+RHlPiZAe+4T1U5VteWCBwnX2G9E7O5SN6q7A1yp87ZLFc
ZcaKMkeihd2s5WjYAmDhkCifryMY0zieb6NAwAtOlHZYM08wc4d6FesvKikhSvx4JO0p3gM+nDJ4
nA8d51LgHAby/fYigEHwDiXUsMApAOPREY2uFeVU7ooi8US4YrFee/ApN2O1h5y2o77QjYFnlRg9
ET7daQVjjEA4NF86HgVdag4SBiEK21qCRWy/OqoT24v2l3s5fyaScP/iz38nZ9jAuuzbp5V+CKW0
H5tvZRS8De+xjOwEYcSBMYHoQPRi+czr/ILFggdlskG/Jqc05JdawxyRIqdc7flXXsq9pPsFArXK
10ZW6HWop/SX5PSX9D1zZJsd9ENbrXu/JDjHWjK4w1V7SV7BI6BXK9AEzFOy+R5mlFCk+X1VIoIU
TIPE+DaaKA52qt7nvzS0sEMjKMfBsIjVHY3BmXE3h12DdI7EiemEuPFcaD4K7SpaJw7vHhasmcKY
zpydKMlB88VIAJodlctFAQay1CXpGtS7qTuTQY6qN2xjO4FHwtKUd3marhki4cHAjThEbHRCRvro
wv1CFhyRkyPrWxbubpGx7EK4dSMbtOEzlizU/XZz8tiZBPATWDhYYosKI/JmEO6PKye/hrK5RrzB
+D0OvYkAzgnlFIracQJAbkXqh64mH+uavSJZe6vXEtDwmSdJ0LXEL5LlXDnSorgJDYqoqaenUlqn
Y/9nUSx/ScxgSdXzwpAPp6PsK1L3njkj5RskOVusBqUZXiZwx4lxL7ppN1H3UAQfOJD+v4kAN3DA
6l12rgS3ZCOAWC02fCqMrJXqHezv9XRoi+GaaMp1D9cnfIgYYXoKM0mOdfl4aF/JW9EiwG2JbrN2
F/Lc6UJXY/RZEukueA6Y4KwXms2Nq0JRdS7iTUraS5zV57zaSGapH6fhCV+TWN37SoCuIfgC8XIE
KqQgVmotuiIUEM+ZPWZV1beYoquUL7UFFkcNZ0dzwUm8VjS9EEMDd7WnegKaEs0HzDlE3gp6oejq
AK8N3N23YGDUrX5WSeO2rBv8texxDjG71ovzsDbUHd/6siZBhyWv/GoT9Zi/EsaT060UF0Qeze73
q55cLXlxRVrEEEKYXzEvAOGJkq7OXA/qNZaIoKH/qui/NBIdp+Zcvlb+E529mGntbqo4uB1lIoaK
D5u6rBzT9hCdeCFt1ZJfBPP6i2wZWGdicLCHrD/Ce4aNLN6gvu2BnP8TV7ucIwGkfwRrIoZDNBAb
F70eHtMfL6szP5pKX+UruilZQdSYwjG+Bj6S9FHB8+0/TdpA2U1T0IwiI1nvpZa9m3TOVOtNgLmp
DqCG0FfgSNjUKSdzUMiZ3yiRD5E/iL7DEPd9iI94+VLC+Nj345GquWOu5iddH3lIUGXMktl9Mk6j
JBk/DMXxcFeuwrx+ho/pGEUUT/4nL8UDphl2hcbT4tobptIbw8SjGKbsDhEO+0GF/IhW8t9KQ098
huIhI4JoDUBjco+5KtCjhgubRH/9VH4IwhLYVuPuMKIR6Pm4198Lvy8UPgeUDfCMdmrCliHk13+p
HcltTvuEGKsudVvmr7A6jpGuHw1iQZbTYIkxmtkrIzYUROmKmRIqvF3tHAcQwYMWakn3ApFWJekz
bs9m0X6agK3AJ3cDE1jGEdwBMOaP0k+f80g3dtoS+yGUD/M9/8zEe0JvoNbgZTiQNc6Corf89L8h
R8VbrYeVm3f6Lzx5/IGhf7U4Y05M8lLhW89SHwFirRCOKCTG/2PTOeLpDXn+a/s5fmvPup/PqSRd
Sm1rXSlOQ4/8w5R4ZjBjkBv+rqiOhG2CrUD7nvggKQy8tJ/NhC07lDziaCc5QvhnjxRKbwJyXRXz
SGajhHp0LEdip819jcSjaC+QjZY8PBNCYIgMKagaaYzazyiugiOy0bbS+JrL2kUSmstAQxEO0GjJ
KbXsA6WffWGXJ6ZrpCC4QvUQmxH6JtXtck+ykUluS6VJg+kWH5b0UKzirbzK6AZX6LnO6nDmuWs4
zCXVPJfiy8Ks3jvs3ej2OWSvsCNqdY3+zoxye3TZjHkXPTJWBJGTlgbegJaxTMUIVuVLtKVWfsq/
BkNOOuyqxJtr4cSA6zQ7Pf5wOdQOPCHZd/GSovwqV/Wlu5SUVJFVhNaRY3fW4chJ5DcV4qY7jVl7
j7Ghm3FA2//SRPWWNvLKigj/lnYXRjKOQjM+KPN9W6RPio6UHcwtoBiu+a7J3HtbNdVdPZtL6YxJ
UIbQwKybvIo8qjwc7dAY5Lt8VqCVrNejSR9EtnQng6lIzkY4b05xYwaHESgIk/tR2faMjWvJtH5D
eJ4v0rXwE1od6Dw7GKyvmqC6W+lRiGsk+WihzuBEaP61+ER3IWRb1OcCpXzEd5OY1Edfu1Tz+qXx
C3Z9KeWzxj+TpQhHeKDiC9FwXUqVFtQn0/3kcHs2UHcl1kKXXzDbPXXsA/EsgHWdS/JSHAnM/ad1
DQn2W9eewZxxFHmUrtBtBgqJIAdETAa3Wu0YLPEaOa3Rn0lshGhL6apca4PSCs/QxtfQDB9tsGDk
f2+SEwIBGGBulUiiv6gNdGR/clDhu4HdtzWKc5Lv/HC0iJSHJ0nAUSG9xM70P7Vn01jX9NQ6ISge
ZSE6Kf1mWnYXsbCC2nTMe+3UxrwXuLmynSM/5pK0IgkpHjvFrjnS4l35Jq4NHSSWvkaHHhwWvjUj
cGp23iHJXuwmtXXoi87FiurWdXFs8/nIz9yCGdy6OPlP54U5NqW5sP04IdIQG9mGhOF2J5MITDEn
t9RK9Q1HMMyXaUfHTfZBqQEmnj+YGmzp0ORiMLxwXtIWbt4pdsvwuU80RBMpZaDZFlVA6aNGJ8Ly
uxBBIkcz4uqpOAksuzKgBk7BMSbBK8XnA6bQWm4ERgC7eo05euS4aSPBRElrcC2s1xA+ixamn81f
PsYWzYhXlrBX6MpuJ99HhFXW8bvZg4SA/aUQ3Ol7eoaqGz9zbq33nC2pVb0ZOdHFgSownGv7GTJJ
k55EHrQxLTAGWkV0ocJOl0tH+TbvSjxdWyLuiLWi/F4L6jui6hRTfyp5Bh3ki016KI7oAZkRPuXq
bGDpNqu7Xlt3CYGFuvDxrtTG/bN6dbovWheVlW7N/uhI+aNDqsjCwSzrijswhyg6DgHkCIgBTaEe
rHQLhdfR+jEtW+9fQ6m7ougNHm1kkUQVoEc5Y0t8NEK9/7NumuACjQ83QtIL3rnbU50N5HgvJAh/
cAssPvpQugv1W0nZ7/+fVH0ZBzg6uUFbpyYr2D70PxzxO+pAMuZ+Ki6E3q7ZNTCvkGBMVu2hhptI
05oQtZ61sQwRWLnu+xWvdlSfCgx/VAEcxiU9lhkLRhCGEf3eO1kw3Rovk1Jem1/pSvUtwS3tWcYG
BOQ0kDV/2dxrHUYAto7SMBypHVwzFAnqTPO5BQnBQjC4BlYXi10PO3a6rm2JhFuyL176nclgN+jO
+r3cET1YikYKZahw3uk12fTCHzwW/LOKPW2yEZoHf32+nOWhwZYsrQokE0RHzJetN3DIta2hPK28
rw0SM6jzlqFcsVOuIfQ97KI8k0T6K0g1VeBWjCtQcmZOooU1U/Mr61IVfRAxnevq7rzQcUf3WAdb
Q6EhVUoPMl1MLY6Vil2SzhHNQuQwiTOkGJWtz1l9kQrXfxs8mGJc+M1KmlA/S2pzTn+MwriJL3bB
sKGxNIU6Rs6HOP7rOOgt0QMCCsDO3ZJwKYjGI/9PnFUEXJilkIsz4kLdv8hBWfQMOhRDR4k6IGD7
RbZc4cfI9WM0TkyGEobfHDYvBFeuQppdoo8MvuQhYSIrXpZHFEsUkIKWVGxlN9hU18GCMKi/+TOk
wDJjKhugTw/4pqV9xAyakzgE4xkDatyhdlC2NUITDm2nglYUW+axNZHV2NcMfBIaPi7ssht/5Fmy
E2kJ2vCcNogFxCeeXFspLE2lU3bNTZcU08zlxq1IRNzvF8CVO3h1jOBVhvEFLphvYy1esBJtmaUk
q6MPRbBeLZMjiW0ZtswSw6sFx7ULmSG0PxUo1xyctCasNuUbpJzwyR2UUaZYjy10LdzFjFl5aDil
qXGcno6DgZeIEKyQ7geMyQI4LSNFH0jY3hIlMRJvQVfTW46pyY2+xzt1ZD1Tq4QDXk05sQpz9zho
uGD1vWANfJ/pVGw1ySi7sAoL8Poht0oGgh+ZvT+kOmAmC8DpeKx+e4Y7vUYBFcq+uVCkxe6tLY6d
FB6MZtpXfsXgUzd0xI+BodFOexMpyJFpuCOtsQW/NmsKYgP3htBox5g4Iw+2ElSHHWJqazkUtbm9
6PjrhvJRauFzzeWDyfEAMKj8y1KtRfsCGSN7TTxJKjsOMsm8KXQWrvxga36oRBfAF3Gc7XF9UeFI
nIGl9biAgezBQKaxSNoSWCjuel3m+tv2eBwSz6n2X1bUrnXLuXbLoIlp/FRrP4eFEQs/HHHOkvVf
YyqHdnOfTN9mzrzbsrPut1ORVagsyGnB3ZwB2xsNdyV7LnXifManIlFtAWOviGMrJPxTTgcDuSlG
/261zB3YyxYrhVKYsJILsRQeKNiIlY+wDyqDhMlonWq617q9ict11fQbj89vPM5bcQrXABNcvkpa
Kyka2XXtv1IfHyJXKK69SmfwSlhC5Gew/It9epIQtYcE4tDcn6xvYmYkPqvdObPG85wPeMSA0NM/
Jsjp2SL8OaRNMFj6qZvhn7A27P50XXiOzfTc7ArL9PVEJeuE0gVQdXUiunE5McqcGAmXptlykbR/
Jk5LA99DOX3AS7SBt1L9xA2NIWG+Vmp1l91e6aAnUJn02wu7mFaA1HxJLd7MnldCsoEJudhSSZch
LfYOPpuJJZZi++vKPxYQJ5ImdKr1PLWJ3RRIboEeVjcsjHfEZTG7ZqtyYesz3PQ+vFr0+3aZl7pL
au2qFtSePj1MWbrhq71kbGkmnVWdzdl0Z2SjoJK+4Q1k4Fi6gh4dJUJCpjqcit+MJ8x5skdcrHmk
krdVD9sOTJJJlxImkNiuWcg+BGticyRz3Ns+fR7MnXeOlPzDKyGuXxhiDKa7KsOqCmdwCbY8JWzJ
AXVU/O1tMoagH9PzZ6WNZ2tMLzyuCKdIoCfKDZzEV8jqHrGyE/1X4e+js9cUj2AMxCkNCHBh4rk2
x4HZwLQZuD8nDC4hVnflCQKCEm5YRGyGNTbDFm1EBXU61n6m5UXV60CNxKAOIh17NbbA5KLk9lym
Nx0Zoax/dXxypG9czru8mRGFrjy4TIRDfN7gY/FZxL1y9t6jouGEwlwxko7CRDbUt4oUZ92OZ+FR
nuKTNm0ELZVbRXDqGPOyCH1Gm7xjfG8JT6irdCrf44yaJUzEhMIYUAzv5En78a3soocGMVOPn2Tf
HjK71Tzy8d56wnCquF8btT4AfmRbO+IDZhIa8xl1nKO5qmFnAljPb3NuK+ZfB34UCW0ZX++Eil9h
erYyrN3MW+OH8PwcidMnovCekiMHyqZQfdtYH/zQMWfTUPCdhis1XXHPpwT9aOH3gMQr2cyF1nPJ
jjOI0JDmQXiSTMc6TKs5rd8aUYqEEiqi2vJK8crer4XYWwle1kzkMqzZ2TwFfF9luVhP/d2quHC4
MibcEIT9MBxwh7Arr1hGe/aBAyoP7FLlOZeH+YYRiwQ1VkgWqII1vsAxcLOUipDoTtS/mOPYxXY7
uU2kBvxKGipn1kcqzmJbQIvHcn2IXjDk6XOoQibuByLO9BXPD5laINSw+0ILCMGPnYQVI3mlJSLV
wJEFbZNHZI2QwJCejlkjiLH3dqAKjOocMVGvY14Ef8rGbE9UKEAVOoaoXLn1N+KU/ktyQs+dPibr
S1LuUJtq0H6nuLRrfk6s/+uoHRkdMQUrVmcU0+yjLVzPTw9VmocEIchPOA2P5p21nPXf4F2nP2W9
MVjfLqEBp5ne/9dZxX7YWQEkldt8y6H+KhiDUy4HxVmkxJZA0CqY5azIJWbSeYl1Q9+LAzky6V4f
3cmm9gnXISCcqIeZSb6IsYrQ46qJXIN4MH+Qg4qX4VTLxR0nYI03r1X3WGIHFXQr8O1lp58jxqRN
wZXJjk+GpTKS4AIo1ywUAXH+UsBqseimI9Pj9RD1Ctlciy97/KSrEj8WYTp2dYDuIfhJTuss7Ch5
vTw2YBtQGNzu5DOftj/fqsWBeDXgsnZ0uYbUqe2FYw7YwGAOMBPdJZbOhamfRTKPC5nHZQvX8sgv
TDv6tdggUX9A57BdtAfoVEvntKw2OQDyooXvwbaLTnh0zFA8p612iRvhmjbnjO3pfAjPA76FRFHR
bBhF/9W64TIi+7UCAvghsyA/ClMgy6Iv72Y1DLKG6Q5aHY33pEML0vlLf5VqEZO8fI+YOZqhl10H
HU83cHmplnxLN/ycFo0IBkk6qajskq+pTj/guA4Z6lUkTokKk8PMDDfisAUNz7wI+jaTvOba9G5a
ZBxJu+ftiXphXP6la/QsbM2TyCIuwksxDAftJ8NIiosDPOK4H79GbGcps89x1L3c2lFwckhww1BE
tUM8N/Cq4xLNRMFvYntcWnJp0p4Le69LGfoDe4Ozz9EMJSDlXanY1JxQRpMTXrzdIt5T4s6AICT+
1plPDjY8tcJQ9cT75HGUOysZFmuJPBwdtr/Umicmw//bInlCdjh0+zj6C9DwNTMwKjYrSrU/a7ua
3zR+TrbFoSluT9p1TY07axTWDe2o3ytRPw2gJ9fPuWbEmciMti1PlhO/U0j00KHS/NU4T5jrnyg3
MXKtQVpiCLfeWs6fFmHX7L2qs5d1RTZfM641eXRqHLBRfh453FgCNmQvxc9UAHaAuEcilkpSpBjq
oRmdmIdpTt2KTcu0cn3iVGNvFN71DDzIn+Vef0uz4bbfNe8LGCsXm8ZZBj4BJxdVySJoxXLE/1pH
vnMR7lbhj4okbnFer7gAY0AGHNOJOFILz0IqS28DKIEc3si5kS20yJKCwW4v16+FaRdH6pAzHVqO
SpVVRay3XrXjypBWYgub/SqhGoQ6vaNcftKun1M+tvk7DgVabvTzOXtVagKYETaCieNjNYMmo3BY
vkEGYUVWWHD2JWOrgtD5SMQ3RmhK39CAqI7NgyTR7hkPW4kzu/Rd/Brb6ZUli8ydvGXuzhs8cOIW
HSFryeIpomJoZq/QeTHsvWuPi8FAoJppG9J55Ss3fOuchWsiyU76ps/Y8+Akh23n63ntN3RA7xCi
2LpAEBFKLNOVyGWDEVrqd0LGaNpOqXox9zQpjaJIyPunYGAPvaIBh0PDVAeZTFyPHZKdAbXyaIKt
zOTUbwALK5bhM2NpqIv9V4C3Q7oh+1wBJKjYMbICjSxxAMc7MBpOmfUfbdO9qiY6LiDIS2N5MtEd
l/2Y8tFgSRG46+J0j+uw8JVdq8GJCkJZgthCjUr/qhn7TiSIDNYkSeJn3sWaMm6O1Q7NMeiriv7P
yEid/Y+m89pxHNuS6BcRoDevoiRSFOXTVb0Q1VmdPPTefv0s9sw8JBoX6NuVJZHHxI5YkYY1aCiF
o/DIpHOhihYgdRTX55KRrTh8XRILZCbBbgP03IQcSGMKZjienOQ0kDOYbSWcaM5Gk6cegQeYOSkG
jvLVmM2heGoj23uinOaaN5rG04LQ1MoMV+punZQc9Wfn/8167r4ah+8B8kymB31LeJHdpRXvxJBs
SDiZwvFcNXcFX3XKszByAYtVyYuv+sOEnKYjXWDHcJQzNE6mODAj4kvKJtH0MJPBN1d2wtCiusl4
EihnXxzMhn3YMldMuOv3oiBsRtujZYctJCozXs/0LGULLlJTnC3qPHKAXdU/Aq4q+e0qUo7jb2zc
R9nQvUlhJwisqXjJ888S26G82MCy6baP1KP8qS1MOfrpXHXTeZTm84P0HvFaYt0ez5AnJhwpzWeF
FdWW4QMNiOWRdjROzecSg8MbT5n9y5xYL8r6ln3aE0YGN2OCMIp7hfFONF9x/q+TFT7Jgd8C837M
4mv+noJkTM7AJ46r/SfiwGXwPpkE31cApmbz6O3xOQ3tK5YOyPdBHQ6cTvC3a5CMpvyN8qO3LG7e
mj9KUj6GFi89cdWJeswqUW/FsyHEqfrrvlxw2ttnh51joWKkLMPY6c4ZDlATB+jHXxJvKRUPx9T9
2+BK7MnCySSaXEPWMCJSrJKKUwYlRan4GGDEcmbgZTjW2/GgvqRUo7Sl5g5a9lgCmiOwLs5zdot+
K0l0bqI11HXroGjqJsNcmqi6KjKgZAomF+OqgpHQA30lcQ4zfSyHy8LTyVm10B9LYT4aK38wiZqb
noMoxAdqxrOEggLKuKE+ct21m+TK82O8dSgxWBN3lc2wnNSUfsm/Cn7L8kuBV0Kxhp17VFz6YBzQ
zHjNs/yr9LqUCTDSWkdB2qBz9ZEOy7jFs/Nz4xiBYVeBYRqn1O38GH4MNXkxMQflzbqreu8n6p9W
gfqCR8NRLkDMQ+UeUzybQ2NerQ8bxKTRsrDS+rJz1G/GXzn6m6EQS8DQjSFxCiSgikVg2fHZ/q3d
JkBxEzEX41ZiTBVUpKHUhDAugmU5ZEoaJHodGO0QlIscUNzF+Dx95oT9e/bFycZ+nHBedr5Ghdl5
2n+qbf5R2/gUHWsvhX/zugubbj0v7NpYVD7sA+2DddfvtG3umixPXbafCh2sZvpO4ZhK6BbZYUOt
JqYdThtqlakIMbmF2yselcyg4GSc3Jo+Y3va1Q4XAstmQvOrk63X2Hy2GwfKeNKgFFuA2gquUGhb
FsZTunm35IYMexCmG1OoApgHQArgI66jmX7N5QldKwZzT5ywQ4ykCzAtxrP4EYu8TyY+UwdIQjAM
u5mbYow3JOVAyyXCrfRv58INHuehoMkixdEnViL9cKGBBRwVZOzRudpG7Uk4sTYLcq1/TfN1S1Vn
HdQ1mZjlyv0EhI3xewI/t0xw07CbtOz96QceBsrjKEqKAgGRB8u+yQpecVLOf8xYOsW9HPTFT2V9
lLxltVdzzV3LD5PNx3QuVdLdsOaW1gQx3njok/1MNgMlbA6Iv4p2BXwv4ZI0qOnktlXyW1uEHT7N
W8sEQsC9i5lApAsZ3F1mfqstr19nB4PkBEVMD4cNgVnXAnPBV8m0MmcLdLX+j8lNnx6kBQejQwAT
0/pOIVkwYzLa/mbbML7fePbQylLRegmyMvvuEc5GLi/Q8agypshruVa8tXhSLNwmcj26KqEQ5WcS
fwC2nLqKQndMDdhB8qHHRkKDgT9p7spRCdBuLDdnuSWnd2XHOXT7LKzgMEe0A8YIQRilfOuRa44v
cCHpwOo+aNQKhJ2fBT051EBo3BxFuKGat5QHp4SOlK9aQTDA6y8JLjr0MhjZZyVIkTxUKXmos3Sb
cTcNWPV7OrLeYg8LMQB/jYyGze8Hpg5iDAnoXZYsoWwX105db5lzi3v+pEMLyKODXmKSOczq+8KZ
SI6SB8vDoxRQrTrjXMYP2kpuU0/kDfSa8MsdaG/PIWQ64t8xv4qvqPNyNmJuMCNoNhkvOk2mxzuc
KySYUYP8iRkMOvHYZGR+3y2Nj5dmjK2QvSqfVZHdzbq+DdFTYTGeSPvLrH3srFmBXkJGre+uiWnt
VRBwRnOeHLg6D3KgzCEbWtQ3ZuCy3EcSyKRRI1oRo6eQ1LdUotcGpvzqCvOLkxGHSSKbOR0vpJ7N
Sdl/jy5oOYZrvCNUYy+GtW9RQHntti7TyfGH2MAXEtseSPyYIbUQ5UvqrTelTfa4/0/h7A6Mgwe9
ZpgDpaTCYzGYyCzH0bQOC7zGtU/85O1XwjmFFtt9pTPQr2CujAjgtU6xC/flpvdVO/WJlteMurTx
THs6NowM1BeaJvtdJQeYl1U2AfYLMooclSyoVRqGzKa3jlK/YKyb7q2h0Zq55LFrht9l+orINEyR
CPqg47y/kaQIMFT6k94BWlgR6wBpZrhV7mSBQPVALIwHtzOGR7zeKRuCu7AWTGPFcWYvX1k3VLU/
U7cZ5tFnxm43HZnghivAB3N3X/E2je2xyawHeWx0Ns9U9jnfIcaNynQ+4kJ7kDpWqKow8F+VRAad
/AxZGetfcrR+99s9DAVSMLZQlDA75dMCzlMAdN9J87Dr+APBzpBKw2nQkXV+TNl4pJopQ3zJP22y
YBICEz0NlWqfdAD3dAZRQktEO6J9VibPtUVvaK01WyYFox0maNNxObq22lyrcA3EkFEy9E6rM4AF
54FFSxbLtaBdRpPmG3sTiunkNupunUxsoqb369DFA+CZxJw+MzCx1dtWUjMl+VlS7LfRrynxXKKf
Rq19OXEu+Zxc8MMracyFGj+AXpyKbKDT5Rx13Jsm2uotdynB+oPYIoN2MBnIWV3PHTmm8FdBPdxn
6e+eOybvGgmABP+ySwe7dkkYMzuJje73GkBODmhkaXwZMVTThrgblfqZ/snhEgiag3QqAn41dbWV
iJQJ/uR9CppKhGsNMwny6jBL+9wmEVbPZ46kZ9XStlIkd56tnbyPQHUoB/NIqSmhKAy3auTNXeux
TCr7gUJbZyr3s1eARQcntzoXYo6YdvR7bmVPc/43Uv9+GpcCs32JREWqcfgDrzC0ag5EPxCI+Lah
N7e47cmRr+XJpA8Du2/HLDee3GHPt7JY+ZEoW4vNPL5oKLLYDu1bPmghOGC9rV9Rrb5y1tVS98VI
qlQvoV/QZFmw+9Q1zkn6wWVpeKwuG/q074xnf2jBY1QbqA21F/FSe0x7fYZS3Pozg3SBqFiE60Ml
YHbgeHkGtroyFHTK5sbTXrL3jis4hPpjhpOujg4ANIQ4NGKD06xuDx5AO++6MrjtLgKVX+KHHMZl
22OgyyUKeR4czbrJyET+bQkwZrzRcb41y3L6glQXF0HCj4qjqUiYV9UYtJSTkMeTBJHJQvAktqN2
aOjW3arLG8gcooHOkANrJoNJVO8OD4v+Lyp0S2J1eLXBSswKI+zjghgmIzupt0FTUadaCDNsknwN
GtQui2rpzdS34s3HCusa2H/G7YJDt61Gt22Jeb7Gg0okjy1MkXHoYee2S4PtlYGiorJNLN41fWbQ
nKM58rY4CUA6lFwPENQfW07frAFvLy94FQWtiE69re7j/A+cRj+NcownG0QtIUiNfPPK0vY5AjvS
3+hgfNfn9aMoi8/Jbj7z96m134t63Wvjs0j2STZRjAZyUqHaxaQ+pR32KV1tHVps4vT7/MDvfswx
GiwjwYCHm+uaP6rVSfdfNCP32Q4xk4KkWSFHzwU3Xbg7S4UZ2uiJHayKssPhNt2nDtLv4mFr4E60
FSKyHZLITd/XNn7aZv5Ikwq9V9zWoXMTrvYjvQVkxgcLIzykdqY/Y0P33J0kUcp33bpLuvqbTGq8
mQcTxoQ4TLa+xwLWoRci5BJVoW5FPmc/Rt2fKrx/2m1JjEDT+zP69FgTMgIyzjDdyNt364Z1wJJd
+9FvEti7jqMjP414FDCCPyjVwQ4cH5SRQec2ijP03UoAgnUKOM8C4ZAxmvqYMZWsFDNzCUqkzJ/q
yo1wGyj4QdPT4s6I9I1z7cYinFv8hL2vUJYwUZYA9QGLngUtdN2t5jdBADEA8OZnOsBbxb6AXNJI
+GW2qxybUCmTerEvKs6X6ZAr16zJMXkpxPFyr5M4xyObR/8mnDlHNvFYQMnCUosiU3ShyNoAPwic
DOdClze0yxNzKdNjBjMW5FSYpo1Dj6Qjc4AxTwmGLAlqjGynXBjQ9NnW2aHHNqib+T70062Zymtl
wDlrbN9w9DtsmorkiJPp0CPbYOoGXIZj0IXZm4ltGy1C7tqg404vwSyNquGS8Bqr5t88b0KHK31G
4ECbA0yhJ10FcYMDXOpWZmDMwcwIyyBB/WkJxotCt1s0c0K6vcw41M+IeHeKtglWcINdL4BdUuUX
8gThHneEzWJBC8J1jo6MzbXZO9Ho6i8D9yuome5/WUaiQ/M7KhR23Ig9VSRO803LGd6G8peCzg2W
82igszHHnAYS8+SCckIa0Wxc15+k0h6l9jbrxpcR6Lod1qUcUtEZJJz9LHaMknH6AmpJJluAdm0J
15IT+PvQvFU70BfGC2QWc874MTcTm3zYhK1Dxzk3HpIRb2R9l0l6CBqv8Vrv0m1uBJQ0LewDAUKD
2BOZ5I7pdQKCat9sh2DYI8TCRvlRMRrJ+/j0H82ExtZFXFMahLdzLedy7rABRn/y+OLKWm8s+9r8
Gk3tM5n6L3b0CfflICgi+4nbNwFeTqt0nnrZ71RtL2fvKJf+UApfbjl8wJJMftWyAnYNsxMtOhYr
nJ16HNVrk3BsikOWyMdiT/5Y8iA+MlAb9bjgAMzP/WV2uFTZw9nRQa5hebbisEOYgRAylqFp8JBo
IIh+jdDOHGdG4wRAEpd+HNFdRUVgwZxiuEMQWoDNgsZ79tJyHUl6g2yCd5N2NCOIb6TcYE/xAGki
PREn86CcJie/boOoWPst0f/bUutT9g2eBGqfCy7JMMFL507gPnErPuP5UZHVT9jrkrCBEqgxEXHK
u53kQTXIAR1thK85Qh11fJw2OF9MO47AZ2T1T9ZZbmbNDmXrNZkdSC8CkLMUVIjW9SqByu9ONdB7
6H0qgcOVqlmSBVsqtLD/7BAh3/OdZ8eslezyFNHzit4rZns97CAKWXJUYgA5lkbAoGFgwokb636f
FJ7JjjvjWmMV8Naf4qRwvMmgRDjrzXmQYSrCneVx6w6xhYwRj94RtlzA+hIkDe5fcVhE9OY4yz6v
icAb5rPkK1ZhW2RSQb8XSLZxb/LccgbbFdwRGDZgNnW8OlN3u4RPybr0+Q/B/hr/tU1Hy1h4/O6R
Pj5tjGnCuSpkbWAoxjjOEvrarC9AQpeyueh6F8CSYId7iDcTjRuvJ+BeV7opVRWONW8q+WyUdPm8
52LHbJ8qJX9s9zpYtwT6UtwNb7MWWl13c1KMsciizIpBww0yDNMivooIKm63a20RzoM4O7yOplv3
5al3GlrJpvNM09pSnVVjuahA4Dm23mo1uhFuKycyMMDK4xdHrocmiceq9rvRBhwurfehyuhHmG6E
WuP1WRv149/0tRr2m6ABRmy0gDc6K9lf0/4sFNygljjPphroEp+BJZ2WeEax9ZO6P6r3RBU0HwEC
Qg+DKojvDKOxpB/oMSCOTGsJT8yb1U0XK46IKu/S8h4C7hsOumYfJm4x1UitMk4wJTQZvA1cvbs9
Fx4VQnWq6rsZcC44o9UHmtDjZIVmA0BGqcO2+lBoIlM8TtZ4CAoQ5/VP818PV6IfNCf3OP942oPA
E8CTYZe1pBzoUKHHnJq6BURmC/mjAx6z6zh4GCfwBAl3QmMLYbdsltqD5tbd8BUyP6WOh9IpDDWu
wtB5AuoniE+mXeiU2GobiRFKTCXr1vns/JZvA8LLyJ8+fN0THiPNQNtTnzLaqfzNKIK/LP1bkTjR
1CJMPkxlH5FGYPBamdmpYvQQM3o4MAveKQEeNulCPIscKxu6xeFW5ncvJ4jGs4/Bus3K10LWiM5y
Fw1pFT1M7q22hezNl+A6RKzJpkfgA5/7f8ssejhgo+JSgrpSsFn0uBpBXNHol6HXDzMY7R0CK0UP
1qnooLtsR09VOlNKclHwAG5HTMJxu0L+0sriMvsKhoJYxG9N17wKHZq2WT8s4uman6EMCJgpdatD
BIdK/E+dRye56E+jtgTDhn1m9ircWmqIpTCOa5yjCnNuXRdPb+CxVMRMl++Z44uOKxJ+lo+BE4vs
rkihYHfJvhDJyeTCt8fld7DH7jDSHhMXCXZb9FlLOXJIOpYdFiUZfse5Grm/aZNfliDVC8dPe3GK
2HKdglskPxGWqoiFxeCNF/OHNNDsWsoXRV1xKTHzF7dOjq9xxOV7xolY6gDH7AyTwoC+PlI+lKEl
4usnOmTClunqy5Cne+tSEh7fAwooQ3bRyye1rAD20gX4ic1EgmrJwbVwU7egpULBqDf8ZU80NcF7
FUmwNU9gxSeJAoiv20tjR4NttIvJbxRn0xbntpXcSondMsLn1XJdwjBowY1LoqvqlNdOLy/j3FDV
sSPXpsGmiM5pgp6b+BkViJNBnxHIOUqLJYmGIS7TRFqXyh1jnC2RjnfRDhJcVe8wI7ZR/1f3LY31
E8XQVn5sLPvxKHwPxuhyGnWa0xe3Q1OOQ1jUKE+QuNW8PJPISWlaEDIAJSa5BrtTE21IXcamh+1H
WekEvgztCdwUUwvFq6gYS3h0NG6WkQ9HgBYcAr8Fc7Y9OxBFuetOMyJXNX1w4m4WIlIkXnsYg4Kb
doWfKKJ4a+HrV/DYemjzOjvzQ3skFvLCd5X+7mrguJjKwtHVsK5gyQg24PHnfUjV40BKVMNIqB41
bzr2xhjMWOBaHO4jxmjdxo7zqEJhFW75QceAZzYdHJ8UgaZ0uwF2xLyz0dd6aELNQZHAhPHb8Fde
aHsv0E0khNuG2VnWJCT9VQyBB/O2fC35r+leFGg4BvOYLV54HHjvqWvqusGvkk2dZ0wIIqVnNZIW
lX484GrjO1ce6JfYEtRfMS8vWMah6W51Ndyo7akV8lL/J2P1/ydj5fibxjLHD9x4S1jdsQ7mwzFn
AD5kIB2OsQXtEDfSRFizsnjDumE/3dZ+8UyfIQmpouyk2OmeqT1tX4zVOS1llAqaSxmqnxKleuZK
re4EBoRrV5+RpVq8mc7dvKzuYBcwzhB57G/NPzw1bLe0Xmlc/vPkHnf6VX5WRsHp8A81bJcFVhZU
tqk9zBguiH/EhwGMULe4FvEumBqTlB3m/sbcNRLN+2pLr1TpnqOq3Un9kJo2kSn1ZQ9sxKvxyuG6
dGoowQBaKH3h2g/DvgsQrdo4I6JTh5OLhUBz48j2ip+C9gT2Mgm1EmNcmLAGXqijEDagJLePFQIw
0/WrIJodmgVMP4K7HLMUXblaO0ghgcz1nKiHimhkz77dVP4scZYpuSkkLEyEloQ3QNYy9mZvoYAI
3wIC7iDV1K6pI+fauzN5obHPbpJPYBUqifWnRRtLcJsIHlOOs8ceSNH+MrNrWi8YoUdNqz1dKo7t
4Mbml01cYqZXY7ZuOvixahdfU3xVjTqFcSYTZBrY8PKSMdkx/hMzHCvynY7En2K1lEDCD4cZr/hx
L70iJj81VUHYvRxsx/ZOR+WuNNCeqO1GKZ0wIj+Jou01EggR97oow+08EjrkcNCcgeAFycAOnpj+
alHY+FbILX0Nh2Ekm7ASlVHpDrTee4Vtyn5FxNOLH0wb7PuC9tUt+6JxZ6chNf/ZYgQt5t/kAx+z
sV+C+AMOzo0HuKDaQjYAcODiXACN1zbmEIWIO8315qUAQWJR3rowiVGjQwX4dskMEIfmKWV6nc5n
a4IFbYIuLm4WLhpTSq4WLpqJlSdvCOXgpFkrV5Jjr18m7F3mxxQ1n10nf27WrHY6J3Z9jp4/kpgh
Z07HLpJ2kSlft88iznEDzwH1ZKQorSeBsUHp/Vpo3seq4QIq5aMBmklK6InHJkXdfCtbYLhNl44c
JGqSX9VdgqFXvErFeVak6Aanf2i/zKoM0fgpL6Pvg5EM5DudFwlyvKWPd02MV4Ad8WcXrPc28gvr
18YNyyXIr0A7MsauGLWsxu9T21dejl/WDZNKY8/7otqK35euel3Jz7FaFyKIYnFq6MgtayazeJCr
t9jghF+jaBRE88QU2F0VrIdfOn0JY+l4lUbPO0wWs74BK9QxiWRustCDE7NGd9Rfc3C3VKp4NGs/
R/K+UnGEyUhC8oe6/gzyjCWTOVGeHGqqOHIDV85xkpLLpBABV/+RbXjq8IDTm52uNxae29b7xDd8
dyZMGb6E2xdS8gqXK0YahCvPgq6woHPwMn7HITM+lSFoxPwANPlN0FMTr2aAQG1tSZLvhky3iitm
YbOGYsrBZA56amjQQo420dq5mqDrrQynjOOCgyDDV5ao3K0dV9fc5ajGsodXiVkTirGbrzJNfP+m
TGNl+piXWzsW3NKas0V8mPmdw+NuQWfCMR4MGAKn+A/0LYekTHFIrPiWY5TMP6yHjhreteKo1+md
YglRWO8kUykL+CU4y5AE6vqOJbf1FrILCP6H0SlOssSl03oqLGkWYL/pUvvRPaMlqhkZSTHgjPB1
91mgz1yLDzUQOueZ/Nvkw6lMslPSaf7Qdj7APtgCvW1QPc753OE5IUBY+8RhWr5Y1jpoLvG67m0i
js57xshSMDdIs5ckPw4MOQtelbv+6nASRERWshBFXBtgO1FzZdoHXBRbUa/AA5cPJlke8vL/tPpN
F2jOXXQq0vPSZ8+UWneVnAIL5olrCP2LOauL6CFOV/70y+aRxwShDrIvMHum5T7TnnFGNfgfDFuK
Ny0HbiJeQS4NPcxjdqsgGc6vlTtjAsQgbj6k5KNoK7pT4I9RZLqwZCeafcz+qbIv4Qn0UubGqDTd
uLfLYDMlDDP1Llxs+jTAdG1xCIjZ/tv9PuUEUFf1bjKp527BMiAA1giA5gP0Bz3iagfLjU1N94B0
m/CqiW40E3Za+6SApuhYnXDX08g3BLmiH0f5nk8gSZOVMsRDZ+Fs6rrzvDeDgSj2W4LrginwTec+
aTsdgjEBPNfOksu6ROdBs7lEqieNyxY9Tcj/BfNyvXtfqWDUoN7hKMZPcWYpd52E1Z+4w1RGx2rN
PX1pvLli/l3B+l6QTsFp1cjxXm4SEzUcSk25teNUecaUtzgew0kkXaohyzijQk45N3l1bnUMciRc
HbjMUjXvGnYEE5Nx7xAB1y4djh6p7l1BxPrDedKbbqlBK08BY5o5uRpbISCuwizj/1EykRlO/YD8
GlNBgM1JHXybIf6duL9cnw3ttzNSrM0YIU8fmHXObWFdujJM0/VoxtD+Vr5DHLeQHbpEhjmAxE72
nGxcz1lVf/FQi099b+7z6ZvunUOJ2qsuHF/8cVeaEtpHiEHmkLY7pYqwiLqwBA4thWmjeyeChLvL
8ijo4JA9BuAPqLAaexII44s/ZZH6fYIb2o2pVVB8GXkY5RSm4OKYxwFZ35l6T/7mrLpRAEX/J5N+
a3ON1Wl9aiiBM/cgE5h95o/b2sOxDxl3Z+5Ifu3KbbbJZAb9yuVWC/rzzvXxW7TiOSvRs6vUF3j5
t/JPNdBS0KkHIaavYmJuHA2H5j+4ROmGMjVu2LWGcDadExbID3Kzb/aM387VKzq/v+ZyeELEuKLg
D2p3a1blsgrnzO1+pxZcLAZWLLSrYaclPxmPlRMhf/FMNTxTNc/UktIOZ3Jerb1ehzeX3NUCySyR
70Oy3CeffnXeE5isTkqLsMMUTz00t0IfgFcDbd4o//xXzBaQ5tqQShq9mh74/D02h/cpNu9xf27K
/hLPXDYBN8scqHqScjG8RY0jVLe3FHGpuACPHHm2GWKjZreQ2VUE76azruCEiYVJ/DAvUeUjDHg3
9u5RmOD64ZYT3kdxtCePrglT9WgUmO1TK7+Kqr4UVrIxFE7Lb9y0eqXcjLp4JIvylJv4LT9mCr4t
RMXGhC1ZfokNcct/aMl4qyz+yZDCTs/dCKyGmE0qJQemNK3GqjOe2mZ8c4buJZrkaerrPfH+7eFs
g3uJYuJX0RPkHZcOcbifJiza1Fkjl/QcsxsYy5p1N0+7Oi7ukyn2M1kRFFvByKLkHMbq6coY5jOW
b8N69VgEADAdTQLI+ZphqV9BX8DS0ZnA5ac+W33luYMfdc509nyGUETUC+b8gsRhseWKaJ5tjzYz
bTGmHmDQNME2Skh9zfPL8p0V3W0Xyop5iChJnAgIILsfQf3uKpHyizz4WNwWz1uR+IN4pxYq5n1q
496HvO87oj6lH/qtiLVHPe1t5o8l5o5I+4uYuE1SVdjHqjm+C1V9t3fSw4gkLM57SHhON213+auc
xNdBuZMPOHWnFCJkP5F+MLF1czhBftlrH3qMsUFNOQ2gmhGZ1E/C1nzThCaWSIHaf9ZlSoOAFGq2
AXwv36tq41KKkpbvk6y+Mlu4MhKoE1FKsLc+ckBH5ErOoCWxZGbXpED/RyRYUcZzLIFTKr+tWfKi
B6Zduw8KizcFKJOwRs+H6ZdJGrLCgEScKXasE+ag/19wIMu5LZ5JmEFjv/g9mLmVeYjyoxBtq18x
bmPgjS8x5s+e4ac7UTjAsqgrpAdmkwO7q/Yg3I76jugM4SPjAGV184eoSnf8jE8DV/99RIpU4EEG
WvebSTMs52sjLQ9FuOIP4pY1PGppflZA7Zr/5Dz1Vtffg7OTGEU1IAQZDKt09200JgvTgEmegzHa
vbbiB8/ao+CRojZipUjL4qysGLiO3QbKyKyk3gDLYqYygGu5WoRD9F5J/DsjgAZC8ercBsusnnrw
4TIJXUwLa0FhT/ZnxFyw4sG0HeU4axjbR83r5YzbwerXbtJU+6hMIftUH+qn7Leq8l7/m1Dqawlv
43PFzQHulGhVDoCzr++tej6UpDLs6kIRGwaOXPZ65ltKsYXFGTaxp4GBMMsjN+WjxAwQ60esLnTS
HoxCcjMOSDNaSQPMdQvBkTFZHwpiRl9+JPZtnkoff4RAkdg0lLa89iYN9tDKm+lcrqeKYi3nTksK
djHJW6zTMGmB9LvhQzVvCQM34yvOjyaByKIl4MSyx3gv7Ga8yeqj1NG9BvjqDd9gUZ/o7vkXCxLF
MUY5h3INxSPZO21CjcSx3MIvnFuJRh0IY174JXmZ8Zxfpu/73D4NEBpO9pMmTJAnUhi3hNzbdO7T
HoYJLJ0km32LhBn6jomMgz95bzxaTs3V/rBjLwWkW1I33VqYPQEWgabWSZLw1tvGdF5p2ow6X4Yg
2RbiPo9c+HCpYLvQm+pmv1A1fk3sqBrcFMBYzgqZByGYA9SMmsNs7ZJkzjWmLG0B1lNL8PKh5q0q
A2KAjyOcMpUChiwr3PhOM3b7vSLflOTq9a9DwuPWVLyeuAHj7tPpk71FSR4g+aw+9x9diGq4q07x
XS4B22JL5Ik/LfR+jPkFx1xI/2eYdsvOWBOyDMVZOSRJ7kWWDnGQrR0u/VrNzHDojiaUaw4vU7bZ
fevjnODiJedVF+w4sYlPUvhF3VJG17pRPu1kX1rTd7nf0W4e0tVQIDOa5rvi3O3O2X0SYSCr/v7/
eFKWVmz7gyeG5r2iCFFWSVGKT/ApUO95x4mdlh9xmX5MzvQe4yJN3g1mAkmKkwQlmqNvZOzZL/K4
PugYF6I3uFLz7LiLfu+JAyHI+ex98l3oCrda4VlUuMy0q2JfY+ue5+QmK8Ujo8g8WmZEOYrGWAhW
Mtg2Qb+hTPdKS+47y4P+kIg9wNrTMqB/M/nrSuO04mOLqvKzMYhBngzIHCUWw1T2aXTBj8iAeiD1
cjDT5aUK8SqlGjZb/+gGeIaNuC3qfSplV6agJZsYU1kA/Lj4J6dSrEiCLex5/kc8tiHNdCHrIMEc
Evg2WjMWEX+iIRF+egUHKzQA6raUiGR7zbBfaqzdh8LCajGyizeuXeRnbZu4iOVsV2Qa1pUjh3Ie
Bap6OxxsKds4p/sCK1R2SS05lNc8tHJC+r2FfTc95f90ZcVYZfCVK7swkJr1uXYwK2EKQobh1FTy
0W5AXxaEaGxcWfuOQQOpTPuwZxKgxPs3uIn29zPi9dTWS07IXdmGIMcx73bEjRRyk+3OhqfEXdF+
cRLknxpaSsXQdcrLu8K4fHUdsAYKWIOOBymtz21s4UJUwqSSDt3EJf5LEMvo2KUHWH8KDW7Cm1mr
+7RAAgfeHl0LXh5OSmafvOvK9Kbm0stp+nsCn83Nq/rB/nivhX5txuEyX4uYHCW9fqb6zBV7lygE
JZpdSShCHTjHtWAsH8ZB44Y8lncMb5Ju+q3N3Kt+VDxLXP/1rXJo66qZWPHMG28+noVaqy6dotDl
oHOQq66sASaOkBPfZF3/JY7VbQJYPIY9iOxSn8Lkfpi5Q4m+O69xcY4iyMhHB7R76/1JZkYv9BpE
HeNtNHuGDq9PZvc8PCEh3hB8OPsuBL0VUBGJic0pteAktXSZyzazkmQ3p8ZDTeUnoxb1A61E87pv
sZDzpv6nJue6eNivfcXGO7Cnf/U1EyOD3z5ofwUAU4myuTSlNV1zi7w62jckV7RjrLEaIbaO6ypa
dosTt8GJGzPK7XpjVzJZhUdQca2HGx5u41QtqkMgUCP1bFsbR4Q+kAHvk7Nwo8/pFkgDekmEBpgN
YOpCIF4x4PY011kzL+PUh8Ud5SqEcs90Eubkf+6fOaN9NC38aaB6tZcoF/9f+0+L+c4512oX9rkT
OLoVxsUaanQcMAo+L7O32hHNBvMO3TPA6VsLKaxRFKCWscYAySfYIB9sCqg/LZJj+JRJOqY8AMOu
pNlIBjLL/aggZNfJPxnWAmUwDiBWSYK2ax1wvf+exvLJXQjuM4fX/yHpPJbcxrIg+kWIgDdbgiQM
QU9WlbRBSCUJ3nt8/Rz0LDi2uyUVgWfyZp7cvBU1eyZ6LkhdES19BVoY/1pjjAeMMzIus6moPRlM
PfV4fZoDEm9fQarpHkSnuc+wytAwGtLApa23SYqvSmtr26n5NJI603ZUvRPb/K3pL61nfeJShbzw
UuIyqL4zBp6J2B1J+h8NC82dSKbOq9pwfJOJcY91c22bmNIoGbJKidNsnmACpbI/6Lp/+KEnxnEG
LZ3+Igi/r+FRWdazGqkCdJLR02vtaOK1F1L+mEA9+sgVqDBrif6GGoaNE5BwmVS6EJ7k8SUUwtEw
NOhWP6JmORsgjU0ZlyvMbVCXKldifU95GNdxdidOYduZbZc1siP8FTB8RjQRtpg31BQB4Y7kXW1j
1rA+Z7PCYUYnFxu7mNo3sCZVUVDdzAj3nr7rpeawmn9C7qF7QYkPUkOkyFoRSIRDO4Lnr3BQhjG8
jR6rmbZLEhqL6Yurkffo3sD03cGDpYmkgEKw4P0CEhT5MmwxswgvqzT54nhusuZgATWq2Xnw7TOB
tbsDMeUlW+39HgMcRDJ/I6aQVl8xLMw6v0iId4fZqrSmLo4KwF4taoTqJqjHOlB0AyVWPQsyYqTx
Apml5uJzmtWndDRgx2wHk9a2drU3V5RXqn+puZOOOLdXJTALMZj3sEKkKjovlRikf3qdSLMMCDjl
rBUB8fsgBRBRh0kzKjSsUdykPPE4tvBdVjpjnYjFsCQsV1+NSr8ZbOjlMlH1EWEXokEuo/BguFs6
HtYqfsfHSjNAJkknFE0yWdDjU7uYDL+k7Rf3s1cD9DD/MIHk9Is4GxNJDLmeEO3+AXQ0XergJq7C
Wd2Frlb8oVEszMmjRtodIRsZVMI4jO/ouvoRLHL4Gkddlt3teJf0zVm7r5p5i1IG75Z8nqNzKyTM
p8dDVWofQ2h9AI59heCCh4S6pKMO0r8wW4axMG9zhlEFOPjQcMZBIhPc78MaQmQcS96gZna2kf0m
aDXtJc24ldEUo6Z/6jG22wj3nwmyjM4NoSbpX0n7sQH/i9WDRwd3h4ub3pVO0MqddTev5K+02K3U
/xqhJzV2Z16YYTCdStccPd3hfSQwivuO11/VBXeMAOd0PIAE9E3eLDutQ48DIo4VeHbGgTq7POKv
2plqjENYBgtyVAzTQQuq1cUvpH+zSg0s/za820P1FdcjVncw6qGEUstrJEGqWWlw0wY6NLCxko1o
qLA0z4k5XmdVvTG+x/aa09G4mVh31jk1OV8UtL0OrmLq7kiIEVIMIeLBGwxK/zC90TpgC1h1qZDk
qL8faTXVppRfL/EwVLu0RTXlpc4V0onRGZRnGwj+YDZneakCK0ZhXVEez1U0+OvZ4p47GlZQhcnl
qQKMHVxNUtzcSry5G7xERrKeJ0BllifOMSMAtg9Xn4CS8TEb559QzF4XFXc1jGHfabfhZFDSY6Iv
oy5hwx+dsWucSoJyh6i3tnSvbEUDBZ4NcDPFQsiLQV8Tv/uoepdU8RgPPVsfHUPvapoPmFJl8COD
Gxbmpa2zy1plZ5NeWbgkjC6PYelLJV8gtHvmfSlRhBrgWlWcDNhboKRKFQNzO1C/IQZVgiSietEk
uDH9jtp8nOTOSUzViaG5pSA5cWP52E1TKQly0iBldh/D6lFFvJHF+pTy6MX2ci7VpwjVUFSVnbDX
LOM2CPNNn/VrIaekSfFtkUrtZfLLSCjpjoUGjQdPs0RBNJVtuqEcoTYdJcXaNThGyp84ueFmUMvs
K4RAEhA63dZiw14BHoXEfyLdzSsBGRX7cPQ6bM/EtNA70k1eSpK1LygAS589yEJViJ5ztTxKQiz5
p0CBRchRvhAvXR5dOoNSe7gzxVVPta3Xex/iqGwlze+Yr4/CaTWXs23zSvY/JS26FUBJRyuobbxm
4j7euWAoIHMavNakgmtqBay7lupesYReRFg0TmsfaGgmekSqwyY6FXysXvXLYvEXXtzKlG2CwLti
WjwJfXTscSwT7dALz+SF6+HoMytrCDLOaO1a5ib/kCwRzAVmQKOzdfnIqcskkEQOkf7JP1Vg+Vn1
rxq4nmpuDjMibIgJoTadFsxjm2cnrRZPEbHVHo0C3TSmrGA2mKmDSgf2r4gnIpnSjZhimAYqR3eY
Wp3b0QpNeK3vgAcYCSr8rjOINHR4xNHwjSeiw6uSitdUMMFJaIdeumdpUrhrvnLtU+g5rpDqwPbm
QQYMFhF+5yp4GhkyMUn3ZSr4ekdJZ1Wdq7m4gCZfKc7OUmeOCWYQzpBSOi2LxZEarNssa2phOJR2
8a8qInzFRykVx60gS+HtIuMB8gC+k3lxOVQas8uX7G7PnGnLI7q8/S0TAV6ohmDdNxSuxguF6CyA
hiC5bfRDGv6KVRCxMYfH0Gv1+hRJwAghPu104FMZ/+jkbFoA5bLpZOGLBrM05ys5muWivkrKtQwz
wdgBvWFseG9Ouy3EbTg1/WvtvEBlooMNvhG/qpmTy+dZgDAMTWT0HtE7OdeaeMnIZlDHusT9dSsl
KLILJrFAnyBtg7Wqh+W0OpsGtnPoGbIjDDEp2SW2SJQSnjoVaB5zWNy+Xj4H2oRBnk84OZJMj1eX
Byj/tBDUjbmf8Sh30occvxnM1XDoSmoDtj2Q2uKjdR6+UlFBfGShTQZcNS9pVAOpzzHC4eXWknMs
kPPjP0vgfYcJYMYqBww0Cu2Y9RyzJDxoRn0UbP1W8DWYMmcHGsWt/JAywN2GE2meHyM9qKfJbWPL
Nwp6mwxqRBrVC18mEbIEfrhSY15VEodv5Cgns10gc2FOlszPXQ/xTvxbuxrTCUi8SQi4ICUdwRoY
nRbsSDJttaOs3pxPltuvmVtIrH3VmJOosiTW4k4ckgkydbwC67H9t3yHDNxhPO8mQLt5Y1you9jy
HKwN110IVgIjSkn3Um28qf2x1TDzLCYy/EYEDnL5s1tU2N0FFJU3ZtKOykjaIQqpPxi0Q8DqPkr3
PgdJT4SBTocN1O8JP+VoPq0Jsfrua2K5k4qO0qXsgJLBlBtSaGUxvyZqHptUj1Rf4vhpKodbgcy/
luNpe5CpOzbOSZAxcyzJRcXoTk19l/TpDut2AcXXIqpVu0+Goi+4B1vIee2f1Mm8iqx7JeAUdBa3
bWfl2xPwIADyRIwQwYRWLZVOHPYaGJZ4UJaPuF3e5aP/iJh8L8uzY6PtZA3c1+BeOgxmKye/EG9y
0mkOQS0O04mztX2L1NXL+TmdSV3qh1aFoZ3F3IeW8yCZF1ViKuIazDnklNC0LG28agph5g8d6wH+
z08hnD9XJf0cFZav3vAwf631eS9MPHNVEkwErPepk1OEt7LomXZdtGexxFklu3J1GCXN+/gwzdGZ
jcqlraKZoJEiu6Ov0PHe7r6sVyJS2XApYdHu5ctUeNXp1KQNKS97YCA2YkZIuYOJx7qXggpCzLiM
PLpEWZg59CEEf+o13jncfo2QL6PRpEkOKoXqjdY6pto6RtQ78J+cnI8Z2tRqO9NwW4R67y5SsXXU
sNYTmlIRf8XxqE/l0TwIk695d5kMsalpPsF7jObz9ry5los91taZ65H9PQwQyWJfItZctIJvPEWM
vQ3z17Q9rxu+h+Q+q0cPTM2iicNgXq1UMQwQZbkvVnKp2V5F5lWzRvFGudysAjnxoOXTnS0sW6hZ
SGqalEp81MAQeg5AoeYNituvjDPayqt+N59TgcJuU0T6auX4aUnlXWEXi7N1h3RcGKBs+Lmo2nRI
6AQZMfhw8NhIpICWVna0Tvph0FoWIil18hFTzSfAiW9qkKQhaL6b77BrTum/W8SVZmDn4+lI+v2N
LJJl2Q7FpkJ6jLeQ/MH6pfw04yWYxJW2913zHRFHX0ZO/LjJtwFotuH8Jc4f477qKV0AtnfK0B4X
oIAWphc/of7tE6tAgCVCpKOl4zfrQNN2neYriipo2zu6gjT0NpkwA1bpGkxJBJVuBfDdY+sTJ24n
TAACCauOQiZXaJh9Etkg0suB61FaITW9rNZIGDQFOJX3ozOKdyL8ivPPlAaSzYppMhIt1JP8J0cu
03CjLwtlfRCWGLljvbEtNXLF3nL1WvciVSWQPJzkdvaQSEjX6gjzjAxDxm8xhr2ITVSlFnzdNlGw
gSvR+0NZr+9m0l/J4vDTrs23teTv9rfpzUJ/6yzscMYuK3+N/IZUamDa025YazfF7qqwMq7HhJs0
A0OTYt4pqd4rBo8QWQA6mZx8KX3lRmnF2Dj+9MZTH+LiMaRb2hpEfX7oxnLJKLwaWO+ZKXfVp9Ll
H/livta0epa/V1qAI2VPR/Uh10NGFMyVDtYiBhMGbqbP8HToAxwaTGtu79OPRVj1AEvGH1S0GEM6
dftb0FsVha3xpp+lMfUqxwMyLtWJfHfcmmd7N+JSjCMIqMM/dCC83o2a+6sIO6Po3O/ETsV3xulU
UadDMX6WwnhRxycBGj/CEK3Ura3GjMmnPUeqmYhHaDT3IX5AzLiR8iDGjyjoll0I3sXcyu6+1K+W
BKA2Gzw8KDgF0wfTo3mMnqbdZ4ApYsvAVmL7YGdfivSm3QOi/rigyPO1R2W5ivAkS4E4jvxDqyLW
iXORjPdDejF4kkpkrwzJS+RDqQryfNbfy4vl9AaRuPaj7iQub4qns0NBHeQXjTwEZHcS4fJmfKnE
qRt0OnRBEameWwPDW6TKFvoEePWqd2bZdKS/JYugjvG4zhjtclsvrjJPmm5u44MPhg97HYoLTq62
OiFAYDdrOQ/WpwGzvYHZPsRsLxp30ZgAL1XtjNX7a60zFlGVuylEUk4HFaeDYfgYZWy/U+PQwQM5
FMsf6PTh9/BJ01r1K3zUGNC45F77eryEpsbiQToxVxAN012HhWLtmf2xjA6Wdlos05f+gOF3S/DR
TUZqlVwr47Nq0j0BjWSG7VvxzdIPi/huonpYk3EZm/WTqsmFWGmsOlFpHMsH1b6od+ZxnpkG1Pj+
BAoc+QmGrOMnXceO3M1BtRonvYeWWc/7BpPZHF2WaYQ1vGuZQRPEUdbRD4V7Myh7nfh6/leHXbky
J1zPHMc+tbKyjZ8NLi2CAyf0px0xGDvOoKaaJ7NcYLK8u/iRA6bRqS+id8AXjNFfm2+14ofbE56j
e9XcITnjjK3D1F7MDr840DO1u8xmfGn0+dy8yP9ifm4BtM+neOYKZEECpX5cMfddJLJxIByWINyJ
LRD4HQG2WnV16H8KEPtFDh8VZZD9BBe7esdN9pGa8gc/yZlZk1lpHppC/7HaZGfjoCfRq/m5gAsS
SWQ1GAJOiWuzaqaj18U5bTENc1F7UbC3yLtYpBSpwldGZ5I4yUe1KHgDJHxWGlQhKZqO4k5RimM1
rRDpsO70uE11wtei6cioIkPC+OBT/t2jk1NgFCM55ECnokf//4L6VTVvGi9XRyHg3P0uFzTjeDjX
H2pcnod0OAvRWSX/RaUR/OVLZ5HxVZCGmDwa70oOWO/pjRkuLWWGCR3JK7HBFS8L6Vpj4bAXokyb
50r9Z4oyS67uT025Y7THsRxVj7NJfY1zA+EB9TTFhGhwpF9WPCLw4pRhcVWZw+WqkKllohd+MvA5
tmiOOnb6oP83zvnDACAifxUekj+Px7BW+577tsA8sKTZj/PbVyvSNrRyH1egY0/XdmoQWxC/ucj2
WIERvlNVP6tH2hODX0A+yvhZteV9Nk9t8tXHm4ODrvOvkHBq0mh7q0gOOgaq7WYccWdkHciBjy0J
EX9CCBXpQEHQnNyMXXmuWAJIrE3mu5Vyz6RKMvFqjN0Tfi9M/LRfmpPoj4f0l/wNn3Buaqq/WlJT
EqSNbVNcKjJ3na/wGcgwTm3FLTnyG4hK9UWwLLduaw/dpGxe2SI+ImDoMxc1UbYu5cH4NWGxlLl6
zjzJvUD3DkawvNb3SQVQdhkOUvV7blfSTxpNvntGJwlgNkZG+rdEQpSB833kHEzy2A/5DODygRaE
1X9kFsWASTeEJ65TVk1FrMnmQvMlbuwZH//aH7ZTQ/rPoa7hQIHOnotKgq8OHVcDusPqy6Ryh50T
QCPNxnQJUU7PeIVHGyykfFefwpxSpLMV1xe2yOW9DqUTFz0OUgsZ06189kBFKv2ABG9VsT+RA5+5
9q9MYoyFCiCPfAzSJ7j59pZ/ACkIsjk996Zt3MMqvUm+ddagwnJUGdttujy08SGsf5JQOZR4MDRO
a6xUN0ZX0H34YSUWNkJ8Yw25dTokhOzGLJr4IX2es8uNrFUZ+27YHyEwtqH6VGIHwy9212flqqvh
LVCcvO/f1J71ZvIUkvilfu+YJx5MTNYKdGqT/Z6v9Q7Pn4LauO0Bg5RY441T5KjejRpxhS7THp9I
edStJTBw4fS+YaO9OzHcGIlZukk2bzjGHxrs0umIU6VgGyM/CjBp2UyXWDZCEElchXJ+tkVAt2+Q
wGVJ5PHdMOhknrZ5yla73GXg14D3BxMxSpFeW9AIJORJyffdWfOjW9eRY0ZsjKmGAfdifOXkDso6
PLNWnCOTFpss/29N7QwRWka3W7Nij9BnNYdeibgP6sC+i8N8nn8adb0XwShR0MlhSlBocMWmkjkV
MnsRgiaxah51hLmfFCuo4+pAqHGsFR2I4ILlEEqWJpY8JLfROqn0QEQcZnVOozGwvDxjqtbPTgQ2
piJV1BFLSF7TftOsNfm1cIryOwAb7GE34Y7F5ypLnMtq+ci5YYanosCeEQTQXBkeEBWDgtbT0/Bb
AlLd6epR5RYPC9MbgK5+tJf3UNa2Nj5MRT3oxN01GNihjH02wSrLCznMiCX7MqZJgwDCTBtXomY+
ShI0weGER9NnyCbLc8Dc9YxPI4fSvLKZC7LdWT0bR+9iz0B8692KyFuakEQ9zpbpyfPiuTD7PRNj
uLBQ3oHhVk73HIm5W/VjhJfEOKbcXImOCK+4qa+ieu6QuWXNHxPItxZXoj85tLWkPYVZxf0q/Jty
Y9HAdUB5o0yjw5doYWPupT099hx/5GOGpa7oFDJZ+6/xq5Kzo4ZdWiBqET+IBHI9o/CKr6FiZ5Cj
cw6CpQDBIvNZ0tw9pq/MqB+ltHXXdGcT8ONA6Uh8ry4wY9X0Ur+6rr8t03AtR1890/j+nokILHch
wM1zAvfrjxM4CjgfDJN7nL+YSyy7Xkiuw+QqrZ2FFKKfm4NBflV5ll9hXx3a4keXx7u9QZCp/Z76
1JHwbkaJb+Az8VardFQZi1IUHhv6unEBQMvDLEJfumigY+z5R2GHyfVmn04GihEeZSxzrSNnmbMK
1rHI1yPhX0avN6JjF8WLfouprY4LXK8U0VFdoLMWyDN9AZuEBfZXlYXeyXxU+blbieZTjUH0HA78
sDI00VBMahrFaSyr+JMK09dEmRx2oPOiMxYzrx02IYG2JJimvfqYv41047bBRRI/ckaSFiNJesJd
UR28bAY5cl8wLicyQjazsEIVTiL5EE4nuqxCmoYksf8CGA5X9doPkJmTiLcMYNKsMrqf8KPtcExK
+JhTgjA9GRLQVGcteS/2XmHRy7gXghMIytwkWkdPTUPUsnVEn8eiwJeqVd1Vz/zmowT+FRlfab8E
QBgIoSSIMaLx4qG4cPFk34840X3hsxnl5kJmpYp7wlP7mANe0dj66jYfDW9QkZ9nHmY5/BzjB9sZ
gGnDbO5m+XfELAt7ObP6xzTrj63AhSOu9c1qX6nKhRzmpbgwHcvbuwIG4qiSGRkM+NSnBfgaVQoH
fdkqHBncYIN5qJdCOgzGbsDRwa6D7sZ8TEidzoB8E+RNfmD0wM5HJUPX/xJc862an/BvgI8Kfs7m
2EpHiGk430kuglBW3nOqO6qrdsO9rpKnNvaEhqV3Sl1GZt3FmvYSEgzjXH0ORvM5fPZW+SZsRJuq
uE4vsLVUZ7U3ICn4ljyzK9yNaAr+p/zHUQXZckd1xaEWld1WQZniXkN4Lk3kIeUb6um+En4WZDKJ
FjvauGIsVXeJQKAV6wyTZa8iiiZxYjGoitGqWyx090LvKTytaXInuckjbhLVInUvxpT3YqwVomsC
UJF2wJIiuoUnxXAKrXytVfxiHHQWl2ctAniUgk/p3pI6VYowCCRHfZJgnQzPwNCoWYiVwjzbn/z0
AbxSbUolBon4EKQUax7V5BxVB7xGKoYe07wSLIWWJqTWPa0u/UK0A2Ypz6kWHnRzCFruvBV5QggR
Agd0GpU+ElH8wIPaQtew+JTRRKNo69KpCe+RUlK/oLHQ7Nd7U/5kkkad426tjaBNYsKHqDmFnwnA
IAn7mMFc8wMaOf3ijoYVUYpsZbOAez+7Rc1wn5Giuf4kAFYu1FxaeX5XMPcw7fyDbQdvj7eBU+K7
RrVrnU7uf6d+IN4i85mOeEZ2iDQK3HMCMmaFiTTb0VLd03ehRsAwOOxGyXgrdz3YL2ho1H8hCISq
bVjJ07oPuvViqPLG3/yuf9U6InwS20oy75Ytt7Pq+It2VIeMiSN1JiGALVCLDQl/rEp4R2YToxt9
P3nNLbL7uHKLRkSjs45VYR1FaXUihTwEXU1q5ETTpe05CNmlwhxlTXBPz8HKLta0/VnvxHOuaEAy
9pMpn1iYJahDtXheMDsXEDWhuwOlH+3+w+Sgmd2wcI/5JRshulMPWEc1x7WPVNIdy9dUtpZau/VV
erUq51Jo6jmqpHP/UUOJUDHn1eKh5isN+Uo7r5jl59gtDwaQiYzlsQHKEELQh3eeFQzh/07ekJVn
K1bAIM1nyR567UMz5ffQd69OhTVgUiC8iLuxOYxK778SX80plFYnHxSvmHvZJKJ5xe8hll9Rl73I
P/IiF49SqS9TenA0a7ha21/hbwQgg521mKmAcY2ZZEJDgFb7DQyS6zJbR0fVWmVPMjPDevLqf1DK
pM5vOxgNm4DGn4eZ4LBH/4x8IoDondx4sZDw99qyJnMAu2QxXxEfQUXU0hYnuXGnHXdiC5uO2KJN
BaNzYDY5LV9Con5GuvgRYmMOSTUyPm7Qr/iEEt6Wmrsk0mHZt0epC+EDVSCwGNyAxJrKGVLGm77x
fbfxD2tx3yfDPRPKO8zSW5J0t1KWrwq0gM4qbeORzMOT/oZ7fZLIb0QEzVbqlAgcE7EIzdDhTsBb
A/ZpFxp8SZQppUN71A63pJqPvUG2/J/M1Ko1OSDOB+l+M9YfKhBpDQeI2ds9hRc5/PVQ4muidpW3
v6FzYVwY4aY+bZfUjRZ2Yl1V8pwbcSWnVWogUymu2bUtc07KBzozP/KUJ4jkfiGodkKdJi9luMFT
sW6hnrpT9A2AxJRyPDTysdmb4D/73WwmOHekgyByT8APH2knyjL91EDmjkH3pOT9ZafEuz8qft+O
jEKLYEm1IJmac4+NYjz0W8CFCgJV3vhP0k/LnlL+TqJEaOJM0fMuGEmTmbhNtXrPgEfdN1AgKbwn
G0wwvqII8RgIgCKRRxnEQodUwI+qz0SlPNMD/Hec74ag+nK072WIQQlPMXsFeK+F85pKTfbKWk0r
EfCqnfAz8zKc4wMl6v0/lPFwIWm+49rdtoyJnXKHT02jrrohCqfyiajlLKc3tG+MtCb+LiYAjLsr
Xxty/FmcCdRRww4OYSOdsf4g7n3zfwfiN+ttWkwX4vO7GrNWr8D+yYg/4uI1r+aVOAllSXvaDzdM
paxdA/176RZ46BDdx8QecTsUmifDDs7KxN9xxRVQBY1LJ+ontW44TUmXKnmP6ugv/HOY5zWYUfGu
M+6ZuCPJZYc6wGEINtA1mEFHCPinE43/CWNFCH5A4NdQyFdHNfu5pMG2NMv4pHTE+euTUhaE70wP
TqhH3bybKo1bjGQ4dmsuefShwWDB7LgO3jryO0AWF+M2ELFSyUZyye+k5n0zL734gJJKkVkNaIRB
uhBT1bdXAdC0UxfkrFDxryaLT3JDq72OvC6Mh3g02ehqBxuonhAJIgQlkXkUHbkqT+lKB2954+tl
BYH5mfb6Q/LLE9zitoBMX+zC4/qIaKDRqV41YLMvt8ha7U/KC8ghM7SmCMckXoxEDiCWHIaOn3dr
vSU5iBVowBKkyRiyUYvAXve020CBJiseLNE3yALZmwAhKrQEzMUfrajsqpMhiO6ADPAQdtscr5Dx
/EVH/k45Nc8mzMOn/IQWvdd+IqH/SWjDkuPuKt1He8IkGssjryA5TnHCOztTxmne4g/hvbW0J0H3
9VnNpZfOlqdyHpCN2NsNoNxB445gi8QSlomXMBzu762Li3M9Nkj36QCBCtteb92GBVkJr45z00A3
DXj3aoaIQ1W4IhPRCJu0jldRiPEUs37ln7Kl7DvyKCvHUej1Cc0QlkFxM3F1ZSvNJm2NuZNhXLZN
fWfwpuTAK802NGZiDDSxPuxUypMmygN6iJBUs9jVN/c3eyfCVOLMLYZ23On2MoAq62ween+Lz4L1
1QqY5AOXsPWEB+sUzbt01Z6JgnWcHLLwe7UKR3FhO6z4JugSGSjv5B7pwTilMGo0cjdW10OX8U+J
3fSY3JP7ymWx+YsfgYqRmD0uw1CpMe+Lkud8gr3fRqcaC0e1GL6h0P9NWIIx7j7N9IPJBUKAhz+Q
FHKNYlcmTNMfXAlidZ+M54LCKY3b0E6w698GNh3iEwtUXu2RYV78IFPkpKF2Uh5UpoGukIYj/ohD
Q6Y/zSGvkWLKB7wmVuiUCSgyhiV9KhzViSyigm6aU8ywHmkNoeUcqDBN1xmjKtPy1R1oJghh8CjM
P0BFsdWzmMaHbNt5ynlfEK8xbGS8/i/JKJXAzX//DahGvvtGBa6aAq4bE5fCLfiaM6KlE34xocOa
uUEf1FPXfCkW5tGFU6nsyWKMqPUBg0gPoMLXv9m2qL6EMVUEaFMt9RFiNBKD7Y5Ngau3vIyruAfv
DdzDt9blVGRVgLxJNTOeK+kk0qg2uCWbfq4z0Yy30Z5XfzBIp+Rvau7ZIjsdV3KTDzZQDWOzvpyU
f+3n33kX9bnTM0nt5+9ZTbhSs/qXOVhBBuk8xVvcRbylRNz589lD8evv8qOGuF2QZaGYXgS6LQzL
fx3rBa+EHmteyfqJnsAdAeVyj9fINoRhX+jCGTKoZLCFWdVFgdkYRb7ACMNk3+qwmmrEZ/rOtmxO
oe44/J+iokJRYa4iSkHz5ag7st1sotohZ//rYoXzN04PCiBQ4HCXJIax1ydHaOaDqucHsaJyhfkf
UrEI2Yd4Ol/7z0Z3Z/iqLBArP1ER+Dov+P4mZ+gfx+XKrmI/rIsSt24OOj+h+n3CFqY9LEAIxiFt
nlOH/OZmrNZXfe/VoJ6bn5Gh4amWT8qFpq9ZvPbWeh4ANA788qtokkAgZ0f4YeASy9l9ikB2FDAX
ZIbCbpT9pKUm6EzxRUIz/YWHYvyHo37D0yuAZFoKlsZnXd8SopnqHrcKD6D4ZLWUfiJ8fE1bIQvR
ahU/k8gCw3pdAK9g8BtTEKU/I68Dm6qzp8UbFvLOl5NJ/1mfoZ2MFg8vxQ7rYjfwuRbqklI1Jsfy
rwCyrNMCop/zNr/MCI6mAW21iM7hdyRxHDLVc4KnHGwcseIKgDTms0PXlueM0hdEcu4u+duC2Vu1
S5D/qtXwMU9vUT0ERD84zlScTssElth6yzgYyNRX6jD4lX8hkQ925yQcPypuX/GDDcyALfrLAkGX
Y4IWMUPI5qnQwPi8KrNgkJa9tTXcL814hNS/0yoSPXN761fJoaYV1R2rIPkdDilbpWRUHq07o6+h
/2BuYHY2pweskONRWOxYYP2nGzDXnCaA9+mO3E5j6BVLM7s1AxmD+BXo44RrMAWBTkJ1HdQcaQVY
RT6dsymLHRuODsxVvX6L2hCImGEHSo3oDzjEsByZQKSr+Ym4Vljq24op4cR4oVFeBGOpDG890ciI
ypjlO81D0nc2Zzll7qEO23nMlb23C3bECasMGWaFCVm97Kfa2GcdvEwF+4hvcFcYRSdr4kBK87Mq
FJd4orgg6PaIQSpm6O4Rg7AmKYDBCXQFkqp8E6R7ukTeHJfHXj9pcecxwMC58MFvyBOtzBMmdiTr
XcsRrsfDtNlZLBlgxeSuEGRUma+HZDknIiAprUNPlqN9JG1MOyHFGBE51viMq+JcdzlGlvSsU7QT
H7ZbNQTaQFbbINXMU/Sj1OnGIXOpU+ynz1BeDtmPSASJBbn5hUQmKJeVVEuPcroEnClOg5n5UVcf
crzV7V1QO1dfYsCUVEkopW/PVXjMzIJ5LwPTMT92gp1yK+fOMWQ3NS1BaDL8aAlzU7lS969oHF+Z
WLwkyXg2wKJ6nWae0l15UNswA2k0kcdbLtB9plrHANYfEwn0/5YrPxhM1RQ8xHL6bs/yKRbkYzgT
z7g+k/GykJQvGjaghay7uoeg6bTyqcz0IBpv4qI9FaIGGuCpyXiIc/EIwSn2YNaytKB7/q556iwd
K/oYkZbmRnENehi7FhGuZWQOCXsdXh1UZcoJFQIRfducyq+SmWlu/oo5poQDtzIENx37WlH8W6B3
KbAFGqs/Glcjbm+Lmd3pndPm5jyK8zkbVrx561n7IlZXjGEgMg21vkKB9WFZKbe0MDhj+cmzMVA7
cDglf+ApO2Gg8Q0GjaXoSBSPyI7FWDLCQIWxCyAr/UoGxXs+GCcFfw1cvpmg4OQX/0ocAsz1677Z
nXBCYgaMIMect+1LPmvNcMm96Ne0lsw7ecloqB/lbr+EdqpN7xPOGORUKHvHGuVAqHb34rNWNmr+
71EkZc55LPucLFD9hAwIZ2TxdeI0W7J6VgyQCAGofNENbalKUZ10S/NDm1e4oKVrucb0QjI0ZaRZ
7YkmkY2ILpO6BHUNaWAk8QUbptiLcHjhL8gjY81Yx3sKFSCDe6MbxBNyr7C6/9F0Hs2NW2EW/UWo
Qg5bEpEAg0Sl1gbVVruRc8avnwPPzMJeuFzdEgm894V7zw3693hpfBr8VpDpd/93TK8sw39jeovs
vHaEPVD7KkYgYfkw9OV9yLI309peO2a9mAAcxpcmRusOHrVagydV3Cr8IIr+os5DMOsik+9wV14b
wAMmU/g9K4BWC3yg7Cb7IC7J7BxpDYQQG9qJFBw3mZUoY18+T9zLEtAeAUHNcElZJOpIL9Tmb7mX
bIUSuIdKUBQYTXjNSS9EOXmiD3paZv6qnpPqOsDw1XJofc3rkEPG0YUHsRaPHaHtAXSahpNJmT1R
Zu+8NUcyMACZpUKLSKJBOWhIdO8ominFXPont1Vf86m8C6KbAOkWDXdu2DadWP5hZNJjzeH6b1C4
MKW3V7Z78byFUmJLnIwreyw0b2thXkkSMrTVpmzHVIKsy3qPi+RT+bHu/YAEMcmf+Vt2q8z0qrZI
G2zjpxvNy4Yv3LD8USWtIN8vSgrjYkFY0XvkqHsVKx0BBV+r4jjqrFDZWJ7gotEoDsRZRUIzBVCC
5TiO2mEKDz4OXEpOcQw+A0YAI1AI5YY6IJBXono42gGfJMScDEnqDSDe4m9TiG/mMVGtf9Xa4DJq
5LLWobaduU/u0KjvWcuqQ2wA0fnSDivCjakGq5M77BSixo2hMTwErlUkuvcCAb2MgH6zKLXnIJ2x
Nh8/oulW+dNsMoeXTV+aqzkqNyGpHxr58XBh14/sTyGNZGAApO5VuFyT398ynBcWkgOxqc7rzBdS
oQQ73+Qtu9RFHrzjVzYAdncqc+TEEXr2eDi1QWCJC3EIdbTNQsQoDIbgRSzn104QSLnfnyIj0SRx
5q5GqoiFbXmoZfcoeIQPZAbEJUndMauCJDAJOhefSAGGX2Igv7HutJHp2T/bvWR6rgnMyEAcCiWY
b3Ki6/bD2LQ78OkH668H8o/tlAoNfFwg+CdVdcBddz/6JJ3Wv+ij8o1ZpORUdXLecBerWf1YVDhD
7VunVO9aepZItVplCyMKmSmLyZQruyzsvVMtuRSIlBCbYsOSunP6+guaQ2wVkRwXkSYI4bwD93ot
TKo14ccSSbhmORC2WRJKoHKrmnH78KujWR2IJz1eZ2nCV4ird0HC2uNaoieKRbCIFoypjsRkQKvM
dymQ+e94Jbp9CvtP1v4eIjQkxBDkDZQUmeYq1LR36TW5FtvXIWzpuss8kQ2EyCedjzgIW6SGzKqE
Be2ZUJDopF1L85kQ0gzC0qA5kkmTmXvdVQXSTPTWNUzd7gC7q7LD3ElIk3AH6ai02KSs9NIkTgXa
fsfrMk/vEZiMhjkws8BtxfEIEr/+W7NBKRgpVQbTMqBK0snkrz+CPzpb8iS4HBjGCBSSHyw98Nvw
+7sIT11eOOco8pEjxvHPzw/r4RJPP8Iz2uLWDJUVOvvpBwn7wkcVMy01qHJZwssMJ/IPltVkbNcs
3OtRJ3faHbFxikLj76jOJSYVOgFmfYMJfXyVwLm2M6I79U+C9Dcr/VGrfZNCHIa8n652qmt3tUBD
wNKetT2Rl3EOLHn4wrGwKxcoNGGayOE+dWxcw8WGZItKDLUOkRxizkhz7nwZiHiKG6USxzPqYr5M
+gJ6BHMcg1YldQxaO3IEkpUCKhym1PznZA4WG2dtHxIHoArcSr0U4NQLD9hArCJXhayAoqJXY5vq
h6S6hTLPLmhQh4WwGoNSrblqZMFgGMaqhCYXBiBxuXz0N9FgL6tZjveT58PphyiCRMUSyeyWHmrp
HJ3yE1ozriWiIc57fyQPF7RgASk857yUnAUFQSZ/mHl+/lSxSOM63An9uA8IOgHGIeLG0RnNR1gK
E8KW6bQpR2aLyFNwSmO+dpV0HZjVd7p6NdodtxQsZxk3Esa5PSHgo/nTEQuKZ6YGpw1U+FEW62Ox
9ST+2Ip3PRPvVba891X3Vhv6q9jVL3GmcMcyRANCsH9rAjSoBovw2PtGmQQGtaI5YoleVzJXjMsg
05V35x3dO4M53PLAU7T60vr0d2oRggAqNtIvmFugElawdpK8KZLRWyB5KoCyokHrIB0srBNJI+Sp
0E8OQGavph1uLfjyAuBDc8FHd+7LkoSF5GWyyQ1TdvSVnCoEqgGTknm3jymQgIts1d8UC8XOLpxH
iKnkkoW5okdKmSDvf5bbvftSWW1NQKUE9rao2GWpuzGNvhsv+inDbtxZ67Pq8rdlXd60nh8t3mjQ
CWsOKwOEJfT3bA3XYxrLFyH0ePkYVmXoR+VLY1Q2b1Hu77jlN+azEahWJoj0qzGQEHjKjkZR2ccW
US0rR66YU7W2yTEhJojoMCZ3GJP5BdkAG5nlKYrARjjzUxb7o9wjNnBk6x1bl91OimtCW6Lz0ltM
KXReEsAuk+CIZmTC1vrZyqAFkaEKhoZNLoy6ZQhnsqL3VYY8CnW0RjhAtCBjyMb6bRFOiN7vus6c
DB4zueajbqdP6YJLhkKzMHwJ7B8AZcIjt47H3DWoFGZAJqyqh0r+D0Ozk9ANlOikjBjFBrgjWNzr
3xIPXtL0j30sH6IF9MKttL8rc4UExwsM91Sm05P2N7iZz10qX+KIL9tNKUAfBWGuBGYS141el0wY
oB5eW3ml9DYI3xGaJajFMg5lxeOt4UkkaeWcAqqTdesCZjM0d7QVzlpp0J8IXF9kWrGLnpjX/G9p
DA9w9nmMcokNAphwip6T4n3qCLBx7MIQ1VcXnzq6bF5I+/8hrMaV4xYcg5a2QU/hsbLK/cSCLOP4
RxAF/wLjZpDwajJR5vdva0yZMV1c7Y0FOAMXE8g7nqv3clDeVFZp6bi9tjs7TZgow1UZtvuQm96g
ora3TwvikA2KPcCaE+TVq+K1zvFLKxugIyTuJF102AovbW299LX8ulXEglCfYeB57ix45miB+p5o
vaMQtz31/EkpN+Uqhn3ThnKunbOWqCD5VM+HuZlhJQZpZUZ4lBCOqtsJgURlMtrK/taqgNgqgVeh
dWQFhsTGVQxcN74tfHAbq7+1HC97QwvHqpVGXF6KoCMgEnislTx3HlF5n2xtmN/GWXuu5tEe3qmx
if1T4Jqx2UPZehq7pwVsjBmxIhwyZ+GEHPKsLqxoAcpt6M2JCcLpQMOZeP0iEQuDyP4EP5nsRgFZ
bjl/GCkc1+Iiph+d2XFTuzX0uxPCWQISzRUlQQUR5bBNfGg3Y1idHA1KdRiy5ewymxA1Fqx9Wh/I
z5pmUOzsjstdYRwkNShtEjwY4kXbsnBxy4+Ed7VnfZ4hicqwkUryWzxNNv5W0Oh9urtGbaetaXcM
ucxEdFDHQsNmDUDUvaB+pR+fsipQJSNJJpeHXDKY08rt2EUvQAqZ+5waheMdCw9PEHUgbtbpbWmz
98GY35NHpCkmEGmMGCR7ToL4FomW9YbiT0GZuTfCrUjk27qWt+4tE0hCzX8n0s1kPc2Zf2vSMspn
LeSLjThcCWKTg03rwGDi46SC3Uym8xLLICCMFjHbcuZ04Cbpv+mOoBWyLgRqZ9Hl5OXluNt1q38D
rscZgfk2fn6SwAHAkspnyl/NO+sujaiCDlMMYGqN1VCtWVDuGa3U+rkZD4t/xvqFvfn+TzqoQZ6D
q0ArLFmSr1aFz9RRToBvhyBcIChq2BkLgP+lOdlKTz3Gqo67F2iHYwEQpJSRMvm17Ut+JiTkT24A
EM8hnlJATTvCjOpKmNV1OUAGmocJ3CtVwVuPA3dCzF2k/lREpYQzZ0Gs7cjtr6U5vpbsY5K0N1y+
YA9lzpp/OdHve5ndzEGKuKR9dkxOWSrO1uEgIb0BCGcm6fjrS8+sJWZfsg8K5qVuCcozQMjL3DDk
FkBlnxlqFQy1Vk3xeHtwYnEpbIrsb19FIM8aHL/qntfTna+hpxcDVWzolr8hyM4zA3UzIdnUoReV
GEYpya61CaujSCLRHt7Grg3Llhgogjkq/H5LVkDPk7EMoSwVgfOjTfl39cQcYU65ovUjf7Vymp3s
CmalgClmyg/iwOfZhswynjW6FkVSXBKZE6QjUI/zcL0xLTs1ts6fvY253xH48VwMCTQO7rV+DBf1
Xd+/LBPbxcAKVvHjQz3nBOZW3retvw3JHwXTnuXAYKT+r3kCKMbJD8JguSckVE5XOfNUItMS7wdb
pMu4FZWjvwjdhUWlBECH/bTJkFfnMYBX5IAwLUjMUyijaQlpbnlrD+VKzMuFzIO9Py/ZnSfUcYog
gZbO5CZASXmIuwNWwae6ITcKLRcCJhYKZljfZNckOpm5Sv8cuIuMQXyKxfCanHtBD+YN/XS5nqCI
s5zSPaJr6egwLqJoboIdoFRvwnbboxR3Aj51cr2VJYkSiQRUx7LKG7Q8ZzHM6xrPN7YwJTVEg5OS
fDTSOsHOEGi4ScKZBYhA/iQ4/5X4F+vYKk4a6SorcUp/Vg3XTqkhNsrJ4cI8fEqBK9wkNvdjxmdP
uCw/a9S0Gi9+ONSCk05s0Gdg6lVk6kqIhlVv55cFMJAOGCjTom0F9dp1UVMbF22XQt7+KxZ5ysIO
s57BMFwAVmNe2goeTK2Fk62XoqOwqYa61iNMxQoqt5VvwRneUQUw3y2ObiMxXI26oQMAi5D7JK7P
Iy+w5K0UFpmE8wsjjnIsb0I+vshZ/sIe+MELTKsdK5qfpcc0ACEYL3Tc/86N2BE+WzcmIUF8lxjQ
KpUUVfV8refqhqrLuOylfsnE9o4ZmmBB/d6cM9V6BTrz2sdgGRvzRTPwyqq2Bsze6p7GtOIQiP1B
X33ttqxQ07D0MLEIGxjErT8O6F5NQov+LdLYrQfivFr2rUtogmPlUpNJ+c6yj3SnJzEc0todbSc/
zgpxxtkmBbJIvM14KKCMJUxh49RFeav/FmjBJILDrKuAD0hiUhE/a876sVDeatRipkQ+KyUovTme
pExAF8HFuK/LNfMCFoFrfm7JGFcLhllRFiNFJUWcux6lLNOF58BarlmRe0CdRR3LrFG3V9qTQ/MN
zDSTkMIauv852PVfxXvIx/52iD4/BaFhUvBjKQn18mdibsTZLy+l3L6mJC0RpvE7WqgoLXQBAnLD
Hrnh9sWUo9+vcYt5QT4hK/MqQhYxqkSdkpwE5NR9wLDhgNit7RBu5RrihCQZWXPinZsSrEgP5yqB
c6XJCoyrNQe51p4PVXVf1k8cys+lEl81hOej9ib9xcc98da/sUxYUGSBgJRJDI9XGkO2VwVkTn5C
Yb5udX0dBAk2mWRbpIU1wxoSNUYhVFykGStAsIAWyUCLZIt0Huq3vh09m7p1cClh3CSG4LTtXt4K
dMZs3s0HmawOdtX+POxM0PGRmIvg7uQcsdHwVsAs6tb4XXGesDe1XiHg47MTjA1JBTmrZ+nG4k1o
dX/kH0MWiai2fqla92lWUFN8FFg3mh+yrt+XNHfjPsX8sgc57hRsFOo38TNBMS7+sllMSBjWA5uj
kAMEtsHblZ+4kNDJJPCLn+iD4AaVTXQIcnb5lmpAlblqVeYUspxgV2EeYjjokRwEyo4wao7O9GGS
d3ejXmGfghD8kmj6w2yEFwE1RBGvcEvkCYgh3tkxlEj8LHW8QVYAg0yhP93Lk/mTT+ZlxkeaqWAv
pYc+1g+xW+5ljBzFR1iVwpfmyq2x/CnMSNBm/Cp6hYBOwavYfYhKGpndCis1DUVbBC+FEj6VMme8
ta+DtHogcT0sXht/1K5hbpT8daHTQlK3zL5o4ijMl6iaxyur0+5SFp/ilzCTSZvK/MRa2LM5M39U
hRNQhkN8XdXAWD62JT7HFOTTQGju9zJqr9AuxmUPg5i01OxS4F1dAMfoGFdj80Mu/tGU0X8l0GZ+
wcN+hgR0SYTqEg/Y8IXNnoPd7vTGQ13A5MjsKK0YexLgxrNvw3atKzc3OdjTDBMvE0ESA6Bt7Cn5
9JLpTQqMKLa3kuIrM9DymVe8EoMGnUv3njkVcmoF/wxjzZhoU2Y2rxs0szL9SC3zY9PlzyXubIHf
DBS3etMSAkDULHC50hhnu6IhIoNs75OEZ1lObqZdXfNU+zzyPqXpmfw7NqAGhzzMtMdKhPZO7V7A
XV4j1JahNZziqkHjA1glrH2tZgFZnmM0BRLyKe2b4jboqXvybT03zN+gV5exPdH+9p+6mTH3MhBA
M4VlgpV5y2A5bDWcHemkHuXrjnwg8S3c1gWvnWjC8BBdC+kAxXs6LZg3/lVQgu8qZigEgqwAJVfn
Yv3JZmeBl2yWhW9GyJQTglNzJjXwV9Cb/KyvcwNb4s/ysH6j//f0+Efv761lq2/7K+tFTuiH8Fv8
c1QZck8Ky4/8B3e+dzBFK3Yy1h8xzkMgG7eKsSFaARQ5x3ZZvLcUojXmESgqtG/6s4gANg+PLlVe
VMk2yKKuCetqOF7VRMBXvjADUZ9jzENMHD2TApMWNGP6MPSBwORN2YMZNuXoIFEQwqndWA/DYnop
ydWQqWL3OUX8X76KS+qkKskU043x5wM1ii0eIyIdDvkAhGpdAnECDnIhP/W26iyodbeiemknphum
eFlQW+kJihu5h6fNFyie0lazZ2ON8Mxe9W6/8RTem2ZDoUCRg0FL4xzD/YQcZks3P2dnn5ay31yr
WHbW4g0jmDfMw7skle/Ca6CbwgPV1UNwcuJol+wLFNFJYnKc1RAYGxz7C7B8jVkrCWtjj/19o5jA
55+krhLvp3ZLT/I6uvw9blliMN1/LI17NUy09c0C7bQP5yDBawFUpaBCztlSVI0tCn8FQ/Wtllhg
bfQTpfULbz1NOvBDol/U6VoP9V2x7JEBpp1dZb2nTude+yfORbto3jVF8kQ1Q507u8sjOxNWxnck
O8aRYM3pOLhtgo6CM1JSzEeNXG8de7BTyLUb/ibdiNqKbI1VveyfxXdT7cQx61CTzZtJdyytWIcZ
lcMaFNlMLwhHcEEQZHsSUzpR8pEtgZkZF4PRv5SdB2afMmS7oAzcFLAfBnwgW3xUPJsx16HCgLzX
Kz4cjQBdglSxe6loQ4y1BO2/R7VpXcEC6tV0+aTLbV/wX8xARYoqyDAjmrR1+t3ZxOI+LHz5FTPF
/dTjZoaxeNpxNNSxTI4r5DMcsL2OibV6LPsADRdVD64t8b6/UL/2AHB6WvukDhJTgDJLagdqQymo
5SHIqa1ILvT7UHCaQT1tFpp5CU4pg5difK9WhZa/8QXL8DVrDkAr4iA3zqWd9kUwGsgEeVPanK1j
Rimf4UsWifvau4sljheInVj/ZuNzKsdPFMbcwSN/i/RemhRdJIuQD/m6S+lLVfZX0G2k4FEY/bxq
SFOSKr9BCHyYjGKmaj3zcsC024xndg1GyaHSO53cNGuxufGZMLvj+NJzjfOIqSH+nzUh+qFEwUry
JT3V8tAkJpJ7QX0NDrbDHv71GKFYLf81z5/UYyQ4rcxzMhJ4Lf5XVFeSmNg7Gm9c2hzKsjclr+r2
mOLVKflIjhxiUvOaVbsWnsCNkx2m51zx4rbzev9gLhdOj08X3RV7OWfRcmf7U9aK0xqVK9SKWzNL
QsFKrPW54OHlKlAo8DjgxYQrA9MH+EGQMCTZq4xoBZVam80z2yVB4oNGK31aVvFCVZf+Hxw3B5nF
gNDtmo2YTPU5Ebazc1KYQpiWl24wfUVnI2rhDI8h6/H4wg+/zBiR4hrkNtQnE/wkpAHoBCccL4AK
EAhb06GzO289cSCowfSKSLm8u6ssuY4JDXJFdyeakUALcEsMjrUFNfcLpE+41wsqzCR5tYgHYqBG
bpFD7ALo3B1dyCd9SV793dGc/uQf0gvFGg8f5dIWylMfzQ2lc46+ec5vwzSxugP1LOPTIUAdKGRb
UmaRsjduNMUY2topmjfTRpbGcpKVyoJDE3s32nF3N5B8z4k7sUfL6ZZjzPxGY6s4EWrnaMJ3OFlH
Bz5gXgPBcClWViPTDiSnhLWqRtRglkDGnbMxfbeokYtoCwkFjdk2jqf2Oq5NkLny7KJbo0Ehja1o
7U0i4Hq1WTpB8FlcVj0NS9+Cpa/EHFGtSaSEC4r9c2DEq+FFtq5Ru2+eAk1GiR8xX3tq6b4GFeuw
w/DaKgOTmE3zLYWk5OJbSgx/ipRLTDAq1Z0o8b1Myy3Oklu571e1o4AiFXSSxHCE6oNToKKLBHJ5
o1GLjEy/mqlxV4r+XAwHJQNLW2DkpPaxBl+ZIlIiL4xArJPHXlSfCJQvbRTgipVFI0FyokTYJgtW
zHH4EFVKIQOvDcpZxbpAu/dGwkJP6wsG9hMBaPOJTObO54UxO5+XfGuY/l2xUFiT/cgiS/qPSerM
2ScjZuayKONbsKRQmSXORIvR3wSSN1ZeZ9Qh+EzxPyol5rFGcZOAgfJp6bqrTgQi4Crpg3ky7kRz
/iQskZ1duRDQmVtnOtjzWHkG5B6mpsa1J0dxRHEr4EpgPwahYdKzFx0n7may9tE0zC8RgGrSconb
SbLpmsJkzpSPGVhDC5J5ZqNE1ij/DGbrEU7MdBzuqoXbkylfsluoFMndLj/pkt1JGNw4q1wRL4ok
ojOhLurw5ss26QyBIDMUK39341XZ2Cv4sUjYmzVeBLUP+76NZBbS4xWm5/q3ExaoqdXNEvWbsbd3
5hn3zpTvkqreK12+W8GMDE3tegpcoDiSel/38t7k6w0tJhpWNQIZEnbGr0MThI1y6WdbphIrkCyK
3z0CxqIk4i6R2SK6bVk8RsldOh3J56k5YhxO2FXkml4LR1/MShDJiRj1VItO/bctnjBuf2Yojnh3
jDm5SDwdqAjkO2GfygvSfbNwWT2hXvc+je9jsl8fKp/6j2wg2livCeY4qrOZZc/QbVEEBIkZykaz
OnACrH8rsQsEdoxSPgT8v+CH6mASCvSeX8rO0JycX9E+iIy9Bq4opZZr4KLhlVGZkvcZW1gwKHPz
NN0uzl2tUpBolK6WKy4aLB1GbwJRMZ3ls4rlgrDDgxmlwOjoCEenoMCI/NILhW+wxfnQ79NXyTkl
fAvfE/7QA29YSsL7vjGSU+7IHR9NPj/6fH3s1fhIRy2c06uOKk2lt0KRdt9sSWAGgfU9Z8dsDKOv
9JaXiIPXgtybqndT69xDPmUF623Dq0SeJiDWLAAbNGBel6M4T68onEW8tRI0mD0sSeLbSzw5Vmdn
w3ejHfcqMp8UxhyA8QlhTRoGiF1WvuFuGBDtJf5aCmz9LYc9g/mnUeqrpuXRz+HwRxco06iupJI3
vtY4sfsjMUkn+ru1FJ+xb9yt18llwiYs/qrbYHE5TEBYn8oQbeEMbrYgBUHj8lPYSd+Yuc4/8Pit
OPd+6BkksOIKEG7j/SEbzGcM6wjArCQ4B0ZxSgo5YJRogiLgXJSk2s9/K3CK9buxak70ORyGULLp
jZFSA9svGQDAV+hIUK6d8g8cLVBtSKsUzyfdrsrUJXge8wjK0yReT4EeLAaQmUOjiyU70eEsziaK
MeGa5O2lHMN4Lm6VQYpibV27ebu+EuU8rfG71sfBTAkAfHw2f2FBSy5DnIYCuvKWMnJWuOEMHtIM
urIVdjBOu1lldbmEMnneHRKZNeOiuUpkYlTnwts05cF6gXnLnSfdWDjtCdr6caupeEU0Sis7081L
yFDLO6f8dc8s7MLzWVNLGjjhavJ5rcyF8P+3UDkXckJUbhF4onYGDK1qW+IU6rf0Btqgn9CCnNQf
+regoq5i3I5aQGHPyfTLn4jAmf6xoJUL+MXL2vLGBPMCAOS06b0jNd5ISK0wN3ca4auqL+nSnLV+
d7Tfconxu90CuJO4bZQwNhoix6HZz9BsQLnVDLAZOcyA6hb8DRb2yPSA379Y36i53fXyqS16UMSX
glYsw9TDfRnFxxfZ3PA8MUpsn5MuvinJ9s5S86OLFE38snbjY6UFxV6vOoJBuTf6DN5oSy/LV4fr
WTivoO0RV/I5V6rxEPXljl7frxFl44tBkcBubcPNbYV5UgJII68KackMe22wH0L3D1cIwYsx68DG
mu+NLj/mhX6KPCugaFzrWDWsKdjcDe86J3Igk10wkco2w5kzxvTBFoQvLn8sinGnyyQRKznVSFIZ
P5q5P+IDHMTV69bakxzd1abj3zogrvS4Thw1zwJSbVaAgf8wOz8xkDFwE4p7+5TOUqU9tFi70wXd
9mq5zjdyRnv1suZs/qrZi8OdUbPF4aOxAd7oPNP1t6BXd2mT/CL/DQXmCv3YQWOIiJVFA2Irrqqy
YmTABDCjgiYJG5CmugnnimWFyHms99e4lm6WYd7TNYjhGQiiX6Kcara/LMyCRUaH0L+Xde9mMy/E
OZnSIJcJhR9paGmmt0L2hYc1O4mUcLGL15aWdp7Hey4mj6TaHsqGoZ9cGDtdHPbQoWoqVw1FSFoh
pMuryxMaUrW8FIMOPj9+6Xvzhd4snxfmqe816taGmRUFWV3BVsg+eLQLWL2mhVzzCL9gLbjkr2tT
eYNkudpZ0hQuWNo9XJ9aHM1LG3Yxfk+9uPVARYZ996ome8EPCo1mLX+mHNTKEN+Gpb93lnzP20gU
CV+XdV5ClQs4IX0bKdWkhiLOkliBRAFsr9vFdyjGbtWTqdQRGNG3LznmAxrFhZjZzfBytPfwS8ls
B9NNtXxaHkNio3J4INRDRT3LRG8Q8oGKy0zC+Sy9pDoiS0+8LxhpS+0aF5qbov7dN0Z+ChxoCpXD
5N+jOeDFXgCURRpajQGkQEf3OFHVS9/pmBEInBRbRN8HpJ+Fgq9imhrIsK4JHcp4O3tn+7WL8qUD
VgcPA+JKzj5WcXR+rpgAVUsWT5SHZjMG69Ze+p5fJMX++bm+yMy4NWbc+d+sHOyGDoC6DtkW1YmK
7l+eTbi0p89KzH0pI/uDwx1BZcFyomFQJO3YIQJrI0wAuZQlXKsKCtaOrb1wN/pRQjUfrHfJTb5j
bqCKOk85rwAO8lwnEYHINetfi8FBnxSeRm+rAoaLi8xTvsfxN+G2PrEkodX9k8qHUzw719QuErqx
0kQO9Ej+406qNob7y2bea2IL1Cd9ypb7wxeqNr4tARvXBH8avBzaN1LX6vy2jtp9ck9S/egXikZd
PTdfj4L2tm1pVWTbTN41ltyU0hcdYNGLBvuxbXgK78Ws4Ia6VKy5TXiW5D7XS3UapNZ7OLrO5I1a
2Es/kn4M4lQIFI88IcDySVN7Hm4FVHLVwWBBuFT2cbRscGJ6KgWxu8b8o5Y1bBapXl8ArGwIm3FZ
57/VuI4SEitbXv8e7xrrYhWkgOOtLIAGMqCnLx0HRq5qLo4oVDafRKid9fuRdPOl1nczx62oPtOB
HQbAgvJvvPB1rDdOdwfBwrPNfbx4erpFApLfJKnOIP40HAB8WhA+0CIxcrg8YCF6EnX6iLVfZJls
vYOXOzEJjmbiwzMBkYNtQM3P2blRO45rDH+98wwYnBbVQRUtC106X+2M6qeRK/so/IXSvJBkm3Cd
ZBOzta8U0UiFjggTi3RRk986TlFlu+dso9U3C3cPefUFIFgBjLSqhZigVnG/kWH3gGCIQhvJC+xN
wg1VeuBhwkmA7Sc+4q57nQ9s1JvjfH49zBq9LNpSLkKmSNEzya/mD8zzN6S2zw57woFuRgOwaGEj
kzmc8aXhyrXWkyJIp4ceFVaMsTo7AyLCangcCey0nYXVasdqFXWAh5/DMc7DD0+eAf4swWm98okp
gOfoLY+QauNKl4UIp2EApTPdwP57XIPyL8TjM4uLqePzY683166IZhEazwbieifLrz+bcR120jPG
Hd/hWdzp30SQPPIdzhwp4lZHnNnfgY+j0/LTijqQtI5F/vcEtUoJMWqgFW4Idx0oRTNcqoXoZNpP
+TEWeVRQ2SMzhEtULJ85EixWhnnzkbUquAsE3JLdFG6Gcq9jx4VzM8NimjYXZiPViv6ym22E0TY4
RvTjHEwDY3uaukOFhM6AMHM3xxR9pFOYQYrZqyE5HdDMSVcrotO023rRVwSH479SXp/ZtGj1eNvI
zC7bz1k9AJcwg6vfrYg2WaBgUh9K0rIMOCsJf1lDCyeDH8rwJq0gKnvkhmQyf2f0wXOLeMkksClB
7ft7XC1/XZm5K/OltJi25HFIBitst4xYjEgFlI3wyTGnEiFnyXLu2o02WHaJwYtpfDC0v6r9FK6S
hif1mcd4TbdH3BEAE4tXhDo3cTIQdhzqJwIA8vwRZ9FW32NlDDWeQlnpXws9eSLMnAFxGYC4+g9r
hcIOGqvHQEngcXqrBbTP5A0TdmiJV1VN7mbcPYj/yuZPq3r0vHncP0n2rWD9NmYrQBByWVFt7RqJ
vxP22TbD0YZmQttXonZIJCIeWhrRapqU1KnIRFr0c+bfffsArrWx4BwdATZLjAE3ZfuMAZd9XQrC
ST4V0YLgfV9PLLhK/sxWErwiZdG7fWs6gZvw9YvyqqlcSRs7jO2l2x8NXWPWXXNmCHJFNgxmPSZJ
tUpcH89lP9zIZEmkDwsRxI/1/tMxjBA6PMLcbz9qR7o7Q2RgBArCMgthGWLk03/7ctDJJcYTGjQs
4YZrmttJxleucRO1QMwtLENdhJ4Jyz7ZwKhkBYS304xqFmE1QHx4IwiBHGH57rPPI0+0A6TBdc3V
OG6ircg4t9BGmlbHHld8UWkwq/RUGw1FejN8GTwpHAFPNBo9GErTsN5mrk0GDdk4kFrZ8+E0XhYX
iKhzz+r+9FN5bgVmoMxfZC8GC9kl2rWLzYgRdCjIyAOIgmtRP7/LuhHk5R8sDqe5KpwGxQby0QYb
sHW8W/J9X0RWHii7GuaBuCLO/+m1xF8GAv2sMBzcwugUiUj/xBBlYzJlTiT8mw4jlzQfwB139Jyq
55mDHqZBuosBjomLJJdh/vG5M8MBDe4sxIzgmC0uZ/6qbCMlgyx0rK0ydlUG+c5MgTwZoagmENFg
PmC6hv9SsMOEM9uq1LUssyQ09jyEkjm60fJTZzlb+67qL/yg1lFMOGZ9n+wyFZ+7yPJJfMTot4q+
f2dE/Z7LxXtL61KOWLiF5+7I4soSjhkwJfoaU/ABOjgMXjKRej30qwX6lUTir7TjDDMKWyr/6NZ3
j4/gf2g6zx5HsbWL/iIkcviKsQ0Y56pydX9B3T3TZDjk8Ovv8uh9pVt3NNKogo3PecLea2fI8zZY
iiQf7avDmsEvsuni5ArqEs5Fgt6SFgHWuNyUQb4oixxNNr2lJ09OmJhBZyQ4PNXjH9iZew3ZZfP9
Lqdg3Op45loG8XGSBzUIeSLiWgo4rThrjXRuJfWSKeKalJobM8NzpuzWF6wr5NHLEaRXDukGZjjY
ashvFjqJ28LXYh4VpJJ2YC1LPq0/I68YnMxfceSJFPinV+JktyOFuFBytU3TkxgMLMPnwsy2M3n3
rtrZ4pdMIgy5WeuK+l6orLpBBor8IKj/m1kBjB+Het+ccuJa+S2N8VRAHnA3lkLMOXvQZ28vLHEI
hC3GExIa7iLwXpaaHm36NjYuA/le29ZBKu12apVghZsubrUbyuRUxycLKTQDNhYP2alL21MQONmP
agMiScLVkpHjGtMO08U3OvkN+XBKbVqJtDyhlpfmx5rrd4O3OeE3/s2eYWoX151O+vSROvE5mx1g
kjXyihVfxn6DFu2ik84OFeRlayC/1qfqxLsD3RK39mvJEpZ4jLcoojIQRHvjbJXbucl/vhWrvTfX
/dE1XdSNZSpuhYEWi39VtOlJD/oBOxPIjrFPi+QTgQ392tzVN7rVKx9MV8bDqG0WL2HONKI9Zw7L
+GhRULkxdJe62M2182bq3si8Je24Getiv26pm2Ct4ymamw8FqrjuKgpRWdLP6f8qp2ZS/6uc8L/4
pt4fWKAshe6PpeTLIGVoC7yS3YKs0+ECjej2C1CKRQ7GlvBhDODS8IvY0mjEbIzod8W0tdASp+12
pnPukUjveW4+UJJ/KmBMSu2eMA1jYdoEr1WTaFYIG+cIF/qjCl7OJn0yD0DhgbdPIhCmEpyxePuK
9uqo9k25t4iZIpiZyefUFK4Nr1A7mwI5qIGpaFOiRYXoF5bJ20fpQG+WY8pLkpKVMMaeJBtwj2oj
nOsrU5K+kU/orqM6oQxDOzx6YJXVbTnPUnU30w6XobjTMUnKtZR/jhbGBlu7iLW8KGtPdL2MN1qm
L9XBu5ytn+g93BbHbZkVnhOrHyUabi3ZXqZYv00NhhbuijXbbjPjkIkRCdVBZyqh0dqUaYxBkhTl
mFdUoBJM1lVyetI/Jm7l5KI9lsQta9bgaRr8YfdHDQKOVbtYzskccZxepD5xEeHuWmkI8nXwc/lY
o8qMYZdT8jWqE+I14MnMzfhNpO0omYfiqaN+sFolyCybpXscsYCm9oUhgEkcvjn0XQLaZfQADU96
lBKCMKMZnYz9H4N2HYbzSECjPu4naWaD+zvGTzEBzIvfbpm3T5kR1dtP2TMv+e3Yl/ft+kZ4ZUjz
VZDN6mBwzQ1Enk5x9pzM6ZnONFbIQQU+AELzLCD809cIxMgs6K4HgGBGJJNUyOT0Pe7ZhFd8GJDM
IYcDzxYvtTe+nMH6nK2MleEUkUV6XpQQ8MnUiEMRTGN20LjLjco+LO/wsQ6RPDWRxBfSkmR9Vtn6
LJNvQRASelMjxV1tlo+tGe7TJBizoP5ky+eWCzlaqgn/0bK06F12aHQ1BdngGYNu5V32OjhGUVZL
TJ9V135KP50zwnicFyvOixjSoAZpcIImuICSw9F+1CVOw3a3G5DdmTyoAOrI2MAxJSD1GvVbRMTl
z8boXA/lWfvrMEigxcLlUgF+z5eO/A5PKHcbVGfJ26DyNiRkYmLD5p+MjamzSoLv2BYmQUpA5cDv
Fmc9LKFlErDNByany07tSSagfO7o9CY6Pczcx6btWXGMR1FRGNyz2ZfsjxjNTWfJl66sLnYgXejK
nmhUqiz/soflo6yKnb6AouY51QUQxXhv4YZyGPXS82nGvQQDuhEdaNYzlmgSe9fag3TQtFidwNbn
VTCndlBCJMEPCnoA204T4vjKEN21W7ubqRbbBp5PhpAevZMRphende66Wj8SvX6ocv6YPT1NLqr5
eDO30qbwmoaxtqpF0phHVdwyjd3oA4xApR9+6Yh6JWafuV74FcLZDgw73hq4VN0JO49SM9I4UgCS
80WhVCiRHqMmgI1C4sFinSF+XYSdXAYHInZ7VAesCnjgxdGaJs58Au13/DGKeNlZ/9q65AUm8Gv1
Mg2DT2W7Pcb0it2QTmj6kh3Fg4ec/0l/ZZmq3jIueT2flbiKluPYfSOM/gu9GXEtTNziIJYqNBzn
7JyXUNAM2dGgNxfSR6kRIseeb/M3vF4yTXVXw0DKSzzHB8gCxwRH5Tw/N+RAGLwI95YiPcPWlNcX
PjV8SGlymV1+1OPwabABUxg/1iPbYxvnf8nCE31LN1+KD9Nm48XWqybrVuELIVX20ap29MN0V8bN
rb14HRObqVBD6CfuD7RG/bWtxn1slfvWtDy7uzLj82QA7tCD57wmDYbJqpdS7SnHm0YlzxKB3WAX
02zR0UkslKddY8J26fYGnzIq2Z1ZjOEbGMR2D47w1aBD0UkeTGJgXhvlzDuD46hcGJj7I7oB+hA+
i3si4V1d/lvODLqiKu/esyu4AJBx3nyV+gQjX7yk/BuLkV8mI/RKTBBq747td2W3+LG1gHUn8bly
u+HRwSySUFkRfpERfWOuoC5NeJHE9dVkz9cJAwNJQUsmH42Yf1rRlgBGIARRg9gYk+/kVTUiRFKW
LDQSBsuZeEaOYhKDCXVHG/4lg5KixZ0IoV2QY7WE0A7g3N5OjHcgrQpnoQMLSutFneYatGxTaqBZ
haWsuto9yCDTEUXzWSQgjyC06D/SdQoG9ItxJ+9GUbNgio+y4EWIKz1sdTUQ7ALBI8y3WwaoyzUj
M/qzuJUwHjGsTpnHamMEObN5xrXHOnFA2doz9TMxbEIV5ziEwEhCY3s+dv2jHH9ZZwAjUFd1dPf1
nB/fkZEG87PhuLOJoVrOdlZfaiLNTSCM6yGtxU2vOq5P69AjL2smpunYmSqRnCUwyERBCYOYnt2a
aH5L83ppGvEfs7j3rJ8z5qm/N/LAKPTFYZwQLLFbJpjxXZPNIxK8kvtKV//VGW0kZuyO3HFK/mTY
xg51cY+MnNA3QML5hU4N+zm+B50Bqo5ITcZdZ5A6Ju1F/8g4UEmPfk0t+ZO1dVlS7Ev2YD6Z4PcO
H1SSRznwVRPno/FH5swXNgM8dLJSj2yVpXZi8ZHkK0fWUCNrkLnMczHjZOqOplTgKFtpftN55gYZ
Wa48zPxXy8wtQ9uw2im9eOlranZqcG8zAgFvNmY8aJDzUA4eewhbHafhRPDiiEJirqzDW8SdopBg
qXmQCzRvzQqCgXNElTwU+67G4aLrsBq5rUFzlhl9lcYZcFgDrRFne90432l73hvnGTq9e7MlUuC7
LnL/CNrc/oDQsPUq4tmzzoLMHWqw8MXeHZnatFxegssL0l2Kb68jV3PVi2Mv4NkQIKqETDwP8jdC
AhhIBD4QNHlHqvsov/LUYfey/lk7vyULp8gp85gVtMwe9Al4986cLG9upp1YTMKdY7DxBEPiq5AJ
SjZsfH/cNcyga/9dJ5UMKs1JYG++Shw8RCUcWFqHkEbAEuiyEsnScM4a+7y3rfJAXUunFG71vyYD
4DVqKiMaIIfYG3WkFrHUD9IYr75uR/q8RkAgcitqKF1i3Dkzw/9sKU49wcHFhNSM8GAcgv2Q+sU3
mt6D0TPJmxSuFgKDuf01nK7URYtRBRVRA5xhSkubgcuyHYGOTIeHDqoOAhdvzASVejjVSPIMkB56
ibT/KFvNwRTDK0nWV9whX8+vQyxftDEN2VUgbbsspTiyzAT8/w/skxxpniQTYanB+iLcTbxGuu/c
AZDXMA1xqKJSRIPjBxUQOHGFPS7htDPuYYLARY8cY2WCdYYe0sYPlY5yJals/pAUtv5j6ZWr5Wdn
ASYkEcNhiEkeo9XfiAtK+8M8S3tiXUmiR4eIrCg7lBh+B5DGpKK+KTZaMjPTlFjNzX9ivNIVQ5b4
v0hdVf+TkI2saOl5ogGpbOnMFHjbhuNUzscKM4Cd9EwPSKSbcdGCTDUjnbRW2t9x+EFyyBuQ1cxh
lgxuZ/Vo063zJoOZNMNNolGU8LJ3v4vtFoOIXJg2VDC5M/oMCYCsnjy4yIDYuIylWLT/f3HGjzvU
tWAbazMoZuLtpdOnBQCzI4JINgMTIjQ4rHfUg5SpmCFtpMpOaEPHA2B5cKQX2C+HcqEsxZdob6pN
yIj+ZUDxjnmy0GHB0zNOtaUzxyHr3sAtLUHbS5tAJRBExyKyeOGy/HpDMNkXLpnXIoUwZzJNe/lS
+ts0EwGKFs1CN2UP3lIxITT9OcWxqaa8GHJYeEbeHEVBPUEGwxIbR6v6Paxv+lak59vVUezr3wIz
xzxkN6I8HKYlxnluwAAqaQwC7Ec/v5+vHK97T/2PFkCGrNYiKiEDwuIsmRBhaHp1qDX5oJLDtlR/
ynY9Fl7P7KYY2xszJRZlvMbV8lAFuUQWnAulcAdW7uz93q87/E7aP5/ASWhCWWAlxNvmT+LoHtIu
6TQ0qC4tvoNOL/6nexEZjY8qXDE4ooaTNRXgbk8eGdKU1NwruDUMhluw1AiuUdF21hIrH9CA+sew
POS3FjF/y/5k2SKJpDh1Mzpk883kwykeMCqRdiTLXyU0/aqh7g2pP0P1IT7o2WnM3en/BM0fV4pm
dgFJZg84gqdWtGeZ4XQL6pCjEd40yhx/2RyAKE1YzXII3h1Q2pv7hJoJYea9hcgkDOm4IoSTEMQN
Ov9J7KqHVvQf9KhPsaoPyhx4q39TPb0ZnXypGz59Wn9qvMSCatJobrcZu89ftuh3XU1bl56SldzV
EmR3CVvpqkLUNfdW9TU6DSAzxoHzyA+3j5La8/yYuAProECzi1HtmvxRNpvQgrv0SdLDje4CZRXy
SIOLUKIFnGKWXnij1iIDibnsZoaqq4H2iD+vcSDdUdSTBpjIx4n7qyVrY+IOW7i/0I6am74XGh9o
tTkqORL9L8nE9bNph5wLEQWMC/MUk4qErwxAFkcG4ZwX/Zp+bfjNVTZqytYyMkEdst0G7pemipFr
sDeSUA/mWLNAEw+3CZAZ813F2jWqSdbNL/C7/1ULIB7axvaL9WBiE0QBhI+PucfbdJX+kvFDZpR/
PachoQUF5TOHhUQwNsszV6qh5w3TKa88EkQTP+F72Smic64B4050QKnTBRCsXCsipJrtRErdb97Y
17zZCjbWYrXhQuq6EFw2f5wywL7/UcurX+vrR44J+ntRxUuQOFWn2pfZZF+olj7oVkf5WVEoSMNy
U1GSjJcZIR9d9m4V3y1kCTJZarCx95kwhjSNCBI7g/prc7TS9qH+0kfCYWkDa4x6xcxUM5F9/Q/h
nHMu/Ba0Q9LSmplVaJHBXbRSoNhagAL+oIorGN5a3KeMQnADxFTlV0kAJv6BMOKUtyCHPdyXeeWT
UQgVimkuVujiMEmMD4iAmZEg1lh3COI9WjUXdY0qbQG7AoG6W8CQG8jLB5SxRGVvoIv7qgj0Euem
HowwioYSD3h/iWWdOTFcj+zeHUfL8tsWNyecI2Z4XkwaQf4zvatEEgODuZdGHGbbnxo9Ad9lwMel
aixmEKP8qI8zlg7qJ/OwdDwPKMtYwTusPBEjH437C00fQ+4qlJAP19J/wDguIHeDV1bJZGYq5m6v
/wGo/tCM+IEbEXLazGpjsd5rkl9m1n+0uMNfVS0/KtV+9GxCAOnvBA1V7KaPdxHXLmzbArmQfSzP
oBVrH006JDb1qIiOPsPANLSD23lop5zrFxOvvR+Iq1+Z8MvKxHibDLoGqyCNXcqUQQaau++BQSnW
TTsvFGYmSzcB743pXkFtLmGGaHjYI1dVaTC4JjfOpZJCNv2F+IZZiO6VjYHRX135lXvxlFv12ThH
VbGu5aXK16e5cPEIQivZVEyTca8a7abzG2fL7MKIvkiwyI3dPFPATenblHI0GEtX8cGx0e9qVmA7
JGWr+ak7Akz2ZzkGh5Ds5jHdmXYfpI7jKvHXUqDHBWlT8yAqepirpFT5ZeEEJhRQo5l4TPGKz2fx
OZQmc//4M64DtUTOU31rZf7VoraT9FezjV/V4JZqc5islE551+Pqa6HUaPA277SwxnqxHcZlJyuq
xiTKnSVEu+vL6Hy/lGCSkEihB08vBga/+Fcflna9FxmhjQe6HSjQCvEFyojJsfDmUHwnmk1tBYQh
cnyArufhIL5Hap5OATdlbceedf/gqS3VFyOjxrk4kTOCOEnhZzP5IsCWZmTcEZ/j/DO9P+33bjZ5
n0m9Sg6yw2ZpPMg080BbxvJvwZQnDTrPjpPjt+a2ILqzMQk4K/j7YMC5pEBdiJLV3gkzBNbX5a5w
SQ1c3ohSGlFqnJQTFXGD9exDE6kwjsYad73X5kxxJoh45sDG19WeTDbwQN6TXZKO+1/pSS0dWqSN
GRlX97rbDBP/Ory1sBwltrrVOU37i5wZvk1vK3X9zSiKO5uOe/GUX6iVgcqA7jGFX42cy91DXocn
3kz2rVsQsUv8mdHpM9gd0crHVIVDgo+Oh7iUgpweJmm7MI2ncB5Qv3mGJKKakAMjSQhrILRY/Ntk
rCfKqLNXah2u81EKOsggGqweI3RiGGmMaTsLbpUKN3DxFZLDmwhGJxjRlyB/ETFgHG5dFZl2dZZ+
mk+murgtcfxVKEk7tNxoLUi/uBi5hEK7AaTLqnmCFPC3aeS9s9FkHTkk4Z/DcET6odswpZvuhA0m
nOYeoRXl1+NP+Y784NWea/xiCglqB0jhpnyutQV8vlvkQCD7B2NsVGzrAOr3SavNznZmLawd+VGn
xigina0x7wWhWAz72XcvD/2jLdezrg1n+aqgMKqlaJX0CBEXDqaOp8TQlsDBgWDJNzvT7gX5ovmX
G8UxjopvgtVZuhkYvAfniYR6/dONFt7/9VvjKcnXPlxmdibaA8cDDxyRuxiiwLEzt1rCKQTWsjV5
UG5BWRhkymGIdtwsXU4DFNl3Ju+MOoFKuXuj8cigXMgLooFjXGJGtOlmAWwNm/BBsMwd0djnGJ6n
4tk1LwY98qTANgMdwcg0cj4dkoIrW98pbBFXtEdLw5omc9Ho25/lgNrye2ErAwXsgzSdIk9PqygQ
WzKz7IqTzpeaxmGDqDL+TJ3Vc6Q+lI7gHPAPGH5N6sEoUj9f4EIBFVRMkrorhCw40Y8l4/rfYVhg
MSy+K7piYyKP4M31EPVeYXEoBFPYZNcTGK/EzQGyv4jjcJ3nk1JLJ3ua9gR/udZU+AazJkeyTs7s
y3EflKoTQVNds0ha+6jT1ai1rYj4j4zZ8dQEw0Zo1xK7C1faID3YqVDlIo9SZJ9lhy/9IzMIkiA8
j4l1JC7t2POmmf2RDKyYl1yQXJtBsDpJp3k9v1NKS+RhcE0PG7s7jZ+cMgAxf0+HFBbUF6/3jEnV
YL5YfJWVfR5trFZde8Xse2WTEnSdl0DSYTHa40Xd5PbijMj0dxYrDHCFxGJ1xwRsYEuqQMlEuN2f
2va3Id2BebmkB2d27cpicjfbk9Yh4sPw0d5mxfG0/ZzBivyJpNymxFop18DYJjxIlGs93draQjBg
ipwQSSbRHBKKymSb0Qht+z9jUe34yA78wkLBxjieidE5C2DuO2XXmvCMpv60rHa4moqHT9ONJ4PT
hbCxdcFHpWN+XRVkKoMZgiBmuzFAnJnOy2eFray9dJVyHRv1Vs3mPd68KfVbfQjRdp/TECeJtEvD
WAxn4gs5eQleizXEhizvwCtbKaNWZqBzxWIkWBuyLT+mDLUYGDqicZdcXJwmPhe36SsntoqUwib1
qoBZZEyv8oWG4Z5W6qNteu4SBsy2IDUKJVZ3l+5gCfpypy4AzFbzgabUhoEw4Z9A6jCdVL09qfC1
kyZHAGqzewUyMjah5SCe1hChkRhnygCUrGDS0el9mchOO4kqvboAY53IUZQp8XqANOgp9v0yHrmr
+5uTfLQIwmtakZxBnOFXthLYkComHA/2b/LqO+DuikFJDPbbypJA2hqITagtyE3nMjfGqyxp50EH
ZbDs/eIpMhvI1i2xlT3psru+k86SVF6XifiZA+ofO0v3Kuxyi/2g1cGTAy1V3SFT+Ele3deTfJra
lS2DEuazHnaTTlQcuj/jWYnmaQ3M77vhQMrEHQjdlkQtFCwh0ZHgodIMNVAvY3rNd6cxvxP5bkOl
N26zHZ/14eZY0+0OXIQ8VLnv+X77YcWEP0KJBti8O1lvVeypQpOVntO3Lu2HcdviDuaSERRLpBc5
a9WC9B+H7aze2f5YSX62vrYp2Q8FfwosCPazKdRb4YKQscioaeVnreMMX617Sux0fy6h+scKQwOL
zAYGHdYvO+0j8kaiFiZpdrVaeBgHpAsz/K4jS2cTx5u6f/YNzIYWT3lDstJJk/VTOo57Rtq9MYD5
0ULGXieRJvu0GzFDpaFkcAyomdc7j02tghjs5Vjw4iKuZxySsWLKyBkrqSO16ij/ceItUpp/Gkrh
MU6uzP6u0QjV94cWahAJtr9SIr4qY3h2wAcM5L0i+VR2VrhTFP15sf6aKHvj1jjKG+pBvTluNmkA
DahJ5OkFUEz0KHnlEo3tN6yYtgEWuEGOa0oQQu0E84L5g7ZxbtApK8yt5lQ/zwPPbqpcJtyhphxT
blFBtcNem2SGCfbF8cbCCVVoAPMyhLr9Q+BndHeqDCrUYoTEqqlAokwOUdfcUJVBbCm+cMuUmApY
X4GeLQMyhPeThdYNTXaCDAl+2dJ9sY2N+n4jVUc0zi0e3ymPMVurIdJUqM5qvJOGxKvevfu+TsRh
nQAO4pxbCG/lLCAUhhyr7N9R0XdM1jKcmcOm+Xau3loyFbEFr7/X12QoZIMsX/FUfhn2/OkEaVN7
+mtKdr69JoTHsxCp2vukcwKUx5X32iKgruOrqN1WYUiqlVctTq9OGV9IbEvI6N3vWHhNesCVp7Pp
GuFBzQ8mA30uRWNdR7PdnzqHYGtrr7OYQE6B44lLs1Lss+rVGiVxAFFmLU42PGaMvdRnmCGR6VM+
i8M0oz3VoI7q+tGAWpsSHjA4jP45GMq5C7pjZWz7HbEBvXMWRz03b3JW3f3VH99517O8a/SCunJz
LUY0VkvKc5FhzNh42+0EvWK77NIW5EM8RXUK2C1E37xXMDmLmqEKE9VBxxm54U834Z8KUplntru2
W+bTOVlS4i/xRKftXdPyt/zi0G/e3yEp9tXyj0Ui82jMpDx1x4E4ttEnFX4PbUg2ndvYxdfOcN4P
6GGpEXItPxjPROaqf6BT3Wp20Go0WuCE1u6c/iRuJw6WzMSXlLvSjW3f5a90i+f8pElIk3JyrkvG
KBI1K1JC9VzI2dnmJZvKYNZ13x/ddxqT4iCRVH828IJA26B0otZX4RLImafXSJrnzVtry8MSt7cR
/3c7C3xSw3+ECThTYpjyPZgjlkIbsonk1CHysdHZrCd/rkwks/Z+pW+u/y0hpNK0XUURe1DPLwOp
KdQoaQJbpTKjzrhUNPA51+apn9OX44hvP1XZNFZ5pDmC5C0hLvIkeRjujw5fBTSo2bZYnY17INqI
v9HiDUfrb4vDbivGw1DX7DaTAy1VZ9sny5TCqjJ2OcbmUkoCWQV+NcjBDHQpb9YTOtZW5QUdUTmC
T1PG4aPEaF5cSx6vuvzWc/V7/U0a2C65pnfM2ASOBln/5NqdcKW0cnaJcaaNBeMlK1ixVeOSCdBc
kw4LAMRTCuUkTRagZjDNA1nw8Bh2MOXouyzmWnbqpdRr6c+65G8zIUdm+znP/WRMmEon/qw7x3HG
1YUH9gXDlT7aX6U+6EozcHLEzVmxl9LM9eNXZuiBaQ2hynxqflNcIztXoonIKnFU2/bWWD/l3xgX
7lox3yXs7iCEqTX7uzW7SJruQxIapH6Jn7YGntNQ8LI0DPRYKh2XjPkve8z3IUCo41HyVJ0URp5/
gwecxp2LHDsM7X1Gl0urNJIepkAcgw6RfVsQDIe7UuMlNDIUZ/JeZeyeSd2uac7sbU2irLrcRwLJ
dI1qtebjWVahGm/hyMXGNszl9G2sI3/Hb8tWvuqteRHYZ1S4jLQ5nE91YgbrBveBt4HnKax1m3R1
0JEqDvejg3mqkMQtZ3RiZXsnQz8CDEY97daSR/1lv9YGPemICWskWV3TGTzPVYrEz6YUTD8rMm8t
p/5Kk+a8TfiQvusOBbRk8S7Y4TufFaKHSUf4akhLwGUVdOZCbwTVTFdZRoFCtZdAB3c5ULrhbCXK
bcHC2LnkrHgXlo/Ss+jKJ44UeHGRWUPMR2/wVPaylwvnthjtNdmUM63PLhuDMh9CwVB3w2wG9Lle
A1te4H3tYi3xC+sqy9hqnDWozDaMl+S0lCsRqUR18DSQGMLHnl+N6GSnjS+VWl/Xfifr4kyI2dmW
14CFQbDVY5DZIhh9f+qmy6Qnl7aSzx1BKXZKUgzltssTFoeKQ5Avg7JyySBjuHZeR1x2rCZQyOmy
X5PXJXqCc2QuaHAW6+wbY++3Ki4z33SGe7p1F6d4VYYJehSM/c0ZSwKOUG0YGEExMFeQZgzHOKjM
5rGFTV0o3HfxOQ92YFbonBgrbbgpOzC1pU5QUekvyXbElQLbncE1ocZBmyBv0Mo9GjKvIQNbQ7pZ
L7WnALnogVwkFS8LkIvdAOXChnIxNvmhpvuy+LQK1cvDhHVoTyo4HywOyzgpwBNcWej4M+fkpqK2
n/tbpe6sVr6ZL9lV+mUnu6G9zjuTIRfLUtYRKhM5rXkOI265WRw2lUh1m9CUbQfjUp0Dq7H8Usuw
bZKHleJf8LgVEWDpLE+yDKN7vfodw8BsZ6QaN0Vy19K/qWGFTpE9C82AW9J8SOryYY/Tx/xbU5Uv
CashNgMv1VtXXcvPXBQfbKhjItkwz1+qObsUCwTyAf3Aul8wrwjtMrEE0Ug5EUXuWurHXK4XWeHv
x/xABQzDtrPBXVvfk+pc27m/glViUmdch166AAWS1SfKwZiQL/ViVrta5OgCSOCWFujzdWlcU82+
b//2Cb5oBbUXqgJilY9ZnyM7NHg26KDsy6SwiFYh+jbt3bSqB6tp4FCSp083odCPHXdQ/G9KNd9S
Bbi6xoRs03f6Nh6kG2RYQ71gsL8gW1Z0gEs8byzq+f81ecvaadPExjQX7TAdVUd2p65imONC5tNB
gooyrvvUaD3x/ly3A7/E7CrdL3Zs6poGo7UGJMMCWnSI5YX1mud3vULZF4kLBkxVZe5aeZv8kwLx
MJA5sL0hjxe+8X+zgTnOkdsiu2yrI9XIHqzxJAvGZvp+wDLRESo5YRyu7jWmb2P5YavTh96z6kH1
Cj20rAgwyCqokToQWHawyO1nA80FxgESRYD0BSUzVcoccNzXegV+ChdR+zSclbO24lxQhAgtSh9p
UE6OU3JDmEEGqIsKoyflKjN2sU21hqxh6wgRJZ8l0au7i3PJzJ65IT62afjsmx9lb10A0kHqHUfj
A8O5Fual/ISvIKNz5Ln9FoX4rMbs8w0nOEzokYp5Bb6lYdkLheUEHc5nbabiYCsur7YPHMonD8Qf
JHZ/8NpVJJHi7Bgty5eXnuaXBF5BRbioJDmP1q4+1vWf1pnPxZMMILonzOwzUkmhnPJFB4OnnOR1
O7XZcCIq40S5ZROzmlLtroIpxbSXNuuQrPE+bsJ66P1/2hdBBDwVWGRsHEVeuUvePnhlYHeaHs3H
jNesumDGyI+j2y9/kvID7RlpK5Mv+NryDm3JYbYg2xQdvLDyXKnADIyfC0Y3J+h/wyQ7FYY4ncwE
ITgkAUe6zMDPO3YaK1uzsrh3hTfV5Sl1nwhXveq5QimbhjHI77L1U4PFnnTtzczMW5Vm9wwvpmxf
S0e+1rnmQh4mO7u8Eu9eUYy06q+J+Iv07HgJDWmnUCECOM4pjjF7t/zczXy1kHzyDF3biUIaOZFg
xgnbAc2IPNrnimO4m3GhHNgA5936oJr8ZM7LrgFZ6eG9aJBE/Z9VNJct15gfCW5Raxv3zK5QYGtR
c6hDXcjvz/Z56pLoU9jFmWPMRJctvnJzIKqRT0AqznM9gcrTTmOMkco5shEIzGk51TWBYjL3UYl9
45r9EA06qxgvKiN3CtkZ/TOCnRaj6qyxcEb7XDfFPuYSVGbAKwAgFNwhBap+t0eiZUhftskCBIXW
xMIS5i0BbE4yPfXf49OIi0d1sE9O/m9BFKiGJH/q57vgcaMCSUY8rpq/8JMxFWpo7Tu4H2Ys6D+a
gARbf37NfBetxPDH4jrv5ttEsbEV7MXwK42BriiByCClp0nYLLBGZihufJlIMRyv/pfYmNvInKI9
1lv8OW/lJ3uIj3In2Y73j/mw7eVmqfIVH9JtJOxYwuY+tOVxy4xDBYjX++rfaZQo91EMeS0SLPFm
13DdsKfJhddgTB+G4jKVznkleSKeOTIXPAxrGRmiOxHTYyHJUx9WAljIa3mq9ROtQKgEBmICHqW3
P4Th8gToiPAjHJ2qjAXSuXXKQBnoygPyKUUOHMXt6PBBQhzOaPjrlePE1QrnwsnblbsFXaqo6ltd
SQEJ6mDvAfwGQjdQy4BGan1bPwmHmx1GTuWUR2dQaZvwyYDuxpOzaT35OPJBrvaa5YTVVz8zc5fn
KCYkhCtFUFMumK+9pXHtN9V9J12Vzj5/a5J0NmHb48KQpq84+x9NZ9bbqLZ26z9USPQTbg3Y4N6O
4yR1g1ZVKvR9z6//Hm+dcxFpa2splcQw59uM8Yz6yfLZUsrNGE3eEL2OiJC957Q36R2gMi/VpQ4U
8frVcLWcYNhtJil03eVPMr5QiuwF48V8rPL8UDVWdyNGTml5s+42aqd7ZPCQLs3J+8pqjGKC4NNQ
fZrDhJBXPqah9N4VTr4OH2Trsq6Fqh2Ki9V7/51V7lBe8u36rGlmJnAhsBXTPEjthbFSuHuvZO64
8mPMeoDbyGMqen9eA4C31B4szUIy8zD47qzX4jQHFrWgg9Qmv+1NX4si4t2I1SSJm5gXYP5+OXc+
CCZf5dRS+8qvB3lL0impsgaeLWXfRt1eEVIghWvAlBawKrliQ3LW77qUnxogBgsSSQeQss7Q0GEu
jIRcQUI+huV+GZcDsyY3B2QGOsnpuiXghOnh/6s50fQewFOvhyK/QJFXcSbbHVtH8udSMZ9bF9W5
07/2rDHAot2CNro6h2NxKXFLDsi8IK5GzC/p9qa0P1Y/yCqDaU33ugn7HTp0Xl1EmR2kJD6Mrsjm
g2zw84BgQtKlY5F9qD+RTQhTNBOe4g28hda8VYJll0/jFiVIRteGz0BFCqKI6dBg0ZUIeFTIDJma
Q5rhr7cGuIQMwD1ZLWH6dqeYYCIho4DWFHKD+OaI10nkS4Xfh5xahUwYbe1jago1+EOuTAgV7ei2
bErUTvAEAB2gVIp6QEkt2AxglgNbMQK3cwRhQXkXNvG9WezgzH/LyD63lcRXhDjruswdb7BBz2ZU
c8Q2F7ntxghGWbSeM6cQUzDZIggBuawo1islw+ldkzChlN9G8Y8DB9Xt30LOHqLXH62Rv6+EhyaB
bkt+xlevCF8fNL/MKzddyPTrWIrRPtDrMm3hcsGFAO5QXFMZXRw7TF/hopvYyiq6j8IrGk46x4gd
YlsjdlfXcbAC4hAsmpbmPGDam5vIa+pbzrZp3iPyZ7L0MkLHCrBeIqzRyQbarVds+OZNoFaEsEGm
qlN1g/N5rT+iRPpo7PSzy+HQzsOHlTPPN5OD0i7vS4FCNTqQc9BLvpRNsGPtndwIdIxdqG+BmDGW
NLc57SizgjZKGBfSS9ORootoSidLIgTJ2f8GfKMmGHgn1Bkb2a+W8dGgI0iUq9jPnmREe6wpfOKs
rjYhtHcWW2+as3BqKuVhQKJ13hM7JwnrIGvpVeq+6y73W+a8pacn6VnRsmuih7c4pVFlP92KXSLl
74M0PJuo/Wi76HPxozILBOBIW0DpZqdTNdBH+XgS+HoR2JfKV9SaNKbmT1QlV0N/TaYrk2F0quOS
RiowYHgr9+No7ie5PiY4lRoMpYQ2deXhs2WAR8fCckS6WfL4RlyPgixzfskyCUmYhLbrRnNH4Jab
1GczJ01I/4enwtc+szNDkvdJDnJF3ak/CrIcBK8vo+J9Rm4h7YfW2PfrvEdCOB/RMpKQUwmOEBba
4mFCJNJCVo0zHXNnks1JdnR6rzuLCTZNoOEJGcbPF8UrXMreWYrfahVTWNO0J1DcNXvb9NRgSrwl
xJdpDq4CbjQcepg1VTX1dQJMuqU51KEC0Aau9NIeBxMs3ahs7Emj4taOBfZN1SZVc7bdzkSpUeb7
aNXwwNl+EyeBxdcrRzcBzBHV0NpRtalU9JPir8C8GZuzXyz4bEBsdFHna42906GjUjztmgyhoYbT
716wBC+YualFi6p/mbLdJJMi1GDTakAYlWVQ0D+W5BVXjJUXtdmjPbF0isaEYf/iFcVwTdKFVFyI
llVxtSf0OXV7qROU8OiFLdfG2ZlNRPCFgLj/JWpyjRGnTypoukJsbC6DlNYxJgabWEMGmunM7Jah
Dt6xaDK3ItKvVaReTQx6WvqcKX3ZyVDbrY0BDoRUNqoq8Km2nLtdimABek0HeY+FcWqNDNXFRp3j
jYkQVSBETVjqVT5pqfB2W7yRPQFiipMxqE6U+ajk5jFebQ5XuBeUPogWKuk4ymSujDNOt/xYIVA1
Ze3dVlCSFaxNEcgzVWRKtf9upn+FOrzndviQLNKKAWtxGTfdm15LR6CVeJG6vTE9oKO6AqbC5BfS
REQdE+eG1bJSMhWhH43+VeiamoJVYrvuqoFeHzymPdYYcC9SoMa2W8cMgXATQnczdPZH8h1CflQ5
//9v12Yq0S/EVhldoL9GKPGXEkruT4uMnP2Ip6YQJ5TIkaRy17UfSEgBgmz0V0mqMM6sVF+ivgyr
jCHjx5RdBiSXEALICNbeahp8qJSPIdG3UdWjaFYIHTn1FbdqKJzVjt9kc08BSViyN0r3jLPAJu2I
O5tIdjUxD6uMmxzc621klKOSTZPAUUzBPoLRnmq28cv8MCrtrU2Ve0hYmkjoVcoM6oaxZ35Zm/Mh
iWziZOG7xHhQwYipQ8lODKVBBi+vdJqscRZgG4yAdu1wi3R0I8I1AeHZFZCCxtpkxbfVI+6SxjOg
pvFlpGk2OKg3ka4cJvlryTn2WmVT9y5qk+rTGIegLsDKSxj6lPRgjtPBaBfowZhxsuOa10fIrCoR
8RUeWfYNxSnZhloBUby7zzMKawUUSh/d10S+Scmzh35VFtk1nvMLF+HEE9EjslJJ84vSzbdJvGzK
ICCqLDjIDIS037EieV2k3gy7vYZq6w4sHF3rLMHnRdt0atr5GGbSVo0RB3X+fILALyU4fq9EsBHJ
SiC54BjcqMzOOZj2OKyZUIp931fkb2yiERdADBSVtlWIA45Lq3rMQ/agr38zpfStQc9KWEc4jO60
Etr7cGt+dAjl3cKfKHnaA0uhpLrOwtOo5AWVvEEZP/U/eqUHLTZVEe6UgtB5ezNfvqMRDzWgacL5
mLSgoMCbxflvebiltk9E1zq5lAw3jbfl1kXTuQqrq7FZ9b/Mzbxy1vblkXkDgL818sLyW7z5qVWe
Ssk4ikAOD9KDUe9/IfM8mCVLUPKPJOeWvVkZWS5JgCecDifu52MYDcca/WyJfpaiMYbZCHGQ60oE
VRIjA8n8nnhI6z36ibTaAXvuNzkn/i515Fjx6iYwiMDokErVSKXUXcbT5danNrtKU3SHwHDPcmWT
1DyVxZsKSTjzeCHPi2C3NYPG0FhHkm4ko3kuI9dcuje7M+4zp+fw0ZC3So2UhedWbs/oIu7SQIKL
wDwS81YwHlboYk50ywZ3v0bKL5PmoYiR9c4gGqENmaozLX8MULAR8dwTtuFu39vDduoYSAMRwakx
cnJcDPOoXM32sK41++CAe5qZImZ8BAhE0AL80Hlxh6MlE1JQToc88qUeD8H6R6vex+nGNh3mmQOX
lYnJsIstjGZETJLnvbUR61fsAGP1jX3D2k08t/zAY9v59YiuUWXF3KCE0q8s0SBB6Kcs6k9ZzgiX
3BZcfGw9nVGhdCQKYhqgql5QwcGVVZinS1HidA2/ibxNI19DyI/2X58JrTtp7LIYMvJ8VliXLCbu
EkJP/XeSXCKwZi2BoBE0upLRaLwrxEOn7i/JLLUfYTSfKYXcsQsdWX7vi/9y+KcD7rzsjLjSsYqg
pUww1+klS8lnFCcyegRsLALiLSfaANTOjmq3sdg29ef4FTWjBZaKIAnjnQxyJpxZ2b3wp1AuvVhV
tyRdbafhuxu/9S45w2g5pukfpkip1DsVe4wV1akrSa7Z/czCokY6JMBpJOU7z6nUBfITzR0F6k7y
vOmJNjrZZpX0ubzetY4YFOIcW9t2pe9yUo/ZgtqMBT3ZiolJUMVDpgPKZ+i5sbIZFqjiFrg9A0Bl
xw2UXKOp400jsH3bQ1A2EnLfONJNInlCkDUKvPQRFWDlJ4xzx0zbxeK4sFWK9Gg7wW8B4XeDmNSf
W0tyO3+MwXjiM5vyz2YpDiHKJZKiSjQB8c4Gv2xX7UmL/4pxwKtHeATH7ryfR/VIolKUBRwQBi0s
OczQGTJ+8HYMkLx1Bz0iZQL4SmLSs1Aq9F8dWBD53hIZotk/uU3VLiNhFV9JllyblTEpNYSY0cLt
iwZIDxF/7D7XGOwljCqV6hQkkEQ1jpeQHLIVByuCe5PTnenwYLqtCa+y3qVW5sjmupG1II+h4CB3
XdmPoJjbIKCRTLYExEgaiCVjUttNMtdLXjrFXRiJPG16sd+KZm/W75ofZSjaR5rzzkpfiYGHwDQ2
3NLsZzEc/psisqja4X+rr+TNkeLx5Pu4EKjDTHGY4PtVmXkIZxLs36VAN06dmV40spRC3mDBNM2s
D1YZgQdb9wLcYNErYAeLwKTa1knbyqELXO0y3/GTbA3cez2pTEnUXN30xDyN5hSSd7nitnkqK2Xy
QIYKIjq8d9TjuLleHqme0AoCkCz8AZkpdq2MEvWjKpVTHvNIaTSkQ0dgTXRKluWYop8r1n2qj4fh
8Z+Gdp7BJvou25uZPzJKywUx2XC4LaNkOLYtmarxONEZFeZ/VZy6Op2RscDYg9mZ1t2enZMrkaOl
mgVcXAVAW8OHmDNDaupdg3xgZXNoYdroAT+IFDMaXxHwh+FPVSF73ZQkMFZBvuRU/vyNoIPcGcky
OsdvJR8HHmYNIITgOZ5Ze5ezcTeknzj+J5Urbkv+fsAVhQ2jMuZ761zLuoPoDxBdF3SUOBMSpb2J
vFew6nh1WG8cmlZLglbyN9c/6jFCzU9SVbTvm47L/HOYj21o+XzUvn7OOUkbHvgYTBlyI/IaCEyq
um3cExALyS/6p8XA+8P1qnbhxeBy5uSUQj89xbqy6SmtKrfj8ysYHppWkMlwIa8WWv3kGdUcMhIJ
Mlh5AGskO+TE20n1y9BnFLCTF3LOZnjM9tZWcGDjhzUszypqSFiOUL9rTPeAuIoudDsS4WpIj0D2
QPCoTChJZ+47sa81pmw5zfMY1BL24vRT7q5A3APt2uuoiFQcMbx2tcGzRKQPtJFtsTh1k3uzSiqM
EzX4oYhxTIn8Ci3uFU7MhTZNghGMF2cTpbfS4BWHDBJaH136FuGlQzXx//TLunVG/jJC9izxMryY
tF3shphrrAFPgQLzuVUdtTe3Vdwf6FxXhcgO9P8DZlYcY1RS2154PlwhN7FQO3EXdLM4tsp8iJln
zBfd1gE9JBh3uxMnMwGDegc8HqchI8gYxJCyXpHwqOFVnbWzOanveRAb4UaS6XgATHkZCaU0Ts4y
IUGxi20O6QzuV5b1LmbwnQFQCZO1IHHohwXJpll0ZzgwzrfQbnQHdRW+zAuqKbghOF2LnJvtbATF
S08Z4zZBWE4JjE0JYz4sdPsKYEnX3jtGAEKllYkWhovVW/Nhxv1plscj6bGu/WhAb71n/RkGMId6
h/5zG5qJz/GJbRCcgWxsw3dBnRyPQRPD0jFvig1aqZQI6MR4dU2ZtEzM08hr4Gel/hhe2msYj/AK
JOmfOT9zqmjeU0MzGPJPXhnnTidaN6ay1tAtrTnz61innHJ0fA8NX/l7FG+GPwRmb/k9tgbZVNPB
RNVioGrpXjTnZ/7PLx2jUu5MPEnEM2/IZW6229KmtcKgG6Gdrt4Xbk7lim+6tDz2hDIMjrY4yHDP
DFA48s8zPrJfRRVEHzltmOSWoE1OZWEgEFK2SaJBNdlWf+yvaAgDayAn5KpRqd3i93Sx7y1uUYxe
dnLOrdircU8vc7FzuXrNtgF0zZY7Nv2MYmq+ao+CaFgdBOP6tuioWEDPoXy36tBV4ZTK3FUdonkF
fevM8Plz2QsdkyVa8/AkCfXaS8MN877B3zTeD9TSPGjzX8iTi+moN1RNTZ0GU3e3in8mUZ26wb/V
vjVm/cjVzSfjmmserzeS+pCafFgEeaJRbbTOa8v2KS8b6gdkXTdDb+/WLTQgX0i+fclhQQ1cUxc1
DXq5cgePaZc/EEeNcVB2TmuF+KKujmAeWpXb0e/jfidF/W55tYy0aQprDdBL2tRfhJI92lx6NKgS
Obt21po/mXaN9OpD5eum4sUI1JIU4n0M0IGctlVmfDTu4neEcdrLTIudkmJeJz5VZ06Tr9shdeZZ
Pathd2rInKL+2RqusVT4uI95OPjz5ZkALQmh6Az7Z5Urvkm5gY6lgJK1YAunnS15bWHK9Uz7C6b9
M29y8ZQRHNo7BZMveBa/s9i6bZVCuy3Te9uogdQRGEgSUgUXMytvKd8DRzzpt+kFsYL11yIQXMXn
3Ics88uZtJbCe0UepHDn9BjTE2xQjgabHODRPlUe2TQMhZkMVjLALUpNdC2EB/XoYbgnLRzIJsMn
1Nhjre0WX0phMPeZP9eoC8avsMPntSXNmt6iSta79M0KUNRBlVJNnYVlBH3ZBgULuaGC1jL5bvFh
UpYTuHUBmtTlgQos3bWPOYlr/Zd9xJqxsca/CqP5muIS2Ru1NXoFTO0qIPQU/owAx0dX6MwRK8cH
xxCsTejGue5GS4sUBizOlf71z2uOn9Dqyi9M1uvymekFZJTexHV2MA749Hd19Pd1YKj4FIktJ273
z+uY5IAIVmtGERJfS2ExNwCirkEyQu26EaxUIfFsGzG9tHI0Jl9DlW9H4OCqqngSfelrsWRIwPH7
rwx5rd1R8RqHBJxf1WRe2r0wQlsLpDM6opGrw3o9nvkhi81rKBlXU1Kubdpdl8W82G19SeiOCcVr
PiqMU8HEFVF9NK9wt7v9gGe2Hbm8TTzLq6Z6I2lGByW4deTY9JSWlc06Cw+ps4RosI7uQiI0dFCP
Z3IE6hm+kx7L0//Wjf1+hISFLD77MxOOM4zKdmDwwSMO1gRgKII6fWf7+gnCGTMZLyFocqarBJBP
PO00T6fUycuM7ucVkiRt+7zf/rLslLJARJ1jsEzWEZLpjFQAQIhkZ32vqcXCO9twE++1ojxx1zPs
GI8qaMZqa4foJ2X1XhEJwmC5DElTRCUmXVvEpKoblq2rYWBHWAjdejmI8jJP1n39nLeqrlzS2Gsk
In2zgGFlnV8H8AohzsdsKTZalzpdQbJgg7I9J9+OPAmPScQpMUwf+PphxivB0ejX5a4e9TfaoreX
oI5KVyeKzn9NVZUKvSpRdwIH/4j/ra6/Y0ILANyo7fKZC/kTbfl+LNcPRkcfi+GppnVvkvJ9Te23
oujuia1ufsEAIxgzmTuHHQwPWHbCxLujp4uUg0FKJ9EVDDhAjTvV5CxfhSPor0LGH+zYgojrR0Qw
ArmZJpOVRJlcxVmi7C4azc8thDYUWOVBOWfqRz08hZfh5OL2ZuOsgWazTwykNthBLvZc4uGGmkmP
ZEFGJ8ARY4SWStv4j409DMSAr0zaKZEIWdmQXrSOoLVrd5QXV22EW5fnQhuOcoiCygPROG4MPFXg
TRcFhVKnvw2cQdFN6/d2AqAG9JSIyxvyzluKrOS3umz0okc/D33TaUYeKEFKUscG6J2Wc98ThbG8
jiuxU50I+l/Z3QbtBQJc3tbUtaSELQBZwhzeRo6MBqfSBFqGT/4+NBEmf/QFNBU5l+Ra59g+CJXi
oC5BOdCYh+NvSeCil58KBSE6Ng8bjbnCnKEsHbgXkbxLaHUZGnkgZDZ5jL2kCHexufpkXwWYcMG6
oc8kC6T6sX6rWYeOFdCVcKsas+FUXOxJXAAwLvVHolgfYV18QhT4lB3AQNJ/y5QGsGTyHKN/An0e
PbKNDFgF2oSaDx65Bi1nJYhMk4br4BVPga2pHsjz6ogLN0MyzNKDiIujKJnbthLb/sZF3qUe+p0Z
tccmTE6iUk9dAtDZVs/R8m1wHKoFfdi2zz5afMAja4FSMo+MLiuFfO+N9besfiYs13oEGN7ST3M0
nUAVTtaJVS/ADBQR9nRMSnEIu/iQzMk+ZhMxMKBodG++zcyiEp8+exM1iwP9I1haeU+UKjhVSYlu
USTfh0+hb+Gixs9Y+bL5H+QK/5LySEbr+FJOQs+ETB8TKLGeZ8Za8Zqc+djmFWkQYHn9izyijxR3
+B9N4JjhNocm9T5N5sPM+4cubQAzbAj13IM8c5hWvDAhbyysHlIbaHl7VSLl0cvToxIHMaJVzjQI
qwDDJNnrf8Ookvg/WtyjZvaVT5c8/Wnx+YUkYSJJsOpL1iS3StXuhV08ACBamwFxttW9/WKgrlZ6
m0M0Jf+qikiVEMu2V5ttp1Gjkpg0DKfpvMYtLoOgJgGA1etx6LSjrlUnsUk0mTS9CJkiw3c+C430
pD7LDjxQ5g1tH5d7hub9LB/xpegFgxIyHp5QZTWES/yaFfHlg1vozZlwzN6LseC9pJ7Eh4/P1tim
ksmCVqLdlnyTLwVXBUG8/q+JQfwYK2vvmOtreLZVepctUkekhNpA68JFj0jGevtVZCy74rQeHBQx
JzlNLoqBfbVZNlLGEq7rXJ6bEk0Dk7oxQVNvMwo30H8tW5k1MibZLdRaXrx7PHxmukVOoF/jyUW+
ucPHab0WpMW/FqaufGNB2GH3NzhPdFC4hD95Zq15Ki4LgzubU94KH4156VeUjhXBr8ZJzjjwyJXv
D4KaQJfvSrvV2aV2IsGFDphrze+MeOUgmvuApcNRZVMeGxPkNShgWAeyySEnhosI1R1JCdzVCnc1
OBAQSk/5gqab6vlXkSqGPMfp4CwD9h/hJDgelpgDIoFLxrfPpCcAWh3v+Q7AV/0jiBbkxwykwdpY
PMQNE81FN+jAFB8pxoD/H70lTdr6/NWInkScNGQYRCGF66l+oLQCD45OrPjM5/JjXQ5pKvlEdKyZ
A5ToGEpHi64w07F8W5y+KUm2VpDq6X5QmY303anjis3n8Lh6szd0LGgsp6gb9xcB7rrcVOiI0JNK
GiWGF97KUgosLSLy4awU47Yx7ICh53lg2jhWrH5/0keiiEeXR+8FeWRPEbItg2dndtM5vp4qs/Mo
zY/hAj4OfE60i1NxrbCzEGyzUdglYphfVsJHGdwPnx2HSVMjqeAwQS+3x3mFl5d2JvbwBHjoVU69
PSF2Q9EFYk4HwWlD0xcXZpbbWuGRveFNbFrmfd84JcGz4zbppkAn89NiiWbg19fx11Ys66NvKVNe
AmpseKljmdg9BmkrD3FA/x3pJ8pvN2oV9PrxXksyWn+3btDMoztlShka29bkgARyZ4mg7Lmb6ZJO
JMJdZbocAUV/02v9PSG/sTvj2rAw5uV4AmXWBSFqaSjIgNy05cEljEFNMxcm4+MBGA7SaVLUg65f
+WH5Qa3Fjb7NiwQ2wdhNHcP8toVdtfItQ8A4lL32R6gP19Eigbvx6lzxSJ9p5+VAsnznKvZHC0K7
juqgS6ygq4b9mLGY9jDgTud8QWHCsM0ff9JnyG/DsgBGFOyufVNAnfuxX8DhXziblFaxXs0KgP91
DNj7QuvF/u000vfIHqg89rOEUgr4rDsTdqqzmPsbqsbLuItMxpPsU5mMW7LDtwO0BaJZX17WHY1d
r+HeaXcSqLXsbMKmUDP5yGPvsAtyhfFdZ6gj8c3iWNNDdU/szX5s+eQc+ws1n0TY0YLbwrjkz7BP
gaaUO7ajjv43lxERzR+Scfha/iatdDkmQQvAeQGgJNXOAAEG9MjG6C3X3GRByZnZe4k9HPHIve4q
krKF+6us52gsrN52zLxyCJmT+5OZFHjI2Bcn/3KNQEYDdWUVBjaAmWn3vGH43SR/5rC7yN10aocS
Nu3l1VtE9oeh4KaVol2yBgicdybe0XjZGpfJYclUyaD3ctpYpHThXoaH0v2YFlBhoqJfj/JCPSoK
01cHYJZGHawZnMp5Z3kGxryuLvdl2gZNg/wJb3tUMBgDOwe8rBz2wye7N33CeGW6Omx1HR0by/AE
BL+RAzGDmDcXoLaAhMXujuifOTlkNXlanvk2xINrUiJGpnloienNMHrX/LWkU/wf6m1jhISoUNNU
n/ybYA+xaBIDSKkbahscai/EXV9eDRIdQGKFTXO68r3AYUXBR0IT90sr5XWYypz3bu43pHQNq7E3
/xvxDhMrcTDiZ4tgu63lraiLbfTnhQBpTvbaP0W9PBOIEbLu/lq4edolH2xnSjeZbTA/1Y9/X4r9
1Sl2cZRhg0chSaYTZIyWIrjaMzjdyndSQiNumJ27kmleoPp/S3B+LB8Sh7uSD0m1yOjZWSGXuIrW
Eio0+lr1I0meaMJZWKd/iuQatiQFSvk1qt4L+suxfptJ4w1fexzhS464sz8hKWhBcv0PWMAe60fH
0okUUfll68SGsNIvw8wPmCT5L5iQ4vQKJLThSxVMUsu7NIabvrY8GQF7tlsz+bSSb7XSxvTD1ujQ
t+9kid+Wa0m90BfYJq7R75p9Swu3WlZm3AyMgZ9aAfh3PqOSHqgAdMv76LDWv/DctQYqIIe5WbA6
Qj1I8ojA8AmzjnwdyVYY/qOyxxevVqkrTrwTG2Ulv5KTVcsJZAW/W4BWoPLdiZlAncIbq6dh5q5m
Y1rnvyonyLqUXalOjCy0gv/1V7G0M1nmpQxMDaVCHky09vw3Hn9kK0KyNR8TVqcRq1PKpZRtpE5H
LaH+tIGLxRmZkwz6WN3pv1sT4i0j4BezC9PYyhJsIB6VmBzqQp1SiVzXiRUUM4ZjV/8WkeYWTedb
srFbTctN2x77+c4y7W1HmZH2vH1kqzZmf8qpHMR/Yo5PRX37SEH81CGDduVfAcU27WZPsQoPdxsq
an1fM+7p4ohJXrbB5cPq/o63ydWAXb8CTnqHyF3GCLJjrfzY0nhI6vZYAMiXNgPEyZeKU26HbQsE
EsfwboiVnfUqedJus/AtGeetyjfqftL7NOoQGfvuW9ew8MqxAbEjpr1JGJubv6GzlqC6ouGpzn8m
QRLbNgL53yxuzFhlIvVg3hgV5WiUuZlN+ADi9dl7yWhZGmieLmgc1UtxsKrYURLWMPpuYV6CtzBZ
WcDjPAHl1P5tkvxsTNolW7A5akFFSvjiiQSqyPQmaMojWEBlHh7ySfcWIhtMYpFS1pHWbnJsMHmM
nwqCQJmBMDuUgQoz5m+5iERqBLJy029prEAhHs7djzxQa+rfU3Qyyz015hh+k6fFIjTbVAdM9Awj
yFHSUXePB1k7MVKJIHdLUO+a19PAKJXm2kQSHidPor+dRUAvLs8w5iYh8cf7kiydYL5dWoO8WlC3
2G5YW+6wl1QnhcEgad6gs4/FdMaEXzfZlQqH2GhUEidbe52mzB753WQDYCSRoC36pC2Urv0CKIfv
tDfN/FB1TJb6fWXGbM+qk0SBhoTGU2P+ytWGhO69xIdqT3RJ2MpI7DvGQdPdW0QXreJqTQ8eOdkX
FmmsEQArFIFTdWZxR6hNfbUZAeLigbiSyJTIwml1ahowrQiVE6OgRq1dYuFTBru68pgJnyNBjRN/
YO6vG58lIlMOljIfN/Pn2rglYM2EGvuleFaj20JBUwAJ4s4a01MxjIdGfVTSteBYW9oNyew9v5tK
KSzz/XUiVzAdlSTrrkPnlfupNveqiQ0VB29UfVqSAOSQMq0MyR8jKTnBX2arh3a2X4LNTZebh0Wo
B9NUD/jvONGiGU0YQ7EmooRMMUhQp4bNNtajU1zqhzSc9yrZ7whsuBQO3X6ifHUmEA4s7dL4Pf7d
Rj9sfjwVD2lqHacuvFXJcqut9GZJ/VUidSByuzXbDNW6UzAITSyIl0/0iimJTJUsfEOWsd12fsSw
YQ7vSKmdIzCoMSRT90Z0FDsZe3hXv8Ypc2mEe1X3R4iGEaRRi+VrwiZf7gc3aTgUUa3P3MhFX3o5
myEjLoIZjlsjLrWYbpyDd2tA7YlZ9xmCA9duOR0Q9BA80MwZur8ZCBHkIqyL6sXPmK1FDC0WDnTw
E9BGePsXoIgaiY32igmH04gEEPbA13A99Czwh3rcETyxTUW+08grQ4C++VUtcUtLmCLjH76N5IVY
9id2ztICnFlcEQCRYHOoVXXflccRAcdkl15m4FeKZVdab+YR018tNsv8aTEtCQl2apbOXVPFKdAz
255EOUQN2wK/glGSdyBJiU6K9XvHMJwaiHMBgbag/awXZFNqzXEzVLspV3YijHzAqn730y7bqB8c
Uj69hBctHV/e9+cLvGe2zc3KorfmLUqbg+jLTb/RIt35JSS9jOPeImE9cQtV9UyFP0F4JMXqWOtI
hfNz+7atbGjuTrKJZHQemM8oPHZTSfTrSiu7wOzHeTdH6IzQlO/sCugdBgcZRV3HU2fH8OGJUUX/
wrRjpZW1kK8C2BdBpvdkELHUspAGZaecLBrCpc1XAMGgbCnHU24PSVG9Pif347js4sncz0zNZihP
qVf/rqLiPVPWZ+zpkByW3rylaeHZrFEq3W8h2Mqa7syMrLIZPDtTcWYttbnsE633hvGj5y9pVX73
t6LuQ3c05z9Jci5tN40YyJPKq43eCio0IlKkpv+GXmMwfwCy8yvXGPylU4/PAAqZMljnLE4uuZVe
lhQgV0dc0WieyXQK6xuOPi+JTDd5DzH3yCfMgOmbQsEegpiI35JqPbbZcJS8mHfaUgWS8m2VjPtF
JHsFrUAx5EFZezlHtEK7OLAAz3qPvwEe7dcYk/F1xGCVAKsj4yTGHjwVJnlIFk/FXMy+dSuIZTOP
amueTr27sAZVFDcx+7u+K/lwNJSQrJk2JAhGMrowRtfVI9XMgxis47hNnpnOMhb+pSAGDBAb27R+
V1nsw4ubahCmiyHLVaMC5xn+2w3J6BjHOgrbRlvPU7GegC0yjr11P/2sudF/AKyztwE5YFI+VEIe
9Ij4Klwnr9eLePVGYnY4G76B3HZaKcl+N5P9rq7n5EU5VJAdtrcX7FB0lRO9eAQU98rJ0v6PpvPY
kRzLlu0PBQFqMaU7lWsVKidEVApqrfn1b7HxLtDZo6qsCBc8+9g2W9aci147hWBW6w7tr0Gm1fwx
QvlKvkqDaqIsxxsBM6gEa9uBQ2cGEgRHFl5vkUqFQCUK5b4c6XX8b/4kzxvMahf0Aj4d0lMy9l3l
KaqgkQrKAJFfTW8enUx+x0lhrzJpQgs6Ke1ruja5JuphyDIwxUsTt39KUCkSuc83WdJiYTGLAePB
D2PtdRHzS5cnZ80VMGnGx+Zxriv4epK5j4nH1iRcpcQbHsqplzqqzwl+ws8SSthafevX8q4re0/s
5sDM00PptkS3gTu4cCtcVQSxDiZF0gpojUiSIvSYhlG+pz4d1YV1Ln2r4GGHHH4I5m6Q2hEL1u0N
iUeaCeJDOi6BqKCE7RXjOxUrriDkuuhLaovR+Vux39G2UviByxSYFnKHgfbp6qK68WGOVYpGUOnH
1+oXpNSzma5MZl+OsDXRD9EhRTjA/QTTzyoMr9ctrn2mV9GyaXpWZoDBZoABYcgXig7G6wJHpt/C
v/HZLdhDRja7vKXea2BPoMLNPC2r+pRqMqZCi1t3dkZS0CW8IKJ6mQeVRMhBJgZYaF73nxXI6vqS
pl1czkSgThLva93oF+vPUq6I16WXSD8CvE/SZ3ivbANzjkh1nLbQej67uZgR9SfD1cE4YAKhNDkd
CAWr+BLU8VT10Egnt47IA/7f8iv7iuBrQ0UEqePG3seA5SKuGm+Nb/LYBTEE0+WeI1uMrep0LaaH
vRFXLqNOWoCwbhhdIWPm9UVTFo+B/UiJyL2P87vBfQQLQFrXQRblgWGRjaBGCUh0IeFjkPisx3dS
2DuCdrIqXHX30q30sMq6xw5KXjruY9xGg4NukK/hK6LhRObTOxOyWvGFJ+wTpcxPcPwgOwNL6Xqq
NBonhPE1orbGHX1w0CS622BKu6lqD7L5PljJvZtwh9NuvRGH5I/cIjBGwSm4wDe+5Is48lll5M4P
mWYec+ww4imewmOYFcfIRNdlLs2/9Qmbv+W37GXZIrvKzMd0MDz8Glgm887L8F8sq8PVY3M8qiBc
TZAdSbCIvd9GiqcoNHJEstu6WvgLBbqRuuts6WemdDVnKsDY2Cl71Vh3VAFL6NxNqTrcP2sYNkxV
GjFLdl0oaZ/6MzenO95aSmTxbJteOgioRcCwRT4QZlzab+EaS1HTMchI2TVRFrRWJxdhzo6mY7Xz
pVfUS1KHEM3jaxDUPP9TfT3Aexy1x6IR7NEbhhlKS6PWns35ieME6h10nxDvx1xF+zYSXqgtwhh0
L7hlwRT8zB3Ny49xrW/yWl662i5+TyvZnyHbvWXCOuN7oONPZK1Xtnce8nqOglV9qOK38lwZ07iU
ZP+wNOtfyxfhgptxd/RMAEul2296LZtRMpXzHiBllrHaxg/A/mHfG2Q2z19lD8Ea2iqoQZ729Ex3
Z2tJSSjbb2LTDGk8jFCoCN1n1QAmbN82YKWomaWUvifMs7hvkpjr8xgWCwhJfIlWjY97AvWEiUmZ
CVSocNATEfdJbFe01JIojJ01z5+lwEq5bhyFtlA5afYzOMia27NiCEfdsh00kkCPfsJe2Ed0fUnp
QadS403L5WE2c7oI+sTN/jZj52uEwitWY6GqecPC01YkGlP6Ocx+dlzCr5A7o6Ksbhqgg/uaTr1A
v9KlbvdM62EIhRjQWe6ulK4WAYCrVXXfWiNKo3KpCQARcxD2imh5ORxtqmE8/O4wowEJrsjCuwaE
UO5xWV+9Vsh9ZUYMcEkwGA96DmVWv5xu2tAehBYe70ttUMySYPhhnGJ3VMGSVBq/SWkBgAQY0xEL
kFbnMj54W1Wq9c2oVxCPLWXtiB30UJstpK13o/y00ARjn3xeBRmwjriAkZxx3ooiHy1x4gcnukFf
VcgRncVSoMrreYnmE+j6I+XTIbKsejUIHgv7IqwvclVc4N+fdfM1c2m0YuOyeg0XwxZFr1gubwIb
NgXUpLynIA2hiU0/eBzqG6DIEdGL1ADp2n3LOqyXvTGwGpwVcKm/IArDNms9EiK+rMe3pEgu+k7t
aQNvOFt+6yDYZQr0ytO24KdzHvsSqBHqk5Xlgt7QIIJsqofiHXVttUcLdhqFDjDmmLp56Ee/2bS7
JeOaReAfz2mb0zcY5CSToIQT6eu9fnwKfsd9RC6OVE1Iz2ai7+6rVn53gGfMK6co/zUn4qYb85jh
VlnvBF/BliVXfCSqD/7KwnzihanH96JsD8OqAElk9U5EGkE1ZF9qlB/TarDNBDd60PB1SfN1NrkT
vAsseyQySw2WoDX1tbveYaWh/TrXYQOwuAvrM6igXusfMzWhSOE6vo6JTSMVQmgn0XxEtDlZQgR1
h8eaHRojiQF1p/3K5A1OFTlvUp7NupyWsSOMB2X9NMEimwsfL6TeTHAkI3oqff0UaEESP/Duf+SS
9Z5MgOWMiUINyV5ZvrdrS+LpWnetq2eWi2HSUwYsW+5KZhfUEb2Ld0HtHw4eZcbOvCifVTHaJzCQ
IHIVHkx1+ceU/r4VyTTUqdHHzsBFER+b9KzSR0pf75ugJrqIPw8dowwER1W7h6Zvw/VKlv+PWur4
NPcqhvGm/1YuRfmzyvFdS9qr/lJrA+biu1bPvOg2DadAMgXclP2+Goud0FrHzJyPrLRZDum+DpeX
Qc4TOizDCrQGKhUsGv7oevRhX/HvIlGOhe/KbCam/BMvpdtIArA4+SATRsyxaEw/Sk7lty3YHAhk
O2L4/hOVfPcWCkipsTtfcAapi62blFwZ43tvje9RCQqRTFn5Gi3ppBdPiaU+4ZRjpYxHJUf7pqah
s56i0T9q3peW9yULRxJDJAJwOYgtz/T4yT5NoXpt2KvnwZCw00hHOIvximRCUeL5KEKUbSmqh8Xr
z1oWDA6W0xmu2gQTf9Yf230mQbettUDFktDelyS/08FzQya+NfiGuQSqC6ngR5TbfyIahudFJENi
KNyhVf/+j4vKkQr1I3aUo95bRwG9utzMuUV1NMgR6wSky/Ix6MPDhDapmoItZlQ1uWuKWSn2x1Qh
NYErSjYJ6e+qAiv+wCU/QtfXIt+iFrW07LYjFY5oQ0sUhN31SdMeJRWMaji5Pi2N+PcI4HdMD10j
QHDZp5atIuvle1TByuJiL6TULLAIJ3rEBdTrCh7wfRNENA4t3FXnA+qMyEmO28/uRrgCRAfVJYbk
4VKvQgLaupJw85Z7pXF9RmyjIpwdxXBQeXUgXST/CeB5uUnOFV4G1FHTOuq509OFkcIa3fJG2REq
/wnXt/LUKDeQrgnvTYdNUAL/qrGW1RUxKOH+Uf2zM1bJn4XS7zPV69LGyxXFlTVWpBj5F8MpHRlt
qaaJMAJoo7UNC9rZiUfDGaIYC5QrQpnCQDhC/qxg3l91+GDo4YmvkMfloW9y9bcF9iP9RF5RWT2k
w1Ag8oH3a+vOJKY7/IaycRyJReJqZ20L0TfUuA0ce3FEnq+C8WC9N7+RvLWOSyb+eUK0zfmzm546
fY+DexLnaq9g0R6A75E/IWzjsqrT0aSa9ln/MyXZBzwXCjMzbhOIpRxoMVy9Ev8kUTvwlMmEKAKU
Z4RY3LdQUsmmoxJN5N4qoO9ggdgim2UCdAlezqPpiHGP3tzmfk7VQdQZHLdeJv5rrEPD9b5l+wXk
uArDQC6mgKb3FlNAelhDmsNSX2a8tgAfLS+dwr6Kd12yhZxevbbZs6JwCkvdxcW6U6FSxb2/VjXh
MQaBiSGR6lis/UzHcYEHno9zCxoeP4m2CnYJcXTEP8U4tibrwQKYVTKkrWgA+XLt4dsXyszSZ7mE
s+nrf3IqMuS4czjcMuoH0RKo0VLpoGNVM5w9bnnZdEyaXzEXTx05TcLJp9Cua0BZno1nN892yG9r
UZ6c7CL4uBL6pXGWnxlDoAj1rusuxpngoHEf202chdy/MNQWJ/OZxeVFJGUsYdc1/LewmYdiji2A
UV3iibsu0m5jVNgmdDbaQWky148qIqXABke8rtbR4sCXWbS08kj66FFshTm/GlbQ5cebKSbAJoqJ
tkJoDRGku5V5ToyeRmRyDwmv+Oxv1V8VMLk4tW6RPbvu9CFlgi24H8vwR+RlBRO7Crg8tuAEVZmM
Dqh/EnfvlPz75CIdJRGvxlV7qhNBLmCrXXWVV1bgXBB1NkUaHk41v0ZGes2L8EL4SzbFk9VmbAvF
czf84xGdOyIHfK4R5KA4ip3yxqUwOL/fu2zkQ2wMdHSzAvoV82mKp19zxo5yW8tj3Cn3m9dno/LA
vwgn0FrNjqnyVzV/iVwsjVw41DMUl33OoBHR2Lg1v09s9lfKxpmlTRroesATMTFrahiaun4PV86Y
RjsqmnoWooEZZ3ENUh4TmxLsLFfR6HAha5Atts2YXyHgmDm3nHOkqzcFeDOW5d7Ub2XKNB1gvsB3
fOA2qxKepZtPZfglqbThzs5ymV/SwrrgxnNyFjWCfMK9kKIbua2FJzK/yOWfOZwdM99/NAvRLsxn
XFsRfSvEy0hW7QKZVUWmXbHz0IIh2ZJ1MAjB8cTlYmjXjF7xhsammkY8ttx5oz450AMu5c1p6Ocj
P9HK/iFcGHhLBAZkyrF1eo3RT/KZk9B7RWO4Cb86sSUd0WEYc/kmvMaxf2e+qFcg8wjXnEsXmCMX
scZRWd+oLL5Y9UXAttbp/ki/OJUhO5gkUyjtEtINc/x6FALbuzVQX7ORBoO4Atw83kibTaeOhKCR
0plKXlKHLgvUxLAY5vZDPrCShMvHVMmT0PqJ+OYlyu+iU475Gp+Beu3epJLhZYooxJOQMApbpeJe
/ydPiY9HzOeiQkK5ZvoG61ZbniXOXpvkHiOQO3KKFU3oWAUNvLwMPB4NbnHUp1DKJvbXuA5vZt4/
imZ99hK2I/iMSvgtLtgIIN9PkO9j5p7uJCY14IrkpPbqce7To1AK7kPfgsFNe1bJfUmldZSn8EDm
4rCalM9iuTAFb+bSTjkTpMzQafdb0/iGKgw0hHeNnm+OwP5rdPfNogdfA/2rAIi169dSW9fkQ5LW
vezFgdXGJ5kC3/FLvbMb067LoS6vmn2uheJW8lBtGNQkwD78bfwvY9y08yXbafYXCzRkW2+jhI/4
CDlaOVnSOXWNDpQM+j8qewLgFmDYBxLjx5Fz7WoJZLqN6h5O+UOu5Eed5U+2/IDLZrKN4UlTPnqa
HDV/NWU/efzKyaKKReHRR8w24jXo7bO8hVhp5YcuUwIgmn6829h6Gv8vtLFf9ZRLdEBnYbF0tngu
ZsVbB2lXYYgTlNDXtvBvHh1aczqsnD0tSanmnOP3GmncaGFQrXZXeJvBjPnxnsBiWPP0ZmjJPeri
R9Iwvit7RSU9j4Ej7CALFCrlMBpMIs2X+KOOjAd7BbAkUpDWsVqkd6kIMdoVNffzx9xNV85GGgqb
s6ut4dGdAx1zGfs/zTysMwK0ZhCf1Ug9goOv5dvSTHeKrDXjEffSM3GqYr3gC7l0aBFZFDFjmJc2
veJr+ao167PCutXLPyUqQuk2XGYK7ps0deCOrjBWs+VgkbqWyEqUChRBXOdBjRV/sNsJvYwWH8Yj
9gUDalpJWs9C7xyptuEha8EZeU+lPW1M+WbdOFbEzDw2WXiRjP4U44UXu9jOvyZSkZ8sUNgT7EbO
vDRyyvpRt6Ov6FCemWxD867xUueL4se/wH/q07nTpnMJQGc6DiJLLgkHGBXBmrR5TaaD2ZWHolMD
geAKJYr9Orq1EZPlChbO5DqHhEyKfjqEQ/M/Jrr0RKMPxLtig1gK+GGBYHpMndSqnKLqo+JKV1OJ
YjGaEd5akBkyklukz4to2qVBeF4OWkfpUlgdrScjjM60gagCZhquP7UvV6Obz7HOEyXW7iCVjC69
WEL70sr23boKT53S2ZZpI2kmdxnS74lunbj+kFyLqHhXLe+YoV9mzC1CfcVsDDJwKxJiW6p8gByR
qJLg2rsaPxaUFy6fNAxrWwVN4fZL72Z47k0OZv2TPtldBxp0A3GDQCFa3I5nYQ4vC+r3Z6kQdZOq
gG9hsNEr2M8ARK5N45nDMFAwiwlEtQtRe2oq/Bp1n8E7LdXhaWTFM1HJn4+3cVWvIdg+UtXTMPko
TXZKgnUcRU9+WHzClPkWkWMwp/R6NF7NjC2E/FqX5e6HRWFR+FdezpnNrlOCMajn0PbQApBDyU4R
s7MBFq3DueqxAFo3lW2/0nGp2FO4gh1AK/G6WNMut+qD7JrCD/93TStq7RZM7asSX4YlvfQ9XRh4
gHOJur9oOlsRrN1pDcAuoTwAoZ1/Etq2WB26dQWvGTWzBHpcE1NGBvNArOhYrhtJdhXD1djSJ2S2
5FDaV3hSdBiadJoQnEsRA/5ve8lzl8v5VBR+QTNYoTph0XmSOTla6lth5q9J78c/aUmioqhOoMSh
kJ6okdgygb83TUAmRyqK+/xjQ4QxpTYV2UjhTAykKY27ZrIUQp1zPgmAu3WnuOxae5xp8ZJ6xj0F
zbviM9knbEDaWbAzEaCiQv2zIvujAhus/KentK3ndbBMfZAUO5wI6L59Gr9SWourtT1VsFGlpObL
3hyx+HnO8GUI0qFHwSig6/OjU6vRD5dk1i4X6bDikjH8edbZjBjvaJUFcLqtEKoTsF3gSsVwCN5p
BxiTWvQJi3YujGez3ctfVrxcaUvq/udN39kQ3OyxjlzulSci23MiH0EHHZtAqixumbvvFD9m/fOb
fAJRU5L75RUI7c6OC9IxfG2rj1kUAzHFIiXpB7uh/fOHqhwsCjq1h6sHaH9CO8Sd3DKrRgtq7wwT
cbMMCTMm5wKbE39ioDcRqhZNQ7P+1FLl1ZYRdn5/sjBvarLf6GjtpeoPFNPKDG/t7Bfi4E86NyhY
p1xL+sryClX2ipmH5F6mwVHGQb1bd1Ei+ia4Ma3suKNwb6RJxFrsExm0TQmKhelmmgnhgvlOJy0N
CYelR9OE7SlTfaB3Leii6iDpEb0X017gSgLENFDdbFTuoFJuhkAHckv3u1l5rOdUMLxW6BAz3aWK
fLbKW6I8DNjp6ur3JLq4WUj46OyUus2G2lpVf6/G2plYt4IJdhp99SDgbE2LM84RmCqyvF6bgQGQ
DQBTHdELOy3/pNLBLK5iQ4VUvDMmFi/Q9XI76xr7TbGSzko0jGh/o+aXYtC0EbDSdLBXOoX4Kr8I
N5+ohcEpcta8t6LnsTxAZ3b49mnihIlrZdyCvZgfGr07KAOZ90U8RNzMhFU8SLhOxLkhuHNDfHUs
IsKpgp1JoZaFAUR69hMiFXLpTFul6EQCYyR6wj7+3O5piXhM8KFTcmuH8m+tg7j/y2DeNMRlP/K7
YXDiO/5GRZXVsfzFHNoOe9namRmhYfUo6f/VFVJ7hI8lbbnouwVxdirHZa+VM8/kUx5YfJPmpkO9
6o5s/EifNKb7NkWNKq61NDv8baCLdATO5MENq0uxNLc8RLuN5MOSL1gSMSjYdhpKx/U3CcIYd39N
pE+h8W44sxo7tUdhh04lGDhneLAZ6VO79H6/RXK9GhOVg+hAX9z9Bu/V/Mbv7nZE1TOKhuYGR8dL
HtgN3yYzORrSfOgH3Gj8XrRC7KXTVDUnDDwzY3fhm8KGWt9H5YE9b6Cz3UTtm3uqSlQnB2+nDJ3r
mipchQyzWexpPU+zonKbj48SBYd7u9CmF/UuR/BthYwr/+CrGUal4Zm33TvFnti+kUhR/QAAwe+Y
g2ZrG0qzOz7P+9yb1EFUWu5LJPksrun6rqDUEDgnyyDg+itqgBFfzQvJGqNO31UIF4iLXjIUl/iw
LAZHIKkMvb0kGGrigo/VXqLZVhKJuyMp9v8oUsc4JPNI/l8p1828yuDppIpFFnC6aHkqKbFobM+x
sRyzaDgyvR0xrceD/QYFTKmjkWlHU4Hx/O+FHx30Gqgw/Cr2knLBd+OMLubZoEp4xnNOJIROShwV
9eaooD403TXY3+LP5SaTGmVTCbuf9Mh+VJRz+7ndgliGEOoh74/YYAKeLVtwFueOvurKlN9jmf1k
wbc1ER7riR7OAo9jod2w6iSsbSKyVRKHk1raFli4FIfSThxCf4lBYfM0cUUBQ5Ai7PH9DODWst8N
LmxuNEZ6hE95zevszhYA4G8N9bSQ1IB+hF0YReQuwJXJ1I8Bgq+5Lkz+myGVkzYbm38Gt6KB65AJ
L2oAHhu/luI/i4Z7jEpigeDD+Qb1dZfUjkYWcTQ6r1OuSX3mg26UKUkHncuLugOmZb9RGSXJQ4i8
sxo2ASpslOz8q0Ma7ltl8mjX8Aba1dR9jm8IvskkHuZrDKBEfDARIGkfcPY5MWQK6fa2yIOqqjMf
YAYYBUoIv1FPlAipp1c9pQ4p7lL3+PHCLMir0a5CcZcCxK0jULaTA3O+xcCv/KyAuaAaecqYs3vc
vymttpqKrljOxCJVaDPy645smraqNU4Uf63IYNs7AhbDjkJqCrZ3Zfrvi+Uuozg3oiS+qpNxGTEU
JVZ8qacOVBMoqjU8LXrBd7LVhetsDJda1E4C+wFdoixOEk5zTYXVWtzMFtUOCHHkTzQkTHjaQEzm
keZv78Kg4/HfGHV08s2dsNNhJaTVVoymfZaVP/boSU447aq4PgTWWB74mTCxE4mdF1jpVSBYFOul
LzkZ/XB7C0beywGDIGmbLoWy9lentVJm4QenbI8T3Z1n1eWHx9fHRhWKdNx6/PRs3Ng4ra4FGAOu
xYzzU8TbtxtKPs6r8ZE22keUjNxEwl25AJ2RVCfV4H8L/dMy0ofInrJidlMnbvi8WUgaJ+MEv9cc
2N61YJIUiMOMKA01srS03EYEbA2sv8W0mObSIda0YGwAsmm7IUKn0zEvDO2WJsbYwRIGmgZJ3LzD
2UnVEZ9NDfZKEh7j5Yt47obDgfeB2uRkCmonHzJZRF9RyGcY37r+L0w734rx5dVouD1LDU1BOQB7
AnVfp9SCYKZSHqpUOfRVfqSx5EjBpD0g4c7IR/gLTeDNdfGsluGilLRrmEB4pVP+/4tlG5n6c7jS
E8EFPfwvHrnSsL2UhqtW12dBDC/VsNwK6CCkjIGUbqVlrOo12j41sjbccncVZdeSUL3HqvBuCNVH
J4wflf7QmxdD4H1WXhWK1azjeFSNjwXuj7LLQ9IoBoBHMlrb8dkj5m11DHt2arwp1PhVO3mvduNJ
tNJjvMX4FLbjGfWOMx77gTh1pzwylLpwy1+2aDEa7bMYVzs0C5EDuubhN0qGU8N7EC3AKLiZpG9Z
WFFmIpMEc2NoTrTsdeBuHyGtGAi3/qaxmJgmkaQuMBKEQ06PLZTBHQ8N0/JIONtzATNO1XdvlgSs
JLN0cBK9gAFGCtaas5WFrYTHYroIJaGfnexkknQ00uaM5qgkp3kqzmnWHHvubmF+Nf4DTkDdhFPc
cbWT1Q65KGzTY+Nut8J9pluPKUqeK23CGhedccFRr9OvjjIpsENT4kdNWWyvGV4MVllXsZ9j+F/T
RzsJ93lfXFIRIBaIpMWeluZqHs5KNp6aPj1VOhDF5pqmLfHChsLlycFJYIumcJhFjaJ4EC8J9jYX
cFGDMJsorMtfWkc3b/4/u69H7tfvTcCWEKxLjJ6rfokXI+hmGHZOpFkPvKpZlXzrKVp3e6kJMEIb
PPcp/LbxPC/Tof5M4yxgTqOry++wQOJf5yNMH5vJnGqsG/fCH4Y7VJL9TEKMhLtPYiKQvM79nQle
KvsD5JSEMMiKqS0vPLXTGKd74gcWnKDhkOI+nnfKHAVJ8+J0tHblMS/VYPmD991j1UI9uGLddS5o
gw0xOT3pfY1gRJ0QT2KV5iBisObwri0SlYqF22HGkf8Uc+tOFDYqkdPWr36LEXNfz1C0jlg5Be5t
ZecQDDkv5RHhdi+RIMG+QSrEAYCRN3cJ5T2C1mex6ndT3QIUHQVq6IyT5p+B+jjigaaLQUwPwMui
H6WW0WJ8/Y72Beho80aIx3rAr6f2joABm0Eo0Cm94jrHgWDsu3+LQZ4VZgU/9gIFL3SWrqdN+VzL
rQMknTTlBHFu/mXxjZhj9KOFxqrUnVaehvwtevo5Nb+bCMMXd+ZhJ+bWrlFUZByEofmu9/GDLnpW
4HYncicr01M6476leL5zCswZcfXdTKAXFrv4UOsPWEn7PneJ9h+/Mv5hgManiIbGGMsSsjHnx34m
vjkdF+YogTtHqvzVIkLLpNCjoSFFMfokknwWvL64XuNbPsz8c7UTMeY/DeOqCCWl9Y6kvxvyDggk
+57RU6yD2STkqSynGd4l2qHJ/e51ZqJVqHar9HflAdKNmoMgjWec59i+QyKfDmkqAvFgfVbfV3Xe
j4StMu7C5FqfvGoxL3pB4TDTKkzAwjPwgIc8fkI+NSExyTV6TDjiF5VUUXmMrZ9Jo3gKi6pGe3X8
WEaqOTRaac3RMbhlV2VPJ2VgXCkY9GtYH3n8s7KVbjGhx1PtzAm7VxTQlZ0/L10dhRwsxO9IlOWR
wfu99sK1S/tbDG0auU0wztkm4RGlFO84Y01aI3nUiriHtOOIhptlh44APp1pE0YmHvaQSjDGt+U3
EmyVeBhBPWX7AcnkAIy3LQyhWycqV1pd+g5pNci1oB0sfHPEfv/xIWZI2xtXDlZ1cygkGMAtu2t4
O/jbsyJmxDppOvyQhWRW7lRbUFHiWo3rIWxAI1WUx5EZaOnpNXxzqpxwmXeGrRokSzTT3nU90mR1
m+dyN0jfSwIyaeH5yKOPaWr8FwuMxfuBbMiQkJFvCoqIXmvbeB1QsmFCsgWdLrEzW6lOwJFeC7/N
HlZLy9HslI24ayttJ/4KNcuJw8FN/oXddMLTUbC81KS/czUfIouzHpGO0WgKRNQ8vLKVwIJImwnp
gRNJyIi0HkRDaF8IXiq/9Ig7u1d2bISKfTdV3vxFGYvP8RSa037iu9Qb4FToixFvbUk9uXyis5iT
8WqokKR+MOKlHXuQauUixPub0/GV043LK/8tIW7k2os9Tfs9BZLTUVUMY9et/gwGN9qYtrmW2ETO
Yht4X7zw0UQuM/mKyIC/B5BHlKKIiX1gGhSKR3m3KuFltID4Kp0I4vJJuvZO6ZvdnlMoxcuxb2wO
G7ilQNl+iVpxHOpmlxsmTc3cDQyv/rsAfuUQmkxvybku8ScE4yi/g8/K/+qtsLOU5yjwMinsS2GI
5BhRISNBn+jdAf4CpQs6zkxyKV4PApNc2HfzqTS/EAiLGJ4USC2VCUyUetwD4DCMIIEh2YOaUR9x
JGM97eDUWJfFm1rgcUWxN8j4TLHpMgkwT7M2TE6kDZkDQMPReAmgda9gIsC0tk9Ifi02USoXDTqm
fBA9euUrc5eV6ZZWUIVg0sFMLhbEXh5SB+nax8RSlwXp708cfqYdYZiUD827gvOs5iEmk7YUMfwb
w4+YmcHCw7quGMDIA6FDPnLpO6eqDYBVCGjI0r5GzD7EJbjifqJMuEZRBOZVAQ1M25BRghh4CmP/
UQq3RonYf3wSsBKW26wf53+DwtOOly6xPBzjSQ/9gZviaZbFfYaDj/vwycr7PT/FKL8i9XcHwCgN
P2UFuYiGKmMIwt5juXpRsuHKbzT+5I1175pXC4Go4WEclxIaY6gyy8atnQKSxqBjnOcVn1YI9Y7T
qatf+pVQwxopL8rNHIP+6K3DHI9VE9I03JwTUqX8q0oF/X92Y2TxmJlezmSO73GnaF8LvrB8i9l3
MhdKe0yfFa63rL7HlrQhVY89nICZ2EMsHfBy28Afr5om3rr9gKu4vLZcxSPD77Vjh+5OtHPg725i
1ZbQk60zoB1Rp7FvEggXSLTglYCVlID15kEhppQ25iEZymMqEYVByvs3cvzFw3ng+0xyD629FD4t
lNmxNQ8ylbG5wg6KP2YeHyfqYtcSuz/dACvwtH0h6IeacswB6+68pbB2ofQ3zf+qVcpKvp8Y88iy
WCSpltTXtywvJmMJ6nlOTNBY4BApL46L94K05Uo5InS2dbdU+YGJZBqIQiuNEz9CQ/bTSfKbbvaV
pfGpL7CWxDFEP6XCXITRUBPTa+nJ3PfDj9A0ftxIfs4w1HHBjPggadYQgMD7X2Q+IdeekxJXv1a1
241G401G5GuscKmQ2E1ltGt5W+sHb9kzZH5B3Knj8JxX04VgqvlOnuaoHKZv60eIX4P0FISRuU7b
y3BFGiI6cklnF+tJsXcsdj1zoIiggCip0H2DZRgfxc95+AFBEX8UnDh1Mnli61cozBEn5VxOl5RX
uCf5cZKjnGnsgNgJ5Yaa34nNo+VN7Iu3IMGQsQdZCRSk0kt2MzqGVPRNFcjS0eRvCrEU5X+tbGP5
7gwMP4ycunDKCdcvjAc9C8cW7knBcUs7jat4OgSt8Zno6jsoxpGAqHheRPo34+hdWfr3ss1vmXCe
w6eAUDxI1T4Gma7S6TrzjNRCN8wMkOciDKCrRgOyQnDuTdEpDioN/ht5dAtj0xmAVU3AqmS6q9ZX
ifumIRkYswUE1K22n4M48bhg36IRD7k22WRHCDDfC4nZXv/QLOGmr0i12Eo5lkbtC6ennbMZJ/vR
KTvGE7vWjsX0TAm8DqA13qQ6SdVFZ40n0TSyFH/onCYrlbpvZdebpWDSLl7TCoWQ0q8xXMez8qis
2WO33cE4ouuh3KUpPllNxphProNFYkGpNcXAtwT/HE8pxdbqZ9/w6cD7DLBJq060bhH3vAvQ8qGb
2SozLmVk+ZP8Xd+zrE5P2WNRzCMocNnY/z/Gzmw3ciTLtr+SiOdkNWkkjeRFVz3Q53nQGHohFBo4
zzO//i5mVzduZje6LpCBRITkLpc7aWbnnL3XRudcLLxxRwB64is7+gCxyj1ikPdjKodAuLZa3H0v
fHBy8aC/Joq8VnR6P7RmPFIvHNtnCVcShX/KP/sa86WF/6vJCdTo0Xj0xXYcvlPcFOKlZlrbG+92
iAFBK/f6aN57PCw9+PHIAaFI18k2toFQt9AgCmeAlVbQFVHWTfAi5BN9prje4z/C6lp2dIZnAzh3
5CCXG3+jN/HSMvYoB0r/I0CRWnrN0ixbrj7epi56ZTDYSxNdwbvfQVDiq2OvoSnhALpQklWGOIbr
FenjNTS7O4OgICUvoXpNCqw39A25RmCP8ILXAq+HDmcxZMPOt43Wn+IovzYH2HbQIj0L9BACXtxY
cud/idba17O9pzHQiMDDarj5HkdtE0J6Y9y5bUk1xrSJwnpNHwGlLfJXPtcQ4mPvbu1FBCK8oU8v
nWgH/qr5mbZrsrspOcol9TVWhulUFeURq+Xmd1MYeZ80LKiq8ymwBid4TP38cZxBkFcC7E4xtmKN
XghGdg82mlLSPrP20xgCGm7cZ3vV8Q15vjT16gb7+wLryzf3GZ/jREPgwOXWEv8UHsMQXrq1+d03
K90PshCwovPsR6iSeT+leSUL5NmotSemdFj1iaVTk3LVOcw1R3QWYBwHB9ed/RjbwSVUxrOkBVDJ
ddF++/lRiV8VzpUJaUPBdBxraCYYX7TmQvl/43dktP1ZSYuEr4X2auXDtiyJB+eYUTPYXXWMbuye
My8Hw9HNk+HWJR2FuhP2z/0z4BLBcKkOgFaONADKlfGWox/0R3j95ipDrOBhVpeY1SkyT1g4zlHm
nJO+hPkHL3SIzhNzqjUQrCezCZ9ILUODo24x2WDZImjPqzkGfugJHTjb5PQJfeTEwna0S+0cmB25
2VR7Tnx3AKgmmfIYx8FzMcjn8TAUIBPDbFc6zkslxAsZqLlSPrYH72yAWXWiPY/bGmxlcLgIfjAA
1EBOZaoW9w8GSj5jGR5LgRijUPdGox/w2A0V/CmusvHaIr1OiaJXWPgULG8K9/bvoVGRbl8oLVLy
kU3UWg/w5NRbmXOl0huJW3Yo3GG0BFgNxfV3OdhT2AcGAQwx5joFyLVOLp4B3A/sgJruParbuLlL
2lctuAjHVE8IlRQGXN70MxskeERcfkxn6zP1VruDoC6RE2ZPY1+7KMwf/SUNxl2ru9qZ+i5YzyIi
6KSSnYAcc4l/fkSgZjH5GpIltAeIYGzyNGuYEW5rZ89/An5cw/wxABdJFargWf49j9ORwNVBXdtZ
64Z0RHuHbg4+sGrAkE5rUFpLPxmREPKuZ5C634AWICXey/kOpEMd4N2qR4Jt6/SghDctlAuyhUHf
pauofOjw6if6JbM5K5AFCmwwtExUIccQwKAEWeWSH7JJW2LGE7Lfk10c8pLJiIKa5QogUzgWoCT5
i0EO55o6S6G4RuWFBN8bWfTk8mDUVyEujmSjXhd9dwRhg+v2rVO/7Oikhb8+LUCXY/DY17VbC9KU
f06fNbxRAoUc55OOkwu0csKgr4sz+J7uM56boyQVbi2YFmZc7YKecw2eUFVwFNvQOdy03jJq4kfY
xLsQiKRiawclflDFd+XDlku5GdWS9GRwTmjiwog+JyjEVa3l6wr6AIlePGPcnsKWM8gxNsWq0i+C
BuyMJBAPQxReexWRza8I92vkBuiQs3VTFgtkpg1k+oI2I5HUO9phon9DCzOvR02NNQtcLcRj6FYS
tV0K7lVlMxBooFn7gkfRfaTquw8hl7g4GOSspbr9PUE6lw29EOYm0fDaChaBWUns7UmuOAmFy5Ae
HkJOrohUwOvy15yjp3Hxu0FEdKA5xbS2jHyB7Snl6Fz+AmZOb1lhhauGN+TszNCZP5wrfLCQxkhc
doo6qtG7cSLQnVOtp/yKzaLXHoSC6LQ7/Pjt3/7x7x/D/yE045ono59nv2Vtes1DwM1//2EI88dv
vKPzv+8+//7DMkzN0lTbsvjoHYHsQ+frH+/3MPP5du13VLJh6mS6v2w14jOeCgZn6FgbhJ3yqYk7
NJnsXRfTd862kl9hIt0MZbiPVcixFeZOHDwWQ/9Ywg2iAy3k4lQxWjUvqdszH+pvOUDX4Mi8Fuyv
ionXoJYwUCuOsDq02L4ZYf7AvSNCMMugSorwEFo/iyZaxAQk1K2HoJDMyAUMmdshxiy7lFR9HrkW
+arJolOdXQtWKdYjEAL2VVOme0p4kl4zsyLGRmGDFONB7CWZGz70OcQRPYPnnWNAcg3Hp1O7em1+
RpjHvP5ScHjScppehKAZw6riA/WwBFYsL8YpAO4ESPjSSm4TYLEdih26Lap/mrxTqP5MFX27NB8c
Dasi2FXaQ7lurSSFJ202DInXwJ9uqU8AAT5bHPsPmWg4YA0ZfaSIoRSEx7DvDqo8tOzzBlMC7A2d
5SY+Aawifgpi7TGx5INu2/cg5bhnRswbC+7vk9nlFyWvEBIZ+ybNzj0zfRgj5Lzj3I1IbeZEuemQ
yqtOsYgg+IGW2zhKvGGGOBkg8LwIe3e/c5DXhdvqavSYJJgaELncy3KLimznHIJgYCrfHwC8IGuA
Va3thRafM2mcR7W4gAW7gMGJFCa9/tlTtjYeVy8/9hlt/kCcdJXDGNquQZ9WdxDNSXs14/bqxaxQ
NKwd9dgdbD8/FzE0Zrd6CZ+yOdfNZQMi4cKJjmJoqTWv7ZQsMX6hVJjO1ZwC7l3TuGZ2iR/g1ODB
UufoEZKZJkRloi03jEE6ixIFY/dQx3uNjiDIaDutkAvZHAPQuMFcMXabxopXdwgncts0ZB0iMAtJ
GRCLbGstRNavhsbkI01Y5uGFBIDTUdrfDFw67+2HN8qV0bppk6ykoK3lqWs9sdcV9XZqwjxgIIZV
U48vfvOaSRWIWbXqPA+FtHohX+LiGOlFChP3VHUGBLcYY+swVJ/2QFqbqe7zLtxrDAKZHo3QLleu
wpZZpyy5zz1NB514ysm62FV0ncsedKubCW0+NToOksINoR15R7J7jhCsJrmxEWJpGtDthLytPN10
hbHQleM0+stR/kqGcXukMAe6XDkQYWGbh9jrGrztbtApe1bvg13eZlV9QKYb+COrNx7MTH1IJ9Ta
2lIjRAyaXj0gM6J3qHr3/Ihl6sHCDnVUQXQSPOX2oIa9B7U0H5k1tc50mYR58frZ7uRcAATDb1G8
l/KoFM+eQiYQhsk8Vd1swg8SmXuHrcOCz6wMCbBr9T6Ifdy3Z1vY97ZU7+VOIfbUJVtBfzTw9PT8
5pxSAUsE6Bu5L1I4siVUF3L+6kpZlaNYRdssRiyPX02PVx04lTBmW89LDvzwDVNvmRZ0q7SeKbzB
hDSENsQZPSopR9GAK4jUybXUI8Llt9iiS/WW6fFdqbR7TKzFVOYHUet3L3VDz7lOtX8nCxE+dxuI
G9nw4/SrPkA+2uXkxqgQg/UCSqSz8Zjzk6jR2ePxf1/3hSb+h3XfsBzDVi3VcQx13hf+n3U/SLyQ
nmAKlUbVNyQ/Go6PwX3YOEO0taxpa59SwJtX7vH1uD8Fpjz0qHli62aocid6QgdouxT0b71RPbbx
d20gcQiBNTCho0OhQCK1T89qkFxLFJNopnJmPjQorAtd8qzn/hD0mna6xuaC80+ke/xBz2MZP3dO
9zwyIyb/GjUMPWVqAblfBvPsrNRv3iYv1YeccJhxcm59bl6N4NXGzVhGIcflEeKrsodMedAHcwPh
bCuecC/WJbInoEACTR+Y0cqg4EpJPISyJ8jfC1fSTuD8kjXrQ+5J5dEslaNjhCfgU/QI8O+Ri2US
C+N6yzbV7pXqOt6h23L7dEyksVcF/bgLFY9IMddeVt1nhB6ntWL0diHy42iXHNpM3RObdqzXxGrI
Jxe2CLZOckg94+jQcjeTb6dF6JXgy5YexdclCIDP6cWdYK3M3pWjuQw6KM+IbqCioIshvEy/O3jO
lGbcmlFKLh35A8EVocVNNxsmHu125mSN65Ux2cec+XNhpQtESydvKk/E0qxkC9RbZkTzJVsVZDlt
skd/VG7xtcAuAwZAY5FWN2m3ybLiDAzqpGrjUbYD+Xr9vrSbXb507CtwMn7b6KA1xbEpGCRq3Tlv
OuKT6L70A9TEYxTb13BZtuwhBSlwg3FwEFtF/JlS7RCTFzwTKJOFHWmu1agUAwN5mcWtiONrDZWZ
ELE822JrBm5Hgl0Jaawwg7UNFOJnPYfa8Jb8i7tEVf/7XWLruiVtZiQ2MGntz3eJU2JnnwqGj3aL
8pjL20gPsHwiL6NsEgQfEPaDcwfmJdsSnh7t8lq8GtZCvnlP6sZDbyYrSeVNZeesWtDUtWjupeKz
LOVPDA/DnCbuM8TxHAXvrKIkc3AlNzIuaK/c8goPCC7mOnrUTKAd385HgV4lvMc5BBfb2Q7C3Kbm
uBVTuR3HcJuYYoPLRZhiqa5UjqTdzq6A2GbooZbSuNVyWAyNQmDMhJgpWpkagjcCrPoRlnDmajVV
Fk64N4PwrzD19xay+dGhjepmlw5ntH6oT5ND+6LmaApCR0fmWkG7IsSguzeyvNtDfBfW0XP8U/gV
2tlN8Zqrs1rjSzw6U3k0710p1+2s5qafYNDEkJFFbDDFFz1QW258+zuKNaYjoFBxBSLwrGgy9x8w
Os0WGkd+GhYc4uXyBQcZrVkVt5734O80KvGauU9Af4r+YMHWZTKL89m6Uo5poB026uvEwLJpNGyl
2naUNWdvUBQd8YEALjMF3WK7HZ1q+56dvanZpXAdFLgODXmCM1KzzE5YJvzp4OGNSW3EiguSeY+k
VOAStQ9/1IMnW8E5Qpu50w6E5bVmeB/H/CF5i8y5300GVmyiS0Qm1/lb1BV0ikFzjjVnSfj1MOwB
dvV18GJV9TN24CfuzscRfQuyJeLG4qTEUvAJumrdMz2jRCGEDHqf2P2L6978b9e9oTqCisDSbVMF
j2L9+bqPkqr3MiLASeDDzTkSs8IHwRlZ34WeTd4VsySXrGpgc3N6837I6NGL+Jg00cnY4HvpD8Io
js5Dv6hXEcA+vbXvanYwMDWpk34O6/Kieu3O6N5D6aoFAu004mQMs1RfOEF3NPzyaL0OoasqyiFm
eiDs8aDLkig9uir+6zQin3XAKHOFN4+hTbguGo80Za7XBRD0dmgwATyiQKiirTrIbU8ajw7gBTY2
tEOzn1D7bR6h3VAn+ZncrUGuU2SBjqhL2lDNi0yT11rg0MkfdIfwD99belbx6tvDCwb3Z3tHTijZ
RaCJzvAFSg6E9BTu90JNthkKs5gOrV35G2SO9IcZF5M8UKN724L2YVQWRr8cihjx+FWDP+8rfS8e
THIPxoO/Qy5RkdXkLJSaOB3kULzbR/WhhvKG/3FdFfhPoXXmOnokcpv3xiU2APIKCUM+eeRwhWY4
LR4S9+h0/g7OqOYN9zQVD9Yt3tVYWSZ8G2BZGGCcdT2jTVfC2WlxtHC2pItiu8Rr1/Umb+pNRYoo
N93G2pMckH9PNIDp94wXZcMAKtSfC44245NdBLhxEGGM2UPTDrc+MS7SsE9lxGSNaRn5E+HqSW7V
lP1nL2yN/dffgIrCAylW+HhXsmewitMhf5jH2SinlJamG6Yc0jJTX30kZ/VpJD55NLj4zM3227OL
A3bpA0kjh6Qx9n5BjedmAdni6JTRG5K5Rj+uleeeJC5/BNOt9pCK3AZgWo1+tOsJnWgRIqLH3wab
rOxXtg04kUY8QynYcxtGkS1l6NnZWuiaip29mIL8wMWzrEJslhDXob6qhNq2wfZ/v/80x/7rvkOh
bkvNVnVLswxh//V0JkRhSUl+Pcaw43Rp6EkJ0KhRFWFuRBIzbIRib9B1bRWH7NgVWBo0cnjSJwha
JJpXlDams81Vf5eFIYpEroJ1li56VrugDPdKae+EhwK5OJR6Dqwl2SSZtZbWuH5DsameS044JYpg
qqc8ORaptZcLWx33ShTAeSJ3J1p7dIAy7Rx58jKm9nXq5M2Ku3u09hNWS6YWWMx5VcMiGQOGc8Xe
nEiBoSPfjeXe4wOLklsfQtOw11KLXjrTfxbWyiGAS68zhJ10Ivl+QGu4KWrkX5HbpiPCaDwWjmsm
BNHKQ16WDzLzuQmBT1yu9rID/xRAgiuVAsW2s9TODqVcCzM7Y582Ty10H8Ot161v3exaPryAOy0e
jLpnusOeSHllZl+Rlz87N93w7k4QPdiuunZ8KMOPnVQ29FI2fcG+x6GoMRogFpE7DUwCLfh20qAL
Fq9hHuM9iQn2aosRWDeGYJ2Xxng7YopYyOV08pVmXwXdoVpsi0LuMob+E3o/MslK1d+KgLCW6inD
SNWX3NvOrBEnHhsh1zzrN5CTeV12VGV51LEU9toCsSbS+i/Ns8lAfetJIk3HcedA+63luY7Tsx00
TFuHo71Q8xhao+VqFX33FXoAL7nKPDwj2OksSgFiZc1wacCRzbqtql+CzcyUdz3PWBKrsyX8Ya9B
NvV/ARY9OJr5H5vPv/2pJ1X/0aP6yAsaRX7Q/OWv/7gUX6wU1ddXc3ov/n1+6H996z/+/Fce+c9n
Xr4373/6ywrQdTPe2q9qvH/VbdL8Z19s/s7/3y/+9vXHszyOxdfff3zkbdbMz+aHefbjn1+a22g6
9+d/td3mp//n187vKQ9jdAddLXz/6yO+3uvm7z+E/Tep2qpm25YJY1xlq+2//viC+Bt3v2bapgMi
Xjc1+eO3DJlcQBvP+JvQLGlYJu1SRxW68eO3Om//+JL2N2EIlWaeYei2wSrx4z9/73/2A//jzf6f
+4N/6Q7yTI7KGmSYjqoLw/rr+Tft6YmJrjWZn+hvturcYxh+0CObf1GP6vxGf17yhKHzG3HYVg1T
6LqUzp+PHBQ3Y8HMgEiRGp8Wobht/+mHCqYlB15uXnyEKaoKImMWiZp99cwz0jjqmHbOyGinvGJB
OAWhpE8baNZCS7UXf1I2wVCluxJRtNO4I7REPBZegZ1vlNNEIgVjZ8y7yaJCGVuXCM5S59L7M5/V
IuWw117rMGZbQT3lcubfe8xTyw43TGyh7/cq/WXIb5OHHrXK7Q889KtpAFSEASbWVcCI5qFQtHNC
YixICawcadx+hiQFlx1ukiLJkM7b4WMt9Q+9GxgU60R6Z6yY9DPl1tcIdhGJDr7VJ9TKk0+JJWwO
vzbUV6k99sIfd6Xev2bonEMbN0zvmYe4hKzaJAOEISgQbfyzUM3v2DMvteMhE4nJ1DO918xOCFHN
e1aAwUdrqCm7LKJPLXOK+Wi853XxrvvpvlcOtQ1dwANA4cYyvKha/BRah0JYHEPP3dT/Eg5nNl1N
EFxpy9LIg+WYsM/+8YihGk9Jrz2n84uqdCNbhlr4xhKcT6bmpiEC/6BKXaFWl4lcQ+nr7701GYiO
dlRzgAz05K1IcITIE5OAllNnRJWSp18OBb3rKeq16TDzDFjdOjm89rD0QZhMP6tAUskk+UfVpc81
5HZHFxl4WQYopkRbJh19c5IpMT9WTKe3pIOv9LGyVGIZ41vrmbjbNQRLjXmCdgReTcIqaqwFOICX
KpqzRkzkPW0D0QhVIz/EgTeLcG8cnxSnea3SaXATMGJumjLAFIARimhfVIgZSnBliP37b61RdlOd
EoglARlEBTHOHmZIVku3VZpfFa7JPAXPpec6GT9Vxc+sVgJRhZvrGdLWcVQAxmsAg5hqVCi7nHp6
KqMItLRSNJhTzjKUTCs8kKBBWbphayG6rFGzl5gro7l75WkOLb9wL2SMkayKP2tVrd2rkaIqCfir
QCDnmuZTUZQIwDVqoMbKjnyKA5WIRfcH//hYl2gOgJWNBBO6PhA4K6l7N5htYvJBqbLXzvGfqDtf
RUM5pYpDwh6YDgDvAlzyddzk1Nbqt4WpWSvrb9OqH4ZwZhKMCWqWwi9d/A9GiWHECQakpUGwpzhg
foihqDDyB0M2n/nAjR1n9h4kI0jOlCwx8mkKyLoLL2tAxODpR8T73JRov2olvpVtealpWy88tfkU
TX3OOgKWyiQ8pd0sciKvPTJ1xZ20EAuKYi5rHxhFg2tU8WuuZAK3A8b1kQ1HuL+bDUkFvb3IHMsE
UYTrbaz692qsi2VTFeNOGYn06a3iSY/Ub80GY+vE6VZFqog8LSC30MM0Gw/MY/sC1TVU3jF8aBt6
T7C1+kEa+BhLpuIe580UJYdW/7I77SmPwsUYIZhsrQwLsXVjkL6DTnLQnQ9yORg5x7g38gCri9Rh
w0ts7g+e2r85Le1LvZ5ufZ9cu3bTVhx2HOM0Fv2mJJmXl0DlNYa4qIVk+FfltNM58vg+luqB6XBa
Qt2Apwf+yPmQQaUv2lwSP+iXD1oPfELA6pEENtKebxnRAu4tUrqgicbgFIdH7bZZi/lmKA6N4nRw
DFvifnvkDy3A+7H0aDGd0lxCcRqqmgBvQZHinVovWdk+o2yYgnq7DxPzGnUbGQy3dihfjBYTqdE9
ZQHxT0Wz6bURm8HM4WAarnY0sFHNkM4zDQxlfKSekjTB9ko36T20in3iGOtR4KdTvZ9mCYTCZE6u
EpOjDr/KJgPZnOL3H6KDivKEPLeXMgiXjYEwlkvFVjJX96lYUptJjomGk3mZurCsYalNJauNRFZm
8WKMsrxkrP0svcGBTOtDb7PhRR1SJInOJ5gKNyCpVon0X5nSY6iCvesANmtB8TGAOo1VdqlzSLyN
tyclsfH1Taf5JxNQriSL0+OmjPXpkUPEBvfMUqioJPNmQDCYqB8DULwm1pRFUBPoq3/WCmqfvlQ+
7YmFENL/BdBnV0ZnBXfxSIdXrSE8slCfc5WJM+bET9HZ+yB23tLmXR2TAwp1YcMWjIdLi4nYFRkF
opm9N02NusGHaT4UZ0laedsHVPLOtc6Ln7ISzyUjxLKvXkU3vfhwE9iHDFinXePgY5s3EmYmpFsU
4kWcvcZuiY1mztqGLyIcSqqB/rOfxLKj2JGWeKo43Wu8dKwJTR+dwhiLHKSorNB+Mee4JcHTQIFN
mMalcsxjltuIF6s9WL19A8dOTZNrYGAFEWShJAGQYKGSxJJ8BjJdTjR9YukRqkzkHMxYw7knWAyt
0XwOqulatsu8QNZSmOvQCg/yO+wpc2TUuART/9Ta5qET58gq1/GMgrHy5lVMyL0HCNsZyhHpH4IQ
OpHKxIsxkdGGRwBj74h03hn78LEzG9SHTd3Q3QuiNQpKCLrOYybK0xT7RBQY/XNrdxtlEu916x8j
u3mzAxaSgQ5FNr3mmXhTBsrBQTuqKcZXAriTprqblcraGo6vaWWQogQOwg6QiUdMGWv5SCKiw9wC
0+dVCZTH3ihutnXOdf/R751fdtQ2Cy2uGcZCQc1UYguMnZdNB0Mx+ZAz7cZ2ScvSWM9cVuEVH2aG
FUPmzi+tdI6fjLpuga5I11B1lAPrUJneGqGepICrwhGQfZO+ZDW+efaIiDc4qqbyJWPm4FMcIYnE
ZcohCJcLMqU5Ny+lJYBGfzXa1hPuT9UNa0ATfgToIt0mVDAAYDFPPOaFSgAc2RzqAO3CL+SJpOlX
xzfeDQVDQdXRuO9I8qHqT5TsyU/9n57KMjg49DAgsw5xti9LeQj9Ght2cKkDpGGqfAHzmvpvXWa5
FR9fN3o0bHxyFW1GrXJrqlALRyTY/vCzBzYdVuSac957xWm/sebjCMqKPIQ1NSQRIx9s9awxsTOf
+qoWnFt8s/Unv+yf6t5eSU0H29eYy7gM37jMfe449QW+G8yClOR3rcY70CzZwxbIuE6GsH5qkw6Y
tt9GGJ4MJBlYxJ9p2fJIzNp+j/rKspdZ296HdjzlpkbiQLg3IcGogHaN0Ya40W+iIjzST8mI4IyU
R1/YJ9/DFz357Cp2yOnEpuk7W2zeDXJhhYGkEuVHT2rx5Nf7+fbMJAESKQiagYxjpbtYM7lZU7dO
icARPA7DtUXle+cuG35a+Kl77AAecmT2HoN5NLgp4sHnPzEnCtuZjyPjaSxzTDwouv1oWSvmDSDJ
qZjiU8lKWw2gbzaCN1OY0z6LnVcNo0In9GuvF0ztNYjO/TIe42trMC8nTdByxKNmKZQedF3saBnV
CCMj6lzVIgGAWeNhAuIwaR/0HtcO9E88LSFpP7mPNWID04HVQ/+ZpOxlEG9srJZGEEI9A/TyZpB/
kDjjudJpd035c0vrNvE6EkLA7ca4kmqJOsK8VLThPIIcZ+CTxSxY9OkuFOmqIA2+YQ5M0shUUGyY
5wn7tw7pNvLJ88pjcDGwG1FMVyyAnnBgJp3qGOu0aq7Uyjsalu3qQ7Of/y/keOmHbFkQ+SFNtLht
ug5ZELscfg4ezXHUd5GdH+3KOs0vjtAY3v4GJDZOD1z0Sp3u538fC8TPIcFFRKuH2tXOzUOld8/z
p2BzYkD7uGHEBhqvXyZqTdlBI834FGnwWNPCtEkP9XJvkYP4rlABBkm+7nUYO4Z19gJmzUN4GwDO
qsJbCJ9TRHGvfPy6xDSVz6TY7juD7KPSek4U5coluS45mfgS7UpRbHrMwA7MCpvowhKGoD2EnyxP
W+SNrbPSUNpKUFrzs9RJ/Tb2/jeXlCiMTVK227qrsGVb2yAEim/jJPRyZFfoVmyn+GVB9CzRe+uV
PCUc96rynSglgXEQ+szk3W1SUYjUWXHMWwm/u/RBf4AQCbyDMGbedDEDXAglr8FJGU14FkgSUE/P
H7LeQeDhvDn/zMnKOnf+jJ3eX3W1ZImkAKt99I0Dl0uIEyCBmI2MICMUL6adjVEPpXSDqy5dZx0h
I5xCDWgMRn4ri4bGoHQHcqOSLDxWFZ50pmiN92kNOVba4ED7k8Oum/Megilb2NeGx3ukDMcjuGiw
DePANLMBCsQO385VcG6fUZk9B9ZwcFp1GwQjdFyT8RFa+LrYtcFEnT4QLkeKS0KEoK8BxAmfVZ9s
SqXYqYNxaYU8CQcjHkpwApd2mpxDK3Av6cNhVl4ME2NXcF9BY24q6GOmAnoAEozqkcvH4L1kgowS
R5BAnhOylRCMkqBxVbjxgxDiB1dOqnCIp1llhs/GNJG49No4c4jgz8zivnDZrpfCs1Yp6KrWRHYT
A7yzlKtpcNTWuOwT59AE/XG+ni0gIiqv0CE+BBTTVsdeFIXOakJND3yOZv969EGYwrgRcIVEN56c
wd6lolp3ZK+TIuATBxl7TM98Y20X1t0e5UmyYDYq0YaVtVGZGActEiP4kIQ3lyHtesUhNgRDXBJ6
oA/AXJrVqgzTm43HvGOakeXjfkziTVYjh01oTnNDe9A9PeaVsiJUewyXdSsWTiG5jvBAdcCg1IDU
EWs1r2caJW7PlK32tLUWEYRY/YqKgjiheh9bFkNCUiVm4GXSbMG4L1PHJs0DeHyvJi8F0JdxepNd
uifNYhvYGBJ4KhAKcOEndIU166QFnR9mbx8vAumTN13cE/05CdTNvBaWRniotAYaSuQKcJ4hA3c6
KTe9mF5taVEK16DJmyevcbJln1pPA7LL2rfPolbujSLgZSLqSEgZqbEv2hwUaTN1uwCoX8/IxR3H
Yiuz6pBUxluROXdGc88ZjRxXHfOvyhk96Ana0Wzlp0EEEfapx9wwGjdJRbecxvlE62UIKiNnN2bd
2x9fs7QRlztUXNJvVQyIj9xdYpFPejvrjBZlH4drmSrkTfr2C44YYvl6/dlXvgsRw8qyoRylmkoB
q2fBYkjnwNdKuWf99AzenndhoOarnTsNmm+0OoqWHcM8guBj4xvVJqtxQ0qpBaPo0p14pXMG/PSc
zaEApGlstDLE5kN5EplK5fqBctBjqSxSh64dA3OMzyPPM3TdpVJsWCcOGW5qlW1lj2rK0d9I8oKe
X2vEG6sPWp1/G8r8wyfs4FjVswWqjS+toTwfQ32CJAFWSeHWXJQ1S5vq3/2AlanWvosx/Zro04Ek
VFJIrAPbCobnUmneK2XW0T+HGo8Ns0SwkXoo2v0OK0sPQQDseOTKTqMfjYNIio61pJgW+nRMEYT7
GguZl4/JxUybw/yZWiJgL9OTrwBP1cLsrbsmk688UrgHJ3pGiUy/9U5ZVwG/CZZtf5EQbFZ1w3dZ
tpcu5gPJFdm4RcDDWS9Cfjh2lU65cAZkRs3b6/u+s2rK8NUqJ1IOFV5q3+jPRuDx4qnfev3NGTvo
j7waI/5qneFS6o6JpwIekAWI0g8Q66nNe+PwRir0V2gMebi+xBxZwMij7RYkAnM1auE5jc8IJaHL
xCB+lfw98+p7YTaEC0T+RyMn+I8q7sDoIjkwuT5wREJt0q8av7eqxh+OwyYgo3BPRzfD6mDxzve8
FmAqIRR/8nctmAuRwpYT2cgPxRv6zQmexiv/bqLxVYkdbp9DGma8UYa/1iYqMrMl9UshR0GOo+ea
/WvV8alrMssJxRn9xc0DW0rBlsDyj/zv3jd0Ut7weVhlduuUpzFWSDBr4ucKFjnTp1POHcQIk9n2
1GXY9LyBGGVNvip+SYrf/2XuzHYjV84u+yr9AmwwOESQN32Rk5RSplLzdENIKlVwnocgn74XbcCw
f3Q38N814FO2z6kjlTKTEd+w99pFyKZ3sMhJ+ppd3B+IprBXFdhO2cHeWsj6TN9+B8ny43a8+yG2
0kkj3EnJqCfBcMqKcy/5Y2sN3IgK47mS955mfYw2iPAAV9y2kvCIDLbBHIXYiebkL4CindurB6tY
yZShd0Q9xbMAwTzSA+qBYCK+qUr/NOimAHz6Lxjz+ZEN47dGp3tGw9+zb30GhCEIfuuCaxWgEC+p
XVqPSbw4TOko7Xtesp46aZcokr/w0Co2DoxOlL2LIiCs49r/tgLwih2j60Flrx57n/+f272D/J1/
fVpJsnqar8uYJnCRYt66hYO7RTXvksUhRsjSCJIIzTQTsFXywCE6xZ6WcqcGuCtH5IxWw1yN8Mfj
P97aLgJY59vqKGP6mqapf626/K2d8QJBrd+ImpehT/VH4g4CrxQa69HOotsOBoFcWMxKw6hSpxNs
jvSHmA61guqM5ixdT6XCqTvC79JfQIoc+oH3niFLviscZvmczMYBp9PC3LS7/Jz3HeiQ4GbM2+US
Fam6IT3gsfLTr6IUBHfM3KU66IutGR1WhLYAm+QsVE0Pcex9+j5D1zZAkcFzrL2EVikHtbZ+l6Hn
RKhm+Zm29TUmvDtr4s/oUWBt3WHeLoSAy7A+1bFL2dC0eDKgfNRmY3uC7LAK+FJI21734bBNQog5
BaKp5qcXMJGGBrVHTimR8MVSn6NvYt1AQmPPW4lhaPYGWLFl+1lPvLu24CACldQSE7J+PKrYkGLG
yHEpOVh6Bcd0xHBbBMwyceZcj2P+o1tOKIzbqM3M7Yj2xFrqfOsMCJCwLAx2/Rt5E68EDI5ttuxX
ydwye1ii46Da4q3aDqt7CFom29h1KiijJ8YcXGQ9XZHBezyFwcXOCvaoXe4CeHIfqiVFuQSYDhAa
Fw7jGFgV2yUDm6MqXmUVrp/UDj7PEN5FI7WDW5rfOAA7bBFMNoQjR5arO6TszMP6dOTyh/cauoaB
Od9aBslpbvxf0fAyNUIOKOvTK28cn8Y84MTj8fEW+87k2bnX00VVwaOfSe4Mm8dOSn6B1fzA+5GR
cqEw13r6ld6euqPkvY9mVGSz0eQklEcS7/Cc9w5rUnxgCbP9Y9sxpZu2viJXyy58FPaZ+g0jh1qN
bFTZGlAemfle115LzbiUKNjwuvUHjPcmIa/Iw7qtPCazLr2KXp2vwYxIna1Uh4PvIxyn526O3ycX
y1mn0Zfi5dgmVfwcapuM+hhFb6FsChzfQr82d19ZVBv2+8/C48urSVKASMPGdvnpHS7vSJa/XY2W
q5ldTC58UGTVM5GY1dtSsP8xIyzmWlGyVIy/lAebPrOCtzXpO2VFO0wc0uvHxDPzxXekR9vGB9lx
efv73iZrq4ataGXPclbElaAEGUIHiCbr2/0I7U5nzsWwxbwu0uJxsb79iiBy4ZkQ3oxnbnyfwJUJ
9OE+H7BY2dNIXImYdx4wVbg7z8Srt6cgrt68laLeLuLdcqG3xBHqbHvRKEfH4T0PIkNkWiXvAI98
R45BZMLKFF+LeuhrbZ94iWxsZOrN0+7TNDFdzULw7UthGYLGCyT+M/IvdP4JO0Bkvtl4nBmO7P2i
Y5Q6UQnXs5uhzW/MQzgVmE5YzO2SdSxaC+duwITwIMaixljDGGCNq3RiwUQkzOXO0thY24L0vIVl
iTVnf/J4EExHsnM15O/2Mrr3ZfGsFpMxcbLaXZlA23fpliqJy7C1f3yVDCc3xM03QVJrkpggkjUb
0QT9jk0lce1TlNAjgHEMun7H1nUiIJc5ED6HBy+Jb3vTAZlX5Pk6/mB23jA9h5acrqnHvhBMn72E
JYHvAG5vmgJFmTKvBiUM7RMgVmH3j/FMm2yNglmyKWljEzr4KooPfHbMRurpIS0rrHpLEEJB8H8C
l75jWRJ6BnndjkybokoJLiRDINGIgXd1MzQ+qQ6WGQ+L9BD4TPoek8lFNt67yaCqpCHuW9G6z+TW
1duJYqldQPlkDfFpibquiaG7HcFvz7KvbjgGunQ5QWf/1I5LUtggQJ+QLT3iXuxrWrEpf+lHZmNz
jTwvd2FYhDOZF/1XughxckF9OJ6Fez8Z7yCBsC1C47+1wb5YOZzzpS3dV7LUYiaQKk+ux6yG5dtx
YTgYV63XmHHPVr8Qg5LsHvVSQmWl5tgYbtCtQ69QRaCQSTZbn4S9dswHddA8NZ9WntzPNcT/sI5J
DoFJMlb9ix9O4hiPL0FlBP5F+83t2nFL98gplC3voRESv7mHxntK6F3B7U1MUy0//xIOm6E4IkCM
oNfIhzk+gF7bJnH/7raTs48ZzRHfQ6LXHICbyjFAtw0fiA4Ujt0MLVI0Bk9ZS8dIgDLhqilNnM4A
M3ok3vCKscumKF2Yo04tV2dCfhwFZrOdHc4iRuDbvkPIH3AGjTa2pNg4pET2uzoaI0jbDtCncjWZ
OXZ8sC3zHi0w4CcLm5Q3pGeLXXpVAUTWovmwY+lCQ2bxCRqTiwFOyiGgMVuyNjyn3Wns1xQ+8h/J
JKS7GDIf/8CfTLoZMfBpvAv4CPJhaq87GX/5vLLSA+dRhQQlBX7xNaZ9cNW05szVE1/XBSbAkIpV
Yh3h+HCPLoFpxtbxbkrR0nWJc6ztpbq1AsaTqmL/N+PwnyX4CqnMe42CmpKRZ2dJe/YEZPLONdVA
zRjVTuEMty5YyPB3ETlXbFbzOjXfGnjLIajWPRdmaIKUvO2wxt7I8dapqdE6u7/Nne6BzUt1NMVf
kfYfbKez9c2wMZY4TyAC9YEdIk16X33P4bmd2NjgdnX3TZPeC9LsTvqYgf29SaL51CWUrkYnQJMY
B/a1rQ+R5b/1QS12ePGndsB84qEU1UOaYd4OtiO2+ayEMQ2mXaVmI2Z3X1H37GAWLhAAEuxQ8WPb
eDDRbKqEuOgfTJ1+l0sGQnVuAP8Q5lNp/BFqcWEuB/QdRmIHcJm3q4nfoCuE9Y4og00dwqsCSv6W
zE8RMoZdA796WzbKQ3yWXLEPfbQabPWhk8sDrEgnYarhKdsDS0RMYYq2P7IjoEAe8mMf0CE/S3/g
Byc1i87GgRUv81rdDrCdFDffnqOeKqhLUHaAIEz9che52kPfnj5q5V5CNYMm6/p2707h0W8U+GWG
zlNmcgjX1gnLodokSPBwDLd7RAf1LsptdLZOfmObvN3iTIEsrn/SDEJcKk1MFO8r1yjJEGQREhPA
QAI3sUrf5l6EWAAm9drY0xvJjOjAUiGJOs26g55GTJ5gUA/SKT7GoUAzvnCoBxleS85ElIYclyPZ
dNGg8y3zsfOK1wCgww4igDPoQB6SdnbiAfSP9Mx3QcCeDqxbBwS0tejjaStzB+sGCohTJA3fLlAj
OUgazBMpUYTNxjt/VKzK4/4SyWK6bkg+p+dFZJe05hb+xFaIhtRcxQ6RhcJJxIc0LLqTZzpG7TWz
/rYmowYSoHaRN2P0vQuZYaCt83Zear84nUw2SU+LYbf8ryZuXyw301eKYUFjsAGwYuH1C2JrVw98
tazhyvLa7BwbyzsAUt63QSFvzAITOmvZaDBP6kjzMKDDfS743vZRH5GWSXA3nAw2OVeOYDw7d/6y
qwk96kwA/R+VbGJ5DhlJabxvpSa9vNfYLLgreM7XORemRAVQnu55U4+k9TatQxojOS0xA7pdZEjV
I9lcq+lYqgQSYn+EpKUJJy0gtPYhowpUsRuiiT58Ye5zXz8zjURQ1CF3LSIn3itZbuIJpVC7uMS+
Ou558iH66JYgI2VjZ4NUEHXNwlrSzTb41fq1Oq5SG3jeSrHJY5iiUxWwT+2lxRi2/sysaIYpmn5H
zJLLcoF+Zzl/qgnQMdID+i8qdpqusKPpIe4lcyqfMQWeEWzfZeJNZx/PQdi5yAX1eOc31XbyKhJw
apD/+Fb12vcC6Oqxz9qEm9bnxFnM4xhaz45UEZMj1qnewfhAx3VFiHueYTkhBEx2zxTN7sH/VHgd
UhJDgxgHLCE+bznhFyZ36pMngJItEvFRuchdXQ+/ibbSbZGarxGp0egRmKh9OruC5JswQwLkciiS
BZLt7DBJ9uX8CD233rud/xO74j5dwisqcz9/V6ozB39wEMmIsl97mQ/T1Lh765aNq+qzbWsZagD9
6CKh2hQe/CgpeeZQbe0aE7PCHwmYpli/yk2QMP6dnxyiu5CdIDUbga5EoiiJV6iRhk78OyVUm1pj
qSfpGw0VVXtRKezWNNrbGZ0+r7S+V/iOtTmCWg8veqDMykZMCCMZYmGQ/oDPVoQHOYQcZc/DggNt
tmxDgKxCj8VkbZMEI5PkwL8tvXpNULu1S1ftXCsLtgOygS1mlTuTNpcxxU5va//Y5OpPlcKSaUu2
OvFIfOHiJj+Ng363pqpRvJocn0yYKlBzMA9BwHlhe1WHDE0svkes4ujo9cBcOU5ZQEXRd5eH7/gn
GOyp8SFNgubGzvtfHdT5Poy9btf385Hpyd2wdI+apPpdQ0Kigum0iPmNeNN9K9yRks4fMO1OZMHN
G8KiqBSD/N6zFHl2HD7NxOi3kPE+6GtFWCpSLYQdR5nziBUtOYYef9xYvCxTfMXcIdoRQWvojyuE
8+Rv9kEsb8Q8MzPfhy4ZS2NroWXQ7kNekBPiM46mBHSvo8rjEOgonpYlvEbOl+5lW/6dnJDIruYH
hPH7uILCV2ULp1cZQfANcnij6axx6SDXiS09HdrytSbajKNjOtYAC5eQ3dhUzSA594HPmt5DKkXN
PBXsA/LoamwssZVQIQi9BDeFeWFnhWrC+32a5MxRz2qD3j/PGOAEauvO1mPdkBpfgRTE6HvAjIkV
dWa3yOKYUWLsfpoiHXderV/zcVW+O/5pKrJfhZ97l89IspNKr7grZ5sFaQ1URD45zS/Ky/KGwxNu
TXNdp9NjV8ecmnFUEimTbmMPLxAo4GpDU7jLOZ83ApHZPmfRVWd6gEETvvievHcFnlG75ULOiOsq
C/w7s8Ya1vYgXINvUwI607C79z7bUKn+kkZJ61z67KMXkhJ7P4HyM8zXrlhufbZjrmSr1OKohiWZ
bVVFElvRrBFES/wQ53JCo5wH26mB1qoJITD+UjFR3nkB1xGbtvHQaozX8YdNGYgE3jtJT8j1tZaH
GYRZ6nwxH0SBrWx30+ctiWxp+F5PkA4Iq275ru3HWPLiRwjkHLliF3zSxuLwI6M/BfVAPlQUmmwT
oMQvufE2IkJ0lbj+Xxam99JnWYXWDx7/1qRudmQIsm/6Gr9gArpTMAISfKslSTC0dbHHE8OQh8nF
OsMw1H7c40lAeECF6sRXSBeYlm8zGxvtEPhbbyjvXZZTjXT+hJqPVDf47HvqB+a/2E8dG9RlQ+Nh
fUTwk9EYpsQuhOZZogGkXb0IRnGuDl5TnVwIJvmVXIhO9WEslEG2JltQJsBMFpah5GgTdgcNrqUI
pfJgAqCrg62WR06k8ZiTi+UD63X5IhEWSU2ka2vP3Ab0Xou6gwVBhUjF6dr0szbUl2jo3OuxydaV
nXWLdD0kJpHn35pXC1Q+JAcoA2xpIbfN6c1sNyRdwc1GPzVupoDdehz+47vNo/opWml2OQuJIaGO
1P2PH6SoIXt3s1AW9JFz9nqoS3ZYRIA1uQYdrkQsOwO9FmI+zfKy8IkLk6WiJ27ICsLuPvNJhUhL
QFJaCizZ88Fq5sexJNCgJXKEbcMCpIu3JekMoCYbeQcrhqsyhbxIU43Ji9Jw47b9Gz0RYF+G+SkY
nE5nAm0JXX+tGc+acK9D8RW4PmO3dCQPcOAG12vSVdY+5r2NdKLhp81S0rNABjkJeD5m6qQNIOf3
DIbvxVrZNFb0zdbd3U/0uYe6sw9ZQGkhkh/c8d4uctQjM4oTfQejTpzd2VS+cVwRD7H8pdBsKAsx
AcQBKysCzEfedjtmB1zum47s7SBy2W0vJ1cjosKSSY9XR4Ln5coYE+/IF0Y5k2hCMTRKvgkD/yJQ
HfLRgkBIx+QmjdznESeZmvOrEfMHTQJTx1R3AMpyQqI4FNAubWZyBbYMOa7tMX+h0HzKQvUZdwio
QPG+9xJhqMRMywptt/Sxv01KrvCI+mpsKJvd4ZiR8oE+qBLbwUNBpDvwxAI8uFyioyjMi91bPylL
F2AfHa/xkF/rDMt16fNTNrSC/Vw+MB3qd3a9cDugedZQgZi/1L1HBJxOPjqfqc+88OjSLF6ZesLX
pYP7LgdaDLoQDn1qvfroLQs/G1madoC//PlSSaxQA87f8mEuGIsWOD9BWVVySze9H3r3b7+E70Ma
7nAhcTQGzAn7EtaWK9qNNaHuwxXn0IkqfEkBR2Y9nJwavEkRQa0qyWLwZgSJaHWevU7fOtFu6lzA
ehk5uZMbokLPGJ5IZr1MH8jTQljuxt7D6AHIVdn8JcfsBYHR1hmzfd025zJQww6K/7uTobQzGr27
DL5ii9ooWsQRMCVRnO6+kOqc5eaPL85WjiMu/AQB9IJ3eoOu7s+cs/NkSPSGjilGkY5+LuUjRPDR
mxoZN9I3GZqBpdg24fe0EvgKXDAhPrlNCWxvm/6tkZju7Tr6mEGVNjG67CF9dNqKfZCAWzoFzW2D
TFUvcG7ZIgM7nfaFIATRxbMUWeLk2KQ9FDIAvgSLymnEWzZV7/Vov0920KCF+vZr/yHwscBKaox5
/Zs1ne3S9q/aR8TDfv02alCdOTVPR1ADJ1oYDPMYc9vamYsCHQyDFMewyR4iZKlxnRh2GmsQI7jB
ucxvRhMh6wJ06RGQ0tqM64EoLQGTu75Bt9GKkaKUlTriD70V9sClR09YVOUb26bn2J5v/RREEeOK
a9pUKso4frTBSm4wJCBgkffBuIDeYi0IZeAMHOQYefrHBds36z9ywJkwxNlz0UHHndl9FYn7reYG
OaStXycbBHTnzXeJgROh+QR0PjOeOXSOngMJtRMu+Jp7uQpsspEfqikcevvGeZIgb7tRbGJcaFvp
Jm+t1byrpZSbIxfidwFefztrtOxRA7W0HD+cCaJp6LLosJag4iIi66FNXoHQ3jYTzqchUTglutM8
UzTE+Q0pZ87GX2Y8y/Yx4seME0VD4NKU0AiLuv9o5fwD6+8r4PYMUfgn9nLs5uG+7Nyj00xf5UD9
2HULhreEhhNbLppR9q8oWcbos9dsCwnoqGw21EyRnCBBgm79ZCD0ODRQUUlZf4sPn6K4JlS1yp13
ran4MptunpC/46jm596W54AA613b4wNxcuGh8jrFIeTqvHoslux2oisJ7WcPlSG7r/OkWrpqMFGi
/rG87tFDzGEYkMfTA5PZN8ziHHLGXNH4CNDfnh+AGXZeJBCQuE+/GRA1YqXbq6dG9HelGK8aRus6
6x6XNO34cUdgCcSMFyKmAh3/ymg8amVQFkRAquiZn2bk2JYoLihKKCJL+c7a9A4N5oNKSM8Lrbtk
ijZTF8Br1SC3GMa/ykZ+jQMwVGTL5EJxKwkCwfzo7PhAFUkk+cc/TPEmsN2idbimPHpFxEqER8lJ
n06YADqd75NeXy958rtY3mebEDOX/B1wCI7C7XC88pGe/eXDytKrwVuXvFyYrKfvGr9HNp4ek5aq
sZvYY3bmq3azYv+PH3ma0t1Ctz90ybHoRU64hwWC07kGMmx589nWkARLzHgAICOKuWVIkP9XWBeS
OgdKAt9BfQER3fNOa6bmxE2sG4K8qgW1Bh9GAThl6940BoO7kxbfcVsfnGZNEQHGtIqmrt069qgP
GVRpuhlKBr6s+4mgFtky50bg8IldW7K55xJEl8A8JEJX6zl/WWUxB4AYXnEb4cPnQ4RU5DNieAj0
I/4KfM18Nej/2H18GyXiLjCvKrfpWmr26fPoHcvBfwzVGsW+BihjOWLpZqpH4iiEeyji4NPHJKha
3JFlvPxCdEMn7S03XVK8zbH803mCXcPCjhoE5QY6Jh/HnJuybvdpsTpqXaZfFazs2jLfbEaCTYeq
cmJUQDdC3+Hp8DlP5HEy65qqvoSheJ6d+jtpM55Whhx2r/9GXnopAu+jZw9E8OGuKwcsIhh3OIT8
M4lc965+6iBBgFNqsc2SPFcO2Jmbqby4UfYORqVmwDnuybkY9zWI2K10msfCaU69FnwiKbJQqqeI
Jb1gaykaBordehPI/G9EtrlTMC9q/LOTJPg7lhlgft1eBgPlteswsedD+tdLJkQOr9gp/9SIcgsv
fYI788Na7jDZNVMbaehi+z81t0lZF4C9ANY5C9Jz1FuAfzAwOdeWeFeMcQOxXNUQhIIeMGs43ogl
RrJpk+SUMcTOGgdEXPUWFu1Zm5Bxpew3qMXoCVWDpAgvJfPlSxoQ1d3hqdsow5Pk2mAfEXKNACNw
u7GvLwM278lbFKsXeqUHly+bewohjoqfS4T5ACnXHZEvgVjGy/MYE6aol2uxvExoopHfnzE0PxYt
NWVQOL/9aF7xs+CfsjBRVUY9gNuJg+XsN/qEX0Ru16+iCUwultvAN59QqzGEdQyMUYle7LbfNxVs
L8+OQbXTxaGYreB2dyj14E6Q/kpdVmLJRkMrmJ9YYfAnZGN7NCDN8BUIRNH9tpYTAO6Z5cWQe2ds
sYQA6y47TJ53FwqOHd8bD6LC0++tDBw8TVDLvvB872XIO84+j8+3nIh/l+WdNyqFHSyitFTbYakQ
D7n8mf3K3vkMgbal6v4MXcbiFT9t3JnXoF3PHOSamz7OX6a4OnoZFO3Uw+UCrPNkxWbvgh4o+vjg
howD8chyxaWKz2CZ/gm88jlp0l3PdriFubil6eCl7GLqxuW16z7CNL0tq+GZKdQbLEA0YlX16RUp
JR8pQVbm3+Mpey/1xbWTX8Y2qdP9dMp8laU6UUSdOpe8mgB1dtFkOHuju6zJiHKU0YtvPLVrh5xy
nfs9VAQ+UHBusmC5MJi+UQweNtWYk4LInKCOUNzTnYPGWyKe0Pd8iEaufoYqtXU/VfGH8om7cxvr
eRh4RUxUtFvjR9UeVIYrY4Qh4XRTMB/q2+nKcDmhsXhoNHdXb2Ze4KXCZtmZFzLrTuSAioNyutdY
IhIgoWbDq1wx2KEdFXNHOEeQkA49/ln/eKbWL/NgfkW9ArNr0ubWwm0YKD3QFbUueUsm6+pD23yi
QqpuPYdLqO2xt9g2zy+DedTti3UMimOlWB4jHohwj+dbDf0a/TwuJSsf7wob7ZiXj9GNzXDumLLy
HCWYb52rhiTLgHmKNC86QPseuNgBGNkSkTSk4srPXkoz4KAYCnQdEmtInN2NLtki0HFjO+D5bgf0
IObiWMbbVskWU+ujxtEHNTV+7Mbqe1SMT2XHtGCkr2LxuWvWLi30iEXlYd1YH7BuUL1qtmle3H4R
InTfMu5P5fCAmtaPUnNAIBHu7Rv0RjE5PiPdfTyprZ3xCrvNAjAqJOlcWB1pKR6k0xgl1p7yofFM
sZ+m6NuMGNaYHlm72CEKVfT2slfsEIOGTQED6JDHhj97TfVo19NtyosbjoFgyhKdwgyD6ZKR71eR
x1wTS7WJShh9+B3XeRhXRZ0+omC6ZA5qtg4j1AYOMqb2yR+3wlMPbkpL7EoDOh+kkm1vRQkqyaE+
tGcC+ViDMiRgTIJ5ACGMyv/65cAc1wXTlPnvsuIHogkPto1yQZKveXtlcZL8I4Nah0Kn/xu76rL+
tYDF2SwhqwZd2QTrzXSHtBHlqhlpnVOuSDPqm+CRe+VMT0KHCs8MCTXKByM/c0FxCKNg2I1EIYve
O8h+EptSr4WNg90CjKBLbHnqsOh35gNqLdTEDmd8U8tjm853bH9ups5+9+jSILWeUMzaQ/Znrtk2
D3UMt7rQKIjovOmVdhm7dFMIA+2Kd8E3bryXXAbZVP8UEYYVR38HkfdHF84NLdUPnvxNXqfPxUii
QxIjkNH+e21uq5VoXYkF6pY6pfF4cKL8Yf226LS/q57WregvmMxQR3XTfip4fyY2H35DJKO4mpah
YL9ZZrtq9n50yaSqzr+r5AYdXr71Wko1J7ffe+3drlVz6/y1lvhFJc1PqNmopex90Yuuf8bWcn6T
OrNYlT3UDLCv+/SF6Axvy4TpGiQy67sRXoiN/gqqPQ65pL9YTNfxJQwbLyLiEcBXq+2XlAmsrufn
OO1+nIZcgNIBtxUwgRG4BpsY42nTwyd3iCk37n2D4g5c6DeP8DbOYTlO9pn1KUHi+sbq6ienWKus
Fr38YJazYaJUkeBdjw9RQRsW83GY8INwvY4712mxXgXNXa2rv1M1nQZRbiYk9yVLh41QkAYFHPy+
mj8xWHyzidz3gwDsXR2sxXsKGQi0BCPUNVdrIXBPDe/rf7dOe8fTfd1VzA2XCKX2oHekAfD5W+Am
z273PsH0tVG8bBZhPWm2rUi+1VXVeQRIYgXckhzKxyggGCWaH0tVGNT4RB0wEhb6bv0Z2vbs2/S7
VfveKXRBcz5cejW+egFHkZ+wOKqTHypPzLa5h1euzSlVimlD2TEwhPUf6VC+m0KSy8zlR2ln0/9C
g4MP3+v4YhcBlCvke1z3ZIb51ypIkc/ZnKRt6O6qBbXp+jqHg5GbfMCNPXXFiRDDR3cWpyRwnlHs
vLhYVi3R3pFVdMmNoZGI0of1JxrleCim+HaMl5/BWa4i/yUtQSoX1neXyidU/8eqsM7j+OAN83EM
rI9u/mnsFhKK994FbNv9Bjx1HFwHDmpNBv2bbkXh6hAN9hB9eGG+lhJ4zCPwoPmQPUqOTGYf42fa
hVfzoM+5RI+HOn9Dug11BaKXzu13jaQn0gOXSVBJuJ71YXAlaZVfSuEqqOaTz04wWD/TsVWSeVwA
k4oJrJP3QuAGT7ujv4Q3YzicJ9qJiDJK2t2Ffcux7nOUe+x9FDjjeSPwwWUdk8xYtM8TO6We4X0f
V/eaVFO0Odywa6ueuHG39yTF9oKvMqZuKgDTCYMupYJUSPHkXgr+6hpHUePbpzJgw5rRZ+6ixLmv
e3GTL8BVuuZKWj4+ycQGBI8Iic0WfXtx9gMKgBA9PNc24PixrN850Y5wvJZuYs+dfkyodzze6rEh
XTD18Zc9BMgjEQs9O9G+Mv6lHpFsqwCyfmpNKB6IDlSlfE2b6qumYM8JXOXMyzn/yap12Chvatad
hwCFIw7wv7iuvu2SvXPTAq2evxNEJUSqjj82KqMcA3qYM8KKqisY7PamCmN7lzjNW8HYcvBdppsK
LXvKfBacH9Z49uzMu3zumFcjhGBsyUBadEwZXWvaIqt+Lgu/ua3nG68s8VZhWygd6uokjy3Y9bjX
Xfc3pUGPOKf3DL8XOO/UlxkZP3m28ywPULUJ7M1Uk7tlQcKKXewFE66I0i0fljFbjxNS5D3SIbTg
ZqhIWkn1TeEiSXIHGC9SEktzCSwQa0nFSQNUA6Ejm0/lfkdZzKDeta7tPnO36doExC7b3yTzwKil
L1Uo/okb+m8RV9jn85//ZKv8J6Plf52Tn7ZC8t//P3/X1W+1Uk+6//qb/gPi8v8HtcXxwPn937Et
L1n7lZS//05t+ce/8U9si2f/TwdKFlsWXJcgq1aw8r+4LcJVQgZBgMNSuR5wlvKf3BZ/RbowvLFt
x5fuP+As/6Ojbvon0oWFruMovqIrQ8Gf7b/BbQEN8+9UZ9vnq/wD4QYJNXQhq/wXmMrYRug2VucB
j01kOT9N1d6nLqsw1/n5txfl/4CQFi5T6f/8dpiRwYsAo2GRw/DStvmJ/x0m6jHMz3NWRDtZJt1D
DsPQ6Z3gQcUY1YJYd9dlmCLcsGfNcCBfoAz51mu4eNFtqXBTmtUt2ZZe+9C6f/x8WhGiYXkdxF1M
DAe/5G5EKgsbgAkN2qZe+vbs5tYFvbWNzRu/XFmPDqlzonhl1oKGIT3YU9hy8zveaf7XL2HAkFiq
iYGO7bzWZbfVaGiOJcyRXVqJ4CYq5uoqzpjTd370hdl1JYkgwWr7v4rMse0ytdmVlEJfzzoRW3ey
XzxVVNdThN1NDHZ9piZjl+NnMbJo6nhP5rd+M4rnuHXlLVaDcBtjrb9uEIruRgvhmZn9HMZWAyi2
i+xH1cPjDfC9emN3RCnekS6Xn7VCJrdg0ITAmiLbIdb9wfa8ewGM+BYIpA2gQhV7dv/OfYe+CDvo
7O6cDLYc2/b5Rqy/xKOZSK4jZrV+wBLnRnl38ewS+OQkw02ymAl3XT3csD/PI3RGi+1cKYdoe6f0
TqUYVv1z+WKGMTlmiNy3uVcdi5aVj5g4Uk0GAbj1/J0FA9uxXog6E0/DXqBsvxXFy6gq9CpmGk7Q
LuZj6neKbKrdMM3yMArjP6ELoTwCvUOCnP0s2oikpz2Z1IiQDNcaaBIXs3TIhHddSDsF8s0qXu5r
p0XU4OFwDozonlMCfms5PllRRBSfD/BmYmoG8mWgPS8/UjQCt9kQDLfChgnShIABRwge3ZTVj1OK
ztXybuKurG+GJpq3yNL8I/zc98onqaZLaDHmwVd3Te3fNOQ8k1Qi3U2VLiPyn5gSwMuuSO6cwqa4
dJQilz6d1QV+Kep/H/PM1Ob2rZaufRtWILKz1jt2uTexXuIXaqibISkR+P3rbyWjK1BscadNGfZw
4ZTzS51qegesgO98h52C3oZjOPthKXlyATWugXDXQY881s/Ezkph64o4eCLr+8cjOWMXIv/HR16F
F7//30ydyZLbyJZEvwhmmAPYkgTnJJlzShtYSiUBCMxjBPD1faBedG9oJdVTqh5JxHDd/bgljzQ1
8+jlctiNYFBvo+eN+2lhqCiMJ69p5q+4Nf7INiuOssBJJOrC2BgtFfdTXnk7HrGMnjbXu07cuOQS
h8egp/1qGN+wSdPsNVDvBZjD3EPOeE8DyniKRH1k6zzEbYedO5tocbjii51N6phCEDAvFSn0k7Kx
Vzm4e5+zfp6fy3QBkM/drNWD/dTRY1IlDBrGQYFqqBG1jMQYmaNO+jxN8cNXrT6jCixcIbt9sMBq
mh158nTxWqUKvFLh/5jJGnI0cA8ehHiSdRkoUM/Y6jkHeubmfzuSF25hIcGN+fAA50E1FqTpssdk
mMAZ1YTT+wGNAc+jldXDtpcxkOjRvnRp/6s1aC2vc/VKCArR0E6MwxQs+zqf3wlx6x8MyHjqUcg3
uvWWh9P2b6VwWvrkV+QGhvbXpTWOGdO3rzzYuU5ogKJIhnPGKP3/vfz7Pdl5kPrSITnkBs11lTnA
d2Tu8aJD/Ww4A1OibCyuFbr3tR6zP/z/fS6I71ymCc6bpETLbzFYtzlFDFMYEiNQc/fcFMkFv3TG
SdB6lVw53zh9Hlh5egKd4Pi0cJxHR0u5TVYFDRdTOYsj9Kqapl7ks6uyUXvcpQYWZR4gCYlLRQHX
/744csEwRf/FElcysifffi9Z9Bi8fE6cJY+a7jU8ZsSl+CORybH5uwpmQE1F3G0RgQmho9WdGtW+
BBxRb2K0/G3NfH+fdsX84nkU3DV4Q9MY7xQuPrg0jKipE8huC3RqnLzjVc0ClgxSg7uU3qFa8bZ1
G0LcaBFSZuV216IcwGvUipA9oV5OmtOFVg+USl8MoJQYPaTSTt/raThxSsc0kjRsfBBng1zUx7qv
PgPPGo/KdQBpTVV3jdHyh0EoQMzcTA0TSdHy01M4VAABM+9tTkd1NjxhPyAJcYpfbCic65qegjl5
LLOCNOp4SHz2dlq834XpTR/eqMrLpM1sa4lFfZSDro/2DOeiKNI6CvMCE7ppfBc0nLxlSTccXR4a
xHtzfLe9+q2Y5uw3zbvIqKquX2uvA8NRhecxjjWI4yGMGO6Xb6QH1cbNXPe3HhjyxVr/zXR7YCQP
UszUv7EsE6NfvDemgQuTt8U6llaVveIz4S4+BYzwi+AjkC4x1aYwXud5ySOBt/AmF5fdtCIj0fS9
damoh9y6pf2jFFn+OdVaMjLp2xt4NPnZMlYpvKUjI+pB9QlS+pGGQu6HYq6/FQMWyNw/p2Htdo3b
a2rzr2qvHt9RaqhjVeDZ/v3SrGmZVdKX4Bjp+DKK/Pnfi3LqPFIms1XBWNrP7UZvcmSxp3J9Wdx8
2frK6nYZTolDM5TPs41ChpGHYeaTpj17x9ShefJZ3kprzH9adkH/i0z8LRG938KT4skCCWLPWHvD
0nv690/ZpAuEixPZzX3OyPcCV929tTSUg1+3QeP4PviBsrfOZct3j2HXuGut3niEnrUzReW9knzZ
9hq3eMZd/XVRo/UkZfWgepKuszB78QkWnwivfQqAZ/818XKOrdz/KHG35L3xpbRBz0VPRt+VGChl
lptHOF59xD65nT3EVu3SaxATG8OPVnnQ2/3p3AgmuwkrZ6bL6cwssQDJgUNGeM3al9E399orz0vo
hDs0M1pPebdtTcVgTeLGyLmAllyVucalG49LMwpkSqMdjdr8JDLFU2+9msSiMLtYAK26drjirBdR
ZyzdIQ4QZFuDK+vc596f+kRcfGt2SXkfUxPr7vpCrffH5GAYzyxKTckYhU/TCLhkgCj1lOtLFrM9
dlbTnX08J58F5qHKLR34HepnLaqvDHw/30OPIgMT6qsRZ/JBeFc+UBKhFLgKW+Scg7KWI5VSoi2e
nYFmY+Ty3/9+Vbr58yKxBuhl7ZhxLfETdtGjZ3Q3o4l/jBXjnHouWwDfeXj2Whrqpr47F004vrqj
djfuVNm/8OOD22qsv1BK6HoUxSEdRuCjLRyPMilbklVVgpk/BZga5OGhZaR9Dlce1TjQX1GrpHhu
bZJcvEXOr76hrk9KoAQdDbyotP5tSapvp5uWgzlNatsuNc753nSeBDYb4EPWzVQL0AnlpB9DmM1n
fyUCdHOuXqwgP/kWYZ7aw2bvOtT/GGY5nJkcm1fHDBiR9ZTc+2n5NfY+6Cp3eqlK/qBc25hqbQyY
yR0MK2345vdrpVgTs5r4af3ad7/wMxb3osV5hn8Y4yjv8H19Y++6RXUNnCbncDhqFBtXXxdwQTzF
zWERAZLOIq4FKJ0dDdTMP9d9SknzSUCzOekq1U//XmaH4cPs+EuUtvmxVMPZSEN1tygueKbTHK8Q
Tk5Ma/mHO/MlnUp1Tmp60MIFLllpJSxps9c9NexXUVxV0xNWlPQSMi6ILJH8BOtJf2TaUbbdercg
LOfdTGwFMI4XBdXYnPkw0bPHQ22tB/qgw7aYON3JxbMy0Xpw10n1yBYvfLWHFwAQ47nrXXHQXQ6o
opn/rsUIYdplvwisxZtgwgK2jr73BAvnC6Noh7lS2e9MUqc8Hv10DjNrhrpb1icQKHNUJiHcKs+D
9Fe05WdjUy+dlDFdq0WZPVFW99edrIoA7owDi+0pyBNsz35b3av1paQ20dbBfP6/30rDomPN1bvE
69xzFWfueWGec6qwwDJn9Tme8tJACYgMJzZ2WecqGOksOXVRJF+V34O1lP8l6VhScGM9cmKcX856
HoLAMZzH5ID5yHnqZKK5ouU4Mupk31d2s5/rBsl04nwwdKn3UpaQONYySgK41mvTrj0Vc6v+fGX9
8ouYcfFctXG6TmPw1+RZ99XUZNPScUEGLQwITE05b3uXdFBq9vlLwke2z5o2ZniJnd3VbU+KnZQP
ZTA/6hm7tXYG+1h1x6rJ5nswOfrOXoNNowwJP9YtFnicMge1PgApYs5L17xxoA3wpYQsiL0wb/m4
eg7dRh3GHhJkYr/hPV3TJcp/woOGAAPEZ9kQl2B2NI3QXWAxSVPnb3NAqXEPvI10TGNR6IhMAIQq
vDT5iBI1v03r1TlmIduA9PBxjf4pC7rs3UL9cusCZ9/UUEfHt2NfeSDtGDcZLylgyd0aaIDk7TWR
kbnjHSedS6o3MLP9FNsZHmhyMzUlV5sgqFCdZTfe5Ezq3OAYEnW9hZ8edxfHtmeeKfde0sPuykZc
nVguRydz8eHm6HAzT7I3WRnpE8s4FGF6DsdKXkabjD5iATBJyBQLyhOir3MG9sB+YboPU/U1JJEY
oTsnBygDd2svSQoKDZINUg8c96G6ZeOYP9edxxZBCxfoDE88xsw7j0MQUF1jp5xN4f3JuPxeoL2x
uP3HZsXPDMbzkrj6ZI90UyVYZEhhFoxVM4bAQYrP1mqdyExg1mQOR52G+qpE09bQJdgBBKSBdzzI
VODN8lmNnYNCUMzRmM4GFMl0fsfiuOJaquVkibKIAAERc3Nbday1jZvxW/kdXlfT++gFJZCrAZY7
Or6+YrzgAEU5mIh1xXXNcLMuGE0mxtfkDadiFdvEHNhc/JwUWqk1b+q/2uk+g9aPGX1yk6wx7cmR
wkjybf+RF3/mCuMCk2MxqG90LZV9H5zdpyEfCAb2uMQVA+vtVMKfUcACcciMe6+joLBx8QIgZwOn
cj+hcp8dRkAHN+Vi0/kEBgUr9ZFRynsTa3GBCG/7oCr84sPG6QlNkOA+MFSHBlDcHoN49zNHb6qm
7w7mYD1Tx321FgIviAzgZ0FZ1b51j1mrcN+9LRY8MeQaDzYweJaJc1o6/xhvFA+Aii+eSkFVbBDe
w3z+Q74t3ocFemhqGbTdDBjxx0TtujZBxXe/M5dUZ2sSz9YDsUJZmGfHgexBr8NN+01xSuockQAN
agZC15Rgg6ijFzX8qrQrYfryUUlFtYdUpNOdQbLRryBXar7m7ldPM6sKF8FfDppo9ksA38hrWIRf
s6W0sU2RgXAw1wSiodmvvw0FzCF7tO8gFfRuWcgMJzP+sxQThWVj13MrlK2CeoYNhdAZRjA+wIaZ
B0IunwWNpE3fdPshB8LJu+zX538vbpg151p1ROAIAS4eaM+cjnSjATzVi+aq+/B9NguW4El8q8Z/
CUL7h7Em0Rju78mKXPMlwcVsdmdwxDOUy/iRafvDnsKTlRv5qaymKI/N8Rxzv924NvVKjUEOqwpq
UpREUDAXuMN/aPmgI4EhLlb3LjN1D7R4C/PxVVl4h9ywfdWGCV9jx7Xnm8gIE0W4tZzvWfAX/PLa
yLbu6oQrWyhlCQk4Z7DIiWnSdPhvu9VzKvLgS6ySVFL8Rf2tOFt7TCBe10ZORmQngCcvqsVhkAX3
StKlPjevIYe7a4edQSWS5WEtnWhWzsS1bu2crnfj1RtJ2ffi22vUf4BlPlwa+kBB/9FD8ocKLqL8
Ut1si1hBaKfHMQbdzgVlS0wVk7lT4N3ClyasxY26rn5D5caTHnjk+mITqig9k3uzcd7TyV/OIS7C
iMgpHa4FkSTb7dcJB6JoMTYbE6Zd4tj3oskEDihjY84dNYIlybHAHyciX/VrPv8SlUVAE2WODB1b
/TSnQFNc3trSWV6VpyJiAvGKL6m2cd8tu6LqKzi7v2Rgxtu+E3+RmUkgFnTAhG/MKOhjNTCZoSjC
pAVlvGEvcncLdcOz8x1atNpbRbqy8abzWEGA0T4o6xKoB0f9RRI27VtyomnOhKYrfhQpsGk2ts/A
hCIpMZqOZo63Ug94EMLnKQ0BIpCA69E2t47hHuY5/2suOW6hBa2UNNLXsvivCy2RqVFLKjjdn2qk
MC+lKAArGyMt67upsvqmKvfNMF2bAjmkwQJvrtGKeZfiC9sYJF6mWfSbwvFJL7jdA2sE5AwW9cjN
3VeBwQE61oIvEGcc7OGh31KKlkV24f6YXPvLrUpy1BIJyKdAWFZGjAsbzEjX9MeisccnVoR6Cf/h
4sg4U+fXjrT0VNQijCY9153DhL4bX5CnntoKaXgyqFH1/HcKSjrIAd6f3Gn+dM6jyHkAtcaKmFy8
2f6vEQLK92AEeO694ziXV0R/ay28G5/NfiZOMvtm5IqZRQMTfa7BAElo3bRuM4zLkKXp5YT4VLCV
FQaEFqdXe0MLMj1my4JQzke/TJ4LfCREETGqSZxHTJHrexvEu1nHYB7N1r6UU9tH9mqFSjATroPQ
cUrt84I8samJ0x8we3LS5QZkn+tweqp7sbxm1QjBFqOnNtrmZ+guO38FoVQUabClY+YQJvZrEsU+
k10VnHzFgVRUFHL0LsrhCgbxObjWuvs5Ok9MpLjEUWrM+MbEFkUoJShbG6O5J/DW43JWDNp2tcZs
gi8/2WVmwbVpcPk80mWjZ5scavkxJW0I/Sx4NlLPw/A6u/slVdBLrMI8Gh5qcoIgWSz2lR5l79Fl
nw46zomH6JiFykE8DpdLmAF668nXYKYioc6h7Vy76kdM7g3qHxi2hLzgvi5lQHTco+QFjLhOe2hc
5oSbzyusqGBidqDUY28lXhUVAoVySEBCzcG+CUQPxKO+02RRyuKcIVX62OXGCQix5XR/B3t6ywfj
lgh2Fk75f9JC/QlyMOVsLj5iZPZKehAQeZ+Qc+wG/HUMATgM761iKI8W/Dnh81R3uswPbm/MuF2+
u3iIr616mUPzTzi4f/3AfW70/JfgdroxfKxxrTNcO9EAUjMq5kUL9edSG0tEoJqa3dm++BjCOJCN
zz1tp60H4EaR/7uVDL4oFQGPMHjuty7Sai84rNIFpyHYVvANAQPAFvcv2qf8FLUHqRVpOOhAPPY+
+Con6Gl7rZQNUqE8jBYtzB5TYm7CemsliYiShXRISOe5n4UHdyFOPoGShXxXUTtYrj5Im5QcJH7o
t+53LM1ul9bpd8x5GORef3T7MTwPIanfhuFwKvGwDi3D3EHiIUwm9TwJDC8KMFDJ9OvoYyvc0UO4
9mzmNqu5lvDyUqxUsSVwaPJF56Ovk1LszIXopgPVflNhIuBLHR8tYtkVuDse6rGWD0c1XEGIVe//
9zfBkdkQQSWr+oLpieOHXQFbrOx+1y8lfWyj0yORG+G9dQ1zV+U4ins25Dy2E6LM/XVAhifyVlKC
SU9crBw2AVt9TomyHq0z/TADOlpbz/1sSkKBs83YMrHG7tPgInNflviY+v3Iw6+ss7sM4A0p6dJj
AtyxZFhsE6vHFIjRIyD0BtvpF0oNDGqK3k2PWt0gTn/JIn4GcDtvpJl9kMa5zIk6B9rsfqjS+V0X
pTiF64fO+Guz9Ha4r/LXFHjPaSbYzcSoSXGP0JNs4sGRrbi6nIoiD5i++ZnbGVFvMez8hBs2+ZPd
pP2Vi3JYBqbiwwA9vE7NcYf1ahhb+wZ2D4JdNr1kHpHCBdjdTvdegt7ChJMpFPVW69/Vz2G4M9Jr
7sTDGZUXhioYcjBTOy5ujMAKjGJFzubri/KUcGq5lF15SVuPzEZNeq8ebdIQNGNzb7U3o01KJsjs
u1MmT6ltZ3/a3F/DYvMRa3t+dJjx4hrJaDimpHXbOVAK1KL6t15ZRCOqhygH9ZRhobh4lT56s6to
bTSLw8DVi/iMUBFH4qcB0/DKNqqui2SoYrjYnOD0fMiUS1sRNxgryz7gfhtMe46XGBNLhCKVU3ER
AKdqy/RpsVqNzBa20Vive6JTRb4Qe/53466CInDvmXLf3ZLLZa75SPouPmnrfWyWiRm4Yh1d4T6Y
kpF1LPHaI398C4sxtZxH52zOXKJtMhPURHzbk0sYkAwYqJrWOnSO+M/tl2E/uXyUXuWZd8sWBxuM
zyv41f7VmZEK50xbp3+/rC28pFKqH4JTUwO5Zj3ac37TwTN3uL2YDQjvi/ncm3DHGAZpMEO2qIqn
FJxw49u3wEcaiq2DMzlPQTESKDZBOzJG6nZc/zxznM+JwToXgMbCsc0uathmccLov2tqK1pyu3qt
7Xkh/IE8xugYgaK7Ed3aDXWrTn4XYm1JmxyKmGNffy/pGnrI7N1Afj8yPWeI3ESnH0AUDgDWjWuR
ldRONuWZ5ul0I8LAevIY1KYFsXj0X7BMTlM9E+3YOiRz6Awl+jN5uA0NOSw7t5oPediK19TRIMkc
S57xArL4DSiT+NlFziWirGg+ybLs5roT92usPSyAoOWYuQYXsyWMTpMEUzrE9QMgm6/R88eXpTM5
MygEwySnBV371JvY2QJDUTW3gFM4ot5zRdngRY6K22OYGYfABJ3aVfipSmUgIXAmfqyxwoeV9F/h
BP3QbhLYHaRHLEdPP0Q6PzIuxizDnThbBkwzHgSyqI+0Ujt+7scwYg01DJvwfPFzEiw6HjQheAa5
Qd7ejGbF9iGH22AgSJs8B/5vCQYrGlWHxbDvaB/wAVMavlzuSuSo3+ZHT4CPy+RKvsHufxxSxpr6
7OmeehhgYqq/h3z2T2LBtFg5jbGHmXlZVBuSdjC47KVsVk1D+3NC5KD0W3x+NUWueYFQE/y0EcVD
YZ17NJSSv2prmsy6YAjkm8nq6NfV8Vvrzs1ltGx14klmVZ0ZxrqZfZ7q+N5hpiRMj59BJ7RLe0O/
qwKj2cf1e+5QG9ATo7tq9N4XMyQh3OIp88sa8xqY0QzSU6RXd2QI/TNdvHnf4ia79TF2KbcyiA3S
8Bcu9Y0s+z63xK8pwekcKO1S6bHX5O73gRr/EqPF9pViaqwdv9gMOixvTgC+sXMAORac2HZzh0Jc
MGdQyzxc+LYSduwQF7nBbzWQu+uCbx28QP+zntnZmLzhaJY1BG08xQNHH4+55cYwm7X/BQmOiMdz
C+fjBuWHeRDcTy84hjrmUjn9mmNx9ufpp4FJvzSN4Aatsb6Prhk5IMxwABNgnQ14ugGJYFKNYRXc
myagM83hulzm32HDV7TF9RGNvX2rmAFBFOIy1K2fsR3M+U7K8FJWY0zou9SciashAqaE3AmfrIb7
Sxhj5dDRLDAU5OAF5Mc88z/Z+eRm6tmUgm4+xLh8OXMY/3ky7bZQILydn+UXMfvvogE4KSb7XrGI
+wH9u+nsDtvW1sdW4VMQ6yRxovXkPjDqRonaZktCkYXtcWMjg0mP1+dS3GsG3zsFt3GbS+PcmyuS
n/j0xHbzNwF2XCq0RYx0ErjCfgKKHWrXebiSqGAemQs/c+M1JVYS3BJmyUW3xpspYsMnBMcRq/Ms
Qb5Z0WpWlaSgiUHt6jx5qJLvTqyb4m0uLNpmF3QdETM7QUraLNkc3HwvNreywdKXmoyRKQgs/qsZ
NC0FS9WMcHfF1ECO35uDJzk6tMypuIymSlowfZDzlwbnN+PIE4vi77hJvlLinhvNpgXbxK93jTWD
r+8Q6fzW+7aCIbKU7W6zHFS18GbY11mV7koLqIacqnMYtnzo3A8LO/svUC7OnTg9YY54Z6q0nHIk
41l70OaFz7nPrtb7KcmGfy/AcKAJEke+zJkyNnMhgdeNkw0XuYY95RKAaNM/Po8Og5+0OoqQnDUW
Wk6i+gdRmYsdYL6vmY9GBuT6h6zV3uM6ECuNUZRsmq3YhOXIVy/o1ylZRlwWAuIvMVHYZPj0y419
53PsxGyUpPW0bXsCatqkBJiq02dPEctH84iPAx9iyMK78bFXPYzS+NkmznB2GuwPfqXP/W9oXuIC
X62M0hL3ihPTPlCH1bWa4w4dEBpNVk7W+d9LlcT4/ufxZytC5CouuBuE8fEs17EDs4xTyx9csEVz
O8J/NIeDeLCF/Dvu0lMbFiMdLvFk7yCeVFGnMaenhaEOKCnGPRZcs4MRiDq6KJYV7DYADjzdYOx1
qr+TaN7csvS+JPRx5XXP/gByiloTk5mg1UbaLsbIJHGMD9PPr1ysOIP5i70RvAdOrSa0FP2jGZrI
6WnjA+v/kElAMb1OoswnIbRA0FGqH7cpOeqr52l///vANOdvRmtzS2qWKIazHxnYvoVD3vL5u+2l
41v5av3MPGM+1rX5Psfj/OFU1oFdSb3Yy/DT7ERBnTNQz1H4cNbTkKYE29unTkIPy9L8lITKF993
Htb6gmjTwf2d8t1sY9Y2OHJF3bz4t7xnFkaY/GCMkx+VFJY2bclA2vzZMUDaEe+R20kWLLDrdaDK
wRGNk6CZCWnXXT9FY0rPaV2az4WJsdlJlveET4Acsm9dfSypUS4w9K49XVsJp2THKYGKaLQEwgUm
lZfBVGJss169CRl14kmHqS3UBWFUX/7904h+ui9D45crGv88jrQZLz2WDqgLASH9KC7ccNsPer+M
nJRLDkb2DDrS6fZzOqTrlI18BB577j7ZRzDTywYdtICvlEA9rDxyj0N5zcsuPRsB0Ubh040r4kO+
kqnMFtXYNbL3sWuh0EmSY30QBT5T0tj2nN+uDyrH6F8c3mmMhOE95Zk6yOEz1KO9yyTowzLhPkkR
1ngd8Q5wdZMYCKB3t6aSdwiPu6ycjdtgEiecLpOqnS96nE6FhRAw4zY+ICz7bxWIYYw84cXnyrGv
EtwLUlTttlqBVi5JCXcgXSomBm/M4Vn486tVT1RkDsSePOwQyjLp6iHs0Ba6e0tibW7GNjyagm+J
OZgFLTfBFeCMpr4DsAAxb7atAIYfGjiq5bgvRl1uzd4AWDNS3IoT26MGjTtONZ+sKf0x1z4N33lj
PoWJ9TFxjN43Qr4ahoJ2JdbvJE4pSiEJmLv2Z2nZ9usKqSrjlnhQ+l2TZ9zyzeuPWok/Rdk4HNt8
BlXwNYUyjlWtPqA3koPP+KsVlWWnDjQjHNv+JO+FXNSzN5kdn2PG9DCrCE5fqAhjH3MbQcwV9jei
pnGimy3fKL/+7ePx4TvNWYw3k4pRc6j59jnmSUzu0/Q75GKNGHXGslRFTsNgZlgDcyNsjV3IIAyL
WIVu44gEyGDYHPDhsgDQPuqj+XmEzab6XAUJ1BU/3jV2iAEcONrGOnv5qOmt2RAIrG4MZgmkdXeZ
EbLTzSyPVInsMvgR1BLGW9MVdRRIkDR2qhk1OCF5Hzm5EMcqMm1t/kjmItkLkwqJNuSjI4R18Jo1
AJLEyTrA2KNNf7NdncsKEZySJ6rgiZ2RXZUHXaZ/vYa9yePAn/Zmd3Nc8UeoJb+b75CRQNy2bLJV
yvhkQF/feBZ2SFkfZ0n9MfgoqnOCvfZ7dV2otF0yPRyt8hhnWXB1O+gPRIOESs4BPQuqb7ZJ3nUX
kic7TVqLhmVtXFmhuY1U+fBjdi3zjbfoUC0saUmaLNdJl1e3wvblW+V37Q/BhfG3otnLutgma3QH
BhRRTf3VPen0IVu6mzTAb06AGs2UguJ8chkKxPBTa48TfoGuHlESlDOBxPdeKB3heAv3A3GDqSii
Ec80NF6JSXdlM1EtQXgufWmW2tu3i/+gb1leW3Q/u2bB6Sy3YcMgiuZY9KJYQRpRgseWBK9776Pb
F9PkXMf0fURMnRJER/ByYuOnugCkJ16CuObeF6iPomfOhDgDfr1mBfYchKggDJ6CofiRLQAL7SCI
mrnKP8eBd7YfZVQXycO0P/PUCQABdpz4Mc+RpXwpB9yGshb07TnmjvuPOOkldw5FXdHkLtc59NDf
A6smcDBRXYsDcfrUlv7OSJAyUgNNFPABGTxPm07yF+Kd6zTIHRXqAw1MDGiBLKUadEwizUcsTH12
ZCl37uSQuFb96yjlh2+WPG3OMB0aolehRzBCxmgwUzh9JPH05XGQ3XH5JW7o5xidc8JdFZHQab5Z
uFA5FZINnwy43AtanRZ/VT9Ag7NUu6Mw2YSu7FM0O/kftcw/DaXE8yqiNWwPu7gJQSA7Na7cnuLH
Jbhg5vqUa7dREh5l3nKr1Ri3pH8oSje55aVYZ3IJ45w2Uo2LJuapFVrW4XAM8ScWBgESSEKRAg96
mgcO14kx7zljgZ4xSNUj40sGqfis/r3woBJFr4M/jh7odPFUd+4ALWzsvstvAwH+WkjvxpHIwufj
foi+JsZfeDeb3MchTto7hjHnjJtkOOU2Yhvy/7mWVFP4Ut6aoTuPsrnRIXAMzMmO/Cp9KiS2GO6E
TeWxqBEOpjisIS55WGx8PmBYIz9vKIaTZO05w7JysAllNrPR+pwZIKbaMjj1jg5vdk2OOegeXksv
hV2h4iYyZ7mTWMN626QNqSDURy8jt/Nnj4zldm5nui1djghFm991L/f0wxFJsejlCGnE2iqbWXIq
oSMUSfkky+lzipGRdJYyTEuB8i5esM04dvT1sx8ap1x0PQuT/XMJXcCbs3qiFY/rUNuylgTZ9CQQ
t7LR2kwL0ISS5u/IYGXYT0ny6iUjteVyMTBUqUOndc6QzY7PdJaChf2yCtu9B079Usv6FqMcJ3L8
TztAfng2Oq+IqVOsOdiY8a+FZHiEK/XnzCYLcTv+4/XdsQ5K585tY++GQCNk2FbrjeMgquxhOr33
ZBZUeHG4xAYiDZYwilzSuTegwsM+74v+KICIwA4Kj0beIJFUfFcFe3qUOSYR8BQMWWk7l/TV6PWn
zmi+rmgJOxVxmR55GrIo0xw7ZBnMj34W5xGgLztr2UcoStXGn8FFgY/tt3RdMnUWQ83Pq19pGLQ5
uCCzN+Yzc+Hs0A8+2JZk9cssLvDX9EieiPW7pKmKGIQ8Nrl9mBvuYyhxoHUMY42+FSk8/3plewnO
5B5oYMcpomlgXJCwrnQ+fVKVZNMq8iBmPSQ7380+M0zc1DRPnFRsIry5bX1GgXtZAvMZtgubwqKR
4oaU5RxDQTRCNcqYU77jWbl7Ep9/NZJwzpzyh82BcjtZJBc7b5/b1hYfAOU7drMzS6aZXuqTujDm
kilBf8nNyYzYQC6aTo2TLYGbpLHx4uIUP3M97yPlLXo7Otk9dRFmAm1QQJXGxcFusMGYq7yY1PKT
sF27cwViwLD+1w0lHdn8q8JND4Eu491gOwsrVfIdLiNhCstEg13pxelY/1eixG970XMYC9TObLmA
ZDnJsLgKzWuAn2u7WCPUjJTSD9VyD+wAnN1Kd15BJ6zbgTyVpI054ln33kbGCn1wOzz2qzg4Wfui
JrDB1CUVxs8eYxa62cA6mqZfIs4ffmC9TmQi6R36afp+znR0otOzTZ23pqIzqZ/Uflnv+GWWGXss
Qr8NM7UOg0L/tTsSuc6Vt655ZJzK8adJ6ynPuD/jNjFD3Z2TAqQnnB6T9kDkoTIbaYBIBuzaPQP0
efnyHTK1IxMq2bMMVpyfeuYuWyytO464YscufRDB8ll1JPfQu2hGaB42pQMY5plTDjqStv3Db+kP
do2ujCDANDvPq5n1quJ78IeJd6H6bXBKNuN0PEwZtKPcthmJcCwWPE07IiyPLMX7Fub9l5455CRD
0r37IW89DQUp+4yFB1/IKNUNdzyrql9liP7SgWu32zzcDYtIHiLrosWCkt33bmT9D0fnsewqlgXR
LyICb6ZCIITs9WZCXPMu3nNwX1+LGtbr7uonCbNP7syV3NpuaZWNNyMzzooNU1DNHtKoAgZTVZ85
y7zdklF+g4k5C2K1eumsqb+sVOCOhAlCTPMYIocjwLXIU+Xs0bS/m57kN1gn0M+f3bJgrDYnBkf+
FBNKYnNq57UzWPMxg/nLJWEj+Sd0wbV4DwR2qkByFnyCdU/uO1X/oO/FLglYe68y3/p1axI2b7Eh
KjGVdJjA/WW23yvAcmoKfRAgAinEzMsKsz9YVGR2c37lHH2n0sQwn8gcaD5QldQvty5SelXKfaa/
0xrAT4TBfDfrz/OQxhBFjbPKk4SABhv+tTqqbYbBe5ZF0JLs2EksqF3eDmlgxus9s3q8gjKDT4db
vSdG22IWPwiKlJXYIuJMPT246NjNF/0vrtDIC3Xc0jD7VVviQwbMEDSW+rWyCPdXCCt10UA1SYrL
olbGRQPR4BN/g9Kcdi8o1DQNjGC3ZjvXtozx0+wQ3UwjCuMYjaDekF69Jkl30mTtwTD66iak6b6u
9WfdkElNC+SYcg4nMssochBAjMjC+4iAehhOSm88JSSXQsI+6iGqCSngxoz3DthN9H1WeLWR5Z5C
ZfeyZPE5qRp/NAnvoBPRa5E5DwTQQ8XpsRsLVuUFD3Te0Xg51wz3MLNX2CNOnjErQR4XdqAmFGYT
C8xcw9DgKq4UciORmBDAp3ddp0gYIoqXrasRGrXxvQ5tubcq+2XFu/Lc2Lyc4jVmJhcn0wFQWK36
WzR3O4R/Gv+slRlTcW7C+FcJDj+L4aUAm06ltYDjHrWbvZtk8ylLLR1dD3BH2ynPCjKqP9KBPFWs
PO1Oo1QPvgIeotp1Uql0Jw08PrfYgz7QEtpUimuMEJf6bsGwQxT5biR+JVsI+3Tz6vhb3CYj0KHU
IWMfAw416qWmO34q4KZFZaFeO0CqlorW1BaGdm7fDQWjQFpY1on41c+Uy6oPtoxoM622vi5J353C
v6Sr0QggSqzeYIK3dNA9Kpawkkorn2xM2L2WV8WGNgV2AJKO0gUky8RDQ3yI41DiG3GELB3x8pBG
g/c3eWG+IUJCnW2ee07yLtwaYm5V+qyNYEYKHRJJR0dta8e/5XDssx9VZgNiZxVksWK3iInT3cLU
o0f2e54YH4oCfJoMlewlJIth8TKAcETJ9cJ1nMTeDWXtuPS3pu5Us4oY+sOQcPuV2D7OQxd7YA5A
rrc8LkVLdwWEKmCPyd1R0TwSJftWwdmco3JkCE6kaySm73kBBO+YQCWG+MdMAQQoGF536+Ak+9ok
j79erXlryTKkSxkzH+KzrpsYvcKJjBDaS83DxTZlSoZUmOdS5tzZLU07ZvDRVbXhlC3UsBtdGxaV
MwS2pX452exZGukdZqNSIvm9ANIaEcForFoZlOZnTV5JsVSRw+Vtn4RePeIifGvlItlppky5QTIP
+69l7tCrZecZsz8+7653K044Hr2CG8Fie6oYWKKkRmsPtcCC3Z6Ntoy8MRkmv+juI5vPzQx4xz15
k+cNviSGP3jsoK52dlmDsig5kGA7mP6i8VVVVdmb1lPdik8pwaor9DScZnJCBgFTFkTWH2CcYGzq
NxPNwuC+3K34iskHyjBnFyIp7MvNfzl1bWLl5aWwm88WajuUxiNvFE65VrCkYs3LFvEAzd5j0Dk3
XPM+0bdXa1n8uZjCqkXG48vF3aJRmQHWW53w2vS1E8YaoM/ViXYFLeYrxgWP8kA2aXxmcxubq2+S
CXcqCF7MrPvtk6bdz1QHDlPqzRg2m+ig/99pDvis6+vjorNOaB5ya/xVhSm8kl2UGn9ijb21VHTR
j1ghdZRDiwMX+03ZGa8JTwHNydjnKP2bNaJwFCxdTJsuH4wPrG2IKZK1yUjDa0AAsYRwY0Gg6BhH
vHW2noy+rl2GbgviNZ6hiXpGBqVQKr8HSKjcbdI3p1uE8gGSeIkbHuMBIte2QdHsEVzUY87mdt9H
w92ypQ1VFKzJap1WbXwaAJV2A9WFwB+jBU8ujC+O1VtdPOOj0afKITfy08xizZVThi4a836kqHqw
5BVdcSJElK8s3qIZD39ucx8Yj6wkZ+8D9BDW9rY+DTFAsmb8QWDfiiKNOiiXQ5x0AIQSfGJ2o7I2
TE+UVbiDkatAj9m6YHcLE2cc8fiO+1ih+kuj4mXPNupPM/vjIGC6IFmfEbRxolisTtgdXpy14iY3
LuMUv4LKANmGiDFPb6WxQvCIdc/SKUeMRvwMCjuDdmYbrulXm01OTNPq0IMm7XkhaxlAqrYfUeDy
5I+DH4oIHhqobYPFvi37kqvySQyK/sI+BXL8UZMk45nc5D1nM+EXTgvmbU2viTY0H0t2gjCKUa+j
JQnHHASYIbVudou1LGFprBldtHMc41cDJ3dwoNJi6Jp0/ghgrIWZe6+Qg3crJX2qa+tGCpzOEZVr
lCPmd6OhSAlH0nat+kRg1C8h6luCR7Xe2LS7JithuwwYHcPKEnQmFmBNTNlJr0eAL2NywQNYBZiY
fUBsAzAsgk/xUxWtdmCymPUTqUGZ4QJeRhwHLSYxIY+1Wy7zL8c/GqszNNi8mo6rycjVahw8Chib
ACWnV01SNTftlCVoJW75DeacCpgZdZl+VAJoEEUmxYaogt2bVJ1bU6jsZuWFRj6bpZawd7E8cK4D
ptrqW0+WNj8NBn9dXLef5GCPVs0AMNrCYykGr0oG7pfGPIbVErEvMzGQzCJiMYHCv8M51BLsTA9s
T19QWT80TQJCzpleLjHDxZgm1B4axaD20O+43loEZ0KJCbVbmvraR+DcRgl+IqvJv9Ew07AbIDSu
RFUCZiE7hXgpGYe+mn7Tlj4rQ3aOFHpg7pEHz8p1LtXueeGhPOqGwAyMsz7PHXVvlAazjWUf0Xuh
7zvUb0TLw8xK7lyl8Ye9jjRwT016J1LJ+ao+ZkR07pMjZdhm4FrLJnBWagQckdtHfJifiHGuU+io
D7l20sDj7do+5yuScEO1sXwkRsbnlujwQZp46mTeABX5PtzYj4g8ONvyYfVjU3phDt0lCeIoNUM4
MWXpwzTwSNt2dMoAbSdRS51CbdJSgIvBRKLl7uhPphwTziu1zf5Dx6C9Xop1/dVoubOULXlUmZei
eIP/8yUBsv1MgIEhW1isgitF2ZtCqmlTwyxAKJDobH+ZFGQt0+oPMqf/LVdDo/FiUTVIjjxChfA6
dsYUOeQviy0JXDXW1WFFdgXDGi4a9nep0Z9A7bwmzgAfcCrB6YutRm3LaXEyIqA6f9jFZ8s38d5G
BocfMJx7evFw2jb6i1zc8tikqbng1M9wCZ6IlNgNPH46taprzZFzmADp7+00BYkyCLr1JEobK0s5
GkNFewBQYxSI5FAayrlacThIRSuhtMuUAc6ttLcFUqGexvUhzRiqmJZCNeIXAw98HLgzH7EzkN2h
tmMWAuCKgcpgGgLEL9YkLSbcN6IItObU+fm8BPHImUBxCBiq/bfW6Fc5X9EH6A/ZJfA8eU1RdzyZ
hZ/Z2SsOju3LW4bAkNX4QE9oREtJPp1xoT6WBMNOQ6YE+opHU0uch2GL8jHcWDvOfvKx1JVvvRlr
Hzk/o7ncVF/0VLnUrPwkzOZAiuisTEs8pdlhaHLjkgKBmQTiW5pP975U2qtAHFhz65Aya/xE7ArA
HFmNx1eoE37AUKzOsREUBeY8NYkhW7S/vIaIoxYWa9kkbd0UTghIM+jGU4l93W5oJa1YHsz6Emg2
X6hKPIL2JUZlRYMmrfDnTiRxWeO2n4t1OnXG+2LTl5Tk3PaR7GQQHFT7EEXodds+jcDCm6KZ/3Tb
jBk3GlxmpMyFlWlejwcWxZJRY73GjaFyHmazo1Y9OMjFoWyF/odhbf+0uPvUppqMkLJ+pdCh9tF2
9TgWUro6xh+ILFJoSqa0B/y0jdlpDW0feRlILaENq7lGHfqfUVeeaCz9Ij5LR+9D9GYy0DEMQoUd
5IFIGWRenfMwtQW0HhGeAt+InhrTfbDwPzggcDwUgM49uIahVTtvDtHPFEQmUKj2tJQWxRH2xKZo
uTksVlD/pfziDDHIxYyDcGl/jKlNrbl9oGZk8Tchp5M0TqaPuMSifczyc3MdVl6M9fCakoLI4AIv
9oy0neckEoh77ymYCqgKZpcam45fzhagL3kEfyyP4WwZpHAdYOrgDbxBXY29yICKY4HmyGQMHm1D
FLy2NdRKArVgNPCKGbLXGEvIZM01IUqGi1miE53DudNRoILrfq8hJmAn2frN6YUZJ/Y+cmzq9zVW
g6j9pJVIf7Ck5bHAAr3Hgw48OqenyXgqouRTHhB9e7M56jEM37hRQlvWf1pl/XWot1hnx94Z3zgD
bFREbT3YlJ/EmCaPUbU8Lbq9Pd+PCxTus2i1U1HiTZtR0CYKptwMESBYNQw6tSM0bzUAUUMMP5OE
2qtzzr5tte6iaU306toOq+Lvf+enPqvVBUX9lyuA/oq2oEgxSxYOmngSHSG+LLOGiNmhe+Bedrsk
ZUug1wTouOp0zrjE9DktZ9FlBSxQOfgUmTvmC7TvA/bXFx2enaemnJBMef6VnIkVlKSkblzIL3PH
vTQq3EF1Tj8E1L5zHqLF0aaJr4F5rqN8e7U8s5DeC2oKQyZdAtQtbyJZo4miUaGOL2orkcSSfmGy
S2R+NIHn2sJT5qwpRu0RPDBGJj1XEDzNikWrCPJRDrpixKypi1+4N6Y3pxb8N84ZYzJTD6w9YsxF
U2VjR5kGfwJl5UWFodbHwEZrlkJeP6Lad0T992RTAAIWzPZ6ghsUsYmj3zP5Plq8ksz0lFqa3qjC
vjn/W38T1ukGRy3CRpmv5flrn2fPGPOw58CKBPRKFU2ZETmZC1odi0QB3wKoP6rtH6ZpDLVrwwEP
Xi6BadIKnV3cMynNTnb6XSHx7Stcmfs2rtQLDn42tNkxUtufDN/MDfFDIHhyaLewDAgln3eWWtZX
LmJmrRQuMkoO3wUgL4XFLabgFJxK1L119eob6WS4i6JE+EzwyKkthNJC72mZwLZhifiL/R/USYhc
VMzPiD8C4S6JcblB2vpii2Xt281PVAp5CRr6vbqagEczeM3W75rYxXiwZiZnuySVXL2gP+jnuJnp
qJIK4cLJvxFFT2gF6V8IrGvA0NrYM9b2mceLvhMcQPeV9WGrrFQTDguBot/wS0VXrD1rTc9EozJx
OWRX9RUGqOrMIDe4lFxt3ogp6VEMe4OZiYMf9lwNLHwKcK+x65kuVglEOYt2JODpkFMajXlHOynE
CndEmlofPOFJSJXHQhRkIKAQsTgeQx/VT0a97LHTYNbWoteKLXJA5Zabjli7U+o5uBfy3Bd5c55q
zgEE8TNi0Ady78gebOoRkKAC5EXtmRK9SnbEwOUQtcT5EsYdiYM4Lf/NU0ZId3GChebRC5VKnym0
t4OTNFOoskBa5GY+F0r0I4YV4+O9iRbrIlsWZkyVogrK5veDQeQrXaU73ZLrca6bD1ZGC/Lu35zg
Ri4NOIoIBYAhJcMd+/qwpGl3VLCCQdE4yeJBaQHgOCQLKEKGEG1R0b6vE0LS6dhjdMYxuOYlFZNo
wHWMst22x57WwR3vJ+paUqF7jPEGF9QMGkgY2YlDApI4bb7i1ZxW0MP0assqgF3BWpsdE4UAtCrs
2jy2w67Wxls7qQcubXFcJH7fglHoLrqJfqPZOC3gQiCpv+a2Yp4YKPZJUZkBXW4qYKV+8VKBCTNL
4vlcAUZhY1fzih8foEZIIbB6KYRrw4K5juq9JjD/dStlgqw5eMlD1FXx7x7XmueEKhkOZZwwcRIk
0RNK6H0hxRLMSwJGUl37oG9sJIvEmYN+QUHbjmfeyOrIHQTNVHSyYqiuxR8j+HoijiqfSJl850qW
+9269VIUhPhcGyGKfrZOOrFvYoPtgJqAiPNpDo11wtj5Q9mewcHMoB5xWO2DZtbwTw2iXv2wAtbK
yBgqemTc+tQKvwizU3xDqHooOHVrStMeRoWchYwa7DWlMPEI6/ONECb52SSKf9qtBJTn3mAXz3NZ
ao+p3gWZmsZvC+TVc16Tmfr/H6NOsQ+O09RsHPhPDY6aTFR5cRx47GCzlmraGEaDal59PKWaGSY4
40KR2BdJSnA81JwLyjqKwzrS9iOh4staSV9Sov3Bv0j9wThqSrT6TVS/zxjHdgUtvNTGpXuEQV6+
I1XntwXa5oCAEqodxxZw4IOvNAdopPKLxabThQMfRj0PUoxy5PopQNDrUxEbtGMpOLKWZRndhgGK
4BstKoWVOvQ+YkATMNdxEJr7cYzlB3qfq5sskr02K9JpbovnvGYFMugkoITFs3oGUavn0oWQF315
y2kdi+HVtljms2ozWYHUE8aj0onKS7v1LnNcyrDEdGrYc8Ze5grIOAlWu9nyZnQBXFW5wyjwObRd
f5NrKcJZaL7k7VtqfyxJ7Jf2c4wusaKNWBUTQk0Aj4Oibj7EXXkeLfvSd2mgK6nfUChUl4FMw0Ms
lyfmkUOMJbe1nyfqzAnqkbdz6JolSdUzD1r8mmkOTubO5uxQAoosS+hWmCMmEO4Eo14aTADrbO/N
BE+IGg48e2XFeVZY8fU0wkOdOc4diS04tePckf5mRzC/KT1YcPDith2/RsNpQ/Gq8VFaLZzaaagU
V2WY9gMLV6slFlmysZgH7dSPJAqwCiBAnSsybPUa70s+0QZDt9s3BwWsBcCB0TxsMXHP8x51Scvw
OzXXKf22B91rVSloAeVGrD8lkFbK8iGBEm1im7VSH8wG3e5m7aMfB5O8IhR2H4nBnbgkjQeSsaSU
yVzYSwiOUJjnZDgqAt5F1fXnxnFOHD2IZXxJrfnIb09li+WN+ps8r6HcDm4xUcAiL3cW9kDshhdF
wvWsx3zmm/QaZ+qTiF8MAy7yOHtmuYuk7wbqXkD0oErf1OU9Bu9jxRP6KMcIifNCy66fM5XWnueW
NWHdeMCWS6KauJzBILhLR7kGNaB5Dr25rTFrflv2U9ECayCYE9EYAr/LkV4s+urj/ALooMiI4mef
NrsNHX57TM0v5g+X432MpwrvsdPSGFI3/oocUtgcL0TIb+wOY8ORez5lXbcHSeOygXgDHAhSG26C
DJhcw0lQ3dnmkNi+Yq/1c7LxTECz/EHOzdU3OxiTnuM8NcQnmvKkIKXBl2CfhPROPyzb0cqcvFY7
E/oSBqZvvUYFYSE7eGl9K/XyMq+fYvJxIbqSgcl9VlyZr3Glt7RsjpllhDNamAXs2iCYigB2wWBJ
HXWCjcty17ZwARpHSC0Or+Gxeirg0Q7YAkvcfnp0sPLuEwcHDWzCT+bopVGpdwflNUw7KeLAqZs+
0LJV+dJZPTfoofn6L63Nk0oHRmxc2OhLCyRS1n7qSLi0Axua8HdZpifBBsiOS+a3TbKjCY7Sh0j1
tCo6J7DQMg3qBxpybup+k4RNeiJlFpga89f8jus8iJn+gWcw62hgeCc6Cb5j2pqUr8FYD0P5KCPy
5s6zOvzrjfRX45qtsh9Q/zu5CYG9GRzRzOGrkU/SVOAn6gLBV2U+cfjdg8Jwi8uMo6QGMAOxiyoh
yg9imd3CseOCk6Nr1YJFOKdcS7lpsbzPDhPBthiAPhlT1XkQvfgowDLPiASss4NlWo5a+joUPzi+
dyR8ZRbCaQPD+NLQ78E9t0tUtvrpNd+ACCM3uvHZV88lnhXJGCB13YruFXxYgOvjKhshpT94PO52
3RyUYmHVcmmlkBvEzfMzEQh3VGe3fNYBh69L543weqNCcXvzaBe3Kg6qTRilNS4X79saPKZXgA0l
7k3ZuPTRgU0yltcwn3N6G8p9SSUaVWPMMrwRCEu3RCzTEYvpFzbUNB0uEOQ5FvsjK+1xBaYunXH/
HaoKULfAPIvW176pheQWhxKbQ0WuUuH3CGxsnxmPRYmgsVCJrfdB1jleu/xs68Bh/GgH8TqQQAIl
v1fQRS1B2R0jOx5hzJt7Ap0+y02YxCs9n29kkVudHgs081m0h0mlWVlwkqrAenT/UrYR/2PYnaug
8cSugRBS4yUbJ4l4dQNTb6ahStcvU2ftNE7OPTsLlAckY8Kg1IdNhDkxPsPaX6LQErcu4qYrkovV
HullGEjTqssNLg9ZBdqnmCDHzOugIRldOBSIiSpdC4Pq1jRfC3j+4BgECp0Aokmqkge83486sgXY
i9yr/jEBUcsBRyORd7zeWfHwe1M0K1snZhzIW5vDBupWBFEC4AiWxXYaHqukfkjB/vGmdqcUJ4GG
/Sq/iZknSdSHjLmuQyIm1uj0QslMWKwuRXJ8mJfsgTTzgTImflYMiCAaF2g6GFsxk+wN/Eqxg1JH
EDoyP2hBhvXMbM+2HlLSrk4eyo7z7Bh5OjbTDGu2ynxFYIJ9w+B26T9lft7QExm+bJZrbED8Cphe
3zH9WR5X2sySqcFSWig/csT/T/XWKplf0Qug05iUDwR+W3ag5NYzSvggpgD12ZkaRFOeW1XyAMOA
Q8l+pbu76OkswE4iV5sHBv1iQbOnKABvGU0zcFMksFi/WzaBYPil1vqjjdt5yJWjjX1kUt5kUjKr
ehrjJ4m6J6lrSOKbF8d+KtOBtHZ/eNzC4eZy72gzdjTpBZIEWyleIvYOS9jEq3bdfFlhUhpepieX
bttqbTYrMQXUbsCHu05A92rqXpguAyAkOyT6QwewK891yuDKp7gQIWdkN1MvJbEDjsT8xDftbtQX
eVvdw7JWfDYZHMGNh5HH+MxNvfQhS1tR9mSiir2k1rhURuZWDmgqfjNamtlCv8nSO2Ytiyi0qA7t
ciwq9mOAY9n/o4A9xwMo9J+o/9Gmt7RDv3uxZvkJs5qfxOxeOLYPSbQXNWH4ZPnWF4d/Djrnzxgx
k3ObgvUmSjU9d+b3BLXcrNE+5MeCz6hzpyY9evpJXesnxbhXUzj1KM5Geeq1G565jUblldG9a7KH
rX+ujk6pnXoQv/ZV0pzzyDow2odVGjSG/J6av6mpuwMdmQ92fzUxJFWWg3tthvU5UXnUhpnCXcOK
JV8AX1Nz14g20Kjqps0UkF3Y1C/qcMJVGcR2gakeyQzGpv2jVxelEkcL+opZFL4iKphKCXMAFSBG
0OnXviGCmmYQYQcv5nbLreiu8rhPSusKMewjUaFz5A7xlW9RoENvVNMF082lRHAmii7ZiZ/ny0Ov
q6GEgGPMYTcfI5ThRsNbFV17PceoTa+B5rJbOhXdu9r/00H7xOibYyJh3ngv1MqftenhTrXUHiis
peYI4Vvel4RwfaV0iW2I7C68xvtHyzH3ymgdNYMqJhtBBAsAT3WbztrFOMhqzvHnve2Ym7AfILAN
t54iZZvqAWN+o9vLF/jBtu0k9JALh01PsXkIl33ptRlhxM6vh44StKU+1pnucT39OB04hlg7cv6h
H/aPo/iJOrQHtaWh0XEGv5q2UInDHaKfcm5OI/qz5RfKRvk3amG3vk/mc6H/ThEmRQnYDtw7cG81
DFVrfagq+2FyKopbJC+OpF89bk/lym5VesGj/gzJnYiB9itRwZgbJdoPJuAJQQ1wwotJsNEhDqyz
jSCCxTmHd+RyodaZphHSuGaqnNtEukCEKuz5lFj658ppjIkJPhHPdVM+17VK0nCiBhrvV8qIz9xF
6C9Pupudxad5yd9xUzGdQuzUmfl161l/XLAsLgvzDmg/7CNS9spdsVft9lzjh9LM7mFNYsTPAls3
SgLtN47F+bvtn6I1Rxaqn0DhYgulsaXErKdKrjQlZ5smrRZWO4lMwzh3RnKs5+VI7GfQiECsEvf+
mYPKYakVuqGe5OzWJYVfBC101aUxznBMPXq14XfZ8XeayTcLpYAV1RH46KHT3wfn6iT9DpLZzuK0
XzNiOI3EO5AVzmgbfjHUB8F/08ipGcDE57TBwIKy7Z19Em/b6a3gQ/qhLZPVBpqxYDF3UppoX2jJ
wViC1ei9RkUV3gYLqWffXr9uLZFZjQak+BE+DC4WrQyKUYPE+S2Rgm509bmoqidQp57M4a+kt6bk
cpehGpkj6DI1nPWjXDv4Pfm7ZHkaWEtASd7OkoTngLjSrOdsHJ8joEDbeVOG/tq7tWwil0M50TGt
oSZvIFBBC2FyQ8hnCJz2U3UbaXwxdFpdMVYPxXu2/VWHOzgz1soJ9L4W2FsTu4Z40WTiFZ3FKde8
reJxc4Qo45dpaSdj2y3Gn4vG6VPM+8Z6MFay2gtZNXzO71WZ8SynCQcFLzUxgXBc6i8NUdsoM0Nt
Kwdcj+twLcA85uZ9XCDVstp3pLcGVgbxGp/Hz1qfHIk+Art761lE6ST5emBNRA2oDjsiuXuRbAQq
9OCM5/AiXVZpfJrm6jHNI84ZoNDXytfB5SZtH9TW5IuYzBQqdhp9dsRIrJIyWBX3vMVvDXzjt4MC
DCFnP4H17ts0nHvQUdNhTTufLgjXTj8AVp5j9L1+PYqJtaJ+7/vHrnvY8C8QhiX9bmnXlQMSroUC
CvvMmJyYXjZDjotJArHob2XpZtYw1m2vijgBA2TKN2CryiIKF7acra+Ojv9GYMkqwBrLuHRlvQZJ
hIEus+yAJ7Q3M00wxlVM0k00uMtGimOXl/LZVOVYLlRKcg80PBsQg3xVjfdT9lorxiHWMOMnL5Gx
1fhCGHngpO52h8x8G5WDHVcXawDKSmrfPueMKk7zQIR1El+8R7MtW0DikWxnjA+V3uGW73PArROL
fx3lbjKzBp+WgOevLM0Eu0CAclZXEKLF7MW5X3U/JX7nUSQ7JW+8vnnAfnu0tW2HiqttAomwA1q8
K6AmYMyaspATI400TSDqW0qXUQVgMlqoHSsx5VVu3HV3RQ5YV0KlD4m1nFreZJTy+Yw4QOlctjDv
DPz4lRUNr5kPofRoUiS65V7l6YrFAGiEHTJ5pUYEnYJIdlPue/2DHhNPlq4KiYU5rhkJnTubXVbC
So0166RJ8mm0VIY85tT1MVZCDeKUzCYnRVhBJvSH5M7iTd9R4dGDNVYTaW/xyXCvsWiu/C4KJmjA
MeDKZXjkmKDS7ptHx0U1d6m8uF2TP6vxHUhE3rFtudZgIiLzk+wGNkFIF0XzJmYcII+ijk8mGyhW
PW7Vnnqb6CGp+iL325QsxFukDRzWLVc3er/cBhkdkG/sd9hfy6H8AhH7OesnkxNdUUWBSvLHavVg
iiF7I302tfW1ctQbqypw2MNaNRQxdJY6rElONWhpsHcG8+5AVeN6S5yEYA03ylLx7r5a8l8jxYFU
Ago94oGpSsXvHcYknrm2+Rj3T3lJErtBXLZ8dpBZ+c+UgKH85Mln7Rynrr4BU9lTxIqEj0BFGZch
bqPCQ99r7K9YkY/AhXYlUE+auSd1X8f7XBKu0m3rNttFnAK5dMy78zAEVnpWGCdHsII1rS81GTSb
fSaUlcQMEpYErKZ8g0KXtVdAzNMIKmwwrs5XkS7Pqzr4gsxdk0fiklfjWZeYwUyjO9dAPN1JH4Eo
CfmJGltjHDMfMkAYqXCjtGluKS5VRn9sIG84k9FfQS3Q2Ah5I99kFiNMgUpQmOC85IYuwM+yLoam
hzgT5fHRaKZgHPiBzUWj88lOwCr25CWElsl7CpURX60kP8OzQt2/jk6PTzHR8sMc609506bHlkh0
igHDWzJa9NLc1oM+UZ/mrp9u+C4rDz9XjAYJ2yrTY56oeDgx8kz4OGjjq2WvL8tfuAr0Y8/lV9rW
KEMaEovGBi1jexthV7jFbXa1tYw6plk/KAKFrhxt9EgNj860b2CABgLD6nFl3aSXWz+xs7wVfMAL
st1rv/kJSnqXcikNcxYxLPG3syCJ6tZpf0SNjSclda3HS3KBgEXdLeHFwW7FScoQjWG7HnWz962V
Y59VpPZLhkp5EHoGCqju96bJmcEZNI9Y+W2m0CoAJ0NmfRyrIOXKMXqHcIPzxr7hcayA+siK/IKc
/0rhBFYo2iAga4kak+hQPismx3F+7nq1CTPMeN8qa/hu2gn1LWrg5FsvnBKEB6Tap/ho9NJ0VNym
j+aDhY1Gl8eDOqTitqUZmkImhQFZHS6C+ciD/DGfR2DPNfBgIfNMLCf9T8GUfgUar5kRbHye/RGw
iIGKqyuLfCVbQcdO8z/83yLEv5i4VaQJOsUJaCmFoj0gcX9HSfcwmFbzU4BwhrB1NIRSHseC2WbM
EvZJBq3NvMPr3xqgbjA5HGzLJbvbwLwmRaMvNvroDIBFh6Xlb9VNqNz1tq4xozgwQcbv+v2SJv8U
S2IxtRKnVZO18SBSOJP0T4lIPVR8UlC52AHUMnSQX2sIifotM6Amr1LF6TWD4EPBKiKtWrlmGmf7
r0RjeJl0jufWCOCVhpPVrO9ljud2BWvxU+e9Eyij9A+rN+dTtjU7K4remynjnQR3BuC6+S4bCy9I
glw8Gh5MI+aho6XIMZjJJlWe3GZlu9Hn/b8kcbbBZ+S1Mi9eI6vSnhUP+58l9XNb4jfURi4hCZTk
+mTjZduui3Z09GDVAdSVitMethLJSYLFZcRFaCfmKY0lUNXIEoqRvuIJt0KdTK+gBWm3tumPpb4r
lI4xC/MSkrqLspjzQVuphF2wUY34OcFSA8Xs8qNeI0FH20Q8A+bSDPOZnr7yuijWpWj6UHVynn7k
cWncRTeEQr4bU1w5oBAx6g658LNGWcnj896cE1NBcsjHnVkR/MOJMA3JFzhwHljzVJ/V4X2EIB5p
03ehtYGd8uZr1Zg3u3TCe0preXdcERWd3vLFqv3H0XksOY5kS/SLYAYttgQJglolU21gKSqhNQLq
6/ugF2/ezFj1VCYJRFzhfvwk1fVWAyaiGdl+EjMaYQhrJhJY7aJFNUPTW562a6x3+zJ+dom9V1Sx
SRG9hn3mNRb5S9V3Y2qQJhVETclGQbYFO8BSJf7afwbA2Uat9naBrZTWLTkX8GXcqARRyAXtYzva
UK97ZLIRjf5gdINLevIq7rWaNCwHR7RRPjGOeAjIQeESMMNaXJKLuxHfy9j5pj/OwZQQxo0f63vU
f0h/YIr6WSzTCx4sJxnw1WxTdNpzhX3hy7IvSoN01dmT8MBSIl+FhXgzo3QLSQpfT722+rdwnny1
BZkc/DBNe0mD0q9j69AoBIdspqZ2MRJ5cRvw0bLZggmapvivTO0QR/LWIay1JyTAdK5m121V9VnP
f6n6NaL3HMBSVTSRAfPjgIG1UhMSGwZn5SOvqB7ORMJuNOVVxzQzgntfPqaCOUtlv7ZEeuXi1GwN
TJDaVhZfKXMXaIyMwdm3psQypL0LG+Q6M2TQIjoLkINJs4k4/GbM/7L2BxoCOTq304iUi/6CzPNN
3KA7Ttu9or+kESAc5FRkoi+2Oxx+zr1nbJOmbAcRiYtiXEHb3GtkUtqfVr4tkp1pbIiej4Ob1ryO
pMzzUEULdvu3sOddBUmMLBualeSYMa2SaNzifBNSNRTQG+14vGbKcRYXkCxuWBVuNdTupAGpFzdV
N66D9rSddWy//D/1tXxYGcxiWDE3FJuLnsIWpusE9x6fipFqKDoQk07jKc3ndUwWmWU+7PKs5jWi
iHmvd1Bv0uJUgLufFPgvPFGj9hB+wYgxjWrgUEtQGcLpQt3ViDtozbJgwIbGDo7XQE5ONNq0PIDh
eS8ZoqAhI28oihlyWG4VSbvZQX2DDEwnM3pqkJ9LO2Ael6mcfewxbJ7ydarTmlDi5z+J/ka0CL0g
mLMO/olnDg4SiQ0vkzBat08/E3RKmfaGW36r0WK0iJRXjSSz+tGgrAMZZb7Yd9uS7cU84es0GLNS
BuQ0N8pxFOWKIpv406OYmGjYyn1Obc8ZxL+KJr5AzEQ2NCxSmL098yQonO7IrjlFIDke2vwDxsJM
pGpj75FcYKpbFHrI4MkqRdFYENyLoA76pyMYfnt6hqOz+gJWs4yOxF0RlxK159ABJyHeZUDhlVRr
m8Vdnp1QPdkG/gLSPTGX6aU/B4Tbk/aQ8CA3q6Ad2BVtyVyB4suQ51zat9gkIwIXFpECKz6tONxS
Q1vjSZGYusyPM/uBe1m/WdVdRWYJhJI02o8GvFejYX9CYGYHiKh3UtIeAd+z+X1N2NQBqtqwqoYY
/JtwgI4tBOmYNwqxq/wlUeFlouOi/JTQO3UZFyfyzbHHmc8yw0HJXipnU/mqs8+cV0QOtsiMXFUt
iT5R3BrIBwks0sDPfhLZR60YnkP9MhIJHTAUSlRUXTXQmYyKy/6RQ7wuzCTkNNqwvl0FWQONmNfJ
wAgDLaJJlhAL5UH0LF9OSRfSHOqovcyTTjvgnLrEOnf0S7McHvX8AffP455h7gzCKMYvV8noW5+9
2v8qdX0FFhy16T62xpcmU7YJbCe6i1XTBe99UrhGOp7NKvrt1ejNSpa0GeY7fIiDQ0kVaeiJJkv8
jeCI45zEIrAkwcEixdgNrJpbTFNW5tiuyQ66BRhs5fnat9qG5MFPyOa3bqFiUtFFZyu0PUvZsDi/
2wIHXeC4RasiUsFtl6xM5vN9PR4nJ6HWGYr/V0U9QYEAi6mmK2pTfARZ9xSIGwG9vKUIcxT1qyf5
tIeLnHXZuSCk0+ZOzUOxMObZL8X7SPtUlTezCq/ml9LdGsxnQfubSYdAI8C0lfetGmM5tj8GafTU
eTkq049kJOyHT4YD/KMVDJuoaS2e5sXmyzqkByq/REQTMnstcHGzv2Xo39DQ9ETb5vjVwzheixDB
jsMwvaocHmFzFzr6VgD7dORqVzdsZPRlUfIhKxkK4+ltyNIX0ZZ3abB8mbeu0L5aaBSGKuhY7MM8
fikCVI8GNaocdjHc7QI8gWnPVCwrciB/h2Nrwul1s43aE/qZI7ytVopls1uOd3MEyrq6N9jz1AYF
v4guuRPxT3S7KgIVVR+kxTuH91ZNxhc0eXunEm59JOuS3pEmR+6lq6nM+OU0t5I3fASSRWzYJWdh
yE4Lw8WhrIyXYGJHNH1TGCr0x+sO5JDNUB2+HCtwfaY0Z8NqN+dG6olKIqY06FY8Q3DnooXMWKEc
4v90znMTPbzCbS/jbgn1f6gICqz0KPCU+RI5rhZswvqkJXu5/cgc+ybHW2e6IwGnno2Vw9yY8HQV
PwHGXx4jtAQRx+xc/lx537wpepI7tEZJfBCmtZXyv65Q/OWl6OO3qHoYOHYKoFZhrnHcXxCqwrcw
pg1gIwOK4inPL03tsQBBxmYpvpVCfl5jHjdrvE5wIgV3J0l6nYzVZg2bFyuRxUWieRyNIFFZZ+Fm
JbdAA0BzS145vHGsS0DWscKQZEoxj2wRNqG8pXItUAuTVfBgMWweeQQaYyW9qr9O7QE32BAEIZPf
TJ2XPhxEoKv4iOCEjbS6Qw7R/CWa+sxUA9AWQ38V7oiDEd4GSyIU9srVNTEL3+S2sxpAeU3OkrK1
bl2uuz8Zm8DIlneqwjeD6XaDb12ud3ZUuaQH7LISM5UYGIJy14tsl6fIKSG9Gkq4VhiVOCx+uFEY
FAyVT7xf1sXrGD+6z+ehnGgV0ISOzxT1/Bo1ada4QbDKr9pf8TWhx7+UqDEBjEj7eDft2pfxieF0
Ttc2pXC1rj+YCjjImXv3I3wvX3jdFsXx1dnVV9C7KywtEybFO3JiPNl69hKiWxi4yfkeLxmcgT5H
QtRPpL4RDEywtME2kVpyYnE2Kt9xUDI6t/o/iUzkz4Hlbb0m9XSPUEC86EeFW0jF8kzQmev8o+Fw
ILQjMWXywXIECMlvfkVSh3mOxq+Q3mCfs9pVpo1en8xHiRHG3vK1del+rLhZV82mwiKKsxx1AAnN
yIEnoO2r4m96h0qAThnfBWXojB2+2DjaR744V3zmvmiHSYxFvmLbiN94dimCVtQKPPf8aP1MMA8/
ID8KnnMxezUrwmxPRl2X8TOhOsR45wXVWiofeGqQB+DhHMJjJm/IVKUl3Qz9Xg8Pkn3IowO3XzXt
KIrDjrmxL1UHVELoYAR8o30JrY4vEDI81+Z76XUnTBJqsGqtX0y+1j/y4FDMllDGBp/NCWMU9nuQ
8Or5rLBOD0+19d3YTE7HgyngEa1reDg71K6KcZ60J1vlMHuR24dWeUb9bLi7aEbDR/VZ6r5hH4Vx
SctdmBL7y49AxHUIM0dcgpbb4/Q0Qt6ENznxcsPvUAUAxqBqC/hFzYfg35XqXRpPObR6Exmw8hMQ
nPtXdZ4qA+PbtOEqunMSIZBmzIaBj2IwdlGso2Jj25L+KCgVgQDZmyfKglZ/0gx0TKatE4UfipPW
4MDaGlCVt2wP7Pyko8fHgwytaXbx3+iMwZBqKtsgJRCRDtVLMw/3dq0eDbac8VMJNknqo+nUu22d
eWq7g2oz1C8cFDzeAYYInjOSglhcMDELv8FkBxEKHh570lS8QnuxhdslO0vZTo8hd6f5MLypjOQj
lClnQ9oMOolNPULstfNJEHiI1wAPmvbCI1JUB77dtuMfPgX9tinhWLLs4qT1zeo087qEwclAQb3N
mx0PMSo0xuG37C1CnZDsmmb5lTQSEN9mou5s19jWBqdq9GXIJ3M8WOWhbX1Z2ttEomZ7TnXFdpM1
tc+0aBuXuURBGsv04BeSI9q480xuVg5kX9/W4c9suUrJZVHdZmttV7iz1uaE6WWrEg+U7oryL9P2
mroHsxNAMZ0vdbfRQZb88VHwHXJP1hvSjkdjrZlnuC18Pd1uPKP9rVAkRVvdoTIDBxttmSEW6mVQ
r+PZlcEaNGvaL9a4UrFVZmK0f5lkWxDkul0TAobcJKAwOIUSVgGbHqM3SrkTJScL2QBbf+ES1Zyw
OWjfCPxIKENBoCDWK9lGki/xaClnnF/KQb1l7cZKew0s16lXMtVQijNqVV8wHoaXDD52f8K+xcKb
JyD46T9n8j9SKFguiVmiWFWo9FRIaSwuEOjiinMXxpEOy5O5yr5HqE6YmuKBemtohxAzGAURXtiw
L+kDX5XaHvjnAsSWFPSrxmSeskZ9Y75JfzE3yrwDFUEBv+l6gCzbjBuxfPDW8KuTS9NvmesXcEMz
vsHXSvOSzwXj965BknP2yPVkqpTORW+X82+gXyYr4mD5mgEP8umSc9PghWVjhVLhpRvMXccIj8OO
lC+jRt30GEf6Qpm2m6kQAH31tghKeuluEQiBfggfC2yBrdX7anOqER1hPpJRMD8LdcvKLRZ7mzOY
FySDU0DsJsmV60Y5TYzSYvncccjo00NnmWlsRkbyOqYbPym3TcvxsQZ8kF6H9YdGV7hKw0PIh/We
j2R4r9Rgl4frDInheAVzxjallsEB3Ga2Mmytmj3zRKd2mQ8QX+qoW9OErw3lIOLtPhI0y3s4IcMd
19a8qXMcYgwmVsNx8WzNGwXgLnFOpQydlRPbwzuXRbeIFgIgDhKbtYpiqt/GH6PjTs5piKnwfKSc
ASmd+hqlSie7WoX7cx1aPkieCvwIARapp4pV+MJ8rf5RiK578o5RwPHJglCsbU7StdYctejS8uAw
2M7vzlcxuaJCIoNb7kKmVLqcB67ZMOIn3c5HrSYlfoQs3jl3IJcxBFYuSLE6/CLK0SToTN1Xss+v
VkabVN+UsAjY5f8blDU/3wQDjlXNZ4hM8iE1Z/1qYB8Dh8KikphJg7t93XylMauJHS0UYlZcPPo7
0TPUS9yZ4II6/b0of+R63Td3omZ6/kizGX5bMm+oTza8TrwWfG3tjoeHKJLsKzrPyM/YRJD11y6n
LVwTeTikfNXzFVrEpDOEIoVwJY5S+jD5NYXLYoV1XNns0mDPIsOkh+DRD+yL7uyByjO37Ta55XNQ
GwQXSG8M7Mcc5a2XsMGvVh1+2RW7uvHMaTAydBHYuu/ABVmCYu06qkgGur0BWUoK3ibLR4inT16r
/ZtJK4ixdF/6P3x50AN+ymZtd9vJ+bKtXQuaXYfw0PhtTTDS8NCKQ9QdGWMlMpNLEEpIy/wUQUFj
PZi8aU+Oi+HCzZzj+4j98qK9lsZPbn1PjT/gCG4rRtz8jwrQX8g/gLhARLV3JYouC+2918DGaXwz
2Nf2tmfBTa2OUmM+Ycdk6TlwLeSZqyMfx76xUhlnbHiHuGKxl7XQGLAzoQufV/QCJe8KChhjqRLV
+YAfiyMNfWoNfIUjEusr9bHqpu+U1OJSna3bgoHcme/aviNWKRncbEYYCaPhLlk88BtIYHRQ1CUW
AK9raFN/oP9bZ/KFAlX0zH+whK+YFRfVP4qS2PrBWsGtw5sv5WuyzlJnl1aXuQV9S8PgWSaZU2BV
NgM7xOAL660ryOS4EHXB9pzrK2XQTsa4x71NRY+4sXMeafKEARW56jskOHNgKngA79Fw3ykn7Aoh
A5N+3WRro9g3iBeK4aiTpYGQgzi1oTtV0UUZ71KC7rfiXCdGBNeoRY2kHhM0KS8zMvgZZm9oeTxm
1FUlLSQQ5nI8YO0hxpb3guOOl6468/hZA52lDzoMQA06MbhX27A5RTIZlQtPgofOevJk7cuxYBUA
TWopX3msomJLQUsFEF9Npv/vurPq9+mR5EgODv6VcQulDC+5qrFKew7DniwNFjI7E7Mgzm1roy3r
Q+bLroaHJ4TCRN4up88RpihQHyXdlCwE4h9HrMELkIoU/o5nbof6OuePaYA5K1+lirgEZDVwaGlu
WTHL0iomk6kJxl3kyLuwivdiFn4InXasCFWmOUUbiMQW3Ui9MVmrmp18X9I8JuMfl/aQDEgVCIUR
76SEU5VZxIW/xDYarOEiDcjwsp3O2IUpiab47jLRBtNJKxmfoK0soDQGWxIjUTLwGIchJxzJ3eWZ
K+V6NesSsuqXtiIew8AR7BRr2SK0W0KjTYcg+iuMz3V9nerLNAr6jFNRfhNIw/GOzi66NZzsZfGp
NfOmmL4y7NtoPYvPlpN3In8qIeVBUmzULwhklE+j7cBZV55d8jn3ykZGXjDsDIZiFaiEVCR89Rl1
Buw17EepxbHCy1KfZ05/vX/vrA4ykb5riY8yanZZg3Iaswk7C8IN4xYSC5jMTJo0XI+NcbUzqEE8
CNbIzDmzVoMgwHA+Zkx8WPE2PZNsCSB66AkdBdxary+xYJf1y4fcpZzl8zNWf4qG1ImQcOv6S4fg
0lapm/cDsy9ofNRxfHcts8/w2spvmooV6/tZZFfdAFbAgvGn1U9M7IP+s6+MVecw2ruOwKay+l3W
PsnGQu9+n6NXRB8egYj3DNUxxEnTH/u3TK8Zd4YGMJAlJlyn3YmoUEVH+NhEloJRzsZO1CRIGTYR
CvpwF8poblm4NQqOH1t3qPfx0veR8EKdxkBNOJ0Vu/BDh42LNLY5u6+hIN9spA60ORM7gZRlxM0u
O2spHTlmsPUhuiKpnl3Lpq7Z3DUMaNk9/rUFu6GuV30r51QyZzBX1B6o3FKJ7RScD62GFFCzoqzd
UGko4wKbsRjqdwK5ZynhugokmvGJ5SgB2m5qbCMzS/cSRFRW/9VxNHn0wmNsi9cYqkvoGAEqEOMW
TPgVjOBBwkWIEFhiO2/CWatRd5uOjb5Ktd7a/xk89wlJkvQv0LVTaaZ+YPMdhPKAyZEWIm7fSqQU
pchZydoKLC3lqhcdRkNtE4yMtzqz3+Rx9TQ4lYhPwse8E6X+geutpxvqPUNzdtnUnCuh/zRSeCMJ
duOYwVbpGBjEM93PYrCaJy3aAELB6vFadrjRg7I7yHb4kitp4up3Cm29hoI7S+TwthaDsUl2rsLJ
/8zW+u7JNE0Kzeun7IAZe6fU3b8uMDCT00ZUrL6KwnKHKcKeoNJqqvs2Sz4qOdRYvSyhguUx6DVU
NpVNkO94VBVIAs3vyJlpVOWMUiiFOqk6v3UufScVg/uSFC/0G/h7nK4E1xWidrFNwv7Kbh+QXct+
YYlpu4/WdDRw7K6zUzGmdzkYEhbgyQHMBp7PlqKhI2FArRj4gUzXvd6SPCEBD1MM3WTeysCGIGi0
8UstNHI6Z5pogEjhD6+jReO9bdLmkEJOK6hd8dqzhsSvu0biKKM/n4gz00m56vsRSBCfo6K+yHp0
y0rrLR2hCAp8BCAfDiLP75osDos6mCK5thUS1JMQi3tzcGTWEbXij2H0iyYdVjmAQEaEENYaIm9w
1hzZAJ7JJsFszeECVpR0ZFvrd9FwMhiy1cRQGQGffmmZPP35QSrMs+qIf2bD+29J72Nwr6elzu2u
agJWPGTUD+d8NpI9KfX7zEa6PQp+v2xjMAYtEvNvbIxDB+dXsoZbC8V5ZY+cKkV/UEjcSJETp3x5
gtVtwWh3ni8Vy6FE0bZtY30DFMTCQmANpC4UTmWKnYaxfhpk38IK3lJO3VWEgIsf0YPi+gI4/6TM
Eu+NWewgArA/LPdaG3qGEu8qh5SWCCQtg8HwbghkrOKPkecp0MeTmOwHPlKt626A08m6kEC8BfSW
Kj0+j5G/0WjoKD18m+2mDPxWY8ysZWvaj9m5QLN92Arj60bfNh1X7DIdi8k3qJgzdndR7euSraaV
n5rI2Kb9oZl6P83bi6bhpDScZ6wEpzp51xYU5LL211AbY/7Ku9iPtZdGw4bdMaHIadd6BmXJMUU2
aUOLmyjGTALJl5DbBP2ZIPGRrKiScubW5zkzxwyF0PuYfKfD55z08MaPhfYDdxNO1LxqWflCefKH
jqCkmbkWG0J8WihSC9bp+WhsKgqQuEU0SiXeY5dSq5FwIht/SeAmGNLqRZbAlaLXXxXasZbPRYml
dTVGeJbY7mSsGQGhEZOJTithPj63pivkxA2kwpWnvUKaW/xrhR9Ni+2JTpnDzJOQmkEdZCvTAjJB
Xq2UruCYDdNyMw7vjf2p2Z+gz4ga39jRo0o/CD1g1DPQZ6HI7PNj28YIDfV1K8JjE3PAdNkuA68d
dhd1ibXUgRMF7TbJDa8AQVYKZpUySWaNCTEWMgDJDkrvsAompY3gVkLRPBWKtQ60hxegq+CgTD8w
uVbGsxXdudRCLzY+iwI1cusw+v0Dg0nmTrSFa7gh6gQNp7ZRg4pXDSE7aKwRQFA7HavxXbadk5Kx
XM5cnMPHZA72qTbv1bEnFkWQ9lbQ1bGTU/f6EHwpwKVZQRzLbmZ3WhAXNqHbkEHMSSN7SkDmUUCc
snJknbJNiJEN8RIOgkX8MDBGAmsoNONdpxbDSEAiiz42D5kTmN3weggnHBRgBwprQxPJoAUEihs6
ratS75b4A90kY7pqyOuaf5rIryqfzn2gg8mxriqL9q7Dmj0wBhlaeg2BDD0QO07NKyIkP0yjbVUU
bCToZEFNXXWGm7HN/zqz5akYr3F9NgDMrZxY3oYC+0cgnxvCtDmjr+pMDqUhHWrWH0Zu/6uRBEmz
facACTDuy6oF5Avs2glHNEF9pY/gOKuCP8kc3ggjOiiz+jCjeY8F9WihtCTuBKo7KS0SAHhLuRYw
SNUSsrA9+qH83UanoA69IZDOxdbpuYVLH2LpTR3zs5Nr23RuLrPJSJudjaM49ylu4J/C++7NY4TZ
fxyB9EDyfBYYV0KkOTEyZY2kG8BqOwuadkHTOzqY/cujNqegX4qzGBo0yA9nhirRDd9Y/ZhiKHy2
WBtwFKZdtNMGm7nyr2Cqaw4e++GzGnU7qdDXRlD+yR2y4Th8mbrMoyq90ON1dCKdhE6fOZ1pyU/N
VMC76D5/JwMp+U9u7fMUT25Xa0DUZN8AUGKAWkta9a0Zqnch2rMx1AfyMAkJfh9TNMyqeoR2SaD6
wBUpXkzDIs4KZFaEshr5VzP37yyKKM23pnVvI82PR4n0ifQ0s4GG7AOGznrkLCfrPrg3zGWNHNWS
hfvYqd6r/qPrp9Oc1o+in99lNT4J0pjw38PaTH/EeO1IOA3HV4k2LqmZIuHlB8ecn9SZJyh5JHy4
Y0iVnsdrK6ru8MxY44Q9+6P2CPcKiC558l26yYCQtcqN99VDDXUSuB0yXkMj0n7sMWDkWMGLib/l
rl3VceuFYXzrVIdcWpIeDXO4ZIjXWSPTDA3Y3sgTfqpEMaAUPI9S9uhm57WQw4fBGFxhUAftZ5cr
1p8s8JBaKVVVAUSYERJ07gqLsgwxyHnkQntRQSvBEoai0Z3bkkV/QhYie/kyM4Hkx6ceWXEeiB8r
5pGH47pmxWPRT/C3LkMhQAPGeB8XIfP8gLZ8Hxrr1Wnit8auvSrUfpsWZU5Slu8RkgHCyb2xaU4Q
LsknNp2z4TTXyVDdmB28XKGtsuZDvSwRLO7woPlABCHLlm8YykfU2ReaME50+9iU5dHSF51FE65C
DCa27nVYkvPMdFaGwF+DmGQXsb4gzCvFXdCV7St02Vcur22GYUMfnzCg3ipi6UqRPaXjODRnu06f
baX4eTnwlKIma5SfKnOjaPTTUkcM0rWPKrgHgfilQELR2G/05esmRR3z9Ii2rXygbPqe9BOixOtQ
1ntDSd9VPiQwrQgJt/XSsUGn8oM5OKQTD9sk/4KP9aUwRt9/HkgdqQE7pT07tCQ+qEtKhIFStuoV
2oLoUWfKuRSKmw5iOzTjOWq7f5MoLnomeYVZ/y+lRDrGfDTsmD1no0aa0toMaP8b6wuCy1VbZgsO
YdTG+KFY7aVQipM+Id6E4zdNKNfLD6LmLipIB29O8U7Z+ZG6IlS1N3OuiL2ymVlK/dYul6ojOJSh
OMJHggORuZ1zJF3RK5lsDhIHEESGMFP8BuVLwz61itPFRsSbt9ib0s88gQuk/pXY/aDwwMP6Fb3X
SoeBKqKt3sDNA418TTMmNbjiQqQYLYIBXlkl+yZ8gbBuCBDbjltwYS3nYMhpAFdD1XoN9hqZcWqO
iqGN2VDZrzWTKQk73aT1WG1gmMAsMbN1uOBbOiiN7R/BsJQKX/bIDJYibAp68GAwDzqUEAZoywqC
JnZH5hISEJd0GskXQ0YmR/4AYikivG/EYI63xq9gRqoKeoQSie5bnCJZ4Iezww+oguTLTts8qUgy
Cn3R/1bNtB6YlleAyDr0Wb1D7HzNNpBtk+bY7jxlEPRJhtSv6SVIqBqH5gDWYze0IT1ZANutxmLC
utkq0LfpmxlxTI2CTkHwYJEHl5bWTipvAitW2j/H8iJB5WkSgLbSp8VUr0Efa7QGyii8pEtIyIhl
e+q2CdfLhPO30xGDs1ZGYhZoYIhhCGCb7EcZeSqh8EtuKYQrO8ZrRoMoF696a7kSy7Fa7dZkVbAN
HFFy2hszDC9J0vtSzQht6PaUvZvgLNB6phwryxsQwEJu4aTKGCm5Rtazmf9q4ZM5FdK8DdX5OLH/
Zq6bVDerf1TVuCcfxOsanzOOvooPoWfKuEgUCRZosPgn5NpWLeNhtduYNaIyuBExew0Llqfyb8Kd
OxNyxZGoGzfkEppjsi8xthU7HAxkDWUu/28Qr1q9i1XzGOr9Hl23+oGzzdPL3+WvGZZxKbaSBgF/
fhlhAqlgEAMGuARwryLmUAWyHHiHzQ9X4mpoj+gbVzm25uZ7QvAkhwyPjR9RUOj1GRuQW5DzgLyl
zgO1xlydQB9AeBx3C9pVTfe9+dNK105s+ZNa8oT87/RveuGr/T/sIrXyjT82jT8ENrg0uZCXq7aA
vu7AmTgTvbIip44bLm/jE2FlpwhTBXbOZueErCJrcU7t8QnACRlLdWJ4zHQxtJQDecmodpAo3GWp
9cGaU8N+teVvizgp31vMxQzxZovLbM//l91Z9sU7rov8fUJCq+j3Ou4BrjtIvixcCRtLuOZ8MXkl
HXSeJvIDJpAU0wMCiiKe1jKS/WZ6a9k/USuwLHqWC807+wOdzlLoWQGJQlhLqiyzcXpVJMsQFCCZ
UtwozEKN2geYwvhVQZStneHfpXDS1EURJZy1QEqGuxNRpd9nKGWrVweDXWy8S6j2sT2zfodYw1XS
oElK52OEw2TGyS8guLVYrttIAY3BQ4MnAK4Lf9RYh5HtLQcKMasbDZ1HLQ9bG3EJ81UBaUCTL1Hg
MB1l68eBFjV4ygfLpw0ni6ihHz0GiBT7Idj3oNkFE+wSi98MTUEA9zFQhErRRLmF0lw90vnosrlr
awYIjLtbQHj2OLoykyaBBm8u2fqEUC1r3FfIPCfVz2DCmKhzdP6+ggCtkn3HUKd7GxaaLQBeYIcN
mYyCynLLCDMOpuRAeq2RhY4sqW8mzNd4ooHERcv5yBgMUFvqzTJLUUS5CgIKh7s6YkyI3BY5pxdF
wBRixoKYIoj2KuEZTGCyelwpZoIuNwUsV7EeCJ96iv83gILexkzaHD9umRqkftsSGTUQcRKjIBiU
j8nOTtwYG5rGbYGxJNALTz0wQGNNRjPiVSxj5nBeA3onRriCj6ufJXJrYVZo+G6mCVofoJohSndZ
qm0rfoXUYDeGeIlL60YK6ImUrpotRBBBJ8uG9aIpjavkAK3JM5zlv1sInnC0Km07YJtyBv2wOHZJ
v953CmbEkCiLMic3ZICCIpOdhTwWSTFMTGJq2bXBk8TUsplBTit+gcZVKP2anPO1jrYBfYRPeApe
63rFHzImedNFNYxRaU07uQUfeocM4kUd+iJu+miId7Cyl1VvYr224l+WsjPob9YiBeYM1c3Plhkz
b36ZvbRYupp8wT+7zP8Q9U9rPcf/Hv8JMJlDLTxJ/lendF/Wy8TYCDCgV/w0MHJ4yTrSDIzio69v
oAz/dx6hjjEBXco6fTi1KDHkyPOxycB3xv8iFexi3xOGdeiku/ZToseK5pdQuskzYl9uYARLhwnD
UJjeCvs17a6G9BsGQEyRwBgW+WSvIufPAR+R2JV37PZm3KbqLW9f4/g2RO9q84/I8Kz5sLr3Snud
GdhqrF0biSil+A0UpC1/lPTkPZqqkZVKjvx7EFdDnJR4O1JPOfH3hEYbeKNu4eHYyuMlDK5gxzGQ
r2L00CZqQ3UF6H14IKzSsqssHrP6niX/TB1qeA47D0bpTdD5jS9RRLqsR1LxpDwVwmQH2CQW0tMK
8oPCxra3/9G06bkf5iVWuM51Ep4ghLFx/68L95xyvk4iHnFs3MLviZL/GlT7OQ7gjqWRDe/D6l/i
HorMVHvapCIAAICX5duAXI6JfcOEsCCfufKwhkWgYKwU84hWnZzrSK6LIQH0cSBK8yiFpYmIOKUE
G9ynHDQuFkJPdljZpmwSmXTQSQu+BocRo5re9Pl7UQgDDAfjwHulGqsmfu2n974FaAeTJaebs7Bw
Fj2T7uwlt2lkLzOzMOWJYc6WDk7pmfWmHv5i85OBct+yqF3qO4vpjY2wF9EMyGykmKjLER3OokJ3
Kty8pProDaSvxnoxWyfpeQZdNKgbAJH27KUy83aKk5wQIq6MgEjV4QRUkx/mWIQvY/XNlSuZbyS4
8ah/ZiEQiLsS/87aQ0YRr/f/DA0yvP7g69Tml7y99eVfNUEUv9j2LrPXLeOX4Dn2oZcamIm5eluf
XySbbqI5hkt8auSAmQHUz6xCei9ZobXySxK9lpswedjdV444BkDRgHmzG1KQUFQXe8vS+aJOlelX
yqvB4r4rbwU1SUYJ6oi3knog0txSmtCufNsssU2k2AQYrUzjxus4tFeiPtFRgMRJHikwkll+LUtK
bRRMuH/CATW3cy2Hz0Fhj50fnOZilLcZRZsdwv9gFt7mlJwqW1wcCmBDwnKRMvKWXFOTVXWN0Mb8
MBCHl05PLi0ySeObSHoXWETHu5tlzCOjF7v94gfCGG4G74W0dfKvGhVao72Nzm8MiqJkJRLFP0yk
1l1y1btzs3SP5VGIq7Buob5ztHOUXPnXNPLCcp/qF7T5o4QARwIUjqxQp0vHcM3DgybeWmxResVi
j6oxQeqZjDuMQMz45k0rTztdBBdb0Ip2g5+gNbUGXJOldF5MfnO7G638ufxHSaSHOarZcaOepBOl
V/eHqOHUnf7j6My2G0WyKPpFsRYEEMCrNcuyLcuyLecLyyPzTDB9fW3qIauru6vSSklE3OGcfR6A
MABJJ3siugwVD+mM5RXSkplMJxl7R5mgzbDVcUxP4Ujs3PRPSXNXg4QgGGurB1ot0yJm1CQ50TyB
eAb+ZxBOYIIBA9MCUN0xQSim9s4LNJtiup3SQ56ZnKHmPwIK/w7RgAYRk263u8Sx+cyu59POmt24
WLLww+pObblhq0wfYmabBgMnTwN788v7+LFtbMhL8ZM7kMIRtShGxw/ZmBek+rggxncjlGSWTFv4
v/s+fY0tyZoSolCZMOAsdtaQXIjqPE6DOFpLuGg43qeUVYXXb9IF0N6UpylbmjWOmyUvZvQ+Si41
FWO609PJ1TW5Stg1huTW2uGVdNPnnvzqAZtZq9CJyWBHxuc+Z3yVyW+BkG0gjRcuwjJfM2dn7wYD
bit1LABmBUm+m1PnEFDiKJiTADLQo7tHwPci8g5J0x0sppaujPZhQIoL2MGIkk8SNVIy1AaRY3U4
LIXN6mmY94kXvDgKJ56Vv0o5ijvp9C7W50PYsSAthuF1rtlMhmz9SRF77i1+pCzkq1p4sFHF4C7g
G4DwiH0nO9xFzMXhOG6G1TRopCINMlsim6jLzJ+KJE5HLj1KfWsHKFnyubS6/n7Jdc0DpipZWL9Y
wj4p3e3MuGYLJyCjWI+8yEOCUqZkZbjqDRjsc/lg59Vna/T7GWz64rjMl4XRwtcaHNrhyf/SEPUm
oqTuwpaoYkudU2pdl4wHLoH5qbEoLAJ4jbTgQPXXINNP2BufB3OATfXXp/1jarFmHCPjr4dSR8lb
gc00RP5vLviS2t6noHQTPwqcx0x+VA3oY5QkES9WIgyOw/jl1ffpW+6Jq4M4L0C91jTVE16mzxzb
SJmT3k3+FatA1gI4JZzW/B59SF2q50XXMYsFZhHB+NiY5qPNa4fr8zi4w7lVxjliT9gn0EWqF6nn
r1pHZwwfn9XNjSdqUdb9xaKSAOmpgu4Kdf80co5ZOXRROmv2Pfe2N11aKPuu8zp48T7oflNoYZUn
3lvDO9t1dnHoA1EKbJTK7h0fi6XaOTNz+rJ/npX1BFfypKzkNLH8a+HAtpqsUONYM+Uv4vkUNPOu
7PMLVB5FGG5OwLkhQoY15vgSJ9Et8Fibao3JXjIzLsC157RybiE3uFE21dhsLGIvfHdnwZjOENFk
iffQoeWNRbgbSdMlchjIeED0BETqoWQtisuAgx3ExtnoiAIll15z8ZCpBSy8u6uMPzPd+sw3cWjP
1ncRAH4qmExpFgal2e2TkELYvWpwI036FffTYUalk9hgOWO1scpuu/SGEdAXb35VTFkdtrn8IGcy
T0ZUna3CfPfSeTUnr6oXx4TtugfZagoR41t369R4ttzPBEgYGHByA2JcTuxDwXSCoNir3H9CxOS+
VL6Ns5kBOIHfGI/WTgxVxGa6AGBI5Q+Dtezj7jTMB6/lCz78C9R0BLaLDtLcRJ3ezy0qQttkevhp
z08j+lFCiZBnRzBOW394doL4GU7oI1iVPRGXBmKkfg7QsCKA7mLiICMsGbneeoIyikJi7G9J5iMN
IfMvyTDQAPW0qLQS0OwInoucIRM8FAVpsdlza8t9ARk04qGvPHlO+GUpdQ4c75x1qPdBb8lUIGBn
gXxTbvgcUuLCnjwCrfuXkHPXVfEhZ8Ogtb2XojpN0ATkgn4VxSGzaM/caT4EsXsq658OKW9bOdg1
smPr+3gRsJIb6sEbrZNzi84qrB4lv0CyPZOWAL3devYinBKV/KxRNZfg/sbMeZsn8z02xL9wzM5h
O29AyLm3ckofnTbdZRoFJKlcjmJAh7E8N8Nj4TTvNJJ2BLPoECP3ounvIYK5V1lu6Ib4X/kbQCoA
ysiawSWEYKk4z+5h9j4DDqQi3NndhQTgUj7gPfkqSRisT+2wN5tjHANM4+t4sofrXHBo70GYxulS
FQUcKaAJgktYvyfJdwRIzeFXly/T+Bj5GAqX6RQdS1oE3z7L/NAgdaV9zTdlewEVNRPrZ39r7I/V
1bT+piq+i5tzknw24wuj1/FmFk9z/sEKZKS4ty+du2f2Rs9X9TfX3+XmQZsH4R1FdyhB9dT+yg0e
jOnfgH+T9apbfLSMG7zuzZLvugFzSIGHT6QTP2CaOM5+MFwhe/1JiTwYlpc7Eblj/2b1d1chPvuQ
gJ5K+ePZF5OvLQr0xVq2RbZeI9fIn+cEmNW10R9U2XZ8Ja0bdxnFFe5C1/hFgsC6tG+zzbyMLFAO
pngRh4yysnrjD9/HJ0h03GZoko62uHeLi3LxXz50JOYV57TGWovppqFbKv0Am9MfXonN3BxgyD8S
KLeyoISnLU8uv1BjU/ZCwetuDrRIUTxJcYKx0c5fur1v+g93OIYUfi1HBIM/wQp7uM+C4zg9gs6o
EXKxiUwfOqyweFLl36h5q+YXmb2Dmp6REsYnt3sou0fTD7HGxneW9xt73jHDzUT9G4DgCWyHzerC
cl2RYch6nvQeZOk1TNQxukB6WT5evt6lPEQhelLQkSlarCqHfn+ivjMwrtrfjse++91sDryywb/X
zX0FeNoFTfIWFj+d9zlDJu6Hd4NZXlcQOXazxanR7AbOSKKTX3oLWJrd+OAO+9zfCnLoyczWh8i6
hN4jBX2GhdtxgT18u+U/k7YPnIXdfqUQhs1zUD/a8wbbZhWRbMIJfi0rRt7dr+P9Wfpa5RcynaLy
lYG9Gfxk8qWjima9yDPgMXl1g0smWCrJz9x5CGmbmwCc3/RV2g9j98RsOHNgtqxgkDYOpsxXHpo5
wb1xNfVDK6HcY+pd2HeXYULifgzmf5Fzyr17hFdFx1SV3JwnxdjWe6d7Cc3PBEtzwxM3MmAvMgQ6
Tz7oK+ZcjHmebP05sZvPx3TjYSroQBKxNrkzx3Rl579Lv72cE7x4IJsMKaazXz5MnPVQ3eMePP5X
3n7FkGKWy+1RcPwFbz4qYpKDUMvEmz5/yMZtpH7G8d2Xv4n8U+6L5us1MnKXHvk12LMrMjdjWuSv
fgDcVa1Vg8irepfBSUCbUesYHTaOd7EoorEyRmfPBt2y74Knvjvo5jGb7932uTMfPfWomtc8O7vt
e4Igy3esOxfrielf2/QM8F04T0G6428yDkYTZ0bxF4RgB7ybB3Ukhj5sMkqH4QT45yFSv3V2JKPd
QEJqnFNxnuQVyDMtAtvqEWfcKx+9geEE/oHJRyKrt1pe7fChwWZtZltMW1OLLuhBDQiP3qLwz7de
GKAojIOaHKPiSzJtsjFU2szcDHaUTJXg5v627XkMsR+UbzmDUi4Bz3+Z/Mcq+dfODxbcGvM9q/8t
DxgeU2PxvpnAU80/JooDBotJXVOG3WFxp7OX0Dra8qGut3P/yKZtxGQuX2JMA15w8ctjnp79CWHP
utHvRIGAB0cYd2+y6LTlvUvRbh7M4InFR8C8VuMyGB/7BVyAibLTiL/HuQKHAq0nC0q1TkWoiHF2
3ki0v4UeKmWEDOdpxlY3BbeIhiCUMZpLoo2W3GXaVEKnW/eSC/VaFNGXSOvvKUs3mmLHnNpfl0pz
7fe3FPffXSWZYXgsF1tyf2cC5FjSG+dRUR6Pun3r8wHdfWhAHAnBjHuutyZEhBztnNArX5GlXSXu
Jieks+7yB1NWoKhMQO1miAgWoDafSC1SFghVsoZ8b6PWXdBrYvhN6woREbxu14qcTWm3CNIDbBRs
Wf6gfLANi7IFdUBuPA4khTZ/tPamy8hH2yVjXBsPRmIntHKJI9Y8fPlOdeWBQj+4z5ggo1ffCV2f
laXXyWCt/194EreBCrCpWX1G2zlHgOt2UcSEQ/FFm+Hj4WaFLD7rbdMbx4wYFUa76mx4FeuoCujM
PNFbVeOuc7zpEY6rbUDsdxIGxt2EOj8T6NfRjvNmOOtAR3JLRPN6LONu22kORBnTQFWz/5ubndym
UM1KyRI3EQdvMmNwLO1axzkUCENhmbSjiWf4MvbWfW5EBDRmLfNqIU42RRTL0pxqkC6dvEwuBjYZ
Ln0Y+Wr1UxD5O6/wyClpSbL0GOr2db2QfcIPjcW7m6bPUuBnaRY2rlMUI9VGee+laCXLkCNk+byh
9B88wrkRLnFfDDVJ4/6Py7DcKADIOaDlagC4vO/xYUiALomWVzuwv165tGxjB3nZHSfuB+gVJJqI
u8nEBMPW/j6u7WnfNfZf43kFkU8/dp4tlI5KrHRvRIeZ6PNtNlSovhtG7CS2Aa6NG7ll0lkYb7YJ
tnNGh6AdeR+Z5aUemupi8gVnrQwuFnfX4FTfDmwbonzae7Yk7bEvueJtms6+TGEbCNC9KFlXUYcr
olbZtUAV1Da3GUNQZDnmjmxETk3TWkfoS1dTW9Y7Yo02U+ES6jUkW5aRHoKTZeq33OtkRDOHdwtj
2yrzr5JMGLRb40dkLMBP9lp8wRNGZdmLF0f4T2BYCgyL5K4VfvHo5XVNQma/C6r3bkZU6XogR+Pc
Lg6aPK6p98RDDFMgMORwTGJKnwgHMGT/U2vhFcvcBCF5xFWb6XuzmR7SRftg9AF606rZ2YIO3q9I
ec8ZeeN9YTcDkZ4oqDqSm6BN4OGMmLLHmCfWZrpT1mgmrAbIHb8x9UGkTlPuJU9azx9emxXb2Yt3
hrCtdQegEF+8lR38wle7SBNMlXsh6S5oOe+mkn9EtSM10WyBWgYGZ0/U7DLPz/uY6MhNFRj4ot3w
Nub4oIAZuahqEuO5b2ek9PNlZGq3yyqWyY4WH3YaPFF4BfdjOQBh6XCP5LFgjdGZTPjAnA3u0+QC
IJhL0FrSd13qKvfokolFDRKe4bAhzG/Le77VxkrEKXT+dPFWK/uZfBm8AWn20OeKXUaCjSDqL2aR
rDObFZOjErmNG0zoKVJyaWNaqQIbw6xBrEtJ+9QFd9U4dOvBhIeBHnfd+Iy7BnvWK2tUiI1l+dlY
Q3ZXlIRK2KLBPYPKH3J+uCKxBbFRTxZHwSjMIyIXuSkDXoOdc56JfVLTJjm9D8WFrVGaoKhXugGr
VgdbybgOqTQfg50VrBPYKOtKsSOL+nHVEsZBDGK8aXoHF4X/NGok8q03gclHWgVIuz/0U4GONplv
cURGlwCTvmWy8pLk6pVv2o6S7Y/JM8DV2WY82g9vwPctLAjlE8Crm5O0rI89TSVg/gQQZpwSXwYZ
PAe0Vc9pwGecJFPLAxQdMikGpkThXy0xcLUTW8kRCQLoKb2y6XwN3T1nORbiJB+gx/nPfg7TTQRY
sJhbcLgjUMzIlN7o2n1LuugUWOKeuZtwOaX9srr1g30FKXTRmOjaNFgP0pSA82tyRXlzlQaf1xr+
dwbbd2fr5FhaLL4EswnUQuFTm3OLmPIcy/44sfoEbPGacGavFCagUFmbsmMj4E3hSQ4Rw6QJbQsh
8rxlDfZGVmlZl16h+JNGouZvzzI+San4zM3vgTFSMimi6yE7kDLcbGQz/i3P6dBPNf+lhsLsPbQq
tg6xBVFAE+JSkUW38lzn7Ibc6m7WEx6dwYdXwG0bSJA4PlhHcJzcWTbi4DaxjF0zF28LdB7CMlpv
wxg3qSCaI+zl2o+X9RR6szliMu7MbEqRaLw40Kb90aHcdeRPDPcZgQ+U9IWdl+T2LZub7NwhxRzt
x2HOjn46fUellsS1MN/rg2WbmvnkLuShs4WaytGLWSidXJKIjlTvVHJ8FTmrAi7pV4uos8peMql4
4reNX+Ovo1es6t+8Z04bRpXaDu09G1xU3K3HRh7po6qD50m6+R4hu8sNSbZlvplat+MwZO3dZzX8
vuKsaoMtJMmlfgxTKlHtU4yqFzbXQ2c7gOeN7hp0sJEiaF/IbfXJZwXTWVhBFg4n6OdgYPvY3nqs
JyzamXU+IGB66ui4XHemz+X5srhkBspCv9kHPZ07SXTWusjBm87IXafkj4aMu/M+mNl+BhbvppDW
S+wa0ckcNh2+duniSnI7MsUqG28aS0lIki1+ufpsj7yPsuusO2cM3sRsrnqLw1RHBAFqhci6LPH8
ORP31ISH2uU5Diz7wzPm51LYkt64O02yvNXkfyRjj2Ykwo0rnj1fh1tg87xlbHUn9uCedr9D09+W
4GcPVWJk6EGvfZAdnQ4r0xDlHg8PdwKqXT6doIEbht5F5IqyFPNWmOBPhXjD2t/DOEA0Hfopnq5C
vOQF8AK7bX7qdoHs9M05n9SwNikbE6GQGUE1K8n6SnNnl3nNwPAG+uyIYT9zb7ErQR1hh0Eue/Xn
BLcuY4aAOeu69ZNrnHvkbMXVrUU3vm7/R4s0uInNtVHm3xM2rnBIQKdHbGEGz/zVwr8afrqTJTWn
dCkObLVLOHcBukSfrU4utsHX0vfRd2tn3UmdYJ56CcTgrWr31U+Ag5Lz8ju5dXiYOjByrMcXPnOA
LyplNOqwBeFNEsmTSv0lBQ/Q/OgSDsAeJHEcPBh9RjCrL31yWKxT0beffacfs+SV2e5vFPb7WPQH
0t/2Dqoaz3gxawwzYzewPHZqfMf610n+/NRi8KVZKZV4tNNlauCTCqrd7JYr9YqEgm8Gn0Vi4XTM
ypJHNcEvngKflTn5WT2wrR4PD1gG46gFy9rUsGB7T1tMCQCaWRX10XQMKX9bTUNeSz4Ny2seRge1
ShJ2rw5x8EQQMLrBWLfvKPIgygwmvhPWAewgD/2SQpxBU5kqKIWusJgm+9/u8q8VA03AnNLaD/a6
nJSDiwZLrIfCbJ1n6ZMTMLlMcsPi/+zEKnfkw2z3aHYMQv7sFJVRxUWeJDT5rHtJvSFX155+wU5h
kQitmHAbOk5kJIFdN6S4hOaOah+8kmWRPO+zG7UgbNUtTg6DHEVpY6n3pjfbri9ZtePa3xjN8Otm
cLXDx24GxNIrdJhdr/eycO6dmaTwOu3W//8T5fLbzGVyDpLpzR1Kuqau5vK28M7nSA7GANw+iHG2
NsZtmP3PUHLP1kzF75jTzn7BVVFjzJ2G9oD8hS+s0z9kgItN0mu8Cp1DEmCjFkK+tAU2GmsqqL/O
WqC9C1vdrkyjeo0qSru4kiSWZtW1bsEEmbhzKk34oBIJ6TwSB5RIoWe4xH7mOaayskuuirYVHc5X
PtFuR3++4w7bxgJ4GNFNtmQ7LQYsWDWFOiq3HqFEFd6WHPBDK/R4tKsI63qPqrtRzDJ9ZBjxcILQ
jcWgGq7GzFdh7hQ42HlAmm4DIVG498qpB7przFuaz5mmYvgOGM+HEaqlmqMgEsj9YA4XOL90eAlU
7zFBTbatlydo2VM203GPCBaghqteu9R480ccNwUZTa2bPw1LsE2Q6feWM4o/NpoXLfkg7ekd0TQV
DntRAADnwTC+7XBRsLfqlBrRaxIxGxzDGuF0iZkf0g873kFsLbrPu6lHjBOEL3Yq3kWAQzwObQRx
Jlvi2na/nZBqChEGUqQOsOYYwD5hSLFqszDZeRgwRefch9AfGUCgrmw837+b0sWRI4u90c6w06or
Kcsrw5o/y5ZmlMwaZjrq6BV6540D0MJUm2sNJRqFOkpTD+UN+sYCEkAqsMVB/76aJTGc7CI67qKb
uSDSiBdDoCxJTgjcZ0MkfJSpjz0+jLYJJGDUXq6/6cvpvmp1ccyrmkOYs2JsTyAq4SvIGD/2FOX3
+FAIgG0ONl/iKWEC0aTgWUmn0pgonGjfz9nPaFERhwr7wVQc42z4LYitXPm1JE06fUqr7MWUjbVO
rTe0Vh9dXF271/yJqmSh1cDenyJkTS6JUwwrt4OLtNryCRCkw7sgxvpLxyjE39+8djWD28xey9YF
Np2kCwOaW4CZMny7r8Ip7mTjbqfEea3Qb82J+HEb5NOOLneFRGkxG9z4FZEDecwJXQ0fZsm0lfB3
sBGNGPZtp4gp0QiyjInKwiZ53RNkXuRU0z18WkbdgvWa5debUD6qAhrsYNonux271TFpoivtOvjT
MI7uQ8veulUi4QZjIwgttiLxFqMgxCzSw5hklPW5t02cNIPjbeCvTbw9pMNY+ZuvmZZ7kCVETZCl
9kLELv0aAuvNUKXeBktQYoPDcM6oOSz9qq3oxCVvhEgVepdlo93YHUJa0ETZtAjVHEYzuvCIdYAr
PBrtPu6RufmQ65s8kHszi+BYdSQ+BWCGF3EcXlKMPd2hVQhcBRSTjq5lKGOcOk53mUX7VCHrExah
B1RuDLfyn8TrmfnWp16Hv0NnfOVkLZmdwhIA/yTJ5qvpmVfgsbQMRYSlyETz5TSPdQ/qTMUY4zMc
Ve0IW1A4M9Gxcn7WGVU1EaUsoyJ/b/E9oVQWB0FQtjHCEk6p54o6/tJh9E43x58h7ugwuEc7ozzU
NuoYYRKQHKXcfcNCcym3oUnKyRTyswYUbSwg+NIz8hPe+JJ19WMi5vMixGvDkddAM5DoNDrE4qmu
yMwrCueYhPra+DzvtafzE0nZq9Kz2GK7LoKZcTTuigrZbZbGVBo+kEinQNRQmyN/TDKm6tTdczO+
+2TddcJ+npd4V09GLzgMsQ5wrddWozgSCjxsklQEV3YtlT0PFmUtyWQZgo8XmUcxmv7oHC9aA6xG
6WQOK3f5ST7etqQnzS/wxOGXtDKYSHnXbwb/UnecEV1tE+JgvLshV5BjfZJKhOu5vrfD5D4f9RdH
DI61FFMGs4M9bsg9grrvIOhPZeiGK7ftz3wWkRbvPkHgDsZhlqSQGLFPArrJl8EhJXyYjHRJYYYy
o30KK7mdlliNvHqd+uK5azGYxIaFddW8BZFB6+XxYrq02tb1eHUJM2Kuzeky8WWpyvYfhs96TQbm
N8rLa9PB7p0KLA6xJNpsllQ5icdkOxvcjeircN39VmV5toR3cFyBeKck9gVa37OH1mZxB7QrI7BR
z5GJMWQu3ebQvNuxnI+dxCZcDCAZwLpChTBixtDDc+dme6eqMRbWVOQ6XzyxI5ZsQh0cFNdrYQVf
vs2AyB/Di7D2UyyvKCn+CL7wNtMAr95tyQm00WFHZJvcOQxOREiLG/gjdKbqVePZv87jt+uF7OwM
RsPpEhwyspntu+iW2DHGpiqfGTAz6u7Mkfxm4sSAnqRMZfrwzF0F9iJ3oXMYyLfqSk6rQvsf0dRR
icUwbzPD24Ybi6RgxIOUEhUxKtYEDHUAhcVEmNSNBLqAnXz3lrLvZGd+DX3SICdbjIKM3mvlvJlh
+MxU64HQ4Ps8trmvOWMYMq87MEqjxbXk6Pqv6eWK6fO/1skJiOCEN9l4Zw2srqWHRK2N0uOTJoRh
t30cCsL6MODEd8rrD1OFTKhtWY+YijOYCnWZIa4APECa9MBOBih+VoYIIA+SBEVwG94CupksS54i
YQ/HJlvYN/1qdqYvkRQ3hzmRZzsHz0MuOON97VGjMzQ132Ssv1LDfVNxtIIfOKJ54gH0aqA+MZpq
8h365S2WgDPgR38axObiLR5PyI3WzFQ/M2QOLYKnDoujtFNiZ2ufUprKZdZhsQ48jmGjUi+DmJ8c
QgRooEFSq+Wus3YUcj1Mk9jeFmhyWoc4hIbYAVD4x6BL/kkaf6SsJgFTA9spX0lv4xEW1udIXPMg
zUk5i39Hmb66rfrzAp5Buva2wNBflK9ae1jNqb5lD3hGd3Ah6swnS2P5C2km8CuKZSeK94/tPqRR
U2HgcOTOrLJ841fWFT8sngR0YcUM8wDvViIJcooH65jwSW9HBU4ywqLoJQurkGTFKcb81jnwNBeN
DGluf+OM0wzxgz/DZjcCZG2Vb5Rbck2XwbMnN9L4G3P9poL8UpAsL3v5DIo4ebQGYk+EC9+1nECi
ps18saKAeU+4TN/hz0bHeeKKAizrr+s8eLfH/D1IEJJOASPABbSXhymUzKi51QQ6ZS7wD9zOHL/C
b/FVUGEmCZKPeUw+Ab5bgf43z1mDzp99DMmwC4UMVI1F2PNTz0NJxsh7snxuvheQ6QIZ0TrmbdG9
WuxnnBIqeN+ViFgrkn9q5kgbu0mntV+xPylsap7Kgene6LJZXuDXNKn3llAPXF8hmx+cFsRcN7vU
BaltzTMb4vTDqRkKup577ssKjYUI5Toy972G3Jn7ZfhYt157RxUu96WFXitNcNMXyJLRTyK8Jpcs
3vcEjPFR8v0MrNo6tAUjygmFNexN9pNq8gBd2ljokb/CQSKReKJUFcWdkcKoysbJQtp67BH8MrRE
u5xgVWRwylvbrHsPVHjZS/8uqLqGjVnKjR5v65Ltst/7EOwkO2Er51+3bCgVpJGMBkyPmohctPGG
ucUgOUaZhh41/VQIPoty+pJLNtcgQPvN6oVn5aeflIGSN5PrjDVpTnjgPqmmaylxX+oRhZqfwZwr
bJcJSMUEcl97/A52WUQbNEJz8zt4xtEBuGqGLE9MF6h3ArRGFN50dCEpuTLttkHe3QKVZ5vMZoFQ
CALkZ76gTVR+wCi4lWUPpkozJ+BdqUREAavDxUt39ogoYMKGNSpvQLk0EvfzzL5hlRPqGzre3u8t
gJQewELtXKw2U1vbZTkqgL5n3KErM8NfZzwOjWVuK48IHkWFqZrmDRE/QTTdVaQ4Gep5zwj5I3MV
uDD8Zu5YwYMzWYmaxU8QDEfLKQRFJRvxftaPLS3CkNI6dmIk188FAZXBVIGUgRkkXhMyV68SoTFQ
dnLZLPckcz/bWr3XITMwUwC2CyZFBrBZH5t+PGgFChi+a7Ee//IwdleI+gMKOhPTFitG8SqquXto
ycTGKjruWkvsGcydxdS1q4YZIrZ78gGJLFvZAmi3hemcJ9HcSHe4uL4FpStAD+xO5taK5+5o5Ugn
S1ZbW28RbRQat8hsM7dwkoadnkeSOchhF+HXAsC0shZeEyaotidptPFL8i1VbTDhHsW6YX18b3aM
dkpUCXV9bCcSM7OxX9pbns4c3UecDNQPTk5Y9QAJwydqKq9LphBQsyyTJcroPmaGhUneJgM8jIxr
XvCYVhSRmev1WGTT56YM7GfVjXdOSP6oSlFKMwslLMdF8UtwF4mkdDPs9wp4ScpVmypPi7XVBOlm
yPAsDIBchCX7s4PjfIrPw+TIvSNJWXQYMjJLUsbeJKaYWtdHtdk54jkxq70HBW3Aqn6MpuLN7PL+
kKnypALAM5ZwSOoxLaIqRmNDgAZhIxNrrbAWn0zy/tocaqGnqi8R+WCk6uDVAzrDRIA3O23Iwu34
KsTjBLNUupDa4x9tg3eJDPXduwbh1+g6qwEjDRKDyQ0A1ut42jjJvB9ohAlrksOqwIAQ+wYKanij
1mL0ycDcIvrG8sFRvUbSLAjIy2x5oyP/VyXzCKYTffpcs+XJB6JlP9uRe0LebERwxG0xY6NB9Mb5
ljpA6yLnc0xO48Q1aUXDExxf1gPhk25tGK6+gYOsDwFb9ew155sz1S6xUPUbAcxqhSrvUtrZ8yDI
kjEi81+rqmdyq5hS8IZxZTOPZUcbMHGAPAQs2E+XJXewvD1z9RU70yVqka53dnGZRvvFmeae8Rcs
mkGZr9rJDhTw7K17HJU1ymJ+bBI80JlD2Ec3QkAKrq75udb+S9O/CzItlZpPJJPIO0Z3MC0AnGmP
6W7nzv0+Z9kaOUR4Ngr7SQUxUprTkUlTyJae3GCmi3SjZPFoRZJIyFRsMdSNEgjFPCIZrnb9DE9P
3nVs26yg58YkcpusXD1OuxJAWoJ8m9xnPhCAMA0GiWw4tDyUM0hGM/+IWB4F2W/oN4dCJ481R3H7
l/rc365m1tGzm2rEUfa6Y/CWwZVqynXKsnxH1dZSJqHYKMXGSJ3nOM7/BXn4zhYQ7kfPbtdH6xRs
Qxr63pvZlzElQx4W8iPUQ0CEXumffSE5P7HUWXKj0Gk21KljcZrL17HCC2nAnG7K13ZQNiplOKo+
0SQW0dGBR2wJa/LOKv9leHdKaiCnG9Arjg8JzP0cuZKJ8ihkDpMCaC0k/+mBI07qOyf/bOJzpnsG
dJhZMcBoanZyWtcxlh8y9ZjbfpudtSeyPuIBRwY0a4jQcWSu5HIw1R6zSxRA/P5zOa0ZttwZoPiX
WaAF+bylqRtoTRs66zC2V5hYrU3MqDj3fVADLISreF8QawuTl1G50rSVjK3YQbH7homKktAeIEVS
F9pfJMSselaBBg00Zqd1XZorG61Lnq6cmi1RNUffncMYuPB34zzruyljlEdOQ7+ipjkPCbavlMRy
KkBYkxEhsogVMlE75Dc5AMjE4rnfNb7Ppa32tbhVmGTb3sXiEW8rQskywHappkGv0sclkd1HKDsa
NE9edtT45DjbTjQsHZ9x+BAiP+iLT8O9OkxHsyUz1csJJoq559BJGzhGzN+wMOAde/W712mL8qX0
t8oqsYvC8wx6k/46QCXjh+lmyVVdwv0Url8DcMskEOnCA04YYAINyOnss37CNVOcmD3jrK5PnvMP
AVrueIpUWLSRIUdbQhCJ1eKH91OiqXHzLkc2PgegD8gkp/ZmVt2HDDgWU8d9kp11KxMfar5JZwTc
pJLSWEUWo9Wsitl1i+xV29ZWiWLdFd1LZ9DDWBNYQDtYlPM7R4KaxEZYk4/rr6ukdF4lYWiyaaMP
u8QkqjRIBJa54tLmyHbGrJ9Ps4NSuFdKo1qyu2NOhii4F3g8pH3TQvpcw70lPsNE91erBzTTDvQ4
4zuXjaGnVzUn4fP/f0EZPt33VHKBK16zbIweDXfARvMfdWe23Dh2bdtfcdTzhc/GRn/j2A8kwb5T
37wgJKUSfd/j6++Ayve4MivCaT+eiiwGJYoE0e+91pxjIu2/+DY4yy4djnRJysOkQmOyMi875j29
rtHu4ivdY2dRW77Y2EplEDsAhWOycC/b0aNeVP2t0tjaqtNGa+d3HUmeg3EOjcJGjVQUBDywFyjG
JPuiQPvDibLH/TO+Opa02bVav7f8Nn+Yf09YRa8hxjW92S8cxN+8cRJHuv3dziLmU4vs/Fmvg1ul
1vSbvEmxuPHXX7+eYtMk6aS03bBr6X41RcnEMwq2qYGgvKZ88DCjUuosJR9Sa629LzhDNHOKn009
J2+ptM56pYxr+t35UzBlt5pq2Ve6XeVDD8/z69dUbKjzF7h+stoql5oM7Jevun40eNm2zzHoDhYD
9HpAII8p3IGvOo/HxsxwmVfDs+oUuS5QN93lOXzxWrMajnw3GAL9mxwKirV2Y9+GDiKTbKDC1tSh
f7EagOp9q1UL4fTVsZmQ+1SExT2EfWwsbZwYd1aD4sCs1de+1qMz5TZCCvTR/JTU6JqrcAxxY8eV
c4nq6mpIEGks+akKgV0Lz26ODX6tKumZqPnV+BwW00dhBOWV6l93W6bjxeGOq1u0pyd/U8MFgdw1
asdJsWGNqe1tQv7VylaM56JE8JtmWOOmooo3toZeR0O9wERIqQ/QZRYhCIrtiKj8TiEr0YJHFqhF
vqtlM3DswD3K46bYRKZ/Nzc4tpYeOKcxaF8srakPJdZWeEzDHkhbYPi80kjl3HIljykunsY4aYi3
HPZjnUhUUSEOoVR5Taaen0zuGbDBUM/4yaVy4MtVLVEsLfCES5wCKq8Z/5KsAPD76yG1kAhNcWpv
mPueTMEhLzzZH8yom9b+ZIPG5wi6Drr88IG1vQ1I/oAE6mctIriQKipNOsvTziEeq4GzlXpU3bmm
VyQcJ1I/5kWBDMQUa1sQVJhU5cvgkRkgB6joEwzQkXtVkAPmrcKBMAAh4Zf00xoQBjxjtX831Y2e
MTpcTKG1nmhxu0I3m03fsTsHywGfFm2CsccMFTZvethy+tvxeAhMGMjwUaLlBNVNLMyiqncanDdr
brYHlLAmPz87Kjp1htrAcBQoARW98rWqz4ndkqEqNaNt4QSIhNoutFCyoXPthYpAZpKVy7j8tukz
/zSYYLHthCFwWo177hrm3ooBsAVWM76g8sMvV4SQv2vpgBib3kQjq/uswIRUNwB/TTuh5CjksqdW
fRxH7uN535QHDW6knXoTw0LBVEUqCMRysBXcz3blIJlwjerBgrOGN+ri8LyzJQI7M4a3RHJTk1v2
HohE9kRxjFFA3Ly0YOgR6FKPBuqpVMHt2MJ+qlsrdwP6lrSERbOMhAq5HJlvMaTqndQQDvocDx9C
ZpfEiFbKiFxaN5T+FEFboQ2LWLselYFyVomIhknOmo+N9qW+1grTPDK9x4SrSMst2R27RA93jd3X
z1KDvSEwWRhcIWAIGcnJngE15mxth12QWcyn/a5hfGKE5ZaiCjITTUQbc4zsbTnodGs7URXnMQCf
pAI5A/dR0dn9esBNARFqylDevdKvQdhPb/qCBYpbajJCGGsSJFvzQ93QUVcmlOUoX+y9NgK0JsTv
lCdIOsO2O9AzYx5ZRBXBjp046SK8aYte30ZWG59gfTaLoKzy9dePuhLHp8WkQ4TSOEkWE8DJWadJ
waKhOphZkthCpb7HQlhebQPbn2on+Mc4Wq+Wrl6J6sa/ZDXVoZkfRJlAghJyG5apsbdt1dshQYm+
QQrAylUl461Ec7Dpa+1bI4yPuErLg+OYDUYSR5Cyk8WMSepdwEh2BYyouSfkvd/Iomlo8kHp1nPT
P5koFRa1qagXR2rwphLCUFonGs/pIMFc2Ot6MOzPzEM0GstRcSsHCqrfeCRXTdq0lo+omUKK4B+S
aWSv1ObBlGl+7lvms86gMdbucXEB3DCODWzMsGKy06ro5OIhoz7l1IQQm+LB6WdpoAlFOmeiva/M
sHXDIMe8oyBHzBTEgApwvrZyDrnh648FeU5dxhGYeSN0mAifxuRR3Qok8Kq2xxmbV8ia/FrctN6s
GSHsVijr3EypMBmRijaOdKhAjQ8NTqhDXDrrNvP6+bK2yIRl0rHW44OvdPFBdAmfmzLtkch9HgeD
mJ0pVfMth9N7AwvmPEiqq2adgtiPufHZek74vNPu4txu75xCLa6eaTMRDBjHx/6eSUBwMBMaTfnG
L2pxLpiW3aVFxlsJr0K1OC7s3pKHRnrDwVZIkmsgen090EIgVYVqrU05/uhTiy2AZOyhcQK4JuVL
fZZD4900rXow9Ki7m6FHbaC1KLw0b9tEh5aL7KmgVkJ/sMvu7JI0kyzsr1xwDxPmyZOqlxK3HZUc
crkSxzQPk6eAk5ofWB90KkE2roiX1rgJRUzluMjIVajRfMtLoR3T+aEJo4cRX9KmFYHXwpfmd1+v
Rn0KsCvybpjlZbPD9Z6CG9B+aADnr4ev3389a+T0OraMvn/6/dePmphDiGRLwLZTeTR+yzIi6ZGh
fRqP9rmGQIu7NdrmUnWHru9gDXMFyDMmNCTvSiwoEgWFx+lj28V1Mn0s/ZMXnIdMQY4+xWri2smc
oFCL4KzCHTx/PWMDOAe1rsH/cPGIGIIdKs0Re/rCBvX0EFVfRT9q3ekKFLugOyuCkplRz2fPF9xp
fqCtPK1tH49E2GXtKaEeW/oMe6q2gqCaRc5lilvnkhkopiPH4hopy3sdF9vW754qU+33ShX3e+rm
AuRTYrx0wmYU2DoeTI/IOlmJ92yqbOe+EA24ieAG1RhD4XkPfj1r5h+/nlWSUg7dGlCFrGcx2yHz
1t8JWUygqnlI4hjf8IRfL0R/4Rtxyec04vL1ADIUj22tH0YhdprvFVuMowaQf7/ZQxosEkM7VvND
VFbVRkhaW4aRfXcifdjVRhGBzJHf9ahoDv98KHC5bu1IJcW5sjsxM06R2kEfIPiEyxrTGNrIbe18
OKImx4IbCjbR70Poy0eLAhk3gbm/6JBW62B2DQr8G0Ftt0hyHDxCaqk8hBO2yzAAdJz21d2ssGmZ
yA6K1x66URinrwfaK6GrTyVUlclP3+EVm4QltHSxJYTDjCBd7ksrVCUjZrKRagcyiXwym+8Jc66q
xhBk2l62tlBN7FHB2Eeat3s7Zf4rq/xSVN05wkzAOc3VNB7wPY39SJHGuKAyhsemoK7Qk8C7G1Fx
LmVDdUBLGI8LxUjm08e+j52MVhApiJA73krqq7e+CYoo1WuQRC23NGAbSk5IyISr9Uy9hFAvYUA8
VbTnqRvtQ5UkDgp4Zmo4LMGfeSapa5ZfPEVCKzhvGOdUEAxTJAhr2vb7xoZvP2AJV5hkrdQM2q8F
wmtFRBBTRc1Wd+IsnJy8Xj0W932MwqOj0OSNryVqmCW+jvBsgsg4hJW45Y1PUWePOzlC0vdo5KBI
cRMrhfxUU5aqILW6HsxMN6uP9EYJ7Q4oehQwK9PQBKRoCRwXgXpLpWSlFta3yCmZ03SOdh1icpu8
uE4I3fANwvg0qi2B5txEOVEP6VAxrRLaidonGUDzQQHZJ6MD6mMi7dhlnio/9IiCUk8PN+oGb6sN
pTxliX0XhXfhpzfpiutkzbAG0xQ+Cr6Gm02CdG7y0tyiiRyuHAY6Jm+fG9+EY8+pebPpLQvu/Vg+
d0ZGdzuR97kNfSogGnU/zLHBpsz3TYu5KJXiYoXM2vSMHBFGdcEmipkypBMG3JGWmkTC4nZ1CdDD
JiMycvTqZDsIsuvQFpCzWibDaXcvJC56UZGXCEAywwJGOSTQTfXspYk8lxJR3uR562i+JEmKdg6K
cEStGIPwEMFektlrEmgBTjHHXnVmO5zQouSMSdGTTsEWd4Bw+0ApdgMIICXU5sCEZnxOFLFWlFK9
871upkPlTFRwJJ8RFt6AxEy3udpChmn98L7vLJQYZbjtPZtyd5c06161wgdNfRFmJ++yKo8ewAAf
SqjDi6Ih5RpB53gfjDpSdL//PmlQ+1GtyT2dOCQ2Dvh+9jyjvNZrN04bjCstgW3mODm1izDQ7idm
0wCbaAsVvZD3aYBKNCspVRs5/XXle1+c9EDWlyZR8M4l88WE0dkmDEV0a/c5hctAJNhEoMSgcB/2
QdgOG2RYEdUAx3+UHuwHIM/+uu6ty0B74xbaxYunKt2HFPOklvm6MZcLJk8+OXVLOZRxoNsoibHu
0OCAjScm1SmUHNd+R7pLN3wSINr9fm/9uoUWCna6vsd7m9hmfqmzuCYhwVPcrx/TMSku6ZMKEtD1
icZj5KdStVSuZEtkoBwM/zkjbciePLygrbmp9bTeFTY2brxXBBQwAmGCAcNQ+nZ0FvMDmpBxrVZM
9bAwAt3VoXNUdB9vo1QxbnPrxkbmRu17wJGhl3RKZCm3TkpCIYRIRCioIRGU1fmNqKbHpFf6e65b
n2IAA9IZgb/NhObfWcpiImyaM1/PPp3iwdLwdfV6o+3jQWHgNw86h5lD6SwmBX4XRGnl6uU+KskB
96QVqE9p7tHRzZqrVcKOyjOhbJUcZUqlCfTAKRpOtSnUTeeNN9HYWkfbfg58pMtyJPvHqmMyTs2B
CBUmxNQFyfHRxvcy6t/QIVp3U5euHViva9XSvXVSB/ETl/QDWYbG+1ARJmIZgClGuiXoWEqEX0gD
n3LTSnFRE1Ds99l46yv1Dul4tgqZQm4qcgbvgwoll9/39RpHM1fnqcZq1Q/Mz8LFmy2AP+owmM+U
eOm1hhYhnEGII0ntxLYxDYx1IdGvUEHRIWDPsyGfKnWPvRhkw9JqxfgMpigcteqYRUENYg7BZRlF
aFhCmLZAcSUAE+l8iLrRd3Y11K6V2KWr+OBIZmD9yUnx/6ThK1ljG0cHhoANiDk6bPFQj04IZ8ml
HuSwMvLHHMke3BAiHMq6hiBka71rKZ2z9U1mHdOIX2sw44rzHNqSzhOKcfrzt7ov0w8EoAVlopBS
v5NfBcfAzrFnW2Fl3ooCuQL6zHobKIE8DSnUfdMP9AuaEbkyDB2hShM9MPVVgMXp5UnJOdtlZRB4
VOfBsXeijyyloT8U4HCp/IIRqpmQWnZyxwbOz5Zel+5vf/mvv//3f30M/9f/zK9MEnEh1H//b37+
YNtXoR80P/349/s85d/Xe/7nb358x99P4UeV1/n35l/+1eYzP7+ln/XPfzR/m//5ZJb+j2+3emve
fvjBzSh+jDftZzXeftZt0nx9C9Zj/st/98W/fH59yv1YfP7ttw8SCpr50/wwz377x0u7b3/7zXa+
ttPvm2n++H+8Nn//v/22Cd6yt5///POtbv72m/pXlampJgT1ZN2mUCd/+0v/Ob+iaH+VprBsx7ZU
qRq2FNpvf8lyAlF4F2+zdNsU/GeqQjN4V52380v6Xy3N0RzHEY5jaaquG7/9/9X+Yff9c3f+JWvT
K/6/puaD7d/+Uvy+l+fVsjShC6yepA/YuqkbfBFe/3i7pYw2//X/kRIZaRTdiz24Xi4TCwLI1+WJ
Zt/Suwue2pW3aJYTQcVXb/mHLfSPb/LDklm7Py/ZcVQd9oVjG47x45KVzg5TOdz1S0KbH4EZbJBf
kxm4oJ+zQiv+q8XNH/enFf3D4swfF+coUYmW646MeO/G25BVuc03ikvs2QdtINoNq3D9y2X+ahWt
H5fpoa6rh+mudpFzMa3r7giDW5Yruc4jhoJL3Gi7X2zUeXf9q7Wcd/cfdmfp673uizt90+2yu2EB
fuUGh9ty3Oq3v1iS/oslcYL8cUkR2lhvHL7WbXxQ1/oyWc1HjU+k0CZzsw3Dzl8s8cetyT1B1Q1N
WqoK89rUiCn5cYkUf2jyG6/z1mw3oUtS7So+4kpxi43nDpd/vbQfD5evhZkGpSfVdiydU+On82Iq
Bs0cq7exve3jb9kAvMQ4/edLsE1T1yR50VLXf9qAyByEPnlv9BJE+VAIfMPf/vUC1B930e/rYNtA
x6XF58v5GvbHXWSNiDm05g0p3DMRSUvwl1cSW26sPYKoNdqfwy+WN59C/zz4/rE8LkqGaap4Ms2f
tpnVGF5bN2+1W+yEy3j4pgRosSIodkn0G7nxT8EN2vpfnNiWmFfjx8Uaqq3ptqEKqUkUFj+uZufY
QZEm7+Dd2n2HZfDRGGi21bXmH8ymmwcGTgASR8uZ1HF9Ng9Oi89qKOrwKmNzeDUiI3tLIkXfdX4f
vNl2ab0xwhS3RodjseFGtwoLSoI5egHcuYBeHVoGL9MEnhnZsGOtGkiOJ6S7iMcGuEgfiGTkpQtr
eJDIPOQmEqKv9iWFI3+V543pjrmZ3SS+6YRu63dSoUatG9TNHDxvajiIN5puNeUlvN2Q9+w8ppVn
6gxCz1UyZ9rmjROcMqkXNDX1pDu0Rp+++ZhNPyiCE7ypyQQYVybkN6TElEIG4pPCZ6bpxUqjUiU3
5tCQp6lPBTNaL+kugx4lsGvwqZr9HNCAH67xH+fpsWGVzw2uPqE57YHgE3IUrKJ2FYZTIBrq/snT
WrzICf0gwDUW727SyblmYiqJZ8Tajoq39mhWRlPQZasShUl4SO3qSyhvK97Gs1EXr7FaiP5a9Iy8
4K71eb1WS9P6Ho4JKEXbDNI990k4SJWPR2elirZWtn4QUESieWor28ys9ZeI0jztjnoKt1XdyEda
/Lq/TIDeUYlKsoqRlqCauVCnPCOdWeXDV9KnBDmgkpyduZ7xaZZj8BqWMyRQSbQRVU4C4rHxK5Jl
PFCVpqOOS9q8iFT0SbnFC5Cug5TYDa/QMoqPCiMB3BwNSOfRSW51vP/rLsjFcaqVYgZ9t9GmtitS
pRjrOi/YmcRWU+Nj5AybFK3HUuGusRpVMW2cxkzO2KDatdGJOaAhbbFQRsGuiBXqg0HTPI0IGN/B
vjYvFijBB1Rb/U3UDkgeUjyptMp7Lf7IbXQufuKUz57lwyeOBCraLlIoeTpdnSF9rZ0j8Stwl7kk
ojiNZbMRM1u+NLvwvi29koutihcxc5Tq5E9h6I5GiHZZN+XBFKZ2X8nJee8bQEtqNuIm6tquxNbP
zJy2+MeIOvqOg4NGe52pfb8SjldtFNqqex+6LGnERsduITvD+ShytTuLxuyOeqR7Ylm2U36PM4JK
CTXDlZ/CvjTUtnksrNKBaUBxwnY9RaKd0HtSr0a/4JThxFHB4uAXLywFoZfuMI0mNO1j0obipZ2M
FBaf7G492cTbPCCMpDGK4jgfY4dWtNOhpEiEqYuUQKyNIS7QVH9Fvls9O71Z3SmeqiGUoGe6ELnV
3jZBHjxNMeOLJJqAJam1uq6GfoInpEuutJ5C+pNayTst6Tqqg36+i8HjojKRPSSDDkVNX6eM65lN
4AfFhb6v7YmVUWv71Mocg3VISFwU1cY5ycceGHz3AK/LR4na4Ea5QaRXvcNWDA5OOATv9FXqg5+R
p4QkB/6qIGyyNEIV26M27UbFjiArgIyqYZmuKnOm/peJTYfIrI70z/WbxB7Ta4fLYFV7GWHX4DlO
mWHiK2UGMVzLWlZvutYR9uKrFRUjtXfo03jFh1WAoiNaJp8TpJ3AfxkbrbDBvWPEkHZXFKtm0q2A
jkqMwii1cVy3GZnXNHs2rd3AjiqUpHHrpNRQMgUJbdVWri3RKbvclymRclwtgdAr66jpiXCNoBXC
R0Kc5ePZ8JubuhuoBCG73Xq0jOB/OUXjeigPvsEeAS5VA83f2+pUEc4YEMwaBBEalCqx4MUjmb8z
Y6a5SKNluyvhDJ56VA93kxJgWFWn4iFWQKMskInahzDO5asXZUSYDLG1hpHArh/oIW97XbEBPkHJ
wCah1ovBNqyXEHYGlmUHl2MwDuO2wCKyY95O6N4kS7IkdS7PFaaD0MPNQDmvk+V0sbzWpicqjbeg
t9H9hiE6dUIiatQIdqYjU8FO0+2EPozvU542nzm17DdSB3QDxEGLnz8ksTcLWsRbaofmT4R5+ynw
ZnOr6vQnIyWHTsgyYebaQinowgDXgJiz7zgsH7w0m94TTwWX3LbWQWmoHrWjET/iBCT3jkwRGp3q
gAUxIuOSL7Wquth7xmtoExM8WvcJ8lo3lZQilkmr5vkuG5TuYqN5PZYG+2CsazIiVLqb57Seuy5O
LB1jE/bSuMayzntq2xFu5ImaExLwNKZzT32gvDOVCjdQ7Bvj4xhF+kNccDVgNbP3So+RQgjPJ0BM
D8gHNZGv7xEE2N97ykl7OuHZd+ZLRITpfdISIurU3z1Li+K7MLD67/SbnAtWcIlBwhChG+htfHTK
DMh3KDCG0WdECDc6Af3ivn1Mx8h7N9q+AzVm+tErcAjarHmj7opGt9cabZkL5gwy4/BXbXQjyq9F
PkN2tSwLj3lkjWvE2gM4RJwO4EuDVL7X8WS+KLntPEwGxIQxDcS6J8pv6bceQES0p+FOeG26jqSe
bew+k/F+0pA1WYn0tuDTtQXGhv7sFbDyFvmkjZcS5cZeN8fmqmhGuu+BZjQLsoGab9goYLqg39F3
4QwjhZxdcOtQxwylnOxLcQT754yPjTYJqvIDcdFTx6mX8jpC9MkDl6sVjmcsu7JTCBoH8oBeMjKa
MD15SqwRdq+OIBEYBeG+1mNJq43il+trDfC/1ij9qywy65YhLBXADlHY81gKWo/h2KMKFoqDliId
RxBxxNgSYNKX7kjVmJXoipNBMFDkMkIoP7RM47IDuiGZt2MbUUhOKsw51A7CTU357jpaabQGmw7n
uxq1tl9ZYAUuU69hQJF6T3RDCk8ORnGiH5I0q3w4d+a4gRZHaE3U4QvE499gijIrHOiqVUkVJw2k
R+hbrYFhLA3udDnUGJucXtsN5hBuBV4CIiWrkoSOpnbMQ8zl482Mhua7RIM5LrrQkGTCWKVyCBlb
3wetNgtrHJ00pKAxaGM3IekUZiFGxPOqnb9PaC/pDTpOAWzWz4+xR1dkrFX/LJUvh3FlAZU0SqqU
hJ/hevORPyZLy28EHoIiRJoM9ycmtk6hXb8Iuqoii1PU4oXaU5Cyet0IcLrgDYt0GglczLmHrCyn
ppIZZxLDGlrlq1pP3V0x0KsCP57I+H3sqrI9jWncB7vckaG+j0zCdmRH1nUHpwKDaZs6HAN9YLk1
iFDwhz56DpJHXaWvuLjgzZ/5H6pnuZmmiW+NVKlbSqsM1kEnEntdjdYY4rnpyk/YwcrWjvPiITQM
b2dMAzgFOCNxPe2NSWLRm7QyOWjlMFi7IU4jhudpju6lDmhB0CeugfQWlQfeK+fuy8ScG96z7CeV
a+UYBxG7xpJkxiNJu1hK7wGFiBB30jevDmMVRHjAlch5dXRwfZPfj08O3+CIV4nZzmDHKVP8TM0N
XIiMjy6qpnOD8OnQbjXmA9OZ4YXhPA2iIJ0+UZUpvqiFMBh6GwP35qJW54xamRwSH+42PlfGOcjo
MDS1mqBQPEBsSYmRTVi2TtJcPlzKri9cOyT4FEO03oldGN6qzchdeiD5UprzjutsExZXJ2Yxrz2E
R8tJCdHFm5gQi2na6qOaF9EJ0AMN5iqctU2+Q5B63Z1AS0FAL0CYOvNJL+oeIBcI36dGU+uVLx3n
Y5A6GmdiA916AhJjC0LYsZ4QLmcwBidnqiWSYyRKoi4LGKYBirkqTh5sojChihGFmUa8ox0SxbXT
StuSejftTSqdmyxVAXS0hATKJCsRFASkugpldgDY9K3yId0r9m0LGQUuBLqaXMetqghKqJkD6b4y
cHIHju9mNNfRr4ZFv2Tk1L/brQmXHev+nB1jGTbWYzYfjZsMcCZjnXypC1gtD05awFXBytZP7Z2i
1rNPomphDmFzuI8Zap6pLBKb0zHzQXFVwhI2i+il0SMMPyN0fJHkwQmTLN4X5DXRTYdMYq8GTrL6
xTT8z9N+Q3WoGVoYnflP+2k+XJKigUbrW+36t+ZjfXLOc2HNXljf6cQ/ODvjV8v7c13mx+X9VHNq
0tE3zOZb+EhLQrrlSb2Nj2jmz9w/HyDr/mK+/+fCzI9L+7mooal+0zbfPDCgLeqA1mpcnB6LX2zD
XyxFFz/WFHxbSZPW+MBbxakN+zm/NffthgSmJQcLclPugc3m36hS/rmE8sPa6T9VKbMq1Dtz+iY2
I6xSzCYLEqgefETj0NoXPfMDyqPwQ6h4/b5Z/6PC/r9Xtb8Un9ldU31+Nqe34n9B6Z7S+h92/p9q
96c8e/vI/1i8/3rD79V766+6hhDFoUJuqrpQ53Pp9+o9r4i5BG9YNoN3nbvQ/xTvde2vFhUp3qUi
LbMZtPyzeM9LUqeAz23MEpbQ1P+keO/oP556lhS2NDRdUsaTDlhn+dNhaqF8ILeLuPFS3tTIglft
4cZYAcNeU29ZddsT9MQWAKR/Zy/FvnfRYG3CjXWZ4EdFNdjsxeGR+hN+4eVG2zAXA8n5PFSLfUtN
YwUc73ncGvvObfa9vzXMvWjJ1F3U58faJX1um24t10a9ekS/vyg0NzW3Mn0U4xauLo5FwCHwLhbp
qTNuwdZ2fDFmHetuZXNrIfZg4b8aq3Z50/ItbvBVu+iyNsHOdIMNKKpFfghutB7067E9UDloF4/Q
6I/ijOV0h+VnD3l6LfdM2jdyAyzi5aCsEj6EAeOTvq32iSvfydhy2+1jv1TutAVNZ5YA2Mi6wLHU
jh7+NZegBnHbvchTu2wXN96ydlU4QAtj8bi/eXx0FqfD/AMVn2Oyq91XsAELa1EdqyMK7T3Ddb47
1uXF8/r+3l+8D6vi2KxaF7MSv4wfSxjKZGvBeziIjUwg7AE1XzrOAgH0OguxVOEyX7yGi3u21SLa
NSsYNYthZX04C5R3S8tevFcvaApvmxWSwCM2zfPoMAt8UGV2G1Kc2uDtXbQ+A1kcOdpN+TFtcPRv
Z+XRKtaJFaWvizlm4R+Nm/CKCWxTb/EyXSa2KCMev3bLlUounLdXxl0EjhUxt8s8Y8E1jvI65tBd
tfGbJTUUCdA1OXCjJx/ijnShTei4T6Z01ZtOOdSu+TJs7+8V8g1W9YZS0hI15j7a4RhYAV/c4R7d
6AcpXSwHa/1TfUKSvI33xXpYmydShZtpD84x3K/1L3RF4M4gydUjniWDnjMPA0ykhAyMbYOjg4dq
2D09JJ5bD/Rx93h8yn3ClOyuf5irfa9dtLaNFfwW7koMlKDsOeU20GfdN8lFK7XfEHlrHWvhdt0T
rl4jOSOlWeAb3NhPxSk4ypN2Vx37TftA/Kry7rznk1hhiV12wAmWGk/EPj6T5HZBHI5B89T3rlhW
8L/h4iOa5tFe8ryC1jsg1N70R4vZL7WupRq4uoPkxZXqiew3DCF03trvRNYhWldhd5EYe9++zRXV
Y3MhH7jKdz1MeOT1wVZbefvgyoY9YrFqv3s3fOTqnZLb4no97vn+2GruypXCBQCFL076AL3UAlgN
Az5tGZKf9d18NU/pIdg4O89eJ+VScVEjrBUOL7rzoeIaH6Cn2W/qZgXCOViCJ8Ufe4NqdQ7K7lf4
CIdnjjk4U+GTekWnYbygoF7QyviI1nSdskW3abc67pYlcD17aXywYsBC1sG6XV/HLX6UpY8Clf1C
6hAVsJV/1i7eg7KOV/P5K7SH8Qkbc43u7Z3vBXk+WxbPSMc9a9k9ezfR1T8M3wA1lJ/KO7McL19K
gIgALRgVbjIfbyzZa/eSItJ2PGFGWa5Hd3S7cNHsptUF9PvhXVlQ00IOcYi+xWd8scAM3hBHL+JP
L2OTCIavL8l7qiyqrXy5+ifnDVBVRe72FbzNNXQowO06+TKNO7A8N9pJvtjHgpIGpCYwGB9ip04n
++IC39zYzyBvTumRjLhF8S6vO+12Yy3Vc/Adnf61W1Lpu9P253KHsJPCNyF5FON3BS7zRx2Ux4bc
+HoRbGPalJH79hZsYTw4O7G4C7b5dR+52vLJJWF0cR5XrnGDj/BDruQKLM83eeTZQqz05+ztReNS
jicrW4zrxm1X/Tp4a1cMcfgN3gl3cCFm0Kvpj2e5Vpdn/C6PdbDSL9OeVUDUuUx3hNqsEG9d8p3g
TwreSzVsaa6YeEGq5X9yU5Kzse9XfCH+PR2ZCgM9Q+uNH3Cnk0J2Ml9IPiVD7LthLHiafH+hZTh/
i3PzOMLSOSQbRDuPlgtrPe9QAy7qY3kke0ZykAfJovseyT3yJkZHSFqWZO8uSnq4rFO64+nR2RDA
QQORefOeCq13QYJNnVTdIPdpZ4qduYAwgKs8WU34hTk80b9jAyHa21hrrn81Ni/KSWUdHH0FJoGL
4YajcmVtVBftgfb2EC2i/d1y+13BX7miBH6w1w9gFxYkN3n2wngDybmruGtaJ/UMpXa8kpe9QoS2
KlfaZv4fk9WNVSyVV+6wfH1QPXLh32dvIN9qZ1PjYVnaz/Bozv0R6xwcQ7gaJ6d8BUWlfKNma2EX
AiFOjpB748Bz4eaVbMbw0vlbuDL85iXhK8+wOwiauJ8VODxbZ6ViYtPzvUn61NeY6T8aPv4bupD/
RYoPVajCtBwGfP+PszPZjlvJsuwPFWLB0GNY7g54w74nNcGSKAl9Z+jx9bWhl5GP9OdJr8gYxEQR
NAdgMJjde84+f+tj/hNdyZeKlP8/0QmHEsb+HzQn/3f+JX98j5Pvn3Qq/F/+2rma6r8c20VcQtuc
zq9qoSD5a+dqoCChfc6mVTfYPy570H/LTgzxL1d16OSpLhUEm73tf+9cdedfOohDZBou1WbL5O/9
+6fd/tWM/Usm9D/ITpYz6N89W1ulVaAJoemCgoIhGPDz+SqZW63u+gCgSOK8BXNj3VRDWqzzbvBq
oQG8KHY6To7EDNao+kK/oDYK6bx7CZ2UKowbvlRQDWAVjVgOs0Z7/nAr/+v3fhSnfG4p//vnucJx
6GI7qnt0DMOTV3cSMowHbuS2HVT3bhwypMyIms0M+LfWHKZg9oyM3urXI38+ADIyU85kK6+zPumG
0JbD/QcBB57SwKxapfXU8jcOKQpdd0OEtGK0/a8H4ib/4yE4wrQcKkqcVlSV/vnnsbIuxiRU27BP
ShfQk3DG9LXVocetsVsmm1FW3WEca3lZD3b9gvsHf2SAMTRDqjgY1ncnB6YC4KxLiYQKdThFvTxM
Rpn7NdDvnWjDH5jsIJDRLz+UaqZc4Jd0r8zOzSmKava0nwxXu2tVcornvm/uKPWVD4FK78qQFhSc
QkQEFLspwnEcwwPA2Skx/Li0qZaO6nQRI4zckYJmPXV0jH+T56E+UI6XfpPqTuSlQBFaonvBXaxo
7ye/RUySWW/K+AfOSxIV6aiPF1nSmTnRwaPY5E3JZqR1rKZYI9ybfg9tCt4xmyxyFmeCHmbXZhMZ
x+4dPoGGJMUGzM7ojOaLM8/WtgtaJK+zGN+VkLjDDjXt4k9G2ovoOtO2Az5/ALpoZTeqmpR80rO4
U8CV9hPmmtqGjlLgjpxtSZMlynwp5vChyBUD64zas7NwZ8UjuAZ9TR1Zr1SAnHWH3v4mQZMBwpVe
8b4XXfWtkQkF7lh3blDRxx6We6hPCFEux4SqXBOZkW+BCl8PxYhRZEx+OUHqcE4Qmd3THh7qlwzm
FF85h67JXlF0ojwMdP/fQrupXqSTpD+pmBVvc29bB9NsBt+aO7zYOkVRtlgafAy8pB3+wxwDSltb
KoFS6cGKW2pvmm7EvqZo9Ag6ja/xQJii11o10ISagPFLDYH1zrYJjDMIEn7t2kR7FAjep7l6G8EL
mnZL0by0TPdWhnlxiJDHP8wiecW3dVENdDC6IQjubM0Nsk0eRumbHDt1XIEId25pY6VIUeiFUvAf
zJoCnXoYJUAHZQCNNZn0i+qAtMhithb4uqPZUKFSjLaStmDuGtelqhHJQ3BlPrKDD92RdL05vrCT
8SVO8tdZi3tEHeFAaiuSBGNoJLntOVoI1KNrObT0pSVHYNVGN6IO7T5XuxdpEh5ZVlelnHZ6XL2M
BmoDGjiXc2LJbRKYI3OTe1fIoj8gTobyaoMpIp7bEtVaigIN3RjaF3babBqHRpjrOL/nqAOGOGHX
mtutU7u5J8pA9ycJ5WCgTmwOwdad2WPhYkl5owONoIPM3ei2GmOZgaxeib7xdBTLfqGoFPfzcJsD
dCLLGDJhFOkqBsLG8oWuz7+VTk+ehdNR0Q3Ku7KoHhKtuhoVsccFsM1Uwsv0aOactHTri22qZcFd
VmfEZpEH45K9UIu+WGPvcT0FzCCRE1NAVGMebWj6+KLjsJw1m6gxXgdDHf2qbB+XiLHWLL79Ad43
pv1SmO4hxQ6w1hRorIhPNlYWXJm2+ay14jldmEnkKUSq/N3EnAlLHSe0Mc7bmR9FPxxNRd5urZ5U
7on5EtK0xxR3ia3qNSxBdkMt9oyCYGcjJvFeXkSEiaFvXLeJ9YLe+WcZB7wM7mbsBxiwbvdcKfoN
aKvwoOQF/WunZkedx+TS2igfzLR5D7vkSTNTDosRdFx7MwDz2RipQBasvwIj+RnW8gbY4zZmUQ0B
3od5ctnmHLclhKVxvDIt+72cHXLAsNnS4hf1NnRNFhZLXuu2hk+hUZW1EOIl0NxHubB8Oj6ZegXV
FUbUGkAMz0Tt7pRWe6jKhOSyFiOJQQNRJ/gkIjGP+0BADt0Gv8BjvZGp+1vG8x1UxuuwmB4cE+tt
XWbfGnLQ3ajyul54wTCvEba8lD0EqhkYNgEGRBin83OviMsmTS/HtqTzkPAi6BM4qp7+p5s1z6Vp
bgCKXYTV3Oxqx7q04+lgocWDrNVta9lDdSIHKCtvW6e6TlSaziQFH3qNYHhgMVQGxm+zO+9dU8xA
ldKHIEg2WA7zlQ35oHCQ5kzR90AW4LMz+2C0xYOg17V2qcyY0vUitB6NnmFocQ5RO1+HRn9BDZBU
Zu2il8YNPCL11hoGgonD6R5DcHIR2C7ZEf28H8byeaLl6UbkorMQripeYe4eDZpMVexLOmgPdEvv
W0NeD4Z5VbfkLNNUN7uWnEjSrf14cMdrta6lF2QwnKpO32gVCBAXvVqdd4SVWcUiztI3bhT9MnIj
OWRNQGYcvDv+JPaFQeT63m2bd92QYu8acQtaSPo6ynSbbGFw337bZtOFhVQCXs+sGwCpkmfdpU1s
huMz3rsr+Jm/7bp51SflBq8sxwm8jm91OBuHcCgzieu6dw5j0/zKu3rrppTQoE7s0Ozc03+/KmLn
Mg0Lv5laUDHzS6RlJAGWJVUxfeIFJgDXIltTjfsfyCZMD6n9Ph6J622ybWc2B5U+16jXa0EEKvaK
+FviVPplqhU/4k5+G4WWeGlesOqqdXVB3TYGjlkTZolqaQ1pMroagUiv7TpG66FinNPSAjcDJ3Kh
xPxXOF2HQNQagnrZAG+jmjidyrpsegU2ekjTmb/2Uw5inxr9i04I70bJDE70mPFXOs5dz5Xjq9WZ
F2yRhGc5NTUMdzS8RBSHtKUo1Ev0L6by2JlISso0alborku0cdpOU4OHxqhg7ibYhm2oH33aDpel
MGAf1QR448ygBNmWE+DAiFKQFsHgiCT5oBkWwxyNkzZi82EtXw89pTc5tnRaIlIvpRFQ/5DiqqX7
6cdg18uVEQLdjhODNiQ0iGCsKSPKKj3EokARYwOQHF0UNKqMH3KTGNBAdLfTlG0Hx1rjaMi/9drw
CjIgf6V/333XKgl3uUgInlfQfbDiKLf54PiFtIJbDTz9s6FFb3WsY7svKZB1N2E/XJABEaGks2+N
vjuIHDuM7BoM+NlWBibIzNlRotU41fpNy4+7z2WE6g/swMZgicZnWPG5CbILjKvFplNC5yZqiuDd
GDUNdEJN9UDpAYQEphL9HtuxTWB0uP1dBFjkF3356kfa4obcdXE8QWmKQ0lz2+iNiaSMkHJ116Ta
W8gG2b1oAuhoe5SWmrPL8BYhybND4MNNjRTkdlZxJ76PYWiGpEmzqwWgo7nizcI7uWLbF1wnNrGp
YN400n6lEu/RkwXlhTomC1WEcIqHQnaZuak6KStCfuLwmeawM6y1SMtvsikv7RceUfNGrzzcSXum
fR3FtXlZ2gGy9Yngs34EadrUzbzRstF4V7Q284tSSQ+mrpYXaKuYRiVsdWreVRPuYYnot+wSlMu+
Sp2nOomde0x7xu2cgMO2qmHCO9b0zQ9Lid0rnFblGwYu1uvYHK5tlBOLvRlG4VznPn39+WaqQz7M
E7kwFZXsVD5MTpw8q3bS3LZCZ50lVdLYzC3g/BDj/UOoutWhB2jt6+M4/DbnUrlyzGBZ1PWnnPsA
G0Vr89usroaDNjNZ1DDpbya9Bn2lmoLGuWQ/oUqdzWybOP4QC3xwlmrkq8oy7LehdLJ38LWw/9Rh
2LWwSjaIhRK/SJZtxMxBBS+jeE1FQFpB0s4I8vJ+ybWs4lGHrt4EvqzqbGM33XynEn1D1KemXCjg
r6+aRu8uOtusHtwgqAiaJpvguubEYK9yLUzB1btTtXGKkCMrm/mnAX3YQ55FJVOyjCsSArvkrkHz
+1zgzt6w1wguEBFF8wZ+iEJah9RR4k3VZUZCN+sDoTTxOp0qLN1ZlpM1LxX3uR2j4laJTHk7Zy0Q
747cLBYjrQFRWA4mRjq2Etq0QnrG55hEj0ONHwXDbdG4j04q0CnAfztUcSZAV4SKs+XBLNF2hZpv
+K7ELFiOkl4UqV2RWFE59q2lSsKvJzX4FXSte6+ALXljm85ucF7grdAsWPPzcm8nk+BQkABBygE7
WqVu4SoPsX3pDpCmwdYpaal0jMjeqvfaqAxsLpSU5KWFEz4QQ5uYZu+HoUh/Tib1eT2q6HroHcrl
2ja2ptUD1uPLjXEPEGtI8z3NlGwtENZtWsVRLtM+qrZzPRcIt7GZa5wWqX7Dts2jSrtPCkPzcTaG
6xiiHU5ZZkNvYbwYA02/blCJrfsxGy6xYNJ6iQEKQiMktzBylA3WSGc791HmAcYLbo1QABfOqtd0
inqQADkbUnyQXhGPuZ/iDvAUpyi9WndozDZC8ZQcxQYC2moztOTIO+EU3rd1a6zmSC/3aOcyf8wt
voaDQ+B9GLuboWtZB7UgSTaGShh83UNgdeFvs6ipd0VCfG2j1dtmbghL05cNO2DFkZUnaGuMg0vY
QQQrwe0lkOZMdpAf5nhrsbx5VrZQ2omMWkNzL35jS+vvKTwIv6icCaZVlSBYtCg8JoNLrDSijiaR
Gb5dS3qmrY/71k2sDYxRvCsWhBnDwVtaBQRvQxswFNZoWhYCXcSFvaioWebagwkaz8fXm20w5mbb
MTSRsXCEYgLT3JjyJgCAkbn3yMkg2CMhZQ/TmVszqsY1DS59WzjqArvQ2UyIIqJRJQiecTqluzUc
pf021UH5MOZBbu8gtBWPmEs7itGoIN80OUZXTVUp7xzcTW9U5FRfZChrbrFK1j2BSZAxdrkRuhe6
hBq96hPd3rUGkCh0eYAkirquDnU8km1BTFP1OOhsejyRt11MidWJ641DfsrspYWp7zRWan/khWzW
0ZQGd3q2sH+bqAAAFxumxj4xpiGW1tO+6O2Z73ZS1a4XCiP75kLV2NVGHyHudxBPr6jHgMwu+G4/
OVEZPDWI5O9kMCV3KX4wukSR0G/UsKyu9TKcJmgUgb6VWtbeGhZEcz1Oq0uV93sVEH59zyYfhzVs
LrpmQRq9pC7xXlM/ELaVDupT3NWZnypEmBIHTdUDTahHaBhRLbOzb+eYSJ15Ci8G26AnaQfGxgBT
s+fL2N2H41Cvxg45j2eV2fDQcVFPJcsPHYvClZeA62svxxmK5Mcu4m1dWAv/XabXM/aIR3brzY8i
EP0bFuclHzeicTAZjZ9GZUllZMnGs8jHoXjABiHuwOS3af9IjhnHFxeK0I4oiexiymJnO6owhEsx
024zg3La2jpYFeG0ciesevAsPaDxVsfdoTMCPiNmH6nFmlpSeYcsSrlWlBg30axN95kNBDgKjHBY
zQUXqv4RnA5lhQgSgTjt0iRRWH5QNSIa7hLrgv2+uatlQXdtNmJrX4U60v6gCF4IykruIC2lWzUo
lWsqtNHgkZUy/U54rpChCzS8WA6U32HZDtshc9DIKqPzqmsK+bHQW7xEus4+HVvFrxO2y31ckaZi
ifo6KHL711BJ494yG4K0olozSCZurCt+HrFc/OxdrcVZvibOZniHQ5XcyN5Kb8fC7FsoNCETvbC6
Eto1FTpavVLIm8gI2Em6fUVrAeDmOkKlD4LIbunuSIjwnJXb8RYBP0zAkp0CT79A0m5N5F7pYdXc
kkHQVCup2+M6bgOWJ1cLWnLfZ0w4ik0aJu9Mti5qu33W23B6c+IOMGCt0DRBBaruBuwByWqanXCn
TUm+zoNEvltJMLqbQpfJi1aaKhFnEmYqAXX7scoIw8jbFslAT5TfqksMwETIG8Fh9SL9TqZB/H2J
bHi3xo6wI7ebtoNVVxsxRsiGogHSqLAC922QwaKtNEKKkOlAfrB0GvAgoxM+mm1N3wXOjwmZL2ut
35PZouwsetm+J2hNvxtZSuZqZkaSlIV+vjNBAN+My+5v3c1xv+/YMT13qo0MwpnabdoGMD4SU3Nv
LVIziJtuo0PvSu1mmbBkjw7h44D96DKBRU2kaNBTIuUYkn2nuhXD7izIpaymmqA02T64tfiBQzy/
MxZaDoSC+irNUvkIJlVukQVqh1KpUCiw1ZQxvXC4IVSKEAnGbU6wR2L/biw+JjN/p1xHpYnaUekl
/d5ixuU+Jf06S1X10jF4lxQjGGDMVgiOXUTlEDnxVKG9soIdFQLMJRXdUqr8fNONSj+Qct7e5l0w
oEJQKbRlHfUvLQBiCnaVg3kSkJPXR7XyrgXDcJ/mCodKJUs4jDhECg6tOyBZBPy94ykPPwwsHCSv
cJ4iViYnnpYVk6YdFo1DV4j3uHebVdtY0MqSUH3NEltcOEVDG7bkt/F1EYrfuYpyMTOR1nODzV1z
UPtlljTXFUHq7VqTk9zbaWDDf5lIr2hBlF/kzWQtukX1Na1jbWVBlt812aISx5a9D6xO/z32pIgP
sY35QG9yYraKuBjeIrdEOGalVXVbwt+4c/Ihv+p0aW+ovuJDUXo7kSuF7+j3KI1jE24DnJ0/5cmA
JFHSYW3b12aDvUZfKhCwbRI3qrKWF4Dxh5vJQupQAGSEITv3+yDVtEMGvJjHBz0EHSpi46iwHgkK
654osYHrVMIZuvDggqftqou0qMybVLPdezkWHKc1ooaoxc5zsLHGkbZqIqzWt5Va2Y+yA0wMqpEt
f1CK0me9t6/RVKuEq6LNDpCrEQ9ZCEKwNPrAbZbt5y4ft7Dzmhs34ywcj8viWeVWsC8xH1xZmQsr
BYyzPxE9s52aEbG5U3eDb4TxSNVaZO/kBKBgmYRLTtJg/ojxI7A4yfQxBZd/T5HFvGm7hOi4rJlu
cjcCkpz2g+fMEWlwgxQkkgURLWF8L1eyAZNAZlAgTOjOs+k3f7bn1Kg50ddaku9x3BW7ysn5bs7j
W8Zx3o8tDVHV2P5IZTNcSpOwwrYL4r1QHRDNqEeJlVTVq3xCfqh0XbEmBrq+DXWyNiI5Z+8y15Xb
KjFHKvn8UOslJIwHPEgSRBzH8wVySr0U6mlRIk+ttZT9b6MINN1dXaI8p5sCoAD6dFmD2GtV+w0g
Y70q4UEPK6EmJqoKzo4oiq2VyyK7m4h62019ZFwFuWveWjWxs0YDJ8TEJoZ0x1QfCI4gwAboHWEE
VqchD2oXILRVkLKo9Rr33mg7SqTtmGxbVoICfllvIKhigWELYfTts5qx4KA/jkc4JWY1bQCHwjSN
BEnguh1Xfq5oXIRsB7YQQL42TWfOJlQxovdU/oXVrKaLHxU6LienSV+QGWORmDVSGu1Uhe44zumm
0Mb6QZshhqxgYhk3bKwIjODE4AdkwrwMOUlNfJOjGTJ9TZNqPSaj+pIhaboSrHO3bmNkvxI1M+/S
SE9/B7rZUBls8uqbHBE/09Og6cJH10QgQ7/HoGQCYheoZOX9H50ZJdTcoliemP2hr0aoCYo9kvcz
Bp4VTjTU00kbfpmx0fyMC9X4JqoofIlMYo8zMcyPZ9p0Sye0/INh+GPQV80/TTpNs4RpmhaKw89N
utEiA1ybRO7R0XW/Ue6LnyoKVxiz4gFGbW7ATGtCOPF4FiFxUJsk+H7OD1//jD+i4aOfYbEg0VGm
YWzr+tHPUNyuJWclpC9JOM/G6VD7kSjqIL+OkvS6sCf3viRBZy0z8lnIOkw92cN+rfr8JgGrNhjk
drG5aYmdH7awUuKt7gpIpsu+4kYDurIZVaV5gLhoAfbLB4gj6gzemcij30ETtzdEEubU3CY6caJY
O2CXL52+hEal/bL6HE8MlFdvkLxYIJqKbRuy2cW52G6/vhH0x48fCG1wnecgLF13cKEvXdUPHdqw
Emz8oibxauKUN4MZgYzE9wMcc2DNKACCfKcyQEyhVsA8h2T4nDR1tG0KZX7XSKRSsFctp2R6g9BG
nWm8S6q83EbpQO7OrKAqVFrMXZE58+fQqprPlszKHzB1podQq3CuaOmkXJROzNkYSf+07U12y6tU
W9bipeH65GJPxOug18M6iSRym7Sctwn2yXVgZAnFXUN5NFw8apOuWUSTqVHiJXg9D0ZmF1cRBVev
H0kvMSuJ26CdFoFoW7yzeKl3Ki3Dg2EIyl7DAM2Ig/5gvHeUri6VduJkQggzrulen3/OAB0PedhU
hygYkiejNYFtTwG5ddQuuvEJQLWNdq+wH9PBqLdCH2EFdVnJV33U6CCOhn1ZuGm67SjE+Tgh8GVI
TBtLvy18cAkaerF0G2Yf1R7AYJmxYH0auVETJ6NhJ/jW+ZIapG+4c/aLJll1RW3f8bKa8ozGV9UE
NDUUP6bMmH1ljGYQjxpNaXhn5gX7IhCYwBY5QxDOpOuD7kcjzNFhKKwdBDFrnxDwxHaZ/Xeb9Gib
lljI3JwIhm5Aaq7qopBPRZCSMiWhKhsjJX3YfxPUp4X9baLEgvY73ElwmlgYh6R4a52y3XKe7n0x
q/KXrSX9a1nD9glNN6HdrBPJBGpqH7fkbRK8jYpLH7MHllNK+rWILq0so63sJDtavOM9UDDtttOn
wYMAHGxQVrwOFIspwGtavMr1PIJBVjvrUF1ir/LKfRgastEheqFjwtm8lW5hXScB/PM+chBoajqO
L7eI7V9lXFf300CLrVFGTHGaReKpUYrgV66r+d4QMTQ7DI8bYhf721oBYw05dqS97Ogjtsm+7e9k
yMwj72Sqdmpki58W5+FVymp9aTXwQCHiG4NnFqoDmVD0xAvlHWJFlzV4DU6FcJJpIORdlEX+HddT
vCO2rXnm/wpoWS2MbxXpzdsyFwQk6xTWb8Dj6Td8KW5d8k39bLJnym1TfJFW9O1wrvGJIjTgRlPy
GI095LN13VIHSWU0fNMi0mc8ndPva6TZwXNVI4idDQlRQS+MH1HKKuX2bnxGDbJYJz6tuki++S4K
Fn8DwY55tOoSytYrLn4rz6jLclfQ0SNLMS/lHWXnaCOUIbwNZt3hDILW9+uF7h/ikGVoV0eh84df
46Af+rjM5V0SJdQ5Ud7SClWNwac8kGK0b6g3CURuX492xKpA93I03LLqflhVdUdpEhERYw4R0dP9
1BsFWtWVsyFCZB2uy5sIa96Prwf9bJT5a0y+qsKiDmPqlrmYQD6MSUSzTbI5d7eWcj9mjR+b6Zkh
xD+/FoYuAPk4TMhFjnVkjqnyRCh2yxhQOHzxOO8UL13rhxDkDPugg3Juu7A8luMZ83G8oxkjckft
4dtrXuMNHlAWHyFI4DNrtplXPFn3X9/Bf6iVeGqYHFxL1XQ2Hce7gkAryDoC4wP76pW3Cvfe9F1P
yycs5buvRzr5rP4e6diQUwNf5jFmxNxn1aVBTSkK25evhxAn7h0eNVuoC7reYRP5eT5UlK1tg+xR
7p3wbeTpFF1WdFd94alEA/WrswykEyMuQjtbY/OGZ+sPnenDDKRIr8exyqwXD1RDtkAa983buNb8
DBtDdGbrcur6Po12dH3EJsyVZjEa+in9QTsQEO45m1jxJ5/TgO94Z+7noh87nosfru7YnUILOseQ
yHg0a52tAeIJFlu0Uhkt9u3NmdH+sVFeVpC/76V2pGajuxXM6Kk0SvYusaZ951jfkXqh0kJmsx70
fHiPk/GH6DX1Gykt0Ysy2a488yv0U79CcwF76QbOINw/n+cQjljpwjMRXj80LzRriLU2CSA1NNX0
YJZcKLG5yVGr2050IxLQDG7Gug5Hjha/DH+WufFk5jMFZNWPjRybx6ti9fd5jQOav6DK+k6ogV+3
KNQH6mUmNfJC/CQehKAo4G/rMzf11CPUAXjgWQLUTY358+XguaeElEqB/6LfqBhD5p22t7dEn/jR
f8RD+ms1NlwIT6YL70zox0PVg663KR8cEVu3bU7cSlOt7PAcFenUkvVxmKPtu0xRl6UFk3IwpgvF
Xo4cwU3vqH6TWWfu3p8pd/wCwDYzll4lx6ZjGSkg9phIGxNgpTPtkiZvdrLQlZvMKeRrZONgLLu0
2FlFZm1HMoMuq0nlcJQRDmxEISUlDWeIZY3zVTbbzZU192GysH/UnTMthl9TEsAEEGdlzaE88/Ke
Wm+hJjoGKl1DWNbRd2vuWoMyoY2Uh79vIvWwzgC2Tn0Z0QADuHMMthn/XPuUQacLgstY3KhrUvf8
7IEUx2m3MOdKn7bAcGb9O7GZ+jTg0fIXt+lMPjYDIklYxZQ+DQL1JMFFaOA2QXQz0o088/qcWN9x
5fFpxAfoWMyAz6+PTOKMfqbBkPt+QxQVcuetixvX8HO/oyh75qGdvqcg0hbqF8gve3mqH74nQTXH
Sid1wW5DXc+bAhj9nV4e3HXv0RkHmvDaijPXuGySjuY4amX05WSxWxpfz89D8j+d2yIOhCdJt6qV
X/H4gPpk9b+5kR9GOV5WE4vQdjgknnro9/i7og2RUut6D9vYCx+Cc/fxxCr+6aKOdqNg97XGLBmO
5wZIL9q853uKGdtza96y2Hx1846eV+W0OiJRxnHr0SeIc9sMF2l+h+Bktbg6v76J557U8u8fJgd1
bVur6duSLm2hLcO6TmMktR+/HuXEwmFiRGXlgNKuOX8sqx9GKRRTjzu9Vz1288OdCGmt4ZbffD2I
OPFd+jTK0Y3LVEjfesso+k3nhTu2atQs8QJFOzrw0ZkpLk48Jt5g7PSA9CiLG0eLYWwRf1MgS/RU
c6VcGttxA1yARNRdui5+U93CwuNXW3PvwgO+/fpKlxXiaIZ8GvpoBZnpvnZlBZFaj75XtQUcwiFJ
/FHJp+2MqA7QFpqVfv/1oKdvL2Q4eKBYnKlzfZ4qIh3qpNZy1VPcw7JzW/aJqr3tveYROfKZdfnk
jPkw2NElVlkwt8NUMliukKZSesKQD19f0ImpT1ftv6/n+PRQSTZPlixUz53o7/aZhRmtGmKAvsV/
EXL/cuHc/vVoPlpHTq3BJis95z1sHKZx/NGfAc+1Ofw4z9jmSFHCVfMr2lg/+9xbKKOttZ4Xt9bX
13fqFlKq46iODkBj5f/8vJzJ6aAHRYwJkXtbOQ00QEJjr/8Xo9jszGyL7QzX9nmUmDJcbpG94GVR
cidy824mAPrrIU49KP3DEEdrlBOzObPjmiHIVA/w1gW4HoZz7/OyfB+/VAaXAI7XYIXSj0Zpycds
6YggX9qWmHC9eWdtYu2y3JebYtupa2Vz7gGdnBVUGVwHXRrAz2N4KQQQa3ZpLfypA4QX9Pu3yUuH
hdLytZ11n59jcZ66RPZvpg1g2Ba2sD4/KxM4DNU/UltNsZo5zA5P6IK2Gkl+HtUUXz6de4tPnS5B
LTHlBRUVtjxHr3HSWZ3ao//3lJ1xqA/EwVwSTLEy1yDkz+J8T+zlLJcqJexgCjeGejQV9SQrSDDN
Ri/pBSQnY90AemzrB7bcSPh+y7Y/s0id+ATYFOCsPyd1tqvLv3/4rAWZAEAPc98bkhY9Je0KiDFw
4NTbuCwf0Ye9fP0inBoPkbrN4YGnyAniaDymUa1H8NrCOmru3UgvvNwd+q2005pADntaK0t09deD
nnqG2P9UR+AWA3pxPEuj1h4tRWPUaC/35uWCK16+qsFruy3W5/DIJy7x02BHU1RgIwpc9P2cao33
zMhYk9EZQ0MMIIHpd1EX/Pz68pZ7dvTaO7z2/EeDuw204/M9teY6q4g9pi6W1TeNYW0nc94RmnRm
mTx1XUBDFl7In1GOhplL00pcsxg9qFVbHfnsahLt5aCM4GjNtwiF4plF89TiAv4DxK+OnRJv5tF2
NY9oPlfIR1hclqIfIG/oyOlaeqqPQ8m3zlzgifv4abijl29GAlCqNsMp4b2wsnVPI6oT5zbh2rJg
HD2uT8McvwLhQFSDzjDtBiEX1wRgr16FB47HppfcJG9olyimGrRuNypFCTboazqD6/J3CjtiFfpj
vz83Z0+9IZ9+1NGknWjTTBbKFo8se09sYi+bOYp0G8OXWxfk4uY/nrKfhlvm2odlZ6qtJLZThQgZ
2vtAs3ATwkzsz93rc0/0aL/Xg36cRcVV9WkPLWT2k05LVmpLQ/Hr6zlV5/90QUdfCRDKsiwGRmrA
MaCH8AmzmKl3sMosJ9QGZEtZ7L8e9MxEspfT3oebmJhpPLrL66HPD4F4AdRIzt+1RkJYlz3m2mOR
hmce2+lpYpIwwRfDpQFw9IpMVVC1Q+P++42kDfYkQafU+5z0+tW5WXny8X0Y7ehNmbqqLxREU560
vIHOY99hnXOcM7dxmdr/eB8/jHI09edEUW19uaYysy4d9mbdfl6SD7NzlaFlgfzHQAgNYAgaAr7R
0c3THTUOomWOLFUMY02OPSyhLWTkbU76+OocUez0w/ow3tHtg0obc5b8MycF4CSxK4y9u8ZsuOuf
zH537mkdZy4svS5s9n9f39GNlHZDW3m5kdbVtCYmZhN6cjfG/lIZQgl7wPywGy6w2ODN9b5+FZZb
99WtPVpP0Gxnqr0sX0FCuqq8Eray+3qEP1X9r4Y4WktAVRpaulzd6AsfqulG83Ivum1WKKR99dbZ
22uwI5fdg0MOTrM+2wc4sfP9dHePVpiGWJ5iGpbx39U1VF1UPr+sDQ5lP0MvD0DEOzfkydfv7+dp
Hq0vbm+XNJMZUXbGYxBnF0VMSJQ8V785VYb4eGXHfn1YD7ElJOP0fnS7oP2whKN83Keecm/DmVG2
zNi7Ktp1557p8syOn+nSFgMmwQ6KQib//mEFtfJKVWqbkdsN2fHPYtVAPnJW8P0pp5LquWLDUW8d
yDDTpsSJuQrslXZdIfbYzNEva/k27uMX+8yCdO5XHW20RBoOMRsxNAJDPB8yOMQrI17gpc6PbE42
UwcbRijfv57fp96gj7fiaK+F/aasRcsbpLh4lvsAzGZw5rr+HM6+ut1HC2AYAoxW0Mws9Sbho79M
t7n5J15jJrtrpXsPxbdi8JKns8fUU1P549UdLYVJWja2O3JLKV5cA0hY67vwTlkP787/4+68divH
0jT7RGzQm1u6w+ON3JFuCEmhoPeeTz/rZHcDldk5lei5HKAKlVERGRTN3vt33/psxYGik9n/DD38
u3PlX6/5l+1QTipmDRWu2WroQ7Q40HBkqwRXrsLrv393fxOZW6Q2uLAyNwUP4y9XEiUhZIKc5zqI
wZzuRcvTWz0oumuf/mM6/Lcf579c6y87LcKeQUFc8Ah0pLsIea+bmX0BAFQ9F9vIaZ0y24CHLq+J
m/780xHzd68RJwz1kThalB3+siM9tMIxgxqzVyOYg8MLNj/ZtHPk/Pvn+Xdr4V8v85dtgWZKVMgm
lwknlDd2Da/ZQSUNJ/f/4Tp4/lHfEik7PYCO/7r9GPmSpYtaz54l/STZStvsHzKav91a5X+5wl8O
jQiuOQO9XMF8WRx99wCVhdOufpNOS8mpPHu9EwMCR2lFt+gflvv/fFmUmkSdlFvDPIVz5M93pzya
rHHOnLcUb2QhdnOEVVP0/u8f4d8cy3++yl/eVR1NVmbIXEXcKX7ngM3ZNJuRcRRxO++YafZkwm9a
UicFVN8/7dR/e4tUaaDRQiIh6//zLcY1oqteVVdvoEQu9NvBmLGeOPz7W/yjm/bnbZN6ni6SCfOZ
PNyz/nwVfq9XGYxaWXLCGXMDr/gct+v+jxmi3H6zgD1A2lIoSC2QK9x/uPr/jFqJjSWWG5k/DkV/
vUcG3KRE7ChjK2fJt3y4AVg9PZqZD0Mr7fLvr/Y/V96fL/aXE6JFATjMFhfLGbGUQUxyJP3TDf3d
NVSkw/CZ+A8TPn9+nHrcz4tWZCKBXMtQ/5s8BY+2G5OMvsTxpz9lfnj7r8f4vwKJ/f/JoZVFvsf/
O8/rVhWfZUIw8p9+dI/h7z/+jZ8/bORk6z8IvmRmorVHyxx3pf/GeckiNnIWPSk+PEVjXJxD7b9c
5FST32Jo3DAMS1MBmvFb/+0ip/yHTjPLxOHKxFWFcu3/CuelUcLma/iXxcd8ikptzdD59uEZgMr9
89cC12GSw1GUnayg3dcNzKD2SnQexVDbNk1xKDK6nNGUOaGFcayGNshs9GMI2cBRlpHgETdbLdFG
pzOzxp3XeD8MhRBocvEup9rqM/6PXENrOnBJKn2VrJM8mBRvKHWM1wQaL2zNN7xjH+o/CBJFFlAw
AyUrv9JviGEdaKK3Rt+LDB1lnfPWQTe5s3KxcdYKnS7CWk8XURw0GbTWQYqPUYNgzTLGin6p9SxP
FroPrfVQDycO+I5zIee3glHqo4APKbPaojunqSNQdXdHzHcgGo3eyLvZF1boQJB3lkwpnLbteh9F
cwfTM9mFItrPEkfYJQbqARRfBR2EPBr4CcAV3UfnBTi/E28PaWEaRzgM6LAuBiMz3CZ8gj30lqMD
sMO5hes/m5anZKPkKA/n8IjpJkQ9YGRXZdpZ4jDj/aQhquQPrFm1wAjKv6Jp7q+YsgZlY6VubKQ3
qUy2QzVBgdSlyJ0l1VOUh+IKMbCcD+URuAQy+RBb0YOUNBwjiYQvLuCbepTcoYOdKuqRX+hUxgrL
dEIdUjwzxwfRzJLdtIvBPh2WKr9Iial4WFLnDDCd5rj9YveUnVwzIj/s1Kehxcy6hzLgacv43su/
tcqqtrEyXLNq3IeJugSJtpd7gvC2h8GjTxH2vjN2ocay+l0DW6RnyFLKV8+yfrIWuJQ21ZTOjfe5
RhVmyDkegNpwUNumw9OzKOylFu/NbPVBAoi1JN5wiBUZH5PNB8ZB2aKtgJglRjGC99GTZkHZMv8e
27igRD5D2amqxgHhyZEZY3ODxdNnxCFlL02XBTjnOlmXfS5R1AWZjpiqgCJuhkbmiMMvecg0NwVG
g9tRYhvxsh4U6SDUElgG1bTXx7xyr8yqGybyA0iRqvso69+hXHUBVhA3VMzHKMShQs5HBrJ78T4k
BrZTiCdsQTaQhWti6MQ9NgBYaCNIXJBKT6jcNSzhc4yUF2jNuYpyFsbTLnrUcyn0AHJaSnesZeqb
MfBMo668aSlLZ4RKYDMLH7pSnPkrqDwHiy+ob1TUlvThFYabiG2EdYYHe7xLJ6i/yzDe5WEAaz6o
D07LlyREJcZosAhCLf+Emo+X79x7VjfhdDWoUMkk3YeddjcHNJetMbIztMqb2DHdYhkvGTMS26nq
X2qebCwUkTfXo8F0aHJBnPwR1ndBmt8n0WRBVYhHFkx+YatMeSngyd2gHMoTyb2Ws5K4wnOeVoKT
3xtZE/ZTB4s3w8UnMvIkiIprY8HMKpXXEMdltMEEFxYf9jIjF1LxWGmLXkRmAPK2gm3Ump9diqwN
N2/Qsuqw7cZcsbspf+lqaz9kqzuu9brNBskXJCX0q1z+qLuUF27Pel/tVjxnrblM9wkS5DQ1ndHU
Rnflwc3M2jqwMJ4nATenHCW+zWThneYR/iXRBVWgHqTCPPq11mCUE7HnzaPqtM3sWJUh+Uy4M1I2
6lhN840pyF07Q/uOVpMXXVaNg+/0dRqF2S4ZoCCUh1Izl7yvEe6d1VumPyvjTcrWMchHrCIQ7b4m
MmtHUq0Y6Xlj2Hm2HMW++azVZA4maXkmeJghIMANjrG2dicp2WtpmF6XViHRWyc3M7semvDg1lOY
+MIiFP5k9m4NtA1X4LhzILV4ssUnpRrJcGjE71I31F2h4BNaQE0Alti6Wq5lQVE8r+sI72TI77mS
HedhlVzJjH/pbW04uoUaMIw0e7ByCHyxJHlyaeReaAq2OBaYUsnJcO1qSaasgb8U7CLXnGCIqEkz
X6tFyXzsPRIsmjq2eamo6Dtu+flM5P0oKWKU0oCsClr8yLhBf5FtVYwuuoshPjF285aGNQS8OhIP
vWBcRfDxgYV8ciM03RfoC/2UmeHs1ONwX9cIqluoo+RGimY3q3RnKlLdGHH1FkpRexiH5yjv0wDp
vGv2YuRmA7ijMeFn6jXEaRKkoh2snS7QdWC6JiraYyYsfHcl2EFNKocLo4VgJqGttNFL3CjFc1MK
hicIjM6YFs6IaVv72cOZneyOSihfNfpPRBRAsbCbXp9FU6mO0iohDQ9hYQMMRfXTvmXKEh1XbZ5Y
l+uTocUQZ1U4c2P3JpZptMulGLbcHJ90M1H8Nr9KbUadul/WQF2YX0309B0FdQOtoBMucuSsgqkc
k1FX/XhV36ck+hCrpd6lCRC3yKv0QsFlJOte8Aw8iNmcnAZNdHPxhKt6jTvZc4W/n416iaKuxm7f
1RjZzg0MBmVqQSivvtw0mGspY/GirsVBdCpkPGC7MXHP1W0JpWM3699hPKNfJUQJsHtvfaGd++3U
ioYd1ml861nnAVZUHng+QNBrqvmt0ZQ3UUboX8nYSxo62uU5opG7jp+RAXVRg011lIeQSo7UTBsL
O0A3bePhXrXadcpMbV8RlHvEJaexjNK3MvYWE+NqlNzlQVWV9BgrC9j2+Y2G6fppZrs2Wpt7h7A/
GdYwqGOhcntFiS+NGB9rvSlxbO8LcMhaHvzxy64QeVKCITgkLNBe2qY6ymw36I3T2J1qaMR6qGAl
o7NpWSOojGlaog2n/rvVh+MhFufp8Mc/qZVClUrh9YktLUA0ssiNkURtyjLKjrHxNUuz9gSJE9ix
mHuZprbPCYgOpxQYce4ZaKqUFCqH0XFSWIrlW7nCL4VIpCjemJ9yFO+qSV5Q2wh8GmE1qX4eJ+rR
wCsokQEw4MVJ1FW8E1eGV1TvXQfURqm7M5M46nZ+xF1CdBpVBDRaQVFWHArN75HM6hXEFWWwKteq
SrZvAT8fxk7cmqlgWyTM2zartZGtHEKGYr01LULX3tjgSriN0CbvBID0DwxJP2OrsMgwEvMXTGLY
9hU9dhuG5BwZSy5Vqu06Je+VDe1uytY5jNTc1tTxvdHvSDkuMpLwaehtJUR1lYUhul1AKZmmP+PM
hZE9MJ2SsN9L07OlfcxCczCbxisl7ADGxcUXB/oPg54UJ9ATr/ijS+zmBqEZAwJ2qlRsfJlXhT0a
yVESQarB81AQnwlKxePGTMgpzeYtLkUWoyb9iF0m+mmz4nQv9z6WlIyYJxk2As9T+RkjFJ/M6DhI
9GRUeTyMTbZbzHxHIHcII4Pi62oXdXbKhylgan3TNB20jsTvRwOeX7hphfsQ60FnWTB9482cCX5X
a04hNJozU0OiUHBE7j/y1rCamjGQzPTxwlIc8YZuZgAC68MXtbQ2D7utNf7Wm6oEEeRo0gOTj76w
z10pgaGPxq5ArRY3X00BA0gf3doCKIQZcjLa6oM1OQMbMeH5TIq7QtVkjBAfAlkzvcfG+dAFgSbl
4fQwHizL6TFDVFHCIWWzpYKfS5Fs9iPXAC1XLxXRCV4bWEfogyk6xYqrdArmJ7EeJmoAEKux+9bm
71TqbYiJ7kjUvhJpiFQligHCeXLRC1xogbgRj7UpX+CEOhYvjnrmhhMTZScIfXk85mguH6Xuumbc
sSw+Zvn6mAzhLEuJz8Rhg3j/DBNX3XTViyGuIYFtFojVy1ICYcURekU3r8jeqMFBFWA0LZeig9p5
iLQU7SwmeoxEtxOW0XIEe8vy09o4NbgHNG3nAjt81ef0I0uVa5pjFQD1jwk3y+5AfWzygrH9osmI
z5ve6R40Tr2SgIchICMGFL8ZtgDVFZ/UodkO8q8egqgGmV5e3Ky3bI2O4oTua24UW8fZSWgTJ6oh
VlbzpmNhLiv2iNHozsQ26wK2VNrEQ7XRNZC2M9D7UdYgF8N4LOY9Tg9hoMiV3T8ibngFPOZs3kkk
DYLVg8QcMr4PWFpa2o1BWMVoqeMJGgaYuAxpLXngAnZG84T4rR2sJ1ldr0YrDXbVL3BHiCQa85g8
N2l81qAA45xV4Cuh5Vs8g19WDcNVFdaF3XTyEwDEG6gfw041MDNr/WWFseQC3AVeP9MNFswiPScQ
9+u2cON1Fh1OS9yp9PoqTsvHVNLzrNX8KvTFTegE3Wnj5lVfCLgGouPRBGkGzCS2xN4eO/TsQnTW
I3P0jGw456KS2Lm+Xwb5M9XaozGv95Q5Cs4TR8mV2Bsa+Y6MwLwPOgAJhVBNASXgSss4kzrkH3Uj
3lFEAv+0rUjgFnt8PVNMvuTezAFHJ8PjymcE81ghy5R/6ck4aroGycBkT1MZK/54gJfZN0KWIaZ3
8iYPle+wbXSG76JfbadvQI5Z5LpzbpsWxxcAHNfqsxhQbvgCHGvdW3r91UPA3c5x8RtuyOe6SLOT
M0pDZgaKAjO6rQoW1zHCnM1Erw7MYBKhLeUrqltlZ9Wzm0l1gJuecF0yDMJkAQ+8VNDFgBR9tXUo
i1AINTlIiPMuOju8PF7mAe/OvIZF2IaZ1xQZ/BWGIz3k6v5sdJBTM6fITWwoZ52GVzJQ/dCzmx61
APpnu6tC9Zol2bUw2GYao/LL0mB8t5RJOPLIg3cmECKe0GA8yIH95JZN5Ya6epamBVcZDSZZmk49
VlC5igvVzADpPJIVa407Ns1urspzzKLs07vZMPsC0JPydIyvjqCD4sEaVHmzYEYCNTqaoeLWMaji
rYwZ4bxgDMhqkD7j/jQke3PacMCs/L5VP83k5BSLnQgVcK2es+ipqm+zsWv10hegr4fJT9d8zsuv
aL5a6rkFGjnvsuU+ltvmpZqvIcguy+8gMun6U5cQbEYf7fqbaagHYMIWC4OJncglErQtYR+RrdR6
62Cu6yIyB4v0nmI01J6F/jNfztgW2jEVGYbsIC2SBQcDtBrcELKbVnxUOgfhEJjCyZej+whsdNj2
Aty0u5A8U54g58dYwupBrmADHt4W9uxMpdxAVo5YkUT+J9ZAkZGFRqynkkm+7K0InwYJW1whBFPX
fUbWPQWKWgVm8pqFv0O4YhEbJRwKajeGDgyH04elYjfRtqWovnoKpnkWrdn5C7A3fiHofJo3bd4J
07VOcSvzVtWzHoy0YIrvavmWG7fjHO0F1UnUfaltlRCjoxK7FIT09fT6CFPi1NcOqIEMI4iNwIhL
WzMzewpPy+pp0b6AeylOtzzD6Ce9JxhsjlB5Ekyu+8kXJaYmjp3AHsqZHqThfk2fk+z1IYMZJtX2
xXoFn/CYZvwsMO8Vutixpt+jeMDC2G6BIOs3qWF4paZmFH42OB8rPsf7TP9A23X4R5pgpIQ68dp6
E0m+1j7ojaD8hovh55j2EUTJu2H5iIbPlhEmMDL2JF1NjOma10VhHZs0PMx9lBzV+dMcDniSJvK5
LxgdlQA2yr7VQpZxWraYcj8im1JnMoka56nps9dUPtavEeiNDMdp0iFU3Jv0Zaao9FjM77F060yo
lVLqmECPk+WqqQF+qYRjirPkr1r2nkeHMP8Kk0tBjFRBA6ybL2P2MPYNlYO57lf5XvPRjvppqbcl
avSKrWn16+5LLA664anZqaa8EF5DHDXh1CEM39I2yjSH3ZFykSJcok7DtRs1l+LMMqYkexFALh1c
XrCMlGA/Y2qDBB+3K4yeUls5huy3gMzJHVbjrmcfcO9zppWjH40yjyj8FpbFLnTE/fsa5VS0t9Rf
kvorFfpHPmsbFr5QzrgCx/ITIaCVZYy/iuwk18M2GsxrM+Vu2z5l2EyuK0yz+MxWMQm3evqtm+Eu
nEzC5HMXPZGaNxmuN3jvkriaBCqhKmxVPBp1LJaUrdyfBX2ndBwWk3kqCgJA7VNMdjPjY5Eg2nC0
HAjGJjoabFzWlColVkdddQmN1NGGxo8qaaOOL/yZIjpL80WD1IYKQNpYWMEO1esA80nbQ8ZyqdRQ
IB59hXu0GkBwBFajeIKZZRUvgnHjGqIFtxT85odRI9QgzGPexTHLb7mBd7VJimtFyD6bF6O6dcqL
Ao9xINxmDsVqsqDMxqCp3yxrxyKLKhJ43yie5fC1E37H84/V7wXZFTqvm6gAuP1yCZGQKrdSvf2R
Bg6wxn931mUhzkwuGnSD+jBb0FvPlvAqLsTqP41xldRLP2yXJQA/ag3Og98fX/OOMDUE1XQsux3T
0+re0F+y5ZzlAdebQNEorhYGrTLZeUQ4r+/q9R5l11U+hcVpSndUUKdyLz8IhgWtvYIt7CBO7zos
NSEQU/6Kz1Gu9wsWSb22kUsXkOec+zxlNsAEizYubWqE23MDvDO2S/UghUer5d/dastpKPdC5hvq
rZUF35w9KE/0ej+H5lLo+5rHp0rXqthottYDvwbZcbTqY1FfsubUDx43KA63vAtMGM95oC8vJUZI
00VI3nscS9Jv8POEMFdVuSz19U2jNhQ9Jqr9Ge8P+bOO3ofxykazQMk1T2N6L5L9utwa9a2rDwLG
WA86vDOt2zR+0YEpc4iNlKaKHyO6LdYTe0xR7Ar5KMX7Pryq9Wel4UqlsduzvUYWQZ4NW4P9Z12f
agG/BZ521/xqIv+xIVtuXJESim/m8CXhsRDVP/q6zVnU2I4Ly1MO2H90Q+2EhV6tbyQRPKifqTvQ
v32EC2vhrD19iu2SnvDHLSW6PS4/vdU+RWhdTmp2KYrXZQTLPXh67YfDucBhb05yzPRSt1x+puht
iM5q+VRIYP4iqvkDideGsqVRuyR+PMYCy+6RUkeJ7m7kptLk3ax8ld1hA/1UrDZ1clOSg6TcLLAq
ivCRjC8tQbOABWA+vw0ZkJaj3nw388vaPWOVXGbnDq4rpGOKS/aETVMUs91M+LEuvzLdFctvNXpO
irc+HuyID6e3ZmB+J9YIZfgqCsLOXWbfms/QN+x0zmwpO3IoYyTA98M4nzdFPQXHPU9dyw5Ku62T
F4kcv7Q+h/62dm5SO1m8M9Yb5xdPplch/jzxVtZpcWQpUOOdiR9tuC9rr0i+J4mYh7qdtXz19Qwl
C/b69Lo0L+Z8zaazSTTOLfEK1spbxqcc5298qjkUi2inLrsQLOb0VXDk8P1Wd86+VGQT1zdWSDYW
LMKbpvxI0cYSdjPjRa1nSA6HqoGBFRmr1J/67HlW8Bgp7+u+7Z4G61U1PFRb/BSdHS6bUDqz6KIi
UMwgFLfV8jnCmJYPqLcz0x/WLxyaZ+E7N8+GdVT1PRcVGJnC/Kw+aMu3ROLf79duE5ZeLJzxb374
xaUCf+lTHm6oqBGxy/mJ71Wh7NfCln0PlwcWcyeOL2ynufW1Zi8pA/2PxY3Zlr7ptSO4Zuod/B+j
P8MbmuwJBJjM8ZqheEx9Rfya5h2034kPQtyYUHuyWHTGoncbGFTeAmBsxZZvCfilXEd8SqT+pJER
ZX/zFBksdRx86KXwNRBYqwpFtGOrbiflSSh0R6ck2+a6B+fdyUu6S1AUMQW20nOGYxx/jvdlyCjl
xwvMdG7XkcdtNtmczKL5if827awnIzyQmmfpZiVwnpzc+AAP2Bj8WECRh+J7FOAy8/nV1wLDRfry
FfWLrnC14jbBA5cOKlUeaTOJx2YuSDrflulz5LVEZGt1wOmXjpehpjc0i77R7Hrd6zp/ml6K2dW7
bzEPeoYZRLhgDk0QymnLcp1qXxQ5dpIfzThCuoK2s6E5yFeshM8YoVWTQ36bi5ukJQ7hQBRKf+5w
6/CjeUPL3caoHfAQRVRPY+ZE85TuPqYvbMVZ6S30EtvwOBgYmxzlyYXRQ2WkjNwq2sJgCgbiN4po
wxETYkZJEhma6zbEh8480Vs0EKDziYu3DuytMcY7ui7D5lFwLh6ABmlTNkerp7Wo3xuEA/IxBhui
n438Gk3bLgoyZEtYW4fNi1Aeh/k4Y61iGHYM/H8MOpRFRMRJekmVlxRbQbdd9iLywbSFeMxG/1Rr
X0Xypre3qrqIK0gh7zEtYe6qecsPolebxdgb2m0lUoAMNj7VJIXVDr931xyfB9Az2on2g92Tg6wU
q9L0fcouafdUyT6XJDOzgTyOuIAmrjJsVNaBSnB8U4zPrthLxQF/hIS+pFxsy94th22qUF5I7Rwu
okJGP63neX6DjSkPn5ryHdcfPV3BDNj4UAYaLIL4AgC/6w45lnq/mSVP9VexoluFlXaX/m6YVaaA
pz7rzWVObnn+EtYnsz9UMLQ0G+SoctAJa9KD2d+S9TyqPykCRLzlmt0CZEp6UqVfafqUDEdz2wZh
upFQOZvQYm0MGmV3iY/9IcQ8Xnmvhd2aHkLxmCdeuG7a6bJOvztocInKTp0COxQdKl9z4c3EXdW+
Sj49mSauQur9KtUOBPM+8ev5ldRNFvdjuQNnBLqSyrTAXxthsynGrzP/MylvK552JE2OKt6xQeZP
uBR7aA9u9XQbr6fEOjEyiMv8LqIda7316QGoRmKAOT2b04gHbOwW0h2j+sm6z8Whm4l4gjy/FqrE
Uv422CET4bWv7oqwErd+NMqG71ws9215btJ7JBx6IKxD9luxjjCc58XHR4BaRdg4sxUo+jl6VOcB
BefT5MSAvTTuKzokCvlUkM9+PqF6O4TUhdePweAZsXuWeDcyiSwdsa4Q6u0j/uqUjWrsSVWo66/n
AceHhXN97BsXXtZQuCbOrboPFrObsZPsNNj3h0UanXmE20EiJasEkR5QcTsd3gbhNZEwrxAzDDuh
dADFIhNo02ceeDE9y/D9+33NhKODKXlzqicy4/pnDsmYcQvMpYssP8vxsVKfp2oTGb6K84a6z3bh
/KxxxhfinSXZ5aeYTl6kn8Ti1dJBhie7vGeq+ndBg6dMNfyN3heKx+l0ybTTkNMy6zSnx71oRms1
pNSPqlsWx1Axz1m5o90e7SntoizDl+m9j0PnQ0teFlJjGVMZp6k8od835iG3yNK5LYWz4wGlDImI
SxiT6539nwr25quCF4e8o2Nw9fGZcGQ7A+1mvEZ0MPx56kzybm2OAttRdImrIy9LjYJ1YVj4WShp
tI4cMz8DtOX/lPecGYpj1hYZsuBVaG2cKicmzj3238X56iiIjj5N//StNgIl3AEEt4k3c+sFQy8+
RNqe/DdsfvTilXikqm61dhSTfS/cberiNN2Pj8L1LhVvRmHZ1KJd4hwSVWdZr8VECB7/FjkE5qr1
8qk8WMhiRP1SmQdO0dl8X/vL2p1K8QWDS6zonYKWqphd8POiHGMvxKc+0vHmO6LGRGPDUREFZ+Pn
iMRVzynGU+Ls57cSp6L5Savftd6LB6pHZF8pFN33aFy8QvjVYWiC0YtrLAcaeY9Pp03cydjn2Izk
8uWRARUzjdbcTqw76FGnmgw76/3Mcq1mp6TvYn4xJ0+evrTwKzFFisClW5HTd6qwwUzEztObUX7I
zWl0v2TaWJpHhjzfm9DThI2hH5b5IFUvMoWV7n1ZtuaLKBxEGbbfhhCaSLRWt6v5vOKRWX222kas
PnGlEfQzbnF2J22HPEiia0SMUWOAwQW00NrxXQkNzzfo9Z3M7Hr/O+1+K8aTSEl5ZFzGpLtqtKQb
5R5iT5W8StOvhVfRcQKLzhQjAGs/O3lb01nAys0IJOnVXN9XCmBEEa6kUTEu3gVjazXXKH+r+Q4q
WaCO7q6jo/0RQNMepBRmlTtNuD/qYqoKFD+qvHiR/HZdvWh5ZnVI4abPSntVWPUskUcn6ldOPdoK
d1L93K8+iycmiDEuuV45Sfy0GG/4R1X2V9j6BWhi41lLXpP8mOm7Sj2yv+XKa9xdjeKjbsn295oe
mA05T2Ca7wumNvHgtuyfUkhRgzKd/GQKJN/wFzW/tIJVhloI8pw9T6V6I88O+yhBZHg28NntjYAt
q+QcTWAulz1YAqh3Mn+MjqND3lDLL4b6oS15wCMV511d7zB+nrC2Wm0WVSIJdmkGSo93wBvFtUV7
ltZDW+9qYY87kNfTvBibR8yly6jsHNar9E3tZAai43ZMREHirHaRmDvYCqa5r9PEJ6xkp9eelfY4
hdT7a35a2WWDUECc/xbTXYtRGW35ZmPkX6Pws4A3Uufbw2jDoCegpDj5jC+pQPVn+dA4VEBNRpu2
DghfKQWlzaZe2k2L7R7oWu5xR+bQyOdQ3hjaT6e8iwUGLMc8fanQ7THNm7r69N1mX32Ye0l8Jn/U
WQqto8nufKBAKL6kTUBYKlhBt1zL8DoVQRff8U6KdD9OP616tOt4I03+2ZyPIe7R4XOi0WiyZZhN
fPIWTUe2KsyqfByXdTfDZUr3MAEZCrC/5WFuPeyR02iTyxLkWI5b8QSNeNNikzNuqMuJ1CBDtywD
cpUVC6phi7Gaqb9U2GNtOtUVbg2t9u5DwTgszhnKZFsSbO6Lb9DaVca+iY9aJAaFMdqR8l7mL6KX
UUJWISs/P0alBEIb6bGJQz4Co9maO3E6UnCiRbQv2Uey8o0PG3gpNzqQ4wVj/hKvT1b2YcBFa/ad
cv79KprvKUeL8qiJ4kOAi3AbtCTKRUNpntJXZvfqa7MouO3iXRtSlVw/cuNLMzK7kK66dekbiozj
0xR6KZnslq+zsw7z/Bqn9BcKPOlmCOc/A0NgU2TDquBH5iIs1AnZXq+cDR5nYl9ijaB6YSvsn2Ti
lNa8zevT6q+u2nw/dGRG5usIZybLnWwiJFWgiop1iWE4cLPslraKLJm2QCdsVn5VCgWIbVFvFPXQ
6D5TiWb9khOFhU3o9HgY5ZHuYa7NvlYHDzhGR47cpYywEKxlykZ0OtvgvXuzmzZXQ/6VPpzv+2Pu
DNQDmCIan/PH4qa1AG3ZEfTDsBAU+b10qaG8irD7vhoxCC2iiprK/oATx0LuL/uKgdVGMCmQXh08
1srLQN4vfgnT61gc80cRAEGuPj1LlVfHfKcOvWJXRauTYWtXYjQ2xIWDSRr+N/T5aTukbw+pWyuf
H7eTkYEAXGCqo9BPUpfBEMoBf+w76fjQa3b4W8nhm2adG7XzzCo9VMWu+xzbYz3ceVT6SB1fxcrn
YUB4wy/FUgN6YugRWR34AvS+Mvz0A6245a7Ge4a2BNIgLj/iLoMt87Sf1F+r8DS0ZxMT5cxLlp8o
Ninu/FJ9/J6GW2FhyP1ptFha4TEAp5MazLYZHn73W31Ea8YTtahfPzR1WridPMlG88GsOZUv9bc0
P2XTS0T5FnMFYqxFvvIYmhxdgdOQpo+4yVHLl8CJ4pINa7Svn1AbFxnyjWazrHa9VfyUDKQNVhjh
KW4KhyHd8sqM5BY1p04+itGdJsCUBFRb+3pXSk7fYuVI3tzu1dJ/6OkbstUg3BIxkrBzMIqcJlG2
ndPQqUZGF1TGqZanOfqCVPZ/WDqvHcexJIh+EQF680pSorwtqxdC5ei959fPYe8Cu8Cgd6dLJV7m
zYyIjKA9hL8VToQA8P29hjpgVYQ9Rdo5DZB0lV16xGdVYScZvYUw2dDmdhQIDok5ONa/VivV6+Jd
6BUbcp+JwkD24g3WVZkwACbws+7sRLqJgBdp9CMTpIQVXdIcQPdK+YQsFgQEXxHkXZ/qk0gJ2eO+
Vxxzts2CZGw+8AhnGmPzzwy+8YWDqX1Y3eQ01Vv8opaXcHpfqk+fvMrFXvVYaMq8yPggxsceE9M2
e1bXUODW9cu4Bg2vrqWrglZ5hssdBWK79lcz+X++YJMJyeX6qY9nBR+ahracfO+YHhW12nbAWZ/c
UnLUiUQ7E9ub489OvHx+K8YXVcABnBzAN2U6KPpO75BK/k3tUSq+9eihSBPAATDKe5r++TqU4ek3
t1EKADkAwFnakZmSHiMYwag+o/wrVyh2/S8yUDtkJ330PegMPnmxkr0ovlogLCGGmCX+rDkLI03+
B3JEry+o50FEc2ePDJq72YVxj47dSkAtcRHh5ySvFU8CsJBWOR24DvtduhNAgo6MyiSeBc2vOL5W
IvFY1xGjnIajUnG7azaxqf5F078S/inT9gAczoBnPfxmw8CLusUFHgW6cyw3KDfZJylc0/SuputU
Io/ShGUp/+pShbpdd/lHnd+08WOuz367NpEhKNIPbgq2UG2AhHMKe9xuG/WlIo4pLK4iMsEQ2kcS
ZMz0ao/K6LaAf06IphQg4KAWF25kF+2iPZ5NWuRt6JVD5nSiStBYZPcWLX1+jIpN5+/H4pguAo0G
7URA4Hx5N7u3YB16AXEyeEYOP9bvuNJYdqBeAsHGUAndR56SZLKaB0/ML73yLQoEIrWKG+UXOVtR
RbunyRXWA/3Xsm/jtL8qGpmIT5xChC+p+2iNGx1vzTASrkR20Q0LROMmYMCJY6v5pjPVK5h/Rpqn
8ADb8pDoLJEQy45KatnvmCV9WzUffvmS5l5x0WlUCBzAlpgOYwGMMWIYmo3g/0baMYi2COM5ERKy
026P5tfOjIuFipmT2t8ptSNXlmSdTV5afwM1A9J+ifMb2x6OaTlEKea1K/Hj03sJC99AxqmfUEBI
b8bgQB0r2HEp2HTn39uWZGQh6OgJvBfbY65sdVZEXcsJ5DV5n8RC5EwRuU8toW0YhZizdh9dAgtR
5qI588Jtlm/BU7xGP3bNPmRkUr7V+mtRmomolrqO20gCDB3xlYHxJObFDd51zM2XDy6BngwL9gvn
F2qRXS79c9a5Rq04LbNuwFVD4iIQYW8rdb2rcpaQxI7B5yWTHk0irUEa0WFsJOMrVX99gkLKQ4mX
ZvEoDXGtjqdOXfnRobKOA5kGxW0BTMTM2rYZo3VMqAFL99lHli8Azrqu1z3DUvbeGT+d8V32X6Ls
9vIRlaNTCLvGNbmxXb5FUBxXWBkOZTp2TbfDcGERb+gcAY5t9K2Gb1l3vb338VVlIyHxFhcIWp2Z
IU9Pdik2eJm22ITPaGSdwry3CnmsxoahJ7tyK5jAezm3XbtsciqRM0JYZMJ3AsuLOouCa7Wrnoeg
EQrKVVBn/CEpE2A9qumgi/YQtkIbIUeg/nZOtDwhMop9MrHPVckGLnQKe4l2Kd3zCGx9p8G11xtV
OgbZCb4DsBpvUpsfSuopWu1oJwPwqLT8RvsR3QzTtwfgj2YlOui/7QDQkayr6GrQXPj94MosMER0
e2LkWe1a5ipEBzEcMtUCzr0EgJ2zFxIJyrVfnPw1Ftz6Qf6s6BFDtI8GOvr0q8M9n/KOv4wXeZKF
k0cBcf7ip9/iGB3GAFlEfhPaC8iXEwXb9o5jHTVouSbN6zjVNlpSh8wGkm1/9PYt9qi+7Ym9YxoD
6rNqARitS5JPAu2rwqQkJC7T9r8qMmDas2S95Rkzk0zREPe+ynRa3itfBVfhmq+cEPRBXJe1RyQU
4AkNSbTqxW5dtjWJMh+p8Ws0oIHipWUKj7R1NhCyYWdfAM52/KhIQbGZOnk16tyVho0fnRsE29as
eQXC+noOmYo4EXyomv/q4OjTxK+mEvmHu7nyWvh/aqCgvt8M1rGbFlaMwpJ1GufANU0v/CN6DgVA
MnuqTg4XMOaAf+hhwXnC3/9fMPIbmqB4q5O1cP93oUI25htL+C45Z8X4rZSqHUg7M9+X1jbgEHd/
ofoIbKiOMyN6HgMI86GrY2afLWRSdfCUjFekkGjWgoByY8/FJiDQmNw3JyMApWaOl4WHRhCC5fD7
MIH1d8uibKdcANEtCo/JfFawka3rjyz9Bcd2BeQa8OTQ+gIoxFnpr9JFpI8A/UKfiEHzOlC8LA5R
zPZOUPwxxY4QDcuFMoBpO6zWImngbUj7YxZbdhl8G6LO/brNNikCVyzv0TVXaNx+yZWCGfXouLRp
PzJ3c5oKDi5NV29kbmY/pn9cHcqaBK7WjbXtDFImpOS7qLyJ7AK1XwY0OFlSK8vcLRLNFGHWaMC5
rUkrAmkl87F/k9ryHCXkk1gkMBTPoXxH3UK24UmgRTG4BjW3Y/9whUdNyUId14xegpqyZYM43RUM
xl/QyHmmi/vo5Gs0PariR2Z9pRsfuvhSs6YEok+ydX2ia/PzWwRP2iMKWMA3XYEMYLIT82cgbNoG
5XF00Md1m/310ueE4jgLiCMoadPFv4YjkDlEVVWPgBEGOEsWP1R+PW3eo2BFnqjwDSPgB7RTbNER
NYA7MJm0f9d+pupd7iO7ybaDU06noXzDRNguGxMO54cVJXLktBBm/zigPuFZV90ayiPAjyH7LM1T
5BE0ZryMG3Prq3ch/5Cj3Yw3nhiRXoBPQ6EhkbqN1GVGoYIdGGB4h+TstLuSYLUgwnKEXJU7Rwve
5D6G7Pjus6cBATEGJZG9hE4VL3xTVOQFcZs+DWMXTUdZe5n9L6U8p9N9+ast4WGCMOTIgUaTwGAK
nxDerBL3AIY6aYukyk71G1MChrskBMvKHnWkLn2o0OtQpPj+j9HnF0ytvl029QnrQ7Cy4wLYtkhA
NBAiFjQJshpFEg7XteKvFEoUCoOifdS4JCRQR0V4j4YVqVs1EMGCd0zQwWOyJgCHtjFiE+vVyN+Y
BeyMnA4WMTb4ASQeonZ4KVrirSA4FSspSJqRrXriLt8O0PHWbvlVQmOdQXLkeG6ganw0MNSzSDil
8tOhEDPCB8E7EHN4Gfjv8wfkIak8Es+XRSME2mnIgLMXiLgLijULAnOb2VFanIuWLPvm1I9fE+P0
5C3zkcInXSyRiFxyyauvYKJyOEuohWlaARFl8p5/qx+/eyQnyyCUlgJILviyflmubq0/PZDHqTDk
yUDw0ltQXBrxzPCtJj8hUUVi/BbON2Z9Kfwc63uKZGmBL7rsBidJ1hnRCIHd+g0snLVO0dpvjNUA
W7c4RsFlC+E64RJvKAncrRU+OfXwrdX9P5MzAFb0axKwZXde+vpqQW2FhRPqgmOBmLdEgqs2t0C+
NlCaEpW5f4Vhq+cDy34oYIXNF3ClRkfAmzioHeh7zSiZA6KCyopozoinchQTwasnNCeppKJfVbNF
34sYvn2abu/Iis1n9HgTJcDnUHuFiyf9YippNLNTLbxUk+hw3vxxl2PFrRDTevbpFZsPUbyIwjln
+MvVnZHuOlITVOvcOx1U+lXuNsREOEW1bYF4YHOxjfYWlzD4jwVrWs1uBEuasW3EdhOJnIb8J2f3
WlyT+y3cUEYZfM/jdEvajHL5ohhrHfkylANwR2Tuq+qki1u2suk+cevpHNmgZIj0IfO9n+5LfVQz
b5ntQsu2XFZ2on0ZXwzVTSfPIBmcVVCwt71QbavMk5MNOys0QlV5S8imylFb8N6RMWVr74Z+jrS7
gWQ1Ie/bj94U87OLiMEFkrwEZLu40IiBA0G09FDozsbkkaBSccd1FW3T5cX6kKJT4JqranY7Nsuc
aN0ra8s8BNKXEP608j0yGG8ucfwQWJTL2ghEwURG5IP5omYIgPaqzxABDyUi0G3zUcCaA2G4mrUu
vK6Ez1o3+dnQ9lK+B+NeOAzWJZYTjxYLzGOVkg0abguQknIvpIe69wxyZGGQk/qHKZATH1sc9+ib
LbEwXHfWWdIQwcU0oU5f3EzNq+3ITTA7s0XabJfVWUvdtflmsoiAV98HCCbzJYxf4vHQjrcCjwv9
AHIEz0R8OCdqtrYs40S3fF7r8jXmzzGTRbkeOVGySVQm9vjQNhsMVMb1tOKzoLdvVjxtvk9zO1pb
4asEyh53bf9GF4/ixtYkzHaiVdKDoFM7rCkFA6aBJzxINzMnYVxdCi58rLCGlWathEcwspJmLqee
GEgE8jb53ayAOgFeWdreooBobE092StjEXfXZajpBGANc7DNGn3iepRAt+c/7PTh/iPi7Hi96lZn
wkEeUd6H6MRHJD9tE4+/zVWSSCLD0oRpOyn+YmvRcyS49JGpg53iQlTW1W6GXWEag2JCZ3WfdajQ
4WgA6UvZkY6BVUMvyg1OAyJWCK6B8XIFFxMfJOHhV1+T/jmVuCsn3YpgILttANsQ0bwldHxliNsR
m4eVwRQ5gw6xhGmL0n7i+E7auFEr1e77H0NktelAcWX1hhe33+jbXvMq+hMbx8JVOd6tiQkgP+nR
doJ9lT7J/EHKfleYPGa6xA6AVTiHssI1uA6zA0tjivyaMAzNN6X/iakwWrlbRj493Y8AEQMaTEyb
Uaky3TdAzDx/RHZh8qgVUDfrOCkgyHrqRuxrjf17IHnE1aFgGpdtM7uIvhtCg9VKXDNcrvR4vxjz
QdEtc0U50//QkKSJ2/bw2eKn1Oyy4mLVH0vDVf5Q4trok/B0aiOzX84rv8Dwo0sVhtYYB82uS8YR
mPIgRliG7XLAq8d4h5pIbB7N8lAM74sEI+4hFF0EpWHE/Ney5zbuGh8/L5rZ2r+QvcgxJYWMFZ4v
1f9FIMEWpQGNeUIJvlzgC2TtfBmwJGJF7tWCoDWHWv8i04yT/6kkkONb6K6hv3EMutSbHnl3b7KT
iDR1KG4x2qsUDX9D4VycCQm0xvTKd8PwIGPKmMe3hTgyTTYaEJsrF5LdXZPxw2hRX33J5DIRfa0v
SpzMPFQdac9kPC6tGcF6yF9EhBCWr6BbAuleylzzWsnQaqCcy/6zy8ssaRvL/InEXZhf/fZBtqKT
I+Rf3hPLRBnEiFTZQ/o9RTHkL3Lje4MF38RzXINWTDb6AUVZBeVKiy65w7rs7A7y69ijmYBZW8rp
DALUNoswhIl9ah8RjAeRr/NuIbwLgpE4EMSn23MJr8rvzmuDim41gvrAIYTdbij/qoJH5YrhVjUu
I+oejc80vHToR6w3XtgmfzL7VMotKl9AqVgDwqQsA9b2+0s+vsiUvrB9NdXncwKqDh1VfWMd2wmU
v249gMoWLGCdAvu7YkhtQojooXFgkArNba4pFivyTpRA/1TI0dege7RISfSRLxTxucWvk3YJqaDf
0Phzf6mzY1uu0uYvz386X6W5RW7ffZnWVqa7pX+TGtVpnzk1eEsUc/EeIblnOfSXUGP+lmBlmKAr
vA4cL+GDmlNNdt1tYuUUF6R4/MbDbihODJXKgV6Bu/VH0aFACX3m9tv31XkU7wv7H21E8sAbDdRw
uEJgilbl6D6iXIIKhxqRobZLqCQq//uKQ8U7tIg1AJnKbbDp9A8teBLVB5ABvBABKLD9C4XiCMmj
MnJX0UFslJXQ76h5qn4yuxyM+7xoG8aGozq8WdIqMleM4j1EHrfK3LOUxM/njVhnnoFWaB0xTICV
RtVaiJaFCkBGBTxnQ3MK6EMSvWYhc/AfpvQ358xjHhoOew6OqNBAXDLnu8VYfdNuhmnXzoeEXesh
PfXh0oDkEarIj6baJoKXUJJ0jMYsxv7q3rLPll0X1oV4ZYcz3nXwPu+oAqryVLEjWPVPADfN2DbR
O4AaIWtOoq4RU/E2myXc1+AtRT62qD/I7hXSKQlMKPMttu5CfsnnbZvsKp6h/JtisSLkEzSJbrf5
JRJJCZ5s/RMm2u5bAvkO0bUuJDesE2Yq6Hkk/EFqMqpe+dLG+FDhpIL0d0Ft/O5NDFFoSAthskas
EDauErLOBJkQsC6IwolbKDAOVgGhRnV+T5DoDnd9gttzGQOanuHJR7cIYbds+p24lGdkXEL9koKe
MIr5zGUueRo1Uhr5qkie3iGbovug61p6P9TlAw6uB+jQpeqjd61JQFXAgPpbSZZ7cmhEhjuaw+nU
l0f0Ky6wsgi7C9wkpF84TLC19W70q85cs5GlayUSwDvaYYB/mTWhtPvQ/8iMtNNta3oifOPs6lwD
JS8NRXkTIwE32HEWiY1U2luNg91QHs3GI1tx5Ihx9bHcpBl/y5aEcEpkPj/TRgMPnkfoc0IoO/OS
yl+heeVIjvIWzwbPhBpT8fjAJxIU491YYdkxHCIGQxFyNLku9ZSLq0esMPyF5VamTDHo9a7ASRLt
owQ53MDNlMqPYD3N+s2yNsx+Bf9KvmmliADwZ4/EHvg4ZOLVit9ujdGHT70fHaAPVPo+MCJrAb1v
Ut5NVtW+2b/0YBcZT7BWdthkX3RxXeYpyBv6qD42xbeCLIKYpA7YUnkskH0Xv+j8VL9HPX6j9OMr
gnC2AJ8ewD5ZVFgYCPEW1uk6k/t1IqOaDRbwZTYcELj8JFooNsHXtHyraWclLNgNQtpjLuq6HzhG
arChbXX+xhzIkLxzlAJcssarhZiL5Hga9XQfR7+BdZWlyX7iTqFcOmujz3u/OfrfzBfddyDuk4K2
1+RnAObN1DrW6f2kA0aNbDBiel10mzVNHh3jkGDyitUCS3uA3P9gP7AUZq222zHC2RgSLMNqg5LU
Kl+a4nd6q+VLUa0HyEvOgrTSI1eajxpa/+ajRrUpvxkOM156A8WofXRHz+w4Fc/cDdeaAqGfuKxm
jslVQ0Duf1tWh8uKacOJseVB1f41hS2tMm5S6BQQqggm0zGEqMBYT3+W7GPk7TTM9AXmv7ZKEy+I
1c41J0wQdjLy3p5T8Woq9cVsj9Ml8VB1qtvGKzxgFK59Vl2O9Ay+xGp86EDw9BUelOIbPgiYSTz4
3cT+6CvoLdYaeGGBhQXDdvgMu69WevxDp63XFtEa7iK2j2aOZREOdxVdQgxD5cE64GtB/bouDsm5
dJKE4+jSaozluULwSs9Ek6Cl59EHlqxROqYv3EUJ0FAm+U4IAox5jl0r6QJ4C6y5LZKuAdWJpB2z
R2QxyrN3AYCBdAYjChc9abvWvTJYscDB/L1hGFibzT5xAzea2Sb4scpnZH1O8Y5ZOY1ug7SphNMC
KPFPVt3bS8vZHqCUST9iXCUTma7pSHfDsvJham9t/lnk+2IjInLwwl85gvql5jxNZdOT7WjF31F3
EvJXMI5KW0/PKfrQaFOrz2J8JfsV5BrXdE5RNDyRalBuwMnI3Ymrd0n1neDQ+bNj9pWjuqb1s0xl
GYh8IvxFKyxTdCgsDh8KdZoqsO9mNa97OBTWyCEqXidefuGaiFehPE7JhgZPx3/65PefgvaQsxFq
fbJD03en4CfWHmQ13q3hp+igCNfCqq8XjnkQ/pbOMIt+xPbc/NLsQql1zOB5/NoDRAnDveOenrUb
mmEVIxV950cnRT6L/T7KPrE3QU0zemp4kvWVyPbz7DO7RRfYA+6BtMXg4zwonwt5Qlq2HdJ264aL
qwaNUbZlSZl0y2Mken+opNvPYK2h1UeWoR4TLjeC9jAS4vJCNNRhQWsCkmaMeIvAbjafjfjCNGNo
WHF4A4gTmsDSxScjYGNI6d+m8EeWFk04+zXvlXqy8u3S/Iz5dRGBITfq+90UXon2tVvhaU37tBLt
NnuNNCyMWE577ec3gfZebSZXBaupjEPTvzfCTo9vVnpKZw1olDdvuAEvsiEAJbxRhfVSAmgZLVib
uvLGryJhhWvXjEAShyr8E4bL2LwrqPvUc5Vcgpmbb1P267igLTmk0wpuiGBeO+onJ0cQ10EhrRRH
BryTmkM0ILfx10F7nkU63INh3jr9HoV/Ufw2QCV0yLuALzkiNSFp2Fhiymgv3PIpU1myXPEK8YsH
1Q8ZsDD2FIxng0Cxy6jO1WXGqL2yhfiqKxdBfMWIzTEQxy+K27S5LwbZYXhaOLllGLKS1wZFY6Jc
A2nTmhtjWlcrLhJY8nsCscJE3ZZsHeiXVLkTxgtE8xX1P0mHuvwCC4DWibFtZPlNqyXY4T9d2PTN
XkL0DM5bOXKytYrPZUwXm5tv3H8+Rl1z/RVwhfaoI+Dm7hct24TO4soa4ygfMq73WHgm47M4wfJH
Cu2281Xq3wuFZIDhzNBeRo48oI5Qp032srbYYXYQWXtlkVqscDop0OLU+zz9qMv3jiXL4rXn0SjS
66UMP43CJHPB7mV67e6v04zlnEu4S4Wewdy5TE9eQy/THoCY6nW8jRBro2mlOAUBp9tcWcEvxhNr
6O0aXTTKZBYKWW5p/0Lea5UGpLVemZ3GkBb8i60ZowPSlhBaLIvy5cPCTAAzT7tixXaST0J0tSqY
e2rBAjYPCMJ3bXMpk2OTr/NiF67pTrkARg9sQ09WE+tzJVfLgpGow4Zdh4UgR7e5ICsKD0RK2OdH
mdQOOx+wYJFpELWQNHdRTty5foo6wYEubLR6qXKU5a9pTG+TsuVO/HO0C8aXqaDksaizUD9dRUMH
Nii7S4sBVYgiuUYrRs+mFhsBg+DiptUPsx5pJX4khlvjq9dhfo1vpYWktpVyC4YXQ0UFAhWejbA5
PHF7WWDMIUoakLdIQRWzqfSvyfhSAAvkpHRk4dzzzmjlG7ArlyNy2sqh961el+G6hxsZ80cwkBFM
URH4P+g6jxFWuFYPMLuN3Y+XVqVRt1l/NNS1SrZXTG4ZCxJRxLJC88eEgBTFlqrMNcKQb4ZcOibh
RneE+t1Ue9xb9vMXv/8CO1hcKMzaYjRwDiihNWOFrZ1l64KFSdf9FOJrX3/kwq5sNyHOFcCYyPvg
R3WcGdZWp9sK/feYH/XgZfEgl6B5OkpDXfJSQeKINdg74oyaLUVBfJv8i57/BjXtTnLQhF1XsbqC
pIbdwrWoM4w4C3wR3APuiZ6bsum9icsidjFgGa9Z/LPMwAZV0MRtQ4IYxkWa/vlnBDZKJLcfHgLd
JYyzhDsnrCZR1KljeiyFg6z7538Ki/kS0ZZiNGOCTyNGEpXPBnzHf4FKzfGImhjwxZVRhA6J8+wq
tSu/hZjBImxAnG6YACf4m82mtktn1N41+hNZoix/9G23ZqZ08cQhea1usID71wZY9Tb2vQ7iONDv
sXhYJIVlMsBi5ijNz75yC6dzkD00y4lnUs0FmmWKE47fPjJS/FRrnPBsliPkXYtwaSE5XF0c7N/v
Wkex0uBCIs5052CL3bg8ljK5ttMNZIzoPhj1a6fcI/u3p/tnixrZELjRutqE21G9pOVr5e8T64RS
k68ePxwWfxMceAEaFin37At2mH4Y4Uukfrfyy4xsT3UAC6J2o6dr+TtlsnMRsmSsu7g6BiD1MmM6
JcrQ4WYoB6X3wiRFJ665FTZetXJA7Y9GnvWd1oAu47pVIi9laIoAXhsktaycQBjlQevJ0szSIJpX
yviuKt94FKHFrU19qUk5rpDFTsA541uFAogHDf2wgmiigWEUBPInOJFaeLO4RYf6PLgITkI3MSD7
3AEaj90sZinIgU3g9f3vUL4SncF+v1NmL7GBPFy7Ik5m99eNmXiDpT7RVdci8d3MyivGbNwmALFA
2hAZ0rgP8LLKY1Q/EoijvlVWQ/ViTu86xo4iIdzzbxbuczotzL+V4mdqK4R5nNYcRIEWW0yAB+x3
zFYquVi3Yb1ZzpfJKBqVxdY05y1nze3kk1xcoUQg/Gm0tuYnyoqloPkV3+x9YGyS53OJyUe4cDNh
yTZx+ZH056W++ij/sHN0fgX0FGr69KXfJKYmhSg/miPfHigvKr6DXm80GKEwPCOCap1RKaGCe9T2
/So1DLuXbkrNPud4M4qtYl5ZTKhZdQhUvBZv+QjvBwli3JHg4i5G6Y93WCZhyfYxtVxd7HC7qYXT
44L/W6t/31yubHjHV4QNg8egJqlP7AHCPnP1AXPAFyy4oMqtWx1lj5im6SKsRTa6VpnxKad/sPN6
/I6dQIBcX1SvZr+JioOQoqDqbMsKQAtXPtdHmUmrqanW4USPgJyyFF99/yec8nXPDiHiSlX4Ua2/
qHgNsETg5ud7VeI1xm/2pOwSNDdSR80c7gkTKsvEs/S2dI1K9EgdWpbm8oO2rKgZQSInGW81TPYi
6ErHE+BFh0Ck/SlmD3XO8iDaik09VcZEB3eYylplAIffgs9CNofCQs/VHyc2r5OcjX2sm3JUyylL
0/O+oAaGVBa41nqF9cvSg+XJZjhTYVhq8ue3z9BW0XvZzxDlGpeoW3J74wAG2G+6FhW+Mi23FzIq
QOpsx2W1uyYzBiw++CTpAHkrroAFiw9MNPKL6u94y4Unpy2kObfGnxTcxQLwCgFyzbL59mdg7QZ7
Id76EJ+lZW0EU62aOQTJ6KeQUOPTzVieZpCAvjWIKntHwS04XEZQj8vCCpTxsFmIgzb6ao1lw9TM
3ppg8SeygDJYjeFVb+ZFNg91iDCOdUhP93OvN65qjrsh+2mG73xj9IbaZiEs9euYfIwLWUKtXeDb
uj5zhU08xWJ8ctZ5dQE79D1MjQ6rV3OFp+FyuSoV3MUz/woMML32j8uKQxStmniitZcdBZVKwvLm
NIJ10KHKzYc+nWYv2Dbyu7CKvFk7LkBGlXq+x60Lv7eIhCQ8fToUGQlXoiUgbOHqMs17tHwI7voc
KzgwU5/UwocswLIoaC5x3KlZ3Lp0AToX8y9pMWhQ/gIgx+TNiC88NBdDP5/LAuGHab/W/ql3yBLr
nqr2BWxvy2CPkGsukmWZb8GyXEmaV9HAx+H54X/Ift9mKRoh0lKILJqNVvnln9i5YxcM3lMxdma0
HzWgygFUTH5MyiUTuk1hGCgeGm+QK6Rx+yZEnnMBNnSZix3JpJSGqBPdxNHndKuUKOc5HL2Z2zqd
t1q9qs9e/142q/XoPWfZj29GhNNPl0rB6/lWWtzsBSIhRjMwDlxc+aQWQG9z7dETFcV+qQS1gRPS
KkXqYk5f8sA3kbAWbzzyWuAGRrGkfgnJxdIusXoSskMp/hnFi7LYGUF3Bh9J9TPWAZ4ynN1w32SX
hrme4ROHkmqnJS95xvavNxUHWmYA6khkHOV7zNCiJ7zCQDm8769Veayqa6d9m/zFp3nezigIUmkB
vWpmkRbhAh2wbTmdQpPF7ciPWLamJEpLykrwPt/6XpDe5/CGkU+MULnd+/01VRZwFT/ZkDBpeCap
wuABWU+wnXdGx0IQN0ATKoztMvRR4g7wYxWcQHwStBxnkdoOmnRlEK6V9pNnEiC0+H1pKPJ1ygW/
gi/glzBYzBX09rhcjXD8Lc28SHNVON9kHlP4KNM4iC3vDyzYhNYWQVeV2h0UIjeeIyExwSKJJuzT
8Au8AxHtpcZqUXLNVr5CVlv7oHmRxCzyhiucVn/40men7Ir6AlGvljc2ZgzrM0kNfj4R6zGDRx/a
iuhYcJ/tOmC69POe5bPJMSGY/OGdbUKAYxC5B5MsblYgjHSMZ/aHK9ac+cwBy80RNLAsv2j6/zTe
2gwkdyKMyikg6RK5t62D0jVQSZ3NGKRX+2US8mdWhXZlitrTwbpUO+pI2+B4GnlTxodE3GrCGqdf
8W3WNvj16ibTL9JQzqQ6PwykoISUb9nmkA8YDy7DEUvGE1YpiDvbcG307daKbmqDaKyFSd+kfEQi
lgO2ZuG6V8PyWURKPs2d2YOAoorvy5TlXrc3Pxn3ltWDgqe89MNyyKAofArlJslC2uaXRrhjPzW8
mf6JDc0hwiJzcgYLvbcV25aO1l8uV0rauWh3VyQx09o6vkb7xcqDKwZbtXp2wl8ZvwCH58WlR8sR
AJRrSAUlmFggg9XQHn0DYflpSJ/kGTg99p8NmA3rmouqyqCxradfelMeI/MuxK7+LHMGLuUoaPwS
DVd7HwGxEPXW3nyeR/oIY5QyILH9ujMOaf9XVncZtQf+WJwtvD7H0r1weWPShHodY0daLVhY3S2Q
fAiexS4kKh+ePrtB9GmYl2xkv3Qynj4WFKpZ2lPBxuhzZF/Q/hryP5beQRJ+av6mqX81pvvyOGr9
bYiOJTxM4lm1p8qsme3y6ZAA+iqL/hSuURdNJ6Gc1pj9xj0XYvFe45wkcEexGIkcMI/Wyjt+E0s5
lYQdnLOFjwvW2eDIb7nGHsip82E6A3bi8bWuWJYrt3ialtJXpNBWWHtBfNb9d6eAPuY1EiUcexuD
27R0SgMJKYrIIPw28RPjmkSack+X67jdy9XNl49VfvcREvgYfi2UbMBVOzBX5CtMAtHaafovQGtQ
3gAyVG76dKVYJ1xgkW0tXo+aLX5P5pNJ0uHKyXwAv299+ojlpya2rla/KzAHGOQAS06H3opwKgAI
Qry6wJ5B+bc800h4x3vSGVnzwHiIJeot5ZkH0Y47EfiTjYqMYV7bqNE6q8BvP0zho7T+dHVPVSiE
dx9dhVGK9pS/880IbcsSDghFfynik17y5FsmmgRPEi9ZxesYIwYoGQXtPMqcKDgqxtbQvor2qdK7
lOFtFgAcsMMhUWQLLi4gSuxwV51vEpOGMgFuxmgf4xczP/CfBBgoRo/Y0zGYyrscK7y3ua24OEoZ
ITiMa5gbqdkmzL/gMsZ8KnqFISZBKf8TZSjHUXTQP6TmMUVwlrZ7WAacf3JAx1joEYzETivyR/Rr
cn9fZEwU+EiloB2V9sXQ/iIYh7C9QrL4AbZgSAnNSzQcQv8aNK+sogF4r3zGHL0U+LlMdv4nnneL
IgVkEWKCqyApnn5/DPWj0l1qgKDsJ8HTdNo0NW1la7pKEzmZ9Gu6WJb6Pwg0nZRxM47+I+k8lmM3
liD6RYiAN9vx3hsONwgODbz3+HqdvlrcCD0jiZwBuquyMk/lOHOA/IRCEsDubBzxS4qOt61UYlSE
+1KsmTWG55MKOquQPrVKm5TWR2+8xrFcswkJS+U4T238IfENhDeBgBmSeVKQX8fJR0eBJzw1LpWv
EjiodnGJVg3fPgeR4/MyRKPDcO03D/4c46aWN9m9O3/DYpgxY6GIFEvMs07If467pVYvSZBxbEwu
LUjYNwJHsQk9lEXHYD6wFxiMgEwDgzWBDzN+WnVmahtSEiG99EQ3dwyqJfdDuNet9qGNF9V4ijzf
yIml1t9Es0TDTj8cJp+S//aHB3uXJ7yfmLZ5OXgoVdzBlZ1SEZAkI3rvXIOKZNK+78/WEE6Trpve
mdYFfxUe0eoRB+e0DOBmfOkJsKdJTol9/bcOsSDUtwJv7f7hZoROCl7RZGg23NL6KpefCAvUYYtR
QwxbdljsM/kj4HIe7sa2ts8FV7SGa48MIs51LmbpWF9U+elXP3a089M5Ht1d1y2DViiH3tycSeXV
d878U2TQFoU+wWwyUTEAkGs0gjPs7ZlNssTtGJuXXE1rRd10EMvx6ELFIq7BfcZqJWvyBWPbP8jd
wYWRYjEJZBCOQWJhdx8VmU0uKnEvoxZg0VrI6S6O4e5yngH49H5U1pp45GGFIN+bZ0CC3uSkY4CV
ttoTUlDpEvZ6y+5Bzg95zruDsC59W/XH6NxRT2tmLTYdWD8eSjQWF+X/ESfnDiGxK4l1jPehWEvD
qlVvCWG2sJywa4U+iAWt3oWaaVa98HkB3ATmlS2duXB5jMplIFSJzK7WzlRR25nDsD81GAvvbXVL
uFmPvnP1bdFMFFgf+bemsMeI+asgbMI5CEI53CXVGidTm29D6QAce1ISplVWWYxXndPSYB0DZkDx
vWuBM9X0hRGs3fRVNc5kcLyVhYolDL+1y1clzfngRNmVgRwQWXPMDNJTaFakHSY2owfdPYhPwlNf
ibXNRgCTTP2HfRaUs6p7VSb8TUovy9m65o6vd/BPZB/wKpc41UK83jVzCVsCYRfNNewWUn6QonnT
PyzcLTDaJ5H7ujO6Ts/DLJ8q0brIj6lKs3UUv0AYPDUZQ9qMQa9yZyQGPJjJBkcGxhar/+5XAfIR
zTzW2BNy8jSC1FhIp4rMBu54Bej4mM99m/nCJNVm0XiOmeac0OA0jzvb4QFJviQDcGI1lZNXol8S
mLEG9ChP/06rg5ZfR/3Tx8Km4olr7hRUeEGkD3BvQTejEArqhc4LXuzrGYuqRwQSFiVooDUd8M0G
L7qMRXdUfnPtUpPrD+dica9LECmKbwoCbpVv7ObE5OoOandiGO9K3qfkievdkHJeeR9D8VDxOoq7
VuVhTDUctgbWdaTqltk63gSccRymBVbvMF9b2dHAEx4sWUxB0cCQGSwg0xt/G7LtPL4mMlrt9Mux
Q+BEnORDSelN9+5+OuFe4s1FtsVrNwN34BcbXb8K44ocfIjP1ukIH5W3OvhyEvKBSHYl2JkZRFdu
9s8hfyvWpgF8E79LddUP6yC4D90zqT6k9Des36nBLcS8YSjZOVjPQxe7wxE3FemjbV08M/Rp9jH8
6xYVFWL3vivgFlMfc7dnxQnyoVf+2GRa0/o2oiXRvA96ygDn7SnHrNga+oA6+xnprxZvk9y85WyL
4MAFngav0nTFfj7T38jo8aG+4+TGs/pb2PMxIES6sIAjqitfdP+nKjtK3d025pkNcCA7x8nKntCs
5MdI/2tkc2oTJfw2sffdrbnBui3GDA5E0J+uP2P2HMVHam1a51YQbGHjA+rKF89ZUWBJtpZuQN/I
x1BthDhk4JNgYwdNluYv8FMM4mnHNVA8Q5zlQ3yo0o2Zi4l3OzzFi0j0Y0DHJMCsQKOiA9ERb613
yAMhKY+CSWur//DNjPKhwVHj2bj2VDISC6UQN9hWzfYa287Ho6w9cumqkW2IqI+xYzBdWijAEY15
sjOMjyx9xePe0vYECsvoI+EIy+0zrhvYq0sqBl1dmhYGo1Nbr/r+lFs4F5xFlN9ZgZDihKAtr2Bu
/x/FYkDCYZ/EG6H/1xxPurEQG18ito/Mm/rTzgBPWp/CBomTtDEXmKU6FpeAdJKOZA8Gos5UTM4u
VK5lB3joVZU8dsInKmaRHF/z0aBdoY2ownqlZj+9+c7xNkeIb/NsnjSnPmNFyrY3VyLJF35qpI9J
+4LSdZfCnBz5+75dSu3SaRk0QtHAWZx7pxoLFNXPt/URbT1tKxL9Ss29IXx3a1teeeqq0ydpudTk
N+sxnPoUQMLGtQNgdyHbbCC5Z8xVMJZPSvwvSOWhuvql1q8JKYlDmjme1f5m3hXuPpJbIDPB4W4I
sis7s/kN3+zYqR5WtQ6R2LxFql4s40hSI35nIEhkFHEEqML7p2w69v++A3RI+QjjFp/mY1CXhkqR
Qs+waMrPBPstWO7+wKC2VTdsIGDCscagi5WBudM0pzS9s/FnqhcrTaMQ2fbNLyUcRlKUXX7YIL3E
IV7MDsHiHmZcNNxVphcs0JpgZByC5JvrwU9uFuQf6R9zJep2TFvxVIXovcpyhKN18+R9zkNsMhy2
elKarwE1w4JxrZRnzFOJvEplgVOVop2zoImprb0FojFsbVrxcap7f2V7EOYAiBDYtfmc/l1PR6GB
henLYveCyDSNwHkNYm/Jy+hQoohcE/kc90l9SfObawC4+q5LAbA65JjUTVS7Soe987bzk4a1WtpY
7A/yD4iaSbQmYeMH0MWOtb6jVkoqDiGCSaR486X8JbMgCPuGI4gPwH9YC4ECeIMGEPc/ubu1qcRZ
yFCiIslcOzVDnx6uB9NpKrsUl8q+DCASCU2E1x+vIjlaPs/FaB578EI4T3NznbU7ywf0dneoCqAM
5FRxjspVwLBfO2Q82C4mlA0Cf45/r0Eb0xHORDsT9/oyyC5NlJGOjGdj9QQl5iZv8UAXbPSINYSt
ObREOz41FZQ4P0XiXwraoIOcJlis5UBIpNp5BTLESTM/nOrNSz/1CSsx6+aArDGHaspn2RAKWDbN
n0fImmLJmY01jmWcDqRuxTQ19a4an47vnHplPSz0heMRl8/wDtVzz3r8fsv8/+kM4+5HF16N0p6X
3Y/LDAyX5KzFOdfJ287ZQJ8O2eSUYKp2fjrrT/wMJkwLt/CmVXWuMmTGuUuJeBOr30iYi76zARrW
3kK0Skn9gqMs5zvy6bCI1AFWjsMrpy0H/dxL9xGYs6U9hnjjeWc8ira81zSRpEYS8baB2HKx1L0N
ul2v3OvmETvPysF8es3kg+eu82BvIR5OSxByaxxskzr7ibi+x+pS6HNd+7XSv1QDz8DOnkVdf4bF
3YnfqnOTWYrrNWc2NkyHhTaNspfMVEH4HE18DVafUm1lhFafTbPXgNcEWyukLV2QrnPTe4s2oJTm
v8dI49EAuTD1rJNmEMRYdz5QzRmm5RngF05ZoiyjN2/QpND8/XqjUxNo9dL4ZuQKswaPITQgERg3
57wI1jcSEGourhz2BZh7y75VySXuvoPhlKk/XaCu6+pSlxojZXBALOHRra+4243poWJSG3PrjYwI
cuUmX038D8n639XJZMy7CvJVYj4N/Ib9CpA0j/QByJlWXu1s19I+lE6+AHgDJAsZWfQpavOtE9gY
noL9UnfLqj3W8VkGBJbtZCRQxCx7ZhD9CD00Pc5KNxXwZbbTCkRHsuS+DttDO+zGCr9tDOGYVwrd
TAaDdeAIMKnBMFYEF9/441CAmWLpK1bYuN4vpwGGut8Rk0aPqEuh4hKH1H9bauYR9bBj8BipL2gD
BmPIqqKy67ZRtGnGNeGCafAXs+45eLYuI63vvlorDOvIwXfzHHue/mSJfaGfhuAtJVuVw6IDMdhf
WxSUQqaaBbWgY7t10h/JPeXGohqxIzH82omsq0pop1i3Eve1xZl9+Gejkm6oR9O0gL25aOKt6q1t
6aEa7IlZEtVYR6S+DNwcDS9QfAbypzU45gWU9jwGxwwJmCZBMDzImYokQCcD69uxRyvdBQNQ0SX2
yDnEibR9dkTdq3RrKTtQcWW+t/JzM4FJiBcBPEx+U6sLU/+cyLmF33wWJgvuUHxSdXfow+PA/SI3
LMihdmRQDe3uo6FizIpbVX0M1PPVxSovDpeopq5gByaIdBEeHSFUFdLFUO/sB7KaQ+CX06R/tToH
1vjNmF9Au2vcMtjz7bYiCbeB3m6ukb+79sWGhSkphRSpD2GCdCAtoVacnas7kC9YhRiE+/ZsuX+2
vh/xR+cd5j5OLNnvJ35+VKtFrmFOoO5a6eHWaU5Ov4OtOTB4h9+Omhm1z8jjvKsONo28yo6JNjia
qPV5WmMfemraWso2iX4QCeyxXP5b0d0S+wJsc5DwOoTCVEB/ES2SdAkd/d8q4P5pIbNGICimWGIy
VGdYx912NFeOuTLTk1LsQ6xa0smkg8sxmz8M41MZLom0Tp2tAb+rQiBVqoXkF9CgbAAbeP6IBNYH
SsJpan4qnAKW+xLzMnC9uFOt9CPojkA6JlqyH4tNRKgkxrtD6z3vtLP99e8DHK5Eaufs/wvdvexc
u/YL0gtXjOTusVanCvY+rMzpUrRMenQVeeaQF0cmylm5T8X5CrC6VGCReSU4GbuFZZDR23r+jyDO
lZABsk1KBtLRPrxKXuLndjZVjTMK9rljTfN5kxz96pJXIi1kbhqiHIP61N3vyv7FNjOrMQRa2L3F
qaLXR8YgdkhbO6NGhl4FxlbrUdNJLCsAEdnC5OI43vQag/JLzQtj7hL7kT/7GHqqRWKI/kIGsce3
7cPS8dlH0mBgcXksex1aBoGTlP9o7ex+4/c/nV2gTpOgoWclYsZQpYTJKSLUybayD2OPPXxGVRrx
VLlLvD+kkvh3a1QITDcC9eopW52G2zZOJsuthJ8Powx0XH7ezAdrwGKnaWtuFHOTIDikyGMNulne
sZ8MHKG58JJ1RtrN3oljtHLmyoLxzEc9PMNmbdMe9TdYkbEE0t5grKQxBhgHjsc99UuC/obXPy5B
1p8ZNEw5X2Rrl7PtYYbzuLVermjUIUAxfpo70JBluLJb7aIGj5R8kEXsjiljcILaNwSHvFlUbC/X
1tjueR2JtDrDRQlu0KUddFPVdw+5+iWWtXACNZQqsAQaxFLgT0l/lpqDHD3wq858dGYwU9EWW2lg
nsRieyLjBgFzg5XnK6+eodT5i3pl6weftnul2/MwOlKzJyA3GszGMk4YcUu00DUdMnRcEXoDPJGE
K+Zow/axCIN9fDE00wKQDlRj9hMbOndUE5904xlnvEoWduDoGMc3jBQwfVUQoC5QAmvni8FFxBge
KhVFMjDhf34hn1c6OjT1AsWKLi+JCRMsPPfRa0B5D0OzAgMV4WjqypW117O9NbvTH9qTcZ4BYGRW
QliG9TnLNkIL3gDV0CjWs03r32ws75Iz61y2Kn1iMgynCJLBWfTyeMpUhFn1UBpI5Y8a64O3YmiX
9ztR5ZNElXjbeON5OMd2Iw1bMLU8jBpMPfhphrV6fLIqEK6j3GHOPsXtMhOELahEzj1OFiL9l1+6
jFnRmlvj/csnMTo3lCFeHZDZcG3/Afuw6wK1ZRBpYZ/JZJDac78/wVsgyuoZ9jQl4p8BtpdtfW5y
MxpazSqDCXX0hFZyATeP5plnsnVYO7dqozMjk6cGH5zmGRMjvAjPeGa8If74HYUs1hM5ByifpOHc
WdbvB38Tl3TPQpKFpNQeKwvzw1LrASPBDmFVDeh5svWkq1naza8NkaZLnkO4t+MtFnQXzIG9sjE6
mReSI9OqZuK28/DIQwRPtE0AgNhgSeWBQQZ6vKwewgqll5lIBtIjzSEp8wugEMe4/DuK+2FWY4cR
8iQWlS5ajslHCvDOqbbBsBEBZKWYizCzam/z6hxoGw6Z3MHcCcKGx7W8V+Rz9W1CkS6zvrKgXdg4
Fn0a7oGBzorRPkeV2p7ZxZEPl6wJp6PHLFKAKRhGSAbnBab5/63RCiUR314PYRSQej6XHqSU23I5
3iBFerhM0/5a6uBKvH1Qv3tn2YrELPNH750mCyU/msmG5TBEJMmbYlG/jflMCC9uMpOo8dV9FD87
hpqAClRlqbA3k2aPXtEARSXM/INya4wPkcUKPzNc3/Z4Ft2cFRykWThV2r2HzcpjKcjDK9ajsrLd
e/9IEV2lo+Rey2JrOTvZWLJHniaTRXADhotLLNzcPhpM+HwAFmDy32vfgXMyGTRH1itc+ktIh2Pw
U0gcbZk57aW/GKZftioacI4Yg6uc9J5zSeWt3rE7kC4O3O5BHtaOPJOBQgzC66fsm/q952OoqUur
8gT2MBvOBbt8ev0YxnsZi61+wvwSF/UEJUBcv6G25uUtik/20/BVRwwMPJZQCbyYz9PazUWuMqu+
EtYOqhT9nJrg0DIMBqi9BYWhly1rGljhn5SOFUYP6Sp+wQaSQCIvB/vpsco0IHqpJlhYoCJGKwzo
TYm3cVgZ0UJSHzpSAEtQhPBS7CysZDRCFjlHf80+uUlNE4jzrA24y9qn7kOEd49httTguPYOEQhi
ewp2NwCD6IltzA1lH80ZpLzsKUXR1OYQRZgU4AKhJHGfJ8Qpg2HJaIyrFAVn2QQr9gZr5Zl4c09H
b5dvOHzCCW9fR1GrtIxJjYvwMffOt2ixu3UBv6P61JtunhLXfPOWuOe22bbJXtHuIjaMYutFW7Pf
qDr45xl7V8b6Vy8+GvPt4XbIMNsqFQRmpA+jWAz63DA/BoapoO98dSnatsC4iPSSXswkb186B8bb
ywrnMWMdMAWiTlbsc6d8IN5beAM8aHwMgTlCi0dmLLr0t+juFETxlUo3rOGeCl9vEPzVyiVwH8nv
GB7fbCLuFvg20/E3a2lrhJ11G7K8IV2HfF4y66iQ3bRmkyfTyiEFJjOs3gCmggiJEpHZp5FLmzEg
qzbbB90xmp2ZHGGNRAA08ezI6ZEdJYuYh7SvLrK7h+4nPF0w1qij+dsCzCsLFFh2cfCo8VWIUk5T
ecX2gg6FDJ0TljFwtDNSfqbSq3ZuJJgNhAf1mvqvCmirecNn0IgbOCBZjj96o9tsebjL0boR0oCJ
m7Y+x8UmxToDtlinqh7eWYUJ1ZkxX/J+O/atWKAc8fMIaziIOIoei/+JNaN9yJHDjBqKFvNxeFpe
cBD1hhy9GfjD/sC12q0R+efseBjQtJpdoi0LFGaVovO78jd6jlUWb1e8YvrjGHvgkpO62Ii8ItNr
oWjT4pvnEgSHEgIt1h5aua4bwU024kWb8AOxY+SvnNnQZ9V17H2ZAj/i7f1WYIogthsN+yPXOWDO
jqnsPVUEVpNBgHWrVaC6N8tTmaExjOM+9hCRwyybqnTkJgzhzhEALlxci2hNq+DiWqShD06ydlBr
XrcUyufOBgKBdOEbexGYjqpP8ZhHc/72opvT/MBGVjOGGCAX0Y/LIxh3IW5qwYUFBXSxtXZygOBm
VAEaBgdIVmKyEGq/an1JOhodRtiYlvz1LN8F6cGwjgQXWRV795jKUc9M24KWSyLza9GsQL8ug4ek
HWoXb2LHWP1Tj5epx3AqIAjFwmsQDZKOFQlFTtkNJjMXRK8i/WnhIKk7JDktuPvGJYtWproppGuV
4a3YGDhdIEfaGzvB6KPN0ZVJK3JmVOE2b38H6t8kPMTs01VS2lHrq4w4pIt1z5ogtpWJDktTvsok
BSPzirn6LJZotQxMoW3pwUC8xH2UZvGlKsw6WYe9xg/G2KUjGRluSxOkVF7yIc6yzruVhn2opPCv
KYtPNpdwV3mpPjMk5TSOInVErZik8p+mOyc/GR+JDICqVIA0oOerIf4xX9rWXMRlvmbd80GxVoOe
vbvxs2ObpM2Xq/Xs5fKkgwlLfszMZ5WAR/PbpY2e4xfeNoNxHybJvqSSDOSGkapyxy8+bUjxg4np
LjZOUrCrWAvJv6URezcIWRbQL9xx1/kqlykxkEJfOQxTmpYHrow4NIcFrfUC//9UDbT93u+bQys3
B8tRll5uXzo1kRm4NJy/8xxvoOZL+GYIhLbRxe/HpaTo4EadpRxRbkr9UWUWiSXDzhzIRNairc1F
T58lWJsdZ00p1z+2HjJqsM6WI2Y79BIx+88xvjn4xoYkW1sBeVEgf9jMfVQnM78UKqTYARad2QNf
7OdhBk3GGpbZiM+F3bOujfUKtKTrlct8ZALMKKpW3xzGUtutlISdg9qw6WRpH/vpLm8DFoeNqxib
YIPxQfG4N5kiDEnH7jWHlwrrj5osmlxbNvScBYDXQKc3zqLTmNj31iHq0ZrGKR+7vR/mS8MD7Isf
2YqVWV+ItTk5Dd2I1zDG+CjtzWCjJzwRVFgJuTdaMCf5iEmf9F5/8AgFQdvcGTAE5KiY1xZMUbiP
YoyRhcq5csCwsaOM9cSLiNco8Itdx6NBYQJAT2WnZbEMM4vgGVgi0PZwixetDUiL8cWosLlemIBK
dtEo3JQKmW+73Sn6lyS/R4AquTh7fhQLgI3FCoIKnlbF0BPF1KWi0LkAIyolhrYgHV/ujyhLYmwr
BnP9/hT6qOWMlkLchr5Bm4QzMLIZlBuM/aA2MrfQ0Y318ODEHzl91eDQObNooz9INf4HFkOOJnQa
0Fo1QWcDQdVkTDyM+MRqmM9JNAsbOpwevCtj9TzRpyq7KWxwYQN3tkq54Xw5eJcKtoMpWAk7DAri
36PTYeXOy6XYb/Jm7kfKxCBwxQnsyfTGdJrBuHDH7RC/irFa8IPOWbM5jw3sdSOFbvuj12hKyCTh
0bZ2brBNSX0gplIpz7AmaRWzdc4Pi7xCL7pR/+YbK0thBxiTS9bWUxF+tuOFojuJHjkZ34YdZIGF
yQ5tAhtaIHUzz0+WFdsdbD6RmKxHzA6AiYtQ5sp2SMbOwogwrHUAbl4yr/B26gghUiLfURQbjkXx
8Y6Ca8MqBAkGvoW72tL52PDOix8uoKGNM84H7dmyw6gT9kv+gblJqRLShwpLS8y2QQZjbDQZPCzv
xD0GaqoG3t5A/Jrrus1mXifN1QC/rdsvUix4I1kBK13lPuPHCnmNphJjdo5FIRioSkADqfjZUwVg
KiHKBAhUKyo1HqUSuxZ+AQgCeB5aPnM9XWlAvXI32umlMk/KgW6DBg5hcF6Y1zJnDhb8ZoCPTTQM
lSdc0L2MOpmNjHMzsQLSoY+u+AA53MEXlsMlqOmM6UQUC9kNm2nG5gwHq0OOd92CYmdBMPapl/Ff
1X968mUTJRZ0ikpFD2ZYKSpW5vdK/CxbkLPaFobXDXJ9RScMEIgSMf2WApRiJHKl4xJD0c4rSkML
H1g/VHMP3F79VSdbCwBaj95VMZuTubUzflYNEIkmW6uulSd2WOOsCKeEsUg1ZbwpdYmL9rNV3r4H
SzThYz53NltMaSWrudoTCxlZDtCp27j8qE1SYYwRuvrduc+2Pzj+PXaOufbI1H0VfCjFC2iFXd6l
eM/Dr9FeKj1VikHDgsyPNSFXqQcrMAP0HzUtQc9/zvpFU+lcGVgoenfjtC7jqR+9AwPc/TaY1oSC
KjQROXzE3DO5xQNEnvKc8qUk0akvmOirX6mN9hAr9zwE7wpzhKjFLISk4KaEDTKWEmDbyKCI9/K3
oFowzDTMvQJRarCAHQ/covc0x9QX8N29x+5kmZ8Jbuh4dOci/OHoAb6StwFR5c9Xb02jQLZAc/MR
YyEm1aQcg+ArqFDtWQnFaoP0r2swT5q4HZRXRdAgBxyi/CrRn40qlX+m2EBDmrmbnLxJKXAFsB3y
LEVHpYTp9QpwVYsQnnoJQrDrhPeUMptFKmC2ZLIeSYQWX61+N/sbn0RHFoSRMWi5SGIhVzBNjU0v
n738lrBIF/hRuGUFrGKyR4g3kKk3G4+y9YA8JPvLhMlsdFKiYwtRa9KoH7JC+y8tfAaCMd8R8AuL
Pk4joVZUSwM/26BNk8Cd2kwCaqpQv4AfLbNERMrhiBEglfksSFTWTAsM+4P/CqMf0SfzK+GU6TOq
Fnup8dD/s2LHeP0ImWvc2I3tLzTP3Kb0u4aVz3ykOBeSbRRXzJUgRvafbivQgPGkZg6sIirQFGIY
ZikiA23+eAObCNxs1WfFKipnYn8IjYjFxB1bxRGpSopYpnLQWcNGm5Gs2PcGNRrE8sRK6B+6PXtu
BiyU3SLbkHMckwVsZlGxq3f+TimbF8PJDHdecJHA6+Fpb7Yy6UVSPXq2zhy4ffe4/BnBvUpgPxtk
CkO5iYc8yT9LYikeP3Lm9PyR2KwLQYR5OCtkA1SnmC43TMZViDsIX4VK9xTLoPQDHOr6XQuLmdae
dDdbaMpF0u8S2yU19a24NzN5K96LUflopv+OnsonCW5StmOFyvE91f1XbrzS8tBYHvwjg0UbtIe/
GidIdg5SVr39qf5BZyOpeC3T5Fe27qr1rvqt6h5z4DPWNsUIo2ioi79xmS8G9RFFOylcF3y+lTfX
AnthangilL8W8dt9wjoDClu6Wz7LwN6hJjC2YxhTb2VnxyoecveVvS2JWybXQlyzwZdO3zdoNyV/
JQkm2z9+Z2fYZfqVN2QYPzKu2XT47jDyJcUnoN84uuIwHOFiygfdrljQzbZkdW3194o6IGH7YaXp
e5tBCpp/rXAivmSun5Bke+mc5AaNau8WF7P5TotV0dsEfOlbAkJ8LI1PR659JlNFfld9izfmnmbP
YQAH1V2N+iIqBEXGi7vIiG8qpzRKZqa/U5VLa1xrNJQYbvGlNdlutrEXqncI24tK8T5sw4Je7sCG
dP7ewl53oC3Gk48+4qpXzX6VuTI1uFPj6EigjXmiIzMLPJacXuV18L+T5EtJVsw0G/2S4O+mWTfG
o1qvSeBp6lZmW4gSbl15IFS7LJpnIGN23MXRyc42lnvxEd6g2nXutmRU2R7yYqFXwBc2jXHRGkyW
8n00bx3+BSU9QEEvaRltBfGmOmYEdvjgXeVZp5sq38fKKxgPcn/VOQia4M4jo3AMkH8unF/VMXbK
iJmNG1P8Ohq9aJW+W8a6VnRDNAHDHnh/UvtAlleGfRAyOJ3kYBEoyTxtZzKsI7zIEMUjcIh22WW3
XLmxXggD7NEMiSCROxxPElhIMbS4mfa6RgzSdzFZ33CRO4wrjB2z7aH5SJjIdyR+6GyF35W6MVq6
xpG/KKOT7NxMpFjbQKJMOdGxJsQno7xb5sEvYQ6d/WKb+Lj41/2IJXIFXM/2Tz72RVZGONoxNOyZ
K1OFL7nkGItbuH57aPlddzbjN2CHmG80a/Dlsculz6m1OD3bK4uw8/Q3hq9Z/ERcf8ne94J5g2PB
9q2Z4j5cfdWWeFAWBZEl50sq34P3NYZP0yabKu2c5ER3MFtSgfiwjUvO0kz7yblrbDJYPW6aKsPL
04XzgOlW5n0ZPfuhKfXYhoO3M4sPg8+eejrQiPGDr3xF/iNrn6Z5zwcGMPMynRMGcodt3e7U+FNn
Op8ePf9i8M9gyzaCgtrs9fYmc6+E3xyOlTFTPTIJ04CxFBi9+pjrewSWCqWYACE2UwwJXwkOStu9
OAzQKvcSKtRPcDfUq+r+yHwB2Z0nokguesMX+pejlWFi5KvXMOmCuW02OsZyj6f2ZPdbz/3Sq02u
oI9ln4P3XctLo0P+zvddfwhZF9Ouw/AIz5gG3u5W7KgjXM0BH/2Kt6k5Vc3eU3dq+UGPLUP0DMOn
BH+TMkrXvtvmEcrLAtckYw1nG2dMiNeB+uBZjfPvqlxjy+ttdo4mkwwLEoslSJKw1Rjx5BEQtlHA
2innguRkwlncwoYEZwupfWrCeU6ghyGFzigLc9ubhraNVvUrXjAhHuQ1WuE+NLapsuRoa/RHzg4A
/ItG8lcyxg/YMUkHOMWJAlqHnyxXNixD9qS1bKJ24UjlNLG7TdW+yEHUIxrXxlV2iIcOqerQ+1DR
uKmAJ1VHVJg/Y6/PmjCZ0lGzU3VtNywc1X51sVCBmqbD2xfBr5Vt4bLnRLWss51eDISFfOOHN9Gm
8cO25Zsu1YPnbiPDisKoxTFqlezLcHFf7dL4VyOR1CL/BgQLjeDWDR+0dxnlT3gKkzOL2lJ3URQi
9JB4TLV3dnTV499GYbwvv3r9Oze+i+yvwNCfTpWOrYIbv/sxo35KwFX0h430I3YeJvRhbXnV1Sdc
sIoqRELM9y8EVpHRPzUZ4yZZUnZJxWvX3iT12q1AmS0VFvpYwKuW/chu+EsdXW0bsfvDdw7xo2Tv
AlRFGcYdFjsq+fQvdq4NTt/8m1uUX77zLhkcHEA1gjELyfiUo4oEDBN3/LimuQBqwBJKkzeOwm7C
S+MXT96BWDtKBLOyx4CuF69UYzWkLEe9Bd7OgglNjVJuSv6iYJfu/K4Tja32XMfUHyW4cUy47EaH
TMa3U5BIYELDPGrCBA/6hsqWoGDJX4TWLUQg4pwYLJwra4P9krjT6hzYh7TWBlIUHIyxlzNGqbgQ
eGUGrPCB9bHS82GuDyF+EOezTcanY6qPXC4RmRhWquOX7baCdXi2uQRUHM5Nkh4G/sSH+hGhugWW
vm81YqOdDTYo3FSaxiubYeb4dkuDCmJYGxGMOKdP1oldbM2e2iDPdi4u+sRmSmwD05MwfWMF6EFV
ZnF5Mi33tMubZNcYlkhjzX05NfDvmKfQ0nHOsd+KPwr9XggpoA5UdRVHKy2ptn2n7TopIkM3GW13
MQ75QkKkdKwQhCEuSh9CiP/Ru7QoFmFAvAUkWpeGUS+TliUUZc76akOZ5e0FAtlqtPyD4nrnym7O
dQ+BwxlouXd1cvWASrdftTMeWoqj2gckEMnzhtK0yftNEXzKOAaSgboWvlOjLtMg3iesZC9SvCkG
xmGWupnt0eWsV2jW5fZKQCC3joPXrxKkvdoHIoLVamCoo8EACusvOTsL+25ACiZia1waqZOCIaKk
3qJygAM2PKMwJbkz7ho8HEpPaLLeOeM9iL3ZmLIaKWMjD/u8In2YynmNK3lYV9G7JRWGZBOxU4Ko
338cndeSo8gWRb+ICBJIzGvLm1IZlVHVC1EW7xNI+PpZzMPMxJ253aWWBOQ5e++193yU2yonqBIu
0bjqOwKGzDhaE1/J/iTLEDpBoVpZ2OuiXcYPKipKahl0JyDqBInXjoWxC3C9MUzbgP4yl8ovyWgo
OYzVGB09i9QytoqOvpmhAcrvbehm5n7EB80u1uLcGGrQE2Ezo+FSQKTG4WoaxP/6nPtO545PhNyG
4slo512V0FTWR2dbTEe/66/kE+dKn7Fnns184oIS92WpHhmAdw4tdSRrSI1CitD01MNPqNInk26/
xjfe8mm8GupX+8l+9OQLeF3pT09WlJ+GOto79Ggpgr0qt8+N0z4bTfpr5NRduYu9txvPwYun689m
pKbXHb/SrrzWgu8O51Ji/qPfP4yGvoxCXEp3vsQZFmPukiqmZg8lLHCXmLA9fXfwnXqajRYPvrnB
+FDSgpQ3+WfX1txEkC00lQwcaPxrABlMM6JjmRuCJwFNrJGI5LCWvTK5qQbp6A7Q2Scbgo0wig+a
Xgn3r8cke55i8y+3bcBf2XDpgj8txuvgO4+VIyHRDmvXmfcjzd+lHNeBqe9JmOGKMKGN2Q5GPI4X
Ay+6GCSaAi7oCguoTLJ1yHd6dA3ws947jgeSPMWnHZ6By6BuycUC40DG7AKqmwS8EuPNSporpTYw
oe1zETXXPiB8VjjWrZqy4WTdQ93nadpUt2icW2LU39qYfvRIMQoGxUMDdu7MIzNgKx+wPsz7/l/b
LMcNTDp5RTlbk/nJOQznFy8p6G6YkkcKEFe2Npx/Fa2+sSIRN3IHLRsKdm30VkEsh0qaHRyaq9Pu
U04vq7lGqnFke6zTm01JVYCxHvAAfS3J3rfivTOHR9tvD+0EuRfaCpZPVacni5G2z3F94T8pfOR2
vzjOsaTdaITW5+xd6BSBeTfQNhXapO9gkNTII7ireId2fpccqjFdzzVJe9U+mhPB8TQGfBKtSJYc
PHs8uxGsfNNYh7H7ngDlysNilYxcZ3TfmmO3a92eykwSwt3AFJaeEwa2KamOYHWeBAXufPk3s0ck
2RHYUJ8bp99PPdGn3jyK9E0PfLlFK57mXr+bcUfPB6N2Gt+bQnw3mHTLkx+GOAuBCDd60+T9YbEC
sJbvedPYO9K9BkBeZ59uhLjuoHek7UNUt8chmb9nGhK4xh8Cxz3onmflgmBzeUI79bocBuJKZONx
w4hivusMPm85n53YPMnIOvUedI8Euj4HBA9130k/RmhXOYylAptKPHHGdiH9jOe+Ti9NmhxHkJNa
YLkFjUB0MKynO82yMZZqb0/91oigNclql0IIKFRwYaohn3WIjOay/M8BUOpQp7QIj0gcyUX24b1C
k2/1vMl9gyWfPnRph0dIHWckQJ+tZwMKn8r4LVAlqkiFu1Kg9vNIPFgtYJ37uDrm8Ta0L9Qn8/fY
OcB/GPoHq2KMZs+iLnSBtmCPkuS71vjzwJ1PwU9nv7XLGFl8VsbOC2+1+eLJR7I1In7WiWAJDNAi
PLfsv9vmK2EdFWUDS3YWW+67at11zvJgeoi5j8WwJhthrDxIHUEs4KwiYELKIgZsChIUwQP52T44
jtzYo+Sjtx8WeL0M2aGYR4eU11C+LpvNKHgKmBds0Bq6exjU8oIcNqMNzatdC/7M+4y42Sp25yjs
DNhxT88hLBM7eVSkxzgVqQl/+x3tWWTyOQedY4onIsDZTgOCONt2xgc/hO6F+NUvn2sePDV5W4+a
XbUKeEg6XYCZ/FxMj16z6c39zDjLyVfRsO20r5nY83F0+dEI70X02Tp/lo29/NlzPhvn6trMrtB7
TZy79tVKfvi+FxHE648CrGXkvcF0I3c0d3jGzttkIcndVUAJmzhZg+jvNdsydvPuFts4IRgTiTjL
LhqXl4yhj7MoKAkwGB5tLH1N7x8XeGD8c3u4hORRFBQO5UFbJ5o90qo757fUZYP0xx+EFVBgsI49
Wi8D6EiLx5h/Z+TPFbtjfyAQkpCLG0E2d0s++tZRNmpxQOJh3Sy7NrbCcv6yAWHWbNSo7HGo8TH8
Dy/DjIZeVERYnMJ29ZXGmttyto4rd5NTxNMiz7lGTkd1sAkftI0glwX7ZOoJ4+EJ583FV0rjAlcR
eo5W5U6G+TZVS3K23brsr/2BeWE6YP2gEQ2BmG6OjASvHd5ALdP6ABK2BFIcHcEmazbsYWrjRVKr
yKVAg9h78DT6v3HBQ9FEDYO847BKlpFGdHrh7U+3Cea2nvqsai/yR8N6CdMCjeKzSH9N6yZ6BoqH
UB/o1g22KbcK372k/kctgQNF38704Bf35E6QEDnIzzVU4uRrQbtZRNr6O90/lGgwE/LV//M2k5xf
vEfJv1G8lsD+ZqalAQ5C3ryWEanvG8eowv+JzDfXgifyknGrFtd+QIVRZPrdghEJq/n46npnj48h
DruTa/zkijrh1zh7nBmbKcqY7ReuDt8/xcZjMj9HsKlZoOTWZ4boEM23qCL+CqcaVZ87zSp15YoH
KjtzlGfjRhkUZvRrXJBuMqCE3DSirI+xj8sx+OwrcztnggzXc4tPps1/Ne0sg+Cmm/zJQiL8IX1P
BkHOleFQVMWOtM6f8cErHC/S/UhzXtocAdGkz4qlbP+beRDusXYgZxJ3wUy/TlS+RsPbVm7wNKl8
t3yV+rjZLAwyJTYRZ41l9db59V5GeBg1hC8x0AcLCTXDfYox1trMVrxhq0RYJibGQ/zPKjdBbR0C
g9ZB/Lza5ZEq+vUkw2PMtikcnZPO6o2LnlobAM3oQXUDVpLOuE15BI8QcZ1U0wTCv+uWGP5RNObd
GI2PGjUul1wshJ8LGjx1nB2YmWkvostp8JGsr1HK/XJ2LolT7wX2DSPENc8RwxPx1jeLLa+azvFy
W7WclcdmV6buZvZzjC/ivU5gnTSa4nDId/5uGuUlaslqVTEKyGKAQJKJXiKoFn6GUY+174j7g+PB
uo7SjWquMs5oZaTVLsZzk2zjGZWPuHIocdhh8M0ZoE3TgDaYbS3+CKnmCrfDU1PeJ355JgINcqQx
tu4cvPJLR+ielIqSOXVXs4krwIILYkHEajLY19RcQQqRDlQ4QAgFQKbZwg+suQFjj8wRjKoRqY0I
Tp1v4BatOrhgclk9q2ZdccThbBars6YBJi3Hi0rmTYHLo0wh30Wo/4NYj2rajGN4NNgA4c0VwKVa
fp4evX0CwlPm/c6fPKCeSOy2ed+zS5vDYhOsWvpLnNDZGP60mQL61ZmyXSCVDDgbWY/7aST2giND
Bcl2AB1pYnVNPAvz0kwK5851ca6jfVeg3iLl7xo2QawsJv8lFemxaPw9c0lvVmuvp/rN8G5dF6xN
FpOc0/mLogq+Julez90x9un/XM3G2WWgczlWZYiPEzuQAPCPyVkyojj9d2QT5OA4GZeI8p+RvZk1
W6dMr0dysZmHPkRQMUiIww1fDUya+h4yrY8GZ7urapGosx5jMfouFW1xdvMaCoo/EsT9iaSo1987
/ZuLSlSFh859yuS3Y3wMzPyZyWlGPLbZNSW7Szj/JEW2tR/j6C6qMlTCeeA1dZdaGs9J2h7Yz1Sb
jCbqskvultGwrud1QF5HU5JSPdkAZYZtnt4PIBXy5N3Sz6348vI7e/iV5V4nb6axTe1nnwbPcpeZ
D237XfiHZe0+VePBZJKzjXM6rkGYh+I1hBjcPMo+2xQ0q4jmO0MzSxSGO/+zF+cldBSBS8cBavpf
5Ygj/ClA0ZC4DENnsZxEK9VXm8CjdP09tuVqZJWXoc2N8ttcspkEmLZO0R8Tg9xcwoHyNTBfOkOs
+AfAe1gRcucEeJaIJcjHpiSDWJxcQfcC7jjGQBf6JEcSV5AQNDvKi2gKb6kwRgVbfkxREJ7wJuTJ
gAFj2XjvkwT/uT3Qs361g4cphbHP4VIB+yaBiAKBFct0i58ebVzY3UFxCzUyiTSfbHPUyIGskXHp
BB6/UR2jlhaWFLZBFLHAhbsPK7KCjNFaat2S33M0cpj7UvI87IIe/b3biXLe6cDejNrEm6q3dd1d
Dfsj5DbtsXgFU54E48oOUtxf3S5o7O3ghms7TLZCOesh87dD3eDJ/rAnxhK4OEFw6ZKX0Ir/zcFD
XnlY9T0on3rbkj0w/ZCbqk3uIf9WPYG3jJePlKc7zoGg1Z2RMh9qqfP7KnMeWA2bU84bvhw1iHvQ
sTcGFKfgIm6wkaLkgpuEVU83CYN1ic+liKddEbK0j95L7E4ptorIebPwCuOyamg/m5tqP6kAPIrc
6Aw+E26LZKbfcdIUtmO+J+xaN3Sb0ahBT29hYdoqCayjXFXI8AG3x8FkM61wofxpTqAjrUfL/SSF
W63Rfsm/LTJ7O0w8hV8VClHpI7PIedNN4UrXHbV/BCl5cYqwRU/HZI7qnOBosU5WzqXM8dpYxRb/
gkcdo+guS17rFPcbQQ6Od8o4DQM4oZ8ahayyCN4Uf5bi6C3e576nPCla4zRbFqr1dmi9fw4T+Kyp
rjOSfe3NG55Z9AKdFdxul6bROurP7eif/I6IhdXvEoozpgJ0qFMLxA10mPw8ZDFNUP3AQ2C+Bzn3
jhWkYOssJ+tYifLO8rr7hBfORNymzHqe7B5yx/mciuauBgo2i3tHwIbxuDT+WQ25iOVBL3NjO/c8
ZjpWJa2+5GO/q3t6lXJxiYL42gzidUke2QkmRytNTn7ORWHWxEKoqLcuyxUgUms/TOYP/d13YRWB
M/P3rTlxoSkYXy6YteTiCqh3VXMcZ/dhdu7CIP6as+oaspgqjO6NfR2b5woSvwIpEfY/IBtj1V3z
ysFBAXCOn2qI6XtZDPaqv2QBfKV04QW0l4j66vwl6IFsBfiW85ciSDcesags1a991YE54bQy3nKg
LZ3hHPIJjRxHFLYqwoXZtK2i7t6Ka0zqeXfiAjoPwsVn4nBPw5IsxbvAiLHEDIz23fTQruQI6XY+
iTo7sEjFgYVpPWgfEpdZU/IEm9r2rmUQTVK67Nz8Njgt5ozI/un8Ziuj6M2J5GsoxqcQLS4wnykA
eMp5kyYD1FbAPu1fsrNc7is+wyMFr98jngblsCXL3ZOcyIGl2c5sedVVe5Fi+R5w7CzFcxVghhHT
S2BQ56ItxqY6yd+8Od35Didj1/kbo+pg5s1WjMm2HcMnXXmv/Nhr5kQXG0dU1GAWHPFuGjmsuoLD
vuuO90FATK/nKI/i9dgmHXcdXL8RgcO2hryIlTu2v+OO5rCW3iDPONe5v/XrRxj+a58+iIyLLUXn
7Jru7EHFYlJfVLP6KcI9PqGi2X1DlvjJnvXDnBIVI85ntLjIF7xpTJk8BiKW8WkO7ASJcuAJJ6zk
rhrmG1Y4zufTHd98vIk3k7hzznoT2XIz0SLfS4a52btmGChMKwXnmt2Ro976ABXd8lpExY5kuRFN
N4VJIY2dLR5XhF565cP2eWaN30dUX1rWecqCO6nYxPVsiatTOFMYPsIwha7oghV1NcYfm9tiY3/N
DHOCcFY4mn+tmW/EKPfpYJ+mzH7JI3Mre3moa1RPOloB/eM82BZJ9CyUuuCD+IsqZ23H6qDgxnvj
duDrNlChDqM9V/GhwSkS481KaRfLrHw7S/UVK387ek9Y/NZDk19azjZJdZ6CEoEIwYOtLMzyg0eU
a5IR69DioRroJmjCl0mXxpoDyf3onkUgqIxPAP8Ihja2V6bbc2SmSxpftK2Li592j7raUyMLR1KH
xqUogYTaGFK+fF/vba7fuXBWNvCNBNXYpxo342FfzlhcZnFuRmJxvYmRV57IYb/J3vvTfx7FppbP
Psq5QxkV0C/Y8K0c/74d3adpiW8q+bts16wsPFnoC03cPDSzdzZD81KZE1HMaac0IC6XZuxqeFjM
Aw1T1WjMMKHLB7+ErleCpHJ8Y2u73V7U3UM0AmUgnC2CXG0ZRv51AANEFAIp9KAy2lsFmkBMwwmc
cO/N68Hx36qWKGiIflNl3YqdBM63eeNfyhLbtc95NSKcQG4lc/BFqfoa4FRLCtwGeAvtmxzarabz
gKcVcl/qrjK/Pw5o0DDsxZSBrQkoPSfFkQUo4n341DdMEWk/rptiOmskIRrfPxtFT1x38stiL4Pu
bOvhkNvQmdlZDjI9tzHWzJ4yd/+u0WT0ziLGn1SiX42Sgpz6oAyovjx0jATXj8seX1kr+tQLcn0V
D0E6D2rkAtWrS/iaY1hMp+++Lrb1FKxAydla7Yu52mZ4p6bEoerKhy1gg5mwVkPrbk1z2Nbg1yvJ
B1+gdYXdznQwv1R6XUDgL/SOYfLQ0bqr2PG71Hx3TOTkMM8NxVQmU1lDYKHK3j3QiR0BIDCm/kfj
Q3G/GWnFJIU3QuBIjuI1H/E2yV22f8U6XIKTOP6aToFbeNd0M4RrqucD8noKSu0EZnw5ddcsNmmO
GhlEJVsFuRAXSNUl7EnsxbKGCbv5VC2uLOxbCUOtTTtrmZDYqGE7zqzBUOYTAraC4aigv3qOSVAP
6fbNs+HqmDywVQDzpiE6iH0VkyRnBipTvof2XCJ0+/HHlH51821YVkQFGEOXoA88P/6Yn6XRrysO
uTy6SOlV6I3V1reJdbonExkqaX32MyzcTYk7+9lK4r0hHi2Xpr42UdC0OSDGtqBlp7fofS6WskEq
Gqp+JocQMIEJB9ZXbdTDoexI9AUJNiDZA7F2Ye3r6ua1frx2bM7r8Vsxu192qt5zkDBrYSZrbybw
q6yGn59GH7aVcvQqxX3S0vHj+RmOUh/+yWjwagEfWRlmjs6xHt0GyFnhs6ypAM01/BGqTHIM9DBk
l2YGiaaoL6JRDx0kyKhJMO32pbdV6myEPMIsR/srr8DlaVCoOsyLqpLzJYsdeClz4tfbkvoROxfW
PgF3EjQ1dzWB6dvP8GGmTpmiF3Ps1FLEe5eHD22oHCYh/IZRRt0i1irtjh6r7WzdeWF3rggXWp5D
cydRZsNzvprRA9WqKXIM82fh0VlhZP030L71kLvbTFgb3yKszIJp5TMglAm2AffHHRY4SJKcuZIW
CrIL0LYO91YMj4vzL9FmOun9ADNs8qG88j6rjefMkYB2Imb+6hyP6pzKZp+PNadoFyNBN09nn/xW
nA8H3lixTQvOPI5+8JV3TcsQQocVDqDo0msQx4+eKDZZQVZ/dm1GdWUil2AOIPMPaBIj4GhgZxA+
ZXF6QY9SPJC48EOixDtEZJotQWKjUf5dkYHDUqDsTQo3Rou1tSVjXIHL38oyRTL1ABREmmeIialX
pv6x7ZFV4/pqaflnu480cgBnNCTVP9HDbMIdT923gRpby4XuzytPr8oq4DHpT11QmYCSXO1KBzKa
HfMliZpnO62JoUi9c3IuLrsbT4Y32LugPCUqLU5FH+58jzVy4TFjRbk57nURnZsa9EqShNjG1z7P
zZWO4HymJlD8MqcQbM7zrZhiQB+JDfg9HDaqJafos6le2ZPT71quomZpPJLtV9R72SaK58WDXuwz
udBroD9qa57X00xG011cTvRyiT4Zt6o09Mav9c/YFN/KopLDFR0jOlt8izW9mb60tH4f8tmnkCu3
f0OwlI2LWN2HaLZ2VxzNBpOYx/6w8Zs7kTWI6j003CQD0JV5CloYSQofQWBlv3KE/olURYIlm7E3
iM9yxKI91uu0ZPfWRvK7q+tx04KENCVvUw9fa4RUImY6FwvqKboit+DeZHhHA/R3N30nnfw8e71F
UL1gfqIIzZyRuScRvkuMANUcfbcFjtbMpqkuxbwdFMWtHlJ3byfhuawQ0lzgWc0EeLH13H2IxLIe
SgY623GuJoQ5tL6doFu09gDrs0ab97Uyf3FuzPlzM2McmiLwizqZbc7D88Uf2el0w0i6VnAWolKo
SD5lDqN1DJ8HC2ZujLwpKkyWg4g2OqbUw+C6d5T7lVrDKW1pIihnSZUiwQmr+RvD8G8S7AM054Kk
xjzXZIylOAfKKIGV7F06Rq21Z2LHD8yPkG2P1lh6UstaO9PiprYILid2cGxscOfC8N4DuHkDRJrO
uWY+w4Qtw1/uNQUPLBYV3ZMkayKG6UfYjQHahHpBqFmWByqCB1gemjOKSM6ZJHgZO66MUn+kLjHj
dKYXVjjeXVU/Z6yn3HQQWL75OByP9Z+xqzgV//M9d2VXESB+k2pho6VkTRhleI6IqdkQ5fyFxTZX
BZJPPt6GoNlIYFZhYTCw4Z3uI4uTTaXI3g41noqu4bTwFGTVyXMAXXfUcKdZAspmwD0bVh5epHGr
SwdBc0oBT8z2WfvQLaw6vpfOe2KDAwhDkKPh4uv2qY2AkJCCohYO70YDAcPz9JOy67PtWOa6mSkz
Rd3qPCg2FhKwz9Cf580bMu194VdAgUPjYIHUDnrnVPGOc+dk59Tl4XXgywPzEyqrYZPgkF2znr21
DjnBuwb6WZncWYYzU6ny2Pz/TjROurFa+5j17I26lrK0XmHykMZDg60u59jF/pTMQl8Q79LMNp4v
e/ygTw07hhzzDBG2nqIXSfZwbMi+LyehTMnXoMPcGQwHEdXkTrG/txFbL9Gqp1wQ9uksDitFO8Nk
AteD6Uo41bsTR6hoOiJUlyWMUS3UL0qHplkd7KSz16XBnb0hVSenkEZsVi9GifVm9D/SDpOiNkuk
euk0eEDuhplCEMsPWMsbEOewIEcDKUQTWvfyPlJCv3ZxgXVu+9Th94GzhLLkBNWtDFtUMJsFXfzQ
euYv4sDVb1sKFoMt1b6Y94OxwA9Kis51ubt7Audg6EX7BCWn6ughywqqHZK2P3JdElaMCaR1C1FH
W1Aw4AJOaYm7eQj8NQ6Al9xUZ6Ek2CIqQbhXHx3Mvwxrt5LLFHUsW8UJXR91Z7Yb06RmWCU/cqC1
YLIaZj5wvKhvzaplX9wYcs8Vh1Km+aqHGgz5gO6fpxGyA4EmqzI2Vebx3x2Bhw/fWzNRZxS039hq
2ax2cBwzSLlxlb0OFltawyVjKJmfvCjE0stuaODyYUfz5ORlvh4Iv3IAr1bjSLAoSPsINUJcwYhW
XmKuZBvkFBSzVyzppsWxiJM6ZVHfWDX1liIAIDEPGzKGU1iYa9X/yDLkEOgMN8ldqung2PToPLJ1
riUm/8EuAZVPg7uZVAULwX+MtLcUjM/QBgbU6hzLRtyZt9TmZOSIMcMIjTOvx1HLuXveWKW6EZzL
nBTqgxs92nXncCPDvpTF3sntUX9DpLF+ztoVX1JC2cMlNVlpW1KS27YkmK38SA0DYUMErcHo7rQl
f8IZ/WGQv8bUmeitmu1/zprMceW+zg/FCEFedd+1gUFlDhbGPpNKb94wv87ogDLId4brv3FggBqX
8E10CspyjeRFZFPAcg8701QHl6R9zM1m6QABDBX35IbGQT/XsAecDKWbFDm1Q1Y6r55mleVkPkNi
hA42WpnEL9K3o71rs7NMhsDdpV2OqDWQgQga5xDySD0bUOPyIn23S/kwtSZ1181P3PHINDKL30N9
JVUt+abNUEeSl7oU07ktH6Iq5NMw2dP0Graa50OUYmQdoopwlRVRkUlMwkwQROYyYR8IClNXEbW+
cAXE1HA7oDbTn1mwZd1ptJyXLiwA8Thke5PSLJezIt8bFPi072ryi5pM+lR9eOlSwligM1hkKCDu
sk43oyfbqt/QXSaX45yRwuEZWslCMXzMfTskNSCerZB9Z5PpSzz41MqEtrMZxuwuaxVrKz+5tzJN
FotzV5SgO+RtBzyj7ymCYT9dmx90USSryrVqrktNqmpsfwgv4o6diRqZob3JvFgdw9x9rJX6rIaM
TRvuvV2HrWHoXaYy7T54HhbisaqIRTGGBLkvdmHPCc5k21ZzU3cqOnxVGi27DYPyVeUvj1HAdzpI
XmUf/3i2mrZme54zIkI9B+V/LgIzEw6gKSW5IlkGFD3DZKvujLm+14ZHutXO/LWVUsgWQhfpmBDT
sGBHNBJqsjs2DFmAB3c6uraisUcE7Ft88z4zOcDbEbzVkgG6zXFHEg4MkxJpL+r3tOGsM9uA5CKY
e3uLWuUxXdXYtFdC21/a7pFJCRoEM2OmkdqbuhuO4No/rTggaN0iQWVlwH6YBwrRIcdm/FSLFa6l
e8CJahN4oPscOvi7k9j/53c+kcB6LtaWsSm96TbEX0ZTvJdG865SlgVhQJKlSrqbH0eE2xQff9Q5
L0I+pyV0b2iv1AV63I9GtRGZ9TdzdOUy5omQGu0qpu1UaRiGmbIDrDTFLk+qfdF1kA5JGRD9rAwy
cGYgthNd0kQe/3Ux9I3wrh5buK2wOZf/PlYcE7EZUtpxHpdiPOWwKc8w5q1BS4cBNN+uNg7p4rSI
F29yHJLWkcv5emarXC8B977rPqhc//bwMJmzfxJDvh572eJX4zDCemXdD1RY+hUn5GkUVx0hkNPi
zu7g25G+AK7FqyuCL7fQ1BJOlFLGCRYgFpJwMai2TZYjL3tERCZ6Bzxx3/n2B07Kr3purq7Zb1P2
S6t8fDTsYXFHdqABq7dSgzCI0bW6aMY2kC9zoCYgbQv6uhXMlETtesANuEu6EdxkkZIkccdtEMHy
mBKD2vAeAdYDtdRbZ5rcRhCVTcroFw+M0FaMXNylCtqawGriHKy09kiilMWmNHh7vZRcc+Y7e2Hw
FBlHS9M+G+393sdwbdrkpHx/O9ck4zB93XRRfsUV+6a5RSTBMvnmVx2RM2dn6JSyTz9A8mDnmJTh
/v//n0qiDTXPT1VhPtuR9YyC8U1A/dRLTtaWzVhYlP9PSfs4Lnmb0SKHpd/dglFppn9R7953zTVl
UQCghi/ZNA+3xph/SxtXjElEMcxe9Mjs47TqpbJJdJccy7oZLSh7tBqHdsD8o6LZ0W+qdTDDBCjZ
EPSFxFMSyJ2CKFvwu/9zl59sG9ChTJ4mE2oI5Rgzy6KFtJJl61oYzLfWuPMNagZsmwheGuA5ME3u
Vvwq9lVfXex8F7hZkyS+xUUAufYqR3Kcjpu760Biu6sS0pM1NkMeXIi/iJ3cCtrej9ZN3H24xMvK
mPxwY2PLjN3he6yNly5I41311oeppnvtTBbg041nRswOSEuDbBBXrKCieISpGGS/tHhYi2vGSph9
2KG/MrPuMwyQWJwyh+Pfqu+JdgLQODnDEG0AvIIF8hwK4s2K5t4zccLfQcWPiWMeVdYT7uYAU0lo
BVbfOSSRMQ1lOog2hcujJd4ol9ZLjzBCHQb7JmBwqUe/2EjJg9tbvlJKPpPbvbfCsVsXA59Z4KsX
e8BANnvfpiEt1C2I49yr5PShIrKkkrjeKlL8SJ4+OSio4mJnDJdTL4pTM6pbEbwUkXPMynKV41Ob
3JSnnc5ZAxIKr9BA87KaNnPDJJ7r+q9vvZuI9m1oP/CKTllEQFG7GNsgFLO/TrbVpDl69Kxoxkz8
2rSRhgp9bw6qYxJMyxYSHJoxeHvbwxyVjVDTZw6DvR3ptRdySLYHDttxFKJH6XUD19Tx3Fs7OtBU
bada80TSyPsWOiaPLnQ97rndMK1sXhL74SjaUEX/LE2WmGidLxE0H6pQJnSOxckn85vyWY60uhrR
p9tgVQwJ33g1GeuGmX2uRYh9YfyxDO51bcQwpOdp79YgH1uPb1tfM/k7LhJnH59kztlDJ37zLzLz
mj/9cgIT2zo2Xs2Ac2AZ14wywt4rOS6UDlwdIfU0SDPpis0yyWVR/c0tZo6iEAzzsnt2M+xEGAb2
lbbvAm7qJCZ5Z5qQd861c6J+xWamvgWE6Aihs/ZZnOdgfAo2ok2T+LsaBqauSU7lcquhOdix+VA6
GMXr0ICXpCmr7BWclBqWbG2ivSg5bXRLWyxnQZGUGy+uQ4yFH3n3MkuO/Vlmk5izgB7YRFZJg3Kt
STTUsgCq30HRKNsKwwLXdO1UR6EpeVYR3iOj8w6M1uuo4OuYO+xCxhReURyxMRoVahGrODIRC/It
8jEwltP46lued6wZ9r2U/TQr8nTG6eoSpe/6Mr3rBuNJcR/bZbr5tBvkNuHx+0q3r04aOb9LbT4v
s+LEKqZr5FXVIdDeqemrxWB9X1amd0wQMFeyEqcp5l5Vx1G753y4N1o6oaOSJa8ZGowKtEDlEXRa
OTnedu64fdm5fg9MvK2u18T/gsr3WeATQ8P4u5Epl0diQTuuetgdI99MJC/zHt5ButYlgbM2oMKi
Gn/mmqOeCpuH3iDUlCFrVj5djxV1M2WGHy/pVXd0evnoT0N1LTGjIeL3SFgXZh3I+iY45DAm5aF2
3PGnjVlSKjbX7+y2OGbZPjsbjujTTMzTzMkz8sCnurD9h+OGT7S+sobymWf9dxmKi5z4VbEUDMqt
t6owKayIz+xZSZJo3Q4xpRnabHpsJSyL5lrj45K0WmYM6DqO95Z0AfQJ872LbQNnQX+cw/a3XLwL
6cFLmTTLHNSvlyygzpFTkv0fe2fWHLexZeu/4tBzw41MIJHAjfZ5IGsuziJFSS8IiqQwz1MCv/5+
kH3PsXwi3H3fO8LBIE2yxKoCMnPvvda3LsJKcpqZQ6gE9bgNuSud7Jh5fO1LWOIwOdoten7WL7JE
m8x9Fig1B4vbzE7UzLx2+E4/Z0HDBfaRpbZEFB0UVz3Zuv4kdkVdHfrCeVuqhVjAghU+sLZRph/s
ghQX16yoxth+nXpASdXkXE8Cua8o38Ooni6NgY/sYDqUgB6VSBj8zIhhYyriRlQ5Wbf1vlY+0tis
Y+hZJuccDAgYZRw1tdaPSlXNPnPNBk5JdOg4ISMYCb5n3GnbJfripG15iMZs/ZMpkym17uvIYTQ6
uem+6h3ywQl4QNplyU0XF+TUOlZxcDzEbk1v8ssaAJtP25hkX47Ks/+KsaocBdQcP3/lqgIRtoys
/eVyOUcu8HmFCS6i2hPThOK+K7jpOxaXtkPBz51NFNCI38NQMFvKoLSlWIFhjcYtLEB3ZHRTLvyW
M4xTzgQCxFmH7bvehVn/1R6ojZIx/rTEY3tIiOVS9E46TZM2CevrAh9d3CCTjRZkBfM8T5dTQ2JO
Zj3mhu6N3zXOgb2HeaAotxHR4W2RLteJK3DNR8sJ3ssWNwW5qGXwmvqfTAOB2rPRbtRRdhcl42Mx
+1CsKsn4BTVvqVmXlnKVZ+bFSy3a6zFhIiMKLptGpuBQyvs4R9Mug9VKHztPvZfujTN/GkrvtRDU
S2GGItM1zOxhMQ2E1UwpFyYzkGIBW6cY5sZIBlA/fbdDSOmFQwKLRtIRBGa12g3JJmVQt4+CLyyZ
/aWg9MJKQ3NqKLPLwG+/KMP+7SiW+k54n+PeFudGo8eTHYr5RL6wV+2MC8BTuTAEsrhGS4VkLrfi
L03EySsbd47fVZsq2EwK+aRHGVu1HLQJx/XZyYKJ+JsY+lYEXNFqmRfEPvD2dW/BEbNzGeOThHpO
8mE+LFRhl/z0UZWIMAvWE9ge6jsyxHwExDKVKMFNj355fmq8cNin3KsX/tAcMxXSCwyofnFL3pXa
exK512/VkjFzjN1tHMGNGSzCVzXC9T5a0m0An8PEIfhHz2W6Fw0PWY4KFQuGqWaomPrNOLRgu6Da
tQrTxhyFjyZWJC3lbDTuEL/XslP0K63TFIXE0KcYZIg1jNuQ3Xqm+ZEZojclJ2to9ZRy7UDbMXiQ
BWVp2Oe8+jFKn9Gbm31jrsJAT+zoNgh81yeIrfC3Q7NO8do83M8LjbO5xFPhZ0VzCO3tWM3Xc4Cn
ryrdoyeH6Qjo5Ha0P/VLSQr6WCLEr9hAMGPRAtDVDlSQqrmjWoI6O8KpQB68GgC2Td58Z8CYbp3I
OqhJwgAO6K1SD7kHagec2TSLk0Td6w7yQo0JAH89esr5NnYb74SKcjwuc/ueovqAZZpbm3mitovF
Ex3YFoVlz4rAWXjsFVmG9iacExIvvHhbTz36dXKIHUuH/Ex+t1T9uEtQdmvATX3A64l4jEiLqdw6
sXgu4rrcMnW0tBcQ5Nc9GCLWOggzpGKQjK1RoS55/55w6jkJPd5bpHRs2jz4nIXht6hr0yunJysi
0nF4TKwaAgpCudwlEA0/HSq+ihU+lvQ+PRHtlryiNTRSoHf5K9oF8KRSgm9wTXPw/OAtm7xjyu3I
utTdTmTVDHYOztNCR8+IQ2+G4Fy4/BvSV+fYh2qi5sRhwqiBHlk2+LeltbZxkT36swRWP4OkruLX
dkTWV2Yj2DHu9txWARBxc/Tac+xO0Z1ZcGcvnGYR4uXsU+QERRnz5ggnTFGVt+5kFxsT07gM8QOc
WtPjH2QHk3SysPLNQBNQr00wEvZ6BOrd1+5B+2OxUSi4chf+g5Qh0KGSJjW9CU9DafXqFlMpA1Ec
UdkXT3CIcAc5bTzdmZ1TVJ/b12QJ9pGDh6XDpTuO9baYH5YgSbY+wvKN5NX0M5gKUUJeXFQmm6VG
vsSG/MJ9/0JwWMap2rzPrkt+k4U/aGG+HAirvootDqkWRIiMAVAml5uy1Zv+tc2Vs1Ne9+im5dWC
v3MZGK1jZ2I+SLKY+01gE936XQaV2zIP83Ltd9SLVbMAv8sRMxn01gIAYxUJ52NAVe/GhDqoVF1l
AwVm4k7XvQUR11kl2bNCRk1Z2ZPxzFlxQNJGC1PLy5UbYsm3Yu1sY9QDs5N/S3GDI3YAR8fGvyqP
UYrGaDODni5MmSK/6jzHO1BpxAHurqBrlhOr/CHVjFTpj9IRU+V9J53rZnE4fk4oMdYaJkeBiUWO
Ur5q5LKJYam6wtzhvfriKl2xBsZ4y1UN+a5FMzjBdg94YapuPBahmLmn7/IByftiYaDpQxduaohM
vQdmusrE7LQNgQWaXZN5PQLS+ITGFZxzWNFQFz6ugakF946CO4gI63GRvA8hr1shshKnfAszNBWg
FyEJZorlAcUcYTRJ1e3SluVjWjo6E37BchEy/8Rnt3Na9FNNQ8ezjzmIwqZF+EkZXZuJ/EBUYlq0
0X6u+6esgdCE3XPcFC2fTZ18apmbxF1Xbkdd3lgA4zZtum2QqG2QVSeILdiOkqDorux4R/5wdDVC
l2blalE0DlDSWlo7VrKvI1afwCumQxr3t+6oWaZKD+Wk5z+GUYGIvac1MjRgW+bWXGVSLwfPZriL
E9m6+PDLf/7jv/7z1fyf6L26q3IGjWX3j//i61fMhG0SITv8+ct/PFYF//34nX/+zF9+5Dp5bauu
+t7/7U/t36ubl+K9++sPrX/NPx+Zf/2Pv27z0r/89MWWnaSf74d38FXv3ZD3P/4Knsf6k//Tb/7y
/uNRHuf6/bcPr2t1sT5alFTlhz++dXz77YMU8scL9fvrtD7+H99cn8BvHxBmju9l8vJvv/L+0vW/
fRDerx5FNt0px1e2HWj94Zfp/cd3nF8d37G9IAikjbDB+fAL+10f//bB9X71NTRB2xOuLRxP8wd0
1fDjW+pXJA+eb7vkkDqBq5wP/++Z//QO/usd/aUc0LglZd/xxygdfPil/v2tXp+btqUjEQK4Pn+c
CrQf8FfUry8PSRmtP/8fAXoRHL/rmUYLJAnwKlJbhLt0jtodcyAap/PIMDRfs/8IeZk7QDdt2re3
LVoROuCMMQpaVkmGtiApu4/cpkStBBiVexR9cXrl9mLnt52ga0U3qdXDXsflS0sUKj3G/BhwFXLo
ChCFJxbDyXHYJoNlHfI2JnmloB/SlZVFE3dTRgBKOgtoxRCr+VwmxKT31V0RMtzUg6Az4jDlKWOD
bim13fO0sKUQHE8ETzFcul1NFKXSzbEs40NW0pzwS5/ysOT4YUNp9AD+sQGqTSJGNqw5o0BmUliG
iXtCSEL/Y8Cc0fg7XWPccTmvQ8mnXvDyFTNVvgSKUl/bgug/Q5yPm2+Zzx2SWL1PdVdsjWI1XzXw
s+0i8B0BbDjgDrvJkBk8OQdsocm2YW5NN5IMFMej+dpm9KbLGG1Vnx5j2fmIqXFZC4IuuNPp0mtc
RWXzuRvDG1qjtCPIr7kcOoyR9dBcB0H7YK2THUMRsobSt3XlXOAWRrCzdvYWkR4CDU4gpKHe95Sc
U0bXOEeMcpExvdvJ2gOt7A0LkADETwZi5jpsu1hcj/noakcp0Jpvqwib8eQpft/xgPAtHSm3mPI8
oz43NA0DwbGsAUEgxvZLbycISermkX2eXnhGB4oB47u0omerL9/LiW5iGfbEkxBPJEvcgFOFYEpl
3WNbBbsp9RdqV54mPUVeiiZmF63FxjcrYKwitKRTINhpv3UWuxBdVwcrTzjRibPQ8aySlrbD8NWA
6+p7xhd1P1bgPD4JZeGtIDIOHw5/8twideUot7LBPIDSCdv7JDgfVZSix7jF5uZzdsNXQfJ3Cbo9
V+w6U/cFuE4g1l6i4QCZJp69FYiLtOD1m/sOB+wguVHCzz3dyROYSH1e8pUTkZIA07hII1Axl0V3
aRLCEAI2Z8b1cFPIhxBjsJ4wrvO+I3Ik5uQU1AhvJcbGMdb7EvLnQznM064YKgw/DNfSDkESpK2d
xTtTzXuTeg+FjBLuA8C44PaAasakVPQCHUHj0HbMy/nrICDlx3O95/L/ZBXZ7WBPzIULNwIi6DGI
xL+2jlEJm5Sf+gh2lUFyCuOvOIXrOCk1BZpcayuU85WmAZeWXzwl1Lj+wnvbV2qgosC3g5LnIMU6
FUoJQ8ODtZclK4noYVyj1rukpehvsYh98ceI6nUx9i7uRsSzaFmXunDICmRG0KM+BEtGzSON3KRe
VZOKV6/u6td2RnEpA5uy0aYSp2mdg1W1ERpuhCZj00WwN0XBvc/DkpUycqNw2kUA3ZxMNmDzSBdD
e9Q6JclCUb3q5NANy62pJGxMNHuhfxONaBm6RsDtk1yPbrsK0RlhHiIkJCFmE9XQ/cyjfYn3fGKR
h0XeHvJCIiBX3IPDPDAbaUhOSLlr1VjytFuyRumccaLBYTt7/n1twYoDBcjqJuyzHXufcVjRqCpp
3WJLSjBY7oeQnIUswLQ4cHl3jLqr5Rh1vuZ+5oXJdMFZZM5JbfEC3Jh0Mu0ecqPR8ijdVbSX0s3J
i1Vwb5AEzPjsspVvpCpIln7xZuyCJhDE2X2DV8ovmE6AWqNe8BkaRs7UM6yY6V1xdXfa9wA8scy0
oXWvo+S5r64Vzj2YG91rv1ifqyT9NGoMoshyzozH7IeoFD6CD6wjhf2aBstjFQWk/3F51klKpiwq
W4Ior0b08xPZ6pk/flwI19wmIiZynghmkoMBrPnfhtHDwOP1u8kDoReFz14797ucjltNv2UbAu/p
0TV36it0U00zCYIfokMrTb45Y/cW+YyCnNAGlmuhKW9RWsBejigRmI8udEgHjaY40jN3MoI22h6x
vUmW5K4VNuiDtV1OB4N8Q+1PwEUJYCX9M+s+9sAuaoQ0uyjN3gLWacorGjNtizA3Ybppu9PeK19L
7AAXCCSuLCtkFQMFlmMZKdYGOmcuUAtuCZSt/jLk0XgwHm28jCqpz9nzpoGGYoJr4aK1wxqR2d51
JhfNMG4VHkPOD4xLj4GogO7ZvdxNvVXfFIzSmb/CnHFI0ow9fAzFkOJ9mJOzGgwEt0Dccc7da4cO
2iIieiNtVgCLiUA3wlFMjctTwQGw6cKAyYisHrPCQThCYO2CJ9Oqy2yfFRbwd1qrbGo4qKQCSW4L
dckg6Brp5Tc7wXsVb1IxZKcc0y93Zn7rJ4yjqrhorprwE4eEfa+hIVYTDv3UhrKHRHO/rFa8dLHu
uUtXYPHNILp7nAzJpTWtauv+qhYFLPdx+YoEs2YikpLX7p3hbEKzilua1tW5yUbvoAyu/xzbO/15
5yOqi3FjPOvBp51LgqF/wwQeLOUGRcoK05Ju9ZKnBhhfyIh18SD2hkVt0E9HYMggq5Z1dDPn08ET
TksI4fwxztPPBbWMG9P2BicEjwR7qvYcIpT8haCgXN9oG0ZMPcQdN51HCzOrYMq3s+R6ZAwoKPw2
dnbuZyroeQq2nYi8fbLaVmaknyFz0MGl09XM83VZowFZ2wR5PZ6JDCe+Q5IYK0lasmd97pahP6+i
IN+E89UA9zTXw9ZN3Wyf5qz1jY+zSjsLJXRXIRqkyudmp3FfeNOX3onp0npA66ec1kcRgWDyCGQ1
LMcXU62RYHsF/DetVvpTdcm+tE1rPz14w4BFnpu5S3DQjBHHsSoByyZ8oCX9/Q86pO4eBQIr6Joc
MxEE14p2NrnZcMNVJ7YTuvTcNqtypgbCRW9jcGoSXeo8RWQLqh5J2M54S37puwVJTFnFzAOxfLSO
p1MYu1/CitnCEm3Q8EDKz/LGQ9VqVv1475xmDDuXC4MES7j5cYbysbMMKjuzULWqZTU/XI0htIpE
d/NlCO9uGnq6SLli9fODryrDtWckuF/hGPqGbkv5S9DBgnIP2G7k7kzHGCwlOKRFuMlyqB1Mgbh8
ZS9IyvCy99rxY+TMlJmhbDYZsp6Nv2Z/r9XQRe2g9FmhLYGEGqdD994pcZkGEmd57Up16UbuhWwP
veuj35jcmtM7QnzSocteP8xh8KB0BEJnMUTcICu3BmltMpQmF66NQ1MQZzEzDheLxWWk1kCclO6M
f9BdZh3SGfNJNzH7VgkuMFXDcpP+cuA3B2RNJX+CZ57I3VqObUoEI8FQTItwIbYxR/OkpqHaN4aU
EbFZMk6/aYIzxI7K16pPfbQgIYaFxBIs8fjP+gzLKXRfAoITcKReb32nqKHVTLjFAuNqjuYrOkli
02pkDC1ncXshGQvxFwQAAE7pVEZXg4wYiCOq3aTIxeSQlIeCn3TQAlzAvgOIyqO0kSDKcEJy5U10
SGKwvIwXSZeh9K6gkHGq7JDaL7PTbMQoMYaK4Up6Y7Ap6dnlEdEXEx2G3kYfLaqPSYBHjRbsjuM4
RGDNcp6XYbBZZwETPe0thDuVcg5US/xZAqcE8Z59Ytm+Kez5uq+Xh0T3zbUCo8HsBEgW6npB72PX
zrcR1u3cmpKHbtNgwRcD9gXBtQC0rtJ9fFhwhcEqSFcIApEqQYaFvBr8ox9h5ZBtYN+06/guuHEW
tzuiMe43zciMpWDEFfrtc+MtkCXqNdrqsbMsBDMJLeChxcSQVgT5tMZDPtOou33Wc8QL1gblPAKt
m0rY3xOCpSWaXvATXJGsiyF8mSPqIEAeTnQ/DGyAlkVDi1joquGNDYIFTJQ0LSZ9lD9L+ugO9qdh
7ZMxc3mIUmxRyETiHB2dUBwTy4HOVjCkINj98rTimBfqsv0SdV+HAP3ohCua5ZUA3kEdipibWlRn
y6BO7UKCboQBmK+ec5NsJ6RR59kqMPYx9OmKuMC/E7HuofzDbVsdhtrlKBPRiKoq0h/nNogxIJGY
xCJXXGo32M95eA4dDonSf1g6j+TiJN0i12VElBTXOUdwQHAx/XHN/eRQ/TY1jx23HBRM8DQMy3UA
z0GOLG8FIgEgGFG0icp8vJ4gzx3svrnxOw9LVcOeMJfMZw2U0stqWftyzWrMcsxbGKcxrEX00HO4
qjz9g+QdvsoVCTb87sgycsg6xOGsOvIkLaBxQdSQpYNU1GqHeduNyPwDgzx1tWhYTBWu0FpxvE+Z
bU8mLQ9tvHDNGjwfToDvfvUvZdZ0tDIs6U5MXmaq7uFNDmEpH+FItw0G1BGJ5gEg1t2YKdqkQyMP
q5HYz8byIR5LcRIWtMPKepvLMjgVCFKG2QgQE2bYxAsDktb4AenJ45ewYRzQ+xbBDcva4rPLaUso
1AmVdntiZAxlkejksKnE1rLtqzQP0J2SZcSVmxxoptEHs8FqG3Dzl5XBm59IVMcRQWFx05FCjeG+
pocLLFEzF7iYbfkST1l2BA5TsF2u+195LWzytoxmlhnOmzSA48uijk1Y9qQiCnNWumz2sZ/TwDA5
qSwu/I0QT2gxxxdOhxB41BS5Mliwn1j2Y0bbkhZof4xkNtxlI2RZZccwDwOqUb2fFdoENaMnzRvh
nutg3lboL4+crtGBEkIg1xW4G9/DRYi9RYQoplIs7tzruQQzpbMQ+RN1rBgeFE6KwzSPT9a0ZMdy
YsA0K0ACBtSvr09WbMsNxqBsn4DRwTOCypt+8MFiZH1B54rCrsCBNXbz2zLU5EW3TMsdDnbuqq0t
TPgSFkArLBIOUWa8NPBdWEkfKIQu2qnSZza3QDfh0bMxUHjYZMccu0PGejLEVbLNHcIiCws/PRIL
fL+vQ+IS8OjE92KEZaGcB9shSgY4/jLJYK9qlp/GoRQMh4rhN2SmaSn2c9JC1wtACotaD7slYmjf
ZowIcCV7ZxFO2yLj8EdrKe0G0oTT6Cnt2WFsSeCamYPgTKTdiiVOKZ98XPAWbbJt5xj4q2H7oFZr
OxJPSq9Vqe+WigNnwTygbQd8+Cmlu+KM0drAqKNolVvTu2dEtbH9sT47+fTdlD22NZOpsxVTYzGi
woE5mXCX5Z8L179oqqy8adrmxBTwoLAHoMjf1rP/niNWwOpHJlY452iiB95UZUNXstpbHzH1ib95
08ycTyw5IZvsIVkE5r4N38N+fPULauoWb+ggAhCnhoSJkpXa/Yzq6mlCk4/BYboLJ0A4JN3AcmFx
KbIQZ4lNpm0jDkGY45EWEC+ogtPeYsLFEGeDs+5JBeNhKvO3lgqQrT1dzyOgx53+NE1jh2Z4uJEW
/ZgFqzX7DXYMRUoToLRNWAzJ3goy/CSDfaxsADpayF3XW587Emi2+sgFROhJfTmpuD0PlOD0DV/K
WOJML3CmjIjCRaa5Ejw4uXOogMjXao/F76Ww8jtjkxnsxDkC0SjB/suJ7Mp3in0cckIr6mTrSrAf
ZN9hemAIeBFMAWdz15A6gI5vthYox6pWW7rnE9vHpJlPkNOF6pCScmOIHaaGvou8oNlZzUCMkJo3
GQwuCP6ze/uc+eHzEg0po4eR+ZHdG4af6w3OmmXN4XgocJgGvNFXbe/dEl2SnMjcvcky8UC5qnjM
bxLF40VhhcfUREd87adMmGfI+qoGDMGsk4P8C+copmkRQSa5W53BZVxzwLlj7sehdujQ6tpnK7E/
1Z5zGEpOgR5IDjBu4a5fe51J+VULm7WJWW1WrkoN/3Pd4NRp3Jn1oA0PJuISjEeiOIdJ38aW7aGM
oAOLFQ7uFFLBwKSn0phPtkmvdeXfMAPCdFl/cvVy11hsIGGK29bqDKoJDj42O9FF0jDtLzS+BFua
hwWVO36r+8idbmddHODaxNhj1HJcaBkdeTV+2LM7kV8VqZUSDBl9zgjK87OTRoXKErc+WotDHjQo
vD3gRy0zP4hQPHfaqeXqjXI5+TvTg9c6n/05vZGF892XDMwcFMa4HzuV3LhN9FGu1H+QE2CzBORV
2DUJSspoROla5YRMjQn42jOOzO2gzXLnDXiiVVgit0OuXrJgXanC/U7Rr3Y5uCLa/aCCAq89MZJ8
sV0cpYgG8YAxYkUcwuHNnb8J7Z09T3I8VW9g71/IDWIH9IaHgFtoH0dkd/t2ijjEgZjCoPvSlSY8
auY8qLaJiwRAAZytv7bdgh5NqTHFLjDjY/RXReU8TmX/FONP3sTZsPVNbTPwlCiXWwx1VYXdrZ6q
763Rn30Ljg+r+3UQlcd2Th6rLHmd0DldZmP9vsg1riSarUM2NgVFe7EX+Boec0tx8lYAPxr/XmWA
gjIMghuAkbBdub7RBHJTxlIi58Mp1Pbpi+dRo8GznC2E8bNOPo4NKs75xJARUc/ItMphZtm7ORnl
OhpOBknpxvVpvC1OekiDJ7qq0UavUXZ52CC2bykvFV4TgAb70Kq/zENx5jvWZR9O0ybVAx2wxMQ7
+kIoiKuVGjT3875u0ofaYsY2LYvcOjilEVUO/BKPbpB31aalBycssa+r9FGMvGDucGU1DgQl8oku
yRt2FFVZTe4Lzvi70re/VPnwbejpiDk12sZuLYZt/PJj3z1SASHfN659+aPNRWYhpj43uIwULckg
qAE8Rcs2qcT92LVvOaNfxIc4iAKPV8M401uWn3QM/hq7fbzPctKndbpsW6u482RR3fjAfzLmS5su
8frLtMuea+E9dbytEA/Brk+oAJgokFUA3XsJqNpBj0AHBfPXlc6edEC8jv1GDLhy43w7GgyGg+4f
4YoY62BNCMSbXtOvoc1JjdeDaA/Gexrtp2jNXPAL9MOpR0iiO9Qb3bhUBdMEZYCBL8t5IYYvcRS9
KmAvjTd+DLXCsVSJ58LQTtIL6R2FYW6vOhoXMby9vZDc17HlAAlZHTZ0xyYf7c/I0TDRhufMPYH/
dr7gOPAY2vRFLA9Fbl2pr7hTae523bH0c3yKq52mxokjc0A7UUrlMRSnsRlaAq8cer7cny2TK67j
dhUSAweGEL0dhGwvZuqDDbMrro0K2YbC4VH4jtpnHi8EnXfASLOzTVv3sz240KYsrCagynku0Qst
bKY/VXfw5rmFj0wPobHTH4sr3UKLVdyrbuwBRQWMjm0nO3RjDWD9yPDMVFRdG3fhzUl6wsEuioEG
fqRa72ghmEtnm+A38nsjIVl3urdgrLIr+rmaBmzz7HN6+d+R7/9o5Cs87+9GvtfvJnmt/jzw/fEL
vw98Ld/7lemCs458Ga4yrWXk+vvE1xLC/9XRyvWZ9woftyLD4D9mvo78VSP6UL6Wvo1y03X/OfMV
7q/KcTjBS5tpsIuM9/9n5qvsnya+ytYOfgYPNjTTZSkJCf554tsieU+YgeIvXGkD0QRUy877h2Iw
/QORLBdOq+9i7ZprVyfz7x+8f37mOAtgtz5iorSQLZIRHbIkr7HFfi29YLhdcsc+BU7U7Gx085+Q
HT1FOUtv71O2dDKR10ro+NxLNIZT0RK7rcrpDij+xtSaUXIOO9pZ/7WwbtvDkjc05IbsJs869z3N
zXEsUa7opDt5ZXOGgEN2FMVSTCgd918ULN2tN4JsqkxSXibrl/FgHv70Xv8xRP9paG6Lv76CvHGO
q7WH3SZwUMP8/ApCjszjrK/Hq8RLFqCOmMhv0Q2ug2njH3qJwrUJa/w3DuYshznLXZhly01RAH8b
o3TYmDaJs5PnRarb+W8yjL8RdFSCc5EFXOECH5Xr77MoFle1l8wYg/DjItcAWO8iq2a+VJ5nxCDn
LGFVJ1LdebbpnV32erno2yr/bCW306zrL6Usk2OzYIcrigaPnSrEXq6xRzqT7DijNR1y9IwXFW2T
c9+k9VVXUbUuXX8YpLKu2OvnO7Te5s4OErZpNvmt5GScAp+5sLDE38MKNXuqh/EUO3V57fD722QK
znDj7WvLhSsCvXEiEIjPMJ9PD+W8Cnv8yx658qc+hwgoZRQQnBNvdZCzmzhJsW3lMp1CCxUinV11
q5HxLqm1nMturnbRuDDt0cXjjw/TII6tkwa3lcuW0o+62ye8+PS4KWeHOpm/jhFx282TFdb+O43R
S6iXdOViHFocGMX3Je/ufLLzXji7dfQFZ/EJBSyzQM9Mm7+/cv791vMdzXSDlEdkH/9+4UjbUb2Y
cnHlLLW0L9si7C+Gxok/jl6fElib78Ke3gtpO0FytqrQ/kbXqaOWgRAYeAbgYzGOj8KJxN2Yyv2P
r9xANMgjRgOir2Q8S8PWe8rHtWDS6XwBSh4cZj4WsDKLpDmPdFlT732syTi2WiEf++XWTsbksp1q
58nx2vHorJlWI9PRp7Txx+PUIHLHVDexvYxULEIQ/3ZRe1qfE1W/TtoRGg0cD4FsFOO1C4QonBf7
KvQLcSX0p79/EfVf774gUAqPBMgOBdZQeH9ZvzInp4hzFCGsP+4+EXrMvcWEdykM3eslt+trWATV
pq9cSXesT8wegfiymxJtPwx4YS+TRBRAqMlA+vH/9DfTJf1DT72Lx7a8tZuId0jqa92K9l7JqSJ9
zOFWnf34hXZtcZSjJ58yyiE6zlWzAQ+CALHAYNS69ufEmXMWAawFsWsFd8zgYJu19+H6ocXSjnJh
4cFKH+lMznAqyYrXZclYUUX6MDqJfa5k5W7zaUzvbCamF2PjmTtjlvYoZwbBjo7q5yHNEZjN5Pdm
pcd037E/tdBoBpVAKnNpxmN/RMKv3QM2z/E6t6r5yKzvPVrXmWBdZ358VvnjeyWjGWJ7ff3375P7
l/dJ2JIgC6ZlTiCEx8e/rJKiguVgGSnOoWib89zOX9ypL75rmEK+1WVvGP4YJPuFIrvAA6gQ9Rpf
IHhJ3v36ORc1UNYwmTn3+NUzjMKjbC7lqMbbqYu8j8sywU7tKr1TbnWbzMIGMtbH50Jb5U3vux+V
cKojMygXfzAy8IphMyKEG8erzSmOyGKrBTJZFcLrm5bbHx9iv0qJtBIHPWr+VzZ4h//mNfF/3jmE
7fhCKd/3Nfvw+snPO0cJmcbk/Ftoyd/KwUmuvcgeL/POBdDrE6ve9iraTU6sPk4Vs24zinY3uUhL
RLUQKK5650lV8TPmzuKOO3C+CMAWXeeLdJ49jaaxfOsD8GRWl1fXCTkCuBDqsbr2h8k9LtJbnnKP
qi0YVXcSVdHcVVxzuIsz73UOvuioyb9hoaDa7pJob8HP5KxNdyGvuGkw6M/fCkpHwyj3a117ctu2
ExxRVQX3FmJgdI/KfJPF8oRc+r9ZOV0Ub3+Sqan1hdNcQp6tbeVJX66Hmj/J1MqlsrwynfszKIn8
1oQgdy46k5cMTnvxbc7Jaegcy9oA14k/MjfAEEz0JuWz1T3MEn+IdqsIETuIikC7z1CQyo3jtM3N
nCX4kPSEky+hG+fPjP8W5U0sJE51cLHRMCVFwZz5zvJYNHO8i60sumrZMukLqXSXGzvDNsekMyh7
Q/QVAnIab1fZ+qaMNHPg645PHrUnZNDOgcPNWGSQXvjt768tuSr1/qXkW18ihAqBz63GzuJiH/r5
JSpKtxy7ciKlxi/xFDA0fYCVclVVKXEVtI6OfQ/9Rk40PxFjFZugYmvJliF8TU6Oa2dvrYH0HrZ2
cudFcc06H+HN8fInT3Z7v3VokLduVp1mTiPLJaIve/f3z2BVPP71GbA3Cpb1QLoi8Fet4p/eZGeu
0WmARTv7Nue+otdb24zNQ19IUOlLsLXctHmgJjx5btDf5ISQZss0f/WjINrkAwDG1uNyblH23jc2
kxWRj8uLi5UNUVFb3gdlTrCdT3DjQhyJoKkXFE5DkhDgZZmVd//6wJHF/7+Encd261iybb8IY8Cb
rkTC0UuUOx2MY+E9NtzX3wlmvcqsatTrMJWUDiWCwEbsiLXmQjnckDKtGCWr/07rZOn8V0Fp9W9K
70SBsyGVlhxlAvE/JCFY8EVRFsOjbhv9HA/i7X8fHu0/pZocF/YA3PBsR2X52LYD/3l42ig2GeWp
c1hNk+Izjupv7EMTr2CL+zQi64FzPwI7Mg1AgdJ06hmO7xJsBYEtS2gIh856B3LA0LzOhjvMHIJT
JbQY69SXlxw0MKnD2i9VNV/hpi/fpamiOCsT+ZMAIEIGwQd6laFNeyXiOusy/XO1xEI+zlQyRqnL
m+KkniCJGyOp9laV3LS2/2Mowadnm/nT/z4cqvFfZ4uh67plqzqnusqh0bfv/+NskUy90Eg0aUOT
rEnsdYgvzgtziUkyXhq0Ur29QGWE6Arb3caEpFhdDe+o+6Naiv00od7BKj93nmC2/lLQ23gp+5w7
DMkStt181LVm/ipX3MujSH4imLehVknL21hATv/fb0Vh2/cfJz5vxbTY2pkqs3pTNf9rdZPQHPad
VpHaLSaFhNbvk6ytX3PVXTRmD143d8ZrnM7SQa/ABectppw83uJq56kSuLHVJkCGypyvtE6oQQjr
Fghcn/8/fyUmy+2e/c81hj2toiByM1QuMVl5vJF/HHPwAnNUw9XbohOeilnbZYbzRoeJmvqqLoqf
DCf8onbauG2q+J3FgH6tniNmOHpenEfVRFhIxJSSugOYq3hoThlwHQ2ZY7YOr53W7BHzop8/8E+P
g6qck1lAR0Hi1YtvNeazS6L033O9vahxhCSWJLoJdJvCijoQloeNs30yvwB6gsIxz4VKJ5rIxqyy
PweoOEwFyWuIvQG2E7IxjDRHJh0npb0Y3E46CVLSMGFHlNx0qPcMZ8PEetNyfE1ku6zKeF/RZNRd
ycHm0lia1GcnhvxnhaloAYhD4KbBCelwN+S/newrs7/K5Y0kLCt6EhrdycBo/Bidw/w8v1r5cwaC
AE3NTi7PUb9Q512Ka82bTTLuu/fO+DPZ01NCoZ7AouIuk/S3TrrM+rtElrPjdc4PWXqNtvmXfYDo
nZE33Cc+ZQTiiUL3IUFC5bUMz57qpwjMkBU7GOGGXQ8ydfGzmQ8rYVM1q8DTpY+xzQOZLr+cy0HD
iBt3ZKJOUDDlmym3Ht6FvVFrL5FZ30dDOylL6TXkAjt6gEl0y9nA94eohFuen46ZJ1v9rS/WUF1R
xaW4dFPrrqPIHpFarKhBGiTlRQ/zcTz0SMAN61ssSVeCE1wLwlqkIXhdPScTt7jUd02m73uLJZ0c
rVfEc804+4am+l2uMRPToX5J6hm8nYsO/Slae4o7WoT1p4McdA4KNGoEo3B72wIaniQVmxIRZUz8
m/jak7QCnyMBsTMgcbUSXiydPuMl39vrpciISYK3nFyjOH6PoX+BgQarmU9/CtKGHMf8kRLlGNtI
CGOCjGzUnPtZ0IbXYYfB99iZHbTmUhwIHgGTfoje+/jDLpGhGOGsvxkgXEZggq76xqxMIwtEIjpH
Y6q6/CKRjbPDcp14I2Qa+xwbea18iiqlJ/I6okoGMMPQaq+xv9fvQ/eVz2+Z4zfxt968jsN91Hb2
+xQXzNe4M91SKXGXNByIo4b0Qfqa0z0PyVlVD3FLdh87i6gkFmvwVGzfBe5kJ1gjV6ShxcFEUFZF
X+ZXDcNKuxbKF/cLxrr1tzF/7jGl97AAwYfjxDf6jroJxZNuLNvfEhF3TlwVkuA00Bh+1lwfW3BH
kzu8eLkbMf53crOH8ozQp79KQHWa6R3N89kS+bP9W8WvPecyMMIFdAk8yW0rFjnkyjk0PlM/H4yQ
//IWBeg93JIM4DgMaBG9ikhOelowgfmpdK9qcDUk4tKJfKJYeqaP4+UjQhcKyUmeA43TP49oV2W3
um3Dqh09HZ1iZlb7GY2w2dJZckQgFRi5UQBJsfSUd9kBGSmglBPVBmlKzdmulKsZmUGLbQnX1rEf
1HCEhawPSAPm2ltKHU08yNuSezf8qu3SjqUKKyEgfzra63RUdLKoYPi1TGaDQrqUTKfEPm6emzqs
E79F9iK8tQ2y3oN6QThlg00qCVWuivWYON+mbn4ulnc1/5kqSmgOJPVs+Oqk8Bh+wWDStx7eaV7a
XRJtniMqnKUcrX3DRXeYC5uD3WXvJc47sLVR9FUZpZcqtbrTpqU/6cvwmxwU6U4Zq7gsM8Vk4IZu
SyrvxLyVqSzgouJkK9EWOOWYA265ZBvsH3hW4gFd0ANo6+RFrN2PvGaimmL6fXXmKWgztmBZYrA+
jDoZXQ50Tpn8MU3u9JcmX1DuRnIALdEKpMqu91qW4OpfySWgQ/VWWLq4tJYTaI7lKaPcfpLaSJYJ
oDUP90AeNB1KVU0CHa9N5BJJF6BCwtWXvkHhL3kJkDt1dLrPgVoZrWyKcAtQ1KdsjqCU0PKcwBGq
7wV4nsePNfZohYuUkbqy/asYvQTJ4z1dlkGi1WfN3GAIVVaT4WOqOvVYQiAkM2V612azvNVzO+4o
3hzmvHDRdKrqqZ/Mt9le11M9oYAskBN/Tg44qlkVdUBP78xkaX7p+9hdkoGUTDFicUw5K3q4XH89
aNlou2jwT4/n69WBkC/HMVLAtVct0kqIhbb72ZOXJtBHvQmzOFu4OvEAGf9+pc7AjqCqHDFSSSMZ
WbkNpnYXbTOGTmQy7OH8e63iFHj84sc/fDw8nvv7fx/f/fs51OxeGXOBk0ePsjRJZbrJJT7rWIqk
FdsIyq7Y2DYZZcl+Y0IDi92jw4dYmpW9e3wr3b7/eEiqkr/k8WU1bPuTujdBEQhipDNbq+ggFpKn
ptrZJA29FbJbiGFfQxSodS3IupvJi5fJFI6mRLsPoR3ZqYMyu9TY7D5iGGIDcpWZGNVsb2IqqOPh
PMH5601GPFuYAhyFqtZcfUsOIdxbUr+ETE2knCbL8oSknMuICkQYmB89sahelHzLVBoRg44WpoA9
CyC91V09We51qwUTWmUDqfvaod+OnZe+XsO6T1DcJ542smA46EpQ4Nd9Htb61qPtPA6m37fUAr23
LVe1bu1bZD2lMj6ZAJayND+pXb3v9UNhE9moAu/WUKqREGQUPR5e3bNAm/QwqGL67xUoAZmuMEMO
2PIj3mjT07l+SZhEVQNwuTI8BZlwmaE9wqPZNM6eSb1O5FxjfmuM4VBC20fytWtGdPBZdlpXKagR
F1iIxZLUvDZ6djEJBl1MhNEOelB5uSwOfPChRS9anXRZe8Uz+r1l29V1H4XgPhWt77G1/jCKN0aT
HtX50eqhqBNNWKoK+oThVKcNmQQiiElCxkgyWBit+fDEaKMcaPZjqfpSJh0n4N9AXIkncZhBW666
3McZIj3xScwK9kaJeWZQ9wuJTgDS9w6S2qaRnqMx9zt7Dbn2kXdv2W35p5Mtr+DGfYW4PFlmYk9C
p8MdmYnDVLrF71weNqVCkAPh2Wwr4HnJr9WOVqe6CX4Qxr+JPYQ0F4O0aEKLBY1B+n4hIqnTbFfq
q3BKDM5UptyOV1RYliUCqZwUdsxxlSmHNGTD6lcNBTAzVpd9PW6kbldvgDANF8g4eqKWnuIllCqc
CCh9l8Xe2XLgEKgOVdwzo9GzShnjrxYaNWvz56TY19bEBsUnHMu1B2LKLbTZlafsFYtQAGUKhQOO
2brkKvPUOXWlLD9Yi31UpMK1EkYVSA1MpfZoNj1tb1uQNFjZ7zIVhkJoo4O139JN7vWkppbpDmEv
nC2qVXtyFewTpjYfalPaVXn7XFqz34nr+kBfY6d3WB+ov41e7NQi36eY0aJVB54Aakxi38t2Fuuv
G42c1ijDo87ryph0jImjlwdmvuMj9WTqF5SXWOWXozO31JryS6umhw42+Yg718Q7q6aOV1PcU6EG
+re8jcBRNac1XmDto4s3lDd2RgFcPpLsFVfggGOd3q+THG40E1O9Ya4NJwDsgzqSu/UNTygSxHq3
mIkLufG8yMkrO4pPuSaGvE7eSsSJU3Mxowpz0+avqd/qpNvRbPJx253ikT95VD1req3b1BfoJbZJ
eUnucMe0LE4XHz8CJTzouoFe/mboMJ6mLnrOgPSCL2TmdCO+ytV7Iyi3e2wie3VRhEanPrdi2o9L
HsKQfIHkfzSGD2nVCUA692rpbvMefbVcEk6pnQwKHztURBau40LRY4LO0H1u9t6SLUdaT/dWX71q
bcKxfjfnKkC99RKv88/C7AJHpIfSaa98QqNVuoIssbrSgsaIEJ3PHp/mIemsW5fsIw/41Zb06Kk5
o3Y+R13LT6lq7so13o9KtpcBv9bVj63OV3Gm0/HdqWCsI1TqBNXBcHdb1t/YkYj6YYUBliOlOmKE
wispkMqZBKFq39l9ULAEZtaNUQB6ARSMTuQ7a0HMXYQpqnfNguu/5nNkbV5AXsvugGqJFKQntdBD
fC9R+52xyVfb6WEtlpOI1GCJCOw0w8LEGYrzYUNOmsvBliZWxN6zSEdZAe1KxafGCVJWz31voXfO
3M5aQqg6lwpqxYpndHoF6X5ltwq5tXpZEiNI7WA2Na9HYqUTsbbIwZYWtxL4Y8k/5M70l34OHCYw
tVYChNP2xmB4qAv3iCJ2kk2aJulcVnzJKxGWzRQwZ4aqgErUIsZFJeuWTYGfqkwedCYHLtEUbtRN
1MRup49+E8VeXHICMyCx9eZbh0c4VYktQGpnNmy3FXeeQLhimR0lRA5Ihba0CK02oFIOp9aZGU1h
jhNtcXLm5DjIcqjq2hEnP3xKiTi7+mMck7d81hDkUaxEWuPj7VOz80LhodNvMDPJb8vsTj1401v9
BZQSGY2EEjkvzLwvGxqunM9xFNoT90NXhbUTa3uzOZrT3pGe+Yvn/GJ3b86PaLplbEMVw+uye6Qe
gF7Zcn+SUzj3ZnoEavomWeVLrwCWsvAWFOuBBTlIZTvUh/ITGesvrPhf+syNVc7CBJFHUdTH7f43
tyLceg0FlFR8aT6gEK9L9BPWbNyZ02HuXxtWDhRoMagQCB4KbpVxLNiLGH7/qkt9UJMSt0qLp4NG
xv/yYgHnAeMViMQiTS65m/2XkhF8SAa2CixXxjhQKoOb9jk86GEfGWMIRyXYGCgRe8ukx4mYXoak
el/U8Uxv3ZVG5g2q7XXRGs7lLe5RJs5fteYclbX2ATH7hhr7QLDcxAKoUxR+S7Fpae/FvSN4pYFa
aKuHqthKFwwjcVy/4Qm+zFN2aIz0NEMbIgnBy6fcxy9zyhT7nPOrO4wnCpuctEz3o+FTTOL74PZZ
0CGpVJ82zRlf+gsj2KBLRmRa87UZktAmMst6WSPUt/lJiqwEGbDsysR60/gNK5mCbUk58xzEXeXJ
BNs4QUvCQXdKJMVv1sG34y0SG5NyFN0lxX5XHe3KjOdlmE2CpPKzriG7xd45gnDLpOFWls6p1HBU
IGmtG5gfUPvsLMOMp1ybbb/cyW5krNdCHfzWWs6xUr0t0XrLs/WoEbAlDVcr0+9oABDjU8MVWqBP
7IJaLjAaVXZPIpYZTFb8IqbllNr1EV1isMKhHs1wlmwPvrsvR+2bUw7vdvSziIlkwv9XQnJRzN04
T16J4rggjbS35kPLWQC4Btuc8ayMeEHr5UNbIz8v0GuV1VeTGR9dstxKOXrrlfqlt6m9tpUylU8l
e8allr9YKd8dqjqjjXYlgnuTQYIT9V/mGl3jWAQKbl22+mrdh3lb3+RBOdjJn6KavqeoQNZGXPHp
e3CtPDNpTgraJlLa5KnaYd71t3gtwfiTRJIwj+GRNTp5ltYLOhlepXsfrPqsCjJGSKkqsmDQ4Y+0
siuy+GaXaK4Wgn4kJ+xT5bZJmqPZgBe8pURk2MEqzKPJNzhxoUmpv53iMrkdhTkGuSA/fLJeRKsf
Zi2QRiYH63wwcX8URXG10WD2bArn+U3m1oiT3q14BbqEP+HLhE1LL0KNnsHMGFjvFC4vp1VczYrc
VO3I11AD5l2FeG9UMuf0+GUyel9E1oEOcj+lR24BVOntxDKjoj4jT8+xvjqbvJ2lOTLDDkddPQgs
ubaMRWPJnohD/Bj79FPPtVcrtjxp4zvqy6Wx7gWMHksQA2WrQa8VR0Y8p9GABaxHYeRIfrR4C6w7
a5awE8o7WQGoDUIRGpbTzp71E8syXFt8mcDzxyzbd/l6EbF8zbiMY65SUlwlWm7ofulS4vqsG68w
+4B51auQrUNcGa5hR6dcUvdptbix+YG/PGyS2XOQtjofir4eorn1ZCp41S7CQl5DSW3OHYJ0wUaW
Pd5zRnZaZ2YHZ5nPms2qnXmpTNG60v1I1wPTuHdpk5CjWpXamOuKElBSqXOGwByKLbIpzImWWVyc
hT49nAqoIrfQFL7pFIENb7lqkoC9r2QpV2sglAbGWGuLk9JXlzLnFO7jw4IYpNa0X2M1HBjdvOS0
Kfocyn9EancqX3tHvlga2VWFwjo9/R5niwXWQYeDpSXfG/N7IZOrVq4XJmYnkY704YCvE9TkO2Wx
n8r6Jq32m2VZL4wErwoxMYuSv0CZnEYgD8V5hts4DnkoZRMbd7rNJTEPy7B1Mo869pYc57ZVUmv3
emga82Es1xfFyS7sxc9FnBx1MQdy931OE6yI+tdSLndDABMeVN/UF38ao2MOIEwbRQgN3h9TcZgW
I8yUD0mMz3bJIsYbaDTmHgIBV9azUg2HoHEaAhDKg7XxrwWWSqlFHAoGq6iw1XBPkJlLz5+GY9xm
LPlrJX2C571KWLDprS4e2oI97a55pt6Cm/BHGPOuWS4WTTcND0lLMdGy7KULNRDIvkE12buJs2Oq
O3RqO3S7fj8SMav9lso/Pfj0SJYvuFcpMAzXbHOXIBmDVodkeXPckshFMJsqQENBHJVtr6cIhox7
yG8t1tw2iQNbIqhcJjqEWJM6fecaPLBAXWHHYjRSXlJU1lZun+WlYvOIjFajHym5SmTsrUrx43j2
1ZkeUsWtyKTEWMdj5hDIrQCbiy5WXp6ioT/mE8XKsrInY1OPpRJPlHBLidBLKU74ywx9J+KLhCHq
H62VRzfEMQT9ir87Jv/VRXm0bv7uogBILwAADPOTVSGQ+o92T/vvxs/jNXKHXBmcBpZM13hSE1oB
fUIXwlpwS04Tk4Ca8AbaCjw0EckjUoWiNJPafz33+KoqGZD/9YNYs+lDppDxGmVEvJIvaxW2sYQt
TSgVOxZ7DinC23BIN9ajoJ8k9x23ZsXiREWMA9W0+9dDk1n4L//6f3oGW2H1/74fMaJHlDjDE+Up
HeJVKLD1/vNHHk8+/vG/Xufvl1j7WTzB9eh3j2PwaP48DlM5LRBPqowVeTtM2CQ/NKCfrixpSvh4
yGqYojp3SHiyJc0nyOnMV5Xyr68KNEYcOoiNdPo/xHbQhu1QPb4S26GQxrgJiohSc+uwPT6yx68C
ztASqqz+KvQoY3JezHRQRhUjx+PYPl6gUrcj+tdrbS9tG9nPyKI/T1QGH1nbPCOQc4Ju+42rYZR/
/drHV4/nWsUGtEtyKm6Rgp0EL/F4sb9/9vFchngCv8v27cd3sj6z2Lrlr33OsR4mPp5I34710DWd
Ky3I9UbJeVqz5Tw2vdcsrSsWkBr0jSJ18KaBmFtEg9OfgX1SubR7ZyRjWhjsDxRP79s9DMt9psye
mMQeD8wzlMF7uzg/pOYUKfsNhRJfumwB0ZDuyvEPSq+rRlDKSHZPTU9c3voK+XJe/gxwVpN1DWTR
H8oM7Xs6wACjA5SHSlzsrDHbL41xYAQWrKV1Axl9YTrraUHKIJTIDj6Y6lqv6qGRAQ7X1akg/SAZ
Kk8Cd6wBzqOoXswgEQBVpNqPCbGI+4i8QW5BeX6uDxMxr4XEWelsN0V5Jyz1AAD7nFvtnXbKH0Ny
p6g+IE8n9rzD/qvmocCUMIjGhSXkd16RpbthBAlKUGIyCszsdObT2mMQf+i69VhTPMhl5qu9E+rS
VzSaNy2hgh1/bYdhJYLBLPPN3IqagR4dbswIiH8ug2xsbW+yBYXxb+JDvCQ70F/zMx0DFFQcIY7G
SNVIoFkBJDwyip2mxFhxJEAdJduu2G8M6bmh9MgRYTYtIPK1ZMSx/6VIrZuv7AHq9Si0HE8mltyY
Sm4hhhroK6wlT0fdjz6KUBXtyd4IOrQyB2vx4okoz+4esbvKSa2rKWESfsUoGcFim5dMYzbfvGgW
sLNy9fU8vQ/6SKu+wIbP3jZRblmbHred41BoHCQO+ag/530Fr0EeXuJEPCm4/6x5KyAZnayMtPRh
Z46Tr5NEMWDS6SuQ3rTSGmLcwFfuMiqgnEGrjDdkJVJZBmJB9g1K/spNeHtj3T5vwklGNr4pffTy
BsumYyZwViR3xX5R2KOMFexQzcFIB+TtlAV0kZ9krDeFrT4vCy6Eyk+lF33Sn9gz7NLyV2p8msUf
jUw0FfdnOXfEyOz6vHLNAduMrPqNRo5Pga0BnVvU0nyGExqV7V6eyn2qgaUwJ6IkVUwVtxpnaOxM
xHND6l9j9s0gsDFBrbgPN/6/zTuTYa3XcXNQVS2wZnMPfJVzWOwqw9xPEXmr+8Sik5kP1ypqv9KN
scMvywgDS/E76rnxHVKBh7ByH9tYHCG/WFEOyynfpdxSYlp6Yv3e0m6ymH1hJCWXBAcZIXf0xePs
Tg+BrPpdjh1FMhlAx9iJJ50mAnG8RbeLMfELnbm4RDLYhBFJX58UsTljCAkbFywu1g82b0jRNlJI
826l1l7YcWiMTAkaFX1n8ewMEsFH7NrRAUpi3qSydI/hiVhwf2JjB7zi15IljAtOamzvi2jFDyUY
Up7sJN8Th/ZUGB09OdQ/BjKA+pjGcNYjkN7x5FWL465mdGUet9cGLh+bwmbiTYDkTAmqlmIvcehT
IszMUb8O7JDE+FPjRZcu3mITjlrThZrjhDg2yTHAJT70nsOYxYIpsggaVxAJkcPmG3WmdZ0OU/QC
ELHtdsZGikEmkRPrIDGh6CfDncgyoS+3G8uWDsFvWfzAS4NJkakSh02AG9fDeE53CljU1JDJLtXd
IW7IBsxhwggfMkrQ4UiSLLGlXi5E/JaKTOfMIHyFzxQYIIKH9bIupV/nw3MEEMpiogwG5ejkOMPp
FesGZRTrcUa/qCj+iKh5AUvp2+0A61+lhYeFuqfg1siRRoBCGzMpi7CpnHNsfWokvdVw58Ee+1H0
bpQNA3zLbRjqJShyC24ZxkhQ78TME9iijWaltipPt6SdxFLZOzo6dwLnpRHzQBlEbF7awiHoeA2h
8nt287OcULtrzpMQpI1ZBKEeFqJ1l4nGSXkYDPmeyHj9VDlsgbZhjtzDRw6VfqDWvUTY1rHgXZu2
ecVMvtCWIqOmJeCPoEDuNXSv8g0ZGhE3tSIlTN9rGXumM+wbvFjb4gntxlewAI8NivQW8yUxZyXR
vWnJ6J5MXNKRVGfa06Rhza2fbf52c6VIKcGEGfZhIbOyY2ep0BC0RO+VLLz4kjgHbG9FDZsy8pkm
nHJAgirrItiHtjEGszS7taz0qZnQNiBCRbXPLdkrzurQAtXZBjR+gfLH6S0YTpCOVzTjPd0YNaaD
qdykFFueUDG4R3+SPkiWV60ZV4hN2wDKCEWivRt4+MoxDnSOdIp3ysbIUKqnWIsDhRUEv/ZnI9I3
LPJXIgU+AVR+04YuzKwqqHL7k/EsRmJWRPJj8N/ig8pjunUaqn8YTrwxXT3XCbM0bunmYBxGxE6N
cl1nKVAqcUrLV9UZT1mKLdcZv9TU+LXCwhxr462L2Yg3KQ3U1ThiFn3pJROfRfmc6vNzx+5Ou+VK
cdZFRmFDqTPO7PCkZ+LEsPIpp9hJXyPFuHRR/FVL0t0mmFFU4t5X2VGklq+mwoWMSmPaLa1lZw2C
BhX2ZdbQBQECysvX1TUi9TrN6aGt1x0NIJJk6x2wOTdq5z1bzh00tj1kadJsE8+Ojo3NrVsncrWm
uas4hyWTw+0wqEuQgNMHSo89AsOCmjF2Ri/e3exVC0aSKQUVQgy9AZl7snCzGDMCDfQTy+F22btl
orM8XOmDPWuMVIi29CVhXQwGkTE0J4MMuVwdwramaWKe6HW+dap6rBzrUDUKLu30CVrEOUuiQ0cQ
BtCyHaHiXrt+A1gcLnUWpKoIbJvmYszdDltkRzt8ovGdZw6V5DGTvk2a/DTjLSBwcheRqMlI+1nk
oI/0n7iBgED0T3HzU9ivS321lHccf+D3kKjtZR0lUvdpKndlvULpQZyA7maBsE6DJTtE1q0e/6z6
tfWl5CrE75L9F3vNJ33M+Nm7Nnm96jsq5/2tst41go7tYHlXNoDLrrurKU7LQP5dPkeX+jOd0Rrt
eiTPpDH90L87H6wp5TM0iuLcnI3nNtCf5juaAIqMlo+NQfsrxtFShzrhgkSC8I9T9A+MLTCr2Nb5
W5CBZB33u2m45hbJZGLM9cNq2/GZUN1mhyheuYt8ek2njqm2XLHG1MMLreI2NGbShBXzkZCpmkxy
kNvxi1QITlAG0sUSmC1wg0A1rPwhIbvzYQ4p0mzxu4o/Si/kYyyE9auv5Vf4i/OZfND2Z5sIKq9I
s6Y90CK86kothbNpj1wMw34yGom0kvhUOhMGTvqXw07HOkuqLZxruGng1Loc/Be9ZagEI07XefP9
VDMDdX2Zr4alS/uxKlovi/OKVU/K3p1VPRYyPbdpTey9PeIld1jT3vKF1B8WaOXoJFiViEsianlz
LiX/fpAW01dLhT1LtKBSNx1IuMZKFhBKt9Pjubwqez8S5Nor5kp8WYLBBKjw8k3Nm6BfS06kWbmT
spXfHroa1VHuj6dyheyxoYq4jBhUy+YGWoJSdk7RxXInlA4qvcvz4wGCHux9A6mQcjRh/ZDl2S3n
LovXs6ooy3kFr+Rrrf7t8RRTYfaxZXoGaq5dVokG7vZBPT4t9pPsXXMufpD9brvZaAD5kvral7E/
D9L8mkHy70vmaSnY193jXz4emux7qqjaLcqN/kkssuMqrd0dI6voj4+vDKk7mnNxbs1cCR+vjAiF
LoMiur0pN7+lTDZexdAyDdwo5iV140lPKbM3+55k5PMJF3/6rPLhjkAz2Fev1mHChOBKuJtvjSyR
YzIxZrc0YjwzkhR3o1Py051dYBiSh5Qp7lqu3/Pkuw6m+KsFc+QSm6H7WTNFb6gdDsVcQgkvmxeZ
FJlTpwM8K9RZ+yhLBuRT+hs1C9n2OZCila/qqTvRkTd1OlXOTZ4Vw2f70L+yyQLWmq3lz8mOXmBZ
UcTZirTr9TGUulI7ZiM9+xZjzDXXuLKknglPv/2vs1RBM8r6NbJA4xhDfy7o/TxRFea7UteXz0Sb
6FtP7XS0RJJ9SMU3p8vVU9WBU5LjwgxKAS8inuJpH9dWdsBSqCjC/CVaMJ5tFiH9hG3PMemA7+VK
mpwG87aQInuMZekqDz3ZixKwD8XKsnO9pQvNPZChYZJRz6TzFWG+9gdT9RPRHemvOVnocUtcW2km
hYpcN8TH90QqxIb0h0HKKTZa7VdNcF0NinsCanDISx+8U3Kyqy45ra381JQFA3+cR0BqRH6ROhKk
0iGdDobZWiAXuvRH01xW9noM+dV8/zhNWtMF21C86mLkKp+d7ilfquREgyE+5bJquOkLPf967yDc
PnZ044950uX7uk2+mXonAs3qcuAG04QYjSZaXhf8etvJGMwr2dWcWcmiUXubpmJ53SbevVYKb9ZJ
y4xoR5l6rf9JFNWjlWR9N4c2egJKq+1Wege7x5kd40q3kVf3uNXpkU/l9BITBV+uhfpa0yee08h4
7zConWMHjEVkTcY7hAHEU+PIJFpvFW9VNMI9tIoxt97haxHKeI+ryLioNd1NJ5nuAxOgJ2WpgLZm
63inwryiMTLOziKNd2DRE9GyVkxDICcpIZ2jQ/ySs4BAb8uqkxUn0/dZUTHVlaJ90yqmaF0F0F0r
QLMKHZO/E3MG97IvryL7VW9nZC/k6Wr2CMyMBsZKpFYEljR5fNdltMP5PJq/dHYLdL6THx2Mruey
ryJKw9xmejelNHKVIpRg0p+quXX2ay/3G/kS9TICjcEy8FzWRn/BxmGccMtiihH9pY7z4SJKCHcD
JLAAPh95sije6LV2xKx1tYVaZrOuimVBgIHCWOgVs5Niwwoosc3kbpEJYMQU8XiQY2invTmQVmkj
DNPAYj4+p8zJ6td4u3pWywYqX1gMDIuYmhl1s92WyQkXGsbDKGtuMUqXuBHFMXv8Zksd9V0tq/W3
0kFUoU4GLpyWecVkcz5qS3yaJkB/yooDXnL6mhiFBGChWmn3AfxcVDkYDLcHXQaXICFKd0vga8R6
YlFcsiG7Tav6Uc9T7K9Z30O7ZRYqC4Z36YwvUO2pKB5+Doy0+a4b2Fazmn+2k6F/6FZc75rUUi4k
GU++Xbh/rQDqEOGTXA3MHuDjDjR70C4I/Zyt67xTO1qYD+NVoZDD0ral+390ncdy48qyRb8IEXAF
VE3pRSvKSxOEXMN7j6+/C+xz74k3eBOGCLHVMmBVVubea8vZe3W7dHvopAH5FU6VK7x4n9ntd10G
VNsMaKk0QyIaWQfpnBwsdPxQCMbSg1LGIRDQWLvsZELQtDsB+mfCQlUCKQExa1juA8dLDtWUY5eJ
suaV7A9USmn0E7X2e9c6oDd8FLMpiOVlZTvBo9Sc4WQJce9YbfB4e2Ah95eYHLVdg9xwFwD0X45J
fA/cD81pJBkIOKJ+oFm1TcfYPltJgJIwIv2UTKIcXDbSDqrAySb7HJzIwhsdtVM2gQFCsMApp2do
drNiGuAWV6XMxvPtwegt2kAC31kx/nNpaA0MVT11OBXf2k3G6kOQU7Hq4KGdEiSgR/5fZ4VHRjGE
9YwdOlLY5B9GVbRb5jjltiei9AOVUIl4tLV1bc0tZmZ74UG1MapmG6GoEeS0nXSm+ycflNHp9vT2
EdMTDaWlufv3EmRVmLoUBLODwDgOgOqObWP/86BZ8OuGwM2AYLhju3DrWf86GOW4r+MIvoTMjsX8
YAA03gpNXm+X4Bf9c/320T/XzK1UcbpPjIh9Mkt8RDFylVqiPKFQqhG+i65kNM3zRstxtyQewrAK
2GdZ1ZcYFt7fB6VY2rscZtf/Lt1e4c7Xc15/u25VWX3X5z6ifC/rHgvM/3Eo+uvtmYndbJXnbrfp
2yR8kM5XmpolWFaxHa0cBdP8wO4H8qOClnJ7Gs+v8HhFh62c5A+V75KCkqMwU+o7eKHvQNuYAOCy
vXe6zLmUKikW4fwJvyXsO+3SX6eCPNgGennsxgpN3hAkF9+tjghz3F1l0u4yKCUfarBLD/1cUEsQ
3vtpvmYFeTY73f2Y0aRP+wxhHMekif6nI0rYbHF/CoDU3Nu1Ie+QS4IM6JCZ+wNA53ryrg0U3Gsr
SaB1A6ZZt2uQ3YojGLbTrYKNjdI4xpXFm1gff7BazwDwwTe1TeYUw4kYqBecBKS+296a+p6eCLL3
VT/YoOZt+6UbhvqpnxqfuVRj4E2N47WiN3Jww0q7F3o3AJ23268wmq6VrzfParLTnf1txqLaOV1i
XqrRzWh8V/arHsk3lz1oL2v4UHZTZJux5SyKIgneCzmu/30aruwc4qybgjxPQaTffG7KUGth+NZf
wyxQqN8IBDoLnYeVKkifoEpSqMiYbD/smO0ymlqWeA7SqKlljByeFDuO07ROKHZewDhxXtJNgpzR
4VHBpt7dyH0x63Xqk5uA6qNlVtPJpGBIrGx6JqPLxMW3gOasvknSIe6MCiEU1iW2++Ed/fQEVGui
SO1bpszQavdJ0WYnz1b8lzCK45TQ0tyiDSkhbB7C+Wlce3OqPfJhD6almBrz2Zzus6Kfnm6WbZ4E
tvliuQm5wSmpXwy/CNZEv/MSjtEpmTtBXt4SdBfq0QPSR0g+FidyRtdoH+QjI2g3s8a/X0x592Nh
yC0nu5lHlIk1uPrirJXkAfah42HvSBk463q8wytfnBPU6etaqfBhymicAsCiP50r7SSL4lHrpHlv
aaJ/LgDB3362OJenxhzNu7alnq2GrHhtykzbTj3AWA0y72scf8x0xQ1Z0sjKdZ3CnSRa82JMJzRY
4bJUzHPcGRMEZTk73z7y/YkRjkLiGDUdfAGTNF5hVtkuYr/bqUYNB/R0IOX9FlJkkZmrEjY3wbgx
hIj5WqWKolhEHYajKnrMa4CS/z5ILAV/nxpli9MmTZGwzi8pWhJzOGTYmz41+nxbRIa11lM8Mlnv
gSnIQ3MjA9kfbruCn2v9vqyrYz5vFHrZFOZCG41LP/jpTnhCHEg8Ye6T0/msbTy27nzNKCp8Krod
P7ne481W32QVlC5p9GcvHYxDrO1HKrEd2XvZthWxfG3diZlzHXxJe62VureiJ5tvjSqznguzS9d5
zytvt07CGHgJCo15NTg0hKe0TvLunwdHggMVVbq2mRpoDSngaPzqwh9RNfhFieWlpV0vGpXRl6ex
9qLyRoueClNP78REtpdww+jcWWKT4Z65TkRyXEvIYefm/1yaVHXnFtwRHQwhe+q9a6TF3tVyJ7DA
g0/e0nzt9sAv/smcqL20jCSKcD48xfODGxCGpceoTbRstO6FN+mHUumnJLP6UziiAwR2TVjscOJw
MPy9PMZoxtsWrWFEf2ckdLta+zqJhtiQ2evzCeNrGwo8lX3W76DedWsMJeUjk7sHKRksGZLWTj6v
j5Wig92TOnAaavc3CcrklSkUZLE8TO81a7ZfuB45qG34O6FT2dmuGV5hY+CqMsL8s1BPeowBaVDx
pe5V+uRpRNhhUYgQqFnZ1ZyVjkZvn+oi2/2lNxRujeRbswCtpIkidZA4uFUTk/g5CAZBwayV1WfD
KofD6uDZvPtaahm3Np2fmkklJIDsa2rUwcBESjd7KvdMb8I3t6M1mpXTE+txj4hM/1NncfTGv8Na
rPnC3jnJHBsUWA98BWenO6lgR3KQGnp19hugFyxhW8UjGDjr2jUII27PKH7S7ZQ4nzcYTIp25Z4g
omAb1kSeBjO94XatdPHNZVX4YPjveuWnD0HQdo9RG/QrfZjk5vZ0UplEJhRcOQ0oyCSvRemPWwbY
MKtGy3+PE/tqN2774ASyvESCOKfElc0Bv0XNlASOjh3Rxr/9Im8P49hlK2VLApxrGtC3I6AHDwQT
miaZgjQQx/6Wysqi1WQOg/sq4Nb5Q1Ds5oQ4wlEJBT/4QY63IPam+9tHUVno90MQcq303wInd3Yu
p6t9XmIvyonuPskq/EVO/lQn3fhBAlQAmdngLecRJYhwVVvJPOvOrtQVSX5YwtkESGQqyFJY58WD
0xgoe8KI06leExrDs0EYaN1aIratrjfW0Ingh1hddg/ov8M9g/+7nNpqJ8euWqKlYiMXnn8046Y6
Cohk4Ofde2EH8n6o3K09FvXpdun2AIcErXgBRcfzMnGsyumZ7jIWpGCMj4R3B3u/6+VuiMr+5Moq
3QS63tMkj9mp4zQiWVHNrQlv5VPSXqq8rq92yqAgSw2FoXn0VpVfB+fcTr210AtxTRSR5HXpac8k
mEJCVT2AMFpD0ei4v73ZEQ8GS8cYi+BBRGjDizT+43ezdiXvP/qO/FXTydpnB8j7yiNN5p5jXo9N
wdz5HH/3UQs0c2g6m1q5B5+JOfDvR9N8LZg/6xMpcvp/X5cT/a0BOMRuYr0a1fRAxy27jhXDNr/A
6u/HUBKHsJhwnk/hyi+M6TEHFfr3o+B/126f/fd1uVOLfe7g3Ly9ZJq/wN+Pxi56sDsiPLLgT+12
bN66qXfrsaLLXlR5/NBbHktFSHAkhMzPsLTF4QaEYWogjowPH3uDLHp6wuA0AdYBjzPH3W3JKSwE
pa0nLRRdTvGIJ2zKq+qkBC1Q0DrW8+2pOz9tZnABcgdK1jgcVmSVpRDZ4/FNa/kpowqRXM+O+eaL
x6qV4q6cjXoaRUQM6DTvgVf7eksmU4m87UZiuj0MdLMrWnt5qCV7AiP+3HqJWIRLN67ROtKXjJ1x
tgGJZA1IYPO3pZeYzACtrDlVEIo+INAo5K6R9ZgOQNoDmVonLW1bQDBAT1Uq23OS9zh+215/KspW
X+gEoH1WSHM9L3hkZJM/Nwa+2iIU3mNlVNSdOcPSVsbiUOvEqhmsi4/BEJj4QJvuxRydl+SipcJ/
J+cn30+grFa3p33JTw2Z0jgP+DAfiUU50b8ONqQDxLtmjKZNZ3SAG+OqfDdMb82ePj73o5MdK0VX
3k9V8Z5WgYJDCFa7BF60KvUAk2sinOMAsXMzGUTW2E3nHAk+oEdCzA4qJb/YWA2UHzE/lADDyKaJ
sQgUtXtKCq3dtIlZBBs7KeqLHw9MBUV+V7YOCxsrNXL0Qs+p+nFs/G1oVlBpfZOmstUlaDnmprTt
4XnJKo19fe5Yi9HntKpiZuDEam17g4nCP509G+rTYDHlC4VixZ3bff1keWvgyyirl2ZTm6u8b8oD
rBdYpC2YF5CQfFjldrA1CTsC/uoQIXXrG3Miqo9odp6zvtW3t0u3h387y1BLWwjEjb8ghKMnkNaK
9UPUu9jBvUY/dD+WitoDzaPuFsekH24vuD2gLB4X5hQzJpxS+2gxYGPAaIUGG3EDJCxJtXbhpLNV
Op0/VESjHW/Pe59zRYqae5Kt2CldnRuqft6lfWKeWOXkgia9IHPYCmfThw2gx60e4/rFC7w2WPqR
kd3z7G8TSwTl7Vk8pPV1lCmJL3lor7Sxo/ECoe1vJx48QLqpIhlv6vlY1AZ04W+frXQJ32r+7N+n
JjMGRarKVs2cJvxWpEw1xSWdv/rtUq0RwphExeX27EbfmF8VmQPK2mq65nYcnQODqVjvt8F77JXJ
itEr4WGZat9SMjPKrr4fYpPQAFOgDtY7xtaazmi8iQkIldlqNEf9xS47HGmKQOa/n6XxvXAxFGAI
7fdRpoVv3uRwJtPkE9i+/KLT0ln8ve7wj1D00bj2139/SRr5HUDoeX77huVouEj76SOUOnb+yNf+
+8Lb81oP16D+NEpX3TneHoTv/fPRv9cqK1jpEJcAHPtEgEHk4e1rUzga2JvqD+D+G8MfSbAaTPox
NW8XIrVoEdkL3YWPGjk0P1UGO51+cqaHBEq1LyqetjIk2Uxr1bTIpruhovyegwvapkeiUXNYhu8P
tw5IFP3fTa19U18y/Wxgv3jVIbejTVpPW0RJ9XqqjPtWA9tpV9ig1EBIkiPLc1tY14QokoUIMjCn
PrlCUfkKxw7pmbebG+pIbDjioXFSmnVh68dxSvXOImwkxSfWqvqoww1fVqX53EbA27SiZYiY0yhB
vqs8j+F1cJU2yw1cJyZUWGh0RLi5SlFuxp84ZR4YJG9MjxRiviRuQCCjYY/yHc3toPpjauKLTGX2
IBRSFz8UJ4GmkD8X85kwbzhvkS3lOfRhArr0qXzWwXfxbpOPQTocg4iuhdcrkubQB4csNYuqnENP
qruQoJJ5LdnqpFGkTf7qDLCcSNS+Cm4/YdnLNP6qM/9+8Nuv+U8aWRZVZI45XEdVxATQX7yRGEoe
m0MvY5zcc9RreD9a80j2CUNWDLAxlj0VeS9TZzwlmbowY8M2QuA8p4bgyyy7N9YzUtu04Yo3Ot+m
lrFqmV+XtvlrBc6Plr+RyTEu0rLFo1g+VF6E36pe0t776fP2p9SSY1FxsFQkTSxk0xCtYmwcn3aK
FpNoEXEzJf4mpvO0qCi1F6YwLVJPwY8gb4xnGoaGk62unH1PTPdsefaYhyfVtNXjHsFzRZ/USR7y
yXr0MudMzyxaOvSuyhLjVzOET2VlvpJI4q8Ne9x3LjLqZr653dS5NwnSLv0k3VggCaO+3YS9fpHR
cFHKuiQ5PN+IsAJJr3bEXYBYB6+FfGECJ8fms+7Ub2ELgRAHpzmuL8PViRywGJ9iXmh960tqeCH9
bFNao4Y7OXbQ4QFeNr1qpAhsduWQX2gZfYoAVSXqSrY5Y8bKJj++Ce6obPx7+mMtqptyHUTdWyHk
q6k0OmwiOTBKBrsrozujaMgFKLHBpCM6Jo5sw6xHKzy1KNrWB3tMLVSgoZbF1i8diMw+G+WkG4dc
v5TEDq3tMdmqgYAXcnqwt4TA1xHaLzqRX6k3jqFHn69qGswKMam0dSVOeCJ9Rs4tMi5ythbNrF0h
mq0pi/vGSJ6UIHFnrKFL0GJbityWB3/qIRk5uDsdctB6g79aZqKrcqD+Ce71vETON/i/hdh4yKZX
7B4FHbKUlY2ZCEyvPe/lgsWDQ0tdPugyLDdFnFPfK9y6qlv2KaZtlDHY3pMI9IELKj1MjnxrLD/z
BDBGkFlAdXdEFezxql+jyv1OwjokDEydjIGvnNFSy6YfhYYNhQWO5AAaQk1DfdOiFV441dqKOVKO
OBlNLMyDsRsFZjPA1yR5I3Uv04tHyP0yd+tXLah+JQPXGfPQo2fMujwjv1H71RztLUOEAt96K51q
P9Isa6t9OxByJbI7cCnJKm98ppepRiZCZr+LmNUwMccvX5KvKzWdgO8UWakRcDR3bdLNPF3jh5vY
cJW/DeldUf3SmJzibmtFGkIMh2gpyEuPZdK8Ujz9Yjx8cAPvh8p3K4moUBJjvD2YDYegSq2cL/xR
D3ETPWu4uaruD+1LzliaMJCaYCyJgpWVI7UxCZ5Y+j7W3zhipmzl87iDcJeqjTd9wR9FL03iVQx+
wGDCpRh/2Wn9OSoIIZiqBWEXbEbFB2Zc7oUuQS1iG3dAPbd59SPc1FhmaXj17GBD9BrRWyg640CO
G5NkactumiOjq8/WBVMrg0NWjslmjJEadtlTN8U/fkEUEAeOVyueU+CU9QsYQpD4tWuHEbekqnb+
NBmnLh0eAxDQTgYVprd2Kq7Txeg58KLdCEbQjMN3K3ZsrKfw7jRo5sSshV5wUDEyQPgVlgOvMRO/
hBS8omSnX2rwCgncrqwDuZg67wKJ+25qKVZ9xukdeg4CPtYejafYXiVnlcv31oKqwrDvQsm5t1yB
yhBiA1j68IlYx2iVKwPYaOItddAEMjJ/DANRVoDZ3Zzb5WU0PHtk35Abz3w8i3Bx+Cg8wXk1ioQ/
aRloJ7qKWndyv4UzIKqpmmdNBQRqN3KR2M1hlO1T6yzrmEniYBXPxAb6WKOireE249qRSl9YYJal
o8SajB7IMN3S9tTObc0fWaPXlSxAWJSH5QivacH+/aLJ5lIZ8o+fevaizYjyo2fRQWyxDEyi3T0p
tX96GuWEf5FqkKRvlBov3D3txrSq64jez5h0GNpF+2vSxVwWRo/bLi5A7SdIMROUfEyb9gjqT33o
nTO0l0mF0tTI95rTwXkjqwRT+K9JoN6qJ6pVKzSw5fU6yTBfedacatmKS08s4QCkqCwzDmX1h81U
fhG3xgvkwXRJPjsMxab90muSE4kmOlZ9dPFbDMOunMOXkAeEm1YBVESrVZ2NjBi9NKPpnzgPrha0
54y0HfIiO2sB1g0vMpZZCFADeniJCFiA7qLuQa2D7AOEiA9Tl0D2s+lgVI/iYaJt1z51CCLuEGv1
k833oLJTUac4wSvaBEGIuExM6pXbE8aotTNN0102Ba2lKNRf4zYE5N/PY9ii59ygk4AxBhPyajAR
jUlcXiaDReN6A8r5Wj7RrVn1wgzOblJ+BzOSmbRftG/1dCbnEVzC/MAwZ9oiyGgWEfmsZ2hKkpr3
rA/Zd18P1ZMvzqCpiP1DE9c0NC2iVPsGdJWSdk7zjUA3aJfhMiwtzri64hhFZjcnh3hjTMVPpqLi
3mwMkmQgsx8NiAJ1nhGpkYfMkPnldSGSWPBbTtB+qoGwBbtyGFKuw6bvz2bJHWo5IwtuoQ6IjsBg
sKjGCXVgraJ97Vn3qct6LItkFyP0Dq10Uxci2TqC6LMQ9TGqwuahQt2CASuPN1h/vcWQJ18kP61M
AT4pc/qdsF19q1fTVx2Uv5LwUBgzOH8LZcyMpDn9MSC9iBzwEvFewu0MVKsO3PHgszkHTf/JcQ7j
twchrqnFsy0bZ12YZAy39Nd7X3sqI0mQkSypAdqfBInDItBPVRIAXRP1+1BrPxWicb+wsiV50QfL
jcJLdxcqjd17kJxrGvrJfTe8RqFkA1DmuLK68L6prT/Q1AgDfI/V3BWsp42KQxOdYMUuTx4mv1+H
fjsLhA0Jx1XmLuPc442ps6klhXqib8hmefRLbSt9SBT5MFQQ0NxlqOMd7EhZ3o+IwVEVAWLMdXtp
lExByAIMJu51gHX8xCjbl6qbmCFO8hu0l1xPpA9Co0NEW+ieXNdD8KGF/ay+Xg0e6e2EG5zTaDqP
RVGvNQ0BAsVGYZvOpij42kCcPyX/riN4dp+4+f1AfEyXldcpN390KrRmcj9FYfw4tn4p8CJhid4U
A1WwGDlWV9oRydzcMfYRZWQEmbbenkHOLqB9scojgifwVHTrlOgtsnbkCxl02pJy7d5qKE1J7f0J
Rhrcpqpgk9DnCDZStnvVgk0yUu9TpATs9NqfMZy8tV43F8Dd+WxcoCL1onxZdm73bGND7aPxNaNt
AkgZxnFbfhZB0JG4cbIDQVhis7DQfmwNDWGyGGiGxz5qHZ2b2zKZHJg0+hd2SY/OLMaN5ngXu64Y
KPDWWmjzkNOZA6kFgLsgv6qiGQ56nB6NwGcLlt0rvITN6BObYMWArSqRSHAI6Dmz4aVXGclPcTnR
RjAQQzoGIVF29BqI8ggv0VrbSUXs5FgOuCcw+hr833lNxSusO6cv4HwW4M51tcyG2lu2HBeXZSJf
wnXW0I/AGeGj8ziIgP+yaBlJtHaCkc0FoNwZ9EjdCp+HqHW1Nm32ObhGeHSdaQ7iBl4R1zgqujuR
o1DOBYssSyR+AEhQjWUyBsIn3nUcy8Bzzy4e5LTuCOSjzMJjrlvVsrY64imdAwbXdJ8Sob3Qwjra
z2pIP5/oE7Fcr6X/zDQRtGyMq1TmxW4IxCLw7fqALI3jnsnp142ztV5GLmdoaMZ6W268wrbA/OiX
aApPk2u6u8xNSdLu9U3VYuiml4kcseMk3FH2u3pZ3Jn42RaNoFmHNuHYI1Wny31y+hyZfM0qlqpw
NbKuXdmrUejCHiHIGQRMTfOQuW+/6EpMwS496zs5cieLBu24CmC2oQx1l6Rc6hAJOe3mzCU57HHr
tVdWHOQp9V5WJoJbk+oqbXZwLMA0t94HAMDBFF8GHaKl3gzV/UQc7pZUUbBFufnOAQWYe4KfNy+9
DSohbdG2Fcd9gtZrfRrWY0zh36Z0Di37zkyEwogGS6pWTKCSqKS/X/zYPQCpQi30YMD9kjLZIdT8
KXEcYw0KlttCo2s+NKTKN9qcBA2IQZvrs6xvkpUOl9GQzqfNArbpfPsQz5njooq3uuacrUIr9xZC
3t7kX0FUcviOyOxhereIXX0XouelznYIjXf1JbSQrZFiHOgN/81nkLNqUklvVk9fQUQ/uZ19Fi2H
ITg09HnF1qHbSHwjSOFE5TjHdOM1SQa8EWJOF4oGzgxzVQS9ipCERYg0n44kwnhtzj3P+hdmi49l
KLM1fBYcBhPq5dpCWe3/iUb35EF0DRplcUCxaRxR10GeJSqUc1kbQ9oLp/qkWekfOUQYhFOKXHoO
byjRL6iyqjVlqrswXdZM3pEYGuIAY5JPap+x83RumLyzf+Fu3I0VI4RibJhV8BbuOpgtHUyknLc9
qbYWqUU6sfP6wNCNxjNjGxNAmUiuAjdFPQgEhK78SUw2St+91IUNyk2S2KnmTGEUhoOLXWq6EB33
4GbJEa8aIVwZmiOXvD8lX1jtbYfJVFS3jCMt7krDVicPaYYXn1tlvspedxiYhkdGiHfxWGJorG0k
Yea39Nzv0IViGWiH0CVgtZElMvrsrDrcNTRmeDMhWMfGAXffbpdzEKiLJg0gHZzp3vgt5v/Ox9W9
IEHzPdYhO+o1S2jL+J7awfiU7ogX2/sjCI3ifurvIodzadeAc+QYT4Rm89hX47ZGEcdQlSKds8bW
rp2XOjWoIVqb9wR4QIVjWVqttjPtOdgnxSMo3Y/CTYmnU+Od6xJzZqZYkpUdInwZ3tKALpOb5kxZ
G/jZWWGeZBIyHKkTjzL6j6+RxGVY6cPtIWKesPVRHBIRxLWakxZeHYmQd1TlHcXlNpWghIIYUx1Y
EH/jp52xn/ge9+UIeiYSBEGNrKSY52fOzgBfIAn2AZHypZ42d00XXPIgVTsodk/FLC6NtW+07hyV
2CPokTOR8KIdyUfTsmkGxSHQ6tEUqHSlY00HETetlKW/Fm6hnbORDTfU/aM+Yt7TdIzpCupXN4p4
XRt4snzFiN/wqyM+ZX0Bybe964T77hRHkDRvdjZ5K1mki4Gu0h2TlKckTL8HGlJdMzzC3i52cIwr
Kv0+WPRZ+Kjowq4VTKqpL7ZQStjLBooRGszvqZ0+JlZ5ELWJJx7cdhswFcjd9EJi11n201vnyi15
WGdbAYCJKryTlsRMGGfIZKh/WafKtzDJ7wFxrezkxUDjeJqwvluaRYQjCkt2HoUkq9onNTDZkNlF
MoAGc11ILrJzCbgPsCt0eI1a11pW0BknmVFhE4GE/OBMpDCHYd1fe/zxyW0Mtl42g6bo1ZkurJzk
1WGIHnkYPwJzuJR5/lGY8adWiYOGPGpTTwMQf74TBLN+4W+ZlXkQfG1rpfcuMpGoW1ouWfZNLl9L
E3OjaYH5zRGFwl6kF5c+pkj1D+7ggtHg9oZ74JYHt5qazfxDtW4qNiYNM89Ir6kZeQzso6+KsAlE
6kkFmbQP38hVXDN7ppYFv2jj1bewuoWcZIinYLjTH6WOnTZqbFZLAiKQ0iU1yiSRhUzAgw/fMtcs
AfsoTWdQXR6sfA0mYmuyJpmYRJqCzDwO6vgOdaDiXUHDUdndR4cNOS5qlGOG89l6BD5F4WNYt6c4
b891ny1zq8JpSJz9YjK6VxkkHy0BCAty0H84rft3pvAfCb++i+zxeyKCZ1X25tlnM2Up7cylC5OM
7I5O+k8WeEg9055SwW6ize7H3nqI4gsBAmRcehyRY9UerRywcnDBwXqoQ7EOvYxxv/WF4h6yBb2z
dccILiYvdTTMT+56MKCq29dlcofcaVgCXT+P4dZ3W39Dt7xYhRJHZ92YP2UYbGAr7hlD0BlNvqt8
4iBQWsYaItnvGNGQ0CtOBD5/6DYlRMtOnRqjm31ALv6oItLR55C/3O6ufVl9oaHcIyfVF12Wq51J
3y/z6pOh4ySfvawSmT6KbZbhslcvjAY2fl9/1wWVeliVR+4fevL+UauYq9aN8R5MXoJbTi0kd2rV
ng2zu5NTiIMv4rddGT1iYQyoeh8C52Vn7hrxpRfjWymHXW+RRddUr+m4TwB90k0e0WT7J4+VxQmc
RyHMl0YH5NrWL77jfRY/42g9Dp6zopw62h74R94jvHst+K9ud5yC8H6M7IQksOaplCnE6hrrQDm+
QV2FIoavE4oCPV2/QZ1jHFt+WaW9Ln+9wL+Cdrtvc9aDbD4e2gwtJFvOULE7eRAcmICtggKl4myb
8YX9lIuJX0Mjp7WYb5AIo+RQGm8RB+6V2xpXoC/uglRUkOalxi/CeoE4/mG/V5WzCYcAdSzl28LM
u3dRglQjgHBhHBqP/UfRvp15cRxSsbNnfvsU9sbrEL+2wQ/Ui6swyZa9jyp7W/sDNEc1PINHvssm
+sLYiBY14hK7GDl1sh4ggI04FGrNi9DZxYJw/ArQlG0E89O1MfbHaYRLOgosAfTdEAZSHVX2Z2FV
5K+4xXLCncr7ezi0sXgpcEei4Dxx5uwWbZWdPa3+g6hpE43xp2OCClDth7yvA7VrrOGi0/AvJXng
nc/Ze5Qa3Jwc3MrYfnZj+EM3k6RGq/iZVMo9g28Np8nOt8YPcvqy7cTv2ORMPEw/zIhdzhE0IjOr
3HXWfP6uGd/GKZTFzEuOQfgTk+200jRIz7ZXMcyxQRM5NDMzGrzEohIRMHraotCJMq82tOK5bZps
IRKLAjRxw7WXK351Vp9vxqwHz1R+GwWVasA6E4xql/TTV6B1OJdEuKl9ToEpcbF0zFFOfg+F3BsZ
olc6A7CtQVPm/HVpIUGQHDktYywLn+ktnGt3Cyc3Vj3CfQlVrR5NOk30BZSkd6IjkcO315JMDlMQ
aGJVE+4+wHWkBbG1YX2suwQuYDveeV1rsWNg1VY1s8NWeyWW9SdlVSA1XL25uU09XwN4zDH3+l2o
lngDl9CVCjqNO6tpL0aH0Z1+mcsRzE+2xrosTcybFXbj8tufpaYZfTz8Xqi7c1bkIDMxdkR7Ww5v
iQkYgN6APTNm+oJV0C8Q2t1FAU1JPHgp9oExpNKjfi6LwFpDYmQ5p5RrTLXnD4tF4VTPcWFVuxVB
SGPW2mciW4Wa1LgLbmtLdGBLGJY5muWF62jWwlUPoJ3fCKP1AEowCOnFVenE5Ppe96C3ebZpU/Xs
2f0zslH8JFmPlCg4WKa4hAYTAR29HKVLs4iFfSTW5mS43gqXKM72idLdQ1mzTcOHknBoyyIgsIjU
u99RpEB3OE1RegrpIC7cUFzr2HyU7aKu62yZ4tnfENmC747YgjxQNljI6YOkrSVsVW7W5puu9jtG
h2sf0Gk0Urxuo+Z8q/wHydlbRgOOozDXPG1j19NcsQI70XPCgyqMjCoQe6KLT7VKn6sc7Qjp2hcL
m7SWFnecc950NQeoUyItO1FxLE/6nSVo/Cs92tI7QFAqmpUUJrDPmGEKUk2DinAZIlFaRabxABBX
LU0I832T3TkRGA1FMFWW6Z8QreA8u7NSnCXKSWiYesZ0DYkcWlLqQpCRIAtF9cskAi5HbP1pwwAX
FqiXAJ5TUzETLrRRrR0sCNRXQAFGF3kkmrEIFZRHGGrzyBsKAklgfdlB/W5yFjyUID+yCbGN1Db4
zli40NFpJYuwjZmVwRN2A+3RJf4EncfGqg9k2b/lERNmf/CWTSxeRdmeqsFnE8KptgiG9CR6+9wa
iJQ9InbXqcspzSvrZ33YR87wweRr29WM42iZJzgI1Rj+SeyQxlZQ9ASZpGcGUkd/6J96KCYUBjNd
KYJ/R1B5RRNDa/D9hi6URLzuyzLDO25HByZZ4aKiFJbNf7g6s+VGlW2LfhERCSTdq3pZki25t1+I
KlcVfd8lfP0d4HN27XteCIEkWw1KMteac8yc3kPpv1RyjqEHNarXdFdrqQHS78tPYRZ3FNcexzpm
GKk+QKHDHe+D60yinfDg0eoj8lzB28CB5xl3ftb81jKH2BXr4pNE3ybuWlgBrNKM/ocfUn3NS9ac
FZ6YEMihbapVXCTHTlk/aKG5tXeJ9Cpd20lVAb7oq7UTBkQe5y8sbrj2EsE8hf0ewdywdjLvIQbP
tHeH4adDBd0O4mugVHl0uiu9lGk9zS0tC7MhJYNha6jhxbfgydrFPN1Km1O9paj124FSyCqbqC47
ZUCkP8PAM9GsBFxpVJw+dvUWhDExW5a8DZRcMLz/MFy18bxunbq9up+svF0RWvxlB/pEMiuLZd/O
X5mWvSZMY2yPFYGH/Rfxtz3goETu7Dv5JXPtXYWADDUFoozQmai85D8pid+n5gu2mWDt0qVfscb7
08v6bGTZvu0K8LNG62zCCmlngkJhirsHSyv2RRyd7Rgfaz7ydbfJhfrTr5Jr0IqyPt6It3zq3WOX
QVwUIkNKEhAZSPm5phS1LoR2KEk43zQuA0dIC9wD6jFAzaLmZZ96stmNofvkkhyhUq5XBpfTaUD6
08j6mXq7dbCsBglf0p39X/40uLeMcqbdPrO2trEbPpJJNEMXYcBkXAPzpyEmkRyNEvpZg45arlPD
Brc38TscIlhMJrgW0ARe4ABbSeD4982b1NAVpRj6Kc2m0ZmfVYdRbiM5adymvzgZmdtTZ+xYkG3m
EpJsaBsVQX+aQrScrqmocgvvsQnFMba69FB73YthVPyqDOYDrEF/o8d/dicECHYXwB6JuUq0AQqa
1OWcaCnA9G8gq5kO2PxMQ8jv+MqI5kAvAurpWI/tnuXmmSLntmaCyUQ2fCMey14Jm8mvRPPZwg1c
5VHSs7qyAaGG8UfvhTkSgjyYO/Cfboe7hiq86bVXmy99Sss3Vr4E9kz93RC7v4ORtOKWEIwM8g5R
ucXT6J31ZrQJOEHI7HrpocdLEI18jMpxo8+41xSBuRT1k4ppZTvkO8pshU+uhjrISIJ06ahVBPd9
55wZqxg4E4J4a+2kj+lrXCYURso3ZmbdMRXDuxjqc4mj3ElOdUnRz/I7Cnu4dX1AhnXawdcGsxZF
0c6BJLnSh2ROoWHOEbmU4Kac9c+qrbSj5Xl7YxpIUg9mLGtX3jo/O9e5ILGLKhY8GVbESB36NuGN
kEdKs7aZqMY5vwuXDKUyt+Nt2HW31m34Yyyz0PakutltygmdsEVxf09O2hOoYGgykYZMAtlRJorH
CdniupfZM7ndxyEwqYOCU6mm37ICcRqnL22WfHWR8dG6/NjcVHsJG8qyU6s+ZWB9egbg1niwoR2M
KMeaYliZVnr4krUGaFurN2lpQCYnfS8bqXdSfWd5zYyeJZmnT81OsDxlHf9BleiQiOGVMtHKKfnd
BOlzNNWf4w9RDxTZtE1s70Xh6PTcG/LOMYZ7ZM0j+WmRebsYFCvEbPAmaDFvnQDDHoiQ3QACpBhv
aIje9MD4KsbueZqoVhKL/Vp78XPbNLhm3RVrhoyM9oHL9Cic+6lKP0SKCMnSUyB7ChR5Wb5gFKAJ
IPdum8m9RdrKRKetsyNnb43DSUbmVscCswd6edZM7Suwc0V2AjlmdCEZJwZ8k3PlEzspCuqB9fKm
I8bbcQHqDz7oWL+FhKQz+YfMi2AkzTa0Pq9tVG7ryv6Rm87R8Ko/VVrcu42jVk1Gu8k76iyq12UV
w59LbChatFlLonuqQB3xZV6ZXMP7JiFHiPKB6Qw8qJa6DKplindclQdCzWQDJs/LTLq80znKAJ3G
1T1h7U8jBjOqrBGsheDdQ1a8inVq7h6YfmbOhFmBpt73XNFoZ4Mta/Ha+6b8KrXkV2LLXyNIu6jF
3WNTam7fBoXnwYmNW6tRo5mDAhp03CsSN+jL69MmUwi67XbcpL1trtsme2NmAscKmSFFzQ7YeEpU
az6/YFKcHIXvfPJeIHAwZwknOECZhZuDj6ApcGk57rmWIcySfST1al0pwgoCrIrE3eqMvb2OriX+
YboNeTWRhHRVDxsj77Z1nxPvNmF10MBcA47BrEhXhqn+Rm/Hq9HlELvM4XNKiueIXJGfmPPCA0Fs
VG0Ia2XIJaMUkO0c1m054Iak4CshcPOCbShYD6l3LlL1ZgrzvhM2Wehi4/jGn6SgdzmOnbNugnWH
Hmaj2733wwcTPc+bdAhHTX7yqvAFkxameq4PafgljGRgVf+ONPyXYVJcQIzzI0vHNzUwh2xCLhuu
HhBfUALLAw6Wpay6a4koEHEDyN3XodIfbakJ1uUhtEZWXX5QgOrSlWCwqvQ1fBp+BpS81oVvmWvy
QV/FCHtO0po3WjwEqIl9ukJtzTDSJtVLX2Nk0bnOVXQ+evEjr8djMHnN1janB9XSNhQhebZIOQqI
a/muIUpsY8dI8yOk3HC7XqcwLXeiIsJceE63w9v9lfZckTRJ31NjpRUBGJ10wKVh/4x8aiNa/qAf
i5vkDcD8MaOj61E6NpjNyINfjQJrxfReKrhWgUHdnCnIL7BODA+sO5RuIibqNx2SkfXUo1AQwY8q
pdgvKvfnpLOYBXJ36ytmuZ116RX8raKdekpP9IFwgsjPiVKyn0dwWmzK7VFiMJ9o3+zMqLlO0ggn
IgqzkUw0MMTZzmoatWlsFkZJAziPop4lYknGD8v4cSRU1xhmgAq16XUNbnhdGt1Xpzn+fS0/i4Yq
um04KdOS6TejSXuhd7VrFDB1yruR9qfjTr7nDp9pQBO6D3Ry1EOHhWW503MECi6wk3HuHniNLs5j
xEw0dW9h7o0HU+ashseh3FptCrpcH/bY0updpdkJx93s0HJ93rp+8tkbAWEgmU+NFTCnhOH0WCR7
ENsqMqaV7wNadKNr1ja/2koUGLbBTo/O+OopiOlKUmOLJRC5AItvZ4SzXqdsD7RoAUWAcxZMwhLU
12vUT1MdvmUmem+zFyFhIeLM4l1hRYypRqaM/mMS03z0zpoW6yuv9z5aB4hZ2qs/rTtSjOWk0vAl
iJJaJfTRNdwWoOCteVCVrFgTyGinI/Tn3NbnCy0+hxh8Xl4nBSWC7sxqSw+LAvHTLJsI8JWUbXe2
oUQZNOq3JXk8u3qo7uJGfqSAPSjE1xcp0yM5qS9aTKvGMHcEfs4FTrBylqHb61CPH8oWgLZBMSRA
PbefoGWs8G0xIAU7NTdh0JnSYapbfKnOm7SZYYuBZaNrGwdq4uI2ClqoCC2PVtL6NwPvC2J2yGR2
DqDdq6xNrqMjVCPlNSx7ZKIxZsZ8MMVUhmc813S/gVWswoRLJafQpPu8GZFbq2ygE+ZQdTBKD1RT
qp5zXfwqDOHvdZf4DGBoI9dLPruuYBI5keEF+ogEXS2mnd04PcElrAAajdnbyeCUTKI438pmrO5q
Cfl02Sy7dlmXcy7eo0sdGd60SdPbmiN2vm/i3KpRqRfIeHoMBNjsUKXW/ch2Clz8mr7F4r1pC+SJ
zRmBnLaLAwM363xo2SAdZ8kmrZPdIfuXc1zO3004B+PESzoO+csHbK/rbkaH4oAGDLrcmhmgf3eL
GXRlwmnmCqiyu5JfaPJ9U8y00XHe+JlP9xvjJatU0KjLRov+e2vZdWdwKjGiLRC7o1ZwvSkz4IFM
nrm5bAiDIN9DFlc5s2uTOZsn5uK2omhJpu/cS102rZ/X37cy1+v17XIQk12DkHd+UKobFS9o/Mzm
H10d2gMscvWfjZQRi+rhbGahhtHH+PJSAIcOr5Blhr52KIoxQfCARvqaqHkRds9XlSrSpuiMyKyg
2togevQHmli1DZLKGCaCA+ZPZnnDyy2mOnwIbfwgNAusAZbQKUiBwt0l2LbvULTubKDN2fzt9vKl
bhCNhQFKvNFeO2ZRwvBPTLAAgaRNQzgidPzToPGpi4jki7/fzPJtLZtm/t78lkgHxEdE+Hwu50E0
Sm/b6fIzbtDh5yfttwyoRSg+JFt/GpGybrKioj/HWtzUf1EQ/U12nYbXHKNry1+ZtK65Az+Fr6ua
qc/x/3wukvYZqbqH5bP6vpv+Nhcty2MSWLWKXvwM6a2FBT9uuTkkBqDbKhsaohPtr+9jPTqd77u7
5WZQ2cXdshmymf1c2QgLFppw5LRuwo9sPmHn09QyJoeIt+TNaFh4fp9M/3teLSeXn2T+DoLdmWuk
X70vp2Tb6yBvC4gvuopjBFfhMUDgsF8+Unch8C4ftvrnp/H9+/hnN28ypKqIMGy+1gxUwN1yqwgm
ynY1fUaEEZREq6a++94I7z+3lk+MbgLt3poOfli1013KxOluVAk6pnmTWFqLRJApSY4uhhU3UMK+
qqJbO29oK3RrF0LOTjo+68ZREkVY5VwnwTWFN2+M+XKNKqaRTVk3qiiNSDU5WCk9+0oPyToP0XjX
Zqa57rywRc0E7qVeNtT3Q9rR938fr6NTWxlt3ByXpy93GKFLPEROmWB51nJHOUbtIZ5InNYj3TxZ
pnf1ReBdK8egTUthOMs5RBIaqhoH6KvpZP3D8ojQr72rNLtPZOBzhNJ/n5l1sMKDktF6NNJNSdn5
ZmlucLOrQWwpCbXfxwZdBTfNzYl5qQoDrTe7y4Y4XHUy4c8sz1qej/WoeRi5SHT/POr7oXiM8jLr
7sMsurqisE9x1ckryZYYE7BFs06O5TWcj434oLcZTe/NJNMQNg4zcQbC+mN5yN/H2dEJAqT2sPyh
YWJxzAkwbdF8oN9V16i0jO9/sjwAF44kJXFiAYdPklGQfyes0t1raUB4KoJJdAEhmnhR+NTaI3ub
CvKqVqmVWFepdXfV5JvncX4u47t11cgAWGeYcffLsWXD5ddiikMh4O8xfYzT8zwfHKPKP6pK/aEW
Gd1KJxmvZblV1L1uLsRNG/ndPThb42rb41OciPzUtqF5XQ51I11Bh5SojYbUYzm03BmjXD/aBouB
5diy8cyx4cv+9xGtYs0XsKSSBvE4fx+aDw10p1LRw58fstwRW2RRtbZ8+/vfl+MwjVZJ7RBi8s+r
8ph8UZKmL788YpxffNa29a6zNfBApVNdoS7nruU/lPOmduHVSpLn+gkDkBsM1lUvHOsqGJHXhT1W
SA85Bv7JusI4VzOplE7YfGzZeJAiTnM2OOiIv6dXrFnpvS09Gm6ngcLUKqk6Z6tNQEqrnnRI5PIv
yo7jk0I9T1cY8UDn0B9WzERhew/XtnqS4fRUt8zXJ0dtMP39aNpEu1bzJq9VuAsNP5xL5/51uUMU
5C0bDrIdCx0tjgaVJhel+uPykO9jtX+qWPNfv/diTb+Rc3EaDGnsiUsPD6VG0AZ24+keWcBqKoif
mTtdUTGcg9r6wRXrtWmI2PJZZsUqQnnf0E5P7i20GCul6dHGawZi3uvtFOnPcW94q6KiF6t096U0
/EMDMLXxecGMGiurtle2g5Kk8S4D/qQRp1urgl+lB6sxKp1o0xT2qiJjp8l8bxel7S9/6I6xjmGs
ivx61RlJvfKK9EslhIzi6s0N9duuUgEI/BjkJlUvuydd3S9/SE83D2YQEf2BeJtf9IWh2rqbmKyX
/JlLpqafgUYeKb/904iGo8Kky81lY7euYH43ONp6uSnn/eUeKy1AC0F+bpOHqVEMG8sDvDT2//PY
Zb/UUx2oKc+q/7nl59N4N2W/yCchbmy5838e+33P8gw3bgiPz8Sx0jSo638f/f1POyjUqGnmv827
eU3L1t8tz/vXH1/u/X5hE+AGp42JK55fEoVNc1WPhtyMrv/fl708+l9/9vuJsdmWm7qM8D7Nz/z7
evW/7/37X/59x14Y11h2va+/h/71xv73k7LE6B4kaWFotfkO/j5HQQdbY74DpDmqp8qy4j0od6uU
6laUZf+oRco7BKPvrEgjmBm7EskqPLf4aMZ6/yjFUN56qjHzznIkdmq1L92QPPkIIyW96qOT9ugS
GkaQy9h346kshqs57jvCOl6VrdX3iOkJBI6V8yjTniLE7JM9WVM90gVKRotmaETV1GQZPtYe0iMe
v9Hk1D8ut4Ic/S7d5/iEvr2myu51O2FqzaPNCo/yFuAZFho6y67c7p88VKRzvHed6tiwSqKMdXfw
1hNS0v3yrGWjZfkmaeTRrSCk2sTfnQ1Jd8ZzrDsr6ZOzxW95VekuSTCWRX07Rw8WSgKFek9Nxwro
xLJHesJEAwGtSd5gVAuADzxEMLp3+Zhjcp5vaUUQHwf6RT69PdejvdQ9poR1PYH31Il8mnGFosOU
hwWDS+f4WfrDR5jx5t2cBb4QyEVLq/FPSEKIAjRq5zXLnT3uVdLqIkW402BeaLkGa+g6zodr0iem
D5zdy8TWblruvQ90Fj6q0r3PjPTVd/3xU8bIgGhvPHksC06pZZRUGkvvHv0DRqVCe6Wk69yqaawe
eDI+lZQiDusBymzW9G4EGTYgvzLfHEagUZPRo6flJGLn3Qy11UE7uLPfWqMZeylSou4IkKkon7QJ
8MruZC3nQBrRuuc0pJiI5f3BYlZ6KCnrAfUJd8urhIizngyDaJxuOmhKo45PyQu1bIOlIxf+cwmq
YG7SDZeAYNI7exTBWmb6r8TKxys1X/W9qRIqc0Sm7wfV/IGGVZvo1ZVzcAQlmJzQbH8aO8DluC8c
bdxXQtHHd5wYfG/T4k9ACKSht/eIlrr/u9Hm3XporlmRrrsZY9YCLMGNEtFamHfrVkjOKE9dgWBS
VChf0iyQf3A7vcCkaN5pgsJvz8t250ckIhT2HkqD06xD5WIiJ4z2bGDfX7UjbVqCe7Dd66zETr5t
+qe27/zvW4n8GeeDdg6TsTQ3FTI2Io708tGaUXTIvF9qX/NuFT0WfkJI+rTOhuxZKR2bQ8zc0vdd
C2oNgto+drM7I/OHCwWIBi+dv0Mz0B5RCpVvfGBwrwlSNCTXzTKRMNeQfw9aWt0as/xyxyR8g6qo
Nsii44fOR2hnlbTBzFJ9RWgciCQAsBLaxk4OZUXxHODqEFJJNBr6A1LHDBM11EHGpPMeBpN1VjIx
bRPz7nIM7MmdV1ZEZcw8kojrhmzaj8EDcJ8ywdslzKgYU8KQqllNUBImtIHgoeu/Nmn9ELile5Ie
tclMSYi28zBSRfzC8klcUzsuL30VPBIhQDCkoM11Gk2g4iZpsA8EIzt3NImjXQ/V6VWLilsSIUaG
9uiDGuredanbb50s801ZGeZD3VqEDwQJbAcDEG3pd+c6VqyCaQHtiHUmNtoMrSc3LIILjh08N+Mx
98IP009nS0860syppFqOdcK86C2MiR1zTvcWaIiNLQzICm/D2TOpW0nLNe4Cl1jwdEbchP5v+i7u
fSuZooBICpkJOU4Lf4xivdRa68m36nrrIsXfsbZzzmUYfaH1Lu4w4YFm0UJ+0KARf7jKR45J6eNm
1ihuWdQHn2IA6FD4JoVKOzuFJVdFYYsfJPji/NLC9tbLp3JyOW1lmiA2cZqB1R3fGpYRTL+6fYzN
pJ0HRea1bf+iJ/7IxN/9GknXINJU7xDX8Ou1CxLluWQlx+UXPfZGfcB81q/UzNU0MngFGTzagl79
ZozmCZzo65s78waKrKdM2vvokeZdnB/WPauCBy/1nUukBeULwzTXmJ5JrBOIIyBoXmduPTWTI59M
v/pDUFEuE/3czFwDy4KVrZd9fqnmXWfeDUWk1hgsiCUq7OgeTBKmrijJvqx8n7Rj/XOc0aghertK
t70P1N/3C7k2MEgRABL7pPHhU6ISDGldXvxBvzKL/xDiryIrpoaAZe3se120C/tGf/KmxCQuOOjW
fqMIH5tpgaUyIwr1XsFpym6E5vAkyGKrMJGdAk1f66Jeu5Y1EyOFE+19oX6Zro3xsm7o80p7ToHl
qg2RIyVSfpDJxf7gklbVW8FLWOtOXdwDmVA7J0JwDL9eDf1T1IJ0KYUHDJy9sKH9qQX4nwdOo6hO
nr7H9xgY+xHGWgDI024/Kqu8ODKBQp/Q/83znnfNmb/m94jWdhmBs2XrDURPDFRGv0dDTBuotVPz
No30P0xC1bYNVsdbYDrnCovqKzllWKsyHLnLLs4ebYW6EipWzC93GQYrCaQz9YxjHBXuPYm62SEc
wwxvRX/GiyY+wGV4/BdpP0ypRS/AbKwENeVkPed4HuhZz+Xe2f1gG/+5pQWjWmP+A8E6I6RcmEmH
2qY9EY8lTfrlIGlVb5EI9wnpeoPVdDtdhMx6ldLXYYDFOsydfNuYXfacIxOGDmz/GlxygfSg1Lco
KtpriV4JJYrxsuyJyqOHvNOULl6GrM7OtkVFspgxLq2Gj2cwcD8PSAEfJntco/ka39sapSYi6fIY
SRE+xcIhgHWMd7ESe9k3yMCXK6rGkrUvqE8sx2RTAhYcxvrWJ6G3q0cyQTQwhUOVfem9/VzIIb2T
RFPscoGRpqptCJa2bV6XDeQYokQoNqGa4lioMDK4ZDUvkzIhTedg6GG9HuMOp7xOLl7Yp0RmYMze
qvklD3aBxDBlIoW/Ub+aAaZ7zhn7lz2CouyDrzZ5STvABIXuhj87kwhUfYqKR2NS1h3EF7yByxXT
p+9AoptX36CXervlnS27uoAh2joeiFJEpYI15JMZmm+WxN2Tw17ea0Bqb47uUnBCr7yO+Kk8kwXc
toP9FNVW/8w//WW0tX8eNKKWoyRy+8chichECdzmUnq40PJSc549g6iHNsqrB8Js0fQ63WOee8OD
war8RZfNY2+N6mH5glt/eCz0qT5VaXUFWRtduyBhqtM76ZcfUhmVuf5h2CH+Ni/KT4HgEbUGgJaw
cZBPHY0EjdGMbLy+OwVmqv9sHdbuoeb2SDrs/N0v4cgrt0gOWt3k7w1XfUcyM0i8TNycVH+Upp+9
cxHx9lmV7kwbVViExJFAu2ZbSIbZKC9Pk1XsBs0neLHov3obXVDbw7nK84GUtCqQ9wL7IzUZfIhR
1TyOIv/0PAp8iBmgQfpFcg/D+JXSh/4MuDJ8Br2kzTs23qsHiEbwgdMTasP2qa/y7gGNT4wO4TrU
dfq7Sm8+pqPfBn+G6bbhvkAx3dhymC1LUfkWRIJwkcyj4zTvNswCwEe09LwqbLBWW4EKq7zkbDsT
sYcpPs/vYSeSnk3vBlZ+qZPPXcasRZbdZbPw88m/xHzp1jaoT7DQba2ci1Z67t3ELDFArA7LYj5G
NihXFy60l7428ColiQY1qSY/Eg/6xh0h4a407Qkui/OA/5U9sxtfUumkJ4fSwrXD+XGn69NPSpl4
acoaPvV8qVuudzQDM0iCJQ4ULnxlHTcnswpehMi7czbMCt350mT8/92/92rhhTnOn17F6rGZ3Pqo
T3R4SjR1VNOh6y2noaMEjf5YJ9w3ipyzrU0kmUXGvVHStiqWS3oTllwq7bHYmpIaWFaP8asfkw4N
8yNuHSShogmpwyGB6K24uDen0mD+2hnMSal7r5ICrNM3uk4USO5rV/RUDhindBpt70k/9huUtuJo
zrt9YB3I7p4e8+SBeCHnIbdYhbA+HN+zIbly6SvpzSrrSRrmm0KMhoMv+I1Cv0IQCpasieoCSTLU
k3qhlrUJHIqGXmE/OuVHJBL4Jmb/ZlmGe5eFNM0zlVdb5bQ9k99Cu1A+3wN5qG92TOB9k+8CEtzu
o8qBQGVPDXMKFoboUdGtS8CfehHoF0fQUdfyIH4OGaYI5HF3IEbFWjWEedEOYb+JS7G2oXzdtIzz
bvlgiy5EJEvqxNrGIrsJilpdHI3oEipMPxEOoCd2PrXY//3PDU1TPyurkuflL426eMuFKk7L+NWg
vsL2m4pLksgAxz2eKYI1WtgE5fCJTplR+DEB67hBiQ3Ay60Z1+P6uS6TZxbqRPjOhwaHUlllmXhN
5jtVU3bwaLCRLvfGrvuDJIV0VwbIVJOZgJgJxBaD7jnnCSbJC2le2+W4NQ/ykKy9790gsN4EZQMq
zx0ZkghOl0e5kyy2BaBMyppttasji1jnXr4HQFZ/ZRPLfn2+AJPcVecWcg3M3YfIzqyvoku+4kxP
PuhYUzsc6nCTxqM8qrhGPxJ4uNC7/j41+CjoDO0kufO42gCoe6rzfvbklcbSeUrc0P3qB2+baU6O
FA40sm/E3W9PA4IRt9Y7SQ4lgWEIWilrMCEegn1razFWxm44z/AnaFE0rlO0CaCDKuI+4N2ATAO0
yMbZAJENWEf65fPwZkQmhTfHbR48rUMLX0uXimPRXIoS3EaoVy4JtI6xm4lyKSjKMNH1Z88ePsiQ
1y8jiSDPI8SDNWt2/yCccjdxbkPzxW1lK07PpFH2q0g0luEyfvITDEbZlKC3tyTLW8skfml5CDnk
97Q4AzSNjXGXVip8wm3MFNQeb8se2BH8Ky7VzJ6smuWQrLzwSao/wfwgNxHTtZkMBNH/XZ7yFkC3
6jrw33m1OiF/3pUWiuI0KcmlMm0mWYVv/6CASldiZvwJx7W3Wm3jcJx3xwo9kAsLNcny5CN0iueO
HIhgFQCnYYL3xyuCd/wh58n31DlLiuRFLRWW1Ghq5ludjYcfqO/3Dyvt3YuqCJRjFPbfm+5nGHX6
G1NBFt58xV5SRT/bTnvos7x98Q1THKqyex56G0ddlaNZnFLxkGehWLfK3CRtaj1BCLD4Rng5gVAa
q5jMWE/k313xTkH857QDx7JzgxZHGJiFH3b1FVcsAgCC6buSSx4O9SR6leGw1lr9MjFzRyVIrA3C
f/PimvQmCNIlvwhZAqy1cEYqkGEyEXkW9UGOaDmAoSWC6NBniMLhhDpE6ZTq4hdkXrVd6e1SpTn3
peZSyzGMl7K2sQFIxnrNmTVPWd1dcT8hOHQC2r84++kHoHRKKmPPvFddNebqV+X1yUHlpPaI0pRb
P3CZbFhdz+VdO+B8m0l+U9+Kg5r6r9K2WUgHkwEyevlP5MltpR+QahG1fngwOd3AReGVV35IcLSZ
F+/wT4reRCjdtLuMoYBT1Cru9XYw6Ri3T0Iv2yMUMGvnFrF9R2VIIo5rmlsvZsaFNdtApyd8rc0W
CpkGg8ZqHr83AN8x1RrggAZZ1bsi3siI2Im+jdrHZaPSkgDJpJ32YZ7+DJKsfgySFOqSWf4GE/V9
Yz4SJBBLJyPykdMX445FYnEQOEnfiuFQuB7rLxc+R1DSnNBrbinOqaJqH5raKR76JGuhcPni58D7
OJCVSqhaHJwX8CwBGtDFbGOCcNBF96BDLuT1hXPSHgUpjY8KpHetP0TIy+ze1+6/q6dtKdINHBe0
ED00Mtat4bBDLbcnEmoGW5sNdUVV4NEYguP3V4H3edxGAeyRNmHq4mb6mfM2PQ7MRqAeMvsNuiu1
gvHWZHnxOL8znBfBIOyv+Ubhjs5XkAzU0yAVqq5/tm0x1x9buTdLx3sNzfEomvxXP8XmVdfbbN94
kIDSJnPX37RMLeD64+TlQ9WgZFignWbpQQ3LrFP4hbhS3aMEROk/+8W/T59cpJcq0jRSBcr7LtQT
cj675AQF2DtFAS7DJY2m9ME5dqkXniDHo+PI0d8kQw8QRC/I0lR1QsimP45X8TutmBHQriKfthL6
YTkNxhGYAgKjcIvIhroHlZFlo8O9QcuNs8vM4QnT39kFpkoezXnu7gc1PuGWa5thGQRIjZtghmYa
We3uI6hKu5TQkwuoPqTZaLu9tAr5v3w0ClEKXZBbmFj+73b4gzEr/JVryLDKBhnWd4ZIjG63xhGc
bbokLg6kHt2Uzr1/X5yZUbwn4PV7GIAcKMR6iKg5JU3fnEBMsq63ouinq59MDWVencABbUX0iAdX
f6RHvvGsIbt3XfXcZX3/HJpR/5wQPQR/+cn3zPquKFgNEUKRMgM1jea5Flz5dBuDShR2aCTnnxHt
cp2OGPAm2czCcHnXF4oowAqjQddkDBUCeW/gduL++42ZnRnucTc6qL08ta+QuexTD8FfnGDaKFLb
3ct56k41pCIBPJOXlgAf5HaFnVzEcKgdqKgg/6yDkVraW6cwTbF0OY7VTD/uUkAw/+/OpPB+mJNw
7xeMbM3041KhGF4Al+lAFRVF0tnp23pdgPUCiZSi5RxFSh5BYFyXbzoGwdqKJKTpVhvjKSyq4U6P
WZyqaPi9/HJykx5THOfHJnC9SyVjFwKNmyDI6t7brNAORG7hNfe1awca4CNlUMJVG3pXPFjGXmrm
tezCaWPOy/xKEPXp+bSBjZmgXVF0XaDyTGIhryxDFyRTEg0c767RqBh7ysILlXdTdaQ8njfdzGSg
YtEPM06EI0FyCzOHMxZj+UZz5HhSQYDzMMF1TkF++uFSqVp1E6p1zU0xHreGdpJtOW1dz6iuQC35
CvFbRFhyABIXhc546Ca//95ItqFv0GlMyvfYT4JtKSeM4574pfJo3MbIBI7U7yuGuKw7UCJqHpfV
ezyHKk1GA4Goo44G0RK5FpD1VYpB46cRRDvPHOQfzrE7z06LvQ0kb2t52XjBdxWsGj11fzDZJvIG
39EpdEt5YEZR0I32aDFyxdMlukyv7fbf4w8oQIINMqt7dUj2jEUyffo2kQhSJVRVfeXTtBf48aVl
UgT0iIvIDQxOpvfU1pgnhrmQQP21Q005Hsu5OEJCxqauwEAk9QR40uA8dqLstgz2VRTcika37gnt
mi3BdfYVq99CiOZHiY58Axd63St/hFjITGrQOX9L4mFAJDWb5bcFkKx9HFJSUnUn6hDeoMObQccs
N4xNOsQTeYcawZEEoUsropowipDmOnwsx9J3y0jhzGPZME0Y3JHffofFTOr/GDuvJceRLE2/Slle
L3oAhx6bnouglkEyVEbewCIzo6C1xtPv52B2V1XPbNualaEAkMmgANyP/+cXw+8q4+LVUIcfZYL3
N6aA/cILxg02/9Q7Sp68te5rlzrTFr8MnD+FN+xzgaytyUZxwvAA9aHSv6TWpL1BNtKWhuOXZxw2
W9ysylMLZwndCPZ5KNbLCvMr31sMvTUhb8ufLSzif6+07+B15ho/03w1YIF7AlRfmjJ1aSjG9KR3
cEx7UovmTT3a7gHkl0xfc4FFQfhYm+mP+7cclOI01wO1Dn+1bzCIAAH6SV2uLPJ2kF7knXYcrYT0
PJ/AEXzR96FgDpI1Zkff/VRDi1dVDGSKQlEvHXkK+7gzDtbYgV7nRdg/4YNvwlRNq1OKvPSBCJ3x
YqtYAaYEbud2Yv90Ah1yVjHgjJ56OFj4xZNHyiHqKCwlR7hUMLrw5NWqboH62idyB6cbgaxmM2SI
XKc+IdgwQyHsIJhvx0bdN8GARy9WTUjtBkbMstnMo2rk4xQmzOnkhrWGPY4N+dvX8dlxJvdpInAF
Tnr/pFhuuJmvospoh31s99Ah6QCf7/Nqzkh5GmKaEBhLuedJKX661OUUyz12kVkNfJ+ae5sArac4
F09z9o+Zo3VM3Phauck10mnWBHbtXu4vWIWgI35YrTWiSZehBXoGuKGvTKsClG0iGjjFtyj0D46v
tbvMNvwTyJUOS5diBZHYQ2xF9WPrWMND03qIhMgDsh8dd5oAS1+LtiSRYMote4mFB300WUw5PeMX
FQypgFaKKYkXFBooro0suCzfgi4nwCYMxyVWJ+o7a9UfkUEvNU9wikLqd3O82mXRhhNx0ob7QTN7
yF5o7fIybNGusRfp3a+94J97E2STQc2Nl//3c3us6NGOodKqGJCGKcctQIYb0EVSkAaDN8+hBkDJ
eCI6T3Wmb4Y2FTu0/PlaGGr8HhIiho63+561AnJ9Zyin0tHJH6mxYAOX0T0t/tYk8S4aWJnCG79m
euJ/tWz4vAH6wBN5eN4aoPDkIVzfQZ6jd5q209lscB+P66h5NoJcEkGwsxoVok4BENaZ5ErNdf+8
wXiRdgnoKG4sP7wy55dNSPoxI7wfDAXLYXgrLG5r9C6joZLqJXk4gZr0KzDVahWTHUQYNJtyKvqd
VepOuQkis8TcGZ/2VK4x0xZ/qKaaUN2nBX6wIQDLKACJ6AOLh4C1JCapqIY0LGv3SZqh6EKK8tqN
sJ+Rrvib+RAPKIhM/O4hq1dCtDwco23axqo+ht9jn/LXUX7eYwsQQVVbOxc9sD8awhGh0sHsHe9Q
eLLpD0d99jdTHT0/zXvzxgMkJdyczLCgNMKV0DHF0ydD3QsksfNHnDdj+krbLP8aadPBlvOWDqE5
w8f4u4GN1Ohj5LDORG8s1U5nBvWSnUpwGdp6Xxw6uZnP1+mvFLks0K01EcUTgCuNW66ggcUHl9Uc
0DaX717Rfh1qgp9NfDTM2EguqLdM7Ixb1GuxjwJB4BsR0EXLPRd+Tm7l2wyw+DiU8MhjBakBNlvk
LsiJZh4shsB9vb9TvSLmiZxAB8cGyLltFR1GM2W+HEDBq0Tg0MUGdZ12qItCXSXY6GO6G5tXBQke
/XXlNfAJB8W8GwdyeYiW0lvSzjZXgycGBFyhjixugpm2vXd9MMnfhfDKMVip8QKy554VwVUhcckp
hkkNXp856MAfDA6DKYE3+m0mIgjssxGUYJoVDEV6HYwYGsVI2Ul2dhTb6bPimMEyGBMY6g0Jb6Fr
1Musdq5Knww//rrjUzpNSuAdDTItaPgivJzBKSFQH0hG99m26AT4anroKksy+DW8zEwVZYky99Xb
oA43ul+NXyu0BYf7IFmK5H5Z2aoO/ytSuT4yLxjuV1029cOiqZBnDWlyGMoifcn4oljxGjbRBc6V
CA+JX9Cttssy2voFkokgMFh8EBX6EKLBXGfOUDzOGKWSh9pZy2naxfXOgNOxmoklFHkrvXKUV48l
9C7C2H2BdV6OU5UGzA4e6O2wV2IdVWbWMrLtN22ipp+7ODrF+CWsLbze3H5YmfIwDtS9WufmPpn0
euX8yGzchHVZPtmuIm4RcXhlpu8mhdNjoFVPtAu3Q1Tob26djfsAZBH21A9CS7yDqGVAH1lH7KI3
xI45BNUgSRIEKcnJlGhh+81Mj1KKJbi9iaV3sCTKVMdfW1nYnLwCnLoGT/JlnYT1YbtTSlqJLEIw
KRHSWlUEqP6x1NrT/cvPaoh+gw5vD5wbCmJwlXENxghAnzkrpadFi+gUqOyef6aHDIMK/ZxiyvRH
gSaJekuOI7LvfF+XB0Vqo96Isme/jYd106osgUo9JWIn85ew6/mNmpq2/qjqwXaw3KNZ1tQjhEIW
MinF5No6MWgcsjrKcWjWQw/9Mf41OvZdOFJ045rQW/EyH1aBLVYJNgZeVRbeAmOPY0ZffguzsNxk
da2eQAd/7XGR/9rLToOOG6WrxPR1VVgnSCXeDVNBtyg3mVviMJVIilZYZkdiTYrHpIyfVTWW1mzN
iPo98PpVL2dMZLnYxqmk496/oZInLWwNfgSmK8rScIPgmPW+wWokDyveZxSfDFnkzdN9EoC9FwXy
3haDlNjQ2icUwLlkbkXcFjdTczZgbLH8du5fURYYR6PrD12RfB2jUXlMHKV+jc3d3O6BPdaexWHy
6p9aG3rIBiAS0cHPtQVa1SVJljh8KLmKx0Qafjhp/GR1a7vQgu9mxeIf8nh66IdYv6JI3sAfpxtF
0a7qxrnAtpflRzjpgFtx/KwIumtm2qB/a+0u39iabuzI0/bQZobWopErhbLNnG3tpWgu54qPdv8J
F4py05iC4qKLlJe2aBbILUF3p4qGk2vxTTMvWkNg7GFGQBcbQFbwJutL1Kix+l06WwX+yreF+j1q
s/eZxdHovf5EtIJjKqf7YjB3ewB5L1OOLrJYF6VsjdOR2wX6zXWtZkstHm1Z12UAPzSAOoVgS68d
llq2mLvWJDuml3kvwyHP0VbNZFFvx8wrRcUSG/jPPPth8YKi3nwVqoF9UWrAz3JBxbE0aBnG1x1Z
Uy++o33CU935OnNBUl1wFAXD0zOurnlV2zphs/eTqF41VB07hDElcsN4M1NFNFDXBTj2hvoiuWlE
DixCKxnfoym+NbYPFhyN1BRxu6L17u5gMcSbQSDEjVx6nG4v1wOAPOv5Pplvm/nQcQDXRyNbm0Om
PKLbDB7bPoCKgmsRLqXAkXJpV8mWt5N7yebeH69GxIK+8ehlpdjO0HtvD8YaEVO8mg+doLT3DSYc
xJszN7TjT/KbiMiWvDk3imB0+6HxGHmivqqq+14kEHXTSvlgBjj0FU1NuTNOznghZCFeTKrhyR44
4SZy0T9v4iWWuNsIHvZ3v3JerGzUXofKEivy+6xDrBf9qckmgfQUZ3S9oFWlaLa7VIQSnjyzz46Y
Od1SFXV4DAr9rJAMCKiRkR3sFbuhDiS6DguigvND2EQFx6sHyIxjm2SzqKuvQnQQNQRgJfZdILC8
ygaL4HTfNMZ1noTjHKZOrTcaC1TkmFmed5joc0PXSn2Am508GrTYcN823aWQueEhcS5nmJj4109l
sOLOzHZGUEHxUrltVfytH7WaPDJ1UJu3MQPRFOqx7BRnZxq5TQqipJ3C/wAUUltSpYzg4OhlcJ7n
ySmFGoVY5a0ecGWdbyizxOGxRt7w6ts6KUNIXYMJM814vj3ljVpJOOU+AAL/hzdTtNqG5eSwmH8D
ZxDuMpOUvglTwBXRgBkkI0u8QGI3jxTkj1pDWvPgDPqpNymRkS2or7Q0Xa4w14CcLQ8n1r6+BvGK
jxUS5Ny0SzLlJpBDG5RartoFw/6m0luU3hJnawz9bVSNYJdIjp9WVene0dt6GQuGzNJWpkfSWJPH
SOX6m2+e+QFMtfEEHXGQFDRPTo2CW8RkuEA+XAxdH9kvjcKEkab4izgVb9b2DdB+ycEgIO6gtTga
Bk6LcN+GRqdLiUUBWbFFYHlqKYtpjqU7l1zSB0erSuK2aRhA+xsvZosHzWQnJFsIbOygGvCoZMl4
E5sxo0Wet+++G6s4g/fKpbFNyeGAvDoor5qS3+bvIMst86nFYD7yonI3Wh7u4Ghcd55quEffhlnb
RFp9awvgkRBM9WsdmW+EJ0ieVmtjE24BJhtj6Zyg9VhViRWJHFSrAXEBZWpyQRyob7tw1LeqVgXn
IchXfdSqD2ZAiaQTv7eReCBuSoX/putuvWTaDndq1BlLkxF8VZFjfVZ8dGOu0+/uFSt+lojEkvjn
2OoNcnAUt7rWB49/bNyCjvaotD//OIXIal2GXXl0EqxT51It72ljqgkuqD7lzDJzwm4TzlpeuefP
e2NGJyWK0LJxefR5haVEW+Oc17fXAkQawbTRPWvA6a4m7Fvt1PEu7JxqqVjoeHsH+jQB4CfbxF1Y
HpFBRoBHh9iurU4Y500ftYko28Zqbp/FFdnzmfJmEo978pAWLczeLvikg1hCp0CygNLy0LcURGjX
tWejdx2cBSpizBTnoWD1uxgIcny41y82wD9uWr/feVZjr4WrWPtHDGwvBmfX6fVWl92ljMJ/i7l1
jp89h5pJ57AE9mEhVYysmtiM/9ybjImRv1W3UePCMLK1r1SAZPMQFYJtqx5FmwgK9NcxsZBZqMH3
GnQFhp6z1Bu3fdMs7bXBH+8TMtZiSEZyTLUMvrZDb0xHH30CoyneHMDHCfDrxbIB1k3TLZFHKJs7
iafxxdWv/G3K1XpKGsYeya4r5cYbdYtclG4zD12xKdSl8AjKiYIK+kaFYMRxJTzgo3mmuQf3C54j
vRfj3MmjkIDLSyKwfCB/i1aOPJwf8CP3gbzffhXExI7Nb8OhVb2eDzWJIktHD1DS6DGtpEmGXA3h
XJWc0kZ8m49MxlcW0PCXMuDrteJP3eMfe0okcXWycZdFHeEQWNgemqnpaw4eePO74G1smmjBfVdC
xWMP7JlpXO6F8pzSD78eDTs+WtYX9+fO5+dnzM/NQlyq48H+rIEutqYzxSvNTYw3PTLAEBNcZvvc
uszMhqg3IX+Or72OLb1G9Pd6LpxK8mrXKt2IJHYmmRGFUa4EOD13fGwVAh9tO8x381Obui0BzduY
e4rAQk90wSEci/hgC+wvEoXV0MgC4KVrcmWZohU+Y+LBvJfiKxOo9XczrOu3QWcAlnz9sZNB4YUR
7wgLDUkFnp7cBsPLtAuSS1CN3dEpM+J8VDt9rXJtr8A7NtWmvBVGVL/SorITV3lJQt1/coBD5rN+
hxWvM7Yvliaq16SPpyOUl+5hJAv8ZTLOPhDEOp8kO9vq7JvmMIISJ+d8x/PhpY7C5AXzGmWDq5Oy
mQ+HJnqZn9C4klJl2jaZPPzz+YX6sp8g2Uszts75PjjozXyn8teuE0AX1DTvqAwFtBTyVj5C170M
U9g8Z0Fe74cGGmWBeekH3AIMXPzgq4sEcWsrqC3J9CtfzQA0KoKz1PTvOu72O2JLaQvLQyVunolS
aW5ZM7TnlhRJHC85H3j1iFtDmR5H8NUXLQUkg7oL8OqfStn9bSeh7PaobqmIC7peArbGrs3Cdlth
SHY0rHST5ILvBibech4eh5Z6sFJITDSgF7G2a25jYmIypKnxz46IEKE2n3y30gmga56tcCBtKMib
xRCpWFU14BtJ63prdw/xk7ZK61fNE4aE6jFLKdXux4qP5sHDR7xohxelLIDyqf4vajDarDSU6pjF
nrLjw5pbkgCs0zhRjJWDf5hriySvoosP8DIfoSBD/dV09oH8UngjFOm9QKtg5WN1q+1K23LlO5t+
YgQrWDduKMfsTe10zk4YRnYecjyvkl7RXjN9+NHiyPF7RKQLi/fPEU7LAx4kQdIHL73RQbIvmXwE
v/OhsgeiMrKEROacuWgyWvXTfR9UY1p1cakcqQKoZVu1urYMx8eM9KxlpevVR6ppu54IkNcQAdoW
HBWPaFwuoKT6LO65LDTSgiVBKHRMaDmiYBJtkuCd5jzJWGyPahjRKjPJEasRgEBmjJ7RMcpQKiP4
iS8rfuthTRqJ/uKbAJ5miaQEe9PhwWjo8IX0NRr4Yi0+MQc6+zXeIxwCBQxLD5LbjqSuBu4Gwbat
h78bop5ha8laSzPBuEoL2s5cdsznyvHVcXF0CHIzWWuqE936QZ12BtpToodpIs/nqrL8VoQJPL8M
PXxHIyVY4b6h0fTiGJ9RSWmTnP02K77OqqJWNMHO6ZWtEmhon6pU0sGETMyhiGkxcssXTZEcytIa
zwQRKXSn3HKPbQ+CuzZ9LToVJ/So1Nc2TvLvOqZBeV0Mj3nkStIyxVlcOsZmZgTjA7fCtsZ7sSyZ
vWDT3fUxrs/r7JrasXK1StEeoZbcKmmKM29ao0I7nnjnAdupVy6gU0Zz+HvmsGQN/aRAZmvYh8BU
sCLJ3PSopCORL33uPgiIUTKLVL3pQZSjssQ7r4y1G01k7RbHsI4g9aLBc8tv8dNcoVI/k1l9Sm5T
4U9rkcb6W6bjxOjFjkpCVtNsmiGg94FUc9wQDhlo0HAK50hGMQygNCM6OQolY3BLOmJ55FKiH9JU
Sr2HrP1CDQJdcSzGc9xQ8/mDY28NtBSXKBZYH/pMrX0ukj1Z9fnZL/SvQRd6D50e26/zP4B/aL+y
EvMeaME5D3oxGMSq4CLkR+kPHQxrYXd68+jEDRhrHayrybeOmDSrK/pm6cJy3ZfWjoYT0c7dc6M8
VbhVvkRUfvs8zLpj4htXvXCqA28HBQweSd2yglWxTOfobjqjC6rR/lqKj1T38LsafGU/1z8GZh2N
CTM5FExIMflnSzsJDPw3nI3odbihtlpvNN+7hRXVuXBISoxyCENTJ7O49R4LShiOS20Iy/e2wEjB
60T6mMiZ1I+1U5FCs7iWYSL5J0nXo+aCW2n2xUccWvrRrMn7IIgx2Ha9hetmbr/E1NLbvCaVbN4L
wUBQM9jlpkPVtglQvXyD0JK3/cKdjAD3TfXXQ63CaFFB8KNKnMc3DPNinL709tLlfrBXhCawCxvj
ZxzhgnhvZrdUTONjoiQZrIoB2+ZJ/WbDJz4ZUCS3k2veCM5Mtw784QdoNNpLbpWffhm3n6agQ2XW
+vcpo31JMHtxjfFn3NpUIzWRWhvu6eKq5jCuVdK3f4ppmee69XNQoLUJf3Qg2MJHj3HYyvFjXqnY
l35Un5hEFR9ECvprMfX9TrTSernzsn2o44tpF2n20Rq4KMuGQB4Za9iY32gyj7fU6Ihaw46GMBh3
/BrAkszrXnkWJmRKa5xe4dfWx6jWIN5LCKGoqJ2ZqtqTi1MaaV4ma0EbzqWNbHAd9tgZL4iceXG0
fgvOpp5V4TqnYsSyAQFS+L1MYK/m6rURrf6UlW24Qu5nbFvZmhJdczYYvG6GAxM8Ta0r02awQPqY
7+fVe6KAVSImiw0K3k5HTxSbfYwsBCBTqrNSKBioAPDCygibxhx3elX83idjsFJfMx9moZJ/8J3D
FbYm0kl0WOCdhsa6cM3oppkS1RJXa0oYVvXK2ycDQEEZUkhmDhBrIhbg4tK30Eq+so7zD7FXvLpq
Yh4hBlAPyz5hVhO0HEGmIEXEfylB2U6VR5I1pg9LQ7WPMyLg4ngG2Fidi6FqbsXEsGZNol9SrVPT
Dy6jL+gD9hHmCJhTTOo2Sz2oroPmyqnUu39fFbe6Ahnw5vpWcdUK/SlXXPUa9fHNEjWjL6ER67AN
UTIk9qc6pP6lcjLz5nneCR3ku5/KqrhExMXy4z0ugQXi2NQvLX3+h1JAJkmhFqHkY9lZhKSV4Mjr
4q0rF6X4SKDKzpRDnVzbvtIfm9aBe8Sv+gKlDpt7xzC+t4kNXFll32akENvKqxbUZG+Q8vToVZ6+
6cI0OKQJtOt+TOpN643BxRAY7g8dyUQlJmprEQ3pM3UFwKSPBnI+BFLjreq4xlgY+c0rOaHz3D8O
VXloVHWKy47hbtqpUTCa94iKReS3mi+mEJQYeNXFDqvRdvcvXRPUe1M+KptZqFNP6NZ8Ih9n7U7F
XFL4OS70MtWrkDkudqcSHa2YLcoSeVJFFU8roSBDUh4KxYoegYZPlV54v5AiXDzJVhf7eSlmFH18
rElwKwhLuChl9MIXq7ySfiP2nUcuXmmiK/JbEiedpPsO2oVMZFKrp6ao1XMzJUeDKrRYdIJMstpS
sz0wcPXkU0vtRYU7pEqyvIA5fS7BCWwcp8IUr/V43N6PyQiDGENU1aIwifWJWujoAjMPY11l+O1g
UqLvPSZZA/UVVI4iWSm5YjyJwlHOPiFaLqai8wLwvokVloJ2+m4ptmxssTCc149OPnjr1EXpOA34
KBC6lKxDZGFh2+A11rquDeMKcC+2CZTVw9B5pzG4tcMQF37JIhQ2d7Xb2Qgfu1WQ0cVnBAU5sIkC
rZPa2gWJWi3nIcTPQRmSICwOtRxRtE5l/I2yGxRPsF6vhNMUWe3WMWpvOYP1g01TrSeJete59nCx
G/1nHoyL1qrNNzq2zjaCwb2+IyHMHEEZOAevnjIYC3CKyQAytjPlPUyfRy7pJY4s5mtpkBaSWa62
mw9rOjHY+ElkR4TWaxWYq0ptD4U5hHuNMv0kGBQHSKiromI+CBuCqIyQocLhAodJqxg58owqS/Yz
/uWOsFdwCz3MR5pEwxz8jZceKlXMFI39XP7MG0xt911RVOf5iOC4Zj+xKsKGPmmYPSmVIk3PAWpV
9TFPvYFM+KrclbWm7KpKfzJU2fCU9L0+q7m7HO8t9uoUokCJQZXszZSRguMz/eGrhcvans4EujN5
OG+gZxnEAWIYZ4wEBruCPt98KyX1eIrI/z7fb7Pe5S9bVnZ/cH5GS0Pfpjdyno/8mMXF2JKoEE70
ZFWRIa0bAmI3ehZFFb3JdgXF7uANtClE+evim6/AHJkT/dgpg4HxD/SCLFyEJAR3xCoiNzPN3EXQ
OP4tIVvkaBeYT0LQvc2n/K5uN7Sn+OnlM+YHDCVTYThN+WY+N29gR1wMhLO43BYJ5p+icbcpZnhD
KehgYk62nNBm6kSppd6ZTLDswOW3VxBOsWRziA/pSJvpafC8YDSOUA5zt5dMRYoyN9C60TjNWLdk
mIkxqg4mfsIoBssP0xWY20oJCeyrZBlWkbfvhqB9y5g/2pK8hDBzbjPxP836g1fRPOBW6p7dyqSM
1PVmhafik91hOEzNCyUQd5octxmY19gz71PPmralVUGZB8bGrVJuoq79tVdjmrbDkB/hpLepPNFD
F2cmnsXSLpEd+8nsX8M6LbcO6SIPZd4Pp3v3VIrl5z1RpjfVp0tlUhDeT4UJIbMTi7VVY5TiLN8V
rrjeJZudiMzGu6hFt2qEG57n8/NGUbSQFSgVbKF5GIKEtCBULXQB98VrEOfKjkal+l3Jh25DeDo0
w2hI3uc94irS+979nGDkBah5ULOqvpohKHdNsbdGuRV+RYq8K3Wt2tLiUeE6dhtlzNr3KXQ9SYUe
j5moupNuO+0yNmp1acYlzAVv+qZnKCzmAb2L4MDg3c2aLrmGBRTO3t6nmufs+9bUT63czHuIeNKT
VWzuB0NknLAHIogohOImZvVsaBQuYRyoLGc0rxrjb3bV5yfTyZsN3tzdijRA2jOTZi4B/gr69br6
Olqu/eDljXmIBkc5pkWlAS0QIjEm7esU9fpOD2tGCAkqBZkJvqPDss8B+j1YidvOorsV1IGHiuB7
1TkA+Uho0NP47s4IHxmYizcTwrtL9+Qu07cS6zpNiX/rq3ZNHJ526CnVyrUYmRVq9YOVAFEhLguk
GPeAB62xIQ/LjcEC+jAfYmbKVTbYeF7Ifu2Qxd/8yIjXrlvCWhfIQ7GdJbRYvrhKt/DQdm2/6+jw
/HFKdwllnBfCamkhsJNlHzRzfdeHIIJz4Tef62OHjFSMKyDjkDeGYKj1c32XhkV07hIiU0GOVIz9
LGPvmYjlB9K0H+4NuvmYgQukVuWnyoLA3GquPh1N248Ac+lp2AlzTjr29d7Ik/5s4pRdrWqviRe+
CfuwbPoLHmDJCaLzxRkT/WR0xuJPBS5dxmg9XaqBpLUgdPFQkT2oGeCd9zJHH5FJwLoRcjOSXL00
VVdyvwrJ/klLn0WMF9pPaGjFi2NLdaLpPpmZqr9Mxa+jXLaUDLUbjlb+k84Vzgu27Z81f8owJuKQ
KuUxHTX7psolXJqbB9QA3pOel/4+ziAWZp40jCwjZwMvpVrEVS9WXjIhIemEDEBTQ3OtJQpCCivX
KPRSNGlGa/06dqhb1mZhdgutjZ2Lk7LgSxWvXQ5gmpf5HH6f/U4FSiEWTJ7L/YGaHvNINcrhrDNl
8pXejKlE0myo/jZW3F97fa98OjQotnSD6iWQoPse0IzWMgIMKBy6Rz8qDkVv5B9jajvMl+H0FDoT
/jBj260VqLLgEJ36COEVqkApYK8a+D0nrnWJ0xg2JlxvQpSsyCQ0qISV3UZr6IP423QFaUjQSw6u
3MyH82YKa9zxJ++CqW1/dBuvw1eaPVIzcW4q9OHgZchVOR2oQ39UPBtSyeydoRCCEdcEaaslnP7c
q8lE+eemiXXlFGKMdmzoNhEmiVuktL/LigHjeejMGH5ry/vIawX5cQJruxdcSIOYY1VkYnPJ1ZCf
ux0loZD6XlvAILP2M4Wm1CgINFZzBsF+15p8uvl03GWs1lhluO34MZasSxQ7164F19cidxxEhOag
XucHLOmUZ5SNvfvj3GBNF8PxW5BKgtwgGIlFPtjVo44z3UMYad4eBkS9iHMiFcmX098Cjw5znPbP
TEbNxUpJs5WnK9KQUfmgCIdYvdaZTd9w4N0JLAK+NyaA0ag7/oUayobuk9lL2D/x97qGPcQUGkQw
oAZ8YRxpLuKwut2UeevsK0sO844EKEl/fVL0ktHUGp0Po/GJ1EUVZtGsdFKikYJ+oLltGrSeY4LD
h5IloG+gAtfL+KLZshGkZwo2PFT2NQrYn3n8HDSN+KTBCMczDSrYwYW1shpAaJxzimPJEm1Fwlf/
QndTaghd8Tl175in+D+F5iBbKeqvXsqqO6GTicwpnq46ocWrwGA5O9Bd2XAXuUdvssS2wYlxT3d2
2GPOomwJEx0gKVvlJvIIemAp5tD8GJKr3bG6C+pRzmbale41Bp9Brb5XuqCrHTefbkR2JhY5wYOB
UTx8OvGZJuUrcQDOuxp6IGJ0gp9DpxHLzHODC+gZLAmK16ONg94ewbXY2t0pyxXvoERQAsexMI7z
HmW4fvQJDdrMe3+cC/96zo9Naw+YSQ7ukO06EKytGVnDeRxs4mwmLX0J6HBDBvDiH5iv0ygZcIGc
MJfx40H7zqJ3eBDKkD+WuvUYocdbwinrHvWIhrhuo2bhpnH34OX+FnsRhwxpTOLHwA0eSwTHo4ki
3qmbYQ/UhcGwTZ3aQ27h+ldRC6E0agrXv6klly7uDOm978eqp1dC5frlt//47//6Mfyn/5lf8mRk
lflb1qYXMLqm/vsXU//yW3E/vfvJoYmPJDJhxzZMQxCEYhg8/uPjFuL+/Pcv2v8xMUiurA4dlmE3
2AIoyXDFwZPoAmLGv+mWcXKB5n8XgnygVtQ/LIegDdf0i2ezZ3HiFIRPBWXfLNMu4zC0s+euCnAi
MtP6B02BZTuUyTJo/eJk0YAmzKoF5UhU+zFXJmnG3dQfdYl0s85LJlgDMRSIVL/Q5QIPx57mI88F
bqq+9wkt8TKEUURr2K8niGfYbDvo5+8S8gj6HlztfxxiUK8fBig690dNu0a8OSuW07zHh14ytGaa
Vhdi2Q/T7mH+Xv/jL19sPX/RP4g/gS0OVPHXw/9+zlP++y/5b/75nH95yikkMK3Of2/+7bM2n/n5
I/2s//VJf3ll/vqvd7f8aD7+ckDYbdiM1/azGm+fdZs0/7hA5DP/fx/87XN+leex+Pz7F7TJWSNf
zQ/z7Muvh+QFJVTxpwtQvv6vB+UH+PuXC++hyX+7hT/y//GvPrE0/PsXxTL/JoSmm5oFL5n/mdaX
3/rP+0P237hCLdPSqb6hnGr8rQwH+YAr1fkbTzUhxGPaYxp41n75rc7b+SH7b45jmJpLf1AVlm7Z
X/7x+X/dIPcf7n+/YTRN3hF/vmMszTFsw9J1Rkh542h/vWMwRPcp7Op05TCWRyPBxLa1HLEfR1a/
pr2y02KHzODiKW7zFU0vBusRDoBFdpuxqmGCZ6LcAYxvDdva1WGUQ9KKPq3WO5btLR3Hg6By6S0D
L1BiCop65zk23LR2P+YAYipE1jRbWXa38A1CoMtiY+DVkPTrti6Y8I1NgsSntFfY/+LBaa8RBmww
i1yUxriiTt4lZkYKDAwXKBLulG19B5FgwrhqAkta+cUSuE30ypy65rEKJ/fmoTc1KEvtsgmcs90a
mz7LL4FwL0bvXeKwf2ymE/aAR1QBxz6InvFOv3SOtaN1uMpqj9VgvdYoyQzCAJ3oLJIEu+Xp4NH2
adth416t1jzX6QBkt1apbWOkLdyfdMLhfHebPPndnYpt3+VPwxh9KMJew5tcZnZyJFxhGYtmz49P
U7NdgVqvXaV/NG59MJzbEni317eZ350i1BVtWGz+dPX+L8Onrv7LxeCYjHiahciKcRDOJJfdn4fP
vjC00NPCdDWGO4wjEILK/NpgEbf6etCtlYeVEH3zB3oNK5zrcQ+KFzV6AbVGShUvE8gUKlKQhKcn
BNc6QbFVyp/CuXo49A/MUGHFPwBBFeiZsWdZZuW4bJis//3nkG/zz9e0Yzo675/GPFF7hqVxz/35
YyASUZp0zPxVV5pU4o657LzkTIv62wBy3BM8OMV46//7Pypf9N/9Ufuvf7R1ack7XuKvyqa4tcZX
FmygRJB5ndR9/vd/Svufv9P/Ze88ltvItjX9KucBOivSm2GngSMIQwtqkkFQZHrv8fT9Jav6loRS
iPecO+qIjtCgSobptln7X79Bfy6DmhPyxFZ3vc21nRIhF4lm7nUFvzXIXH9YW3LiIsCEWQCXJBXi
j6o86bJw/v215estlpdLHLBkmSLLj25oV8+p4z2CO30muKYvbC7ZFgxykxReK5KseSEvN01v5lIX
GdeNT+5zApKKws7p6+6xbiSvs+J9HQR2IVQPmXwuqo7AwWNEaz5DKPH7e5W0f34TzdIsVTdMyVAM
cX6PP5QDtP4kCzMZwbWSYjvicqVa2jIm3YQAg4dwvDR2WgPqooBMzRvUVCdpMt+q9qatrQdxTL54
db++HZNdwNLp0cjG1auLNFj6F5KV3YpUKUUlz50u/TkcCRia6lMp0n0QOsz8jT39UTdNs4+mFLw2
yLYEwn70enX/xfsRDeufbwjKMR1xNgAJh4f5z394Q0o+YvKpkioQtXy76qnUql2KVMZWsAdp5UdV
jz/APx4KbXFRdcA8fJGcRNeOCLAQIhulArhcngoldgf1+VLeFnHypCrxhxKl2xITbjvIaoJtLuZD
Y6oIYUWvLgBDG4t1WE3fh1ghNFrdtFJ6Rp70IAXG0SRQxiy1c0FYT0zxT0igJVkLKzibxJTX3TdA
0CexUXcKTjxtfzmO1GvcIoiBjYPWWYMWNCrSrUwiixbmMIf0LVaJ51wIP7K4XFtS9ZKWlHURJT6M
aiG3lXtJlr5r8+4gC0QdNvVJuxRbohSPFwXTt/xCOjLPSgt2hxHW57MUtXbsClJ5ukE9EuPz2OnH
cUznJnRsN1TRXTeXztouTPVdgb9o0qW7Tk0+5lsfyAVAAEb8oRTcjNTIFsu/Qt+602c/6e8Nbk7l
yIlj0tdSzj4X8nmK6ox6lEa+sYN9sCTM6dzTJLU1RB6Exvkvw0W+FawGdXODAiv0tXXLvQGSI/TW
EzubCtnpTWNt1tWzaZLLIHb0sWnmXhINAyjriGfoWZjak4/tk8ebsOO4Q95aFybWkIyKsocRVIMw
KMUiJngNaweiumTwOYLdvhcSO6aUfETE4eWysVQrsICBNPjhYqxHDCs7nAbkstonJJrMnTJM+giX
ky9ElrTfwIrvIQBvjZZcTWy1TEzEnOoSlbY4kK86CbgeltUFpinpBBhWjoQ1OXPArH+JS/w3XoUC
OwBL03eVQoVw0fQX0SfjwsDIqCM+/c97peL3+gIVAMpa8uYbTOdEcZsZL4GqbUAIYgeaCF4fHSBQ
NVT7YHTVMHjE8QrLvCo7o2nYoQbaFVO25fi7b9KPrGQYET6qkJYluYVQcOIPUcTTl435k7Rh4EQ1
feSiWxuMYJmpQRMvBsuzkM6FGVyvChIaanSyT7BQ1PWZCaMLHhlAOWwFl/pxJ2l85CEbt5YxrDEW
oZ9kKMcyyT5nxTC8jXX9nZ9oFwXzxWhOnLomeJ/WQz90VCcTlprzF8QfwBkJBRtItw0NYTXPKd/I
t3EL3oM9IC9f5of7QvQB3cpLY4OkqnSaiXajTVb3uRvvLL859aUqeJ9UcULO+JHzQBRb2Smx9EM+
yppqGsXgKtZG75PXFoeRAgaLOzXC+2W8xxkx8fDjwZyNtXaikhuC9DypwUdmaY3dmd2dZAiHeY5V
efrBUWxHLb0GQDwPmspjKKHTgqABIH/3CyZchYkEwzNdCyI4lZ9v53uccmaZ0mtOIOXf1JwMGGl6
12LlyHbx0IfWrjGJVjWp5Vg6xIqfi+vQtoqlZS5AxSPgB0KYFbYEi/qMZBqfdGxeCrMmqWb+220R
PaqB7wVFzG2xxIXph6zoNJnNOy3XyKVrdZIt51ur/fSs9MqerKIbP8BVwJqInjAJsLuk3WleUxBf
MIw4gRqtRGhEuruoyrGq0g8M3dBEEOUUGn9y8/tUoDcPBGhkxKqwOghB7eQdqUTCcCzGy6uC80Mb
5PT3iGr2hQet03ACM9aibuxMgcBGQqGnanoULwzauaT2S309+nwzJTMOFU6uhKEkwSB/LvVinHxY
OulFtU47rpda0jYKMmXiu8AgM1HkbZjxBJWDSS5Vh1ge3kSra3HyI4984ns4A6U0JKPemWTzYf4w
BdaRmHEm805TyhYzlrhCy4iOZVFvxktGHYyWueGG5gFMnjYZpxKbSVECts9gHyludqdXp4gYSox6
c1vQog9Ja+6tur0lMBiS6OVp3lUVdhsavbtKQCIRCPjvkc6BZy78oYw9CBBpE8fWyoyCfWNFpZNa
EuQb/Ntjad/76i7qeQsChC8bReA2b7MzjK4HHM4+LuxpJcRsI74Ruwp3P/7OvDPGIuIPKfcKfL6n
nnD7RK7IzcCKMMXLsj5BKSdTqSYi1aBtNmXJh0ZfCtMFfjT2duEg3Yqv839VovUABfmtzG9jaWeR
sEIxztrUh9lbVcHWVI/zuxtZYOcnNXti1TvtOH/oCJkLtUR7G3c3ZniCDXnTauKNFLcLqZ/f6rxs
mPpOkdsTRkqjrSTAiy1STWlSjp93KOvB2Qp4RZPBPxCj7OxfsH/x2RnlYqsK5UkQwLXlntkkb83Q
d/pYaR1xqGRsAJTvFUnkvh4UtpHPiLClekam3dNVfKJz33LsY2pOKK073drXVnWDVziZj9GimPfj
Nq5PYhCec0U6BkQn9oqkA2+ZD3VUHRA8pAgfhAcE8RmddXv+AyUoPsZY+SZC8vLdxpTuDdV4yIbi
dOleoVTezFv3XG4FA7B5UEZ2m5p0fOsThHSsNrXd/Pehrew0AjvKuQE5lHfj7A9uzHWFfs+W/o4U
Gmphcxpy9Zgcqzphh+SfY1PHbqExQFOEKRUus5GBAzgDtRTVysGkbj6rTvPQw/6MVR5TAWo/6Q5X
NRu/IRb2qoGUTSGI6huth+iQuihUrUfDurMjjBSxalZzV2yDpVGOrdeTFwZTRCplEh75PhzxXXUQ
7rWGU0AfDCQ/RBtYnGc8DT15YOsQQh1lpAQlhqmGgO88V+dxLLwnFyBgiyHK3/5c+nEYmzJ84C/6
i5Szvc9lfdYzoDRR8iCuJE7ZqAn6zG2q1RYq5RDdsHxENXe0SrZJZP5q0zkzIFAb4blXulMxCMc4
OEJCg+2gUoUYOm+AMDXFNkNuTsnU3SUhCJb+ITiERNX5uR8JJeu0YD6MkfUQieIHMo9lmuckorHb
IEPyhFE+EppWSMGJMhVSLWpCiBIIsEs+i8AX8TN9PcTBt2opoEOYJ8k4JR+GruxaROB2PVzsoUZa
qfWM9WSaH7NO3oDE35tmwNp3rnOLjBvNRsTrMHZtgH+67cRDc+bRbD9m06t1LBvk+kMcyDqRVQ3+
g7o2LoVTdfC/klays4gYZMt/HxFw5wPyJ4qzUlOWZhp/lDXFALlaiHStHD69ifsz46gxx5Uvysc0
oUKoRT31ZFCLalgWNc1r8l7P6RCdU3zDx9FaMucImaYkE2Wmsq8RsNOUs0NKscwz0rjSBrpJ40+a
Y6Wy3avantSbA5wwts0ALpxPI/NzyKKfYhkUVOQeqK31kIxaLT7S1cymePSg2DZuSOQkvgjo8Cv+
rhpqd4Fp3g61gX7B7L4btSq4Rk5cmyaRThJF8YdWto1b4wpIfRAsU3R3WYNCVIy2asKJQjFxb2tz
7SRjPB0YVLCpL3iXLOJFhCvUeacwis+t+Egy704eSX3yRQ3XgUIBPiBqJyg6JJACylm/KReKrx21
GqaHVlDkRJXlSTRy16E6FzhWvYiQgTqwSQxOqS2v1gqWtS5tdAyzFnqA/nmUEcBFJXY9zFiyL/G0
wslZLy7q8lKKuP8Aj7SsannPFI8kYKO43kgD76KYh1w0BzKLjUnXX90o2mXOiTRqJ0bSpWbKsZi0
kcYj26EfpbA7EGeLo184SCu8tifgDpKl6kLJYnT6okKyaLMz8SpwwYjvcIdhYsv6xVY1/V4j2cSy
oKerUtbgsJ8+9AEW402P+1zsQ+TTCW43xU9rJxxYG2Tti7FCZwg1O3HqKgyXkmCOS6leBGKcOzG8
WVfttBeRDtt66CcC6OiebAG2btPBOk+N1dokob5aDbudFHZ0p5rs0Nf6yuiobInw+fyTCyUDXck5
71T10oZH/fxt8NDQkevlJF9gKrb7GO4eA5M5F/XpI5XmQ6JLRyxVLXJlsHlg0Y+i+q7u1aPuW5FT
d6xd5phsDFwd3c6gL1/26uuoaZTQOkhei9FdZE5Q5uY9tvePU657OQIuT/Z5QVsfnRXCv/Yk6+a7
VuDknYUwnunr41Wd4vmabiuKR1sv2ZGrC2mcPZQpW+FA29YV9TjJO319+jy9gUEdGcg7fsMdRlYQ
Gm0vHFBuG5HFKc16mPKkvbOUTeg9pM46JUm+nS+RmdrOauNzFWvrpKYSaYOtemlPDXV/35sbX2pO
jcZtzLvBPGIqJXrG4g+R3nkubQWZzJu02JjzQbMZ9vPhYoYrpixY1cPc0GNsXuZlAO7Ax9gkH73A
U8w7ILY8uAL5eOAPmAJpLckkhDSejTF5wkvWS8ded8nSOWZF6DZV9V0PzaUSHqMie8MGbjZNWExx
aTd1uUSote1nl6pK8MIJsW4vPxId/Ca25kMO25dk8E0A49huAOFykSVx+NaV8kHSQy+Gu2f48apo
K4TQhlvXyhoHbvQJ5F9fLmw6DV4YUOuz5UWE4tH0lgO3m4WWAFIQWCJICRmZYHLZXcQxp5mrO4xa
kRzCe1Pdthqe4VG3ti5Wd9AhIMmlj2DCLI7Tc4QXeyXih0mDjB2EL+1n96RZb7u8f+0kfYV9UxNk
z2ysaznp73tVegZXeBhDf4MtJDo/xckSMtBH4qz8Tvwe9iBuNd5I8kChCuWrJc3V6cryLS8Z+kZC
kZUIDyaSOlsGLCXxwd90Q3Go/fCc9syBJMgORm1sghIVOMJmnopTURmeybJkx6yjj1iHwZjCVDOq
7h4SxupzDIo+18ql+jTpyTnAdabq63mpp8aQS//o99K6tt5JBn76Ajm6bhuAAco6hYguzm02w5hR
wh9xo4zORD5eQq8cYk/sxMHVDeFhBgCqsF+TkkxBri5xoDIiVJFRjTdnRPJwPIdYCKTV/v52/gH4
6uhqZfnPzp9uGPLPd1OUBkfbyMQ/TObUjM9tyc6jr43wJdDi53j2t59nwe8vSkPmGjzjsgZLN5eW
eAvKFZ4H5zeH3ZwKbj6v6AU0I9SVXrSTQwrhT3wvndhetc42ObCQgpl8tGPNgeAjoobsAGJmKGiq
Ikw35/QP39wJnEVQBzmfU1gb2tlejDq3f4Y/hUCXrfLzRAjxGGWQcszk/lbSz5OSnBOBrgiAUj1a
Dzh5nKBur6eox1a7ORFPcUx6trrMyCA9WWsI9ycFLoePNxhijurUXdTjfDAezXnV4NwfwPj9PA0r
c/E4l/zdvIYUfn/qOXjoNQdyrfGSiwXRV98JF303F9TzMwo0PS7UMDMu1lnVSc2/N4ARHGmZqZkG
76nvTzn1kOGPrGOiO43VaaqMtVFoyzzwHwpsSUE7TxdOi5liHrPUI9jrLEfVqRXEY8/PTAt1iabz
YaAXol42ulyeGqA2eeD254PZ/M+bC3txgC6acBdgoLlvMcq5o5TBx+cJh0XPHg0xdpJ5GwrwiVsG
YYnLmlfH7OuBTxkiijhAUXU7taYep4CFRBCRk5ARgzpsj6w3W8IrI4GAnVLAFZQQMUriKGFDQfCF
iFEXngW9xY0vOPp5sZFbPmEUIygkXS3pUzL5+HY1jZOpZ6cMhPf5AIrTyWlGioKiPBlo/isdfKQA
wsqxYXJUpHAXjQe1zD50i3NsNc9wY5IvJpX02Ub4qaWBg6ihivjmmCKQ/zU4PBKg1IFPUssZ/R4/
FDdzCKvbRH29EGiXr+JA3AsXYW+Z1SYhvrrIOM6B5mXsY5iQOJeNqZ9xkCa0gQgKmLoQtLAEldhe
CSQC6VA5P8eEvmqNeDc06CTnL5Y1xnMClX8e33IXbBFW7lvkzhHuPlO1zbtqIdZLCOaSPtsumTNf
kuC52KF8g2OBPRnxP+E3zKXwxbMlyoz5qDmgmgv9HC2i+CZE066a6nuMstcd/jRtnGDiH6zZOAbr
oQmwc2RzrAvxppsCF0lJYVejtgkJvsOFHWizc9jYFrGcUvUUICz6VoRNAQHGIRuFLFYiVuf7mTD7
SaNzF5C8RCTcMOiupnP41sJNMnszNRxRZjiuMEFa0cbfxNkpURmL1KdUkYW+68dmY4zmYZ4JiYTP
Cmcq6JQPAw06KbksBigKMMd9D9O+Ld5gu5QSowqjcy9p91U6LSKfiHMCjlku/GERlNYtgXv7mn1P
zFCstWouYkxFVcUDbQKMgwJtmU26CKuSzaqyLGaZ+m6J5apSy3VZT7cQkAOi55UxdSRSpAGGMKol
JEkf1e0kBduEEHbRh8wpyJvPBff/sxC+YCFIGk35/6LB/IOFcPv69lr86/5/3/3IQfj8N39yEPCl
/UMXwQzoOtHTNXQ6l39SEOY/0RTGDFQCkaaywnX+YiDI8h+yRIORHJe51yerbKl/MRD4I0nUTVWk
Z6TrHAjkf4uB8HM/EQkZS8zczZw31x8qCKhH0G2sqr8xWPh8a5cUCllKt0NAvOJw8DVQC/8ZzuFw
0+bbxFJefnhHv+p1zzXB34vb39edK5sfriuGatOihelv8HK6dOQv34tDscuDR1wIViLg1V5r61c/
LV090N3GoOIqNoLodepd1a5QsJBSYzr65V0UgRtSYriRYBb6ntMfc9hcGVaBWvLlU0iHrphG9zSe
f3/vsvlzA/jvm78quwws9LM4CHvQrPUovsfaOY2+SYqnTmjq8hdtXFQUndKHMe76NyrZMHAvw0HE
Qssad9YE+6xGsLYTXqIz/0ePnCPG6iJvJXmLO8mmyu6N5DGxenSxC1lBisMxASZ+4GFA+q36SFRM
LSI7XGOJvMpv829NaMe2uhBdkgKW08r3NBeZvdd5o3txBVvbXmwgFC/w6B85SMVdAIK9YJ8NGwDB
m12ot/EWEV2reoX/TCfXwW4fnFQeMANZYTriSy96uUvTx3zc0Ds0FFT1ADaiN6TP1hjZCRHvJi7c
k+amHYXFXiyhUS16xZ3SzTdOA0RzzxYu+xIc/k5QHKNZ6RPAPb8WbDsL39+1k+UmYGL8DeWYTHso
XgVcc32V1g9ckP23rSVXanS8Qxcc9FFK49ystk/EOqMoUuA5lys9XEnYTfaHqtubwUaqlmK/Vvrv
qMVdWbC7Hhr5IuHX3OCZ7sIB1/uY5CA7W4mqV55Dt3tslKWW3IWXW+021RaqnVERWK52R0QrxRjZ
trQ7nwT1Vm96Mulctd4DZvBL2nBak6qIXaqyo5eB4Bjgmv5VfRPfWPnxgSDmyCadntgNRIw6cAnW
Ro6EOsLxfZhplYPJuL83z2qYvuTLhheLughvsuE+Oo1yu6gs6ZlNHA+lXeMvp+YBYYNzkQDMkL/6
HOoTPjt8Wyg86CMS35mi17kIoG5apqTcb5KQRA9X0OxYtxXDDVNUTDd57ipPCFQUIMp4QUtCW0fT
E20/4Oidrm+IeGv6BWT5Re81a8VLN+mjtZI3ZAIvtIXoWa6OMxFdxHMe7X4/xT45Ir9aHuZl44fl
AcA3Q9didTe4sh/8TbWRVnjH7LRbZYOkf5dvkMEdspsvrvbzAebv+XzFvorHWsFxlKvl2+6p2tWH
8b74Ft5jrenFu3qXvUz3uVff0m78T694RYmQJyOFH0MEpLTH+2ejPyErWIb75FbfmnuMBHfiVl/J
z+ZO+ZK08lkv/uKdSlckgz4dSBeWtO5G2c+hEnxexldjS89IVDbjGlOWh5Fsz97OnqaNtK5WmMMs
khVTYEP28YbfW9Susm42dPXelEW/rQ/tvlxEN/jSgRCif2xWoX/bzmG9thC5l9IO3Eqy1WEhQ4SX
vSAB5aCABN8FbHEgUoWyG5IRQE74LUBCd8Z6bThGows0is8BrKQOjZAneTpdVqcXne2uWByNZklc
bzcB/jnaqdzKeCox57ZtfyTkDc/5sl1q+kpqNsHOQnLUbNPINsCCiOT+mHIX0SBueRP/g206Nocw
rPQPfXaRtLNldhRv0XfAQCDR5a7aWTcPzVKhaEUNC+28cJLbdtXgFpfa3Qn+7nSYQB8WmUBOiNNx
yTUX2F+Ik7AtL64czGJwbotdgEuVpSSlrYiYY2HOWYSbrnon/YJ22geoVPOWli+t8iTnH8Tw1cbK
RJX3Jt8ON8JLIjha7OLxTWatvikDBLh2/Y773a2yjj4a7DvIQXgLzpeXwSBY3B0FOzuPB/H4FFUs
WlAbvtFKgaAEZiLoK/6jm1FNLCVXIiGpvl3STeS1fBidfXlD1eRFq2BVPSnVkY4R+4iCZbBtrZqb
6Qay/PCs34l34jFdhw/KCe2bTTQfUzK9LVadUzOJWvd77cguLUw32FsH3r40sDwurNYJMPxmrMhu
ydpL/2etuOkiWeYr7ZbQZ1t1cEE4DjhnO6ZHd8FL6Bc5ogPKtRgXSLs+wsNN4MZ27UQuH8pGh2+j
MV+np8pDmvmkpww+W3JjTK88AlE9c214aMNtc8MjwjuxQzAABr/Lzh3a5TNEyl3wrUGNaxGmx5r8
1DAPAnxd4EelhBrpzpSfsf+4wanmpX5hEFT8Sjw1RjHhEhZiQs7A3thBWJnZtLk/xEWee9FjCmBN
+AnC93zZPmh14IR7CS5a8ajRmMLxOl6iOiTWVroTp3uTsLGjeCC6zszvNAJD79B3HetX1FrH6iQd
p725JUVrkXk4RnuVkziw9myEavaD7gSr4k44GQttO79MwcFPY/OtXVv87XhROYQbLdCR3oK12y9g
6IvuQV+0y9CbVtXiZXTeRs9cTNvkewwI/NK+Rod05993JwI/Rh4psBGWbCq6ZPw0xMYbfIUc3w2d
obHV10RZQsoGtw4rF/1rM3jSGdCPPpmH8beq3/QWiimIqmz8YuWoF8oLW5/uGHcje3Dk5XOyoc1J
epEv+htmm/o9JnMCo3TaljemPpBwjw4nvzhlahO5cg/x23f7aYlGLnOFZbGdmfRLQBWQsJCo9K3m
oRCGz/ZUfDMWnPuxIwBkRmr7MVQOyMvEwIek0y8bZSGOTgSx0lrIpqeh6fimesGKjsEiplqC9/Ms
PSsr1WvXKgZvy7RZS4tud1l3u2qnb7In4eZyGI79m4w7Rb1qyJioXGZkM9khI7lCvW/Hb1BjsiNB
aDQakRTn4bIy3SBdRyJgOqg7rpxbM8Fv1h46txmPiNzqWYF2oANyEZ0KaL7FKziFpHPAzXeEdYt6
wRvGTfmc3yc3wU27bZJNUT7J0ktpnK3kG4iHcUKkgkbOWFWt7ePzhaeD3TwE04cAiyb24sf0mI7t
Q0Psi4H8F3ylMG0Z2iL3sYpvCUqiQEUGopuYO9oQMfBPD78Lp/6hP1jPPYnNToH1SyE3W8Na6KWM
BEYG+7f48DAg37N388W4kw/iYdrTIiabmnav7b+1r8ELXsvH4FQNh3Rol6Lee/JYOWPp4m/SFrLX
VdUqbWnNfAvSpZZLIAd2V9pt6Mxkj3odJus0x3caffZdDk2pvTff2++qjlAblo+T9Ntu1+7VF/2e
IqebThB51nNiBNjTWqojbK0YEoY9vUbRvsdIroe4uUqDhXpXfI/9mz5fzRDBvfkk9uek+T5Ja+GU
PbUn9Sgy4nqNphKWt+lGNx3rLHeuYtgF74cpXmROGTpl/0RKl58vIuSEFe+Q6pOOuIGeraQUDvTg
1mq+E1oAKq+WbgmTuXEqumOPZUqER6Xa7bPqoq0b3AsUOZbtOQwVaHGpW3cZzUv/RmkPFRlKCqZe
S05GNT7uNo7N+lZdJfvq3l+g4AmxnYL14KYVwXNOPpF56dI1bEtKPQ//phJNIIVo4Kn9jYi7WeYN
qjf2jxcEIsvIEV/Y3Xg0LKBd6+i/Bd/DuTHLjy3xL0RpLxJJ2S3SyRGmda8utIkaF6zTIw9MVAgz
toEvVADPdwxgw2apSXcX66i1sDwd1jm+KYRK+kQHedseJ8ZeuQrrV4X8FX+bqWdLtX0OgNq6MTec
7aT6MapR99B4sIZV0jopPPnSjUcUIK5Gwkt8M6ZnKYxtHV5xp2d2rhNs9JSNiCvH75H/wLZpUMC0
C2E/PbE2HucuHbNeuFG6ndbtkqPqRXfJq7Yvoax8S6FX2cVzdF/s8ZWAJiK1TwBYxRpm45307cCa
5LVO+Ri5BRFbFSetMCW1mmm2yhOvZHcKHFqXU4MH8MocWsR4GJcP7iQ9dzHZlZJkiz0e7euJXW95
8ZJDDQMFnds5KI7yvUb+GuQ66N32kD909yE/jeDiZ5gpD9VBZjPDx3LyOHWMocPhcjwOb0gvjdlt
E1YjCPwa7VrtdAsGZPJWeNo2hhDwbDyQu3dI8RtZFr7rc0xo7eS+/UYcUCQuBJTy5Y2hPtTlTaQ6
Vm1j8ImYuFnFKzo2Z5UGyCPGUeZNd58f03c6WcimyX0y7YI6jLS4M32S7fgSEk6JschjuE2e/V0B
OYgQIg17HYLz7Mv36hmyXRo4UzkXNrK8gnGQKg5ZcTSf6oV4x2c2RYfIxP8VTWYVo5vqbyIfiwiB
xUjslBXS/qNwIh7yMYTZFdjJux67Fl5T4i5ubgU4Xz5aORDv5kkeXY0qZzEIEDL7HNjTFcVhCesU
it+LVL12aerBj7pNUTRwnLZgaJAKPRZ/div+LfDsv6fP2b32Uf5R/D8gz6Hp8sM56x/A2OG17F7/
tXsf/rXsovz99Sd8bP6nf+FjmvWHasngY9qnCgcg6i94TBX/MJERQCFXNdPCuOW/4DFB/MPAWBLY
TKT583/VO38BZIIk/UFcJ8gYqJamSxoc+n9DoyPPh8C/j006P0KWNYRAUMYRuGnilSrDwM+3r+JL
eRg2FAKN6WQakhFOwEjRFpU7DpDl3HRXeuKb3C57Ti3Yby6V0v7h5f0CMZN43F/ch6UaJp02wzTA
EX88GkPc7eOMLNEDtKfEqztMM8UL+ztecHZeSxp8VkGCE87EnaKEHdEYO/FOZRPfA+73++RSWJ5h
isNXNP+f0bA/X5ApShrdSJxn8S7++caGwaepqnXlwbAoulH5GNYAGJfBx5Rnk3d3xOQaBKSH6fT7
d/JzB/AfV9avTtOhLBYkHQ3lQbOSDlpMGThlTJqTCHfyi9c/NxOvR8EPD6lfQQX5NNGnI1/gUMiT
i6neTmseMPB5LqIGC8bt759rfmP/vBgYr2FpMmP/CgUJsxJ9OzKOg5RsS61zLtbFTotqY3WcBEt5
awyIg2p1+furSj/DIH+9TsVCi4CzjSSL8wj8AXwpYky3pktQHhoARNGjydbbwQ0tVS9zDGf0gJTI
LFsTTuJ1q99f+5df8odLX8HRviCVYZbG5aGydnkqLHQDD1mAut9f5VdTyPzhKldTCAV2EOAyWpJs
FsAY4KgSt1+Mk19O0x+vcdWVTpQp7nsrLA8kX5ZrgFUnc3oObKVjfbOWtY1K6CYJF79/sF+9Pkua
l1FJZSKKV8B0bEXJpEZmcUgwyxb7rUVNYoE+/8+ucjU+pC7o+yT2i8MoFbP5x2oMImiP8RevUP7F
gqLMchhjjkFFqHP1mRBPFdMYJ/M4pM4lo+MAp38n74cDyXgLyaHWDu38MbkXtuMjrCnn94/5i1Hy
0+WvvqBvxV1CIEZ5CHLiqyAaaonm/f4Sv/heP13iak8ZxDLDF5RBYo3PeX7EUQsXvvY/uIgqskvS
Y1JF2Zpv4ofpHKJCj4JOKw6dAMYW3OMaTABM98Wg+NXb+vEq1x/L6i+NFTIoAlriykAm0PjVwvSL
dQkc9u8Hufogpj+IYyoyuuX6cGnJRolvgxRZvl5yRjGw6GnNL4bgfNNXC/BPV7z6PhPmgRn+CAUE
zd4WE9U1i8dLWTiiJX6x1P/y9VHkGJoiS0iKrz6SmSRpZaZKcRg05EsTLQLtP/lA9IsNiYFgiddc
oTIZoCqmYnHIjPsp+J5P/n8wX+giEt5FUWLJ5vyIP4yz5lIP2JP1xUGkBzJKHMIJ0/j9fPnlkvDj
Na5eE76ziJ6rrjjEa3BpULjR5gh3UVfVe+Ko9uDKLsdG3UGAKd6IZ/VcEzLyxf74y0FhmNSBpiaS
oXt1D8ymiXZuUxwa5Ri2umNqh1BFbDPVX5Q1X13oakqF2Gf1JGIz+iBytdY3zI/WUYFxsPVF6faL
OoOO9N9PdDWx4i5EmGS1fDmaOsnG8oYFyZCbr17cL+fvD5e5mk1CVVSkcpfsTpBgxcbA8A/pQ2F3
/uhaAOQxOoTfj5df7cJYUej8Ujk4ULj9PCbH2By0EpsZtpB6CzS3j44+oGmwtpY5FrU2/dovZsH8
rq6XjB+vKP98RbVoC8sKs+JQ9pZrDr4TGzdW+XhpUBcgKPri+eax9s+roR2FzW6ivriquXVTgk4q
MecaD+N7lnfyGxf+OnKytbKpHob1dB8tfO/3V5XnZ/jNVY2relutOWaohMZzVX+ZrHJXBWDuH0bI
4wf9vVqa7jwV+1ftSW/c7r4fnXJpfPFpf/nkCisZJuwyl7u6ByNX2rbUGbOpKtsadf6FDoesfFXH
/fIyOpeAW6hDt7h6wQL8ymYKsD2wxAhxwlMmHDve8+9f6PWYsdiX50Vf0hWZmvH6K4rVKNdWqVb7
vBObehUEhnRxy8sc1xSTG9VCxyvrcl37Q1f/yeb5yVLkJ6+Wq0/JpXl5EiPH5HzxjwlSt5c2GvD6
3OPEV+PnoG60iaQFk0zl3z/j9eS/vtDVvOBcOI2Q3Mp9WGtLXFMgaQla7ZgjwHYs9DAUZOGtGdr0
i3EiXVeR84X5cgpxQrBTVelqcWsNKMFG2Zd7IlB6F61dSq7EoMKgV3shes7ZqTZdUauPOBhVIuAT
NlulrEVfTJrrgfR5G0TOGhjjmZyOr0rzblAul6BATzL0217D0G/rx8ffv2L1n99SpnLQ2ZlmV4Br
ouD/Ie3MeuNGki38iwhwX15rlWS7WJZtWfYL4Xarue87f/396AvcrsoiilBfzEz3gzGOymRkZGTE
iXM6RZugCMwYWSlLeItzqOvQTytWPEa8lViIKgNSUh3HmcFMwonImSWQW0uNXYZ5URJDD4KCsulk
1ckee13bxmD8g5XNW1qZAq8cZR6YFgwRWZza3cDq4ujcFQo01MnOjPIVP1n4PlRUHDZOBlcF/xCb
e5G95EZlRUaetedBfU5pesBPrxvTykFfMEIpi5TfopqEwpZwHYHxagJPtiD2Nl7k+C+5e+rH3/ed
YMkE6QdwMhPKNy6A63VoHvyPVZi0Z43iByX4tm/eKi3ovsFmnFcrm6bMXnt5E+AMsOMoFo9pE98W
OT68JBvlzopa8jEQAfT0if0QYhhHiCeHTUXUt9YOkpiszCbh5FVnqgRDgS3qeoEtPBtSXtYNJsMH
5aF6YAjrALPyw/19nP8acWWXZuZ9vvCHsR3zyh8x05SSm7fx18HWVnL+hU/lAAU0IR4ybVMWP5Wq
2YHd+1F1Ru1xU1VfhpkCP1vzuYXzemVFCLzwSijp4DveSW1b59Gqg+nr2LbhcMjKQA32emIV3+5v
3e26gDLylTQZbKJK4nW9da2teUlpaN6psB+BNe9hXtgUqJe934ptWcQgGHJI8gRH7yw0tHK9K84S
ssGq/QGKiR4x6vtG/twO125gUnwzcW9mNw3HFtyg96TYYWLFO801CGU3N2L1B6feSidr2+8gW5iJ
ArbBHpk24C3vTXIcQKHzxcEFphiEJyFjHsrYrhzZ9k6hHTGCFrapom1b3QPWXOYR0wf3Vyt8OOCp
cMkQ2im0G6x6BqJe+nzpj0plqWVwjqTskTP2IDGe08nVGqprzY7gIJmnlHBYFsE5ful2zaOFXtbO
/hH95XwyntSd8iZFO+PsvO+03SxO+JKjP6SGDOHI2ehlZUNXgcasZu/60ll5tgmr4//JRwOqb8Pj
pPGmFnYx0ULgobpOy8tRd+UI1XMDdqfIv7/rY81mbNoRFNwdc04eBd9omwitLl/xTj7DxY/Qh0Le
1SbevhxzZ+WD3cZCMl8F1lpDdTSZBOPaLxgrloMwC6tzpoa/os43IDYKX+4v59aGBYWSRumSch/n
TEjT9LGwo8A0knMTSD982zv3Y7biAYsmTBiCHQPaJNkUPMDLOrNKJhtK3dysN1Y1PsWG9+k/LMOi
+kq/af5A4sf3izpushjuxK61DqOt6D8LS9N/3LdyewfS99I1KEgcogJf5fqDVDYDqXY8Reeg/hH5
w6Er8x2H+2MFjEZrXnJLeh0YBbpvdGn7+PYKYYhEGiKna6P9EKK41ji8DmiymIXy3GfmSiHi9q5i
z+avT2eLsPoHcH1x6RpDVSBmVfrnDM2aTYD6I7xD/fjRQ0vs0Pn1Sq40/+KL4C6GBFXw6y7jZq6i
0UYwUnuKmMLYcJ6Zi3FgJRoTeDRKmuz3N3HNpOCD4aTIY1wptqsqBTw0IQLTSZ8wKxaG4EbSKT0E
Vim7940KEUlc5x/CucttzTOnlnUlOCsRwF8JVv5BBV5NFXPtuSz4yB9Lc4Zuci2r0FkJyYZkRKlR
Vr7lZtN0qCAyhmJ1bcxwzYa4hfC5OpYUOC51n63nF9AmvS+C/+8q5itfRecOXxT8ArERaGWm2EKm
ddhEyNx4UKl5/Vo1U/D2GzPCgYqLLDeyPArOiYqqXwUENyyeslZBmRgUxH0XWLLlaDbVbM029ZvY
p+fyGOqcapcH6ibX6pcEeIya6d882XlfYvZnWZemhIspVcuxcYoEb4vHfev7wFzLQ572v+6vaP5r
hMNL49+SScqYqNHFinmgMRhYqIl/noAJ9vVPe6g2PXODdXeWnGmrJp/v21Pm0H3PoLCu1jAGO89q
x40em8dDvI+P2lE9bFW6/CuWFjycRxVvKsVGPw0GxetIW/Eu4OEd+efBOirjKXu0DtHB3jX9T5T6
EDPcFNv++1o+/ef6u1nfhVXB67Nh7GOk6/0zKb3kfYqKbKgeE3pSsCe3YSAfYUFsIPQP6m8pIj/e
x0y31MK1EmsAvVai4HBMkVRFsGxqGbjcZrKOoDYMxT+Q65yabdiYfcxYnlxC0TWgIL0ZwFMwha4U
NURo8QAleJ8qjCXDFFSCrPAjcLND1cNy4gVqoTChIFnMewyj5yKYUyP5hZzb36lTtei/VVURMQen
yz/zGrqWR1NHC8AaDCivNz5PWGlrFpEpIQyDCsQhjZrhe6tUjgN5Ox2eDYwgsQdks5jgaZZy3436
oB/3KDyF0ynMIA/5kAdk4TAm82LSHtUwsMsHhFCj4bcc9AAnSwbmnR06ZZChITlb5Ac1d/J/YH7q
mw2UWaH3qVXsAlRe2UhB9GLwFLMfhoY84qPTMvq7W3Gj27Cvze2+ueCk6g7IlWs3UuCIzaQUh9WP
4bPCIdnLe+Oh/CTtmXcdN/6MNkN3dc17hYIb558XBAXTudtoqrfPWocsMdeLCU0myZUgIg1Tc9+Y
5rZTGJ+xrI+q+a1okjOyWCuRR6B2NP/XNKGAHA9eR8Q+r1fstx0EJV40ueBjqO/1+V5CnXnynwfG
D4gVvzuf8mr2I+pmGqWnMpYPNVyovfTb0uyVH7Ow+/NDyuEWJEeH++L6t8wahq3fDqM74BuRhTYz
9RHf/Hn/Iy9aIf6Z1JTo6TmClS6YsqCC3dh1UK9wgGNXeg6RgvPu64NvemFmvl4uMogIgpkBJVvH
DZR/AvklCMtN1bxU3cpz+zbwsRLTMeH94VVjix7rASkeK4CU7BkJrf6MgND+/n7d3oNYsBy6BqQn
Cm/n64X0TYamn9KNri8xtNUqG6XTT60K1h6Z0fumlj4NeZDqUI5FbVAWknR5jDJrQqPM1ZxjWWS7
3PwH7rYVI8JLYPZ42gYKVUsT6uibWzBp2ce2swY3gVkyNngIqv2xAhZtF197lMym6bOKTsf9lS0b
1Xnbwj+hWKLTOcPQWbGtDG5g/ZVIf01KtS/8elfq35HxglGy3ifZWlhZ2M15H3nsaLKu8Ry9/nBh
0PPqYUjVNabvNjBblITQVe5XVrZsBf5l5D3A14nfLMrtYBgLVXXJwT0w7A6CUmq+UkFfNGLIGtBF
jTqBuH1SZztBgBqJqyvDVmto9STp0bDGlbUsJCxEYdumSgp+hl0Ttswe4Vcrs05xKZ+9KiXcooV9
UAHodfDHxIyq1BazKHY1HmgpHJFXOdx3k9u3DnVoQh/zy6rFP4XYFHYFF13CRVAxRUMTbetX7T6f
AibDEkSh3+5bW9hVzgK3jmPRZmFfrx0EaeycW0WS3QLkPoqeu5bCnNqsvFAXrMC3wjg2tXpZp/py
bcU08oqSTjq5PdMoiDfOxKGb3li5QxetoKJAGYEgpcjzn1+E25he3GTSZ3EHuUIUGKoa89mRX9+9
YRAysw7Yo2nViJdlk7emVrfh5JZMwug/5f4UKO9+SHFSwUioLIFKvdg9zUM79kdUnNyMXjugE9v6
7U+/7y/jT1XyOm/FCDRPNPeArXLlXm8WApMjueOQuqSgu8DwjGPTQPG+sdrRZUYXrDeziHF8qCD2
KnwbZryYMeSglc+oBb+OoNslKFKsNjzIdvFqFyaEoyrd3i5RDklsTdscCb6mCPaanzyPY3TIaoa7
Yu9rXQ+7PAsfAe9spYYp3vsLu3UClZqzLlMVI7JTFLtel6Pnfi17ie3q6vjB8UI43+Wz1BvP/y8z
Ym8tRIosiL0+OIc24BnwEvvJyP8OVWTP7xu6vdyv1mMJ6ehU17KZNB7dlLR/KKb6pxrARHPfxu31
jg2aD3/iN1AT4XjanplGcTNablJ+ihIXSkGULlXmQNZO6NLr89KQuBj0aWrJSzxXbsYPicXYYK7K
R7lyK6i7nEYF0DL8dX9twjD0nN1eL25e/EVUYHypYHm65Da7fl/88FV0ybuzpj92HxhnOCT7EWk4
61PIG8XpGe64b37BHZFRI2OaGdzVmwaprqO1l/Xks/OtpTK93zuPTfP+SpWtk8jyD8UyESa7XiKC
nH5ZDrbhJrG8DZnILeLvibqG0VlaCpMB9EipG1A5F05WNlc5C3q0bjQNB49hXXU8OWXycH/Dbv39
+vkl+KIGLV/ak+q6WVy9oVHxSU+blWrzgktodBm49Qjg5gxxuN6vnFy3bdM4dZvfVAkgPGPSaZsf
gYf/8jbaCw1fBjrNw/hAwfu9q+P2m7eQ+AQMUiy/ENgjLVaCyU2UcwCwSarbFQu3XwkL8xvS/nN1
iEVuBZyqpY3W6MYm89adB0SlO3re8O4wqzs8krltQRiQrAtbOAZ2UlvoAZwaW31w2DGjevH1tfrb
7WL4PHi1bQDPRhZp/vOLs6tkalpaRhKdPfPVkodd31g72Dbf7XLXVoQIUVtZnTdgs8/k/Dt7mNtO
2rvDwGyC3FhRaMHf5v653SSlg4mCadU6CRAmZY4/snf33UtsvBLsru0IAdYakwBJp4ClBOYmKGWo
oQBB5q/p6EPlB59hF3e/EYkbd73t7DrVgoGgOY/1d0+nQWt6GutHBVGS1oZNFooM/DJnxuqCRZ4f
X9efMshUpOhlPzonybapHuV/pl3NmZMg8TgU416Gh0VlqmAVd7roQhd21Wu7CGTBxjpI4dkswgfD
bPaW0T3ZvrFyHm6z9uvlCSEYPcq6sTo2ftKCfmNRv6m6cpfY2e/Crs9RuOKyC+YQCSMMyhyMGQZ3
vSqrMdSxJJicfSv5gHLkQ2UyJqq+TIq/r9vg3TGFp8yFtflavziGTTtoamNrsRsqWRrAGJhI41Hr
R7Vxuylto//n4oTYYuq+OmlG351r5bM0fTHnOQmqJ/CCRnWzkl7NP/06DebVOl+ezMjBByleBWOm
g+G1mJaYBv1bbGUvRix/n6LpMPX+11phVDRPV0wuHQVggxBOU+fgFSHCfxzUcYsi78tzvw1P2oEa
a3nsin1/JkPQtsMv1BYYYt6Fa3MucxwT10qk/gNy4hHtCHEujFUjAZcEyJaXZRQ/qzxkg+plzN7/
/ez5r6elBf6D/PraXbx+jAjqleTWZvQ2V3mhLC9Q0w3i3Sj37WaY2sf7cW/hONgOFxLKT+wsh+La
IoXmcWhbuTyH2lh8K9FZ3DAE0x3bBl3ZCUbnk4zg/IrRhchyZVSILOgV9loe5+U50D7aLcTQqvxx
SpmWv7+2RTM8zBVTNTQmBIXIolq5hj4JMw6yghz24D3ATb3rkBW7b2bROWYABspTKtJIgnPYcafo
mR0xSjFJm1h5NYJpg+DPvjSmlVC5sCCKAKSpPKEBQorFxCBqAR9LUnFW0DorfOWUdYyhMEV8f0GC
2NOc+DNPMaMuQXUyeHoDFJuqAeGYEKbaXfDVZnbsWd2HT+GD9BuiBWi9nK35ZYKIgEPwoTr2D+aB
KtxurUG0tNp5sYwiOgjLa8Lngwc9NZAooXzUPHiNjS7r35nuvw9k8Gepl0aEa79rOqsIQrM8k2Da
/2idDjHWmHW1ueIkS4uxWMSMZuC/4rXjexlK7nJenX2SS0iHnWzcVLG14vHi/MGf5dCIoFakUtG+
aQL4DDyY08gMGQx6ewWim/xNeuZzuXAJbaKfBoopKyFrcWEXFoUNlOoR3nWr4yx3x0DLtz4RpIMp
/b5LzheXEIA5YeSApOjggsz5Mrq4R8fOKDoYRcrzEKeoEdhA07dD7WnTJkI4AqIj30Q9Kfd/SRAO
bw076l7v/4CF4iY4kYtfMP/Ci18gt6EEGYBCMFHHo5PqH+UMTiOnggIgCiGH8YudzGhQBh1tZME/
00jZ95WfsBCr6e5wMBWq4MxgCD9BHYye9zi30PAb01BOKN3GgKeM6UQYbx/h6P7Yfw1f4YHw3bXu
0vwZbz4AhQ7qXdwUhLrr5TueWnaxzRBSUXglql8FVKlajUbMSohbXCPXH0OYlkrGK9yAcpplgREQ
enT6snEPJeHYbxvzcwGBVdQ939/RpUU5ENwyo6YA6xSV2SY77OQU2emzrT7J6S/Df7v/9y+dDbox
IMzmpxgX+vWmWahta044eK46SD+TQj8pQ7i3unoFZ7ZwAfGihJcboNQCMsFrwlgO4qg8pwUkdUrw
xaj7Q2wHx8zJV0wtrujClHDXNXUiy0baF+cRNq1C+tCTNI9rPaY1I7OPXBw132qkFrHe/Kw1xyqr
HmKg3aimrnja7ccHxKjSLGUKBfifCDKEsiWInSwtzjEUxZX+6kwrrdKFJ+W1BeHzJ40+yb4aedTP
kBPbcnO+ac+NuQvhl9pNe3h9dsGnEUYbBCCyldUtpMqzcS4afcb+36SScZ+k4ArG2K33XAXgiJPd
c36EdGw/7uCIiXfS41rF7tYPMQkWC3PQYOjiSENk50YSZH169suzZFU7E8I/jYnwfFybQ7v1ECzZ
CBjSIoZJVky5wmLQGFdS0nOIDlDEfBRK5Nu4WSNfEGd5uE6v7QieCBm62uuU1c5SHH7rIAztQxSy
NPXg11A+AI6pFG4g4NnR0O7vx46lzdSsud/JGlVg7deHwAiaaJQbh/nmznvWk/6Lp6Y/MsP6B1zd
8b6ppd3k0WEAoGDWBijDtalI8ZXQQLbtzEjwm98j9GCqzFQXZb+7b+gmuJt/NFpnhDv9Hx7f14bk
uK9jeNMVV8phtZjZqzRECAul+Hswm6LdUp9XYJ1AWy18b2OIGWECPU8c1sczTlhio+amHiml6Y7a
UwAZWwUxUVmuBa6F9c0APuY+54EEXsXX6zMCwKNWVVhurKDHAG5wFycQ1U35yzTJR+pLn+/v582H
Y1WX9oT9tAwoikwzqk9eBh/S9FSn3Qa87H0jN3ESI8wh0tenE05TVzgDSAP23uioAwLJw6sRNU9D
kK40qG8jJTYcJkplnmk4oejsQVCPRjX60CnDxsgTW3lNM4pc4U/vb//jsA2etW3YEyeZ8LFXztnS
Hl6anv/84rKpIs0h4dIqFFeU9GDEmrK1MkU+GBBGr8TkmyM9rxJ8PiFr9kWxJpt2M7q+ikzXDF4Z
9dny4VCwh+93DZe0YIgYrJAmAz0HQa9drylH2amFxN9yx/aXVH/uJbS2Q3+raCuuseDvV3aEGMUD
m850KFlup0+Usbu9ZpS/UaNABAL10Y2pFz/e7YsYNGZEBkh0piyvF4YiFprjcWC7VWN2T0g8B59j
uZO+3Ley4BLEXDA0ZFXg6kUk1YyxYXQ8hhhXz9B8SXkBmzPIziu8x/uWxHk26mZcYSosGbSUeWqL
QxWR0gSEIc3C8aEe2+Lyxi7ewoKZMNCswZa52iJf8o25rwdQTJ2JGeY/v/D3Ph1rRtQ9kNKgkjZ2
o2qPhZMPhKwgAy9oxCtLnB8lVw+HeYW0kyH3mccTxMslD7JIr4BQuEM803Pn8ae6H1+B6n4wZOlL
FEOsEnQHuTDfHxsBdYFF4f60wBwIET/uM6WwJ7l3vYDZVMTiegse1kJZOdO378J5fRB0wbDPI4K7
5Xo/FSMwk37S6QAzHph9QStjMx60fbwL15GOC6H4ypbg/hm9+3TScvuUQTgLE3awnT6Ex/nlpx6M
LUSYh7XoOP+N4tdjgJRaAjg56jBCJImKYbLglLVOWvWq5sVj2NF5837UWv/daH+XUDWuHIgld2F+
mjg5P/Vv3plIJGoNKksOaavzGyk0szpApmo/6Vvjw/QA52S+SX4Z1o7aU/bcuv5q1WnxBzB0NGNu
5gEh4XyMftJWXpTJbtS1PnSw1qexHg/QizkPZVp9Dm3/F23K/KlJ/Of7a186mfqFZcGT1CHzaqcA
CBZzPqEC9LRtI8c/xh5pBCltypWL7za5Fa4jYaWF3KhGF5TSKa3CPfw2X8viF2i+gzNJR/CMOzli
Si42yHmlw/2VLh2aq5tQWGoX5YONvqQJtD19Dj8g6MmxaXfp3/oquH0hmGOKFihgVZ5Dogd3dlmU
qq8artEOJ7OBKkY2mi9ybq7C3xYsUSCax1BpUZBtCqeziTVbcjxjwHVlxN82UOVDk/fV+DzX3tKA
tvjwBkJ8JadetKrjqbz/7VtAbhDGcTVl2eg6da59rJNq+jAxavYlsPzqeP+zLZoiElCNZa6D59d1
qAO93NjoZUJW2lo7wPVPZSADVHrnAPF8J5JA8y8Gsrg0RFBu5ZhVHSAvfBozRgGMVP4apr280erp
KYiS9z8MQJnQ2pl78TrLul5TocZkUbRcTl7OQ1yrthqatJSd7u/cQuCesSwsizIQDGPCUTNSzWzr
KTVcpJB+xk39zYnq9yctVyaEI1XWgd9VgzkwQ/RC/iAZNKrU7/eXseQAM0EaNRNitCZ6uJnGWhyb
seHGBUz0zfh3EmVPbdOvfJOFQAhW+l8zc4i+SFFKD57BQIpNl4GFD5LRf1HQWhwr7yH0vf/g0gpo
QY2pF0pnIuPh1Bq9YUqsCLnZj8ZkoKKXwymDjP1/8IBLQ8JF2nSGXLWGZrg5CgBpjSxtPK5E1SUn
uzQx//nltskogHRWXp+czHZ+9oNV+U95XA7Kyp4pKn+RkBRQhv5304Q4EFdN00/jREjddLv61B6R
laLB4G1U1GHWynRL19Rc9KY0AfnC7aCu1rS1LSVhejLjaeuHUFEDeijs/lNd1w+tBEO4Nn0qFLiL
IcC+7++37RTOPkNqIGLxRzAowkq9ykT3tS8tt33Sn/pj+kkOTx2MlAiN731EcD4FRxS+7htdSLlA
yYLcof/Gu1ustBdSqnW15FSnSJN/xMX0tevDs2YW5zCxX+VB+iI36bthjPM6NcZseYGDshGTdClS
h64wreZkdBB3oxX2UTI7FKVzLforhf115TDMsejGgebpbu5lHj5ijpUpZTUpqFqCh2PUyYdU9s0Y
w4M1eNtQX6nCLsYsAzIlmibzC0Q4FbUhG5UJ6Pxk5sit+kigVimE6GOamyvnYjFszSgdgzI8r8f5
zy/Ony71ECkNnuFa6I30JABBhSB1hEirHK/4yOKi5v7I3JFhdG8+oRemKiUxAbdy1LvA+xLq9t9N
l3+AoKVa+VC3VeTZMS4MCWGrH4JCQz26OiWvw8F/iF4lj3bXwdq2u+GlgndxDxVFvV1r/S6dAZgX
GffgfzqI7uv1DRQWum6sNTcyQkSN7I1MZatTyRKDcGPCv1jFa4C5JZ+8NClkb046QfaXUQdq9dDZ
jGbxj5RYn8qh/9pH7U+7m17ef8znNtc8eQQ9k1hkKHQtjGopl06SOu2mxt6Ghf9Rqf1HP0zoJk4H
Ja/3900ueQ29blqHMBqB+BDKhWWe9Dpk1prLGPLOLH8qobmxjTUY6rIV0K4wBjAIKF6pSpmGvT/2
hjuE/TcTcVGo27YD4gn/ZTH/mhE8M/f8pvGtEjUC5ZMXh9sg/OSba4Fq4TE4I4OZJeGBf1ueAfrS
0PS0dVexn4D8f2xTJFI8fx/4CH1KIYID5dtkhSuBZNEVL6wK+Y9Te7FZmWHt9kPqbwYpew5y7wFZ
+u9aEW4dY421cMkePT1YJP5AoMXor8JIQF3Sr04dxc9O/qjBd4/a6L7p3Hr1hb9oDEzH3ClSTWgd
ro92UEZ+ZE5BeTLSojgkTqx+tcM4HDZNGuroRoyokPVgJb7cd5c/alPinWPCVQxPCmxlN1QPTtVo
UFp73cl/8X7O1DrlEYkM46/xzds5W+tI12pLE6k7FdsMlaP71udLRjROexaY98zofjOBFSo+/apQ
cVxD/h2MfylIU7/fAK8mUnIyWUZg512/uBA6Rq8cmrO2G0uol8HA3FTO6/tN8MsZdoJ4i5nJeY2X
Jjy1sI0osE+e5OzRGx2HYGURS6dtpsCiPj4T1ol+OA6m1clSbZ7S9llSsmPfto9NEOzs0PuQoF+X
ZP5XPUhXitgL8QpoH8h8UlqM6kLgV/N40vQ4dtyun3Za+LkK6EzJa9CtheQAXQCNxhko9oURgFpF
aTii7KrmylHPGhSRmw+N+ileHSm8xejDxAeKHUIMjXkrUufrD2VahYNA/Wi6mrodt3PnGZGht+rH
9MHh2vYRn9lCO7h795DDH7Pz+DdlVyCFQk4ypiGavpneuo7XGhZNlLxoD35TtQXEvMyFrzjL0ruA
oqtCj5QUhfxcTLfi0cqbsTJdT2/bTTAGb3L99lab8UevlI+ILSOakAZvYQ/69f5JWPIY0JLMWDNl
CD5NsKy0Q1YN4YggU+tY+76jc6n5SvkCdWe3ssrbaIm/gHdiQ7HHZ73+lo3DPLkP4ZiblZ9Nkx63
cRqZI8u+V6O8sqrZLa5jFHSHMyxT5yTQ4phXfXG+A4nmlB1WPpPKOIiEpND49b37xl9LC5hnxtwD
E8dgvHBQRkNLVDfRoBg+aslD0P8XE5T7Sax4O910YMfc1vyKKSy3cAqUfMqesTobWXbDC1aKFEtf
Bhn4/7MkJFN1D1tqboaaq6GoN6U9eKy/gvJ30KJKuQYLvg0elNwctoyEWAP4LNyZfpgPOdGjPqWj
8mClSC3bYfvJU/WPQ2KtdTRuozDYamaUdB4xHGaxSe+nil83pl+f+ooEpxgR7fudwT8RtLsSLb7A
e1mdj1pyPTIsg3rfXD4VnzOaJskxNT/KwQ1qseWz2v5z3/OWDBCWyLdx79sx69bI7JD+pOam+RRt
EzV/sy3v4b6N26hAmYCyGPxoVCtu8t4iQBx1qkvdtaL80XbGU1NERy9oz//FDK/WPy1kyqTXx9TK
vCqMG5/iizxsvA4NKxvu8W4V+jKHayEcsJx/7Qj+rfal4UQ9qe8syqHs0MB8CI/6xjnmO+nHWptp
4TDNdG9wewJooPMqxB477BtjHPIKseL0BTpRRC/T9OMYIy1l5km3kwrp+f42zrf67fL+tSjE8MGk
tDFALH0Kq2RL5Wg72h+MVt1mSFlm6FN52kodYuEMw/OKi9CNZJ5ERDNnsRxbRdlWp5rCWWnXvyV0
8hyvRj+zsf96/+IoW9H9hAcCSMX8bS9CeW6NlmdZTeXmpr9T+7B4HCxERlNLPyZBitBpG8o7vV7T
s104ZcQooF/QpFLYESfbUqkOmcqjWDAxQTdto7aERU2SfN1fwYss7CVNc9ZHdgMhvoirRICe8lQm
QTTThA8NyoJBZ3zQUUF2huP9nVy0BPMdUWlWShCR8GkgTUmSjMHZYX6uoQDhSdnB0rPjGgZroaiK
0AQJIi9aQFg0xK+/WZBJjRM6HZq8vC2boT31Q/EInVA449v2uWp+74JiF6JMGCThXu6rpyb4+/5i
RSEeWi4gpMiobNuCgRxQ7PVvqAGJqKPiWW51KD6OMLyHH9LPCbJD2/BoHBHxhDv/Md5lbwg2vr+P
hW1Mw8nNFMrNTvd5OKZNjWhUpf8O0UOVjGSnNGvvpIUgTUUJTN1cdoEfQNjlWEeLMdJDy025KvYD
7D2fHaVVDv5k2of7u7kQ065MCe8KJzdbgH2x6kbIQynjC23ITVm4cvSj0VfuhIV+KoUyWIqhP2Io
CgDa9YfzO90sqhnwEzxWj+NP5H8Rp+j25d/rZGGLO4gxWmU0U2++UyBDaNlLA4SCabhJq2lmEN7G
iHff372FWMKQy0yrASiKNQk1EGnqqliPnNZVQ7jpUtVgcicJlfff2Zw0nn80TmcOTSGxcrKgyNV2
sk+N+rEffwzWj2kstv9hJfNoFfy2f7h5rr+NNXRxnHaMZYdV7z/afd7su2CUP/8HKySH5O42M0hi
aw4dNLuvpkR3x1x97kdGg+y1TsySQ89NCR4HM5ZdfJ6bZuVJdd7Xp2bKd5o0bsz0ufCaQ949meqv
+8tZiLsO0WAeLtQ5q+LnL+GrSRt/UFwlUh/lAvodxnDr7JelriFDFy3x6QkGKI8R964/T1HxXm+C
ViFt++aQxmfaTy/9iazVihssnRskQSg8sSTQZUKKg9hOzGBfb7tD4n9q0+HFq8OXNGuP9zduzcy8
3IurH2hX2SpWDQcP6snt8FSaz0m8xrp5G28YzDBQJpzzNYaSxVqQPZTp0HhYmTuA8UP9NuM3LCRO
op9roPKbQDCboqYwT0Vac9S5XlDdZgSZKSHfLbtNEgU7Z7JX9uzGBTDxp40yE17QeRNiTaj2Vpw3
cuuaMGxs26LUo00CyvChT2p558vWcHjnR7o2KNLOSkkw2Ex46u7gy98aLTqrI0S6UZiuTGvcloJm
QzT2aF1SqrihlwozeRhqyahP9qduRyoxPBZfJH+DXoqbQdhgH8zvxTd/t1buvHFCzM7cA3OHjzer
6B7obujtUES+a0ADkTf6JlYRh2Rg6f423gQkwYxwpNTMyGnjOdKp1xhwRlrYoPemFId6UjeK7K8c
4D811Ksnw2zOZJiU4iRTaGIGb0QIAZC+1CdqTN+Boh5qBR6MynhwnKNlhruq8T+m1nTwpRfdQSy9
0eY+zlPLeJrXOwh0v1nl2pTA6o+aj8/FeR/1PM/LfhyZMZG32Xn4CjPMPPc3wwJjZde/FvVG3sRu
8uavKVjcpqxsCLy7FLY5mLeApzjqFbOsPbqQh5lWPdgmwUbaFnvtqTtFn9+NQ5+tkfRDjwuei0z5
eqWaFqVTLcmAT2TzU5bqX6C0eLzvUEux5tLE7HAXm5lHejbUvWS4VSgTDIJDFGYrhDOLJuayIXoc
kOyLR39sYyO2/bJGiMpoN2oQfTaz6vv9ZSwcP3p8jLUhQjUzDwppfMGDxW47cOZxmkMLYaKv1dTp
RtPWGlU3pSJeLH96KfTweYeJbxYvN+QmdFrpZKYfUhxt0IKn0J4efXvcOFn32OTppjCNlai2cOyv
rArJbs7cjVZ1WX2Ky3wLreZeYwJNkZrnUjk5WrkSZJa8fAZK0yJgnArdB+GEJYPeebR/Ie95LL4i
T/AwIxWtJ2qxu2y18b3w6WBWnCc86c/yHhKcXK6s2AlrxzqpSfpotKCIQ31Ta9/uO8i8Q0Ikmx8K
TMZTUZ6r2Nd+Pla+n+h1bblhyGywIm0ome0hBkTx/ZfX9ciI/33f4OKyeFnijTxRQCpeG8xzn76N
pwFNgl8upVubOAVT0PlKiF44XDP/6/+ZET4Vmgf6OEr64EJmvJULadOYyftDxJUJYesY+imVcoLw
awy0Q4USkdevDQUspCNXJgQf6KAw9J0+pZHiV2fi7i6Kk0/MKh4N6d2P7vkAUwTTEHNjyF6c2Bs9
yaurXB5cr3C2YCweQOXspFVJmMUT68yEsVwU6IoIORwaCJZZJE7jhlZ5REHuWBnWb8bq3vKif+xt
ZXff25aP7AwV425SGIQR3M33G9NpErCQqMYfm8f2LUCDrz8ED8MbNI0rAWLxc10YE5zOCkIlnMxc
cbshfdF87SH3ql95gbFVzdMlU/QoZ3JfhWbyDZapMEfHybmfmGnonuX0wY/t9CkxjfFH73vVCg3E
UpSYUZ4MqEAMSSX4+tD2mZMZZSI1pyydHP+g1bH3KEmjMRx9KVTlxygbDeMrLFZ6fK7VaFpLuBZW
C4wK0UsYeplAENku+nZiGrzMTfBUhyY3NkrGkBHkaXqzRoyvLjgopsjsZq4eBRi1sFTCkV8glgZz
NZX0YCt9nx6MZ3MbHeRvyvf66O2MvfpqvCT74Nnb5AfQ3Ma34MnZxeOm/bDmUQth7OrXCB415vSP
ay2yXGlivD8PzxECpPePyEJAvjIhfNtYQi7JDFiwWrxk6avmv3b54b6JW+wYtWfYiGcBOsRcQAxf
b6o1ml4btTajRRRw/moOcye6/OntRmlT/zA3oChfwuz9dURCmsObh2gzBwCxEBKAgVXTvLFOTZyY
ykELqDkeu7xkfaNdSmskk39aE8JderVK9XqVAMWKJjZYZfZR3bYnBA8Owbb+WR4RvVf2G2mvbzL+
o+6Y6Yp38Y/uCJn+h2J1jvEWq8p2M14FCJwTc1tALZCJbRAb7PHhqtv0L+VzsuO1TMvf9mn5x//D
2ZftOI4Dy36RAO3Lqxbbtcmurqru6n4hehUlahdFLV9/gn1wz9iyYN1qYAYYYIBKk0qSuURGhMlm
y/96fA02QdSAYRncsriPFplzP6JpB2YwC0+Vat4jb7bivOuLsMA02adB7dwQMy0W1J/nejd3FuKl
YgBXBpnJ3q7UOqxmrd+IDlfcTqrdgTQXg5sA9VuLx2ZK7T4pc2MARaF67957crrkiVchBCDD1u+O
qMbm+63a2PV5ujS69HXLmqqcTZg2c1V/grp7b//CLOnGU7O5toWzNfZQmm0BM5iRrXKf7Otd8qwO
fvaFHObACOa3coTG7NbqVnzrcnmL+zGjjjdPyjwcs8qf38Vj+8uMmn26p7HZ7zGmFPwDnASj9wjk
8IJLHV2gIC7PlVNVtqAgGDyVFLpGbY82tL4jwxYB99UjBzPQKAEs7C+tynKidODKoGo9Zt9p74U9
phFnw7ifla8oOfnNkN+7arWRAV65ysLi8sxQR/FEW2bgnB8+q7z8ZRTzq6Zlb7ev31UzmPPEVYC5
oKskEHRGEBLkLTlS+gkSndkw+4n247aNq4cKS0HTHs8ROt5APcvfcJYvTzObMQAMuXLU0Q8ghPuu
WcVG2/S61AgbmDyXGpaozl4h23rM5AiiNiTG03zXv8lCI4hvAmBHnre60H8BsBd3ubSFxBkXqWQL
WEKK9Bk0QynH8KGda5Ew2ANPyCudf2WE+JxNYaWMoIEcdxYmtkn2Te+rHSXNH8MD5VHL9rUOpXbj
F34thJjpPRKRQAC7/PE9P/+NMpQ523ML5PtqZ4KHyLa7e8Ck90knnm+bWHMd2YuUPREghZdyRDMr
p8YYRsgtK91BHUs9GIsCqufU2vCfq7AL+31uaOE/ZZZXmNujxUk3h1x7K9qpVB/Z1KD6Mhp2W36e
XZv/aLkpJrKxjVfBJRInwBtQI5FzX0gaL7dRKAOxJm4VJ0P93JjFfd3WoUP6qBAfDoMWlvRLSxbE
abg52cWpy8MhKOXTbAf93r2bn4suAi9QXEblXvt6+xuuHE2sD3BNPIDolS9f5gbLTsbcKE+kBHUy
t8aoBeveRr694ijANECRHkhD0FItAV2GMZag2dchCQhEkV/2Ig0wx5GgDgtQxe31LDXAJRULpmI0
DMhiHgdBx2IbNa9hOc0adpyeoaocsQfNTwbMCJuBDHMEdIGjMdCC0g1lrNMfNB6ULNpKmOXlvLgh
Ln7F4iFMvHrWuFqwI3iBBZggvfJYAYTzAIxD4Y9Tkt01jaHsU0fdJUlXb2DO3DWvPd+ERWZgjrOq
KvXIjggCHTWYcGE+a03fQeIH5SsosqA2ApRAlRBOIoKYN320O0dvA2BrM76fjTI1wsF0MbKBsjx1
smCmrMLb2jZKH0IpyZseRTlWYp9OgEuBzmwAYPCH2bmDvp+KIXV35kRpGiQWSSe/6XIGDVlEYQBs
+3NDx5+V06qSeMrFVAMdDO0LIIVukJWmUkQ2Vyo3tCrsTGhDxIMdMiXx1JjUZs8PGLV28qcknacy
xJPI8mjMgOaK7LHRoH+q1hy4XKeZ87csVRoRFRMQNGFNed9/Zjreol3SWMTzgSZ38sicwe7gOzYf
FHAQAUzvj8hRvHCmjnBCkvOx2YGbtWU+tZP6R1aBReuB1N1s33mqEMnTMBV9Xu6alObiqChaynea
C8k+VDT7Kkw6rxxeUdhgKHFqOv/ueILvTGbx5AkcfP0PYUMb4qWYyloMQS44xjFn/JHy3WO1q9+Z
dDL5K0sECE0DlnGreeeoJjlRp1Xl8NUY8w7iAak3AOPVgYc6qozG0R+7UgbRt0/Wik/JAVhXl6Kz
AP0tbkLw0yodsery1DSTb0HYsQegrCG6r28pZmxZWhzh2hnZDBcswdp0VJwhmGw9AtVGUIk/t5e0
cvlhehR4e7RqACZbclxAPUyHKIxbnAB0CqrmfZo3DuKaATRyXSCDoKcMsszLO73o+xoAU2LGqNT4
kAApye+PrwBCKmD3kZxuuFovDSSjRzPamsXJokWgg72rSMLbFlbubiTIsqOFEiDewoWFyUAQgQJ0
AcI4JyrT/JGW5HlI6o1o9xqmjTf+3M4i3OVtSjkiLQulect40LvWrfZupvfcN7zJJZHZCofvapLb
Ki4jaov9oHRtEylmAn+8vebrfPXvjwFAzZEIFrTjL7e1t/UM2sq8PNXv1s/sZByKJ/2ujdJXLWhO
NdTDb9tb3+P/zMn/fxar8ZKD1MFrIc5qv7ZZe+jVXaXyDTDcmhEgWABekaxCUMK8NFLobNAVFaeq
TvoHMRO/dGsfnFq722tZc3nc9bgpdKDRMXd4aUZQVPsmpQEfWaLMYaGMD6wXW3D3LSMLp3RpVqgV
y8vTNLeuj0HYRxM89htesPKGI9v7byWLDRsUVpB0LsqTPkiOIgvj2KaPNzRKmxe1fMcmB3rpbRhd
C3WBiYSj6yi2I66+3D6MfzAVM7bYvsoLUie/yzD3VHk+IAe+8nEsP/wcriCBdHKKclkAn62s7meC
agzvOcY/JiV56LMi3zjbq1/rzIr8/2fu3XPSm1OBr4Up5qd0NELLtTZq0CvfCmGspC9E0RukGot4
iws6em6auUeC9wmy7qImQZFWgU3fCKn3U68FszFsfKuVd+rC6GJduUlnfeIUNYGy/F30XuHD5VFV
MSpzp1qbMx5r5kCrBm5ZWU27yqIHZRrramTkOBISOakXjbx4GAeIVk7qxlu/8sVQyEF6i3EZzF4v
e5l2YyRVZXEkj9YIlqIM6HQlSTbp3GTIsIiS8bWQfgB3grnJJRAYQL2Jdjocg4FUozTzQCTVseSt
7zZTSBBeTOr8UNXGfQ60HYRKbt9UKz4jfQVHQMNMIwZOLt2SuHbemmDaPxnzrwTPp9LTIEnITp3L
gLpf8eDeA+yzYfQaaoMyqDzYsnULdZTl04IYqszI3Oen9I/l23no7s1I4jA9lAwCbAG4C8DQtF2D
Xfmk8ggiw0MRFiMbi9Xy0iqV3G3zE3pvUTrded3HFRNAtQ/AAqaspLDa0mkwDSpQSk+QKtdf9eYt
HbpDAp5ZS7ISWR9/ZXDKNUnUiNLf1Vko1LQTYPbMT1X5ZWjqwKq3EDMrzyV8Q8eOSUnGKxTP1Axt
OSYiP9nOSyMeJ+ME+e/bDrj2SSAqj7oiWEWu23RW2hu9weEK7gStrxwqr+3GzOJ1QRbedm5i8Zww
1gkKjr8cQgj0tX0F0h/UrvaLwEx+Ce6x5LjFX77q30DJYkQYmkxgsdEvT5UQTTfiBOUn80m/x0TI
Y+eDxCSuD+mdFiDCCVmYP23xAKx+LDzVcggbTrHsy9G5cyvBwPMK3FVA6zbyFGT7fKPGuPq9ZBlY
PjKIiBcZUJPrFJrCKENxsLpC/CAY0q1IcM0E4nlQG+kYcQIX6eXuVX+h/a3hHY1cDcAs1u2EYZKN
w3ON34dXnFtZfCN3mg23MV12korRqIc8tEftsQy1BxKOz9beujei8Sl1fTsLtnqWK48YTCPQl1mD
czXewjQ0wVN7RClISV69tPDT0rxXJxpRDNPcPl5r9/u5KbnXZ2FH1zOWZ/pE4nEEM5k7DBRviv5S
ThMmn0GrbPcHpdPywPKml9uW19wRlJoIqmSFGHOSl5a9jLVTm4EAKwOzcZrfFeQ3ih4by1vZSalN
g2k1UFxChGERnoKlt08MUMrHevZFY5imLaJE/9SU9kYssLIYOYiMeXig6cCMslhMY+utU2LOO1bM
ISi8B3CIoXP1/faOrS4GuRaAbkiDrgAmkIiZUqhqFafaoL7JfjNVC6rq2Uo3LsS1xWiQibPQhERK
vtw0Dah6h+PhP1ma8ljnmB9JUV32qSK2QKfyPV3ENpLoES1WjMBDXWsRkUpJdr3iqC0MZh1AAfQA
UH9TZU91kfkmsi/zw0SWgNZhYgxFTxCEAtQnl37m7n0+VJlDO3aqG4/7HmMm5CKz1tfJtBHPrxys
C0vyY55ZIpnbmlNXJlDPTPZZ2j5m1AotsIQa/Kcz2jGKLbskbcLbLrJm1bAlSBnaAtck/B0GAEzO
kb9CS8x6SjXe3kO6PD32wOLdqcWo+b2LCmY7agYktemmRNOaixq4lzFnAgjI1QxIabJK5ImD+vyA
Rkf6lTEQDudQ7Wy22HTWnFQO5stEBp2sJSza7njX1qNSQMgLdcqO6wmU52cVXmooG5fIlqml0/AC
hHcjzh3JSASKgMABU7+XbXFVbZlZeAyryjLjOQ5DoQ2FPzVclbOUT9ZM7Q0vuW594xjILi1qRS6o
B5c5Rdu07owrE6wGSdg+qhE45fMjuWsPw8/28/DYnarj8LDVEVzJ2oFdQckDXMNS9mJR9MgtMyWs
UYsTeg/PtIPaZmH/NOl4p015bDb6PwSnF/YWwbyNMeVSLUfJoP+5bIGReG22sJ9rNbALG4v3JcFy
60wgYUj/1KlffXd2eUjuJgPF8nAOurviaPCtjycDj+Wl+d8+XjXzqU11tSSYgYJqC5o3KVwRI4U8
miPQAEA6dONpW/1siEVcJLqG5JG8vMh4mbizRiFEQDy2y5Ja90k1gm970u6FZT0WOt9cobz2r1aI
grCUeP87iXdp0ihzq2aFDI/3xo4fs51+8r7NgXIvqTbyAPDr27emDHJu2Vt4pmkNaQ9FdCgTOMXe
tsc9UHEbYfH6Lv63pIUzJsk4MUgPFqeR69GMjQ6bvH3oteGVuMmfvoHa1e01rT2tklfj/+3hwjNz
RJAow2EPx9oq/VFv7rVy+pxo3RTQAZoV4PgQoVC8LeK2tVtMUpYgHwSKCawHl9+u5+kwDOgVxxBr
CUA+HNkDJEa3JIzWthPXFsovSJ7Qcl6szs361nZLhZ0si/puVe0xSelX4isZX2xl69utJYgQdIDc
lA0ICFL/BXzGcJPBSnMcAemPFSg3er96csMxmHYDOqRV/a4/9Ifb32/NJzE2iwwA08PXVLsqB/+d
BahQnBePLGe7ah7+wQLwqEjVUEWVlIyXX0rkumhqpyBxxzM/be9a9uv2EtY+EuYykOUCF41kdxHd
cc0tZ5fWJK5SkoflwKNSHeguycg9coyHQh/ebxu8HuDBu4bEFrxDGuo4oCC6XFLviWl05o7E8mr8
q+w53RNwL8eSYw/s82HKgjIw+QMJ9Dy6bXztg53bXjzfUBQpnMHy8pOo0J/sSnaoK+PzbRtrSamD
6TPgvlGSBuXXYoEYUBqaRCNunD9On8RPLnzgPwO6U7+mb2Rn9uDzJn4bVNTvDx8XJ0OjAsMLBiZI
V4YuB+71CdhKLfCY5WHamP5Yvegl299eolzB4i6+sLLYRkSwedoomnU0KN1BlCxsMjMyPCW8bUb+
mWszQCdhoA7FkGX2mZpkxKBfrcZd/Xlu7rP+e2nsG3NjMSvif/K6QLrxv8fs6ja0FMhFUsXERJn4
yx3VT/vxBzF8s/adCFVj+GT+pD54hs9BcT8dih2NOnVTWG4tUAF/FcB/qCPLmtMiQVXyXkONn5hH
74ChuoN2KL80VgDpPMyZlnsVRJ6b+MqVA4HxEawfASZQtMsRP1BP12TQe4gN54G999pQe813SlCS
YDICcO/pYQqh9U3M8qpZEGeA7xUXz9W0c00QUSR5l52G4cdsP7jk9bbnrDgoNvL//r6zeAxI7+bm
iKjvhBtkqju+H+bxwYTk8cZ9svbJLgwtPlk2d5XecpGhADXqfh8jsgwhyLrvwA2MMcTt4YutlcnA
8yxlTVwXw8ECBp36eRiOHvAcFt14dFbehItFLd6EtFcTe1DhFKyqRh9jTD/B8v6z85RHMxuUnarS
Lf2WVX+AC2IaHay1V3N1AFPbqmgabGPZg5VwTrM7z2PFxrrWYgRkof+ZWbymRMsnzWMSxeBXn6tP
LKoZRHsRIyiWz35hDiJS6wgiCLedce3FA4wTzRIdwifXhSeTUDSzR3yz9p2+8rsybALxA0csR8JT
+8AZBvTg/hia/cgi69dt4yt3KGpROvjyUaZEpCK/9Zm/GE5LBJlge9TaSGdjxOzM5yYkCP4hdbyw
tNhchJtkzHRY6vjPgrgBn34M8xfmOdCt3EoG1lZlo0yO9BfwOJzzy1VNtbAmxwCZMi37WfMF6Wnu
o1LGLD91NUojkXJ829tbuZaRu3IcFzT9YIO4mg8CWQyw6F0LotefgFpxjD/okXYg4RwPP/uwjPtf
bNd9HHhzYXPx1DJbmyszc7WjJyq6I9AiDJO8+Qdc44WVhZcMFumNsmNGjAlnXxv+9BSz1Vn6bxsI
HU9QkMjvJq+BM2dMmK2zrpwkxZZ9j6hv3wXGAaNqB5y6sMRr46c7/dPGV5O31SKKkEQxMIlXFezD
i9ssJ27FNOamSMW1HXL/HXurv3B/DMxdu1eszVz82jclhwu4C8E4jEx8iePvi6omY+I68exp4s1C
oe0rTYf2UUDH+CnXG/Xr7QVevwjoBYE5BqVEtCNQD77cVJFOOrJ/3p5qzaBhMen6ztMgaWcN3hZ1
yPU17WLyRXJQAT4n+4mXplyTgHZhcOuToef9o1ajq+NWxhbw5nqa0ZBmoAguKZlway0Sx7nvU9fu
/spIajs7SCP7lO61/RzYu3qvbcZAKx9M3o6oBAPghgbE4uKClG+F8LMkxz7oowkaQ/0eWBwKWSoe
qbvihP7iMX9qNg72ymeDsizYZQAoxou3lGkp1TrrHQXCoqOhBH3X+32u+rz982HnuLCy+GJjAi6g
qZrr00DLIgC9xz0QrIkPhbvf/2DIxDQhxMLAZ7UkUZzGokNRYWZHsy/e1Xl6qtQePBFs6zSvuSDq
Fv9nZxH/sAzZT4si5dE4coht7ti9GzrMH9XgLxgacfJo+Kgz317ddUQE5OOZ1cUdUgxlj2qKU59m
UooApJTFYz63mIUGlC9E3Qa8h/robVFCrYxnXJpdfL1BpVru1jgIQ/C/4tZohUw8dPQ7x4mtDhO+
c6Qf+i/ITPRPaRYYmj83B7y21Rb1xeq2Y2JIldgqsOwtfolSibkndQ4cDf9pOc/JtEW/uHYcUCiS
LTPMZ+PmvLxaSjB+pu2Y1ScIyZuBOzuV34JhMlQIef/4twStjoG2PsA6V2S2QwFianTPSnTOxGdg
xd+a0ntUB/JgKHyvFd2H0YpoN0rqXFTBQAO7xMElk8LQrEO3BTdzWPRiD4leEMxtoVtXYKcAr4Io
BPw34Fu84iIshQNZU1pUJyZ0PZxI5uw0RvsHzKoqAaUZeyjaJgnrspmipEQJxPLYvL+9tSsf0UMN
CSPM6PnYVzMYfWbpY5eiRjtDD7xtcSg+C29j3PHaBjh1JXYMLWNZGFtkXMo0J7qLjvipquvflOSF
P3f1m2flG3ZWoj1UtqVeAcTZdAPoyUuPRFu86gqrIjHVfXcPST2/+M1Qoqp9ZCifdR+06Zuxw0o+
iecVdyggVcByoSJ3adRWgONNnJzE2Z313j83gRzkt33M5hkRNI7CLZjGCsoF8FZMfqFahezrqhmo
Yt6hN8FWEctpXjsojykLxx9FMH9SnqZw3OdJQBLfLHx1o4F9faWiyQSlTpRrAeS9am9BYNWYLUew
k5eRACw4+6pQfJNUwZQ6D+5m2fH6AoM59CJRl8MpuYoCs5TaRlkZczy3fVgVfThk1sYjsfbx/uIK
IKykW9fsMLmTdkoxo37DwyEyEbeQOy+Wn0/ZF7v8rdqIIFYmBUGZAhl3UGXDaa5I9j1tGnnTODMg
KMTmfjKp/deWlfU3q1Qh+KKqBEQnbSasu84sjEejoRZILzS1acNWTb2PJ4CSVh4siQbU0sDZsLjC
1dSFsgeFtFTrYSC8VZ3HCUNmvjswSMG14ztezA0fuo7cLi0u0hYts4kLBCI7DcLwAbsIlM59SFkd
UYye3b7adBlGX6YRsCVZQiFdAhnuJQ2xSjBwhElK8zjcDxEoc3cZ9YsnqmI6JjbvQBZa+cBCHJQT
HuPWChzDV38oG3fS2pk5/w2Lu09zyrmZMMR35Mq3yWv8OnN9Q8R92+wm1uxur3jVvc6tLS5Ahc+i
LOF8x9JyuW8KrTtmRVdCmE6h9HtdzRVY4NVjWMxZ9ttUJu/rYIpmA6Kx+onPtn0ReTnCS2YxpeyU
tlpU9N+4+6po9j7nG3a2tnYR4FijDU+qIVfWy311nxv7R1EfB/MN0LVgY2Plb77lSvKJO0uDNWjK
aUOCjSXfRJiizutF4t7YQ/QnzKIk3GTaXbv7zj/k4mC6XdZDKg/3UhfVd9Yji1Cy+MQPEKJFxp09
E8SLG1fTyleDdLYkM8W0kKS3vVyhwZSRgJIoOelF5/eGE1hD6ee262uz2G/s5kpAgCkDFO+lJAJg
tItLoELk5WUWWu1ip7yb94l6SA/Nnh+yP2Xu96nv3cMu2229nFtmF1njzG2kIhVQBXp54vMDLX63
YsMnV+J/hAFnS1tEA2qnQtROQkAkExem6hRfJgLswLGZR3LST/qr/aK/K/f8WX9gL97dFshxpWJ6
/guucAz20IN6AjruJ1r53gvaBDsatl/qaOoxepoE9f8HD8Ka7+iGLnUmgAADSunSd0pasnmYbS/G
Kz4GulCVEFOI/avQkj5gtjK83HagVXtgaULBBh50NecD0VfHLS0EIpUXd4bYTartewMJwGO7cfDX
XAZcsqhxS0is9TcWOzv3SeuOhV0NJNa0EphUL0Hin6r3eMd/317SSjIApuIzS4szUZAu63KzAjcL
rmthEMiJHZnRhxZAiUPxuWnebSgbQCVgA0GxtkIg91DVkKWNK+05UDMqRKQ1+ASIIaBZXruVP7hU
y4KkKMnGh7tqtEo2dDnxA6QC1GyugKMJJNcLl6fTE+gYH7NfxqPzoHC/2hdB+TDsiiKoYyMyDzr3
s7fiy+0tXnrNX9vQ9ZCMhuZ1XT0dcsWYvGR6SkgXDPRL336rmixEEvtBp/lfQ7JpjdIzxNnlDzlz
GioIKcEbMj51DvinVUd5QbD8mntWthG+rq4IvRHkqkgIrubNh9k1U1PRxqe61/c1z19Ad7rDhMdL
hoHS25u3dJO/a8JHAxGfnBdYlu9BLw8SIWMenxr+AwJRrHm1py1U8ZaN5b7hBcpnTBo9kUyEDXgs
XGsI5rSIbi9FnqTzt/zvUpCH4qHDebviL+RzRlnJYcazIS5XpOMQClqIQO8pYqbCOVWZznf/YlNC
AoEUxU25iFWaspr0XrTjk1ao+yGrH0nGnmxiHYZJ+TS21YZjrO4k0gvQrENrC3nipQfWmIMAbR3M
Fc3wDdfXNyubOkB/+w8WsuVWwsdRgMXgDTpli6CBc2Po9b4cn0w3fxh4e6cx4vf9Fl/S2hcDKx/A
tIDuoFZiXC4nb/M0TUd7AIC5AsnJk5nmwSReir4LM8I3Tu8y9Pq7JhQscEfh36uKSKo6s5grb4AX
Jr7CHyf1521fWPs4LuY4JOUFNCiW14Pe5cRRWgerMd2nnLw6nfpoK/rGMrasLN4Tc8xQkBPW8MTK
B2CmQTpRBL26Ve9cu4HQKMUIG3i9QNywOLJgNFX6hOTjk1pkIKSm7JcxFXvwuz9/dMxGfhbZFMVE
lI3xlyW3hpfxtIcAw/iUW8oT9KYw2ZUCNjwb3z/8dWSJCtThYCWSw7CXvjZjpqlT9Gp8SrLOCAhH
5p1NfRbqqblVAFx+IklriRaXA5gYkLvAW1+aygpWlrrOiphiHBfc2pXrfK1mNRl8ZWzt3x9b118O
TbizJELCtP6yTNXUOYq14BqNRWokwndEwZ1Ar+rxDWo3vNnftiZD6fM7FtbQbEUSiLsOODh1sYuV
Ow0a1aGDlwtrNgKm9Vl2UOpSLX44c1Nn33t38to7Y646HDLwJrvig0Vc+QtQA0RXCs6CsZ/FFdiU
FINOJM9jpdFGEjpjq5vhlLoDAK82vvLGcZNx/XLBco4UdVw5t728Cb3cTCzDHFncsTrzswx0vy5V
ARHtS5dnAQFH/HFuwN8PJgvJD6nPG+tdnkS5XjgumBjgs3jVFusVZm9bZNZZXNWtqWPCKCFpkPHC
U6J8qAtnx1NuWxvB49pnRo8e+QzmBXA1Lz6zPYC5pUahOhZa1ZqhlVPe+XPWZdkXmnoN4ICEpO8I
UxztwZrVYYu5YW3XEWKB1cfG/M4VkaKutSp2t5mgkJQRjJx4r5Mwn02PBxUwE5lTzb6VtkeUZ8vd
bQdf227MfoKLBE0J9EAWK0cxQNOrYhjjHDnzMde8HNW8vrG9A3ioTH6fOzNEjG7bXL5M8hOf21xc
6bRJE6/L+zEWVeU7oOZW9I/mO9IEsOFgU8WckmxKXF5Jdm1kXjmaQzzZJlqONEzFELZucnd7JWu7
B8I3GYTJ3sMyYcToWmXXyBnjwsQuUeDr/EGpXmxLuIHhbsJAVjYOLQEojyK/kcDfxccS46ylQ6YO
sTaJH2wuZr/KDCu6vaYtI4uvA/XgJMfjNcQQenqtuaGFBlKq8LaRlY27WMmihIGEglFSa0M81sdG
mD7g2n8GYb6mTXW4bemqjgBXkJkSgki0hSQ96qUr5OBxwpPRDkBeCVBk4iD5iRqwiO5StFSAOtbG
sNh1G2ZX3kQXkh0YZIHSE16qxQIx4Vph21weV7mXRZ2lVXd09oqXQa/sDVMrewnpZ1hBUIEm6bKd
n08MWiedxWOeV7u+T3YqHY7wIV+jbOPkyl+9eB1wrmTKiyvahOzp5V4iDFNwXYw8ViZ2NGr7S9nM
z42nPmUV++wZArroW2KuGyb/1hvOktABkhp11U081sV0EF77ReUksCtv1yXts5M+ZeL1tsOsfbmz
Nf6tTZ8Z7KiOpGOAQRAa7Yxh8isKYtlpa11rX+3czOKdA99W6TQmzNCO7gq1CxLQXRkjf0OKvOEg
KycajWDMWqB7CU9Z0sn0GKTVshamNNy3zUy/p3ze2LR1E3ivASjREacsDplWJU5CHY7VgMFjmt6b
zanu6/3ywK0JCkN4HcLM5YESzFFo6w1trKdj+thVRAk7DnpjzPjRHnJ7yrhFN7xyc2B0BIcYcTry
wqtHZBajyCHwAK3unXvfP80P9snE6BZw2RINRD5hktDZ2McrABJKSRc25UafeR+SfRXEmLDZRe1d
uSN34iF5Gu9VmJwOoG267evXhwuBJarUGFtBIxZFyEtrjl6TrgKgPgYQ/a3W1SeP1D+BwP2qQKwR
1O5BP27OXF+7yqXNheMXjW0oIH1r4hYTy76KkL2YMm9jYfKRuryopBGw7aMrqqOau3jEeAU227Jm
TUzooNwZHXVDiopGEjqJ+Yhqk/oOZRB9i/PKXHFSzIxDp0WiECSVwuV+gsMdAoKY+Yu1dvztmHMA
hPs+06wwn5KDMBNfq9NDPUzhnDaQjP6Oe3sH8NJzR/Jnd4KgHOqmLE1DOwFTn8E+tTYDk7Xjz/bP
sU3veGOEkzm+6sAg4Bj+yYW5J50eKW6+F67pZ0MeFhDjGUl1GspJfKo6Qfw8F78g3XFUO7ZPqzn0
QJB5D74nETdWOu/ciQNyBsEnx+o+3Xav1U+NxBB4eJSokD9dbgdmBvNSr+06btKCB22RIdQj3Axv
W7m+sGV29J+VxaY7fEqzilt1XMxGVE2ouprqfdu2u9tm1hYDF4EhaG4CabZoDhDR8tFt+zpWqPoJ
bMkY1XbcX7dtrC1FopxUDfRNmNNeLGXUQNto2HmNxy6bfCWHAGbe0CbENMpH6xC4aECYh+sNuCBk
78s5hWoWOUuTqo7Ro8t8xo0nyNl/YSX5fHtJa9sG4IMDDgdgc/Aflz5A1CQbLE7rWDXLH+pUUr9M
tS0XWDUiawISGw1vW9xjAi0H4VluFbdKr4eG1nRR1ivGRg987XTjskSFGo8oAOcLd3b0qYfitQkr
xXxnFzxsCDmklhK45OvtTVv1gzNLCz9Qih6VOwpL0Jd3d4JSErmQD9kZOkSGbptaW5SspIDRCFmM
vkS8uk7XuKCbq2I7Ad0lpibBKu/uCos89LX4+Q+2bGhLocqPFGaJh9bnaWB2M1YxYaDsjOisjW3g
lXn90okRg/NawxV746NdbSXIbHAXQ1QW2bWcTrv0v5KbBrHMisVqZ++7YX5va6Ale/CUb2zk1Vsq
DUHSAhVXUBw4S25AA6i03kkLFhe2lxmBbgwpMFQpAnKfojgk1CZiKG7oYYW1brUcrgsIeOSwozJ4
AKrpyjXbQgBl5JUxirIe2ok0e6vG1v2dVVAyp/n0SWlM5hNrcFOftYn68vEPC/gdxrkAbAR3wCIv
MFIlsSQxYkxN9a2d1DRQk/S+JnpsVWYffNiY1CaUHiTBhst8Z+RKY0P7rYwtYqU7q22r+yTlxmdC
LD3U+eZNefVh8Zyf21scxpF6RFSgCoi7gn6DgOlzM+AlN9n45qrlnUFBx5vqxZYOwMqVBqsm/sEX
Ba5pYZXUAuFKN5ZxmgGGFWiF0yPd50laR7e3cy3MvbAkT9BZyNlqFkGu3pex+gw14sfsZB2UqAnH
1s++T2EeJTsr3DC5RDTh8UHbG2UM6S8o8i38JSdNw9OsKFHEZVWU9hWmDKtOvc/MaTw4IOO6R8pS
+gQFeARAcy7uc2GzD0K40NJEvxKFaxAQyqdw8aALVjQNHuMyRjRn/Mo7HEq1T35MQFsf1HxUXm8v
+uqDygwC0Er8NcSkAANebjNqcIy3Dcnj1rGngE/sFfpWX27bWLnsQFwjgS8O+DmgE3JpQ8sSS209
2EA9/jczhVP+IDMYKD7NSEW//4MtEE2gGICiJYAFl7bATO2K0hzzmM1AAM6l9mJw51GAQ2fjvF/d
bRKWigOIkQzwvAE4fWmoy/Sxbt0sj1F8B3VGMehW7nPdoukO7E2GCCsTXId+SzU2+kqd2XrQMME+
XCm9/BnGwl0aTAZWxC2wt4U1h7VQHYTzzCOmnzR9+W1OzGbceFKu3maAQpDvIulDZwUTNovYSbPT
EsillsWTon3SQKHKImYNfNoJtwFXD1ilvNPtj3qdf0qTmLBG0x91+Kv6P7CxgrJJyVDhMSBjT+qe
vgC22X0tmkRPA3ecaAYSbub2gc293NiR1qveWTeTd2Enmh0YTlp+VOweJ1UqCAAPrcEFQJx96QFK
LdDmsdws5pyGOGafiadstZpXvAx5CuYMgGWHXPmSmrtMwYSTU6WI29FWlUDRwJAUjBwC3OjNKkUR
9faoUSRKZvuLO7VI/AKv7MaZWvvgYIjGVJWcdbriCUuGdKqroi3iFJRaLCpUZep3XdfaUJoB4wly
uSRX543beOViwtMNQnbMjIEvaRm4ONDAm+2SZ7GuZ8z2hxY5bFACabtV8lrdYqTFaDWgpYYb9/Iz
aryiBPzeRVw0XusbgAcfhroBDSCd/4e0L+uNHFea/UUCtC+vUu22S7a73cu8CNObJIpaqY389V/Q
B/ecKpZQgvvODDAPPZgsUmQyl8iI5jj0U7IPzBSUYpXtFuD2KrUVh28ubS+Otyxdot4BWfrrH1Dk
xWhVmlOCStyvv+Ia5FHrTumbXupmSFk7bTnkaJibQV+gT09dVdRRboJDlcz6uavcPx4wzZHjpq8Y
jpk3hcgQ13WFnAGqTjTwUJGCWneCxRmZVR59mdIzMvdRZmtrNb2Fr4acCg1QlHwBxdaVO1GhYFXT
1ijPLWU8nF0g9AydfIZUAAud2ugAJoO6zgB89snt/DYCl2qz6bX0lAjtMLXiOJjeJuisn51wsxDs
FF+1pAJlPz3NJmTXZoftABWNCmzQpud6DHT1m2lgyrQo/x1N44Sq+153mmxjOskRPurUBxkAycF5
zPKnSZt2wJjtKKuPJhmPNdOOaWWcaKufg2LAxFQ5H+97roX9kAhwIC7f31eVh8ivk8n20pScp8p5
nktyaGa68rouzWWg64zH1XYlI72aS9gcwntF4WTP4y7Zk59tVNYR9KvtKipqUGt0oNboftvJgytW
HgL1XYc7uDIsF38Roo2O3VMOIt/z3CbPYizjxkr38zCsYGcXcdfIlADEB+IGWDrlTQ9EoZlNzvm5
3zTHEvILMTj3dt5p+mUenJWnZnFNF7aUAwxR2QCT1ECU09qPUs43TprGo8PePnYusHV4x/BqgN8f
ZBMqXqADg02WjNA0t0CiOzi/bfHjvoGFdSC1013IsiAdMdWDp2kBehSMZ88Zm8NMN0RkN/VuRIC7
uW9I9V5yJZ6MBbAUDI/58odcHII6mWc+jdyMUfqrHjMyZg/tkNAt7ap8y9B92d+3d7MwCFEirHMw
mCrzdXVhxKMmyUfKoQ8k8V2YXWm07USq7X0zMoi5LNUCpIK4GBO3OOLASqtnrpoLLR0aAVXt5N++
wICTa2w97kVoA2zT6dd9Y4trujCmHLopKbuxb0foJNr9T1b6ZugZcx6WwFSvRK03X0suC3gC9IbR
d8GU0/XXMs2eoVtPaDyzF7fPiqgYHwaneSinYMUtLa0J41Mo3yBIMjDhfm3JLuFZQdY5xsD4PJsj
exTdtKPp+On+1t0ie7EiwPAwSiiJe28aqRnJ7Zx1UAVq/PSBePqDlrT1kWd2OM1Vs8nr8aUW7s5L
55h4yeuK9dtVQjcX+CwcSPR/0P++XuVo+fkwT5Uf92Z1rBzofQ2QQM9q8ciM74Lau4yDH4R8BZRB
a/1zzaBMrJdZ1FbTsCnsFXy8GsogY8SvQTkYGHQHwbn884u7SJoWette4cfF7G4Kyp74+NAk+75C
ecWBkoLhb0FKvXKkbrfAR3gkvwIoPQDjVl4B3dQ0HKvSiAv3YaDnpn/Ni5V13RQDgLyBNg2iI9AS
oT6v4kHahhW15VDjnbLAhd7TfCj26VO/9TF72D0537Xd/Q+7sCjwTQNzh5QDE77vgwgXO4lQpUn9
BKNbJPnRD8/AAAzB5/sm1AIO1oSDA8pR+DHsvJpGuUyUfgeFhtgdkTLm/haSV09iRoxpzaGj0bhf
ZZW5DRUUm/I3XSwrCyZzbEomYs0Ikxdjlx8KUDGa371o2vE6hGLxU3ZaG7dZ2EuMhyGMR78SB1Tt
kTZBkic1ArSYWuCyYRZwL4GdIzC0pnLlMVo0hSFKycuLTVUBk3M5WqZWFiL2ebq1qZQXnXcNijn3
P937I3P9OuAoYsgQ6CQEJaCnut7Hwh19TctoCaXV/lif8pO3S0/+Zz22jxA3jbpD54XWP/02wfEs
Nv5rgRt/0B9awCrXCgC3SwbMGlkoQFKAEmJ49PqnUF0nEKioRZzaGsq5PDRRMEcZ5/6Kbz0LrOCQ
4rFHmgSh12srtpYF1NBaEaPYHKWSU5NWx6aqN1XxLeiRb6f9DsW6b/etLq7twqriXUsfAGu3IyJu
618OWLd0/dke14rUty/99dKUx7ebqtGBPJiAC9c2VVc+ScZon4nD5MwgW17jLl9cEx4+vBj4G2MM
1zspLLDJQhpMxLT57PSf+vGtWFNluX3ksSLcNqmWiQhJ7TtNDaaJmoKK2GEvVaqfKgt0CHm1Sd01
WOTyYv5nSdk7nXWjnaS4b4n4x2GfUvfV9VZAkAs+C6tBCItqMFzIDboHAFRozwFVBmovb1OlIIWC
j4Rc926w7FBD2ghpw9AD73Y2DLuiqJ7LsTygNMRKC5MH+vH+kVx4ivBzkK3j5oPIE1nX9fezhiZr
dG3AcWn1AyYXYzxcRxtxqG61D05fbst5eGipF2oYkxf6EEH5bVdW2ZvH9ZVs+6YsBsdz9VsUd67P
OZ80CBLGWue/thpU8wawaZER99+LmOttAA7cFlTf9ww1ugSq5oW1th+Lh+1iPxRXWKMb0gDxyGMv
3ZqRhibWHEFND7Le558o2+Rhc07G0Cq2NAJj5/2PsXj8oOIlg0y4J7UGC2U+rdEofJ85ogvBy8jT
2jDJ0pUI51Z5EpzTgOvJV0VWaNRY1mzboHCSsopR5bW2oBeCKCoEaSHJlgevld85RyMh1gayYibY
F1BJP3pi/jyDGwW6itOpbbXvbS++pKDK3ldQIgf5a2buyiELThbNQE4BCrYjimtBaLjdmsORD8D1
WxWAQg7dTcyh40lUK/w0c/p5dCyQOlfzA+C8bw1j3+9/hxsTaApLAgokTCATQGvo+k4IL5kSkyOs
qOoxHECqwatgc9/EzaeWJnDbMJEIXkq8CdcmeMI6zbUrEXM+hPrsRJZVQx7MXvnUN4+BNONJ2XBU
UsCpo3hnfEuotRGHxwFIQkwP4YpnhAg1NnpPNp1prrSB5QW9+jYwA9wHsmcJYLz5NiPBLLcvcICp
9cvPv3V1EdXpa2M8EZKH4B1fuS83dxVpAUpz0iQ4lhB3Xm9i7jnjZAyMx05f7Mfqm2N9d523bFib
x7pdFuygVCy5Cz1UVZXzYPksM4BVREHI7P9J/Mbd1ll3mtp6x8sWpTByGCxEKvdPyC2roFzdhVXl
29HBn2iQZiLuNgmPhi/JKYvql/oteEUj6GR+IyzsX+2HfFP/WLF8ezivLcv7cRFWU09OYPBUxOwP
WHTRkLCgt4LSAcrJf+w8BL/gHi3h72uMIbdPo7Ji5VKMOoXmlI7QRTIHbwAg8CB1P0JtyjqV36vT
YZ2PZXmlYCIDnAwp7zvU7GKlVTn6BBidMjY4uCn9ADnD5L5BZXyl5nfLLvG+tP8ZUp5ZeySUls6E
TdxUR3ae0oi6e1EfrDL0Ijs0d/XOJ5H23MblT5AxpBl4DkN7pTR/69fkd/3fj1DuSzlBfK6uTYyW
18++BrpZvuI417ZTeTzx3nScFVkZQxaOhIGw99ncfO1G4CH+6oj+dykqTkx+tkDMHY+zx/wM7YTz
8Cb5OiLz6Ibevn+VMrj/kP19q8vLQxsA9RkUaVQi4W5q6WB2CY090R8zSM1xZziAl/9w38zSZ5IA
Kym6BvIeNaQmANN3RqfxeNAyrwtrj/EA0zJWmn20KoBDCVgqFoOQA60/JR8Rhs8pWKVo7OgE8k1d
FeagBsdYzq+/WZDsXoPdCF0wxX/mVMyZDXaxmBbQo+rd5gtmH7TtXxiBBYx8yt7qDf46cyHd7eHR
RkEwHD3zlLXJX9wf5DhSLRSDIShIXfvFqXGs1OoM5Kb8rejBDDOuQYWXXjQMkr43CJEiqMWnqnIE
KSxY4AFYxRFtjv0PLTvOo75ygdYMyaN+4fiSaajHEnq1qJwU+350vgy5+FYD0jmz8W92DRkiCoqu
nJJUvv5Qu5nRlgkqmolJQOaVHCuvX4Mv3AY6OMrguJIle3CAqlEhEFdVWgaob5OOvA6D9qX3xzYM
2E8Xr5YjkpX5uSVPAOwH9APRCgO2U3HntNWSnKBRFdtWmz620wwF99Tv9lWODOX+uV58FS9tKV4b
9J+TK6TXtve6HxnsIJwtihbb7qC9zMMrWFydaNxrm49iV8HwBrbR/61Rceaz1nXDjPc4NvOvLM+h
+fdzECsB423Kd21Ene1yhNEkhOrw40f35B3mQx+yjbnTIb6Xb9ZUVBYPPdpIssKO4NtVvpqbpOAz
alweu01/KLLs4GT2ky20iDPQ2Nz/bItO/MKW8tXmVs9cP0WaD4qVz33fv/GgOd43cdtIlJt3YUP5
Qm0LdZ0WFfB4AKVDNNaaGbrDd6920VmuD474dxA/isrPQoHI36Lu2337i5cAWEzAWtEMAzzp2ocE
vWOKBmKasReAUV5jYT4Hj31b//4LM/DpIF2ToAa1CyAsI2fCm/F66M9NP4PyB6RYJtnct7L4vUD1
geWg3XBbEQzylkypOccimeRINflVtdXKw750/lBdlcB28DrcMBNonOl56WtjrOmgaUm+iSaLqP7P
lDcrh2/ZEGqogKn5GM1THnama5owSmeMg/K7lgBK5CWbrv3TYHLh/q4tHQEghSxg/Dxks65iCJml
n4NaeowN+5eRgqC0a3Z23a5ksbfEezjomLlD7Ar1aolPuz5pbl87RRPQGQy+9l7q0ObbbOM+1kd/
J9WI1vzE0lmQBRgoF0iaSxWzONV2XZGp5vGUODEHZ0TQ8JWEYGnj5El714PA0uQXvHh/cz/XEn9q
0PYFZHiv+YIcuOVCwL2ZPtz6xdZdmlK8Xo15lVmjyCMr64/Fp8gb3LBCC20yUJ8x9e3HT8SlNcUp
CHswfMznV/GM95ei6zumECv2PozVwKJQQUWPXpIt3QhMOG6TJtVEp3hGV/ngVYEf9qU9bluzcncf
XxGaI5DOATsuUGPK4StNRPs+TSeM0KbHpM/2XMve+sxYaQouHTrJboZ4/B2GorQk/CrtppJSFGCL
AXrLbvVbjNnaeM2SY0CLBysBj4R/UzER6LKOqZPCCC/DEfA+n3QALXUgcepXnN3CCcfrZGLfMEMt
1ZOuTzhGw+YWiXQR59T/zuvhlWWo2WtatxKKLUR+sINSOrhrPCn+cG0nTZ1hMDMsKQeszobAuA3s
ZNb8nLrvoFdbWdTCR4Inwn0FKAwIKDXMNCeR4MH1xpiN4jeoi/PQBRpq5QotfKQrI8qBM2u/QCm8
ASk5+deGXPQYuN80m/3SiLn58NGWNUhg39G6vW0LE1Sb9RKUnnEO+j4xYXLbAp+n262YWdy1CzPK
J5rLFGTvgzHGeQByycLZtI29ckmX9gysQg4asvjXTeLUd8wogYMnSM3yKJ++FvapH/PI9dbmIqT/
ui5xItABBRrqgC5ecPVtGLUEVdu61UFJmu8Knm8SKzlNfbYt6iRqawNHcG3McnFtUr5LwhEk/+r1
Cc8x3leaaSOe6yk/0AxTL/k/lrB2zbDGS3J7Z4ESkBgh6ezwqCs+yJiYDbYhv44ZgbimFexHTFGm
89otWihtAvaGfBCQMYztgwHlekXC762ACLcG76GzM+tIPFj5rh7iZAolAzN6CTuN7Ivy6VOTHdZE
3RZyDnSWQb9iAX2NaMxWnijAjwWjmgN5TZAt2hGLWBvax27bHulp0MO1aOKW5RHPL9iOJA8ySA9v
PJTXW01aeA1/bssSzD3M7d1NbVjtq6czil5fA7Rj5AekaUKOS1hunKDk3V6UNrgtnCrhCQL4Snwr
mV77G2YRNAgHN0ieylFz6baeoM6+c2lXlJHPKHOioWiKKmJz1nf7jzoMtBMwBiqdLbCLqv9Lu96Y
014XsdCKONFROUrmo2YP3z5sBlgVTNFjbBromPdq6kV0BCGNajJbVPcK0Y+R7vMmrCejCIs6XYnD
bu8WylKSPgIRLBjcVWAMMo5cKzqfx7z5k9EaycUJg5TbgXy/v6KFQwckK2b2gTBFFwGw/+sjD/G9
BHNzFXoVIMgg3yEp+zp980MTaNbmzX69b+32HktjwKigQYZeovqZkFW3OelKZNWj8z01sp+Qtnwp
2bzi15c2D6EEAmRkf5hsVxyT3RVWLnRLxEUjnvR6OiUFf3JcfjAzY6VQsGhKisGj+IqeuZpo1GzC
jGY+8nicnM3kjBEFLs3Iu7Ats5VV3b5W2DxA9cEBAz4TzL5df6letHXFJ6+IRUb6Tc9KLyR21vzF
wUMKCCcKKiSkNcre1UXruaVjoGDVvgi3fegmfqigLO9Nn++fheWThzMgxwEk7FhZz9xMMyt8wmO/
Q3kUI5PQdQlJmzMv6iBS0v8pgrRophAK9FlAwqkunXLL4KPFDlLt9bSdQZOUvtJq9tdG1Ja2Ggkd
RtOQaFg3AoADT2Ybc0ZzHFCHRR24qH40VLfWFM6XroO83gZQTgD8qKFoRTCnrvnAbrq1fwq42Bmu
9kDYGqfPmhklzPFFOWk+d6e4CWov9EtnPmaDV0djZvIVP7x0HYDOROKD+j2KCeoDqjMQXGUeiQfz
Je0O7VQ8deVPkQcr8a4p/0fX4Q5c/YUh5a1skoYjIHAJlCBBCOPYD0WT1btE9MbRtQd3b+oN9FK8
9kvJ2Kbg0DEYA8zsl+2PqQuGMA3EF5M1P3Ut+Nzp6Gr1GTvULKd7novnXu/Olg9uoKradbq9M0cw
OiXQFNi61po23MLHAawWBwDzu2j1qVUkZ560qhecxCVFetX7VRvl3OIbrc5/379wC4carRuQyTug
MEB5TH67i8cLxJ18JqwSz4H+aZz+FWSlnr5QEEYSiqKbrLmAtk5F6zHRTwMfLf5s7vtH/V+G8Gk8
oAr84p30DT3lMd2vxTALFRjZ8ICShIXgWk5JXC+qaHKQ9BIhbWpxsm92sgLTbLWnedu/rFdgbqh/
dZTxMY4LXBkQ/1LK/tqe32cjD9BZf/bJJwAf3wY0Sp2q7yJqZ1uR9cfGzp9K81fZ+09ZN//T+8Zv
m4wNqHptPRQ226Nbt++NIWLi5/3v+w7wVO7EO0ga+SZwOqBlvP5twrQy5tbj9ByUuQbRMQtEZPsR
40OnSSv0aleVjfaNFllvvJBkYp62KbuCOL98CgKfaEZ+3m9Yl7RDCDVX+q23hsHfVWDjY5HGJz3Y
DRXF9E6p5ybbAGOTfmnNWgwhiBeLT7SpSBMWuU8/ayCfKDdknFo9RHW5jztghb5kDiNdeH/Jtyoi
IM9GmI70A+MDYCOVt+viTPMWXAJzoDPIYI6PKFpu0mJDWDTsRiie86P9lTz5Iqz2H53PlpwCASTP
MGdlQnJClSVywdOddrlRPgc445MIewCyVpYmvfL114QJlGMBLUTyiHHe66VlPYLK3gPT1rizdq23
Y/tiPwNxAPU4d9O8rfWQF55j2JObiGQOf6n0ciD8S3niQ43M3rf/BsDZ9iENOejSgKxdv0jSP9+s
7sKa8lB005TmtGNJXCTBjxpDdKODiUeS/zGtH12C2TSLrTxNt+4P6wO+DL4Jr9ONo00Gpw/Q82ie
R270j9CrB2s9M43j/c8mgxZlXSiiy5kZ+AbJ53j91YwKB5akVREz34kcMrx0IEI1Kiv0IeJeJYgL
3V8IWFbW9j6fes+sEkvZbV2zYQ6CGGJ/uvtQkJ7MEaurKdv6WQLsJiY8UV3NkkwLG8cRQL873Pzq
dgHpD5Y5tgTELAEUo91psvttVpBOB8LS6dptylBN2+LmD9mrVoH9YZNOXWtFWqI53ffRqIxxg1yG
tNuSaW26LTMQbEdtnkOPBOwI1o+pHhv7ifbM5lGuc+NlsvHxwwy4gfLp/u7fPqZSV0uSCkCUUM7B
X+/+UAwoxVmExCMQnTtMOXS7GpMhm8Ab65Xy3m2kI00haJPjpJJe5NqUjcUbTmPUz14374fsRZTN
Tks+1ezr/SXdDt5I3LuF4WcwYEtye+XTtkwLHPjW6pkxuFbg7Ntae6vT/EFLp1NVG9taZ/86qbEt
xIcx79emVfa9zsmNvkqLNHb7x3k46/MD4pT7y7u5L4oJJd2wRQEd45FWzy7n+66ipzZhJ9dLNzTv
N4OpDRixJeDsMlZuzC2+GBxdqGgjaMPeon+jPOQjmy2GmWrnvdgyg2yNQHfRi9yQb8Dv9hR8vHmj
GFRXCtChcNOmfKZzBcpEUrSfKSoUh/v7eePlpBWkocirZDYaKKcFR6grZgrxMKA8D4FoHlIQ2648
TfdtAPJ6ffS72bHBJ4itKwVoZeBNzkPqaytGbq4yFoJ3HeGk5Iu9IeXV7DGdNBP6O7qWG8ZmCtLu
n0SIzg1nijnu7f1tu339QGSBOqyk3wVYA0CX6zW5RVJkfMK+SS32/ME65Ptpp+0JyiB4/FYO383j
pxhTgtYE8kbJQIfkTEFtjKjqUzbqw9uIZ2Wni7zaal4zPA51N6/k9uqHw/hcAAgSBnwx1wmsmILc
HKyGUCdLyLkE18F2ZhiAspNiTW1XOtnLt+jdihSnAIUZJmLVvlQ2loFeEZBIkNwHN7e+GXn54No/
qoo9C7Kmn7S4pgtryofz5gJDDTbWlLklSNMGEncDNzb3j4fqpeSSgKkBIlpKN96goqea8KwzaXEe
aGJBMRXVme+e1zbg5BvgoVInizWhi09dpWdbzyvtl/v21cvwbh+NkHeKJZA1qIssS81GxFScW04T
EQq/MLqNz/3i1yBys11Z7U1S9W4O8HvJDocLoT45Ost0biUuOfNKt/9tp4464dCn+kNSUTGF45h5
XqgLVxSRphO7RTuDTyzMDKM8WBq0Qg1ucgrkkWeuuQX16sifBqFKqKEhBJcEUNf3FLSIHUAynJxp
ao5nYFnYpwJ5zaPLvfwVlJLk0ZmS/IgKlruS3i4dNEDfZOES9VjAdK4tD6wprNG3yNnoLW07iu6T
sFZVPdaMKJ6h49RkDtHJ2QNfYrZlRgEPO1REXyOWX9pH0Km4GCR4F9hQVqOBPcLOgVY5A9NJhm2d
gEg4crqR/aw7Yf4cE+o+I+qYPs9ViQL3x48zyrMGhrMC8BWpU/nM9WejpfAQoDsBlnAO2rQ+EqD8
3nhVlMNKpLZ0edBXBrU7Jktwd+VWXOSIQACaHbqM5OyLGaB0C1zdzEimCGn8GmXP2ueTrvHClN7z
kjUOdpVK/SOL9c9EWL/ub96Se5V1ehRMwU57M3zcwuUAFmuQc8L7L72Y67AICowkUdMLHVvU27ks
5u19m4vrkjV7iCybAN8psQuveTsiO8CxHE3yhySOth1ya035VA2p3+/2u1yJnJy4KT3TRmvM3IUV
QxvaXU2aaYMEPHnM7VL/4hfW2kT1TWj9bhBNc6hvIwS80SBlZu7pdGjJ2R3aGjQtegY4s2tsDKtP
N1bb9NDtMfUw8eYUsWjrx7x2jL85nWDgtCSVFvoIykXEoFDXcb8mZ2EDJVd4j3Nj7Kd+Df6y+AUv
zCiOhRM58T01IEhpUBnD5GVZaJv7h2R5OzHNg3oFpl7goq9Pv11nNeoYJTkzPe2B5EitSOeOhghx
CHDvAgT2DRQqda/toLJisjFC89H/cf9XLF6Pix9hXv8IRNStjslScg4CPoFE2ZjEuUWQaYRmNs7B
Bj7RKMMsdcEbfd/yTTFKHidwIMpuEKQH8T2vTaft2Lu5Befdgm450usOcodV420LKMttxtLgoY0h
23AuB++sTaBzDnJff6SN1W1MhGEb2s/pmWkik+Akxwxr1/t9/ycuusKLzVECwEDr4P1yHLZa++r1
L3MybDT0Ze8bWTxqIPwFHY+U0VO9e96idjo0Wn7msxF86jEmejL7uXu9b+VmcuX98iLLB74P8SyS
hevdbhqXDm5PEPh1U3OUQyzPnTFOZ7BDBMfK7ezQG6AtkBQ9G0NAzQSmV7wcGOXa5qkTAj2lPdSu
kUJfBBVfGoIeoDzrROg/MNk9FFHnmukZXk4HnR6t1p7ApU26PCvKMa0tlqSAkOGYesMU9tX0qcvK
T/e3aOlrAw0E0AR6C9DRkr/h4jVKeTYXU4E6v2DBFIRW7pb+noCpE802u6qr/X1zi1/Ekri3AEBV
sCgoeWGgNzXeYERIkKbfWI9Z+TnnL6Q9OckmTyOMCnivIJbcphHJT0HxTBwMMu/pdMw+WAV6v4cX
v0O5h1yfUM/y8AprTn/qeBIT3T5l6ObdX+/S9gIJ8N8DqMQVtMorsw9ymMnpJ8SNr5gEjutyDWe/
5NAQciJMQkfSg3u5/opgm7Nmg4LaSq9aemigzBkF7QhGAFrPceWbGJ53cv9vjg5wNkAEgAXIdJXn
QvMNAc7THtyDLq1/IRN3nK3VJ+1vm3WZu/JwLG0kUH/Az2J0Fn5DiekJr/LcqG1ydgTnVQidNNBr
z4PePhVFztbS06VcTsYxGK2D/DfQItf7ycvG1iCDjsi3B3lFhoLnqWtad0f6pN/jv+cvVZnbW6/r
oXTY92T45+PHRnaPACEB1Af/XNuvJ6dBmI2go+jEj6ETIZ/n3cT4SrqytKmXZpRljpCmFdyDGShV
n3WHHv2C/c60VQj0mh355xdOBr2gtOYz7Az5ceBRdTS3dOd+D0RofiI0hPCYEdFtviogv2jXAk5Z
iscjNVa3sSmG/zy2UzfqWQSekIZu2OTD11iV/VGJcelSICcApljQLAGjpdz12ih4VZoIn5oeF9wv
hvyTZ+HsQO2i9180Y7KeUB8wVyKKpYBYMqyg9gAKfUBZrve20o0CxfMOF6Pu+eeemZgixMTyiVJR
bfwR8NK/uImyKGqiRiQb0srH9AHvKgoPwVMOcLTwqzCVtLjaWhK/+O0uzCjepet8v2wqBIo5xiE1
nQLiCdRvkK5s35oZJUIYSrcBfQCinUJD3Deingz2isoLdn9xoZFEQ4gTzJ242ddfCWDbsStdBgbN
OrXqyMA0z2POqHl2x9SYo/vGlvJ2lHZBUSkB2TgV18bSrCnNkiJH8kkA5RiaQQ7O1rSoHEYa62Vq
vIAMnEWZZq6NAC7tJsA67xNKuG++skyLkRaREy56M9gFDbPEL3jEGkG/ihQ/9S9OIsjTpBoz6ojG
O1XEhVuZEua4uNn5uTTbQ9uB70vPdqReQ80ulrqgSwDEJ9gbcMWV/ZwJmIv8rsvPzbd+Y+2GPSgt
v48RkHaP9YYfPsp3Jf3IhblACZGYlfQDZGxgrk6jiZsRIJaPqfdy/5AsfapLK0oAZEOzcIKUHQaQ
LfPN7MAT4ZYbvU5XnpjFhAc7B+QlLjP0e5UjUVYIDAyvQMA379y9t8tPpXao651xFidtz+I6rp5M
TI8/sr9Imi8NK+5YDBX3fJoh9tdHurEhVrNtK4kbQ+Ny5cLJd1KtZgNRiiWiCyGp/K4vXNnWM4pF
8FUzL6dXz21J1DbWWttm6Yv9Z6gRE2sQEVA84mxDKBgyZeTc1daGDMXJNauYj2vDfzcQHXn+Lu0o
X2yqJZs2xSW29+nBCEswC38qn4JtB4a3LrQfSj9MylWk8eIeQigPc0vYxhuSxzn3O11UTn4uPMFD
0bKHvDF/f/zMo2H0XxtKQsV4jRzR9/JzzY2HWQdFEeFginH/4mpdmlHCjkaQJpsJzMDx7cYSNDhj
GgXOWrlm8TxgQg6AZlA7Yvjm+tQhZS2QrSG5NbmLpaClcAqG0QEjt1Mc/2Lj3gd8gFhAEUj+lAtP
S6hduVqR5Gdm8p+FZvyR46GhiQrBfTuLh+DCjnLEpzbR9L4KYCeYX72h+yVmsgbLWXodUXkBlbch
q5TqrL1f0LntqY2DxvlDYlldyMbgC7WHL5pbYXip7R/q3qpW4oyllQHsAZAOJpgwPqCcCZY77Vim
bn42mto/sDL5anmZt/n49l0akT/i4jMZWlmBQA13yLKLIAQ99wMyjLf/PxvKUWi9jI+68PNzJ5w2
LJOZhK3+N7Xky4Uo5wDlVormDr4RghwS9azdUh3TB/dXsnR/JJEUcNmI2AFGvd4tnbZDl5lWfp7n
ZF+DGMumJKKmtRL6Lb+AF3aU18HTc1YbvpnDn2pBSMsIvDRZExoh2WAiYsOzbVZt2TF5KHZrKcni
qbswrTg8YrNWayeYTjvzwfPgtiGjU/7F63e5j8rR1rhRgKkJRpBJRkb3s8rXaAGXlwFoFh5XoDDe
R3IuznXdCtAv6Hp+DgDP2rDA/Vqn3drc8ZoRJV6wmRfk5jTjcXBJ8ZUWNt/murOWcq9ZUWLJQZ8x
dsB5DiXsEl+lO9YF/yi11HsAiWcUHNBgYcFren2wNV0fRxbARpeiw4R2qOSi3FbQQwSR+/b+JVqM
FlDBxf2B6NWtaMkoso6AYB4L6jYajVAqnc3Q2BRbqRAzmiet24mtiUHnj1I8/GeV/zMsd/riULQM
nePEQQBrkOaQTyeRRXYyb+4vb/FzXaxO2cpRywbKBFIMEfR/NG5/yspyJU5dM6H4uhlwBKNusIHz
ZIQst0O2JnC76OguFqEEdHM7WG7nYBE2zQAcJ5GZ0ZDma62yWzMmCgIgMMFsqSvR6tcfpCBQAc8t
pNKDmSd/GJhQ/W86s8f8IbU7vTvc/zIL1tBpB/gVKE2gcVQa4h4zHnLIGtd1FGYXYSg9QZJZW698
1DyxvW9M7tB1gA/WdhMXChAPlFjUmMGokt6EuntxDlxQw5WBz56Ik9B9NhD7scTtepgoFMRWHijp
C1SrUrdXUtIBr60KnQNa7I6aPxTnSqA1NSViMtG9hTRrZE6ODQWKZGiDiCBF1PfBpM/jMalGQD/u
r12eP+VXoPOF1p8J8RNkporHqo0+9QASQz+ozl6DYIQU5ET/9WjaRQl4nu4bu70MoC0AWhvEhdhK
cNlfnyHSD342pcikkqxLfvV+6uhf6sJz6Nt9OwtYrmvomHInurIiRlez5AwhkebY7NItcfZBhGLk
0T1UwyqcSz2uoHzEKZWHR2JSbqaFgnKmHndZ8ewVPH2saYVKFh8TDnpbu29WwuhlYxi5NSQMBfHN
9S7WWZOiwFmnse1/K3P0UfOnxFrjslzeQkDh/p8VJa4p+WzWmaiqZ5krQqx9n/lPc4HqyKidBtt9
yAzyKR9s6JtoO0sLIpuv0QwurdNH3QdIXqTDujo+b3CHaGjw0efMZ2EJmh/q2OHsOCs3QD2U8tvB
sUnXJouetvwZFy8NwQB4z3udAl37GzWFLURcNx8/jkhIHIzGoC0GOgAlhmqByGNOmfgQEk4PLCpe
UKLe96dhkx2afW6sRGw3XXis6MqcXPHFity0wD0zYc7ez4/WYTzYoYimY7dfQzGqzkMaQrEC8AlU
6ZDWK2fEm4YuHYRBn3MQ4WxGUZwgN/Pc5P4Xq+Vrdc+F7wQOCozIgfzfRf1dOfYOazO3Q1BwBh3F
o0FrFM/GlQ+lJo9YDx42EA6AvQMdU3Uar00qqEP4GntuJ3IayWtTZMemFruGtFHC+sju7JXh0dtp
ImSMuMeYZDPB14Xa8fW36oq+gL+eKkjKkCQMEFyZkW89uPn/kfZlvXHrWrO/SAA1S6+SerKt7rYT
O8OLkJHUSGoefv0t+uDiuCWhhZxvI9gPCeBlUuTiGqpq+SqULV2/2tkPSvypbE7Vd+ADfG2jgrfc
1Vv7s7Mix1B1RjxFZ4yZ/WIXR30YX++f/lUL0G6XjxygoPPwvrPyUrXrrriacU+82hiOKm1//bsN
iMSjRgfMP07I7CB2RUNdkdv86lodnDApsweQtzYnJcof8/GxJLIODcVaiTtEU2aOGOfgTXXlWDbX
2pk+TUr7DCjNs1aR02C1nkGS7wQKrJ4uas8ord2gRIf7y1x6RCCUUIHEnA8MQ1+glVrTGbom7etr
bSHMy0kwdr1n5i/3rbxjuebLxEnU3pVHAeKZvZ50zDOQBydpxn4wi3EHreSj6eQ/QCO9KJG1j7t6
x6367A7N17ZOPIC4n6BwyL2+sHckMS2woYZnUNB2tJkeG5MclbH5PHDFc+36yRLTXzule5rQwIQM
Tx/n6CJ8Z7Xqq/1Tg0ZQm0ZvtANpo/tViNdeiX3Bxycon1whKrZzaf7E7S06wOreflj0PL5t1bZh
HPDvQm8qT4z9w5i750S3N17v991b7C5eGgkjxrzYeb8hZXXqFlVWXyNMKe93VamZu8qMnCQUbmqr
vpa69ecxHaNTbzEbAux0TD4BLhnVnhI3Xl9e2ZiVntJx1FHLUBfZTjRNWe7un4Klb8f5+u+vOe9T
VCCkDpHuROeqrN1jmRAeRAkVexCIJo8Bkb+BTF8UUuTlkroXaMHI0H5Op6F0IIxnnbhCRv8z/dE9
1eccalr5AZqCmQ/6Ll4wn/zcKqKo8zgcdnXUWKUaEEQ/3Ln0ngbBT4xVwruSnTS/9vRH92dTQKYO
pEYvSgLF73xo4AZaHorBS5mnfNt6RteWLhnAAP+ZYOcC43H7CCitoWDq4uSAAYzBll5xHc/FJX6G
/KU3+KZ6mHZDmOEkhFuiSyuHHtNMpTOBT5Ezbm8NO4QSe9R74zx0Xfra5SK+DrEV/9Sq2jrdP0/r
pqAtJ2V+pUjNralOANfpqpFxbu3xm8mguA0xqS8ZLbcKfyuRKyaSIqkC+Qs1YNT+bi1hPSVxo0E/
225a71CSQS3b7f7mfGB+jSHFHsKxYWelUHchqf1pyNTOb20SnSBXYm8El8uI4pZUMnteO/wr3gxi
XQpCXqjhfOGoMLSueCLQpPfKeBKeouvRxt2VezlzMTdUltleM3tiNql660KLydB3GENYJH5KVDbt
DdC/x6Oji7I7OpXDuo3PvPLaS+IdUnYgW0DcmZ2oVI1SkoNScrWAfWz66mAhlLl/kuSPmK/ug4m5
Z0qTOEp76HGfB5dBlqcjSA2SxIhcjzhRlu5RxxLxrsHQb9zmOsqvA4+2hlOs/A44xABGQfIDHKV5
Ez7RR7sXbYMEU+fC6zHuKknR5IzK53GMHupC+C6hlgewaxHcX/3KPQIjA0k0NhnDYV3t9nRbTgvA
YuZa0DWcAlr9ASTMR7F949yueH8UfaHiAOoH2MdzqgNv2zof8QyDRFYJv6bakdF6V8fFTy1qtqY+
rBkzUQlx/jPXbp6B2RF8RoMqwHXKE+r1LPMrNYO8kAXKyWa6t7J/SNMhVYVRPsDpktk732i93mZW
Yl1SB6JGHWiwaedl215IBu6zU4pOGi4CsEIAFM+lnADMqtzMGsbz9Auqp9oOQFuMDUp9FDJ1n38j
DigI/lb3a7k4FMpRODI19FglDvn2cKBNPXUg9RjnrjlN2qWKj02/UdBc4CWQfMGGDcY7Nk8yX29t
tNNYFpA4d86q6olfEu01HS3d47+Gv/UJj5dvbriUlecRVBFEnAgPoKK34G23woY0PC7EufrF3/gP
+gixPjAdzgiOOOYB+8kx38eB+a3NN27B0o/CsJQjNDUpJTpvjAoTF7lxCxXPo6thjoPpCvW720+t
5Q+OWyM7427sYrKflTf/fM0RfQM+DYqxhLc5s2MKhmitNJiAc2Xpq9r1PjGezFTfWN/y4skQH/5Q
lZgDOJXbT1mykQopHHhpSwzGtBRM/azNKuDKS6VBY+e+41puJoyhkW0iywU9e86LHwZEWtCQo1dF
mG+Ibx9aiIh4ncFtv9GYCKqKbqn7rVB8QdMC8QcJCFwZeAm3CzRayCizrjahoDBVgTH5BbTcgigw
PFDhEVUNQR7Q/earv1KBQTkVenWILeWkMFve0w8VGD0Fe85pp/Q6FXihiiQ/Rm16nBK6jzJUH5MG
YiDsaXDrHZAEGx91+QLDJFhO0LBDjRUiRbe2s8YdRwOtobOlPdvmhU0//vU7yp8PD6MhSEfVc3b/
kzihmdpX+qVRCnKaElfZF07a/CxT3XrsDcEeXGvSNoyufUkpbEk0ALXAbZ6z/vI6A126bewzafU9
nUw/czNPWH9JCqUtVVGfM0U/sriDjGcONaDJT03aeE2lH1y12zjJK14WxDlJKJNDrBduYWppmjGu
MTDWCwNtKXU8FHp9bqHisxHqLC2BDAXteE36AIktuP2Watx3Oo80cOP715o9qCSEGsi/fk7oUaD+
BJ619HJzAeMiN0iRQwD1itpn7hl82vV0Oscl+VaBiuSQeAOav4yIYQ8XUp4ciabSbpdEK9YUmB2R
Xpto9KTSTC+st/I9z428qqcHMmXH+0tc2UUINKO+JuXVlzU2LhCjQXDQvJTlWzl+I6TykmYD071y
QKWokqQ+uC6i3zn1qasrp+pKg13TN2jhR38hLbxzd8XfbvTGX45Hnsgx2gJkLq86CLqQDlMx9gvC
EO+FnA9upqy7qq4LVz2DSuTZ4ksVf72/c2sGwHTVAGlFJ27BxwNRhHYdj82zoz/r9nM8/itAV8oW
u/DQmF+kGqD8zQp3SZ4KpN4Zu0K1Vvejygj7QXkWmbHV41tbCbRfZPiAUj9Cidtjp3MbAgVpwa6I
bJ4wyNuLW3XDLaybQKwA32AZC2BukhuZCaVfeoV+/3fuTK9mtiXTvpLb3oYFM+c+JGWkQqjYuLif
qpOOoQQ5lI7IHtyaEATFjZdkeW9ujcnw4cPxwhNO3BZK8NepH44VzcOCpC8FQvT7h0z+mNtI+dbM
LGiNQRGnIivxaaBB01k/bAHE+XhtUAz5HwyBNfs+FwC3dLZ55uSQ3oDe5CUe8p0eTUHOIq9UzYAN
9UY1a+UsoBX4X1OzrTNaJe1SVaHoJBhBlnQ/HWF8vr+a9bMAEVJAeJGD6vNgXxRNz/KB0KtxiA7j
rg+7o9gh5zyjTHa0N4Lw1ejtg7FZPFoqWTVyDapnbvclZc82cI9O/1U1nvPN8WJre4ekiQD2DfUI
CAneHjtA9EdGKqKeRxF7hvqn4S/3d25tLR8NzA4cSXMqGoiXXSPMre366IithBA83cfgOTDaHO6b
W7tGKKUiVEA8iKF3Mx+HXtzYWh2n18KBEEsJj+qpmYZphnTjaV1JzZBuSvl5+RqgqDcPd6G5IUo3
iy/DgKKwZpx0F3SH3g6zDFOhOub3xQ8eVUcu5c7NGsPPGUok/PX+eld6WrIXDmoVEuz3qu7tByx4
P9HK5eQchSWyNeMHzYLi03DsPHpKTwNm9YpnlWO0CeD15cZbv/IOI5GxEVpAn1dWk7Vb42kCXR2q
4lbol+xr+ja+KV/S1+rofBpbf9o5x20Y3tr3RVNXFlClntB8YEJLoT6YQYb/OonnxA5dDDAwrI2s
W16vuY/U5XBWiDdKcZrZGdJHoaL5nscXpTc9s6z3BbovhetT45ceFYch2yozrbQp3oczIgGW4JhF
nJbLUkKLHPesHSA6cq5+5yjNHPrX/CB2/DS8kdxPHunXIiw3XOeqX0OPTYq+y/LCfD8nJsCxzxk5
u58ggr2jD3LOXvoZ48d9uqnJtHx8oNsLkVt8NpQYFt0YOhWMqyOhFxf4rNZ9wwBDFeoQ7fX+nVh+
vxsz85olwNxphgI/vZq8P9FM+9zbpUeLF82uvYxhMkm31ddYnkpI4sgRK+gxrUgpNAP0XllOnAtX
QLPvysL4VY9x40do2m1BKNY2EWEPngcpv70QKMug1VsQxXShuy1Kb6RWKNQIwqlRdWrcJNs4IEv3
LTUX5YBsAwLZC3Uhm+tqVkJ0+WJXeITQbLUG4gGx7tfuz2h7wsuaOelPAXBAVg3w261DyTItglqJ
5cgJ5E/dNQtyQDe6T9Mxe+wexgBqBsSzILLl2RsP/MquYnkQNUV8jxbVvJSexJobCZa5l36qUJlh
VR6g3r1zx4Z5Zkz5Rq654jmh9iNVG0BxxY2fF0uc1k1HlnDnXINgrKrkG1QK/aQwQibGHUv6vVlM
ulc0v5uh9SEksR/KvwrpoAz6r9wHgAWk7hDAP+gVLb1dS6Br1BIxXMqBAtkq9lNb+YXN9/cv5TLQ
uDUzeyoshRNlgOLlpQSTOxgH7n6exjjbyAzXraBciu+ImNOeWeGcg01Sjs4l6sgfm7df8mRLd2PV
hPM+gwq4eQgb3R5RFZdAG+zSvmTUDAsnC5uRbxRg1kyA+wdsjFS/WpQJzFHhBQVd42JUqu1Nufng
cEzpuf9BVgIYKd4PzD6qrcim51MeUsXiOQqyPYBS0QMkGjINWr6G1wYQmzS8Brz3QN3wzGvXG0wR
BAqywLLIoYVbmS4zTeWC3tHjECuerXIK15x7VE0Ax+HF7/uLXHHMiNEclLEwwQlRw+xjmT2zh7p2
zIvBBowuJ1+AdPXzxtgI2FfNILlGGw4UaWBjbs+EK5xM1wfHujiDEVQF/UTU6sWh7t/7q1k7Fyg1
Sq0TW7MwvOLWjNGOhI80hoqr8snASFAz3apnri1EDrRBOxex8wInOw5t7iS24l6S8VNqu17cPMfk
5/1VLNt5Dlw7cFjo6WFmwHzqh6vQ0hKoxV/ckTxWFvQ/Trz9mQu+S/sIDl77VBabqMDVhX0wOkup
YrfoakOXW0ehVixiCYV9Rd4TRk4bdv1Ty74Pvb630J+CTEgBYC7fuYl6yZgTtKzfuHurHxLvDJC5
gCEg7Lv9kEXGIAwIMfTLGJNzxqLdQNONF2Z1wR9MyH//UE+watFAqKozLpnxOya511gYLu5uIepW
rSD/kLhEjOabN23AF3AbrmIh+d8BXoT9YkFNH1KAf9lL/C0PIPmFQme/VcVY3b8PZmfXOtLNvnYa
VDGSce/k/Evct6/3D+nKwlCiRUoFBw/n+D5z8cP2FUZn9ZqSsEvnPtR8V6RfhbWBBpS/5G2a4UDt
A1hmSBzIQbLzQxAb4PvEtn2J8rMe/aSs8oHvCgxz401cswPYCXCWuNdLxP1oWUzpZAgXY6LU0QSi
f+A69VwMgcNQYfLt/satfBpIXUqOMoJUcANnn6ZruMtHrPkytobriV4516n4dd/GSstH6mn+18jM
3zrUtrN6aPCODNE+r0evdUpQ5Nu3sS58K1L2ZjwE2UQ8IrY00NfWhz4eiK94m6ELMHMkXQq4TmKm
7sXpmnYPTXrtxDRna9T82vFD9qmiquXIlFD60A/HjzmuUNqC2GdIsL4aSnHWef8VCugb0f17f2p+
BoHuRSqGPyDvzV6U2NY7ATinebHKXh8Kz8rqfPAnlzDDA9uN8YPr8JE/N5rg1qmN1CbyHeQEYaIU
sVX4hEKMJIhFobGjZTT1n76YrHqfoTT7mZVFTq6Z4EkS4hVWS68125x5EHKOx4BPbll4fe5G+JsS
gsoHWsQ9xh2XrZWwDWe4kuaiIWmi8i31bVGSnKX0Vl6XrtOZDrSS+h0kU4IkyH1ysg9Qfz2ZG1HO
yseTT6jUq0aqu8iptawfoi42jIuw6R+r1D7rXN+NhfLvNw3dTmAb0CoA8GFeumMWM4Vjt+pFbZ3T
KLSdkW2NU1u7aDc2ZhcNUz3GlCWYy0vEtc2AA7B+V+SXDvXRCC3BMbcPdYVu4NZzveKykJVA3g3N
EFTz5thwK2mEQaK2PZc4ddWQCT8h4twa5rfMULc6Vis3GsYgniYHx6HbOrtr2ZD1Cbe15gJqTu4X
Ks2OBWPi5b7PWilKQKQeCG8UCWBm3v5nnZ70SVarlyTTL73Roh7IzcyjMQ0tPXuzbfY1q4wtZsnK
UbQBNjARCAB1uejJCxK3DooFw0W05pFSDIuzCaoS1e7+4lbNYCYIIka8ZwvBXFwu0KdsqzoPZf7T
jvnot2pxmJCnbQROK4ZkdUDW4KWk8juF8qNfbCEbNbbMubTAeiGs2buTetTMLSzKWm50Y2f2ijVu
pPXUpQzzqBGnflWD2h+Ohdi1e/eQ7QAGY6/3d3DlEBqIuMGNQQ1elq9uHb6RRrUSc8XEIAMEnqn1
TAq0ae/bWLlVcEjonKI1iy7mvIdBae22Vt5bZ+Ak/KIs/aL5Cz07r02S431LK58JJUXI9aM/C4Tx
HI8lklHqJ0/mRalZjnFteepZVX2I4npLDGDNsyOCBvjivQy+uL19pOjZqCK66X3r0J3aVwYih3lQ
d8Pr/zA5HIN2Phib89zHgU5ODvX185SJo5KBXaTVXoK8gUyb2iH6Mjy8sTV7siI8g2QwsTDj0O+m
QD/mh3ZvH8aAeCm4KVtotrWK1I29WShAkoyVkFywL1qTADcXO3kKuY2+NCIIZ3bjQ+yK1MuVwvAI
ZA53XV8wAGtVXTkaTk4LP4UI0pdR55gdYKTF8O8wW+SMH1zM7EZSvceGVHAx8VA/Z2kOzr/ZftPV
5qdZqBD5hxLv/TMs3f4sNIJBiNUCzIC7sqC5TEaiQG0Ewwe11nxxSoc9jW6mHHpSxicWD8XOtKM/
vakVB8zpaN7uW5/fVUSXoF/JCYHAokj8y60/6BJ3TG3kIGGKFPpxUMn0wJwSZZlUtGFbUmMjGZnf
WNiDZiLqkRaidmQks+0VXaymGDvchUnrpLs04+ZLEVnNVRCj/Hp/aWumJAHWAO0cOlDzl1BtTPTU
7b4LzWaowXPAAavVQQ/gHXnwz6akpKKhoUEGEv+8LsMsCP/ng9aFgJL4eoWcILc8a/r5v1iRQ5F0
JHILTeFCjZgFmFYXOuqhmN5K4y8lL/dNvAdzH08jvg8Q3gDX4TWXtA25qR8evoTo3AW3qwsVZXQP
DcvV6zRginca98nOacb0IWqq6rEYc3oSWVZRD0fL8DIrxSRf3RpTT83zGKKSk/XLIqnwGx0lXlYb
+aFQSLm3ygq4zkrOlFJS7esYDwZK0i0PEmZ9ngRwz1UPw9B+ik6RPnFgBzjxoGau+K1T1IGiN+Ih
VgzqWbwhz7UQ6lMF0ayNrV5qJMh9QD0cpAYEpggOb/dB6YndtTW+qFJ4ygXTdfb5w/DonOiBntyD
8gDi3n5LC2blwN7YnL3NIo643vSwiTvkud2bg0HZWvXPYuZyZYh3gSbGvV9Q93IuTPQauy4cWDRg
pLCtPNG2aU73D9K8Avt+jgBjQHYCgdNFn6NEK7nQ4gZWMEAzMrQnalhfGxXtDmqIzI95vVF9mAc2
M4PzZlw8AEPTkKoLVcyp8O2q/aO0zj8mXP+xAY12NDJRzZ4Lozk0tXpelvAo2hB2tXJSuZp43Ck3
yl0rThk4OqldjlEI8JSzS+hWkVrVFHa0aULbGarG/FmpMPxbbNGK144cWolwXiD9olo+y7syp4tU
s7LbcFJqw8fYOHXHWK17KaH67v6JWPtASFdhCbEaHoBZnGGKODaNDqZizlIPI4cxYY+Zn/4XI0hA
wPnCqK45UKDrdMWqTb0N7VpJfYohNj/rzAL26L6ZtW2DbByaGZhSh4xn5h1shw4dF1hLo3S7tnZ+
JtAgGsgWj3ftHHw0M3MI7WCPzhjDDHB05m7KIwBA9Kz80/OxfsjcvN6Aja4uCwQAiToE/2V+GtSi
UhI0cbCsZBgeVUofa+7wvQk07IZ7WCT88ipJosb/NzUrbyGPS3rgBNqQ5ml6sPIpjKIszAdVePY4
/sGUkvS5ayIapPFIfOYoW6OB1o4j+gJArWL4C+CDci8+PHQ6dQtMrRnbsJzaH05X/upUe3//lMwj
u/+sEfRDpFpQM5+PRU4rTNoYUtKG3HTLp37g+aNWQ7wst200uHmsuIB7lOhAm031I7LhKO/bX/PB
WBiEqjBjDA382eWuk4xkuN1tyLQSCGDR2kECYZwA1WLcPbeZdhCA6TeMrp6hD0ZnH7bBjHFe9jU8
CsZJnKoo44euLMfAqZtow9QilYAvARQJAA/bgTNebHCudUqn9RHOa2CNO83XMJyU7jDuEqRAavim
P73G+2aLxbHY1plVebI+nByAAAfSFQrCY0iBVChR9cMPraCBy1S/qquNm7LYT1Q74DCBQgYNXgPZ
/tZarVA+1HHXhDZN+VPP6+4gand6Aiw5+3X/vKyYAv8HETMOjUQGzz4dajsDa9WsDsfE7HcYzyUO
DLjUYEgU63jf1KLwgU8npY+hBYt2Dvrbs9cgHXjSgUteh9nThEGY+S75hELpJ/tQ7rWfkb8l97nw
pLADYhj69ZhdAEEQ7XYXlTIpStRDytCJM6PzzVzpw76C7K4fQ9OPe+CSond1f40r24lQGu0qxDrv
A4ZubWod6Vsd4JmwqQHUw9Assxp2Jd3U55ef5SZkhxFA4xAmoCuMkEv+Hh/OY6tUxVRNQoTojB1A
v88ChmFnrpc+liFA3tfY73b9E9/3R/aU/Wnbg+rnQQqKjPoJKfdpS+RrZauhfgSXh74CXuA5XrHj
mEGbRKkI7cpO2z0r7NHwCtMUJGBCq581o+e9f3+rF9UZGVUghQUBgaDghEDmdg+ERSNbHQyOPUhf
xD49kBMkT70GoNl/h5e9GwODEksEY8a2ZlfSUSK31HWTh6Zelhg4NCUoTigpT2OvZk7yKxoGcJHv
r3C5q8BEAV8gmyhystM84jBqyvtEz0O1bWqfD+S7yEXi6WNa7ECZ/XPfmlzB7ZGCNfSMIXwECD8w
YLfbmWEmVgaeYx4yi3yO3Ebz20ixNu7HmhHM+IAhpLSy+3RrBBNVVCipqTmiXDGcMshuAHWE0R7/
vhRgXECbRB4nm6y3VipBmt6ta6jhkvFvMdLWG3BH/k825rKuYurj0h6qPKQl5Br7DqPl0w2Hudws
lEyg3Y4ajUTqzLm7lomCelomeRjXDZrdClf5qejj9OX+SlbeNrBq4CdRlUb/YP4EiKnJFFvpeQjN
uRNm8IXNEL9MiXqMdPo7bpWt/GN5rNGTRn6IVwByDeiL3H6dnhFMtSpMlJ/qfIdB437Lk3DKMpCI
tnSAVqIF2IKHBCQUYyIWWVVMVQhsFW0f0rfqqT1nAfcd4JDMB/EGvJ8XB1ulzsXkbtRpgHezXema
8brMJaKqQYFMfQaLyuOAR649RMGBHqLf6I1gkIL7AwTTAfSsa1T4fe+Jn2Ugq/4ZRn8Ufm17GKek
KqeGvd3/xtryI8v43gDFAHo58ljNNl0UrdOkCq5EbP8uuvYpgUJWxDhSWZb9GAimsyZaHnnDWIS8
4qU3WMkLz50Hq46ewX9pg2qoD3j2HnNg1Dw7tYHaRP2nQ0ertYpLYWcvDMKO36qu4heq58RDQ+d7
D9W7w/2lLFjE+PUlfhP6QPiseGdnjqqkttVUHZYivtIXw++ukeHpX8Sj4SU/1MxTf2CCe+qxP1ss
mmV9aGZY3tcPj66ZtUUUQ703tAuv3hkP/SEJKuL13/TvltcH1MfCA32L2yuvw9wvY7YeyPugh+C/
+TPHahMijVYekmL00koLMkf4ltiC7C2dDbCxCJKAC5QtnPmtjNHEqxmL8nDU7LfONh/SKNpINddM
ICpCuVTi+heN8n4YisTtaBEa+a9Cz31Ml9rdPxurFoCtAQ0aBWAM2bn9Qr3WuKwD/TGsM8OHsMND
1G71CpbeC8halIIQwKI3jhzv1oTq1OqkTHYeWjwlO9YLXG7TfsktIznQEnrO91e0yCdx5j7GANqt
ubSEClNvGHlYgfl4iqnFg07VTrliXzuM2vHyomIe5nQVO4b5RRvGl1Hm7QMk9+LDge8FqeySxdjO
FlJBbodItvQwa9KzMEskiskxb77863KR8qA2BewoiPoLITqIE409FpKGo/tFxzyk3kU1uGee1MjS
muKUmNoTy8YNUsbSOYIGjTsGk/IGzIO7NhlTvUG+EDYtnZ6ct6Kz0cSkxjdKaeTzTtsa8r4shYBi
gjcCGQqAMZhVPHPHrigbk6aEhaUW8WvijI0PNKCx7ya1Okz4XaEIZriQFLTJTkBjx59GZvxzeAHG
GVKV92I3iMkzP9omPaUVZzHG3egX1iWqBymerR7qcmtvjcx8pjNmInNVGNEi0gdN3FIIXrWvmTMG
hTHa0M7A39w/Q8tTi3wI1xPv/rsYySz6A9wxtjIas7AzLM+QqJ9a2znR31R/Ksm+1rZwrcsrCnv4
lsj44BcgpXF7S6hqdNyAwkPYY1Lofsgau/PiwgF7nTnWrrQzMyjV0ZJ5wlfD3OLDLp8HaR1cIjnO
GGzV2WoBrDcrN09ZaCv0yHSCXukPtd3w3CtGJIIAGhZ4fFECnR0VV+t6kwwOC9W0FQ+giZhBb6R5
oFGFb8DGli4cLX3orUBbQsp5zuE5I7D3wBqZLATS+1gDZpeq40apfcvEzKfaDGy6KIaJREGnp43s
B3Ait8bRrBx8CBkCFgb4FP43rzVGSpYwM9JZOJDCB/zis5jYyYbGgSLSCqL/P+4f+tUvBKgW0h24
MFTzbg9hD0ZQTjBvMoy1fId05OCa476Ot+ScV7cOOZVEvIFnNcfIGC5oVlptYVXT+E4lTvZp02yB
3FZuMGSv/mtl9u7ErpErusAHUuvyJGh3qVsFryshexGZIXEx77Df1ISUX/02zsLBA0wLzRcpzejM
dlCJ69HOAEtE+BsFIzH9OiYnLa7hOi5jOT4P7XEaoe+svXaceSLb6DOtnpcP5mdehCeoAIwuzgtJ
HkYNo/OK9KRNV7OEmGhs7u6flhWXdbNWeZo+POxjOWgJABssZHz4WVFlwtjv4owRK3KIaL4fIRjs
da2916tmq+G5eoIASMYRQgVQN2fhrOoWwFOYOKhQirqmvAPveCtEW7sLEPZUpfIrtKjek8IPq8N8
9U7BmDXcBWq/qrZ4RvP/LXH4RtSwtpKPZmabmFd2ZcVpy0JtdN0Xu9OLB8Vi3b/C7CTG4KOZ2WWI
esHimlQsrC36OeX8h1DUR7p5s9fuHAQcJNddQyl4XpxVjLHtdbfDapC7B1DjC4TxytU9YH67xMog
dFMqG6dw7cijHozKHfAo6EPKf//wnTRGtZaVPR5O8auqsoc8/kQL86SJzrOKr/dP/OqZQDkYkFmA
ExaDXaARqHbJWLJw5Jh+EAFEqE9BQf55OoX8WOAWYoQWtN3g+2+XlCBGGEsTsQBS1O/DUL41cRVt
xDfLDOTWxuz5guBgHmcxDkThjJ6rlfuka3ZaWrxa+uv9TVs94Ug93/cNAJFZbKHofRQpSsbCRmhn
vZy+uXTYEgHcsDEnKxYNS20MJsFltZuDYWZPiUo3vv3qOfvvMuZoK7TKYoMKjuckLryp/4rZUp6s
O0V5vm+gj//PmyaR9ehMSRw/AsPbIwDF+ggwdYYFDdTySZfzfTRN9f7/ZmV2dzqR92VsRTQs1ei3
4bKdE7f/vm3vgS2QIyjpL0WK40TSEV0WKpCMrfL8t6F+RyUaVLcOBdXxcH9BK6daUmEQX+LlRyw9
e37VAnpUdY2MqFAMkFK1oGFdYBagcUcv9y2tuAJYwlOLKaBITubV4dbu6qYc8DyMbbzXu+nQNsUj
plj+LwtCJcJAIgLo7RwRq48Q1Ec2x0K9L31oiPmtknvZpHhNbm8cuRXfLVHf8KI2FKYWtZuyrKK+
c+SbOha+gLYPtEG9Iq1xylOvpt9BadmwuLqHKLRANxBYuwVR3KQcErNJDT/HrD0boSVgGIGp5Mf7
n2ql1gesL0rTcn4I+l3z7IbXjYmiGwKVFlLOcoy6RwFhfiwPVjDuXe3B/uuOnumnQeFv8e5XN/V9
YAEI8WCUzlCSljJFbVPClUfDRTHUIKrETwHCWZ4b39W6PmE60IZjX3GF4OuBTIq3A/zceaWvNHOo
4TK4W2X6a1rfAYoL7m/n2pJACAQCHHUD6BHOXo7Eii3GOmTGBWo57uQ+9pGe7XurjyUC7wsmFz6h
DaFufMS1swIJcmDDpdz6omJmW6lR18ylYW9/qqtzkf+2+o3gec15YMoM2nPo9sB/zBZWdoZT6Q12
Lq2q2tfAe2CIN7yIdldLq7YI9ivvCQoLsrUkzyUALbcenmAcoaXIAkOkTj9qBahpCyIQsVN/Rscm
9tsy5RsnY82ihLNCPAAbiItwazHrzdJ2CpOGQgAZ1rtG7YnOODfxyKEIUX1t2nzjfVmpUP2nD4hq
JxLKJZBEI7TlPR4YpXde3BJsCADR8P6HjaPvhrQ6aBPDMNLUHwt945i+EyBnqdh7D/L/255tcGkb
tNUHKj+nT0bzx+h2+1ot3nRodFK38d3MBC7V2vdO/pJOW1XPlaUjGkXLDa8Equ7A8tzudg6NdDJC
EflJGLEX2UVQmmTfdPyYlZrnkGon8Hc01g4jrT7fv6HLxAzISSCTdGj/yEESsw+t5KNFS0PwMFft
z2ac2Ye0qBofkNsS+JYqI4ED5QEvU+st0bPlFYIvl0R2lJGACJmDgLO6r0haR+j+qCEonP6YTZ5Q
IeHfbjXllv4AMssa4P5Qa0ezbH6YhRJNaWGTHOgvqn6OpqiOPCXL9VcDAON/VTTBlUHNCukM7ily
zjk40C2FVY8jz0PdJe0xFk6116JyOIzTRPzeZNGn+x9wuThAICQXFo4BCNh59JfVGm8RmOHVV7tv
FfhRHqYXYt6Hpv4rjw3ZxY0l6TM+ZE+1LewK9WUWVvpTlj8b7E2JH5Toz/9tPbOryHsnBRkalb9h
+FS8z1NoIOa89dYuDx/W4sjRdKj9yUFFt2uZBms06woBDI6NscPIuM9FT04GeoA+QDob5b8VYxLq
iKOOZijkyWbGnGTs0NVAxhG1roUEKsOQgGr8XjQF9YZ83Mrf5Q7dODMDCl4oRhA0XqVqmHz1P3wn
0YGJzSvhPAEur/4lsWV+TU2n/Yx+g/plREz3GHM7edPzYUtrSv7kuWWILUM/H3UWPB5yIz5YrlJT
LTE7y34SGCENGYwsV/4YVUE26iCLI48FIq2Wsgtgsy+0qvNhSOBOYCYVzr6uFEj5NHs3YRssEqkl
uFiQFJFBCAKVCoCJXfmbfFhQXjn9MOGOXywjcwKtVH5bbv2i2+ieRCaeKKjks4BS/tvI27c+qpJA
tOQtJ+obiq9PVmbmPvRovmWkDGp9eoE23ehnDvutiP67IfK/2jQYvj5w0wcK1cbsEPBe/x9F59Ul
Ka4E4V/EOSD8K6ZcV3vfL5yenlnkkTBC8Os3+nF2750tQ0mZkZFfWH5ji+EYLOYDwQc3CGx8mrLl
NdPxlSTTs9m7dyxu5DWVc3+SvxEnCaVDvTgaNX2pjkrPV1rmN2orfksD+SdZ+Ve6bkvDNvbGMgHW
C/7Q5+Ehj9iLngdZOWPjqhzMmSTzqXPpx7hAsej5eotdPhzJFHcQJb6hw2ZqKtJf1lVx6bvOV1m3
jAgZnlrVB3Gz6vRfoUjXmsVvjeqLS4SWpE5RPCDb9DcJBEsWFQWyHa3CtFfCyLPU6n1bk/WC6LXr
BHZFHP9+vjybWguCB172rt+KDtau3HS0R2qyyJvQB6jKB1q8BnLermK0omGrnA8DYuneh1UVtZ92
udYpM+VzONH4lQ7T37Bc6Qd4z90t3HluP+XAZXeHRcx9pUTKn5a0OAET1TV95sz9mJqutsX+uGRm
q+NEHUjungzYs/Ug1uE0lXytlrWP4Z/3/SHw7hux87Jxc2ZrynpTYwfFtp5qX+dsPc+J/AQX99Pj
91hzWmBSZOTb0A97lTP/J+dLX2cquQs46pCZBCcAjU+o3Y+WM3MwEdmqzIFsszERoGU1n4bIBxLh
RZIx8PjL9uJkEXbfZNYcV44gdVX6Zu6LseVdUNyWKbDjzUg5/2tFAlhZRMeHuGDTG/dz9D5RgViZ
bA3yN7XK9XlEsM4TZoFJVMuIZXchqrC93k0M5n2XJNPbvA5RXyVTWZyoN3hQXKnhsDHBfi6ndL4N
psEMDZv2XVR4yYGtIg27AslYeJ86SQ9bwYebsp/ZN+ba8yHKAv2Knzy5E7tODn24yo+5w3imwQbO
d87JPxXRE03KHxV0jxGAhZeYWdcybqYmDiRrJnBeml5PSIJZxVTnXJE6xuIZ+/1+lsJj6XvHrHMZ
zfO+wqZVxsvY6N5GWB+dkRNXaPmWhDao0972R5HAlLZOCP6gNuwrzA/eErgAq2HpRGsEcnRM6s6Y
LS0gdSeiCbZuQKpS+JONJTtBn6X3EmnzSCOiD7FkcU25RDLNjAgyjpXIRmUw2mK6rGslwsckGlds
os+8SsPoO9mIrEQCz2ruH2QcrQhcL/6uuv+7WVSkazn2x9jgW0+H6C+j2N0Y0r5eFNKStBkAqf3t
fch3FnI425fyvIokr1S5vkR98hx3/Dmn9BjSNT8hduN7DPVXGmT/rUgLx8TBBVWU7XnFZdFVez67
esO44DCHogNRBh9sOcXhbTmy5YToM4905JHWFqjcCvMphKb0aYkseCxe8g7tckLTn0iq9VAy/eWl
eMucjTGszIYHBzLU005Y0MQSNIZwiZCV5uCm8Q65PVkKbj/Zhkq7OMM3t/0sOHAhMLDTNI93fC0B
XUikO0Qri6AG+NslARuaZ8vcLF6p456zGf9cf0qf2Mpoj537UI3NgolSXiVj4GYEu4zinTCVnmOF
aRn8AGm1wcp7iHrsSGO5sLzd025otoj6Rm+c4EjuRN3pWd3QnjL4Vva0hfq/N1bHQb2hVmsS2pU3
MfJGWh35AVkYLmqx6PXlFjq0HSgLP6a06bErw+mQMzykQbkPR6QWzgfdE9bkW84bab266pzPzxsY
+IcgYvRgZPc+5WhPxmnVl0KiYO6y6H2ekOibRWB+V0tSBC/T7Mg5YUyeyn3+D0r4azR24nZJpbjH
buu/iGZB7bUPgMDLZcVy/dqxkdV8Wd6xZueqENOYJl3sP3h+h2p00dKmu5gfSm/3KpV7fCjgo6yZ
k32tNPITYp6/mRFPMOgYe41Y4A6JbTlvdYiVA2w1qyb8faLLruxfvd7zE/ID4qnaknIB8aSfzRnT
skc1TKYqg/DNlTMyvhay/svWaH7JVFo0aZ91z3vCvjFiSW7wo6dYLg/H2o+LaIZ1IDfwgfrzCp5y
o2DQw/sKOnlXAopwZD6KDoRR8khSlx6sIh/jlgrEjSGYaextWW3QWA9MrAomiC67I5nwbbTH9EzG
Ef+bELbFAbSBZWI4Nfhwv0uBTUNQEgj+EkauSY/DMS/XbxJTHBshNiPe16XMDwCaMhwUG4LERf60
MOQ0QTH5m8SLrhSd0wNP8LyCIkkue5JPIAHA7AIYzafA8k8dbVN0Qwq6XKOtx7W4r13VZxPueedf
F0KnZ0cC+byT1Fb76GS9pOEM+8qM5wHYgQ/lxq/eZUWL8+17iXN7CVNgADfIhc0uu+hksPpdbUPW
1YxCxRssf19Zsl9U4cYqLpltxggJOayzww1T06ONceJSnKeXwQKKk8wxe0h69lMs61wzafVVzjjk
NU+n1pTbekK9+M7khCsfnpfh1trJvvbRiMDuLlEnOSNpVWrrZbXk2ZEovI+g164SczkC2dUDrhlu
BR7R1D2NAV0PCqPDxvYDBLowlAezc9v2W2IvSawjxG9p7DXu84g93NW1AQ7Bc0dxqnn4cmucd3Mj
Bhwivcrmg1lK2Om69QaLb+Er3bvhI+Fl2EQBwf9h7YfrzoovDV2yLsn45rv9WdlfIxn6yTahgTqu
U+bbNYmBVMC2WOV0iZtbEVGlqY++GZCkNS8Ynq7Uf8jcTnW0pkPdzwt+446FFULr3HFMZtDsIR3j
YkKXGCx52sCiy497oc2JouA6226b7/OhfEw1+ANq7F6ztQ+r3URLBboCyso8UM1SDEkt+bjUHH7q
o8oK3Hqb/LuY7sdk2Qovldjb2as7/Js/I3esRn5cDHJdSeqh5O6YTYy3nQegb+0ngTaZfqVu/FYd
fqU+4qqCCPsZDmytVhQYB3QYss1IF7XI2ExPwcLsU6GyrLKCIkShl7Lelil/Q0O8AvE2IQJ+9gix
COP+X9iV+cfoY/GSzqDZNGEITzAYIjE/jfMmm98YJVC2gdv+GpcddwumHNYAK9VN/oKYYXsTWxhI
k3WO94oR7BXebEn6ZMetduu/OY6w2w89tVox2b7Dgps6pPFAX1IkOzWu0PrGJnglErPGG1ekpkpx
g1b7NEmEttD0NlZ6v7CBW9UkOkB/7UowgqzIgX7GOj0ILmSHM836zKGWd97VpUaozKIyc3Agkx+L
jCLXcIpUm/mRAjIaa1xl+eTh9RpMF1/WaC/rbl1MnQxR9s/o1d4QysWbscBNVEKv22HDXYYvZGah
qLgHMVsk+3CYg1h9m9VMr0pk21c+QvGPGMEZgZXmNt5jVrPS4+czuu9YDeK8pALLxeHWH3CcyNt0
QEU2MuJrolF82jlJD6Oeu6NNVlFrisXddMI3HjKBH6cf4XQNtTukG2q8xKeuEWRjF26X8mLG2KAa
CeCB3REuSCzUATjA/iLP9UxL0p/t7MYm3qO/yRB/kaBE+Q8zWrO78RU7lAmI1hkos4LjKEmDuBqX
fnkAtGE7R3zdVWVYGj8MhPhPMD8pCMIJzZtoNB2KMoY7cxmX4AN4swUL37k6cLATHleeRocsodGd
kF0GrzPDnjcP1wu2xfTNokHOm0qHz6fjKbzREDXZPYIetjoNpaiFct0DN4o1M7yODSa859jx+xwD
vbOiNK5XQk5ZFOS10+sDn/afDPnaNVkHV2kin2MZPkWpPuTGtTCNvk/D1vDC1qObvm3M7zNRPrNQ
v4llfCXp8GliAMw6kvu62PWzGX6pXylD7W9ZpZbkLmbppym7i0+6454BUyt8d+uH5QpDxQs6A9uy
klynaQuQc7wAR4yv1cDzBhaxAVkx+5SYcF0Kv1rcyOMNE/1Pto2vsk+wdS62J4RrwV48Zr5SdsN8
JTz6COQRFptqMOwzWwsCbGd42iK/VjYt7qeOhq0awy8ACMpDL+Hk5xP83CwsMUxVSKtJ96ZcUl7j
KvMVKsIzJLG/Iu5eAIEQgOjF57wjR4pGr1kLDSBNnP7n850Bxku22gYQ7Un+vegiwC9lfugDuHF+
F6CaXSQ4byjZmrxHRoZFSh/x6U0yD10FTDlYrxpe1cxCive495Kp8dv0rxCxh6uzu1tHSMlEfAOz
ckfC4GNUvLIBe0Gw15fN97uo5OA3wNAkM3KDHLiDycxdTuVPhN8WTQZW63G4UCsRYBVkD0MiHiBv
oN/qCKm7eCL1zLqHiM+HNEiOix6iynn2saAY67z8q5McimB6Kwz6lUX0X8O8/EMo1D0n5U/cy3+C
kj9lYF3dZR5vLdpspbLwPnDB+wQ6oMc2bj0U/HXLMwCMWYGUoOFFROOz8dNXvm784OY9Ahc6g0dX
Bw1axktiEc2+y+gj2ad2W82Dl8ODzBEknQ8fKtmLGk9O3EwOi4Zw6GQPWkT/CsTPVXMBJYeQt3hK
rntnrl4WIzra9VCsYCZsJnQV7FEX5fnPlNCz5eW31POFxnMMIgP/m2fuFr0hHnpEJ1mCw45zneJH
ZpGkNPToLKC8IJ9zPVpKbbNsS1Snwt6qYIyraEK5giF6JfnWN7OPV1zIc1Fput4W+/5AlXksdPGz
SXpCbfvEgIuu8BsFoSeJweBETBvtzuFcICa2j/9Gfv87DvqH7vwqACZoUp5/jgnjtUtM0cIn92Un
FVS7JhDm7OuexB9wpO0HkMwFbuTsEXmMmLnMa3Hoc/GgtbvPIlg7BnA/cb5MdRDQxyE094C94w8d
X5uAyqhh3JXtnkeqwfYOwW2MZe4dm+8VoHMLbo/tDRt7lxhaRbWN7N6W6EWdcn0bq7LRJdqnXm+n
YZcvGvMzOqjrZKf3zY8oNgrBD8WsPzsdfue+u6cRiowZFXTK0GunSt+qld+LNWIHyvKkUsOYg+7v
zlaul2Hv7wtV3k5zmFW5LT6WHd1LLIS4blL92xz7g/uTQvoP49rL7XEe4NGJkOeAWxKk9UbD8nQh
BXiYaCnx2ZcqOkqHRzxyW4SVl2SJ2j7BHdgpH5/GHVtsWeDy2qxQICfeLmLta95P14HMtomxYUuX
/oBduBc7pR98D2mNJRLAPsOe1OPC0Mcm/rHUGDFzngZNsvbiCPGCHCj3qBKNR8atCYpa2GCtMT5R
dZ6IpPGWw2U8i01ejIDfY9AuupBk7A5dnk77U5IL7mu1Z+URAm5X76k39xZZxvjr4t7ZVhnDP922
xHiUUGGoVmyJgccST+/ZcCRL5a7wpiJd4i+b33415LyLHkSX+vd9W+fzRrE/2fLVdPewAvY/vh+G
WyrW7B27Ldw1lLsVsdMZvnW5MMlBU+MCRlEQADACS/HB9agO6zmfVJ0u03wrbJx+ik3pmhhkSMWp
ik5LknQVc9n8b4kcIIebp48ayzm2DiJO4wqJU8VlggFqRNUoYXnCQlz+6ru1uCJyPYPXMMyewp6p
ttfYiwc1kT0hlCvG0tIYBE8wUsTvkNp6aNY0FEedLvR9tSh+kO9ChmqYcSGUcxn547Rgb/FkmQog
4iNEopEevu9WhkTIOhJMHkfTU3TQydJiGBjiP+jlu0S+RVobH0HIm6flHx0DkqHz1BaNKO3xQMfW
D0+kY/NhxNIrfKB99l8xsri11gcCBek+XTQJtqlOYHuIq3kpYlmXNoOlkSinv8YhXsIqBhtdVIhd
CjHZzHz5vCiNjR7BLH5xfiPkfvJuHerER+Onh7GP1/iRhQBIk326j83ShIqu4SVM/JLhffcLKF1Z
gqlZnC9A/wycljGSqCFiTmJ1DaIJt2uux6mdaUAnrHAn4esiy+C65kn3FuwBOqCOZMtHXs7+gZYZ
/SoWjcBsKNOvZaGzSzFxfRLCjxdb+OBAi4XTCqu/yC8lNh6xZbbk5Dh2ZAbtL5D3QDiZa1LyAHel
DzaotS4o0RBF4diYMguOIuLpr+C7tcoNUbuSqajx2yzQGCe82Ri2jEQ4DMcxEuU55WK5WTOoHAg8
HLEcOshWlL68lDl3t3bts1ZttARtiWJyqIFf6Uw6NAvy3h5GB66PHKABg0XPoCsA8/A+p4IdC4KP
/QpgUvotuZpe9gKwwnpGywOFhyt7mKdoOpleIrqa70GEfBrQj44uje1vDMmEah6B6pUjxI1HYWDz
gZBXFF8DGdgzSnV/GZYeDcU0DmszcREUVfBbPqARDPSLi5LgUJhlPobh4t6GfPcEzu9cnWeL3GTr
o6xFR88RUY4ko78EeyF/2OBnjVkwjrgd+0ZV+ks/pB5eEWg09TTqsvKAgqK/AuAKokF+hebi696A
o81KFMxBHvM77qV97hNPRzT+24AcGYC7gDmKsOQlNDxceM7n9aq05XDwBMV/JpplM2LM90iY2V9G
BbZzFfFxb3ucTB8ISM/OhUe/+RHvrg/rOLTFDVpZiAh2+NZxl1dxaCAbUJiQvoZ+G85D35O3bSnc
Hcqn/qikp8dc51HjIFyCpseRY809M3dhR1JWDx0djybe9XYGRhgQ5uiKO1XUvsxwGAcdamK0TcUh
iZS9zcTsq1BiGlvh5X7B9ige/VbOx34v2f0uYKTO456AyLrm1Yx2ve2k9/ATpmvtwnyvNp6ww+R/
t2l12R8njTGETUGUTNI1qHTQ/YcUvbwqtqQ4ph6U7ZKGL9SM5DClW1xj+oB/NLgIhiS8dWFQFzuJ
Pj/0eGF8VdGBKrrfFEZDaSi2m2WHmoKDztfZ6JHPOU6QqSaUIIsu/22S/RiGBqjfXX7N8oJXk0ho
lRjc1UosdZCm33SM9zuBtMwq7zgeySLXB6hMUxMyz2uuwETuImff8AYy9PQxtK8gOeMQQ+MjpW1t
Th7jhf04MwiU2ijEoPCXMFbNpMk1XFz9RK6Wqp80nBxeVofTfF/vVBLvtacFtNYo9UdEnX7bjj8V
8Iu8YqU2B6Iwmio4ozd8Mx1rOrSlFZE+h2IXsBOLIffEXmzHJBv7OrFoA7rZ8nZTMOQipuwyRFPS
8H5br8HUYwedFCgA87Eg/UlHszosu9V3JmD/yjz4zaSmlz3fr+GgXuHkS8/Gi67pZLkeU0hwpwHu
5dOyROwxQc7kzRKk4Xe20vjTSui4ptx7JNhLbIErP137mOoz5oz2s/Ml9lv0mvjnTGaAhBXwI1iR
nYM5p7+5g+t6l/ZYFq1LX6S8KjOYE8VWJO0QoM/c6Fo01CHSdhWmWeQizvlu0PBES3AxZh+Qj7El
tRbIbQf6LoLRkM6Xbd4RuDuiC1cuCCperuYQmxlhtU7giMZt0G64z/AdgjP8S7Gv1wzPnhvB6MfF
Bq2LTSAqsgL3HLYpw8cBYWUtL2bUp5kDdBkidtcfI0yD2jQbYdvkM3/UOS69GqDdZaqw+tPr1k0K
DrBl2tcYkeNWfQKrkWGD188c1Np+lN9jAXG6igoeF6dyZavLMZFyejpimi/c35muBPMmTf+snZVh
lWrGYjCOF8WbkPd78Qz4RxFeMRxLo7MQQwAzH9ZtkO40h+ag8cZdw9DZzUNVLk48yjWn7LGDBvcq
E8LEBcYSM0P3D6f7DWOSmhuWH3BBrdfJ276ly+pvxgHqYMUnht/9siA3skpi1f/gFO+/yqjPbpLA
zKjcy1Tcr4aJO+fT6DKoyUlkeIRaQ6+/mEgzUyUBCcG66chJ5d1+L+Nh++Gg+9VbacM2cNJ+batH
W5eQ/l74Jf6QcpVnsIDSG7EZKLkYllgUhZYC26z1yx6Q9AGx3CGQOTS9lCxy7UBwJIxJhGohRE2v
qjyU5oqYvv5S7t38AK5W9JR429UZmcrLUGQbqs4NBSI+hqKmPXJlMo8uuAhVOlZzsjtT8YUXtArS
nP0KefYGepK/C1S+30aoZ++N98nduP2CqwG3Kf4RXQ6HMcwEtjMWeBAd39sAboaGTmq87CnwhoUt
txNKj6FJh3764zY/TxDo9uWKHMT+iQZo+bCQRtK3xPbixcss/pMOOewb8FmfXI8VUpBl5NL7NT9b
l/K7GN/oE0AgFgK23idI8EjF4g3FsPoTcUfFf+WOJ7Ud04JmNWoYSOKSEv6sciyFVTA5QaIGmEv9
bLYfg2ZKGAZePWCFLyWbMpxWHdkEtji7YLu4YYBqSox83GgnZFMULH/iJd1+xeacXGcWrV+gGikB
CvrGH/BzTh6TTiYWMjtkL8wJIl33QyjTepU8Qo+paJBWA+/5Vtky6txhCcphOGxERf4BUi5Lm95N
v/0Mp8imEonrjnq088kMG3/ujBrFTQi1u5mQVV0ZGCgc+lNEetSUOKMPqKnlcJb+V0B2fZCjphpy
CJ1LOWwfe9dl/1aqAdTdbdwv9ZjKCVLnpHGK7hsPb2VpHUZe4XyW+xo12qL2usJZALm8cFB9AS4E
cOM5SDe2V0DIBDgX40FGGEKjDMT+vhY5dAZuA2hFLkvDB915rDOywvXQK1X4H1Y2ZFxzzO6eoPui
RMBIalwbmWmk/oAiIH5EsGaq0pKl+Mn0qQK8PBoh9/qs96dymRE6mqAeOPdbaN5zoqbnaTLmaB3J
nyymMGWNHzGGCznE5bERPo8fC56aV2aSUeF4lD7DgCsdHvsyKGCgAwvqkBpJ+xvSOZwwgx9IkwhT
PomCZ10FMj43lx0WBvHg0YIs/3CtzhCZgKYdMfsvk/Fo8Z1DHjRW/Tdg9tJw1yPsNUHVpgF18Jbd
l78OMsKioVX4em/wMpKXeBauTZx9sugMH/MA+2OOzQU+jIm12izB4Xf8tt7FLuOmTnO6PCHSpWu0
xqzYpADE7pv8yQDB7ARq351PT/3WjbZWCksjoKmmlwgrcG2XYGruMaKrSOJxbeciNrhEY0H2OgHf
rFbBrO6lgz6RURgaKrHM60HEU1xxNH2QsoqpFA0fKK6SyakW5upX5/lSz3J9dKbDbTXPc/SKqzSO
6txyW0uznmHUQxKY0uJ1XfGWKgyXMZAeqb9oY2+6Dn+TYPx+LvT9kO0oDXLd2lKlBzPKOxOiaUjy
A02zufU2O6Euf9E06g7hnJzUXj5j6Hkstv0b/b6vqYkx+JV/+wQFQOm+0PdBVLKsg4yBfiwL8USG
VrWuCCH4YZ+yUhP5yhI07cDHD3WaYT8+7Gh03tAAtj4oeIeBLhuRmTLiZc8BVQ2sRkhonox7SEHD
bmlq7Wca07CZAeu4nSyTKAPC4WVZOrQnOGkrD4Kc4Wi4i72wiDiJbQsdta9kJ+VpVj24/zp9sF5n
VUDYeSzFi1UziGTkPtwwYgixS9ngnMNEuINCU4brXQ9c3C7xd3e9xVMOE0oG89ZTzKPsz5Zj/g1q
5ynP2QXkC6T1bl2O7mm9w3gLd0U+nQRj7RypI0c9kabz0wz7RpeRK0ERb0ZU5yR7Thk2QAVt1y2D
VCTWQ55j0LGOR2BNDws4stKBZSahKfRoSYNpxkGa/x1NdrVDgHoyfzS9bUGWuoVKfRMC1IVy66b4
zSncg+v+2zgs9hTF3UOXdU/BiPBI7LM/bMr0TWeLP9M+XcMdC9GkfB1GAJjz+W6V46HrOlhHBnhQ
TI1Zxm0Q9W20jF9ZT1ob60PicZ9QB/9ECWNN9k57NAfbEuoGCdZ4JxmG1Iu//5XEIrffIhjmAIoZ
OUdkRRhDmteMr8dg2yC8s/guMeRmVTqvy2BvMrLdKrqd426+cSPymzBxpzNaV5EutZJBLSZ4UmU6
f28yvhTQLRFB6c+LDBi6G/o8sRnB7EixwBtQ4uJS+QZpqf1dH8oyVbO1OwhBKuzGWwyEprPolodJ
Uszyn0LlTtO2XnL8EVLlrc/fMEY++K6oLZV/irU4ISrpiELgow+zJojk2owdWt2NL7bJUrwDM8J2
oNkojnYIed2J7aaj21FsGfYcs4eOLb+Tg9sg/SD5R8pHaMn4cudVPI82fwgTJCTSFGC3AgwvNFP7
staQWx5im78UOUpaHHMjAQnBnIyazjuT53HPX4hVtXF8wQq4PIntNk0zvOH+iFAqJJxDeVgTdxSQ
7qq8cC87E2fBCFwO/IpfxLsh5Smf/g0FuhkMcXBprcF37mJXA++PVlTO99BVsPNlH6ZyfMw3ehIT
eyg6TBZGFDsYvKkzH/Dt7sOJmncR4UdZ5hX0k24gJ6+fF+4OYvWnAkINbmVtmh6a+++kzO7bCfiq
W2QHtRAMHik5bEBB5x5NdR9/gObTbgFOgHA4w9sKDRiThSgYoNo5XDxlW3YY7nVThWSbSlos1PDp
sVDsjNIOOtevSg1x8KQonqOYQjdDn5Br/a65hsTn/wQz0API6goQFJfQ8aYopwNFU1rFzLV6+6XR
bQYj8r4KR3KCwgbz93JQXfCGJu+CbMRTpqDZYBp24V3xNkT6Y7bR7TKXDxrndkOYLdCmoXKH0Qam
ARhhRnykXCNcfoQiVUwVIKINCegpRTDaqvpHJfr/ELUBW8yI9BexTOiK2TWabOV2ekLZdEUSJKZw
0VYVY5m2Id1gpEJhUxEDLRQpolj6knfoAxstAgyG9+Gr7NN29IWEC4f8rBqyiekPIlvei25zTT+B
fh6Y5A0j+09VMF95TFYrxAo+kHg8eqtPaWAx1Ym7V5+pZ4hXnywOX03JXvBg3OGOhZ2vm00zQomq
g75/SGPXY7pDfpYk+/BDxqqZUVnHCBzq8uBmp+sj9M07MuwwMLH9P5eVuBNFOF/MtoxH5PYtNdDo
+JQsecIVw+EkMje6R0TiokZ+0Uq9CYbJX5m5J8Vh/GJTo2b2HsbmdnHreCUyOqEuf4f4fGT7/hwO
2Rsl4QdMdG3Ms0Ym6rXUoDl35Dst+EsXhg3uf8gHZWPW8hXRa5c0gv8lGQE3YTNtlMC9bUsfNlta
aghtv/4mcKQw3T3uY9juCFDFqz+CIH9kJPyfo/NYjlRbougXEYE3UyigvJPXhJBaEhy8d19/V93J
G9zXoVZXwTmZudfeeS9TOwDE8VWNMXs5f9pa5C+yfieE6pKJMizr4pwxpVGc7JSsD+uUGrEie74s
af1a1DpiolVtLLV7763+QA236afmU6jRZ5qkxwmxyepgxdp0BonoVpTF/jeTeXC0rtoZq3xY5fi7
Tup3arWfKF6/poqkotY+MM5EXe1gEs0fhpPfCkig29XmbzdlV8ZuHm0navunastnSsKNbPUBQ81j
a5/ShM88XYGLFGAhGYm5bpczy09fszJbvHp9GuzJj9fiSWWaoE2fiWJsaXOZrVWhGeXvqTSFWvpl
6ofMajcVDWvWM+So640y5JdFqrdZ+ZT05gtS6KvV3xuE7kW9zrIRWI7wZbsNtfmFmctb3iqhlpMk
FX/FtYmEL79N2adhU/11fFJSCZ94V2bzvlSyb81iA/JI4tuuLFS6ipweMx2/V+Y2jXYdatmN+Tka
r6LKwr7m6YHC1MBE6YDNSw9X/WBroCLJGaTsYBqONyhJkM32yXa+Kot6hK2XL8xctnDmW02qB5c2
89nqzCOPuOZ2Y/tP0sFYakUiJ6NKn2QnZshC27uzMG7vscGcrVj8aDY5N0OcaW7Ulk/yJL32bNpR
1bjfiGT1R1M6ZmZ6tBYwBaWC7ig4+4R6WUDAvQ593uvQTkK04HizFtNNqWGLrN62fbDg1pNUbd+Z
amhIxh/kxbMhRyJUGcqcrXnIXM1cn6VUCTPRb1matyOoNvPsOXkXEnNgs+4Mj8pW9nuEXGf4cuot
oQxepsdePigbeTwJ54slj09Dt7eMm1RLnu285iyNLkZ918HpRMY7OMtRiGwzKyMtGzqSTSD4ij7e
cVb7YvmV2m1CESuvH6txz+tdroHh9SzxzM6qJblNuhu7ksHy7MbzV6uWb7mjn+wFSRiuQ2oCrSvR
pNV7VQ+ewSlpob1VZnlW08qXmZOndImNNWI14TVp46fS+JHT91K6r3MfsEdks5T7IZb3pMS39XTp
AXxkWoDYzO8SSUsJ4nOZ/82ImCofW7QcpuplKYq9Ob09Drrc2Yjy3q7Mp9J/mvxsz/GFrUm7Sv7V
8+poSTVRWl0gyjxomm+oDR/N2APBdxWFrd6l7jWqduhlzWdGoAuYk2Tf8q+LzC5U8r+2+hsVM1ws
eW9LWShZmM5suBC+mj4+LdO6iaE8pDKYciJ94ns9vbWU3a3C7AKk5YNwoJ96zQUMjbaias9nTe/5
5ZIkUBrTV2IesCGmdDQCaXISd63mvakVAQsFaZVKX5vE1TSaDcyPZ8P4FHNFy/PcIR2it5ysyDrM
2vJkVc1TOlo3OAu/4k+NcWB0xo7p42NI66nWUwW5rqqUOAU3G0auogIVczRPYvCH9EfMRbG6hVg9
dqFsrWnexAwavQk1XUcuLVfdezBFa1NvTTUH9WOhrdXsIkWmIRabRhpBGK19UwGSVX5j23y0lzKu
ObcLYKYRsoQEWG107cxxC3LVy6J1h/wE3uJpaNA2MLwRsYVjdFPbN6AKpOopHmxfszuGikhnyz8R
P1rA3oWuTYo/kUtvQ/X/qxCgpeFyhBzj42wo6YfS/HDs6MVZjENvxQf2Im1SdZk2tSFfEs0KhpT5
UzYGpZEGDZTg6swB354s+FFvupX4uvoz11PYlyn7Ovqnlg/UfMgM8zuLyI5pKx8chC5iBjw1bm5W
ITzYH1+yHworfPGcBmXaX+d43tDAs6F0qjMvtRSvKdlaFqm53z2uo1aTw3TQ8B3EdzR+AjqmARhk
3GdOxyWWcTatqOAsRuKAMMnJku5D67yjrhyiZb70yhBESroxZcJmaC3s7iTs76gG+VebY9N9Lcqy
VUHkovjGeoYTat8+6hZ2A8y+TgWQm4JWlzzZZSPMH2n8jZun1nrMFKtnsZ4qopvq5G7V8VWObq0i
tk0Rn1idFLChYa8QxFpKwSTn3hhflzUOh+I1t/9p6mvVUgaLbr/Y/X2pf43H91tYrmlaB2vB29vg
++6YcQ7zqWZql9oSSlTrC52pfrutVwtmTpwMmp+ucVi0au+FvLpKO4QS3FnfCpA1mBphbqweasr8
s9RAXXZm+ZHahxmkb0DLl3ibYiuFiM3CPM0vhYnobbYeycdulWVB8yiKamvXTY6vtjllX1BIP451
M8vxhKuIC35l3+Wyi8fVw+21TdEjBSJuhXbVosg7Vnasht+Bi3Xu9lhFqS3njVSS4mp9MEfl8vm1
nCRoekQJRgxivE8L42s1JW3DhLiRXp183LbTGJCW5fWDfIvGyYPY85I53Rdre56Ws9CVX0nttrNQ
GWHq29aO7rVc76E5N2hI76VJJVbFh76oTvacHzDO+HNq3zoHsNc0jlraBspieBV7hjEguJMd+XGn
vevlJ3mDn3biHMcRB4ATvUgIAUPBGqLRvKQFcWyJzFQAX7mpenMsNqWdnYp1iNCGR3DCKglT7VEu
D376QJrYDLCR7AnRBJvIOEN+DkW2M2NjqzcAPWn8CvOGOyRjjQj7aF7XobqWdcKFynoYdgLBdusO
T6gx0d2JrMi2qhiuaewQzKMa37GyAO2pxA1XXfHn5MvgxoaZbOoqzq9tpL2AGFg8Zw9J3NZ+HC2i
ZyvJ8La6xJPtkSYH3KQX695KE78xDL/gUZ0hQ/Wsf/BPjBqTcxknm3VOdqXeUNQpO9vAzEE098p0
xp2jcrdaceq2Tu+yQH07JslFNYYNt8xuLSRPskbOTrJA08pNFvlfNn2P9Tdk3JuTf9SS/hI1wh8l
eydVUrjIHNn2huXFvhg+ojjaFCA7E1mheh97M4ylK7XJu2Skews4dcn4PxLltnL9rKzsVbPaHcTk
D6V0qxXcOhVbBKK5md2u4fTRtXNvzUAsloTYZNcpIwo62slUGH+w8+WCbqIHjsVFWOjqJ/V76qZE
ZWHFSJRtWpot8oohHZZxXC5tPj9J8OKh7PBZqUbymS7FN4khHywRwghT3lintmkG+WCUKAATy91t
a1/I+sGhikwiZa9Mi9v1UGdtuZ1rk8rc2aeCTdEMF8Bit6XxMgzVpStrt0NmYlOB33AhGc6ySSB0
1lI6FK1zkuFpNdxeUcwO0obeCJSgLMurGk1uR02/rOoTWxPdtjW26PMeq3veHgvm1ym7jMPjRZeO
MxN6Wra73JubQc1SNxuxcRs2VpgoHEzEOF7RhHpV5EBuDJYKNeUUZ4K0cJ31eurpFrJ6PipbYUsn
SJsdXfyepL9rn6AGjvpbUfVsAJ50T4+VPwK7PEvjrhR5sCi1RyYTphAC6wrFL4uXAfyJR++ZQodi
kuWZyU+a6y/5OFOdld4oYQxTEncenI02WH66KBwVj2biAZOrH2WVY/RBZNIfSG0VSOrwMZozrXvc
PrYt8PVSzDlOeo2kyQX8s2lYlmNRgJ+KNA9ybf6lww2yArEyQS+frIuMeK6L1mPK6mUR0a+17VXJ
rZmGQzRRFEyKb0Uxz3V+0Kn+1ST7a9ZqNy9maDyiS5nzF/ZCqUG0UE5RUHc3U5ugBr+hRE+FNW/k
yfTaedq2erl38u5OqMYpXVqmWOU+6dPt2FONDVjsizp5VU0dhwZQXcoBHKXhlDtXfRi8upe9vK03
eWljhFPdtJVCgxTAfil42O0Pua59vV45nTvPZvfQVEmww8TBg3Al6uB1kfoZ6cNeQS2t5XSjZMk2
liGLq9bvCr12mYlbarZ7MLv6lHgj5kEMKp6p1zeJG39gkp+hFJT5sjHN4XXMl20epXuSQi+zGj3X
ncPVnPGsy14XLwdSj9gdzVCNgkQ4gWGUz4MsbzVN2oxTs6nj5Vq1U2hKxobd81M7XoWg7RYHZX0b
UPnJLdukHA2Y44/Tku9I4vWKjhtj+sN6sklk4yRZ/YfCsmlG7XunpaOIjMswvKROF1r5K9Wrr+Yr
kKy8MXCyZUwGbSaL2eq4igYLkaLY2jhZUiZKgxwo9T+Vp1rUyQZY2sVvw8SrDpwWL4Nog1FOD5lx
r/v0CeBjs0w4tLKU2QbD78pIsWvw9uJcOqSZdeoUTiaJ/Zi93ITUUGgT+PmXWN3qVHlt3++6BE/n
zOMtKfWWSBU4Mw3pm2EEeukvwYplgJHy2gly8FfGn2ZzMOsVGjlyHkYotQo6yXwanJWAVLs/g7Yz
X0OluRRjkbw0HAmIKfBxut2gVXVW0BQKnDe61lbwg7z44ZbrZkYxY1yvGJ1qX1oEfnxHSn05M/bs
ojiKtQN3sVGTwc/bHbjv6FZ4x1yb5Rtw8XbhG1pu7UY1lrfMmpLAVrQ3nKqva4mViqJE92y6CW9p
GVAxmn2TGke4jQI0GrdDBeexPtdWlW07ndo+M1bpAvr+zphX+0We5vJlySMLduKfuK/8KtKeu6K5
zGb+02vRnygyHzViM5kqvxI2m8JUfU0QH5VMBkrFuLesLyOrlA0Z8NuyGPjv+r3rNOpIJGNNDbsF
9lJzpoPaxF99ZH7Eq6Z5pQPb38fP6zhtjAZmS5FoeuOwn4eQzRU3OypfGg7NweDiq/sdR0RQpBH3
BX9DXl90c3QLFV5dHcPGFLtSfgUiv81r8rTEs9saKJQtbhCGGqlkhTayj2F1hpuQNuLGdXxCaXE1
SboW9cSVRlsw1qdH6IdTUaC0jKk5STZ9ZNx6e/D0cvajiOxFxcbcxGEgOe46Dg1uG3Eb6EeZaW3g
evYN/K1mtN4IseSqZd7A4SePj+KSjcY5dgh7n9P8FmfZk2EgrjuY08rmqA5puEzdflqdt7HNtnNb
/sxOc7GH4cgt6U9tFVqRwRvN5TfZWFxR7pNeeWXHG+adZMaHlP0WPHN6Kr8jUuDONe9rzBPMn9jE
tAyQb9zHFfvm1JLY9Dywq2rj1JFbdrlXpo3wOLhveDiYasC7xSr61NJs0ZJ3pY0joigx/a1+VCxf
9lw+d8P0Npr1VdLsQJ6tPbwLmYPply3B1kamEQ41r0IDdlyAea9g3HLdbY08OtYTjKgx28KvF4Y7
ovhpFdbOtnFkunnXBg37EFxJll6Zs9/Xleu/KJxLMqwLaBK1QHWK8MxzMUuuKpCOrZ1mEWZc9R9z
/GlVL4lFIzitUsh4M1RJOUGn3CRt/lYjGJiV2Jha9d0L1ASt2ds11oql+jBmDduO8FSZw0FYh6Ep
YO2kVzFOPEtviyW2c3HV5H6r1BQBcv6PbeKqu9ASaNl4XxXz/vj6k8UIRGwcH69Gj9gWc2GRFeKn
bX4wbLQT0Vl/2qB8O70IWzM5G63hKas/KHSOGQ4upQT7m6+jbc/e0J8MRiJtL4UDXzcbA3Z4d4NU
078jx77avbrXxASx7oBm5CE5AnstSXmzXntYfRUtTcXH5STNvk5DdtZ5Vl8FZSNtV9FRCbeuui5B
zEzRYKCUj7vEZvSYSMzZVn9J47PIiNWAZ0HnHLXM76OfjjjlJKPbmZ4mE4Xi4XxJmNWr54XOtq2o
2KUQXDdIk/ZSUv+NdefJ8Dx1/icmxW3l/mjze62jcylhmQqATlfJ6tYvVumtbZQrJ/T7SjNZFeXV
riVsd/JzNa+33LC/pwWt3OnvlYwHti+fJm4wIM9gtmj1Cef8SXqqCpCv0lZOMa40fSpbvy1kLnDm
FI4sSK7n0m+cQJHL3VDUu17+xUCz0XNGJPnWorFVRrI6W4vy8+ro2KyUyLLgDKPjBMaZO1HQSMO5
m8vzII2PSOmc7jo7SnLNGyL2iQH7khQRvexLN0WHZFx/8sFcQifrUs+oRoL6Z9t6VGxR0E85Co3c
NBvLMlemc3hX8tgpLrJSV4FVRh3VXM3Bnvbzpigin9qSmlFzUBaWcIjKV0vET7KoXiCZLm1RvZhr
9ylSAD9HZhOxtI+5lhGIvtr5kq487Nh9jX71FOYBXQUpQJIp0+GuPiGwnQZi2kipoeHB4q7MGDDS
qtwAtXyMhtilLPnYdDl1XFqqyrOays9MLO/yOjABShv7HFv1LilEdZ36wvBgDogV7wd1a7R447Vx
PMBNbqe1XF9y8G15rO65zNK9qp09sbb/JpGMJD+od6WIVLczeA/NEUgoM8stpn4Oe1H9G7o8NOTh
OLP40B0z+b4Ya+86jRR5g7b8yysZ7qH4KwgXYPyIAZPgc8Y05l6rxE5LO4xq4sdIsngTQ2u7Sf9w
9zUdq22U5aAY5t5iXNrm1iey1xqQbOdjuPHzOilDU+lusBCQpUskh7XJsBmgeWNPC5yOknyVo4P1
EDNvYW9h3Y9a321GnVagkPzOMC80XnfiOF8kpYj9vrNPqhl9NTVx/LO/VAZLk8qI66Y4Puj4ThH3
utP80WiOEjEthd0znM1+yP2AYECfzfQ9Ct6HTDJDtHanyYabkOVvDAvelI1wy28qDXULsYMnkE55
CZIMfwQ79KJH2xihQieHSuNiSfJNI/8mwApunbxjXvdRcULFaZDtxMZJqzPi0rHDp+nM51kBZuGr
97TeCf4Pdi9lXno69M4y7rwNYb0oYQRHBbHDZVPB+QsCA+aGpwZjL+FMwaDoH2lcsGtcuQ28CmwP
xWj9NTWK60w7w/C01fSSIn8SiQKls9Hto9GHVssUnD5ZokA2/D59nqRAzNBqLAxzJ7otlozOxgmd
hR2xGNL/YuqLeLolIrmqKw6bsn12Rvs2zus5ijAEJVRVYu/g8iIwlDtA6ORu0MHE40BEAhcsor85
Rr45XOP4LNsirOu3PH0fjfey/Kv1tKX7JNK3kjbA7ZRFxnJWowTLOz/ZyXe6VvsZM3e5scKCi8VR
zxV/R9xH9Pn4Z1fJb202kaXjVlTEe/QgNK7RwlZkE5kMWQcX9sJWjZMdP6XGnk7V6G4lsylG5epl
5t/YneSFAciE7lnucKV7MKQUetkhxsYn6t/ZfHxvPL5zsgdCdwd1AGr9yikaI7ju6WQZTjjT4uLn
cQvmii2R4918ysBVyFKizsotjgjzimBiy9i/Zy2A+JxY8FEUpp9W3xH+lAKOE4VO7dETSjY02tes
NffL9OqQ22EoeqAzPqqN79xqt4AseBspdJ3p5ER0ey9CNGfJbj9oso5zr70DbG91cnHdxYqvrb58
CgkmcLwp3b6J37NidhX8UH32MstpkFfLuYvHk5NRetCP6KUWTsnvWL0bGjaB7tVUY04ACEUpJZXW
ZKL2JGsXo9JCZbyZy6Upn+DwS/o/uAId8weYxapnd8kYQkiLrcS7K9EHNV22SxSofKEd0HdOVSQw
HehezdDSaOILRg6SFmpe1yKwlirswPj1qtsLxpElc4F4MJ/HkoyJUZ/O4zQllInAsXDnKtzcGDuX
fq0kt6jzU7xIYRXdHFVc0lTx7ClVQ1xet8bQ/qS4f0/h5FpE4dhWvaZRvsemDuDjaH0xsApFMO+Q
/VFUfBVa/5uSB+YNqb6FaG3dZii/WdN7taJ/FsGEuia9V40ZRHhG/GyV972tPI8YvqRo2aCc7zUI
MsHlObUAHdZjV0RuX5YxfVak+WKPRN2UWr0Ts/guRXyR+/eyw1W8tkqQNkQhgVoFYk3tZ2Uc0bLU
8WNx4iBKIvsY6dq4jzJj9OWU/b6F1bzhObZIbDDX0DCmF/bsfo5Zf0/xOrqzhDFpXHo8Hkb2IxRt
wycQdhK3WZ6tXzR5W1WxtmPbb/kh26qQcaraQYFNv1qrZxMvHcM4xjnoFwvA7hGDhpchFw99dNMd
tNA0T/+mWK32+IWS7YrmOoGc13gj8qS7S7YwITfg79xZdaLrlGQ/lWotLhYUwH9qUD2S6A36/tRk
NEaOJULGcW7MF7zqUxf0ltT8LfUsMIDpIHtaLN91Rj9y9YBxmAo0SMLT+KbkDRNm3WZXxuKrkfap
4G7kkp78XpbPeGowVXTpRU35bnicpSw9zSx9J85iSwYp0HtE/avejXL4gJDZLWUTRpnYo5TzvKSb
hwE/4mdlD1a93NqJ/FRp6nM6q+c1Yc+qYHFLneyw6p4b1fF6Pfs0KZ/JM2SfcSt202AcyrzF8rwU
lwhqDBs0zhP5I5azr/LhujAiVoytk+Gxi34Pz+NP/U8EKjFPu0VXmXYeW0AGq4wRIKyXQhUHo1Nx
+I1blX0OqgpqgatWcARjE7lFeXbruvI5x6CXkT+REsVD5odXWfVGkDeJdf08KsCdTfwsFoO6XXnu
2TYSNeYZPX7PuP8Pdg1YowzXRN10Gv0gnL1gxSN+QHeQ/rGaza+l5gIOfUkwCrEBtqHCysM0V4LJ
xNtnFOlPPQ7JlrcPoJnnQHQ/hIBACZsR5kiRPBlL77B3FBxmYOrd9QBS6WbWEpqP/kLE/SZyun1l
iCcSfzzC6Xn1bRk1ijqybUJp+i0QGGplDhaifovs0FPlGVlKcxazIaw8deb4EKxCi0o+yYqnCalA
FA9zLvPrunbo/Idtb2i7Vq/CXtGgX7mcLHqApUZI6xYU6oGT5aTH+eestb4UM0SgV5Tz3m1Mev7l
ddAzz7IwRK+lF7F1om3jwNEOmd28Rfw6Cf46UgUkv1AMnxCFzaAsYZUk6AmQCMieZEuemvRudhK0
AYGnq7aZxXZBg+lYQwu7s4YSO72HMgtnR6afsU7VKD0/ZGGDICMotE0jgnhMH/9Skmi+KukB1htb
26luxSy9z4A/nFb4HRPGgLzZzCpoBq5pmX9WzsfwkNNnpFlmCA/8eNOmf0I3fSn9LaxuZzfTw+cQ
4LMCBancpjVgmbuwzRbYARVrL6Jv+tv1qDtRwk4o86NRun/rKP+0j2yvN8NG5ErRwVeMreZwzwUD
eclg4zYW5YD8YS9+jFcd+1WZ9K9mMFypS/Z9+pY0H3Nb7fTunkvJW9NHnwmMsMw7mEO8LJEa0LNt
SQk4RhpHLB6HO02RJz+8h8gkmVv3P13EwKdK7nOXkVOzzRPraDbFr1W172Dwj0nka51o/zeB0O8g
VTNH0+usK6zrJh4Mj25sJMxqiKTE/HRa9Xa/kIiQd2wZ6/LNwjuxPuZAxpWS340hRx1cQ8O64nVA
mYZWTzDdTBxtJSyWsSxXoHkvJVoo5lKTC5JK5tob0XEKBilGUx8e37naM80ppXPNAFft9EMc1e+J
HO/Ijjnq88NlRSZgkxdekRTbSnuRe5z+U3l0RIWklj7Xsb3Bt/x/hohLdNWbshpgntIzNqBLp+vb
lHGWEMtVhctXJii83GSbq5qepsh6r2UkBYoauUDNQjUn14Lclhe11kON5at9b/mrUQhX4sNQH1oi
W+UPtjWFY9QgxNP4ASJlsJmqFKdez/Szo3kbF+mz0kmW1oyZDw3zYVPWvziMfDVpj8Tu+LlRYnpM
+UcZW1m5xqoq8CMec0v5cxgkaTmafawcyesA4oecmWAwJmshMMv4IPvoi27Rn6b+02Lkp0XRKRac
aDicX0lx/SyiaUcUFWP2a5tjEFz+RTxEdXMRKTb5yT62D4PQMh8zxX6FKTQ8cqz3omluXX81m+ba
q7FfMHhWMvxX2UjSkIiGfxLzE0ciy8Zx4FZRheo1u6vjiyz6wzDAvVfjJVKm/ZRLJ1bzHZOhxQTv
eI4jbSuje+oK5SkRwOHs0JYQQxWy8WPZuRr1F/Ywxc0mdOeWHBOPJUrMUyTtxoh1DFLMS3yAxMy0
GWYVdRm+rI6CvHVGxyYGRY6OJdzaMTd06yKM2QpWu3srbDngU2fOpqSXsnrrR/jAeLmJlttzleX9
g4hr22sf6xL/vNlxOx1Rl9AsIDSRvTm17U4FCRH1fCcC5oiCsGOczcKohdEVBo19a3e3VrY/nIzc
BrzwXEuS9WlG4w9ccrhqwzVZ5vcxHo99HB9Hs/vHPJjFPbr02kwp/GEVKKtzGYB1O9Ki5plutKZr
SmZxUeSE4mD8V8o8DXa2Vv7QUdbalmmDo6R+3EsnGGLC74ZPFHhwTN40HGzYbx82n+odx+gDRMHc
Z40Pyz1dc9aUZAgy+5BX9KyKqUEaOgL9MkkA3iK0jMk6R4uD/GcnX6IvL7KZ1GEsCDUs5OqsweBl
ivO2xsuTls07YeGUHqNNoiX3TLs3+RL2lLomxlN16S5GDFK94gIz7b1aj3fE+Reh1w/Stwlgil+B
JRimXxqKbaILfJ5cBkmcKKTChHqmoRkOvxEahTRBGrdfMJxbEWdX5plbMx8ODulnY9cRfkDfKin6
vgCjU9B9SBSZbloD3CbWh+BkKjsTz/g8IaTq83yZLcak8ty/Ol35ncXZxmwJmMq/OprUBlpznhzF
TczhBhdzY8J1aLskqEr7OpX5rdWgMnU9CwwMRtCKzdXplb2Metvg1LOZsDj8t57z3CT3nyHcJpfJ
wKnS4VAv2XUB5ysU1GmbgSV04LWwhMUYc3V1A4hxLTzwcSKSeEYXLQpHs4WA6/RpVzBuFoOyFwYS
u54/y3oOCyc4duHvGqpxBnUWVP8w1QSYDFvZ+pfbylYeSBBbWuLmogNjEX7R4nU04rOSM/1+BA6m
gx1mWkGwmPOUGGTOYJW+6JY4cLJsMXe/mlb2m9hrGA8Y2wpxGbt/JWzkY/qmQrRjeA2kUQspaLbW
gAjGnETmfx7GvGRUUSMX/Y+Yn2enqHEZUGeNhvM6x/whC1OHijYXrdW7GeGzdIpxp2naLo6HvZPO
hj+N7St7qpl5jmd8Ydu6m0OQrx107CVd+q2td0cnKz60nIKVmJzF7UeKxbz6ztThPg3wj32OrhT3
02urGifE34IKXcO3Np9Q57a5rNzqyLqqXXxfHywnjY7opIPc6qdaqhgVkvkCEmJFzGgqHU9FPoDN
DvYr3xsskaFQF/RIFCscgt7InU+Vw5RmYIBqkySvqp+wpbDIJmSZk9gENbSUpUNXq48tu2MKoVNO
6S6VnDjn1ySkw2F6faf4fm/XRd1OYlRmqpiUWpNMcA8Dcvy5oDvsmrFtfcwpt7HgU58HA5U+70B4
E2Y22OALFF0m3r7ORqXfYrJyP4m76LuTITiDjgbFS9hwthk5ZW3dxrk4doxA1ve5SbalWZy5Nkln
yeqDQ/DMw8cx6gOg+zL4XbQy31rTHc3epgWuxf/KZui5POEFCKyKrrJWm5dqZnhuNbwuY2uzfHTF
sS8G8x+KfYB5Cx1k/KwV4NpuUt9gwr9E5wT6Su4hSa97bY13nYY6QiL7dwsf1XJsarl4bpMIYCeC
tRADzxKDCXZgvQ2i3TPX6+7LTKK13lKMsknwLU3080y4wNaM2q0mD/GZwEqxkaRsn0qosWRrnmhc
TlqPmT8xWgjfBwBHluItHkQdSjSnIG9BOmRMuqZWwdlXh04OzRM5t6UlGq+RSgidBI+Solgb3po3
ef6Ue76Dvv162OWKjoOwYnDd9/VV4117bHffxxXktGV1P2WNcaxcm2eUplcCCfMNcX3PSbd+o+Rg
+x7bJxxyYVRVNkqR5FsOQQWJOHZTZaEYLSo34PSBgUoK1opdSgpL0JkFE0eNhI2XXeWUdKRXJctf
6pHRg4s9TMFAxF9k0qy6XY7dmFn+o+YYyXVa7k7c7uRB38Fy4QpJo6AoGAbFOmaPipCnQDLUd6VX
jYO6gtpqM+3PitXXJX2AKDNSvv2JBwE7DZKjMUXPZs1zD7/xXuIRBS1Rzf84O48d2ZUsy/5KIsdF
FI3CaGx09sAFXavQERMi1KXWml/fy6snnZmNV0BPEkj1/F53Cjv77L32KjADa1lAXmTFBG9K/nZ2
/wZQmWgLsyLXs2JhNXfBunUD8h2fBfO9lM+F5XbekPCmFZpfb2RekYeDDJMTkkSWc9bV5Ax7A7Sc
N+S8afDTki7XLYxAiI+OwTeX2++cqrdBH7w5af+cFdolGwPW7RzpNLGe5shTWNBqVLHI6D2jiB9y
M7zZXe/55Muo2PvOhuJCOw9ek/jVh31AuOYDSMPedAjIG5hjcu3VaXFPmPpxlsZbpHHHt/OqTvI9
EAp2BzziEGjC6QmEBjwXIBnSZy53KJ8ojNxLuDtUCoEfpOWxbt14OQl/pbfuQ2DaJ1nTlMmRTPez
Nz99qcaatACsr6HGzFi8K6d/sZn2ysDc6RDvOEEAA0LNd8rrgOlIV+bJn/Uz1y03cchKhYeQ0s1d
M5nHovLXsEkeurB/CPx5XZvBI4CPVc+7rGO2N33mGmP6U1moFG3SqC1PiJdg6D9nEbzkCmhWXsCH
LTaVZi/7uyHG6XZAApYCkbMZOAkEHIKR2suwWGUoyom9kMH8ZXGU1kFodVr7WJFpLSXa2pBuHFYT
8RQdxtl/1DT7UYAOHoaOhMW4M9j0NwijDY8+F4bnUDsnfZ5BZnVryJ8rbQYN0Ty6nXyWTLnzEG5K
vWNGaB6TpD2kZBpZOHK2jgf3htRkQf1hRYoPdad0AJJaebfNv/tzwNI/bK5jn+3t7D6esvXQg3iv
++mFLoV9A/yUnTf+iJ7DVYHelR9aQrNJwGpbDKu4/DHSL3GPP9Oc1wG8VWx+K8Q/fPFu+sAJNl7M
nRILyUtl5iSvd8WxM/643A2WY6xkqcHRYNWiA+X0rVMn8pXVjes2qrb0PR5zZT64YbiOHLyRQMm6
aORBFr9qTvdhVsbd0Av5y61YvI+Yvpuj4Xd8EQVnAHDS3YIfCIcrhIq9Y2XlqtQmvsDszbCLvSxG
1onNltDqKumjdydLNoONMNxruzgiG4NfjjUqoq7uq2s446Mt7PxNT8WjCDswp+xkCvbGq7bnQCUI
s45Rsa4tvPpOv8o07CKxdsJ6s7lbk/KpPcTOIajMB8mcWJKzmZCdhwExhO2dMzfLIFGLtuLeiKKb
OxPXxJhnOqSBkBzoU/FAhq6dIN1JB4ctR400vg+rTbsRgbuRKtlxXITv4sxPYcqFIxN8gHcXF3UI
HPSg72DowWu37FG1DU6+Npp+rIGXtYqTS+huaMKj6dbck1CoZZy9k8Ll6FX3W3w1UMCjTaBwZcNq
JUb+EWTRVk0CUrQ8l2Pv3XNQQZYdk3R4IxS4EjG/rjHwAk+bdVQyHFnZrQORUZbqNS/+2PZzEThc
ky5pemVf9FR/kmb5QnCqXYxm+xQyyhUaLMWekGXLJjTrHyE5rUZdLPG1PhBfXic8iNo5eKvvL27J
3dNE0FzxR4Pl3iQYk2daudVXqrdemb8A/vJc9zUtamwvUJYMjvE4XqduIq6mrUsIxpTGY4URN85n
HqLlpjWeB23aIM4u6+FFsZlwG5AM5TGZ0VYcxl2TJI6LwT7RF37YYW7QN3VWb5v+I0P+zAnk9Sbe
YJ5bxFu2rNc/MYX+mVSIkpF7JsYq8rBvjuY/VGBdK0fu9EBbFdlvyzWc4O8jeb3zW7UxRmQlXLYZ
w42qpwtAbGCj/Q8j71etxIG2cHzgxvind6ez5NE2uXhqdN3wImTWpMTnK/DNGQgHGfnsdPzqVPlj
WeoK9o3VBK3YJhduXBVeYMxPSZhtGqrr2rHZ1vRZSPKOKhKbrKzYiTCKuBnbkHpjNGCm6nB33wkk
CZxvAXRIguEKpm1TjY9SE7cpibd+YZ2HJjsPmrZvO/s0EFqzo2gzD+5KcXcrA/4l33g4oaTozUH5
gJp4nzEss5oY1obF1A4dk4Dhuou4tuLx3QoUE4aFkv7shrNnd7FX1nJNQwBsEOpGgIeGs9oFtGK5
znuaggPj39ocwIpIHHyE5joPtlMzH3F47QmfHMjungrGV2PMHvknI+aq1cSsPOG9zzCnSZ45YM9O
fhI8gebetmWDu6PBd4Vv5JHw4k0UGcFdZzlbzroYgkNHbsvrY/0gW/cyO4qgoO81vfnWCYCiTu0V
aKphWe5p3rmwHhnM366wPRnE3ih3qVGeeJID5wA86NqEvgjNZeM1tsMNhp29ls8/ftissSaCjgYx
03Mt5nXutXO2LlN5JBt+qPL6PJfDN4iQWwy0uZT1IcS4nN+tnoF5HUnCK59NpM1+wBiJJ8drq0i8
WgRbJxfLgCWRO6uDbStOiDZn3F9ddIe5Tza9SdcnIoZPJRgfdzDD6dK6yUvIVFCTT7BJNdudm13n
0rbPHMimFYcJiwUl0k+r5EZv2F1Orv4xNfy/HJaZUTD8IrktVQM4ElEmLFDHs/k917qvtud4CxMP
nsex0RvIBSX7s95/mzVtnRjOU2pq+96f1j5GiySZXgxOdaMN8ARdd1MIP95ZpFFkFvSL2oSl1JQY
DQkMLdxyePIzcy0nAlUqycxFz+o3hW3jO2SRw85esWbj6OCzn9VWTvRhWPPaLSWhHf3c3xPclh56
vel7Aye7PIg3ec7+h+mks5qzDtzaoYU6nfWrnfR3FuHOEQmeh1tv8urEG563/ZvDbnFu8k2axTeV
tteo+dDnBLJU3i6Js/5JKMSzu+I8mlxcFeIMzQO/sR+8MZ8eUT1wHpni02jbL1Ds30IYz2ZD/gGX
DrQyfupFS+x+kXAut0IezbFNzUF2v5KqZZnNj0qzmHZGL07HDRfJJnCmK+iKVcBfHw6S/1Hwe3R9
Bmc0NF4ddzrYwv2SM9K0XswPTm0cef+x68awq8GWVdVXE5DJ11IvgTs8w7VoU/MdI+ybcCke0CRn
35kseb3RqAcic86zNH5yZozrMje3WVSupra9dFb8XldyFdsO7O1kWMMNOA+W+WCTNCiyYNVwEoqN
7E9f2oqbDbNLYoR700jeLCzBtC1vcN7vyAdsoGOR9Jy3huZ8Jbq7CHCxIOACYxSMP46ZQGUMDwHL
73J235p0ekyL4jUkCziC+EaUJxyRYyozjzlvE04HV5mo9d3uB8F5M5nhuh2+O9iEanKf0zT9yKx8
O8N0cXp6Dhi6Y630BOoviNW97TeYGcljYBSw5m89+0iazxgSIys7+Nx0RBdQabuHjnMaEsQ6rCls
46rvsJQZ4QPz6Mq2yn0/8uiEQckZZU+Xwzdp00OK88lgtFOmswmp0zBDa1NQu0T0YhdW5g48DTMP
ASLsCX1TLbsh2nXC4WnERzU4eAFH9rV/hIp+mcbM0+rh6DgG0cKOeo3svjiBA+Jh0thOBed0YKOQ
LdazEDs7gUs9/hd8q/h0Y57nKvcXumrfpxhpJeSt1wKFntnTApIbo2GbkopVjYElyrlyUj2mfrsG
m7zvM0Q6dmwt52HRsuNxndXosnih65ANeea1SXZPCJ1bogQa4An+FlzdBoAHuz+auCkbdT8k+Cco
cB+yNaEn0XbgvmMcf55DtOYEEY+kfz4/jWWGoA6VPJDfKZQm8NcHbZweQIXhcMJmT7Ao0FnrTgTz
BbhCeu6RNWXPpQpIsJIEmf3vlmKNOM0Olhl7cWt6GrZCUfmXsmrOWhs/l4V28MdwXZjxmwYMMeU2
YOC7Byk7L1bZM6ssDjLlQsF0m2ZrHY/Ta2QZ4CuS5WBWuObTC9aWlRQk2YyJ5OkUUf1p7oM7zw0w
NcdShbGn8GRprSr7qpzvEYxz4OpeT6Q0i5BJiZxFUX6MUaYcn0FHcQKLjmX9zI2GtfO3r3pCIPiS
gCdYAYu46sUE8Xd3WaLjKaKo01xiosDr7ITeUI8Eo8GuGWG0Tlh8QJDc9phm6OC6zqOOGTBb4tMI
F/z26dIwP1niksjgHVngOuwxq2WlZN2Czz3mdMZqcKh28QBWzDE2rouj7F7IoaE2xfYz3VeYB0i5
Gd8o2jS2p9tGxhcNK2hbLqrwg4MF6MX2TMM418O40SvSgZDJetJsjc7k1xcxtqWQxoLmgFCgnpI0
xYI+aW/UGR1doAc4MU4TWNDO93G42nw4KsmNR8eLLmuMsu5PbJpenrdQVgRUbuEeJoYTDo1b1VfP
aeJupT5vpnI4gMLNFlOaQhex+TYUT6BO3jeJiG09oCbDSpep5uzYQfGcHDF9lfNhKDFeAM4pVrpV
PFoZTyXsFpcoyXcl92eSsfuOzS8m9a2RhjuR4jQNO+xx2IAEiSNV7bXU5RfiBGHSYAJ2jGzkfMxm
ZIW53Lq+tjIa+xUYYoyfKT/5vI01wjx4zG5aZVLh/X5H2iVm5zUN3uiIxLvPNTFn27aINkMPUort
lI0mENbsXzEjzTN9CVwAtmIgcVNAHMFKhPO7BhjZLtuLqFPQhhnLemct7Y9OD/bDaFzctFuNgTgJ
E85paCxZIeG9SA/kyzaN3XuWXWxM/TtXcj+E9Vqk2rU0h5OUajH11q1z3SOrPBpv8s0UO4QXuLcD
z9TnXZvDsiSrMBn+ypGy4Slyo7dhXYjoKrTJc4j7hxPCVyVROjKeFSbRcMn8I2CvsA8+Eu1gsdtP
bEfaVVUfUKtWdjStW6aKMORxTBTE9KcH/LWH2OTVVyz1Jj77AXnnJAHNMlDigY3Itq0aRPm4nCf7
HBr5Lazu79jCUzI94Uy+xiDVAxBPU55dinje5RxNkuB9aDGVG/XScGHzmsDxyeoPVgLjBjxavmrq
Y535nj0+tjaQFq1ng8wNnuY7Lmp4s/kTo5EnEkarY1zRLVH5W6yYaz3fN8H4WKTzQSOyOHXIihJq
LMYMHS9IU80vGJR2dYSk0osr/WJ8dSSPu+FkMlzH/l6imM9k05ph3rLGfxha6ERTf8mYpEjTXDpj
18YSStJHy6a96wDkDij0UfXTcZZuSsEVqI4u3RDsnplGhk2Jd1hgTyuIeg4FPBLWUb6ZbX1rPgAo
WbGDWhtYkWP5mosQVZGrfPR3XYhjrr4f4ThhWKdQT9cZs4Rf9Vxvv1F7dhzEY+uQklprS5q/AUxx
ik4Y1oRJewmXYwqM8277bjctFioDFOQcvKc8KxQwrGBK19Nobexu+NBxafW8MCss+3/yHqFEEHrI
xq2RP2jVQ5uf3cBdprl5CuZgSy2SZxO9KisMvt24/6+6oZnLqbvZAHdL6w8QE2Te5BOc4t4Iq68Q
EbrODCgBPBrI/TRkUQIcIwGMpAB1hxTuSjQg53kR3XH85pCs6V3yhuYJ9js/HZJFnereUOg/lV59
pIMkYYb6i5jZe2ViXNBBoWoE2o8ep1CkIdIIK2aO7l8gfMJtnQUdNFH5EDXDBxcLmq/Z+uvR7NZG
VwNgal4D1/g25HRoZHJmgfXCClDhzW8Qs2feRykzBBGt0nI2DclTy0lX5K/4mus79wVvYCYI9fIs
mqXapCnxLGdMHkn6v5r1vRAJcy0tg8SJtGBnh/IZXf+1nWKXYbNbaRWO9p5ujRmRCM8lVtQ6hAwa
JfKhctjqm4JB1brhVFjn/jmAxFW6zD8dw/AMSH1iuQ+ujtvFsstDVNGQgMN4o1vRn4LAqWlW7xOr
TC6x8oncAvgWa+T78JOcECWmH71tWN3WsyRqmW/NygfFM5Gj4hH0nrgzGAYqpxBWeJQCnCQHCPxE
Os0rv+3Jz8L3nvYwdlADdHFbSzfFPIfvbsdU22cj5i3YvmsY1j7MLUS30kmzc1EN9hGdNnuj3ANz
bE+8Oit6tY/7ogW5xismLmYHscN/a3yKAUTevIQaRjjmTZoViG+C8M6sbRDF7Z6qJYCWnJgvqdNo
JXKVM53oTbg/AkTe4f3pdHML1vfQtBRUFET6c2TbxEZkppwAbOy+Hxhj+ix+jiXpxTj+NFuIu2bn
Hq37g7QsET1q7iC2P29h1BISZLxjo4xMPOtcIAYdZ3MMRzJxIto4o/HHzEHFDpn1aIZJ4VkBzLvJ
HLDBjzWL5tYfzkLo43aqzelcxCp5LGAWrqXU8dhJbTVmIw4IvDOuPePPUXZwG8o22ULaWFQtbw6z
f6epvFlk5n1Hw2axCzv6PmqXBg9Ciy73WhvlZC/Qe3HQhBahe1jjA2zFTPgHBfM00LJ9VIKFzRFN
qmJrtSWIVbptiPYlurqhCWNLM3DmYD3FikZ8X6ODrTIq5no781dFzhPUyiDl+LLaERXkKtc4P7P7
zBk2nQjaJXlYp8dSa/n+LQU+pk/RCSiJV/LW7WTDirfaowN8R3PG2TCsPEKFzWq0NE4PBsfFvsOA
p0aaRcLCp79a2Tu+7G5hhfopy+4ia+niDC6/8cUdRJiZrMf8bBsO3WMUoUOmUsM7mD3QtHcNUWKi
kFW+7GkhYu/V2g+9bj6mGVqoZvXPUzFgAMivk6FOepWd4rK89k1EYLwFadGOm75m2g2iR9vojxDP
iQbihR/NS6ZnzwLyTElqDHMxeYlpRN4uAnHW0dIqx1o6M0lp8l2dY52MqeLVqN0THlmLOk+qE0QU
72hfvtkVZyJGKKMCO5zRu+AAgsgt91doQMdd0wY3KJJ4zfUutyMVLitYuhTItdhW3ZqzFOHnBX2I
iSeh4W6MaHRfaoHDcYao9lNZKZ7oQdnT1pRC3PIs9Xi6u2t/MH94noLGAfDBTuZmJ/XZ7xhu+wJh
ndg4e1k/WNp1RGC/H+Q2j/Bim/Em8xUV5iZ4oSxF8QmEzt8LQLXe5rBKA97Z5qaZ0gN0zvXsYpHK
sf9tSSGCPJzG4GgXbEewSm2ctnFWWU+jThcenKS7AWXGtEOhh4O0Yyp8zzqBSYBhii2Qz+8n07Vt
5U9B0SA8gSgHtJJC0qp1pDzMMvwKtv1kQntuas3eoDtG9M5BJauYUhbl1H9lOMXg+TighJpXB8AO
kdqCrEyJY9W9+xO7kqF6/NLn7GbOHcVhja8vajvYG60rCQCZK8eGCxIl/WYgwNeA+Syz+kSd37Wl
eKRxNdaODocKDQGo1rXHzrC+HBG8V4lGaAyPo2Ga7BCxQ1SBp9IKb17+EiTinDUa+CYU0kx81nr7
azWwu4x71gZH9w2RmkTNdI6rfBVbrddkGAxprIdAtgW2hXVIr08oQksIQkToC+MNwW2rD3wxKsz3
rebwfwsLbwxoMUQvJtAUdTcqpItVyzpirfmRte3LTnjKtN5nl3gs0hXY3FgHcEGwNOUa2dOtgLnH
hNBF3nbYYcXt9mklagzHlnGA3TDhSxOd/cKyVHE4nD+i+0g5Gxns3bRWbAuKPY6XExVGh4YepCHN
N7HKiVBwhMop6wStjDIEmOZrqkOo1ymvc62Ybr0uOPhEPmy4yevuPsPYPYN/jjj1ZVdWugTvCY3V
qj8aqu5XcqDMs+DgxxcWLOsqfewrHV+Uuv9De/xLQyXvd6LRXLQ7Yzsoo59OA3UocYH1s7rXmLxM
sv2qkFOWg4OBjo1w57Y/cWIu66aRnmW1x3Ric8FA/Zr2OW54HKChzHe4SHeYZ9UWOC670tA8OjwW
x24g4XJ3POo1SRrHajx3ap6EAUuVF+dzLp3PxB2uKne/e915BF/kOXpxbNW9C7T9SgofI79LeNPu
8ciizS/6iGumIBhaMud3UBsXoB+eRlM+0xZ1Es2fyCCsEdr9o9ECOshhrODmGtlNNluXxjU3hCep
DemOSPWwRJTaV4Z808rwqSfmuShSfIyOE+K1z/BiwSMxHRBlKFQd/uOGmXAYoXvJfcp348poQ+hk
M7YWcll/bmvaAVJp32/P6U0W00kM6kxsEq1gjujKsdallZYb4oOLGeyDZdKjEjhkmWRSvCZSaGwv
8c2zYPI4BFzxG3tygm4nsh2i7SbNJQ917db2ggUFgciYhVvW7rqYCrqBYayvpn1QlQInGaWfUgeu
bPWSfbdDR14RdD/KGX8qFyHVbnYo1eT8R4zoZscisohsSn9g47KTACjDHjbmUL3oLO23jNgP0NAw
L2YkKPAJzkEHMb3CwwnTqoSoybewpMSNlN7QDWtNQlamWWrXdXC/urxZ1EWN/SF4CxjXzDmC213k
1LG6xZfVhWdlSsilNts3hk0qzmQ9IAjHYu0LWW54QLeUAmBRwMF4x6nMs7EWY9a+alSJf3JIHQ4z
1Z+WD2ee+KfMn3x+/9/CbOwHeuriA37JHrXA4VVOcqzbt2EvMTEV5DGrqP1tk8F6K507NqYjcbQY
UgbSFnLIKp8Y7Oq5aNa23QdPdd3ZWNuJ6sh7aIvftw+HExWhiIsZWS4hkgOllzuwxpsKRIMeW7yc
iv0ggEdNybOuR5tUx/M2VijBzo4d1D6IuxpQj7sr8F8y0h2CuTO8Okk/8e89OXSiggVHc88IE9GB
UEwT6ZCA16S4H/sxbmx0oX2lpqOoHxbrvh+fTDfWsd4ARRWW4I5jYTQP1oemcJOaxV2uyw06a+Yr
eIwfWzk31fZf033lYePDUwatb2KO4CJ1dND04VUWxRveY+x2bU43e5wuq0aryAL6GnZqiteqnAis
FjNzRSR58ewm+Gapo9GsP2lQrMOKKqlmdI5t4+Lkvr8uy4uhJg8n+lYFUMPaFqFRWtU+ldaPbhSP
lJu9jA6H0ArgqGP1/c2pyMGIzKCyQP5iybojxDEhWja6wzROMy1T1MHaAiuJMclk2eYC/GLb/nI7
XG2jfrAK7ci7CxKEZOODsuG1KcyIjHaQiK3xYKXPZudrtA1n0hNFuyvBERG7yAr0s+apyLVvt+bP
MBk1rmUoLFbF0Swogn3jBDfcAUehGU+WVtJmE3iNLYHKTfVpdM1bmjV45EOH13lA3cKs8KEUg+DJ
kL+x5Z2XoWDgifM9suwTUcjDNI8rQzcPY1ruG9ft1kJOwWYosYbEgnUNdgmDSog08+sjMXB/kQp1
CToMrCHW8IEWsXg49EJ/mjln09vioogaJXRuQOijjReCA+6ndGOsxIrVOMDQnKKI6CtxUZSdHsW3
mrD7Rzq2pymDPVBPNgxcaiBWDHvlupsBNKDN3Cg5fnKScYAEFK6bYVxSq+rFJLN6yeKCPuDCgOya
70tL3896uaYOfsIZmYIai/2rZbHlHYNtmGjHNgkeHRJ1JXCwXL+D8EEa5VAldGdJAJPgh7Wqx3pl
OZyuuNJatNY57LdFm73a6DvDFO6TkGRX94jfdZXZwWqq85VwoMAZyLy46mNtWjXkmX2sqQtWRfSL
5Q/Qv2cQ6MWbZj1HdbsKQ76QqTH2ih1LTQ0B38d4Y5Ze6Rx+aBTaWFmx4hZbdRjrzU3OaaUABQai
iWfhCw0Ah5JSRbZVx3uEcKA0qph70LMlYEKf4JnBNhT3RWZ/q8wGRQFFlDHKJRMaG/pJ7xCAOXHM
doXOXF8i4n8c6taCrue2p+lVZIdpOBTWdJpEtS0tf2eIP3Rfr7kdPPorefsjgoEHcEIQ0gRTtOyT
TZnX5GrVgfaK1BNFH5tRsmvDnu7E4wub3qPsRw4+Bif/9D0uUBk7a90H1qqhXi4O+0eAVGc58FZ3
rJ2Vf1ehRdjDP1ndJeSrsSMytXJVUWNWONmhrEJPcgpuS/s2sKwNU5wRsgzeZUHdTlh9dpV/VAor
rB4DSnS7azV/toY6C7yydfwY6i9DF+yScqSdjLld3TfOVN1GTGHNvUUkWYZc9CWBrdIfj4DlvB5X
nf4OQf6gNdQCgmWJlFp2uXVN5mcw7TzZKz6t27jsTWw2dvSHGCDLZh7b5Ns9MVz16tcwWKzY7z7t
S3WVvRrlV6yFO2NM1jicRgNvVfijtTuhzV49XQd4BPpsrARiDsqZd3c+h82HRbRAiLeJK88wrRMA
8dtQt4eAKpqgeCe/u8iLxwLEsVNWXoDTCKFAG5xlMYOstuPjqJ9kc8rk+NFTSygnSC2KbabSdhHZ
llKRbpz1R9x+G46sHsQZwJDIvVyuZmm/Ehudiqe4+6qwNpVT/h7SpGRRxJjb4NPaP5H2JEy1c3kN
sHRh3D0ECVn79CTVIzP2IoVW0/PPApRK+0e8NXr1lI9oX3r3SGMmhdvZjtM3SeLy5FokRWzE2/43
xuB8J2H0hr4VolnVIt01iphZk5CPD5AX7XIp8Dvzzkc4CoEYguAm6N/CcaCaUk0vdFxtQz+EfZwt
fe1ZpjOd1OT987cRIAFJ2ppNp8TzMZD+KVjahclnMFypC3lKChq4spRAqg8NKH4QzYki7HUZy10t
CaS4ScpCcV7KkjUFw0JI3mzWbchg84LCbBylXLU2hm42vFEMN4KZLnLsRzgUH8E9Un/pWO76+NVk
Dt6TfFnZQI+HnMh+mEmeBD8B2JGTUNHU8MScEzP4qugoTizQS2vzcuf99Tn8QZOzq12R9wF61ybG
ax5m31UtWzxjyYuyq00pWJihWxDI0W2St9mfplXXgp8a0MdGUGrh2vJk6L/t1Hn4vtEpgIzE8Mic
gOducoU5tS973l1qyt54Wi8st10PSA9TrV4aaCS1f0ii2b32k3+OGlrbM836aWZ9NzYGofDRfHPb
dk/RJp/qX+vR31uZfjFCzBKCwG/gb8c2ZrKTV6d1MczklzTMPm2dN30Lnob3OKCFKq2w5TLoqwTd
uarzt9otPrqZm6Jy8dbo7sVO0rO6/yWNmukXRwCWgMaI106MzU7DcJ5b6OLkxLptZ0ZXm452pWWH
btB3s16tNDO+DTkNyTkAdT8+mM2IcAU2nHpDLI+62imBbUUU56GIbyGV7ukMrTyEvRk0t4TinNRF
yLatK1b24xjZhxAY+S670176BBfjMP0xY5jgd+r/JozblCQZB+GhUEj6YYlNmxhy4T8GUfKE5bXi
M4fHSVinHGNKalT7PvGPUA8+yCg/q/EeLxwhbNfS/20GznS5EecHp0PcGou6AL1R75ApMZ82LPtL
HK4d60FdVT+FQ1unNh94fq9C+t15Qx84iwpUkp5drDpO2H67VjvqkWGumz74U/Q4B3JTberc//HH
+hmC2amwLOyMhnYxsoBTUjVz74SfTsm2ObsD7pzB/iTxh43xbmzV4ZsjCJ7tXL8SxX1z3Pmhp74B
NyA5VsVhgz+mu6C2kj9/Ge0ZBj47g0/Jiq+4ol5TL0h2ZJO7C+k+wpSe0lqjcPaEznNCwmQpMX6t
a3pVl0FdnXO8KQ5ET2UlP6pUnxH0cESxyBsm9lw+QwlEIrfHwBGWS8wKGyeefmscGiNkHDrSWPIn
lr8NhfnZDOYrkAJ60NpwD8MT2UIDStfar/zwtAR29UvWyS0Lrd3UWLsAP0gZ8ojDLcxrM7M/RWC+
0gVfL01es4TVgiXgI292oK5z8V5EUe1SKsCtYnKWAUsOczLfuyoHnN1dyqzc1/PMqiWob2OaPZoa
XIOQfaaTjZ5L9UQWzBmMSdSm0pq3w9itHal5OfBaIBy0xvfuc9Abl7YMqCmF/W2p7t20RjRk232y
7paQEpiKYUY3o9MfJE2xXTCvkwGzpFHimo6kzbhull/6mF9szM9479E1s+yTb/ES+hOYUucJr9sa
j++3CMNfrA1Hqwh/YStsfNGRfCwY2xU4QI3ND15KKANsq8c6PWI/0ZapAlAY61/SkuVOQaFCuARS
iNr7qVsAHgD+kJelb71U+bCgaDlakLuz6WgoeHoqRdRQp0LS3Repj9Ep7DGoWWvDsP60XXHQ5xIH
rTT2GmVdfTDxU1hPPUwjqP0Q0XqwN9G9wuAjKl6CXLSnyq/+xCWSqqCtnnxoFyFptISRGBgquIt5
ZXhSdN8Rh/agis5FEjxT9vBaSRDLOqdYWm3fZMsXUpsYiKO0lWht4U4nTAMh0CFUGmYfarD2fBp8
DjYLcZMld6TzzUqJGk02JoC//+0//9f//B7/R/BbXGmQCIr8b7RGXqmIa5t//F04f/9b+X/+493P
P/6OCO7opssn6IKiKEtXFv/99+dDlAf3//V/tB03hF+r8TIHazhyXrqCBgY2mqr4LaosyOJFdNVX
9fIODF/+9YfLf/9si881lCt0qZNc/ufPNq2qcsKiFZc87/ZB6JOvAyHjjhhW/P3/x0fZDn8/JRTN
ZOY/f5QSmlK6JPtSRke9OvCQPAJTwfbh/Ddf6P/j+ySfB7bNRk8xHdP45w/qsnmYOWy3F40AIPsD
3PpZyd6/78w1WhqFZL1jrf76Lyfu/9B/+REt03KFZdiuZdr2/Yv+v37EwIKQwYs+uIjIPackV+pS
wH7piscEmqNPT1PcfrGIX/V6fyYAh3nAPfz1n+F+nfzbHwE+kmsRazXEv/69G2k3ceNk08VJkpSD
Ue6+YZWvX//6U8T9d/q3j1GmraPlGg7/8i9/09FPBhXX3SV4MfY4Dw/Fs7oqzgEP1Xu0Ql3/+usP
NP67D/yX+8OlwA2mh69fELAqsk1GwHqL2q0U7ZrBQfNoPaYnOeJINTMdDLAkVFTl4RVanZPvJ6cy
wBQknU2cSpCx3CSa9b9JO68eyZFcC/8iAfLmNX2WU1V1tX0Rpp289/r191PvBSYzSkihd2cXvQsM
0MwIMRgM8vCc9oOqMOJ3sEBpTndm3UYP7Goq39tdlo/bJlLomYeen1MorMDstPuxzACW3l6asbKV
87+/cBo15yoIYU53FefbFBV7M3ngKX+8bWTJLfjtDrm+bTlob10bsXpL6+2gA56Hvle/m4qge8u1
IAlPt+3MoULwC8skfMmGgYKqIivXdmrqhAPTzZorV/5EsA2iwwQc9aDB+n+oKAJ9a9vRfhsm2T7c
trywjcafw0fz3LRsXXAQaqN1ZxVq/ZRov7roa0YqGkbF5u+NgJw1ZUOzdUcWt5G3nTX5yHs/OdOz
XvyDNDsSQq+3bSx8Ktj0HFVViI8Ou3i9hXqrVukQaSzESPZ54HxRQ+oft20sXTeGyedh7s5RdVN2
ro0odkme75iNS698O+2UTXQwz/nL9BnlxIPtepv+rH92vsL5vGJ4/vWCg1waVoTVyb1XE7i45wZZ
3Xtm4LZh8Ahf1xeGeX54mYPO06B/aSmjUK96uG18yUVM01BU5Hbm7zffGRcnLUGZWmfYaHQn6t/O
8MkKqKxp//y1EUthUsk2ZI1iqi0c51G3w37yJg+dCph2SN+qTdJE32FGXfuIC8u5siTcNmo++IGK
SofbSYwGQtnn7XpwrreXs3CPXhkR9qxqwLeh5pQ/WUn1Hb0wyG0AK57Q0PquZfVDNMKSftvi0i2K
SUs14CzjElWFk2xVJR1y5gNdREK3+h36lQcUtay9gQrWsEer+WitmFw4cpZKQ4AaK5e2Jt7biTxI
kGvkult2xVxYn/Tg1E5pu+IaS7empXFpzt5BI1UXfMP3jAYIh+E9FXqFWG1j2JskhAZ5UHeGb+/t
kCy2V86S6px89CSYtzmUSHONcfN4e4+XXEfjCGjssMr8rXB9T6OSFlmYl09KZX5VNemlQES9iBr3
vzCj8y0Nkjr1XVJbygWCj0Whu6Rp3bZ2TGiPp57qJ7q6KxFt6ROyoRrjrbYs64Z6fbbjLJXHwC7L
pwGOOyN4sfTnv18LU266rtoEENkUvh3kkp6uxK3m+v3rJL9E1mEIn/7eBPrEmgJ5Ddh+0Q0RhLPt
Op401w4RVieMqtseb7n3Mqte2a45Nghh+OqeFsJwZUD1lWq5BjmbTHfhY0PveYJSs4GM8O8XZZlc
ZCY/2HnnampoB1oWsW+DAUAJvpKAwdrJ+X3byuLRshzFsQHJ2zZPmevvT1tF18mjNJcJ2SNsNC/D
vXluNtMWcYcf4720cpUs7R/ku7pKmq9ypwhhEZScwURmBGcE/QqJAlEdfUtjlEea/crClizZjiGb
MNzhFaqwMEOxmBCMGdQaX9J/wlN/LB/R2kWABfmxnXQcjupJvtcpLmRrV/V8ZAQfIcWxTIM4YeL0
guVoBMSDBo7iOh/sI+RfR2iG9/4bWINtuFsLwcqcGd6wpgke2aqdVucN1iCNKuL4ZLbArhjth2vQ
tYcvIXJxFXqKMSITIeiWlV1eyFsv16oJeSvZoqM3ma+64W/7ZfytPJQv8TfnVfonfiBcHYvX7rX5
9bs9reZDC5/XId9RLZ1kz9Y0wZGA702twdydW3zRXxw3ferOjcvIvP+in6c7Wbobz8zDPivn2wte
uACuzApPfhi+M7hkPcWl30ArlWmPVw0qxdtGljZV1enj/wnLlKmvz+QERx+TvJ3iBsqz1jAVZb1J
9Y+x/GC2H7Jw5eG76ECX1oSdtKtJUbOyUtwECdxzdvDvnC2A/XEHp8J+1V0X7hsS53/XJmxgEaFW
3EPF4MJJSwINM2J+lvZQF+xyfQuCfOsf1PZwez+XPtqlTeFAWoFVgjNsFZeOohvF6CkAw7DX3vbz
PokHUdVtW1dUm2RIFY6CLFca7+xMcf0pecuDErrRn4YHjVGQn2vr2+0lLW/jv8bmGHSRksv0bVNH
zhUaLj9kj+Kns+LoawaETCdo+ISqXiquVHy1nBKmSWMldqzt1/wLLpaQpRLkLvCPuA3VTkSccodB
vhp0hjsXI29v15/Nf/dxLL6KI89/vstCECW0J7gD3Yx21xmN6z0NluzA/Et9MF68k/8RuPNRPein
9j4u9lBnhPImP93+FbOf3foRwrlOoRDzG4MfEZ1B9hzoEZ0lrqF6xczSQ4CipGlqpgMCmz+vd1aX
PKmOcuihyYiO+jbhSBf74h+Q2VxAa5H4T5VTXJWBjL2jz+mXqQvWmiY0JNQQZBf6YtgxNtkh+EAh
m57eafzlv8TH8C48tiCONswsHZECfGLUB+TjXXP0t3CTHdLPt7d5cf0oWzP2bZJqWGL81NFrjjKK
LG5Ho6JFjwwZBtTwCiDzE2P3TKt50bbuoK35YCbjc1xkK1nO0uGhNmAqPFZ4L5tCKPCCeKpbJPhc
tfydwDHfBuPKFaEsxbRLE2IASBoA2DUmIK+7Y657G+3So0MgbXfV0xy5k62xW9nXpTv30qYQE0zs
pRX0Ua4NRm/TMti6RSPmqTrBe//Y/2AitTyAuSj22kowWlysosmGThGCwqngYolu93DH1bIrleew
fi5IujuUVFaWN/980ZFxGDJD4qquiF+to7fnS6Yvu/VeOQRb7X46Qei01TfluTsWH82VV8viJ7Qo
BNvzY1K2xbIKwDq7bhFTdpuD92IctPvgED5OqCbfd3vAa5sEbh14gFdC4cJ9r8h0Tea2CYHwXStB
hY4qju1CfwqN5mBXH41xOFbQgHtMplR1uJuyDxCwHuhlbHXjeHuP33vQtW0h5usAXcEqmtz+aJ84
1Ioj+SWnn4Eo2/5/szS71MXt0pWDohmxxQUZfYZiUGVx9fRphDD9tp33udq8Io0ow9tWN3XhqBtw
fzkqvuTa1ofCLO8jyK3UedZVoypnPRPxV9x0cQvnx5rqkPlaYi2EecK2jyybNGNEJmT65sef6mjm
glgpdSzacXiv65QhTNpO1xtIu0kblTlhgiRjV1h3Nk3spOa8l/VKtHx/utnCC0tCKPODsOu6EUtB
Bw23JkP0WO/T/K87aIpiQLBp07KjSixW2FO5lJxClmQ3znquI/uDxZxsrkMCLTMqddspFlZ0ZUtY
kcFru0liLvq4S569WPlYG8ODF1YrPv7+mrlekhCP0ZhQ7Dant9PBR/SoATY44fXVysYtWqHW5TjU
72mxCsF37GOr8RtLRid+ArFubtS/b0Gwjn8tiLXtNok8z4lZxwSO+CHwUfkD7uOfSnvMV+6wxcWA
l5xrs7apiKcn6VVlqtF9dudOdfwJSNVKPFg2QDSwOKFcV8I3aXj4w2qFm6Uyc6zQzQTWSgBY6EGw
XXPA+X8T80+4CG3SoDhG02CiAE55Lg5MZ8Kw2m81ea8dQYBu413yyzrnn+GcGlaqeWvLE8LqxL0p
UdgmBQAwUcZgBPPX22fn/bOA1dGRIrZpMgFGcLfeN4O+mhuWYZk852PIPEv3KAXxMa1n4Hk6fbxt
b/Gskr8qdNdJX//s9sVu1mEN8/ugcesH1SYqYBXTtGORy7vbZpY2jvYXlTZqFaYl5uR10DDKndvk
5Povp/Mgo07X/GKOKtf5i6IAF52dW+WCEF1PjmS50zJ5TgnbvbwP5pRwCwLyiCDQUTrcXs/SttGw
5AriQSXTDrt2Qr1VZFsaR9n1YMJokcH0jJ+O9uG2EWVx1/61YgjFLfDqha2Nkwwt6y78Z9wjDHJn
P6Oaexyg6X4eHlG92K/YXNzGC5vCxTd0qoVkHTaNTbfrzuWdv0dfnoooefWjdV6xNv9t7z7ahbX5
11y4X8KsezHIWBvvmnN8h7relpb6gTrILlhJvhYSToUoLls6dyBPNbHFpnmDHyWeOZHgMhZKCWuL
5ugxPqofAP7Casu89T66Wyv5qksb6ji0M3SNaqhmCCGxBo9GPcuazSqH5gxRBvMwwNLBvpEFht94
QdxX+26PhgYo528MflpUaJ+d82rxaXYXYbNVGZyJ4Tgmqa/Y626gGC1ThQ1InHoKNy2pL8j3RvsY
5KieOQBx91ngM08QhaC3mAK4S02Qv7c/+cLJufoR87+/+OIo3MoJzBWTq2UuCn+INT10Zbu5bWTh
4Kh8Y5W2DrAFWxUOThgkSmvUyuRCXQmZRlB80AzEXG8bWVwJD396f/jUu94B4uqeCkpoIpv/rqCC
qBU+E1pfbhtZeM1zCxj02udEVKNncL1fdZp5nhxro9vewe16Ko+zt7Q7xEJ3/s5bWdLCvhE4KZpY
QFgoVAphrbdoM/ooTLulwzhgK5Py2N73lRUtvBkujYhRDY7mXoG+ASXuw3SQ9yhIg7nwt81nqBU2
4wHOzI16Kj4ivJp8XAtvC2m9RX1yToPtORYIh9GW6rGtRlTAM/Wh77sjiqOwK5g7+EBWXHChtcSx
VjVeuLLOpefMP+XC0UfLgJhdNVBUQ6azqdV9OH2sEO+tW0gZfBjvtPiDBgetxyD7jAQdBv2+ipWV
47b03uVnODboHXB6hojsasMU+C7CDS6DvZtuzL7Y+uuQKQeDwgxg121R6hvf/zIC71fiNazBUrJm
8SxUSdhUB2Sd4FBpEySM6EWDmzx4FL8Q/aXEHh1QXtmXZ2D3e67nXXhYC3ULR5NXG01zDUAbUADB
bBaUHYSG6DWb+VPYf61aOOL9ryt+vJCqXRox5sN08YEhA2vyMpR7avn5J/oh3u/2qHxmICn6HnyC
bezJ+tR9bD4mH523FctLXnyxPEOICbE3jGPra73b3+VPnWucqOud4GZG2Z7kYDvt011GavDUaWtO
vWjZIufBmSitiulioTdBOnpD78ovqJgnz+0x2NFXZGj6WX5GbuN1OMLv7xprK1bZS+Hqsilc6wAg
+KaAIa73OkIVu0r1sqdPqx0aN2Li6ORQ7JuXGiAjWexvb/HCt72yJxxercwGXR0QHkMVDeosRXL/
UHlK0Gk5BUPWhoqq9G2TC7H3yuT8ky7ciRkyIwiAILqp7XwpEuM5pIX59ybmT6fqzMjppALXJrQx
GuO8cDoXbOK2DJL7SKlW4s2Cg9BLt00AD1SDaAZdm4DLyNEDZpldwDD/oAb+gNYI0H7pyW7SlRLN
0oZdmhJieTx5qZnAXeB2EGU79WvRrnSZFtdCpuSYIBN5/88X2cUX8WS76O3J6txac05eOWyNqP6m
6f6xrYaVItCSv82phMkssm2CF7k2FfRZFo+ZwpdJNhFzKX1gf5AYrO0b+xx4DL/8rSPMYDZZ+88r
2harWwxhSI6XxbrbaT/L8FRZ8lqgmDf/+sCqMtAoAAiKTKotwhGlsS0oOSkKSMFhx3DMDgELafsf
ZEXxIn9f6/rMAUC0R1UD7LJjqLYlCwHCA7nrO6PZuzp0NRJ4ttZs9jwVVw6p8j55UcE/8vcrvGL5
UMIpNUfUTig89W5jFjAUThUYCHhoWjDiyFsq9qGXFAvGJdvKpdfSkJ0vTeX9IxXeeQoRVYNstVKC
I6w/OYRiFgXhUxz3YwlTnKd9HLoAOky0OaqXv/7eisqXkA24JgFUCQe/U9PMmRgOeQrHWNvUkxlu
2K4Vp1r4BKCQTANA3IyoNcSXY1KnKNR33pNdK6dgzB9HyL3r4n+0IgQY2/Mnnblq74lhSIi8GdRG
tquAGuf2jr0/++oM1wIsRRAzmTy4PpBynpqBNkQtNUz4xYYYfbnEYIwOOfM3M060lVUpS/Yoa2nz
KAdJvtjjoZ8D6RJk7i4iVsVD92Cd4ju930oobHJq8rPMKPApPHh7+fX2Qt9HUSDD/xoWATSVniAt
a8e9G+m/fITKPZrCty0snZkrE4JjlJXfxyGz5m5wNmnV9XAGvDkH6bW6z079oX5Q9hDg3afwfMHo
s5alLQQiFgiMkFI+Qx3i87sPu4pufs6B3SGzss0O5S9nX++QjNhmL//NA0PlHwfkFbVA0ItCHEpS
Aw4KyUZMyvmMdJ2uPbX6g9eteOdCFKJxBmLRAIZpAJq/9k5jGGVNGeQOGWV0gSJnH1FTK2G9kY1T
6/hbX/lx+xsunG0VjINl8KTm/9jCg7pPx5YZZpUB3Vn2DCmo30FuIpmo//3EgXplSPQVOe/LsNc7
d0x+qOPnxv50eyEL72kMkJyo+jy0RMnweuu6LKuGXCIH6rcdF1O6Ry5pV5yMI164+tyc46pwK10Z
E24LBmpQ4go8UpQDTepjA8giOMmntVftQmmL8SvKS/Ru59tJ7N0qRZgzgNK22On3+evcDvd2oKD/
ABmbbelm27Xqx1LcuDQpxGEl0uW+0zEpq98QG0IwZ8XHVxclOHlcS2CKhq514fPRj82DcUo/kvMf
/Ld21+/gkt5Iu7XC0VIYvlyVkIcVUgZfXMyAZjyd2+QHcNdNPzw7tr+yuLXdE8KEHyfDiFYfg1DN
96FSN2q6Vn9YChGXKxH8HPHGYLJavk+A2JoHYUIGoRG0FvUEZ66k72tpDUGgrm2e4O09ahU8xTGp
H6GfMo/WBxPRii1DsQjeyY+wmvJm67bWUTr2tInTg3YXPxhHZLUm2jYwrq9cPEtB63ILhDtcMofI
VhN+j+bwOh9ffPRZYd28HVD+FFDEM35pRcitlK6qrG7CChTUr8YDSOUdw6dfrb3q6l+gmARrd/5x
hDb5KJ+Rpd7M6BRnpz4i0LSDdtjeD24NT+Ua0GEp9PBapgbCIO88HXod55o8GyHc+/Mx/FNNmbs/
6IfqGK0sf9GR/zVjCRfDSLM6TbSmdTOo0Jgg3PnxSu660AUhuF2YEK6EuoC4amgwUe9hc9hSAbUP
jEfuta19L5+8LbKIq3WrRde5sClEt4TqcWVZ2Ix/6y8FVSuNJwyz1Rt0brJP/ylarT1h/jR633nS
hVEh4HmSHqVayieLzt7ROHWnaj8AhamO7em2zy5egpdbKoS5EC4Zn2Hs+b6AhIkWKq8XSjhzTPVX
IXJreynEOqk1adNH7KVjvAYtNF4/B+nnyoLetzbwEUYFZP4rv3/+VQUTWkMVt65td3eOV/w0lPLX
SHNuYxrhZ92BsSpiLiId0jcpTFfizLKHXlgXYq2hyh5kXRmzmC7kON4RziDGCKRPY7lLzxBXbLKP
krZidP5E75zlwqYQbOu6QxDLYMWmhlYkMHcF5pbbu7rw4Xi/66Zqg+jVSZuuQ4jXKmHW+knlwpCw
72P7mW28U6Th+20zC9cGjQ1GqPBIxshFDJEeDvA8A1JmjKr8DfPYB9urPkL8tJeQvPgvlkQThX4c
TXYSQDEqVnJi9/DvuUoauBk6SpCtwMFT/nN7ScpC9DVtjfrCPJQPuEP4Om3MM1Wu6sKVjyChjg5C
DORkSMmZu3pnbpStdw9JxyOEYu76UMTCd+NRwDw5I6c03B0hjgSj76BsGLT0+VrIFZt7uA7vtVY+
317kwne7MjN76GV5TMkUJ6p8znUZ3DvW8AJ/6WYIQLRqycfbphac/cqU4IlyXAeW6YVERiPYWvqX
bFq7ZBYCyJUF4QhHY+DnepC0bplqj4ofo6CRvdVTvHfkHuHTCloKGS6iyf7Aw2fFKZfiB50EleIM
k4vWu/Q9CnNP69HpcvUX/S55Lp/Ce4i/D9lJOcZvzD81j/VKmfZPoV4IH1cm1euPp1t6aXuG17jq
MTl3DwqjCPEdeM99sZceh738APn5qT1Vh9sfctE1L1YquOZoZ0mrq3xIz4fK/dWR8g0F4pXQOB+u
W2sTHFMaJQTWK/y/guQMerVD64VHsxqOZoOOi7NWE1xbk+CcvBkQ+c35ekNqvMm1dZeHwWnM1gar
1lYleGgTDwpsjZgZDTQ/x26PPPy5nMrDCOmv6nQrm7i8KuLk3A4G4CJEsMgIs5oz13Brh8Ccfhbh
JyVZCZOLNmakPjmqyp+CjXaQnAxKDPo55Us7k8IjFFVDzHvb55aCMVNwVPNm2IP+rjY8anKdlwlT
6/oLtegHeGnvlIO+h5IWfLNynBi1fgpO/jb/UDyuYbeXCnsUiucpMQZGLEXMw+e6NMSEY0OXcNwO
D/1RO83TFygDHfsdknPb4K49GSuheSleXhgVs/JWqUO/kwYkOahLG+WPIFxBRS7u6TxbaALcVmcK
muv4YXrUueO0b1zzcfpBnfIBbY8H+TF/HOyD9zP47H0YPnWvxct4ih71aeWLLi2P7oVOD9TU3pez
FVgp9NDIGjdIim2dfh39lc7PQtdctS4siBiFUkVxHV6IZsb672C1vjPPbOQRZNLjavFmDrViuLq0
JbxvkiLTPeAprOaM7uemcNOts+0PDHjf+asFjsXAf2lNCPyyDAACFuvGbX4kPDP8ewgt95CwPAS/
6924616Kb77bnuzt7UO4wMQCWA4YgkHrBESEGE9kpfaYy0ywezCPMEHvgV49Wie4+hBA3UufpMf2
ITpFp/jg7PzvSLHtSARXfsRCvCHDdOh98nVJNoXsb/JGhAqYT3XtBsJO+632n/Xw78k+VMDhQIJM
Mmaqf8LJ8McSBkxTqd1Ifra7Gh28Y0r94/Z2Lq7kwohwGcRaM5X0BWvXArI5QvJaet9pi61Y+ZPh
C65JUZGZE6a+GbMXU3PHi2U/1Pp67kqYR/vO3PaP+et0Vk7Sk77Lfk/beVIj2NMdIZ39NB5mwqns
hf74ym20cOKvfojgtb6eoD7X80MU6zUcPnj6SmdcnQ/Z+5UCjHfoX7Fe4SoayymXTcS2eREXZ/++
cvvf3hE+1GN0gGfyZB39r92Tdoe8OBhBZ7c2G7dU7GSB/9oXalW23jFKDEUpx8NyzbvunL7EOgdD
O5YPxp2Bss8mOeqvt71oKYpfWRUORKnkqB0g2u5mD8ODPmypcXydTuiVbnpigfUp28v30SNcvC/r
kWjBhdFoYLtNBYTOu9dlZDme3rVm5UoIdOvo5iiwm06o+KyscaEQSksYPK4JOQ4NDOHLMoqQdk44
lihvNse0nLY+gKsWkrRm8LdWFu0m+FN9515CUDdCqmJMfveTevChwZYbhoDy4kNW3KerGfj736XR
gJ9Hn+iWqu8YX8zOmVDOM3K3+oI47RkuS9RS623OGFv0CW3MLyi378dT+7n8rjyv7Ml8XK69HduO
BkSfQEi3SkjDfW43LbGVnEqtcYj3JVLiIIf6nbKXT0a0RxR9xeD8F94yOJ/vi7dibQEHQWM+/9OF
M7eI6iJWzCXnbcDvvFhn4+dtg3P8e28PdhZZNRRFMwV7xYDIkVdhL6hKCH3jl97/yZTIt3g1Ei+c
3Bngx7WGJ8/wc+EMFQr1i9r2Cnc8WuWu3fsnaILmcm949k5Jups+mbR8yrUS3sKOqsAo6TGCwoKw
TviErT5ptSepOX0s5TDv6HAPV/C23kG5fPBd/e/H9WBsu7An7KgSKWhkR1ruGm7+pG+RETrY1EPj
s3E3g7Bm9rY1kP3S1l7ZFK5SrxwLD666eY39vvqpxhvYJPbGS/wWnPSH6ujt+89rfa2FhH1eKN1i
2PhmHgshHYsCK8+KVM5dpHP7vX2XfW1c7T7+yNzsMT9DmuxvaEm55dqLfPGDQvVM2WbGT4kJUtrI
TZOUfc4NZP2wDuUxPBr7aj8fyuaYHVfh8PMHE44IFHwm2BymSnWKp9dHMjZGxUM/fbaH09YbAKpQ
H7QH6IhnuqSUDGw11Z3PwjubzGbM3CAaKHThrNAwbNAfzHO3vpOCTXJGW3yT7uM7iMDP6NIbj/FZ
PsxMIcVWQ9X88+2g8P7G4cuC+mUOhWcDvCjXKw5bL8mMyszcqvmSRe5YvTTq2ldciOpXNoRjktSW
HNk+NqAq0mgJAXh4gsTIuEck+Wl07Q/Np+EfZDbSQ3gI/hoQp2l4LLeqafMfMRJZ5TCFxqBm7qhY
2wZR0xKF1ttbuPAwgmiIIhV/sJPvGGwq9LuaOskzbg7/5MD71hEColNGgrB6EhduKSD8IJYYrVcU
UD3X34u7uVd7cJfUqNTf8cm/44r6gjLr1t/GB+ltZWUL50+bG03z2DwMCaJ32J0eqJyVFKiyeQye
Z6h9c0JV4Dhty5/xYfUsLFxRV/YET2nGoU3Rs05pa9EtdYJdDCnCdDKf64OFFNPGSjb5Tj2tg/wX
wiqUjpTbLRMQCSFdeDxUaFUmTaaZLnyOKJQ3EQqjaJ/xrN74meP/HKI4/WzJWXjnaVo47OLCCL96
ZTu0O6ceR3hIefqnswiBdo/2qFdvW0WS8+PtD/J+f2yZWTj+oJIxY3+vv746OFKa2VP5pBVO9jRI
1i8p0fOT7CBxmebq+ba1heb1tTkhHEp14Pe9iYK57khvBToMcdFuqhJsejXt8s7/iIbArkbv17Se
Y88BtveMRvKj7f+clV8bNDx9FGnR390h04ES2dswtlvf/2bTF9V9pgU7cspqWtmkeROuAyqfkpjG
k3MmoxWZJeOZf8lrndGNK/t+1LJf5CorpZ73UVPnFJpwEsKoAdxoPqUXqVtaIk8VKxBL1l2z0RKE
JrIPUbFW0nn/tWGLmoGVlF14FIjDWWXOpH6idVB2qN2sMoS+hzzZX0If6sDKWKsQL60JaB/ynTAA
6NSwrtekQ+QwwdJaPal+2m8UK33t0JlGf8iM1jLf9w/LmQaLIcEZM8omzhfGxfYZFYql4KFVt1N2
87jqXHO0SwAsDKquzj0sdBIYWJ//UajN2bp4qbODeuHZeUC10T5OO3OLCmHjwg29M47BvV0wa7EW
pheeztc2hXCi+9nQZ1oRkEhEz+3e/uY/Bc/aQzvrrIOtMs/6h/Qcv2Wv8dfywMcND2t1nYV37PVP
EN54gVd5aenxE8a77qHdx8SxjblvHuL7+ujvw0f5rCOwck72CN4fVvv27+8prDvqHwI+vrXIamwG
XTvmGps+Q8ry1/bY/SHT8bcdEI81hNKfuHd95K+tCXHR0GM/CIow4N7wjvLH+DTdl3fhvvg8YyKk
O/XQ7MO3+ox+5KE95afqAeDj57V6xfu4M/8I8IAaJ5b+tpAkm0Mpl9q84U1dbNSi2PjGSkVmIQ8n
onEZQ+gJKQlk3NcHx7ed3pAqTOjcxv69cTK+hy/Wk/GYnoEvl4eUIUlurDXmjIUC6bVd4cCOeaP5
/uzOKLIfq7cS/UNQo94u3OYP8ngYeOzchcHGe12rcf2ZShS/7OWKhahUkm/F1oDl/i45m8fiHDPX
gz441IRUB14bFHu+BZ+8HyMCIsXmw7jx9rcvwYWZtXntJqB9E6oocuTrPY8zH80mq/LxreZB/9S4
+VYCRdjtA7SGHsErraST7+PwtT0hdLRjYvRJysnRLZRZtXybm6+zUMDtZb2/W7DCRcjYELPnsljF
BEUQ2XpaQRrsPMVI9qaq9mwycah2xV9n4NeWhLuSWTrJSXU/AMrQP3iydIhXpyfXFiM8Yvx2aKS0
xkR3kClR9k9/AGfAd8wvxX5+PMW72F1NVpfO++UWCkEnDApfmcYggNTRP8GOj+C9ckBmd0aYyrv4
EIyov2zW6BbmI/7uQEAkMacFDOGIgdUuKOI3dW+7xsDfXvf5R0g+HpnW2SqF9NSZZbRSVZlP2DuD
PAFgz+Jt/I6moHfytOiraI45/8HrzqA59fT3oDnc5F8zYntuqO1Kh3TQnlnp203jeeWeW3v668Tt
2ooQo4sqRwF0jAPXmpyNUyGAN/5s4Y66fbgWsGTXZgSfR/Q4K6qJPdPc7Gwdwjt9x8uCN9rM97l2
0y94P3cBGZum8wLFMa4DlK6PUjoPqrtq9b3reiZXaaZa1h6Vn93tdS24AvRCsm7BYcr/iiNSCa1H
v7OhuvXV/Gda6RZac8Z9rhbxxpDUr4YVnGKnuzM16cttwwtHzbEVYjDVWR6/ItTeMnrLknpTdzNb
/dU4yq9eXwUHL2wjwixM5MrKPBgscmUkWmUWVTRBae6l0ffRDKszRDfSfnDSbM9ESP5ye00LcR57
Jm2kmaJDFWVKsmhoqrTsTDfV9E2tv+RNss/ktc7b4qoshWqsrVJXF5PfKq54T0/e4IbWYP0qKA7X
dzpqOQCNOylK9vJgUHa+vbL3X2seqwK2M5OPkN8L4diED6oIWriO8CD9bHlpckZXd60S+n5lWOEv
p0sAaw9F5mu3BztXlSUaSG6vI0iiRlujqHZm8cXwXv9+OXOpBUwGPRM4q68NRYZd1JZVG/D3yAe1
HFFUHVfuyPdBHbLqmaadz8RMpegLsuI7cdxY5VOTe8qeUa6d4w/DZgwMddNo7ZtnSCu166VvxDDO
/L6UafCJs1W5w8i91IR0ufLsUQ6kz2Y/rbjBewcnT2VOjLcenWXIvq/3LYvUAZmMrHzC/+4rREDD
UnnsWlVZibYLm8d4jDX3zZjg5EF+baetE0WW1FKHgNs61hAbjyis6+arOphIISsrN8hCDs6yeNng
3ij94BHX5kJb6oaw1XRXOpW/pR/KQ8tzqmHKaNt+HbbOcTyDFoi3+ffbXriwm8A6wMtANs9+is3Y
Xo78Joy6AvI1ZGAldadl3sGP6sNtMwt+Qf8EcgT2cgagCmd3cqrGMZOsQAc13Wumj2hv89eBj6jA
PyY1b2APYqGhiWpUvlIfIVvlS48WsqS8mXW58pkWtosSDXBWMJ+oH4iVS2UqUVCO9dwtKOARVZUM
obBgWHmQzS58nRtxYrl20cDg+FJnvvYFxwzqLJC73B17+05GJ72FPSJElm7M1KOT/i6UNa6/9+ua
S3K4H+gD7X2VxvALoAcVqm9m2b6hhhFvis57iKrwx20/eH+osDOPx9KMJviJOGc/GSq/cMzBBdfx
1I7jOZSKB1I0xPJQy4wMfeUQLwD9Mcgn4+4lq6XbdL2VMkN0VaD7BdK+HoKYkcTAVoUGWl4Oj5Xv
oyzUj5sy93+FXfHT7hhCur3g99fJtX312n5v66WVB2HlJlxXoZ9ss5DSRdDt1a5fyajfn7HZFIPS
jJgySCum8EYYt7VSqTpyxyhqai2cAyQbt5ezUNDGiEGhWCFRkyGkvF6PWdXIcjlG/qR8GLfeMd1P
SbDTQ/SbmfR0jnGxQQAw0XdR/7iWyi/5KNgFaiCwmHLJCDfzFE4Br06GnuNULTfkpye5ZCA50ZMV
hoCljbw0JPgMmr1JyOO1dyWvkTZxRVNJ7rOVM750Ei6NCI6RWSaSARLD1bXTfK7ydBsUaYYQuO9s
fM37qsGBcPvTLRqceVhhpJjTKOE+6yKrgO9Wg5i6OufWk6Y0m4T51c5SMLjWvFr8VhfGBDfpO8+K
4Hno0VlDg7pBB3A71jn9a6Md9rfXtfAqmu8vx5Zhv6GdZAkL8wcbVjg79p7SXjtEJfw+bS8DKPGP
vm+8FGH0muWGte2b8FxMw1ktzbss6lYO3+KCofzhaqA6yUTy9bkojcSn2J4ykT+YuzyvfJSJEXUO
9RU8yaIdsitGg+cCvi1cpAMlozH3fO+plKVfYW2+aXryFkrG/2hGWE5hqFKXpZhptQKG2Se9eemc
tcH/tbXM//6iXq/GzAelbcBa0uE1RkmiT6THWlsTSFo8zuQcMNro+nsmTqetwjZVJOcp91/s5B9F
+r3igHPgub6u55YQRAIw03KFirCnMk4cJ1dC76l3shN09k8o0d1rcRZukjbKt/qUvRmBDJ1NNdnb
vIF4+fYPWNrHS/tCRjzFklzYEx9LV75G9MB69fNU6v9F+Lg0IlRM07BCvmqK8Iim/yINKmWp0TtN
dXmvm8x218Pu9qLe50BXmyqSJcDkF+V2l3hPmaMXmxrUGddmurPG6VPktDuvNT7rQx7/b1spqow4
vh+PfTYfr4x6rA1ivf8W1O3+9tpWPphIFMbAlFTkLR5Zqm8Rmulh/0Fb5Yddivdoc1HQI6GbK83X
p6sspQb8gg3nYV/uLA2l5UHLd1MjfZTqdtg001CvuMjSQYMhgXoKJQGAv8J5jkFkGC1J81PlfFTS
n9MaSeeiS1z8/UKgj4PAyZERmrct2w1GcExUkEJPQe8WAAp7SGhvf6a19QiXmBSYSiNPrEcewvtA
QjJCnZR/btuYf/O72HGxJvHswkVUTwU2NESfIwu6SvXkGR+HSTvdNrS4mD+XP0Ak0sP5318EWz0d
SpXOvvMEUcKL/X+kfVmP4zrS7C8SIGrXqxZvVZZr7+VFqOqulkSJ2vdff4M1uHNsWrC+PvM0g9NA
pUmRyVwiI6L0AbrDK2tZMyF8f2W2JYKMxQ606leHOf4sfPvf1iAcgGzIGyQp2CypPurGI4k/b//9
hYYUnM7ZJglffO6sPhxQIA/YH+NRfis36scoO9k30y1Ba7dX7stD+yp59sua2s/i1mGKEeSlSIuu
Ov9FPSiYvNbtYDTqHW3NYz3OK1HtotM5MyFEDikD8DdpNNxOMKvNoKe3q8+m+/u4gaDQhCwS4zca
ylqXpyzrxkE2MssKQqUAkncuNQ9M+JaXdUm7gv9aWA8qqiCWRIIsI24V1gOuXtuuMtUC62DnEtZs
DClEA3GVBHvhhkK0DCBBfBdA+EQ7eQ/stGV0VhC98fmU4jHFJAUq/T6fG2HPXAMDZEErrmehzQ4w
1plV4brWRRtLCmA/gbZNdiA7lB2bOTQ7pq8UZcnXaKseiF9ssscBSJH+sdG3azDUBbmVy58gXOd2
goS4ouAnhMdwq/zUDsMf+3n0RlSm4g15ao7WQ7mzj9EDhzKDaCt0wg3n+mmhtZKvKkAufW7OhMgL
VYi1RPlASP9KjWzUVpDH9UNXqltjQOgR6StuEh2Oa4/MGehRRUL5nMvVXR7hSK9AI8a/N35GWx3S
MO9SvySgND5F6ZhjQk+HMEmnRKp8GPrZOJaTlGXI3CChd8hG28w29Uh69gzJbsXAf88j49QwiMTk
naGzewkz0JZrtSiUemYWx90u6kDl7tQTWFg8/CJUuCcbNLQOmOkkw2+snrSZk8rG1N4nqSmH2zzr
u9KVpESb3AHKmJtcq6TczVvoG2yIQgfNp6VldRvDyqA9xHozblywktTRY1ZoDcHDSTK/lZu8JQ7r
1Vj1QhM6Zxu7s6Toj07n/K6ejJztGpIVoEgwo4i5tdrTYjforFHvKRod1aYpiTT8sjKztt2yzXvp
obD0jG20UtXZsYTAMOaOtMYYN/MQaeTe1nOi76I+6TIXWPlB8SW0DlpXHcvmB3BJMSj/ofQ5uUBd
KsZuYN1kb0qmpz+SeJD9SR2qj5FWIXFbq9PGjTJGZu8pQxXRbWmlU7ojQ9bLroSZVBCfo3mkPLQA
rGwNI8nNZ0OKws9y0rpoZ+A/z1uCYO9ZUSKZHFndMnvTsxEj+Gkp1xvoVPThncWoAYXCNm5bTwuJ
pByZnaeKYxsQs95VsQbRNEnK4/4xL/oY1Z1Jx+zyHMl2Vnoz8jidOX2eFcobJL4pcTMmq51LWwid
u20TavPTqOVz4WslimDerFOz3w5TBHXTPFNN6LKAHBNTAlqC4rNvI48xN7KaZfNhYoVUenUJQjGI
Zdh17AyZlk6bcspmgATlxuTplJlkgV2MauykOtgi9xICpY/BpmXvIvXK0BBNZ2lwy9oee/wqpcI3
natS88kU4Q+HwIQZuwlDvvaBAuw7e9UQ0eJQxFPV3OV9nqTg1o4U3dPj2sLkTGfW8JFALs4OlI+s
3oGqiDb5usnqOtDDIiVuXBd03PYYMnoC6XqrvMhJndTOZI69jBp7RtiYOVKhV+m+AtnD4Oc44agX
xmDKOuR21UpbfKq+285zrrF7g3TxB7NKxX5o+kYt3uOoTgyX5lZd+ZCfqfLNZPRjvWMtMi8XowpM
cXoZLNwbko4NmqgxBT7BqOv2J8bMOnAoVjXDcGqugjw4Y4pc+4WVRbNrFDGtfTpAI3ZLSJgnfjGi
GbFl4MLPXMWKsmFDCXzDw1w0mfoQWmbiqdmUuVo+DfND36lZ99iEsVzsqWbVf/CqII6NZ+zmpkmo
YnpxYiRrMhFLFTvkpHiOAY0D5tYSgiZwV6SqPBlmUPj99wYY9w2QcRVvLfyWI6/Z54fCxiDgGsSG
u0khsIVZNNGg9cnlBQWzEUJNJW9NM7DsEhNOEfglegbRMznaDaX5NoQFCFC6fnM7glt4rHkLhetu
wEVc0a7q9SzJ4F03g0j/npvbllMEk2M3r2ENF14j2OGBDvIcwFyEQBFwiV4qMPETmKPqVV36ICXD
LpZi/18sB01jwAtRwLgSWtYGSSlrdTYDOgdV9quz/4TF9yz7uG1lAVaIveJ6EWA1Q8Yo8merkWYn
RpNagbQbN8YfxSd3gJ1U28YFn5HLOaQbCJnKrV+8KB71s226hmxc2s/zXyDsZxbhg6ZlZAUVdDjg
ALfxEPmaXm9vr3TNjPC2k0TR48LEQnW98NrcdsgYenK2Rmm8hHC+2FChWKKi4Cl3GrfjyIfmPbpr
jrb1KLnGfXKsfRVjPBUIouyH5A91bS/z5/f+WB+T52ZXrJyghWiGs6JDagw6XDisQhWgn+y2GSVq
BTXw5m9NlM+fWjev6YguWsHwlwWgIoFElXDZ9biEQgcaLAE15cOc5M94+1cyi4UGKaAG6Jej1Iv+
L1LYy7gM/iSLTSgRBZ2rbau3ImjcyrU8JgEZhafKoU5fgaZuzY8tLu3MfQobOFWdHqodPIpNHiQZ
WmLDGs3qgmwFB1H846GFlSEi0RH0wYTxs/9Ovvf32qv0rRgd68HwOK1R89L81jbmIXpAguOV2+pu
DWO6dC/Of4GQts3oQ1Rmj19gzdMuJ8Z7m40PM4ieb1+/r0ro9aPwz0qFnE3VZ3QwwR0aDK7sti+K
azrszvLpT8y8usAzH4bAKkABACizB1mUrfUdkW/xEt9Vp/Wp2LUvy//9rCKSzNOEZx8/BjRF3qC8
SfIaNfOaBb7tZxY6osStmWJbQ+uO9mgJlNVanrj45c5eCMGEBIxyi5zbDOI9CHoHaITfp4fkyL7T
d2XDtYlLN3fXBugW3/Yzo8J1R1rTN2ONZ0kzpi2Z7O3cK5C9NBHaN9TRhuxHE45rFIP8CRDPDqoj
aOKiT40yvuC7Z8Pss3TE59LM4gN4sHt1sL+1SfXC9PyglN3b7bO6aE5Fvo9cELNeIpyA1YZURVlr
BhILIXCk5j8jMv00O2Ondvajov2LjhlAGP+1Zwt+pg9TYCS4PajtPsghSAohEfmsU7qyrqUDA6EG
letDgS5chM8wGs3KoKAB2EUdZJvsSfUxi2G6mpWuMYAtHH8UTUCBj3YVBuXEIEmxWmvsLNsI7ERy
8uKPuTrKsmjBAL4TIB0I7okVZ+RJg6YyywhU0G/1U7MnOfNvn4M1E8JZz6kajXWiGwGOHPISCKYM
a/2bpRAdMySYDIVKyhdW9dJP6CHmZ9D41YP/ECdXbvPKtpZX+7ycojjUz1+VvwZqIXbF2UZFC/KO
CA0uTSqhZOVlp+qA9oLWIi7K8h5wv2zlsC04Cj75BmynDog7/ufSStVVQweEhR5kNftomvEHRG++
RWH2HNvpKwoGR4ZpnhWXuHDAwQKEHQPlMCJmkYAdY/5qh2RbD8rk3UoeSPfU05VYZOlMGNAPgHQP
wPsoeF4uK5mjmlRloweq3EEFxEDLl1bN2uTUohUL46WcfBrccsInmkpiFWYsYyFZ2IJ1RPqDCe30
3+wWJhQhVAVmQOB8L5cy0IgMDLWwgMnWtzAc75hMjzRr/z7whjoUB8Ji8IwbujRjFDSracS0QAJO
NIGKS5p5STo4t+/q0qc/tyIsBpIhs0pzWIGIiN3/Kes3Y5WEgO+68AwB34I5SXwQ5EoiCiWO5aZP
AAELKAS2kcECr0HxKOiGhAfJWPs8S/ilC3PCxtGYdvOsRFpQzHttOFZ6fJrHJyu7n6djVr3igmFE
c43/bHEfz9Yo7GM1j3mll7EWNHSvjY9z9ZFoa/o2CzbgfCDACDQPVxEUQkGipakBwJIShEXkMJxt
7c0s3m+fh+sbBEUyni5ANAx8f+KMzZTH4TCxmNPFDQAMjw8Eem+3TVyHCV80S3wwFFBoYF4vD7ac
tEpamUN9mtIyGJTxZDfJC9XpfRgnb3EFINZte9fbhsMHoAuausDrYQMv7RWZYQ3oRNYnvQNQs0UZ
ypEj1fRLjJRsbpu6PukgcVOgxwDWElm9wltLWdpYatjVJyuF8LcemdtYrbAwnX0Ukfxy29j1DACn
9OC9atTd0Z0UMmZLr6YMYpzVqQQBalH/tsBELkflvRT3XpbgRbRrD/XJv99NbKFmgN8MNoEgutzN
KqRyNdRVfUIykLzNo2w+RWn4I5fHNfD6AkoJXwsv0n+0m8GIemmK2GGbyRiGxaxbu5c+IG8MCTb7
kXPUQxphxasvfbpzY8IpUVtEgAU3Zk40QJZzhKS5G1ZW4wxJuwIyXziRcIag0sBLz/+PcJEB9tbU
tlCQoWm5F7FfYDx3VWVt4GAhRgKHBWIJTNGDbhVY6cv9G0hnYlKwqiCWCXG+BmPgnokZ/t5BQ+ZR
7gB6cTjp9vj3b8qlXb7VZzkcVRqq0Ap2C1SpVekHHgVwAL/ePv0LxY1LK9zNnFlhJCRRkcDKfBqg
qEp2tum0dx11dMhVyqgQldvsFUM4a33nr69z+ZxdGhZCmcqqklqeYZiHnvom20RQQWkw2AqeeJBh
r3E0Lnjki68oXHOjRK+iC8vqhNYEHs8KoPrnla28jjkvViQChzhGazDQycBgWa947cuwrUB/N5uO
dd/6ykbx6sf6lb6Sz3WhhivTwMZCiIljcJFdXd3xlGAqUVZpcQrLZEeNfl8bIOS3Wj/UKrfo0d2q
1ghtr24f53GGzCiYjy1U1EWo+Kw1MVEKQMXl6JhHP2u9cMpuBap6PQctGBEOSUbqpusY+HKgq1qA
Octnb+09Mv7c6Z8rl7nkaebD0GDbN/fUCcMjcbHzx+FutS3OncnFcRV+iXB+ckMFWTBn7mn8+KEJ
xn3qz9/SLadTBNOLfPfXPC8X9lQx2sPMm9qZKexleu3YyqOarE3MXl99boKzoYALD9gpMRCaqyYc
oB4B/qx7CpYezYWuzCcaa+k2vO9rR9mEd5rsVB9r0obXM9BfhpHAoLwB7UZxsLyqqDSi6A5WNK96
o79Vj9xFu+p99vJNDIqy1i8NzH5POwbiQY8zQK1c1MWjizEKPvaHZoo4S4HJsawFxw04giCTAcHe
Luh+QrCIftnuyVH/Um9Yq+deezy+7DOzwpuvRqFKksLOwQEqu4pruPZH+GC7o2s5w0sL+yupz1WE
CHsIPTkkjjelxFE5hbE4yawpP81mCNBVjuSHqc/dMBE/VMMtTbPVegKPz8Vbwg3yXEjmgyqXr0nR
ot0Wzviy9jMBCJWCI62/K/3yrfitfmJSdO1LLvg9TPjxsTseBVxBZNgwMpAYAyKvbScfSIbcmT/C
1gtfSAAEJWoYzKOH6Vv3zQYru+3dPkdXTwr299y48D2LvJgJa/v8lOPxSuDm6VoIsGiB83ZxBhM+
sXy5nUaizehOVSB70oz7vE89Gy7w9iKWTiWwmPj7wI9Dl1CM6/XU1IfZVhl4rLo3HtgYXu8297PP
h3uldcInHgEKRwQJEUa90ReCPqGYkDdWTI3BIgxEGrKb7rITlzAyt9ku367x510FoxamDVCSAdOa
CTIrcbLNLEcpAcEvO9WWFJTlNvqtAr0ymuHKRbvGTMEQpMDw/OPYQ29KiESTVK0kcIOwU/SuHfLQ
mTdgszpObgqekNj7Bd7u2nKrPXnXoAiw1sG85oMRrAvnkMwjuIVzWO/SQ/pW7pkf7rWXfHKsU2Y4
qkud1FvlQ1k4mhdL5j72LG7My4QlXCgWrKI0dOR36zMDf0bpA+Qw+qoPDAc9rBldsyl4l0ih7SDx
bW6ib319X0zhSla2dGBMjNghUoPqBsBel4vSajA0t4ORnea22YJ70cnV2pH0/rmvnm5fu4UnCAom
/1gSTgxeIHWuNVgamumNNOg/6a1b6GsHc82McDSitEk78CtkIJJIs4Ms+YoLVaijsS9sp7Vc/Y/c
ePlj7q6lgUtf6nx5wukgvT0aZWxieQPKlCxyCnkFVHqdluHUn5sQDoNJ9QaSvdhBZEfjd+NAvPa5
ObbAdmylYzpvVGQuob9Wvb7mxvsyayPYRh0OxR3+6J6d+zlPTCWT9AwvDsBcn2AmgPsaPPVduVtj
j13exH9MCcEvURtMFmZYYdH81sOHiP64fQaX4jBs4T8GhOdFNsYYoDkYSP8YeD+V92EL2q9nQFeq
wq13XIA++qXcST+Y1/1ftLsWPdfZDxBrWKrGEqrPOCbKI2n8ufYYHKbkV948eGmz++IcXSWSWr4T
/121+CpEqJyls4pVo1jvqUl3P+j1SzqkH7d3dym8Pt/dr+b72Ulpc6O3Yv3rpKgbs/Q0w50dHt8C
bOa5UuUYu/aVWc6al1xbn+BaEEyUmlVhU1UZc30qG/9MA72b7bXK+nVhiV8FgC5QDoQmLBHp3JpW
HrLQxgLbjVw7XICs3Umj8yXYvRnu/lrvQDAnXHhoqg4dnvPsZKM34cZ2ZTmQ1o3d259t8dKdLUq4
380UAz1W43SAIcqhcwF46dpo8JoJ4V4Ds9kDZA0TMTM9uewdhEl//ZBxHeCvAEvlaurCKszSMBOZ
qumpRW+1NDv6KxvazaywNAAUYq1Edn3iwByACUTDJgjsALK49ImQAbYqS2vTk57Xr2BKfAXPz3tD
2NvtT/NVabsMHS/siJQ6ZVRJXRZ1KXJwdVM1zrzXd+RbiCzjZ/dqbwjk2/5zv+wt+/3aBwz8YRZx
K2235poXzj7/KTYOPzihwSEsPHBRqbQRBmewwV7vcWGdwrWfNMwhF5vpzvjblikEP1G+RTEcjBrX
hB3gHDSsRJfpSZLa55q1D63ReLf3dukTAqqFSUICbSL0gi8/YRgmk26MLUUu07hK+YRystPSz//N
iHCDe8WcUjvt6KlOSzeOe1CBTJtEXRP2W1oLZ7FG3gQ6y6uW35iZ1WznJDnpxscUP6Y1AvFVHOZC
/IEWLKJEwMJAz30F+FRmSwYkWZKC2ht/Sae0cWIQdFvQhawzJ36qoAm3Tih7PRoB1qAzq6JmSWsm
DPMtsNr4o5f/YE/RjpOdPdKT/eRACK9zlB/Wvttw7VQGkrAYOgam6qS5M0jI5v6eqFD4PUK9n3W0
NfQwhFLENpxA88y2HwbDsIp5F+5Nt9jXmGCyt6rPY4nMT57rI8ht1lVA176GGLmreZFRwr8GD8vK
jd2ClDJ6/ZbspW27jVMHIpyrJcHr4sPltxAeWojQF+DSg03wK+xgkXxEIKWMd9LTr9FFaOHP4MH8
nnrhkxVjDmHFxV8rbgtbz5+Zs/iiAlQRbPdfS+6aTdaAldL4rJ/HHa+ggV+PTE6z7343paN/1tvV
0gt36oIzvjiJgsdoG1uJDPvry6sb8KpWP6tXRI7dK3SPXPUw3Mc7a5cd2Enak95f2/yF2PVy8wVf
Emp5YUcxVj+5xpYZSAF+Ki5A7Rsjd6d+p4NTvXbKRyDr5B3GhP8PzNX8815tADgvuK76graD1Zeg
GWqxAeFxguh44rMjNG6Ok0cd+a7brab5yoo9YcV63fQocsAemN6iXbZh2/Iuh5QFhsGgNh1Mq8W8
6zgFrUmEQoDpoF1+1YbV4w4zjxP/wkPz1oQ/jVH3gNfxmj51mPVIkw9V/q4BLcmHMRQow+obvUtf
br8Z1z9CRR9dRX+bg3nwUy5PeTYYRtoMrRQo+Zxi4sWAHFq4FsAsGlE5aRnwfdeAF9BkhYkSgm5Q
zcF9rKFAxErMbPyLlZwZEWIydSg60rVYiV79AMuIE4K/5F9YwKwgnrwlOTejSWqbSVgGAuQDo53f
YDW3TfBDdnnooYKB+AB0SiBtutKIB6qvL/tIBuMAob/TXLoDfnevJhjCs8pft01dP+PcFHoTBLsB
IIXgYCDwpJblMIQBgVRP/5aXW01d6S8trQYFQj4qwtFOYoXcYEUXyjoIPPRpdGj4y4omYGpSZ7TW
Yn7+ccV9O7ckXN4uylvLYCAVYJHkjvHoJoPtABvgAgLQrS1r4TijhKUCewL5RxT/hQQjVRoWSz2W
lQ7VcxxNPzCRvxZkLS1Ig9weby7AkgiKrxtplDClBRumUj0muhUfinTun9B0aN1yqmpvJtG4Mnm7
tDAbPokPvqDjKALTJOAxClQBQc2QpNHGsAu6iVi4FtQslHPBvQbhO3Cv4ViAcejS5zSgQS17yP0i
tLO21vu8K3dk9ixvdIkL0QzF4bUl6mLKqgE6fNXRL51KFJKBCuF8YppIN9jkUZtmA+allS2vJ7d7
rif4H/lmDSSf22Gv7KT1iu71e4ZVn5nlm38WT4RyyYaBzHzVI1Kayo10T8L8Dfqr27Jy7Ie/xlWD
UfHcoHDBDXOsh7aVsc7xPVL5+2FAGbLDeLiEmdT+790v7oKpg8paAweYCINhc5WWtgZ2YCMdlb1i
jWxXas3s33Za1ycUFFicTM9Gt2aBURSkW1aTjkbQJ5qTm7lDom//xoKNLgPuHTpfwjMSkq4sm6Qz
AkwRuKP1DDj8io+/XgPHXIFhC0gCcJSKfWEJAioNpgcAQM+kZ1Ojp0xNVkqPC779woRw1qICLJ4Z
ycwgUw0XcAaMX9634/b2Ti2UF7EQDSEaRMFk8yqAsVRmzHUPK9pW9mvJy6tDU2ByR/sSv7GjfQS2
JgyGrtnln0Bw9vC8SNi/aGzxel3epNYoMMNZR3zYBOI3363ZpWAnQ3tE3s8H/dCFjvpeQGVyuFur
uy+4DliG1wf8Hb1mkVQxbweaFzQ0AkXqPI3+suKf2Gkn7H+vbO117oOtBa8nCBA4ia3YmewTltsJ
5gSwte1+emU/iWS6GN3Tn5Tn1icu8cejXjyVyp1F/ETfFt9u/4DrM8ovFzrM6PyCtcLizuzMWVFa
aakiKaAIAC6EkHepXKm5XH9DqHyB65XzEKMVJMICMX3VtG2PYfxB1r/HneG2ZeIbFIItdvGu58X+
9noW2rAoJX3NKnAWbOjlXS5onuS4amPVDAg1Hw0A2lhoOzME7kvTcAEKdnSDuWbzlgNTlww6JvHv
QnVtZHdhV1FpAtYNMSRYEkUZEIMMmP8vMVwKxcy9kvXIpNbITa9PKC+Z/WNC+HBpEpOOVVhnQU5K
IntUy5xJQqpa5iuMmQsF+EtTgpMxRmZoiLmxmuO8MQ6qV56iR2Qz+8br7pV7bVcew2Dt9b6+GDAK
zw9wCx7vK/JqJiU0H2pmBorc14GZ9PndEI8FfE8zOGFp5tuRTiDrMtgaadDSzoLCBW1LUEsgaxOe
0zbVpMSaYhODFUryCeZx7X2GKR9MAK2bVyWNV96JBf+K2j+4VsDeh+ERVaz7lkZN5nCozUA+JLsm
flYbt7+rvB7KYmmzzR5p5JaFuwrf4SnfpXu9MCuWgS0mVSyfYZbuU8Ph2hiGN2zKd/vAZUpXCx38
5t0yJ9zMqigw8JHAXNawjzr/XXTALeT1QysZHqG1k4Ohxx4OLMy8djJXDvHCcYIwN55i3muEIxKM
F7mMwlaFjxrnBQQHAM4afkw1c6u8jJymmL3MpP8mhDkzybf/zLXySXZ7thIzmFLN03QQjKTfbzu7
69cf5xOzuvyRQiIpQgetntJGLvB4lHHkxsmJRKdEyVbiveWd+8cI//ezZUjgwNCjEDNgff0d3KRu
OLx07EeoxU4zPrDur6XUucLn2ZqEHggBBZklNXxNPfKfeHBM41tMNe/2zi28ShwxjjYL4JyqISas
xairvZobsKJ2s9un6qddA/REmg6SvEX2ysLm522Li98K9Htgv4GK6FUwaETWFHZQUUAR6CeoZ/bG
0G/splo5cwu+C+syv3TtwGEpIgLrnLI4AnNoUNnfzOZRsvSDUeduU6219xZPBWY4gfUHrupK/KGn
NgBqEIQMajNF321wUkP6EQHpIVUPeNjHSP24vX+LX+wfg6Kz0tKcJbGJiCwrf4yx6TFCanDNaPdF
OW+B3tveNrfwgoN077/rE1mHCzbHki0j9FT0wQ8r/YmEfz2dwU86ZhagKMnJisTeoq5VHWhGMJco
p/JzqupOOUtbHcQ6tJ5WjvviscBovwx+CF2Hrcs73DY0oWYFU2rd7eoQk6mVDYG1Q1R9u71t15Pw
WBRXBdRM8Mcj7uPX4MxbyEYkZUrY4zPti6fBL+4i+Ikd13pSXOjmHUGqwxsaJtThu+/mFl4EonEr
q134dvyiQeYN3TVkLIILCcdmTOSegPM0AgKDviHqXfGJC4cRZKRoinFOfh0be7nKPKl60umVGtQZ
c2mCHMTwqVq7qWluWfp+e0+XjEFLEVE6MhLUCoV3BOlBryRFpgbllLBTW05D4aRTqwTDYNV+ltDy
WR31aVhZ48KZAcs3tCTRzkSWfCUEkOeSwWJLCTCg7rLkV2xoDqPPtvR2e3kLX+vcjoj2L0IlzUNJ
V4IoVx2W3ZtsjcF7oakFRD+SVyTAaDEj37n8XHJjUxTuQuQggEr2+/x5/GY8TA/JngYqVKOj1ila
Zy2AXYjqdJ1fcBwUqHlcDXp1k1ZmqMQjjkTQPDxhbBYYJ2iN+nlQPcSP9HPV4vVJQRMFBx5RM8oz
V1IAGDNELlJ8UQnMm3qv+Ch43c139Q5ivPf0ydhk/nQXPq2OoCzaRZHPRhUKoz06//ezS19nYYZq
I+oDiLAgb/8WTh8sbe9pbhzjvv5j29A/irVsN7S9kw3vRVq5XT5A7y5tY2fWWupgTM2N5HbFEVy/
uRiBVOEEMLnMkTX8iJ/9LknJitkAojioq8qZk8rLCtWhxt97g0szwvIlNlWpYiO2rCrjvtctxCzp
rPtFVz5185htGpCO3L4z13dTRzUGCTWUlzBSJfofFODiqm+IFqQaJGXNTU7pptYkp0x+3zZ0/cyj
YaAA92tx9kRovV7uINVKqcuLRgvYFD+QigAGxYI4fC6i/E6uqFub04rb4a7zMkvAcCRmjHGOCdgh
xW9mFVMSj2mlBEyq95o2/yI4H65VRk9NY+1AXde4I0jxHKrkr7fXej2pi3XiuiLrA37bRPXxcrHz
kCWzMkkEjSUbmnUK2XVqfpyL+aNLmx80KzftmOysKXkayrlZ+aSL6z4zLjzRXY16UzFSJSh66VUh
zK+GFJADKiVOW+f7yNJ/RAbZJJz1bmXd/E9fbTlES+AiQfsJip7LdactnYx5tsDD29mKa9P60ZCm
d4bp+6gqntSZPhRZfLBibQsGj0cNIYsTpmC2G/vqeeWnXD8GiBwwRYOsH4HRFeWxrneqEVOVoHY+
uZPPkSARhLZbB7G5a+3AnLNbsbi0+HOLwuLNgfZszmAR7HXmiWX6Z5UMs9NDrAOaATUo6TPFK5OS
OXkPRzX1ieyOrdr7lNV/8lRa+RjXN5tPseJqa0hVka4KQ6ZUS6zMiHUSRKiwJsx0KmNXdoVb2Wvd
maWt5rMlqOgCrnQ1YkJlOVV6bSKBMSgHuQfEcc7Iv7lSvFUAISGCJEGcvipYLymk0LCcWXuI2ync
zrSavFDK4PiJ8QkaS1QE6QwuWz3bgzpwLZ1c2k9eyLUgKwPWArEGPyH0VWQ2k0CSJXiRxKGytpvD
+1b6vH2QuJMXL9G5Ib7dZ29NgxIZRLpGnFzGPnoZqqYJUCvpo5z9jNt/8+0g863imUcvBnXAS2PS
QKx8wsoQM00nomR3URfvb6+H/4mr9ZyZEN5OmsA5z12iBMn4qli1Uxuhqw1kc9vK4q6dWeH/frZr
mQbq33SMlUAFKCGdepxB9V4Fd+YEPH20VtlbW5NQyqhTU6vmjK9pUlw1Mj1Lf+ukNSq1xXcE4mOo
52PSH4G7cIdZTMEtUhoELNrsXlHSAMCOTYVXx53VyULdez4MduZX9fR9nIHrv72lS/ca4FH8OaR7
XHr+cktRz9PrTApJMJfWO5S8NijOf7ttYvFSgW0Ew3BoBOJaX5pIs0KfOujQBkr/biHckebRVTAb
pj3ctrN4Os7sCL4ZdLDAfiOdDRqjlJyiLl5Z1z2zmLywqD62ebjSq7iOdvD6nNkTAgBS1xoq7vBW
iKcekHZ1DqS1fhcJl4mqzDdZGplbdH9NsYOww0QiCUAqujA4L5e7SSdzMEoTz2/U636l6XeofZtO
WskHdS4/EzrmTqkqa2MffC1X9/vMqpDCFm3D8OLhG+qT9dS16YOiDoE6du8F0SJHDrtDak2Vm9jt
gXXRwC/mZuz0v6bh5LElknSeJIHrRxFOa1gXdhjlCmKPedgnxbgvJOUhVa2X2ydp6VKcmxG8cwKi
Eque8MrnebW3qvQlQfdhJYJbtvHfp1vkFAr7Kk8jCTuagOZ5sLJDPkffby9jAa13ER6Igf+UKAkr
+Dpirba8KCRHNeq3I/ilHTPHHQGSDtzL+hg5plr4sZJ6o179jLI+daOk+1Fk6Yc8a+ASBmULKrsH
W+4OPStHNx2zNeabJW+LQw30B1TjwUoq+HZzSDqp4i+iDfmUKCsMV07BGdCp0u/bu7LkJs4NCRcI
dBVyPDWEBD2Opw35FNmM/dYOyPCE6XrvfzMm3JsZc5BlXyKgMPvYs9LaVZt3EEp7mnmcp5XPvbgw
YIJ4lQARjEiYZxI7Jj00LIKEMkSdNr2v89hHEjt7UjrBWbC1XGDZomkhA9IwuidmX7ZdGoOsIChs
zPm9bsyHeUwPdGg9vQ4zMEJDpP72di49JXhE/mtQOCRT1LXNrA4EY6WqO0oKmnxPDIllHIcrH46f
AtHhcScLkhPwmV3N5yaxnKAdDEtanR0xk7BLQHMSWcl+6Or7pINCZGn/uL24ZZP8wxHU0ZDVXnp2
OUd4G6P1G8yjCR5ZEE85yhQ+QZHkPRra0IkVSAKAgvztttnFPcUC/79Z4dmMc51UcgGzZhj9AiLv
PjWyX6Fk7gqte7ptavG8IHkAmSta+1dU+/PYz5MdtySgwDw5Eh032YTHoh7SyUkl6dSbxhrZ6uLq
zkwKF7BJ1Uxr9RqXQplVx5TCe3mkLyFUV1pQoN9e3qILAz0U6hHgiAOq4PIDhg0zG1o3JGDV5BDz
JSs/23xlC5fX848N4QZgQlaSBhvrKXgTtOznt7q3v0lMPQ4dHVeu29qCBFc5jk1TUegHBKxVfato
fLl6IWTtE61ZET4RpAmoVZdY0iThLb8z7FPW/zXilNekIOAAjAcQtOLwYaUNpWRAkyHo48lryvbF
7JNfBakxQ8roClpy6ZDzBJmDGRd6x7mmzAXVchxyYNEiNfM05XcHCZZuBvtNtOIzlvbu3JhyeeRS
eQKN91CSoE0mA1ja/lMbmxfIGqwcu2U7KDFwnhsU9oRvZGFIKbfnhARhqj8YU3aShv9H2pctx60r
y34RIzgPryR7lMTWZEn2C0OSbRKc5+nrb0Ln7OtuENG42jfC62lFqBpEoVCoqszsbsFhJMgzuWZQ
zUGCi5Llqu0JyQJrzmR8u6kH/k/tpwNENgK5QiLw/aPqaFRYGCRg64ZkbTbT0ECgIZiBknakn4BE
+VRj47oVzmHFwLZjYGwWvAtoKlzuDvgJ6xGHSA4IQWdVad6cfrztC+V5DKvDdVOcL4eciSrIIPSg
acc4wuhYU1fHlRzooHpVtOjvrDhbJAr762a4KzozwyTgYy8X0hh3cgB8nleN5kczaUghJ8WA+pP1
cd2YaE00hT577s9Vmg5D3MiY6sR10Zjkrp+bx6yqnq/b4UyBgcULIqN4UWFECu53aSjsehLrXS3j
hWre2Y60cazunjSNtY3C8tjp5Y4oEmQMMF8gzebPeLRMF256MJxMMHjCXfLZL2Eibj2oTSlPpRxU
4WeXvSmYireJCMPE3cQzI8xhVmtHGhS5kINeeRisOx3vx8V4m2IRla5gMezsr973WImDxXTDmzbP
7jS/93h6CDZPsBp27LOds3nMUqxG3emgI1DQsfbTcTPtozsHsCDwO8TuXB0pFc3m/9M0c+gyySm1
EC00kHFP4OF6zvf5AzmGvu7LnwswDY9UKspEVVZwxXBAaBcOqzPHsI7rXtJirBkEXdsR6P18pyaQ
iWpOVLyh3xowvs9PdrXBshVBnYUeOyY1Pj8trPQpcar/Nb4Yt7n6mgr5QDi90MvlUcc6O/hOW1o1
RrBkjJo1B8m1ZL+/sw/dZiSuSdzmIX8q/ojGAL4eK9eWRf3szGgL/l1jcvBNu20PlOfiN0+Y3ete
h9Ajh/iRUvEnD8mP0t5e9yLe58TYN24HzFvQlv2l3UHVxxBCS7gkQidy51hp3awrBKGU+0lp9d4E
NQ8YVtimdow+kYI+1ALK6d72cnkf7ZU9lJxdU4K3bKRjtomeRJ7CCQCWQrEckDPBpcGOVqiN3ikG
8CkBHpBeMgJnIIGSTxWFAE4EODfzVWE92zmUaO0yJfkSKPrvBh0wowGZhRlCZrPYXd8r7oKQN4DN
ARkexkYu9yoak1iO83gJFk07pZBoihQ4ZBsqAju87bKQngDfDOiaCa+4NGSOYyM7RTQHSuYhluXA
WCaAwrR+rvpZIPuNR3zhCaBR4/IEWKBRAoYC9FBUIIYx2uTKIrcNtksLF18Z220lL96iQnlsDrdK
VL2Q6cWe81NZg10sTty2GP3R+S8K4pc/g7kDh16CTFmK7Yyd3A+J7ReFdlS1wIHarozJWgOS1oa5
tTFFc313OSHg0jJzMWZR5KSFgQ+g7iyXPFrb5H7chYfqxnS7v0Vgb1GluxNRZHKC+YVV9t1vpp2a
6COsGifcIvbffJ+mrpm4xYfzIw66Y/Ssg1EhBauUpySu9fv6otcufWmdef5jJNPoqwZfm7Sd30a6
r8Yg4osdQeLIM4OiFMp7GKi11uR/UtU6tpnOwVj9dqzeNbMfkfFdZloQv5zboJH2LA7YaM6g0AUb
jvmjRJpmQCrt+6QQQP8AyQRqOMiqr+jA60YbMMdTzYEdVvtmhib9QAR9Bd6nOjfB7MhkxvESdsUc
5BrCc9a4Skd8SX+4vu/ra+dyIUzugquo0I0WVqSkANqsGvbZALjddSM0YrAR5XwpTJ6ijOZk10M5
BwO6BHqibbq8du36eWzmjdKLSurrewBLAjUq+KnAbo8Adrn/ad4tcaFh/434R9fdETve97rlG+nn
9VVxP92ZHebTgd4rW3QM+QdplfqWkXl2ogpCEccHcFlDwgmM87hv2Ea06QzJQvASgDxO7A7qjzzu
Af5+vr4OjhEVwR7FRkxzoJ/ChLvGgBRAOpVj0DcvoQM/I2+zLqi8cG0Ak4FiH3j6VqjKNGlA2CiZ
Q7DUP9uudM3udSKChJSz7yoG9R08ZwE5c9hbeWnsAo1veQh6yGtbf/Xwjw7qZDFClbMWDUceYxbY
FloGufSvaamJPlv2gOrEcUifO/WOSILMnuNaGtJAcJuABACj38wV3CmqVHdOi6W0sZu3uHojEYEU
1wSeuWB5xyjYit2y6dTSTBwyBI7xO54mr1MN99t+pcGh/mOBbfjK8iwZUpwMgVXkniNpt7F245Si
SMzbDXA+2qivaJjEYpPLeW6rpUiUHmoz72Z/ysBpm4j6jXRHmfiFGWigMtGeBraI3Q4jN8sli8Y+
KPo3BWOg/S81es+6xpPd1vRj5e37Hw40M7IB2nPk6GwAy9GnVkN56oM4WlwqCVSp+K+3BftDEyhm
VXTuUwXxPiURY4HqOtQeFqjqDgF1BJdA39UFfPZEZOlooBbrLrKSo3uripRaOOcULVsQCFC+I6C1
6I6e3c+qpfYInE4fhFkWjH3mLypYaepPhcyCFXLuHQQDOomMgiUGBJkUsnXCfLIq7BswD6ewqMBP
LeVQNjTKGzwtb4CiF8lGc04VJh8x96hiwBvuyKxNGmt9yNq5BwlEf1Mv1hvek4Jrh+PwFLgD/k86
moS3weXnC8sFNCB22wcZgHvQcHHzuvVlS5R/c73jzAyzEqAm1DTrmz6I9OQILM1NuwzzVkqWjWIW
EwA25A/gZ4/XPf/rbbHyyTOr1HfOfKOQcavaSd8H+SJXtpfIuZb8MrXWfo3UUP0AsXqoHx2waySH
HmNAyq6SitLwQDk1OP6ShIu8I1psp0A1QubIG6YsmzagSAIRm5Zaif2QZYrwIPEcGs1qRGrweQOz
zSQckZbrjdaTPrCrZmvJ71l9P5HSA4WLd/3z8PZEx7udTtdziOUGC1ww6Kd1ASYgPFvGXEl3qsLX
eTLceHmox9/XzXF41mCM0gsCY4zTYzAL6/OlT4jddniSpAtEQbNtulMepBj8Srkvfnl+9V+Y3Qcv
ObgEoVirKbDN7H5az4UjJVqgQQ6B7Je9rGxVAv3FzRJkL/Vh2sk37YdZ77QD/F62PO05l11pe33Z
nO28+BWMD+ohiCMLI9YgyXZfvoDwttZjT5DccyKTiesEkQLsOiCbYA5xObUaqZpQBVS8sVwU6W/7
bjuXmBkCMc2pqoggoeAwp4JY7swg82mJOQzErh0VtbTuIN9RVMHkLV732OxEzOecAIXQZwDyj/l5
DHGyppRq6pcRawPPgOZmc3WnQt/ZTXURySfnI14YYjZKkptRzkMYmuS48DN8Sa+HjEsraadmKT+q
Qv173TM49RjrwiKTl0HAOwMg6usrtu9gFhieCD5k9jp5ox9CiaTCqRCRbfFi4oVR5hYzSGwXGiSB
A+VzIa7mg7D1p4RZHcwbe1UNThQIhVtuBTUZ7aT9vL5iTsQBMQ+SEbw+kGSxsOZFr500zIHnkYE6
jGJMwkqv2QTORxsE8zUoWSR9c90i13vOLDKbumh97oAFGo5qSFvotR91c9fEIhkq3rpAIkxjDOqt
aPZcRhq0/MY0VQAYiKyIuNNUHNMmi7xMkvYQdjop4Yz+geh2oz+dCW8XNzfjPXmJ6ZlC6vrAwAWl
p39mq/ayEvR4wtYONw05u0YZlwFFgVkv6tAHg1ocKhLdZIno/cDZJ13Dew76TUggV08UR6vNuZjS
PqiW7m7Sim1uguPQqEUtWt5HO7fDLCUlWSHPUYFscT443UOaf4T6nxa8BdfdjvfFzs0wDjE5GWrX
ctYHS2bsnLR8kiJF8AbmrgRZIQZfcMmtoJthqZlACyR90MWPUROhh9F7Ux57kv56fS3crcHOIMnG
bOiKAYU4E8hRZRgqyl92ScksiCf1peCLcayA7eT/HiG2rYdXqQ2GOhwhJyTPULjZ204e2EJEIYcP
CjcJLi+ouyuYqmEJmZRiJlGlR2oQ30YvLTA899Y23yR+6JuHYj8d42B4ifeohx/FbFCcLcNIFMYd
KAcaVkv//1k6mudGbPYDJs1NAqGEvpB9ZdL9RIofhy4VYSd5KwXvBwboqIMAEEu/+Jm1KYqmOmox
R0dFmSifrpV4eel1H0bkqofoQFABphX/EKree+1++rb+HwhXUG8ACR+k0QDsYeJT1RR62pcRZorV
Y2VObjfXG0MSMRxw/ObCCnOgARtKlU6V5GDCcKCV/9KtYrMkIgF0kRXmPIezM+YLtVLFjzNkyWK5
d5fw5fpBox+ECeiOBtJCFAXQn0EB4nLDKihtSFUjy0GUA/oVQdCwDuQ8CWzlA2N2++vGOL4IrUFM
muMwULFsdndsqSQUxRmoi3S052fczL7kzNveev6+ITyIgcWGC2Auhvl0TmNqOTEGOcAg7hNqFG4L
fr4qtDaRKYiIvE3CowlFRxQi0OBismDiJGBMMhJYioClTYEcccewfnTqRqSfyAnvoGUxUU+Dfiee
F8yaIoWglzFkdE0ntT2luqj5SP8A6wqYScdfBg6LckJfuoKsR2nXZcYCFEBx1+PKdc0y2kaq9tvq
1Xuo/kiY/LLfZlv99qiIjVUhbICKCcOG7AB55sRNU5mxHKTQWG1lq3KHSsNTIvq+5jgUac8tsd9Q
HxIlbyM5KP/qx3mj+emG8nm1W/UzukcvEoIPoqfYettg0sBTF/VvG9eZevlVB1kr0rqcl2BYQtew
bwzRE0JkgDnBRWEXizSpCzxQ3jXlNLmgCxIJYq/dHKtApwiHE2zlK+DVkAE2Mdoj+t+17TvmS6Ur
99asC554XCtgm6c5mQ1BRsYDE6u0wGFQL4HdlRslNz/rpvlR17Wgys4pCmA1eKNjwgz9fBQpL/dE
U+PcXroSnk4BArqVkc0yR81WbXv5LintZ0tt2jsln6Zt20TLLlQmaVvPeMqXc5x8u32FMyejjwjE
MbKDLwm7syuzdoxJG1IJDfIxCX0kWKDgTo2/1wMi78si5oIMErXfdapbJWncKxW+7Fy+dA0k9wpA
fL6ds0HhEhkm3pdQBAdPxOVXRa+hHYtRn4M5C+/GWfoLwlpfCau360tZ31gwQ6ljMblAlYzpUs++
VzsNqWXHM/qvzfxsNnLmQ9d8l9UZ5vQjG69IMEFet8g5YRcWGbckYQadLjLMQVHX9IWs/Jiq/uP7
Nih3CDhsQDC5ioFGm4dJHaFNNnaj4gJn9gfivJ/XbXCKUyDT+Jqboe2GVdmaNAAzQVB4DOqNuWs3
g28fdcNtoSjiRZt5dOs/HYiv88NkusZu2WSDLx1E5IbUCy5vGQxkQLYbF4xurAmpkrBKs0GSIK6A
4e+3SZEHdxhTBYOKxq9Omeu73swTDNjJIoQxZxdRbkahClc1FTxmYn9dQiWjNOCeSpGNfq3n4z6P
81DQuedwbuA9gZl5jAZA3wdQyEv3tGrLqQmRuiC7dU6TX/0kG5SaN91mejeOkZeCSVyEil0fbowx
oy1InxfAy7FpVSTn+JerXTBjvKZFhXt+tqyX677DtwFqUkQqJFXs4TazBMi5ZOmCVLZdzcj2aIG4
oBcR3AC8zwfqORklYrwjaCv08vPpYVE0wKi1IA+ZtgTqBN1hOVBZRyjKUlL8uNyAD15wIdA/eumT
QI1STmoAHiC5zaZWGICtTbklLXjo6DBZutNA0yOuKq4jl6ND3ASVb5XqyrHXWxzloJaVsiYALeN2
0TYETYgIRAMmRDLDUZBrczYM/qCDgcWQMQPFDpOW6hLnZW7UmLtKvCX+cOpxi6bOda/4+skXX452
kFEpBQUKPVXsoQL9tQUppCq+N1zts33X/HpXfXS2Gx6IZ5/q57pyyxOee6IG3Oowwy5IiJB0gzAB
WT7zkjAI6WdTTaP7RJ07D1xAP03QNQgWxzOCfAcQH7ygcZIZI3Ehya1htyYKzuHfgbjONjyYvgYZ
wPlW2aB98H1pKSwLNxvSLA1fE7CLS+8vwrZNiYERpomW1+r3VvssHRFQep3+IMHH+CR8Q8UEk8xu
mpMqxKyxaVBQHCE8oLh0IM/YWNCeIVvhUBhNphgXAZElraIDrYIoxXRgcmvs9UZOYwj9qZs7soHC
zs7aqX5Q7YzD9R37GjBjbAFxibLRFwER8u7L79daXb8kUo4LrgFwd9v+pSqpxmuytQJM3J16v3oM
38CfBj0JFxPNPmZ5rv+C1anD7U2F5+GZeEqtXCY10jobbHs5TdMS32T9QnwFJBu3Y2Il/nVTa21j
jDyAwAK0mWDSp7IDl4stc6krIy0x0GqSPWxj6jWxK6PmUfmll5zCex1Mmk0QGJGXpG7/lP2yc3e6
q7zsTsTAxFk2qqi4WnFaUE1lc9i+UlplLufp1MTLAJ5kK1WQkQ2S7fZmC0jc9ZVzog6dJaLDUajb
IpdgVu6gPaKrYKmnM6WhBYa1FvmLPuwH2a1eKX9o8Qhk/tT7ke2KZkvXS720TYPGWfqZVFnfO6My
n+TlJMe/l/bFtLbX17eOOzCBZypGc2jkYa8jBcxDTSwV42mcpEL1hrluFbceu+j7dqByhEsPPJCg
4mdHsywyqaj+DMapt1GMhhx37WZLoW2+vRpYwUML4YbiXdnzby6aSgBaO1UZZiQo/4kIE8fZEkoJ
olEGSIy3sKCXAjjdsLYzC7Kepts4kjcuOPHzj+vroLH3MrYgaT6zwjxvlGIopAL8gacyha4nuOES
x9xJSu/qtgiyyzOF0XbMXoDlRF/VbDEnYBO1wBiYHZr7aFlea4rwjqvwsYvM7y8LhFMwRLFWmAti
LjloadNJYa09NZFtbsB5FZhRf9Qa/S6Ze13wkuIsTFUxDo4xQARIzLheHh7ZBjCgG8DcnMXvQOFh
kNJ2035v2H+v7xXHIzA+h640xhkwdM524bUaTb1cRYBAE6xufkzdozj1oX7L+ANSYQhVI+xxqNLt
OpfUjtgWbtHpKwRB5uHGglQV2X5byx1RHhkqHW4Emc+KXNIJ1dls1d45oeo8dm5f5PZn0qWiaSpO
3AFjAfIdx6aJARtWU2nC/P+EpMrIxno3TInihXVtfN8HLqwwAbStm67pIR1+r4L+yA+1ZB+T6Has
yttGFeQDHDewgNagLEwIPCsO9oyMM2ktxQikFGWk3M07xTWjbHPd2Tj5FN5c/8ywmmpDZKqdDUop
4GTd5kBytyvcfGf8WrzQTSO/2onuIK5FOmNCCfRBPMi+kiC1l9RKnRuBgYlnXaq93G59UkT3OcYV
xrTehQjoUNfxFB0/KSXuoIiUAnjOQmE4uPaBxVmlquaQYZZHi40ghNcDXQHdS//6d+Xt3rkFJjIZ
I5nI1JTxfUNLE1Hj13aIQr4I5czLJtA0+rcSNrD3neFMmWwG5EV6ag7aLdTYH8Ln5XE5JkF/CG/i
Y/sqC15OXwQvTPi4sMo8dEfJ0NumI0Zg39k7daPclLWrVBuym/YpRFOodC2tFRRH9Sbbhd54M/3M
oBlz/RPzNxEJFMYHcDxYdnCCJKtzZKSQTZK7VfZ3GXOBBbpJ62X+s0BfB2fpUjOWGimy1AiGZIAw
1o2cZOhCfoCrdt/PkaAZs3rHo/SCmi4tceEfhjMvjU3yBHFlXYrudUn2FDl9QlK6b6TKV8OdpCY+
2HH9USKCy4bjQKjt420D2DLeo6sR9xId30npepjdadsMTbrK76ttMWzlA5jdd+HNZHqFum0rmo8K
2ey11Rem7KbIrSiOa/0MaGXIyLUSiFna4+xpb9YWaVaXQ0UXyoUPxI9OIkL79SV+aZAJ4I2Z502S
TNG9thRePv1sIyB8hgwkXyJ47zoCXFqi///MeSAgkoGkkZLYFT9DsP/24V2L+aHrZ2CNmaYsv5QP
ABkkCrBsUjKopTS2ZWMCglodMPoY+caNtu/2APhty36visVf18cO9ys0N9BzxTt8pQ9VdnoRZ5B/
DICjP8U/i+20l39OD+opfU7cZIMrPn29vsj1MQStKH2Zao719Wi8/JJzvEDcLcnhomn/O1SywkOT
vDnGfRqA19reyk64CE4+71iooCWgVGyQSFtJvUV6GqZaqhqIq8qbfUz37Y+kcNX7cBue0vv5toO+
aQJckCCyrofNAJ1A0gfmErwFFIOlyBiaXm9NuzYC/aG67d8hrbltJ7fcOYnnILLOPuY8BlfFoNtW
dDQ4DothFZuiKsCJuErU5CaC3uBS2yfIS/pG5oBCrNj1Siao7XH8hwYaIDdQcaPE+pe72aph0xZd
YZ8ibU5OU1xpoESqpp/XfWZdi6WwCrThcDqgkbNCujl11xArROXmf+pEoGZN8RlNH+/q+9ClWhnw
VFF/gHcccTBAWO2gF0xFGy8XJ81Rbo5FMaFJJVm5b2EQqH7tkrgDU0GlQEKSaGaKSRLDiVW3a5Wq
2mQo+0NJcCKGuk+jNlM3sklK5RNK5rao4b8+SehLmo4F1AwdXTeZbCFvyyi1IR8Epqjcq5xfKPV6
Zju6WYuXYDiJDtH6SkOFA+1+lDmxAXjhXn4N5G5ONOqVgRpk/a57seKWP6xH+R7cNdnLsFH9ea8c
lBE9FDfaznvh5Ca9ny/v70v79DI4C8GkTOSlUGGf6gVH+2JLatfy5i0Vdetfv//QubTGOPbQFK3q
SLAWpZZHMC1lfFuhCP58/j2Z7csUtJ66CRYGJ3TtxfZKQCoE54Z66LVvxqQhSVxGFQmpDZCRV9vE
H9x+ax27nXW4bmkdblBqQy0XhwRZ+ErKbZxAVzImbRjAKVVfzvfJYk8nu55KQWK1vvJxNRqyQ8mw
USpgazhz1ZhLKytqANopF5K1bq1+EmgYzGUjuI3p92e+3YUlJl90MJErG/2igsWz9uV48suhuUun
pykm/lLGoPz7fixF6wLgADCX4iHPzuaFqrOMmGTXTnq3/J4aczvFy/P1bVp/PYBd6IQpJp4QOFhe
1ITMcUo0Yz6Fefmp6/NdImf7ECmlR9Tq47otjkugLIrohAo/wMlsJbZKInsYCao4mP916+6X3Vt+
iefZ962gSYHPRRMmjFBcRoUBRA9GYubGKQ6h1pkPs+JrEIbwlC4VRSDegrAcmMHHA1E3EwDTfMQd
2hX9KTHtWyDYzE2sl7obU+7k64viuB6KYFCbQCcQLBYssYRW691Q1LJxKnEOHqBgBAtjZus/8KYI
T/YYJ5mbR6lCSVHBVb25bp1zryBrwBQIwOPo+LHFWEmNSRxaHRjnI2e3gNyryt4a4L5zw9yEwqR3
7ZK4S0BRic4gJvJQ2LzcQDuKetOIwEi1pIY36MqmTW7zRPNJ5Qi+qsgS81pQu3jWk7aFpfbJimJf
y58gX2yKqsycZOVyRYyfVFVZKKTsNATdKPiC+rS7dDdHPgHdSnvIjuTJ8kU8CxznxJUMzhOUT3W8
HJj7agpVqx3xxA2cuPKIgUifty50Ub5/3CCogbkoVOmBzWKf6QC4SyXIRLVgrj9jucYYWeJpfSHY
qTU0hCYYZ2bUS6eY52qQxgqfsPIHSLiaXjl5oY96I3LmZN/t4gdRrs51jjOLjBsOYB3qRvB6Ared
ulrxXg2jV2roYoWCELzOmC+XxnihEvZa21cwBKitN+lvkggYwTcAxlfEBvSlNebbDSiWD7mWa0GS
vWc2BMMEgxH8L/Xv7zNfqh+IWaWAEkKE4kSs8meiNlt9UF2nWr47jfnlBf8sMZ+qicNORoUZKzEP
nVS6XfzU5e/fD3aUSec/X4s5rMtUoh9aw4aShPbGMZPZ69Wl2BDZ6U8dVJU/oA1dCh6G3C2iXDQK
wLQUnnPp3nlUgYZvhFGrrPZFVB0KaRIkE9xdovPG6OGDtoHNk0LHADn9DDgXJuCG7ikPf9v9Mfsv
6iK0f4JpPgQE2sVnVlJBHgSdNqIFaje7RfZQG7EXNiKpM15wA8sJ7kRgPYBKZ4KbleVDYUsWYEy5
setNy9cnxVUHkQDImjUGDoeWPQUp4FG1im5NppYNFOHUL93oMWgO2a29i71+Fx2LG+Mue5d2yb56
KO7iH9e9kOcQeOBCfhbVQjx1mQVK8WR1jdyoQR2+yemPwf4uByQWBn1boEFNpBMrb1gcDdglUqlB
2jue02bbvHsA4khghbcK4KRQCKBYe+jSXbo1/iAQFwlksaTiLhtRiuu+37HBAwPPTyQngGwDK3Vp
QWpH0y7RMwpao/Js0LjUCrCQ0egPrcgUx+foWwbeBtQ7nhpMs5i+3FAxAnROq5+X8GcsPZH84fqu
c+YmcHBAFYL+qgLtJpb8wurruZO0VgVGBXMTtaf/VY8N4Crqpt7l6Lb7i3cr32o74CFdsCPYbv1E
fDEmkn415qVz/jNYYT81lw1sHH5Gu2kOoelWT5Obe+kh3ren8ff/gw4pJ7+FQfp+gxgYsAqMuy+j
0ifRCHfUd/NmBjGT6fY79B1Q0TFPwC1EP6egfJpvLNQgd4Z//auvkUGoYJxbp7/urJCwKF0YjxGW
S/sdQAZtpcfuufCjje1jrm/bH3K/uos8+6b4L7oc1DR0ZVAf1zFrzYTLsrHM2pFhekJqkegJ9rgS
5U78j/vPBr0ZzpY3hA2KVTo+brlRd9O2wsSY+v6f5XUvCSS8HzGHs3EOQiUfum9rR/pnmtlXB3MI
skYQABo/bnxwQ49H84Gmb4mfe1noGYBnqp68LTZpAU3C/2pf/1ln9jVUlqqLa3zc/wyT4ZlW3hmP
7af1oHhDAKAt2ljTfXujREdhI3TdhL/cWqbUEmXqCLYTWNd3zlu+Lz3J61yAmt/1vajYwkuPz92I
JedT7FKSVBPXRfROoSMdsKKbZQeu4sf4Jt2SU/go6rEKTTLhMHa0Ps4mLG/Y5oGOMSeMdR2sDcgw
d5TlMD0Ju0m8AAxuIzrni+RiFev7SSlHsyvpB432zgcmyvIfZDcAHC779r58in/1e+n7NxiGQf7Z
pDfc2dlRCqs2tBk2MzCboHjlOoVIDonTjKDquv9sMDEACe1YQmoMbAW77CB9Trcy8Yz9dON41Ub/
VIoNfeBET8JqNicjvLDLxAWljBdNrv/3e4Y6smlM2ae7ClP22aP1Uj+pr9mdci/CDnKSAihpUWVC
9EExk8hc2Rng2Xk1TEgKtPpgSctrFTm/r598rgkMIYDcSaUSk8wXVUe9DWcFJmwt36pm7DVV5F83
wQmqGHCgNSZQk9AM8dIxHMzAmYMxALs6GzdZYflL8bsuR1fTy41uZq48i2iSeIvC4BUtqcIkuFAu
LRZ2bSnFhO2aJu1PHEJZpELT7PqqOEcMD0SMZNO3CNIPJl4n81R2ywKhogolOkd6ltPcU4yn60a4
CzkzwizE0UswI4EpNcCUga+k0Okg2+sWOJ59sQwm9JIoqaLQhoVxMv1MedR6bRMlH1lRCLyA972g
lApmVQB/aKn2ck+UUJenToIhWUl+L7FRe53Z/ugdiMRdX5HIELMirekwPlPAkOHMbph/jqRwZ12E
4+Q5NSWiwBMRGBE0di6XAza8EOyOkD2ylmKXlx/K/Dhp0UHVf9V14emNoHDAcwQAK+HMqPatKbIm
KI1E04IeeuTo70ZjvBaxLOrT84pv4Pf4Z4T5cioo0oAbhMZIgTGAz8kPj+0vW3KnB+kXqHaAzJK3
5VY6SCKdCk6zEDiwf4bZOzmLTDTHVKyOKtyWj6iNRZsULMegc/0NWh1ff7zuIoKv+cVRc3ZVZbra
DCEVD5Tzo1oXrjGLRnK4TojRf/qcQ8Gb7V63EFJKAJWFLEb1py0zd+qIV0oiki+eFcyMUwAWUIF4
VTFOCIGdVEkhP9VWCsioiVvPhj/139V+p3UQAA0MmMJ8MftwDHGmW4tAoChpnyfrl4kmZTL8vL4j
3JWgYI+7HYXY1Yux7EdjSMACH0B0GFJpALCnkIluakFs4Lo4xV9juIC29tl9MQl4/zIMYgex+mdo
N+2L8lndg8v4VN04y12Nl4UKblvJF40U8DwObJMQSYMyEXBXzNGK6mTQJlJjp3ITDProfBiv3/6C
6HegQQVea93CA5HxBVLo0N7MlQDypG6s/9ChSGQkouDKy2UvzDCZUDgnpmRLGRayCXeYjriZ9vYh
2rW+Av4fcIM6B+f7eSUeuvByPPto84iJtFGrlC2U2+B++osJPXY7Ez37OLEciTLqFZRDE7M8TB+s
yWRnlE0M8ijjqxQ+y5J80p14azuH1DRP6tQL7lyOs1/YYxKinkh1pg0QSamr+7jJtgYmTsVCBFwr
GPhAExFwtdUNVRptWCwavlubveJ9BQJFQP0MRXCiOI7tgCsepK14bKyHoCy9Tqo2BFWH1jy0U+uN
imjanLsOiunDvDHmmtlxwFHBZd6AHiJo9FsCDkotuylVEesO72UBPBWcgEK2cD6ZUKpMVdcXmN4O
klvpFB6LU7fXf3dud5y39E1B/Owuvyn3/8WZRSEH5T6w8axGDqOBQLh2NOSgsD4zlGQhQO7W+vfD
N+Iq2oQ09QZtKBMY0DIZwUQNI+kyHJ2w8ZRBuxuIqHXHcwRMieGoGoitawRCkbSLvExyUM93mvYr
Kr9P+4DPDxJXCoMEVnEVu0nXkqEiGgQRfHsnvzg3yo1+bxfbflse5NvqLsTg5r2o4rVe1qVR9TKs
zlU+6Q1mp6FVflPIP21zERygtXtTA7jxAHOwgRRiboZQmaU8zEDdYiaqWwP6q7Ufs/n93iOsgEKR
AknR2GLTVVWOSCehrBYsczL5ems5Xl1Xzia1JbL5rlNTU6Bpo1Q0QLUx0a1Wuk6b9AX0MOnkLulD
J58KU3SRc7/al8AQqG3Qp2O+mqLmUZyW8IVMv7Xq16m6CZPn6+vgTCBiIahSo8VOKRHYkJAWWqb2
1UxVP8i+1W7S43RjHwbPdDWv/lnfK2DBdrMfzu/Kv26Zv7h/hpmnktbNAAmZMGwvkrsUD8n0KwYt
zXUj64cfVgf8Moh3AWQ2WWRxSJasQ4kI29Q+tsMvskAkWT/mpqAPyTs/yOlwsaLlDdkputazVLsx
1blp4d+gJC22oTP5xiLKtXkroVh2rAOBAd2TSxMSMeFypQm9gvENkq9gVa2V11z9b44QyjDIQYAL
XTN89FUxa5ltzEE2x5vU0Dx5gbVOxDTD2/xzM8xqAEbqkjJVQHAQF24zVG6yzPu+NQXbz7nwgBBC
D5W2Z/CK/QKnnG2MkymkbwptwJvrf4BPVerZ6SbfWWDjnH3jT/agh/64F+0WB/VyaZjJ57quG5wo
heHi1p5ddbPsrc38NmwirzqSrWjwiJOworeKNy2cHJQp4I+99A4jTxppMo0xMNzZS+47jPJlX8N8
tT/65uB2O1Exncaey0r+pUUmNtkVZtHTQh/xjAanFJj17FxyEww5q3ujbJfHtgc/k6t3GTgYwMUw
5W4oV326uX6+10ktem9I/ihlnAVJDcaPiG4Wc5j2I3Q0PgxMHtlGfGrkfV0DYeS4mhTurtvj+C00
u+mIuKzJAOIwCZRqdHlV5uWACkU0geYMyZQblgSSKb0+Z4K6GM+YAur7rxEva3Vp1hjjGmQnBYt/
0vt6l7wQR79rE1NQdeFEFkjlgYAMvLgAZ7M3gJlNRjPL8RDIZLzLIRfiERnSf6DnAaauhLL19U/I
eZ2C++PMHuOrob40ipNHYNs/Ru/SyT6OQestrrMJwer2lD02j/JeNKzLXyNoXABDB7CfDdChkvf5
nNl9oJidq+XVpiEalYhUJUs0mse5C3D0UWcGzAWrZJMQuc8NVBdUMP1XpasCRSCEc/L8AjholJqp
U6DgfHnYcYrmERMVCGqGOaJb31nab7WrusKf264RjXXz1oOpMZBbQrIRdyljzQCJ0ZI54K03i+pg
yfOulEQuwVkQXm+g2YOrg/qR7XJHlbJEfTz9H9K+bDluXNn2ixhBcOYryRqlqpJsS7b1wrA8cCZI
cObXnwWde++uAhmFa++I7vaDIzoLYCKRyFy5VnvWSd4FUBieA+SLrsdoLXuVrtwIXIkUs+omcJM8
j7/dvFp1WdrOGLctv2mx3/begNZn+tndTGxjeT1a7FtrD8C64VHJOVtuJCzzYQtQAYC5RUwZs6qp
+3BUpwudEz9MX0z6fv9kyQxot0uDCPVoTPXkgFun9Qzzk1LKHpAflaPbqH+7BuFaqwd16rth4pQ3
M/WIHuif2WOx11Uv1L0ZLMkZ+CrmTfpQgSiUywAyX/l7DiGQSFxvJN+Hq0u9N5p+DInZnDsrRl2B
qEXQ0AnqRrH0Obb0TG6Ks7GjHoR8X4j3BUmHobBqcpkxuHty0fhLvDmt64dIU/p/+Xx8TAPnDCdB
jFFj5LYM6NfmzKBANf1yZXDrlQI0FnNlQDjJoWNWWVVaDUg4qoOxIV/RkhqfyVH3Wx8F3H309b4/
rqClbg0KuzeMzVyA6bc5z60Lpr/urDevoMnzyqTfdnUDFQrDS6fanw2GPln6GV0NSH3aXuSAhzrL
TqkeBbmjHIG8k+DrlgTt3Ic48hxgWAhWLCDMTW1B69CGIzfPrcb2laP4BfuRaI5v6JAidekDHuKe
0YBvxqqe72/M8ja6NS44MKnKtNaaujtb4EvQQ/OX3heXEHXTgjEZG6J0pWLA6zKnAbE4sIoBdvah
2zkHTkU/HeSkUevB9WpXBQ+LYhJbVTTiZDIvfIba1GMekAf7E/rXu7r3SkhzZkHuy5Q5VwPflVnB
z5y8g+gggdmB7B3yK05kz8gVA3g9YLoMvQHcUGLZWRvzopwzC/MqifEVGjhbJR8kBeBlJgtg35UJ
YesMPVXHCGP0l9GqtyqNvKh093jzPYQ0gxxgh4dY8eWv3fDGpLBtM9g8qqlGwDHrysNJ3Yx5FoS5
6audpI28kvPdrk7I+TKH0UZJjfHCR7MMnx6jLKC7DzhVsIFBT+2lA45r8c4BZs7BEBCaBYvGUVRG
Bth+jOacsvYPsZPAHTQ/BnqMZSa4g9/m2vUKF4x3GbDJmrrVNfuoAUV8f5dX3mZY+9XPENYOIkaz
j53KAVQ9P7DH/ImTWCm+4QEJq/u8DyN7fa6665VF4W02OWoJYQ+rvdjTk908Txgfu7+mlQAGkgqg
lTDkgjKBWIwYULchLHTts9r/mObnkuCaT46OI1NgWXlGoyWHNyMSavyBNPT2qh+MMayssLEv9cbZ
6UG6VdF2Dqats61Oxnn6dH9Za/uGtwkqbhaK8MCR3lrL6xDTCwlERt3pj5q8GwUJ7htYSSeASuW0
U8CF47Gl3RpgNi0B7nHYuTa000jDz2loBRNzftw3s+py13aENK3Ley1nqqmgf6U3G4xUmaUHWV3b
V95oHIxFUFQe2+UvlQyTsrpA3l3C/DbHrgtlUZuScK7NkJ0V5aVyAOGzfqj96/3VyWwIm2i6JQQz
Wd6ANz2pE98wOve17fum8DBHi6zivrVVV79akbCVRmkaZRIh9M+6e1T1PEha60syJy+qynb3TX3U
c4XsGhgiLkmMGh/qlsK5nTGfW7lkNhElrQ1ej+NTeZi/dLs84ADUGsRhVjBsUZfdQprVgx7aNt73
G3ODfz/IOqWQRb6V4g/i9Huc8BoFaPEt6xjRMPQAOeMHgX1vDPS9sum2QwzKD22vDFLCstWQfW1Q
OIGNW6Agwk8gC9pHc2vu65P2PfFdcPAll/ZFhpPkN9xifRheRM+ai+eITzKFkpl1BT5uNetFUCep
4rmNk+0LrbS/hFFoHV1asb8u61jAvv/HqOC/JZBauDDA7l5DZy5L30LtJS0kBenVCAA+A/CS8vLR
4uFClIyhzWy0PAJ8c6EA6av4R/GsgOWo7OPC6wJ78GWFyLUIem1WuOviZMjT0bXby9Sk3mSG3gjC
n/unZO34I0Kj7ofSGADiQtaSGnqmt0oJAtTwaxP/cckXZ5LxbKwlY9c2hGWAzkfPItKYFwsyZkE7
uRQ5kQMlCut3pRiXcqoqT6WOpIe57v1oxIBQHPO9C9R7puCBFtkZ8lhfIYFNvZgP0Tvf2zyoyk1c
8Jj925D15la/GUpjqPhjW4k48tuH9lgw4Gsvc1/tyAioGstS+g83H4iXoEnOq0iLfpkz92oNlkXz
4qZhveOjExdNs0LU4FL1cN9B1iI2MEnYQQxNcDbP20t2TEpaNha/H1jq5eahzSIvo88FeblvZ3Xf
ruwITmKnaRzZ5Whf1PyJIVzoucTT1wxYCAUgf9dBVC5eB1lsdLXbwx0s0hjBbOv9LoxyGYPj2nmC
ci/oT1A/R1InXNm5UpBhgvz0Jc2cfavVQZQ7l76VVb/WjhQMgAidg1UX2gJIJcPKTbkDFGgUALdq
vOS00H1oKagtJNnS5ntL9epkx66MUGbNITA7zHUpAd7A0OOtQ5hGVTpR4dbn0AH7iN4pT7GiHDHL
aQZm2Mp0WNcWiuQYIDIgZmFQvMSVedK7aWJnPQfZEESbIo9YzYGAzxyUktNBo07sWbMmoT1Y+4xI
lQHuwASFifThdpFM62a9UnqYZUN6TI023IRcu90GMlRywNb8EhyZXHWTc9uLJdQkmvXI1Sb9Uit5
MJa/3EaS4a1+MKBFoLmpYVJZvJbnESyP8RgaF6esamR1KNln2Y+0ppYHpupYEppWlwMmbT4LCYVA
cRy2BuueVmXIuuzSDWw9/xHXtYwGVmZDyCLLkSgDB0dc1LoNNMsN8CDc3w9Hqw5gG/jyIBRT0ce5
dYDKzVQGhhl2jiJqejbUXlS/7xSepeFd0/xDbIJOFNcj441OQ1yQWlgGdJm1S57H2mMM7pWfjAz9
9v6aVs8SYAngfEOzwxQ1cy197NXKTdg5G6NA1RLDs9X+vQ37PyNj39JufI3q8B+8m08h4WkLJks4
+e0+kqSZLHV26nOmpezdmpj5hNqI7NJd+1rXVoT96+vcbWmhGWAXNU7F6H7SmRN5Uygbrlg7Sh+l
TvRXEHlFXBQZx6wx9K4+N0146nryibraBlP/P2vFlT0XPg6+mE67OLXgaIXMJvpFt1vHzLS355YZ
l3ZbvAI4iQ503vhjv01+22cbCpjGT/qTHriyQPo7U1Fd9ep9/V5coqB4v+85awcONJd4ZJsA7oGT
9PanaK1V2sNgYt21/VLo0W4qp7/v9OFOvrLBf8NVH4KAVDVKZ9hgUBD1khkQuljG+LjqJ2g0AzSF
SguoQW9tNFMB+otB4+uInROyacPTK6s+tlpUSBz/A4C++HxXtvhvuVqP3jg1cZQwPOfoZ/chDTqC
rv38TWmmp0algV2Sp9m2t5qs9rnyDANUFPxr6AICqSFe0DklYM9sSlQN0knzktF6DNPokxPNT7Nh
Pleh8v2+c/BQKCyUTxeAopZLwtoidX1R2m5szVZ4joA6AS+vr6WdbyhvpesAN0A9fdR3U5VLgtnK
UYROhMPLx5gQwYJvtzdOoDWDTkd9ttNY9TUaGw89H3RwtKjdMjsnsmLMqkEN6baGNaAGKuQ9TurU
Kj5pjX6gyjbaPNXPRjYXn9XSeDNrM5PIiawcOZwzDUB98DxxzNXt+pq+LfqiNxA4oVy1BdK+2pLC
biQv21UrXPULI7L4gCLSJe5zmmY2rFRhFmQpYsrfX6R4oABS4hAMkPMx4Nt1gI+5LkbaMWAVKdtE
pfmUDcMviKjXwX03XLo9blCMNfA8ykRxU3AIkk9mUzFqXCL6W08C3e2QKXZe3X2F6I7/D7aAH+Mp
FTIdsd+V5Cya7DzDxwmfTAgcqtUnE3PVbYXpoVyXLGwZtHhqAJgFUhH+DBOeFL3NwLALxOGF0ZMK
9lSmvYHPZHd/RUtHQOj9wNshLKJaJuxeijoq6UO3OoOataDA4iQy1dq1ZQAhAIEcPi204Ji27Moy
wtSszrqa+WT+ZDHilYNMHmSlVAOZwSszfKFXYbcNtQawKb36oGBzqB8HLlSOlTfiR35EPDdwH2V4
X9nKBBdX9DTNG2ZX52F2glnp/NLYxZYMIrbm3+CUAM895oOW+jhFH2lqkQ/VOSRRvNWZVQegSAUj
WxM6xeShUqRuoW5sShxj1SyHk2BijSznIsFfNkVplrELSDwCZSwfAT87dgSTwVDlhZS7JO9euTY/
hDz/nz1+21x9v6JTy7iqcLSmSf8KMC10UTv6MzZAqzu2T11qHqwmvMyF+djOfx9zb2zrwqtPRZmt
oB0YHo0k2SeTujGL/NvfnzPIKP3f5enCYZ5Now7bDMtDreOhmK0Hqyok3fjlRXW7CvHm0Ng0Z8lQ
n/vJsHcJ1xrq3MQ691VjbKIiIZv7S1q1hxsRswjQflvwgQ9J2CN/hXpomsR7JY43yZT5WlQGbSrr
HK+etCtT3FmvnCNOCGtom/PrKv1G3PyPEY2nTJPJY8hWJGTeeTEm2RRV8IOx3BeQ9fKmBGAKXc9+
1KDRkFwm64vCgDonqEQxT4hYFLNyde3OCIxKZ+6mKXUCJbe7A6laV/Kp1k1hYAkjMQiCIgRe16MZ
EMSyPut4Yu7thkIXPSP5sW/cWNKBl5gSz1KpgzQBE4LhWS1Dr9C6wO0Ao0Jw/AfnQ3aEnIxXQ8Wb
WFfaOMGwTHiuafiNzeVDGc+Zp5Txrk5kpQ3+2W8TXRwskNRwpnHM+4i1vZjpzdil8L4xhT7TZ6VC
63l8nIgb9NFPmkrS6rUb2UWBDak1siYQG9/6elPkFhn0GJFCea/ZszO+3t+5FXgJlnNlQPA7tw4h
SxYibx988m0ufPsh2fT78l1/HrbE11+ryC/9/w9qCx5/hG0E3aYJSBYI7cANwz3n6hB3oDPPra6p
PmYkar8B+z2wbR6Q1aCxJZAukmzk2kJvDPLjfmUwUs20JWlbfdD+ZLOXbZLnwmd5wIrN7FceUOS+
+xSBPqSTnLcVuBDaAFdrFQJWpql9XSusQuOIbMHLsgVIjOw4e2+1Y7Jh7BWPQZ+Dq6wgiIC9S7hb
osgY7KisqrOG1tSsH8xMxtG6wuWD/A3z5AD+IhXFgN3tVhpVHhYmUB1ndwbfteaNhsZ0sDMXqnJM
4ogAzJqHmt7sx7zVjU2RgipZHRrV79D59MfMiLbMGrs68lhBpj+kS3j5FvRELXLBwQHNSQPODBSn
WlZs8yjJkuf7Xr8MS1w9A/RzmGvjhXNhAQOdqyk21OJsOYm9YYUJJvIhNzdAcxfb+6aWtwhepeh7
gWAMzXuApW/3aiJO2rM0LM5dOTue2UwMc6j0Wzh2py4fZOWTtYWBYBajORZGZhYff0xY0bnULM51
8w5q/sSCAmUsy+GXySCWBNAy9Ab48L0on6shpsaOhSUB4K6CA3v+Yobdl1lxnvJK/2m1kkxmbU0Q
MuQtc8gnLsptdNZp0YFt9tw2xyz64oRgpKSH+19peWjQ0AXwG70aVKvxorv9SmmddknYasUZRTh0
Bxl90BVVNgK95grYLfTEkSWRxeDMaDqhbpV6cU5jEOoVIzzB6J/qoom9BBH+/opWdw2oaMg1o9KL
6dfbFSWQTsnQSinOTjId6ibdtRhy6lgnOUmra7oyI9xPPciG64QRmBnsYoOAvodgIgp3jfVVnydJ
NWRpzMGrFL6Hsiuaq2I/Rhm7UuvCMTwzUKakmRm487Oif7HjdHd/89beH7CEIgJgGpjhE0EaxWi7
aErPxgWUeIrHqg7yHbm+V9v2qDbtaQyRXtC8OBfgbwE1taTvtPRGrJOD2vHYR0oj1u5ao++1rmPD
JWaJ+1A3eniIDFkVdG0zbYKqBULTCloXw3VDh9oaPdP6NUpyH0/XgHaxj8wwuL+bS1d0HExQQWEH
D368DITHXB1VMWrYHT1bFdmR3vUV9S1OZZW5VSsYIOJE2wCUigWSqc4mWholhXx9cjCrdjOVaaCn
riRSLIMfFoO2EppBaAkuChhGrnZtbxQUxePJG6zPvRIGdttA9AXS0LYheQivLIqzR3LxdYzgLsBt
VB3U2exJeYbGHarUjnbMBxfHS08+/fU3giGIV2DOF5hc8ZqyJqfWcjeEoWJsg8ku88AEa7NfOm0m
OVxrawLqCoQTUOnEcDl3zKtELHemlHVxVJ41o0G2RUDW1ndHbZwlsyErQEfUslAMxGuUh1zRI6IJ
YdgtKeWp7Tb2y2B8B/ocXDTlhr38PV761pgQb7WemwrhfmN4qbQfpHy//4HWSlo3qxEi7TCXUAQH
gzySSE6R5rVP2SYOPtQ4elS1GNJ0WfNpBTzDF8XH/6Fzh2kN4eRWURJqSOvoR84Mv2t28RbTPRib
h8G3SE6KyXdJeBWgRcjlP4Ae46+5W98gHYXOOvJHzFxWj/RcbaNj8S28EExTxJtZFjJWPeTanPDR
hhHY8753SlD6jYHi5RBO1b6bO7IZT6g4SR6pK6MbaG0h3OogPobniWcsooNuF2bFrVVwRDx6zhhv
j97ah2pDD3XoGd/ST+rjfGIn87uMiW4Z7m9SXjEIO8ZkdZ0zF+ehAy3l1Phd9Q3svn5fv9x31GWA
BGkE4iKmsXBTA7Rx+wlDtVOg/NoUZ2hSfComUn5izHwkKVAHqUExRVumsp3lbnjrNS7Ia3BTA5oH
u2KPtKdhpymtmpx1J8ewi/JMq9ehf5+rY6l9IbR4UxwZAn3FJJaGSUGoOHFZB+E0VulURfU0JR88
iZjw32UHsgFGRBIrV049SIdUA0cCBEdL+FocYz41c8rk4+moZh6Zg2an+InfF4HOD73hkVTKa79y
8G/NCrWvVjOjiBQ0QegcNuX3bvRQQUezOdT9eI/H0smUUelITQqxxoy7GTO5MMnHGbpnt/X6veEl
X1So/ODw5/4/EGjcLFI8j71Z1HWnVcnZHuJNlBzzCWUHaV6y5ik6Rlxw5hFGVVtYV2UCbaHoRXLu
mrk+uXPEso1JLfVdbXRo/tlOW2IiS2Plr8LGHeYZZaNbktCzvHKxUsA94KsYuFt0vEu9td2BKvG5
rWfTCzNj8qZhfo5o93T/8K8ZwvQspJkRA9CXFd5RDSXQQKrC/Gy27Jejs9NsztQftfDv2QdxI+H/
jyoEMNSaGGXseII6JIGhAqDYzPwMem2I0oCIIJIJWKwsieOl8BLAxAvYSYQ7QoUUruKYUXEerTA6
hWZebupwT2YySG74VUOA/qAqC9o3gBRvA6dDhrjVYyxpLNVsD7mRH7bTPBt6ItNk/CiHCvGSF35B
UY9ePXpxwlfSWNsWtZpE58nPD5qvB4CcPWSYnsmO9SeIG4OV2fX1B/29rj10730X9PLUyzfIMID+
3FkP8cYt/fYne1akKcDK9XHz2/guXWWHADzFSe5k0PAoMgi2DbXleA5Jrecua8f9jJ2Lvb4q0q/3
HXct/NzYFbPStrUU08aeGLvh1QSTcObrzw6qglznLNrKrqyV6S1e6f/PN+D7cLVOUqRqMkFs9zwd
WeJpf9Ler7b1yQY7tY/KYLvBm0Lzqt2/3Cg3hgU3oypzyzlKo7P1HO7qI/ULv/WaQHmeAoY4G/oy
Uhrp1goRcLTirNeBGP64w4p9sqF++MW49K98a/Nd+VPyKSUu5AolN/TVGmJkWGEzeWAo2cCfj4bP
k7t2TyafJ694q7XoAqufJKb55t05Wa6Q/CBFN4fR4KY3UCAFy3mxKR+bc+yDWn5HdiPSk9yz9vCo
QNozXcnwXANCAAghKGQthPPQWM/Sfo6js/PWB87R+gH9omL0xge2j39kX/rXUOPiksQfZKJqK1fc
jWVh1WOcp4NrR9GZZq1iB1M7xs2XgdGy/93Srkn2HWVm72XuGIcvCH4gCdDMRpMRl6yU+EGbCZA6
nspoKqBMdHumFAqm0LjWlZPzYu00fz50zxB9fSltb/SLL1yy0HhXgl7x7n/1lcB9Y1Y4yrZT1rS1
iHLK6ocRk6Vx+VqMsreKzIhwbMN6CDUlwtrM9tin38fqHBkv99exdm4wRYdEEzUvcE4K5zRxM5vQ
HCb60ZwfjFJPfcBP+0MVm9WRFAAXhrriSE7r2roAKYTcFgp7aHwKmxeBFFIl7aSciDm1PjgbXwqX
vId0ltTUVu1gUQCngax68SxBGhF1TtMrpzDbU/aWDj+M9vf9/Vs7gOilARoGVZFlscZq7XHS6xb7
B1wCwPE47D2wJ2MZbUbwRG7uW1sWCUHuDTdHdQgSq7hJbp09ZQVA6ZQqSLGQmWvgopVydq6bgO4f
BkZR4xWhwl0JtdiwY8qpzXqPqdRn7OX+Ita+isOVBf+PBcHlqGJ2ptM0yikZko02RE8tzV/UDonc
v9jhukzoV4F3WYgMZdwWWl+V2Cwt3eu5+bXC4zCLexm58+p68Aq1eI8Y5CtCJEwGPZ3dZoALRD/S
lnl5m4E/SeLK4mfBuB6IahBx+aAAhF+ELx/WLZl6TNidy7j3bTA/Vsmv+9slevKHBXxyoCqhyYPn
561v4RVWR31ERrRDfpLiSzl0Xlw/6DLpGnG3uBneG8PLCJn1EjOak3aGlO2IizrZ2CB0z+bhUBiH
+4tZzT8wtoQKFsoumFfhP+Mq1erbuTfaCKldeHKYx8s8PNsd/Zzz8aW4imXAwLVXO2z9x6LgbpNV
Fu5g4yqeL+M2rpBRw7vTQHvi1cf6Keq8aS+tZom7yZWGro0KbtFaaplCWDo6x/EuSzOvri9a9fW/
3EvhGjLwyUyNYi+dl3mrvjY7LjJS7dvc6w6AGW9lJcgVtZ7bVQkRIqKlCfVHrEqN/TlwURAkZ5C4
QijCbx9KzLJC48SD+mn/Wm6gf8t8/fO84QQApsyN+ENPzO0ALuFlf4DgMA1y60ZxGxOtm0LlZD2T
rflYQ2vk5+ibf/D+DGRDtOvf8j+2hG8J6rBpGiwXkRcQp7EYfo9h+7PpZSoB4jn/cBk8A1EcQCt3
MaY4pnkCkjlNOdHcfrGGBGwxYYAGq+FNcxvcd53VJV3ZEmKKRUK9BVpAOVVJhBpylL+ROv1VOY0k
dq3aQa+dz0tgWuwjGlyd9gmpf6GPSEZDF4zWl7o9ZkSW5osR+GPfrmzwv7+y0bWpSiC1GqFM3Qf9
o7Zpdv1DHZi70Mv3GnjnZd2F9Rh2ZZGv+sqiOTYps1RYVJ+HDQk43QX7mkPqpjrnx9KXtfjXU+kr
e4Kzj0CDTzWKgOdphz5XDJ6Zp9jPIj85AbZrAqaTfyqPzZO6lx34ldYrDjy6Q+DpRXqzqFX142xk
dgY/iR3U4+YS2BEndgqv0yYwwgLll9PqCcMNp3iydsy153/J5pElAuOPyhLO++1O9yNzmRMaymkw
pq094JoA0cOYSJpTqx509VQRvmcfljZJGE4eaZ/b8Wc7y4bJFh7zv5crDjW6N86SXztm5YzZajqe
k9wzjhDzfIuOw9N4BGdQulehFN5+/7sDLhrk8fPKRclgKtjRejxb6ne8JLxS++7MktfCAnoEI2Ds
BhEG/ouquDgJapUtOlax2Z+hRUj/qEedj+HnQX5Bm955HH5WtW8zDxQOO84IWgVEcguI0QX2OaUv
fgXGbvEjxO/WjnbeZ2UPYPLsNT0YY9vKs2VgtaUVIPmBxOdlR0xrigMZNqNaHVmsPUdDVnhp5bqe
y5A1gJjzx99+NA4OARMyT8PQYRDu86LMMUOrgs8n1lvW+W2fY5ZN0QhI/KwIISe4b47fW9d3KPoY
JrCTJqQtMK5jiLpEmcWywWh1jF5F36Lmjf5sQOY44LGcSBKV5Q6iNowWG1Ac0PUGFu7WGY2yZZMF
EmZMOSam4megmipA06CFcdAAvCvTfF8zB3cEMh+5PyqqwuUGQschGoG8Qt37ODetrzLQ71JZoWHR
r8SMEy+sg/QbnwxuKJqJx3igk16ejed5a2/rnb1xT0BpYvgvkfcr+f/t9mPdWhMOdOWEUVQO3NrO
Olbbfs/AisKrKLC1u+8X/HOIpkCHAEieitI3qFpuPxc1GBurpEPft9JJdpwMfdSeNMOIqwv47izr
OKrqNHoapdTZmLWms0PSuaG+vf8zxHyIT6+BgslGpR9/QE7k9mdkE+i0YiM2T0NTX6a+TIIySSOv
Do3GhwJCJXmVLleNYQq0SiFRgRHBBYFDiVOZlHjbYwbxYoc9ylNgfCpHF73ZyptAVkP7GVrgukz9
Zc0uhow/tMGQ+ImnkBelsyRuyClp30dl8JMkPFmaFcT55wgEfVkcQaJeplO4ahR1MjguR1WJkbMx
QAdj5j0Wq/3J1GRbTA6aUI1vdlWQKZNX5fohTl7vf1CyDDic3ZuPZ9l8/FgsYYStM/bUmuyTUetb
R+kOjeLupzLZlKUZEEX9pVHyqcrzrTPTN43Uh1a3ghoBqTGyn1NiPeEn77v4bzEwuLnAWgo2DtRv
cJmJ7StWY9tVO7JOcACvMqlvgDim72WdnkWXgQcMThECalaIoKC8duvQQ6iGRTeWgGoehx/5wdzy
xDE50V3mDyA6chw82WR8Ncsth9AUjhAGTzkkX+wujW2bp3iEZ+fBbeancmbG3rEiazc7o/rdDmfn
GWFUxvMk5lN8Q3m+D8gz2uToCd4udEoKAtILap0MGsKtwCCtyzLTZYzH2J0KdCiI4oHFF3FLY+ZE
g9UR82Q08TcS63t3LBCdGkl1Z7l9fLoP5UMcz5WgUDmp25jUNk+9FWvdxlKnIt1NSWRDZbIvombf
11OHWTbVZFJq91XbCMGcTgSkHh9A9qsUTqshLpPg/J4mtKJ9GqJE3+P8bEdX22cmPVIVK9fBUluZ
1gZovtehi0LPCfvXTumfo86aA61EUpSpqesPaWVI4vOisMI/M0aaUeGHYyNGC/dEbRR9nRm1edIq
6tsx+5QPju1rU/oIjeXKh+RG6LWWO+61hh2tydrW/XywwAu6mzRoQilNm+zvR5i1LTPxYOFIaPwk
W7iSuzIxZ6NKzZOdMDD2xfYf6AHNnkr6CwTCWr9s0Gz/70wK9/JQEQSkIjFPThs+OqV2KodxrzdK
HOiOk/uVUskI29Zc/3qRwulqe4VadgWLBjY57yrPtL4NgAjeX9dKegMpbqTWSNgwyqotvm4Mer8m
dYxTHr4rU/rGTG2buZ3mEVLoHtAKlq+1w++yYt800r+YXa16kVFJkNPLJAC/QocmOMauOauYsNi5
QY/ZYaCFzzKy7VMQ7tvw8e5bk/3tKBG8GUoneFEgSGJi+ePyujpuDMewdwkzT2mTbzR19iqUjEFM
FKhd/VDNtte1MlAkz+dvEy1uEhIrnLXHxEG6jZOaRUHEPw3mqQFPYdP8Ynm6T2NrMxrVcQIcxSzJ
y/2vunJAUJVEbQnjf6jziqlxNeXQswNQ7NTMl155n7Vhn0CIOCWYvIn/lt4JO4oEDlOIeKQhhxNP
o2PHmDIHocMp1mfws5STYlme61SqhFZs4SPoVmEgC4ESOi8GZnvEbUyzAVha82TRM1HfqZVuimb0
ECwlKeIy4nFLyJc4yAW3j5jy57FeTlYES9lrWGziecu7yk4F9LmvfSM+sbY8H7ckZ2BZPcBDF3g6
Cz0GvHThm7cLVKa2I5E2Gaf0EfS5QZx6HSbb56DIwZCIGPvWaRtXVnVapIjcKHYTiHTOWC9CbQpt
jLJebYyTq0zPJomDxNUe6+6kVM52MvPvY7IPB1kNdOGf3ChHwvAemobp+tuVOi2hzGlhdIzMlzjt
9ix3jiMddlkVB3Ws/e19AXNo0IMFAbQcS0itqkD+cwClw2kevxII0pU187ryu5XVwWhI0FiLwTNy
a+yj1nYVYMLIartEa7G2LdfcS6FN1n2L98XWDcbv94/5mqNeL0zMHXojiyj6hcapDcZgBqQoDtQU
a9pFjxxxnVzKfpM4koRg7ePxQSR8QYL+pDjlokN8SDVbGB1Yskf/cEvVZjv16YYOsd9NMkW5ZT7N
NxSQTyD5eSNZjNiZNWhWxD2UixjWRyAv+00PdEG75xyiw0HbR2HwtxoE/CuCwhSFLxNhG8WMWw+1
R9uZyo5hkVaFyZrXepRxFyygyaIJvs9XjhLV+pwkYBk6zar7wkj5w8rpphpQVkjoox0BrzEOmVeE
zZZlv43Rfe669Ls9Vhtbn3zQDWzSFhVa09jg9fzpvmMtMnusHk8J9FNB8IudFyJROrkVcnqE9Gxu
+RDTNipkpCEyE0JCVU9V2DV2ZZxIFfpTCcDZ9Ov+IhZVbb7BFkFRGfhknHrxUdQnigoW1ME4OT2D
yG8RRJh+nBokiu7k91G/USzVn4fWiycpspb//Js7n9sGdhizMZztyBQuK6SK1MlUhBx+MrtzsuEa
8jboX/O3wZO9/lbjwLU1wVuZMaelMX1YU311AxQb4F4HSKo8a4/JtnvoX2ScGMtHvrBAwXtbU50N
vcDmFn+cneED90QKjHukgQn+4sO4oU8Fgfoj2H2rk6xytaxIC8bFCupUDcAuw3g64lFNNN9R1H1X
DLsERY0+eayz2Ffm50GB0imIT7W+gSByfsrs2LfJBDhPccCMWYDnQ1Ax2ejVh3jSvW8vFACqrMQI
GPe7ZlOcDZ99Tlw/9os30NX0h2aHAej9tIW4yKZ8MX3nXd/NG+bTi/mj8kEgJml6LBP8270SB/hy
lmLqjOI+0nATxBrbTMMF6i0HzVQ+jyGYNuiPPHlWhsQbs0M3yor3UvtCLGltdLRM/cM3y0NUeO7X
COFb3w2PTccrIZv7p34trqAGAnVQjm9aMHfno9FQh8BcQUI/Nb9ruowKY5HO8w0FqTrgWpj5XbBb
RyTsgGDH581A/lJn3baE0ykz21VKvtPc9ylVJDOYPFiIDoX5On4RIZot5kqrkKHglCIx7PU/YI8M
UoKxQekcMw8S96wIbzBDCxs9c3Cvh1P1CToRXmqTPVpzgZ7IIDsrplA5Ap6GF0QBeRHOL97vCVIk
mEpzO3npcAu/skZ1f4I4NX1Wpt7d3neKlQ3UdXwvmEQLxBIfuRR65WqH5udpiuJjS5Jf7gj942yW
5GNrZiA2yJ94Oq5P8dk1gbqMxagwAbHen3olQnBxtqYiyWZXrIBGks8y8WYL9OJu8wbaZxk08uB/
SvrJUX5Z+WPY/76/XyspHq8FYFwaZTHUnoT7pISWNyYgkZpY9BeJH61KDUztEDtlQOkc3Le16gtX
toTloLrhGLmL9G5Sn3uzPkVduSGJDQpfXfKuW904lPY/gKp4PwqWwrZCk49FuJPtnR3lj6VFnpqw
kOROa+sBTYmFNgPG2kE/cPt58Eid8xp/cwoh+E73DdQTf5ronYMjPcP0FmrukWp49/dwJSSheILS
Nir9GiBJgs22RQWwRovmBNG2o1M6gcvAeWDMRPFivPfb3n4tqT1KvtxaDgCzmDzh3JTOQms+nmmq
6DbVTuox2edB8dJgrqH2w0BDznzgA4RQqQP5TLOXyYyvbDIsg9oBzU0u0iAs2J0HmuUNLMd5a+8H
vQA26X9I+7LdyHFl2y8SoHl4lZSjnWmX7XJV9QvRXYMGaqYoSvr6u2hcnM5k6qTgPhsb1Q8FVCSp
YDAYsWKtznvO2z7CbP5/SCQxES45gjBKCIiLAm6H0DzXaUlwrnkDZn3JO1d4WmibWlxa3T6YZxDE
u85vbyaAa1Kx4rcLVxqqR5KgE70LTN0pgRlTurwl+MtTZ7qRRXhIjLU6+6IJVHgx7CQPiErmgwI8
yzmKLqdxfu7dd7dYa7stGQA9CkBPEqKJWcXrU4E5yGLmnOinvkh/T6671fJ2hVFx6RBcmlCC1pyZ
tV6C7v6UOf5zz/CRcgtAtdyIPCiIJIQdKOdf7x+8pWWBkhtlIjAHoN2lLMsWlj+npWmder0LDfK9
Sl/vG1hydLw+gXxDLw2syIqjU4oG0ySgAd4Rf2N7mKRAtT1gP4PK2d63tPRcwltP8tgYQNuhInz9
iVLPAAk8G61TZUDZKyyR3H9BQS/YGnOZRZnTehjgcDM02tE2hoacYUUo8Ccrzi6tKFkIHp0ScIJ2
FnrTyq8YZ81mFIMKJ9H+NAYw3oPZolwbmVvY1Ssjiqu0HXU9dJFgpIZWZw3Jv4zGRi5bgm/3d3XB
Qa4sKXdOARUsrao7HCzydciPjbdSblpaCQ4VBLzxYAd+RVlJxkvdFOZsnPqkee0t80tFR7DOdWUe
+hlN4vurWbTmSBUVOS6Octq1i1g+tKErVxgnJFpHo0f/NKVmt+vNegg1s/RXmMwWNg8tVLT/8Cdm
jVVFB4NhYG5IA+NECxDDlEY3YtK42N1f04LDyT4t4KXwejCLKrkoRuK9GdAZ42Q3QTSR9xESv/W4
1uZbtOIZQH3aklxWTQ1di7OK9b5xKqx3A2IYWQvSlhVfkL6kHB0HXVJZtgFVyw2KjqVNboPF3Dh5
s36cMT/cV3ig8O9NpkVOt1KNX4i2l8Yc5U6cDTPBhCBwFGVySt18G4wiAsVEWLtp2IN3eJXscGkH
5fWHdh/gWfD5a9/T9SLgo87he6UdWRrmovXnxJo/H34A9MH7EXJrmMlRPTyt0s7EPIRxaoQ/Rf4A
xHg10b/Twlw5Sku+jdsKvClonQOWpbhd0rfgnuW+fipF2R3QP+VVaAuhrdwfC7vmYgAZbDPAJN4y
53kFb2dBJv1k2slhqvQtTfjG4NPm04cIbB+YXQDTjBQdk6u9qGXSxNFqS6v1k8vYz8FBXXio/mrM
NTz4QvxBOIAdWQoGikbZNJt3k9bNmY6q7Pg0sDYytPyx1MpvKHGsaecs1WfBzIxKjUxZ0LhTHG7W
JuLnTYo1nZpH/p7tW7DI0V39u9sPx2nr/IHe6K58dV/WSibmQvEQzUJp1gX9DGZWr3ezM/UiL5k5
43kckVNx0HeyimhH09fqqd65z8aLeM4eyWsAbl0ncr+lNAx+3f+gC+6JnyB54RFKUH5XPugoUq9k
xTifmsp5LBL0hVKQbK0ctjUj0nkvvMa1Jr/oQEFwYgWSGlps+UTjT68DjgJuInSXMeQdKLU4ux7q
igRICkvNiuq6iXKxUpxZ8Ml/LeBtoATCbGZWU/iw0Obk1Gb92c8h/Wpn9Z/BqeqVHVszpqSDbQup
1yHQ9FNKTvP0rgMyOruvDflzf9cWosbVmqSDXnwYqNgMeHRlxqlOh3gyso2LOUHhtNv7ZpbquFd2
FEevaVfVmZkaJ+d1ipwt+n/0YfiHNOHPIpS00SMKpDTWWWSX0BFdlWmTH1+5MGEeBOkQjMIUpNr7
BMrHYYCz6iejJZBSd0geIr99YaA65rmN3jz73bSUhSJdm1Za3GDgpsCXjVOGx/P1Bgug1EHLKJ1G
a/6mRfZkZvQ7NuPL/Q1edBdZv0FXGeyRat0ra23CgfvQTyzVIj3VNxAigcxYsQWN+et9Ux83481m
XthSDnPuAThhzthMfefhiRqJqDlY8bwnMYFEfTiCeXP8/XmNUDR5IP4KbjA0eIDeUl9gATM7bxwc
LLFvts5on8lQruRVSx9LPlzlzSPH/5SVOQwIWi5c/UTaOtLGNLQ0ElnicH8Dl74VMHTgoIBD4rWn
uETGjUJzSqaf8mZ+HoXxG1AHsC2Px7EsVnoCC3EX4ERJdIeBY0BElKBIh576kFPSTzzQdt2Q78x2
XjnaSyZQjEI6KhEoIMZUHLzqUNbTxHxy0u6hy+yfs0HWiDeXABPA63/UKJH13hRGkjTQU6Mv5pP7
lwWyMcP6WkdBVPJI29UxjdP263/oLsh2KNiHwA6HSrISsHLR+H5DnOnkDpiHy36bw9r7d8ENrizI
jb0IvZCzANO2DgsE830eObSZGRkkj7xy7TG38ImuLClunZYaK9wElvLqrwp9WDCc3ffohXNzZUAu
9WIpFglM4uQwoLvfC9DvuvM3s14p+qzZUN7X7dwGgXDc6dQihcgzzAZm86Zh46fvXTR9ApRYpYqd
xIpeL6XvWr3PMS2PAahv3MoeC5sdjWp+dPJfn90zaQhz39CwA3DbU9ZjZznTtMpCj1L/pfV2FFAr
NJI10M9C5fajcArwDWDDqPArEWB2J5oEHZlOIvtW2GOISLFzQQVcz/xQo/szvHp4bLdWHubttNUL
sbESIJIs1HV5t+18Fnfz9/srX7hArn6TynCs6WPgDtTHb4qGuDuYG/uPJN7K47kEgyDLwvq5i0wj
Wusmf1THr28uGMajHNU19AzBBXT9cbXRmGnH5JHTXOMp0Nm8aZN+fqln4aF9zSb+a+JO8qN0ep/E
o6knjzXVW/TxvcLdERTBdzNn3TNP7OJZ14LyWM+T911LtDoLU142X8ygrf0omTh/LV0x/klnvXxr
NbCqGiOaKkWb9/au1mcDM0f1mJ/nQIitrfcZtI57akKxU9gs2M2dQdlbz+b0hxcESIgqvXXiFE2v
X3nPAJwsBy0HIM7JHnJ/FMdeM+qjQHgWYQHt3y+NAK7YJbkdpcOos1Bzk/EfB+t/Aw8035KppN/t
KcB8Fxs1SkEOYHss9oOBvwMO4zz0totXqtv75d/C0/MxzIDLOfeC2D9moYu9CdDYO6cBfWK6Bhmg
suBlACX2oM9Opl+SIwN85UEY8wQSpD7l+BNtizPmHjU31HAl7a3Ua63nrtMc82HOGRhfiWGWT5PT
2PmWeENSb6GaqidxltQej3D3V87B9vvhxZln7+/CIfqLm7P+ew9ZkFPmZkSExgBu5iYjqRfWPitW
66a3cRTug1YzaDxQOQU3wLX7OBnzCFY4nXrMVdndpjNfAi2BOMi5no59625L548Qu348zCaLnWBX
pb9Xjo7MDW48+N+foGLO5glQGnQp5NEJnlo3LN687RyO+6TGPkMue9jwg70vdokIIVKprZTpPgjx
VfN4ZCHF1CWAXq0ct4QFLA1gvrMivtE3wYOxL3RoAm+6TXsgj1RSV0bpXx7UbQ7dECZb+1HHOP5a
F2MxhFz+EOXGcXNJ3gvdlBM3v4A7GIn7Uzb+of17afxI6lPaH13+RAcv7Kf6y2CxqBuGsA/y0KNr
3DFLXnH5U5RAPhjE6YIBe5Lm1oMgLKz5mhDXYhS/tKGkjI01p04GPa6TZoT6ux1lm/SpS0MN5ADy
/WSa4Qf70D/mfi1mLq0ObKGY+8SzGjei8ujVO1qYzC3HE1qM7oZPTfaQpCRfeVrfFjQx8o8GB1JV
MORiAuT6ZAkxaEHXt+MJEsktdNFd8TbMT3ZhhwlQRitnSP5k1Yk9tFnkqIl89ClXfBtURG/1AsaO
ZsTC4kmidKxNc1rLIRe99NKSct8AUVKwaoIlOcmOKy4S/uPo7Er6EGwAWMK7t3zteFxQ2TldWaVc
xb1VKgmsNQ2AtFj/3/ZwML7B/0O5Tvr6n3zkYkOlD12kf8AVa7aRw9SQBTHH1Jle9ysOstCzgodc
2FByWDhHOTp9Pp6qpDroVsbCphWQwcuffYp6j549FEl3tDXny+QWn35c4+lpeB+6UBiaV3EYWoYW
YyV8cTJHDV39KsJze4PpyXC2Pw+WvDalHHRaJJPGSxumEjc0S2vXpF183zOWTnSAx+1HfxZPXeWs
0azVUzbQ+QTlu8jl4MjFXMR9E7e5Oh7rAGXhIIOb/GYEcsiHwJv0cTr52YyigANeNhGVnbby9Lx9
QcmaQADgCmadTTRnr/3O4YXmFQWeBJAn/GqPU/Jd8/ptlhti57bpGnxlYd/Qd0O2jgFhSfepHKip
HtO6dThicPuWkC5k1Zq4yNJ6wMuMpUCMDiK1igXT492cUjoBIONFGMQKdfMMesyNx5Ld/Q8kMxUl
OEDUUdIcYf4AeDMlkxmpVpm1zGTyA1S4jtmuBMFus1ujRV7yA7gB5lMwmXpL2FQbfZmMmoP455DQ
9b61UL3L1yhJFnCH6N7g/4jmgDVgGvXaDYJM91iFtw1yIrEp55Dv6KkPy4O2w8jBcS31WFrTpTVl
61LOXTAxGOPJyhBvDA3Qz96KGPXWNKvUOxEkKyBiQCEbHOvw8JtsExJZjju0UOaYGfqIjkj66jja
SQoSS9dmr3OXvU89wXPpvm+oXvhhFxokQCHIO/8DpX8RzdF89UQ55eUZ8Be+GYygkX2+HhAfXowh
aaBPs2JxaaWY75OK7nL2UM0qy8SbJ3A7FmezJdBE1PhgzXFSJ/nX2ggqI2yY03ztwen58/5Kb6rS
JhBi0LRCIgu6WwBvlEygqZKupX2XnbsYUrW4RloIruycZAdkNXigvUjYGzY+GM62+9uSMN6IrRTo
bjI79ScoMazATIfVWPgJ6YH96dK4dMN2jOUYUr+3nzJQeGobHc+0Q79rdp/t/XwYx/dGDAUZwQ3A
MPHTMtMNsEJDLSg2yRjmaXC4v8e33oQtvjChHE7IhQaaT2EiKzBKFXRbzSmicmI72xpWLjb1ZH6s
Boz6PobHdJCryb+/cNzOAAt7OhcgKp8oZEV8vD9Gxmfc0vNak/9m9kceEtCBuqgNAjvpqOAVaIjr
SZ9bxTnojZ9zbpsHMfPg4HGWH+ugKrfghAoeNZ94JUio62KHoXz3Ox523rf7+7t4dtC9A2II1Aqu
On7Q5aYoi1EvcFFYQKqhstx/b3rP/+4k/ggp+tHOSOjl/tRu/oNhqf8Akjk06QN5XV7s9mgHmQFG
OezAQPXvpOidY1Ex/zB07fTgp2I8a/hE/9w3eutNeHNijkyyOkCvVc1dOi/TUdnQinMxldYjSDT5
W9Lr/rGpyu5rEGhrRcePFOLyopTf2UEIRsEIA1AAg1+vEqJF/hiU+M5p5tf7fG69uDPtN9vT9uAd
R3EsCfoIVBlHmiU0nIOsDKGnybcj5JZQj7DHSAduLB4ApmWd9oQRJ74LOsbCDgpaITjSf8/AXY2W
caABwNfMKAVufgBTnATQOVJrfzWF/qVrOzcqnazGvxYkwDEZJf4Vr9kkvtOGBKTD23xqp1PgcB4Z
/rARVfcnMMo/VoewQadHdzC+glozxsz376KotM2oj3TX6GSMa7dI4o4az4kbPNjJ8CUl7rOVOueC
dl9Ek/mh0VIRoq+0HXGbbwJG6w2QDCgf+tmbAXmxECpWIvSGrnmzc25HDBrKYS78dmM7ye/U799T
Num7wRF+WNb6iHjuFXvbr6stm2uQJOiN2EK76+dMi2+zVmyojo3t7Ljk7hRRl/9qq4TLnu6xBFEi
HtuxM0Hg1k70984wik0/8c9msPK7f6ia4Jxi3kZluEG7weJD4BZnTjGaSUvtnev61zQd1wjQZfxT
HQz9dzQaPkbv1XpzxrShcLoZxyjDd+tYMuwSiLv9qkpLiwIjy45NA1ouIxuST0dmLBFzvGj7eyjn
qCGs1Q0KgA2W6OTUf/aygj/VadAcqsoY3hIci+39s3vzhJN7KrnrAbvBUwrCDtdnaejcquUtL869
VWV1mDp6DS1JW97wnpc078ZQjmkMeemZ7itPvJOuQ0mRN/1KFev2nsDvAPgRWAfEb3C0X/8Oi0D0
Ex5TnCGgWX5NOtdsUeocTD/CUCJbQU8tRSxsL94pCCEyal0bmwo6dPpYFOdO6PYbmnTOKR15/don
jBxEo6/RF8j0U/UniKCAhBd0BBiJUy7BXmv1pKvzAvKjKccEUKVtc3MgsiAa/DKQSCKoTPVBrzsC
jOIw8ZVLWH0lfXxkjImj2RxAJFxX1mvVnihchvW2YsZhqQHE/+o147gmunBTW1ENKYmF64sUDB4w
ZO+yfTluEu81O0oVDSMa/LhjqBxF/jeqx9PD2vTH4hrBRQW5LcnqpZ7ZcnJakQvssTZg9FaDZAFK
7PcPy9K1DupeaMaj5+2BjerabQamESToMKG3rOqiYXI9GpG0J9uUTLOIQCNZvaXQ+Fkjkrw1jPoG
nmxyRhzwQpXeXdMSt+Fcy6EHWD+heVCjeQCqEYiEjG4VYM6PeCIM3HnlmCxt6eV65d9fZBM1WgJd
3mj0DFTltMm7JNsBK92thLylk4+Wu4QbA9eKks61ldlmYBfzPHrOQb42RVrG0dy1Wtq81EbX+isZ
0tLRx6UKsmIPwiQ3rDm+TaE5XFGEdt/P9dC05i5mwNTt9Iy0yBdZ/nrfaRaXh4sEyZhEQVnKJhLU
4IKgMem5DrKpjFLf63/whtcOhtdYVcb3rS3dXOBlwese/fgACej1ZgIPXNT+yGFN0/o4LckzYdNL
mpNvdUvMyE1wKfcme79vdXFTfZQtsEwP9WglvgHJY/ZORui50qqSRk03mcHGL/0CwgcCOGggOZn/
2RK/ZE1DDgj+I2TZgNco70SK8lVnZ1iqVuovwMf/0v1mpcZ4U8WQ8QyKR0g2US3BwIuysIrb6TgP
Fj37rYHhYQxGgbY7ED8KIFX3aVCUj3VRQ9ygTo2IBJTthabzk2EzHvl6v8YWs7TNKMej9gCuGB33
tfJxzQziICVWPFUswIMNdKHBFp+7r+JS4LaOA7O36v/gUcC3g/sRjNUSCH5t1CwAaoa8BD0PrMge
gKd1d1abIWEGTVPU+xzKYb2HzKEr3TVZ+qWjI3vxKDLDl6E7dW16KkeW0orS89i0PwpGnq2612LB
srVH6g2URX7nC0uqOq5GDT8L+oJ+6HWQJMp/Sj0Y98ncJhHXYn2/FoaWMgJgWhEScI1gqEn5lEXg
FYY/5hQv8Cp5GNHpH50B3E2GLmI7TRse8pnnR93oyL4Acez28wf20rzyUVvoBuVlU9HzbGT9AWKE
IswA5N2ijp486ObI9/ftybCjJkCg9kRaB3wVqknKOSpcNyuJndIzxUxcjc5Yl65VyJYi36UJeXgu
Lqt5csa+62AiaAsjzqYeTyPk2FuvbarIzGzI62FmMDLqfFiJEovHEnAuTB2CAB2koteWHewcOCEa
sL81KbDA2VCUWgjwefBs1yPZOWa5VmNf3E5UH11oQQGjrKLXHVMENlTM6RnF5M3Izjqt/sOljNvj
fywoR69N8EIMKCx0qUYf2kAEW9NP65dy9pvNfd/4CKKKcyC3wWwfhKCgvKi2/jyQl6RZrtNzvy0O
Rh3Sl2CbHckvi4XDBi3tJ/dB/+Z8ElWIE48aEcBxOH5IGFWPhPSj1znuTM8tRL+fgx7s8UHfsi3I
h/ju/gIXwtiVKcUzGUhCQCSGSwRNpOqbSR1/M3WIpqFf6msFoAVflJM6gLXKye4bsKTR8mEEqgMp
m249ELTXK8fZlvTFACTi/qoWIhiEJXDxStwBcPpKMjxNFh0NjeQQCTNiR4CX2Ktx8xchrovIaKAU
6/wZah7dt7rg+ZLOA6vDDC8QYUrgMvyC67WO9eXdbJzn0skfCzk0d9/KzQiA9I5LM4r7gxVVnyit
Kd4x/QFidaCbC10nnuwwf9I2UjyqfbS3fYSySL4trK1bnax5F0BObJVRYcl7UNTEXYGhZtQGlH22
J3PMuYerqU6braHzbTrSbdt8FjEqV4z3qXw6Yd4AjGnXQQzkCanZp/KJYVePjmbtejv7fEyRDAoY
l3PAzumpd55fW22apvL55KGSEU6mP44xHYP6Rw/EJ1kpKCzcB0iTQCYt6yi4epT0kKNHi+iJnNTX
UvpCpsq09301MxtAprHs4kDM1g+tJi6ijJV7X+97kLy/lZgGcDnUknU4K1DuynYGxOyGtBxwDgcI
84RgahxBJo9KXB5inFPQLW9t4LTBAqx5K5jMhYUD94nBcPwhSR4U0y6IjQqS4m6f/AQlO8NgxQ6X
YGaEU8LkA6ti7B/HyBmL3Dr4c3/di8alnB/GdkAxpqaoJq80GpS4C82O5m9z4ndmWOdT/9Bm1rx1
G0J+NtWMwktar/C33cYjsM8hEGFADQ9k8GNdOzAgg7lPaZafyZQ6aThOjn4kYKp81Mug3Wi5yzag
ZNXLsEen8Fm3m/n1/tJvD6r8AXgkgMsV4xnq0tOh85Jp0iAg6pRTZItJhK42TBApmtbqSYumgB4H
BAi1ZVyb12ttRm60FhcZLq+x2w3gkolmoG53fgJq0Purug24AJFj+h59aQyOo5d7bcosAFWtIJ54
thJLGDGZ58ne+l3vOyuGbj0HGmZ4JyNHxNMG7nttyAoKGx2oCSkiHeOCiG2FF2OX/2jNVyHMjejm
r/dXdruJqBRBuAiTziYI09UOdc7MXmsSszwX3tSlG3MypgxjtLoLqUd3MFdBv0sLlGPVUokL47Rq
0qZNY667M8Quu1hy02HeZnhkOxK3cfZm7fSnOSLh0G6rY/YUvN1f6m1W4EA461/TynVW2rlHWgrT
A56JqBcRMfwBbjLf1Z0xvjiO3b9/1qB8m2OaHa9mlMsc6VUXyXiFt2+qkQ7Bl44hE/7OYxT59zds
zfa+pYUC9rUpxW9KXNOAWON9mg1mRJ2/BhyGhv6sq13Zg2jaG/623BGEbd2K4YUcAZv6Ia2FugCw
DsoTDs+Z3KMFGuT5oT/0zh6kX5DNyDZaZEMsxDrrgHX52VYPgUp5rOMB5BGg443XSMZv3UpOg0uZ
WwRddOGUn2F7mc0HTCucadKZW8e0AB5nvsbAa9qhLJCZIW9LNDxztIhWvvLtCYJpvF1xJpA8ICW7
/spNkLuEjS5KA05abkuXA2lm91P3YhUuiFXvf+hFY6BhQoRHNRD1nmtjlaQccROUCbuxHsBtRvvg
D2c6200BPn9835iLf+z6+kZHBK8R2JFoHJVUlZhp5Xc5ktvMKKAlIoJZUqS7tRXXfdmLUzJla8Wd
pfWhq4WPCCrewLh5kEDqiHvOkKPU5P2pAlEcLUdjHlhj3WKtnnwb1NFGA0wLnw3zwjdUPGM/sJr0
ND9XvBmGGJy8+Xej6/I1vOOiHXAx4Y0lsf0qjaMNUQNhuyns6G5zYH7abZKqWMvWF63YqASiIIhK
na14BlhbuQmy8OxcOql29DUxvIxs6FfO+5IVED7hrAOhGqCGce1//ZyBvCCwMtTBBo2Helfr71lV
sjVJzyXXQ8BEOw61cPC7K3YGmnG/tqHsjvd9ZM4BOdtWgitpzMaHVC/Ipx+ngJpJ2Dz4YB1UL5Qz
nPklleyFclmoRm/As8JacJ0LhtmHobatzf2DdZsXQ98FY4qWxNKhrK7cRHZppSMuyPQ8TpjprzpX
YqgC+7s7u8ExJ6YeZV4K1dZPWwWdAJgfZG4hUaPX3w7zC1UqRAGNWjd3Inh+ehhQVtlBKqGS6wTv
tNGwaqXEcPslQaWNliaUMaWsmaf4ZaV3bm/1UDSb53SKrIEfnRoixyTh+waBeeV1tWgNrT0Js5FK
BEran/eOpukFRJyKymsw8EmG6cEtrf4vZhXGM7r7YsVzbg8EcgpUbSRAHJ9SjZEtoDV+1bjZuegD
kcU2soxp5xuCrSEwb30G6RKeUCjxgyEZIev66xXdJKxMINtNu/wlGPjOsLU5NEc3CUUwHcZ5XLN4
G4thEbUhJA4e/lTvmpYAA+IBinnuGjE+IP3VYlP49WYs5zVWtKVd/BgCw3SrnKSVP+UiUzLbnLXu
NGUYOuLsS2oImoUOCLZWKhpLZiSbtiQm+bjars30fdUmvObZeUqTd/SGynAMzJ/3T9miDRMJHwqS
EjConLKiSUdmE6DmGrtJjhRv61PiQw32vpUlb8DM6f9YUQJWUpEE/RpYmbO/zKZPw6nuHrgJKEjb
hM2orQSspUUhaUKzBUg2JB7KIdbbkTej5aXnlnYN2+tm5ZMnb5r19NP3C3ABAK7hARSg5aQmU7lR
elPaITJqGmNnvwGaOeL64KyNhS4tCGkbgL/IABCelDhR1+4oastCBOYme3I1w/wBvaF6BUJ5G41Q
f4SWB7CqYIpDLeDa39CwFhmEBNKziTs5BNpwI/R031lZG+bcXHHupeMKbhrIo+E9bN1AVZF3IiOk
2LokMasn9MUpDbWSJfFYZ3zF1uLCENRB/SjxZ2qyMViBp4E0Iz0bOZ8jB/yCTznKlJvJsTQW0XnM
3u77+4JB6MRKESHsJO4RJR/oZ2+06MTTMycQKLHwdgttriWQAhmaeByTtYC0sJkyrgOAhFaGjw7A
9ZebMp9POs7y2RmGJGzKfNtWqR5hV9dYmhc8EWEWBM0WOmAwp6ysRhks8bwSnlgNU9x3Sf7koGT9
+WsqAPc8GO+l8BAu/+v1WJ0hWn8iEKZ1e0zEoUDimwCg3P9Ii0u5MKJEiSYv20abgwS1H7cankQm
2LAVmhBrqs5LhlDdQ70C6tS3wr507P3M7tP0DH5rv4x5m1FzGwy5sQL9WPICSaOJ9x2GBHANXu8a
dVMxNIGbnJMaVXYRdp4eGmszx4tGcB0B144LHuiWayP1gDFZvePJGSXBL35nvKdet/WC4dN5GPD6
8vwgQMh6j/wZF1csCdAbHPw2OY895SiUQfQvJ7oLCUXWdxyTNpN4v+8Oiwu7sKicodQqoeg5dMnZ
yvmRYsQ48Ppph1yi3H7SECqeEH+SxKNoJaPUfb20yoXipVtDfNsREG0ZA+2QY/KmHsUaTZv8xVcP
YiTOQHZgPAm0Y/A85VMxSGsmmEMPTp5eHDFcZG4B+Hh1a3DczU6yJgFyU9NAGQM1DXT98V8EdGVZ
A4eEHNDK3mngjh6jkP5DsObYWeIIal8I4BSoPib6GqHqzVeTVhHwJM0AOiAqimUckrliOoTThrls
wZpgN1uB0fFtXdO1S3jZFCI6JC8Bile3MwN6q3Wy0TslrIgGsk20PkzGlYr4Taz4WM+/RpSghNqw
ng8ERnK9j6Y5iRrnx6fdDzv2rwXlO+G8sYQnsDCzt6DaZ/Pr/Ok+LRaB2jOU0qVk0E0jpUz60hhm
mDCzfu9aJO6ZH1u8339+JZdm5F5exIi+KnkmOMxMEw+lSIllvEEMLPy/WVEiUSkGrwhyuV88ffR5
8w7gdRHhgbaymhtFAvR/JZgXeQqwbkBlKcd1YK4OGRS4MoDrf0/vxmNhhO0pOzmnYaPHjGzXZcuX
XPrSpOJtedulU5vK08PAtZBnoZkhHxJrALdlM0BaAMEHfjj1MYiUDL0slLFPXYDBcbANP0F87IWY
01o/YtEQTiYaSqhgoxZ47RFzK4yM+cw74an94EFtd2o2E8/j+x5xQ3OH8Sp06qSKKtS3JBbo2syU
CmI4RQ3Z89gAiU55HLRocJ4K54mATWAzHtN9+zrQDSu/0CYWPWS5Vu6Q2zBx/QuUB9U8WT3eGvgF
TQFFAMuK/Jms+OOiCUzkyFkYXCAquZJmTINwSaFBFaD5zR36FFSfHXeWhOLoteKCl3SLN+ybBA1e
LfMdcqqpOOdG+i2dnb/vf6uFVVyaUDk3iwYsGEENE7n308+HkItf/8EAiC8taJaggai2MMe+GbOW
E3LiabIXnbnJy2nlY996NbYJrzJ5r6KZpzYpMxQh3KZ3yWmoIHdc9WEDgvAcdLX3V/JRUbvOF67t
qE5lMM2yax80eWMfxEnjPCSALWNSRtsWk1eHoisOvUEebK//btnNm1tlj27SbzHGGQfBU2+wfTp6
731Q/rz/y5Y2ALSSwP6CSEgSYl+fNypqE/yiNjnpE96lbhG50zkna4zwa1akK11cJy3mODBKYEJj
1tdDZ/jVayJ2vHFll9esyL+/sJIFedagpEBOAftCrFcn+RKkKy55i4zEubrcL5kYXthIrdxsbQ6n
11rzF4akthAtCd3a2WXoqplFchC9s2tnP/LG6pjWYt836dbzh//gt5c/Qw2TWpNVhYYNBRv2vqZk
67otCIPKzX3vkKtR3fbSjOq2UzLgnYodJePXlrNNPZxcaocYyl6JiEtx/2pflaKmMVIGVmKLnKYj
/5sUoTgXcb2zfxjnDPI9TRZhQOuBQrXM/yq8Fb9ZCmTQwMGkH+YJbllptaYSVTVr4Dal83PiJ/uS
s5Xv9b+s718bSjowmoHfT1ainYK99wTahLZ5SB4qyBOM+2Bjx8OfudoxNLzP/jctXuN3XFyghQ8J
iQ7UcFV8hO8xrfVGOG056yPA50aMabk1EMby0UAjQ5Y7kZuqlYXZdITFZp0gydIjMUN8ITmKJuSx
5L+rQJYd8//y4S4sKps6Q0m+BZswnKb/NXRUikmvWLgFY8rzbuM1/kEcCIqA6/NOrJGOVsEJ2FHE
xgBZEAsxCrl3znZYvFt/wMz8u9x6h/vHTh6rm2P3r1H1ZhX10MzEHxDIyN8TAVApf3WDJmQDRDP7
9LnTzBX3XDznFwaV/FigUF2YOlZJvebF59WxMFuM71hfEiZWxI0XcvGrHVX5zVjZDw0GPqSbfMyQ
x+ODe6CRG0oV++JLEHsryLe1xSlXHMnQpxYlDOpBHiElD0n6gMmBKAAJzP3vtnjOLrZR/v3F5dCW
osjHfCTg3oKmVIlr3VoNJGs2lEtuIraZ2EFPTt1PYIO10Ho09t4LaLVOIFnoz2Ws/Vhjk1gzKTf4
YlmgKjES34U7jr37zF3rSc/WJBAWr24guMA9CyLRG/YaE8Or80hhwqiTKNAfm6bZuv6nn+fS8/41
otxmHK27JAH/+CmbobEANjcNWwaquJWYsXx6/zWjhIweY98c/8N2WWlo1/+0aR0ZzpeKnE3/rz5z
4/tOt2wO/Tn0x9HwVxslJJNqz1VHTnZRBvsuYwCDsOqxrfhRaoWnNcTwGsxYrlRTFk+VxPng4QkA
l4roJEZZOZQwrLImDymAW86jMyWHjDor2ylTmZtgeGFIOVRlV+iY2cL6+h5ysC0mro05NkDR3GNI
w1nLBT54He+ZU86X0DOQ4pIW5yt2noY6NP+MLK6TsLKAZcIPiKatX2zRu/Ei7Wj90WN7vxb+11as
nLdhMgG1mXHEE/Zu0GaT0wTCmwcoDIXD/2PuS7obx7Gs/0qd3DOb89CnqxecREmWLXkOb3jssIMj
SJAEOP3679IZlSFTstmRq68WVRXhMEGAwMMb7rs3Uxe2zylLxHTDHa3vzJW0YjUBeBWj5RmIJEsn
y15igrubHii56draLvTvnCVId1err3fuWbtyNPLsPDbIK6mswxZKQ5zF7ECSl68HWJzb7CgC/6l3
0YgRJpekvDa2sZs5yqq5La+WPtp5D+/XbOZAFcTaoJuQpjv0fvTlewLORSfZmJ3dP2QO/96hkeOV
odu3eDMjW1qCU57fM0g4IT2jiifdf50iNWoRF4hLDFCTXqbwhMz8qRxvinxcOJBng1nUqf4eS/54
H7To1ZaZgXK2dCXcGI/9ml5lEI54v8Lby/xadqkDbzZYFI88v2F+DTy7yUuwCQlFjUnKK8hGuMTL
NuE6WyVO52Z7dDnfSAulkvPu39FUZ8YH4NeYQHoeKYhNvqZr1cndiVZzj0bH9aSiLAbWWl8IuhYH
nZmgLEoYqguYpnTV/AjB8xODSzF0aVA9Do/FZeV3wbgw0bP379E8ZyZnRDlIojJFhIBOlUx+tPK3
yPqHtvXX95uZmhDRuU4trGblcS8KVIdkNuoX4k54NPxsY3iwcES2Ufx0cmiNd+t8VS4s7tIWmtmc
FBKtiUiwdxl7FMKLfFzoNlh6/sziNIUI2lkZzxfK0uaNasvpEv3eKasALDaAkWBEA7p+IoL/eP6M
YTBEPmAZG097zPfgVfH1fbJim9EZ3H4lb+muW2YzPbdFFEDDITeKOtQJXttqWFZYFKMyd+KJtPzc
BRkMcZit44vxG/khcpekhJfGnM2UVRRkcwLGHBizw/qSRF6iLdWQFwaZR1tjH/ORtpDLsGS6Urj5
3Fn1bdqjaeLr2+icx3S0gNosyAKhsqmkeh7uYiuxC7VzDHF0ItLaoWYtBCJnTQgUAic8AUr8Jwwb
qaiysoFa204BqSe5Rll3AmIrK2MT7UdPDzI/cpeId8/O72jMmQ2hbdZE4Ie3drl8WSaRXSq9nes3
kr7+eh3P7v/jyc3MSNuIDIzMmFzl0XV/QQIBpnFledG6knHJDuvcyw+Uu0u1t7MZjuOBZ8Yjz8O8
T9CHt+NwJ3oXUhxvk0OhA9/eX4rBkr7QO9h07osCKIn/oICFW31231FTryWdjxZELHDf+SI2v23e
s/giHFdm4qh3dehDlD11BUe+7XwdHXidtpbusscUstfxExUdC1zHq6UXO3tijt5rdiumSgiScnBO
7ZKS+wqkf+sWIU4aul9/6HO29Hj602scxZ1QDpVCGdx+OzEvnVHfVouF9fPn5Ggmsz1b61ZfMQMr
zFzQMl7zS36oVgKIorVN+ZoHpT8ESyDwxTFn21fPEhVMPoO1i9f5enTrPToUXsid5UxfsCuQGvw/
CFFPlnK+lSYEBjTg0dKI6tpsLZXQpAh3UXLSxmybgXDtmhWGeCEyzXrszfpKylVsqRS0P98ajh6K
BeN3xj8F4Q7iRFT3wKEy5zOK9YL34xBhoQHlGw9WN5TtWolGtK5SdMc0NzpocckFkIzNEgvP6TZC
KRGRsQag8wTgmm2jUAb9XMFLKHG2o03b+7a6/919Og0wVUWnYttJDSVqGhpFEQawjNSW47uhXYi1
TxcP+AuQpeDWBbH7SadoW0lhCXCBuAtH0ZXyJz0F66MOSV1DcoelVMy0Ez7ulKlDVAUkHQ3FyBfP
jE4f8ZpJJRV3RoXANzG3wLv5SiUFaAFZUt4+/TQfx5p+fnTCEz5wSisItfWkD9CBfmikdAF5ebp2
wCyjuAXBUoD4gOD6OAQB14I6xDKmQwRLsy1OkhY46VgPXY5uqMSjlMka2Ad78tuAPhmWGx1fKmrZ
75CNj0MnfT00VplOs1PR9pQTSKjwJWTp6cHGGPhcaI/AuT5B1ZdkwhOa4rjLxfpaLMPEpjrbmCUo
2pic2TWKNykkOxy9UBfyqufiQBMyz2BhwugTWcHH+Y1JEbMoLa0pkwv2zx+KrwSCx5MVuplVGwUA
9IOTK2FPW2+J8eHMDQQUqDFxTICFBfrjH4cG+yAKtt1g7lTlWztktqrdZ/rh62N9unPQwwWpW/Re
6iAefc8UHW1OtevVrgXmYVckq0yNt2SoA5bv46qwO7lfGOz0JOjoKAVad6ILAihv5lrwWq0SLTSN
nZJdtGZhC+oSiP/0XH8cYeZLFzHocjRqGDuxRQN/fdt25q3OAsi7rL5etzP74sNI7y2KRwsHyk0S
o+cOUBE4n9G22hiQcnkzrunDFCsAKodKl0t3JSTUllzD09OAodG1rwEICJdpXoPqoFijDrVq7PLS
1q6sq/JS8+W76qm5a4PE4W4Ye8UzSBnANecmfrSU+j3dlrgJ0FQAOL6MvTmPzKBPHJWVMUg7JboT
M1uHcHFDF+Z4dgwcdeAcAf86kSEQwyoR5LKTdrV2PcDNZtmNAkmV92/4X9/7/47eyv1f9r753//B
n7+XdKiTKGazP/7vFX0rblj99sZ2z/R/pl/9+59+/MX/3SXf67Ipf7D5v/rwS3j+z/HdZ/b84Q9e
wRI2HPhbPVy/NTxn7wPgTad/+X/94b/e3p9yO9C3f//xveQFm54WJWXxx88frV///cekt/Nfx4//
+bPLZ4JfW9VvxfPr8/wX3p4b9u8/oLfzJ6qNEEmdkJ8w7hN5Wff2nx+BZkQBXARZ+HeemD/+BSVl
Fv/7D0n+U5vIFdEtB1g3+kBwtpuSv/9I+hNgbEQMYCGccugg3PrPq334Rr++2b8KTvZlUrAGD/5o
sSYSPqBDwRhpTU6CCGrFj1axU/pIyASaulTqbdxNbgqItyqW6ypmTg0qeEs2bFhOO9N0O2qbIJVj
txdkpxceIspvWh2oXIkGRyv48zWPX+ujaTt9q1m60MwEYloN3qrXnw34t1Dicr8eYcZL9p8hIE2K
+r0+tZd9nHhYN2FI0hpD+O3FxEsN0cbxmnmqX6/G1E2XwutpIX/5SCfjzVMGiQlmA92sUlDlhQ5U
DT1Rbx2NhUGGfjqw0Kwy60qfmI3lFwjAfFuY7dkFRdIe9y7qLyeYPzBjValkYEGNSRgBSrqh1UPe
RrfbYrzOhwi1icSrwfIgRSzg0CdhYbKBFqJnxNHj1+/y0d7+XAg0UMHkmedQgTVX5VjAwtf0W1O+
5MYBbVuuYd6il8wxQaNFW9H/esiP9u90yNlN2VAFDX1hk7rKeEnjb6V4yYrrr4eYZRhOx5jtJ3i8
kVUMLHU7KAgNXnYZBdoFvxM8A3cIwad2yithMdsFtMm5fQXyJxxf9Enq81AFhMFiSEyMqyrNRmAm
uJaVYBjZt0IDYpW1/croJLBciit9lN1EfB45hI3kF52mW2xDu5fAqjIRIbeD32iHmCaGI9bGZVVI
wVhrtz213ERLdiB6WFG9Dsq02RWq4QvCUwWWTqsvts34UqR3nEIgT08Cbnbu0It7mlCPy/mqb4oD
a2U7VsPVoN6AefNay8UrUdxYkbFlVhm0yHmG7CXLdnUXroVEsM0CcgcAu0Wa+j3pTRcKX04NsCrh
9ZrJ8tVQAVhk9jZJkxuw+u8svUQjT2NXdXejmdmKS41TpHIgMhi0Ygyg670ZG+qVmXaXV6pjjJoH
NW5XYIhfeXXVKq1DxdFWw3iNdb6xiLZPVCPAfeE3db+1lLGzB/2JtpIngHdtVGU3RVt7rXZeSQg8
1yJ8NTrlMivRUllZqG3G5rpp0kAHxagYF7tMsBxQiG/ARL8KJdHTVe0iiYkXh4krIlNpUdPOSWW3
cexANMBtczWIVfkCjEPXak0Uu5JyVLl1cPmma7W6N3nuaqT0OwPZ28FyQUhry2Ll4B4IalnwiWaA
RRvddv19TCN7TN5Aao547KGyoG1q1o5QaXu9s9yO514aRl6Xy17WDo9DBc2RrF01MAqpyB3WAMNf
lO5Al8rBM/qHn0cGfVnooUO/wAlwV43A4ps0MIlmnrmVSfwENtjggVzIV5YWrlts4KFMnMbk2y4t
t/h7bxwqYjeDcABHuoM+8qCOTLimh4RHthUOzxQCa2WcLtxHZ0/3ZDzRLwSE8QldjCn0eYhWl9TV
7PhW/VHsY2ciHikFu3In1hHdV+7IDRTjvrYq5wzX8bDT4T9yi0veD8bQY1hAqT2SYBe0iJCWC7rn
vIDjcaafH40ztia49mMYSPkQ34qeeV9d6k7Z221QueC/r5z8sr/TG0dwtaV7+Nx1MGUpgCSFLsiJ
4kAs6xar8w72awUt6BpKzZvex1HXvWItlDYoPx5AIJ5cmN9hB8xoy1ZLEcC5ySMkRbgGzRgZ+a6P
k29N7Kmh7VN30As3TfAmarbuq+te5NCmLlZff9Jz9vp4tOmmPlrq2jIp0RXMdxSpJ2hjIAyan9cg
Jvs9gsy/jhfA3AhqTDTenoiwd5JcA8aM+cQ1XBsKDQ50l3NW2kPT24PZ2CMIs6v09uv5nfM0jked
zS+jZaMMHcGhjuVJRNyWOu/rEc76rJPIGfB1aEaz5oB/ISs4OvXVBGiL7Hm8SVFlhX7VDYAdxt3w
XQYFe5DauYcGjYW5vQslz504NIlBzg00Dwi6Z1sF/U0DJKiUxK1dGSJr0ARwYLfN+0m8Fyik5A7c
9rjuoZtzpfsQDISGjqO+ZG5+93tlrp8fF1RPyPJp8N/f1+hoGw2SSPpM1RMXJAW7ZIiDRPEQfywV
oM4aPtCOgJ0ArRUIFmbxQVuIZscVWCB5Fe+Baakc4qhrsmI284r70QOBtlc1zpLC0uSRzRcaZCDI
UYFE4pQnPGU8beH4w5uqpUBrbiPSO7qV2xmYElN2nUbJkn8+hRQnIyI1hcVEl94JAXNI4oh3aQbP
n1IoUdA1VRPH4lso6XiEyrZpAg4C2SV92IaduIPK6cIbvFO5nL4BRLig9oTwbm6HJOxqBgZI3DEh
KM8y+kTMrLGVEUge3RHKbOpXttFSFyhS5zS15BlpiXP9rFIyCXOupO6VyKoXN4ln0XDdF2jweaiF
PBCHYg2CULAYsV0qtLhEgCAmkC+LNPMCpEjrgn/PldZXDXoPAk+vhObTYC5xzMxENv/asiDNgRs/
EXqgEP3R8iE47iB2Cn+Hw8K3ruhpgSbakIAaPEyMXJNAehctVFbRvn5GarWunex7etCXXPVzJkqH
uwEaeSR60ZDy8UXaXqCVMMBEobXrkgx2vSZeu7Uc6MWh294HKsRfwkPOJJl+Tv5ozNlNblZjWRpk
usk98ty7gp15cCtfipvYR6owsbM1u1cc7GwPUB+2xFZ0zo+AjUAP4KTGcdINWjVmK4eFkbhR0dhG
uZbCBwh7LpjlpUFmlj9HfZUlOQZRV9Z3AjvY26i9r6pH9XFwtXvRNqHcuog0Pec/gIkBGTRcBaf5
M9A80Qwt0KnLueoWEfA1DFoJgrbREIdovWL3pWHnjbF0CZ2zUEfjzjOWLIVEn5RPp5VCB1BP7Sn2
CkEtUJvQuwEvXbY18wg9thsEFbYpj3ZT3eNcOGpxrRnCKkLIIg2/Byf+uc1Qi0EqEbjYE29KkNQM
vBo4Y1kZ260OmBO1FnzSGRr7dIzZVgaQOJGkDCuOBrtDf9E4pYOGO8c4NBcQ/nSFxdzJ2aU+mtTM
Ox1AJiVDeiN1gW9ioeB0BtIkBbF5G/vV8EMtlsp/yrlkDTRk/l7G6Y2ObtdWRLF6kDBFcxeuyha6
ZZodOhMwYvAk5MIOSEZ7BsAzCkD9DAzLoOi8wX+DelBx+lW64cEQxAsH7KzZOnqpmf2sUfTUhAEv
FYLRBFKhdl/d/ZMj/GuIeZIKWGte5JOVYu7om4CRGUG7na76wa0vZRsYPWcpMXY2Cpzu+MmvQgpy
XhJq9Jir4ApKMKb0WF7y60G1QXmjPUB4St0bjrGSHIgbjzsx6O+sdXWVbmqQCC+45ecW1wBnGDDR
IlTr55SvUc6Emobwp7LoKqF3El2CQJ6zU8cDzKxj1NJeDy0MMOm6NCsGbV7Vl4Mlx+ns6Zx4GtDH
aSCdO++ARDlziEiJccRNc5lchyiorKGEuRsPSm2T13BLbhbhCediGsNA1RCNXSY6A6eb4ei48KSv
urg3cb0YaHeREqdng5OgLbJoiKcibK3DbD0MIrThmVOUnZ90Y6BRc1OAACa1YhsP/r2ekb+slIHA
B0yoQBCcFMBLFoIdmMOD1Gwo9A0eQjtfFOxii91l59elm8W29vr1+QEnMmY69+FwyaKhA5SJIMCe
vMyjlWAdl7PGsBK3rXeyTGwrvxL7J4EFaQUdd/11QMagNE1bjgxXhTud1VulbTwlfDJ5f4iSNxnJ
GpWrdklM12hkj/e5XeQdsmGJIyjcJ1KEX6xtSYOnmlGHcoQgUKNNLX1tiegAtQwvliFqGUX3TUe8
kt+T7C3VDEinA45eJrFdDKPfy5kDEj4/BVzdAKNvwnJb7LJNR5iXkTs9VX3NuJd47INNzwF/ExJ0
st8WwlZu0IITD27bQy84opltGokTklUf94465m44dcyId8gnP4FBeVXIdFMV11Q0dqomIN0M/kcu
vnQt89IuvmhbOH9hRhwzqwMqFG6f6euSGC5+wTFVtLsqIGAnsau0IBArQPhev0a9ijD9O9xeW+YX
pnwjRiEk6kYfvp6j941TtS2xc0O7Kbp7oRtWcpw7HagoSjBhQMXJ0eR0F1WSHRHgOeGWqMwVyE0I
yQGlWIUG8l11t9UbiBVDG1nqatt00qHfkAT+aHzXGrWjGGzfQVVT1oG1FaubLEffOdqtQkZuk9Dy
WpB6JIbkhZrixZLkqnVki2KEXOSwySPAzEwIYCJP23XqOkN9g8uDV0lPGSq4ZDA8WsleNYIjXSfY
CJmtcGFtqtRpQbHfJOaTCEBjoUF6Ln+CCJdn1tpGgf5cIsBaGi+gBPRqUjlWk2+gqeANDJoNmX6R
wdvuETAbL7FRrHS0EEdxb3Mh3BACZZb8rpBlT1Ah3UEqr1QFu+8fBJqvaIsjNBi+kVouVcg21Xp7
lGOHp6lfxIi1J4FNuOsDMkXjg9RRB3UIR6aNrUrVKmOVLTXAScmCHaWC30r7jDVepj8a0avF1Dcl
2iq08VsVNKsAq9H8TuCWHY+gIhPuY+VSUJ8zCLNgpzhEznyiGjYz0ivkPbwWLKZJC+2+KkUQWq2i
+BZOGT499M9F6uR656R153bxw/RxytEIanCI8w5sZxHzzFS2BQGZAmuL7GHA5QIthyFavUD1IX6D
mpmLeplTiLEDvUs3j6Cb0j5VOF+gx8SJRQzWtcFIoH7eoZ4CSeu+88wcvWIA0rc4DQ2Sy4b1o2gO
LMluwLvvmBFb5VxyFeU1ElEjqC/A1Oz1yK/VUb/i6r5N34UB3VQY/SoXHODMXAk2zBwLwJwl/hK3
8k2W6FeRZPxQsEuUuN6ge2hTmM9YSr0xt7S6Zql44Hlk5zyCKNtrzhNEse2VoIkPGOe2j/pNV/Hv
Ij5xG0ervG19fRxfIIvzRiF+w8wRxoJ7Oh8eJEH3zK74VrfjXmuUw8hgI3TF0ZTxDoRAGy2MfoRD
dCtT9UEq6wNXUIAQUoewJ+BqQJduusOkbFPKQV33XtNiVyj6+GY2pq22aIushE1KMhctO9jGyG3y
bhPLxoUkUEcF5wpqGM8CVNfB2ZTZlcJdvcc+J+gI16R93SRBnkLkLiN+J0oXhJZ+YRG/h3xCXOvX
0jjCFmVmEI7VtpQbWx8LRxCgNKmgHmZb0bg1ssJXheqyGED3O6TaGoLvPiQe9+1gPugtie20oG9D
mT4m4ClzsqoPeo47DXEGY0j86ulWa8kTiIFvUSPASQ2V3GZmuhnBnEwy2aP5cAcrAIqfYZu3LwQx
ZmVulDbyhrbeJPDOJZM4QnfFhc4pZfNWEyw7qplD0RxupoYbFiMSk5Hdjp1Ha9gEtIYpkE6rot4Z
On7ZqcJVN6gXjWjZAGGtEPG6CnLkUqvYuaY4NNdtsTYdkO46odHYHOTjoOBzdCHy2HirDOlKDiOb
Sxzp96uSqW6oC8+Qnd6mIX8MLcHRlcFuS/S9FeFDEem+aOROHcY+bfItSfTCllFSUGWYEgmVETPD
K4s3bdXaqfiDK7CXYOTgfI0eRKdvG0fDR4kGEvSj5ivIngnjHgppfiaWLtXi67CKnHZs0fIv3oRa
HsCWJ/ZAS/QY6Hh9DRski9KVKTz1detlkeVrlbnCfboB4GYywD4PK0gwaE5OmZvEyX1u9aAbtEZb
E/SgLx+s5qFj8ppVisfF3o+7WwHrM6SFQ7rIGQvkJDoasOxeMV/0EYIUMguKtPSM5JGRbzkZ3JA+
x3G5LrVH3JCBVtfrSClsDTcFA9JHxqSkChyUIpBNDV1FCpiPE1TPLe5wfNWE3NdYLQN+D1VbRzEj
VyuuohSemlZ6IfZo1P7gg+5mVgUHAZgQoYbaD1zwsb1iYHiA6plNrFuxECcWrgCyVYFGGk8uH6uc
OCJrnbRbJ1bjYyO62pB4cnIn5aEbD5FXDfdf+zzvmKa5ywNaIUAREOBDk2eWE6VGmLQMhT+3Eq+y
qLFpkcL0gRRMRsYpHXwCmWeTdCvSaQ4N/bG/6i23IqI35qbLZcXNU9kR6LBCm5IrL5LxncvumwBy
yrqBojNgGB89MsvqJZZaAvxuFe8hq7BFxKm7t6J56RNp/fVinEUVAF8DL2tSUjjRAOHCmFg5x2hC
gI4uTwoEp/G1FRDVTuIvhU4z4va/fNzj0WZhqqlVfaV3GM246i+UgKxgodZogUH4+fW8zkRHgJFO
gjjQFkCz7Sz07OQqqciIi6gSqK2L27RYgnXOIM7vczkeYk7SmHVIM5N2yqfciD+mwHPcdp0TP6Ad
xi99PUUbXLKYWTgXfH4YdbY7qlohA1HfowRITBhudKXYgzN47W23ijHbQFz3jrKhtngx7uRgeMmd
JVzimQ364RVmIYOVWYwIHVI2sfa9MF6LugajDHdUclt1SwpfZ1J0H8aanVU1SuoyGrHIqfZa9Clc
tre4PXy9V85FoB8GmUW6ALmpcUWH1BUPxQXdwx931P20js3F6BE/ulk6B/KZ+BPU5RDABE8XSrTz
ghAlhl5XOr4iGk63kdS5tR47hQqB8AiZdC7ZQvwS4f/W2V0ON4yH10aqbWNJ88am8CvhbSxGRyeQ
HqgeoOlsV2OIPuGLpJHtNMP7hwms6k8ms9/Cy32KgvuAnPsSVff/IV4O1BdHW2bC430AzF1OGLd/
bcv67fkYNPf+W3+h5kDa/idM6ATCBvYfrWP44H+B5qCg8ifKxCD4BQcTZAV0/OQnZk5V/hTxd1Oh
82843U/MnGL8CesP2uv3Ei9M829h5j4aQ0EGPxo4hgEh/niTANib0C7qo2thSEHS05vqqgvbZgG4
/3Ev/3r6zAwYeiiKTVgJh5LWfqqYF2bfQn8DJPJDvqRU9dEM/BpjZu0aiU+ARBJdZyK9QyXLcGSx
J45RLHVRf7ZEM+S8wiirCGSZD02JxIKORHFQRGXrHW2X/V++xefowL9ffw7ZQ6Ikh0QqXt+UAcg3
TRQ+Q76U+/1kbebaMpY2qpQJeXStClLo8U4on8HJUHit2SsLt+lHi//r/ae/P0oOdRhBGEcM0TYx
X2VaBwpxSGoNiWb5BHZYS3+P6fvXSNMmOxrJpFbWR6kZHjJEBLFMg0zK3diUXiy53wPwudSq88mm
nbMENWGbjkOSWAcIHYjoIpAR4qsg3SYDgt3492B8v2Yzu1BY2fdjARamQ2TQcYeZaTe9lrArXWvk
+6+31mcTmZ3tHJ5cz3JiHlLOL0U0weV5vu70+CYP1SXWo08Oxzw3CKLFoiiQqjyIkf4k5G3ulLX2
8PX7z/oNf63R7GhnZk250fD20FSSB3fN60a4u+FaZvfmeJerKmLXFAAv4BGbxNGNazUfnK/HnqEj
fo09O/VVCSKBUW/aAyIvkKOwtUCuu3SnR5mrKS896mE91AZaed2ajwaaDwsdoWlVbULxglgIF//6
nwppJvwbAhBVWPZu36WBUP4A8vf36ld/v6Yyc2JFsw5JH7ftQRHitaK8VMkTekJs8DVt68KXwG5F
kGtDLOgmkbIxcuQz1XYN4QR3YZ2m9fgVMf16gZm7nlskFWp5IAcRRWfWWXaH9TIJW6HfFSgkB7Pv
zMeQHsLIl4C+IjWIPFAEDydPhiIzVajIIa+zDDHrUuHwnYX/3EvNjBLSjZBLATfcIW6711grdl0v
PprASGZKSm2Wg5cL2Rs7hk5yFzEkAOFOtV3f7kMtvYc7RgEnBpi5Ma94On6nOhR/B2HHreSxb6I7
IxOeJK77g4ScUyM7CGO3piTsDI6MaB83azHkN72VvmVEdEcrbuB3QZDANGEbuYAiQhgGNdIp8The
6qy/gWOwEcVwxbmxFeLIiQdCbEUYLxuIWoAxf8uA9IQB3yZFtdM5gv2IrxS5Cqy2XsVJfgB9I7cr
wfS1PHELGVn5vM+8Wktjh3WVL+f9RmthWhQRjBtAZytScZ3n1O95atkFK++HSve/3g+zMO7XfpiM
0ZGVljoSVRrLqn066od+RNaqqdCYxMGlYrOo1Fyey2QH81o4w4AkXdSGS/wKn9giZboFj4ZukHwx
tCEN9wOQZzUnblGR1dfT+uQinRoejh+ddlAKtohM92pHHrmuPQiMrGVKv339+E8s9bzBWUU+HPyb
SrWHAjNFhouuB4OuZMjCRCxeaAT8bAozX6wVGpJSQ6v2QNI3QBUbgnKom1y9SivdIgv26LNBZhZb
KZTBUKOh2Q9QHqsFuh1E4arSlwqCnz1+ZpSNupGspjKqvVBBa2nMy+tQkoBHGOSFnMcnA8xzAoLW
m0KqRM2+tczOEbRMQJ4/E5HwR2b+62/92RAzg9lDxZ1WulTvmTDsR0HobaVmF5UY5wvf4JNjIM+M
H7d0rQBneb0v8p7bQyEi+VtnS5/gs6fPzncPdfLGVPNmr44geifQv9Wjt69XZnrBM1b7/So+Or/E
iodEjHm9t9LwBzreazscxn0Yh/s21l47U1yISj6bwuwwG6aQs7aDicpDSXVw7tAFZ7UPX0/is4fP
nK5UEYoSvHTVHgq23xk484H2HhfMxIzP6W/j+p75OVqhXK6HVC0Ttmeiz1rmEsNPWbsO2x1aUF3w
oL5EWelWo54haZy9/LMZnZzpoUG9AYPKVoj8uDw6HYjI3H/28NmJjpREGrMatYm0kvo1T2N0dLeq
vnAUJi/ozI56B7AdrRdpCQKSpGF7i6vc1sbSb/PspsrSLZTnHkQBCBdiDpekaLSFUv0nn/+dHeto
xEbXoQGUYbHglV6OUnPTqeqS5OEnt8QcHmuVRgSmT1bvG0t95QXSabXxWnMJdU11IZqbJcD/3mHv
0Nmj92cyeromJj14QnX6mJlC9b0QUdgoeRN6GfafkxeVfAkyvDq0qyEET5omXYuhkF+AywHNLUMU
emInVQ9IPY1rKqeS16Y9PK8uUnxpzOWD3kpL3H+frchkY4/fNiNG3wviVLfufCpU21AZgXQpdhyH
4+sNOpnlc1to+tBHQ4SchDWSmdj9cPuCCI2NtlEIAVeMe1FtIdtW9c96krDf4k/6tf4z8zGyjliF
ULF9n0NZpUbzrARZl4Xj8NnmlD/OBZoNYVFzodnnRkrcJmsquzHH38vH/nr1mZ2QFKEacz6wPYAA
iVtqZYo1M1IXYXvif/0xPpvAzFrwVGsgh57V+0gGsyhaY9A6ZMq/J7n59wTmXcthpVCGxqxmD1UW
GdR0xSMJUfpF5X2BMeCT7Tpvbjd7AHSTpMbF09btxqxV62WwuBiYZpztGrWh118v0ycuxlz7tTRy
nil6Xe+rUbnNIQXNarYfjeLwzx4/Te/oSJQC0iE1YWyvZMjvCPGqsHpAQZr2deH5n63T7Fh3Ya/w
0EzqfVr2fC1Vg26nSmE5CQW8RFULcB1ENXWNqooBm4gKDwwP1IbDYDmSEleOwEbuaBqYQUARm29Z
K5EtEqklQDR6fkESE3RBFikRIQ2CI6Bl1kGfIe4CoRpWXaPJXkFFa5XH2m3VhgQJ+K4CmMYE8T5H
E2EhQgAEVC0N+gQ7xc8MrfYjQsSLhIa4j2O1tjMqahdQ3p76Pq3cZVmY7RQJIJg6Ro0ZXBjWpVJl
BzB+oFCtlJEfgod60zLG72pFSNepCnGgNmORh+a82JWpIdnIQrJowRCcX2DFmu7Loy/YdEI+DH1Z
7XmpXBREBBooIS9dAhgI4pqvv+J5bw4d4R/H0GNqqm3W0n1tNOnaIqa6LTRleKOIpGwa1ZkTVari
fj3YZxOa+byWmkdouBroHkXdy5H2j0jHXNZDuTV+U6zlP9YB/Qwf55PQsWFyjptRpaG1YRztE1aE
Zs+awcf7ehafndvJ7B19lraOIZwj6nQ/NYpDhRSkmbjUIrQzNv90iNn9IvM8z8DSQveJ1FzGAD4C
qpHf9qZ29/UUzn8IVZxdMYxJEEcBLm1v4q53YqsGvVsFKqM6CeOV3hvjgqPy2VLNLpt+zAjQdFKz
b2h1ZYXqZdOnu0EPFzbvZ4//f5y9WXOkOBet/YuIEAgJuGXKwZl2eihPN4RrYhAIJGb9+rPoL+I7
/eYplyP6qrpcbjIBDVt7r/2sq41mKQXiQjWrC9Msey8WS1wqr1RJXpfyPw7Z7aP/9bJH6giPQMZ2
cUoSnAC5+PDMhHXGg3+bZdz5P+05sK2++hhrhI396vALwrbDKsuHNuuTxV2/VcF//YirMWU8rsqp
w0c0aAFYjH4YK322APiTzlcOYH9+HwAy/e9dCIiCco7K2aWqI2ieigpaqC8m3fYg/t8ADxLX/720
hxh3Za4AOdJMNwBF/MppcPn7ZPjsW1+NImdZuNI94ZfMq/xotuRuHSGFBZT2K6XBJ4vste2RDiyT
rX7ALlYNtqFsrctsk6dmaFMrEPvVLr4IS/8cBdNruDZFblSxuuEXL7eSNveTzDe/ssI+BqBfh9J2
4jX4Cnv35yUEMI//fSEaJDoHEiO8a9ENZxN4a5TD2HXf1iW0NT39qtL+ydvxrxZ0cLKwM02UIUod
GZrdl+8Z0fZpXh29+0/v37+a4lYQCDQH2+wyw7gDru1nKf3UcoJff7/8JyPXv5raeYmv2umVXfrV
RpFKoPN+YbaK/371zx7P9ayuKnfO15FdzOifasVOrRoe/ZZ88Ww+SRTDgvt/X7MoAqJoyZGmQsef
q1iau3Vq5tQzbSR7f4e+PguZ7C7/6vTzT3vnH2b6NRaGg0hTVOgluCzVSfJvedtBDCuiekkd+YQ0
U9x3Z6ktGD7cLs0vh36v6QtxzQ3lB4Qw4fY3dSyNSE32xeL8yXEbfLL/fQhusbSrqBrv4qPJCjJQ
mDH8NsGTm6MDR7d7kp1QG3HHO09VBzHdSmgkW/AtZnfzlEUJSqWV2monEIp8sRxeNcn+/3GOdxUb
zlXVGs7r9uIvyMUUT1YHUTl0JkVzkLyNOAwDlfsmFTSf2RuyDzuwvCK1iTsbdIV91UC6fdof3tXG
Cvr37ijRddfhtNpe+HRvxglxvYm8FuU1LtOiymNnfGXdV7aZ/xh4/+nTrpYciPU5gPd+cxnAv010
j1IZWyT633rtvnYGAFdHsfWwlN33IoOMKvBVqIpuvYM7rY5bNaGuwtrfTt0/NDka/LtaAz5C7CxC
7yj0iY15AvtOhDCcr9D3gyM3TB4goJyKn1xBSw4nExGRQLdhXboq9jPg6xamwbCDZDz6+3z+ZLXw
rpa7BToGNmZaXixS/HacAlphHyDIv1/8kzXbu1rpYBTN4W1lNxcHRuJQYFGEsAr4EhroyMnnL6Ky
zz7lasFbnK4gOKHXF8rUbTCOv7ja8/mZGz/9+2189oyu1zyvb6mypuaC1uwDRMinKuu+SstfyfP+
78S6WvDKoTCqMPj2I3pKD8Vi7EeujD54ltBQNJc5Dkl9h4YIy4cH7WrwDLuanirW6KO7WOWu6MYu
rLDT3xskC27WXjupX4K9UpeNuZmqQQEeMrqINNqZx8VMly+C7c8ey1WIlNcmG0Y51ZfM9qI2GEKc
IeL/9sSvFsDSGElrnYtLPtt7Vw5PbKhf/37pT2KW69Zsz4cWZa4HcamhXaZQQds+mrLY8OAp9zRV
Z7AG3v7bJ10tVmRewEobke8yo/5ZtLJCO9KaLj4/l30TZXX3Wlj9F/vmJ++CXy1VtK5l4dK5vLR9
7cU2Wn5gBmJ9lTD/p1b6h5Vwk6L9e92l0mKdsZcSsXw6MRU7ixXOMG0ZD3wAf4eElrcc0dIVePYu
W7qDgAlJUbN4KGb0QDxDJZkyFIVy6MCzGfwI+9EiZWSKJ5E1od+9eEOKWD4U1HnMJgVIT7WDSDZk
Q/r/fYSde/9tvbtmSM3I7le2W9eXxZDvogW+glhfzeXPXsL283+d3So8IicrW3HhjXMz90vqLcMX
S9BncdG19LwMRM5BAxFYQS8NuXNBfSLZRcE5VaGpgPNdxu+68YsV9bMbuVqTaD5XhTBNjbjeldA5
lWj4cb8ohXwSQF43bdZNKYqV8ebC+CFHTkwd1FcSrc++9tWq0Ta1tGe+4FAeCJEEePr7Dqm5L17B
J1dnW0zyr7eLZB1sf61RXGirztIuLznJf/x9pfjs0lcrhWxVIxrtNhdR1F1MnSlI+CpV8verf7Li
XXcdF6z1+TI5WPH85hsyMRr41Px5pMvZq+hJcPGjq/ovPuuzO7laKLrW4RZXY3XxivapnAILoHUk
Yf9+I59d/CqcyMzs09ks8rLoGbr14sMHQ+Q/vt3tM//9dl0CdZ+txMWugj4B/bVA30nm7P/+zT8Z
9Nd6WoOsVM7tsrm4yn1pKvndZTV6V9Hp9vfrYwPB9/zDCs2upmyG9lQxwhf1AoeNnfLmExYDxp9n
54CeoQOpNVrJDv1ywD/FixmSYnjheIjOCv5JjrYrl8RBY92vRkc2P8FrcqchN5r7n1Q84SK1USGt
2cnBhTjgVZSP+4GjF6pZD9P8gpYyiKhYBLxmJLyYI5SlggDugW4ec8E6z2eRUnZoxwOIh9vS3ns4
xCHPjZ+YEVK0mRywtyha4DjxPnF2k3nuSTXuUQ9n/I4DX03P0fHUAUVnw/TPdUGyYydsHH42fi/t
B48XMfYLCy/Ob3mkKrBsR3wgWjILd4evoLwBpqcKOtSDbtYbpj+q5gB1oNd4UBSgp1O1qXZoiEvC
bzO2tnby6ozfAVscvcUHBmqoj9/FcyQKovnghWh0QlZd3PUQzsuUZ/CG/cWZSjz7GbveRLpjVrvx
WBKU5LNQgomHCn2Q5VuFftsLVyTwm6m+a23Adxb1kgVo2RRnYT/Y9Ro7Cn9jNLSbMskd/oLvkKNH
zS/6aNToq7ZfNcoTXLK31p73rYu+I4VmN1IkJrfDfjg7/NQjhyFxEhzhHJ8TO1kMGkH1uN8eob2g
qUodRoI2MtB1WAW3mbSk79tNknlFMbyP8VWWdYpU025nK1/wM9IXIQFoHTf897H72ay+CiOLGeXr
wGPVpQfqCO+WvedfQu63ZedPs+JqRwBpOQe1EQeQyQ2ekT5f8dhrtGWvErcmOfkiqPhkhb1Wa/ut
5hri6Qrpc76DvVzYIRo28C9RPTqXxy4lmf3FSvLJ07rWbiuhOjDBesQYY+Ee/BYyOXfx5i9u5JN1
yr0KI7txCXi+na8hEnwscuSdR7UXQ/MF3uMT6S51r7YHhbI8gw9qeZGYDwUalG09g3+dFiNLMCe2
mKkX9zNJc07TlpKLPTz/fZRtd/CHkXAt366XAbonxJUXNbr8LQNx96lzGyBsTKaeKGTptz5Mg75a
juknn3a1m+igtmy98PLis5LczCBg3RNb+8lqRrStthy5y0pBqZGN6NWEjUlwMLpCx1Ad8BCA7C4p
28D/YsR8dufbd/zXzuZxHA5A15cXUrXdGQ0j9a2VG/K4ChdgBheNkmNVf6Wx/WTCXQu/QTN2uUF/
6YX64mfT6+feVztNWETa4osx+tn9XK0X9UBNA1JZdbFzuCl2WJ5CUqEHtp97cnFmnHGBCGy/SMVt
wd2fhs3VAuIt9pr5i8DpnAzfW7e/nYMlsZvpTgfo+hAw/oPNI+wH5/Tvw/ST6X0t3PZBHmlYvdYX
WI+/Sdl9NMR5//ulP5nbdFu8/jUO0D7fW7471pfOHm6CEQdfPqFzffhimG2X+cOTum5MW0dLDJXr
VJfBds95424b6GGo8zumkAw0zvuGDP5qfn0S7fzDl/vXvQDMqwfS2jWqM/vWHBt1KCDwxR/denbm
H4Qjf6u+PHt9MuKuFcR25rdjHbjlpbIK75GZnv/glSS/Lek3SyLRNu8igKElOlscNyp6m4VljuUM
ioJuh+8CtC3YfkCKtyadYF8cZzMdBnQOu+UXB7Z/nvKfnv71gtOv02x3QXEZl41fjg0/z/dS+OEi
7xH7rJ1JtihMf7huHm+hGWOHHGiMakvki9Cg9wqbf28uHU6UFU73dSV2+AlO6gOHk6DXJHn7Umg3
2eKLNi8RQzXo+n8Y+wlZqQ4p0p9kfJ3GL3aKzwbr1aLFG490DLicrbI3IL1VRfZX5tUu/ydp/aen
dRUs66DVc8776lL4jTo7gxKx3/prpEdnz6nl3bt89vcOF2+C9mMKtrdOhI0+bnuu8x3Ifg+aeISH
ReDTHUBtc+QPQDIvpQVBBmmDQ4VJ3IZqIc2zcIogGawpf2qrFug0OSIS7O0mNgWgHB5oK2lBVv/o
2lN7C9gzACNMqN3Q+kDq2PaPdmXiBo2mdqg6NuyDtv9ezIjZfGeRx2rmzk5rTW9AP5HR4lrmONiG
3qK9Hk3Zpn/tKzmlBfSZR8jtrG9uv9R7I6SGnLxg4WDQveTVHbL2ptCIKdpxZ5EAuMAyQJ1j6BKf
WTSsJk1SKIbzlDjdFK0uL5CrKawb7q1jLCYhotWRAs+o0t/XiYA5RNzmDHpQ1aEPYsrvSe1UD5xk
L3nuNJEEFva5aiycgewBUBHDgemxoMnoC5BAsHP2iZsNGKRmvgc4uY4MCpph5tLD0LRl0lJ6zwow
s6wxA5+jcIEv6Wdv3we5BGfC8lQk8gkQh5Ye0VKQ74RSH8hv/xTdXB6csoY2snLsJ9UuYBbNAz0F
KOsfRVPnB9JUUwc723m6k6QedvOwjHvUzx4X7vfACmTZLYjuAFqNFj8KEAxuqs1SAHVt9YwzmCeR
P+/4R1UM9s7AQSctm6DcucPoJqufS9SoW5OIdbTvqgEF/rkE3wuiLFSXQEKUMGBOurl6sXz1HT4L
ZegJ9Gb1wIr0TR3VuTwTbywiZekYjhGHwp/2zuQ9orFlN5bV+7x0TbIKLEp5vgwRaCuPHgWhTVV7
U3g87J3N3YCWL/k0AZyJnb9WN6SgyLwFbaIyGfN6+tl7IulA/lkCnJvKbG83XuKXGWySz5VkKaB4
DxMkUfkU3GbrcGMvgwVYkPkJ9Ze7WxG0mSzN6QdBoQJ+D0vowvmG1umKBTJ3mwiRXYaP1jM6TeQa
VyCSeO2+73mo0YBA0Z5cAole4Dc70e4ISKhkfFkyHsnlbRiRUyRYaCedeMBFdNPbaLydhaN0GICq
ASjo2cyojbXA7K/2A7r5b12MYq74XtEZ+swmu6H19OAgC84DOcXlVK4HEMtEHa6on4U4m56ygltR
yUzkLs4ed+3bCkgaWhzdnEVj++FW9ZuDqa46nhg8ZwNFF5NPpLfjwgIFF9w+zoKPaSojXZdhsLYJ
y9zt+U0wJe/Ldb/9Kgbkrs5NpEHfwTPpEcLk4g4rEyg9CiDjftchIF0rDkHvEtq2AMD4rbG7AwAy
KbxUzkidzZO+rLUT9yCa95TuO/zfRh0ljh7BiDwPEmxLYcWD9zgAWGIDMFUuaZfBd2WeIt6be/wL
Kx6H/nug4XOBpkzcx9C8aL+4Ic2vxVoGNLQVYOCknfMLMBITI20n+2A38f4kfe8wDSvbvj7T0Ggb
u8rDQtzh7TuOBwDH2S4gvMP/7Yxe2JvSJHmT7UdwXzwMKFDi7oZSOeGCB1irA0H/YcuhFN3eGHfO
vjVtvDQrwbjGSxDHAmQcgLdC04D9AWgUAhN0jnnv06hPWq5kjzQ43D3cm6wSUdUBjbWU/rlwMVpQ
2UI9FxTDWqelZDAIq+88H5SxAoOtzeAjAIZmOZbnJfOxAtn7SkD+NmIRzd20KnVct/XvQQgQwg+d
DXx/1iWLxuxfUpk7hwLOlQDhYxjiptv+JnBmoGmGe7wj0WZHnGqdCBN2cYLtR57V3+KPrGJ7MnXd
A1zKE7R+n2zSbeOtRuK+dAHXmXs4Uy6pD3x87FXzzyHPfiMjG882ekPpT7UM6IHwboJc38wllgUM
thyYubK0DkWTJXBzM/WUhf7SxfXQ7fHqtihlg7O4ZH0blLOztYxsp4xKcVeUh23MzMsMXDbzBLhU
3i/u9jvHCOz4TUTzNVoccNFxGe3ed8P9bC6e7LCIz8duweq9HhxephRPLPeqbxbCCFIDypU9llSE
AfT7BZvibWZjbPUmTyRawCb5I1fjYS7rMEcWCRWvcGjtMOgLIKrs0G/GcJtr3fK2NOxmITPYXdXD
QCFSLsjHNuAV+ExsecwCpKWwwtbkJy7vmhfhfEPLV9w2G90dPhjrQWG8bNNt+yrbhwiF4MiKwYHE
Vm7tBQ7Ti8cgTWP7vnmBBuV1wDzBKx4M/+568ERrpkOFrkAufoKbHRqcASrzvj13OaFhsasexvqp
4OYeEuF9LZ1D63vftlfkD96bRc2HY5ennHU8mldTxn0R3FMsBVUA80rf63CYcMqwqJf9yKtHK0NS
DUWpkg5r4hbyVc7gcpHqznPknQa8CcqbZ5R6kPr3l6hyBIqTK1Wx7Q5Hd50Og3R9COB660EtGKJS
yL0nZqwszMRTxsnZnqbIWoGFW9BsnPi2nkJRTM/SGLgtNoEbKsHGcGyw0Nq2qp9YjoxQgfHnmGBv
NTmPy3J00rywd7M93Ziax/7k3zju+AhW2wtASg+GWlDq6rQzBMdMTF+RF5d5XjDXS5xx3G9ISL3V
wfqtL/JjjZ+PwNOjXqnHU8f9H2uz3uo8Sxtpv6FP8qnEVgapQxNNLpyYO1InbKFFBJXG5uKBVZpz
q0SHZvfAuv4Z+6Z8QsZ1P5ZDuszBqaqpd5Azdp914VUqKJlv6iwwO8RN+Q8XoNndgq5+GradrSI1
100CCBq0ZXwEFbvUQEqpFWxAnldRSRG+oI7IQ5912KSo7maI0LI21gGDvZxTDYk9GODZ9OxF6Jtg
xw5QaBi/1t2SohfIPc7AE0PyjWE7gvkEE8FwcF6ZolHgFAetZ2DsFz7vVemZRxt5t/u1LuRRBoa+
9aSkZxsaHNCv1qA8Qp7BoMKYbfmY6ybfkdnvUUcbvObZBojwxCxX79pycqEJAeAuxF1RKLXc4sWr
i/J1RsfEkbWoJotmWLKok8jxQjrb3BZFILL9ZEu+Pe9F3Azo7MW89hZzILRhd3XWDRQsPeuHlGMQ
trntwPcYjavfBojcYGfWt/wR4xocbrsBiLJVpU1C06Ix2RQOMn5KN+YRzCoeAa1pfvbMgHvm1x2o
UANbyJoibkZbn+83thty38JRxcH+fk95l49hWy7Dj8oCmQkXYuPzGIjmQoSef3faoiu02fYCypZD
x3sfBzfgzPJgTkrl1snoqhn+K7Ne9j6TyCtXMwG8ry71YW3bFaoLodtU+RiLrtdD8N3K4ZwxT0L6
7W/in7WAlFVYu6AzcgefPYAlYUQJ2mNV4sg0zCIO5DzeExShYro0I0Tqpv0GRYn8lmsoFYXX/vIX
sNDDZsYSTD+GAVwvq5XsxwKg5KGv+/ojL+hwqvrRiT0L28DKIVh3Wx/ssqyzYdU2ccD88J7Hn0xZ
LO2d3HnIhlZ4wKkzjnTwdo4Y0Q7UOADcrd3qxI3rLzHwc2SfFx7081NtwX2KNDFACgFuifC4K3Az
fhkUOnarfuC3dt86EcN/vg/zML7Mo5lPDeR/qUUVvSt1KaoUDVvWI4UH6E8HFMizK5S5aTR4xqFL
inwCgXBeI4nMUGTV2C6soB5Cu+T2B85NzvtYsyzq2QK4XU7gRad9PxmZY99yTzPokV0IYDtCTsuC
vGK4ZvP8feIySwlsow+FnuRuFK1zXDX1byzA/7Du0PWxKUb1gPYc9FY7SJ2GuAUaoUW7i9fBordZ
tq73E9yborqfyxJYxpG82p41JH1vTQe/HvpnvmQkJUVbAlxG3u2y+kEa707aOBTiZvtT3bqw01kn
BDr2OOM30Zlj6CCixq3B7uhBtZsCMEzZptfmPbYQWgOZl/cBOIXiofKnGBShlM2AFvjmiTgzIiaA
nv3CMnHT2Jdc8yDOfOx0mEVrIM6B26ajQXxdc3lfsQAxpLPLFI5SvaMfq9E9w8AzoQF9CgInZHWP
qMhwtPgi7FiCfY/gnlCRVCp4yOvlrOH/CkXdfI8A5l26LUBt+LWwIN4OJgK7As6jvrsG4NQh3gPv
MlfmdvL6XWWRXVWsabYqfzMN3dI+KPPAoSmiRIP5YJNfeee+e8QC8K6f14tj5UidTC81FoJAkIfJ
L4Hi37RBTYBO+ikbtkH00NQmAqIRvLSO+aCc+7hrmgZ+8ByoGtF6n8xNydAK4SWTxLo+DByP0IZi
yq3OvenuLFOcfU/eDJ146uc2FU6wWbu1dgySmdwBg+rdrpLmu0ry5a7NiX/Awo/alZtRElIi6M5h
I6IFMLjto5Ske6IolzRpY8Y7cN/Xwxp084/Jp+7tSDucDpzithPZLW+LB7QiAcroYH8p5psJydVQ
MuvMYfAbrkN5A4XpG3w1fkjRdgkrbQ2RafNTjexuXcqz6FnKS6T3HaBGW2cQIXHb+7np0NgMv6Bu
UyECchrAqmHBXjis4/OKC+pp/DEHk5ewzR2papBayFtQnszY/BaTAiBzY2B1GUJ/WdHfk+IYRPOZ
kXW/CbHGSSZuAyQv2chQWt+URB5GWmCUKm+3vXe/ViL0vAyhUkf8pz5QWVQZL24ruClYgfc6a9wf
x5YSToG3A7EdqP8xRdb7oaqll2atOyQIlH730II4rZHh1oofcO8jEH663TVxuvtGrm+Gt8ehwfgt
JNEPaOyqjnBr4L894lR7UjTVU4flPOS5POQgSR746m+KzeEpV+QEL9ajNei9JeaPoZ52/jQeOUAH
a2GmRI045SGmL9Mhq+14hOvFYueAho5l1Eq6z1oLC4JVhJj7H74DXcKwQscHvQJQCJN4H3Xt33B0
9oD821Ega/1Qz7Uf4WATyW4LYJfqxsL7QlkU9nag8OWhZ+yTJkCv5gAqTs1wEL668QtzW3kwMpnY
96VBp5Qrd1SzPuzz+hb3lAYAziY2jsWMm2Qa8h/AnIwh1CVWCOnNe120NwTqy4Sbwk1NJ4Ef9Hss
pnRL57gQk4uAuckg/I3Xvzx1qDX4WAk8nJWN7I8DUCRqqm9EYD5y5Ef6QkOc1OZ3/oBTFevaCTgx
795X48kL5KnW6y21szu/7RErYvS5znLXOPYxt+XWXfGxBOW+MQtqF1PwVqGPHfs3qqWwromHZrwR
0E6EmE33KxI7C2xNJu2f4IR27+TsCAO/Nhws/1BbwatnzF03k5ObL78rmz/NHswECjEe3Y1JgUYR
gE/nb22uTnRiZ2jEYAbOkBqqvfpQwnXWHYIdEeq33yL1SfLhgnzNO7SHaG3w7vp6fIMJy832JMo1
eGo8uHK07CAQZYbLak94bTmQseQun5p9KcR+KmEntAA4s4P+ElapLU28ZQWpkupHrr27AUF8WFb2
2Z/672wWy54Fronk4Pb7BqmqPerNBIZ0qH0USoEMUhyHAYHxku0wokvUDfpE9q4EgwmhCreAxeAL
+04xjxvuWBhLSLb2eDuRL7P81LfBeChHJk9O68KdZlD6wQoWlljt2kM4tQKgHfCuuzhjJR9LnxXJ
6lY/VzE9g6ldn5mUAhuA49zITYGGu8RYtxbqnMgYoL1ttG3MkVXe1nShb9bQrq+zXUJPGaz1EYm6
4FnNtnPInbWOe96N717jguJr4BAM/u3Ii++gSYuINhg/nVvPoBeTQKRLkzGkwdzpqHpsl1wtrQA6
fRoveKvqQ0IlgFIK8VZU7itbpcMqxR3TiGNEj9izahyCwlkOaIotDbAR/RCNEAInauBbY50P15jR
8c3tANjNfQbXGJClRzd/RdgwPfprL5HJHNfQwXIV0dL/QHjhPYxOrl/JaMDnmX27VuGsnQz2ShVT
APswmhm4XDT1EecUnH5rb05qsJmwbepxjlzeVrvSlpCyqbEvAHXm5Kj02h27ofIP/wgtZ1YXtyt1
7ETOjh/n/SRuVROMqT11qK+XnoZJlSG3ZuzgQmhPJMLmVT8EpvF/lDO5FJlZ16j1K7BvrTIoE8GG
iSI6c3QaaAKvvbq3i52PE1uAxG+XOBx6Y8ci66nwidjbdoYqowyw0C4zSSzbU2mbc2hFGfyG9rkY
y28aTS2AlQLkrPrS2mtTgbAtKuj78Ff47K2odSl0peDQY5+EvVixO7j1gZZwqAgztLkBIZjbb1yx
+TTOjfNc0VnB+aRaxL3ltVnUgq99u+rlO1ULkli4g+5kCM3jHr0Pb4At9LE1zeOugWXlaWAD2y9g
0t1qnTe3EF2zYyVq/TxO1P2m26E7LX0ZhDqvs5C5Y5uArVuGfoGdhQyqjl0hKZLDUGEb3xVI1qOH
DYlLLNAqQ/bUQ28ec0bn2Z9heVAD2nyScy/hQiMk0M0QpPBVF1Het/UNQbfJ3awlNPRuD6dUTGFY
7yE6b1Q77QXTKqpWD/hckPdDn0/0UASKtiHiPP0LEiWgn9Yhg51ET3Do8NEb82zVDErDXq4lRDHZ
bO7cJiMQwfRaOKFTaLnAEs4O4MRE2+5Hlc8t5O0brZdRHa9to3Y9mLPHqkZauCbukngtnZKerA6Y
2vMkPuiItjoiLZQFNFRdIW20WeJsZc2jBPXnlXDPhi9AZd/pzkI9ylNb7Re65gCT10w7ZYKfc1aU
SWMXGCUoAcSwFgKmV4NHXgR5e4/EuwnNwFbkA7ou5gJPVFbDGCHdscVGZRdOo4fTdQdDy4DjDICq
iX5bHauMiqpY8GlzGcOBukj7svMhtzFOqjOP4Z3m/dmbvCkOIHC/DWokMyzi84RapT4q2AYDZlv5
SOFR/s7mBaXFioiEKkSKFEWcS9e3RQLewJo2/Qw7HrquOepGfabjrC/xhGzs9j4aItLBtt10ylZ4
likJk22r814Gx5qA/m+RnZ1y3HFRjO/NClC57a4GR1w2AqCEAGrSfAkJyuchQaKrWKWOhUHPalPz
X1ZT9Ue6WghFs+w8993vHEdYmLecZaMfvMA+98p5KlEOTBoj7rtqOeIIdx7L5jfso4eoUfYbFYik
a2DyY6VyhBGdW4VzXcnYYk4Xi1nBLaFHaxUeFzY9lzzhIPW4WtZNXxQlWlbE99pX6Pcp+ieTOdg2
/MIOs6X9IRA/t4FGJ02WMO7sSTUWoV2zHcbPDytniQicnbDLuyZY76RiyJyC7T9jC27mYr90Lmoi
0B25k3nxIWPSVbdHZfyQAa8NFyDE5V75pGu0RsDQ9xldK1u8Uz92iHFIjZN9Odn40kNxygzsMrYC
Pg5wPc5Q9XPT5aDgu7d53T3XzP89K3qAr+lLPYNyIDKLRDlH4VgbpbBDLS+VRECtJonEFBfncVuD
kUDoYN68auCxZIlDo/c4wQAsJhRJV949G9u+Bafv+yrm9zZfXsfVHPRM94NBWlKt3sMkq1v0kv3O
F+vBmRgy42Xa6ZZ/87aNA5HzGlV++UvZcghp2aUGUS2ykaiY+EhVGIQFve98c6oGejTrdUAZFaXA
fZOp1K6y54CWTxVF+SULnD1GFQqstFNRB6BgDC1/fiaV87pY3gvtqxfXy2d00vg87LDPI69/pJqe
sgmZl9Ko/ASZXxN7bZN60vu+ymHFMFAsXrRGzy5onsmqICKT1sZQqxBirP1wU8FpFcA3Fk2Mv/WF
dUsIqaKgsMfDUk1Din0OhgQWe5jRYI8qAGo8sEwEO+aM6zzlprhrsH5EcLftE1Z5O9iN/ZYB8vOd
Ey9wGF46JAuCjt8J34cjofG/DV35TfkrSZSA9awpl/dNgViU89000R1OHf+Ho/NabtwIougXoQrA
IL4SYBZJUVl6QUm7qxnkHL/eB36xy15LJoEJ3bdvgH1iy63Pv9msY+hGUjCZ/bMmIzrb2bvHXlJs
nBGGYVfqFUdZcbEANTaOEHrIfjp1xbAdU4YtmnbNEl4Qo0ic0s3QKYuvxQRGdcYG3L3SQwCoCoCb
AbI1Ko772icwaxJbf5ZPsdN9LLWeAYhGK+Aej3tfcWd2Te+GQ6mvN7B6aYvq6Lv9pY4pL6v87LLa
ZQ3frnB/nUqdpLm8Mq276hD9fThgm9SIMgxO/LuVGU8tGsnAzPqviJzdjZPFd/60CZIsOVWG901m
rQpwIKAAa/KnZrBuTgqMXZj6NfNKUmJl9xekDF354nwuunSPosNvPJqzbmeTfxVUbiWClYCfp1QR
Me7/oOr0p+cpMXxWgXzTmuUtt6ZkG024I6qybrhx6YUyDxKik3bp1UpzZze5mtrlFQ8d5J1slYjh
Re162zFOf/Xc/KBuIhfVT7PtUs/xn7FMikOpVHfFahUn/m5od5XepnD2ewIwbP+PFGNzMGPxyoGE
Yfw8tqQ5wM0oE41hF8FToXIIdOmlWl47m25BpWLZjlbdvphG/xcFsf8Qua65aYa43UKiE6feJTkl
c8hXiWE7Xj2tuJW8NfzlI0HKXwN25YCK7JWQJFfkpc8l05gnpvtpYHQmoT1paRe7Ja39kLspY5kY
+Ytuz9NGNfW/REnu5SEKiJBpTlTu040r3P3bza397OaEKHN36zPJ07RQTexVZ6fG/75JyR5sEVWT
isEzkiZgkM548EiXFQU20P6jyLVPXK6p+qRKX2I8D7alTj56W/nY3Xv1ePaijKieyZS7dmrcSzlm
VhCZ9d9hQvudtzKnH1EFk4uEY8gcs09Nr6ar0Ru/xZiXzGZLJt2j8giTIdcxT+thaw5CB8xJz/MA
WDnYrC8mGqxujm7REfArFDWKvSZNDlZzgOQCmuPDmR2TMdvYWB0GfWfYAQd6sdVLBudAXGqrlMlR
j3dcvNHzXNt1TjRt69IdAulhbmhQMz3p3dxhTu2YjLYtfeNOYsLV39O5GVkB6dDZiq1fjdcCG8z9
aMPlsrrpo2whsFSG9O+1r9HCm2DLDbNG+BrLUbACD14zOMHgMuKkjjMYAir/MbLS5ynLrG2U9O0m
I9qDDAbDCxnS1LeYv0AVsE9QbybO1oKqZ8YfzkzUZ71K7GKj1k9M8By6lH7YSo1bF78jK6B94xgV
a/5alY1PdSrXlgZ0x3LsZFvg0hZW1mhtJs/4rRsth1priiDpoMcsLnVit+jMu339GsdFF3CZPUmb
rApdlDw4mB/B5GjXRDTzBigOonJujxs/rvRdznfkFu/f6DK/kxFmhNXH/g629qMn53g/t/FJxOVb
rcZvKYEfK11VQR5XdMp+WzIQUQCRQ7sQKE2apmEQnS2n8a9hUjz4BXh7h2eTVwxk9njJwDQUS7uh
Ytza5DoREhPddjfwjg0xElopeCCz5ltBUkQT/XJPjFNTkgojZc6rs2VYu9O3iHV764qZdBFdi/Zd
q01bK9NfU9+zT1A8ilDm/RLWLV8gSrW7U5vADviZlDs78RRJNPWfuPCGPU4aI9X2zO3lx1C5Ke1C
4JJPKuUPECLqpikDL5fmH0MD3VZydZPSSYoYQSQ3puBM7GKrOHSN+z7MnQrMtn+AJZMEjU2OVFvy
deh6gNAXH/aKwa9pz4U5J8SZxBetbJ81e72lq/FglQrYamEUUwHy0xsMPW4P+lualeRseXoR+rU8
u4mpn/RZy8getct7kwsH4pXz5NtashVdkm3RSN2q0vnTdaRnNMmsB50J7qEcCBmRhW3sUk55WJYD
X8KQJDnOCdOg2c92pg2IE+WZcTN1rCbcZIUQzURs4yVTmymv5WfsE1Wg+QJQp5oJwKJmUdn8rnxi
o+AhMZGCJhwCT5RhIezqbEUZcNtgkEXhalZYWhPXiQY1HnxherOt5kvLdeNeRmSlW12U3/PB4raP
zP5iuKrdO1BKQ9dxuj1ZaDAhR2/ZpDBIduO0DM8A1c0txrRvr7WF+UociWDw0cyhY+E1oUnf/xgT
x8PDEup8D9Z5afAC2XZGLo5VlubbsayWM1rnlblv5qBYyRzKUmfDjtSAsuyfxzrOTx2Zubs+1aPA
nBSL2dLaLUhbyvBOkiuTL03oVtzFbdtaD/SH001XZkoZWg9N0PG0XqbKqe/FqHcnzR+0wEpNCXnD
rY8y6vwPs8OH1E5bizwkVezLZUhfly7Xd6n00t1QKnGPdIP8KSSFN78yxdHXwNa0iIh6hTH4NR/4
HEnXpb+qiZyNOff118AYYadkWz03YK54EFV9ssFLGBrHnDGgFr3JuZuPza6u04lZ0NDu9XwFEjXN
+9F95cAOKYyXssWjKBqJsBnraX5gDpF8u1ECaa02VTgVxfCYpvoZTsQ1Uj7wljvda0FlaGsDj8SL
QAnmYv4jO9u/zTkD7DKa22MDokop1Gc/zMQ9eXJac/Te58ZIOdZc8NQKkmF/LMrE/myk75zBRsUQ
pMDQDdE7jgj10hF32WHtZiR1ExJkXEJhKOXRoYnaGmVMt0SaUn1pjQifJqppJvSR51LFjP7Vmcy/
i2SP2QZ2xT6zvjDtBC4JZYJ3WJOCvxkxhsI6NzRJzcDaWgx2O43GccC1MZxHb9hMejEGkWia0DNh
0rgGvq9tBTNz1IitclPL280NM4pJRREnXFrYD8tQLHunczjU/c6TEM+a6dKaMPISXdmPeMi2+0Km
3VvS+CtMFYn+QLjf8uKohOAHmry/xqITjETH9IHc0yMHa1Fbqsi3bOQNp2aa7/uiMfZmZi8PLCr/
fU4aIIvZqveT20whx7Zz9KYanoxFjs2sp+Uuauv+PsT4aFBGg8wXqq+eEyZuT3nte6EuiZ8yektA
hrGNveFY4nu2CnMHtVBtpTElRB9p9L4FZmgtg6dvW+ckG3BhDxOZqx+vLtoDXZsdZkJVr6WfNNsR
CA6v6mR4TqZ43I6zpj51dxA32efOxxy3/bX0yxEaS1PSWgsWSW5o2ynP7Ee3H9y7KEr9pWqV+2Pl
ovmOFtd9EJAP7mMlrM/ZN9LbTJRS6OQ684lc+i9R2bWfli2XPaTG8uB7JsWGrbod7LHhpa6KcWsT
EB3gpjV74WQu8YOetc2hyywjbPqy/SjR+Oya3saFO0ravWHb2duo6+1RRGCtSHpNwo9Lco3gJvyz
iqw9+g7YS+TU+Ue+MHzV+3oK9WEUT03aAZQpWwaVILIuSsoxlJbimEwrdYYtkSJv6gE/GiE/EteO
OK9GQRJb19pXu02ZSqAmOON92J081yEpPfPHl1F3y/3sOZI9PWr6G+P35QG5fXFbyWY4wZjcdlIz
Six4vRYBdwT/KbFce1fgb8KYtzMIUavc9OC0SATHLmuY15faZRjsKtkIvuenWXgojaICPMdM6uFP
kXh9oMZmOGL4zShHYCl0xM6uvjKLQAZG/SzecTxTD7pdjrSPAvNIhvhE682cQ6FQ8/g4j2I5RpYx
ewRjjeMOh5f2MohkuemVpEdIC+2yzNEH23sACVgWNn4V9YdliKEHVugsgiJ2Kjweq+G3XVBAB9lc
969TNyVHYZf+P0/MIpSJUufeAf4CuWHCj5HvcJltpfZdzMAhhe+/BXxhiyvNzzlkO+NRdZb/akfU
OoE9lzwkffGQNyWJbL+LHDrdSJVzseoiflBVUZ2jqHQpvtq+/zsq6vzaTCsrWBjVlBvTKSEGKjG8
J1qqP/Y+x2u5GN4JEUf1Y3mj+JF0iNtKSPvZSlzv7yLGbmt3iXFyS4kZ27pPDIlNIwBZXgSqGuqr
i28m0I0R7Vsvzp4yDqWvYh68fW574n3qx/aiFCnnc9ubZ72KHQyScZLOvWX4koNJaEVb2dWuEs68
8612ecVosgg9XS531+cI9pgpno3FJj3Oz43J2yS+GW0TKC0Fg7k0Cx2M8sOlB0+q4nY6aXpq48Cp
5C6zYmbW5tzdwBj10G4W6Bjl4u9SsJ9bXWj53sYwLcTarISTZ6n9bHKhlpOAYFp5/zoHQk9JVXyp
u8r/UZm/nzk0CU/UzVssynGjidQOzL4vrwxS9dBtKHCzXOvhtDCOrBhh0Z3o0HamKd3JiNF8a1bp
3sOXHYYm6yBt258oc8VXWzMMx58Kkv3guNgh5PAs7HTZJYUBYEyjs5UJNVOp5fPWH4aa6ffo3AkA
He9OK/qe9hHlI5hEtxyLZXCfkxQ6KTkRIsDEYwrlspivnT+91wlsTjoYqCAF/xOYrRRmJDXtLd4Q
EFQJAzVzn9RSvsV5bD5puujOmvDEfpJKhXE55mE/NccEwHyTZ6Bg9C5/RZm/KDjOWDgkthb4BTg1
oBxONiUJVF+OA36Cn3Q//tE8Gng3ioxwHoxsr8e+cxg0dzzSWSLr74ulh7AGc9KPFwp5wxPDD86q
cAdmld2mOTdPRtl3pyLiTNp4onWIqSwORLeUxC7a2SY2hbsxfAw+aLmpNWu/NTZ9JvIw9oga7XEp
vieR0//j4SxfiWdDmNGcIahsrGf8rNBD0JMyADQejqlV/2A+yDhssofvcfFtxJDRez/bfwny++Pz
0uhMPMLinNR56gf/hM7vZS6R+Dv5r0+hE6g02s2LecHGJdmogdmjOeY1FbzAV2d2tWteWd5Tmhst
9Pg0+5F9yWyYPOC97y55RycTgVHrC96O2NsHY93oAVR3HQwLu0X23EV2eIHY65ih/MnMYl/BUiew
Tmx6vc+CytcPnWseudk0KmDI2xSV+2hOArPm6FfirVVE+BnG9I9D/NgkcKq8Yvk7LXWIh8k+LfwH
o+4RAa1yXqiCwo22MX93k+ZUwHfAs/I06NFzafY3rXWasEhtFTY1JEzJ9AGNw8lNJhE0HabDnshd
HIgUPMBW5zT14fwd/Q6RsJ25F5Rw61HGH41dkAztuLUWfsjp6dF9mv6R0flA/vrWT3Q+ROGd8lzd
ROfe8FjY65H1ujjzxTUUC9w/Wa1xiFUb9lV8TQv+3SI20oR+UNZlAGKbBVMf700+8ZSZtxTr+aKM
D1XRHGkDoHFqsNnrXZ4IUHO5Nddh5oKMeClNdKV9c4UDsRvZbks03owpCj0fBr6ZkEsFpYjdO/bA
6L68eoR8B6Wwzoo5JHDB+ArdCmXXeHEdNA4DD520yi4lBlPOK0muNOe9OyeftW6+NRxHEO/IoWMv
JIQ2iGiApDDMCQEMFjUOwOcmqpnRunP9qZWcw/6kzo5QvHJM3V+rSHlU39GDiuRtsRtzI5R3F3nN
gCN33tuu0mi8q+mpS5w1GFaeWteG4lsvO67ZJ3uWQHkVCe2eS3xaiog37raNMcMEWOqjmGNKRbXc
CxlvF815TeyWcV/9lYj5OzPVzYzbcqvXI5INKLgmZfKm0btzVS4PvcjktrS7rcl5tTGpFI1WD0Vv
hS7dGzi8fHYS9ZYVfBIycBU00zzvc2Z9ZR8k2nDWJgDULjdJ1jTdEzby77IsyIRWtQ47PdU7FVLu
6W9Foy4xXG0E6g2PqV/I0JkfDA+ytWOawWJqpxnrKduLf+bEfPKG4Yv5xxeX6K4ymtcJa3aa/KLg
JGVGk2sccEMzVTch5FO3VLuhjj9T7cfCEpbnWCxeyIR5W1GSQ3W9GODni0HcsVTvLX1ns5gAOvVn
scyPwteY+KZstN/a+lyqORyTBlLvvE8Ro6ejDexm29+jlf4h5ecnShc4gtZnU4tdnOB4p6r9xKvt
kuVpXsqvnPdkR0Ad7fxbC2xdse5Py+zZ4WfAw596ySm8MPeOe/UwkMJuL/bW62x6Cv3JxqFt9Q1t
u4ihUmPslna42lIBrQ/jxjVqpkdz8V0Cb0Dp2tGoPJiujomDE1SLu8Gg68vOs6d1VOf2ZENColKk
9Vpl/1gKCD/C3jr28s9tZYzogPaZFnWaxZdWfHhmH5hoyqkdnwgDfkbUH0/J3tVh7WhGgKp1l8fD
ySpmEq6LLcS3p2WJnjXoemmi7v0Qn2vQ5tyZEPOat2IyUXC8TIiSepd5Vx2T8emSmNRlx25aQoq6
0DZQbQg7gfKNla8RTQ85jEWYT1NOxCij7iT1D6ZCqJ4098R1d+urimfSp7X47JG506ieUnsJ9RpU
qRGb2hrOXWof8yw65kCosd0fZ1tyrVG6auUXo9Pzgsp9XQ5ZMmxtD5cB/GJiHcXCPElGnR6tTB7k
YoGR+tzgJLlq5eE+hBXLqeRDr6/HFO1dFWSMKuMd3wCJIt/nP5N2efVsYLqKMRPvaxHzz9C6DM2W
7frcJHnKZpRfsdiWm9qpQ6fg0mQJtKP2b/2MaebspSb3s0y2euG+uhwpqRUT/qmD3arxUXfyk8jb
vwiAzubQ7X0vO6w/2GYDYNX8th634MQ7zpvAl1WIGfwDY6rNbNJSN+U+xfDGd5JD0c5wbclO1Svo
qdkJAP/PElmHacxJCLLsTVnqjxjWBxmncTpNezuhRElM6HdYCcxc0rNOluNUnwklyllZ69MuSfGd
++FYxUz1IMq3Q3Th5mz49E1oMCPLZPOWVva9mqLbgquasASD3Ao0tbojAO+AB1+Uaz3NdveKikbn
VEh2Q2e+jUl9mOJkAWNZn1KpPwxxTwqBpWM+5e5nyG8bamIbMl/2B6KT3EQxKp1Zq0N70XwmnS1E
dt0klk2EYGX7QqFhKfzD6M8WZ33ZBk7ShIur7kJ6hySO3qjJbpFkes0X+IFEcJVJtsvqOKZlUs3B
7nwjGOFJ7auUqsCBYN0nK7Uy2WBtG2/bMva2Wm4/Fc1wzvXuUtvirRLkII1jtW1m89+c9a/FUvDE
6odsiF9Fnp2Hev5mvPvWVOWrITOxiZb+jeyDAwf4Q9khG9BwgV+s6ERf8quM6JdcnhddG+8TvV9t
dVdtIQ47cXZZZl6AJUH5moGg5im7mIZnMq9b9rq7tGugdr8b4V2sHxuQGhboYF0djZTjSlFoROui
ihskK5OkI5tH5EW90cCULl8g1jxX9vJY+xIG94RGL576fRJrV6Zm2oHK6jpxwKGVs5k+pkt3Hqby
OGXgKz6JGj4uXjX7TTXNUz363HI4anArB3Da4cDW7ETNYepsyn2Tq900MzvyMsQckWnksBT5LV67
88bslPbRDWj5Bd7nYeF604G2EMswk5O1MUPOYIqr9yTasTi93ocsmg4nR5+eaqNnkgz0SmfB7Q1d
ti5SwTcUZ0vTr8MCUJk02puPHjTrs5OfNq8MdvAdKSHSGRzgYELPtd7s7db8rtEYcSSJcRNnykTe
FX+3msbohTvKbIEXaRofoox93kv9ojfmk7AK7uHR2sVt9i+iJBKcOcqz+2CZ3TksokXf9Om40/Dr
6OW4AB47gh9oCmhcDdfH0n5GeXcgZP6LGYyxVTpam3UfliR+VVF+SCvYNZ0rVmhbvsZoLzBqfRRW
/ZszS4paSVVGZV8b44UiDLWKMZzGvsbyqbtHefqmaRnqi/4PYcgUneUZW4MQW7fLUClsWsaZPqvR
tlo8/DYGQzAn8Y9G0r6tQ7fa1jo45NnqA/evVB58wkY75+NyMmdjJUv/gzS8T1W1kof3ZmcdCru4
A3UdUJuu684o2sDlQuzj8cRw/Nnm1Le4UdfnnZOLo3vwmuDuV9qzk374A9ed3JWtH/isA54+xSbU
qWEMMtKnMCB5WM1I1nLS0blC5uju59YFjcLJLPsXY1Jb2/VDGy4ZrBjEI26oNVWgFWM4orea1or3
JLToI4JnCpPOyg/u0D3r9lUfC0xP8k8YAdu5WTMHnEtJbwrK+sGPDlqxOtqs2v02x9YXHWJBEjsU
lciJTysRBi5S1AFLZ9FzRWuN/jH0oyOOLin+KlnZvM2pcRR98oWjwiGC11TArCi6/KEAr6nde2TY
yDN/uuSibMK9ChS0LWPAqWY63cpzOvsBzjIOsqRp8W4jpRQl6w7zGj8WhJp3F/50XWbluvh5+By5
hwEkM6+58OFo4aT8IEX701CTo40rXgauSDWUF/5bqZvo51ZO6AMg+arzCE0DMFA7lkO5Lmjd3cDr
zEMZe4E2NR1T0A5rSdZy1cLokXu/qIZNFhVw+IpqY7EDbK5yfnXi5p/SRO3H/WOp/qD6+SLx8IBc
/e4r/VFaI38GgDO6Z4h9odvVL+vfLT3f5xzs8EPCiUFEk6S/2Omf0xYCPV8NCq12nsBGOzfbD55+
ri3r4MxW2LqQ1EvtOTN5n2ygwXnvV04o+qu1vXBe1v+bTY1VDOWJ2TwckDE0G3GNB+8UVajy7Uj/
rIp8J3o/rAr74EXTfplyPIS1g2ILuZTMDlRbPUqeMw6WyaPLxqKHuUAru1VId23ce2l95sMVUgg8
K3OzmO+mjC5aGu1HB5rKEETFu9MBmtFla9GxFhe3+2V2EhSAuXz8BVUfOHgAEzws1C8moCEC9FeH
6fFmSVpwaH/bdDSQUREIOi9f1Mcl7v73R3G63666rZf6WEUhlbEyoI4AqZIex06d5w8TJzhjKY6t
152j1MBbgFNDVR20rdTfVjLl3FqhODEz9Gbw5aSe8QB6AlzsfvJdJ+dljUZBTE64GBS4mlnDuqMc
3vDEpu04xqKGwrazxT6CfRaivSoJkIK5y/wJOmibBBHpi1m255+ILK63mT7+DiufmceR6NazxbKy
fERl1A2SnQuOB0XiycZCF/YfnT8DGYq1YNZcsY0GCcNE32bQqyOI0xmbDqVRgNNgPMPahs7vwz7d
N2k9Mj8q9U0zc5i5GLVuUEphXeDDPIihplFl7eOkxIMWuzlaw7c2Jyy5QSewHmU+NsJESuxd00Gx
Y+9tmbxNprjlhXnji0wUQo6qHleXGpWlu7jXTusBxOaymWK3fbzTmV2QWoOSGsEMHU1v0v47fX+X
uv2CQ21Goo1n/s0AgWHznyQj/5SjdV2lhpwAWnQWH30+VojzKnsZxyfpDIBx4ARlCerY/MutlZlN
uV0zA10PvOjKMzUqlxDnpstXxytXNEUYpQI2GaRzX+++syxfDuaYcCjkLmqXGvWaHsmvqukiZu7e
o5/DhNXfywwHKKzJLrOs+RVT/KFzYpM9MkFehOOWDEKgcSzOtrSfch11tuM+pQL2ga/1v26aP5kr
yzvW3+fFOmbFa+N92ObfdMhZLOl2EGErhuRoUaaBQ+vDywD0u9WYP7zEC8aCrjT7P94MEplrCyy/
uWJ+PMO8zRynfYnqItk3IxptU3VvxgxfbrLIdyUp8A8jLQtiZDfsCd7Nvpe6Wl5LGKFI7quZekOC
+zqT9eUsLtoSI+2+jVrWX5rVQqwyUx0qmex1gBV/qB8dawRGqJqeqUtHpQILrN7q89yfidYYN/Na
mbAAe0ZtJFMkcyYPC598P6VVDOO29pKbZMR96PIpohs3eobdJV2YjdVtxGx16/mLiUHDYn1K4NFk
38pS/FnEsGRhU0zgu4lLamNvdg9W0tsvK8uDO2iG42JIqtDFbVVgZQ2qR+F9DzFHZ0OeIhEKsOig
oMoiIeqk/yJT948XSXwWGurSTd9LLKGdavzVTQIXN1XiiL3SSBK07LjY5K6PGIQVK/Z5aSfHzJMM
mkWPS9bGlFLUQeGn7nPtWsY5y0pucFumB4h/MChVDU11mT2dcy0uiU6ZjT36POS/MA3w+h/sa+z1
0417EuDRjZt7Wy32cz0NMZOsgoIdF9aj5zf2QaQkWq4/0YYE4cgzf6JCCBTZzhpHwIApKtVl1uxy
33NKySn7oG/KN205PeICc5oAKwow88BOGzSfJlujAuBbznpTvllWdF6Vb1NUnQsq4AWExmyohF34
p75xKzxDkdCKtGZwqzsQB7CC5725ExLVITuu+9Mo7A9Ro9LVhh3Svz3JbaGte/vVBbtBpIdFR3um
Hz+Mg/0QOfKsOd6H1+hbXyZ7GxtQLZWPTulsDJQqqjafG8d9Q31zEJZxFV12EI52dCjZlkH7Xtfd
ChH4kJk3pgkYD3GtKbpbpkjpVfILMQ5qIZ+LzU/IAa0V1Slt46ad3J5LqQGu1+2LOfTdzRzNK4k0
J+QR2b6T9a7NmjNLHIWmXX8OsbYzoLIuvQTVU/4R4QbEIleWYaus58xTuOeZgKM2VgPEZziZduuM
hJ7UuOUWFug1XIeYnx3srDvpBBocuSvpRaz+bzJjhzIUL8QaPWHbiwuNdU8TsHxvOk9D95pnE07m
lDMwo6+DjwYKc5PA0tu9yto7fBWIqYhz8zbZL96wwyXHD+rZbjYICbf/V2BCXKTBXYXO4ogp9+P/
kAI3e96hq8gapjLx2S/yV1+vPocy44Wx3+OcaJlkvnnrPTHV/a6Ivaco7a9rIdT01hzYUxcmo1Fu
J1f/Xr91WhuvYsZKL7M/tSnb6Vbx5rbr8ae6hzxCWd+5Gu5Phn7y6/JvZNePYy1PY+I+AgpDTMlc
KGSsj9m61RXEMgNYga6fygQDc/vfzBPK3OZdMc2m3XwEp74M3QAP3zy0cw2nw9JQV8QfPK0CWxgT
BW+3j0Yz7JbkNeFGx4ngkLM4ViNBgbNPDquA/mpA2Cm+vHR+Trzs2HfxaxQXv7DySo777JhhCDjT
DcJmO6Yu3babPRod3H/0KAhDfWQjdEamX/2p68kI7ZbPr5IFTCcpAgaiR9wcg9Xb3VUpRFpCLBwD
zg2mHKdRz4Bl6CT9uH1woWv0HjcyN8JP5fVM4KdVCYUGfGOMnJrt/DHM7gP848PQY0Yox63wtJve
de8Ge1XSYVKPMw7S/qwQjJPiXaPBVeuKYzOT79RFHsSu/mPs5FMeYU8A/eZeafjoiNmj4enFAWgI
0n1dfhfQD3CmSc8JJOZTYZaPXYUydUoNBrgpCb25ehTMyAy3+4B1R9lcl3ce/g6ii9o2qZc+rvbN
LeMa3rhWbapFIbOuYNUiB0I+GUM3VDTmi/rX2d5jpwCfF5zdmqI4taPxDmN8Xzb5Y+18U2KsizQN
Jghl0xwzR3FPo6H9RSX3ur5PVKJPGmcbFLf+0Ngwe/LUvVtNfvV49P3qLLi+aZJU7KfWLS9xM727
DW245ijzbmv9ay6wAS2ccD2HZEzmMziPgSg/b7xPpRbU9X5yMHQI8HXT3M1RfnZNeoVI85LV5YfH
ybX+c8VjgsP2ILCiXA39q75k7lBMD9Hkh4hLztFioQC2PkoR41GyIuCM4wOv0v7J0t+7qUNjjItB
Xp21umMhFMYNd5dP5Af51i/RRTWqOcXkc0eLYjvlnbWRhYYHktZ6yDH6K3xXZn/NVvPnuxLzvqra
h0pOgb+0a9x7VAXRZPzRLcdfaUBYdkRwyx3EfGvjMnveNz45XzkivS7uj13nnTLDfioNNjVs642d
cPhbLTQ4zV8eQfl3vlGkfH516HwesLVY+6aL4UNbCKGpiJlqQ1y1d6musLTTDxVykvW3OlXxBGC7
0ySwS67D6HVxbigRK2Ary2TaMBGQWhiqju0TFnKQee3+Viv1zx6bRxe/UrdKw8kYg0JFD2tgUUen
UTTOXp+T45Auf6XlfPpra9+LU12OXDxT8mNQgecF289UlGxcWYs/HGH9MQuFHGyKIkii+OClLhBy
xsRT+Wd37o4SuJ4Xdy9UAlThehQSpfcrvKL/SptieFnaCL6I3aOkjI+u2Q87p5YAaeXpP+bOZLtx
LMuyvxLLxwlP9E2tjBgQAEFSVN/bBEsyydD3Pb6+Nsw90iWKacyImtQowtxkenjAa+89Z19pqlK7
kdEVFtJ4Gc3DakSt4pnTnLybUrOXq2DNKveuZNx1ukq+LNGrrxDwVygYOm8AtVAXys3cm+jPMevt
cmAOt3lTGNfINUkBG9N1K2EcyvKlsELuv8xtHNiZEXDOGXzul52EsYSTkWYUN2rUvy7PAJbGiwRj
H0qobMhYfw9xwnHyHhhH9RQ4ERWv50a+kM1GwvuNSb4JR2cKwq2uz3cN6wVp9QovD1oyhCuYhKxv
kSbcpNmwhXi0ygqDbKdyEfDfRGG8qUMSiLXGsTvM7404wo7HfWfKgLi0S6EQsjGQPIIQ9XukumhW
DaKp8hu2FDeIovO+7nZN9Fqip2wKTLMlGFxFFS6WFXVmOVKQWSSs28bQrVvJ2ugDymYjF65T2fcg
CBCNkuN7VUifMVff533GsorxV6o33IgucUbsxIwgk14/QQM5H6L2Wc9INC1Ifc9MGVeDOgKvzr9V
PrLHWEfW3j2Lqd+6UVhddRWQw44ARxvEOzNQFG7BqeHFTSKu5YYAeayrVA1MzioDcfrQs5v6HScS
f1r20ci69ZXgvkNpTEYZJ0M+n9elQgE2s6RGQA2KbBbWQj49hVP4IIQm/I3eGQfrDJH+XdLN94Ns
EpiZ2YYVtaw2fu53JMFkW4dctyooz8sUWwTkezOHdicSvatrNLVI8fJboa+rdU/i3ek1cD6dJoxe
XwDMmtueeul1CdrLtwp9HQgVtX38ct75OGwX7whkLWSn+HVFzV8bYgaySOgJT00UotcN3g1p8BSH
MNvbzJ3axouI0a2fX42asEePzuAGEMb8HLQW8iFVAzI8DgYbtq/tamRv74WmDC9Wl0eOqtfDQ81N
5RpMwbTRi6TZ9fVABM2IjXkJDO46SnFuwmbWNvj5iAf6ZEHXupb5jhRWyU7WCBVoSYfktfeHchOJ
kMgox9L2Dq4cuGATyYq8i3HHcVOrnpOWUyA3ZJXzZANRalfiAeLO2OPWl6LItYZA9MwuFM8shAec
B7IewU4dbEviYE+kmd96vW/OjLls7SIS/LM4ASRTSAQ9ZimIbtu8G/Zjhw+7zFq0dxnJeCLG6DoG
xFScQ4Z9xGKzE3Pi8KTznyktbl1wfWrd2TCES7KSyi4wgxQetSRt9aq+q7WRwjFW0j4jKijtuUAs
KHLeuMSASAGFWryelJKkc4eesCI1sioG4Fw8OZdeXy9chhnCe1E3bV8iahYGQG+qoYwvhlQBhVwo
6aMomDEn6VZ5LSRD5NObTQjRoY7csYl/iMzbFRmx8Y6bEXjkkEieaQH0FzU0BAV2A5soRINgJiSS
mpkxRl0TetuS3pGHIrA7syM5LZKHG0tA4iGSLLTgRH79UgFHI5n6C5I8pn4VD5sAjoc9zn6004B7
eFU0JNt8iadHszX+kMuZaKXIMslhIzSdaXFRlRZVQfDE4bQrahxSQtMjYGhiuEpRODcbBMv9rtCC
6ZEztWELmv8kSWrt9lWibH3TbPFjjkC7pFi1XFWvvmkE7BxEebELwSgLV6qlo22fMsPAzAztMK7F
EHUyHA45REYYDxHOdQ1WPYrablXFcrZJE/lG7DX12pJAegkztwEjulBVi+IgUvACCuuOSwb28EB7
aCYCMQj60KiUZrxW+eNtKsR3SZI+95KobuJ6qV7dVjfJoL5ofdaxMmI3wz4IUy4oH5RRjuFaiPlN
IudU15gj8WmiSPHKLI2c4T6iFis0lSqDamXa/1FzIxUateyu5FK6DmfJMTVlu8RwiApugqw8TyN8
J3N4NWORUH2c22TNuDeHVQDUPLH/o1SaMgwSjMuSpJwvgaFq1N47gq+1lX0zCbXObULunFPptMRf
GQH44QZ3zHC/dUJdXbYx4jy8qQ/JQh5TjAcFS/OqVevGwZOROoFM/Fwry/uwhJ+wxIqs5mLKMgiE
uZdH5Z1mFeA7ESmlqQ3w3UX3e5+03UIHwwOGtCSInQTxNXiE9psRkhwEyXD9EyD7n9/H/xO8F1d/
ADKbf/wXf/5elETIg7A9+OM/7tAsFdl/Lf/mv3/m87/4h/deXLzA8Tr8oU//ht/7Z7vOS/vy6Q9s
lpzNrrv3erp5b7q0/fn7ecLlJ/+3f/m395+/BcDp+99/+150bMD8tgDw029//tX27e+/SQtn9z8/
/v4//3LpwN9/27+/vuRH/sX7S9P+/TdF/11fitIP7z//pP0uiQoRQNVQGT+aBBkZdFsb8oPq77ol
S4qJzxaQ729/a9BiLf9d+V3UNFERUXsZmgJe57d/Psqnj/HXx/lb3mVXBZ6RhmfHEP0JwWvImqha
gIJFHeSpJsqHFYv1oJF62Uoldm7IFLpsFE4fUuoG+KgQ/yiR1ntJq3PQEEDHaD2nykppx30wGBeF
1CNsDn27j5ZIb9ejDAiF0rOKjmt9HI3fZQXngxSb2CsL/xy/F4xCyrOsu6J8NZJRs7W5Q6oxzd+B
4VSergVoABSoCD1+GyStAO07gztUGBWCk6iM2QkA5kuYx5uyRfqnmQ/B1O59n82oSrZxHbuqGm38
GfNqOReOpShcp5TguqKEAJYeOHlFq0/PGoLbZ7bX6VyuK1SGuAi4uFNEo24UWBBp8ibOvnUJ7BRd
fa3gG24D7R6fKG65GdMkxMGR8HgQCVgLcrnkhhwkzzJULqp4lVJ/C64IQYppSI4hV9igBSXcIhYA
qzg3MyI3q0AghpOqCTmuqZp+P7B+LRKUa3z+FiCNOtj0bGYLF2ciItxgqRRYJwi596ibFOGZwiIk
6dX9ECKUSsMYLhBMgHVQJPK+kWBgJWb2HMpNvGuqaqn/It8K2H3g9PY/QmGBp5GewQhCwATv6fS9
aoZd3AjX/FW17tQYIuuQK3ZZh8k6iXnKkh31OhuHcZ8E6Te0AefU/T7TC2FeJQh40POGr0bL/YWL
hv+ukQa/0EmLrhWfdwhM5MpHIQnSMX6NNV6o2IrNWSv4JVRCBKRhNySQttLeBuTSbhBT8I8sw7/Q
opqEuyrcmbGWg/fFftwPWQuGZAJnlhPZsaZsXs51CeDMCCV6yns1DdDegGOUrawmQGjnqt4KWoOb
bSozt6iyahNyRFopo3VfCej4kibPbDNhK56lKdvFxMFdBFoEptNAOe8WuVee8yXlcWr2neT3z4Eu
P1oRBAP8Veq9Xw31RZ9IxnWDItdVJhVbvC+nnOUiDTKuhNs21KULqUQcJo/mAvjjWBZi6F0ekMIO
AdtK/Cr2ySu3UfGMouSSo8BWWvUzgXu5JRrnp91brhWL6gm8QtZo5g5jJxcGJRtRoNeYodtmiXfV
ip1PrPJFPL9KPfycCZG/15aKvzVwiD9Iot/ZSpW9FqH1PKomZphk/hZZYrbpLA5vc1OzjfVYXodI
AfZoZl4gYT0Uytz4FgyMSHEOLXAgvKDMiPlyVjxAEpKRrVUvsjq9mAAtBlm7T+vunLAyetd6oTMH
pomAqZ1XVQH2LJ8T7SVsmL1TA8W8JzikKYWJ/WBxEOc5ok8onE2lYsSpzTMj5D5CUvsCO8gePu53
rVkWIRP4T3NONoJsTl+9Q6q/5Mh/psThJjTknUAwPlaiSxOjxxjKb1RIK+xCKzO7Sgaf2Y2Sohti
7YxlqiehBDCwGAkmJMnCSuAlrSMkoVgF0U71GdCTCbls00eFoxuEL0pFukzTRllFFm6EjGDTIOBj
HfArBJ0wwacNpHXatShoiqAhBSQadturPzj5YDgXmqcapp4Tm8ZLlWKX6gvjCh+NhCq/f8p6oUQF
oJERiaAwa5Mcg+Yh3ITU6nvTlbvAguJiVmiqY/keniA6va7OOUvFxipNlds4x87Dp8UU2zXvQ2Fd
j0pNBR9gE70PEzDq90YjvcS9fzU19W0T4+D2MxnrG9J0YSS3OxHfxL+UiqsBuP3K1wRSaEpirbqc
1WYye0gTFbkAnAftDmbrc0K5BM4vLblVP8Gym8MDz9+JPF/WaX6eG+EjKzPQDSt9CHPhNjDk18qw
UKnKPYxC8wIAylkt8gJ0bhCrUW8uwKzsUlDPQ5Pdg0mVzzqzZcGI4EBmA25IUY0hBw2bbFS+tSpr
5BhU1z1FItIMR2ZDPqxUET/08DcR6IMCqDVpHSXyHbtljF6da3AY3UBSlmxBVW8TJRY5ALcsLAN+
T4k86TotAWPDgrpvU67b1YACb1JJyFjDbQnVhOVNW5YWTHqIkna1LNy1BRO+C4TrucKjatTVRhsK
DP21i/pmK2nTjoqOV2ZORZ3U3CK9/F6M/TOL3U1T8KnZWTYpZ0czad9TpbkQgUmlceFQaiNgf4pv
fJRwOg5Um1Wa0ECmnKOvJVLakD6ALEs8tamvgjBgMlnGVQCjbu7bnQ8HY1VCNtBM+cdoKreqHL6U
M4XtiD7t2qDx74uaTXpujH1QGeJZlwrTldEM2o1K6UEnFgKHCCOXc+zCRB363lxrQKbhbUizLcwM
HVI2dzH9g/Uh4HBu45tRL8+kMlnLxXim+OkF3LpdPfpvQ0n9EAYOUpqQaFdQNoGX9lwRKqjRnEk1
GLUBJ/U5lEhoixeZgterUgTM4SWZUBiWd2kUcy2oqtdOrc440r+qUrkYh9dFkt1WXFvnkso8KsEG
vMFbUyEFl47FusnGp8GEqBaT8V1uBTqtRw86F+XEaJ2qmDxoTRSt67eVld1r2HimtLkJpQbNgRRt
NMW8NS0MAbmxT+bZCTBfQENwWkQLVk1oXJc3gTEgBRQvTUxRttawQNXpZZhXpjui+Bg0eZMEQb3D
hIIfgPBAGSILkSQvtZJ7La9rHDTVrR8i7JfSe0hrKFsyuFclO5QFr33Vm6bHpfbNT7kcp74jQ3eG
r8D9ITyn4DvcrLCd121snAvCtOvYOkiCpwmJKJPkklrAFtOerTi462YYMQz+57KFwetjTxHN6jo1
ZBdFvtcIw74NhRuuoWgv9DfcDyUpV8PJG0VdNQtGiE65ctI5dcOtuV9iI+K5RfTV6ttHyzC3VOpB
pCRQ3svq5vcZIARkpfK+w8S2Sgl0AxDFQcxytsFKgqSqStmvDP8ZwdMjebZLVktiW/X0gJz6Vofr
BgKcbyQ8xp2ACJAUUK9b1UYcjWtJgQotklrgMupVLZLHpTQSGGJJE+DZqnaqjk48ikSWlNJFSInQ
a9dNPskjMmnak4Y3i6ydrarKChMgiwcJIW5Pk/wo1nD/dVdUEH0APYCJzH8l9NpD+UhdAxw6GLZ0
NRQYBMHRmI/zgIJmvJay6g4FICLx+ltR9+upuSyM0caY6XRpsfNRVSkjlWCLdZnW3qQTBgCwqDek
alCogUfVoh8hXtPJeEi0faOp5xFGNpUsryjgFNp1yYOSvzPivEG9HeaFulTe9ph4tPCtCW607LFq
zkRJdRFpXVDTLY0fy+xaNYONkElXY1LYQYbt3yzWIAF2wphRc6q/UmsfC+Xo6Ag4J6o2COJz0L+H
On554OS1EDrkvDwyfGeKIROiyzdyQE4Os87cP4SU+pUb4n3mcwfQZ3g0+10yfceVAaTocuYUZQh7
qLV6fJMCLgyrszCzvNq8m/TvVX7OpMmHvVLcWosy5jLQWseaSLuG27Emc0MAJYYlkCHrHPXbSN+I
7Ubtn8cCGsy3UKUL+059l2pyBhZnfH+lYq2JCReVRBXzABJk8FqJJkNgG4T1dizeW27cClQTaZrd
sVMWwfy+y5K7MukdfVpk09c1S1bzuog+rK2gtnDwiWtp9TrorrTwKWKY8F3T5CZfSKiptAuzjd53
OPJjpyFa3Mi6rWCh0ayJml33HAmcZvAwfZBl4kChOH6p7VssA8qy9pOeEBbxBVKQVlaccYQSBJwJ
/SBVGtS1kbBBq7tJ2pfhexS/qFOBLZtPdt+jUpAh+eANYc8zVxQHBq3BVS55UuHollJ4g9p5Xevz
W8JZhFSlrWrI+xpbieHn5CKEBs4aAM5aHTHpEsONcQKHq0mVSV3CaCC+sVPNbJOBQw3mF/L5+Cve
ZFgUBAlRrAnlVZOKGR/rzkf9VfnSRZ7Gb4a/x7mjTf7arFLQJaiwFES82uRpQeHJYmWjHlrh1nNx
YTz6SfytQHqdieodKYyLZtiSEE0B2CoGonM4qQSbVrF5D5jDsdorC68HwVCnr6O7Xs22HOqp5fas
6TdytzGRzzeCeZuG+yrkzYYBR7jReJnxgDRV5PVV64WT9jQbWDBR1pkUUUg7g8L3pU2WjZPX7MDe
OGuyDMVb+BQiqfIl6w6U22pUcoKqENfZVXoM8kVwD7RjDQj2KpBmom4acielIivgW9aDZLHZ9/NG
Q7jpT/O6QeFYlSFKfBNRsvhDjKOXgPrUaqxddKa+n8P8eUiT1lFT/4Fi9hJZXTTvUCSZhRomNEFf
xwwo01CQdhp2VFZPKtBGCf/rru2tbTdCj0K2LIfzDeT7nYBygZ1R6Wz8lM8wn1iygssuH3sUN2zf
cj66rQkBucqiyDEbcVfX1rbt4jcxNxMCeb6nlcr5oIZ2k7DR8qVtvz7LrPulGEAfDrdNI54Fgg+e
oU+/U/fYSci8onN/gLe0TwNhyUIG3kCCMJGCTZEZZ9PEEOX26AOFQ9KJgAvxMpMWWc7ZFOMqmIoQ
f0pA0cF21Y23nMrtokX3Bu9EiWo7qSvSVPigR2MN43RD4udcxBE2VPdDRl0HAL4QSsNOcc0+8jrd
pJh0/q3kuAaqkzSHsSFJz0HuQgFKpsTVYxfVe0UgK1YzW5pCfKYIImAo2eGodN8WA/BbinbHvvRj
jsg2yvJt3Ej6BhaNo5u5LYt7vxo9sxeclCeGaktu+H0Wp2V5pv7xtd9brJHXOMpWulZ7xOJ21FBx
FQ3OdVq6Si88Aogbm/J+FusztSCjFPoPeeOfqwG3+qJrkJ/7K0W/pTCK7upcqVa61FpOj3BBVDnw
9tY6ZPvDaoCJA6Vhcx4E+i5cUu8px+misJwMnZbfg6gIJqdrYVkkDZ2JCvO85G5NcJRrUyqsDfnb
JFLkhQVhjt8B5tmDuTcwz7b9Fb2zoxCtKdRnYe5R/JaJa2qc6tQdZa7Ow6RZS9pTni/pRwPjfRMC
JO0n8bZP0I1JvUt8o1zpvXgfDiliYF0D7dkoXqF+n/JXhSSUpoHdgWQcJJGXKKZHztQTyMwOMDkX
QWbcXNRk/M0qsWduA9qQnrdEfW3JgJlTsmWMwH0gGNWcH4sadxc3LbdNAUkXskbVhJFwbhZ0T03C
7aw2pkfy5PWlHpDpCHTiUmMKbW2sEb8E+6mYfwTisAFHv9Eq40VSym/AEkTeHKw1oxrdoWz9864g
7tqJnHUIo+c7SZcktKQLYkBC+otN5B5dADEiko9uOWDjFqARA6xP0SsQ1K+zejNj6dBUi+ERZaEd
tVW1STPlDq0JUnOFdXiuS/PRN9N6a4z6faJJwplk6dd5yi274bxXjuIPKpRCCVCinZWz9lN6coA8
sSoMsXP9RdFPEIDLFQjnt6QZASRGDaycBrRpIDLKO2tYhe0AKgAXtOt34F+SHmWljG8fD72K0LNW
3uqEe4OVIiHFji9efAia/hmp/BSZXCqz/VVuySAuSTTSAOiq47NXDGOpr/WhahdmTqBZAUS3xvU9
dOtex/nxHMmuM20wbf4brakqhEKiuyKe0KW01IfWalkLfABO5H62HKudYAesagt03RGcUwWHP9c8
+6NjdEklrUf3FO2gqT4mgmmgsiTWCr5kpFj76nFU7+ryHkKO8+t+fQ3uauLHtpbKex+6xfWoCPOU
tgYYk5p4rorxiapq8lJc6/A7fWzi4DuRZg5Zt2iClapzB5fL/3W4NlxCfa5gk7hwKNJ0ra8mhzJg
D/GZuGnOyvzU91uKcP3qKQ7q1YlWa5hxwVNMXr6lmNquX0Hc2wd2bQtOfKq1z7Xd/viEpiGzYUuq
RujuoM99Eci+OtGauKNkg13QYbZkx3fAi2xlB7mxnX5DT3Gi3c91Bf9s1mJCWJaia0QnPn/NxhBz
v2RY2SLhsRwObgrUx0+e2uxCF99V0VyF5vj/2OZB9TPRR+AfRwa+ry1SCK/daJ7k1l5zohCgtIz6
ww8Ik12UNJZeWTeXvn8YqYZUpgT6NcmWLklU2RlHKqewObnDvfqhr82zyIFWfffr6XG0UUsz+Zai
YqlLYuZjozMW0C70ERTGI+TL7CYkmtYLp7qmHHZNV01ZU2lBMTUDut3nVlqC0qZq4HDXVgNdI2SI
EM1uV8ucoF+I9bxfd2tJG31+mbSoyJZOlkgSpS8DpeihQYD+0Plo7TZy+1dkcFzPbeDdDrISJkXk
IP4xTqw2X3NJS7uKIuo61ZAsCiF87mmGYE8Wl54OO6r/ONC47OLcuOCGvFPc5JIKgidGp3Ts3X5o
0Vr+/sOwSWRAv0IA9KN10JrZjJl7wdUdXFcevi4uCaca/DL1dY0xami6aVqSbFoHU39oMw0z3pLP
d6W1cllu4bDb/evyZicH1jRLTuIEJ5cc+cuusbRrsinquimhIDuY+1I7kBOvAcaR5QY+WQf19ZQ8
FqOwkxcyzqVwCwuK44Lbvs6stkryOHFuVbHpSIZDWgUNMzfhBdaIoDW9XZ41dE8OgC/L8MFTHqwW
SRIkEMwIEJr38Py2+bqGGLjK9pZXrIGTn50Y58c+hiwxt1QV44VxON58ExlBwK3BRszpdC+I1q6N
m3aVbM3V/NB7CUsGqnZb255o99jH+NCudVDoNTCo9oRNBObfitAIrx3UbnSmrNF4rXWnd2viiTYB
HU8hDfrvjECZ9d/SGX64Xg6GPBUjB7gPMfpYOk3ol4P3ZfESnKEGuRhIrqCAXJEI0B7CnfB2ouNf
Fky+r8zoUxWTwYhP4fN0M03FN0nmLG0v0y1xCRMBFLcp82FXW64RjoWD61SPj7VqUOmCdZrzmXqY
orYg9YykbTU2dzSObue13QXQtytAHV629vWd/oj379Ri9nUR5ewkqRyddU02tZ9Lz4elxSL9I02T
rP3c+QyJ3NEKuYRHoR7f6W1I0nb/TShuKHF2quUvR1/esiEZuiKzE7LQHMz1oS5IJtZkx8Wdv8vX
/UZddQ7IKlaWf33fXdqSJbRNOude+bAauR9KIC6DGWHy2njCd9b8CDbpOvMiG/iHRAkhJ3PEs5ML
hfplh/rUrHYwg/Shk+PanBBh2ZDnueqt9N3g+Q7RhNqp9hQgWp/cFZeJ8emI8bmr2sFr5YKHyTdn
GA27TF9Z63kDJWxvuDCK7eay9E528st57WeDhqVyoVgW7cPZYmCgKZYGqR9kt3tt3fK/cE+2lR18
61+p3FnawbN0nuA5Xynl6sRkPTqMdPTzsqyosioe9JeKFZLfFcT4IsMhVusFbrvCEEuMxy4988Qk
lT9XV+ZwunT2Q2sHS39eK8Qsc+z7eHvtZQwRZpIc0I+lC5kKl/Z9ZqdnHQOqXmWXWnzluyf6e/T7
fniC5e8/TNgGPlsMO3V5gj9WZQWdm40ic8V+dIbA9vHXDcpHBzFoGVXFdGJJysFZwBo0q8Ncusyd
7EJysl0u2YadOw2Lv61e1S6n2Qfi6jb2AmIO7rI+pu/x9cmBdvRLf3iQZb/60PO0JfRB0IOy5hxK
dDtez75dOZQkXYtEGk8tT0eX4w+tHZzy2lHvdMq+shwDg/DkG4JG23JNgUaSWNgsfl66IudkJ49t
9gaTyeT8xQFMPJhNMzWF8KwXy9tW1ghrCeesSDlAg/O+jzasAcQZKyYUsZ7drz/0kXMtNi1UV4aE
Vkvig39+vwoE/YIwIBvetLK+z04D23ZFFbAf4Qu8PzsGo7Q61d9jb/ljmwfd7TTiOopJm6N2Y3Zk
TR5gh/+6X8fWJ4YtZ3ZJIWWpHYxfyhwNQd3oKvsMZxcWfabqrvWMU8elYxPTAhZmSRxfCegcLES8
VpEqQabK2RUcCG+veR/Plplpeb1Xk2U7deM6Nh8+NniwFs1jQwx8pMElmkPI21uiOWggGBynojnH
1oCPTR0sOqaQVSJaXtVWkfwu9UgL8ebXX0lanvZw3/rYxMHow4I8FehulkPX6MwOteFdwZU86q2v
c09Y/7q1I2NCkplkhi4rEgGqgzEhWXHLOg7sblzX28ZLPGqWc98/uRkf2S5oh5FHUTgNzcvB8JZj
TRfSoSDZ5iU3yF42kEz26ub0BzoyjyTuwbqMbUbXv8RqqMpiwbZEEDUsaWSp7pRVmOFX1lNLPvHu
pCPjjggiHdIlUVTZ9D+vE7rWZX2TtorN+/MZeEvsCxgudS1tkDPur7/Ukbsvh1KJUDB3alVmIn9u
DZQjbHcdqtqy4w4v3EK85N6ySQC5iKVPh72ODPVP7R2MQ3z96MUT+qMHd1m+x5my+nWPjn6qDx06
GBNDAmi5+tmhDPKp1Xl5K22ERjjRjHRsjCsq5zG2bcbE4XJu1InaAFxZMkOAlljKjWzcSGtKjG9g
DeUw5ArVNeU9OsMVVW/MlPtNayO7PHmtPxKp4RtC7LIIDJkim8znb5giuzFhAxNp94zvorvEuc07
GZPuerlSkWIMnNAbNicvkcem38d2l8vPhxMDRDcBsUUPqHkbbKaLJVQ7rMeH4vLk4n/koyqcf0XW
FKBuX2NReIUataFQ8rL4x8/BJnP7DXCMh/JHtc2c3AP4e/XrcXRsZnxqc1lRP/ROpZgJnlYO3gQh
9lyRyTY+hWtMxGtYwfnT6anxM/R6sEZ/avFgLg6ksQyk3MsJbCjOJAHagrStXNVj/9lSrIM9KDmP
2GCFc1HsKTOyNTfJySXhyAz99BQHMxSjldwOw3JR9vNz07zUkuLUqz2yGX1q4mDAjklqmPVyF1ev
R2cJKwbfIg/Hup1u0utTG/nPAOyX12qoHBCI7hiEND9/SC1jYBFp0ex477PMzWvrdiTmQUHU2MFY
RtgtOefwh0TDRcL7VmyhOzk5SJxTS8bRbv/1IMoynz6MqCoKtAHkwR+3G2K4q/wW8sDKvCSuuT51
sZCOxJcU1vR/dls5ODDVlD7Oy6XbnCdwaTlZedNuMzdcW8gRXZmNH1M0YT03tPa4M+1fT5+jo+hD
6wezJ69nDDUWfbXEytZFvGRown7dxJHYyqcOHkyXxJgkv51oQqiuF7DTUiuyFzeiZZ7akpff9IsR
pBxMiWmse7OseJU6txTJobhXsJE2GeF309jOhBmk4dRYOfX1DqZIa4wzqfvl621rrvzKuuOWolIa
eVUQ4UCMvuZA4Onx/+IWfmw/+fRiD9b1ZiJXjrGAgjkIMPfL4ZdKyxvSU+tia52P7pLSRG18YsSc
bPbg1GgUlpwoDbGyxlV3Zr2SXYngSrpC1WdTBclJ1kRi7ZM3/lOz8uC8lcZGU0gBwyjc//M9A0CV
vHCjnqXefGrtOzVqD1ajtJFVJDVLc9U1yuF4K9uq3cdrLDG47C6km/KH/8Tiu9FOtXzk7vvxs6oH
y88kGalFmVtWXW+5+2qP3UVox05mzzdUqm1dLOkOjK298vbreSqdavhgJepjQmZDQcO8X1DjeHZX
y3juN6grrNJG9bD9M6F0cjM7dpr+1OmDdWiqS8sfMEMxqPKt7ykb60Zd4cS5kDenriNHDylkV/BR
iiJyg4P1SOooyUydKJb3IngcJPytYXMZhtXTr1/nkYMnV5G/mjlYjLB3zhL2MM0uEEpPYQcpD8V+
068aVbBz4yoS6aovu79u9WtuVdc+NXuwIMXGWPnisp2oHqpP5EeE5eaNfhfsdd6njCCSfOCp+IV8
bOgQK1muQrJKCP1gtgCe7EuqLCyfz/dQ+pAnxw2NUpzTn3qLNPwShgNRdHlFidl3y+lYL6mhciXf
NBvx7NQXlpYpcrgRfHicwx08DE3CzQmPg2d3E8zfQ2RRyKgjYNQ5Vp0KyoW2WNG+n3j5yzf90q4h
Eoa10Jfoh0Or7EetbFraTQDebyliZueX88ZyRWmlecIuc4azf+v8K31o82Ccgf+aa7GizT/SNA3F
5VfUoVpV24osQrCen0908sjFV/nY4MEIC8mHdS21nX4mxPydtPEdqppfIMfbVZufbf1LhtLz6Htd
NMWP9tAu+slhelm+57dt/f7enr+Uhz/5/6GxVGOG/M++UntitjQfjajLz//pKsUsStJdtBQyoaas
yiyVfzpM5d9lfOKiZWHypPiTxVD4p8NU+50DpknBAYmztcQF7S+Tqfo7IgwEIz/zqvxf7V8xmX6V
COmoARTLIq6k6Bbz4PPhOfOL0qxRrLKJ9E51M7jJi0qYHOU8EBpUnU76SJra5tiwWbLn9b3vTq/F
64e3dfXHjPskKPt6WDBVUQU8Y7IYLcKrz09BliTEX81TLOsRcqgEcRdzwvByd+D2+3hqATwSt1sa
tExT1Ja3bxxsKpMPHmBsWsRXNiaUaFN5i+pD0JB9LKqkf/3Y/rm5g7ccVEo8UvgCGXIagj5hwe0e
TrzCr0s6TejskqZG+hshwudXqNSDNFN3Bkqgp15D4kDhkV4m57hCbqSJk+3gKO60qUp3+rc696Hl
g7OAhPh2Ga68S/laGt4G89uvu3Zkt1q6pjDqudos95vPXZO7OlZgEy1jdEQUuqq3E1E1WLzwNAjH
rKjAssEpu6V+JRf3RULjR6vS07YUf71eMjwnnufrdoXGwyIuqi0yQSoffn6exIzTvORq9FM0RP12
6lN5ssvGYcc/YCxegKL0/I38xIRZ68YqKk8dGo59a5n1gkwLqXeYSJ8fIDVI/5sj02WJOo8zaSVE
+isxt/tyuzwGlVpdjAuZdINU/ETvl6n4ec/kU35oe3m2D7ftwtCnoV0U9YF2nfGeAfpNkbT69Ss+
cr783MrB7QEuWV+B3PgZgr6AX76dvT8DCCev1Kc6dDC6pkGQAkwGsh2poz374Ail1FWj8YRodpni
v3hvh1l1baZOC9Eb2ZbD8wH8efx+4pWd6MdhCl2kumQ+Kj8HhWjLNgoBWK8G9FmUj7ONYvo8SyjM
elJYdKpjB7NBDKE0m8vaLSgPsNBWi5fzRNfU5XccvjwKK5OUgGwifzmvinVkREIZo8tNK8nOKExC
4csi3lFx1OqhfuvBjiJPwNs08z2wFHdA1O9Qbw4uq2BAGUqt71ajxJ5PpGhFaeIf+EEpVZJwa9L0
YHxrYJm4hRzHz5gjwHDVgrEWm1zcCBMHz4ZigbYQwjqQ9cS6k3p/9soMc36ANts2BSPbiYLx5HeD
G0nwtTtzojCTCHWo7Cq2lKihqjGrxlU6RrDc+XkguvCHRhW7cJ50uCOgSgDaiba9pKbbEY4d5ZL1
+nmMLX89pjOZAwn8Xh358UYZ++msnMFgBmptPviGjiA/88C7vJlKfZb2cPJy5f+ydx7LkWPJtv2X
O260QYspIoBQDKqkzAksyUxCaxyor38LrDarZJAvo/qO76Crzaqy6gSAI/y4b9+rxpJYS3dYB122
WWbcZLA88AIQ0HSCuqQ1HUhbjVuEK+oYL6AIz8GsVNHFFn18YWXKDjghfYoVKa649sxE3sdBi9g7
jV8tm46Bvs/pC8Bnx5nsbkvnkHKJTOhHJKRd1ji4gkvbwmx9WcTXsw03PJH8xlHgTOJbLmMV1gLC
9I0cQ6Be2/L2H6eQ9qwW7lKoy8OPeWqCQ9A1Xtu3OzCDtEzbwcNs6GDa1UM0Ae1wAs37ly4FQq0E
rACMFHCs7N6MOl+1BV1jbV/v/jUQkg0R/rQrOpy9qRi3UtjfCnlYzOr1i1gDR9jSc45Bwn076/Yq
NkBza+CWrWTq16WW/5R04+pfDVTDUm4wIMoW30gKIUiNbP1HbdIngOUInpu9yM9stV9cDm0doajB
4WohZT4tzv7942fVuir4Lfbyo4B6gKPkd46ikVxipzdTqbxoeRSVZ+qWhwt4ymnmvOep/7wY3xOc
J2uRQrtNtIbQDBXUyQGQpboTi9JGugK+3RNb4xvtQ9fNRb2l25H8Q4LqrHsjn/72upQu0l29rg6N
N3owxj15Tcv++tylatmi//STTk6LMB27CngQmZAW89BJ2Qqj2Kaod7UCcDNCwFrZVmH5123ng3vO
71HrFxvfhxdxcnBYNX7nENrIGFCLKrPDEATnNr7Pdzci1L/f9enFOA9Sq88D3jW89ifdKzfZYZFT
iKvz5/oXie2PY50EkGJolIwbDDkyAuJL9Q2Hi226pUtlpW3s12g7vhn7vzT756qlX11CPjzmyRFS
t0VCezYVGvKQRxUsqG9vwA+64Q1uH1fmenpqL+T1sJ73S0IrJZ3WHM/9iM9f00EnxfWMc8bSCK0+
xjXNVIeZEWFtarU3jnW3dCL9eeF8kYh1VLI9dEYBUEBusfyC3yIn+MR5PzhooILvyjXwBMOLt8Ar
Ys9eN16W7YNXbQW/7Wy253NqlHG5LtqLUpJ65smCTZTAkcuGt0uj2qaybpPoCssvv6hv//yAnwMQ
h3DYoBBgkk5BDP3x+XQgXIMToD3K2idF9cYemIhx/F+MQRmaqJv+LLTsH8dQYbbUpYJX66y/TWAQ
kixdd1O2/vMoX4iKeBQVFyfAeBqXj5PrISwZQIb0hq7EHgfn+HYJsJeaUr/HjIdCFra+ZzaTLyJe
R1OWWaFBydCI3z8+GY2l86iMvD3srX3LrzeE87qbXKpreQuW+b9/QA4xLtzvd377fUX+NhdxCw+6
Tu4X3Qoaz3DbbgLN1b/1XrSt0EMUHmbnZ06zLxbYhyFPpr+RC2cMFYZss9dkus+bc4rz5aN8PAV4
g78908kKLs25sjNjXKRMZu69PxP33qheaftFKYsB8Jlp8sWE1xYHMPIz1tLzc/JE0BPAfTZEvkpm
uyP93EbboCZUz30s9YsHs/DLYt/AborWkY9TAzQPl70I5b7YVxeWP6PPounRRyDgnReLfpEacbB5
UIm2LSy4rFNpapkFMnA0RtNvBg+A5THfpCtVuO1OP2BM/XJmJn6+TH8cbnn432ZibCR9PQCnIQE+
IVtvN80Bpbyf7c+usM9RAm1Ei9QNOQ4XrXeV7G8jYfKIPCgnCbNkXuWb8FLd5JeVz93yXfDGIeO3
6/xOvYj25pnL36fVjVLc0NhJcB5xFgXSySfsQ1Wb7aUTr/XGdfXcbuzdUhrXfmAB9t/uJKdjnUxL
RSnHigZyeVVcLEKnfNP6y8mNwcLZu/MnNcfpWCdrThhtVKk2Y2F4vMtJwhCjWOQfOqw8KGee77Nb
fvzvi3wZUEccxIKDha6e9trg/lvh+kO83xfWa6dVoHfC1jyz4k5nyukgJ3NScUCQhw59BRkKHFzk
tulO99nzz+1Yp+Hd+zjI30htcXCiRf849yeF5mIJJPd72nPREMQJOxYtb4cJVtOZ/ffTwl5GQ/dG
epUlYKJN+zgajlg2TPkR52Q6I+nyd95FCxOLzeLi6p8rPH/1En8b7jThMdBGHsy1srzEpTsx3Rib
RfN8rnh0Gt28PxXPg46eZgl6JT4+1d8XQNlpdt1y8UNrvuoBcVXcCP+8WS3RxenkM/F3NOgWJA+p
nYz19yXQwIeOeiu9RM1yAcxrIGXJlK5xqjsXNn7xGpcSoWWh+VwO65OIRwotkp+DrvxHCAwRYCdt
/sFcPD09eY8fxjl5NgcvLLijJDoWCTekcPDMOyEfBsB+3N1Kf9jOWbH+8/vknX16o46yJCs5aLhK
8l4/fj25t6JKBPG8chIFarNzPXf2reisxyaW/VlofiLlJmYW7X0vyfJVn1jdjYHP2WFM4k0zzz6e
R/0q1mTpKiynDlLm8JxOATwkPHUHjItjk6vD1B/iBhSBtHhFOnfVCOIyLIQGrhSWcoDZOlZdMVop
Ffc8DYC8CoT7ObBa6eBE9S3YGU+Syp9WTo7ZlCdX19vLjhAKi5kI3YZVHrSqiPZqUPb4ASjqFa5K
NHLgnuzWqTU/Ts2Mfz4Wres6bO+VsvrVzLRd4HxBH5FIL/u2DLzesJpVFUsp7llm9eR0yG4S9cLp
nfvexCdPHhvnWNKARLYo38pqe2mrJoQOUeEdn1ePwOqdzVz009rJ7dfGQhlp2dvMqTTXysiTd5WJ
P0YcQP0DZncVp2HtD7I1Phal7FxiIR64iih/yLNxh43dpsrqGmse52emzIkn1eNuRrXnpk0zuXEB
2KuNo5tywgwOM7vqqKrhHWiqjdKBdpKELnDtMrr/fgujVssKXCoBdNmdHuHk+Ui8iwHXGOpENOte
wcFYacdFqy4/Ohd/np2fV/vHwU4uxI2CxjQoscjvrZ1Z3Wp8Ht1+sB38x+zNn4f6vMg/DnVy4Mjj
LGzcw+dVqMRXUtZvWpKZbU36jj6O6GZq7FtdevrzmKfRK2r/D+/yZOklaasU/AX+VPuiollz2hcx
vP15jC/ig4+DLOv/t5hLFV1SlB2DcEcrEFvqSJzIKMjh2tpg21L9g3z0F+fcxzFPYpI+16HeYOVK
TPLe0uDW90txr9xhJ3d/7g7w6VZ/+hpPbr1RZgQRqAwaeibCynld4KCNmiIl6Yxbkyv7FN51el8C
D/ecM293mRYfz6OPT3pyNjRym5UiYezRD7fAvpI1l9T90v443pP9Opci+f+8WRIkmCLLOsmMj19z
Iq4Vo6iWN2u86l69US6xAHeTreqiof/fLfa/Rzt5s7YyIZmFtsV9znCo0WZ+sNZx8FrJ/6hG+/Vy
/3u4k5dpTY4JPZHhJCnaxVH+pOLYFQdvfde9hrW6O/PtPsd+y7f7e7iT87bB6DKwSoZr1hx/i/Cx
eAy+jZ7yIG/PTtKvJ4pFvywiBLqxT/YXPY+kIrQZLNmBEQGoTiv0X8JgxE3nM05cfb8ckS58sk74
6NAF8XGqSKYCXmBK5hUm5t/baXpOOhsQpCnkDNKJUnulWW+6Qp5dzNgjV4r1W7uQXroeTJ6K8xaB
lUzCs6axVtGBZAPMaNL9EKQ36YiDOh0lrt3CWsxZAjt8oXAwKIbxxhkG2zPabKZCYpFARPwC7qXZ
VraMP6f5mEgFjlW1fjVnuK/WZTveOml6GOamXBm9nng9COm8xAkyV1sIdR19c3PyvTLn29YwfVMP
IWaaXgdTkAIlm6aNsfykitTF53DfR/pNooudZlFTcfT0Nje0bTaHx6nufdgNhwggSSkLijhC9q3O
2LZAR6oh8/pEh9jdkzrLob1no77WAoy1HDtfOL5hfQ10jo2li6NtL0/WzhBReqkklKTofrN3habj
IZqbF6pt116Ku/5iaUp3QgBlKWphc4q6gGUGyus6RiR+pCLyMunpZSdSDdt/Y/IlScyrqJdhksrD
dcy93G/sGoaDo4aeKmHdZGDlnAIP7+aIltmytVy9MHfS7PiZ2V8bJe5/mVTR9qf3z3U7+fQr5es0
cWzgAvV03aW41SppOmFmFHtiqR9JAZZ2JSWlZKktWRSZVIpNzdIIS/YPY0Porks9Kl8qU9VSowrU
vMPb0ezcWBQz9La53CdLVStd6lsgNtA+UPKiVrjLlxqY0WIrblEWiwPnJ4SBjRicl0HiHC+XCpq6
1NKkOUu35lJf60KKekqYSsA08+5ejxV/WGpxYqnKGZTnup68SAN6FfssHNVDqULqudTzyjzwsEq/
MKV01aXhZRoO5gHggliVSwkwXYqBSZLafORmFS1FQodqod0FT2phHubqLqm1V2fxjhk6gN5xiC+0
SK77tj8YuTZvtKXwmIwqVX4TrNRcUN8cNGwj0jm0KDgW0SqrtTcgZG9Clq5Dlt9zxd3Sw4YcUAHG
4EONIWC4VDzbpfYpOeWbs1RD7aUuWlAgHdr6Z5Pbd2Ipm5YlcSQcFJ+t41exlFYLc34TEnaaRmBU
PxuhlyvM1WFIVfsJmylrHva20V1IefvDludLTLDnPSivtTTpvjOI7+OQw7eIWXPJAbccH4LdRgmy
p7Gk51jJV5jV+5L508ZdtcMsazSggw54PreDP2fj3jKmVTFoXufgYle1nho/NdW41RXgICMbRROv
Bhg9OflFpES7NMb3U9OPNrNvzHKvEcGqyNtNNk1eLpRtKUceINNvBWtYKED5Jvku68tu08DD6sLw
qOnRDpuon0UkgQXEJTKjH8lo1lOhebl9O6szbaXhY9M5rl4DOrO+O7rYiLouATrJKzEW62pKqQ2C
+bJs4HKTPu3isfCjaDp0/E08Kh4oV1N1bvxAt9clWXO5ix8KaboM8KDUhYA3Ml+3dKQ0zMEplPwI
yJCczjdxbO406DdyeFdU/G092EWOutWTV8Skrgm219SiemFue0kn7yMER3KL9W1rH+YhV3wrmX09
drZKku1w6AUP8M2OnO3cqb5jEO9CAYkz6ETFd9nAJ5CakJ5j66cizFfzmxQ+nKvgKg5qTdtLA6xS
CYK68VJ3yr5t4eBCqpQe0yFZGfEtMeamEVi3B5o/5N8sGt4pwKx6YVP6DTFDwfpkwgM/zNdSJDYy
epIcn+FEqnmQH04z+yktYEzT+6hLNmWJL2PibMN0fmoGMtcyzSb20wzbvmrIamTfcaHf9jjN5oG5
mmSOcJuLFIBleN/mhdnFmykJ1lFvsMtaG1yHGQXv6dFa0gZ+12vQZm0Fh88qbgnbnBIqurpubE7p
JN4CQcEa7FrVr22z2phD8cJnWkdsHfKUIpmrntUSs0AVB9c0Gi5QG0OezHHtdb5FdX6U8PssbP4T
9i/+64OXaPNzQttDKUE3jTXcW4dxfFbS6MrCLG8dxbq8D80u8swBqqNRtLKnFqV96CpACjjPh2xb
ePQmedj5U5eXsKwd52LWJuvKFgqPLOU3WhBfG2qg+rgSqbtMNeP7sMJO2zb5A62K8lUENeYH1cxm
HSlv2gi5OG7bg6jGtS3Sa0Ch/OI5Cr0pbVIvDWG2Gwq2w1oyJ3dm2Q53Sdk2V73a15d5GcP6M6Io
v5IHUTV83wLUrmnhBTJwc+Q6jf9K7oyrZjA2Qk1rD3VetzIlEEKZ3X0DtfvSiuleV0D0Omm7DQKw
onETQmSsr/qOf10uE3OdOHjfhwJwQKGBwg1ACvebyE6Oc9dcCGFuK8mqV5UUXGWW9WMKgyfcab8J
lcb0bNSSlWrkgLSNg+Eol5lkb4M8ewswok1bGdXMdW8Hpjcb+UNqhr7cOTE+euNK1bKtKqjzOxYn
CWyPlV7j+R3r5WXlGDv6VxdvPuvnWEfOOpityDVHumdF/RYYRQfuQIZCK9FjAgPUlQd51yrhHZ8W
+9cwxOV98mLOkKpID1Y1HKoE4JVp4OVvxZHK3G0uk4ZTF9/9flMpubLVZ2NHx9cbtvYbM9b2lJCw
fFY1P1OkGqaN7XZ1xbE2BLvYLnC9VbeaBMFoGltMIwMvTdNNOQ67NId72ibpRaShtgjKA/5+MaMm
P2OAWuQpHNaq/U0WynPcJQ/h4LiNXj3Ic5mQKmkexhiggxz+Smv7aYrNy0GR79VR25fZfIH95E9D
ANObY8G2ks6/hsB8xV4Wo6QZjJfFLE5q/rlICw9mqFepmLb3RXyd6DW9XGHnwcLFmneqAS9LGMQW
pbHWmwq6tUJEopryg2RpF0G5+BCXqDmziMtYX97V0rx+jydKnJ61UNlVkw24zxoPPc73Rt3dd2Hw
EtT1BvOzbZrrN0pflXAfsatNIVO2tnoTdNZry8ZQMMPGMrpFYXlUMIF0AIfzp19aybmNyuwSHKAv
2c6Ryt6j6iR7tcXEe0wuDUzkY9W5S40KgJWt3MWK/SImDHQH0T3R5kkgwIxxkyjTtyA1+hXIlwfY
R1s9LGBohAqdLDZlpdloL7WMuYkS3nZbJd4F0bRW5v6YYfk4zuk9MNDnYVI308gpi5n9uuhRKIn8
VyjZt03EkrMr5ZUT/M7M+bplKlkrfhV90KI6KiopsqnBa7maisdWgAmcnOn72E531aBhfW3AoZv8
SaoQ1kiJV4wJIUECnSnqVXDdTIIkbtZMBNQQuFsuE3EcpF+FPX/LhTWs+ROX2jy9CnU8ZiOpJV2b
StyinX0u5z9ledw7ZuxBk8YFPc0GsBnhvouGwwQlhgWxxxndXgd4+a+kig2Tcx9KAp0LXaa/1Gbx
q2dbcm0897VS43QCHIyU7EIfhAT4wfZnO143E4tHkeLE1ZvpwjFLAH/j1jQX321ahtJI0BzaHq0y
3xhSdkytt3zkhOqM6i5r523cQ101ag2H4wpbfMv2rUa8KLX1YMvhawQQkDNdZtPSpAcjAuNmZ9O+
H7ULZyiPUVivksH6bnAEp7X2K+4VoNCt8SuQpx+tSL4PAbegRCGdZpXSvTZEsasW8bFcQgVHKr7V
AtG+aV9LeXioojiFnWpk27obWiAfI7RObN+lNq1djMh2AZhFCCmAIcIKnIsyiIeEw0USmH4Nzg0k
spumj3ClTr4XIruHTw5rCxbDOFUHNQMbImvrLDYPYZdzyKvwwrPMfrZKndb8OtiEBpYKhfLIYYID
ksKgdm48UFPuXKNDBjTDG2nH6WgWyZ3VjrMbVeZm1HO/jJsHmXjfBedzPZfLOp/zW7b6i6KQfCPu
Mb91sGjLisNUSxj12ld0ZkNkINjC0btxOXFApU00xfRy40cK2hRi3LkPtonWP3EleJmMeAPF2k8B
w/d1uQ0X5oLdPXaW80g1fK3UwlVFeajj7Kqr1e86IAEc1rOE8wsD6aTPvQ44oQvUaFPLZHGEhiAc
c+xaGvt1ahI/jMWhluIfioh2g6xdaaZ4bRb+DesMR1tM1mCvYfAdj3REGfiQTGG8gYj9ZBeT3+id
n7BX6IVgWwe1SKygc7z2/NyxGuJtyStfZVJIdXKSntElrpSuvYS+aLpltakl6TnWo+ekSJlWyq84
jU1MrrsbHdV1RurVT0TmK7mxD/QMSt8A3FWvcfaepGLlVEON9q421wUoikvMKlHFlbavd+mm6rWH
vjS+T8pwRyGg57YVX9q18YgeUFpJA35qZqdjkhjkd7mj5Qc5UH6pfEaX6psPWPJCaVGlVY6VFmwt
SUv0GTTFt7YxEGzbdVlcO1JL6ibuL80OrUEvpmgrSfaNko4whCpuvHrV5qugjV9SiPF+JRMotQWr
NTXHed0kUXORJ8XzFAp1l0MwYjrP1FCjpLgceNdr1CLVlRHTp9DGtPzprDN0RGH8lhn1I7vmY145
x7kEsMqaPcqQ6hRB2TlJ4ls1BsltcDtAMLG26gb0JOyKQRXH1ABDZ+X2fapq7SqKkpLZJKKNKWJ7
zcZ8K6xyE9f2hcwTWgogvTGprvGr3TjRGKySmECz0J0rgtCNmQWTW9bSjdx2B5ShmpfIYfzDyJmK
Y5VVt22aZIlLDzpx1Dh/x3+XQ0avb41q2qXaeBU5s74dbClcRcYAbS4jWJU7FOayOj7CrLzXMCzW
R2DfU7yejQLSoOAbi0RC1plhXl+rHoBgfxy5eyMG26hDfxGCmyDqeOrD+TrULdh8kn2nVdmDzhGS
jvI2xlc6yepbKTFvO4d5mRfX0Zhupbh5invHcQ1VmtbFqP+YdILW2DJwLy7KG02qvDCY/doUt1Zv
Hyqd3jE7eO2wVJdsDXBWavZuAuxWEcpNAg7TLWSQiF29zwp0smPacu3NoBZU0YUo02+Z0W2qyKo4
o1LbTS3ru63U14ENmLax4qtGHhNPUYZFBT/AmIzxWRIGjOey2LNNXgCn9a1JfCsC/WmoFNhQlkqg
oAXgIEdHdp20/6GXyuXgRD/0sNwFBu7aLbvubB7D5eYn1/5YhJBFmvSmx2+br0Ejrx5d2Vq9G7Nx
13fNRs/Gi34GMV05nqLTYyxjnt86+i7KKiBRROM4bhfg/1rI2OVNJvVHcEwhe9Kwj5Tipci6i6mL
dq3R3WZLxQYjmIKof6LELrGqslm9CDCxmi170yXtTe30m0QrvS7UdnjFmeuqM66bIb2M7dmfIvsi
S+sLu5d3JicoxCAmWDLn3x2rvV04VXRVZNh5BFggVBGCI13yoLz4wtReQTs+xqOQ1qNwbqVQqVmN
4abM9NYdl6SCzqVlhXaVPW/grZRytTNs0iCqRMqlnoGPD431ltn21pT066axfrSU6FZt0CCrXuDM
xTzhxkKQ7bZ5EtzOQo/cyMpLr54ozY00Lu/CEtbV2Oi/qFPtstK5qGS1f2yWZyLKyi6CrNZBikoR
OGXQ30Gtv4i8Fcds7nFUndp9Kcr6SUmQqoqlvGax5L2ZihuKHfRwY0//Qtj+qsL2vllod1Ufcwkc
A/VSkOpzMy0HfhlRy4N1ql4pS33P0cm1JMsuquPO77VLGbAM6st2KQxqcrGb1eanTMWQ+XsbFKp0
sCs9eKlV7sDmUmREIceJsxQeo6UEmVXNtGmpSi7gtYgqpR10B2AeFz3Vy24pY/458fxF2Qfpi4zB
j6LjCXdacW1I89hqAJqgLX4m1a52fqrFmcrSp85kaiKaQYmAzlaS3OppK4JT96boclTviy1Ee2lc
GFvgDagcB7paxZON6Rt1IJ9g7s/P9oXMhqYYS0PAiQUXGsSTrPMEYqjAA38ZGKO7w6I6yGijHXb/
wCXpixf5YayTBL4ZF1wFnfex0EldgJL9FWzQv1CRHK7ZbrxR9cX2zAMuRbmTig9pKURZi98sSpil
kPhbPS2M4JJA/ZpQS1U7nV5ldz7ge+nrpSvfLdbB+eOfR/yiMvn7gKcqjsTSOiXQGHD0+4vFhwwN
/y7bn7Wi+eLBIGbSBokbI4Xd0w5Ac26kUSRUdheDwOquvG0RxqbHFl8YTonurMnV0nZ5+iaNxUBU
M/HyRF1/UhLJQdgF3JdV7HBH5MaVXxQufRzHRY5bbPVvAjf7ZuXsqET8qP3q2B7Uc6Kwz9IVviTm
V9rSsGehJPz4MZteE/qkIZ6CQNQ172YUcKrc4kHlzo65drszaldloZwzZ/jio34Y+GQWJXHbRKIz
EFG9G4n1Ww1pTu6fVaJ98Y4ZB90i0hwKT+ZJBa8J7TRoSsYZVtq7fF3ezav53eT6H/g1fTWaQo2L
RBbmu/ppK6uA4FFpEtyT1pu8xWmR1h0yanxHDpw7cbb6+sUGgBPsIqpCVIiw8KQa2k9hEYlkJpX2
fVzjD8XJSv0Vc1aI5Hy72ucm43OK/HlBfrW5YgBjWTYSCGUxRPg4azLSbDle8spKP45P6h6u1774
1r+YO/lKfo1ucaHeRDfJ/bkei082SqbDYPoyXTk7QGmdLBitbM1srhx5FTfu+Cpd2XsJ34DFRq1/
JJ+Lk2iPRVdTL86W1Lut53OCsk9aIX4ApUvHsnRZXbzBPj54UqhT4CTOvKpNhNFm5eqksf78cj8P
oXBw6civTQgCiEQ/DmGSPJbmhj296B7l/GoAv/HnAT4LIhCf/j7CydcDEavNmswI3VrBLQQwweBW
B6IFjyT7IfC0s1azy5n34cg4GfFEgrHYFVe5yYjyXlkfte3ixB4tPTqe4iWMupLdf2D+firrxev1
w3OeLI7BTCxghIyqb7pdul/O4QGfZAgTZ47ELx+PLYY2XFqk7Hd9xm8nInnVRJNrBkpJitjREZ4S
hOR1o2xj7cefP94XSwAjWYuGW53uVFvWTvazfG5lI847kpGr8IfJYaH5tLodUtIQh3xxOh3zdeAW
e1DgQNJw1ddv//wLPm05vFV7AUHje83/3mfXbw8bZhL4xeX4j5LvDWF2U17H5dOfx3h/Y6cTBpUo
coelEwEL0o+LINb1MZqGeVpx2a0HbAEsiiSYqHvSbbyybtSn7tJ8NVVX3/4nvPk//4j/wczht6+w
Bnz+AUxOnuVHFzMdf71Tzt9R5su/8ZeFhOL8G9GGg36PmH2xuuWf/GUhoWj/1rmoY96ApHdpBOck
/4+FhG7+G99Yc6GQ8x3/4pf/h1Ouq/9G97AQPRZ3ZAdS939jIfFpvih05as6vvqmrgBfOBXl9SGm
Wr3FVqm3hL89RuUJ/E6/nOPSTYqhJ/FU5buihrM3GsDIUnuo9nPQp9uki5+cSu5XjRpVW60YbmAe
K2dkfJ9/H8p7rNqp1vIiWDcnl4K+5GrYywJ+5uQ1BtLPua0WNG34mgamWLVJQSVEoXoQdEXoiSx6
yVRg3lzq0XSwaeXqtkzim95c/faJr/9aUb/3D37quFP4YQ5NRrLlqPy4UxeeghTNVEjccAeBPVfZ
6Wt1jI6KTHXWmC0weZm1w7gXdZA1vsyzoBJCrzrptfhiCDrSahZpnqhMv2eIVhDDIDIL+6szP/Ld
wf/37YBfqSu0QREtL7app2ciqEAZ4QS8Q10PZ18qURDMUZCs4lkaqRfITrErdem+FeF9ZGTORjLH
yOv05Iomav1WkPnkksnVvmvTn+Mwl49hGlzSUPyUhHm6NjoT+wQrAAeXIQeUhUE9Nc4lAHIoasdY
IcUyks6pyBJvSxtssSol5ZYSIUCN1pBxOvxFsUH1s7id13kiYg/yX7hrJdGsZMtqj6bcb5SstNaz
pmXXw1gobpobfl5b41FY0jULhWq6ldpbQ1RwwWGmO4aExmgi1WQ3c+BPE7AvzY4PgTEqBz7lNuxF
epikkDymOqdUtVoTWqIU+GKs1KspAamazX5SjdFaC2NyoUrZUVoU20DkxUGTSkExptxjA4+8p5ea
y4o/uhdauUpmlbT+oKe7NpwHn3T15Hcd9uySRgmw79ZW0CSHBmmNH+tDDz6yarZ93uydVH5QMrlc
S3aGMWlnJTy1CufDpLpOxW4fGqmzQQ9BccquSJNoGcnF6ZedWcEmS2ckhHqMBTyOZWGmFA+RUV6k
wRwcLJEZ/plJtcRRp3OKCA4lPSkChN8nR0zDVS/KTZlEpgD519NAbHQ6yFJrX6GV3gRjUvASMuyv
ypFzJxh/lgP+VGk/KE9//inaVz/lL44Zl7HlZv3xtAPlbuWhHUEKmbsdAaiDmBod9Sz8clCUQ2Zp
7uKr4Ith7nwm/oOE+nk9OGVExhnxgurM6jqJBxRbUzVeTuWz3VvhPs/IiyvCekM5FXph33nRhGwl
L5O7ekbXMiC9Gaza8OQJgnk5RD36NA1kaqJupKE512lyGtiyiGnMxISIGJr/Oz3T2YcaGbpw4Dqh
kx0pYdcH6XYwZ42QSaeplltDtDO7A1nVbQ/ldxOpWegXIsYEqLXPBcGnMdvya4AfYT3mGHjWcP58
yGJYlAj1QIolpDMviqL81CJLuxFadsV2iapKNWlHLEMKVpldun1cIQ+RSJzOIiNddt/iobUnWzmv
RdXrbB5nfh4b2OfpaYASxnqdOIsG0JP7MVIkYacSlXNteDRLCH2a0CA52vPRWhKoc6Idkmp+NjUR
bS0K2Ag/tGCNAI+cJ7vGc6IYryLI2ytdGt1pkuR9JzIUG1MRXTG3V20rmu2QZ8FqBFr5wPp4pZW/
3VfoF8aeKoGEHm6VtsZ11PZiJcWWG0qHWh/L559VmbOx9eFhzozwYRztG4N/nJZl9mRb0U2sSoSF
IBXdMMreJhtXfLKpvqRW1OPgmzZzB5o2U9Y2xd6Gklrb6ekWVY7iCWckgzquwloK9nUiVC+Zq+ey
6xwq8KWzGdMYuVI/httqBFs1IuDK5m8Mle7LCXRsORnjbowNKvBNItxkwhQf1mFPl4XdrtTOvKjo
gzvKUzPtksq8Tvr+NVGKcM98M7ySrX6tBgOBA4IuV9bi7VCr7cEW9Z1VNc1d4PTH0AIY3+RHuYis
rQrxyo3ncXDjsN9TQX8MQhRIeRv1qKUaEmPWtd4lPYu5Fl5SGfLDoCI/MjP9upIGKtq5qt6nhB1r
yvar1LSFV4m+9Rrd4t6iTbIb0Ern53Ejr2F026uUulRUD8FzNqBJ7ptN6UCjdZzSozF1NxRO63VW
1e0mNBWd9E0CZXrVNfNLxlvHEMS5imswFIUabxEav9pikO5NKzngPMgmF1aPA5PJNVMxApqstgbT
6xu74D1dTVe23CkHEejHtKLKUKp67DsdTxX2Jj3dHMR5K7dbda7w2rVdZfbwTCIXjwaAklNg7jgF
qcoDJK7m0kUribedyBU3hpfJ+aKZ7hD9dMy8vR9L7bYkDHCLwA4Po4wCF0z2eN2EfbCncNwuL22p
DOpK/0jRLPV7/otqY/2icbTdhVVXu0HTdkelbK9HZaDKns5whBEf69r/o+y8duNWtnb7RATIYr5l
s7vVQVmWJd0QciqSVcyZT39G+7/ZlhcsHGBjbewAm01WmOH7xkQC3wvkdvx02N3TLLerMnivEhqK
ZeWo28zpp11QdVOGuTMuSkSxmmfs+gkBQYqSDfHTgvWV04k5xhKRgT8x+5NZuovJX1L4BcPps592
k4gItQD34xzQoxwNeZQTQzaZ9h1VkLHywzIRmeZyro7OiCK66jOMM8yzitfEb6JRM1IYhQRzPBvm
XNZrj+hStu1jyg/m1VoPY9uE+1Km3pWbmO4msPEYu4m/b9rml+rSQzvreMqr8cEK235jMGtdGcN8
N9J+imhdoAYymKCXeNn403VuMBHclsXcf5Kx/qXYv5y0AQf/ZSraxZh/uf3+J2FMvGQuF9EbDKye
N+GYTEwUD+sIIeadCKX9xeN3tb73pPKeCYlLEEYy61eEEXUW//ui/a9oFyU4+B5bEIhTSvrzUUbw
LxXHkBFNnWnvqjkn7k1n9zLL97Ut6f23tQvBNAknrsuy2gifsT8uwRu6zbsCFXbcBNO+tXLAlClF
U9N+S8ChfHb4X+77D6EJeQzyDWqIjHj6GJq4Qdtmk11QgcWwHq3siY0UeLs9e8q3aVx69jWVI3Eb
FKFxMJMFZnD9RTjt+lJI8bT2FSFX2/+s9ICRvrSG16AgStCZQ3XMDR/ziWbuv9/s70f665EdGoGe
f7lRP1bmWtgafY88hcilHQ7ZgLUMW9zMNNih2xUU7mLHaRg2Y3q7MZTvvVGfioZYxCnh/8rqPckd
2Hd2N14Vpn/7OyHzWIvbEt8q4aljR0aR7QTbgZnNRhvzOr4oDz3vGJTXvdO0NJE/Wy5/1VpYuZT4
Lr/JpYUUfPR1Fl7lrpkTMK7HDKa4npMZOb64zhO9bsPJ73azSZ7hi9yIXC/tEA+ia2isnzUjow1N
zGXwZyO/7fz9kNlDVPjNO9ODqw1zz20Ut3N6drzh278/xX/tN8JaSIrMH2SCwUcKH2q9tpsbmttO
PfkbXSXiKlz6a6c5N8Jf4nQBMaRcOFx0/NLISu0DO7+MmkDqu38/iv8fQQyZJYPDQioHF8bpn/tt
1iiJfU3XUQza3Ku5ZbJlsB/HBb3v2qzbcSGXHPqsPk2XajJikfoua1P3irTS3vmpG5eh7h/NLvjO
tdk/ZeH8ddUVClbR5o+p2+CIqM+1NSX7KmNjuqLfClrSh76urvIsWbeBz1w2FZpZhBPzVF0KZxKV
UTVYTPUOHH2FtgTJyNS/z6k0oqyRzk1pKHGYgvWXVtLaLU658yykC4OcD7As2htP+9sy7O+6zBwj
OaDOmKshOQ6Ic6p6aI9y5f85OWO/0XMhdmmvz9WqN0Wvq5Ms6u9Tw5neqcq97+azakwE+mGtvvgy
PGh7fmopvpznMGUurr2814JxoP/+LL+7Ah82K1PjXJJqahIWKts/P0sx1ZUtOhTD3eVCtTU6/9nq
TsWIftgHJ7XllDzL2unxlaL7y8rpl7NW2wp+WaQFVHRp2PE6uNVpssW244Ln3vHV1i22wuOOTZxX
f5hvB7GQcXprv+3tChH01LPyC+KCHlpb1NRLvRsFxgMUNFPvx6Oqy+tBJYgrEuOTk9/+j+QjCOnJ
CIsSFZM0PtSCk1ZrmZmZ3CADcSKZO1YkpHlnyu6+ZXzxbTqb1aYfmzQaoS5uZ2dQcZV66loR2Vbc
BZFK8ks/1UqOuSBSHN+kysdHhXxPI1oHwGXfMOxHbqs0RdexFJhC5ooocMyt7ThXtGPQCW4nt0RY
0Sxg5ErzqzGW1mszPXdSNJ9Rav5OcMC4UEOlFU04E35s04Z+bai8moxoNdIp6uGvXzE+/GHNmOY0
1tldW6CMrMdDjs41Clamso6EIgfHWPSzFMyDHdbXxkrDu9QozFNmCMamKjFGU2anWJKzJwRi606P
a3KcOs/bJKs73y0jwY2/SLFXAM72rmZkdlgnLI0Uu1WRmHcLd/C1GIkLp9Xfd0wsjyavh+5Rt9Zt
70grmhBdoaL8UnUiOS7hrm6zR1S3qDptCvhtMsUlxbFtX/SnhHki0VBJtChmcDBafQ5N7Z7VlETe
WiKoTUVHbDGan+Wyl5jlzx3EzHHTgqXhcFMz8PXPHYS5U+kmm9Hcr2MWZxaRoqyDLJKuN0QOuaOB
Xx7/llBcakgFjUC1/OLu0V5Y+v/ezn/1c2ARXZp/gHvw6JMvfohq0Nmaom340ksls/smYLz2ZSBz
3eFHMSQlgG66Ys7STe+Sa0NIilPCxb02fhahHD6pdP41kuP3w7DomMYJ2dt2P/QnBmMdez2kBFaX
4HTpkMSW7DT8WZwDZdolx7ULo1SnLbaTGSrfiMVhLHsE+uX6aFqXVMpIJOtwOBYzuT9Cfhh+OShg
E075sW5MtpfXvUOSknsEYaQtOf4DRXb47/f6F/OVn3KpTduXbh8f+mN7PjQTY6iwMiGPjrOwvOr7
wTpLD8EhRfI7d6qbVzfZmL1ZXGGICjaG5aNSo25VedwNya6u8v5qNKiZhu1lbdiucWzSNIlB6N1L
5iE8jxxDRl+KHWIk8k2j/TXrwH615dUnP+Xy1j+s10uF3AK0TB/8dyfgf2Nw4cyWGhd+im6HAhlZ
OO2AQbonbatX7n6VhfIWi98z+kwRzchH5TCMT5OHzigjiHSd0jg5Sfpctm14rC1jido037e15xzz
Ijcj1UtYuIbAh1easR2W063yNZlWkn5uJP2PH0OFXwS0ny2fadIfri+vNvJiGiimI7kEM6orDDJ+
8ux0cxL7eXEn9AI+qvINxL4+PbkA0biFVrxPcSOYFrJ+Nf/w83i1huZNiGVf5dLijgLLY5lFHRH3
bXv1UKqn0u/HLQYeRZjQRUQrw91Pz4bMztCiF12nImKbF2x4WRxGZboPWFsKUitb3sx9O0bV7PZX
y8UVQq2TM1h4X1wjw9+X3+pCe4+JwdmArB6gohlWsTfUwbls1tdRGec26etrWDNvwVi1j35qPS6y
2qKdbh79ZMpjIpzWdMobb53H8wxbLfZXktwZzSTuRPJPatHBiggoJSsd0hVNgjZfDR/jxIifUfit
uYMBTxXGONiIDLeVaRb7Zp88pshHw3BqccSYSP6q2t84poJGeZkrXS5YFex04/fk5145iB1jhVBY
Geg9UbtSoaeoi7GhisNL0cxp1uAm68S8MST+e2cmRBbrULwZRPK6dIJDAkT10Gc/6CuEse6r6ZZY
fEcfIEpE47xh26F8pIppV3ZUObO0Nbd4J5u7MlEIHmTrxmNaMy+F63QZXPO1UzM9Q918GUzcrhmt
i8JP8nNXNF8wB5Ktu3P1SfbzewzXh+3loTVjHjxmapd//XkdIM71pm7h0PMtpOZBN2SxwWyDk+/k
djwovBUhFZfICu7hEFyltdBP9WoEx8QFrqAa5rw3gfnkrCxgndgZpjrz4PhUY/xiBGadttFUZAyK
stuWylk/xGG+6SfMEVlp71MUGg9SmdQ9qmUrZ5MxDhrwnTKL8JRRbd+UWNj2jQ65S+f5l6RdfW81
FtPPh6A/FcZV66fJwZlZGWaBDGecgo0ey2hSc3NGDXH0e8e4ht6qb6WjSEOXYaekWX7z7JY6uYXU
Ihnruz5IodKl/njO+r7bGKNhXCVzf6SL9XWowvYapIjcWn454giVT+vq2A/NcHlfa3900s54nZs5
xK83tXvcREu0qtrBjVvixMt89bKkr2uSbls9Lm+elTRo1z2E9X2bx0kSQqV01/skKKyzTdvg///8
ZH4tsWNgcd2b/odbjWsrLzuBJgpvihtB2XJjKbOQA4Zu0IANFx2I/9qkOQX19JSN2rhdupopfxUe
rgL195WlXX/XLtVBj5RBROW7dyROa5Tb7rSbMqPb+LqrY5vLbOfmJzX9FLOboCk1h0/utf8oLTte
QD4LWo0rLvgtS/ufgkxbYCMoaJ1FXacz3Jn5deb1X8u8eumdJOT4xzLPVwAS2bQZxT4229oN+Cl0
8rbYRnrvdn0Q+YbahqpAkxb61W0b6vvAEIfu8nVG7ZP7uvpdWgh5l35VW4GzYF8xzsTIZpLStnwd
e/ub4C4thbVchStq62TwXwxZjocSwVM0U7dOJlU+2CPjmAo32KukYxJ0sbpPqWx3TSnQ7/azfUVx
/UxNsbj3wgEJWxAc2sWHF9TpafvvdfAXDZekif1NVdeHgud7H+fxZSnl1y6nXepS09jguLrOO/cV
wQ7cpVE9IWU+GpL2yWi414mb3ffbDG8iY4HelMHDF1a4fHK1/0f0xyPRuCWd82kUfWwUpGM6TvbY
o1G20+d2GZ/TmkZBO4HlURmUvprpJXJSuJtDBPujkVINDUe5nXXNg02fcct+C1D+PAvBbiIRoSuM
QIUWy59n4ZjgMM2UpmhiUe/lgRns4pTTs6R0ql7K5CJnThpzy6/B3puncRFQvO1yHlqVZXNlJOl3
3ZGC9YHaewYOLSNbH2YKnvet5R1WFZKDcv81hc4R9xfklG1ASGjY1I0Z2FJmZoyVhUHHM8mNgNCc
Bkz0c8v7XrT3WiTN9bRMj/9eGPbfJTt+NTU7j2katLmcDzdAj4xlGQPyS5cWeNZMkE/c4ICfbNj1
YWmSBKlus3Q4ojn3mCxRFvq2RCc0DBUdnro+VEo99Yurb7R0ZsbOTMWhURluVSdvNuNKgDG4b1bq
xFhtnGfK9slOpdCNlJVCO4AZ24bLuP398+z5ZSR8+uSS+4/iKT8RZhvgO1DgJJV/fljaGWVW6Qb+
buK/mbCoN4s33c5rS4x4KZUvq3vNaMUpchuu+3atf4Iwq/5vfxtVCAmj4dpqw2HYjt56wMHnDlX2
iaDhL44vO9QXvo86j04jMsEPyVDXNp4MR0pO2h2/UIHYp/jHD0qsy2UgtJK+wgCUUWFkJ5YIrKJh
mZ+kzp+tSxedVHJvVNDjgXjNm0k5fVxO+bwd/Pu88v29DsRwmELjhQvtk2nL/7GRfc4Vig00+y5r
6EPHz5T+GtYeG3lZV3nwM/ALeZaG+27J9MZrp/K2SN3rYGVYz0Vswa53tkiLkYtURztt7c/Syr/D
bJ4nYLIiNfsLYvRDjoslyBWmS4A6hK2PhSVsd2py8pimaryq2TobKZKKyQBUPLeICSfxlvk0pH6n
ab87/eFKm87Xu981oH9vuP+ocvo8HkpQCt1oMT8qMS2Dgcpl4NBNnhLrnJpzFGq/2dBHf02oi+zJ
dhimVzQtsWAInmVnN/LLYrpP/36O39KTP4+7C6AXpsnFz8C/fVhv3mLmYE64TO2heQXjxpjxLp1u
lqldr4wiLPeis6j8YkuJszEFeuMwUDZtyMKmdaL5ZVr29mK0maxLy4fkbV8nwW5YaygXYGao3rjh
XoVYBiVtr71pPfsEPP5anmau1AitVh7ZDd4ghCjFdmimr4ZhUFx2Z3vfavtcB7I6mZ3f0UzoYNUV
YXgoCzC7Qt0vl8jdmuRNqQKyUjuoN7DsqdGW9VOQuCYZrN9vAaP0UZi4XtzAGqHJZxtHsIqfTke+
vKm/3iSqXg91I1MWPnY9kN0kII9oznhlWR4uUwXEfHSTuO0ol1JmrWKnteHslUds6w5W1uouIePY
Nl0Kp9+BIvDvT/u7G/ThgSjvYHW4kLJZaR83QJV5wWTiMJrzkZ6jimljzLRjcMw4Ld0GX6g80lLV
kWFezmy1VFejbos4N22ySDFkb5SCHurM+yGbEgPIFMp7e2VetuGoU95qL/bJy2jq6+Q0l0UC+2Zu
r5Th3bWcpWpQR6tfxJVX2cwgtvsOzc1D6U7B/YI4cuPkxtmGWrtdDD/9wmyKcmPr6t0JzSJ2urq7
LxCkbWwxyr2bekVsatza/35F4d91ML6VCHEv2OIiVfiw+vNstpa8hUCzlK4Ph8dJTr1lZSfTtTr4
FzVnBrHGJQ0pHtfFo5E2OVzT83DQDZMVjHRG9+R6UefXD7Lswj0QFb1t1nbe2NhRQ/EejNrZE7p4
Mci7XxTarIOpg292GYgjXXrz3sS2F6XgF+NWDa9DPefXo/Lz67CxvB1WTvLxbKblr31xHeIDbp3+
eva7E6Kv4ipVY3FKsqI4gTTC6RbMeZy1hXgYPf7GnIrdbZ+vzyvlpb0vO1TLwfKjc9b9IIa7rrO9
nWyB1DtLTT93SWLP6r1N2vevmK9qTZ+g9wRz32kMnyzRA1sByaLglZmBEeUbI5yPduPV935W4+SU
z6twHWjfgU17HPlTVlbb0FNwUVN33kM/qe38UfTOJqEydaIAhU4maK5qP2+PQr3I9Vt+oYyoCkBj
WIbm+f/+EdqffHbx99UQmBeAK/pNzj1cun+GApVT5xjQJyzQ8sFM6eoE5Q+7Mm6xlDcbtwyjSU/G
CaPrpm17orCsPGfVkh0D8oYgXyM3G5YT0rFN31TboZsfszkH8SCS+6ICNCSX+vC7fBgU2QDvBZ5L
HqhPIoW/xnxb7qUHIhj5ToLApI2Pa9dyQX+4CYFqGla4aamFt7rb+7Mor7Mrcw2OfgIIdDG2SZ/P
N3Suy90kiFXda5k585nHDGNFxXcDAeoVTWJxZpL893/vsP+45+jPYA8i7kJ5FJqXFtv/JGtpx2nY
DSyXclZj7BnzF7mgBmqGwN3mhcRPCXWE4jukBk1dd1+yk+Y6gTZY0gL898Nc3sifB2KAxN0UyGyZ
SI6a9c9n8RpHL2FdSDILY9OEMJ3r8pNDF4X+x7+Eo8S8XKmX+jpj2D+srSbQqmIeTboJVnPA+UQD
8IpIYz4Dj7r4puG2DWXmnOzKlXE2eGxMiiTmOEb46ZchBuj0Kxyb5KwA6J9bRWxdCH2k/axr7I61
uOptax8SxPWRzVY9y/1ImHP2lvlHndGT6uXQcNLWCDHtRFBJnJbvrM+MkS81jQwYMFFXN1NU6ik8
mRKwkeHVwD97+mVZTi9iMNfheVm6mLDKPorxsUvUcF7mHvx72YHdmOy3ySFDsXqiqRL0Xh7qd8+m
vha2PEDm9OkmUbtJs9gc3QFAW/K4Nz0gJ8j666I+ihVlatNAEZoA0CzN9M1uTPB9+s6mrR47bo4z
RzP4la74jgMt2bqE6fZcpEfCJHmy0yfwlIiIEE3FOhTPnc/qSpPCjzO3F4fBMB9cTaWyaOV1X5Kz
5SkW/XARxZ0O1/umda6RQ8hz2S7XS4lSY+iV3lUNDw6NEr0Xsq5RBddjORlxAOZt2yq6i9WoOL+z
C8XEO9KDrA9jdhrrMLuBHDdExpg8GrMJ02YGhoDm6cDEOuPaB7YdNWbSwu50rFOWdZQXMt7nRnaJ
v3N1H57ZFN6VsZbXtP+skz+t1mkq28gTujmmRm2eBJ5TiB9yiimouUeboOnYcgDLwDH2jO2VfMep
+Gz7/n3KXG5G22Z6zoX4/tdMhXmcy2nwJRQdz3m34TDcOuv40uIgPZBi1ZH1vfcyIB25svcJHcqN
9kvjrJeuihu18rnyi4jYpMumc2O5aPvICYU/071XegvA4kyDGHQOgpcjC6bbTD2zjpyg/N6Bp7HI
EIMefIKTe0E01a2/R/dzk6q6u2nH/OStL6ExYlvGMpqbb1ZfpAdf+8WV04sbBl6ZV2Jub6YkbO8N
sFz7sTqWeG3Pwu6vSzwouZMcwWXJY1r8pPWhgHPMNUIuM6fvXbvWbdIc/CBNjs6kBoZdcYRyLZdQ
+wxxmwOcu53D3KFFDlYI73K2pNWN5bfVzSrqb7J0b2aqhIig5uag3OZe2+s7FDHIyUzLznPN1nYz
PNIW4ARu5aiBMLerASgzEweFozzkLoFzObuoExFA9cDvOn5hMlJhFt2lbNfg3NcolGIVruNVZklN
wfta5UyAwWMf2259Ae0sBVUsSuCIq8zt2joTjf7aRfThjjcT40ysoEKZbYNWK4h8KBJOsct04tPc
eslhopWcNpZ7qkkeTwUCBGSXJz158KgciQW7keUnuToo8L8KEviPf/sNhB1e6pYfzmq/kf2ictZT
3QxJlLcHa3CBuFlfO1GMu6Hz4Wkt39MOTVNg1vOlh6G2WUau4hT+M5pvEK4dZI8ghCU5weYFsraz
1/SbqKgq1Zn13bfhToIJea8ScCqyZo1XELryzli3qqIl3qZGHIrK3OR9c2ep5JEw9EeZzPdpIr/U
JYr6dbjjItsbFA+7aZy3ddIx53NdoZKlX72MPzF5pWClDr3Ghcpgxh14coyO1txHSaf3xsJXkHNr
bBan2tXa6ncQf350Ha0Bb+XQ8JB66QkErlnSHs1NY+d03ZX2VbobUhByTD2+J76NkuyChCweJ78c
Ypny8L230sMEpVhMT1US/hRLJyLVJYx6TFCv5Z773V/SaOk95rbnGdE/XE5lN2TKq/3NruOBVRmN
Jq8HyUDToJigiclYow7PSV09AjjZGhrwg+Un6Q4l6+Vdmu913wdERELi+e9PAawm29+VLhqzYVUP
5DwLQkB7BNSSEkkmOFnaAO8KZbzUdl67oo47C062y3vsLZvJjFWXU3w13xYoB3vZrJHZGOAN3MeW
xQFecTkFZRtsFlgJyLfQBdK5KWlXb3O3gv6tIaQt/k3j58eslAK0D3AVM5dvaBrPENiuDcAqEdgU
8LuNDCO6cSf6mMdhoiE6LtQatcw3NgaLqaQnsXLlx1ZtvHACvS5F2EVOq5mWMqO28PhPavEJCnM/
zj3vFgHATe5UwzbJ0RIbhr4BokChNQOHA2/hNhXGO03LE4SDeABetSGX6yIXZlxvVAmANOT6Y5eu
sVFESzkcio7Quy6GYDtK/SpH/3Gt1dFpsm9GKu704tocqtlPFf5yOnXPInkNA35tYjE2jtA/L5QV
9b79BR5ktimKoqSn1fyYupAB3Rx3XprG+Yi5yPZCxL36q2mnV3kB/McwR31hr8NB8e6CPn+3cuO6
mfipQ8iLW43xp5ePV2omk/Ek/42lr+0c7h8dNIgkNiXPTKpfcNd5wU75BXQeVJ5rkfO/wiQL4D15
+H5TeQur6z1cq8csKZbYH2mudHx2u2M58ObHjevfA87gbyFk2cxABndqTo7JTLxIuIy+fLV/iNrd
BXN7GnpR4yoAUOJPIo8soJlpB+vCbN/StTyvPSIDqO53ynYfpFWQ/MCVMpuK7hVYP6Nz1Q64ahUB
jJG5f6GIUAJtihU2nwcFn0rJlT+531a0DcSvA609n15dOJAi3a6ciZemGIPIQ4qGZfK6Nph+oL0h
VCt7FJsF2pMqe5styspL9vR7u/IF023jBxs/zbFSee45SdlJAMDYytn4KwQPO/gtb7wPkBT7DvFB
8iCa/onNc8MilFu/q9HyOMPOkOaFqsfHMHR7K5v+vUYvGrfzT4w0iMHgVkZYkL6vE4IlxNP1XdUH
P1y7LCiLpv5WBvzhNsz8KjfB6XIQta56hWHPZykePFSb1K3Dd4NNGfJ7mPYENRR7TKTu3WWAfgrX
LEjNX6oGm1Rn+rVI+WvnbN3BAkFHq6y4lGG2H1W+TUp1b5vZysWDTAaJaiTX9Wc3rDKegfWQAku7
OszK4cck8ztgOPawqL76XnGai/Z9pkUH+5HhBN370AXMwQkFAeP4Q9acWJ1YbkpOK12hXEwUHxo7
G2As56db72fXGDelLjgwpXo0a+vol+ljqOVjE9jYfDtO+WAmf8tDoLNG/cPM54fC754BCG7HAJxZ
sxLToms+CzM7Q6MrsUzx1sFsrRGT7eDMGc9NbbuoJynv14FxL2r/apk4bovFL+LrujJYuGaAKRuQ
vGismBGVLHGKp9GAvs1B8Mgn9biHVKk3K9U1jWzIoqNv0PTaoPntN0kfV0U14LTjhN/54Uz7uZI0
5QY+b5JVe0fJe0/dGdWEt9AoaV6v+rHujDvgMWNUN0kTG+6tMbgMqDZTB4dh+S3NIRdSMwzjpfW3
VTB/rxUc6L7BkTGmarMOLDYrb+6MoP3VBixZ0y5A9oxoouSxdIocdC0rNfenx0T1Ty0HPsi5GilG
TYu2p8xObeh7FvonDGcAg0d8cXDj9lnwlYGU0L002r50gGM69HQkFvuxLMULfjg7TrBbbMoGxKOj
uFyq3RLmAEhT1kwLlk4GEhdxDUxpHNFQQSfa2uOuFrKJ3ImfxzxLL1rQsqiRjyUbCSjL+Wq0HfU6
oX4U84yQPuMwTUCfmCMuKtEFSCjldPz9D/4u0Wl7u66EKBdFqggRpQPxvkh5noikv3tBozYeATMD
CZbtjLcCDJz7fawlVslJn9fUlhd5PMScat3NGMcu7L1D2FvD1jGArvZV+Isy2HEyk6c0YDH1CFVc
g7NAm3zUsg9urGI4TyvMQLdD+g7yNDFfW9NwOCc7dPuj+0oRjsqpouIK9YHLqv5K/+HFWrBPYRZJ
0OwEgG3FfsiH96pM883MlK4oXLop5upiEldFlEPZSZkevc+Qgm4V6ltXNKxnSzIYGtJHS8Gk71ea
c07+gKN6TLKvuqDImDwHhfnWzixG5gNP/CHiNWF3B0sHFyuo3x3qSUbVooLGtDGG3UsFtjcyF+uo
nbmGgMQc0oJTte5xxAyN/bUvlrcwTWC0LPJlauXTwlwHQHopMjo2tpmIjntu5nNRQgKhWV+1XlpE
Rg51qYUjsfpGsSWXoBhWXCUlwz2RiZTD+stTLTMhBSzMmqTRg4qQe7mzaTych6toTrOaTDCGuBW7
bLiFn+hFoKSxLXKFdSij2O+aCI0QYbHDH23dvJrh3O+S5K4L8APpNSV5duVtPlREc2HgbHv9AAQ4
gf5s/NAmnXdME+PGKbjlmuLkj50LZtd8VANwcad9XyfuSa2rF8NpWRud6UYiC77UPSY4th9Wpek9
mNIiHl233Nn0mUH7AifVcebdDpl87HqabdVSROkEG1o6tHNp9+5ETwxXefkjfK9lUww/a8sbb8Yw
/SGWM2T4S/zg7E3BacYS+OolDWcb9KXcYAkrOv5WarZQJa09RA1EolAOo6VA/sY6zazwqwwNuFEj
yNmFb0g6+0zJ9RpY9vsQosVgWk4QrwZxT1gzeyjEhdMI/T6FyOIsfjEUOaIqBF30Q1wWDpeEyHUY
hTwbKXqd5JQolaDwkKQRSGzU2pShV+Cc1uxZm6xgqm2b5YdhhYLs5/mD1elXYOaCP8t4KgtzmzYl
YGKiSjBWvqQtu0x7Wf+QBmxx31YP1ijmbbh+d5rml10xUscuuo1awKd7bumylaVCHmVvSpN2xlp2
5QYAMWd7tHpLHYfO4sZTnxK/1L5kLLHd7koKODvw9vTHCM8opFAsrpy3AnldSrPoKIK2Y/w6OO6e
AYZFKYeNtcDsFta9amormmmVbD3XPXbU1Ldy0nZUV+N+dArz4NJRyZorm4q6MNO9VLaImDlT77r5
lwXjgTzH27XYhmKSxn5bTG91PWgkMWSUxjLuihHBET6YHFXI90am6W1TQ/LXwcSUBR/p5azKGHgI
c2KxvTRpe0XPezxVQhynIZiul/kbrWKYLaWgHXSZYmyJ/MqY/ThkVMPBVfJ6JEuNxOJSSGqw73hO
+5KsWkeYFKpNx8Bda7XT/9PqJuKevvjX0CObS3ReMExHguw3n6mqHT0LBN8gVwo50I/NIH1ZcuhD
LcUIwaLLdJjuRaa+Fw2Lnro901msORrM71Pi18x2L5lHVrlP5Zz96POUUu8anh1jpLjbnevZI2Iv
TYfIp9xPa/2DTOi2VqLjnGlRmc+KELHtX/g/wjxSyokG/ZRoaUYdhraN17AiKoxtS9K8zEVikL+7
956EUme3AGsdv77uZYd6jE/tF7D3/fDRGMIpmi0OiMY7wTgn2Js64pEFFZigkjgUQ6QmpEmh7GnJ
Md45IocmiOcUXc3uB+bKhHSxyrYlFUNOs1TRqe5pYbPZnwoHeJus/Lc5x0SQ9SCkwZe4jFJPaOlU
zeDEbllwR4zeISiQ9K2uHNkl9cFopuUKXHaEM+F9ZKgQQofirTUVEdElhUvneZ/1jL2SYbEpXOtX
nlLN1Io5BEbGcTsuB4pau+RCZq3G5lfXQ2ZVJqgRogmT9WYxx3oNA15kUXwtpynG79nvfPjgOOgW
KFbNoW9wkiegZP2wftFtKkgBNZLGoLyT4Bt2bJD/x9F5bMeJRGH4ieocoIjb7qZzK+cNR7Jscqag
4OnnY3bjGY8sq6Hq3j+W+9G2v4YyGNgnGVwW0/xRHhCVNxOWaWVDvrOx0UGfJ++LqX8NjUW+oG29
Uyay+Xa1C3IYoRA0YTziv0NMGZYe/WO5LJKPPfts8+zoOjnBu+p5brsn7ZCTuwTRVjlzC9lDAvlk
aHHN6BOYc1iQuMNJmiTdK8ukm074cEwIeVev3VP6REA0+3Q93Dwq1wh9jG7dpHaN4v7N+2FdyHYj
KZKbXucZNVkDxo6NOTv/Om/pyIPNyp0zyUvuzChKyDo7jI0+EIvcHVOU087SPeYm38cYATAJntI8
wuzTdg3p78QOHDIS/jKqysygOpdWbL81QfBX8WhtXK8buUAlf6+ySo58diks8AQQtdjTppPOoUGW
jfoAa4HBddBqJJupLBCS+9RGmMHNtsdN1ZUGyPE7jlY+bZl5d44p+FT+hyvq+o6uHUcrvdczd2li
BOUhwUEtMmrbZ1OEChR7Jy2ie2shXmOrxW1NCDTpDnobOfMPtUsPcb+8WWNWHAa0r5slQZoeJV0J
dendeYxfQNyQdONM9K3tRDdVWtztfh9hCwk4EcrnoKdM26u37vofF70pqu4wSvdJTEy3aUYuLTNQ
nfbmpZ2HO2rrJZuRNSH3Bwg/ToRr79tWvRKQu49i6RH/TPJ/MXhbuoLnTcJL2zaY3BOslEdaN3aJ
ygnDSEuMPMsz/Wg86eb8nRece0aMeoPaBTooyp+sEOkuwcUjTNBIMcqzb+uKwSV9ahu+8mhzhuic
1Eo1HZIA/azM/pH9qHZu21EkIYYdicnlRtnNbWpZxO1ZUBERce3j6jFnH/ltHP9ZkmBmHHbKDVHg
80V636PXp+dcRF892+cpgraxBaespiAF64J65ML8ImWZcG+nTlk2HJZEuzsAW74Mlf/TVN9Lz7Bc
BcvX1ESPTPbDZhric4cwgLqKF3hOUtbraSOXEfFA4XJ9MWr54MTRdyXbi+3k06awayKsVc+cow52
lYJIei6dIfLGUvVKbwdhfVCLMTvIhqUytlKkyiyXyXCfeAGhiBYbqbQuXirSfezAxXiZeesH8xHg
7M2NUWnymOAFSrwzByQO8hg0kIgeDEK/tiSRAhnsLqGuY7sQxd4Y4mQ35X0TmT8l3uZhiH8DYtsN
e3i06eIhLSJsEtarod1Obk+UMynqyfRVE8my5dczWEG38lyhj5zQzO0HKZZHME+1L+v4G1PtfLCq
6ESA8z2xsg+N2bVM17Q0CbO+TiQ+A8NsMT2uY/ZuqfioFx36seeHZpT9TGlDvV8W3zqPIjfoJe7p
h0Hbl3Ia7RvM3G1hu1iznU4NRT1nMpZxUcS3SnvBVi07p4u6gzSiuyog7b33kV3L6NFIamvDPFTw
fR4ytZ46PfmwFemdVxsa1/Npvcuyk2/P6aGIP3i+CrnXi8kW35Kl0fbta2Xq1ffYZkyAxa8ftL+p
k/L0mpz5ZPsirKmwzfY9qeO+98QZ9tOuseX6JapAD8rcAPgdO6b2Sv1mxXTzSu9II+AXSJV1Z9v5
T5SPP+DXxjGoIGfczlrQZOcM2FW1NTW7v9MxPjaRQXI4tCh9Qg9yKT8R7rGCiL2/qD8sntPesscv
q1sILV7i5lJrWV8Kxk20gNY5b5xlP8o1p8T4162/2xjU31a52b4nf9gfO4QlBmFtFvMt18mXKshG
dtTMdCo7D4tZtYGX0NdyFF/TmoYjPXIDxDC0a0ESIXt19uYgKKMacdm5kndXMLRVSJUP+JLhyTsf
dd27yOOU4hg7DYthp7Xo96ppvy2jK3bD4lv71pUg3lFoBi2pD0LyUjbcbVZLUUN6NVtwMO2q18HK
AcTIzcG54hlY0u/YtBKsCN3EhhnEO9fpp1CmhMtGqtBhkY6kq2nrcVSeuGR1kW1rzXUmI3qZynjO
NzpTx7wDMc6SgATvBG4VtX/DCa5Zo4KBNvqCazVh1hWW3tst9YwsdeC/xjM4eCtW81XXp09W1uxs
13u1SWc2km0y+WNI5iOB45FVk2/tISGchkMMCibQTl2dob+maK+XksMARQnmc6KQK8opsse5Qhps
xALBDVRTR1pvpFu+CcGd6re7whOfHqE4qKCzH6Zs4+xMnS7Z6Y1hN2neNNMx7zy7vSuMiuRMA4VC
TWTqZsHymBXgFCyG3qbt7Rt/af9Ms4x3tqz2V7tZsR8EDUsFTrEtlCtQSlIDdDSK7ivH+iGjlorm
Dax5eaCd8Ymr4rrMkI8o11vffVR2+pgmuGl8JEoVYglwvh0KnwqkA251aJZzZwaHLA3mp8BuTp7J
SSz1XIatCVI2kyBAy0jKcheJOy8Hrs7i+1nZxV4YTrtPugIcsqqzL7uiKqnxitd8FQMNef8htpEo
y40UJvJ3yQjoBPvUd26o9E+O9v4ol5zeoCy3NPf84Mt40oOtwhWe4hLprhJvG9Pzk1m36D/ii8XN
kQ52/XcYJ2icMC/GL5IZaBKaYezWRtMrJ2ToO53eKnyv4suK61/hLT38CVJ70Gt7VZV3Rz+n8Eiy
EKnJtcNkCHurTTmbHVJN9GYsgTrrxIYrGRDOeaV7pmvlvmja88I0AgNSTjvf785yGNcfMgiZU+u7
wjH/yll9BimTWlvY7lYY8xHo/S3l4bmzuvS9KdwvLgh3B4F4X0quiq7nFXOXkZ8PuC7psmqL8BHk
qw/wdWAWSlpBO/DivqXFeENiQhTGaFdh197SPjlEGDTNOucscAFOlHhoq/i18P5ENuHZ+AHgw1G6
eaWNE8dhgsDBC15MgHsbBVdjuvczShGUU4lDlhn0W5BTUXWIujpPPDZUoG7Hnj/Bn5M/9dzdjXJt
ADAgMKoe3wrSrQzLfwUXpsp/gvzkvSGy79gA4a6IQOI1eCjcqkTzTbHOMBnvuZ3QbVz6PyQzO8wy
bPpLyp+iSYDaMmD9hbF9cS1hXVDqcDPlfdh7JHrTVdfOtCcuObdsyz0+BnlLQs9AeTcp75vaA68t
LlEXPDvDeB38c2OPjMD82ZYoicklizdBt0PKfhn6CKk65b0uccwzYSt45dfWHZ7rfBWORA6BAiZO
/WkiTl5IZHQweFChgf0VI60K68nb856eO0eJNyTG5F/gU8YA1lHZIzFW0SHBiBwPxnGaUa8aSrUn
pyGuoBnZl9MCpxU58JiAGTk3tZ2BV+OG622r2iVkpe4aS7zODO1xUDlEAdVFOFUmnHfDvZYv1Htp
4BJOb4svSJD/XLYgudxq4+TSGR0tNEAWBskovgU2MPuEumi6PU0XLsxZcw/kkJ3nziXtdbW9adVf
gqJCGRYj653GAf413XYJ/TTg4vd2Yt4MaX2klWouiYj1pnG8J9G1D0Vvj1jcPJqJmsygQWHhaqNT
aDIaEXIGn0bzlsWcymY8kx3CjYlu9yaC5b3sZlD76csRQXZNZ+dgzEG8b23YnGwyfjpgwaOp/Qxw
ErONStSZI+47jvMUf6xzNaku0StXEdWril/rL98eH1Q7f0dV2hLwRJocCrCNW9rRHfYJ0KieVMYh
248qeNcGF4CUX6oXgpT1wrjA0h/dMnaO9BAcvXY5kooXnOfB/zOkxYvl30r+vcu6mtbAJ4nHJmU1
p3Q0DshBT8ih2xCxxWUYULblw2HthyHaA4wZ1GgPGUurWWQ8gbGHsQqw+VARxORZaf/iunNyE9Py
EkztdSg9cZhk6nBLVyDI6V9nMGk3Kd2fNnM9RtblLo/iT911u5qNhiwVXllMrTFzgf+vTUqIYJvv
DvIO3MziOqE/BOimqI1Dl7iPkZvsCy2mPUAXDINrSIRDGQv4fM96QAAL0PWun0W+76eJi7pXB5Og
J4yxwbKPmgwHm6PeAnw+T14hroGeT31nOGuz0FGZYDSOs7xba8NKLNzNQMvUhlq7dI9G65wKjXSv
KV6bOvcOeWG+DktrXkbQWVHTZUJeza+dy0taN4S6rD7CXH8thvwJSsXYSLQIyUyfSUF1kw3sRM1N
f3JV5sB5Nd/5TJoAg1YDp3cqCaCBQjtaDdukHbvwGNX0kvviKrIuDLT/UgWQxv4ggLbAHoiZ45kO
GIMQ9OMTaZMr7xdHTgaJr30r3+tAvuLOw7vkfqGRAIQY82edsKoUPCz8YLDvMDSZ9V+a2N5IH6Jy
Ja3lacjVA5cnpHICm95G/p2rGoIDyJoSzFAi87dKORwLvjrVZa62hQRStXLoUzdxd44uwrT+56Px
OCQdLWXDrP64GTH7UU38B2GDWPazldJh51xedT7YxywOpQ/BbRcYQaUUeFz8/WCDMGCafFKIbLb2
IO9VM3zhRnxAA4O71VjA3GYNFcaa3CX+r0Ewpul9FR6IL+a4/Vz3v9BjsLmkN5id/AiMRm2AH/+R
OHENsGUcmYFAHi0Mjg4NHDijTp6WTtis2WEaYtglkW072o27rWawAOhWLuJ2T1LIK069YM8FQh9P
WdCVYnHv5e4DA9dFkzq2GXwLvygHCAwFPOAwk09XrbitZ7K9YIhi2PSXBmo+PkKdEYyV2NkLmQX4
mId7pJOgQP/HsLiPVbVS0jCVYVwuc1i002vGwEB7y0gVVvXR2Ei5zVrpbWOBfHXB0WCI3tBlA0Sj
AaMwTYaF2dingvwgD9p/C4K/Q7+y90f5m2bC4mmztksZPadwfthQW6oQ1qsuobhNpM221DNuASme
0p6uP/+ccvUTXpJTdQTnyOZ3pLfnkxTRf4QhJfDj/cEHW0LsvThwQdL/IjsCa1hL2JIsbsBZn/zf
pBl24l9P99cmTapjoJdtzds+m87BG2MFf56CZERkOdrsoW1UhlIzVs8dUhBV8K8r95W37qAM3Wwh
wDBs6Xwv5Uef9C+GAojO0Itu7BraqCy8z6jtM+Ig/lV1qz+72T6RSfAytLN9jmLre+jpicohaYpa
f7eSVEkvP+n2tgDXrIKhjHQuQCGYqiyuvopMk05l1nKb9PZJzk+l6N8RqP3W/HpblIceduroZmSz
2NKEisI1x8kGIji7M+hIPB5103wWCAFOMqUsrGSEW78GbYr5IY6pYbPGq2cKjJr2j2lPhwzYjxKc
AQlJTX3pwO9Psvy3tXEeqijhbu2fu+Bi8k9DR0JAjaPDmGiP7S+9aRyyhfY+nRg7YYCUJx6FQaMn
C0xJUm2kWTx2It7RgofyV1JB5C1sLYkvkRSN/S+X2A/KMTqTsxXDg21wvpABbcpMhAO5kaFjiUPq
dAMtp+/anUlcM9nM1FIcuuFHTrzXZtNfUgmbidc6DsHsn6HwEcT7O6Mb+ysJYnWa4Rc07GQLJX5K
g+VlLo0/UbU6MEx/m3qT8RSU4sJRxbyXZm9kn3xkfv8Hc2R16OsbeV3vox885gq4yEDSu8ktSlb6
2dsmkp+Evb5wZddIoIkchh2oCyKiOxB0QDuA/AP/RAe9Ha2sCGtymxGw5xYl6Ao8Jyks2Q5+4MQW
y8rTrS7myA2204wvKUmqMFk63qPJJmGvO+VGARYOs+nStKhQL27csckPhty2FkiIHcRw94v8yJLl
gqJ/2tQih8B0/UdvYo7GxwBmOcEeBrJkaQJsVm0S8nXguCUfcWNrhc+gPdolVZeLmP8g9xicHL1b
lDd7MnCCzFdHmz6UTTGj7819AKlYYwxVM7su50tQkGjizRbHNdBjumKEcNxnDHAaiq/GzdxRlDeX
+Uthjg6URAUvF7mPsTZ3jlIAaL7sGWnkYfHdK9ZpFLNTs5WT5gNMlj9uWe9ROwMJoADaSXNwdm2w
8LvkBEsEyjnZGNDTfjzwQRj7PgtQgw3FJ/GFPs8XcZ4DqVKycnhliJGknZzr1EBTO1DUfMx8MpA8
dG6s0EzR1NlqI3+doMLBscwv9iMxpNxXLi/gpIpzgLQo1B28UVoZb2UatXtuf2psOKvbDiqGmKpy
E5X5vRHJN87fw2CS6JZX81cjaRLrzcXboQBseDw5zycHLaxlAPYWlf80yno+RChG2Ez7GdCXCrVC
1RlEIiAdYnjnSSUee+7Co9X4d4xmA3xBEez7QN+025IZ2DGxTcErNi7iUdJ2tww49+Vb248on9K1
trVgJ1p9t5e+mfxzO32UuIO2PFe8yaAjm8ZwbyJajDD26KTVwlz/MMDx/lMWjgibqqZzx2nQNJQ7
gvgqJEkICkcz5TjwaXGZFtD7teXY7fjNzTvkanzoqLNOZtjxon0zg7reM8hhwFvoyiw65FSdmx/R
o/LQW+gpK5e7ZBAAUDZKuK6dq0Nbj3e0RcObiszcaaJ1kGRXpN0OxTbWEqQ44bKPcLGW4ISRi+TH
ddiSooEm24nPNlbVXyni90n6f8uIlcgcoKfarH7pEcvsUPx+uvAL2gBQSX2xdzP5YRe1G+YzNTEE
RcDAG9G29tGPleRPhSk8OHeWpDgTXRO1QiZtr/z86K8iFCmxVjXeMO6dakSV6FasyXqK1nBZlC/I
b0WbHlOLdzDyOWbGOWeqqe+LhA5P+DAHLKF5KqwavIe3NiFGBX0GtGo3RndD1X54MYqNOLcgDRoU
bKyBGYIPHs0TzBtF4ghk9xas5MaUrR2Ssch37XhpSHnisZtAEi143whCePf/UemnE+99kG1GOs/C
JHH+Tll/HGUOs973eJ2Wd6AWc6uqb29t+ZrGar1lqTFym7wJy9zbj50ZVnCdpJG68qw5HmsJdUP6
G5FYqXR2xKJAF033FuvXhqB34AY2fo5uJn/Ha08SfQZLmtqmkQK4XE3gCTfvhcecQQ9wfuMitELN
W1GjPdQPZZpfh8SZL50YMQ7HaBwkmqyqFru85FrNO5gx9C7iOIwKcNepUaNYywHADelZOhSnyqzX
eRYl9kC3Hp9F0KGNY/PYQ/5nV7TRZZBfEDNQ51f1z64KLBJGEMhMJPFVI81tY59299zy5iYrSblD
oEJiTcEq7RQVvDbO9EqqaG/FQFDulNOfbrGMy/ZdoF3l5w96UVv9b2JaX6QVUDeYzcYuRlvndO6p
opdzozduCjlM7C+tfDHFjTozN2WLUGGwehQmiAlCU1n3c3SbIlIr02TEMGRkAkVDR/gPmg6UCv0R
50RPKVr8XSDCKgV2UVOxwwJXfVhylmFRMaUVK5Diw0llfgfp33a72BO0EdsArYNpwXogVQux3nNx
1iRyIpPe+b3uzo4wHrs+7252QPhqErMEWnD+SNM/LDI2a7/oQtPv+xOGZ95l52vxJmBbA2TabfRL
m7J0EJ3Hj9HTD/ao1U4jdSKGldoZXx7R0z9ZFnKGlIv04Pb5yJ3AGE5SFYlCmrZ7jp730mcxnM3h
OaBvYeiCnzXtUOWhMSE41Iac9ihY8RwvzW6Mij2FbJTTVh14UD2ehQhGZmRFpXQXMF2ZoKx65OuR
W8FOwbTwMungWnD+W0q8LHCPjppgJAjdyMkc8qniMujwJNTdKFg/2EnQ4bqw2Js8R4GG0v017/P3
gXiFLSYLY5dXMZIgv7oTZO3FTgCjAQ7NoJschBdRTeifzFj9OnODzGoFfJ1ilR6Z9a9bLo9xREMH
i0E41ZiTF3sJthrvwv/jTRQQ8EIS60DNXvvC47iQWwOUU5NRznXlIqrofrx+/vSj+8Fl7+pK3EvV
cl91Mc26KbxuXRCO28TbIU1e8HeYh6KFBijYLJLEBFBJxUDMFj9Wgh1ZLPlVgY+jmIf5UNVE0xSB
AdKd6oS2bMUME0FEl1ErkLmVFyGazzhBuO+ytgKWMwFykUJNFfwdgGuq6VX06dFmAg0XqrAJu7WH
c+Mm0aaDxhZjhyIhkNUuPaGntLezjJ/nHiRILK+eW2S7Hllti2OOG93aO0PjEIxLxH5tSkqdNfeK
mxOkhwjosfeQc5TCIYemTJl0y0MxtuWuxWJ6lF3NuyPLvwityU3J0z/gcC8+An2FWO/miea+1d4H
a94/8oZR8kD8bS21YDLUjRGmuQoBQLEHiPa1TMyXIUH4qWxScovSefTTDJo162+oxejoid2WZQfI
19KATw5gLQWPhwCZ+JomrLb8ACnWc9VTCi10JNH7uwicX8+lY7xyLm0+0dSX9TsLipoFAXuOCQ6N
OPqbb747a3ToG1Z7FBGWQwaY+a9rVHIt0vLLjYAfPZRt6Mb08mAERdhdwD78+6ZIH5IR5MxPiZw1
/PwjmlESj2VJJ4D4ph585w8Bd1lWrHRtTg1j5jgvblLdYZL4l1qgMw6W0O/R5wp0iDasED+Hk5jO
i2gCaltRIg1detem5atejPakGG4nV/wmvVlu8esPIaE5IAJp8zW1Ul5Ao4FfDf+euA/nUpGlIzLt
Hm37RKrsiOYRqnK0xvES99XBWBIiFIF760wSQEMkGLbgp9TJUTHVY3ZAHcMJQr7Jvsnce+IOMNuv
HuiRcN17qYb7CQHSDifS64CpAcYfhZWxhkyjlQg5tbL90Lkv/38By1F3YPPBjnCc+ZJ0fBuQg3sv
ktMJK3ETLgPp4Amus1Aw3C6Ued+tIQR10SOU8+kCthzY2TIVyJsGUN5KjdiZ+Nbqltu21/ZdnvfW
YxBZp7FU+cGChNxra873i/ueezZ5mhQJk+orVpU/Wg4flC1CpeWSopvqkj12xYC8/jA7tRei1tiN
fQWa0lB2EbMjVb7Rn0rJSVp2lUvaOTCRJ9/j2XJCLElo6NjZYBG7EK1/hl9iofk5jQ7/p2w2go5Y
jy/FGM3drklo2kZGbu+6tXzdooX0CN4MIpY/O1TRhgVpadt5lMgZhvpKBOx1kFq81N8CUXCICig6
/x8vmbd3eVL4xzmZnhNQlIO1eN7e7UjWSFPDOqESvWVGZDCG0Q4ztAPl1RFCGpJDPdhdbqGg7Zjk
e42QkXLFbUJwf2zgZMs9zEkZGrEmNU7WWkuwpBLl1cAhF1UJ2n8dBMS6tru0gPPDv7BZpWMbB2/P
KTK1EXpq4E4kkQcZJOGljcXwnywZdYpRAVZim+W+rTvSjbLxWhtCwbIA5jW9C5PQiKMzuZwQ9bSE
tpVVL0kgtoH50A0T73YffKW5SQ50Fr8FVSdxBJuf4zwae79t3hRp/He4lEF/fO8hB55Hrnib0lk/
Y/YGPCXvLGbEeLM9GtJnDICt4/8jvqHaWrC8MYj8VVkWpkZSQUbtcybEfKxmjKFm6ACUsvg3Z/+9
W2rGAqqJ8S2T7RZGE9L82Yy4zRlnPwiEPxVmd7e2ez8gMGWEXtg5ctOGPkwock6L8laJdSJfWv/i
x8hFAtkcC2m671OfbIHsor92rj9ExibpykdbIisxsFFv5o5yy8Cq/pZrUjeoKfJ/Xaq7DntCutqw
Qfydo1c6T0NKR0kLgm8yGZy9VfrIHWbeo2dyUG0kQUgN7ZXM9fKN78y4A+s7WBYJiIvvf3RQtEzq
G/g+eC1kOJe6Zggcc/lWKc/e6tyim9biQ2TYGe68Hu+C9UDlR/9QYkvdWSrqw6T0h9Ath2gDYlhf
qjjeI1JtQAYnCz7ffnEne9ySu9sjE1NXISdMEpPYV34C6qf8LJT1Ew6F8Y0JkjQ9r8Nt4FbXyYKY
bhGE2w2gkHol4MS+N8aSMhK2xVjbH62COW1I4Nw0pRfsWL/Lt6V3tp4T1U8pErg+aYxDa6XFoc1G
8ZaU1i6gCGLJ0BBEBpwjfhhYPgAcOskn139ecrZ6NawzkBeQpdB49sVEpDCzCf4Rq3XAS0pYo964
G4IyvU9q9CZjzeUwTXV8LIldeyiUXe0iaJkwXsSTGdMnK/DvHWKdFruguuYeIvCIO/aak3uFYJRN
eIqcMazjCoW7sMqdJdsnb7Hel55e1Kot9qNuCRNb39IA+/ODmaGDm/4VgNhxoMxLbP71SeC89Kj5
FoXu0ZukuSscHHgcXd0pJY8AaPJTBrU80wESFuPgf5SoshsTRtOoynYflfbfptLtgzeMuP48emf1
VA3AVo5+UhmT9HiZAnDTpjCyB0AYnOL5xuyi7AwapY8OLSmR4WZPCEGuZjBMGxYSg/Cu8WWWVD+z
yRx0B2NKNtzWioX5htNLHQsCDmx3ootZ90fj/xwVGoBsaBU0HeUSRvP83SJgv+GPr4/GmDohleCh
O3YGvdtY/lc00XHG/DGvPWtjJUZ59YalYLVIKZvO4/xkkX/FHBRVBxawMaReerwFrGKNCMQBCojl
lCb0qTfGy+ijLB3YfExLHCfehaOFSL7r3Z3fONmBSggrlKuSnVdvj7kBIV3sN9f/0zw7J1N739Wk
fMcFgnRKOpmpaEomAurULM1nNb5N45w+xOV4p0wSjdDCoFNlfCY6YXznZcg7cjNKmJkpXaMA14eL
ZkiEV3VkPuci2RN7c86Gtrnw9h3dTnWn3oYbcKJAPGgYQEpC5vg+UJwgla0/ZT7eE8d7Zi+i8mAg
S14MDg3u1DZMGP9qIMkLAPxXlmc8BWlpI01YrWf5VxcJCd3N84RvBfw3qH88w3wljI7XtSw+url3
zkT1A8G5N9dspxuqER1G3oq+DSjCOVrkg8irT8PiJp8JLr8u3NlHZ07jQzaMd6B/+bXy53qfBtZ5
tlvvWtUIwD2wRZWk3UVMhJwi36y3ZIFQa+Smz7Rxz6d2oik61lV1b/y4CwU5YHjzNdYwREBS0GwC
B0djjclz18Ewy3R6pEQ5P3vkMJ1LB5ZL9uCNdlUIhAEYp6gOBkgcRyYMdR0XZAyJnuKbItXhECgc
rwzftDxvFFUGVTYF+yQCtg+MrzYvYTTaXD9kkX+qsNm/VTk2ShwA67WHq2ZsstdSDnP4f11JX8D3
SGtNcnMh+uJ5HG5ADsm2TJprAhewcQE8NhVWzryfGBBqtzoucmkuWen/0QxNO2KoMbUEWbCjFHtc
o3+bHVJ7ShFc1jhSjinzxtVIEkzYGyr/nrK3jBEL21VKt2iV/vSSvFmVRHY4A8KiO0mYzmX2SOET
NkV2O14lAkjifnjDdb5R2gO3y+wH6rH1nVpj3pqkRonHsO6x16plziB/fY0CBfTVn4HoKdEaz+Wr
KmrxtxbpOe2yf0FgKQYSgci0HKZPMfOYRcU598lKUf173xaahiQoD7Jj/hrYKmBJPMaOuYx3At8e
bwWj8DwjTa+fPSGcx9TVYCQWPyE4UrxII6+4/2UNBG+bebLsbR81eNCBzKXZi2Pr8d7mb0Db4z2f
3kvcARSZg0L2KIkCNZ27jlN9Q4jMD0q43Ywh88vmwu5j9weW23wVc/+TcNfiDXtPsC+8a52/jG0T
nB0EaLgLFDy6539A1u/mEk0ROffLx7T+09yYrB5RpM5xEdGg4C4GVj/+JyStHKeCoc3AyPEr2G/G
BfduNfn5XdyPP2mxMBjPIggVcOfFrsnSJtNkJ7zU+kKEcypEfdbFNH8Q+hYC4C5AQRkl1fFzYgUo
8528P9UB9G3dHOOoKa+GBSpvesSSpTFxvM3o3GqAy8cF+u1qEC3jAtQogMS4gjFcgUaXG1cRe9XZ
q9rcYQ5c9J9C5A6iTbhT0axwoROcG5Emp3LEspKeCcjlluyJ1VsY7jaJSTmANagPlvEEVawk5G1u
mxPhkh9RVeRnfD31oe2pg0fxdmXL529dlubeosxh43kN+DskjajeUqeJqfrikIEfwAmWDO9ZvJhX
k7TxlMmmLuqSTdJm3W/aPFzosTKAJpTwT1k7BRdJnDmmEmp1kvip7h33RSFrQqxV7QWN7gQIBMuF
d/W7FK53zpBMl24q+BHWtzIan4coIiU24o0d1EQtiV19LWblh/hju2gmDQPB7dyV4ixo0EJt6nn8
FPrmrpgPNgPLY2nycXg2OZYZAfIVsMwxrQBY48y46QXSgY/S28m8Q9tmOj/UWSNRmUHjqDzZGGaN
nTz1Me16+YtowczZPdEHNh8BrUyHhMvaSEmwFQSw7ksfkguHLnrB5Fzl8g/PBXwusH9m2fNu6KvQ
yRNv26t338ZdSnATKAPfyYZUappgVPLPZ5Awusi5c8dfi5CJbWbm5ZGUf+KBUuragh4JsvSRvej6
RZFGeCjd+ZV1TewdTFu7CQZlS/I7Pl8C7/fztApe+nYdpsyripMmnNC7k+eCOty+k3M/H5fa+iJv
GfuLFTxwvQDD+J06xAOPmza1hzw+by9e/+nhuLvzrRlgtpzPKXLEdQrOtq0jkDQwJ5EGuDcMI0Vd
Qmail8yfYkqf/XlVWwwajgwgtbSRdZSxG0q3LM4Dl53RLYR7TeSx/3+lFx6EqDKIQxmi42L8vzIx
FqIUePMnHqLYqzIeMggXwwUpS0we1wl45DCX/c/kEy8Bvnn2zfpFRrS8GSOJtuDxIOlG/O76rFPk
uZUvPhMKSN6a79LPVnRMS9lfVNNbT0aNekMNOJwT9A6s1JxRNSxKOvf2dXYyoFIMAv9xd17LlSNn
tn4VRd+jB0i4xMS0Lri9odv0dYMgq1jwNhP26c+HUktH1ZqRRpfnRCgUUU23uQEif7PWt0a6hfWY
wsEBDvDjsrWdyebEqB6aij8T/nQzOmOQ9V5q8CeNfOpUpcPWBrR/mUzeO3MEA50gjML7trLTrly1
XPgVOSbzg5FM+AnjLWOoHtHgzWhOzjmt0UcgTY1v0N2xqjAJZRnm2NjElrwlAWqR0fntU+PaV34W
PsVte8NzKHAQb6uEJj+mi1nVnoGg1Q09hsUE5uHxQHaN5T2gbQrsU50TSoF8NR1RT9lptZm0a6xD
hFw7d1beWeXZoSelx2h6+74l02tVT8eJmNuvPWowt/3CdnD6VuCuXkgV4JgodamdNIkbIfyQOC7O
Vmb026Z9SZpCX4ckyZBwFXLQeCz4cxsVVpW13qVa8MuT0GClMJJNmBgvfoYhlESd5AzDIrBee63L
O7OOs30+Wu0ix7zrCIl4GHyIhPOIZqlhSnndJidpzxs4v2i/lzpGeEdySawPObB8MviBaP2Me708
PlLTam6adFAvPuIokJ2Te9fH3CiGBp8r1CVLIlbLAMlWYVxEd0ZUHI00fy2HvPxIQnFsc2A45hjd
WyVDk9oNoA0T47Y0Kv8chPSPcTfI2S3fJBJG0DNbPxL9/o7KhLY08X0MnCs2eQx/2PdHZUCxFG8A
mFVHWtFsR7YDDwIEDjX2jbDClNBOw15b3j4m9m3TBy/TbFJForushdy1HZzJKJksdm/OjQ8a+mpY
0iY4v9aayvtcI8LYaKU4aZti+Be/kfyHqBYfIZFnSwGHJghM/4+wu6wLrLRiLDmZ7cMo/FsjwEnC
otMB+LHKRp/hKcf3wSBDLjfKLY/qZMev1gRuCiTLbG4CUkDCciPG1Lm2UjShYcKQIemY4SsFc7uc
7Sc0LPYRsR2UEWM0dlEh3Nuo75ekyeoF7rfCRMH/GQ7rd7vgKTClTnkmJ/IoD9q1q3tVRPWxsLkP
CJApTuzhvkjElUc6EzYwDTiVXgcMbqHQR5N32xb4h20kZ+vCd6Lr2BjBwZrgYJrC/OidfESvikQ0
B+G4T3iVRzGJ049P9ewvKpfqoBo8uyxH79tsGm+QOrO1rgLvbsZv4iLiPxcR6isL5DQ5KBtNN3Iq
3Mq69tUsN/DOkhXhH+aty35qK52STDopDs0EVXDqUBL/8/vS/gcwG1cRFp8jIBbaSyTuz4SumplP
yoiSjGRf3Gm7lftoiYbEQnI2IlwRIYFSZyHLHQgtvdUxf/qlZS9URfzjjgnlhzOj6tHe56QFwIaU
I8/RbN/h+78JiQeJEjIZGZyRRjfHkAmHt6F0HvFw9duka+P16HQPDc+M1oZX6tka5b+C86dQ5zlz
oW9NMezgEMp/kXZi/Xe3r/RJPDJdE6qb+4fb11OTk8IxXS42HnlKm2o3101H0stkc4LzmJ1jZqt+
7lCADgGTb5f2+F+8+4H8B3aZC7yMjGTH8gSZR3/AhGObNAcvGlC8tRkPn8gAOov6CIiv+bTomVC+
ntu8O/tja77ofn7GcYFCbRw/cY0/4wwP3go//jqK2tstLjvo1w0G6wEQ4AG1YXOlZ4E9jek2wvBi
BS4KSpRBAT4b3XMiqndvxlvrO4RkDRDFHXKo8HZiP63RvGEpZy6+FH4qOHHuIZoIyXlMB3ADZf99
oIffUPLCmmV2UzoY/1ACUoB16gaF0JXyUtwhQwK2bNw00zQc7BDDSodKa8aOuXYbcpncACug1TBz
EEzoaMS8FW70pzx5myK0tA6Wz1WW4szRgfMiY2KSMv5zaC4eehZpemYQ5VbG+3IRK7KYrjrq8yv0
ZTUjSKzwE5byGZtgxlOA6J1LRPkIMgUm72zeMsBjYRyzj8YEjtfV3bcKTmZn0RqxLg4rk05AOjaT
2ycTLdXEL7ApEsJ4uyJGGBQCTCu9YNP3hlqDg1nCe9+RPqcb1TKdiYPhtXMJeYLAz7y+DjZm4j3i
9kYyBOklWYJKlSpWmZqirV6q+Siqzwhbz5jCLoUF5lxFBOGCh3t1JQ6g5clCta0hVaEa1FSDkud9
JxFyIglqAeAd/Qy/vTcyh08lqApRfNTCvFsa6kx0EnwP+qLQ8UduhR5Tu+EdZ1Hepa2cWPsMe3f2
3s0Wok/U17eDT5BxWz47ZvOWGDjuxgGKsI3KP+qGZCVcfq7AxYNst74V0DlmOmGFiwF6TbmCM/ug
RgvtnECgO1o3TVGMKDvjYksnOnY+b6037UgDqbd4k5AxQnIdHYgAvduwQO6Y0w6k4+DXgNRTFXG7
Y8GKmpqUB84YLW+r9Mlt62JXdEREMXrcFBqlctfw2mRQzRdasfkiHfy4U56mR9DMaCPjxxIu+r6u
UWnVhhmeGsH1HJk+bdFdVGR8hyMcRwFVKMl2c9QHJ3ymxo0QOLOdoTrUXlBcR+FcXPfpfVoL/8hN
b550ZQOAsGzqVC/j9tQjM40yYfiSxxlbF1eIg2uJ6CaIue0zp35NLTAPQ8UotHNXy2M04JACCupx
VWm/8wrJVe0s2i9ArYvVjjJvwCSXBrc17eRt3PsPlUIDEE4esutFTWFmHiu3XN0GDkKBBFHMprSd
8pREzqNtDfGtiIvv/VTIg8wpzCJd3mrSFZlAxit3EjdZF9e71PCAs7hxubMsRBEJUIQDNtrFnY3E
OwAO64VkUpQoLti3XU+5CeeZ1eSW1aS3kXb/DRs/spuSYRJRIILgzM++6BG7dA64fUd5cisRGVgl
WSckx3v9lRin/lQCMIBAgN2go4OwEkYqZA5clGRUMcbeWYjFbIUSa+UV4svQufY10JEnY8jlsUxy
pF4RaK0idtoD2ktdjwfBfpNbgaJC95PeS0kphHAmIhy5/DJ6LeFAKPZgJDDwKeYwuStbtm9hYltn
3OjS7Tx2jw5Q+aL4rjo7OSS5Ua9kqO9Sm34MRQYNmjc/YoVvTyUqYMyVY/+WVlsf3VEe9tNdHXrI
uVMXo2Cu01My6Okq65rx3pTRRiOceACS0bVpfs3p8ARhUd2pZr7MMIl4IuqDUc30wphMFtc576AM
i+ukr9+oK8CIJm6+9s3oodXpl7mq4DjaX+xlPca8FldDXK/L1OOCDSmQhKQlkai3coZEjIF/QCHr
bLyua2qWjKS1kY3nxlcSCGBTvejGUvcw2k5Ty+1benG6TkcmtyTklKtuLLNDUrG7RbkISNtwmUZV
HCsmRJLdPJFf2Hs40lDgxy8Yrje+C5LcHO1gr2pm530N8Kn00pfSK+yN0fjc0bAkkhS9BqDPeFMK
5t3GgCqybGTx2CxZlsuo9Z+fv8sZ/xOe1Of0tR3aoQCxG8H2Pxc/g5YTadh9iogbjIkiARSAdT7g
CWmtPbaley+hBPrxM//j6/if0Wd195dvr/78X/z7a1VP7Blj/Yd//vmxKvjffy1f87fP+fkr/nyd
fG0rVX3X//Szdp/VzXvxqf74ST99Z376769u/a7ff/rHptSJnu67z3a6gHfK9Y9Xwe+xfOb/9oN/
+vzxXR6n+vO3X75WXamX7xYlVfnL7x86fPvtF+Hx7v7H33//3z+4/AK//fLlvfhI3v/hCz7flf7t
F9v+ldZJgieUlEoml+yXPw2fy0eE+JURhUMJRwmLOn8hzJZVq+PffjHkr8J3ApuPm7bpWr5L8aWq
7sfHLPkrNhaKXlNYAW09hddfX9pPl/D/XtI/lV1xVyWlVr/94sif6zjXQ+/kOoR/+oKmyKbR+/lO
0vVkdAYRgFdt3jtqH9t2krMAH+bFixpLF7Cc7xnmN0v0FQrlztJOb68lDR/pgLKMmmNQmOYIPyXy
QSYhtomKmAWAx9FXQnGST0kQSk793p8TZBNBQYylw6CaTCf0YNO+H1IGp22FoIL4oiZXJ12LwlrX
PWSSDTb6SO2VrPIQG3NeMP8uPEjm2Kdt+ipm5oHJE6yHirM1Q140PtYS4+EDOBoVUELEFd/cawu1
wXfXl9eDrklCL3HIvowdxPA1BDKjPFTKqfptS4x4tBU91JN7vO7LeKUbJnnrW/mYrGtEAnT1hjST
nizHNi2L+wnnNgLbcJqL9h4qT6ZgmZVM0AmGzoceaDE8Dk7ybZANHakMOvHdD8f02NK2WdHkNyWE
uGYj8Y+Em9HzWR17c7uYSgPHndF1mbEJki1rCfaiVIaHCpKDJTYJZVjzwrxZuzDLr4cmRUnQ0Ae0
J+Ap3ZfU9Lz72SlLf2WkmuDTfjZ75K8lpNqrIsqyNxF3FQVu15oFk/PBns8qaqrkKFSS+WeHYWOw
j9MaL2RfWfSow1xUbwiJHZNM5zFVeO+hXWDVKitnZ9fTAiXrh06s2inP7b3P6NkEX2mXDWbi1pLD
VWd26KTIEjffJtAKal1FVuEfFMd0dO/FNdEmmUUC2LGsijR+QlAbpjcdcjDSqFsD6ObVMDlabLXh
RBiCwrSYbyKECs+DnSC+nq0uI6DMCr3ia5iADQdzZvZqlQuZWncJJjwku/GAFjcwitpegdqluOBd
lTUaANvjPZe6iav10LfcInqyx2+4cOuRfgBB/MbMTbqsSjHhXGed2+Ffif0iOXqFmfrbOc9mhtFw
FyQQSNevK058p0ZwXytfU8G7ucDcQllIILhUZbKPc1jCU91CntKsLRCMJVGeoO5dMqs5JSHHW27M
34Ae0zSC8REItHJD0Y90eLjPfeyIsaGRQoZTEG5YOtvjtkb45j75PYFtlxSSlLedmO5mO2XnuTgW
IS5MlAOD1b4ybIkYqvcZ/u7ZG033XcWWZ7AAwyy3q+nDunXXJnBHBheXOZziQiIXTgf7QMS2N16J
tpAsUTyv8ZGeFjSfBrZDH9Vg1NTtR5OJAemwn1tdc4PeFY06FsGhJSAG1jl0+szC0s3sdJIb+o3e
nnZm3HfNncvtT5i329rBJkMeUd0RF5sg5c9Rm0/has5ib35JsViPqwykh2Z3E3FTQspGfSQpdKhm
+HWdtRM7oEM6A4PeatS8NF6zlc7HkbdP3SL2SC2GK5GtSAmWrphZwtDmr1x4Twr7dlb11zKymCJS
Z2pjbQ0AvTaD5h+YBybsQ5Y3CrWfXAK+r4B0i0+dRAh2cNXk0c5qmZlyqaawj69BcHdAkAoIJVTM
CtFgJM0Qi0ztmAg108zs652rnK7fADUk3MyylPlRdHHALQfUny7IMKxvSPuN/Nrv6rIgdTBlLYHg
EdsZmDA3x5nX5ZTOV7WlUw2/sR0/pFl53SPpxAsBGJE+qu48rntzTx53cesMMCmUleLFpCOcU9yO
gH2gQbTz/ex74JGqJtjDy4kJz6pCLrEVw9hk3U9RYwjaBFMx2C5Q5kA60z494RuzpXpY7O4kH4cB
3+rS9GVbX6kwCBXxt4IAEeHBvVlHbjw+ZkNsm2hUxTxuRRH3aGbtWLhqO8Nlf+vTDsMhIpySPyom
8v7aNerKROESuFjmQUmHq7Fwu+QSMw/+BFrrllc2f48JUkNH2l9jqCo+bC90hSuMS2l15/izg21A
ZWjCaE4S09kmbKPra8ATUt5lVOHwaZ2oXZ7qxmysxDRYgGIR6uf7xp0YTYxRlSXf2OjH2S0T0eEO
ZgiGjqFIi2c3cMYvuduCbUff6jJ+kJSWp9Eqxvls1P74WDVA47bSDez5MA2+zndyck0fIRfAG1Qx
wqpOiuPzAfCnHeJkLLJ6HRqGp+i+Bwlh10a6wn3ooeTKRiwFu8AoF2wIk0h77eoA5b4G1sc4a57I
7s2b29Z2eFxosw7ng9MO3MxjWPPOZiOXCW6jLfuDSYPM6YGIXa4ZlyXRRtRUnhu/qJtzrnBEXXOs
0zuxtqntd6N33PZmlkPo3LFANZEylDYrd2BRE5tTT7AuXqd4R4qthUC/u+5EoLwD8W+kErP5x8vB
BWrbI39tcrqFj+nFpKyFuXWo0yghMCv2FhSGZ3ZIvo1ep6ueCHOIV/RW2ZoUSXhMECe6Oz9m24dI
p1SIejx4CA7EmfZDjbNwNiIrXI49WV8zwK/1DbsR6EoOopzpQSFRV4cwlNi7Q/JPkbh37J04MdwJ
b0zDtbkeItaZ0DJAwV9JajSxL2xXt9eGOxUmb7lm8DVajSM3YWYlzqFpYCASVVUXYtO7Fcop+qXK
BmIF1wgm2pRZ+3kOIn+bMDXnpjQE/WUkK9WBFNM8PfKyrF9H4YlwPc+1O72Dfk7HnWXgg9iGpm2I
vQ3AJ9rFTlXid0t0NaoDeTIWwUh6ChWgJ6K2Gaa4RAeunKSBAljYjeRzp5KRwLpk5hzS5wYpW7oZ
PJnv9LwgAlV78Ef5qPLHjIuL7/QKMpfpTnShJj9ky8tHMYvxeyaRA5sW+fTdGVaD+syyiWWrgeMv
3bfa4q0MJyxbyZXAP4DJzMiLsn8AfUMYe5vW8fwSYjCu0SmiOffxcJvzuOZmKrwMiXpa27fpRLQV
aKUoryVg5k6PB6tpkLl4lZNU3sVqnabf9gLl1GZEXeU82+ZiVEqiKHeeIhWTURA3fvstbO1WbQGr
VUsuZWIaH5EV2RiD7BqpZ5Uh5ciTOjZBsHZAWBhmq3jf9CTVIGXre0SAyuEaXoW2Pb24MhvUK8tF
DScdZIc4zrPB08RPhpGzLuyaLdY9TqO2HsfhETPrAspk39c8TAkqp+9xZA/Nxm7mrvsLCf3f6s/+
d83Xbf1ZPuj281Nfv9f/L3RgJs3R/9yBXYb38tvPHdjyBb93YOavkh4ZRAhnoOXQ6vytA5O/sqoj
eZIlCDmu9jLi/msHZv2Kn56GyLQsEVhkppBQ9tcOTPwq8ReTb8D+yGMC74l/pwPji37q5enAfBiI
EuqaaQnTCv64yKj6OJwoTh7Sspq/aTxwFBpxdsS7NSSANesCnqMKvPwmZhRx4VFTXw+WO35Am3EJ
MkeJhm4xI8bYVlAEsGcYLK/OBMBXFLemeOTA44TCJ1lcDU53aIJHVX4zrGh+Ig8r5ghU0X2Yd1Q/
2kSANxGZeWX3EQ1H4rbXODIwkNtJLI+BsEGcEpzB+Cx31MHHXgBqPK7dWzBz5jYjuu8lk3iFidCI
a/I1Sh8L7KwY1DXTYOJd99HDMFmpXkRbyVNKmJd35TAne5blQsjKNOc80zc0bni5RwgCfgksIjKa
eRfCpGFFNyhjDUIn2deAQeurwatyAQFL9J9J4af2VgPleJ4i6Z66IC0Oc7AsvUhUNL4NkQabl1Y2
Uj8Qxgjo54M3Jugsk9CecOWT5YmRKY1fQ1dEDIQIdGr6BAUi1gG1iszJvA79OTt45KHft/RgsNm7
BBmjFOorD1mgQ2LwdzKfjY9c1tMrIiOeZpHwP1tMSlRaPgjzxXgUIJUCqbSbw6rdOhkhQz+MIiuM
KjOBFMos5r1KyW5EUeZCH7YGtG+hhSqfYbgP6JlSAzBCn+de9y13S0xqqpg4memrBHpdSAfA5KDO
wLhD2GDDR/PoOnyWmEOUgFCePXnLaD3cy6TldO8HnrVciNg6I+zxNmZF0N4c596bHVe+BS2VRFoP
VMHVMLfhdQN44sKBneyNwa6OXTXAV8677p51myWp7H2NMo1LjtytYwZHnqA8RqUR8Y0TcekrGpOd
MgBt+wYwmGEQEUrlBJndNIpHyxy7uxHDzVvnufmliMR8n5vLvBZ35qXWKjlBeYICgqVy2GTw268T
fD7UyaxbwBQhOzf2RHYqwqsho1E+mu17lPPzMLgb4S2uy5hiCXPL2kTfcB8VrgfIv7dX0ursZzur
m1NZIo2JrcH4EsHx+jLhzDhxOKcEP+dmBZU5hNji9914ZzK2fVCFFW+LhHSF1vdw2tQiscPNwHrq
JWYFfWdqBWi48CK+gTNbEtsAcofDGDuw/eqgTi+Nt6xIaUhcF5Iwkg2kFbMmL0+XdbfBEAdAORej
Ne9YoWXzoWf7ORxmVoEw6UJTvFhlqQ85owwyUxqTjZnOmT/gwQiYYgz8Ze4sN0n2mVfmT2Gsgy3h
1SZrH9xGKH2NgMl5TWe5bzuGtfTB7aZNVHtyofsf4sW0K/WQbiszCwnrabPrmrXqrnJRKGzCKAy3
+MOnJ0sa/jaYJPhsXvZVVGG8nEbV42Nw5js9NNa7a0R47vuoRBXgV6B2UuuLkQzxwYNbdBisNN4P
aRUfMzaMaKvQkte1hey7ls66KUfjyQ0FXHJzHJl9dMpvdqXpAY2Wfn2vW6M8S9raL37SyxdDF/VD
MtrAnhEgU/Ug8JKFDO9I+srXyLnDg7Km+eu/Pyb9//MYRrL3z45hsq7j7r38eRb642v+chILj4OT
dbUkpMVxfYaNfzuJzV8Dh2OQ49j1xY+Z5l9PYtf71XE8hqcOBgZPkKD1+zHs2su57kiOaA52z0a3
8m/MQYkpWkbmfzdSB3Jh2Z5ruo7LkNQLrD+s1aVlaaFjdoAi8wCxPaexemf2lEHXcB6Eb8JmQRTG
ct+ssvcplDswG3jnR7SvNocELUh7LBxSEaNHBwN2YrOWM2j5kEaRZUXcgvcpcWpqO922db1J6vGu
sovjoP1niWgv1AV4NJA0rf91LsH4Vf4NvX9BwGbBIprByLWzxEmn/n1vE4oBftYaMBs1zsWd77qS
4268sDI/lzaGm0HuEZjjyHfqY1+joPb7I0haWkA/ZPf1NpXDTrDnAB9ivzajfhLpvWE4O0K+35tB
3bStIj0pPNJNrFKMy9VkIIjj9LflbQ+1ooGLmcHE1cE3/xZ5zDZKXUilzt4M79KYJ3xw0XV3LCbz
kKEe84nqQ7FyE7Ay0hhDQdY8Y0wD4BTmSzoPaAsSiBq1YHABcE8lM7hkU/Xh2nDkPlTjxgOAZQJQ
ZwR814hgV0ZHvLD3pc5uewKjVOlt04RosN58jBUwxyA74MUvGthUHWDYJTtZh922qu2z7Jm3TvX9
FACaSurirk0n8JJ5imucvKh8V0QgrXlYrx2Q6Hlsb6tMXcDGbLl9GZvqbcWjbUZrXuTJoe4tm9CK
+CpjslY6cDdD59HP35gjPNQdBMQE5C4RTTO0BpTaYCrZHW9NQHjEpMOKwMFJJFDWcwfACsDc0Vy7
+SC3VQHOa/C/Va6/MYrkyea3mGFt4zRcTcZDl76Eznz2ZHqgVXlQAO+ShhSVtnvUHgM1A5Bppz5A
3SGH9UucZtVaodkATx6sQwmAJ62OfdzctXF+sBH+T+ZK+vNL4oY3JOrAd2EWG9z6zD1hjN/3kQNQ
Ephe7R6pkFYQbNYFqU+p/d66xQ4W5yrr3muVfUlHqAeiLyAPGntjwd8gSWEyzNAnandYjY5xenHB
D6EpXqncOJl2dONbJjYyKhDYu+ve2c69uymUJm3ER+AXpPpaa/eBzv2qEuFjD3OYcQyIFZZ6BZqM
rNk5zOdZvj9MzTkOh60keQGcmYV2a95odhgB+0Cv+uhGE8DdjKIHvb9hpLex/RQo+eSAtmr8xV9F
YkksuidlGXdDcmoithRkWFSFdwiScqO66obE71PXSCQf7XvsNoh+1TKC2Krpq5l739AWEFmETTYx
wptGha+F1wNQokN5TH1jOzTtIaawxuCOgX9ajGt21D6NbIZWXchstduYcnqqdLKx/f5sKyYIiitr
sjB1JnW0tH+r3PE+zMpNRva8INhtQd68VkWzl0N0MPxoLywPnFLyRdTPipKoBUZTFPq5gYa6qgOA
zuCfDfPZm42TDm4pKfEW3yWt8RkX03lZjVc4uFGIbwz8akO6l3l8CUj1BAZhb6EBfpjd/KbRBMZe
9Bl7FPW0tgWtRL5qMeCg+nzS7BSuZHO0HFJw+jKwyCxFMDB13xJov00b7Zsg/Fp6cBlV1G7YLVWY
BaPHAFMvnJUEhIR341T11yY91P5SoC11iuVsMqTtU77QMTr3be4UPHF1ym1oHr0NPS+duj1zRLaY
4Aaq/BQMZb7JZYS+uySb6psdYhrKFNl5OMMR07XWi8qy+6BRFx9H3br0+4vTtys3q7YOZLMZIkJa
mds5q7Go1OD78stUzjiF8l0/YExr40vGJJoGay8ESm4d7Ft7g4rh3TGqbepbUJlYNojk3u7Qf/cT
EXfT4o862xVVCHIfTLarkaCnEfDcOnlGy1auPaTpawY630rJn0E2N+YaKjBkCRbKZA2FmGTeS0vz
AKb+bj5KMMM9VPXqEEMlc6dHwGgaqF5I0hiTw1VHboiwxamxiBQG4uzxVEIXcj80AdgDkDMoUk/0
b6iGSqp80I6IZKZj3r6a0l2V6ZeeJ5s7IVUWNbEVDOQASBdNt+toSVq0zsOsGKu7O4/tnh7NN5FO
OC5q99X3jXOjQ9bz+LS1eGj7udul6IeSmfWcN33PXPtGVUvghlkS4jCInR+m09rhVvZjKrsw9lb1
uMUOuqTKd9eiCI8lHWRhsqAkMnjgyRYwio6GNQzrVTNZKKXRYwxiYK51sWNMo0VyE+U8ognEsUNQ
MIjS3ghs/27U+WfkF6/pUH6GLDyHzGVFlzU4S9VMLFn+xWprtLa8j/YlxCzLYDjbOHjO8McBb431
exU1H4tudu1Dq3ISpqwJ73Etk8M8oA0qMOYxehZVeWJ2v9YpOJCCFxzET4iUdqNAV+vaF4bE12Gt
vnewi6RZ3KvwEQUwARwx08smrEc8D+N36DDXyURt0MRfOwWeKG+J0phQG7/VkEcnt986kdhiqMB0
CMB9ZNKqmvQxY7dVWeXzkCKkdxijyjWPoWOV3s7+hE0IZ5qpjHeoTIFmBZzPB7REu6HMHiLLz9iE
fGVLGWNyb7YQYs59FfFz4F84w8pP4mhd1TAy/GheRe0elz1qvD5+L0xQ1810aaYa4KDeJp549zV5
ik7/Movsxuhx42YgVI3cOpkyPU2uc3aKAooQ5gdGnTxM3a1v2/6qsD5szwqRybkncrawBKLaIE83
AoXg+4t6Zu854zGyFyal54grFkgwjd2HBG+2LAlydKvHoM+BUtvkCBe3od8OYFT8M7C4NfkvwdVs
aKKG5IvUnbOR9+SZzp/Qr49lf5+lB0TCO28S1znrVXaB3L+oCUmqGlfo50haMPPH5UFOdpHoHAhJ
rljXcLpoZj5lpA5ljNhl8A/OcKnC8Jl1DvEz/Y2FZEc33MaYDkHRVeLaMognKYJzKoo3o6ufmtB+
tLPuS4w5YEUgarJZHpOxkTyxkl8xYL3irqeepY4gCkaQlmyheAmeMNCsEpgHI/tEMzgExacna6KS
EhSYn/CdN45DpuW7D/96AmWtwCZBAJh2hTnfqty6der2LOKQRenEb1Omz6PLAlK6d6grD7TxefDU
TNmTO8I5izFbW4CievA/FZ5LbqaiydaaN2POHhtP4CxLn7A/X82uAMyv72sOEmWE2zDHDFBkxwQm
8oOhdx3QIFb7l8YRZyNX6y6aomM1gJ+u7tCqvDl5Sf0SRluPUspvi1u0iG+KtbAj429oWdQhSGvc
LbDKHQlzbdiy6DV50FToABiGNCgIPQhFHsewW6jtEKodbIdN5QJggD3SZk++7X4UagRxIoe1AXXE
cOZHq56bTeg1GIyL7sfL4hTNzQ3UgaNMxqegbp4g/46XHjtmDEbZsZE4hQiKNjamx9Kidp3BB2+c
KLlqOmK/eqJ2CzRIft3sTYjjM2QBmEjAdbybggt+EGNNHOO8Y9+eX5VmpDDjJMZe2eGLg8PYsbr1
VNEWo3l6zMETMNs5mxijSWLkJmDEBSznurRBfeJWpFNfafLRmM5fKeHVG89hPs2ef9ORMdiMKfy4
8IN452Nm4cJLlEG8aj+fRiSoqey/pdlKxixSQ7956HJ3AdOhhEVNirfO2pWuOIyWtbLrJFh3RswD
zQdIhDp8E3H4rohuvLP2sS+fKmhF60L7OHehovsESkAqGqdrZF/82eOUFsFpCKP7yYVc0XMk2d8b
jpsQwmE1BBs1Q0epG//g8sy58gbx1Z1Q11uyLVeVaDaITHdWjJlsVK9BnJ30q9+VlwkkLkCSS0LN
K9r4EdLDmZHuQjPYzrhJlu1H+GQw7yLHm2WiMg6ZgLnHgUZymINvZowIVjPl+Ip/YTvLjMQPmxgM
T+9g4OymMIcT4m0bu3+FOlcBp0qNE8yhIxUdOZPJyXB7vW5qilKCUU3d7HVR2qu210ej1gWEO/3u
pA5F+YQYUO0in8aCLaY/YqIJ5VbExi5E7avHYCuCV0sb2z7AMBqfs3EzNx7nkdTPWULFNCKWjR8S
h+BWlIOGz2EWs2/BSPAUgwKdywbm98WccNwSeprfC2+utnRvZ/xvr11cPZQVFFCZvWX3UQzcDjDI
fd2zNmIY++gEs7zyKxTfvIWPPpuSOHK8LbKdLS6vQHfHpi0pUMAsH13rYy7dfQxrdEek1yGdnkkT
P6QpdBi8i5cGr1TPBfdocoXdfHdM4wr9SszzyNX+Ue0TxEIrTz/lkSDpKT442YOWMCYp8R47chXa
Ue0GqGGgaG8lMgK2UrscCGxuIo7J6I4h+QYzVOnaPWdedI9UhVmPuPZGD0UodGAe1j5EorP2+JFU
w7Nv3TjtM2koVvA5ufwBkC3/fegxwDfZKeSGm0W8tqNi1Trnpr+u1KIEovyGH4poZ2O6Ly08eZ9y
tvs/1J3ZcuNIlm1/pX8AZRgdwCtBgrMoippCLzBJocDgmGfg63shqto6Ivp25q3HtipLy6q0SIIE
4H78nL3XRhjAxHyNWJe2I8UvGs1JDL41IWXsHyvbs8VHaqsHe4FqdMB9eh1rbO6Z3bRDXrh20963
e2tNwuykEDATRTcabStEG9AbprvQaB8Cp74FfAPUzJxSicchwYKHCokO899nDtGrFOAkQ2rDcreB
XZ6q0bpCGjsJutwcorV+HYTWkcIgXVcVBZgWsxz365rjZ650W/6p/B7bY7tLZEi8yMcgb0YOe6vt
lWu4ICD1eV9aqqTWD9Zd3tNYzr/bFgAidzhmlbiMgJhpbV6GMTvYbf6I7OtYz2QNW0X1TWvsEzJd
yL6AghfPyGTMPA3Q15FLVIscYvTyGFJmNPenxQmHq2uLDPJel2hj8BRdVAeDBdZ5LOXfy3Q6IUJ5
XEQQK1eN3+Im2TfxcO4ArTc6hIPRTI9Z336EDlw+K0vRbEchmwH6W77LWqXlLTp4Cq1RrvjLk6JR
2bbmZ4J9DmHxPjXrx1oA7LNmlYo/22RT9dKX6jcRJ+uqNdcacD03kUfANJhriBXpK5+J8VYT865g
lC+0cd/ekwKLeTVoiXYzjkjKfDmOXtu3rxndDmvkeR1KPhSanF4b3xoj3+kzoMmK9Fpm8A/42Cgl
6nMasQiRCX4tcliJY9EeAzc+WsOwasgAcIPpvm3Jeu4H5d6mIAAmiljMCuXrEOmPUBspeRSRbU3y
c5ZYWwtbDPmb8YH+AMyjJnhye3NbjsMuXAwGVF5eRHLCiDsBNWF4rLMCBJ+j3veOwONaivDUEV66
hFCVnbyQnZiN6bZJANnVUYWONz2AXdIo0Y5NkXwwIrlN1Bq6lBum6rtZW9JHwamYnaWsbGQHlpPd
q1si7amlZ+POnrtdH0cL8fhLatI357T0ZQZLiYBaUgBEmt4tzFSnKXdRRPy7U75pDVmJsfVsJM1W
DOxYEUErBTE/yQQiRwX86mwL9VS370oDEEMoD2iaAAGI52R2eI7phqEd8jrmvF5uaEQIKXuELaEX
MmVRe7GuI3p3o/XZjC1QBM5nKz3rHl065gAE953BCqGa2llCktI4M1GMtOSf1VcdALaFMas1z00X
k4j3XNbAchMWI/O1bcqWvAtYKnFwqphLZdG2GE7wcX3K/42I+JLpaxm8lepLIXvCteL8BscFdESx
LtwRqFSWeij0KD1VDcQRxZPPtMgxIsDiYUJXkknZyuye6j7H0dw3D5DZ6lVlwfKyqjPOw5PVVNd+
JEghwb4ICI2JB8cJ/Ml7LL+v6DYvdfCiUOFwGFeeZAQygejeUxoEP8Z9RccCVSIrnApDspA4GfTo
01G7L6fMqH0SqLZwrknkZN0qyb9TAJ2fmA7hoydhkoncD1kzJWqMU1fesy7v2uk+c8AEVAqxDApd
Vo7TdFdnB+kLcJfaru47mHMrfXqnf4tqiheCJ5Jq1n5KpvAjLRoPxpSBTk86IW4538AtypR13aHK
kpbzaCbpHYTHlZOo35OYw69DVUMqPS7XxMEvo/bHkSiadZBYtCerdldysKmZUMQVZ6XWSKlrp0td
v3CLzwrdh7THwOC4/iSLIzWdUwybKjEwOel+UJD+Kaj6iUzpxLSxrHMYQp9V8vt5PkM+poyoABRQ
W8afckkYj+oLyl6WNYCCnDCJIyGIfqVqN7o1OKZZN1AbbPqhBOY4+lX5MDLvawOs5TNbIfnRyL1o
UsQCC2qJvRDemJpdMrjtemp+6fl4cEdqXyEBQ5BNdw7oKevTeCAQvVqVIet6lfUkYcHqGo2viuHe
NEAvfHVksJ0TBK2Kvrf5SAk6Z7BR5Zr2rW33A/Zx17EpXIh5CNudvGNOWshNJM4V5zBwyGimBk8p
OV1mCepbY6dSK0LQKx1rrZSnvnvqB2PVEwrXJS7lyqbHI9wQVwImx/YDYpPmHTWYB/6Ukr/c5HIX
g8Qb52DdYjZxG90rgcUNENK6Dt0ZbTQFakATLQjPijCjaAeWiWFzsxlMxR9DCMEEJYdEMFrTulkq
ERpXRnkDGr7tTUZwoKnVba8S0DE8V3Qk2NG2BnB9xHXeNFYwwZSNGj2lxZYHcmcFyjFUBdlC0wpx
lF9nw3ZS70f12vGxWfAqW2KpaeZStq8VC/RAOXqW+xEkupfkJFUNzqXsj4Fzn6bNIuKkxPho42yf
wj2FYpidK/ikY6M/RQDRmrw6U53PZb4pUZKqOAMSkIv8AhuVaPRcym0KTE8XvEbuCBwzuGjGjwbF
lBI/NgneyRxakRGvc+ihYfSkavYNk28JHhPny8NgNL6whU9H/pBF7i6Vr1W3H+2SIx8QefrY8Skp
Psz5Tmmfqk6eaXXt4hTXOXQmaI1EVj+2aKdb9ii4kQZ8bMtkZZY7vcfHqKbfcqc46ONbVk9iq4Xy
SP1jb/LU8MAHnPFnbKM5fxxr68G2jftBkXeBNE7BgOW+VsaNoUnXI/VAP4SEx6FWFl5RNd80Ed+Z
lYqormM5Kif5adps+SExyrhmeNjz8BHXBGCBiXY1BIwpvANkEGALw3TXTDQoFAZApQlCMAqep6B7
76NhLRjTr4IaJFdWw5rtl8NekH0OAnKbDvhsToGLBCHS9iyhvHInceKY3popYj6BFdUZtzVjj5mp
0Txp66RUV7k1P+RFQKYj8JbxM4Pb5Y79Zk7eimTeZkHmI+j1w7YlWK/xceoo7dkZar90SH4C4SsZ
lRj2zmhfikj4c4kof6e4dHrQqMZ0ChywvITblCzkZ9E+OG+x9UoZsY84CfXN6BdxSfhhndBTYMCl
hNt5LoCTfPAFriqzY1er1sJ90erJk6W2CUv4oEzJes321WHax4ALVdaVPATXpqcnJ98gIkQ6syJ2
Br9MEiTrWV86icAa0KIR91grxNzETXsC3hUdUBg/O6J56IeBQ0atPSLyRS5hK4eZHNAjJfuw6UPm
V5pMqSN5xNHH0syrZ8jDLqltPNnWFgKLczTq9NkeBTYYeiSoVRgC1HgMABRTYiqAcNdBpXUeECvo
OgK3nAhL6NmJNu+c5N7K8f/NY/FRdB1kyBqvc2LR+lNodcEQADojp8fiqbNsBthjPF0zqT8Oev4B
VT9cT81o78BriG0/cevjarhH9UXpLFmwMEYcHCVkRjYO6TUydqNemCdULR9TE9iPQVI094FxcwJl
j/XA+iqN+JwQB/fNHtLnyLQ+mYADNdPuUMeF/GJAcLsJ+kQ3J/c1vCtP0/lJXKt6HyPZ7BSnPblJ
h5eZbDJvTFjfUh03Z91SWSjBFVwYy6JOsmccqW9ZU4CrHGCuObTyDxFge/IBzy5K1nXcQgbrF2W0
gUx3PT9MNfEkncZxHOH9h6X2SGLol4QhCfStIN+8C3HZGAiaDfdbQHgt3QgMyZH+0jUzcapzs67B
ga/aElJ7liIcBSQTGzWHXNyrq6rtXK9qhkdc2oEn925j5zisGL5E+s4GM+DmiXqoNG1VZ50Dl2Z8
mbT4oM24LaLYRcMSHuRZVnBFK6k0QDw+UeKQ2tpA2Jjb74GTHxsVPinZb+BHMqaQgJV8GT3FQrXW
dk6PFFJ2irybvVofSNWo1cgfyKEFvHuLiB8+G4KONYquDWiX+JAEIWFS7nfVKCnEStRYUtYxsoP+
ISM7izYleZxiLt+IFCBptmKzRRXxOMOs9EE1sWML5IOmDf0jQOy+quOKxzB5VNCNeAbRcYRwrXph
asdaLc78PkBezFBDfjRS1raFttEBdq8HjYBvZLE4c7jdbbZv5phUJwhrNAcBbo0h3SSwft+JzR3X
1YABOKkTwKICic/g03W01pkRfAULJkpriuZkWOeM42xTEkvWdEG9JfL+KWbuySp2RYNdrQEGHoNh
lmt7yiefqZTrEUkp2RX5cyWNS5/0LySdk0pbnmFHEH71CUCOotN0ojW+TXM0/ojmU0zwvD4ViM8F
+rOyZiEhVWjTalmzyoZ68EUaPujR1O/LfFuqDWEDdMuoujnFTG5NG2uAPJp/j5diqcb80fAcb2bK
ZkWts13ZJkdcm87GbEld7ExKFZZeToLvYaYOHjxCyh0Tg7Aq3dNIHPNO8EOSp2Cj4zE/lZkDcjbD
ojdweaOIcqwCAnDUUZkTekDTx6GLQnGLrW5PX/zDrYi9FcEpdNtjBpfrklT6Q90tPdN+PBWRAlc2
iUco4yQrg98i8SNwqeN1j9xtkgjcNN2SbfCMdnUkKEEdAeNbXmQNVxIFtDPheCjr4o43v8d4E8t5
9l2IwTnJcciH+IZO8DijSzgJUjJm0FcrmxBgqFTNzTZgRQUDGwIsZ8cnMcY3iCzalkysR1Bi9LZO
MR1Gj8zOYd2P0V3cu8b9RMzGhrYkTGb+lsAQ293F4SA3gGRR+oMpOVYl2ulhMFd6Y/pAZhpvgHi9
kQZnkWJQOJRbNLLCfGZg2XKOkuye3Yw+wJgJeY0J99NHc2AXu9l8D8xZyg8EI0yFX8YyiJ4RDLFg
Vc1ezTTVszVNessi4KZFsVeDzxSX1w5ZrS/cfNzHrQNRHefJSJpHrJX7lvhleDNAjG2dFHnVTWiy
AODP6BCujDrWNlWdbrrYyMiTIM2mV15ydV/y0140d+HztE+yNL5LB4iXXqvv0FsYwARx4Rvml3Rp
1HQQRUuz+ybSDvLGrJ5wF3WOdXAIPtI5Ze+dwNxHyB23IaDwzaAoGGgboexmOdxZLN5e0pNQYaSK
fQ2n2b62Qf8D80W9bl1CwPRK58ChlUc8sfq5zHfSsJEeNFiO7aQxt80A+wgf0XQJKl7XSZUPiRkk
6Asy8kdeUZ/O566r9LsxQ1JG79Tiu3ckshrFCTrOYxW65VqW1q6dZ8n+uJCikmH0xUCsI4DpYAf5
ya+7bjyVy1+EkOOpN/ofpWiegtEQfq+iy8xcXUP0ZSGwzKsHGU13Tj6B5NSyZJerI9npdlx49YJx
rDWPBIbZS0tcQ1lBHy9VZXME9YDKOyeGULqYnCXm8lJD8+AC+YFChyWhQSBHeV9ZW0VAY3TCkjQN
56mjVqWDoLq8mTY/CGVG57CmuR3d5CiGUIv6/W7SmF8GFro500Ld0I9fzmhfIlCPyYj5zKrhPim1
FcCzyIqTM0boVwC0rpvYKY5DduniVt/LxE424cjwx0h0i8GQ9oW8fEIc8dYjIzkWSvY+xnunncWa
FhjzzP4ahP2hhMe5n9Ww3EYhrUdncAHu56cKNuBygtvm7bSf0lalzI6ppyfHD0e73nRQVFa9Kho/
LZX3uTDyu0R7F0VtnKS0fB6Wo1vpzkaY051IWyZIqeZhocLYGGdoUgTHIhN3EL3OQG4DaH80hi6T
FV6gEtLCIr2eDlGHqy7qACG3lb2p6AbhZaf+zTs2HTd6lBGQwiBnUo2jkfM3upINfh00mIsEnuOw
hjXIeMCrxSSLkNpKiYFLuuxVRrEsgvOC/KPz7UT8kYH5WGalxmlMaHE5CYtLDEHqKBMkMWrb08Qd
X9QSwrKagIsV1qYvDU400F1tGmVqMrPOTyTmOPomtUgxiduw3aP4GqA5JfbZLF1/aMNsN+m3fhyj
ewnvlq8i6kObH6dF7tlnWBaXDseILnbqne6WQrJEwMyTXrbP2vgW1bF1VYcXN1Ll3mmgLYu6u8tS
a6+5EXQX0NEcnbua1ztaK6FiHakysUUUJwtw2JbvzUrbmbT+O2IrmDEmgFu5Aa1WZ8fF9Ea7cp49
qx/RRCngBLo2xbRA9J/SDAx0cXGQKUPWY9qcIgReeLUQadkOx3KGsDgkIUTPvEVpj3QoD/RHACmo
oTH5HbSw/VZngeGFeGP9DF0HffJyb/YFvcRUIVOL/BXcORuUM+5VwwOzVGD2Qm1u19oYm28Vuq9a
d5ynoeruWOgluxt+T8S+xHeiL+lL0gRFMjyjav6mBcU77uKXIo5NQPvTpaPjIJ0kfmrj4dXKogB+
CmNoA7clYR70o8Y+cBiagw/PS+muRtIDy9ECZEB/w15YClbE9t7kyZJ690DGLossiSPOYKwRrjE1
IgETWJcW2xGZM4j2eLiJVFzpliA0Zckuwj5C9B0t3TaxS8bLlddkIEgqDk1rPCQYWxPgXrTs91YA
nD8MPsdclPzWyP+6lzTSfgyKp02dTTAVSVqTyB5m4lLpptBUwgnDeYEtn4k6OYlir3e2ekxTmPps
7me6BUD3XmlyIxTqM1SEYPLQ7VPMWPATRE0eRVjM62rGbc15hnabBpNRIgOIueoSlZgnaaocIyL6
1hNTaTRIuThS7EdHqd6wy5Z3wmymc1QdJ7CFa3Tm7YYsPv0aTfyFZYEzn3yHKVwdK9XRn4SR3Lm4
ZneAgAOETnpwwdgGJ0UZsncp6CnnmAvXeKJMhO8y2HGN9rbIgxA/q0F0wFQGyGMykGQd3iQAZPEJ
LGZ0CimB//l3//3/cUAajyMCFH6wk81ImxvZ7LBSaSqLIscxaVcTrjj2ChXJM804HvxQJ8TCGCaY
7KO211DiQFPaF2qvnkVj5lBsoRswsc/G0dx0plafXOxReQ1oooitZI9CRmWKcG7VJHlQGUQ3ef6q
zAtzax4nCmlr3DeAk2QI2xZ1WLlGrIBlwHlyR4NbQX2dNSez74a9jrfOwj+2KiUZF0GPgV0rtKc5
mSo61/bbcsbfEs+ucHwMjG3YAIjmTSbtsj9nDsHyY9dP5yoIW4Ji5kMJRubQ2vnZjNrxoGpk60XO
tTZG964jj4loPQ4OJsF9ByylG1dPumsp+lMT58w9VabaA/L4basDGAuCeTyBZrqEjJoURztD9FbO
fauuCovSgonYts7N+lr31Z4Q0QhhQa7AgnbENryAzKGNNSOIM00n9Mus389g+IROFGlJ63VVolxZ
hfhcmc0BxABhwbDDsCZvnrr+kJj1QaQACeECoPawA5wiM111JQ6cDX7QfMVxgJhKqXA0tGxzF8/5
rnLSN4mHbRcRTbrTQf/Uw2mOA0yRGRTerrVPJYmqYxEk21TZG1ZFLd6o73r3XXdThb6tOtCHqSi1
o+AKM93yKe2jVTnggcujwWIsXj4rqhoilESSWziBtpUUEau+ryqyMRdGVfscAOrb11H9PBo2fwSH
NPEmMMhzq4OrRjUQRnfYWXdq1djPGVnOZ6K6aMN0NKdzgjHz8UoCr+U7SaicdMVF3Vmg5pysB9O1
WBS692wyeZJpe2V01Ghmp9IPJ7ByeDXOZL/5Alc7lDxxtbS5I0gRGYLSpxiag/J1HuIvkcDr1TgX
68TD7hKDc2VtfBo2ay1koBdAEsTkKR9KI54Hen5VHcjzJJVPVzHuZ7eUwPbCksLcupnUO6ozbKy2
Izk0ZJpGV8Zzq0FjnKn8qNr2wBTLASXcYKNo/ZT0UQ7BOkOjCnGrPiXxSgj4Jiy5nrJW47QDzoeY
1gamHbURu2u4c4sx9t2fQUYh0fRm5cO00NZmTSIbCAG5pl55dNPypLrEgCbIkWFds2A2CpVwiW89
RIgSzwME6dcyq70ZyVXfGHuq7iQ0wO2Mubkxl4CIHEWQGZeKV+TNu0VGW9A1EPhyBIg5qsxVEmCp
K+plvMNpJQ/KdI1V6r7G+QQFmgl8ZRIUrKh7I9cG1Bn2NQGohUp78LA1rnD4B1N9GdHkGsuNEaSe
N3hUddh5ZCGTDRN4ic4TlKqXmj53k3T3kxnR050Lssf17JUz8mdD7uJaH4eXsBl430g9jZLBZnLJ
0SPKL1rcqRdxG0dnnQhUBYmBPFvkDiETJMQJmFIKAcqYjxGLaSRxC6wTFHLjVifBMhKaulMqQGAB
4V2ByTm613ttVfTgfCMhnp0AXJPZZWsnmuiw9OSGY3HdFHSWCM6uEJrO9YVsa+fmttNBkqy8VbTi
PU+0i52S5I6XVd0PjP16jj8il+YJhtm9GbrMtbTkYAu5z2X9jdsEvgzuFKBoscEfBkrMGnZEFNxy
Q5LbGbvNBhk42poaw35dL/aNCEUFllJvyMGHKfHSJaNZ5dTQeKIqcrzChc8WRbs6b+21G5H3nLT6
Vh90fLs6ETqA/pj5AkO2FrBWVTPXUMIIFRgZJYvrxOs4fIMCv89jUh5LR3tueAL1zlqSl2N2qwJP
jIqOuJMpRiz88UFjzVviDdf038dDnXyoEzhjYuffeq6f4USyQZ1QeK4SX0I0loXy6LhrB84hqrV0
7ziptnV0XecJlh/uVJe7Mijo+znleUknQaOuw90naDo6QGDgPlaAzquMCwpacckHvk/OsH+l5xyC
EPfAxkpbe1sO4YNr3k1IUx9sA14oZ6QTXw6GCLzBjV32xZnUrWccqIAeDIpfBx40bRcehCmASslL
jCfh1CeqfT/MjHUavbI2RQsNz6k0amXIUoTUcEq0KxDPbb/RZyluvBTkUCnuKuptHsEcbZ7iqica
K7FU3K3Cqo2/z9manYHYky9zwYNHjfeCn77cKrllHWORRX7X0v5tBxNaN2k3hqlP4Nk8s07lqWYi
LNmsvlu0mhowlkQZyB0DxTa3L3FtsLRXBNE81MkMl+5bqVBOM17DgO8Z/TdR37SE8oi1VLFC+Amb
CgqfcOUmnN7r4F3jqmfdHxpn7XD+V9wfgFFos25st79PnJny9gDOfd1iAB64H4b9I6gfHKP0huIL
7/BKZt3WDb4KpnqYvlYw2PYjiJm8aQ5NmPhRZh5FY2NbkIdM64iAjL0qavbXrmD/T22/4Yv3AROU
AqWoj7xAoMxOp8e2MD1VnDPb2Lgo/Addv5joPuJvulltLE6XqIywT+lvNrF+1aLylhySzPIJZMea
M9GdY6n3MCaeQ8HYoTUgGufWpzbRTWzlh2LUh9DpXwUqgpluPCy073nSHXA49W1xCTsmUaO6nxHz
kuhxEy79Vav+6utdVj/L9FMtTjGTENd8rklHwK9ZucZzaYsFMsK8KA/vNWlAuGMOXpIbg/qEkPM0
Qfa8YF4ZkjkvRRfuJBFwaCD2tSpPKuz3CcPlWBEphczGWEedsmr6Dlv2q40QpiHQln72ujYU33W+
CHG8D6FE8gavSlXbGXFzoA9wwHNzbiNGnso2G4rzYqIwmWXEo7W8LzM7JNYGVEeCIAsR3gHBT8fk
mjevuf0xQ5MHro3EjYb/TDbEKqJlqIngJmsawK2KnM0J93Qj75u0PJjkxEW3dKTor6xlaG3RMewl
Qu541xGdN2sWPb9EvLVOe2Tt0TFfKnd5hD+EcEM2dIUsHIOkWhe1FeZxhqXaNdCZX1SqsrCdne9G
qvPDmYBXQIkoJ8zk5HNupjnwZ8O4tLr2ISqWjMk1wBczaCGrByzMqkyy9wDht9K+WpRQJZWbHp2F
WZzHEg5xvMxMMj9Fd7Hk4tbCtzr+pzDfxhyhs970JKu13sQ4ed2p+WuopO9DPt0bA4kmS1nCUVlv
0g+lS2AwpKekcXeZxovVo3mNxZXMyWtYTzu9iUbPjREgxeZuUGyHQSkrDrPAI/KhjmJ9xuipQGnQ
kQSsA4stInSvbQWuKJ1RYbeEmdbWsG8CdmknPJBLv22n4kKX1k9RgVnZdN8E0ZvqTk+OTTgegyig
MzBb6vocmRUPGuWeTh8sRkZSM53Wx3BfDpVXmsoLqTg/tAzBqAGZQdL9RCy5qFvqaucSDglfgKzA
5ph0yUZYCrpVZhzS3DXwHNEAEP2LgLWolX3e5+s24HyLNUEpnjJxoH97bDH+Z124z62YYpiRbSfb
+5gKOOvtZyOnziWTaV1b1qmtzVc5fSZ5sK7SdG/pjBeJpg20x6Aejio8v3xSvskxoyloEw0Po96M
Xw0rIuQ6iDTgN8kJuaOXpQUI8J5sUuVI2JwvnNTXpoCxNJmLCUhpgyqyJ2RDZXf0nHyXlIR6j0wN
YHktO7nmOU38+ouT71/csF85YRr++T/ccSbqKc0VlmMY2EeWf/4LBbpIEx37LRHTTKXGXZo8hRGO
mypArFUoD1LG31qTm0/rF9oXrrXubECy92qXJ16d4vXPy/m3UAc4OPjvn/SC38B0/382zP9DKDoD
Otv/zkG4LQkIRf4f+yYFiND8iqRb/uA/XZgAD/4BZEBldvWTXYCj8p9AOpzF/7A03fxJU7ZU28Ge
+V84BOsfoE5N7j6gZYe8NR3z5H/hEDT9HwYMbdIfXYD2i3Py3zFiar/TEOBpkRYiGAXjA3U11da5
il8ftLpr4bmLzL5ZVe9pOL56tIqRErBjjOhQgxXy0YzqvNAlcomBjeiplQcjA3AYBluJT+2Xn/Dv
n/x/XZDhwI/QNd1yFgvqrxdkaFmUFFi5bxwWPPIIPY0GhIewB+GPl+ySN4tBkPJP1uJvqMXf3jf9
t/dNWAbteF1oti5sQG+m/cenJp1JtlOl6LeKKWvagagnoqiyzKOKGKwcOIS4b2McbFrXQaJk78ei
+7svvvzS/22I/XkJtoVvWqDsMHn3F8PsL688FDpIJq6h3gyXwAc5LHIFxhkMLwiI6xBc5SoABs4A
MGlnwtTNsb8Crv0XdvJ//Sl+3vFfr8PUWXdM2+Cox0Nrqn9cRzVUqYFrR97yzEkf4xRcbsKUaTVh
iVcyl5ZCg9RQunKhyBYEno9fbdVCEBsVMP6xW5GASN6ZRbwIZ6WgXxtp+eEWqrImgcUk5KS9ELB3
+ZvH5ndCp7B+XrVlw9jRDITd6h83kKpEV+DnyluWrnSPqaWf34otIQWrYa15yiHzhV97NEO8v/5g
wCS/3bU/P/cPLrc2J5muSj6XVukh90nK3Jp+u212f/Mxy6/+P+7Kso6oPCHLY/L704HxUUwNRo/b
GFn6Kp5ogYBUAuhAZdFJGoxNj712HDhPhmAQJGY4Okz6nQvoY9XD/T1pyI92Cic4TClkR6uBNT66
4Gk3hRimHUM9mAAl2GprlDe9amnGlp+ACzkLhuQ29QGh2+Wo+1nX3koEV2VVPy4zX2bNkb5uRlw+
UdwT8JUgzXWZmBcMDH2YfASbRCoHOMQZGq5vL9bVnUnCxh4tokEiNVETnXsbGhjJQQvgCg70TMAe
YthVQjCWNbfjTiEaHN1SdrFLG5UBJmyXHBYWo/wclfMBm6y+6kjvUBKeMAgvwDPcQ9Q5xFFGHe2+
hcY1dwP6NNdAlN9Z2wBsRGfjBIz6RVxjqxaeDeVVQRi+6oRa7wbT+BEN8tHm96ARYi1GlDyll5kS
SdJpxj5K2mTTBeISaZq2rhJMpQ1td9a0J/iCzd8sD//jObOdxXvFC226OoCdP95Kvm4BtzExruaW
oLJtvyOgZIczavvXz5n+O+2e92j5HBuCqq7ZAFTV5Tp+WYVGrbdm2kH6FXkKxx8Y1Qf0eNyKtfWS
bRsoWqtqXz5Ar9hqGwZ3e+Xxr6/g5zr325POFdim0A3NsF2L5ez3K1DhXBsDb8JVpSO1cYb2KZpd
52ibBa26sCeiZoaFvy1sA50/KvOVSTgXZqNMwaw0iDdtGMO/Kcf+3CRNR7CH60gLLCTX7Ly/X9IU
zCUXHZkPLQl3KfIeR/VHmfthfv3rL///+CDdZStymKZrjmP+8UHNlOm0hjAoZinN3BCFl5a+J+R6
UMf/+Dc/SreWGsNUXbqEgnv++3cKtZYQc7NKbuDdtlpB8igdsGoBBuAB+uuPYivlX/bbPV12cpJd
oPHxH2H8sTobRjhVvVsqD9bUgCYgRmIVpUBnmfc9ggPg8cIej9jYx7x9g710G/LBPhOpsDFxC6+q
iqUrVI12a6smEbxm+FBJDVll+8UQzS8G5xpV4qa34cVpm7c4yS9WHPxQRHECsvOEeP1rtqOPyrKz
FVOzSy6zTd8qlyhWfkydQpYKABeLMafWlsE2s+RDg7YgVJqtOVtHtycvZ7RzRmpD+jUEaN8T/nVQ
gtICnyiY174EMos6cjWO/T5IgR9IO3oGuzYwI0OWAX6FvCipkIROlQX79lXIGetDQreeyFWvq8UT
4rfvaVvegafB6AWjymsGlVZklD22o/LmNhjlLec2RflXXdRv0i7PMwkkjdwrfXCD36OtQlMCdsjf
ZzvxCdjeBnNIVPiAsyUjilAP0vPYBEg86scyqLggJBOOVrkr1MPfYj3dh5jFgApW90Y07QwBr38o
tW9zEQ6e3tUnfISnYiDvNiDKhA5fVq50lWiFhMO6g/mmciZzreZBtTXafsfj8OLknFKVdMAIghln
rM0fdqt/R8J/LPV8b5eEIfzNk/bzsf3tSaMypoyjBqCSE5r440lTSlNOgJecazGzN/XlCMFHDvap
Zty7dlLc3A4CUDoZaGT6oSKhioGsn2CFP/Ukeq3rHNVzZCnEimZCf0bxRVImJE5PH6r4PAC3O9l9
1XlK35HDRugkIAzRuvdObCErjUuigxMBer0WBKPQOAJ8JfI7xEDltmJydFAGk1EkZ/3hY2JLfMhq
Ia86ADLCmaTWn0fwgXuChlz6VTRJU0J0EalK56LihD/BQrUO8ayXX5Np0juvFMOmxdVXzwJnJVAT
y9rYRdthA7I/Gbi922AaGafN8tAMsYO/KcN0HDXX1mxf8iyrtg1m2k1shPE2HbHXC5feU0MKlK+p
iroF69SvHMQnijl2H7AqjzUuTDxFDK3pcRn48+J6bwxZ5w3tTJCqXj8hYrkELbrSbEgaXCEmZmqC
xz3J8WMbNbYOmkVBrd4hbogwNgqu2i9n+9WtatO3bAUKolG9mzFir4Ttm6Yaig2lrsUay+EhmsKZ
zpM7kBEvSROpkgkNJfmTHHCSwxS59f4/STuv5baxZQ0/EaqQwy0JRiWSkmxZNyhZtpFzxtOfD/I5
ZyiIRdSe7aupGpeba2Gl7v4D5jr6gu7iKyi4nlb1yED3JTQnBa+5k/JjKfTWOpAqiKFSWjzBmHHX
6QC3sXBxu2t6kHICwojLXpV+x0KVrnxNQSiYj7ZqpUa1I79196MpKOUGXbu1YAPjj+ZYqIRUXM/1
iAABB3IUZO9n6xX5Th4UxFnimEKPQE3j+pofSwGfVrwJf9JE38dQaU2p0ztD13gaBoBDTo2vgqvI
vQfHlx7/8xjKKOCqcCvJqjW5LJIeSWdwePoJWWjeT5l0IoXSZq6JSwM5D4I+4PnTA4elOMwr8s2m
TyFKa1Tjotmr6GIQMjzVQhAJGaHJ+YDPmWyOCmQnVC7B2gJe3Xi2v8nI8JRleKjoyi/brTFzLo3/
6vQbjVpMmm5pMqn+JMsG+YLCfFDrJ330Bxop2xWevuHcDH7N3VgLZAcy9QRRNlRt8p0Q1rVMYC/6
SRE6mdoQTB03B13mFCBHBfm7qPM+tgxpC1tdfQh9CrBKF69czaD3TTrgIUJtVVhMVN2zpLWwMGtV
gBwcUtSNwYahYvh2fWVdmpnzXzz56L3RBkJQ5PqpFe96+D9q+qMjw78eRPry/hjnxaDnzgOXJHF6
K6RKiLaI5BJl2a76FeCDpffgb/o1UN/XeiZX+1JTIXv/FG2SExrJgMhjRzTtIb4PfpQLA0+UYFnd
vLtP1duoOAGKbREc5wJ/nUsdfKaGRBeriQLKZJV1chRg2GOqJyERdiT2W3GIfoVZ+H59Nr+kIryG
KReNYmDkCR8iYef7NOuaoEXQVj3JruTYpl5gxUfWHQ/6PqnEd6DPcNgA6fRY0V2PfGmAlGjQMxM1
XuHTJCitAgwncwaYaH+s9rfjPGgofl+P8fWAGEeH/h5mEOBs9MkkhqWncVMSQ8XlNwYcVSGwcT3E
uKY/nwafQ4yr9SzHirBpGrAUUU/N6LRLg1RpD8HQbiinjCy/lSj/vB7w8rz9Myblc0BPVeq+83X1
5NTKugScrGFAEZvH61G+Zm4fC+OfMOPUno8r97kiSDpIzhfeU/8WH52D+UQ7kBv6Pdh6eyedWRDS
xak0DB587DgKV+PIz0LmStvAhfC0E6ILzS2cWHmrVp26GCQUCB15qFeO17+byD0uwkbob2U0K3dG
2DpPRYE9dK6r9+ix8MbJ5BexCDZtJEL+Cr2ZL37pA3BFfyQ/ovnljjZhbTtlPsrjqKSqqrTwcK/S
nG5m7Y7H+2RhycB9ydstjQtOm6SP7LrSjbpeOZXorimJSNOqNH/GBj2ZrJeOitCern/yC9OvjqKd
GKRIkqGqk4UF/hhTZ7dCrKeJaPorICl7B8X6AeErQa/XPGwBvIVtMvPdL2zST3EnKw1AhkwylCsn
XzPu8Q0A6Za8Xx/axPePi8Kk+Hk2tsnSguaMwrhWKycVWXpU3yoB/zXvlcQZrIymN5s0h+xNPfaV
4r67zeJ4P/MLLqwafoGuo49pUgiZ1mKQ4AZzh3jFyXkFOiuuJBuy4MrfBFRlHtDw+xWtII1/n4l6
4Xg/j/oxL2dbSs7U0fGSuZWbobddszQX9Cbwi5byl5KrZ9F2SBtDI4Mq4+LF6VsFGPakMJ6srIRB
pfzGC1dZaj095k41jAWChnv0bneApWfW+9e6wsc3+v8Zmr6rQjluO9OMFe51zORWyZNiD1vdduzw
Jv+Ni+ESlAe1KryZUABeItps6zM74PJK/OcXyJMDyCxjrUky5aSDlE6GO1mbeU3MLIJpW0CQcmTl
wXGffFn6o0btsOhFd+MiF7ae+fBfSn9MJg0pUGOGZVACnDweO6tyazUKOD3wc3zIUEyGvgU8HAii
i2F16983Yly9JoMRbWUVA+1+aMTD9R9x4QRTqbNpnCfWSCCd3L6mSubYqK2M3HEDexGxO/+eI3A9
RkKQyb4e7eIe57KXx5aH8lfv9Pz68KS8xKBvkE+l3GwxPfgJwfyPU/m/Q7yOfJ0Kny7fVKX2ivry
XMdiPBsnhzVdFh2LFopw/MdkqGkINwSfEPlj7XY75adjW8vadhbFHr/vm7kU5PJYNV7BMurrhmZM
4oGmkmLZCIlXZbbrGdtIRvBIi1EmpOQtW2vRyu8TvwfcNLNHLi1hapmq+eG89aU3MyAJXLiZLp0k
Z4c+/zZRWU7oV818zHGrTSaUkqbEu5fK8dhG+7wV9a7uWhflvlOlfANovWxjjX5dtsNc14qUpw6m
N5k/FxTCHQi39E2zm/kFF3aQDrR7VL83Scalyf3r0yfD+qLVuOY9iLvf9HzlReA7pehByhFlorLq
ZM1KbLqZhSxfOLQpdiEvTykAIzNzchHHsCZNPN7RXQK9qkT+xre0t0h0kYbr4G3SHimlbzAhQsm0
EVNYSohy8rZHqk9ECny4DyvLxlJpiVkUOgzGnSJDJISjKPQ/yuaPrP9OHRV2WQzCpPymdSI6BZ0y
9wEv7IjxYawAVRPVrz0uLYcllAS+dhKb505GTTf4iQXwqGh6Ezs7tQ/WuG7Q58nBEP7JhGpX9cbM
IXhxHtkcmEoZo3ryZB6jHN2BRie3qegYpc5tgKNH5aGc72H9pyxTvMQT5/f1ZfPhODBZuCxbHsZ0
vHVRNifLhvaFVoaDRcphSXBzDUihJ9PPbDUxkGMs0UkHOmqgdhT/8Zz31vfXemHhPhkvJWW4qYH8
ZKJ7ShrQgENxByx6iSTHUrcG8NLtLRi/++s/+MKdd/57rXEbnL0QzDbJJCNS1FNv3MjAcoSZ1oT8
8VD9NCOWolsUZ2iI86405clWhspR4a8UMCOK+ituWwrQldyBPCjBxCJcr3rNLnd98DietFMyqJFi
68qbcGjuml6F1xjgrhqVFvJSPsL9dQLH1ZQpBqruoCDY7h+bOH+G578XB/T6ouF3JZm/3UC4E5oB
epSenyIt+4413Dt6+PHPuDLHHWQgs4+2TyeSIIA07R9Eh+JJZO5GYrQNe+p35PW/EsV5sTId+QCU
SURJSLFizV/MQX9wtPp3bHaHWkIKOs00u0rgBxSBeagQCLNThcKyqnpANhOA+iElfeyF7djXH/jx
W12z7vS02ZVy+KeI5J/wQh9k3Jb0pHqHjgOUKksfqKBtoJAcByrPRVM/FXn9O+vitau8t7F5W0ne
xkogb/tQu4vhO5YXv82gusM8qARRGBU3Ko45cO5Ezoc6gd+QI1/quMYvz0SPr7ZOgSvfQA64Q6IO
3a3aOwWa+0cr8gf4CCtPrjDOUY9WLMVrJ7HWUqKCL0ZrTDUSGzL/MvAACQzNWmtiFdM9BR+x2stR
TdT2BmIdkZO/B6lwW7jJwUD6WQQXltXSezwEO4B+6HRIuj1UOIHLoC1DJgbviAWU4BsZ/5gqrST+
0XYX4eInG0iROoO274Ps4CWsDKFbdzS2rdQ4VFrJ+z15bOKoXoa69hwW5aF0fWehlXRmjAbD8dBH
2yEu5HqpJVhhNBDW817x2FOhuJNGrBgKUXSvXaCu4My/a74K0NiLj+ZgvhkZSGYkyDZIYFBYbuB7
FS0SH8A7bwGP3tae+pIZbnsjZVKwwMRgF1C8W/oNGBtgwTexJ3yDhoyUjhwgZt44v3DhOVSJsg9i
M7YbXQR9X8R3RuhvW1DVQHdoOpk/s0A+4rCyT7LhZ5ND9QP1hrfJsFerFL2geq1AyoE2DgY/dU9o
gY7vefhVYmGZq8ChSq6b8mOnIlNU9P0Pc3BQPMiMYxoEuE9A6USc9+BoI0W1ktK9Opi3oVF8i0Qg
v/AdlnkNJ7TxUUH2U1e3VTkWeFiQANaF2T42UrsXFKezWwXOP1xlPFieApgWmyw3lb2mxfDHNe3U
gPhTTUg1kfTKM+WnqOAMXMo/1Nx8dsPcW5W+BnRPAlLsS91bG1a9jQNduxUNJBdEKShuNVx17+Bp
K8fcl/S9MTS1XRRoiakKOo5QdtGpMZVj6aU09c0qvUFBoBjljGcOsy+Pn/Eos3jOsoSpmH3o4J8d
lqgbBAPIK+Xk5tJGwvnWEaI1/NDF9TP5420xOTIpyvGUHF1tTCT8Px/KdFiShlNPPmFUC6VJDeHL
WWj49BgUWxx0MCg3SYtUWlAA/xfkI2c4gGQRFDSqOtxyEf2hUPXylSsaL76AnoKeI1c24Lc788if
XrKaTA9BAsWmG1x5qjrJmcI4K/DMiYdj1ckbnscICdTLtMPdTL7rsXEXYJ+Ccpm52j8cBc5naBp2
crf7Uaaj7iKpx3IlrUuYgSv/NV0G1QJRpk26FmzsfR8dSrV2PfNxphfmNPL4/8/WgFnR5cMQUz26
wUshfG+Vt5mP/yVtImdTqH+NhVFRN0cs4XmALsGDpE8V0qa7ZNfsmoc6XcbbcGWthOf4trwVbajD
eCAKS203E/rLow0YIj1XEcQGyi9o/XwO3bgNKkO6wqtbkviAvUKPPkUXOiSywjuxcjPc5DXczAI3
8VdDGpFGYsqZ+O5rpkHovv57dMKdf2TSjLH0bUAqV0xRn1YE+jHhchp0kBPvNFSPQQS1nbusHNqZ
6syX0heB2Na6glg+I5+O2227QlIEoTu1lKBUFDqkeOwYDtzbyIxzvQq+9ev62C6sYENXyC9U+Nf0
GKbNq7YAYu/m3K/YJ8GgxS/gpbvlBbLCF/QFXLoOdjtdlLvYhtf343rw6RKjb/Up9jjxZ2s4z7uE
LCMVjw5SFWUHXMrPbQkLLMU5qszy9WhfOlnTcJMXYJdUg5G4IsCOW33jb6UbM7jPqkX9zB2abxDU
XpuePTz7lHSQe83yhYtHZrCMltd/x9ed+3nU4yo4G7UaKKDuvNyHK9wedHMrRc7MY/rrYWhQ4MMB
kCKfyJ/x/jiL0Aqqyi2lqUcZYFe86rbuDqbr1pjZp/J0Y4wTeh5n8v3UVhV9aonqEcW9Tfits+Fq
2wJogFWx0+gHLoTlu77obfGp3xpP3lYD3xWuLVu+mcOYTXfO9JdMPi1o2qyLMlc7GvhFuqp4GEX9
csNiKXV3Gur5XEUzn/GjD3B+LExjTr4jalEDwDJmmQeniOfMXl7RArTRbZPQgVgYm2jb3LmzB//F
ZXw269PjKDcCCqP1IB4z7ddgAVJM0rta0Z8KIS62WaTv5SBZ5MgEZW4BQV18akPvj+fHT43i2q78
VnkqClLpoXXkRQKfv4CIn/T29UUuGzOL8KN/erYIkXLyLBQjpCMPsLcIVbhfrmW+m5q7r8DVnqrG
2xtoPqOiJAAD6k+IYtPHFuFASYhc1AnpjKNhgoNWx1MtN/dcCMDFnfpbmzc5xGV9W+oNsNWsukUW
ol85gfiitg1GqgbEXAkeM3rNYt95u6ZsX8Wuf2x1ed1X3sZHBLoKxYcB1dEw73ZDWe8xDnIXbSXf
ZLX6YOXGCVgEzKzsHj/xjScrz01a3jR1PIo9violpSDAekcxC96MWkMNpDtoWnfbhtEWZv5Oz0U4
sOo6UOIbRXKPLRhDvEpG5fE6B+9SvlK62mrYlSc6RyvaL6hdxkcNM5c6Gd6ihswLqfT3wRFF0ETJ
3q+ltdsWuwL1/bApXrs+XQ5qU9ioLD1pcnffFBly/WaEskaeozPQD8u6G95VAWU73CPKBc7j912q
PORJqi/FPA8OpWn+Kqv6RWo8ZYO7arOgHbOthBYDWR12f9DWKz9QsLCusTkxS+3WE6ufqkT6aHbS
neBZR5S6vHsjtbQl4DNkPipUEiwNLTcLMZRVOJKGpTLPlq5ab4c8+QnqUlkq5vCAwNahD4e7UJWW
YF32kT9si2y4D/pkK6KbpMgyNK8ItSKhuQ2SfBM4ZK9xd8wa+bsH82bB1NCBQlYXDZZd5uin3m8A
EIs7r3DQZ5Q3kSqKW89FJlDd8H3ug/qo1sm28Tx/2ee4E6beTdmaiALk8Mu6sHt29LrfYLpXQtCH
19aCVFVl4S5KRtoW9TYE52+UHBuBHHO6UnwxemNUYs2XTV09ASDPFkk+3Pc1spvBoPc2mPwXTTBX
aamvrKRHsAk17w4l1TKwTlIiAsYP5UeUM7bRkLvIXAQF3h2os+nlvayFj5RwGmzuRY4Xh6eOJW1g
buzCQnmpWuutrLIHA1VHMiznzZXGT5QWgPkd7FdbBZ14w6qK9ZDlr1liPaotMixhIWOxkqEIHPW+
srVCOFm+i7WUphXbvEb8Ogv937KGwzT2rhvRFbbsYBCVzb7ms69gJ9/1lfotL+FHSrC0lpXa/UJx
HmQfvu2IYeg3kVwMe69In1JZeK20WF8kpRQjSgj7OQrvUQI3l1LiyYcaQ95FBWoXtY3I3TVG8Uuu
cREMOzTDUgcSQi2n35Re6Klf+MjiQPN2XHX0S+jgCujDgM6P9Sx5w2MQQFjF+gf7mqaGPh+gWuOh
2kPz9HsG6hNvam9XlcWrWnd3Si9BCUueM8O4t2Awk16n8o3vObfjkQXfuF6zjddISXwrtVhaSyy7
7fXD8eOI/nx1fM5WJhd00MMCE7KWx/vbeGkqW3eFnoOxAToSLuZw/hPiF2CtSW40uaYleF7QZomG
ufK3YpfBRqGdZSz7tdssEY+8g/E3czl+feN8HuDkPi6GTFGiQtGOVnFnKt8pL8085r7Ab6aDmty+
Q6mJWQEh6jhyevCUfPDWKNYtpWVzKmapEtOEexpsvOvO7jKta3WVRoCJdAXniQRfx4lwppjDiVx4
UnyaNm1SBfUy0RM13zIYVGOr+RLfuW24BMKhrfQFgi8rEXDpbnaBfH3HfQ47SfVST05SU2J43i7Z
JU9gbVbYKd2rdnwLbHHfPWMOt9ZmXghfcBaTSdXkz5OaDWWVQw0wjtl7O/ahN+4r5vTf0z396GW8
y+6RQULOgeDBzOr8giqZhlY+h1Z6Ue7xlxM+0nZnry+DdfPdWBkbZFHExfybbW4LauN+OVtAIVRW
9Jgkh9QDFMuqOqAeYYdLypWtLdrFBgP5mTFeeCZ+/qiTM0aXclSS9FTgo4p7WD1rxDrX+oZrXl4m
dvRorZRNCy/8VtuItvaWbf7j7uB0lqfnzqDIvP8ygTQEGBdLmQtsoSxB3M8kIpe2JwhFQ6JLpqi0
6j7PrhOgmJfItXqsA3eLndHSCQgT3Fw/tb9mqzAHz6JMvqHQJ2iqV9GAtrq3Ti3OnMD9aQXG7wSx
N+TtUN6/HvDiqjmPOPmEXh82VWY6nKKPjW3hAL/NN+Gd+KuERXOQF6Gd/I5/zsQcd930ajqPOflo
fmMWSpCrGqQgzGjtMl8g8XWnvyur/qa8qX5cDzc3p5N7wvPxnPcqEbHEWtp2zlFuIjhCCBpFW1d+
vh7rg+Z5bWiTKwNxZ/RJBoJRGt4hRL83tvWduRu+mzszWfg7APl2scyWwsF7VhblSllAcL9LlnPH
zxdC1Lgxzud4cp3EeVR4jmQJY958xEkKM+gNKc1q4cOG+t4t46fhDUHuG307FhCvz8LFs+8s+MeP
OzuKRN/i7pR7h+DZrblHNGdLDcS2/vDkp/LxLy7qT0WC6eYURFfCL5g+TLkyXhTb3UtgZAEBLZFW
mk2Ov95kn4NN9mjgkhu7uaEfG/NZQPC5ROxYQ4JVmyk3f123n+NMdmZYCT1Ebt06JqkKH6dA8NTb
5RjrRKV2qDx95oAbf/bnlfs53HRTJh1NttTggg6zJcJzyFYG//mD6nOMyVYs21wwyiA1j+0euaMH
d1+v3adhhc3SKlrOgSyVuRFN9qKL0VE2eKV+HPA+X8QOYoVB19MtgAqF3E+IgkstHfD4fJGhKdo+
2ESaSt6T10fjyyuT7iTH/xHX+pPaFc8ykoo06/hrAZwgeH7wdWg/VAXSoyap5UC/eoBUCsMIsJPI
u34ZA0y3EdB7LsywBz+JbqLY4AwiZP2+cdq5AtW4pa99wcmWzxopCKzCsjh7zP1frmW5k7ezT7mv
x/enr/hld5cIQKJG55/KVWdLdmR3N/oON9OlsCk2qGHNHCZz4SYvR3/oDJ/CjX/yDGSsreTBEaMn
ucug5gj9b01PD2Nraa/0xWOjmHuhV39Xsu7P5FMX7n+o5bTEdIj2mjStd9K3hVkbN+qxowEsBhCn
4kVfPl4f61yQyR5EObrG6rfW8G4ObUze+pjWoTBzOn9dJjxgzkYy2YSqL6SF03BFmfVtI/0pNzHV
E1Ja30dn8xkVwutj+npcfg432YV5LCZW61L8RyPNJ+t32njpSvlOw1TseqTJgTlCUBCrkEFSIS9B
m2OyUFzBRfu0a7tD4T+HA8rfYmXX1nPqvFtSMzOJky/1N5YMtciESwb2cLLXFHFQ0lxA/KzOvwne
jyL67qWn68OZfKf/DUEbFpSdRYNqcv5rfoZ9lCG1B0tIcJkIbgW/Oog11YnBU12qei6QrLQInlw5
T2Y23eTo/BJ7shCj0lFdE7oyjgEIb1X0F/05csvlGfxneJNlKIfIPBYcmId+CFdCGt5iV2ADn5rp
U8yNZLL88PdSQ6vp2oMRPYGneVctSkLXP9TFkSgwv2Ws6cGgTtZdQbKQKtnQHbAzlaKRzwrWBsWs
61Em++jvJ1HBd4tg9WhCT5aD2EmZMiQdRWBcRjsX85RI9pDZLb+HlTRzDs3Fmnx+Je8R+Xbk7lBm
h6B+xOUNraZvbe3+mzEB7dR0cHMKci6fkyorl7LIcuT2kHTSspd/aBTFSuWb5Zz+xdydxZmMpxeK
NiwQVz34IQzgALO9mIoqBXAt72YOhmnJ4e93Oos1WdepXFq5O/jloe+X+hHd2pW21X5KP7EEvNFe
UTG/R8oyXSNYuFH/zVoHfmbJo7wH9LTP05lISGRlet0ePP8H/HE9TGYGd3EzGQj7oCZgiSjdfA4Q
eS54TZPNRGeB+gasn1kw5VwI+XOIFCpuXTlpccDc8CX7FdmerdsoEK7jX8WYjc5mStMM+O8HOxuU
8jliqya4xgrMmvbonsKTSuUifjafwp22x7j1RrzxNtdX48Xz4izgOAVn2VHelAEMgKE9ZEqJKs/K
R7Fbqb5dD3J5Hilto1PK5/qytQQn6lup7w65dwyKx9EV83qAy6P4J8BkT7UdXjg5gKzDkN8VgMe8
Uzd3A14cAxrxio5QMfnkZLm5hQn2u2zag5oeBjT0chio1wdxMcLIU2EtA02YMvMcmLYWfuTtYQhr
uy4BX+czz59pIv53eZ2FmHxtJ3UUVVAIIQnr8K03bHMT3aIGg5DgSljldm2ilIhgto037hLhzGO4
Nlf/3Sgnx2xhDS2ta58FhzU8Ygum9eN6AGn82Gepx8cgUf7QIT9oowbWZA8l8PnJj3iraAu61OVa
wYmKYhwYpWWjrbFI5HlJS2BFF2CuC3xx/57HnkxwZumlWPVJy4mRCyukv/AT+d2JAAMoauu012wL
VaWl8Ov6mC8tHRRDuLbgexjSVFzF9zxD90WvOMSGvgm0USGy3F0PcXla/4lhTGr1YYQli5YJ+ce0
ZhCDtuWx7agkA5yxjf3o5H3T3WV3cwvm0t4+G9v0RSPq6uAVEc+/xNgm0ZuBg1s7VyqbooL+rhkV
RLYCyQKV78mqlCtBF0L65odyle1CZ4Vy7MpfObaUbUZjj4W3jY7gOO7U7VyiPOWU/G9oxDIsUx6L
uZM7Gg5i08Qiyk7RrtrVd3gBLjTq8unDXK58cZGgHPN/gSavz6KUIr0LHc4X4U5MooUDs31mjYz/
xJetdxZikokU2tBnasn1he/3ql1BlKXXh3xq2qy8n+U7Db8lekfBwqXp+8P/ORP9UpIi/RN9WgtA
5jYcQN3yIjiay5GljtvbowoHAvVgFLfXpl3adKlph+Pj992fLTVeXKln8SdXRDu0Our2xJfgfyXf
NSD3aPDYM6OUr8/xB5/v7MZG1g+kbca7x7nDYPibvxKWYz0TOSB96/7XY5ocplmELnvkZcVBMvyF
BGnRbEb36DkBjoufjpc3ujNgAdmDn58hgahFEc5OcLhHJ1QrjJ1FFKLNz4KV15mcHXHyuu/DbouZ
11zn6PLJ9k/waRdyoKeB7To7EAPQh8BZYGuzwl8UePY9e/E13SlvNB/k1dzWv7hexvFCc1Kp4kx2
Pp7EcgkxjriNhx+xlmJgkN6iBqvP7MuL29IUNWDZlAh4j3+e3VzL1Fgu5OZgIHesyrc9Lk4JMmhd
Z8tsBwFx5OuL9OLIUN2kH61okKqmOyGwRBDKUPLjKt6hC3Tv4edWS/6/yDGA/KKlYigQHqdMI4gd
XuhHHDdtUC1dfPCK+sf1gUy7Bx+n86gJAzYYSifVj89TByYI3kAWcjqr3AzZ2ls7t+iBd8duqa7j
Edt3+i8jjsf42f7u/UDvjYCI0mPNCVqjrSL+aPao8ayiFSJJy+vxLn0qFTysaJHyal9kVfLCVNGo
FJpDk2FPnYUHBXadl+M2fz3OpdvnPM54rJ0Nq4mSwJUGozkk6h9VeC2NmbftxVz3PMDkS9WNliIp
YjaHao1e5jpcxeWri2g7SNfbaoWB7ErdhtpDjbsJoAljlW6vD/DyROro2wFlVjnHPg+QMq3RyZ3e
HCT3m4bvcxujgjMnbnfpnIRcjLCgjDyNNW0upWmdZr7D4gh4LITHatuvGdfN3FPh0hOaIghaRWDh
JbRwPo/F84eyRW2ORVG9dMWw1pzqAIL3h2/NVZIuzdp5pEnmlmCL6Wpu3xzCob1VQXZ2A1ye2vPm
rs3x80+fJueBJp+ny/rSjLS24YUnraE4Oeoi3rt7a4kh217CfG89hwe4tOLPI07eW4ajGmHkd80h
a6yF1vbo0Zu762tuigr6OJ40kyNdVXm0siw+fyhwLGnfGHyoKF0g+FTskrVj6ztdsrtVtcSAYWYa
L47pLN5kTH1uDTKiuc1BzwFcouSYeY8zQxrvhi8fyrIMRUYlknRmso9DFZ11K0mbw98XXEQBZNiM
5JLkTlhfj3VpN2lnocbRnp1JWdI3VdEWzUHduNtyw/m3xgRyVhB0Cn/7+5XO4ky2E/q/RSOWeXNQ
JHyqfN2ue1huSQnB2cURG26YvoC1u4d8zC8Qmg1Y2pnj8eKHO/sJk33meEGsFxI/QYpJRItnA3bL
9cm8FEEXkeiGT6qMhb/PkymFZqngbNoctDbcia7yomazt/FMDH2Sg/a9L8UdtKwD4M4aEaoWy191
4a+qatH/qlbBCfP4xoVrODO2i0/Es8FNHzQChnllPCRYc+wSZ5HJC/NPvA/W8g9/Kb5nuJlC0lli
gopi0+ZfTKskimhNSYYG+//ztHahLidm4jUHuTdWuoNJhVB3xep6kIvPHAx5/j/KZF8bRSNVKbY9
GNIsxDf0AlfFT9XWvKWxB7gATKJqZ6b00sEPpUkfn4eiBgVoMi691ytQePWhNdNfmY6gEs43z04e
zJXVPp5o0wOFa5kHDiRIQNCT3debljWYsVUf9Bbzr7iRXqvC5EQOo2+laHzTLedX1GMcqo884j57
6xP9CfNs2M5UHDpXBKFbbTU1gnWZn0pPftCH/IcVqz4w23wjiSXWh8V9HEA1NnG/6TEIl3Jzg+Vi
sizU+oeqFd8Rev/thtb3MOBvB8pQLFtUUovcxyLTi19jR09vIAeJ2HEgzO5KUo2vKGjoPqxZ5B5u
xNW6UKV4Beky2vZocK6kPAptP8WhHSP6Y9w0953YLbV22JRVu8MNFDPoVngN/OKmrN2XrpNAdQve
bdMp972QPBmpkN6nqNrtUwflij5NLLvyMn01OGClw9DAw17EedQ9Zj6ikjML7sJOhpPOZ0fKAjW5
ac/SbUB+Zpk0UE1ynNVgU245ChSS0EbGYAjHzeU8DHI84yYLgZgWb1zEndjNkyWnJSgCh443HOLO
vAmEp05BVEd9yr0fM4O7dK+MQ5NNcllktSZHoaB3cd6Drv+4V9pwAfPqUL+zxGyVWtKIMelvkNJZ
C0/xDWrB/3n08WlIVkmDDoTAZJiFgk2uWnGrCVv9mOxGUMSwFX8nIIYx4l3DxR6BX/mjdzR2xtNM
8PEEns4x70V6+sqHGswkeIoys1OHQn0QML+rXP/YdXDB06I8CkO71lpprRYBFGEMld04n0EpXSrj
Uf3kzYB4n4YPweTtEImFb2Y+E1+t8VBfu9v6SK723bTdXW3La2+b2tVdO4tCmaJ7xgueuPyBNcnM
q5N8F5K5pomeVB/MV+llhLsi+dpu4jtlO+z65+qhvXeLZbRG/Ns2jtJSW+LfAg6WysKqf8xe9W1x
39znD0W5KDZz9dNLiRGeFKgbGLSEx/P280nrD5rjQS+tefn2Jv4zAGUwsBmVyH/4m3odHwx46m8Y
DWKbN/de/MgUpuvhPPgk7auqVuxjyiu85uI3C3eiRbTrHqzHDJ5euolugj9GY4eFPdzwKrLjJ1qi
i+hZeQJCO1MsuDwPo6wn4tkYM0wFWLUqADjb8JGi2+6l2KVv0P3xIn2Q7oW79KnACm4pruXb2E42
+UxueOm0k8mvaS6LqCpPtTN1BwBkHTV8gnSluv4SBQz7+sabizB936GN0xVxWx/kbJSRBAVYziWF
FycQYRz6yTRWwIFMdlfVBDLOm1V9KGzxj/FQ7OTVsOPYXjlrVECX2pvyB037pTWLcryU5lDh4fkz
hof2PlnCXm+kOLASObpNniAJ3IRLZROcikX8QTm/PpWXmjifok3WrCz7YukjkHFwnus/7TcP6DpG
ngc4O3+GVb729v+iEPgp4GRiMXGv8ngMGGMLlyfechHp8YxW1viCm25EYxRVQvyTPTCtlekDplog
RoaDLsPNq4LSX7pd/C47sYGDevMrz50bByfv63N54SY0KDwawABAklPe/Xz2dFmtiyjdDIfG3IVG
sGyjdzTsEafWFj7PHqyhouP1iJc2wnnEyccT66x2epdLPld+6CXOG8W/KFkwJkuykFcaOeST2z1O
6qgyHas64FK4MkVhpWikVHPjuPhY+SfKNNVpQ70CM+qIB/YiDnY/BER3/PgZOcO598KFlzhyyuN7
iPfxKEDw+Rtlkop7JGk3R3SCVgrNUqzIfmHAGi7xmudEVNKlu/bFmbhzYScpRxvHVSP50XBQB+U+
SvJ1WwsPTjenTzfVN/y4m3G2/HB6QgznQ/brLMkXssJMeEYPuKlH95qbb+igjIahvWhXtVYvTKX9
WckBQmP+aItgfKtE7cWNZHMBYfinm8jNAojpNrAwg+2sfpsmw0k2cXIp/OEtrqDxxLk7Q724uIgx
LVMNFHSRBJ2kLGod+kYwhMNBUEgqh6h9RcDwP0/ADPAMGkhi1Mi1aQJmiG0ixuiWHYI02hdl86SI
+YOqZDMnwMWhnIWZfOZeK3pDjAhj5sgTufJWF9t/M1tnISYbEsvcoC9CDpkQRJWv3IvC8/Uz5eK7
8myu1EndwUzTUPbUlAiC8KQbGC8mHRpjUhGcrBr81IC4tyjld2Ja3Qxlt0JZtVsiNFHZJU0SzB6k
tSUhItMrMb63/+ZAwoEMyRoeNXQqJoesmFRBF0nicMjiYDkE8KP3YTfzerq0Wy0VA+XR7oQDfTLH
WSRgNYkgErv1oVYffeXdC4yZFXnxmj8LYk6mOfB1uvstQboX9Y92izn2Etv4l/oAR8Wee85cHBHt
qRHCSP9ImuwxtGYHSY/5prEh2orVrmLxPdJvr6+cC6sfVhoVhlEvEkTK5NPopeLgQ8ghZ7rtvSXI
W6tr5pptczEmN97/kHZmy5HyyhZ+IiKYQbdQ8+Qq2+XphrDdNmIUSGIQT38WveOcbeMK1/73ueuI
jm4VQkipzJXrS5vILrsUm4WwajRMGmjrv//9KS7EDt+eYhKfOK1vVrzoh2NXPRBVB3mZrXvvyXDw
R3ht+c7L7+NdOPvQMGTik8Zd3fmxZaMxAlbPPmYtTpIkbJnVBXVT3oOXYIUUifvfR7uwEOCOB4Yf
1M0gIE8LN5pVIt8cO/1RgxkMWzX6J+BJV8a4NIOjKheqJM+2cDf/fsbW6FQ3mz5VR8OBISyWNwMX
xAwtviuAQnb7h3/+SAi5cJaPgh2Ul78Pp1UlbjsUO0KNcpdelbOq94KCZdc+2PH/mQSVcOl0EQPh
cgPPzsnCoElT+X4VKSQ6CJ81y+Ks3yEHVaPLeoQ/X5nESy8KISpeM+hOo9Tp+1OZGo5oWL7zY8P+
GD68c/XdEF/rC7o4CL5WhMrjQ023hdj1szYHjfaYQ7HVSHDNcNSb1T9tSxvDEtRRMGXgIY9p18n2
k1FIgIHDEkfAUXX06aiV6q16hpfqwOzDfofhqQtUar3ApX5BOhhSQiwQxo67s2JINX9fL5dypD4B
mAu5CxisQZPwfWoLWbWINTN1NKUD4aHlPbImT+exb981WnRvZgVQtFrprevR8kL40ZPROIvGJycl
GieMjDwO9A7Yde6Aqu23pvOmLBNkYpKfWhSwzoZOo3VXC3ZOOgCHWQ8TkQxIoMyuO7Q0MYBZa9Vv
kSkY5sTzgdqT0R+trPbU9fJZzgtYRRCyNvx6BX7QZ5O0bsit/GhIPVrqPbvLfBQ1ohKY4kF3AyPz
niNSzqvS2pcR2ldjdZtx+trEdhkIniD/ZdgPlSzg4ybjW8GsTV7lsLlFmV9zPGRlOTw4XPIgYhrN
yq7SQgB+7i1l/akJP8M7dyayfgZHvwHJX+PN47Bt4OawFzmU3L+/nB8rEpdeUBQIlBQuqnzTCoCu
UQ6cF2ihNIJwVurlzVDSJgCH++73gS4dJJBSwBlr5JgCkPd9EdQQEQ6FANlY0lvef7j07ff//8eD
jEseNk2j0A1H7rRYqVXYq9yMqmNftpCE+QHgY0EFc8vfh7m0134dZhJx9l3R6diYxPgYpG3nKJ4s
Y4cECRdomnNDjyRXYtzLD4Yg4l/us1N9s5bC5F5QSCO9kt8WaXUDXPzd0PErMdiF9wN9FASeaOzA
25le4XM/TzvQr9UxGZKFD8f+oYqvlAl/zh0StKP/MbIENgiJkyUQ5wlq8FXSH7EWQuDYsP4LZA1L
MQcpIF5vB3atJ+bn3H0bcRpaO5pTm1zh9CXA+VC/QEuEjary5+9r4took/3NUimzC6MURwvwOFiF
BSA/LGLiXQn3xun5fh5+fxjz+xfUUQ1JFhH1R092b16iPVMmjRnV4wVJq0OkJQfoyx8Gp3r6/fHG
8OHnuKOHINIstjvtx7Fix6QxWtuOruYETBzTjARVOwSVPGtA0v8+2M9liIeEO6YPdPLY2DHO9ZcL
ta0XeTvYkK0ZNcyNWrLq+2sW0j8DQAwBuhSytbif/vBiLHibxxUASkfCEV5mKTgfbejqd2l7JbK9
+CxfBpq8MBnpimhC49DcDzLsDTiLkfj99/m6uPa+jDEJW5y2bpzBt/ixB15T5Q92ls6a2p3/Psq1
Jxn//stbicxosAVHw6Evb3V1HzfXoq/LA8BzYsxJYI+YfELYPZOCWhDbaXLVpG+Zbf036woda/87
wORd6MqEN24Dobfl3BJZ3wKke/p9ji6/iX+PMHkTrpHAgTlTkCXasJjRnlsXZ1B2Jfa+Nk+TF+Eo
PWVpYmKQvlypku4k/S8WFKo5fzG2+NinCpmk9DxBY/TsDCNSWkM1kax95CT++WR9HWXyHHbRAIJm
YLISHs/bUtxZdGXaxvL3Uf7uFtOtC7IXYHLRoOUCrPB93WrUzesoZhhGwVRxdMMLII4plvqxh4lh
4AfQH8gwh+h49vvIl/ZqXCIQ5esYFveK7wMPzBEVtzo09CxbEOxGGrBYX6dOX9rKgPxDcIqwB6Wn
yfNlVdR3UK3wI76psAfJDInUgj/30Bf8/jyX1t2Xgab9GaXfsj53K7SeJK8uPNHqa401l74e3Mhd
hG6IdH5oD6kUgsFzsTv21h8JNTiz3CChV2Kci2+FAN5ujQQ4VOq+vxUlMwarZ7c/Gjz6TEu6Ba/y
VrO6NwCQjMAamgfZD37ATOPajezii/oy8mS9l5CjIRMEZ3lpqyEgAxZi1OgBz8W6Yfr+95d1QVAE
MTHyaIC0IB2Ag/T7c9a9XjdRnNRI7wdxHfZQrBYr67FGeHqQG3rI4a383L9kd9fMhi+9RaT7LRTp
cbT+kKnKjgDygY7aI2+3mlpkA/D019T8l5ai78AxHm6s0Nf9yHbYuVRVEVVH30SHaebeg3l/bbn/
3eWmGwcCVAtVfpBnfpggmGYX2Y3s4Eu/K1CNrF+b+uCGCdhO3ql1g3YOivy9sWSwbq7vzZ27gq/H
0rimOLgUMH/9FeOq+nLsgoxA81q21RHZHH9P79NjsioXxqN2S9/MeKa/k2W6gsfunVgVV9LeF4ZG
+GXD1A/ibfKjw5bYFi9ReoLowElY0Eu4BMIKxgoKAWf6yjfFrKzMAteda05mf/3WJ1P/beTJSW0b
pUMqp2iOnmgORibOwAFsPUOtU8k2qGTuyiqugk4Vmz4TXeg1FO3HBagpvGNzw4nKwNalE1hEAOFo
Ju2szu1bmutwBowgfxLSPSZVfcbLXST1cOZlycNIVE8ejCWzPtcBTKziIJHsqdTls7Q81Kpa5NF+
/0anTBGkaLDTIOWMHA144T9aPtuB+knso9AHiC+q3fZc/2iPw8o/0veunY39RM6y23V/3EcYtjy7
b82f/qw9XzunzIvv+cvPmMx2muXYeRMosO0ldt0kW4uDOvjLatYvLPTkzExYaS6AWgjzgCzrHYyN
eOg2YQReVwO3XBypm3x5bbe8UCT/PjmTjTqrhJ8wiV/FZ/3MDkUYHeFnm0HCZYQ8qO+QF76GtScX
tmhYssKU3EE9b0xtfv/Y9KxpiF848ug2jQwjDZd6v+zqICMleisb509LysPQ9LBXdd89lvULHT02
UFz0KPghZ2Uz4NMqG2BqJy/ObhPDEor5L1Zn6IGkCawhhbEbfHtXSFYvMurnYdzUZJOp4SkainXu
DiJIM30zeGjL0Js2NDxYb3ZNmwZmXKCmbcqFTYdHWxpnuN/eCNE/dBU+fZp99kp/UMB3wOTPhe0O
hwGmVcQHrvfujCSesfE8590BltzA4iJt8da7xTJLNT+ICIDBnW4tJKjuvM6aoNfqKtD79Ehd2KSl
BmrDpdISfBy1HnI4GwVm6b3yWN1oNnfgIgx9n4xFYNUaaLZ0sE960gL+UMbwEQXzOOB9USwrWu/g
WAPgUSTjdQ4ZyKyPNe3Gbow8gEjfAe6jf6mMsp+Bz71VGbVDHucqtDI4nia596oh4xlUEQU3xe1w
okWinNU8vsk7/VrcOK766R6EvhwHYgaCm+i0eaq0WdF7uQ9nwbl4GNXb2iEL27CbqfvrNkMXDk3D
A8pQR+YeMoZpP4QC/ElH5V0eU50AwSIx5ShV//l9v7m0uoFRw40XVQJYrEwC0jw2vF5qvDnqlb9x
6uY5tbL3xKCL3rha87g4FnRyUCnieP4BOc6MjBIF5Pix0LxFlj6weNtgW25qa/b7Q10IBcai+/8N
NG5uX85H0UP/wWIM1CKF7jfAhsVXci6X3s3XESYBNue1jLoII0TGipSbsljx5kq0dnG2ICv0PcRM
owf894domNGovPew1kgc0hYQv+4s3YNG/qvZ+vdA0xhemGqoMxsnTmk1C1FHYRI3//wODCzgeGtE
wQbB52SVZfAXzgTFd9NbaLRMSNDamyK9//2tX4jiTX0sbQDiiU/mh0TGTF2vSkp5BAfemqHx4BT1
fN3a7prY1Zuq6nXKnVOpscffx/2xFkZ9mD5i46AV839QwEiaghLem+WR2h+K7LqxK8a7Upz8KWlE
UxRqk3DYQaeDgwvk99VQVlhsdlYArnTTjwCJ+pXBEzzgUBXaG2dRwBUfkDh4vJ+ip6C4d98j3GHH
CvY1TsfPejl+CUTGKIeNKXt3ysVx4f5GpY0qCN3BGWmVbdw1uKbNbGxiicLhSqx7YXIdpH2QHHaw
6zpTca0N9EtDGl7gps62SSqWNryyY0O/cgO8Nsy4o3zZMaRkXRMJURytkm+qvj4yUaxy0V75pk3/
wtb0dZH+UFix2KN5VUg0k/Rbh7Tmqufeh5lxcDvhoa019t5L6bo3o22S43DvqxR+yAwMuaHJQr1E
80mfurCXVUW3oUMFeEbs/LHNblhbTX8olXPgxILdA6habcO8wHbaJfbcBmbqw00knHxb4AZGKhTA
4uZdtwhWk4fRs2aTUQiGwRB4t21jW8KgJfQ14K9aZflgz/evOoRSUGvld44q0sCg5QdhaRZ4FXZY
W1ddkDnsUyT5M+1kBBoRvOlU1QHnlmyLFPq/Rhj4+n37FcnXd0L1vYjcPNBEcd9LtexYuYQ+4ph0
0SHt+03vDxuX6cV9rKVzlntn36bveaXfS+G58y5W5zbr77hZbvXURNNDpk4wo5zblAIP3dgr6soV
emhvfMVeDREtYy8/JZb+hK7oIXQ7iXCBQ+5veOCLWbuskBtRyIXjFffgGoAY2KUPbWtKXGXIuzvo
q7ZD5NG0VjvPNRoHpq8dk8a5jwr20bZ9HphW+QwPkHOHPod5PvhbR7pzd6jmTprPXUYdREtxEjRJ
eZMM0XNvygNPuls/Y0tawAzSNNdRCWlYP9RD0Lex3OlWJuZEweSqqCX07LV1KgYH3uxNfJZls9S7
dJ5VJl8gwQAb1RQ20lY2L0XRzWWViIDWCMY760mVfJGmzhB65rCRSfUG4NfMauhHCx98v0ETf+N6
HxaFUto0l7Vp8ZAoevYroodwaMfHHaM4WQjzBLjfq9l3933uH3WC3+QX/l6Tw4yC7RUOem4GUd2v
bJatmM3aQIv8k1lldx6Jn0rPva8a9lx5YIrXMJhEGLmmA4TYCT+C8Y2WcAbTfHQWwvbeqz99Zt9o
pXMnmsrZyybyQ0DE3sw8e5HaADanE+87K0KiruogADZ6gvhQfRC/ukf7yL4gbmh00cbKdfQMVt49
osR3ZmePRE9CGdVL284/oLAyQt+Klor5h1w5/NCVyL70efMKD+I9Tawlc+ydVSSg0/EoCUpP/5QW
WTPJ/iDFDjsLJtKNxvmihEMjiuU0Br0UPUxgHHj9sGYJv6OsCO2+fmOqu7OaqpoZaVmE7Qiqdfzy
gVvembLqDVKND88UYeN0S99Q91lk62FJEOOmqfdY8/QPJcnGNOsH29K2vjXcW2WfhJURbbApnFqi
bVvVLoUpnmg0pKGtZ84ic+uPBLfq0GBEwnPHPbc4roLBz5IZx2+f1abdhQ53rAV3ehgAUf3Z80m5
jKNOhqi4VzPUGQFVMFW+8TL9BZsNh2+Y4x7spHpGb0I6s2MbDsY2OA4VqnjgSZCn38/XC4EQtkzP
RLw9ZgCnFzCNKNLqLrbMstnYWRZEHFTFWy395y52KGTpiLUR3cNGYHrEZsope6tMcOWt310GXHMK
x7L2mgJ1DHUmVwgk9ZA5gTAH2bBpY5iRJ63UhIdyGXn1nIdIw+01vm3bN4Zt6feJu+DyAuUG2iL/
ioYhMxpPvS+nWu1p8Oos4MSG9oedsdLm7yMciO+vSckvdPJ9H2h8hV8GkqyFjZ1HMdAuu2Ug026y
5Xgt0uVc3fNQba/1Nvw4r8F+hjCfjPJh66fEzWly1utaxHE3kqGpgWLD9cDI6ZUZvHRaO5A/oPY0
qtendYK8gcjSiQk/mgOylkXy7DBxJTS+tLoRGbsIcsjYLzMJ7EjTlc7QtSgGYnMrnTnMf3CcBUnv
Ln5fDVcG+rtYvrwjf9CAIsk7jlZZtDAYLyZ2DlJ/Ims6+32gSyt8bNdAzxtW+Q/VZlEa3CE9hy8U
RCTIshW3TNnIAMABCP/oBl2O9ZURL60G1x8x1aiq6MhNfl9+Sa3SnHc5P3JmrgUTOw+N4hDpXJlB
69IUeiga4VVZqEZPlWdWIfzWGnoUVX3tPW1cazGwGMUiTZzzlL+reHitjWQT5+zUmf6jaUUbaWlv
raE2LkoYXWfaASytA8B7lspAVqd59Ru5GBJjwYp4D1r7zGTV2e86Fui82g16t+cZX8YGCK2R9Z4D
6jRLgdLeDi5NF5ZyVxYQoccefiRX8rw/phRR/l8xGvYOBzWkydbBGHIzKhI56qKwMZJmFYW5Fz+y
tLzmxgvU4Pct8V+323+T1KbmQnrqIK3l5fTW1BiFBb/NVzAYeK1yxDpmQZ6hbjqr1J8Zsb6MQXRG
F3vyYHH9wTcoSKMtsLtWtcP+lwY27XZ1IkAyjT1gfQahA3lXPcJt4rFvaDnXsgiprcwF2dBGTNMk
yWupum0e++eykKvB1He5lZ0Fgs/AFuxGrxhukojfBMMrqu98O913TvFe0r6cRXkPogxQKAl96RR+
Rh/bz1TzP1OTHUjF5x4EGAHqWnGgSnvvRP5ra/K9QdqF2zUraQyroqEzadWwP0wtjpweOxJSi7Du
+keSmMs2TV4637hBTsqfNYNx6hTJ5zktoxBcyhNorSuqsQ9kW4xZlWpziBpOeMKjZtpbX4cLt1sA
x6nlZQH5nNhxIttFkbNyRTobPaEZB8DIEydiUwQ66VvVDyywa5C7e47AHXaaPJDo6cz08q2AjaJo
xAqLeIM+rThMSMWCvLYPLbGSsNfJUikd6SPzRnG6NRh7t4uOBEZB/ABa5VUi4UHOeh/Z5BZkXRfO
VXuEbcNjDS1baHbNPbKFy9ryREi6HBha2Z/8otlwkxw4Q++s1N5knH9GnnWC0bFaubgHhDKrgRSz
FaA0vv8ZoxstUIM2524Df1HPWMmovIGAaVtk8hYrZV81CPmAjUXu1K2NE03qB17H5QySwDhwlACb
SFM70hl3vhuVkH9kK6Pm2SJyndcGMKhOA+/ZL+Mj91mY6ejn88G/s/14xrNuQRkDbSDp2cIvkCG3
hIneAOrlQaoiPudeH4OEVAF6GzRKOzQOErNupm4oaR8jfxzOAlApKrNhXzTIuBoUxlDI/J0bmskg
j4yFyVxc6QyJplLh20Fdme9Fhqti7DjzQRTVzKvRxQ2L5Papqtxqo1HPXNUQUM3Nvj95TrdHhhqM
Kg/d3Wgq/ZCF+dlSAOKIC8UpaKRoMojjm5jU+OG9ceiS4bMkvRkq6YkgTzKAuWUj5rZC8Kvb6s4z
gZCspG3MHM3joWU3G3ewHj2e2UHfRf6siDT4hBcaHBAdRNBxQavA6nkdiMZnQWTB0Xwg8gQwFqD2
KW1DTfeiZau8W1PAdbctKNqDSvcGZ+Rb3AGZnvrQbfr1UG0qNcBXR7W7ikUsaPXsI6shCYXDlLvq
PGjIpGqsEDuGCqCtFYFWmiQsnZTPcpmyndliO+7i5LOUebeoNDQfGW7Trg2SYpk3xiHB6+WtMxcm
HB4qvWWvmsA1OcrEm2FwtLPKxn0wqwpSVLf/SH03QedFD944xNEPXdugTsL1D7gLgJ5kMhkaQ0d3
ohXxwgd9rTF7YMX0LMNPig8ocTuB20CCmhYvBpdmUNvFgx6Xn4lfQAfaZ3jJ/hMeoVgZCc4Omio5
i5B6mhOSW/MWvtG+1uPp4+GMuxesKjzuIw3QOKsMH2Ngl42HuyWaVTReQ6tqNmXQe/UDIFlG0LT5
bUS0PBCQVoemF400aTIEWa3tHMs6kJStUKs4K69ADiHDpd1LTpHonwrYwgdVwTemkbxUuMo4Krdm
0Njbqyry+FYvhtvKLQ79ABKaluoLXeYi9Cjvw9g1achsbc9H1BORL7hlwmWZA46k6MHVtdeu4/et
yAp8zXgAanfo443bfRehZ4qSAZzy2g8ARltGudnP4WQxmriJDTEAK6yqPBRkWEG+fY/+8LWuvMcy
helx6pFbkXvvQ+J/1LjuCLdaINf6B3Zo+GAz8kxVfaNU/0kbDU7WpbbABXEtFEjH+iCdWaWAlKuF
3ICDHs0qDVg+k+AK7kSP2sBUUHd0ibe0j7PIDBulo/+mQEcgPPyP6KZ7szT6Mqj01YyHOsw1mC/6
WMR9HFMs1PLDGLSz0Yujz/MZyPYbA20vLu7h+FCqWz2H8Le2WoEnqz+Khn3mmfYSpTZaHDF1hduu
eW8taO3SWSUT2GTmYs8HhRnDXTM2tgkyd4Er7XVJ3LuUYw/QrRbTnbLA4u4hdeF7lzVqr1vgDMKA
LzRiyZaiL4xQM7w7mDg8Aa8A82it2NYxTAQKjW1BZL+NHRT9ilJ4gcO854FhUSogILv63PrpsynF
C3ia4DBZ3SdPG1BuaXwbW/BcQBfE0k31reF6LOxlfZPL4QliXnD2XPUGwcJ7wr0HdHluRQzdX90d
htTcZ76FSlRBPrJSQkwQP/k1u0V7/qrORXo/7hthXsJdyWXgsjr9NiEoTXZFum3NfNbp8lzYCprt
hL93WbeVzIWmBLrrwNTxk7hFRrRg9Jyn7COutLu8tN+p7mOfkuW7hrwPdh8UwOAygujWT/dlXWEC
0oMu4XAHp8Y7X+jvoCevWhlDzc8AHGQ2LE7cxC3x4eRgPPMQi31YJDjSZ9CaW6FyUzdsO7XohkYL
WoufYlmh/ga3AuThkmUqVDIDinLFctMNiVEDSF+ZiFmqByuG2QON0SiYmA5o8c6G+tEa5qVpULZd
NneBwgVd2IxCIbqtqvnJki6E84XxJPzUD3QHEDAtSUPH9e5yTlBU9fiMsRKsIKvdOa0xBNKHcghg
Rx641J6bXa3mfs9hN+BqbsA7VENtG3ZQJr4YQzSvMIsJ/bg6RrlxlxvgthT9uRfWySj5nsQ5mt7T
7KDXSNjxbJshWHJhcxPCQeOm6OwX3M1DLW/3cPg7oOfxRYuNMiRa/8cdkk1dDdvOiFc8zRaNsB+p
TOetpfuhk2gqYFqMln/p7ERdvEpdvWQ2YFVd2r2ICO5ehkoWjeXeWA7aqll2H0d8Fxf9AVL+HU3d
tdajHFuhNSdwRZQjCks3bYzWAzPxb+zImfsmlpA+qK009QWEILel693nWblC/cYPyxZmqn16yxzE
FXb6SNwSZjZIWBDSr8oW9dG6Gc7cq4/Cjz8hrYDXsUfXpK2KwPLyDUjFZZhzdLjLfDUkBZK8oEYH
GVJlLW83hhBVoBngL2aF9iHaYeUQ/d5P2vfYEJtsqBYeemKMtnvOLBRqbQWzeuoWaH0GgJDm7ZNZ
CxJKpE5ql0eQGA3WXLj1kuPcCsrOsYI0kqFeG58MoF1p9guUug+GplD0VvbObSwr7Jj/GeX2ucjN
TWFoT56n74ll5FgNpVgbDipUBd26Co658GGfNbE2zPlQgCEKsCVJ1ZudGfBNEo8Gsefo0LjvCu+D
1uIE1u6yZu2n1QyfjePNasV2jhpOULG9gN56a6TRZ6HMGyqpNyIwsY1B+QEJzEMumQjZoL+RQp+r
1N1QvaVh0STZXJQO+FIo+Cw82aNYrePc+P2qOyk5OX/rcl9uLhM9QoqFnVkw1LkdvbzKhb+2lnR1
nYw41Sv+GGfMU3y5uxsI14q2EMktoFbWrPc7MdOrKF05okGDtqqMedciBK5g9jaz65LPuiRFk8lA
vRUYSlAyxpEbeAmuKFnnXTXgHTskv6S08Ot8ZC7+qhpt6COm3i95Si2EvJZ9ytdIRi6ypbEECGc0
glv/0+n+PtCkrju0kiVxl7inQsOG7mjWxjeSwItStPYkSyQYwqqszviwrqSBLtxQvw88STBkUqZ1
Y3T+qdzVr95igK+3jcD8Py2xTS7f0wl1Ji2pGe/MtgEK83Z0owOpHXBx8/lvPm020srq/4BYNhX8
jGPCAR7ZQt+DmZo/dZOJe96UkuMlaqv6M341FhbERrCnc4KRt52Fcl4UC30Bfn1g3EP4EMoAOZZQ
HJs7/tG9XZPd/DW/niyqb79nIkDq0Rtm1CnYVabb7iscT6kl18Ct7xWiDOWVdzDtmuEihGMr/+Bd
e9/wfJuY2ZrVfG3hRlnqakYp2SDTC0r1Om6Bf8ad3Gj1la6JbdLDeKurtmbRhr1qwoIh3dKEWpbN
UussDbLKogwspejNipyNa1izofHClObb0k/HUgNa8VcAkNDAUjCwr2sc8O2VqqTxc3/5/lIm+0ub
D33m6LVzIq5EBKTWtm2Gkc4XdTZsEvi6UOqs3NZ9sEv/qKzoXETNS2QP66wWYDOnSxQR9m6viiBq
GzkrUnUle2mM6qffXtNkZxJwN0eTTqUBuVXAwXgkqSZrVNpBqriGg7s0GbBhgaMQxDBADo0/5csm
CJZv6hVCjdtMjLJzsszWxly/6qv0t54weSQklvFGAXqGVGXamosrGcqlbm2fFFaO1dcQMOlb1AaX
EWWrPKcBoe1t2mqLUr2gbyosChG6hnigDn2SiVpUTAfN+9nK2ZzVDuojaPxJ6JWTZ5KKHD/XMSuN
jKdtELQPTyZDH4aYuHWnTn3WPeiudQfrnKVlR4tIZfGV7e/SjIBPg60BbRLjDj9ZhvBk5SZHfHVy
2vQ4EDNwrRopZHs2SBZoWbXS4/u+TO5rsmeoSJf2ejD8uYogl0x1nEodos3oPnLaeUvtJRv+QBjP
/78/crIS0e6KHpLctU9yka+992wl9qDNQUy3zz4IZIr1rs7DDlBEtkDurZ6xKLzWiXVh3/42T5Ok
qQvLJTDxiIs68wmxJW615wGeY78fgtOqzvjqv40yLo0v3wFuGJGjM+qdShTEOt3ZdhF6eCMea3MI
Uj2U2bUbhrTSjLeeWDaRc3flB1z4EEfTdMcbvb3QuDlZe7KAgUHsSwWAcjev//qWZ2G9lyu2HGm7
ehLA2yskR/3wH5SaJtWFfz39l8En54KTNa1MlQLT0PPn0Bq9azAhoF2azlFGQYDaHXUv3rZIFDaN
fluYaL+MBT5S3QgGCAMrpc1pNQTpVWLYhZePShs+kLF9DJ2zk5ffCo3UmlvZpzS5LZg/8ynqX9y9
ssztCx8+GiFQ9nIMNLP+qEHABDqKqemqU8vyu86je4gUAg+J1shIdlp2zvMnM1cBKiEzzz/XQzIr
6j8qfWJpsSw5nUVdvDCjclniehknSEqh+ThLdzXRkBpJw1bLTyqJHhwO01H3NW8/pcoPLqzDkgpu
SoQcO+UGpItw+2gDKxJ7S0InndRrUrzqPpshOJ9VdXEX91qQ2C1Gv2auc2miv87A5EP3MlJbDpQs
J70ZgAV9t5AkVVfdV67N8+R18gyGp0Rl3sl9ydfDWJYIvG06G90UM0ztSV/0D/2yuuraNrUOGhf4
txc8+bzzvIZFD1QBp8ZgfA4vCjd0zUE/IY/ozRymKyiP65MYqgSFjLI9QXS3g7IE6ltb36V9sRca
jGGNFhnjYoCG1xwP5zz7pC07JR3yUWxokYZi/0wRiRWP4wiyMNir6jiep2eEGIo+ERFXJ9vetmwf
G7vau+Im9uPFj0Ng4/Fg/4CnmragjWlVLP5CnWSXz9Oa3xdpM2uj6Pz7/jaun2/n/zjMX88MB57q
iAK+76+10Exq2FZ/srv83nbVXcmS/+ZJ/j3EVHKZ+61R+QKTVQk4vMr2MWm9ZSzplcbqi09CECFA
OYFIZCq7FLTt+gQGICfSq7AgKhDp8z+fq7FfD4PoJhS942795SxiOgVe0PExVzIPS9TdkJu+suNh
z56+EMgMR6s6kAVNHdLHySCkzUkjamc4WVGRzyXz3jSrX8VJg0xkD8oskAxy3ln2ihTJawVD/hAi
pGcYpQ1wtm1vswLa6SiLxTIx9SWUWC8oyaHt2yIKnJ3BXhpDAouUwQb9A81/KUPBCq7S89zXd0IO
H3kV3ejMDFEUmTOmiYA1al7GaKmD6P3DjqBpr6UqFjwRW1vAvdbrl4ln7luRnKwuM9D2DQheDUZs
6h5knL5okh5aX24rVpy11Nl6Q3VHpbuABnf5P6SdyW7byraGn4gA+2ZKUr1lW7ZjO54QjpOw73s+
/f2Uc3G2RQsSss9gYw8CeKmK1axa62+sLL23ysi1xOw1nkaE8/R9S7VJl1NXLIvbuFOXpea7mSQt
jMjf1522j2rjftQYrdzLj6BlvuNc99B51fdGVhecJxmVvzRfRoYQHN8BT3mdgV7yYR1XH10RrEO/
kZZ1Yb2oQ8qzHdWdfV9kvz2pHexEUvYFHpx2qZuLVgUUhXIbcB81oKig/I7G+pWikOurFU9EUXqJ
gpJCj1JtO9m415TmBhfNJykT3yIAdnpffERV9oRc6x14XFTNsAZps2UFe9Af20e1jFZ9FcHWUVex
WN3G3lCs81wZV2OfP/SadTdIyVbshtxJZX0TD9mmnfqUNFSwKHYXHQi38tcQakssz+k11citdbXx
2Gvxe1DL760SAi9Uvk9lJi8RCTTsXogPdWQ+YdZd255Y3ClKcx9q2UJOpldRGm/Qa6KZLKbPlopz
YTBthcLa0sp88vNqqUjSbTFa9OFqwmaW6ta9tPW8flfXVbIshxaKHRJGS0Ga3ISSloJeqx22Ik/q
0FrWafTQ43KjeurC0mqqgIJ2G1b5gE6FdIg0tLtUNbpJDWE7RPgBKto3K0vusL70UdzCHSqol6WC
Kkc2WNi4eOkBDJfqQij4UKeqcINEug+yIKR8a71EoRcsmlj60cimSGVOBeLYmY8CLWE7GoJkC/RN
pkaWbFNfeNY6a4sxXMvjttMcUQ10KtbTS1DIK18XdiouQ4PXPRdZeG/l8nKK48dK8xHWyMrnXK1v
U6v6nk/qo58Ulh0ImuiMYXxoa/OX2FGma2kCRm22N4Aq9l1HITk296aFiqgS+O95GH4v/Pgt8ssP
ReQBRuPsRQzkduEH4uB2orbyau+XpWrZRqE2PLbG2myKDR3AlTkNiKME8mZsPWuFYxHt5kR9o2/3
XR+lVSUM5R2VwuAmaGJ6CEm7ndRpp+CAeMPv1u1R1Fvb8Me3KtP0dSJKQUXd3+LbSG3mdHVGxzHO
SyfkSeQYPSanpVWvBlGhDdZ0Dg92dYFoKDmm+COPM2Cwfk+zjl/ql82DHMXvrSrmzEYTYpEqbhS5
2SVTHDhjmuUv2TR+xIP+DXbkY9Zh+DzJKxCpC5S2nKYOb8V6WEdRs0/y0g096SmQg2WpPtR66mLV
eydp4w1W0U9dKG1qkChuidaeWzfK5EZWD6O1dNpoWoL8qDeVKr8IpbGPvWwPoe92amQ38ItFaxSL
QGu2VlJ89/PoeRj9zcBjwmuDdWSmNPmLhgxEf7Iq4ymurJXRJs96jUK8SVVZbCM0hv1pBfvpJtOM
D+5R2lsRjqOT5ct2g1MQluHG25gH0l1owr7DjLlbqU2IRt+4V+PmoCntt1QYNkWRPwpCQ6FNHERa
kfDQQCquvcJaG6XyGHeFQJvCXIRiqtgyfEhHjqV1V/cfvlKEd2bQYDWodHjFmVG9pLWfOygSi3Yf
Sbto1L5HQ+iyldY9QkNU2eNtX+f5LY3ayq0EPbtvm6zb9GKsorAS3jdJtk8QiLJ7WVZuO6PByFmt
S6eeEmMjeeYzPOzYrkzhOfQEeKBNehNoXmk3kvQ4ZhJaD8Wj1bSbSGdbpzReE5jgqyFT0aQu/Zeq
DzVbRKShsxqadxKtdKvY+6Zv2Zks1A7UJg27hgFPdYmtbYGKdboARXkl7f2FGIbo9Cv67dQZhxSV
Ed2Pv1llYuzQN7oTwzJCn+2IJtfgrFmpDNg6f1BJ1+0esLNtDNottYTW9ZPjN4qy9qfVAlKAyUtn
M6d1Lmvds2FNWxgInJyNvM2FDCB0lNyVY6BueiFMnMDCNsNoXdw4S7scBMEWx5Cyc4eCUqqIru9z
RWW1sG564V6zJNcLJcEWTBSilSMNDrtndwpY/DGOhR2aFRH/7vRNIzkSUlB2FQ03RZWkax9hfTsU
u7ts6Bxgy4lNhgC2ZNRhIcilBr4XVKtq5MGhDJpfXI+aaw4dKGfhsVTG/RA1CsU6WgK5Qg1popGV
GXIFm84HVBCXH1RxorVqKsODJk3UM3y9WPgd3eQw97WllxhQEVLL301+NiwjQdgJfvwBIv+xm7qX
RIAO4XlVvvQMEvE4t7Zel2ytPNYWY+2tgyKlzevFiyigXe/rseIIXd0sjArJgzoJJRehVw34C4da
NwZLijq7rO1UGxeyxM3a/B3gzUMshk9NnzfupPd3XV2ZjlELvZMoJr5zQfSh96RAtAgl0n2R9slU
rssq0JdUlYSFb4gNhYG+XSUmSi1Her2Hm/bKKIFQhWMMG6DbdN7UuH5nVHBe1W7ZNcNzDViAnyFo
aIRZij1YQ/oSWmHlqAkpQ8MNSfvwVm68e8GfbqYxvKmAJgdV/yoK9NIqD68AK2x/hWOK6Fity8+6
JT4a3GmCGEAE6+UKCEaJwcuAeZ8i4ekxTTnLw1zix33baYFrGhGOuKF5H0bGWmyMvV83e0stF0Yv
OWks34ChTh0hDPeepSROYyDCLuSuQu209PmqcJV32VhiVyA/pob5zGl6GK10A75sE5TNQlE50hU9
zJYQNdda196mUuOWSvjSCv63MGweKyOjV8oOti01+sE9cCe2uQuiaN0M8tobmkUjxTSgxH3XittO
kcCpCDstCh9lM6djJt37kXSTF92y1sqbPEECpmulZ8B/N3ks4mXO2zLhblLTbnKFgZ5KIS+jGpKZ
BCjN9+JXlBDvylornIp+tRNnqMZGkyHblTehh5f0ANGCfps2JtTM7EHM28zNyZ8Bx8kHrobMjnWY
z5wYAtD3pIKgbo470/TA6XTKTvdEY6FKo+MjFuBUZXpjsXD2oQKoXJPAN/lpxkEdeojdW9V+QDXH
NiTvqZd6UPmScMhDbbD9JlbdHia5mwdNBX6iH3c0eCMILUm4jGXFxhXTHgt/I7TCLgQ+971WC2gc
mWe9W4FwN+heyJtFwaJaaGrayoCB5EyEA0OK0o3xN8RXN1aMZl5VUYkolKBaBX0gu+rgbaxWO6Rc
QbDA+1XRcwN3OX1pIx/fBhkDIUPMwCNNHvlwCWpkYEFxj489GKXE+NkmHrMK5SOEETBx7gtDBdki
+9lJzbfRF3d+AQRK7Hvzphesn54VYFViBOxZGaREkghPgZJSfsPej36b8GZq/oqaNt1bAUE4paf5
PqjvSdTZoofziMAlQD0qXQu+vKKYDMSOeWri/mAJ2CvJvsKm7GPBsYLmpx9K+2iIn4pofFCM6nsb
dcvEChZDI63CNlrJaveNvvWvoU9W7AKmcPRfa5UGjZcvk1YpX0Sh7CAGNOVSDKXHMhF+AQtW+BXV
XSQr2zDTbuUan+lGWStStCx6/z4PuSmsavrVKX6wiOEo+V52MCdl22aI61vm8IiX/Z1aqE8trckg
Et2oLR4jAWJuE5ivUtQ0dtd630pL/2ZG7TJQfBTyoMxm1V3M7mkEXjxqvO6n/MmUg0WotomNBbtb
De0tW36jqI1xRMdtsqLZhL4V2dwoQBzD10gMl3UVbNQ0WAEBASYnju9TbdInmaSj6a76Jkfdt0RN
3XwyviV69Js3ytZIgxvUphI7MMS7Zsh3shjtvePNBeFh24z0nACaZJkOaoXPMuoVWM1sadX1NukD
0w61YqFG5FUgLER2WhprO9XTa5uU5tXwhbehJPUqdWM1+TqvY4pieXfr6d6ijupd1hW1A5OTpBts
jya2PIcCB/mPle4DBq0i7yMSWJhhKj2JZLVVTAOhTDJoR+DILLlHZNDv3joflB1pa+7w1FhWJhCk
qNmKQ+wahXRIs+AFsPKySFV+v9aBmQI8p33D5oqnZCWt/Wp4TSSB9x89sKZJv1umwdr2aWyMrqL6
e5zfnqIg2Fpd+xjok+QYuMgAycXdJZ4wCW+DnTZyEPa1BwUMfFdVICuaS0AAqQRerjR8rcedFgFm
vV/BU2gNHedS7wq3H/yVpOo3RcB1rPwlEYQK3GmoWQHI552tt2phQHe6KbOHEpDW+HF5NH8qPCdF
ppMYPMhnhZMiFEd1SjQO5Owdjd6Y54P4XauB5pVxArqnhuhmCcam05tF7idPReWDvhEa2VGl8HuV
JVuOFVfNjRezUVYiF5asJndcekgDpPE6K7rQThT4/nFSUvoOWrf2w2WiN4+hwMljIO5oR6SJKBqQ
NKflc6Hlr82keHYMLlEMx+co954CNb8FhMTabCXZESkxV3LBmSD6a5/6iiMIxcYY6ndPrI0VIAvM
U0G4LerBAoIS5roJiKZ+z4z2EX+YZzBxLwo4tLLp76RunNxeBs5hVMXgtGb/KtfDzq8w5Imme6UK
P7KhfJy6UXcoQAhOamrxYsy8ZnP5U8w1Xf5ULilYijLNPhitfzrRn2pYmpaGetdQw+qdzj3asOYr
dSu+y4sEW7vOaV1rJbrZolmNa1LlregWK29x+TfMlXn+/AY0BVBDhb8gflEgUmNTHlqQRYfGraDQ
kHVsWwBh4AyqRbcYXdlW5UV61Z15LqhxjHsUMwDahWqOisDF6TIE4jYITQF18tjKqZ5wrlwbD6ED
PtQxcZ9Ggf5KNe9MDRdeAbU8E8Y0PE/lNGBcx+PQN1J/qKbOt0tfKm0zkm+8YriGzZnrp/8ZG2q3
GBRa6h/+8GkoY1DkyBeH8WDuO9fctrfCCwiRfF+s403vtpvxUfll/uh35RXqxJmqK/VQCZWgo0QE
9crTuAlmX76Z5ePBqDD0FQd79A6Xl8v5CHDNLfpvyhchBcFExJDtymrhyRn3oEOza9rR574TRd3/
hpgdtwNkw06si/FAdwWkTegiJ+gmiX7lVP9a22UBImUEmQblG7pas9quF4DUK4qmP6SK8dS0/h0w
39a2Gu0HsMt12zf7QsifEapZt5n0qFT4eP+LuYSoSM3XUnjyzhZkBpdktEZq5BJVG60XVp0RPF4O
cfzgJ2e9gqgPC1EX/9TI5/3SuARAgI/NeIgALvxH9O2IErvGwvtyQ9K3YBPTO0fOXsQl5HTdcZtb
QyOP46GmxB3FNeQI4MBkxhCMq7/UL/9zYIlQ8BBtNdHBmvPyaTiYla6zPoDYGdJDaN0pV9F1Z5Y5
Q0KdhD6zqiLrcDqghOfDGMnARD25tcfhpUk+Ln+YP02p2ZdRRCYLPia5ITC20whBMVhNbdFREtbq
NlyXq2btLaEBOCSwC/+q+v/ZAX0KN+td15YZNsh8j4cSOSfzCfc75/KAjrvyy3h4OCHTqx7FImZH
TzeIk5CjaX2gQ+5Y1as8HBqUrGmEJ92D3/++HO3McNi0kPzQRUK3d94ok0MDmXGkeA59XTm8XYGC
rC5HOHcvfg4xb5SVrRG2qsHWgTK1nW7ybb6vXqaVsP9jrbzzl96t4Sqby1HPnH26iB4xIvPsI1Sj
T1eFX8Gf4VVKQgABngtkL08I8MjXBJznmh7HPXQSZ3bG5shQUoq2hgOWTwvV0VHUUnYlDH03WUJh
WmjbATBVbQG0I/VbRwdRtEebp+rP4Mo8n/uSfEd2AWoz3JaznZYGbcD3q8dDKzxW3r3aXgOyHads
tjCx3PwnwKypbfoCTZWRGyt8ll6pt5Glap6t7cJFurKQ74JT0ZS3yiJg110TqT1z/Oro+or4oCGu
z/9PP2eG3G5TVmzyQszQd6UAHei8O6daW/e19JzW0k8lm3JaKWV3ZV7P5SAnsWc7noS57OC5jIfg
Zlhiab3M7oZoGR1103bxpr2hILebsDq9u/ZFz61h2Ow6FiMK/M05rbgZ4dOnBWsrUZ4tXBmLD3P4
eXmbnDls9E8h5oTiKFPioDku30mv7oZJGGig5fdANsGGTpW4CHxqPnomCddMhK4Fnn1QNRM1FDOM
ATgaBZajf2H4vaU8NI6COyowjdtfl0d6bnt8HunsKypNI4cYqQ6HMQNEqv9IlL9PGU+mcpaEyJWh
DZVEgALwlIWzVxI+Xx7CuauOEOj3onGKjML8MqVf0QsSKPJDXVuHQhd+aENp3LTCXknvhzzaSmUj
OmmouF1qLaWkgS01HMQsM67kW1+x1Jx6n3/I7Cho6AVoueB1ZEOcAsrNEV5s8MoyX7vDdfvVc/sA
wV22gG6ZGgWM082fD+WgNdUxj6V31QYGtkjqRqLneWV6zywREkj8kHT2GxKksy8Im1WXtKQaDqWm
rJIeCZfJMsb7UU/vvTHayEnhdlGxSUZvpxQJGjaQPgpDEfZGRZMa74315R90/vcgS4WauaVJ87vZ
HIOkasviuEfg4OabViqv5BrnI+D0CvFeUQC8nc5soMWRZVBkPZhestPl9m2wgp+XB/EV/wzqA2CJ
BdpXQ0F7LpahpiY1zUFsD9Ojcje42b25klyQBqCuQTZl63BDJfRdWviSDUT3JX65HP/rQcODRDHJ
YkgO8SubLR7RDKRMriBjpV3x4HnmSxF7iKmXizSqwfi161Eo3Mshv84qIbmCyTyoQyHWezqrUyHU
o5K01aHvmxXKwAtDMB8vh/i6JQhBoeMoZHAmdQc9qJo5VKyDL65LhBdNEXcC2E//JgryYNy4FFXm
aG1uV7nFvbw65MJ9kR1qLAQR0bwyW+eH8k+Q2cGMnqWVd7WZHRqB3mv/Ifl3rfl0eSBnvogqoj+N
xxnCwuY8NxILHxq8UvBF/N9dscPT5fLfP553p6nR8Yrmo8O3Rhz5i2ydFwuq0UjZQezMbZCCyuxf
2tIE6h/+/Wx9jjTXHqvhZHo4amWHaexhB4XFRk2MeyVIF5dH9JWuRNZB3izz7kVMB6zm6SJWcyjU
QaSlfypq5rbb1NSV6Mo43DaksqZo+1d16c5MIwJ8EqrMlO2hsMw2TlKXAdoc03DwQYRl/gC6Za3p
8TKprgAdz6wHLJcZFG4o4jFfPh2coHp+kbQS6SSSM0qyV9BS+vv5OwkxuyIDSMtBVhKicTu3+Amz
0j3a0nVOdJs96Gv5JVtdlfU7XlCzZagzbVwWbKevdRCTzYosg8zbNDNukz4FoGN0r16Yr7SuWrZC
OqyVuFLuEJQAKFd1H5KX36pcpnWo5NaVu+XMx+Q9yc3FRconnd8taKEbbRhxe+lyvcjbt6NngoZu
gQKo9e/n2uQkpIKh4wPAUXX6OQe/bquuLbko75qb4cZYRq/hwgPl27qwrfsnmXLvNXXlM/fK55jK
rPiPxY0OaK4dDojWoNTVraP6t5FMTtoDQmjBqIniz8vDPO642dc1JfYiVrwI18C/Px2lEUgw2Sfe
QCPVtbxYqVHoVB4kfDDzU3jNrOX41y5Fm61fk0ZllInUOURx38Y7WfuorpGBzuzCkwHNjhiUcJQm
k3mxykccnvo0xtcEx89GoKAmq2ggk9HNXhmJjLRICqP/kItrrehwapwWlz/K2WlSEFLQQTMfr4DT
j6LKRek1g099q8XvKBHfwFjeWHX1148LCen9f8IcV+On/kbSGEpbydRQYFyjTPrSa9d6c+cGAlpS
l9mqSLnMPaLiSiiELsiGQ54/p9aN5z9gIXd5rs7dKaZOl4b/KNRRrTsdBS1sosDq505pF+MCwXZH
Wh+JicJeXgJRXKOqceUUOjssaJEcirygoZufhozVTG7L2OwPkvlDR+jSMyK77H5fHtjZINhwGLqF
BjOltNMgolUAZQ29HjmNEDe73q0RteiGv++7AGk/KpgDQ+N+nK+1tBi6CdxTczDb7FGlW72QrFgH
dgBA8vKA5o7tlLVOQ83WG2rcQhz1XXNIbpL7ozRt/ta27nBsLN0ED8oC5k1x0H9grrobvl+OfXYy
gY7p9JbAlsyr0kcb7sScjopG3a4en3oRmhpG0peDnLmcTOTaqOYDR//KlEVbqSj14+vYQnTDH9EJ
qHtblr/1k3VtKs+dQbrOG0smH0BufHZC5CUtVbEwehKB9D327cSNHs2nbqQ95zv5MnQRvL/Wvjo7
h0e1RXpLtGXmiVQbVEhu1FZ/UNsfZbRTp9tKe7k8g2fKYiyR4yZGII5kYy7Yhm2i1fU+O8szHMC0
8YPROpJLMdDB93rEi2chHMzX/J6S8tXq7nHO5pcTsDKRZx3HCSXq0w035qVRDCNzmnBylO+jEDxS
EaXqWrlSLf6lgdV/NsOnaLOrENnXpkb2lWg1dJUdKlJXpvLsavwUYLZEMh/BJ6/Qe8opKOTfy8ia
LMqVhZypXSJUswlf69jx3X+XOH2ex9k2100wCGiL9gcdC4IH2ZF/lbGNJtbKW+uJozjlz8pJ3sR/
dZB9Gu/svOQW6FtUzfoDSRvgxwb5vbp/0PLoysSe3Xr0NCihaCT58/umC/u6bAO9Phg9DODuOQOf
f+XTHe+P+Uo8+pod5XllUrPZUGqvCOIqjnhZOiIwaFtZVzuUgpz8J8ioK0nAuWXyKZY1Szl7vOOB
GXmIv0AgCYzaLsZfYx/tY+sK5+grf43j3+BoZH+T5JITnO6vSkESIweydyiPuDip8a1lEaK3Jsqh
vI1CTd2oIX2cau9JxWtQisipGb7p8jjeqV05LMsuCJaRT+8come29jS4S13aBXavGD3gYhHveNj/
E/YQl7/HuYPPQP0ZXjWXJM+B2Q8Pg9rIRaYowUvYVIBbo5CSmX/fo2N+IIni7GDJX20TAwNvorI/
FpOl+sCj5k4rE80VlEBy66DBd2GKF+kRSfMvRvcp7OwgCpqhVPKYZLPK6cHEgZtYygo1jc3lMGdK
dqfDm51HJRXOphyJo4zY58pt8q6Wee/QDJAcNFtiUHxwt1qhQuqyQwepLT8KEeWxTjEBc7exvmkU
vV33Y7bxjlDeho3jhqXyu1Lbazvw7Bf/NCezIyyQemTsRr84COqv0IS8Jt4JVx9D5w6Sz997tssF
MfZLywNeVFctqoO1fyuV5uryrF8ZiDnb3RmJpeJBgTlI6EaC3Oq++agLXY5xfhxH42hRh+Q5L+hF
yNwooekNh8GP+FC/gYct/7cI8ukGNI0ulvvq2LNus4OcaJs8Gh4vhzg/Uf8MQjkNMQapnGQRX9wq
7hLrSW9ftfD+fwtxnMdPzy1JH2WypyY/eCGseNTr8mHCLumaKMO1kRz//VMYr896HOvUAXh9dE+H
8y6NkgEsVfnt8nDk49r5ckuRx3CyUoiBhHkaKLACFKKUOj/UCyQGt/gJYma9ih4RJXSmbfFe2NNC
WeR362IFq/Ja8/bsvfVP9PnKTmMU8WSP2YzQSy+sDzFCMOyXoKT/Zu39QabRIzKledar9FomeiMU
6UwQ0Fb96Ufy4vJEHg+TL/NIvotfAPKHX+xljUkyCjWGVgw4klapr6cLtQYGHDdW7Qo5AjNmZpRL
xO/+zYL8FHi2rXola0ZR5gP2pNZ9+Fs1BWdQr2ysc98Jt0n8SWizK9bcfc9K676OdUo+ibAdj6L1
EjZNIphtf7jypc4s/CO67qjmgQSCMl+PXd/lGXKalLIG/nwP7djvt2V3ZdLOfC3gbwi1K6hYk8vM
Vr3SAW428Z48RMpgN0KwarR9WvnOMD2pJNSWf+141Y+fYbY+LJICwEjgJHh+zdKPsW0S2FNtfkC2
fZfnolsV2abXJHRau0XrA/N9jdr7TBa3qSnfVJ7kGl7+2lXg0APgcyZ0BVMObTmo1aWVlSKeE/JL
A4fnaEduVbodQ4ULe/OhFLJsGRodrD2U2bKyuQsq4a7NoOIJh17sXjooWdXYuzopyagXu6Io7E4G
Ia/aGBg4McTCRO6WVTLyE5rCrmQIKlEMu1R2PUN4j7qSonGOi6axQJmZ97H5LbdAbasj4PHuoR4+
Ej+4wzhg0SbyKh+vzeXcRO/46qKzReGGYwvFgPlujsh0krAd6E2WluXSpfzeD8bLkMpLtVwaAVpJ
ng8LI1f20ETfIJlsyY/3eqWji6cL73ktqXbQZCBFggzyzFAv23FYyCq2X6L+cwhE5DH10bcxLhuv
XLPnCl0nv/240z4d7APqvz4kaYrD7gRPwzbutKWyhs+0jJ6tQ/0EkXv7l/6c/z9fRx2h48SRuZ/G
zOWqMXBE4W5Hclss0Bt+N8VrVeGvMkJ/vso/UWY3Y5oldZumf0Y2OtIyu8cB5m3YGK//gVqLPzUY
is8+tLz71B3X5ct47fF45pRibv/5BbNLs/JqwfRRkTtMorooB9Om9gap9x2Z5yuf8Uy2dBJp9hXj
YzOx68LhIEfWIZuMtwJayeUL5dxBSC0U0KyMHP2XIoriD/hLhDTgQ/+PQPCTnxqYBFruvwijHMGE
FJGBfM5OQrmixDAOFCi7nBYuZdCgQdll+Lgc5UxVhr//3yjz3mSXylOq4Zl4gFmnuX3dqVjPJD/a
BqomCF1smce4d/63mLMT15i0LhGqgAnMdkr9WEiWM3Y7qVfsMayu3P5nV96n8c0uYT9vsRjWWQ9h
ZWPE1CR3qvoxXpPjOPf6OpnG2UaGIlSansyQFMnONpDlx71/kH+G+9DhEtmAldhSMHH0XbCw7rVr
ZupnV+SnQc42eGWxGhOYHIcICdUqRvZL/1XEV27ms0H+WHeDzdTpNpyeVcMweEPaUZ8UvG9ZnyPm
h59rEF/5XmfX46cos/1btFUvt1BkD2mBG1P9VCuR66EwW0KrGXzv3+yxT9Fmj2YkOkYpH4lm6p0d
ByGEOCiIVw1hzh5KqgLPhVqy9qXCAYyV6m7AJuuGlwD1huGKvdm5v081Fw6riHbeF/hxGg/qfxom
Oqq3YYtUwRUc6ddvD3JMxb6PCo2JANlseStW59V5X+YHS/6dw0dV9N00XcNyfR0FQcCKwcOhgkVf
7nSB5dNUghKVOxKx+DfqSQ+9lfp//cHRS6VldpQyAlc0X8Qt9UqpPi5iCo/w4H9J9LmpnFw54M6M
5CTKbBH76iBVelHXh0z5UZebGO+AyyfomQAoMiFzwlgUEFqzqWpFMx4oB2YHBPAdRDTs2rwW4msi
Lp+EOP6ET+mQ7hWdKKhddRi619Sst+h7LCwsENHedXKixeh1XB7UmQzsGJL+EeY1wM/mrADUwoE9
qGCwGsu2PmD/rSbbg69uF0j6uYoj3yQLfzlco9x8PXKOYS16jZomySyL05HyWhpkYZKrwyRVi7oI
B7uu/LfRKm/F0WycUk6uLI8zCZkMT4A+GfUcfLXmYLNerUTBV8bqIJS1mwbhY2e0H2ZW7Koi+ZWG
qctWe2xT/QdGC43dT+VKp0Arqs1dMRiy21KyJaWsbSS9pUUbo6haD8ZDNeTf2wwdg8uf5czeP/mx
s8Vs4S+h+21FBRsZcL/p3Sb2b5Clv1IoP87y6TPsdE7mR7GZUeRKygrGgblV1ukq3KhL9arK6NlF
pmJoacK6k6mtzK4xBJnagopARVlFWv7ghZW4uePd9MthoS+9XYF5p/L98gyewQAztk8xZ1PY4kQR
Cz5ji270VfeEvcFCW+Q3+YbHphNe7Z+fHyOtxGOpG/SmOjseIj8Cci+GFU8ZaVltdGcs2Uj18kgv
LLbDonGK1V+6sfKUYYwGESlTatwVs6SujI2iyzKfeUVyxBtHtHNQSknLK/nB2dUI1UqknW4ccQ+n
mzWWgKDHmgWWri1tDCidOhdt81pWfDYKpQAKERBDv9SMCk2pzVSUswNe15sO4rNnVSshfbiyLq6F
mSWncq2pRT/RiKpcdassJbfLbH8bOzHfjUZzdhDcYH8NXAu97txWswyIGTSbj/a5p3M4YqKUdt7x
PehrN1mVeHYuYUVT6hxFdhaUkBvlP8peCvyirMT00ejR87TS6DmKve9dW7e3CKas0Ru4b+SJxDrD
E/1o+mvi46EKCMOYiRHCJx40G2UuGbJ/+FJU8V70Wv+j6o8K+egx2H2WboVhelakbp028X0W1xVi
0cM71StAixGiV1q8tPQKgZoWyYrWb3NbjpLfTSJ8dLgMhVVzkFFjiLPkNgjgqKf9qivQxNEV7z3p
CwOHSRJ/IQN9ZYjRKgYW7kuJU9TNDZpPm17BfBsAWKI227b33KjoPiKDvxGHC12YVpgorIYCkprX
PwuC8LMN85sYLQHUdF5TS9sjTOHbVRGtzVy4VTuEOqzxTbCsVWZ5H6rluwY2r52C01Dfp3Yi1KEj
NjSK1UEDzNxE4g+5SgS7abzYiSgNrSullhxFoS8DwnsjgSa38T8V70yUqZ7rvEVVoB0it5J67SYY
9MqN6fFESlk5pTjGi1iLU8f0SsQ7+vgbCt2KrTYyoo1x479ryDExUlHDBSkS0OqF/eegioWhEHLX
+MT1gdsqObQ1Jfqoc/UXHmnlXlLC5j0fDU93FNPD/Ayb+52gTNw+ej5uyBFwfqEFgiWHWGPO0gZL
bDIUNxAFfLGqhtJC3XzUKipSue7/0BXtdzzEwU0Ydt0LIIBuNci5tUwCQwIaEwobzxzRk+uF0sEM
stsMQVc9ZjC2VrVemPd5gcKPg2Wk5JQRE64qabdTzMhalGrc7VqhQyULCxVXQ8goiaIDzplLWnvP
mIgUa8WT9BVCvv56RMo2pSuENNI4hr+0PtU/WB0/cyk/Om6iR6jXA/63QYhkDIjgcKhbHHkZdu6h
fIdZCXZK4vTQmeHaFJJ8KccZmJtGnNZVJv7QM7lYjIEi2JkuNUtFZH0oia9uJdo5yzTq7yigBahZ
UPLz++i2H3vRRs0Bn99KHdgvPppOWfbgNSPidnrNlZGE73Xf/k5CBI570/gRBZaHeqDh/h9p17Hc
uK5tv4hVYCanjEqWJcuh7Qmq24ERBAOY8PVvsQf32rKe9c55p3pwBl0NgQA2NvZeQWud2RdV3ni9
rbyCEftIFwkrg9+qQtyZchGKKKBaqmWK5s06wDM4vEmk1tZDbiKbK6RxU43oFKulPsJba7RCFONj
tYWrCK9M059yuYUtL0S/9cqHyi/+vQFiWhb2pCd7zLEwaet3nVFBhhJeGmkNWotOKq+Blppn1eQJ
JtIN7I5N6Ho37a+2FpFC+kMiMggUaZNvMGsKnMJcGTiQHjzRTd+CTlSkc7mvXGhDLUZQJr67Jwf8
GxAl1CH9p0KcLCUgzJvi1iD1M6CEPDApxOzogId3NYZ9Nu2FCSSpBZMxO7chYmOZj4Wbrw2lfXLa
PHYn464kyslh2f0kxb0Y7I9Uoy88G+7tsji6FRyGdUV2IZMU8E2s3gGWrr0/I4REdVOjIKmTPq4m
9Kste8ZXybN7VRWn2jQe4S4DM/AUEKzK+Zia8cPVSiOeZliSTKRQArMaFeh5V5BuSl7tysIpICKy
JUyJaDPTNZQIUY5hGQmMAQJik4VullTKRVvWrrEH+22pzY/1yBjQa2zdTzhIOieHOoGiT0a1l1kj
RzvVnqGeCSeyhCgeDtcR4ZAFTneo1UCpIlPAGREVuqeJtHeFmmsCCOSqCQqNlZChbBxfwGEslBk+
n91AP4tDIWvC3mzt0lnD+RhGtot/C3r42CppXd040rFv61oOoQ3CBsR2oMXkUohIEQ0WubC/M9vT
DJGe56wtdGi4O0BdQ30jS7BXxFZt3Lt8Mja8d5rnRtfJaeqrAqIvQ3+cZ1AFC1XsaxhArYBf0OO2
StkLzMXUreuqyj1RuH479IPzKp0GziBJBe3gMRMBdGH00BL4lqQeOARIIWIMwU/i8w5aM2nays04
KtLrtexO0iT7x0VDDS9aw1HR1UCnwT676vVxnDvchzBcW9A6eg0Rq8HrrjaLL2UUn4c5S4+0CVqm
hDviSJ3cb1toNCqwbIFc3s+Zy6XH4edhzh6H+cwEzA0hfOmoA/cScN+8ss8R9FUb0pUTR6xDqJBD
m0b/YuAFJbIoxaD8ejY/QxkV3appc8zqx4Q9WuX0aDSrlqzHRAtNrbzCObj4UgMd6D/jnU206Kty
NnKnOKaQwqREfTFTw/Ig77JzrEXWp3BSMOR1mI1PtFwpWm5Eic4qrxXJsdAJnLgd4BsqOEKIXC9X
U1ftUau5UToLZ1cpW2QicM35+Rtd2QPnegRQElcymzX9MS3TYORHKC4JtbvyKryANv2yoa2zN00J
zDtHV2sAN5Ph4I4P0NIJkvl2JHNolgJVFaidNtCjnR8h17uxqfnScstT5I0Jrk0K8/Y6e0dD8c/P
k79Ac/z6u86SWwFJVrXRxv6vsgrGPgHP5C0eLnniibhb/T+HW07KpzIJgdddLgibAAMEmhJkmz5a
nnUI+74SXGujXFvZs0oFmEMJzN/L4Vjgkyvd5Nk1bu30/cqcrp3uBZnwaU6WhMjEQPv+yFOYloP2
0yAPcPweRpldyR8SRTnoPVsj2IAZ0te/SWL7tiTBNJmLb71vJM2DKOynAf7p05UTealY8znynD0z
tdFyFb2ZcRX0cJyFvqYYdd9uT47KjlU3Xwk3l0bDAxDINKARF5nzr18CxqgmxIKH5shrwND7P6b9
wpC2dbYFWN3Dz599OTDnBZAl5V5KE0Dp/n21ffrqdjcBKD6m6EMbHA+yX9Cr8Bqyc41rdfwLkwKx
ctEq0dBnB0Tq66SQMuZZxQp+nOsWTQlV2XSTZYWplf3qm+F35pR72EeeNIRUHBr9xHVd+HZiPDYm
0uyMoyTYkI9EZg9ohG8mlR/1Dv0GExn+KJJbvVgc8JTqHql+HepT+gC/gJuxnP9MNDvWeRqVYoAV
KJDcscySxp9z+o54yYIiKYZgRInLQ1II21BoLXtFVcBIwq6CJIeid5ZAWa9286OAw2BPiwlKbRDK
VHXjt9PRI4d4cVnW9/irEbck9HMBg50z2EArZZ0tio0u3l+lfiXg/q1tnC0d9Iag/AGaIpp15yD/
lkATURnmCg4Osg91Ewp5pojaqt8CAPKqc2NGloH40zB78sa6/p0M5PXn3XPhzH75CWdxqFIHCuU6
ix1FMq1mrkNZFykqxNaL36qDF19SluFgin+Oblx4zgsqBDwKMDXPDggZ1XkqOpsdU3udFklM9AB2
qfG/mNunQc5yp7F3KU0EPi8n/JVOMwoHS8bImHIiGYM97qRB5lVc8QpYrvbzRTWQYYAigmLTN22O
ik5Q3WwTVJry/CBGsBvbCWaPP0/twqE3IQ1gAZC6KKCds1AAibNg4gbGpt3FEvqQ0inwdqTbvm7/
xVLBvkZdJGqwV9VznIs2G+WsZlZ+hDQqlG+HkLgsGMz8SmJwYSNa0EKCKiBK+TBxWqLPpzA2aBMZ
Z1lUx6qF1iyYO5N2pyBVIkMTdeWtJa9d+EvKd7ZOGBBxzFXRdPmGILOnseBp6tSwpxqgteijZ7AG
sdo3IeHp1X7lX7uFL8RPCxsDx4aAX/2tBMmGzBghA4Y1s7vKk5a5kl2H5KIaUX44UpI+/bxHLtz6
X8Y7y0HJPDLB+rI6JszBBlHhIlvfw7fhyim7VKX+Ms7ZvZAmqYk/Bju2eC+vSgbALN4xAA+XKIxJ
6Aqn7r7KslPXKQc7yXcqiryttN7ldA1jeeHoffklZ7ll0w9VNxCdHacxf5FLf2uS9ZXjfXG6C6jW
BPsWMgPnbR/ZjLySBc3/sgBkAE/kxP+LrYQMVfE6r7S7n5fx0qQ+jWeeZVW4hqAMkff5MSm439l3
itlcCSaXcl+Qd/8zJfMsGgsdJt+8K4rjzLW7oaE9rCgZDHdTdG3gQ/8kOvobbuAlVCjhQq1CwhmC
ykZsok3581wvHRHwphwwOBbwynmsGfkM4oBpt0diALPippHk71rb+DZqwY68cvVdXMnPo2lfQ04/
KaixDZA8yNfjb2NRc+JBXv61SUT9OvEhZ3sN6XZhMRf8DxTSNEgboUnwdciEmwxG0niH5s7oa2Ub
zaS8knteIHQAYwRXIlcjNsiX53crrzu8HVOMka6p6c0hjCEDQbwyQgbaPzjrdmuG2do9qr4WsC6u
YpgPEO+aoNEFKTC0yVwkv8B8oGl2PlVKZ5k7Aj9jiIwPPepg8/BUbPC8hUYWOQ0hsJmw2X1Ir2Aa
LiVVX8Y9W1XdmFNNy5dPvDYjcZuE0G7Cmiqb8nhNwe/iHJHiQ/QE/TJQUM5CHzEgyJjmsHeCg2sI
FxMYTqWRumWAWsOaIugP4mHcXrtHLu2hz4OeRTlma7TPUE09upkdwGIABgH8SlP1UkTATfDfiS0H
9dNtrGeV0ykNb47WDZwwVupKgQCW3MAd2FfW1+j1F049BrNNdMywX7B4XwcbjWpusJ0xISv3oCLv
M4iPiD5FNV9D1t6ffg4yl8795/HO6fwDy0apZxgPnvP1GtWnRQXXIye+U33hi5vuj3vl9Xmp6gGo
pgGNDaRQhnEu76MZyEXd1mmO4jXZK7fWR7dvn9WV6wMN/GpvIFM1fZBAg1HstY97behzST7DyVKY
FGEph0isERLiDsS1HIJ1sIaNpa9FCHohj1B1uJYYLMHsLMPCpAH8QSMU8ehcFYLAO4nMLr6z6UmM
jfbY6rUPqrv/QznlQjL3eSjj7JLUytwCN2/Ggzs1fw/kvemeGlb4SMX9esBRbNUHZzDvCsVBUllG
Pf+Vab//zbb673TPCTe8mHLSwukFrSN4jbjluq22WnoUKvdR1IZuMwt0SASqvYdXSNh0tg938ODn
H6H9L8v9n49unIU/PmYZfHHc+khNV3oWhxa0WlVb6c6Nr9WQZGws+Io1xhpPYhgMFitnhGGNKym8
Hez72VCIXwJ+4qGdiypNZcDGoNPXxdy/G8sLqunHD5WSN1YnjxY1kJEYDGKfrVlFg0LtddE4sCXJ
4eNZowMXZsncnDqrgFaiwCUjW2hcunhSpo04MEt9dGrIuht43ZKO7yet39qCPHT6WHrwgAKXWUND
sxBgleXM2qglY74u6o0jStiFNs2aw7InwDPVWBlucZdbJZ4ORQODpNTcqrWcUYTq65thct+MGSYq
hvxQZ/FYjPMNrdwA5o/PNJnDIiPHup9hGZiEmoLyIxLTqqlu3Jbd1iKFhJSC5sfUQthZl9vcTH9P
mb62JpSvxkHdEX0O69n+6M3iHsBfz+TG4Jl2ubY0JXKm8lQZakwk6rmS529I9x+GEsYWBi7kPN0V
Ln1MRksGom1vq1QcJi3DVVnCOSHV6/1QzCZ00Pr7mZkwEISNvJeXetyb+SE38XfMnBwLCwVS05ze
AO/SYjkjnhD+glfb5Jkze0675M4t9F9JAlnsBMrlrFJu5gIKPxqk/KWW7BvezV7eTq8WqSBszpXE
g1cBlI3q8sZ006D+q0CuN2WI9u5ac2DjNQOBLeiE2dbmmjDjUFv8hdY9vEBIsmlaIPArDfXsgr9D
rf4dW4X5QBwd5jl/VKm5a1v6qvQg2BlOHahDigZ3jS5YVRt3NEfDrOtZDCH0jTqQl6HUTkY7v3E4
xyPdiR0G2xM9ARmCEewUl+ZraTMOR5o5FFLbs9zUsInV99kuHqrGitKsi5PMzPxGLx5IJ22/ZV1g
WA1MH0YVJjdj3fuFosazTTZtWv7qyvRZLchbamYwnUr1LaUdUBYUTQvhAEACW7lDLcrAyGBbRtsR
ZFeLHNqxKr1qTv9YQzp7FS//VJxHXaLEYmphBWJlByLgiTPUH9JwnunkPtf6UPmTk6zVqbuxEvUJ
RnZu+HNMuATr+RIcl+D56TIHsMKFJZ1RIw4PwZIPombwV4rD8sbAWfFTcrXifKE+8WXIJYf5NCTo
sLCCc1x+BF775HZ0mxFnDobaTP2Ktf8CifdltLM0rHTsyky0qjkmarXKocch6iXgmNBGijJ6JTe6
mH59CvNn6VfC9FrqRLRHl1ex3oLs2q+vLNhyW327OE1oy6Oyc0F0XSQpQ5ESpQnTG8Nkq6+KGA3L
/XWW+QX8OWwmP410tk6zmQ8Zd2RzJHHxqHIPXrHTen4AltHei83wSE/9Ll+Vq+62OaVH4+7niV78
lJ9GP1s37nYQJKsoP3LgDRBQWP3r5wHAZbvyKc9WazDVsdYIw6Vc0TetnhZ3OBlxVkYZbJFA8Y2h
9A3bqPm3O9OnyoErTC/tMKXMQKckG9aqBvxqVp0knE3yqnyuILTuzxNb52ZyMiRE6fU5GtJ+D5TK
Q52YD1o/AxOO/p/XaWrhIbslfifKPdi4WqCC+xGSpLb9WhvgTDuDN240JQyPRmIEjmOt4doFWR4Z
DqPEJegiWxhMNsOTTzmm+OeDdoYTV2O3KFqpmTfIZPZKU3yMZXlf2A3xGjTRIwC4Sk+lQwezhgYI
irQLQBT5U9jTHuJ1O2UmgKvzBHY6GeC4Bqxj8gL9SZnNAsIauFYSNXtKuIisEZzvpm9OVmnsYVb/
q5TuHnBszZvcegqhuKg/5/B0M9TC9VFdheqSspuE+iKmAi5HGRwsWan9GUB/8wZb309jvSGtUq1m
mrbhbLa3mtXc9/r4brfa3dS0a9KT0CmK+xn24z7S5i1slE68U14Vt38Fxv+Q1vPa6tsd0pJ74G1U
rx7yt97Ob1tRP6pWskvLMeqYEliZucvb5BcfqzgjahLmMGVMdXpbmBY8FivjPlXaMBH8FgFY9TSZ
HWeK1lQGoWes/fhn6K2tSAQ8YijZunRaO436lndaDck/cltU0620SOTQcQREqc8Aph43CrBAisKO
hsbR7xn7W0rKrdk24MobECinWeeZOYRn0ozfzNT+lUCtiqrTzuJi8u3ZqKOfT8C1/X/2kIONqQZu
BBApiqEGam5t2wXIozjw1Sslu8aL+O51vtjWfjrRZ+0ES4Vwmc1xomEbv+/jIn41YyX+PwSuiwk/
tjG8MEAu/VaFq9MFN+WU9RGsoxtTzDxo4AboTzXb9U0CCxYigZUYQeVOy3LBMFm+w9kTo/OmruCA
9Q+/soEfgToHRGshCPlNWZ2MjVK3E2rkDaMlNI2B1xKOBm6n+tzjcP882OUU/79zP68IUlTR0TAz
cxhl0CPbF6silKtcRV0luTHD/JEELIDqOPnTr8QVSPLFp/qnoc/qV1CjG3GU2vrYJdx39T+16FGd
h68jmQN2TWrrEooCu+k/i2yevWUMhnvcFMtoYW9G5JjtUYPkHQpZgXqvbhW/WoGKDT+4uG58EFjV
ULxk0bUX9HILfb+N//srztInB+oYrprjc7coT1QJ8SBMiJcMubasy2x+GufsLq5UYRT1QOtjPYu1
LooYTnBeVvG47vdAHonqkela1NbKXkDdERZB/EqieG2iZ9dxo9VaC80xqFK48A4Ga8estI3J/rnS
7GJt7cLDYzE9QN8a3+FTbpgTdZpVK6uPQwuPOzythNr76TBfmc3F5OLTMGehaErhZGo3HMNY/BbO
mKfO+De9sS9TOatcgewCt+AUUUjQ0letF8j0hmpqXNsZF4MdhPpslFFRHD8vpWb2aA1oKnEcePe2
OqgekLwrhrZ5YPplWMXXKowXenHg0aArCy49mmPf+tJWkleIru3RkvxmGuVBuPQ2s9Vnx8GLlmeH
mgNW+HNUu7Rc6ImhWgxCAHREzz5lDxkavbe79tj3TgZjQ4imVW5yjSt2aWafRjnXwLc1WwyaAc0g
BlfkvgR7uoVpF64GdWvYRZwzrYen6VXxj+XHnx9tywTtygG/5nu7tulnyB85pD3i3ekPluE7yVNt
5bs09VPxWo4bAKuvbZoLY0JGUluqjeiofqMbC51OEKYGeUSAzOG8S+GZO+DRosy34zFAj784CJBI
0nd7l52uSTEaFz40BNuWO3HZQN+ohZPkwHl16IKDFwU397mAETlgbbokr7o1gMvfzOA/Q3HI6FRA
dxefSgiioKCilBLeWXrisWEKZxhkwqRvLeHOmiJLBe4yVloYac7G0dWnPy5hD+kIQLKT5Q4aU+VO
MzvLgzN2elRLTlBBbriftdSX3XSCaF+kGxZwqpr5py+VPbDCb3nrPldtdzNQd4fGwW2a0dspg1+2
ZkxaYBXoW+R2t2pgmOA5Dmzzft7239sVC0gISAEdmBqQB8+LpIymRakMmYK8NvFT7Y5aAP9V7qZR
T7D6urOAjhSyg1kcHDi0K0/Zb4uEsSEGjxTKQc4GwvjXSJzCI1sVRQewO8soiimCbgFMCzuiAkWD
dMqT5XSwrG64sje/XTQY1wXj56+Mtgt26NdxBw5bqBmc02PqsAeQDYZ16pJ3AOKulT6+DYSNhxYM
/mALAlZwNpBe2gDU43mFMsQaGCkfnKdgydR/XsPvOTZaJWi3QTwb/32TnXc6vYSHfK4d4R6ixnlR
rh0Jq0muDbqXgnbh//PhYEUDHqBuIuH82974dH8mDQEiWJlUtEvcbd9OfzqIP9uyPzK7vtJMuzQz
iJuAbYgSPhjIZ0HZNIY+LRFjjuWoB1WpvfWGu8GGOUzlFabw5ZHAEAaT11xSvq9booZGigpSqooI
maHoZ3qu/dIkyoErx5+/3vd7ZpHWsZdDh+4kwBhfB9LgaWxSDh4fbR076Hq+zitI+/w8yPc0+esg
y2w/LRHLqeKYNcNlJmBz0m0a51dZmJ4JJXW3uGZBcEGdE8w5zQEgQYdsMLjiX0er1KnEhEHbU1Yy
0iPxxjd5NGxplME3Tw3li7GCAozPVz9P8sI75Ou4Z7NEa92yZVfiVgvqNXtM7+2oOrFY8c0X6948
6h+JXwRd58/xNZWp73cbRtahAm7p6t/g+XXGdZLAtJ1h5KFdczvxyzE7TMnWLmPJsq2eZaHaXzkK
F6qoX8dcNtanNRWAq6D6vpAj2/WkeR0sHwcnoivjVYvGdfZm7HCzjJ5zZSt9PxgYFu1liCmDughV
xa/DmiVzhSzS9jgv3CLNjpDJCpBuzPwaRfLaSGfLORO1aTg8YY9d/Q4TclQ97vQWkAH0z37eOJdO
x+cpnT0AgCYZDXjKo1wLro89Jd7Y9WFRcC+v2siBn+7Pwy1f6GvyhS+ISKlpMG7AOTm75XKFjy7v
sHBgI0OAqkPVD3gv6wo89oLu2tdhtK8LpVajU+JR3h6bsN2ZUR8PSPWqv6l694tE+aoIxhXZsSiJ
+NZh/0J5DW8DJBCGivacAS3gr+PrDJ0iMtrQyuE3KHv5XCLrgc2sgcDz8we9AHvAUAYggbCRQwJx
jhdym5pl0lHw7Ing9fih7uwVQA+xts4f20d3M5+01bhSr3zgC7Wlr6OefWCdNRlzS7wQZiiRIhmy
th0kS3p+MoCTZY6zJ0ONxhWPNfWab8nlGUMbFWkaNJBhgfn140IoQ5TV4PAjmX0aL5az5Z/smAYL
kgbkNL9+yV9oeC2LvrBzgeSBsgAUpeGpo50dFJqPMLZmWXV00aXMCEq11aRHlQEf9J9X9MKluPg3
QAx+2Tp4o3ydHlTFC2pp0FnSeuNYEbbJ+DWgMdwLlh345SCiSoaLChkSpFNwU53tUEDiKzxXsuJo
gpHmkazfsSIbYzVR4TGycJqgXASjoJTeZVMLNQUXZWbM/mBz47mFiJtDk3stR121SYq3sZtvgb+F
QqdtfhAXYoctZOwmNX+j6gDiIKzFINPvJdoUOyPkNHLFs4i8ITzXgcOfHkarjZJyPMzgLfplC1Tm
KE5DDV16E+zCQY8GUcDbC6gNX5PpHQWoakdKyDI3XLQeEfUtreuNVhhO2OTIw/h4kHxwfI0Zdx28
j70JymBe40KTAtoLZGVRElNFAhRUw0rU5XU0tcmz3jjovJLmd6vBu9dKUPbuPJnfgCAKis/B7SlQ
BC7Ykxlqxni5wgM6H2NNZLtibptVMqGcycnebcvW02Y8E0j72rvFCe3mG+pme01PPzLA3Lwud2FN
ko8hvko02u2+yjX40MLJFZV8+Qwz0Ht3nA9zmxwgHrlcLzo8X4Z6nTsU5Ei8SzRw84Z5r9mDG8AY
Z2XZxbFTO98m2I5Q/X1gFYw4erRIszQ5mXpxssHzXJRhfCSrzCO9k/owBNioCwiDGvcuL+YAJRS5
NDAsPzeoC2TEbHg578p1rrK3XmSQwCPj4DWNqgZFp/dRPefVXjZ5spcARHrUKk2vLfNQ4WkX5egT
TKOWhy7plQAwC7D2wFLlcDOMdUjNewPech6p+K1O6asOnK7PKmerGP3ggxfaeIDocr/H82Rd4/Gy
showp12zBGnZBIW2LO/4CCOwrCrmE8DMjHm2DReSAq4gto0VK1QYeaMHnnfFJhunG5BAsnCa3INl
yl9we4WiU+r0vqiX8VyiRDI3ISNsjlhcqymiyUQPXDYueirioPH8ZUxh+MRV0DJVe9Ho0UEP0Kv1
VMpbReK7FFi8QzkI+E2Dc+bx2dK2BK67YamQMUarosTum6tosmnuVyqF4gtKtp6SsIM7KxJPY0kO
rjnMMdXc98TSW58msBhQub6TZWauuqF/GQnZKI3+B0RwAp4/GHSKKwLhgJUOf/K7lFo3lvFadSL3
hW1FmnTirHFBap6LiDoDeLWZ2W2KUWWB2aC24vRz79VGcz8N9r7T9VfwL7ZWZ4eltGFnngIdXWU8
D2G6hrXtQaFR3Xqf8rkPB4IP5ObdHbNKzQMeZO+k+WFInDugE3K/oGwIjFnNV13VvSqm85CNQIg0
QiM+CD+QOanSqO0W86kK/G7Flo9lRmIydikYJ/kTnNiDptRf7X62/UxUb4RS4OvGvFunVlL6TjUo
GzlWyRq2Qn+Sqlpniv0bKh3GqlLSFcgAkG7E/4EUr7Sg4id3sMAoPcHVozLD211Pyo+kqF6zGrKG
kieeA0kzb8rm58GVcCnLnSBPxwqPbygqmIn5TKideDOH3AgeHPuJYW+Zw7C2Qb5RcCn5tuIe+kms
RetuEtpBHnIeEHWMFD0eRCZdH3P0IvUWHjLiqeCuxN4zbvWOunGTZe9QT04C6eoD5MzLh0zJ3oFH
gGEHcqkgM9wdEMABQOSpl5rp3VTz2gMl/jfIE7fOOOxEUqxKATWFEZ94NG+Kibjr1qlPSZE/clW+
KSPKhgVbTU52I3F/e0Nqv6fg71Ss/u2y8cPs2iLKmb5RdC7CSmjgvTNELr1vfKNMtjXoOmCExtTm
v5WF6Nzl+A0m2rI8RfPK4c66qepN0TcrRMkn/KCgXFAgZmKFqMbZNwJ61QB7pE8mRbdTV4c/XC/W
cza4UQ/jb8+QsvWSSQmrAeaGDq8C1SpQAbwvsf8UDSqOLt/h3vLsZtyzgr2jd2iBZWVxT0UhNBQQ
MwCaampDlKzcME9Gx88GRP+Gpg4MSJok5MP85Iw5NMLsstxJM981U8lWEhloq5UnG8EpzOHE6Qsd
DelERYUilUGbuc+F0cQlMGK+sABeyroHCFtuW4FLAOnXxiig79c5SlyLPHJEgc4A38giuwfT/hck
OaKWlklcZaO+VXr6C0pcYN4z1a9q9P5AKs+DTK3Kk9LlTiwy14E4Zg1+NGjvmEqKp0b67rpJ76GB
BUTmND53JqAyvUHhVAy/XZBTiwehZ4OnduTETPRdZ7nPm/KuM6iAulB6GnWeIZjXD8bAIjMd3yYt
0cN+Fr5l8g6XT2/7gtFVVrMwk/lToZFIJ4h1TjY9ZBWpgfmeIncefo1p5eK0lxUCHvnlCgWRHJVE
UZJXey5sbxAOD4pZWw9Vuk45lA6aXqKJW9oShH9pgfhej2GW2jDoJeNbrY+1pxDnQSCIeZNONa+V
UDVVisE4NNDCWNWKedu5uDDcAQLjsLc6ZhY0HGiPzkjnNrFmTmGbaoE9pvdK1wMEwnkLSr8SO72y
UzjyhLYa7+mUb3XmrIVr7gZYj3giTR+qqn6oZL23iinqpoJGuMK2Q53GbkZe8myag4TMKi411GgH
btv48Q2ocojFGaxaYeIKJ8pRe2Yj+cNmPZCViB3ia7qyqQx+J6cpbtskdjtjJ13JPD6KAFHshWnO
PS+dEbvSXrtmddMPyootlHLLRbTjg3rStHQraYWi+NTs09I6WNrwAm6H9BxWGIGeza+tpe+QHzce
CM1rGDsofqKYXkK1wu9G5akfOxmMArspsfJDr8y3jtCPBs+OTuL8IvoQMDmd2qK5qxh0L6hQY7Vv
HiCDDYWChkUSVDkP5wOHVjE/tDklHlHlnao6ZUAU8IGnEf50lbI13TYiDXYS0H4pMwItNR5dlvlZ
r65pJzxblyGdUAdQkg91kmuF8Z05Jg+yroJhBkzbBh4vn0/CcQNa9XGv/+nTYo0E9CByC44Yasgy
tP6BYoulUW8gO6uiTDRJemfINLaEfOgMsQKHIJa4r/SJhInxLIph3/e9T0y873SgAHMGCQYKBclH
UEl+G/SedHDeyNq4wuXdKzWSXCvIBxn3RN306eTV6KtqJPMBNdgqWN1UOre4iAODPjVAclgOVEDw
BmHdnTJzT8nygKfW28hSHE1H89vECataxKgarEoKjO84QUuYek7xkc7Av9EPlkO1YOp2pQkdgQpo
Fz55xpKFQ3NnKIfNJBIoz7x11rgqdcxfpWHP1DDNB7/stKigid9AJ2YwUn8CfJDXzt5wmWf09uhb
BexnIdD8QM1uXZkuomoTpzNIzdlJd1EdKRmOPgRC0186kDQp9YhVvxKYci6UYNIAicy0QFehhUmQ
y+c0Irl8rFxyOwtgXcYybMxxI9x5RSiJCE9WNQJUYeieHOlLbSdAucgIgmCBa+EbANJZNYe5/KUk
6Qow3JNq3klkUWyG9IjVRwnXezCEjpa9R78CVxsLhV3dAFawkPH9tjF3dU7BdQOYpknTjU6aU4VM
FslRXI9Z0EiINhearyrZLlPd2SO83SEbPqGRt3c1Fo/QXxF1EVgk8Wp70TRCtq2ClYBYgcbCzkps
Tx2aFV9Qhv20JRD8G8fE1wfrPpVuWJoLHIW6tifr+camNCwUhLEMAhnD+C5LsBv4LwYNpXQ51pSF
lKkIQnXMoCRqznY0mgBxuXbgGs8qNJBVaKaUHYMKdOdPAy6HETcOe+8TdoSN2Yo2xDdID6MHyCrj
IaFr6MIUt1rX1ngktHeKqHFT9RAOpHgxFetiELHBy8Gb6m6ls31VIv8gDMJz6uh1KYsg6+XZM8HO
hHPQ/5B2XstxI0uYfiJEwJvbRns2SdDIUDcIipLgvcfT7wfN7jkkiGjEnL2ZmAjNKLsKZbIyf8P/
6DeZHer9m5hXCI8AYcojGvvjfnrcxBxPZVh8F+UBlBT8bDBoeo81tfSQ9t7BCPotOdKxktNdqXi2
5n6z/OAYJP0hLuut3OsbNLPvqMODQ+i3SRncDQ2Kz4gM2B0iMmGe3sA3tUV2ZK7WOwRgXirIw7bG
8YlK0Cno5ZPs60Dx26OaZU9dV7+143i09HGTmzovHH07VtFRDjCyDYej0cJAVtwNopM/Pb3eoWP2
Q6nqcxYgGeWWp079OZTusVfJATXjqdd/NllyJ2jdLlZ7G2v1YiPG3lGMrI1ZS7YkduQhwd6KIV/5
4Xbw9CN6Tt+NrPolKmCYq/6ccKWVsbDrUJCKKszh8tTc+G28BzG77Y2n0lPsXigPlvcVYBtsV6NF
FelNykQOWvHNM8o/Ydr0G7p2l5D/Rfei+3hEgaf1jklVnvXhawp2yk8p2Crqo5z7Z69U9kEV78da
PGBf8FTmzW0uAu4NI0qtyVOb5aQz/WUUvW3O6WZGWxMsM29n3vDyRimt/dh+D1phD3X8kpriLs2C
i6AEu67k0V/UwMN0dreEEo74rAvZLsVmBCQvvMgIH9Ky/y4b5t7IO+WEX3S3D1UVeRzhCy4Db7pG
fQ3PPxf/8uwVF04SgTF+zhAL44FevuUTIXZwH/q4ewsVkFdGJ34dZfem19UvFBSe+65F85bi4Z4r
NkGThpajQPd3o7umvJOU7gZUKeWGMD7qHTdcow97vZROQiOflaC419rxW15lv0aruu3HhCajVGxj
NIkU0d0GaRgeJZ0beJA17DGEs5x75j7q1BewhCUEF+/gW6gyuuZDIri80Xza3Z6kww3NmotmgMUU
6I/FPopnSVAi0x5cmowt1Zgk7E2FwGUTsd0mMaxdpPL6Gg0WpNVPK1bFB9HkDSJpwhM52/2g6zxP
kke1zgu0D7ptL+o/PDX+6pUQXmmhvdSQInwFwL1fJEeaTAe5FIpdZvQvZcLNM+b+W5uFF8ukwyA0
t6KfixujVg5jaH0pO57yRm18w/Yvt7tK/+kGtXrAeRXhcBC41Si0lDXkbabFx9zsMsy12z9K0Bg3
oVt9EXzl65CaL73Q0tsV5FfX085eqt+0tbpLJfUGRgLZuaF8h7ItXDJ03ftA2HZuc5PE6gV5t+ce
+1jJAzPeiHuqITQGrJpdFj+UvbrHHu6+ztDXUFjRXvuA55yF63zZ7d44OR3RtRy69vouEIpvdeue
0fcVNlKhPYdVelv71rEauK4Vb5jgAqqFlBeyd73gn6y+uXHD9oWkONjkg/IW6sFr3lvuNo2K44gn
1XQ0e8cyqO7ipLpN4+at18k82rJ48VSts3Fv/dplWXiXDaLKTcKmGcS62o6jSyGkHO6tCm3msdaP
ADsTcnSXwnyWf/PkhKs/yH7oTfEaN/oXRS/CbeNXwqYL1W/cmbd1X70B9282pRmclDEqzxonKToC
6qmT1HZvecKpDFFjBtJ1S+mdukaPPkhvCKd0FNHjUfufaY7xjysPJGWIgx3KUX0Evv5dbfKDaQ0P
aQIXXK/8L31iZDuAE98pQt0pTSh5m7bSzMe4QSWvZB3gfJd9V4dYR+CtC3fdwG90w/AwVMIvSkya
7XUdrkpDEVDJ8Cr2HM++sDdasPbJn9xodHuMGp4lmjzs4iRyElG/kZSInNx1Tz193TDKzwUvPb1l
y7Uo/G2VtOe+KjRaGK4Dk1WPzpki3rW6di/lw6sbIXBXjq9uoxgYRFR3kjQckSX4ZXXaUUNz6rYP
Ea4tXPFsVrm194qIJnnYN3YXyxczMQ9yND4YY2BRoxowT6tkFnkFTMvym40XxLdhxgJADf1nPFY3
mFaDuQiau9E10l0raT8asfxjJuWj3woZB38MjX8Y8cdQ0aJLEOPZpRB/f/7LSu9Ug51sP7D9neq9
sxosShmBWuAI9CCWxp/ML3+O+hoH6VPVmhB/5YUplWPEMddKbtUuEXLTDB4K6SUAlugLzcns3JWS
9WcW3xQGjRWY9ODkaeZ+rFnrfh3UVIQjuo/9lufoduK0BQcVD71kH+yF5+sT96lp9THcnDQYDI2J
HIEEDRssXpJFm+ltGWk8GidRkuL1erTFOaTmj/LCJGAxF3UJM7nAc0QIHuRBPIluS2VQ+Cp2weP/
X5hZTzOzMko9hhU8gMr6JkvtYzcOtmGGu+thPrUXprkDUqz8bTGAgfr4qbLGUDxwi4xmJBvUh+4r
WqD1SpDPnNUpyuTEYlJ6pRw2A3uEnQD/Xw0mWKx8Do4FjWj9oh3EbX0Itmtt2QXoDBMjq5gsgbAC
AvFxSLmS5y6XWfgQG+bOw21FdIWbOkS0O/NrG9jNpUjXmN2zaUR3BycMCVo3nWCIsvMVDyRUkJui
Kx05lDdBBEuMKuH1LyUtxlCnfQsIg/fGtDDfdblDw0rqPsxKpzunf/nTyk171E/Ftt4Jh/ax/CK9
rEScPsu7rtA/owLEjYr2ZET0qW8py6UrgJVw1IN5EHf5HpZob4P92qbnddv5xfEBBBJBzyifFXrB
TfupUeuFY2Fm06hc5ePKFC5EUDGmAj1JKRDwzGxlSG2pKBE6kU6inovgLl39Rn+3y2zGPkSQP34j
T1MCMDhECE/UUx67AwoUWbOtVHLZLWpq4zfeKPUxuoh74VA5/YFHcvgQPbnGBqSfZKs8M16Sn9e/
4+zEmj7jhx81232ZiCF6nk7DJnWIVetgAVKwYNhdDzPvxP6Ng3QYGsvmZAY7PxmBy/Vl1fYwOfLx
VHZU7ZLsuRte6yKypdL4KpuPJdD/sYFN0m+yXrK7Md/F5o00VDYOnv9On/HTz5lWw7v9ovRqBoeJ
PTn6FySqJOkYrUmXLS2o9yOebUkgZ2AkupoN0lOIwzLKyFfo6TM4zadBzJAfUkktXrKIwD9udeD0
Wu69xVH2NsTWZVB8ijblpsdKauVbzu7Uv3EBgpg68DxO7rmgNBWpUgrygMPG7na1U99XX0Z3W98Y
O+/S28KhPGTBfvgGoe/fctP/CQ0+SVFh5GufLNBVbbTkOvFKJz7VJ2vcRjAn9E11is8CqeTh+kAX
5peaKMeBKuKB8oke0jS5hVyjXDhZmqDPVtmN/4ce7lYda9uvzH0oFTvJKPfXoy6sG01EaATYkIZN
6ryp70UF8Kk0L5y4G/c5gsFW7K3sxoVN/yHEdEu+W/2JGTUeTOnCabzbXP/hNxdFXQEGLm14sO3T
hQS5BgWF2fL3MPLNrCgpHPGMfkG3Ke+bL+F9cFvth/1wkS/dE8qz+GqvCpgsDu5d4NmuMMowTkct
Zv4uviN+NY5UpFCmoyS1mbx5utpWb7pvNNCvf7aFTfFhvLNkSRC1WtSyiMWivcDHsKPqXomjraLs
u2xcWZiLS+TdEGffDy+5sorVsHASyTubwEj1pPkflogEhUBH41+WcK34uERkHYlzLwy4cL2UIlp4
tqroCwqnK2fJ0kjIxFARIYugPTlbJRKYfjwv1cLJVaouyCN72hqObOnDcOuoNP5F1F7mMEuqoEmv
ZVnhdKV7CYbypgu7rUr1pDZz289WXgCLA9Lw5pUAsJAyz+5TEdG9uB/YWlN9pu5fy+zL9XU2Ld9Z
FoEf4190L7w1c65jVfNcpa3mFU6lazQFqbkLyJ2OElTT3/9DJIZgaZMiJgSWj0tAKHRRgPSZOz11
1NF9do2vln4XB8HKUpu/AKZDHVMbQH4iR574ycraKKo8bL0RH/pDctcd4ifrUXSUB+Vs7sWjaq2E
W/hCeEnoyt/1ADhrNiy58AM/p+DlZJ30B89Ti7aZvHL6TX/H7CNZsH51XhjyJKY0OwxQ24h7Xhqd
I+vRXoq631GVHyk9rIT5tBYUUVdVcPK8NaFvzjdpJ4tZy1USOYak25FK7cftdmqVU4VfUy78NKIp
FAhFy5gsez49YgLFR29kHCMn1r6i9QXJ54me0u76ilsJMn+s9wPOhWkpRk6b30vGD6V/jbQVHbjF
KYPegnwlIo8M5eOizpQ2s6xyiJxG/FH01g6MmZm86uraNbQWZ/rzd1esVwqJ6EPJdsY+tRs5tMXm
RSBL8rWn63O2Fmi21LAntEJsAyLHl7/GsYWW6sOooPV+uh5m6dPo1J7Mqbph4U/4cTxJaapFotIc
LrI/UmhtpOZCU2HlDl0YC+Q1PgpgzYm9MLt0FFnz3Mz0WGRI1uj5Fw8df9/vab0Iu+vDWY5kihwE
AB4/bVDT0CItc63Q8UXabFJy6KvM1spmI4prINTFUJSXyVYNmqjzbLlKEk/xsKxwxFx71aV6sMvR
/JZm3ZOhAnH4H8b1LtgsM2ijNKXN5KJg2prfXUv4Q99ma7nqk2hgMnI91sKSoKxBYqxpKlmCObvq
IsCno9yhaKN4rWMFI69yVbur8+rtepw5hJ8CFPmBTDMDyVnNYgo/rj18UwI8j4vQiYJRt/VUarZC
FHwLO+0bgglHzQD3kuUW6oPmfZ3oNkCSzvYiIwISU/2JMh6SabTmXLg0etDaZC3IJvBtZxvCENMU
iFMXOnlUPQuie/Tq+kffrnLUl+NwL5ow8uANzWZZrseCskQdOvKQvTWD+bOKXTiBebtyl3y6Fplk
PuJ/4kx//u7A6gcTjffJ5FzBhhdXkgOeDys1o8WhwHyCKKorKMPNjiqtSyMvNZPQEcIfufymwgov
w7VS2NJ2g436nyCzHZAoNNEFLEkcRa1ooZQ7YCZ2l9xn2VrGP0e2/12XSKLCe+KKBzg9vR/fTZkk
SFmoDlHoxHl6QFibjrpkoBrSJv62ReNqUwx/9Sw6nWKHAEO1LdYYNYtfjWyQ00XitaXMVqFcGjTb
O6a0CYMjewdATfv1+vZbCoGajTTxb0nS5izmeBS8LB3iwDHLP3BAN6CJrgf4u38/ZEssvfcR5I/z
GMjkzFFJhNDfBsd4728BV1nA8+UNGEJ7JdrSKpwqUOrE3vzsXAaAQiiiWg4dGjqHsKruh+xJHs4R
CMVRhqwjN2+aCzpcbS8hJRtZwedGLCecmrQ3SmuFn7T2a2Zjz4Afal0uhk7l3VrJw6C9ddbz9REv
hDChqUoKGenf5G0+vYFUx7ULQiqdxLzkvST74FuElevg0zuLvpEJ/9wycGrjLJnthlagWWwNynT1
+NvaLY8y8BmhBjaki6h5rBxXS9G456gvTL535jyPq72iDxt54CwB7ddY6qYcfupUU6Xgu6o9XJ/A
zzuAlEejNTHZRdIjm90/hlZX1G456uXS6RsnA4txPcA0NR83wHSHyBS3oYxQUZ+d8XVkaVnac2Zp
VEi3QPR+FFKDJbmPaVA4iua9HFaHMLTeUixwVvbD59VBbNgdBiUucvs5RabUzEEIFQ4xzaJHbWjl
NkPiLg2zn9fHuBiHDiavIqrAFD8/rsJRBwsqdGirW1pzLNro1gc6Wcrul+th5uxGDmXGMznu0Cul
bjc/EVulc+XUIw7khKcm1PJtPnY3gpvZ+hjd6n2xy1H0kcDnKXJxkxnmF3a9D3BP7HeJBvpAzcdx
H0b0qhtT3fvAvq//wqWJUNBI1qif4v0gzj52GBpB4Ldu4CixNdiClf6Atz7usqLaXw80b7X+nQqF
Viv9DATMKWV+nPLYivwu863AKbfpKXeqjXTsj8W23/WvMT2aNYKzPP3y+TJWUAaRMIzG9mieEHZ6
mKtyHIQOcj3mRtbLahMYJETQJF+iKD67odZt0LlCItHM74DGVlvDl7Yhfk/gLXjB5Ppvt6x/YPl3
0UrrJwDKcSMhBSV1kH2CDChPFFbqtudaP16fq8WPYkI2pEKEHtCc2g6ePnN5zQeOBC5Oih4FSd24
5o/rQag6LcwQgAHq10h0GJ/UMjCOyEU0d7jpBgF4SEsHV/HCvdGAcqqhTQtDS7mwBDAp1g+Z5YIp
KjUUErPi0QM8bIt5dizoym4SK3jx8sbbBgZ0I3V4pV6+FcJwm0r0thW1hi5p5V+yUnl2C5VmQFfa
TVk7QHa6TT5iJzd2IMLMfM9Jg7dCj0bPmD9KOIluCuQ4XbjYGy1FSBsutgCsAxHq2g9eg94Y7VAa
jK1RaaVtmcE3PDBSO8vypzxqbrpAP8a+epO06S5VzW0mQLbxK2DyVmtuCXPBDTAhZe/P/KYXgCLP
KKodm4JnUVsI3/1a+qVI9N68SLptlRb+kYLYV3k0yu7GDYbvohT+7NIAAQpJfhSjYc+3/FG23sWV
W+/c6tW5LClXofT31noI1BiZ9Ixt7sn10cXEaTBL4GHJAxql+rNn9jfuOPyRMRC0O2MqtbfIX6n6
+KMBEwP+zI5dFeBW059jyfN2WKZl4Eslp8/H3x69iJ2h5xeJGq81Co4euM9NXN9kAoBMc6R6L7rD
n6qzLlHTHMukfQyUst6FVu/vhEA9xUNydkuoYJEE/m6UlVuayKiLSaT6+rfIVeJtrsh/Wq0XANfo
X2OdpmddFHeVUT9FdbUzACxuPGN8aYaetmhStahhinzALnoFVgQuNa5ec3lC/muehUaE/NUqeHJa
yahA3NXW5LQW7kmWtUwXVdR5Wc8ra61g+JkQcfQWVYAGbWTrsrtb20Kfd9CHGFP6/y7nblRWV9tC
Hurscd+8Yk13Y9itbR3UvbKDpLuKGJjrsk+n6IeIs4tLLqOSDISIubWBtndq7qJdcB6iLbCkW+NR
+TEQOdo23+pik+3hnEk7hNNWzqeFN/DHXzF71hRB7QU6Bk1Osev38TM9P1yF1VN0Afe794/xDsHy
w/W5/vyS+hhyltAB5DSFIuQ4b1vqPf5dz5k4lr+MVYr+wqn4fobNmQp0JCuNXNfTNz2rVBa/99am
vsAb3PU38guOa+YTfUyUi8oNMuar19bKqp3TWwGUpkXTsGr1JHYyr73rg/p/mEkKziTIFEqm5sDH
RevVsee27uA7vRZdBO8ukoJTaAk3GW5H17/Zwj2GkgTSPVNvVNbU2ZVfWIUrFCWRkEdshhereMvX
ME5/S32za34SBscIQcJsmLf2x9HUVmLEARRJRwl0ZHELWQdIZUbgod2LWMoKQPN4r0eBa8ud/iaT
vz7FRnUDvzi3ax5RUQgzTXVHWrbt2e3cW1+pzrrE5h0t3Hfyfa4rd13XotcZKHC0zVRdybcXPzkv
ZlJuZgsL3I8jUHpBVsuEnJe2/F61ir0StivvuqVkiFn6b4zZQYXl6qhSuiEZGtSfnhi8RWYn78wW
QnRd6U+QA5NfFW0PO/NRNA2jQT3nY97Bb0L/CD5UChAF0owUR8VOdqXmG1lXdQkVNTojhg0BQgyC
TeL2utP0/sQa9l7//VJ6f5rP8tRRwJxMgslLWnav1XdafenUlWL84nd4d2FMf/7uMLcgAQoR3jKO
3A/DxsrjBLyqsvKxl04XxFXUCYJFh2muxKFYrVLxLvEd3ndQN+IfpRvdYoL7B17EvashsYmu2PWp
+9zR4s6gIqTQ90ZrgS3/cWCx5UayGo6+I7vCMyY7qFiWGXbLUn0YJenUhYK/yyR0hsIO/Vw3KG8M
sW2xuApW1BeWznBaawZgAh7J9D8//hDTzAxfwKTZUa2x2xhx4ph9920cpZuCFuL1US+ePSg3afSI
DCoss1OOBCqQOr/n7AG5V32J6wvyuddDLC0YA8e1CVTA2pwjEku1UNIkyX3S9AS5aG/8pYlY1F4P
8nkcvAOog3Iy8DL+jGzrYBobLgUi6rHbsm5tKfpeNMEKAmmajY+n6BSFutcERqQBMZutWg9aL0go
/JSVAhE/j9E/061vTOL9MLn4qLnx+/q4UJFbiqnTgqBoT1dfncU0MBmvVasNncEy4QYV2l0R5L/M
xP1lWs2N6PUPQ1fBzxaCP73hv+Rj/FQnypE/VCYp/0eTUwl/VGSWtS+Zou7Ckf96MLRffs1N0JRl
vUEq4qnVuLSLqPkKefi3nlbWTR4ouZ3r/sXVo8casYBt3BWQicJU2+DwSjYfw2qHBeLbBQRou4+M
G78LtbOcDO1jDpZk45eQ4rNIhU3vjlQhf1WSemuUgYNYSoHpMAjszPXOHu8ZFO61bBek3g/XT6Fo
ifzDrLvnLONfcNPKAOzznvFVqFd60N3KZeXAPtEgWTe3pSrsa7+8rZP0tQda20cj+BFTv8+N/jZo
cvhMLdB+TxBzTm24nnXnX4YYYxzIlTpcc701oHMHFu6FvKyo2iRbMe6qU1uqjgwrAD3o8SlPLXgp
BeQPIDLHQoxOooZYdzoM9mCGl7ER1E2gQ4Ooen9jWMYBRVXOjxoiuZpFN3nt/lalCvWFtLnvCriG
lVwckiCpt1lVMaet9FXhb96VdXxQhfGS1NJrLg6+LVQt9tPyscnHB1+mzd6BE+1cg3k3L7qA8rUX
9D+zJueeDrwnse4e82CUth4FnE01jJntKfprBC1sQ2toDR2+tPXAlFE8NFFOotr28bjyyHJDKFLT
AnVtsUhwrv+RcXBd3whLWw9XPOptExSY/fAxiiHnSjaEyKGZSgM+ttbwvC6zn17g/85rkM65oGyv
R1y4EGS4V/8NOe3MdzddJOQiGpJ0caDAbFW7sr2d9ZjvilN/i+TO6Xq05fFR3uZ0IUebQ0RaKeFc
kVJKYHRY+gxofa7xtK02uVbcj+1aRX0lnDZL3xsUDaTOzEKHqwZFcXUbCZxlo2y7481Y/uusZJrI
/4xtfrNW0OD9qiOYrIQ/Lb3j8cw1aubt8/U5XFyJ7+LMPljbuHLlWbTD0gjxN4ghjUQBgcvgepjP
yQnDoTJHC5pkmpt6ti4QNUVqJqZ/AzEVR9gC3rcGvdx/LHBladwpUy6FtXrz8nJ8F3aWnMpeqKXW
VPSdEJzTcgQjFx1wYTngKCRs1qSYF+P9Xf3oxpB1z4uyEEkrIUulwKmpRNZOnm56TJSo1ttJuBGP
ysv1Wf0MPoQp8z7ebHxi3yZAl9TAGVwXFZpBzlFu5+AbrVvsH85aEx0MeuVwf5rXMhxOnpG8FmHD
G0X+LWXGyzBIv9MBWYrrv2tpUQE3+M/9O3vEWx5sLEr8ocN7wNaCF7wHsCGJVtbUdEh+yizA5wI9
mtCXc8CB13SChjopgAOtPTITt6kSfb0+kKVlS6IHE4kkY4K5fVy2lTYGDbQWtrzQQLJWzdh2K+iq
TfDHzVGPGHEsKtfoKJ9zWfaKiIKZTjYPt2Z2bJuDS87hcaxlOgmgp5xpM5z1tD1UVfr9+vgWugjE
AsInmVTq8cKb7UtyD7CO8ETYIPpBu+92sp3u/ScT74czTUrbj5Go2hh/zJ+ascu+XY++9AHfB5+t
3tyMOrHNCF4IiZ0Gvq02K3n00kJUEIKD5oWqF5fEx++nFz4GSq4QOEE2wBGHqi0gYbBWD1yMwkbU
JXr9EufbxyiGb2BZJJmBk5jZnRBbz5EPxF8umsP/MF//jaPOLqBeNXIvqY3AKZDqcH0sEsI1jfXF
TyIj5EhzUwQQOVsPHso0MZoShDC/F/LXsFspFyz+/VSIFAVfaWLMHtt9EMiFgqUJyKfgTGJ1ir01
mOXi13gXYvoJ71IQtdS8VKbQhQNSvzeb0EbYepdAOr7+MRazgXcp3GwkLRdLKin0Mt3O9zZBUOza
RHwy6OtLk3nJGhR6aVTqpOD7l3RHe/bjqCL0ezWs0QJH9p6z9lR6D2r7+/qI1kLMUgFtoNjmISHq
FOIP1EQ3StTZylq+sbQAJqVj9PVIez8DoWMjt3QkvBzM2jcD5NdhjY+yOAx8u1lfdHl5p3+cqXzU
R5TZmalIfoBpbQ33cfZ4fab+Ak7nV482SR8ic8zVMK+l6rmGQEEc0XGUEaOrtT5CSMLYmpLfomJU
XQxBxjFt4BXDw+7Arwz2udVtI3l8QcHibIiNDPVX/SOn5VYQzJPQhheozPdenjwUgVCt3JSLeQKV
TA5bioAAy2aL1U1HQekg4kNi844F4l4/q9vpeG+2CJd5m/EWPUPLgYK1W5mopV0C4n2aKTRitXm/
UYxrtYwNyj1VGhbHwSxPVWvupNI8oYh5Nnv1Z6T1jqT5w0bovaMUJXvBhTABw3uX68DbrCK+YHV2
UzS4W5hS3W+GOJqkOnRsiApeoMVkb2f09d5PRMnO+kTb6rVbnbImWGlrLt3LSCAbE6xrogzMtuBo
1F0Zi8B3aiEHmebKf8JQvtHy6MHL/qU5Ns0Ytjr4EuAsYCUoa31cxHU+4MpeN4GTqfTwkuBeC2tK
EulKYXL6a+brGNqKhNiYNZXvpr307qysMktu5EoMHFHwtE2U+NLGiNyTDs3laA2ImlHO24R6ggZi
sCLuvrRN/zo4oOuuwiiZzWbaiHWJfRMj1N19OKAHoknRl74rxJWDeumzGWTjANWhPX4Cfoy9JJaK
QgFFUzR0/Yb0hy9Yb4En/VTaaOVgWMoXJykGWEciRfd5/q+h59ZjsUSxphVveiN5HOMcEQU0ZFos
/MJO3/k6AlrXN9niADlDLBJGaFzzO3vUlLCJKnBPAoYlHaJNtdccSIxtaVWIdTGUjlcqJYWp5js7
R4wM54Kel6lTUVcrB3nTmggXoGPjKSsrc+meMHDNI0+Y0rf5BlCjSqr1geVhlugryggzGWso7JUQ
83acZglyX3V14HgaC8+Uzmg+rzAXFxf5f0cxvyfcNInHVq647dA0iy9B/72VVlL4tVHMbu0i9GXU
CxgF1t13Y6M/Knl5ur7AFq+Pdx9jDnix1NGNhIHTSGmwyg3SLWoGW/cU2LkBEGM3+fTqe1wx67u1
b7S44Ka3CUIKCuSZ6X55d0DFPfhjqWfzKnny21L8ZOvn3S1lhoPg5eXKSbF0WQFW+U+waXe/C+Z7
tVZoasHXckeKhf2LapY6gptJvPV6H2F1Y83afnl4+AyBsKaGNZ/YclLLloD/OM2w8zoMSbVI/pLK
5kPXr1m7Ly5Fzr//F2paR+8G16EtGmYiR1OfhjAA+m0AFMX30+P1tbIUxlQQ2OUogk43PwHrPuc7
tgonhJY/6igqotoyoL2of70eZ+GkNSSoOhNtCxjGHIMhC27gppLhO0ai2NX4xbNoOtawxFrUYXEz
7ZM1A6y1iNO3fDeBidnQrqg02j4ArgUcfuMK5G4/gHERtqORk5iIK4fgwmROGMIp3ZjIT3NMvFkF
eWUMdJqo5W8q4dHEYzdR45XscGERfogyWxnUgLTMc4kSCqqtI9vXNca28RzTfLn+zRaHw60IKQlS
NWnhxxl0TYRdvKCiW9iis1NEh6QadlkyPFwPszgeC7g6DwyKQ/PMwmj8wJj6CY5faCcjL5+HiopX
2eKz2+QrR8bikCguyOo0qk90oS5QrL40EoaU5lTV2n1i1LuYo/76kJbCQIughU9GCGxvdgxWaADV
ETYLjoL6FBJ8WDya6iP4p//hlIB/QeEZhCCk2HnBxB0yX/VL33e8vrdD2lttiOLasFZK/6zjAUB2
YhJAuIWDRNXk41LQkrCR5DLwgfk0OyQ57+rIdoHDa4fqVNsV1nn2Gmxz4XSHHAsynLLCpMIyS6nL
ovT7SXMPTOJdXz17Klxt6ZyiR2ylr9c/1wLSH9q+qohoBmAz8qluCE2xVXsKq457K+3VXX90j8ZB
3uZ2sArrmdecISWxoyCV0uOZyLjz9C8PcJqUhcmt6NR9VXfeud7EG/S+5I24WQe/ztKN/xttyqch
ySFRPNvDpRhWJRZC0QNPN0+4bYZfK1M3/QXvniRTAJCjzBCFbQOPrtnKUOUQqASU5QeoTXeAGfbS
EceWXZdtxK18XIdFzZbFP/EMgHwyz3jGNdtaZUgW3+Za8ADid69q32hkguZ/bP1qI2OzdX10a8Fm
GYZZQqwwxTB46NRzjB6gXqgbKf4lS5ktKP8OpvB3YKRNFjuZk+MTC8kMdTPNNCl4SOid0nEGXVp+
VVdx9XP09ac4szENnaSEHv5fD2Ik/0nUkjeOX2Vbct1EBuQSmP1rNtY3DVrJRcOLpAnNH0YoXhrV
3F+f3Xme+s9PYWUanJTwF+anl9Wn4xArZfrgqgq4wTQfjwgf//LHut9J7hgcpNBt74MWbKgaUgZG
u13eYARh3WrQ3Cg4tOZByZCryWlW7QLLq1feh7Nz/O8PREoEyJrES+1TdlSUveh1YRw8BEDCmhqV
bC9F+3sNb7QYZmIHUK0AuTaH3pdiJTaxJ/gPuYQa5ZMmAIlRn1Yme+EkUJV3QWZpQ+eKYh5LSvAQ
ZxvzYOzzJ3+vb8tdu0scaVdy1K2212Yp2D/T9y7kNO53KViVoqqfYlT90L55d8r36k6363TjnS17
2Kv0v07JqThNrk7rx+zyaEEXiSLLS5nfwCmlkt6IBMHp2vhGSIS3RlsVnJlVY/4ZHpcT9y4b9tNJ
PnZaKcahHzx4/qjvjUr6Q6CLmJqnyvPOoN4vkZ8+twUav9e/5eJ6sdAsMrCjo1Y3O3NjhNQx7xCz
ByMyN51vbiGq2TlAkethlj4flwYkPpX6LIf8x8+XpKDFLNcE/q9EZ9Qd2o1sAHi1hhu3bX+eC89a
STiXJnRi8QPfZNVwR34M6LVuUciuKjiy8DRg36F3HZ4D5UbDRxGxeG8A5BKuvYDm+ld/P6PGQwt8
OKcv0/ox6igFuKXUigBfYdz33rhRajfbZADzG82jH6r/LnokjLWoRsExpnwM2B5fg6PnChcuvucw
lm1LLn/kqXhKcvcoR9IBIP5JFsQ7V0+RZxYf4rb6KcvRixVkWLZJK++Oef7yzxB4wxkquke8s2Yb
rbDClHNKd5HwkrE6IKkIbOVQv4rPwX4tL1u8QDRkN3jOTQye+VOuTNOkpUKePUR/LNxotrK+EfGa
fOpesGkA0OFhgrKRV07ipaUBLIYclNqjps9f3pJgCZKRdd6DFFIEV3vokN4WONOmNCo7M3E4iGrE
x/WVLbB4RZFtgIjTVG4qa/pd746wIVORCG4N/yG86A+0Bjb62bhxT8ZtdJvv6lfJdjfycQ3hvrS/
ablQmQSXIJO4fQyaar6vguuIHsKo2wkjLKR43MHbWbt/Ff6eee72Ps70Mns3ONySTKTeM8EB3X5y
D8pWOYZbwQZOb2e/5KNxun6eLA9rKiIj2iF+wjclbdmlek24QLpNKoSpsc50o3BlVItRSEkn+iCN
0U81PKPIR9/wvQesW+2h/D+kfWePpDrX7S9CIhgDXwkVOlIdp+cLmkg00Tbh199Fv6/OVNPc4s7c
I53zSM9Is8vG3t5h7bWIa04WUMlbtKTz3nzauzMz+se90yC7ANJVpoRyAK1z5scZ39equiMo1Vze
trUg1EJDZgbOG2AYW5wGXeNZoXV5FAqRekBtu5C/8csBggRRu1eibn/Z3NrLaeGS6SiIgwFpSa8D
36eWYPPJT7qQmQ/Z1jvFMrdCgy0ji5M3droRlbxFK4aAz91UMf0XD1uXd81nnK9k8ZwksakkhPc5
qnMONKBjsCfa2VM+ZShy8elUg4PfcdhjNDTVxgO96iPR0kT7F9PvIJFamJYUOsVZkythXKL61NvW
Xfps8hdFGiHR+K9p1Om+aaZjnA+3mtrFgHJBWiHn6l8iF+eXAZxMIIIAKNnBd5pdwNkV79SIguS5
dMIoPyaD2E2YabSBlvzrM/PByvy5z6xMI8f7yZBlmhNabXXmAFDblRv3YOXMwO+jJ4rHen4FFu80
SS0QVdpJfpqIkXkJQER6m/y6vJCVIzNHACgGQON3zpg/LiQqlYxj+Dc7CYd/N8CxHXRxBqHfEuVK
ljQgv+6K19qA+IHOtH9YH+ocSKWteR5gOY3TgPISbNBTdmoIEtlabSavU/WNpuiKM8EC/xhZZH+k
THgGMvUIHcQeDcT4GeXKg2Iae9Y4CHHIv6wJ1WUbFsFt8IkJalBsjjh53k/JAmLIfW6l1d97fFSm
UM2box/yqYBYUemA+LGNwgYzlX3IwCjTbarTrryVH4ws/L2S86mITBiBtDSfyC5T+AHaXH6eUQAK
4l2kIx4wRcAJeRRAYxTwmVb5D5H/nI7OaByQU3yqw4H9VcH/32anUmufDZMSH0TveLMd5fXyRVh5
RT8YWiy3g0xXluCvPmmkeEOH8Yo0JHOBqAr+wQ6KOaguY+j8Uw7FWvRCSxz8k5zrDh2UOjQOwhKr
jDYO/nJScfaEc50BJ0Q10FdZ1hNTrkQRRNOyk6W5ygEKw0H1zA+Agwxed2N6la9eY0pzwzGuxY/o
JwKEADllBxCapUOhat9DQC4KE4h6jYoNZl1wSWOQeIwkuOvB9w3i/RKyUTkXvlNNhwiiQrQ8QPMk
gDcMwNa1MeCx8mXxi+YiLjItqIsvniYCKgxEQ1Bp72vrYEbmddSqh65r/sUMyiZADqEr/ClqaYie
gJCV4MPKbDcm/amm6SNkIB8vn5+VRwFsKcAKYnwRLYpl6SSfIl5qPU1PmQLImDKkiPcMdeOQLhl1
3s/OuZX5V5y9byqUPSxb4jYM2Wg+5pO861MdJ8ehX6oSXUZiijAXxAoatMDdbMJM+f/fMuePevYD
+qazOTitoBGb9uAeg2wPaJ62KIrWStOACQDmpYJfEwjMxWFVk6xhVaWCap8oe3P8FfGnafiVJIbv
FL/AHdmLOwcSHJgQwnTJVr9u5WVClKu9k5Kbn2eo7BwcDU2M+qduQJN1jE3AoAfd9iiF0kSfvDqQ
ad0I09YODwHuDOQfNuiml/26kqvqMIGw5dSrkJkwnGvFwTTJ5S+36ncADFLJ7ALgfBabSjobSC67
T6EQ/2MwiWegIdiqbD/mEt3PB4s+oo3tzuIqRHlUnG8JNBSVvAoa29lyRitv2Ay00zHchR1GnfTj
KQIH0zRESmy/T3tofhoQxeXwf1PA906Y3W56v5UNnmn5wM5n4h+APD8a1HinDbQoUT/3MDx6nFuI
v2q5I0d6H808Sgep/N5KLT4nZqii2w6qyZiVs9Go/2iziJzJplxQ0L+1oe1AnwbjESKoJvCSFqr8
u04fPAOqLchn50wd9JPLAAd3SVO46IzQtA+pkfma8zphtunyGfq8jbMR0Ak5KEAgmFq47EFJrQnq
hwZg0VOgp1CKz42/Q16/rwOzTagmAr6mfQosQD41ot8mMArW2DuIhe2baI/sZmMh79vxMWvWQNgF
gKE1Czh8ggEwLRkU1uhWGD1LfwxIUKEm3Ddu9Uvx1J/Qg4Wi2J38TXezyAJ9oFoQb+HLPof4H3/C
IvUkox6nDnjDTnQUXlHoO5a8afngqWpywMRazJMggrTw5S/43pa6tPDFJ2ySVnQK4Byn4hgflFfI
QA3fnbsajUZjP/qVX57SnbgeiJ9sILg/F3Hn5QKQBbUMsAwvrwNmAlEDGSa8HAWqLgPq/OS1Meqg
795aEInIbKslvfJYwiLQZgS1QYzMferQKbRIRImmWXHTHsWtfYyP1lXr1fst8onVL4miJ6A4gA6A
aPbjTe+tuJCYDMxObdM/QU34UCUYKhMOykp2DU08R6oQkXNudRVkKZe/54qTQVaDiiBeBbSL36fs
z97jAfCBpCBperLQTWn1F1JCNK4RmPra6AquGgI2GmSg+IifOtODsLoMjZv0RHrt0PcMDDQyOwiN
vqJiv3E75zP46YyijAghdJyWT/AVPaaStTEUT/pBDHvpQM7O0cbEpxN5gUR14RZJ/HR5H1fvBeZm
wB8JABLi48ULEUE2V2tGbOT8QhQ/O8/8DizXm3EHTeQ9XiW/OkCmKcWwqb9hec5gFqvFqDHGwWfc
LlKCxemRQwlyDUcgH2j8HPTObF8fOsftd/OwWbxrDpftrdxDnBMsEdPbYKFaDncmmd4XcLFou1pZ
7ZkQmI1r44iE4YloxldoVn2BrPU/HFNQfQO3gbQYifGnicvK6Runo3ZoTaC7h7S547zmstzbUIi8
vLx5t5a7eWZpOWzZGBDFhKozohxe3dZdTtyRGl/YAH3ty4ZWLsT5kpYVGpMoY5pENg3buttJxFHp
kEDFVgWJwRbQan1N6Dagb6qhObs8m/ZQt1UHR+ZMetDH8ZGDP0jp+Ub3ZuV1x4r+mJn//MyXENGO
EYbI0lPeU18hqteIDez2mktG0IcrBqUgwO+W52BMx8FsUaQJiaT73nyyBwh/c4igmingT/UIhXnk
vq38aTXNhlNZ3USAGOc0EHxEywBJpjLTyfsFZ1MQx+WAkXfA4vq/ndGevTHW+MfQfN/PtrFwKqkr
GjLBanKO4yyuW2qz/trGelZKu7ADv6+Clg2JtLk4FQgd9ElJ4/TEd+hO7lgwC4VhaHTX3dDDeKi2
vt3q8bAJypEz4xNmcT6uK48GkqPrmZ0iRX+DJMG9gra6m9cMVLhthbJFV4CHiyu/Y27dFzXB6GZB
niH4m3klMpy73Gq3opnVb3r2kxZFRFGkkVVnORrfveUWFE9fAVKdzYHR1asOJmzAIvBC2Etsquis
rrdBQgYRBrBqaWhsjh3oTi2/Nl7/wakgAwRYD18Wr9HHPY6E3cZqhSuIsS0XeB8oDsVBNP6Soth4
dlbX9MeStZgJ5Kj1s2GygSgp5XU+ZkeAYF9o0j9wLdl4cVAYx89eOmXcdtTVQPdif4q2RzI6Tc30
9DRGNcTpoxpazcXwCrrLr3UqwbUyVeWeQgZuUnWv052wkzqABEPW3TK17FS3h4j2HgABeVVwhuYB
z3yjdq4xHwwt8SHLbifDuplkL06ak4GAL5LXkDjJQThBfsHVQPdQT39qzYQZ1aj+TlP9e4ehCmhd
2tZ+osaL2QNIHQ3q19zp9lokGGoLXeSCTwK0O2I8jrYC/j04+XKePIeGcCM6r8+dY1yrN5PR+nos
wWknRulLFjs7W2UN6DoUUPFlz05NwWNXnjS7okeu0OfYEBBWcNQABBdPTIsiL65MfmCDfbAV6qss
6RFqFPRb1YA0vCub3ktt8CGCdGWEQjA7CMi2ggiJT4e41mdpZnB7DI59I4ymCErD6l0UOUPaDdem
hSjK6WIvQ97opZOOBnktHuNI3CaKHl1pssu8TkzPY5XGu8my7vtignA2uqJdqj3JTn/Tm/4h1ay3
jEW7orGeqZi+UmgXFQ0H1K2cvqHABr6PqTJ9BmqKQ+2oX+rRHty2HzvQI0KtK+1+5sKMAouw1jOR
fbgRzQw/puw3Te3yJBRT2Wet/qRGM8i8c76YNH3L+u2T+PkgIkU24S/xBOCKLRyGzTE7pMYxDeWu
ukuvtWsnYL3X+dG9EdRgkN3w0SsuEx3mmWZsBgx8ktLoey77SRAzjAT5RVUZRCnZyPtXCrtzF/uP
jfminz03Jma+M6MYDGhcgIHSn/zyTUOr2Y/8znCJa7s08S18DA+qrFux68q9BmcbSjgmnqL5Dfpo
G/BB4MUaQw+b/luTEp9Xj4JvUfbP78on5zE3bUCaBGDssu0smJLpVWUmUFksQXgt7cZri/ympPFX
wALz3ahVZOOtW4uRbR30RSAIQd9yWZ+qbCBjJYZqQ+kAViFBzmndRk3pkuZUgsxSbx8vu/33v/DT
Gv8Y1JfemJSmZQuanBrkIG6nT4Pv8Mb2dA1JR6uCRSe1rGBAJSkw0+qRkuleZ9AzISW0bjVHAHkK
zLUlpp+yc0o/V+mjTTGDXzPMF1z+rSvfHFID/+3NMo7SLNGARc+iYQotFU7625jUwdj9fT9Ggxkw
fyHkBZx3mRXRWgeVkQYoYmqqQCUnrlm9WAh7Ly/m/7Lxf8wsbk/W1hDPhgY6iDdUD9KTyU95fAcH
Zj7zOPAnDJTgR76Xz81butu6P2tlKAzFgeUKpSgM4i0LahRfDcP5FQ21x+SpCNkBNNbQACtfLbAC
Q5uyuSkeZvhyet8f8lflqGx4j9WPSUANYKCYN0+ofrzARFc6lCpaA1pq+VHExRfBimPO85+Xt3kt
2LABWsKgKHAcn4oH0IRrcstK7VA0YHMDcnUkx7FRgs7SgsuWVhcE8QTQ1yPLQJny44IabWptbUiN
kIFlSso7as4drY0obd0Iqo7vEPpPWCzZmGyojRK7ZmeuCZpfdNZccK5uHc7LdrCej4uRIAbgJGEG
hh2cR9UDRQDG55TAwoNlu3kYe+ph60SumrQQeeJfIKGXoS6KO/aoGpEeCuMpbwYPEwKuCt35y19p
pReB243Gn4aq/MxXsvhM0QCEHGRtDVw7S/PZ3XDk9+Wu2s/pS/HSHFMDh37rNV5d2x+j78np2UtJ
7LQaBJ2McFI48tujBVUDkVb/EFg7aIkD7Qv2kE+MRUXFEXeJBnWBCTg21pzUPodMfblrVH0jYV+7
Vg6G8sH6gslqCKB8PB9iVIzUGLCLBcm9yRRQ+/5aRZGrjltN1LUHEePW0OfF/DrEmxeWdLXMajCP
wlL1Fk2I/TrNU5DORdoA8bujMtK/bwPM893/GdQ/Lo0xIeMx73H0ZRV0pRWQpARgdYv7ctX/Aw0C
dn9Iq82klB/t8KmL7TzGFQOg0nRVL35Qg5lX18299PjQ3TqBCebkCIzswRbHwdpxBEkPiqmOClKL
ZZOzASKsVDGgFaY9Q/2tll6a2fspBtR347athKEopP6xtNhMzC3w/0EidhmmyXkPpjO9YfbOFOVB
YDz3Smjpy+ioP3Ni/oprcqxt+hgphmdHreZiznTj1VktAzkgd0DZEzOYdDnQF2uVgKeGl06O9Kq/
ZXvuUjg0vt9Ceq6v/I+h+c/PrrxsBQgxwZIbIm1TnDhI2i0w2PpX/GNh/vMzC5U5/q8no8NbVYEn
wPgCnpoNf/ku7LaMD883bBGm4Pvl0OzE/eOd3DWmAtJznMoifwKL7rceCQbYJxEo9vU35tCXvouJ
28tyAD+CBgWvMTsQUvyEHM/jaGp3uaDmvsijxpum4anrx1ABc61a9ntNaTO/4tkVz+i1MhXgYO0m
D1UJYKsHuuEo9VX3BdGVOSYAk8OSr8oaJNBSua6HVAGPE8hXKt9MzTdQ5cEmAOuo6BhgyervNI5k
OpY7s5/8BDyWQO94iZMHim7eR7KYZf26QEvK1zg2Mhch5b3ZgAezGPNj5ZiNZ3NjVxayBNu+/Hb5
bq1//j9rWFytuG8rzH5oZOb2O0Tq8FKpnLk66TYyhLUkyDnbq0Wg5qRpXeWlQcJUbUAvqu2cyPAr
MAZNnD+jaboBmln5NB/y5IVbLLPcYKAepiGp+AF0rzfOMHWQSiapK9BG3zjeqzkscKEAQCCZRIdw
YQ7Oy0igkEDC+MX4If3BZwft+uGBu70zh+AhamGb7O0rOwpM+x+bi1JAROsi5mWHHY0B2AeSGTJl
tvod7KLgG/77hxogTsysUgxvQbN48XyqqSyiWMP6Stbdlw0YECJ6FJRfSwggXj6Qa6EVbCEawBAJ
QOdLDlueKmozGBNy8t99kDO38zg4g/zcA5VsdD8F5jzlNFW7TYzFHI0ufBQ6PGDZxqgxYsdluzV2
LAB8jU7H7Gp86J/z/QzfB6fgYSs11D979XeMA4qxSJ3wfi62Mx4wKqfgzGDKRC3cHl2Dp1kWix8k
XvEn0Xvz422ZbnVEVfqQAdTi6bcYL7y1wq14+fNFAQYYsnMUXCP4tksevKivarXG3EZo2MzHQw66
kdFlduoS29p4xtdMwbNhGAOsOwj5FpdEY03hCKc1Qzu+tWnjgg3Nle1dItQNQ599moFRSGjnzkOA
KLksgvOUxpo64CiHxdTgkRGupjLX6DZwkCtW5hxNB8IYwsaflgMG3zFKUDWDXFRxpxB6j9rk0eTR
XweSmLzTcBsA/EVTZjk3k1UQkaEdPlBOleexp3c2M1+KuDpdvnafvQnMgEl2no5AkrucRbJyXPDe
KmioxIU/NJnH+tsuIiCqR+2WbkApPp//2RjkqIA+nwfGFo9B3VAH3POchnWLpJPH/Zey6t4uL2jl
kn00sgidat3sikRlCA6G17hDV6kHrDHvfbM2j0aTeOgxow4H4uMcE9YquWciCzCD7aIA71kxvxFO
uh+02BfKG5hNPYuxR9pwYKB+sJR4ViG2OFFWd4VgqEdH2oD/WXgFs7QqqNZFKLZG9AUNvoPTF/rG
S/U5D8KmEIywA1RigPhycTXiqawUDQcKbHoJ2EPe8mQ8DjqmRofaY5S6SrWVJawerD8Wl2RDiYnW
OROOCd67b0OsuZUc/RG0xVPfY1Sl9i9/9c8+5sP6lp61Y4BHF2pvhlrGvAYNlNSOXMbBGfhy2dDq
x5qxeKjvYXXLlnZlgt+OlqYZgsUOcGTlwOgWvnj9BM8UnuClgOLWskGqdShmyEaOobAi0zWZobqt
kicu0jGM7aVV5gqbxS6krUC6qeoyUBrwC0eWgglkuyp9Ww6TKzvS4UKbP9PcNF3EDE9cA+vE1GH4
3vrZJ+P3CNOa6NFCzUfow1+7YnyPsyUsLmHJGttIE/QrDP7FiiVybcyA5D8uf4vPnvijkfnPz1KY
MomTnFFcnIynv52J7GluH6ae/v7/MzOfvTMzSS2TmsclhYrlGDA7f6gi+QzG9I3a/erJwnOMFr+D
AtYyo1fNirVdBudYmNwbB4FXudj9w0rekUJAtABSuvC/Fi4HFHdt3JIW7TToOFVF6Wop33A284Z8
DKjwXTA8iOdxBn58qrTzoU0cUZqh1RjQWGh8BdPVEApyO8ARL69o3RT2C1hcUKctRQ5rXtcM0zEU
fNDqDoTP/jhT2vfS7eJyf9nUqkOz/jNFF0VNM+uRRSCeCssBokxGjQLqV1N8Q4fVS5W/j5mwhWCd
A54bitmfWENtlJAAp8T9GSFeJgFpgUbendArvyua75fXtXqLzkwtjrccuZXnfDQxvQ1xh+znkAwu
V/+++zIvCAjcWVsIE3WLoxfzWjV7dSKhGku/N8DEpSouSjgbR2/1I52ZWfgdaZOR2xz5X4MwOoti
t6liMJXe1Cq7GuzkX+4T/DSShrksvFTQHfSC5oma0BCley9SC1+xuiDSxo1FrR5ypAWYJwUG4RPB
a282jBmjQLFEy72x+t42r7r9vchS//JJWLcD/OIs8wYMxyJI4C0UogE6IGGdPKA37rbE8rL0ShZb
kwqr0QjGOv/HEIaKPnrUjGqyUQUct0pxU5WXRBJPb4hXN9xvsszLpmIjkV075BqYLObZJXRGl+kO
FegkMR1fCtM213XXv3BbebI6a6NAuHb8zs0s7hLY0+Vg2YoZon63aykUoeLaLfJXphWBlf66/LnW
1wSdLnSrZ+Dn/GPO3qURLSPZ1yjhlCqkDBWQ/DuqV2dbVdi1dwlTSP+ZWdQb7FbpShEjGunHNKgE
uPNrwxEbR2/VyMwICOcA1uUl/4JOI9JEmAoMC4YMONfuWmWLQG+lwIDZkTMbi49D9QQqOTEj4fDD
/MKfHBC4AMVH3shT+xvkbzsN0OfJnzbykbVLdW518ZXyvJSkgXh9qHfs62DS+7RQHvW+2ons7zs4
WOAsz4q3HYjuZZBflAVHrbgn4djWtauUmHavm8z0FN5+YZGxkcytHr8/1pYBvtH0vEgMhEWjVT8U
pHsrleSgRtX+8ilfvVJnZhbZEYiWyqa2JAl75y43MD9cANCkV3ulfebpy2Vbq6fwzJb+8UYNUrdb
jVYkNFtE1sXgVc6Wj90ysXgHs3EyMtQSSWgM5fWQV4cyo8fLq0ALfCUAm4EtmgYkgoZD/3EdWTSq
pNPhhsy0e+ot9Saz8+PAhh1XxWNhlLYrubjNNetxTIxn+KuffUYOihxP1Qha97Z7yRuAcJBkfNVt
qArnsnDVTrtOovyaq/331MR4izIwP7Ib3c+I/qgxYImJtY+q4YEBbqZL5asY87ApZVDlxmsFDVcN
kuhgGcleoJl427HpIU7su4ylQRnru1oahmuS+F5Nm4fSALI20vizhsmnQcztSLm3aEw8JcF7NKV+
rcmb2pFHnYoHyEI/Khnzx6QLJkDRjCG+6WP9qpiKg5ym1KUVegxxIr/WKJCaMkGe0GBCVpDnjIB4
RbTNvnfqVzB2s4AVzRXmELw4bZGrZtMR4y4PWgcon+kMgP4KFLBYa9FrWTu/I4glupVBgVRDMU/v
2ud27K/0eLgZm+axUyeUn0UbcIP+UKBJb0TaE1Ns3e2L4a5m4o5kg0/T6UC6AR7crK/VEeSDbHC8
oSe3Zd0/gHl5X/T1vqEdYAHqcK1ZQ+epRnwVSXVvZU4GQvDymxzZnaVPzLWd9NC3UI+F8PExU+ug
MJUvZOyF12XTIU8ARBntCVRhqXwUUGVW0VtiYrrVzPRL4kyvVEu/q72FvYD0lBgeJw7VLchImV6T
dGD8TDCYjeGmU2tNN3Y63VRp+jMxih5g9bHa1ZFVASEHOAqcFOLJ/HasKXNr0Y1uGxu7ruq575TZ
1eDUN2NKa5cY+d4YI91NlXwPpdCvBicB7aJbp4BEsSWT614MuksEwxwj72svAcbQVRL5g5cF1MnE
czNCe3rQ6jLoKu7yzNmPVWtBjZp+kYTvIlP/arWFR3KS7aSFeyfqY8Lzb3Ff73g/eTGg6Qobc1et
7NtSdx4l0+77lr3grXocscRkaA5Ubw6aw4JCh2OFPMoVG6L94GTHdLK+WuZ0SEzzFgCnez50YUkQ
Oxl2dWKyPwyseUw7vXKZwp5owvaWmoFENbur0pFh7p01e5VhYIOro5cV48+M1k8gxcRi2AEY4UDv
quu+Tt4qCKpDauobPtRtNMVHKC4/iJHuZavcWBMH7pBdRyjSJ2m8d8buCmQIr9BevjHs9IA38Y2C
hxT4LLZDvzZUqvQOz8O+0syv0MnDtL8oMs8pwGLWi0epdjdOkt5COPtHI7vHvO1AYlfqB2Myv3Gl
uxGRggQouqZcedUSYnhxP1ZepmpHPcdMP4uOYv4oujZcJ3V6Cx3Wu5ag6T4R50tJrJfBAsHAoJam
J4oEKjZO0/pQUW5Rr60zr6kJFACFDkJHmhzHkv1sLOlXg35TpMXeFEMgFXKly/IWmtVXtuTHQqkP
kL+LXQhfJL45tei/QNkZX3WfceOpSAbr0KbdEcqjDxR42bHsXu1M3rU0eYj63GeJ9UjrMeRCUX3A
pdOrTMXjXANP68Vtc4JQ8FFP9CA2IehnRFh4rl6ltgQOl0bfpkI9DpA0Q85epb7SOgfVLB+iNHlO
wY8rktHExFEaFlZ8SLkAVyVPH0XFbzIxHCEWdzRH7Rkg18Bs0xumylvT6F5EZGj+FIPu34AEOC+m
Uynsr4TWPxwWG65SyxOEo6GjjRAzYfWLqkbHSbDcL81pi5F6/QH+85gsHkVqR72IdYRmqa3u5FRi
LGysTzzpH9tqCKZsq/C9gi2bw5g/BhdPpJgqkZQxJ2Gm0da1CIgp+by/cWsc5eR0ASDgX0qOISCt
0x5Hod1gRA+nJY6A0erkgz2J3yY4Olx9QDtZjadZv8/og7RzficV0MTowfxDsf78J8+v/lkoHndJ
wkbLHsK0fNQLw43ECZW43eV3fTWSnMdPQH06AzzngOzMCNxk3To9ukdCwHsSiFXH5ckIcIJ/XDY0
53nL+g3U5f4zNP+QM0PaGJdWPtEhxIU/QLrP7XLpURMSPPz7pD22MfMrubG4laY6vvqZ0UWcjE57
nEsUIkOFe/lLwfAf/QoyuX7hJ7vUo4anHtNbSNbn3uBpnu6THQ7G/8y5Ov7WsNl7iPRpD9D/BvMQ
Bs4w5fZxD5osKvVKBzpZTmDPzev40DXEctOJvSlIIWKzvpua+FYbSsMdp9oEjZr5LwH22U9YfIa6
JHVix3hIpzgaMaBi/5r0PMiUdCPCXg1Jz+wsdr50umiAcjGIlWSO4KndVU20kX6vzPzg62Ib52F2
AqrgRWnB4CzV4sE0wp7WXl52QZNkL1rinJzih616SnOQUeH5vhE/N7T+fvk8r16cP8aXo3Wojusl
OL+HkNvP6XjoE3qMEFiU8cYq1zfync8SHKr6En2dQ1S5BZX1EM5E6UkMJZGabhbSVo2gSoxpXVSc
0LP+eDAtBZ63jIG8hdKpzzKCpu3fc+TgY52ZWHizXBEVBFRQWKgzdVfgr+/Sh1bPD5e/yno+fmZm
ccVUcPFbETWGUN9Dp8drTo2X3OdeHQy/Izdzk8Dp3S0o5eruUdBzaHD5YDtaZEZm2YH3Z0I2Pg2v
UEHN0i+XF7X6WJ79/YvHsmjUbGIm/v5MwVxzNNX3ipr9EpBYsKXm/z+QEa9m4WcGF8chsyeSZSk8
Ev8CwT720N+Zr4iEcOzKF9utH+orTOJEd+ZGjrm1j4sjgh/ElIm3I5Qjdlzmfsas4PJObllYnI6p
y7siHlQSiqr1Eb2DXMsYtjoVq4kysC3oe4MYEJSHHy9T1mdS7dscJSHA5cs8L0A4C+qZkWZloEbM
CSJoJ+9KI+s29m/VJZ0ZXpyTyoo6IybKADGgLgCd3NGMnKCsW7Yro8rZMLZ+Rv6scnFGCr3qFDEW
JLRN5vXpIx6uAExc3uUPtm4FNDAAYMM5vLPEnkUNFDTmEOsbUTxR72INafX420k3QEJbNubveWZD
51DQljVWoupvqRXazUmzNkysfhkMFIC+B88UUDofTUQGoHGk0oYwQY+sKV5MFEKm5NQVG55i3f2d
GVqsBRxyliXMYgzR54lBKtEcoEEXSNBW9TEJFQbVZp4/c2v6CsmbHBi23PSzaTwMTfOUF/RqUIDT
/odPePaTFq90ZWeV2bRACZi1uKITUPvM2AHK9NcgPbwvFmTZgJ600fdb3LqYJqIowNYCUKjtRaPt
GorwxRB2m0ofq+cFkHZTI4B4YZDj48esK96rhsCZHDLh5s2z2aceoMTu328bBovQq0fBDfHN4sgU
CJ4ACwByfkp7v1bQWm3vWLfRHn4fpVpGpOdWFufFSkVp6FI1oVwq/e5O+S4hQm67aqidqiOmvdwa
QXHrKUf9UGCh7uYc9eyTPv0AsPWAExYgObB3fNxMB9p2Ocs19NYMee0k8ffYZCjNUMdTBGitozz5
ynp5lfbDEzPaA9Mkqg2FsoVcW3tigUn872cswuJJBYtkWQ8mKqiNx9P4O4nR86jbPAkUK/Yljzc8
wtohOje4+LwYvBztMUPE5VRZYBPEqUDFQwSHb6kIrz154GEBMgqQaYDyFn4agP7WkDaal1DdOXFe
PFDa7y8f1RXEKqpHwBlhbgBKu/aSxA/w+WHsO3id7CiPCmSa932YP6Pg6NXfQN0FALPb7JSjI06X
Da9v4n92nUXLT7W5nGIDroUV5NCirifK9mqsjQ3Xsno4cNsxmIA4HNNUizOaWmWh0wrLoy2KsO11
pTg+iM/cqmInypSNN2/tsZidy/+aW2IChimphpQCdqRov1VML1fi1jLean2re75uBw+SDrqVeWj2
47IGMVa8jjT06JPqdzE0O5IaKO+y+94Ytt6l2ft+uubmH1uL+0WrOe+gNa55eksa1U9QnSVAyF2b
/AbACttEpZV8i6EacvmErJ7+M7uLa6Zn4LbGrD3utQaEOKo7bKsxsnoGzywsPKiSmnqrzKlTVnWe
DjmMqW09Dez/lxeybgbDgjiC8yjV4hpDva3EfF0zhm0KzjZGnurKOQwYxfkHM7MjBqaCAGuzeEX1
aGwjmwHnSIvJc7hRgQ7c9idh/Us6CHz0f4YWsWqj9/rIbEDe2qlB36YKlJb8cKatGffVbZslOVXL
wilfTlUkRWWB8Qbej5W4rgkLZG95hPHg8ratlhcRC/xnZ7Ec2aoCrPDAWdnP3I/2UI70iYkJNBfs
iNFP0Jkae0Qknu5mQbxjWgDCBOtINgqGqxcaWCJU8aDM8olUzKiUskpMXLLcVL2Mn1qz3/U4lU7y
LykO0MrQyiSY7sM/H11H3QEJVdZASMmIu/r0PCUY82D3URxOFTgwt4beVx+Y97E+kAmDdGsZDIFF
w+y7FNvbBfSqDcfb6QD2iWuxY9KNPcQnPr0Dsn1LVGHt9KAYgpF+kCSCtn6xTFZbTtsWA9rEGPwx
en7HRb8rpi2hmdUobOaDgqYWOD4/UaZVjcMjRhFRzlGYfTUG+cG6zjF6J1/tJ+drc8O/ZYfWK59H
NMp+bc0qrB2bc+sL39wnlt03M7ypGs0gF6VbQW/QNAH53BL1WHtIzy0t9nOqdWVyLDykYAYhSqBS
5QDG79KjnX1XRaa24fxXPx/gbgZeOJyZ90t7ltj1KS2sykGXX1TT7UihlML05li08q/B+2jbndlZ
XH5EXRapmwa9hfZN5xKdlGuL2/+0mLmeMIvxkSV3vVWWuVNZqMlMxVdl/CHEl7J5vuzFVvcLbhJH
HeSEgHJ+vNWmU7aEOyg1GrHwLUAs8/6x07LgshVtfhGXsQCCxP9D2nX1xq1z218kQKL6q9o0F40d
O+VFSJxEvZHqv/4u+eIkY1oYIv5O3o6B2SK5ubnrWmgaRx+yYfPGI5KapEubDDHqEbPON+Pd8Jgf
p331Q71dXP2o+mBHudVrN78XJeo2NR2ddVjhCvnGN3QrpU0Wpa60kM1gJE3PSqnsYvIAQsUPHBb8
N3kFl12jUU7R4XIA+SdNkexcB5CBlUHi3oEzIhCztZ5LMZzvEU+mVaH8gbngLkKWO/HHyEbj9WNR
xQL3Y8uPAvk4bC8m0sx3k8EURUH0lEKSlMuo+qMuKT9cV4st5cNQ2DoHj0EmwNK+VT4wT8vaaNlq
KDe/af+7X9DPJGrk3FzFhYz17xcGAdNJUk1RcgmHfvoep/UNLUrBRm2ZOEBIAOAWPiHA77lYocFI
DB1MBRsl35TdS9/p7NjU6nNSRieS5lHwgV37K+51VPZiRRMtuoJWKIGk7XO5KDtbKSH235HFQCd4
IYXzCtVmHPvCxMReMn1uWQl0dBulCCEmM9kwDBpMKcpyQOjVeUxmubStRo+ROG0qEsym5pjjb3OO
PaW9oTnGFdD5s1T+0v1Si4NSfkD/UPnAjD3yc5gp467sDNxJ1Eixk3oGWKlaCiI2nlLl6d/PCx4M
bgqwv2DEOSl5b5tlUSkkHIvIyaXMt6fSMar2A268AdMD+EJ0sL/LqrRmIceRnaGLM7/pQW9KzMxp
x9/X17J1mwyUjIEmq4LRhw9JiL3Qkkwo8Rn0l4ECq911H9DuSwncfe16SuhY4zKZSB3Oab1T9OLU
zCIwxK07eymGe/f6TssSauJZ6KLFq/PmmKZ3CdptWMQcK6sO17dt09u7FLda9Ys7S+RaL4oS+yYf
2Z3eHJR9CWSF7pgf0lALupXd9CkNtH38ZbiNH0VF6C07eymd00AbW6naI0HR1LYcYGk6Pdq9zEEW
PE2bygEWzpXTAchXfNt3VIzEnBLUmfsqfTST8VQXQB+9vpNbSwGuiAp3CP294EV6u5HowsMU0Fqm
AnIPRph6gHBkjkw6gUnfFAOWMQPN8grwd3mTbvXIIaOFPtRoCjSRLpCmp5aau+uL2Yxx8LIiCsA8
r4yB87erAQf2qEklrF920/82v+T7Pnfq2+4UBeWhSV0tmHbkNJ4Sgdwt5V8R0rGBNoDZeSoitICX
6K2MAGYyxC8W+6apvgwsWkQ9sLsCG7tqNu/5Xcri7nOTzssSLai0lF0HDC9kmhcHc2lOOohGE9Ut
/QNg8joytJpbvlt1zssiIbSDmi8zqOgGizqZVoZjq5ObiLCHPqoaZ6j1l3Yc0aqmLKFky+MuMaTS
q9SlQhK48WXSemwB1goalFrHGPQbaVBY0Ov1o140pWNnib7PAFjCyvSmi+dTJSsvVt1EgG3MHzMb
A9itgqeyRd8Zs7LksTbSfF9V7OW67mxq6MViyVvV0dQlj4fVgOnpE8lqVzYlt1e/Xxey2W5xuaWc
h0aMrmd9jHtAdtYu34+39RM9UX9xFV95mk+aQFlEJ8gpC8ahW1PpcR/aAoMc0UusPF5f0KYhBvYh
3kfgLq18AW+3zQDWmJZnCeAqHotDc2jvVK91pxMJrUP61OypL8MaD5OLKcnIlQLvuvjtC38hnlvg
EPdlmdYwkc2X1pfRzPqpC5lbPKqlg/ILQwYJ/conNC+Lcm+b1xCuPIbAFXQi8fhFcWVTuRsQnSho
JzBZ4s6A/tWKXSK675tHiNFg+O4wnu/yJ2ZpxOYMupnQIre5fWvHv65v4fbvr9iVAGJCnoY7QHnK
tYg1iEpY+9tYQqoLNGT792GQ13Z3WBLurcSLNQIEGm8logZHyZCoSLUPuDhg/fkjggvh1FGyANC2
Pi7zPSWdU8p3LPl6fZu2Au5LGdwDlrUVIWWHZQDN1ilkFF+PSEMdzLJ1xqo4dortXxe4+ab8XRQf
lSx9aku0R8EZ5Zkf0tR+klUwSGjdnmCuUaOWIO+5af4uxHF+wIQ7ZI1gSwtV7adR924298D8HL3r
i3qtlL17vdYOUuAnILLncZqUolENa0arZP7bOFu74WY6oPt9V9eO7j8kLwxY9dEKN40eUc840V11
q4eiKHlTI2GrNANBEmpt3FL72dYltYXvaLWzA6fb6chHFPJCAv+W5MAa6pAQDeP+Rwle6KH5TVKB
Qm4e2DpRBFBLFNL5doi8brW+XQoc2PI5Xhqn0b9O6cv149pstjQvhHA3i6hd3QwxjENXPnW2BNzd
1CfJ52bSbqQYtD5I1A2LDB8gcWqZOdeli1bIXbmuXNpUXeNydGk5eWK6JohCjVhwVuuvvNPIP0tU
3408Nmg6VnpopJZTZ+h/xVgPAhYELnslOST0SxcRwdUWbCtgH94+mmxhnWpV0MCo3OmR5EzrtDe6
1jugkkbqr3E4k2l0bHg8SSUJdnVb+//TGxQg3spu0fY2KzlkD5biqhn6uD8y/vhXaVSeuAzsvjaJ
ZyhNZDzS7LEpjyq6EP4X3UDe+O0qME2zNqOjCzjWzWfg3PYOfFivHRKREyzarlVJLwPNXh6HCcnQ
cGw0V+8ezEXgEl7XcqSm3wqoy7bJGuAuhpr8qdVOJhA5RjYJtmt7FSawTDDmDdh5bhVKPUWkR8dN
CGDa2yin4RKJRq4326ZWNPb/ZHALqcxYSsYeCwFyWmC4+ql4XOq95VE/eUhOZA+06AL/+3BdETbf
5QupnHvRgAFWt9CsGjIjCkzDduLyd73ELmq9bjssB2MRQY1uHRgKu7qNQA+E3XyMmZcVLScFgKYm
hqH6u6V76Ivz9UVtHdelCG4rpc5ktCly5NHmzrf0+DaP4t/XRaw/wZu9SxHcvgH6Lc76NlaBY2AG
45LtDKU/mXl6h4ns4Loo0YZxj0hlG2WnyOD4qoF+YmZfBvNLNuw/IsPCDDkYhaCFnIKneYJpC6tB
DldvfV3vnVQJ61h1/zcp/Lmk3TgVdYY31+4cMz4BLdWNiKjwsX36f9fCHc1itVljRN0UalYX6LR3
l1Lgk2+Wj5BX+rNd3JEkyJzGaF2BVXOXwDpOn7JQujeDZQ9nqPD0c/JgBfR2lp3sthW0y21AdYJ6
G6BuK1OfAb+FWx4Q5pTBWp+HbopO1J6Jq02R7qndCLZQ9ZhH5DiUQIDtU0yXSs/XT3Bzb9eiGZJd
yBLx0Q6xaxkAPhR6EqWgXKCndqICEVsOhQWoHhQBXwdnuPVFUtbUkwQs5wW+A8s8uf1WD60zVTbg
J8+tXHpxKWo52T7QC6H8gaqxrpESIVD+zJ4VsN8E4+3SvqL09YF+nJ77gxE57D73xr2QQHhd0Ttb
ciGcc9SiUjXGBtFrWNxYM7BkHKBGyE/tU/wtv9UOzMNMMgCQnjPDS44i+79pXEDojmou8EuA7P72
+ZxyU26lCtpE6IuhNE6sPkvA3b2uNeu9fr/Av0K43a1ob6sd+qtDs5efE3M69Qbxypn+yuoquC5K
2dTQiwVxm1lXmAcFSQeuh4cCv9sETeLku9TtvcW39vSp34t6FwRb+JriuXBxWuCV9IOBO4FkygHh
WQCm113Nlt31lW1ryZ9N5DsJ2nS042WAJ2USKbAa4iVzgzQh9dLhKDeKwFSL9pFwfu40DmzIEygl
biEwRr+Pu+UkuYNLTS+7Q372BIYTgWkTqAnfJlrqqmQOwKIL5wLjqEh+tagMJM+9LSqQbrZKAUHg
P61/BSq7OLImSW0QZiNoWe6tW/vR2kkOgG0fD0AC8BAnlafJRceo4hNA1jl244iwM16v1bsbAd4m
IPqgaK3xY2O0L5dFmmFvxqN5392sHQj1UTkNe0wEx5+ShzXTjt78z1RUrt9UVpTKdOs1dOfH/0o1
kiWMBaoh5uDBN13oX2wRGqhIxHrMF5tbJRbL2jU/0NqF1+j7mYAIA+1n16/DprL8fYn4Inefqeac
dyqBm9K51VJ+Gmi3q8zeK1JLEMZvLuivKD6VpGMqOS5a9PFrXXZQq9Zr1cwf4PNdX5FIDBfVojRS
IgHIptCM7widvRzDY7MmuNebVuRiLdy1lttkAeYyZpCl5GbSiaO0wEyIMYU5IG6qEv/6krb1/EKc
+lYXrIK1iAKwpv4IEj5rt2a3E/lhOJmuChwLR/Xnx+Rc/0BjvyCw2YynXvt7/t9Vea3OXKihGoE0
Br3smL7wZ3+lNO5rNz5aB2WnuLErgVx2nwjbHzdfn4v1rmd8IRTcPyS3J4J2r6n5xVpgBI6pAIpJ
pCbc9RrK0sqa3CAh63Jnznq3xwhIVRSC+yUSsyrSxUqMWK+jeUJ+jMInsYbc6RrFNy3BYjaIxeHN
XmwY5xqYxZy1i4VTImf2O96DDgzAyMifTn7pJb5oxEJ0PJxzoNkZm6YRMXYfxbtBLw81YD+uq7xg
3zRuHoCB+QGxQTuFMeiSDVCjrvCrupL718W8ZlnfvSB/N45n7637IW2KBjdrpUdldwn1tRoZPg8U
IUCAWFCzHfdlvkserQMLRi92dd2jmpM9Fcc4IDJwVFwpep5IgGkwK76hT7YnGh8SmGiNszVJNRed
Hq0m2sQWRDtg0jgDfUmIwG8QbTlnZOB/SclCKFL9QAud418p/ZQaImIKkZBVtS7uQ6qRLmkkxK5D
JvtqkwVMiu8rQJFeP1fRheDBENJWXZqCNpi1VtEkvnqwqE0fSag5U74HTwRCIREng+icOIsigxpP
SboO8UemPMf64BPM/ttlEjsZXjvB/RAJ4+xKhKQJS1KGjp2Sgu6PeBhpdlnBnFo4eCESxdmW1IrN
pQauNiD6vyVoJe37wRlt4tRCbizBq8q7c1ZpS0uUD2ieLjFb0ld+Miu349oNMi+PzGwEAAqChfFz
/3U+TKhsoYewH+PDyvnZAH9nlL43QsTe1ee4YmX4Mm0qE0y8rrkU+agH+meluiVoQsh99k05rXRc
c0C84ba8N0e/KEALA2hid/4sglwWmG2dMyR6G0sZspQoikfzyZJl0BYywUO06sK1hXLXGyRVIB5q
ZBKWrHOqKECMRe3ElZAEULLEkdMPOeJ/7Tc/dJiayzirVgs0qUxzdPAy6uNTi/bw6+ZEYLV0/moP
JuCcO7xGqAEprlzeYMAWuZRU1NG1PpzXto+71TXLLauq4SJnh2jXBMN+zZoUx4+5yDbaQF9Zdvkh
v1xipFd1LGecvxVLErRNHajV54/s2R8h/ERfaVFVaZkEB8v6YoB4lBjPoL0THMy2Sv8Vwjn7bTwb
dZLiOek70BMoaGFhItaAzTIZRr3/2y2buzZVnWdyTpAGnzXZiSP5QCegNaA29rmowBQ1fs2Nm3G2
vaQUOY+i1XEvMlXQMjdPWJ1t/gJaI6C+ife/HRJ3X4eGtprSIumy2D+mIYxBbpxh8O26kNfxw3dq
jQ5WgE5iahX5sbePvpS2hp5iIiGMfs1HcmTfZzd3pE/AbTg2AZjf3FQJyOgYCCo6f/Hlm+muvJ9P
/d4QuHvb0czFl3BvWb2ALaGlaJEDajIFM2JfAT8o9lfMIJipmsDBo99iz3i4vgOb9gPUFooMck1U
vjg1LRMgd88RxC5J5ktx4+sjSERmeX9dzOaDdiGG09SljklvyPDLR1TFLQp7Kxu+2j4s6gdGngEx
82c9nGJqcdxqSFuj7xXIiYr1EpsAKpwFb8mmNwAc8jWLra6kL2+1hlXJ2E05tEYvQJQcR3tNz4Fn
n/kZIGDnyP3I3v0nTecL8IuCQZIU7N7gnEsBf3nOms4BM/0iIqPfNPF/VvWuMx71hJxaJQKOWJse
kkw/6L0FOgIVWHIg+r7v0q9J9Rud0oLlbWvg3+VxqkFotFQAjIM/jGzgCs2pFTOMpWB86vqRoZWL
OzLM0GRWDPs4z3uioxI6TmiN/wZsaieubYHt2rSOFzvJ2S7bWoDPWCIHA0SpxzGbd0YEMM/rWiHa
tvXvF+EKimy5NFS4uHrNdjTKDrTMFgDH5dO/nw/AIfCl6MKXjXcDbo3UVo1iNGM4t/BDW3qXz9qX
NEUEcX1BG5sGIDpwvqPEL2OYjrtUaZVQvY6rMWTN4nTWXUxFM++bEnBnV0pFTJrwI/ZGkQOWR8/H
kMrUAUmNo9Dv19ew4WSCVhbv8Up+AapN7jlBm0VdL8oyhGypnG5WEENK8N9Vv4xrZ+mt3Rx1Alu0
lYFDLQ3UfoBXxz+e16NIFskEbpMcJjfx93q5l+6B+eir++hgeJHiGagl3A/PfUhOiSBK2VBBEAVj
kgaIYcgov5tcteK8l4g0gLP5ABRUN8++5cviX9/SrUMzMf9LQHtNAFbPXdy5mpO6qaAWBhDXk2FC
14+IFm97C210LwJyGORW/NhjP9lFXqg1FMMbfc1NXCN+BIRSEpju4KtuSX2Wu8g8yyczFNVEtuow
K3UOnA95bQ/mu+0SzBzbhZ6seR7UYZKv02PqT5/Jzwn93StKYOzawg6/rZO7lMnZ3LicC1lJEV/W
4NZugdEXFwDyEQ2hbDz6WJkGu4FNtTGE+dZEpS1IxM1qxjQpIJzuEkVCHCTVP6VhQDejYQkw7Lal
4Xqj54SAB4AziD2AD0GvhcwsaCFARIhsd8f2c/HUs3x3XSW3d++vJD7mkiZtqbtKCeOKORGS3E39
aNUCPJAtvYcIlI9W/15TOb2fVECdLClI5UzwTrnG0IYAL/jygYVcyFi/4eINqbJOKpUOfoxRofZN
TeDE/gI9meAGb27XhRTuYOppWnt1xxEDkfRHIUf+aOauNSaC8xeJ4U5lKYA0MsiUhIVUPqnpFMha
ft+o9ANG7/JcOKXOGWtNC2M8YUHCyjAx1fF5ErWcb6ryxY7xsUDaNl3WoxKcG2CdlgdM96LRJcJA
bJoJHHORmnGv7pTJM8ObD1zQCcDBsy6/1KkImGXdEi7IApz7H1XmM+Y2mQsj6+HqR3Rxppr6lX1q
47u8oX7ZdAJ3ZXtBeJNAPweACoNb0JzbAKjDisIhf1BmsE73cnD91mxKwByADe6K1ZfgNEC2WT7p
STKG8fJkWJMjiXPEIhG8AqilaU4dfK4piHYjmvX2pTudmbei2AS5hxaHb+WP66vamrxB09HfZXEb
F8/j0CgEMqmnBIXhV0jyDC56jh6Au9E/YmBQcFKbWo4ZfYJp75WhnrNwckcYmjkjuA8gcOxI7Y5S
7dLkYJuVQNLWFIyCItRKHQWQP0wKvjV0pWL0egq63TCpnSmYvHwf1W7hIfVzAJee4Sju/Ijh+TSQ
BLqyle1XLH0d0ceQLODKOeOnxnIN1+bVtZi8V0hgAPrvJlfaFUcLKQ3BSjf39ELc+vcLiz7FlrFY
GR1DoveJo2nL/Zg14JOr6rDqEpFvtnmxdQOxOjpmMb3CnWBfmi0b9WJEa3jxJW6yU9qOwI4vDpnN
nvqoOV9X0U0LfyFuvTUXi4vyaTQxXD+GZRQ9LDK9txgwvYkdedflrLfrnb0yiGVaBtgwYUo4OfMi
N/lkDmEk3TUx2RkW8/QulNUW/eA/QSkjyFls3na4R2iVBX2azrdsIDCdrVwrsY3VswHEr1kR8ats
7RwwDxDzwBcjmD5/u6IuHbJ6SBEsphlxJut2KZFJYILg56oQzAlwhdGsQsFsHDFqFtl3pt1Dzpdu
/HT9aEQyuKNJy5roAK5e80jDAacfIKV/sltb8MhvKfaf/cJSOP+4texGbYsEwFEG3Y/Fcz9FR11G
9i2xvbQSATttXdpLadw1atqJFc2Ilp0eCK42yHRnk3lqBVbmXBjqrF/O6/alLO4OaVPaa+OKsWEU
cTAVlsPAo6mpDaim1RqNlyo+oL7R1CyI6/qE7oPHrsEb97+d4nrKFxc56YGUb6jIaOnmQ9f0u0xC
D+Qogp7bulaXS+VtYcLa/0ch77Cnjl0Y98pMBNG36Og4X8A0GELTUVNC8PdigPesGOneTFJPS0Q4
Q1ttwUgo2CbmExALv0NNowP4gzQdOFFzZR2zBBlO4LA0UuPFSeEZWuTUYF+kgD6loimnzY0ERCjY
b9cojg9FGBD7wRBfTaHOQOQbDchG9x+IdgBM9UcEp5bJ1DQDTVUkmYzmOHXLCfM9giaCrWqJcimD
0zoi96CkSBoFgfboqzeIsvemPweqr31mAq96M6NwKYvTPUqjbp6BAxSOMm3cPjbuVXn2JlA8jqW9
bzv5WJS6Nxqd2zTVwZ5AUdDiGHM6tw7YjIKUZXuVtl5t9k/X757oMDmNTWUkeWncKSEmYdwkt10i
CzxJkQTOec0zIK73NRlRinoyCnorYW79+ho2X4ELbeGfM8kqtSFCRCn3IDYa8vNolk/2h0K9i0Pk
45ZCM5K4lZUxTBv0lKHvt81HP+oEg6Wbb83fxfB9PitjRUcbsJRoxN5ncThRYJvq5m5llKGN4PRf
u3rf2f8LadzL1tgTZpl7XALmT57sF2jHij4BKKHt72XVGU4rg/wKycsaj3jNznrIagfYBqUquCGb
hvPiO7g3jzVdjTIQHNVBg3FOwEY1xJaXlihWCnF3N9SFyBjeBuSTCt+Hx9aYEhv59xEBW6sdkZA3
AS0wvVzXyA2dvxTBqwoIQLIBZnsMq5YEmQZAVR3DD4JncytV+EYK5/00VBopyvBIkfujb7ipbwHb
LlR3skeP2RnTKLYHrJV/X5kKu2nAOGMYhQfgyfIUjGBxBrDm0UwdMyG/m4kJtHLrgIAQCxAhkBug
pMatqzZNCbiSSnq2lK823UnSTSrtri8Dv/Te81mdUkRjyA8iXuEMH7PSGEkoNT2jp6Z3mCoPwTBI
McJ3bXLBcZB5QxutWNsSEKGbOllZ2XK3NQ1cjtJ6mdrawEhTggS0zNx0zm4LUnWOhUGHMaq+ktHY
t3nTOFmjfyYj+9FWiuSbFOCKZverXKYfZWzPrg2QlWoG0rU53EcJEGUwOvkoA5kZc9Zp6+T1AjSg
EYHG2OioXzI2onkXXFmdiglfXTvJVUF9TKIBwzGWbu0ofiSNitlOEGg3pqV5di7dKAqdnSSpH8te
8Yt2+JoZBVrMzKTHtGw6eayclbNlR8c4B4impS17lBWYk8DUnYuqnU7SrPXPkirhniwU9NxxR91U
Z9RVyfBtydvPqmmFuUSPXWU/xlOZulSXgJklgU2tU7QvSTODdR7N/Z4UqZGTgLzOoTR7sqLs1hxQ
LjUT45mB+ClXilNkNndNpt5pSHbiDZTRD8ck4BGr8uekoj9JogVxmS6umZmt00prLoK1yFZ2tT/q
1gizoYCnLaoiz1DZ7JVx+2zN5KA0cXSWYikcKKBXzEga/TlOz52t3rS6HAKfsfKva9iGCXijX9yz
l9Ypzdsqh36VmovQ0osSUbf1htEEZhkoe3Wg5NkqPxmGpGbZjJacnY0araDyzSJrjgIytlT0Jm3c
FQ1QPQpGdhQZGK/cA7uwKbeSKcvOi22gJ6wqnDHPH7VWEjULrj/EPUdADTeQQECKBMjs3KUEGbVk
57qanUcl+tIrZu9GjOW4iWnqNDPCE3VOI8dqQUprzLqoTruVnXkjnj+zBZhcixpDPHpsF4+5sW95
LJCDOkgD0RjY5qZerJXf1LqOomGeMwQJDGOektekkguYAoHB3hKDh3XNkwBgAyWPt8FVTsYCEExa
dp7M9qemN16muD0bRNTO69bwJ3cphts6qxiApYjxvbM5gBpxnpUfqVQA/ni0Ji9r2DmfoszTslQ0
ara1PBvAh2DqAMHfO3A7oJPaPcjjrFADPmC+DM6UYaKm+/zPl1kDjYaKFaKEhafv7SYWsTTFqFKn
Z3hnu6lKnjC28XBdxFaMAOwyFfxVCsBl3gFU6B3p7LKTTLzm6zx4u2t+xJaPZhLHcpI9cfJg3kc+
cA56U6Aim6LB9gBYHllHTZ/vTVSrsqvrNLHC1l8Cemhzx3ou7rvP1ansd/YCsOPUs3zDdK0H0S3Y
unP2pWw+NAIKsppSIz1jGHK3jtSafn2zTmwAe9gVje5taCmGWDGL/op7jG1+e46ThGaCqrfTMyhX
H0agYzmTPU97g86lqyh5cpDARmdLs8Cn31BS2wZkkKzBhq4Ox1uxM106rSIxXslyehglI8DMsqtb
lSBNtZETQDIb8OYE/U6I1/iuliiN06WfaXpmWpB238biczoemRUq5HsaZ14rgVVT4Om+TgC/vfhI
9QJ6dAXEI0CW4uzLqBiLGWdtdqZwQzzQllpuN82NYxQ1fZI7ez+g7dVLrTFyjZGB3REZYodaLKRR
HQedHGV4iY3RyzK19a1imQGZTppjpZUqqFoxDltmhZv3JkZVSWse1Lz6xWrlBAipXzbVvV5hN0tj
v0x5/G2pNIqxlRYgaYr1VHVFfqJa0bpar6Z+V7TtjmTQqqW4ReOHq0gl8zuCUQitMP0BfQAnc1CG
QDMi8yQPTerZRtMHZJJRbEmIcqCRvHj2NJvOZI6KmyVMVKzauIiABdMVe7XTqErxLRTLrNGZ9Cmc
93N1M3j641Q7ss9Q8KH7aXal79kzO6DN9pdoynw9Je4U3wjmzLc662ASBlfqWRoSj6SKQwHPpdq1
r1epU2QCRX3vG71dJvf0WV1eAIesS8+p3X/P6rJ0dHMStUK/944gBFUWcIQgVH7XKQJ+lzGJCjhg
eXpsGHkxZsnX7DoGgW/jXbfdW7tnmhjPx8uwlnf49RSmDZpb8DG0NAHxuxqkVuU1mbmzzSiYrUxQ
2t6ozeno8fkjjx9Q7Kx0QNFRMUHMQAJWjaBaTYlHJHI3GJE7GfMt0xmiC3WNISwVOaRa6TD1o5/n
tfv8+uI3vwaAZIBJAYwyGjW4cA3sDTkaSRXkq2105Cpj+kXJ4lMKCENtuG1Gr1Dc6vtcSbODucqQ
IgUk03YRfcWWTllr2xExZAv419wZGNVoTJYNgI41ndcNYPqYf2VeIjudM/jpTx2TQntT1KT23rCj
sGzAuQITDf7jD34cqjJXVQ1gcyDgSKzb1vodYX7n+gZvKDKBK4xqEEHT3Xs3H1RkNEO7V8gkYz9k
5V7r6oeMlAdzaASatZEP0uW10rXOKaP9iK89EdYOtWkt6Tk5ECCld+DWGe5VQNNEB9tva5gFp/UW
tz9oJ7tyCUYndnoouk4bu/rmIziXwOgMWy9AWhfWFebCk9jVRtspEU1e39dNMYAqJsAbRRmYx7ZQ
Rn0uTbm3wwXop+ypBZdz+e+oY+gtXbHf0VCOtjg+lUFz1tqW1AD2vZ+CGjzOw2gf7EbUq7vhRcFx
MzDkjXohgWHgPIyiGphKejiP0t7Y6UG7s7wVw1V95akQeVFbNx5uBvRDIRp4nvjxJxjQJRsb7Jzu
LMFaxVbSAIGSN/nZvq6c2CMiF3W9vfz7hDsA+EgLgO3vukHRD5fk+RpNG0gGlG3l5eBrlEDWzaxv
kv5CI4a+iMG9riCbF89CjQVZQrTD8yalBv9Sw2ZGMLr2OLfKQ5Ufk0T1QT6+uy5ow3aBl0szgTkC
3Nh3EC/yAPqbpRhBNQLGGIr+UMNO/esiNpSdgLIEXFmmArYWHoVJw+ZV/QA2k3T5ruVyaFf2QWG6
YMc2jonAzQX7MXYLrTBcnGQkVAUbvJWc80qaDn1iJ07KrPtUZi9JISGh3OU/aKKaYTFG9UdWeCF7
3eSLKmJTkD4xNTzCVf4UjeivBT5dNwg8l81tvBCy/v1CSIzKr2VGWIAqt25E82Aw88CORS0HG6ld
dG2gNQUNoGu3JJ8IGQzwu+YKApU6ARBHzj5nM3Gq6aG3bEC3gxZ+VHZmhOe9nRSvntsAsInukHU7
oGAKgpcNrBwkSHHJDUDGwLbw9b46VqS4TSc1VEsZ482jrnqy1KpOO+u7pCu/VHp2g5GiJ9mWHmza
nOUelEdNf8Cy7ntDxSeZezvrb22F/ViW8eHfFRv7gxgS1AeAt+e8D6ZW6CSdW3TfgUWvARmokdwt
9kfe4Esp5O25s7xKY8WEFJkUD8xmz9NsnWhDPklafLi+oC1jAFCn9QKBrftdm2yddzWralgdlcF7
qZLsK2MiBvYNh3VF3kZ2HY24eP64ezqZsyqXE2TI6lk1uzMw7vd6Fe9NAz4yq/8dFBA+MUJfaLIp
A0aLOyOLSRh/KNBYOvVmiMnOR7VWBGqwsWtIt9pwi4GuDHXlROSA/O3WccFQUn9XyVeqfvnnU8EU
0euJwHy+a9yql8pUAW5BwsisPDTjqc7Y9kJYqnXfuWcOyMXyynqC6y/z195gmR0bOlZBPXpTPiBN
7y+n3NXgwrKfZC8ar9xyG9QVk8/EfB68PX7XhqpuzabAqlanWX7OT7UbeYOLjA9zup2wDL5hPd+I
425RNE7pkHY9CbM5oOBnPCeBpjolWu5+5k/xYfIBTdD6kmfN3gdO72KdnL7ToWRa13fQDkL9eUBi
Sfp0XcKWlXyztlVBL14GtTSMHsVUEs7HvgCeWOWVmpNOTl8HHVoKR69Gq5AjfzYNNw5qX8TDRjac
lbUkZwExGj0Z7+OfspAowNkIcLDI7Hea3xys34w6zU20y0/zs+YXXrdnL+o5+z6neJYBMzb8jhQU
eNMGyUWRbm2d9YowBnhBDb7p66jlxX5k5tgoeYr9mKzCnbPnYS79qRGxdbxfNSDMdDhPeCoxMMHH
ngUpY/hUJWKjxt7ZQIHYayMD1ozSfk0UW5ifWa3I2/sJFxRvzFr+RJz5mr+5WJQcp1ljESwqWTAa
aXyO0i8WUGcV7SmLv1T1y5ihCMsqd2SDf12/3ts31ItRroZrD/nvWlarUlYqjBmp4Pu6lRqg0OYi
fr33B/ZGwmty8WJtNlUjOqW4I00OysoIoUPWB1n976PCb8VwhjoxOlWiyAmGbdsErb6AptBOfl7f
rA2tIKoBNEHMXSloJl6XerEUii9oTAOD0CUg02ZTcQgKp4nxNY++Xhe04afhty4krV9yIWk2ClZG
LFNDRcVAcDS+yL11N1hV7iFH2HpZJRceasKnOS88DG2l3rxUJ81q0SY+lYszJ5NgsHGDYABfBHMO
J1W2MXzG7W9R54u6DJhmn8HrF/1WCBKIuV/fzqPLUCZGBzd1xnttDyvrD2gaAPeyIJrZUqR175EQ
BrrtO39RJWi/Adca0Bua5myh7OlEWn8Hb0M087h1zEATMiyQnq1HvUYjF5uPhA8gNywstdVrRwL3
OM0fl/Z3n4u8v/dhDQaFLBQkMScII/POXVqUBhjsVAmLQ7xXT91+DrSAnEQbt7keGxgRKIEivWdy
RzfSnFLQaihoTPlaQzvKxXLIjEpBn/9zGIMFXUjiHuIhjXXS5DCbbWobDhsr0I3UqDqh3HP9goiW
xD282mg0SWxDUNRYx0H7shRP89j/H2lXthu5riS/SAApiVpetdXmssu73S+C3XZL1L4v/PoJNe5M
V+loSnN6LnCACzTgLFLJZDIzI2JbJCsz0wvjHJcrml2//gjwDUT4CEoSnVM9SZYGui9M9JvoZVmQ
vfpZ2Wa0Wbt1Fx3jbB9ngQakLGrupzo9qZtg224a6HeY+2o1cVo8UWdmZlGmUwah57qEsVLNcCv0
UKGhbimxWJm6XIxm524xPRvODlRH8a4rcmBHx72xh25DC7IB6nIbI0Vogfelm/VusAr8WLrazq3O
eg9xKzcUXNiA6DQV5m3u1GQld1/bvlmcMKRwAPkizhVtx8jKlGy0k6F1Q6Zl1v/L3Y3ZzHs3Gngn
ohJ4IhWPnTLLPzKDfk/DRZYRUm5ft/Yb7DpLR86P8Tz7gcxQqZUxqJt7W7qTDtqGuBkc4xDcs8BK
32qHePGb/AoiPvtX+LuJjDrdyo9Y2VxjFkpw+yYkR6nw5Gcnhd2wdPw/EHMsHm9URDDoMtVroUd9
6Zlo7CU+rloKvhnolx3KzXAIjjrO9g1GlizFLTb0lK9ptKFAiz8732AGNV4DRIzIveaDLwqPqB+W
cE3a+oZV5v3NqLetNYr41iiGe1rIsZ0ZaCbqZeiOUkStoevQ3fU/zbbYMiZh3IkNXtC2L4ku34Vj
36OKE4BAwS8t0AAb1uBjvmxMMd2vg//YJwBnh+0XKQzdNUMgn0Z16lyEsccVPI/SoUIGoT5FamSL
Rt/ExvDFOmg/a6C60ni/BX3JS6/6D+kArY5WMt54Fj9qWv3UJzWwTrJonMFEzmXQ7ruKAsjwyMFj
RtIn2vGfKgcXcQvZu0zNQHLSdJoH7gcnSqt7qYw1S+jtfa1V5Nik+kOUDm+GkXjdSPeETYLucLhO
CeyupYaV1dCgaJJkr3SNm4yc3CZRVHmSMeYW2OHA4JnxB18bbF8Ue6NK3tQGQNBMt0TSfRkxQc0r
easqoMyKztiFsp5bNdc+/c44KnFeWP10pIRI7lijeGOb/ZDDzGmVnlly1d6XHBLRGqZ5bKOgTz5S
TqwaZHTB2FBnzKFojLdiYXFtrFBANsat1Ommk+BxaKcBqU+p0Uk2rfhjANFpT0Gv2aqSmHhCo3YZ
9LdVZX417dA518/zkpfjuYTs7TfPN6ZTL73clCQSR1qO14yrgRdltJIOhMblxrR7ryrt6KG4xeyc
vF1jcF24pVHfQwsJyM6F4kYALiJzDDKQzgkGsDt0XTVMndS3gnQr+cBCrMdrEIp2yNvQrZtHLKkv
o0iXgJWtxHdXylhg6l3fxOmOmh3ZCwuzeJTIrKmZD0QLNTBED0S2MdTbpHvuKuj1GX+Rgl5Ym8Ul
tCswqDqawH5D6kISljlkXmRIrvkX8r7TO1oFHcakxvxPFJrRZgMJkUkJ7Vco98Af1VvdX2NAWt69
P1Zmu6cNJTEqaDedYpptdak8Bn7shHGzGTt2m0tr4ipr5mbbp1ZhFFST42l9apXqawhl0iCGBnkU
23QMVq6qReebpiWRxGMMaP4spG1kxoAI41nYsIM2mg9UzV+ve9/CbYjn+R8Ts0wtQ3ErIgMFrVyT
20PMrLgAXBt5zXUzayuZ9vUsUSNpPyayHKDoLfuHgoknmkD477qNKe36x0HCKNokQo//5u3RPKVZ
2msT6rykEYbO3ljpNcAkxP6XRl7LYU2jeykIsTN705rP1pQ0vZRV09cxw2eRErvve7TvZafVk+31
lS163Zml6SOeWTJpLJsZZpFPDf6vleQMcUhGUliH+XNW+5WFVuq/T0ExhwIimIkgBR3MWWQPmaSR
bkQGX2T9Dpw3jj/omFMWfI0me2ltYLuAe0/qaygZXa4N+hDID3y8SIRK7ST5aKl5zEp168eGjfz+
L4ItciOMBQMGpgOtemmtpIVRSlOwrZN9BwrWSEutgTylmlsHa/QhS0fr3NbMP9pBBpPDpLjm9x+Y
VsJ0yyE11hL4BWg4VNLPVjT3DQWc30mIFSU3/wFoQ0h913rJS++AvHob2drx/yAJsfCQhFkdMhuY
n0E/ZnagGyVHYKpQ3uvtwZHt2o7vfTBguWDfrI/ps+7Wjuwl2+E7KzCrYK/ROS6dvXPzUyw4OxFq
JXqUbbC3narsIz5iOr4KnTzFgLcmo9dx/fz9TpvnoeXc3Ow06FnKaY7BmVMHPoPkS1FtVDvEU/4j
3agO3yl7BXp6Tow07677DlZ5ipciG3gGGLQoMTABGMvlattQzcuBNOSk9g+hCQ6KDFMM6luvf5c5
9G9pv/KuXvJcU4bGOOYWEDDnc/oFonVAKp+eJAGl5fC1wUuaxu1f3G4m2G2hAQ9UwD/Q9wUvwiwn
ET2lVD0USrCXQ+lfA+2AF2co6IPQBG3+eXtKKICUp01LT3psWCJiULQT2QPIb9bunqUohkFZ8Aig
5K1CivLyC1Eq2gY68/IpCOpdpGWe2mq3coZho5Q7nCbP1x1y6To9NzcLLebQsCKkOUQSRvM5lBpQ
ZWtmuvJ9lrL7qacPxydwAti7XFTtA0ptVgPKe27roi6r2gbkZUDf7WlO72WQLEm9yo4Gi6xRBi44
oIJ5HfgghnZM+PylZcPAaI3qF+QUM90zJOakUmvXVF+5VxeiyIWZ2TYWWs67tOzh5/pWy6RDRJ/R
fHZDI1k5UGvuMdvJPEUcVSYy0KrxFYsT0w2k+BCPUgEZwsjru/ThuoMsrAy0jvh6kGHSKTbxcgPB
0Z3Jo1DALK1IB8Ck7jIlVj0lkRK78Dt/JT4ufC5YY+idQTEEs/Gzz6Un0H/mqYFnIFSIEyMFA4Rm
lX7lXF/UotefmZl9Lj2sQ8aBxDkFSefEONHmWlV2eSGAZxAZy0Dj7HLbhqRHg0OCpgAIx7cqQINq
PhyGfk36dWFsGnEJgeK/7Uyf7/z6KoRQMwUdh9IFz5ML0YnvfoPGyy7HfYKHM64TkLmErbMWEJe6
LWx6kBkYIpQBP5ldJWbZ12EAMnrcZIPXv/i/mlP/EbsQBoOks3xXvfhvfe2AStUxb9rD2rt94Ryc
W5+XGwvc2Wnbwi0LzGUyofO9GtCdVmgFaPGGwaa5wf/9Gb8wOetRgNdvuno4FpefpMKwJKYjE3sn
WbG57p0LvnNhSL78pv5gamWformDwgUKV7GNB4/T1Gsv0KWE78LO7LCZEWppaoAvyB6bdkPhPrEb
7PthEyAPGVzxQb+rTfhjrdezcPguzM4OH3L3lgNXgTadGjhjkNrSakKwMN0BDpk/zjm/cLo4VSR/
wNLSvtjlOTo9IbpbDjBmulVI8UvfsFug8Z1WLh/8gXzDj3OoH9Xlys33m699lu9d/JD5+USPjtUY
UD35z4X6Eic/Ezk4pHLzHdLS0WmxgRahb+lm/DMtpbemqh7kKjC3slZueRq4RazsMXW3ybi0G4fm
VRL6jyH1dxAsBFCoRvZRVXSDqgWe2rL5IvvpYHdC2TYsCh3Iy9VOzbqb2pSObRbtpbrZQ/GyspK6
8lhi3NYSyppK57Eeh9aUkNywLzOOPRB2/2oxzu5lUyGEaMa7JMREwRA7ieEzm+H0W5le5Suev5Ce
nu+WOXONoEg60nG4ht6Zzxj47S2SFA34/mOnoJFhhx2TXBZqYuUzLUYTAyO2CvIuiHXOTkKgmkA9
F5jO0asWAt3DDaozSEbI4JTj6Op5s0ZDtHgGzgzOFoqsqySd1GMcqAxCQHgrzSKCr5W0oMmOUHHN
/aaFn10PUIcrfShboKhVJ77tl+RL86mnYky1pzowR+POaMngVazdt8gzRVWdIvyDGoNmu46b0fb1
5sNP40Mmuh0tFYfWkesj62gG8gnM148UhJ1WHeg3faK/a2ZYOEk2TYhJxZvU+zeByfd09D1C8nee
yI9qQjKrJfImzdhWA01vnwuHUEhjaEAjhfFG6OOhEhlmWKEIEpdsQwPgVliko3vVxZ1VD2ZpD21u
OGUtH+Kc2Soq2TmXbhuie0OmelUv4yUTihsj7TwpDZ2qjT7lsPKqrnhOfPUQmgQMa2UfWHEWHlGF
/6H40l2hR9mtyjoD8srFgZbqzjCNO1/Dk75Dj7hNCx24NX7XDb3L+2A/dKnviCR5HeL+oIz9fSYg
wBzJ9YdCyQ/86hOnzUZNA+AxpNEWvbQhdeAIua4taNkklglYuVuopoeaSedIOYPsokGcQLBNIw9v
JAbuK9TaW2jhHWiFeeXWIMeyyU7VMGKYgoUAK5ot7nhxwOhzAPav4VDJ8nFQ24MIMtM20Z6xsjjk
NkS/D2FJHjgJPJ9FDsYFt0jIf8XoWClU2oCNZVeU7KAkfbTreA+FhkTaKn38M8wThyeArFRG8I4L
AwD3BDLoeVv47qiBQ7qTN4jlAsBr/U4249DSUvU4UDUArCz6NAF9I6yHIjLCazGNfShQyQLPdPcD
eijbJg6eMk6fjEALrCSNYLcRnyGGp61Gr947GUA4gzUfkanckzHK7Y5QfP0q2SiddBdH5ievigHM
BJioVtQ8d9SqC3aqghqCoT2HI04Vz+ujHpabVAUnUFunhybgO0MDv6wZ94UdtuzFV7mrj+oepYnI
VmvypErGe94X76VQbsUwnMxOiE2Q9uh+KcQZu+mcSEetQafIVzG2rsrNDRmij9QX35XfvwDd3Ngl
CdBRUsCqQ5qjzFUPzowuWPhGK/8HSY1tKUU3UIW9kVGSsWKt+VHW9RdVe25zH529KgDVGvH3PE93
YcEafAEDHayA2BHJ7vAK3ZKiy6wsAvvi0KIaijlGqdwRH6wlXHWV3u+862nJ6qU6Re+zYCJJuQ7N
HgStSW9SssD94OZ2s69vMne9LrQWuWbppcB8S4+pNoTk/lXrjyDJbfuVyYnFqP8nSZirX8g8A7VD
h7uZAlpsSP6mbsCONdyDc8bGdNW/f9pc3G2z9FGrRRqxVMfutcxJ+uFG74DhSMz/p5lZ8lgoNKRR
aUKJKio+C8J++kEygT/zFTsL78KL5cyuzGGEdu3IRjyhyDFsqW2yt179HKvH6063+I3OLsrZO0oM
VIrGAQWkXnpEiIJw3ye6xchxZNsI12BRS68phnHgaXwM3UDQPVx6OOAbgEljCPxUy9KPopQ+RZjv
xFhjjIA3JYI0b/ZcluN9qZTfZgI4Oq97CEhlAQT3xuQjUTtMvobkJm+NegfC7pXdWDwUJia+KGB+
qKbNrnOpYWrkZzo5FUnwxUWxVcra1srs4/qmL37bMzOzgy4y1sphKmEYJm62xgjaLrSz00Gz1L95
6lCQuKEshDl5jO5dbrjht3iCGGjtaZB3Ulhst7ywu56uPN2WPixAfWBtA1AbKOM5urgquMiRBoHu
5CZ56m+bu1K1tHf/xt8Sr7kdNvJW/gwe81fmXN/JhQ92YXe2k1wdoTQuJxRvxpcoAJA7V2y5X0tf
16zMdjEv9EahHaz0Qlg1iuR1/VSQv+ghnq9lHi6VfswSyYCVNsi80R/c4d/TiaORAqwN6O3RKUIL
59Ib2BgHqqCo44oeLRvpIAyMdkhrjY6F3PvCyiz3zrOorQKUC08Nh7yGHN4XJlkBky5+kLOFTP9+
dlPqWaGGvYKxKyGbFm1lS6fE6gBg+gvvOjMze1waWUuhf46ViAqqR2GCRA+zOP5fUGVefpdZ2Bni
0mQ5A3SuFlAHUgvTRsb/RMUUDKF2Wwn+JlfUoSO6pUPVQsq4DV0l4Z/Xl7v84TCNNIU/PGdn7tGo
IkjyBIfYGDuLVbdlsjIbKi9/tz8W5q4hhFYF+XSQwIIj2xlkh1hq4duVP5TGUrbKTQ2USGyPbz1m
fD7oR/k4btWHLL9huzV6kMXfgp4pNECmFvR8tYqQlTGLCUHoANFkpIDbJea9HcjIQ/9iX88szVbN
iNS2pBzhRgQCnkCa7RpurHy7hSsF6/izmtmJaMaKpU2TkVPGnwfzZ5X/rMrvjq1kdIseggERHe4B
ZvN5e4sVUt2pUK08DVkNJXkq2X60yqG9+GH+GJlTEPQpkXBtGeQUmFViRQlp7UZNNQtzCGst7TVT
s3xkaEmPyO7jIp6AhVK6oTm7T6TQue4A0y00qxKAOQBofhWscHi1z+6PXhFRJQLEkTCKTBvjCDvw
iQDY6P8aTVxYXZDeFJCqWGllLC/uv60imbwMkrWU5jkGlsipHIq9hBQP0OoNlaSVxS2N9mpTAwjr
QoPbmAPEO1mWNFT2EL3Qx/ZSN0Z5wA5yDxgFVF2cypYcX92sNZ6WHB5FeYVNgh8AA80+XWqkSlOC
wfHU4BE7SMIp6mA7yONGhOMKn+uS1yODAiMhMIYyaJQuNxJVDDATJhU5KRoHCdRTFf267h90+gtz
B8FpmojjYQKDqJcWOEHVkMkdAYlreEyZz6xcylVHROULY9V7XRZ7NHQ+e2EcOe2+lHAw7es/YXE7
z37BtAdnNyqe4b5ax/iIbfKatAbetze6hOc6DTfXDS2vFSAOIBEAsAC84tISNBHZGJa+gJaPtgej
0Geq5vsqbFALjJECx3X0FMYVtzK832vFOPpZqa3dQ5Pr/2O/p5E3/AqMDM4TIS1WpWKMVIFpyGKX
Af78RKEmnh5jKPEUbvUS3qlO56peeMjuOYb83et7sPDoguU/5mebPcSp1rYcn7sJwkOrai+6ke20
WvkIGuMjCsiP6+YWvy0yoInhYwLyzcIPCA6SmCq9ONG4ux97aCBIfHrj6fyOycna95189R97+8fa
PHznTcOG2Ie1aAc9ABXcx2BOs837cod93iMWrHju4tsD4NyJp1AGAngef/ourAY/pZPBDG1oDKlH
Dn9u9uqduUlckNJwb9igOL9bs7xAaQL2GZC2Tbw8KpRzpgh8dmg6P0glLezJCZqeQLNFTwLCCyWo
/cSD5IZ3UWaZLlpldnkSCeQ0qo150k+rB2pxw6ehE8BU8NSbY5ViKKZpvABxgKhBTuObYDNJ45RY
ZIQwt6YBxV/FKrw6kBQbai8oSSr5JjPM70aARo91cbXi3kuz7XhiyHjmYyYAUhSzfFZEEZogEBU6
oSribzQ7e1S/pYfqoDrxjts69mRwoZ38yB+z+8CJyao4xdIBO/8Bs2dhF/S+xLNRP41SvA1QTo/i
CjJpAiz+tXlQh/b9358wGTxlGO9Cs+Yfs8cZydQxGIzxxKDb6SdekNwmZu9AlHXF2RcXBmcDCBf6
a/+cMy3anOsGDtfYyzYXOqZXoJD3JOmHwn/5izVBhc+AZ4MgaD7uJ8F6LikNPqJ5p5Zw8GqwwXbr
5unaM2vpfpV1KGYRZEhTinR5jLjWd0MBaryT1G2MEr0AfQ3OQuWlFEwGZpCByWZilJodVcpQE9d6
uKQa+G7GtA+aDN9hCk2WvG9+mpmieWoBmp5QUvaMtWjhjI+1mmxw7T6nCtvnIb2p+mFv1l0AMkjD
K0T/AkTkJoj0bUHCL3CPbKMiOhoJ76ymJi8jAdk1H4CCjPvKBTD1k/fjM+ADBVQXOETKilfoKt4m
QXA7+EFvCbPynVLDQK8YyI/aMEfLjJpPkpWPmP/E62hoP6qsfxw1MFc39I5iTKTVmoOIcMwTwt86
P79PY+6aDOVyRX4tID5J0M+jZfs9RuVrXbdAp+cpOURJi9Zk/xKrdWL5tDoUsvBqxXRlSRlRWcec
qkZBNqVV3a5SKxDhMu2WD9GtKae/qkq/LXyzsMYh3fZTo5Jme6NjDHTCkjsMTWSPNXkfzPQG5MZQ
T1EDOy/VJzIUbwTv9l0kd+Ym1sU7tE+O0IY7pEoL/qzmQ67RvOpLgBAa40GViMM6/LFKU0PQFesy
ijvakx+gQ6Hl7GiW4meQMX4zGJ09KAxIGB3YZcBTXaaGpRtXhWRJsuwmLYiMg0Z64JR+GyBRtKq6
fISXfAYsutWrcjdCvQaQCHS/jNC4y8o16pql8Szt3PmmC/rsntB0KvG+gYOXbpNbxrHapW56lFzj
qfbMH/WuvBtf2e768Z0cen4Nn9ucxWDgpkYMBufixGOMeUrSY9cFbt9r3nUzi2tDXswwSgcgK/v9
72drM8ouq3NfwcEywKvrS6rDpC62Il95ViLzOU4NEK5rSemMLQfP8phYMhg1bKInHqvNjySrGosy
/n39Zy2tXkWRS8OLBGn770LE+a8aCViFWwSvKEqcnIR2KO+67OG6EXkpcGEeciLtmeDQ8xJCD71c
wdJAnGSRnNJifMUkJrF0jCPsWK3Tm4LwR3Q7c4vy7shAItNEQN7mVqqD+hrKDKbkR5sErEYejwCi
RnpTWEaCLp5faKnT1ZDaqKn/k0HmKJJid+XXL+UN579+loVSPRZqRwsB6S/FIx/xvjqM77rdOvWG
o3rrNC5xjK180J3+Xt1gMuG5Oppf13/E8g4C/8wwYYU7bZaaJvXAiSLhNyTQy/LHx1H5uG5gKff9
jT5ClqaCRW92DBoDcnAkZAITD9E2CQa7J0kLJnbT7Rp95Z24QNShIwsE1Ok/xmZpB9AMQ2fEWA3H
gIyVMRGAo6Pv9kYcDW6vZa8JUb8DrXEHyagtRTJQ2WjlwvFBh5C2wp06H4kyMdIp7Mto2Dsvw5Ww
8PspOY8LoBPEaUXGjJRxtuOGH+SkEEhVtGOx6zflJkS9bbDRBLYKcPGuDWQvfWDk5LqCCUfkLb9f
g2cH0R+VAkqttXbK437ThgVuN6r9TRkHqRcgyhPH8D/aNmhdV3leCnZC+Wbjw2N1ZUN7Y6WM9/tV
ON869DYwpIlpenDuzraOoRQBBk5DA2yFcxtyQoFVduJVaVChirpOsUkjFxAuGMFkXyvHKupqj2bN
bSORN7kYPEEw1qAkkDcun1OibmtaRFYiup+qIgov5cD1IEV6jUifruRyS6NoINAElSQenSbIRWY/
vco61potvnq7Z3fZTrIKrz0G+9j2twPGlW5Ljxzq7Zri7FLSxZgJagOQNYAvdYpAZx8/qjWjBDhU
OwHWtBVMvCP0byqe7sC1v9drdbR4sRLVlhLkc5OzoNakRi3LuTme4uiXj5xE6X6a0EwV1ItXKq6L
da+JHWyiRUT9aV7ICEHOKEmSOp6CF+kOQIN2E3pk14xW9pE+ZcANh99/QQoAOYk/JuXLDSVRn+p1
OWiAkdb7Mu9Um/r6JjSb1x7A1noM98IwjuB5ESu+vxjazi3PP2Xu65jSaLRTlMiNW7M8ciuVPORC
426KQeK7SdP7tmQj91CY+xjjbAN2ykOo9C9aY0heNWa+SzmRLbMvk0+ZKz/6qNYfrkf7pWv//FfO
vn7alImeUkQb0z/WwbemPbTx/XUTiw4Gng7QaCmQwjZnjxW8D2iQ6vjq6Si/BB3bq2ZwbMNkE/fx
j9DA1NN1e4tLQltVmyoNsizPLjCgnbWMFtj4tovdOMxsCC9ilGbt6lq6J9mZmdnVlZeakmgFwNbE
5IHbVilxWz8OMgvDDqhNpTSwMrk0bN0n0W1GVScyMABcFBFS2sjcBHHupGV850/9Kk6HNR23pZ8H
FnxUz6E0AMLa2a7LWWBipggR3icbA3OlYAC3Zf+5VNb4Mhfvx3NLsyOmGRCv7AIBR9+p+2lity0t
/q2DuIw4PQBbn2v82EtBEgQiGiqiwI7+Q/aGc8UPRUkRJNP6Nc+Nh5qyY0rHHwPG2SqTveqFtnYd
LNU/p2oRYvJEaTy/DpIejPQNTXCTQTooijOLp3uR3jzxNnFajOurSmzpabziyot7CwIxQsE/p8lg
brgMXxJLFDmacg92V7/EW7FF/2ib3vQOntQOv1srsy5WBvHmBwAdjEUEue6lvWygrR6oynjK3fil
uKEe3zaPkxBVtQ24pd0FJ/lG3vYH+n79zCpL3/Tc8MyJdIJmfsinh0FqDnZa+N4QQtMoLXHhMy3v
PT2iwp54bu1aCR9VpII2KrSbcWLKievPoQRQVZCbqCtKqx/1DsPA1FVYtRVthxdtte9HsCBUWnOn
l2NoR1y5ResA0jXj16g0py6Sv4oh9nQSf0AL3lPGLgXcrvOSaHzIOv1V4tqtJo+9d33hS8FKB/Ye
eRgwaejMXG54ZPa8iQiC1ahVj73cHmiHjeaoUF23s5RVntmZj0qQRBYoR8i4eundED4Bc7vmqkth
/tzCzHVCQAhRcEaYVzfKT8m0gtrKTs1Xd5pIE6HiNDyG29JTSivcryEml4/Jn100Z95Tl1Dx7TKu
nYY0cuNBQjeoQB3HVERom1K3NdPk0PXGnRFLdqdCJ3SIv5SB1E4SBiutg//lCP3PF50/cQPTiJnv
V9qp3+cv9Uf0XnihbA+vwbHb1xjy3ENtYd9gDvabrvSaF32JMYyp/EZHzX0JSDcSteaonRj0Apr6
McXw4ABvuu5JK1bmnlQM/qCyWGHozX8Z/NA3OwPjuddtLF1ekMTFkwED8JiHnJ0KYNcqtMl9doLD
HX3zAQgAB3ORUPRa6fguf60/lua9l6FjacEb5D/yfXPT7dhW2dItWNIgXDXsoRmwz9zmWD2bu7+g
q9fB0Y9ai2bIeB7NmzC1rqg8MFKcfKZaUTVALCPEC7hc2cqlzwUeSjz1COrP6hwVbkS8TEuzxXMy
KU5B3e0VI79X2zXw1dLpR/iCsDsIChi4Ji/jWKmr0SBrDZ5LYbMt+b2Cems7tXMgJQGdTee6fyx+
tqkqDZETBqo+MsvxpFE2QM86sJN0aN7k0UIr9IE8i0/+bH7gzKdP5am8A9nSM92tWF6qASFaT4D+
SX9oXhbnRR2B+aMdMZATSvtgW+4T0K2DRCAONhEw4YFD1yTSl+5GtC9AnojuEAGy7XJviQaGIkip
jZgyyrYlGR8UNfg1lsSuiPkT88+ata7Iuug2SLE0EEMj6ZnPdVa5WYRaNLJTEj+rxY3SPCTs8fpW
6ks5FUYR/sfGLIMOaBWGclGg56Qaj6GuNx6lwWfPgtZJROUfFbWGhjTaUErkR5bJIazGWjz5SV6O
Ttukox0UTLFEJ+wC4+cvbGwUBKMG+K3O/NFJw3CME+kAZnC2g2Boagm5/2ySLgFZEf5qUGXC0vOy
20hmDya3OkZrT7mJmuYDf/az4Nk74EztXZsX3ArrCGxPqnzbStUTAX2qloqbeow3zE9uMazkJrly
A1qjreDVhrNwA/bObR2Nh9KMgFVoAa+A/gAaGdlYOkYNPXZajc/oFkEZRMpRaYWmZ4iing7cVMzk
0C71wh1q9dBV8aFqGiCUq6LYYpSttrqemx5npNpe/yBLOQJGHBl0Q4DEN383b8+KD6HPqJRJeNHI
EmYZzP6x5urakPbiVW0qqPkosILn0+zk1vLIjLRM2WkcmxdfU+9kZcjuyFBlHimCwktKiD6pvbIj
SaC4qabWB00qD76otlpfvl5f8ZKXn/+YmQe2XSsqSLbAy+XMbvqvoX2A9uFfROBzI7PQmBSd3EHo
ip3qUd0WAEaALj4jo3t9KUtYCGMCi0EsZGIdmLOyGSHXOc0YSGkpRDKVY5TeyRV4b/TMMsSTYtyi
o2ulfQggR+TycI0xZsF5MP8NFVcNEyoMpf3LIAXBtGoUka6cGNpE/i8VkKfrC1zICQxkkBQ1ORUC
rXPHKeuwC+OxgtI1oXYevokS9J+4Mut6TfN94S67sDTzihEk+6YcNOop1/gh1Aqnlpkjs03iA/Hx
6/qqlrZteqSD9x3DGGDUudy2VgyKaMtyOMlGscdjxyHFmjTtmonp38+ONUllNTKjQj2ViJ1+9Tak
/z7vRGLxZw2z+0kUso+rnwD53IJLrn2RyZdqrGKD15Yx+cfZMkDbIQuSmCAKcthPk1u1ZdbgJbJ+
Nm56koCr8rTIjuzrn2fJFc6XNotWnW60tc/gdEobonIYW3XxI+CPUINwAHpbOcJrK5z5XRFwPx+0
dDgJ/uFLX6NYS6vXDMzOaJ1HYP/revk04ipFlexzEMHT9Q1bKnvCGVQoFoE3FyCK2TNQVJouZREc
evB45iqAy4E875fs4sbaQ3TXrlzyVtY7/kU1K/X0v0jPLszLl14iA71d9AE+WO3qb5OCouzSrf9V
O70Dg7G3hvpfGtC+MDg7wJhwyBpjBFO3UAGvoy0wj0MxRNY4BhVghx3f5AZgFlGHh5/a7KEd5WTU
3wZlhNECP7zxE/0bGjoPfUcAZawCeqxEoh71YXgLTWmXJNk2lIqbJht2KSmDQ5xC9vf6N/tnZIXU
JTXQ6kODCzW1mVuQNB3DNjXJiaTmhiTvWsxtEwgjiDH/RYZxnvHNLKmjpDdlE+CFyh9S5dGI3q+v
ZPE+J5jGxwiVAQXSmfNhemJoMZGBmmzzEPfHIn7N2xUFliWWCTSE/tiYeViTsCoscAX+Zo4x9sNT
Ri0KsWkHqRxEufy7cJu5xOIO7W1xCl3Unz+vr3I5h8KTDtqEUN/C/y6dPA6hiBhzLLMYQ2KPQ5fc
UL2Qtnrku41AtttDtVDVi52oQo+jsuT0Y3wQmvqlVWs0/ItbfvZbZmE5KI2atzXKHZDC9KRObNoE
5FiiWhlAXTbzJzedfdlKwXetch273jy07LHIT/Wa8yw9Ki+O8hQ+z24YYyg73086HOWebcrc3FMt
d/S0bRwzpf9F2nctSapr234REXjziklXmVVkmXYvRLlGWIFAwnz9HfS9Z3cmRSR391kva0WsiJop
IU1Jcw5T+L1ozrWipq4SqXCO0EFJhmJd1er3faY+tzRHeVLzE7Bj3Cpe80hfGD9eug5QZX9oSHP5
iEghrVTAayIk8KIZB7chb1L0eXtdfc0DCAAO+SStDrX4eeVqUDTC4XqrhxDY2cIe0DUHyy9ANXdM
srkdauFcvQo1m2pAp21otUDZTRqelF51hejhdQN6eZa6amoGt6OtDWya3MsP62QCWgJ5D8omA5gK
GjTNXZ1pcFRf2ZkLB+zVsGabgRXxkIBz3ockrzwoC7gQHr49FMA88GNnPXUUAjQNNSMF8vTm7ErC
eItbPrPhAIVa9WfCax2CibjW11X3JMFIyM3G5h4mrg2UkautrGUnLgGwim/pjY4TRkIP1LK4B2vn
kRc88rI4a5/jCU1TjPEu0cSuUONQq3nhyixvYbcKsV4VQNB0mFQSM6YdgECZ1CEseBBn6cbQ9B2o
ZeAuDMTt2OBsSt1+hn1VUA8CmiHwV4DsfFA5+UtPyrBW7S1NgIqMUIuSo0/a5n4XsZ2I5MdYeyRl
fSQAoslZUvuRAc9VVtOfqqX5rRHft0x5F3w4ZHL+ShUBni/QStDejH2glx56gx2JbImjkjobK8k6
L1IgoDIoUChsYuVXLzPVI1Q+JFLzkpt5YPUFnGF4YJLsQeutV73Wz3IGrdpKlR7KaFRAkyu4z53U
xqtbCfIx3emjU7upzH9WVHvQM/s9Nwy/M8Ydbew3zYhPJe0egGUd3VYmocbQ2dPtjqIs1GxiuXo0
zeG+yZr7LBI/uAqVoC7+bqfqAWSCHVPlu8KRmAdvVMe3su61hp+uC/CmBgQOXqa1nm3TptAANDT8
soCv5ggZ3QEqK5uxULfRmP6SnGpTDuVrJpQjacXZkONXOo7DhpfyL3MAzAZdwY+WSQk4/slRh+D0
tu+7ozoqd2raQXZtjFzWgknMbYoXY073hWE+J1TlqIpCGhbqhLpLbMPL4SuWO+TUt8nJzrSApcVb
zyLgHOX00+bdr6wcwTRpqxxL0XnUEhlrCOJIigRFaHAeT3EHeQlDys5QY0DjTvZ4KkNogA4vskWF
S3WgoVuB9cNocRzKZJ/xOvPSDKIvjg2tA97HQTOm31vaJ9Dk0hik5PstqepvUqlCQkYWU8lmDw3d
0zBKJzKhTooc6t/kpJH2rbSHO0kD2k7l6WM+9KVfEnujRPZ7mY7vkId7dXrrU+Mg1FFZhe+xfCqT
PjDrMSjVfg+80CO3+UF1ZOI6UvXOB+0wqhy+8eazk8pPjogemrSBFMUgB8ykwVAQPJCceqdJ7R3l
6s9xYIGe1KMPAO15UCQeRCXZw5ryRUmN72kkczdOIWfC8g7uv5X9Osoada24w9Uitok7YgO5lQy7
t6zAlbOKX2xRfshxLLno5MGsuBhLf7B5G1R8BKBQxi24iQ8liSS3LKBLP0w/j+bpwSbFRh7T3zjB
j2otnSXq7DpKDnjV77JM+agirXTzqPTh3nSqeXUuCVddLpqHwSpfIGAk/KpWt22RHfMW+Lc23zaJ
c2Z5fG9NHlNR5BG5eDRb9ZHE/UkVkY8/ueMOXEVFIX4zYXkCVytoto9PI2sbd2wg2KXguRr3d3rU
bR29hf90hg5SDiFMvMqHhL8DPaQUuz413x27eGHp+AAcEXQdjeJnz4GglSDBr2Yw7ErijQCe043K
Aa13FTtcju/i0qpRck8TIP/lLSQO34C4e4Qm+WOc1D9qK9tnQzL6BS39TrFPeWmeaF2Gak/3pEkC
pcv2Rc8LT83JfdWXLs1qcPOHLYAum6aOcpcrwC+CA1a4hWq8ZLHiyrx5i8DhcUfWWbtap0AzwqBT
h8j7TiWZ4vdtDfqvg7qrXT60EbweovjRrNCNtARDoVuAgVAwDWYksdhkHEJ0md4/8xaiKo7tAKiX
yj/zEXAWOe/2rc56v69t0zPkEeq6jDR36Lg8Ok3JA6dW700iKTtAoT+SXAsgnwYoeZ81m7oQ3LMF
CutyAQr8oGo/aAcNWxsyN56ZFR+FVv+G+NjWrGPbtUrS+HU9HiQZAp64kz7WRUxOok6bOyFPX8Cw
fg20fAQM0N5zu8hfK0ZidyympS2hVN9Knkr1R6egMpiLUMyHPL2t1+e6hWklVxJcqy0CgRrVPOnU
+CnFw7bJIEoqkFZiNRv9GBoJrtaJLYsTmHWXuuSZZZwEnIszkzhz61g9DnK0h735r8zgj6TrNpJc
JZ5gSrZVWPHmyAAi9ZqSbomsMt/KR8eHS3N5BP0n92ReDptGWLjkwe3HtcseArtMgje3PHzPZPtT
MdIactla7+U6/VRSIk+dFtNjg7SNmuQQRdWdakOXhsqQD4KXKdab8sgkbNUkG04RzZ9wLGtQBRvw
lLQg3WJt0jrDuhotX2jlZ9Kzo2R0LxVxHnotgUZZfLTRAU/y5jtLe68RxX2nQsIy7qMNkbUdauv2
j453Hh3MR2RI0OSw9nPpOYYXvVFaD3ZfHhUgjYzC0fxOMzPPgQyhO7RFG+i82EH8G+MzYflOFYib
i7w5Q+sBPg9GJ3kpjV9gLPrhMIwpB4y/dhp+onJWuy2FxTsj+Qex5W+Kmf0Sfd5D5V9APtp5zEn/
zWlLx9VAanPbrDMBloEEUNezvRaXp5Enz4UNSx+Svog/WlRDdJ9qsAiZKPimdmpBzckFg75TteVG
GYy6cyh08tIqaNpFuoD9EA5HNcJ4pLLe9Y26UeMhc81YCXo+Gn6NYg5YiWJwI1kEfeKccgVyPwZJ
TjL8STZla8kubhwvkMYFC0mGCA9yAxAFKp7paXkgcve9s8mdMdR72H/vtTJvkSTGnTPUu5KwYBTa
Dpgt6sdyvUEpc0N1+Xsf1T+bSPlGKFiCIiXFQ85liuZYfoY32zehWznQ90XqqWq3ZYp9iCf5rZEK
LZBz7bmXZRiy8DpgVv8oRdYD0+O3WiVbmFwd+mqAClAOc4fOHyPknEzgHBTGY07rIwwfv3dV+1tK
i6NhNYA+gHuhiH2SJXuDRjtjiHEupnbuk8b+kOR2X5RNIMTIcS03Kg8vvH0rjeh4DA/gZT9RR7rT
E/ErN7Ntro2Ja+P20eTqVuC5VNqZp+p60JDxUEOHEOcimOuqdVS5cs5bnOolxEjitPuMG1ikkHKr
FVUVlNR5hQRK7FNKYFWrndCn8MBP3YAB2rmpBd01SU2QJ5P8OeMmBKtgyuEqdhM6kzSX0WuBmlu6
i6pK6TajYjyqZQSCsma98giokCrOXWxjYMi12uuIvZch0g4RL1zFgEBzuZk8aaMCg4fW2ZclyCyO
fsZT6HuFYreXWOk7NMv8umgeRYZ6ekzRDbYbHMkyDpChHfa56BEt137jaCRbpzdltyBACfVJfCcU
GRe83sOT/dWAK5bd09pvi+K5KOUdiVO/omhvQxM20EpDuIXhPOJwfTab8mPMugEuPLApHHVjeJSk
KfmDjzVWECLtE4r9E2c2Tvjkxew45JvTkvvZmFDc/FCs7Iq+9U0IuYP6gkdB2lTWKc2wRmIJull4
FDU+51ESxoYOmm4vw3bSxo3YEep3YpLmAVDrnbDbc4/ilVz1v/UOE0HTOzFGO9rncO7hNFRbU/Er
+AJ6eTzgpSDszsuhdejWapxgkYBAIVqKkr3R9/tqaCHxTO3ebeQOfctClaCVOZwkITsHeAHFG7Qj
n4QU626njuhc0Fx+yAtcNVqyJu1nTPXUWy+pWb01gTcKidHrCmFi8qJrHaBy7UHOHOrqURpAMgP+
hcIzkQ9x54Szttkln9w2qZtneQitTbwH+BhGlMGfJbdClqhHiZhBlcuTYl/lsggAjEHiW63D/Z1a
SgK2krOhbfQLBZWdncE2EHuvcNO2OVuUwWFUdA9xFEHzKW82Fm32FjM3kYaHpD0OQUXwgmhUCDDb
fYY9n3xEZtdCbcfea6h84apOjomTn8uyAnF12DmN6sIXNXqEGze5s50x2ZU5Kw8OT5lHatStWqWm
K7LUf6wJr2cV1UQV8unQoAcYYK5cCGeZdqzaiIdZlNs+idTPmkRvSc3QY4W6Wl4o3C14B9YHI8+U
mytCJ0uY86v38azGKKWiIH1d6H9swFSci6jHQWHns9jWYCi3Hk7oPvOzh/ScvjjPJMC9iD4kT+lp
jey68lD/0/6+qDq0I8opHSN9WDTvSQaEWrFSt10LMKuJKXUmDQJssRCyx0EiAYE49EjHtwsOC98T
VaG/9QZLvS6ejLVjEUA89dDSxg0nFTJUO12voIvgpTAWl1sQxKwEtx8zLr9ZZbSqWHp7m84XFCR+
4OWEdRb24s4wjqZxLNc6WEto/6tBTlN98a06q6VmN2LRtP4ks9KAgNtLHoqnnrXVAvrEn8iZ362t
kMWingPGFaxibf0LUjlB4cIwCEo5dQptaXEoUUO0xvPtD7i0SkxQRC3cjlXg7mf7oagFUoYxKmEm
3mSt3FaM7m9HWCqv/Y2A/7qevKxXxiq3GyVkTeey+EUyI68FPDZ5vx1nabou48zWu9GXds5G5Gla
dD+kuPllWHSLzPf9dpg/PN3rDAZwMcA9gMCqSGFzcJHhxDmJBFzUhGq9WpH4UJn8yQl/TXL4+I7C
N2xmeUoBtTe4REBbKHdeUPr9UJixpQOFRZ/VqW6mjfEd1NoGMEilvWLoNd7s8caU9O+lo7lWTV+r
HrAvlBUoMCB2dm8MPar0cXPPiDVuWNzfE6KAIC+jxBNXePjfHufS8YfhAWWHlr0BtY7rz9by1Mqg
bduFNW7nVsp/amm7L2l5x0zpXnfYiyWJtWyyuBgvYs6O3HjsC8xL0YWGCU/tiN0XLXm9Payl7ogD
TJ35xxgBTJrZuErwwK02QQw4rPr6txImiRvQbD3QWB9by6u2ln874uKgLgLOBjWSqGxMkndQVP+N
w93LYZZzO8JSV/VqTLNNDK+53IbnShcW7l0XoPvdd5sH7a3wJqUIxUt+8sQ3d9kmukexdiX21MGc
bwcLlB00BeDSAWjH9Tqxol7iSY/5bP0uqCpUOVwCG+02ANeSu3CkOqx6ky9llEkJwZZx8AAIOSvY
a1xOuixHSOepzzfgf+JOpr7gM8IztxGuZqDNBvkT8076FwNMBxh/JGR7on8Zs35upA9KQ1E6xgXv
tdKfS32lf7g4tIu/Py2mi5OmjwmtChgPQckExThUFszqNYrv0vU1sxgJDE5FhVeiBR+j60iRpORK
hZfWHxfWDLDWrndHyaPbiZoxBhFc9U7JU/O2hplY2g5wGPhP3NkIC9YpPI8xgxDOc7X2peryle3w
NQIYERD+kSdxIRtVo+uRaVmvs2TkHKj91JPq8pgXw3Zl1U876nrVX8eYXXuUwhzNxhl42Er9k97A
zbGQtmlPfCGPPzh+gSvkNIQ+0dboWnmrtpKOmkhxV1XavZ6p95IZj7C8q5+yKsF9vurClK9atq1N
xOwTC85gNFIrPGwycXJYc68n7ZpH+NdjAhMBJMdk94mNMceV4ZneYZ/qPMwZ7smx9A2W1gedldta
VDtio/CjS2spfGlcYG5Naig4gfEYuv7AEH03EzjwcSzd5DX9ML3OQGPVA9kb9gOB4aFkR8G5WU11
y3GBUADvcwJkzY4OxmEKVOapGjr9xkFL6od+qDbUk7zMQSfonD3H3rrh41rQ2fGRVdlkRkY4gOAq
eq4mP/cZXQMhLi1nOBX+Z2SzA0TSIe6iZBkq8fsEqcAJuo25yTZrTgoLF2kI3cGXCMJ6wGDA1+36
yzHJRDEDUpNwLbZc2/ZseIOh5uOD6BnCV8f2jXLbeupd/V3b396xX2+HiAxMKRDSJiRz526WVLLr
McHlIsy6Ix7zqMU+5sqa4ujXnDoFcaDZhsQzsSyuhwffE6Uc+1JAoFndAsMToIcd9HW0Gwu+xtGe
Fts8A13GmtbNxUmhx6zQZfQRQ1WG0W5agxGqfI/z6uAo1WsNW5//fv40CCaAeGyDqDOfv0KJzKhy
NB7aTdG6Vc6+mxC8t5xmWLtQTKlzPrDLSLPUGrE6JV0zghmkRCFpAFdptS11IN9ai/sul4Kxh+JW
H8EfFu8aqI8rzS+Gxuq/jBewes2EUZKlzO4YKQgTUW1AUthRj6wle6ZukebWjpEpU30d698o04K6
+IgKrIp61HAF9t3ogxH1JHnvxb7eZA9rt9Cl5YLbrqbDGhmkz3meHo0WB402LU3en0ylRIfrfcyV
oKyVLclXbjFLOQsGY3BQ0w1dRl65HhYb0hIdO2daLNVeVwZIQPYf//33QQLBwwQiRzDqmp0BMoFR
RJeijjQYhpdod52le5DTXFmMS1kDtWRotypY9SjqXw/ELMtOUhLoV0tG4yo9AAxTcbldIYUtR3Gg
I6BgrYHNeR0lqeHszDKJh6B5+lKJFnmbF3dRXa7EWXj74Mqs/g00yxk1bLcsR4GC5SBJsR8nyu9S
Rv+8k4dyP1gsD5q0rDedpvgaUQyvLqQCFduk36Mn1rlCz8eVXbb8izT8M1l1Tf6l10OPUMVNOZyQ
QqXqoVtkBqPR/wBBF2cqMNYBkbhxF2UdyvMgKoFCK2s+FNgkr6HwO6SV7bzdXlYLEnST8AW+OY4K
yF/MmS1ZHEdpCemZ0LQqtzDvSz194CNYSqQFW458G0i5A1mxgpOYIkNKuJxK4xB9Qrs2T6Rv3fDZ
Vd9VvIMsbdPGoHUPDNo95fn2z1xYMVe/cnYp0Lq8lfi0+jtMDU0IcBCWNyRrauAL59lVmNnXgZfa
KAxYfIf68EsvAbQAjmdAS5cpq457C5kQC0C3VbDE8CSZE6caqDQqsUQUOHS8wunnF08Ub+CDL1o0
4wzISubRTnNAuDWTfY5Wz+35XMiOeHRpKLahgaCAoXa9DOUYwJQMhhch+shPtmEHoN64MexQIjiL
xrl3O9rS17uMNjvhWFNzPigARfZcO5tq49MxvS94uVJrXx4UZCLwCJoENWZpRUtFZXYymCUqh4Xg
CF3oHv41UONKYW+ftitTuLRWJlGu/4k2yy2AwIwpzRIMCn4rcXckseWXoCNxrfX/Zfr+Rpqm9+LQ
rHoAtoioIdohLDc2ngx4qMkA4N+OsjZ7s6O5ZgbpgKTA7GXY6iz2wOQyIeuWWADTkWpl9qbZmV0E
wO7ACYOMM6We2QKsUVPIktE0wqIOm/rFSj9vj2ZxyV38/dmS42ZlpFDPMkOGh6ip4YSh3zqU6G9H
WZwzGENPFDH47M0hojIchAZFz4yw7dQNyooPojiUMKSiFJRrVEb/d9FmK05uGh1q+CnESQo4PkAR
VDFea+agQfnWg1d6O9jSB7IU6C45GB5EHGebicP2l/SDpIWKyo6QOt9WrRXcDvHnzjJfBGiM4SEt
42n0RUXX4l06Dn1lhk2cNkeDKxFqWUPqtkkk3KEmtZdpEwWoyj2JKxW63OpDItcraWNpqUzCttBi
AV/3C863qpiT8GLUQy3On8YSLSO9TQ6C6yvk6oXKAdqAf+PMPl9bVYU5qJkZthM4Wq5JWBgwCOFK
kDhoVkltY7mmsZZ7F4hwcHWF6y5oq9hoX7oqNBk70WTpxNDt/dGHBkztOlAgkLbFxvm5phq4sGxQ
n1BBRbaBzv6qx6bFVoy+tR7KiX5fmIYrdXTlLrAwj5ch5hx1Yg1qORI0p4QGSAvQmZ0Uuy3s4FTV
ox0sqov//ikIrREZ9/pJIf8L+beAu6ogpETAttymrb7thziIO765vR0W1iHCgEyB4hKkwP7g8S/S
fB1ZjqBZrkNL/hVIHbewRTBUa2l+8QNdRJndpIwqrpu6RJPNaQ8tkPNatSb1tJAUr8Yxu0TFDuCh
KP3psM6DByEwbQ7K1UYsu5EpbUqx5vP+52U6yyJQDLAMnCcwLgYN/fp4FHULExfItIQwIoFZtp/D
yQvSCN6kS9cGSQjHRmD2dmuV68XPdRF2dsJ0muh4CRWGcGzbPasM38zsE0Do/7L4LsLM8nCuSNjb
Bdq9LfvR0h8mwA9ptZIBl8pUV1M4S02dkqRdIiGIvIWo5I/mXjwpd5EPxOiPwccBDXSAs18rjC89
Pa6iTjN8seB1p8y0LM2QKw4oBngc7FyQ27/HkA56jI/xvvGLfXnP9/oue+h21t58TOCE+XF71y1c
41QZUg1gnCKrfCFgM5oYadcmQA2o4AIbT2P+xIZjXP24HWZxU1yEmW87ZxyzeJzoyLX8UtdAuqmi
36j9uHXqeuOQ0b8db2mbT1rFUFVFpwwC49dzq8k5BbgK3EZlAiFJpyT5eTvA0oAuA8yuiwoE2kau
VnrYgXeq9ANQv9zT5TIo29EzxP52tKWvdBlt+jUXS0VlNtGdjuphEbdAjoFShIe69NqOaxiEtUCz
72SaWi03LbgxivZG0nJP2xfSaJu4Fivrbu0DzbIklKPjGggRODTGxGtM4NbVFUm2laHMlWmoasSW
At/csNc+oCXgyhNnspaCOv2HZ7N68XXmknYa5RIMU8FFjmTpfvIKcKuIndrei9RVIcGltHsZa5Z2
zY6oQ4brKuTsXtUEDORmN8r/sFkvY8xyLgBjI9DaPWZuNI7ACvq6nJ/k/QALUE1A//4f1rYzSUyg
pyTj39drO2/goEdTbNVBujfin+8mf2rX+HJLq03FHduYbNygIzQ7I1tGVa0siIn6MjriOinPtjD/
YUVDuhYVDVTccNGd7dE8Qt/MVvA8SVh3SAvlHNNuZUkvJR2ozuk6uF54Os6zGnRPmo6JzgwlHZU6
uaHQs0oMyW9Y8wiA+n5AESu4/XWW1hs6ONDi/PNx5kLQzDaKIcpRKbHpJyhQADuaoGCtOTwtDQw8
IQfmEwrUKuZyEbheMlMruB7CTfU5NpPCBUXvnRmO8PSKS4GoI9v77wemoStlQeRaNeBjcr3sVIiE
2Rrk3MJ0LD0lTc/aaH0j7bfbURYHZqDSpKOWa8CU8zrKZCSelTWekQ1VAt4BeXtKTQOshp9qvrJr
l74UivBoguORA5na6f9fnBHgw9bIQZEWqkby0Iz6Xd4KsICkdu22tDgmyGmizITGAqQ8rwPVLRTN
eGv1IdRY3rjm7NsqOttZ+VCgceKK1rhrNP5DAT5wBEkPavwqDHyzEgQ2fgDAI/cqnlcbC8wO17CH
aGUaFn4dukmAAeBWMxkpzqYB6hZ6nGS4abROdwe/MJCd66BocY2y1cRTy2xlHa3Fm46hi2nPja6n
lZL2cIdyXAd4ZhnCyXL10OdwcgdW+PZ6WvjIKJ4rUHWxJ7kcfTb3tLBbcJaSPsy0n1JVuxn4iJ34
fTvI4pAugkzZ9GJIqTHQvuM4Y8Bc8izlyeJ8y6m0G9hPRl9vx1ob0OxzQXraHtIeLOuoGnYpuE+S
DZZfv1Z8WAsz+0ptMXkIKGAYDzq0ukFh6DoDoPNypcaxcM5cfZ5pZi9mLstluHzYmh7yLvpREGK7
fzi4/7spm93R1CYylbjD8cxGGDa0Z9XsUQP77++3VyOZ3c8sAV6FDWhNSKR4B7qDq1t2MFgksONf
jK9pnax8HmOGGbWcHk7T6aiFtIpeSaqCFzVUx0hfqzFMn3n2Vr4c1bzsiiAZGnyNHtags1jlL2bB
Wtv4malrNeu1QLNrGt6sWo/Eh/eOGm2dCt9JNbwGRh8V7my3l8PKbp0fZEUqjUapoW5CnAY1f2KA
YQzhC1fv0UJP42PTr63yBd8GZH08qpBeJ82JeRdPLitAdYgJs0Sl39hN2YOsqPS7qul/DRDJ8aid
2xsOsq0rFBr0jv5AG+OOVTK+q1Rt0FayQc+Lt46q/xKN2buJIcPKr43duCBnofFzYsXVlg0s35hE
XREomvbH10Xwn19vzxZbZ6oma2S0nuTR3CrEioMaOmQe6XKwiaUkAQcAzdAqh9vL7S+1nB3+Bp5d
BqJRZg21mBIaBCTTos0eJJ0Gt2Ms76S/MWYLD9rmjd4ngxLmzS7toGwLgkoEsbvbUdZGMjuGcisp
7XIywnWG5NniTeySsVrrXi9+JyinojuIW7U8h6AwY+yszgbKVWziHbjtn1NtxLf3zaY5Sgd2KDbk
PESe40On1789vqWiGtTJgQaBMQlaaXM/5jEtzEYr6IQanhgAxJOkuxT+Y57ugr/ny2/asDXoZq0m
tPj1LsLOUjuhcWNLmtxBl9ccXDPCDabOn5RGrAA2FhDE2MEXgWbpXZFj8H8oYIj6lt6b34YTP2mj
35GdxrbFVngCsLpogHYXKJT7clVIazE9mg7SoGGiWj5/MWMbaC2yAVCQmXIChL/s020NkYzI3tz+
kEsLFc4oIFUAw4dr8TThFweynVBDbQXQp9xxzlSO35Ge9v8SAsocwNWCCDh/W1aKMjjws8BSsX/U
gM3D+/d2gMWPBZU7GU9kG5Iv82dfxyk0BBRsBPMEi9AuGH2+dRSvv0tOyqNzih6ysL0379pPKVxz
oFiNPX3JiwnMTZHFzFHkMOEcFovwjNIGnxTGri+SB8Dbj0Tj0JIYXxwYfzW1HcYpuctG7lMINAyR
dQcbOxlqFcCN9VKpr03NlKvnudyClhAecAB/4fkz+3l2VZXQCQBiQU6/aSLSAwOizz6IixSiWnzX
KZaf0fGRMabex7QvVl7kS+0lPPX//oBZJgTvMVfTIu6gMKaAieezhwkg2vgqDGkCdbeGqFxcz3gh
m/CwAKp6ftjrCR+p3NXAi0u5CQa5DBFzXazp8SyoWuGSivcqXuIyBjffn7WlmpIzkUE68H295NHZ
gA78lJ3YrnUFA1PWy+BzZP0e9mBGwqVwswbfXF53IBjgfQ4ME/oa1x+2ziDuXpT4BZAxgfzpvdjL
p/QhAiP+u/k0AqrkQWHEk9/yT+djFe09rZr5qkJVAMgQG+KZX3qGLDK4yvQ/w+8CCdqC2TmajBe3
kPJ6W1XZn4byNZoDH4E/YNl5jQCdh8xyAHqCqj/QPfqZ7ctNsdWfI98Ab/hkfqTf1E3r6bDozdzk
QX1cSS/TEv0SHwrGgCJALBMr63qqJXnoOsfBEhYbtm/c7oVP7lUs0NAd89jZCUHpvx1SvR3SmnPE
Yj1Ru8wEGSGNA7CK4KKnbUq/RpERaryDKw4O2HYUvnfbieMB1Qs//1W0kxGyd/uXLAHSNOyj/zf4
L8YYgzSADNdN62wCl2sbvoXiEd//X1OFwh/eDG3lbrG4uaCJjc2LNaYBuH493zWOkMFKJ0bEk/YE
eTD2A2T7lPj2oTtlZ/rpeOqDVWy7YRMT3zqARX9a8zxdWnKXP2GW1VXGuAyB8S6Us4My/M6HDUtP
APQbwzdcujwNkuf/MM+XEWcv42YQkiINOMM6T9lMbXgMzRM7vkGi3OQv0sq5v5iXL+PNblJ8YKlW
OJjk6QI3tdfG70ZgupFr74Yd3d0e3dIT7DLYbAeJgkuq82dw0ElSKsO15G5rgBs7MHrQi7WS09Ih
cBFu/lo2nc4ClxhfLy4PAz0LqFffHs9agNlDxSgsM9NMZISo0oLUarOAjto/0HYmafj/2QaGer0N
WFJGVm4oIhRF6ZL+na02s9aGMTubDa3OoN4F3lhtkve+sF5qS6wt7KUb++Uopt9wcT+qBLcqo0Em
K1t4nO5YBSGYol/LUmsjmaWMocmsRB6wmu3T8C3ZYTXvCi/xoqfJFFq8rPPeVla0MUsQcdsPJNcm
mlLDWSgLQ/bK3nhySPuRJrCENko1WsEGr41xliEUkzvEsPC10jx+r0j26tBsJStMv3p+0hkA9wPb
jasiTNNmHwtiI3rXIISlwg01In6imi6pIOGhv9zeQWuRZvNXQUmiGqYDzm7SvcrtNzJAYw7iNg20
7m6Hmn70rUHN5q2BjGsM40M85ZgSxFqeuVx2NmNUfNyOszgkAD7R28JNAZIO15MHcbo4hWhMFzLt
twUoNPjlmyyFN6dEnm5HWk7eF6FmyduiBefWdP9K96btFbGbBJHvvPbe4EOWDSr6K/l78RZgXASc
JfC+xvMg1pBRxUY/9MfibNzrbrGXthDZ+f+ItzKVf24IF0mDDMVgZFCaD3P5XmHVtiqKvUbNnQ69
pdtTubSPL54nc21YWgljrHoMzIQmDmRDXQhGQmj4YCkx6nJrBa6lcV1Gm636FKxkWoInHlqJAaVI
C+Tg75XQHmPDXkkWf1bbfNVfhpqtxgggCJiGOwLnO+zVfkuF12zjQP4Z9250rI/8yD/UXa+CAr12
tVjab5eRZ4vThvA4Sp8wrWfsuXV0X+lPGmSObn+3xQLUZZTZijQbNaFMw1TWweDBwIc/JrgyCby6
xCsUk7zKi/21LuwSDurqMTurjJZ9oqcQYu3C6ke/ye7Jz3GfQ+3WtY/qAz0qHlTauqdut9ZrWPuY
8xcQH1rTyqdLeP8uPdT3tu0XZ7KxAmVy04VWkF/9Ypk/nhL/nwp9F/Nszs5vq5Os3HGwQVAB7gL4
tpwha5q86NNDxIP+9TNiSu5q2Onq8XX52nCs0dE4+VLblHFbJDb4iSFKtMKPYauGxSsC6Vu9F+cu
81D4Wyv5La/bvyFn9y097m0VmxE0aQa9wK5UPGdkD4Xq7B0qHsaUDG4lWY95DccuPAdxijSQsjbb
9zYbXc2k0Pvs12BhCx6gsImAEiH8RfAA/sIcIzoaMrSM5NB4KvdQj3lJgto68vcRqV45iU86+ipb
2VtLFw0b4gUKENc2+KHTRF1kX6ZKvDZ4LUKmsucOhDz//5B2XkuS4toafiIisELcYtJnZZY3N0Rb
EFYIAYKnP3/2ib07m85dRMxcTvREKSWkpaVlvl+Pl4N2Fx95/oUv3Ve/Wt8vxS1/juJZdWLSHmeJ
FC0wfnfppK066+Aw4D2QfErYHXNe6GZRVPvmkl4PPDPCZdwWo2XCcohVF1mraevsWR6WRzdIzsPB
eUbbORqLPzdXt96T12POrHE/4gz1Mel/UZasTb8ZVulmOfp10zG4Hmdme20vrlhbYFHbaIiKd3ZP
8Yost+O2fwbzd2GfLK7kzAa3bikq2mK06QQ4XUBfoAUWulF9cH46gUA0Ysks3Dqiv6dnz8Mi7tgj
Vi5tPIl4EVoTfRK1XGdmsmAKboZfrseZve9qqCKp+jIxxwdGEDDh7+O9OIAwGZbr7JVouELrI0H5
KfXTTb+uH6tdsuLh53tmabIzeyTa0eP6gB/hJXcj2GeNDvpNWkWfj3LLJbme6sUQXx12bMzUTOiI
JQXZN+5qv7Lua7Fn7gJo7LZR+c9xt/XZPdLKnCTOAC+8AOihJzwotB+fz+RWuwi0P38PcVnQq6lA
CByCN1OCWDfrIR9bWAEepsbKyDr5Mrlm5WcFkYcJwUR0T6IPVyttoIKzJdmQm87y9e+YGZiug94b
yObYPfSb1TZ+Q14Zuswq/SiLFxeV5ixbO1mCDK8e9E7mD6hX/XwpPjc3oNP/uRJtaWY6ao2GM+yq
az7XQKgOIyqotWOhQSAdbW9MLDUO3PTIrqc9sz2JAWFA7xIza6N4DYBom4fDx4UJNqw60zcP2T2N
A/BQl0L+N72y64FnZugy0bzX4x74G7o2IAi256filJ7Yfb4ut+2TpsIWpN79kqO7NONfLLirDddK
tzVYipukX9HddDCe8Aw7s6PceWv7UD+KH8MiA23B5v6ld+9ARUYbbdwkamWtim/OJr9nRxYQfwzl
/USCKlgyuovTnBki4PNJTetfl0ryYAfyXO7S0yWHM4TtU/+QQbNjSR9xwSr9OmJXK4v3kBfLy31p
ZMA7opRChD22uW+xft/U5YK9v/UIvNpAv9b8arRytBJatTiw0A8PFPx5pb7KAVcn5CUz+f752Vww
hL9W+2owmEC7grb1dB70D1W9oGB54fAvfq+Z/UHWxk4bju9lfqBdjG+BYg3irXVHH6mHAK/wecAW
QVA33yjXizi3ORMfLE3/dfyTjTcgIYZG8SyMn9TOZD7k6gPNCVJQtWEZoP+y4IssXJa/0mVXqwrJ
MQYdI3zCAr3o6d00fCTjz88/3NIumZmZOuFaVxYuTh778FJgSAsaaLQK6WihvOzpXw02j4AASgGd
M7PVAauMHy0lfLNeE+IARVveV8MS225h9ebMsrSuIKkA3b2z5n1FgVTIAMuXILV/Pqeljfmr4efq
IyV46EzlxZCkBxv+oh6h/OZRbGy/C9OHJAAeZtFjXNqWv1y9qzFRFlBr8kLYEaEC3o46odAC8HLT
x96/PGEvGbwp3cSooVl1CxO+3Hj/+4mDCos/r2GNAyZQMczXcZ8db5MC54yqrnCwf6CfQ7SLyf4F
0zJ/uNmSoFlI/bqP6jtUvK/6jQZMxxoFCXt7n4QgQC1ldpZ2zszW5LXyIPmDczein1463Pd+6O5S
OnRpkJlpyVPbKCE8MZwtpIwSCwn3KQHP2VoynJeL7LPvNfNg3MluUFrp9GdQF59MCOusNE+O65Gz
nxVoICH450+usKCuab3nbZEFRU03Rcf/nas8l3Nu3X5KdQMueSKGO5p0W1WOm4WjuGDM5k2yKFRp
HMEpTjx0KrYq7J/wDtb9eu1EEL5oI3NFV3yXRt2rtWDZFj7mvB3Ts8Z4HEYEJt2k2JKJnjgEJAp3
iQiy9Bqw5l4LBG1YRXDw+9UYwR1NdhThwXFlRQ1d9EFvnjxgOoDxosRw5wG6hMuMQAQYd4N4d/Sj
ly+UZC79/dlkDNS1N+KScJR4j1L5MU1Ltuq2cb6awuwhyB2988wMQ+g7ZzWAhg7fZ8Xx7AzrgwII
erL9/OS960ulkjf3w9W4l6lfGehMZG3L3An7gZtRh7pPd/heOub6n2x4A6wnQPlQCTU/VORSR9+j
jf8sqt5v8qOU6b6UEDEf5ZEJebooOiVe/oFGjKiptVCx6Zvs2kjrLOg2MfQQjd39IKal33UzDPb7
d80PotckUF2JAUYfU0iaKGSoGrnJzexZDu4D8eoAqhA/h1yt4+EbSZJwYVluOtpXw88iHXEnSJVn
8YSvTndia0bZysf9yHzy2EdmqG86X53pP/G3rwad7WZnMMzKLcBInIZix0p77xBQl6pGfmfcvKfp
tGDtbm+x/377eUMOk2nSqBFhI56Eudtv9DzbuXb68PlaLo0y28jEggAMEvp4hpbvonmfZAJRZmPB
pbhtCH5P5fIjrk5LUut9WXI2wS8EcLG3Vj1fmMb/MAS/h5hd6VKH+I1IcQtC1W7b3OlHa4NgV4aS
py7Uw4wH4rlYL7WI3n7EX+2J2R0vR9qoxBHTucntNWLie+jw7lNT/sw0129JceBUnhUFxhIlfZZI
3qqYPNCkf4EObFhNSPyQf4LGsOjVb5r5A5B5IFQMYMQh4o/yK3Zv8QjUq6DdQlcpWwQjL53F2QOD
0RFtfnk2nSsYeSNG4BZyPjZ0JNwlY78wkj3LY12eam2s9B6Qc/KAuokNUfqztNL72PJePz8VCxt2
Xv1r6ZBc61OsoUDWJhvzsNP/5Qgza+JilVK7wLnreLklike0ffp3c5hdjR6jk7CVhThPkz2lhX0w
JrJgopaW6fLvV+daI9BV6jOYKGtEsQr/XuMF9vkkbpbVXe3meVldZRopShTM6dxl/MVuAeCsJLrj
cj6uNMjIjIxDk6/52k1AYXU9KiSaOhwnuR8nFiqDQGZpPFHubpzEWCGbsSqHZosi5n6hYnhpJWbm
hziA5tZK4UZCNDFAYU8ZGE6x1KP5yyP7y9f/fbbtmb2BwJ1FRqBvzrE2ZoHuxitQtO5rDcVDbrsp
9XhTlcm3okScuHAf4fFnYd/pSHJYbD2O9JtbtFsIux/KpNgY8UWp2GhB3I0PwvYCzwGfBbfOD1fn
bxVjd7pEVXjOpB32+uAFpOi5r1lmGoy8RoWIQ6GsJVPoizU/slRAdoo9dpDb6wxoqln0VAIoMxZA
IFkQhdTyTT7yfl9qxkuHDkq/0cp1N0BLVqgMArqq1AIb/AA/aYttpw8rOrjQlGQ1ukKQRo5UnDqw
oJIGnSp2wED4rVl+6Wn9KhsVZajM8Yukh4CVYmso40IdcbibvEJCfgaPZN0+IF15ri5ZYNqBNpoA
lSi1rduYh2YcNrHHd3BfTrQ2VypuX7qBPrJe/+jz/MycEXqBasUz/cQTCABbsk9CHRSxcLTidyG0
nw2Vb0PPgbnzNpqsD5llfziNfUTfk4kuKN7sxm5Y9Wim6jM+ADk4Qq/SWZs1ZJ8meqcbfJ9bza5o
IWtmo01ucHVEvcw0LJMGiuf5JqmKSEzVrgVAtTK8UybrB50WYCyk+dlpmmchwDXjyvQ9CFwx04h6
aW7LzAriHCXz5fgG4aOLZOe9dLXML9IaEo/99GZmaPLJLIQVxuHDFtaKmw40HLsd+nf2Rj1tSSc3
rHce897cont0z2x6khY9tK0b9aB0OSONus4OIMid+VrqSN9VLvUd7kSgTW6pky1c9Av+ij273Uhn
QOm0hSvBJvT95i94D65sCPd8bnaWRpldahCfJNnYgzOc9AC5QqDBV2nxs2uyesEzWhhoXvQpdWqX
sYM7zUV/A5f5FsCso8mXHLCFq3PeIdk3zARmGPeZFgODp1pQpUbfRsJ4aBcM4e1Q/28TNS8AJWVO
NdYCVz6g8qJB4fk63kLoaUXf7JWOIG5yWmqvunyMT4zivHuCOH1JbGRZAX8afLt7FxPEqdwnKvOg
8Xapvau7JWjd7WsJaVsPwFOX0HlbfjFWAIIIhFWhM7vxzCg1g+YYn+33ErXtbYj2uXv0wQMkPkLr
9Qlq7kv5jV/Q2r9mffULZjeO46aqMhwwCErPfBEdVAWBLgONnkMTDC9JKEWxi7wZxJ25LAIleBc1
pH2odBq5zD40U2ntSOY4j42spyAn3p1RJXfodT43FcCFqFOKn3oycIje0U3eGLYfS2h62lQLO+Lt
KkvJFesc3KrEtv3Jw2VAGshHtlxBodGFDgEril1GYwNihcOLBxpTgAwjBFLF+Cin5s4d6z1Uh+6t
PNF8CI0e255XQdej3dXWxjIaqgTgOnD1iUuy0CrpuoKks63xr9XkoWElZVDWKsm+z/cDdYCadRrz
HmjZJByFzMKRF3aUFoyHpoO5V30eB7hJRNQU5n0Lad+urrNjqfgdOMqT747ZEsPr5qFzdFQCQW/7
kuP90zvy2kmYo6cQXukvUp2J+8TImIQxco4bCBoswSdvDndhuRFq4DL79UK6csZ6r3YT6CzD7wdy
D4qykQt6XFPu7WqhSu+mr3M10GznYTuZMCF5f3akW/jSlV+nqlgwIxdH5rPdPXN0ZIXmuPzSPZM5
5QM15N4Uw0fjsZ0LQdjegGvwDwz+1WmaXysQM60shsiiQJwNAElfkC707AWn//Yr9aJa46I4DACR
mU9uJCWd2gThKscfInfVJUHari9iHV3Ybp2X4bGuoLkdLiWbb26Nq2HnfroYhiRXcKKJO4Yt7v6q
KwGvu0fJ0j+5OE2Pkv8Ho8xFHaqxoLXjdcC+QzdTSbhIpfNkSHthe9zcglfDzF5PXu103IyR+rEn
tGZ4T4AYLUzkdiQWzBFwttHJ6pHZ6ZWsllrjwqOvitovrWJtJ2Trpt4LlK1DA/3XXVo9NH36irSo
T/Qp+nxD3pyhBVIpOiAt9IjODoCTVbKAejgcg468Ck+dnEqsPh/ipu9xNcRszxtSSyauQ4BDI+Sb
bIsXNRo/oWi8sOlvbr6rYWYLqY9jT/IOZtCgeLG3AZFiT6w44gb/J8/R3yPNAwRZFTsNteEI5Ax6
6erO0vt/4q6hy0AnngNhmjmGph5Gg5W07c+tAYVBAd/XSwOdvn/+YW5++6tRZgZW69LB8XIYWFR3
QqX9dfKcfzmP2e7Kk25saqPWzzm4+xzEmdZC0c+SHsltX/BqIrMdVsRKCj0FeN++Z/oG/WF7lHOv
0XMEBugBiE5U4S/20t7c1VdjzrabOSYcjAxYIGqWgOA/ykzAy10Kzt7c1L9HmdMmGJGqVFOGQu7u
axxXwTBBkHxM/RYSqf9qM8x5CXJ0KtoNYOtTSNYaxteYLZFgb87l6j6fbQb0BHF7Kkv9XNeIoOcq
bMwfGbcDppYKSm9u7KuRZvsBPDhG6xHPENrGTlAz/aIJ/I/ebtSGx0VgC/7uciaDpxcV18+qPEzy
TqN71i0ktm7uMTyBXdABUHI89/4VSSHGXIwYQul7bnW53zPn1Lv1PwAPQaPsv+PMDEEqU65YitpA
msdHypxV1ToL98zSVGYfP6ZFVVETQ2gEpFADfav9QWFDf76Jl0aZfXjpMXvQaowyOjxQxl01JSG8
4H83yOzkayNN8iaj3blDBtpNmvseMdbAkMttr7fSXyhshwg8tONwGVyme+VqQ7rC4WCF6udiK7f5
fRp+c9bDFgVKK7rweS4LM/eDr0ea7QAiEeBRF2EumtfvpC/hN3b01NP83mqMvRzlu8irr5+v483H
7fWgsz1Bk7HUlTZi0A+oRUfuHrmUtf4u9nbYhhH1k6DYFRsRJCvkVZei/LdsBPwtPGHQRGqgre/P
tUWK32hxuPSzMQC7yvtItEt6MDfkbumFz/7fMWbuI/p6SerV2Ckt1YMMWbwEeDJN/6oJHsrpacwa
GCeohXj/4GKHQis8Bwv4AdCU/pybNep8irUUlhZqBFNDIHiw4BjfsuXXI8z2S06NSaOahji0nkem
jYJSo2CoXIbwAUjcC4+myz74a3OCMAy+ANbSnUej0R0AKTqCwSz5GhcTSnS/WcPJGXo/NZqFsW5O
zCYItRjk0uRh/bl0ttk2E7YLsq/1O85lKI3cn8wyqvnSrG7ZKnh3ANig4pnYcy4LAucacxSEBwkp
Uf78jRa9b0/fPz9jN5fuapDZd+paXkthy4vwke5PyUuhe0E+VlECH6LOlqb092PmwnX0QCqF4+q5
EFv6c/UKGRdeLQS6SbWBbfIiB82rUsiKINCCkBn9qrexfSgQfNzZNfsigSioqqVykL8+4exHzMyK
7rZaYY34EYVX3tdNt0aHdejW8X3tycfPl/fvEz4ba3bhlHyiQ1q2kH03n2jS+AxdkTn7mSb91hQn
Qp+Q1IPTtkT9+GvvYFhYTg9auxBYA4Liz3VWmukmTGFYUSsEXkY8GuuflLCFW+EvG0kMW3csExAX
UDbQ9fTnMLSjPdNzVAm5yvxOiqQO6NBr4edruDTIbM/IoUQdGXgxZ3Qh+K7zAXTAgldwY0NgGqj9
hpID7PFfpr5ywIruL+lDKbjf9GhG03C3+mxyt53Z8YXhbk/o93Azqy+tUhHWI8YDNBmIh56OIrKU
5AteCDS9sfp/mcWrsz3bBCOQV47WwoAgQdOBelm8aImzFtD+Zp4TYRl/CuaioYHag8+Meu95kHpI
WrlJcnFKE75jpFuTST8m0wAgOB9RbKalEXYeoKA1uGHayZHGY031rZeP68K+NEo45maaxG5UEg0x
afKcOWqDCGQonOYur7Rg6Iud0zl3HNJJkNspH0pEVl1NEVQEo2BqGPxmKHdjnkSQcUB7Xp48uqj6
PvSMICfhntiQ6duaNBFrjAdnoB9OpW9MOoYI1N2TLNOhLj19hyzsq6pMxIsBaKLjiqbuEKRp/pCP
bu47vbtSrNuTC4nPkckxGenXceT3dNB6pCWEHuUa6LZD6cmVdOpNZXpPuqa+NrHR+YUGyCI4e0dV
lz+1punXBSl1qFmh7g//Dy6+546jyRVMQir1MFfoneDW1imh7jlBvT6dXnUDlVpU012MrqEfoEBv
Bzflt2kcY594pAnSmlUrr5OjH+NyCx0t+xZ3ulohjPXep/kBImfcr0qF9Gc6RSOzI6XhI5WV+ebl
6X1ay1Mz1cdWIJSuZCjSlKx7CBD5ZQrEdp8IVLbq025q+JYP8oTo8LHqjS89K7auMRzhH6A5q2F6
qErjo3SsIC0UD8ZK20PWJkoNYftIv0l/EOJuqkCxmZqijMyqKgJHQZEijZ0IBOQwzhmycLX2nFUX
fGTFH20NeP7EphwySDwqa/dVk/RV16BmgpD9E3x+ujFMY5sxwPeECRC11O9jD45mhVbsasrBCEUO
UKo35Q6PaZautXb4UTv8I/fUE9KaOri/ak8r9d5I+tMesgOIkjJM4zKK9fKHV0KDRodinV+a9RYC
wpB7bJDItcBV15rM9xBw82u7R5+Voc6WYk+6lR1dHSJNRJTI9XmuX7rNfdEwx+/q4cmY8izIBveu
GKqNbg3vpVt/yZTT+5PrPgyeNkYJGb4lwkBrpBw0n0zlsyG7Q1poj6Oip0rR1regAOy3fYcYthUV
vXbgsbYfOZhMRo+8RqYDUe257JHmTFzGX5VNehywYJbGQOOk2kfXaruxkF89l6yAmKoC2UJOThIy
BkWDah+EVUpqVoGoqjezdGjYGPUYmaY1BKJxmV/3HEBny5ugtQGViMFGjIxL/YSoz9es7+BMcfxE
szaPaKr1gtFjIqylHFbCRfzYiCHV3VvGo2fnCdLBuu4XvXsmVNtK0aLsEsqHvuL9Sk+Geya7AOIV
u6yGCHxmn2JmfUP0E1CElr0rXa5rMjwzLXvGoUAYvFLK711I33WTHAI2oB0zw+dQkw5cQ5E9J456
qqg4qAFlRaXcG6IaD2Wfj4FoJRq3BvGgxYwFxqi/FZ48FwZNIcCVnFMizVC0/UtPKivgE5yQOBYw
RVUclHG3AejjKWb5ES00eyLsAIKGd6psJ2gzZzvIX67zOAWvbLK/8N6GqCdbu23+PLDpcUqLlZmU
bVCDMArk59j6TUsfKpPFqGtTsCZEBV5Vrmtk0FVs9YEpwD2LBfQAte4DaoJAh+gqR7VdbYS91zyZ
mbgbFbvvBwobqZN4m9f8kArwf+q6/W4aDfNZfxGFIdq6H63Ch6Im0Dc6EmlJ/ayr2vDj3kYGypMS
hBXN3TZJM/ptWhU7vU9iP8ug9e60yOBBzvtr0wzhaBR6BHxEFza1fp/k05udaUFhG2+ZS8yNp2wk
FFHLETSj/UNPobVAvLYJ9JIdcr3hkdINuUryDg+0urf9AlHulevJEwR4Dhbnhl9kCrqIGXmtY6Wg
3+slkSuTjWAlYt2ErE2zM7cTijjOjWq2TFcvWY7Emu4kW2+08KGGDrUMXaOCgk070yzP6WAXSCm0
d6SyHzDBPhg6tPqr8gceHqHGACvtQMhYeWb+A9VC+Tq/cJRFfN9wsU/6qvRT0o1bNxnuPPSMguGC
ZhWVTc4XsCbTHfjRkEQacLiRbwslpHvx2rBlVA/uDwd6IT7aThpIO/L3NndkoBSifikgXeD1GTUE
ANHtj8Z36DnS4SvXzLtSuF956kJuuu4sJCnKYZWb3tqR6FaX7RRUgv8EHx9ysUX9HVI/r0abPTvD
hcJrto8stk4la1adnfeBO7QvmYx/gEM4+WOGU4gaoC7wmvHd7DVw9eNxI4Vp+KOeynUu5LORwxw4
mQZuR1NvJ0B3fcdUYKHoAgBG9Z7Zap9ww/JrZ3qRrpOGhWvFK6nR77kgH33drElR1fsaeKo32Gtv
lbtErWy7/XBa7yGlqIQdL5uYQEBo5zi0DaSV24FqKZ66RV6UQdEPkCVDe6XPlX30KpwBrS9M32xg
rqlUj4nN94Vjj9jI5GNsdRhJw/1AEgm6eUn+WE889vWCgS6A/AhO27idmHwqHB0VVnJHU/VmkPZg
esV9bKsjIyh/GS6bwrAyP+84TGc9PBOnOSRj8UVolTpS2muBM1XvqOk+dqL5butKD2TVj5fMdB7F
rrPnhb4WKQQSZF6t2zR+NGHMI8sZ4AHF4GmgJFcHq549JnW3TmrxmJp0CO2K6IFBxV1lNIfUrI9V
V5/NKYEg6lgFFmId6yqGzlZixyWWIUWLPXdfTGoD0OFlRmDbSYEO4/hcm/Spy7m3agygHCzvOWVm
g56YyVuZuQv8CrNWrWLfUBS5AWp5jTKrn4lp7FC6s3JtVCd1Wf/Yt9YmB/zVL8dql8sYxerozdbG
alOWRphkxWko802VlKfRjXdilOtUL9A5UuiDnybyC7AG4URyOJLa0ZK08BsvfoR/uofezpeC9Ye0
q7YD/I7RrD2/d1KY0OFDF/G+HCBV5YxNkFjWsTFxJVZEfZEGsITUifRh3OQIgHQOuzPSLEQ6PjRH
JywStvK4hSeNc8xqFDcBMgHrI1aGyPRgUOkWMhOALtkN0KWkEUcy4CbvXWdlkHhHY/OtKehBaM0d
id073M/7shFvAwAQIEZveDKVoTCbdeHWx6El51bI1leW8c60aW9onuaLDIaz6y2IDnTyNDq9fYeQ
3Lm0BZD8BB8p7SjK/Ksn2zROoidPmmGtIKfwIkS/cjP08TlyOkglYzyt0/s8y7D+cuvKeMetJtKY
tzHGCfYCrB7NRneXk/zsE7RZw9NSkVele84hhpVCnQcaCXeW2T1nLgodrPZ+cM2905s7gsa3QBPd
N1S1rYQB4GNSEBilVq60KTuCVTr4Ii8nuMDZkWfxQ9VN8Gs4P/BEe7VyPEW0qXysuVqVRjnC0tXA
NLrjFoU0kJaADqJtdojPFvkbcZtDzzlU9QjfdpKbUIlLT1mrryB0jUKOrDpZLN63TL27hncnxxZI
Tw21EjmVr2U3fmmL+jmfkntZtK9NXStfVtRYx3135J7xgkzq3mlVg+bAcuPW3aZnzXrSPBEUkzgm
evy918ZHZohHLVPPFirYYEVOPHX2piUOZYaXC8ILkTLzoydT6PxC941xC8pQTrWvdfUdLsZ3Q5En
yGSuEGN44G2+6rP6PRUS3OCaBNRsiwD/9dq2zq5k5AsZrZNllZHl5nuT10+t6b27pLonVZyHtc2i
2parXmvLSIrpp1fYP9Fb/WSn6OsC5ixi5XDHy3jVpnIzFEoEAzRAZZc2eP2NdwNo0JcCuNSVW7xC
zIsqaBcZ3XTQPH0Ftmd0ueFYmm/NwlxLyaxg0vI9ASt3KpwiNMb2SU8qWHDHDd0KXWSaCcewzL2T
2cjDSO0faTLuSpHu0waG3nCrzWRWP0wPrWeQYPmW5trgF4Z7KqZkwCUFll1M6ZfURkmRkHDnMlHs
OWXrZnDeOqc1fdR3bC0HX7SYHBu+nx7ZjnigpEGPKk9SHzWzS1SHm2z466DYLJ4y5YVmVp2Dsju3
N/yBGRUY670XWMlFecGzoKnN2nJrTo0X1cm4p4NxFnlfoDBQj6ypedSqbj3V9re+qGExe3VU6Bph
hDTQZOaoJgJ/thQs8R3U3q31CvHRz6MZf8UakBDyHAuXHWKHQO3OkgMol6E87kV3zkgaoGB2rXvP
E55kejsshBkuf+nv5/9/R5qX9PHG7iaV5ybq78sHa0O2w2o8FLt2Ic7wd0zvMiOCLBfRoQcPEaQ/
g0BGGw9WnSPPxS3yyDy8DHD7ZKyKMmk9Dcy8j9EPJDvI+LLsGWIcSwyOv2Jdv8Z3Iav+Sy9m3qNa
9Z3ykHDRUaJTBUXsHuwaWKlR/JOINuog/jPMJapzlWvRRWklaYLl5F4GBa6nS6Vvr6I6ThaCav9j
QX+PNFtQG44Rbd3aOCs38Q2pwrLSz16cMp+jZDjR060oSDg4xaYEy6rLu6XybnozcnQ111nIbepJ
3YpJM85GMqFirELDrZaDjtfyzZhp+uqiT+ezstgrVDEHpe081HGfbfWe0dDS+JFMIkqcifiVGFHz
Z7nHqTN0P9eT1zwdsUO4sCIXOj4+tMYeRSmwoo2dnMbR4mHN8ce7YnpUquwDLxP3GaF3iph1QJJ+
iuy6e8fhfEHMLix1bz1l8UavNYih4G+NTgp16sTU9rqBCird1aqgzo3aF6qtQpspY4WQCwtpBUXw
3OIni1S45jXbjTpcpGFajQ8loffQv36rh/S5QPEcnAxyAoQzbPpmPVTlHvJ/+95kL0JNO0LyLzkD
sDAtkiO646Kc44GuJ0nnoxQ+MsQI+46qfH8wcPbc9s5TcDotJ99ZcVkEtBxCTsZHrYjBX6a7HlA5
WzhYBBHxHJxiF5d643zR0vSDGuUBD5S7Kp1WgIWAP2ds4ZGi9L4W60u4QKb2ylXDwdVhfb0JXnie
OOgrRjOixUgwcG/LcfHg8WGHtdmtbC/9GiNUFlLdCuDwHQCq2CUebjXewt4743uleZFVWK91536h
yAGijq98YbbFApj5c+YiOqBNh1zSyKr5fV7Zu3ZMNl2bPWkOuoxNzThQhrafDJ/NVufCGXemStqg
1MUzL61vvIfqmzao4mCUOQ/JYCANQZqsfDbTeLxDz/6Fcpu/oQMAV9yA7sLSirHnB7KvsOu4Z34v
rVSFVW+itzmGXC0Kw59raTtrVUx54Jh9Flkp/tGOxVoTxoZY7oOc4KtP03aEaooS7KvuxN/cyhng
Fo9qn3ssQ3n6JMIEJHooCGJhnC6t/b4zX7u+Ww9u8ZZhA60LE2JMn18Pf8WGcSWA3AxwM0EqC2nd
P62Mqy71mxYyc3yqENjK1hy5s8+HuHEDYQgXxxvL59rzDNaoDDzJYoKUjxBBO+SrmLWBZeVRp75/
PtLf2Y9fs/k91Mxm9irNmyEGrcPsLJ8iWFBe+twRDbLpkaIdd+IhirIQ/mULy3hzjsC76LiYLvDt
Wei7LRFt6xqvOyu9CQzdDrTYiyYmghIaYp9P0rq4HLN7FjB7vEwsfDjwk2Y3OtTZOhNVOLh/tBV2
UYWHNsqCa876oHUaL0jQN2kMMRK6yXcyTc4GfMdy4zhsbdpjhPd8t2LJ/5H2Xc2x40izv4gRNKB7
JdleLVHevDCOkeg9QJD89V9Ss3dON8Ro3qPZh4k1saoGWCgUqrIy9Zu47tJVV7DKQz3xl63WkcuS
/qkobuOo6Q7mUOmbLI2eegqs0thf9RH4NlF6xVGsTXnFB6K5rIiZx0xgEU213rGibr06GW6MZojW
mhWiXseQAV9e/5etnjpcaOhphiUTIosAwTa1Aik3UfCObb9DuWgqu8cZaod0jJbSvy9XvdBNE05H
R2WGwUZ07saqP1Qj9YIgxalmq8tLmjFDZENWCBQKwFovLikhtYUXIFCdAarAJUVdLSqcNliiuvri
OFP3DPJGaDkB3flFb5GHkmRCiAhMBeq+H+O9lJYeCKXBz0BcwhRP6RdgPEsGhWs9A5vGAOWrzi9S
qMoWuZvYby265APquhAqwiCovOAc0zk7OxsGJvoRsCCOgksSMe08nBFitxWgQ2h/sh91fA8GZtwJ
b/L4G0f/v5kyhanMzjIplSYtllhmbm+299qYOkMIdk2oAIzjsAA+n3H7CQIAtUxoawEcK0QYiJbj
byYRqDvscpcB9k+RZCRal70Fcps+X3bIT4XKL/uIE/bZz9VMEVOvGTQw6wqMTpjt8mDI2HcP8aG+
7bfANBZrfTVJgmguOVB2w7ZLHNBfLqXpK55YF/wmGTBIM8SwTvofxfA2JAs30sx5O/v7wl7WjCUI
IJiZVvCm6wgfgWNOHaPDPy7v4+xCiGYCKgIeA9yC5+5YSVk+0E7D+FE+4v09mB4KzYtEPV9QWdN2
nVgRbj1bCak1plP4OA6rat1vg229S5yJ6Wtp5GhpQUJA1Lgua02HsS2jRWGEkXJdxkG2/vtdQ4kG
bLI2waaJYAISl1AwswEBl0uITkamskpbiSwYmTtPkLY1tIkCxIZQ6/mnkdQsV9UQiOYIAuGWXofQ
FZMbD23iO5nJlnd5SXMed2pNPbeWjk1jG1GO0RGl9MYAY49E3ZgouH7DDOhsIfIFxRvcJOdmxoCP
TZ0CZ2paqWPnx6xMHDYsJTtzTmAiMug6tOUItvDcCoO0HR2zFHBz1H5u5XJMPY33i2Zm9wxKV7iq
oEP8RUnZAmePmQFE72vGr6yPHDkFhDL9+fc7ZoFBfxJlU77SwAMCqjG9ASJuLNCALmynV1TXWpIg
nVsKtK7Qo/rkBhZxk2NOYrznkQJH9uDo9gPFd4nVb0QbSA6rNvBbKtJs8dxoFQpJDbiAfZPw2u3L
Gm29JVmDmWMDGwY489F3hpScEDpbiWej1QAiqTevspzt6gAl2MdSNReqPDM7dmZnSi1Oqh9mOvSh
HcoMFQH7ugkD5uiMb7isLJyYrxy8OP0yAjS2DU1OJAjnhvI47ZWh6f8Z2xy9wstu6FbfGOtkVW3Y
d1b1x5hYIgPeq2GqzZlf1LcoGaPaixR2waOnLyBc3TayPNWCTpyqo4t9viB1NKMgM1HwI1J8k6j8
Xh05ykYjBzvVaHpWJclLGMW5j4X2uYpdxBA9UvNzk6VcSH1satRHL/5mDAN/7CN/WBTqnDVDFOj8
IeYAoCiE7DCVNVZYNQO5+bYz0RUgiVMP75cDwkxwA44ULgG4IPJxkZXN4LwCKjyCg9evSkCcvsv+
/i6wAYLFI8YwkYSLH6jPUwDkWpP6ZfdroB5XU5dKvy6vYm6rNEXWFGV6IkGC/PyLtFZj9U1BqY92
jMPCXQf4ObgD3MtW5vYKoQY3AdQXTXS7zq0Uia2HuYK9UmOlx009epYSfly2MefOGDY25AkBa32R
iA46jtdoYLc+1Q107mNM+6ICpecrufg9DL8vG5vbNoRPG/DCSRJWrIbIY2pXhJmtb2qSW0RvNWBH
Mcirv2PlM4nXEUHFbYsKklNjJK1vQJxKAnxEehkC9e9TT9v+56XwaWQK5CcBtEBRwKJUaX2GKQ1a
sysgOBbS6LnPf2pCuAu0XGuBYME6oMq+VuP4YI36Qml49usjRyOQCMerTkw1+tIGvgrAUr+V8xs5
B6UD5y8EiRvAPmiADuhALezbrAucWJwWfbJvXUcNNStk+Fv3UsovbXNk9l8zJOLOsQFgRVajQNve
FjbONnuqa33T+r0euQXYyiQb+MIlsse5qxrqNkigJ2iuJb6FwagHuF5Wtn7C4tgjdp+4htE8Kdwy
11C+WVrUV29QZeDkpn8YGA0SRRYTjNFJSZLA3FjuAV9DfxYce38dcaa/T1A0xeMA+qfCzg1FKkth
EjR+P7wzTEUDqrsw4vTV42ABoUy2IZMLMQfhLhsqeyyHzmqgWZt5JMT5H35o7FpDnQzH6fFvIwGM
kSnzVPCFLNERUj4MNuaGG39EG5BL/QaIBeS58cNlM7Of5sSMkExVlWKMiOGNn/QAGLeKA5HIv44F
5ysRso5BbelQmGoDoeZxzUbLrcPh9u9XoSomgbLk53iy8GWi2NDAwqrAhFr9qobS7RUoT3zDhkqQ
wxDUvZHjnp9+MA6mcadCIyxRiVsx1dONJRaBrwFGlTEEA9gqTuZk5NwEGTCrlYS08WOUwOHjbqi8
q/UiU+FUfjpPA1Vc/ChFK6g9oIk4/YyTOGZCCIZl0kghencoM/N1aIzt2F4P472BrkVD5C2Vta29
SBs8t7wpHYBTQzLrS7+5HGIrHwijPgtvamC6W/SjMMm3u/ydZq0gs7Fl5O5fS5k05vjbAIP6SWWs
imBlJ781qV4INvNGNCh2A1tnool+voV5hlzaHArqW3W47vvYGSvbrdrH7yzljxXhwjFbUBQ0UUb9
FrDbNij3A6ZigG24bGUurE3PG0QBXAagqTlfS1WXtTSEKQVj2TUYtzMwjpjNVdE+DVHtXTY1u20n
ptRzUyFNc6nJQopxg0NkmFcqB6hviQR+yYjwbcByNmSgWKW+Lt0EBHAvss/sJXKMrzeoiisGt4GG
oVpiiVKyALHnCc2CFkOI9u82iFaZdK2if5QV1lJNZQrB4nEFRAMyfqis4F/C9yFxnXAl0Fo/BcMC
BpA3WgzooY6hhtiie9bQIyD5Cz4xszwMe8mIEKhKfH36Zkis9WjEja00O1q+8LJyGEQy24Ubdc4M
AdkuNlJFRBJjKjeYRhOSNj7toxUNEkfPX3K9ueLZy2XHEwwZ8pQYoI9ioI6Dy1scYItBwNNg0nr0
c4AI9AHkXKjpKMoVpW+XDQn36RdD0w85ia0BV3heWQnYaYeJS4g+1CNfQH8I/v3FhHBL4KrLeGsj
fA+p/Tx25pFK/aPE06Xi8dKeCamBmrGaQOOF+jwBBEx/pvyqBfG4oS8RB4ucCP9bEbBUqLjiUImp
myFFRc9KefSDd0iJu+oPGTf4Vr5PfvQr1dGIUx2XuKLENsanTWipG2icoGygatMun3yopEZjVo5k
6sdPReONoJaG5MbNuKVbeaeBLs+hAF5tQCrvZpghWJQcmdtcHXkqanGYWbPEzjcxG0MOYlCp9Fqz
UkrtYGM0hgbl7Uikj8suOSUmJ/Hjn5WemBJuETkGqKVXqxHgK7pjm3Sjbf6/JKtml4SzhXeLMVP7
BaC8A7xmBAEy6CU3mDJ3VL6LPAIAlKuqToT+pWfIDriy/i4z+1wgBguhcEZQcVBEBqFYru2EKeYA
JjdjXQMe2Ix/yWX5PxOWit4Q6ueAlp17S54MZTWCOtSXw5cJXE7VaHv5K82dahtvPhV4CwUFDcEf
w9AG5qdngx8zgBxBc54TcMYqq8tWvoYnCzukQ2n+k6rFEmKHHY9RFGYTAa8SyBhvM2IHqnQLRmbO
FqzgIGNUHTOfIOs53y3VrtMhMgiUUdwGBjAEsW7f8tBNTYidq68B6Mi84b54A94UCF7zPb5ZOt5C
ToPvhV+Ab4WBeSABgCw5/wUK6Zo2bsDuZJXRxiLZlcU67rQkOWjQoYu04v3yvn6e1/NDdm5QyGwG
AH4wpQKDZDO4wYe9DvexK/+yN+hQecXj0vomb/hqDutCdwJU9WLLV05azS4jq/WzLnjV9GJFtPbB
ruOFp9usGfByoZ2DRgu6RufbaHLWxrIGiGufPCrMuCkwVlskS2LFS1amwHISigedaS3ttdGXJHCn
QWcGQ+alvVS9EbXg/vGJk8UIvo8Bdr2rWsRBI8xKr6ZBsYoDTHpKxQieSZMigS9q1UmAS9ep/AsU
wTvCwdfZAj9iSHsd/EfO2JFqxRPtPokb5R6gKIidtNqqrdMNnoOGY/QYPFVqQE4u+9fSFgl3ccwk
aFrk+BCZfmVgTsnqP5JioaC2ZEOIcQl6kGVuJtQHLHLNrGhlAPifV+368lJmQ9CfzyDSBHWAxzVZ
g+CgSvd1xb0xN1eXLcwe/qk7iJxZt9EePPcngoZGkNochx+jB+4Q4CEbdW3vshYTBJKV7dKILuRk
n4XZLwfyxKZwySK/jfu0xQca9h0Qnjt2m2HgbV1tgZ28tjCi5eT33FnquX+92hF1bIKWBGqgsix2
qpuibRXAAxFoUVPr2+DeCKwQuETrsWr6dw4FZKUrHruuW7hxZzI21CdtYM3wRJBVVNzOt5gBx6+3
vJwivAqK83V6AK2GZzxkTle7DeRGbE9d0BqYc08VtRcUEDWwNqjC8cV0LUaUdGTWavmuJzekuiXo
/F72HBHv/Bkj0KmayiMyAHviLdwmKpXTqcXTNeZNniWY0NPKO1bVx3IsYxfgsleicOpUcvFgmPEx
kqps4Td8CkWIrkR0FbShJopAmEM831sZOMUy/yTaLUYIOLwMRbsGZ6jTk8wFkN6r+jtMETgZmsT6
sFNS7tacuyYwsNVzUFQeKYk7NuaBtWxVNrf4j0BVpRuu127bsk0Z/cQUKkY7bzQM/3Ez3UpVs7u8
j3Pf6mQJohYG8DNSw3NkZMB3rm1MkHTVvZrVC1bmIsmpFeGS1xmm0wdVGnygkP3SrpkT1+QbXndq
Q7jXrUQZm1bDwzHNW4yGhU6tUAx4LbyD5/cL2LuJRA+1a+GTM47xLCUvcJzqp4zeD+BIiMnCbs3a
MHR0fgAI+lq9TjSTZnWD81OXvtQ/2dJzxxdy2OkW+uK5JyaEINgVwCoyG1WCWgVaUSnSG4TczMsU
ZeLXjmynSiERPGjUu+xu0/Zcsjst/SSBYLmeB8qg4P3ItatG+Ugoplrb5wYcAxT5X6pSEMksvKqW
tlNIWpJOqnXOYbPvDjouZf2qyBe8YvoTl5YlRLzQ5BVIw+3BB3gT01Omg0FYz0xjt2VLNaZZU9PY
DGpZBuR4hXhu5xItgpAPfgYtgCwhqtOE2bHOWY66Y/GXnHefURZ2/rUm+ElYVKXCAvRSdStNQQZf
DE5Oq6Who9kvdGJF8AoetSRXGbYvygdMhh5ZXa4lfnvZ9ZaMCG7Q8lHOpExqfZTNH6ygXcVp+yPC
BMhlM7Oh7mQtgitkmAwZ81ZGQMUcf4DOJiGP37AwvaJlQBumyvn5GcogDw7RknrwE/IhQ1sWt//C
Gma36o8FMrUlTk5pxQ2r1cZs8G2TgidgYtuHqmT6cnkd81bQY4QbmzaoCM+txA1tTEDcUOlTDA+c
KbxOPDlbgrXMJkBIETQQFqPggR7AuRk0CQGLjuPB1xlmvkEe4NS3BeBBUPsYSodf8Yf2HhqZ6t3f
r+7UrPAOCNMu4pqN1cntk0GuzepdVX9cNjEXCk5NCI4gG73NrB6tjZSVbjJelQDbliPZVcUStn1p
E8WnQA/BwarWMOTa9da2SiXqkFpZsTEPPJ5CabEsn4dAczlUvMJCvgU7xNFsSAfmpXIaeDIWHHR+
5Rq4yTGpqH9BxjRJII1w0sFvWLQOyjfTAN9dt9f5AvZ98g0xriNxRoaH5I6oX0jQGQr4vA6Qt4Ct
xdbfOe2cVlbcIrwJZbqwqLnzoAPvhYlI5JLoI5w7ah0H42BA18JvUADBHKiT0qMEmoXLTrNkRT23
UsR6Eis6rBTtS9q+mepDY3zjNjxdiHBFgWfYCMHrhYOdp56EKbeyhApgekfUx8trmf08Jzsm3E56
gUH+gpSokalFuIoK8x6s8ddI2DGka1geVG2KhfxlLrqD1EeF3CAxUA0WYpaZE6rquTr4fdiDGsna
m1V9f3lRoizX5517akO4qFTK1LFPkJI3XvrUXYUH85B4/XN41FCiGvBW3WLwcRO4l83O7uXJyoQw
mdDYBNUcrGJAYZvhqWhB2TpDwJSBdk3zhUGI2X00dEBQLWuCBQn7SOtKLy0wCfnIZDAL2rSbeAj/
csjon43EoAVUBdC0wlPx3NW7Qh4YplQQ+enGbCBS3kE+VMWzS16SLZs9VCeWBEfMOmsMNAnLCYrm
hVDpwbIzUIlgEvfyR5qNeyd2hG1TcxoMLMiRZ2LO0gWXkt+xYMdxV6+oXG8uG5v1CFO3CaYH0XkR
oUc6U2q9N7GopNIgx/iigNrCwL+NofUM3qvLxmbf85/4QBPPKsMSo184BkoFcv/J6ztPeuGbfjtu
6BO7kbwlV597/EAxFCVvTN6BRlVw9aDuQbVWwi9A67bW+wqUX0rhWE2+Lcf2Ie3aF4DyvxETT20K
6QA66SOkM9LBz7sfmOYjtu6p5o0EYsfL+zh3sBCYMN0O8Dhqd0JOUJJGNgB6wtraxhvC3G3618sW
5nzdQC8MWKNpsE7EpOTGoJRdDbfQ2pe4umsJaqnd02Ubc34OeBiyQoBQ8IkEP09zTS5CLRmAF829
qrlJg8YJoQrD9WbJ76YgIF7xBkELHaPz4LQVwYlNnoWyVWDD6nxV7ErZjVeYm1zlGHvMXTRCvBy8
6NvLy1OnBPqSUSFeJNLYFaTWeug9httMc8zSCWI3XUmrzpXAvAbCHkdz83V2rDYpunOH6rj0G8Qx
28/oCLwAxgBUdMtssXgVshwab6h/+2AB2mZmrzs12l1OKwVPsdUD+JfqoPtj9Dll2R1mHYaFnRdZ
OcQfIJae8jyDLjmGp/1kx6Kj9pJJ+ypa5WB61Fx5H25bNEBl5gw2yLWcoPG0D82G7o6TZdv2YboC
l1o1cwHvZEdEmeQs0cA6BgCfL3ePnX5F1OcI/fQsO2RLyO5Z//6z95p6fjOBtxP4ceTvfhfdyRkm
Dnm7pRkGjcMleMhsPJgQasD4TtwMwh0YmZWZyWPf+7EEKfQcelI6ZAUuu/OSDcGbS8xCVBi/6f1i
gISdCS7Jn5cNzKZEmBX4dxVCPADFjckKBeclfkqvC1+7Km/Tfb4JtuTGcsoH+cF4Hg7K7rLV+Y/0
x+j0v5+8gvsxJbToOWpkIHvQYgTtGHz8yb5bbIMsrk+4kTKuTLw7WN+wr3bBPjykq3iVu5N2tvEi
7UsvxSW4JBIzew2ebKpwJdkF+H4ZMwAWArlo2vCNHPkd19asBkVl0K7j4uHyhs6eLyA5pqc4Iq0h
rLJSujpkNV7iJn8u1d0QwuEHFFJf1bb3LpuavaROTAlry8KM8hLjR35bAapUF24FFRJKFhz/c1Dq
SxxHFgH01ecYu+CXGCyHpOt02/ZrY9/81q7a2+I+uok3bF3u1Ktm3x0bzFQsB+/pLXjJsOCbI5Wt
lslqDymmzou35RsGwN18N+ySfbSQqs9v5Z81Cl8tUPoaD4O293OpdTOaezSkLlTr3MtfbNYbT7ZS
+GJF3IBYm9u9XyWFY4NmqZZfSPfcZm85eyagf7lsbv7IndgTEqVeBqt4IePTTVr1KApV6/xNo460
Ip6Buxd0qqvS2EATYcHwwnaKtbUQD7sOORNCmf5Qm1c5iEWW4vH8Ofv3i4mQCjMAJpoqNSYTum4d
N/pay7g7qp2r9IPXLfEDzEb/Pxv5SSh9EibzAaOj4yDVmIqNrjJs6AgK1oWPNZsvndjQzkNxaDZR
DS5PrEhRb4dU3VfNuFY649lMybpXg24ijfHtvoqcOFZfLlufuwcmFTxgONDDRb/x3Hg5kFiZeO38
kt7F+q0cvxnJXdUtHLNZKwBBQ5QFTVPMYJxbQXmNNAoY7nwq9w4DGMcsjLWqU48kt5fXM+eBny86
IH8+h/3OLQ08UQp5pJiP6utjrsSvJilvI8aWuBXm7dg62t1QjNPFIYwUo/iQw8CJNmKQtnJibWgD
yoM4W5TEWLIkJCB5MNI8YkjcMGHsWXkPqkXLK+QlCvYlM9P/fuLppJEALJOQsBI134d9S11Lj8AD
Vcbv3/lCf3ZOiO7oCtY9lPYGn6m9S2r0EJrKwZN1IQOfXc+ktmjaaNZDW+F8PaMW2GWmwkxs97so
7u4UNb8BrfA3nr7Wv2YwMXVuJleTmNZgAgOi9zXuyX6kYMUlTiHxu29sG2QJNc1GxVYWi0ppkhZ5
nZu9r1nSulfIRq1BhySHm8tmZgKejooVJhkxl4uBHyEY1aHFq4TDDdIcrMEAW0WOAe3py0ZmwsGE
JNeQsRuYlRJHtPuUqyQ1kRFS1XBJaGdOOSQexo5/hrKaLBgD5RC+gZBPnJkTbl8WBUwClSj3LU5/
Z4EFYtk+A91ulCMPjRWooOr0rorTlyECyVee6L8aGns9wz7XIaqTQaSBQI1fxfKmouZerestOGqO
LIc6a91Cplk35A0NS18Gp7yjtuE+UeS9StMbQ1XvrDp5tVjyu5KKR0sLfqS0f5XCbN+lsTfE7ElC
XdxVMOAP6Ufu9lHS7YoIEAqO7ldmUjBGg6xJT0EIl+bKbmR8j1nJ3RCkOy2tj1wzD8BS/o4JSmRK
MNzkcrFNjFB1UVZonTSI17Wp7aQ0yV3OQZ5E1L0OgKw7AIHkZpMcHysyUC6OhypJd+3YQvSg2YPT
bcPr7K0b7Q3LGk+R27XF+pvALGwEuew2qlDHp+Goun2VHCI9upJ4BfJ+UHJHmbE3TbAnj80hVo1V
aIOrNZD61EnU6q7n9nVGwwAaqNxJm/7G6OwVt2pMGU4XHTaz+11U2lpT6HVY40HU9ytLKzZlzW97
rVhxKVvVUXdMI20FmTKn60Zgt5Qf4KXdaV2wK4N6rUv8RdLAa1ynq4QBOp2y2xRfbrAq2ent6ifv
U5C+Rzuetle2XK6yUkECHR8kJVxHiv6ipaDua6OV3JBjXEkQws3WetjfJl0AbjB8O1asU6tbtZiM
LojsgNTLUThgavj9FgOhbAludcS2xlGzeN91DMUdwwmV3DOaBytvPYOUV52hPecNiOjG6DrNod1e
AjPrgO0B6glQcIKAAgehdg/uPACyndKwXEqrNQqotwSMvTk4lXvw7cu1tUWpyTXBRFtqmpcTDkpp
fUUVaWMaEGAAgi6O+0NRka1lNSsZHMesGa6bONmV/buCCXVSG25FukNAFSdOnlgDVfksWMUR2O1a
rXYDXNqyHVSeHAUouR2rBtJMjDkNcmatw7yzchsluSerP2lSuUZgbyb6YfgfrqnRqUC+0ZfVo2Lc
aw0I1ycOY0wpKeNrE0KdeUycbtwxnazQHj3oYAXD2T4yonhtUWB4HnwXYbgqUcGxNQ4G5MjJKuZ2
UrzX1XJFS+KNmX0/0GRVJvS+MvwchNlqiPJ+faSg9h6j0g1IdFUWr1kSuVUp3SUJ8VJmrWMdTI6K
tepNeaMGNsjXNDcpwl1LX1r5XUFZruOoYNReXAZuh1J+hcs9s49d/GuQfujpexMhta5zp87xLcAs
ljUvqXIchoMK1D4PqCsXslNkP3P73SIroz2aQ72yUIGFiE9FdNco7ipr2yqHMbzS+qvA2Kqp7gY8
OgS55KmRhbjwFpfXRIOMTL+Stdu03KvYV6Vpvd52+HhV8UNt7Xj1aENSOKhuMeLodranhbcWxkrA
eWtZv2MKuHNEVqWurHSuPAaMH9pCd5KceNxkLrTsXLm67uzfYfOLgsNkCN9V+0DA1EbqX5Rsp1aG
vCpzz2L7XIfexTqQ3Lp+SEfbCfNjoWxavC4M0Gex+KEb9jEBr+QdlT4q8wEIdUhFO1Vyb2qvLIMu
RNKvQPdf9StdA8TVvsryvVK8xlm8HuqPBkRxFpQM6goExVawSq1tqKwNXVpJzUENbrL+iJG9tOfO
GCdw/jWnD0P7HCiPZvUwFo/pcGWC+jylEN0u3roUxxvCeVLgDMO+MFZGvmHKIzjjlOjelhIXP50a
DHja0q1HstaDqzBzQegyFoXX9wbIzDFem9ROpXwoDffUrnKCfJ2wuwRPb3CYrfQhdivdY6g/9Xho
YT4ckiCgeQTTFgXJpGUgOjW5oynpHU9BZ989KTXEO3i4CkHFrYPuuD80CbA04HPnIHgvzV/doB6G
DtSAGaDBQdx5ulkdahsQ1RA828ZbrRiukrFdRV9q6YamzB3N6wRSWEW7oewoYTxLos3aLrhLrCZ0
8yi/NTP6EHfBppeCDSmUW6Kb7xXI6tOc117Wsq2ZaBC46Q/2MGSOCQE7qBKTPcBgr4FeXlOFvZQJ
ghxpIcKSQL6zkytMTaZJvDLlDFI6bf5T7roa+jXJT60YDuD2jKGnoltOLuG/zsYpTnT1weZo+mLu
33A6u3jUCT8YPPWqzriuiPkEhfrrUVYAb+vi95Fgtoxi0rUgHUCC0a4ezadiCDAcbBhXQQQ0KwYM
wPEE0ZakfLJj8zap7NzVy34H8safsgaxnE7PnJxxFTPL7E6Py1VEtF0GCtTUSnRcDHjta80Szc1M
7qlbmmGji4pZEHQszpPCtMgoiDVRwOBo3fed4UwEqBClXMhsZtOoEzNCXgPkgc1zJve+pCKuswQX
TLI1jB+QEPpGvnZiSMilWaS1cVaPvc/k1yF7hmrW3kjvOhzzy3Zm3van+yYWzaFI0iWYlELhp7jp
lF+5fk3l1yy8ifC9LluaTwmh+4IkdGqhCiuiXZX30li0PloxjgWMRf142cDsUqC89z8DtvAu4Lyg
QW/h22SYn8mKBwoZo6Z4ktTRUXuysJpZR5iawCg9TvLykz+evN3w/ugL4IPwGB1uuhhXLpJJCZIR
pR0vfKF5S1gUuiqqiVLnuSUoT1aSHXW9P9rNnQmNCkxMbDJFW/Fit7CB0yf4krVrGBACww0eJCJb
gyXzMKQcLyvbjEy3LjdjR4udxmvJQ/7QuuDwTRw1RoOJ9Qy0dRQyJBD/vkZeBtUfqpgOSI8PegOx
KpPpuO2QhSG5QhptSNtGQz7NDelDNtMfEQ1z6C/xY2eAPxD0UVCUwP+B0WLwks7MHI1qxrolVbYi
STF6pE2emol4Rcp1r2iUp0DNvGYKtTSwXgkeVdsqNrJHg1vlupfjm6DIIqcLAIGvYD8fOntTN3nl
ajErHToY8RbjvYGr6c06SGrTAekw8tQ8L4CUNtW13cj6utJz5lh65bO0eGqC/ncGFfI15veRo9V6
iMuc/Yor80hG7R1jSchFMzDLdmGbgvYmQ+42jBs70aAfI78MUqBtxiAAuWaLlCxOG9uLpfT98hdc
iIJix4mCoEvlLcrUWvAYY1N17cDZx3+zoZ77oza2BgPFNEKg9oRBAKfSbqV8CQo/u5CpOIbR56lj
IhwvtRtqy4gYFmIo16TqkAOZG8OoF/BYS2ams3dyiks11+AwGO5jgNWr4EIZ8MSK9CUwwpIZ4XJS
kZbIjGLLIHXAtMoBzM0Bw9N37qaTPRPuJm7yppH76ePzQ5r7DYfGzfDIrSUN7tkocWJHCOQSUzuQ
1ei4MljtUOsOCZgjsfdiyv/Ghxh6KFL+47LPzd4d/8+kgkl44TtRK6C4+3q/jsFTXA/HBFD2yyYu
fiOYEOulsmQ2GsftARmwo63Sfc0BtpVBrn7ZztJShONTjCovsha+kJL2CEzE2gDj12UTIn3d1AkH
hxgmMJELmSCvF05PaJhJnLTYrmSnRV63Gw/ImD/6D0zhPofekirzHPrgzJxwikhej4kMfL+vTsqE
tlbt4rp/jdruWclp5laoCzpF0lzpUrgnHI3HfFxBd2bdE8D0G51XjsaRyGtD/woRretak/FoRzMF
2Wtof+eQnFxxwvZnGu6UATIdflw1bhL8khLF6yNMCUA06fJXmHWoifNkShFwoQrHBCwAqYGrErGl
9Hl3EyZvNF360As2DOFc1EpTQ2wLTmsqTv2krRV0r4kTeARvcFdxg9jJveSN/VxCPM3mJH/WJhKH
lJ0dlqjQwonxupYbyUkg8tZCnICPd/9pFw3hexV4iEiSFaGmrMbbCvK4KCFuE71bmICcPZUnCxKS
rChBq2cwpxNjsU1vS9dgAlwYFFzas+knnNw1YZxFYRLiW7HyNw2LlUH3ef8UNX9NQ3F+9oW7JlVj
Aq7JCtEZeo7c/jGQhVg8N+ONYjUuZUsGpcYXGCQUakKJVkn7ySrQ3diywwyMpzkGd8Jj69mb4WrC
OVl3/Lniq0BZLeFqPovVX/LUk18gbCUAoMiDu6j3w6fhA0BMMBgd6yNovYdX5RYKhPSJXo9H+bmm
0MD4zrE+sS3E1qhmUZJwAqamoHIi0LRZ+seAstFlt59rJ59tshBTlTjIwXwoNT458g/5yXgatHX8
Zu2gyfDR/Gg1j90371Hv1N/x0pPlCe4jF6BTiYax8rvksbD2cojakHyVghXj8gJnI9eJHSFZIVYu
m3WKazBKH7v2HvW/Zuk9OP2JS14iBGCotpVpE6vclwfT0QIoqbyGdunpKHXZUK+ToFzwn9b0iZA7
OeE2V8qsYaTyIzm6spNBdSVN/kia6u9n8zHcDCotFNLw+hR7OYmcd62BnoYv1Q+0e89D4GfvLy9l
Lh6emhA+jx1IhRwHMFETGQIPKaRBIdHOFrx8zglOrQhfKFWZ2cojoCC9/pGgfNeV97x+/k8r+Uxe
Tj5KjCZRp1om92tl/GGNCZjrB7QPLhuZWQgImjC1Cz4otPFEHhKZ2gyCQUDFAaONJlfjFgWUyfJv
NPHOzAhxL2r1IrEkHJo2/8BUspPxq8GLo6XVzNxUZ2aEEGfKMdMLBeG1s1Mo8UGoOGg3CX2KpWp3
ed+WLAlRLhwwTDkU02UFbKhd7eywWplp42h25F22NOPQZ2sS4lpjszEKCjwoI6iQ5ANocNDsumxi
yQmEMwOd81xTyhz1J5BZQAPZKVF6T+UlnOvSSoRD07U0BkM+nnlWcI3sFVRg8d8fy9O9EiFFdRQ0
kdHi7pEJxDWzx+z/2PuS5riRJOu/0lbnQQ32AMam+oA9k8md4naBURIFBAL7HvHrvweqpsQE04jq
7uvXZn0oUaIjNg8P9+fv8SxMbf/z2ToVRhxZWT24hAaua7RzzQDozx5/mW/5F3bdvPYP5Zlx3aD/
Cugz5mXIKznSd6H9ZydWV4+jMcLNyuwr7IdJuzYnECHeGfLj5yPc2NxrMoqe2xDD7PP5CrJk50VP
vxK78qHy6StQcNsYzsam0Jefv/Ny44SsHJT2oDtS1mcSFz66Yf6zs6qvvEIMTVdZLjBjSfGDgOd9
SqAP/9DT+89n7eRIAFeyZNDFLpoFxyNptQya4jM2XwzMEojk2y3G0OUXrMICqOr8MrA6piwd1FjL
cbXNhvyUKuKHRlAtMjlYpDW1uul4+uXzEZ30C+8Mrg6sAmAdjZMWSMROeyzL5otexfcZuDY/N3Ny
u/1lBp3cxxPXzOMEnVtM3KQ8JZALgmCoQ9JrcEe+2fnvb/P/JK/V1c+p6v75v/jvb1XNITOZ9qv/
/Oc5/dZWXfWj/9/ln/31147/0T8v69fytm9fX/vzl3r9N4/+IX7/n/a9l/7l6D/8sqc9vx5eW37z
2g15/2YEX7r8zb/7w38g+4Tfcsfr1z9++1YNZb/8toRW5W9//mj3/Y/fgPF5N+XL7//zhxcvBf7d
l+Sl/I7H0s/f9dc/eH3p+j9+04zfkZZCRyf2LQS4ENn+9o/pdfmJav8OGnQdnDQyShPYeli4smr7
9I/f9N/VpeN64aoiNqhcltx+Vw3LjyTldx0yE6CERgIBAmlov/nt/0Z+tEa/1uwf5VBcVbTsuz9+
Q7/f0bYHGRc0pADQUxcJAB0li9W2n+DEO1Dc30BiySBRN3d27qKfLQVyAmzx56bhqiO9bZRBvjQS
JXGJ0pmR0in0TBemdq2nQ3Np0qG4Vue8uOF5lT7NujVcVXxW7+IBFXE4ocSXeG97rVSMfquYlIZd
Pqg3usVSX2LM3iu0hVaY0miwSxnp7yH0gaRFkQ/D9WChE5YzIfYMyImw1vLqBvXz+JyimOCMgz6x
aFRIl3vg+V+SmwonUpD2bbEryACxwaxV2EPKBwgkJ4kumgPwl3VR+cLowOxyLRSIWgLxgsIsmpoX
zrrmDlXoEeSTaVzXquJWed/w277Krfps5HoSXytAaloBeCqFl81tfiliW3eHaq7RP6RPgMYkuRYk
djNyJ5FG40bLEFaAggOX1gAS5yu5VfnC5K/IL7IlgWxKFRCC6idZD6Bh2l6juLPPsJhhbtfiaY4Z
j6YCwQ9EgubIkhkUnbqS+ZM6909TZ4EzbQIhlOYoopde2rnl38FHB/SFrkpg9cinypXRZeBWRS05
NoBG3GjpJbaXcV41fbefZXuWkWjroARjKuBhABChtwuvpGmRe9U8QS0+ryVhQe8QFDlOrJuN7aWZ
XRuADUiVJyeK/W0sjSEDnGNEm1GV2C3mIrOhjYzq3hsGI1cWnef5a4ksAVTFAXXokPQMRstQsDcS
s4ihiqsCKDLpdRbmsl7XbmN1tX3WVV1WhUyzwG0GN82+KUXd+ExnkDiUS6GIWwrhYXRQQSGeHHIO
HMNc2AAm5MwALmQYZb+ppgeeCARFPB3zHd5JSh8QPrVBp9pJpDWj6spTn12TWWn0+6RgZebK4wL9
ihNVu+cqyEuSokNhwzSwqQjIWWLgwDR2aImCQgd0LtFC1c414EPpCCFnL7H0mGEwttF6LQ506jFp
xi8odC4Ok9SAyKczyy9QJ88D4GIyEWrarM/eCEYZoCS6Qo5EDURSxnr+RLJYRIpkMdOdJ316sjWt
QhVqLnLIiyNm+V7bcWW4UimZyPMBt/Ekd7qEmlYn6DMrhrxwREUSBXqtpm05vV5WF3OjKCHtW9Ax
drbJ3KyRq3udV7I3lWN1RilaclUCuEBv1ugUnzMsP5k5mEBEWQPiRKFJPGTW1ynviVuKZrrL1TIL
rUmCvKadGAwEe9NkXbQqwhAknSCQ7c152mCamOh+lF3dXdNBz6NSy9hXpS6VqznFl4b5LNHvVtcD
LABsQopWuc4c78p6VG9kvUplYKvsoRQ1dMcnCk6rEYI9qJ+kOWviJ84AY/yRFA2Ez0A4aYphl9BE
niBylUIIJANOz2P2TBMIwJbphUmFguKpMXbsXBM8DmuW4MqvxxGIwkFyDRWFDQekxL2TzqLxyzq1
rMiMGdAeLev4Y283or0kEEdsArDNNqBoAslRKIbROJ8HRorQyEsWpIYMHjlU3zrrxpizvASlKKf7
ibHy25AqPb6H2pC+DOtJDDQyu7ndo2gCdDZtUynUeZJ/H4ZC85JJ0gHWolPviq7IryUs//1QacWz
Al8U4XXeXFg4sxHIoqdDU5q9V4wqDjlvp92oj1rqUkstU1/v0yJgWd/7nbxIvE+dfAvKlwxEPdps
lU7RdcqLLOHIgCFGcSWqsDtVfkjA15miKlpKtxmQ8ar9fW5r4ZAhS+7ssZq8uMlN6F23JLuDyFB8
wQHKvUxtsDPwWrV/GFrOzqAs3gfKYA9nZODiBkdZUf2+xnvZY7KJVrUCEqmpUyPrpLhtZVAP0G+U
UlWKvkF70IVPZ3P8lukgblNIUgK40hA7LNMYAsilOQ5oI8G2niRLj2o5rQ9amerfQASeHQaaNAW0
NnN0XhQDNmM6l8OzIgPT6cs9pKFBkC5CkQic8oZaonFkquW1A3HgFkXqEogjtBA/D9BMinRFRi3b
imUTDO3W+FV0hulWFhd7MNDLng4U4gOukjkiNCUvogdsHIvk9FJWui3wgfe1ZA7jWQ/ZcD+WU/7a
2m2+t3OjLIPeAqYSmvH9RVFy62aUZ+Twu2ZsmWcKyQJStU4LFip9z39Qk7ZTB8+HMPYhloDphr5n
azMdIKlyKm7klFBQa9ZsemGVzK5mgFsvG9LcW0jsLS0AEH8xOwXMXBm5H8TIbqlBRg/i1SyHt+/K
21mVxsgcyYhVw/2tonXAF6qW7Ns5S+4hwaDsEzzdvoqirh4Sq8CEqUmZu6zW411m2lA61TLNERwA
SA3aWbixgFnz04zkQT3YrR+D5SMsjLx1uGWnLht5GeQomnvGAlXrgSzwE5OwsDUNUE7mGYoLCU5L
P9ilpya26St0sPxBKkyPIiPjgLLV/GIqePMwOFjP6pc9o8eT3/fW7NZK3XvcbPUzjcsd4EtM8Xhh
lAE0IQcPJEFGNKgTj6oEKAPRqRVKizQFKFeVLiczk31aN98YAxoG/Y55kEgF82c1xcN+qIe9TE3l
Ua2IdGPFNgiu5ozLz61Ie4gdoQUzzgh8t0oqitR0berX8ZDEt0qv6pGJY37XzyOLX3JZngAEZRZ7
HbCe6KrELS0cEEoPgSLsnIAqVS2fp9qC8ghYraIUYIJrA/vhuulwCSFcm4OcC2hUpcqCGa7jK2xK
/iOteB63LvJSKvWqqchfOPwDNMDkOlLVQX6gAJOFwHM2YT7FKdCxuLrs0uq/TukM3yiInco7uVFi
0PzFxHoFdSyutc5QSxCKsGlGY4mSm+44kOJbDWa6gEPX4mngwA53s47v5owGpNNH35zjFrroKTMV
PzMa+ZmrsQxcSGnrh5QQYDJ4NlTnWq3IgdTNE6CUOeoJgiLQ8WeuSUmgdnoK+tgiY2dxWpP7uu2V
70UZGxcI+ZQzA1HZlw65OTeZKDkToHC4NvWWeBplaQtRZQD3NGVE9nxE8xdac6CBBC4h6F78/+dR
z5fXDniVPnseXRYvR6+pt7/+83Fk2L9bGpR6UImGYI8GCoj/exwZyLv8+RhSzd8BC4PECl49S2vx
0gfx52NIMX83Qauko94ESgd9kcz8F95CxxkGJClMAgVJgNqgRYFPWXOO50QqpFJLDU+qLmsEj7Yy
bWRjjl/8iwXUxyxTNTFUkEmuW+GbVDVzacwzDwGg06LF0WSW0wGL+m5+/3zkHT3qjp50P80ooOeF
shsATpjg4xc/M0TRa3NMPbVC3A+SmjExHR2Q0c/NrKg03uzYMigNZAXvRszdKoExzoCA91mie4Yz
+ZKTuuIsCYud5vPI2EgyrdiUP9ha11D6HqU1iWagDtwZlUMicJq6vYOmjx0/lPvS3apkr+hbfxqE
khhBPzuck7FmDdMUcABzINC8zp89xcs9LTAiC0Tw3S7fA0Do0mDT5vFb/KPNJZXzPlvXCYBoGAZJ
bs39EIpI8pNdsxPnNNjiiV1hQT7aWuXTMtCEQAISXQpjUO/KoAptVxPO7E4eXq+RvKX+9gZH/JVe
+9PeImYDPkFkNshqUxa2kXXE5LlXcJByugqw7ipQ8245hkUEeWmXuQDSA2Tt6KqTjG6Cx9UIRJ4P
fgqPepuF1BNn0QYNEXrcfn7TKs2MwJHwOcdZ5ABotzN/tPP2q0DTLBBYyl5JQD6YZfm9mpVoL2ot
3+TxdynvL8tUinTIJgJIbGwln1cF7GWSICSIYBoU6UhEmmvOE6W0acUbXfMmd/IFNl3CcbIKx7go
DsNB9TJ/eiDfodnobXPmr+A6P42bMrhcNHzB4jiOd19jN41QWlXDEcO7IEO3nksMf8Y6QEDNW2j7
5cBWw6z02AjqkGgp5ife1sZUj/OVf36GCqw2lJB1+OTVZ6AxrJEBoS08HZwlMTL9iCkiNYxDE7B7
r3PAEOjJlxIeMU84hN6bE7jrvtuNU5UO1OfdDS/3caMAOvzue5Zr492hlBD8yH2N7+l87s+7+D4G
tN63vCkAXclNj+rkeepvbs+Pl9Gx1eWr3lm1BUK+ieB4alBO0O8bN/Gpi8QNCQ23dnM0jG+hJ07P
O1TQISNFFr9+bFFmWZI0y/KzFi0uC2BVxFFtyKC0soLP5/TDlIJ5CYBlcPsschcfZNNInShtiYqp
NwsFzVrFWQU+nJGaG5nvj8dpsYM9BHkDpDiBLz8ekl0xCdhyYnq9Jx5NpOI6RzUd5lcu/sgHmlhF
DbP1ZNBe/I0b5MMSrqyvNk6b9oPSZZaJjTP5ql9EOM7XfTQDgFXvrYftFVyxJ+LowCK0sKFJAboN
ZJVXF7KV6PFYVLC4uA8o2vhVGHv00B1aByMMGz8LP1/Ij7cI9oq2EEAhfaWBV301ww0I/kyapSYY
5GQ3dbvQumLuFOhBfb3tGjatrWbUSJpYVWtYs85VV1+s7eCuYU0/21Yv/+gPMTbIligIAZYM5Ho2
DUancqZv6yePLzWo7+XpBc+w0YoUj/rgzw6sR8bPau1JGgg4b16497fCgmUSj67O5UAiJ73INC+M
0KuTGQ9x3Cg1JZ58re7HgxZJrvk9vUdMF2R7+0raOJ2nphmcrxCGXghTVX2tclzaNd5Mcka8bFfe
Sc50vgRbIyID5aXfVDk+dUjfW1vLHM/yWKJZFnKwPzetAueqIknt9/ulb8CjV8ZCUBWi1ltuDfS4
5Pd2Xo5MrybWREquTps30xCkwf6Fm72eZpTOG1wzyV7eKXsJHXHEUYEY2xQ5wptmva5H5pefv/Px
dTU3aBPFPOd4TLtoCgx1D2kAt70A2fL55lk9sY2OzK3OqlaVWVIReN0lotVd5Jw9GhIXnf9BEYCd
/+Zf9w2wB1X3hRD3IxzJMNDvqWuY3aWQr4N1jJ13gelI4WJtqwr98YEAH/QmmI4jgorb2hMheVAV
RdWZCBuUYPF9wzny7a4W6kHyLdmM1U849yNzK1dE2CzNjWSaHinQ52Alh64UG4jNU+4cb0Q8F02A
tqEHv3LngAfkRjrg+up8LUCQ7KMihTPR41TETu/2rzoaVTYeWifH9csmWVWLtcaYK6uVZ2+2dHTf
In1Y6VvH7sT1/35cZHXsbDkHUq20Zq/5USDZ0rh2ICJcIbvY0V4K1dMQWNLNwPL0Dnk3tNVxa/Vp
hjwwzBqJr6FT0xN35a3td96gLcG104ZbCPgVWvPNwRyNdHXkGh3eTVlCgPnReOx3HUj/5q+SuxwD
Yy8fWrcCkcz2SM2PjuXI7GpzFrglZTKbOHUmET7RmFsjnW+CC0tr02dbD/hcu4P0bKTkQOd7bcou
2iboLOWiqR9HaWNLnZx4DR1qYDY2FmG11SxUpSrL0KwGZujSvIb20/KajnE2h85HbdXbDoTUE54V
aaVfFlcTUOe06angHHdKfK3mt8ajHb8o0l7288B8Gh3ox9139VN3QClIUsKYRDKu7mSTAXRFfvhz
A7z/kFUY36stH0AisnwImoeDMkDTcwDeimjYiHVPndv3hpYt8e4uAclDrAsJhlItC3Jr8OctObLN
ZVxlDJQ2A6lQoXEIDtRuquL51w43LagWhDmDG7b2Y9LfKGiggzxfkh5kvbzR9S0M2kmn+H6gK7zC
2HbQxZtj05P3ue6m6KFGHDifdQFB8ef655t0S07uVER0tJ9WnngWwkYgSGev4w40eKPOBZMBupue
p8P4JT/fSgStKCs/bJs10m6aGlvEg8I9pvAgT8VzObDHODdQwFhYOSqnjB9yAemi+kroD3r1VCdW
UHPoFmLtEYWOLBhtUPlAikZnRigpNWRC82iQhV/LWy/krdO2fjnqqUE6uBwouGGTVxfigGbUrHYS
DjZfN/+OS6RBgTUE5ZlT7PDkkoCi0M9E6RXBJtvoiSDn/Uqt8XuiS+spM/At5nm5Gy+Fgz4nZLWU
H39zZ5yyh/wz1IfeUsdr1v+80caGzwiq+qBHihBF/2ftQnfscHlU0sC++zyoeksRr94CIEomSEku
ooOIC47PudZjB8wFLrHem3x0L8fJnaoFcn4msZs+uagAMQbRxtnScDH7jR0N3Xmi3ZDJJwt+wk+J
o/xQPRXF3dIBf8Omx1tOwmfftzqeCoSHRAK1ABzPeM/2ffTzeUb+nTvl/TysTiQvkl6WGsw7gsug
3wHu6tPzeQ8CIehzUq/baH84cZPj4YVXIKYd2g4A2B/P+1TpdKqVxES6lPso1S8vXVB6tD73eqSC
s3AOazcJ6MPn6/3RrQO5h+7upVhg45pchUpK1VqUZtLkgUfngY/5c0v7f41ubHE2YIJD4gB9I4vy
7poRu+MtxIyB1vCKgfjM/sFb3Mlj7Hw+khPXB1icAYbHYxpC4+rbO/DdDcXKPi15x4y3qzBLw9bw
yVvaGRXeMhxEkO83nzwfH3gKnq8A3xtQJCPomjxeNY0LQ4bey4QIuj+A+mM3Y/WKSIliDzQvoXSt
BnnEgq2474RHPLa7ij80hNFEMmG38UVgPMp+vWiheYlDgiWT2jtauADO9mZQXqMEe5Z+2Wqh+Fi/
gI8AMamh4H+Y73UrnkKmCo5EYOeAuVN1O1eJIBmeBtQdEGCPz/kzj7ZSiCfuyWOjqxCbtm0LACvG
XR7yOxaJs95Bkq1yEndRed26eE4cjqMhrla3NEucWagpey0tvbT7JsQWWejmgFYLKWpVa7tMnuBu
Zbe6ESXyAjYSXIq/aIttvio37a3cjFpWeg+842JPn0C42oRLmQtAlthBQdzf2qjK4o6P3fXxgq3C
RpPqIoc0wmJv9to78MyRIK6DxJdc3Zk8pEjFi206fViH+XkabriEj2H6sfXVZUZYUgFLh9HqYXlX
P+GBiw7V0S8FDCabosAfX0XH1lZXU5dzoBRabJdEmJEOoh+LqFCfGIIYLOSfj2xrZ65uJ9YPE1cZ
BgZMgZfkF/awJdt7yp2+3/zrhzqte7nPDdD7L+cbgbCbk/MlgYQwGJxOu/x5K7T6+Go/mr71qx3K
NFZnlcvZbsdA8Ij2nVcWXz+fuK0DQFYepGiIUdQCVrJdHBY+NL8vBTY/xKL92K29DWtbY1p5EJ4l
nd53sAaxDlSYaDSEw2uFUuSy+YFp693U3+I53jpzZOVTUi2OUWZ7O3OTXz/VSLG2l2g6FJHtj3vh
4rEIwON16ife1vSeyGkfL+LKv+i5ze1xuZj00HhkN/Fe8xTJa84lv8fBY3eLujm7zSGO5vDbv3Ex
LumjT/wNWfmbHAKNeBfCfud39yqEkaXH+ju76Sx33hnwdrLkjC4J+fBoBuYZQH9bK77h8NbxupZy
ZlcxPgCA1CUr2d9ShKnxlYWCEPcqr0aXcuUVl9vu52NkvEy9ZeuosKIZcA3+qPNigb3Ny9QDbnzW
RwZSk9l+65h+RGW8Xfx/2VkzN5WJmtZqDDeH7P2V+gWAbCRB04jfptsN16dd6i9bq/CUUKMuyuX8
9J65z5/mW+khCxhqBWow3U2X8VkbSttruPzWj5vol9WVj5CIzmWkRn+GNtjCEQt1x3KkfRtuRpCn
PfkvWysP0feK1omftjhShp3TJG+l2Go3XjAPqPyzrahGPb1Ff5lc+QdRSWjiMbBRNEfeF4jXXoYL
ElX7Csl60FO6iiMLJwtQIfGNveaib2IMexSEuwfxAojAdhS9Nd8rp6GMYu65hQ/KdjiuSGFRFz75
8e/c0acd8q+xr/wDOE8gGzZj88ZlA/6/DIx/NlJZdfDvOH4NfS2ASC1dOauNyzltBp7DzlILKZ9A
rOkVz0tgPnhSOF2CCrQMtxb25Lq+s7natnWHbhM2AcVQGiPdU4Oh6U99Qe0ERLGx4Wlpc6PJmx2A
p68bzQbpiw3j0HnFaXr37iIdVBzRqzChylSZDr3gfgc4B0oJC5W/cNn3+p4ferdGZa+J/q1p/mV7
mZJ3ttnUgW3fePMPVljdqH6Hw6PvRtgddlUwnv+bjwJ0VYFuGpBAgMKPTVr1MEwGJ3gUgGAWMhoA
GD19PqqTe/SdhdUeBay8ywwLb3LQ6ewpBcQ5nlzAuDeuqi0zq3UDZF+UVYztkloLtWnrz8Y+rtWN
Jdqysl4h1o19QjFdwvxGxou5BwH0/Pr5hJ3I2eLqA/sGtEQtiA6uIT16wmQ9Ny3QwCBBmD2ByJgE
4oy59JBSN6kd40U/2/LcJx33O5srL1pZKZ42WoyLvjS+F5p+Pk7D7vNxnbz93plY5vbd7jaqrlR4
m8yeNEleoQCsL85V8JtKbEv3bXMGV3tuoplFewumliJ5210rY4gnL65awFgA7OgjqC5sCxVtDXC1
BWPIErVoKEPhP1d3I7hLwfqMZgVz0JF7z+7/s9lc7cTYRGvbIGHBGtQQ4v6c2+y8BhdWQ/uNdduc
zSVUe7dwtlmnvcyxHyXAj/JgSoLCT3z5qvfBHVuCzdsdbvsv/+GOXGub5jUwdzXFGqro4GgzYM8h
gv35HJ4+zX8dtHUqr7bMmCTLNqG25WaFb8qHOiMbRjZOlrW6xzqGzoB+tOGYusQd+HXfsA3XdzqG
/XWyFsj3+wWqidFADRXZ1qWisCSvkn0ZyYHmY69vOMCTL07wwyrgSzEMIAhWm9zMzV6AlH6Jy0Gl
A4zWHKWBDZEbpMnxOtjM8ZxaI8sASAGBB1Dm68QcF3PdjJI6eVyqbG+c9K8WyS7U3trSeT21Tu8N
rdZJ2HUpcRlpJBWyC3IVf6VoznM/33CnPMR7G6uFMlOWtMzCYLLZOmf999au0SF8XtdK8Lmhj7BQ
PGsWRKyuLzxVSIcfbwncupIChlOEMYf2oLvZ43hYFkyL+EV+yb+IM8tbIErtjchBWYx8I/X0GxZo
L9vPnpMTC0wozisA/WCCP/6UZGzbxtbwKQWrorTuzjp9iw3wZHrHemdjtXhZXCq6pGPxYgiUsymW
d5DjRszGQB6Ty+k320hCiUtnwxRfiK6+bhsRVVJTgWS8v/p86je/ZbXIZCJWqrIWsLtnGW8g/TX1
yE3jCSBw59fth/JJ9/x+7Mv8v3PPHRp6mqGCvc4vLuL7CW/Ywk2/6k5+0QSV5MY3W9v45Jm0NHSR
4P8LnvHYYpHK3dzEpekVFHXU9lwIiDyj02ljIpdFWz1c0UigAPoqA/yqrAE9DBzg1GiWBjVuf9Ps
LhoyAVaObo+WpRvVHj0zlm+sVLlUWRla+XxLSbHVg3LixOIb0HOMDhQLGmmrodLBhsZdhaFm4Pbm
kux29Ry06V3Jt3R5VG1tCwUllJMWIDeice1DDQKdYPpEBVry9WEoVRAqNvEUH0raxeUhS9k4XRtx
gMsw731J8qS+QjM3IM4apdVTJpqMHqYEXcFOW4wmCdImlrTWlVpeLn0tUws1crTzDGzPZIRdzEm7
XBr2jVGYxAL7OYtBcjhrM3XNqurnW3mCNMJhLJjdu1LGRBp1LINEXKrVxIZCYl2RyGRKrX2ZwZKZ
lbseUW0caEnC0A9EK7RB5z3UNURixA8CfWvJfQaAM3XVkiT6raKPUxbFOnjZvSpWQYwjp8IeAn0S
ErJdZicerFjtaOq1pCOghZ7HlMfQnYwNMqPJUhJF+SOv2qFwQQBRyy6knw3woucTaNKziUEwwgCl
ZOmCEnoswYacoK28Aq15H/XgUkbfcg46pq6lXYhXQ9f4iARM5QEJb9AO5Ypc3cyWoe5p0tGHVolt
6HBaTQfdZcZI6QhLpOoZ/pSi/U4hUjtfq7Rqvhgjq0DD38zaFEGNZE7PzUmnBbq7sy5S5WH6ykTP
8JCc2WCDXbkodF+PwYENpYupnAKbDuUe/NsGeCc1iT7VrFSQN05ntXAIM6B+OVvtRR1r9JlXiTir
WKXfU61Jd2h8TXY5EbUcJEISe06VxtcktXwQBrGpYxaljk5a3R5vS2XIpgioH4HKZYxe0N1IeV1c
JS24YUMIp5TGlSaIOjzTEr/FNaWG5OdWkxQiLFu0ZDpTNkIPoCiTUQHTgVnQ9puco9H7+4Tu0+9o
5S7RtZuYQz6dE52hFRSdxbliXBoGzQYZ7eyyAWbdopoUtwN3dB7xqYBWgc3wBkHPaynI5Yie6TGy
VHUpw488a9GTmscC1A1oIrdAvUHTVGkcWSqGEpIcbV6dmbOS2m7F7dp61HBWlRuS2+0rGzL9Ti8S
9tymuTwfKiVTmEPU+XKc5oIAl1ON6JJoIAAQItecl1GJlQNEeRrGrAejWtlo14reVLDT4iX7pZAh
FJoEkgnh57u2VXZGqqYz8/SxJIXltEPZ6hAFqtDvej8NWpaEtIYoQYUWOY7d0S7dqJ5QjKw+58BB
CmecCQgCQZ5h0Es1zWnmGsQaex8iJOZ4aO2GhAq6b5Rw1Gzx1KPzF3UMUISIoG9LsML2kqQR6KaA
GgPiMCItg6RHi2sNPlGj4Z6dtAZz8i6JIY3CQErmjFJndPfo8R2B7Wsg43abx3VpRnB3JDufUSbc
mbO26H1AWb1MnZZWpAzKNOXc4aD95l9syM8mtwyV+OSLItU9+v+6TKqh/jaNU5SMthGD/ESe46+j
1VholZLsgciXSZJIZNeyZOgfIdheo0es6KsCzUwFnyvmd2htFjUIl81cQzkDlO0gG+DchvC6Q0gN
RQcH3d42VHY6K+2n6ZAMo6kmzb7R1EYtBg+SQHkCVA9tOq+bixoMKEoc13Li/pcuDJuaQKF6ZkoX
7RMQE2ROJWUZZCeaTJwrktR++RfvMMVC7xYAL7i9NNwe6zhszJKUd/WEjqzz5IJGC4q4PJPOZbSN
0c2elA+hx09raOBYmhlVeR2cz4pcZDqOsSdFZmgESmR59dmM9NECr5F2m2036xt6sYcmU3RQwBrE
65ZA4V3oMRcK1gmvtLd3NkaHN7Zx0XjsqgIEXWwEVh+vx2Njy8/fGRN2pwhJa6hXZocOmkFMQjd7
79Rgl/980bYMre78oZfAqExK6o1aV5tRCvWdr0SFs3CQw8iqQ9rhsvU/t/kBgLCeytV73ijA7pPJ
GF12qHdoIaN+6inPjVfs7NCKsj3x2sDcMrqM5H2EtTa6eiUQiwEUhF4JrJ/s8nvIpgBrWrktGlNb
fwE+qN78up2z/xCyvtlFXyMOxiLIsM5wtUaXGAMuF8DO9H171bkL9nzcD56CnapHf6OQta6krS2u
gmRofo2xai5rGoyHJSmfYF716G/0MS3h/Yc5RdkKuCdASdC3fLxNGzPGTs0xp2qo71V/CIEO8Kcr
yKsFVcC/bjHNfsDMLiMziayhExsNYmC5OrbHVTIbkp7j/RY2FwPEuZWQ7Pvz7Q6fk95lGZMN+B7E
39damAmIwNokKxZLSZQ9LqUrMDQG9r4PZazZ1ivj7fetZ5JgCpGEt3HhraVOKARzzHgEjdMYTK7x
jQMAhX7Yt87XwrVvQE0UYIei1K06tQutio3Tccq+ZVmYWxkgNrxyVn6gKvCHRmKmWMn4eoQQzw+O
ysd+CpWo+JKcFwcNt6HqlBfKPTh59i2ArVvQ1jfGwdUcHH3Dyi2oNocPUvANYDscnSZrLjO0s7JG
u2syLRjZGPGWB5bdX+oUgWvF6gMQODuT9I3T2eC8qjvogtkcqm5zMZ4ZcxKUkrhtLHIJKY2o6+hB
DNXTMBtf9bi9Y6UO9ggaGrF1hmJeAmTycJVqoETvwFZEjWd7ABP1ZCuvYCYBacjQ722qXYGK/wo6
XZFEoVnPy13DtCtzUyzmQ1M0tjpAWLhOgcFDBmq9IfIyK0im40kA6rHaw93+BC7Sr0bCw6S3Atz5
XkPFXaOhxGdN3zSzj+oiOcsq4csZvFpnAdZljqE2IfWRVYExjnsg7cGW1O16q82dsVY35GNPnU58
sonEFaCCsroGoKq9ASGYkaVv6bLOofskNELVY8Em5HLxK6udcmRptVMyaGvzQc9S+HIL55N8RaX+
bLlFeoftQBMzeNzDYXkG4U/2uoWU+JAW/Lk0v8a58nq8jilCfIwT8NLDkoJsXMmdrkgIsrMzYyMS
OHV/vB/rmrC/1jIzy2xYG6B05y0Ac9Ttw3kPlu1L2UMD/GZodSImsMFDQZCHQJHsQwUUyLbm/5F2
Zct1G0n2Vzr8jh7sy0R3P2DHXblcihRfEBJFY993fP2corrb9xYQhOx5sMOyJCZqy8rKPHlO2WQg
iRBYdONz33sGTd1TAc3MDfrb1R0jA1nKAYuIlyudcUCyLC6ibCReNnqQ3Az+vLj8SvF4kTYGuoKQ
UbD4hwB16eMEZr0EVGSw9HPHgFpu/zYb2V3rbKIslpeiJiK5AN0cCDXDJL09Ok1LOYT9cKWkuZc0
tIBgDNZEu3a6Pf+wEU0tA1PYU1h0MgsQYFq47qmCrvaYzeD9M5GYuJCgRniQHBB6Hbcr1QuY0E+Y
CuC6YEFBgZwlX3MVmdZxgySRlAZYMmjQtZfO4b4396HJGLXVW4Ehu9WFswA6ONfOX4o4SLjBSyDe
hN7UIm/EFVymctDuA4xUsO0Khnv9bTDZQwjdik0o+drUKoSVBZcymqfp9qSqDWq0lFRksOOh2oW4
kccdbwN05g7u1v234lcwtitrVNwG9RXwB3awJuk/ASUcMtdvkiNY7DZrytrQwAEDDlFQe6L/igql
UO+ALhZuBIOkyhtdefbvJDS8xQ+tE79vOrFl8K0htaigEVNVEeTQgVsijHkfImVmSGfO5g3/C/Ay
RuWIHtqtUr3UZRukDuDg3CYzoTPy2K8SEFWqLIFFCElcKkMtgkegjUe0Q0J/3u5NdZdY6aPqNQi/
ux+JuQ2yWplYaJpD3w1lI3UZSQViysxDGiE+elV3xFn7d6SrDOymD9sAnOVFiOZ6gZdA1apBx45e
xT5hGXZsErKKrSfsEcw4YMvaxvmQ3XB74cIO3Aze9TwIsej09BRyitACTG/Eh+JUn/u72CYw4Mmu
rQZojTLRg20w1/Ie0kDRwAEVgN4DZRntN4U4ZLWkGdMOm2Y3m7LRHWN4GkhyOu23yUNHi7N5CmlI
E9kwIHvC7QdmDwkVpVsHxxWtBrvQ0I29yK0Bzk8M5hi69TF1th7fCwAObYs68bkwVElObFW/qxJA
h9He61Ug8UlfkvzCQQhXPyDcvgcO83nj1lg+Em+HSZ3/JGpSvPNhOvVIe3v6iIZv7J3k/FecqCSC
LwknAo9gZGpuJ7TEuxisLZpm9C8EVvnzfhpAzYD7ydh6SK1d9NfWPkKOq/tp1IIUetCwNu1qD/rC
ZnLUjoxTG+H2qVi56W9sUdW+tFFHwkcO1L+Re7OZIeOol+74O+ElSkzwV25IDq28SrFoAgILnEFs
T7pRRqxzhQkCGGxN9d53QOS39z2CTAORIHng/5XZJN0/eABryHktiH94ASKsIpsipIe50vbvmpdc
J5hrpNgun+/IFVeGBzfOHIZHAl5qm/RCm6XI4AZ4AaMdGm97skX+AmwTjVqYOGgQ4TrHf9KRIA+6
6moUZ80g6PjwKyJBtwVTCMnGQNMLtEWbnRSLbfJhESgnlBFxE9Hvokhrqy6dOM0gASEaAe0Q7AoA
uiGSaB0NPT6fT+QyvUbZo15HigaK9gyMkPBgnVVeOFPbpzZjKYjQgBw1hERn3U309NYgqeWLJzjN
McYgY68HGROqULZqqofRAPPqrttvkREsg6XbQdLPImQHcrQ7YpAEOFadsDcRS7RWCYIMkEdvTOni
+iPGNDCC4UoHoSCda+ZB8oQ2W+yZAbyQIYfmZV5v2IeNdVubQrSL4s4B2ITw5t06ykyEcpnY9LCi
QahFeBCDy5zYExS0g74yhELecxFShyloa6GSVaYKmmi3CAKXz00M9fojqM0zVuE4Bt2gGaRLljOr
e9CPIIb5MZ86M3Srx0T0/ryXgU1UvXE8EBqSoPR24MWYMB2kO8Gx6SDlhGqaBfdty7bwXm4TL5AB
3IQyMAaBUNDkA20P2Wfq4lOHhlM7UIAbBN8bIWvQwoEeAXoVTiQoBKn9PvhBguAp09OXjSVeBBca
uHMAEEW5QpDRgUdu5avbicsLRZSLWfkZXDyGdos9G7r907bvpkNuoiCI4jqrCSIqFoh/b02hui7I
QR0qpt8rxqROe61QIKMOPVs1O/vcJjCLDrRpe9TuzfOxTPgW9so3GZmK3tCeSSAjNMDfo6MqiUGM
CHnMTcezZZfasCApGqtSShW87AeL63Xc+TYJEiu0bTQeN6K7cDNGXLGJzaMi4kZJCIE+NbdZHnMK
GjZIazds4inDfVcK2GxMQKp0Di0HmS5uuIdFihYTfGOUqgnJs8DN4GCRzdCLvnF2D/kZqJIZM6p+
DkAN4H6LzIzVm9LKn+JvoftLeZStkVOzLSodK0RyopiaG32bvhC8OAOwuH9mXqePZNSmc6Djgo9h
4/UIrwvmOZyf2308FjGfayjcm9OuN8HSYWLMgahDEqIGFRTpp9fuCbtWaTAXLjDH1tw4s/SDDh8A
oQ0ArqDEsZLWbOtUyRsGTC3kjYWiJmjMgkKXsa1z0Jlu0mGunNsbc9QMQ7O2LCrQ6JsVgrpI3El8
r/t+aFcZa3ThZlmMvtoQkiCXQwoqq23kacEIfY/nMxIq44G0rvch6JR1prAqEy3QIPz0WQtynUA/
bczrYitRlsm8X/lCQA6FCnLOPynpNP9Jxlu5B1uHtAsLi2+tHo2eW7tpkb4iw8UFB04GZKnlRSIC
4bNY+oR2B2ohnvg7BIMmq3gQrdhsWf0N7NlgCcgOUHbIvsrP0eOmt6IvANo+dYjBkycrlRIoALD5
ToXGnXoyCe2fv59cOf/TW5eMVsbVCiiiBkdFIo6rKVbHufelMpk/auRIRdrSQ21BFwPHZTs1uNi4
lDGy3lfGEglg/kbC0CTtvgKV13TMhNGcIVfMb4nALaIUMo2owhNdGpk8TqjLBhgEwHjG6CczHCnk
ok9R0TUwlpEFLB7zJ7ChbOxXOjyjbVIHcwYUJpiJzdqcQKEIOPBr75b71iIkaQI4YY3PDS6oAohB
hIOCiJonHtC051M7H1gQCeR+0SRZXKHqAogqO581pGY2oZ+jx36j+9GBRx9UX9qa/9YNp4lDpbKD
YlgbGgFzjjXo3QuSnovgs5zQutm/f/6Va/4DJUMZOUQNh5WO3bhGGKIcOWFT43+UEGQMc0eett69
a67iyohGhU3QxfQZLQa/EKE7ywdneiWvC8JIXEDM4C5Mgf7emv5FcoZMP+YflQlNRuZy+WzL/S7r
MP2kBNw42gP75aP2Iurordj50KIxQUnMPUU2Uc7pt1afzn7R5qntxiBt2UGaF8eJsDTgHafZlSPs
g3vJ6t3kNTlOX/lHwtCHPLtTuPkxs9nIrr7/wkxsfQodn7Maw1ccTnb7Vtuqw1qTqHONQW5fQMBO
gFUHBu8C1PbnA63bNaBfeYUqpnAp2F0JGBi/YBnuJxkAipBFnS90EdwpvwDipnQGgS+grNIhR9qk
vZBg6gVf/FLIgDQqe74CZY8cHnJBNgJNdfFlNq/k90qfOTz6yaDmoivBiR+hftNPjz6A5lwu2UW/
hf9ePwv/3Za0vPVY9FmAqtmEDhW2uKskKTyWBRvlG+5uEXaROSB9CKiXAcxFM8WnZeJHIos1L6Zz
OoGjdjypYgAVBMZQa/DaINKEqqT7uTNZHduVUeoKCYcgkUHXgnBuyg0tv8fNYX1uYX1tr0wQf3Z1
S6VKE8ccoSobbc6OwDYJZujxqPAWC+Hpu3Q/gcAD9EyPfH7vZ/cN8wv11aXLJGryuLpIIRn6BdSt
3DVASPo14SmTFasXEyNM0TQrpBtDXU4mzAAkwynoisD1T+1iFMgDua9KcCmWkCsD35bAbMm+ro0E
iGlINKAEsQQpVHmu8gkJHhsRgmJDZ6QxSjjB5fM1W25FATPxXyu09w+nHsJUxUcbDtrjXXg/T7Z5
dzNPRzzqdWYA6P4bO9SEQRZK5bMUbWaTyFWKHQxlqxDVqSq8S8oQQjHiMJXMkyDXZXnIk6Js7apK
uFdo23PtsUP2W9t3Evh9LJwdQH/VGSIw0JUrEtZQ2rZWnXxKMrQQVPy4JSS9KKWTj0emFmlNRLU4
I9THTx3ThOi3AXjfq05g19rLkEAYPNbd6lVbZNh/WkKJG4oVEDHSKEtMmvKtSEJokGXW0Afo3eFr
Z49W8gPl7Q2HsGmMeiQwQxn3fYez0ljh3eCMbmIkH2i2bfKAZfxKZvCPcVHHMpvUOqkUmJJIOw1X
QcVYVZJdVsr3CoD7chNtsbiubbhri5S78ysoAKFkSh4j8d1POCLelveNHduZQaY03OOiswV8zdfP
j9T6vAK2p4BtHY1mtHsvSibW2Ab44NFOHjqHVLZFbJj6VDtbBaA1P0QQgv8xRY1SCmKgnnlcWMDT
mWnxgh6YDU/3gSymT+61CeKnrpy6UsZ5yA9YOkhSdamu5Tq/4w4cGJmS4+gOr+BPMZSjj2w0OoqN
GE/L0vnWeRAtuGec2AKGeCtiJZtl8UV4e4nqR08aXXZmEl+DyiUGLZYG0mEkbwGhJKMQjOIwWiCP
Ach1Y0nJUVialNA8CDgICg1UlNYyYY8gFiYJwJX9UhFcrW+SlFRaG79wNNfOi4qfCA1TDegTuqZf
jIrcDjX4/BqrykwWfJLGiG6R57eyxk5CGGS27y1aYLCDt+CKixIH8UFQsweBNA+NIJ6uexelOMpB
KJKk0GyPKAwztYOW02CH/4ML3Bdd5BvD7eL+2l6+tks939sgzfueBwcyeRN0s9M9xWffA10dqJUC
1pxBMfi+ubArtyyY2kRAe4CrFxEA3e7uak7aQPbR9EagGlVqse9oUyBUG5PNm+Woj+/S+Fc0ZzDJ
QMDKqHfIPNZXpBw9OGMhDinDbm1ytvqFkKmQmpyEF8/mY2tl83LQ74ROE0qAIitQJziaslFqVInc
vS9J+DuUhCGCpumJn+ro7tBr4a6erKQ+C6Kkh5W2dVzJUKizc2OeWtc+DRLoIoayyd+TGjW3j47J
Rwmi/fNk62Rar4dKL2cwBFUTgb0BHMeT3ZxI50Jt5fvwlD4UuEM3L+zl8+3WILmGrrwjNwslwB1Y
R9ZR7wPAbTw4fDtu9ekuOSgO45Q7QlC5Oak0xAADlaCNoCEpAEToh77xtd02BQ495wewYYQl4u0S
T8YxaRvIZhYWo0Vmqir2VIsvYSd/qeWs33KIKz4Y+G0ZIDWUfJBGofaUmKNLF3BUkmCU8WhNzSmW
TeYjr1nYRC5zu+iycqNLqLkA0oDHE7hYqRiCU6q2LNV+MDv0Ic5Ra0Et9VWouNxK5og3Rc73FLm+
/9zzr/iHG6PUBTtGrY8gE639UrNj0KPHJM9i8/j/s0HNpSKjCTRKMZfjnJhD0Z/yXj2L7WB8bmZB
pvqxZ64mkDqIQV4kGd5HIxy76nQP2vcYkDuzufc9NBKiURCxEbAHWWluwjZXXPvNLNLHEgquyZR9
7JbeJJJlhWoNkKUkejCiDdB/yukaSPQ2dunK4smsBGUnAg4g2abbwxlNqtCC3AI7xn+MslhPW1C/
g2zx83mltLxJSgM5YPRkyRzgftBhpkbnJ2gGg/7WYGqPgMdP3YGb9jMkkoQPfGoEspBWZywQr6ME
yuuxxX8vHqszkofMTkj1HH+gsVGPkL40Z9bdmvuVqUcxFJw8qH2T0jc1B3nrixrfJGBBDS9F9NoD
A/X58D/OHeXfodcioH4ECSt0qVHDj32lVvwIbENEqan/QeAl4K80yhOwlXq57eNXXN+NPcrlJjU/
tapQ4dlSIT2X+jpayI2MmXRfu3TzqKfwhz0KdcPWi3xzpFQUKDbxJKaQM8A7MP7BfnC8pShWZZfY
5V3mz9fuycZCeprUGNC5jlLZ7f4tsrpm1AmN670Nok40GymGrJenwv6F7v8Vh46LBIlwiZTOkRG4
tdWhcVJK6g9bgcvOegWudcViRBtsmg/hrtMFfsMfrZ3Oa4uUOyqbFqSAODxmOgx6CgFgdOcaDMjH
/sr+vBoZtT8rUGGxyiBICPG0t+6hQo5TvJCz2N2B6GyzDLUSEdxMJLU9pbhFgjPDsEq+/6LNuB8T
7jmfIksUAvvzoa3NIIrkaJiEfh3p+b9ds7SIhHYC/NjMhxNa0i02Rq2k3zCy9pyVr62Q8PIqxBEr
0BqqHa73oXhDV3jVfR3BND8oziw9amJtBiLIM+PHMnn7fHQLGBLZ/teGyZa9MswjVcz0DAzLx9lW
kKEXvcibDYIA/AVE7NoBuLZG3fSz1gc1r8Fa9PuIZ89PgsMmBnwtfyAElVuOeSWcuRkddeCSEWA6
tsfiydVdAu09XYv4V7+DOqOaP7LaPTRDfnw+ocRd0I76eoTUgSuqvi2aNoI7QVY2zwNXSgdrmKrj
UHVWmEeCMecKSi9d9PK54ZWSIlZSxj/oFAEBB42tjEpfZHKGl5ARkV54CwDnhyhwRYArOat2pFhH
/+2mrOPK6QBrPPql8WYHawztPbNqRDN6O7Qmo3xvoYutdqLddlvLuGGF1tHihoEb8jySzIapPS6r
zJEdB6NmfGbDXa7UzPAc/2M8EnXakT4ro2hsa7MOv5FOME4TDSHLjSlFPKWk0NOBWDrUw0Ml2yXi
W8E+1mqp19Kzwhy7/p2pZtBH8Bsh1tqdCPEqHvBVCLZBjYG6o3gtEtNQGXrc/uR1J7lQMfxKGjo1
B22q7DYmibgbahfDIAArEuE3WVxUQ9yJhS+B0B5PPFswCydHRtG3C6+yS0MztTDZukBWLWrI/qIN
CExVdD6vERnQZ4A1A5V+IbDkHbmJZZPzkZmAKqSzFbWuRGyE4QgBK+oY6Fqh3J4gdLzPZxBE7rlT
DeaVOlQ3Fm0hdALPSmI1dEECEIk3JLWVhDkZ/VkMWrN/mQs9apBIh26IKYCCCz2PlgAnez9aYPUw
U0MyMam7gjd/UcpjZXZvvoX8/pWXB7cLoZ7ma5N36oMESaoaOJXiQFKJmrcFyVmd26uBU3OLMF3R
WhGiC3zzNga8PgmbYrJb4yGfcDUeNJOBhCTH8vFOBugstCBdVZ+tWCdc/JtdDiu31s3sUbdIXDBR
qg6YvejLYBGmBiJzhacxsMjg7NlG523Zo+4QtovB8ylgAj8K94bwrEGJA9E+BmgxwLIa493G3UF+
4u15RyYS3BcoH+Eds2hxmBqQQ7Fkr0Ift9AJUj5As5iItE536GyUM/FmTTcbpleCjxuzNJpUCata
4kNW/K+bkdAXb+JsWOGuFbdl+8iRo4eJplCimgqqqgUXFvhM4qwFYScIokx+J1pE6VKu4WJ40B1v
HYOVCxktqBJ0tuFDV9I3vA93zmWNiGWsPQF48kI59HigJj+I6nPoyE7ZexsLuXy3EUEMtDmhbAr/
Rqftkbdj26SGTb+JPZHPvBr6VSC9maUnBLK63KEJNxJ4nRm3XhorIeytaepMSnUSR3yRk8k9QMnc
TgmNc31oLRJ+bOYEl04GWTm4b+xZlrSrUmcStuYSirBkctXElTlAGzmQzLcWC4QjtMwRv24T8JJX
zO3+wVJqaFIlHe04LpRLL/OqHKaEFUwVCexeUnQIKKP/73Vgv8fBRjy3gp5SsEWB8SMFGHADUl4g
StSqijmIFhP8TLBPNFNQd2KlR/wLdJCiXb0XnN7yUabId33iCNNFwyGdjtvU9ivn9PZTqNddLKg9
iMnxKbjMzPRrBmA52ucaiGanLIAzm0XTZbx3a4963qklGsbFcCRa4awRudOIlrLEgN4KZ6QuiKRy
w9108sunAp53Iv8BNQSygQ5A+LjhgwK9ilClJl3PlUMQ2EOPtB3pCs5syWBd+YFMAKCtG6d2uZlv
bVNHB2FKLvoxON1Cj8CxcxtYTtkjYE7WrB5zQ9oWwl03ib5L1J8INIHayiBJG2Utx3Az0IJYuam8
/eQt7o1IwngT8xcKfFs2qSikK6vOVyo5w7JyeGtCrFo2lFOH7AfIVkFyb/pW8vz51H7ABqgji2X9
Y5xUMKJmqtJpAsbZogYEhK6tCs+CObsfagygCL/LLcYUBl2wSqdGI6ipOmpnf/4RK0lhsr5/fAS1
vkwJiasA7VwfR7k4IQ3szlDMDO3AIUwPDIS7kcvnti6D5XV3a5bykVXERlETSaht7iC3g5SMZkmO
ryNKcjf1btaPzx9DpLzVXCX82IgKWVv0iElW6+scNE8Pxb3qKRYLYUixRQfxeAKpYAJNsY0ZXjUP
6TLIB2A/L0olWlgocUpOL1nmEFqkSXHgunesMj7FGsE6k9nDc/HMH1XAT8MtPtoVVBam+so+NXyU
74FqA0M9TjDBF5Z2fEZoYcRnonGkOGDehMRQfcIJtzanfhkM41VIwhmwe+FJQ6fGuXJg50xliLfs
kB1udG5PMuGZR9AzW0/xlWv+1hrlmzM20KBTKaCIgkPMG7npe/JBc1JQpP0FEIIKRAvaVCRCRCHR
PjkFwR+CYVk0Bx+Mv27fMVKlF5wcB+6Q1MNzJcixlWfMvuVDOBJ8TwdeEENOI1nWOXC7ushc5FvB
8geb9Y1P4dExA+k1Ac10LHowKd8ZtUoUZ7GKtyqrFi7Q+rLd9qrscuC5+4E29+EhD4TxTZ45rbK7
oC5i8CTWHXgMQUkY6akyhPtoCiMH9KLSSRFJhdGPlD0bltpOElrplA2K8JSKxXQEW66EzRunisdI
QXPh0pZBD13GK9AkVbO7PPPFr0rdBM/pUMkPpV+OkS5VeW8xoxzCcDuqDz2gkFY1zPG5mObsixJq
ghELpXo/aZPy2BZTgczYlNTvA9gtoWomlMkp9bPKE8ZKchOZ496aThB2gxqgMShEMRYOG3R/LpdB
zsOY5GK4i/xQe8hS1S/AcqpkTtNPDXgSeXW6i+WpvzBRCwfchvNBqFXpCDLvxOmiogkgOs+D8lAF
OewT2AK1ix9UAKHKs4S4DiG01WttfJjqWXkqhD77Clnz1AK2vgd5KiukTsEN6l6OmuJUdBML6yI7
3jGoZFptJ6hf1ZJN34M47h78hNFsPxUHR4IFKwafqNUINeOJvSSdoOcdPPbcNJ/mXgRWtFTjB1HL
xodIHkHRyynZkwq2vssYxAzAw+p8iZBb8CRsxjd16OHTBTXEBpyaU99lISTwKrbL9bD1wZww1tXZ
Z9l4H3NDGqLrKYhfujFQLkzpI4OTCskpASrOUxtFPggaP9615RimplCBHXkq5PSBm1XFKIJmuivr
IvwhRAroAge+cYdKq8wu5qujVoSNq4Dl9cQmXG3FygTivaEV80yP20Q8yELE3AHsyDxWtcrlRtLw
0VFMy2qHYBdAUl4NvaxhQ6eaosRrgsZ3ea6Ij0Fct4/a1AKVJEVgadQDMWm8KUs5Ew1fwkmVA99q
xIwzuWjuX4ZMaKHNGfheCA4yz0+rbFdW2ng/KpjvMbzDQC2IenbhI5a5rp0gG7PHIEwkPS6CsjcY
XmYnS257pUrA11rlHS6UWkZFhinzt4ENc9Thq4qFclw+iOGOLcYgPKtxMMz25CPdo8dasQWwWMQu
OPNon5IUCSxn2MBUCMzjGlVApyajqwksNQoQbvX3et/ZYP8gz+Nf0QBcQiIpm5SrDRgtm5oKNskL
wN9xruwRegx+U1BiGeBTlqgE45iPUwvllp+W0h/Fq+qNhqoDEWmUxy08HZkqyn2CRwE0AKiWQn2T
xl2hmUsswcGKtpCIs9uEs5Qu0NVUBfg2MpQy3YoNFq8JEOChtIfUOGBlS5K/AARsSZT36IMojblG
bzenS98J0d9bDBox+AE9DqDKt3VTruwYcNMguSgKGp6KH0ndqxwVDlbHST6G2Uy8wcUvmZ/pn0c9
JKhYTOSVBSqsBD0A0yUiLMTJk8p9a2XQr/oikBpbmn/LS59MIS48SJyg7oYucnzJ1Vg6aAGDHnZS
kB9C1xkYwwqjxPNTtovzn582dBgDrIUsMG6/BWgrnpUA+fdeNdk5eOFKqOzG0/3n87YyHCC1kObi
AdUC7o9+/Ahckc8yaPWQPGi+Se7oIsdlI5m3gwyl8bmt5WZHaEYIn8ANAXUYmlM2n/hJrEBEZTJ+
GD11XPi9lhvh1MvjeJhnebB62d/EUi8iQsCzEIqjtRcJdZw06tGDKsnM8kOpmhJSy8hXkiBUPHdm
44FcwNka4up0og8dBXQFZaDF7kD7e1X4LJasGV4zPdcAcM4mi0E5qKtBXf2j5YVDpvbWVgfm8oSB
ywB4C8AukPAC2c3trgQhGyTMYlU1EW4ZcvxQJNzGCVviNDGTMvSlVOwTEBrQEWid8FzQd5Jq+q95
r2NE7NPoAqP+pfBIAri5447s89ZrZm3PIO8D6CKhIkR34O24lCoKMrkYVbPjZKcSK6cLAeVuKwOp
MFsttlpKlv4RY8TJFmRCxLQgLmmykcvAlKaalVRAiikVQByU9aChr0d/6yW8SG2T+dQA4cHZQ2Ma
Dcms+nSMSfM5KJYFG6U11/cSQ3LSE9G2zo3NF8TSRRJ7yCYRDphlYrsW0rSRmYGcdPQeso4CkiJG
T3YydiOgxWj5FsDvGDxuNX6RJbp1zTd26cw2V/hiVqfENSMT+h8ymF9o+Vg76Vfjo58i06BOzSRj
fOTdqdmjK4EKmLSQkmb6Pw9yxaIpwK2AuQenAgWu243J9Ww+96H8k6pANAYH6RS87gtPdfP3Tbey
NjYFjz68gsCWt8hla+IE0R+JwQVqEW0O5EvOCShgUPM0oZWzwZCy5ktwvJEOQx0bWXtqaAVb1BLT
K2gDZU+58K1vNhOMi9Q8Jo8wbyMThJgA+PbbyQtyAQ03eCBhS+R3nUPoXlQ9u9uWBl87z1eGaJVM
GcU3IekTeP+83fODcOHZYtKTor98frWt2iEhAXKmH0DZ2wEhEe7zvRSoZlD+PuagrQCiaey3Nt2q
FUwZC4cIgCHNvhUrOVdztYY2UiHU2+GUlgChZRvUr2seF4vyHyP0cWWDCUXK3FdMJZefmSy2kOJ4
mybebho0sYTu5xO3tteurVHRlJjIQhMPsFZUkATpRbxjOPNzEysDAl2ogFsZXKEo61H5KD5qWDkP
a9VMCjZHBwOuFEcpu1lvmsm/H4JmcDS5D4zPra4MDOgERDNgX8SppQHLGTQk2CSFf0i4DpclEo3S
+XMLKy8VlLCAw0JpDQ95hKS3mw78yi3bK7hA8rfxDbEoiA8So0yhDQ1owmYMvzqNV9bIgK/i3iws
1TLC2x/5GfShcMkplhtrjthT2BdmE29twyVmAORhuIsRlqITTl5w+8wQtAhaEV2dkj7bopPeyVZn
AUO0n+3ZDJG9hlDR18hpbMXJfqRWddfeb6f4Vk4cvgIMkDyOGzKqlKMC9Y8iD3WtmXzY2WEIiACT
2Jz0/PlKLjK2GCqaX7CaxCsuHG43IO8HfSBoiKuVPkGyWIRsRNC4EAzVWfWZ5YuNzbk6LELSBJwn
wIh0g2GHFDEEPhjVDOPpkDD+k8/jnRuMGyHO2hkACRSHeANonQWCfp5EqSz8SjNTYbrnO+3HOEfi
Rli6ZgN9Swi5idrRElrS9YLsj5xqpj6vVxD2U+WN1r61jX9tgdzNVxs/rOOJa0EcZGYBP+sZMz7k
tWxztexwFbJKE0oaG2P6wKdRIROPdgfC3o632WLvZxUnFI2EV4T0KDvBntsTkgqQRJTf30hLVLpL
3sT9tmbdql1wRJMuYzwKwap1O9Qmk9Wpm2f0sKD2Q8KM/MI/QS4P+h+M8dZaPFTWQFWx22zXpWNT
VBt5kJpAdoUQei3CfEgAF0gPgPipt5HhsjkzgTPrXUJzNxujBSIvEPVzG9lr+hRQRungYKh7UYgZ
GO0Au0TCFEi22JzYjcNNh78/rRDoE8DOKNRTc6oK4xyXRUDCX9/pnN4lQBIwLDif+5BFhgx2SLMw
Kh8ofaDPn/LPnN8obDWwCipcpP7vAyZDmh34/b+zEv/zNv5v8F7c/dyHzb/+gV+/FaAXjIKwpX75
r2P0VqNv6/f2H+Sv/feP3f6lf53L9/yxrd/f2+O3kv6TN38RP//f9s1v7bebX1h5G7XTffdeTw/v
TZe2H0bwpeRP/upv/u3946dcpvL9n7+9FV3ekp8G4Yf8t3//lvfjn7+hM+9q0snP//dvnr5l+Hte
/qPI35vo2+LvvH9rWvx1kfs7qZYjm0fuZIS4v/1teCe/o0l/RzCAgBeBAMS74Hl/+1te1G34z9+k
v5P3JtExRkYOYBUJu7QpOvJbIH34+0cdTQOaHAAPXpR/+8/gb5bpj2X7W95ld0WUt80/fwOi5tZZ
4hLlcbkQqIhC0HiL8lgGPFAuVbF81Lj5vkumRnD4oo3NMJJYc4gilBq6oNhNRZ/vqlSB2NrHr5Up
ysyxQbSptDmfuck057uf/xkzVb77+FfFBMADSOUwf2kQjVnoJy13cSPaTYSne9FE+a5kwL+Ra6lo
5p2MlzWf6VMlc1aghq8ff2DsayXR0VGX737+Gli9XUpMaGEzGaGouoipQFn2teBeeLX4vWv5k64P
KPiV0+iBoQGdIPylDC5RDgkaUHu5u0r8buxUaJnpO8sKi9Y8GFmg2Jae14Gl6xMYWNFlVbh6JeWO
DnWezPV0tQ8cWwew2PYH3ZPE3vM8W4q/Rt0r2ooOKWIfvQ3Ld3lmUVfIRT3gKjPsNdfIZNEyWjkw
DWIvCiXDOhxAt1/puuN4epcFpu7pF8/uud60L9OQ2BVbGrhAHwCctEWte9XtslOO3sVjuuzknc92
zqnu8Zxr+cPxeEzbF1RKDDbp39k8daNcE+0wVg8ZQNU+OvJCFvqJmfZunCwrC5k7Q1d89U63Do6u
5pmtO17o+9911vcdSQou6qTs1Sm3dMsa48S0dEfnUYTXnQcvLBODjDsIyoepfFAZ+WsyXaoGVC1h
XpjjdPATEFp6WTUfvEDjT7LUmPjz9dzo3vm73Qm5bh+Pdox0kf3yAtED9Cv2+3oQrb5KO2Q1C6fK
ZytQ+EpPpkICy0L0dUohM1FIdj2gPFjO6H3WXvRu7r9ypfimpyA9VKMew7D0anwRlZF86sPlYof+
fQ6lXftsI6N5yc9Tk7jaNH+ZWeHJl7I33QOb+dl+wNR3qmBgXl9fbSDT8YVVNdjd6AlBeBihGWdW
wcvYN7Z91tjZs1+P9pDWTqEf9+aUlba5RxiM+kyvFzUUndB8lSrfwyDCfcxnVs4bypDblSoddM9j
u9TBYntpUB/sDq1Xft9507zLRQ+8IYI9dMpuAhW3IIju0HWmh4IS47IKY0JlOgkdBf0OEMnEt7f1
3vMC3Q6hoWZ7Z5utRcM+H7t4tLAp1ADqZ8G+DEL0fai93swyXhwJ5APHUzFduig6R3K39yLdZqrS
ss/n4+vxyIM58/iy3+/jGnLTWAShSva+vBc7qTCn2q/12tOe66415k7MMBz9Yqtz5djny7GVxp39
+nqswvJ0fDmizKdLzFNT9J6vCU6mGtDA/MLJ516YdV2oIQgO9TVdD/nWdUBvJVjYWV4OKTj7gsFU
uY0fhgRViJ1yFLRvqYiqOq5lvwsvtcqjvzXMczMNu30CqT0kZL75U37PFc+MMNz3TeGkfHOv63ou
c/ee4/mZ9uJ5M6tPXWtL6PbDtkzS2LEvr+fXI5bSlMfatvcmQGssxNm6DGSoRb1LWvGxgV6jPgTs
oM/Su1xND0Wq7rguuIMioAVkn87wj+bvrtvPjevuHnfW6DeACRVybivcoPsB3l9yXBqiWFgty0P/
MNgFc3OKYs6IQ/mkKs3gDSm41ACEbhKLnyIP5TQA94DtRtsn0LXwU//H1nctSYpD236RIjDCvQJJ
eleVZV+I6u5pIZwwEkZffxdU3+k5J07EDIEE1ZVFIm239lrza3QKQ4tPO7zfoULTrZv+EzL8IaVR
HJaHJiGjKFRyThIEvbGa6FHx9lQzIwo6JIDTXu1yb0qqtPuUwsdygwwi9Fa3nvGFLfWKh8W4edw/
7bF4zMLZJdfPpO75AQvCEVC8s89i5lnoSuzritlJbsRukW8nozPD5JGAExWvIzYHlmTcj6Ccdym6
4KYF+uBmr48Kd1n0JYjPdTDfQY2eGHljIC8+TKEhza2NRlrjw1f33uaHffi079GgWXs8xsbXjCXe
8es1qMcX5n7UTXGYyvKHLUI61b+jkA429ld8mjjUQOpqesQ7VgbH8CmhtH5dHlNS1f4tSRK8O1jI
iUeuraVC7EYetm5g0DvjMrFhiqf2kQbiV9bGvpw3y/9tZ76GW+F3dyw70kb1iO3MmoNTgr8XbDLb
ZA8Cf/zT0t0UjoBIEVK4lMZJci6H7nA+vyf+lG+tyMYmcT3H8SzaXXyM47wD1WVfbbRlvnoCei8Z
NpnKbl7pKH4MWuuQ2lNk15DamX4y8uQR+wS6jac9rKS9wxNi4QPfo4XGCnz/50lZ+JWf7+fYrtWB
E30a3rpBJPageAQbGgve21Fmg0SjQ2I7ygu+54N6eCIImZghtsGc8lm4WHOGN1zNXvswAqeik+/h
9rS3O3kIn6CsuNk/JchpbbD42568Jlfd2fhjFZaj2LHW+qhzciPSx4MyPmgKi2BLCwR3WQGEf6PO
vO93jVu+hWFqNu97pF2Gy2pOSwfvzzUp5eOMRak9bN74YzjBnwiSyh476SA8UKnof7pc3RKVl+/4
DOBS3yd77JwttqzLFXbUi8/X96RwiyR+x38xSSDcWdruoQpmoPl6dUyLw1nD6LdjE8fnifdRDGn2
IVReTDK8B/iO/CGKKde7OO7tfQbKAmWMp5zHoHF4uB1oT5qfJE8/tGfX3/7R6iRlweiGPQV9MygT
A5Tozao+QF8Bh+Vsved/D/+95fvqv/dV3/+CBMTTl4uo7eL31KX/x7+qqxG/4K+/xRcn7D+TVZ/B
X/t2xRjxC1hU3LCO11vXoaQDD6uJsY3gBlwte/ntPk+rA0Roq++zv3PrBQ8fAZCUf+9ZL3//9Dq5
jlUNHS6zBEV5r6z+uHqNIyQ8/pyuTy21AFfYcV5HI5jjd04nxaFc/rxM8yGFoDh0PuHOTJC2JGA2
yHgjDtkwVxL2CE7pOmayeMta3YVT4HQhxVeFRmlK76bRDKFRSWiepXSOW+nXl0IILyzqEmnYziV+
SM298lt9bpQhLop5MgwgAHsoZqawNGWz6zRsODzTKdFNr3eMzkPEGkJBADeaT8H8BGS787zO1Fll
Yxcri8M657afgD91F4cHwCRzfaZp2V8za+yv3BrSMEuF2lRzVZxmr9wMRu/tDT9HV6OPZvItyfIU
6rCljgcGQC3EjcqDTUW976ibPXPZeqGYZ0ib2sCJVINTnM3MfHad2Tton8nQCpj9Io+cy+mldGT9
wqYoe87rdipC8SKY6VxS0wKMFkK0R/ThpEcox/45rHOBKUCfvTyu1gZkjmhmhp5ViYuzHJjb0xMb
30q8yGB0rXdtw6p9VbnDc+kY6SFYGsFIw6EJ78OgtJn2LlNul2c6578psYApyKvhDnMYHHKD9xs8
peIr9+9ex4YfxMv72NdwJg0eqGuj59DtkAu26yJ4VKo3Lg0NntcRNHP58yjQGrxc+z6AJ2gcSHBH
x23wgBLll7B695TTq+HMzqMMfBHx3jf2sifOQ0IJeKNTyL0Oy9CECPQCnnOidUj82jxlcNJChNqJ
P4Ayzta2vIP0KKGDrAAHBvlmQHP6tP5rrt99mKnlnNdfpTP3V5dlRhzM2Z1QC19uw8YC9hgHdM0g
dwmlpUTw4ZNNvfO1nOjSc76mqf8UbuN+aZxMQGN91DOkziobaeOcu9c2D9ILR9d2WA7B/Emp/nOh
Xy5QZe+kIAfpegr+fYq4C1CSk5LUOE1UQUtJDMfZNuRN5LeRO8Urb7LqZmnzdRq1eBvm2t7PBlpp
FmwU2tmH6+TZ9s0D3+xGFQzEwTynt3VusBrvwN30dR2pqgZtIRMP9HleTJOTO4SxvSd7kgeS5vUT
lGx3pqvpRQ2ZdRim9oSA0r6sU17tz7sR+dRoUvzTcdzpjXeIoIZCj1eI8hk75mVi77UCSh+1OrUl
HI9RGeyYWlSf/F6nm9Ktg+dqeVUpaNqu+NseQaClGcvMBF+ah28tFUOGoARsy9hNygyfxOUJ86n7
PQwGJ7sgD3pwvGE4Z6kCn4iJNopMSaOMVGO+0V7BRUsDsh1l6d9EXbUhLYbuS9uIlaEtw+4KwI1T
q03I9iwXGpMfK9UELx6t610Hj2WWrok8q+M8LKLYcc5tAKQ4htTI8L5XSyt17zxq6ZmPOVmv9FVQ
74dZqMjxp6sZZOQiC1c9msCSUKT2wJmnq+ER5CpNpgzF8RlU/7vKgpSW5TTpsSz1n0MaBHzv2+l2
nbehhh5BFP7uoHJ5ngIPos7lMH8iR4uW2MnI7q7u3LNr22U0eVh6tBwq7LU+cHytnT0rDTzDmEK5
GZvklARFXSQT9ma4IjiosfzovDaAOHn7Z2qdh8Y6GtLYUG26zkfjrSoAZHRMMEvNI+1Ogzt8GhB2
AmWyQazQJ9I88/GN5QW9UNnu+95Xz1DTzCCl4BrnYRr0U+8ED9Lb7kfpzkHcOTM7GBB5flNIL2P7
9D6k0cst3kcQjDD5JIIAdBeTbJ4tnwxbKGIPe7/z6MF1mdMnkEovd2JhDYrRqjfEIzwRIetp25t1
e/57Zhvqv3PoZq424MBBdsPpTajONjU7VnKYYwF3/RN177N0C301uExSWYg+LtJxRNCoQChvlSRm
BldXw1Youv/PM0Ed4B0rFI2goQ3uhQwozvUwO408Q5U6kUhD3wYwbO5G7tpRGVR4cpaqHzwtgLEE
Cce58Mp5D0Ns7LRvk0tVCieeBzMUI9V7C0vj4S+dnj3UvpN12Hay2PuFL6NamXi7CsMIa9E3xSZI
oZ+9Plcn9z+UX7r3pnfbSzv4f553VrlZhHLFwhPNrac06x98+R5ytzUj6pDI1Zlzmkk7HgUv+wTZ
nPSZEqpCJ60AnwpqJHon/zhLw38Wik/nQllBCIrm9sNlloq44sPeaMtnREuAr2cFf6+7sQ3HZmov
7jCzVyiDhY0x8Xeb9+0RQkxomEGbxRMh+mvSQI2ayv0VpNZ5rHX7rgeLxOA8C3XRsw3Nex8s/EH9
k7ooB3a1P56xH07ndcgd8XudWg869acdGUA/uc17Awh+tM/eM/dARFne+TKwZzmeHO7e10sBx9aY
Bf68NWp3CYusn43PIecuXOd5LOLGqNrn0c4w+Cen/oh0TRmc8mJs3swAXapgmHrQQrp3Voiz7wrx
ZCPH1P7wfdXs2awuC3nJ7wBNbNbgTz8JostwroIeYbP4IQnkCgcjtBkf/ymtqQXhllCP2ZkKWHLq
HWeNF5ehAbccvdY5OFVxHUne7NvqNTOEW2BVIzSq3VKkYWkaCjk4x0hyp55v6HArrpDY2gzd8Bhn
r/nwOQEHi1nOO29s2o8iAKt/3rRv0zTueicvH1Vm/SJOUdx80Ta3zr/5gFGfacYLfBFIO21TwzHU
P0VapA+muRuSSnV3jdkjU/YP1WsZW8gfvkFwGiKFcJIOKm3tt06jRWfQ26KZs8NopP0VkMP+Otma
X3NAHKup3KDbs9hkljc8Zl9bce9V1Taz+fDgxQQKYC2RX1yujl1PNxZn8J0gsBsRfxJfstMxOgi9
Xy4jWVhDq+aRT1CXteAbHbJqLq6slir0iJ+4lDdvQ6nQfKHcek+XYZBXX6kypmtRKNRL3eAjt7ID
tbPuzFzWwxEyu/sy5Zldd86Uw3Z+0dnu1ibBHIHT3zzp0jdOUJeHh9JTvjFb/6tqsPuPNzer6E0D
Q3Wjy5k11h+gm9aHv/OtHaiYzHkQtQRqp8+A0d+zInV/Ecb3jFr6w2sH9PEboGJOmSv3+ZB2aPM3
0h8zSgDa8d7hlm/wxU1ne8K6ApIQgP9lWMJKWzSrD+toPVSwEuGUz/NmHru4ARgui5BLsraTRFZo
fa/nEXIXFeBeJ9hr8VbB5s5GVz4sVqM7pO3qsKzUvEFcYJ9ms5qxmrMuYR5yQbnHVYj2GhCPNeap
RivEoykhUKJE5u/6MagenTkVOwL0YeROMulMUr11NgeBonCNJ2Pg40EIY9gEU12+EiDeOyjLvDha
s5M5ofkJIaL9UgGl52kBRELv1H0smiaIWFEG8WRqBt8sneHEWSzMljO9zP09Y2OvP//el+n2oPN8
979uEO7IwmlCYnuk5rEHzi22jKqLc09652w5rGezlXtnQT5F2RpHPoAHHjILQYwMKLxAfMt4jI0Y
dnyavzrk/s5F4YEdKHDZph0mI1mHk11WoVuqdu/kI72uB+w3Xwa1gdn/d8rkAOb7bWwvM94Ee8vS
xt8ik1ZFg9lXO9Mm/VM7dfIpdw9uTtg+Cwikd5jdHbyubnczQUDudrXYuGnjPQNnge6jdHQ/WnN6
tAEzfgfWiwqMa9q4xX3Ig+4miHlew5d/R7Yj7Revn8DZSxF+o6IRGlNQiij1vCkuc9Ds4evMnovA
5Pfl6hoVrZFSM1l/7ljn1jvqHvE5AWkmWM+K/RozNAY7WYiBb2vMYNluE06NZKf1YsGx5jXx0BW3
RBRlN+VJyziYiVjZb5EKMoIuSrX8ZO48nlhnmHDwTPLaN6gHN5Q2m3VYlXUXu01f7o1G+menyXSo
eLZTSOJ/tEOTbfDg1Umksz4bwQjXYAiCT9r5SCNyH6EQjDXgI1NYj1I8BVVl7zwyu+gSoeazGi0E
5H3KfwU939GZQxIavEY7wR1w/7mz/YSVhrYnVdRna/Ss/QwN+V2OTNAFc2KjGoq/h+fBpvZqcvaK
9toxpfezOVjDNkCXRswzn0TrVVn+bvtU4E+Y50vr1/PFSZ0gLGshEl3y1goDFUyXWgddgrWJIES2
fI/tP9FDMx/B//bnYNusQbtqbk9H2TpXblT1kQWZf9LjePJaqvDCLcO6kCcNTu+hZWbUw3uO+iAD
WodKyzt/n5LyYoRQhu64PHUSKlehzWEc1wOcHXHudTnGnnLQMQtgz5xRZP9aIZ+MXpsbB4n1DRpl
+idbGi4YXeHEdLqj96E2t46W1gurbHqfLYBMzC9w4cZSFN7SpSQu5WCiwan3VDJY2RPok/V1oIP1
YtD8qerd+aqF611okb6OBrmv19tlf5lwd7DcnWfopR0VckrkDKIP45USrS8ITKGBPmrrjlKTs0GQ
86YEFTt78UG0WzkjWlIG81Cu3qYl6ytS5RtjWZDNsiDF5DqJp7o8XufSwI0DUsonVaa/KopiUucC
r8tHaCZPCMfM0GjtV2d17jlhCc3oueO5/TKnKdZknm9Kj+zAaGzcTZOUzyov9g4v6BuvtTxMLvlg
2nohJvIVAhEp0geJYxRVsn6W9ROYeEWqspE3tzbtoyfkP1aQkg0Q9V1iLumKqpn/DLPuszCa+m7U
dL6z/rj+/HpAWaaNOqdvi41fBbHVCDhpTEz2VvplGzqZ1V/BydZf0btrLDm7d+EweR2xpGCkNFTl
QlFO5sNvvPGOdrmNhnS1ilqv26xTni7MR0+qOqyRQd1YLdqRQL8PgcmxL8KyaBwvZkDhbUq8K7Sp
q83ctdXJcWb/DE5IETNsmV8gTo8Iq/JfPqshHdA7SIpW3EogDwbvdjaQ8rKK+tbYQ31zu/nmq/Fc
eZT952AEbNjUfosUaiuv2GmKX//jBAmB8ntmrPwkNdiwIzNeJKu1yW59nIiuSGS2hOzycuAnUbe/
3WXBrgdlBNbRdWVirOt1nZO2P1+aDmVJU5Cr6dF8o5aYwh3N+caQ9jimTn//nhoKqMfBDegTaz2W
9Xd8O0RpadFjBm70dwrLlNnzu8zy6oiAn0ZA3IlkyMp2O/FsQADA6+OUN/ZbZSCzMDriUWftjNQY
cXZukQ0bMXE3qkk5A/DlBDyxgkptclHbJ6cHYbvvUf6DomIl/JF92NbMNt9vcNBWu8ZJVWR1tf1i
FJ2/X4ftXIsLOtlfZRrAiax8sFtIMKeKce7uf+eg+3tWdnGnvjjqoq5vptkGPjaXNgi93EpmkR+Z
gwxdtmwAnT8vy8frxMXIpywBcuwntwym9oWa5n0TODnquIF78ciUuLosntYpXRswoNmUR7lDM9Am
ucZRAffwNDXzD5844/eoEFIkFby8OG267Bmsp8bBanSDslZRhUXRDYchR6djisD6mE0oyy4f+E+S
c2rh3pu5S46tb55T7Uy39UBoMd+QG7gJ39fHng+7ygGHU2xOphPSOhBx2xO1hw/evBWMfZR54V3r
KpheQaUQYFvYzSZBC/Oy24BA/x90stXHdTSUVX4lBN2uT4Mv9VdnSQu0C9lwpF2ePw3NCGqI5YLo
CxnazUBvOZUDwi3ZbUoo5p7nOpsQkOGwDgPoooUCUXlie00LAv5uN7pG81H30HxVXvZjJoaIrYAM
Jz505aVXY4iHAnJ8t3IfdAAz3Hr2dw68/2YoZ/Ael172BCE/jfJ0w04puEEWQLDY9pKRW9WbXqSc
Sh8aoyPo5SORWIJ4y8vTDbRbsj1wt/yeQa+RjkiHd3Pu3SD+R86WQH65bq35sxLWszDmOkQxCOxY
SwbOXf00owpQynBqstO0PVEjNd/5okjSpJU4I7TgyJ4SsgkqWiRVwOUDFBOwlA4f/oEQEixxmjiO
3cdap86Rt+afw99h66nhAMtBZjTvd+B1pnP7ZRb5z/UEWIb/nLRB+SiQLTKl4ldA5uSksIHW/YRV
x/zHd8bHVkF2CpABSEbIUu8BUKv232vf4TW7IEE3bqZOoLvdc5uL9NiZCOTJUfE50LbqrvASEc4i
Rosdf3wtLXeKwG1jvTQjCyBAZoHOYTEC9TLMGM0Stzx7DvJHpt1dJmRO/pkl282Vhu62S3SokdkC
OtO7MeLWu8Jy6j0YKoarIj6PoX7MEZAXYO0mQBzMSwp1PYM+2PSBkLQO17PaBendkkOKCm7ynQpq
4zg7coqw387vrmqsSOixPUp/mt/ze9Wx8SkYZnfj1IAQ8AzdnsVgmSdCjeLcpQgfjaB6UmYL53QI
GNhH7Kbcl+2UPWegGkCBQz8ro7siWYl0oumMakMFh/uV++TOrGi9s1DLC2mZ14o39r6xWQX6/nV5
Vma9z9SgQ2twAcIjJj2CYC4MdO4fjcVnMmQwnNANzVS4jitJ5KYkCK0mVv+53DDvATblYW8v8TAL
dH8VCTJozRUtSfOGk9TbA/8Zu73l/mItKrqZ1shUqgy5MSyuPh3sF92OQQI487DpK8t68Ss7SMZR
Ic9Eh6jisEaWpZmNLt+GolfawgqlCJgDeL+j1L8EStNX5eXZnoym2k0aRlD2WKq6DeaNQ9S0We1h
bvLs3GUDO4OyCOmRJfOkHCgZwK/5slNkWNENx64GupYPAbE/4UVZEXp0y8s4+2nyf52J0vrvVfGV
UUXQiC3LOZzakR+yut0jTDFPgqJUAEJkCVBE6V3WoLCb+QsUEstryTusVj6KDTczFmtVWlfJfb5H
IrzfwV6bN8HUD7+znpjH0YDY1GO0ntVON0aN0PqsB3nmS7A/ehyPr5p1tIb9awJgnbMISlD8Z7sU
fVqz7I88MLPQrgZsPnnfxDpw+63OOg0yI1bekAdQUd/CK5GaFBvQ9SGNRKJhySRRIp3nqZyCPwm8
3WruhsUOdggEd74EZnW1gw1th7M3tXUWl5YFOi2H/8ZvnLajq6YzBHSbndHY5n4UU3Cl3IW0RNcb
ic+xYYbrpFE0aLUcD5U06vP627tunuPCZgQ+EHJcpWqKUyNd1ILwqdZDVsotdj+1b4kkJ9mCMGDw
+nqDt7l9d88lDZAVyp8l48WpgI04I9fR7xwmoFE5ZiiejU21Jbxzn1tjEOEwDvUOxLXdTg2ATDtl
np7g9Q6vgzOGhkLqLK1eAqHda0Hw077Hq+0ExYFnlCHiobEfPmfuL+35SyBY/3BMOkdVmZVRjUwR
5BNhJ2tht2/rGYeH8TYO2C9JDo5amBpI3C7GNsDPXoYCotMOqWEv+945D1yMKD9Cf3SnywqcYmi0
/wGSPMi9BebHuIBQUoCWExOqTBRJTTNsJXQhx85+smtUOqa2zzbEIt77vCxJ0nS/zMz+6fOWvZia
eonfFmSvXI42Gs9qIgWduZ/eGLJmpokNkdEN6kUjZI6BGlvPAC5JCjnXl9XVcQpIQUpkiqJZF9VJ
ujkgfvgnY8MvQcPiNtMZUtDZ0Sj0k6E8koB8Ub22hntt0HALKq2sToB7nc4z+uW/YzgoF07nrM33
ZQegB/ENGSH71n0odVtrDd1UOQnRhO3WadP5P6dHdfORNLrXhngMZcefCkhUIT9VAt5mjbvaRVLJ
rehp0iS7B0OeI3UG9oXWUeS1MynZVHApt+uwAV9jNKh2ODoMvBk0yG6g3oFjklburxIwjCJHho+W
jh8hF11cB7+Vh7ofAXiB9PDj770WuvphrMVXUELG00Cu9jjZInuunbRPkFey4hrPA/VGFH2CKmu3
umx8sKzCxjkjSsmD9PqrvRaG53y6cHQyLPUPN+P9qf2ujGhAgbp6uKyOY0Yt+1CbWRbqvh0gJjO1
aEmsKOooNg2OdAzAOwBe3KA5EkqQpFVVFwWjPxzZDJvZBml3WA1xZ3c9Xr8JSGoGVJhH3M/CaZ8E
8YOXlGbNtuxGb1darEE9DeXPyZnSuNITJM5nU92Q2ghXJ/bbk4UN2au8RbJ98XUdx/GQQ2dGkk1z
gbbCAnWePEcOqJht9pFlzQkJiem5GdPuMngGVN5kmX2UtdXECgEegJ3CffduQe6Uh1ohBDIqa3xy
AgRVLqmhPIxA1yxm466Xgi61JIMJ1N6pXyq4Q15YUYrUcOSJ/Pf6bNfD+qidALfORnb5jilsP/hs
bYvAfbAO0G4ih/9YrSIHGb0LQXDIMRo71L6GB5LLcgu3HRChZciX6jC3/N/riE006iZwY/SVzeIO
xHeb71Xf2m17sKr+M58qDbggMGBtI7xb66beLY28yaE3Z9Le90G6zkvjufz4d6oCrKtwqi04MEA5
gH1d2O6vWvcQKS/RqSknhnCJZyAwqpwmkeayEprSR5XIXurayxYPlK11VL368AsY9KnU43l1t3o/
ZaBoI8PZWpJscPf+XP1733pLXzbj9y3rBeZCwrywW++CvsQ59gc1JavvMuZTca8BhFhHotF1gv4g
szqigDZtc+dtElKimi7aSM9595t31W1uUPIGHh6hudcZb7I0cdGc3Od5Kp04q5v+5tc5Gn6aWpxL
zunOz8Cx9l2HmqQBoqwlxRI33nzuHXc4TF4FQIDbqhPKgOaOu1aJZh34mmBobxKkxbFvONVzl87R
6r2UzlQ/W8Uckd6BcznCe5e1rMB6Ct24ZkmCIM9sR99+8KjTO20LtJAuFyx0mR+CVrDvf8kj459h
ahL5rLoiCv6dWn9gvePvz7OsxvaKPpkkqB3niAp/tcX78pKLSqBSssxZYCXc9k4hQrA2Zk/wuV/a
oms/WpTwN6PsQPteBg1CNICswAvvOFJ9Abxcg4veK55ZCkiipCPbic6zn8vGAtjHLdyfzdAde8qy
92nu6Gayc3COjGw7uP64daF4eNOz54bW3FU/fUMlfRmQ94yhDsLLSSVuVRG5h3lSsE4A1qzQEJaC
pkwO9ocYp/7eu+Nh/WRtn0NMtS9SMLia8o1DNG2dD4ABQYUyH3Yl8ao+Bn/dmkvID7bwh2dmG919
kPSeSmq/AShY7M3RXYKfOg+hXjb/SXOoBqgzWKPd+hWzZcgHuhXIyWycBR4DxmnjUmQLdxBG68Fm
cJTshog/6Qt0cKJLqDSbN8+BphMKOXB9NAw0um7Ote38Yy55BLvIbNSh/X+MMZuPjj3/WFOZ/2dS
c73igHbJ7LwID30pNmOJo/MDC98r4PhJCkzfMvp3L0BwE7vKbC7rlCHTIoI40BSlY+5vOTONPVrw
00uLVztmdj++87zeV9Nvao/k1Ubj0YGKQkfrsCWAJSvQSCTrEA5bEwG64eygzwD5596LyJgWpxXN
k7kZPCQzt+KqVsgcFs1jYPl0SrXVP5lWZ549YJ1lAASQUWeHbonkSNlau2IMZJTOWXpi3vgKP6O7
F5TPQLAyd5c5OfYhvowpGJMiw2dzWM/zMe3L7lho1l/XA11ydlU6/meeWuRsOzwDwAsQDTH0dFf5
9HUdrQgNVBXK/w/gkFtkEYbzCuxY7+CtT2PloXLSBgOKRwWwfbyyUwRKxDRPbg++tyGwb6Se7ZtU
Xp0UNv1depOKhKnECxCyKgpghL7P1jmZ93sPBgo4xhZ5ITDCgHo+Hw4uRUKd9SVUJ6Cg+ECvj0S7
QOP/tKDT61FBfyvPvnoNmT7mGfENKbxx41s1CKYomS5AeQHZV1nNh9sMQcRHpzuaxui89nMQ0iSw
VCUAIqnQwNm4fLtmgNByXN8YiMyDQcNDbxfxTtHNF8WNxgr5nB4LLvRhnVsPfVp1F0jZzoR2iV0j
A16aLrzRAk7eJUWrx5zZ0y1j9Rz5LJsO9kx/ztrlz7KQ5QFVT3vDTMRbY7/P8ZWGnGRkC9PpYP+w
gQWpNGqx61jJsQINUWtvGwQOl6roU+wMgOYNguntOvx7gTvImuGL+Jn1egYp2VzfVgd0PTQK3NMW
PLKyYYDjwd0XqWbnblLNsTHtiAE3eBttpk5jb+7XUSBhBsscLXGrxWMtWsh5gHLq+h4Sh+yBMAAT
u6yzaOJ1PoZ/Q8z1zFfoYGithkbrMHPToyRVeugArki12Z/WxPJ3dnlUGqhUcGwxINCiAA3EP1D+
QKHCq1+R0iuhTzb2W8epm2ikrJzuMkOXF4CIsD0msn12INtdJaf0Unr/j7Dz2m0cS9v1FRFgDqek
crYsOdQJ4dBmJhdzuPr9UNWYf6ZmYxooCBRdlilyhS+8Ifv7pc6SdBUGaHT9rqvUnbaqw6i79jRa
Fv+/o6LEP0uKBmVDM1VkCydy5HVT5ncKFXOdG6i2LV2wswXLw0GsNRVeg/KlHgIav4FpbUddiq/p
0L+GagvUYn5n5UBLoomqyfxusNS/nLYbV1FU6gc7sWTPt+lwjpb1q7YqcdWqQD9UtC08YVBv+Z2j
l5nlr5Sm6wBUCsnaVYrqPiLb1Ai3TpMOz4kc4hRR1NbGUhL7tXYQzXlUzObzyny+l49Kauinxw3v
NLNeiHY0Fo96fmhSEf6781Ga5fZxE0vd/6wGyfz7Pj/ubtNBK8hlHG2DYvgJbFU997ERbyFC2b93
cI3H9fstJCh/qfWlulaowi2L0U/XjyDp8TYdEpTjnFHzROx3bzpy84ZdEbjkgNRSMLOHwJSsS90B
ZyrpvXx0rfZtsHVdjRptOCnn5jx+wcB9jEblPavzQ1pV6ap3ynKL/kB8F+Fwrjp7+rCclm67cOKT
oO16ts0JpUaDFndkddkp75Njn5na93wg6eXvg3E+0+vRMZeF/j1yIAWGQVM0eQ9bpfGUIA72xgN7
kIRHkKLW02S2xS3GNocGZfFa+r51yI0YaMj8v9QsoxIq6HU8fikKh4b4tsvcjtd1y2Pdmqkebhtb
F8dSaUoKg514MrMmXfTU9+5dTuoIBMb/VRTq05gN8g8CD64AYQTqT3p1BLJqle5M+zgYxksrj4qb
Z133mVTV2YlV+z5Iqb/WyxIFlL5zDXmq7/BFz/Cmiye1k7N7YrcsEWr6ivRccDLtJHfbvLJv/0bp
+5s19+8sOR2RTFiu/8e+nSnnBjIOyJvhIYXW4p+k73wK/LkGnkKLGVZdMBSnOKiVQ8XNykoLVOxY
sJoFiLnR+4ThfC79KVoNWqUc9JJWSxPeIdwohzFku4EGYwLjysEAWbVNm02ilmIDEpp60tupxTGO
HielFM49XgK9IgUril0l0RyeFFPbD8i7L8usGF4onh1MKD9K04jzA6pgjfFtmt/xjPDQQZHAVR7Q
YkON7R2MJDebEah2o0WH2JP7giTt0VYEd/X+O1yn0SU/ZaOMhnNuGU844LabSIgSsyPwSsUY7zP8
dE/TIMSiChz8ymUyo7RbUTEa/w35YYYjhQ3got6gDAxGeCMk5eFTN78LAydeWK4tKGs+OkXDJJZB
ayX3yXZ2ZZNQOp1K+ffCYMviozaU/No0xIqF1Ny1wqBM3STJyeKiGlPykpD4xAXZ7TUamqNuopKI
PY7mn2qZ9WkXYfU2n/79H+b/quvogcexVp5Foa4UJWs/KovmQs6C/kSTR1pbTb/V87G9lF1FpxYw
CIUCspXEny5hmZ3iLmthi2SnKYzTtYS0xHrqCp5zB/7IEGJ8k9qCSSw834/so6UV1rqVxnZp5j/q
Tqq4O/FogCXWu2Mc0X9rRddsKmFve4M41Z/lB4dE2xvTolA6OtNhbnjYpmeej5pNrO11efqLRkC9
yIrkZxiou/TSV66WupcGAfU769fUlvmSjqYNgdFZBjG+YCL7mCLoS9A8JVUAbarUFx03u8DtFaVy
y6qdq9duIu/AwZgDfsfRdyC9dPG5M45xoXijsu/ji5WCb3AOkxqdchDyg2ptIJF7DT2dqZAp2S10
MlaRuaBQwu4EQKmn81iQUNDeBjKkLKXkiQMAgYq6rNuFj39rsTMoLrk6ePqd8UvRt+W4FqOX5muw
8hHaS+jvj65xh+ehNT+Fva17L8J2K31yZeVlGq+DQwFkrXWXJj3Dt4yGbYpXaurx53KxEMo1s5fA
pfA9K2+A8f3qXk+eY0VuHR/ZZIKRIoM3YhQXANGbxDYuasmtIPQBK1hFBDh6PXDrhLMbezVaV4UO
qSvWq6VeJTxmOVh2fgtVLzOXRWO2ntTJu340fDfwR1BIVKpCxiNxnLmXxue2+TTG16IHmP+WZc/K
+Gw2n87wzElFKRZKt479zzy5y/Ixc/Yymhbj3WB68zWSvxSsqGnYeIFmuZFceV0w7vIO0ucAVATw
azMpcAkvRRlsg+rVH/7KWaTCIHQV61L1m9F6N8LcHczPsN/X9mvZXqzg2RuK40obXiEqI4ivk+Sp
XpyuBDTLOuwWZbgS+dlCcsaGJadtU3EP6eICLFSoJxSwa6wrgVtRJK6PRa+4w9U08vtgN9CMNrV4
jqDQhWenPRYBD/yoxmfRrqfnPF0M0tL2F0N0bHrKzGsjXg3TSRtX/XRdkDcDgL+DFCozMKTpmsKX
Ym7LaGU6286hXb2OwOYoJy/Ijnw9W9/G5b7Mnyz6pYUEsecpF5/zV283XL/pAHDLXIzbPEqbcQwO
mWCemr/tM/sDz5cW89+BDBU6F66b955pvgc25IvkWBhbIe8H85KLY2/fnJJbcLJrT2AMxZ8rKyJ7
5+YYF6f+JQ9IOOpb1XmHwOOWgPlzdFXt195f8tQbcoWqOFvJSi89SVpw56gb7mvl2NRHRxzrfBHn
R7NKoFNe+Y4QXBf+X1K7UdNjpYCU/ZyG58g/BfmORV8KFoV6LoJVLwGJc75T0titMeyd4liNK5lx
F3s0MXDiocPByD0DhUSb9wlbU6/M/3L44sTzrawBdiQIBFQ22h6YBQB4v2hjuhJCjXQMFgZ8Rofi
nZ/+pfsnp3yCccwA3I1lSH5/l/t7RazknE32m4Us9bTPE1dYn4wsvqBdvNoYN8fQ38DqmLRIBbSV
RR0Mj/83SNsG4mQQl66E2rtR624KEk/YL3zUaynDg97E0tUo7gYS2slfpcJAz++C0Zf1v5T+NU9X
U3aeP1PEeg2Rsa59mgIrkd1XaMi4GrkplEZ/mKhuf6GnSrPOzzPu2jQH+qxXQ1CoW8PYKnblHKxK
c1y74HK10dmFdjfsgFINO5AiNzj2ChMq6hZ6b05eBKA2oBNmxvmwIJhzlQzhvbYvtqKu30pDLj01
mQ4CQppIlE2YNHSU5KtTJ4taOdlkDJ2Cw8eoLYH5ro0wgOoQnrPa2E4NRHgf1KK6CpvC0xzhgnJe
1hPWjcrS7JxFZNvgWaOzo95g363qjBEw6gvZnBaNNC5Ua1uX3En53RFY6zmy19PFT1TTCyKGPMJE
EyOR/qJU+FvXHE5ZxT3H28iRP6c2dHuz90oA0nmLUFzBNFIkV643ic28h//jaNw1890vN5asg2RM
MHs699WGiuyeKzL1i03Pvypfad7uZQHKeGbzsuHUVDGr6pPqML1nVjFq5FLFKOMLDo3l1gGbbQfS
6F6rr1p7GbSPGcz4Xg2fGQvcmNnoA5jLmFCjkn2vHANWnTvNlFpqoHC2C2FObs8QGgy+mjN4Egx+
MutVDToq+M592BfAJn1a5Sl+jsUwrNVcvmaUOEEKWIZwaw34P5UzLWYrfwlS2hXclXymnNQVGlUv
FJw0hDUmmLzXzLpq3VUpv3X9O4zBwi4hRy1k/SsLX4q5D6BvpsLYjXlZLi1TPSq59F0pysV0Qnfs
Wvss++0xzcy9FTcTpH7zgC5gt2oIzd1eyheVwwrftM3ekSKkU6t4SUmzXQMYhopU2Zsx7YDcDU7i
2fBAFIkIaijcVZSs60E46yokIUesdLY7zZGQEfQrkf7KblpTTJu+DQ+2TDfrXwCMBx6joTeIFvRG
QYZgpdmp+lIn4zw8vqJqdC6Jja+IsCd5XaJ+AM+s3/WRVHkQGTA4Qf/yZMddTErlAFrsmvuoOM0T
DDjxhDnaC5TeU6oMwU7MOf7jZSqnYg+020vkVJxADGVub5vwNBYKusxHNYhPXlywLDHGwm8VxWN1
34utyQRqtvIIfRU85Jx/xP2nXL2zfgt6zaaXZLcazVTY1MRbCylfmYpni400bKdyVWWbLn3J9LtS
rHvry1GPSbnRdc9OV7ASMjoKk5fhK3aUrKWuLOMANYJuoxu7Pr4NydrGXaXelvpSOUUgCKDPOycN
QvNerFkASGDMA2KA+iXrn0sCR+ekOKdqIqDw7HJJJ8YqljoS0ltH3kbf/GW/Wuvj3ssoRv1CuAUc
p7KI/LuVLf2Wu7iIi7Xm2SpN4OdauajSzv/SwQ1KF1AFcexZzbWUILIcS7ExXzF+7Pxna9cpRyl8
oz6elyu0DeoaysmC0lMHJY87Bv0zWQbNtnDW3GHxBEzObay9h59bnq/5MESkZURxoOG4c4k5XOvi
HLQ7uiTSiVURWMVRS7jYaw14M/FxSexMDxXJ/ia1dHc2sG/e+EUluSTvdIknc1+hISJLH7W1jvuD
QPaCPFuXWtf8nGzFVRGOiFKPTEhIwtWds9ReFXGBEKTKJ2P4iCFvBCA/aSrQ2HGjFdAKV01uYfWd
yht12GfrpoWKvPLmyakl3gQxfna6xaS6HmgAGOTmNXq9Vr3stGrVDfdC+mBdPLfVTfB/QOmt1cRT
Bg8kn72Tm/0ATj84YCVT09we34M3Sxyq8Z2bkklP84UU4QGvzal4ljtBc5qYpfIi6TOGHCdvZPma
K50Xc4dsto9PnXELSv0y5m88jxEKZH8rB5iCiJpKpFL6s1V4cbSp/ZWku72Pfc9uzA4OdJiSgXxu
5F2dHpLk6kdXRF7NcBF0npKv5WD9YVa3vLzI0dUuj1p9MJ4G5V2lkwlH0LnH/YfhP+NZi2IIAicW
+iHxmvqUAsEjR9nvbC3DlYz8enEldnlNdcT2951+1K2PYNh7TJaq/4jyVTvFywHeVP6e9teqwJ3K
Lm/hj/o8pqtRxdNt3+Crap9qXBBGVzn10RoFC4PQu78qy7Fb97471scwe2nUrd5egnNzkrDzlD74
Up26860fpThEYuefZNv1P8WAyPjK7BiXnlwfI+3C3S0X5rjgU5gcAOuNpThZDL/qSHqdfDkp2+aa
aY4KY54sm/iFcWsp20w6e0uaTSNlVPh/9rseHU5De620HYB7m2kXQOT0nOVNTIemv9gNON8tqeEk
Nlb6Fht7Fx2OaVzGEkPxnvvPrIJQr0DfE70VV4UJTL8Jzap8EwIv6A91t+3bmzAJry7cFWtXZh7h
qrkijxMvWnHR0h3yEEp7ddoPADsADNhPBRil5ug095DQwV4ro8c/Szs6dzaLgPBxqQ14DnFHqb9J
H5W4AHtgiRuX1q8UdiOR/q5ASALgRPea6cuwn9eRXF3zr6gWur0WtqdKTyNbT3zw/fNSCY7qOyU9
ql2qQ5S9aqESua3vFSff9trmwDLIo5e56n1Zo3FADZnqx+qaxfscTrVgRCwKSuHgQd0pW8fVZeoX
719BtSnlU99dejRO4lWXblgSTGwHSGFY8+qtFm/MZ5ZGHqxFzUO3voroGgOh2KTiMoRMVw8/CS/j
UzGsLi4RIrWaRyzntITfO7iMuoOHi8Gikd9t88uWVkb2U5rf4yJoNw52CF+x/cyiGaIC8BgrlXEU
08K+uIj+lAkTwItP7buK4IAHYL7sgOEvS+fMIpCvBvK3ysNkqngq8kPZL2P5KZ4WVffT9GsF5Qoi
JQAeXFYYLyJzuXMz8L/IAZnKpTLeZeoS6SlN1/m4ljDWYf0uLtlMuFzw8AxCkEBs/P4yDQu73bXB
S1f9ZBTU4R4y1i3pld2EOSETSe4Q5ku2Vn1gWh9wLS9XQ3CLsS4wv5p+ke7Kdj/026o9qmRZhy5H
gObNkRd59N3IKDrp84L3bK9Cy43VM5dmSBA49XTOm+JeeMDB6OtQ0OJPK+Z+QtDBxz9iowYHu3tp
tL0arg3Hy5STAEmZQcr7iJpNnf7SpnJ5NeX9RP2Ugnd9jS7RJQvWvkROyo51KNK3Nt+KvxLjLIxT
O37L/tnVua/g1PT3IvcI/49QvxLLG4tVXC6x0RbJJs6XZrOo3mmCMP97e80YCeJrjpLNs6HvHPFp
NrlXT1zqsadvmRlQB8qO/b72lP5DNr5HAP4MG4fif4J9E319szkSlu8ZIl4THRUSonniLHBrnbk5
ExT1LVtZGLjSC8/e0PeCEdlJB8tCD2adyrv5SqdTap9QiQr9Zb5k96Kuxtht8VBCbR4Jjvw2Ir3W
zqNPJGsCj8l496f8ohstckYbHvhE09ZM3+T2YrBk5NcggHGUunVEfvqqsGCkb0a7HLoj6QY6Kn73
M0KLQr8mTpe1f2dbhVgRta+RTN4lnUDQslyyc4xcfBAsaqjIlJbe55hnhu588CeZdEIcStjU087z
MWGpjgQHRYkOwkdRbdP+juFJsgFQVb4V1rabtrleEACi/EIMSrBRjXc5Pff9KgPKAwA5eKtpapgE
zM6WfdBTjR1pQXR+4iuKCUmHjVkzGr7mMM3Ut0wBNkzEe4CQlk8t4wwka+hV9QfwbineorPdWl+q
fxdtsGqGbWZMyz5aCg3IIRZjI2/WTrHsSVHjgyG+fHEvoxdNvZfd89ghYtLflHzDwqtKa9XfiH1F
uSE/uJTkkfgqgMghiF4xosiFN+QosbxtF/O0hSmAPEO/G4Mrq5khHajmfmjdPS+9jiXSuJKeeOyg
TeJD+pZdGE/sPaz4w2tu7uNT/kH3pqq++uQXg4n9p1eQS5ZdFL1GIJnllvEWE79RJ+qfQayK9DYC
i1C8fG/ISzYUO7gywvLwLLeb+VIaUEUU+4p6ZxOFOs6zP5xwS679j7FmO3PN8sisT4M3o7z0Re21
Gf5NVBle+BRNvndYR/C2H3YTSjc5GdF4AX6qh9eRB0l8ytSaAPsUm65dpi2yaZQn9N5lu06gVyWf
ePNY+o4PU8URVhOeIhr3odvmcftjHLTghOFed7WDp9S6+toufJfUhW6e9GFrNcsWp/PBHRIvBpEz
beKeNXQp5ecm3KdvGov0ppa3ecV6JPa9dgQ7sgA43pTLFCTsjHE75P7WguyWLnOktQhjih9L+xnK
42Ac7MiTGDmF+2vq2LwuevPZ+XfnzXQ8QRxqJGdgAeZW7W6hfYVfwfWI7q2bmDf5TcvetPYnkmsK
P+fUeaJ1Ue9M8S2aJeGAHnj0/vOb3aRe+pbqP5LqBdM5zAR0zn0m71jkEby1+h8ExkqKGJ42LSb7
WpWIIR+G5tbKy7o5UxgFWB2Zr/x1fHuKFsGRKkA4y1L9a+f7XmhnxjpQnW6XdO+2YQ3L1vZvFf3a
pSQbr6Mie0FdlIhVdfeuT8pj2kqlizHDnsIBSUIol+tqBoRmuDEhdOq25dNha6l0AXb6SIEsQIQu
yDx5uqjyi9LfpWnNylUlGxascXplY+o8TX5SqUuy2GWYPFSfxo9Nb60p8cMpWDprz4To3adPge3e
y2qnjq86SbFufIXSK4EQRQH7W3G8VvtJOleYCD1liOgUsos8ruuZbIm29WVrP3YPBdQSrgGabJQP
mQ9EB+vA5KZU93x8si3LtdpfrOkGbO/iBgqyFO+lgIfyJqvfrEpCBZETb+kM2sGanGSslk1AfI0K
WRC+VOK7R82BLhL+G9VO70/vKto4NcIO02cuCBnaheO8+x38L5yGLXj4NcBYlNMlA+qP4SYUoMMm
WUa55FJJhTd4kKbF1teHm6V/WAgTWfS+ddxX2xftKkcJGis2uWPqDnnm9fbC6b9lnWLgkrJKY+4s
rq0fbun8uzfBShm9xLXlUjKb3E6Qo+jf+hdb/mjaHi1uKstD/lZElqsisDo8A6IePKej0hhV8DAQ
L+pnlDG492yuQb9WhREDo9PPqgy9vMxTNBS+irUDn37pNMqHpY+wsEGykHxk4apNL1BcEJibWH21
7CNxXhufh9TrcNAhtmVfaSoSQJGpc3mw08qwg1JF64cQrm8jsIVqLTa4RZUHwPQbBBfDg+xbb8ZM
jjMhY7oGOAZPC2ciqAH2dkqc4lSCgFjGvZpTTBGGhwqg7HYZwwURArwaND3xCqPXTrVBadIoLO0E
DmlcoZ5E33c+9/hp0ErgxzUwUMdeI9WW+oOEUMXeMfPyhBgzeK2ayh+1GKpBKFz1r7Xsz9hzZT34
jKLfvwr/vd0oDyJPACmS4kN2GtF7dCAQbuyyyBAlg4CgI3/qFkzRjW7Z8DUFPdE2Hj1VlsMljTv5
COeM7LSKtNemlsaVAzRlFQHiXSD8oq0emJaxVQIvlg2A/DMZTZrgefr+nGD3PkUJcwieAa4aAICi
TR5EzfFxzwuHHfbxtkgA6GiD5hMumP1R71HwqArwfiqiW7+Bb/+7xamofyjfIoOOnrVjKiiiow+u
2H/IWuddQ22naYZVAXJiLY9Nupbt2D4Wg5T8fZQRC/m1RL92Zq8hTIbGDGX5x7usmrRNWk3kuLqP
iH+JJP2DZRQaUI0ourE9avLJeeCgJ+WjjEGwBOo4XpMWKpjuK9UbmtGfcEGlbxkIp1PPLrJSQOsr
qMvv1ml/NKUxXhV2pTqXUY8buyctAVEutdWw7+RoouvQORQ9teFJDRKZfFaYb/TJXlKLiY0NG/uu
6svDPjWVjMZgjYiylingXLorKjPjr0Tvs0UASAgYrik/y2FzNUa4OH6D9M9KiPQVghKW5E0cwG7s
qic7sqqnxzl6hz88PnmP1s8pRMfleZyBwIGSSu5vCkeehOxpsaat80QPj48jEDm06f/z3O+fBobm
lgImymC04woq8Pgrj79iXXWYckOxeZyGyXaYcrjdu6AeXNiYlKYKSV4H89EoaX8fPc6NKUUoB+22
Q0pLIu6S51procb7CvESxNr9422dydUKaFqxVIDbwrjpXvJoTGgJFsGvxxFwRun9346S4cVq3iOV
aCWYXx5g26aUkNqwcmv5OJfa/2g4Zv8hkM54tWRNxfkXPX28Qf90OJarqGosO+hXDhCzTaZUq8H0
g/cpsTXA0INJEzXQ9kEj7olcj3tM1OonuSDVMrOhWFStVO+BetT7Zj6azd897iTi0vNbG96p4xnx
uJBbm9Wlq7PPLImqN3HL4E+9BQOdcLnL/DXqSdIxd7R2wR0CvV+ZmxLoNPWGwH+KRmQCQbZEV79V
BaU/5xpAF9pOPgJDoZH9ffQ4N8zn4vlcgN8MVTi9WZhlGZ0KuzQWFYjP1zFrXnsj8X/R1T9s28FP
vkRuJGioBj1yO9l4hHsZL1rIwV/XP34sd022bAvqfpUQxib3bcBc4NBPPCmcAMXU31JFp1eRl9Un
+OJ12EQXSU/Hd8SM1sPk6B9mTJpmmxo2hiC66d8OxqZFw+xB+5OSqF3kWVivHm8fL0JB9yeG/vUg
FSemYh8eu0UESo1O/yIOOn8rMlB0Y4imv259NlavJ8cEcuKyqHVx8+NfNDnCvRSF6kWLv9QYyRLo
7n+1eZIhIYJXbmUjXcXORSBVgWzuVYSiahiBXjxP6ElpSEscYCl5o6ZLkDjfaatbZ+x8frq0H9+q
GgEuhpcbgesEhdF121FV/F3ea91W0muOVIzBAUfbtH/gqpjAYOUgiT7lLO1gRkXOZTD1boNoWkUa
7BwfhKpoZlU9+FW2jRLXfP7x7nG+ENt8soD0dQIUHv5rqLnXwy2YF8qizGD7IigC3CSmyNsby8d1
yqEUuZjQQ9I30mnjpyV0VVROVF1kW83O5cXjLQaUyMmW+bpqESvpStiWSxmZnE3bOrH7uLTYqftl
I1HQiRuLHdAI6Y3vCuCf3gPsm9O/FGMi3yokftyotcNl3/smIrTgTB4vqXCqgzH05j84EOj/CbKx
bBsHExlfM9yUELlX9D+2oGayC0XpIMn2mSJtMt9OdlnmPOdj3e/10PyxpZpiIRQNP48+lSmX730g
QTHv+3FX18vHgqsozmYAOXh+rMFpXf5MU0/en5j5UzXTqHxIRk+2Q89xRgNrkr5Q8VA9aZEMnzgO
k1Vu1NUT65l6KfRxuKhRpV4s1KIujbz37Uw5OOKBDiP7wmmX9qiVO/IhbWl6DwY7TNOqCOTN+ETr
W+imdP59nDraP1gpPCxx/g+UxP0ybVvHOw+dcNngEmZLnX9zIbDaGikoUalr2VQH9KPg6sKJ+kza
9vfBfEbukerty3I4/evnVVS/DpU5uLEVQP5oWgJ386Eq8EACidmUL9Zqx23S/q+mL7OvTknvaizX
9zEcXqoegsFVGYfbg7yTmFXg6TRo/0G8/r9HA4r1OorkssmoANr+x7drLFEnuq8ZII8tGFd12wK0
HRHBGqboK1hqMzJd5Dn4kiGZjjXUt6Mv16RvBBtg4dVG0o6P9YZe6bc+huPGRHIUGV8dxKWb290h
L0ewL4Emro8jED7lVeqZS4+jXG4+fscMVtUaaDiSh2dTZ/bIofwVohaykBlxT1pKM04R+iI1+gym
ToKVIfmslnf+NYU0fClUeBWhiN7qMXDWEU902cpq9BZB+ENRwI6X/zuUs2ePl/8YFhaK85aimarq
0Hv+04uTRi+ywkoSrX9z4fNQY+3i/t0V8AqxU44XYRgt5DfxDBcoO1eE93MQwzqShR7A6nbZGH1/
DE3UfB5HldPTt5WHeDe0b6OsV7eu5lvZwZsE2nedxZJBgjzblZNgrNDAfJOnqdhmk1GcpDpLD5ra
U2GaEThIyyWwf5aUiSATPZRdek01WQzr50ewLsfhvtXr8CzFhonsEPpqOknwNZAgPtO9nr7mUlMe
p6lnCmqKtkC//fG5HWQ+hCGTW683Mz/YpyU4Gs5TgWpHY9TRzUyM6FZa5VcbVjROH2QDY0Rym+W9
XUsikPDlZlEVWBBB5urVQ1dE6NQlSYm8b52vYjWKF+aszBSlgJV8k1pSrljNDq0ejSYx8ZQ02NU1
pgYVzrI7YaDU/zDr7f8K1C0VTxO87zSidFX904pL6QCIxwP2wJFSl4csH4eDZVrD76M8i6vdaFAR
/tcpoeaIdsfUAWDyV8ciFLX3uF+THvyk+MGcTf8boaf8YrQaztEqgP3HW7QEuy183g/KxdbRzwPz
2FEzGsmd55fH2cnOq7U6Y5b7xqrPLM2OmZwfUqfxHA0a5pMUCQO7XNHsRuymZcSBOESiSMHTxlcW
GFgc0omWfuFbXp9OzjdGxJQI0nS8hVakkSXm3a4ELXlyUknCWBmuWhToy0aNne8pHL8ttbSAJFCI
T22K1QMDdV3n6RWKirmH1EWLUQdSSpVJh3gbFvXSStAjs3HdcR+E1wdeHJTH8Puc3FxCIdcfuYAM
VfR2+IaCHgBDxGefkW4SSyWnZhgVEDiyMqr2YU6JbBppmf7viWz+YRNi2xYGD+zpSGdZto4Xyn+u
73HmBPhmVtFaUVsKmRUUFDJr29XlXnEzxRz3D0kzds1qIccxLn4zo1uaSpIwtnWQZ5q4iPrmzFlK
mSFnL9QJ7qkOInBVtYQo3QAsf2an+5K1b+3SX42BLN/hGizGOTxqEu0nriTT1YXfn51C60FmjfVL
GgEY7EHtfssqYjp1WAeuGQQ7dfvYSB6ieI+XuDff8klvV1mMlH3ZWiXFe3M8OW0/niwkftVZUu0I
jIZhW4zJUTZT1xkG1G0QtuxX+TQ2INYtkuYWyTIQgFW3z6avKO+dHyWhbapSzShUauZRakQvyHJF
izwR/ROA3mylxXV3BKHuYPzcRP/gU2b990zEEM8yHEfTMRlE9ec/nw/5lqSirZisC6Goi3LO9ItY
KbZxa33EM7/l8fI4H9dLaXixbecqzWymFrnl7WB38FTmBadgmkPOrNzHvIw6moLmDJAOCNUDGV0+
xQrGX/P5SdgnpHKTnRVWyqlE6vRkJXTCsxIFbzkJEFyaf/A49/ipkQ/qMR2voHrkrSWLWx0E9gJF
dB6EAbTCUoc57gNw2VOVBIL/jbNE+KmZNoCvoVee2li59TluEJmv7P5gafRTvkHWS70lY+esc2ey
V4+YAIh7r7eo9VeDvZY1REJ0i/KanSNb8Xgb68YITINSYJi329aIok/RdujwSHF+KmtVnKqkbry6
DcZ/mFTOf/qd/D/CzmvJbWTbtl+EuPDmlZ5FFsvbF4SkluC9S+Dr78ikTqulHdEdsQOboEyXSCCx
cq05x6RoIufEsnQZuwKJglX09y+trQSLf2Wke7xO2WWQDNOgBWWf66C1rvcHROLPqET1qJoCqJC+
DSMtvLl9mKTFqSlqa51ZuDOsPmPnazMT7+LpJrQRKmhOysyFTtDJM2jYyBT1B78z+mM40w9Emb9R
jF2aY91GL+f6yAdQv7HR/5zaWr9zJoOGRz3QUUr09DGQIKuM0LOjOlWHucfhUhXjvVfkPe2zwNj+
0s3M7CZu9+BwTn6fJZe8z52nxWi4OuMQ0ZIz5I/IApEQetgcIuKVXtq+ew2hzq000yvummRhYr0M
FA9c3m9mDnhvsKvugoqvuijhe2Pp921ZGUd1pt5PrZAHYZ8P+7IL3HvXR54lpElMEkCmqvxMyqo4
TMh/jF1nFesuM5bHrHG/UFKUyGBou9WW9SVYqKHjyHnXvyI6sr8ELUoWc9HETdx44hEnyX+Eall/
ZExxMdiOB4xKJyeMPJ0/V1gzMjTTITJlbzHHY6fOLAERVpC20yUNjWx5zXXBebBU91oFY98Wdn1r
a3l8QgZn7ZDfN09dIHR0LJ21tYDabVrPhT9c4NHSNWuVSWyBWQUJ3AzgmPuwpLZBPBaR/SCbaKWG
DqfWa7GGGZucez+dVvaSNyjxTPqLXp9swM1Rd0lK0tynWEc+/v0pY+j/Wy/yqOMpY7gmxSc5Gb/f
ER55GjOyr2Yf2xM+NqnMF1bpnhEvAy3kLG2Zz+elQds/vvIIwMCGkzkf1LNjmGdm4P4y7UwmJ42f
4wnTfXs6OO4ibh1Hm267VlaIXKor4cfMShI6axWZLDxNeLXI91Tbo2SYfGIF81CJxJDHx/Le8qv2
rsnBgkySLGY135wO06rs69JphGmEfDtLwog1EgCTnXKHpV2OG+lvLVkQVNOm7RsUPBXe0zkQ9Ydl
OcQhYigiHHnAwrA41mUoQoglwN0fGj0AAj3i6HBEa7BFSDHcBwGo1Qz2SN9ibxfBvKu9xr+U8jCX
t2VmfkmbZuc1XU0YUKOfGkVuEclA+SOfDQXMtLXlQzLSEUdtHSM3EGtjJcH3RBS1xCpbmgQ8MxpC
cEj3s0rDddpGAJRMeCnybIFWj4W9gGI/1cge4sk2LgFhpkbsP6XdPD9HBS0hxPvLJUxbaPAFJWsq
TZgm8MqNKnVU0YObqPiPnYdhydy737cevu3pdJFN03c96tPfL6XU7CaBrbTam8SygLEwo10ryGvQ
RsKC1KHtlx/asBChIcX0vab/pUk7WRKVAH0rE/mB41mQuZgJR/FNdPLosF1qiecfue8gtaNNNrux
33V9/2WRSTNZDjNkyaAoSY6CVzr4CjTcdT0W+JWnMCZVP49wUStN9vShmkmaz5DhPr6u961Vro2i
Ke/D0oD1JV+ZlSjXti/nCQPstAbbUzRFOJvlq3QerA8iB3a2aMerhVYYs3YQbfKuqt446O3bpvOP
Zjm1195+0dfouXyd1VymDywiRsmVZu+q8Z8RzbFljuGu5VvGpFu7ErDrTgGwlBIzMtx730MlUgJE
vZDYwLSBlgVx1Fpxb5VlcRYhM0DEtDhtJJugtSCPhF7zrM7UQRdnxKDiKcrdDqOVEe41SJKbsqvy
p5LsjNVPwCzN9W5xxpvQpW2VFASxkqaevTWVeI/oh94slsZcIhHI9z3/nT1jsalmUd3NPk3F0YQP
zyb6a+K3xS3tV50tL69Kc9L3U3VILEQ/115VrD/ri+Xfe+D3n+a2A4QfSdl1Vl1wQiXnxGLKrqxo
YakbuzSijFSndCKQVAW3bGW9rx2oorSpsvN/LYv/82zwbQJU6f2Bf3K4qP8Iz7MZE1b90tKFKwaS
87y2O7NMrhIPEKulWd6tIQ/qlXpPgBHBk7DqpEFIC52PsbDGi7ILdXji26pJT3mQMtaP3KclxdPr
g0PZ0yV3nprS6E6BwHQ52Y2+qZfetQ8xvcPN0vtbrrwKLAOv0mEqo1UkAvqj0f+98qHhxu2Y7MsC
+5Sohg/SXtB+ASY5zVkHJcO3T9jhl9up9FZqj/CLh0z/c1llfgFWJSSqo2cirbld9UYXuV2ZA/Tu
VpT1W4Pd2u3j4oX4FUobsq+WgXiXOfSjS2nX8S3FAxqOvEcPKxEzkV+86OPofJUvpswPDktY23sa
krCvhvGxXqL6Pq2Xb7gFtTPmMXxoTA4OLvERu1S2bgP9vZqn5CPNrfwAS52GczFtQ7oPTzzFqpVl
wl4moWQ1po7/LFRTB6jyqdO8Ep2NHFyL2jqBMXkZZZHnzCQ1OAYoY+WidhjBzlVivhF+cUwWT7zE
ZtpgODeZI1rC/49Kw/njagrwJFqO7jq6ZVNyEBL7+8oYtY1deoU53Fg8NvqnVDPGJ73znZOTYPEm
y4zpd+ts0wC5OgoslnZ1PmqSuGW5Fwyw/D7McVsznfy7rMt2rdH5pyDLeUyNCGjCsPwaVzEMRSE+
ZwVM01Bf1Lr45pmujW3Tn+/7OcMvIAMiSEd5os8KBDldim/diNg0Lj51CJkb1wGDJpi+UAdkj5ob
ai/u2G20xYpuQ0Wtn/xqXGuw1/cKatFKZciYaQY+E38FqSg4qPov9nLi63JL36jTHNDIXfP27zeq
+uT+8czhkyXh1TZo7Hr0Ch3rj/LFWayaNGmEor6aBJPdYcLzTPCEYtMNqkj73gWMcFJz+LwucFm9
rKMahiueSDhQf7+yaxjYYfJ25VM3uZVtfH0k5hRJBGTBGwUXHdgJr2JaC9sUjH3lwl/myYBHUb2K
eS+KCVn7CUoXgJJjp0q2Pl64Txg6RHTTTwWR3SBP85u7fsy9k2G36557ZKURe1yul2oBeo4BWDjW
wY1tCx4Qhxgk6zk0I2ZUVhCBPZ4Z703yqeJCUXdLcVY8W0vM+q3pprcKZwtmalMVSX7fkOCyMuD4
nkQEgMdLPcTX/pSs29nLHpj/+BDbylgy2ftDRXNhox4t6lCP+Q/H9pGioZRmx1bUh8xNuzu8GQDY
Jv211aroHOcGk4O6H3bASMdd1WdIkZ1eO3lZ/aoLyIBM4K3XItMOk1M27EOCaeV6WbBy2CZya7L9
0Zi9nIe2jTcQgQJCN//fH+GX/7TxGvr/3IQWHXlyUA3LsXTP82X58o+G+TS7i+HMiXHDJjC+y2p3
2IFOCVgqPZwGmm7h6rK0lx5Q7iWnyl8rS3pc4z9J20G/n7NpzyCmYuRQIDWxqhbvWB9/C9tvhd6N
a703sF8UyXw/LkF1U7bBp9H28z25WfN919vG4VqPMDFfh11/hvJSvkUjiXd1UHPzFAMZB6ONRVfS
6FofuJTb/pWClQ2Mur5JRF89dH5DEdFE2oGN/rSXV6Fwq+AS1lTh1Ww92U7RPopK8y6eIDAmKoL6
I5uzZEMWxYRLDkdm3TQDoW1zvM6L/M3ua8IJl/BHabQOTyGeA7pog4PhN7jZmEKsihmBeFfa7cM8
z/Xtkg93cdwd68XVX1ALlTd0HpJrfS7fn9FytJr9raU6o4zu/4JIeumsPnjyPT7Kro2ZbWeWuU8X
KojVVA/BxjKCuyShuZ5JHJqPKAy0l/bBrqUAz6FPxK7haYxypvx9ixB5CHz/NqmX5Scg0YmzGrLA
wP4J+wpunbgvdrr+rTfl+tqY419Vl4jNv19R7u/NBJqwgWeZ1IyuBc6J0v2PC8oNHabMbiCoRu15
a0qjSx0QCGNkQ7kf+tbBa5ZP6yxPnuYlaCgrG+fVBVZGwsSr4/Tmg0AMXo6W81pNhXkeOp8mhDw1
zWIGGrxQOwO+qbpgeJtYZgjYs3+UdH2sUXM/vNmbsGUqTk7S7xcd6UobhuHxF5OH7UK/tr/OjUOf
tzDvW0kt+vusK4A3/n0mmu6DuKn+vkg74+DObbtVHEzLpDjMjOJHZBXTSRQlIpHecs90wxf6F3GB
78ZsmHy2BTU/5bsjIKbXXuq+AiEDZ5G54quDTtQgAuA/6jS1O/21/KuvwCYd2nbNgFsb6crv93Q4
le4wFsuMGjz47vVxjNKPA33pn6/oEILk9YkRcz37MAJzCg26v5k+Po45M9xJA9RcINGFm2jAtfCJ
Pejd/rYcE8Z69E02kRE6rMrEPI5aOvbYyOb2zPQ5Ok1Ls0KJ1J2zEsSli+Rtqwp6G9r3bI3epZOk
b8/xXiWhCk1lkJ99QtBWCyx9O57deOU3EYDabuWm1aZqMuOxkQfTHOkBpLa+i3J/KQCWvPYMbR7o
HuqPfdukkPXndt3Bgl//+zXNhcsn9s9P1NHhH7A8egbp0Uzl/7ioB3xcbgEqaIc3tPTN5S2IoZSp
27zkYbyfu0rbp3NALoAW4YcY6vrNCsKP2BfWXQWL8LUgfsgvirXjMjbHW9ZtVSetwJMS9nn3OjqI
gH+9H/ca8tj2GLeIbkY/L3eRaWVAesppM5kiP3bO0zy49dMAHeLZouJB3e9MZ5XNkU2se01RNHs3
Z2PuRk15m+QFuXuZF95X+uLf8o8AlTdO4YFOLsFLNi791kFgUUkWZQotHRZyu+Prr9Za39KTs8gA
GRtXls/mnfqvkkuDjhWb9/F66gJ7hBVAmTSIR29BOlF5ufdXax/jxqlOE0PiTSivDGI52uuB/Vt3
LhqLtPS+D+5jE0lxZQYs1rU4wwC56fyZWq63sa5ok/TisQvb0LfLD1feqw+Fv6llElg+Uy/2mbMp
cyBRrhpDCzNLzpZzUvPrqcDlrAk6Zov6zlDx1YkZgk8Lv40USy9S6BcOojsWnfdNXbPq1/8+S3Pb
x1cYWvuOsJ272aXDPtTJ/Bm2k4kcaE7uugmaitMGI1+xV28iv4ZZ0ZWo3GeKbi1OdkFcGx8ukpWd
3erdfoo8/UPEdCEGJoe0BOCyT/PJjQD6X4lgIc+2uDObyzy7Fr5SRAmMge+txGk+nDHP6NKyIVO/
NzHsdeIg1G5T96j11XwTFguDa7l3EEV+Eg1WX98pHgH/j+vGKrKPbnpV7ekqiMxdKKbsgO1TvV3Y
pfTdWdPW9Wvr0NhevSVeaH43RjBsOhXsBZEWsaC+sYfWNP5HDev9+RxxEN+heTANJHg+Erw/atih
7jX2gmlIQqnrb9rWYNLMv6OzZ0j8UxQSBEvCTSPgFMv3y9T5+X6ZRem2rpxx77rMEHwzssheZqBT
sNifUyt+69QDUP3qYCc4kvIOEJq7vAtAb2qIzi2GkD5HcFahPSaoEahJa83Jt04GkhY8cESo4xUf
ms9miLBaNlwVOWEpm8ShzByr8SoZBdZ8a/12JkIs6SLkzqOfkafbkgbLRtPK6lG9Qk1SPSYiMTbl
pFWPkXyV9ENNdhW5Hqp5vCyxj0Vldo5qB5EQlnGwMw2HSmfh0cibe6a4wZ0ojZtfjY6iFZtQJ6kA
gOz4jG6F8GPyw0+lWTb/sa/jC/pztTT47mQmo+7S1DR04uL/WVOOGvBDaC3ME8ZUhDuaiyMkIKC+
WT3vwzif3kvbTNbTbIR3Vd42pzIgjLRuNPwYwbKS+98nm74KDucs+Mupbwa0rN+5rQlPRpF2x6jk
G4pXcKxOGHypwWqovd2UiEe66tX70AX9ZtbKhzkhTShK56/qS0UZ9ha3dvg8OCNhZD4RBNDgJIJj
/FqF2NQh3RSHkFTwO/y57R5PMVtpSfTVFMe3mODkVmy99oB74E/HdYkOP7wgr2ueKaNzwPgWMBc5
mErj6I6gke2MZPOWnN/xmR6kuYJiat6o07gT9jZfcm2rTgXCypsF/tQqKhn6sERDuNYAekTT1MDS
Tr4rSPAoscX4gA95zI6XBUHHiEVK5Y40P8BIhd/tTStdaCKW2s5lEndoZEhXO6DVboPe26pTlgDc
K3X7pKXBl5Ihz5e/X5RQuzS2UTudTtCaD5rVtwVvuO1QR2bmkq+82oi/LsV0z3rcvDAQMA+5S96C
SPrlvWH9NYoo2wDPzc4u4WBbBifJjZ2EwYsZ9ge1Fk0mTaPACR672AnOoQPxo45RGtggRVD15xGd
DL3/jjIMGaYVfRv7OmWq04qH2sWZObRVcuzA4/1Hr9b7XT/puw69CM/Vdcc1HQfR1R91U9+2naXp
erUXqdAPtYxCmXOilic99nbqtMtNuKKeVn8EjTnwnIcn05vlcNdWVX4zDGawy6bsL6tt4q0aMTMg
N+8T41AEOpsfIIAroUkQ5Fw062BGakT2QXkLsZjkJEnuXwKsdR14Z29xo/3gxpguLed2CZiBxWFn
PjCgCjapfIWq+wG1RbnSdSbzqfjO/Nj9NJQ601xK99nDhdbWgXgfbIaZuOPPEf2iZ0PY3YYMJ3F0
5TwrzsVFd1PUtxWsAmsOv5hRO79PE2S81PX6fUwPcg3RuzwoCL491vS9Sn2PHmDtFI27VRWzpukC
XyGnpe80J/IyQV7hu0j0wH/o+gLlp9We1cEftGFX1eRGqVMgfdp/fJN/6H3UN2mi3TYNj6mmw47k
9xWojYWlh25Y7a/stcqno2dJqGKmL9pNNYAArrhZbqMableUYSWt/OT/XlUTwIOXX7/+65X6nZFw
HpXdfxT1BlK2/wEhsV3XpMjcUj6MZ/SBzlVOkpNhYCAz2jhQuM9dlJwMqZOsbVZrLSR03khH7ZZE
WQbOeJv10dEfR90m18HE+GzUmANFOvhcStp0yAqr2CjygOqBG5Hv76/MUceCVtXPnngv8hSeT569
9uNgb0E1fBElIs+yoeRDzOofdWhQBwJQ2/syyMK1yV0Elbp5T6Q8O8tSIsKWJj/YTcnKooY18aLz
RclfroriCMsqQoYEZGgyK/egoR1ZLU5tPORRWJ4mkcHekKNru9l3LSl9GpCoF5avY0lA5Pu/l+XO
/zxnPLY4apPDsNKw/mwgFkUeuhrmEYa72EiyFhtILDt3UTI8drbX4q+0mSAtAnmODvuj6dPmaAhz
eXQD4C0upWBAKvfRUVx+t4HL701wKUgcwbIVeavIxHzW+AaJFXRo5CquFutW5C9eXaWX68Ie3SBu
mh6aVvfuYsv7YTKse2RY8UyQoXNTRmN8gKAu4aKc+d4C4P+3V+zi8XwVsmj0W9RmTm+9dI2hYzMt
LRCRxUU96OFuJdw2ZbOllYPqtqEVhtHFXVWnhtiuu9DBsPXvn7D1vxsfT2rJHQfpqe/puvnHo7xt
9LqOu9TbB7EXXYQewEVKIv9V7eshUTobmNs+EnGmUYm1r/QeWA1tinxtmljRdF/UR6V87mUISkTl
JV6ySdcOHSmAz0tFupFcbVrmSsdyinckhddrNS6wY8Lw5in3NnhLHMhWKN2YGJqJ7hwYqkYrG2Eh
7E66gwR7yAyiujmYIFSQRpOJGnWgdsKECotePQ3mIMESLj9ZaFwmiYS1geRwrrYjY5pNHpIEm8qD
evXr0PkuygK7hirsTuEmiGgam4obpwKL//GyQMvDrYqVtkVazZwEZgT+xatNwpvttSezIzr0FT6J
2++i9qKtN9kB+SEQofyKkeQUZd5Dx84dcgyrhF0CNIoNB+mc6Gh0VfM2w6Czuk5C5i7FoSjCZRdn
+Ncb2cNQp1rKaWqA9mHVaw5qYDzkM5yPgZB6ZUwJHaIGxqBAas0GL9+HMnIrdPNHNZnJOwK66gDX
rTfCFxODh38taE+ta7b8BDmOsYSFrwVNDt97uDUanO8ek+JbMr2D+6TEG6EGmKjhGcyk/f6PX1R1
/K8/NaH7cZPFfchF+0qNBomhigkTmvR2E2Wpeaiy0Tv985VTEvIiFczXf0O+1MQZJ6AE+XF0XJAj
CmQELdbWAPdoH4wh5/emI0GKWolI0CQv+Wj3XfTEKOs1uCqU9eZJ1Sb1lH5xZuJDE9qCZ+ju+rot
g+bu+kVWA8WJiGfixoie2COFxD/sdt0+iqufryo9P8b4WEdhQTuFGXyLiqjbW/KVkO911nSezXDc
qcsR0S0cUNGIE+gNLhmjuUQZtvQotmq0R6hxo6n6ObPt9Egy3Dx8syo3J/Wd6ZAgqrIj53lGzfRY
hDoIUTGRGZda2YUpU7uBYOjti3oJ9uc4C6ZPeuzm1sK3rRrW6pB67qd0OuELSDBQl8Glq5ZXBY9O
LXPZAYC8K2pzeNAtB1oB/ZvqtzPya4eHNvMOTiokSDF6oUFIMkfo4/uTz6Vu1Ke19ulrQXkoypFR
Tipxjup8bswvFPMFkxV4HgS6/dBDbRcTXrvK/bQ6qdkUjy18ys20HLPQ6ImllLLylk3CmvLSOHfy
0BKDuyvbDnmOPK1YcfYM0lGewAcfHZIyYkLbznH8Y8CVdoWotk4zs++Vf5sOxC1oRQfBIFs+w5Rg
BKPpXpm42kf1fm/6I4uGNu2UWoCZ/6ZAiUAwNTKoaGCQPQUlscDcGvtE89Pbki2K5ywDLYEKQGCF
ZVaaINI5DKCFCxI68c0ZdOlscZMOYj0wFF13DYhycyGBPQKUdd0IcAWJm7nHTzJreXSjtuFFggC7
nsbDVbxtFjVKOC16QhsXbojxItdbhmOJwHu+bje1sQK2HLUCXH/XSEgqyKOqvKt60YDbIa5EyW/U
QRhatgtoF3euO4PoyBq8q9DilS6pt5OFTc9w50iFvNpRNHrkE3BrShrLAFYjwuWjPhYlrqDeI+uo
7M7jFETsthsCGGazuE/1AWdq2Ua73OgA/0nBLZ/WOXHrgbaJ6TJadT7VVJMtIQ+DKfwYwo/rYDPm
Az+qZ6WTo022jCo4+j4rjp7gVb2q0idzecGaqa1QY83nwn+Kqpa7UHKcdN3INtAlnU2X1gbe8p36
kdTPoA4ZYtx/f5r+aSikLPVtm//Znm3r7DR8OYz5x7AljOzW7pNW2+cFcLHZqL8M3TSgPgiDY0+h
zLygNj8h1y1RZe/IpwWa7M7uzmzEtK/HyKBVpK+9rAhew7ZHYeuQielOg/EB6OuHNycEXZBNeApn
Z7j1PRqxph5eRCZEsDHDiVu+YO84g1jWZr0/aK4Vnswi1k6TMyzoW8EHlvCpVsoVUnlNfj/75D9L
V4g6JGOdbUSl08/S2vtk0r1LPvvuNlkEzQaesXtb83jyWTXMCzeLlq1ZC/vgTDLmOPpegpN/82uK
oqIESKGRcK3WQMOpoGRBC9+YUvfmRvpDhBZHEth4gDWNcX/1d6Zpu4nHqLU2Nf3sm6zTbgOw/pfB
int4ApoDDQdz9aiXyZNnkvI3OQltTeFkr0ZYPpg59TRjRlxfTlVsOlQed46GkLBzhvRQCT/B9Ft8
XsNolMzPWIZ3pTqrDCID/ITtrDp1XL2heTjwFebx28DjR8+S/iXPXfu2vcWguKQTe4ESro5f3I/y
MBEofXMVulz/MUs9sSePyBTbDEzgizL7pF0CXkJuOzudxZbI7uvAMtW6m6UD508CNMFdIJWVYpQd
mkvYN/fKGE/ufyh5GRNwMf7W8w7YOemG3EOR6qQ7f4g9atJjCLXN4kPkNuauZsx6xwjsxRhdE6jg
zzPG4taLjkzwhspuOxFZt528HDhpYM/Pc3U/JgX0WSI5btXvbApkY33Hw+D66NZG8y+vmt3bEvBg
bBfkwhjcxtnMCLfz7EvCaPg5F8VBVYlApq3VYAy0RqzSQyuP4XETR672qF5lmKKvr7AkMcQGdoXZ
AaqReHCz5JuKlVJtKB3eaYl34sLEtwbNSiqCV5ef9Hv6i7oCG7f+7Iyyv+BeNV/kmdMRtVtiG9to
3rxsW57Er0LQSVOSiyk45baDAqjMkYqq1jMPUf1MHfyAlbc+TNNY0BhxsSJaoUYfSO41+nkCONEY
8SEH/kw2rO9D05tQ+tvRaG7VzzsyGlkn6YvftTwJMyD56nnqaOO05uo2TyazEbARxhDuqpjULnXo
xGK+6l63K0DitToFmZ0XNjq8ginQRJa4OmTaYmP6Ib9CRRjlQhGG3a0t5YlpTYkNSPhb1uTFvmO5
WFtD1x+twaT/T1+4BU+Uv2WgLV/y0bb3NXnx7JHI7DVVvUVERHil89t2RPBQDiTRssf0MCY2EWK4
BFbDaNNEzuf2mdS6fRZ06VOHpC2hVtMuqjBRHQd8mye7nnG4DP1Ow+9II6UOjtdXIVLwWfinyIP5
aKG73Md0zD7MKNyGabm8oHsuz7UO2o6PrPloM21LikKx63PyCX/Jda2KlILrpdWrH4G+3fQU5/oR
NSUqiTIz1jRCxvtiYCtOvHx4YIp5jy2xOs6gT2Qzt7hoUxDAJpr212fyvz8+TMeX/q5/3pJoHRhE
2SbCXCT2uv3H82Nh02RbZJLvTSocmXzB3INMsl0wUhiqgy98UIa/zm0bsJXXfxFZ/lXtEbTMzy+F
SL4msevdGYDKPzLfBn8RuV9L0kIfS1Knzo6FzdrubISYSrvqN/i/6cZu+mFwMB7649NAxaw6743l
szDwrVVaglKBSewdY1z/uomxkvBe7WsKkuhVRyzSGwivUGmJZSLnxbHdHYYBGJCR/qKVjEeturrm
luCoBjklT1XZEbk0UvwuJJ0MSzB51FypcApemGflWEYd0hBxJPMz6gbdsdbw8N2a7Renpz9vp0H+
4LhDfHCwFLjlzK5SVm2qPLFN2+dmshBoyPcoMof1pNk2CQIk6CD4f1QUhL/P1E8jz1xdjiXlpvLv
X1NVUonzCdMbK59woL1pss09E46tRL30KvpHwTwI1gmQ2HjsotuFdg/sjDZGtqmaLv0QkCWzSFmu
XZvuu0mgsEriGmL71ZXunwEXxsYsc8b6MvqoGQrcdu34hT/5PqFXWBGGG+5cmSVXlmN+jjTxo3JC
/8GdozM7mGytgqnUodApTRdjhNHdyQgtncgwN4rxJBuxh1o5dY6V20OMq7ruwaM+/Zn7YwaDDadp
6gCXMa51ZJ1QmGxnr4/QITS2UdEHq2vKT2QQxgpTJ/Gc6VbtND0rhT/oV/RZuumI0rV5plQkr1az
3hxGqqfY6oc1rfh30kSJOdSKh64pIF349uUqCBOu/YEfwLiftbDcDoASjgiRklcvjw8Du14mRfIP
RgnCIF+tfoumHYUZHQK5DEb11+s9zyOoB4Paj3sxejMM7fKZ+ZO2E4R7bBD8Q13FOTGeWhM57C4i
rZs7QX5F/r5a6bTyYYWvhECYy/+Xfvmjc/NgU8yVBscvmmCxzUG4Zx+vrTzplTMh4KjnmDOVy40e
M4uMiprnlRRCumWd3uQCB3ZbDZsOSQt+cW/CxlL+0MqSEmwufGN9/QvMahCrec7FfVZr5M1gnYn9
UBzMZEy21ArtPgYrvsVXNCONojPvyEtiDof0QUsb8GN8P3qOYSdTvX57ucEKGl1Sn2CfVd+Er1oT
Nccyt7OzSKK9+gGhZYzr1hYy/R2l5mLZ4VGHFmjqyLWlVFjphdWBx9tzGVUF24eqPY6+PpPKmbW7
JYiT5zJg0dVmY3i4aoCm8aNqq+LBIFzvxiE2ZzfVBPstYeXu4hrLFVVh8VYN1I5MqQPSccyPq78r
7qFPWExhHTcigNlItXg9ziimp0DYF+Tt9sXpy5+H2sTXCZ9mSLtTFWX9XSfDXdXBd8bTiIWSVixj
KawmDEJ6H2AVBSsIT6/K4V5H35XvLK/oghoIGPdBo5VvmhWSgRpiIhr1vKeNy0HPl79w0DYnHp1o
10IEKa5NGc773VkNzTErEzEU6sVenXqEaR+IxJ5xZ9aSvGBDGJWTs+bz+hH5glqg0YtzliMHdiuH
AHunsrBwlnQJlso/1NoQAisdovalfVPlNTPgJ8xlEcxdsottOCsyydWY4V6r9b+lHFO3g9EBA24T
4W7Vac1Qan+Vg+eGZ3U7UQPWTeU0MvYH66UyZwCsNFHDbIqf2xZDl4udfK+eM2IxrBUB0MMJ0oW/
7gsBBFMKUGrPR73Hd6kjnRz6+nT9h82zdafkVHJ3GBNqcD2Lsx7YSbq8VkOzz6LavumaGMGFZafJ
WtVY6uDLaqsvDB2YqyoPvQQoImrY9CnMseTZaOBwt/fk6KJJ6D5silSyjuP2XKXOjglEuMf+g70L
Zo5BgrSbrTuN/F20EVtVA8bSmst47nuecdk7XJLHROfCqILY5j4fptexD380qAdv56hwSTqE9ao+
5ypJdjSYvedojjLmXDNz2nRQLr4Dwgz9PQ/Qf0kTsNv23wl15vrNKi7xNmJxzyXlhHbgExLOuzyK
7Ts3DcaTN2T1Ns+oDUfG/ydMGkeltdBq/U2vmvbVse9ir+/WqhEXauWr0TYvdoIEuJS0jqzs3saA
2CYWbrHBNQtcJuZ8Ow4EALiL7h50t2r2I+Kil4SoHBMi9DPOLefSuuObjipqIjYJFwBz9SyZv2UZ
5ubYtPe9lE95tScpUkIcJ35EWpolpIDYPSV19DnSXX9Uh8ZYrPVQOfxlLNCrXGpNJjngNJukfiJy
QC1VetsinKqGYatETJbXgkJsM+e2m0l1UBeqJtfyAeHNWRQPvdkVt3FFadTJnmjjJmjuuc1XaLci
4hAsXDdAutlqY50JMhuZhWu8TeAymLq4NDZlvi721eh6CPrsqz2U3Q3eWiIEgx4wvHTvqYNfr2pB
gmaOSmetsr6c0qvv0rxcK2+c09Xdg5n4y+Z62Y3S3z74zdVJamtQ4yqMWJhUZaWTkGxLRm23Dywq
nWAqy+cJ8e2lTwxGM1inq5GbHLTSfBPwOFAuudat6nPhwciyoWu96aHv7rKZyMPU8s50kYH0S4tR
FaGVUK+YJxOKVLPAhh3Kg7xmX1NLYxo4jepsaeN3+lfbDHbKq2F3cDMLYNtZMUwgOZtgpz5vNx2b
lReTkaqeqUwI0IMNxKrgD3rQ2wbQ5d+v9NYyDtdH1YIZfOVl7nMqP2IVKKUOiOTe9TRvb2nIH4Y4
Lr/5BhSwwR2+1HlqnnBSTIQYFMmNxy18SYtx2YQJ+IaOafU65gltxCBC1YzKHmZ6a4SS/0wZ/f+E
ndeO40q2bb+IAL15lTcppbcvRFl6E/Tk158RoequffbBxW00BFLSrkylaGKtNeeYhOBskmAeHww7
Sp7J9Qt23swZNRrGQ9xNwVEvcS+r0y8srL22YLvyNGvYI7q3rwxGOAWl7WxqXbGnyIp3IyIlEv1s
7RRHRXXC6MVaq+2txyj+GUQNSgBQqbKNoXaS5stZ9J8VRfOd6r2PQe/eoTBDmiXMy221txi/Of9r
aNOCBaocUwrqmNuVl8lduDbo+N2C+4JOE5fYMn4I+Cg/xHI/zp33E1zAtIqnGSpi1bLeMYy2Pgcj
DVZhJ4838QvN/B2EhGlzM6gNk3e4XalG8gs8pk1j4YE5lgsIdzx2ZuG/WfQsYI5txson6nHKESK4
jfvk2OJd/cXw/HCPiv36brBS76noqtvzAVMufufpwzQANam/n9DEejTd8rWqYudeNOV3xHPcObyq
feij4UtvUUb6uhFtw1Y3Lo3eI3Ybj9NEmq4Xet4TM38H4W4+/ZiR8GtcEF7cxC1Ws5OM93gDqrVT
zP6XC3WNGeB29IvqRc8QKFtV9tZ4g/WOjZIFlmu/hqzido3L6qeRvpQkKPoDahWiYZEy8ntryUFx
UxrKE60zn+rZ3Dho7iCb0mvH8y9XtNhR1W4SpMTRdHPDGo2GUxKl77GeGHs7sLz9lEfWW183p2mo
iZSdqMaVFI26yScWbIL5LGxuFA2icQwD4bGfMtToLaJ4ll1M6VuPcVbUcZ3pzE6+wr49a5eo6N8D
1EpnrjBo2OWxrQ7/yEyq1Uxn6aQyd00rn86WfIt6tY5ykkw6kFtF84qpD35LWgev9fTeSkOL2xn5
da4yuMlxXNwnjvOrL7ycIbO77FQYkedHn2FcItSLAvcxK8pnp67nD+5B/36XPevhJV2Yek+2i10n
c7z75b9b1aj/ee7vVhTH3J2JUbi9rwqz+mLFfCmWRcRNzQhsyNr4uhjUPXUhxLtjDO99gqpR56Zx
8UXXn7DpEKvZtSVSOnSc+1KrH+ks39l6Ub3rPgfjNFA7TvMPnu0vShLckCgTwcc92CqvKufDrClR
Sb2QxuYkZ43TMsiFssOuuqrTgWSyWb+mIvDPfoaOZpph6MtbuAhxp4ahCyu2ru1z6WHnVuOuyOnL
dVbX8pQX0XYqTGm4AECVAk16nAY6i2pLPUcCS/64yOfUVupHcOlDg9gPfPIOM3YGb35xUrudKU7k
+1obAHrNJpXzBTRUYCcog3ZhHtNFzaYWP0V8wtIMQ0BHierPpDbRHK92jgji5z7n6nS7Rs8gzoh9
Hp6Lwh2eLTF9NToTgDjuh2fd7t29mFzAkfJFOHGkpGmwpgVzTICTaIbR0DEvGVA4zB7yYNO8du3Q
n4d+MLZNFRC+VBvGvreXdmM1evtQ5ILxYznbHMizTX800/Z2OOX3g4eSwPHN9kUPSF7Kc6JGIMQ8
Wh5RSczorM0gZQZa/mHnQfLJ+HuUtlzAPfMuWkw+YubYz2ahB2c31990IJUjcqp/xCmY8WBspt5o
DouDGkToiyzXG7jymfWoOebvRiqn5gZPO5dz5h+2sO6WIVrFie1+w/m3VtwlIAJwJoVu7/U2pExJ
23Sb44TeqKu9eujJJRrzkFbS3O1udWtdjzDD1VK10gcy3rzkC24mZZ90QN9uFODZNoudgEPgwIsH
rG6VtzSbHtQQ4zO5n8aMOyqfe5Se6PF3KCX8fMeHijZyymQlSQ1EoJ8irOVYR4mRWdKq+UA5RoqM
43uvIApWOfpFnAYTccRIbd/HwV7ZSlpKYXRY0sSHya1H61vn2nJc8Cda+6BM9Kl00jdL+KRr9nTX
GAQPjAzooxgAbhBFh1juqudyu8HFaJnlvYVre53ZbScvL+7uTyscbduaH0PgUJ47Z3y7w3NHe2ms
veEtjyaGr8mTGno5BtB2I23HnSMpQRPj6BMi2I0zad5HAEtlN5a2d9AJWn8tC5mTy7dzk/t2ln2t
Uo1FlFzacNXehSYM4XDxtXtW5tyepOiduZjJ/L4QuED9TGwx7ybfF1sL1p2W5hdz9tv72m/goTaO
tckih7XYoqGH1clE58xMnrh1vXpy4EHXw0A2Ry8IuwJqRwkPwVa+N+KAGAW30zZ6IsFKY/Gi1gvj
4iEuZ69zzAh4V6BvnXniS2u66FuI2Cv1R/N3n5D027uo5EVmbzRzDn9ihPnscrP/5E9IFM7oVg+j
zgEoLwN5DEt1CCwi0UNT6rPt4ftA3ukOLQU1mDTCaAnl5uyJ+C4zU++VkNwtPaLk2DMb2BkD1V7R
DKQ4EEVDVruVnjW/pwcz5/Eut+Jq6w+dt6fwuRukFhrJDtwnNOKnxGIoxHGWr1KDW3YlBUBRhpkj
tob+Hc1lG9I3yEZPv4OukN8ho6PLIhFWwnYAdrMAQXJr77REQ2kXu9RfgjYZBA7rriWfiUJpU0XB
EUOV+et/b8SxdxeO+Hs0TVaTRkFUQEnvBbZXcoKJ8uXyI84q2Tfswu4KMwvSkxgQT7IaDBO3PdUm
n4845PZjcfMDS4v8RxGwko41LmpEheF1A5A0xRLBNeoEdcmtWD6nttRzUYQOX9dqTlrSAjdhI69U
s3dSUhDHuQgt5CPW3UNP/O9TBrs/bg3y7ir4vep2YyCy1gMyQGbLXx4K5x1HBIBgM3KefUFGhLNU
4xc2yHs/yL1oJQQT86nnEpVnz7Qcwo1PRPUxAHe7G1IQyiqmeMwq/0rnlBaCs5t6LuygWfNz01jD
ek5hKpiMKLgkMJZNB+spsIrkTrUc+MaDbR9jLR1dr1iFZgK1DxfQOvfbhUbm+I/KCD9EtXPtGpgy
cZ7MqNofdkcukfRgOr392fVu8BbX3q/eIbjBL6f5NmY0oDXdo33a+2ThqXdjefg+uf30FiwQSzlv
+ovtQ09Rg8Y5CDZZgaQqqUiLUadR58/LsXGNhTDr4cXhrHtm6p6uNKctnih+3VPho/tpcY1/mc67
Zb2OkZl9Es6eHbw5NneqZOZpokbzT2GDA6+oQNYJQYVH92cyxxV5BSYAL0jxWuyWxwZG4r1VBAmd
Qi3/DDQsXnXWX1qUOmhH9d9DYoyPWUKKxRLRn+Zi0x8mN6MpK7cWtRWhQ7/1LuTgZBX3HRoqZjO/
y6lLsCpH1ZM3uNpRNU4JMK/X3OrKk5ehywRaQ+MyqoKdHZTLrfT0O7NGO9YnyONZtRqz8I+3G05s
+OjEpxnNIN01k1tfz3oDjm5Kic1l7VmSOdSfsgpaTsSs/qWYcW3XhPj542ijrBeAKFu/IcszbJxD
JfwnJU2MTcZGeFzrdZWMMeDOoj+rLXTT3aEDWo/fkolhfKg5+1+QkaGMszOP7mnZZLEUean2Tp52
p4jkM2xqs30c9DbatSP6t0KHmZ3ixXkYu9g/F0lCQldY599JQAxzzfiOKmzglonGJmgx4AcjEOPb
C7rHAWmLc9z2xiaz5uiS6Q1JCklHBILsIKQlM708Xk4m0ykyknugpu2BWNDqd+XW/9qYckK8Ai28
s/sCLGChTQ92g7CmAIixCZBZhlgEo+wyNO7eLSOCHMvl0kkFWyMfjNACwQ/dPrL9cu0vZEGrmmPx
YpghA7GWaje3/Og58okPdwgIV4SPm6ZxhmVG27xEjiZrTYtAt7PapVY2TsaoJ3D8eS7tG/LZ5BQT
J2t3FnYMnRwR1PSoz7q3jtIvdXjUDmKtFfCl8tyyXKcAxkPO1LpemKivvIQvvXCGp9TG+ajAIOoh
lEK7tiYlmaJ/F+nA6q12QepGpvRtmTJw0Jz+aAKyzlr5mNpVb+Vvl8UJJ7K3bKM/QrRatu5oa7Qf
6X00iT2eE7cjb1M1P1juITHw7rTtpIXBs14a0UvGcUwoLIE/wxzHL0nlVvtFdk/Uqwywk/s8I57C
8of7KG4BhBrGUbQwmip3SR6mDDSWXqHHm8v0LY4q7ZqIbF4XZf4BNTV4XgR2vjlGDFNQR345Roby
qq73Fd7ffURVfxL0YVd/O0KCeffGzbJu5UNeXpd+Nr5bXn1uuVO+3bTZwsiwidTVWV3e/HI+mXmW
f9ETsblVxfORsuBeHSm1UThby8zn2zlsy86AF6WEVzjm3ej6456lMuTTmMy8Rs3pas26mhowjVDy
zRJz2kHI6nfq/B0qSOOp6XiEuAB5mbqOXgokgw2XnvqrM3HamJKDpS6snjKOBwO9DjQkBTfcYnxf
xktSCe96W1DVxOKu1IAWfm661YmHX9VNf0y9+Cbz9zGXbKc+1I4sU+I3+fywtGsTH+57nfhkPw8d
FzRTu73WMxLGgkGcicPFgj8szkkH3GLpZgit2pFSMLEfXGu0f4e9S86Wmf6c865lqqx5MiLAhPAn
wef0qgkUYAypLBPGDFXbyT1jF9RoRdJce0l8lhVk13V7ZZuyJ3eXjEn9agitv6uZOUBCd961NAqe
tGh61VLH/l6O7b83RHWudHiwi+v9KqEu2CJlSN2wLEtZ//zUpvJ7NVbWh+kQy7YYc/dsm+hirMDu
z2WoHcqiKBCfty7mPA3lDZ8a8LXU4MitSD6XyFf//b5iDA7IcV5TVl670EvDhzoheyEXY/zqloxJ
rLjVPyu9/iQNwfpZeMYW2RNombA9O2EOwW8krCsttGHnIEM7TIFJ0SeoOT0A0gdWF84hZi71MIZM
Qt0R0HGZ2tScaf+LVfiXaGaUbHU67Vkrh/djU35Yqvlo4ilY5r7cqN1UYGRJarGmOzk94XWGxSKm
9Efi5OtOGno0rf6QO4jpa6JNg+JFkDdInlHtHsx0oqRGqH9wM0qlOJZCD8P8Zmo0QSRar46zxyQt
nU9RAQ5AutA8dZlb73Kqmjp6EUb/2vvd8m2BGrdKKuJDZm7oV5Ui3sg88Tac74e+StYe5ILuSN1/
43SXWo7tx4p/aKGLgpIQ81v0vKgQfLLSi8+ORUbiMHssnSe7Ww3I6a9h64vHG9R8iIpnpc9hKhBc
6sQ4qz2arN0Ty8BLLrRzX5FTvqbB+joMfnZngJV/qkjPfABVtNJtk7lEFP8OGY7fW1mSrcHRFT8I
O9yYfqtJUpPYMr/pzkDGiFNIGKwG2AQ9ac2BSfWq93nz4vWo3YdyDje0dK5iHGqKd27vTVKaZ1+O
adWuhYfcax17rWjMgx7+oTSnrUlZU1bBds6QVXat/KtImKJ6IaMvyaw0/5iWYQRoiv6odSt/o6Bc
iMBnsnclxHk4QkkMXpyRMsDrfe1ODc8tuZssT3Qq6jMZ4sXL0GM0bG2ShNVu7vft2XNIJFrc8oKy
tHoAtb2c3TmQxA/aINZInpJbUk85+Vn5SNKKSETSRcmXdOb+SOHmno1OJ+u+GOjHcIae1UPuNe5t
i6+/WmlloW+1MMSDugyWcRZD+59N2OgwkZFzTENYwl02hwtM1m4bJ6H2MsfEXC55WP00qgUszPBz
9Dz7zeujp9mLl8/CBZAp0q4g9hJrTD4Y6d3iFwNyETFsFUQMQ4dx9mpiGQfZvMCMZq5mAWFUHTB0
skFggAdRR05cztq+Jgg61VzzJsZMCm6QyJzZlRqExMtxopf40iNaiqxjumc3ScMjCkN/C4vc+rKq
pzHhb9dZ2mcWFEc1sFcPrhcu68Esg73aDZwium+G/NjkLcFnmBNrEB5PbRBtlcChkXt1oG3Ut6np
YbFrCvztgTY8qjrdmuJmL8aROZfLiqNsW/1SJgaT6tys0CdQ1pZuWsPKZXqtjYl1MPLA2QZ0gi0t
Hn6n877zWP8hySmeEhCLn+bENAtCjUF8zUIecnVkxR4/27J/lQXufRdNRyXfUA+6Vo3roo6SfddY
hz8zzAWZCzpk69i00C9dawou2aCb27nIwifHDcTa6TvnI07E12yO0a+OKFcmCXhn6RFsjaa/50Jm
3ZrGjuVWm9q0urU20XIaDEejGiP3I5yZ9MZ19VjypdzNKV0BJQD47y4FVHjIe3NeY8hz72Lp6Bbm
pL1WWHH8KcaiHKcvrVwly70x6NIX/N/H272tzL3PgU7lkQyUYNP5ULuahTWQL1xjVdML2+SopJ78
HGhc3Cy/ejltc7IUTi1IJH1EClBxB9gmN55OFaI+ptDI8bbu1HvVA1/GcWzS+uo0NBVLpA50Iv3p
gbD5o02zEWEbe5lTgvBo3QYrpCvWIIGvjbyK6wU001iMD7WxeO16LNNd5eNd5n76w0bCCI5CLreb
ngZXF/XeZspuv7X62bO3dLIQSylwGlKClB4myi3jITCMYm1DHabi4sdEJqKxgHvrBk1EQqyEh/cc
Q+jXYMf36ihQ6p6gE/2dmO5yD9GQxKElsi2VTHeaSV1k0qa/Zih1erncHTq9OA+e22MmYmWIc7j8
ZMBHE1P6T0ncwz1LbGTN+pavLd1GXgOUVUqZlYA5iQ0qpzFrNjf7jlyZ01qgYWnCQ1TnCtNI81ij
6DcyKvmUNRmd60D26PgwOfdk0F8kffQtWrgAN6cXeOnW9LV6p7y/ia4nGA6MD9rB3h/Mx7iY2m0d
xggvPlFAk19Z2cODlo4TySj/2cIxMj5EYPO2c52tA6Dvf3iLWXxFnQQHO69muqUwHVnxkMukZtJJ
I8jG66sHKvPhSktuQBMmYkDvCUGYYuyWfemF2TYrOmMj9L74ivDjBhG9NM2mc4sX2HtaCoS8ja8X
h3Zpn4dEC0n1YrVnD3P3FTniLpeW6jDCxNP52kc+Wj+cisWwUzwoOXotqYf5GABHhDhRJmALRoDD
uJehiM5yS7O5o0QZwk61q15Qb5mHrsNcVcTnUW79fVW2NW//wO19/fJm4PWlTxC1j6E1kbOcxvGx
oqm3dhK+inQcKOqoV/uDE5K91dFzONCPDFbKAGmj0yZwhZQ0vRqf/zQ2J0bOgffgTEt//cctlKe0
+slsMkyukWAd044f9uAKBj4BkrACwZAWCntX5NWzuiCX/uJgvlgIXhc7ddYnYxUdjQB/0zBU48HK
hnSjolfyQX8OaFc12B7ofYxR+3uSXRe7f3DyYSGYyia/tuv+9F67uXqHF9GSjk4/bWB48u50WGAk
VKUWK9z2cK4NtCgZrrPtWPg92oukfh9tjvWEfu3Fkbt0AigrimWLV2zZu73eHhrZshtg272afv/W
LURwxIv/Yxzd+TJY7Z36ZhnmNrueedi6MQdKTfWkXpZbozXGSya74QH9aE77Irmk83AOwqT4FRXT
mTO8+NWG3TnjS7vlaaBx3TRebBMOhdBFNILIt55UHto/b6J4VL/3VBPOMjQFQpHoSX1xfhHpUBfC
R6a45sZlOnhKayxGZsANopvpTMaJU2ydIPM+jA4Rk+wT55xqLNSKs5bG9bOGPZGUImbsZZYD5o8Y
opaXDILjpvXIz1A/WU9pURNpdq8FyfRmkXdpZukTXdZf+kg4hyt7xmFOgczaLL1Eftm/iNE4Grib
YHAZLxPJFSfyIKigZD1fizg5+SOLDHVhSXL3cRw0Jn3qym6Y2MiafIQ+LfVmo+2JfTrwqZ7DPjDf
CUR3L5hryFCWA19oft6miZNtYGf6IZLMkcqZfqtVp1xiFh0wODQ0w35mQrNyQhPxtbzzxlqfnpcW
gTHjFmPjJBMpasCGHmMbRIm8h6k9l/tXb5JD6YUD+A1vjjaOQ6cx87Pv0ojx28+ZPKMtWwWa9dCk
oX+1RdGiyAvajROwbPQ7PblaI/PmeHKKH66/qxuz/Y6/r7u9YYI7TvHO4Pn/vqGxEgbak33815s0
Y5fleff//lf+8wb1e0DpjS6dH58pt9O7kU7xSuiN9jnZ5oikJJZyb315tnvUnvL5FEDFtrBK65jW
+Kx7sobU+72U6Uwr8mrPULgjh9wk8tczgsdpyffqiEySpf1z44OhdhyRvVE6yjpxqlz6/o34XHSN
tiliibvMAw0WzK5xtpOEZXfo5yQD3752zYG6r2nSYCePApy83zXH7zeumIr7LEcA1sj5xmQ217j0
LOw2Nk1va7ibjSi8Le4835j3ZV382S2gzu4bOKNzEkqyjJ6gUfGjtelOw6fuB+9JH0+/gBGuRUir
FOgvLADBYiqZpy+r16xz65k14AZuksKofMzHSUg1jC60dIrgfdDJnhVO89PovXc9T4NXktvaHTJD
2iScjPdZwuQ0w4CxnnLAAmJamrXo/fLJCRzY6BOJvjFCxTNmeVx5oe889Fl2B5wZDZOaLTT87b3l
y4iHQxh0d2pJcKv5PJfz2cOmpHdERNZ292b1U30SEjZGFdxeu4UiS42ULGGFj1QvEaQWJ9v2chbp
4xcW2A0X26i3Q+lNRJ7yD2UBMShlgr8TqX2Blj+P39QWpX70Z4uKm9V/tcYahC0GOMe3GInvogrd
BUNsZ9rtT3NAghuIqnzD+7he5vpLV+EkKK6HC3DCVKsASoBCgQe5F61G/orwH9RDG/g3dohPVtd9
YSxk5Zbdqp3ozqn7i6eNGjWR/12fDclUlK+6FAtYajK3Wy4iyKzbsbLQRtU6zX5PlnA7axwmFEjY
U/0iv7cn8D1Z2tffim7auNLwGrLgW3l2qr9E5DftXHREhR9VGB1R1qIp4ZPkGNPWAeXsrhAZ3Wup
2uowaB/VrsM0kFRLCyj/VD93SVb8wHiHy4sFB0SliPq7mZNT6HjN7ULounVyAuf4Z9cBr3+7OyQk
qmtplj3qDr+wNjfMryqWzriHTCwEsYsgtrqoWwe+5PCUpvB31ZW7Arq+yYjnVlfaODB/+IzvLqrq
CsXyWS3wIX2sHvDgL/Y8l2ilEAPUmIKgXSeYUcvFOdYUWWA1CRPTJzqzt18qRGySTXRG1T+tF/Fw
Bmn3z928osGokdAQEX/+VUYIHrR0if9sVcGFu9DwCIRKbArwjvdOkBqH0anLY1ea1lX1xWwUBKnQ
4ofMrDV6BctHsJjtk1pvE5rorjnTEAvjFQDQ9f9hMVi++W+UD/BRrEQILkwLqpjuO//b9tbSDsA3
oEXH1tWcrTGJ4KUMA5+MXRSHkISCl8Rrg2Nj0AxSryIdntG4hN/UizCV3UfRI2uS/6V6aKGdLsA5
dw6arI16aiG7ZRaudb39N0FpsW5tg5N6kYEYGD30BHv16t+frl7tiOU62iT6rHsfstQy9gElXDY+
5WikJqN8Vg+Nm5GIqxUeBwvPpRPd2JTkYC6j1e0dZu8jqyd95vZf1ea83GVN+PH33xjBq7HGaYoz
PMPqGZ9kemqyal6pt0x9SlVUlVevd58TU2QXJduxkeschZ6R6LHEOKT62n423MXdMHS1t0OhGfhu
A+88xqV5sOTWJJ+jeSYb88jvcN0cEfeE7gmIQo7tsnX3MYO3dS8psHFP/TCEZMEbjV5QSepUKKHO
6YnIAcGe1phHtAhokLlHDUPaH1HmTRcy5uCAJGm6G+UudE4y4SoNqf43xwvHb37aWpuIZj+twmY+
0Td+Q1XTnnXG94+NBCe2Znsq9PvItuYvRi7hSsFfIZgdhIs0EdWR8d5q46vqk+sW3qmhmvGtRHQ3
goZEyjC2CBew5GGbU3Uz+am2jQYn0a+Daq8w/EXX5twGQGjOAcMZWWYseXDqNd350gc0OR5YIZbs
hCRC/dR2eVFq28E/+V6S+vsmxBXZhrG7sb32rXTHaFXqPfDzMvznFs6i//PcP94nDclt1ZF6XZav
ScFbR2zCNzaS6yZMXNpsU0lZbs7NRF5kRoS1DiZsAAHZhXrCYXI7HW6keSMdOZQrODioH7gO0pV9
XMZ4uHDtFzfsiFnjUs9dl6Bqv9goiRZ2p6Omj3yp5SyON8Mz6btkFzvFujYowSoLTZXFtEmKw3Ut
+pbCzW1qn75AagKhAkj8pBg4lR9+8PcNz+opeyFdKjaOrU+olhpOjtGsHZdBdBwPpvVaTrV2LBmF
YvluflaZ0ZlU59AD8XuE2yhKnPu/W1HNPK8T+nDSpc3Q6bWMJcRsndC33+Te2rwA3mL5tBtyq14p
9bd6ziNoj6jGby39O7CPXvApli1AFezfaYC9Fgr0LawhjTwyIriiRz71bpPM81lt/X3QG286an53
e8ff5901Jwi5z01sbrrWoW8qsYrqAbaSvhkWgi58Z/auXVBvlPhXCcaQqGLjp5OJF7Ws32E6aeU7
wP/6vquqH1nhVu9Bn8bHGFzVRsx5tca27nNQ6/XeEX5LJTqLT0ChOYfJFLIw8Lv3zCxvz9dV6G9Z
FG+UM1MP36ECty9qJ58Q/Ub5tY9qugEDEhJtmqEWwCH8expaA8NH9VzWecMBuYWA78vgBcICJKZR
0PaWZ/gkms+bazM1umJV1YSgtvTm3rwgeVyMOv8EOswAJ3BAnXI6Lo2YH3o5GO3jzr/Splrd9uRT
9Vw5ay2A7YRSGGVbCG+VZBN7dTvmqSaGvRfNxhOWsN8L3anv2czyZw5T7VE1vIuYVpZpBuvbsZxq
y0EMogeFMljv1NIb5O0zMpukfTDC8B2JYH91eG7TM3TJ8gx9Tto1e4ucLrQR/HlrUz/Rqipfplav
L5kGCTqtke64sIK05gVF+fKkpbrzPGYjn8QG7Gs4Ot1VJKRVnPw5DdQZkE/ue4YEuVJTVSXozajr
PfCJ2BeY/jq2tuuq2mO009Y7EBDxhnXCn48yl2jSWZgFcbF8af2Am9/pgo1D+uhhzF0AwVntsFby
iNSzayxxmfAgR1r7rBDDb7kRJ+5tA3nCbUO9FI/axjTEqhl/2AN5hdC5posrH7I+85iA1OYqbAqC
2AeX5EOVMNT2AVdXc8BeU3rdJu6z8aj8Wbjb7nu0v48hmDHwmyzF02nbCde/BnL2OGdFfWJVBadl
8PQHoqF2jRUhxvKIpFAiikCEzel2QNlJ9YCRxH4ug9I7QITjYi5HFS5KqOdCOzRCc9clXAuqSPyi
yNld/zgNwWnUyQVqnAdsONmf6+NgVO2KSV517Di/Gc1y+UmbNHnmZtnehUv3GRgmp5h61dFNCDSF
a4vvdKuIsZVXObfJ/QOWVm+lrnfqIewlkxSmxmbypm+1ZQb3JpzHe5r35tktxN1t77/PB6NDK1YL
G/QvJmnlONr0zI93rFkaJhbsBqadrsIwd65dRIIxYJ1839M/6UGHZoBVrlVu0/9Wu1XF7bxkDKpe
LXzi1WfDZU7qZHv12SacgA/TEm/DKQLXsXRoJswegiq6kV9eu4UfEP4aFzIAheG2r2VpfeRpYx2T
NgE4wRHpkrByHDoCNpQj0L3i8w0f1XbZVfYJjAT3GidmahV0Y8NAUQPIWONd6/ufdpnHR6ty+GcC
7ilTnkLTKVcMR7uMphz/b7xdAvCCX09KUAnfAycfo/WYVm0TdnuH+uk2WejlrkiDeBsPjD7Swb9X
71BPqTWyl1t//gM36Ze7dpTRiyrKFOW77E2I5oqQeTnMCC7UOqObJ0KlRrfbqmugKPT41FB148w0
l5ei0ll0ITZuFEjPtEz9oJYOwrSaSxQ+DFFKn1qZgjPTpesadPVdONvOhn6p+JYTvWcj0C6FRx99
aiuuw2JwWZk6rwAc7CuWgnJV51ZE4RUFODnqYxGLaWf6jQOQBhCjUWtfTga2Q0xzf7qBEAsHudWm
DO33FuMczTbxqJQecs+aiPHILeEcG4dWkeujNHA6p9nUVk549w1/j2wWORBDgTJ1t0OaG0c/ntxn
TL0fStQ4ODAgJxeYQGSU49HQEnhhIt+SFRe8C6IslKHIq4oHg9H+1Qub30gGxc5YmubYV0X9MvkR
BF4q33qG9YrMvX8AcNNvAPnW+ICMNX+I+FogtX5Q4XmdJH3Ui8Pv5LQ3vxLRDqvIS/XvIHnAsbLk
fRi84D1mJLNP8BPeVJNZSrOjbJl2hWCoNmNbcatP8Fy6lT781KN83aphUQEnvPKX9lvYzx5BtMJ8
rsccDpoGlcqpF22lLnmGKpt1ujKbcaKT5SPpWytVr0d5qsR56vkJr8KpjBOPG7Pb7eys9Y9BULiP
QFl6aYZlWTe9qI+mHjCPlA9JHFwGDbt0bIPmajLM1EmOisLTU+sR0hoaf5d2+dTM9CXJcmozvwKB
38XByZnEa4mBIVzZRbucpM15VWVx9jS0jJ2czkifwACgrJEON3vZqkV5nKXVvU7wqrplm7rf7W3c
kKvbotxOjKNlyZT4OebQG23ycoqkg+ik+El+ElwU68OV1t25q6G2zF530ibUEguyS+XA0poOyK6V
pXvlzopnWUPW5gEEyX0tzccklG1dgghhJhga8/sq5FabPCyin6Fv0Z3nZOuOUU3DXW0tDiWywLq0
X4L6uzqsyyDPryKcVo2GmjZJguy+8bTlfnLQQt4+cU1VcUmjLnpu+PxOUmvXSufrQ0FRMmCa6vt/
bQHhWhcumS6yUD+7YYk5t2zRORVR0GP1M3FpyIE27PT0UtvpfRBab0qmq5uxu+vHQttl5hC8VnQ5
KpNogSgZf8sN2mTT7yjDUcv/jsxXm61wZgP9I/4D9Xl6K7r6Zm6vDXShRxtywlPn0DHEBtw+3EJX
2zCTCc8IybEcTD86Y13XRorAkICEMEirB7Nxcq4G/rwTpem/Eoj31jas7NH9+8OTl2YzVlNjeXRl
pzi25g9urfE+MkYMQ5ENdK4pSvJ2fLGyoGgsRjJfk7T787CM1nxFw3pdsrQ8qedBdf15cUb8dCqN
bw15jmoFa9dWd2e3Q7MyInFVIl0IAdTgpjU+9RmJoFD5o1Mmy8SedvCeeMz+5vfvFv8SpfxOf9k7
NwAPg651n/ag97P2240jglX0Opv9N4qkDLwo2va5Owk8pc9lv/jn2DN/DEFZ0numc7j8D1Pn1Ryp
km7RX0QEHvIVivIllbx5IdRqNR4Sb379XZQm7szLiVHPMVIJMj+z99oNuk/dMbTNLQ7aqkH2ag3Q
m2lpta1pl+YL3YR/20fTFaqHWhqPutF//5fxEzdqfecQR39b342a0/0nANhsFLjCDs12yPzlXscg
cVJiJn1Iz1q/j8LclwvByI7pWvshNOJzkxerVEppD2qS3yUoB345QwVjnw1hgfPWVpUCGWC/3Kdq
o54yZSgCiPavv7kYEUef1jx1AE++rV7XAOQ7w50oqnmrSpSZvf7UoWFGkCK1a79owG1FdLk9rZhh
XFLFW4RxJsHDkZWkZ1IP/hI8616aGXJoUqOXscv3ScM9UVsZ+JUoVB9SdgaDYkcByLphZ6wighD2
1uY3BDmMoAxQo/0P/0eWGkV7G+4q250Ot+GEC2yyCIV1VklhhW6tICRZdWrDJEJPqqG+7aVx1guT
JNMsgxRUqV5dKiRSlz23FgWtV472vZn9EX3HHjuyIJ+IRzHAQXbHdG9TCnRl9ZRo4gzR+mFCL+Ez
+rex0S6PE1M/e6jEpinqE2xmHo0I6YeGrEcZ7DkwRu6kfiLEfTwj4lc2MmHCOkpoRezW8w5OQtMb
gtgpcwNFEwy50G3PdsVWC/mOM/Qvvt7xepth/9Q16YSLQcPv190vunA2TtpkWxVdYZrp+znRLKwi
bG+7Hi9Lwrq4n1wikfmvnKeM/65bANVylyeGrFgWawEnKNoQ32Xu87G3/KxT3qBYPWR5mW2GKXMQ
Q0pSd6Pyb2Wp2JQxidaxwOHNErQgvtaLEoMZDCwHtURc3cbzkyU6dyeKDobWqG9pMY6jaUwHq7ER
YZeM7uGy+qowHuJsLLwO5Ksf13PkT4CUPF7m52JJ2GZU7Z+qR2Ceffb6J3BTiATZVi8nX5rOmbCi
ZAPwmvR0lrtYCnSekbBCDeJ8AmTYO4X6tn5exAUDGIwFVE51pu9i2mJRmAWFRZHUMsc4OCH/KOrf
B6vJL6baD9vcAhvkqDIQVfPExYPPkcwUA1meXX4jbiMJkEVvyEWBgREVp9sc2WV9uo19R9y1l/IE
aGMBv0QpjimAG19Zxi/GZp5M0S+1hdNsZ2uhUJsJ+WytiASR2bkyDfgeu/KtSpxrvZrgXa4qQ8v1
INMbJtbOMMIrVq+iUY5kIioXOcyHiCEJxbOG03ke3gYaZb9enKMqix9L8qqPhrHRbPNPX8qnJC4B
I/fatljCZ2Up5MZ012/KwDEUroyQCV6zmSdPpdT8mYNe0YwI9nRS80Ez2JXonywd6eqlrbnL0mUG
Q5hqmU+hWU5C+A7eIrKDc3jnphZi+26ecKondz1HWouRsu/YErFgBbqjhAYepkvYznRDBuHfmvlS
DtAy3Yb12uSqGXq5VvccugsPFOOHBQvljAMUUpjjkVBa8EsNeXe15FtW7PUztrGhTIog1+KjHrdP
rt6iie3hUHIcvzUjYqhizLHMMB8IDTjPCel8sJ4b4Oxc5Ynafxo5AOSYEcGQWNHeaIZ7FDUNdVHy
WBpECbpt+o6NfYuzZ/btpJ6Rra9TxG82R7G/JDM/B6nA6aK9T4l57pfmh0pm2DVO9GDaAz+Iw+xL
R9bXyhrDlosqMKyKZYPasz92pXVS3VmSetMd+5nho77GVS95HOQO3h/dPncjRdU0Kz9avcA/mOXV
6gYUFHZ/55KD7RFp9FCrDr60IcWGMS5/u0792xGMysdeRB4WiUO0kg6XFZs5dtfZVhLIDxAmqh46
s5q9cjCj0+9nBJOMOgo3wGdDBVOFn6Jo20OKccXLo2bhWc6jTZeVsLbUhFYEdPlIqUVi2FvK9AIR
hUFBa+1S2dw7Tv6gaPqHYi8h7WDy2meU0FCiyBjKO2ebFgSkDLPxAtsiPWVJurN7l5KrVVBcKghv
8exGyZJhWCAbQseGpwlrtzTytZT0JkqEFFSJ/hbxmNLIoqN1D2NhMjsyL32DzyjUy3ci4+/NXkl9
m3djMJo2iDNihnQJ0iFcdrJrs7MRvXchiBz0Iv5Ccq8PMdErQBCuskFymez8VJUml+GkpJ6V8H04
UxNAersXXfueQ2rcNEoGroinP3tGnbC8rCy4uP4xSBLb4erNN1ncjgAHph83MpLN0l7j2Prik20y
Wb0uS3gmEcZ3zLEIVCXjYumeiPZ64nfZH+04RFsQLRPXTfHVaTqf07CrO2brecziHW/4pD3gQtIe
gM4i4AvnoO3ij1KqozepxodpzejjwvC9ixy5k2izfMVg3Ndm+cawBvVSo+eyTZWzB8QckX9InElj
wmxBuwNShimCgv12oyTG6M9g93dJYu0XNfWx82zn1TDvDoAa4NifsgYPkC3Gp8y8NGM6bEWovRpS
770CO8zGCLXO72dlqwIAx9jbD2gX+uQ+K2NgHRjBFSvfIFVmE1JfpRmikItahz1dC1fRmHj8mn9L
mj0sOYP8YQBR2HkZDuyNZdsXu+0fqszap9rMfLSy39nMDYxgvzTQNYEc+4oomYRNjUl3OyrPeqq/
qzLGf4JHp9UwNIpGECsSOs/aUhNF45LmkIjx2A9U4zOYqaGeh7PD5+YZ/fgRhzKYLRyKNJYsUHUG
UVUon8LQC91Z3ybMDj1JOHRIVM7ZHvMf4D+PpWqOARsJ08tV3Jdja5CXYi+Rbxr1YzYOQZ/ZV5d+
hQOI31bWEjKjqRu3q/ILG/oD/Wt0alvQLdgOdK9LlW/bWh6LRb+OKuIqdmSvPcLS4x0j1e+qNK7E
Ts4XwtM3BH59YZri2THhDpBSCKP2NRnbnT6zLrdCvjEbuaEXMUS8pNZHpKunpu7zwMZ2700AqfkA
zi4mg0Vz/LSklxstlUtwkqBqyjtVqzGBkkPLZ8n5yksEVu3sVrzvksh2z8JDt3Es96Nc09ELLNWc
iu6znYUPjsrkWgNZNBg0gojnSCWOrlnPHixLkUo0DMhQF4TBQLMGfC/yuU/2lE/OHjHXA+8g4VzA
2kgkz/45bfLUJ2GJebpsvXFRgFEiAAWiNl2j+qMuxwpnX0Z+9qQO+AYsEhTjxTdhcwRNJHlPe5J3
ozTf5AmsfNJugXWbw4KDYbkUsvgoeihUFlOmonUfkFo22kcUFg1ccorEGtdP0o1BNkDfHal4XDr5
FPagoTTDPu01mFNqRv0xvhtjCkAvS5xLNrXXeupdYtb7V4ZXw2aZyFJgv06CWauCKNMp7aMhcr25
cY0NM/djBlaBtVyUeAYSgYBxYIZTNMm32J0CBUFO4IYlKWgOqYJCFli6FhaWdVlhL+/ijS4LEHxi
5CbQ8j8dIzm2HMghbaX6jPiANUU+m4kiOdut3gM0bFL7FDvVtGgljdgIMvjr4QI5tB2M94TcGrPg
0TcQKjxjUG5nO3CUOOPkinB3SmoBafxLCuEyd7O44ZhITmwUNiPcp5xJJbU4c3mr4zdf8RHWxgpi
Reqgpti4uIN5fNrxMMZB5qRXAmLawzBKpDhpRdGMqXcycyKf+MCliZDWVPqNI6nV9DJhNTXPWKaX
16luz5GTc3nNvO2Dbn8ObnRUmLqfU5H80NYQnLdISYQOn5zozSeCWJ5FvKbP/pkqnLqlraQbU4ir
u9LFGLnh7kM30lUlN3OXbxJiD/12MRKvHfQKkI4ieMfxnFKN57qabzUiPn3HxbWRvOYljtpGRxo1
mcg76q6gPIpzf0IfClQUD1lkHpCJXkybfVNG6+VNeI8Z1tcwwLhoNal3HLtlDTeNkjjHi2IqaFxB
0HrQt9YXs02NxCeGGYFfHV8TdOpvdu6XuG17NANM4SosdMNlfVsGfrwOvbraktesRC8wRt7TOdtW
/FpTnTQGPdR2TgzMnlUDgusp22ldTCQ0Ww9Lp1wgd8lXB2veqGF9R/sAJv6kAGSjX5pdbyH3NJPF
XzdlQ6Xn7V8GGO6pN/5aClp4J4q1DZO1EwUVfEmzvIvSTeORcUZJExHdJk0sEaV2R1NMLqvaaruR
lddo2InnouLzBYsfJHgc8ZE3j86pNe2WPxTKXTTFf21RXAiIZSuXqA9Kj/isUeRFwaBETNvoLWQg
btjA/+kd7GvFzFMagm6qy0PLq5ALGCdWxSts6xf2ek9l/shVwDKAslAYSXUcWKZjqW6JdsifDBUm
5NAnHuwPVPVifM2ZXVTVtrf3AFv/hBFhrgpD9a2bmA4BG896u5AJr/OysndjnqFeextCQEvh0AVW
4rzY0Pb9Ht136yxip2uZhfDe2nB+8TSuL7Lqjn/nsdhjwxD7sRu2hZ3oZwcmuSIjFkTFUvr5w4ok
Bcf4iSXs6KQLwQXUPIEJLsYbo7saEsF1aNiTwxDX2cUGjS3o9KrOPmR06I92FQXzgEJ5obFaoMHx
zCga4iZCaGkDv7sQPG4bpqeRnm9uEKNFHf/thXVGVpdvpCQ+iVrYvqmwNpzHpvDtBqD4mEHVMd3u
1MfK28x208sMxn6G2ozUzoh4iqIy1mGSczTaqtjaSfxhj4ygbKFfBbLd1UEkg047wvSBUiTL2A+j
8EWY7kdbdu+kYPi6lNWusJKXEA+MPxDZ6ZVW9GlL9xEhQQ0cop02kyzkFiHauQNt60GjvEiABxQl
FL6I1NKtwFaGbJHzfwzdLVokBHntHWJ/nlF1n81pGHTGiHclNkZPukj0BdPVoCnbeJuFtOH4vvdq
HhKitKIoyY8A1sgZSZVWkthq9b4WCt3LJoO2lMNLWIQs51393sZkJSXOyF6YddZ+KKdrlYSzB0Zh
enfqvxykXLIFB1ZLZ+a4cKcnTHo49eKRIBvEtHXMLnfIcswpDce5Oz53fXcli8bEMed84C4s8sEN
uly9ZrFSUA/9bZaBvTpkQlSluHShd3hhWkxPYNhw3KYNzBOuzz7ZVJpT+wnUnYsav7oTyL3FkCyG
kfuZBWwUaxXshQPOxGkhMDKb29dOZrDA6Q+zAvxXrQamqQeYdCimipze0hFPaPSmQ7QiJrLC/Z4y
gnvwdnQPcOh8M0T8GCFlMM2KIreLDiAMAw3d64zzMU5WdEFhs+Up33J6DQ+rstev93gxhx9Osj60
qqVCQeix4pcMtm2MuJwXC9cg3ooyXSFMXtt3uHoqG3aIkj0IUmMMK9uSNKP5Bt43/h1UFrYyeEZr
1BuRV+CQo14cmMF0R0Sp/zBRHmXff2GMZ21K2+uXN437om3VprT9NIIePQGYP5igET38Q84qS/Aa
0fzDPfWtwUPZlJp5JWctP7I2OI+1zcJ2qJ1ACGCY7KRNrNZKELULhJHIYZUt2n+adaLBdA9x2L2h
U31slBi2vCmvOKM2djzp16SudU+rrNJPiuYbOz5DLU3FAWLDIqu7dMtl+6dlmTY0FbbZNA5IiDcY
F/8r29HZUMZHsNrqb4GC1IltGPTcRGsbbDVmFNi99gZ1lZV8FIoNCVBne1ZfltGBhg4GNAJoyCiP
ErhQnpu8f5mSyvFVfX7XMcjyYrZ3jlLlJ0GmD3Pa5aGck9NgUdZJK/snGbKeELR5Ll4hakG1PfZh
gtYnjqYA2CUgSDYZSBiUO13LJ8+10SXqY7GrxtFzdONcIu/ZTlCRbN3Gf1VHJIPp4Wma5EOuxCYa
CfV5mHruUZ50z1KmnPUr68Iok5hbrR/y1I95/wp+SWxckPd+Bx/KBcLoQ+krN6lBC41uhc9jVJ+G
tja2MITQgKabTh2P67/dmqx6u1hHjvuMIVTBkTpg0+jxAZUKudgtl63VbaNpMIK67j5d9R/uNqZB
GAm8fgYf3IxUrFkMUwzDp1f30081tCUkEyLe2riPmIQ6zcFesLGpTLs3rUERid7I3MwtEajtyizA
+U1LI+ZHAHQUCgv8lSU1mRr20wsC8e+EoSna/s7XOlL4uC1Ayp3Dgglk2keQJJgSFg2ZxWKKvnIU
eL7eNzzOw7JD7+eFYrznTWm4PWVMNqD2DEwOA7iys7X2Ba8+RgONl8hUzBeYsAaNmvpYpsufeHXq
2gUB6mnHUa1PIGDWeQyZ6bAxFX7/Sg42zIo93NExQlDGYIKu01HtL7MT80Y69dEZSZmeu5SbR9hk
JdrT88gYlzbkWwzS8ibRDhurwfVGdLcjxDc66Y4G/IH5DlvsSNuBzJ72jZ23XmhofON27bBe5IHk
72B6RYgclO7vYmQmwHZCsJxfhAewjvY98gWp60dVq06sshfKEV6MEHYI+dXTqdDqILeiGjRURCAw
HDJoE80T0tmNTNM7phYLuYnLggHCPhS4wkSxXNMsUgMpjPvaYjQ24QJddFVn9iYMT5/iRzQApwoa
MmAkm8mh+LKd/ql16msuwg2AWpy5aaX65qgyR6aEiMl3DoZK/UYbT9iddCQONz5lpYw/AdoETAKY
Ci8VyjdgJlC5qg0O5f1SNZAqnRhP2jA8Ia5lf1j3xianlkb5hDTaaEm+6NJ3rBYF7QjpORCBv9K2
bx7Mfmc2WD7nKsKdrq9TE30g4pGdgF2gT8jHA9q/1vdtwdRMoUoca3lvlHQD4IoZZDtyG7oN+rXG
JsQqEw+LsWg+o97EExl9PIl9cYpRZ+JqNeDVM1f5HlwJUjV5SZMlUMpVk9ZCFIjK5KWYZbwXoeXV
DUUXGdhlEIoJBp8fEuPoNza/nUQkz5oGGjmZGGWo0wN79JWDSFUfl/3LgDvo2EfRiMbQQpOeZWow
OaSbr5lqiI03qzxp4e4UQLd29MFjUnYvi2PsNFnXZ1DrDiNIDDBT88dSEnw/NYQ3Mp+l73CFaxhK
girNP4dW+VIn8dLmBIzrI9j1PJEhEiiwGCLEi65YycktiMqc0ncrAz5cQQOBQ7WzFju+izT6Ok3i
uRpcImRiEvCGhjHXeBxIldmSTFL6hk7PioN18jUqU88tMfzWXRkYs6C21syHzsFeoiGe3xZj8pk3
4UftdA8p0K42qfTASV/nbPXlZBRL8xJvpdtH90NZE83r+AovbsBMpfQF1Y5esYNVteyC3NVX2+RF
NDzULm6LoGjD0WecsktMc9tEfb3RXOWnWIprLHGUJAZnn25lBzdcmCcLoDyO2ppbuaYikqBNwVXZ
Pwjr5b5JxncrRsdiROqqqS2JMODMQXHyr1j18lT9cM43o9YpxzSctwwjfyzYk34bNvfhNNcnLUsz
0ExuxiBsB4IJ35JQe29ynZkUdbgYIg/GDGH9FGdr2gu1hP6WNeQdIiS3Nyz3sMKWcm/UaF4b/Kuz
TfXQ86N2Kj+YaaLVNl5bUR4gSr0m4AeoumJyW0p2/JmFlEiE7+VifNR8WN7Qu+uc+iXLXctXSc31
caRa+6bTruMy3ZWTzYU2WNour39UEO3lWO8xlSqPIYbfXWm2wQIezSuJ5E6iIjDybjpSBXxE82T5
BAzngdtJJEP8DsuFWZdUoMVYfNHaX3y7JxvLGfDhbBML5cQ1EVFLwVCWq78l+uyWnu5LuP9UHPQN
ms6y1/92k7vXs+iYI5Y1oYMccane2w3pTW5qpltdO8cztalbGi0fEpqKMf9udMHDD6LHawrOefCk
GydjX5UROAOJsNw0Xf/Tb6CGDCBi4fy7lbYWTPa5Kivy78YvFUkXrpT81JfhB1bDyF9W+PRSmldT
Qxoam5imQ2cKZMtCisHGH9xiJNi0eElyCVvRncLLkg2ciFjs3VpJ2Ohew85A2ylh+y8pzFHSjYi+
QNaxABu03OiN6zie6n8DLllgEYwQCCXwidfRKHkqphzh8lhnTDH6tre3k02VrltopmyBFz7iLmua
wbw2dvjtsgZFEjIwPqGTBbUpvdaO6wNmUAf1INuR0SACxKRuotCMv92xGDZRGimcci0yLXP+ymLZ
7Tp+rBGfkIGAw8lABuJaYoa2S9Sx3yH0tFB6Ijie2GJ7CZo1avFzgunFAVOI9oWtWaNYe2RHbGJH
Kr8xLLfyVOZMtHtEiSk7uueCZRQ+ZZ5Zet8dAdqHvuUp7vuwQq/a/VHdiF5AuB9rLCrlZrRPhiHy
q5bDcgmzq4NeCzZpR3c0UH07AWh96ICKYwRhrV041cptCi5tbhbJijDGnEGREuXqjod2fSeFCJJk
eECHOpDpWoAinNN38D7g440Wn522W4B/HfQyO2XpdJoRxKi7pqItN3oT1XeVPdnptpiAHJsqIDiu
QXsx2I5F3RmnknlYRuLhLfTYjPsZri5Z6dVjvRWO/mrJ6CVV/ZTsrp2ZGj9mwY0n5/3QTbhNxpgN
AFwQaWgE+iFJM3W9DhDdP5YS4QH01XvCzYnmy5K9ZHruS0cn29xxfastibCzgCeElu3AgNUYKxiA
vAudzM649DF3MUnv6DsG5rBTO7b70B1YqkyIHPVxqI8Gsq9k5lTXKxcQX/06a/OPfKvjIdzDS6XJ
ynTH02tRIlUvywtm4uPSqE7QrSUhqRVaywR3ifKSQhbR1IInE0UiKlTaXjmHQS8sVAkEtG0756jJ
6Z30A2IE0ECrpvvtdLi3SYxK3frLnPRvZCFbiN2LN0m5c6fC3ud6yAZ3sgJoXgUoNXun2+Gz1s77
sFPNLXDqgpHBpV/WuAzsqJ42hIdG1T8VQevvuuemT0ioQoEHMNN6yYpmOdHnfU8oNGWSgySeR8J1
zAIeCt86fSOfTG7OQWz/0xPxnfaccKZOeZ8Vyp1RM1ItrfKz7iLaCrTH20T2B4yzhLGFGdJgNdoy
AqfpuZ96bPtAuVxPdIBaovlfX7O0SkWnbmZ7OJuCcsaSI467FAlmIV8aEcYbRiufdcWiFD00Q1Ir
W7BQfMF6fLLB+G5SldAL4KsMetunhheJykGnUjLyAlDkj+WCsoUriDfF76qMCAFnfjNrVJbdwBNp
TIwrNOafQwyULIL5txlS8yVDkBI3+js7hq+qqRsGJ0qA0MF0SFvwxAxej4bl0uTliw1kBxC7GaCh
Rp6afFZl8p0RRLzyhHzErAtiFub/01TNG92+ljYIwrh4GEt6l1Ex4q2G69+oSHXpJfowwDSnkJmU
X6QsaRp3h6S92BW2uhvIhUfqy9KcURW7e44hk4UdiES/LldYhsizgHLTS2JeCrPirUttfjxRIEg3
9NPQMTzWcw7jjr11wgifwWYjV4X/VlGS5V4YCwCpLj4loxIUkEa3SRX/bdkSeyJdj3gwtWJhlBpl
ADpUxDkGWROniWUHMLaVGKhftFz2fiHsY1cNY1CyqlMy+6sYyQJmmvWuNDxOmstDg/IQEJFKwQNY
KdL1b2XQ3PWqBqnADgNtHdEVep3uaXcPUwvGsESuYVI3bqZRfGgzA8SC8ImrO0F9rNY7J5Hd1jGU
L92pvoRu/CvNLwPEua+PKrL1rHmykckoAAu5/3uW4jDYGxY5Xsf6Z9fbzVMo1PpQK2pghMWwb6JT
L/PsgEaIMafSWEzwXYIj1PBvkk3sCcgAadQ7ooH7XUimAtLZgd8PH4Rl9+12LrrnDsjmFhIir1YY
5IX9FfJGgmYxH5cUnzYFzcHVtciPW/fZWf4AZPvDttq+AO8JOzPCmtE/2qlRbCWqfC3mhNEK/Kgk
KRjDfU60pe1w/9WNlxauTruIg5MGUzLT1Oedmdg7Z40Sc2WLF5tiMFu6fJta1ZHB80PdOSmKCjCr
vfIj101pDZqeW5khd1iwvUFJ4GwURTk3KN0BHcOCYEx90KfmU1/tppVj1k81WMXEOjUOVGdLa+0A
j525s7rIWtkvhq9OcfnhhslDiejwX5WaIMht647lMuF9LQfSdm3luOzGP04NxyqutEM8GYeM0epl
zOroIsMlugiXl8moU5Yijg3sX0NRSIFR4VOd3Xc9mmq0lnRqFouNPkWZ3dwU/k02bcu6I3OmzPNH
re02yIWqO2SjnZ/NRh0UjlLC09JPwBz7vWNb7WMfoccTCiXj75drJIQs0ESPZdZzAijqvpKhsmul
qp//+7/cMP+w1RYtxGrPKoclumN2dKcyUV6lpygmIlE2J6D984XY3b2IQzQQjgPdGE5AMHTr66JP
xts8lSligjo6Q30w3lw98/EpJsiPVyuKZEtb41ihGtL1y80l/Osdn3Rjb86peilQHfawtS+li9WW
hZnJajAmUIb0jafMvmcoZqAvclhhZF1X7mo53jdr4PRoo410dLfcDobZHKDby42Dn54nHlo3fXt1
P5sIwW4M/tv/odt4/zI8A9epmNHBh/CLMouYQQt5ArJkAlhv/x0Cl+wLgbnw+7XGuJ8X5L2/iBA2
bzpsPxTuPLJ4xpLkuXaS368Yc/EDrv9kysJGSd1k34fkh4eukm+dVdBxC2bM25f/fL6JMhzKTuP1
qZKfm88TE9vvVzcR+k2THg75a1LjP745zsvU8OhDrE8ZK6+//5qRMISvwiAFT9OWPzK1DM/ginrq
kVrgdnHJK+jb8oSQMJhz55TTNbF6xH+rS0otsjjNndG3l9xUrXcD3UjWNvhgHA1PWjw650YvjHtU
0fS8MCuDOo0QZmvR30ZI56GczJQDvR2wOoGwWf+8z4wrQV5vGDVFcDPnW8NIohY5sL8Z3kZDDTwa
2UfZa9q9YubrFRzp97y5IIYZbu4t8pVW7Xt2XiRpNuxN+boIJZ3mjdMyWMO5Y2x3N7Rzc3VC4H2W
wJ07MLtMXFkFt+QUJPDkPynjQ53252jSP1WsPp+LOWl+GBMY0WO59m9wqkgURSCHpvzFnyymWtCv
6m/SHj9+o8LUCRZkJuLlFNXKKqWFsgsNX0PHbR5LFac+9uJ2W2Ykpfwq/BshlutCJZGQ0vd3Ntjq
6YaTvzQIdJFjJ+rFSIvsyBWYgJZ0j/PqWCluwSD46fjo/0PgWCAsB6xR7T17xfm9S9NdXAAWVWJM
lKKpWLqu4X6pvWpFFkoLpbLCbacYxpHhqXpBrEu2zSytV1enpirm+WwkK0h7jcEE7jyE6TWdpeui
uVLWWT9XYWhF8yGNzM2Nb8Ow5qSqojvp2Sh2WQkRJBkn5VpZvOlKi/qTpVy0UVlUMYSG0jaq6r6Z
kYdNkDV/uURDjRaLIlgGqUNSuDE45YbQHBcGohvdWbGMLyheoDAA/PLYvIQbCbx6n1Xx140F4+D8
39FwoE3IleJqkWw+OnFxt6xf3f6omI2fciBbfmbe9MsowXj8qugGziu8TEfZ5PZWE8vwDJKFFXNo
989iWiNZu3HFSKEpZNulg6mIYfJ2cdjskvVL1PSpp+H432Xjsjbq4HYiI70nIjq93kAZWo2cLl7z
c7Q5H7ayRVf0e8YZ//81qhl+YpUAULlkwe340my9OtgOpivZNvX596MfGzFB22Ldtkp0U0XSpbDC
v/Rwe1nLNI/uzXeRdW4JKrT9dztRnAyRsyN4y/BAq15ewsz5HwRSNw79cWwHMpxnqhGtN/eWlvKJ
L333HA6vA86M+9+PYk74Vw49+56IsxibAP8rdYTfYIHf/1IYOUzuJbAT3xjR7Pz+GUa3Dd+l2FUT
XJ+iFc09mi0jcKqaOfpEAXMDs6B/8Dnj509DfXfo+Lt0VL3K6tK/wvx7Mw/Z8fJNzET9mom5DEbA
LyybWMrchNvGZH3oSTPc3V7vPnY/LL1o/U7YdFI3rL4dJulBsThHbm+o4pYPUyvzx4Ii+urU1Vcn
XtvI0K43+z+WkQ3SROXwe+iPYzI/MFcfCwNtInEUOo51rUNl0GjFHeBP22fkWHzP+XFO1FVE0s2H
m62pK137KO3lylmO/i9WXOXQ2XSFOG2Wg4gcxDsyGZ547va3R8xdbYBVVZvMXXnEchUt1hzSd4MF
jv6IXFu+jEY+Ed/cPqNvsLCJWnDL1j9P7lIpu68UY0Kg5Pp8qGaWNZAAmoO1tvbCjAyALXPLDlBT
c+ZE4xmyGZG3WfmfvyCJsz1IeCMzBm238rEDsHHz71lId9c/qu4HHB7rKY9meRiiOaeEfS7Jmv5y
mUiA6gqn8xi5TIQphPbDanq9mZkaRLvo3yYvBTG6vSUcK4gkgGkRm3YzlLidZiBvT5s7hclybGom
A4jhW49mcahnqe4QdNkPZVOT/jZb+Z8qFivcpn8YQct5KREUvkQbde6IP3jF+OelQz+9/V4LVsI1
FuZpyqxFtrumwGwxkQPyX7hTOwywwWwcaSvyR850HCiqepImkboErelqDwM2dYLZyBtb/xIClKQw
KJ1jO7B7BrTk3zh5v+g8kZ67lOv79tVED3hOmRWV9fNiameR1cmfOUbD3yPyvjNA80GfGRjkr/9H
tqQ7aSTGm8qebgfOttgnipK9rv/k7W+4/ZOlQAoWd6MHyy55HBzlcjOeKq2pHtKCZaZSC+MNZjqq
W3wXCq67TUdPCwx+hebqPdLLJJHr3r437zQ9QW9LzbZfYv3Sr54qI6PPcZJV3zg3wwW/u0VEiLBf
y5x+QsvPFWfHI57L5lHmy/l2IDpN7hzGRik2LuOAoO753uMG+SA7tJCwU115gtCwt6Sc6UcbcixV
UITVah0RCqeYRULSxTVdb6zj8rnu2M/nfdGcG6Mrn3PwSEHJg7s1hFr8H2HnsRw3tkXZf+lxI+LC
A4OepLdMJq3ECUIW3nt8fS9c6JXKRFRNEAkkJZJJ4Jpz9l77JeMTgM7Lns9wPmgwms9UOM3nYmS1
P4EXlkTDQLCqm2uixkRCLHGOgHb9qxjC8nMW1zE/a19uZV6nKsTnrEySTU+x50HJ3JN0FpWG96p1
lXgbWuhTE4O0Z3pfgrJA/Df7DWVoWw56oFL0aoeyqCBqOyFLKcuLd9ewv0DQMn6Wb5lhdj9NPXvR
6HW/p+zrN0J3+2vO3vtsipSo+BlBs7j8lsXbGFiPvgJ1qKJWOsvRpxcvcsCFwDD6mpoVWYkBwKIx
KbahFlTfbEfbCc+kzw7sB6ubsZuaYiIkhmGkA2C+CixFXOmx5PT3IR/oWtBudUQCQNQK/dWcT0nJ
UahvU/tC6eCfXCoY+EQM4tmMePqUJqZGdgKkwdSNbONgFerFQR95hSeb1nG1nMgrWUxBcfk9NJvN
QWxFc0p8B7Iu96KNPJUHYSrqCSppf4hyfzjjlYUcGEMf7VniOdGIDrB1w90kVx+66FmRRlCQ6HV+
IgvBoRlXJNeqKJILhb/PXmR9DH/Yvu0xjg96Fgh0AGw6f7+BKzGu6XMXLRFGGIlRjcyjc0+MIrsX
2PpD7dyWUVdPSpTm+RQ9+DXBAhbbqveyCd7jxvB+VHinQKvZJ2gIJrVl2P2qRwy4UaXJW+uqe4lh
kddt1zkmEz4aujwgULuIrp5P+U2uMiVazwKaM9HTncL8y8houTY0L3wk9wIEFyDSfQ45dz22swJv
Mlt/rxfA8thRvrg2nWwIXgLQvtHd3cb62eoWq3gLWwEKpqw/S1Rl1SnmyZk8enczudIpDLwKY9tj
yqWmReWwE5D79NmP7aZGtvn39Fh3hqz8OTvWMWxTt4RtCR2rODbwv0JYKrXIlbYo018Jo71p1JTH
w/Dm49bfZX+8cii9LtcaHiTXmKrXgBWB60ce2PYgu9HAQcsYmOl99FOS7vIUXVbveOeJndTWmIZq
pVmxXS0XUUuqxzk6IhTO8Kh05aOgK3lefI4tYtytMEpjQ/2pXYnCz6Dw9Y8DIL5bJw9JPLHgRa9V
pu5NXo+JCrxagfvh8J2f7VyNd0YncGDnXn6uLN3ZRbAKnzB5P+Vx+GaYrvfqjDboyPkVXYhs3aeQ
VhoklxtCToC1AZOcD2GNStOv7OoiTzVPWBvTSLe5R8dCmXT/GggO8pUWqG8lts9rJ9r3WPTmQ2d0
2itNJbLkcoZQB7BGyj55gWA6AgulYTb3qgdd2fQ0waz6PcdUsiOsC5PwfPCS0HiwHMFvbMcvbat9
WjCCNp5ktCo4sEMR0zqqwM7+R9y34fz99iBt2FUFwfRA8K1/MHpa1AJpaI3d0ewM60GLZgYhJUM9
1YNHo9XIfDbU2dcXxAgIQj0stsrc5gyweilmKzYFGTAbEI1UmuROsCwiZ7Ws/VLI0edlkeE1Tuft
zIGtY6uW31QzKg4sFSEZaAryTxPT3ZxWULFBIVkNbnBHLXVZBJqIdrd98VLH0fQk82cGO+3XgkiV
QzQn0WREvZEmku6GRK/hUULVKAYfbgBqrVM4n6p98mTXvfNo0eJ9/vfnS7Xn8OW/PGCWplqOid1J
JXxUNeY89W9fnsLMr//f/1H/b8VKNlUN1zoqPP1rEeXQiEVT0NDAF4JDiz5m5ZrBRQaRhkzTO0Qt
tGldvP4J3jiEMiS7FTOjM3mXiABdjYYZq4wA3k+Q4+ii3to13C0zgk2P6lhdMSt7X6fAgacH2iYX
T8wZJhCMZMNz3NNB+9/SUogeP3jZvPk64m17cPtvFFvIkra+s6xHoMMGYz1gPj6iYuDhaw4OANhb
of+PdOC7Q3hI+1leVeCS8qcHaT70iTpYhUXm39hD6kRl0I0JOwNBhNezIca9sEQAwdYyLoaGd2l0
k09w0ck0oICyvCock8egmR5VysG7yW+YHuMwuSUmHT3PvXlR6APCHoybocG1MppN1E6vuEOae4M+
6Q5R7G20iJshs5Kww8pHJ17bLgY32jT7thrsqyUS55pX9biNPTWe3uq0KuiMp94F/e8FtVN1j0kO
WemGEV5G37qA+Ayeq1YzbnZK9wJkqbCGqywukQnpPkzd+CbP2JUePbuvN4Rqtm9TXp+D1g6+DopF
CbVwp4ewaxmiJvMiqyUWos4LxBymVnluNuXLwuuEQFE+KPmY7rD7ljdu/7EsDcKMwngroX+BW39t
DTW4W0IJH3105ittUigHhqG/ZRUbEOfVdJdCU+JznaX+vgMh8QTgi11eYPv7gGzVQ+i123jo+LMr
6k9l8LwXW/QvHn3atQd76mAFon4naX439U39xQDAtHFdczrb6lAQ/QfcD6rFFxbkuNa0RL3pk/8t
nNKraNzughywv2AEGI4eGcuCtdwlxaw0u60xZq7k17RQbU29/lyG3glNWf5qV0Z/CmNuYs9AG7GA
0f796bS0vz+cVBER4xIOJ2zDUlX7rw+n2tV2gWQsO1len1+K0gxfBgPRst7Uj5rMq19IJPmg2udf
RB/YPonZpvxxkaslfrldTPNt0ppU3EZaTZLsnAbFCHiP1lMNqEllR3uRdvohZkM2BnG3G1KoCFpT
DnuEAuqxq8Cja3O1Qp4282lgBNVaKCaWprkPFsC0e5KvfDUNn+pZ1ayqwWNR+OSlFRXLB+Qkj2SW
UcNMcNnLLWrVdsa6DRGIsSoEIGLlfJ/YdC/FQIodmcPfcd+5z4ldtIe0TNGR9+gffLiHm8bQgodg
zpKWdFkrixR+vbH/DxicOQ+CfxkkbZ2OgOq4mqaZGrL5v/4dGDhTQgmDDHNmHaw6I33rNVbohnZi
6GGCs5ycGFAt/lJQnubMK18c206xN5D36ZkZHBQvwlhebiD0OqjFqbylrBqYEwtgkpGb3rCibiTV
BlngR5akwUEmuRmqkhwX571WmcpxDI1Vo7Ij6eG/HnzYYjtbM4eP+brH3m8F6VI/kHnzQ5ZKPTvT
qfUEP9njQvn+35nixfbaIhzihM3ROU8dOi25ppQHIFg7WHbd+d/vZmaNf3yMtiFsYTqqoyGM+8dc
E6miYseW0c5qZqpLWpvWNzVXf5nOi4E6QhcT5BpM0Uz+CuKX5ebNDdQ2eW8/m+GkrP2JjqPaEGme
VR2PMtX9ldwO9nRjSVcjfb2c/Le0V8tD25pf85Ci+yaYI5DkNTd0vvJc/VRlV2IBl2RsBJDE5jz5
6T6Zey/yQFhRcKWot6oRKj8RM/rJGGz1Qe/olDdBg8lgtszjsX/RFWXEHR4M16RBWmgGjr5tM8fb
qUFh7xstdfaUX3DEx+IuGSUizNkxKukngr6CrY8mbaPUeLnBvgbPaUwnFLBgs9UMtXhy7V0mS7nU
yhC4NVfcLW+uUuB1SykYa8joZL9ItorGos0OtPVM44BrAMQXH6XnKV8hXlaUhsdLZol+VYbZiGgr
QRUasFq+yAPS5Gi3rHaI8LX2I+LHmlGwii/ZH4eA3S8fbbhdbsupVL7oA3lactb0LRuE5+CDRmci
D2VeEzrGOR9DE4jbhdk9lblwH7PuK4oFfIfzsFB5iDibxkFUpqQPcVm7u6CwCCkxXXFmpXLEDqG/
K0ldn0SNzoGEPcoUitdtEMn7lKyD8F47PeIXBGkXc4pel9XXsqhjffzW5V2F+YGy9G+OgsQn1C4R
RHX9TCtn2ksouvyCYf56/MruSu07/0pQ4Z/eDIb2DAg0usgvNVvXWf/7o6L/Y11rO7YrdKYjg02P
KeYn6U+rMjq9MaR/0RxdxejWll3glc1HVwX6xWxQIx8luyPZy+F4cCf3Tp+WVa41vU4HvZngaWBA
fPGDKF3JigR8f3xVyXRvGffoSiTGcWZSzf315NEuVH/j+WX9ySir1zQz9J8iem296RaysJLPjZi7
CfKV1U9boIT9po81NJCqXXz24nuJj+jfPwL7H3OfA6FHV23W9wB/HONv+E1K4oFhRt5wLNT+6naq
+ZYzmZ+qUu/WZZGbbxau/p1fAUS153fx4IcbU5BDId8Vg0MfGrHAlToH+CcTtLM5ah8SlGPpAYK0
xP3cDfCHOkx7KFtVd/2b+uOUaOyTQZkjBGhsJKX167nwZ18bUtb3eFL1z2zj1vMJhUDYA7zQC5PP
GP4iHi/ENLqT3spgQhfKzfvFhFUeqHWwpZMaoEdN1YvejQ49F41oedTqB9EfUQwHd4MVKdLsca76
zEUTdo/BXmaMTBVy0m7W3AWxnb7EbmhdYEN9q/U2fSmCmQzLPAEipm6OU+mh5PD0B3kQ1mQsr0zH
+Y+NmP4PWCoFYxYrLnt1nd9K+9sNS/dbSzLkJSe9V3JgMnQYPMX4EGkYrFs9JVsmKPwdkfUu7SKl
OIkA/Z3I9lkJwpzRetpJkllR5s2TPCRt/SOly1wordcc1ba3972gB+WiaV/WWkqknLM0cb6Hk3pM
WIfAMaWUjK2pBC85rqomAWxO7yhM9X6TpbQq/v0WVTXtHwsDxwaMipYClYJq/uMmjVEA8JyqVE+H
LjxhOK+fhinaWjS0qIlUxS7X6wB1NQdtQA++tP2JAfe3fUuG1qSnEbuCcPwE9ZaAoSrS9kaNFN4x
SQtNrLT6nA9IK8lE/4qunX60a3cXr9XiRz4ImnGJb31y1BuMg+Hcs32oyqxCNu1w1DA5nOWBHzzf
k4/4XTLuBPFIBUXWG8KN+j4NMOjU0qFNN8heNcxLaBgBiY84/t1LNJes8P8d1c6aPnSvJnGlcsbH
XOXpS7zisQHFs+5VpQu2LVq6nTyfiSo7WNb4bvosB5ZQ4itpyW0OAP8pc7TRuJOUpjpCDcrQHV7k
KWQG4joVDFVF4VqbojLKEz53FIzegLM68OHnCJpZkyg+WymuhanxzEvmTdFxmbYcL8dupLbhFyzW
hB0AXs78sUUIFJ2WOZFHfgIo4vTX1B7yXdwia5eALXkNZ4zVbzyQbJOljo8yyY5xCK9BV0VUhHIm
q0A0V1QQd9qc1MtKU/3LuzRIr2ZmUSxUKucRzcF40hXS6epILc5OSJPzqpEJsk2NIDtOJD7vWc27
T2WCZa0oG+1t+UWiafgIhiZlhldpN8dqeshjw9hOVY2OLu7PdjBV576xqZDO+SDyIK+T+HT+fcmD
DL4scRIHRwtYCpjMuo31AkH2uGpgtW1sYwz3zmT/rIrEewlVsD9qg7cWu6z70OnDdSmDGA00ftel
aWxH9m7mk+7krasp4zMcWOe4TPdy5md1++tmF8h7BOP1k+PCM5NLH9O4jRGZ6C1rQdrEA+1Tmpyn
JonZsTpqezd6t73mLOcweIGTlG8g+g5OemkMj3QE7Itb9iNV3dnC5WnQsWRubOeMKatKsZMcxqgF
uA+GmDLPXD4dYnruoWHuAeJYm+VmSE0dJ7qF8p+9Fvkyg2ezlTN786bYazoJL8uKJQhWUzkh3UWY
v8rrkUY2aQqu3x6q4jAUavgsGWONY2IYLgLnIG/mNMRREoTFuYtxymOt0dlbOu1zZ0NJMQFgMEsD
eEWa79FSHrOdYbveu04PrpWxE8LY+111LZiGvruIj+YnscO9gx28mV4FAOatKEafUqbxSfKuKkil
J08rPuQZHG/tEJUxzFq9UqAiNMmerMrobVTKu18o3LplOp1FG7tH5O/t2qRhdB9DihrzbB/O62Vc
4HQ+3B+FSsVR/rB6BSvD6/jew2A1n9usZF+uUHustXB41QSiOhn9LH+EUFgFJTPWMVpcKWu8YPVO
AmblG6hEmqNMjGWyQoZCJvXeLMYRHEY2PuBPbDZpSNq827oDFPsutTbCbq5qYFXIenzMRfYEgAfz
48qjeLPIhZrqreTJe7N6y3pozR9F3l9H+BAXeaCc8uuV3o/iQtWHwmb1EPH7b6LexzlqG6a9wROa
nXly1rOUVpZLNPDjT/OZ1FXJM/QNG1k9VV0qWPN7PWPBOgwDb98pbXWRB63pWGLHAI7OWDypVa46
C5quGibmIfPzeJcQq6ARqTm6xofcgUu0HRQJQGLtJk+j5mVSiKccdGLFc42t7zS/GuZr8l2/KH6S
CNnfulErn2d/izZTiGF/ls8ajS3T79eK0jmPcvRqBRp0ITRI00Wnr0o52vsj4YPLZkBYbbVXs/AT
cUh4nXuRtKt2iMu9N2oka2q1eQZESEmZVVGm1sTa+tpGDp3yADyA5nTpKdvSaMNj3LpPv8ciMSbw
rkb7T8PTE8SzDNIvHd/E9eu9aavYLd3qixZp9fIxLp+g/DDH3qguNn+rSXEHNpDcWuVRPvk1zZHz
Mrs2bpys5YaB5GL4qV50b0yhPwuwo/Ky7alY4iOPjYruK2CZi3TlT2K4jYAwtyqwqVc7ET80RC9X
t5iuURIlV7UIum1NMOKmlW2fkjY7kJHZolReevLs320bSwujoz7VuHU8PH1whoMNcpfxk0XBD3a2
UV5cNunMcIhDUie0t2TdJ0cqX8G1JhiERE5m79ACYd0n2Y5qq45AqBouZLNpWwfp732hnCmK91i7
ofIA34egzK5RHogN1FdZJm4SsBg6pn/2A7Rbg2r2OH4RbE7zqyFAQSZfyWs+ZsXl3aG1/e0sbN38
/mL5aghTB5F+N9MUg5m0FHxqhsQ4hETX7aQWDkX1mshcG0X3jP5G/aqgqNvKIUAOBno6+LcOQ5+H
h1krxVWOMBKqG6Q20VAs4slWmOnvswH+j1fEZKi0+DpkeeXAXlicnXLsl3+tarXya02eBGl5kAGt
dcB4BU0F5IeJLBiXZngo0/AHH2z9RA6af8+V71lQwtLSi8za1yOeAtCgGDeN3iFyUNk3ir+RY9/v
n9FnDu1LFQqz1SkHVLbWrfdRsdiWO32uhmFZJJXEkLrWtZyTINoiU266bd0814N4aykWLVUfoUve
5fsoooMuT+VhwA+x7eyxvuIb7ic9+RQ5VJzJZuwwFIl2H0+Tg5HWIPqXuNVrU6CmshgD5SVah6tl
s5tP2KL8Ch0He2TtFiuqssXyERpR+GDP3YoSkc9DWLUHP60RVMdwtvqxeGbCoSVIc33eQVNsZ4YV
sf7cWDrRHIS/vgke8xPcaaznNlnkqwXy2kU9hph5GJCH1GVQ1oaCOJl5ZPDMs2OZ/T1J+j1ijPQb
n7S+YuYB8FgoX+QHHDo9BkqlnjsuZvJgftWMnNSxQSd7uOAvhKdenEU3fpF/PUpTzVOFhHAz8sQy
r7fNVUQYkOffs9cSWj1T6O/qrFRx688YWkUPk6v8Tk5akXLuRKegx9tXhAIsfWTbl9Q4KXIZ5NTB
nk1hsQmnsPs0g1KDZiDbIdP1tbyNMy9hhrJgiVfqtsy87Cjw2+0MwqreEp/wb3Ruh6T31UUq5iEk
FiX4obzp9YcMJWQEj/dbmtdfsKBCndZ0dYfOchF6kmikggfFUDqLQMMgUJ9zND6BIYIjiYcq613b
eB6j+skLagxGs5LELwuD8SgUBKsbT7rsdRHwaO7KIQRWbDUK0gZzm3mR/1KkuKByzDbcT6Aelzux
BNQj3JqyRviRupDJmBM+WJ+m2ylTp7MCLwH9IUiBYj44LRLM5RQPzbtjUWrUPdYxSw3Xx2O/0Yt0
BEVQaZ8zNb3JOkKdkCY5Dvq3oIjwnExjflcFpLEMuEPvNKGznxqQm2GW0uHoMBBUGWL8RpmSi6dW
06EowH41iFRQbNFhLudlO6EfluMYV8kSt/JkTUe8ufwWDUlmvg6SaLNA1htKpVsHHy19yEDF3ui7
+YbqcbVFS0+RrFSKr5SlzAugHn8Bb+aVjdEMQOypRpg1kRl8HsLZ/saGD+GC7l3j1IsJCzXMa5eJ
x2p+5m2t80+p4e/KlpV5qKNMLw0goOZMqWXl+LBoAyI2bSs/deHH6x51xkW9MZqYvmP0Ub8EjtTe
lV0lbHA4qnhPFbQ5uWJjxp7vELPWtUMeTh8tge1raITuoRntAVqFzhbbnV507sa134S4X4c02Tu6
aV8NhublFdInDMGy3zn4nbeeAQLPdalU10qv3/ReZTPt6uO1DFZLiRSHtvHYkoG4Be1mnA3IGzdX
qe7Lu8hk25MT1PgbvTnmwMXqeIkIeYIcgXKfJJnxTFws0Ci96/b8oI/y7Pf136eAU5EbTsJHWzFB
OqnkEdqaR9iBDlIqWzcjmQFVzSoHXRJfIt80CxcT/lh6Z3mKMzAlQpphvR7hxToYyVF7P8hDbU1M
ioGvAE1VtWa/nNOKPXqo2qDxIOnHe3yWKYyN51Z3P86fLX+0zsqYWo9xfhBpYRzH3KJdiwX+g1zV
XVF49Zu8bgRkPtCp+SgdUzmNiTK+2KmGT8J8qpqpPv6+j6VmookHVnHgPbLCiW8jHrcjkDEfROSU
3p0KmbYKuuNLBYl2UbNMmf8YjLQ9t/Z3eCzlo2fE46M7mQCq1FSsBuVotd20k8W6gtzSpWwnC3hW
BPFavtuWgXcURR1Yn3IVBb6GTnvSyx6kRe48g6dZ+ko12gQByJB9gHdB7Ml2FyrfIQ9iq/ya48t8
rHpxkE/lKPHUqZ+yzMdUg5OaPznMVB7YP72Fk6SAI8VFUU1Ml4VL/opt51elTiLwKJ3+CpYbu1SV
eaeQ8Q8epHmkATxHq2WMdfVcpZsfwk4+j1NJz5aQrmkbRPhvir5DnGgboNbbowX1mgio0b6minlX
qqi4h2xqhyorX8PefF6Kw9GgYwkZqn5XY15a/87alK9+vxHOPWF5jSCupzYvCvjarn1V3fY0WU52
spOupQAzfz8TjvBVc+x+NY7lE4Dihh7hH38lxxcoNZBqz3+zxOvGx5DN6EWPmpuum3vL6subHDM8
n2qQbbSs+AcIIesxsPfwQ+mx5gDwhWlqh2qE3zzNMiTwyuIpL2P1aewRvuSRqZ7kNQ1+y4NAWijf
NMPUPcej+U0zgNDaelQfxzFXX3qwy7tQ1cRWnjp2FUF3zPy1PNVIVbhRrL4RIqeyNqVdlPbsNQfT
/Nnpmn6KZu6+PNB50k1+sWC+4vQmtfNwIAPPIZxBVShzYlkSu80iG1rG88J7rTTofTByGDk8Czqg
A95hJz+EBFMYUCigF8s4WjjdPQeJ8esTAoe4PBcpCFgEez6SXOjIUlWNx+CjqK0X4kuCqV95xHm+
1Xa6CltNfKrRei7/sgsadyvdEk5JJ8aEdbaX/16eskhv95jB2zM6LP/gG905GH2FxC3RPOmVll2s
YXyTJUsAvP1ujICP/enmV4O3apygUqJHRkvDfFCamnkNs+qmWJ5+ScPqttzL8raWByLGt06lfFJV
vTvIf6Nq5XQmpPynUJxxj/py1l9lJWhdKzYigo/MYI8Dt3wrGRFy4eirX3NfYlvnABnczYcWcRyE
8jm1ExXM/HytohC0bvtJ27K/x/MQVMExAYkc1TOktLpjxcvuCTF0vJZXCzKp7+NpnL8i05utpyeQ
PFPnVX5elkoHJ697PPsIY97CIXmhEmd9d3FXR5WYXqFWbKaCRVonbO+gT8hVm1KHiaqNH7HI/d1U
Zj7Kznl0AS9ngRkYYT/ADrnLV2WATr9q/H09ePWDkae/IsZBLSDFasnl6Cr+gPNKAVyDg5UQ/6W8
xwIXZZfN+uQs7Lrdu3ZT7SRie578CzPFslzTyqawybTcaWF0svz0HQWrVin9ezH56cUPCPGW/8ar
ui2MwOJEcs7mb0OsHHaDug0vGVB1IDzVtiD4eDvMu0DSwashnDD6D/HFyp0Hz2ruS6YcdA8oET2d
JEwHwCzYoqyCXgnZ+zMLS4+ACdxo+atmsLNOjjPcKyA/l+U/oMTGmtZ3X6gZG9eiwVRsxN7B50Pa
yxxWrFTyVhqovx7I+jSwth0y7Hhg6Lhg1NCSsv6g5JX1I/AJRp7Fl/LQmhMTsoySUDKzOch7VK6E
YsPDZBrjLqRhr+yXAjIb7uzUe9Ce/73cjvDh7/1jmubg4DAyWJpr6drfW0KuWTghZOjjRMTiVxIG
4A3WY9s8DCHPYYckaadjb1lBDNqnuP8wCpOtpbPUv/osiec9ED1YAhuaiIIUPriwqhhIM2s85C63
bWwn6VH4xVWjXfgoL1ELLHaqWX6uR3c8KX3iPHbg61cWgqCvemp/l/8ruCkfmTVsSDNvT3DH6E/P
NRjLgi4OtnOLRbSl6tGUaL1wK6o8M1uSaRBAlQHWxNgucEeyhK5s+lLUH4gCAfVXCKAomTk9xl7x
pSvplqqhHs348e+KYwXHSPj2vKhOH4HMHsg0iX4yqfAC/AxVaWfLP25OmaIMeyVjtybLS0FufCae
qDzK/a2eDyvboTMRAwmAw60zQOsBfl8BRzAL0vGFvIQXp1CDr4qXU9oxMovHLB0Zx9HOG7ZP7kuB
WiQpIFMNxNu/5xFZEAoQ7dy3a8IF2HkbWVc8jvAZlWpULlmfvuiB0F6NNn5qFXe8ufPAW8Z0FMiq
6QgmYUqhQmk8Nw2xzPk4/nDG+EP+wL1SEOUIRnBd5PbHCFTp3MDLkztjnbr23ouA4JooFcMsHz8U
wwm3fSq2Fca+rUlRCs9hQWCfHe+W7kAivijhYO8dK2MMzY12O6U57K6IZG0CLcQ6k3fSACfiyYEF
FuVqfoV38wlrsfFQjrXLhglrvTOf2nQnEeQG1Uq+m8zNN8PLwOooyUWLcIdDvUP+Ow9pEzj6nRdA
U8IN99lqmSXYYcLqaXrX3uadAHI1N9HVPWTUH+msvs1ZKt+FGUKyDz538LKoKlPwqPCY4mH3vhGv
fNHJun1QTZv/DdDo7N1Aa51nbjH/mKDKBKl8atK/E+gK6S3Hpt4QjbPvJuGsc4c/LPzyBluQgyl/
bjslqE5XUSzsE15F6AiRnmxgzLYfSTTuUmrCF1UAKS/gWuQbRRDORqH4Ji0MRe8IaqkDYXudr+1A
Hot1N3csYtVSZ6kaPuO5dZFj6x5Yo2FxmE5W7KBOmAv2CLH3ZECXB6vG66xYInuJg6ZeUUjXHp2J
NI66gy0Q4b73nRhv4hwXQ71gevRJ2IpoS1DK16cXKYVXdZJ2p3Eqj4aV85SVo7djMQO3xWQKx9gP
kwlrQCTCZ9/FNK7kBnJ/x13lPcbsNUkt8cPSDSoqZwWyZQXz3351s/HJZyx8iOMecn5lH20FHq3f
2/WOJAZMMPNiVx5GKkF19R+iGl38fUykT0MTTxWkSgnD/rumhvDM1sqAtxwz2/zswuolxC4EYos9
kxrTtDIt6jaywJhTmdrgY1cP7DNPqvAtgJiWty1g4k97MH1whyMx4b22f2pR/lPRhq9yldWNsXOa
zwplWEnXqOIMXxUtMA6GzaSkO5Yzk+4JpCiz8L8Uqu4/hAAubG4Ge93QiOJderB/0kI4GtTmUdXc
4zKkF5r1jLghX6Gv7j+79exbTEbvwYrUX38r6g007FTwGHs0cINQizuE2+maD9mF7PpwXze+hh6t
19ge67g+q5J0hVkdoZTqcxg24bvI5nqpwLZOENeenhm0iGlMwjNABFaiOLpuPlL4VT6/HZqoVxQf
S4LuVyMW/3s7MMhXiRLdp2CkgZHUlLeG2tpNXvcZAra58ef4yAbI6RDGITzVaj2SbMwahaXqpSLg
z7T6F5G85xZiRQgdMC3m9DfNLYHTUjI5mSUZYHhji61MgxmS6sk3IaqhknIu0SBsmHW8Cv54hT0s
XuOweJIFOlnNryOfCamAYVmq2oMUk/R2VR9GRhgCl78jS6DmQcyLQsT2lG10hYJN3FVkE7k/4Viw
wcPhg7cycWrwyYxVgZRDRd4FmJi9x8KJS3WeCFkQTxfhfnGpq8uMxIxArJ0gKke0irX1A4if8pVC
6OVtyExrq2vFOyY3Is/ns0DhugFQbK2Gzg5VFjqr+RtSePc3VD6znd8PO1lk09JiljdhJBIIvv7n
b19GRDMtEphCSnbyBMu5GIM/wBMK+EWXPzgxXjl+2kfonMmmJP6bfFAevTO0WW781nVfI/rr66DK
CC7WbOerirqbwoqNgxXK8haQn71dpovISPWrrrCm5PYNv43RN3zlxqovp5+0Vs3j0LTAvjS3vlEK
ilbUYJP78iPGJmLgpdpUxmW3kysNpacJkHlvSh+lSEA1DC4Z4siR8v0BjfJ4o3y0/V0CMwPkPgzh
Z5Bb8mqUaV+KoY7Pw9zBJlPukOiJsXImNE9KTO8FbtYDm645iGQv6zG/D7JQk2sIDIK6U0+anFoG
2JYURMhf/vdFnvlPkaCLjES1GMvw4dsIgP4qfSI5EDJ/kwQnc7Q7d21a8a8qlEiyduukyrD1x6x7
rJ0JCmZbk2pAo9LVoT6QQ1zsaWgXuwlyIfUdquXLJ1kFVrxOzBj+AckEYJ+NNjvL846HeS0F59Az
1Z2tFxBdUZ/uDBNsvopB8LlMImc9pejO0rYg6xsegjyY1tci6cO7WUNT0SNcT7VTgtonMvo4YCkE
f/ZCtQrbSe4rP8zyqjSZflGRN1MgCsJTlfjoY+e1vW43OR0p13mNiSYZED4GGGu2Vk0WtR3o38gm
qV8t1EuZqU0nYzbfSUNeERrVwUSJ6noubLwyvjq2xW6cpG4inNuSSJRm+BJlMH3zwfvhJh34FYWw
QiKXadnO/jfDJGYnwGNwTifws3x4wbkJYh0PIboN+SWTqkD8KdDQlz2er2hMD0A8HTIF4Kt3taaj
GUsOlqsfAVB173kjfsC77j5587NUzDSD+Z+NTaVdrDgqVnY7GHs1tsNtZhXDFWtYfy3St5FN7CPb
7eruCILLJtPfGCBf1otwuIprDFzdNTJMtmgZOkDhPGRpmMF0Ivq1V43P8klhmjTXFjgpRowackJX
38uqeS2Mdjj/cXkxisQCiAWQFV813gLTtHbCHYet2WfHcB7GpLQzK825AzAvAQwSwv5UhtbNeq8Y
SrnJYiPgG4GV6b/+mnro/43F+LxgA0yw5Rm2RYK9rMcIft1QxeNDZMTg7BxWu44ygm4kwAWkdjeB
meu0+bFHEE1XEt+w1Q7grOIBQcTX3LPsNf4T5+Q0CfRF1GOkfsgnEmco89G8lY7cESIvkumAbvFV
U3lg9FBsjNLsaO+4wfNUowHx8te0SZbEVafUiluSRS+s/bqV3F11uaOz01ByNqp2v/7/hJ3HctzA
tmW/CBFIIOGm5S2LnpQmCFEG3nt8fS9k6V69eN0RPakAUBRFFoE05+y9tohj0W/0UfbdLk5hRLWJ
82XW+fiWI2BbYteiUxaLbq/aX1XXQJmMKgvakLPKoc6NSVc8Z0mnLaQn82tg1+MZk36KNeh+2kSg
z9Rp5TGmZQqrhA18benVlfau9yW83Tw36G2X6uDy/aQIENsF/VElSd8n5yyxIWfZM1IhmtauQw8o
lM6GwN8Y8oPlfbmEUh1VcnRbkAEaItxzEyAfywpdrdUDylJuw6hG/ag+alH/qhra6ofJic8hu32u
yDRLHrrZIsNzWccixtQIh7Nf0tqmwJZicpXMbCtH60KWu153kHMpjoXmQmTj7N+XaSzEVpZR9CcN
vs1j7wUXPDoAKfvwd0Ewy5gEA6BsoDJj0yVrNdt4Re5eq6Wkazv141AmLVLeGaLRMD2qbRaxfc5B
Zw+BcGpMv0ghk6CMt9wvMa7xjrgtv2DRIJvsiI7E2Yg8/lnS5nitqcGiiJm2qkWouvFdwG7NmOqz
080RIOiJMSQkmu7uHojjGk0Iwy/KtYDnd4WhJ3roGQrQyOBsEkQuFtWYHYfYP9RIUjL02665LyfL
WjdxkVxwaGChFzCldNoyX7hH9/ctUF+mxUH9HCk9WZrmI84SGyr8stNSahE7I16lnXgkdYxeG7D4
zvv938ax/2O2MaI3S8nKrZ3iVHXVt6T02msDqYWgDsw9bF6O+fLDwTUgcSu2Wpy2zZdWdMcAKNU7
OXL/uay+YDCpijjQ1+5nY/VSNqRyxNmDWh6rFyK3snXtV2uXkPe9C5XjwD3grpwm2DsdpTIM9b+6
GBJP2hUrg3v5WQ++qW2O8nEyPgGKpV+/6Vu2Q6ocieLDWBdOke8B4Q/xWnVghrQQp7hGOjDORvmM
/2BXF16PXi4QO2XRDCiw7tGGHtXmqgiX0LHUIbPRvM1i6SXE1ncxtf2roUGikDZ4PZeMHrdvdSqo
5II2fWztyAuut/cSAZEgcDkisTWT+UBDuAdllYL9MNKJoMDZ2qqGYvg+xpUGLBVIShpn58jVEbr6
ABUogNePVT51qCTHYZ+HdbsZ/ar8FoS/9GX6a9nPr9opny4ThiXbDqxmV+n1uJciH3eTbrBCJEf3
MC3dKqvs2mNhyXCtRFZKeJXuGhm6/JBhjVFNFmcoYC+BP+6qPmjPqgVMsHi50eNeAqspzKsYSKDq
bw4asaO/rIBCpxnPWEHfOz3HoLY0dpwIq5Itg+mgdPXqxW56/3L/DO4qVBu9zMqztJzollKeA5lU
F5g+lEAcmIU2JZlOGMlJLa4trD4MTuFGTgxQqq+sXqQJD19dU2oJp4se0NxnZ/W5OlXK4+WN5bc6
8KcjVkHklmNXHWG0yhd70upjzdaOvTDIRTay32QcHkRd13+WA8x4LpqNAQdbCr/QLHA/95gvtvpc
OpsOeiAbWZbT+yJ+S1FtUlRmBhFEd618wqkzL9HfCZjcu1Fg/yqd8sdEdec8htR0AexAls91m2z4
OCxf1FFeBZ9Fpj8zrs9nKUW2zU23+K6FkO2M13KuiACD9LMiJ2aPUKA/uIXdnkRP48Oxh+XOktXF
sUJv5/oha3/TJZ638JBy9L44a0JYYBEpGbeO9Ua7s7v2kmW1M4NSLZAF4MSWbn5uan7w/48gnVnz
/96JuqbruDoFSEu3Het/LU2bvuj6MY/84/2/SorlU4LH89T2WXsqUH7tZOPEqzFPTTbUWfJo2s6v
DG3kJ6jadKfP7DvVaZbqD4NskwevGHTI40irlJdgcOJyGyxA1FIfvzJZggdeauAlXcB9Bsqf/V3h
bgzAD5uha8OLzbZMlSB7ET2Ndp9dEwpZT7NJoPFCNpCdl70QXdUEIa0/TD1HtXRt+7B+spv7OlbQ
wVnhXDROjTkAsTXD9kRYp7XtqfhtEpTfB7hM0SYKjO6ityiWKSLh1AnH4nAvPhd9b68IYi0OMEoT
oNFwg3KnQDScJsVaPaKlnlWEkG/SPv1PGCyVNBpu8YiK3eQRjz1/UTRgNDYaj65FCgDUcUPyAEUG
2ESt+6JG/nB1+cmmyjgMi41KFM6+bKnC9LR1hTnPR0MMIHzJv1kQJfEGvVX6GQ7zO/0++9nXwk/U
zvVFvfhO2tyPNMNvtkiAuIMYaiUcmnhYu5ozbB2q5nBZNR/hC4AW1UidQW6sPLhve/Q25ENJ/4+f
C2QvFUDZrsyyI43f7JE1XL21RcRE5ZrFtXeG6tgY6XXW2uLqa1PdbYj8hu5bReU6n3uUx3VU9RfD
+FzcGfhfWo0lXadnKfbVREA2xU4uw84/0fl/Umf/XmyzJ76eOldxc+fiHHfCW6WmAObUSvlqafOM
Yde9CqA2z7M1m8+G0E7KsdsY+6K12ttAuZXUmy45GNaSEr64aHNQBzfXPE029JPSmJmH+nhkjzSZ
z17ip08mlNEXGbd7A5DAh4frFCQRcGrD7dGIKJ8w9bFq05Ri3GgR+zIUf/C7lO6GpXezRbjPg58X
Qr9p3B24fpz+hTQJNLNDPR8RRgRaBdJ5MUblmlIX2Zs8l5e4kvljVmKDsBATW5qPIHBJGXbhcO71
pmwfjLz6jszGeMvlfD9T61P1XirfBBZJzXvtNfzEdmycDcg7n4Fnyk3mQHqgWSgeIkEncpFH5V7t
HhyfkrtWd3dm0OTpOs1jUPtqqe/X7CDV6RiZn1ncWc+ge67gGJ03/izNIa30dC/IK4c1Z62j8kE5
mX2r+033OHmLB7IkMUUxCk/SW3v9oh0CN0rCSWp+d22HZ6RFupGyqFA9ONa8WMiKlTlNwwHx7/io
XlqzrlGNhUQMLgiLboQpftdqxCHRw6rNql6cpeGauVnDOELLeI2F1P8ITGESWovmRpJ4fLUphtxN
U1VxSkcmTeWbIvHD3+gWmj4TFcI2K5c8DIoCN4qeb1MXPwYoeb4EPtx82Xo2efNK2dn98NmDTsWy
43Pq7NT2dgGbhPwet2GfosY63Z6ax/vkihgSU/OwEVb7jcaiWX0haHPSYNyn81hdizYfCU/kyFuu
Fa7vEO+BlEFH/bMPaJVf/32x1sfJ3hP/4+v/fYFlF9grMq09jt1GyxzKv6VX3doscZ4az30vkrr6
VqPVWGrozoFGfw9M1fFOpmfRja2znzLWjJXnutpjYFr9qQWqvG3DSrsYUGlWI9vBNRSD6cEfUh/8
YTutFS8njfKDMQPAhy1XH4q2+QwSy/89oc/v8K/8hKnjrjKf7gjV9X6vBp9oLH+hAMhYDq0cf25/
G/oXZq3klx8Si5KaYUPlnIC0avSfZNXE37LmI52H6buJcRcwepEegD+frL4EwSsW7YCOuy3TkQmo
z59cuJYctXQ8lNL46dS9efw3QVWx2Pg6XYJ41PSbkRTxsa6a5kAojXj0In6vtsuZm0yC8hRqMq7T
J0oD05H4HZz/ldVNFzYrdOMrCwkXYVMjpkYwX2hPbYDvtUm2M6DBeJQWneyifKAISdoRZQFL73lx
Ku2atI2w93DoHdIc1TcgAwbJ3ZQ1xjEz7I/USLb3P6g7DS65fJQMUq0/e21HRdPQ0ArkcLIXRGh5
Cqkmb+6d3dSlPTRI40JrAEsZyK20M+OXXHrPAemIm0jk+pM6yrNZf5pYt2lpZ+BRmcGZ1igzESyC
WLmfZ1kebx2rrO/f/c9YWMOnX+NvttI+q1ehR93XJ0yIWnE/fe977wIhRlzvDXfCNk6mI34F6QC4
2aumF+6d+rdnIaSMp7R+uE9XQ4Cyohii4gib3tuESzWEJuMyeci/rJM503ATzyTbmJr+0pJtthtd
QEhYVqlciLTZsib+7lZpRDcaNogti2fCrsbndDbPUWgPb0BjZbMbkCcxRhKhsWCiHP6Wl9jMPMAp
FfCgydzUbEz/KuVynI3Hcqi/al2GFxk0+cWXJpT+WXqvQQpYz89B7Rs9SqaZyvfGMdPkpNrkFfLL
uSR0RJNZ+Tqk2UdkpO2XNhQfWqzj7jdZ1mp/Eu5WEhlRCNu4F/atl7/NNaLWqpq8lSyT7IjSL38Q
etRvqLlGn1AtthOu59dg1ug5RuFSio0+CU7VdvPojDtzORWzc+y0DpD5nAFLg6SmWh6AefelhTg0
9KS2nQqjO4VYPZ6wKv+xoMC4yjgky/zWlUg6zBHZZmy4HRWtejxUJb14uofB+U6fSU1SDBtXbr1Y
6ivTqRMiY0Ru0kYFC5Xp6MZHnQid1m7LlxjGoCzBktm6f2oN46Y2E3WFnWV2MdDMC1xVak6RbD2b
ijN6x40z2eINSfYIkJhouDIkK1LabD9V31tOObpOq++pmovtHHh/yOd2HmF3FgeAoxTApNfd3JSG
EeEXlFGc3jkF5sxYJAB01pNRvI98ykhNSayGzLk3x5pdU9P2j64whwP7VZ8NcOfc7HH01rKW/joq
jIw1EFp7o9A/iXdpF5JXt6vbQjsEApOmqXfTvigzHwPhUhVdTmOPBoPaJVJFqqOZtBkMIDCtDfOj
lotyO5PatZMzAeUlZZnC/KlPk/tUxkZ0zW28D8ky9mGofrSrWT+XZlLT3e276nR/fihZ2nufmuRb
FEU7qvHlN6rP016r/Xln+qX+6MTIPxSmbdJjeqZuJA73/uaIJLk59KlfPKsLRVLYByca3ZU2295V
I7xrEy9oOMaj/NHVIJjmbUsOTA6Mocp8feHO1Sek1difFwNnnVTlc9Tr9zONYtv9h7RRxar1vK3r
FGKsSoMBBD2GpAp0WhOb5LqQ60m03Q1jTHpyCsTJlmu4l6ng13PJzN3gK0h/MAqvon5J8IlG7VbW
+KW8yidGrtbdraiGHN0Kt/bssh7IsMJTFLev6oi4sr9HscCCW+eIAUtyltNSmx7411CE0uxb0Jva
ORjNA50Jfx3TnnwZYb/QWZ69F3UtGAGWAqhiyacjdVn3cGeKddCR7BIMBXLLoeihvcfTZxylHDVj
ubFjmrd0kE2cdN+1GmvELMsC3pCevTVeeGt6d/5h02FbS490hrAfK6b6xd8WZTWEiy4CvB742ntJ
PXkkNpKecNU8d7kOT4vLNrGZFwzVxqpvo2ZnNLjtpiSA+N2Z6eNUTcmZ7g3hq4M7fDPDeGsuc/7/
+gpp8ovl7irU++z7ApKvpkh8tT1o2DASzlW9YFe0UETzhm1ZOM+8DDcrnODapqzTdeXwxBa9XZEH
dunVWlYSFo7aaG5Ysyf+FWr5WdX60MGiHUaxRdoGj15khfZe3WXqfuPXKEgMaA4DxsdDRHzEkfie
EoEp7EUfr9Jn2tQ3iLU/xlGOL0KLOr5PKV6JHJu2Yp7za8MgeOpSqjCD/04glrJB9S30nUq4TNj+
FdHGNZ205JXGK6MmLafIg3BnZM459AZCUEzKSpWXaleKouuKBBk60R641vta1NTmcadbY0jiDoWl
O7lSG94zmNCPPX9qRCS2sY26rN0GtWU+5k3TbqPlKFiuqSN1jXTp4YYEfTNlSzzjItpV8l3grMlR
XVMLm7Aa+MsZ/hLnAhFVI5H30eurgCI0wmmqSfpbF9WfiQAgCvj8EdgYiRFWa5yVb7bVhnWcsBuK
ABluGtOKccy6z4vE4J11db5D2qyf8MeJm0V7b83o5PzMycojaSEjdOaosJltNrcLLZ0Ui4VyFMQf
ITlLb45guqDCfNfBJWL2Dz7wUQg4urMDtACGxqNoeBE3IiJg5gWQKvzlxYlJQV7FLcXjMCZiwUki
+j+lT3mRvDTqIA93xGM8M+LoIkWdi8nJHjrxjdrOM3lP9nMwZDZtTAb0sg8E6iCezd7paoyq4B/8
hMq/Vpva+1W91kIUj2aKZlRPgo9m6CQyZyy2JVrD/eDJ7OCmmNXZdP4RvrZr6sL6M3OQLleWtxIX
vlXrzcMljljchzYLhMofxGOFyIBbyQ2/spy8JO3FBMr7ZPud+9x50zmxiVMv6jQlzmG2NnGuRZ9z
N5Mg4rgB6v2BHgFJcKs6LJrV3OXFKz7bfAfemCzRJTjeAH+11bXHqYyii0tY/VMdDG/zGLyw6cKP
UVfFtWHNeVVH/17qzs2PaS+vMsqO96Ub1c3sHQHIzaHx/7uR/m4JTPtBQbcBn0R+uZ9sjSKLwExn
xRX8mLPRpQAUW5QngUb8oGvjuIroO4fA+MNDOVJRIOxd+07A8booRfyrX/yyWEfz51gitXBY6O3p
QvYPWsmmKffdT43I0Lv62rJt+2yEM0wm2g//XPRmi491Bt2x97kDHzQ93M3KAoms4DItL0QiMmr6
FbaapluyoP1bhjrn7LsjRZdFcxCmLjEepHA+DAMrNlY2S8dG2k8tOyMZWWjjlp0RUYTOgZWI9RKR
HQCOb08IXPMufEse47ajBLWscasBpt5/r4s4/T2k9is1RDwrs5KQG9D707i8YgX/nY9Wuc8yX+47
wyGcBRC+enEjnVBVr/qgvEUerEg+8iwrj4K1xzYbdQixlFFg3wJY8FSfrDX731jwiAFyaOdr8j3q
PfNRy6e/L2P5k8JBd6uNQt4vB4NVrUDYoZrr2u6oivwNIXjo9Pxiexdkt8TMFuP0rHSVseWb9zdp
83abIPAGaroFzcpA76E0jqjUlA2rdGJx9e1DuyjMmIKS65gNgD04c1LNP5bh/K66TgoHhEc/vBKX
d2+KLWIiddnWs58iKQJakAZMrmzBX+ZgHvaVmPH4mUTvarRJGp+08NaKq22HPvxiRz1NwwlHJzT7
M2E2/hlHmn8/UqdmEBZnMUHefgkWytqUI6ZwZOo9sxAz90mF3Oa+N2fFZGwtCpFrTW/877Wt7Y0h
9H9HXvUASrDf+ynrNKUzCRwcJeze5p0CbLBcv9mpqx1GTRQHaxS0o7JuuA02LLyqmPynUPf26Pu9
m3oBJQt/2jE7+vTd32vYXNvzfc07T9qvMKzeUV6bDKYuPYqWDbM6xcVOgGs4UewPtcu4qDzSpsNX
pKgS7FL5XwMBRSPzvsbcvB/0/zlY3got9iFkXH7/f39dSJjaN9HWWGrjB0o/9q+5tp6ARHcfsupq
8luT5qKlYC+azkfbbGf5p+jShyHkoZKIf2DWaeOGDl1xynTZf6bpIV2eOuEl7iHLoIRo9gb5efER
Z325aRu7PbZdWcJrzL6VmodTvddhjtdOuR/ku5El5kc0RNZF+aLVacyybhV0OktrD1dyEvRnW7xk
y8lf9I+X7oc8gH8bcHM+YzseMcqRL2EQrb0w5tRLZ5TByW8JaaqW7hq0UfecQ4SDsuCw3ArGCWf7
WN2BM6U89C7KLNm4j0q6iH8U0qwRPLLwmjY9O74zXrQAXzdpP003yGdarpgfagiODkqXKhjrczJm
zdNYDmyESYRZOUlvfvMwGCs96thD1HO7PL94XVUc20Wx2ND9pBrG4qzFYBdGwKqnqtCI1Qheo9HK
ftaO+8eEdr7De5hvhO6nyOrJc2x7AlE6q9CBu4WEMNJ6QS3vZc8YuwpWdjeqE972fx2FZP7cr8Xq
iJLnphRzc+BhO6v7T/aNBhyaFE11KoIYp1b+3a688gf/xT5cqj0gYm+RnTjMbfYh71KTGForOMTJ
wF+5pl3IstO7zq0oPkgjWtHEDl7z7qVYxBMWzdfrPKYWgiY0E4H7DCCPMKhyuMYT+0qEAJinFOh0
clMNaYc8+faonfCzo8OUwV5vQxiWy5lZtNMmy72YuLe6OBYe8Ol7u/ffeWw1BYYx8hjF/NL2UfWo
/kah0Mv9fWvbjMjq/P4U2NbwezloImtUB3hm/UuFtPCOJqmznDnrv5CSefYoB5TBRV1HP3Kkl9Bc
1VyWEGdF8KXpbpTtIpuiFCa3TmoRqGOkN03322+SFSNS8zODuriO9NJ56vFp7CWSr6NZoi8b8sZc
T4ke7Ide6LvUlH9mXTe/N6PzZyizvwdRbnIn1o/BjAg4LOjrqOKvnf8erNZ/74nXvLQBCSXqMtk8
5qrOsWK5KXKVRZhz52WrQ3e8BZ6+K/2KZSgJqiCp9eQiq5YRG0BKv4HHH5AR1LCt93ski8uuN/3v
qQ/t/2nq/K0q+1mTO5/zWd/ecWZZZyLC6GakCuQoqn4xLqLmRZ0t4uok96AryCAdn4beyF/80iOp
Lhe4e0uTTDiq+1sZodSepX/2lhd11MqeuyYW03BMVZXN9fo/CA6fZteNkDBnPJ/GPjGDjYLXRzat
R5lEwaOTIxATjqDzi4h2PfQQ41vHJExFObW0CH5ybfniWE7atJ4Mz72CiJtRboXURhelsZG15z4r
WZcE9O2XeUmDubcpqOiuDfDu9x9QveEVT1bls1BbwAFK4TaURCvbAYkdoY3KcB+bNm3AcOp+17Fe
kGzVPzi64exlIsX538tstWa1qsqFVt1js1b+QbZbf52E6lQYMj74XvpQQy9EQplj/zCGv26wYDky
2u4tL9l53j8ysn36VUQc75YavL5SEDmFk/NMYpoiJUBIa/MlJ9+DHNzG5lZP6tfc7F46bPw/2HQt
yUTCJNHVax40gtagk6LjbftKPjRW8mVrXfw8A1C7FLON6Rbf7p7e3UBqBjOkLOOzK0v3PC1nyurT
moFzykIbBwGaz0n1byuDePe2iO2z5UgYkHGbrShye82u/LzfOCIliFlVI2Owc9u6oqX/zx7UCEG3
DJTtVjUjamoMrVbLYzsm/bkz2v7cLC/qSF0bsciem8il9gzmnwzQW1f78qR6FuPSqZi9cMCNYjQH
1bjgE2S1KI1q3c18mKxqOlATzD3CLdsrE85erdH1pC+xfhHE+W/Jro7UWt5zvOScjc3Z8O0j0X3N
9T7JGFa8R+CLTzX/qZf+rzl2HUY08XEfxtq5tb9MVELBbHo/u8FuV2YXmSikAFe2yZwekJ8evdln
B9PZGOX1fDuFsn71bTs9kAvi7QOYcq9WbX6qJ4WW7w/ZTOgC/FS/dNWymtJ0cx0pW2Wtx+RtkTAU
RtDKYyHzref7Lx79HkgeZbcfPV8copQqsPBIP/KNLvnO5mE3wTxV37/NAoRmVjU+ljrVOrJdza1G
JMC35Sv0af6VO0n6zMfkEbo+dScjjJo3cxpPJmo/WH4NWYOs3/CrQCgj53N4KYtAHDKp5582s6oi
8WAty3c8/MdOH8RuYpf9bDoRgqfYGm5/i9q0qVdgvA7qpwqTTFBAbSdyfyp4wktxnDCJrVZ45TGy
0k0c1+AqQ8CqAWzSiu7Eya4ok8f0klF7JGOlfc3V8Ltv0vB9ijxCs2r0dt28yNPSNjqqvXk8GoTU
TPq0TtOJFJo4YhySiag3UterfVWhzAmWRBWjQ4JfZVW5MwekeCphSteIV6RZx8YV6AyYwc1IuU3R
UhYL/ovLs7t2A+sd6sYI9qYpX5lafzSa1z6lnf5pLcaihnAJLewXwwvJWUlJ/aPMvB9FYdq/4qjd
d2h1PwZ0mT0UjRd0euMRBYa5mr3UPpgsce8r9GZZpls9dCzD948ABUICIuth309+SnI3OsqqaiUS
wOFJ/bdKKAX2ngdD6Mm+kkP9GnU2WG/j1jlwraGgwwNd3OFlATpVC9KHNJ1JvbBI9FJucmDMyVWd
TqAyzl0V1WtmiGBr+Xp1mrEuredFfhIaRbxvA9PYAD/y10pZbaeXv4vwMKmvlii8WyU995ZHRbU3
oUAgKBqwG5oplC/dx36iUr+qiugxB+sWXW9zB3TEemGqbZ7MmsLkQjfw4jg43b/zKIGQF4H3PY5c
48dy0HTt/UAfrPiTwHY8I8XOWHTmc5dlz8uZRV4sau1kpZNX9Ogzda+aqgkOShimlrPqWt315S7u
s636Qw9t4T+CC1y76JD29z0CJXHnoehf7Rlbh1jGU7UJ8UVTH5IRAcxo+uKWDqTY/pZexZ9LEf0K
ra+3mU3Ysy3yp2AOimO02IVprTjXdjEJqyNREB4Qu65Yt1XdYMgU5uEOr7C6XeVZDPICBiG+fLEB
dpQ8q2tgt1sSozvjGEDueqTu8pyZvb2ufJ1yArBIjDkyWeupNW7x7HS3wQuxO7lRfz+ql6PEl0yY
bS/fx3p8yOhYvzG0dQeEq/E+zoFN3z9/fHI/iIFfQqvLD9sqnSvUZeKmF6tXRljfnkpLBaYUkZM/
abC+rNzFKYOMGajuI1ZK+aiO4ll7DnPICOrMnGVxcMbMqL50fPs7mx4Fe9Jn1eSPZXluSHze6pqG
V38Bimiklz5aRatda4HixRbwQVhzeuuUBQjSIat5blPCpwtpLTZoVg1VPvzMQfUuFAELlAJDbZV2
4yYffDRPKZMH/747BzHBJj69JPSayeKLLVEtfNz/BuDF5P5f1YGR2tlMU1usPf01nuE7xCEMmTv7
LiwJc9JqukVLMTJOyLUO0zgnfZ2jIuvyx9FtD/EQzyslSKCtAb+slOkiQ4V4Am1bXNWYk9KzaL1I
XPQJavhSFlC1gdaJ0ChY4gh0YN43XcpyarlnpJTWScTaT2dRi7saDECr/sXyXluV4NwhTybkZyxm
OlPQHHLt3jlQs8ReZZn+X5YLpRSaK/m8N/TMJXpshoJWdHD6HPzz7L2K9tWcyAVehpHaQEqsmk13
zH8tzXpl0ixB2cve08/McueS1Eg1ejQ/YO3kq1xQXVa8CSKxrbW/iJkDmxdTusPh72Mu+DYwcasr
KWTOOl+qgIltbz03Qr4D2XnPlvRQNxFBUaxWnE2Ta6RfR9WHlww6oVbhuFWd4EbGPP6RpE6hdMRL
yaRxRHAhmYE6KavmOgWhdy82eSFYjjq0jkojSMBXfRyh3oB7/qwo9j2WiYa/q/EfCr3pr4y8AXuX
RdfCo4X0zU+vSuBit6aPn5OJNojzaY+CNVsrqaph0StCzSSoFxN2V0AbuKkjPPrTcTF0rXKP6GfZ
G2/6lBjXxXhFszS63D+vpnql6NQfUF+bT5OPDp+unfVr6zbtn/vnphff5sVkLbOe7YA+UMagJEO6
x7C1pUcK0NJ5YjeSHUanZ1W6nOKM2t1b6HrHAFba0Ub9aS0WuWvRGc1lLMipussch3ly0WovAX+N
p60J1PuTVHp5BdxVA76KqFZ2RPUx6nx4IzLipI67TZJF0YqR2znxmbYkWlTjDXn0NgRw+HDvGNo5
NiI2RJcwCAX99kpcil4bz3H5FfvWc+6bPcAZdr9aUHTfKHIsNU+qV53SwrZW5Z3umWQ+qQQnNCP7
Mm8AAWY8l/f2EmDAddxUxQHTS3NRR0E5NZdwuTYv14Jg+s+7ieev7x0XmCPh/XfyEnAxfUyrdCJ2
VBayPHRoch8GWpbbtKwc5ilCSv1Gs7+l5vgq81H/Y3ivbZlqLykD/LrVaJ52RvphZgHjj3oGwmC8
CHUTdbIA8ZTY7Bt813xw9cnfh4RlrGSbywcLrt+FmuW6g6cFKYj87u1dvHzKAeldosmsL+V/j0im
1o+dj762fFZxZHNoj6+BeG4W/VMztupEveP2g7Gy56I6aHme7aXJqZmWzQ12THMLidFBqrg0lS05
JE92quUEdFfjVlZ69171WrK1RGjuYbz07xFhTOvQAXar3m29MV+Vwdxc5zzv3mOJOTsNXTLQawsp
oWesLTr+65g02quWYmFv/eSPHkTW+13+ScTATrQGe72+n7f6kHmwFbrXPJ3si85cvpPpzkU+jXAZ
+JjeE83GHmqoIo8mYesdBEus58GgTOu01U2dNYM+HIoA/vaYff0Tkmg+jYuoDr/SpchUlgkKFN0o
qVhGHw343I8g8YjuEVb0UPslbIF0GNBT+ZDp+uY5QamLM850vyDvretx8H+HibcfDaQLi/QvEwnd
rjmrLiTFEj4VyF+Fb2FGD+p+3S11SBT+81ozK3NbxgBsZZn9+pc+iAT9x12/Ek0FmryycMVOS/to
E9gs/7T5P4EubhuG16kCfmKPfnzq68h4NCyxowxFQ87N5htx4riFKvuN9cJ0Uvl6JVa+uvcf1HgZ
ZRV5MX6H1TzzyYHN+GyVtFillaQNRW24q+sugRhbjKO28QY2CcGSPON3yXRyaBuugB2j4mw2kwbf
3/b7ee0aeHiSOkEXXQnkPzKDk9/ZDBcGzsv7DX+/scU20WdBIJ6NuZodESamJIPdmrfjtXXQrkZG
HOEVn8HCIG76hUJi5eZBcBm0ytk4ZItv+iSjQbPMN02iPVZR2xNoNMBVbsNimS5KcN1Bu1Gwumpy
bllWJ6/qerpczzQSZPJAONvUi2ZW/n14xFAnX82yeGmGMQLtHGB9ls65RdGsOqGRX9BDLcS9L5rl
4LbUpvq+CSp4cC7gOzoSLfJ3t4B+9O8F5vr/PFVvTAUhgVaGTjL3IZora3rTg7VHSTwBQ6v/Vt3t
AWtzH8fU+pANHqbci9YR6khmxoJCqMEtvYzw92F+tNb9gFhUDa5qmB1eHGvumQpxgpuyCXe97lPI
WJ79RTp5oNKUr0IDgmka+82SdWK+AYPECm4b/fWecvjfU/UuOtW/7xpTTlJ6H9LfFS1Vjij46Pwy
e6hLEBMElQUfkCGSY1+Sy6ne7dOcPJ7hfFdTY78Qh7bqlNg2kFh3J34UDxRS0BJCsuSmEQb1ZzYR
zHQxeGEK2EgIlhX5vzKHxWSxMhtjOLiVbe0oAgE+w3H01IllU055TZ2BuDoYS5FMnVHOO3g0LkTc
XZQbEiF5eKzqDI8xIclnw+vTjZrkpEV9NdDGF3WdVhtW+EJ3zgZkcWpYefXE7v9myqj8iJpxOg3h
pK+t5TRuaPLHTrORrY3W6f8Qdh5LchvRtv2XO0cEvBncSXlf7djN7gmCTvA24b/+LiT4RIl6IU0q
qqopNlUFZJ48Z++1c4g6q36Oihr5B0+G39y4g5htBG276TQ/2KeetwLMHn5F6SvQL7GSVFVRP7im
BuQpNZWVWyu13Wx7AJOsClRTiZEQy1a1JGQjzOk3pICYlzJ/DvFtHgcnsFZBBWw/G9scA4WBiz2B
9luO/oX1LXzW5iAj08ifTNMLTy4K8ZN8Rq49Pr3xjjiaQfMspiHDgbQJVsCbBgn43pQNUSn8j72Y
dnWWGc5D476LIo0BhmYuKqpgE3B9nsswa9Zt7NQXQ8tsHI9u8RZVg0vOOkWbnHIoRZetg6xjiqmT
m5HHkdi7IQziBLnBSmM0vZJnNaTHHVO0ihG3yc4iW5WtGzVHTrc+X0iJkWSO95Iv5YPv2SvnNaE3
bllXAPs/7xKrF+kOohmx8a39pSgVlZq9NE9ewcaiNIOxWnYmP3HTG1a26pxgCuTORLmYURyTFHxV
o+ZkW+Y3id40RBet6kiUGzMePsvcVQ76XyyFHt1yqf8sYWoahv58rpHSf9Op8gMg0G6VtNa3f3fV
/n+cC54JoF3VyS6xOAL9lvKEwkqhb0dvReTPuFqK/a8RcQTRG99y/CBb6yZo4R2xfeHaV2uaMBxo
5dxAThB+myUYXj7tFiRkHbrUlqbPeK0XIT634o9ytl8vlJX5/UV3NsSXmuHNqQR+4WymKTiLgUKu
oxl/6xOq6ix5KWquLihFwyk0cOExQ3W3pcPi3GZd9wI+aDxZsce5cP5p01QPymCdJvzy10qfhhPH
rL08Ybg4Txi7SvZTHtXKZkB1uJZ7AHmXEVqHds2EAcCox+Je6xEVLjgUDI3NzhEuZMRh4C5C7Htb
IIeVP6HD9ykZK6uwVzQnxaNda/WjE3T9/t+/MVP93WziqbxnajigVZt0gt+J+mpdEAFhGwTm0iPZ
ozfEHOHH5tn3iuka9ZVGKxS+Qxx0ETgxFTHe5GlH6ShzMzp09ZgXRLmdKqE9VnPjyOyi9JaU7Vf5
qsvN5Ka4/dc89l9QOBbvQp3REazVPEmqevxWtM6biPvyIUC1cSZTm4Isx3eFQDzClo5+NdVdmDHo
LqZq+KKQ872JmkA9VXM2Zz3Q31b0HQIodzd0yXCMoCNsnS5+Gv3SuahGv2C2hOZwVBUCcA0BoPcx
IwrXQh8jXN06StFb00A4hGBS4QU2nJk6RoNj8mfBADzJuM9f4k6J1jrwlKOpx/mLllgJ7nqjeewU
O9jWXdlRraJaTrBDXC3wTysEV+KWNa76ohUThe4Xn2iDJ+kxVWMcNv2oPc2qIwan6H6kL4u97RuB
DuUzemkVJaRTPyO513d13Ubn0vXiAwkL2qUjCvqUa/ozGTr5AwRC4zpBbZ5pYldf6o/NvFB2KPfI
Lp23tdqJvbMZhmgWAS3l/eBfYt2uL0xV5kapUE66SQB8pFnZg1R3ZQPpEIk5JPSUwmiNUGQ+sITF
lfqBZWyGEGdW4q0mnDeEQQU1k9BE37XKpDzmjYfJXR2OOmLibdQ5MBT1jOFK27UMXGzDP/e2n3C4
5VNQiNe75nqv7pdn6iwczHX06h4ezoNXefU+M7181TfJeK0z98PLRX1Vp1QMKxsd7HV57TX5mYCI
jXxLPujLH8HZDOP/IqeYdTTsh6obTnE2/jEPtM7OVKiP9pAc5NeSF621K6DArIK+x5oeGvpzoXJK
GVzr69LpgbjOEZrEV7UduhAAEY2e1lR++GX8GrqV+T4lkP2TJAiPNsOL66Q1rw4S3+9KiXKqRT28
0otVCT8pWok+3Ka63f3wdTZ9d6wQ9wiMAV7cvdWKUq3xuxGgUrkfYxJHZysWEfMWnukRBrTIdw7T
rK+RnHHJHncLJ8AMMZvUqtLr9npqv1uRPR1CGaMdtha8dzlAw+VfrjqzCtZER2Yz12F24GoWMNAJ
+lnH4njATwZPbpZdypdmZ3ebjnC9W2SZ79LlXbTkvvbG6B1VNeu3JiLa7VD06jUiRlJ2zOSDnvva
tlQjj/F39kkSNMaGdPMh/epM1EVGfOasHT6XY4PgzWv7FaR3lkpdqB9OahubyVets+rQTi7z7N0y
1IbpBj3usW7Mjda1h9Yy8H8q0Tc5MhUOLVfAyTdVqYoHESTrkZgV1hgrA5kQUOiWaJ86p/rk2369
s+LJPbVOXB1o5GjcqExkGHRdBzUr90OvT8itYg+wVCAwWeJAykR7LEAnPvc1JZfu1WF7dElGRxYb
o7StXyQvRbPvXYhY95cJM1PC9zoC+NMn3QMFCKrjpkHsPz8LWuIMWqVxbqHdPJm20d8lJtx3u6e+
UDtsTsjpM6x1e3rx3ilMB8h+ZuJu+c3hS+noE98n4ralr6gkQ30RdMPzcky/RjUrHu1l694VqCa0
KXnSwOuu/ZHgE1lyNz23v3zZ9zEZwPJsHoxTuZLHPzoGM6ZlYppAp20dCJxMPS3HgzmU6cVt+2NO
cAsiPdj3cKmny01i8MmKDNaLlkcP0mkjpwt2QfGiNWN1ldeWw6h91ZopEr8s32KhZf8Jgx/pDKNS
hVCgZs2mTWUU80eZ6ghZCBIJuGjJdvBuCUFo0lhR4t7bDxawTjFZ1tkV/YfprkWdF99B2AbrbGhR
/qaZeYhZe5b6yGj69J2iJIRBiUKDrwXr2DxqkQ+oBunLEP2HPqvvV22RqvcmbpI7Iz7MHnJqNSKO
NToA1fPKWTKXOwVB9R6oGIjJVP8qoS/yLC6rfqJ3aUIbutjFfhlsrCD39nHG6FUxI/xqCq0GokSS
/wCemP/c512H7GlS5+dgNE2fAzr/gjdqS51IHfztpyEf3kZpd0KXZG7yNNulIErIbQrsZ9xpymNa
dit1Ho9gg7Ce+0r9EjmPejw4OzUZVNCsvnnLunjwOZ778VnywSUYTT5zq5iBtFlHeym0EkmUv1eo
lqRqy7big2iJp6VZ8jKhUwE5QXlDf9Q7Jd7wIV+F7YdHGFpNull+cLizlqhijQy6WU3z7xUQeKff
0FYeUCfP013+923V8n63284j0oyK2jgphM1se3IQUVh8ckQZ77q2Q1in2X+kVjwuM2Fk1Dfd8FLw
nEb+MWriGEcIv6Rwj958/FiETKPGJ8t5crQQYlnTEoohRm3b5YBaNNrv4CL/cAQq4TWJg+j27Lo6
W4YntrUu/M+eCZBFO6R5WIA2aYGaFXl1osXxmgu32MqqyjWSDIGOO+HpreNVEOrDuYOxJS3muN8r
RLp2c50q/L60kL4NPMH36sknQbJvyxA5WdIQI2HpIO7aOFizO9BKSnoMeV7ScnWaLlL/vhfnODZ9
hEX2QMGbkpqna4RHDwh0DNx0Z9LqjDcFNCYXkPvChwkTRoVzTq+Mk6DWdi9dWN0a1Z5jiVzlLty0
2gOEvtsSWG3qu0wpuKmCuIVvjItKj6f8LjQM/fMkdTDAaUHwsdZy1qYLbEk98sKzXBlHP4eJZbQN
onYPX12hhxmDLujAYaM7z4VJHEhwqjWz3g9ah1DfzSjDiAEr3yffIdmQxIxdoXr+TT4LkpSxtYNP
OTPoIaKtbI62krgPTeXebCuL32LLuUiFVwWkrBi1T3gxko8hMOIVWy7p2lbZ7A0Y29IJ5wQXMHAa
MKlogDirqKckaGGGJFP9QDoTnG1FiDfdEN+byezYljFvolytHduNVzzxaqV8ps3ocZ7Yu3SC34rI
auef/PlHyNukBCnbEHHm/AXKCVY/lQb/Hr7aZSdA1Nb0VfaNdIMvtfDqFye0yP9N4+eo6Z2VFo34
xP0ueZgIQV21I7IAt/AQq1e1ehhSWgFyzJBFbXhw4KStl4QiP1FXetDb0KZptmZma+9iqVOBtT/h
b94srX0rqLpt6vpLMoBWe9bF1eiyOfXP+JcZ8UiuLcEXfvBjRBVVO53xpnc+Wlv8YRsEm8ZbphAU
HM3IBlaT3S+9YBcpZHWDcj9KvWBBqYMnLffgJNBt6Hxi4fEkmEswaFbM7cWyPMjxuBr1WxED/ZOm
gCkdT56mWE+WmgZPilrfWo2wrBoeCdwtOtaOVg5rnDQvVego52EW/EWq63wMJGx63bHL4/ZJrgM5
Auu1U0/2yjKz7xyIC1orc+zw0pknhy5c9QPoPovFbQld9/U+u8dpcYb8Yu5G03EWRrTnF+0hNoBC
WUUIQMwfqwNsreoSkhSydUjRQY1r3DDnofio7HrHiIguvkGYzaGHCLEe1RXJu0yooafkmZLtOE2P
2zqE51hheaTMKobLErGrol56grShHYYWqCF3/HcrSsy3LtQ7uGTdeJWfU/iDMwzH2SG0+DQwQfSN
o0OsgZfg0Vi72P3wkVogFolCGHeIlDwwnPYfke5YR0FuwjbGbbup6CkeMtVtziH99nWIHXodj7ZO
VBubPuUJ8XseEs4yL37I0YJiYxGaX5V6oBx6ch72UYQa2Umd72GbvJjQal9tS7/3SoDzKtT05WvV
ANhgZNTsKy7P4EVwPUBwDVeKluk76Uz2ZnuyfMB3/CYqw7wkgFhWjRnnV6Qk/UYPTOdAUdxtp04J
Fg9JN4qvldDNeymM7xntgMWzX/ro2pSazzi03G/YH/0Dh4TkP3Yt6x+RcMQVqhCuHVV1LN1wf88t
RE5Wiqkup1MQxd/HNqS/qU7TWgaUGnWoQhczPvuu5m8lIpa+L8JTF9rHQKDdxZEuZI4Q4UmShYdi
Ij8q1a6JpyVf5pakMadp0AgHqWTel32Qttu0wRwRIsoAjf7rAS/uK1bJw6LL87x02Ek6skTPk75Y
bG1jzLaai3XeAuN/nRkWL4QhnbuRYEcABXwT+Pm2eTfs9HHyABCH4uzGnfU6wd9Uh6h692tU3HEB
1plluVtpfTvtbRHRpW8jpthGHrJ0RzpMG4RcWTs0C3WiyzrQI1mNiIporPusFC00pd2oDLKefj0L
Ug+cjlMhw4TxL/V4C/hfvs5t7rdZczjHhfyZGl4ByTmEk8ksZn5P+m5aNp+HMdKfSqtSTuAjvC1j
JwfEAKoBt9ejj6AHmSnKWzxxdcm+Q0A/cQuNjVSRKs2eK6Ix5r8vcc0vuat6R/kb/cJk7uKar7Is
Dfrg1AUemd5eGm3IBZ4OLA3ebvYIHkGTW4z+2ONGG/LeFOThNm9r9+yzdt/kDxItZTrjz86FQmeY
JN8s5kxfCS6IEqXeB4rQtnlg+TewJ6iDTfgilsHqOje5Bw3mKjID1Phzg1vlK9iE88tQ2DdIduQ8
CTBNdaJhT1Bz61hNVflYiORB8smCIVc3hnOVUnlZtdA7YViFbBfuoWLi34UUKH+AFDn2CYKTvg5b
gf+RJx9weNR9YJTpXiJ0eJvxMVV/B5arwyJ7AGkCUzwbuVZrpfuGYayjE4yesbsv8pXIJQoTFbqB
CuQo+dNZoKBbAA+5BXyOWMMa3+xezY8SgScfhEWKoBQpBVFXHOUGUzkjzSdd44qKn9Rc6S7yuIsi
U5wLx/5Wha0A4J6gggUQtk7jwdumXeXvTdpUnzltXCKd02iu1dbZN73y1Mx8BQ5E3srIlH7fhurw
MM6qxagsxL5qtnJEIEYkdapnDZsa0Zx0BAB4K1aBYZvPagubywyU/I1zab0XVsFAHaUh7RW4YspG
6ei9NWZf7JW2Iq0F9djFKnVk/ZyKwLB9LXM/uZpx25+WHZxRw7Ttup6Y1zHUj3LzVVSrPS7lRdj/
kDVRZBprJx3TD8vDsdwwTYoHgkoLPaK7rRivzEqdkwtC7cXKlMtPo86oEQkBGEBm6Sw21JKleQF6
yiJPFn7oQRhZ6Hp+qEAOR3GGa9nt2b/IjhMEd85sD00vesrHebsVjYpRvs/qnUQXD11nbQzTh38y
L11B57D3ehjipdStJM/Gs+gaysPoFGf2zplfsgAfiFPyrvhrwrOP5X2Z7eXEgSt03LeFTseNCruk
2HLL92JUyxV+lh9FO4xz5c37OolcTpfRu2xNe6v4o7HyhvTQDDW+ViTaWykJGUVN7lTj+sfoJH0F
Ps2+DVsXbVBqpU0aKOr3qUn0/SIe6KKQPW6YzvJDFG7+KRJjsxGj2izUZ9lw0PNGXyfkgaxoYHzI
XyS5bkHR7GwlKh+zKnnpJ6dYrN55Er0o1fSOtUns5J+WJVpehkjxZ9t3QKDrL7WLFt59EmIuKGc5
ss8wLcrW/KkNT7or1Hf0Ri4Cr5I+IM6ubQ03ZYNJYiS9xWjvstBc9JMDX/pRLjsMmBs0NUl5StPS
36M+rNeLBisCmcjAAuLg8i+xTaAApHWKPZL6jCnSWJDCh/7FrjuNEDUnXgunfYRvDyF/tpaMjeZd
e61imB+/tF4eXeXdq+eqAZMiXssVT/4jCC+PsUF5B5rd8SOpmP3GnQJ1lyCTP6dO3iKbaNVdV5eo
XkKfyyrtesAsfbFthNdf8DWbl5xddlsOBB7LqLMg0V8K0Xpfi9F+KRJkG7mF8nAiLeFYuComBuZq
ukGHgjNEcky1LrykMfJJOWzWhgk9aM+aIbThy085VMqFgzDj10Prx3NwfXXLJrc85mP8SafK+zrQ
nDR0CPKM0MqVwMe18bQ62It503Tl/tlxyNsuHZYAi05pqM4mlJHaJaq37aC61abIVPVcWckfMi3F
jmpOcyX5rEn/wzNL5aseuiyedW3cSSGR8O24Dua7B0VmXtbgHCYukJxD2so17Ivc4ApY4NAJ8emt
loGV66jeJq61TR6DGPbnXC1d+SwLFAleLeDdnQuOoG6Ejr1yC+vgWNznrW+8CtP9wwyH7F5CR0w0
Rz/J+sS59F7nXqgphpPXq6eRYxAAlXRXpBZCuCiB75EqxZp5WF2qnzxmUp8NdWxQhvVvCsdJWk8D
wuN+qLcj/0O9l5ib2kSDXvXdtpnPvnZYFGeM7Vhxq8JeJ1ahr1voKavRr/hXcFet6T8Q8w1DbGPO
SHaV9upqCkU+86/o6oV6vP33rgahwP/oaljcBLYNqtsCJObNScp/6feEKfMG/AZknQvLXrkji10k
s8Hs7pldWZzanDFVXRozXpTYTxWR0HNFlHDIdIMJQ9u8uGVv4Ul+5fJr7gyFnk1aGxbUNb/U9JfU
ZyaBvRSJtxnG95IcAN8t+i/M6fMq6b/HrYA0OlXGoW1nTFgav6SdFV3lBYTaDMNC1H6FNRlc1Hxq
dp0Zd4AQALUD8kG26wH3s10aGRPn1mTw17Yn+lUNoQ8OHH2pukDf7ed6sJMvwRnn63ryXuSltRRp
DOMKO5+u1XKhcX7bAUWCiTMXaU5rpWu8TTpxHCnyzSFNtBXzc7AhpU5OmWm6y7Nwfm8yhnGNjmvV
DQEyUsbcO6llI4jnjwjo337pcFKVNuQxEumZ5FN4DUKVvgD6E2IHtYoeQ+3spoZgKfkbkduspFAm
BxOxcbUQZl5HlGxYx19MFcZjLCbSrXjWR5X93iY6zf6/22oN6I+b0qdKQT3eo5y0nOVsbiTPi/7N
JOMvRye3xcLWPJpNECGKEQ1NE6f7mZ4UMvfYs83Bh2aN25GRCw+5csg/LimnpODZDfBFhcknImGz
T/WwAS5I6i1P5/0zpC/uhbeuaOK3wW84+qYqy+7cXoBL/smAurP2U7ICywDMTuO77wBN+3VuOeJR
0aaao7mvnaopxmEGDLLpSDKdeuzn8qFwidlwC/1DXhv1GLXXseMDrV0b077j3/MRSiVt93r17/eQ
9c/GoEPL1EJIzuGDpei3lmnmO9BrsSGfPDdUtz2+RWHn6rf5ieHryxMrrrM3sy2/uCQ6YFPsbqmu
T8c2KM21qYXpxcp9UksIAalYBo9xCLLOsNSLa8581bkDNpYlswvb+7FUQKzZW0kgIjUnQPZZEDoB
ts2y2vpZfhVKST6MHtXPtUNVgQoV/1M5vvY0aL/W/+9JonSvIT78NRIegnznu0o6iEQy7VKnFxf5
lnyQi3XF+0BlxIXxYvBfa5FkaRcpkpL8+P1//8e1IeszZVZty7Ndko7t3wJVdP5ZNilg6bmxuIMY
lQ9X123sTUJJuSa+IzwvjRH5YaKROIgOVnLdqO8MLqCLeeO069F8XXuv36QI9Z87tXnOJ0c5WJZN
hsyYY9WQ1WAfxu+WsDZt3OWvQ6ldl/XDKL5r4ZMcDIV9T6MCXMDZw3l5xsicgO/Augopz3/OdPBd
ZUkMwCA8tpekPdGuoHEYqMVILJPy0gzaBviW8SW0SlZx/HLk4KnTzlHibJOhwF6lAXinUlBCyC9Y
9Z1xEzjet35CAUu1MD0PqhZtCuFMz322gedRvSnO3GTLnOQatqbxNhXHsKqcWxp14mHU4UbNy2Ba
xfE66Vw+ny5/TAZHpUPX2pt+RjASBevejOkqqmEPTJAAElxq3pVOxD7Ic9Ixveoqzzl1Wn1R+hYU
8gxpLydILx6AL07EYbW2Yc1c26BBr9u5AvZf1J7HiJVJKqXb+lo6qJhSVfkWkGo82yRoY4YXKR13
2yC5O+0nZzDEbalTMWQ014QBzH0Yo7OU+rl0hJ4yqzs2kw3cpBIZ+sXBfErT4mda4L/fxrr2e3YF
YQ627niq55ooP03ZSvnLVgjAtq+DTo9Oi9ssKvBx+SP8hZby2Ah1cfdyB0mv497bbOhWhC1E30tr
i0jK+d7NDuqhIrohs+rhKE/frOVceUN8KGpjK9nf0i6magb5Tbb6gIb2amAFDmgG3fQ0Li6aV9ub
LgYeuxRCfOXIj4wJH0gTrYPZ/lPS38VqNAO7FHvqYd/i5MxgKlyknTOE3HCk+XgwkxC1BTM38b7s
OSMCFew+XrmRKHF5e+mu5a3cMGu33AygGWfEpXpdqqymOi72OxtIzFka89piEtxmuG8s32luUU+2
u9Zprwt205hacW58WNDjh2Yqa+FienEafQCsNkdSuMI8Q+zuV/KzRM1QrwcudboZ+Abkg/uxfPT8
ndN2on1rjVH0eYArsU8aRRzKJLI/wXy8TZ2Gkpn+URNa3SqzR0Ar0k7umA6TY9njNxT/QguCtEWO
uX8BFnic+zHJNZhlHNU8MH0vN76Mepsf3PlBGwyicRbgTVcQkkQRj7mXEO3WJbmGDJmT0brPy8Gy
Typ6pH7lbkQVokVIB9/9CY8w9VTZyV9iz8ge/man15xio0f7ircfdKX+gR1EO8ejpe44Rrorz4B3
JS3q6aBel1MMrbEPAGIkB/lWfVuolyb4EYRSIRSCFrjE0tQveywViz4sQlvHDo74TD6Q/IcCbe5Z
yZdWhDM+q1Mf6yxRa2LQWsTac492fpDvpRWciaZxPhpseEdt0My772j1yRoJ9JxfqU1gARbj2aRb
hE8yX9jIl76PTWbZpXRcEutfR8Gp6pp9VFb7pbDhhntoY8vejw3p8fQCSwX3PtlYw6xZNug6YwTM
0o0UIqsioPZ2mhJWP9tkzGEF5nDxEhfbIjHyvygbpNAhUHrauXVlQwfWqdqGIHlQiLllIqnYWJsR
ny23hWi4p+jNCVgtG+YDx39fVqxZy/a3TY2xi2E4nuZ6qsvm5v29wOao4mqFWouTQYWVEA29buwQ
P/T8zFVMcZtoL21c5DQvTWXpGzOlp4Y3xn5Jm3DcT0U0brT5JYfe/Dz2uIXUorVfyEPQ72mTXeV/
6sRDsy5gBen3JXacCDAMpU176klw+1y144NMN0hnl75p4dLHrQNmwcMaUvbNDn6m8Qlm93CegGgw
RnLUd0Q7qE+myLrHfa091EpPdkRYau8p0ilGGrBwF1uI71bdW6/NxzPshYpDVADxRuLZKPLxPxra
xgw1/vvHaZkqqWsqGDfTRED494+zD+dYwHIsTjDkHuJwhL5gafpbQG8YPakR34sJWiVU6nQVZpY4
iKFlcZkfjFnc1KcBTKigi7e1095kjoF86OdYA7tsGcq1tX2se5MMKc1WdjHzjJOdmU+FMkw3DD/b
ZdMMnaw+tiXyxgPz1ekBt3S/DydFgZkLpOHXSzmUEBNj0H+/sDTzH0c3tivb9mCIGYQgsW/9/aMw
AhVNGSShkzZKH5YxPo1tsvTxyZ/vKXrysw8gkStGH1/jho+jSrKNb2fIDsroPUjE+zAWwdf5SVA2
2bZO9Xojk2zyJss3SkboRjYY8xyXyaEEgBe9OVwUr3pS/EychyZx72Q6xGs4Mcq2q0j6MfKIuOnW
C55g0JSHSlOnQ9POfKGcXSHV8m1gEjcU6Wh08gG1RMHv2pMfWr6Vba/SmHVt2hqIcUOLM36AtH/q
sRarFMCTZ3mvhfJDov4n13ooEoZtxAYGz1hPuoX2Iaw3gW2NMWFvHGsxpjutt2HAqVX0OUkxmypl
ebHmMLxuDNtbO8QfmMWGo2FU7g4LCqLgonKw6RbNk/RseMMXSzMthDyT9TJAlAvAbNOzY5ZiGCAw
lKcEkF0Yaepn3a2ag4pV2Bs/xRqtQP4YFymGZGU71O2TQk7UE5XDsGlVVb+0ANy55efdfHKFsp1s
f3pQleBLoCrjZ/oU7crKtaeCXKFXp3Qf6SZm34b+RQVVFPuT+hBZNmFOSh6uJbRzxGKIaExbe2Ub
3TlNs5DKB8HU8RzbVO49AWyLValWw2mLdnTilGfFD8povUuUZue5xcEPm3KLwi7fD7bbr216kPRy
/iw21OortAnrKFHwCp2t3M+UXVCMyS0izvgvz/qpS9ejQ4wQcv7iNs4PbH7qfxzDyMv9x9LgcCSi
R4LiwHO5L/5+PzDTG7zMBVMaOUZ0GopuF1bjLYj6x2Ak9MhCCRRmiLkMeBB2k08PdswkPitVa6d7
rc+lpEDppTCn3zi9y2dFpI7Ls/DP9+RPB2rVv/y5IMm/0bjSzo5XjJdBt6p1PUN60QLxxVh5ce0V
lfyjCBcD1rWtxPyl1ojnUEnYiWfqX1d408HWfH0jX7ZG722Yl3xvagRl0qTZ9GjvSd+rl+lLJ18i
TQN+8j3FeOwz324wIVRxvmfiPDzIh0RwRE/x+6G+o0+Ahs+7+7O6Hwci/miBMSdJIoCO80uPzAE8
gLqGfyUJgJpBfpFMdNfsg2NcF82CSM9N812ro2J4zCEX/kYvd2eOea1azhaZXa9gph5OusjbqzL8
pGPgmNp6dtuSJ0m4iqYIHSxYNm2ACiVHVUo69UBzV2lGG6oKkXzo9eggsmw50wWiIYDVX8VstiXt
v/6Zk2WynkQQL3+fzLfLOIn9rKK1Oesqr7BowQlLziFmO8jHZKo7Xkq+VB7qW5EJf9sSV7uRbD7Z
fgu99Od7wEKc1WgEtK4ZP11BM/71ocF81vhNcZLvxzhQWdZc9RhOwtkTXAIvcDYrpzrBpNisylM/
m5WrJnpSs5YGa7pGtuut7dCvz0puWK8eHSdJ/kwjuzgQkURKCpLQVVZB5x9mH3PGePUc9+6LokRm
s43nawh92l11I8TCMI02Ujr7S0QrNbX61Exn7DyBhaQdNlIuox/EXSvS16ZTgfZMRCUrcza0RuAt
vV6tJM0MQYLOkoI5gJ9OLWJpd4yOigyZqLpEv3AJP9jQCKdp+BI65UAQnNsA5xbGk+PXfySQLC9I
LdTNIPzHyu7F5wKLz4Z907llqqIfdYV0j3AUnwXRdDsxb6BGLTIAm2m6c0Qy7L2QBqQoXDTKkHVv
iqcmbybep1kAwoBqWGEG5aRaRMY1Bd+4MY24eu/K6NRhJdvlWWZSktMqssFMLP0i+VLVmNQNdkxu
gmA1b/qa2zBmQtlX74ONQZ/0xGwXCqGdVKVUN2nooAUImreaTuO+6mlKpbBpPptijvyN1S9tq04b
/H/qeWyYMw5GslkwFmnPvH8p3cc+yy46JhIIe9nEZwEhCaWxtzbS/DXxZkMZWt6fQLzCZ/4qFO05
6oW9QaXuHaSSSi+mZySUtKwDLobdMtiC6hScaAdCzKUhIeENErSW5eSe6AR6bSVwwB8SHMC1GLa2
zFieDdG/foAIbNjSYjDvDM9W8MKTOwlYhNdPavkejXQvnLZEBFvW/ZtWovxudW/V1ZxifLpCj2aS
nmSm3mjV9sy1aleNKhAPadiCt9Iv3AGFYhlcY+U03tyaLmjoq+IsDdv4f6Bf+dUF8laxpjyINtaM
m0eVB5IbBJywsOfGYtfq5kFnOHp2aF/fFjkLqTZ4RYno/Fnaa/Z0dg2HESAU7eRaKFOG1b61zw6+
2UPgAOXpSd45eFQuZqcT5zTimUysR9mv9Edw7olDMqg1nXTi3kCTT880icuNUZEegLYKhHim5g9p
65iw2Ali1rVUfRcsVXKLtyrR7goZRYrQHcvIiH6znlO3mzAr72HFBVayTFGsNC80dsq5fm5qck0h
06lXT9jbJWgi7Om6BqFWrMwwOzvMsVZS4Mf83z0bFtOyzAWVGAjCQCuyHST/n7m/cvZV/VWA/1xQ
SQoRKOS1kx1BjW6mRfksUbnYL9dG5BbPtJrbVW218KQkKzAUzIr1NvyQU3rDbD73NrdYoTxL9maF
dlqla/IclC49qpg7f4ZwekaOO731mKxSBj7bPQ10NL6M0orhHDg695fjXDExdmB9gRKfa3lwxnn4
ls7G63T2YUMT5EYYFXcdWKWxgatCDMKs+XH8rrkM43BB23wrbK39HlfZ8qSwi13j+Zs00dMHmekb
ITNQgb4/ADeK1o1sDAAJRLMH5v+rYUOixBvx1iENJmIOWKiSc25yPHNYp9RimwSt+XXEl31JkYVs
M5iQOyXS28Ng6ziMKGMFN90OtsUE+pI/xroJL9eDpwIl/CqPFWNrN2dbMckomQcK8gG/kXPWSKHE
lqSAHRlh5paiWss5bZhpm47O8Q/4w2npcI85ykMaoF6wEJs8T9n4NF9s70VWNesqJ0BDqfBJlWLm
jqpjfO7HN13HgyzHglWdEYXamOVFvpxvdsUS3brrjPpuauQ1uFlTv8tnWur8fCbf6wGgsc1+sKd1
jx32hKtuO4hG5/9v1UGdirQaJ3hQH0Eiu/fI0hGvZHr5LimCmVEXJ70Phv8j7Ly247a2KPtFGAMZ
B6+VI1nMlF4wZNlCzhlf3xMHbPNK6pZfygBIymQVcMLea811tyios9RpgV5AsNH0BMaycO7bPrsV
qfGhkShMJ70aPbZNA6oUeFPyG6Y5ZhHTjnbr46bd9oMFwAEJw0YWvzvd028W3e5q9E6m5f8t4S2+
qvXbKFecbT055hMsgmj/4XSIKE2EbTKtFnVH09XgOrC/r8u8rjHvjN+Rfc9KQAqdCrtmajoUp6y5
+FciqL8I29GOi8Ld1xv43RVS+n9Nq76T7XShn6TYDFe/H/rud+BQ0VpMRrtJLMQwY8CuZazMLzi4
x/dpIu6UGXE/TkZzKHxrXMvfOU7Ye9Q+d6jjHBGATxvSJNIdVsjyfrAKKhXSvD9M6dfAc1712dvz
P4t9FSFOOpuw7JvKbApAYRwviedkWwXd2hsk8BvGTGYdI716SWjegfkz7zQfzw1+hx3kP/fi9v22
C0eTR94nXYvWcE831Sq78rAQk6tZO58501/eaMYXK+4+Xmw9iUm545owhv3iQ3bL6bvnoQuQ4yyb
WqImZas3b40btvrt//ffqMiraUdrvCujulrJdAu/My+EqT0qJuEeWR19G+NU/zYf+KqurRFxGEdJ
XK7zjUNB+4b5FuuSXwxHEkLxDrF5GznI9fphqZbFlpciTmAoHqve+0KH4wbotPZRZd9PZhb8aEbx
l66U/UmvqgJGOctn1Q+UnRhr8IzzaZIKls/zUW+a5SqeF9xGWhV3jjfspyR1r3JlqQ6VgonLQelg
Gt/kwpBWYXr0Rd2idPLJL7cNbdOiLDyYEcRq1fKsO7PK3tnNljctj9RnYCubISqQvnrMSDMZwY2N
8kw/0j/awbTrAEedzbAdz/Lo8yUrM33jtcGP/yhF6L+XIgSVDkOdBYbGvAn7eevVUGelZON2p0X+
1ttRt1Zz8jiDISSeE+XAegmNIxlC38v1OayZE+sA/1SbZrUhMsbamFXzamtGc85647wIDVi4XZTM
zc5N5rzJz1S+i0HOJW9y3zw6RccsycD4k4l0bDvgaLMwapiVUJLaRgj5lpQjYPFmd9L6MLzPa0Jb
ASKFl7LS86sd2SBNVYwHqPb6+aEENzQgZenUc1cLexMFFZhDm8hW+rTJ68fRP0sNc96/PcVe8ZWQ
2+HZdnnC0eQc66i0XsMETtEcgBEVwXBs8102aep1Co0fMkGAiHqVQFjjh4wXIAU7XKuBb531QDtb
c/8flQZc6Rk1yobX3VUNXNGESuNj5ymPUe34lBJ91vDzHqrOiiHfD16OdsDH+AK9jL1/vKLlRT9s
fjFLj5DXzn6M4jg+WvSmtzA5rZ3wq3IrEhVreM8GzdD64RJG2UPYNNmdnZXTcQocupQBzS5R1h3a
dIgJg2EgrMmacyyGbyx6y43m8zmWdXFAowufYi6oufao7S2QDF9a/FTkJlJ8JAypYAOBzICwN565
vrx3YnRVJZEJk43c2G+Hr3qCg91J1VlsygfifCnTuvwPT6uu/nbXGg6eDkwBpk7nlt3Mz3dtpfdG
68T0lIuiiEDijGcZWKqFBU2YooCebrcOUYHJs4+JJVWK8iz7OhUxVpulScIGxbl2bGb6sQG7aWPk
5e5JnvNprYYZEUKR2jMEcxSjmF5PXoLKf07xrQg4Z6eWNDsvIMgi8EP36jlzkU3N6idnBLsnYuGt
68BytF07tzmoD7iX2Bh3wH3LAzpP6jNAIomMzg142dP0thT7CjJIt55OGdRG0cFO4M6aAS4SDSSP
hJI8IiTs96bX3eb10mia6qNcL81nDbKsR3lPzmfwnPYisvYytU92ltUGv2nCGgpJORwJ1CqfkrEY
0Wo6sa+LFQgSkdLqF2RbeAwFw+5+KQCB0+O5Nw9D+CEyrYY1eRbqVhY5eJuITsVlqeP3uFRm8bf8
xTqzp0nJmY7+YbX0ZuwQ/wg8KbF3UWodfTtwb1CF0N4GDL7IkNtLpemoEFTsRPJfkacxPhzEc+H0
mhPOsuu1FG+dU58JcEONo1b6WKyCGJ8LFb08PdSqdifXbAwpza4evBbiBeu4ydDFbhkErIbmsKG3
lBxjfTzSptReBzPeSXe3xfpNTpXLHm2IJnNVjkPwlvjZUaaNhhHQmnLqk7soRAfTRxryD6MXtyGN
ZkU9K9Wo997rerRoVaTOmuZ7pzxNLvuulhAlpcGrI3OHy0Z7MrxU7DzbUDdsJdWDEg32Qany4Oa7
ig2ZyhBfkAaog3Ns6sL7J0pq/O8EP3hDa7C0w2DNbf+uOSI9eb1/luY6HGMz+LN/zVLzPWFTd86r
EK6gl4mDlSYRNuHOP8pnNZ+ynV0SUJ42xk0yLpoURJcTmY+zi/bFZ/KiFRKi5qSeS7xbf/HNCa7n
zGMvcvd9tFzWt2rcX/DOmWvV8Vlsou/KICbcWo3JHsZGWKflYbSBpUrkRuwkVGjStsJCyAJ3O6IU
lf+gqqt/F3YQ/UcbQhgMDT+1IXASoanG6Uyr2DW1+ev/0yumOItiSQFsqfUeT2+MWKeBhcMOxaE3
lfmkVmfunVGN/qUJUdnKgSUOfFJdvPQJ0Shg4X+v4xx5UY0oPIKnUJf1n8tMjTuDvHkJIERiOBzM
FJE0NaYn0oS+1Rysu8kVu0UeF+O9vfBQs8By+1WRTOlj1yEYtsYx+tIDbUTyi/3RGGYKL2e1Hn9c
T5zCeLBMD+9PmL12KLaPfWNhN55PM8oqe90b7j4J9SUUhgMEPxbSM7Ue/puBnTYp7rS2ICeyQbzf
TSGdI7ULiSrNx81IHNVGku0Wnh1Pg3FHVg5dhH2dVM5ffabNAK/pb6ExT/10QKLCckXjwDEoJIwi
VEib5E+lEJNfFLOpDoqPgOo/FjX2b3oAU7e5sYlhcKDWIZD7+TM2IBXVA7T/k0Jq1xFzgXkmBHIt
G+ehGMAZlK0JsoYA9kmx440Aq7ScUrZVTv5YZCulBUba1GgsM+OFkxRj8Ev6qmPoui6CkZb4rS56
d8yWtmhjAjMSAYQCsykfjTi/CWbBB92o0qeWAEusuvGzRvKdwk0Jp7Oz7lSbDFWvC/oXlb0K9Gev
/+5SOnbhqD3lbVqtAx0IPSna3jk3vXA3Fe1wb1kBTrysZriYjwYlK9aV3Yl12duvSxkC2maN+v9L
naUWtMpxPZgtrXFHuEeXaKjP6pKnem/A4IAYzHuoeJz8W0dBGsnNPTlgfMwaj2klTURSVe22AKGs
MgIrAKxY8cQpmfzubM7qIzxC9b08agfvpBsdWpmcvdkXHZ+iToWBfpBnrFuZFCuXNXKBI1tWscfS
3MLxENtpsmW9AlEcWfby4oMm2PSB86BlBNjKn5Q/tPy4hDDq3jTnsgXBrleCk1vABBtMJXqE5O7v
PO6/Tax7pF9bTduu8iSdjp2S7JEK9E9AfZl16DQRmy0SIKBrHRHleRrSjAKdyhORNtY1zRr1sTJz
lomFSVtBCbfguoxj7hfqnpymYeE9S1fJpHr5Dg++v5Kn8qWNiQ9YquNVDOpSLoVHd9TIeWUExVcH
WVJvwo2SK+bT0FvXftD0OwnhqO1uDscSq17r42uY4s0kzya+KiYCI6qs5VDEL9rY/CN7uFnlbMmi
a//jmfq9ews4xEEnp6r0Ky3H/SWyFs+exlXVPJVdetE6W3+xjF7ZUZVqt/IRae1C2Sm6/3Hqk0of
kBLTG41zhgCPV03pyHH+v6eQWw++reNdS2lcRk5DrtH8Io9GPXKQOTGkdNZKXp6s7ses4IA2B7w0
MD3jYpjRQzGTTeWLOei4GQN2VPJUKSLl+udhRaoBf5o5TNOYt0nMGaamI3r7eVRBQtrUuu65p4Rw
iG1BRiK9+/yfyvIjihK184xkpdrRKY3P5uiwbVE1bZNbAtTl2N4xD+T/2E19RXxvvQdFN27CMAvu
HAfgIllV5ckw8GjPwAPD0IcboLE1MZrB1e6oN8Mz8MDKIRj0YyvdL/GkBR6VlelDZT9GVsRdHCd8
uW+3uSi1GyvfNYws0heq8qi3TsJNjw7m80XTKnPT0W1agwxK7vMq1fcRkKgVNZuEiiSN05VfMSGa
NT82XxszgXTD6EbcqWN1PyraP1IgTV6YuYceqW81md2KcZIU0MrdjEWCTbNB7yY8ypMqUoWffzIr
U4yblqpvaf5n+7Qc441rG4nBNnyTuymimQAOo9Np1ODnD1sv++EIFK9b7gR5LejTcZNZRrCz7N48
/Plj1/TfZxOLyWReLaBdwFz/y4qhb7SkB8LnknE7d3uJzA4vIBz+doTpXLWgcTdKrJm7YByVNTKw
CtI4aq9A0y6VVZfkR07+pmNQ2lPqKrYWhoSX0g0/TuWzg9G8XX1Emfkkpg2mM67kOj5RMWKaCp+k
M4QPtAfhws5CQZsZuuXeUIv8W5ZA/0w8W7+vFUVcyEoEnwOy5DEdGvhSiR8fiQVUn2sEa3LVSnmU
JUqbD/eT90ydNlrW7/iCqj0cOGhYyAwUI4zPsgdRpSCWiCcJl3nEVSpntZTldStZ8mZQw2NEx/O9
GzEprKfeSg6QXWhIztaMNO7KUxo3P3xfL+89HCyt5bRPAJwQ08+5y/K0I1Psgofr63KG6+fJCMbX
dmJnltBS2JtTCsUpLYoNbkhzb8+n8EzzQ0VxdS2/qqsVYtwsiVZFTziARlAhvnPDOZbFkOwDgs/Z
FMT0/Q27w1gaVEtUQgvk70JeDJblGe1WNMahq2BySYNB0YfYj60h36UBcn+bZrn0AAvWEJSJx/sQ
QzKN3LmaQ6LVY6/5wwtD6VEuYyl1+1vsnSV8Q/3451tTWkB/GpEs6jYUbtlIqgxOv4INDDulRugY
/Rlzw5Bn3rkNRkFfZid1sKoDRRxTy8pw5lhIOZjk5imGSXlxXLpWPvFguP6MnHKiiJ8mdcyZUvKE
fL3m4yjHVJqLLLtWFibCfmrd3WIZ0mL860Cd1l7oVA9NqQcnp63D1aJs7kW6RWihkMLDwoKeTEoA
SPykl6ZyUF3Pf+g0Vh36HNYwRNQInFF7SjG2Hf26Jvb55c/vk/V7lcuy4NBR6EJ/ZNmaO9cT/mfR
X8JvbPCglec0oP0z6X1zVlJNT89q72QrZ2ZvuR5BNWrOe0cmR9PaGXp1TXshNGzbV9+FUXL7YiGl
wb5ZRl/moFvj1zYfuEgW9z3rdiAn/maghw5Qp8278UWcZL/HD/xXy8TdEmBd2SaFnl9aWsoX1x+D
XeCRzqC2ubtyqXhV+UOo2hCC0DtgO5CbcDRM8VF6Kc0pKy/sVbd+bosN7vEAi6ilvsGoWKEFsb/o
dY4guIleQYTSXRUxYL26fbDzWOUOJh+nruO7soi0wyjUcmPPEvUy3w1B1z4mJmEb3Kgl2UGNt0XX
253DZhJX9JsQzGrKo4VpuAedMe2sDwNV9nnzpyneNbLz9LhsqsOsP5aNyO6csq8Oft7/Zc24FRla
Ja8ndvdj2VMj7Jcry0+6iOdl8WEZC40eGZshGn+Dnwsdcl5vJZvaxGwe7DKPYIqiHz+kj2zKHihI
AmsaG/tC+lQHJLhQb/Iomo9yr3gvfSU4Rmp9DGYYOL267OY6FsCPmqYmdi4kdaG2HZgkg62pWz8o
39Kg7y2yumcr7RIC5oDA2y4j4FRo42Yxl5YlpLcwJo7bZzyeApUvUD9dGKixymJpGL1hIyXSlUkM
RWuEeFlzIMESllTYI3/n1J4XXvzkoeKQiKGeSIgDkQGgasl/m9OetGIterJCHZ8PRImC4VIa/J6j
anfXiAADfbZ2p1FsrZIk+Cq8cNgt2rco/eEAFNkvvrwqSxBqdJq96wd8lk5akHci2ufQ8MbLgjf3
SAxcLd4/dOP2Sq68y9Cytrkb2JCxk+ZEGMfh8wMOfYu0Kk/v1snMLbDnHi8Rz+U140mTlzToP2t3
tgfIfy2aPQIlPPqNVoFg1wq93sSjZx67flRPQap/HNWJQgigaSz9I8ZzHohIbaiTMQD1RXCvuKl5
lPw+WcIkkPoLjL0LW4f2VvUY48XEbq2chfPylGyq/TT6R1nrCa0GTLHRI7MdIbOVXf/sdLRHcdcd
ArBEwQPOkC8dhsUDKKEtqhyfjJWueKySNyL0nqR8vysCuN5lBOy1XsPL8+BcefWtU3sYaiGSpWUF
gQ/hby1ndSs3pEaAXX9u62V/ywgks8NA3IgyXEoSJUErRxzlr2LQX+O63sWK07y0YKEpyQ6+LZjM
yN6VFVor7d6RUQ13wsGtjYBVPRZkUlMaYICalZTV/CJv1wgR6t4tOxC4EmLjWjZAil6rt/5MwohT
0lvCqD47Ujjv2ZtFddLbWniRSRnyZY5CSVs6z1QPtXv+nHiXVJG3sabUuLSuGW0goB3kAFjkZfuR
lOvBX0VmTBLKwh+auUS9Dk+tzPUH2PzZykX/e3C43XfR2IkzhefmotJH3iLbVB57Bx0YjO7qWYnm
4OC+7mE5e9W6wdhEDKQx7aXPt5tPm9LSsDa1G8lm8thfIlE3z+5oBTuv6jXy4WZSP1GO7Feq8SJ9
4FZh3QUK5M1Kn8NGJ9Ke1qmBriVpW6ZMBshrHITDJiyD4ELwkH7TiARYOKsd6ZoKC3NFGYxv7MC/
ygMl975m5NQ+aMgOVpJFYZMqMpXRcOqx1fIWJhH6xJC6odxehRl70kyl8mB2VH0SEBMvU76q4VHH
K+QEUVRyQLJWIg/+/RJNWCupn9mXtc9lT05lUPf10fcj/y3XQHPwp+APjZKTV+pgt2BbbiVSIutK
lg3ui5FjCpcrWJaP9pkAk8q8NYq4jrP8LxiD/I55sdggJo028l7BaYOeJxKXuZIQYUrCC1OPFwMy
ACaRAIsSBO0Or8q+b2faUq/dFXVvlH9FgoQHCRgpot66JflO6dF7qamd7iX0JAF6RqBxx9iG+WnY
824+LkaidpxTfC3SB9oE1Frl1R/ISiIQw5Vd1t7eQnG6tiB2beQyTr6Y7nmZT62EZhbJUGsZWCaH
WRlk1sZGsRXV8FLpJRkO0UfqEc4pcRBsS//nWuTUyXXZ0yuzFcm3p3WXWOGSsiXfrbTw0Jl8fkUa
XTEn6Gc/T68zCWyftZn7cRSqtyny7ZMUeaMF96+5t7MS3rEar96Tj21wbfpudFpqs6Cyl9PWcrNN
MgHr1lCd3pfdqzvrvbxZDSaPDKy7K9o1GJbz+iXoOvNxYkKmoLFh+R1k68lCfdMMQ4e+ww85J0va
A5x+J783TpJ+V9n6ThmIfJKrWlsAmdRs8VTbU3f+vB4gI/q8XjYo9Xg6ER4C8bQj4pY9pYx38vc3
51N3jOOdLC57CLq2Tf9AXCifMxF1X6N/5P9KT40M44A17PM0m68mhaasm04xLknoqlsQeDMy/r+8
gSS2sib8aXFtu7ZK59hyoIdZlvhlux9lhjmauZWc/botX1QLlZqqxf6rPMrNUlmuySPfJdtGBN/k
kwtxgXGzEubyIKPDqs8p5M4Vi/PL4g6i3h6BDenhILOn2EubnowCg2oSn1IjfNJnQoUci2QCnIts
ck+jmmZFN8HEEDzv3jiR/+SqKtTAfNh+km6ocWkCdTRLrFPAjbgjYqR6qUbx3Sc1XeQYtlE8fxnC
0V7plhPceXUwPmpF/SyvQwnKtlEXtlAzXPHC/gCDorsf62F46tDGPkDmfZT6vRHcyLENtQfKIt1K
bjpCszJWRh3SLpyHlsUVtCyYjfDZnIqDP9HKlwVEFOSYsiKlPLAKv6scjZpwr7SvWfVkz1iiStXt
S5h35gqy/u6DzCkpEr2wqr0da+6pLKO7z4LhmEDQ0Mo63qTICYwqQMWtpt6w02ISA+WSdF6JdlmH
vRsH08qti3Llla7xlquh2I1Z2+0qKU30DVCIRJRkZYBqNzOrBym068T4ZiEsWC/rv0R1vjpOm99y
MdSXOoPkIDnvYRSu0zELn5SwuRkKsEzUZ/o6N+rgL7UK97kB8Kqw8hIBDJGgoVvcobmTWO02Utvr
orsZQuyARIprTD5dQ9+qHA6657D+zgpxb9oE7yyCmz/vl8zfKh4O+yRsdi43D5lBvxb7ArUDamaI
7gz8yjmmzsj0Oud2pLWK1hEDUhemMX1Mc3xPZ6hbLIxni37pRc0HBUyDOFLljmAAzP2eeRCNS2c6
tX37xNLx41Lo5zceBu5QjJzXEac7+8FqfNc6pacMylYyU4ybR6L4FqGWfQH60l/KPi62Y1WpKAqc
m4DZ1gNdeWeMgeoZZz9GonEyOwuf//yGWLOX/qexwGFPCfgaR5DFfvvXsUCzbLoJozmcC1LiqcxU
7LXmNbbnDEdwi8pb5Yqv9dB/lUudRkSHuEkeRy2qHyKr0k5O4f6Qu0wjs8Lj0FW72HT9JYP4Mxco
zSJQSFoTbkfbscut1RlouEdqQVVfI8b4V+Mr9E7dN5PrrOS1sS2nc5WpUI7LQn9ZS56+PDz4WcVS
wc0xcM71+cUn3I7HsA6NsxxxvGLsKCKG04ldzsWes3/UqX6inxW9pc7Qb4EH/4fqRPw/3k4HICOK
EMemj/drRc3zKvxv8KROi7TEbFQPHQmJCFkMH086GbTIeA/hNtxwniWbJdoIHEJyGJUev94kCNgQ
STGX2ZT7gKCugK7NUzS/ZG3DKGe/KRTrL4URn/KqMgUyVuoRhE+5G7nM9rLpBPcuu/pKi+LW0ZuV
WRTjO9/vTYP6FmeAqFp9OMn9RdVZ1ib8UigKdbvCHd7DoH4cwsx7sGqMCSXiQsZIa99nQJebFuiE
PKrmI1NHWmFBJ6V5ARVP6kqApfD5mg5ges+cYK5m1dbT3FcXdAzKQhpTZuP4dxT9zmXn+bQD2LU4
htatJeveyRp7q5Uq1OTZbVOa6EhtrfaRhLF6djwxUpQPN+rcu/IhdDzNZ7LUyEfi39W+a28xOoUb
2SPOWk2clxHnz8+NZsyT5M8Pjk1BVRMaNWvD+c0YjthT9Aoy1DPflB+r0Jkeu4bsRyd2d2g46h3Z
vnKar1zaYHAh34gSRXXfjW9133wv8GSw7vbuJEYLxm+6dbEhkcjNJDj22rSWpvdSV3E7zcuzRdth
au5RmWjqyuatbWn3AVqBZ/aT+Xnmhheq90QWn3+VL9Jc7lWJ+FCGNI2e790+VIiCg4T4iZug9P6x
fKQOjKqXwLs1coT0e+FixHHD6lIFwGTlg94KHQ0aUV5eOcU0BotvcHaTk8zG9uaQVLQ+ZLnWmNDQ
HHwUTtSsDx+kaRsZz83wekJ4BuuvBq7RNhSNt16k+6FhY73Ikp18+lvTuLU21q4h9P5O1CLAqkvv
q2jH8QFj2NL5yjX7tMzCtBTrk9x4Y1BUzpOhrjyL/OoNkW8+m0tN2WbJKYFW/hggU1375LXnDcF1
TuAGZ7Ri7HoKw3vLi2xNFvz4tVIde+XrU7UG7AYVwsmyE2x5wNPzbSxfvCzEkW/ZZ2RsTKhGsVdy
Y681Pqp2tXiIw/EOfI/yOqXueMZjCS1QJ/VDU9Ro77eI38GdB48RWcf5NBDvgIgVU3G1aWAnjKmn
vjZBBgcdTuVyFytEXm7lnZFVAlbt7Hv2s8I8MIq/TXOJdyIa6j9sfb9jZl06tq5Bvci1NIci0M9F
Rj0NRWsKKF/V4CbP4ZiiVy1QIkZaeYVIrH8dGv4yrS3jpzwicbMcGHAB9NC1HITzoRdH19rthhRG
01ybshUih0V3L9PPZcmKXBpaA2oSsAHLT9I5jZMaoZHtquclXiDrgWDF/rNCefW7PMib5w7y3CNs
bGvt51p0M/TAwmhe6QcpJZl1I5jXq/1inxkxwvx5JLB/G/Jd0m0NWjeOw3/tX4d81gT4kyqomrkG
gr9o3rMeU9R6mNQAjx9y3eU8q+mGKS1Y+dAX/cVum1cy2Fv8V6G5kgOYj23m3JTEJctT4J3tcqqJ
PQkI2lcjVKuVhwntphqUDYZ2nj9mh4dF8TqOzOrN6zNlr0QIx/2eLDjijvGCKiKzwQCIfN4de2x6
0foLy+9u5q2jbVltbcsn2yUjFZCQoPc0T1r0hY5xB6Lbwl8FdbI1tO+dbqoPSpfO5txI+ZaQCFrM
oU4xPxgUnkvhQYt3GbFec8qQqAr7UorGXElHhdFwW0xBWu1doB9//gR0/TflC7VpXI0s6XS0Eagj
fr4/o0LL8qZS/Mto8uslUQ9uzRHJJR5Rug0x0mp0uuFfvL+viqDLQk3W38oyD6uW5lSa6j/yTE6f
flJURFercJGYY0zVPmICyB4qW9inKARJ3mOPTMl3+ZG58aXQASB7Zv6tUK45sijK5KNxUSgEfesR
PFHicNrnjiXcFruHcgmFyjqoINGq1MMvjTvnXrHamlxy64RS4HRSWufkG/SXkRcqm1FDlWjNLuFP
v7DeJvQg5jwVnRBCShB8szeEyqpqeu0QGAxrolCPSHlg1PS+2DVRoa7l2D0N0yE1yuAh89uD5xnD
AypkfaVKBN1SwgvSNe9mgo26NV+cvP4WzA6XaNKZ9wlYRUpOgo4VlVSsEFWfPdQQCUvfx54SyFYj
6XYdtH1yzO0GxGwbsoS1GupHsfmg48zoat14YUbdx0NjLqEbKR2vJCX0uWpXqB+LR0cdzRM9NhSg
c7rPUTPC+kuf+bBrxsgRh2qWvxdWwg5LYZ8ZOwHGPZO+aRLj5aMmdEpqKEFLUT4bjb1fsh9SstJd
1U3lHSSYrxLtcfCYGVknxHtu3ezojC1tYl3zHm02SqsGpv9qocsqOuGKxuAKqkrCP5ZAf26jM+eH
9tiRpsnVb2I49wpv1NAHs5Cfb4jF42K2xcgxoDzOzU0buo8Jn9RZakDk5s4NgGtOtYvQXlP9zeSA
9vLSbueQpffDso0jSRjxN5fOBlhop36s7OwQDlOxjaPWPCSB1TwVQ0Tfz+RRk8bXJulvlTUW60FV
qocWtui+CMV01PxJuTOyqty0XXizM7TD6C7oPTNHfY7C2cjSAyOpelWNNt75atjefx4JUT26enVX
Z6gSO0cl5a332mPXVubOxGHd24T00kvfS98UFKC/7Ske78tK614Eyk/LSJ6tylzqPErNsKwBF91q
6BqLNNvNcZEnmbirdxaR53jETlKcn1m4Kis7or4YWDvpaZQvhNvb28qu9NXnNXlkVm15prx41BQl
v0ZiJAg7S+zzIk3/8/hj/KbZdSGwoxBxmWRAJ7i/tNELYdcsySb3DHww27I/sp5c2zdORkrugVzf
yWtOo61c51gnbbw8zfKRbpAoHGLVpJk5P+YkLyGmEkQEOKJuziEGq8V7NFgvohD6cqVonPfWq9vT
0uOq3Ys/oYzGbqlsxyEu8bhNDskINBGkWVzaxkdqk+tJ8bGmpGZ2GB2N3d9/jMXuzEP6aVmMmMCi
DUnwjk0ZXvwyFMcjtKditrfh3H0Ysw5/IGaTo9xRa85EXVlrXrBlm4yW1Hfk9UFH3FxEY3NM8wwl
aSM6yoOlOEoLkzQzyWjt2d8EYLV4dyrGMQhXlEBsIiOIdh/uo9EJd9qsI6u9INrJa35KDE8saIA5
Tg3/QKfUk6VPwkvdRzpCh7otijd6nPaZEgbNqiwGfkuqOQSWNKeROqewBpO+pRmjnLIqzQgfheEw
iB+B3n9owqqIyCMIihQ8MSbfutCO7kDErKkjBDi8uCRfzCYvto5F4t7nNfktSagdo2jCpTV/r1qo
K/yU7VVGNmixM3yNYyg+MrdBJjh4Hn0rtedSGLNN1wnBoXz4ptYk/jRE/qmVhfbAjj66IdT56vtI
T99dMahHPWqTI2dfY8N01E3o/NPVuBlwLejdfkCvibqAnFarrJSrEpanPz8ouviNlMG9oWqWoUEo
RSP0a7WhC6n1V2NcXnwvM9cyBAlD5w/LysW9kQ4xb45Gvo9bvTkllMzISF1y9UrzzeRGMhMDKj+9
0ifBMnEjj/qEOlJuqnQq6WmZlvdx/fM7Po9iErcQ8+OApVWUo4S60Di+NFSyWaG2/UP17xHa349r
+Py+FUY0nWSHeiJm5EMrozakylL02ycT1E7h2MU+mo+s8lkuyu0EF3rofdET1nQ/aZqJUKDGEoGf
h0QBCcY7Lwgn6eqqDBb+y3aGPRlp9XMTuvPoO/Vt/JY2Y3H0bGKflzYy9H+AXlad74MgM64TaUD7
3BP6NdfnlriK1bL2HhUWTxheG2LT6QGUZ4KId32B/L9Gu/ilHeNtb+VAEFSIw2Oh1HuzdcOtrPdM
sVnvE3yj6AbmjAKQYcG2quKnVgbcjCkZVPH4pvTFcF9aYnrQw/Jd2sTzIW63Pq7aQ57n2mYRkfgT
8SVpqu0SNQsf5VogAU/qRX6y91RFwTgIOSRwnUedjeRDPnZ3MrDGFhPrJ2kOx8rH0mhG91k65sdS
KZVdHuYGOAoV8aFn0wwX1VaSmuVRjk/aSgDTy3WvHQXhCY4F7PhevwCiArrL5LT5n7C3wfoWM76c
Extvn5uq+Z7fmFKq0WY31nHjHe09sapa/mTow7QfQ2ikbNNgKM1puqgvLiOlwX5F5cA6uLUSHUyS
8hh5k3IrY9cm/voN3QBrx7yRnQKQ9evFaEwnmta6CvC7SBxq00N1DLCCnzKcGosARecJIau6EGuJ
HKot6C/Y9tV1n2pfRtdTd44egSwyWgglBMQ+ILTb6KKFqKAhpPPK4gurquKqKgmfe+ljLFetb0mt
vUgYto19Zm00rX60Z4tMqJrdLgvDaKOQQPH0y1GWMmlpg0ol27h1s76v5QM41Xr2TcavRib2UKGF
JDLMcr9YjLQFBb4dT7MoX7PPHQ+To78ahvcYN7n14hQJOq00sQ5lwJs5+Chjpy9ZQJVFkqAyC23O
yIx+mIgRO0W5d+zGvr6GiClJLPsuh8RCd15Ri3SPy44ZF4BysJ2VNAK4Q5ae46I010GW05LMrgRJ
1i8tsU5SWeBWZDrrpHpN6BFZwvpX+ZuXbKyBu+N3lhGh8iWaZ2Z5ZPc7guiUy/JXyTa9fIEdPe0N
p/jHTt0K8Kpqr8dJ94eVqjT5dTkEs3bKbKaAAALYJtBVv8VOdbNctSKytakPktxj5GR2xQH2XWYd
ufu3owelDOO1DD8K0tBCjMKvV6TmLUoL8X+oO4/lyJEsa79KW+3RA8Ahx6Z7ARE6giKpMjcwkklC
OrR++v8LZv9dXbXomVmOWVlZUocA3P3ee8537v/9wk1X64/bOgYulmzbFqprkN9AmfXHCotSvkyb
QdGPv4qEWEVbbA0V9UfhJv3FiC2a2jTsQtmD5zEgiyDVRzknyk5scsm7Pca0dTR495isqJusvslP
tr3mp38KBId5WC5VY0x7y0FJrNtddQfzE3oYJLIjaYeD/3Vu7q/n/x73SDAgvwpLumPnehiDL07Y
gG6L+IrQLOz4TB7abX5NM2mBlAWOnDqCujD1cNAnwGIsRm+NzXj/VRo51B+72JQrnvbqLs5t/R2X
/O//AHkIkLvKIbhkTCrd3sYNNmrmU1b3iFDKst00dWU+WTK3oa2Wzn7RU+vpmq7oKQujSLWJgGj1
mnnIIwdWdKLJxyVyfjrLVcvYgc5X7aLfxrE9nqvmSkHHa2SZKfjTQvTbL3ten7l4INqo335pKBsh
XjGdVjuyTz8AHiH1l24lg4S4wLzGEWPorXX6/X9VYaRQaanMfv/c1796bbnpkM8FAlfapnIQ33zN
anX6TVvyKhwfmr8RWKvaPzfCecoxBXxE4GgFZ5hDPNHtNQ0geldHbrYmjddZifqtkB19ZZvqTzH1
FwGNup1ICh5KjR5PZ7gn2Blyb7mjdfwKLOsSKqo2qwkYWaFkaST7fLW0us5gVbl++DVfjTtA0LJc
LU56w4cEuftRoBM3x/7nkACWavr++xQBLHCuWKGv/0XXf5VGhfB40VA5aqbqtRyU95rqZPfEaeb3
sNX9um6z269PMXmu/OZL5Aox+BUs5vyE9uYTBkbxWVi+zCfjcxrSHyv+uB3gU/GLDYq3YD5jm0QE
0i17JVF2ZTmOiV8sPHvdcnQkCfWe3Ci2UXBSwdcTSpVC2+qiAtF37eA5+dr8dxzTP4O5uIEF017V
MnluzMDEn2oUOnJ9r+SJTXr1Ym1/+XMWhbRsLEVrqCwZ06UhTRhaWmTp0HeLIVAINGwcSx5+zTpd
MX9kqpHuwODEO8tq1AesYQ85uMZIoV3ZzR1i3m7efDX4vnp6nPYzjMDpj7Ygc+h3ZZoNfJyIhNRL
1qENui/UwkhnZp/ntnxoKlj0CEem49c2Bukt3ixJt4atVN+rMbYRfZhFkIPzCp0vFY9VoD+mQC+D
tq7s29Zihlb0Xm0hFPj6jDWv9q22NNiTS/fw+6eyVH1epDX7cYl4RZLiUl9+3RutfuKwdCD8Yk+f
p4JUvP7rWEuB0PSLhEjdwsJ9XZjnorpp2VXsCdaYrb/9GqQ2ZvJd1m57Soz1H/8bdIwU62yR42bF
TSivF/6XwWSdrnNjoU7fMgvjNLcbgLKujhn4pnrQm6AVm9bilDXkL0kRfTAwVF4XohjhyCD3mddP
JWYJuf5j4TPKVPUXeR2zuYsub03cvLLT6ktx7cDmFWShX0N71RpuEIflJ3Lt81OBOeZQqgyJ//kp
c8V7S9Tq3Vhh3oEuPFxaTI+X0iKnaWCNeosuxtrg4HSH05dyvTFS52bheKWaCd1QIxPRjkYpchft
9Reac1jzdIfOF8PgFfBouw1a/JToJT/WdDNsM7wGLK/zOk6QNAoJ6k0XzxzKxl/t7f94n/8z/mA+
/UXz7f7+X3z8XtWYKOOk/9OHf3+oJP/91/Vn/vk9f/yJv5/Td8xC1Wf/b79r+1FdXuVH9+dv+sNv
5q//49EFr/3rHz4Iyz7tl7vho13uP7qh6L8eBc/j+p3/0y/+5ePrtzws9cfffnuvhrK//jYKovK3
f3zpC27MGvAf//rr//G16+P/22/ea/7R/oVuxGv5888/9fHa9X/7TdFs66+UiTqHA8adLmXdb3+Z
Pn7/kmMxRDcMjZONTp+ghHGf/O039a86jVqmpK6mErQsDJcf66rh19eoCTEcuO61l86Anlbv/3+E
f3gjf39j/1IO8rZKy777229fdOZ/6UbgaGFk4VB0CkKdEXz8SR3dNsoIS0eIe8N5nt0zMSIkFpj1
eejelO6l6TYLlGWGPCyB0Ujp/2SVb5l239SvgiZdfTJYtUa98NzhQwHho1h3w4Dj7+xGJ3s9UziO
OqwAlJG0hfv5cewrv9vTErSqm3jcYsB0CJOR38TqE2Rhr36r3nRmWN4v+/ZHDemZGwO86kf0nN2N
5X02BEMUJIhCJm8lOQ53a7jk1W4osl+Riv+rS/5/dj3f1B/lt779+OjPr/X/gYv6ejL9Nxf1R/Ha
Dt2/Xs/XH/h1PQv9r8y2MICxURpMFByull+Xsy7+iodQ8GkaRbbgyvzn1WxafEnjYKwaHBpw00Ba
/8fFbGp/1enQXi9l5tcI9P9X1zLu/z8ewuEP2kj9zWviIzecxm31x0N444KcTPk7QeWpOkAs/AxJ
Le1zNCw33HANnSMj3rGfg2pTyju70N/XFIHuRF/Az8z82Ou1tp0JQ6bF0OrHYiUuOk1+RAJlkzTn
flOn3ujMgJQc+wh5Yec4yjcwcrfFYpmB495j9xih2y2RJznWRmt6XMia9KzO0LzVVN4GQRZMXL7p
g3Zg4SbLV+lprkd2YFErXw3e37q118OmEjKYalTilS4iz2Wi5BsCCFCmEpagE3dklnqIHiL3bK17
RnKTbMA8epFmP1WOrXuT7Juwb0oMnssS+fRPb0T849rij/qYxD57/NncrVddYddV+0ZP9V1l0sNH
XL7taaZkjCq6TScJL1is/icDjcel7W6n8g08EkJ0EdLD6rEd6F2YQOtgKYs8hB1hX7kHMaXkoo8A
RodJ7CBMU0eABAawdBAGee+jfOotINJOJ05AO8NeNbZgOmpvzgnlc6eVHrdWh0a2HBhZNlim33Pr
KmZxPtKoUYKx6ShQmfWNAZIZy0sjdNJ19Xx9R4oi+jRKdvRxhhjTG+mhhZDjxfY1LvYodF0FI/JU
auvnC2WmsVHjnsP76HWEmA3V9KnNJnbhoSVJsLslh2AGAHc7Jf20sRoZhVigTpUa2pjftk2CgoyM
VUSa9Xx8kmPfhaU2doAzi2CxlYcVeKhPhEmt9/DXTI3IzQpHmzU9R1Z9P1fRMbGRTBsqgXgOJJJS
rrssRRw9841XEdTD3Ja+I7pTIkksGszXJMqHnYHsMV1McGx4NFxnGv16rhHxZ8qtmHkvEDdiUgWS
J2N/ciOTcRnSYiSE5whJerwmF6Gg6pvB7paMiNoUL3HKiCBlFgbaMHu/5n1oqlpA2FvfFCe+kfS+
KCYZWveVfKvBl3omzVuaun7f2HMQ03DChjfif4FgHdmGfZoT/rqu9VtuuUNjc7JCRkb4mwsJojAK
vxNg+SfyNwHrPDlRqYZJyn3HwOa7iJwXjattm0Km9WgL0SOpXxHsVF6bvQ/aHnv8zxkSmZ8b8WPr
QKvLEH5d/Xi0uskjAbBxIsb7KgWKqjCeTDdMRuhgfZbgRhpog5vF9XJah7su6XdKYUtfdyZCm5Yn
zZx6nxxxXI1OoXkYBRKDu77AaBx2lap7Y2JCC1TT9wbfwMYcsIiNuYpEdrHelzF3jq676kfrB+12
4zQO03xA6IvCZ8TU24nU01fF3ZAmFag4Pm9UJvlMH7dC1xZfJiKQqt3cGcmmt9Lqtm2XKjRG0jar
ElFjP2unVSvvRroGIYiK0s8g6/vAviFQ9eadMSGGxT3iJUqVbZpFPKjWMm0BzQK8R7JLE6yzxM0A
wi0Fkna0YNdWZhnKGt5jfE3b0E5zllkXHSsoutVnWh5qOHYD/KUlPlYOCW3rMj1YpfO49I0MaJ6/
petqHhwzDwXOFtzW00vtltdBUoRkxhRdgFmS+K4E6SfVirPjgt1DOu5R9LnzYckI5O4xcdJwb4N6
gL6juh0snDg9KLlyV7t1daBvLG/cttkkOLQZnS3ATaBZlzkPyLWJLe7XT5Owh32NxUtaIDJLvIib
BmB2hbMPrWUWFn1OyHSCoyhhJO3XdIsJYcCanjZP5qK8xnGNZ3Eld11TqK2m4RSNVNoc8fyyXcnp
JP8cwiNNDDOpkWLBRNfah8TYdFhvELXIUzXcmdFcb3hDBFAqmUUfk2trKMOFhYuw7z0iQVffSaKN
xncESKQv1Aj2roqdI5iQGscE9AFXmx3AquLFodnGBb9G241jWvERc/qDKoi5Auhuu6zcuPWbwMwt
QGXJexvrqgf693nKWhZAWYEn534DAFvNJkkzTmqESbvuhVHZnkkiHV7fARFTAcRdb3984UyqWCxb
wxme14oc6cbowsFUay6awh9aJ5j1RueWJsxT7eJi0y/tszrVvAZus2myeLgq5AnOZYWtNfF0HSof
o77zCycxz2x+l2rU63vSyklhl35iF9PF0bV71FYHyVursgjjpNQ8C6eteKttQZDVajrbKWt4DIoy
IUjShz2SWwKNjJtmoJftatbPFF+HgIzi8FbbyiDPMnJfuxXWjUE+aUCADh6VjKXB0OsbmXIMINbi
qek61YtdIyGfROy6ahqgP8shMN9GnWMngb5huY7L0c34SG7dOsPAMZYvhU1Wdja4R6J2ndB0CzYI
FiBjRRE2ZLBeI5mfdb20twxtbge77ndVJIKOEevGVTRWwGUJZ9IG3+R2zYr+Lb/GR6RzYWxzRm+0
BqptZhvbhnKarddCAYq8ggl4t9J8ik/12Nb76gehPO1xQhQYi0ISe9iYPlK4Hcw4xCjueGdEsbwd
3A4sIr2Ta9suMJbkfcKn6GuK80GYS+TjXDmIumbeWQ6oizN72+o4p9p6DPR6vmN/myFTotVCV8mF
qQ6K19F0DSdEGnRoOqjk6oYduTusGrswRdCJObwHsrsN7LzZz9r0UWdJgeTD7h+Ar9xP1ydkqpGk
jQdBiHryRk2Z6Je22TCrTF6yoQuqxNoUbCle4zYkyRfJJ3nONKuKH6OuUQKzJ6N4j0NE1BAfxuos
gT7OTuYcDA2iDCguRje5zIJWIJZq9OjdUeSCgccej1FZAmycqnhTkqOqxfpP1rvvbaQa4ISr1r/a
SZioBbqNSS2ipGlK6GFtZeybpqmPcG0OWj0Nl4m0n62ojN5Te9BvnZGhXoi7Fw16w6lKYZFJDM2B
Ut7XjkMYk1gbjIfxVksLAy0EgUbuKiNehQxMJtGHfjNPfHtXF+AFEKQiwMt8dyCjNS+4/uBu0sq+
TKPQvZx5n28q6k3E3Mrrq7wNCRXZDwr6hhyFNmlFaP+uFuhrczePd2XnBtrIwQ5eOqcRQ/9E8jPs
3UXdDUBZIfLNeyiOhYftcSado2mCCKo6O2/CtElxdaxYFueG1UYlpVpBg0hQ0NAjRfNhhOK4ie2F
ISPDsXRY2O/1T3mlh7groCYkUeXsokl1rjgCC9AuyMHXQcyKhzBLbuIMLgfUipHxlY5jEvqN3U3r
bpRTHq7ZkLEeCeyvN8WQyhsOZ/TR8w6EXrZbSy0/zQIlztp2uGnVsDFRIdZjhjQDls1YpMntZJm+
jYIlSI1raGflIDvNk8O6qFBAWgO8a6NXHqHPQDoGArIce2G6u7BBjv17R/Pbo9vjpyqNmcwAQ4/D
gCmCrRON0ic231r7RZVKT6zLuF/rh4V9nhzKnT6W+QakaufP7bxZ1qbwrOsOU8zGZ6NMgDHLU9xa
N3SjPXPML11Uv02DUYRFG1jD65Tb5L8n7R61NNwB29xHrrR5u14ckrQQWe1SdeItTkougBjhWsrC
2glYxylexjzBX+nl9MEhPjMcH+bXNQKZa6bE1eu2YIDME4AeFBbN+qPQ0vE4PxikjSAyaBLSxMw7
q9bC2kmarbMaOSO85W6yGQpaINcwqh2q2LyPl34hgdM0DvUwWKFMp7e2Ik9S6JiGRO/myEBxkxCx
B/+E8K+0B4dmg0mNegfo3Ni/tPT1PEGQ5WbKkDVUkBPXyCGIwrV3M8pphAQktBoj8lIEfFNiued8
W44xsNgOYnUWN2gHqvRW6zogWZI+48jRWKLnO8xwIr0+1hYmUpxDU4eDV8XgN40lOM0iw/PkhMKp
222V9yMcciU9STemI20C2k2IlW4L0EiWjqh3TYtgSMqbwVzFBkBSaCNnZAwWGdsa6AZOwS7ezlxx
rVkvMBMR5ogFDrygL7lC4/QjmVxWB0IfIkMfq7rptWM/nKErYQdcN4tQYb85NleH3TCKyaQXFdAM
Use96KNCiJ2O4k5yqZUMhE6js8TbXJPvJs6KWVok24HsCYetKK55S4g3go4MD6WvIdIueemRbPUt
NavniNTSUHXxD61D/pZ1c4ATsmTZ7W0/l3YoQHnE2djAP28fpamWG4SYwnMAYnsNdUGwVnYTUI7l
te1H4y7T9ZvSyONt1C2c/hxI+nIMCQOe7pF8+Zi7Zg88AC7AFhdq4fbPrYPoe7KS16ElgsHgcpRl
o+x6M4VxnycG5tf+QVZoQF0UsG1X7Th/BR00mbDQFUhdDyZFR2CsWPsMy73MM2Y0Cwl20gFRHpXx
gnR7TMGgS2p6zJvNQ1Zw3yOTMuf4WW+r1M/BwYaWoAaOk9mTaiGDXIXCbgQNx6fA0ddhiweX7C7X
pIp15E6LLBxH4poCkD66dcI7TjLIpNs/FbMpOV6OwagtrieK/Ls99kEUr9+ScXnpI/xWjJKXsgaP
A2iV3loh1gfDjZ6cbGn9IenvEU5R3QH0bUdxWCxRs/WS5xiVFxcTd2xFUPDN5rmLQcFwC26tKdt2
oDv9ZamisAXRVeeM6jhm58O31CEjEM8xxNqB5D4hs3jDZOfQpEx1RWIELEtIyQs3dNgLs0IcCidO
uE9tzYtjZQ0KQTyosxAu3maB3k2crwuTW95BNRUISzNCczGepAvz08a4qpBOcODAuK+GqvQbB72S
oukeRDgszFn12mf0B4tytgIXod41GMNh9h6PpLNn2vxYryTmMrvlBR3ls+Xk9yw7L9N4Ap2tIswa
n1H5mTy71N2pcNsqhxyNhgXiCm+kVVB41wP97uu7K2h79Da4VIkNH0jRy2k4pFV9dka2v8JOR78b
Bn6C9YzivLT8DEMRyjxXnpRualADusVOGV0Kw9T1tDmhMEln1o4JrIm7Oi5Zyg8Gvgo/cezJI5+W
8SkpyNooL1GK/zUqjBd1SFtEWt1PzWkAgmc0gbqp3k1lmwDfKnWE1+M3FpatOYJoTJH1AYky77q6
z7ddS18KdFtYGfwl9oLx8qHL8ZLH03ILlePqEj6bCGVL8MwnbciOSvbAaKAP00oj2AL+MhZBnqat
VNs+I+zJohwEWGQGdTy2/Lxxp7rlFlL3GPSD/Gkb2uBraYpLhtmJImY8oD2nXuj1zEvvqoYQ08Tt
7zAVlaEq8zsxyVuX/CbSjHkFJnaWLNFIuBrQJIFZANcb0ogudnHzJeqGJwG40HNU8b3OXTDdnNw2
qlmQ6q67H7XVC3/ViEqeZ3IJl3bUDu74M81d57IqzEtz8CmZce5GdsBVpD+idgn4mfhUDOU5x4w9
6wzLRZU9SCo8b4opnpbkjNmHfG/9USltTD+5+7h2+nZYV5UVBgeQxjl6qDc5LRvfWllT1Iz0sZIR
eXZFNEg99tVYqzbGtGy5R3q4jmQQFoVfK+VDXGqfI27pqOewlFdbDpLHlpp+Hcbv3B2EuxvNAXTF
NpeG6hetKb1q1eijvdrQcbwe4WGsAabJ8yOiVC8HwMAcx35yiAdpG5TBmkAQudxc3bOmioF7IcLU
xUhAiI1fumPpFxAXqsgIK3MkqDJCVZqRcJs7e8SywA3QNoOIx/M7OrZfl3sGhaQ+9aFZydRrgSxW
Th4A9u307j6zBirVnotzRUuRlKdF2YMpj/YG/bq5HYN4IohNabQOfUy1qwSFeGo8RbI+MDPOyU/s
nrvelXTjrQa7WZ35Mh5sX+KTszJaYFkhTX+JM0p2tSivZXRMH+662WhoWgmGuKOATS6GQQvFmPp2
g/H51knT6qLq9rEYZHEzodAt6h5XnGadAbF2jMfS4miZ617V6/WotZQ9WMDi6cykHRLekO8sE580
1CyGDHHrp6s5+ZLHdBwQXHZIh7dItVSUPjZx2uvAm5e2b0PerZvZYVMiy/TVjuT8zZxJTyceI0in
xgg0y7iMfY4uvTVIWugiLMtZqdDbE+NBLstNlsnMQ/Rl+2sRVWcatgjprhZ4dy0Lb1anV7uJbscy
g2RBc5eWsAQBMqYcyjmb2J31mjTleEIN58xuH+hPdS0tv7Pmm2lo+C2mkFwOiMkZfFKmLE50KOwn
2tvjWTeTF1RfhW/qyp1BceVrhgTjSTR4Fzm+SW96k+m8+ANUBobUqp8PlLfLau3yuUNHIa+o5xwp
gHoe5rU6lgt2NDwh+O9pvhWo23hxr+oaDc0P+eFG1gYm+6CHeCfdSU1SpHQXiTAG9E904GWybjQe
5Tpg1bfbuNkAl6S0LqdXVmT3QObnLh3R3OldUYYruwTJn2xXeocWH5op/FLwL1msw09mLopvaGZz
zRD7EHBEBCdqdSa49oZJJjAw0Bdsz3iCmO03l1qJYSLR45i5OwDgaq8V2Dompm3AJfaNH44C14ip
MKbF8QvcsAimZjNMW7G1ZL/+UDp5UUE3NlaOxpPkMRm3iW+6RJKsmXE/JiNdYHe0vUZuW2b7G3Vt
LPpJzRDSOj7aJKldTIMhff+oqjaTCBvny6iku1SmeaAIfVeSb78wiwy01GqDyHXRolSGV8cyDtf8
dRn76ZoLq6MFXnIfgR8kPLPeOKuzHlct3vCEurOqcsDW6fRuM44t4WKjn5jb1h+FW58jo8f7pB+E
oi23EaGmi6APaUXzwRzXxNdXIi0SqjbfmhivpdBQIfQ9OVrPcKICuF50w21UGVR0vel3ZXXrcpLw
09Gofas3gwL0iF6lw3bQF9NzCih4pqBZ1qVMP1YzutNn9a65axGN7hV6hRlWNpxL5Uqei87rqcaH
WtF+ut304FATF5P4VDjsyGidziZuKd22ZAA+n9QI90hqC65jQPK7pjLPtl2Mh6Wd35S5uUc/ZwYy
UTiUui5h34Zyv/Tox/pWg6NMz2fT6S8lIVrBgq/KK605CWVGK6RNy9SL2rwL9fJBL1V3r4rbWJ85
Ygh9D8ePpXimw9Yurl9AQToXmrFT0xVzOVaVcM4esHmo+1tz4RhMmXWTtOl9IWPI1z2VvxgvGkUv
chn7RdbjZ0f3FjQHcgKa6WxiV1L5knZ7EefCL5VCZyHKyBMce1pnMC93GjSZAPUs1SMuqUOLAi6Y
TMcJqaJ94Mm4HYvucba12Z+ob1spzu003KdRqm/03LzobZQGhj1ZBJcsxrXSU7FqF9pG15/bOb9r
gb8grrUOTlH9cMTEcaym2ci+t27wMx/qIkp3gpFsU0GosWKTDtLUsD6vvY9fdctRbmTp642daUV0
VDldLE6J94Kon0kXsAAZCxGNsWOV+yh6/Tgah9TSEy9xCZFaE05uujBQpAHHJAvQeaEJRQFIGqFs
HHubToDiMKIla6JBquHpEjzUL1Zo5i0cUfGOZF3Z83eMUuRbC71KwYCDKTsiG3hRSK1ijPtT9iPW
ivE42vXB4kDDnui+Z51d7DjznIF71ltpoSaerJrTX8GVXqTTpdYTVNapE22AsSahntHcVDTUfDVZ
uJu6ZCNkqHUuEyjqcVrv4wkYh9WrG0PLtScXiZUqXQreCD5+7Ckp0jDHJJMKqONrqlDLQzRJ58q7
dtRsTA098RsGzxD8rEeN4qXp57z+zLT3rnqzcZYv3zkv5fJixc8NPH0/c+jCIXlh/2x57KBttnnx
bOfpaxvFcMXFmnFupYid9cw8qer6XMZMDFKhbQhv/dmVse6Z0iU93YxXjzvtsXK5v9WCUfqo9HRr
SVJ3YQd5gAryoBNiAx3y5I5qviWmaox70mDmnVZar3Y3vtdm+QPp1ODbg/5irSLbfPSTfoMDtT1n
rmB6UZaxPyuJRVdsrHdtW3/X0nW6c/OXuswqH6o4PaG6AG8ABXKJFftgV2mIZS2i366/wW4zPVY9
sSX6dMux/geC2hbLp03hMf90eg7N0hIT4YNRzTC0JS+3rsWG6QhL95RIaP01nhv9mSuOHYs0Us9t
s+/ZK20er+3Mu1jX3mnd8ToYP5Yhe46HEQoR0YcgRclQ5eGN4ObBntn7lVckRtN8YjnxQbs73yB+
bEo7/VbqMjt1hAMdhpaoZTdWLjTQmb3E8aNe5MdFNVYGKMlnk1jkJnaDX83dlS82akGirKBkGzCu
bQc/2LiUZvWYjVfmVrfUzB3dUArNOYhG3hdlM7CuxJ/0xx84GosNeZ3x0TFY2dbRxbFxVVSI+sxz
vFM4IAcDdFRZ2nSp46t9VMnJ6nLbY28x+KLjG+dG+Q6E1COU8TSjf0YMTuvPsRFQw+6pTRr4uRUK
pdN8jly76Zq15RpQF3uXpgSthUGdHnt3sc86FOiQqp+jHjS985gSa7gqkRmOa0P9ab4VeAEY5tTL
scgZ45aSZc1V5nsAVX416QbhUiX3HembDMWA2pFMP0mneCjpsT7MnXXf6zhIry0N/ZpRSwCiceRF
Cdq5Nb+R1dwcbc3dFuWy+FUHv3w23LDq2Mbm1DQ9o3kd3Ny+i3RiJg0S5LzWKooLgfbnwn74YtF1
Mm8P/Vre5Iqj7qukOo8Dh+0Mo4EbakhooxGhOwZUR84shD9otpy0Sm4NnEtIw8KB/JQpfbJ4BQdK
C6skpDWpt1Ei35Jp8ZjJIlenTcjQaD7bAPfcMgrt7KUoniRd4ka/TwZxYmYQINg3aApbzOEU3Rsa
SZ+hTvDcTTi8OLIQ64qhh0HlUx6/dYL7iAPvdSesmcRqTOnl5Mn2Jiq/T9aPSsmJ2sgvaDi2Wpx/
m3lTR2Ht1pbeMhvpbk30A/bvRynQo6FGa5RM3wwqcztwbpWnQS9FQkCNyzehs7+g64X+2dyqNLq4
01a2MzNgj/5eOtanW4LAyu3t9XMas/WJtiJK5Q7af1/0waA252TuLrbbQzFaze2C+icWH73KDlgg
SsVEOY0/3aVk1AqDmlkDo19PWKqXOepdNyMXJnqQc8gDqnqrNLc1onfViN+X5bMRFq/EZ1f+KGho
ZS6KjRjLx/iSjacr45LwTC+NczJx2b4LmrK68qOsohdTLwJ8VMgEY1plTxrtaeQU4ZwfUEdMY+5n
s+4p2FITBxVJWSCTbf28dPycrMg1wqtiRx6XCjZ9sSXkg95pmOTv+nBAgN0lzp7r9XZe4idA6FvX
AfNRZZcONmal0IqkIxmHKtSAjCKnfTYYV/blC6lUmFKorLFeqlDl7HqBFMvEpvkcGqJI+52uj09L
wjWeBQu+qw6nPyOljbnoT4zjMqpZxifMeeKk3YyDDtM931j2vCGly6+a+SHR82cNrS0NNbnQbym8
RePeJSuH8PJFvRNl7UlBNgjy6roZAEkxiO5YX9zprqfZY3TfWyYZSZL4tbhZREMBGB2FsWw5gLCi
QdQGTWXEF6Cz7FuBqT1erSFMdA65Xm9b/G939O1vRU30BLoF5pXYb9zxQehcxD2vKkmK4rs5oXgu
X5zmTtpZONik3SrNVm3W7QCCs1XwQY6ezeNT4mRrknOypmdhObc5Iw2KCM+l6agYUaCSYlsNNHSJ
y6zKaq/l7z1nL+7pjWG+wvfzhpGBsK1+G2KeAl3C/jBqbqhoL2rpo0ei8T8B+dEvOeT1UStOVrZ6
hlt6afbI6COEQ+BpyCYQbXpr/3kdFVh0uGOz89RufOQAzCSSt0NgIDV3lksiwyIpMhu/iM5TdZ+O
yftAQcIPPUxA5VJ40qTFHdGcJPp3DWQrKPkAapt2TxE3pQWST5K9apQ3SX9XC4pHGZ2lERvfOvbE
hzJSHtQmh6Rcwptfu5yHNevnmmtkEIAyur5AJUwKTSgbt90XxCbf0QAbed17gdS4OGXWlF6M3E33
TTZu1/FNRoFu/oji11V2X02Cdah9w90vZUlbBUFCvVVVzau1Ans4J4kGWKVPx5uHOzcJYcsqEXBU
Lj0y7LDTjB/pPDPfUvOXilYTAE3O2CamWl/pTXosiXOnuDFt9hWtkQXqimwCGhxuBGOvCi11+IRD
dTPRQIegRDm+JgiRGyc7NKwmA5KapIqP3SMIvZ+43Pdz+ypKrnTXCXB5vw+jxnLDtYJrMmZj0h/L
Vjumsqu9IcPlUkwRcIVEZ5NhgxDrHMD83GRz/qrUjGSFSXNwXcIkM+jNNi9FNG4jKb0sL/cSfsOk
D5C/UpOOqjxKkn9S6AsJMGwtJ7z+sXh2VvO+XSwDtdl4cjEWuUOfU6HYnmFRvSkMKzw1ctjUwXGz
ktjbzoXdm64iYGDidba4Y5q3n4TwZ/pCxIdsk1H5fxydx5KrSBaGn4gIvNkKhLxKttyGKHfxLvE8
fX/0YmY6Jrqrb0mQec5vd/FovY1WiN6A0gUUTycpPwjG3kGOtqyw35WIVrYz4TlXeJTGQx9UlNVM
+44gTrMavhuA4pEAyMnOL40Y//o9ROxrJVK8G80GJK8kyK/2R2QBTAZ59E2bBOBCbFDYFrNqUpoX
CmtcR91ztO2NUYZbdBigyMa6JacOy79yhHkvmDAXfsg5QRQs+icmvBHyS91klu2Hkerxta5sCy1M
9dY1mWdN444YHibb7MpcflZYHozqW6dinfbGr7rifRtzAka7gQmOwjA3Lz7aPEE0lnumrRB+k1xL
K/HJGjfcsutYEp1iF2ntU59JXzB4tHjR9anx5UT7lfMvjHNf6mx+y8s+OliASe06s0fd7XGNkt0r
v486EhDLrOn/JZbNJs6TO1hzgoMV8UbUQXfsYlyPyCfgvduBEN1Mfysk+17XyqmOuvZAlwYUQnaJ
08nZzJR8xFbDSSnxVXayW8fKWy5Ec6DiwMRwgd4V/HNg4e610MdOrXKspe80arlozV/yLFNeiwr0
J3qoVMfs+4x5UcWY5OIkMNeZ0/Pds4hJ1OGsSC9gGejRXfSopjKQA98RxjqilLgbilvT7XJ1Bwbp
GvKGcHIXstWbnOsIAiil84MwXX6G2dx0SXvVAnKg6yFu8elW9LnGBE7WwbiSAl4TQUi9pzt6SesK
D4fmpTGnanbMwW8aPX0xYxRCw7QbKNHJQt0dROPJOZIw/t318GboFTke1D7GyVWbvjW1gHAnVBcL
4NILPVgZk38++FmmrsbR3NXivXmP45ssThmJKKHkmpprUO/UmVBrjgunM1V7QtR8tX2z5m3TExY6
1mjeko2NzCjsTlP/kXTCDxnAMkv2VeLOmXM2vfJhjz1qLiaIT5Jq15gmh1WijjdNJgholr1F1kZS
p9vZ42YA+mWJpNao9uKcvI+OinuP3OftlFEerJjyejADOJYg/+lgJDIxaiwnZravq47c2ISRsGm+
JAx7WSC7AYVFgu4LqGcKiUdo8LU+hecCN41ZjPuQIFmnCB/ZTENESQ6/ZmX2nnLvHwVB5lqrZZ4V
Mz4XNa6jYDLdoTDOJu/bXlg0dqq1Ma7z0fHyTjliGyZJVrtMwrg5DV1awbwRk3qyUAAVtAuvjTY+
qEFtbrrkE5fSHvTzQ2XSrp2NiSVWl22XPCTD5vvFo0FW5KOaZTdqiGLPLlQSbBFgnZblMzin5XfZ
HEfDVcrWRzQAlsbd855FzPp9sJ8I59Pxgw1jeyv/L75kHbTuektVe8tdGtN4T2kkHbtB/KCXlpj9
f3IXvKThvFZMCeOzihuJ5ZW4ZmI/1700r+ce4aI+b2h7WZv1XZbEyYHfaxX9WXGrTnF+SkHLCHJh
9Cp/xrhZg3D6jn0pybzsac0sEHAkYPPddwWRwJThz0GJi3eJPK2Qvb63PHJZeDOlS9GPG9lofXmc
oL6AOeaIe5U8ix4i7+nI0jquBSV2BTS1CSeIUaWfuDhf5xnLW7uhVJevfS2X3Uat7pxUK5FmMOmj
J4eGxxw6hN1Gl8KNpS1AuYYaLtpODBUiSlaM+PwMxPdovfqYpb6ncLwARBkHr50lHGtLCPo2Heo1
gThryE9XoDNg97L8MRVILdcCFzEqQBRUQwzDwYgurGdYE15jeMvwhW65aLRtIae7xEopIh+w0IlL
1dMkYZ5A+uEfqLCXxRb18zqazU0IXVllu1637j3VpKgy1yZ0bQD0lkf4WHpp09Yf8QQviDy0Nv/y
WPExY7ltAWM2yxmLczovzdfrLE1PMEV0po0Mp7mBPCfT/zBT7ZvxhfkYlAqjQOjETF6Ol8SsboTd
rxqsCQtDXFW3zBl9fJJnmg9RBidrrMnsv8o97RKyecK+9qjOQtqGCTGOxEsSAdLGPzF3Z6UR+Vij
dXBOyXwJ0VxiCjy15kS2Vcrbna3z1HFrencQj22sclgvsHRaHiKbOKK+90TRbsk6O9XijbLMl7ZH
VxvVC9AZ7RUc3UMg6FIwtNVgxJOnht2BTBOGK2qfZE0oR6lEv8vF+ZuR1a9XyZmy0kegSTTthvSk
Oy8WofIZIgQ13DOpEj7oSmjj6BR9OhBpK4PhOBIKf8yvXEV0pNnlJXUYVm2UJDWRI43iOWgsExEg
bgq9qriAfNNl/WJTcZEKpoti+IcvNACPtFeBlcjHsil43cicmwoioNuJoK8moRHTFn+6Gv1U6XyT
SFhbz9jw3MqC8dgaCXkRVXNMIHL9SIpeA12jhUm8z7X00gfp+0yAHHIFd0wADKTE2A9jI7Z6U18j
6l2rCIqdRz/sTTifvrk1aG/WYfw0e5a20JI4kCe79mZlL3WV4ZNHN7nEHKOAVHNwPWdEMAzliTXc
dgjbFWgjnfzN6T+d7J3os5WC1iR1AP9IpQokLDGkDNvc641rUBS/SsV7mljrGnpSjV6biWbPWT2h
QVukZJZ06eAdtmqkVutMRmc6dQTYBO0pB2kOGnHIw+aR2eAKsijJNat/tK7L983A2DhF5DLRVboA
1ERgfPe6zokX6x2QYnJNZ/s3al+NucIQY0q3Oc1dyfqq5GNdoppUYK6mX0T9PPH6srtJnrDqjaKp
NFkBQtvVp5JKJDvQvA0FYQrSVPWf0dKeWZ4SoZzBOAzUyjp/QxxRd1y2DJjK2Qot4Fi/DVKoupAP
HbksRN8JcD1EM+NslTRdT8pIcI11T5Xwe+oPaRLIWzRi+zoiRThhq8zGbKP2fjbFL/BAEMJoHe0h
PM7BZG1jZ7pIcopRNejCA2Y74vTS/RwqrPZUhpXjsLV7fWM1wVM4dCGl/GS9YD2TI+mkIarpJGKk
S44IaE31wXn7TiMOc0+ggJgO0qVq2coMVFhkPriMRCAl0QEr4KEoZnVVD+JKpSdNiFVFzUq3WwKT
a52YQZ7BVdPk29yWKUnRWZuVn6zlwqeeFfm6eJcX/CQbiadWDnbUvMSpNq/pYaMVgQKU+9iRKC9P
G62u/LhEETCraJziA7LnVd1pnoXGBr3UR4EPc6izddh2sidZ9CaP1aObi52m8Yxpyo9o243Vak/+
w+TTFb4SEgqJYgFOb0/ZC83tKuIWqrXRXlr1tzr02QFJ7K0lNtmuGG+CaGfLuHOJ7FlNifFgZj6a
dLmZceDZknjB0/NCcq6+wnJz4WvdmAlxKHN/nBGA+ikMhjzVIf8ogZuzBqc0jKVMva5yUIzCNRKH
QMTqo4/mCflKdQAyeYRRBjhKJUWuYEQxX6qqPxRojEt9gV8rWAqYOadOGZap/EUAMrbOdR6w3gz6
LU6/0QPQFjUCW4bp72pW2w2G5VNedh6YkM+UfUYWjFKr0Q6hzelqYGBHHi4dqFG65nl5VA1nk8S/
aSVohoUOl18nZNJ9i09d5etnYSRLUtXNdadX91IWt7kaiJ8kepvFmVrNm1mTKmMy4rEfhZ3f0qKp
x+M2cXK3VhQ3q4ObxjA2VvNeEt+IpPr+4Zi5O5OAIFSb7YKxMTW+lr6YlkVRm8iSmPkAjTcNBCgH
ENakEG6f1pn+pJHvUmWuhtPdoVzA0uJDScdZo/NC8o/s0VA0jJbBsw/lsxMOm4brI1WPBAqGSAKo
9CNyd9dA6lbaSKBzcNFIXmt1nlchtz7hCCk3YZqQSJVXGzvgX2rFpCcACZZiQxrhWgzao9JsJAX6
jXhwsEtS06JngiLO5TRorX3MJFLJKBIwPAXFv7o1zjNo0LSMkaZ+K8Cr1spc7uLplcbqXdgq1mYq
jK2ufM8BzpRpAIsz7Gaf/F9I6oehbvqFZhwkNXr0WbPISqEoiz56ZIjOV2EQX6WQesLkKtvpR8Jc
0EflXR3ad6ITjoo5l37Vzdl1nrBBjMFtgm4J5XlrB84jTCUvoPIDmSxziC6vw3swIlBKoF70SbxO
UL7rBGI/kA6i+5FbyQ/6dwRHvgNzoESUtwU2Nac4egvuJ7Px8rjZdAJXE+rfeW6/rLymW71viSwh
9rKJqy279IFiZR8pWuvVdngoQPSsUN0TexwcgnEqV2bVvjut6cfIDJvc2IAptJuWv6UXzB2t5hN3
NL5nnb3vWpoO9LRATj4yt2EV3VWyGQDS5ntpfM4LZNr8OBhcHDYh006OQYb0r0oP+RKf70T7vslu
0WvUxwcneKN8mP0Mh0uI2WpUimX1JS8OBu+npa10hTVrJ2bqaIrBWXcErFQqf810jbtqNugECnik
iNV3EEx6+MurccI4SmoRYXppB+9n+UUnSXQC2E+ekTS46Piq3QrNFjkv7bqTHIkUOqCp1gKQNNRd
S8NdQQo99ogYXG4mhNCq71a0YGEpesj+d5jozAuy+TAZzr5Jeh7gTtt3s/U92eFPTiWwJuUoNLnx
WtWs1gryE/SzTI4o/+YeImUkRzY6OSWEkm3ogLcc7rZ15DOB3wjuY6kYrqZ0no6CJ02jd0VFoTib
WcOsjJQ9o/CJ2j225bTbRZl5ZqZDU0akVCvcpcszz2kT4iuoOqlwtRCFkqp3a4tqqLVVYSjHmrLW
NLY9yF+vm9u90Zrjza7qJ22Cz5SyMSfGbRu0EXsqanji2tjbKiIPiAt+kETlWuboqSMSQFMzvjk/
nn2C+ar6HE173QcsX0Smx3QuxNHgVuBEJfZAd5Kyb2TwMno0X7OltdVZLMLUEYdtAxNtR7/0vXGU
Rx9FWVI12VFeHyLPjnhNJoZx56WAalaHCqCMOaXS1aNmOrdACrdWvhnDe7TPibpwMudEcoVfMk4G
anudDNAzYqmAYZ6VqZ6n9NFYwz1oAfvpKFJKRn26GPqh8qdWPijQwFMdP6vhKSyvMkc61o3LYIS+
UySvtkSyqirbW11qjiJTXrpReUmZNRotomO0I9aN88gKvw39FJUKS+pfYpM0RmjOqP6l+X5CwW3a
sOo61MnwlJAJCGinIetdU2djRUjAZm9mshtLMaAQ8FQxx+vYSXU3kQXaXO2RaOKZqvkHGWlHFW5G
LtVTqiPj7mpoiojWNzvpzvWkYEIKXsPsZg7WzqITkQtzFzXBb5kgdbAo1O3gx7T0zvaPICd5DFJD
fH+cjVQ+4pKAc9nktUDrJJ+UxqQWY1v210iy9xSH/K3sJVwJHdhkvknAQ4OgQipC2pD2xlGyxABa
Vr40skaROwV/RvmQ9Wo/NfF2rI27qRDpmKDUjDS6yOt6RtBtbtvWAreoy3BR0pBaiYFOV7RDYo/B
qlC+bU1D9ZwhJora0m8VojHy3JsN/ajYySHMFaxT+WtITSfu2/QMv/8GZkquuPGVN+2igV+3rXwL
5HxNqc2XxMbNgbNV2gwu1WwQq2Shl4P4cKeukYb7rLqnMKCFREVRplk/kcJ6ORbpXQ5oRFDHHe6i
rcGs00hfVszTxMHEA/8yWM2+oyErH6AqeDWU4hWUkQefaN46ZOwPorXGOhGymY1G7yuNBdT7kUXT
dyo26qxwytXRD8DNrtGyE+P/PxGwA8QRparZAsq2waNRymtft65UNf/6ZD7RSHKbEA8iythUqvQY
GS26RNrItMsEVnlQx9klgUoLMQzVdrxLlGIfJjrTedhvA9VWEGnW3yiCvxBq+IaA3DOwA0gxyy51
YDeQE1VU+zDOPptsmFddWt/HlMsshxpMh+IvJPIiqLI/3S7/2aP40ANsi01jYcHgKG/CczJAgzS3
KJrhlSC4YmyHeQh6j92DUrFxgc5zZdvFALNR+ZYb0j7OBvSzfE/AvXlhsASoZFgm0lbCT+AlhbKR
zBiBQ8NbYzvKuQ2Hf1NgfmtQSU2/CKlL+S6hvxBUihHzedQt9T3QuwZYfPqI0/I4QQAOsdgX2OMw
DPPBo2NPWm/WqCrmusHk7Q7cMAnAW2S4o/NGns0ejx8eXZZfSmgxxMiHQDVQu9FPx2kbXa1FwIv2
UvAZk6V66JG1EBvEewUoDZ1QYmGcHhkTX1Tugp67J/xVLdjhci84HYb4awYCbSRGdDR5pAnmmeyV
dlutVKH9WiawukH2pmfeHaWSvUEjgknjiGWIFRRQoPs/ggu8Agu6glw+bFtYx1S3t4EHpdIf5Oar
1tC9Ods8lFZSltGMN7hlJV0tEu4TO9nU2bSGPrqR9vJEv3FPS9kvJmxmQ4FuvfBLuDaht6zSlu3R
r3QTaXpVpOkt3REsTMtiU1NVnOxi6wd35b7Sg1ulR9laXSglgqGCULqjgNnOJRayKKKedTJqZPJi
YwXqRx3xTIEwbI1JWyMhpHUoNw61tTXK6gfXyhnfGmqVjGTzMbiXTleu23AZqo3GFU7wI0S4Targ
One/hCYV3lAQw6cuyJVT82bi7KIF6dnE/WmKqOAlM8XF9Yw+lhhztMQutb0fVhp8NcBqBnmTi2r8
ijdZ4PUO8PnoGhIuTTthajrGk/1nAVvg00Q4axKzbNGAzTRcO+OmNpzQze36tTETELzEVe1nJX90
kbYwYbycPMqhVW4bR31XTQOtOtStlBbr1hiv0WC8YJDfpw4ymKlwRQfRpoNYhMTYK/b0pB8wp4AV
pAQOWC+fo4GsrlGjmBBGAwlujX1nDiCmRvuhMvngU7fea4iLLOdVNOP/T9PfdvopnByZfn1x6mrH
ZfWlJpYfpRlDaHm2SYdDKLGrc0SQVbhldBOKhFite+Iwu1UWeI2WTXu7sZ+h9gyk5MWZrXyVo3Nu
YQmN8tuu4MCQf+bqzG6h+BZYDpP04I/10cmGu07cVG+XBMtxO2aDl4va7dD/FmrwiNk1sBbf7aSl
BkrCotLwGmhosYTkh60UoOFC7qvIRxLhzqQYsaPEDEeYrbVrrDKa6RWIcLBKsMSGOvJ8/LXbXEpJ
dUs0bCXppyx9xkDXNeW2sfYFt3egHcazwT0QH+0zBxdqqPOBi6spkD1p1ssyhunyqkYp7ljzG8Cy
EADcSyNNxKc45fuAmbeSbcBfg8Y2TraYmpkqgqezu+Y7loiZJ7tpShvC2vnO5IgKQPNu2UunDb0D
6ms93/FDuDI0oqBgV0jSI1T5pQ39F/5yxXdu+1hpsR7mjcsYCruRIchW/UjoLn0yK2wmGONapOWZ
DPMdQ21zKtVd4tqWcpe090pTHyUnG6IYr8b/kmVAt+qU7KJ5gUcR6OWdP2U2Idh80kV3wx3ul1Hu
BYkU0qideHGG5ac9Z0vpaZNATML7zI4OMj1VV7mr1gN+7gjkOeiYRCsSkg07q934QQXRTlHZ7cvp
gbXzuy3oAUS4m4zxy6y01zLcc+eC1OcXGbTH1HsUCuM6NGzkPw4oOro4hXwKJ9rVGBIDpAbG3PAs
WWjnu5Xsp3n+amAegfoD6glOEv6EJs7xROPR1pv9UDq3Xrk280U31O3QaQcVHZV06pzfLJdcUvSX
nj7fWiIKJJABxBWaQOCbLa0LNsQoFUBKjaHY+hKqxoVxjSvxNDT5vZtBiGnu3JDjSADUalrEqXrV
gX8ORxIEyGIrUi9LrG0yZg8NGLszSUIM9kp5MXL1ZrTa2pYtTywS8QhLvYqGUuV7tme/y7vzKFA9
GGdJM3cEkPxAM/t5C8TOSE6+86ueZ/u47i91xTo0k3BB3V0h/toW1DiByMiridDWytcXDjULH4WO
rn7Az81Sro30rCrAa+4kWxtIuq9SNlcSO5pmyUcmhHuMKZKI/OrLZoBWIDqb+H3OFberwHu7MXQW
IfEXAkiFTc0d2v6MLJdstcQEMcVnMdHKSl1CwmylyJAQU0/hQ0nZYEUKSHScZFPe6EbEoqfHQGbh
be6sUzaSDDVJHwrReJIYDkGgPCRWUCc8x3O+SwvceNNPJ/T3xjBooki9JLQh0FPjtaYxVc0EMRpw
Irj7Nlw7285GGG8Gh8Lch9Wz4qroAgEvUXilBcmtaoe+b922kTAx6luxZOtNg/PU6MbJUXhNjBpR
qa2xe2xNyY9l5CDBlPghQhU1P4q0/kfV7JujwcKkDCrhsDf1eduxeqVhHq1ixh1SwU4c1m5rA9mn
QUvK3PRsg+hTz6dLBX5BJDtZA/kLxd+bspF2qUN6Wt3voqAHhGZ+qoYMyiEwr9QxcSWBrSYlQFVN
FheqDald63YWAGKgkRllexOq6nbEscKui4tdGbcDwoYsNq9Dfy0UzB5p4wCQZkfBwag1WOTpux+R
w+oDj2ExXSIp+8JN+T5PEcEBy68GVjQVM0+UqX+aXY6deZNTBTOS2ciwncDITpUCHh4WJ7qhjzYh
TIr2IcJ3h5a+Msm/HHVJgegOYqq8WKYTD4iaM2r+LkyFYDKHKgqCFUO3VI7B0Ps5cGdG0lNs2r9C
xhOLoy1aFbZyjankcbMGWIWAyMDMfNXKaKxJFJwFtXPmEaEgrGzg6LVPTZI1N6hQESTRNpB76KLU
gCimOy+FVg/vbA2+yJhzy+AiE0xKrZybhgoDo2LfsyinvIFwnd7mWl/iQqjnZFUAS3rLx+TaBjjm
URthbqhwp6vND5jnTE8IcTkwv8sBnOv5yZY2HQCwFOmnamz32E/26Eu3NvKBKOt4hOtLYP+hWwMA
zzxMOwyV9mpiuLKJm+swsOke9GoLlzfJ/5QJVX8QH0Wr8zI47P3hVlbebH3EaIN+KtkA5aIsQhxF
DQEBdWq6CDLDywjMXiMdWAlHe01q02MCM8RrxI8m7TrJfvLgaSVb6I2/mJGJgqS7zNwbx/MuzItN
MuYv8nxJpmaf9tGvJGkuglN36Nr3UBd7HJ7qhCKG1GxiSWRmkkVgWMivRIIQbeec0zTxRr162vXk
1lyCkoS0PFQ/w0mseeePHXWIZvwRNvsRn2fAFVfgHMaGEyUGBWcPi1EpBz8Cxe830CSMgD0Zh7bf
l5J7i/G7o3NzATjWTp/uzdF041w/tCGUQtPsJ1TTdl/s4iVhH7orIKMy7zZOlyOX+pXxNOXhzRL/
RqBTI4tXCWZ6Q9mnRCjbTn+RxVo1y20Y/HO6jmuWlvKZu7fxtf5rSL4sJ10LXiswl9AMkWphlUgU
ft5d7z8kytpD0WxrThhRfmqZTPDPTYnqp5ku86bxIqUY+dItnRhETiB/VDLeUN1wWO6cnYaaZBUN
8rmJZaTM5KvKnF16Zg2XZMQrrUVk8lsFDSHDsbH1tVX0niywsMVnPkSCHNAcOZ8QGOd8fJXTU8iV
LC2WYN4MM71LCIQGOnkiqlVbrSeWql8TUbBNhsdyCsbWyo0kckWl5Gplv1zwmCgIe5+Gf2TDbySo
3j7/V6sj+oDKG8v0oVUXK8HR+o8GJlT3RLGah7K4tazeifxtm1uiDtxIv7cGZYvOUirKLR4/zOCa
IDDndiIXufTM6Dno4ELTCzM3Db+tqEOfnFUFWawqgAfQMmoipwR2kJmOInwvfdF8Iy78CDuTv1PQ
eRCbd+4bt702Bvw5RXk55qLpLSn6f6qpUmmmt51H/Enm2qAWWy37YfMKU7fHUwEaga4Vnq1tPyln
Mp4055xJLdj0WNqO1oB5cOjkc1SW17orzZUT1u+ij0ziv3P7ta+nX6UOR2TGuMSC2PFos9VfibbZ
2cZL2hnBHUdGhw+Dz1aV9Y85m/8SgmYiooivNVWsQYNLCeQx2oiCcNzKKsp1wctr2vTtypOR7QpV
MXcjABmASv8jYzJfmZPcbC3qNuOxuuTZA7Z98qEoEcwSs7tVK3plk+lpcLhOwffAAUhqRWn9gE2X
86fot1L9p6YEM+4G5Ne581QRKU4F63CQ+zrOagX4IqAMrpD/Zeo7zRI+aJmQWZgK13R2NEKAF/uk
jhDTPnPw99AqEwpa5kgeSEq1idKZfQRUUMIt0sxSR9jIxx6ah9B4x51In52akMRRv5jkSwSAkOV1
4GmWNGk3GbavqJsKgoBDKKtcwlAo4UDjVPqYeRmUrmIAHaTMIVnVxh+aYj2BuscWbvZPlKIOOlci
JtR0dmc0EvqzwOBnBjtREKwUkgQxrBsT/bn4S5CHxLPYYB51DeefkDq/JvYgRTOXV1BZDc/t31iE
3pJhZm71iLdc9oXFjIsOTqDMXjbakOMYmc/o/CXDSY2ebceoE++r6LcVF6m2Pd3+pvYu6e8paDCe
kj2QUeIgAlQIBbCJLQwegTjUhOgHMIflTNWWhkBBBoAhoXdnc/7mYo97hfjeU4LJppvqVXvu5kvU
/9XKwfnrJxZeZc+b4krJrqze80ogwaI8CyavbJJDK8492E/QvRXI0FQaHJKeU5RIo9ovet4toEh2
dUJ8+1UgvxGIt7KqD4GXU5po3Tk6jN16XPstuL0R9R5gi7toCRSYapNVtzRvVQ2+gXRcrGQwfzU8
Z8G5qxzPUT6IPCAUZkVzNFqJXzyGdodIm6VFTdAEVW779f+TA5hBYjCysHKj5EwN9mIo35p1j7ZL
W5Xt2opLD0PnANTZ0mfUKTfT+Awbm+oqmtLRuaW8B1xIzvzCIkFMXqUdTWWjm9f0ruNGrAUCHQaQ
OdkTcIQ3YebOd5Mu2Unc0pCHFGuAkNJaO5GWA8eIrstA57eXZ8zefDQ51poJ93Yzoz1wck9NVM/i
o0nLd3Mx8AYPZwT8BUgLmUeT8q1UR+Tnn5mGu4ExUUTXyKKEuTlaDTtczVkpuVH/0fIp61xSKodU
xf9SZQXDeg1p15pKkr6sVUfFvI2YqKjekPmBudjtuUdBni+x+e+BzA1RM3UOJInFuHwxeKRkQAz1
RgXRjwc/NjdLd3ytb5sKwgkNDEsi0WtY7MjhZMgZngHBBIIctbz6JcF7l2EzGIxPEe/RvWwHI6Fo
tVnNNWIThKPoYUhACUkoiUmq/02XB0b3bBOomORMKCZstW5sfFl8apWaeNX0JQt+qflWCH1FnIFo
um2nP3vu5DHhmen/IdNEaYIEF5IJHqjguEqgSM0erTVM5VLJp3UpcSxEIE5EFLV7qydyER5/JvwZ
6tVBNWsbrNecJCSXovFjT4RgnpjSMBWpgNJRhDsCdZtTPugpfghlea6xlRoFQ4hCKXdfIP+DreG9
lvkjpBIVtkQKDWEKwW5HgFdq991KJoEg03wZVADD0pvBLyvInaqjpVu9G+R5QUf4jHexWDtBhQ+l
DgoSkhBb5p2mE+mEVadIhVc6YkEiAVxpT+Fsi8bOT9ola2PKtU2dpFii+EVhCTwp2w1FLG3qMLzo
MZHLg+x4I5BPFBbFGj328EaWJYbP5qfMKuZ2qa68MjXic9zJr8E9qLQOaiORX8O0QfWXZI+ONetg
WP1dQ408EDm4hKkkJsilCcOLahZxgEGTsz28pUaEInipvUgAjgCd0XP3s0Sw31FJXqjSRZRvbTS+
2A4Ojp0PqKhyJ3tck1q1myGsOEyQQvaHKLtW/XuHkTFQz1r5izNuFZ664BUl+l6OaJyYm10AiqOh
DeOqW9OjOq8UbIOykb9pNCZvcitKj///lwbRm469ctBZ4BRYckfDfyxT4pSWQ+MVJgrhUBYRyYbK
dziEPQU3UEhhQAKSMTg3kruZ7mPx67Dyrbqi8UZF7a/LeAY9sEnCXna1luQMaqZXteogeE3L2Nfq
6GJpKVN58pGa6CwqHaMj5jsczJ1GO7zdnXIHBMmiOOczIb1KxEw8Fk2h2EHCcq7uogggebg5LHxP
VHOuwstUQRjJghewBd20KE9SZWKlrMWaUE8cFk0+uQNh98wx2B3ptozm4H1op2OZq78Dj++rhHeT
FLlwM5lZfJCq6pKkjf5m1UO+1qX0SDoS08Bm4HlKEPjg+SeWcIm0pEsSqfO+67AFyTi3Gq9BqsU7
7GjTIaUXuNU4kcvo1M71nSzgS81cbuh8d91RkQlpQ0kqR/Y74TcKNh2F3o28cwPDuP+D2jrL800U
6anIQ5tsx+Z7Cg5mPX62U+/XWXCNtO5Ey0S4qjPIRgu20Hb+UO609EAS75NqR2ouzCXm5CUz9FcM
o1daLl2do2EoyahUTj0TQ8svZYCfNygBRhTYeElkkt8iefgY++ZbNRKksq07qbKrY/XAGI1cASaG
hzXMh4PaG/eCevik+GoQVdY1/3fPxQ9S2Eh/Qu+uPTv2iFe8xfFecGNwT4Ma/+XJl1TeJvkWt+dA
xH5G5USAsEGpHoX13aEwpAVwl8k9ddA7fA5aeK8xNeD484woIV5QdZv8pKRwE+ioqxAhFhUbDbLN
yqMFh05pmjmM9EqF9eKcIvHimYEtOhOAngw/FSFJbBEYbZjxSg75RfRuF+9DA/rfdq+a9Dfqb3PI
H4oAJFN+b5FjJoXOcvPLW74vIw25WrF5zdltplTZCNwkhoif+ST8KRn8PvgtUvLSW2aVKU38Ze6P
fBo8/CQydjW3XZFNZ43IhFU5aL6eGV9JfNMUdtD/iDuz3bqRbNv+ysV9riiQDDJIvu6+kbTVy9IL
YUs2+z7Yfv0ZrKp7rq3McqJwHk4ikXCm06DYBWOtNeeYfB9DFJBWhYIhpT3epfOBMJDVMGGqnQAR
QSipJ33KDGPbcGXn0d13GdO02XBeY3e8J/HsQNR6zE4veC91cUq7/jFxnVXdXDPQ3PRolyoveS6t
s1nTBaVOsGNjMzJzrBHz1a9T8NqUxWtvjGtX5A9NAKnGY8iHuYcu0aa4y3HLZzJcw8tfE5XIDFrd
95TjzExh0N7NLbS4VNenAANqYz7HSfMlduBzqWmlWbxdsBj1Nz8PN6VVXOpSneDYrIl0XIVsWAVt
LxnjIvY6Ogo9mwYXBXOIVxgRwuDSdO93YXyMRH9JUjh408YIKC4s+waY/tlmLG/j8PTCG0WKp2MO
BBrjqu02TSieAyYfVl0dSgriCACVr9yNi56iE7QWKPfItSNgEJz84uqKrmP7zina/Wwyc+o2hE1m
IroMRA4xdu0KwaMC7rbF09dqNlTma49jrmwHvB17R9NsAqnZ8m23nP6tt6d1sodPwWe732S+C8GX
usQKcAoj3y2U/ZxyAwrKWKdZgEmMfIW/FvOEtLffp0ZyLSnCKZNEqDZ53mz7pn1mi++LiEtyzq2W
x0qflvk7Yd7fuR4MPnp2ClmAO6EFK4MPZv6Ypu9MM0+pEaD8uDbM/hD/+BElkj/Ml6B9gkGwJfzy
rSnlVY6UtLLPkbCg6fKwISPJ+mobhR9ON2yngs4YVKopeWL9X7UeUb6R/6qThyFjC4KOEe/HbUDN
QvLZbUd3wE7VHbzXrYiWdO0Aczr79alk6Ioig1RefHsCbQjTUit9XWRPnWEelRtsR1FdBaTxLvbJ
NLirIDyWrGVDYx6R0G68GdST8bUgRJNtEOpDMT/GPcvBPJxA830x2QolAs2EZJxpuLvayveFL7CU
t/cjhDm+KfXor2g30SZpGXDJiJ6dcV5U0kb0bYQioHpqm6i+88Bk9BOwHnlXYgzAo3DcAyDc+GP3
HhXNw7K1MhGcrCPCBmv8N77oUIdX4QrV/cay1GnE/F+AAhDJ2UKuq0PvyOLCcwMwUQT86Zz3vz/D
0LlueYcLWIRudC4dxEGQUQg8Oea1s3fQM1NjNl3zQyAYTHR7Ti3zoaUWmILrsLh4kFxHI/tazcXO
/hiji93qozd2N0UB6xB7EkbSgTcOrgYzG3Rh1nQ0HHFv9+OZOdtVi7kia2uIYtZKBolm510ei+HA
R+vimvZFGxS0HQDS8UHO4BHS3vseUcTG3YtymiWgbgcb6gkfxSFGKKHbHfEye4ciUvkfwq7gPTG5
FPf09Apf7gqrekqG6TC8l9LduxiAsOEeleVzqdPp0CowkW7z2vn0YmamNc+jcfCpSXK7PkdmCY1D
7uLmLhm9l2Qqr2vpr+zl/sBFtr2T4z0HbCtHc764i1Nmmenwenj0t5iaFEJfhDdsMu9LVO7t+Ttp
ErueaYWKgDAk+fekKx4lD7/A3cCLx1b9aBhQUtBGRyBu0qndT8aMhro7mRqBlhbvMFVvASppET2I
FEOYPZzMDg0NGEyzjw+9jai2z250pg4mw+gQ2SoGkOuSPqUitjlj6p1wfeqdjMQjwdnbyOn3vW1h
B8MSZGfI8okxLm7zjp5hu2Sz7phzwUc4mXwE5PdwWPASK0lprkRABOcTHkJPuoe0glCER8UNokd/
8PdtX9/01bvX0MmKePUpD2p4O316tOh/ESazkfpeV/UFeDPVaLdVLUwU01xlcrrkZvKlny8NjfrS
+t50T2mk4NWkiw6BNXVvRdVJ2xpuXIVGYUQgy/caPa+RVoeCuiStwo+wYGfN5sfP55dwvnFz47vT
7ABf77N4Rh327PQ2wHIUy98QaAAQCm7nrAP3HHwk0E/K5rXIv8VM37AnR+gR+7i4RPBJz3ToDzrM
10mN7n5HIVXggY6r58G8Ay4FYJVxDeojK3x1p6XgCrfqm0j1vgP6Y6ArC7Nu78Qc23xjy/dWs0fH
+IjBB3o43seCVmdOP5Q+NjM/PkU35UzTl2RolHu5rWluv6U2bL38zSrxlSbuC4nr23n60gTf28Lc
aArnQBO79i2txr0gT2EyjHt2qSaDJjjcR1e9INTaNSVjfh8NMdvekuCT5m52s3uhHgZPfBXqlrSp
LYP7VdghjHF/pIVzBalmhbuyqsOvhNRvrC7ZGpUAJgxYWwyriUUqmH9YfObH7OiMaHeA9rDd3tf2
jykSuE7FUWGjy60nWT4CrITiJ1DCBuAZGdaCdoRJhLywPPbUoXDXUJ8nu2U83+ME8eubxeamTHMr
WcwitMsZkaneBI+uTb5GFjT6fLjPw2TtuAiLGECIahcMjBQm7HXqoS34unm3MnPuFt/SElgeM3Mf
QUIYJXFYcX0AA3MavwcVoMoO8EY8tpsQS0JHeJaBjG7FMBLujL1DynVMQ4NW3/AeA8qg1sOL3Pgp
ykIQ5RAFD0l/bdjH5olBi2ADmh36O37SYCbK+2bEFewmt3F2hxAc+amoHdoxz0F0SXpAeB8GHbeQ
MPSHwX+M+ss870mliSP8bhv3zS8XGNdriTCva5h7EkMtGla6E/TCo2SlUT+s0d/ZzNdtCP4tXyxv
uurNbq1ALPctz9Ylipdhvf+gChpSY0qMG5c/Ode2vwe/d/Za+knOB3IAHh709z7bAyFXfUNTslV3
vFPsj3veq2hPugANmvZi9z8KYaDauLb5psHEovaQT5EZ9auhuRCpoMP27PJBr0esssPaEhcdVbtR
ixvvnOgnBcQjtZ5C+ppT7h7R6rv5CeDiJslNRkfnhpFjzkjUu9EcfWzGd0PmYu9EFlGW41sewjkT
Y3iDTKLYCFBlqmv8lR6Scz811imOuoT7Q5VSIMeD3sWu3UWQMGXO1kDB0k+Tfg75SfDW0p6HDDUt
EdqtDycIHUea5NaBpN5H10c7bNTxZk6b4jKHrXGHqm4TzA3sDSw3Wyep/G2Ymkuyq2czkqU/0prQ
rlJc4qSh2CX6lbXwi63fouAm6g+/P2ysCfDWk1Ht8bxqAOCsCK3nWqfRDG86BX5shNLGki3seBOF
9VeN8o7Je/6FtOZ51zpH2DrxLojkD2ZCX7uuSK4LqNQs+OHJAI9+FUBSZHjnUzUCXEfdcIoBfJ01
+DQk4lV1HQknJ4eizRjrUObKoA9fHLuHBQiXaP+Pf21dkGOxX6EMXX4Xb8DBTCZ5T3ZDTiT9VrGz
bxHPvCclWgCzT6YL6Cd1TrWNJloUvD8OfTBniexwdXGXUqcc8cUY3ikyK3XxUmhcWs/JriBvaW2r
0tzMevb25UT68VR4zpkW8EdsT9DjpPdmktLA9mrwtoYk6rOtIiCIJOSta9Io4IuZCSyU2vk2NJlx
1oyWzn7Z/SgAZe7azsg3nZkgHp0HXJ7QmnB/+eOhqagiJmtuD8PELG/0eyIs3fzWH6eagzowSr0w
2PUOSP6uRpFioW4k6CdjV1zVqG6b9KzapMLpULl0XqQ4ZV0nOMH+rpFjucvbfhNHAB6jpTdneKBV
Mz1ZpzAr1KEBR5fmQp1dvAtTBzm5dJ0z8VxI8+P2ti6iErMv/kn2o6Bn4uECdNg76Ybud2AQg+U5
lr3PozC+iuIbZ5jNc9k9x56qrkAwWl2MakbKDn8rfTKzAIrtmjF9h2BG+tbV9bEID9DkcANhNtrZ
Rfvmxz14VT64KgEbaS9phJ7iwTaYRd7O3R0XzjkbzXqM4+Y48wBD6ISob3k0nlE9ZVnhXDvGD/gm
LGJl9YrMfEYBI25b4JtsAUMme53lHWaXzxDmoOsZ084sdqkZvI9GBQdTU0tG1XCK7JSlvCrfYqRW
140gx3xu8mOoyu/DREcevTbEoCA+t6M4KReTnwrqcptY9raAvbqlVKWtRurnXuf9iU/bg4aIIwKY
GZHB6Czq0+jMYA/mDRgcXwbP3VTi5kw76loioFddN/moovZz0AUHLdixl/a5nh3Y9rjemMQ7qLDy
gJ3BiBACXN84p4usEKpB1GTHCI8Mtq/hGp80hidqhvrYZPTB7GJpt8eYDQcXY0fmG1hEmMRP5Tiv
wDoZxhRgfbmEzCoPrgV+J3df9ULx9hYLoz3Xj46oF5ROL/dj3T55EjMbKZgX6H6MDcrRgHNc2FdO
8dRCxz72CuEmDcY9AWhwgcAv1iUYvdC+zjpjOlQOHSTZQ4qFA09uAl9REi5Yq3Kb+asAkDrP7IpU
ByRiBHAKzXTH7A0c6hSNdO1MZKAxWvIaVWZgB82LYkNzMCJnMyxG2Lij2EvzeAn1YHQbjuWNlS0i
GJZkg6TTnTtY3aWP2v6CrPjdbpL0OIPmCAvrOm/guOT9FGOlQuUV88nystuZh2GFTstf5zMy3jaG
K+iX3rtjsaKnkblUjiFbpZwwndyFVg18iJGsWlaH7LHp8mewbUw2sc3XEVmWnjXgv3cjwjvE8GJF
iYLZTp6w3z2SKF7fyCj+bqd2vDfwlqJqFe6mJQNuY6c0KowSCEAXu4cJ48pTivnQd4d5Y4kSt2ms
7n3BEE0uLQvtP8dto7aW3X3UWc88ujcI0zkgfs3XMjWdjYF0rMjx74Mqi3cjqR/snXxe37wTWyMT
HyQ20C6w8BICq4hR1iNIaScDIGwAkW2S3her09iFgIwTm4w3llbfKjkJoFxXNNI3TccAxydcfmdr
68mOFK4MfxhXjjF+mLGEGBcXCjV38TRThGU0aqEaca+KsNmL+drMKdeGCqkelCZc2OT+yM7Hhl9B
J/0H077o6nMVjV+91s0wjVOeNBL5ar6YQ+dy+Bi6sLxm1kxEvfljDEfvFJij2ldLWOGYpidXgbIV
XXIlmpo+kCm3E/DwVTzD8u0ZwLEzxsXdTcMRGuR5oul1VSNGCFCHBK3xENH6Pvo6XRNtPe8rQD0r
+xvmJW+1PON1MHykwnwXpXmSIXhhr1XVcWZGnaIVIn76AemHk8InJyINe4iY7hGV2Xd+/TaF1oE+
no35E+ZbOFKzdZGpVonVbHFiDVAfm2BbL+b1cOTT1OV7U2oF7M44cc+MrW8U2cajz67r8iaoalTr
fFy2LuNzS1K7RHlHzBU85nhAFgz1zKYQaPpTpGBf5IjW3GT2d2Hmw4a3BY5ywDEyJaZx9EihjNNh
FanytDzkN7MDtkvQ2EKV1uL+u6+FDIlyGzduBdy/TFl8M3GFGvTVcytay5m/nsMqu6YV2a+lf4l9
JzvXZsBAcqprDAukezQGrATxokb7lBelh93K5VsQ6j2YZkoBQXL0NAQg5/KKqrbxMIh0UDZdizKc
rFd8e4Y+Zj5aQf2mK9e+tktyaloUa4Fb3dSeleBWZmPG94nEeNsgwt4Iw20mKnHKg/jVMXucvhkr
ZywWu1hpwcdjlNOM+i3S+kfmuOygCxsgcNEejImdhcCBtAW5nlrgyFq/PeUhKm0zJEDap963iyja
GVJ9r0L3JWmsLb8drVnzPaK5Ub1luYmLk/EsLtLXrPGG86y9ewR4DvY1eKPK80GsO7xLXa/wIaIA
9Gv+u2Z8OXkVH0+cjHbgqFWdjuAqoHHgU8Et73kt9V9Uf9BQukuzBaA0hs6hy7GupaIiJt53K3qK
OFwjCKTvE+ytxVPTkMp9E6XDbd9Veh+l1mNbpc51QaQCiBuEsPCyDVpCzBhv0eVfg7aWT0HI5HVw
ACB3rf0NJpV5LFvc5eMc+tfzIsMeKB6c3jpkVSDPDiqdhGNcVShP1jb/P3Etkz5MfDeRJefPQAnz
XQ3zF0daeDFqyI9zOnNrKni6VvvN8MWXMOnZ1kAAVGXdoIegD9nU466W+DcSjSiSvgWQ6c4Dkh9D
FaZmbntH3zN1OJoEYmFh8k9RAoBfxtC+KPdBz1I6bupcDfCVR7FrPGeBt8krA00Ik1a9ghpDJe2a
Ry4h4jPNmNyNYyCRuYo2agxwvKY8PcB+MQDaF5P+ySrO4nTBz+Y7M7s0dWU/NR5MthLAamyJZDux
/fmSGm+RM46vtO4FqQIbo0R+1mR9fdIFagnbsp4xBTzU7CsvJHyeHGqHG8D4N0x++h1btSfU8iS5
WeiwypafqJrcHTHoLYSJAmieclteLcUMoL3uZXk1O9gpJvCra9dQJrVoJlFFC/qxwSzfYKp+HaeX
Xo/qWieu3rB3r2rroxhz43pCxGA6jC8dI7yGHtGeHYhcpqqRW5cK6AeFQTzG167H8NHJ/LNpiNdg
RLVHkUkv0VwMCf7T1OVLi3CArjil97R5aGwa9ZWrAriI8OKArfunKjSOvaBuQYfcba2ML9GQyvM4
6vTCpHVdi+C1gqyOHmc7K1h6A3SqVe8LdM4xajk4bH7v060gFe/WnXsU7nH4OgxBfuVPdyQThuhI
lmAUl05TTkGepL61sRuNc1ZE/TH2so0NEgud1xVmATg+Zv+KAf44xZnctcH0URjC2bvxuSflqrAZ
5GhPrjpHMVYvuh/Eq+Bpieky9eh8C4VkJ+5Q/nL7gENY9VUOcxXvZDCsU9m8DZ5NgVEGgM7CN8ub
nvh27luK8YMijptmDUg0qQl/s4oY8bmGX2r1GFyHthLXDVPDYkxHGNfqmDUTKxaiXsObH5RZ+pd8
tDbgEl0+4BMgXk0zH2AJkU/sWsKiQcQE1wqBb3bMO2/RRsSvURfKi4vAqRIRwLbGnA541yCUyOG5
0pgyYxu4TLHoHD1zPHoJ4N2CPPADM4kPbdDQRyACpjox1SbF3GNG7T0TQKBJgCIPAzcaD37euvrK
DbqdjPlxCR+4tjur28+dk6D29ZHQJNV0EHlgYuuUDEwc9nw8yoSvGXJfdMmush5Qu6MgQQO7Suv0
G0JxJvTCJ2Iu9y+Nkz5EDTJVySKziVRGdEFjgAwcIQBabtPtiTr9sJyGNmZUwG+v/SuCYF3y69JN
PVrzZiQnd0M38xxKXb3GaPJSv24oArISEYB/awmBF/44CkwOWoODmclkGhsUhXRiNzHv8yovFnJV
Gv0g5Qh2SYJIaXZh9o64cYeh3bvo7mpp31Rj+2yEgnSfKrpTNtrENLQZOKPZ1e44vHiQ9jUc2CFk
nkIRRK6F2Y7YraJhh1Yae2/RXLUd+hVLtUdzVj8aCG6bcMbVTmNnE/p9T5Ylpco4dqvRr60t9Qwy
zuQ8TBr2TlTeAIUMgCzs08nB5IJnE6f7O9ldPizD8sxzInd/M8gsIOOnD7eReW8K96rCnoh1btNg
MNq4s0YXE5/spht2A6vkoURe1kJp34QTQkp4M3qDDnlcZ7N/+FuZJRZQHXvewDmIN63PpqJygVg7
YMoV+lscqdpFLZ3Gr4W4rwKEKWXcEkBoPfqBGg7/CC/9j2JcUcfx9+dk1l9yjP9t0utyoPefIpH/
deD/zVBiyyZA9d8HuD41Xdh9nX4JcF3+xL8SiR35d8N1HFe5nsXYx1HW/4twJQjo77YvSXeVhsVB
DN/+7wxXIY2/G5ihl99UrAFU///3/7T/TCQGsvp3Q5r8QUUoseHy6/8kkdhaEof/fyKxIrVl+ctU
mIJdx+dw/P7713uWePKLzb8NmYk2ni/DFpLGGqP7urwW63jfr529yT+hMQw7c22tiL9b6413N6y9
df4tWeMfXfHx+Gf0Nbf13wQkf/ppXIO/LIsrJm2DcNtPP01ud/QrylhuY8d7YAS/2KbWM5j10jv9
dJtu/3mGP0cxfz5vjmTZLE+echyHpYbU3Z/PmyZ8LMmlk+iF4b+lgYpvq4FwWGAeAGSNrHmoOwtc
BPk0q98fmfv6yxX/x5H95a47JFVb7pKq+9MVZ0qih1Jkktl/Um96o3psEjv+i4OYS/buz/f181F4
8H4+SuCODf3vTG8D6hU1fTNyZrjy2qkuLfWxyYjGafQmTC+/PzkezN8e9tMNRF6HYMHiBmo93QSh
vGoqsho6dfX7w/z5NVS24zmG5fPw/np2pdKweQYm1sKeaIKig6ifjG7Gpfn747h/cjqOIaU0bMdQ
Un16Ssy+hAjtczpTnzAdrVAK8X2wl5mRXeePoBnFLcPJ6PH3h2XB+PUq4n53gNZIXGGO634+Pdog
eWIOWDybigGH3gk6eiVY/iL6+I8OxKpkSN+3GcH7hiNt+9OzWCaNAR6CjOQS8klERBGThn7ea3H8
/XE+PRZ/OM6np1EA5Rq9jrgDAKpwFQgST7eWH29+f5RPl205ig3t1FAWV88w3eVu/vRmVYPKGlYQ
ynaTIrUsN4F9X0JHBVr2F6/Xnx5Jko0Aw8ZEufHpSD4zSXA+hd7m4JjycZHWCBJ0nkmc/Itzsn99
FJZzcj0WaeUTGW9Bbv31nOBL5rCf+n5rm9YmwQ/lYVX6/WUzl7flp7ViOQYtceWbfFF4zpevzc/X
raiGisH+TKtuWon3aJ1shv4aSQoJHTtCrrAV7bX9F+dl/hoevnwQfz3ocol/ulkjvndTCg46vxtb
7Bsb5Gzv/h5l0Ebe/v4E/+Ru/XJ+n+5WaSeO8GKDwSlgmvFQTl+y/spy735/lD8+45aHSonPNv5A
21ef3qW8zvAh0GGge4sOV2Cbg7UIP+t/dpRPb5IE2wllMcJZXEdfIh4ZeqTuO5k8+i8OpJxPn0ju
kOVJZZmmu7RJiHn/9Q4F1EtVBAeNeSYCiH2CjpW6Eb4qtUJmBMnTALsZo1PtxifaxpBhW71glbzC
ru/NqqXjh0rG7AjtGloa6K7dumtvrKetn/a0Mb0pO9ppTcy0EwrQ4S79S31qWiI0chTGiYOG0evH
azIPBjKfR+M2GpzqUfYNuSGagnBulh5FOnVfYmJ7ic9JDXJ7kzD2uq+t5zGHp0J1qMG66B4HWnlT
W5P4llDFw7CoxZe21SUN9yYKv7a+Nh8yzTneIODNg4Pd1iAibK1u0sb7EIML2C1Lh/mpJvijI9J9
Jq06dBnywQsTTJ+SCIFh64ejuYtwQJK/McRvKC/9pzjAVx27CE07k7arO+gSk2tf20T82kJnh3j5
J1j1uPUPbZ1DqSyaodYUWnVd+oxPC/85IH83uFj1UoqYjg9HDcYY6o+QRmzfmQ5S+6gek692ommp
l30yMtQAYHTslDbuGDkxd3Edl2uQzdVbahT1m0Uaz4PVl+o2GSRTb7ZD1I0992tsZueHm48oCLLE
JnljJADORDpKd8WPbiWzsNWwEF+EHJyrrLXUla6Uc6CCQaLAaKDaV53HgH5MIl6E2pj5gubawAJb
lVChCc7o7NI8JCkjEjXj70+62UckMhY3ociKH1WVq1Phj/mhsLBkQlel8+loQL3dFIEAKtKD7KB6
9MgmgUktkcK1aLtNXfXRbpqyAnGEZW5xadPTsicDpNTUTedaev6m1TXomXASUD6JDjPMOXvUskiO
wQDOaPbD5sqdrZYJVDIosWLowA4mR+Weuyh9YTv21KpDWX6nnCM4G4gtA6XYTBDm9z0i5hG/P04Z
x2lv+7gJcRkFtCqvc3oVF6SU8SUdlXWeJImuFa3gmxQh2R3cYWbbXUAvN8snFwDiqLOvMpFOt9Vu
Uz2EGGu2cdqYPEkaFZUM23uHr+CdOVgWZHHTyzCE0U/muREvWegiujeC4dAZI3JTeg7tqa+S7qNJ
Go5WtMUtbbvxxo6z9AcrQXeVow17ZkiA5jPT2b3fMyKFaNd5ZzYpdOeYTiIKllWMZJ9IDZpMkgAk
W7/adm0BNomiU1o2lsM0VeaYQYOC28FqccxSuEjuVCP6aKbkebaBoPeo2w61AjxDQB8BcUs2L7wR
62w7KRLICbnciBJ419hetM1QA10yUBHrvrKyd9Tw49UYwParCoE+XfcI5xqAHjLQ/m3bSoQoA+ZQ
uwGHyIzHm9ZZpexjXxD7QTdI3hAgQsgnOvHjCCPzbu5VdK7Ya16mvjLeQsYl20Gk403pTLT6MHOi
Um+K/iTt2D7HZF89TqMM4JxJnmM5YuT0QBRiuWc5XU1GVF+8FhiLKo2eBvc0X1deNVzPqYXBz5wc
vZcGZDgiZ62zNbjQnAghOQ7U8S8T8IISfWwYXmIp6eX1nseUkkDIQ9c55QuheBBjmgHrShbNjARQ
vh/SgFixFVtF1jW0IYi0a0t/U7Vy8TKPCx+5FlhLMj4bL61tM8DuGwV6qp12DBrRCViTtZ0HrnRp
dC4jnGi+HiZVP+rYjB50FWswQLWnES0AdMmDNka0lTaPru46gD+zPAVOJbkRrXWKItsEjNAQA9No
ZIh1jSw31c5zwnJ/C5TNOmfk0MC5nZFUT6Qrpor1Ku3C4CTdtDgRUlWc3AmZ0yoofZBPpe53g0wU
rAnef88TwQ9DA6COpTbXTU0f1i7M8NFuKRjNEY+qNImqt4gp8aHb3dJq0tiaeu+UG0hBmsbJvrJL
8/Z0KafjVM/mVacrRNei6OxHXde4dAlRuTKDcMSPHkdXvj+6R2kn3VVJzgpQQdvc05e0XqcmzJAB
RoRq2hG2sskJgG/xdO7BGWFlMSzUP7Ij09qb1BKoDJl5FirYR63ZvfQTNsNgGuJdrerbzECYXPo0
iYccLFJnNEejZgRj9hW43NK0wKnpGnoKcW0Huu7y0ni9uIyWVOChMFG5GrcOFYXxEC9BuegucI+N
BlK6aGROaQbG++Ah8daDnW+KlIlVW1riQzHBuUG9PFx8OndPtjk0R+baLIu+NaCtN4tNAQ4VYQ4d
YAa89qs07ZZQcDyEVV6WR21APHamKF83To8MD43T0bFkv2tlNBAH4gAcErPWd9LvyEmOxnz5wjY9
SrfKDp/qKOmGVZPHkJyHyk+ZfmQNFzkZCz4MoAgbPg9MYHjW7oWb5BfwAeq1doU4EOKI211nxnOO
Fr5fV063PAIzvgA2NeUTLCkcSG6sfSKXG4wqvFANlDs7QxzDbmCnGhqJTMmR+hwSoGuIUH38MW3m
yWE7enBIELmNCrs51op8W08TZgK/MzyEr+wAMMqYCwyqcNXc0/+VLaDIWRJ+FgvvxUDtwThUkZls
EGF0KonFvM1Lpi1rJ4hR1Oe9UX9ligNnp08diPY9bCBz5xN6z6bGSD2ynufmQ2et893IiZFsTOZz
p9kNncc2RWnG/sK+pE2Nw6hlolzQoHf7BQOpYLNZYX3CaSf1kUwmAnQaqRS2DMcpprXSIzxF2XQR
a3sj3GcXS+WEk7Ro7sBuOqdGKFJoWqsOH6foH4IauIIkb0xmYyFdMEDaFAPa+iCTJQlFUpIB51tL
u7uve6g/g91O95bqIe+wjUP21BAfuq193sx1R7zmo5NYgkKzslNv3RRGQTA2GJ+7MAmyo8zn0tl2
tg/YN04Wh1BOdmTI2+WPGuNrbUN6MwpD7cuoXUSfZUWIQK8Ejd7E8PJr6BdMBsCMggm12YZyi3t0
SluBqvqVqFwe1bEYEFBMDR81NklVXtFXF7i5DaJK6LyLbnGElEQnjHlWPLZJQIBkpxMUJapBcrBO
aX5jZWj8bDfZdXVmc1mJd6yf5bTtLddiHpfzVejwiNyytSsQ8cYOjXNS51xiU/TsbpEtJscBmtJO
+mV8g2ZAAPMz0qc6sxRyW8i9faHb+WoUkwNihsf0TEvHvYyIr0ilbMx2W/dKLcAzf11WfUWr12q7
U1G2gJXiioka6R65szWb0XCBkiOR2xQ4PsZdi4kIXpxPuoEwDU3GmR6/m7U9XxFSN1D30XmbrmfG
7+guHKaTh9SYadvXfcOi0pNa5jIiwJ8RegImQyy5PdpsZrHWWvSvzHqlj3Q1SBokENNU7xxV8tzb
ymMWTdpYz5Jguf3J0MI4q6gobsx4tMKN1MQtDWnLa1agk05w3Hntc8IuaBGrZjAPIXgT/ZHWwR6G
8l3h1vlR0uc+mGFMMEvg+pupTvS2gc97sBbqPBBFaL1p5jz4rARMmhJLv6S+Lr7NqZkcWtNDs89A
bWeVbvaCnca+Jz90xu0H9anujmIa0ckZROWQtN2FzOYav7tkFeo14BUDXOAyUlZ7KrPRfLYjohJW
yFzianm49Kv0E7kO3WB4mTMnuYCDrG/E0MTAl+A7Afqfh03Hy2ce1IgCbyl6+nu+L8ykZYtBhjtv
vgdtifquE1DHog7S0d/caTaX7ZW7dXNILBWSvGM14FGti9r9izL9j+2HpQb0fI+GpVQ0i36tAee4
sDKXLfFW1ZhqMFVeWdnU/EWp+blZ+a9K87+PYi/NzJ96AXaJbE0EVJqZ6q4i23l0WvWNx+rBjIKv
nVdcbIEHU1bRYxla+98X1H+scinX6SMq1+RE+eWvx+6bPmA8WVikOi0ME6u+2KhwiwipWC74bs7g
L0e9/f1BzT9eV+k60nKl6ViKV+1Ts6Acw7QmO8XagvMbttjcVuaLWL9PpFCsSZe5Fpu/upPmcqt+
7fJIFzW263g+XUXf+dQzzUWVtRVzUDr9jNA22aZEUL2qHuITRcNm2BAbsi726Xt8CW6sm9+fr7W0
JX538OV6/HSHTSm9qNUcnMj7gzyMx/YaKt5eXmU7tSmvooN1gN60Iv57ldyR+rv/q9P/07OHHuXx
N1139ek2z3XV6pye/zY5Nkd5oL44tUfrUJ9/f6J/bAJxkVk5HZtusUcz8tfzrJFdTp0K5TYMH+n9
r5z6nnnfX7wvf+xncRCProzBk2PQa/r1IEJl4CCrCIslMgKXxgrhE1bxpomk/f3Z/Eln8JcjOZ9e
zLmPI7Ne+uzsKO/t/2LuTJrcVrIs/V9qjzTMw6LarAkCIBlzhBSK0AYmhSQMBEBiJMhf35+HMvuR
TlZA7/Wma5FmZcqMS3e4X7/Duef46wBZIWX2xvznaxd5zKxNrEy+jJ5puLShTKIFogEqnqcrSw1Y
nTqLr0REGWw7Zg7BHSifd4MNO/lbsp24hrrUJXGwR11VczTNczyN/zu15yYIdvZOaQTqCjV2Cp/J
qr7Z3aCW44O3eHA/FTN3Bk3cDNwhseSPj7dXPiySdV1a7cZQYlUxGLB3kj3zswA9byjEMXjSwsr0
sSlNvoCeaWnvXT4w7QaQccmWsk4MYgwU9dyb/FN2RSGU8q77lnDpYen2J6ydr+zEmiv+/ei6O9qe
eCZRkBwjLQoSZN3DvELT0bvZzeEj6B61z+WTNz+8Ttg9X6XtIg1uWdTfXVGIPbXbkg/2uscq6RqG
JCJX7jJ/ViLikBmcGxOH9XyRJ8bka1isx2QLmskJgJCkvT3rWoZtv328Ivmd8ECCWZpJNONQoLXl
0vzGVTWQ8iwoQT1VA6UBDOVjC2dPkWTCEHt69K3GkvEA1W4MFKJmWgjufjYuLGZ6ZhB0h3W4IGt1
gwmb4jscPweSTfnBT3WT4s+2Igy+OYTqM4MV8zLIApDKT3148O3QvqoCHoTfdv8WPuF/BB8cYw/+
1932Z/XUNT9/djfftjKY4f9DmALn5n8GKfzvIvnZZJy8n+Tw3X7547//i//+b4iCpv2Ls2UYxAS0
wh1d51Ptfrbdf/+X4v7L5pUxPboavJdER/xTtWm69L//y3D+BWDBNlxXN03abSJ++TdAQXP/5XEv
CGlci6FG2zb/Dj5BilqIj2gT0VQhVCKvFJjN09OZwu6IktT6R760Qu3OXEGn8ZNQf44iQkAJLp9p
EXJhM4A68ykwwundA4HAz3f19/YetMdnzqRKvGLr5Nw5T79vy1ebGeejr3D/+7wfYxCkHti5BfEc
Hl09V0frvUvA3QE3njN2PY/nWeRE8M9fpdGEranVSEHDmPLy1g29GzNqlj0aPN9B1TvObLvognRR
PWxBprZ+O/kUiIflr6t+tkb5qpMiVhBMg2GDpCmAlC4YEWiYUe8M84WQAZtNhWC6eLQ/sij+/WhX
a6esq3KEdqQN4qj/Wj05kG9FOxTS76tQCbRH98l9cRfKEvYgUmIfTYF+6rmd2G1Tcqr6dlfuthWr
pk4V0Ui6G2DsiMZVvRyiBNKS2eT3FRfhfNUuTTjb1hzevtNVe7HqbKqescd02T7rQRGa98WTEphz
BudWJN8hVOuwNgHPnE+cLLGWM8tAdky607gDTbqinbGvx5gKFWCzXUBjal7+RGdrroebsLrZfPnY
2mkc/36cNFW1wC2QjZqWLWLjo4+bO4W6a+ghzMDuEsczZhgiK7hoFx+bkSLf/9ixPdJflXRBla5L
ZSfjrqlGCGzcaLvchgyC/qi+qHf9dXebBsr95C5euCdUZ+nCE9cbcMlJC0sbgCCxZvz2BcoMhR+k
r+dolc531+ChnrSJpvgl54NBHQyDamkAGaTPpmVDWUGU9x/ng1MlFYMmLNxG1vIf7OaxLcnRbZ1u
Y6yFLbh+QnFEGAczX5tApGDMnnWz/O9FoL+/35FFOd+ji9AV3oHtbObpvf4NkqJNtCao3833S52m
tb+eVzflRPZ34dZr1Ju4fC7JHwINp4ezQ6u9PIzceqA0WfeaMb/zTzbyyIJ0SmKPBifrEhsp7lrr
K6gjzPh/54nf3SShMfHlTmNcthEsHi85ICveeNyK+Pej66YC9S2p3sJahjbh7mHTLvTi5uM1XTRB
C1HVXOIJ05XcNQpBSl4LE5Vi+ql7gyTFzEnbqbf27H7plkjMKbnwn44lQ7lSlRmNIcVMG0D/xt5V
Ye1bj+slbeInZf73koP3jSP04QSqlJeod0pHIS96mG0yzKUWtCQG3r+5sSDT+XjvtAub5+oUTxxS
AwfEk3SJ1d2AejnMtrzqwxJRPcUfv6uvzRcjShflHQPmYDCU18n4/TRvfl+d6wJQczSAPDw3ktlN
UxoHZ8Ol0nrYEvfMkun9lZBjzdW7qqtDO+uu9rB+DrExsWLxl08eGzHffGRZ8iTpMBb9Vt2gaL2B
k47iPs0CrYER0/ox6PXUoTkLJSRr0isAsfzeiD2sFdfFfRnE93TwfBqjEcrbEwt7fyY/WJkr1Vra
MnY3HqoifMpuCYA+CWAEdgLgHn7nH37uF+ZCeTWWu8WU1zp/605XKd9AGwE1q08qxp9X0Lj5zNrc
KUE3cyJoa/3tZ/Nx4tCeuUlKnoBuHZsaqG2doQ6LPX2oQYx/wgQeDkvma7pZai49n97ZXKeNPquh
WZ3yAO+58ukGY1ZUsx1L14BlS1cSFom4z+LiP8usnlBT1dciWlnBY7f2R5+G8mxzp17BPLR+MiLN
F88EIyuw7k741ffn/OzHALqk2CWSLFc6WUq2i4uMmjdxTPscAiIM6G7Z9wJ5LYK1IYKxtPzy8caf
OwuKkkSHlko5X6PmferMGb/bcXOUHGK0mzU0CmIEFab0j41IlSbhG06tSE9UB3P8pnFZGeX7EGDB
Ql9q0W7ObFmAoGA0Ye3cH5xaE/9+9EAlVrk1qpI1GXbUONfJ/rOqfmaKZaYZ90W/cADdDIzg7PnW
ZXpdO99GpYZ17g7G+Zzu+Me/5sLBJvxFjJWcFToJORIu2xw9KzF5U2i3O6E1BJDtYwuXdvfEhOT/
IP0e243G7qorHH6YrUqfrmjYLhNfvZoCTl44MGCDgamrrs0woRwiFlW5s8yN6AJCUrajN7u/iem0
f7ykC18QI7Bn2DATnZe4qkKzbcgkMIL2WQ3KghxUaxidqh8d/cvHti68l/aJMelwFuWgjF6DsfQa
ioLQmKMnEbmftGizhO/Xd+bKfPKxFH5FuuqWQUgoYiiq9bJ7RY63rVKBH2yD3zFbOnd5SJheXeLS
J9GuF9w5TlUFPE6TQHWI4E6vxKgxf6oMwh7ccHAs+90nbYGUh8glEB5HaRA10yl/duErnhiVNjZO
Paie3o0G8QOccPtvzkKbbW7sZbWIn5xIWW1ehxuk5yc6S5cuBIZdxBepQ9EalcLHZA8Kqy64bGKA
5XCN1EEEC3WE2NAsm0/VFi65bcsU51QjBxXJ9uneboFKdPs1E4UVtF3B3t8H6ytRjkLS+0a/f3+/
wBvctROJxXufVT5Dx3ala1/kAGd2NdAW8wF2gyChGYMOTkjB9HV7byyAGZvowLxplPXVO5EUozIN
ktr1h0C0L9KAO7U8vPQLb2nN61CUy+zg47t1wfmdbI30oo06SElXbE1eflX1nzBkfPz3LwRInGtP
hUuFISEq4tL7XUHOoNGPFl96F8BOHKy/WiGj+eHa3zAsfG/xwuy/uI9KOGH4ghu06GfgoFzToPQg
HTEGE0sbVUhxgdP7/LUKkZOd7d5iKtWAJYLmpl8Yn/6BTZeaKzUOUzt/q/NDZqzbiu/KbGn5bfw0
0BwNPF9HV9vffHIi5NAjIYU04YwvOg+g+Uy7mLRQjPfi2tF7CmjbqRSIdGbxZ+Egy4BS6+fdazt3
VqjjzSFmn1joeSpBY+PIoH56o5p11iOdRyFX3F/t2lisIyNql5u7KRd16XweG5KOD8N4ipqIlZmm
GMKv/HFdTO3eJS94bEP8hqPdaxrmWRPBGiza3PQRr6wvXkCFJUJaz4oI6z6DN0FpvJ6uwomfL3uI
Y9OS1wdBC/LULIXp+EH0ceCdu38zZ8Yvd5FMd/jOMyM+GydTJ/uk0q9Lt90wlbSA2RLwNdkKMknp
HFLPJbpW6Yxx06l9nbBmSLmRd6jdtFPfraH2Arj+AXmSqFhsi6s/QEqIt+psK8kUGNFjmuhs6mvf
uXuLTAFazms7gGmI6Vq/elJ8e27e0RR7gfh/nj5MlhwvHR7GRgyaJzxjplxyzIq+BOzOlW/mA8r0
L80Srgl/40M6W1O96mYwEi8VsNbwDE9cwksrPjL9DtA5PrdGYaLEgenqxYaA0u+jMtrCpA/DFHXc
xN8C8JsjNdBE/VS6cMm5HpuWnKvFYI6x22IaLGb2DBOHaMRDEaME6Gr9giRS7Pb2ZqreeskbHJuV
3E6uaT0kJbgzRFXh3mtn+vRc1aVTe2xD8jgIzzZ6fWBpymK7NINkFS/aazbT/4Pqgfi9p2fW5cTQ
+hYFSAcs06nnqWx43JEYBvgYajCdhPGShJbzQhmImHbywJx77VNzkqPrPC8/bJngm+1WEMp8jpf6
XXVLNDs5EXwhYj+1JPm1DY2F1Eu5jPuHQ8hc0cLchM5mDh/AtRnmwdbXursimvI45xdCpG/ME+oO
Lz8d0NPthM4GOguT9bnlqoGIqoTGpMh7tCOsCd92fv5PLMlXz+6hsd8WWOp3nw9ol2SP8Ft/fL0v
mdAp4dp0cakSym96UWt7s80xsRcq5uojhDyMkk5c5PMLBeCCggabJRqnMhqiVDUztTIX6aj91Sa/
35uf//4ijv7+GRRJL/O6FAfcLHXmb569LVQw6c+PjUwswpKc0XboR89mVhB+9sd9d7PLXj/++xLY
QhRHTnbJktyOvrEP3h6fN1MjFAsOfncPDf+8W7yhb4Jkuj7fRjB0Txi99P3BU3kiQaMILpclgPBq
iA+xdRBlR919uUrnkPc+wQgyg1Z9ri/6L+ZUWib8jeSPLPyRAbAKjwRM5fQCGVsb5rARrE9DjQ9l
ygVygpE9H/2ebtb2ZqqbdWGJJ+akfdUY/ipsBNBmLcWejiks1/2+UR8nNlL8lY8WJTnZHYJjNdrR
GeVg76WaF3fDgkL7I7LXn6fhBxI47f2snKxJ8rEjygbFCN8tkTGDQ4hkxvtA/dYSE9D0SeBa9cH+
qbP0YXww0Im57h6nYZMXEl5G7I++o9j4o8hgcDrKhprY2EC5S+Gt9gE+zxE7QkIrbG53d1loLZXl
JGzg/O08tSsc9JHdRtO3aDpiV6QF8E4tYnKukmYNolTLic86ZUtK6iur3+z6UnzWZX3bPCWBqAW7
s/a+vJt6OCUg7O+PqukGhRnQm2Lc+nRdQ0zpMIshNN6+kV+hrvWO+gAINWueldh3P7VAcfW5yLV0
UoV3eN7U43bpshz/BmlvTW097MHcMPMU31RM8A4lYsWonE1s66XbQofZBmVpAcqT614wce5hScMM
8h4AIfRZMU9DJI9nvReVc87NpwmDl3yOiJtBNwpgtVzfbslWxl5cGOdJpeT7nHJVQCK8oDF3CHJ2
dKocdOG5AJz3l0FpI2097zaDwgp1JmXyz86UFxVRhuxvjv++dDBj5ot4aQ2RZFmhsfACAXZoosnM
Y2rjpOqS3ae2utaxA7sLQF/d975vbmBppD/PLEkaTAXfF72KDk+Do9K5VEE2nN4CM3VyeHEw2L0w
N+M3dxqMoT3wJ3u5fzv8qn/A75gHxc/95Ft4aankrNAccPf0s7fQa9derloMDe9INMDdM6LlQ3jj
exG638yWXE1dtkvf8NigtLf1Oje3g4XGQ5F/bdKvqrPodw/jlsSDYI/L59LM/wf3ACAO2Dt6pfoZ
aHQY8rampwc9GvVfyLn6r8h7+gLjj8Q29Oz+PzlAxBXM9Yj+EkMG0sNYdbAnVgMWjadhfoBFKA/t
V+MBbQDoTZGX9CdWeCH9OLEnPY3u3kuHWHB1iTqLdYWe+my9RDpxGgd0wVfaQGQ4pKTkBG/i8x69
Q2IWEC7DPSd1Psz5ioxZj8pcwKcFlgRy1RIB7k/UV4OJJV54lI4Ny/EuKptVMVgY3vl7P7lCo4Og
zYKRI19Nfr7Li7QJ3Dkw5AfSdcwrbbPLFGyZEfCcz1mQRfnT2qfICawEFvYVEqyTL/yFm8gC/zIq
XYy8M2DTSN9vomiLGPPsq+hlxXfEhz6SbfOJDRV/T3KmpMfUb2HdYpVyo8DqyrTaiC+5fnZezGfv
O0pNn4YFs4twDHL/D9+ceoYc4mP6deqdOMda6a5t06QwqdBpQLqlaDjflofmMI4cnxt3BR/s6neR
E9XPSeDJZVsa2m82xTmPHsXpiU0qM64GDc0KcfsZ86ch8oYu0u0fNH0ufUL7yJT0/tV5nJdtwbLG
u2E+zjXYX6kX658OopPu+Fk4+REv3Ypji9JJ1SFmLModFr2nw9z2tQWx6LVAzOZfJ/t2l5zMsS3p
gNop4Uudvt+Kkb6SSJoErEa/mrx/F+IIvOZfn0xyMlXMV1Q8CGX71c0wp6kR/RSnsnpGOYjxjMld
PP9uHokg/SvddEy45KRd7F0DWaMMLKg4ItlhBikK5Vu01uGBmv1RhHEeCzJlozugyXVgXjia00M5
aiWiNxtWKCwKkIlIe+NQ+LN0NdWwOd/OU2Pixxz57NEakaizqURn+quQUYjXrxO+5NIGHi9H/PuR
hc6zYIpQPfgZgJKJ7yWcs3EzgtwoQ28+Bdy40JU5XZH03qVKbI3dlu37D+wvCYaZE4x+veyiJNxH
E+ub+lySD6lzb1CaIRH2xjnT7aBTFg7wHARDsPdPfBbro79p03eiXCC/sgrEu7uDy/oq9OVB2yqB
dZuloIFg75kcBby0m9iwmaqhoaiBuD39eh6MZy4j0AnPXfnYpVcwhKUz98dIN6/n7dsu02AyYrmw
o6IMQiWRUQvgAJJNksE6NeC1p6ewD3jrVgxDfYaAOlQXu5n14+9/vxNrkuvyBmfs6hhrZtR+Ex+v
nqM9Sq2HvGvanVxam0FhCWUQdvMMer7fmPsCNm9wBfP1N4TXANo2MDg9a4G60O69Ce6/i5/v2Jx0
GTaZrqr1/n1xyQKNHzSJfOaGxOGkAfy98JWJ+ukFfwI95l/rk27DaLhJAf8vu4len4eqYz2FgX0f
9TsNTrwTE9JLCqm8vk5N1jS87GFDq7+KTDkFItKSNR+u4jk04dD/f4JafaZ/d5wAJY1VjTy1P3Fy
Lni2kx8indPUKTIGJvkholZIsWeBGM9if48UMnD+BLriCYPnoScLh+QUbwozBcM+p3exTWvwnAoK
HE4zRt1G8SHSWY6Hdv7xui6acRxGiGwLMj25FpFQOlatVkjhejf69hFi42KYwidctEE+Lia6KfDI
TqyJ4VspPao22S8Yt31EK29Kf+07D6Lm8d4znHYrEzblLMHoynqNCqz4XMYnRgSzWzPIw+wGgYC3
3QarIt2b6tldvA8UWRgjJ6R15DqLZ7Wql0C0PXO33adkkwc9xCUff68zE3DRwkTInDoXj7BBrPv4
gbU7WxsL51etbR8rhrxa8+ljA+clCMF2qwOGBH8K/FJGk9DyK7A9CqeFgMUC1vG7lJK4cxM/7ea7
JeMBvorW3MTLeva93q16lgcqiR2Uk5BiH5tKtT0gahw/1eliq7+69tRAp/AVJ75E2IDlxRGIPe8M
rmKY61G3BlbWBt01om1Bs1BuFcKTbLmbU+WI8htlMU4COYRnODPLN6OsA/TsDGDv5uomHTTnl3FH
OhcZISK95cOjO19fO35xWwWb9d3WR09gwoG8504f2HUkbIAJfZoNVRBid18L35oxr5c9WgvRvy7C
eG7dWhH8bFdDoM6HaOsDQZ36ARf2G3gQWSWehQFF+Zuq8BzVWu78agMNQGGLuC/V+gB+m4Xy2V3W
kRAA+cxYa1CHdR2IRExEUNZdzgGbTRWzhb+UdoOhKEDONljD81Q+7rpNc8isX/kSYPVnJ7Ci3XIb
pRMzGxe+NVZoJeocYkiUpet50FIPuSz7VwE2NNaWWbJqX4Wy4BBvJhz3e+3hfEF/mZJeRqhBmj3q
CL/QypsrC8GV0UfDYk036fBQLwW0bYz+IF67cFFPVii9g7mGpEyc2nzU3yjRLOqCbiEQLurChUTi
nwTBkHKIEgEBKQ4JbM2pz0OVzu10NhWGnk3FNMMaPKr6oOi6r67DrPuSZ+vv/WZyhOQszZXMStnS
Ju7aoUutX2aULdYPHidGBBnTZ+a8ky8ZMk7Xl4yD1+9Nky8p4HsV5NPvSacSodi1oNobpddTt+HS
OfVM4kFIdKE4lmsh6GmVGvQ5vwDaiU5+gQZLAk1nt7sxyqmw9NKJObYlHdQqATUEbSQnJv2kvIj5
osN3hYq98gBr6tPhJpsEYb3DnuS7AdAc7LQD5fGZ5+kUQWfU7H+pEf0OSkuRExrfbyBmeqzuRU66
iTwfzrye0BFdqkjx+1ANLX+4sfzdtblYPymfPn5VLzzbFkwakNMDp2PGQv7EMHvShDF/lerXqv/W
Fw8f//nz0N8mxwBJLShzILKQv+fBaw9J0tg/zZsxRG+TJRq3TBYHyntD6e9XgIQ58ZxZgqfnjM2l
zLwelnTz5xBuboXXMZhjoCUXTXUFz7ZNsiNdQQZN62LTHn4e6rsWKvid9nli387uOMOyIrMWVNV0
HuX6Y+d1ow7F7U/xKhR3WSQYd8AAh1OVl3M09rshpuYFEITvI7lNGIa2KFe6P4olyoWfRc+WFjUz
pWKMZmrX9PNt0zV6i6KX43C/5YA7tlt7bW53P9wbm3hjTZpbhciXLXZRHnqPmxs4P6nrUvfM59Vt
fZeutPsknKpjQ8chP7k22g4smRk8Ad57P7RHsWqWpHFToixUIJvePPeosWzHR13bwR1gzyw4dOjU
Q462SV7KZG/nDWRfzVDb82a9jsuSGoveKzmUsXuklpqfe256ZyJIWytZrN5rbOh+vFKKGiGkyHES
FSF79KCznf7VQoVkqF7TpvBSKDoVfUQrru7GIU2WrZWux+vhoBzqhbbJa5vaugVB6fPeg2wx9Yl9
S9NBgf7gQZ1a7t3U6V6gta0BxrrF3hrgNN/otdoGdmZRu5jrRldn3/WiTttyVjvx0L/qbTdCIlCm
MADOm9Zoq+AAGWx1ZZfKBtjbOm96ZuzHfN2nBqymCtTN88TMNYthT96/7LU3U2WtBocuV8ZsmTbG
QUed63BwWmTN3C0kmEh51pvMbxlS85DVs7zEg8q0L3KELBPdzAsEMDPNQc54Nxra/g6ZJ6bL/Cxv
mfOYZRmkV9oMQsNO/ZFX7qLlQ0BZOFhx+SWNUyeNttZWRSG9oGfgLvdQlaX9rIBxWrdCaHnWCbpa
XuIo4fZQqIcHxDo2+u04VA3a49D0pPTU8kSzPu35BubC7Ne75sntx9i+g7lSO1DbQc9rzBCiUUwL
dcbONNFiX+eIf5ZoqOaq/azSrxuXkKA19OGNfKcYIfJ6SQLs09sQszp9DR1jyaRpRvkhRSKpCYx6
N5ar3tpr3TLtkZ+vZ5ZRNLCkrZXYzn84KGVp9/t2tNzHPf8DrZ6p1bre3xkVemWfi9TxqrthQBn3
ua/QrtNnXrfdHnynsSGkNLP9vjwsDkXXdoieOluvrIUwc9sT2aoaEsAq8m/rZafkTVHDBrjed/AC
W3t9bYWJbSVaA/utZaVvZdGv+QzpztjeqbvtkN8eNo2i35pdjMROoEMyrjzuM/7aEtW2KknnXow4
EFBJvpxhB8mo7tbzrIiztL4qUZ9Srbml54rSzpA6ToxVGuc7OzDSrhyvPWANw5UbG/rwuaaobqLW
mIhaRlUlB8YbIdyLt3lQ1oo7hO62Pux+uS1UXkPkxgiP7OZts65rfq7W95QJHAOv1aW77GFo+yGe
V/sWBkGl1lLjS6rGRfFUOJuE7j80hQd7NiAaRr8apUg9feGLwWyKvnTa2T9z21nXLwVKDOC7Uqd5
GWqYrzcz1S5Vm6e53Zjlde/aBe5/l2koH1Zt12TL9R5Bqtsq7/PDhvoIZx15lhLW9R993WlbAYMb
K8gtmGqK28BN7bZ7qqx246zsddxU1l2tKigUPxQqyDCUN+GGUWYHt8n34ycoYK01KaJ7MJLbJHeN
5jrbtk2x2uYZssRqalf2bT8MTh5adeElv6rcK9EaXee56yx1O8/VX03GF7ndZY3R6LB0ug5El8w0
trox89wuz9PbvjpUiekrLncnDl1zGHfPRqpCNdylTmwH46HykDRA8OwQ9JaZeOVil6tZO8zhCt1U
+zkaxyl6lrFpjqk163L+QliNAMucGWdhX1sBftGp82BjDkk++laON87o1maamIwO966+31demLrN
djMKTuY+27dNiOpVz39l1qkI2Vk0AA+J0V531CLsH0acjkkI3Hy0bjvXa9o7q96lCKUfWmWsbsw1
DFM3OVzJcHSqXanooanvhu3jFjmD9RNcvSr0FKm2zbarDDVDbdVzweIHNdl5+XOuJm11lzUMvN1u
6tbZOsstVM9oGVatqZufY+jpD0ycOhUMTMjK1RViaW1mabNdlnFjJgKDC2+XAcMUbwoMEACHpYAt
N1JvOGxq6HWGYdZGAvVBvr7qn9LVVNfpwmuNKAYlfkHPdY75OGQHc2siq5hvkhsvPay0v1+AE0xE
DJMAQ3BcYIdS8AFbJgOL4/qHGW1LX70tlnAdfkYrcOX5YBFSfw+D3TR2XmzRSRAuWZVq7TCEGsoW
q3QurnW/fhQtUEZ5ZwiRblf/ZBbCpoPN6LTGQKGGPIz0yVoK7S0j6T9EGtWDh7ah0rFDwWEwVdk4
qyVIlsQXPQpsrM3aVupM7GeyYEj7nWplegLgHBInmRGJ1ZEZ/QBzzTpf/7Bmv5kwsxVDbD5U+0sB
GEsgREJOCIBl7jvRZv4HX/DCyaR641B+1gRvhxDpOv4BZe8ku1bLWacRVvPNTRbXfry0l/FCTIUy
/w31NSrBE1fvLDcVy2agDJ4pw6SKKqX71bY2jVpPf9SBHUEKPPgV5zVbqa/li0Afbq/EwBDM1NGE
3bNujWRXWm2NvrdWFckPwUxkBoIVBZqBSEy6/0FN46w2JhmTDquKSKBRGDmXg27CN9WeVczbihk2
JQJvaS/sEIaBaKrKqp1hPWxDJRHVaYJ5rnvm1g52bCb5Onm/I+6zvWKMLbTi634+BozXvFchjXoR
f5le8fmdEYhH0gHTwLrjSgtuyl6IQANq4ywZCyVAFz6aRuyd1RpYnwMyEEdKQ5Ha4+mJLbwqZojZ
ffPMHFUEolImmj2ey4+PypQV6f6P2pjhZ503M76vaKOrxnXWPP2/mZDu/noNWxdF47e63sMflSA+
29YWShq9N8w+tnReSBR7RoMJalGK0zRhT/dsrBV7iwLKm/1VdGfMZ2Kp3cJk7sjfZbPNvbkA/YBu
B3nUbJJh4/zOAWbiaYJo2IYLRi4RK2tv22XZ8FZdD9cmeapIi4dnHfT2PzuBx7ak+90hBpGjY/+m
rvBmocvr0C6nSxYXSjEUeID1kvdCWsVYyel27tOsom/nvAl8thpoKBZTzfO+rZeCvdezfJzmxAc8
d9NYJNenRgqO6wwksC81RKM65y1fMnFozrZ3zu3wxbrdhXpYQLseJvNsSgTpwm2mXiXeWxFYUNc6
XWTjcpVH12IvxQso5qqBNP4DkCFzEpQgxbg+3MTgEiQzxU4p9GEHItxFWmO+DjZAYtEWpXinh9kL
GtV/YPTSdh4ZlVuHhdIghd7v3tyv2niVLZyrPNQcyKSolJLalqH7ZZoyVWL6Bv5+ulJ5wMaNrYNp
tCMb+ptpxgn2jKo3N5OvnPCAp1EZW8q8CwRFgErcd29wFFTkY+Ns9/vxrSGU+Gp+DtF/8A8P6IvN
k2qabeziXh5Zk2JAjxzEPqg70l3gTUoJuikJGEJxbpgQR2l4kUb290nU2HkAcbpE6dRk2bpv3Urj
BrrR4XrzldzZN/s3wYCwo9tkuRueuiR0b73FxE284M6ON/d9cuVoczfW4FVeor81LyjGDddb+myo
UW8RCpuliz/AGV68hn9tr1y+jHdkLpkl7kf9bD7rD3Yk6A/i+/haXJAhQrEQsEkDA8rUJp8/gZQW
6XHj5nADZC2nNzMfRvuAGMs3swnjzTc3ezwYE5NS50dHWOCA0qCwz9k6rDor0u7QfCuVZ+R2Zpab
zie+1rkFJv+YZabnDBnZGfG71rU1SV7xDYn44hOazDC+u/OBYDoDdB+KaOjvp3rCIqqyJJUa/EbS
yRwbNIa3yvpbQl998wnRr6mn4Px2Y0D3RNXXM2mWSZ8l7TWS7Wz9TU15fbJFe0PG8ESxdWUwMLO+
mwRjn8eTp/ak+10P8Fkp+fpbHQxwaugP3sz0t3eChVYYzaImOASd/weDElMLlXby4GijXRrrbyKc
jJN31CS47OZaMP719+lKdT59fFrODzynUCVRh2qDRFqOVBKTwVegk99GTcjCzZJ9E+zUJvjbRlzm
EyzSWMEzccaT2NM4iIv2q9Ess3Q/K5vX9f5vt+Mc+EGBP4tXm0aETFBwgCVp12y0VzMaAQoPUD6+
E7WY8xwfjcRdoDOChEDQxys7H/DELBeNl06ERWeXzStzhOHr9nUIjdAJ87Bb0IO/GQKBhYt9ZTHV
iT/vuEgGxe0/8sUqUdh+qNpX506DrWMTWSRzmk/xHQDL3y4IIGxJ5AXvn6cRqMjXbm2kDvXRQuzp
dR8pQR/urv/A3Z8desmMdNvaygKf2RavIrRMX0uAFGjPXGt+OVehsphiajyPSSRz0h1r0fbbWJjL
l0hCUuYQHH8tHH9Tb8l5AxxDNqAMTgfRJGzbp5/KTWjMofX40gbjXDxg7sgedjPjQYxZ8FQ/aTu/
//thMwdRpIrcNmiBz3p/hzLpXMgO3qwxzL7TQuJQpneAy5FCDUXwpS6m3P+lM3liUkpB1puNMWpd
/pZ8s14EHtRBd20m7oDO95u8AWfNzfcFImpA19llgEX6fnGrVWhXZW/p0gi3lBdaeHnimTkdpl84
lyzr/xryJKRRM+7X+7HIyO3HYTbc53MxVGWtTHCnoOymr9s5Ru10ZbJKjLF3CPBYmTET9TAxzriB
TPqdJtzPhlk8A90X7adu+aULwaQMg1zvVBJnWOVq17d1msTfxTWvYD4eVrtrHTYtZcpHn0UmrO/Y
kHTRm/SwhbvP+65GbqQ+F1Berv1k6c521+C+gWpN9WovHUzqfBwSpDdw0qZ0A+G5a0eqKd/1SHuB
T54prkNkRc6qY1ZlEj1wVlun1X5sTFrd6NiFqlfCGLT1JP1xWC7FQO/0ui7s44kl6QYwurVh0Nb4
vjEJ+ZvH/XY58aqdBfxiKZQuoPQXTX253rRtDn1OKeC78MjiIK6/inERxLeC6ueU9ziLQLDl8sAA
uCb8YJD31Et6+cYdNEX9jjrwLn60qN7/PfX496fZAfHpCLUDHrKzPkHubWOrPbBdkKYZqNSuJwDj
l6IAJr2AA4CFgdZQTlgaRz0cSm/33XtCE29ePmozFHpes6VBgLoX4wUTAZVQaThNd4nZINESymqM
UJxF3KpDm/xQ7L6PL0YIg+t8/KJdCZ7t+F7MsmfQDdoMFHUB/P+JX632i9yn7nzrfKqDqWG3cyz7
6W+R3WR32Oubst5xWKrr3h/DePXd9vsge6zmSHzMkctDb8oT966YrUaqo5PJv7hZJ8m/9AukIxQb
SWcpm913+2vu25ELQR+Dae4cKNSseEzDN+sB6O3qD8bTLrwQTDfxxjrER+d1Pi/fwWfW1t9Fopot
kNjy96+jnz6+o23m6uPH1/L82jNeD+LWw43y7WVKa3Pfbj3jsP6uOVR/3S9W8vTx3z+v8dFEY0gG
SnpQ88YZI1UNFSfass63LjyEB8pSSWAvkwhlpAh+guXkc3DuMDUDFBsIAhJtC2Tp6c1PLeQjq9T9
5iIKY0Ic617nt78FiqamDqSHAJCORR0WqDLwLshqiMVOTVloa8aHtnsRqFJCMa6nEL2B8RjVmSny
xlOH9m7LJPWG6pd0FSJV6TR2saVYO318WQ+UDxX0yYdgW9xPfKpTD/3bCMIBzDPhbRBYlfZubGK9
bwr1xXuyGTDVrsYFcpPITRAzX00x6V3aPYgQ/zIm5Rw586yNibHsuVna8EUTc73UyyJY3xX+ZHh+
eqfOVyZ9qs7NtbVZqi/5cvNoAGncmffejbWqgt2V8qn3dWsKPz+1lRKQ0+z2u3y/Vl+MO3sFb80K
4rcnsZHp6g9CvKnVSREJo5ietWZ1zpOYe6tv0NCcKTcCz5iu/iDXmVqbFJP0gLQGFFdf1jTFDNbm
zvU7wc3MXNgk14nkPs6/nByWIDCsxGykMNZHQmcwu96HBnTm67s/2MqJtclKM8i0tj0Sm5xKIdiR
34lp8vJalHwBM0xFRBPfTb7Um3Hb6SPGkm8NNMy/jVkRgHRy1GxSikjKBP69lWJWnpCcl0V29SN4
Iq8otZfShQ1A7Gal+GynnyNzzVkpvnrzRQo17IRXubjKv8zKsxUdgt1D7qovZqS8xM81LBLmj2KG
6jN8eTNl2U0NkZyGMf9ZJl1xyNUI0A3peG7MvtFG7OllpJtPOWjHa21EwLxtZ/1oTE4Snnan/22O
cFNH/48QSX5wQMpaVbIjFZitS1ovIsFaJyzSQduXfe38klJiNck9KI3o/7Yr8h4iNro+lNlOX5/u
UGdg5UwKAaJmk4dGHw7+bq4F6Qrd54lveBolnBuTnDVzOeBiVPOl30M/LXQ/UeJLIg6OO9PnzY3Q
/5vMIC+dm+MFSj574+b5mI3mS4J+ItQ1rQ+MEj7Ju3imrMTIxj86qMcGJZ/t2ps0U0zzZR+566dh
rgZi6FW974bPYyDe9Kkg98Km2rSW0OqhIclTKLltF5Hlyu6y12bo/w97X7YcN5Il+yttekcN9mVs
qs0ugEQuzEyuEpl8gXHFEghEYItA4Ouvg1J3kUleZZfd13kolUlcIoHYzvHjx12sZ51A3R3k6sTM
fbE8Z1UApEJw4cR/R+cnIR3LYcBy8K7tXfYwByrzYkElPvAi926us5ao75y6cL8IV1CIhCMc8gj4
exznLnYuYDxNnbvJW43ooc+0B9Hcn3iyL/b5hzHmo/wdaAk2DbH7wbmDMhSaoQFaWmsl1v6Wrttw
up9T5FGGcJTyh8T6m8WDtw3xYfCj3WfIvG0K17nj8QAg7k1sNF3P4mIOWgkitdJPig59cTNBVsU1
gcIBePiEm452VXTjmB9UulALA9Bpv0Kdbu5v/0/kHT5PoKfPWn8zAo3uv2MIP1WGP+ikObj+Lbdi
23soslP3wucHwhDQ2XrTMgGYcrS/S4KOm6lvAQSTPUT7Z/lfEcIwYzHd/web+2NeME/Yx9GONjdM
rrsqH+bR5gMMpl9niG0juabJKYj287r0jFkoEzcQAvVP7QtFnhV20OPV9VtmbD1yxakKbbhI6f2p
RfHFLAFBR28SBCEhoHwMqUiRqxIO4gefLdPxgo8LLz9RWfwiTEfb3Lshjk7+SWWCZ0TivWUrSsMy
mct+Gl3MIhXQ9Z3C3+/qr54IZmnQOJhNI7DMP25q0nsiHV0MR24Ju3JRQypPZTmf7xVkpLOKjj3/
+UlVsnRHoy0Feg2hNpOhNT1bZC+zqxfi5UTdOqeGmwHdv3CEt4U3i1fCTRYNLQCLjk6KSvjKBx3p
UAXnhOwzCtU+cIXOe96GDfp0Wj+qfHPx+7f41awhg7Owc+cWqk8Lg2NEu02HQx+7bTij5wEw0XKf
hgJ9jicvzi8m7cNoR2sk70tGKm04uCTMPMRAKA/EKOwcQHdmLJy1n9tIAi36/UO+XSJHbxYgCbpl
UPyGe8OxPKirVbqye3FAewlOfIijXYCKiMgLJJutuaAbukQMtrai9Czwo8AFzH3yyb84VaDvPX8C
2N+hiHyUlrcEcjXIGPARgqcZng0iAfefNUNZUBx+/7hfvWSwS1E6ALwB5u7ROnKMijWwhDw42Hfl
EyM4XE4xlU4NcTSPRtDR2ujlQZXrtATHka6z4KT73PxLjmft/XPMH+Ldta06mXN4eb4dKAIzViYz
RUlzwnI/Z6zV8uSZ8kUO6UGq5a9Xd3T2M8HctqrnIa2ka7E+yBI8x7nejvbYdpkuaBD/frJODnkU
25m61/tjg9n6JVWkz51lQzKSlYIup1z1dfL/OeJR2jP4TRaknXwreBYrOq5nVu4YSX9tRPCyXhn1
icrLlxOJrlEQWwBKwTzl40S2IEIPEgNa5VWWorAa+Cde4lfLEcoKaLmdjZBA+f84QE68HH5740FT
ZxCXi8bmquX1ifvmiOX7djyb7wc5WhuZQMuMnqmDEcAio71Bb84ti8TZLOemLEjC/DQGTq9MPTwJ
MX/1Bt+PfbRIak/2HAphhw7xYzz8cNB+ODdP6OfpNYowMLv6uyp9vx4Xvmm4YcEsQIftx3fqW9B1
62t1SL/7y/mMBLg8bvIcooApiF7ipY7SIG5OHdXzSzze885fox7TBB2rQAcdVQffVrHWbDiHHiGY
RBM9FT4ctXP+fD7IoMEICjTZz1yrWnfqcdJM7ALjbjby0RYM6gKQQys21pVM0LodVfdi0aLaSuIA
GMvwml+yU6Wbr573/ac42ho1LQCjmuahvytR81x5qxICONbeRgFlrt002wlV7FNx55dnzvtRj+aW
lBNgH2nizJl743O4OM5hjQ8BF5YUiXEqsPlq9b4bzp0Dn3cHueabRQczcNx9b55JkQWXyGhaznVz
cc+j8vupAtWpBzxOSgqIFVLi4rVCMO1NHINvsl2LUNRe5WPogJZzIsT46gR6/4hzCvPuEXltT+6A
RyyMS00meXpbWieO7bck/3hrvB/i6FpvwT1i4CYedENbcre/LsA/nspb0mxZ08Zq4nHGxtA2l+j2
CxmaR4PXTO4dCt3CQSVmdQ+tjrBSzaJuo7SDgIm/4f1y4md2cFEZdlxkWz0bV8WYdOUPmKN5ZGeZ
l7k46BNJNM9ZSM888daOOCr/2oTQa0Y7Ke6HY5a81guHlb0JzKFFNNhNkJ+aq/JVaKEv8qZatUiQ
T63+eXF/fo9/jXl0jpNKCD7hPUJVY2XA/6eFIfnpquAbK/XTMOgAALQxpyjHS9BwBcrYykTyQPb2
g/k6LLOFfSEiPRmS7LIFyUhbwsICtS3inDSUODn60XqU1BvRyG0eMhnbG56gH2VI0MVK0VYYIXfe
sTWkeXZWWG4nQDogKdfyxNx+uenfPf/RctWMrOOoJh4kMSE+/FDkJ4KKL6fx3e+fx3+34xQdOscY
ZslFda+sK9tMgi5bcF4sdCTShhX56uVE4PTlJn835FGYIXKzcRleav80yw7P+G2xKxaz6gbytJkL
WsTm1e/HPPUWjxcraryGiac0IFnLXXRFdyem6ahR5ecWfFMwB3kEnZ/HPqVNUZeu5syH8+y/hRjb
Os8f3dCIHLSFAZ5GnxZHchjE5inA4Ktnez/y0QwS2y3TjFnY/AFMj7zV7Gxnr2GABD5cCRT1ZBQ1
L/qPWxJPCAExCCs7YG4dhzQOahrtEPhv1x46LFClJ8t0pSf1Qq1OZvOfF4s/t7mCa42Debar/7g+
xwFlADLRexhAV4nrouZbxt6ViDjUJiOaOBsThaK/p4gyTyYGhYvMmw0GBHCONh0VFgyEe3bfeOj3
bleOe/375fjFxfpxgKM5M8apRXc6u29ZOFQQvTfCMp5xHr1CpQ0bIDl1sX4RdgdQZkaEBttgdJa5
RzvAYP1Q2+10AIkKXu50Uz7/bFbBebZstrPdID0X/4Hczef5+zjuUcgNIQGLOHI6TPmV6oowtV7a
/Ob3b3MO7j6uRwzxZqgNOgXaB49mS1l2pkaiH5gnF2XDo74atnKyFijIXbh+edXlsGD8/ZBf3Lgf
xzyawHpwuMVy/eCAFHOuFtXBgteFe0O3kG3bVXsN4OPKPXGIfbFqAkOH8p0PBoSDDXj0LoFSB3ab
6cgl3GW6nEe0b4otmpYBpGXJqULbFzMHMSDUSywfKo+f0J6grVslhHEQ/aZuYCjgJcQ/MXPzWzqa
OcjbgLsOXSCQR/Sjzc0E0TL0Sx9Mem2k2GqDeWKe5lX9aQAggWBxQGkGjUwfT4+67PNZ3OQgYdPT
iMvUXZbZDpos8d9fDmDB/DXO0cxgBVawaTIPlgFlwqDFpTY3lD+pLK5e/Z/zA/Oexe9H/Xx1Bx8G
PUp6mNdruYdLjZFbo7jIizRKTSg0a3u7wf/oxgR//m3E/3oa/zt7YRc/31z3z//B358YVy1UcPqj
v/5zVzy1rGOv/f/MP/bvb/v4Q/885y/1dd++vPS7B378nR9+EL//1/jxQ//w4S+Luoe6xeXw0qqr
F3gB9W+D4JPO3/mffvEfL2+/5Ubxlz+/PbGhhrbW1UtWsPrbry+tn//8hnf7X+9/+68v7R8ofur/
1BmrHo6+/eWh6//8Ztp/zG4Y0IVE6wUC1LnGL1/mrxjGH0Cg0RuIYAClAmemrdas7fM/v2n2H/Cy
8AL0swJpQT+YY377R8eGt68Z/h9oRkDdEOVtsKlQEPr2rw/2YYL+mrB/1AO9YEXdd39+Q/39wxZA
Pji3eQKvRf8lCHZo8Pm4BbSs13S9Eo/4FDlbsmHoYCcsoEvdvao0GLQ4t2XRdC/V0IyU3RUVNGvC
osoK7bXnek3H0JqoY2axKhxW0LgdgQRUQDFMC+WczFBVve4mq+shOeKlDlrSZVV+79xu8BwZE8/P
NbHxtcZy1ELL7SooYRdQoISPHvKe4M2HtITXFRoY894DrlylpM/uRNE4MH2ntRzFDxRtfTtJTXPi
NxoXcljqE3fUQ1tNTlqHptFq4oyZwqMPrk5pGReN6tuVmnwz28CKrob0fKan6XTotb7RELxbfd3q
kTbqk3WwMxHwy6q2unJTmA3Hk8IFC0VUbnetvVRt0+YhEZ0clyP0G8dkINxOodpKbX1qws4xcSSF
mp8zIOHUkM7enTTCBb5BE2MdBUzV1SqzvREDj5AgOutGT4GUO9j8xu21ylpZzDOyZWvSMUjD0RQN
ZIvLwKroOSt0hfcH+VrZBFFeojdUD2lmGtVDTVXaDGHrotsV8rUNQLVdb1rMH54KKbp+Z9qm6pwQ
4Zo+QMkpm2y2tBg0ZCBNbE69H3mkVfZl2hhmeaXVupjuUs/rsxXUjjQtLLueBCtla+VrRlAN3WkU
IkAtRKCcrtuyrDR9QLlFYWRr4tGugRFFXbh0YWpO20A+xc26yDW0yb3LxdQY28K0XLTK5VBziGrZ
UqhfKVv4w0pTlQM9b9XlYzKZkz+e09EmXTS6fd4no8N7BZ2kcbAWeMnQsbK1Qd1BQi+49zj37sai
FSzmgQ/1q6xjDK5XwPjMELpHA+TPrYKjXuyMpI2Z1IZ+lXVdA0lhz9cgA2VAdD5qgoCkkQntOhXm
GSx1FqP0Uvumrq0cKR+pbNR0WOF7Z7ItujbUvBKJvplrw7hW0LrUEzRdc4jyU694Nep+0DArRo68
htWNFutDMIm4G6GQlJQQiOShkukMnmS8Bp+XMfsG8njmEPWockNUYrJTFjlTS8ZQepa4VaaTA6OY
xqnYDkNhORF2ky6X4+Ai2tFSar9Iiq7n0G41Ct4NK8lrG8g8APrtTPdWPxIWm61QxhINcRNPGDdt
RnloZalXQl5FSi5RNpK9lSY1lOBAFtd04Sd+Cg8xFNHcQEUGhWtSRHwvdyW6sQpdnGstSVXkibyG
lzOWSXbDsoaA5tdVursWKafaBvM2ecueQJXqxsynrIEtmuVo2jKrmabtJcmHOpyEFWhTCNkxoiAp
hFIvc5dBnuXBiBdZWPSsq0o/ddeO1GvH3JetUWSLHMJRjwzz1FComeEQXAXQ0gI/RvkFWZSlavR1
iV0JEee+9KdoyCBcUIaWrJoG8ljB7OwR1Byp/TClY4aNJyu1gye6dO6ITXTwCGEqK8JmKMdgiLsi
pcVGaHplL8sx76vQtEpHrBuH13ViEb8NzLCppyJfyQprPQzsptHh/9oUo2gghlxWKqkap5VwwKy8
wt3ABZ34iEtUqljsOpVnAK1haQVLOKeYvEcJDTJYDhmNrLV5FVkqryOL6pWDfhwZKLx7jTVG3LOU
yhgG59CNh9QaI5AgckdIZ+kDFteNGNNRN2JhiHJkUa+4zJa9ZgzZLYy/mbwjFs+aTd0pQhJVgI23
5FbQKBUyaQ/aHf7J1h97y9I5VNUaV7IgzHNrhPp3MebZtJANRAphUgRRMR7iRuTVjYG3QcDyNHFw
xGnr8jLCRxmDpacsX9s0k0sKFtYA4x0POlNNau/90iqWopKde2awwQ32tOc2dI2YgkhYXIwuM1dm
je7AHw5pRf0qIduZopOmqlp2jeOQwDRJ1xn6BMdyqgKeCNI5sIlRtd7QDdTP3H5fGmU6XVOUV8Sl
I/LcgL1rBgbIYx4wy90z6PvldXsW1LUI8rjKuQR8jjNfs7Q9CqOs2Olp6SFjyvB+aVS19jDwED64
qaUWjejqv5eHoi8AmucIHVDxBPKFgudRtdMtO5lptnnuaLJ2X/F5O2+FCZ6CEyroH+PweZwApWtU
dNFxDIuR48Sit9UoIcK1J2WOScMh3Z/gDh2Vjj+PcBSrBlXujl6R7QHPZ37c7JspdF+67/4BioqL
2ZFdLMt797HtwrRKZvnz/4Bq+jFe/vkZ4LQLw1O4SCAiOso24DLnl9Rh++yVr+kCh4CCVP6teNTX
sCGIy019mZ/5T9aiQLeiPFmg/PSOvZnhDfEngBngqRzHYVNdwcw1r3clFHQ2VlwCoe3P3HiIyTMa
mQAPnUz5EUS+S37wvB9HfOsYewftVYNqNE+ju3JdrLrvbBcs+CK7cRNI93wnt+8C4l9x5/s484jr
Og8Gcgd0RCHIhGTuU3sOM9mg+XTYdYtZDHLzs+OohP92E3fDG02SJerslGbQx/zu56geFm4wWzXN
PQ8fg1uIdgqdm2xXo7hVqBsGXb+h37P8RH3pYyr8axgwLhDqg0GFKtfHYco0EDak6HZW8AC1wdjq
Wlg7nOIWHXFI3kZBLuwYKBOiQvrJVaHvrVInJd/V23Zd3gERhaqbD0C0uKtPEimOV6ONXHjeAtj4
XzmbWFXdeEM6y9ilUTOKaKicv5V6A6mbRwggxAvpPAxyjKE5gZ8r5bvrXG8vCDF2Ay3iqS03kINc
/37tffUsPhobZhwBXWj2vA/erXPwjDV/ItA3ZCYipsCbQpb5J07II/bvz8eZZYCQj82iEp8Ojxpe
yWCJrA07hQBqxUPILCJF0CCiUehIDOpzz6NbWhWXqhn31XjKqfl4Cc6vE6vP8772wphMAY8NhECl
W1UXVteRawqWRR85Dq6837/PTwvx51izesaXnhijtEdRBZCom32EYiO0OkDKAtQed0X8k1X5N4rZ
XyANXi0M5aDFD1Es6Ncifzm65cqidtAJA9IUN6WEMqys8qJc2IS6wZmWWRU5w67kSIkydKnZgH81
gEVGlGo9kbtOWflQRX1f91BNKYuSLzOiZzSWejnq54Ne+n3SOdRSWxE03fCqm0jtTKcaV4pVhfRC
3dR0tRJNA69OS0A6L/JpKaBepxN3hJCqmiClG2qFIYcrO+O6cyY4gBPgBf9GFL46QD+tYrCMoIGI
0wW3PoSYj1DMoJ77K3szae9gZRQZoXjsQ2f5poUMAcQgduK3Af8Xy/k2Y9//fvUzVPQBzAkf2seH
Z9a9h3Pmn/iJ52hO8AeOXpxZuKsRCKHs8C9AZ/7ST1UiUGhxpHnYor8AHcP6A/47sykVnNLQrT/z
Qn/hOfgSIFtv7v5ASwZaJMy/A+ccQ8DWG4kEqwQMw/k3HreUSEqrCVrrWpRvTSfMrqAMnjAyyxaB
wpLMOWhyqmsGFeQPgQR+3cxcAeEO6DMaJfHfxwO2hys41GwdLdL94lnzgzNJ+iFJLWiITTDtNqDM
Wu802cTV0OtI3GBBWW18Cw2IfhsaSMn83ovIdGV2T51+2ftggzXDxhn8yOA7u9g4TbrUTTGGXAwr
F4Sxtt6N1oUU5AGS2WEKP6WxEsno+YsuSK+AgWxE5j8ENkGDAhdR1o3xMPqxJS7yEQQ3l8XBAOnC
Dh3/ac3XakLDrFOcZZoTTSWq+jpayLtuWZg8zidtLWx0qtT9ik3GshFe5Lf6toLtEMI4FWLKV8YA
jaSmj6ymieoUTXOyC1tWRXLwwzEIlpYCEcPsN4i2Et7iErLBYsr3ZZEuSK5/z7x9FpzXVrVS2nqS
KM3p08JWD5mLHq7SjnlLwsFywhF+UY6QEaluS0EBY1wQrzgrcpFwyxKR61XnHcThmjtQ4UO4DEe0
1Rd24ayRdq+IOd4Inn9HOrot/C5u8+KmaIKEpbBQhp6VnXobnziLNONxmcqFjZS4DngsMncTgNIA
rCC2027Z8hWn+DWqvocJ7uVY2zeahK6l6Wlhb2rP+UhfJ9LErqEeemE3Ya3JnUmb/BIrhyyh07tG
ffe1JSB4CX9aWJRGKcTAeZ6Bzey1cUpNLAoVkZxi3bLIFegZZ2ZsOM+jOSU+TvOqqxIoIodGAagP
8oKBzhdyuuzVdODGzTiJNcihYeHeztrI/VRHLhbR+NhPzzUscngurgLpPmSTl0hAcwRJU3CJ/DMs
+NIYxntjyKNU3ZfADg3wWHLv0rGyh6l75VO+cbsG4zVXjHqhUFOIoz60ijyabKSqlo22pj6BY8Ta
QKehi2xm4AuWBwsk7OCrjGsz2+aqWzftgZL0TEkjZAXI7+1j1mY70js3E2qKmg7iyEjGS8OhWxtu
1LHpg7Whiy7hervLe3nZ+cDQoAgdBqy56vrgXnPtmFnobLK8fUqaNRsLoHnuGgHReTHK80DH5/Lc
RUl47LTjGujyGVphIshAX9hiupoy7wqmN9tp6IFZOnFPgKfUZOFn9EErrO8VUq82v04t90GYqC8V
Zdz08CG1vEd7ohcjPqnlsHXHzKec6WtuGhuY1SWdYlvm2Hu7qGPSAlPupx+AHe+Aja7gd3Qh0yyp
CDlz8/aq1TcAN6ihdq6yzmA9BOiHA5Kw0DdiesYiE5D3IUkqQGjyoc/k+89do201w3pymL71piym
QRcaEs1esl3QWca79xwcO8F2nKoh5P5D3tIE0cuSD/C5D/xEOlYiOY1pvrf9bFGO5D4o3LgP0M+v
ocHJyejLEJgRzd0HeBbsJwdbyrzglbcIeHfZEv1CEX/ZpNYOQFh3ItT6mJL+PFkhaTDXLZF8v1UP
3oeug1KmNlh6FusbUEhhMEvWdtKfFNY75rGggofeDgfq+/DOhtbKcec0sNJhaDKWxfayXxvZFqjv
W+McalTFeop0+HbbYY0+r3pCh/2pTPRjaIOnxOgmbiz0JlnQq7aPkv82G3qgLSghGBbD2nwU/8qd
/jeY+eYh/vh/BzOL6h/XD5VAPNO+j2fmH/oVz/jeHyhKzPHHW/Rh+Hj5PwtUWqD/YZjObBw42xh+
DGjsPyDXCS0sC2IFsysMEu+/ApoZyECWOlsjz1nq3yhPIXX6uDhAUrVR4YVCCX4pGKSgk3wMLjx7
GpU1uU5SivSmt6tHlgOB6m59DYgcBT4KhXArhJvOvh9ToMr2nkI0PkoLz0D4AXOGsqJRTatF0FAo
g4yo+5MqWHYSBma51MNBQ/ggSg711jxLatdFMt1CvyyXQCirloKGO5VDFBTDRrqetigLU1vMcILB
8tAtYelbOc8Q1+pC8Cv2o5biKrOCG81PD7X7PNldGXZtZ4Wp8G7mR7CY8VSjnFUUdUSzIhKMbHyj
wTdw/GEgT81yqwun2nrlw74VyWDkj29fM5vsOwoP6yLlVshSD6bXgGQHRwZR7w2hN8gyrkp3QbtJ
RE01osUERauw5AB3GYuRst34oyjD0qJTgi2Pe3vYmC55mD8WnGjBwDWc9TT5N5VAMck1oZ+Qq7VV
+zcmI4+lMU2hp3MZ6hl/HibY3qdTEE1D58cG7u6GdAolA3AsUE2JbPhaAbuPsolaYRcYHaTTVRY1
9N51W7QyePkj5T2e2irPzUbcULz8Vu8ghuRMT2k9bvmMOoAQLOLebm9Qdrt1JXp12gpV65qW91ph
v779SxMUTxo7NAKGH8zS7xqsFZqJq2wyN6pJ2XKg9rrVOhk1Q7WHrBrcAfO9M3hw5ChbO+rLZm23
fb+AD6oKZUoSN9fvaECrlQ3DGafej6iyhJAnTBywK8KOeIsGR2jI2/RZpdoW2v9koevphceesIAn
9GnYN/403BkUreMV7cOylN9bIv2oLQ+N344RhbxVaEFLxgsw5IBSl/TzNjQplFQqdN6pYLyCPake
Jb1ZtXsf7y7UZL8u1MpofG1pWHJtwRpmTdIKHhsEFTu4VkQOL/Rw7koJFWnpXlG8sFSzL9rpzCza
FLi/AfKQll1JG5xkZzLDlHWbQOki1Dv+WM3rnuCQhi2B7ScMOHuIdjnYQnhnokSdJLDTcHLQNdcM
JtwQOsDBduZhj2XB2nCyBNn1q14aTYhSVrtAZn8QTqfiDBSOyjDqBa0Rx8HxokEkL+wL1lnXuqrX
LYdtLy8n2IVNxoWjjxe9ypHog+0ZDW2wbVvfjfIukyGKmCGQo0ung0kExRaNXHmL++x27Avo4+jk
suTPpVaM57m2COqVqefPgFuh/25P6G8vD2Pup6E1pOsCdzUsTugM2FyNKniiXpUITrCEiyCqYYUD
igRfp9hA5gSluryCCEBVsjXvo8zI5c5LD3otL6Eanl+7hlS7jtsZPk7Gt5j3NgpGR1t2WYaIEGWq
Ig1QHJoaelYLa10UzN6ksD/ZtQ7IjDS1w7auSEQFPDxwEo1cvzOmiq18FKejVNBniZItmKXMP0OL
R5xnQfZd9k7YDrkdw/InWwlHhEZqy8hy6mnp9aJbsQbVPssBOCAnNHOW7NALReMh625Gt5Ib2mA1
EDdq5wlxCtO7rnUOmW7POeOZNSaNuHYF47Eu5G1H0nvPQtRUnhdWlUWBhkO3Z7UZehM71GQXlOO9
cqpDoOBx0yBgKcY+Bh6TSA3FJ4nwK4L7SOjL9MYcWTKyNA6CZMqnNlTfrQZ16MoWj0XGYJWu4RDz
YcCTBAjEdcHXYB/lIFKPftiAhBDahe1E8GNaWX57BboljSyRolEktxz8XLAaoLcQS23yF36qO6E9
Npe1J7y4hxSybdJnXfRwMjaam96Ht46dF1jKwtrYaf29FGiFMPz+0i8uMt3pYwESIOJqKtZD9iLc
op4LELBGXgjH2ndmATkBWKNp3YS4k2qJLYciIdW05p3F8C8YHTluZvRTaHv1Dzc3061bpF1MmuIA
TcT7rnfqmMPcPOr5UKFWZyhU5ItL7uQ0RrkpiHiArJdXOosGRfOLQmlpqCuQH1Q+YHHihkq0F0bH
pf5A8HE0k2ihGQRYRL5CroOGMYcHLGpAC4+HCmsUhTk6/gAhKttIVS0NNn+fOYgIyl0XuVP0cWcO
6FPg2UUbaDAvsjayKfJwcv1XD8SB2K78egPGex3lvuBLB6tI18+Vra6bpn5y5UqaJhCxnq80v3Y3
fl4jzy3SuJL9tLcnvwrbgHX7ySd4RQE5d1oUkBGeDElH5RZV7zQueXaWc1UnLgrCBKmWGbBNJZ+5
edVLrV/DCEvf+jnI5ZKoa9YFd+Wo+TF05/PlMIwJGQrzakIdPSpFgxxSueyKZHqi89yPh5TiNuz3
SpffXQPF/rzSkhE5dFRkZRWBc4FgwOnWwqHVj2BMF74TebjQQr9tru2CgbqhA26EB0t3pgYkDIFT
r1q9fW0zDhAUl7pDxzHsIBeGDxMsTJQLV40/lkviL8RY1UnqN4e27M4CtPik+rXDtUTrjXoDZHXV
aTjkhsFfCgcXpesW2xsUufcdIxeKlju9gGGzS/ND7/nNYjLRZy8N2NHkxRryvJfoAVkqzX3meo+q
+xwkdHasjRM0u9DmumCpAcukaezA+xcLu2RI6hs/29ct2uR1ScNCw100qqhD8VOkxsYwmnO9Y7HS
Yju/ULV/TowW7Q6whhJOIRbpaF1XtmpxyjnbHhs5Rh1trZxh66RGF4s2vye5BBu+SURZBKuAtyBx
BAvF8nyb5vWyghUm90QIRyFmP42dNJZVWOp8Lyi/MsFgwHXsGsui7NfMpBFjBmzJkoF2WlIUaIBO
uymWIjvLXHFL7HyKWyO4m1oLaNFV2zW4hMcirkyFGlBth/AEkXFaB8F3hyCIE7iK/bGLPYlqmxBn
jQmkxtj4ejsBi4DFW26xfs1TwM5aBq6Hp5lNLFAVj7zO1mKWUQELyoPZj3lYgUgV5/Adi/Q2rVdq
aMhydCALqoqk6pn3WoPy2eV9FMiuuZBuCgckhI3IaLMyBvsCbQOaq2+d0lsN6AbT5HhGdZyvPdvJ
Mpdrw4MVdG8l5uA/lyWmCWnTFDr7kaubrLaDyHCcs0Lor3qRQs4YbStOXaabtM4dEGaMPSC6NTba
1cDT15KJW42ywzSSsCudqxHAeliK2ouKynyeHGOlIThDaR4hh9O++EV6Ng5tlwzVyBZgksXSoQXu
QRhkDQYLe1Iy8BnUlSlsCtKMFha4nGRBH8G6wcluwUW2scWC9M0Z84pbWWUNIo4Ahzr3r2akbGzx
/F1CbBuyqZp1b1fVU6vftIFYpaZ8NnyE637KJKIgkIR049pTzkWe05uS2kvgETkM4zAHeQXgJDNg
OGV/z+oRiBwAURzDAM7K1oxkqQ3hULRYEK21UCJIeD/tSGa+BOSHYGds9GLummDMalj5xPYXgT23
8HgyKnOexxll2aI2ARFqXbWnbvODVsAo8N1hkPm3wzkfioOn1egVrPzraSwfbZ9sZQqAqdrzTJ2D
1QdHvHvHbfewKzsfKNwOOPPBQyHfW79aV/AEqzQGbC8b7FWd4sNn6auX9sBGgD9yhFaQb4OSfwP+
Jq30nfd/2TuzJbmNLE2/ytjcQwbHjlvEHpH7SvIGlpkksS8OuGN7+v5AqTQSq7rUuptua5NMVmVM
ZkZGAI5z/lV7w82EHC1KeFSfhZLuNhfDlUgHzewtryy62s6F9N5EmVbXfJhb7ZX3QzV2T7EdtgfT
5XB1vfZTeFf7XXxOAn+9cKaZb2Echq5/afvUA251AFq9xjwU6ec+6enodAZkTKFVnI2hA77R94Nv
7dGNBNuJz3iTIfGL2sw/lciCY4ctIM1nmkvZO0ICqyLusZyCnOsxHvdDOR91WF1oLMzWGy3fOKP9
2uAXX3cFa8zyTWDPH07iMZ9zxLjUgW2CZGJmT8x3kaR8bBU3Q+mljBoj9dTkXvJoTHZx7GabyqeI
pzLoUo+N4ID4fRtTQbepVBXuuGmeG9uqD06jbhBWrWf8KjkET3XW4Y8Lvt86CnDTHv19N5KONLSO
sUOfY5YpDYq6eG9iZG84kW7TXoc8aLOJXyxFJteFDFc65G3idOUXz4XVM28wOpkqeCpC5EZCusj6
ZXhhSv0W3KAem43E2dKC9jalLz++tpr4uh/vxEAPZCTqfWZk70vcfR6b8dKm2XuSsNZ5LY9wP36g
rtOmuI2/M5QGnwNfW3luHyVzxbNNYrtHdXNjGiRIAuif5eh+tPVDWfvLfSfis1vY9jkTG6RNgJpG
OV8ElbRML5a580Tx7maO3tTzoBFY9WKv0MBctBo36boSxDJRD5pvP5izvYtNp9iWgXFXTk61K9u0
Oxj6mlpNawNBWfLhLc9OHQT3Y+VcVSEfgml1fCzGm2NUw+1iuFvLVfYzJP7aZEhjMgIsgHi0NA3f
StUCaRYypsT4YF+QkZrL9x/7pqbNblmXqtD6/vv77s3BC/o5AjNFepyVaZ58h2tm0J3adaQNg+Sn
j203b1s5j+d+llcItwr20INO9XQzEwlvpssp180Dqs1xDrrrkdGhVuGVW3bX9sjqTk44604cexuH
vMxz51unTnOfzAL+spSdt3WHjIfpaM83zYiBMA294rB4SXJM4q0vJsVdknzyZjM++96Vu8REsjYz
2H6+nKeFA7M1g1OY8eYk833ssiGD+LJ9wQ6fyo5yws6iGL3M38mm4e5NH0ogiyYMn5KkuW6s/uuY
fxWKcsV2hU4GC+3Q6H9B7GdHLG/9dvavKDeMZnTSAPAjPhqTS6f3eAnxaBKN7BnbbEGnaKht1mQr
hO+fqoRbfX2fA1PLqJADln4+iy14d3GVFHgeG3/XBOktI9qTHXNXJKnxVLJ9ALvcLDXIgzPWdkTR
cMbw7fGfPLixcp1s1AuVw7FAYUtH5h0Fn5SrGzmGOiALV69P7vWEyAX/z7LCCF/EnvdMRytoQefh
jQFiEE/XP24H0+Ic0X357vceHARP0Eyifak5mjRFpBt6XPuIEQgJHXXK/F7rex3wtWC/H8bgRGMn
w0MxgZ4ElTMQE5J+pFNzQicBDSSsVzPX/XZ0nJt5EcMm9d1TVZ/KOX8tGVzWi3O9Ltf04Egl6i4v
jnVCESDvm5EvN0mR7ylFXfZJzJJhsQVSCZdH7gCytH6rOFEobLnHTLN4Nxlwfn058eKxhqynEvBO
Oxi7ah2SOGEBLOqNMQfTtoSG2WjXjiafLSx3QIcQ1sFQUdhVM3V0db4ZNEe2rsr32cebkvTkdCJ8
TeuGB04aLEd4dk7z+VMlGv/He0PVYrgh7UzmlY8tiTP3x8fhrK+5zp4cbb9J6iJ/fBCy957ESOJi
kexkI8JNI0o7GvwCdB597gqZ5RXf7sf7O6+IGYWvAFdOsa+Uvpnc6SEvExoxq7NTOLs6fw1l8WYv
3X2ZTeUWhd5yLIMp2TbhQjD/OJkwbAakf8C0YhaDF5lGP+wWY77yJy5ib+qWfR8aT9XMtbYekD8O
7imRjGTDh+cDBnWTmUUUivLx/3gEIDaG90nc/Y8vJV6bJ1jQ3zGOHh2r90+znWClj8fi7PQsRjTl
xlHjwIMVTp0cOc57nsvgkuttMqXx3m06d+OkQGaOv/Xsk+SojWp3gJibwiczHt7atn8uWp5DfwCA
/4WQwAbrbf8gpwBQxVGAvk2QybpCuOuf/0EO43V+3yax4+4Nh6tmzo+jri5+sURFvHNDcL9afWRc
cM7k36Q5d9cP0LBs46f1lRl1C+6YfFoPgfUmc8Lya6DOzXyeanknc/ckuQgzzVWJBW+FM8PWJAeP
O99NnJvcth6sOPr3v9KfWZIVIl49EsEPSh5FaPgTf+AY8NMK99B+xYSrsWJ+Bxlzs3fliwMFoZ+8
AjBxtP6K+f5ZmfLjB1tkxYWrBJPkm5+Ib4sY95kliLeykxCpRBkE7s0KA1N9vDOUd+NwLK+nSLuE
N2J95GtNtfKSvROUy8IffrYZH2bz4mX9Swrxpq3qm7MON5q7mdyqY9A1W80Lx8Pyvs4Ms+Qh03h/
4RG1f9LJ/fhFyP1CXOYRHEIg5Z+vCTt3TDPFwLEfLW689ZWv598IA9kbOzxy7+3QIWCCt8y4ff2C
I0wyd3hzBrDH6OFwOmS8rB5Y15+6fY6KkiO+4ATWNtjvesjN4mNxeWbSIxCh8+0j+x+DkONwmq5z
TG8Hj3O9AMkasG/eTcqt+eNS+VtE0FNT8e/PpqM/mZX+ayamw7dmNQD1P3+r9dX8bnz6/8O/JLhn
/nOaKGpUP77Vf7IwrX/jV47ICn+xabYI8OCtApU/UEQi/OWH3BH1B883hxvwd8mLIfxfSJcXKFpp
V+CeXFUh//AwWd4vazQnZUKWA7mJ/e7vkEQ/2KY/HmloTwh+h2xCHSbc0LJ/4ojGQCVmp3AszH6M
bGHquNRB+TO3eo5l3jsiMmaz8cIodPtA343UIWdbVxqz2AIn5KQh0PRnXlfMbMGpknpc5fQrP6/T
1vefrCRL40/CGyXspxZTf2xln9fw2mPwdQ7orn2NRyOKp8B54wfPdI2XedpsMtdbaC1Xpf3idWIl
7qVX9dBDxK+SMwaiZWLgcA/BmKXtxqppXrrEyk/cjdWVcbd3q0XLfWgTfc7WUEwrzRViNcjxx9Ms
Grqzu2PZhZwQi/ZoxzAL41knreefBjEl3h73SvcZuGH+Jvwy/Ty5RLhHSstg3IS+MutP/RrRcJOb
ejJ2/kSt6Y432ZwPdYEcYtPKupj31TIz0GnweTIqBb/ytrc1LppG1Ka/m2gFAap3FgwPZi7FI5sr
M9Hoc0rtGqT4HUoYGyGEV4f2k2+k7fBq9TLgqdOM9a70JT/CJ2n7ex/n6tUXI1BwMJN8vVU2Rc1H
pERm8K1TMO5vmM/c+grf2Di8Lc3gmudgCK0Uy3Cl6xmozwh5kaqA2HrvRZEOhwqFPHxKZQS5l0U4
mezhlLbTOMF8iHiQAIkq7/ZJVU/pfdn7tf5MeHrktrNjfQ7rYXFprjeEu9MtFp6jRbn6csxqqkJv
4ynGdsKA4y49DdAWtFXn8lkwftpV5Km2wEfnFNmL5Cl/zH3lI8gKZkb8uFkkRTGY4xCWV6ouI7+e
lXVdhdli8Gbk/T6dYvU0l0MJFmaXRC8oq/4+Wf78USRpnx1Vlo/ECCws2beJrq10k0x1WIM2O8Xd
4M8TJiCR5lY0KQtSYPIF4FFJoQQ4Ve/Gn8uyMONXWatC7rJg8YsbG48WcfB2YwXYldL5WZgqHDfu
qNthZzrS677lIQY9NuKgbV9qM0VYDT2zenwqbaGeiUMbzD+sx4ZwG4IpqmO9lFVzHtmwhpdq6EJy
aUorD86gQ3KfmKbautP0nud6Cb62olzqq3Loy+I2G6HdTkGeVu5Vzd2C9KSaQfDxlmWLRPOc0L5+
iqEWk++VzDr3WihhekCZMwX2BQwGFlunNp4nXH01cEas3rD0pZ+yMbGNDVXzTtxu3CT19FclofwO
nshCwhBqmTl3Qk1yODq97U4XtuMeQhhBl9gY4zJk9NGxnKlD5zm5CXw0lx5ZDt2Q3rZ+0fRPZdot
LMNTNxkPdHailnIEQjQUarWVaa7pcfABhCfRnvCsqOyL0wY2NrHCU8uGT1I7W53W/ZcJ+B6GCgaP
ZBMEESnb6rJYd0ow7aCYy5PYvGuIVa4vWczLOnutMbSwoFVs3WQ+NyXhNNqdrpbE6rtdUGToeVSb
VfOnfqr8XkQEeWOv3eg0dYxL0CX5AEmYNtZ5slvjy1Jz/5z5MMCLSzUG5rYJrAUfXZCos9CidkVU
pL25pNFM7mZySl0gvC0PhLg9WOYCHeVUldcR91QX41nM4RxGedpDsDlhlTKX924gHw3TknGEKMh6
HPM4Du8WzhDImVLMWZQro1g+8gRL1T4sQvi0wfLz/DorKjvcIP0r512luRM2mckPIyqhKAjFrKVk
1x3auNxpzpv0aI1lM+1x9BjLW6gzxxvP1GFldbarB24aFv0KX5W3nXpfJiI4BlVClOFj1adVKTAV
ttOsuWrqBPcUT5J+CF4smc7+BRqN06sE40wfKnMMP/uVsRCMhpTXfZ5sCToMH4b/zDIxSO3avODc
xKjrP6Byzx+y2EWORixdWSMbdHvYTG9ezYypTszrFKza2HpJ134e7UQUmyzLXftR2UXy5HSyfVZ2
D28y0fk5XEqz9bKt8vEkbW2PS3pfeGXGWQhq5a1nwxIfq6Xq230X+mSvwt1NiOd4LC7ku6puhjPs
Q3/E+SWH9LHMrdyLclwAv60ff2sA+69NV//dLOIWa8e/GbG+1dmfHOXrl/86X9m/BMxV7CgBqGTI
toq+9lcJjskIRWMTww1pEuTt0Xv9+4AlrF/o7kBms87t3lq59Pt85f1ioTYmEAlLAGsJKuW/M179
FF2DxXwNqmZKY7ay103rp4URoAt7DXiBc53yuIws3EnislZ+kzt7j0iDjeaUH63LX61XP4mZ//kH
/7yVVI5sWqWibmvCoZIiVW0+cDOsdrByh5p/84cP5F9sxn/5834aIxuZ5IBfCHnu6xORxFtgjw0h
7t/N7RrP85vAntn/X1vv/6lP6Of39SfXkNnAAWkOeQo3rlpstkfrW3JGz7RX7SWPCG/7a8vX+o79
v93/n9/Rn/IuZDraCIuAVk4duDw0A3l8a0LWMmNXJcL9r8spWCX/6Wdy6DPrkzBgonwXP/2aIK7x
HBhAfF1tM6KvyZLmyipLo0LkGod+fvCaLt4rb7bGaDSzYjvPozVuysQIx5e0zcqQScfT3wtg04Pw
axIshsnuD5bVZnkkZ23XkVnCV2+aCRNO5Fb9/JKlofMs2lacx3RoIDBqJlTE5i1ymonHLDj7COYl
MujtYG6CR6N3xluytJJbZnhK7YsxAS5ry0Bal27qoJ3glF37WME9PhSjszjRRIgBdH0hOzPCSj8j
+uVwxVlu53DjYZBfD84wKxJmlP5QvOjpktcLwm+6hbcdy8YhK8bmQAhJs82JTm+3VZONbtS4mg8E
dYW1jz2TamwdOzs/mMVTXuvsnNd2BuCa5PNOu+l0kFVIySCChN7du1Cn237MrTv4PY2/1YqDg6fb
+XVqvIUQOhypcdabPFjU2bZHcVnacYDly6tvbjATqmdU7a7sVPFUeaV4XLCjZMjSBKQ0z4ks23TI
Z886w0+uEjE8NnocDigqwmvTcPWpLY3h6PnS/S5SU3yRKJmuGfqK6xZP+xbB9rxv58HcTphqNvnK
S0uheUIiDgmPjd+AOixOezf5ffUAhd1dI8ifbuOy8J/noBIX06v8EzUEwW4ZAijj1EQVhP33nAxL
c47h/09ostI34aQa6YTZMLyVzgvJFDUXt99BQs5zfu+0PTIKt23Gt96YmSnyxqGsPisnnoe6dr1X
x23d7wAjSw3GrRN76y55KQ+8PU6za8mamKMcixXRkUbPTFU1PMo1h+iDmfsOz3c3R87Q+vId5FOK
zcCG+q7dgQFgKufC4WuXojqgg0pqRFSIInZykeld7TAgb6pWOMiw7X60d6aRl9+8zg2KyJqrxd5a
RTiW2xD1E92xfSatjW04wt+jVPC/2HFePiWmSg+Z0uI0mLVVXpbUkfbtPDmoVNTY1+3Wkww557aw
UnIwVSXvzYbhtZJ+cb9Ybl9t69g0KaASGkVwZRj7YQnac65Tf96afmnau8mp8WkEOiYmxJgstOaF
ODVZXl0KS0r/c9FadvEN1ZxaEK1Lf3puaP5w9oWfOC1OAZUngPF4yHehmSEfyyzYDUE5Igq5HNSs
GuZdVljDwWl9u97DVzlPwzB2qFdIoUVkqSpviWKqTE69icoCAtQUt+Zk6p2nPPwDA8/bi2qV/FRD
S1zC2XOORdsaObIakbUbz1acGN4iw/MYTj2x32YavGvPsDcGj2XS6D1zKiOgZiBvaJ7Ff80zs36B
ok5fmGw10XdIZdq8jVpPvdo0MkMtmeVdHujqzcUQWGxI5ch2sxyzq2lQCsG5aMUenXWzlaTp7lBk
yBcllqCJ8qbp3skpnQoyAufupgRy2XdeDDk7zumVLRMA+9ZtAYlNY/hmCm3ceJPtvwwDc3oytuVb
G6v0yglK0Hy5rBpDDPlyTJezASq/84bVWxHENV6CBsucSrPNyHx/9FCXpNE0VCz2sjJ29DL511Rm
jhd/mv0jxFFxccraObOEOEdlNMW+TATFRqokAiIf9HXrd/DZi1tc5sK3r7BYAgBYnQLQr60DAoRw
1zsTxy/fSnMV48lHpCvzm0WllIlMemmu7CXO9ggj5usg8Z1jpluk4P3ofTOqEIFH13QfiDST08Tq
feD+XF9su+w6FU4vnTaXDTo+SieyvC53rYMyj0G3ns6mx+2NMNJzQT60FXvs3XEz31De0F27PnId
y+Yned1oHGVrtq+5NsAe1RjvJtMvnorZLm5KCF98MEu90wv+W3NuWlgDoPq+r/QhjsnlHoWDR9t0
EmRBiZOfSpGR89qp/FpbAyqg2h6P7qTxTMSBcyQhPn1ygwzxlVvSsLAY6hASLrAbLAcbUoKRYWj8
emuyWu2M2TUfx3kcz7Wy6CSSXfxOgAGZM0v9bc5573JHp7t5DMNj3HdAO1WFZrKv3MNc99ghY/g1
uyu8Kx3UPBFaLyjJVEm7bc228xAUZK5ljt+cdVOJbeGq+I522eo1z13v2vJp8lwKJFuDI9oPqyg6
wP2AJ205ufvSLNs9hxl87mzNJ9YkD3mEmN6GMCz31VgskDPKRl5rTlfobIsvxF+IN+XasYgc8OY3
WufV3ilTABYzpuAl9tOroNX6CRH3j+ySejvkY7Pp1YRkuhurr+GSeu9T2spL0pfNYbLaeKeYWu+B
DdPrZs79bw0N1QmCJGO+nxE67qegKJEoD+3GtrLhk4vqDz9Oam5DGeDKsccEHYUgvYWEhytpI/0k
QEddyaXISHudNU/3xE8lY1Mp0ts6M+qoGfR0mzepd5USR6Kihte8zXmqyCi1/HCbBmSnbAgeSg89
UmnSVoVbcMP5/GqlO/A/QRnN5FEayFFOS9anxIDRC4MixiWu8eLF1nQTqGmVai+cZKO3KdjhTnXQ
WfFt3yDXhBoMsKr6JVT1fkz77t2lwg19ALEd7k7FqTHvPE7YV7NLHHsf1CEXP3V8Q75tEVmbLyGm
/GHbuGIojlXQc132Pu1XpJeS67mrAlem2zBWGce1LptiAigCJtjXiV28G9NAXFGMAuh5rKTlQzUm
o+d8VB7w2UaMEwKSIS+0tU1k4ulTJoJq+LCCZLYfQzsoL9rm/rEZnNrd0vfmraFcdwKnzqazlZgS
4Y3T3BmehTDLVmN1Crx0+DC8ZbllYxqvcSwsV3kZTodZjfIqUNI7A4Coc+Z0YWQV0ze3tbI7e+rb
J3/KrU0SG8tu8SyamY1E3lgGCDCeGJuMoTE+FGM9fHXDQb1ZfaaQVjYzpcoKJmO2hva+WciXWjJ3
IO5IFLBkuIydJF72WTvwdO1FuA17Ife9VaKIUkhOFEDH1jLlcEDS512scbb2sp+HSzdC/vWGQhfW
1MmhqHOEGuAn8i4oa1wHOq1IwEkp+67r+WjFKZdVlvovrVNyTLWN+srDq79oY7GSaB4qeV2UfDQO
ae871aLuzDrH28yS5tCbZoLIpuREHH8sSv+7w/9f/CpwEf9mjT8Q9Fb/n0f9/jXrmXY/1B9tNb/9
7d+2evcXAknp+3BtXDT/2Oht9xePSENaQFj4fXztbGC/mYTtHyZhj1WaXX/NAGGR+o0wsa01K25N
ODWJfvhby7zz5/oTH/ieqmRyCmBdbO+fGzKyVhqs+UCxqQtHUs8eQLtXIuT37OMQkKGKLmuji+S+
lAPNRo1/vfguPlQ33vLcezbS/KWr2VpdnQ5sF+PVrJsXS7UfoZXgEk2GY6XQPqXM4aL9VpryMg7h
HWk874Mr75nj1bZiBQq6gEOjtLLpuCzIO+wmGz6YhiH/rcUSz6DZ+uC6sr6h9NU9D7bun6cUN45Z
evql6LFnbDgd283oanPcJB2ikNaBnYiSEKl87frp7dJl004tvYvWS47ts4P14AEBDsIDP23UpvEM
87vKtbtvSrvW2076EiGhID+HwKCvNjNvpMDAAP8JdLDycoXrnela1iPyXVOLzzwxETP3/nhOx9l8
DHqFuhTOptHp0Wb0C2RxSsf2OIrg2i37z7WZXcqZQhZopGM5EnXjF7FzAyuEstHwPg9l/gi2d58J
Blri2e7i3ku2duvWt52Teps293pSuwdfITfHqfvR2wuCPzddUGW2PbbXunhpfRbJfhkRAy1lt59q
8wvUjniO5xZ2ZjaP41AZV27vbIStHxvbvUGtse3TfA+6fhcW2SfDQlalEvdRuLRbLbzl4J6J+2nk
eYKTGrF6VTq3RMWRHhcPh97sqz11Tpic/UlseSXF3jJjUIwxbh98K0bzmsXpte3MzgrVLhtf9n4E
a3cLpo2iXiYtaU/SOvz9c+q/G4q4tiP+GxRRd7r+mv3x0Fn/wm8njgmQCOhHlqkZ0nOz0qC/4ogw
uDzLABfJUKW72vWA8P6RNWn9ArdJMkrIucM9Hnigj78dO+RQYjnlsCKVy+EfPNx/5+yx12PvD/AT
QzlBHJxsnGMcZhbE8J9lBnmnM8O025fZdcz7sCsSwlGc+HaKRTtH0h5sUgWLzP9Eng6df/7cwL/U
2CCgnzYIWofbYjYoNgnMHL25Fdcf/qhQ09qtX2FUIgDQlW6wDdvWvk+MpNkt0tSnYTIgKKcxOVWN
UQHjD8WVaGP/EuRLu2wkM8LrMBbogdfhJ9UEQm4gMALoimSYH2zVpUdCYouHMO+6D/7jntJq6Hdu
mbicbVOBkbDpyAREuw67FlTtMydrbkCQhlkJLPNhZiLSYXYgLwyBuMwvSdy092Tedccwr91rgJr4
bar6eiO7pXuxIGgZe0mc1BE2B+uQWLqWG7/z1+RKfziGixE/IupDrR+jSuqHDolvmQHhpTG9JcOM
LSfEdICaify366GVJuht2RbFiYzSadm6GJb4e80YHxGahVfCNPzXYBlS9rl6MSK2RA8vis6SjxI/
+q6qEtqoM2tAqBQupnllt+n06hF2eEjCsnvmPEKSh7iWYycXb6499y+KIIqjqTLzPmBdTCMVl7RB
aYoTTC/G2Z2YLDNjB3a3MSclvsTEce7iuZ55U2wPr9zUWHUceaXWbwEA2AXRPnJ4S1T9dZdnBlWC
nhYb1ND5gqDMXHDPeR55LIMDPOUs8SdD1MXJDsIxqkN+tu0aagPNVV86oeP7xPf1DkmWvQ0NrGup
nOChMnP5QjiC8ZxlhjoubBHDoi+eq5vvGO5pZ1FWsjcbVb+0/Lb7eY6nrXR7e2fPtndBOKpO0G36
tlam/RDaFWaBJUkPhh82aud4vbpXht1ui9GILyZMLlsJ8aq7gfui2opJho+106T4MrLkixR+5iNg
tzGptqkzIypHtBrC9aNCjce82/Z5Yx+m2FyubXNCtdwh9rwfhaLysJ1S/SJBVvALdIhtWSvsBmTS
zgEF5sHOjgWDLsNiKNlYDElNSGMMiDe7AOVhncX0idq9XXh7FBPpSyHdziNF0fAvBojYq+r87msL
YpnuVYEbQvq9+wVKuPExyS0SKLkzpk/e0pn7qoyd2wG7hD6FTR4fjaqAke3KTK4+STInRDNPmEeH
7toZknnvojyQaOuK+VBB/12UnST3rAHUp9SdeuFeuGuIkQU2IK/8LhSd/0TaIzGGfut/cjLV33hp
VWxhE20iaRN3Z4+T8WhJp70Oanu546NZLu5gm3siu8rPgdNk72MXL09KzMuHHq3s4BOk/do4sbkn
Ghzd3mRjSJp4egbZELwy58xfUr9prqzAb+/ZKeiUgjk8iGkq5dZQlPpuGP/U8xQqbzuoQnDIqPxg
1Ll5g9JGnr3Ucb+7hLoejamVb17WipMV9+ZO9Kb31I9SvA2YO+44UoZrZ/GHfVPjzMNRM+ztSol9
qxHm60XUX0LCVzZSjqhZOxa3E1A7kaRuPb+PhEjeay+VaM+NqT54DuYE4mL7+ziJ09sE+TYbBJTT
vYS2PA6GnA5Q4v0NSt16RxeyuE07ZUW2yV5Camxwxvhhf/Hizt9Q3Ug6JkjeTN4EFjvhL8ZFpVN9
DpDTPC9DG5w7LRHWlkSR9PTE4A3q+/Mw1tPWt0J9tCgMwo+hnYtnsnVPSzHdTjDiwOlZycCQjY73
idHNe6wyxzqBfKX2gxNOjtiFFZjXKWkF41Ov5arcHdtYHoYEYp+AUhttplpICX5qHI7LQ6CW5lZR
E0BmSmvQwoeqVLTdtZpY4ul2CVh2h6LdpT5svW1gk/j7Y8j/TMrTIYrrPx9WNunb1z9OKutX/6Yo
s1fdGJowaEViAmhv+cekQhyS46NzMqGMwjXW8vdBxeJPVqllGLJmCRhPZpjf5hSfMALkHUQYgLWA
7QTe3xlThP8TS8YGBovlgzCQaBTSLPFTkVID1+RI4Z0bg6MpxFI6zLMfeRr787XsM51v+INsfFGB
MDj6M6/FaLvoejIvueeY/d7x5lzcpIlrLTx8UhyBhwWdiU0cUZz4YXXgO4HibkzyMBb7mAstxhe7
JuCMvBVDGSjZp47E5RtSwkU8Rn2QhcXTiPIEN5WxQLGYt23spTbbTmHYZPOBvgrjNbe1cJ6rBTHA
dY8mR3zpgJBJEQJXV3SM+bXl3xr20NQ4tErX0Tdm41fY3GQPwPhSWeGwfK8WKslgs5OONI6qLhzi
kT1hTqQCjFN/n0jfSkVESpRLEOyEN4scCBvbXd3gzC9LO0XlXNuTFFHrEpbwNGo5Lzck7BduviW6
xhy+ZL0dknOZOlM9EeDctyZaCCu1H+ex6s02IpmwmvZ+mfjGuc8Go7vmUuHxtLFA462rzk0N6Dij
V6nEz2VKKyaRc2zWBFrPHmr7dSmQYseRVka9CBwzysXZg01/MCVacFstauvXxCjcDqhgnEucwzE8
Q35P8ymBw+t3EEOecdHkVZcHdrCA3OUi77V56ZHpdvuywg/PARhQrOxtSp4N5RcUJKXxmDS+9G/t
ca6cKiJsNPEtRBhAyd9RvRVevOsGFC+9OnWyymqT9KGBbXy4FfOwLF4VJUZdTsMXUxu6Lt4lDgW6
JHBG4CVNH+fFdgqkt3FTGeWIh2PSAZfeaBZhaR0sHwgcQEzMAv1sKuAvvzCH96N1caeyVB9p5thc
DG1i5NaCc7NbmuqERygMpu9IapxypqBo6VorOeiF2zf9zk+YOnnNJdlWOft2Wg7duSfeSTebwJMT
oPqIacXZUwZhYqTtZEco79gZudZQGklNhJMnYlPc2Oj6Ri6xOA2o8XNTd+6oFBnF6B1aadfZuGsS
XJLsgZY3pm86GGwAVEvm2XxjLzpMH/6DvfPYcR5br+gT0WAOUyblUpVKqjQhKjLnw/j0XmoD19cD
Dzw3cHGBRvcfpCLP+cLea5M+qCSnSmIje5JL5OD4W+w5+qonVFOPZp453JB3EPBZymkrHyjo1upN
zcno1NxisIYm8Uql7+LOUyre/dnX0noCITBk49j+IEerYiVQOjHg0cxy/ooqWre25UvJ0HGOGdix
vLJDY0bV53ilabdstS2jnSEY5MbMLJV9ZqnEYZnhZtF9u9cUjeGeVUtCnGwT4/anRX0xvsKdtwEG
rFVH5Am7Yfj9/3/liOUexKDcsxD+9zvnVBc/9fg/hcz3X/GvDlkxQdDKd7cA57rxr7kcimRS2cm/
ISDGNpR/75B1+z8YhwHvMxCF6dCJ/nsupxs0yLZKj6yjmteZ9P2fLh7+Lgwb/61DtuA6IrQGLmiS
VE1eu33/9/9mzlinGfkuDkJfm6b4kGca6C8xyl4lidKXDVD1FcqJsFc6GlCHbCDW85Y/N0kecsEw
URd3VtWQKL7Vtdw980gDUCLGU9NV7M1FCZHZ0lXRm4SKNV0cWVYCMDjA3rHmmUkceZbd++1sqH60
CCD7qvXYadJWWOmykasOZ74jTt0b1Ko7oVz1TRuUQ8TO0BOpS7JQ5dsGYuh+nHdS1Ld72bBCVYqI
L0DH59aW/So908EQD5hbhqfpMqjlsQA1Qy6DpjbYfBKmkfycdg5l63YGZSbuFgMasYfIFr+6UWGW
j6Z9pFQ/daHMCOiaLR3eKbfMnL/59N606zaG12GuggAF58lUxEs6ov5QknVLD6KEcvTQrMsb3+fo
CYmC1mrTW1b1Jg7nZ+LyFpb0ThxIur2NVVjhc5J7rUq/VnQoaHMF+rkscRLrnf5YDPEZPJuG7q5v
XE6+gJtwg+zxrU/qdztrWuTHdzuYwup17RElyuPb2HQiZIxIQ1qse7oF4HBA/+BALJ4y3htldV9Z
vziQ4zWhIYzHCpPaVrG7lzKzLZZMyDGcVPcqdep86oHr0LTFFg2qW46tCggBezkN048SRc+zVP1p
WsfWql6+cGV9Lv3ysyTFEAzISjmdQzxyCJ3BNzLMHHM/aS2IJOO+ZhVN0gC5dR0hFVTmIUkIrRvJ
SL5jgZ4+k7rKHyZfthtv1GamHTWj4XWmAZPLQ9ICV5O7EUCMAs+9KON108MTk6mg6so8FZpqu2Xf
Q1uQWZJCKNxhUtd2ySJqjwiFLJjzMtvWcXx38fVG0KMlJfOA0Fnm5Op20cjaU7M1frBoBlzH3gpR
qv5UNw4NpPWIDpLeZ83fR21d94VlY3nCOGqoWK0kPpYHGhAvrf26LOtXZQCWhMEAwLaaNT+ReJF0
tVl8VJdNQCxFHnQGcA9h6LMHp3CL/VrcumPMxpb6b93l5ji6Axr2aZ2/M3mSziWDbpeBceTPq5od
ZAY+Fz0aPvQMvvmcfeZEndRigtUoOb1PCix9s1pZIZfYBiJb91aK8m1VWq+lXAaSWBSeMZevED9e
165zWA+TSEnXvS+fWtQPe5xDiivn3Xpplnob25Ls6RN8nXKUswdtVJ9qeQqsqLwo3MRqTobImGog
JAqAPcKqwzxC8pHMY+ybtcaMbDzihf5Tp+HZMETur6nJMs7MeQHM6WglFLqTae8pYTNQDMZeMuxq
JxOo4a7WTpr0lAUmmYizccVGhv8XpBz7fw/LbueaExyRquKIsq1i3DeFM/zX/wnBKNBa7MWL9M52
B8sB61/fEG+/UHM4ERgUZdH+BqZsSpz+kgZTbjI2C26u4dzN2ILZ0z1kRjYinI0O3210j+QEddIl
WMJ7wwpyCDE0BaGVY8Btp03EM++i8MohxQi/MLXz2pjP7FzR4g1x5WPqDSgAKFcqyfST0vzoMQAb
tnKunfhTMtABsN5eFYJtk0L+HNDMrpLeBO1P1quqC2Iy8u/zQCNRp4e0j72+MV6iofuyzOUFTRnr
Ojz6FuPwvaXjuxMsgTk9NKF8qaun1TIyXjWZ901SnJslCZvYaLzasMBuSah6uZo822Z0GWVMGiKy
iynCGRkVNA5Jz0dbm/xo2eOORw7xUUWkzwB+CCPJmZrsc4TwTX6JoQx3u35CqTjSPhvlNVHTD63R
PFGLP2SDNSdYvus6nwQbkwmRPviJth6KhiAZJjRpYb9wIUEuMRu6AN4lJPlfAysopH7fK8UZvQTk
17hy2Dvo8p/aVtRGYjyqeDrROs6FbIdaKh3iRUQb7KDv6OKJsMiFjtCKknyB++IyInpkOQGfRMO5
0GSkorCIRR2ajuue2dkUdGb21pt8GyvyQq0ksqWqc5BK7PIckVyl+uY4GFSiGAGPbmfnYpJGN8O+
4o1j56fsU3BwmHagivJvpn2JtK3pzPHF1pVNpEVfusxIiCL+WMacmaIsDjoEMl9v2vv+HIRrOTxJ
apxdpaE4YkZEQqijpyIwZgWuIF5rZOjEnKtGiDrspRkxBGGWTj20rk9KzSFtIrlwdcnetXX9OPwy
2wBrWUxWgK+EuMjRwkibqsJbVPEujSou7ja/tqvxbTVd6yPj+pjNpXUtKBUm4bXY2edr07CTgvng
loUF3l/T3hbFeBp6lYny1DyJobuZDofyvVqIxJnCfg9EC+qCznZ65JRgAinvBBN6CEe8gjYGC5E4
rwUTLCEeJz4w7+Z41Bf5u827rcmH31pVnpIjX4eDA950SA55crDUrPd07ZPwn87NS/m1b/X3RmDK
HZ2LWYqR6HdHBD9ZZEu7dDS+bCKWtEyKPJtgGczLURNw+epd8mgINT2XzjNHf3me29LTZQvtFLgG
yEQIrBoEhY3G2LIiusqdbMmlcX1eEIKST2I9Jep6Rofy6lSEZszNdekUuLP3P2lwzAyA2pRvHDxS
rjbjJwa83vgVad3eKOmM6XVopzWIFa2crpT7xr4VaZi2j6wpk50JQDSPtTFIEAnm0vqIM+Mh08fn
dH0wOpYB0xTdKxrmnokSR4HK2atNrMYSyAhxPWUomCLPJGVt1y/DFjLckxD3GzZOXusWW6vD4k2Z
dUQNjp+KTtrpXD1l4myxt0zbET66iyf6KTZX5I6KpgSZirii0UpQFKPq6kb3QJOoeE6VeBNxR9Rt
ylXqlKvej2WQCIuP2oSzgK2RSj8dGJHcHh9Vs/7RunQf65UMMpifeNqdyQuCkWdrPgK5wVvhg7SV
4eeFySQ8bx4rfhxZJLaoALdqQeSROg7q1rCkQzZC/OGr7cGczN5Y2UHLfpZ8JXnwkPJQ3na64LXh
FNbQhoLZ8dWeHF3rhtIE9C7dqdPVqGPMeggVM35votEv5ex3tSgu7bviuJ2GS7wwya5TUn5WVBzB
pJPMlBY1cotU0mGKsQJh2h7WsRYudh9ocqfuJscIzajlaTWoBKUpu56NHpjMrOjHtISjN8VnLr2O
Kw38tBUvOgIvJtK5mv3kBaMCpqzp3uiGyRXAFJiFT1uzgkep1riw2um9wmzktk190xDruFwD1FZq
s5HutLUlk37qCuFub92GxQ4zMkBZJHw599m3DeosA/qr9eyCSqxCLdyKTK9v+Qypq5usP7OS4V6B
KkJBe6ffhjZRah4wjNpjrDPyEPS9W52H25A2196o3/v8dS4oeIy5eWZIc46IQ6x5SbysmH7Xap+Y
wqJ9lgkQd9Ifg8DjbV04gkKXF6TNQGyjQ35rco1Qivp7JgiM/YpT+DLPLylw/bEoFbdqKGL6AcBV
vRzU3HKCXFPYCsdJqGPjc3u5wqNpPQFSgT4tF9xTyiqYlr0OKpKdJgXpO67ttZCw1iHuGzcOXuv7
ncTE2BvpD9Z8UHxnnkzXqYZNFpv7QYMaPMqSpy3Dp5xlXttcZR2USGQP1RYGgDtGBlY/fYm8yS5X
Nx6Mg72m4ZwP2cbmM3iyDDGis1jAwJpxzRiAVjtE37gIy8NC4gl/at1BnElYPGTPC96trOVQQJAu
hZ2a8UPMa273uH2T1h6upJXdGCYdATtU7izL34v+iEQSw1A/w2fpJwSmfGrQiGaQT+0OkelrHNsY
raQcdJC2M7IWZIg5v0jiphhR7mHaOnU996cgk8DPMnKFzdHe1UN8ETNlCzgvyss0HYGSAOuIBApz
dflO9Wp1W1MO2TTkQaTxfU8RPzMIqRO+UiAVoOk4pZZrohWr26fTcdIAtUmdGbCmrR6Zxr8I4s32
jB13esNUxLLIAM2gvalSQ7pkxS+zga27OKw8yuY5NMf8b3AedWf5Wnje67W4Dh3YqN4C2hMX9YuM
Ut2zpAwc+WCIgELY63qIJmbRXLNGLdnrMkA17O6W9OQzU2YBWdTPmrZUngAYGsfaMylVnLhrDOsi
w2C3SLyqw0mKBxGsU7+LO1KyNfx1IeS5FLG3W3dUO+PqfI7yW5ajABedtrpLCWY6JZVKFmXsSSBx
SIQYX0b02UggFtcu7o9DSc0+wQtBk30wMtaFzC450Kl/6+M//4XSTb9ofZD5bgy9vaz28hLFpcfg
+225/zar1rD8dHIPCC/JzNoQ+zaSzM3QIjxDiRvp+M2Qk6eeI+eRbyy/g8OP02mM0mM04JYNxGYp
jk2vT/KDBrRlU8bKKVZromFKWfNNnjYfsOTZAdvg2+bYuc1ioglD3utrxrmeFAPlDY27qJzv0VYu
Ldozf+IH6rJSQeyOzDeLDZoKwTiXTDSgdsa2qFmRF6Lil9XjjWU+lTM0HGFpVMz3cWViFu6UgIQQ
Yq/b8+CuXYggjkw8KjZILuuekZvBxhiZtlbGn8CCvNWB2FHC0yBP0pG8JqcIinTUiLN+g5rwtjjg
22RN2iciLrgq+ShK3B7Ne/rg8ItY8RklIDbLMqE/Sa7CtJ5mY9ou07CzugkAVwQ+/mot/UPeVZ/V
pB1zR3U4cyF45bifXHypi1UTD2ILlbKTEzqTkNvOLvPljv1p/lrokoeEwQhbhe2laS3xrhXZLwMJ
Dpf6JWK442kt3Y6SIYeRDd+4I5qayJen4kKY7WeuSx3L9w1EUV67ZNTDvig3URnfZlv5XZIZ5MoE
8n5lWyw79Xduqf6gnGyS5fxex+Bnj92b2eMY6LPyKsksjQvL2URrRoWSS1doZjf8ZJKbNO8KA9sy
laNtk8vTzh7NTW2jg2J0C4cdejnqrfIecVgOAmxHNe1Zxv1gNwVWRJmc8AQ4WGnYevPAMe+kjWHo
iebI6xC9+dUk09RwRrV9jJkw56xDnQWYUOCenqJiP0fXloMciFae7GI7CtEZf8PqbL1ljYWf5Mdx
teAIXcupLkMuR6AhcFrNrHsTMYWkYqvcp8oTSH2Cm+OWLmYjZHbpdWagGCoTyM2pkvqZBYYZ2Ytn
ztGLJtAhGDPluDW3j6XU9N40NmBlkwPoHJbpVgeeTs19Qw0yS06OsaY9Sxotk9oUSaAdaNgbDEXZ
X7Qmz1k94kCYMFywJXGbHAF3lt1t7xeLXtG21t1w94NGwxk19Ynu2F3jUyLdWQD+KPf7ynBO5bBk
vLgnRmFHZ8JOEPUqh5gsrsmoNN6anpIuYX/stGe9Y4aBwhh9NTJg2z53EuRqiam0u/ZA2ZSqLGEU
p3sE/qtqlVurjZ40BF2bUertME6XcO4PSdKYYTXySlPz/w4qsGSFOgPMAZh9GVmprVH/X0VF6Qge
i8K+0W4YdPWcFVdPfojf9c9MaoxQKfgep2ieKRETjktGUl6UL99xXu0X/WEwFE6+rnjMS/0tcwiI
XKaOcA2+zHI2fjCpa3unaPCeZs/mmsuBzMzfVWBwNga99LI0qo9JIkS4NAesbrDM54XHTPxFZJq8
0fWF2QlNvLOwn+qtcqCid4Kx0KONDZ/atWNEJAieHin0cbiOxDqx/vKg/ag70ZvAHDDMj0sbqN1y
0rr5LymqLhjb+ZizkvDmzvmrlO+oqT8B03825vqtNJkEfYxFm95s4xUsmCXD6qxl3pgh5zVY4mMj
QJolphZYtfFNRharwHS5AZfwzXzYz6r8iFvGzygQ44Z181Q6Bt9hsk/yvtn0kfmdRlSnCx30sFbw
qutJ9bHQk7bAcWPFl2HSr4ZVvmVonDYKZwPkxTiLDqK1XkCzTsTSTfRpto7twFS4Del9S8N6YrUV
5GyxEdV1T3o8b8lF9JYO9R6hGFSGqgLsScUtr0qTt9Kj5NnSe0VUrkGM1lM2TGdn1tJG6pw9goUf
LZ2vCvgBFwr1Wzq3Z6PWQDblyovJTc8uFHhmmY9/eQrUtEQELg/PXWUm4cJkM2SK98bgiazRhSwO
q9SR+HDPOqXTIK23zlWtXYcpCZib2JjA2tmLZh5F+nc+UlG9pbpDlqSEV6Ruo9AaKIHlTmvd2SE8
DhzdeVQoswbO33JenLBbqsbLU6T20qgAE7RJY62hn3YtlW939xyi5l8XTd30pHu6pVp/IspGsaXT
svTOpHHlMDYkzom7tQNKYDeU2FW9hdF5AZdJecXL6hYqOna+VgduXmjcK+IZkqRdKMOltbj95+yQ
Y/iw2Vrvc0N9khPBPi/LqwDtjewtfX0gFtJwUy1+HNH3gwJjesYg3cN8Ffur1bQ7YnTOOE0ORcb+
FDC0N9p0Ys7Safd6PDpALT2bg/QOOz1BpV6nm0JZLxPhIGIe5KeODx8sJcAl2Yrf2ki2g4wpZLCD
g/lYMxffKXW0jWUt8ax+rumJdGyuQ8GXaWrVQZk5TKGjmpvV0oodw7fcVST+EybDG6fnZQCt8W6a
ZX4Gynq0M8s+6njHIYXEi/cPBnacU6Yis76Reu4EYl/UACU/5ZrM9LhKEciQ+1r6hmRxbMdNt8FD
GG0LGVsQ72k8FsNBSs6llSEycVCBTUI5djj0dlKWPKqOmPYpL1DbLNIpasUO/CegCFtHsrxWqi81
r72gOSjb9qF2KqQsBaMXh4tFcaQzJP1rA1TD743ugLf/IhVojLi1lLFjiBevfypxPGFn8H0UDabE
vswH9MSFvWFRF8KLmXapLoK0Se5qH/j403C/HpTyKdUMZbM4gAWk+q0zw1bOrg6SVh8+6sz2RqLz
yeEUjPCuM/7kHEnefpnaA6MKa6MPJB/R4kQOVim1YNI8dc2FhIHLaKiHe/Ayx1EFt1Z+OSIpVrlM
jXSrKxRTMFBZ88h2BReW13qtc8mr8ba4sv494oPaDZ3+R67GsjUxwa1KVgToIdnPDJDJcxxex0UM
hzGqnscko8ez7dmrS6x4c7SkOxZYe6VMLuAeesTMJMj/zK3OfqiWFopvENdLAnwQLV/QoOF1cgmO
TcdzXlWAjMkkx5VHqSlJ4+eQ2CwO4nfibJugQfPDECcLelRJZABYG/JfzyYc+EOZ3iNTJcb5QA+A
gkP3jk3zsaujozVUOhUMVBKycA+z+uRUzsxWGiIwVyazQsbhILDTfS7tGtWaD1AT0QDIWC9W51dL
EQoOg5RtMtXqQ3gLvjQkBKqJ0sA4ti2leeFMAcdtYqjyptShlQC1iiv2YdIGirbF3lUNg5/emjfr
rD82pMdtNGfZa6kYQE5ngVoz+HQUreAcpg6VS83ynCQEsE5WRA/MkSzyhK0cV5823JXij9m6ya3F
gqnDSW+IemdLZrmRMwPOop71/qrTHwodGg+2SxQFw6xt5dgOI7nVaJuKIoxtduboB9Q/I+anhG+M
pmC2dGgm1Ynnn+VNNfzKSjcHRZbqIbWB3+aJ5Q6ss9JQjekBhHL3BaqN5vNtnHLYvkbqmAHUArSw
QGjXuCBpjokzGal3kT8/76lEYLEM/ctiMiQbUvkRwlK2FdkaskmlUrxXjw49eJO+aUYLnd9sfsWq
fc883wQUsSKJPmGn35reuixZEKFXcOuSS53BM07c1dyvivHWEnm3NIzQwBMRJba8iVJ76SvbwACa
mb5WJ+gZ1+Y5STrFtxnxeEUJOfW77p5bhK7ibMtfq33M0A7nZ10vmAIwh7HfHfU5HlKX1IZYvZr5
XsOLMx6n8iFnUmodBnkrmZeofci360jwx3OlXAo61hq/wbOmXLCpWawGzPhpwvoab3gLRrZKinGx
7ecFD7gzvCb1TeFrbthUgPEpV91rsE+zKaGThfk+s/tqmZR+OYRJmad1CLQaTj0izZmLU363E9Su
Re/mL/JknqKohzyTBlp0wwY2YRDSRyYN0UOVXnqGoBPgtIei/SD7xC2X70pX3Hl906ZrpT/by3HQ
b9H6F+kvhvWWdtc6T1ARf0C0Aup7QdWJ0BJ6bE7AunM0xSFCS9GlYpPYxzkmx+mwprQp4MrfOv0i
w2I0WxLHGyfMEXhEo5f1O1nQi70m0x1Y9dvkt8xGHJEfBfOe5lHGAtV+y/WLpfxWDI/qNg9MAir6
v0Hcavlp1S9x85fpLzg7OUBgzSsPovpI4i8RsWqlgJCWlog4tC6snxaCBCYe6fjdKL9kAgXUr4gR
UKTfVOWiRXWoMqzMWp8PPabQCtlqKblKwwvfvQF+v25zm8fMQGNcMYYnJ2ZhS+BIPscJ2VsYyidg
Sc2H0jtAxG4l/kkr5y2jHJ/NH7BCdbEj6gqZu6vcFeOHvNxmGJXFpRXHxXmMah7wk63ekH+3+rEC
VSF51T7HiRjjZHkV08nk1M6riV4YzFFopds53WrxrtLJ7jrlxt6yzqt9HpkQMQgYPaDlztpt07bd
xmPjNxN+OwYr0/Qx0IkqChKxzHFXJOBRyzJb+oC16MoM/x1HgWu6ejrja3o/V43Ng7CTULUjX2GA
hJaMll6AL43ZpG4LErOogF0BL5otc2bxSLfv8+gg/r7HGTSgSIsANVBwH7Y7kgVTlJoT2qjqEBTL
y8dLgC1602JhrexNtj4mUCYZ/t+XZ+GqvAn1DZCCeZbzc5E/Ft1HLCeb2Tq29U7MAZYZQYUGOzgb
zll2GNOHdsFcey3iS2nwkkIKlb6dUfEjyL31MZmfjPnKz9loWWo/b42ODDn1TYaaCHwTli64EvUS
O27b9V4X8S/2UX6unmIk0pPOuVZ+8Yoo2aFsn5Xmw86eZ/mvLP4U9SdnnWdlH93ClI1hQ6H9yWwm
Rekt2tMyfc5twxXLd8KFnjKELbmLlfR297A7+3b5svXUS9jm5GsUAOeB4/+xTI82A/WYuQ3caB7W
5W+mlgYj7ev0K+qF+w0t13fFDrvGSsBp5uNh9lIt2aBcof/BspQxDVRull/a11T9nFoR8DWyJ/b5
KmTCX6x9zixxzV60gdgjCd39wiM//aInCdL5xyY7LZujvd6kRNwZYayH96e84Yd0fy97zhzBP7dO
7CUK+9LoKONIV4l80cefqDhZ3c1q/wz7zZZf6/5UtC/Ncm7uXIqHeH7Vo8+O7yJhQj07rw3CM5D9
xC3wG/tpTClVy3DgnnjcGdZ5g/IlvfddB/YUMpqzus0Nq6ZnZfcRqAwzydqq9OsVWetrxXlUIvKj
rzVhXc8jT/HnJD7ZwQfMtlxKAv2yWFjxmXajlmfXM5PZ+G1DNx+7jSzhfe0c+9pqhx4pRbK+2qia
K576rsBZi7kBjL1l3zeGn6n4K9iJ4PV11fZr7O6wNQ8D2z9nj20MLIMqF2HoJhEEkiwXkQU53UtE
wpDG37XicF+yid0mZS7pjQqJEwacEjpuN0l/W/QgrJdrLRgfRkb0JUkFdSMHiOOPK1cz1uvt3VFQ
8zbpVEmS2SAwpLnFDEF5wYOPFYRl0ADIo6NrTBZ4v2vktgXVEl8fZLmaWsgkgSBBpACiYI7mkMcO
lYgUDD3ug6zcpTmUTWv0zWHlu2uN3nOMhBCjGz7uvT1VPPrEJLPv15FljZLmD2YTCu01r4WX6Lzn
TBtYFgWm3nkmt2pUd0ECCW4EZdCTs8V8ws/rd3QlN32sAhvtJuh8Q2qDjN+wo+eRZC4IyWqeSiKO
3DIlYqudPCT6rLbzTZpMKJ3eY4OX2FoCATasZghR5C/GROt8kfqP3C6pS7iKlMiNDaQvzxN1l0kQ
zP0vp/Y8vfNxiem/79aF4cdJyTs8yphOjA+QFyw7fxY2CHRqHiTcYKViWnQRkiG56AcZEHOr7aQ1
QZ2L2Xf8iXPFJaIlcNbGrQG3kqBU0/SMXLQyB2jT19RFzJv6L2B85sJTwqC17JCrw3PUFADxGrUX
x2MBb9Ipev4b008Rrwv4Ks2QhJOdeRoTmpEpYEeOk2k99HwjMxlU/Dl28aYh4uBNuX+9YomRwetb
MVjofRjNUhjXI9cJWABJPcXzo94951SvGaWU89MN7/bEOa3zqVmNq5D0ILqRMMmjlZeewyNlsA4c
tZ+mAYxjXSP5S9Y/+/KYNDw/ZswjEf0BlHDxuQQRY2RI1vfxHGUocec84CldDMaPjahUj100+/gy
bDvm4KArc0UHjjs8yXnvxen6JHFVsCJhqFN4SEkDVKv3cvaIoOp5iucH4tnY9r2pk8pd3bg0IwyJ
X4x0L/fSyeBO7ZFFFLj5pxYhScEwEmC+Hjv7mHDnep1Og2k8Dk7GJyntW0ZuSqLf3zk1BMG4EQ0D
MBX1mwHwTeIFVoZ9jQBCjkdOd83NG+DtNTqxMT1JFpDPIXnoGnkvl9E2GtmuKm+9+rWC4xBM3VS9
2ThzeogUGdptvb/zTJYF9DrLiZhxjRnPnpS0+0aVieG5xBOBRsAqLCXE9LGZyxpu3rpBULpZmNDG
BYWOqp/s0nmyETNX3fQzDctBavBKcGMPwgxX9HSysD1RPtOpP9jpdLbReNW2tYnYT8YzJLcxv+Rj
c1IT6VjH6WMbBbo6shwe5Z3eRxfTUTaW0T8ItX8I1EY5TczpSj0LRb+EA3yAuynLWC0PUfZ2katA
BxeoV8sRLHuI+5ORGiALrhmzRGeQ1jcCUi5CJpIorYSHBPaWyMMbVAC2peWp6vsjEICD1VqBpouN
nTDvtbXXVpHfES4/dL3+jC7yQa8M3NcfMD6/jHXrWP1D2+x6h5TXRDooWX1QEwbvFKaFTKJUXK4v
qu48FpX8N+dsRWgCTrqkgD3S/ULpt8VedO0HSuQ/PIEP1RRfCxMDfXdpTeu3t7ny44kpWHaKI7hN
ChKR1mw/C4cpMsdHwRgQlZp5F2hztk/2O2FadG+fCiPfEnklhIRl2cGGIWbrS2aPngNZL7KHOaKL
GX+77BD1h2glMy0s0Vg5d0vTvsJUlzwtzq4Hz7M+Eymo2xsiTzP1WlNK9Mcuf0516Nsc53cpdH8c
jbeO16XUSRqIGR0Yh5W0FMY+dvOhuyXrgg+o2n36UpG0nLIURs7tTwzUiLFxE6YqM8UC/9CpZ9M+
KXtX2SjqO/MZv9SEFyWXsfptXARtLNzLaPJUKI03qpX5UR73lXzOtCd2q56ZbMrynIbsG0zvPpZA
Gj4/NYi2W18j/E67Zf0HbzUH8UlzHd8i3/iEcp1hHUNu7cFJH4n0CpZN3D/wKm2wfLv6xKIcQSma
TyIMUDSpOhtZgflwcrHUw1G59epWtwgKYNcNhnLQbmq3VxiQ5jul2kzDBmkc/0u1o2lAyp8/GkXe
ySHtSP2n5a8dGAbCD+wtsoM12yXtC3elW4GDNc92e+rcyU86r/HwkrZ7Ug1d2zhxutgw/n3N00Al
oqxTvskmwSOPzbktjkyctCrIgtqfp10Wo1TzU3/Nv7i8fCl5EAzwIkwQzUlD2qmMz42zN9lYq2g+
0uVoJJaXeYxrrGAUvvSjMvN2/KqHRbR8aeNT6VRuaX3kHBfp031kMPBUyPZ2nm/TChJk52DJClAp
mo9U/LYJkH1PENSsPuvjS7vSB15L6T01X+iPujUQ8nZxbg3lfKWcutnnA9LObNnsu3N94W8eJsZj
mZ9UJKnZfg4HLzUPdv0g9EvTYMLQgeQvZ9kTvmz5NCLLfG6bzShjen3hl+UaMU/nyn6EDWr0obGc
B3sn+4hBeRGo08t9FpCnrYbFhgen2qXJcWZLCcFIq77L9VcyntspLLzbggjrN4leeuWSpH8U6xOJ
2clTLraLcRmopW6x/jMtYe3cqMOJgHs3lQfT3EgEWitvsv1k+RLP/U/jR4FsPYBLC6XqbLWnmL+L
x9CteOb39ISzievflPtPqd8xYog5FD6LYkA9Nfucmit7aL4n/W0Rv50E/cNX9Adj3kvZYW1Dkiw9
HvOhPA3DQY6eKu9WGvj8hikQ/UdjUF3tmnQP5238T5LOY7lx7ArDT4Qq5LAlAnOWSEkbFCW1kHPG
0/vDuMoLu8ejFgPuPeePDGpGi6GFqCa0cGZ/j9WjXG0S68X77xJJXwfXUdouH8U68QaEy/FbOK3T
ZGGH9qab4hT0aE2i55v6xiThOnr2nuaY+WVmYDVWnEeEKVWGQ6ORTXLpqtb/5f0auU3AsNhZT6mr
7L6/Nmy5Mj69GUmSwA651pdOg+qgWRDKG3iclVE+Wt/NmBN1Yl4Zw6x1+edL0aqCOArBRzAr+M06
A5VAubwyrkkNDi4Sj7DREn0FHaeTcZryX0c5x1zHw14//OY4hs+8eS3ftHwcXDMKHdAEJncILps/
ZSgpqy+53kfK9r/ywdUvqnIWk49cvRCfG6XHQT2XxUw+xdUazk1wCan5psrElf1XUB9ZidibCv6x
01R07Z3C9tShsBwOhbifrFtbjpCSOEwRNY7FJhu2k/BnoMWoBdD26HcQ/kXrZJ0anxMTZqdc2uJn
eYGfF1F+1BU6WySWY3Mr80tVbSmnh4whp9uCtNzX9Rv9XTVj0wdq7N7ieNk2wgMv74q1rj+yL/KK
T4Rj2kl3pTzImQmK8I9y/YHkBr3fqkW3z+TCUXQK003XrQfznfTulak8goYkOqhhh5xhZ2LTv031
FpzNS1mLK38bCifehXB6/cdPw+nJVE+/TPmAhQby8B4of/7k9beuXqMITT8KsFYwq3YfWZ7YjCvf
jTwaxRiRL762ixZShp2aKXmVL6Ls6eZHb1J/xTyEggz7JgI2Bm6GvULfRdTNaU6G5jpW9+DTCrsg
itKCXOHum9aRqttZwbWb99PqRYIP0gaWk53Z7DOItyn76JM1PYCOgtzco51ycorMxaW5Spo/DFcU
0pe2imJD0KBdsabO8mleGgoPgnbSta2esfLsKrbIQf1lVxLDm89p0HY3M1iXIjpYyMO9ke4ln2D2
h5IAcG2wvY7WSQufobQT0Xz07uDNxT4u1mj+pf5MHQo40DOpF/p6l49Hize+EPZisxfYm+P4J5h/
cgFUSH0uynEWFDtwZHbxJ6dzclV8equcRY7KCxhpz2a8szVSrFcImun4GFySg9y84QaXUtYMkzxt
PuZ3BvQgcofyrMDu9uP7FLqRtX7pYOJMbWtrW671yZk4z/X17zufXRlse+TP5Y0mR42s9uFd5jQP
BiTV6768NLVjSLsgWJ8uvOrA5kJvPTH1clSYJdz3rix57hYVwzqq16ZLdR2KZUy/wYbU4Wh+VNrW
IpQNSNlaMeeswisAX8Xau9KKLwga2OLSMRwpfxuKHQ9uCxWk7brkuLTMy3b/g5BqhQXCIzJlXH2b
jgrpemaMxim80ozz2G16BRh9K1iPxPJSUvK4cgLbz7zmYJI9KnqoOnzoIAewjt0qXoaJ7iIZB4uD
GAUW70RRbJMUsPZMnPkqoZpG0Z5teun6k8LAYzx1hQnJwnHtqdVn2zLOgrWvEZz8Hw1pmBLN/tER
zxSxUc1Ft2qXVVagiLkmifOsmC7HYvpmMFFtqDfBzUGdIQoKmlogSxFReTWKs4vEaUBjfXtPC5eF
nSUGOfcpHa8GocxIuxBUsUp8+7zljbIp5JcU+icTFK7TdmL0Zk43DvhhckQecmVbmw8UjCMnRn5o
owtPJur6TBnY2R/yTQv3vmibM3cbj0dW2cuo0RmfwrwvXOx7s0Fj4ImYMo9Uy6Tek3PtYJzjK5mk
x4jH14S3RfBpJ6SWRdp5Ht+McCek2zB9tg/mGLe2iH2VV7l5yMOtADOMM769Q0yDApL7g80xBb0Q
EdTpu8XKXu7ycJNwOmFSyE4CD4zGAwIRrzD6CuI+lLFsQ17mm0HZ4CNh6LXkNV/GJPPQm1CzZ44k
Ie5mOwEEWCMK4MsZ8c4aPQ+oWTnB+GuMO8s4BKReUIs1qIEHp2K3Pv+TzMcAlXlaMSohRJ45qCqV
dTY9Fk8k6JZ+aKp1AiWqbBR+iL/R6bgbf/JUdGT4HdHfZ7T6IJdwjJjs0XavtOeuh51BhdGwYlWu
b9fmP8X/GeVnK7N4RxjfLXIglVs2nltPQ41d47tCWSVne+QjNa8h/cyEYqUXO8LpfTd0heCXq1zX
1s3g5RW5Om4TOTo9S2H/MoenyLiqLEAZzImq3nhk7CFYm0sQHOxKsjHE4/g3cpqHr2a8C/PRiJ+T
0zladl+GuPkraK5mCAXjJQ54HgmTOzk7ytJEa/lZzz84LjV1tzzwOi3FHfCH/rU8UF2L/8DWkNnG
jblabl5d52HxAbv6pxUeUmErTjdV++qTZYasRCpSL7m804Kjbp4xTynTJs33tHnaon9kTVg1JWR+
i4ThGdg9194qC9Ygnia3WT6fl/agUD4iNmRMT13Zmeo106CTAnNzjCjbmJY/VkbaXGGQzstuZQC/
syTEQcvk+xyIgyzvIx/22B/N8WB2FyXed+oGhKpDf5J5LU9WO6BZIo5WQtnGa7NYoEkl7a8R37CI
iBNaHq61cEnEU5luljdQ9T2MFhRDMCV9Wv1V2/I0yvmOdls77dJt0/1boFOh+yR/vlNhg8dPCCZb
706sPar8Xgo35Ap4lPhWOqnNBI0dabkcFOU2qjdd2yf6hyq/ycxpff7Z1h/V8BUL27njwGxXQ3xu
hhMHLjOuwooiO0R6SBMFvxc/uIXW3cJNN9kkz7IRXXq2eOnAMtj4ZPPPZFc9RQhTBwQXoD0/zzuT
stj2UDRbMGibeh2BwGoujeUAmqLzkP43Icudxxc0SFH78w50fzHz3gYuVYbL1pgqHlKwbVMCdinK
OpU2oX/CG7koLseLzkzaCR8svOzKkw3Lip5C2JnWKcXXV11L5VeFA0jhCSYJiA/hs2zd1eIkk+cQ
D3u//C7VC2mQEtcoOvrBlVJXy4H1tpH5XYt8dR9jvKt+9FWLa2crGix4+0ZjVMKVICr/gBIHcWTc
W1zFdMEV/zLtXxGclroPUh1tBScQV7kV/DPCX3JeR3xn/S4tAfKvUX2tksP7wpIeg3ZTK1cNR02S
nifmoW46RP3JCn9RAojfKjfETO10DiMDmMEloTZsEk5nfs6KxiR5gEpsUmQWZ70hehJhY/pUg70s
fDdE4XCKtsWN8aGySnAUBA5khNR3Rfzgisp1xtGRWol1qj9jyGFBuC23DJqBJttqbPSQB++9igsH
TbgIlC2MJ0E8DNX34r2LQQZHSJ1SvakjiZrpv8q6JMNPnd10kzHh6FtetHipuUvzl5KhonZne2Dx
cYhoZzDFzPyij1hV+CWTnd846YquTd3h0JBnzwiPGLzcAuVaeB+DraytBf3iM8LJoLMmXyQRFBVv
F4zEe0mDheHpMZq3PWhV2x2z8qlb6NTR8+oiogAbHE3tgU4+ZwcxiYInXLtGLtpO681Pv5PqvWu/
zNbrdC8O9oryN+TECLs95CJzrKb8Lgtblu6EVU8S8TptjrR6qf6pnu5J861VH033GKR3PhAl2M3J
OqwPEq2VpNMbBMWw3MMdqOKFXGGlokEQ09L0HrVXVqCgADYZRFfLHtS7z+VhMHa+/KL+EFMPqtFD
7TCkKT+dy/c4fpftkduCM0O5yiE5CRLBCSuWSmKIh+af3B/wekL4/w3ZnsW4I39omBLHqhFqDb9R
bbpU5ZAk/st2Zc8t78jqV9Afo4fKXX6MoCDBRl9b1laOriqqkyK4YzS1A9YTO3RE/oXRckawHyJ0
eGK5T6DFktcIErv8GnwcUujSm2Jrxjc97IFwGaSrJh0IIsLSR5kpG2APZizN6wyHDOmq5IVeQsWT
BhT43+QaLK8bYdZ3ovM8PGfq9Aj0cUPastHwLMuaInOykqVdtOo6W/1Jwy7hXPF5xE5d/zD5dhTE
FvjDg9Ao3F3vArRFemApQAbHtXyd9DNrPkOyM/ksRvzECjawit4y9WhtiNM1ABcZgxFc0O7KeZHH
wFrEWk7UV++T8ZfnMh/fBAA69mvNuEyKI/yZs5d8ZtF6KjeNtk2bjD5Zh9LpSj61pkOIBS0eBCIp
R54ESd7V4tb0z5wBnArUpkMH/7d9lRrf2epHJurYvHfhzSyPg76py3XKlWioHzVQq4aGh1VOyNhl
tQ8TJmso6P7Z88P6wAv0zcQuVzGCBn8duDQJQa5uISsjQ9nfVt5s7CeW/vLUAUlK2zK4InhGJisB
nn6WzUVXcAKtDDuojtZVoGp+KeUA24fycuv68N8Px/A1PgK6jqdjmP1Uw2kZkrUgQlM9oMtMiMp6
14Y1CQgI728WFwzBG/Yy5cOSdwzrxnqYNi2zTc0hswL1IM2r4SkNfc5Z3iZhp2bryDxR+5r2m7b+
kimx756q7BJg2ljvr9nOqjMnSui2eA2vbJFOGWyG5GOGlCPZg2/V97DRtTMsJr1P6JIVenje9NRb
3nMIi8i8YWaxQ7FnaK9WE9WXd73/1/K7cm/YMmo2bfUb6lyiJd73p8UfB3jP9OFdTLYdtMy00r86
SqBbJDMfsvjNyN6rq6KjIAqJ8xa6FM/2dvk2C+T17/qH8MVprqWbVjor1CwC+6Oe5khetwU6wMMC
axoy4kU6Hrdzeg+lT2YFiczVaD8VByIl0C1B3b5TqmtLS3b7j6kAlMCVLAQG6kU6s1rluvzFIvxB
PH/yyQjF3bAO8MUTFKhyHcUzGnPeESCX5ZRtPRTLyK6+DAQ9bfvFNTga+8zaBrMXwv+8yHDDvoHO
gFHV6aHrnHiyIy6WTLyp6jku3wGUyWxZDeMFs2EknKcJPG49ZYdyjZzKp6bnukBIVfIBWKcrx9I6
FtKnlH/6xwLkgM7M0KAYDBfq/BXDx0r1m5k8BetstGt5Otb9XsTJwYQ8oPGJiBHXggWoSMNjXP5O
KqEnxUMBKkmb7worpwVaa9UHYm9tarPHL24plIpPPnY92C87XnoaNpE3Vc9lc6bCjKpqgPzORkuG
mVDeoivjWN3VXHrZ+NXEmwwoQUhfcf7yZdQzGHM69mBj160mnrhNP165rvlhy81Ze7rbG+8sO/h/
ydTv2XwKGsDF83I8au0mLK6lObtJ4BnWezKf0fu0hFzLGx2bde9RzV4ikUz+TUm26rvDgrpo4a5b
yAD/mEWfTbeCNBOZdYRXzR8n1aeZfSFOho7cF9U5C791FFZjfMwBaIzgrUHhrho/grgthLMOtRfC
ozCpiM1RlG+R8xqhLPHX2U31bCiYsw3KqM994i13gj5vM7ChuSPQhwNd+edrH5H/1Lt3S99W8qZN
v4lAF43dWH7P3ZcgIP7lIg//w7JHhjXxS/PvdIfxhTHh3Z7LKq+o96Da1cEdqNnO4z37IZFGyFRf
SMBWJtVUBnz50ltfcdtmQ+SM4x1cvsj2HRhEtfaDYqVV0PN8byKO/lMl5Vt8qHbGSZ3WhW3grO6Z
dH1wDyNbJBd/C6fQjYyD1rs4PXWxprGK3B6v4ZirvoewXUXl+9bqLm25k0PUNumbwOOKaJdQMLcT
1m2NOvPfEjxOFDYNXjw3S8WeP9txwNeTHy8Ex0EDV/JkQmsrJ8Lo/KDqFawWcxQrx/J9m9Qvubxn
zanIfy1/qSsD40zuovip4efztStftBHRjxzwC+e3Nrkk93i+GiNXODjnZpzoeoAmWHYeJAxo3ALQ
fP76UoYNASZBts65N5Ibx8te4E2Ei2W8VqV36tcxDqCZ7p8ouxgLzkZ4i0SchFs8EG6aX0PnO/Ux
iJC3CODRc8Snbi2eDBRPJMm5qkKhbWHZmioTvu7SJoeDYQwvAENsubq1T9m3a51xfMBQSDDHdJQU
zhpe17gPis/lSSxE6kiB8Ng1GyDTZHrWHHtNQNP5dlm5lyWBa4IvInc+QM7S4hltMButfOnTqrbU
0cW+ZS8vQAYV1aGbh0UUPr3H1qaf7kiVV0p5nicODSS+W/aCLFvnsStRbmAesmUkQJtQdmedq6qQ
v5XkB9jekPdVfsy0TYjRUZR7Z7kbenkGhCM1+DaCN5huvmY7zCUv1Q/iV+N2ttzckO66FkNtiSMn
40FnQjP0jT5tS/29r+GPePuT7Kq0D0XHJOml5cmU/5Z3wlDelOE9Dz7qV6RT6z5wRQtHVkJOKkHa
wvvIz0TYA04+/sYIm9d1IjJKoAFbMlg8gt9A2dR4XpP0g5o63rcY5ojKcybdAYHlwRg+KtULJ4/J
QrcYrNfSQMjxCd8jKj5jhe8Ndh+tYnKqMfm23ijspt1EjGVXEk+KGT3BKKRGVz5eKilXDesDXPyM
+DIXPwLr6td3SAaaCvZUdvSkFhzNo9W4TXdojd8s+hjfquqCEd+cNtoKgyL/tgSicVX34ztlNMtP
6Zmh2FOYlCyZiUzElvWVtfdxevMZ4eIRzQHDa87uvK42Awf78rkjLlywvcKg4qb7Ngysme3V0B6i
uVejv8L+zgcW3wl4YcSlfKzErbb49Y5LMUtt5rbEIp2y7hjB2dfX5r4nyDKYHvX8EpTPTv9Dle/3
O9n/VkpcISvQP+0pzze9fyx8ju9/AA8rOswbkhS3uEf9Lh6dtvot8RghcecGrVVEAuaxtZDWc1Sp
C5n33pm1w93sZ4yaXscA75PydUVxt3A+RuJp/o54/DV6N5FIFfVtzN6r6E+BGkb7b/ENkeBvZliQ
pOYxZ/muQ4Kyc+2GxMyupUOHbVu6TiRtRm7qqdx5bwWhFYYyu0TU2eJcM1p95eXncrjq7Uvighmu
csuTlSM2wDzcNTJzY4Bf9WZqINHiqo3RzdJMFCGBTgSOBVugveG39bgjkj+a71ghLMcM2JL1jTme
Q/m3MlYEYgb60eohDl5zyDTF0TVlhdPTKxn4nxL5CVopoDRMbQvAUplwer8H/pWRYTbhMXBMYcdt
txLMdNGvhPKvDt+s4cjvDcUHsAyeeB+92hmTaLc4XnpMohkPR0dSS7BL2n2Cmi4xj5yJIr72aaDA
0/iRkfcUOkdXSSswnVr+eky2ApSk4pCou8JyDfOZ47jn41CeHUxEtOhVQN0RXfAfSDEjBrQDNhUV
xCbzjXwMHzar15x6pFbdQWelyDuaH1TWTtX/EqrveuaaPAzO4MXdgRZw8iH5m7hQtP92GfAvjfCY
PD4l/WURaPtta4vlttIfvUSZDLYIdXym/pOg/sr6s4QPIf0g/1uLkF1sRtFL5jUj8wbja4N4adpq
684TkJ8jxsC+wSPwfHHoav9QAcKZp0R4A2wtNqoJ91fPVYEkSa2fKs2XqPe06WPZC3EmWvV52Tur
+rv5SzhBNCCtGa1QXZyVmh2SL8teKG5StU/rf5p/AotaYmLzs7pc3ctdaw5cbo1TGTfoN6m6mYh4
XUyswA8AVQb1QkLwI1cUXgW9J5HgbaHHHxY7H6KlVkHy1//44su09qEiYXL7zvUT7ww7TMRZiwPY
WeQ/oH7x7MrW+4giLeQ2WBIN5B0hJw4OFvmZRZ6qnMvu6Af8RKSpfvGM8NDnPQVXMOOayC0WMgES
mx4XWGeng6rvFJn+SSD1NaI4Fb0sTneQRCW769G7MrDa6T8wVMRG/HtHj2p8WP0r0n6HCtmf9tsx
Y5EGY08+9xfMPcWn7MjraWNi+RfWagrd6oJQMlwRG9QjYdfE1fHRdpVTgrFRJmv7fYci+Y6dqTUO
U+9B00tY9dCfdTNpsjc+U3OGkmM0iq3cadpjOpHC95lzYo1xwFvXe9X0T0cRk4KyVt2lZuvvkN5J
JkRs+qqzs59dADN7hryQNIoWKdQwol/Le7ueLwsXFr+1wp9SveZgG3MhSnQVOwIITcK4MaVuDMoa
S9zSSWjT6sJyxKOqjXYgAZLuG/FUvDEHJYhKxHvTQ6wQOi98SiEMMvtDToLHclHFBQfjp06neIlx
IJfA3Cc35qROKyaQlJBDlL0koVK2h3Af3EHaME8tn0apXPuw4WwPWD/YnRYtrImmEsI5bg/8oHXk
UwflDOlXykGyolzLVIjxsidt07yNrLSqB8BtafuW4Tu6GPj1Zu1oMfBVeMX1YSfMK4Yz26j2gCvE
PoNRNjb6UwY7dckyYcPwp5NUXJbve0pOR1a9VXz4ZPituCsJC+C7tObDD+7LvbzoTeCu5Gm7fPid
/2xIQYsKNtlwAKEgBAFkx9rLIit7yMdoAOow7XBV69anOBNxfauEt4K4mW7n558cCoqylqPHDLfR
MHnFhSNaQJikChbYaduSEdcnMLP7JBuBZQ8BKGDm4nrBQauUF+x4jpbul6kr7DSbaG8QBmgsns6Z
TLFFhD3UizWJF14QdDNA0qO7xO2n5clGDXSXmizgcWFTqjMFzc1abTII2YXUQ9AKB5ST5aNgrE8c
uZVXNVfBsmXpnWXnB4xJAGOloO99MFSLmWmkd4u63y3wNywInBk0pCChjL7JnrGWg32pvYkxuodX
Va99hp0WBBQ/FnmmKAmT1m5D0uGWrw2IomBsv0zcQHLxq0vXaj4S2aRqzBR96iyi1FTmM0IFXZmd
na6B7fp4jTRMJbimgjTe8lfgiK6zS63uSLpcWTQE8tSzOqBWMnhwe/PeJn8B1wLUgXYJ0kurgrmi
UcXLFBpfFRZ9BUOKNX0vsqihozZpy/7sFcLOZ+TlO1kG5znbRNN9tO4TssSwh0pjH7gkHAHYVRHm
/c22xYmwn6RHXdc2ce/Fp1K9a2Qv052EKoohH3mgNqfbeHmqgMVEk0yIhKc8zp3xUoewQ/6+BzPr
QYhzw0CY0oGVXVL/SwN2HDTwe1BTY0doa9btcj5ljMX5Pz8VsU9tJP++HKbLL+q8xKaG0BFtUaLo
yrKADFFGoa7K4Lg5S3my1YJUo5cMIi8U529M0OTZ27Kdk97k0HQVX6bkoUrnCZZ5sZOE5l9LNoIQ
Xrhw5nDcBMqXJOBsrb8a31OWqKt7g8IjIgBHHO7R4ieA7jfRSIBs2RqS+AUAq6N61dqyV6ZrhnR3
0o4hzH4tP3mIN5V16vSPGnHGlDLOBajHeUQmk18ynnjiIhetAYqEP0Fnhv8O8xcERKNumB4EH0qJ
wyUVt824b/glJLtjJn5VC2Rn7JWApau2B1aJgXkB+EnVr9Xww5Mspg62almw0/+otffOuGp+vhaJ
Zikx1tUqw+hMCdQ0OLgJCfHB2AVXZ2TwDsfGIM4FtQoaXYICHGq4eheNFnVpdt6uB+tZ09cuNJRd
cNs1G0PjnUy+GCKjeTOHl0I7BhlkFN8OhYnGmjvHKJufAEG2ySeYxCURhb8+jaVRvvVf2qKl3Ldg
y7ydMTI/ZC+iIYCXfAroi42AV+g7G+wJdidk2xLlv4kfRSlgthVuGBiCwWUNyooVICXSxA/OQAKA
H0SxyADmF7LpZmf0ehKReMih9GcnXzC3fTKx37MiS2JMvRAJ6oyGQnc0u0fLS52XzstVKkms0Jar
TYIrAQA2lWBbPMVxechntCY/ckhyrCfUpxhHiMDNmY43DbNDWdSrn391c4GY5Wd9pv+VmD0m65jg
TEvuIcIrE/WG3u2W01qOPa6jlUqtNqYSHOrWn0LUEFGXDOvBlHuW/1uI7ws6JNUTk1Xt0Vfldio3
Ab+dGNoSl0KMRak4UImQtNchF6E1KWwCiSYc8l9ufGa923jBWskvy1EQhkfyHGsbqY3l9dNOJsQi
vMqRI4anBWLDY7HoY1BGbiSF0lnTjbI1uGPIH01OP+0r46MBAtZjgmvSnYVG28wfVo4igQ9/yXa+
hSiRF9dHfpTNq15si/Qm17ndSbfEMCCu0Z8gmh+Uck+gp80iFJ7VNSVThCO1B14Sm4rbyUeamslF
wUqZ/inpyydW47fiSls+B4ZwGzPbVH5IEm9mRvCKIzGiF+fl3GiLu1Udlje2TNbGJ9+35QpIu2sm
Xlv5VNaDY5jzNqT3zphFN5ktokNqnr3CG7i7Vn8zrYQ+lRt1pTI0oQhcRKfq7+SOXowGFAfp/K9G
RWZo2yb4CJS3GsFz0nbIkT9F5QvR2X9vHbgSildLJLN02rK3KcWrwpxCgoUAMh0R1xyDLY3Gc2qv
ESajInszdDtf8+iV713/T0AgNCmMS61XlI/B7dwE8A0vCdlZ0KXnshRXo35TwTVK6zwAZFTPOPjL
O859dCSc0dn4yHnYU7Iw6WK3xxmpu7Spc7cy34tmJ8XXsP9TcMUXQUumBMk9Uuu0m5hVo7fRMinR
GoSWxk2d9MWRpQpxPpVwA9qVGU9HDltWrPPu0F8LnvvlfhRMUvQc6Bog8cYl/IPSj7+q8XRxQ6KZ
yTLX2WH8XuW/evgWpB/UZjJGATsOb/FIrM90ZXyw/knilzidanQK5Tv5QKgFNybhrn9qsI4+OvP6
i6VHuQfGlaQezB6nZroVyZVgSrUbnQ42lA4Lu29Er9LBFFa/GtOdjiMlf3ABSORpc2YINJe5Erbc
velUBI3xELNuJvOOQI1C/LLMsx/f0+asQLxjW8bswnYmIsS6+z7OeHmtxVu53ipQ/qjkEaom6tbg
pXfYYK3xQ5NxJECBLV+vydR2Ktlmuhnw/0VxsWy8LTNpvkghNTQToa1NImJq8qzOYHCD/1bDQpef
qnBcMCtLRwe1bAsXXGyrcj77jYsUc5ELCbIXhGTCkBp6XU4ww/8SdQdV+ypZ7B6INFgzDIYrHU96
zRGYxr/1eF0G4jEDQKx7oIcEF/AnXKz1r7TfZ51sHLdkYppRMpwspA/6nuJHbHy/1Xwx8keO+bFa
2gV56HtOwJypB4s3ACkzuW0SokqK1lHGzWSiu+BjEVhXcTr6azkDStqjnKzlnYE7Cmah+zWbT0h/
C+P7iikP+L8pe/tlcuYcCapatdVh+gazNVSG3/pZY01QqaxDrqaH8INV5kyQacsSqTd/Ia94buCA
BBoR5i0ZVFjg0MZwuXbjBVtoelM6HB2oO9EGknbLwEkegwEhrH3W0LfLIdhXmMsQY+s77pkg3lry
Y3ZmT64uPqajJdJsqn6q8kfONuS1m/wmJfAt/ka/PvbKEWsgtxvPClJQhD9yuWURjLNN2/zM2Ch7
yFuyAJUfCzeyXn8NxS2INlqxMZ3AbVS2oFWOaNdLtvRE1EzMvAHLaTaCioxF4wqY9aIdVFwyorbs
GIakt8o8R+olcOURaMQT65dEwEva/EekasVOdyjxhilwVackiagGp+bHuuSQgR8kqLdIzMOssyLU
DOkNQw7uZHDVkZlkqyGryoqdiCU4OTbNJaFMejgQBkxe0jvJOEc/uo4cq1VpGywspPTjwPkyGeUL
CblrhyEMEl0C7z7MjTcO79j4V0vKetjixYWG8Gh4EVTbyDzqMvl7/1lu6IXB57IIsQXF+UZZa64q
eH58aARPISTXZJsmrsQLAfCAjCBExQ7mkWMLtqww3SL8fNCf1rGfsO210aMqn1n6AW6YC5tl2ZVc
Lj6qoDtQGanmpVRwTTqzC0l7PYTool8eGC7S+uedzk05d8FOB/awVz+8MuXPItJtcuXzFBDUtRG6
fxTJYEz44pUQ9q45B2jxuxncAF+c0PiQzU1pwyumrvgExdCETR3+kXVjDzL1tPeQz6OK1mJIjvJf
3P+KiOnBgDLlXumXjsGbd8RJle14y1SXQw3QyBvFTdFuxPpKbBzpmm8T4McyK1rykXxeO2nuiEa4
G3V8V+Tmiu+acgH8i5mB0OSSy0t4shiiIApfL4ob8LfoP2yvIFPh6KbAZdEp+GuhaGdh5EPBSIam
IZ0+MsrgrQcFeGH41+p3Ybjl/mESGQ3P01rwKm1fyocuw37J+EUGUg30rrNxdnA6AvyO6pbSIcKa
yr02UMG6LpOLrp5l8TY0pAZdyvBPobl13BbVbgk6/q6qNbFdGOs2jLEOHK0cb82Mk7vcGuaNZjtc
5Zrtp6epv5EuYprP0jgopPxBeEIrYbGcH6X+Zo0b1G2a9qYBcmnlXhteE8B9JV+MbLe8cOaxIb8u
Uj4SfEv1VCuACjeJ43kMf2Wo1B61mOX6JTkJ8BI2znATlWv3MPM3oX31dMhnQKZJP6GkxCTGpq3y
PaVDiUuFWDj1ONOuRHauN7V8t4NVN6yt5AhH7eBFRIc0kq7tLBNjwmIG3DKUgBTnMd2gkeJbrkWX
BY2fCQdg+FPCk9xN2K6oosUmr+5l+WxFOAJ2ChExIJztjfhYQN57DDoxy2+8D44AH82E/29uz2n0
KxPz1At/Vr9BKL1oonMAG3P49TMQZu1rBO5HC6iOpM1wUfjal9V/SkdNXVmoZiziBY8iaa1IWoSv
JF+eEnvmqWbadIDlkDI4YeEu1H2HpwsJVSz8pUwHYLO2Yf0WblPUdqeSznwsRWGZXVCUyhwYSyye
N4WvApoVZbsTEJI2JO+K+QFEEknP6HOavEGgQfo9Jg09/hmI/7HobfwNXExyJJD+Q6XReOWmQCqm
fYBdoQtrLGZTmhPgxhh3yDVr6iNCVB6YkfANFUkUN7hO2Ui7IVNjqJjItrH16ZeveP6N5388f9Sb
7gOgT7nbAPXaEneyV2IDYwTAR7qEtqebBfPkEUq/RO3YYy1nK4avSwjpXVdKaodM18EiJpV8m/wV
JIlbOX2rao7MAt1zeo66baEdKgJYLP80K1d+PeloIJFHcxBZVxFGXRqsw8L8lhA0IBF6tZdhJrjQ
wgUHqh4qTJUWvyzze+gZmzHPFC6ZuJlJJsFq7o9IMXvtM2+5qsUHaVGrWNooUbjcXZK8HuojIQJI
Fff5Gvm8uq028RqavT0aSn1ppHe+LjD7sbJbRPyadbpI5aUUz2L6BYmE+FzgyDaS/QB8Xwt/k8j0
QyVaxMUioTOuzDdD2JLtiSMas/F+UEyU0T0C4x9V2w3JdSzsOnFUBeEzRquxeKXH/7F0HsuNI1kU
/SJEwJstDUBvJYrSBiEL7z2+fk5Wz2I2Pd1VEglkvndtytzsL1tiHdKbOAKm+K33j435dOqt4WCG
XNGHRIANmDi/W15fqhdb/wHgSDh6Op4i1C0oSpdGumNVEA40D4rbeedf9yJSAnt0vEV6rFSNDJxt
gt+g4DECECCnW0rBKmfSeo3Ms7Ys+oWL6Dj7o5dX/fM5ap09UskpuoLgLTSFPcm5JtFvk+61aB0U
HgxLUDwyBP7zyIFeMR2D+CJNpV8gANG2vn3ohrzG1oyzVzfOJPmEXuzNeOhbpG+I0xGZrKAYYhWS
W+3doAa0lG85Q582ojQbXAIhFTA4PtGA3f4m9Q+EFdyEL2gjV5r24XTcCyrX5KIxvgYqv+MMtFhy
xYQxJQcIp1X3IyMNFDDG9G3xNXU+dm3YS8bZhI8cbH+FJz1xmYG8Vv9tgQEE5sn1gQO9gRAnTBQW
EwV6qG5s/7XuP538JwGXN8BH1+k0cw6gdW63JZtnQEPX8Nfp5KOjAiDjJbkSzxUyUTBY9KgZZtTB
uHp0QvHlFiwyqL1B3UbEW9rXRP1S7IuZ4SsmTt+uQYDpqrYj0GvlFMhvTv3X2YtuM22G8UC4TiJ7
w3zsVz3sxU0WXy0zXU+ggZxvZAzI9LChH55XAPuh4hmeqv1FP5BqgrqhlnFmWEzvE7aMAFjBdu1+
nbZvwucSZCj8A/CB48hPDTI0SwjhTsMKyqjZ9tY+rfZVfIuDZz/AEZhrjYgxPms/OLQD4pRwDf6N
zWXN4M/0ERPDyEk17Gvzny3E52CCAAO+v+ewzcimuAb4zNGOHJ3tsEGol8ZriU/PvyQ86/IxHt5Y
Au1iLZkEcIAKgrkUE5tGurVMFzUVompQC00hlpyrUOoeIOtLs9q06wpL4x6er8eYnLAOETXcInYI
ak6wQlmFV4TxXbtPYUeN94QbIZT343QREseYOy5spVWS/UHDh+2O3HsSL8BVi3yrInDuSHBh140c
LDZEYuZI0VHT1NZetjbN6I5xLvTJhKq187axPTP4nJBURNKRKyXN3tToBgCPLJ7tErdixryziKq7
3SIgJGO50fjuNyzY6fjMonMp3brwvU9PMe9GMx9AOJrNsGl0T+wHRbpC6dVXR3WJpj33cu2XXkbq
Bz7bAT6y3lNuSz6R32zMXl2bDY3o/HKV60t7zm4ocp7N1HNk90no8UIClOeZBGdfhME2JHRfWQ/D
YwDuGnrkGsFZZFlo5skxiYXbUa5pEaQ5+dnKUt9TOESDE3Ake6Dgoi4Xb+30oTZP3XU8hFJCtEI2
P0AnGisg8ljZT8aur9Evmtna4K/HTguvDDZ6rdmy5yrAfLkJhh3whyWd8BoDcvHIkVQRN0SJI6dq
D/UDDxZBh3WLmthNtFPTEYnFweXND+4iMfyYoNMFIkW5DiEFfhm8cCkXb/GW/6pehT9lbiwNH8YV
ARmWGgfpD2XGhjA5/ggTE5H/2XHqL1H3lvbfZAZiHgiAEHnP0FU2sr+Q2o+YXsBZ4xM/+u2OOb6+
kpc9cNkNsCmMDSXkf7L4CzXUeByLHvWfoLcjO1iQvQWcNwxuSNxJqXilTmtZII3sL9R1Lm1pEzWL
AgSMnSi+MzSScxrjX7QfLXv68CI24KG/aNYFQ6AoeQk93fht010KtqKwUYi9OsMCBZlG1Ig/QeAi
a8n9R6hwQsy7kDMOb1H7UWHD1bwRgzx3L79GCDyZbaZ+Par8cixcBRH1l5Bq93EdCJZ7wRu4Hke4
WNgP/U69h9B49Ol3VTGUhyce80Fhmu3HxdiMS6f9CNDHyATI/sjGht1pqtnUhlXnbBgTxuYV5yTH
My8AIjLy61aRtAxLeHK+RmyUZVd5qX3gT0Q7pBBICZBlf9rt0dGFjIkma+3ChiPDIOK5YtYQoGAQ
HhweAjEakuq4qumuTIgfiYBx++JGjiAJJKesu48fberx6+vxjaFBbba8z1XxLrFc9vVXFR8EP2Uj
LCBBf8FgkIV7ni+xW6vdKTEtwCI+Lv83+qLbREiwpInro7yOekzLSbiUEIR3F3v4w6IgIdKIJy9M
vNfA8oSfcm4+VHKECCLtmO9t9N4MTY3512v5IrWIPGAXEi4Aht2YSsj8ptocQEQIN9G7EHBRNpkt
ydXOnHOY7OzsfWTqbsoYbQNewPRNoA45ZDGfhBFjRqV9uiISb+jgEL9lHgcuruoOeIyTP43eqNdZ
DE7CPYZVgbsmwm2lvNfcXk3OGhJcdYMwJ5KqAszlYuQUFBgSSL3cxdiC1R5Y5RZXr6r6KlUHxd7P
aC41dcVYlaUfORP3zNOfGbcSEqjI3+GbTXMjOwzO8irldmIQRWRQfsDwG9tuo3SbwtkDi+VIpMBS
+x+tAjowKBKCG5sVkBQxZoflKSpZARQdM3CNNZa1vHuYq67JljbPTJV0a0pAFrP5ntmf5fiRQ5wt
4CIa8OOJ7jgLTQgsscZ3wumZHU0TL9JwFKc8R54wCxdcQ9N0gN9ihiEmiV4f1Y1HzpQdZ06j/2La
FJ6ZUdVX9TUafztkkryuRB5F5Z0zeqk1Fl42h7nqhk0D4182/4m3BBVpYv8a9sD1z2XFw22T+oNe
umZiH3CZL5NhH9Z75oSpRabUA96BZ4mw10nk6q39lcTsBjCeKlexpSc65x3hVhFofICIoJySdSBi
kVFz4P9Y8o8FQiK+1P7Bj8jE6H9xK8PTTO3us8F76I2IToBV/A4AZRObtNvSDs+VhqRCw+WkOZB/
9ZU3OboYiMCVLfPygHEQdRTx8uahiOB8bmLOiUF0XoTQU38byc5r8o2t73T2V1T8iDoJ2ItXyFkM
D/CoQuTJsDJSWFdcCJOnGnWOviMHZx8HTXVChyJjPUKonRfebO+hNYd+Rzc9o64QvoXSRixlzF4g
CJgRWY33eUxC7BnoH5Yr96AKOnmldKv35lkQSKIhJ1eXofOUaowTxDLIqByNETHkGPJcUBcg8/hf
YuulI2Eu+gmVL98mPd2N3Yagetj+lUA01OjUjU8pAKVlBkHWPMCLv3OUClkyTyrWSHHESdb6YdIx
0PKPRGhd9IipiDBB3ULjbppn/U3GHaBo+4wQqZg0oLK8hTyb8REndyVhY9m29d6pTMKkunU2eba+
quKLGe3BE8lOXgyutQRe4ueCfb2P+T3mt1ZDeUkj12BlKz0WwaXbKDiZAGbLT4ZHA/mG5XbWS0yI
DjCBCQJJvgPjB6k4rauaNyn7mw0272xNyguhFAuNo3ssPChPEV8Q/fMmz3hXD8NEnzT1lMys8rWD
cWO5AMVe990uFvULJmf0xZYusvn0If6dM6QAhSnOuBs4ziZ5CUXfZidThpOf95xvgYHYTRZmxpjN
+x8XYa0s69OhVysYwLmJoSlpdDzp3KwsbSLVcKWUJykGplCydaYTVASUh4UZZQiPxmvtSJt0oCho
PsSIuCMuOKLdwgV7chDe2gZrNE0GqnrQizOrFrF2XKQqGt6zjDoop1/xRzxiOtw+VGXZc8Aa3bK2
1jE4jR+6UoyPEBJgp3vmGsDV+J4M3y1J54jBQmLi1VKIiewmC6CX83eo7zIQX4iw8kbMVyAxwyQ/
PO5yeQ6cc+K/NuFX0TcUs7knvccrAEBlXHJQlqSkDIGfpZv53/jdYHajGhI1akMHQMPOWqEAZ7vH
3ldpB4MvDTdt6eElmjxk2934JQ7WllqHsDrnEq4POityRsQC6RrtLgc8tyapAmX1k2iPCvvxwxze
KgvdNqEb2vzuQ5kZ+Y9mwU2r8+qktsrCmj7EolpahlurV0fegW9YXrKF72iXuls69pK51Bi34/gu
YtvShB0RSbntsgMgeuKFewz5w8djSSUjrAt/rZa6IUkJErOuugmHdU6YtxksK2a3vP1QLYtgMX5F
n8PXHeQVrsCRKYjdfjQzZCUEe7e7nMWEyg/+UO7uVx43+CUR56UN74byJJyHt85nyUSLghStu4Fc
L1jyOCAMUrz4VRomjBZ81eJVsAmpGT/+IaLZPZYo4/rKiACfjqa106Z3VKaVvcXpb1j3IMsWUwDs
J3bC7DOIvjWB7AaPEAlk1zh48qG/s3PWXbty0dAnUJBgIf5ofC5YDvTmJZlQjzELTi1hLRHqlaej
3y0WJ9N6ETpfJzvr8vtA/pHlVRXJpcQMK67WH6mhkxQP3igyv1POtCnS4ZdfCdJFy5JttZ7Ru3oz
fzDU66T1NxENQezWQyDz0DQrCsyWAksCQZEY1xT5yXsoZjIADHQf3E8Eg1E7VmJCVS1oGLRdc/xR
qn+ki/j1oWkarrTNnH9mEE6G1vPfAGMAHSJpp6zmBkbGsNgJH+m2pzewoHvnQ0VqEBnfZvzhV9dp
QsXLeNUxJ1MQ6gCn0MmG/+YtYl+sBpKGFxCf3YroUNibmSNBD0+VyVdfvk3FZ0nrW4wOUW3Ls9I/
BsGPbMTpqMDvhANyWOsPGIVWRtQgNFt/Jfj6feJi/bRdTyrFBLiRKAK19v2Anp9Z6/Rm+elKQ+jB
v8WNghj2qpT7Wl6WYDFWsJF+/IoJhl4yfwUcM3pFvc0lY1EF33nsMBMjkkLQ322alQMwehQ0mENO
QlteCv1XGWlUo1NM772QHd2n7rarXhLbUy96f231s+j6/S4Io+q2wsekku3tvAHaLZrizFtuqVez
7onMA0O5m+VulNB9rdpml3WfFXFtWVbwPREejm6SUrlCmMnXspDE7o3uFcOH8DDv3uDWhYdfx9M8
LpAAQiUHOi22f8TtOsJ8tYN01fn+y/G7QhHsS99KvhEAMOB/mNwnV/MCJqwXarwE4ROHv9FwSZ19
7w0x/k6zwmDDJrTorTX4UJNsRk7Z2GTU9yLlqjoXPT+x8mjIWxAwE7GA6kPn8Y1sn0sbpAupI4J5
qCB6X2wyAjl0/VnEgTFxR2eVYC/aMxN0HviikNEkH/2C+JEvID2/WlWTi5+HTKCLZrK41r+59ixa
8F25cycpWkc4/BC0ERHBcMbAwffe4TyrRXR4eZfYOmR5r6kKjv0Za+xDbkn330tfoPCEyETNLSi+
aafkr+IjXFq40sj8BFVrT7BE/JmPMvtBAIfEgNYliSypc4CSgYeJ2be5s4ILAtpvL4I/DQBOxujg
pN/l/PJ/vC/Edh3G9ON5hBVKyZepbQP6o0ouBeWdUTneTp5F0W6xcCB/Zi80vSa95Lqz1IwD2XLd
DMbFaOVR7kxOVes6/bAyU7Is1Av2NkDvDEBMaIMEc9RnfOYXtPaF5DM3or+KdraAfrmZu6Hh23uR
7IOUnki7gPUUZme81/q+Uu4q4tMZqLAu23WMIEjlCQnWMelBPLusYB3vwD+GcHBFfZS9KgmukhCj
lrgz20osSEuWaGYgaINYSM+lb8JyEcSzAcEGZ8j0LJtpPzmlVwL4UzJCEojO4S50fOA5akJqCSsH
57EwYDVwWEzAqCk0LsD4mi2ujBAa7TfRNykxXOF9YiHnRJ1OEhSfr5grwVqoXVtJ1YpxdV0Ue4FL
01IJvJT6X2rFC/87zm+k48IKkaSR8oNU2VOpXhX2uoYCgVlYwri4U6K2YFxz3IMHlT/YPrUkVmvF
R4E5szzA6I7Fr9Fg5PRgTRp/dv3sI5HxMrL0wdJZvNG0J7O5UhZmYi0mDKofCTxETaoQhtUW3Lwm
CyvyFZWL558AEzQzfGMJ5yznlCCRa7Tkpaozi9G0k8DpBM5nWXxHDJHNvjWPmUeAV76lHs/tLYL4
PMHFAcUogK9i18tYCibCe3KeUKSCiiucOYbkZdp2bo+43vEJw6+VR+Kz8ICYxToXUc9EIhwkE6mN
21WEGOxS/B6ycQtxAJF2iqDUWfajw6J7q0jNgDAFSmusLTlUmPLXzbTv7vhGbdaw1LoQ277wuz3o
koEJyeas2cTItqTfZmg2YZks6RkD10FRjkcDq0Nx42Dp1JfIfOapvVX5AmOIch5O4EKvKw+6DExg
eDpPgIX6SbUfEVYVB+L5xtmdRNlCszhPNq/zcuxvYUgU85dNmnbeqCsqvdZ0lhPvxUJjcsA8p2YD
7hTZZ43LLSHLoC6+ZfssD56kIPNeJfazZhjuOp4x7UD6nFuB3TEeujllrWveS9fpHnF5p5KCJLx2
WZLoOcfwMGTdbMr8ODgS+lFQTsK5Ko5G4py3jvw6/1NxiRtFd85QRZOPjIhDVTDjCEstkZyq7gMc
sfMEDFxcIyJS7Ro3LtZpnCDysY43mmzxgP0krIASqTP12RyfTU6y3BNeW4oRZOt/uUa1DQAk8FQU
PIfypH6G5Ya4DeLbuQbYRQqi8dxGCgHCDhh5Fn6/f0cm8BXNFyjDCeK84Wh0Iti65jqVZzt5Heyf
uP8e5HlDOQDDWpki87JuRsA5oBDLdJI7jy078xnMqQ/RcQQgWfnvgun5/nxuR2nFA0HCQNxoIlVz
1cbK2rdDnEXXzmXa8y8owVMNyJqZHuJB7X8z4l3C/KuI3iVC4OpPIFKS4yi310rQhKu1+JnsE4lq
ofJn0OHq3GN5XkXjh0H2eXuUnD+jO6rmTsUT4D8c7a5Jfzyoc36LE0Q/WxvX7VlV1xgJNfzh6soa
gq2WMgSgQqRMd0XgSJSfNes9UHjDURHJ005ax24VeyyS4kIVWx0/OXqwteTfZ4QbTY8nC72+Iej2
9ilLrjBJqNIObl8FqVESwnvP0hWzb6mMUOjPTD3IFkIfIjX25Thw/EILIVCiaQKWd4ucLloW7yqU
ZBdSDbqwYUxqAhk+5OigD55GNGQW/SgaRnTlZtZ0szu4oKaXEZZo9sZN5SHOKDc8iOZ2gNeP4lcB
nE0MoxG0p8V6Lc/IaHVSylq3RBpMlG+bAnZEDJdmC/L+SsbzMlJOgwwIBcjojCQc3C1ugoJHJcU7
xy2JmIaxnHELrMfZThvOaLEDabmLM1oEazYgJUyv5Y47oY82gPTJ/NY0hEkec+2aZveOLIHogPtG
qlyDxx06Z+14bOViNSLMnkmiKe8ZGzPlPhjnPvU8Qau3KVm3FR5KOKAVIRTI1UfyN1nqmviVcJex
+BtBRSz2DOFUaVXQvmxl05+j8P4ZaP20bbPPpk1NHxuxP63N2Q1v4rdfWfPdm7dwGWzG+ScM6VDB
fZCsHeMzQ0Vbv/zLudujD+zEBcTYaXt+yuyxR8RA8QNA5G/IrmbTddmdGpYqW98k5TMcb8pc8Obt
Kh6+uD8owXMOj/ZTd7byHB5MtV47E5VYbw0Zt4KghknmoBVxiXKDmtI8SQ7CWpHkxoc8iOAnIeCE
06JBijGSZM7gM6O9rM6YbzqT6Zxvhwq9GIIidGFrDeo0wbITRgui9kgVwP2PF6afLj0q/gJGrKw3
IEaG6urwO1lX05ldUKwI8tlsXskF7dZ8ZWV1MTBokZZuHTr05yqfaMYSL/cvMrEIEQq/qT2id132
rKP+RWwvpCMLebPde4JtqSmFrA2eQ+7/WimBiYZFggi/QanrwMkmEi8mcU/AgbPLR0UWgd5sdSoK
i59aJzZDQnjF9TXzSGgW72Wo05Iubb5BuIGZ10RA/heTo1tfQkfXUsCBngQcOmnvCcNSYGgLtnwi
VpeNhkE4wERELkg3IsBgDaEsoe3fNRRD41UjMDyg2GMYHzXx/SWO4K32KAgei++GCg43XdTyqrCD
l4wKycdMZCAaX+ZONNz1Y6ZnhzkHnFrjTHfijV6vx/aiCyJCDIj2+4W/TCNRcd9D4qrvDi8Zjjll
I4iDhAuM+EfbeFAICd+8h89jrzpWNnXzq4q8UIFc+DpbLUudNr2k+h7yQabZ4iUo3/8dPvKE2vMQ
8CQ5IuGB9ZlvinjBVHfVGBCUgMVh699qHPluLu9R3XbyNe+2k+X6LdmSm8rnj1uRBwDKpKU730o8
ozyV7CKjJqN+doFfZ/Ky8kPP5xniBcQewtKtrOTvlFRBMrxI+D4KyYYiAupDAy2f/+KkJ2s87uTB
JXhXxL0gzkShEZb0RL4FTDD+tZ6oWd1kSFGqzfwKPkN/0rgCfec8YpGLw3PHq9ckX9bwHcWrHuNW
A+zwUodH2bw15XteoZfyRMjh4DKtdXBPVTMQxUckWeUVtkteVVUiOnd9/wgYMiQfmvBaRzDNmG81
mUPuzxhv80DchgSp96VBfigYQ7eJtRWctksEajquGrVmZAC8Do9T82Jj1iBLncZTn8eEYIaUFIld
wIOoHxuuwTU5neEn4FAKEUAFB5YhZPocejp0roi4KXeYZKL2pVFOk/6wSKvA24c6NPG9gBe2B8rb
FuVuHnd59NCndGPqH4X6ytOpKtirUHKKDXZGKlRxt1u4UkipGecNsbfElZzhnrhNxco144UZlrSG
LCb1q1bwdbldeXVobY7U+6h8qmhNGt7tqFvNZrR07PeJQTChNGnj+7s2PGr6uxJciX+V/V2pH1Nz
F6dHM3o41gsCto6MivdZ2SJGDsN7Ao6vWJeAN0Db8ViXzj0EVgkARY1vuKKpPkrtwWB0Jk9C9reY
mauZDq1JcfMA6ZE+AYmiupSeNtWpI+5EF6BLJ/Oopux2pbMQpchldO0xSpd53kr6U0UMk4JcyRIo
bfo+Fo+SbavYE5qWdGK+6MNgDf28rF9H5MLy8MMHKnW0SOxz5Egy4fU1XRB2RBJY8RLKf/R1E+HY
mLs+3PjVutCXJFXviIVMUfcVKDhN+eITcttuhfDLN8/RcJoRmhheXnxOynqyXwqdSXzFJQvDZbc7
WznId4Iw1eZdi17U4nUmiguCRfIifZ2SPYxeds1fwLDbBYSUv4NDzSkFfp3vFXzXGUjyhDzf6b/8
kDdhPacUdLzbxBKYKzlzBxNTAj9n1ePtI8oBhCsebmF9GfFOodTsUdKwRhI2bE6HkdLqmsgRgFWp
w0iP4Sq+EG8QdCNe2rVjPZWUkesYJji28EgUZGjYWBeDT139i/lZBwx4svUF1EJFjive+dIiw++S
olACbFzb2jaTXymKnNoLwc+NcQTGms0LHYogsHipyLr/J9wO/9KBl3kmDPazmH5SFj4zoypDviGf
RUvTHXO/Xa4a6UlQEi6RvLjJ5Jxkj876mXkKJCb4TEgYh1f0CVHEpKPsKEpO1IeQ1NlEq77yV9LD
ScYypBycACQ9ISxlvyZifeUPZ0FbZFq2jNVf0RMSK48pfEFLrQXIc0kBOPbKuU6BRY56u5NaJm2B
1RU/GeYWBn3T2nA4CEqriwjsfHXIROWjVuZn1i6cZqAoCIKG8zsMuQwcoF374Ld7emj4tvTOE0u9
+nIKMzICSPvnT0y0A28OkSg+WY1nkXNFJFYrmIa0WjQAZGljLFuuldg4gfCMhB4pw3sWG4tUBGME
f1x/5PyMMd0k2YPoz2CO6Gg4mek1lZ/6TMjX+BLvJH65YVfQYAuJXVPSfmC8CqvLBJbVsuQW5o/D
cDUEp38PDtBfu1cCgHxeeeouX1Kk6KP/m/NrDUTYC4K7lR4Q9xWaabtC2sJGDs7aq4tR6QEaCK+4
Z249HqucNimXLY7jqmO0+gfzdasO3CMjDI8gXMJ29gnsBly9X24hPehGnctLPaDn5yZEe52kH3i/
shQxtkfnjq+LL6sKDjoZEBHeb3HeBVBJfHqqeVaUjcrGhk8a00lNpgEHx1GVfwUQTDBcHT81+8TZ
1hAiSsav86FipWyKZygBvxPSPn6nOkZDgt/CTQ1c7ez1/mnzkylPQU1a4uw0zqG1NNirzX3GtIb9
udkNKuedcFyeeEzmZAu7xMFGiAgTDW25gDkTUZr02SBSJGP4gaGNsE+FRCebI8cBrc53irznAy/G
B/1pSIFCPvVnjBae6f6oD5/zuFdq6hrXDIC2DBBH3QNUXz3wZw9/1UCaqQfI41eoFyHIdgkDw7g3
CNU+zCM6BcZnoE2AEgeR4cbahrxy/b1Ifw3lPvZrck+cX5BXq/itinMS3UZzP3Ve2x5Q2g9oBhs0
YNJx1F8cYFAK4poXndcCT278p8gAgAWwU/OY87v/bQwrO4JpP9jhBcSkzzcpM00HaBLRFFR8U2ML
TZ2yR8ED6TqSRHKlITZ6cqxQNhI7kG1jSgfT0FUzNJm7mPYS5dpOwEXunHuYDjoJCQ7JgUimtNcc
cXhz75NLFL9PSEeaBMBh7he1cWolREEvObIHAv0KCMq76HoB5pHaWzXtRVg7Q89IQdEO1s+yVnYN
K36OgpsvP9rqq9FukfojRWSlI7Qv9wnbl8tfGcYXCb9e3a/nfhPom8ritU1Iiz/6ObEtr2mFYhKb
Jph1v+WFJDMMBpzIYuJrp+Y5MtDXhLJ0Hu4M7PHBshU/iNmHu5oYC1u+9cTkcBhNoDMnvyQReWvS
1c33My5aPBOuaPZt/XGTU+wIRAQFCQiDeVc9+LQ8yMcoQjtKTYm1sdSXWHpzOP6JmhVyw60CqteM
vDSDN1Gm0fzpcenW8CXmtIHnyHAdDoQDbVT/ZSzWnUznjpcMEmE9Ryv6ndHD9aU7TjwGy7JcMv/h
JSrTLaev6Xz5MJPxq526FLWY1Y7aerflLo5IESCHEbktYjCqN6LosyLtBuP+UB2jztNNtsUDZlQz
u41NhktLSPXcPHRLtnOLOXl6bbPvQeUitgy2JhENBdfPtBVTQQ76Whyt/m7iYG/qL0lb26PQaSJ2
qcm8MPuLqaKkiU+VzqNl4/fEGHVQCAdISFzG+4i1mugpXjofLXyPpF7fkqPJ+qDT69AjkMQKQqyL
YB2zsyTFdDAeRhiSDq9w1L+2/PizgY9zRW5V/xonFKECBTZE9M2W15OgXXn9uCOMK4jdxLp1DpMP
84WCswQXYE+GWIgYE1OLcSS+N7M8jeSHvj9I2kvZfWUGgaGvQ7OTppTt/AlhGOOO4X5KTwhhW+1o
oK+xbtQQQJAMnJ0kj2cRjxozyZ4iF336rsuDDcJc82F5w7jX5mM5nifpWxKt3l+p7YLf00E/yxs9
/kSrY8kEm2DjJsP17ExewfmYYzLQMHA7j6q5T/sofw6AFmDUMug7D5TZ/pEJaRKsWa+5QNFvgBil
JMlPb/ylIB8E4UYyq+PwZxdP7KQdCFj45Ts86LuUgAwdpZdbmvxJ5GgwWMYn+jMt2I54OFvjdaxe
i+GR88Y0JclG05dkkcKI/z6NvrNyTWKtxXcW7vx2I6lAM9a3bd4MYEV05KwMyGeoly1ZZFdqeJu7
T4PgFkV5ofGgtfbFvHe0nZ43S3SycrNaIh6iSkZGfC8gXwLmDftMcA1PQ47kgqKXFpHEqSSoNwCu
K1nwTP0xyPc5/6ZuT0w5g7aRuJxErGCMLQf+uoYW5VeCfs+Dlyl5Na0v8cqCxcZvwkdN/eOyYl+B
LAJrN+pbbewV9Urx1yzOCDwyVuFG0XuH1Crjhu/Y/tMQXDR6F1MorgOWXzLOgg7FxZ/Pmk3KhXLq
g7ds+k3NeDVEgCyjTene2eAlLtYjgVppRgj4pTSIKLbr+zTdaHbNKPBIvvgGyNOmyGGApxlZrHDF
oQohMxTlpumlBG3zX/FiI9eHriWnobQp090O1BozkCbBl4MUj2kUuTuPKwsRX0qtkg9j+cCedz50
St2YnmE5Mn6nzoB3NkSlxGfjX0nmzRpOu23ivFYkbZEio/7U+aOEprCQ08ov7I0lIZAw68WWB7zU
3/jp02hPCzrvaTWeyZFuMR4G7xkVYD4pyrDYL06A8x2XwFXDbU74rWBR4u9m+OVj7IaLZe+j7FV2
PEBRpk07umXqhY/Klo4ApGFAsMcxd0i1PmLHlNyiulZgvf6w76QzqN4E+mTX67z3Xam5EfHbsVsV
J45iirHBgREL142gWzA7iwcnwBbIGaD9cAyyYQfUpEarxiA0tVp0arnvs88ZSBJLUrCZB+IVDpHx
UIBTOgiGgXAePHEWNxipaacwIVLgKZm7LCgAQ1hgCPXVYBoghtb8RmS0Su3r0O9nb453/NXp+Cqm
L35BMihE1gmUXkXQ/lbVLzVlyf2vMh186VFa58k5NOXB7K+QCISiJtMlUn+NpOUNvNbNLW5uqvwo
80s6rBJwqhxJ44p3JBjpiPhT/IeZvQxcd6EnzRtC5uvyrUh61i5orYDwXkwkLRyg9moXt8m+lCD+
cXZVwSDR8epfIdlPMx5qYHly9j/6eZvMiJY2bD/4dgr5Hlcn0clr0DQ3g6sxVaFmJmVZQb3ckze6
6axXAx0vnzLHaZrt5PGiKicKfoL4VfdnzylLV01iynTPA9J1DQQtZlLg7+DfCUkUGyrQR5WrKNoV
xmeaWUt/sE9qM7IZ7hTCsbWtUX1oRNg7urS1OpB561rBfZeY5bj92LzQulDVy0kCyzv89dKN4C49
PE/ITLD5rqv6Xg7pSmptiO9uC8xq9j+E9yG+Snq3AxtvCf/yEgKXpLpFwvQzlj+lRi6E22r7FAfd
NGHF+tMRAuTBL6p8ycd6/9GX710LDsyvDiR7ZnA3YLVQyiWeEz5l8vlU0GGGyfWcu3V8aEncsnm1
iRm1TBbra8BWOi0hKEZykvWtrLBcJKCx/pVMTS05YQNo6kNqfekGVSnoGNPDXG4H81QBRcvqMyE+
hOw9Eju1dWp85Q0sFugiYiiHjFvG+eR9TB+KRYo6XjedKX+i+w7aRImBZJHRK7dweB/UjTOyC70m
n4WNSKvl1AkJi2q+jY6hRfqcMR3raEosEQg07OklRsxk14h33Igf2ai552uEP98Nuasx5qEDB1BZ
ovpDc8kh08ynoLoWhCRJBiuR9JElHyjNWFRKEAske6AwDs0DcHMY7FAlVPFahj+Sq5SjazfQ6jVs
Ws2dul05fFYCu2nR4nU3Qg41pwdkPnD3+QDXKfNbp336wGAzuM2yHSDgWaPC5DHhyfD3drapuw3t
KlyKXKrcX2GOQEND4aHyGCpvxsSgmNw6Eme4t6CWA/kkTIo5UhG4Wl4yFYidSnRXBHRzb4rzNUCz
L3T2mbENaaZggNB27Mi3wXwIV4S8ISuMnBv4UH6zYLya466s3goGE6lH5DN+CWlN3LiUKYL+czX4
6NoHQHwTgXgfCqPvmyRiMqTv2P+zgLMK9EfHon/OmKQk0NSO48gf77r6sKx7IYNm8NkpIDIcgDSP
VgjloJT0E13FIibA56+1nBZxDiJkkZJEKUD6bCR64bZx9pbNb5DVpznbBEbJKvre6ldmKlTTDXfv
PLs6p31IegXwT+hQFPo51+fI3PEwCbG5EuDiNrl2aT2zJTrHkZ/W9Ivz0GqtCNKogNz+huCjjoBu
Eehn4MqO61AAQKfTK5q1eHqO447FzdbP0nAdpp+6+nSiX58dpDLpLrB2eYm9417w/9Mf0jsEPMt8
cwhXxS1mUlDhtdE+aE+y8gkMJjAxqqcXyrYQ/7+vrRw9oOYsQeT2JtUKsh92zZCQDul/7J3JctxI
lq5fJU3ri2x3wB3Dta5aMCIYEZzEmRI3MIoD5tkxPv39IjOrWmKpxa5lm91dKkkGhgDczzn/xLAI
TATEKv3y6bf/+Pt//sfz9H+j1+qyyueoKru//yf/fq7qmZOPzbt//v0WI4Gq+ONv/vk7P/7F38+T
57bqqjfzy9/avlYXT8Vr9/6XDmfzz0/m6H+d3frJPP3wj01pEjNf9a/tfP3a9bn54yy4jsNv/k9/
+NvrH59yO9evf/v0XPWlOXxalFTlp79+tH/52yfl/HGf/rxNh4//62eH8//bp+tXKm0qyd+qt99M
/PrbqmJO+f7PX58687dP0v/ddQIgGdcOpBZOID/9Nr7+8RP5u7S1rwShsMKzPa0+/VZWrYn/9sn5
3ZOO0EEgbBlI6dr8UVf1hx9Z+nehbFw1AscVrnY9x//0j9vww9f5X1/vb2VPTj3eAB2fHPiffqv/
/NoP16k9pT3fEcLXyOmEdF3Nz5+frpMy4tfl/1F9o40yNb40Be+KkxctRI5xskSAKc88HXLTFPkU
whuQNOcTc3FkanFRYm+jUTuwkYkefDkVIgUCOgRwLvM4Q40P56YC3ZWQd5AEa7K+MsdxzrKeP8B6
ZvIv7bzHsCmPCpyuKnuETTVbjSi2GML4FB9aJCENTYUF6ZhXdgmbqcvGkEirApc4y/eQnHdVcgg7
DkPH0EQXGbOHou602pV+nmuk2RPT7TmarXSTUkdX67iwrAllfY5rGuoRDDvqZPnKQgilZBERWM4i
Z9RlI/g9WTGNFbGYCI/Td/o0za7tXslmV0W+QP7mhimM52hKaLOkrRZBYGtHRq9DnE7aO9MBBqgc
G0vpdiFdd0ldPR7rgeS/fdtiGrutkyrFUbHzubtl3hQKaCTS864ZvYVhx2JbQFaxLGtsvhs8VNLr
qR2Mez2ZvK4h7UxLWOzl0OXL5VwnB6d8AQxGHlmK+DMp5ml+bUN/YQKSt6IeH1s3L+FV6bRxlkPU
pzeGF44AS1h7g9Xgc8eajNw75Ilk2qiXIYbNrk1bWF8GudT1KX6RgjYx9sZWgg6VxZBCa3MdHSNX
kbUzTketHfrZpoHfB9OxLsjygXE1dnODYCPpwyzelKIZWF/9ZcpIL8lVO3XESA7o6C80gLX/2Z9H
L/siXKJad6UoiT5w+iZabtOkqMxzhiLNYGFRkHnJzlAsUX0VZb60sA5yB7iITWhE9azcpi3IsnVb
8xRMQoBnJXHQPCsMgYhrxwlvuXGXPMmqLatO6Gwzx3Z9YjvSvGdHF1b7dXBd+LIq7eHnBrlvFTdZ
TRDItm3ngxB5du19b0cREiIxNkeelw3eSWPSNNmFy9Sh0fRzAqjjqiyxhOctoadusfTZFCg/gZmm
qulpofvUPWGDwD+7sJaOOFFd2DEELD8CkBssIhRNHMTztZNnfXFqOTolQSi2LLZaZsMxRu5DTA3r
9L6/99HRlhi8hzE6KFG1/riBASHDbdsJrF2XGtXGse1Y3rJxxphkGvgNJhKXTRlbuK46TfIldibq
iR49g9oufQgTksWNvndOmpSxklco2FVu6rfhPk1SfH2yOXCctUjLBmPmOe0IWMnrEBqQX9awx1Qx
zym6M5+m81udIRd9UaavUSg7C2i00xpjb6awAyMYFgCq2DqQbGsXW4t2zJb7tpuxUxg8Dycw5TT+
mi+LNs0KF5MRoZsaaqCqyl4KG84HowC/xnO/H5YvYSnlt6QHvi7yCFMW/G/6E+PWk8E5wZnRk+gS
Jos92t2TH/gwQdLFNTXkdlLO115uorq8nSJe+7PIpLUinUL0yA51iu1a6QqI0aKZywGzCtsHzmTw
yVoja6OOvZZh0i1WUTYpfr4TgJ8MymPWVYwpHUcZJhW5l55u9jjpIHnz8qAxJ0Y3mdolqTNCwS1G
he5QjUV0IkwJW7yw8pSE42FYYDAP3eR+yTKHvk+WjQ0dnU5Hbmpl8EObKpJWd0PTEnlpl35cQ9fp
WqxrRsipPur8gKzQapwpNLPF9wkNLvok2vSxbopzx4XfuxpcRGYEdCfGCc/bTDty01oCB2qjdYDh
SVFn8aUqPE/QV6VyOcTPjROVWZjk03jDVzEXxFbNLSgly3EHkVKQl6pTm6WkqKckP41VhNOtH6kY
Of48xB2oiI0ctOlseGaVYA49B61mKJaO41Dch/5cFhtFvCM2BWPDqIY9bPEZf0GPvLdMYSAj9R5+
7bIFgTlerJKcOXaX2sUpxg4RKoXCVqexb6W3amIb2IwxcAC3LuySvRZTRxB0oqsZmorKBxraiXa0
a90sOk3SCmP0Uvkc0LHGrH5id/PGzySYg64ph0d35RaJ8tcTyZtQJ6MZ4qqbzFw04bQ5CQB16b4p
aUZ34y5JMK5rO/Lbg8HSpLAbNq4HWGsPxlT3LoQ2bP97Nff3A2Gs4tIKzVRAHJkCc64RUmRbARPf
nKvFrh3scQ4WzU2NhDXMQ1I1UhYeuY9T3S0njiUzlHq9rYLbPugyciZNxc1zdFLg1menFqONOY8k
yG0jEI/6KbFPI8uOOa3QeQFaYrUIEyXgPswn09wwwUinmq2PQrnu2cCVRDcg/PrAZVM1ALsMYIKc
ZLmC+5Q6GXaSzRC09XlYxVN7McyJ35wz3+GnOvH67lzmqm4hKjmpR1ikSbr1PIb6bbQmUFxE8NJh
FsJhNrJDPHkbSqtNaCkpJI6m0EnjPZJy3b3K3hH+evCsINqMSrKgjnPP82bH0tRI73FuZefP2orx
e4IVkZgWg0o1yjx0AMIO5X3QpRCTJdK3TCHUKLFbDKuAtb4RoQSnCfLBzsEb4j6o10mR6yKGaGH4
yTB5oIGVT6lwPvoB1LrEl8v5TCBoBRV+jDFj//dL8/9Z3f25fi1vTPv6as6f6v8NxTeVME3Kf1N8
r1+L6rl9giv828d1OJ/0Zx3uyN+pqFmcJBaqtpYBde5fdbj9uy1dLwg8KmrbDlTwzzpc/069HtiB
a7vKVT5V/H/V4dL5XemAgt71fSmFo+1/pw5XrvdjHe56vvZcz+UTHaH4VM7i+zp88MuBJQmavq1i
qyazJpnr6i2ehsY7XdLGgnVoDclzbKaG2kY2ujypkiJ4mnU0kBPojTqhZR3SzmP67MpCYB/NMkm8
V9KEiYL3nXcAHb5ROCBrQZ16tiRhQE3oVG36NJlEAtuyZFhvh9qiRXqZj2I4m1t7yRDeg0pDaMqm
hSQWbZvsQFX0KzRT2FVaHuSIzqn8fVYNPsF2+Zwd6vWhkwofjSaqnWpbjL6GM6xsaRxoPryCySaz
zdhcTl7Tlw99bI/awr530Ohjhsqrx9csy4YWoY7KmoNsYej8IiIHvHRpi4Wwyhbti24c1MpjE7lN
iTub6KnYm6kXmWRrXHoWJc5CJYf4tshAeixzO4ie+kkXDWJQzHBT6tO8OOBJJvAy9RqPbJqX5Thl
y0GYG1uywf3azQEjBg/7bRyRp2kcLwaKmOlFk3lOIrrxUZxfxwn2tmdjXbXw/20m/vRLVqnUi3YH
p0JYJerleWhcB0yTfb/wH71BmPqZTPWl7zaSDoCM3dh4FeOSySyfM50MwRkcump86BPPwRC9F7Pn
PMMPT6znMAk9/dx1VYgdb+JWVne6GFeaq7Afe0zjQtlX2P2l1PPQL6tCSoxhzYKZ+lzMrXe/6Bhn
qqhUmfmStB0cpqypim3gjL68DCp2OMYLpWWTkT7Y8dyf1dkMIjX6S4LiO0pspLuiz5J5t9AWOqcq
X1A96LGWwZeRZRL3PFU7BbMSK6EA2KrFz6qcyb/fRbt0Jmt71/Vpiwh9lJgoKukyY2UZ961tY6IA
v/VR5gyOZV7bp9KliWrWQR84xcbPAlNeUkJOMJaIfEeqsfRc/3oI6i6+y+oh0p+tRCWShJWmIQUz
YmpWajh8jZM9TqlouxOCAprhrQ1E6n0peCu7UzqYXLJld0pQ5vSyXZozbG4VX3oUJbpkvKw8mA62
t/RXTVD06W5cXJQC8OWZxthdKLjDQk1ba9BDe4IlQ6Afjcn96bhI/DHAjBJaN0Rlx/WtBxOP8Oyt
QHuMhfzeggIX910WqlU1CPq0YvI2bllM8LDhtQyDCuVnPY+5Po0K0hJ76bQnnS66+GTyafHxR8+s
cN8n4xRByOYZoO6wlxKuojCwTD/LdjLV1WAnU3onnBDKRFWHbXXWJH3kXsqociP8QSMc90/inCCb
E1eFXtmvVEgVu6FTa4I1z5ohzEEbeEPJHEmgVyfqsJYWDKzKmzkJM5+d0i6oOI7SprGY4+WtIyr8
kScE+fEgwhgfz0Lo5LOg2Bvh2ut+2Ni5hY2BMhRCb71Z6JNohNKIUeXgt9436GoDZqYpLycZy2Mt
Ko+cCcty6HqWtDPklMq6YFuPeWN77D/wd6ufC7suqo0HVwznIhwBe+/UMIDMrqcgF6OzUlFcF7dL
XJoFRpycGwz1rETMPml7JnaJSmzm8YmJfOtA565YvBGFY/YJMcfHl/hA3u5owPiHqZGDhmYe3G9t
E7b9W1ZXTfZoOSVEe2yZ/uw0xyxI7jrihBKiB8uAIWwudaRRnnbOIh6abnEVkiVTKRq4YXA5LtLi
LgbPKGRhu99iR1b0856q0aasqJsrYI7CTlzai1K2LngStbcEJw+XohgzzLVpVRjNH5aKdkdMRpsP
mJkswcJMOqqLlN675mkLVnIIBTNP/DLmGc204zL9TtiG6NX7vC7Rx9XLJOlo52bMrG+mTRtWAbHo
sGIY5Ml6uLQoh8uzqE36GD1GFlj9ZnSDobAQNtaNa3GK/cTQe+KBEAiG0nom7R1R8rIzU2niB8V/
660l6i54LZag0OSsDJnPB1NmgfuMdXiVkJ+N3NCMYsKuNjMCFkvt1BnaYg8P4950pdr0fjjb8JzD
ZOcKhc1QZ891hqI6siElmBRrICMHthTS4CzMB0sVQUoOXRnCDnXDQVo5EYYtOoOW8JT4usNxy1XH
jFoCeBns36G16+XQzDbmHhbAZ+kvbbuJBSMsjYy+tbA/mZVlp5CrEuF73slYBMbv96GvatI5sUMy
Vnfi95MrT5PGZjdH52MGDDCGrh/J3RGRl70FoxUj4WN2NmXPU+OBuNqjkxIo29SJIEW1a0cSVA/j
P15meElbjwmTu5q8iJUS2z8n4RWaTaSi3WwvJGDIvo+c7Dh1Gsl33goCMdMwcxDwLmxQu2rCg2to
Kni1cki8euPP2QCCGyQJYZeqpMBqt9OwYBo5W2bEkMEVWXzu9mUxfjbMQFCeV0HImMl1igrHkjkv
03k5nWzR1Vs/L0SPcVaETI0QvjwLycwcPDAcJ6tHv3/me5TpZV712jw7nh2VPaJOzvUpaWtbaHit
hQWs6rGr9o9JErBnwhTOSvE8o6+LX4ydpJCOQ8OoidhnbQf8K7CmDMKfbzkY2fNMBw0QlLYZlHJ2
fmrv8aMlD6ROkqkgxomeDHW51aAJOkIOO238Wsx31EH1Swupr9n6DdszTOCGWxU2Cn8Xi8gqaGom
C3ZNncrullbELR5nx5RgK6lfHrLeizZpxGPLBI2OwQskTOg0HdvtPASdtxN5NGAAscyut9yFVZS1
fK7L+OxMtYxuj8RhOIYhUh5n6TceuRYbGHgYy/g4V21dYfbgtOm5O0x0Y2mibRC0JNEKKEwv2KcA
GGFb4CbOCE7hLkAzfWZluAM2Q15U+2ZuRPvI+0WckLbdTj5UFQR0nJfALJnsFIwL/IuBARJeAtMI
oyZmpFg+VJEeoSKJCY8s9PVxL/19EbagdcVUmDFFiOJX+8nOA99jSJp26TqdPHrMIz4+HG60WKRt
Md0UgzolaCTSpyK2Mu+0HW1EClGcHko3vLjjy7oeS1bKNE6a4GoqWl2SwGr7FlPDuV4u2c1bD/qT
KkHuQ7+wxakpJ6em2BlbVse5mJLyJgpqh7BJns1+x7Sqbxn2OUXbnOuhyNH3V1aa3vz/Ts3Mf8AH
4ledGnt4BSz0PTCi+YM/GzKlfteKjkygTmU+qANatT8bMuX8btushz6DMSmlY9N1/QWMWJI2zqWN
E4KhAk8MMM0/gBFp/65s2+X/ysDlp9L5dxoyyeG/x0VcTohPou1TnqcdWx76te9wEd+OconbIC6L
W6TrR/UxkW00QAe17ho8HvtL9Kvf3Z2/wJnvwRhp//SYVGrCU4dG9R0WY6kg1UzoSIjemDN3BYVs
J6/wj9odwiSK018fTbnvoJ8/L5HGFSBJ+o5yQJm+v0TWThEwAHSP2vZEI05aDkzwoD/TjL38GWla
VuzCvMaJDJmy1V0NLiP8YrgSxXVQ79mFNsmgTuQSrKVWZ251MflXhacp4aaVOMRl2gHSkBjx9rxL
g8fYfGH+iHbgpGzjvbKJ/XJQnfZ3XTOfFEh9hs76pu30MuuaDZbX0KVPg/7FBIRAYAffI7awP4dB
Ci1ZfhlsmFeTjSGhfY5w94nqn/CC8Ry7iuN2ySxc7oezFLqdGJF1eNZdmztPaWsD3I6bODi3DgYJ
qNJi5y1lQFqhr7J0itH5yOzptp3767YnTzRstjEKnMGVCPWwjzgAOrAEQ4He9bIDq55cbyV0duln
42phHRwdhKz0HJotuAvci/gQiJzLYM1eTpxigr6+u/La4CT3/XU1BudT9bUSkIbyBDc8nKmKvPwc
oyCIgZ+mAQ8FmKUiCE8WiyYqhbaXfFm8rw0BSxF1KePcvEUkQC145mRXpn5LJLw2pvxUNHriyvtT
x2HW7sGTBGa5yqyYvCP/Gy3xsSa4ppqfcnXdBAd/2usopNimi04z+LZTj1S5gBLbHGcJkuSUx1F6
SP2clRvdFphL9EO9od5ddws8lopBGmEp0N0HOXwbRmQTacFO1AbuJsjl/RRa1ypCn6JwFbYzbHDA
/YDb8/sCAnORQRXRRUG5Ay3xwGnL1XzcKv8yVN5Lb4LkLEkPDTIer0l3O5ZFsup1tY5aNPbo8JJp
m0Xxm0BV3FTntboMXe+M54jkJqB4WIDYbNwuc7CRIHb19C1iZJ4UFgRHlOueg7H/RK5J87mqxFEz
FedM8x549FcGx4x82nXFS2GhuCfrVRNmvrRPAlGKxtHLLPF1kGfwzDWjyghPPOeLi7vSnJwN2Gjk
/TcHHrpVhuczlOSU6nya1TqZ5QUq2tAPNkNKHRHgM5N+DQidyN0kOMr8ZZ2a8KlO4scCh0+j5wd8
pGcb5KUKEWb2zdvg+0hdnB143FEj4eJ+E+T38pbs3SrcpjyajECPrAXmSt6tLZJfjZhWJVWLWYI9
JffaiWmNcYpP4vlWwYyYkDsDTXC9iMsb5yYgNl0jCJqIMIqgZ9gCLXgPNApXK7CibT0Ycu9Coh+C
zWxt5eyuPUShPDzrGtv+BVZRveDc5GE7PUPFwjRz8YaTAlVOhG1bA+lVIV1mZHAUWS+5REsevaQi
2TBC2rR+vlZNdh3ym1XO+1Xnn9tiua9EeTX02GaMD1OZXIcQJoG6Vum43KfAvyRaxbBy5oPLwIaK
lIE0Krcu2zBLv3HsYVcgLzQ94ODd1Fa7GSyTqQKUTcjUNDEL8k8BB9FpUi7ZWXlwyGv4uG35FkaP
gLEYAjjQ2APieGBuoAr12pelgemrnHPeECyNCpyL3eE4rpxdnJZfpb9c0VQWRyy/GHjmxwr7Qtla
0MUN4A0gyEU4JI+tQlVYZdcdTt2+lZ87KUEplvySzPZnMG5UAlTw+ID4WJwIdQGIti9Yqrlj6SZW
8aktUBBqfDDnKL6lMdoMsyFJKLDxwcaQhzG6IvAoTdHkR8njUjLhh+unrYpaziLAR8+rAkETnBvT
BV/yYYK74z8NC74aKaqNdkEEMV7FFRrabLquYX7aLUVqFD9ZPTyvyb2XeXVupnS9ZAMHbukZ3QZD
jmkMNszDyDt+zqbksYlYwQYIZbI9rzGQMQD9NKirJn5qMGNzIS7HzzTjPBkZzds+th/A3Y/oeY/H
WGFfSj3p4j80UWZHOT1dskb8/OBY4dZMuB8sfPNLvWFz5/iZk+Nur86nokKQM5OzK8mD6Cf+YQ97
k1aEfmK/VS0XHQOcJnZIoBogliLYqyRbUZk+jYLePconjR9ptvGZTC7Ra551a18//no7/tfNGDKH
ktr1hSMcKd7t/YZ7PrqGBiec8MjDybNMniRv5YxYglZmTS7ER+XGv5Y4HJLRn+9QSDkOBdMP+/+Q
s0I1PWR1fKE3aoWz1fF0mq2emzP/ODkOr9PVry/xo+Mdfv5dSdV5mUzikeP5AyEEyG+8z78+gH0Y
kn9HZqGi+fGK3t3EtijT3u04QrxHgrAqb7CZe1bn6EiOp310otb9cX+2L7b5w/CN4IS9vysPNs2r
6cJ9yG78za9PR+nD8f71fALKXN+W1Kzvhvrs2fUSDTPux/lzhbVbkH7xEcz12WuOVwsMhM3oj0fg
sausf3QzUusiHKgW78IEJBYYdV9JhzCXZ5duDd9FjEvRyGAMYQeYVXxpDn6vyKuXkvIivTd9vy3h
DEP5Qhge7qymPPNxG3EVxlMIF8JLO8QlhRhmn2zwKfVp/qe1VRMajiXf4OFNbIsXESMd6ok3zKLP
RZBsBzMdaWqYICwY2kMfRAFblre1eHKsmzg7j6avs7penG9Vjw6w++rWxA8ibXIfq6B7mGbYlNiy
OWCiaTOhq8EqyovO0vrBm6fVED/Mo14DoJ3YY3Njo+Zj8EnaJ/S/Q6JZeVnb8hi9J6wkMkuQUqTe
0eS9BclnM98IC/P0mKk8hNWRd11UEXYDPmNkykQCVAj+suHwOCyxc3aeDfGGhZjlFdRZurfMh8hd
mTZG30/JnkHNca7QJcCcpnTxbENSRIoyHjdfLc+7ACvW4Cujboz6Q4JLSVDVyRdtpn5HT72nQGGs
kLBk5fcdGWGHEsBJulM5Nmd5R3qYA/Gnf3MxYTWIMTycSIKw2TFbW3lt+ejyp9EhIA3HnUbmZ0ZO
11UByWWxT5xmOTUZ9WfxIgueFm+kEuyj5exg75HO50l8x6b3uWxLskTwBusBPPL5uHOvBxi5I0rz
xUlPHLS0imrdoxqRnrUNBnutbOy9SyTNKW7MhH5MFzm26zYpeRP7OGMidlPSryVxD0uGtv5FINpB
TeShpannHKpocBpO6caMI1YnKMqar8NADBDGvAmmNjleqpX4Wql7jYf5AuR9yOgNWgGDg3aK4aIz
kYzQLse1xIhUZLcd3uZejGUBqufuEAI2YKTxpWvGV1cuu2RADLQUtAfMLxlXzszuckTFfoQElXJ+
6AJcrvWmwug4lmSS47badqjhc3OWtK8u2nWKbEQqDWFXiGX97ngeEYIMu0MCa2zxLrj3KFr8+qvh
FQrztxHMJloOjvyXIW78h79ePAQDITorj8YkW/We9SWESEpafS3uTImKouTJaU4WGNM+dYcdNcdj
6F0XGI5P/WsAxd/C2ZNcAb8i9HzGF1Ij4UmGvfSidY6xSXEPveloUY9JrTdS4jGFFgrQemV43KcF
f9IJYJ6vzCAQGXAwUQ8JWWwHs1kkW2rRr6MVXY3coAjmXN3RDZhmrZho6zE7b/wLWDu87fYuCudN
DT3ay6gL3ZuhHdcxLIyumkH2whM4XUdthN8MMcfG83ftfIMiHXsulhL3brD09pAUKrxVFLh3JamC
rl+fRi5eqiGOqM64TQbib+HdxHrZduYiwrLZTsd7l/jYfHqcspcs8DEfNfUR0OyJm96HBMcFsdjW
eq9NuHZLawv9htGnf1SAF4VBtC3q8qwknaA5mCy2+NPMj20Qr8caC+asfIlbAFF5BbyEXbnYgChi
tIsfUIVzBv6fjX+a8ShaDTpheE3GxfQSP+Eo/6aY4Ykl4evqz6YKMrTpL/Qh3UtsS4HVPdxEiblF
Twkt/OI4sWc6lLAmVgN7aNRESXKXm0eZe19D1leYeIR+pJt6eZp7edOXCxow/Hny4HYM7IeJF9jv
3S2cTSJecJoch2NRlPvBobwBOHnpa9oTTDAecv1s0cuGiFboZdrRukjKHQQWorIntH0PYReuRyGP
o+alDxpwFLw1M7Q87q2dlmdBOm8hfa4MfoeKKBA1xivQ10tFBkpHSp4AQAj7b701oqMgm9F66C3v
ommGl1wIanaibjpMjqTYw5xa/3pvlD/bGn3XdyG5urbtHSiu3xcDIR2INepGky0dXpHgui42UEZW
7An0/kdYfB9ynD866L8OWIAhlAPSzoAe1P/dQZM47jmXWjNgcY67xzzDoWdY6RMHh1Vs7JqHX1/k
TwqeHw53OJ3vCh6UZyXsEq5xCVu2wAAvoGn/wSEOp/yuxPCkC60EBAsysXh3SaXqlypSXJKDLx5A
G5uLhquFk6/AH869n4ZuW6T1dUCARSs2CVoNjcP4EBTbFnhaJsOx1++T+a0TLXrE2/EgdElugwAW
X7V3FRFoOniIl4PbCC6Fut1YRX1i1xKjJXZp4+3rIsRcwqd1wP7CrgQzBdTwDVYarN+c9gdV5B9P
xq+u+N1dnTCuBWLhro7E/+HKLt1hI7GwGfCNp0RjKa8OUwFcT4bwasjcTYmJGVXwzh8VJjk4AfQM
p+lKu665KKp6m2dw/+sPvnv5k4L+hy/mXXUdSMdLWpfTzPfdRXGaXBwq7PSGfnuvT5DP4BSrVynR
iR8+5T997DwpXAUvmSHeuyqYfNaFpQSsm/V3DWlyk12lN9YKXgh209O5wuRv+8FT+LOH8Lsjuj8+
6C74reJhx/lH0EiXpK9G+QcP+k/WC0/CVheCXsVTh8nv9+9SDfHWh4mBflK8gtiAxWIfvXz79XX8
0fL8y7Pl89VA9ZXKFu8K9rmxJxNZvE2ex3MlN3EOe3kawp3bnbRMwTr2S6LM8CuBqOPkd1MMSs38
8Nen8bMvECxL2YoZNGT/d1+glQJYWGAd8G2I1q6OetMe/foI8nAh7y5U4HlERY+KIEAE8O52uuOY
xi2DSnkTXrH4noRv5ecC/8KSId4bLzRmQ4wWiBTAet98/eDoP/kyfzj64d35bmGs9JykWQgFHVim
Q8e9V5tplz/0z7zJJ5g17aJ1/9EV/+SmCtZ9nyVAQP96v+HAFsz6yR4JCTmznuMVrMdTXBpXOMuv
/OMCw93wg4VKHp76d/dYe9r3vUBLO4Df9eNVhrVfI/9G8ssXcDb3UHUD5IJE1h2sp1BY9u5LjrNv
Kk6S+CWY7y1SBdrhkWHGqo7FB+/PTzdcrv8fvegBifn+nnfD7LhDTy+KnKrc48uI2QQKdIKSWRd8
aNpYVMSb4OtHy9FP7sIfvLa/emD9boNqeykiP2CC0kx4tfQ389SvU42+E3upXz9W9k++4h8O9W5n
CIe2KbqRSyTt8poasF3rL/aqAExxbhlG7uvj4q5YkYV3MhIHhG3CfXoqSYz/8Kv/yfP9w4m8W6yc
wa0dEf/R9z8sAleYfB/HLx9c7U8O4tnKsW1UQkL5zruDZBXj5Pyw6DbpQ0fCvdJXM5mUnSRPbSb8
vDnRFtZOyYIUub2f9HzG2vo2YqgKQ2yTSuvOx5HXc/WqDcOtY3dnlWEXb2l1g3y5maJkF6Tu8a/P
+ie4mvZsDerEKitRMb17KYynoq4yGY+hM50zgdoQcLPKxGPv4KZmPdqW2uiyIo2bVBFRfXYTTQAr
AwQ9frQg/GQJ/OFM3i1CZuhc9BFYzZgk2RfDeFxgwSvRozq9ukqL6liEpG8G/QAwVtypiUKiNIzy
y2PV5Cd1ilGyNz5Bo1+5MxIffffBnTp8f++WD8/zSJiwWT2E/f6F7YsZ+U/HnVLEAhyTn7DqXg+7
uEFitTFEHXz0pv5sifACEcCFlY7yqYR/XCISs7CeOa7i/ZnW5jLZpGt//TzhUy7WFMjHSJ62H1zk
T15ZiA6uS/HgQwh7X5ETbOcQPENzhKtCfJvsum1yt1zjr8EisUuv0vNm433w4gQ/wVm9QB0YvQ7N
gO+/H8vlsRsWS+4R7QH75MCIPeqt9LVLcZfw0dcPzd4P9PGEHhMEEcPWca+t9rIem2Of2TAUn9Uk
FMZzpY19cEjVXO/kLID41No45d7xmmN4MFcT0CdOHusYDCOg/08scpjb8UwuN7b1WgAi2lMDdfc+
AAkYaqzgMsxTSVpZIsKobHdVteHKrgGfgfmEYY2Ob1r3rR0e4NktQ4vnoFj33Ds3rE6cZAEBsE84
c1TjMKzy7rhLyVYk5b2Ag5cjyxXjsIPshOtjdu6P3wY87LS6W7Cxq/SAGQZOjSjAZd4+HeZ2FnuE
wu4pxBI3z7O1DScpBOPIhpzoMQv537gdkYT4NqAelh4DY363vCvls0juqsRejSn+MGbZOj0Gb+G9
GO/IQLQnDUQH8VCRC/QtkSTDngUj22NK4jChFDQxsFswmPNtf51hQ5klPgrj+VJPiI2J9C2Km2X+
f+ydyY7jaNZkX6Xw75ngzI/LlkTNk0s+bwgfOc8zn74PI6NQ4Z7ZGaht498UCgik6JIokteu2TGA
trx3dDQaOskynhJ43KXJO0OaUuGVZDmkTu+qcROIx2yR59TL89fQrHL2xVvpZSc98Q9jGD5nvTUr
qITJ2SI1HdU4wphMmOWpE+Wus9PXNOdGpbL1CBp2ZDrdNTlF6j6JYjq52P8+V3SNaZXp6H6MSwaO
Q6G4R6FzAfMH+xhW1RJf0qyYykkzlZVcGm2U2jtiEgU1k65df6fj/a3Fban7NyMuGbKQsB8R5srK
0TPkspEfXw38cdKVoE8o1EAXmEL1INm2eCEHBYDz2zC9XgmgHSgfF1PA7TR3pLaTZ9kyKZuZRsNx
U1xG7yK5FLxLw1yn9Unq2AunCkhW1rx55YxqRFHLe9ibN4nfTmuTR78gpNcKJ+yjXS7GVS7ZELdg
oXkNMqA5q3mJfAQiRKgsThLmwu4p6GNqA+OVDH+h4/wIzXFRImDjNt1XA7NaDlp57DcJOLyO+Iv8
KgBUyyntiVp4jOyz173WxbiozbfWU2lKQxsLnzwSqkG0k0x/rtkVNqV+mSjVOuArzKAtBT3FkUjU
lAuK5jKkeCXxDUAHh5HtZa8tf8OojwREiZj3tCiilkQXexjnQ8qZ3L/aUnAggplDe8vBbyuGsgg4
4Qo92EEBXGMbhbZ9jVzp02oyxzMeSF/OSjkCnnajobcRC2EFPMnnd3L+Qn0ghTUBQDUvv1MBY9lD
gW65NVB8dNbXBcQ1OedJUMeLetvF9rWlt4QA06oP5HUTHrosX3blkXI8ubuJq2Cld8j2Xb+tlYtK
703+4olr0VCjrF06CkJ7NkS1fpdZLSvaEibUoU0O0xcysDXoy/RowgyLgXgmJbUS4l6nYiF173hF
ejMeo4mE18EVqRmsWWx32bmon7PpFtjy5fosizuDOske2gj3Yr2BtNDeEOTcaLl3GpKHPKs+RRqR
npnMDrKjGOx1WxhTdJG1bx7onh46gG51s3YA0QXTpz/3yW2vnahQrEBheFh4pwyy0LxVFwFtUgn7
U1bkJiUC6XBKK3icpO9NGCdhejamcB/fG2eTDuuGUBEpUYC345Xc3sIbNgbymg7MVzeoRBzuO/A6
SnrE3QoO98326n1NR0hm2jN5AHLLXpik1FL2ORhhsVngB8taD0+l10ODKz+g7V1MiBx1DuNdcZex
eYtXc203UKOTcdkZ0SYAZCldSg6rljDGQFv6Sr8ZjQodxlwYaXPyvPtKAUkfDI6UmnM1VPHAVkyY
WbcMKeHMk4oAMtQ0ieuYpsuUjHlvRkpMEhP6okfk1oEhpi6gnlE82K6xnN5OBgwzhwkKSXnJ9ovt
RRWzLopvpW44tRMv0Q0vcgUnV3U38ahRpvPRtaimXbYNteRZ6fuT4bp0Gr1pPAJZhb3SoZhrMPyI
g+BIeWTTvcNKSJ0pKxwpf9RBsiiGdWzygPaZyJEMsGIs7i0KDE2Uch8hVBTNopfgbq2MQjkPDSh8
Obt2Ey9EpIvCOFnDWgqa+1rPnAmp39f3wLQxrhv2vg7VnWxuA3ncJCE1Fui65wprb23VqzTKb3u3
XEp18ypwwkKz69ZRpB80O8MMXywLaZ83z54xLvxQmo9QyYpe/NjOJ3W7FNFNlSsHsy7Pwr0RINYD
+d7wOCnIuqfw6Js8daT8za9A9xlHO9XXSquQluXmp+GXHbVlbZyV6q6gM6wfaA+xnloJKiFTG/zi
ud2ASrq3hmA5AorR1Ns+0VCkWLBBlsgaKFKseOUVOdW5muxy1uNhBT8MeCGMkl4J1mN8hjQVGj03
HURuY1h2XriwjJsxeYtY+YDUBYt3DYnjZNXtUF6jXpuXlbmuNH9e8m7l/uonbDftYC1JZ88lj5ef
rXzYoepTHVPPPXw/XVBvIjL+FeC82qQcxn1JcZ7kbYDfF5ysxUFitpThW9Rd4+o955RS5HCVNopT
845KY1ilbLFymtQgH+ztXnGMqFxmAyvX+tltCp482gUxekKvty0uBjC3CUodUTicAZMRG6NPDPG/
85yaNKgLG1EBZgvZG+8hgNuiO+FXXgcGHeXNXRwf/TZYCEFluH80fJV6S8BfgsIPiZ+DHQVOk7dL
IhpLG29Lk2Fja1+DUPBDCDcjrqcElDp7LAfr0YGF2T4CQjnAv6EMMSjMOcZoDRpQB+tUtB8EpsjT
sCoYsrcmalcq17ioA11jv/Z8PPjkKTBn9USLkM/trbeOpqCDS7rVQrr16puRWwXmN6OnYUb3eQDA
gBtF87x9rnC/e/6hjo8N5YEVjI826y94n0HTFVul22EBRKHU1m7knkkIEEIp7ipX3ZZxAOA8mFvN
Oqoa2GGxYxo6gCF8vmwbdYCYtgTmcAUYwclxJCnaWzHlcwLQV/0sC07A0/V8NYiNp72MybbRgkNJ
w2jMtrWSV1m7jbKdbK9r9SpJR1hEGf+1YD3C40HBtZqqlcHctDIX//hEkThFG0AXGYlq7UbruYmP
Lwowu96kKTTaeNQnEmSdx9gkCzvcA1iMpdQZkGLd85jLJI2aJzN80vpdlzartlozdBJAK5fk2xLz
xJZO7tSdhFZb8vQSdMOurOVlzmI863nuihta2L15KXv8Trqlrm+s4kaojEelfK+RD4vSbjlGx0hb
DfqjMJ9dUNVN+DHyTJ0Pt2lLF2lypJR6n7JGF9muxAoNw+o0BjROGurJYwdawWolBbGoYCGqT9yj
ZxmgfK+gWTSq6cbz13lnoDNTWqVNkILXUROnrt4o3iXuLjVF2w0nGp8fJPhZqcirpt4IaZ/YzbxI
8aO1tKodSh6VcTkTpFh7Od2Dsr8vMTurVH0DNMM4b2+t4uLCb52ebbyjZwI1K29r9WgpPOj08MUI
+WU7szhJykMel8vHxsqPJT8NHI5ONbES5HGXuWCVu2wtyoMdB3SJ94LId3AT8pFHWnf1TcxFLnxL
rtRdRr3TpnQPkkihPkPRBYwHjVqZeKrHEKd2Au1Zhi4w9O0iE4+pPRylIlkLuPie6Tn/9ZTIwGZZ
uox+JUiBfdOQ5KwbpUSBwVgvG6e6Vx1lDYRylt5bK64qCDi/HYX/qlpNqp2BtmKqLKi+C8GjbDa5
q/SUCi5pnz4G9D/W63r2NM5xvbKcihbd+rcS5V8nfkZvYdjYf8iAmeqk+Pwii/Z2W07AEgwZL8yi
+bk9Mzwi0dXMFg6M2/y3I/9fNSTcxqawLRMpWOPdfj2inae+LhqSn0UPL/Jga89Bf/zNlzcJi191
DKQeAi5CxlWvk8L9eowg90ZYg3RMyVt326yiFfW6tHixTV3/5kh/Xbl8PdL0pf7y+UGrwUKZcKTs
s9ywT3z2dhFfHFu+Z29v0jOozuoPNrbD+udS6r/iJP3/GcaGUfTLt/AXFNL2Jf3X4WX4+EJP+vHf
/Gnzl6w/bOgXcIfQwfn6VQtR6U+fv2T/IVuAjjjjddyP/Nj4Pfw0+lvAkUyi0LZmGBjXLf6Gnz5/
S/5DoB+CQ1Ysstf8y7+T4uc/T7o/8VV/jz9Svm5PeSGyX5P4pLAWUAmAf7uwBLrhNWUF4H9albEd
dKIPw+knfQ0K728Ex69S15/H4kHfMhXTZlH7Xa/tCVaZZlkMwBUc1d727W9O/6+/5en1sQ5CRTKE
zL4Bqf/r2d+FeRFneGQXjPhxt2yUD8M4//Ld/vz8fk0o/PUtfDmE9W2HoIlkVGu7HxaSSzjsIzcf
/vn1//4tIMjp6J0kOL4JkBoRQTAvzP2psid6pEo3ajX/50P8zVcuFMPQbNx4nJSonV8/JsMnPtLq
OozUm84hILfGUXFRZyVI7N8ZHv/m7Xw51DeFuVJ6oXQDh6oz2L3+DIa2q/5mr/N3xzC5divEYnQw
BNM95ZdrHltRsoxhOUklWGKxqdImFviLf/7Q/vYgkyissThDuf/2meVGL1dyWE2udCerT4qx1ILf
nFq/O8S3z8rIIsZbbF74xe8yKo2moo3o5p/fxjfh98dPRLEUvvzJAcKV59uH1eey4sKIoFyC7572
gC206JtkQ16Tzm5/9Zuj/d1b+vVo06/pl69mHKkXIbwpL9TJgfrIU/ScumMKXOfehnvRYlhbVMr/
5irzbcHy7/dIeIptucqN/dslLXZlOAdpOy60U+cAXV5K86Ze0Ak+H/YxfQWIvb87z79uUv48pDBM
hFV8Nbouvh+yaks1CfH3w8ReauuILq0ps/S7ZQG/Uz6x/zxK/PVA3x5XyEbbptWQjlAzMNySad5Y
cRnCGCZVm+cPIhKOFHpwqs0Df9MqBD4uy+2hkCFwxvO2O3MzogFCXfCYSUMuRWA40z3CQmShPe15
dD/GaqvYkITNE00Os4HdxBxZf2YNJkqNSuMBkV5ijpn6TEiBJPYiFhR4CwB2Npl4ktjtbUddpBj5
AIx8hQlnnhUoO0rGurVzqzWy9uQhY5Y1SrDmreE7EAdWpjf1phCc7013NgAMj9oRQqZP9UlSw9YU
S2bXjeTqTmfVWB91WkSoaJKlXTuCpdWbmwFmvawyZ4gRScy0orsYF2yYqtexAh6QGD0wowS+f29S
pndK6+IYQEUNNSi8PmSt4F12qVNikgywpNEq69n3Q/YxxHSIhLBezeA6dmcMD5gqi2XLSyoEyQ0D
Ak6dOsR+t9K050CLCtJ3dGczcvmc3ppmSc/NyGtm5nNTYU1OdxpLttK/GN57VxJsehu7Xa3TNZhn
czMGn+9eaiQoaWWZGzWiB5UWmOWEBrAQkuObLCuvAeFsAg6K/iaQbjrpSp5zQ0nMvEOPQCU5NpSe
GYHsSP4+DCjsYxugkNqOKB5YZ1Oio33wmlc5pJgROBNGNFImawWQf5Zc2/hCAZKZ1HOZZIv9kZYb
Edy40tnXEPr6Q+afjMBYBVW+qJLXNDvHxqaW9rp0TZq7CdRGpUFzl7BRd5W15ksOSmgrhgLha1zF
upGQYSBAB+WtBJdtHXuv35UNLeNaH66rOD6UQybNB00STM98boUftxSEefXJVQtvYY65skCKpHom
qAMaJwb5va7k0fEzO10rqXJf9NW2U1BaB7s79jgd7X4xyFM59q50PxSPKd7N9mZ1NRE/QvvkxeHG
rKNDPWC69khuCzO/F6Pi2F41Z99ptPomANWvJBWOS0C0neY5Q1gvykZfxggD8zaK1tQWjDGq1UhG
2aesOGK5Lm11/yG2XyaProblaeqsJKHjwxAYWDcvc2ljsjmb+KyGxIQgqH4LVvQl1P5dVV5LbyXp
q7SyFuwZRDPOrDaflbUj6+4cQMzZijZ5LIE2b+ah55jusZZrB1dyljxmIX1YeNtN7yYEFex3brvP
bD9fNj4LESoZ8Y4bEleCTr+D+IbgO9prqe+bme+WJ3zMd73g3VQsKeoieybYTpVx4W/GsKES1NP8
mRZSJQXsxuCjVHCOS5xD+Gf6bGFKyDqJEu+IcndLqaTepvIAmAfLYagvdkG0ybRf/ChdyUFkcwYa
16GVUCysI2W1/tmIVMI5EAFouznh3Z8r8icp/KVVWwt6Sq5hjcjm9iwb8jtfeTe7WxBzCH7V1Oa4
T9saRajd9Ra2ZtHz8Va8ba3llxl6SBjYIy8+BZNqtykMb1Ob6QaS3GYo8n0lBTvaYNYxCK7URqCm
OzMbb7zxOVL9cyob66hmzehnxA5j3LdG9NAmWjgfRLHicLRNynMLRk3ce9fckPbBEG4D1d0rOeXv
NWGjeviMKKiSqInGnLTXfiQKGlZjBML5x5qITbK1kMd16DStvUm7XUJwSZJGGraf9PFgE+5IsCiq
gmjCSMBfdMtWCsCXsuUjBIWP/61ttUvv+ljFoITr7WYQLCboEKkXVfriqlAy6cB2UXUq+95P6jcD
qGibgXSr+qWEPz6OAeKS3wrbiE+hDRem2W3UJnfswnNaVX+JrDKhio6CoWSQy7ldkaqrPGMFv2iZ
NIBTC/Xa6rcmvu8uypYtvxSVneGoVMaimWJ3kC0pE/Cm55yy2KXliLPbco+VT4OHKGyJdZbGLomM
TJsQxk0iLrRjdq8SxEDLgfzdcQlLPE96bcM0Iidp3mlDdgCBSVV2n5PHpWirJsvIg+OqLnAGZ92z
qaOU+NWuRsWz7frdTIZwJlc0utAZh2uS/4c98tn02aO2CPEzBPVjl7C56toGvr1CMqNmdeSi5Hox
UGx2eLk7Hsmp+dxM9blle7edjJNUr5YlNXbitZCeK9/fVZWYA49zQiKCsZouXE3BeHw2w/RGpgSU
UKeRAVY32dvpe4V9yJDYqMw6TEUpp+yZXWIt+lVNwFRpQNVm0X2HMZwZ4t4ttRu3fQS4eMRcS/WA
uxjqft1qxinUcxBZeLn9fuF7rjMO8iOwONgRmtzOTanF+MV9P3LvQrBbkc/evHUXOWXpSsmzgzUe
0yg+enyO87Gk4syWZAI6HRI80YFzLQdXn2SHwGSP23HRDOZck829jXom/E1I2X2WGU+Nxta4w+wV
G+1zVPkhK3bWCFw8iXXprbtKcNixo7yUvkHhoUa3ZqZV5PekxBnlQ2c8l+2LJPesjHEnNC/hhG3n
QhfQalJItJA9j5YjFfA1q6WsXBU2h9W2AtARcEGRiceFRPtI3s0auh2NQXMUE7E9C4h6Bsa03yY3
KAX53s1a/TXVBuoM841MGNyqs5Xh13soinTdhMMi14rnqJVP/Ug7ZkCnDnnvdqnJL0LAnzebTe3W
t5HZJlezbfdKOM5bLqauXd7nHRYGLjZ1Qf/0xRiIPZqPGZJz6PkLzeCu+TlE3SY2x32d5NRvPLQZ
FHzq3TIqQAfTWET8ivLMOhJ5WUfZPtPuVeW9hKjR+YQQNZIi1TwQySyC1h+Pj+TYSatoDdtkcKca
1pKudVw6qRMEU41KdCrqC29d8AyjsjmlumEqXLSoyqTs1lhl7on9Uw+Ah47sWntIxKb1T6Uq7Sbo
biFuqlY7mcp5lCh326TZUmn3arcLxouKIyC26RRmEehdi/FB9fy1Ov3EAtPbtfHaaJLt1NfjRwuz
JIkzcInTq3M6NWi4LmV8rJqyiE3ER43OnvGWuorTNIIRXvCzLJP7OrsT8uugEfT+VPKlr94o5YUs
cB3f2wm12GMBXxKcoeGY5Ulhq0Iq/VKbFUSM4LboWXeFPVgR/cXrwrUF9Zhiai56Myl6LO1Vam7L
rNhy30yHS2Tdjf6yb1aKf4rV7ahhmN/GEN/UZkUx5GAc/XBtA5p3NdVJSRHgW1nUXL10eqdasFDV
WSjRZnIw8FlqqbZMpFPdG05BksXDTSPDkPSCKXzDuiViO5xQYt0M7Z2dd7jTq6NahgtQrtjKuczK
lseJFke3Rk5wwZKh+QwqG3jILrcZf2jEiZJWwD5N6RKBmilp16AHpTcfPCqv4xyiY5Mu08aig4Ob
bX3u4g8gxeSeE8jBQfMk2mQb4IKZGb718JtZcJpM/mly+TZ5mro8uvE0uYiD8Wgsgy20s9NEkphy
Dr91nk4D1z8d7dvkaReZZhEWRkfR5lxiHM/JH4x8TsTNkRbm5Z/f298OZULD6aoL4g7fVWuvRXPV
udAuuvBtwNLubezkz0P8r7z6Pwaf5v+bdTkHVl++xP/6P59l8IbS+m/g5RekCq/wp9aqWn8gZhq6
AFppYh3U+Np/Mi512CiaSubFUsSkEKKM/1RaIarIsqyyX1FNA1+9jLbzU2oFjImoSG5V4cVwyyGX
/BdaK/uaL2elpaLraSoWftvAc45e8E0mELUccvOIV5lth8FC70TWpgdrJBY8134gqZO85Pona0kT
wf/LwNwSXRszuMG43eRV1bq22ORCwvdk/EBf173K1dT9gcQOc61loR560XDpNaV0FxbgaG+JNBGJ
9zGTYvs16O0x28eZgJinBzyuOU0Zy6C4f2C5Yy2h+xBCfD2c6sTE5g9JPIIfhpnP2lLVXn2C0TOX
JAeyjQ6ekeZp9LdgaRtFG3wqfSD1h6gQbf5eh9S6rswciPzZjYLQ4l6Smkl1FW0UsEGXNY/yvZG3
t4x5WLbXg9Lo+ZHZorBP0DiA8xKliRvpJdfHwMQCAIvRaVsLotLcDJUmnSuV4IYhFwHVgPhpAzAh
VgtQqVYrLcSqYqqRIIeZpdqZbtDAP8SxZzPv2lKZ0mfTwzicZz8YeUTwhuw9S0pf3kZ+bcQ4pqyu
T3m6rXzvohVKTcpmVDLvMGihETDRAEXZQYcKhouXD0Bw1aLTaZ9WWQLcKXnbVodEdlP5PEaVHn+M
YakEj4MLsn3VsvQHulBIjFFqV8Dw8L1sHE9yIyiWYuhtERdsYB/rLtNU/5j4WmXf1sDFqO5yDYG5
KEgleTa2eVOyyZaIVpl8LOBXmrpJV7VWaiF/bZlrzxFeZrGFxE7dRjnYFBT0onEDmvlCt9kI+JNw
uCQdNhjGMD1FKOoLmVuYy/86ICr7Yae0JRVY4DBDZavFo0lEIktdMM8IHsY++UFEbPRQ+DSj21a7
4ecUE6VrCzxBUe11Ai9rI257ZXI0kbbkL7GDQVO3aUqgEOiKRoC5izXW6Wo3VuDPXSXonPwHkNEv
UgPbRkX+H2JCpVNk22bKwWIIysGru4Af9BzeiRkUHNRjfhE4ukrZnLtWXb/J6QTgFBUP15xMgWjX
wpQN2D4MIhbOP49iOZ5Gi35njVKDPNV1sC8J11B6PZYRAcoh1Hq26PmQY9xMC/dNlRosE5ahUJki
VUqXzoKGsCOQArWdaWXClFNCN8NrFwcs3UcsKZApiY+PmZ1R62aXj+ooT0jTqOZvkxEnnjs3Kg6e
OrqvIZ4awgmNtwId3y6EVGsLrWJhn3hWy/JcFhUG6EryUof0uHvjo6NUZ2O00vdAVApgWrdLjz6J
aX8xdjqiThjpxUcXy+IZuKbPOONnMi3iVuVbCwOCN+vvWquahzDsNc1hB02SdCFnCu1KegnOwuFV
JO+tDRpkqbTgEVFKe4+AZpELpy5aE7QmFj+3nQktiw62KiUNdgvLaLZe7feqU1gpKUPb4h/WXH5d
UpyJpofLhJM7dmyzp0dDy8PqSVQgpOc5ZFtKsttTWEQxCWjDwqgIoFfjUdGLo71VaRiMC1b15QYL
DvKgnEPXWXrWmBBoDV1kNM4DfE+lAiHVwUuXuiu3bwL7FrxwLC9F2DE6IAtq/ingels7XdKV7SEJ
NVB3UK41Zgk117tFZ6awCD2dDDvmiIhI4eiXmZgnRavz24VmilfBtRplGTUpIYcIAm5PPVKelssu
cltKdTq8lg+uz+fNNQPgPZYCnTqMdLQKSiqh9qmzRGds5+kskNxdZ1iugSE2D+NNkufhxQgRSc+2
Udf9wU8aFfdfR8GFtWoql+l4ZgSRX955KcnIlcptRzt3mZUUa+iWdrunTUYou7iiA+s8Njo9QHFX
cF/olJLR1Sgqy3oepLhnMUaWYi7RpYMhSsl0fWuabtxSBZDiOlsVdgZGiVoCPdiH/JiqtelpuXXr
djWOu1ZS4gNpY/LtUPpsbUU+2TJfa74AsTJiaTBOkMCrcgu4xdZvEnj90etg5Fr9XiWcaPUxqeyw
YSYE78QozOXQHS+lJXfJPYufhNZcT5KVW12macJO43RYgvQP3Odc5Tp7Y1puXe9qtXWBnjc9Fhup
MEYVDkpmyO+0UxjVCqcPTsCCL3LcNj72r3XeV55/Z1by1D4u3MryVkZV6BJSX96Dc1LaJHxqCzVh
Y691nbQpO8SUBW0Blo9pspBNstGdhABcp5H/0jDlq1vo7hDC0lHOzQPdMLjBQiVOJPpxs/JzHKyB
7kKmNVDQOAKsh9TUw2Tppj3RdYmJstyrdm3SLVwMunc11HbUqTKgl+Y24alF22dtrYQoGfEQr5te
0B6u12WtOWHhCvEkhYbiLQ21kPlBlQN+Ghiq/rHhW61Pqt01/JoQWp8MsO4BHscSuhHFnD0XnDoC
RLlvslhSlnWEnXUuMsnLbnWb2uydmRm4g2rgpdo9V2glffGUTqbdy886mcI9yXKRSNSaK/E8R3Ec
dnGi6Bg3IDtptChWDEZZ4lNAJyW6dzAjK6gI6+qpux96OQImIRKfGtq2xAENQD7E7BmzAMdqZHrB
quE+91752FCp0lURk5Uh7BHSisb8zAZaCKEXY2By/UC6tQfTL2joSfp46WkMR7sw0YZoBzI8gnzS
eMaNVUWe5liCn90WzSxoMeILSulaFazp0Sw4OQictG5ZHG074+mlN7JQeRaZPFIZF2QedkH40dhU
syLPh1fdjaQeS69iqeEypF8KP6PfR8mpi7oiXAaK2cfvGYDVbl6mxahwG2no/hKBRaWfbkcSnIek
cS1tkYeDkcCEiQPLn+meErUPWllaVMtXo1Qs/SiS8FGTDEg3cexTWKhC6w2fmNmTa9UWLt1bahoM
29JNx0+Lh7D+gnFWUp9925TrTWFlQzlLRQFzy+D+joDW6bRscIHrA/NZdjVuI1DH+m649eKiK554
X4W5Bnw3dkysvKudJGVZvY9EaLWgAENKMGIshRmNQSvNDgyTflEU5PxuNJVYcUI98tuLzRMVyNFB
muRctfIrghVhUehvkt3X4lBDNAkwpRqKnM9+jAr/OzT9j8Fk8Q9D00v+8a/7j/L948uYxH/z05Ki
qn8wfzANCTJOhOd0ds0/LSkqyH9TtnEHUM1lCdgE/xmUrD/I5Ko0wUw2NMJKjPg/ByVF/wNfhKrC
sVRsi1f8r0wpP4wgv0zvGGFYTRuGJesaeAQcMsxRv+yNo6oErVqpr8aspSBjVs2LOSnjHb1BTnhN
F5BA1u1c3yB5ObYDVsJhi8m6cR4+qxfvSmHnOp1Xa39b/cZgQsz6ywTHPlZVbJmBkLQ8cE4YnF//
Mpk9iTD76m3wxVL3W6aP8tHo9EuSeQ8KnLyUGpEmeLIhN5pdgYRbHrg6XbGlbBQBQacUmyyKnEH5
lIP3SOiYUxPHjwgAJq9efu388ZonHnbInCdh5raHjNbKKEQ9MpLuydLgRumZPx+shsIwasbFXerl
C3VsiC2TKM3NHTfId/ofnrShvMuMHXK3x8NZNtWBEsagjmcIH7tGW0Kio8DDPfT5Y5FMgH/buCKY
xSbmse5VxoOXZFczu7XsW10t1iPEpToHJPIohjuB7Otm+rwZ83lQvqcaFZO9mFfxeJRS5VrzmL8s
q+RFFEikDB2dV68iypnTibmRBQCdiG1BH1PIH5Qh+RAPxAzdh8i1O4DTc5PlMHTQY1Y2myH255MW
z22GItXB6Ydk5TXPhmjYjn5SG7XWpIKmY3k9tR/n4lVtzrpgRozbk4207GMulQv2JAyUbUm2e2CX
VvPI4+bzrGIz06f7eggunfjw0qtP7KVh8Osz5T1IvNsgv5GMF60wUH+p4JYf2Ol5vXIpVUGJuDQr
gU8VylwNLrGhr600nDEm8hRu7U181ENtzwtYQ3miUOxNiWoswyQYPvNyzXxEeepz3n4mMab66tia
4VKzbxKvW5fBk2WRRS7zVUevZwNWGKcmMwa0RdzG+KlXqvwB03yG/DjY6Uqz2o+ah+MeB4KUUITA
lFtYdz61A6RzuMB/1t1T7j0F9p1iBAcLxTdX7KNLld0soFq3HRljomGX1ibFqAiKMcSXRDvUgX9T
2ON6AG6q2Ri0hXJUSccylsyC/lFJtkx5s6RAyCzHx0in15Wepj6ki8H0klc79Ve1or9HQ+lkHscY
FPvZlpSTCLJtQFdkm3Rb2iEWmh3v2u7GNh5l+7mMAtJlNS70TtoXwOK9gpGou43T97gcZuybtiIu
H0YM+qpUbUql2qEfoJCabP1gdUWTd7u0F7Fy0I1TUlSruLMY+mUHtvJN10hO1qmz3CpA0qxBJrKz
9Bw5ejE9utCzXc6io9cmBzBNQ4GxLjOWKWqzi8CFFYZ88Xs6mEp5+jscwCPUUppPifXOumGhhSbr
d+VQKfVjSkwICD5m9eAJrt0nzxt0Lb91Vfeii3iOkQwEfHAg3cy2P9pUEpBQeSBpgc9BMU5yzAgb
kGVi6JcSC0moI4yzb6V6Iax2nRXaXghjKfJPmXOORdQ7x6ZfVQa21ECnbfy1APxR1/oJCvoF4WPT
259Jn3wGb+wTrqZYwVSFIYbeD/tM4Zl29G4j5T5x+73VbRtIObLPhmY4E6tbqdl4VgXlsX6z7Eh+
5jKfqNvzRRqcuzyvee2Ca/qiGYHKTto/7vvO4kMc7mlUW5RVs4FPv5BzaJcCVhltLJJFQYa+LuPs
LEkLxe5pcfUu9UD8wU1aUOJT5sfkbCoulAnrprbI1HETJ67jh8DWZWkZp3SVJQoZC73bpomy/eWe
yUQzFX/+avX75un5y6Weu92vNyFXTUa97eu3/1h6IGmtf2fp+SoJTjeU6Z7KXRVrKL7nH0C/X251
CaAayreUNz09M/HPec7llCG8RBrU/50z6ptO/eNYEBoZvvE80+c0/fsvx+q1gNt6OL5mQzOrW7Jk
o7EQcOn++XObfGpfb96qDMMPcyE5d1P7bmH0m5Bh2DJfYvEaxyd31Na27ZLINZb/l7Lzam7cCrfs
L0IVcnglQBJMIhUp6QUlKiCng4xfPwuembp2u8td98llu6spUuA5X9h7bRh0Bg6+/365vzzZv7we
78V0NBuQM2ud5RP+27uiwE9rSRiAk8VaA2MaYFAYDVALI7kRdwHnR3oo0JzWzqmx1Z0DOzXJ5u1Y
ladaMj0T1C5hdSRv4qnIyxNDvZXocKmmnxYSq45YYfEw6+Uffmzkvf/+nKBCq5qmw+tB7P5LKZFF
NbR2Vf7AMeunf21la2gFBOt8MatYmRNp307od2G7FzLRPN20pPTcN/K7Ch0AYj3kv3k9VYv5/oWZ
4arNb7TUrl3fguw16g+28uZgSG7IHUnwPSn1e1He680NUZTbGmez/szk2sO7ugnLlxTHUc/31ui2
zfggQlbu9d0UgE7U2YXVbG+L5ikpBZwzfZ0nE6nwKqS9bNMr0Fw7dWMUhptZCEOwSmqdtNFj0kTo
lWawa6TduPH0THaZa5JL4kAoonfykjzeg+b2uvSzGFIiL9Z1ZWD4ZAcVRL4BPEKJ3uYST3X5nMhA
+UNcZ9GmwpVuRPEWdvCqrvItoBqiB3aEqWxm1uz8sF9Vi0wnHmNSKPD69P6sjGtqnXUI8iKcwRlo
tySAGtwXn2NzUcd7rRi8vmHGa32FzbhzYlZ4QtmWDPmy+Wqk9knInyQJbQIiV9FBIfReqUgNaoWY
U9zZgM3o6FAZDGgu2u1ra38BGT5M80kbL1NqrKcy2Ji4mmUyBRm9rtrgswSCQhqppweYw80Cxmzt
YevaWvjjmnnGleRGElmJ3XWJVTS1ehdjaGnlaFvDZR6B9aZQtfVFuTWH5zp8gEipzJ9WxdsOCZtt
+l1fCW43+FajfMfY47Ur655Ccdxg0oc4+xPPTDUrsRlHeyfzS5rzbZdjpVFMN9VNt5JCXDeyn03T
oZykt0zSNgvrsYtjP8uKdWR/97a1Jd287RI6bWeDkWmVWAepqtcaoy25dTwSGDwxor6MxCrszrF2
WRJTrSxYj1RIDO82faW7sWVvmioHyPud2FeBYiucfxLH2Naw6PpqvhEC5EOgde0IHZF86HjUsu7L
gXhVza1HEB1J8Dd8sRx8INp9IIRcStJ24jevSqzB8Y41LWtOsgAhPEaDx7PwmDNx9tuZr3kOYL0l
0m6KnfXMeH6IzfVi4EpxgBHNyb7fuhBhdB7k8TXs432d1HijuJtBQnfFvrEgkDNKt5V2ZZBWX8I3
ZxTkhv1P3SuPxSgf25lZsV7UFJGNLxqZiuo7l1CY5dfQru8awtRJm+WrZ+CDQt5WJ3gHk3eUD3hz
s3yjtfqViMR+nXeVP0iqa8vjEquL47Uy8fQDCigb/VmaGpdn4tb1zaM6dcgTLmoswGI7B6rxVRio
MBdR/0mGpxvxa02eFDOwnVQO6yQJEICCMKtDo3bN2BwgPwRPRdp8JpUw/3BN/CpFXm4j/Da0Uw6S
WZsd2z/P7VbihnaC5tasp7XmJRvzy1qMB9iLSFOX/vRqvzlteTXjr0uWu/ZXbwAbQZYWUnPrmM/v
ig0A74/R7Y5oprZ/kj3/u0fkjfG+aJTxb2DT+OcbSxWz7hSzuYEdZ1HAtBWF23/feb+g1f6qGjA/
2zLIO4a6PNP/fAmWJXUB2+I2uD2mDahq54ibHPPaQffkjexhlipWDU/C5I1/kKmrDAB+ud9107JN
HS08PgvnV7291iiq0jvhz6xHKHUOIYcToZA8UknkJbJzkGm4xKg9tHbl9QgGMV42pjdLumeq33A0
rim4BKsvW8DV5kWCs25HtBWF/iQ16G57h1maxuVWX6ap/kNNxyjjXz+9qmOskBXAcOa/bW1aYYnA
nOobUTkkm6JfjImrnIefvCKjtuhHVCE2IlsruEDQ/kiq+NlM2iOmljUbvy0ym93g6MopndqXgpHz
OlX0S5jrn93kt9ZlRPhUaAid08Xcm07PWq9uIc24DKFdeOVnNWsQmmrrfC68bAkwdj7b+r0zXoeo
36XCpM1s3dgUmyaaQlQy4mA3jHOlpxZtmmDzhFB7OxRfLD2Zv018wGzuJG3fIR8zG2Ub1A9hQ4ET
dvuc98GOgp/Q3LUD/OJYHFgCr0VqeU7yESv3YZkdtDY8Zw58Xv27696GzvR1hYaMMCR1CB9msnYW
JjzzufY2BlAkzHBnmPUh54zsE4PrgDWtsnem6OrAVyq1bFfr8ydqu4PU2gDqck48K24PTLTBQ5gI
U0mAQNEXMwWxqquU6JuhxIJdBPW3REdicqiC/djZLfG5fb5tWTWaKM17o1rPlXOnq+FalWuulhAM
w+cc5Seytf2QhA7iK84RjZHMLCBWuvc+2BTDMbapgdiR93ADBP1/Xo77dEioBd6EnqGpQcZN2wuI
BtZ6AN04IDwwMja4QmnS6UOM4qSoQb3KWNuE8VPvOBeREFGlPJGE5SbNcHSAA2f1F6R3N6661YQz
ti+NI2ua1XKVWhz8cnCcGaVmwB3Ua5pPj6MlrVT9sQ01v0faG3XtVlX1jVRcBzInlG7pglJ/hr3Q
RLcWhoA+NU9h+hwKmuHisxtf5bA7KFO5LUXar3W9P+etbG2GyeLSGx7qBk+7M7JhrZXEcmebgIix
2hXtT1GDdpmmE0eIO+liE1RLju1XmJJXQTylBO1UChfJFSOIcpB+JO05CoqHLOHClysyqhdsT/vY
Ddp9rOku7eZyrbngYy4JFdKChgqA3JPAfejN4SHQUIhV09bow83icdcobvUOo317rFP03F9ScQtq
FrDgk1OZTIqvIT0Oyd5SKNAmIDT7ZvyMgDOEmeaWEEQcFhZNT95apL0YJM71cr9tMJXDtGezG3C5
MSC5a3HnOwgG9Qw7fL3WrVubzLs6Yi7Qjm5GDEfEjRkPH23wHQEUiNioG464MyfWnzWtbpI0BuwU
7OExHBJ4h4ShJOV9VEgPI784U2/1VULYOkCR/tEsqGmaKH7pjPRottamG9/a9GRK+9j4JGTGNSNc
L7R3aIbTUPJNZF1DzdYgGS+SYrmBc4qme520gTG8lsmzk2auwpaPXAw3119MdlRdf62IUOvo6nMw
LXPgnKMMIW3Y34eBwPn+UudIJ2P7qIfOMYkYb8ljctEzaR1B4TXyJzChWBOWnXeRS09SHr9lLD5W
hB5fB1NrPZa+GjwTXfIqs25XeZTuLCW5DsIkpSv2NGpSlPdvTDl2BTt3RvjHnOt0gBZgE94RpzKL
WeTHHjYRsdarGKmdxB1IzqDXUkk7OJqmbPZJqHFVg4QDq73/73tR/d3pjpsXAbcKD/ZfPpyp12qp
auu/7kUAKedpHbn1ttsmm8CTtRWC7X6VvqVe6MVXcfpTL/+bi5+ZOSwvxSTO6V9ktw4Q8TSG9Q1t
C9BwfTX13R+6xl/9P0vRtBBNHVWmNfy3Dy1hVyVLFtioHx44HBRreOiQb2L8TZqb+DK+3mHfEuTu
/uGT/fc0hFfDek7NQXIRCqp/VhwOUSSqNY58svR0XrPqBr/18Tvx8j6o+NSNVbaOq3ltH2Tf8vhj
r/YDcfTRPVQa13gGhe4wwfxDIfSbiYaN19bExGqxfNB/+al4HLuimIab1R/k7CCRrxr8wV34uzJ1
2ZQsWwhrKbl+KbXCiHog4JHSt9UT+MRt+Tq7YsWH7/5v8yGWsk6HdOfgxeUJ4jf9yyijiWZdVipx
m8GhxcpBkf8QscFf9u9nVAc7SOYftRuToF/nTapdFDlkuI9O2xfpvNIT8zmRbmb2PTZA7qLBzRsW
LMbo5mDTTHVJDpwg2pya8LEoGiTgDA+G2uvwyEgLBLDOaEa0k6bJ69T4klWSDYSMoPkQDpYXWPpl
7K17Q0+3JotM9DCrSi92ccdMIrB9euskPkotau4UP4bleIP61qv1yQzS5zw7KMV+RubulKRolQi7
jeZoYP4i/4+49ew7rYKTLGm7umrugS5tMqkjPUFby80LuYmo9xEcVUcIJAo/SxZwxH5tTeOoMrae
T3bOpFX/kTPKN0CZcn6hdSLYqtmGYCDseF7nw09QEqCkCt+ib+5JaerL02TsE9QoIUAXZLmdxi07
HSuG6Daj+tDAB1d9BaRclN/kDC8x8qssMVdJc52s1DUgAzsVLEO0NnUVbfU09QJMCBO7AQmqOSPV
weTmGrLPMeyPhi7djzOgPdGxEQJLbQHvFMfc+sjS2wLHiRHJT1q9b+2F8j+7kpORK/DTtMPGyQbo
F9HW0p6t6EEr7kOV6L/Cn6175IOgbIxVJaMRqEActuja6Qstsg4I/UQO5tKbreaBWFwEUow8ODuz
6hIaRA8Uq5aVnC6QvOFv08od2WIvYAQ9Jyb9p853GvuN9NUKKV95PgqFncydXtjUM5B5HIhUY3pX
NtVGZ+DTNsNuwhw4yMWmJTVB4sGflO8gFPwUtqeLc1rshfIkZrT7fbUN2mPPFR6S4yoF/Ulhnmww
v0vSisAmQeAiiaP5CxqLtdKSVDXGLEp2Tnvoq8dGhcwV4x4E6mFnkxebV1np+MTwcvTvIjqn/Cyh
zExJ2sny+1TY21B+bFqUWyCZREJkoi4f4kJdd3PnNQnPB9+QSWYno8C5wQYVKctkUVvVKegoU/JV
4hcICvfk/HPGBZWMbGHeiyrayc4uIRqrqj9L20YuvGmzdt23OItH0mRTeU1Cz9agVCfoFy8fAFfi
nxKg1a3ETI0Uo/AUDm82SpHMgt3XfbZI0pX8KsRNr8nx6RjF4V2iEuNbcpX43WjtrjdQz0epr4zS
Ks5uDfRopUf6ER0t3hufilvBjuH8Z76lr0vC2uJ58MwJ0HT+JNWQyAqJ8YztNRWfms6Tw9avDqHJ
hfuYHZ+ERa6zPwJwYkP5OJEskOk0fxHpyI701kYR6kyx6pplI6asAvMF7JevcqRYubapKj+CazOr
BAg7LEO1g4UZldyzxWbPMEvVOQWsjvBcoJ8S0paxG481OUe57HwjTbjHVHhZvmeKUW3mcdpFknPR
TZ/PsJqjfZIQ2jXhWOrvicGiKYmRQDE5AtAlD3jG4MBZ5avS3IQ0bKN8F6J4VGKbXNsP1UGJWzVH
uzqp9BXdgDmPB5UM6FNMK7JsJaVp2rRzvcmHYR2kGAFQ+0nxbpCeBvXOrvfDQCCJTdSYaMgX4e6o
XwmUDxU21uQQ6NguDS1fsQ13m/5tyjHkdpaPLRU7aMNDpAICqCggwyfdGJh44thWwPA0LCrZIbba
0YqsVSMR9eHgspSfGvOaaJSuNsNrAlyK4SIXP7Fz6HSIg8R7iZBNLX+LgQ0xj+7NichwGdJkcVYJ
homzEq8IlMzuAwuU28Xz3WKASjH22YnuWdHHgtMZoYCmwKJG+7EKG68isXmmbezxp8LS4qlP2VT6
ioVphgaxSPCXd4rXydjWstxDebBTUXvMCHhkUG/lpVk+zdNY3BXkjIus9TtEoS1JKzH5aDZ8KUP7
qMq3dJI3bNBtfFhT0O8FC1hCcL1IJU1Jex45HUddIJ+ijTDIbahrT9C10FlmfA27npbbYi2AKrAe
st0o3diHuXMRuLYxETnHg0ofM6gDEYV+3pwL5VqDLKu5Js0o89LokfRszmESxW6VATeV0TRcRg70
JR+RE1cBai+zro+uNSk9KBmZZiQ08SxUl4W3BDyxddPmowwsNL/vVB1+Dj40rJ+i9KMx1HVgOQ9a
8t7U6IPokfsaRWbUbSv5sdDQpUbwaJVzGVBmYQ/iuN4mYtho+oEszVXLXS0xPOym62g9oXM0pS/2
3n9BORUWMAmio0aD3MV4siKjMqYfZh6Whc3KSK4K9X/V8X+ZJqfBQ9FcIvIbzXDeaQOC8BI9nMlm
5QvR5Kp17usmWVshZshlSmkebcibKglNCjsU6IvEPB4MkZLO9ybS0DWUwtPis5wEa2ce/DJ7FMHn
QKttcf4Y2BahCS4JM5qKGmA8S8FN6X4aDtHQFLSWYGtoMWdic5uJd827X6JENNFtY6YqOHXhP7cP
+vTUR0Q/d3dmxe+aL7xZFJ7ZD14q2Wx727Vipx4EkV1SF2SWf+slx4ljr2P7olhbifFCHAWbmhsk
Ssz9pFdAZYstkrdRJyFG4z+Te5nbZ3t+BWtAzFzGo3I0mNIrDL4mGqmqZkNsPibyvA8oZ5Rg8OIC
oa99S+n5IbVO9seU3Ynwzhrx4THsjsj5wLAlGJEHCohnxmAmAZQJZ3H52jX6oZ64G8G1prDSB4f5
HoAwmSMTlWRQwP4yYtovyBfczzNMVHqSlWowIDC+YGHiiLJJ2itcy9roBPYNPyVs1oKdgLAYXCCU
pRBc21R0Sg8DlXgYo/VjqpywPlTamc3F2JR+ic5S79ZD4JB3yGUgE243Vm7W8VIdX9Dahym70ui/
JeXdMQev0OH/8mlEb3oi9iFd9lyhnM1bUKrIsK2dgVnPqX6cHGSBL7rkOW+eEMQ0YAXontxQeyw4
ydEdLEOVHgZjIJ111Cqavkd26NZD6pftXmObBFqECVTGNZK7ZintQ2LuHODEkhrCeBi3TRXvMZkz
khuOc1yiJTK8XoQ7Szo4lYH87yYYtER9u43aF9TQrOVrz+SrHUvnkualsq9dDIvTgIxbQOKTECQN
p4KtRsaGAmvyYL0Zg711Onw/sLkc9jHBfU4h1gIybhirM6ZLpbPQHtQodFGEribjGLJTV27O2BFC
z22C3jqbAdBZ3wn77L6Z3QERRS9iL6hLD8j2drCb98bh5Opq5C+ZR4Ygu4GjnSmEwiq+GJyHuCYf
TE/6B6z/50DTKL2drQTZvGdDJrGvKaQvug++4+3bPKDen06SQ4YraM4wfyjsVzk+5Ka5T2CR6+1V
nu+mqnBl0K41t8q8OGqZJ6XzpyK+tB7vucrdy1rQjB6sjFkMFsQpf3c4/RitgAIfVxLc1EFA19eQ
LHMXtXxPR/nUcdWH6rXQCi/NCASfkxMqQOAGLYsNm78XR25N3e6Yp0lJvQxgZg2NcWFCT+apNG8S
04NWRTg1c7+xq2VTsx+KydW0u1yLPJPpUNZyL9oZHzRqCHK9lixuKS18h0jfJhMPScHNp9aEdea+
LlEaAKQwop8yGHlCPlNcDeI+jj9twmoTnpycvYklN8dmQfyqLwyAQH1sJRVQn8KYNSruYxmwLWLw
KE69hobFwqVchtxCHBSpVhJba/oO61kDyQxYQrVZi6L3LNRTsHFcOXuP5geJOWU+XI3ss3HEEVOv
POzLFkgyoMVW22pDtRkjDfV64urMLRv7s4wYYgGS1mrUmwZHpWi8SFCPyu8Yi3c6MbgmFgYEnb5O
ay7S8r6WIc7yjHyFvCelNKBWRBvHCly5V++kiZxhhiQO4itgtVE9H5WuA3r7GZQ7SfUz8LRT3+/0
7iGZfgYncDOdiyp7LfAos4bHVhEeu+xblR+aIfTaAluq+sE6fl0wRZNJMZ9b05cZtmb9bRg/E/1L
okyULJwm8TqaTlESbNRk30+936U/Sg0Qe05WiTYxXOALRu8Y1WiGHmaF369JWGbQ7CIgk5H1aiG2
j01opkdDfcSFPSrciJSeYU1aKSvEeEAqWHLpJ3coWy9ymV8c3l/RyShTTY8ZJE3DqitHFqqguWOW
zlAWmhxWBJnx3ewPHelclILj6KUG6GeNeUb2IEMMF3PuWhiOnTI4BspnVwHojNF8J9AF83siLgZO
7pTbseBOMZwrmaS0FO92dW5swfd79sZY9+ux8vsZAKq+uJnB8Dalp4hsq6Ew1ylFNQqFQH40xBnw
4sqkNI7hyVrv/bgBvr74OkPi6gwNGqg0glCNuRROAXVYN3Pqiigi25RpDHCRUO7XWC3W9KFHCTLJ
WH6MEizOwgWT4lacwI2ALaj8WLC0s/p5KGi0Z48cIQqS146bREACqLjo8g+tKzyDrSHTvbhCe6AS
02mBgJ2e2vTdmqnWJhW3GWwII181gKZrvP82n7CSP1YCMvF46gyZQBmLFrP3Err2AgE1PARaWupv
ANuG4KlzgJu2zKaxN+S+RR8R1wxvQ/qu+CdNo+dW/6l4AtKljZ4NV5PetYW62Qp3yWWr+scQoTH1
rjDvYsJeFXVDgrEKYCuSuZ7mi9Hed9yHAsbFYlef+M7aLHf67K6lycgacK6vjnYduSuH/D7uVZxh
3SYGba92ftq/yuXwkTvmNuUXFj+nBO0VjYK+4CEDJK0zPcEj7BCWg0tboibPUcRLErdIB28ByUCG
djMfWNjKj+xEPauVvI6uTeIbbLDPJZZhJ/J0gxsMaeSP0c9Hh72SKZVrGThJvzBYjXjfQp51dAsc
/ZsdDTjY6C01wh0mE8Fe5klDyfCFXBnjHFCaaNBGHJONhfjUjf0sqPXN+wRCNMOBDrpIId75HrXh
d2F8FmbtjSLANh7RxhdrJQLfGTFG53pzTF8Z/HyYoAPJuxxTm+m0eNV5dqJg75TPWn2x6OuqgN+c
+NaI4pM5c0ezv5Bhf65MkLfNuxS8xygVuxYhfjVwiKJOGr5y/ahp9DzmBzm3VDvEzYVgeQH8dxCB
h0I6/veUU1mGef/UEjEdwx/KBFl2FP3XAZxsCqNkG3DD8LY2jgutKtjkO+A+j3+aFf9FDPv1pXTZ
YLKoISrGtfrPgao9zaaJJe5bCz0D1LpHSMGWrzq5H651SDbCL4kZ/3QyZrrmw3+/TVP93fv8+4sv
O96/aaaCCM5yppbfY4sph05G67eLeEfqzb2DPy5PrlU8H+Mm2aXql0CQwmpsiyJ6K8x0HXfdGocL
sIAA1xqIDVaSDK9OXKvkuyZr6otFQvIw8z0Vju6GhfxRkCNo99mhc9pnQ3Weu4XBNJX+qCALVVp1
ndLRwJvZmP17DcWkNt7GTnJr/CUx/KVlyGMI6aIjfUrHN1jXpXiRooDW/CuVX0X04RQPMSmysuA8
SI6RCc5mILVbqX0A/ycMUmB+rZGrB4NeYWEOYqGrlMNK6IJrlnPC1Ak1TG5dc5e3sT/W417OsTnN
eOUjglHAyOakfVfDV9IxZQ8NjHD5RpkDor7QmMidebYTBnzUwgUhn7qUuHWt3ZG/4DlaupvDQzLF
93b/opsAeKptjNAYNJPQeMiadpFwfkpcabXTE9xIBSFSPyqq41TJn4rS8N2kt5+3doWMBU+FnOZ3
bcZyFPAQ/4AmEJhbDTTQHFCtWnyiftkkW0ys/G6dktwLFpbxu5PwWBehV82x10dbmUoXZedal2o/
4haLxv00ZYRZ55u2fS7hNJfGTBPIX1tYbmSquyFJfMTBDImh+ffEVmTHWL0zZnPdUP+myNSjaPKN
5F0Wgz8ggJlQy3Y6EZmR7XbVts33lYO9NVfXcvgsm0+L9S1luddS5iT6QxhwiJN63Y3xiXxuWtE3
K53WYbWX4bnVSK0opahH7SV7PHO5YOTuKueSC8QInofPHBWG/1ab4/tGQFFmtjJHsjdmMftJ5moN
u3N2bPO2Y2MSIAsuh/hg2ranhtDj45rtL3NNAivaVHjahPIrBftufIWWfOSvz4Lh0NufScnzis2J
83+jB1C69A9FR3akIXnDpM0mMWge1PlZ61jphes0q3bqFPJHE6xOsKWsA5mENCqMpl9UburaUXdz
FD7OA0eqPLhtw1QPlzhZbwyMjzGqJvOiOpNnK+LAqBmKj9j3MJ9bprSArBab4TLaORLWRhg6zwNb
obh6b6ObJr9J5baNCkxJBVPL/jGp2YjKR1gxpORuQylzY10+Vy144+a9A2WUmuUR5MuuH0cGYNMu
VtU78438ZJE4bh8QlTrgTxpMRnXBvoqeZo2ghptCQWQhWo7aa6k8OuVWViQCmIE7DBuFwrFvtoU0
ihVDElKE4EEX9kOKqF1HBYff3CUDbgPU3iOy/EjUwjp1pN2gqquU4E3l/0rgGvYO6TSsJZ0Alcxa
J/a0HWTWocC9StnZ2Lp+qsmSbU2NbONTlzNJDMxxY8CvHmJYcRZdxICRjMc53cqS8tILBq5lq69n
omzcVCUMo5Got6cvQzwI2HY2QaUyp8Y47xzgJWqRPGsSCKTSOSxTsbHMNjXTqWH8MNIE2DZi7ira
hBWayjyEad4yqqmHH01OaLNk4OnyATmPh8Tdbyx7XbUOeazMz9pxHQyvXTpt5pCN2iw96w3g9pnt
fWrvCpWgAVAtpZJ7Odv63q7cOqzXeFQfe3S8og7uBy31J1KtHanH81qtOpX+R/8EGs1nwAKUaU5Y
OesGIXilwGkRcMjAdyGH4fd5bMfeY3fAdgR1PJyzNnuKRxp9bl0VX3TBPDFrr2P6Kmd3soo1vD0p
00sai42qvCQRGrmiP0fVV52pKCXRNKL2qGhsk5a6J04/U9JarfoqV7cJeFeIFc54LzgSbCnZTzZi
Aw6yMcNeojT8Oo9q8ST1W43fm1KEz5LukNQTnErbZJcfMy45J+1tNk9m1jwNYXhyDNMr0nw3N49V
/9zQmg8AyTOUhrHq99I1cp6SmKle26+WCaUZQoGX0SrKPj5pX2Nn4YwNeTpnjTGzLcdbSJ/EJtie
XZI7kEKRsx8s5sRi0r1sqaK1s8UoxAEqNAXbudc9QeSDrf7k3bskgX8cts74rvQEDeeeYT1V9Y/t
PMyNtAe9SnmE/2Mi7SEg+eu+wkiUjptAEV7G7iAOgTdWZ+A+//97M33lyjVGMhuwm6BtjxG+KMO8
QtDml0LxWHrOFvMAQaRn4dc6bMaqpFM3rpO4Yga+BNEyadJInYEClDE6VfXhpMPvqocvlg7numUn
Y20TJiFdHK2r0OQLqXptsnxRGmutxmazNsyFC3Gnzi22eeZcUyNt8JuTH6hlj7IKeR8x0BhPm1LG
+SruSVbajlmm8mL8MHrD3PoDcSQ55IzObD6VGUW2wC6RySQ20xtZDPoRji0098F81RlooUhCFuzb
Jcz8vl9nPZ+qEex7TfEVDgVNqZByWPjgN8bwFObvSc5B7yAcjrSdQa4aPLtZR5U5bsllJjiBiGCF
kCc9LLa6UDdS/pX0t0qU94ym/Ka3sCrfYpniZ5m+lNI15kPOKHzt5WZnEFON57BMt/9div224vx7
JfbLynfssVbnffndQCtaWZvZ13dp5yJaRZgY/MkA8JtlNuqtvxWdvzBmVfaqUZ3YNxJu1taGri3w
YiSX1Sp/m3zp6Q/vTf1NNQ1wBRQLigGkeL+szqtUxoOaSrdpj4jnnUGDS6qOFx2K+8L9k0Dhtx/k
319s+WH+VtKK+P+9mPOobIZtf/g0V+kT94fX/MEE+Jf78NfKHUI9z6DGYJ0e6Z+vZJmqii9Y/hae
sum/VAgBa9tr1/FleqI/is9/QvHDrf3dB/k/r2gtspe/vbeYb62ekLwhx8ASaP1IedLGezrnVyXF
blSJRyNAaEr0FqfQcxDc1eyUY0qowo/Dxzx+7tG9YP/POeuHWwQ8MTYEZ/Ax7i+F/iPSO1l6NMrn
lj/mtIavj8lOFgpWc7CbxU6oaNiDVTuEXz2rfLfW7YM23WxACUF8tccPWTulSXUPRMVzWs0di4Ym
TRzbbqfQ1FrxoUl+dJPAqRqRM33GSM2UPYXgK4NDl36H4DYa404j6ISNbYJAG5zSqmB4YRRnyXhW
CRxJk8FtTOMkh9F+TNJzn3RrtfoA0zmFZKDZ4bGyUU62Z0fcFwzVVElGm/c4Rg8EaHj1MN9VDXEp
TeoBA9o0RuUJgIslU2lEiaLdlUyfieb5wJrmA8YBRHeBGXCFIbFhH0VkBxU/eV7eqBwRtXpTz340
x51KcdCgZdfhPg3yMhNO/CznLOFME+i+1DjcxRRVasn8paTa/ijm/ITyY1OWiA7ZcgHsZ+Nq7NRw
k6bvC6N2orJXBnstouwsYb3LkwhPN4BPR+USqLeBcsTijT2QSU11x2nLfinWdkloH5ux8BQNXmnD
3CG1fUVK1xnnVrRrIChOIvflKNmGi2sbuq4uDWdq9gsGuwNEimMJkmesWRUlM6eos2/HM+k2LRQ2
45pmwTPi+FOcMjt3LnYl9vlYvoNZWTPkPlo5wfBRtZBkI8s16SGXGUGms3O3SYxLNXPfExOHXsjk
3yp1Qx/YNsraarrvfrpZCmgF7X5MH2v70jfHAKJOaiHn0GVwfwIZZiQflxz6qgw3oSq54QK9RQrC
3pPR40WuX3MpPWNSfOrt6GQHsr4qLZwoyRPrEyOkfWAzhgAhSb4TNPpNI1aq3WyiTn8s5P2iyaSe
xQZ/7pds+jgCqSo3DNCxx7U4Phr0ieeIW6eZX7Qo2JUThRwD7ohxxwzezW6MXdWqB5uczErunsLa
uukgHJcUaIV3EAfG3Vgb63hID1l3Tq12NwdUr5bk2u1lYpo3v6r8iGzMfZNJvwygKMgmtqU1EhNi
p2TFH/WEDj1Xz3glnus2f5OmZcWb14cwbQ+Aa+J9kg6XOHH2/N9LlHU71vMFZsbpBFcZkGf3iAaY
CBSMmJl8kufwReoos3RhuNNQk8E7btoOxbFgExoNF8EMJxYM6bvRekA2uLfs8K4Fc6ZVpMrE8lON
JSkpgDkzThojdRM5kBZigQWChHQ3EPYhcNpLAjQGY88jI4c/qLl/e5397SS2frlgJOhAg7DB5uzE
7v+wdx7LkSNZun6Va71HGbS4Nj2LAAKhGNQqcwNLMpnQWuPp50NWzS0SjGbcnvVYL9q6M6s8ALgf
P+IX7Q15+ap18x3gOy6Yc5JyJ7CFKvpgM+IeTXHtEwKu95FmQuDjtXL8WzjOF/JDfIO8zWW8JSoc
Zm/x4rH6Ebbr4v/nejuB24KyLwJrnFVcTGNBiS/7giLCGl7rteQOuxhBO8NfgR/nQsX0/WmmJZ2B
/H1G/KGlpmqowauaAj9x0aCKENwvMOJ+NQRv1TNR6YnAvRcBkUJzB21GqfaYumtnEH2nVjVEiBo8
JTwDbfmcqBSpZjG+UsXusELdUD2u5a25/jo1kecfv7jDdTRT/hQyAIC/uMPR5MqHeBp5nXRE3BQk
o7BKHGiKj9E3dEcdMHAbbAr9DTXwukTFC77vil4xQr1nTVtOpEnvf4u1uN2nrkNSshohmibXKTbg
DTjV/gL21Ipm7ZnXeyp5+bDY4shUVeT1mjq+9rZoDzxm+D22X40Nsz1H2J1tcs5f64vXbC2SslDX
Wv4zvg4udj6U2VsIjnv/HsL8Klojfed8/VlPwGPZMxA8wABrSPwu0Y2VrE3TEMJXulD34TbeR3dI
pl4PNkJJdnpVPLSHczvJOPn1/l5SWXy9JhGquE+n14wOSaaPq7R+raJHWARMNUBkhNV1LF0leB1q
+PENyU2J4KaZ3jXad8l76ABFZurt5A00IjsnbhK3kFBqToET+s9pQwfvZ0qDtmGE1IGRqxib+kli
l+FljVdcadIVn5VoqOrCSLSr9D7s7rtSWM9mq7O6AhUUqJB6V9Drgk0TzAMOnAUHyYmrezyJAC/m
uwyRa4USCbEiJzV1qr4rARxgz8wqtUDy7CPwMJHiZA308Espf8jbu4ACd7hJzIepAlKU/jjzIU9u
HGKPJAKmFnV1sU0h+Nd5YBZs06a150gg2GAF6KbYo5O64d25nXMqvBrv1lts1GQMS73OSvj5zUpM
b+X6XC10boFFXMsiow9Mq3iFv4/TuFO43s6yAdhjgrjCzBJV0r8cmV6H//svrH3OLTn/+buqwUwy
eqdeQYyjGzL8DnDBlb/BaXqyNbvYQC04nPlsJ8OqLiuzUYVC1beoZrO6QxKo5jXaoz2uGfrQ3Gey
ETigx66i7fAwvnhnQvmpwk+n5vp/ay5q2rCsgxaXit88/StpO18ZuiueJeqfjpzv1llcGUrXS1rV
zM+GErATE6ilW4TpbW8lH3w3P/cqT8aVv5czF3ElS2MjlllO3fhbsBLrwCGiUKljCr4/G6fPfLcl
n3A0JDnz0vnZEB3EvYCpu0Ox+ORtR4wqQLuDPLEc61wlfaKuhUoI4n1WFEKVYP5Z73ZoYnZDx31E
SoXevV1vhoN5DWAMEeq5oEYiGSIhQCWgCCv1nCnbyff7bu3FCExFpk+wIlAIO+Fq7rt4bu0wFV1T
OLtnmxMn3++7xRbnwvBjbD2n8rVz+zXVsB3ddU/eBWxXZEtW1aY/MC27/vosnjz975ZcHIsiMqVO
zkkYkTA0029NeWZWqp8M0e8WWJyHOGjLGj2511RA8tgcKceo/EH0efp1WVcgRRnoVVuzVG3MX2Ex
0bYst2FPXgPeOCv3CT4vhdiglx2gR/DKaAnRxF8q4DC5vi1jsDiMp0ogrha+w8zuJQplJc2xB3gW
8Oo2EXHUiuuo5kLQHgbKz6TDvJzRk3FPM3xVINRvjKgYVU8VQtlSjdYoU8G4ZMiGcs7AoQXU3wSq
PcDPDSmWpLeMqV0m4ooz7EQZyqCyF2IZxf1vX3+a+dV/yor+fnPLhC9lHG5ow/AqmJsa21bBxLXF
uO2KH4H8JtOl+Hq1U1XS+1NmLe7SVm5ypRB6DrdoyzbSey+p3aygCe6iffk/Clvvnm1xkdYpY9qa
Y/UnMzmbQ/8lvhGb3LV25xY7s8WtxZ06eH2JHOjwapXHDsADZKAzr+70sf2b6ry4QcuxhrdO0RVg
XZPjrxJJ0SZpk82ZD3R6Gcs0RGU2ApQXH0hOKe2reK55/G29AYNJRentppv5rWUPJvXP2R7mZxK3
xg09R11RYtVlmVVMUwEsSYbOFV6iNgalZmXu5hpWfUavfzW7gYkb4Qx77fNzsigPaCCDLVFQLqIg
bkSSldb5S5o/jeKl399LyNCfeZefzxbPJULUmgn4mvL7Fn93pdBvw8OnLFAVQMqS812s0CJTnGGL
vKgLKnfixgaJWe7xTgjdc2nkHPM+nmxWh4eG2KNsovW8+JJpXEEO0cyXzp1FBlDTcIVNetbm89Qq
tAJky5SQ7qO7/vHaNBqfJksivIj73/vlMJuNnU8K1DnD+PgwuqTNevYWuxxu3eJzRbJS15govZk+
EIG223ktFCodzlAEfFioGRoAk1KwM8/HaBelEhDb9qJXEEYbiOxNY2tRdyXnN6DYWni7ZfgYKOiA
gJYv4vFRNppjCTN0MpJNVewq2kaGwcxTv04pTgCnB4Lw0EZVZXODudbY2HpZ7kXfumGWu8WL4kwy
8jmY6NKctsK+01GCX3YEzGRqM02jdLRgAr2hq2Gf2Zmf70sWgKooaTo7Q/w0DREzNHubiQpg1nfa
JcgYamvgmvN+nM10zyUd8uejwAlHj1acZTbg+y02Y5uksL7l6XVWURx/kEHezbl4vjHseWSh0+2Y
D7y5otG7gYPkavfbnjrZewrW586F9DnefPwtiy3rgVUlkA6vOQkPPB/He4zaVflmOp0tuv4zGmFA
kOFU1ufuo3MLL0I4zLA06IXy16wyEm9Le9aO/F2QrDs6O76dfDfTs60zkAPLswOOjO4ZBxQ9yPmg
fjyiPG0UWVX9msMRU9KrKv0OtA1NqUM03aEX46eU4yF6kCCRmE7aQ8SUH+SBmWy6QHTDFs5XQcO7
2Y2S6NC3d3zrGhwDA1yOx4+2+JEJ/qoUhQ34EB8dOwNChhjda+XPNr5PiitFepoFDjMvZJzarqta
cqZmb1rllYaEcMoYV1RruCHPmQ8QSisvQhHZoPAacy/gBSEedQBU6sj2QCtIcHdbRsxSFb9qoP9A
2gOfjh/1aFh3eukKwLpp5B2raVhHHdMUubksggtFvugnccXgYZU21VGagcwwerzMNRS8cJDstXi+
TJP3qpED5ILLjjCSVCC6Hj7piAwEXWkrPhy2iVIyv0fZeG3mL0EJtEtNdszCdnReVhqAmSKBdaX3
WwViDuxOTU3XPQ3sER1/Pf4hgDsNg5euwYAKH7/Eb9ZKVACF1zcZaNeEFyHh2VKjt1Z0P8DFtIgG
BLqBF5SwVXos+NLoOtBN9LeY0RZasvI66KwQP1RlhU6nXcuPIkhIkSF9oB/VYsscIxLjda6NoG2R
Ku4u9AEfpdwF9bKTAoCyuXhQEaXXELiLCGepxqhopHkUXFYyiFFZcTrzWo6NDXRBSTwCWTDrm4Z3
NjTztKviJ3B0R/FW0LJtUpZbET7NzNaU/KtI2YXxm94DweHvWC/xQDcc2AieXMD2Vw2CIjL2DUgm
1jT5sX9XLz35V5QeUv4dqX40AICI8VFUfwUF9nE99lizMEsEX0S6A6Xh9PWFkRWO2T6oyo9xehs8
POlCtt2mFRDaylxUYDKcw4V60zXfG29wIdPx1zv4oeI68NEuVH9FTBQz5SHuDxNXsdAEOECCBZPf
huwWKkcR+CsBNHOnMPSSqxWWhI32rdBgAQ3TusVcp9IQyGrQ90qBToizSFJ5Tb8aflt3LKPqTTbu
ZJRL9LK3SzRGFX57AL1rcAcZEy4kKQ0x2KbZT7N+SuorLQHYmGFHaG2T4bk0p3Webtj9iN6Hjp/V
x6ILdyO6Yj5IZp1XiDTORk7AGptP4fQGhgrDoGMsWmeSw0/X0iKQLOJX0kzqUEzDq2b8arK3YDjn
yXxCEWexwpy1vcuY9MCoNDlSfmXFsKkqCKglaGMcFATIXJnEtLfSET+33Mz0nsCVz/Tomwr4sVIm
sFHuJGbGWoHEep96TAChQRqzKuOMaDbCtTZo21GMXZJBG1sMNHCmi85L1pVQbKRWAKSe/erU5JWs
GEhLIu98s3VMTmRvQKDppF0Rmjsr8K/bAaMBTwMdKV7mGAIqfblKw+Syh++NJPZaYzg6FfcSmV0Q
tQdLVd4sqE+DLj62OGJaIWi5Qd2o4ds8/cx80fFlzA3BuSX8tQxcjgHvoVG1yz6vnHKQtg2IfEUp
XWUecc6Hv4DjzHYx1VWPEmvVv9bVgyhfiIOHxgpmZNBuYU0KiJ+KIrTxFt4L47eiuxQUA5UQ0R5p
CvcTBlY4+/bVNoVIs6rDX3UIAj5t1lrtb/PYeg70PnIEc9r3jX+r8LyNXnyTLQwJ0XvDS8U1Zw4W
lfZUtuBgw3UZ6U6L+WnPobTo3+phgUpRiNHpZTzQZQyeVQH9n7wFsgtJKlHcEl5cnjET18JbC4y+
ndTpfccr12Ntx/QOgq32TYdpbTT1QcaWJK592wBOA7PTHQ0oe23qJs1jKJQ3agGLBla6WbRIwFoy
JEs+ZSEztIQLjZIsgpD2RDqotmAqMSDVtXqdS/G6B9hruCGXMqW/wWuTh8gVyrKCSkSAw/LDb73N
aMVOrqhuFJa3xojVjI+KzZyNoldTghjKTNCxMd0bE5yavoE4I+F8Gpsa2OLBziuyH/w5DB/RG1gd
ZO1XJR/Ulxoi7Iss/1DVi3Zs9n6EPAUUz6T7KQYgTmkyQBiugteiJ7xILre14+f+eihJnwQIn933
EdZsyVxjkmEgohhTQ/iMatKaJnLQNyRNvqxB7IccEJEUQNynveUUYwsRYu/BxJtS/XsWexdtORyb
FEtK3XsB73nMaZWE4Xejql18Rux6MG9AKUPtUZhb31S1d9UH/qWvEddg5eiM4so4fPG4Z+EBwsbL
yamjnZfV69IK7sbpuuz9bephupqvy1jfD2K0yaNua7DJgwwuhgw5tUmfOOxrjYdWJn9fMaUIWjAi
BUB8n0FnD3SWqUSBiuLMXc8RrzEAGhue8JDOmK8ZhpWqcLuPffBTkqJ9bL5ZybQX5ALtRwAchpC7
ja/C+oIFI8puibqNEtoZav8+wNmhAzI6vmFvDATAv/OwMFR6UKcBLguPmAdsTA0vvfTOqATkm5lA
grVUjZ8RhpM4yBaOL4073D8cbRz3iWzYmVXeIZXynMLQCcWfiW86gfRd8m+55ICJXEZZdq23nCVZ
ug5a/VIWfNeIIKRhWlvWzHIRbpIsGqEosm5NL9rMUctXUhh13PyJhudxZ2zlwdjlub9FmGEjkVM0
xAIP6cCkQvKrhdYwXeuN7lZANESFUY9vrgyA6i3GoLV65qb4nGPPgdw0TcRnRGW2Xf8YyCcY/sOQ
Dq/KVXbhbSQncwNzBZvAhheC/uePWfZGuf/3M+zFsov7Q6lHU8JT9LVcG1f5pUxNqjjpPt8Ia8+N
LlWwfah9na20P7f9F8vOGfi7a2tAtTELZPNXofwW9DN3fUs1M6zBmJzVfZfnrtWHUniGzdFQYLao
yijgLHqdRgz2RuDV1mvrFYS/vwWGSkz4MVcSjOeIKbsZ3qZSzGmPFQza5wR49ZkK9XMj7+OvkBYj
Ab8cS61HDWvubejlKnDFb8XaXPl2eQW0/Nz86EQJ8/6Zf3+Ady9Y7nIzN0zvVxJdDBT9vgDz8ULM
i/XXdbH1qUzlqZifAqWTdRX1pMW7TZH9rLQ+/2WqgroaUGaT097F71EKCwdpitvG19ZCq8H5Da4b
mAYQzTlfPqre2q6rGRqAMAX7eVsqzcYaO5gkqq2jLoeSJuoDV2i4Abb1pgvcwN56YDziGDi5yn93
xDC5gnaoIZrn9aENiYnuMl5CYXdU4GbLGAGDC3NNKK3RVBws8TaslJ8l6Pq20h9KgJo9JYaZiLuh
09eSGDhhLjuy7D0mcUFz+wbzT6Q2r+FhuCL5o69rG7X+lo6pi37dHITJkRXqGfkRhQG4jMLDKF+H
QvVkSi8iGQ59mZs+8BgnM7ATsZOJj/14qCGWSaP+6EfDUTbT2y63EzlAqM+wLpvZj9wSc7DCEYmY
0hVXvBgTvQhrX4TdoYUoOuqvFTKfddOtA91CpK+rfgHsP9OKO7V/3n3XJTgnS7usRGj/dSBBo6ZJ
FbTrdvHw+vX2+TyW+7h9fs/n323TMdIiBLQhQsynQlPtyBmexDvEClbjPfCt7OEcLoZuzYlo8P7J
FoG2ClFB1FVkz9V+RtGB667zEFXzKZmRZeVWw9196BuSD6x6xVlsX66dSnubm1giLz0KISr5cCCg
TPp+tdHaACCVJx1bmPexTzJL5Z3GcO7wYy5bmfH/S2YNrjmodjdgoAW4D4ylnSILZFTOANsF9YrL
ARuhQPs204/6/FnJjzVzEcNy0ZnYAG2ktyZrW8GaMFcd3jhVtoASXQdJRWkZfOGzLpYQPCYd1bvO
sZDBKGbdBxjEU5elYOCFB0/81njoOgjZdkhxhVZxe63ycIPN2beyzO6yOH4eOlgaXviqZe1laWg3
utffpIAxDTlwZSSPIEfehaKBeGO691RpreMBkFcIJecxI87EQFMJ2gOSDCZ/ye+abx6s4RVOUzRM
YkfFF6Dw9hWiByWIBU2dkL+cnKDZCOl3sfP303hRhT+8kMMTlgp9Q8M1Atxph3yN25JttbOej8CZ
t/Ye4D2r122cfWwZ6lKfc3JIK5T2qut95J71YwXqf4K7kHQ3yk5IcpdhykrKjngX+Hr8ZNa5jShQ
W/4ck+tQvkfwYpDBvcqPMwA3iB7y/Fg15lYluc1T7TBN6DiUB8F6HPJ023c/J7PDAk2mqocXQMul
TK/NkSQw2SfU+DPFV6c4hqS6zYvqOz4GV5ZGZ7Rqt+0AllrGPTYVLsuZ3o80TWvr0kFrcfQhyRyY
TBfXIlukB87aYgEcA5QdAXKB5Cs06UJF8CFMdob/YFK/KxqFOo3/6KHQ0s0o3GUSUouyvOpm+OZA
7RW99b1BwJMPtZ5Ce9lp4c2APSHY9fw2goMK6HQTWlC4ix+FgCyn2l9gmkX+ei9NkLSzY9/hwj7S
QqEYqCzMU8zg0pe+FTgu+MWxVb7FqGjE/puXPZU9yuwdzpbwk2QVzgZ6xYSx50lGCbHwnUz5iW7U
2vThVCTPKSrojYgDWivS9LdAhcYEcoDGqjddT8O07XL0I+XoewgKVldqZxpeglHdJE0FN50ENOrA
jH4flAc9/u4XdMTidjuZDzG+KOjEOwqVWZajHUEjQigPErztzEtuhqG7LwKkIlQGDWrxmmgTWouC
bWSgdYzIVVHvHGO0Wr01kvmbaWQS+RSaT6OMHQo6qEqgOMbwXQVC6XV0/fB51zqZPk2/ino0MhAC
1bxNrL2Rf67BydgjRyZ8DYTrXtq25kMDOw74uTH8lOk0aRK3CVenzueYGtkuWjRR64R7TJhgVI5W
8C1NmitNT+wKwHUgwfwqKKxLY93DBpLRH+gJLIagoAoAxlpxArDA7JS1FlcXatvcNyne6OMeyCVh
7CDA0R3lN1WjeS09RaN6ZyHrRrG9LpPekTpAJpBkCvz1TP4vpX/qu2hbt1TPzb3ByDWvn3rKZqsV
qNuOneg7AvoSxvjSQPwf0hItn+dAux+V6zYr7Aht3NR7FP3HQbiOqxLGTLQtrYibuHYQk0UnFyhN
Sbk3ZMZ3bJPXqD+s0PSDQRbZlc4+9A+TcAuQfjXm3+MeV0GxcMIWTDE8sQC3ck37NgYwo9AyLM1Z
TZb3pB1Kszzknie7hS+8AVc4DGju9LBdtPolECZ4dujIFNm6Rpw85uMHkBJRcblQor0FaquCz4Vb
4LakpYdG3a73KzekOZInyCVpxc5iAiAGjSuMGIqjIqCXyO5oMO6PVR3RDxzXRaTdZEP43HXc/0l6
lYbiPsfrRA7pG+MWa3H1yKi0i/mEx0eyKVtY40DTY009ChROo3BTaGAohOGbJTfXnXZs5WM+3jH9
y7wOxxGUVTgqpYH5GiVMryZrj6PtVWRj8VNC+8vLZRdWVA9YbVYtiSiRwli5iRXzVu3QUCtqDk4h
wM/0NxHUdoQmjDQm9wiupwr7DKEke7wVo9tQo5ocIIkSjTBD22YqyJYM2TVdwhYOiaXC2xjDTdmY
VFnVbpL7TaoohyIObD8SdvoQOUr7Ug35IRkRTVV/TEJwVL18K+S6O1SXcwfRQp7MQMbYQGksYyel
FWZ+MfcUNK0mVI4GzFlkmPyiA+9/UQw/4vYoZBq8WOTUzNiFWegkyiYJd1WIzh3U2pGeeMD9IcOG
KNTD5OMNTi9otF4sya3pxzblQfRRbMR2vG+hKjSQfSsft6I7jUY+roW2UL4Wxa2uSDZIQY8TU0do
Nk/iix9c5niLV5fIPvkDGHVslnrjtfdLVw53KS9w9K+nPt+1Vj5XnCDYBw0zDXVVG1A1GQzgT7PL
m/p7oSHUGGRPYknorfnJk2o6Hk5D5SSghFIBM+sokmoyETi8WvAQRP1NbExrIXvAWd32B28nFtIq
jm+MC3iY4yrZxGxGXzIcX433vUUXLVd2BqyPIB/JLOjYhWO6bXJj69eqa/Upgjx3iRehtRhcSWj4
EV+OIZP5RgjuwvgYjt62ltPLyBu2vq9c5UK06xrraJT+n+CX/3V++4dOafqvnd+QC3nJmSS9932b
/4k/fd9U5Q8Vcr1pMPWfXdwUEtv+rW7++Q9V+sNA4HT2bTEt2CfzvOq/7bHlP/gToOfIhmqKCNLu
b9c38Q9EEnB6Yd7NJFrWzH/HHlteoHcNWcSPzlJ1hrAqMHtjiR7kl/VKNoChnbBS25TC7Nfrq6rl
EiTDB3ww5SfJ6EW02TIRDkNMvzKrofyhGOdHO79oyFthUUHYkJnyvoWTaG6jokeMY5z9HJIYswNp
wiv7gFeorOxlI8d6Rbb021FQ2c2q3BQISBl6jpaTCb9wNPPpMswwiSTTTIZbwQrTo9CIdIoHTW53
aiR54RbIcbuR6I4iEuepMSkszCMQv06ShimaIRFE1JrpVx0xRmlFaVohIOo90N8rVoOpI+Kc9BUJ
cQmRpZGLksZ40m2Y6ipuP4XV7AtVrRKBubkvZbTVA+JplzC9oPNYNccgRZ1pqKzspguV5Fr2+YN4
Th1Hj5iBrsFod71GC7fokD2xMgXjxSi9SCRmT23QISFWmSqWZ55aaUdtUsOdFN0MrcW0FEb7FhCp
vLa0XDoOUTP8GCQvfxiDCGQKrWnud3kCstK1dNTyPHQCoQ+dpEbPb1QGFP3i3nMB+XLNa03rYgyL
igzGU8I+KiP/rjADYzgwo52BsFhxjNUwrsKmaB00RqMbs05ndYApoOVMzhdno36RaJnw0hYabmQl
ku73pTpzh0EyDzcViMk3WaeA6WjBHqYRPkuU1eVNkYs+qowRJbJiBjLy4aXAFG/qx/JSahIU9yPf
q+FXBwotXMwyo21vGtrB1EIkoEh5PHeY4FmLk1KtoRbrArYBiviLOWPp+l6O9EHYIeTGGEtMKInq
CQ9xJ8216inQNJxCTH1I7jtPKoJ1BaEQwDR7PbxIPJ/ZbB6mgrCvpry7KtEbgN5ktbfhIDGqM7XZ
e6tPVNfEdPu6VIToUIV4nJE9K3jUtEqO7bXcyp3b8Jqi51RN5gmfoUi3rR5SpzQFtLzKEm9kgxRb
EnEEHDKxs6kyW2ZdRXQ1RdL01hUo4sr4D0AkTMsfRhxIL2hEDg+ZWRW/FKnENKoc3hhbi9gNRXOS
VQ3XjWcEj4zd6ue4lkI8DQL4w2Oj1trtJOiTdcFsiPZyhpD1VpN9tQdtriNBIU9T1zOdMMpo21l9
Zq7VMaeZLqizsWsL2ZHrTaYA1XI1ZdIbYZuIDFWKQQts8oCN1KbN+Bxlkx6skRFNJK7rEDgh5Pvk
drQwhMUSp0VnSayzqdmKbEp/k8IdIzeXO/QY5dawmh+JkimXSTn0b/lgjf6l0k7lzbvwe/1ni/C9
idjH8Z1BjMOjg1GgjHC3peCG9bFLKSOOJusts9A+eRRKmUOuu1+vIH/ss/y1hATN1pAMsB7L/pkm
mWGIHLpMJr0KduNmhNchHpmkrNF9ugZr6szILnC09Qq3EzuxHyCO78pvoXuuM7Lgqf71U2BGoS7N
BuZW+Pi0g6fqYooZyErdaIj1X1Jbf/d23Yvar7wLYwO4ds+UJkVF0DmHMFFmRMXfLdrPa89Nm3d9
IES5kkZGmWmFkIuOfcNNvUU8imHPIaQz7WhXwmt1ET5yQwRrczOzfQBwb9rsimZN77wOlQs7fKWC
HMcU4vbrb/QR+PbXbwNDTQNZkWUuuI+/LQOlKAqlLuNRiDZCf69QEYaNvPp6lY+wsP9eRQVhZ8wt
6iUcUqnLsNWrfn77lKtut1U29a7anGtDn36Yv5dZTKSzroiUROFh/FnjOfG8kZyx726aUVXOvDfl
5PFBF33WRyIh+P3R333UQeHIK62GrAbAdNRzHX/GidvDNmF7o0D4oF1OTy2bPbaR4wL5760Qd2Pc
kGwKB3OWq+gYaY7vWvdn8fkn3/a7n0Za9H6/0RtPYhP0yso8YoSDVo1/kLbZUxJtpZt4NxOOYqd9
4hpw2ez3/tPX3/pjC/LPb43RLiwny1A0RV18BCPJoZjOYGrL3LQt5WXxUtARQn/RkDqXbujXy/3e
ocvT9X69xQ72eitII6b+K6S9drpdHz0k/9+EyyC2rVtpmx6RhV+jpG03R5ix1/TEXtLJ+XkGzfWb
v/XVz5hj4bv94Pl0DJF1n/cDF8gh+DYiYLbtrpVDyjRxFR8Fm9YkHKFkW2yQfnLEQ33FdYXM8VY/
CM45jN1iJPP5Oywinsa1Y5oR78W4mmG0Y27PqLrgUneLh+TG2H39GaRT58EiMZYVSyacLK8TTWAv
iPrcEXbQnVons+lTzrufYXyajVbm1vp5Zsn5CRav3FBE0RA1Ffwi6NaPr7xNTSsyyhJ7E/rrXCH7
cty0byCutyD1VUZuqlttaGh4CA+sz6x94mp7v7a6GHjVkH4qJWdtxO421a5yOsffstvsniTLVfaq
Ox3HbXA8s+yJCMdgXZx5KbpmiUt8bZ/ntda3fNTQmyibUR1sBBpWGTiyoSBhaxDxngLy+Ga8KqPR
VdXb0s92nn4PukWPh+czv2dOEpaf4P3vWRz2quiKyvT5PeqxXbeIrtozVbWjy7NWbH7l+eHqifAC
Yg8JPG2uFHH++PjR0zQayMjYZ6giqDdoPDlMG47it+pJEe3yWdvILjZtx/hFh4T88vXjnvroRDTU
HnQTYKW2+OiqKSihLvC0Vh1cmJn1s5yau9AkwDTVmXhyam+/X2rxmOLkYXybkzpNvqVtNdP37FYt
EPca03SNUaCIpCxb7evnO70oWGaeDeOSZZJkqlOlJQYXRwYGJBTppaXiLtD2YSFiJaDff73aqQhl
aKqE2d6Mi0fc8OOnTDphIsXldfb7yTXccmPZXJyQ5JHmOhsPT1yKsChhc6GMwtxCWSwmRnKQG7jc
rkQZPVFNTH8Wo2BPUv7YTC3O4/2tlbXMnpQzkeI3RWJ5ROiAcx8Tp8xPxj/9OISBHHMxOMWzvOkc
xkL3ylawk6fAQWT7CmFaBxuaR0TFXSTYzrzjEwED3AVNC0sVRV1eNi66KBSRDRjVVbvnm+p7fEKv
0ahNVspmne+qfbA/nGWNnwgKH9Zc5LvNUKlRIlBZ1GvhanDazURcbEFcINQCufPc1XPiEWnzQLLE
1mju+Sxu3kDDiK2XdHUV1/jBYPLgxQhiyeKZD3lqu1rAAWjMsxI6AIvTX5qDHnQ169S02ROMX3S8
MLJSWqWgi+gH6813K5QPQohcOudGAJVz5mOeiD+UUrqEzgJkgE8c8i4pR7YYvyDru6sOqlhHt3pq
dTdCfCetAEW25V6ZEFwRPTDRAu19SG90ZhNcwq3KWAu1uTnzm069fYPOgCKJ0DGYyX88xJLVJkko
UBbPmkPNLl3vYixawZsM62wdOgwl8QKwv170RJyyMHAGi0XBDAdqUbr2gzh1xbymGuD/V+LW5uJa
6qGfOct6f73WyecD/CGhITrj5heBOEvzTGcvo+rNRCBXRJS1javMkN2vlzn1SOxgzZRlUTPU5cUe
1bGa6gHi4ZXRA8Yi/KKih6AAXg0YPifn3Kk+Z2uSrGkq9yiKBGykxVdrFVWWwxGYd2JtA/iEkhI5
Xz/Q5/fGCnRLJbjWM4l28d4K02jiLBno2jMmVnpI8hZawPU5VtXJB3m3jPxx+6mDPvgCmrGrwOz3
KtjoLHz9+kFOrkBgMbkcyL3UxQqAAhEkSnsJDhDjWFwPGDD9T94VabOoSSSz8Jk+PoTcSKPWqK20
6tAOps95aeTTnYJx09dPsvBmnUsCgEziHMJEbNpoT39cJ4uj1ht11qnXgyM5eHYA0WKAvQpvrLW2
ga7qRDDQPBsu4eYcY3EBi/u0+jJ+iq2PPpjB6uKeOY1dv6HnD9cTiNT3f5M1/nmtxe6TUwgbgcda
M8Mo3CoHABrdHU570eoVcSs3dfPu+tyqp7Y8aHEFnKNBlqgsDlVSK1ZSV+gBe7ik9L7nFt1gC5F/
ZrecyCj4jJZkkE0Qlj6laakQCW2OCNpqvOme9Y3kwhCxazrvK4+LVtE22VOxFm7Gi/pnZQf9rt6e
VVOY39/HpEbCwI0UEXc7rNq0+dC8q3bpt3t0O5nczWI44tFfC/YsZVJfV5tz6cTnhJ+7fW5UIrxj
oWu3PBy9KuShwVv14z3S3N9KCcHKXN14frjDARU79+nhzDmZ74/F031YcpFRDDioDKoVo9PvGLOl
IDPlFbrzK9HFaPTGP9udPLFxWI/UVFIUJPaWzFC9Hos89njEwop3vHAaBjqMKPEML36hE/X7VCjm
XKTT8qU/s0y4u77KUm8g6pdoC+GKh3ID0r1acKUDTlnPxz905XyfHhRpNVwb99q1+ZfO4/+OP/8x
d7f/9fhzXbY/GhgPP5L/g4Jz9vbjwxyUf/TPOagk/cGZZqNjY800VJnNLP+cg2p/UEQYDEElRqBk
nyab8q85qPKHYZI3WGSnMLT5vOznmllr8M9/CPz7TENFGMwSKbH0+R7+z//4INRSL/73+5nBosuj
IfFF7UTzQbQ49hzHRYjzg8rQ4SGMhd1nGz/fTMGq3CiIjcjNXhN3VI7fEes5k4It9u2fqypMFSH6
MiT9/VLeRxsT944wLn4qAGRX4S1CAejQ+2trrV5FLoYxBB502B9QJl3ld+eqi4914+e1F7FgxIUP
44mff4p+xfRxhc150vsCxf15lcV7NepRr6bi59xLhmJ/L9v9UQLMvfYcxnoOtgZ2tZK3udtxShNc
6M8F2bOveFmzdQmJfP3TrKx6D3mnu9EQBaTDIkkPfTTcgSVzxzx2lAhqGWLuZayiKAnZw4m0Fu3A
/2LvTJbjRpKt/S53jzbMwzYB5MTkTGrawERKwjzPePr/g6r/UhJMI251b++iF22yomcgPDw83I+f
o8MLpofCl7CtGJSAYjEXFZSinoqqN/Zn5+burzB87oNrGzL/+9nVMylmkUfVj/E4cy81+3lD1i+d
eVf/3AD/3g9JlCQACRaX3HxDnBnpBsOkJ/sjUk5eBrd+C7J6bt+sOPbiSfnezOIa7TJfF0TMHJqD
CmrembllZlee+wRr2ckCwwA/IFED/jqmnSVUco1l9M+6MCo7E/oLaZswhTGzEiJgjoNZO5TOHwVn
tek2//zzr7i0uDg7hVeKRm68qt/S72h42uW3+Oc81119Sh6k5/+FvXlX3tjjAaoxBUGhhwFnbXmP
Spblm6r2OtrFSaEgPI9AjHeoP+yB3K3TIM1n8p21uX/KO4q7eznUAj5dVRL1FcZ5xmPLm9pWrvJn
3VF2IPR2c7IwfYJqfLdaen63SgIgod4kppsyb9JFbutXlqcJNU4zq7jtp/0cAYdf/g/I221/fRP1
t7tIsUOzYAZgcoeigwi3wyIBg39zrFo9tvt8GDWmAiFHzxqxP+VNoT6GU6zdQ1g/xlBbR3XWXRmN
Vsb3Qid290IWRkAAU22YYneM5R7lsKjuStg7x6pA9CUQ/eikTNqYbEIDztU4GlG8Rc8HjLI0BJ4r
wHLzg+m8/h4d9X6fhCmTTGnF6E5oZIAIqkD+bPRSr28UuIOfhl6Ee76uhe8Nk2UnxGQQ/00Y7g+m
mEk24JSH2qp/KmJlOW2Z9ce26RttaxadvlNlQbuOi1zldkuQNxMBYiv9w2iY7SMBov/SFQ0TzJMo
fTOBz8LBoxfSr6gRxv0AuuVUqOr0iHN+S4cQIGEpBSCeww5ZRU/L76QEWnJBbuMvdaIB+5F1wdGL
3mRs2gAHoLcdfCB5HmevQR+U35IhNa98CgZo2ho5rSQL4FroEFqZ6utgOFUdNQyj9thA+F8y3ybJ
T0nel88Q2PqKo9RCe43AJFKPPYRHQg3SDdkmBuNGY2JmMC+uEhhZS4CAsvQgkJVSes1VlGM1vWMw
xMr8gKHtckIBKIqaPD7qnReCLA6VL9lUVYzaquG4V2Irv+m8xv+RTEP/Ok2AFeuumpgkm2LwyU3+
oxV9mEjRWD/kKNGDw9QGu6/b3O61OL0fJzhcY2MEy8qo9akODY1GIToYIw84h7LFa5cpYPlknbnF
Ag6PWEpf6ioonHbITpkCZLesklNcKVfRkCMKklEIC7tgdIJQaL95oxDskhqBC7nMhV2ndQ0Tu4iV
iHFGZT0yQFLG1FryxNc2E/Od13DtBXZbB9AGFAUNhMnQEOkF6CjGZfbaenhW5eeKG6TleCv0lAp5
6IlSiKapzwCBp4eD3aVIV/V+zKwAeLYOwQz26NaIfIvaYLIJGoOpVRWcY7SRraCu3Y/vx3fv7Pm0
6mRpvM4ISpzft3dXkely01cgO+GOngUQWCHyVO120pPvRVhszTTeTWhP1R38APqKjve7YPHbOL04
XZprDNbC+BgESP0ZVBTESLPlSKpv8kjPVtpgy/fSXyu0KFxRvBbhvn27wsiKaxBtvg2ubZMiJayK
Gf3NLx9/x+W7EyM6dV6TDjZcGQghvTVS8XwKGw3FLV0sjlKqwAruKcWxHc3glOu6v+0RpKevnfbG
iuW3Fwsb9tsyiBnYXkjstUUyWEdj6TMUBU/1dBu12jWvXaKEcNOkPUJs3gpV8dtU57c16GZNzcRb
dOnd+7oyc80Ka5DI+VdBuE30+0S5zsKVpO2CU8o8Wqk2UhEUqVss1gSx2iRlFkNGM/mpG21T+1Xb
Rfvgfu16fO8bhs5CILEBsqlDtvR22yStTWvRV20w567UXKkFqOdBWEnctAtWDMUSZYUUESabZSUt
9OtybJF2BI6OgNhoRNxIQe2Vyq4X9fFHNPXANZWiyLYS0D+3qX0VEL3HYEFV49bg8HQzYMBIDBk3
7gNETHwpqr5nuolED3w0hqNwEzMPF6cBcqSZCDaRYHQ3ioqx82JP+pKWTO0OsVba8axSocle++KJ
erYb21G4UhptcDWjbWeNIOsrjfnmJSuiqLqWM70GgNIb4ichkvLcTT2N7nDLTYX+sNJfc/90V+j7
qU+lYTGBoppN9WVoTETsgtaHkqYGqDvzf5ut7irpnaaWe19wO9MTDkWhZP1NkVv+r1KuxXzFVRfP
z9lXed2q1C9pG1JkW6ZcSRLHRp7CNenAleHotvJi3YCl38DOv8sfs9VB00sGOfz02ueGKP60iDRB
rPZRWo/23N+fURRwnV/NFHVAWB1zW12vyby9Dzo85VVRliSRBgcyb2+9t0NmfRAqKEnHQ6eDHcpk
x4wfsuBWa+Fe9oftxzHufbQ26YdyTEBR6++bN7SHZEBMaIaDfVXzJ2hCPv7775fD39epbJOvziWI
xXKyQOvwHh6vMn+/ge0VnVLd+CkFnw31qYI852Nzi4nL2T9MCNYUjTcbMO13rJ1+oFpdqcl26VYn
Jh3gsRIPHY9naCChjVurSyyeb5jDA+c6KBctJRGKvm93q8xqw7B8EpojzLnOtNcd1J+PJP3230WQ
/yuc/Y9BiP6gcAZquHpbLpv/g7/HBmjHUgwD4C9yQufu3F/lMkX/FxV4SAdAaphca/Ok7P8fGzD/
JdL9gH6MCA4vwTyX++9ymST/i9ACQR9ba+CusvFPqmXLm/U3OJCCHeP5dIvfNYz9itwknpV+8jq9
DdX0lA7E49H/EaCcefZN7v56dZ4XRZYHmfxEnEGILAlIhbrs52kZ838CUwebqTdGBnEkQFdJaR0+
trIoIcwF5NkM0BBqjWBvluEQpY3M7GhM/C77M+ffl5vcDp8RBjqh6r7lmB2F7rAGoL28uD9WF7mD
qWSRNAr0RqMO0foRCQmnbuSVxHUORX9e838tzfwNqaKGSsyaQ9lZxScyWjqIFFA3UnVAJnuT5K5S
rNi4tJA/NqjFvLUxqug0VzDGbKLSt+t2L9WvKxu0TB3nPJV3ugmtHi35d0nrBNkLWo+sQr3XXutP
5Q18aEdGuBke8J6knf4qJBv9s9rA3289fWz7wgckTVa1mcOfPsby6poKMRNLhs+ZkjiJwVHTv85j
vP+djUVBKTb0uq0LbATJSaZ+ABARlcn2P3DzN0tZOFzHDKXlk51vghMkwIdk6zneybrR3PQ08zBn
1HSmYmVpF7p63Ppn32/hgF4iosgYYHTcNY6yVd3yuuT/5Ha6Kx2kuJ3uk3k7AKuruF+8B+GHXq0E
kXf32ew9MsIasE1SJJSWT56u1qaerj5zsPDx+jx/jymYLEQR3OxeWD3WC1aY30eO4QDuTlGauxrL
d05kdX1Y0GmjSdu7GXSL37u7Ck5B8LMueqU7yfX1g8Ks32ot9JKvnltefOtpzDs980FFJSMDs63d
WnuGL1Z29H3452vyBgbxLqukB/OPOIso5tTC8jcb4czbTZgdFFjKTEgg/iGfxb8/5JmlxbFIgqmE
UYMAGVtMqlaZk+robSllCFJQMJ2Pz+ClSwAAgUyzkg4wUiuLJ76HMo/VhLOjHuHVnhzFgUF1Jzyo
jnkLUaF64gVzra2dyQux89yqsYiddW5ZbZ9jdcZXqzYcXf5+erFcC4tMScyidKr5dWWp81IWl8Lc
kpUB+M+vVnOR4BWTJDAxxX1nPtN6Ysw0+irtPad2pF9wWlV7HTWBr8zHOSjn8jyiqrWWY15c9tkv
mP/9zImyxsq7aIZ80V5RNmKRHyLVL1e29JKnUsImUUHIh97wwn/8UQnyad5RP4aOvILzrdB3RQLH
lvXr4y96cTkAaLkm+Kq/m5jny+kS32gjC0utfC+ljPBG40oQW7OwiN2laEaynLBlIiKRaQH3epzv
Pl7E5RNwtopF+ICuZ4DlGBtz4JocAFrFEaqPWSUbaoFfyb65toSHNT2Xy7tEZjLLjoABXDgjQ3Oe
lKZY1bPSVa0j+mtR8s1r1uz8rsW883r1j6GFz+VJreUUKP7K8qhHtNNO8Z7S5DU33TrA/6F/QQVS
N46NGezD1YGpd6/u+R5CYunvlS4iZ54WsBzOuVjjDM50uq7tWe98vJ3BQtXP1cbYZZf5Y27h/qLf
mtyK1gxhrD+JruJw4R+UhwE+buk6Aky+ZvHS9XO+voWPjmpcBvmcrfcTwvdEFjhBgzJzPnbTi8vS
xLnbN7NkL2/ztI58qZ1YVglfRFTJdm5uP7YgXYyPGsjtmaedp9b872fRSWt7MTcaTDSv/a/gh/kT
Tjzbeg48xz8WrsEN3lwrz6j67I2v0kpwnj/SOy/9Y3spVdDGNGEKZsE2mjoiTah0loiOtzoeqcUx
YCeMgzsK1LpWbvWLe3dmdlFf1NRcaBK6kDCtvpTT0UuQZDVXgDqXv6upzlAORAipZb79rq3hIwY/
/j4AqJ4gpgizUuVoQOTDnfBMkyRiRvgBsmA7ddAJXpeUu5ibKeCMuQ4Aj6B19PYXVMwfeEX/+0zA
6MZUR/NiZegC1Rx9EUUu5ti4FSFuVFa+76rlxeEI5MkytQLLsH1MEOftwn0IDmIUdr7HABXsoM64
79ON8jX8/LE7X/SoszUvwnqY+7WQJWytQOodI0YJQ1MP85ASqc5oGCsX1YKr66+s7fwTLw6PNw36
GNYsVDxKAOk+dakNFVy9Ma5qmkiMSBrH1AnumdU7eLci4Kzx5Vk7yrDDHBW7DTbrMxLv6me/A++f
L7Ck8euL5N8hQ90p2yG2o9tuz+TpxtolLoxlxfPaxObFGHVmcOHoTRsYEJLzIi7b/oYc9lhFKyXI
NQvyW0dGUEX3lNmRC7VxJP9p6tZ4ii8+m842cgk7yOhvj3TlGQxw4c+XXWkfM8hivirMWQpOsuI3
sxe+i3tnn2xe8FnM9cLCLIIRa0L3KGvivpJAIASWRZudEdS4codk3H18MNa+4eI+pnusTiT9LHAQ
oZs9ZYW+/9jCxStfnWe6yLMZr1h+w1Qu0P2NgPSbQiZdm7Jgucmkii6jWNHkNIoZ32qQRTmmEWQH
08yZNejr3KBlPgiHto3qfVhVmZsZZrcyiXUp4KO6IM5VPJXewyIeSYOR0Sbhss76QnCr1oO1NNJG
eHL0yP34K1zaWgrlWAH/J79D6PjIICt+y0dQKu0QmUWzTeLeSSod2vGYG6erv8B0//Cx0Utp5bnR
RaRXpkYQoN4j3pbmVm1bN0V8iCESyO1f/ztLiy/ZiQ1XTcozdSr8+tUaBXMLti48QnldnJosrtbu
6rWlLQO630RNRb10Uym//AJSism0YSzajFbhfLy0y07yZ+cWsVxNg0kLfSyV5ZUpcFsjO43UyMdG
Lh1DMJzzk1sGDr1M6MzUbOMig+Q77BPRbYF/wKIF8/OKmYv5P5BRUMJgjOhHLRYTemUvJDSnwJdn
h3Df3s/Zd4xCevAwbsODuIWsYefZ9Vp37+JH/GN3mdFZsd+18lwwQeN6N+vYZdC7RHbDtNqM7dR0
u38x7qS7/+Sr/r3apQaVCPMW0pzzV22+RflrGAQrvnEprVARrKUIpBozh9DbgA31sSdbXg89Ttk+
dYLRgoIxt5JSmxDipZPtQaLy8ZIu+v2ZxcWRrhLFas2WJUnWrooLNylD29ADpzfDlbVdzBh4zM+z
MaT/tMTeLq7omzzImZqhGOTt0v2szVe486Qfk0ug0daYf+WLZ+CPvaWmqcYIbtHMvlm7yhbXj0kN
9R/BbcgMgjaDgplDGJ3uBvlwyBWmH+2+fskf1x5wFyZpZJqzfy9bWeQtY5qFfejNLziqUe1R3zFZ
+XV8hhz/RoepkxTN21TH6Wfzcy1julh8ODe9SGi6epLIN9jc2fQ0bdv74Sq0Ozd7kKjtb+lK2/Ht
Wgvm4tEEkELvh3k7ugtvt5m9b2JT52hWHt9eQJP0Vc6i4WQGZrkSBmaPWeY3YNbRI9IUQIfLgbvG
lL2oDwa6ZiY1BpRoA8G/hf7o+1iat9ZowfAThbedHKzc8xdTkFmaFxkwRqQAMbxdYzzMoHuT2zcs
cjdoo+0s8K5Zzb3hi8fC82p71Lw7o/NuZKryvWTu+ihzu9r/Jk1Cv5LlXTjCM3pK1WZONFAzi6Ah
NE3TpSNfQUYSVfS3upUfK6t143RN+uwdNIek/42pRbQw5FxoxQGHKgA5zKgK/yjdjPMUPTwV/zgw
vTG1yAAi04Kdeq74q1260VrtcTCjQ6hWu3EoV9KaS1k5vTB4jehmgGNYAoEyiBFMLedKjj9JTJfD
tLopXPXLPF3+v4ACXNgvZiMwNENyaSEvnEfVKhUexJb92lWn8nvxVN3iJOZhlnJikL7+kW8DN1md
hL1wLs/NLq/MUVSDLpzvloihE7cYIAeox1m0owhS9+O9WzO1CAGVHPfzGD+lWxgxPeSqou9WvDav
fuGufLOeRXATNC/ywobPONT3ViDvO2SnfbjpEi36nMKa/vGSfhe2F7GGuwKxITgsLkjyhXEVWjVj
+5vEn37JZQDVMQSxsdTeZZPPc7ylBKP31VfmNhPXyoIreir34ah6u0aVvqpJgvSbB/9GKOYhp9S7
CYO8PVoTExKy3vtOPlNMpnV7Dd2kCxoG1ZEihK3EK6uVktGF3SGzoAwnMyUjcfe/DV6tVKV+2Ysc
YmY6S3Hfyp+CfK2jdWF3+Fzo9MyPNLAVSxeQOm2I645yH+I7te7baMM4lqDvFNHfQUS7sj0X7vo3
5hbOkOiIG1ktziAO4xFuqW+NpoYrcfbSd5NgpZpRJDqj14u2kjR2TSVqLCmwDpn87Is3U/jpYy+7
aIKLjGkuaAPePSC1IUqVCk7njSEO4FXz+Gcvm4LNO2/3saHFEM/vihLQUVX+/UBg0m+xmCBri8nI
WYy88x+8a/GobDMHKmy0UOyggggSappZhiL1TwMk5I/tfo176vcb5N2JmptlM7wGwon5Y5xVJxDR
MXI/J0rI37xr8x7+czu9N796p+b3cETr0DT4NVPDiFfhrQDkfeUWv+iiZ/YX50AzIzGrcs5BAwcx
xAQbBu0cDU0MaCBrvVnx0MvWDKDWIC6Md6MYVqpYE/PhvGi94RRq6k8dzCZtbQeFveuambiPN1i6
ZE8GvESXXrkwfkep3TSFiRc01Prw4G/Ga+ABdgMcEURmeVLsBuYUz+5tfU2T+sL9xvGYaT3mDuE7
qJvVagHqU5zFmcFtvG6fTR5pUH8zezI6RMGX+LFu4JrYpC8fr/lCOqjTRyfnBKjKJNYi5sCiMY60
aEk6iwK1Ky9zLcOahx9u48D6XlYQfY6+/OJ1wxrY5FJihGmmtMhEZ5Tf4k6Xa3no2AoyCNp83rFl
2qw7zgL1SButZCuXQt2ZqWXhVfeHvoJxH7ctNMNV0fI4hFLcrvnPhQLT+Yp+r/jsdALJxczwb/9B
qkhy8vsQSaedvpFsxY6u9O1MEIYI9jVJxMcbedGDqKMRqEGovRvOUsXIk0sRD6pNbZOVInXlttBR
NTKcURtvPzZ26YGmMxIL7A4MPSj6hdtEUzJ29eyvzbZ154FK4XM3XeX33V7dgAiF4R653WsPZtWt
eBWsBOJLER+PhVVzhvLKS3S4R3kTklHS3CnRDkU7XBVJ/0000xUzl56CVBV4rfA/6kLLjnBpmMUQ
poQf4QohQ7SEo633FP9UgQvFd/kWzttn5fDxh724tDOTsyOfeVARCr4EwyktATkStmlsSMwyVfUt
Q2nqSsxZM7W4SgR4WSFN5bnZe8nBt5Q7RRiPtaVJK455qYbx5jMu7owSnq1wyPiMtSvaKAEiLpZ+
89Cf3jX0usTgFB31NQKWi2GNNA2xZAu6l2Utj4OYa7DEzs2f8iY+VsyxqtvuerVaILMfy/uYLgBi
rzPeCca0t/tlyjzYIdIhod56O9G3Z2TVrJ1CFGt+Wof883/gHmdp6MI94rSwfEEqqYMOMpz943ES
uSD0YvvfmVm4RlvnUiWnNdR+kSZv60Qonxu9y5wsE1ZnDuZI8f4L/sms5zv5zOOZNw6qUGZJCVO6
Xm7nQOJaB/E7lEWf12BOl+4BHqxg12H34DG12K5x7BC81DFmCN9Vn+JWl6x8ukthGKZXvAGnIy4u
ltMb/jw/O8eMtroLZFYxlt0+YGoF8dZyLQxfcr9za4sKfGIqQ0eeSEdjVnp2YdIYNrHd0FCE9iXe
rEFXLoWMc3OLz9cy6snTZK4gWwmduFa9LxOmUmrwAR874KUuNQimvz/j71T8zCs0X06tMaqoUrmt
K9vdQXqKj+VP5Ua79oxdepib1A3yIcPaFX7RQ5gJg+7e0ox3HB6KmEuZrvHin/m2plPsb7STskfT
zp4n4dXQDdy1kao1k4v4SOuT4Vwdk1nr9ZtKCh8tYy1wXCrX8EH/rGvhl2nXDEEwYqTbxjeqO+wL
d9xKNuoYlGvWuIjWVrRwyyDj6vZGjlmv8GrVi/pH0U/lYcVHLmVb50taeGNd1k0ylb+XFI2fZYQB
PA2BPij4nNDuvxSmXYt3CJN0xc1clfp7ZuQNfcf5VMDljzq/15nsM+B8WfyCUQqNAeEdykMHNb+a
O9OzEiBVy/AHYlS71bL4xeMOKBRonzKPVyhvY2WdBsgAiKSxmu9Uh2ybXjfUptNTfshhBlozd3EX
aZXSCwOVbCwH4cm+jKjIsOahvG1POohlmOzXQtj8m5fxH87Iv63Maz476SQHHrhtrBT5xn+YSV7D
ZwrtG1Th4XSW92uruvjsoPsLCQxM/iYyFm8NBkouRZFKhG4DFMjlYlSRdWo81EzqCSJ6C8WtzoNN
OU6r64LXmqu2COWIgTXtVxz40nZaSF+Qy6qQuC+L0ErKXCgndo41vatRSxj23qmzZzSIcPefXH3n
xhZRJvMMRHXmTEWovqbWg5xnK6WeC+4CU5VOY0GnpAd/4tvvKiDypHkdG5lLwi5Wpm2Q7D7+YBeu
H9wEDAOkXDQvlrd3ogZI/gkhHQpxcoxIQu4YOFzn/mMrc3sE0C9cPHQkFk+bvC5za9A80tXquURd
S2IWwei//FMj1KoUnTc3neD3Tcsm7BJF7njClG3tFvLzCD1BL2Urycgc1N+eLazMaFbOL1Fj2VZC
InfU+7LS0GgX3EC49ys4jI0Dib7TetnKnf1+d94aWxxkwWssb1RqbWMWP4zx5KsPorGW1r/PrrBh
wE4MPZvBbPr8G86CRWnVjeZbfDYBuWUb6Ybpziz98MYXYNKCqeHhn+8Ss2105ejNwYa8iO+q0ZSZ
PgUaBT5oyoCga/I9I1wru/T+4ChwuYNKwdmYC1mi4AFPpXpVNywqhdZbqjdmt5a4XXCEeWSJZwrE
eYxxLvamHmjj1J5G2dCAKsRTtcOYCvvEND4PKlLhMTKAH385WjPvfA/lCYiswPXDQEw8eLtVQ4oM
aF3FyiaZFUJqQ6m/1LNqCFLl4jaZR/tHPyqdYBYWmfQcV/GDAmVNT+2LZ3OWIUk6qfzeNor+ODHp
cZfpZfASzcIlqPm0zjiLmaRZ0F+hnD1dG77S3ZlaEj16cp1dQ5MgPyA8giaKNxiN8ZSjwrjRQmbD
RdUT3WFkqNSKB5JYuhKDWj4ptYr4eVTo5r6XhGrnaUlx3aNm2LdM73aTiGpGnOUu0jFogTdtuc3j
0dXRKEAqBQXifGx/xWGO+LIOnbMMFmCTyQnmQs3cwQkBysqqyMwH66Eqh/CAFuVwU0mJfFKG6Qbi
jenYtdaAJe218hXpwRSz0U2jUN2FZj7aQZgaR2sYK1uJqsCpGR7fTJolbEbgso4wKhAaaAbZXA4J
htiL6E32WrgpkKDbhk32SQ5q5aRpotVs4JWCUWMCvI8EW+BaZfikAwyM8zpAVaAr7SzU6OWZU+82
uYIuktIwX5z1jILTIthPTcYkIlndzUhH+xCl5YtqFP2TaARovssB4rP0Sz4XAMZAWvXiRjDR1xgH
SSMVa3S7KFFTN9rwF7N0nxUl/Iaslds3Pcahgt2UddFtpSn0N0jNq644ZQi6gu3YppM8bXNTDa+n
NIsOYh/o+yRWvrVZexsN5mQ36FdWVfWi1boTJe24j/1BeUyGKT2mgjbcWGj3PIYtIMVEjXaGx+sJ
iXgx2I2ZueNyQTEiw0kg4trkRpvZhSDzHs3k1NbF4lCHheR4rfakaagdKhIKRQVciW1hSE6Rtp8V
ufrWy+ENo+RfpyHzvmpCJtq9lVmnohWRC62k19rXvC0fNt1XTfxqwFyCAl8c2Si5PPraGF0nZSTB
AlaKBwjL9MeonhTKTmrmRYjLB7JT+YPOpvTjLkWratd4nuE0I6z0g5GbThwZtS10CkNspiQ/BIVa
XgdigUjx6Pc2jf58W8vcZe0gJ+hV6I248fQod6yhVPZa0yG2GLbFZ0ktho3EcK0jp9poN4JSb5AY
eUn65LocC/0xr8XW9pqguw1i44nSsr6p4+Yr3zxw9MDXtqKX54diyIHZdvE28WJXL6dsSymrOoby
6Lv8gfw4Cp2wyaEz2TEpn7f2OKawGYUMOXm6OrHp+rVSK1+zodupiZBtaKV3J5S7dqEc33ihhfCu
4iu/IqmEc1Qc0kOn9m5JZmK5QpiLvyZdKvcI5Ji3pZSllBWgLnLqIEMNqizMEqpZE6Y9XVfMXdoI
4VdRSq1bopVwXWZJvA2C1toCB82uZhiBq/ZoDNdmom2roi6uvLCSD54ENQ7amuKdZ0UelOdtCdKO
iLiZeDCcpqmVd6WXT09FEaquJGbWPkG4aW9YU/htbEKv3qaKVvwcGwZ1eJ91eOVUTRzxbkClSWpq
2W6SrBh2WSIA1LSiUjH3sS4LjQtlRGw4tR4Lj3zzLEEyF81nwpsYsKM+yBG3jtsutrPC7J6kLG+y
vQ45ku6MuRm0djdU0SnMFP2zABx9XwVieh8nOVLave7/aITRcsyqNnZIAHe7ASLqdJMLeufW9YAG
QJMWt8kgQE6H9uNWCyXxIM3kQ+C94k2hiLdBLiO61QWwn+Vy/SkuTUa6ek9tt0ogeduSzXjUwqz/
kXsoaUdxqBPTpMA4dMz8v+RdWBxEv+o+Wb3QVdS4oupZLtJp4yVNfKjUJnqQeQrtR8n6WZahbmy8
tOkPcdHEmwYeIdtqLcUB/0xQzsaXXsAlN1ZVhI8IQ/W3tTWwxKGyGynt7rKyjraTUPgQII35QU2K
yKmtFMavXBhu1bpq7CGfUGBIA+1WY14a7d/UcoNSI/IgDnzMykC3NUEy78OJWNJPtfgwFmlz75WT
cajLST8QxkaIwuN635WJDOJG8cEW86fGMVDQbaZZfl/ImebQIUpOQxNUNnxVw0bsjIa4O+W7TCx4
sHdRdJAb33Bb1RCOo4T3bXw18krHU6pK28pZE9DT16KbDJEadCk0zhiTfTad3tGu8wk+sTb0XbHv
/AM3oOFMmhwcFItIEgeQFbdUoDeSGSO7hmTjJkfJ62REMIZ5WanfsHf+jRVGhPaUe10e01ehqKCD
y7Q6sUc1E37CHFfsxbQToR6jzWEpkQk4z8yhWvRh623F6pOHxAJiKR01MhQK2J6qb5+jXFEyx9Oi
kWnVpHlphnF4HRv1RQ8D4RcidQOZchtcd/4QJq48mPENenLI+8a+elUZDVLtnVnv/ShPrn0TdrOp
5ckaqmZy8Dwl2Rul5piqdy9a8XVZXPGUCLYwokHWLCbJF2XIi/0QldY2zzPxFKLZ9mhYMl4vBJ3w
GkPucpJ92TqatR+5xjiK10mQqrndIbm+67o83AiW2G+yXPwaCO20F0YjPggtEkG1IAkPkdQh3C37
oYS/VuZrkCTFg6Fm2s1Yetmv1hetAwoRJSLNdWA3uv85ghB/K0gFqRLHEsIw/tvE2IRtp6HtGUbV
bQQrW8/vbZQ7uZfSvRAl8nRMmp4SNJ2EdrLrBEHxMfDho5LEOH0ok9SsbMOIzE9dNyTpzlembDeV
lGkIVuDNUDJsZYSkJS0QUUjWVAcROpgTFQKULES6w4cZHGXsrF1jok5KJJJwt0rfJfDkOHoZFq40
6NVMzgxMP5czpFTHipohlHWhtVHqiLFn2RpJ26BBatQxUHel4vfiVimi4POg52LmaK2hfbH8Ujn0
gxqIO7Md6uYmhR4h5VRo1a1gNvIXtVcGJBRbU3qGvy39VMpNvSPHNK7IKBI6UzjKTdkAHovU2jyk
ArrU08C4fpLSnKuCsEG0lmOnpF1+KgM5eIzMtHTyIYDmXhOnmCCWRnamiMH3MZMLwCpN1au26mu0
aXuGFJ0qsTx4hVXFv4mphUr7OgxN6crsjfHKrwxBepI78habK7L8QbZnIiAoFEQmPQ4hn0NPPYvB
kzSZdJjGfoJijXoEhSx9TAcn9lswJnKkJbYpQYXEIaKZSl4pyEm+7wRk9zZQtQgHoQnTL/pUG+VG
Ng3hzkgT/VtWhuNn2NnKPNlkcR6Z33pPsbawsqXaSaU8TUMEr9lqjc/fFIK6+9oghn6I+ao3gVIy
i1vW4mchKKtf/iAk17FWcDXLRgnMImsK+bEAo0IpvdKLuypQk0+5WQvhUchn2qNC6kcE34oEBThD
kYYaaKPaPqXolP3Spb76MkU9UbD3sysvjqzrNKj9OxxH9x7wvFTak4lk8/WkfLbqOHe6JjI+dSRu
3zQ85EtUS/GjD5Wvz9cbEvJksTxpAlNFWj1Kh6RKmytfS0e3nEbwAmU1xV/1wczvubbbkD3QS8vt
1CHQeEUaASHU6ptbATrK1GZIgEZ7r/pRCz4xGT4FplnekFUx2pIlobGPpCH3t4MWQz7H+vwIgd1G
eYmQGUTF3GrS6zEa42dJjEoPwnxoSly15v7byLx4TqM8xreWmIrKzorT6brUYWg5Gv2gPQxli03V
h+kY2ugASt489O+EKlNMkttM3g8BXY16U7RTV7UQABatfOjkouk/ixwZ/cTxFZ9MqarvGTTivlVi
kQ5E2EZTdZ0VUkBtVFKlb1UbN92xBeiqfBeNWOJ+Q5Y460re7oEh3EZpHv6o9egF9E5pi7UluoLO
SWgby7hV9IxHTiBJwI/rJkM4B172yqFXGWtQbmmyYzSd9GRYUbr1u8EUdzLX5nVLC4RpzFZVAIv8
P9LOq9dtI1rbv4gAe7mlJGpL3sX29rYd3xAuCXvv/PXfMw6+E4kixJMcIPGNAS/NcMqatd6SFlVA
YyQZnjMZi3M8QklpMFVqqnOVpVJ9qIIyhriQ659To8xfomLkjswoyzwOSjw912DA5j1gsumYBENz
dpSqQ+TRtCGTwe7S6jYGKCJVxS5Jo+G9rk322Q99aZf1k/2xyG3/nMr9fDbUqgm8NLJrT9Kl5qRD
M/gTwa4sdBstiR9SCoUHLFunx2Qa66j4EvhBuC9nP9tVObKProxk17MV1PVjZ3Fu1VFYcyZET6Y5
YpshR49VNOt/hTk+5k7aWXvuUOQWLM3aOVU1nnk2zaShkpTj4JwWzTdZiqibdEbzDstwLXH9LiMv
0rP8FCNP912K48rL9Sz7YYOLQ4RGS+NnEEvoNftldkrZKUhj5qp9IlGUDNb5mB9TXiWHzBhI7BN7
2k+ZNfAikaQTaoL5uxlSwK8mroaz0YcAnYek+KLzUbw5Vcdz34f1IR5ng9y6iL1+VOBKTkrR/FUZ
pfWYVWb6gAH8QFJn5e2BPFn6JjlF+NbbcVm7WpnYX5KwxjcbO9Gz36bGQ6AZvYHnhh6UuznTs+cc
LchvzjSRgwWSajxX8DC+tbMv7SVNGmpXGo34oWuUAPtyTTuVWpZ8H0asP3Ot0p8SOQ2e2asTFgum
Wf6INUWItLXK6ELmSD7nsxb2+zYJwgrJBqzjlVYdP1qhYaHlX2VN6/aAPHOXJYUkdJVO8qHUJccN
rSx6HDpcSIc+7Fy5RenBb6zy2Dp9fZC0YjiYQ8K6RnYPO3bDjE+ln42eiXL/Q9Wo8ovWSOonHcN7
r9UK8Sb2x9g14kR+mmN5OkZD0X3pp9A8TbYSvkyR4qP2LPXfeUDl+2rWVC+f8mEPXEj+qrdh+yGY
MD2g4ZGQtmTIhXacxzurxCh9p/vsn6J1vpiD1X9qhzzdq/wyEBJ6uauQ03zl3aE+54NJIcLPmiTa
D4mpvepDb+NFnFkkmgVlYXQ4q2crCabXivfoEdRP/0VKh+EhNhq121VFY75P5Qq9mwyV03NOQaD4
qWhh6PO+JcN/1gurPIUtmd25GZPCf1GVLuwwPpYcyXnsxtKWMQi31fiQJbjJGEBPs0oqd6oZxuqh
xNfV/Bgh5IOzr2l2kzeXYaB7SKQO6bHB52miHC911VEVpp/uFHdhZLmOMxjqUUr8UD1hjVR0p3C2
0tJrejN13ktOOnynE9U2L3BIrGJvy/4soQybhbpNuqiZD4A86uydrgGPfZqGMnM2KtdrxTBcshFq
o3cD1V3U5y7qlnYTdnaWU7ccev9PSoDBPid72Ogn3BZgVesyiOiXXQRpJQQSlYggholhdPvN73SP
C3kjytZQFjXRMZ355FKJYX1afepS+4EW0QandA1ddDmSJWq0NBDJVQWOXdiLWB51JOeLHuyAPSIh
e6T2RzvG7T7VHybr/L8Am69PJPJbWKZb2g2zf2Rp8/CjrSdU6ZFeTzBtCc7JsdmrXkuxctcjj4Jm
0fN/6Jsy7n8CL8q0GSdLFieMe2pQDO01Pz0OuRVsTO/W8BaNmtAf6r4UDJCyq13bt0+Y0lJHUA73
S8CrCwUZM2EQL99qZfmWOfOyJwxVhMNQccLWW2jUNU4JYuQOQAHAv6gBLfZVlvrtGOd8qQHrY+EP
W45/9rS2pWPhZc0XZ18+bZXS11BhV10oMb0X20zjcMJDnAdNS9cu/0N9M+BFSbviMTgpu2CnIcX9
sMUPuu174I100fkSf38Rc/KLSMtN5nKsPlg9HpTyz0b92HT9Rg/vd5PuumN0HWgxoXISRForwNTy
WQivxAD7yI3BoRan9MFE/Pttqx+7NbTFqdWPweAPYP7dNq8/mmFJTqQdFfSjR8Pe6jXfLknRBPun
DbJY+VM1sK0leqAtVJya7Bo2eXRGv9n5LYfVa962o+YKZJug4ImF0AQKgssub5sGsqVP9JuH3ewp
QsyJrBRZvw/VN8SOTs6hAzSeQfkEM25SnFd2MKC2GmerI6eJxWZBdOJGaYk57a0+U6As0ix5nkvf
/BgHlCbub/nbvWHKmF0TAiI3ECt90fTBs30oGoEmbg6gTODpPgpVV8yb/7QfhQEWOdS2Yv/NebYI
ujg1J9Wkk9SbggCATkl0yNv3ufzt/si2YixWzlDzyGzg7rlW5+xDGY9tkFZd9K+VosRQfoOhoRcY
9u+L8WKfZ5FtJPnE/CXpa1B2O3NW9k76c7brjf7c6nguAi1ucafJEqNruFDzsDgFZvy1tcCObaU9
t0IrYjymwAjTs+dkWUxb5UiwKBo2nNGpEN/b46z+NcVwFuIPKbWaIPqQR+FBodjf82on5T60KBME
ugnvpz7MMXqXSeYiu+zFdrpxGoghXh11v38b6Dgw5pZzQylDT9mJOp0tISD3zVF4z+ie+rB1X9yc
b4TBrkyocaE6jPDS9dGN0HMXFII5NM+xJ3rIlGJ2rQB6UdH794v0MpQ4BC5Wjz4qedpi0eGOtDmj
Qt3FdrMz5nR/P8zqV72Ms7gBkRUUYmfMXHgqT5OJ2Vx0kJ6R5dC86ixcT0SGxhN5eEmdA0/pLbaE
uISWX45KlxBx1lDzXt76Q2cUWANwotpUf+X4NZu/j+a3WE28OdC8jcGK77MIBsFR3IrO385z15OK
g0PfdMDg3fln97358LfNt/FBQYYMS9n9FgD85qAWXBcLRUOsvql6KIsLeAw7M+0g0boQVIdv6ZSq
n61w+nl/UGtBDIhsCJ076FMv82tVrlQ8NviAXYlJBzla8E6uun9t7YmOLbufIrmwd7zh2NZpWKZJ
x8wN8YMxfQ60z2a8sYdvByK2FFcN/BEQXdpitmLZiIqIFjd2JROV6fyI5NPGAhD5x/X3R1XAgJ2C
2rGOkMeC9GXXbRYphchPkLqXTemMmIaWzvuSwxPJuPMQJ8f7X+f2bObjo+PPAtdh5Sxlr0ca88Uk
UH4JgA07wD10UneJ/a8fG+D3LsOIub04LZTervgBDKwWSOUu/EppZ2MkYvqXc3cZYnFQKMXQyKnJ
SMbI2Ondd11CM5DaQUXVUC0O96ftFjO8GJA4iS8G5GCkg8YM0YZz3R3zT+JYonPxKf6SPFaPvpuU
rvll213w9oAnqbIBe3PNwVGzFoPM9LAq5agB96kA/OwSLzB6OK7afow3GBu3qx3jBSgNYAUtFLeX
iqcNK1H0C0w2lEmLN4e4iznsaWMaxYK+/mhEAVwFMZ5NBUf+ehoDXAzLCq0gV5cg3LIEJyx4GjXg
1Wt9pqh7VJyYOmb7ZHef74deHd9F5MVMljVka5prfEC8YXA/c311S+Pl9tK/HtxijdSkrFE/VnSj
usoNKPsNY/kSlKLVbT/x0DxFQBLkUfH+w8hsA1kZirHQYRfplp5QwMqGGXBJa+31LKAYvAFcX1jc
QTYwGRkWCuLSgChuL86pfLTNOC9MHKQOiqd8yktXf9PP+i737BMCL7vulO371AX8csC19DwhOHPc
0jpY2QpCu5x3DkexsFq+XjoQHPzGqTMqCwArjpVT5C7IPGNfa317CC2l30h4Vt4bhg2gTZB8RCJn
LM7/rteMJO2RyitSRLroAw1AECoJGF2k8HJNvaHI97pch2RdhadL8Ys9/BoA9dsOHQvQPfc/8+3z
GYFXIVyKTS2e8MhaXU+A3CltHdJ8I6dsvvfOSbgWoGfl5dVvCPp2rUpsicVmRTLDYPRwnSiyLDYr
rkxdHYjNGslPU0PvyH8J6+8boxKvtntBFvsyizQ58sGlsVmmlu6x4+S7PG7ln60iyUDaYtV1uKbA
imDspGrfh1h1tmZ26zcsZraNmyDqDZx6iu5Nsn6menIG/bkbNRuoDW8+BdPE/pc8PPtzu7HKVs6M
qzleLLJ6bvWqHXXD9QuzPRY1y6vqJpThpEDlnRLZp0Qmy5VyH+imqoQbBdffu+Zm+jGcgvcFK/mG
BT2Pgd2ytsWjWpu81Dkq3VFoVTqH5DE50VRLbQzqzK/px+yXxubedv7TbpMg4K+gYDHjo4lyY72s
yqKW3zMF8QkgrEsNw9wp5lnGJk3fF+fwNaeT4LIHxwfpoJ+CJ3AkCCX476NvMPG9CSR/tpdReEk/
qHQ5cDZodnPhWXvmLfBi7XWyNj7a7V0i9JKQngApjjaAvPhoXRU73eiX3CVJPh4iTM3OtW1tKcrd
HnjCs0+IW4iix41VtFG3DeA8CLca+k+nMBg7rzMhsSmB0u27Uhq3toF6sxWvAy6qZQDg5qZH0Ypi
ErBZPkVwdg6C76Xu8+O/pgyYBAO5i0QZsAHML65Ps3ymqWSZEZwh+RFxnL1ip4f7R8vKusIGhKRG
JttAqH5xsox5olgOUrMQ/DvtkAXlTwsasdkWrhQ8xT7NHqfrvf8Qk/xJp+xGdr2sx/WlrVnjEJKv
2ZIHVm6n+c4TjXhA8hMgFZQ3tC3R1bVlglC9xhxiDs04rydSAexqpI5muFEq5wef+tHJHM3xYwZM
2IuDLNyo8P/ms18fGWjYYXGk409H12nphJFL1hiBg2aMmvE8I5LSTwEosY9l+9qim1PxLs/xPhqU
+nh/csW2ug7MuxUjUE2nDgjlQKzfixwc9cE2UvOc/MpHQ7JJlPxhBhr6anTdcBzHujhOVbhF2rud
XoLS+hUgfRPS76Lq2ASzok4DTeUyGqUvjWQpP6VhHlxJm/WTEtb/vkon4pGIo9YlNEcW2dxs1YPf
YWfp9t3wM1T6zFNiLkNtLnaWjTvY/SldSSoIx9pBEY0yGoZoizlFjbQG4WO648/f9sWYu7UuLein
vx3FtyTx1+M5NL/w9UG5Zblawca0s12KNPzcPqqHGVJbs/cfJk/dxwd/p5zuj2/1612EW3w9e0Z0
QtMgqfRVfY5B6OjJSavwRu7/vB/otluEvRnn9P8MbLE4qY+NqEaSnupPgNl2wzH68Le6h/1VyOnl
u82pXB8bV6dwHIOxt7iFfCuu4RgR0X9z0Fo+ZzxINbirUBjIxIWKX4zdSfEj+nF/qLe3n8iHDegk
/GHguHS9ZPC7nyyJvBE3zKb+VNHdfki6cNjITFbS7+swiwlFsg7FLo3dnkueMhzTk+FRBXzr1Yeh
O/BFJ0yLpocJosLg/t8GuNgTRiRDteiJbI/dTgvBn+df70dYSbuuB7dIrac+6ZtKJgQonOzoH6Fb
Hq1dKLYeyIxD6ba8qko32OEmve8etiRP15YOtmdw6UTvFMG8609IEwcsDQwy17bG1FVK6yuihKUb
N/6P0FC2LgzxpZbn9kW05cutS5xRkiuxUJ8Ur/RCD9wn9GDVRatke1vcJvOwtywEb2BYUxe0xdgv
bok6xaV4Dshi9KP+13C0T8qxOGk7893/gqO7diNdxlpsQaXVSr/JiKW8duGuPJWYDwCQHz+WX1p3
3onXcPkknWQUzzcONvGFlnN6GXmRq/nA7srfkYX/uGgwdF74kHnWRhiRI90Ls1goqpJhLon8Ftil
UXGrIX4ziuktM5Of9zfE2plyMZzltYB4exOlNrlagOYE1C9MNjdE1n4Xt+8M5YYzliZj11Z8q+ow
e+oh9SIJRmzLeyt2hRp/gd638b4f6BV77RZ/dW3DXY5vcZjNdTy3tc2trgRa8wBQD7qFHhaHypfb
hzqhGHZ/PlfaKFe7YMnmLsxQD4OO0Tbn7iBaUHGzQ4/XetZpoOhemrnxOcSsaty3XvXF+nQ//Mbq
XJb5wFV1cJCIHp8E6frv9tc2iXxjdTqLDD+NQqeBSsTBUn1Wkr/S9CjnG6Wv1XvdRiVMx5USkubv
1+vFcZLnjgqAmoRFEBwMz/gqWs5CBAAx01w5xh+Vw/Tu39e6+HpQUIVfH4JDyxS7i9WgLXuCjmpt
4UDbFR4Q1z8KA4JWY1rJ/v7nWp3Hi3CLG13qtKiycuYR2KpLz+DQSW8TdMn7UW6RV6RINq0O26CQ
hbzS4mQ2Cw3j7IYwsA4f0v38I9/H++RoHINTRnaLMotzzjz8Fadib77dD742RIevSBkfXewb8EDn
O/aog3Z3Gz8G3lXFX+zc/MHrYeOyW4lDrR7PFp0nIGTYxcVuDnEJInI0XIiizj7TZij3xVy8y8pi
M3dfOTRtqgMEU7AUunkqJIFUQK4YYBC/SN6w+1tEKnoDtg7/FQ3YtnK7jaxsZWMDNYHCrvA6ofm+
WCmx3lkZSG/RQaw8wKIHXqUfI5OHrZQgmdKryXs7jf4souzL/e+3dnxTKKP2SaKLYJaxmNguV6LA
Lkgi2q+WK6QJlXelN36iObyr9lbtqhFyYOqD835L93btBMCSFpY7L0807JZHqRTXSVvSIaQsMv2V
ma5VuM0u9uw9NLkUx1hRFNtK7leWEaURhUY042UpLebZkpyqT300R7Vg/iD3zXlSU4ruRvLH/Wld
i0OFmzqMEJ+kvn6dLM05GNaph5iql827XMcz0bIOaq++3g+z9uwTjvJC6IyTlKTzOk6VhajBzo7G
1h/hL4Zure+ENWO1bx6h2UzNftsocOXOvYq5SOOncTLSoqcWM5n6+6qS90E1HqEMuFUY7O6Pb2Un
YpQM0oM6Kg20JZdfriYprFFjcGtV/txJA8QRtS42zs/Vb/VPkKV8utWX5lDA+Obfzl5mLTtyJexs
zT/9l7GYYEroEQuO/fWnKtPSKTX4jfgranvw0+DJso3pWstOwFVqYCxgt/KCXOTNCXDl1OIIReyU
ftKj8qCajxL6bWg0hs/ld1HQjUDm7sIn44/oL6U73B/i6kyigYuQIe9XXu3XQxwavy2sXuOBpxhe
kD4X7R+dMe/vB1l7wFLa1B30SmyBUFgM0k+bYNAajmf53J/gI8hP1VEcGulz/Ry/G5/kh+Cl2qjn
rI1Mw4mD97nJn8uFaPfxWEYR+1mbOyzmLHn+s3N66LtBO25cBWvbC6kzag+ojLBSFpNYJiNC5wLi
ZEQH2zoYMPiRb/GMJt44+sU8LRJ3BxNHPNVRg1QA5Vx/rciCitMpkkbJLdunBbWcUHHtAdVE7Z25
2ZBZnUEKYShQ0nq3ljowWaEVk5QRLcxtOBwTN5zhZUN72Fgda9PHuU5GhEgP58Zi+qQum/LJ6dhm
j6gtneRDcgi9/J1hobE2ePbXmKJR1+y2JFlvZaXAzFC44dVPfgLAaXES91LXxkk3aK4Vlc5jj/3o
mTwCBi6Ka90PM9BoAVG2e9BkX/4w2FP4MWxmEyskFYmIShCB7k/E2jxAgqcWQXLNXbecBxwxtZHy
tlsn1i/EZr5p3fRziIq/Rrqr90OtfdrLUOKnXKTySIYUYVS2mtvpOaIWsTtN700oR/8hCrIk1OXA
a4C4vI5iV0iMq3mDXPico+/zM0JHKJGTjctg9Ual3/8/YRb5kDxE7SzLQj3Ei2YEnsTZggABhFiq
f/85J6FpI7DGmLaTiV0PbAwklCeMmekbhm/R7L9VVee7s6P8e6gh7y3ABjRtIJ1wel4HUjMkGNAL
QYqpSsaT03bJHuZqh6oJTej7H2t19TnUoQEWKLeoFxt+YINrnQbZzX/fFv5Osvvv8PQfk7I73g+1
tvq409BgZ3S3bU5zctqpQyzZnVoIyplS1vu2a5PHyay//pdIrD2AC6I9udhSs2a1g+awApEgfATc
/1NL9ecUmuf9MGtzB0bSEICMlf5kyvs+ziueVPQmvmZF/IIkxkGTJZb7OG/kqStNJwtLUZBy3KcO
/taLXRWNUVMUodBzzqco3mWqHH6JMzs495U2f2zUwToFihoe5alWXzMgyNrO94MtWdvVXUfHktXJ
PYRu+CJf7iZbzrreFG8B+4N/DDE3dZ4br0drFsLazt+Y4rU1g6+vKm4JlNyWXzK3lZRlw6ilqnxt
arxAU+hscQ5L4/63XA9EH1ZAaxDWWUyvmk5KksGWh7dWP7dCXEdXfHQ/JSi69yMpv3/08j4nR1aE
Lp9BD3hxA7W1k7dFZ9ACGocp3klFoGHKnGSysg/idto50aSeoIEGz9DmpdembTE0z6zuXVyP4bPd
WjLWLrJcnEanoJkLPE5RD1wt46+6He335CvqV3vypcIN4aW+xLaKUjTcwge7lNOvkVM2iWuiVgel
U5fGAyoNykd1VuwYOYoq+17piRrunCy1DkpXdecyiYJnO5YUhJlG6RAo0GTMbLK/+GZj/WnHo/ZU
KVlk7aRIS9+DiI0kQXQdySDiefxsJ2bSuVox+u/xcc0fMgyevqaGPAH5GG3//VT28wETN4SVMszA
G8BEua4d9NiMPkrGnHgami7noSyip1YNpY/jWDonpKhaV4Hzeyz9OKeekaTtr8LO80/k1VHrDjIa
QWjyMB16KzvfoQcrp1jVm9zt4iF4Q9zEelKamdojo3hEMip6NwVGwd9WYD7QqIvOKur4J8nv7L/8
ykQwp5uKH34a4tGKc+y72JrMxzHpcKY1+XxGJUtwRh3kbGCFvwvrnCpj6Q84SjUOEncUgw5mYb9q
04BAc4ccI1jy/qvEA/izbA70rdV8drtCJCZ+YCKUoOTtZjHvdpVTK6F4QBEKrTLDXNxgZTT5Gdo1
nPb6bH+tzNo+k4SB+wmGqtjIa9ZiQe/jBpMF/sBeXGJjoWYztG4OYVSwopi9JGcHS9qy9RAHzvVm
smUSfg5HsHlAiBevtUIP7GmeWh6FOIt8ryt8l+jgoItRpE52hA8cHyqLrmBr5tbZ0LEw2zg5brNz
fgB9cXCHXG4AYq4va6sn6U+TgDc8lNqdmklviTnhMBNgoSVHJ7QLmo2IK4cwJTaqTxTzKCUS9Tpk
MASpLSNP/Bun0p+mN+FwZ9Jvid+pD9sApZXSk4gHtQlUO+CD5aFfWE2kDHMnAErSC8oA0VP1DMTo
ITtiHOMF0cFBUzR3p0+Jt0XwWHkpE1uU90Q9EdqDWGYXOWtUGsqc9RbcoNf+0fkBi3z4OD2FnvZs
O58dfP1QYwbl8ZpJO2s4bPt531Y2iI8KLXYgKqjd3wS0i/jVZGqzHZr0EUrlUEV81Kg63L8R1kPg
vwi2g4RlKXRbakONuwchOC5e5iB8P1mBdz/E2mYUxpxCTJ1CzbKEJ0d95xsGKAc9Mb5nDe4levk9
rIeNZsFqGAMNcApp4gW+WJiSNWW2VpJNFkP7R52ZWBK1GvJ7/cZDZnXGLuIsbtA0DGMgosxY3Bg5
urkBPaxwI+NaHQvpvupQvdBZA9cLT0lC38qnnq+SuiioIYn0qw+3sEtrhwcJKuVcXkuAphYTZiYx
xK6WIKr0pUt+ckHDSuMJA3nSV7eglquzdhFsMWtJiv8Aj3pqkNXUeqQ3xW5U0Ym5v9Rus2I2jK0r
vOpxH7Et8SsuNkyf+dGoII7lckcP7oSjzl61g+9KPb5vRutfW80BFLqMJr7iRbQsyhCAqTke8A96
cozpVJYnxUSqWkmTjZbi6oIQIr8UBYUsxDL1DWeFlc/9rKj+gyGnbkyi4w9bPjmrX+mfML8fAhcj
cuzQyeVcYm0HrXFC3MU6yNkmNnClDMIoxJOPTJS21PI9kbSmOk4aEyf6JnK0Kz3csnfFKfulvG2X
89fWORcVeDmyAfCIYtFcDKqqmjywE4ocWSjLBzW2YeNOVgrXYqQcrauvyHlsLfcVygoFTh1cLUV3
TPSWlaxQdQadp6bmRn/lj+N+3hsP0ZtWoym2Uy30Bmh5e+kRXLG+tQdWlspl5CUFzParNtZ7hovQ
VICTUxuf6nqOTghpbFXet0ItThDQF0MlVyPlo6BXdpM81o9C3NINy3z8dH9nb4VanB9zIvX0AAgV
jZmb9T2cnBdb3zg+Vh66V19tmU/FUuXHk02U9FQ9QwV++DnveJIdN91FVg4q4ZgJvUijDMlpdb0m
J3Rg/WAefiO/wUP0eDF9T4EhBWdhKTTstbcyetimrK8krIZi68K3kirIDb9SKul7RwOrss4QerXP
oTyiR5OezKD+MWvVkc7qM9ZNW9O6Olr6+HRLReq4pDdVxdRLJKbabwZLhsqVN4IjI2cUNgXYzb6G
B9ndkh9YWzEkb9ToSNFpei+mmNrqWGiDeF+0j3ld/jEhRKxZ+cbB/DvHX7wBeMuoOjIVtGyM5ZJB
6XNGcTsTS6Y9RYe+deU/bWoGxkPT79XKjb1oJ9xwuvapRS0M5bwRLIi75YO1NsWXP2Nx8yVGrKRO
StmuGpUXJ0HWa36NVS11G2vra4pdvRyxMFlRqZ9DGlgebapSalMm9J+Fhkt/6sA/AfPeDadtjMkK
aoGL/J9Yy8MswWFVkQZi9Z7mSSinZG85vcRD/W7cZSfV0zOvlne+7HZfMu0QeVut4JUL8Sr+4oSb
kG9NscahGlqb9nclMqddVA/hx/uH20qX+3qYi9NtCgdTTxqGKcyZY/U5cfYpPW4wId4c7arhWIjB
bWmP3Bom0IVDcZ2iEzcVaeYiq/DTObGDpPr/X7I59g8pX7I7qQ9bJ97abnSwQxDvZK7DZdMRyZg+
sWOBcimccB9a7bkxpIe43+wzrG0EyMni1UT/iEbc9cnaTuNgaRLPgHmonUdrcP7obDlCe1pRkCqL
4v39T7e2QKjKMzIZ4PhNkbAIW00BLkR/LDCe5q7eB0GwEWItXQL+QBqhYGpBHXZxkk1OnkW5KCmn
ac/zJjINLHqw6ZG0MfkSt037zUKTx1WsCtVgeM4s1vjPpA38VxVbpI0m59paFa9S2Acq9xYU6usJ
ljEzrP2O51zvn6PP5UlYzvhegHjid2E2L8zLtxoFK4vnKuRiAqyxifR0Fi9IirB6ENIoyLzU3hjZ
yqf8Oy2FyMmDaJlj05GMI2sG9yVr9Ym6z0veTf8aoIRxFK9gQRcxaAAu3nW5Xta0vqnXmEqOpGI9
a0+dDsgkdiZlo9S7MmdXi0bsk4ust6c01DS+jIFUFz/V8Xi0OuOFe34L2bkSh2Wv0Bs2yCjI6K/j
OIWZ+RWFP6xOJt6pe95d6R4Fzl33WLvNa+nsqpdt8O/KtxIuTry+YK3d9r8Di/sHsTfV7Y1fWl7t
h8g+3t/YK6mSoPSwFEgfUBJfrLmhSXEUoxrqctm1bxhAZnTEpnovl336HPqm/YYGSrYfg1Z7kIfm
P6TWxKQiw1rhMPuNb7j4fIpZlv6kg7jqu6aEB5hVLqYJktegtHt/oGt3LF6uOK9A1IINtuxzWEGj
1ojF8BoLsqMRI32KD2z8hcc6BS5HgTndhSrGk8OP2fBRLQyr8zAh3iLRmHI1c3xCqxm3KYB3u3rs
voa1/R7FjnqjvCNKtousQwBBKVQIFjKlpOt1ViSWSSWEhpfeIGkc5NIDzK7QtWPjGKX6E/LPDYbR
xhZaZmV5AyxSBOeJdzEIo+uw89w0VR1yb2FLuRvU1858NYetZt7KWrs63xZB2nKsO0nhY1slTGq9
UGZ0wBrtOEq6p+fqWU6SU5m0j/E0brWyVzYShgF0ykli0bJafvxhdqS55Eu6Ge+Ct0rzi1PvS4l3
f42tfDwb4AIVXINqk2UtLuU8pRtihgAz9WgsdoGC2WDs99pj21T4Sjhh/QB5n2q9b20Z6a2Oj0qa
EBERNNfFsqnqqOuahn4PAr3FriGNe5c1lbmVE69kHUCZZKEBgCk2tc7rZSI7fRjYGdqJ4WP/E+lS
tKVPwjXMekZvdfpDOapeeZZOWy3RrbCLQ94Y5MJoU5DthVNPro3dt1uZ2RPuZY+FxNl1/yuuzaUg
xdF0poWDRM/1IK3UaEvZoboGsO+9M/SvQBBO90OsDQjHGip3UBtp8i7msYRSWFpFxcuCQ2ff1dXR
NHLNdfTmcxBq+/vB1noLEKmEFg/oZIIu7q7UKcs8Fhheoayg7YvjHHoIvftcllD7jV2yn2Q3NdF2
5xHpZlvdm7XBknWDvQHtR3a3mE+/CotKignfJ59kqX6vQXW37BQcY/lwf6RrX45XvyKmFsu35QPc
FsrUMToTbjlJ7Ytw8HnUMsffmM+18YB7UNkFCq2EJTfNnhuEZ2YHUNrwLpCVs2byxqe85zfhxjJZ
OZV5uVAbFwU9+HeL86Tsw0GPAFEKQIL5GEt673VNazyowrng/tStDQouqAbemkTgBkjYOHmYSyPk
GGvEDiMyBvRZeJI+Jr3kP9VRpm5koWuPMth1WACyIIHhLL+VlOhIU0esCmFVbn4WBA7jKJ2bl/+W
V1+GEmO/SDIGO+hTe6RoUPdI0WlGB3vfeTNhCmycHGudtKtBLXZaFnTNNIilPuz6vf65JBIqLR+s
wDULj5b9bjwUe73ZIVWV2W6U7KKXrdfu6ocUcm2iX4tA0qJZ2+RxkddAD1wcNzSXGkaxh1qiPCK4
UpwkY/h2f92s1RIBqvwTb3nzpHmttQbx4lPxseNpLYokxfvtYuLaZrgMtCgehOMYlzqG2TSkivSA
CcB7dJTDvQMyYGNIK5FIgmhucWTRhFhucCfwo9SXeSFFnwFYV9VuqHbKHhYA6b4kfDEo6GX78LD1
6dZewFjYUzAVfSokBxfLZ64DdCBJ85D3bHj7HqpjdLSeeohj/VHab4VbWSlYCdFvpoYAPnqJ45VU
P6sKH1WUSan+Ciz9a95Uvos1xCEqty68tSlFuVSxBJeX/xcn2QgZtWsCsD/2oBy7QtrrOKDFzpYc
w8oFQO4KhQOJagjnyzDcQCW8TTDynRF+pGDxvurzjZfg2qwhIsJ24TVxa2EKkiaK5gowBKvwidfZ
IQ2/dMGvctzSBtoKJMZ6cWrFcdPgCQMMDJTHV6tUQUuZXpHKu7Gct84tsXcWrw4u538GJT7fRaxy
HFO5Q0naNT/MZAiscURPmsf/HcZz9SNdBBMDvwhWV0NbQ9Pg/qwQUykPAOE2drAqUoqb8ZggGhA0
E4W4xXIjyzBRbuPEH1BwbR3XebHP5cvomifprYTN/QEPZpRn9qI5FcfQE9Vjc46P4cbjeu0Tog0C
T5grVWWzXY80DewYNR9Dc8fpvR3H7C3HjVrTDdSN8rw4GJbjRaEXAIdi2OhWLb5fHCvRnE0BHOFI
ei+1wx88q36acvBsZmrohQXLdeOMXJth6HUO72mNRGuJdgBopEjILAuyTfQwotS5F9Dg8TCcplf9
R7rbqo2tLRrBNoBEBDMMxsP1VIIpRKup5vSvGulcC/EkTdq4ytbOKEBUFK4E7OemMIbkgGaVlkVJ
VY/kFxu/6eNk6SnSH/lWtnX7UISRIuBMVF2E/tdiYUyxnBipBc/Lxk4PmIUXTX9IU7Iv2/QpiqGY
mvLGCrkd3HXExWnSt0rYpg3Vj9h6qmWhdfVtIBG6vypug9gi54A/gd0JtZZFLoB/aWZRZycDmN/P
pXmQAYWRVv4fo4jD7OL8yPRJ64KZKH39tRwbdy6x9hp+3R/K7y2z3FLUfUm7Df7jnXYdpZ2mWplT
Nk6QYo15KE/ZIfbG8hC+ihQHKNo+fcBLbq+ys91oJ4j47VGl0/eW/Cg23jVrbXZRhP6fH7OYWORu
ehUTw79fcOFOewcec/xin+pDf4h+Bbv4EIANy9x/r+HAB72Iu5hqigkKzjXEDbOiO4eFJb0LZnk4
IWqMXJ0z/HV/0tc2OY0atFA5VW4ZiY6azg0IKjoADs5ZkjI1XpA35o/7UdZWKUVVnlNgJejTLI4S
VfZNx86plSCZiyVL1yEYkSf6gQdBs1EI/33CX68iynjUnGhCU52hfHy9igoj69NgVHn7esEDlKLi
z/pdv2seCy9IdvURaYqNK2elbwHLgBOFVq3I7pY5JCZBM5wpRifU/UXWmtgH2Mj1O+2I4seufXP0
/fzvt6QIisW6gFlxBYkpv9iSytC0qo/Vp5s5wcxtp/2JixRmSTRX9vc/3koZl1AIEzJEkDU33hay
b1kD5UMBKfCP2QHngtlVc2/on1p2pbIzPedJ9cTFXiGjHm09W28Xz3X4xY4obcr0htiJw244wC/d
j4+5lxyrvXFsTvUu/bAN7LndFQ4Pkf/H2ZUtx40j21+Z6HfO5b7cuDMPXGqTVLIWW7JfGLItEyDB
Ddz59fdAPdNWoRjFtmceZjrUdgpEIpHIPHkOfBWlE6TOclT1etdL0xxDHdYw2RHaEDwEaJut5LUL
o4SYUbF1pM9vcweu9PiAYGiPjNoBzAuC3oh28WcKrRKUy0Mtcm+nUPS81qg/zvOWU5vinnznN0WM
GSbDhN906HaldEutI4V8L5tzSHV9WPGc85QFxjCPBokZAFJQnpWMMZ2UA8NLlbeT8bVM5+Qms2my
TYssOzYcMp4QF3DIGKDuA+R2q/DboeqqVxvA/A1oQadPLh67m5XfamF3T1IB6ejoorNkiNa7emiO
ShWCFjFACT4UQoEhyGu2bLtWh194ZyIZQB0Q8Uj0WeX0eDA0VFQZkgHBfy7Sffd6DiDGFZCoCNae
mcvWML0pXn7oBp61znIMRwwp7uvh4Hyju3qrBJgBmXyI/AZ0s7q4hW3G+/KnOcmnbNS9k0b0ebqA
HjkcGVxAHyBa7Nd7FiVopUSXd3DRh9+5lWSv4Dk61ShJ+jQ2tB2qsGkQ06T2M273kEFwG3/UyvvL
NpcP6zuj0h02jp6JmRbAxTOAU9q98s2MyjfHcbbWAc/EzXp1QqxDvspQrgPbkSjlns3ipibauHhw
GWgxmEHb237quSE1dbAiaL6t31vG0+VFGuJyvGRRfigOhEKHNEfTJsn6a4V6+sHEFL/hgvp4hN6P
T0rIdfr5ZIIwoSbqrVU1yq4ESdpXqHaCCEqtkgrA4h5cbF46+pkzNM/5XKNXSxwxPtC4H4y0S247
KyOP6syLnU4hYa80tRbONIcaH24wdByUeUiCccwg2J70Jt1XpTEFHSCjTXB5yUu3C0gS0AEEg74B
VNdpiIoxp9h2TgccEPTIPA9qxM0jSVcC4fmrFJr2YMjGc98EXNSQfKez0eOzPQTdoXefagP6nZmd
tIEWD9dDM/7G6XhnzJTSaL00+GTjtQ9Z56JPfDTiyI1eFsPLqHX8iN/F2zTulK1cZgvf8SQGSEuM
R7uAgCViAOueJ/I9BvN9btGVzVr4ju+MIM873azZw3SsVgJFPKR8U1aYz2g/e9Djnr21MfgF9B0C
9l8xDRnIqSlwfQMZnWI9V3iNOLc65tcgWpGGeQD5TICZMJgSmdcU1Nj6Lt2upFziY0nH8MS45JSA
u+Z5q+IlRFMPKpBlRsJcyyJGIeyeqw8xRrAgGpq/QCp7JdtavBtRYkDlECEHb+XTZTsa1CMTsY19
/JHoaNMj7fvlA4dGO5YHKjf0hc9gVCNL0eiHhRxCtbGG890BhpB+umxl8RnwPnZKqUeioU9UNYid
6oFjz94oKcfDAN0ke1PcEZBSXja48OFQcvoZq6U7KVenFqLjyOVmN/aLbqeTYcUpFp6kyKbemZCO
GMQk5jauUNv6MxEuoJ+KqOXnW7AKugHUiZFMNFfWsDqvurw2zNehwovhdxmqYLFxYLVjm+iWJugh
QpQW23f58y2cbKztpwnxK7xLS00CVXACKKFfxv2NYb8go/RdyMlnUI7+dUtCVkvAalXQ80sHOxZn
CyLcSB7a+CZXmjs+TkcxQ+43bfxw2dZSIoY27E9j0kHuOHReGQFkXrlqw2TXbe29um8gdcOi9e7C
QtRQQU8MqAVafDjDkn/0IF/OcapxdoE1C3o7U25jztmLIPS4qaa4D8yapde51qpRwvtfFu8TzM8/
zcvlG32w4n4ckOwXNp0fK7Q29i5LUbVY+aYLrmIKTUzRbBN9ZylEeW7GnFLQdJPrEdjdPCo/YooX
ItJo9omXU9OCndHZG98v21264MQwJvq1glNXbnS4Cli7WQKzqMOxJ+LW3rMVzyaEiL153l62tXTg
3l/hko+adWlzVgD0oXuZ49uNcuuyYQVZsrAeTLCiFgOgJRCtMj5npAOZU1Ft09QEXIKj/TnN6yzi
jrNG/LC4GlHUgpQcJs/k17Si1HmaEBThOVgZ/NgZjy40fS9/scX0HLc0IMc4AIhFkvODNnqcgc/F
cIqr8QwRuNGjwugryHVAqdif06Q6YHfHGwNwsmsPRfow7eqXuUjMj1XnJOhYdCAQ8oFOTUJ11I2V
/GipigJ8JsrIpoHYg0fJaYQjGgRtdHVA7iIa1ZC4G7qwHqG4ob/GewcTp+QKiQ3tfJaFzue162kp
Egl4qAkKVfTRzgY0NJ2qRBPPFysJyQfBcEA2rQ+t4Cm08CZcfYIubPqJPek+BJrBydyhsoFysd3j
oCgjhsZH1b0foT5xMFMMK0BTpUNRldoulLFHNeClXe7swkt639En7TDOprmdEZVXcpyFAHLyq0mu
UgP4P+Y67prGK+stGR2w9NDaCArXqZ9IrHK2ErIWvgUmR1H+EKpgHrhWTrc+pQOG+kUBTZsxx5yX
/mB+vez+ixbQPsfsm8CKyWmbQS27Uyxcaq7SfqV5Epn9sDp5tmgESDd06QHTAuHb6TKKrIcSfIHv
JtTvjMLXX4vPbOOhIs+O/ezbSpDcro1JiE8jZcLAayFRFCqY6G9Ie1VmcQYWBLRtUiixBIWDMdK5
oc9WY9+kpMa8HVSTVnZr0SRQ6MD4o7SKKbvTZdZj3A2ahsda2SYfO48fuKWR0LZR+xzcOqAeX8vs
lhwSEQGAI3CuYNhfWiTVWpajvwNEtZl/nD31QLUrPjUOHHStKbUUJ9Fc+cuWfEubet3UYy2cH8Vc
kBs/5F3IzJ2ZgvsUdThwLSZa5ie3awFo4boRnGJgrvEEH4kc/oqyZmxWAPHjZtrt2Fz1T02VFVe0
cIuVrGvBTwF7wIcEKmFhuD3OcXUqChqXWlLb2yr1yB6Ti/r3y0duJaKesbnSyqFKRRFRpwN7/POB
YT9AGRPgvmG3VmNbchGUJ1xMn+CEn1VSm9Ir9LEX1N6stjZKX25cyq7Kin/qIVAVXl6avlB4AmXR
T2tS8GaGVRpjj46GkAyhu/zOO1ZR9qh9tY4gBTmkX1EpRU2xCavdjIdHG9BQB8NZHIBddkQfwHi8
/Asteq0gKoCOGbC2KIqfnskmBn7XsOE94heCUmXfPIKYzgJXQx2qm5S/Nj2Ix0GttlsxvOBLEF9H
7wqUJaLJKoVu3jAgxlNkYhgoHp84OLnBgxSQF5cFVQF1Wix9vZ66EIHwNgEIUeCKQUskBdpyVkpA
LcVsGAuUB/smnoIpj4YfEG/BdzfDvL7LnJ3Idavt2sW9aNsW7R7kCSYKyKdfWlUShygMCN9qKpMb
raimOydmecD1towy3Auo0BVm9unyd176zEiJ/rKqn1o1YjvtiQXas8xEg8AvDQPM665a/HpoxwFC
yRTAe2B3DPFrvHtlFlytSD2JsWJNC7vqqJf3Pb9uihL35sqNLGK2dHFBCQPkThpEVUDaJQ70O1Oc
NgbVU0ym6lsQAYJAnmKosN2utXMWwirGUdChAqsaKneO5J9uyRynRuvWx0QwEhhzB8r1/ZBMK9WN
RTNwRnChWugWy/lFCuI2hU6u5c+e8+Ioce03vHlMO5qu7NCiITxdccRRKD17lWBgJrf1IUGnGKRJ
m84CmRFqUFW2ace6XMvLFgTwkJahJgueCkHfJj8aMKZTKmmK+YA21DZgh3qamA+ltyly79SoCMlG
iZwg2/IIIFIaUhSTiF9s7eiXnR+MN4aQYsOw7xnQhlcFyakF9mUQoW28ybR8VjprEPul6+qk6yUd
bJ0yZjsVCjfmtt0PN2XQ++yT63OUjYpAWQnYC95/Ykw6z4rGOb4r3jOKPg7PqW2XVyioGoc8a0jE
51Hbkpgn4WQWGLfr2Bol5MJtaYriJbqrIDVEh/X08CUKAWNqPAjlN7fzS8XaVg4e0mM8buqJ/PrZ
sAAdBSkI8OJ4XklBRbFHDLtmqHsYIIY9jnGaf5yKlIYgK8vWcvCFhaEnjbBsQ18WaB/puGMuLZ30
DjkHmM1wHHIsNACtB/inoBxW+6xmKxfgokHMn2MGFcFFlb9kVg+2zTo0hOaiwZdk8RdPS79WXvu5
mZo1CqiFWwBQBowMCUpAtEmkyg43qEdUnUNeFodBKxJUN1erR+LvkOLyiQ1pt9qkU/LSqQXgF8zE
H0bis1u6HYEvrj+bV+QuXjncCwHtxJ7kimY+8BIim6CFy0HaBbrDLKq0Mt80GFneXI4jC4fOEqN2
mCaAHhmAiade35Ku0Qal/fN99vfVyRcg97gEMIoEcKDgwpGfK1AMd9rEgJ10bwBGh/6EPxzrIA6d
ID32Tw7eEWoIb2xHH/JWSbj2lFh0E+BQ3uqcGPiWDsFoZpXJLDynTZrNUWmafciM3t5e/ppvqd2Z
p7wzI+WcbIhxAgvR8O3qW67RbNeQVAnURFwSRWVEjdp+T73secId4rctRg+qnD+nvYchO2LqYdyy
byxN912CKmEWl08c5F5U1VO/GWwSdTopfCiR8rCbSBqmpltgcsEzj9rUf6JeEbLWeFG77mM6JRFA
ki+ZMR+NLHka0bvxrQpmAPlRwHatH+I+/QzI6EvrqmHByiu1Ke+9ju0Lxwo6E2w0Sa1/0zX2ySxU
bVvMjGL83/T8pEuo32baRyMf7Z0+mp+UAmSzhUZuu3lNRGFp38DLjUcuCoHndF117KhjEwuVgTwN
uV2FY7OCJ12zIB3uacbUn1NiNJk4LeIipqHHTytesRA+3q9BOs4VaTHRiU3ywV4NshFDvbct8skz
UmUlbix1e8CoIsos0DhENUKyNHcJZjYxf+FnnyqoqIF4GN1HGzIv6QhBjTYS4JFsQzdrp2v5eL8z
LK6Ed5krnd2xND0YVu/0m5yD9SxMjkOkR2lIQnDkjPfdN9vZg2MlyjZeuKZ/IdZ1fux+rls63bjP
+17vXJzuyfWdREenUwFnqVrSVeWSJXd5/4mlEx7nqAEhQItayBjGh/pg8C3ZOIGzNTd5aGVb9BHC
y/6z1JdEBo2CO16UeMjLvTRIF3A+QgEUrC75vbFDKbQN40cDIyf2pr9B1sBXqp1L31MXeo6AWANs
Jl+quZkrUDEFHIDTcm/y5J505q5S9afLC1szIx090nhDbEHL0Xc7PQ80Sr19rvUcHbZprVe4tG3v
VySdDG1yMp5quH+miQYMfYVm6qPLq1lq/yMdh3wGmADgi/JXM2nbmWaNQ1A9K7feLfnA9iiXfRb6
8G7Io0b3yZF9yh6bPf5f9DtJw3vr8sf0Gs4xLovhELc5aLH1oRraj31sroTLxaOOaSToxUEkBGQ4
UsbgOT2FnhOuOCE31ha+dzUPRxrlwXzfhTGoL8muuZ30qIWenYqXz1p1d9FpQFwPijlBRygXG0qP
2lWpobqiAl2NhNDvK4gij8+XN3MphzU0Rwf8GCXIM+xdjJdkKhiL/W5ID1aSf3ar6Tu3OEh/avYb
pw0SGxjvwlHD9LsUvWJC4saq8eynsX3T0PlYGuoVAvn95SUtzHIidAjCW5xpiBrIdSma2nGVVoAt
CaqkbPeWfUVCHYhumpUlLeGbIUCLchDK/nh1yG8AmyNjjg1QBDbRFGmPzbYMvHsH+PvY727zB+/D
mlssBklgDcAdJIgRzqhZPbeqTNCy/UkFqwcNxCLxGPcQmPUQbAnq1W8gCtEd+cugXBUfvJYzc4BB
w/w6Z9bHzn3tewYdRfVgmy8re7f0BHmfQ0gX7KSXaHeIPAhaFxsTI4cCU8QjDShCcuh8uhKZ3xAN
8o363p7kk445E93J8fJXgXFwgFHXgyzKar88JBFgqHeThhrqn3WAOEK63vrD1dqWLp1B8TIBiBGA
iLPxe0jGVLOpgYcqTTqfd0h3tSkEdDhC33jlPS6WIy/XBrcJqok4GWeh2+Fpi2kVccNq6ieL60+e
Wdw7zPvWZPRH3WTby9u5FMMA6wXyB5hxIQxzmi5lgC82Jv4DDE5qB+g2NIFaOF/qKV05h0vrApsG
RLpQZQCOWNrGuujwwxmvYzIdMfW804YJpbHcJwoJQU++ubysxTP43pyUHGGudGg7jIy8zVEkIxAC
uxLMyM7WiIr54JQofK85ybJN9DDFxYsix1mjNG5ddyjgqeMmua/vmwAO+igooO2N9roO81/cOvQU
hKI3yvuqdBBLldl9IcBuVWNfsbb5YhMA4pt2DQCxGK3B4qEBIQOlp7PmV4mW8khNZBPcMK5aOty6
ENZF9n/fFNqmxoFrJ/IhbTIwryqTX45rme6S67gYiMSTXbTF5Ml/YOgVpQejBxhgELuZikl1si8H
C89Sbej8ZlU2eSnEITgCWILBHiFzcHootLwei8pDlYXtx2v3RX8VqmDOR2cLCUC+XeezXgovuKHw
1MVLSdxTp/b6DHIbsYYrKu5RVuRK+WCB8iUwBr26Vgn7dvlsLPkNEEg6gir4mzA5JVkzWy3mKvym
xPO7K5qwS58TdVophS81vUBpgxkmDJiKnpf4Nd49xAZvLHLXRLfCvbG+xdw3QvU1OXhBjwOI/MIH
M9bfoERbOoRiPB1R2sbiziZ580pvMZsHPiQxyYvLF1CRPKBotIndq27W+Pv0BedEUxMlP5xD4Avl
r+lVajrWQsMRdLJ5MJDn+h7AU8GAbeKeIptvdO9s091wXUT9i0hJyz7IPrP7/PuwL4Aa2a5l38tf
AKHcEhiA8yZECuobOrod+vFJ2F5Dk9CP923ixw/sB5gBomlX5yt7vfCkQQKOmojoR+DRIcV2g03V
XHQ4L6rSBEa+s6DffNlnl140GIwGxFKUVzHIJQU7bdTLeRJw3n7cCAoh62u5JaETOSzKr51t64Xd
c71HOX6rfSfX1udsrYe0uEaw4gh9OCBV5PnlPLMspclrdDWBbP7gQOB1l1oDXcFZLUQCwcQsRn2R
aaAJcHpoJj4UU1NS9FC0qvVp7n1H83gG0EkZw0qP1/ryC6EA42emmBITfP4yig7HNvaswQGfepby
nW50fAOuheI4e3xtxH5pZbgZMUwF8djzeezE0hS8sJHXTEO9c+cu8Ay0qCbE1enusq8sLsqEo+Ba
XCC4zRSNmnGC+MbiQztf4+QGeby2nCV3QLEf7RkcMbyVpCDKu65Cmm+hijxpvmJ+sTDF8xvLQFsP
mj6IZmfZhKH3buxOwEs7ncOvVR2DAo4GvuoxideEmRf3BisRoPm3Evyp12lzM1upqHR0erZpNHsC
01387LLmvi6c7eVlLVUG8bgExEU0Y1EflIKF3pLa5CYGIo1bEvta6OzoIbkx0cbI9kPYHtsvw66O
1pgVlhqIAEOBVhoDyuiryXes2iViwhfPFlEtE2OucajdZ3tzo+68cFyZmFm6/E6sSSWQrh9m185i
+GDp0+P0qQH5oxKpD3Q7bKwDRCse1gHUS36PNwdKBCA8ABmZdOGWil4lM0Xz2bL6PlQSE+DRqgfi
DOD+lXC8vL53tqRwnFTlSKoYpZcpmDesCcl3EwVWSBqlkXHjbfujZwfDU66u2F1yVMFa4UK7ErmL
zLQG8s7azBtMBrp6cph1M8pZ6ysuC4dhWuE/ePND6SGG8gQqIWhrw0tlGEtMrWrSxRSLmIsWg7tk
Myd+YwHtGWQYf4wh7cu2kxpAl91cI1hZ2kvc3gC8esBhOHKd1e6oZeozXrxm5k9Ev+VJu9MzfeUs
LllBwxLsgwBfAh8kBbFyHAAnxg+RWJMtIFq41oxPfbymrrUQKwVfp4AOY9L7TI0nz+k8t5ShHqKU
H6zcvUZgWGOSWPCMN1pjIEnAb4bb7DSEKcQYCszsYWiTmvnOVutK9U3RDQqmzBp3XMnmr5cD2ZJF
jAWDbhWlLEA7pUeCTZTWmFRocnr1sM+b6XsZe3uIhLhBU9CVeLKwUXBAzEWITRJEBKerKzGLpvUp
yNZsZya3KvipxVCjttfKQf11nxBJOxwCzcNzSinal1NjMJSn3Unx6wHVlFR/qDR9c/nrLfkEHldg
M8E9IKiETlc0N2xKyqpBoxxiYf5kuAfHredfv0LF601QsgOcfla2SfQcNNRvL+TkqLPc192D5Xz6
9YWgmyzIwiG0cMak43IlicFFi4Gwfvqcz95zU+i/gSzAMgTKBgnwOaLOUROul2JC2Sp73wL9LMnZ
yqda2g8XhAz4Dwbo8co/3Y+U8iw3M2y7zfvXzCruNY3/BreF896GdCkqhclMkgobd7PuO5t5lwXa
dtpUx24vkIhr3aqlUwPgMYbOAGA7BwP2Y1qjQgJ74CzGoNk83aiDcoekZMUFRMYi3RToAgBigv8K
ITcp9ugjm3VFaAEb2vhgpc19WmFpHvvqzsNjY00roy9LFW28N1EuA+0JhhHliraiWvWf3GgC5vDd
ZRM/csPs3Cg3Ju1pokK1bk7REbd7PQ0ZGGx9O23yGaQ3SrLXp6QbMf7M2RfdsZPo8nFY+OYoK+D3
gjwkzrc8H+k1vd2MFN+i9NwttKZviqScQWq4xqq2lEa6AraEoUIxlSJ/9Lq32qKdRTseSBg8jPRP
pAi6G8ifXVtbk/rKj+G7VqO7tUaYsrRC1MBg0UF2cNYjYcRU0POhSJbjdtw3Y9vWSJfBNTspFR9W
Ep4lY9A1Qv6POSeUgyXXKqou1Roh1pGTVN93mF7fgx4s9xOqlr8eAZBU/TSln0YAXeezlXj4oFqM
17Sjx9nOYr2zUgZeWpAg1IBek41qiVwjxbalszqim9W2yXGK3T1z+IPFm4+X3XAhnAF/jOk6cNos
0DePVFebWpS1iZ73Pu2Vq6pY1ZpdQCwJkDOmwvCeRbdHipl64411DVHXt4mS/yKW1sU+FhINVNBU
zJHA3eFykg9khdIWnQjNVqE89A55cvSh9B0F2JceCsErHicK41IwO7EmuQFr5hyMsRo2qOLf8zFH
FaLowxKq32MCWqBpyCu/UMuny/u1eJwhsoMcDsmuoL849T5v1DNi5CiBiumcPIIa6qhH1dcK2NVx
y93Q3g274llNg7USyNLXRfBGyR5PQ8Ese2q4a0qXTgzzMlWu3mrKs2JDqjpD/1jXNpfXuOT60AnG
Y0LDbX6mVcbdwssFjxt8UkGzmmvq3lRpdlAmloeXTS25PwDVACsJDnM0d04XRZK6Y2kCU5bV+ByE
Rw37jakfZCICdSzo3zETc2qinaCHmqkYU/GmBoX4Alw0ZfpKDO0uK8lvnGaUkoG6EnJlZwRcHRF6
sRaWU5M71r3GqLb+xvf6acCScvmMIbkeBL0vM695M/qQzl2Jrgubj9IKxn5F0Qj+Ju0IOCxHPIHw
OC/meq+Y+WOn1/vUslZyrIWNx0w4wDKYc0OO4Eq74mUoPNDYRQOfDkdmsU/cKL9d/lZnK0EoMkSI
sEG7hp6QyIbe1fW7KofmioNCaBP3zyod781yuDXS/HDZzFlSBTP4UIAKCxEppPGnZqheJnad4G2q
YFQo9UmbqjszKd39bDU895mR63iJZ79MTAazyBjBqAueRbC9ScG21U2wuArijLlqgnhiYYspllZd
4205izowI9IXKDKCTgkjraers8auJ24coxqa6b43HEav8TU8uEB3suLa8iWlAzqFd5xrgEVX5EqS
49km6J076F77nnKXl/1+LsHbXnycy8lXB31D0temWkXri6/0/hIRRqGDCx4OpN4YIZG+IqY5lcrG
3P5bcpZciRZMtRP4DhK5K3Ua+b6STUn3VWagDFUlMNV5agDGz8AysgMbQG5i1IeO9/dzsgavkk+A
bFI6ZPA/taIKnnyWnfgqruGqv9eqNU88gzfJZsRZf3fQeF0XLS2xsunQDYLfWWEbUBFNX7SdHUI6
jQKN4Gcf8kcdwFpQY62LDL8VRS/to+Q8s5r2PenxKwgRm/8yWheb/Mb87H6nZqjuh2/kBaNcME8i
FvCNeuWFghXY0Xz1Po7Ys3kE3H9VNmvJq987mDhf777NVDlc78VTUmHjbjb0XT25ELMiwNZM5S0t
QYaUjPczn1Yu1jW70rkdM0fDsDXsCsgZmuG7YaNF5m5tLkoO4/LWS8HPhDpvPBOYaQBntuPMR8P9
cng9K2/KJqS8h2hNDB8WJg79Zojm8I1s0g0FC0US2Lv0XpA5F4H2i6UsYRdlH/C9Qlz5XCyDE8hv
lsTDzmU9ALhKZ0cZqHpBDpaQaGWN4iDK7ivGdUWXBjml3KTxaihpuKIKPwRjmN2DayNQAnbVhNCn
DuPE/9WCA9aGAsDbCAiKZ2e959SsM88T21b0/FteJs+NAn0ijH7vVxYmXx9vhlABxyADCNSQhp26
P74c5IKrCW54Te/VYJh9gW42Q3JPEtDWHT5W2Lm1htRSQEJ96y+rjpQloXdUp2YGq4IDQqF+9gJJ
5AQ1cQBdsgBNb+5bM8YnqhcxRTxdrX3ehVB/Yl+6VZo67d20gH31ixJ/LIp+6/A24NWV28xh4bXb
y1958SOjGgbOICEyJ3e1e9UGXZcz4oR4aUBLTHeOn934I3XTzWVDZx37t+1E91W88QFlfTur76KZ
4sIKKsi4UPwhUm1fKKzCifxJYCT4zW9uJarJqJYLupGzqiV60LVaa8KB9sluQMJb+M4TQW/K2iYg
SFL89lDvzV2vVn62UbKwJr63X3t6La77/W8hRfEhRVOYqvjCbG9tzC7UmkCQgjtbsus+sMPwZLQr
8fsNJyCFBNF8/GvhUgBXtYGPJRTE/DrCBJq9jbdG6FzNu3jb7xmYvDYkbH3ISN833w8l5hOg1sb8
Mepu12/Xs/lNse3vfxcpyoMNjuXKKBxsiupPQI2QyreebYC04xBFUj/2xx+KE9Br+9q7i3310b5y
Bn+1V7mQrJ38GlIwieNK5202C1+gO/31z7MMPlHqq1drwkxnPDLSmg0phpRV3QIfC2Pjxj40P5ju
l8fGF7D0Yjc95zk0YbXAClR/HWV11gKWbUvxw+4ISMgYbAvUcb/HhSdIZKytjhlqfx2fd4abk+1J
qSkqDt5cEdgzt+xDEY67KlI3Gib9wbW5ciMshcZ3riR3t7PGcYguIkhbQMq7ccBiaYPOYep/eK13
1zNweI39anXyrA0sr1BOUTkrrdqBWXM7RUUS0itRBhuD9IXskBEetNHnN2sF2MV76P1ipayU94oW
v+0j/ZHqfjNHlu4nV7f1Nkbw0J8NDMJstB/WDz2kf+eWP6u/y6uWwlbHid3QEvta/iCPJuCdAugJ
064RzMz/exoY4hBeiFuGFLfaBFyEhohbJgbyxUfGFMffEBZeSDwRCwAGFkRX+B/paWNX2cyZhqUV
DQzMNWTF15pZC6+nExOSz5RTltVJKirA40OXJtGYPJNZDS5fqWd4MRT0xM0Gzj/0SeyzKn3dO45Z
DaBk4JiNx6ANEsxw3LTgMkCHAHRV7ibb5Hs2Y7uyzfoFe/YdJfNSaM8JT13Fg3mnfSJFEfR9u5Y0
LJnAbA9mvNCpBTerdAq8prVnNjCxQgFoAUR17x37qyzoQvDgXGlDsNZjPz/uWNV7k5LjT5nJ27l/
M9kBhm9jpC/+nGznAGTfIWb5QAa9Os93lsNLNiXHr7JmaOwaNu2b7AX8SW+v0KD1Vb6zsYdxsHof
rn1Yae8Ui8aapWHvhsAmAdF999AhtECufAjhMkc1zDZrMU18uZPjLa1SuoOVGrSAGLgF35iR+k5m
hNDYDVmdQlxvbRcXTQE/Axy1UImTG2cWiGenskc6W3rZLqupEjiJNaFg2G+spF55gp3nOFgY+jwO
eH8w+n82bZ07VNO5goUV12QrmD/ViIf2Vg+AqLkVuVbCQ+NYUuRYeqjs00DZzZ8vx4LzeH36O8jj
MSYIgRhx39y22Ns/jFDMG02VLwpS1bb4si4gt+RCaDlDZMbTMRAgPx06UCDqHsM3hrRbaLLPBUbQ
3hb1P9/G/01eyw9/+kbz7//DP38rq4lTUAxK//jv2+q1eGj562t781L9n/ijf/2rp3/w3zf0Gy+b
8kcr/1snfwh//3/shy/ty8k/RCg1tdNd98qn+9emY+2bAfym4t/8uz/8x+vb3/I4Va//+uNb2RWt
+NsSWhZ//OdH++//+kO00f7n/V//n58dX3L8sagltKzoi/wnXl+a9l9/mM4/AcTAV4eSBV42UNz6
4x/Dq/iJof/TAwUEKCPBAAuNRAM/KUrekn/9oZn/xCgaWtWA3oNfFEKlf/yjKTvxI+Of4L1DiAV4
CYOG6Poaf/z3NzvZop9b9o+iyz+UtGgb/GlTZHwnxxxT2yBKgT9Clei8upyyCehhG6wNNrI179FL
prqd/HbQG/uBVOoQX0O63Jl44DJjJEo4GuD6ryOvKLX2s5EYWRaqjLtZlLIk9lAV112l+DgqKrht
hnkc+S6hdm37nVGo6q2JvgYPDCUftSOvDIY57CwGG+fQ63V6g0npxjr2Sq0nT1PXmYoR5Hliu3OY
9BWjaGp3eqNr/qAjn6Rb3LMgn72yatB1mLdOoZkjCCBTq/LVEhmg+pB6vUEep6GN6XzQh444oL+w
rCwFDWIxKq3a3fVOQ1gc1L1CUu9o5abCqwcjA5lh870ANpUZmV+1ndtUkVvGnT0dOwi8k/YQx6yc
nqEk4zSb3K6N6mrgdVPuHDLwBBVf1nud39pD2n7wuA65s87mJd8pAJrmH4gCUvHMz1vWo14LVcA0
Be40mUsrnJGgt1+80UNqFZRD7dGdR6BVg3Ii4Ic7nlo6sH8JH50N8KOxwpFflyB4ZGiPJFGlNyy0
4pQqWxWQ4/7K0HqSbyZTr747feuoOzVJCvUJCAhArCutz5unoarSOdDBuuLd2uqYjntSNpZ7yHWL
s4e+mx0SmSk1CCis3UKPhqYbvMofoE5mo74KDa0yEfQpwxBRj3rKB2IZ/VhGCk/VfKsTCGRu6Oyw
apMxpez2cVqqGD7SK2P40g7abFeB25ZzyYN6tol9b9gAFkRZ2drVtFXaMZ6Oc1HXeBsNtcDBY2Cx
H4wbjJtm/ZHUeRIHhTURjfiDBfRboHKbeUdMH1XNLkOjPHvVldwdA2P2+vjWakl7lyl18uzMtvlq
j3lfXutoHmGR3Oy9z2aPDxE03oy/sDNJX/hmjf6zb1SkrHZdlpA6yDLXxuuJWcXnelSpFbRKMgHp
31CNRaNHckw/pb3t+KZVa+AUsFhe7YlJTbuItDThXdSRAfipwMbUXrW3uNMkUVwo2HJe2VZ83ZWj
V15RrzH7B3XOY1I+lSVDKo+zngHTmlXpq1JBTmw/YscLH0ipme2qeGT6xnLTOf3utoCmfug0Dixb
y1sl9iugQ3TQLqUJBV9sXSc/UK9r3O2sV4O9maYkNtMgqUAVcIt5nIHmGImhcxUkXENRbbYbyOFA
NGGqxy8g5hnKzK8R96ytynLTAZeTUamfsr6YXnHs3T4oXY02YTrxZOyRtSgeCa00yQfogE+0QfLU
U6KrPspZ3hCaccYwJTZ4bg5oPOVxseOTRctHUa6ownxo9WZbwUcxqUdyxyx9w81t9DmcrJrDQUwr
hbmB3DOs9YJkk99UZtlHSm2/MR10vLlpVNpXW2TnaNVSxBs38KDEiT8QJwlqWzXjyQtloJSFhmTM
W7yfbK+/c+1ST2lQJL2moeqmOcm2heRS+QXLau0Xuxua/JD+P3tXshw3rmV/5UXvWc0JBLklmcxR
Ss2SvWFItgUQJDgAnMCv70O7up8l+5Ve9aoXvalwRNmJJBPDxT2TtgVvYnuoFd9I35/NsrEQUYAH
y0nwpSrpBbUbL/8See3sJKxorTFryiYQmR4rzjH/eZiJCgkyyDka8GaJbdYeVIMMiISMES83RLTh
FNPFLOOJc+46l0h88IOrpbdod0FN1YBd6mp1P8rA6bNF+4uT1aiE8iS0u1lnBStKbxOGzF1ivnRz
G2tpcmRCOEVfJQs4Ww/FzF2VTHW4gL48GsyuTteQ5nBW2XcjxOAkHQbw8Lcm8lV7QSq/L8+tcose
WSjl0iV9CM5ZUpsuMls30JJmmg54Yqcb7RjWL9CNlMpd5J2xlGKZbFRln6Mel61zO5ZjAxmd0uNB
mYXlN4vmU7jpx8jJ9/7cGP8E3Ug0nUAAaNjD1EIYk1iC1/nWla31FVsaikUIOBG8Xgq6mmVPZGrh
ABNoWqWlsF7rhfXzE2Fta3aQ9DCyQUSaa6dG03neicHQZqvnnFcFit6utxOdE1LTWMI2BL3Hplsg
9e3LUR2Izb3+CJKGKY59L55mY6NLJF11EQw4+bYyaELxpUQzmG7hK9MtKWS6ZRt7XVmKrSGjZ1ur
z3VUjXBJp1G5bbStxa2lG3iJnqifB/NVVVdhvrPHDiSppB7bIWrupD9M+ecOQC5c/YLGwqqNqc9E
fbG0kRzTPKgR/MFbh91PQV2rGOtUPLvVjD/i0MEaiXF5K6K0r7VGjq/U0YBIOKesr4FcO3zDetUM
mWha9mwvbiBj6unC3zdeO81ZOHvTD/Dlb1WN/7IWfFM//mVt+X+wagxxzfnXVeMd//aP7bN8eVs3
rv/mR91oOd4foPCCXWUD+AfpYG2g/SgcLSf4Yy0p1+IQCDoKN5SH/105evhfMNpA+grI2RCV4A7+
Z+WID1x5BODwQ1MNrg/qzb9TOX5HzP9ZOeLetGbBYaKBzAoeM2TlbxEfPi59oNrqWtve3QTv81hN
RIJ67sIL2y26jetAc+cx65Ot1L5U/V6NZkpKD5wCLPUXqHNhvORe2iFsaRjp711fp85oHcq8QgwD
JSBMOnDl6dwdJ+yCuaEbw6wJbGOrRoxGAQgS12IcJ7J46QLYXPimbiEgbbp4sIpbKbqvvYvqKmI4
ZZTCtjSFL7NTvZQoWYk/PQd+/xU+c/DHmIZdR0Ret2cfm2F0J+feSxjpQriySsc/+ryyt4Wo/bsy
gGxxJpHzMngmeuR+NZxRD9kJKcv6MeAzVKU+mAbXFnTr+3Zi+ae894LzlOdI7KnQX0+ayoIt8KLa
BHkJKGBEvSyxAx1hi4cyy5IS2kK3okDISJB5MUzJUtAiK0LFnLSVHGl4EWX3fIy8tbJEeRqa/pkh
LODWEWY93PKqGFPE1fdsV3SEPDVBSV4cyEITUthRGXuzsLad1xWZMzK1nWcWHWVV3g9g5pzUqOYt
pXN1DsELkjjjIxxtk7WQB2o657GgrdfDk6YZ0au2hf3CeotfFuCPXQdFy27ZMtkDtjYFhoy/hOVz
X+NLx22zBCouUNIdeWShDGeBa1+OOETPTLPxGMzNnMIP04F1IrGKxwaDQ5Afws6nM/SicHv0kmZA
+IFdNTvECjjpaPx74eR8HxZD+GlySxrFwzw5CCr35HLha1tmXE1QNY1i2jd0pV2TAchZ3E5WmE3a
mj61xHRXmusgXeWPd3VkjfuxwX/A83G3gzJg3bFpALA4+tbjxCZvb3w6pYIE/Rm2nnwv+AwPKXup
DjWRtE20zdt9qPi4HZlQMS8X+FuCJITfibfdtmqHZe/qpbwQVQnzBol0kYHr8rgEQnzqCmM9tnr1
UiWixCVL4K2apuKpJuRxyl3rkTjFmMNpf4k2ILTAgAjk6asZlo2P7lLlOg7LpruapN89GtHR27zi
+SeQsMknL6pxMyIiGPfRYgfo6XTUacBBX80OK38NWa/GaX6loaKXHqYTi3v8mzEehA+UcRQjXZ8G
gSVNRMZLj9NlZwJ72ZSV213lMIHd6KgNIT/q9ZBBxjPFvldiPlLJWRqtuQvIlc8vpRtwiIjq0f9S
zgNc2SbI9B8mVc/Z2Djwz6ypc8INzUu9Ts43s/b6W+xE+hP3RmtDVDunvqDmPlQ2PwaQVWcFDD+v
bLCvzkOr84uymelVVQjEiVX+Z2Xoch6hyIDzTtEXh0kZLwlpLnL/hCurnzlTvqt6KxqzNU79dnGr
OmE2ReKBk3e7doCmxdM1MmEUNbvc8pwsN3J5msFmM10L9whUHfUGFxv2zaLFk29XDxMPj6SXr03n
YAfMsdR7Vr1UowSLtB3DbIajwUkieynmne3dem2JNx52Iil122znPAKFo4G8Cmm+9hedu+XZl7V9
OcxkwBpp80NpjaiZK/nCHPaNO5GMMSxJDRnGjRydZhtMlXuDIkKkpW9fD/YMY7zabk8dyhkNm6cO
kVVBb67QL6iQFTTj3YzrRVfDRw4eRghGMk4yVzMgPkbpK9cqxy4o9Ae9uHf41/czBBQwqKiBMsOh
+T1fOe/NqPLcXOtN/0N+McYgFzWxn/UgD32E1r+DaX4dbm2S/YRqY5X4U8mWa5WWS6KezI33ZTkF
yE2AUjDa9BvkzhVxqDdcr8l+249aqm8Rk1+Hf3diGstr/ABPO49R2vb+hvZQZ3HstvtxoPs2QLyp
3XxAGXjb9/t1zLX3+tMjq0YOfHbMtUfP+VgmQfiRvOIdT/rXEd61w/MoN/WIp1opGNig/ASXYrTh
cYdOy6+huOc7N4an9wdT56PnetcS54Xpmc+XawGgNuoSXLZ+4DX/X5j+R4hf6F8Xptvnl7fdz/Wv
/6hJ0ZYkKx8+WqU0KwHlvyvS8I9V0wSTCzDlV4uLf3Yy3T/gRAbLdciQoH6HWR5+xz/rUcv7A2xd
ZCWHMMZAsQq7sr9TkILDuSL1/6xIoRpFl/V78CCgWPBl30OFtYHlR1iWm76r7a+5PS/dlsE3tE0Q
KzTXW+VEzaPLUAjEiyqCbyyHkCluAs/CNRO1D01BzRonUBuJc/RZV56HzjSPFCcfdDywsCi34IVF
86W9jOV51Kgb0LsLhvGC4QQ/N8S26l2u7VCnapBhjXKrYuCg0+YxIjg0kihgpDwsdMQ/dEqDENxQ
kf68EKd5rKyO7DsrClTmNSN5LZYCRAsPORaIM1V5OWZgnFMFI0DL+WqClXAue4waVFb4wCiqJ2ua
CDpRnmCXgiBgeJsLit4a040ebvwWvN9sCLzlUZV8TptG9qdq9MU32eYy9Qr0ji5bDcv4A0fX9lJN
AdjMUz+6WF/DgD83aCV965ik9wzVjZPktl9KgEElHqavZ3KX+y1CS5RHl0ehXfXE0FjewV/J27c2
Ia9R2eqnnrvzQ6FF81XbKgxir5fBc+RDRZR0IDJ+tUdiq62FpjRyjYAXoXfmjGHbpRatvX2FjgAi
tbl2wNLr52sjXabjoG+qeouwxA4pl3itl7JeJtjkTsY9gy3lQI0VquFLNYbNY+3itNl0dSQyZAIY
BUmpqm7s2rZU2uvQQ3FDbXRmqUWnZzlJROsaiUDdjWkmdhn0AzyUB9aUdyzAb0TceUBfw0T90bWo
rOLWbzGjFB2aR9QZ+Wfh2fLTaEHy1qJA4nFRDfbOhUjrAWnTmFnKns8w3lV96jaVfSm4730htMYg
qjPB16DNIfZGe3VJCrfEBBbeUG5y1+7QZWwY2+U1gQBmWTojUyAA3pOaBnnhhiM+oQ3JBG8SOB+6
mUVb+oUU0fLoOgW9XKpwfrAjQS9Nm+OHgs0J36BEmfaDlnMHhLgqmhhFbf7Ns8oguPGZF91LW9P7
3J1bOwNeAD1dbUAIjX220AmAHbeCZGmLnG2iivJnshRofy2l66TScskrTrf2KmfFrOLRIFATfvQB
+oOWM2DSVlZQXUw+cJk4Zx1XMRIEmofeh7maaHW/q6tKHlChWijTRbGvhQaANdedBxL+IJ9wASJo
qS4LPpyzSZ9seO2eK6zrh6iO2qvJL0Aoz6tKv4JrpU8mHDD37C6vPxOB1Wkpwr40asy/RXXv7YuV
B7qz0Tt9Uv2AO2uHqLd79FMx04ntAWVwzaL8JCy76IoWU/NQDkLjDKLabKlsUdfJQYAopu1Wv+YV
vouCSc1zhA2JxSGb4O8s7dI5NZAbv859iK1BN970razR3+xNFYCAX2h2RZqSXYYMP1ERCPsRUQ7z
2XPnp0hPWEWlxHcQkc/36MSzyzYq0Yj2aWkAfWtuozlWm/Ubl8wVR+AN+hQN/bKFwTsglJl4PIxr
4dtiryHeemwL2uynoY8evNYqm9TG8Tqnkozrm0NS7XNUlNPeqf02s2cPxzxFfvcOTW7nq0Pa/hx2
mFO1UDrczJ6yHyGE84FPW5OL4jVAYIw29MvYo5PpCS7bpJxL/dosuCCgAymrMXMrYj1CjxtdwY59
DBLMhvYJga4OPOBYgGnuubI/13ChuULOODtOs482sAHIsAsg5j/LzoziwHVUy00hpHMKnMZ+iQD2
XiPUoTvAwsZ6zNsFyzSfKUOQPJd425inSO0qShs75YDU95g2hb2bIV3Q6AU6U5dYTGOy07aGcQWl
Olw2HJ5Y8Kb2hxzBKb5ZrmZk0e6gTAkfvG6GZqeU6yQGr9jghHAdq079pnKgY7Q0Zm+LSx4tcm4O
frBMAxxXrWaPbC5DNrNFzVksw/DVBzr8amSHKyURiu1s2Hc89LhEv9a+sL7h4q/ylHVyImdcQSl4
y0ZS9LSLEobolq6nFwCCzjnQE982xJ+3KOmHG+SxVF/sblluGcfFZlB+ey0CPQK3QzPxnlhd/qwm
D/rRkEX01fV5o2Ix9k5SjUt3NjT3jmEN2M7hOItyT+bHHnDdQTLWyzgMO7Mgp9jF9oML1nLUo+Vd
5FY4nEzjgM+ohT66fg1FRFTwbd0NmSrmpFblem8FcNAaGQeTXx819YfbBtPxauw9azsQJAK6M7MT
mysn4dzzskZT5NZAU4YL/YieztGWtbe1YIBwYZohv+h7Z0yLOWD7CLTyZApDKMNqaTtXYBuQZ23l
FG7IpL5sEF2X6doibINNFkxsJcbNwEL7ckZ/J7HKvn5BNhG6VWELyiXmETr40onZ2Pf7pgzCK+GS
duOXrL11vSK8qguJKJ9JT5djaUfXhLntofa8HDgFq3eQB/SJB+ymSzvjTSIRrm7PuFvRdPEn7IXz
MKHtEjQmmaUTHTpAIFlDlHfgFUMq6aDpnbXY7BS0BcmEHljKSqxiynNxyHEP/ezl05A1oYU2BfLw
lvG5pX7qBWN50VNRn1hOm/PodGrnECRvRaqutsuSW5sygAobhQLfston2SCKxzakamtbVbcNBCOX
iljzBtc5sG8nr71BOgKWcy+nRAMMTTsWrv0ZuF9aEvTFIBro1gQezwpcTveF8sMMYHSztSMFCWAf
obtGNCDKxnxGtqzGXOBVkFh+yOq4F1TuES9TZ4ivQeu6cTk+ywk3wYw9NMf2exG03pBG8G7azoDG
HnTN8nODGZc0fVF8GmxclrsZ31woaKXoXIzHqjQihuzS3UisnxQtuiUFbsZ2PeqV+4GL7lmh7/oV
gImD0iZqHtDVuFC665OOUdxiBkfu7ZJJtPLyIAlqLzjwYG1Z1SpHt6oO4ACD5+VSFydld/6+mOzx
GUgui9FdlxvAREESLqGzLTybH1D3mVNdrHWJGLuT4Uv17GlF9mj7IaC4s8bNFKFEGBbOj6RmJDEo
ZPfEhMBuscBumrK292jrB3uLRNOGGSjDsA8GCfKq+21bt8UmoKgCcsvpEj2E4Apx1z+7THkjZpdf
7fLW7vcFc8HiQxjdxlZtBNM4we6oGpajP3jthprBjXur9XaBsaHvsfGbZgtCh3Uiy54nHpy6bqXt
idvFweJjTeWlhFPvOrBzuXMtJQ/oYXnHpddyJ3ynxY6KuEoO8jwiDVBW3tKhQBulLSBxdDta7e3c
qp99nwcXrauHXR5p8jTbkfPcwAHRipF2InUMuKZE/I8krNlUkq+AMI9OzeznR3uE8CqXJf/Um8n6
LISe0Yxsl/FesKVEGhL8ws+A45eNseCjAlQGyclNxfrXqDX1E1d9vgmIxtepnaDdM0fTXassVCcY
VGVLPteJdIswrgoKd7cw7I+LT/tNFy7BIzeW3kkhm1Odu2NC5o5vxm6C0x/ryV5xd9kaxtoMiqAm
5X5bXEVt7jzSvF52ITikKRmIdeTaF5cDrLg+Q85WHVopiisUOW1WQS23cxuYHcWSLAptvKAyWdeS
6mDsMlxbf/Yzqpr+24SoiU0z1yKZCUVU7VxVad1NUVyEtTpFLfmkg0ajPadttMD9ImtMOD3kbRNl
fiPVZbNMt/MMYhJ+yywHFeyIH725cG0VpSrS37jEanBMMF3Ief4ix8G1N7qb2Am7WH7LymLeI9Yi
ugsmZwJzDU/+yFHbXmjULWioFrJFgVROO1i8TdfUOM7XcsDSJN5Qge0uDH5j40ln4y4EARGFzcTJ
YN42MQ62upGxQ+SgQKeVwB43DLh2gT0Z6+26rlA4XTudX41H7XRd6a3tXP+67lv/VgTddMJOEyYw
Uphh+RVxrTdQ8nIRT3MVHtQirZ1So7f1Z3yhmC3tAG74Uo1N2lGYRGNNhnaRAPrDltC0XpBUuMvs
y1pqSHmGhmzrweseffTl3GxWuCfFnWdxk1K78oKjDoL+YtFB1Saoe9gdeBr2vvGxk0boXt+tRuyX
tRnYtWwrD8cPtdVJGmlddCiCwKOZWb1v6zwsNj2yGvu4z10ZxqbwAHzUsMm5cqLC39SIZOlS3BSK
QxRU7lkYX2zcsOVlrMcWZlydh0WWCQnY9Ia1TJ6disgtB66bTGOnun0+ed141XQeqVNvyk0BoLJ4
BWMF2Pa0asDCqUEfrZvEhY9766kebeAaUwhut4MeLdrUjp3MNH/qpeWBumNJ6xEBYtZDr3x9wgHP
zhSO1DuPFpAQlp4bHXQXSfhCTp9zv+Inz27r+xxWIsBapmUnaPmtkNJLNQtPrVOwdLKnryjE5n3u
eseoDB+IhhNra/ZRhTeAsCSTVEERXrR4BtxmsG17Qn1GVADfcWwGibBBP/eiQGJvrVbOE/lSCHM7
+NG9KAa45ObNJVVgJXTdFI/KSWsfR6OWt3mAoBFvsW7CHKG4MgcLgwZdSgJqAbO3URhp/6l2rSXB
feJe5LOfeGtpqdx5g4ZfmUZ8CRNRVegAzv5BVtbO4lAtwR3mILzxohENQAnvkVEFp4iJHXD2Rjs6
5lNSFEPC8k5lkVpw3yqbAVcgfCKcMLst6GJLNkn5SY8D5I7FF+qObey6LfDspStiKdSn2Tdfh6FP
hnG8csL6a87620XVXzpeRltRapYY6KgW87km1eVgS3SAh+vCwVY9o08fR8ivIGULk5FPc5lfwxXt
wh7ETRUy5GPXO/Aak4Z+CZsJcFt5CAk5DfWyLyS/RTFz7RtIMrvoNlRqZzyelpZ6ReFIEkcAztNV
5SV9GbAEqYWpDYbWVi4UeJE7pZi4e4FKUNfRZ0cxsxlLebSD0cQDsY9dyW4bJ0rCAsksPG/vvNrc
d2aywQ/pbvxwyAbVX1gD3/oUutHCZLPur9C5uojK+d5naJ1b0bVWReJ1ZwFOVbjARCsnS+z2YZNw
0q36e1STALIKuKiGINK4o8yIcCb42sAvenRNGok+TBzeXjEqH2szHaJm+hYuPjIOODlbiu9nTjbK
mGunXzKQX16qVj4zxu4kHy5GLrbB2G07/25u9BaW1+hEkxu4MHqJm8suC2h9X5jb0O/jVt/UEuSo
tk8ra7kDp3HswzZuWeilVgT+iI8vSMou8a31SohvjYt6KH2cWu5jOesvnDpZ79x3GqZxwSmwgktb
T4j+ceW+VfLVCIr6LW/RYOjugLbcRRE4RoG6nXJEVBq0I+ShMk9591x4n6IQR3JfPM6kSyj3Ugnk
rw4Nsqba9TOSITSJS4HuUfj9tHb5xRvqy1nxx3IwS9rhEodpANTymdhIRahdfMCeV9NloFU6Vmgk
z1ZW+tbGqAEhuWOsTLup7QnX7+gWn32rVBTnTf1UBX3SF2ecw4YDcF2B4ioL8ISKodrJqbVf+jrj
g4hV/ugsYDKzsNo5EvFtqPQA1h0CAK9+r9PZoI/GApQQzbbshxRiNdQIViYJarvwNpoobnXlLkAq
IFoiIN3iAjkfWtIn0Sh2Bu8uBIRDNFSIjiPigMz3eY+mI/yiR5/ucu5t4TWW0u4ycu1ds2Te6OyF
YOgCdHeuQFki+sRdyo09FG3i5+g+GnXtjXQHJ8mvAtfJynXToA4vGCDvzsHtDDh67WXl4t7LGrmd
3N16I0tyZS7U1N7MooYkfHqZg/KlCyWEoM3RbSM4ZSh7V7Q6bvSrVN2uoAYAU0YHFCqsPvoF24cR
z8ZgSbhVbDgU+kM9ncGNu54pjgVtaRjs0u3k9CpBi2FIylwg/tbzoNKdrTKbKqWSMlI8XcYiQpyp
ztswZZEPu7gFs30XlLTLrElB3DeK+spvvOjzMjOOgpZnE4eVriqKY2ChC2PnQ5l0gX20+uVWl1GT
CmqbTTHJx75sGPZa6e/6drnN0WDSMbDjsrpkYR6ZzcKRKiUN0Z/HCRvNMsLsXfZIxQ4K96B5+KRs
KGVyJx9iG4xTBGd71QaMNbQpELCHnyNYYH8Lq29EUPZ7xmQBOvyIjcCqcFmb4i6cUAvkjijnbe7n
5Jm0rWdnaKU3l1FjWwg5bqblmciCd58Da2YTTgQzamejceNe4C3jdFOGnloIxVLdO8VzMDbVlAiw
pOARZ3hzVzSNq77lA04dtMDUzHc2wb0Ocd8BDHrxs9T5U4lCNr+re9eg3sIeVEXoC1G7XNDpWY0B
lwQVxTjek7IY+dVUzfSE0CXMwBz2GrFduaJ7+Ak6+JNv/DO/+C1Kg448zLDgwAyPQDhwRf57fI+j
9RM2UHpF0hq2s9PPBy/U+f6vB1khrDdt/3eDrF/iJ4hLBhNdGoD/plj4DmHFYhMirSBVOZ+24VhC
LfnX463Q0i/jwUgcxugr2vBeroAgQZ9abQQcvLnB9EQfFOxpjbbpiGqsM6nT6B8kqTfM+p9f4zuc
9M/3CNccuPqBCPSLXyXoIn5bsyU223bvnVZldb0b0jZ2Lv4NkeBbfcv3wWCXBjU89L+eC6bQ2/c5
uAIaeDCWGU9IHByiI1DkhFlAZqPtvP04Ifc3k8RFhBMsph3sX4CQ3o4HFA+8gxAknYBB0wsKAMw6
bv/2T/ZmiHdTBIB8YebIjvOCo803bftVJm699CHAd3Dr2vu/Hu4d0Pz9FXqgFuNggM8jjuh3mOg8
io454DyumKi6iuQFcXBZ3o67MSkAcWdio9rMB6Hic42iGZTQ9CNNze+mDDqOhMAnFlqzXyz5iIPA
jJKDCYtYcrpbdkv7qDZTqg4o8OOpfPrgid9Kdr8/8Zvh3uPM0VyOHVuHQwDDQUA7fVHAWF8c+SEq
PjBY+e2zwXWdwqoGq+0Xa0h039TYgja1LocSXi48tferOPl/uxzAUaCwuURny//FB8yyauBXQLbE
yYZECNSpNXqhPwABi2mx+1h49Q5Q//Eq4coFxBSefqD/vVsPcCCnDNhKbB0B/vQbntA2hVQwXoMK
kJpbP0ypuf3bYSG/jvtukdAJzR+Q339e9zLhIgFUkoV40L9Jx/h1wHd8iHzMJXItltjeLtmSjlfZ
chts0ZLbODtr3XDKPbi5t+P1v/GOf7PHgQj5z3f8brqGQd/NI2aQqJI58zIXgOxulbhDp2vS4Qw5
dPrBAvloxHdbQtDToVx/1T93VRuBwd8f0o/dzOz/V7vqmyd8R5AQEHuVYNjHkg0vRPQ6lq78KGXh
w6n67qiImCqGaV0bcKRKEaMY7aqUbdbF6CR+sXHvvMO6Jv+mBPOXmeO/0+xr3rUMZWA8HOzETdDd
qrIwzXerBbbtwvfnw1/vN2f+z2/zveMhAGJrzP+cqn4y3fQQ98Dl04UqKCkOZIN5g7017pFu/SHV
xVmnxruCA4xdN1j9238Tj+IEfw5utgMCwwDL8fLkJ+RUHMbY3uuUQTSTNCwF5P8By8b97az9aeh3
hgE+Y97s47mtY58yeesnAXg9EJdf7bExnB7DWByheN1M1613B7L57cceCb95eCiJESYGi3XkQryX
mc9lQZcC/emId5eNov5hCKbPlR+h3hqMt6tCD8q8/6G7/KZm/d3p8mbEdytnYWQOJCxi7a1/KFH8
zHjJ64ReLv6NTfet/u77TEalRUIXzwZDoPDdHigc5cN9dEal4GTTpUhl8uMoUwdrb2V//WTrZ/1z
HlE3ArSBjEzYCbvfK9d3q3UIocypIxrDKyy2xFkge1TJl78e4+3P9WMMzFUo9lHLQZv9bgwyhDVw
T/TUgcUHS3nF0MSI3Q6GjHZdQVFR+A9/PeDvHuqnAd9bAAUg78IKnQKlhPE/x50OjRCrKJO/HuVt
jfr9sdY0GUxBD67K8D19W6M2tlv5gx/GMz+GSp9KXXxQ4n+3GXn34yBJcU08ceB1AFXo2xFKUggY
geQxP/VwNvMA6h2R4WihK4hrc5M0c9wk5Ma7BqaW9ol51OciRZqBxJJDl3gXyrhnsFiSTkK9Dy48
v3n4NTQQ/oDfvf/dd78pQkh1HVaYN45Rt5WF23OeT/T+r9/wL9Y7mJ0/j/Leh6V0a1uHwkI8mpeh
T5MJtKxO5HOIlVdtpt1Sf7AafvNUUAuufvkwGMf1491T2U3oKdWHqIUFopEI/F1D0CM+eKjfzM6A
gtoGybW/uiq+2z8DC6SbWYdx+dA9wCUDbj7jrttayYhajr721/X2w7NxLV3eTaQ3Q65b+k/X4byE
6/8sAAkkyLMjT+3pR0U17oKTf4vGfXM13Nb3H56Qb8l331fIm2HfzV/PswSWOvIz9QSQgl5athmg
9VtOxA4zy6l3oxqfhbTuXKDTf/2Wf7PnvBl6/RF+emKvaUjIIfSr0Qmza7XV5SWamxBsXLSQS3wf
6/9pof+xBhLgzf7PUbnq6N8I3c8a2q/xH/t+UEP7j//8x6ZvVNMP/9jr6rn++rP8/c+P+vZdAY+T
AGp20D8RuY2cM4dgwv4QMjk+hExwVF2XIS5x/k8KeJ/8QeBaR5FuuUadfF+df/JGff8PH6bg2Ipg
igrCJ/oTf0PH5OAIfLtg4MUPPwgMtm5wcFh9v72BdFLDLb0K7hVxvg5Lc0EEuQtspZOKSj/NC/xp
6rw+8UN+4QbilXd1vrctk0EnEA/VwQEBIcu5PPVQecKfhh1YefBtNPmbEbBC4FqpcZrNYDXLhVou
ASI6WzbDn6QBPDP37jUUimKFGsK9xSPUAFg5ijTwnCKALMwCHATFESAooAAQxoBjio0f+swxxpV1
7247F+1Azell7bXbmWlzwvOe2rKEFZA86REaJ1rNOtViOMNbAMsyv2JRZI6VVR8n4m1gxnQN1RFP
zeRf2+2N5FAtu035QsD3Eabe/hd1Z7IcO7Jl11/RTCOkoQd8ii56MkgGg80Edtmh73t8V/2Bfkwr
bmWpMkv1JHsDmakmaWl5k5ckwuF+/Jy919bC0ME1eF6Yu7mzFNoOyKynYol2XWq/KaP2oAz6I+NS
xcP3WfuxMmzbIoswZcXnYarPRqE9RHn6MVT5+2pp+7Faz/AxgWfnMf4KUucqjAkKUiknSsNPo6vR
661EJCfxiQ16G2LIxY/opRKINJPgZCy2ahM9S4OTaulrFQkCBGp7pxbSr1ixdvqQ/6Tdq4kqYgjL
J+A+d8kaBaqktTvGl8xzdpravSwtxrFUZhRV6+Y+VKtThb4H6UX2kSj2BXzVtohvwszlSVb5aRHC
3YW6tFci4wbSwVVT1hpa3qPaKZtGMn41Ufcu6artxVryI+b4hyDm9yJZ7tHcJApeoFidmNGsLQ5w
fr1UsWY0xPI1WRCdKut7XoSXwQQMoqzCA/D+E0b2W5xor02Z/4RqLXuJnV/a0e3S+L0iTcKljYwQ
w+w/C+UEBQo+Sy2j6mFyPenpV5Rg2Gmz5xxtMorHpL5XWLazuO+z4iO0JrK3jfLcrczNll7OnTad
72K9kYO+su9SIi5dfaBVhkuR8qLZVJHWMAiyUULUNhoMc2n3nVk/NiFchDHcLbG0enZ5GwtkZcYi
WVL6/DjFw4I4vObmJ5mSz3IShjuo+YMclxj4NPVBzPpDNUMEt9fkvRvtu4YMom0txb7AErwTkVzB
VSWdDfxT32c+EGjDTRM+x6WvYk+ftJeq2BhdumxGHflbS0aSrESu1FmZj4Z5X7QT0w2EtKHZMyPu
a1fT4qcGu7FnysmXlOsPwpL20fKoY3pCnJoUrlTFP6UU/7RN8j0wJplUtzYybzAxty+z7WkFT7uL
1EfctbsIYgTv1e2Ti0cbklTj5nF5bpNs8Zd+/UBTPji8OWgiFYXHkzRHKNI/0FoejMDKytLBObbi
PBL3WNh2CEw1Z2hT4TRXJpv5fg7TzJHieVsoRsCWFWNJG08IdRcHmpPuKWl3LxuHNJX9SF2uox3r
m7GSbN6K5TW+aF0d+20pydvI5qUr5SwwozJkYPcoKiZeE/97vtAGieL8vRitSyXzXFcZQQhqbC73
8hrFntSUD8m2Y8LhpHN56cYKbWHyhQyGrdC8GwkL2MWdvV1TGkd1bJ4t+5cZsRpKqWxQJCNXiWr9
YSKF3a1rdSdbNzZ7+jXqu74PH2iaylvYSo+ytVpbCoiC7cGrGuuq8vD9ZZUxhnWbvhcSsUNZ7TbK
RlvLi2mOKnPV5lCmc+dbJt+mTqpzvBxQy50SYxEBi+dspzH69Fopg3liqTdtcmf1i18vylXohFMj
ILuETfqRTdxixw4ZB+9MlfJBWJXdOtBj9r8XjCwLP231K0fdA4XNyPinT520iQ9TVp/laTxx4rha
ZiHWVypw3QYmUPOEYAuq5VTuQqG24OnZebqePcCYDZKu0keSUlxrGPZ6mODTU9iNOXy/OxPxWlvU
vijsnWyTVkUaInq48gxjY/Ibg0JvKbmXVMdGH1/X1LxTWbi3KenrVusnGM2jOTtaZWzxxj7NC/PW
sS9td16rd+a/V4hlQTbLd4usXsOeo2KZyoG9TUBoaAUm1fJoGHwH24TAsVbcSTioEjdFzZoqvCSR
6Qk9NZlJw6cqbLdNqgZdU/EsFRMtiVJzx8mQvXmICzd66Yxh2eM9d23JHFxGYaQq5MIhaMjPJfhu
8klF/eq08nBiOntcUbG71iIunVqfFdh9hlk809H6IsbjDhmrzH6COMjoaaWl8sBFc8kYRCJw1sjL
9QaD1JCedNPRcLO2Okv1cGpy1rum3kR8M/qsFLEZgAwpcTFR3MVLHrnVmE8OxVLlIachxtuqUq/q
CtNRi5a54mB7i67cL3Bt3FbmDVMcva2ukrmoyDNqb4lN9ADt+px0yqPZ3IaIaQbIar5r8lm4OrkB
LhUFDo23luQxZbrTu9gnteW9iG/LbLSemolh5Fh4ZVHqbhiEQzF5YEaYyRvtubohxWVJRrqltT+y
re4KyUJC0VqXZpIslj4iHxnd+jZSuyBsZLGb06debeddXcd7zarZUfhqNJthIIdrkPX7MmTJFAAx
HKtpX0uU78rUf5rq6lmwM9xEG3hpGTPOS/lktTUhNiuQhEgf7y1GK4y9sXqX+QuiBMiZi4Vu3AwM
mbwMKSngEI5dMMt9YI36k433zc7MSzhSKskrx59Vtq8NU/aMpUuC3y/djH9CA6VmpdutlyoPMW5x
qx7phIPFdfLYOMymuVNvy1pejZt37hJma+QvRnnf/aahrNnHrHUnJeXYAk5iuKr41UUkVanC2pgr
f208sZD7SdvQrbiGSfqztvH7WC3PhvVaz+Hs5+VyFeN0mokAU1JpdKaIPXfKCszqU1DF+ZGldmzg
1ztUqncUswfkMdRJs7+2ght5qF4NC8lQ+zoI4CWitw9RXWz7LLsyib2SkJ249chjl/OudJP1LlPk
y2I04XbWg1CJuntzsI+cwBaWF8RBuAJgvsmsRQzzqdfIEMrstE9hInYBdfLMCqlgVcimvWXAu63T
Sdl1UecOoqt38G28eUbvgElnk4dreFhETK4OShpd40NgEHHHpF9dqs4tsXf4KlKVRF4YYXF8ujNH
slZTJKbGNoukvYzWWRTlO0GhD6Q8pQ2T84p4G8IBYxdbBOKGoadPqIffOuodPLZwTNZM97IcqQkw
Oww9/ZZDFF0fUjzOGW3TGGwk5gJhI61dVSKbUqW2KlXjqYl2kVATJza1nyzPfqYBUWbbbmqFBL9m
6FVXGC347oQrL62pfR3m7/UPojWk0ao++/BWtlWyQHlrUs/I1sIjF8OglfmsxFHr9qv+kBlfnU7k
YKKGSNIwbpM0OrBHRCN7FXE3eKEwdMyheQGiMrYDJKvFn/OaJYVRtmsyl+Jx2+vVbh3Lp1WvzrOR
vdeYIChht0uE6iE1ko9o4a9r08qF5Iw6e7lKvUmZNZ5IbF68dDuP88x3soi4sUGDYM8Fr2V9tOYr
7pV9seZsyCnHW29L33LTTq7RZE4eWbtS5O/G1L6O6cNUdR8wxy6iEJ+hFH9x6fmKNIUjJ586WCf5
56T2hwppMkF6sfAQgZL9kvBSo2s9o5G+Luq8GWBK93nm9gyoHAUKlN8tmuVoZYOwhjg+R5jSt1Gl
UFa0+/C+yNUvSZb6oEGF7+RF8c7L607AtxttTN3qMsXRlxSx4fLpXkLJejfgKRHkA9h5mrvXeaqJ
bCkQC4bvCp/9Cu/GlSMAUzgirnOWnyO+Bba1YV8pBRcfNX01ugp/qTzvyu5RyiKAfkp0kBqOMN1o
P0dWycY0xjN4GmJaZNEhi7nRv77yGfTRHAXkPX2tbcGvVyCnVh5wfsdO06c/BVJ6aI7Dto95KkhO
DHf3os/h+fZe0VxxQtNmQ0hiweFAykIHrMDZVlb4Ma4zahADHaDWsHjzZV9P5YeM3sMbv0NMD+i1
0p/fD1vKx11nRy0lAWVpjdZ4sJ6HqnJMWX8DWZEiikzyXUEL2UU+cUHnRnkud9dETg+rcfsYTMqO
IWVbUmoanje2UjRxSJQLl0XZbBuKrfkyLeVzzRbqtY0Jwgu6lDNochoQwVo45TVX9XVbI6TdqFPq
Y6YZoeTs4V5x6VTS9+Y4rdnkVRIlFzwB2+no68aU2/MCQHBl+wIIkW0STvctiJ2Q+Wi5bkKgX04t
xBOKRdEdxv7YzAXR31J+piDQPVkmnkFD3ChSim1Nmq9ZMjTOqiaHwVLu6lKF0iusS5SXBzt+7xMy
g3jXTipVDA/lizDITx3q0aD5a2Oh1A0p16GNoejqkBf1FNiGnj30yhD7tTwgkon0T7TJWP84/d2h
m6+0W4N+4TJU2WHrAdSCfIEUfM2716JsXiHFPQo7RRbGq2i0lIxN84OzobK50g1h5VIU8KSVzRD9
qhHgepTL4NgrcZkG07WSSmY7DtJ04rEl4yuq9puSF4dJnh/NZr0aww7srOGlY/WezuFlESk55cLY
ZBmuBplaGw/fV5J1r8ggb8UXnjFExE7dzI+N2qxOE3EJLxOVYxINgGssbear3UMSmYxrKxTbRlJf
l3BGMWxSvSUjhc1NX0SfnH80Moom7gaIwp1UzwktH+tiI4mnehY3wWvd0xGVH+TUCkLTep2Nadok
VvY+wbwzeq7gJaiy270ePRVQeDkHIYE6UNi/EoL+kjFxi45TJYlvZ7SWfIB/e42k8pgXnXDn3pBQ
ac6ATdi1bdxP6ORMPmErfirs9qdIrI2iS29Ly0bQIy521u5LvVVsphZ9VXX2PnTKaem17xYwhIcd
BepBG9nelFsPGBHfe+yskFsQXqa6xkd6ikuRuOFMFRWH9mW1mIaKWlwjswQ1kGi7MsrxJI2b9YOi
sU06JlkqBYgBkwMmWd37JkeN09m9t1pL5+o1GQrS1LPGu8zLQzwZv09yggWRz5I1FYVYomLjx1Tm
fToqowu4kNSFbt6k/XLVyX2jgqegnGYqg3zIPDwvEsYQCYXmyP8YtW8VB6TLTQ4l4hK9iFhwxSop
NpdaOdaS7OOZ2NZx/rBG7RP3ob1YrIuSK/f9muFEo5DLQq9JTN1L1Lli38Q1hX60tqL5oHX3s8Gg
YPAbMJObRH5glLNHL217/696pf+QAPX/IdcJb/n/qUvq/o9/6b//29d/hxOTtN9/64revvBfe6KS
+gdyOMYpDD1kBTqoxh/9SXey/zAZFphC0JhEOSffmFD/RneS/4D6hPFdRvSiksvAV/1bV/QPTPS/
J1SM+WipW/9cV/TvwxHSnzhWwEiRjUq4L3klt57pX1rqkWjBHKNkz3fT6vJqeuNhCPI7jeETZqDn
6P860ud3+1sb9vYtGYPi379FdRKR+B9lZ+1ozEWC660e437iKqODD3JUk7ECHbHbLRUc2mweTCDB
lK4q96P2JNl6Kj7XGH6musvVKGkSry64ZEKvEbkdt6ovRypWH0fFW6bWR3UYpU98GNrghEu1Rocw
Ka12N0nceU5Rb4vagwu3qO9927QLTbqbKYkqgCAGvNzQBZx8wjPllCJad4pARueRv6ONwTjBv+yy
Ji6cNZLHxY9bJr43T4CS3WPNVdtXTDZNc5FDbQ4fcUKyYZsjxRwmKLxwLT5AsxnYZIQZYgrPK9sf
jA6DopPFlDGcw6nReHhMM46WSTKbjUg0nUlgQccS5HxWxwe9sWv7Bxo8JBinDHE0H5TKKuzAVGfE
uZrZTdY+VwAH7rpRxrMWtVFe3ZXFWs3uoJSr9lpOcZe/6F23yKOzit5EEhvF6PmZiYrmexajldxM
Ez3i4zjsOz8aEro2JqRYc9uWnK/7AgeltLcT7imbmpb4eifp6XLRyy6tc9wlEp2HWMSt6Q4yDZtt
WZlm58/tmsxOpDR2FCDEitdHUcut5Jb6qNWOrdDFpsIrQzCRuZ53ugcgAX9ZBwkpce1YtbpNsqoz
sSFRNWjDbhhyW/LjgSbzUZJQ4L9Fc/iCctdkPiXpoAgxF+enIYKgGESWpMEoqXVNDUQ59xztZUR5
V3YxdtokrDWCtE1dDbfF2KomQMMcSi4rR3rFztzeDQOt3gkLvuzlQrKpJdu6Ro82ifAJ0Y9Kd2OE
YQQoYVW6zSCPHfVjPZmWNxLehJkmgatIIzo0XqNFpU+0KoCOHKEOC5rSuhoIPSm14SL0JJecYelW
fWuIylSDGvgV8tOMflig1FNSbw2s1sa2pjNk7inswvmgD3Y+e2M1F9Z92SyG7tM7zEK3asyiPZTW
OOheqqq92IjupuYvYr0yghKvRX3KRTlqTmemUkawjjp+43KoKCFpuOOfNUHAOWthK/QUpzanndJY
mdjbEXrk7VqUVJ0KPhEXLEFcemDF2tHH2UJ9Vk+rXBxo5bT5tq0nTrMSM17shYqcD3cx8TPyw2pH
9UjIPMOZY2GbzGIyldmHK0/KDOULHwpsjGqO1kdTSQs1qPhhhR/a7AZn8rjs0rfrNiXFI7en0G0x
b+PDVKZZ7JVsGOBB5nJqgt/RSpYxH0YOhxSFtjuOoc710GjSlhd4bIz9ki99eRKtQROLEUSB6Lcd
jMZveT8ek2gNxWvRWmNQhml+bfTZbHx8Xwm5VYVp9YFkTGNyp9jVGro5gvDPuhAzfo2wxqioxxrk
ij5TrWtrFKHszNqEvdzGUNaAurIrNACjiXf6GGNHlB/qIuEaJfezUE/YUPtDQmcohNdgSGnq0c4S
hdfW+NW2RaZMGjf5KJJ3zWpky9aqkix1MYtgsMc/oMRb3Ki44Bi+Z0rQGXFrAc7oQKFoiMlV+nJF
EZ4lFTzopqvy2ELbLxnZzWk0KvR1GjYgZV7bl1qE0rjpeVvedGsuSMup9Dh0KryTtykHzTjfAoy3
l6UBcondxdHsdCguMAKuqr14NVZfI7CLGQAer7KkbFLiv2U/Xqxee16MXOr9NG1yJbDIFWmfkm6Q
6AV1uUJbzu5Sc9fpMpcOxcRRuulzNU+OWpaXpdeHWp08qfMq5XvupD1VW1eEaRdkeOjiI8+g/lWh
j3seYOPRyorVLHcKeou8vhAi6A8PPcVZZJOOeL+SQUyqBrD6Psgj+pCTRDMloPjvLZYW5/lmIa6R
9kSJq+vWZ2/5fZLWAstHUhWfqlLU8JtzXJTQDNNq2EKOoOsUct++wo6O7gpk58q5nfKbFUsMYjxM
NG9u0648v9NlrIAMDtLxUs/qQHtattms8OqvncfOPNi0jjMjMn4R06d+AguVy409SLJ1Mhvazgdh
c3x6SsMH4M2YVEGwZIqtvU2rog5eVOIOIeEtXMYg7FpYZ0ZYlBKdFQWzGjQKM3Vhkqh7jA5pcYPJ
rZglSNjOdkMGtHWvDn1/yjgdtF8W0aLP0lzj3rZrMecez3jIILxyzND8HON2B2O+/Y5pmvBIgVaW
tBhSbcLMmtGEmdl7OQkKKaIGl5sUqgOrWoN6F8HRq+h/0durCW4+zUknpV5iRlTrKnGVyVE0yYxL
iilN7golWv5kXv1TIoD/ajhS9aZZ+sfD/Zdf2fd/Msn//VV/zvFN8w+k5IS6QPqlRP3LHJ8/ocMo
43tAuSRTu/57xSoAQKGw4T8TySsT/vu/KlZF/KFS5RIZT/Gm2hZhRf/EHB/ZwN/rRypGFeeFSfa1
jqLOtm/15V9KVuID08pi1HAx7segm+/RvmaPyCS3BM7npzBuPUsvg+5GtB7ekfswNB3v0hzHzlR6
ynpNI9nJaVgZPefauKv13utT4XEuMHTXnLAlrZ5V1SeSk1Qvq/ZRZV/DfLFq/2YLw3w8MPho6d/1
60kUC+mmR3M60CxNDN8ofKXwVSnAH4Y52clmt9tIPvbw4rXgZHKGBzZELGIPzej3BBi7+Y/iwqDr
Zk67n8kRX31gPhhn3IsIXtVnkBD6rtwnT4hge4A0RaDgg8VVNL+J+pjVXjbcVYd6YD+jk+Tg2tTu
2XJS1WEiVKj79oIeIA436bncIZrLrrwpue4X4KkGBvynhfiNq/kuHfji1Hg0/WYrknOSKU497qrG
V76TYUd3oKqdgt8CRXoeFM1JVGelOuTylgZhKHZL4unyMd8buwmLmpM5kxN+VJ5Ne9nBJRsxm3LT
DV05d7z2m6l3aKzmG9u1a7f4sf38O882zVMTMG8OhWOhMz2aW924Ry+pUxd7Fsbbjfmub+SNtVO+
7a3YM0JmCnAUe5NWB3lqK/t6wL/btSdMtzJP/G2vNz3ZgvJK2hmQtZVDXLMz0xIDwk76jnqIvNSN
4WOchnCv1XeDdOHWn5nXwsvuS3cdt8vDgl5z7X0Vx4N1kPf6O93GCMeas8R3NKFRSzwm7wyq6XW9
Sw4u+l1n7fJfY/u1Fk+zuj8zgMFHSafOErthU21yMDSH4oiCCb57QLodP0jQTQfGZM2Zx7VhliF7
xWV6DR0OXeMuCTom5GTt5Lsxt53B/5LOoRPam5B90clq+KS7GDJV6kWbzoMX6Ty2dMK2eGuxdIsT
Q6fsaK3OqO1MOveR9JhjUkmZ6Lra6PULmKVtq90P4YRx8mdMLsX4sJhHS/klgLxYfh4eQssX7VPG
nDaLAnzwQfJ9Q5kQngabZkOYiQvWHOb3sXub94vH3ajaVW6puutW4cLzY3GGdM66Hz7te8AE2k/3
9UZ/sbU8wze1uyGFq+mB67W98fYwBoc+x3PlTs/ZZgom6C9X3JyN7knVXk43CDeS5aGmNJxwL0my
oyVe5lebWySqHsg8Vfu1OJYv/NTSY5+6KtjZgRyDJ5iIgAFeuBhouDrOpUEUwXgqou+ie+/0p8U6
ZugsJr9Og4ppgo9xGbhhGvOWBO1P7Y/bzJ/ulMM0uRVABkbWaODU8HRjztEre7KPQ3pOA83Tf+b5
KTIP0nRg4YQ/XeH1x/pctsyTffFRfXe8Exa4AuXAjYA3n59GMzZKf7g1sHpzM3zfngY4sc5FsUHL
FI8Rf/hCK7c2nOii/TTHHg67Wjpx/cNMp6TdxqWdF/Bm4DfftZnJ+/TQ0I6brlS7fkdnyLa5nO2s
9AxNg+QplDBMqdsbaaH6pY0027OTXXpV6EfiySx+TMN2msYVn/hXA+vQzPzW25JXKAlkqp2ud0cw
x3CNqh3goFRclmgfXrLjkFeO4AF1NgXdp7RhJuuVJ+PLtO6iateIC8IpXbzl8XaUtslKm+snGe7C
ovct8a0jkJnWD6FHJ806TvW+KOkh9/yMIVKI6A3sLIQopMZV7yJDc1Ba7zQLf6UWJKXpGmoV1DdY
2zD7cXpeqn1YZq4YTjmua3WbAmVn3DvA752+9Dv9jpvCX07T/0xVbvzdIWX/6/nEdd82NEKOGFD/
/Xwqm7Ubb06tS+d31zbxVVqzmyhyE3Q0xxptaP9kvGgV47/dkvqVfdTQWlmwo6Wrtnwm80UZvzOd
YZlxWiMujsPZSC9xEvASFXUJDnlx7Bm6oLM+cpnnkv5uhlu4rdlNDfnxGC+fNuIdsTyWTHVb/DWB
PPjWQ303b9pvC2sR+hTCNRh5onPHy3+DP8NN6Fx0CerIHuw1tb/O+4auDN5bN/tRnsAXAb0o+Rsg
nxmMMPAg9Gyz/ZPFOcud2F4fGSJnvYt6BWBKwvtlcaF9rNA4tPUxUT74Axb9CGJD94DZa82LcCn2
4sITxqFDVFOQi5jgcrjJntEDzXt7+FmzoC1v31dftkW1txoPHDWvlHWvXRgDpO2Owej4ic4dUU8l
7rrurBOcPjBiQmfAKnQFe8rqM30h3NIzk4syv0Kxk4IephzHjrf+GZ79T9WM/7DN+V8adA/X8y/v
wv8mGz0mH9/t3zH3v7/iz06oRePSovdnyTodJPu3CPTPTqii/GFgVDBkhaG1gqgUKfOfnVCIo1hG
CWxGXE35aGi8bf/eCYX9CZ7eFEBDmED/M2UlWXJ/LytvbUlTxXtz40IhRpX/g7hYH4S2VnDb6QmU
Ixh2yCAklMCCFtKNFBH+vmr0qoxMruk0+ZBpZnYdc9XemJU5bvNstn5ApjWXsJK6DZen8StCzfLI
RTN9Jm0pPWtrqGzzsoobv7ZVscPkTQ1AE2Ha3fwI27S0i+ucqJA/ekUmOnOY9/OaFNtIS4hLsu1x
o1mLfJ4wuwcRI0K0PLm2k5a1+ulgRn6yJ/ZvkB1pS2k35UdhWxRtaR9aJ9Gs6VNdybE/F3mXQkqd
mseplRZPnkf1RTDN+16g2+0YO+v0MaBnxqoE4qaCH6bn3EEdVZfCUz0YYdAnUMoK2ULzhBL+VRoU
sVOjkp08aaG0DfUU3g+qtjKnDAfZa4m+9TqTLSyJI1ogIyJRlT5Slu6qSYoDo5Hp6SDVOub2oF7b
QW8Pk5aqO7skUrQkLpxpz5ztyQmjKGPM8WuwxPpE1s5yGgkZOiS4is95r6QH8vMGz+inCAPnVHHc
2wWYWJD6NF9hSdzzmNtL2lval5lOtBEAQBJNY+atI8AugNOy1wcL7t1+zEBcOhKkVPQUajT7Uh83
QWZXyQcpWNPWznR0rHqhIEXQGbOPwrqJHueJLMKekUzVROamM8GNIiSW7lu763ZFkVW+LUs02yx1
PM2EqDxkiyUHSTauz7Zt1Vt5nXTlALWMebt+g4CIhnXCvJ14T/k3HwEt62BFE0q7ZDnQ81g8aTH1
XWio/Tadpelpncr+oI+GCFSYL9s1AkAUVbHWulKhtY9xpk+fsVL3W2VNqAFIAm4Rf6kciRGy0Tcp
HQqXKX3r6jrCuTFV5ENuZ+1LkeXSsU/7EbrnEh/SW99B6wjYc2indBtVryN/Sm3jNJImsgGbtRyw
54cfCwLblmiVvDZhGCzJMbEaRtlRp9c/VqtzUqWEjw2xTALhjMQ1rzsIRqOhHbNY9Hsb2SYLOaQb
PSdzeVBDJd509aQFhSjlp1K0s4eWsbv2HaB4pypupMVGKjKvNw3psSuqOvbaro0fldKyT5rUjJ/t
kqlPXTevmwIp5AYQsvSObB1TAxkuIDJrOXmOS44Nso2GnVYb6gm6JvPqUQC4DHM6M8pYbqI1VTbZ
nMTPg0V7QhWLdiKQpgh6aR0dJaeZM0vak8lcdkP319wVQiZvwrRDhwggy+lEPG/Uikgip0fLtps0
WfbIC8v9Zn2s6647yHNcunGjD/cV2kC0mFZ4IieHQkluy42qyZpHCzIMbEmP/AoELIoI6if2S6ru
okAknoIjkkFFXk1SY5A1miXzce6eizZMsGUb25NM1XIFILCLvCiaPyW28UBTcCBlaNGBj4DyckpD
C3dor2oqMaH4ULVIxZKU9tgRh0tcR1sUxCfGw+wCTl52wKZsXpgVK1OBj5ptl8ZPWua1n5pDfqVx
le1Qrk9AUiWUjuQTEVBgJQUQwGRuaQ233cXoQFA5dTsOX1rJI7HqPnQRB6m6WxGFUHuTpMYY/SdZ
HJOirV6TRdAgF+siDkOOgN4g0WNXx1JD6QjTQ/ctxFxgiZAQ0R3uluorlvop3KmyZXH/a276L97X
uzZV52fQVoAmJJCZkIj65ikz1viIujClHW9TgQNmA/42mJILU4ZxvQE09W4i+s7BowK3n7Yp8uSy
Vk91Gw6Uemq9SZQ4h4EJldoIW5U8pWW9GGuh+spkTdswHcVzCB1u2wjWKNcVST8ASoImqU7JWZmJ
j2qBUHudJUIHvErjdBOkS1kpypeFtCcU3Lk6gLMdmV5z0QV7uCD079viJZXXOzVWo+e+0RSmxuin
BhNSoKks+Rlayrpby+VGUs4mcljGZKdOCgtdFuWLQne9Cyy5TmlSqKmUOivGPzRYHUjDfjVK38pt
+UkZQ2gc05KhOZ8E94TO8pm1kE1gFJFf9EO9NU0pvDdHGM9pMmlHu6dvCq9V+i4jeZXd2upcxQ69
kpI60DoSs4HWFLpvhlX7jEJ3eKvaMHpO0KqBVyaIywElN+XBRGhDEkQQS1/rpoPxYyfNO29W7vfF
uj6gqGwHj91omrxmHOho5wIh0TQN5EDIUavs7bjPvlbOMCrp38AvEIfwhNaBgeCYpAhGp9COANMV
EJ/6tq62U9iaPzC1q+cW8TsfKdNKiyxzz1CNiZGOLtVBHK033Xw/S/d53TSPfVNkb9FEz97V29ud
VBGrO80VlNpRJJFxW+n1CzCXYkO0ofwRqqKCL6lN+zRkUkYrx/Tb0DSCLBvWoNZzrviFqnELVyX5
wZTM8tQkbX9UV208F+R+IKGNG+M+AZn5XjOG2KRlb7xgPWT1z0P7Bit32ss1wzk1HGOSEdfSSFyp
mbRd1WkLulobKXdcAzQMI9LmbLQcQB0Z/KhbTazrXhDk9lVn1fhiMyTjqloniDCw+idvYH4pwQe5
Ujx9JuGrFaF4T2Q6FFk6NI+yzG4xxv+TvfPYkttI2va9/HvowJttFVCuqy1Nk9zg0MJ7j6v/nmxJ
o25UT2M4/3Y2ozmHEqMS6SIjXjNT37JMdnoqyT+dPlcPPiClz72q+K7a2yaYa5RACZpEGGWZozuU
VCPUSAIMNGvZeeidYO8oSn3UQmtgkQ3dfde0OhdXM0YbdcaHHHlbvbwZUEs2AXLMxfuyry0Z8zAN
HTPsHK/6ue7gtKTjVTH34wQopI+CTYXXwbfZHI2HxmqK9z5IHmjBsw+4IzBrIDLOHGh7Rw3Cr22L
bPp38Fwd6QBJQ8OuMgaaKCFvdaxqWsoIfoXS6SyrCiDGpOUJa2Y4dseTx7FfPk6j4VNqG3vPVLLp
NBUU32gQar+gZpTdHVLq+k2h9cgXN6SRnzUGk0EWZSdHlPdvZaF3G9aYK5Hb5pTpIwHxk0w87naV
kdj7HFjkxzrpMw/JowkfsjCN8+0gyz79E0t5pP6fPYy9BcJVH0uKCjFSkp06SSjrSPQNykrfxyii
siEx9bypaeOAVB5IJ2kXQ4WvFeB8deR/atQUlZqyTmmVZ8a5tfX61gj1/B20DeQgY4cyv1QMe41j
yO1mFHsnSwJdJWM0cNJAGP2cw8x/tIJAlDiHGKoKoic/VacMHM/JBygeaRUEj1EeGj9sVIH5DMPc
P5BJdPV1Zpl+9Dn30cWnsItFXokXUFKOXD8SRc+yCovrSo1Q0Q6K8Syn+nC22N14E+U0vafxQ+XE
xket5wDcAcdG5KuG0EYhreOEvJMxvgT8ZDhgGxGPq0H3FmkZX9dtRic6S2L/aLaRPoL+Cvrg3CSh
9WUMOuvT4BujfGr7MCgeklSLKJppPS1jy5nQ+6XfJohODqhxcxPGevkR6PZ0PRbR2O3tKXFAyBa6
ejuRe8/b2JAC4Ph6Pqg7H006F1eV0T7PPjKjqdYk5zFTkw6N+hxNKTqMur+N9LR3c7/PPRnFgQSf
RpDGiBf26h7lXZ8E2Y6Sr8AcAenVigzyMmuAY0gN23nja30FlC7sh8/WOMRgYPEIQhkWm8q2vwqG
eldLdVtuAjlGQ66khROgv1wEj5KdVXdKZlIIshHvMh6rqCrGU819e0360UjHFIFnhO9U1CFNCSlI
cGSdznGji/tdw3i20Crba3wugg1KaTXl52FMzs/ep6/UatSXXFagKLQ30O4BjyKDg7H0xZvPnsKp
LGoNzsCmH6/Ubf++oWRZf7PP6qf0MKBQvpWu9V2xm77d+w/xCtdc/O3/EHj/jG7y0NNVQYDkFfuy
UGRwhYQlQoqqfVObP5X05zx9fnuAF29ajOHo3zhoLRl4t5miVPWsVTJLakquJW2hKnoRkxE0KwEW
ZO6nMQDjgXgvxoBqxWIMflKXmoJGZ3isj8gBudhI7Swq0+SfXrpdEzu6HA8IKtjj2lMDSF0qcoXO
6HNDkdq313p3BGi4Urx7qf4hRkOXil4VWkMmAlRL9Q/QD7bfzrkb5RVw+VOvgvDbl+M1PVKu03Yl
Go2v5QKA8KrA3EAOwEQufdHJiiQ10Osqd3lWH7NTf9VuOlfa56ffVon6c2TPQi1J96EycfYRqvrF
i9qFJ7clg+q3zp5yqb5ZJYlTGFos7RcjE1Wb5wuPt96U4fHmWu+mbSVgZQW9no0oz1N9XNcOEd3F
N+OJP3+20A2cInSny93aVXbYu7ugSY6cxXv14LjF4e1N9W+CUcFVFB0tLHNxanRJPaMSmbvBxx6m
AIMbr1gb6MhuHbI5fdOsBbw8KMTX/CegUAJ4NjqlG1CTDvBqKMHpgZXY1uixIAC61TeDq577j1A9
9vOaGsQre/tl2GUh2xipdCD/KJ9QpCOXEnpYKgVaXg7Bp/T+P5D7eW3/PR+o+PNnAzXSKbRtH9nL
o/0rqmjAbdqYXpN/FgPV1U3slR9wbWm/TseErth/Ma8OM0ofG8yUqS7mtYIBg5MdGlzH8dztcYLb
IPV9RNdyN2zWzn7h7L5YsXC2dUtxMIbXrItFFBTT0FfUs1s3P6Z3lBrv2SK0v4A4/2j3oWevaKmt
xVusISkdzElDvFhJv0Q8WBMIbyufTxz1L68zDkwoz1xltqVq6mK5DFMfGg3yuP0OPWg3d41v/mfQ
e9vJbW7JSNdM1tSL0xMdQUMotqG/h/7wss9i9Q7syGn01C/yCW/om+TAwnnXPw6fdfSTt8ZeCDUl
3Wb65nv2Q/rFOr494Nd+gCorpmah4Ia13VLPMMjinvx59vS9v9d2jYfv5i51w53EqaMAhXNpWmp7
miqbHIj8d5pgxddqZdE+LcoXX118a3R+bAxfNQo+i5N2oFxda361i48BzsYocmyqfehGHA3BFUfU
SXcBVD2gvXpU3dnL3OkAUCv8MlytreiLQ2rxQxZHcE+1Y/AReU3tlv4KRRf7KotXLxZxJS6HC1HN
BGYiDsQl+COPU0OfGkS4tkIQjO4o7DD1WwPz2A1v2wMS7OfZA/kUocs7vhe0A+/tWb88/RmnOCQU
kh4hdbFY5h06Cpne1jt9j2cM3pN7y6PEJO94ee3lq79W+f+6Sf8P6PuzL3/ZTfrZFMAIX+DqxX/x
ZzdJdf7QDcOUbXpKJE/o+/0Nq1etPwDag51TRS6Hjhj/zV+9JEmlm8ROFX0mmbWDDMi/mkmSJv9B
e0pFiETAmGhG/ZZJHXjhFwvVMA2VPhJvKpRVAeoTlT9/dpVVs18lA/XaDbLs1gc1i217G/qOvevg
IXlzFiEoG9JfOKhjPe6pZXdfMBCdTlFB+T7MC3sC1gIdfdtUpnF09Fy6t9sov419rboKEiPdlxqE
TQqZPnDpUIGH3RXzEY3aGRoniN6zEUWgWJWi8j+NWL2juz4HoJfAOgX71KnUxx5xtQYASd3u5bgG
TiHlIa/M2kL8CtqK4lGTSo9FbQ6OW1Klz84Z//+HWnLIj3TQfimto7pTHKj7Lo8amMGQgba91ML9
yecy3HVVTBUVNqcKxFxRdVS6leqAI1rxbUxaMgg9Te+kMevSnTWoM7Z4M6JoraR9Gsw2kza8YMcr
p8AzU0vz+kZy/PDGjKkvODQVXNOcSzALkaLTvTFbKImSHPAq7eKPhGjBk5TDmVqBfpVHCFs3bdW7
1A3Lq4F6xBnorfQubuRqW7axfTTKmMpHHqW1W9tVSedKsycI32UDlnIszHcQFlE4TST9E45W/Rlh
a5ASc1XfBLwmtuWMw4aNEevH1B/a45BpMVTcGOOPQQU9PCilO7YpCuOTX58cZWjuU2vu39l2XHxQ
a3BaUSb7nmSNX20lQGyh6edveiInD9g3WHtgafE5wM8PHLANYqEvOnjouWmAyrH1n2gv264aYuda
qnb8jQpodIwUsmFNRr1LUdsBGfYI0l8XVCfZCUM6FGrUfNXGQfoW4BhA1VqNLW8w9GHXjnF3JVt1
fbaGdNgbuYIbIm/XqyID5mLCLn+cjazdK7iwoGU3TvYhmOLhinjZz1yzgh94pOExhFGJi8Fa48p9
Yl1LueVvfewA0NhH1gO1a3WHe6PzrjJhVvVaMt3pbdDBWfC1faH6mEYFvU1Xvwv0H42UJtdG1gT7
QI6+OU1uUPuMcJdyBg5+ygcDPg5WA2/ECT9kei89VmphokfVSu5cNdVnuZKCxwHdR1qB2qCigjHK
77Koj79pqYS3SatWh3oe00/wzORPVt43np2mwOXUIBjeQxfUIZbHw20s92AHQiM+FX6l70Kd7RT5
dniHBILlOikKO3ONTHqFFLirUYN/5G5DJEcyUbLX6SdGauEcNSWrTnoPuUQZhhhMQjB9A1TbHIs4
k4+zpfG+baJiW2ta9inoM+ccR46yU+vIONuog+9yQ9GvfEGAz6e8/ppYPSI+qT6BhZHb6wKy9Cnw
oS6aVLWoszbozqPotkP+rNup8jx/zeZeus/HcfSaLDAOc9N1O/qQNIynRHPrRO28doyicwAFFXES
PDqCDNk0JZfDgzX5MTYBRXZnjagxWB2SoJqCsXHYVc51WqfWrYyfdAOUfUx20AxtVwcbzz5N1F09
xKbXBIjIGz1FcBS98Y4dGtBsaqXCs0bQ/DwIIUGxmvbtoMr3GjxfOCNjvAf6XFCH8rNTVafKx7SX
hytZDZKjaoE1UZUGEKMaYPIitXq5hwOTeb2uTNcROgobJnrY1yBeNxJeQWgU6t22bZrotkSz8Hq2
6sYr0wzIStTqt0opWV4JLeKTVigQKgYMCQ01Lk9xNwVipbQfyD3bGydlS/dJbh+rGC+xiL/qKhzb
6WDXHM1qX9iHvHPQT2liw+Or6LtezufHFD+tBzY86ER6ufRUhb14iVmK7Xew34OonR6MsHRupaSk
2VYYSHHKpYMlWIu5b5wlB3XCJ3FU1RSRojoBihCkV3k6DzsNE8t7J+vUn23RQLPhALXfUTykhTM2
84ehyaCzFNi6eEbemFesWMp3gxxMj2lj4rsU5vbn2gmUr1FmyWdfV6NrK1LDox7Z2HHTavF8aQat
psfdHtqatRskLX5f6lVM9wR6masVwlak1/L6Q19K5hUFvemO+3ui3x84X8x5as6ppmcYXUIYgTEw
I63aFdF7CAvNLu509R1ofdrLU6O6akeB7mrC5mczJqN+QHrDTuytBLd4Z08FBgY5EvpKOioeZ3K6
1yEqBJCk68mhmRpqGHHNfbqVHXA+bAj7Vu5Q40IJf4TjnLVHdQaXj7tR6+VZ10Gp1BAjnpFGQHu1
jgFoOtMBOf32umk1+1BZQedlRjZ7fTZj04KW6c5EU2DrO3DdOf1DOB1tOPZ7vCxhICn8N7XWISbk
0Ga1p1Q6FuiR3GthHj92VSSUTXMAGMkUYeoaJsP3dsJ2zY9DznBFGa66mtKknJfKqZtKp90ZTTUe
nbYFuAH/ik0jh03pzkqEjVUgt91Oz7BqqeGuYIwY4HWtFe3eMIfoHFpom4GbSup915f6YeoaPPbC
xAqOut8pfz0F/5e0krSSMv57cD0QqOnry5SVf/+vlNX4g5TXlm1TpbpItZk/+RP/BHSeewVIPTkr
aqpPUPy/UlZN+4MCE48dioS87cTr7y/0E6h6cAnA31Ec+fNPfwf+ROxnzypBxYTCCJyeKqRDdrx8
1OQsKNRQcn3T9YFnA8MeKxU+4LuJorEKW4sUcK1y/DJBtlQq34ifKqpFsg1QclltMWFGOVgpQ47e
Dt4UbTtw8u0GVYwzjJN1mexFNesy3iIhp0+vQbOkjAXA4DqYveDQ7OurcNoA3Q1+5N50VTw+m/u7
P1+lL9wcXtZcnkJSnlAUjceiAql/UVCSS7ojI2PfqHtzD6BqG3mB7cmfUcnZJu9RyzyGwentmIuW
xmXMxTARPFdjG6UQBPrlreKmlERSMATDtgPwmG7Sm/gKbTAXB9GD+aX/3BSItmze/g0vKwHiJ7BS
be5S8U/aG4thx63D3aJHFAzzftuhLKH+GJsf/00MC59xlTIQJrMvn1cd1Hl8UtACCcqbOr3X66OZ
3r8dQnllHLwx2WCUG0xhd/4yRjy3ZgXy2Nj4H/AMHTzZG6gKzg8KaFlS0xNCJu56ZfBlhePp65kq
zRqUaWzUwOVF1C6ofQyEcpTXaKkkp2xPo/mUrVc7jcvVqYHOg49D4ouH+rIlIOM8G9stNNu5nNRA
8Sja+6H8rnQ0zFXpDyR+75g71cnaAt3Elseikg97nLdTDKhp7jWgNWg2qzUC0AA8ijvM7TTzmzNG
aXVE6MwfdmNi24GyNbNeVkoY1fCZB9qcWYZUXECP0aIVKfErvo9Y9Uiti/Fxr1zHWjIo81aafUT3
NvVELmi4laCEFfGc3CZSrKj9Pk9xsm1d2Ki5xb+bi/6oWYO31uJCuS2HTEmgCZZBDUSFY/RLMpNr
gEk3s4ORRqb8VVG6ttavrM7BQU/W+wbQclkanbIHKpUOAl9jJlT0Q6WfS6iWXRKXSI3phQUFt7fb
YOTG5YJn/4CH0LnoU5HjfSSFtNt7uUNg8CZQlL4nnQ0x2ELYE6N2/xGMSISnW2dXSY3dugUHV/VM
tbcGnmAy4g9fpBh9s3mrYTobGNi1xnUFlIx3cqxd4RQeKsr9DBgikk6aYnVmvqtStUbMrvWdDsdf
s2pTSoBpmBU/1T4x+u9o9eKXrlQVeupu0HRQlXdqFzoyuAD8hrXdyC6of+aJZnWYhhiF3nw3i8Gk
M2Qlka17ao3O48jUWUkjbVSsQlEmVQoVa+7TUIFyecxl5Ns+GYBOIP9N49DMd8AYJ/sTiMbMF9pJ
ymjpm0gvU9CLEwCR4LZu8q55aNp4StCoHCvnjJpWa51zSBHajyAMGlgj2tzilIUlvDQKAyV9QkCo
V/pIA48Cuxdctxn2dOrPfqI57a8qtPz0Q4qsWzCfqn7qEQBy5DKjxYvWgY0UWp2NRvjAq6DFOLCG
md6jaZXRJXbbFP8zwIIW/SThfhcGn6VIAk22iTOzy79DL9a1nyEwMPPzACm7oS7SJzNSKDzu+wqL
VD2HTPxZUiPeo1sASqhawTUZxzzF5wuHuLMVkoHr28TGFu/EaNLxXLYj6ACkCVTepaSRxgC/kQ07
psYnYJDdBPXVjARf1U0jw2mk+zCitxZ8VnAMn2KUTUBHAn7xsqmQ0djDQs+Z4rsCrrhh+qgKDHXT
CLlKK5f7DhMcdgN4lGzSGkte6TIsqqNPpxc6njr1aEiAl4Y4LdqLAe0qfVOPs0v99H0L9D/K21tA
RnQd/G7nY1On5v470M97BUFnPNSbL2+f3MtshjMbKx5SGap/wM2XR2ieRSh8ywnZDKAVvbqxAvPU
6/IGxbTBikCHJt7bAS9vCpiNkCLBnGgGjI9FTbiWs8HX6lTnvbXLtE89QjyqPa9cqwuzIfFtLQQX
uJJAwWuyuryPjCTW7LgeiHIyds5j6DrbcPet+1juglO0N67bj4pHKS/aOXdrYuOXdwWhUaRQLEVQ
Lp+cK55VMyV8tyclZFoLCS3KPt5B7l0b3mVCiOYJNy1WP3T2L5r7/qzbOu9yRAhwMgKstC91+Gyj
V+yCW3x969X+5msBoZLiLwTnQMAKXt7vs6GNVY4qwKY7+cidKghbXTnbzlW8eg9PBkHdt1fJK5uD
loUOygD/K/Pyam/4gn6UMkJgikcU4q9G7Whd4wm/zz9IZ4oWK/EuUwkLGhLS2jb/BGYi9smzWevn
RupTnK43o4PQ6Kb9pJ/KHfbN4KYo9n6MjtOugyh6DuDbYLN6r6+cBq+smhfxxe97Ft8ZJljBI/E1
JdzK6cPov1sZodhY/7SDnraEpQofBY4y1bxwoWhLq879hggQX4138GO3mYengCttu8/jPY8JJnPc
T4fq6u3Ar42Mthslfh0rc6AvL0c29QoaTRVLkvf8aH02ocG+HWDRH8aogJYwh7zK7AkgyhIcNMSB
NCH/DW9xO5Il3WUHqd/Vj8pDAXXU+Dpep4NXfFsJutgRBIW+Rs9CNlDwpce12BHJXKvVKNFoF28y
8S2jU31A7fVo7sLT2upY5tdP0Wi1aDRkoKPgm/DyI0q1ZhYyUJxN/r0+K67zqAFMSbbj1vyOJsPH
+j95BYrnz7MFI2KiP68qcNEF02f5WaPcGAsfxgYjtPfGuxm0SH+nHJxtuinRlz3VN7hq7lfbluLD
vRVWrKdnO6GXy7FLKsIKgApMNA/Kp0D76Lt6798Yd4b79kwu/HzE8nk5zsW3xYFRjoIOGjjI5d4F
ElO78q8nZMyV6XY/w1vxnVEPm7Tt6KEtt0ve8wQ+9PHKOl7cjBe/Y/EczeqazHxS0ZIKig1Nqwj4
RpQf3h6t8hLH9/doqVxwqAKjWgKpgAoictswWu22hmRt36Fh9YA49HYVI/LKRAINQXYcBhuP22X/
uSsREnDwn2AiB8/YZV5yL3mVO+3MnflNPKvfHtninBGfj6cnQmBUSVSu4MWGDJIsLFIf4HBswuK9
LrKVN+6rf7+tCpAgjgjYTr5cl2ZftxaIewUhFMRGnTtAs28PYIFxe5oanFdk2wDrIiNmtnjOGuUg
kczD2pRP/p7E1yu25ZVySg/yYQ2QobyyuV/EEsfbs102Vj5qp+UAQxSjOdDlHuwiCOI38OJ3SG/e
2AeoqfCpVibplbOaWofoHnNm03ReVs+G1jARIxNK/IgFtO+7vXk3AX3B8XHXblmE35xyZVu9HtJm
j8NVlJ0L+JCUYFBflY2Ciw7tT9DtAfmL5BmeckK2UfulbWPUGFbm8pXNLHJqCoTogti6vrjPJ4tG
aOUUCgIPvSvgJfQyEP+9Vu6bs+pCNSbbDjaF9d8M9llcQ2z/Z/OqM60ZisXKBk/f8VN6h9gCE/tY
Xyn3Urht3tdg0X47WxN77/lon3jez6JK+pCqlURUGQ7QlX7SvfC2PCjNWd4hVrDu/iZW5+KOEC4n
wvvVIBld7vUqLyyslDOxiuy9wLYgJoH9a3bMvfC0hht6ZV9SboZvRq+QzP5iX0LBmNU4Ctj59c7e
6x5lX/D+Xu+p/8HYLo4ZSxzLugBKURLkCfFyAkvaxkndAjxq5C9hSkNq7QK42PkA+kFiIWSI9wx8
gcU5lkxhY2cFcp/tLj9iMXnbgtWHg/5D+wK5jivwa4WNFuxCOdytbIrl2FQFEWn8bgAF8UKTtcUR
nXWFjqDhVD45otrFHts+JF9u/EN11hF8k9zmPzEqfPpkz1cLYXnl8uaEME3CtiyfzzOEDXlGrlC8
lvx79aP90XpM8H+Nt7C7eBOOB2tr7aczsLPt93GLLET8UPxAu+9Desq3v4f+4t0rNK8EHIc8HI+7
ZeYo+/DQUCAsNwW9LEkXAmsbII4r1e1lEf/PMIIgTv/EwMRnsZD0IE4GtSSMSFDxMwF8i3fEGR1Z
r/+Qro5qAfH7a1j/xFuePG1lRIZfPcUTN0qzRZW997qbhLzYcbbzHsnYnXyokHtDZqaKdtNh7XZZ
Hrqsa2BuTDENIl5T+uIClQ21A1qJm0Oj6pu0tXZmmhzsKFu7xBZPKT4teQ2vb0th2GRSi3Xcz3o9
BXaJawS+bCgfXiXX1R7VbqTBPX2Xn1hHe9uzqKmuXSuXO4jqusU1BqBOxRZvEbm2EAJvLVTChaew
uUWvuYJWdIi29IZcFaUJuRo3v0clEDNLOQUTallzhMnU0hVOLaSp7MEaw3q5G4tHCfG93z4YRPLG
kY5nGtyLZRWqQk8xryN0r6Nf3S/zpABRjPAj4uX9wfxUuMgk3a5fWuJbvTwWCApXWQZ/q1ItWmyQ
CkjWEMkoPw+n7pexa/a2O9fb2ssxo6aqcTd/Xhnl8uQV3/FZQGtxN1PhnbQI+Bqcok3zdXyffPF/
qD/KbBOdRSUl24VIqf7UoD09rkReGaq12Bh5OMPfgY1KNaXn+QhQHI7ZRiDFFU8+2A/aj98NyBHP
9YIeBbwhHZD44habrTwq9Jkls6vP9ik50VezSLlgU5+z2+EA8fa/iMi5Cj8J7AT/u4gorhx1lJDt
NzbiPR5uQ+q2QHttXqoC0is/rARc5iAqYsO0g2B9QUC9BLcaM/IPciyhDeiZvP4PwsaQnBKZyG27
XQf8X5w5i3CLAlUeq06QlYSbc0BAXSx5NSoyetB/LwwMbehi/n+Ob7E9kjbMjUIEtG4xo0GbbT60
B4SXvPHD+p14UeCAWqaIErSgX9GlX27GTq4GTZm0bDOlrhG5deAJX9/gQMNmbyL+FGwmGDH1fg0a
f3GgEpeGusZ9AcyAAuDLhdq3sj/EGro+ESQ+u7jv59++h0UEWrxUFkV3e3kp4emkq0E9oBzkoVb3
dMwgPeqKHR9TSlzNVsVCeHGsLeKJdfssF5eTVo7ilnjDyd72O5Q4PYQmd5bF9TTg5B1ijAzo222u
1l7glynHIvTidrLKUZ9spxdbQt7O8Bps+n0UT+wNfc8r6W7tOlwbqpjcZ0MFe0YXdSBeUmO8ICjV
WrYtVVr32S9n2seBslLLvHhLimVqOpTeZRPIFof5y4i2JuddAj8Yp2tRKsIGqHMjL6NApX8HBLyf
Y1e7W9mIF1mNSpGfPB3RSLoKF7V35MFaQ5ZAeujl1gfEubd21TZ04VF9RxCN3ufTebNah7s83yAP
wpSgdsvqvegMqVpYFFNP3QvC/bk98ng9mUcotVv9vL4NX1k6vKsoTdPKpwx/oQRmjpjF6ZJ4fuxQ
gLZ2M3b3tWffkosHW/MAWXr79me9uIxFgeVZwMV5qkdG0+PqhfKjcqubNVJbcD7nWzutVgI9Pahe
bsiXkRYHqVJIWqWVROp3xY1kHZg+Uo3aa5ND/Qv/qh0e5VtoGjxH3h7isokCnF48I0k7mEeyuGWe
mqDwJiUaH3U6dUAy4IT7yPQJsh+5xrhx3q/EE2nEcqTP4y3242TSJ/KFF4Z4cjQ3yqG+Mjm3kTg+
SCt85FcujJdjWxzc/oDxT62LBfM9QNK05KP2h36ToSfqCbwJwqXXzeSujPByL4qoohZggySDYPty
/1dWpknlCH6fWnHyFfeZEIVHSMPbpNtG6E27PHGu4mtr7cu+tlqfx10c6h2Udr2ciYuIqn2PWjLE
zWJPIl4ekrNwIDB38wecNPcr4xXn2XJGTRoLwoUaWvSyhhtOcWdlHeX++Ihdi+jEYQt6GE/OvbMX
jY7fpAzx1mD9PAvoLHLkDKxw3SoEVASMSMxrf+XvkhpCVrGLdmvF/1fPnefxFhOKIMOolxbxKm/a
outoHJyHiJMnNjdCUzTarabGl4kc5HkN7KAJspF+4yJih1ChE/s2dcGdv6/bI+/HA35yDm9HSGc0
pMNNqO0TVzqu5Tqv3F4vQy9XkamWRo/YNbfXvAs/0zi+HgS1WcjqxifzCp2kh5UFdLlhbBWpOOD0
4EF12NsvN4xmVaUhQCvi5eHSOEb2lW6118ICSw+R6xzdtdfqRbmOVsOLkItRzpmhgTOBxGNQehWF
iOhUHqy9eB2vlnkv98fLWOLPn2UghWjapj3Dm7+XR4kSi3Qj6M3+d5rw29/mpovtQTzKymByBB1+
WcpKwkKXwhI0uL4PDvoHUYlUvyOpv5UP3ePq/fHq6J5FE6fS89FRi1TqimiCQli/Nw6hC82YU656
X9MpXot3mc6JwYHrJbuinHxxXfUqwPuSidPrFMiUwelzQAiqQruZInYXxdYjfsnOQy+p6lqSJRbF
y4OO2FRGbc3iPQdpcTFUCEjzLA0wv7wRYRZkSLO9vuk9sODtfn0iX90Wz8It1qgvWT0UKMKl9UEe
D5rxyViDt4q0YjkijT4YhFv1lQY1JiYZzwAcycRS0Xi7DbvwkOxWO0niRL6Iw9bWcO8hW1zWkzPV
rwX4LNnkZ/FOFJe+qIKpf/es/geVByrP5P17qPz11x9fg6/N96/1S7w8/9GfeHlDBuCugSGjXYAU
PVW0v/HyOqB46oXsKAWZDpA7/MnfFE+kRB06YrQ0TNIZnFrY3n8h5iXV+MOUTRwuFd7k/A3G7yDm
F81Gg64JVSBAZliJIiaKk93LzWUNWR3rVksCUeR7qxpxRtOyR2SzvDmmLF843bsqHG/74B7H4n1D
N0Ky8w+J3v/Ix+KmyGzNrfyVp9zLa/jpN7HTgRih0A81fomosGpwgsh7pts+R3YMAl70Hdgo9pLg
sJPbZ9N19+dmeI5uf+Lz/7NHRDBwYHxORm+aGk2Xlx9gyOywnIeONN+FG0RSU6LbUHzV4cKLxFWI
Z1cBFyMwPDdEm9JFAdMN77NbiDyrF6TIwt/6MYuzhw8SBvaARGDvaBspOfXoyL893sXD43K8i2sx
aWOsrkNCiIeA+VE7JAwNo8T3qMWvwrPFOn1zQItnxxyHll1NNBZET1mqESYyHu0TJWTP2aLFfZ2B
jUvea/vyoYbot1Gula/6t/Zj/VC8Wz0NX95hlyNfPktY4YaZMXL9PkSdejPN+JrzK0SRANfid/Ku
vuEpr2ISqSFgv5biaa/HR+qBgicp19IxzBrHxjRTVpr/xTzJ+9YN73iiuPLW9qDrnv09rEwa4Dn6
JHjtUji8l7bGdbwDbADHCkkN3Frc5q7e5lvjJ1xJgCHV48rqeHkz/f2N/vUbnyAqz9KKLG/tqpv5
jcY7+USx9mNHbdH4Nj9G18PO2dcP7UfV5YV6ooOylmO8chaJrfhP8MVW1KupzHqN4PFRF7d9fexv
nzR3XAmDTS+8sU5Cxm898MrMPO2ZZ6OWMULr/YTAYk/gpbHr3dlt7hGn2Qbn3pPP+mE4ZySp+sPK
936Zxl1+78VujHw10ia78bcQN0EXsT9CWoFkN/ZWdlVOmN/rw10GXGzINOmqXsEyB/rhbZxeT/W9
EX18e1CvH2L/TONin3ENMo0WX3MGSjwWKCXLn96OsKjb/D0Km3tVp6OAh9LLQ7uEANnpHaOAkoRt
5p3q0cbAGP2q+1yd8xtDKK8Pm/rLejV8qYjw133xT2ixlp6tlVKafM0uGF3rNh9D9iyWCHSpk8Pk
WUI3BScJNPAe0FNxs72Qb3L20kk8OExP+44o/bFAvGSt5PIyZ738HmJbP/tRViGKAT4/KoAgYPU/
nOZ7jbHF2199JYi9eP9HDvRdtSKIJiMXOjWbEGv4ql9L91+/Mv71gZePcD3MlMgWy0f0UUONZ398
G30oD9knUSIvXKPaoLF5g4j228NbgA0vPqK9uHzN1JkjI+w5n6+VnX+SP6RYYEDHuavZmSQHWJqe
sFntqesiplneWiCUEhwANusV0H9zFP7zERbnQmc7kqPG/BZ5719Pv+ojkqlYeVg32Ee0XvRDQLLk
qzUs6+un/z9RF4cDmo92OEh8+izM9mCk7sKoVDa2X17VZrKlFbMtp3LXOqH733x6WvYWevqWDaz1
5fqlsS5rtUOaYGwQFNGije7NB/Mo3+Ih/7ndKPvqLO2RpsH8wMame9O9N3kvrVW41FdPrmc/Y7G3
x97Ih1QoNA+n8I5+hejii6tg/CFEw3SqB837HjU2LBjg2mydU+5RDFqFSy4KqH+txGe/Y7GdJ+zR
w0TM/rCdd0r0oIpfAtZV2UOkkvC3vkNC7HpNEe7V/f1P1CVKZEpT7El9JmEuYvb3RzXrXE36+fZU
r41tiUcbpVCilFKK7S1v/XQj//zzxlNO6k7bIgHHa3W7dustymt/f1FeUqZQXYT68XKB6bGK/krE
FxVuJmqzU1lfgiRRspeFiRLWPevTKP7Si2yefreKsJXOy28RNDZa31bSQgSdvATXHd8130dHyDU7
eS15WmB8/hrhs2CL00uu8CpE1pmnwy5AtYEuOzm2F7vFKX9n36nH5Bg/4D79aD4M72PPuVv7AU9E
y7dGuziyfLmlSt3wA0Rtb3a5lm/NI4+3k/Ue8L8LzIlqH0rj9YYX1M7yai95zy15yPfVQT4VXnFr
rhA3Xp11yKEmTzzAVheI1qAa8Ueon35S9BVDpB/KJuDhER05ycRpsu4L/NoJ+jzi4gTxUwHXt3Le
GN1DN2PGbhZ4YD/ksOpa+8rBiVOqx5WL67VT63nMxWnRlKYezricbo3G3o72dSZXu7c37UoEc3Hz
1340aaqYWi1Sv2foM2XYer8d4tUbj+KiQj1M1KSX5dPRmet27omRQ+XFJQFNpAqctZgvpN+ibfB5
zoBRCYrPWitFTMpy5ULiR+TKBEwKDvHl4eD0YzpmGpPW5bPn6+9M6VZRPlhQeNuPprHC6nv1Wz4L
JtKfZ6kaNp6lVtrYwk6UNOz0LjLblfXwWgL1fDiLy7QK2qqoQ4aDGM5GK1CYEzWa1rNXhWbXxrJY
7dWgSnNttTxYWqzOMmWbGtPK0nvtUno+mOXihqGcRjGDye0PtXpjzddS8/Htpff690LHActH0fdZ
HFxZWTWZigL2tikiDKc+9YGMrjVcZs19O9CrtRfym39FEt/z2dzjMauN8PEx5T12X8d34n3ZAvQi
kSxP60nkK8taFwkVEoOGqG4tlrUk1b5qZEmOB+pU3HQFOlIdGkdYnY6tG2vTuJsQnvul2vL/kfZl
zXHjSrO/iBEkwfWVS2/qltRaLMsvDFu2uYD7Tv76m5C/O6cbZDSOz8RMzIsiphpgoYCqysoEaZhg
pWzPLo+UASF2nGRgwEEMwUCR1ytF0dPUZ7wn3fGj99IWwoLphvGCmsmeuJkXb0TXz+L1zixqAPEw
Eg4D2kzc/Zd3/dSCFaoHtywFBZTfvea4c0AVvNW+NL+MFyQPxwSZYb0l7/Qn1NMwxQ2xya1g4cwM
v/DLn8E50wCW2xJ6fhCZxC0oQxzhqTpJPhirwJNn/hczWfwR5JfNuVRg0CFtqwnLBmGl3oOZLBKg
pBY7iwopatBoT6KzhYFWvkQsQySk10JkBfJW2+ofxmE+MlpUmToFqhWsp5YCSuAxUk6oZH4ANHFO
t8LW4XUv4/N9wwS30AMCMgRocW5jCzO39YHiddrmmUugHVCNPyJlI8su0fHQIAU5KlOxv/05V6IP
aNXZkxGDP5hf4l5wBsgd5h7S6G5MzlP0y54hyTbEzl8bYQ4LFCS4mNE85OJ1FwOZFbXYXw3AD0va
zcBmWkIAyEo0AEBYZazA2ECwqV+fyAjiW5nGqp+NPwPsom/Qtwt96Ch4n6Sfrn6ANArQZ6mw8Mm7
KOtiXFjmsbVFMIVay0pOLRQZLPqlrLS/DTd/TAC0D/52dE0It4V2Yc7K1MIE449VwYuFYAM+SSd7
zM/j9r942q/cGRjzJvAMcPtAt40zaE6QvQJ1BttNeg9Rp/qhLfaSaxxHSLpGO/Kaf0sBrsMYkaA3
snjToiGEz4eZKfwHzwi+pzfmnVqSvk5hudyPsTdAz3JLwRMcdG63hxKgBbVY0enjzwFvlLvomxaE
ZbIKo5F0smNQyUinsRbR1q8ZwdQuZh8xaYcxO+6+MmlXVqSyqRs2mx6Q9jI8t9HP22eNeflVeMbu
IYLIOG/IByDHd30K8g7iYrQOqDtZiBm03Oh2tZeLpnCIUb11WfI0Q+AyDKDke9sw7zBsBy8Nc3G6
qnR7qgcYDmuAyCmqOPpJLUunalv/tiWFP+m8KW4fQx2M57E0QxoaV1C8SzDlOUDqFIzKBliUtZq1
sZz2BMmmUMJUjegmXrxyePtsKy5eOVVTEtNIsNQ/cO/GLdzsZPoFJsBAFXW6vVo+uPDGuIMIltZR
6ToY66ZXOdhFVOAwy81EvLTZ5YfKCP7hHIZ2oZFVig36vVl5SOUJyqAYQlbyGPq0qf01DOvR75sh
ENwJS3fBGAsYJAAjQd9e5wOaYsvxJBMD2hO4DIJxP8i518ndM4EK6e0NXJ46kFUAAI3SAQEhB4/s
CFMLzIGFgpcaBLmIeYD0IWS1BF9J5W9vjMeD4AoQEqCNIORhcBdpQOO8LPoM1XLP2pIXFWOI8fmH
/Ds4QEwazlFhrstw4p/qUb3DrJkoaDIvuD72MI8qAN6HAOwCnnPtktpE0ipvezTOnHmT3Tf38R10
unYscGLh/vAwY7JOfBSW0QbTORgxhb4nILJAlV2bjYrc1miNvW2m1Knt50EBaTl0kYhcejFNNsH0
MA7n299zxXMwqwOdUdBIAHDAl1JlAs6FVpFSd8x6C/prEAgL46NBIOqj9Jrgbbh0Hka6B4pIEMfg
ZchPDcZZEg1anFA3aHOnAdXnuEuz77cXtBJPYAQ1AYyO4+WH8W5uF0eorYECSHb7r+BHQzQxn+Zt
gTwClAtu9CqwtnSVK2t8FRRksdYkMbXlySUfAB9XT/mDJjnlm/E8fbVPk6c6c4Whp+i1FTVYlitF
DgOYE76diYFWzFtcrzTsRrskFMlDv+l8sM4xXnbDi+6zlzR0xPVujooHX42zx19KrRHNWYfkofXK
owUk6Yk4k5uiUgfe3h/Ulb5F97KX+/093QT+7Y1euA5nm/394pZIh0lvMxtrpeXvHuKYufo+zqJx
wMVh4IxwBzDEo1ArA7l3o852Wsj+GROAowbKS60miNii9XAXESn0bEw1rKcLz1b+lKZvVH29vWUc
Inb5vbhnWNsnkHZl/pHs6VPmPwR7NhILREq7FQevxc3K7R137Cg4kc2WGZvTb810sBll6D9Aqcc/
0fcSeSP4NnxREd3beVAwJOUmHRlArI6iX9LM711v6s4EemBBjiD4PvwVMLZRV2sSYrExZz7JdIeC
pRaz89vbq1rgibgzZbACwYVfSzWIUCUd29Zv9K+T5aGZZd+hP+w2XwFZvAdA0wNVEqaaQQ24HXGw
km16DIG9Ge4g7C74NYtGOf9ruIhCx0KndfL5a9TfqepIH8FvNv6L+jeQN9Vx/K59tABVC5O+ta+L
94SGORxoEdj8Yx68410P4HrnqhPg2zTbdkazySSww4PN4vaWL0rHfA2ECyVlEmsJ8DY9IFzZd4jk
xfe2g+4dOhCe5DdeSI7jFw3zzaIQtuhl8Ya58NKqNSDxE3a39YItKBy2/T4HqTuKep0XfKjH+qS/
i4bI1jb2ssDExZlasknVFoDCWVnoyJ216TOwm0N/MIZs4e2NXYsAl6a4cJPr4dzYCrseMojCFI8K
FZU+hDvIBRmSS6E1mUWHbJaxpSl3ZesA7YTT4ilu8VMGximEKMDm9sIW7zIMMjGqGAJlKAMVUs5h
pLDqQGiLhfWbdp9vGP6WoWJF/eRF7gDHB6AJMwysTqDz/T8KnlCbZF3udsGRZCivRJmjm2dkGYc5
fcylxL+9rJUQh2eYxvRk8B4DH/F16LGzKgAdaT+6VSIV2wrp5bYrzexszqWIdW7RboTrX9ning60
gzSwCiVN1/oWP32tj/F3MCYAZI9+jV8ckg3r2kA7G2026tni1uqKa0Jy6nMslYBUmh9+6SAvOXUW
HvTzR3tsX+y3rgDNSL2TThbkGMH77EytIzzvLE24SiOwaLCMYLQYXTykX5y3SnSshrTAB5UP8U76
waSu8Kp2m8fk3O1uf8vPftcNW3zVzKgiWkuWColTt1YdJphG/chT3ymWpjnZyXhR34cNWNy36a/6
V/aebSTP9MZHCzSfgqtzbbMxFIORKnTnENC5kEOCIDWLGJvdx8YHtdIvEXm+vdplUENpGdwnyD9Z
3sIzq6RVkVp6WY5uRqk3mZC5DwLUy8ujVOfevzLF8wVrkqlWZYjFVNVwlvL4Jexszyjl7RALKaRX
Hmw4jxhdBkwNywNtzPWJbOpRk6QMUCX5QApHcsy76FlyNaax97v9Jkb3rRzLa4Pcsaw7iWRVPjKv
mTcD+kqs1xRsJafZmmCvBRsFtBl/DyBUC1CyL7zyNLyJwh5zh2vPRRkWTOzgdcfMKNqq3KIpStBZ
n2F2SW5d0C87FrQZbTwDuvlLiCbh7e+5coVcm+MuYanOUoUkKVvyn7lfHI9GcwIMcg/edCw2XeMC
VCJa5TLYIuMFaQ2oYhighO+uUb2E1gdFOqEavVPEv8jwPezeBGtbnjwM3cBvkGEju15UnwaQ4xC0
kwZAlrN7RoMOYp5Hpg5W7Rl+QfL+uk0AxSdYBKUgqk+M/5aFwIvn69Sb8QglhxYXcvyEAXWIwrUP
+/hs7bVn+/y9/Q7CDy98sJ5ur3R1oZiFxSA+buQFtRKtxtiOU4pELXotCqhfWOnfn3swXWKuB49S
ILD5in3QZa00khJ5Um967ThvAjJ7GMpw0ZwQPUjZseZOwJUt7uGUBiSn04jPNuJmVP0/M8VkO/qs
9yk+9WtH4Moedy8VkGHMVA1hxjixwczplH2LPMtDkd5X3Nyv3fIkqpOsfjAL4igEzV20ibk7IdL1
qaqHuXUhxpXjvgVesIlE7r8SSdBkwYw0/sGIDJ9E6F1QV2B1z1xIPRrQqvs9bCuXJK7xU3nqd2Rr
fTUeuj0BvzfIxgRxZfl4Q2XrwjYXVuw+zgO11iA91rfxMdZTuoEQoOpYjdKdwZWFzCKWbQBUYyit
3z4MK6HlyjS3tyWmiYNODpCjDZD3AUm/Bp6kDPSw/84M56VVH0PwIYcZEKq7RZd9I10IfFIlQGEt
PyJrfOjQpMO80pIQDuIw2mx0IaZ5lG5b1fnzYA8Q/5rjjZJpxwkN1r9eFzTzEEvwQGQ9Vb6KpkpR
0VuDRF070fxEedVl4FYtEVx4+WQB04QGsidwEoNnirfStFTXQ5kgU6kLNN9/zgqYg/IGj3xRWXB5
1DAqiDEoNgYGojQeS4FXfQVgAyvEqLoBZnUjdIAxEYTHZUp0ZWQx+IHgSCNWtoAM6CEHXw4EqTbp
QTiEs/Rt2NFB2YcYrKB7yfk2OOk7pBawkx6ze7vZ68fEA92BOx/UaVNieSCSyU+miGly5WEEuwCi
AL6gQDeRb5sqxtBa6oSUb3ALB90+a0fv0YPAk1rzpDMmoI7glnel30DnS+7g7FJBOBH+AO60xZjp
GwkZ2Q+AutG+9jpQ6IwAO4MAxvLCPeMJCPcSkM6Myfq/KPauutHFDnCXRNcbWVCO2IE/bcE6cgKA
N6QTtB1xpdvedCfiKVn51pjhQ9MHcANQ+PBzfFNeDDJ0Fwo3DIP9lKsvQx7eRyN9+ds4hlvdUBVA
Q/B8WPTimXBcB7UYJICARjeZ4SVS4Ba9qK+6tppLM9wHjGzgi+hoFi5RA4dx41vzK1xKELxWvpKt
QwoYY+TYtSXYZpqNQIlo4c7dW24coIUhMPB5kq8fJ5/RUUOeBYDWYigYcu1GkCoTHgugAJL0yZVk
5RkCff40012cQBmy63+UeXqmJBZcBWuLQ2D+xzS3hWmUlMlsD4VL+6cOPJq1JAKeLaMyFofHnQZi
MwL1Zu75amrSVGV5Nbp5dRrlY6GjzjuCJQcX2187HWA0rJ2JZg1Ih7jTJBXlaE9zOLhT8UuSPzJp
cjRR13Rtu9APAiMvHuQaoBHXb/FcLlqmHoyWQjG962FZOQbVBIeHbTnvDYy7AEUUsqIegLYgwOvg
ZnPRCOoPdpCVD5nc425ulNlpaqI7UmZ+7wa7EfSdVxcHuS6mS4RCHH8R0HZKcLHigSPNEFSMnZb+
/fsGUhYXFjhvoxHmTmMZBzZOFDcpWr9pThi4E/SWV8LClRXOEUqaoV4ECSC3rcxH8DI9ZSGmgvJx
FuzXEvgDUuaL5fDjV2FSawCpwtAExq7aCSo39xJPecJEEMRG99KhYJwoojR3pYTB3hwgvoX4wgqt
ZRgbFJpuCRqC4HxX/cyHAAp0CTAMmvvyW3f311AjLPPSHvObiwS0TyQrCkvUZxIIAjqdND+SvHqL
AksXnOCVtgEsoaWMXBfMFoAdXVuKMZwMUaKZFQ7sh+wJym33xn4OnfGOCbgpoO6C7go0OYWCamtB
CgAuJpfH5hf5e7Go+6zqQ9RpazO144cGVKjaNyMddTBP5xASjvzYyrvIU/TUTO+0AEmHWoG/TP9O
7Z+pviPG1zZRIJhL7flewd9VAVxjJaHEb/tkwVUAC1lwqWmB0saoI30Clb9ITvR1eo19xvqFg1o+
ld/kuxDFxtsRdZknMJtMDFBBPFrowqRF1US61mEWe3qwrX0/hU6m/eqsE5iHb1taxjxYAqYG9Q2k
B4uqSj1isklmMNLU7I7p9KUD/EuKhq0VHZ+HTpTNrWwmOG/BT41mGG4l8Khd+1lfpJ1qSwPguaC/
7O5Bm+hidsyVTsBhHaIDMD4Cz14LSZcGucCnV8RQBqrCYN27lQlef/lnWUr/0gp3fAo9NnplQN1N
bWzVH4MYbTaaafs5hizh7Q+2viAQUOKWQmmRnw2BtlgaaD2qQ4r6JEv7qd8GcMT/wQajo/5MHhc4
KJIXsQx1C2B19NE1Ie6l9Ui8cxHIcYnO04GUZE9i1KBWRpcHpRiC3IxYHpDvCRtEA+ET4/DMtqiy
oZ8wQLrLCb/SB9EBW4YdNiWEHZQBKEP/i3sbleC97zK7b91+NJNt1VrpFkGxeWhbPd6mqSIJXnvL
Y3ZtT732e6qWYAuz4SBKALS2Aa776K3HSKcteSNJvFAT8Xku3eTaICvLXVwdXThMGZkU1KTSaa8A
MkNK1kVoBIFqpakOO59HGsNCy+g46JUajDMWBlVeRnDHpr5njF/dJ7+7DnAylk9Fvyx//FBFwWRt
iQTMvVAGw5NwUZ4tFHu2iznEnWU8S2YHOaIcXOVUsEJ2x14/ClFtvrDCfTkjlCCVTlAZghKgIzXR
QZVEXPerCwEdOMgP8fyT+c4Irjcp0CD+7ZZN/BhFkAYpIkeO+h+3T/Waz8PX/zHDVnrhEv2sh1Yv
ARpdEYiNdQcaS1sQ3ri5pG5uWxItiP390lLVd0CGYs/q5CnEm51guiRTXm8bWfswSKjhdPj+OjQI
ro1ANKBq4hgDRFn+YY135vD+7/7/3IePrGQc1RLTkYFK7imdndBOdrdNrIDcMMaBsjHwbUxkjg9D
RhDMNiCnLXg1542+YZPV6k+KqVgQe3uzgE1g5atcGeMWRIIi0VAbz9yxPHVkq1tvif58e0Er3+TK
BBd1wqBSu7LFejT7iz2jNSsV/m0LokVwTixHJcLQAAtRvVfM6clQfkFjWeBaIiPs7xf+qyd9LLUJ
O/PqOckwrIEaXFfLzu2lkPXdApEcwQUIfTzu1TBP6ZTKJTzYtPDslifIcnXSNp+t+0muni1t8lOt
30P6d5vrqaeY0X0RghRZO0UT0EuF7KBL7da25pIWyU/X7afYeFR6CiiM7QVligYnVE4GPKowR5rP
W9RVn2y6Dyx7E4eSoySm2/SzE4Po6vbKVvIz5te4FlCrxcAL32BKC6OGyhG+EmPkk31ENK9s3PJN
AXCV0TgC/D7G/5N7/8cm99IzE72KqcLiQVC6SOM9k0hbaqaiM7tylbOa1CcNH1PN4eIOzdt4DgMM
rTKYDl4Q5Ec27Nu7ymuORbaZT8mBqY3RyTFf0OsVyVUtMwPsLNqSmN3HkwnYlmvXjCrArCQVq9Ql
qh0kTQkPpSKZm2F+G9L3tpjI99vfcvUsMPw98gSUP/hiMaRlSaUWWG5NjlT5qhpPlS7gHWO/mbti
4SX/McF9uUiKILwLaTw3QtvXy6g6IabTXRAEKE4Ho9uUcuBIiZX5UqpZ29vrW0lJsKNMpR0vatDM
8ZUlaSyrRGXf0zJd69x8bxiHvOzEv6juYkYdzNIpZvli0Lwk3m3Ty/MPIAnG8dEwh1oFJguvv+UY
KTa1A4rzX6fUBxok2kfFTAVFmZVX9rUZ9i64iGZISfKBxEgmp612lh5QlfGbU440BdKYtW9uA0d3
KRgIoHcgQsssnefaNJfuSa2ipn1eZK4andCLcsZ0p/W/bu+iyAbnPRraWbIVwUaRvsWtdpAbw63U
WpAnr1phJRKIma6M5HcEemC6DCuz9QPUXI4+f7NRori9lOVBwHZdGOG+lK2l1qjLaQbKOzBtSZaT
zIObDJrbqtF9M9lOGoVMvFpUTmM3//UBvC4CcJcqkRTADXTYDYK2Peh4bLlVI43GMZXqfm9KjIqA
VJDjliK5Pw9T3hyh426ckqozX6e0Kv92lOIz2DACBLzuwRDHBTlqZMSSejA5613fe5JqlcepTaDG
bYfk/faWL6M5U6hBOxZ6diymcy+WgdpNAb1wzDSld1WnHWJyUs3Rqfq7lmoexKj3t+2t1BBhEAJT
NrJPjMFo3PXRSGCnSjqEG8YC+JkvPdCTDYwnYzsf7oT6MStBBvaAZAEvNxjB+coeGAetSs0jFHgg
8D06ZhI152FUJNG6ltkF1qWqCt6ybECML+RlSmahvFKzdTHokeKkD4DnaToAsw6Y1kFXMe3mxKny
vajEs7rCC8vcqembMRzVOcQkdNw9D4WCaNPNooLBSoX0en1cKBvygjTNiCm0BoTfEdg4MAfQNy6F
XpS0bZ6h7JCcMeMKMhsRynl55TPLgD1hEBRtqk+PuojfpQ49RxPQLjeflee4mB2bya2Hk2uX+c4y
asGFqK5Fg0t7XDQAmisoKXgg8CUHVGQUx5SdgnpK4GX649je0S0jH8u8GbqPEKr29J9j70d0W4iR
86ufFkglQOcYuzv/QrYkEsVhi00Po1NRfFdGwelf/apo/gGWj7cNmoz29d3YGFlRQ92ZfVUb4fVF
9Zst8OO26SSRY/qsD271jqk5CZDEgot55UpB2QIdH8RKjHPxLyvLblAeHGBbjvY0B51H66H16N2O
N2s7eGmEux11ZZLjnKqpOyuKa3eGQ8EfctvEShcVFVY834CCBgwErbPrTVRnW9ItZDOuVgS4GIpd
q4OZUjLnOzBu3IHvJ3Ta2ti12vwUlgC03Ta/uo2MXQNdYkBc+DpAIxd9Smt7cs2KPBpFczZj41dr
iaalRWbYqbk4hXZCQMQ7Z6NLDWM3WDgSLRjPxsi/vZrV+wG96H+Ww21mjfEFzSjj2Q2BIo/cEPMA
4SHc6mcF+PFURRa1Fc0NrywNfA5sep9xyyFdu16aNbb6HHZF6k6Q4ylI5+kK2KACUathbWmXdvhx
QtD9kNAGabo7bgAQkr7KJ1TsqvCgefaWfEcEHcqDKF9aSUXtK6PcfWtIeoXybpm6xlnZ5I9zhLz3
QYLOn7yh7+jetHe2lwlO9sow4bVRzlmGXCd5NsIoyxEHPLPfyV12mgB32WEaBoIN2m7UvfJV3uWH
cPP3cD1m3YI8PCijlylbWoQYHLPxPbPfqfIYpqHftA9aWWyUvPFFtK0LokDMhF9Z4yJMV45VYtd5
iqao6Qzfq9nVXIZNjDz5MXpQ3lDLB9AaxQgcl40K8cp0m+FlexI9A9Zi+dUP4dy4rWMMWaVZintr
9Jia1PwjSHBbtYcWYFPwVp7qX214+B/C+KXZz3Hvi8AggzCpNxPstjyiuqFBm2N4D2RRA38ljuNL
2uj4ADiI7jPnxkVaWEURYHFGZJz61njKFOnr7dCzGgYASUEBDS2ZxZga9KL0PuphArTHowPM2jaL
gkMWjOfbdtaWQrAQRkPHSNu5CFdaUqrgEQxOhCHay5n8u2EInNs2Vp3h0gj7ERdfBfTWI7g6LRCW
+9qBeKDETTw7c8ofGHp0mBSV2jr5CbibTIR4Xl0eLkHwp7FBe5NzQ1NrjUbPQd0RqAckcwAn1IIb
b9UCu+1Aew+cF/9wyGNakipiLKRy4tjx3hQO8K5GTQIxWpYbYVyLv9JbTUsnlaYAqm4mvHabbXg2
MXb9f6JMSHzNd9H5XXO/S5PcF+u7iupdSGGS5BsyPU0Us6+BKXAMkRX29wu/iOOIjpkBQGxg4yqo
4i5xigbKFiCw8G674KolA9q5jBsHfQrOD0BOY6Emia9UjLKy0+1WOuqSrnjlNJDNbVMrXTimf2Yz
WiYZCKxFW70y7DG0/o/mpK9PCeYUVY+h7cOtCuVFH3OtRAbVCeYVhET9685yYZ27AWbkJq0VM4Iv
pH5h7tWG3xPgSTGE5qubMXxoGvB3i+Z5F1xc7OK5XDS3wXoRBVWVfZod/PjO+m3fDa/F7Cc/CxP1
C4f6ks+mTyfdHyEChUJ3iV6yBWSrUKVNtAX8ADe0zaTeSnHoa7AVhKA3hVRS9MDOy+iDZw0CKqdR
UO9ejQL/2XW+d6Qnra32HY5ol45Or2AAT+lEfrVqA4p+uA5Qzl+ADdIadUtJQhS1n82vjKQPJaKd
9mA58SNIhyGLJCqPrB6aC4NcLo/CdtrGkTIDdQCty3x0gkbdaJZgXUsKFuY66BoyIVakXzzRi6FN
aQhaaeoa38BmDdzzpw60NjjNa3EKt23JkAf3mDZgk0XBUy0JK6NrO4ucCR1zA+McKClex6G5C0k/
qw04VwrbmfE2bTr/dlBYtcDQxjbaS8hwuYKFHKlDKdcq1DRz+7mg5LFP9X9pgjv4HZ0GyYgVkGPE
EOkd700RbGKlOG8DG2IgPwccCggl7q1QVKXclSBu/HzT1S90x+pK7Y6pdNBH4ls/UH7wbu+byn41
Vw29ssk29uKKQAupSSG4hsOLu2+CNgfoCl/CXQTv+JZ47V27z/weuo+NN4EPpNyCXL9xRn/+UpRO
nkERDtBD0bjtqsdC2RrwVzQrliSSJG5p2RoU/rJhmiHVtnvCYPH951y/2zpkApNwAYlGNXNCDxeA
oCi05kyMa82EmDeaFTy5zYzhRmhi48Bkvb2N0+mgV8bv2/u+dvRR8cVYGnSGlgjfZB6nFnM4iGdm
vsvLedNZ9DjVtig3YyeL/7yXdrgQAyq5KkzbiWK6I9xJ0AuljzaYEVj5tccH/h82DuyorGNootnD
vwI0GyMxQYMI2jANz/HeHve3t43dcovlsOlSCFthoohvIoVzEUYTJnA+l8P0s/StthHrZ6064OcK
UOqBtCy/kAqESU2f1uwkDr6+yb3xjmk9NKcn8CYCAVuAVMJ+T/1dKeTPWC0cXNi2GaPWxYmUDBIB
PAXbjKNAUlwdz/bX0p/dGhd6UXrDD1G5d80ZobbOJJdZ7ZUPz8TCwIZRa/hsgOKUGhJbtXZo//P2
t1s7VZdWuDJBETWtNMmwUmR4mFWyGwGtf9vE2t4h1QLUUsFNp2E68XrvYllrWtkAKVztocsBaUNE
rgrjkPTlj3CkqOXHrhXOH3UZBVtQLoBacNHfUJWqrZUihb1cxoBg5GjtpqcK8tbvmZB0efGZ0H7H
vAvCBRSyQC/G/n7hGGVVDDSXYEzNIMFh/pI0NOhm0RDdcg9hhlWIWeMdTXD+Foon1HEhXw7Rgeku
yPvDNOmuniAG18WRhL9CDTxYIaYxwWpb9U9zt2sgE3H7Oy5cBT8BROBgwUOlbik6OBoSyQGLhkPm
UF6YiDdHscBVVjYTZXZUogGJRXLOp5VVE+ZNJuMNW9rkUBiJk5qyN0Ji5PZKWHy9chAkxpdmuEeD
VeudVKlI/+MgjywH4zdhtzGnQA8OVdHElhtleiYLwvAiSsIoUnI8tlDYUBZ1/qFWjdjKIvpJipod
/qgMinOStS0E5QhuSszDL9EZ1G6DrrQiVN6i0aM2tFEr0yVT593ewjUzKO8pkPY2UK7he4ggyTVx
SSJuxFXttZLppLhcQr30/94MiojoVqI1akHq8vp06YNiUbDNJa6up5vBxgxkGe/A8iJ4jS9rNYxq
HvUMdLeYHBiPFqozJK82gR11az+ov+sX8w8b4aEgbvCgu+ou/dUJZeDXNhFVdvzLbucFJTjYtiyS
p33iAmj9CqzscxHH26zOBc31lYOLxeHEolbDGs3cJqK3ldtBCXevdIz61lK2Cbq5EZypVSOoNeBh
xqCqfBvLDoagCEw4RISZDUUunBaV3tvOsHZsATcCTkVFQrGgFS4GYEfnDNEBONKdMuHRaxj7vsvQ
5xGN5YlMcREiqSwrbiMIK1FSIDIU575HD06eHnN1EGzcqinAfmT0jZBj8CcplWig2AFux3kOP4iR
f8WBBYVU2D7jpSV4qa063IUt7rYH2KFQaYjh78rofEVK7seUvNQ5EZhZXRK+j86Ge9GU4xzOklsl
qArsXplA96sN1XME1Q1jqr/PlSQafFhxPKBX2QwzKrlAT3HGVDseGiDVUCCg5W6aIbQiq4JPtLJt
BHw7bFQSLHwLRYooSFI9JSGCnfW1iH610/cpEQDQlmkmuBsw7aCAwASi14vq+hxjdA2hCc7dQd6K
bHqIz8V0a8pIrYyP2VdG5HQyRDEEa1sLfUz/kM0bAs2HGst1iLVHZYrw6IDkKCbK5uO8L591xY02
6JY4iqv4wR0KO2BI/uu0xMCDCXxcGPhRCCrI7BV3+XACowImcVjvWTM8vWucKc//3g+vTHCnuKG0
NqG6m7rErl9UGuzyRP2m1+V9BxD97di0hCxwy+G2UTdLDfR+ADBp2wTMvZAsAXfn4FdP9ibf1P3G
dLWH6N76auF56PfoBhlvkkcFH3PlLFwumB9KhHLqOEo24Hy2HLn1MDmdvbu9zpWjcGWBKxoBk9HJ
RYVGOxjHktmZqippXSlrbOQmeaWYggUtnvLXu8rLSITGNI2NnUD7SxsfNLPxoeu0r7RmP9Nkr84i
ir1lERX2cAQZFwJoohYKA+FASR/U6JqaD8ZBczM/2UQeyLKPjLkoBqeXKFdZ208caw2AJSQPiyeA
3BRSONQ6iMjt0rGMx8manCQUARRWAjI6sSjDgRkGqm78Ge+QgTVSBQSWVDaVU+b2l1lSzl2F0Ysi
1f96dgubyIg+MJXCSjX8yTYKyejDGWsyi8JRp9JJR4Jpo4+/90SwmFgYHUQfCtiP6/hhJFUbjBUC
phxGrjy9hJg0ijDWdNvK2om6tMJ29iJKDRqhZpAghBhZ/32I0QxqtVokEbTqBJgEY0xL6K/y92VS
NWbZT8iNE2sfQM6vn06xKNFfO0nIHv+xwRZ6sRAtSEO9K7GQUv3Sy4nf9qNXjW8mNTZKIsgUV93t
whb3aUZAANuWgSelbqsmma92hSOnk4sbyL39eUSWuM8TFSZ8WEOFmWDeoAkbJ8U0QdGVTj2+3La0
6ggXa+KvK1uqTZLhG8Gh3TZ6aern2wZEH4i7rMa+bYY6Z55WPPZV72SgTJzoB54Fd3UsIrEReRx3
WwUh1VvAJdHpzPoNegC639vg+TMK0P7eXtbavhEdbEOozmJmgA89VdCr8jTBFxLGIYi0I4sn77aJ
NSdAweBPrxuTHtynCfMCRZhGxwtm0o6t2UOx8jlNCUhnRY+ltW90aYn7RtBxyJJqgKURstRVS50x
KrwctBPpuI8xJvDv1sV9pLyyipRg5hw3+dvYnNMSAwDq2cz+h6oLOED+2T/+1aDOhlWXElZlaj7R
YlcqHnHJ/7vF8Ex2dZGGw1wymKPUb8N49OuMHEHLPaci9MOab18uR72OdESviVx3sJQyHjLjMZBa
R5UFOfW6EVb0Yw/YBWnAYJMpVEAY4Br5DEV6zYnSXSFqEoqMcNFtkgMLc4xYSWDJbp5CCV15pKLM
Y/WAAgH6/1fCnZ6uj0c9H7GSSTmH9p0xKIIIsL4KyMgCas7SJ3L9PYw2R1tY6+HGauRa1l1vAKRU
Cb7H6ipM1hhCtxHIM+5dKs0QVwsoiwFS7CrVzz6cBMsQWeDcytClGBMs2CeT/J7aUxwJVrBE7OHZ
hOmif5bA7ZMU9TTTC+BkBze874/VF+OQvFtflF3wbqOLHzOKUKN35BftTkwvvxpDL4yz1V88D2wj
VfKIRTYbNfM+OLddsVMtgMypaOJ01R0uLLG/X1oKUWuTcuwjEJ8A4/fl76rIQreLVUGqsv7BdIh4
odUO7jkufNplZM4zA1aTHGB1lbhaUO5vR+hP3+Uqyfhm/9jg8aQDiVBaSxT2zSCfu413xSHYEwA7
ids9/BfUkswHbtnj3Bz9emQMesdAUcGW9WADjzzFIK9n87rVDxHufzkd/OmT/1kf5/Ry1heJOTaI
pcfuC4jzMa81bYoX4peuWBZ49Xa92EzuAIRlbQ1hig+WDxDUTvJf+mxZThekG6XNP8K6+Xb76616
Ikv0wK2KpjLft6x6CANYNezpGapUaeHN7GnXle5tM8zPFt8MaqaMrgcFJB7IBmqTUlHZ9apqOnUC
In2NzeTdzsOPIG2OYZYHG1sBVZBSvd02vO6doIrGwBhK2gvszIhYDiw8WubBpLpBI3tmkR5Tgzhj
HB7Trt4M/eAgi4NGbezo2hcJUsydLaIEXvusuCXxBAQv75LePe9sPYvRSXeTCdgENZMtX4lHb+7N
t3mQj02aCZgu1g4+BsRw2UCjA5yh3MGPadMPOassScF4lNvgLkMr//bWrrkOivasCwa+scVAjBkF
rWmUOIeqdibt7zo5lfTHbROrhTkILSK8EMZMxF9phZ4Muh7BRuOnL1C+L9pNqjj0LPlM1S7T2FhI
n/rVs/gkrt5FULVDHg+/QSeVC9KqFA9d0WMLoyMW+AGqKTfb5RtIKKsJhlIYYOi3tjF26Xl4I9Bx
8W+vnb2j+SNzaZ57+PQZRJKKsUeyKtF9h7GYRhr2ZnWfGJVnkNdQ/usZFcS5S4PcI0htEuCj2F0x
D4lXAUBoiWqRq055saNc6lCBm9SqIkSBVq4fg3jw1VITOOXaHX65CM7vNVKaTaewj5bKmYO44gfp
B/i4J4eqlXf7C60eAIzWAyiD7h/K7te3eAbJeCUvcIuHdlS4spHFuO0GghceKKUb6++t4Q5CtxEN
LDYnzX+eXB9I3aAsh6mUcxyOr7QeHmQlF2zgyqIAVFDQZ0SYQkuf8/o86REsNfQtJrveIK10mva9
zqTt7a1b8QSd0S6CbgPP7gX4XI3Gwk4pinFxUT2ZU/oELs7zbRMrC2HtBPST0Fdcqnf35liGlKIn
AvTkYdL/H2dXtiQpriy/CDP25RVIcq29u7q6X7BeAbEIsUhIX3+dPnbvqSKx5M68nDk2PTORElIo
Fg938Nz75GSRdGO/1sqlsAP6HQstuWsOI571NmaCwboLDUonnMU7mL/Tvk8nMwFdmx8Ce5ElWwDN
axwQEBBoZWIoD9mEYS47PmVXqso0sjkI6o41jy3ASNIQRdNxP9NQs08iFklxGWNMtLn4+3HdhM4W
vH9ti3EicSQNhJZXHAx9bYDVuEPk1w1OnIkfY2DvxvEfyyTNS31nZRF/WXlFRaEBYaus11KHXJ38
oQZvd/u0rEZ5gNdaoB+Aigjqth8vMyeIwH3r70sDzMCh3rHf6DxFwZ4lVRZtNX7+DoosvTto9GcE
BhC9V9cMnAqUFD66FCJir8Fh3FlJfeg/Z98A4cT03l69juDcpTGWe6q/kNMWieJqr+b9D5gd6bsU
hCkCPE2OKTAXHROoeVDOxL6r3FmhQZPpm+7gVvp6R58yfVbDsh0xdCF1jcYCqnp0vzuphao2IFNv
ep13dcxo1oq9rXBSQmBLOD2w0QCDZkeD7Nj7qOEkqtbaHeYyUOa//fVW3soPR2ThiauAGrk34Yg4
TXvQc3SgajlqoYnEDXKYMc+1ow5YwW2jW6d/9nHvdpCUPJv6aabbLutiFlOcSJz3dvpmecreqCbP
zn1xXDBOgBEGiDL71hXfSNBpdtU0sKXy8a1r1V5Lkf0w90W59AAZ5U//fGloWsxzQRgmR/j1cWkG
KUciZ9ByOhZRZiXglUc12d/4aiuPAIqhwEtC/dJEerpI5MbBaTQ9RWjusaex/umhQ/LPl/HewMJz
DIrYuXLAHTUhoW+r51Z+G72tUttaxAHyM8B/gPyYEX4f9yo3RjVIw0LEEXS/DE+rQqRBU4iH6ehz
tuVyt6wtrm0NKZxpAJ1rJK1OhJkAlso0+Fe9yN8M2v+LYACRBiQ7Z6b36xHGugbD9GgjmsJ0Ycgw
owUWGtA3buSgK+dgPgQQcp+nl6+4EWijuqbPcQ6awPvOK/lIDTyat4/C9WzOfw7C/xpZsskPrcsB
iMORhpo5tAXOQzzzBwQ/wB3rYCDt4Dyh32C90pfqbqu/eT2bubC9OOiW8MkA9v+Zq8jfq7iJLSBn
7bD4llHMdJFfbVKIQxDZgK/TuNZiF3Don6I5ao/ly9Yk7orXer/Zf9/Bd16r7VArUhqgNmWfxi64
vEVuh1JtFTyNeU1LjwU2DzDrg1gH0/WL9xREFFPt9whQ9KHEu0H7BwpuOObRL2Vn73CVxoj6YEFz
h+LRY/ZPLoetV2Et98cQCygFUA/1cLYWbgxAUIwDFXgNOnxsFc8aokgcz/Ogc7MrXrYGuFfO8Qdz
i/QmJ6TI3Rn+YBRjOGHaiGcvG6d45fpDvRC0rbNwgH5Vz/PG0QN+EknATNVJLjw2ocjaQOKs2Lsv
3l5cGEDnW7HCWoiLtwc2wRsNXsQlAnEaUFfpKUGwGQDQAYxvHzFom/10R8hGeX9mbYCtAGnlmGIC
AZ1aC64H5eDFlWHDYHapBz8HCCcgxd/9cgQ95+eN7ZwR64tDCit4U+dkZ+48f/TdkuqsLOcRzqJW
P3KzPkyq/UVAnZDl2t4a2yTn9rnW3F9yMpLbtlcXaFmAXIJqEtyZiwUKpoQGfURUNkR/36YkqUfx
KWN5fNvMWqDpobMFVMXsXq+f8kkNzBB/Z+ClHw007Fjoxf1uiumzd6hP2VN7di/iLcjBLQRug1nC
acsBrl0MpHqmPmsPgtxgsc1QM3dIlaoyGhxxwHaGLnOfbq9zLX7HFBwe4Rl7CZTH4q63QZqllsQj
op+Gy38Gybx7kQQn9pDFW9IZax/vvbHFTQdsy7SqHE5U66FS0Qlgt54t/e32ktbuOupqiPlMCLRe
aSeak9M3To9m+DR9EcWpJFXIu3tCv982sxI7g7HfRqyHbAT/Z3EQLZHnfd0iiWuFIxNSaxgkC3Kl
fc+QBzz0ps0+k7bIO8jNp2m+URde2UiMxM2IXCCAr1EfmQKnVTPCeAFCElHZ8aS8UNYbO3kdPRsg
eAG548znYaPw8PGac0YZA6EHcIUglcmCL8D7gUfZj5gGlNq4hWK8Pu0z5HNmsgKYEJNUiw3lZSWx
Kowp6E+QoCzC6qvxJbhXT/xP99o+T3t5qL/c/oQrDx1qABjyACzNcjAgsbhgmT71pcuwQHuva7sO
sMk8dmPjpDkJSOXi7VbZqkULTAhzQoKq9vK6wXNOTjVQxGxFWIBwGAq+D9YzeTUisDB+3qawW9tU
ywQyHcJb/uzKPn5CTJMgBAUZdqTXB5mZkDbYGtRcqfeihg3Q9qyLiBLAFaV3pfJ8aPjMVRC8SLlT
AG5FUNKaJe5mTR7nTkVNeQTKz4n0cNtLXt+Fj/YXoT1r0KAp3QI5XqDigb71mNfOQYG4cVZWd/Ld
MheOUupEmtoEM3O7zrgAyNXv6X7urkJ98ev4AEaGf/6YY2Uz5A4vLAqlyxTJ0+qpC3xMzUwVhqts
CFPYuIfeVrp37TBhZh5CQqyHb7icD5KNL23M+KESF8iwgKzQVB9aeS/djRu+9qHQVMHEEygI5wfn
41kcTNEYLmqLAIngvcyc2C0vzmhvfKi174ShaAwUoskC77/4TjW3uNbmsOK5CLYMCHbCl9w+C+ba
jtlQ0ZjnSYFTXA5uaR0JzHyAjSHmMf+k7xXaG7vyBJJd8sAP2X46FY/1EW3jg7Hr9igDyVAPnZMZ
ly9bh2T1t6AUhlKi7s+PwsddzXOnUeWIIIGpEQ25N7t1IjVPWbFpY9mr32/GsaNsO0+tzX/+LgWS
OfWJkdXzDEUQmtnvAX0k4AI3nrZVFzkjsSD7g0kkALw/mumt3OnkCDOzupXWxVb8l2NJgotgliAu
GsRht7/n2sLmPvVcsgGD1NJJgtdCdNYAi1Zfnqm1r3SyT9UWHHTtQ2HOdUbRIpS7AtKi1j4Sw8Nt
7uvfHGQuVv+b2l3I/7E0k4sayX/tLDN22Vh1yqHNFY1DEQ8NZEY+3d6utRuG1ALiHiBowmoWJ66F
km/QaAwOtxIxdhRhz9ahXik7QLEQQpGgtUTh7gr404NatswLPCrtG56U7mjFoGRK7GMB/sLH5gvm
9eP8oB8mOzafb69u9fzBb+ggg8SJuIIDBXXrW12AoIDt6lcHpYdTBRG97NgYe23vHpp9vt+wOD/C
H9MpLBa5Pl4XdAOustPSSjO7Af1zxIL7LmNZGIgCAwBTtidZu7OMNqmEhCT3WD7pFYkE3cpU147m
LEiITgzYBK8oefCs1+hzpyTyOIvIZO5oIS9Sf8k357BW6htYKwIfBFszYmkJnBA1T0k2zgO2cFld
w6LefxyLvdGClKedID96HtrPlfkbsuAb7ms1UMHs91+6Kzx4SxIqzFfS3GtwzcnFb6NpjOw//Agp
7gSkCG3UnUGO92h0obYvfpLTeNiabLpOGLDyd+bNj37NnzThtzm+MnhyE6+lYdZUoQXGA6a7UW/L
UARbmNPV7/rO5MKVQveBIq6fV2xDkkF+FSxIKGhMLWPLua250PeLm33Gu7fBQzKmfDQ1otI81tCx
asidy3/evifXlDnwbO+NLB6g1LJqgA1hRETuXpOgkkClIR4O/Rsq7l/LfXbxdvzcgdHUuINux+cR
kAPwYR9u/4ytpc6b/m6pqkWsWxP8igpjhKz3EZEVoHoqd7fNrGA45tXOEApUA69ZkUZSIJPE0NUc
ZBThzGRlgAis/uztmoMCDX35ZoOtYOstXL2gKJKhnzdz+l8Bf3BaSuRF8AXgFP1p76bDAPrLkB5p
XCT86+01rm3le1uLrTSVkpM0kA2lPegTHR6BOCMCpcBGSLF6cN7bWbxYetumbs7wyYZk7MKaReIP
CGm9ZLzTomxfHO2H9NLt1M49WxEBL8P9ELX/j3rOSrHFgE4j/DzG8KGXsSTf79DyNvoKr9rw1loR
GtDYXp6F5pR4ezPWD0C33t7gldFAWAQhJ9Q74d7tZZUCKJ3U6ikeM8tDm1vzX6iiuxxqBmP7zD0z
6gcJXurgkHc8ZjXHy1NBsZvEnSJR0G12rtZCB3Bi400HsyOgc4sbrA29N3E+p7+lfEu19lM+OnCE
JlrsqafunOChEfSiQRdPJ9NOOE+D+ZlbKG1wB8w0VqJnTgRy7bCVY2TgrxDsALj5T9dmB6W99MBN
aheq/0rzYEe6IrH1S1vUO6GDrbrjBwAbmtA2L0qHumjFw3zMIw6CZ9brZ998rnmeBIUV1uZ4Cgpj
oxW5tfTFWdezTncFCfTIYd0u0I8dcePbH3vFAkqFCFnQjkd9dBmXVRbTB0iOAlYAnUyuQX2g0zdM
rMVliIvQ2ppHqYErW9wk0VGjHTPEfjY+CDg5gmPeJOh1n4awj/lrjf+BsH1/NON8F8RacnuF8x4t
AiWM82MUyUGAhpHXxfFphGsrfZqn0Yl+cfipQgaSdjRs83QjWFi3hJF0AzgbEIgtXs6sZlNlaghR
egZkAYZN87B0/bcUqMNwdDeboWufDt7+/8zNf/7uTeE+JH3lOFMiSHGZDPEi9X+u14xuMTA9Hrgr
wcR5pRRR+UpTVguEkvVQuqH9JHZy10fgsEWf99nqQvJcf60309M1DwRierwmGBKAXMQynauUWWWs
gVn+1l3ILxMUZVrkxta++Q4tz4N7rh+2GkorjRckc7AFaUZUEq+4QLgpekar/D8p5NzAknMHq4jK
T5iGKkAimF+2ooK1A/Pe5Bz9vfuCYwMOEMvHmA3zZaxVT01Q7VX+oootee+VNxNs+EiMXBQfEMsu
Knpj1ndukc6w6rp8EaBRGUc3GlzydPuqrZmxESRD7ND35gbzx/VY1M1zPl/0joIpjGGG2wEzve9u
3LO1g//ezLyt77aNCL3Pche083YuTtS2Tg5Nbi9kLaCZRRig+zA7LnCjLUwUDHJB8xNIjvwy7uv9
zznQJ2H7byLD+XFHsRWURdeKKGCS5JoLEtDIU/Vr49Vnahg/iVttTHusfhogJ8AFY6FTvPRNJC2K
XtQMhOWsPwZT/5aBZdBvp38+6DcDof9rZ+GUGmmnA2uwcVqlHQzeJNL7hZRu4wSsrsab+WYDuD+4
9o+fx+l7269SpEUGMz4BAv+Sk6oPUaz/dPsczJ95+XaAVSJA9qmDCGRZfbRANtNAlGTOcRHneGxg
4Vh5ILcu2y+5R+9YA+EMrZk+w59smF7zDR5mtCFqPqPKlxg5ipfDUAOW2A328zjVLxg22qUUEZAh
NrgE1nbTg3AWAiw0SBH0fdxNw6bDEPiI3mWdhnr2p0NgbcrX21s5P/JXW/lfI8vJlQI1x9qdsa5j
LtRz3Vbk1HRW8Q0CJxQ1DN0NB4WJ6ttGV1ZmAZAAXD4IO+YR8Y8rq4TGB68BEKV1rLeeuffTKL4p
v/8XObOFsV9UthzEN1cxemMITRONRqJST42k0PIXv6oVEkmbhrYntvgar6sCqKIBCQ0gLPpsVz1e
wZ1WViZ8K22dM7cwjZPph5b0oaX2queh2hKNuD6MMAgpcmAEkA5cdYSoqezRACllVLbB9CqGzA7N
sUoTKBCDw4PmW5WBLXuLskeDScSRgYo7KpUOhYjnqukiEL+G+ZZS1PVTgoXhcuKTzfo0y6NfmdyS
ZdOnmNs8t/IXlHJvH8CV7G02AM4lTCKDLmYZ+9YyCEpCuxTdQiuRdwgpomFmXEHiOOz7gx78q60D
qRQ81tyfWR55P+ucVKvwqaDiCaQRR/1IRf3IaVS7U3D0vDbPNoobq19r1l6dTyXsLqILVMgCv2UW
iHKt3P0z6c5wx5zImGQM/oJg3LjTK58MGAbcZ5Q/UWtY9l87aBuDOBOpeGbIZNLGWBn/fD3vLSy5
FwOHN1aWjXU0dNVJ6T/rvtk5VhpNfFNHZHZAH70i2siQYQMfF64W/O9HBzU2vdGqAKhJ+wmT8F7C
9sHOATXnPGCXnrdJVVeiXMB8MAMAb4jn8CqZxiQrgXAI1uaE/hP9Xh7QkIyQsQDwE4FSJS42ASnX
PhgrA6+6h8kA9PGWncKqcYLUZqKO2PTNpC9+amPue2MCa6XuBSOoj6AZCS91RcFoWxNJeYdlkUtz
BGiqTZwz/a3txsR8Exc34d9mEYZgI6hamQz4aHbhp6hp1m4r6gBAmOxQxeRleCEJKlOIrMJgV1+y
RytiSX6ikEj64X3dKsFfvwMfzS+eNyYFm6CMVEdjOh1t0ABp+S+t/Gx79MRJf3TqTT2T64Doo8X5
cr4LvfElVWu32OfgYJ74pXpsLukerYYH/sN51o/lkX9nj+2JPmjHrQTtOoD4aHoR89XBOICRkmOM
BbAxbkWBZkeqbpOmaaDy8X3Db88+a3ExcaACNBRxaIFwWtQsTGeqaClgzQUmrq+bKLBAIop59dF+
6XUwzgGh50EqnBtpUru/N6xf+7h5rf+1Pn/4d9tMSqTkBcWH9V66S/qnPIg7ui/u+EkDeBuqIt0d
CvIbNuezemvFC1dEjcYfDEiER4Z6NNKnwHvoyRT6TbHT9d9NryKVHjzxXLUUg/Vb9I4rDbQPK15y
QkjmN2Q0sd/1H/sPXNFL/VndT9HIwUfOP2vxv5g0hkHQtcL9eoAqLctCpHDJaDtQFfXvxG52vNne
2ov4/wfKWykmf7Q2P6HvPii02lq/krOG6cP4OiWgEtxnCUF2mT/qr1BB/osqhTCDHRdHtJPERR6r
p3HjXVuBINio5qD9CjDFjBFcXCEJrh8XdDJAtNp2qCTGmSoo6prTXTY5ZzZYiebDdYrprpvLjUPx
lBX9CdWuT0HwU2+Cg5/9anuCEkVfhKPIE4+xT6kN1tQArJWliMeaxig1aiHPt/QRr2OMGRQPNBKa
DHgrlxN5gC+Pqij0GTlXimdm5vYBFVjzTBlx8VvcLSqMtRcFU2YA0ICJz0ODf3EdGpDfOi5HMa8q
QuuXk+1yQNYTgMV3WqTZZ+0zAEr3wGY8OBsiB6uWUXpHVgz+W6QUC6+uFWbnBwUsp9/oa4Yp2Bo5
5g6sfGF3ryfDTsbVqXjZ6uGsuFdgAj2knKhcGlfSbL2LUtRg6AirFPmqADUoCjNqjX7H3eAIZv2N
Va48XSZ0LrG76Jhf1yO63s1ye5qQURTOU1+f0BzbZZNE+b6Oe/Q5OZX72w5uxaeaM7gZbhU4z6sx
SHDGIqWi7RwYo6aAnmNpGgnAFC5Lbhta82UfLC0eybQMRghjYCtFhEPDY9zwMwEOoYIYbFipUD9s
fbyVGOuDxeXFFq6H4RvSROeRWK/QIHqNb69pZaxihmBBMA2xKiZjlz2h2u2EK9sGjG6HKfH3Jgr1
APp7MVghkmxnfjX2zqnpQ4h0RwCWniYQDv47dDN+Bt5kuIIZ/r+MlwFsDtJiAitWKZV3EIOpkmww
xEaKsRLlzMBmNEUwMog+2GI7zdwqB8Elys+ukUfKBuWOa5XNwZHDfqr7oy/K0JH03ibdVoS18iVB
moflYZjDBopleflrrS/sBqfUqfzQTKHDMD1X/Hj7a65kpeD/Qz1r5jAFKH65wKwFSVYQtCkeAnxM
e8eQltKfYFnkO7i0zaGG66sHoCwyYJTVAXtGl+nj65eVvA1qKAlCba9Xb0Pmd3lYE3TrNk7p9eYB
bwx3Au0MkGxcUbOmNRFC1Rh0MfoWE0al8MBgQ3379zBlw0Zr7vpBmm25qB2gBYNlLZJePS28sUL8
H4FXIngtwKGL8QKvyaDgVKX1He3crarPlsVFssH1NhC8A927ruEdhDhxdZBDeY+ujfaN8VGojYhw
dTfnQTsk2cjsl4BFtxQZ8G1I67NUA21HBfr8SX1F1XVrdmjteODQ+8jlQat7dRqDauq90TWwsN7Q
eaSYnr1pqZ893z711y8cvtg7M/P+vovBUGktKmEjwBUcDF0g6MecItrNO6O39q6XQbHXZWSjtLq1
tMXJZw7pnAIZYiTcTr/DOMaUlNa/6ARiZQhVUAnUZzD84iyi8Fh0fiNx7sFs/jg2mvZcpA6Sztsb
uHoAUVJCJdD2UQS8WozNbaUcXGPkAD3mTMKJFyoByLjfFZWzpUGwZW6RBGkDl+hw4hmtmja06+CQ
alaJ6TZfj4XJt0RSVk8HXK5pIxtA42fheKtJ5yLrsYe0PpkZ6GnKdl8rXYV9IwAzs/yNDHP1ZICn
0MW0BBTzlsAyblpZZRMc+t5JXRr7gU9/oUQf6BtB/6odMPODlcqHkvvS99ZpJqgcsK4SgudDXKMa
iRs9Sbb7x4djHpNDYOVjxuQKQt3akotBwce7g9o1Upsg/dIEZ5kKcVRZnm+YW3FOCFR9cE7gwF9X
9psJ+XOnY1l8dLUI9Bz5qSGyTFjDtnClW6bmHX7nN7ph6rgxZ4qqk/nOqvEw25WWhRkaGcntTVwz
hXDDx3AzkMxXoGI6OkLRmU/ZdeUhIMNdKdhZ5Bgju21n5VD4KMfBuyH8vkbjGhKUAZ4Ht0SbofVi
zjUcdKvy2EaUv7aeeYoR0zmY1r5Cl0AitSZ0EGBvzoS3NzRvDPMBlOlTOv65vaKVrMnxAywGI9To
pF49Ih0x0HnUQOEDgMlDVoHloTiwPWq4IRCTkAdAJ6Z+NMN2v1WEu3YcPqzaM0oCMgRXQYeLQ+oK
HyGpkxEgsxrdzMLUtPI7jOEFd32XGmfbSNXu9nqvneM8DYHwA+HOHMMtfHEri7au+TxJ1lnZuJNT
3gIdbgz6D9frEfvI0oWjvm3z+tR8tLlwyHrV1bywMLJWdv0QOW31raXtP5v3wIIAMpnRAwApgGX5
b2717rJZRqF1VgfeXmmp+xKMWFCtJBOAT/4/lBSdLYH7GPHozCZg+8tBGVAU1QJSdWZU2UGcC7ab
7G6jLL1IcmECCVMwH3/cMaSdizdlkq7qunqSUW/SMzBBX8as3tn19J2azWuqkOl2zhal+OJg/LUJ
zA7ml1Bzxyu9qFuYFXhPs6aVUWmI+6qfVNjqaC1gWhTCjLZLNzzJ4ob/NQdaJkQFMzj7SjBl4HZh
+cyeIsJZ6FPsYg58HIYLbx+9ZU4NlQLowOFe6zawSMD3L0IcHWAMX6WC4VyksaygWKGoLqMm69Fm
rc3vtGrGHcJV794f9UuQkSc7bw8CqLfYT8eN77q4CFc/xvz4IkjbkY2R0y4i/XhoK/7TK+t/eA/+
rhffcWYdslCWWdxvjKL6fGJ6h2BVnk1MR5Ox+GTwzXbh2lLgM4GsNGHkqnPN055SM1BdxMqD7cuo
K7aIeJcQ+r+79d7EYrdKtAx6zYfWTTfpX4Woj07e/7adNhqN+lVy6FVDW4oo44stVbermuzRMwhw
I1kSOBMIPthF1eyBNFXxZJLmu140G4draw8W11T5ucTILvYAkg3PhUMOVjU93z6/y2vi4C1HBAak
Jfjj59mUjyeGprmDLDgYoqIxQ9Z9Ll03dKatiHnZ3cNWfzSz2GqjLZUPdmVIPe9x57MzxinR3HPu
2MUPrR1EhbYlyK83bzY5j4nCxeGsLg5q3lBLcg0ry4y9jUHOGEqRX0Al8OaPUIPYm5hh2x7fXL72
/1koajQAWqK7fjVMJ113ciRY3yP7W/AwxdMn9kTi6eBfgLv8Xj5m0fS5eNhSpFy89FdGZ9f77m2S
jnQGb/6IQxC8GmYR5d54nzIzhehbdqrMLrl9aAxALPGffNeUubo78+6/M9mbTHfEUHpRxScKHDLR
W+VEwqgLtwYzoVVhUD0zOjC0xi0RATDQFGNB2r1Izczf+1PmDFCJEzameKEoY33rGtf7bvva8Fub
ekISrxgmDaqzPGv2ZWB6bSSbzDtXfTpAwB4ix2kyToFoQg1a83pUoQo/fObNlE8NtAER3E8hK1s+
z3gP0p9kyGvJCgD/2r7E/HeVKxszcS36tnUdElb0eg64OBBdj8XUVOWXrOyK4ZyZ/TB3HhwxDVNY
Ob3QgbYq8ej3IeGNo7NwcPFHs+JXPRAEkRgqLMuQeYrnVeiThmks5LYpAx66fmuhyBpURcDOTE3V
dJB8KClKdrWwexGCSyAoUN+29ZEHSc2yyf2tCuYPJILoIgRGQlULDwrKbSerxBrcwTkUndFImGB9
0d4Jexr8U1D7ND9xs7H0oyJmKiPTbK3gp+aMA8WQR05Jd8o5SAsPXiuqEsGSVbIwyP10iCWhgsep
lCkHdN6ynwZKgyMVrrt3/FG+BiMv47aibbUTowka19zoZBkPpT3wHTFNVYdpPmV3VlmJgyoDeWq9
oTulrNdqtGPM9p4yLzjrmRhFZOYj+SLFoH/KOu5Ebpb6+6DX8LYQDoUfMRnZj7LOi6QdcvOiNXpD
wkxW+HDc7ZpvTWUKgP6FG0AakhRfbSp9M7SZ5aeXxhzUnSCt/mZ5TXHviQ51lIbVzYmLyRySpvAn
sGmitPzNYI4f6ZUSz5qdijtulWmM1rmTGBL/YMpyywzHfu6tapqTyT1VKs1jvVN1GWq+4383DD5l
kSdy58gcm/8wXGrExCDGK0ZCp/uRt/arNCsxU1H6EhQHjl1+6eh8YajsDD1Gyu2jmcscowGRadB9
rRjlXly4Y/O57wpIvFt1S0Ei0A38PutGM2ZGryWQg2MnrbbMJ4gRmuDgN1KOPhcKbvfKt8BrpPfj
C2GdfJS1x7pwlKw8UW5YMa994yJbT4K+lMjgaGGE08QNNYAnAfr2UeWOeYeXEX1eKrIE181xgeUq
eIjpDIx4mGMWFwPlh1E67FvqaRjmkU7r7wKj73Z100zyrENOicVt4bqHOmvVAXuN3zBJa4wcF5MP
QaXau4FI7ZvfKHsIq0IL7lM/L1IoSxCkLcUgis911WMEP+Wt9bUsdHFyNejCIALJHpu6TcsQFQTt
nML7oAloOWj1ZYVPvkJ2C/CeErLL3xw3709+Zxpm7EvG071Wu+w5l9Y07FMOoXugM0V2p1M7vy+m
KX3IvBoD6l0faG6Ul4NrRbR31G8SZK4VV0PFoalR4sKGkhA9DU1fG5vHQeYiomL0zrb0BhlqXZ6V
32WJsiI4hlsrySgrfgHXy3nYUi8FepsVzsHyRnYGlTrItRAK6SzSuwH0GkAOllM4jJ0NZeMpJ58C
h/IXaAakcBVFFuFtsy8tRkpfzWlyHvGu0vnrpgXI2DtGEzMd3aQZmDk8uRBj+ukNg4DdMSUiJlMp
L6CTlGAXMMo9cXX1GFgKDyLoTaMp1yioFTzyrLTJ+lWmWbefBpcC0RA4485Oc/tInMq9d/NW+6HA
Nx56qe9dqNWQ37koKgyD8GBHHSO/h0inPHlWBvoJoLBCwLzVruuId2j9SaHfpIF3mWL49h5SJeP9
oLQWOLrCLMqQ4GGHjrrXqSbSRKB5kU61dJ8FjRE71jDcNwYY1uoizfdqsFSs21TstaIHY7PZG9Ov
QGTBcWzc+pIPmfErrzw7cUyr31uYSPjToch2F+ideUxdrzhjVId/rgQ8E2vxRzCr+EPgZ21ITQZG
hHZQZ8j6Wme/NX5atY+flKnp5GU54Ju5GO0EU3xsJmmgRy5U9ZCTRiZ1PqJvmCvzyWMSJ7YqvZM7
md0buKi0sKZpmVhS2bEAeWzkFIF2sCixXvTcdn8WdmvIsBrqNuZmNoBVuEz7IyaV9aObE37QO008
8p5YeQiVq+IN6IQsqQF2i+0MPOGAktrhaJppQjIKf2iY5ZMt7eazVxH90Umd/FMqkHTBb2afuez0
xC7wHZu+JZHSm2En0D5KcCUrAsn32viCjlKm4e1pEL30JU3K0eruzVwbTwA78091Xte7qmR1G2Kw
t9y1udXvTNjaq8DsjBBX2onHVGp/oJeVRl4+4SBpWRAVzmjHHHjRry7ALCSsZdc9Y+f9M/AsAvP/
SOuf6soBRbA9sXo3FLJ6w8sw7EgrWBEBGuzEg8rGC68a8HnZeXDMAGaLU+5oYWm0xcOEVvlFr/wm
ATGf+YJYgCaj7hWJO1EMbExSi0xEAPsST8kFTCbUxb435BNrCxYL1pgHHgDe7Lupi5ue999y6Zc/
CuJXoYbi6V7Lem3XUwskrzUcyqB6805AWzBuZQvdM+GiST72zbOPfu6hnuiAAlqVnbNU1qFKXQAb
rB5sGPAzD7Xu0LMlGI2EhpF930dO2Ui/2tdl+r1kNokKot9X7UBj4vhpYvA2j/K28x5z4sg3lHrs
T73e1rsCPbQkk8KK0V1ywAUD4K0HEEtMy9xH2wnMd2bV6knXd9Oj1JW5G+wCM+gt6Z7BIEW+CCGg
H10R49sE7M0Pq3HqR27nfegp4ew67MOdPUwsopbV/QS5qfHodROPs46IV/QA3Ji6KosHe6oekXk4
ZzQH+lBPMYacjfnD4GriCe8EbvjYa0XMCqaOmmemZ0an9pkCEJ5gB4uETX13LEEW9x2gBLIDMRCG
XQQ+uU0n8OQNLn+kNVW/gyHvE6LpPJmcCTFN5VdJa9kQwbKGKq7c0fnVokrfhwI++FSYrtgzvbEu
jdX6xs4Eu+HF5G0X5+VkPCLkUE6oxgCacfbQYlAVE273pqtT9Ft12p3GwXR+lEIfnwCRNS5kaHJI
idpZe7RBnPpTCs18MfVGRqqY8jdTs70dniux0wKri0si2KOuejiXQupdholp8HoUamRgTrX8n77e
K7ztk9gT6Y5nXR+K70NfgrcuC/onn6djWJSoJxgCNJnKLYpDjnrVOWg9IxlpD0YckSn8u4Hx5jcl
u8PIhp0wV2kXgWkpdADLsf5GnN7B0Ggl+2dDq2UZ+v9D2nk1x21s+/6ruPyOfZDDrbPPA4BJDCJH
pEhKLyhSATlnfPr7A+1tk5i5xHHdB5dLojg93b06rfUPcRe0e68s5fJW1aJR2oGPGDw3RlfALVBV
BQev+5G/g14jV3aSmoHoKk2plJtIzT2MBJPoWh0Fb4/6lvISpNP0bYoL9bKQBurQMT4XD0Wux5fh
GAUuzAntlitXdpmwLneGCpALfEe16bNC3haeZh7BgcKgT7SRNT4Bo9sEfVW4sheM+zrwkbRA137T
h2n/KHEFsjWC0c5MHbqSX0hbsemzXVOL4k5Rq2gPSV/cjbhjfYlHvyQ8fCQPyz4+NvHY2aGIwkhX
p7rTl7rlJrmFXZLSaZ9HedTpT6PaBuU5d+a633LgtI5ueOVODC3JTvXIuKgRrXKHWuwum7ENf5Ss
Ql0Rajf1in4jNmi7+ZFSbdWo1ewyQsEF1qy0If/lfW7SUdr7olbvBjBOG13zs+tAL9ObOvSNjah1
1SbIB8NVyxRwD0lB3S71LrhULX+6spLZowAokGmPQ5vu2YPMTRYG0iFNU+lgJlrGVuBn3SFPCmMX
VxI54AE3MtfsQ83nFgKEzZAh3sSAQvYTO9wuqcTius7M9ptlVX1oq8pUP1eTJH8XxLpEAHZov/p1
Hl5mWjJcevro77VSnD4XiYFgTDKkdqUE3SbT9PCA6qL3K4o85Q4NmwZsSaSJhd1JRvUlHbzCzajX
HbpcSj6JRlfshATrid4fImx/kdBFEDbejtMk79oBylYR1MWBJLJ/EyE2XNuVPElO0tbcIi25c/uk
TV1N93rk8RvxwujC9pBl0XTvGQH7psa9GOUc3Ri2UZkVz7EfSwcvwDRcS3BONAS12cmIRbid0Zrc
4sL4MRUj9QINAP8x7XtzY1r5lB5SxMsuGFHOmkiIkuSzlIdxaHuVFTz2OtI1uEBKkEYKhVxKN+bT
YxyL6HxOirKnyCs+jpOMakEgXXKUCru0tND/tNq6vUXwnaOhFLsJieXxR8ht6sZk8HbRwIlrV1ol
fAnEbDpC9FE0uxVSBiFBhENyCq+Pvhnwjm7RY+geStLY9oB41DYjmb3TItP4Zkxec5mRkSwP8usr
VZNGfZOmWfLNUwsEXa0pGbqNYUnFTRM06QYDxfwArULck9hEqqa1wp8cCsUjosbGp3by9Xg7hIrx
iLudfGtM6LNAXrakX15oMjEcJ7JblbzFAqZiE3d5sS16K3ks+wbdf2ypzGJXhGpYuIgnVyhFT4hI
DKI1XZRaMO2D3Nd3ZcgObISykdqZXIC/At2L1PQ4hhcW4kCBncMBJckR++6klD74HwugsaOGvXrI
yTe8CIo5uViNxzflaHqZbY0xTFFu68k+mK9JmTWFjwmb20Vf9iGv24DbXpNHxddA86K96VnKrRSE
aKSUg7AdEi1wBLMNL/OaF3CHCcuvNFJFF+XIxO0EM/+uU3S+soIKvpLfIMzOI4CQkJQxuR+SKL6U
c4i9reZrlyAbTGoxatxsFKAgV8oo49IUNwZKHoUcW9d9XFTHohmM27Jq5PGo+2UhbEMdqrtQ1v2N
1Bis80JDyRFkQn6RdbwJISaQbGgHDwF4P7LiT3HejLsmrNVsC5BQE26K2pSai65oeMgVSVlfdpIJ
NlsLQEYVqHILXjtsAl3NDriUSYh0W5471RNVnJEd35u6+W6o+lc4g3pPUzsaqu1zUrhVPol3giUK
ezY33p0lDJzWJGk71NK4iSN1vFSLwrwxuLvvBYhPqIsl4Xhr+iRQnaQx6h0HwLBlG85NWzTjASF0
K2gAOMpE14VVhNptx3J/4IrePwlWbtxXupEewk4zv1cJ6t6+7A+bmhvijmSObvctz0R1DI07v9fk
fWkZyS20DOvYWZOBPF1EElCJ23g3GL5xIJRVnp7S5Gh1Ybk+yuZ2PoSJI/Eq8e2Ql7BLiqxzGyPp
b8c+RuM/x/ZVdipVrZ7BHvgb3nPNhaDXRDYOGp8MeDCDYxoUZOlE5EPYbdiEfN2Tt6DF0YeVta4/
ah3aciwQ+Odx4t1TGsv2EZmYz5kmjLtEKsfAHnVruvbMPvjhhap01eCFZudd97kKlZRsEtn+uhz3
wziZ5J2EDGoSG1Sdk+9Icv1anKsO+Eq5CLJEbtYI9z6i7rYK8Hcr9XiS2VU9RNuy0LAo6CL/qpQz
edtmvDCkUrcDNcEph3zTTps4vLTcUl1Dq4XnUVPDjVT6XbbDPCUoXJJO7SGVg+pCk5pCdEl75GTt
VC7xrpyrY0SqrAdAWXXmsJmyydxz/GWZU4ZVdBCbwjQvDMFK9nExyMfIh0vjiGLeqbuek0rY+yTW
FDdXhmSHabFwoQBGQ/9WCYvKGU1heCxAGj6jkS5g22WNxtVIOuhKims9suUCkxpsleWuInfQea7W
+W3l5EhOx27cWBp/kVj3vB29I/7wpGiFvifNEemFLTexzGPHCA++ajVkjA1jfBrxbswB4BoR7I0o
GgNH6ozhqo0a6VYeveRJUHAWsnsxCWqWQ5qXeznNpunG143xi5X7Zr9ReQi9VFHY3o+pOMWuKvfN
AwcuOKoQF+rPY6QND3I7FqQMcy3N7VGduBpjjz3j4NWSp0o3ohXoDHqRXDRREN1Y9VDfN0rvERJ6
2alcz5LuW0A97jaty/5SEfTquxL0wsYQ5OhgSmm26w2fK2FU+fsujZJryeBL2+w0QnvQikAdHWEk
ozC2tbcpoZh+52of74VqiK+k3I8eJ4FFZwuR3v9oJ116iMTAm7jchuG92LI3D2kykZc28wylszwg
BxJ2+lWMlpIjNLl4xbMsxgI60gfRkfXUR50WNftyoyTy+CQQD801laCxvGg7rTb3PZxFkWNhNJmP
0pPDXeHnFPbismnqrdBZeklRXWlyxHJMM+ie8hh9zgejEYhlE2bGSH4s7ZKdyCM9+lyrKFTfDa0+
qo+pn3ATscVyzNmLCx86kj2GaWdex0FQfur9UFT3yVB2w6Ft/DG+iKtUbW2LvgrfjaIVE9+uSVb4
X0MlKCWDbB3vDVJBAw4eN6Kayt3RU4ZWOaqdaHrHtOU0uZsAi0tXnshz2g38asjtKDBDclee0aDE
KwDvuI2oOwKQMQeey7lMaF4IMYV8uC6SUXuqnXlwQr4kZdfhqy3w+Lj1msrUN7lcBNWunvqQjzWj
Wua4kBXPHO8R/JlIHngZxxvqf5l54femF2AmHbNJ1EDmpUcch7hRT6niPQkqejP3TVeDNbH8JvUf
k46XwGYMK31fs2GgqjPoJOMJzlp9CPuGIJZj0Wg3XQtGxY06LQh28206ddOkTHnrJ7WU2xLZleaR
Z/EQgpIxK4VvO/h8kIgH/IhoS5Br8Z0PLjW6aaGABEcSJ4JxIeNsmR2InXrcUCIr70MxFjw3V0u9
2rWSJNUXme51ybWXZc30Umakjr5SIJnnyNeGFtskcRL68mBEFRzLrPU0edvzycGVSbZAv5YHnow3
SoGgnysXlYjeZ2lixrTx5D6cSF1IXD9GvF4mSbyzGi/NPpekd/xtLijN08fVlmWxfq64GpaFcpLE
bRaVxvellg4rC1VN5kpomFxXHPyaIeyEfKxJtDY7qQKRY4xr5fPT6hntgfHHaAiGubZU+w6jKkBl
YGRvpawZOUHu5TvJq+o1Q+5z9UculrODDfDtE4nviISv0dRt47R9/qUzlU1mdpwRRvrj40E82x8d
sRBkLiFoLmEpHllw3+AG7PhG2V4rRfvSBJW6+7iRBTz7tSgGXuOvRhY4FD/l5pMMHEhtnth5cO2V
zUXRqIdGl+2Jraetalfq12SRToeQqXrT6gJYoeIhGec114COLE6QPUGC2aTmGv77zADO7muWjtYv
QLAlRSfMFaFVR6lyqtS49It822ea/fHwnSvIq8B6IeyK4KSBEb2PdAMldKXVkhqoVOfqyYU+2gUZ
dt224LcM++94nn1PpdtgsuOv7V1wsSZ7cmYkkVlFygmsJYDUJbYhSJWkiSSzclTuUnNKKw8++Wm1
/7ibSyAM6xl6K3szjCeAxcvC9NgnqUD1p3aKTvsUZs1Fa/ifego2dmgU1x+3dSYiIf7DjwDsQ016
CcAtcjFXZIw1HHwJVKf0Kpvde6sn0CA64zrW00+CLnyhrLQGYjo3lLO0Kq2ilgMY/f1Uxk0myQZl
VYenTWuXmv7QDVVo52ny9eMenhvNWYIXOTBQOCeCKNU0+mMXWuyOanoR+vlD0Yz3dSrvqkxd2YjP
NWUxbyqgEQUnngWiQNMScLieXDkgZN2BQa1DYW+Kd4Zw+LhPZ+r55ESlOUxmy8olmURVB8lIirp1
fJTBkjrYZ/IzhaiDL/gbKV6TkjztlglOAY48xyhAxaUwf6BBPqqNpHUm3jQOsq7lRdmTjvBGJXA1
QUlWdsnT0HjX3lLSFXjeNKpNjNZZejVGn8jxcC38eADPwjDe9OlVRucNPKGILEGqAtpwtZvwc3VL
5Q42kOEgtGo5EXRy312T2jjdIOkWHG8LL68Z/7iIeGmyskpHvNgB/XiZRP3eN/3NSrfmDfA96oI2
ZtwqBI/5BbnY6v2w5xDLuR4KKfSARNohObjN2mGvDtllKw9u6DeuAuKPrSS6Fo3iWMXCQ5TXK+N7
tq+zzwKbpQSqdbEShEjhmSVErRPlOdmjwEb92P24r2ej5E0Ti7O08r3Jw0wLZTy9+yqn5ovQkLyV
szVPoNMdch7Sv7uyGNJBncA2jAwpiqLRqMJhmTZdd1PrvRvHX5EG6GJj5Zw7N3oAgmchdIWteWk4
EvUcf1QwG0eKv+F+uzesemWJrbSgzJYnb8Jfb3MjJFtKLFZG4KaacdNNZud8PEPzDCyD8U03lEXA
V0PSlkZNI5TSN7we3AADVEMGyiV+68dDGkYr4X9uqri7K5yaEqKLyztcW4VUEVNgTqSVgHROdpk9
NuFj05sO0hsYvXlO2+grdKrz0LU3rS4CsVYErU4Sr+FSIlEpdSwU+pBQ7hxjF31Of+SUZCBMfzy0
54L/DSpvyfEtvaHKBJ2eavX88I8QeuuSiTfNKtj43Ob/piVjESkeRa+Y7GVD1kh5HGJtn/jWBWft
Zd72h487da4pS9IIeZLdyDktVpoWDymph6bBVJTybKPFbtrXmd1E/VNXmysw1XMrAF8KXD913mgn
onmDWLaqSVaA5PVdE1wL0QqBYO3zF1HRklBqx5ZTMvUA9t7E/sPHg3UuAjBVRjVkVsY7UQFodbyb
ebA2ziR9R2nTieBaR+QSP27lfC/+bmWesjf7RG9R4shqWgnIsFPesEteYh83ceYug0HI300sjgrS
FY0aTXws2YMs3bZtEIkATYXQs4tMCY6B1ARfTW1U/qGTMY8x3stvGl7MUCAOqiWP9M2qqy+hbB6j
qulXxu8M+ptGNAi/FLJhIC8PQlJMFID7gufraEvb4RB/wySksI3RwVQGXKsFZu/HxwP6epFY7rtv
21x0TJIA+UikNJFSVi9EVC/HjS7v8mPukJdwvDv/1rP7H81P8E03sw7vqkLF3MDJFwBQi+UL/gkn
ntipjptUUBD73Tb9lHxvVCfeeAcUZlzByfazhYj2XHYUVOFir10Lzm4iKM/N9gYo0C0fT2QQpRC1
QNru8UUNj5WlbPKqsAVl7Xg7u/HDnfmrqcU4y2LX6BkvQsd/HlyybeM1qv2uf63awpGCpv+d0qH7
8dyeXfVvmlxskZaelAXvw8Yh7+eIzU0lfss42T5uRDo7f3+3oi72/EnvPMGbaEW/7tz6wTOdtNhF
7QY0a3rd4OZmmaAXHEnZCaYz7OS9/vnjb7AyiUvOhN/1QuXFfAHQty9tFZeOVEUN9XQrc6hba9uP
m3t9USwCFhXLWc8KOCY+CPOwv9nmwh5wZ1FznJJz1GzEc2xAkhk7UvEj7arQqafSd4FjUab0Aj0A
zVysyYScmVmZ/AlPYtDovFMXM+vro0HRV2+cqDxOYIkzskPyy8f9PLOb0wbOfBbYc4RBFlstGjlS
XyFyBmeBS1/2hQLjSuic6wWUDJIj5IFOyS4g4Kai9HELGpDx2srhAy0hN2Ik1ebjrpxvSOfgozcw
iBfDNaoC3rbJ0DjGXOmEwnfTZBaGg10rrSy5c4MGrxZBBXYznazT+9ioimESgrhrUGuXQNAKtuD9
+LgvZ6JdftuC/L4FMUvMJptbsMLo3vdgygBGvZU4du1AEVdu/mcH7k135hfkm1AP5NGvVIXjNqsM
VxwpDpDyZrGvzM9SqGE+XeeXLvLZcAuhGM7f40072BbGTZpyunZbsnTGdsK6tHSxXJpdbdYf10vd
25P25kF+0148jbWudrQHYN2FvWmH+YDgVmoPRWcP4mhH0zdvCChro7berBnung2SN71drKxSAlOn
aLTe6l8n5d6M7z8OkaVe2x/dQ0SfgZyf9cvtIaR2LgNZZofayLzqnybgaO2FGDpAOeWv7Ra8bDa4
VISq5xhDMNOdcxiZs5bDOBM9QLi4M2tw6TFBW0RPnuXC1EgZt9o+HTHpUr70UnmdStXzx/09M54Q
RKkLk24C4rY8ANIc8oMOJI8ikXyRlsUNmNsVKty8Qyz2fOBoIgIYdIW9ahGgcSGOQj7RhNU8Zt2D
Xj0IjW9P2ffK7wAsFHbspSuL4kyvaNJ45VNxyix71ZtjHAoRTfKEvQYHvtP9tUvJmQlSFdin+twQ
WMpFIJpxE4ep6pOcyyO7BLAiBi12iWvVn/PNINSpMznoKiziQFPMROxqgaS72KZXHVS/XVgC4ADS
Hbr/OBS4REpzwh2C7YncQGalkhbB9sO44aWQ74di5fA/25U3n7/YfZMxTnR9jgNch7hXVXHghF4u
2smQPH3ckzP7PJpYcylGQXOXtfx+i6qr3sDvYSCvb8reoVCKQ5EkME30+FdSWp//eWMImlKMmVlu
ZJLeN6aOYAD1jMaCbpdmVxmITgw+XU9aWannhu9NO8tMkm96hZaB0nJ8DJv2ba/e6d6A5LMU7z/u
0MniQfyKKqCIQvus4rGUrfE0qR2bnipWI4oXySgFdofz78r95fQYoQWqEdzpSQ2gSrJYPxy6QlpO
1FJNIIDl2DzATziKHTCuDI/71LSTeqtYl/k4HSEi3H3cxfnD321JbA08StFQkhQEL5Y11XYytEYE
6z2jVtKdIiCu0TauGEkXg6SEWBoNa9vFySb42iL6NcinwsxZRkmqKRVwClzt2sTaVfJwCcwR2l00
/hpK7dYqSCwMocpL0geu9nFnTwIHP1csh1EnZ2mT5VyMdKR0YqsrSeaEQmEPoGkE5d4I1moXp0M6
SyQbKK6jDSeiG/F+GUw6FJS+Rl8sTHEwbidwV9pLrwSbIC4KO5Kj0fm4W6dhSoNoVCkyiSU0Cxc7
Y657qpiWHpJAHYYysOiBm0j5ylo4M3Y0Qq3VlBXq/Uvz2EjM0c+uaWTqzdiWsuE6a7Snuqse/3ln
IHFzlswi0CeW3plHVdkcDMRpJXnXRNGLAgXlnzdBgp16p0jZAkfH9xOUmloBZBv1laJOKXAW1l1W
CMnKGXKy8xqQk9ANnjMCXKWWq7oGY6RUAU90IZ2kTZu2FyC9viRW8jlppRXhpDNzg7Ei93nyz1TB
l0vK1IPUb/DhwYO2viwF1OTiKAAllv3jduaJQTp49liSyS+9HzhwPKkM6QmFkkTFuk7cTMZX1YQE
+E/nR0HOYt4fSDQyeotzpE8Ns/E1BYkwuIfiYG0wQF85gU+XDEkiLJdfRRVnUYv3PcnbOhnlDJuk
oBC/GANkWQNE/sfdOE3WoMwxv+3FV8r3yRO/EUbAjkqQON41OfLiNr2ItpbTulL56rRZOHgyrWwF
p3kU06D+hfsVSAFyzctcVJCMoaZXwET1Cb6O5rvwXFBKJW/TmNXeTCvHKGvXEkS3A38cyTckr7a1
2jszH8TXENAxjEOpF77dCPXK/eAkx8N3o+g2YxlITzIs7we9DCO5glFUOnGd36qmfxjaptoFfS5u
c1k5yvPNQUG+6uNpODlvOFPJzKHgx4ic3kr8nHIxKCkT/Vhlq+zjXb8VdtVuTfjoJKJohrT+q16s
dipR5fVBmlGWrOgChmNTHF1Jytr74WSdzwtCwv8E9ATSCMtifxcX9SRbUegMlmeHnWrrkHREFsrr
iP3X9+H/+D/z2z+O//p//ps/f8+LcSbrNos//s91+B3fmfxX89/zr/31z97/0v/cFD+zu6b6+bO5
fi6W//LdL/L5f7bvPjfP7/6wyZqwGY/tz2r8/LNuk+a1Eb7p/C//tz/87efrp9yPxc9///49b7Nm
/jQ/zLPf//zR4ce/f5+Vkv/r7cf/+bNPzym/tv3542f13Pz88dtdw//q3/Jfv72OQ/azDrmj/tHE
fz7n53Pd/Pt3AEH/AqcOOp4MlMqRRVz0P19/ohj/wqiGDZniIOfynMXJ8qoJ+CXxX1TM5dmLlB8A
EJF//63O29cf/Quk0Zy4R7sFF08DFMF/vu+7ift7In/L2vQ2B5NT//t3WX6/5rhN8hE8/0iNvLqP
LmEbXkI9asiF8Gho7RXG8B1v9izaB5GwBx8fz25pNdIwYx9doRVnZ+lNLzyWCsbiYQaBiZR5HD1Z
Zfgs5UbrptAj0Ka8o7SyUSLr2AZXsv8sWYVTagg76KPThJtsejGMxBmD9E7KdRC6xVYsf7XJbeJd
yuKNTnW2skKINT8GuMR59l1JvtW1DMGf6imUe2EGZIoFyU9hm5eezWvDrhX9wIHh+NxUu+FnClrc
4j+IPUH43EK+56aAgsZ1EP9AtxfwOan+WrhTkCkAWX43kTGQ1M9J79PFyny2vOwGu/VDhq6AVek3
XGU8O8lgpo4R6ameYkU0/MSaBEks9Vo2x1+KZji8Fr/BPn7J9b0m7YFTQP04dtK1JX0xqtwJzI2K
a5QAjdKPvlThTVaO9gj42rvSPM5kSLN+j9fJTZ8dwilDFPWuUG+LTrK5Ul0gXOUoWgsNDI34Fkm9
yrvyIHLGOSUwvRA3Ejlxy4qcPIlchOU2VnxbKz/rybe7zNppsu/k8B/hTruRGG/zvAPnPlxrUn7N
gxl3hmgngnRXJYiIMibnreFKaewa/We5wSh8eqwH9UvjQ1fOcYs1ugffnLbVhLhfYD11Wk8sDKMN
fgq1/PxBa757OkBjCs9KFd/VcrQfPFQ25Fh4gVaHZ0f6kqvSUzkFx8HwBCes1E8xFQQELeIbr24v
LbP7ZWrBplc2VXuIjS9wn26V8NHwup+DAruv9PbwiC61rngyPCjDFfeBroQQC8K1sLM83ypi7aiN
Z1vg1rgDu0OfbYr2SYXQq/poA5iJW3LRH+Xngu9nJJ4TYQoZtKpdyMkW+vrelLCHDvxNofdOq11r
sCpRC22SCsGKz2GJCppWol6/96rgsmlR8egFVw5eigTQZi/CtRYb/UnLjM3YKdcQvlZO8/dH1x+L
l+c7yWaV3PaJo1I4oElQjirS4tmjaDRbyJauIo828NpLv8k2rX+b+H/u/u82/7d7xvtD5rTR+aB7
k9VU4yxoRFkJj1D/EBS5LKDjheXKTXJxTzltZXGVLECU90pE17xm3HZmpMGMSTfCnY86Vh0QdNix
9BlswP7FlIpdoN/r2TevU9xxlAjFl2j0DyzalQE/2/f5aToj3Ni7FzcUJJS4pMdSeGzrl665k4rI
joyVKv3iWvhn1980wub/doDBsdYoYsnhkS6aAZXS/pNyibyHYgvf5Cf0IDeI16zJ2b9/jpw2qrxv
VIfbrqNPGx71dGdFN6p5PeJVYNy/OS//PH/exs6i9vxHM3N1crYUNwjbRTPVVKH0oYzRcbaWxxcQ
5VjHcy1wKSxzH8fXtezw2UB62+IiXMcY7ZW6o0VUbnZdcTMaFvowApy1yAWahcw+9PCQKnQ/ksYW
8C5KLpAA2IaiZacp6iAJtLcM0ci80VceGWdn+u13WwZ5NZZKg9HrEVfcjbTVtrrvKJfdXr+zdvq2
bu3i2lxJMUvnQvhtm3MgvFm+QhabRufRpvczLx3rCROKbbyDyKpd66jnOKKbbqPcMVdWzqKeeTrz
i0c1OFTZooIbHYetfjGbALZbCcBBs1uz2Vzr4HzjedPBsDBSQxyY8Fi+ryDPSVDxVh4qXLLeZsVO
O7N4gdZGrsIBoI1yk9uGnX01XnAdOmjMWnQkknm5OWt19nM3tTcTt/R8SyK0avRmiI5BPyAIlJGd
iEkJZteCsg+m48hmuLJY543m79zfSS+1xW4Xxb0+5uAZj+qu44DdzB6zSHDItoI5c+iuhci50+xt
Bxf7XllRzIJ9Pzc3GzU0+36rbtcfYivxsawT9Go5yYDVIvw4BuhyPyIdWxQtWRu8OZ5PB4979Vwp
wKxsESKdb5aiJ4vRMTrMAvR3OCnt82NAPskZHHmbHswn6aE7xtu1OPl/rPC/Wl5ildUGgDbZiugo
76RtdivdIyatXQqfMROwxa0og8lyha//TM/tNVhkNH54yvCa5jKyCBa/6fUB+aEQ8RMCpH8ylJ+a
n9shlCuzLdZSJ2cmUUZslBwtuErU6RetFahnVqpYRMceJ3FpG/vkgezIxbwJ0ZdPyrjB6e77uK+G
tXvJfFwspvVdw4sgVUIoVANq4MesG2978iAON0IkbX7G/nSB2pLTBd4mp1qDcRZ0/yG6loZ63wrH
sa7XQmztuywOUyrlXg8hnUh+YAhqO3OnPRaXPovUtOvbyhFfVoPrzC70rv+L4zQK9G5UEvpfb7yd
OtiGcTHb8NVb4wvDsPG0Tb71tzjwItw7Pq42P3fpZPjxxKUKwoPnxHck06ICHjrXwrl5JC7qeDOr
EudXwybBhI2rhCuunZhn9iVZBIajzoYnFGeXsSZPXGXSkavRbPYjjFsphAgqIqSW0/X0G/obdlB6
R2grB3F6ymTePdXgTElx4SflCzw4rBYfFczTm+j7x1v0wgqJVafNCwAuCUR5qgnLdN6omFU1koq9
HWeAUN47aam6k8WrOsgMZ1L0x9FUDpgSbISxeOHpeZEkvKRD3cF5bJ/n5WESRldqpD06J+4Uq9s8
HC5DPC2cStB2frJmIL6oZv35jamjz5siCchljbvwRs3nFa/fNi4JRXze8j8PTvFyLeV2Eqvz4Lxp
anHV0ZOqkrVa1W/xsbgRFRQKSOMSMXmDsGFm2gWyFB/Px+neu2hyccvJMD0IIfjrt0P7ZBa+m0zB
JsufyyA9GF3zHCHHhsrUzpO9C6WPX2R4xrAVnCFSD71hPqx8m5MBwAN25hmR3CEheJJgRouMbRKW
1a0X/zKt+BjKwrc4kxK3jX5lw49e+FFz47XaJEEEZZdZv4ZO20sR5O2gciw9lOw2RTVSCtZIh6fv
gMU3W0yNYWYwlwdFucUQ+Gik1QWm3Zc9gApDye1SLN3RvBlN86Ak0hEA+X5AZy02s7XpOtlBgXFA
v5oFe8GvgPNmu3lzVxw9qhNUExDNMA59+7024s+aWtmCqtsxJm2CiViBmiIX19vhJF7CQ9uEiJfl
4Soo9+RAQ9EdkzrqTXibUapbBE6RR1k2G+XcBp26Vf2BjFUgUrB7qbFxi9ED6FJUHQItuirw0BsS
xW5b7SpqFVjME5p/qxrRJ/eXxReaY+vN0HgF6B59KPrb+TamPZbHEAFcKARIP2BwObrC5OTbZCd/
hnr4cdiuDcXi5lQF8P48r+xvTe2pHTSAniTphuPHjZy+vd73bwko7RNRRYDyP/2LnXAjOClEpN3o
UsScTeq9zbAGETzd/RatLs4SCv2gD1VaFS/C/fiTcHJ4dTnWQ3CxttOexva7iJpzyG8nMFPadghb
hrFHtrwaXsx0ZQhPHkGLviwWTy2goF0YdX/b5reF55Opm1X/bqRgzQ3jdFddtLS4dFDyQFNHYdTq
DbjxfJdw0SsFu3U9uww3wWXhOIlTrhFazvYPgXRy5HA/rOVJ1TdSOMRqxArADr1Rk01eY53YP7XG
GrnqbMS/aWmxG5q6bzRALufFr9lWRNpH+zGnIVdC/vQ4eAU2/NWhxR5j5AZqvbzqbud0w+Q2t11o
z6s6cDHms9Wn8Uly2gMvvZe1N/lpFmaewTc9XOwmWTclExIW827iNaGLIM9FhDVlEdryJtmat6ET
+ruJa6OXh2hhPQfTRsVzart2JTi7KN58j8XeEtRTWLfznMZD5STis9oP7sooz+vq3RX1tavok8Aa
oq64dBzUAz0Os+B1YxG+F1vvELPElV+4ZZDeWotR5Xzo/N3aYml0mOyMqp6ifKPL6DY1G4Tpd8HA
ESGGdlG1doRakjeEjhnley2Itq0WbpHEuug0zzWGwh37r1mqUjjBTGG4SxRmYvI4+V7U8UtCuUJU
QzsexcvJyh/Slpf/UG8EUuOA7EYEhYjZlIpCO27DaTVq5t3wo6GcO//mDBqb/5xBlJ/d5r7dNfvG
7t3is7xfC4wFOJh76WLaFmuwNEQjjrR83mPg5hnb8Di/l6v01cR0vFx7yazN22ItZui3BbnIgkgb
2fFb/b6J8cANV4/xtWhcLLwKFWyErjgFkkO4N9Fa2JpuelC3kS2pnHFrOZzzW7XxdzwuFljfaQ2m
JsSj1dqyU36uj/m34VL5XFMIQnHcGa4RxAxs6ev/36pbWt5Cz05Kz0MBqt4kKCTup31nk60abdwQ
NpzlK3eU8wf53/1cQvBVKzaB3jF/yaE5tNfc0ZxmE+yb68xZW+NroWkuTvKk06ZCVmir22JE8Ece
DmkoPAnArf8v2ltZdubiYDcRb9HV9nWzlrZIge31QwLDJtqvJ+PmcPhghZuL7SuCVmOGHuGCi9ND
h4IemwrPbFsoQqfqi0dTGPEMq7cfR8vK4lsSAdJS6/HAZa0LsXRdtbpboEhpWiutnL9ivomRxZbS
CiSwhtcYYdYuJNeSN8Pe2sQHkPGaA6FmuBbcNQelM0+r+aj9awWai53F+7+kXWlv5Lqx/UUCSO36
qrW73Zv3sb8IHo+H2ndq+/XvaBJk2mqhdZMHJAgucuFqksVSserUOUEmN9C87M7l7/SYOqnoTuNf
6g9+JlNF5kzX+lWLL4ULg7MQA14BsLHl+OChFuckZyOwVQtEu1azAStKYw6uGDjUKTyDrs4cL2U0
GE+SJQDC8IKjs7UWegg1F9605zjowXmEWdBQMvsKIr9QBDGwXhSrb7vOHyWjucdCEQuQjolV4wpL
l+WBHsSkB6UeRyQF3yPQnE8ayIJ59tUnYHusMqvXQPEPNvQ8FjHNvk+NIwZKt3JKHTCsgg5e8dpO
dLWRu0N+0FM2EXLtjDg3G+R/DZjQMIiPQXFwvtIShKY5dFsKRx3ruxDsoYSqu05rUcM1XDXct2iG
jkZiK/SHKkMzVkUpVP4IxMck3ijCSyk9suEOdO821ObNsg7cJuksafDtVJVMApTPpgrFHegCzaSL
bc4fQ5SH1VyxQZLmprpkUqM7yc1KUW3pBuKRCxwUylf47+zg0JJLq6LQ2nMNlEbOvjjEcCH6uXJY
S9meIoOeB+1GIFPn+q+kVgIecNKesyAz/USz2mxN3Xbxul3amEWwtK8b6BTABt9xp9q2p2ngEqCL
ERq+ObjiTWntvi190i8tzrKiACTrXB5hsbN6m20kG30Z5EXBsdqFJ2l7298XPz6oLCKZncrtVy1v
tQl5P2h4NNSos8tWcZq6QNwGN3/rsdV89rpNiDTs0tzsW2fEqs+aEt+eYAucC7JntjW8xltHQs5E
mP+V8F1amn3lSlEN/L6GpdpB7HDKg79LQ+gmmJ1HN8EjOxiH+GkUHNWW8UKXLIJ0KR/tSF3t7C26
KWp0qOOifIha8/c0Vy7LtAahXXsWIrwRpNaM1JXrtrytf03Me0JDbDSZX1ftWYPQaNUK+xEjl5m/
EZhm5xRTtT76UyN2G9TUKw60GKMvTM9KHjhMhrpzjqvuJE9lsmkqp3yR3NgJXJBB24IHLmuH1XYm
78TN6tdw6eOkAGqN0bBp/nMOiQz4kJCortuzemjsiVVneIYESuAWG/JZ7gdbcpr30M6ejafby14M
cAZ4wQAUUafr8/1MS1DxYkQTn4kWc61F99UqBE+tNST0YhoKFXY4DYIo7uhsc/WK5lmQtN05Cnwg
2RQ7yjA4AZCdSjkyRM0sxtzRwt4mafLI6jWekaVVTtxnwDciul7NaugViHYBUENFAcV82cpckLIC
O4AbQ1yM9O6Sd1RMXm/v7JQ1zT/AFzbn0z3QgfT9aNrZgBr4mBlmM2gYmBPMWlt5VCyuTp74kTDm
A5TV7CM1ZH0jQo6vm6rDVIEAyaPff91eDICPC8vBzZcBfJYALJp/o1B8D4VspPhGpZJVBv6hKsbe
DIYSijLaS9G8gqfUieWHArXoOKrPSSmCRVTyfAhD6bnilsBsQA95M44gq41egvzkB+Sokj1QL8BM
DRtRKJ6MgVqtQXK7poUNPnZQc4RAOtb0wGUJeD9gMqrYHeNqo1YPCriRGCozupaZQSW6ER5UIzQq
e/TLOYeQeleYRuaUYD/NQQauI8dqe7A39V+1+Bi1P31hq4QhtE2kOyqffANP9taw+0R15KGwKrGw
uoJ6rNPMINiD4vClU1STVWDYAIqwKKGjOgYbeISXQr9XAtBQCD0QnJoMULYECZCs5GY+EKtRH/wW
mMlWDM2siSEAQM3G+OKqjwTMsEF0+syb33ouHcKaOoL2XnDM3JDhaUyV5xxjPXHMfFCXRo4Qd57U
qCYJHlrM46o1RoJjaVtUulMIHrgH9iJiI02J44OkFQo3jpa8VX52yLn4HmuhBa7NjY7/jY3Awo6a
RgM+wDF7oFSBFXThIRBDYChPDVQQ1fssUb0+Uu1EqzBfIkOwBYJXjWSic+R0g4biTWcajFgjx7u5
5qFNGHiMM0xHq8GmrwOUayJgP96FVNwwEVILIKf302KLUd8AdPBiKjlC+Tj25JXl7SGJH9DBCSIf
JVpugwTZHDQwRdVQD5PCM4IKXEEUThGTN2QIjkVIXB+Mjz2yGJDNmhA3MVO6IWJp1ulLWtXPOYRN
NCM2E/+z7O5BR+VCZOc4pLUzRrUJIaBTqTSHJtXdCMbCUTQVpfGCqfGlfVDwwxFemaPYeMmIPzK8
Z9rg1Rxc3kmHia9PrlBzmqNLoicdM2ClQDap1u4rRm0AHh2jBA1bB3hfFluF9JYK3SmDWA66WBaG
x6zUgKZCC0Z76CMIyIjl8AdLQWLu6yaIgjHoWHl529l9/MA4SM+UyssEFMgjOYCIoO/lCeQ9EsHD
kJ3b9dVXVWU7IKLNQHiOhQcVJNiy9qJ2mKWhoVOD7y7RCo9AwkCVQLjNQU1eQvhAj7bJBGKWsuYt
A/Oz3ysvI3j3ZekEeYdkvO/pM9c/CbD6QxIfMHT8yTg3q0bZVhJ127D3MD1k5fIuNdo9zYQ96PVM
hWQ/0vClz/g5IdRtWs0sE8Uq1PoF6nlfUGwzC2FAtxEHkkZOQjU3leh21LIvUkFfQq4P3dBtRaiI
yVoPa/LGGDLPB4wR5Db4W46h7DrlFWIpIoW6VfDRsS8qfwXRmxGgvQ5+5SQnVqFJULcqPQRHuJr4
5LfMg9gLhJCqV7EbgFQEihY5hh8Kgp3C5aAuDdCJ9EMdfraqY0iftGZenidW7jcPPQPPt6g5kpaY
tZo4At5ukfSRCqKZaqPby/cNEBZFlttKgmn9jKJUjJ5/q9vVQAAdrIT4fiy8QTlEQed2SuZAjuoO
vz0IdlENJROwPoPqe8xAowsKfqJA2GabT6LrMUqjmK01eVtvJl5+RANwEwPATqwo+yWo5wyw0yBv
bEMZD6p8Kt0ufWety8kXyMK3FXA1pZa4AoRESgzybdX+rOovKnrnowHhRq0DPBa17m5Hpd5L+xR8
69zy9dgVu/u0OLPquRFcv9fdRjqRcq8aiLOZy8JfvfHRs2MYHaP4nfoAZWcvWfLRCDL49wvIJP2A
+goWdBfIXwbZa/RD1Z8r/ymuUCzpcrMVTyGEnUImmQnYpESuP3AEGr3uLVZA2Ux78VUgLzMCuhtu
aii1QBbSISF/jHHr0jS3M+nJYG+yf4iE0q4HNxsJqP4zO/ZlKwLhdCFJDo+BdSZgEgOrT0f2MkET
AV/hHBZDjvkiKKPr1HczMfKMnECx4r4UnjQd1fAu31Ae7aFGYWUxuIeGRz8SIa+UHFHZ2Gpi/EpF
vFWxvXmpuqDsh8oedwL0Pztjl4HJQ4ComJFLL6NcYpzxGYpIO11qtxp/HmqgGQbxjg2ggwlas9Pw
JNaCjah/ZOrOz1/8/keK+URh/OzAUiaAJ745JyCsr40IKG/HD9i7lEDlE988GTQzcfmjrgabDZA2
K8H4H73F5buR1kD1NC9quc8gk4Z3PUocoanxh7SHgBQo0Q3sEUH4DOsKagPvnTRaGHU4yp38hizO
4XhtS9F9PryCZArEUiiVavwxpbUdBspexvCOnsfeKBbQPwsstcxsErcuSOY3BYTvfCrtiN7sEgkk
IxgeKwtL7AIHGq+nqnwQSn3XQs6xTX6w8ZED9l+UCBPA6beIggKEa0bsnkaSo4AWmh4dEg19bWRQ
AI9UpQ6FL801yCGAQlBKSjcfO0zagqZaPEj9LgauHGS9fmGW8taod518KvD1MEQMAR0L0lsK4PYC
xho64z5nkq0h74A6gZVK0nZs73sGWtAQipNkB5ERbMkDpry8iOY2HKTDsltRPBgRXBozaaXP9zyG
fxkj0BqKN6jUwkSeKXNXwgdabQIrxZDK+NRXZCdnyi42eoQmcRMomMBorWKUt0TntoR5EgG4/kH0
HUCmIJczmgHYvI3wlaavQ1xbEv85gjyXCI3t18pWjE/QOtvGZfyiQ0xp7HOAZ3YdXkZFXeDfAqF5
px4wNuUE3AdfAiZagl8B2iTQ9Hao9tznxImNnzF9ELls+ZgczaECAi4deBS658VgpuyOFs+q0Ns5
2ysJwMe6tuUiJgvwu3sQhdRAVsntIahzi2X7VA6e/Qrir2m4E8QffS/fRVx2avRqMLG/iQMIOdY/
5SDxhDZ4qPiLAjEzP8yf60Dd8FDY+gBUcG10cr8/R+LoKm3kiHK8a8Fk9Cp9corbD2HtOEldiJh5
pPsxZoATFbUpwH8G8V5u2B3XYs9Pkm3XVj8ZMCK6GLkx+ZS7xIHgKVToIelBdZz81M8oNm3lH/sQ
VVzRkxFGlYZ5BT6AiRJbuTZCOfGrMJBXyJtoeFQq6GymHO2kB19+LrPRQ3YBYbIvIuwJmJO1QTsC
v+GU3Yh/YLrN808WcDcA93ktDjuq4t9Wg2MPYp9Y+wm1Tk/lDejvyWsKaZmmkjakrO86jHHKyMIy
UISnLN6GA/QjAw1SPNQJ8fBXwPefEOg9YpwU/DdmDiidjtggQvFhbAsniw3Hz2qnwRUugnfwmDqj
5O+GqLHFobBDAUNFXbOpCgVV141U6VtB+ikARSMFstuWkJolkqkge0xa5mZT3a5758CSaQgCaQaK
Xgn0vNFJQb6VD186+aDCoz5qbhQcBhnoYkmBY2ZWHqUm8voQWlulhJ4R3gHg9/UDSNdI53I8MAJe
Sf2jL3F8Mtlk3DB91h87GY07lR2USem72yXtz659CaDwxNijHxz6KDYb/ZcKOnvy6EMMtNcFi5WG
KYR3KeZsIX/ggf8XNOHaJgLnM2afXEwNWKTrPLnh2zAWEGE6UwevjQGN1Tb4LLEhQfs8BB+VBglV
+MxIwi0awfgI6r9DSMGJLXIezjdxPLpGo1sxY696KeKtojuMy5sQ4zU1KaykAAFBgGYH+E+guoEW
QWMHomRWfoMYjhPtc3ybCjsG8BR/16bSaz3WUAKU9zn4THQsRexjr0UJMIdEryEh1Ayyk46SoyuP
POtNwl7VDgmd1O0k8WlMPhPjgzRPGTRuKhl1vPQLYcoh0qlPoVALQbc4a2ym7KK0ghPjQDApPjao
8kOAsNFEFylsFq5V/pYKRRBIAhn3NM9P9enBetEPlVoqR4AIdOcch91lgdcnz+Bt2Uajb9YRvcva
nQGByiF+qDk40ETBLlgNYQtoHdx+ti62+S5/yay1AYmZfMJLAvsBrba0c6Ec6wIt/gk1VpNBzYRG
zV2N4mfSC8/A4LnpoO+1Ut74imbmPt3c/jmL+6LJoIcjE/xYnxXQYsUIevwgPNQTiBHRtzZ9uW1g
sQqKYjVRZFQnr4eEBwMoS7XnHbT29niqWSVGtSfNxrvoqFjrbTFpcUUGrEHkHPPa8/p4COVnKe4I
cAq08cZB3wZ4ZRtGa4P63CJ4dQjji9h+SCV0oUbIsGgo9uAZXvp3HcF3KTOgXbYDQ5PX5BhppG3q
jKnhDSgxMLAfN1llk4BsRsY2lYpRN3yjcL+hs5pu1TrbRkBAZU1+F3WGs7KRSwvTiQhoBDCJGlgJ
vruwAQY9mpRYmPweH6HiOMlamwgITxMofvzASEN3t9ZAnbFP/qvUe2l0+lEX96Y2eMC6fECzNgy3
rdSYqroV053AEWFPMaSTBSWCkFOLwABpOVWzDYTxvMJzv36Ixl0wIFePPU31oQjpafxpZU+WKlqX
P292rWsJr1ktHLvzNBQFtLBsaXf0rr3DKOsuOFJLsUrIlGTmWnF0ze7sEgfEz3KOBO9clU8phmeL
ITyosbTL8zVQzLUlTUYBFnVCgJX1q3ZP0Y1CBOw2Ktz5SarvmJo6BQTs6kK1bu/ldbF5MgQzCAIE
HC6zrQzLqlM0BaV0gpcX5sygymGPmAjklWJCPDehzLtt8Nqfvxuc7WGUJyjq1TDo89GqAN3K5W4l
ul2XsGECmKU/XSyZzGcdSpmMFYTv2jO0s/HnBVBRQE2w4lYYJ44i9GuxfYqW3wussIczAh8U0QB7
n9WURebHYkUNPkE4OkiAuSgNaJ+9TffgXwBUTIYEuS29SxNvHkUh313zy+mQrn6AAVIlAuYhYHNn
4VwRRN0fIYR0Vsr7OkbBjb5rdK10veiSf43MOyLFqIUEza0WoIroLGCQFKTwKF8LwBGaxvOI0TQK
5HMMOli6ve0yC80YbDDwRn/6PeJVT4JKTKuYovKzpCFPksYHlteOVhKbts2mxkXPNch5NPokwmav
2F7yV1DMgeQI/HIqvizfQ6GqDKqARKc9Y57fPAimslE20wAHtHTt+G0dV7XkvBf25lNrBhcSmbUM
zcoCoq3851Bg9tyAUCqLLaSV7u3lLXmOpOGmTLoa11yf0BHvITpI+VnPUc55DIVduzb7t+Q3lyZm
DUq11YVW8GFC6O8Mozg2qRdm6PP2ay2768bAdAOR5IEKHBBUedZ9gPB5huFQvT2DfcEaPiDK7FGP
QkLcRoFy5TYsecWlrSmsXnwgVUgH5zmHLRHTIH4Z2W33dvtkFvrk35czc7ysa3TIQ8MEuYfOMCZ/
ARE5CBa+xWbyIG/W5pmnPzePIbKOvh+GhUSI/8x2r0kKHvuQswXgtNpKm2mYMPgH+KXrSVAVy9IV
xUBWiJyGzuyQFIVjY/wDG0RpeOrIG+74agDyOTE3WtJviAq4SCpWM/AlP7w0PDsyQasHqDFiYKCx
R9A31NtKVK1mW3uhN5xUE/B9k2mfzKr+CeqULO7u31XPDjMux+RfGFf/0OMo0csFiymdjtQilmwN
kjvxak/Yn/EVuF4E02KHimuIqTxXdPM3qZ/w9cfVyLr0+QcHGQj5KN6iGDD67sdDQmWQSKCnj/4C
cmU8vFHYBhBp1CztHqQd01l4wVZHFeEjXGXC/nPY1073H/PGtG0X10guqqjThrA7Z2CGEBx9J91B
tVh4aFOz+xzcxhmd/ohq3c/iQNj/8tkGO7w8PQ7B9aXMUp9i1EfuT1A6tEShYjqtXrD/Be4WqZmY
1NJdwxOh/ICi2joSefkmXNifHPZi8UXGxqApcBO6XRxvWrvdSq/aZhqrAF5E3LfOVPc0E2+NeG45
slwYnl1BrSc5y0dcdfB5VNt0wtghcc7uekvw+sM/GLCd/uDVMV8YnF09SKo3DecwmP+WJFvITPke
2ZGNpTroibaqTR8aR3XLx39AZzC9j27Znnl4UzClgo5md5ZOaBPa1RkDkAfxTfG6PbNQx1iTF1t4
6SPA/V2sOvNpDGD51E+wWBS9UB/1jDvjU9mk3jTJ9lY5kIRm9noKuPDg/m52loQWTTdqfQuz08iH
6IQOXtvuuJsGwn1L2698nJZOFGMR4I1FA/6aVNCgGHZEsRIwiq3icg8p0cFw0r2+N+7BhbTT7GSP
0qg9PKzYXQri+L6D3pOAdPJKSbCZOLzqGHbHE6rvaC1ammypX60OhMrw1rnSb7TGAdYvvFWg9pSn
zB1JQZqEHB+GrxQaIQxGfR4X7VmX83tBkT1NRy89yzYyE62ogxrv1NvXMleJ8fFsVddAK3pl+Utp
hyLjoEUgKcEGMjtkFNvqDCMpSDsAOdx1Hjo8GjP5G73vALtPnOQe/cPVL+dSknhpddqZi0AVdzwS
Sw1WSyDayocc8hfiW/AavEzTL+NzbIPwY1UzcgEMjDVerHVW+CjqjsliDqudpRhmteUVmLWsdhP8
BmaA2NXOJ5CkxdDZ7T1e9LALs9MRXCx2rGmdEh8v7w4k4wwtI1nzONCqBN2R25bWDnP2/eFKMyQa
sEhnKu2b/kXg77f//uoOzj4wOUR8oboJA6jA7/Xfkg1SA7QETHQVqIXg9y68xWTFRdcWNfu26Cz2
oy6DTdV4ROoPtp+1yc/FA0LdcppnB5XB/LHLVCboaVq2Z0nZC5UKnMJzUOwl1E5Xtm9y66sLr4A3
FWOmk2zpbClpEqJnP3TT9mEg+ci98BmIY6So1viVWP8DShX+fmFu9pH0wZXUxiLM+QeQE2zYju3T
LbUg2+N0prri5YtX+sLY7Ks4RF0hqMW0trAyjfKnYjh1bq9s4FLSe7Gi+YgJ73xRaMErjoqBvqvB
YNPvBG8aFFVWbtJiRqMg9OOFjrltKCp+v7RtQ4W4kAFanAqC7bZ4nMouvUWtCKOO4Wq9ZQFFOJ3V
X3uzmyWwsavzAt8CNT1LaBdV0llrqBnnd2r5DJViM1MVVyDvHLnOyqYun9xf0zOvzERFoKT/s1TV
UxOTv9MNc4DqcAYbIvAvsV2sMgSJy3fur9GZb2pCAVnwAWhY/x3S2+wOmC9iQab82LrUDSwIZb4a
D42pHQZXcoBrwJdP/FEcE6d4ZqvqQIsZ1uXuz5y3alNVBAypBeS5tYmT2aUXnIrX0m4dalU7tNff
+vPKti8Hg//swLwsA8ENPVQDDE5MwM12m9kTd0qzK/e6O9ytxYLFIKriOQYgPtKcP+5+8Q3SampE
Mmnx9C9+dxH6sf7DynKWsmJQzvzHwvQLLizojGF6lmA5eI/uVSu9j2VTeWitcksPwG2j1PR62+Lk
lvNgOg2AAHIroy4778+AzlFB2Z404COvZatuMAoZ7JIiOYL2ojAZ9VfuyTVPJ+oMlwZnLgvBsShD
8tqcRRbbZQ3IsggAJS4PUEVykZlDU9/1A+ADMTWcqAcYAY/tsayssB4g3pNtaNYdEgP8H2HfmmIv
R+CWC18g0Cel/X2e9HcsrfchGj490HCKQDxQuzuRsaaFtXTfoRgCClNMKOGhOkuDaFPKhUA6rKPn
Vll39iA8F7Jk3T6e6cpcH89fKzN/aFVBGnulb85qCO5RP64AQd0qzG8tOpKjUhwLsC6n+bhSRlsy
q1E0t/6IJEM56bsbBrVW+Hj/83MXoCuc4MEbSUc17rdBGYDU+FApykFELX/FOWYa1FN/C/q+Kqgj
FAKBjSuSfoNLRcPkpDk3iNoREH4k1whAM12PGgD9mTJQiAJlErD2o6MgtRaYeFI65ox16A4QxUEH
G0iHAPAjGttCojmVr93fPpHJP+cnAjEHbeJVB2XlHKjec03MFbluzoMYHEA/0pHfqgbiaRkTcP7P
IFyT/l4K8Zf2pgB4ERFEoQGBbsqbc1l88ggZYoohBwCbJX+t8LIU3S4tzTxa56Gf6AVWZqgPafdK
xpXgthRqNDQMqAaBcYwyzD4PZRFHgC9hJXoMYi2/N0ED54q8suUIKCYRaL3bJ7V0Q0H0i6Ip7uck
R/h955piiEhijM1ZaYGuqx91fxcVP2/bWGiB6KjSo0WHdU0zErNFBQWVQThZ83MTvqtVZPaseSwB
MO4nfeDUPzXSXdTUG83o1/Lta0eEZdUA1cqfDsi8MFwkPQPXU8vPTIssXxXtOKUnMQTuDGV8HlUb
Qdc/b6/22he/m5zFbqUUMIDScnQlRtQQeiDNRqRzw0e3NlW3kMjBEtQRIEY/NUDnBPw16Lk0XvQY
9dwZP7gX/1HGK5+y3fqk1rWbfDc1yxnLgfuhMsJURc8NyLDokJo58LW3t26hDvTdzCw/bGW/DfUS
ZoTH5Kk28WK+M6zOzbf8jER45bOxtqbZQdWVT/Cfjp/b6kdSgel6S5o1uvk1GzPP730lTCIJNkT4
2wAsIgGqwwj1lVu88Fr+tnHzMRlSj1Whtdi47r7ajzKyotxTn0ChBIgcalnT5HjnrLEoLF6uv/43
l1cmQ4vO8rS4zNA8OWSmmPhuCFYD2UdqXyoetAC/bnvI8n4ahjGVsSaGtu/hymCGHOkAoJ37Hq+k
+EuDLBPXf902ch3jsZmo6xMQioGZdw4raEkh5V3/x8jvpLhrjJf/39+fXSatyaJoiBAhfJ6Yg/Iq
lmtknosnc7GC2T0KSW+MoYAVhOW5Ahy5SKElGb7y/N0QAMNG8/n2ihZeNd+3bHaX9DGDpFGGJQHn
OCD/cpD2AByc2OMfXAuYEvnoFvfh+gjpYri9WOrshrGI+T3YsPkZ4OscaE7X/83u2lPi+rb4BLtp
44AD0/kHgn9TUvE9yfm25rkwdTBwaoQh1hxta9U0UivdpZ78pHi17yETd/u3/2GTIXUGrwQuBDp8
s1NtDRpHhl/wc94ACC5iLLcsANBtj6EYbOjwNaCOmY2gJxRAqTNhBgVAyyX0pLQ+RmE5WKMbmV1G
gDWAkUM1FxVtCJtc3ZNaJAJI3DTliCaYJcejGafv2Rrp4ZqR2WXxKz01UqYrx7HPrCBhwBE8Dv4a
VdealdnWSphozSb+0eNAQRJdf4I2z0rQHb99grPAcrVhs1sSJMQPsJ/KEUJzptDKmN18/e8tUNCy
QmJiOpB5OldT2spQylaOBY8ARDfsWOf/3WfzzyIuTUyLvMi1GSED0KCjcmykFw2DjO2z3v3+/61i
Oq0LE6EhY444hwkSPkbJa8nXCiKzoHG1hplTYfCuU4aSKEe+k3ej3T8OuUUBDETzEsHyA9AYs9cd
CSM9K5s3T4WvLM8cbVDyXDcEqhy1xpjG08DfT3z/B+0GU+qUnZ4ozwlED0y/07/qdo2/YMnNL89u
5oAoTGfQKcW6GX0Sk7MKTTctXoGyLDn5pY1ZQA59TOu2GIU8BuUpMJ6qfI3nYd54/7OH8G+ogEqT
ZtzcyUefSHkNDeMjXvrKI2THTO5BteEn21eRxT/pDnOeZvqIxg5ffXzPgv6V7Zn3i4lcRsrgK0dE
IavaZm5gV3f8x2CnduCs0UYtbeXlQmf3oAPFR9SEMJbGr3hdmSnG9G7ftHnx+Wo9s5sQsoxEkFZR
jiDCcipjg8rFfbuRcQ3S1gOhiXFe4+hfW9TsBlQAvAMHjYCuNsBpYFVD7d1e1JqFmZcTwWgIIIXY
NgapXT80hWCFGHopflwezMzH87RRi8THwcjDiQWlmTSq0wbANqnGWrN66cr+NaWTWUceSrgil8TJ
lIdJaECpLDD3ZlvNYaLJgLMg8Dseupy7tzdxze4s025TScmIAscwYtAJp5GbBrKZCMT5/5mZ7ttF
qA+GvAWbEO6ygrTRB5l4jSHqLGpW4u7aaqTvZloK1bc8xy5Gemf5CTcZCOb6lbNa9juQpiCpgjzo
/HHSqL7e+XGgHusmt2LxK1gTJZ7c6iLj/Pdl/Wtgtll1k+E7YTD1qIFnHeRC1tCoG6zGqYPEFnuo
BqfRrhVWrtOys/+1Ots7XyvkpKthFTpteJKBYxDa1mJntizc3HaG6erfWt+0wRfO0EGlrzAybCBp
lfuwuG9J7IwQQ2bI7bl4um1s/ma+2s3JZy6s1SRTksKAtQr8w1aWuuiLuDQ10UgIHLGyRTt7B8H4
WmN72q75IjVAPCdSc6AV51l8Wfl1lErYToGagyM7kYvqPItN5hH0n5jwT7TJl9z/0uYsIgYVXKcU
YVPB00zXLdmJofIkmKot/ggefBPD18oWDLgrW7zkr5dmZ2EyrDCU2yQwW3YfcmFsMoysBzjLOMmO
QRfaIZftUK+3/8PBor2uoutNQOQxv4djX5UCE/6slh2r6gliYBMyTrb9U1a9IMzcrReTllz30ubs
amo5k9H2QrjM0Qyg7aSb9RZUsVkB+VyDLvf2Eq/OEwBhQMrBZ42qHzQnZlcyEeI4ogEvTwy9oZz3
v8oepJ6duNLhWDSjQRZVRcUFGoOzbwBIbYRAbpXy1FTkLtfvkjZ8oGKz4iWT8327ENNiLqzMtg5T
h4kGSoXyJFeh3Uk/Sik1UVAwBUxD81b+3VJhZfvWLM62rxF0RaiSsTy1lfqY519UHa1sbGyBqg/c
AJGEUFq3D2xeIJmEUr8tchbaMI6UgQZNLE9CxqyAApSZBt1GaCUrpKCemibuA4xlx4En+xWGj8SH
jPZWxqAB3fRej8Hc2z/oKqj/+T0QKxHBCK/QuapqMGK8jJYqfk953yjQI9UwjaqdjHatFLXsQ/8x
NK+S8DHVc/BOlacxCDZs2IJIwBmDH7dXs3ygf43MHLXnEUg/OqxGzBG3DWL2oDbImt9qFzmUnORW
NW8bXFvVzGdLOWc8irAqA8PVcriTysLVyufbRuYg2387zd9lzfx0yGqN9waWRXZ6vIF602jS1/h5
QtFXo4U+Kgb8MJBodRvp6bbptfXN3LUc0HMQQqxPRWlHj48gLbKY/HHbyPRHri/+3+VNP+LiAxwN
SidDHhAXv9V3RenbJMuc2yau34rf/Vyb7sGFDVa1rKon90MwkXXLH8zsV3Xm3jT7k0A11ZRSOxI9
Cbyx/sMab+zVR2FmfPr/L4wbXQkKRnk6PxWqQ0FpDTVcM8BQd4Hp95XEYu3IpjtyYaxkUS9i1ghH
FoHUO9wUjWYy//72fq6taPZFFzFhrIJ7EdspiUCvkO5eEu9VCStbE/1ZWc4cfxX6ciuwaTl1wdy8
fR8TeQPeupV7vOKCc2LfKOKCUJHphFp4AwbeBeHz9o6tBNo5nS8olnKMQsNCaRS7MmlMH9QHEGy2
pbz9b1+l391tzuSbq1GkKAG2TO9AY4hZcA1kFjI7dt2aGNFVYjezNAsPdTm0oTyFB7kBuYKINwGl
dpC8+eIv4BstAj6yau2o5qzy/46Gf9AWwBRciWYggSxAp9PBKKQp7G60esy/CCBxMcVfjQMp3x3o
PyzwItwL6zTJy47y1/jsdo1KFleNBON99EF7kCd0xcoXeTlFMKZ5Noh2S8Dofb/AHdARMfi2SoDD
fR+M/fFd7ek2UOoQWgWpA5L0vjTBarISNxYcFFUFSqY0D/35OV6rZGpcqQzpVxXigV8hO2fo7dpl
/3L7IiyEDvRLwK2H/j+kjucgKtBaC0ZY4yKEUul0YW516ZsAEqRAOCu0XdnMhejxzdjsuBJ5rFkg
wphc4RpkGwW0NBE85faSlq2gAIk1aWh1zr7Pcpz04KSTEXKH9xisJloECuu1etnS+aDN/x8js7um
h6mvZdNXMgSvPyD0Ju9fxfGL6SuhfW0xM/cLajQM4wDJftnEYOH+2YEiLUO8ur1lC/cIB/N3NdNq
L75SEuUMPIawIhuPXX9g/23HfYoS3wzMvrlR2GkkD7FdDXnN+LFWfuGAVhaxtlVz79LzQOhbafqu
E3DdYP7OL0yJfd3equsCxWwps49tB/UOXQ5gprEHNDXT2gwo2BOUB+29dYrMBhtgbK019VfWJs/q
jRBAjQgmVcpTBmGEKrmv4A0qWUM4rlmZJexUwXxoqeHmhAjgeW+p1VMFsNPtDVwzIn73tcbIU5EA
Z3QKc+r9H2lf1hw3rjT7ixhBgvsrt17UbUqyJMt+YUiyxH3f+etvwueLM90go3GuJ2beFOFqgIVC
oSorE7QLkN+ObMx1Ov/ODBMFysA04mzEWgRjV+g6eHHATF79+HdGmCggDLmpNDU+iwnKIrz+rSVu
LD3+ly7H3kFG00vAvMNMA9EY48u8o8IYvZe9Ea+xh8+/ulfRPMZILcGzTIb62fU3UpelnMGBWPsJ
QLz18L1cONfOOm2g88B0ShKUwKIMsa1rC7KZp+nUJa0/Ljit5aA9ZoX+LgkzaAYiN1MCqOc1IBZS
k99LVANRqXjjYjqkGw9jPp/iHMzqFcS4xkOix7vbX3UVDfHbALqDqDdm7oDmpB58EQ37EjUbI6xb
XwSmGC9yNLcX97aJdVpBbSh05XTwa4XHjktBzswYNsCI/K39lu6nfXCSfihO76hf+Udhh87Egz1t
rkuRdUqaD04bNq1W07FLiww2Q7TohOrD4CUTPAPM0a4LgAJquihSf43o8GSpzskgeBYYtylbyM3L
GiwkVQkyxZ8GWJdufxmeBfr3i48/9ktQGD0sDMWTOvtd+PXv/n3GuaZgHpJpoB8BD970PdOlf7kA
5i5vR6XIG0I/whS7DYATbcG7aTf3CIOLyBg1osgsB1ZvLE2bmDBhQhpEyD4bieeqLF2QBOSrCh4p
EyFCwhT5n79ffAZNbLp8TJrWb9HCc6bTL/Kl9pjEKe5BcO0Yv/VnyC7kTj170K+2AUABgan+Nzt5
8RsYdx7AQ1yMDX7DAsiOWIA/MOWKVVKHvaq2MOtkHHqe4yTXo5auM9hhVD51h32XW42bPSZQq6oX
7mQTdbC1RbBzgFdGpiD5awcPxqWWMSXe+vnyy0jvUuW3yiuRbfoHJQD5jwl2Bh9c1tgpBYvSJWAB
8k+hfPyLQ3RhgLmfIMs4qZoMA0u4WDkA923GO0asrOt/PNAAgxrFdYEGhzmouRFODQmWzjfS9A3v
p3uxj+6Dob0T0syvug6jHoMDLbNDKHWuGAxODr41CLHYs945VZ1+Qnf0FfClZ7BKvYgkQ9ehAD07
OK/bxQRl4MArHq+e/9SVML4I9lLMqazaD2MwFMGwyPjBCtRK+hCcoZNXF9IRdS6XFL+gmXIgQsR5
oKyxMzALaAC+NQ0FK601PavrSVKbzscsgY4KQ3eYO9EzUFeW5eklTBOomFYOqn2pq4AM6rYj0GDG
OjPESzDRA2w+7bxcOzNZyiaXAzQ/FiEDZziOqWbslSa8q1ROqrfl01AnhawPRkRVIP2uLZllHyzC
Una+JHZ2aCwHZebNCXNM/Nnpi5gXaokyaV3d+Up1JzTf8un37c3i/fvMZs0AKJqtUnS+0B6UMLFm
0ETetsBCxf8cmotd+vP3iyUkdafMWYFdQht8OWXeUu7rxIXGjjMeMoxN9Ogac1KCbRf474dhKyVo
NuqYtYL/mUNh9zKte96Peo8pI16w5u0f/fvF4gQxi0leVDhgaCHWfWtPhsnZwK3gbGIDZQNy0uZq
eqkoGkjLAsjiq/Nd1o37JX2RGy4BIM8KkyKUQWNqgQIrDcgkUFcqPMn8abodZh3Bc/c9gGh66mLK
Oud0Ljc38GJ1TBWgHyUZ2Lq08wswKEMYo1YzjjMQ+hBeBYQLE0wRwJxCAXzTMKE81G/zW7+b3vPE
MVF0t2qMtjy2joRiJEadQNkqUA0F0PhbPITY9jG4+BVMsFDTOJmrAL9iPhI7AsW3FTgUxDg7zUPs
88xxtpWNG22hTlDRxbnW5Ce5xIyVwEu7t64WE5rucEhoZKzo6FRilHWgJZ0/lWZv51Pm1Hn5Mtfg
wdZ+jJCQMJT6U5Erzt2ycbQxJYSqMuVZRZWS8RfNHIuyNbvGr/XcJmbzU1BfS33XBerz7bgl09DH
uM2VJcZtxtwknRkPja+MIRhum2YX52Ngh23SWBHJPkCGB0E1VRXvZVJ8pYS8zPmPQoxLVC+UMzFE
xSW64RZx9QJR7ce+QB4wzgJ44Iv0LYMIQ9Dk044qSWjD6xJ3e1HKnSJXMwv87ChUEVdtISIQRJzz
sPXOBKmJQoguyTJBff46ZolBmWYhVIf8BqaPcQWcmmB/TLbxCu3CwNLuIAXplJxzvmWVgjxU1JUB
9MBM5LVVzF+CvVtCjtm99m/xW3JfHtNfFfSxvjTTglQIEncw1UNy/f8/fF7ZZQIbruVB7HXYlU1/
Ug/S8Dx2vLXRHWNc5coG45RmM2aC2cJGcphOmQO+6ggKCOoD5b8wfoT8AQPqe6xBDB6KOjoBGAVk
hw91vEE0pTcb33hWQMNsy5a2Wxz0K0H1VdrB7+hr9sbOVT/JXeTyxrE2YguQc2C+1JFjSStEQkek
NFsCrFbRX818r+nn2ydv01UuDLBIhLDVo6XqqYEdAfeOelemTugWP6BEsgPWFUSMqW06845jdnNT
/1mXzuRCnZwWtdHBbOtKnnpK3fizhOSPsod2komEhXiZG8wnjF8WhttbLacpuHEDX26rTq4PSNBX
VS4LMB+H5wkMAN1JHg+cJW7awIA3gQyygeYVewjFRBmN/D9LfG0OKVSmQ1f/plgFBtNx9hO3eeZR
/q2Ry+i5SBdGmRNIlBp03TNeZoPXHUTNTvzcXr5RGrDmmDqi5PKw+9urRH8O1CNA3bJSzx3YRuRQ
hUEjuNfU76YMsR6ekNi2k9Im4P8ZYTK/IsBQpyKgEqA9hPvcLc/x+UDuyW/K2Cm50bE0wC94+/Nt
HrwLk8zX64WqFdoM66qCB3PeyxCPuG2AHVSluTo+1T+LYj5VOo4mGmWwoFrZIdy3IA40v4FpGQK6
PAazjYtcJ5KB/zBHA64G5rTFMUlx2aFgVKMzXaqUL+hkhq9tVXB2bd2doT2/C0vMwSrDJCvUCl9q
jKBXDQpuCKugHYNBbQsCrBZAazF0mfi0g1tueGmXuWfLpE+6ToZdcAJPTrrHjN27vM/t5m5BBtGC
pjc5yiNXl5hnlnHMEumurOq0RBUc+/y+nn5AZprjJzwbjCdmy5K3+gwbdBihLJzIhujE5/So74Aw
QUsaDUk7sLuft81u+T/NVzRMrUA6lC0ABpHaLIFSoAgfnGRhtAKN18LdqlyA/fwfE4yvxErbd2ii
oRRbpxZpa1dL5101xJA+Ai/GpD7lwpOilXeiVvFiM/2n2Tv90jTjLpoyxUMWVLT8PzjVfX/uMN0x
OjX0gWOP1zzkbSXjJHk8xGTRYGyqSwBdSmvkoZzWmDh67C62kvGRDpmtEs444IMHMVnBiqGf+0z5
bBTQXoB6tIMEwgdwpD94b59N57wwzASxRI0b0WyxNhF6NGX5NiuSbRZcV9kMYBdmmKRPyUulyGjr
pHNEW3JSF4POKvQzp9YW70dvJsjrrQnZGJ8XkbdC5mkiJAIIziF8hAQpCoBNz4EsPC93gl25LWSN
93jNOtnub66fyw9KX4QXtY4gztQwg+q3X0OUhcQng8fTwlkWOxsPUfFeTYSy9VNkQBN4esuvjDf0
Rr/KjVP259V3sQil1o08oAd8bN9D9UFM8XYl39soB4q5827HK46HyEwwmbUOqjISHLEIwRI2fwjJ
DyWG3JDccK443sYxocPIDT03emxcGf8wi/OgvEoTJyknmzaAPyIGXq76qgwVa5keZyFBvjN2uzGd
n0kqilALNM7tOByh/PKoaLNtQsWmi+Vj1Pe2HkBuKJKgnIgmuJw5bYqDX5duZyzvQxaeKpI96mPu
B3Vgm0H6mej5ZIX54vzFV0BDGUrJSAZXtPVZGWjDIBqtLyHB6Pb4hVavfWg5rzuwuUH/2GFLLmo4
dZ1awE69EIwky66cHWVx4LxSeFaYtGmJ9KzLEliZCgP6QR9q+ApFT+v2lvGMMI6bNopRZKBA9Ys2
hAIZxDDbn3LxeNvIZgZNIN+qE7xkKaXqdTxp5LRutcBEfgQwYHIAsvh3ZNc7DV0VNPmtnDhZaxl3
4l7hDL5uL+8fw0z4nDtI1WoJDM+oRBj3Sf1BeG9Yngk2Vi59HZkNTBhgfELyCZWLY2PySsObAeaf
HWSht1LbdhhxhZUUE4fTPEIqsnRVKFtlwfT0774Wm69j8GFq0DyEe4O+4a35TXuu0DaMT8nL5Hbg
LRGg+4RBaR4x0BoYTvOIi0UyzlhDwLMdDVw78Rc0VOUn1aoOOaSpUD9twc4LcM1O+lKgrvQ/MKpv
fUYZbSwJE/pobrN8SN3cy/oUSK3fZ8qurn8Nk+xhHO0v7okLKyvWv7RCL1AC8CVrESEjMHGOdyJo
fiseofLmciQRpPhUigUT2dcnTqiaRshKbOUY1lYsPFZDB9EQ3tj31hULbYn/WmGOV9ApXbSQFB9M
Eg/i8KYJL2Krgg4/tqPyx2233FwRJCVE9BnRlmcnzOs46bU0lVHLHGpHh2plK4PKFINzt81slYZk
zLBTdA6MsINq0EALzToXUG/rq1MeRecSpFg53DGHOip6aC96w2Nq2TQJ+mXw1gHvu0LhikKriiij
Nn6LuzaEEso4g4k4E+xoSqEivLh5xUPyb4UTFGb/a5L5cFoQExno2MaPeskKIHLSho9F/YUhbc79
wlsbEx3brgYnho6vFqfkGOnNbo6xg6OXYQBwMl/zmYfg2SxsQAgd+Qsm1tfotTHtw6CfI4T84qVs
6n03TEgvDdfUulMdZncLRBXHpgTHdLKvpIhTIN7yUtShREwLIANBveP63LUhlFGHGq2E2EiOUqNj
/HxCP43zKqe7xqa2l1bo571IbaHsWhtl0tDWyKuWZ286Kbwsql4ELTmqpQ6F2NkOOn1/+2jw1sbE
lCALoqjWpsaXBMONlhOa1dAG5b09tmIKhusV05BkDcgKJu1Jp5Y0TUZgpVJPXQgxVnBGZK1tmK2V
aDww0+aaLqwxV86CgmWWREvjC8t07E0UKQ2I6Q6ft3dua00YCUWnDFzzKMgyOzeZgtaYDVpZkfAr
hmxhJSsu9NAs0EAey4F3uNdrAg8Xdg7+B5EhsOlfe0cYLYY5NmZyv0hffX1qDKhEJbzEcb2kayNM
WUEyIq1SliS9F43KntKfSQ9FkVCB6u2HvIzu7f2j/9i1v18boyu+8HdJoGicEsZUMFbGya885NAE
bFSDri0wJyobTSkaxDC9V9T4u5RE37Wxd81AhaxkiTPc7QK8+eXAPFdNzLPN+16Md0ix2o2FFqcQ
lbTBGyufyoe+toZ97UCQU/Gzb509gSAcLKG3d3XzE8L3gQfVdRmicNe7qqDGLHS5nNyLGXjiIL+V
C9CGVhMH3JZ7kcfEsLVKVNDRRJJoS1dmVim2TTskuMHvhxgqIWFphXGGGaW/cRXKQiei/WgiXWBc
pZKNpBqmPL1PW9NWlhGkQSUniVtHX4CNaJIoUnmjFXq5GeN+FnqspDFnIEEwOoY9K9vyEJSyjb86
RazZM3fOb8tHQU8A3B4uF+RAf97tF6cgWfppUQohvpeQAReVDk3cBXLM2VzsO3D5BmO/C2LFQ9/n
qwvk19vOsn7DqUSDVUgoYFhIRlZ57S0N1DvGsVbj++gkUvkou5/sHMrNHsRlHPOrsUF9Ue/037fN
rvIHWAVSGsUIE6SgEttLLkZTjDUziO77vLtPy8pJIK6j9Zk7quJxJNCZSd5vW1wvFFADVJ0J0hIM
fJls7XkgqS4LOnL0sIVY8DBapQyAdlq4U/eZaaHTiZiV6uT9iAdQWxHIC+FkBgJmjaYIj+fA5Ljb
6uD8+T2UNwGzJ1QX8HrjuyBKx1BFKh/MAhSuX6J8thTIjnOWvYoG12bWsE21T1qIMPvziJXkKDUO
0r0RiHsSBY5h9OdQN85GXtkNOLjaFOguuXXKWT/UsrLLK8UttQrtlefbP2tz8eDfB74Q5BFgVrhe
/KIJpjHVOVocWWml01nv3kwuiR9NKa6uFywdzM1gRhcVpBxsFxF8S2o9YBDOzxIFHzGzugV9jdRY
7ttJdhrRbwzJIprwuAjkQEquftLaPpHRv8SjBuK26zeHME+zELRB75ejeQDm2DHm1FXDwUqy0pmD
ydFqwa+a8dTEws6YM05et67fayj2UkYJzAWIeBYwoXmGfHLQ6HrvV9Fzo0eWFNduP853k4Gps/a5
KLRzlgmekdYuSJZANPsk61DyBPZhPusRtzu/uu3pzwHcACcfvWREvOtvDlCARqbI6NFywnVYLRAE
6CIrPGqACMwAE4avYBAAoymnVrRx8GEXBx4ko4DrmGyVSm2Tsp2yYfCnWEhsFAS8UEfvuofAWij+
KpTYWRJyFIfhsRLuwexu4YRYBX4iaQd7Kd9ue/463NNtuPg5NDRehPu4SiehTcfB16FsP4+ZXZem
baC30g8/1FyzohhDblJuhym3ELPlkKoOyJcm0/EUFuI/tmKaSVo/+B1YY2vMTkHwGGM5jdP2s6WK
KQTb32Q98+VaPIz9J2fhNOe+Po4gcMcAEuIvkgWQVF8vPFs0uRNAle6Hb8bOJBaajh5V3whBXhqi
Q8brIq0Be9ANBI4Z6wRIag1irkppkKM8Hfy+0XaFKtnzTB0unyd7VGZAuSJ3UipHTtTOwhzNQzpH
O54S1TrQyUAnY9H46iYAN8wZ1FplmOVs6v1pAuERFM3EzybgVRE3jcDBJYIMQsRD5Hpn0ymQawq4
8WPlpyJkrjSB6i3lSQBv7CetcSnAsFJ28VWqIMak0UtDRltOLyPL7NXM6SrzWxovdj+ObiiqhTWU
za9Fkg/AVZzlqDrIMQdkQzP2ay9SRLBuIoxggBpMOdTHL44PfEsftVHp/QhXdC3He1wBx0krd30x
ch79G5EDtsAcBUSFStsPjK1UVDL8DDTJB3Gyev3bVEWermSlrQ4GRuhI4436PclADpKAnI5koLXJ
FTvOWick3UEveCnMOoIqIvofSGEwokNHda7XjqaBUMSL1AMHm37D0IyzWKj/lR+0Gau/VTsNT2rO
Y4KVQICoEbUJoOGfe3qVqfVJX4ghall+7bZuNUDPBXwXfllbgm2ckq8us4gHLmJL2ceO6cQ8JNDW
5yZI2BQogkg6YYMGoI6imbch4NklhDVAcFkukp2ax5wLM9z82iDnl4F0wtA0aBGvd1eaZ6h+Vjm9
n9SP2RWs9BhO4O3Sz6MDnmW/2fXvvOVtflEUcnF2Jfo/Ex6aSc71UVaAc69De5R+a+IHJ+pubiBy
bIxzGHjdsA+nLhjrzCy1DqsqnkLRbW0U3of9YCsfhiW9TQtlbPbad14hYQ0ao45zYZj+sIuDqkqJ
OAaq1gBSWT0VPzOnPKvfCuouoECarOyZp1W1hgn9sWjCKIbBIfvFFEhiXV0ge4QSIVUJfaGMocZh
qOzoBWpDtmgV58wOf9ze3nXkRUFZwdmAjjg0pdgUS5qkoc/7Fsj0HEIf2b0UANTS8qarqRewMe/S
CpMyaEaWGdGsdn4VIsIiK8kx6DEVn1AJAJduyDvy6zThelFMmEl7VI4HE5MERgVh5GXyOoOAEVNy
StJaWhnYWS3ROtcJAoqZyFXSXr0N8RkvVssKY8Z9ugR1jdWKVKVrcSoPilmpgzqUnc1WAPEXZ3FV
9KtQp5Rlq1A5T6btb4pBYZwXPB/YPHVJ404Fh2XnD5mXVbVddC998nTbb7bOPags8O8Ae6+t+Lyb
tpwztY5x7hXNguLQfpKN3W0Tm04D3WRKWkfQpGTC2dSnAxllofdRVj5MtYnBXc3tu9qL58gGkJtj
bivOUHVckcAa5rboz7k47qIYV0YMDkJfQYI9J5GlQpMjhsrImHH2bjNQ01lnBaV4VCzYO6GtMY8m
TljZ4NVvxG4txBgn+J3avRNY/b3WWf8DBf2WV6DKBSkslBGQTjLbWY0goo3yEXNWe+NBagAUkp36
s7lTrO6rexlP0V3xSz/c/oTbK0XygaSLShCxQH/w4IDIpcSmjsfgMzoUB8phqR2mB+NJsURPPIl7
3rza5jrBEPAfmefVjG5fZ3KsCVEPioV3RdAsQ/ndKjxi860jjkoM/sdn1Ffjqk0/9WpUir0fRMRq
1M5Ww/scne+eKF484NXVcJh3tg4DhicJRCbQBCbsmS7GdimSGG+PGK8rVf/UhtE1a2iJy6ET9jzs
wObygFaRaapKVtTwC9JBcI9PrS8kg6Wa2h2pgT8U7rIxOXaC7pbcI7EVTyimB112VNbWgOl+WGpj
QGqO52txWHLU7KzEmyvUMW3YxniUU34HIdvg3vbQTW/RQZAJuVtwSrAZad/kWQVoTueTKrY6vJnT
9LlW/r/70bgRUEFBtfAPWRM7LCEWY2+WCiaVQhCU6cuXWmNa00wPafZYYcLm9pLo7cZcthhOF2lJ
mxaP2OiilUIb9xXwZUta7Mwp34O80TE7Yg0ge9Pqp1Cu3MjoOOFzK13CYA0RgaZGc3/1uNJUzZAT
McBRt2d7ftHvwiMCmhfeQ1fDiR544O0Nh5FEoDsxW4w+wbo2Fgr5GI1641f1T635NaMqdXsbtxcE
zmzwjSKA6eyFEJKqGiuKiVB9yVNs8XN5F2yCqYsDHRoQnJg3M7q5JAxK03IfJFDY/pieNUk4EVpf
qhY7Qz6mD7yWzkYYwRkz8ZqnktYoL15fclFqNKKgdp3fH8GhnT0Zx761zLvie/OOcvlr/tQPVv/U
/ao+eWF5c3EXlpkUUJILHLQAT78Yb5LRrG0p4lFsbVSmMAt4YYPJ++QJ6mQYjm98k7ReUSeOWGc7
UgKyU2Ze2oLQGD33cvjCp+VcdBthBA96nDX093XaDLneV+C1gxgafnhoS5CIoEINJjjnUh7Kco1E
Qt8ZlzfMQC9PW0mwtUZbTRnKbzhkpLEwSfoNzxLbfJQf9XPvpPfTN9HCRLPpCB7nNJCNqAKfFFXa
/wZlObO3o5JqPdhhOl8PafVT9+LJDgqvjNzqETx6LsDwJe9xuVGwwaAQRvU09AHRx2FPRFvkWa/q
mG02vy8QrjxH35FCZ1bwQazUUROu5MbWZwQDDfAZSGyx0Uy9xKjJ3MygZQOFCFh+TE+EJmlWcQ7h
RqKJ6SdkKBIlt1td5eBOrlQ1xZUzgtFuHEorLvyK/BK5mNyt7AvlNNzfJspd0mpGr1SiYcEWonUS
jd/SiL67VHTCCTrGauj2EYYKlGAEW7P4aGbDk0SWY07qb6ou7HtoV1hiJXHOCfWS67uJng88byFe
bGAHmBdurddVDBCu7BdFuwvmcocSmZfM0TGVH8My+67Ik9dOhBPK1+nMtVUamy5Se60hcYXIKvtJ
81NUkiOpUUDNwSQWnBWl9vo0czmnZR3tcEJEgkGmP2J77IVf5mqeL0UgY4ppwNxN+hCoznSngUcJ
7LEzWpKCYPEGKtbsVXAdynkBFVXQKRGWG2QSpm5KTRhVduE+dZPvQm6ZtrRvqqNpd67iNbu6OqqO
uB8lm1usXrv1tXX694tNljuoegc6rI/26Po15YypjkhYu/0CNWzzMxg8UT2bB57hLZe6XDVzpZVo
xKqB8X+rlvbpjq6U7A3eJ91cH3IbKL1JYPVgCRzzRZcLIxLkP8MxUPa1VfBwG25ut4WtWChFueK+
CY/9327thWnGf9VAUZeZbi3UB1zJidHxtdppVzS7QLwb7NHRvO6MeYtCQI7HOTsbQQTf9cI4c7VF
AmgrgxnG0fVyJCfzOvUcBB+tM7mlBzbpYF/057J0uG/H9Y0DwzJ6AoC+KqhXMMEYs11BBYCS7Odf
sx3uCy/f6e29fha9wh33mGngnNlNR7qwR3/PhQOroMQlRgV7s3hMVHcYLKV9RAMASg+mHVcoogav
CvII/TDZi2vsqx2PA3qjAIhpRAyom8j/UO5kewP0TEuZtBDfUOtfQa7e9WFm44edlGo5LEKyyzuQ
6ATRQ0DuyvDOCEZbA3t50/HH0DYiGAr1AKxgQp9qhDGffUm0ITC7VvKN8+jq3rJvkx1R7nWbKk8s
GEDexfJB5CnJbNz4xpVZJoq0Qj8Uvd5IiCI06c7QkLCUQ+sIu9zTdO6Fv3GoYc6ktHoi5q7ZQ73M
ih7kEZH8hKhOm78rEnoywntacXtP65okFvYHPCipeLGsvTkkuaJN5E94pOEjP0Py2Ss9MFbvOZ68
cXIIGAIpJgOtgFV9qYfC99hpHfGb1qVV5NKGsLdkyZWt7wq32IHe8i8sIsEgAKttdSrFel7GOVWI
v3w0h/ah+9F78X1gFW76P0yBUddjkgi0Cf8xxoTDKgPJm54ZxDe7eNeXuiWg/d4OPLa3rROAVBfF
MgUCoivAZyhoSxHWAfHbRbBIIhzbaXm4vW/r5xgqjRcmmJADhtsKJaoQiQn5Pet3tZw4gz46RHme
Q+432tw2VHPQUgbCGrMn1/FNCCtRQDNF9uXUmzWnOw0HHQSPgwJ/cITINh8WN3Fjn9dB/pM1r74X
ACzwf7BUoZ15bZhAR1lOhlRG5TFrnMY8dDPG8JvvIP1wGze911q3z+3yZHxUMy5Sqo+WPPzN/U3Q
DPzvr2Aii65MoSGFGc1PIjxyazvJQbAQeZUb4hc4RWtBUSBEavYXxKUaPvOFaWbngXvVgnCBaQ38
oBhFE0nKO4A0cb61x8zzWkj1sggN7HHnKLOLufkdFShMT8NX+RTazY6bbG5FThClEtS0DKphxXzU
IgnVMhVT4suha4LMNtpFduwajnGiZEZx7LTBmVZ+cp9reiu8YfQaRSbRAIEz+4iQkc0TrcQdoVDG
Ecx9d++x7g62ZGOI/pCXnIb9RlkB6oEYvZCBgkJnhy1iz6EwBwLoXkGOaThxkOzSJfcqqT2QvsJU
NgrZpLaHpj9ERuTdDhBbZ1YG1gglKEB/wCFwfXRiyDt2QwDTkhgcxPpX2DSuDDrn21a2wtClFSYM
hUbb1AZqXT58yIvCyJ2HHwlmPNr8IcYo121j60EInAZFQ4UQpQQ8TVnAZgymwryqgV7rpwnFp2aw
O9zsoxbvyhDj/Evr9JrgKolq60rlL/PA2dPN73nxA1hyl2UkwwyqRNFfDAjRiqbwhAsEEjCALRWN
ndbJfZckpynUD5XJG+NZGwdxowIGY3ivYuDoMF8UatFpbkZ5j4M6usGxPBqH6Tifigde/rxKZ6kh
5G0G0P1o7LLYj8ioVaghATwY6pWlJKGlVdreUIQ91DHsQC6dccbggtE+3f68q1uTMcv4UmfUiWJm
KKEETWRFAYjbP28bWKMCYQELwgYiHwZsm4mm8ZgnlRQorS/7wwkN3cwT3HAHdGRgLW/tIQMaILE7
Z/nJsbsicWPsMiFWGrUlLloUuOUueVq08qgUmoVq3LfWVNy5rp0w0Fw1D5yFq568pv1kbNOPffE2
Ad6yInOL5t3gCf7YWMYz4MbKUcZzLELnMDjNP1GZVl1keSrKnA5Cvj3vs7PIkyVen176S3BqAZ9C
e2GVRWSDjiEYZcTAJwRTs0p0JzLt5Gl4VxZjspRh2qkRaMDl6Ze45GdJSB85n4E60NVNhx8A/l1o
ttIkBo3a660ANEyaG5Ak4R7XUOfQ30MXZTQv2o/fBb5k+OpepdaAHqLwU6S2bAAu5nIOigb0pYM3
hbt4X+NeheJp4+GygQ6QkPBp+rZO0KVJ5gS1ZVUN7QTUa+vO6R6yqp60Hyxc5plnWMNb6cQeb4Zx
K1bgBaRiBgjvTsBbr/c0CIAkGCMNwLhjjMqRcRg9dDl2vJC0riXQ3ZRl0PtQaA1qydd26mSZyGKi
TE5rRFgexSi5051pyzuQstoRpNd5NeTtpf3XJAvGyMJ5wZQ/3CWhbEI745AeJPd/yIc23RIkQuDJ
1HRFZm81YZjVlvRAC7VuF+6KJwhEgtNOO6nAXrVWyqVP+ZPlrM7BPwbZW6waNaMeerXBXqKGvDi6
J6OFk1jktXgEy+45dNTft4/eKhmhX+/CInN1tX2Qa00YYIYw+14FT7oB2ea32yY2wwv6JyKVtQFG
kG0zqF2mG7id0XSD+uQfBVsAMVz6bK0+eU+CzYMG1CmFlaGpweaRWSnVc9CjXTR1r7ogWR2ESv9i
OTR5pK1KQjGP1w6vDsNCJbpbv6uN/aIt+zKqHlKhd8gQ741BulNa3emK7EsKUlR6QDjA+QFbbgmx
GU3ChAymrdlCtA4u9EIKRBB2yelpqhJUu1Xyo2/Er9yI3Lw+SCOmKGTpBLd+GTp0vqv46/ZvWL0U
4DbGH0EBBZMSiDLXezBg4qgHghit/S62tTD01DQAVh/DHBhlu21KpS7IHoo/s0CQSEDSzFZZzNGY
TQx/Y7mFX3TqS7VgOD/4LdbfBqkB/JV4c/w5tJ07S4BRQO9+iCZbgT5TQ8RT1Lw30/MwDGczavb1
fJ6kzsIsoa2EkWmh4byAOIXYMxBjw/BcLs2R5PJrtWjgHVXOsgFsqdnYiyTtdYgTT3nxfSGFFRJ9
H2sFhtg02TLy/nOUnsuutsUcxMCpcE4SBIf5R6x09+Zk7NDqtnvp/fa+rMtqGFhAyxcJIdovOFVM
7jIpRDdbFXgVERL2kd1qNqV+Db6DAG/XQ+nix217G0EXvoaXEtjycZLZz9DotRy0pO39EUOlqpg/
ywn65ilxpBFFQ634qnvAPAqRl9lvnejLz09Pw0WaFPddVgDvh7n/JfAEIfPUuTxKqWhn1ZPUdrYg
GVZYlh7ALftIGy0pME9xZve8sc2N3yGhVQoUJ3ADaAkzkXLoej1XI1wGIoQ5k+mX1HAGrVcvNnxP
ILfh5Qrwzava1JKZkpTFUeMjJn8nWuFMY/V7aGIvSmOn0QRORXFzPRfmmH1NSdRFVZo0KI2LjlnQ
mjTv021ECbRVkGbh4IoS8MvXn24g4MtC+tX42QkizpqnAorjTns1t6IOCLXhJYbycW+J76iX8mDy
m7uJaT7wUerI8tha97yQKUwSXGz4BcAWh9LHEKt7M36SlOc2+gikczC+atjVzgAxTJKUO3Wovye6
4RcJcWozxpiqIXLaxP/BTjPBDN1voKqRZlOqGCZbmqtsTOusb3wyq24dSw9EyX7FC/xWH3R/CH7n
GdT0WrKLF/00gOs/K4EbHsrCapXkK8smb0hErwx1K1UxNpfmqaU2mofOLmbiiJeoCdRrjHfNrPeD
Oduqnn1XO8Fq48KF86LY3uSeUv2GgoDdgOmhxoOur97kBHyrALQGitXL6Zl0n119DE3V1vCFJOFT
qB7kOXV6wbDktrY0M4eUYYDmVPohl1AAVI7JBMk6ZTjM8akJesswU3uoNFcX4v2SmHfodGHQ7adS
P0tLdewBRqnwwMNED3iTDuGQ2OLw2M6DpXcvQyvfNxCFTgSoNGfggioKzEVVx4j0j6iGncK6DjE4
F+GdG+F5tljy/yPtuprjxtXsL2IVSDC+MnZit6Il+YVlWzIzwRzw6/dQt3avRPY2d+7WzNTMyxgN
EOELJxjo6weT1RiDKyqhrQWNJxXVsWgHmw3qnsjPBX3SQCHS0HiIKTBM1LCC8JcCV0n0XgSDvgtY
D7kUdsUo2xUBeJMd2+EPg4oxkYoHtZoNLuXTlJZHBqdlTd/p1XvVngdkbJoAU2utsMua7LM6dVoj
s8ceFFUjqLG7IY4As99eJrYi5G5Df6cZWBpRb5UKxBqG4GzkcB+6fVV/ln1XuwwN489G28wb+H7w
KK8ao6dVfWGQv5DiQ6VKz0Nzx1MA4tJE2+XFn5r1VicfJGDRYUmxhwi1lQqTA1PWXU5VO9Ixg6S0
WjC2h9SZVPFnocOHc0CeBH9C5RyPxwzCKEKFHF35EdfT7EPtZjo3YwVGZeFkRRgbTsduEkKwOIbE
9XjGe2tm/SnXJAcQBrsfQkfIS7fP/DYZTdhogUFdmnzApgP/dCAphDv7EFs9skvB8AtBspte32k5
edUTHyKD7kQFj3KggdThWWpGh7A7DdclG6pDMHGLy41JQgV1EubGieFqkXIaxeLJiKinJsU+gFrI
7bX/RNev1h5kpFnGGBXiz2LRl/eqFqKi7KGJcMnr2mo4s4CrvqjYKLWSuXHZ74Hb7lCZphE8oPME
uKkXmYPl3GCO5a9WiiyhUqxR20nxeyXf1+kIQjA59HHnhTEq6cqPiSEPgF9pnj8YZWNR8pDEezIw
s1MCM0a8oUT6Mx/js6EHVsdAjlFx2rvuJSiFe4VnfgWjUz4qCGv+yvyYATXBagHCaSq6ownkv3o7
wZ2hETT8G09ThGMraQfF+Li9UtceIHC3NAinIJhdlXyFPsqCQETiqCkPYRjic7/fHuBaxELFTwQD
RABWwDi5k6Kw66B1U6qTmWnTXa8WxzhNvB4nTqwMD0xZt4cn9e1h14AuPORID/TZvg8BwzLznogW
pnoClXzFTH+Ve8nKncSGNNKsuxlavYdLFMyPyNmCT65pUd8HXtKqA1UsGESKZ1rN4CRvjQdFvO7O
sFB97Q4KUvEOqpiKCfwvjsX/BdRArtTTMHVE6QgR0faWFoUcATKIgxihjjdii7GKvNIh/yiM3OPd
UzMHzhq0+OgrSTSzhdWRoXVmKz9o6X2oHgXFr7XEr8bJpmGz61v+EAePSqdavAp9SW7eYQjsiZXm
5iP84vLcJSF1VUbsQkILtgI7NdBsJv8RNd3GhgCr2Q/5QUUTUSavIj1x/ZEp1UyxdxJwxeKq9oXx
Zya8idI+Ji46bBDRrw5FkbzFeWNpA3NiIbaqITaj7iFvSyeohg/43fxk+rmbYMH5lnLUYIXsPtXe
Cp7ZQOrYCE3NIEstJTvTSXPL8ijiIRqIDPKs/pPUOLA5CJ80cfTpIQUXIS+iv4KA+3OA/ZSBYt8U
OjFBgCS/dsU9B6sxkDle+d+94STj0yg/yMNZGp4H/U8ibxXSpTnsW15fEH0AQwPlQODSF2GuIpEh
qVKUjeq08BNozishzKGkB7XXrHEESKA2xl+JON3nkg6ivDiAo6s/IQ085Uq5gzilNWjarha0Awkr
ryXdu0LBpJXJg9azzL591K4FmBSpMHrvgC8Ct//9nVMHMTXgWoIUCMjaSgstGr2paunldbYVy14p
GoJuqIFqgRQIYeViXfQuLGlbiiAAHTS3gzzx5PUvqVc7s357I+8iYPc37q81dATnGX+BIDD3Flbq
EIXaQ0klNtpLllkcf7uam7j6XcxcvbJVgJalozhso77m5H25BSC7AbjyDP1esUoUIRCDtobVEYKp
wZGs4dz5iV38LnawIpb/INOXd4Wn0I2Pea36hS2HuwNoGRQ3lrw1LIZRDBSI+rmSWIJJGj0WL42N
N++kvoCN9B/kW3h15jWG2MiKEDFjK7kE2dFLqzgFae0iEuw+4g/D9LeStg2Lrl2N4PoDJAmxN/Dy
FiWTTqwqgfd4FUqiPsqBseMas/P2RHridjmcvegw2IbOPVa1GyUU8WpQgowDInMzmHllrhDWuZTF
IgyfADW0NPFElEsjhChOQdY1V54ikdq4DtxYrZwxaM06fFIFJB6MJoc88ctRdXUBzXSc7j7S7Cpu
9nH1e2APUvUeK6GlYk8MNdDRemBCV9FT9P4CDKoaHyMEJxN7TQa3AjIUep0uKeW9qvJH3RjvWXBX
KsVf4HXMxHimxps0sWMKEL6e3OWIj0ZQ4+tM9PIG5BFkj0muPoTlxTBiW+ybx6B8KmE5GArJUxNV
TpFmtt5zsyY/ahX+2VD7FCodsc17BcPUKqgsaUwvkT0ZEuo/o9/Vx6Y88ugtKAMzit66LrEV9S1N
cjNUD8BuTO1+CP8UAtxgwh8qtH1qeirly1CCNMMx6d6ux4cMuqySdsrqtwHyTX2oW23PvKiBGU98
n4puLPoshXQrHU5jn5utMUEiPv7R8NEs6hNTkb2MMowG5fwwwYSCS+c2YQ6n6V2TPrUi/g/ya6xc
vf3oysSq8ocwOUT9777AciBfK1PBKZAN6Q3f1+EjTxuIKJQ7tSgdwCaOkdRbeu03FFpgT3xA2FG/
d4kALjhUJfby+Fcbf0m9YAngjtcBgSxrv28pfy2huMM7FLda+I+/3b61rx50qObiNgUCEEyPxbUd
VQNVoAU1c+WKp1o0xZ3ygOCIme25PkDa5zhs0kflK3falyGXUTnUPisghDHkcIDOAwCe8CAIP0D8
/SNaSJ93uW5uhmPXngyEt8gDoGIEdPhimrQuJOQY0NMGxcoHtcfKDUQYPax4EhbbqFoc0lxy+0j/
0euTCTezU53WRw2b4fZ6X7vP8TPmhxKdebRZv7+SEqcdCpJQ25GgfE1QDKk/knADUHF1fb+MMb/U
X7MeMSZ6QnN0gQDzg9FVBrrXP58FmsOzJhWo6SvaoZrpVZbnEE3N2UdODmlcmPV0f3uMqy/u7IoG
eAYahCtYU0OL3ogkPH3xj8GBr8Mj183IlfZQmr+PdjmqjW9bWOdrvW/gFT/hE0BSobr4femaNiBx
nccIYjzutsZ+AvizNJlnnDu36TzuaD8GVFNCCNFuglOvBFDfxl7UkFnQtnqgg1g5q81X5wrFfMt4
mbtcPdLGJwgMW3nigpWxNfKV/YKBEWTgQ4IfuCwNSpC9kyOQLC8ZKrkJ7rJxiwV/LQ37NsT8E75s
SSOHLmEGUtxnUznwKs3K7oA+dVOvsom2M3I7cwx7vBMvdAtgPS/bIoLCHoU+BLrpBPTcReEzohlM
VShstCsYccLe06StaqfpCWhN2jt9+uP2tr1ywCVIRFAUjdFn05fsQI1GUwMKXwXTtLdqeGvpEx+3
TsaVeuont1kjmNnMU/q+muhKigZrtApJbbEfcYGqJrX5TrWDEPhGwMNgKgbwtIJ6mEn3t+e3ZkGg
hz0Tq/978EWtuh/QkBFDDM4mk7tUceipP6Eb66q2pO76v80JridOc2wEK3zc6jZfWV0RxBYV6YWM
9vYSKlansDkOtBaKVbB/LQvDHJLcEuP323O8Pgr+dOCHMNiyaJABOJUFKdorfUhsSGSZqYiR5Na+
PQw4Quu9ien8z0DLIgGKtGLH4PNwaSLcL3JhBlNhJqRFJQqRVi+9J+n7kO+ZYHFSo+rcumH+J4/a
XWjI5hQc+3qf94gFkXAZT2J1L6SlVxY+J3ddtDNmRS86mf34AltYoltTbSktUsGLoe0CobOE5Jhr
ZkHupt91dF8Ouyx0xYSZZe6G3bnND8a7qLznCJ7SO1hrKklmcuO3xG0Yd5lV7SSCKZZuOPxO6tcU
GzH8VYvu2A0mLE0tSWJeI0K2a/id6bHdYZtmOHJScayIJRehJQNsAW2x31n9W6iPkvqAoDaLTr1Q
QXWEVF4j/WCSO0JeoTLb8oy3choPSeGVzJYCX8qO8CMk08Eo4UjwMx2egtHl5Y5pTgaldPxXnrrS
4Dfw7kvvB7AqIjerLb2w89jiqQ3tLK0889LmxS6U/mogfAheqR1qUsMJ0B7ag5o+yI9V9KTnf8X8
bSD4oyDoe07ayg6kvVg+NWxXCJ5appBz/VXHtt4+M/XYAB3VHsQyscu+skaEoU2ruxQlmEF/FaTI
0zrtFAWQqOCyXcPRgxZ2V2dODfveLIVyEuYJtG6UlSaI9pasnfXmZyz4sS7Yk4oOQ3+K89/UcAwK
5H7xt9Dv9YSYnXDpjFMu/FG4L/UHOUT/ETVupdCImWgQIGKPaUnxe17ANGnJIejvC+mNUuqmELMc
+5/loJua9l4bBepD1BRIaZIJYSyKNEU4WLTRHCK/Q7DFbALJ1PTJyvWH2+fhygP47TQsrrU21lNx
lMHPrSXDjjT0B+JThCwo1wf39kjXDjjyaRkYK6D3yLKwUndSA5EIaETRgFvaOOxC1pu8/0/CpK9d
4UU0UXdZzGSRY0J9bdLiR8TvRVDub8/lyqpJn0hHFSgAaIQuItskbhLoXcRQMk4KU0Q1TGGqSYYG
p2vLV3L+oxZP6QwLnHNWAMOA2Pr+7ohjpXWJLk74QLBPlZNdgfsx7YyHIgKZBDa/VVY6A6+92zO8
OuwcbIKLDn2GZbmHRmOZtQGfLjl8xBShcNNEMaXgse6g/gLEe0PAyG2ebw96JRSEm8jsAw6Ve9Au
lpOlmREZQjqo57qUHFFJdgHqpqMUp24TJscGcSmDcRTj+dsohQc81I9xMEhmpaMuF3XZLu0hy6pL
G5H3GuwPyiP81FQNoFP4tCy3Li2qcYihTXPG7nLUUAJfSc5/sCz7FSud3Xa53RnKcyJBvV4c7wVD
BRo/x6oFB05SBz7G6AVCaJKgM1G3NuXSW4NsyEjKjcdtHXbhd86gPsRcCIXoYu9Dg6mFyJ8Eb7lZ
ulmoTVWEGJlyqUsDLqtPbfe28b3WZ/r7gIvweYrQESSZbJynUf7NMuMYdXg2qXRQ6xQabCh/ZIBl
MKnweg6JdhEmnrrxwAOICElUeKfNlo/LOkqbfxBq7wBiEyCUFqclDQb82YmKFUCXuGtl2GMRqxx/
pTmwV220kfRdX+9/jzZfE18i7KppSjFuMNrIQovhqZcKbqbFpUIhpm9yM9C2Fvza/GZ+AupYM5Zs
WTkIorHnQpuFF7GgcHsHZ13TLFlQXmJ9bj4CL8uS8RJDf6NP2t2kqE7Ff6RT4dZs9OSgPipd91fp
t/zO1/chuIw6HhJUiClUahbLXk5pLZQIMC5Vorpq9J7qSC4QWsVsy3boCtZ8HkrHJkc9eM1gyqIE
1rOdFF4mGY2NNupRGcp2jR7vWS/7dTeFZpIm+0x6koV8v7Hf182BWTsDtUsRQkeo1C7mCUltaCrK
hF/Q1RYPYIV5kZ1aPIfTgqlY0q7aQHHMKdr3y/9Tq2Pmn83Z+BJzpNWhLGd1xy9p3phyCY8WYeP9
X5/g7yPMM/6yhROVlLVcN/wSKNNBzajXsrsWnfmNhbs2DJLBua8CEZdVrbnQ1ULqlJzAptsnVr9P
HRixhFB5gNRoelfes9iFRtvWqOttiSqGjO9FIR44axp/n1wqttMoDhi1d3tbtlBQt40HdggPSO/B
MJbsrjCnF2lL23Zr2MWaGpz2UMzGsOJF9bozoHPFTkq86S3dEztxotTUIQV6lEtH3EiirlQWMWMo
rAKRrCEbXnI/h0QXRo0yjg6o2FkS+q3AB6ee6LXSQXJba1vQ9doWnZUvMRYUs1ewMDrCXQ5SIdOl
gUZxNgHNRHcbm+faqfs6xGI9RzplLSfGBMWMYq+5lVfvol8cJtDAqtvKxhu6vmHnFfz3fBalC5Ij
C53qiF9qle1IALSQ0O1HJrtanz73ovJ6e3LSui2C8XR0RRBnofuzvNGVhvNSbtQJUp78NX7RLkA1
OZDTnynaut3YybmIrTozccPM1LNtOsDVXzBzauZ/ZtzGYsZhFAlygLzjwg2zKTxR/SNZEKNDimX9
IX+AIbqDlbjxs418mVqiIx8Ne0tC40rgh7rNl98w77Iv15AoNDoJSpFfIvi8Z6ZoSx8UeihOZNe7
5hVYj1q3MhTHU7crndtfYHPsxaWukqZFAXvkF4a+RQuskg3EQo4CpGz3TqztWKlbEWyjLfg/ulvc
qSt3BQV5GlDqueQKkOD3iStVJAXJGPJLVitmjM5tgoitO2nKRrPvSjUQiOcvAy1CtbIHTxYa/hM4
A8l705ja3IcHA6P/m95N+9KLnrOH2RIVcrEvtxf4yt2PkSHbhegAUcuSVRnLoZCqLOYXGe2fVHnq
JtGO8i05sitw4HmCmgGxWGykVX08EGEJqWp4ycBqic3BS3DbA0TgxO8hZCk3mxtXzq1sQCR//gei
ecubtgmhpiEpwXAZYXKpC4KTZjpgQ+eWwKsCOVOqAxqnv4qtsbVfr6znt5EXZ0VNSacXrTBcor32
R4PC2yO7j/GkTRfB1w7h6wiIyePmW7oum6Gu+mW+i1MSCZrWirAHvkhEcUhfnhuB7DSBumWU21Sd
nECEVLkE3PVkoACVerc30TIfhSsXtCMgLY0thOrgMh+NE1VB2gdmiCJBi60DUC5QzSxT7C6WYlON
dV8Vx58tVTci7lXuNw9sAO+NtBQ9CjSyvh/QnFFhhDHJzIER3epQ3vW9abhwaLhPPcMJIARDD8Yh
OUo75Q1tCmG/tfLLB3bxA5Y2dm0AxwI+4AfEiFb4tJehs3d7bVdRw+cQM4EVYg4IHpaXkDwVY1Qb
II2AhSe6wCYeQrCeWxNAnFkZI3bbLT2/ZeaEEWeoN/JqhPBAOiyuvV4WSK8GEPGe4MAQiuldkEDf
n8TcNIbcRbABCC3d8FpdXfT/GhQEXaTHEpSrFw8dfGygNZaCSAF2kR0fS1hNmMljyiwwjKgneDOj
xcw+Bm7T99srvDyyy5EXR7ZKGtz/QQPeKuCiw3DPs5dA5FufcRknLUdZHFHwMEhQM8zPgKT9oXRz
1YIpWu3Ax2JXWqFNtjoDy8frc0Bcc/PLPSvmLuJrA+jGuhAxLcYdZNhuxH1GWxTTtzq4V84AFOL+
PdAiAhwCQaraef1YqllRfpcFf29/oCvXCzoFuLLBKULZaNmDVBpm6NO8H/Msho9tfhiglsOg6Ec5
u4/SyMxRT09IuJEqzNv8a36HBaQKlE/BIYIbysoFg0x1jzq0gcsl6n5zgKIzCqWIeHrstL88E8zb
k1zlzvNwM0kdqToQmispuJ71VRa3YG5lOd8zMTzUPALsh5g9b+9BrD6mfQWOD4fKVftxe+wVrg5j
o3I2eziB3gE+y2KvBGXWtG04gcIU6T6Jh12ti4C9x/QMbSAnZoXiUQWYDU7sEIVwCwkxrAQBr+cW
rDMeR2XQPL0jEH3h3RlUO0uNIHuh0VeZ5S/jP39l53BlVuhDKjB3pJaM7GBQms4IyXguqA5vZRKb
Feue2kh9qfQOIKF9qmt34Ed9aHJgSYGM/kp9F9ct6sFR5kr5lnneeofqqAJDqGvOn5WV7QGEQdkQ
hkw560pulWFo6SODWNKOQRKSBz0id+QLzZbK3JWnAYJ2FI1HXNTwKFkuQ5JXdIjgu3VOssKfeHKq
6+4ON6wTBwgzpspVOyCNYMQ9yOhRAaCjaqWPBHiDOLJ+L6AsqIKDMVuUIM9cvMK42vQpTsfurFYh
zJDQBaXcgeSULeUK4MzNc8ebjdOyPpuo8WCXgUeJ53/lsdDytKu6KeDnLmjOLbXF9gGQUbTo7oRM
c26fjuVFqgIdA9ITPM5wRmaFqu9BxigF9RTIcXfW45dpAkhnhFxXx+GpsGkdsbxKP4eC9s/Ms9LW
CrA1qxs9xVt0JmAuAqIqm00m74aBQbFi2ivNQ8UkD1icey7pL31NnaFHR/NVkvON9b32QxSU8GBb
Mhs8LNvKrcCj3CjS9pwJvY3d4+XBVj18eWbmueK6A7x+Dmvwr+/LWmcKiZOQt2cGcFnZzVg/9TA0
A+Y0umlvnCE2dReyYn/7ay5f+38NC5H42dNWXUGISdjVYgyFT3QR+UtIINM/xnbavtweZXkkMArC
UVQGZ+/cNZ4yNgKhD42oBRJbccO+ttE9MZXE8JqwOHexeh80W+TiKxMD0BhivkBaIJlblj/RBQlJ
1irNeQTFJQxVj8WtK6X3tye2KkhAgQeVXXw3GQJma35vVLcjg3Z2fA4h6URSHHZSvHKl+5GXwpGJ
cMam46mYoMMsIv0aJYuQx1SlP6JGvhfy1ivU/FTi+eiM2CzibrAgcfgP76PPn4iYDedIgfjUElLW
9hUjAuwHz2GhnXnau1J0NkbwVUDP5PkpzF831mS19POafBlwvkG+Fkg4MI5JhgFbu8nMMIOvhQ3i
1Sy6FjrqXnygfmOY8Um/C73OneUEoVb0kjjVW+FtIraWuSBmj2Iu8iGkvp8Ek+8/JuZ11OtdGp6N
SoHAOFCWEUDycgMyQ/WiFKD81P3jmPe/jMzwCMShbi/G6lh/H36FZSzIMEZlEZ6jUHNrXqEFms0d
NocbSEfVHrjS5g7qbe7tYVcVhn9NG8EuRIo1lGoWtzQ6Okqv5Sw8pwqxx5juqAaoBAC8LqJTN0nL
fdxpf2Q5gg7X1B5jHYgrRf2nitrzr0B3FMCx2TQRoObvi1+WpCqbTgc6QQSKIQBENfBuT/Ta+gK3
BUlQNBHRR5v34pe9JtFRzmDKF551mHIZPH7JIp6ag1iZnNOzXHtl0pzGarBvD7uKNT5n9mXcxR43
Ym2MCcO4rWECEFq6SgvwYUtQqo8ak9lAfQwQ/NvYTat7dF5PCnwVzjK4Bsvyp5jJpTwM2MzVBJ5S
F78oXWQRVnmJ1DghJBR1CAzcnun8ib6G/f+aKKDwuLpBzV3FwuLQ1ywOw/NUu4be2iIKVnn9WsAU
IBzTjSbllZtj9geD6DBE2JFnzF/7y9dM02jUElkQfF16U2Vg1ZlhJ7280amav81qSv8eZXkmpwqr
G44YZRDv1b4wdenvUF2EdoNduEphPpfuyziLNEKPhmkkLcYResPkimqFUXyUgvwtrvTTqCqOSkLs
GqHxeuQKtz/b1hyl7yvZkqmB7APGFsHmjSC4l8Y/++o9L/6xnNi/Zgm6Aiq20Alf4iCSuAb4QiGC
3/XROQTcimnM5eBowO/cKhrVrRXqNAqzjaF1uy5/uj3Rq/sTTU4YjKEvsdLBg+CyJORMFvxJCQ/y
8FscgZIDY4ygRi2KWxfa1Q36ZbTFse+YGuRtKAk+Qf29K8MHuZAB7Re2rpf586y26JdxFhfnCDqR
UgZU8LN9u0+rE/y2QFCFCivEqxMgYfV640xsLeN883w5eTJEnEkDtx8fwBKTylC4whNd9ZEVVXdx
snUyri+jDpMt3CpQkloEu00oRKkAD1dfF9gdU7sIRGRyJ1S+kbwBpmvJrIXO7+hoOfcpWMNR257C
ZLK1GKlts1HY2Poxc/D/ZerDKDVxLSmCn7LHsj5O0l2XbpXz1lHIDDAWESbCrQXFjMX31DMxoA2o
rWdlBmGJIO0Cv1dlJ1FiVilcRDBBMiZZJUc0BJmT20dkhZRHDCzDYwV2yXix6EpfQR3SBk0rjC7d
kwN1Cxth2Fu9S0+GB+An2srRxnzXuwmxJprYuPzApljlSzwrqDwmVXUeZmjggBp0XBzaFCyhCcIj
YbuV+q+jgO/jLT4hVjEONa2pzomCgqhcHyaOflwSWkVRWZUewrFnfOAg8N9e2CvThA8quLMIsAB8
WwZZuhaUca5iWOTDIMYXDix77JbkjhaFZhYMD/90OOwdwEnAaERdBbXv7xs1mCoDdlwK9VsFTMIK
QUakmAgX4IZHTWaEzv9vuMUTYvRDTMdQQLAewmg3uNeDAFo16SlvRpvn6cZark/h98ktroQhnUgp
MIxWjsd82CfGY7KFH/k8Zd9vVeTWcB9FEXjukCzVoIRq6MaEcup3h+BePYTHbG5cQwboLShMbbIM
L4GvRXDuEMZttUZWWxQYB42Cag0VILjnLp/JMu4h7KCx0c9Ewwb7LIH+DoaMI8ErKqQErcCcqAxF
8Pk2btt583+b9WLk5ZsFxkagwLfEzwFwpoXgNpG60bFdRRvzECCH4I4BFWr1CIdyMmQ0xxCt8hGM
eEDCbGeUcHfdCt3WMdVipMVkcMtxpZcwkghKeowce6wytxE/ium1HSqvaLq9DsDFlgDP1XFhmIGq
JhTm1q6x2TCBDhRkoz8MENuouNvpHzlYjgU5yPWPuOmdLKFQw9j4dtcWFphd1E70WUh8+W4kAxtA
i52H5dzMB3jFRRB5FJ/H5O/tw359gnNTDaVLdA6XJJ96AKha7+LRr8AW6HoEjRKgY9OJcjdjjatl
4i5IGivYNJlZdS0RUQDPAa72J1IODY3v11qKpDRWwSbzy1ByUwFNDaZCYyep4l9ZLf3iqPnTgtpp
NNzTMt8bI8D+WnWfpeXzWBwEqN7oifAok9ZSk+6YsGk3daD0C/LGfbi6oeBShpsDfcDZkXnleNW0
VQ6kOZF8wgu0/z4U4zGkG1f81TFmwS58cGD2ltlWOgKZ1CDi9rvQj4rnoXwa6O/bX3q9pQyV4vbD
iqNZjNrV9+XmeSPkEPaRfC14hm6aHUCmq+vPtJTN2wOtklWU/1FzwYYCOR3yzYvniokp64uilv2h
oY7MahjzySbAF2YOOlcBg0cAFTaGXD3I85AQDwH7fDa4WRJzoi4cAYjsZD/MGhOyOruRnNpGs8Di
2Ylbd8K1+SEfRwkcxnmAeS7ml5IKyoY6XqwBiERgccROeZyEdi/KqRsZ+r7OkSPfXtLVt8P8vg4p
ff92ed6pap6Hsk+yxyb+yI3nMX1Nc7aRflwdBtIgQFgB6LUSY4EeStryHk3tsn5qxfbcsPBO1GIX
uMv4/znUIu/QWJYkEbC6fjjEx7CZ7JG9dJXk6lvIvFVTD+Y8YPPDzR0BsAT80mLf98D8AmOs4XPB
2WJ8ctXM7M6NNe4aX76DevGs91KkZnQPVow1kymT+03l9KsLi4AYjwg0SlcGw0ahJKwHLNlvHOFS
Pgnm+Dh8RI/0QfQMb3jSPiLHgJjPxhqvi1WYOpjb2KMQUQc9YxlbCUNU0AIaiXobOx1ITdAQ+BCf
EjXyqBz4PeVnrJyZSg/6EB2Mfha6ap9ub931A4MfgXYu4GPq3Kdc1q4IaVIStZnsq7A411q48VbV
YzNVj6Bv+EnVuYIW7VTWv4hqtPGKXrsW0LtBQxJP+NqRMalUNS4Aa/PFllqq1LpjJHktIAeMP+JB
2+pbrS5xzHSuhGDBIc6/erTDCQ82o7rks5j1dtBkJ6WLP+pO3OIPXbuBIEtHkN5B2BPU3O/XQcVy
fcxrRv3EyNyhasyYE1MNUKSTRjiiFtZE6629dG0LAzePIiQACGtpyUAa5TAc5yQEyjdn/S+092AB
YAd286bk0Ma3ogfIx1lkt3krrdSL5xM8Gz/NKiBwUFwGQ4LakkDg+IwB+z115SlLMm8Iq4cepDRr
VriUQEob0HKXxOpogLmbqW1qjmK9r9l0aLaU29Zp9eL3LO4uVO9EXtf4PeRQ3Gm79JDKpvRW2bPb
O/dTF82FLZmZa1sL5wcRCCBJs37/9y+ON2eE0UpE/XwK9037bMARoY5F6/ZZvTqKNlfUgH8Alm1R
hu07VlVoKEv+IDyWqPdyrUc4Vmw8ZldHgeojHCPBpV9dyJNQq2MGGICvTYWVT2+Jis2jbWERru1X
HRVz5H0yLGaXrzSpImgZFSHesnZAI+odoB+nKu7LLVTO9XGQ+qASAFuMZdffaMAjgcYi9UVSWFEJ
ZbjkZSj8uti6XWR84m/pHHYdKCX/PdASYzeIoLVlI7bAYJzb9rGt/t7++BsT+ZT4/VIOK2IqhGqa
UV9KXhIcKrkJUhMaKmfosO/+k6HAdqBz2rHC8uVVJccxniZ/III5JbVtBLnDSOKytt94fq6uGpph
IOrh5gIo5fvB0eMOt4SYU3+2Px0TNFyLjRHWreD5w6gQyMP1OLuyLE6NqE5iSAom+wF8nh47RzxN
friju9hLkXNDewvOabJLdolXu6luCoW1BdBece/nG3JGKULjHRE3PJW/z1JQS0HLGsSHjaPiDgrM
xhzAfRShNkyoOf3pYbAjjmbpQV0UWmz/gUjF5y/A8KjSzrqpyzSyzbVGDrsSixDdQ5fSjoLyvS5a
R5nEfcIyIKEmVyv7C0ScDglhEPKE7UiuwI5W7kSw9QlMJKat2su68IN1wVs186GAnFxxoUjL5L5S
EHsEPzWY+M2oedUSfwMYZTUu+PPvs5vAthX6tff567DzUftylARWiJIAWy5frLM/NVWhGat6w0Tt
aCjdUidWF0f720fqf5mqhjkil8d0Fxs97eMgywi2gPjYv2qTS10w0319H+FGei5/JA/RrrvIL8Nx
06H2+mz/PfJ8BL/MNhl5VxlNQJGcgHLrqbNbwww9/qh3IK3Xf+On7kReiV3/H8RRVtW1+QOjtD27
KkNdY0lyNpRMgzYP0ogJoMQAwVaauKi3OW2RmOqU/Jz4R9zWGzfltQfsy6BLBwDwHpmgoI/vj7ps
TTABSPocwla/b3/Rq6MA1KXiFRPXfEWuRUkQRRL1GWgQuvE3zmBGsUW5uHI9qkBzocZEkSGsGq95
2dY1LJOpb0DGGGm0iR7pxnO/McRnfvBle2SVmA6y1lNfrUoX4rbeKG70sNaVpFlXEFsedHfob69q
rIEU6xGNGur38Ddjh+45uqT3kR1bwk+CpC614a7kSCYUIezSDh6qjefsypf6NvziuLeCNDIOGJpf
FL0bAro1yhA6E7ZYX1vDLC55lo9ikkOyxudFY4lsNOvoVde2mkZXcibQOLHvgN9E43+JR1NEmQ66
jjCA95GdQ1ppJPKuVBUrKCsTM91YuyuXBxTGQFwAJxyP15K2PkwkEzuCVIbV0cPQ/kia2kSJVYri
/X8xd2bLkSLrln6VY3Xd7OPM0Hb2uWAIYpaUmnWDaQR33HEGBxyevhdVtXeXlNWp7rs2yxulFEFA
gPs/rP9bk1UDOf3+66fqJ7TKaoKF/cBd+1P2z2WwvnZr5A+lOrWYlRh3bdbch09BtG7Q+XfyTOvn
e3+VZyKixhg0FLpfz06ypWjqoO5xYwLo2iXG0bpq71Z7DXGqsvzoQwaQqK1xu8QOjWDondRX5FDH
322EPy+Tnz/Hl/rRNAnbYAKfA7q/jdfBdEu/gQYela4bFyKPKzR8XUW+efL/JiyBhSO+UzQ/kBX/
ZN1rBLwpFTRoJydzH+DVZgfbTqXVlu6rGIUXFHxvIPCcy5SFcXng++Gbm+t3hvbnmBlFOvSXQri7
Ynn7Wop0jXJgU87VCTP+N1yxREPo1RTq2tevpns0pZn4U5hU3TPnc7p4wza0EPSiqt8bQUyXBlp7
FolS39kde3SZCfnyHA/eB0etD8L4DTetxNLvss33aiCABBppbjnbnmw0aNs0fx3t+2LsN5zJTTsC
sE9oRo3+uxsN9gPYZL+c6RpLY64MunKEu1+KkjwAdML07e6EICC1nTZxOL8UztaBZRLCrLQr+peA
iz2QBpjH31XhMZc0suRL0L46/JWBRyPUk4JEznR3BWbDkJHFo/u2QOdgc8w9w3rGu+jmMwzrsEnU
V60+jcisRHnnFNOWNjpqB4yqLJd1cUfqdZiXbaHQgjYSC7EGcmC4J4va1hbbwBUdBAwSBdJL3AbA
4eVNgb9dAOUzjC+1e+FiPAvzaVHQvQBeYwcfw3jR+LdlPSSy+QEXnB4I9+LcLdmgZqit3N3s84z1
V6M8smL9bH6kF1DEEPN2Nont+YdpvnryJJiTOACZGfat11471qsL4GTt8Q0U5BsWMBCogbixW9C4
MeegZ0xx2Zktw60CfVK0+po0ZDuM9i3pxkhO4IZJeESNAGrRCqcB7ZKIK8tNh5zvKnOABcoS1e6P
cjzwGW9ASNwhs5oQo9vGizNjNq2ODEU3VhemjTou5Mjy+7CcIXp+qHtM0nL4W88CzM+DBsHIWFTM
x8dl2NdhmQQT4OQUZYeiSX1VJ3Zwy6bLHFD2QLFbo35rSboy3hlU9yZgG6N7D5g4gBBRM9KMDEAu
Y9JnCJ4KIBkg64ylRyJ/egqhlg9g+bCiKZb5Q4Pi3tjkXPb106ToVnpdTMJrB7ZYvgF9fXXtA3KM
xEJgS6oAfprhaRAiERYjqPH+88KAZx7EpSis1CgvVYFLMs+RKUhWNROudAgIZh1pkJfm4KMbx3Ry
ly28DXpPbeygyQxIR0tMeY3Phl1uctKmJX8MOZxLqyolPcigKIBJI3NJczTb+yGE2WcHyqhbHAfD
3dus3BjIuyBTugHVGQhrvglxeg5meANe7F1woGEvcxzwNXpgp7iAf9qDTHnY7HsMDEDZETUL3bCm
3aLSGmnj0YVJbGmDCar4LpQ7DqiTBReaoe2uDbOOl6m89Z1xS4AK7UcY0GN9z4e46l+1uAoKIE8A
7QXCMM4DKGNzL+GVkQyltwORGQQFYOdRGFYgXR0mnhTjEuUeICG2eYWHwa0xRImhFMnmjTu5aZUD
5DWV0STGCOjak9G8c4WpQ4yx9lV3xa0Hugao9mNJ1vegPFIot3S2f67C8XHyRzw/TF1Jx04Gctsw
kYYtkPxapLk6KAdA8slM58FKSXgyyIJbq018f0gGBpB0KTbm4ke+FlGLeYfG2o4DiNqh2ijHy0Yu
0iYwMiiaIgZvOtqawDaB94pJcbO4F54VhTPZscJLafOYV8+txNA8FhEdPufYHECej+vioyCgx9Lq
AbWXuLJb9AGTwNs15pPsHrqOX1KAWoq6v3H5oW8pjAbohvpPur0Mx/cQ0C2c7u+elnkYqQnjBO7b
jDvYEcaRQ5Zn2hjnAWG+eh2mg9vcVgpWtP5lq9ydSadorA5K7Lru3Vpe/f7doo/dcvJgjkLCjwWr
jKxvxJpTgyIY6GRk52kwEunvJYJ1o8B8OncvZwB3W+997GBJU+Up0P1YarMWkLpgyg+h8THZIMk5
Tpa3174rMz+4LisVm0UX0/w7YyqMa/+8U7gOxobWWYN1rH8NM/8Sj3clFdyhBN0PchUObiSc5jK0
73rAyNxls2hM4dk7PewJa2FWQBJIjZFELhEC2/PivfjBkgI2BFult6W8HfoJzKA8Dowy0v1JT+8E
NwnHshYUfoK5m1vTe2n4uR3uLMj/ud/FnaMj5g0bjUb+rGVEFfDs67rSj0ntQMRLKM1mxtNF+tv1
hsSjAADciz+eTA4WGhrROXT5WFudU6XsTTCoyKVuZrEOaPinxr/qwj5aMChWjzvPnk+uscToqRJ2
VhiDbr3LabVDQU+yaa6oevKdy5wfJMPApfneGNURjr6nqp/XOb7Imm+N7riOnwXAuI8OyEn9yPCQ
Tj/akmz71ko7cktxGcNOZfngpC2Yev74PDLEDSEQCd17od+V9yDmB7jhRV1rpGE5Rb0vkry5bemN
AJMipzqtgakvpnrDrPyjdqpEmXNSQ3BQkEzNKi41ZrUxW1SZuxxzf6bVPwXybGOGi8DOzPP4vgyv
K87whxurual8FH/8vSGLe6NjR2GSR6owiWwCsAzmnKHq68ngkQcbNDKXiVfXp7JrDmGHVQKTUph1
i1t2tE0nEc4bR4W/yse0ZWiWsTrpRmAl4U5AzOOggMwlLy22taDembjta9uM4LIWw11jFvmBF15c
KesyhEyiYPcBzVMGRV/H8/0aFtT8dql0nGNaejJvLPd1nH0IjO+h5N70/tb0zlWwHQOMcYPPLP0g
rWY4NgAA3j7Uvovdw0lrRD3GcqBGQtFI8+EuJVk6IzHqB/WNTvn3UbIvYRZaiWtQC6u8tcH9+eEZ
RO/XzRLiTq9hDzmXG1qOO6ag7IF8cp5fuzaM8mEzyBxf1iVgBrGWT055U4j9SiC0P5CHR8E2NO6L
N3jTMH2PLnwFY5uaYUQgGK/nQmXcxg2PK+aotG+P9XBh8vta3xThh6lvOlVm1gTmX99eliXGWzBq
veqMPanTEZZaE8gJ5hW6ydngDike9k09TLdQFwD8VKVFUe1B8j5I2JOEpOaRLMx0WR59ZicG7PE8
vYqvi1cDIWMv3eMgm5VbFNHgalluOV/AQPZWH7MnW6rLmvZABFI4CZCN11dwOYHbGLYN/7psD32X
Z0xTQHHrvV0UO6vrNx6sasKpxxy+E4+GzkYPXgUjT/5HLwCQKyRTJ1emuaFgiVLG9Xed+59L3EgH
VsUJmgJIOL8GyWGr6Tz1c3/KlY8hbo3vSKQlIFh1c/vrNHO9D366T/5ypC8J1zwKZrUujuQDIT4A
5w2AvBPk6a+P8t35fKn5mX0gHcRT/ckzwIU3jER0J1nYcHf4tuf194eCyAKQOTSx7S/5hR2UbUDB
pz5hCQ5g/zpk5r0A5KZN6C7MIL7aNhnPvnMI+5usZk3UoS0DeQajlV9OULbDUrVL3p+6Al+SvK/N
h19fwb9pkSNFRdcW4sp13P+rKgb+W5URzKCvuxerdcOyRTCYDMmKyl3rld9No397vC+1Ipd6VQu7
QdDeUX5w4vUyIjKK5WqOGpOXbxEgf3MFP53fl6KRS4ucoAXenRSq32CTnuV+PNB4SOqzc/S2Zfqt
6OBvbv1PR1wrPn+JL+A1a4ezjSN2iU7cjYtOCL9QuFE8GEXjkW+j6fDdZf3uLL+0YHyLT5Bzr8d0
2g1pT476ThrzN03oTzfK16JvFU5tvRj44pzM29MDOfFrI/VjN5uS8Vzv2RUkaPGvb057XSW+rCJ/
vZT+l4eu6HNKmvXmXM027OO8n1ITtaNgbx5xaSPs9Xu4mCYwr0yrFLkDMG+Zh/gc6u4ZnnGou7Nt
tZm23z2WP1EqVhQU4j6UGxBHglf/5a6yZwTltWdRCGrrowaY3N5gH75GXKz35TlHZh91WZ4mv74e
P5cmcVRo2EDQAen5J5yNYYq2qMuFoj0NZyC48UxkTs0eqh5sYsXgZL8+3N88q5+Pt951f7mTUVew
g9bEWS6v3n6RUbE10dTjd/USA/+cgOz7zRf+86OzHnC1VkHH+m84ZQvm+AfLpeikqO0kMPkxkUPv
3f36vH4+CpiMFtr72AUJUJtf7ipn8cbKzW166ssOgTXCKeN51t8NQP7NA/P5MF+2QCA3vU75OAzf
tc9qB8v0RGZeMsZjCky0SJq4jr97Yn5eB1YALTZ4EDZd8ydhTDWOyiZsrCCMaTKCCSiffDcS/nPB
GofAYDG6POiz/iSjhKYADu1tXZ3aHqUiq0kHO0Tm30S9NlGKuv2XLcZ/vur/WbxjyoXPmN7u//u/
8POrbOaOFqX68uN/XzTv9bXq3t/V6bn5r/Wl//7Tzy/87xN97WQvP9TXv/r0Irz/n8dPntXzpx/S
WlE1Xw3v3fzjvR+4+v0A+KTrX/7f/vI/3n9/l5u5ef/nb69yqNX6bgWyht/+/NXu7Z+/ocXwlzt3
ff8/f3l+Fnjd6XmWamV4/PFm/37F+3Ov/vmb4/7DhhUNOhUwiYfsYtX9Te9//gYcDzSDvBDqUyB6
scfWEnHxP38zTOsfGMOB8mSdGkVbbY0oejn88Tv7H2iFoZcIzxOAdzA589u/zv3Tt/S/v7X/qFG3
krRW/T9/s788ZvCs96BVwlR/gOlUxBZfdnrTN2QrSy+IQuDK3XXmGHkOSMk7lGq3aqzGqAnnH+PE
75ijWxg0xgqxTsTFpGILPjVURJFlRZPh7Ye238D/wC7mbLYxzT7OaOQH+1JgbMBslzKqb4GmUJFX
iY9yZlcgCx3hEojpXlAr/SvqDa9/+SL+PNlPJ/flKcDJQbmNawiVqBMGELx9XhpVzs2A5UCDD+a8
HcklcfLEIeJYUnaV1/amgOHOgmGnPqkLhlTwaS6W69Job0TVQDiP8uTkb/WQJ6LkGbRIxx6MsPzS
1FYSBBBqwgCwc69D6+AbZqzgyVjWG7u0EpvwC7vpL/tB7mekXa0PSpz8oNL7Zin+0jH54wQBAg0h
/TehIPyyerUdfOyWEO0vUwNob9HLcvZ3nj+g0Rzua+pkDZeXWtdl9Osr+1VN8vuBV/0EWM5w5wMF
6vOVzUcHjDjdhABa3Mmiy0xVH7o+P0x6SuzxDiNWMXXgjCPnTbD0MfSNByKKkzDKrAyALJ7gjs3N
OBjOkzMmVXv968/nfWHK/fH5sP5BIoaHD0W3z59Pwz2gWCpMP0t/SN1eP7T1nMHrBeTik4u5AaA9
D9rTZ6KFwJTLBhS8k99XGenerNHM5rFIpYYGZHjgdrGlM88wXLmb7OGhUu2DW9ArnNWSAwxdknzb
oDjEYF3NHGD57Zt2Bg9DYN4btXWzUY/WUFfJPOh9Wxr35gj8NmOZ1Rsruw+ens5+tPyDtqbUPy6+
3pCzbOwfoAWseW+5wcDOs0XFfSfEBXODzMz9jQL0zzGmc+jxC0Iff33xoEnA1flLRPf71VvBRli1
sChgWfh89UggjKWuJrAql/bsKv8KZqexKlGoqYaTZcLR1nkZCBARI721wvqVlflTODsPxTRemLDO
k82NIOWti7a2u+wW4idLaR5VZb2ootxa6KZ1uQvNT7HpPOep6s2M9nDodbZ5s8Qcc3iMNGkRuBs1
TzDQAuBV05QrbMleeUPMBH3CeOhZLLoiacLlpvTGZ1aVgIqKg+MmvfZhqD71W8sIUQmCVdLElxtP
sl3NsXQR4zEYgk0hX0BISzrTP8lyPE2tTAkS1J41Zy046vr0usKtmivU7I+k8LcA/B5DB61PXu5E
8WgUNHZ761zlzWWOY/wwpfcGB+XYDZdEN17cM3djOgh9c/NMpmHXwhArhAdliPoHXNMCIrOgqvYe
QwFQBXvmmS9q4vhZxnzWQN0SFMFg69BjqmcAiRp5ECy82we/Gw99CZtyVp5Gs88m1Z96+L7azIOf
sJcol8VBLo+SzofaCDNVOKmzyM2GweysMJvI4+2+NFEUIW2ifRkLGm6h1j0EFExLC+65fNkXA+Sh
yty9L1Nzsll3pg7LptKKHAWMiGqHk0GDZ6vNn0PMv9Qn5dMro7SO2hL3gx0c4HxN+mCISin32vRi
YzKPsg0OXBupnVfZWE+pKLo9UJop5/3WyOUFnYrbtquSkMPfbNiLskoEa7eANaWFY2/exSAvGXzf
FuXv3Gm5Y17xUQ9wA+E/QHTeROYU3FijvMzd7pppVKqX5tr3MGppO5k/Lhy9JXKV+xV6HPBqNtib
P6JojPXHD6sU7dkb5Tn3nXlbNM6VcElWLEFW6fLNG9xsns0NKtVx7Yvj0gYYyHP8m7Z1z6xDgWbU
x2ap3gy/fVhW+2oruJnXVReaGH/xd2N/Pzje2cmHk2vWT73VXMpZHENdnC0SV7LYsQcgjE3cI7A1
thCxhe6BhTAvZgp16AFPPAYqj9I00q6V1xg/KtFVnIV3ZhgNdIBJMaGeCsrYVMGN09EXldfX7RJs
/M7Nqnq+472F7tNUbJzB3uZSpIahk36Be/pC7tTsgH0lXgyfRJAw4UFsryubI1cpXyynvRKlsbWq
/EaH9IXlBKVTtF8UeyHMO7ewx4bZ93ORBzeNN5xs11jFdFddCx1GCL5Nge7L4HUojmIdrvI+bniZ
iUBed4GN+Vtw/T3AgJ+nAfdjPSHabv1UhzAI52VkzO2ZwPFzCT+8tn0Xlrxu6+muNqAjnwoDNy72
1UAzPLc3KIn/mA5eZbxoii+3c67ggnMcODxUSv/sdhDzC+eue0f5xoiazoKa71AEZydUKPaGVyhu
JhT6/wiR+LhYPOJ1+yBp+VZKRDd1Xt0ytxs2vhi3ud8cJje4KWz6oVu7SmQIl7/c3xJHXnLoaqB4
PoyUP8mSHz1gxgRFk8vddbW8hn0aDFstApB8fiNCKyO8yaTf7AxnCBLfQT7crKGEgziLLcBxjhb5
CKoOIzt9/ZJ3bpUgbKFLWye5NwMuzIMDUl+4nbeBAeEwjGly8LV8YAtH38kIG9qILDCMKc2UBPy6
67stC2d03SznCrXjs7TYByCPG9J4NxrMM9W4L+gd7KbK2hnKjy0ke6DAG3vCjb2lscJgrEnGME3s
2R0IedkQIHGvCQjkE1rSPxb4IzN/2ZSkimU+orHQXHPnvvfZUS/dSWMkcoJ3K3SQ+9wpo5GqO8cU
W7cYd5ZJ76UB6CxgcZEDi47Kgfu3Du7nOv9w0EFWGKuDSvbU50UKy25T/miKNrUIhCLi2aMc4Spm
1Wd5AwVsangdzGnQBJlNN5kCeu7g1bssYSpGawNjgy2dYMzTzhkt6RWhY6z5Y9OXW63wjFlkH04z
CsXsB3XH7WKjLOTyK2sMDyZY/COA4G1vHl1RnhqKwn9e7aiV5UD0eCHbDc2SGbm+sbh3mQ9ir7AP
/HqH/iqj/GODBoMEoyoYFsZo4ucNWjRsYjVHPZ0zEuf9XTAFAFpc1CvOrVug9WggWIatjleg72LH
gUondeWQl8m4cWAn2RTIZ/7z3wnXp7zi3ynd1+zvRgr8+5rQfUoC/49p36e/yt7lmlr1X9/q/8vc
EPkSLhQ+/5+555fckD9P9HNqiBf8kRra7j8g+EFRFwk6tP8+QZL3R2poI/1D7WglLxMUWVwfX++/
UsPwH6CD2gj410ljSIUIQv5/p4b+P2BJAqUphk+gIQfi7/8lNfwyEoW6GVg3GEuC4g1VZwj6v9xk
TTgueVVjKfEhHYdxNSoEFhpbdvtkoDf5CIaZ7yGyn/2jJDKARAdu5Zt10pqnf7lof5PHfSlx/f5J
rBXviWYw+GxB+OWTUDr3nlDoQEJLYB+9duAQCCwgGMyd4G9c1NWPoXDBnoX/V3PFBwlDV0vZiNfr
hcZCjuO1KNt29+uPBUzUpzh5naLCZUZ2AZQkSlRIoL88hjljWKXRO0Gt3IcRbAgiyNFxudzO0yLu
XTpBJ8hHpbdl4EBWv+T1Hsqk7mpi65BpYIkDqhHiAnMBazeu0vu+UB6EDIHaNw7Po4L0TcJdB4KI
WTZdNLuhTKW10N1QwGgX3U6sxCafhrgsjAVTyYFUFzMp3UsKmd9p8moQOyBrzEqyFNfwEsw3ZUsx
MzM4RX0LMA4m/CqD7kN7ro4znHmg1ZGMbxofMOEu75ekhOJGrON3tIYyfyTzRamJFbuytDZeY9Y7
0vflIyk8YDuU0IfFa/3t0HJ7Z9NJVTEjEP/Enl36R0HX/+2UzTdlTtsJ6oTKRwQq5+FporNGWGzl
5IdJcuC+qsk0Y6sxJgHZ/bw8DMXI9xhfGA5OWOnDaJl1VtlqwPBUFcRORb0jR0kWaYGrn0ibT9mC
B+SqdVv/2MyQDAclhN85X+DRtkiL77qx9DZTz2A3YtX+fd2P07p2YsfgcEjYu1NXX8vGaxGMTyF/
gyrMzByPWZfS7czm0tZ9C0thUsh+HaORhgm92TRWMfF0lSN+kIBfVVHeQPB7MXYLgCq2PVP3FbFh
CHHQQIAdnKIaUbSzC3NNyifCam8ScTD7FZIMD4Z6F77ZiPYRT14HCE3YtSYEcGGz5LA/qmrIbgaF
WPqACgjGByCOapV9crzZZ2d7ESNSNqaB+pBSCZEqM59gleah3AqSIhR+cVejCZL2bByhKWELXhx5
XdGG8eRNfXGhhNF3scItbW7UYHC2KeHaWMSDQb0fTdsUkKpUrmucnXKybQz0mRN2Fg3GSICi45tj
1vRKBZNqIOpxaTIHDXnwaipvifSh/gLlqtwIXXUfbpkj8OvhsITvouEz205DwbDFjkaD+LEO9gOd
IIcLLc37mNkm4lZX+PaH1fnOnk9eUUDgx0PoEKzqBAcI9ZaHRQWe3ljnfuybbvNg2xViRW4bUE4R
1Gajpaidc0vguQFxlo3hDuoqSGQMZrdbpc0ylQJcARvxT2baYnwr8NA9VFbb59tZ+3jspOfD0I/M
JlQxI2vmvXZJ9V6SPryVOlRT6mlTZGrRRAxRq1QHVL81TUj4/blfoH4T8F2+6Ot8hIIAU+ARdxxd
bMcJHLnI5fPyRnPby1yvgh0l1cXtwr184wmj+jDsHMIp3XQk9WUf7onHjLvCByyvH6z2LGZ4ui9N
D72f05poSPp9yivX2nIMIuy0Vw5wwBEhBDIVmAoQADnWzi1ZeOyl01w5/Yh4mdjdheUXzm5skNiN
zDR2ysE3sfTIt+OZ+u2pXap5G8pR3XN3Vf2XKg+zcloADnMqz4yEyZazOeRsE5ZswHiNFUq4DLIl
Ca2m2Zdgj8XWqGcC5r2eN7lw2EZzhaXdNxYobpgng32NBfYapJf6ldZW96aBf3hhBfEOja6LMQWS
VDeoxYEGi2u2ULA9WtpA49XPc5c40sZS1wVLngbUay7nwi13sFEWZQKN6vJSMYOf2Cz6Jwh4OkhL
A9QLfLbU6AA0/vi+Ti2nYIMBGIa05BwYlnUzFiMaWpPAYgwUhwP4gw4xnj0jn90EHSdlhCY09kxK
Q97CYFj0LCpNlAhoIJpXoYfgwUfBcYmUZS8w4i1m64dBR4i4WNGZQ0qtYc5CeExHVjNC0iDr2pOw
oHLVjIWIV1faF+Kls3oMrTDfRa2EYHm8rKeJvcCBnvqbsqjEU9ctdiImIva8EvXOqQnZoSkQ7IHn
M+KJQVNG/U7uaG7iKtq8fraN0d3gM7rb3NMTMAFDezsrUiRB2aBRHxS4Bay+geoQL8l6I/d3YE/r
C52L+a1yQw5LpQJBM/dalL2KVll1ojvf3eRt2+IQZPF2tel7CRt0/1Q5pf02WfA/p6x3b2CcVF1A
0gKNV2eMu2Xm9nahM4SXjTWzS3+Cti/Ox96+00o5GdoqXYaxSbhDY0UBfUw11Q0FMhrauDZ/52NT
Y/lASBGk2FhybLWSuuhEBmK6I527GqqbDYGoS7fiYQ49KH510A8b6pTmXRXiMLSsxL5yC+N1LuYg
duucYuGv6UepOzAULZ3vnbbT8CLN6ZkWhonB9RxEksCdICSi9nKvPNZdeH0XJq5yfQ4zs26AUlKo
F5QXIOp0qakM2HZ6mOrHz5XOdD95l2TyhlVeGRgA8pmGcDZsdmedkb6DOHZpma6QpHXcjmpVV3C3
DEWezfUCO9sOIX8B/yfTXlD2lEEQm3W37LA6YMpTeQUyaebxBgBdLQa6pldkr/MABgyqUldBqwO9
na1e4IgU61Rlok7Pw3C4y3uEh2hS6SVVreydhBTVoqKhsXOg0RxseoZye6jRKvNugSo6LRGGfNjY
Qn/MASleKsTA20CHeGB9UTftQ8f74Xqc5+BlqQrnh5pLZ1fMcsIeac2NH41l4V65AwdORXgK1qsB
XBmtgg45kOCBPmkl5g0zZHU/c+EdB4rrjyYwhbrPgFGbsCEiiugIdW7l6fbC60IN2U9TN2+47fKz
nMDi6TrbbDCrTebMsjoPo1FFVT3aUw599TLwJVughsV6kg/mpupE+FLQGSpMWTcpRasnRg7e3Rp9
i9XGxwH2edGxlGLAETVcqGoHM4D5rdUE6RCO+uxNk4IAlCONlUswohBJnFvTYPKx7w16VAjFIYGu
UOvTudNvBkC0j+5oTBDdjSiP2lONS+2ai3lBQoXpoW5F1MK/b2fA07GP56LKWWRhnydRXzqIgyZt
9I9wk3OXiIW9fPIAkXvQuU3Q1CQ5uxCsw9h0Eehqa1klWIjNIIs9Ii8zQBjUjVcuZeLMKiqexy5g
PJ5VF0BMt6x9H076xxZ9IajpW9Ht+DwXGygP69hnQf3kTlK8tDNfnmzTKLcYMhTAgQyWk9gNfGxH
KqYjn5tl7/dumMyFz28lM8PMJ02OTRxlA5QmJzXsUUhqIPuu1LvRzHw3zBXWF8tr9Ja3lXEzDt6I
SNTy2M6yBuPONMuOxQv1vcfF0uGtgELobCvG9oPOGbDRqLYX1bqCwWMx4+5sYWaAe3ArbgUCX4P6
RYYthBzcgpVXrt/kt4MiwVs4G7CfBd10E5RVcR360gSnocfjjgdUJQZBT980WwPOwW0nwCOyUbHl
XpdMShJyQVlt3BqGURZ7JRoHKGYF5FtYzfzO6bzV1NHAjWuYwQgHFuJtC5BSd6GvglONFBDbjCgX
/VKvTQWXj1aqfXNCEafUeSwm03+Y+tHe582EAtkSDNcNEjose9A3krgMyPhD1357NnoFqeEyy+W5
8D3jQHVjQs43ovRn5IU+UIztb6TLp004YtgpFi328AgPD9zNgwBVp3GqU9NvNQGuc3Dh0Tz7aa8t
g0YzVqZD1dJuQKZl8CqyShHcT91Unjtdsh2yXxiNAi6dYAVpL5AyFaeQ5EuSu4ZRxG7n620u/HwH
ia8PSa0iKamxyuXzOvkwEgcrNAvOhQ+TYnu0ye3seCKMOkTIKLCq3LtUBmyPUUyuL/K8rTILPq4s
ktQRVwh6jZNNjBFlx8A9N7WgkH1gufzhuAIiUps15bs9DP0lZiUFVPtdA29uaeDB8NmBO4P/yOTi
gURdyp0ACGbnIsq94QXK7U44NBCy9/3Zc+bmRtoNyrhB6VwOXmnY0SQDlDARHspzB17B9f9i70y2
21aydP0uNcdZQKCfEgQ7iZRkyRLlCZYs2+j7Hk9fH+yTmRLFFCvrTu6gVk1ylX0cBBDNjv13Vt7n
K1+MzSaStUF3tVYqEftJFQpjKw+2SmxVElqHPF6qIrTRznlWs8+iHO5tQuVII2cwikU1GcMjp1mx
kRsrupI6wR4hxUn7MBWTdtW0RvykhdN0q3hQUKdWrg+VWbbxIp0KgwAItRR0mL1Agu2Ood0i9GLy
Z0dfsvbEZ4mrAnRmvp4J2q5eO/yUurp9bUmcAIzqMvVollN1tHxVKx0PI56tZdYQ43Ut3U+tgB3G
JuoyFcRj2zT2pkq06brye3Kbx67dhpFi/DCHLNyDJWeOb47GWukNxGVyqx+CzMxvYi2RF6gOlGAx
m5SsIoJR1wYRAruJhC94zZkngbmNuG/KNEDlOgGmtpnWcRxq0kLKJ1qjY9i+dlOVbLLKMq6MwiiO
ReDhID/aEDsGvXE7PaTZCXJ/iAuDyCFzTG/N0o/9P0Dp37SE/1lj7H/W9fqUPPH/Y+vLoPP0Weur
rcLmJQtf3rW/5v/oT/tL0v6yCOgGUKCLgrkCJ8s/+l+SYv4l49hH0qRBCU2X7J/9L2H+BZvbxmQF
PH/OYIF99Xf7S9H+MuFMEGslcJ35TbX4R2Pu3Xf6d8SIGeR8A4LyL0HRAZ9DkUdHjV/zvrmTGZLU
489xIA5ezHIQza7chgDFwFHr2up+kYZO0sqoxQS2y800o7UT7ge4+QsV0K/yIKy3pT5jZpYflNFD
F7dmjXFsnVmPddhbz03Tzkx0Daej5WAPVbqWufzbVMxK2/zIqx4RW1HkOf7gXpO35he7l5V0pyrp
WC0kmEUSgh5ThAelVHNC6EaFCopeRNjcybEilW7Z1X35OlZFatxyVs2hOG2L0IcAsGva8EZx13XB
4KpGZg07jsup6Zc0JA3vRanmwq01DO9LxiYSbUTeyh3H4+ihctpKtuWVO2p8NZDvNSsKVHmZ1VXr
f5Eyu9LxvFNTQVuRX1nxPm74/wq9x2DdpG0tvhUtMojuGsmDlOkrLbRyHew4tdXpdqJlqhXH0eAq
ot4pQ6BVAmXDIIpmmcqlHncHbKmlEQGMHkuVbaHdD/TIRNiEMwhGCosUUj0wGOoPvwwah8sjSTir
Co74iK0Atm+Jqi31uNIIfKuUvo3JoO6oELFhzf0u+CXXke3XrlbKWfMKz01vHrQWdYyEec9gJcYr
xuqKkj/auhx0EeK1hoMLiofZFmIh65qQFnZZU3AW+MuV+zybiuK69asavYFs3WF21UbLpteLfNGq
Q7ERY5b/KGPtucxtOCVZ/WxUZXSUShO2m5mMyZUyNe0SexAN0XFXaxug7XbJbZoMYqvzr7m6o4or
I9oGbGYb2S4pcWqwQlHE5WsZxfFV56PbYj15Cwy4RLOorVJ7kjpJBc9tLePJ8FvEShFkRjpW2dw5
yrConfzEe8KOM31ueNc48Talf1dwW6Wn5CXtIeTC5yIMbFZ6m+XPuVfkP606br96ShTSNqz4Z5f2
NCvfGj0bUzKKBpJ3+cudvvYzkQUbnwbKgMxSIoZiKjzhRBxWq1SdjGNoAkIu2rpUehcuWMljExLo
jNmoWpwAvZ3dRopsg5N3osJGdwZ1a88MUS1qkbxS8GrUHTsMxRfZG7gWt40Xb3Kri/mhNM3aSiDx
jb2G/FqtDhUcTywmsS+yQ13RV/TkLrxVcQzBtCkeqB30Jir3YZGIfUEZt5MUT1Q0YQIqHtx1bGR6
9FiWapTkjgkc6Dlao4LHZZLcXMVyJSPXbPLeWGha2WwwG9DuzYy0a9esrFa6wg0xdGy70B7bdKhW
UxshPsziIHd0rovX6pARXmrFpvY0TFmULAU+ZbssbaduNxrQmrqhMH/GZN9cebHU3tWqVD5UMUBp
WMu4/hJi9T3IR61e+lMnb+0sjO0tyYuy4TamGcTOyLkbozbQs6Ukut7HFYZCe0kQuzI4kieTxOSJ
UvyUCyEA4LP4GluraDtoRoL+SM3TEkuhKFavE1+3yhfLaDR1G3s0c5Eb1/r0OiT094xFQxKUuhOT
3Ct7LkpD9lKqQU+8CPfTfFzq+IO4Q1UG9H5zm45jORElIJcG1Sj6OB2oM4y73K+vqnaAGAX3dJCM
X15Y9NINqEQWrxS6Y9G1CGX1YeyD0HajAZ9SDPU6xd4YqaxKz0Xbz4ojn+uNK8W1l26HAVee69DD
6fOJW1tehYvBjNt2xbQafjWWnOabUoqHX2YVx8NSkQQA6VS1hXZV2mihVqOhgsMZ4RgeA1+kuTNV
GAlwbExFswotfehozjW2gBVCjxl5ag02p7ORP5kRvlmLKUwra9t1tPSRHQZB5Yx1a/3oyYYkP1Bu
FToIUi5wNQvl4TuPBMkkHYzU3JhKbn9jN+/Fkr9dI0OU2v6HGbLakfUoo4ZWUumPE+XUFwsZQT4t
oGB14Wqi2KTfpUrKvTEF4kdH5+u+k+Xipw0lkO5BpTZzT171HiHpmqGjtZlBea8nhVgmodYmz+bg
1/KistWYOWbVVsofczHCwCKJjMcB+iUNW1P3wusyHabRSVOlQVZGysA0Kw+NQTuQ14QITO8bzV7K
hsQBistIpHAOSa3qTG3ZcP/W7KJdxmE+qJC4yqzh9i0rL1acp5mTs0qqZVvUjbG3s9rEuk/pRoNO
QaAHG2zilIXfqRIh2b6qkO5l0pm/y7lKGxALrMqnWdXBkL2eEw3B30VuSNGuEHgGb8I6DvQL4qwT
MIt1PDPRZYhpM7WZe/xJXdEmeTb0Bp3ElbXu6y8FnON8bTORn4hlw98huEAQPyFzKVRJhB8Y3IMx
OPyYgCAmVr031kc/bZYjKSvdfwjPQf9jBCyVYIopChbHH7SaPv0DCYtjeRduEGzqS0hrS7rEiNjZ
Gh17e4lAffoOP4w4A3NvOO95kLIlFZgqL+mzM9Lkai6SVGdydCjb/kpgY/Wmej2DQZ4wLf+MqFO5
mTK4qClOKHFkCgecR9NR1Yo1nVMzeU5zUYulPsW56qhkKr6MXdLUV5E01vaNXQ++fgFv/GBUMb9n
RH0AwzP/nlf9/qm1Mde9plaPFEBuUD7YdkDfYXKhVpEUOX23RLvOIn/RYCsYKfFGQojtU0P4NFkk
axkXa9H97EX7/Pmb+WAfcvqzTtBZGFvs+5Y4ArGs4sT7jg33QZTpekJbCQR4MPInrUS7T+RSEnYp
+8rkwpbadOlAKOTB7LnwNfISQLtk61PpjIpDrvb0MGnKaPm2HvQ/t7I/KPyZj3luScBqgTULNIBS
7ORjThoX7krRjoPUOiGneGlc8qe5NALXnrcTlGhds+kn7diraD+aHy011+dv/T30/GfNvX0EyANv
B8inqtdQaR59KIHNLPyN74E0NgZMls8HOvskNDTnPE/UbafOgd7UyAl2NMdJkfXE9Yak+jJVGe2b
z4f5+DyoFPBjtuZAJhK8T+a279WxaXrKsYmxCCjN2Wm+iCz45jwbd7Pqwuub5+Sbyx3Lmcwg8ohn
yZ6YUfz3r0+3Q9onsX4cTQDl2HeFByauV87kd1dD+HWyLw348TUyIBs/nA6I6CRBvh+QE2/QRCMd
R2AfClSKf4uexufvcBYTfHyqN4PMP+LNtmiNaaL4hneE8Opib/bCnTR6jZap82oswttMcsmhWSZu
fE8E/HVEwvKljfnSU54QImSjM/rW9I4RS9ZSHkeSbj5/RCgsHx9x9nVFXzW7Apw6+I1yX3beJB+b
VJDZVtkjHDmSpQk5jR/KqTQXqpJlruF7zwIse6uqdXeIZevxws8496Cok+ZeBIc596L3bzq1Qwm3
afXYG9E6nLAUqZOynBF+tysAs6F+RyujJOJDtfsfg6ZXC3Pyo1WBBeeilgNrxxXzksXd2d9Ecvsc
NkIM7mlhIfeJKceqeRyVpOGapD/4g7j//LnPrFIcxTWOIYEii97I+8cOTfp+VmYcg07RFobd33Ft
3vSEQyyYevGFbz1PlpM1+m6wk9msQHD04dAd4WC8jlZyPXb6g1TqF8hFZ97au1FOpizHvVoajBJE
BM5OfnXkw14Y4tKDzG/1zbIkkDvESNI45jZxXnGfLZW4eVbwjfj843zQsrGpmQphpHN+h4oL8cmj
qFZUJFlkHWcdpqLcFivvVv7qbSt3cIdvOOZZunu5MFLObDrvRj15OqsKg9GI51G7ZfOQrboNaPGi
OBQ7f3nJXfbc8n832MkxoSCtzNJkHkxZcWnEoWn7t1SvWV9SJc//1un8e/s6T+qaTKS9lzEWnTx4
Ia/D6LOIn+0Clsql7Jdzk/DtUHP1+WaGBJjcdTFD+YqxjK1pddH/99wUFCZdVjyCkMWcOlBmWP4m
QR09p35zm9qyCwaynbAa/3wGnnsMph6dWUywITWebA9q1IHhCeko5GJFqpubszt/PsLZOf6bGYlb
HXl/p5peGX6XKbLiGROJ3vU38lfJcyQXPEg80FXZzorXDGbauPx83I/vzyLjV9DpxQma/3XyZHoP
6Srs7OcxVKqnMpnQikctMJ7l21nlfD6W8vGuwWA0x1FVI1vmvvF+NliKFJui97+RW0dnefwCB+yQ
1DksLMNBsERzNLj1E9NplCdDlV2/DgDs1FtcF2lXqE4sUUKBUb9igLaapF8Xft3Hj8yvI44XK2mi
ED+YmU5GaMyo1LcyMhZ5UO4o5r54tnnrCZk41R6zEQNKeMWeY/AhsL3pZ3JLjnuAkVza8U5kXpRx
FupIncgRnVafeSpD4xQeCyjs36JtuMlucDVzxhWRfvtLt78z024eyCZZReP/YNm+/yRjMOYVTMNv
2rpPkEpiKt/v/R22IRjiLKqX2b3zsh/imUlHX4ViESYR9c4pvTSffPiGXvMtw40A8kiIvEwXF1xJ
lQ+fU7PmaGVyo/GGpnA42VH7LK2zsktfzHtl1SZbdTNcSU63k1dys/1tRrq9ZPP48WUy5LwJ0Sug
n4bB0/uXCXaAHkMuXrS1fezukXFgLWGu1XXnqg7X973n/l0a/R8M91+4Jb5Zvx/UyXCPflbvELj5
7/9B4BQI6HMjgXVD5hj6ZCb1HwK6/Bd+vnwboH1L4H9uzgrAvxnoQv0LCAgJiWZxiwG8px74BwKn
/IWYedbTY1lKiwue9n+AwIEHMQ/+dQDj3gLuJlsG+BsqTmC4k30wrMox9JHleX4iuqs0ooXpVPIU
z/QEqTRWdevJ5kbNsAF8DFPc9O4hnwUojCtc1jvLFXaldiSmmTKbqfCmSDMXIz4jtLLx9UOpaqeV
CV/RluPI3lJYV0QnWeZgVivdBh44NEYa0Ris+9kOcipgurdaFmv6zs4KNbgpdegJP8lHs8sMBU0A
tXCtjDD/1poyydWqibzB+xbqQ18dh2Cc2CqawWsDBX0fTrx0QIOpDvRFrYQtAVoFtK5yHXRtHd+X
CCO9lWm0UPCWRlMVVb+1lEDcpyomPT3cH6seIFOboka6Epo9Ypo01RX4gEFK8zVfxGMfJ+GGPaRW
Xyq9NIuJp7I9ZWPHtSHfcMRk1Z1u47K4NApq66UO7PGKxDU21uPU2Op1jVQydSfPh3dVc5V+KW0d
eF0bqmIHI2LotgkY8B0E7kBZaHkLQb+TdA9bDxSFMKGVMG8WRdqZ3g5yfvYLAql9k9R2AG1P7Ytk
kYKItosqHrSjmsGWX5T9XGHREL+vvHiMHButFPojAjavgBUQMeWYfNWLSsLwFGsmsw5Xfu/FYKU+
8SV5IZe/1NavkcrVIp5e+tj2CpysPCvNNr3XoLnY0QKtxQrkY9S+auWIE3cEqx0SkJJZ/BOmLOWv
KiiQ5CZ9Sc4eufCT8ijGtMLiUO+9If4uA3EqycryhFmMDv/S0BRXQZ3bHgq83kos84FM77i/Nmvb
D6Nl1rQ46twJK81tjF8kvmH+SyitmafbwLTbNHJpeFRJSOsyl5V1Txuh2OboHFp7H5B7TY9CLpvB
dL0qGyxlPcixnYi1XSCpFc+hr9rxdEgTkcP5berRyp+igtcS3SdDCuR0LeqIjukBf4IGYy8PKlH+
w1JGQ3oAEyTi+0WLgFRADrKksk0X/ppRhcdxiFt5CeLcJ9KNVGU4A2z0psQ1baWEaYtQr1SB3rDR
JD24b26lWBaSd6Pm/mTWS7uxrCGHhzaI5EfU4qUXDdgGFCC12NlPmQ7bPKz6CcFuqmjgra03xrdl
nigSxX3Dmb83fb/RdyaB9M1e5r02rj0lbfMggVz7DQJz1P2uZfle5fZDPHXlSoS6l6xTu4JGDfKL
xSWIRETxm3Xrwk8G4kh8oMthMYmx7H90WLOEt31sDc2xyPIAR4C6iKQrUjmQwzL8LIiIRhpj+daI
26p+5q0FaPmLqOMfUUczNJb1WPCcFIeldgi6IcgXTSap0c2YiyLdi5E7y97XG9QPzohLxI4Vl0IF
NLzeX0q8RWBbrUm/QwSHlos6ua7wPi2zuinTCEhaCcabNqq7dqUAv/Rb1YzgZi10v1SM11DA0lvF
MGrj6770YV33Q1YU4zV1Uw/1G+VI5UJAL6pvRpH2FiQdePo3oINVtJAsKYoXUx3m0U0JqRcgZGqS
YpOCl/0ytaIKMK7LfM5n1ewOVl40Q+CMdjDae0jhWoqDIFx62JxhKGnPwTCTJpOpiFOY+4MfO7jl
9n+n3P3fQf5f9FY/O8jXZND+fIGPVdcv7bsDff7v/qbUKOpf9Hxx8ObOYHNEz9e8Pye6pBh/cWgL
Q+Z85n+Ycxnw94k+u41YBlF48/Xmj2zsnye6/Bf6Qm22WKf+tfgL/8mJzg97c56DfOGHhKXf7Pts
wUs5rfusjq5SFOb7nnTqsof5It9ZeYRD8KVb4vvC4e+BGEnldKCAPjXUVuLKT1o/32c5FLvWrl51
Q7rQaz1pDvx5FpRpdJE5+RjyfQ07RmWTVmm+r7FCyO32wUi0L9j7Ps3GkyCh6zff+vZPzfPWyQRJ
55l3h9jTokoiJ4av9H68uGxMaAL5fiw7esdj0SGKbyFmHxVtzm9Bh7PS1ab/Ohat/RwVQ7sRpqaG
jqHUM1lSs7OlKOT4qa4L2AFhx0wb29Jhq1TQltNL7a05VROGxqq32mpn+MHIhtDQ80+mbrwH+80e
SrgqX9AORPfSoJXiTlOguGxkqgUTMUUjxzuuEmxrqW0iC5+8wG63qY0Rx9qrfUv9WmtJkVyboki+
JG2oi0WgIQdfKFoJb7lBXPC9D2vMG1Pdrr/LIim3SWAg79YSDa9FLy8AjBSDG1g6os5ZGAJ1dRx7
+nNr0321p1bbNlmYLtMRgwgsSSY39eBrc3aLdQHV+6Aw9dj4QtNee7mqP8JADl/T3M9RvOTaLkzr
woF3IuHyUuThCkcbqV5IJv9lN0zKEeP0sHUbSQu0Zce9qYeDhO12OuqR5GQp7KHFGAbitixmik8q
j69oGiN9matpS8CzQKzbKbG5VE0b92O2bnszGaK/KfTSSBcKlaPlsH9meyPUy+tQbfFIEJ69p69n
PJYTAg7UYZ38JU/8/jrCQmgVpVq454Ys/4I2Pe6wd52OtWiMJdr7DN9jCiiX+dQ8tBhc3kVt2L1K
lY6wOvGz9BnVnHpIJZPdO5VyCOZYuX1jjXq4IJsVl7GwQ6MyRHbbLuxBbTedCR5fOUkFDyo+aN0U
9nS2dUWvN61mSuaV6EWo7QwPyvLKRM/Z3YeaH8PTFakSrPAZirolwrZCu1HhJFmOKamtteknNblP
c8tHKNnRhVmM9sBENDBJKDZxlMwKy6yz1lAsZhFDPwS903StmiIyGmI8Fxu6EugPIaOg3o/nOtvz
0XcXmYY/59h711wX8BSwi8wthsStm54Y2VKaXkaykvZRKOVfSvQ692KS8ICvAt9BcoWiuxvy3m1T
Qsmn2P6hD2V1X0iNvCsLPHdgnNpffZ+T86sUVdu2lhDYqWETrqUqvxrLpMcpWEkQJxY3cqkcBmqU
tcm7w0YV8QnwQeWWLWYOXpSQ6BhiDjGZPeLtWl5S+QOGVoBt3jTWN/lY9fs2Mae1bUt40fdwVJxc
VbsHaD/lbenhk1KNQ7qqRGbhQ0NZGggVM4B2UldB1GnXzD7vKZO8GvF70LueoaYrC/nb1yTzA1fN
iQXriwIpSWgZr1Vi4xWO0hcf6uYpNPPOWhKFmd31ZlHsC8kSv1CDaStYNBHKcj9/SkYsqquxQ48/
CdT3VqsQIR1k4k6RC+wbahNCcZ93/X7Wv+7JW0iWpuIZ3yuVLlqgxuJeEnqDvL7+MXo49NH72sUT
bJyx03S36uvvxiQEV6FSupe0dAgW5UTOuNJ7/L6SlF1tgsMFGSlCyTe0bqZZm7bCmJrd+wZNF9KN
RPk+5QRcRMyWTemL68aOsJWxsXwQs9S1q+prRag3cAQzZ2DhLtELaRjox8UyqzppWWq4jEMzB+83
cx9uipUuG2HCcvTUp1hPX7ugtxwwVOYWWd4PI4U/rtwDS92Ojc1Iz+9xrEzq2x7Z4wxA7pXej3aK
V+fbyq+mb16TElcIXHA0bCtYRJlQXRRH45bYLExlFC/Z2a2HRUM/YUaPeOaXXSViEYVT52SiRnnT
VN/70nhB49G6RiLhretDbS7iJuS/9/ySrIDEeJpU0d6k2Gd8tcMJOhZM7MfRL2EuIphxqSBpx0Av
WHToBB+bqU2vpWxK1vWYpd94H8pDaEb2hnq/dv1G7W81uOOQ8pqqo8aHopgtShv41lENthgnSihn
nUGtBEsyDFRzUYbGxJ/6ko95ejxK6zhvRnh0jTV9UTo9/5oYOf4KY6fyRZDnuALbhntD2KG9gD6b
wosdte6LPiQYbXGZRi04aKOxDDNFfPNTQxkgL6r1E/eF/ihpCKvcqsmNvcZ5gxtmp2I2UlMbKIYM
H0HTw3XdKROmOJ28UPjljkIcqJsSREoUAonohch2wRR5a19D+ORrFl412KZLvbqFA5s6Vduoa/D3
wZGt6B7SKp4h+N/tpoYrIVvC2htmhwbkAY4fIY/LZUHhLYIbWn8qUqxa95hYXe9UZW08xB2XNz6q
H1bLqY+kdZUjpHVSxB61P+pubYYJ1uZWoaOoGe4ggKW3cOySLQG80P/YPhIDZn0/+NYuVZvxloty
vbPAztZV6Xs3ceTHPxrEenvdStW135B+nBnmsVBE+q0gjl1GgNbaD8gslKvZfeSqFX6EUzXQzJfE
9Ax/1+IC96CNY3xjJF5/X9BQuUnVCIdRkZa3LDD0zkIviCgJ/LQqXD1sWAZ+FTBt2ajyK2uSCleT
w8lFIhw/GoV2yXb4lC4zl2hEuhBAOvMkSJw7aTNyufcIDOj2dmf5r2lTraU6Gp1alqUdtEBjKRHl
5tY2ixhjA3+ThEXt1ki8X5A6VUtVQ2pa9F3kXQEHIBUZYD4v9EArn4028C7lT/0mEP2r2TXXrBZY
IwU4TS9q9NNf26AwrJLR3A9Y89v+T0OSSZ1MHSSc827v6N4rK/CeQm4zThMgEU2sjiUX3vllzVb6
1fSf0CUvAiSsvYJIOYhWn9egH6t3EoGhrEFhVgmrO4WXlVgEIjLtvW/02s1Qa9WXUffsZ7WQ54wT
1EufD3eKgvx+ISoICGx/BoPS/77itcfM16RI2mfXDQsV28pMvscHeyW2KMwXw4vWbObUd3st6q22
ataX++9nZhBBrtyZdBtQiZ71aQNSsTQRJia5SOoR5ubg1t90lr9rO4PTL83HnuRAOv/9d9JH1efP
n//c63479vznbyDBgmIwyQdzX2vtkyKweYrSBifmEjWqWfmT8/loH29M75/05Hox5C3qoNTcp+2r
zxGqFl8///dPYYbfX/Pt45yAqbnaUrE3PI47Qk3BDBKdob+zcSYONuQGdF+z9SW+3DxBTlcUyBAm
hbqAmnhK2dO4o9nSZO3ZA36NhqDeMckRMOzBg9jJd2yLMFsGneQ/5NB2tp8/8Dw1Pht8Rs3ffD7k
IrUmWmuP7tGBLbUIU2vjW8WFNXni0fJn1zBmm0NVw/Mck5b3w/QcZaVI7L0Wb5W8u0EWyQFzq2Yo
NcvakZIX2S/xuXr4/OHOzRYwgbkzj80seNj7UWnrdFx+pT2s4W4T8ZqXdlEYt58PMv/00zcI7CUY
gW7Vh+5/3aYCn5nk0HnJCtebbSq1m4FEDTXO1mPgXRjtzHKb+WAAHgZ724eEN1v3tTFt0oNH+7qR
vucNHXRa67V5oW/w+6J+8ljvBjqZGJqVhH4fpgcde4u1BHXie5bJ0v1oauWWS6a1MKTSWnuSh5Gg
VgZukAf6vRkFpuMFPSKMWBudSSucpDBYph3t/AwIwcgCa6urKcEvAt90RXRra7QVDAbL8HkCjFth
mFDnyCBbE2WfUfC3rVbfyU0pO4VGsP1YyVytSqGuLRmXRAWd912GaONpKuN4HSjTpazuM8vT5ryj
S0VLAx+kkxcRp3qO6jO4GfWrUFfRqpKAEzx61VevogiDjJPX6QWw88yifDfkSUUwaVU3qn198PBp
1dXJRZq7aPtLVMYzE3dmqNEZmmFyDPvfr47Cp9qK/e4AgEZFR7dj+llILZIwP635foPv/0LiXF/Y
cM6syXfPNv/5mw0nSnp8/KL20JUEcKpQatVo+fmCPHccvhvi5DhkiioVSjailgWePmofUA/Xyi3K
e8yC8ukuscJhEfhNTNSGJ7mRZ31XqdKtufQDDEaEy8qjZA2VnaQRhGJlOPR1jX/hd577yiRnoCC0
VbxcTmlQLcVzYxp85fyXJH+N/as4PX7+Js5N3bcjnJzNJrhkpEvaQVs32+wmXAcH7PU25YXZemZL
mpFUoop5DLbBk729IpZtoO1xaItbLX9J8QUUtPJKrEE+f5pzM0dAAMBUemYznlJTJTp7gTEphyC3
iMbx7ro4v/t8hI/NS1SZnMB0ggCbgZnez02pj7QCP4wbJmhjrqJsbLe6TJ+kMAUVuNLaR9nKKg+B
nXHhS52bC29G1mcCyZtVgeDXn6ahOuiqugNi5GJuZ1e6cSkf9DRqYC5vbE3j/qPPhEFOkPfjtLaF
Z03MOKjf4cFVD/p1uW42dbtV1uQ6bSDvlKyBRade+HjnXq3G4UhTnWOFGf9+4K4a1AQnkUPtefpC
tfHv0aMdBrzrSut2faBu6hS73c8/57mJCSDPXEEKQRlwssGBF/hmYRbYd9pghrmMNVD+NdOjNdS8
C2vgXIFjvx3r5JSwiH/KUAgcpAl3oOYmy8jWIi0uJtRwkB2bCMciu0rxAP38Ec+tCT4nQAmaD/Fh
D4cwkOMyJx+GAEwbt9dcvVBvnJuYUIngEINSIig5+W6VPaVxGSDO11+9vNrHfe9EnOz/i6d4M8j8
lG9mP3C3FURjdwgwufb6uyaMLwxwbibouFDAFsHCHgbW+wHSVBSGzuwjoQ0XgpJ7flB/S/LkSdXy
h8+f5dwLoy5jF+HSRRbOyR5SW1oeSepwmKx1Pt7VfBfsSC8splNm0u9l/GaQ0/gUGhgNyH5NT7ys
byLF8hEwaWZ5o7Zld1ukfrjsrDKY1djqYsbe0T/msTvHHW8nf+gPFnJrw/OmHfq5S5Xj+R+HKB3L
T4jvQHjvX3YoTTCuNfUwx0frm/gqdMlkXJhrsVLcdIkX10U6/78ZEsRJA1BEDH+yrelxUtgEIh68
fftY/OC2tGoWFMVEk+4HVyyLtfXlEov934wJrMZGCsvww3FkZFhUVDqPqe2EY/2MlpJTuPE239KM
czDbW18K4D27e4NJAoBylSLn+eQxDQnYX29kdu9plWhO8QOnQKqTRX49LsE/9vUWr5R1/v3zGX3u
TkwI7r+GPSkj9LpI/JS9rXVaN/4ybBOUGjGtBVzlxWImFP6H8ozf0/vtgCczqLZ7W07U4oDhyHcI
SY+G0q7+H59pPq/ebDm62Y9x2GiHqlGQfUtJ2a8krxlXfpC8DEVEirQf9eswtzRXHegW9+WE3fVv
h0Yj8FvZIdzXv5Iz27pQg5zb0d9eN04OLSmMZ+CrOTSlehtE8v2geheudud2qLcjnHzOEi5JXlD3
p1bkJChfEg4pwjAu7FHntlwa3ZxK8OMg7p3sg702dlLCtUmLFLdR6aFK6GNVrBrEhYHOLsQ3I6mn
tZOUwk1OTBaitzac4obOt3SQnMrtXG1V3mDwTUDGhflz/iv98+lOA9ww4I/6IjQPNn745bA0A+/C
AGdfn4o8hnh1E+LryVInGpFbtVUdtLTDUKp5CWpzq0bmV0lgmPe/WQscVvQQ6V9QKb1fC2iLA1Oq
5AP2IRrErHChkC5EzrRTam5/LLfNOl5Z7ueDnp2EhqrDq4WVwJH8fszMBDgdfBI4K/yhqhjDTJu2
wDVHp7T/fKSzb5KuIVyF3xzlkzdpTSl158w7M+RtOD3nIR6jce/44tIjnZsTsEkFZ95c4J6WuGo2
4ulY9Ic+sW4bfVymafD180e5NML85282rdFIrSHx0pvKeE1wazf1C8XeuVf19glOXlUhBbVlZ9wU
22Adhvc26ce526Xhhbl97tu/HWb+GW8ew+R65Xthe5Dlb830Qyg/QltxP39Tqj2v+pP+Fd8B2j8l
GOXxafFfaloWwDq70YfMzTJrgWHctcCps1Izpx6TDcyf2EGN3y1LK3V92c1b6PIgf3bwHUBtEacP
Y/gwJwHE6C0V6nmRvCZKD5sOEFy5ncPGhwSmoWFdN/2ww9h/3XT1Mmn6hVWMX9K8/VEFcGdzgiy0
MFtkfoPbl+qvO9Nc/zdn57Ubu5JE2S8iQG9eSZZVGXn3Qkg6R/Te8+tn8WAwVyoVVOgBGuiLNspK
MpkZGbFj7baPgAYYCvJDbaOH5ZNOYcXRxwI8r1i4Xt4uc/xdhAKK56gYn0UfvpGWzZdG325JX7jw
dzCcb3eedm2FO61w2+4Bfu09qVsMkcgbroYGOYuQOQhN9l0bL7p4gCRV2Fn2KEaCq8Ktw/k6iTvH
nw4NtM1ybJ1eKnEeJmlSb1oTbGv6oOAkPgUHE8h/qLhVES5koVrHQeF4ieL24aYat021NpJ7KXsQ
k1vBv1NSt63pia1HV6KLn05aN4ewMhbEgviB+G2x8nTJUSVp5/X4cyf1Q9Q91+D00vGtba/FmSiN
q4sW34zeewhTzOsO2EYsdauk0GS4ZS9tym5aV8Vs/nyfFp2Ta6ON6QlvbyfV6GVKasIiP+FB9vZe
f62gx0BlXEgg6K8R2SbSXjO2ReNhXfM2aHcAcvFgxrHVv/eyP4XVuIE6IHO9UtNxpVX5ulI0rHGM
u67BZSnKF1KuXSXVzq/UFTXflW4WUDlaHK4xI5aUKzH4KyvhMjehJKWIi+V1GWS0Z43SVeLlL56q
XFnglGwfnbdjgt4wSgmZ4vRQhBGITlBC1YAWotiCrtnHqbwkI4jqSbiNstANFdYNsJ5a2Xmt8ic2
C1uUok0KMnAM4oUp5JRjhaWifSTicN/LFkpTJMN4v6RV4gj4BJMLJ/eFDAT3ukXsP7Xto6LtrKi6
TpryUGfBUzy7RcFIw+PikFQjKxJD9zag5iKmGNwToD63cS/gyK3Xdl/VkYthxZryFAORrRRNPI0j
zIr7KgYcl0F9NBPjowfknSAUVcxpV1cpvxvuQiJuJOMevhFfWrrTacqyp6zAsUFYxhCDEmtIwFuK
SyRjMF/Dx1TeScP00VU6tlzZJs8xeshyZWMo1yUCELh4G9EYnxS5dhG/uUoochGal6645xt88Xxr
bcYP2oAbe46VMyWxqHICXp5a3vdhTOaKunKg272yj7CpCcC1ohPDQrzU3UzS936qbKERrTGqgCjT
oxny10EM5kT7YxXDZoCuYxTdVTWlV7rSueFkrqdWsWW/scEtoFWLbA9HeMAqTj9DTjRi+KBDWPmY
DL0DBHPh48Mkxreh6Tsdxd68VB1NrABkWsvGCjeS3291tXK8srkOM0Qf2qPVPfmNt5mz62n5mSAD
qCHRCEXpehYcOpCZUXjNDdjRQewFEdhoS4UXVBxwGNkBL7+2WjS2NCyvIrnYgLhZQDdfi3XOJoce
zG6H5CXpIOUYyZ1aZfdy1i66SaVlGR9vM72TO+kJKdMiKotwya10qwXWsKgks1oaiYmBkFLC/6kp
DiLQ1RfxNPCpeom2iz0UAkG7m6ZShKjQboAR8ct8/Q02ujvhYVX45joP48kJBfPeEnjP/EQw84BS
DIw/kNlbSebq+Z9OqK75nevfT5L5rvHzHOF6h4kF2avTOHYSTeQ/8F/qGM8mYxey+zfDmwefVID9
/ftYZ893ClYixSqDZM7JvUcGDpWFvQrDCWK7+ByRrPh9gLMnL6Q4uivxJ/hRKFYiNVUHbnJVYy1z
eVxPfIcmGsDfR/l3D/3xzL4Mc3LAx3SaxP4gHXSDHKO4qFdolDiCrUX2qS3Svbcr3XGpLutj8ZA/
jSvDxUDJFVzt+lIh5ewDnecJwAZFqnkSZRYD4TIecIciyG+brjw2enchljk3wlxAEWdDC/lHD6RH
6Qk5CskODfec8pVWhd+f5fyoTh/l179/8ijNUimTxFMOUpVVbhm2/crXO8tFxZguca/XH34f7twC
mWGCRMoiWTdxnu6X0AyhSzLQd3EQJB8dw1NXxKjjLkzpTH2GvnzSfTNpwgT2c/JWtClvI2EMjnrQ
DztVF+qbBILrCri82DoagtC/lifEayX1iGdSS1PtuPBp2tQD2PIOjOSx4FwRo2cL5dVRy3Rtq6Vq
94osaNpkE+CkC5/Nv1zO97dA1pyiA6p0qgMUO74/FuwWTaka2QQWzU518Auklxd9kysu8yX2eBde
ws819X20k9wE16LIM+Tx4Iv3in4lD4+/v+NT/Abple9//+T5o4sxRnTvWKVNwnM/IpA220G5KtVO
XIn07NiAs8K1X8beph0CHLlUufR3EYYSiC/FunkvsMK4pfHLW2dJgPGWUsdXGszhRZv13a1UlOkB
m3t8nVp5XPRdCcH4whR+7MoUwBWREg0B/pxsPUlLD0JVJZ1aHuCmPnWUZJ+NRjSf1SFIX0uSgVdx
F3bHyUrzRUiR4TlRleuKOH85GVG+y2ryKqWOV58SKfkj8irUOk0SYoHMpD51TxEeKlB7V7THqSsV
4uPfLC6Ez7j3gs+2bSYH14rmLTXG8eP3ef1caHNhX7HoKZTo4AYT+n2h9eLgYVBYH0TUxbuYzJNd
pk25Mjoo1ZXey9cycnDTbugFg/eHAYRrgrhHcov6DnobLtrhKF9K5fzcFPhe6e6lY4Nmdrx+vv8o
hZBENdrmGCHarFXpESuYPzJC5gtzl/kzPz4ylFT/bmxwO07mHoeVRyuTcBhXxBYI37fSGq+xvf5R
gM1aX6ImnEmm8hX8N9xp2siq5bCSGa5bAkO5zpb4yeK6aqNWcLS3bFushOV40YT84qgnuZbIACev
eN5BS7ODUnu7XuhfzCjFGKEEZyy7odC+gSBFf1nRPhBA2UNIe4xlMIstLmobvQ3zhW54F5Ik514x
T4M2FKIc8QeuYFI6nPAa6xDhNPA0oJTBxiXyjdU0aNKFE/MUxPF/tx9S9YaOIxh9s9+Xk0dZWvIt
/8h9YiE8tysIXKvwXppbqlf64fdFdX5e/411cnz6cp8qpM2PerRuo8rVrIOnWReitktjnBwO2OnR
HpLx7GoFwbTIHey9BVD6+0TOyAy/b9onO14upwJuAupB3NbZwsRiaQGy0C3Aky/9nXdnjYvpUbbp
M30v37O/xqWPc16XPz7OLyfgfGZ9CQwKbqs5ubnDTLLjGr8F9khJJ1oXD5cYBud6iL5P9WSB0Huc
9bokHICJOslULrvZX1Hr9jVIRRu83crouxcUZfTPTA5Ootca5pMWNrhjXyKPfa9D2WmqaFMWyirI
kZjE3qouYhczqI2cF06Fw2o0efgF3uaN6qa0KHVJuTDiJ89LQDYO+P1GqwK7REka7FjpVykOwjHa
cC8010LyJGY1drfYRw8qlgaYCjY1hLsK99TgwPe5T4ljkEXu+5j8QuZvDaXcR0ZxI3TSXRp+KLly
U8a6Q1PSSvcwRTaLlZS9+9xxLRI2YbuFDOyGg7mjQdGWhHxXCq0tG91tK+eub1Lbkiwmjlt6oNjF
5AO3Ja9gjA4aZRdBmquq7/i5rwI530yS6iY4lDZ5sPWEYpMqEC9g/0qhvE0t1Q21bttwNdWD5noQ
PlMtuNc0CV9J8Vbs/E2om1e+6DlmOSwFBWMC73mIuh3AqV0TXlXNRybDYB2rB7P9bCffDaU3QTWW
rRkvMDGi/1tclcHzgF2wGXt72mhs5OJv1igtMqVbWULkKFy1W1RkpZhi3xl+jn6HKFBfRjIJq7r3
FqkusBsVeA9w51Oj4q+nGfYg/TE7/Tar8abJn2kAdiZ5Jtcmdk9LUiF+ynK0An2NfW61MtJ82ZXt
QRCqp054x5VhqxoQ/IRK2KIN3w20dItTAei9IyMhO0L8lnuDLfdInJPRpgVrNakYRWZ/xJjXVeIS
FAZrb7CcEms5nGX467cg2tgz28Mo4h421gWFV2tr5fFRGP4A47+WInM7VNFu8qF0R+P1YK1qTXju
EF8OjbLthGZRedkRgYrTiP061is7x8agnwwbW5dVRF+SHDZ2PKVr3X/L6x62KQza+oa2ersVrivv
XRverWgZDqOdhc+qCkQRMxlxwY3PARriyl19VZp3MWZDSp2uBj9w1GjgCo0N0PgoG/GiqDI3jZEx
C8NKF3CG0EJnjEjfTfJNO/RbEK6LGvsroRSXhGckBot1ILzX6M7DVlrgI8dTMulyyTJtQ8uwz9oe
H9DRvBBVVDaCvfuihrAS0xUnzM0jAeqryhE0/xhgj0ZgMTderMySEMdT9olkLIpsckdahFKjX3rI
KoPgWszwxUpEVwqDvcz7GdBcKE1BAtNc1PPVeco2qfHZBi8+95emiWbeteGQEF0mpr4H6b2O88mJ
enORNDdNWa+7pHUNUENpWFNIf6vNj0JVVpnfLoO4XeGctKZRACBB/qDpdHdL8DuFByPDEDRvFwn+
Vq1Vu2PcHqFlL9P+UAu4FU31QWgyN5QHTnYEKDE/oVSWrdSAMBBsunTcIKatAfwbGZhN7XWPRvMR
my/eQB9bTfei5W1KvVyMyj4ump1g+H9QTMaujGit8IabJB5fmu5PNKkbjS6n0BghzTWOkt31ypMk
Pbbze28BWVfHuVExnsht0VhBMyXtKZQ3IQ7E9KZBUD8UE7BsA1oB2cvsaqSPzyla1R0i4WA0xVNv
SO+WgZo7HOgbVapsi5vSbiDSt2NTZoftuTWoAWY5AaBfr3XLuLuRUoinlvciJdEu6Gh/Uzvjz5BK
N7Jfr5tQ2VVN8ZDGwjGh3EpDN7Bb0l9VszNHwlqMB3vZfBWrZINRh6OVB2T2S8HQnDGXSGSjKNCG
TZ6Swpaf87mrR9fX+bDxM8x3KAE2jfAaNvQ0ynHlhJrhyulzV+B53CQruX9Nk002kLQsKlja5Qpz
BTsvg3XkCS9odqdho1ieOwmPaXVDmOgW3YBLlLQG1r4gQ9ricjPK/PEwPuZdvpYC48J5f+kOeBK4
CFLV9HEmQPWn0FO0MRvTwIf3e1BxPnL5f9fa0/5jTUtLOlLGA9QDO29fLRDafXL/+xjzD/0ROMyU
FdIvs1H7SdwSwM4vyAYdI2FbqQ+4vth59NJRZ/l9mLNRJZErzFkJqNcPFb2h1VLUB8Aj0DqKD/4i
dmo3vg/WNMq66dPvg52bk8aMJE1CvPkjrURrTksn0XgoO2U5wLjH5xNcAvKI/71DnGYbGqBVqEr0
b6N7/B52pcjmg0jrD1bSFB8ZuHnqCH61+n06PwUe30c5VR8OpSCyifQH5S5+bHbauluX8PDtamFs
c3Jz2T6/kFT9sfDmAbEFVsDmzJDpk2l1Uo8MiWnpeZveGJ2G+XBR0qpYtB3+dr/P7seXxFhzPKkD
KeMfT6/U3hCmVZ9T1bBG/S/OeuEznsnShTvA+Xvdf/GxeiJCKGWh66eyOqaoZXS7bq3wJot6D2PP
NnelERS/M3aUsvZdjvAxa5L8be6yCjFJEzrVLkpRvDIGM/6QIcRs9KmyrrM6Hi4UeH8+C9ImrFno
zJJBNvvkqgLCRKhlqTxoekcrW74f+JIvPO6fr5YhZIBndIjBgT7tRcr6yBdUCycn3KlsyG6PWPLc
0Wz9v15YuTliuULHjCWRKzkF3Q00PjS6nh2kLjrktXTMPU4Esli3vy+en7nKk3HmJ/rl3tOPsA6k
PjsItMdsxjcNcDg2QFf6PXhc+cil9XpYpXcYk16H/+smczLyyS2oTMugrZvsMALG8b0uW0aFCOam
z1DnRtSTL0x03oe/7dPzcBC0RL4RUj0/JJKFqWMhWRzCx87VlqTsuVhi9utOi2jhu5fajn6Kdk6G
O8lxxljThB3DiUX0h2wi/nGRqjmyWQV4fpZXqaHux77apclEaah5rArv0FXNndVWi6iq3v0mDNwL
T+DcykWhbIAQgdj7o0cpjiq8aILikMyebDjXl6n3Bl/BFevxQW/l11631p0yfEay/Ji38bOUj49C
W2ylSnVbZbqg0po/xdP3Qd+SpOOCB8/kVOsXybRupF1xkHCziwAl1oSMTTHaMS4EtfLw+9zPTp1z
E2MiA+HKaepN1XsfG4LyMJQ3Q3tnUVMT67vfhzg7HxnNuUqvw09YpFZmJVY21YFCYmONsA3M5mEE
DxEKQby1rHz5+3Dz+vnx+GYgDG2qqg6r+/t3q0NBFFHSHVrVwrPXAI3qZ93SSMcnYGtOKVQryjYX
xjz7FL+MebJX5O2U1KFeHeryg0ouSEzLFolVf5/YuS2cppG541QxsX89SSDqVerB1KoP0qi4morv
hWhd+BB+RDd8moiLDfi8gNZg9H5/dKraBtXYMEJU49z3HmC01pbrNnn+fSLnFgTVFLSsuGPNrg/f
hwm9FNemhDckJbfcAtC6ePfSpN/WqvVimPH//m6o0aEQpkWFkO30c8oxTO5HbTggEJcWvSKVuDCT
vQkLWs5+n9eZF4TgiDQ5pEL0j6chW5wGYzFW0kEcDEcfXhCQLH4f4MyDY4D5X3SMs75PHlyn9kKr
M4DQlVf4WAK68WtK53BE9CI+xmm7+n28+e+dfErE1Gj1AClaxg/VMaiy3JsSGVfH6o8vSeR4jEFe
tsolLPy5cUgJU5ziJdFrcDKvoMSuz+sAvfS5Iw0f0qBgW3SJzCyf2RgoPP43yrz6vxzobW6xPjL5
IN6APKmew8rWV8YyXHiudy9eq9fCLYiXvXk/n33WSnOyRbIFDEOSYsU9cnlJ6nz251BnJcZn8/1R
kU/TURZRkh4r9DrZ8EbtB1gvVjskNSqnzsmTmFX88vsLZTWeeaUmMgCNSwVdQKe7o696YS7xSgsQ
wk4tlaEjVtJt6k2IG8rwNU6sg5AaN3Xh3wiGhVlabXumyH1HRrJCr0HeuE1NciHuKFKlDhk/O1P0
TR1qYEDQorU9Kq+XbFAXXhkty3C4EfzECUbJNqFtRFW9luvy2JbpHv8o0kk1WatMdsYk9+yix0ha
7Ts6Z7zxrpPJWoR6+SE2yX1aWndw8ZaEZPBshxs1G4+joWDG6V/BckKNJOhonOo9Zf+Nj0RNgcBB
ycXutNidpOBqMl+KqHBSwb8FngKHIrf1Rn/Ck+gVZOFRULKrWBudxuB8UhHWa4O1bWS8SkqpdX3L
uipH4R63oVsxhak7Afj08ltBIIGGX9zSg2qJZdPaavWHSLR0uuDLfam2Vx1tiGPQP/Ydgv0yuu6H
ZK9V0l1bCq6SV/hZyeGeh7+mwB0tzTGYbDMo75pehUwcZu2uxcXMM63tIIKTzOI1+zYUf0G4i4b0
zoIS0oCXFmN5FfnZGu+5G8uykDmSO7MnKoM95nmJ0VNs4vJTaltYXOuiR0SGJ5aIaicpFFc007+1
NOw7r3jGHtDNU9GREaDEGb1iEY+wGD7CqUXcmHT3Yc0/pB6ua6G8S4TRd/9xjDLPfBrGchFmFsbz
GaEUZUI0ZspVjlao6eslGiI3BxlBQmZZDtWubD2n8fDkatI1Twpr4XAJbsXB43IhFd4S7y67T7st
/zvImtB0BJEedUHeGr2yGLWaQMUM8wuXuZ8bLDQlxD7QLURqYafRUFGCmeSHYAFbhxtSyzXZb6lZ
0ARhuj7uqBHA6N+/yJ9nBiNa3FBVxuWYOjnUycphz6PJh07SIZbm25hC9oW44dykJDQd7OGU3Ghl
/r7vCVi41ZFCy1BUk25M3ge/A2QjGPsCFKWNLH+4EEacqWVD5aSXUuTMsLQfVzSM50TTQzml2Whs
b2fgvnln2qLLNur6S+3CcPIPwe9stPlluPkZf9nYp17tiYUUCmTGM15LGk0Nu/GB2PKADfC23OhL
41F5YNIgaJu94F4qkc05i+/HJOMrBggA2kd5jfML+DK+RxIl9Gv9MDO+232zxsptKV9d6gE6t1K+
jjKfJ19G4dYdyvDmDwBHKg96vXkpcD67TubcgIQvD1Cok3ViFklYKbV4qHW0B/RqVvFWKt+U7qFq
Hn5f9GfSTjwxWsQoRZmq8YNNiK4CEmEmHpDUFfeqYz35r1CODvgjCqtyybYIUWRzYcyz0wNWxHLU
4KH+aE6Lk2x28j32zoCcyonX6Tpy8aRya7d34Wm1O9TdDnWf3e8Daz/BOfP6pC+d05bMDrmR728u
aYVYLTwI+XCOhtHpfAYJdxKlpngJrwzNbKOvzMq7DQR/PdSbWJBsjxKNOY73uDLu/RFfaUndwKJC
TF5BqYXna5dl5epB5gT8yVG5kq2/VRtRExzX9VSsUv9xFK8HpKJq5PJPfbGMQhA8udMaTmiqtjyK
GwyYFypI1xZeBYlzRS9tgUtTIm7FblwOAZzq4gmzxJVMmVXoC1cqd60KgM7Qsz0VoWc1z1XHUKQn
X0PMKTYLxUg3XZ4+jbF3mPLSqT3As/5dbfTUFfEGCNdAWt0mAw30KUdrparssEeXCghCaq68UL8q
hfehEGx5um5FCGawEjsvg1DFIwihLrTabYel95BgrFjXe2C0Kx0xK4emParoN5Tczi2yB33g8lHC
QIx3nfKiIjMsH2Xoh9aA5lATFjPyTw7psMGmPhHfq4nyVZnYGfnBNAFnhSlZsO0iY0nufVlgKui3
V329gSdmj9JTB0agLRSaB2LbaNHf2F67ok/XVoYS+RSwL+SGdXJEKLq0TM5jhNqCjO+f6HE6cq3n
D3btiyi95xyy3SDfckWxY/0oCTdqsK/igoxWiqzdlYX30ILIvK70xxxguPIoixE4ulVY4fL5p4oC
ByH2Jp8451VqnUCwzOrDwI5KrN+18hiYkm0E2mKsRhhvsMy8ZB34xiLulRcr7x/LOtoVFvwS9UWL
NRuV/lWtPWWD4Hg6BelmoNp8mNTWbs1VZS1jcRUTgITeQRLQlt9M3atPhavKAlcY7hoLY5VwWYX3
SQBngat9yR+KzRskh7bnpQvkh7Y0dyOU6cYr2z2kiTXaM/7ztSHvjeCTto2i2uSDj4XJFB3MCrBU
XVuOnKWLVsd+LYuJ57zebmXV6brE5si04mSRGQWUtJVXyE5cL8fxtqdZP+Z21Gapja1kKLmy9hi2
H7Gy6eu93sg4utEQHNE2Ob6bqurAk3ZLuiMi6SoNnquO0nTm+vKLGX9mdCQAsXnWAmUb+1tTpV5b
cl3VBLeyqNntJ89yBHx+A3T9Eo0TRCtRpDtjYaIpaNwc3F7hXRfaBKqvcOLmoTC7BTlhVwEHWSWp
Y3XLqrgLh/tc+RDi+yh5EQF81ek2HmtHZW3K+k6LApxDMdnsr8SRRexxzA2TA09zjW/KVeA9VQTh
scG6Dm465OYWVWoQY040ymx4BjVU2Vb890w27MbPNqWwhEH7KmT6Wi5d2cpAr1mrqA1eazm/E6sA
WWaJ9Ajjet5Y3DT22HX7uJJcC6LViBh7CadIDRdB9DANh3rcxf6+mo4Wi0Xj2bbsBCkpstBJ/ZEN
77rQBSfK3hB4D1YFe/VgTr6NjNZpTQieLxLwMvJ7UfqRGxupbBwzBWCtSkscURdK97fBYBPkpdM1
Dr39KKRCe2wR+d346h30qW2rBU4TfsqQ0tX4TqS3szZeWuV6EI8Ua3TckUN90ZY3eja6JQdP5sfb
IJev0NO5YRWFNlHEMhNfY77mglizn3YFnFEviZ2+Xol66pr6H2so7FzApjKn+Aq1diAlHEl2zf+w
4v9tbhOLe1sGhNGUF0UTukEt3jUNqEkvTQXbFJKPrA1upKG66nRjoccPVVg5RaRQv+3A+R0tfOtU
sd+ppr9Bse3+G3d8DkVM69PWmYpjGT7l1ANLlkJEXT56iEC7W08FW6kZfDbtQ8S1qIodHFNdIV54
6nYKRSceZNdU91na7+u8wqH72MFuKyKyBq9j/1TX6vPcRGPO/UHJsCwnN2klu8jfxh6xK8KSREAX
sDDa3gm4H3h9vJDbv6W+SzqP24RulzWOI+k9RgO2ke/z/Caql5IZ3AS4BquoYnq6Vvy3IMGfBMZd
Fr3ngbzGsNIeqr+B+lR33JXWWXHfqsdR7Nw+F4/h+EkLiE3oDPUDT7pgYVqvU7RS5L0URSzJwY7M
I/lhHz59YQB5M4ULseUc85yGdrgS0XLN2U16/CQ8V/qUfDX1vtrK943mL81QxMFQvXAJ+FnCJEKQ
IdfN+GkZz9WTCCGtO8AYvXQYt96qWA5rcTM5Hi3WBU3dl/IOc5rj+5Qwa8EYbvaoxxT1NANgSE2I
SycZ38J3/Pw95igShreGHff3uOdcop+BCO9gQePNeHq1KUhwdFUA+GMRH/wZqJYFduDKfyQwIKbj
g6VrnzjSk/7CwPLZGeozlANI4VxL+x5vjX6F2SxK5CbWuqsJsfC6AQu6NLE6vlXrKvbtlo4evM0F
hda0pF1n+ojdvFdLy1rnywzUKbgpkia6r6c0Wadq41/X+AIgAiNuA0bpW+xpqokavOOT7a1O3vKk
hZUl1uV+QL7s9IFWJKvfH+jPtciLo4g391TPFbCTa0blp9g6cTmdUu3eqMC3QJf1rfpSPejnMNxI
qRHO6HCYR6dx8ijmE8o2+aBCANZBLqtVspgumfpcGuTkMqMOLLtqUg49FCQz8ZaQtNZK0d/8/sTO
XZlE6oRwNrle/4BDpFIi+nEnHcK6HNchfXgo0/K338c4d63g3k5bAwNQrT/9dCup06O2O2h1sMxZ
c56+isR7DW/6qPj/2IzQBFDWwBV2rj5+X9cCwMW4iE2ILIa1Ti1aUI00k2nbtsQLI519cDPVCWwP
u9JpJlubGrNLLOnQKH+Vhq92vP/9oZ17/eQ85zcDpYc97/tMuqo12higk6q+SMahbTZ6eff7CGd2
H7bUL0OcvJeq1nMxqJJjv0U/ZROMgemIQQPUu+aQu+Lav5jQ/UkCmnfxGTgoUQVH4TzP+ssNvRes
zLAg5lhE5Kij0urWtxp6Gw1iHMvXFcIObfyomsq3azFOd5NVh7cXpj1P6/vu/v03zHvj198wNImV
Ts1h+OhcwTau4htv09jBwXsuj9ZFo6xz64ReBfLmdDpJP+UwWp7o9IoemykeV2JuSRXRrUnM+vus
zi6X/4b51/H9ZVIjIo4qDZuD1gbotoiiBVLE0aXc+KVRTj6vehgDU+S8Mu4GHh0ZX2dYg112YRDC
WCE4XV3quv+XT/zxtv4LL04VKrPDkZAOIkPqW3Lf42t9GFKHK88Kc58r7o43inMgqPFsFHu7DqSr
4uTLcR058l7ZBK+XMlk/T05Wz3+/598K//KgjWgAe6flRy/5DIwjLg+rlhtb0JoXjuhzj1qarb3w
eiR1d7qTVZgm60HaHqbZFMKMjpjyuV3kXyikXxrlZJexhiqvtSE95nn/KWrpmy8GrgW68vfFeUYo
Mqd3/pvMyU4D2zpHrz6hPxNGnK5dZVlcZy4KQ/yDXv4Z8HHhp7azHnmN/39pwS+jz5/ol1fWtEVo
dUN3MMr+ofC6fVJLFwhnlx7j/N9/GaHkWlmLU4e0NXEnAwSFsdCKS0nqs/v116d4snEFERRuoYIE
tjG3wlpfFdfp1l+Y8KPIc3m2eTVeXVrt5yb25Yg4PeVSvMEsgSPC15YqCtdW+1Mgtfh9dZz9or4c
QyfqMC8MgzBhWpb8KQyyXcp/swlOOUDU38c5l4P+MhftZPNq08Fr4LuwCP11vYpXPV226fJy69TP
bpR/V5U5EqXUhHBo/iFfVkNVD0WB2Ql4GmpVnuW9BiJC+OR+jGtMFZ4Ln9RqLx7VelxlwyPhtINC
BmYsfidNU+DzcvQmoHWvQ9bdRkPjyOJVLOeLIIjXvnaYjSStyLsHrIuMGi/gsdyE2CYMQndUBXGl
Uh+dMFzXuvpVVApMQjqY/8VbhXkwic0pegQiu+rLYlmnitsZ2m2d6beqWL/mrb9IAmNRx5BVDY98
K9wHo90U0rOhmYu48xZgDew+6h5wniDsBQsQTZHrCd3rVCmviax9TlAkNGPjI8wXcIvIYzrRvY9o
9A8x2vZRjZepoTgDerRKvNXJKQPhtAcSrAYiY1k6Rllh07/n+Iq8xWQ5De+hXwzBsJK1ZZG+gNkl
sYBwIPY3BLSLKSTw1heSjyPamF9V4gypmuWmrqS9+cKnX/Z209EpowkbBTMts1VBWZg2iCunJsOl
dxRnh9CZat3umspV0we6ex2txrUro2lZiMkNHVPybz70hDJHplvt2+pGjLVNq1WrUsB4z9dQZPuu
n6l3uQFHR4EmLnLHr/4qMn9LsJZYhWAT5jsiWH/87NDCiiSZI2fgql9c0xeh+s+KdxXWqiN4MrVg
fSUnwZ2QZzcxJnmjKgY2ubFFMgp2q4arEDeTpMG2rqRWmT0O/Z3hl4tU8a8F8aFmbEH1NomUKnbq
kwxgdUikIxHHtSIGEBR20ck4Ae5nmhAtQusVnIAjkLSsy3AbTn8IPZFLSLaf0G0ipTZpU14XeXHp
Q6Qe5mWkI94j1VyA2vt3AUrK9UQiJa7zm058SK1i1YhvXggJLTrEU73rsP7pc1omsDxQwr3Ev3mN
4Xb83/u0wP7Nc6Litaf6KrYkpfR2SReuO9amK+QxnolPiZltmkLiqNCMxdChxA8Gp+JNRSUS3OjJ
o38neyglw54MUngifQCS59aBZZtkmOQkcWJ6QpN23ARevLaE+KmqyqNstIeyNFHW0SQkuF2skOfD
hMVv9p2mr8m2VDJmPgrfXkP2KqPLerjTA9ax3zlt8gobkufyMUmmI5Yg/uvEjTQwd3QMiUFA9oVW
7MJYROIed4aVSJosKEscPB7H0rLx1HPKNF6K/ZUeaU7C0ojETfp/SDuP5bi1LF2/SsWZoy686eiq
AUxaMi39BEEL7z2evr9UVd+WKIZ4zeDohIJiIgFst9bvwNKndJ1IiUcyCVSPCbHDbSavzW4VS8eR
NrpwXyJDECbUT7KFaKNzVBVmQMsWmibYiWC8EVGQoI7RhrWe5mB6+O7LT31YI2xaS0mDOTYZUypL
xn0j00g8U5PrfeWQTdD0S1Fd6dVLzOiwms7JDWQn7SlSbUl9U7AI1Q/kTtOo2AXlsfPvRmZ2difT
uKBLR01Prt4jImFvrhDG4BsXcBxjORczPEse1UhxUvWsJvNKUpK1UKYbshPPNZhTM71PUrFPcDsi
h2QhcYY1uwpEH/cPoHdHRUIjk6WENMmRAiKACKToA7qW+bCdRGIMNZ5602QfSuk/YfexGntu5pJS
Ij5oevQujqPXG+a6GRhElYRuYAy3CSGADEz/SdRZGMzZ8u1ZGe/CPrLrRjnpTKq6rFaDTI7NtEOc
5BIsemUV6E2x/NZnO+CFdGlEu3+4FqZdrr9PwVlqb6HmuoKGVDcTiJi87spnU3uNeOrBahpJYLoJ
i8MUvVmwbOYlQ3pqTm3wasHybrHxwSvLztM3M3hM1IVSxIdJeYqLvYKGMgy3cttvyG51wln1MsCf
Kd2ZyQtqvyo9DvoiK09tPZLq7GTkUWlz6hIKKNVH03eN4dk0ai8qtaWh3oxp51TKKja2TfFg9Lgf
jxY5bu02mYdnbIBE3ICa1NPxNawOFwiKLBC77pMnvItIMNRLmygtN56Dc4CIKFP19UWwo2P1mAeP
IxmpdlsUrjE/xtipiN1SLTRHi9ZBsCtKt05PaoV/gv9RdvvIfwmt8yhKnp/2jpmscnVgjWSdBGSK
A1cfSREt7wQESH17c4l9ClkQjfTYCeusfWjK6xjiSo4VG443qQE9H/RjSB1LaMlYxJwFM6ZmqNdJ
QYfLOJdB4KiBeEiQUE7RS5l/GLOrEY9pZsuYTaGWb2Li1f35HrpYorXEN1RODbSnfVjqPmXnG/GW
Kp6k7LoIdReNq21VawW8AvSlSR7UeXoFoirpEJvsbA0WgkVaOXIvXota7MTWm8yIxmkGOkvRZhd6
zCEZKl79ljAnT452ebE28k2S7CRtW6AwS4k62oMTjcIiVG+z59m0+PU7xFSqsfOVGz95zNJjqnpG
6GXGfR7fWC+W9dzo11J0mGkKh6seVDBwR82LmN6p1zWLQAZFIpfNVZ+VuXIs6yUStp1/KKqDlq3U
gFScVSq4ScSPNirUGbT2UoIoMnhtetmt0QoreeWE5LJo6q6Q00OMZXGkBKCkxOGowRJZSxtSyffP
/riehaMIFtikI8G4/gad1oLMXRdPepBBXKxk8bVN1APRalCn5iuCDJ9TI2VCZPCosgRTnpiQCcC1
XFgjANCx1rKG7hDqpKwKqPLm8MfvRbp/1LN6ZQakCof1mvak6+OJU08mrk7ZmvLNww/D1nEd6qtN
3uxHA28t8QYV2ao1rw2tX1t+tjSqZNnX811i4i0VYlPWXpAqw5aLl6y2elvDwWxIWWvL4sBNLvBA
gKb93tHH79MMM6UH3V9MzTI13VocHcietqExUDBytrJDpZzNOnWT8iaU1uF8XXZXZkaA57ufvuhm
6l1EXslVPa1I48Lwh6gUf2vNMZmBudvD8InIBhArIjAa1x8XrYFP06i6QyvZVo0oEUybLa/QHkOq
hYBwV9LO0P6FZeGYReMyeddsnl6mvWvKoi2fR3PbzQRUTdxXflXNr2k6Op3+pKEJJgrUpJdQbDJp
WQzPFy+pzk17PklOcIfaST6ffQSAKNgWREDuFCy6xFXtKAm4Jg1ukHm15kJmrePdOHgEgMnSexvf
kTeq9Wdd26fBshwcpTpV/mP1VkrLQFvKwW3GEhYqT7O2BR4Wq8AWhVMzrwGCSusm0zzOPz14shg5
jbznOkRnRMEpDV+Uy/KNw2187qxdD2IDbDmsavQn6aKdnoEciem12ZQS68ZUV1X9QMairyJ7Zket
vL77wNnKQpkcuPjQu5a+GUhkDipbi1dVvyaozel1LzMfRrZs/MuAoRlwaozPzUrLOFzObozlVdzo
bh2qS916lvV4obUMfsUn8mxnqMD2YWxLw1pEdDzdXaD54Jr1W4vcYcg8zKCSYinCaOfII1ixw0Oo
rZTg2xIh4jlIny3tnAGfASXx+mIJvj299+rRUvwFodhrcRqXynxb9IuwGrwgtWyBN1PKDwMpYMqF
pfpsCO9GKK7E+s0v31Qitqv5Ed9cohkdTboqQLe0c212cOpR91Gck+/nSFO1UiI0EL07TcwpU1m2
9S277Z6pBqF3XrZttc+s5wxPs7plBSa6N8gWJC57ZhcBh8cs2+4s3wb1R56v6xwhj+np6BlhOpOG
lTpyecMaAzudM/rCyD8CaqdZXraE5vYZ+LzTzdeg7ALvH5BO5HMjKoZgxdrdWAx/zo9jaHlW7/il
hFhZYPpcFeIZ5DJstKtZSZYEW9kTGuqA92YWdkQY4hBviJYGu0JMyoIMuQBLIcxt80VpdY5cbbW0
X1g4cNdTvgyj8DZIE3vAAxB5KzEQ6CfjvRBY3lAmh4wwsMw/IVOi9FnS5pb1R/DQQuRAtJjbVYRx
HD6i/XCY6LFyojeksyxd+0DbXcocTma76gBOhA/iYhzF2lqJxKLLAUWHW9CWxi1pXW5KsmenkYse
usTk2Yl2GOIrVXal8jWC1QFqS+hVYZwUrbfh9LgMQXTisu2L6iLhEG/NOAdVT0n8OiKiLPx3UGiU
oqCgwrlPNQkp+pVRHIsEgDtRXOgUGUfatEicHPJRTeC4Em1EZVVH7SYqOGRgfDdPN0L1BI8z5bgr
CSVZEWhXWifQPN2PHy4jIK22vvLRktFep/cVyPhtT951I910rEsEvMrxiRUUfNVJTYIBT6q+L4Jd
yMrZzefcKoBfnbFhGEf03FaNfNSHlTIvAOzr+L0IvRnSi+ykwllWvQYOjXjorGezWYmQv/vB1q79
EigekggF+cry71UexTi5+P2RnrLu6+1w8VaUlz2xbsPtRfVqUsJmAXxPA28ADPEElPjlddQf6xKG
UbbI+1vZWAmpZxVuKbCmjm6cAdw99gepZrr29txuCRTQrogslwwCNhy/dg3La3sS8haG7+mYuhkF
TUR9oQzChuq7nh5LeREGJygain4tmq4WeJrxHEjOqDv4nmTlPpDc+QNDycxcVImjsLpgTwmfvss2
Ig4pItU0S4dnkiQiLWLBTuSNUK2w4WNAnqL+pM4kx90lZ879cKbEdn+hwZQHrSZw1BWT5ahvLXkv
GitcHJnNas7h4X1UVmlzjtoFsZe4znXFMmRAxGdk8JAyw3RHs8Hnc4p7UiRr8Up+9Kedac4LM/Aw
XLdH8bYIUCn7a71YxxB41ZlRWbNeXV1iypvrmopgeqpK0canIo53Q7lCDK0316SLF4Ld3xXqrbKP
pHWmM16nld6uRPElhA2Q7P29ULBbVm4gPE8KDDA7SVcU1212FYCRSzA1lnge1kd4BFhwhs0ikZ0i
8kS8CbplnR2JXZW8+GZ6D8tNZmyzgNlvo/YmOhE33g7g+aE1XwZ214+meE6gkCWLy1l7lK770OnY
FnHKEU615hnYLYbHUbmaBQhX+2FckcxlJ5w5OoU0Tcw5Njr0BwEHpc4b4w2bniDfauUhoQErN5to
8BT/aJZbBS/xfB3CTHrzm/vxLlEcDM/4xpcqFBLNpHta5kL9seZTZ6yHN01Y8YKaVdyEnMmJrNoK
DZ6FG1lYtaULu7iAs6jgjIRjxNVlJ5AJZ43ZwJzRXKZEjFO+o2Rf0yyJOVxMyE6vhdgVw5Q4IWgK
Tqb5C7pVFe9HHTIsJK5oG/ll48b5+4DiXLPOSb1m8ennq1Td59qeBhcHwgZ2XrMAzomrU/ZYhg79
0gJvyd5JqxsI7eN0he1IUy+s0kbeYefl1ZStRbPz5B4bR6gahm/3RAJT95WQLbA2KHel5frJa1Nt
hWqJ+YE6XZ6nFOkEQJJmc2humUAZ61UirZLxaUjPaeRFs2hPd9nHxI4zS0ydYMdCOqNzF66CY/cs
BZkjDhHjTttHEXlxLFZFw3qnn2TzrHTrNL6tKKnHjFIHljveAD1F3kq9G19btl36bwmzse0dwSCX
cdHGfF6yEUi8G3w4gu2DgNfkPCpuqXO2nPXN3Kzl4cRxZ9Bo1ixxOI34AF1+bJA44JzslLiFDFm4
rGXJVePZm6UrWb7pDfKfViaKkGLyWu1DapeNcC1HRKHqmwyq7Xg7+5tEPWrtRpyezXqmKYhtOyue
tc0prYpmrVsY8yMsyMW1iSYgVrJ9yAsoM9+eBvNUDXgDFMXVLN9gBLaOmwAuE5sIm4lec3RuTyJf
T+B8RAbYarD0xdSJm65TF4KAtTgdC4NZRFLqWyQieR2NaWk12rHMrCUu0NsmiZ2CxJrMvy2iYBlR
7ytTiun6e5VfV9N7pCOMSOdzkRtLtUIQHMhRYGeDUNGwifG7iPO3aqJRR3CsxUOeT20cEvw5PST1
ItQSu+ivtXZZdzQSC1vKZZfkXU/sn5Vyr4mLeeb+j30kOSF0KzE89P0i1VWoZOlC8hG9dI6v1Qhe
gmDfQshIphfaRW5Rqsusi1qXM/de9ZU7rY++oeJCzaZJ/Bn30olYp1MAkv0bF7dRBlHoO3Kaau0h
lLD51efHjOK0ijMOhn2zmiMg1H6gQOdErbZG5zT6kNtpqDg6QzD3PSzdxFBmhR5dArO8qCfetPFC
WrO94Mo0zoJpOSuWKzTbQrOQG5gEqpos5JwC8YOm4ZeO16SWLfvgHm5TRzKqYFQuUie7HkhMNzYz
523zrk/uwJBYTyObGFfm25I2oy2Nq9S/pzIKTa8d7rVpQ7ennrfC8FST09sc4/lgam7b0YrJrlmk
Mup6msS2Zu0RhMPQtSOMFtv2HKrDfdVMdq9fW+W9QP+UBkMwXrfzuZckWtgbodbtuCOu+b2ZqeYS
6TT62NJhT90eZlxzYI5CDXFEa9EIz7N0zLPG6Zn+SXJoZqxuCL+VFjXuxUPyEmInhGnfUoMM4RDf
+CKNjG5pjfKWFhcHNzXQN51ZXQkxR0VSwpYphbWKj7S/UhiiGssCxq1HGeAOw7JVqS/T4jFhHeiw
zZU4M/azk827ELymor1jFJzJEH74ieuLd7PWOYks35c6/MW69UTZXDQS43aYjyGrq95k9Mfg22Z0
jKtVIa5i2GdzleMTI8deXaQXiYwTXsyViC0AXGTOrMOhsSMqIZ1+tm9ihSQ9yoOy0CbZG4L51Msf
ZQ3ViWyA/qrBfTZntkTx6M6pcB9NjtivseJnS3FwWPNinVJsQLagpttGJVtZx5zbpDg1NRi9M3ZI
xq3FmTrN3mcIVBeZVhAzgFamEVLXVe5gmq6IZcngZvmDjKaraO40q90IBgNoVkIomLeoZDA+8rHc
GJ5kKM5e3A0TideiSR+EnSpUMsmpfM4jPk36rVAPNJuVwcD7l95srooi9TYui3GF0DCqXOKOFqUg
LvDPcmUFXGM+B3xly+donR7RNdm5lmEHLh2rmm2vvc6hV6o4PdDYFNQb3CBdDKOWIl+zxiJIxGqU
BTyt3nyN/xWXOTIs0oQzjeEkWUX2NwHT9HNlUXud9Ju+Re2l4Tc+Vcso3LfNa6tuFfQ9EzHlaNCg
+CV7+PELP59XlkKZh+vEba+krlj03+BgX60sF+IKhiAXt4PP3C99Fiahop9kDfcx4qwyr+3B+E4m
9CUIBnVOlUQJSywCZ38FwaoUErzUqbtLHOJGhiZ6UCa8zjui1zem3kc4xVCidR9CdPG4MZO9FCuh
21ShavdTFD50c5/vzTBkrCi4HmNwHKCv62SF9qJZ3/4ZGvwKgvz5y35CVjM16km6LvZaxOZRp4vZ
itdaAIBgKt7/35U+MdTknMhqSRV3ivWsKJwCONfjcAip/Buqxle0k5/v6BN7rE8qGLOxtouEgjhM
iX7td+a+X3J5kEleSJkXypX6CU8VSXg3lGbaDckEu/a1pNmbWg99Gm/0XlzolIVDsDKw4vrzE/zd
oRV49efrfuIsYMHV1hHXvZyroEi5+NFxDnoi53tTqYqnq4BLGby/bnB9FE1m8d6gVgS/IgGcBnLR
OJOk02sUdgWuaopk3KE1OFiUrd980a94b5g4IkPn4WBU8OkBtTmJFzXvQDziQvcvb1x/Pe2FXXiG
E22re2i/h+waCA0QDSorG7IbXncr6yp++g6W/mrSqxphKXh1G2jYP32XEbfYzOyJMVE7qMWjiCoy
T6Q98rbvfLq/u9Kn1zOXsFUMOJim0sSVTduRQ7xaqSezoY3y5yf8gzn42yHJNDRD0nSVDJRPs6nQ
ojIvDSxbojbcYwCnL7qGFaIhv8IrahomGXBypcT4rPcTaOswb2Wd2O9SQwFq1MP8zdL6FUXjIkCD
iAWrVkKB/uuqN6W6H06auMskH9p/agbFqjeVcYval3NHZN4LcKj3dal0m1FPo8dpisz3vM2txJGK
MOE4Oig7wxe6TUoqw+nPj+ur8YiBh0lGJOYZPK5fv1yuYGANMW9nVlG7F/OwY+etukuQgA4aHPbj
UoAxfP7zRb8aDpaoigoEOMiynyfBqAi9bPSEKqIQAM+7TSUwxUb5f7kKrGHEm5KKG++n5w4hi72u
ImYzo3zIxHiwI3V6yFPx4893o3yxrrKjYd1j4WuO6/WnEceJvYsm6GgKYt1yYYaSua20tDmVraYf
c7ESifKNVQ9H8nQtGonkNWWl3/aTNe+6PDVXWdDVqGRUIJGktWiyhwYdGqUuBXcs+pQeOW1PfK04
fNBKdswmSReVadbPZKxaXqdIH0YSzB+SCl7XkYW7liMR8rFv5htFRLk/ikK8jHq9/sgu1JE/3/0X
7xI/oYtQ75JUbYqfFhHFjKyh9OM9JV6WbTRrG8vfOBf9y0T905TGoMwAgvjhhPJ5V9F8WYmAYnZZ
trxQQdpNQN2LDvyuC/aK/2j6uynYKsGmsJ7QDPmjfxoJlaHIzPSBkAo6tDOlC9EyoYuBv82pulA2
lnzP2jekV0F5nXQbQRjtqoTpBiKJ1Q7161YGbJeDgMpoT1z1OB6V6mAkLNJjdsWUovYgLVARfNsP
tYMmkFZCEzlA6B7q6HgIrkgeLHzVVHUrjKdYwtdzJY2JW5YA5NQN8TIxX+tiZc1vqXGSJN3RCc0o
Q8C+R7Xz7db0vchYaeYCrVyrkEdj0UDY5ByGAcGwZ7m0ya41qbaVNnfa/qEYn4XxiG9AN7x2yvvY
lGsrvCsSvky8QSWW+0+lom/o0KBnI0YkVR6SYdU8q+aCrF6hk2yheyj6V9p0Ag8bDyccXEfyVkbz
cZyv6nyRdg8lS2WIl8a0qLrnNEEJLXidKC7yWeZ8usmerPyxqT8S/2o2Nl0/eGL5TP+djJ3iPq1Y
i+8NkFsFFU2cgG8dBCSd5J+o9ck3blv8XRNnVs55tC/pK2nypk9pRojgddKLKdwK8yrXOmJh1kF7
VHt0sNWuoLlXL7L5qSWZBuqRgVeenwtXClUo4axFFBfQkqJt1ZoUPJgdBgb6xQITVqhNYnNfhr6B
NG9eabwcOhZq6AWAbxu8NUOQfDBYHA5Ss6UNjvqiutXyQ08DPXoqinerYVE+xUTd+FtzuIlEsscS
N1GxhB+IQxocWW6wgA29gRpI8AOaEndF0QK+Wd6UYL5gBeMmC9uXBk+kWEtefNW6Knt1XVqBU6kf
jXHKZB7OPmgfVLw9/QX0DnoT4nA7p6faOKn+uaaK1ZRbHca+AuJVL+udb9wNAbDBBtFpFXQOAjhH
Jpt3WExz4xi0RfxNbtGBhrtAcbqW2ns51rwidbAjssX6ekAPV1UPJAUsOiCRyl+2BCRJ13NyDjt4
WnSwJ+0de2PkGmltOSXUDB99brFV74EqRTwo/PLsd89deZ+2mwtLIFOA8EELt/qAlumq8t/8+TCR
G9XfVKgN1eSqIyFKi5eB+jCmBYPaGYvFnL6OUL58sPsz3KFsMB2kG4O11fPZSfxD3+wFFMAJKDSN
zHWDBFiDQAqYS4cDIZ4gP4FWKPpSTdZW6wDk9pw9kBCOzkW7W+pOLZLwA3H5OQTmw1tjzo/QFuK3
3rqm2xHEhJjchZK/ULMT0gRDf5sqsGHoHvF81+ZrDKztEW0Mt0TzAPthFPXh/JyOaws2O21Wcxmj
Ng3Ck0WPone02OvrlSZsquYu1t5asoSRP7CYmKhQH0TzqlMWWfUeQlgxdgEMIhkgULlov9RlMz6G
yjqVby/pOZJ0GwmLTDgV3VLEeF3HdWE4hiWo7QFM2zJvStymoxvymDoAdzrGNO3TecV3qpprtH3B
tNUDcTHCFkFDWE0LC5JYqRxjbSRF52WuYFTBFIro08rRc02okBXcW9q9YHhCvlDrBS00ieVYHG3u
q+09jSZDoJMyQ7n2GhdLcDBfuRKwpFHC80QvkoSdkDhTaSs2O5XurFI8TODW+9TY6sZTaN4BVaTp
YqQVpVeHPuq8Wjo09U65z5R7S9pn75K/llSvjvDWcQS8iLNVWSM9HpAv49xxjijfU9gmvrUSKKfl
J7xqufh8sXj1BxZgr4gXvUb/YX1Z7crlOCzMwRku/YUKJgTK2JSRL6as69l7JbzOweC0UmH3GLY0
1VUuVQtklehOLY2U1jakD3M3tu+d+ZKQ+dM86LIbDq4Ax4gcrwRec7ug42iJ5qZD41vcw/VaCOFB
V1bKeCPxO4KwCqK17ANRFdu0paO5FLp9EIuOxBrS7Jvk2Go7U1/WMX2fmyZdBdZDMOzjAs6IR8PY
rqu7ztpHumMIjwkETiYQ7CfsdP2FJMEwQT6t02NwKj0E/r5VzesqWGUh5rz7Qtyw1PQy2xKA+1Fi
APvgDLz+guXhfsRs2pLWCU7f8rGQx43WP0VdaTda7ZVglLUSbxp8tml2oIiXaxlQ+TYtL9Ft49Gw
TnN/HrXXkMGVNw9jaYIFbg2mdZkzztiVVKTWTeq0E2RXpLnVNNiSCJDmL7MsoCBxYWXeWLAbLKr8
mXZPc23huXkjGx8KQ6kx3oTx0fJPQbjIiJ0bZGk1xNgTRbUd4lmmGXQ8+804LXvJhk63lfkB8EE2
gYy0TtbepcY9ui04epysJoZAfFeSsBZcY9BihyOwF/zNmwHH7Bq0TDoEpjMYECCdVllLMKT8DR2M
UXggtNqNIrZ/yzWkjUE6fdpikt6DBthW/uBHS9nnAXYkxYGTt4wEBeBn8GsvqLRlyOlUyfEvx2Xv
SYcvMZUHkjX6ILsfshdlCmw5QXbdH4YIZDDHLjpe6NWyoOXZ45qPvfGo3vnxSo/JeovvLzpfVrwe
soM8b0pWuthT25UEOBtdVmUo4sVbAABby5s62qTituoOPUBb3XAxwAuy0FSk+2h6PdHYVEbkllVy
nXDUAdkzUBwArebtfQTpZIQe6HP8CV6MZCVFUJp4iqMJzDiczWBJFLaTQDRTx6ssAxvRXuass+Fd
JV1Jd5B9zgG00HUYTs95uk2DRU71JWRuQFZGyNJH3WYnMTyjHYBCAL9A3RHip+aHDI7CfGo13qKG
RukNq3YRZrEup7ZKEEZ0myadY8jnhpYnQIekKq4avoVQaYpw1UHxkqa1BWklSL3KekO35RYXoNS8
xfFxI5imo5O5pQnmupL6+z+fl78qFigHdcp/7OJ+M4tDHiZN8C52ffJYkrpqfGOb8UXXSpIvPlUk
YpkiqfW/1nOGWZF0FLBksv5ESe1C1SH8BFpoUXh/vpGvDv4ygOQlKkpRjB8inZ8Y7U2BcKkdW/Yu
whUJ11MHmR16/qZh8tXjwgzHULAgQYxofKpPJwkHJ0kMsYntbVlGWl09//k2vrvA5ec/3UaQSCbG
uuQlzHCt1GNWR7d/vsAXFTaNVV2kOsLT5zdh6FjlSVw2PKewwQFEzXFcN71Rx3hCZjATKXn35+t9
NQJ4VDwsDaky/Z1fb0iIC0GnVmTPgKg9WFf5aNA8PzfV/3V8K9ZI3JmJdTS6ht98guVaIC6I83dW
irWnSVMECaP8Jo7kq7fz0zU+K6ta6k2IwclebQXxFGbjsJ+aSv1mznzbobk80p/GQATHdlaJoFeX
k1eJHjHWHtmZ62ZRXWFndgwkm2jM72I7vpo/JMioOKeKNEM+dw38Mk7i0BJ31lgBHyV2XJ+G4JuO
71dj4edrfOr4pvhAZEOp7XThgIWBLSqeaLLZftMC+BHe/Kk+V2RcKX8YweIXebnVn55fknEPnVXv
kiox3KGZRicXFSzrjDTcGoPMQt5pzyPtZw6OOGyoDaVCCJNVDofYJtwpcKIUC9UkJMfUHLHh0FEs
WmM24RQBv7ec8JoAx5S2fmF1NlAR6K6ljvVqiIrmHgtc0QlNYpGLADdcWdFaIlm7Y1v5+TfNxS/e
mYIoGvDi4oj5W29RUEk4SMx5N1vCYhRxPGxgnZXTNwK8L94axtjoYS/uCewSn2awVutSEM7zPo87
18zuJKldlcQZhcF3CVJfLE2/XOjT8IjiFkm72u5TBf+RnHRTSSFIIe/TVTpLWwMQ9c9Lk3xZrT8N
FBAmVblEdvHRnzOGNaLAxrCL9q0rOv0agxaogJesS9s8JEchs/MXbEbtyVU8aSN5icvGReuKmj5V
3T9/lcutff4meEqRc6yJuqx/XiVDgk5LJQ/2GToTHPP0sb3v4rF8Ir5Svh9UcT5KJN7cJh0FwI8r
/6/X8T+C9+Lwr4s0//xP/v5aYFwaBWH76a//vI5o7DTFR/ufl1/73//s11/65758z89t/f7eXj+X
n//lL7/I5//7+u5z+/zLX7y8jdrp2L3X0+m96dL2x0X4ppd/+X/6w7+9//iUm6l8/8dfr0WXt5dP
C6Ii/+vfP1q//eMvWAk/vYTL5//7h7vnjN87v0+v4Xuavje//dL7c9P+4y9N//slaE8xVBHrIANX
j7/+NrxffqLyE0wp0GsS8iYqnHD++lte1G34j78E5e/4xl408cS/8QfOoH/9rSm6Hz+TxL9jH6Yi
ucOXE5BDMf/679v/5UX9z4v7W95lhyLK2+Yff31q9HKq0uh641UnmRiuXizhf13n2iiOVCWDiCCJ
96ys+9zP5kU2hjdSZj3pYm9c04i+5SShI18j/DbsrCfRoPie8urKGAOCfwt53dFaNFPliIGkussb
H1+6BgbTyZgME412RgmrZE+ROeH1VCzGUTzPqvAE4+CeDWNVGrBxZD6TuJ+7mmDHn17Jv+/553v8
Yc3yPxND45Ry2c2xrZUwped1fFrL4YljbyTkCZFOideK8aEb29VEZlElG9sgSNeqZFEBqo8YcbsV
dO8/X//Xte9yeVr1Ejb1hgUwZSqXFeSnrSTt25gIcdWyDXgIMSEiunjQqWlE6pw/X0n57lKf7jSe
a73Mhgg1XtvWkOmLc64l6AaKXWIF0OPkTTtcugXalQqRqKDYVVR0acOlgtIeq1TeWqAlE/zLMGtu
gqDcyuk6zLtlmiXPcR6SP0hsTNk1174xfTTIZqYpcEaresASewFPgfYOBEmsqz39wm/sMUYKP765
ycvz+vV1gmvJF80pK65qfI4OjdpCndA5Y4VVo1ka2IYrCDSNXvrw343gATAdNRnpLME4uzNt9Xks
vK6/KXSRTGwo+tUS67pLGtJKHifdroWS8Qk8kc2l14QqHQJNtKscf64Y5aZR7CJlehgMZJAl3lnm
sawe0uhNxg7jz3d2Ecx+ujFE95iNmtQfQM2f3h6GWnEk5dxYOsTX5WTd6lZEQ52IGToMMmFHVWBd
gch8s4X9um9cxieFCCsAcA9X/c34XS9TzEwh1sKn2vTanRxQ8MYzcMwtByD3kg/259vUfnXp/O2C
yiclNGlosN1rLlhDSJT1S35Yt1TMl7YK36esR4txoWShbpACbaV2130Gu6XK6eaMMOIudvx9Jrma
BvANESnD/Fxm/amI40qN4i0JyRRvYAfSlVhUhKEZ9KQ0rIYCDNiIWfOyKbkVLUCQWukO8/SAnGdj
WsOirIZDJRiOlgV0ocgal7EXFLCp0nrtOY27l7C39qUEOwZfMLXCDiLVEQWP3yxXv8/hX17Hj5Pp
T8uFYY1UUyZPZ0yv5P5R7tK1PpFo031n/3QZTp+H20/vXZF/XZfywPcTdeJCYvYiw8OyoKIhUfzm
batfXAX3feYqgPElWODXqxgkf7exiibUlzo6tiGmjMc/j6dP8Pi/xtPFMpf9UKM98HkPmwJsHSIz
I+3HkxZljy7aHVcYPHHqMluvwEXA/e7ZffIt/e9rGsQkK3Csfit1aqJGZgu9ljM4eKDly9mFb5F4
/Qox0OASEBa1jkAn+ZvB8evx9l+XZe3DfJljHsL7T+foGRPVZgp5mlGPB3KmPAam4bZivWihmtbJ
N6XqJzeyy+XYNomD4L8Lov65oEtKy4qGCelR7Y4kguSLbCmv/4uzM9uRFNm27Rch0Tev4DjuHn2f
mS8oMjKTvu/5+jOIfXVPBB4K7r4lValUVSrDwTDM1ppzTIrmHpHHx02Zw/n693m01d59rvsy6AtG
k8YXE7xebZTu0N/p+jWxsFe68SRgSKvUP3VKNV7u9vSQrzJVuzCs6VChVKUqLDlzLVzkYX74fo6d
vyufL2259A8vpWWGwqR0XJpQXrGJwiJeYoTYEC6cv/kfB+E08XmQoG+FahiXu93w8V4IkmmA4PhX
Lm8xIjYeLNSS1VAAMdm1MBTaSDTcDRxNITeeFH0mKfCPMf6i+2z41c5ED68N9UMbpfvv7+jmJayW
H9UXAVbKy69Nk4twFp9URLEtdrVIOCJ1VKziuQzvRP000fiuy417/cWmkJstGToQLTbonNw+34GE
83uozAyfwmrWLuK9j1Zp2tOT/rslSpLPP3ifx1r91MAs0sYwqCaZV9Jbcp3dyzDx7XRH4flKMWyW
eng+8iVieOOvehAPW0k756vG5/FXa3AV1YOO9jNyYhN1etvU7kxtIjflJwODY5Ru5ZOsqk//Z92A
Xgg/mnKqst6i9RBIKmNmwMZVT5iaylsMtLv8oHjinmr1UT9E+y2Gy/mSzBujSaasL4EYnLhW26cy
b4xcViOMp0Pi5dn4W2/V2zTHzEKwDQ2x+GnCWjNG1kNn4nWgMWraKEdHJxGGq5SW3sYEP1szFv4W
Xwc0NNDW4Tl+nmEDcvbRN/Dr+kV6Hxv0mM10RKKO7nII0XIXB92s9qJU4rQrL/IcZx8656zMqXJr
yNP7jdX8vWb16YMPm4tUF1Ol3gNvaX0QabJBp7iE/8KAz6x2BDcqmoTrHI8Q0NzeV+BFo98FptJm
Ge0fDFrivSCz2KbkwQmCM5lEzmYwVwAPkxaNkIFcVUxKPkXMtIseIhp8iWh539/Is9nLZXOA4hDH
wRfh1upNncxEmshsw0mDgUztf8YQhBH2B09K/l8vCpascuyGiLlIuZT13qsSNL1qCCB3+hEkVZR6
7SQ4dY9T3Ppp1eEtHmqMIYWnNeqtmNXu9z90JSbmtWF4HdWnomskJJ3hKudATvPUb6HDkv7hRHK0
kwTMAtCWLI21QrxFlCT5TzPW+ThTHy3k2SlCeaVSHzLxb2j4+1YGKYRHVBfMjX3c+S6Li2O/g9JT
QYgI1+7zdE6CWu6yrsNo6jCLexsnmLeA9HpndA3dxpSz8c3dHHG1bCp1OMm1Jvus/vF9hMLMnjAx
q+1zGcVuO/a4NbVTLdbgX+L5birDn1HUohooNg5IX6wsn3/6av2sSWWOCpGf7vvTTiWM1tR+yF15
kcBTLsZ0Z463SypzFNfk900wfnSXyIzLLv8vAw7+M0Nog+lo5PlwIW7//BCssSc4teFKlg1ZHu3g
+QBkL4FWP5d70keO+UG9Ee7G5/iiq09B7iT7rSL/2S5tITUiRGWJ5YhK1ejzJSiUoHuxt0giC4Tj
PHfXsdGSRhc+aeDAxHIg/xYrcTtuvBxnmyOGJZeJShlFVja+q51vaMZBz1cMG3EBHkTByocxvsBK
gYP9+9dwuYefl0lZX8o1Fo0g8TySoOnTPIcWLyDseIiGYaeKwxIAvjHKV7Nbh3qpUsSQyHhbn/an
oggKtUYTNRVLukjiv/rznYHkLTJ3xoQYwm/a18QyEVmWF9kw35A586POxNvvf+354+TLxEUoHB34
KKxPFCQ+k9Or+sDjj8EB+yC8sPBQb77MytY4q8097VRCxAzG6X2girD2m0m5HPVkN43dLofzPMXY
dsPpNhF6UnRkRPaQ94d0R7tkr0/mHf5SHWukbOGNDR1FRrTYPM6CpwHW1I2FJb1LDcPtAv8lxmwU
yNLe1+AhhOIxDX0YfNNNvWRIx/cjDm89L3ZNfR8N/76/neeT5/PtXB0UjFkUyjKbca2a3VHQUoIZ
FiXeVptjhRpcFoJP4+irs0JlGGERTWx2WnzGKfsFzKI4ZdHGhY+Bgj/nd4TB2ujHC63pbiHEXrcR
Ytyo8gh8+5HT2VKhEPSNurXrWdbCz2/P5wtbfyZobzcj6+X7wbi/xNFiOPG+PiTH8ECWerSZubJ5
K1YLUq/Vc1S1ECSWozgLwvBMT/2mvyDZ4k3wZDvat56+x2m9NzdO4/JZcWP1FFYfhlAzpwy7FYeI
0XqkAu82Ciqj0Ct0ZCcNRLOOHBG1JMfE2JGQYffzfVX+nZqnDhqgDf/9lEUJhSYIX6GuwupA/KJk
j2mXeiqUCV0Inr6fnudHEQtZA/sMurPsz9V1+utYUv8jcp2wL2/cJ9dATCI3c9Rden3bXxhO7w57
AFKeeBAes5styun57fo8+GoNSKa27yYNNXHJYwqkv9Q1t6bf+WeCIQySC3WTuiYF/89fpzwIfXWa
GGL5QI6P1TVCsQfzJxZmB2g+xrMLLPGSYG+Gypy/+AzMJ5kUG3ZwdGQ/DwwUVwtG1QoZeHC1ffhn
8OKHBZ2A5HAHiWFXj9SVna2C0Befkc/jLjfkQ2UiHPq4rWXGHU6mRyrYC/EM8gPOcLjq/V8BidPW
LT47zdLGEDkww7nm+3+WDlT6HciRwCBjYdfvxqN0KC8mco7CO9/9frJ+sR9+7xYv1X6Tz76xWkxR
LOlaU5PmgAt6n5fjQSD4dBTKfRDhMWzmJy0C6ESrKZtuw7J2BR3YJa9dnKgvMyZhLSZNrNDuE6V/
kTc9bl/c+s9L3TLdP9z6TOvUoJ5YeFQvOtDvau3OQyJ66J3qiF/Z3ykb3+qvR9Q5VytYgRBErdYb
g06OWtc87MYd3GUDDrRD33GCfVwSAobf48+NJ7C8kWerOfnmPGhdkc7imVAHmABOeNZQy9hsBkTV
zU+ySc6LKR9wnv/R5CMdJztUkZeC0RuhQUm+vJeR+5mLwzjI7nBd7pJkK3/9q2WfwuSyddHgTSvv
XYYPd183DfyoApfWuEttskGDacOcSZw2dFRUYlCaYabQeHREIJ07f2Pt/2I/s+zAMR8aSw93XW0Q
IkXsKz0n06T5zcMiSqhx6bJ6qYynuIYXXeDsLayNU9hXXxx8bZDSFZ1jPBXv1ZzLgfAbKUUFbDi3
qLt3GHYd5cJQj7IbuYLLR8Txd5A+ndmNYJw/tpik7dDLNlfa88X8/fU3lvTWxcSymv1tNpVN3pr/
uf9z77B3vLKWShZGbxulf26j8t5a7rYGXa2yxVhnRQAMCK0l7bla2JWbO5iVouN9a8X5Aicjekay
/4zVDsbQ+hLpzzLnwU3ZyfX03Hn9BURSr33hpONCkXBrB/rXEQSM5IB0eci9rel1Xp+0llMOJjZM
oFQ9jNWHzAySpicsmXWdXU38Z8kCiS6rY3/3/7CDOv9ofh5rNamS2cQpmQr46S91b75s7sYDAu14
19sqzQwgXn9RrdAW3CzZnX80Pw+8mkNqF/eSRfoznxLlrT3icv9ZGe4bmnqOIFR7st+ltzXoF0va
pxu7mkIl1tChE/ioqOgvR1m9LHy9dCZ2JCiwd/RVIogw9Ybh673Yt1pIP426+kxXej2Ng8DxJ9M1
Z6CFmXbklaWAeci00vqHNCCcLb+owUD4uBeS9hBnv0NMNwLcECswr3DXtKYMnumlyi1Ix7/N2Q17
kCtgGbNggHXS2KlmHIpKczpZ9ATwfTD0/F1o9C9J1Qiu3PxQlNBLxgeF1UANm/tJeVMRY0sD2Svi
QLg8CaowLkg9mnGd0X+I/2j0lspY9RTpUc6Og3g51CaEiU56CAsQDroOGdA6FWp6kMPCTqPiqoeo
2g3/lG58NGfjfuODtEz7s/toLnVlqnPaWc4AQBpzLGRlWXV8j1i44Jd6VGlIdY8AARtnK7Lvi1Ue
MeP/HW6dN9C0Q19pGudNbBlFHf4wI2wxZecac3wKzcfKlKCNKoeNH/nlKvdh1NUKJCRaXVgTo7Y7
DYLuro3cfAehz0HUsYCTdktzcfsgtbzm63tLPQc5mET1nIbf528LFVhfHrulVs6SQ0OTOq+9dEU6
sgaCt9IrNqSH520C1jiq9RTt+YKrJIx8HrAx9KEfWwYUgW844nPoYHXzHTbv/5bUo+QtPwX7YuPu
yuf1ZEZldadRsBRg3isVHzYOEVWIOZ5ZWWXP94Lalk/doWI/FR1CB2fcRXTqX6qUjsx0meEJ27Ue
0Utesq9+L6GQwn7jYX+1Bn64HHV1khdLyWhEJFXcdfUks6fjM+7Mh/JAmdsuT/VT6m1t4Vdsgf98
4j6OuZpgg+VPA8lCFGP2yl546dx5Jz4B74KItI/3S01XA6KMx9RW/ka71FGvrMfNveWXP5w2tqHQ
r0HltqroZe0olvFY0JU6ghLEc1pgYoWy5sBSf5xd47UDtsyGcz/+f2yjObuoi/qNhQRw0Od5pyQq
QqmKRYSsN9OTduUNHjK2LiVOL6d24GHaGw/5q2WLHallwkfg6K2uvrCSNhYIGRlRNLW9XveHFIFK
mt/MGhbjBaCqnFLcaBIHfz0aPRO32/dX8OXN/nABqy9t2Puwamb4fJl68sPrxiA2cuN1/mrVopdq
EiyM4k5/Lz18eK/o3UDw6diazvM/ubqKaCx//xu+Ov6YnDcR2eKdQAGxuoscr/O+l94X/+p5clmg
LghupUfu4QnCfrzbKvBsjri6bYKqCTp7tOVzM7nTrwn+PgtieA1uyDEv4tHZbHq8F1zXq/DHH7na
nwh5ris+eCCS0GX2J/UhHUUvI6NglMZLTVYuSlgjiQAlKCADBy+SUmHXNFBvQ13t0wK3eBnsRGUk
I5EuTZ7t0G2eZpHLFn7KkuIWBQRXcMDPo0lzS78z1PgqbkgtlaKXtjSvyjg9pW160wzGMdc01xfB
8lFdJQ0M0yAMouJYZLMX+QBdJlxfNTjeRIlI7RMA5ia7VM68AFRxETU/VbF5GwqTBPN/TfeTnPUD
h0fAqAQvzv2lNUZ/CpP9tDBhTo+gKllgSpWLOKzzhWh+V6sLQhd1K1KuGlsW/UvPAOaTheJdIfSU
5t8AZuBlU6EPD55sFYd4qaGpCypNeszk4p7oN0eN1Z1Rzwdfo9re3JSZfDubwo8MnRmJNm4YPJuS
dQ/LaC8L87GnN+9LxmEub/Vm3iVyfBVBi9VpnSeYeC0ynOr+LeW/GjXuStlcppC+srLE0fPH6jV3
JtZJDLUl7smpRtktQoufHOxy6fcoecS1g1v7MeIj9+v6dYA+Oc3Cb/wS16WZA1fUJycD+ewYeedW
snDdYnXQC2RFUfaS+OajOMNgh+4P6VIOigFPPhz/Ztp1WPWNrHGVurqYOAGjBne1pHj1u3HXq8FV
CLQDsaMG0kn1ZjGzRcyR37+h50sA+X40vc1FnUSZaPW6KFGZaVnOBz3tjoWEWViune9H+OKNZIjl
YAbjhUrfWk/WNeMw1yocyhHQ7ZFzv9cMDpRE6R94U4ciW7Df/ESfb4w+j7n6WZ0cRloej/+peEk7
KLASm5TW5Qtp90+8bFsZOOcHsmVA9HIaDTZgH6uFruT3d3G1DNir4FWuSliFoiQ4FWTx7+/n+XcB
TbK82J5Qd6E0XzbAHxbtpiSI2NeoKIn1c9DeQJ+1uo2zzxeVGgo1KA/Y6NHsMtYN/MCIsgnWC2xY
UuCXfaWMadUlxvQOVycO/19EANv9NfhMyTU3RA9fzBe+u3xVF+01RaI1EajqwyJG44YK4xcnO4Ik
9uGOdOzWBWDtwE0K3a0D5rmyiW3t0iFHQKDwDqzZHqIaxYKJk5qPBjmStnFRPQnOm3KqT/XfrW6s
dv7KMRidO7qVCyBofXNbIxGCIGCqFOgwWCXMQIDK8NZjLO7/ln7hxbV8aOUW9i87rMk4JEr5mHX/
2hEYqDo5Sei7AH5ATOTHXnkjKENpgqMA30KGVwoxPNIAJCe2OAm3KbDLZn4xW9NTJPJAQArqwuPs
IwFAkBsWd1byQ2taOwNXQQJRQAKQWGu2FWKMKWUb3pmbw2ToYIlIxgBQNK8v/BJKLfngRbMg57Yg
cF8/Cw2HE/pQWpzG6tWtVCPPYrxX7+dFQqCvCqe3pTt5X+wpZv78/mX66kBD8V+iboOARKI6/Plt
aqU5TqWBouDgRLNjHUxPdRqnKrg/dk/ksds6+kuws/58P+4XJY2FFYaxyeQdZt59HhZvSTlGBH04
un+b+rOdD5pdNxdSmR2RNo1Buft+vK+KU58GXN1VYWwtWdZZhHv175QHoAZvZ386VhlZL1q184fi
prTyu3oS9yAP/vutrCWCGbPA7r0byj7/2jbP/GgAW7kw/m19+Bl3IJK1zQ/N+cqIFAc8j4p2C+/p
emUMZKoq7DV4sWowkWJEZDUZTgkfN7VTTwqu9qgzTgakSFkLrmZDdKqO7B3hVuuSK1lJXzbu+fk3
getZfCwi5h+F7t3nn20Mc5eJFfxKDk0XmhUR+ixPl3p82wfzUcgk6ErpXkDdJTa4I8XhZYqVne9X
97GcwigRHoYod//razJwtYjs+PEsoFdaHeGAxg9yaC7NJ2dwJeFqme0hInuOkKNj2ml5ETjioYn2
W+XR84fzeeBVqSJvMqvoE4p4E94NM/jX+xqe/XTj951XCpZRcGviOuekuDaB6mRutfPAMTmCfmDR
vTb8yJWoUMSSjpFvK9zy/DVehsMqxonUwvi1eo2LUS7kDpIc4QSj3ZcJjOXWneEtmcDWrQQSipg/
bTzBZdZ8Pm3QPuRMKrPGI3pZ9xNmUUuLSjFpWwavivig588yMtwG2rNoXbI/2QmQ6PUCQEm8cQo/
n89Lc48/2RhwaFw8bh93HnrTJ0Up82sHuBu58Fghx5SFm8m4+/4nftXy/jTQaq7oulpOWbccqCCd
hPGDkZdYzRLAKH2V7nJBe1AV4VD5BRlJqm5rNevZmB9VIr6ESrwtZNgL1rWqJ8Q8kPBUBi5BFN9f
49a9WO3CQoxFSlIy0eQFV51dNxGF35L8eG1jL8abef7AFawSOg0bDjRn9IGxC6JwKpYe/CQfIHTv
usCyiyEhColDjC6dRh/StU94WQ7Jpz22hNak7UM1t/tEFXCN/+NLc7RmxKPECVkLcjIhZwdyV2bR
ee5N25i5s2l3G8yB0wR8+5pLfzK9ipzbeFAcw/BKDcKx70hWReaJTJALqrUwu0nJ/2QBvOwhsDdd
fyq1zIsk7QRbnRcRggqH3SjLfoWjTiRbhrJksVs8tXhX6kp3mjDZ67B5S1+4aXoOjAnwp9iqLjUx
fIK5cpf6jxXFaaMKf8tyTtBTXh4rxboz+7eoSx/U7HFCDzFbhpeEs9cgFho5ayYWyycOgxmxQqmO
4EMGuxQounNwjeHQTF12SJO7JGltA8AxmUZUQjzSUztbJM0l0Bp7Ynt6lPX8Po5KT1AmDD0lhE5i
w+KR/KXZ5VC8FyT5l2ilp3Icd/XgteHtHJSnuRif50DfmSpwXU7FqX+TGP5uJiAQUjpaz96uIZSU
6O1yNUQMJx4V4aSZwXPO1xE+n63514WgHXPpNkVIryWGN0m3BmDjWm13vi5dim3nNvEAt1rGN1W4
eR7bpUlOg6oeglhwsW4fOrK/AlxIuVAfLTG7mGTf6a2HvvXvAvO1W3KaZE/3m99RX1+BS9fk23Z4
g2r7XCuXQ46ANv05E6ZgWeRlqaBqyA6KZCR2gn7IOZmXVnjFP9IR13KJRKFIk91CEkj00ovLB0La
d1NQO1r6RAwiKl3bDFUOmeAg2KGO1s1EdsQStyc0hh2zsxSTa1yL5qscQ6bhxe4jzQ59YB7aFfn2
xKwgj9CHy1J59XuFwKDSUaULi+yjcGjfb2Sr3Jr6XQ8tLsuO5JoJ2DFEVgaRiPKkuPTxSuU+4YDA
tRW4+al+FGcZ7/ePoCagbn6yiicFwL9PxX6CoxMqfzVeDTMpb1UyCIQ4CndpLP8oyIZopZOMbNeI
mFdlZPsGTP9WuOwC6qCIGArh16C/Rqm8z6EgBYLvpUML7QWa3owYt4PEB/6K97fLHC1hLiXhTqyY
FjBfGv1PWPAy1eSK1C+imp+KwdrPSXBnIdvuqjurFrx+QURxCPPNvexjXre6Q0Y6yKCR3zmF/8iO
Ad6U3AeNeB/o2ZM59k/CEBIjdxtoL6Rfu4ri3/t+JzmN1Duhoe+ytHFEelNW1e1LpfUKMwT+/9oi
hzMm7aZoBSevnpv00YT0t+T+hZk7LMapYelUsYtVdgbEgyLTnpYn/36B0MlH6iqFDq5IkHeaiefJ
z69EsfZ8SoDYA6+GoLiWSYroAXCX1LsSJhOpRRe9ERzN9spAPzKK/0YfC5M+3JcV8Q0U+OW2J2gL
nRqqoNQAOASf3cqvuj7bTwQ31nN9LUsR+jpKC9oMsiBxBQkJI7i/fiZ4SIK2Xc1Oo6CBjnXXVEnO
IClHZL9PFlsvq3Y5/Ew9rbjCaDNSqmPXqAXVrxiIFGyb3VA+h61u55y8wglXRvKUTdZRsXI3k/NT
HggXZjscMp8cq9F002qwp+QxgP6Y/0yz8nKWYlJQ0qdA869yM7/T+nulvfEnUgJzznDoS4nMtmc1
tnuFLqHJeXRQXZRrWKm66BbwVE5AXUhsT2OhmbBgQ5JKkiUPE2scDorLUlVPSUWQjG/aNbXqtKu8
jAShXAVrYMinkNgfpk2WWKdAyfeheGrK0iZb8O8syQvh4VgFjwGqAMUgYZSeYczcmm+SUXWUIvrZ
J+at6YeX0QTJUrG8aZYgp79JhEqqSXvRkIBHXqFTmeR8sJmVclQGRkpu2pLe0l74HHAULXMrZSTG
VL/tDZ/ituyG+R/FbH8Pg45N+HVo6SVXdxKJKIvZt6V8OfG85Ia3eNII0Bt2s9AcWkXZR/FPoKPH
Wcv2PYBAsxVxCje8sUv91D/1FoX7UTD2sf+vNfEXhwhPBpCcgkwGjb/L08abRBIR21On8MuE5oof
vCNS/GhpSGw1AnRAwaeF5GbCb9LkSMmRXrO+kMnHI9ps1uxBBRpX8/TxtU6jm1WLvPDRIMo0IOOs
7JPrscbkODGpddqRYfg4CMukmA9DKV4pRIGYiFvNcrhMynlnEEJNzFKAfRl0FK3heWOTvAJkL80k
NnFwbxcpM9qU9/LPhxJSKCFIisjxxt0U3XeecN/t+2f1IGx2Ud6NnKvN6qeRVtukYmqSWF22SU3+
gofFEcvLlgOPVlYO+b4qi/EokwFaEwQJHqvsiPQ0rkaL7CV6BKO+j0C3yT96kFpoNu2wFVmgdTpP
t1NxHxNiZHXXRkHYjHXf8M8laqhIbJ1expcGdVIbJs8SGrYm5k4h1iwDqUYx0gnre8Mn+TgaAeq/
NjE3OcSUSam40H5F4q8m/FMGcAkNrsjT6YpY8l1lSLbI91rm28eRMe5upuyXjK/z+33lF84Fng1Y
Lp0HJBnSuiA7QXcJcSmE0PIeMnhZQ4KYrht/tMZdpP4T1MHGAu/0JOmFRr4zK0Blfc2v3byQ5dGc
PboPF7Ic6D5MkrnIhYryIzTFGnN3dq80jwi6ifgzyFKVghGVpPZSNo+dBOW2eJMnXPgdSMzxupaj
fYD3I08CjDGpvnE8+Hr6wuZYaL+UW9fNwMxK2qIpOdaHcX/Zjb0XVtbznCWX7fTbIsTH9IfHEfYa
eoqf3z+d9//1+U3536FXB77KnAtJSxlawt5KJgkZmoUrDsV9ZFAqRf8CUeHQqY2nqgntoOquVRpS
soAP6bWjhpanyfsYTiF5AQB720srpgMwtZfqfP/9lX49j6jfkn+B4pP++efHFxuzEpsDvb22EC+k
WLg1h/KoW7ehctAia485zJ7qwSa2mOM4rEsNo0za4v4DUb1xKV+cWPG9/O+lrM6Ng5woQtO998uX
nj2VQ0/faR5snZstAeoX53+Op/hOiK8w0NqthuomJmbgc3Js85+i9UP1kV9Aa274iNIJ2iqqfT0a
AgwaihIlntU5dRYsTU17ZkO7a+udWtOcX3qcimmjSjg0yX6pDDjlfbFDr7P1U78QFtJyQLgM7xu1
wZl70pzQYY0No5fh/UTqnxUotw1WlKqEVEnWwDi9RBBxBXAi4VNFY800+fbwgekBZiTSAB9LdGuV
3PLwWhqSx2y2HA6N11FzRTTnxiRYVov1iyOJnNyXii562NWLk8xRaLXiUtQn6UutBVvQxF2iWFvL
5/L/ORtHwgWJWkRGELH64Jj5FOpzOVEACl/GKd/PeX1o8ulUGMPPYajtSGyPSVDYbdXeKCKh9qpM
HnUkbU0N+YvrEOkkmHg3MSaaq4kY4XlSaIzyiY0PxLPRwgA8QOfXQzOgONvWO/2Lucilysbig6I+
s/aZ1YJZS2wXAojaJhDRCznrHmPiliC9FIZwkRElQiWkutSD8E4wODu2+bVV6C+W/7eZpFMAoI/z
FUndhLvoR0Gf7alQnY5k52A6RVbpCCHbr6Wrq4AaydMRpkf6VyGMJiNYV8gIUxSNvS5bpzgMLjJ1
vGrIShQT4JmBiVykIQe5Sv8ZkXAfSsDQGyQs4uBWmeVm/S0VlLL9aebhU1pMLwLsNbvvihmzO/9Z
B8hWEEnI6vcxm7qsuBqIO2xK/5iNTxmKT7nxb/Kp2LVs/cb0+fvl692AsJpSyzNkSvFX+nurqWsm
c+5PukwjOsh+hHPkTcnJECrUiCKZoelO06HqulBLIJtMd1pp7hp0bchFOIIq9kJH0MKYqmBuG2V1
CrphJ46x2ynSPjFfVakja5lDgCV6qWi++TTUi0qC8WpuTckvlmGsDoAhxHdRyxoNocOMa+SSFkCj
nkYCvbVSuxy7hXTeAsKT2IAPv3iz7FRNj2USbAyvnr8Q8ET4GuFgASy+fiH0ftQj0iXoeEDvJm4u
MLZasF80Dk2Vtj8dlXfH9Lr4W0SVHkRtKnAISh8LizQ9LXtSDDYEqXmBHfGGsLi6G9BTWtdCTD6C
gpqIXufGGrTeOHGH0QstHnJ217Qw1/OlVYcJtBS0cMoyjV86ikYyIHFKFgeZWO5Qt897CVT09/N0
vQAwLB0z1th3Qwu9dh7Ah/3aKJepAiOCEpdFZBlyuCp7TQkc1Kh/8C5tjLauf65HW9a/D6NZCDX6
eCmoKdSI2KPZuklo6LQr5Zvvf9a6xL4eaHU3kyCXa3NmIEH6o8ojv8ogZ+9Bm1/9Sb0B13b//Xjr
eboeb/n3H35YIQmgI3vGM+J7P7xd4sO+H+BsPVmPsNpY+2Vutq3ECEGisBBq8f0wWT9EJgynQGLD
rQct611TKX+UlrgPRtLLG7fG20UMNClsvyZJvfbDF6kDXyjUe7mNvJwoh7R/1ca3QbybKJT6erZr
qm5nKel+qiUnnUEqGo9lVm/8mrN27fuvWUx1TGmZ/fjqQ5cC3p/nkl/Th09INO3CVNkA3ZnWvBtF
lxzNga1JoN8LwT8aM1ujf/GukRjzv6OvdmBNMeRDICCjIlCNeMTTkNpESTjpLr7JnNL1KmowR8Xp
li5u6W1JFb6cmx9GX202BD/rx7TVEX3WN4YgXorovirp2YJAlecWZW3z8P3c+WpAhDSYj2lyQldY
TZ0AfdgITxL9VZIiOX+syuCYARY3iWXNKtTc/sbH76v7y5LCSUtie6utFxV9LnxfrmKfciMAiirY
B7WKOGs6DElPQm18Vw+SayXJ/vvfedauXmbVx3Hlz29hIvgFWF8V/QPMt0ovvKr4o0opYszwUFjP
kU5lrvgXWxNpWvXbxuBfrW0kvWiLLRCpxpqF0oQ9v3aK+I6oe+qEqpO4kGChuzo4ARbkzLuW8LfK
5//4/dDaepu8/G6Te60tfR72c6sZFVVhKkvVIFC51i7aKNsbCry7NIvuIkrwraBeF6W2jxpxZ5jk
74ltgTaV2nLFlj9RXeiTTusLT/QHd7nymqY/G+D808Klt0jVTo2OpISKhC2DRsOh0QLWN22nd8JV
g45NVcmUSH/E4i9SUCS+z6lFIsdbJI1AbSvHpOrY1l6vocOxtH2vuEb7JFASCRIvDoxDNd4MhfoY
jlcCyRysoguR37T5TG60xL54Ptwj+mHLM1oAeJ8nh17rOr1AlhxFuozN+2m4m4u/VAG/fxbmMsc+
7vuWOsy7bctiV830X61seV+2DSztJWKHDM0svkIo84MwwL9B3OO06DjT1YH5BzKhTV37Zu78h2Ls
Bvzq5JRadOycdi6v5PR1JqIajM+1IjUKidXh0uPSMLQW2S8yeBxCDWgZULlaFtFS+9XmMhvJbCcY
8rWkLHV9KQNkOHsDAbnD9FQk/Smb46doii9nfelRDChIjHSipGCIbgrwnkovEL3cbslcTeT5alCj
ZDdo+cHKekdJET74RFYLg9tYxqHtKCDV9S9f7tyO+GMhZtsy+25uybuAuGKjfIbWd5XV9R89tO4T
+VmLiEYNONBY82GqC+q+MCvrvjq1BuVgEwBCYl3gGz5k0AIsYfQiKFX+FBLuETjfP6WzOsciu5Nl
MAjq+x/S6inVOtQBfJCcXnANt3Tu5uDJ1CkAFmJ5M/h/9Xxk0XpUK5kWJ65XiQ1S16T2hAr1+0s5
e3dXV7L6Fum55bfIyIAHlH/TBDClpdAu2FiQz1fG1SirFYIOPMBL+pU2McoH4XfgWo5+o+/bq/C0
qWxenxje762isH2Db8O5crWlDOa+CaWc/s3iGx6ukdx7IPogbtVPW6q4s837eqzViq92SS2ZNIbh
pMx72SGfwc0w8UWO4aWH9incWEO+fFgfftpqDTFTrKBxxnBqmh/SjIbXH5GI2u9nxBm/aflRHLnQ
v6NjxP+5fliiWU4JMk47DgVX64hDUv3idzYF8WHSNRdKky3GjavV1KyXV1bXiPKgKPiPCX8B/Wlh
CxB3nijPaVhoNmORi6wfOlKCrba5CihohLnpdOS1fX/lZ4eJ5cLJmaB8gZ6VL//nJVZTzCbGUcmF
E1GTm29jSkUrkL1oaK/ULVrPmb9nuU1ULLBuoqGBBbZ+GKI6mG3Pw5ijtnbVsfUGi6Ly9NRnyn6c
gxMcYlopMDyRQPp5fjGFvFoyqSipN9ZLofdRQv5YLtE+0G4rIXQz6TkeB6pNvyIrs6VWOeR6d5ql
fgvbv1zb568E167Ak8SFZZ1XHM04oumJaNFu3GR2yj8LI07fJcdujx0JEJK3lXhw9vXjZqGLRTnK
9wmH4mrBY8snTBNp0rbYvVoEBiO5szsV+RGboe8ngbo11GpFs8JhlCyI0Cj7jUsjFfc15SA1+pPG
v0Sc5UCgVYUDSJxdDQL+4ZgHFSAU0IU9GBhbjW+NULitMsVGekvX65evKsdBLZ2A/qZoZM7cTcDB
D4KvXUjFbWw2F6lkuAHE3yDNL+ZKdZa/r/L7sPhdjTBBVdXuENoUVH4QoJZd/Iah+2WerVexqZES
bGwBvlokPt7q1evbG60xGjq/fwxfs/HOpJlf/Pj+Hp8JUJe5/2EMc2UmyxtLrzKNMeJjBw+CPdzF
UitU7fx1dNHiYYTfsmR//bOWovGCpDqja8/ZmOZwZA27/B/OzmupdS1d27eyq8/Vv3Ko2t0HluSA
McaECcwTFTBBOWdd/X401+peYFy4+z+kAA9raIQvvEG6bnNabwl6O7/OPNeXPPr3c/01yLy2PuTR
CtCVulUYBAnfZW7ZKW4W2HWjWbwAKTK5GEf1a6N1zwz7JUM6GvZod4xCOihJzO4YXptX0lH/Ac6F
G15QiQMQA7Okc9Wlf01z/H5cn9uaX4Brv1+mqsHaAkxL7nB0YVL8UjAV/P3Q5gpjeyw/n+kI2KzZ
+H66onqxCe8UO18qNj3t3bn04dSck0EgWk+ZUv2iNQbeox9KH/GEHs+QEWT5qJ45Ek4tnY8jHL3V
zGjqRFSZXq23EEaUV0CLVpmV/rdFH96iwblKLW+WDzvG43tS55uKPG8KVV7HlXIXlpnTBx7CjCKO
Uv1dbNx9v3B+R/Ofz3HQ5pQvuKRnMe/jOkbU5rKXYJG7QEMd5AXow0VoYvmoNBbFmOo5E9IfdaTc
hwZ9HlWj0lwNGc07S7yM5V9yNmChNwEVQo6xoxgzYG41zEZpFWQXoyv3pvEjDIBNmrepAk5D8tOV
pFu72Ige9eox7KNrzM+3klc7c2+wSIV7U8a8XVBd0zPOUCy+CCagGU5bkBwKcPLvm+Tz5lRLy0r0
WFcX2q2+MuSFso6WgH8qu0Y0YQlFCibtrE8ibNQbet126W7Ps5e/NLB+fwuDWx9gOF/oODqSp6yY
fIMzvfBVbHEP+UBsGUCwx9YviBI3ALIVTdcyOL16BIMW3yR0bvywcPo4W6kVcuSZYcvim95VeyZu
AFaOI4stDwaGY+G5WtPXtc+k/fV1j+VLJjwIqhkWy4k2L0K7ehLvpzXGo8vsub0sbtpbFVvLzZl1
OZ//R+uSqAhKEdp9JzxCFJyH6rphklTAQV4QraS+fmjUHFc4J9aBt2v+amivC61bqcJexsTShJbR
ajY2eCIq+4BNdDr0hkhNYfghY1qTdo/9+CojRGPiyDklDylBF0bPi27my41v3z/AiRiYUw9VPuzG
OJS+6G5HujkC7+IBjHbYKUKFL99SLN4AzALb242Q/yLxJhxuK+OXnlJbMZE312EXh3gXAu6FA7c0
MD8Kc/gqGNBII9493VUKWqwvWafABL//widu5M9f+CjqAfmKynqoqER0gyM5oevf484yk+olG7yV
PW7rB/nMjvx6cquwQQCsY8VEsnDcHm3HXlebtlAXeXcJ1I3a7Z+OL58MXz56avBJJ1YSGc/vVFkn
vD+6nMpx6kwpEsEowG2Rhse8fJfkYKEJ95kB5tH8WdYUjikRTS1KElro/WxH5UkhmDb9gTa6hXv9
WwZyLzfNRQ8IJMZsr4RvadUB9rniChasbU3aWlKu8xlfBnCmD8oLRLg3ciOuYylftmN56DtPXCre
6E5ZdgmQTlx7QXXfJI2rFSQ0etlvQK+tmzJctyDviqq9j/zcMYzeMaI7ta4usyQkzFabpddnru6j
mMVNFFsajTXpsh/CjVDPfgS/YKW6nfdQzfLyVQ9fW0LqCGnI+NqPcxDs9a4O9GrRdx3JQnDlpZEt
1Tp1gv4K+dBFbm1qbSuKjocfVxuP9jAAhqNY0tfZUvM9YI/9ou3ePIwAFcwEa2DA8aXe96BD9ob3
JiZ3vnXdADzy9W2TF05ZvUp4G43hHQYcC2VuKVKDoWnlCp61zMVd7P9sMGaTQGXK+VtevPQtKKYg
t4XpIYq2VbEOCyi92q1Z7LLsR594u1LXHKXdyJLvdCVrVtNsrRyAPMmYFQJbqx8DmaKQdj0FK09N
SbHcBlQIQvRKnS4r+gTgIpdSq9spFR2rEB0tB2UVeEsV5JSIPrCPA7VHfzfNbuXuvYmeSwwSiw7/
ZNCoUwRaMV7U6mQb4lYIf2IIowi67ek8YMSkQKH6DRHWrgRNpur4swN0nho7+E9L/Ig50h7mUmMK
I1MFrz0vxSHKL6qm2qrQDLz+Vz7tRViUunRdTq++l+/A1pDrgTY17hKstmc37E7l8PiZqpKbSRSq
R8/xxWG+gJ16RtTlT+J4I4HzMhFs0GdGMK34tHRFL7KzvsD+9y2Mn5r2UQneB1XYKB2nKasc0zet
3+aKsTBQoGxZQ00S0QkHTg/kz5TWJiDXnuQmrR/ovC6Ebt8xOVJ/5hYAYPRl8+L1RX7JrY2Xypfu
Xmd2JaDFAbEoqW93UhZdCWG3zFAc4xLU6mttSvS7UG4DkEcVqi/FhWSaV5VZpK4+dLdi2Fx7snnd
RdKuscpfQqD9EIZg24i6a2ktntRKOCxQFYoXbdGXtt7EQLALnaa9iEiYT0x4gx/VM0asSUjwqsBE
SOvn+UstTLWSl6aOaJXg5xtw0ktDQz9SSFcTlcbE/2ngfyrdm/HA3a1g0TpeABcYUPfriuumoRod
XhdZAR1okNhErRsqph1mJtadVA2jNiMbDN/Qa8RyWREIn2SA3CY2xupW4zMz8z4jEIMOPtT3U4wt
8ctEVTXEDrnBvjMDQmn6V60OCDgFe9E8tjMqImDJGfDOSQpUT2V9W/gj/czDVYhffaXAesxXnnjo
w2c4eYvJaC8xoqUSM676Nnc7raY0qkFNJ8oD+gMmAmo5GhzYmZLb4uE9SzwvjMZa63m1rizRLYzR
biPseqJfJZykIH9v0RtLzZ0SwbrO8U0wbwgE9Ro0u3ZhKL5T+7iHDyhn72v03g2ldRqlWDeetW0k
JNIG4CSdsqs64VFq/QtEUwfE0oOG5VewzxXMoaVcYFdGG7XNFpaU4px0EUlro5yczHgSE80dxDsj
Bi83cJZT0q6qvWwau2SmGTDLbR6toxFAeLCL1dyOU2Q2LM64AhiNqdgFfQFfNm2PqlTaQLvomaG0
8Fd1It+2CsRNBQ35YlwpOskPfaKkjH5lvb4qO2XbGKKDJbVjgsT1q2lRAWknOHdEaAp6bbmRGh/A
+A+afjfVE+dr5PgGVvYJcZcRLifk4GO9WYTSowhHXqU2JEYghpnSEtIcdwW2E8qiqzCS4TUb2Q/F
I7qVrwIsZI2UIGiK7zLkpHLRtOXedA3cXiPzFp1Ejq1qYc5xuI/ZEtT9sZYPnvxQG/mNnNZOFkAZ
8VpXbiI7ZC/A8nNSY0QL5UpGCKpBTjrXd1ioOHqmu3p4iel0gl8Lhfw6fK/Euxwn3aaZliY6UGo5
Ol69kpJtP6y0dFfJ774uruRU3njdRgpuCpPvG3iLoQhW1nijQV5Us9JuZymFoLKT+p3KZYp1d4yf
cYWarMQ9pVaPUiwhwv1DSq7V4WHyfmGkOzZ7IFPsQYGl/+T5N7PuU2pcBmINfudKRSR98hBqBKCg
IRhV7WvKanAyovKXkj+k+o9suuFZLMo0I0DaplEXSXQQ+nsFlasJvruSVZyRxUL2AJJfS9VDxQHe
Y7Pbma1bNJPdAYiQQ9kWSak8wXCSAEVEMXIG/rlJaIsUV53a2p2GlDKgInXmwiRAeUG+Jz5CwnG9
HBJzOZTJMvE4dBtA1LPXci+ieJVuQbhwGN22uLjU/VNYUk3JnjICTINqYlW9KXydAMPpufLRhEtN
dguyvEZJb3oRfswN+B7QcpNNdkQ0saqsB88wAd9iTIRnkJgeqgxLZXXlY8YVcd2K5kIwnwpWbtjv
exUvb6/jtnypKOta5lVZ7XXvh1xusumtVC/NYKu0qZNi9Z0qdOfTm9F4KIi+VAklSoKdDBN0LYS+
ot6OCi9DfxGHO7365Uu5YxkXprlqC7wYDaQc/dgpuscqlokHYIaUrxK2V754BfVA7x4nplnk7q0Q
neqMcC3FiiPr/lZt6dAV99Ch7LqBX6Kbdk57S8sOqYAXpi6tutB/qjRBgkaS2jlGS6q+asQnA6Ky
IQUrRX3PrCfNb90cMyZIKfQDkZpKvfU4xeswnG7VkXZZBz4YJUmNoqRfZuu0bpaN0rGvRFsZf+QR
dS6UwDXTopvW/OqEgd5q5S25d8DMlvrLOCg3Ypo+y21LaNeim9gApezp6VQxh/GQxNdh43E+YXxX
TPBchOiSs+8cbvXElQuWlNtWhHinIKj5OUmW0kwJ05J4OUJnu151eGHMInfnOh9fw3KV/pRJzM9Y
IBmOKlaUvpWpbDtCt1InsvU30zk75hMZzechjjKaoQloThYMoe5aRNhiN18pN/H9q7qQbNFBIAZv
hnNZ1Ne89fOY8+x+qP9FpSSOSsWYwabZ1KvAwYYbQenz8/dFrIJG+ccJ1I8qqIEgl7JSMlLjjO+y
m+3jVfCuRfbrrIKWO92usCOKcRbBz//PQ4I01mkO0wj+ktumo1kgwVpTR2mCZVOLF4U3HCS/dHw5
WzVGRCYLNTP0lnlundFuOvlSP4599FIFXaqmUmLsZLotOkgJVeA0+bjMIQUCULMNFSrf5F/qARjg
rOLkHH4ItHXVgZBZEd3vs+avrQJKOHMdhywf/MIxZsJQy74P0oqZIFdSw00VdCC2GqLo5EwJ8gv8
f37fM7aXKJhyDIIdRytLr6bRGBkqu+RsW3tUy2cwOQ2z9ffPdKIn+XmkoymW5MTwJ5mRautRF91h
gijYXFbGzgj6RYCUUCG8l82z1he2rG8J/s+ML38N+j896dEeEv00SnKaS1QilEeCNsTW0l30Li4z
NyvPanuefIV/zeuxrJ3WymSD8yvEjAtn4/uoV+2uewn8c2/wtyzh55rWp3k9rkSY4TQZZclI8iG6
y+6EZXVZrhHjtcN16pLs2mTnpvM6LmHlhKuOFnD6GF0BBlr2MKbs2jizj79W9j5/n/k9fDirgiKz
GtVgnvUY9H59V8maDT76zChfoXKfF+6xpJxcoqsVmjy2umqf2xXQNDSJJjt8ktfZfy8z/nubqBgs
4Y2D2u9xnzAyQywwQkYz9hiPUMYCl7ybR7RWipv8NG++X6wneh9M4mwljsoHox7LK9OgpuEEPIyn
U4ur3QSIxfXdmeihpIvSEZctzSbAqba5DFzrSTjTiFVP3aMfxz9qTdSGUYaqz0tMEws/urcJeqou
3RPJQC/dByDGpqSwTaVyNNhV5fjDMp6T+LVO3q14BWPBJfYWW89pxW7RpBQOSs/O2puRpDEjQumo
mWaQCuqS3eENpCxtvis62gDxYI9etlBggDcHvVYWQ264RiSsRsFYt9TTEng2E1UglRDFM4wz5+G5
5z46Dv0c6fdUo3SIG0fkPw3quYLoyd3x4cUenYIkBOKIpDi7Q7mI23pd6y9aM57BY5w+a2EmzkAe
tAKPK6CdBG/BzBiFzNeg1PieOOVOcOtlO2whTtv/gerTV3jLvGL/GnKe2Q/bHplAzy+tfA4c/lB9
6rYTOkOJG+7P6cCffkl/DXUUS0ZhPKJ+ztMh0msXWkFgcMadZn7Nx2cqekIgnaj5oM56PEIcR6w3
tl9m7UMwuE2KhjuZBQ0ou5C71fe7/WT08bFgfTR3tNyryDSZO4qdy7lI3qzNa16Woy6jC8/O1/7Z
tvWpOfw45NETVkrTezUIQxJ/0W40aKLnGuMnQ4uPQxydIVY+BZMa8JqCzUzaGdbeGnGIRezUZ6K3
c89ytGlDIfQVIWQgmdR3HBOn0lvn+1d0Kn35+CxH27afEk2PSob4I31p1jgtLM+H36fX3V+di6MY
RVb8SGzmfVvmP0TqbZOwqyiBlEW30KhHff9MJ0+JDw/1+xL6sGWFvowyHztp6iG7YqM4/oV04zPS
3BpbyI/U7VZUJL8f9NT593HMo75JP7aTWaqMWUhAcf1tjky3JS2/H+RkcPBxFPnzYVQFAzxeIM+L
btk5/tpYpgfvTjl4aN7llEGuvx/uVKz3cTTl82idLgdj6PFMinDwx8KR0ZuITLj1+pnG1rmD4ncT
+MMbEwd5TLN5JOs2upsu+9WwNupFvtPccoPL/CzLb2y0X98/3rmN/Lsp+WHUYBQ6U56YTXUVw3A3
N8MFshm7/0An+OxQR2eGLjd/tu4S76cmPtSFdqFllILR5ZfxuZLNZ0lf1fJd4xHqIWvqUWFCxMPu
qidB9pdj3l3kCIFY1nMY3krZvWG+hoJKMxsH8YrSsAhYoOwBlTbI9F6pmYR/irkewF3j2+RYwejE
QBjFSFkmdIiHcG9MGboeE6XN/LZQHnIKb416q8i5a/m3mncvhnfhSFlPeI4hcdNzdWf6RiI0bioe
wCgCPlBciRagkF9L+aWhPiljvhjiZV5hqfhTEMKHIu7RblDsFCcwa0JaoymvJa28AQy86YqEMk+/
04tf9BQ2fTbZY9i4c1sssuCH0OxBtGRJg2oXtfqi0H1XLZJfWGRQ0UPpaOFZFJ9iScgdb6hXvVRe
t7H/hmzYss3BP8JM800wkLnyFCsPE2oTGrMZTvd5eTvSHatoYY2KfIHpzTor8m06lm9nVte8F7/e
tf8+8+Sj07sQa8Mb5mtilsds7jB1WVWucoHT4DZZnbuUTsAkPvWGj0XeO6MtJWtiByHXD1oDhQOa
tVfWXrbrxbSmTtoEdryynlGm6Kl4pJtmrUu4QOQOnVv3+0c/eW9JkgqxGbc9UI+fz43CbJRQ6vgu
wtjYbUwfsD0Tx5+8tv4a4RhlYZhIq6saI6irCnsJJNX+o6rbyXRF+zDO0amu+KOM1hnjzNjm6Fpx
Zr/b8hC6nqO52mp0MrfYqcv58s/O6uifmUbt6LCX6YoiKsfgMUrLsZc7GgqU37+pk/fyh+c7OuGL
SmhUeb4p2/oyqMSF7svYT9767Ttgyu+HOn0rz8xO6yRLCP5zWscYHS2a184xL5R1ES7pD0srYVVd
qA0Qxiw6E92cvi8/jHk0hTo4aGnIGXOWbNUxrIsmh7DA1olxNDwnzyzL3zfGlz3/Ybyj+Uw9S/PR
Zp7DqeSuvsDH/UVfaWiA2b+1YmGZYTNjXjZu6aib1sFRfpnus905GcWzzz0vrQ83W5uGflXMZ49+
8FaZM4vj6o6ES7Pihrd/1qb/3yfUSP3P/+Xn17wYq9APmqMf/7kLXys8ht+b/53/7d9/9vmf/rkv
3rLbpnp7a3bPxfFffvpHPv/P8Z3n5vnTD4B9w2Y8tG/VePOGun7zexD/LZ//8j/95f+8/f6Uu7F4
+8ffXvM2a+ZP88M8+9ufv9r8+sffIMp+WOTz5//5y6vnlP+7fcve/Ofky3+8PdfNP/4mSNLfwQpa
5FsykgaGNZ+D/dsfvzL+Pmews9WapYH8twgns7xqgn/8TdL/rrND+IVEsRif7b/9T40O+vwb+e8g
HjlS8TSDzgLt619Pfv3HGvzjpTATf/78EekDMOzT/YTnF3Z6WDzpFvB9AI3S0f0kRegDpG14qZF3
9stEE4zHhpEBq5Sy5lpjMm5EyQJMBdahnhaeXJhunsrShQrv+06XtQIevWL4XGgCjCa6lIrUrkdR
LKHcUeWmtabc6lWFEeJYdpu61LiAGwQ2a/OXUCUwzIcGXrycpxdlgJbo1ERAtdDDvVD6OrxOoxog
sF/Aj8EbABk8HwFDQmy0ZkoxiwvHKC3/tdW7sllMftAtm0KZrrjlwzf8h+q1XJrIfOmaJ9x1JdFI
HKbTpaLSnvb8Tr9s5IgPHmVlIyW+toDzrrugxtR7zTOnZYKT6bqNGmOr67jkIOcybnrgSvuWL7mU
gghdoD6ydmDQhE0YltpSw8Ng58kxTcahHy/qwCsfjKAjvOkayUFvv9sMyCu48LLFjWiM/lpoNWlJ
U2c4FFFtlXYpx9IPpUQ6wCgU8acVm8qmYR+jLeTjK97F9U5JUthckto5VmrqrmIN1k1AGLsXjMlP
KF1JOKugouCkTWo6GAtYdgFxrFxoZiXbQzcCwAksOdqY3WhtPUUdcPb1zXVWFoOj9mW7wsx1uEzx
Zr0ZVUG9DcAIrn2zEWbVtUZ+8jXBvBGkQn5MMgHnKgAYm6xLmE462ps0bQpnlKfkeUy0wPU9f3yd
0IJbD1VcboVcBrFnVmK9MesivykodlzmWlMFi7IugA8NdQG2MBJb6wrn9dJVg6wUoG6GWIL1prAf
hLyk9Yvyo9XWdAJJTV6NKBjvxkaWf+ptJ96XopIDE6mirVd5ZrQsm85c90MXMWGi1NBOrJFsKvMc
z6OqTzM7xdJzm5Zy+aaWlbdqBq9ADEqGfVd6SVggEqCbvcvmqeplPjY6LJw67ZzS3Atma1xXqOYh
FaiKXu2iRtWA68Xo4bIQYmMbhO3gKpHmv/J2OzduS+uik7Bx6jCCc3MzSbYeHbeNUPbRW9SPPXil
MJVv4iYmpG5SVbzw9DrHITHu+gVVo/oyHwLvslV1z270ko2ZIOBqFkW2E1CfWPpKpKz9ZsJuxajF
VaNK4U4zm2wVhnDuR8Nsdmg+egcAANU6Iq1Y+QTG60LvpN3gZflPvZb660gvxYfQQPcRyat250tt
ftmRva+6RMIaHhmjER8pX9tEgZFf4OJQXSVBh6CoJ4N+CuKh/hW1RUoRNVP6e7NL85uArfkjtuJC
WWRiavlL9jPwsa6cMIxI61IGhWZ2+jbs85pkpc3CZyMu1ZdQTsphafVFbzhinbbIC8Kz2El8/59e
W0fhqk0qxAtGtVc2sNuLBH6flr0JrYlEoE+uYEtTX7yktQfXtM+bbKsZfexq8uC7WFrMHYzK7199
FWW5mEsvXEyRAbGSl9OAGaon8MFyNur3+Sib2wSRHdSZxSr7MYHAufajlI5oqhpejYx6hzozUge3
fOzcV+vVBmVPqI1Umv1o56sVIQiakqCmDEwA3IwIdqnoVnc9Tka/KoYmGm1Qu4jtNBZu9GOYX/dM
yKNZ1Lq4H1Fl3Vdhgpx+LWN2qtbQPKVYgO3fJyqCLqWUz9mcECQ6pKdhJjLWebdtJqs7oHgNQCJO
K0VeFlqZvVECry4AngzvWZ11N3oiwNglnF9VgYWUodFmyV4JA5+PsmIVQTaO0t4tpHS6rdlw95AW
45rat6+6kRyBI8qSEv1PMII8CF23RaV1IRC9yZ+2gkowAohYEyjwowEAZ8/PgmSRq/FwoeRytE+i
tN6Gml4+GWaROIj2hCvLk0BU+IBND3VT9u9ZIgsvGlcHyC3OeqEulUsvKcp7YAw6opiDqhzMtpDv
gWegbBCUQK8NUCSAJnrDu+4rsXrU/KS+rqIpvGzNRgMYQa2Q9uMYXfRBnj15zVQfWGXDT8SvUaQR
u7K71YtBukiruHWmNARq6nvJSwqtw+WzyxvBSqsEUdJONhyp7oUfkyRUiLINVn+LUHr4xERJnBbj
VP2ShCzmQg2VNzpJ8aoIQaei7Z7scz0D8IUV9sVkeO1GNfyudKhyJxcTQiWOjHawExVC7UxJYmwb
o6xWQpQh14VuL9imCkjZwsKX5G5Sp/4ZNof62vZw/5QgSV/7QrPcMimLlTqZmr+I9LB5LvE+OSR1
C1YursPsMhYN7GWqOvRFuw9IeYDLD90edo5gUT8YiZfx1uoWcdv193WZzMKnHfGAHfqTeREiuId5
Rtwj4xnXA65/SdwgIhVGtXopt7NQ7mTp8VrQ9eB2ykp6vb1k+PusSCN6TlOuuWOiilfSNGQX4OiM
97SHP4GmbJG7dTRNh6RHGWypaVSqUSKuQYjyYquYNquAWZ0ZS9ZtE0XSTVJP7AovwRuMg0BF6y9O
a5/kLBWmdaYUcNOQwAvuYlmKnDr0hBczqgfd6ccoCcFkVek7Owy5QUmpg6exzAtU2atw2FtyIFLE
FiNUBBFgrG/EYOj5LlqlxbbSxuJzIqkT2E+jGq/9KuyusPkocX/31OGWiEa/FnyxWyEzDv5RRwEa
PctRXyEskOs2dGAZYkXm+ZdFXRoOF3gR3oRy0FAsiOEKHcyKi/DVHOFirPHJnGEzxVgLITKHowja
uFJEq1j7gm8Ii1LGTQDUba/kPSrDEpD5LG8ftKyV94S/lSP4WoTFqx/dDpx7Szax9QONsOaqKtBx
7S3FX3coRQDgDovY7cpRvi5rD6R0TBA2a08DZlYpPYqdvGxLuFJ968UuXANcS01dKxdAdyb4ff40
UdxKp06mvaUDXEtGL3rzopLWk6ckNbJRmRrhYhR1hg5fUK9Mx/CNAYf4Cj6aTa1bWJvV6Klu2o7e
E7IZ/bJoFEtyVd9v7SLMrB1KbiKutG3ow281Ub5wuibxr7SwA2ZshMaw0LjANqGSZfeZiZlF0+Te
UxHn6WWsS+1TGWGANHRxuEtqEUSGNHlF4VTZVO0b36NL2CqsAQ7z8b3X5BGTEzOz3hPFEjZtoHp7
9ol310xy9mLEkbAUJ2FaAf/Ub72xFpHNzpLuLbIy+SXrqmljDtJ4izYUGKnO9yT0GaV8WCih0lcc
sWwHR2ly3NIKo0HLUkqxbLRllhDo1biLLk0o7AaKWWUe59t8nMQf0dQTIeHymQ/LrvI0dZkMUXsL
4LaYtQcU4UEIMKgk6Kq8zEnBMaXLsmvHTR7TSHMl0QwDDH38+H7M5WBvhGbw1qERAEvWGFt/WSNX
y+EyKgNm9PWAfIMXZn7Izdhgh5uJlN9WcjEFVEWMIBUcPfZkthMUlQdPNNGq9Y0iA1tsjAOi1UIV
aptQHwB7K1rQAafMmwAoTiATMkSCAT4iNZOLvgRfvow6VXiw/L4NQXDNd7JoRiAIEe4cgB2Ws6SY
EqlSjRxhUtwmKpckBg6tbi2I3mgNRnKW/xilTpwFokG4gFvFTX5JPAV51FRiDT0WZKC0hZIEhex4
VpVEi2DqRcQvEkANi15QgB0YHIFAjWUZIknog3kGoKxiLTX6PZLOHIp7UakV6lBFQRQzeYYMEGEc
2+FCk/wu25ppNOa2MvRvHtexbluwXNxhLIxyqbV06DZiOpu8KCyrHmEODyZX3GYSAua97z1hx2Ru
QrTyUMnQ5fShnDzxZWyFTHfkjmDRMbIsC9G69yrrLhY9Lq993ATmWyAbxaEQ+GK9gjIsmRabS0lR
ZAlGaT1m5EwhDMHlEBJaFeCb3Rw13vupsYJ2IfuCthtH0R9wDEDpHbdAKw6qRZFkFiziWDA2QRKH
l4PSaJOtZGK272RPufR9ebqc+okwis6/hWNz2PIHUjgprObR6Go0zVE/INBn3S4qQ0VdXqhVnaBq
AILo6JqATn4bEcQ7RdIaMSmMbK74p8qw0dBush9+h/7aok3ycFj3UpTe6oLSmutINBBeqWm4g1si
xBwzDdRvJrItpJ5At2qVcu8BPjK3/Vg15dLTzBINy7hCeTS+UscsMAqk1YxQ2fsUjRYyd++itJSX
rpOonQcNbjaJWj3VTR3R/Ed7LTOeu6AivotyGF0iCsCbEfPXnxWm0otSM7VoMVIDWBlTDh50ipgO
L6VC3nfZja62uKlkmZjPp2f51oRWTXVP1G1YEd2V0pe9Y42GdVHFYgAwbVSinQ6A8SruPOD5ueAv
+7wHVpxBdn7p/BAjV8VQ13JYeM9ZMPk3KpL/+NhJuBtgwABgPQ9C1/DBpXpAdajIRp7+kIhevmyI
w66L0Jfv0x4GikUich8MyCYvSFATa02alv2yaDshrC9l2UaDKLPoBBySwCL26j4deV8LTc7qJ9nM
sjcofCVxdOwb92qrhaBArTY50xg96hdRu8DYSsaeW8cs7ITEUWNWfYV08W3jFBttr190t+UucAx7
XALrgJ/mgKE4Uyr9XI39PSRsSAo2IGVmS565AfihpNYPRjvbS+I2IN4npvjS5cimfKgenajJSJ8b
bn+MgZaQiUbWKUarbAW41hTSQV1pj5Qn+t20DXf+pbrPN+OluQ4uot3s+v3foSr+GNaQmUxTlDTQ
rEf1ej0eqbhV0qHG4s6R0cUK9tkWZW9x37myEy+V7MyDfi47/2tAC11S9LyZyqPSUzvGRN2pfpAr
T3wgt8/uIrkYkTHCh6ET1RFyX19kZ4rBpyYXU5R/D3rU6hZZuFS69YOeepeNOW6qAYksRIFX7Vhb
i+/f5MkHhEOn4CEvW18kuJSEbEwZjEMk5wH0KQgxSnfdBcN1lpWPnSX8/H64I8XhPycUv1UDWQwI
5cfaGPA5EijX5qG3J8WGBlttsiXMmivvLntB2UK8Trb55R/ExHBpRa5wHRz+O4jy1+9wVHNupMlC
Y185pN1Lqr9Y/pl+2pdyJQtltpT91yMe7T8x080kN3SqF0LyIgedAucsVg3ct0TpTQ297KkKUsNJ
fbKc72f31M5HjpbaJ57RCuaEn3f+GIvA/GrxIFbDnBolDZr1vhac62kdNUj+nMAP4xwtUC8wkNOv
JV4iagR25sxu7eTJm9zBq5eW3vdPdXI7aLpGmRn/WlU8am0NQSB17SQfRgO1jvLdyi/MAZH6SDsz
zunH+jDQUQ9GykYjxebu0MBFsWdjx9TGqWGLzaJbHcLluec6+bY+DHfUgjHVxjL72jwkUiw+VYaR
Y6rg0zD+fvbOjTL//sNtUMm1nFWZchhgskw9fibSmSNyXs5/dZL+XAwfHuNouWt17+WWoh6kFv8K
aDvmIhAntxDC1fcPcnIcTn5sPUV0W48VgaM47mOzVw//x9557TiOLOv6Vc4LcB16cyvKUCorlevu
G6KrDb1JevLp98fes9aqYgklzJzbA8xggGk0UpnMjMyI+E2rl9cURndYcF2Vwr6AOzu72d6MMv/5
m+XqIi3QR8PBGFLbxNaP0IBf4hyMSziSS8MsTqqIVSVpJPWojPe1QDah/iXJEwJ11oX3x9nw/mY6
i5MaD344tGxpqT00yHfkQrhqFN8FY3wqE23z+RdCR+7cXphB7IZJrwhI+/vVI/GsByhNxxDESOrU
27pWPLlTNuQy23yadqWv7kqV2qSAMEmnZ8V78qob7EcpHY++Xe9QfL6DX5+tDC1A8+O5KgvKoeW2
7pHjH39WinaFtsAqhwynpHh1F79KyFC6Ex363NjULWhrxEkC50uUfi2kH071XGawcIvxgGKAayvR
JsVCK/KdXeigN9plq6Ss0QGKV/0AQAUydFbqj2YTfQnRm3PKBE1mHHrAqhhwFHmymW3vOUN5J8Lw
aaykUyaUbTMQj2DCbFV+ZQn/UUadwBg0N0xlTwA2icOfcnkr0L8zaSE58JFyC/yuEuyUQHXDDJqq
nSCPZVX5y8wr5bX7Yk3+XsTf9OCLb8TfazXaDGVwo/rYAM3UUdRT1zTOYJWZynpILLcnFzCqZ4Vc
Nkq6a2T9aVbYr4UzaHDbAPTqhvBCFYO8FNJRqzzo8VPajZ6V9/cKpgzw+LcytW6pFZ5pNvsssO6s
DEAL0tB2bu2EZd0Hsu8aPp8vyxQ48T99aql52NGgVjZ5jxP24KyHOt4k1U9rBPSOVP7JT3BMxqyr
0aeN3Fmb2Bc3bQ/cg7d3MDwK9bdlYOOcMbLCLzUMTw28QbmprK9FyPSorxRfTd/ahpOzqWRYgdW1
1X2H2ewoD5J/J2q6IiXq9IKkOHft8Ktd/lDqbjWGfHC5vBeatIlyza0cKYXnvaXClogJcxr7mOXY
QKf6iaYBbljGXdxEt2XUu0bTb0k1caLRUhUye/McC8sr8Q/LzWjvQyM1xz1eP8acmE37KvpaJDeE
Po/r10W0EL63vQnyjVE/W8V0GwX+LlAenLLfhX27b1KfFc6o06JZn0lQ9qRhS3dpX8X+Wq82NgYv
TW1sJwmRNec3idxjpryCaN4Ewy+R97CbZnKretCDUy0hVl6nW5nK9WAJXm+zKXi87pJyP6kov6T5
dMiVKx/IkZGi1yay28S2nySY4hEk2Kg4UvZ26UpCN5SPeCXN8PAGrp3hhYp/lTXqZooLjwcPvtv1
yilOtXmFjftW177RHP6SBDUkbgn+bFIJ3YvDCNKbZgPW1Vrsyrqp2IZ+CZ01bI9RFq4jHbWGz8PO
mRvO0EhQDUVVkVdZClQHpJ5V2qtHqyv8Q1tICHEoRnwp9bg0yuIeZUclKZpvx7SCMruOTjR33XAr
1hk+19iWXcvry2DUBRjvz91qwMWS6bSgNU5AfB9Pa24iFTbH0UdRhSgmomMnhz07Rs78x9Ss5K00
RmAdcwXd4rUTJAbdra4tL6zwud8xS63/J64vJi8FJsm20pzS6V5W6EfgEoW7bv+QlNKzXFk7Wc23
reOv//aHfTfq4mXhwzcPW985FknwpIfaVsxdrs+HWOBP/neFZ/dpkyKSziZarLCm5maQIj0c7qt9
slFegPXRi1/p22yrl5tL4Ldz5QDEBkl7HFmxFW3JYmnqokm7oD3NSDsbl8JoZQHLhg/MgQbjVp7M
q2R7CeV25uVEfqfO3AAEYFFkeb+LkNVpdYRej3g8HtJakPHYz/ZwSdrn/CiGaZO5QptZYukidDbo
lqnHULGoe8bZqzREWDOXvz//YmdeToZOMQ2ynA1aZVkCkAOz7LTKPjolTlVpFtQohatPOr4Ldt9d
Mic/lxK8Hc1ZkDFjBF9qdQhP1VrbYhd2RZ/Ss9B8k3bNTsirS/vjXJDREQJGKIwXNZ4v77+U0YjE
Lgz72KpKU7pZnUU3tEz9C0n4uS9FhQhjdxO3ZpSH349imihg66111PwhddsxKjeTlNJMUZXhwvE6
97FMyMaOCahI/UAGxkduVEahPoSNcpMP0SnB9wIU38EwkHD4fF+c/VQEydkqZ1asW1I2OXage1Tn
gbfMtM1O6hP2uNbLDGUd12bI97pURljw/v43drwZ0VpsDm3Smxp3igfnAU/Kl5mNFsroEazMR/An
G8lVH8D31isYuzeUyFzZlTfhYweb/0XeIfr1+g8SSoPqGGLbJMn2B4pcZ46xCtr0AefUYxsqT+Yk
wn+0ym/GWCQUBtDoEgHIByicKD4c2122s54QCl1N1X1G+i9fqmm8B9D+tchvBlyU/AbIsQOh7QGY
lpffVd6MTIwvagOfOxJvls5efEo1auKyUvSH+UWd5NdN6uW9/f+4dss4DOwhDwNDe9B348aqb+a1
6+9xondt9g5rl7xcOBLzQV6k5siBGPYM4NPA8C0Ouhzo/hgH2kPM5TaX2WgNbaUd3aON8C4MdS5y
vR1KfR9TwmBKrazTmVt8L2+EG6/1++udvSru0yNB5sJSXhptkWdaRtvVSTt/rtdA/iI5Xz6fzbmw
9XYy8/BvigBOrE4iyZ0H4Ae0QUJSjtfIOjXoynw+zgKF+9fm5mq2ZYp1GCIvNncb2kqK/8VD86Xc
o+vtVe1OdRW0oqeXJADAXXr63cgnQwZP97pTQmW0Wok7kowLRZyF7vj8SwgbCq5bxE4dId7FVhlC
YY88+OlTqAcDZYp74frreuvfIfv7iHTdP6h+vR9wsWGc1pbzLkNjPqZRoFWBFxvO6+fLe+a1xQPB
pkEx+1bhq7GYVCgH9agL81jgWrlXrpGeXpes4F3h4j26Vrc6NqnepWtheREpWJlb9LAsPNQxnzX+
qFW+2T2RPMqJzVIqYK5E80yqWBl02GtzN2rSLg2vSOJ/JCkEiHzg8TKiIfMXx+v/A50BOnPW/++/
4cQfgc7Rr6r6/n+ufxX5r/doZ/7av9HO8r9UC28xHlnkVTYl5f+inbV/QS/msaJiMcghmHtnf6Gd
nX8hLsqrQreRzZxpqf9BO5v/clQFeRcbzROLFzZ/6d+/769W2mdwZzgNc/R6F7ZlfhhBm1uPLhqp
9fvwY1ltAwov3eX6FH2t7Fj96Ti5foh14BQrbeiAaKaZ5cmDQ+Jf047Gt6n8EghDv/YtQEptSG+8
1LvXsa7l/dROxYoqTLsy4zh2rbhGwcvqIZXrlC4UdddIKOcNU3gNVOoeklmK1mblrErRY6uuIr8R
OGHidikKnWkKmkHVunJjNojJGmEauVrUvQZFJlPHArGYiuxFKRzD04vuO5XcV9xs0CLLcoAjhUFw
w7x3sEfQiEMI+cA3ntqe6pti18cgjo5yiwJX2Ok21ZEEBTYD9JigqkdI9qA3A47Qqa1ZQnmOav+B
K2CPo8ss/FWoL50s+zuQI3HuYjI7ItiBmu9mEqr0DPrJ3k1WlkVbrY1BatByJ0uJKvR9JhtshQA4
dddQx/KsMMAwwjZK5zv4prhZ1RTNbnEtr9p7oC/676lAi8pQsvEgZKQMi8wJb41QLV9Go4EuETjR
emzG5quMuxUO2XaQU9zzEbqiQUwZTgkbZ2sVan+nxKP6w9KVLC5XRtKF30XthNouANuxy+NBE6s2
SGXilVUXj6M5GHTjm+lVRMgaocvUjODZwfEcCmNIT31miiukAlAWBe6PrqcvFY+6GABZOgECBiCT
ShNkSAcYy5YSyW3mIlwwNekhhMeGoIEqNXhzaCNyOkEP/qiN2YFROOSrzPAdgJHW1I9u2tuBtKoz
v9tEkVL+5HnRCXyq+4BFz8pNUwfpydRAUK0ypaN9EqTZXneGaiOStrk3AgfQpcjUFyvTtYe+TPCl
tyLjKx5rSLTB8lFOcWoZz30kphuJ5uqN0eIERNdM7J0ks35xdmbrns53K53PK/TA8XRkjRrU9Gvp
JOHXfFOkgbUVRRfdVZktU87zD4lR+C95WFpXdS6hLMNj5RGqBRRDYYNnHZU6wHWyLw5p2aq4DI72
xpaM6Skz9GlXCbs/xFJkbGUFAbmWDgEMRkvSX4Q/2a6upT9AcFExiLUMt2hbjjo3j3rtlZJR96sp
kLLPaqn8qYiu0lylSjDVsPVwCwmQHqCZWn3k6qka6GjAyyBBrdzXsF4N+k1nWd12sDPrqhUCfSuz
yO5TufWiLjGvAdmrI3dnJO6qyc52+jBKO9k3xLGGKfBj6tHYE50s7RRR4ykVSNO4NbQyOqRpaayj
Tpke/BBn8XGExZ9ESbStKjnwSn76zzAVwTVgx+rK98v+GmEO/HGAKN6Z4E9e9DFQXFBrxhr6x2yN
2GDvrWoTBNF4gDiPVasxI7Os32Wbi1+ZogMZDv12a9otTtc8hNexUQavQHmCDUIX7bqr6OsNZuf8
REC7F+u2StBZb/JxR6Wzuop1JzgmhQFNtB8FvdREpZQcW8YuDBBgTFX0gjWzHU5dHD2iy/Y1sRKA
YGp6SuzE3qhW110X4LO9wAS4XBd5BbA8VrUrMVXdYzwihheWPk89pY0LVaOcHOOskhY5MJTRFIhJ
JoDUj2Nk/9RFOKHg0iHkNelFod1MYS9tsjzG8hDORcoX6Qa2AUVzfy0y2doFjpq8hHEit645WdEB
lJpzDyFheEXsQqxDMSCXSGwH+Z1XExCtTh92sLOzB+H0abZypu53KCfyAfzmrLpYALTTmlzDfLHL
1uEIzyBLG/klzxr9aOd9JWHlrZoe+mykFdKgrydZFYcC94692kr9vYRN5brIO3x/GhOBTyA4xX0N
qAkfGVykbx2jjolxk7C+YPYLRyRV1FeRt/GV5mSI9eAFuo2iASxPDiItLAvaD77m77W+ywa0meVw
HUq6ua8mTbnDMKFHmJBr4JWWUHvfT2rAKY4VdQOYtbnTQJ6tGyFVm4jWEHAhEdzTCB4pjRUOTRij
DLMD+2ScUIB1yscpK5RbXVHCcuXjN88TzhZO5JaTGR+EmemnrszR0a7TFKyzEYbBPvenAO3Qyhx2
oZYax4ZKIAA9LbejTWuHVbCpqrLvNp09DYj2wCG4HwyAM0HiSDOTJbrK4zL9PqNsQQRzKa9lTNBx
HILydRVFFUjYRomu1DTHRT6e1Z6dNgYY51f1vkzj322kTWvQkUcpUw5dBsAY1F4eISXXjHtTHu66
un8NweD1Ckam0UMhi0OGfztCgesiSH+3mPZhQ9UG/TouyitjMm/8sqb59eL0JkKNaAoB8Z5aSgtA
t1elFmETNK1nNU/Rh8+VXeMLHgKC+tpnBhjiZi2lHVtEXpcaGjbhmIKpVrTvZjI0m9F/CfLE9Xtc
surQHaE6Rk3gXNV17GE9n3BV4VEfGeuYu9MuO7dtqutm6jeWVLp9zbPa0dZW2BzyPnHzEpyvqSKd
wM9SvvlSC1yO02skG7jVh9ZQDxmdn4SPbaQvvtNCmUYEkUfJpJSrqpUQbgLQqQu2ChSJut5FU+mW
crhJobmoTFYB9lmFyT6ZnpLI34gOQc2gczsBYC341TvsPBu7MAn6q2RfOyq6vzrtRBzH1ByQKL2P
PBtodzzFVQE/Q9N+Eir2KYxuKQLxnOhukaJyGMQ7ap6rGK3BLIq9VKHQA9p8bH8DZlwn6qM9oRiS
xwdFKX90jfHQheIInYBiT0SZUP/eWogY1wXtxsGlXXlXx7zi4ldcAa6iinfCeI8XzapW5H0dOivd
+uYQcNExvAmEuTXxmypCEXNXpXshg9/G1dHaWg432UQhF5z/airaO7NCWVXmSrEBfsSGdW237W9p
xPsqMw9WMLgW3x/mBPHAeK1Ec8t8bvK03rcmuz+vI4zRclfl6WQ41e8Wr1FyE55V6wTRa4B7heN1
fiRe4TdF60gtm40jyvjGKTP1R5449XXGO2qjtFV2D52ndVZy5JvXXfgY7dBWjWWvtFT6Y9NWq8G5
9rWXpah7dvqeqJmv4r7c6oZ/X4WPwlavYH5sCsVxW0hEmgU2W8B0wNM5yUeHRy34y0BVHlQEiEpf
InPmU8tS6mXj6MraKagRgZfy48DOHCv8PM3ge2V9L0n5oh7OvZxzN6ipvqmkhzlGKOXMdBnXYW14
Pfswr78YhXkblvXG7DD9RSEtycRTmzVXfsyGjsznrq2f7YYmt8hs2r5FuQql4JTXQkdANd+ovIuk
5lfe9Vg99OuEwyT7kduDXVcz5wCnbNWUv/Mh3auJtO6tY+/DO7FR37VfBOKvgrZogM480v/ghcuD
NeFHLD0G1rjNTJtjZq+I5RvFBwweSJs4s7ZNV7rAI9xJ7+6rYKhcqSx+SvY9GMtN28s3aMie9DDb
Svmhx8s7qMRqyn9G9NgjhevxWilufRx0FTp3JkZNRpisIz5U559EPR/Lk21Ua1mp1iAlMYkT27xX
DmpP66mNqqtKa6+o298NQ6Tvjdp5gNF3ACPYFemL0pfrzEHHs0muYROCv+6AieCJpdILrfWnDkek
PPPXYVU+z/TLOICQgZSuti+RN9Xjpl61NtBsMbwm04BD1LiO2mhb291NZWbHQCXhwblVD17CxNjZ
2uA6snWn9sHBCKGaSfp9Ezx3eEa32kOi3KTawxgn61BuNr2SHhONGRpfJQ0AQtk++oASLLRvFdKU
zoy/YMq5kyFhh/LAfJBGyASPDWmb6KpLTwWF8XamngLwfgwd7BWDDLKI5tpq4okqfZGL+iqGHDpw
wRMR7rssJzsD/h2lDzjJEX1iNLwtcjNpeMbkAoRDCQktvbVHBd55vZaAg4+5/wXE13PhFODQkbGw
w589ePNVkTpXU4tVhKIayLCa4LJVCYlSmFL6ppGVmYhYGD8jP7tK9d5l0/a00jWsWmk0wJEZvKkT
8kqrsX8ulWJvZ/o3qITIlU+427WVpayNIWy8wU7idV+Gw1YplS9h0Kq3xmichE2hquA6xKmusNFn
R/l9UqAfQuHgVPTO/aTWxrhyeudh6lsUCAaSyQKmE17TswGKVqymIbbuei7lm0gBHJ864jhNCh38
OJH2UBKNXZyFaMU7lX3V9aI5yLafbkHWPQ5mD4FG5+Eckc+sOOgYbCli18Y6YafK3DhVQRrikfKg
CoVKi1K3NCDY9yScGWl09K10lFvwel5jjTea3TXbCevhDUxHdRe32bawBbIbLQxWv1rXSvc4W8vL
iXADZfxhg8bY0pREhzuVgV2krpLWbhsCHNc9Ww7A3HQuBLg1cgKeYdA2RjO2VU5IfCLZjZRdTR2K
V5drdKG5ncLqXivkeweSy4Mqj6FnW9KpMlJkb3XpkGD93qPz8MXRAVCuRz0KT1FlmHt18p1D63fF
gzGm0rrrYMAZ7EdXMQhDuQF5NA4Gal4D6Akz9LnhFH52CvcFrfVfgYSxgWpXxkqV89+KNr5Yifm9
c8T33pB+p1NiHAjRv2jZsGxtb8JcERy3vqJ5mZKPohVagCrnbmNfDuBguhNBt3ftTLsb0dMtM2Re
hlbaGlNBezXHBS4o0VI3A7TR9LViGRSl7fymmcDSJ+HXuu95nOkxUJxcQ4HZ5p2R+bfQoFcteuhB
Zd1SSMC5tDAeG7W69nPtmQSTtDbPNxylrURtxILSoxkjD7di55SQkfoBDxVjV0d3U15shry6meX4
67G48oPhxufoNKW+T+XXwVc2RpBv0+Br0bUbx87hj4YbKNvdYykZqaeW/Y9kRIDHn4CvdmQyjrql
0ATuBmZxayOhYGn2nUFdgzxSMtx6ThKqMKYhpLwWZYwrTv8MYsHrgJpg7rYyeqA30o+ha/dwY1Z9
w8ScL35hIzWBAKBm9FAR+8n1qyRZtxKBOajd2IaNoHdDyhVdmSctl8CtDMNjPoKNCrvwOnXaAVlm
Od7IEZJE03BTqslOTrNHdbL2kpYg7D2lBAuwS93vvhRXaeQknjo4T5lq+PCTBpgn+nfSXNwbTpMR
HimlbKFKPEIeulZGMyUxbp+tqsA3IPmC/+1+qJD5aZDo2apI8kTw4BOJnzkkIHlULUTWKourjdwY
17C8TmDIbzTxUjn+qq6+jPGENlRXPtSwp9c9ZDxHw+xVjz0Rl/KqSeR+pmJyQ2sWx936NcEVp5RQ
5ru2hfle6kQ6KER9g/JOyEFZCVx2Izu9T2P5aZzEd4MdsnIc+7uWxy8lXGAu0E5d2a10X4TVS1C2
u6rJXEstrnVVIgCGRx9vjyD4CicW4b5pXSC5WCgWvPeR54ByLVvtc+Znwc1QoZHIYzGX0WMMYsg9
fqpph6mLLbwEAAPDj58eQj0ltfQrgsHMgItLK1+PDkj2AHX0GtLKlzjgyudh29rl3paNqGg3Slih
EMru1PNjFMWDvB3yRM0OWWlKO/jazg8tw6AgsDKFAxk1un18U0H9q0L5VoDhYxldRh+HAifQGhgF
9Bff1yPNQulyqHreDFqAWOZ2hZf2vxw32Heb8qSu8ILP8Ta6ZCIztxLfl0HfD7vowlDuy8AjxZ4e
xq+xksFiTB0J07PS/JFmbfzUlrUjrap+uFTB/9D+Wcx3bha+KeCTX2I6zL5LolTeJXULGcvpzF08
WJMX9VnUXGgDfehmzePhlUPxmDYdxeT349kTziZSkXiGKl03meIO49/u+DMCdCPovjb/+SBmSikK
nqqZeYVsnkzRHyqr/ZU40QVxtHldlh/s7Sjzur5ZN93q2lYEuadnV4YJudi5kqkVfr4Zz30bgxIQ
WiCyDAxksVY+9fKpcDJPNvNqg7TWo8QL0pKm0pvK8QJ49iPLZV42PgvoK31GSizgGDE1SjKlxOtd
3tnrdA28wK267XSq1+EJ/d7ZkyBbFSNcMne6/ycT/e/Yi0Z77OhR3uvI0GMImlL2KvsYmX8qSNL6
84HOfrU3k1z0ICMjETQR2H1wy+Dphs3OaSIIrZH9jwLJm/Vcyh1Wgy9lFa/i8kejQaFcg6jxkpv0
Ku3XRrUlvfZGL3WRl/18huf3zH+Wcnm+RKqCSNcSb6IUH4VHJ+JB1pYbraoubJgLS/mH/PLmABgD
yNu4SbxMGN8GlHxc1HOQd6ht7cKMPsC65405O9qqJqHDWkbksEx0PShSz1cfY54Zk6G/OAVvQnu8
k6b4Qvw/F57eDraIw1XnO0UuUs8os2fTCJBB1uxL8l5nV+7NhOY/f7NyIcbcOlomXmKna+q7G7ub
qftDXrifb4VL4yxClMGdkpN4eEqtkK3jiSVurG7/+Rgfe+nz1yEQQZ0EdPSh7TxZlQadPKX+umqu
p3X5gBGQs+nc2Xp9hWHcIXfxefp80LMf6c2Y6vsFpFtGDX5MvcHoXxU1egAweiG6Xxph8QqoprC1
LAULyEYj195rxe/PZ3D2lL6ZwWKbZVMTDgqrJoXJVQSVN+C0Noq8bpJ/ElnfDLTYa5FZ0yDoeMjX
TurKOEl1ZZhsYtLa1aD8o8MDS1IDU2FiULm4Qmhy6EWVZZR8U/JkfbjFROrh7y+cCSPGRBVdVZU/
eIQ3Z6dXlcLvysKD/XUoQ/8eDtNvBHn3UXXJrf3c6QF3qclAB7FkXVqIqIAdZOQSPTUpbw3qhtib
ZKYrrPLCFzo7DtYLysy6pBO/uJIKXrmiGQtqeZJxXTVpvRsbMtu2duILngTnNrX535GW+E47MTCk
1AsUtMR1oVS3ztBcAGGdnYuO6esfguUHSOdYRIGhQlAYBweNh9BAe6AutqJE0/LzbXB2KhYG1hRD
LeTSFos2hoDLuOE8k8Ifiaf1OAbiAgj+3BCWPYMrsb/E3mXx+EIsSRFSUwIfsK8pA2KvKEnThWmc
W6+3YywCGZXOlD1RekMT7WZKwjRiH2aF688X69Ioi2CWCGogrVV6VEIs0AlkUym6y7aR/10kGVfB
29nMK/rmbEox9q5YRnlhUL80RXXSpO6qyLBWpY78+YzOhc/Zp3mG+REHllAyfAxMrSqEl+XTq5UP
L5aGEkCspb/9+dX6+VhnV++/YxlLtKQCaUiqhBeN5W+74Ynjt+hGykl14Sud22+QzBUNfA3Cf8s5
Tc1I0SnMvUp0p2gaf9l9eQn4dmGI5VTqmvwB2qeXIO7rovKRI88V9hfOzbn1ejMPY3Fu/AKBBz3L
vYmeFzIK37Sg20tt/vPzr3JpKouTk5i+KIYh94gtFXUXWkGWdkko/9JMFucmUrSuso3MA4zwFZDU
dS41PwATbP/BTGwFLoEyY/eWeVedl2JQg4LnrXlj+cXeVMQFmufZeQAKBLdgOcqHkoYBlwZMSuGN
Y+4VJuiWVqXD45TphfP/56cuc2KgYbgTyQDLPiDg0zYY2szJcUO7HQpzU3r5dJSzGxRlqzw6YjGI
RylyMmW96knyhAU3kHfPJOqjTVXQGnafr+zZlPbt71mklXoZ2obU5djTdAjarQL5m53vJNtDNS5f
Y3WJMMVIJwlBwWR7qa7yh4n12WIsriiKbf6QsUPlqc6Og17DdIxE9KD72q+xie2VU6s2ij6Q15HR
ixKw5JbuC7HqmrxDArqm04SqizZBlcmHAsGWespehdLgUM7VNJrrJAmTwm16tTm1WkzhW/ixthEo
MrlWEMSPeLnlTxUpqr2pstTaRG2ZUCbEgfWWLlVn/qb/ZMk7C/1EbVVkWn1QEY76u3tPUQydC5QS
BuwBwKLv7wQtGToTwIDXm7mzDvH0zXQs/sKs+QfjoF4j21SWQH9/iJ6+mWSxLXuTkEG+ouu5yuoJ
QRXTOV3YVHP8evddmZFhAo60VRCvH1QyUruWYkcBSmvvJ+fR7q2VP6rrDuvrASFGs11ZUkWbQt+I
8RK9/cNBnoe2NBhHykyp+oOwfnPB5rlvyKOveGY7WldGjhuh3yfOS2Aq2dPns/xwwf4ZiRMMYwZ+
xVK5QptoqxlC9TQDRE9/lxSBi0aX211KT/681z+s5mzBBqZKU/n3/f6w9drAFoRC8SbBvHkfHRw3
urZ2McyEi9Swj/FpnhXYc9skEsrM6/1gaJhMzhQCLt9aXyZw348NILSf+gZbA7fbOMl+yDeBm6wv
Ww2cXc83Iy+uq6mULS21NC9CYcXFa/s7WsIVppuKQhczv/DOn8/UYk3JWHCzN9igXMXzNnqzTbCq
qbuJ4vsAnmSD+NdXERJXkD6ZVfn8p4Aq3+bz7fKxCqBAKgR+PuvUUAdYJjFirH0IGJpnA7AKDTo9
BRXrx7YG6CA/aM0d3Y6xfM5FtYq7n9K0j5TpQrA/s8ImtEbojTI80Q+Bxg8c0He25iGWtapl147u
c+PKTv/+uQAwzbGXwVPL9nK7VkM5ggk1PAMF5r3tZNbtKNXxS1yYaJB08tBceEx9pF3xpnYAz9qa
A18BtP37b6kl/ViIrOB8+Ds8x0V1W6E2cJ9vbRp6cMrX4tTfpA/hg0bnCAvaW3DM6dbZIDvs9nsu
46vZ6fSin8/CuBEKxeJ3zZ/jzR7LMdfNG0EneY0xaL0Xz+UX7UvgKSuyC7hh1hNCRY3+qHuXJZ8+
xozF2Is7xZDCqQHs8adSbVtX8/mNOL/42mZ4dzxF60tcs3mR3x2oeUCNQrxlwWVFs+v9ZLuyaXBl
LLy4kr76lo13YEjHrlJ7bfv5Obo00OLB4tcjmPaODEpN2pXo21M/THejDn/9n4xDWUizaCtYS3kR
hJ8VsMKlV8TZoz7Kz7WN0UdeeH97FM4IhxJFMIXCxmLZcgN55skUnt+8mv2+tl67/uvnI5zJAky6
I7JGNZXbYxnQFZ9sKmAEIwvGgxk75UEF03Op3Hjmq5iILmq6ClnIUpar5TtZaaGc4VVpegiU+tXW
/J1Izc3nc7k0yuJExQEC0rZZeWE1eM7kHx3Lfsms8u9nzoiz0R9DPgCrtqVeWl514H+r2vP9ptmF
iIImqwHenOuPAUz6Hs7D+vNpfYjLMxUJWp7GK8Jg/RbPYAqdulymDa2dClEocQwzYCilfl+a/dPn
I51dQJsRuPEMZKEWT4lM7owJDr03mHm4rbXM9FSUBX+hBS/93U/FbWdT5prvOoPpLTa2HWepbpam
B66+2I6d9FVqK5QCUY3+fEYfI91ioEU8kGyQenpjevLO3llbZICK9XA0V8gcbnoPuKl8oex97h6H
vCzPpU0qhR8o+4Gm+lLam4RW0Lin5AqroW3i1ms0LfxVvIrW4u/uRwWTXc6UDSPwDyvvfWhVMj91
wtz3NL37WrbKNY6t/cpoALuacnj8fDk/bMXFWItHWAgyf1JwFkrjb9X0YDW/KxVAC/7rnw/zYR8y
DJVpJObY+mTdix3P/xmkUXe8OvsVpc1q9FMwLOGFQc69ZRkFTXrOFA+95SMvappWxJ3vBegPuMN1
81Mc07W0wcQ8Ir1aawcQ/V5zA1xpuBB0z22Sd0MvIhVWwkJRKt+zxVY/THvlKtnR+taAYrrWARXo
NRjWC+Wej6k8C4qmA3kPVX+Lf97vk9YcwrjV+HZodRYrcUtV5iY66Pfdof3Sr61Dca+/pL/sC/fk
R8UMBe6cAteN9iNV5mUeNPVmRUWFogyiUm6HoNI2u/G96tlf6Y0ne5esBZV5b7x7aSzGmy+8N8+q
KPT1aGC85Dl+DH8CONe8eCt/xQ4VNd/I2VmHfOPsAdGErnqbX/YR/rh3ma9hahRvIOlCI30/fioS
kHJquUc0alUKLPOmR4zPL1wJ8ySWk9QoEZkQCS3Epxff0pDw3ahSnMUB/IZ1uuqDC4Y/Z+KmKuP+
YJMsU4n6+L4h0TOn7n/YO6/lyLWjS7/KhO5xAt5EzH8DoBw92b5vEGwH71FwTz8fwD6HRbBEqDW3
f0hqsRwSG9vlzsy1VnUw3uk7arT3gpNcwtTuwG23E9w/59Kj107NLSZEDSkHmJzqMK2acE6RKbLj
rzBaIZzb76puU/+pY4U9TeTQrOuqZnHgedlLsn8cqr7PD55aI3LgRcB8bEXsv4zoJKzNgGnXXHYW
2wEElhrzgDPIS1ul0Q9GHYDY/u4/GNvhg3/hbeEH7zftjooxRuHbi+e5sXFqbvEoVUlrJeRlDoaV
JVfUTgKKEBrv49tGpou81abFAMxyOL9C2mQc6wJalfKbrNW3PYVfdtdZn962dW5GGRJkQviNxDiW
1Qtp7uVRndWHXs2cbrjzhEd/8FY2g3PtYf+EoVaUOfAvaz5wU9qSQ8rhKKLhqWcQ3ke2EVyU6h/n
qxh4p4YWO2ipWQE7Xn3Q5fd91dtU8SG0sXLkPbOzYQR1eEvFPVVeRblEalyHpmwO7RYQ+UZ3UKIh
7+qkO29bu4NLQftF8vU/EN0++xRP7E6fn669Je739BS96/JG+BTf14iEfKj239OrUdgMh+RecGt8
h83b42PunOVghG9OVUTOSRID/KVZUWh1kqT9Qdz5N1DQmb/Gq+oL5Vd27KjvvPetg3bRQ93a3ufo
UtybN+G3t2/g9QDViGjgxFrEbSaf5aX9sM9kv466Q2+Jx6/lURKR01CtWy/z/jx4giVWZLZTBdof
dTHtPGLUVjx2B49y4DQeYqAO3S2w1C9SXq0NojOtmrkQ4Idlg8adfdkqGUkEzUp6tsrImUo5xY1W
uJNqe428m6g6VLC72uHtJ/l6AAGUA01HvQCE1FABvbQ5eGxHZdYftPSo2onnoQ3RfdO6+q4XKPB/
29bZ9lFlocrEoYhlLtqXIa/Zl0V/aAbFbapoq1fBNlDS7dtWzrfo2cpivreq1KFu2B8CQTJcZvuF
KQzFpk1NSBXzYGWrOdsknh7LGGH1V75HJvdJlY/9odUJxEJ22Gr6laiNH99u0lkrU7UFzElTycX0
+cksH9EBQ/5hOIyAcuToZ5BVthAlK005s4YRfzUlHHScD4KFCytJqARwxitM6vBRyu36Jr8gtP2Q
fKq3GceBC/Wq+ppdmzfCSoe93j4JflJfy1nKMNRXk7mA/D/VjuYhEKsHa6Q6X0AL68+HHjZM9jOe
IIHWxTTOm4pD1GgeFEGF1l9SsuZoV+A0vnix/lta/n+5Pf41RcP+PbXH7viYnlJ6TN9+YvSQVPUv
i2QxpQ+4t7BzsF4/yRdOn8C6T5yS4CzL+VQU87d6ofLXFOyDEg/tV7Kz09L7t3yh8pfMGZLTFQd/
A0DAH/F5LBYMzvBw7skW9I2oFxLxW4yNthIjdDuE5HaqIh7h9gnAs+wsp6ce0Hf0fbGDWvogrSy8
izn9ZJWiclk3JEhOlodDsRUhnvX15HaMPqCW4sj6j6Ja833ONu3EyCIWEwkBWaXMTG7b7p3YIqIS
/Mok1RWOK9mbhbotrsD0DE8M0Y2nK1Rdil0k6BqtuW3g3gz3NWk+R1FvTbd15C1LF4JqbGD+1rqq
JSf4qq1V3BLqwcaJU/L7HnALqLllMC3Xr0IpGkMfLBpr6ts+V7exRKK+M686VXYBIDkjCKVMEL+0
4Mf8HORS5buMvn2vIEeZvAe7voP90Q5rfS+krBI9OQIzRydKujXT4uBrpivm/vaIwrR4rFyrg3yq
hiiljfd9YYGBSlxVj2F09wSbwgYwqQCTy8pRiuyuz/3bAL4h9mG7Bmxd9wZUHcGW6u5NBXw8FoRd
DC4fnRuiMGrv9NqjrDckvzVx2+bZoR6kXQYFMLlkB1TPtRYikCTkSN2F466tmk2SjJtBeTgGe9+o
N139GcI0u/C3Xg6GJZU3qoiSZRbYAOUOsE5/Qa59g0a4iyi3A5eEI0bRjkmyYYG+7uXMya12G2vN
bWlVW0sm9XhE70X02n2ZKR/k1vyiAOsMzPeD8qWVBKdAIdLSHyc2Lr/5HEvmzk9rQNHvOiMj6Jgf
rMa4983kshAqGtjuiry77bLjtgyLu/FoOr0S2FYkuLJHqs3Mt2bqHxAFJZUgXKInQvgAQW+AiiIa
VAMcOHGebPGiDoJY7c26u0ni6iaNQHqWdXAnEH1QU49AFuEI+KtqTX5vlfK2NDQ7LXubasWNZNwG
yoN3U/7qqJhN0u6hgzLnCD+zWskPVpZdZw0qAGZpR1G9Ozqojm2ysYcD5SFH20dL0n0jFptBC6DX
q60tiNy7VggO2ag+HLO7ptQ/KVJ/0RS1m+kpSnaKcK0JGuTG5oVpFhcMlfdiHzpgwA9N3V7VJVjq
Ydg2Bqeu+LhNEr23ywTXs9ybgr4Pj/lOaD+FcBoXYuP4srft5Xoby9WWRXSvttZtrCcPGcoXyhHk
g9E4EZKNQdPy3cxuwfAXlDUroCL8RL5FJu9gjqFjACwEWeTWxQ9g/q58zN5VEN4Qc3eVCiQ44mMe
kRXVCCXgmaIbeYeoy5whV/cDfNsAmgBrkuN30k67N6Kvg6WCuvsUDcMVxYfuUW2dDnq0TNHuADLf
9oY7oCas3fcQZEMcE++EnxSNRSQld/F7/0PpbxRleKiCAbRcsq8BD0s7KxcNREDrnZyPn6tG3yIw
lzsQRHVuEIGCxUV/kItjDBgIZYAq17xNFUAT7kGT3TGuQD9/F6JBdfwBgnUIvj0nZ/IRC7XHQcSv
lsXLnIqStgwvK8Y9gpd7fSQiiThsinRW2lGgEfhAWg2EjFB1baJ+o9XiFQVpTjwC8NYLiLevjOYy
961NXtS3BhTVkfqp0MC4jpBJFpFT9z9HRqg9ttoFAeudUAAb674E/aNZZ5fQXLgI7PzwS+VeQkGq
6KjfGwV4mqXvYRU5pQYdAOk1gWBzO2qXyGqjW7sp6qOd+OWnoAafjAAmoO52klkq9wCP9/j2V5UH
trSLje9DUN2wlN83A7KumbAd1OBihHHdh/CzFSSAHWkbIQ/asxxZTGO13NVD7Qiy+g1VsDI4dM0h
aaXPaFN/VYsREuys2AQ5BfTQWFZ+bSsCYMm0BjqikEWH5OPrVMIVw3nUtj9iWXPVrN0lpvoDRbPL
NBYf4rq8hhpjk1JSBZ2KHYZXJclQ/yIVynuxEDZlnm7kBrH0ZHTNIUFsybeHAlKgUHsHndU2VaXr
plE2DcTlyAdtrOKx82EC8KqtnMqOrH2mgsFhZrpoP17IWfTDT9pPDVETWUz3aILexgpXV7qJlnkH
BdFGAf9a5bGjDR9FaL8j49GvS7uPvoOavInlxs2SH17c73PtuyiPD4p1kfvxR7ULnEZiFy+km76v
XBMG+Bgm+IwqYnJM10GEvmVsOlVV2cnw1dT6a9UcbK8yP3sCiMmEXxhOoKOMqMs801+KaNiV+jVs
LNE9psJNAWVFoqWRrZrpHm7KSvdsAT1NiRVxVD4Wcb9rRzDanwfhAwBdt9cRJ+0hTFYPQpw6erdX
YQ3vBWWXdSlc8tA9qeWFjm5p6xXX9TH9XEIHAQ3sfT0teN14ENt7Ra7vKgFJisHukGhW4SLxs6+m
ml7HnqDAmlGBxXxgpEOc8JiInJA7qMa1+0wbgE3CGjiIbj6Cpy31q1gz3zdCp4OxFR4j40Mfhk4m
maAIIjczLbtqCMfL5sUwau868dHSt9LwOadrC1QI0hY4ORKVqsZuWgebvAcqXhm2VJIVHJqLSpJS
2xiPh0S/NEwBUoTAVr2L9LgtpMiRK9C4hhTZVhPsAiO6MPUPIEyvsvqnrkI8r5a60/rSRmFeTiQe
CP/YFLhY+WMjfa1ittWk3B5Z0hVrjGAukS81sXe8DHw1Yoifjt7xoZX6H5FB3KP4IbO9ZObwmPXG
Jh+6i84zbB3VzjFLLq0MWl0YkFwlHDdypjmIvzhMP1fpwqsKIoWmup4QazWKmJbwC/3X26z9Oso3
vp9CKRVdqEZmK4jjJiZA4zbahseUnFqJfhwaeGXjSpnn5rH3TlCYBOzIIQ80la9wi5DiUN1MFi7M
vHDauvmkJdJD2B+J04tuO77v428NNxApCrGU9gFwx9dUfq9O8OXhylPuwwTgc+/vRSqJ/QbHRi/u
ukxHr1aBCK06Go8JldoAX7eyqTmGcF/oPwvk0YZi3EqjYfsSkG2wcTH08iOeE8gBKGlhQkGT9OTU
cffk8b2Awy4OlK8cwckrPjkuUzRUh6WHI0itGap8sitAMkNsGxIk10BmrqT9drEqg7OM4D/ZpZrI
MolxA79YxFJ82S+lWLfSWwrDboAjblPW3We68tDa/imB7CuT06M4aapRF/WoRkl2q+6qA4oALpBp
6EhTt3DW6MOns8LSvTamAiKRQL76SrUsUOJ4GJUgvdXTbgd6X8o+aur7mkyhXlOQ+fntTjx3PCJP
qHIoBMvyquyNykz5KMUeB4oCL/Ogtp/8dCW1qq3ZWESKNCWP4ALt01uYVbxAvGmG7D1nnJF9bST2
rUTQD2TbTvvSHPexcatEaFsgtmGMEgvMeGPCwhQE0NXdmN1d5aHz4H9TzGu1ZdgprQtV2tY8Rt8q
De4XGCi8qHqXa3DtwfyMjKMK1UrKnO83xzHbSlG0rdDTRp47LCjHDGO3PYL1r6oDfCkyvEBBSL1r
75Sq9VMLD1V72ybvoqMvQgrQ7D3FGuxWaz9rQXHj4SC+3RlzPHfR96BJIN2Etotzgb4IDbUIqVis
wemt9D2+0bblrvqE7NJlcjlejJsIihb4bvu1QoLpzPiW0cU0Pip+pCACnNyKCD7Bzf0xghPrDqwE
vs82+kYtIjJk8Cr9ir9438LA9jZvt/rMgH/R6EVcIDRiT238Bk7r6MGqAldGtqMz7lRRhtTq+4g6
8dv2pCn++UaDl3TlsdSZx0rG4FQ411HFkOdbFCpd9sBdv1pofrZ5lszcgnKTnPyiTz1lFIsKP40D
u7QdKDs+9MkX+cLYjnsZrrkP4q16e3RFVyAujDTl7u3Gnpl704D6x/qic/GNNCsvx+y2J51VSx/7
8mY8rgTUz+wDEPyyeugTXzJF4y8Xxxh3tj4aWQrkVkMTM+LIFq3MjDPNeGFiesgn66+qUSmUC016
G3MUqo/JbiDsAQHsipm1lizCK1TapyLyqeltL1ewg8JDNqykn89MNhpC1HeqHXidni3hZaG6Dgvq
zt8r+3av7IJ9tVvbRM6aAfyGSJiKRNgyceOFHBsQR09uwadkcKSmnPyIfqTdt2N42agJW3PAKdKT
VgJUy6KIaaNk+QLmQXkLtdTLYt8a2WPVE9mbp8RKezCPaOKFjrYb4GezpwDB/u3xvWZwCVyMo0LE
Yz2mOCEtSphImcONr7JkJdRgrLG7n4nznbbOWmRWQl0LakrIp/EBjc74MTd/tfkANc8KYuFc98nk
wZSJPZuSi4WHY7TyKOtBm96aVWObXyG3hSTrVk9Q1Sp6O6qurPHz/Bz/N5j+L4VO/PfBdDs/Qjz7
fyCVeZxgZj+zJoRr8sf/zD97iqprf8HlAaoCJuoJyn5Cky39ZQJvp8qCKCg1EITI/4mqC5r6F/k+
Zt6UTqKUdpqCv8Pqgqb/RYEGl6T0lQkzxen/gChbExcRWWC70HBTRsCIAfSIVNDL1XEMsryQag8i
DjicbLSUhQt1KAXcKMMQ4Djhn/nNQYv9y/mv+b2n7zy/nt8s/vmJSBBoor0b7ZOLPV/n+bLLi518
/fmSvaxC+vz8evFzqyRM1ZdE5p+++Gzn+f6e33v6zqI5zx/Pf+nzE5ibs7RdCtDmzcaef7O4n7O/
m7/z/MXZ/tO1n5/afMX5O4vbO+bjMPEFjvbig5PH9Xw7819nm7n8+mxrYX+2UFgN5IBIODyNiHPf
m997uuC/ve/FPS0uM79cfGVheL4ZpYogFz9OulxNVYBl55/SCgqOvIUtVYVwMb8/v4UuUExtpCUW
V09/zu/WOURxWkO8Zf6xqVM5bM+fzP88vZ4/Gjrd25JDfjz5zrPB+brzT57fK8DAmI3PXPnnvp6/
9vzdp+spHRyGyj838nzfbW6Mifv8dakJhPk+nlrRScRAIcGa7nu2M1lNOsUjTvJPW+YPFo9ovmLm
I5QwW302MP/19OMnE/MP5+Zrmf/t6RNRj3iaFHCN4nb+ATTBT42dX53c9Pz6ud3zA3+2OH8AqzXc
k0ncAkVuNKcYhGYrlYp/P/+Ta1S+g0LMXV+CX2Z+rxHIQ1SjLhJE4nvzByyZ7SVwq3fPP6UIJb5N
Q/PpW8/vj0LL4U81bmq//m2li8UPvqxmhLv+NiyZjI3Oh/YjyUJ4GEOepwvAQNzM3xmnL8acJbdB
iw788+9EirMPpj7x/fxzLTHQxKtaQWLkn7fSvG/vyLI8t2r+rDTHXWSMw/Xz+0J3/ClHUXIxf2F+
X0Wr0WkGK9/NTZjf8zpkLJV6sNxnI8fKgylO4rB78l4p1heKFn6ff/X0+6NqXFuEZJ8tzH/19VUd
G8nd870U2Xht5nV99fRMqDUubR14x+H5+tnMH1gP/1EnqpknAsj9+5m/7MTZLMQf8W0BSduzhfn9
qRNh9TVu5vfnZrzZic9teO7I5/cUOvakI+cP5o4sZOLNz6b/XUdmw1NHgq0KQU3RialpDdfPP/yn
E59t4ulmDhmeHAp5HsD8FP6oE4dj8p3KzMh3/KkD66DdPl99vuYbHTh/Pn997sRIHOPD83x47sQn
A/MszFGCOBlc8yycO3C+zPzjlx2YEbTf6FGYbxKpDfZipdWuIpnZh7ZTjEMI0syZXw65ZlxC63O0
55dxUkY3SWZ8mV9R19vdNZZ3Mb8ioZu8o9bq6ZukCLMPKQKlo9G+D5si/wCRH7VJo3o/f6SCa0E3
N7udf1s2nCHVKLWu5g81Mja4crL2dOW6HA0njQtzP38akY3ayKqQ7ObfSmZ53AZ9KMPhjc0uUYI9
VHK/2+NH7e/2zJ9CO2ietKe3hHBuD2X12Ye5PV7rX87XNZriqT3zZ/Nbf7dnfjG1x5zaM78SepPA
/ov26FN75g/n9lhDo13MT6JWC8Npwt7cz5960hBsxKk9lNjET6iKP/L03+cp//2/02++58VQhX7Q
zB7o86vr8HuV1/mv5s1v7X7mN4/pz3r5pRdXRvXl991NMjUvXmxmf/v++LMaHn5ybn+6C/9nPn3z
P/3wt9f+fih+/s+/vufwiU1Xg1c3O3XoQWS/dRB4l6ePSfj46he/zwDSX1RfilQ2AeoxdRIkf1fW
qOJfcPPgwlMWr4GbUokp/F1ZI/ERrB2odKsEUqm7ej4CSH/p1FPi/FOaK7P5msafHAFeHgAo9Z4Q
9MSXQCBCeqIvYSVHQTnquifBdT4qxk6eJFp3mtK91+UIgsBWuszR2Ta2J8/nTPz/ZbDkt1Hi0yZo
AKpTl5XFbQd+sCrlwA6TLrNJOW3bzqtWIjILcMdvKzJmEDRUKTZZnG2OiN4Mgo8VJE8b1/gMSXCA
sFq2rT4JH8lrg6+vbib0kbYSFz3bvBPDi5CTJBy7PAswDJuQ3cGs4BUrp/yX0YTfTaP4G/4DcpOQ
Vr88tulUNYLpoNfEphdHt00LmNyjfVfFKYnjo7AS91wxpyzIao5Vc9REidIXLfxgFBfIHtiDeReJ
a0GSRRT7VbuURZSEZb/S24Z2tZ9J3Zm/hto29vVNQo1tvfVThBI2UHw0H9ZiQYty6deG5ZcPNFc7
pto4Gx5+5SRMKpTAXRi+lb2w8bbIE3t280CpEcJHcWhHD+q2cSg6c9+eGIsKz9f3sQjfCKk6IA1F
bjQ6iB9RXbtRkQH0L+LrYnN04zv/i7mtHEo8Vzr47Ih9Hk/K9PlJkFTx0yoNe5pvhSK5+CsNAOdK
y6Yn+Bw6f92yRTA7TaMWhmtMNC7pxtBWaFZrtxfKRfw52Kw+yPNDlvWW0Ap14VOl42mLxPGYDlLM
HGw+4/I5E1wHAS7w3CgiHC4qe6JjWEXsvEwP/N3GZ6PLia8UQ6FEGNXR6jioG+9gjTbgceBVMMSs
xIPPr2/Ks7XFIpAK5jHzMqxRCTI4vStdVRSaoFGputBOlE7+fmpmuIrSPzdYqBUVKXMWUZFZJlEz
XU7NOhzI38vRRQI1CTN2szJaztugdBTqLzCjyx0iTkOpKWvmgbwD/PSrvslcae8dQgfu+e2xdard
nyk8P/Ud4EoL5i94QYG8vBwwylEN4EGhNk6lJrHQrzv1VxqvxbjP7banRhbTO0oRQqokjDSl22/h
aKc2EUlWIbVRE7ONHbn8HDLofbOLb9fyOYvk99xCqIvZcmdGm1dAgtqCSSS0pn67Ln9NaqaRG0Op
oOy0C80R92tT8EwXvjC3WFPkYVByNIhoK7tgbN3qGi7UP+HWM17EuQYB3DRFgIUg9fGSXnZZIhqe
YAo925LdbYq7XiShr7vdNvxR/wBXA1rJfdvimSadGlym/zJKUSy/oUm53F5SH3xpqCtAtbU2GYsd
sKNmUkgiTEwDPzVdY+tfqG7x0TKdBg6ZzFkb94s0yDwsXjRqMfCLAMRjcZz6aZsdJvcoclNHfZ8f
cjf4umbt3Eb7wtpiBsjmCP1hjTVqS+DLkci4XPRX5F5AGetXeGX9r/HXINs3vlM4TsJ//osuhBGN
amhQFKhNvhwzejiCfUyxX6k/0X8rxZVV+WW68ffTPLn+YgvQrKM4dB3X75Br8eTrkUIrIV1x/84t
/TCGPLdiMfKzJsubMJueog+ABkfJQ9oAJRogqSgqISNxg7CClm0oDtsd928/QWny9hY7OcZV6q4n
VIgmTlvvqbOQaHWfVhin7A9psdxGesMVOsH1pHdQAG50dUTGD8216M/96heGF32HhKJeptOz9RCx
IFVyRX3WiptydoaftG3RfZUnSUPaYkIKE7fJcPbih5XHd36EPD++Rd+FQWRE+WSC8rYr4Ta507Yo
Tm4ER7VjGTY3PM11Rd3pom/02dynJ31WiFXKuMTolDzOtu2+29aHalXP/ezj46wlsscAqV/ix0gr
D/KI7IqtHTl0HZto03ZrSIbzS+SJkcWCJfddUoYyRtpt+RhesnI4MSQBcGgijmT77tqSMaX9Xj+8
E4OLNSsMMyvSCazw8HTTQQpWCW3hO8WpMnoKtnghbpKr5BA/UPb5rtuws94V72PN9i5qJ+fW8FZQ
FTp0t8a4gc7ASDcTS7d81+zWjjGrj2bqn5Nu9nvPHxECm85PRm7jbJfXqJA41FCPDuAwJ7leI/88
/2xIc3J6UCE1XoxmYYSzwZp2D9IIwBpY1SXia2LpJPFuZeKcHcMAIX+bWo5hHyiCF01no86JH2VH
dfrsOt+FuxrYuOb0181H5TG5IbWwQ1o0/va29TXji305bGsh02fnaQci+rphAulb9XK1B6cF5tVE
BYEJbIoAEJnjlz0YWHXXi9o81gLPNpCGhEzuPcGR8FKyPVd3tXuk+gJqCBw5dIvdWknVeXfg5AYW
HZoWZpul+fSUL4oDpfPQYCFJ+zGyK8dfPUqcHz3/tNZcBBaaVvF6ZZpZIvRKYSTdFYhXkTB3EjRn
3+7A80vTs6lFBypaI8fMDgpz4VEwsp/WGvx/zcBiWaISMhOtaV1PJe9za/nv4zg7vN2GfzO/nxux
WIkCzuW6MI2Oyh02AblEohPAZy48dH+dkJWvcN+2eLZRGrwzoD+lCUD7cjiGVRenQo9B61jaPhKb
cr521Ds74k9MLNyJLO/krJ5M1JtxC1fjQ566aGvqv2on3IQ7aXDwZeTQ7nUbFMG6O3PmTAbXxXMT
F14FcKiirnLsd44PWaS2KVO31CEHCDfWpvwsfm9Gyv5tFB7Bye3XHOJFSeFvh/HE/GLCU0xvpfLs
MIJtZGnZtXvCT3Z6t+4EnB8+J7YWc5u617q2ZlsX6sVU8VQ65p0Gq1/1iN7TRl9zdaYh/2oxe7a3
ZIb2cjEo9cneFMlS3HEPPsBWfk1hif+AaeGsY3VibTHDKZw7Ks10OuvH6AGyaCrlaSECnBa+nBn/
8rvKLVTRNTVUNeXohrpEUBEHA1FMWEn/m+Xm5GYWq0HgdSgKTqNK80BZxO9aa+WgsSD1eTVwlmGY
IUNSOZrmTeMCK7sx7629eS9+nDo1nRyiyh5uNeTHHfQfVmfN2WdNiaBEuERBV2SxLshBLsVolIHb
qmKAeZCDIAxZqJn958sP/IhgRUVVkZCAeLn8jG0n6eUUajKL7LgJJcqrQ61ZW1XP7UJoPkyBGSQt
Z4TzqdcUJrmAnuw0cCRXvpjIL6d1NTJsMXGM+/wgT/us0zmAL95u3tkJeWJ5GVAwEwPB9ek0LOy9
e+8CCBvOrHibPGpOtPHdNTLABe/n05iRZMNAEIKMOmwVL5+nqjV+hbjbNGYIq5X4UIDxzF/hTbzP
qhkVXHEu2YJy3Foa8DKn6V38apkS5/j9+FG2ET5ddQLOLcAE3SboPwkNKDFf3lSYCxHSvzwEsRuv
j8lHwbpEWJuJM7hatFYOfPbofGpt2vFOXOS+tapBjLEWHXCR0XRv0dLETd9RN7RVNgDxiq9ea0Nj
uB6UPrfVweKmm3COUXa3TNukQRJG2eQiqLvgh3Yb/Mh+RD8gi9uqh+8wmwKaa1C3eWh266vjuY1c
tljS+B/QkCWLSOAXA8d1UjhN89k3PiWZvjaWzzWOCUSqE/IGSh0Xy6/CMSkfpyRR43abPtjFIwq4
bgHc5VH9WDoBvuvo9MZn8D3J4KbbNdf5XAthu7HItpJFf0VSUQ+CkloTPpt190snmlepGq8s6ufy
U9aJjeURJEGAtGznNfe7B4r1UAOzIDvECiHecsjaJBvvYe2EdW6pPbW5eK5+F4ZwM03t8j6p/nsF
zc2yXQs7TtvRcqdWCKQaBnU7cKctnKCEWhbz6E/5r+/WrXlx3AHU7ez0KtjLl6xDD2+ve2e7Spr4
1BmIijIviydzUM4zqfFzrNUGwyN/kIM1WoVzg5Hr/mNhMcv1yGyrYeCh+RkiWJFgJ3jLJnz3heA7
va/ZBlD5/79GLbZEdJYyDnRTP4HblLaIR3gAMCNZW13Czo6Ik8YtVnGf1DMIZyzVqJI70ZV+/wQI
qLfRR1yecdPcB5tVR3Vahl8NkROriyFiIFxfZ09Wk/fFXeLmjv6jdlFbuIOudC99eftxnl2ooRCZ
tHhAPbyi3g7KopXVcd6ruk3+q3XZo9goyZN47yjZ4wDcvVvPwE4u8KtWnlidBtbJ0GyIaimZjlUj
bsrONq2gQfx1FD8lBULrI1h23muOm7ypg63m1f2KW3e2b0/sL1x00fx7FUs1Khr1TcD/KWuE0K/m
H0m7CbhHcbmEZyUuZkdwrOjM2GLHjToHouMhTNd2g1cLymRCsyARFZUpSLyYDbAkdIOvG9NJtUWZ
eyvti8vwYNrDFdD19bz52RadmFtMCcgatFSZzMGrsRlTh3g4yug7cq+gvlF6twsn+7k6JV6tMotG
LqZEYtS1HNdYza66j2G28UwHmeH79L75hpTxoSidTRM6NVQNMY1e2/Bee4+TeajI8JxYuuG3ejlW
xSITiq4yp2ecXfkP6N/uTNfbi5/HTbldnxqr9hbDRhwkwrsl9oDS+zDIdNeTu+pNhRnZA/ma1Xjm
q8kwN1BHsJ1U8+twsq4b6Ui9XkD6sLgKuwIJdNM1x5Upd3bsUCEANylR69chzKbo/CxjNhRaj7B2
iizx/cpadnagPJtY+g3pkCvROE248tfwKxGuxXEjpoCcJg7R2lUVpzWAv+0qBaJb6jucNWb2lSbO
QYiTVa3KFa2MQuwfmwQN7Isu+PZ2C88ZQF8K11aCcvCVzGuH2HxdhHBLdFpwoxfVhdeu5bzOrSin
JhYrczv4SgP7DKGod1Ntxbj3rnS730R7uIG3awUx8lqDFuuwNIDfP/qTsji55dHc+zf9nb5r3luf
RVhzI3sqSTKc+AqWAdtrNsFDNDplS6jBES9XM/crTV+KvnJmSw05mG7mNrgbD/5Fcjl5mxL+Zrhd
8zdfnYaZdCfPeVl6IQmIxBQpxtoQFLP3LY5+KPUVqn4r0+51rdPC0NTqk0HZ+lpi+p43nYaOH9Gc
gIag+vF0UBi2muFGpps9dO8f19NU501PHMET9vR1AWJXe03aWbSx3hw/6jsSONuC3He3M78ct11o
D67xsbifTv3/xTQ5sbtocmbJjdR52JWlo20Od9nx69sGXp2lp2d6YmCxJeiFXxR+5odoeDwq9ZcC
9QpNUJwS9fdKXiFZn4M8L3ylhbFpDp10YH4sIj3zMabuhO/tXQ+HwwNEDqrmVpS2GHa/112TeozO
9WyFKsiUEHW3bz/I47Yvt8WHtXnyyneb7ocjHnSyCmjppc9Rl5WZjdPTDWr9k4gaZWVuk/EKGk/X
8FFdD8Vds3ruPbtQWLhTiFtDzLgsQrHEVJC1I0ZLHUDIUbwhD7BWyvraBsF3kVIo9kAQssuGQTna
QKBL5eNQeNGec0ViBzq8WW+PnTP7+0szCydK5WDh5xpmTDhqH8VNfCldWpvuew2Ef5O6RH52b1tc
kNIRj6IK47RhCwdKEsQR0ittql9r3a53c90OKMy96Dbyx9quVduiQGniCycCv/VsCQH7T2s38fpQ
P98EhdjQz1P4tXSjdBHh38CCg6pzcvt6CotnFCXP9VjiFTQoe/nh7Wa/XmFpNbB3FlKAuqjevJw3
42CUgaJiMOO0FhY9Mtqf9LDbcGj9r7r02dTS8fCNMKzTmAecXFFQC/N7vPE3uitddBqaVJWzHs07
s7bSOp4jAVVo/l4Vd+tDV+aIa0+Ps7rqCUWTS8k2xuW4b+3abUoH8vLa1kxHfP8fhNjOThUIMCjw
gaIdyc6Xz1Y1mzoKahosXvQBavMsSTWxJ9ONPpq3xWOF+vxq1cPro+o0giaBKorxJ8nqxTCWDS0U
oZ8ngPwdCv1KngoE/Ev6dqM9RIMNFdL4EbmzH+vFOAwXGrRchAEEAAYAKYBE1SKF6sXNSO0860+D
1P246/XBhzIuLSLZ6GzFH0meJbqX3we13N5qXtvWnzRFklgO0y5jYh+rChYsi13/Me7k+JAabVBs
faMqBkew/JbYqO+jiVnbqn60bptQtCIHRoUx2Q7wK35J/eAY7ipgxLG105IgURRHUGsK752aJEik
OnlwpLzYlcPQz0bX8mNZ6V3LCICuuJEosJi7k1KSPUjtAXaUvBM30Wgaw7VMNris3VyOxkbcWlWX
SeU26CB7RoypGntJc8q6MaPe1Vo5KwQnJcSpQ2opyEpnOMiyDfxfI6kRSfQRiqMKOhLioxn0eqKc
gber1ePwuWspprLsqGHwGDCcx4ZW7wtRHMzPnD56MbL9VIdm2ga8ITSVk0cVqolwSCKq5EPYGVp6
ZXvmgHgXGpheQN4ewHVOL3Sl1rPr9Uroi4NtyplcUrwUUZYMaXsnXFIIN8R7v5XF7EGqhVwe3VTW
RvlShyrTvDUoFTp+q+Iq1Dd9jARhZRsmrE43ZsQa8s2D1k48lH2aHB/SIYy1o5PAVCVudRMOh+2x
m+pvjkJuYpQER3SkBQjEN19LP+rEwzFX5Umnx5DiCpGUMpIpeS/K2yTXO21fQjYMbTjKUci7Vd5o
wUqYptaGAVVWn5Sg1YuHyNDD6Ec4RJqEToeeRbDjEVp04a5K8s3gp+UvKxkr+VeKcqv6pWjbtvnS
dfqobJLB1BpnFI8WOjC1KXYfxEBHIUbp9Vy7Px77Ur2C5qweriExj0hlFfoItXdXpdn/I+27luTY
kSV/Zey8593UYu3OPKQsLbqq5Utay9Ra59evo8k5rELndnI4NnZsSDZZUQACQCDCw73mjTqKYvkN
6Y3eX3pp70qLoWPz4q4bFKWNdc5jkxpEDlGZN+siqN3hlGYQv92Fgsj0Oy+SEtFWPUYrDmoS9cOq
7txKlI0szSNliQ2BMEIfFMnrwTeoikVsC9yYyDuFaRn3OEjCAHbFhAnLYRWlWRrHuhapbLBmKh+l
F0PUcr5C4U0m/JwMHn7SixCKnZDpgdupgiULXduexTxh+bNfK0N2xFlWZ2gIVQUnB7VTZGBaQEvX
j6PrWm4b9zLaLJM+4ndFzqveUpBcMJTxiajmD9A18INtVvjBWWgG7dCpnWqAqTDEBxJtGkCVCiAR
dpnSe/2q7MpxUVQyo5pDnwtDY2mVL6qSKchFlYIhUoPnNSDfTHjkTFotRIJP1JLEDhI5kI1qrEbO
EMNGURf1wInePi2EQQPltcJ6NvjyErCzNpLWN95aTIZixOsp9jMJJG9Q1H2U0y7wkP9JlCQBSkiD
Ox7DUuSYd5YpoBql+00cPWVSCGlnDvrS/msNqkP3aeBckNAtGR45ALTBRW3FVg7X4XiKjs0YA295
BIdbLHUbEUKgZX4atFoItB3OCEgTohTaBWyDWWZqNMuUVcOVvFXlA1uK5xrkxdK4rBGllOcmz0Rm
OEEDWETOJhBwTskFz4DjDTgIUaydMfaGMF+56dAPwAlA9vwtSiCF2qCgnPlRao5glWVzUMGPcnVG
u2bNbSFFREhd+UHFnnbcVGPLepHWeS6eujGIvcQKuraW28cYpPUBv2nlgM9A6or+e9fd+mmRANWF
aVT8ZiY6mEqvgNqYvNgVoEnpsLKoq6D2GzzAmDzXsxLVGQFEtO7L99HORFgJYp8LM1RYGTBh3vo1
zCicribWYDW7xoHgjR0WhpfYmT3fovAVxYSngIKtooAPd6LcBXaUtgWgnzzfGwuSN0BRg5LHbO/G
7W9Y+xp0XFsjP794CIVsy2cKC2uVxQ86pBTBZogiag/mHAPAvzNSOs5sr9TUU+9yiFSGtYi0PpMr
GEW/+gYcb9pLjwSgss62qtmvQCVbsigix+/l9o8Sj5emqRXVkD0GzvlzvA3YB60Cecd+hQTIstQT
NNbMPZunHnbQY2fRR8lNlRYb1wtiDfZwVC8TqwUiLfoN+ORk0ufSDv08bxolK1TYQVbcUR400dIa
cEXpKGW66K8BVzVetK2VQxfyxn0YU0cB19yd+JAd0tW8uutXrwLJC958n0l0kOxRhb9E0rrRY/FM
QHuWHiSvjNTPHACTgausQtBVhhCoCo27a8ctvUxGagAmStFCm3Z46LY9wnQPUFoIQyG5NX4IRmKm
TlDr358Kk4O7sExl88TaVdiOPEwy2d/17LAog4f/zgL1EmhGZCcUF+8Qr+bR0Vd5rHKMe1BZfG9m
6jH3awpB23M9hXmaaLEQYyBh5D9y4BKG0h1uSDC4zupPEfe7DvXhEH/PGfbCtamqrRAEgODxs8LO
gQbfgzCbsmVxhHYLYfnfjYvaC5Ai5PpCgjE88Z57aakw7EGWfWOIZ5LjUxOIditSyZBxDdEgsbZj
CCSCrBOi0bTBq6nyjHDdc96Mt389Ra5faZTLVTXvt3lJVmpJ6qWaJTii/Ruvwa/X6rUdyvGQW2RS
n9gB7Ye7AyGzXS9AKtxb4518KjYiYMO/UZyZ2lAXb1CZ9kNt8NKghVXxWIEWGzyjZw5jlI5VoCOj
2aDXcodHweJ7L5lOnkCBBtkTiNlBkOzaJ0MO2j6i8vnaJ8R3H/wtakLWq3jSjuXzcIpMbVnNVQKm
h/rLJnX9QLoSZU1QM+jpYIfVUoMSCvLxiaEZ4R0jo/qFFjprFhg9vay/rFJnZVMODJ+SkbLOaKeH
9hSbLpiId4qh7llUGMfG9PZzhRtKFfFnhgxaPJ/JP/4LOKpTwdydN1jW0pRBIJugjzUzIDyny3p2
yFcpaD1nVnRydi8skp9fBDN8UlQE8ocs6hKXuxLoiRXaqtmY8bP3JmBumVkl5DmTlBOxYC7W+AAm
424wOgRs2hw940RAiE15MSrKZ0BGxBU+mcfaVJ1MtnM72+KBbkOBADzd86rwk95yYY/yljHMFZeP
MaSAA4a/WdesI7dzVaqJ0Pp6VNSRxrVJUCB+IN6RPUeqWR3RSgpab2x4zmje1FpPnTn95f/PVIqc
JgArSVjqrh3ER1cnI5GpJLyJCDxJO5EIYXDmQ1zMR0HTJ4z8yxx1EalAK7AtOU7HV8WDzoBOguvI
AK89tMgfRoNv9X7rr+YkA6fzmBd2hethjpHKxT2xK+nqEVTo2sN4jk3f1IzaCm/aZ1QSQCDxGxnU
yQsREDqQ82lQ36Gb8QcuZvjoM+4TXRBfPjPdm1wPBh/PdSOTEdDxBLC7EOJCSw20qKlth+ewD6Ix
nKPqljVGU0Inso+W4NLyFwF68me9dWpPaKKM+jAo1MQvHMW1xGcCOP/JBSy8aq9iChm+0FYsZtt/
IInHrFpnmG1DnvSfS6vUzpcGrkBPFKwS8aDoJnwsViHywQUKUxyw0UWD8vEfHaKXRqntH0L8GqVq
INy0Ew7RZNfsUEoxIs+SHAFpd7FCkV84fH9yT/nNpU3qMAjDLIolQnnAIBPX+ruG6a1BW6TcXN1v
2m+guQfQCfhsaFR2rbbAkqIgDb/Jl9VC2EvQeSGqTNgbHiQF96hPucv4xFheh5sKrXl2ue1eksz8
fsCTJxH0HP/+ItRVlbde2yZklsVjD4nU2BxfAgf5PyN5ZGcD4qlL6tIYtVtkIexjPoAxIUHux5eM
ijl/P57p/fFrOJSnIlndyLGKeWXZWLGQ6jNYSMjoDWn0/d7S3Fgo9+wRyLVCQFYQ3Ptuuk+AfPnv
LFDOmDBeISdkrycy42iaVVee/QcWECCBuwiE/hJdeO2qQoYaIlCQ4CleSOmBY13zewvTRwf4BWQW
MSyQLdSScxmPF3iOQTQrpEafwVoy7Dr0QVnKrjDFhzIwoof0fY5lYDLmA+Dpb7OUH/jjwHVlCbOV
hc5qHvvHIBqTYPl+zoCRQIrlN8p2k85HyGCBnJZQSqJu9awEGZzGwL0rS9ujooIYFwTMBdId/V2p
mqRYOJ/Y+dr9hPABTFd/W6Uud3GMpKGMcAVBSGN8a4vwoI6tiVpEtu47ddy6eVbrLZR42qFdQiot
ehmiprL+aJ1/fQvqqi+iQUpLMvbSdI/FDsodDEBFFumt60yJ3ZN7CfT5f3T/Xgye7NKLSLuVhCoT
CfcWAS16aOBjjdj+YZT/JDpiF3/0irmccNqlq1iLGjLhojPAj2KD/yB1StcU9QE5oMSGrNFvANAm
I1UQjKhIfxOmb5Wy6zaan6D8QqY4X6Kq0O0IzYRiKE6J+r6nz7/DJx36wiK1i8pOKN2KWIyBy1KZ
92QcjKA4fe865KD8EkJdGKEOUqZvSx8U0DiyvYeULcGSKVhJNB5Tfpm7M2/tiQHxBNyiEHFu4Fso
LxXGAKw7ApYOoCZn6FOjBayU12YuoYmr4coK5ZRcmndVRPI+SsMlTymK6XbAJvyM709bEYE/hioh
eOyo00ZBM24fJrAChSSIC+xk9Y+GQSitIUAssTQOIK/UvuNzMlkCobEfBlMtPPU/v+QAHgIFn4Ak
GODO1Op7vpz6GtlM4PTJLLCtZvhV9v69i01O1YUR6iblEr4MfhyRBSB/FYeS7kxAN5UGvhoHlbFC
ZTVCNQ/jkPb1UnmFkqBoBSvGeNW2nCGDIPOz+buZmb2JvXNplc5YhWKAsh5ZopJHgmF49FGMbG/b
wuiUcCZWmLpnYAs07ADHYQ/RPWaxFyLEIY8A0SmetbW7rBGWojZKgOFzgKLpBftli/z84lhXW2AF
BnJ9A/QLOUu/PsZJa37vFJNnAXJuhD4e/k2/wfk4rKLEw9y5CrfmWK/UxY7bpCIY6r43NHVwE8GJ
vy1RN3TAVZUc/ghG+kwX681whwe4GTjSkVcWMm/+SZ8yWjEvbVInHQe63CohNv1ldZfdAK5hQShr
mT+jlRWse3MP0ykY2pU9asWYpspChfBRsiumcXzIeT+XeP9uWzM/A+r+eTu6jD2yYLNde6Bh+o1I
iFxH1E0CpAtR9gD/mABK0Guv8ZrOjcOxI1A4TgCbm7funOo9uA0Mf1eciz0Kw858mmoqxL0yS92S
bhXzqUDi9Ogj39SbYpcsolW/0Az5xJdmtwwtZlbRfNJ5NbSdKLwqIv9AHTedlymZQN45BZqH5X7R
R6OhBnNUPpOei50OqVnS0/YlT6Ux+digCeZHuaSuF+DPR3hlAKENuVYHuZV5Ermprc+Db1BA7gYW
6ZexGPYaUqckHIgTB2rdhqwGMxtyygSywVBjxo2jfemdy+Kq8rQckC15dDdxLi74wZsxMTlzCpqu
ACtDtypLk8IKWi0HTYC+i+QuwMPaqhzSvenvWP7zHTD/+pgc1C+DdA2IE3L0WRGDrfsipBD2DWeu
uGkD0JaByhDSXZ/Jvssz2c96r0lhIIwTYxShJsP3c3cMOZXoHawAhvdvG9RF3TJyi0wTbAwrAMIS
bCHDBwqgtsDOzlks8uZzaaapjQREEdDHUArhFTqo1sBnAsZXWESjjMH2Z6m9VeXnmQtgzgh1QjC1
oqQRmTql0XvfQtZOlPXmOK4BUzIVoAvVB3+Nqr89S6c5uWgXw6PCK7xTxDQh7VXVB2cDSYqj2W71
3MoIQD/fjVv/OPv2nhsttYjNwHeMWhKbFnB83qKL9BKCjvcQpnfSZwiXii9lD87g2TuI3KNfvOdi
sNShWHFZKgdkLcVj8Vzt0MoV6k2oEyXJFMQ/AVBMOvqERr3Z+1bF6hnYHvqDcpirOM1MAK2KxIU+
i7ICvkfcn+Ri4/aH4U/STyAhEAWAhD/16qj7ncnVoq4ZnGEMVK1TdPNAXHrGa6d955cJ8vOLDc+J
sRrnHplOh4ltP9d/pCfVU1zZ6U6wopNrzJUM5mySqb2w6ftZVgw+bNYZ/zbU3bJNS+f7cU2vzq9h
UZvRd3mm8xTMXC2XC7+szsC2PYV8Yn1vZioFdbVC1NbL1ZBpRjJ9w2qIQfCnS6AnsPuFQmiIWyc7
oMS6mtt8/PQe+DU6avMxgI0n6NkBWO6IYnJr1sv+jLxI7kJHSFcLg9twOrmJhocSLY6aA55IQTXH
2z+CdMlXE0Btx1JLwTXo4qsIpxZxEO8QAloIyNnxs5J/klP+hlEyvi9ngAauJQSBYIegXylMpIhJ
D7VyXX4CYgXpxvYsPQCq6JCqniEcxw7t1sIdoLF7kJwtv1/zSde6ME7tmCjxRy5G+54uCtoS0o6G
BnFiKZlLDE+ZUYE4VDVJZQFmofZ+zKqNmrDwLJAuGbJ4ZPm3ACrq34/lM3/wayZJ8wEHUAJITlA+
Q3qBplEFzmP0iw664ahRglMUzuubNUD5KikT2Pi1LqMpyHDPwXKwgwMSnMhB/ceCs1+/B/H4iyMh
qxotDlgJtITPirvPz+TppFnQ5EQPOxjEgSAzvx/59RlEDPI4UiFvi4YgJJ5UanrHuojLHp6ri22t
c4Dqu9GMZiN1Nnw1QTlKmQL9K1SYW3WrOv9mkWrseIf7EqSt3uzdSFEdEYvkYgQLENEH5NFSfj2L
PpoK+LCCLntl9SaS4sC2VAa6y5aiGb2LJqrdJTIU0V47QKF8Lk1BVZm+WqdyVaUnl33GNjKuEsGG
Hjbc9lGyOhM0VqR2qOUzzkslKz4NcpwKYiX8B34MeosMBPAt1mhCiu7QCIVMjOewD6RsOB9BUk/f
r7aoxRQ5vkbNic3x9IXyuqcDQwrSSm0XK3oMyJJ/x32g9YOQyynmCLLZWp8LOCb2KjLvHLiy0DSE
2vDn6l/skT4NmTgl+rtxoFfr2h4sxM74Fk568hqc9qJebPwA5168ABRxW9wzy9k1Jtvi+rwgrNik
g0cAmRWUSK89TIryiFEqkYeHIXZXoJ+LRiFrgFOTwsd8uEeuj+/sUdOehBVKPAXsET7WCmwrnf07
WDQSDtBmcGFCRAQobyI/Qg0rSQpGagVck7nqWpmEfD+jisBpaeKyjOt4LmyYmkbQSqDxClDdrw9H
jxWDVhYkZNUeuFeCVkocxLDKLbNlnBgQWXb2qUq2Pj3CC4tfjoYqc2tWTHNMZL0U1kReO1nKdria
y+pR3FmfO4WEBDx4FrArMTpqLnm5ZOUUbgrx6CPEhsUPttS11+gGkMXW5HwIHoKkU1oXBJ51zy6j
ZTkage/0BfpVFiUQI3Cl+d6z6/v069eiTifIKamyz1Zge33tgDRAjsPEFWOEiZNstCNT6jXOZB96
RP/xWqPHDntGJPhkEIrRD4W8hFx27kGdDYiqo1fpwWKExAKYWXwT9E4oUc69dr9ePBBykSUwviOf
I6HZjVoBXhvzGD0r0mcNCWrES/Cl2eVaxDnFntX1fFqCSoRgcimL1OQqURFVYdcwwAC1JlrmMLkQ
pXUawmTl+Ks5zO1nO+aVN8s8phRnELpiER19MhFfHIXIjKnRCJ5SsOiOJpvxuAIktNfUrGb6Qoek
QpEUus+whlv3TtiLczcPCUdo+zj9NAk5SMIMQ5ztwv4QijnaKuMMjVZ6269rEFTUC+EosFsWS5rO
9sN/cV6M99Ie9cxgq7IOs1FRQfYm6CMTGCXT6aMwd7x/CYqAOYK2KahoFJyDIp2Wi8Y87fwew2o6
CLWH2xo75fuw6+slRpmgDvRaiNteGyDLiPAk0EczNaMeCaDCiG7Z28BSbuTTaHgG9AKDk2u1PZoJ
jbnY7+sGkaEjJfJg9uMFCDrRncwhj8d7WfHCJ9SpuBld3GN4H60Gk7N8ICtBcTIbcH4NjyijlM9U
SsaGQuTmP1HpaGeyIsdziH4A+zJ3ClP5atJ0AlpkWIQeOnojcAxce2gqhTVy9Ry5qDkb8+tAzds1
0zXRiS5swagdzYzmgEb06n6xSr0GhQj0k9i0qIOZCghUkLVeJUDfx9CKrgxvmy6887gD2dCgY9AL
F6pFgl7U+qyIDuXI+B5YVRmSgaAPxPOQLvv0HnbMWOM+b230y8cLAcdRZPSSPmS6+tAeI9PdBS8z
rk1t0k9NbpEQYwKcT/gZqQXOo7KHbAkP4O+i+aiX7Ul7EFfSK3rjABxQbtr7Wq8t77FHakA8Fctw
Adip94AyjfX9F6FPYx4xBcBeIE/EmaGADpT6IpUH2HcL/8ddH8rgH4ptsDZaUbUMXJ01idTNXBqJ
ip++WKTip6GBJLnfwmKaqUbgCjhzw1UH+atYnWFD+fzyF0fvF1PUURjEZQS2gE/HVh0RffrarrFH
c1wC1fbJndWZ5MUY2eQUrlaNxQJ8Op+DuU5BoBBPzTG1v2pJQ8tvhAiurxZVH4OVqLVE5WlEzrUQ
VT3UqpmMFn1o/bAIkR/U6kEniyD8ekc3ISopYGYie8s/cwAyo9np6Fk57vXBHjYqICnW7DFCBapf
jFLHdSRGQKOMWNjOGO1kJ4LlvLKLTW+RaGme55zeQp+zejFGynNHtIqDOg/mpFwLNm3Wims1awtb
dIX2NLNLqDv859BwfSsi5PxASXA9n75YlS2yV2SX+G9kYMh1EFmJ32Nw5ye3CHTooPkJSagvnKZB
FIAQ04O5QDUixiof8sbg0Pky6uM52mmxoYJeJ7VJBrvBeppgYJCQyR63/GD7zz14ReZZIOhjEtON
7ihUrkigKIM67HoK2iaJpSTCiSVH8TPD8TcRYJQz00z2I7VfYQMElriTiIA6Nc2MCh5hwNJ5nQP5
cvecAhlOIHoj6BcbM7da0GsQCl9/brtMLO+VXeoqUoKqKjpEyPDc3lR4dGe4y2E/GoIx9r/RmjHh
uZfmRCrmRlc2X0QNzPEps/Z4/0GRUYPgO3kGEETneIjbXhmiQu0WRM956sJQZYXunoiUkCxdx5le
bLeuNRoc7nZlCf6yptSP/CzJ1tRAiaIm2kyRvhJkymekQmoT0cP5Cz7qYxq2+y6r7scgvJvxm6n1
u7RDHXdiHVQgKvxcP+SxlugMT4xa77F+zX5YzLnLxHGO7s5fo6LOOTHJBqngVV6vGw7ooTTI9lnG
OKLSHgQhC1dNPICLXaxfvx8lld74XMxLs9R5F4gNKO1FxClB9DHyb30K+ogK3X3dR+RyT1np3gmy
OuNBU5v+0iZ1V7tD1RcyM/J6yDylARSJ0rkgnw51vwyLuqPV0WPyAG0Mes2jm0+CrGi+LAMn5e4l
5U4QaqMXBUeOGYupbkt/WHw/qXNrSZ04XRHFYZGxsB7lJ0/ONr6PHGEd8otOUpy4R8u3ljXW90an
jrnLWaWOG1cIQRYRYsjsuOfdd2wTPXLROxFKRhJzM4fqjDGaDl0bEzCmcNiD4M92+grqgkmM/iwO
RlMOGoBx9fb96Kgmn89w53J/0HUCN5L6zC3IiprkORFYXQewUY1+pgZvJojiLQUd8t3buZf+3Eip
0wakG3zYgc1HL8fKyQJAHnoptli12LYKfyv1c4KKU9c0WLHRraWQ/oIvPRsNNiS4NGCQdME0Bbr6
2Ke+tuJiX1Zgrdjw6E5Btk40kyWH7ILFtS8KYwX1okUSqzJdAdSYkG2Yz7FMzYQIsAka2Xjo+NG4
85jzg4Gv4NWAZ6h4+3O7SmK2YjUuQYTixNnciTj1ikCOBTxfCpoHoH9MeXRbCl0elDDYPrBI4d8R
zQ2iLKmWiwHwsvnuxsmrDY3hqHWBXxTXHLVx0doWjYqCkwlPVTRw2kG4TJARRHrUtwHv0k7QvAPU
XBoskuQnmfbvvXwiRAMDL4BHGjSaSH77OhwCrRCn9G2HV0zSPFWqpEtdegLbgt5qg/G9KQpK+mND
Scg8qJ89BADfXtvKa5QvW9DEkmv8LBrlfsRLAoIUBHUlWBCxBz4a8Lm5IsLU4X9plvz8InGldGHE
BQPMJlVqiqx7W3fsHBRyehp/DY2axqAaQVgzwsbAH5MBj7Cu1H0QHfXJzfeTSD6IDi0vB0PdZL6X
hkA/kvVqhKPHZUtNaZ0+bZffm5l6ecEvfg2IbM2LSZOjmmmLHgMiZwJnIlf15EeGCsEw0hiX2c18
m/rc0KitEEp5yAwSWScPuizilgNdUz7OVdAmrXAQfOFAKkBI9q4H1rpRI7YZrPh+G9hDAyoB1RsO
rli+zEzhpE9cWKLcvam4QALLGZnCYOelZtms2LsfGXgwwwoGztDkDCaweajh5DkmXZimXF6tAzGu
OZgWnRGwLBDiQrbD5DPdffAMgjb7oz2G1KIE5A5I7mj1CrHz6lEDcZqulAXIpyKzbuWZ2vLkNv5U
hUetl6T4rxdODlEGrFMsnCeBSkdkbEmcizEmfUOFPgWerCyP/PO1Ccatu0oUehADZvGC80MzqyoH
nO8zJAXTI/llhtrDnRwFcYAWBD3sGJsBhkbj5/gsJs9agmaXkAkllWLqbQZ6jgKUzLBBcqHg30o8
u+R34EcLLLKJeXCc4QG+DMFg+UfPpUvb1HOtklGTKAfYBtXYlq9GBGjA42WzGc+p8ODSDrWVB3QS
g8wPdoiqSH4Ydmy8jl+JNJfkJAfuuUfp7TY78ahLOzN7e2oJL01Te7sc0zIA1yCZXtepD+J7LAOA
CO4fXNMda7I8nvdze2xyV6MVG6kbFMO/9tYOtZKOFY9MfW+7TlqYPgpcYGDdCIbXYE/74mz9XSBT
SF83lyapgyRPpVGSPcgodwZrEDwHs+ZXg6U61aqGzBzwRx89il+RVb8Q/e10Nxx6TIJsa0d5Ixx5
O18BDDI3/fzkyl/MBLVRlZCv6l7CTEi67DAP4UHblxv/LWIXQPRIdnka1yThUn+0d9Uh3rUfghOD
ELzASzp6yGf1wSe94eLrUBsa4L62zCMyS2KLCOC+E+cywHMWqOvY7eSilIJPf0PDOLtgV4Ie3cfg
pZbfM3TIAfOSIZICsSH6zGJbSZ3xLsh1eTF/1E+GBpc+Qd3TagXeEU0D8DPeZDve+hSmshq72rh6
apFO0LlMO/nA75yQOvmFNHH9xMf0xhyS3Mm9onl2VD3wNcC2fYH3x0y2YHqEPF4BuANIkxg127Xb
FkxfYLbB+vtcNwaBYSTbfM05sh6CzR0KULO8aZODvLBJzarEVmMYEZdO0WoB7XfxVnmRKrM5cmuC
AKmfy1EvHtXI4CMjXP2sn/yf1/7/eu/Z4cdsVv/6X/z+NcuHMvD8mvrtv7bBa5lV2Uf9v+Sf/f3X
rv/Rv/b5e3qqy/f3evuc03/z6h/i83/aN5/r56vfWGkd1MOxeS+Hm/eqietPI/im5G/+7g//8f75
Kechf//nX69Zk9bk07wgS//6+aPl2z//kkHhjhS0hkoBh3sd0QlW828peWLv51/ePSf4nF1WfmRx
9I9lFT+nb7Mf9P5c1f/8C0mQ/0HfKngSQcIFvSUN27d7//sngKgRFiQRHRMKTipQwdb+P/9ieBX/
CGAYJIMRccg40f/6R5U1P36m/Q9y5ihhovsZZWm0wvz17ym6Wsxfi/uPtEkOyAbU1T//4sl19GsH
/ZwCmMDw8aoVVeqmTOO05xI3De4bazQRgu5jk4gjIxGGx1f+0T0W4PBx9XxFFJ3K2tyCgXkWjkOu
/S9f4tc60LXCMldyzWWS4D7apbWebLtQd+1gCWmUXbFwZ7VDJ8d8YY46lHnfYwZVDoP74I6/49+Z
G/GNYKNXaWJFowkJSAm18DltGwqm/MXZaNY8n48Cpuf94L42azNdljyombRXyHibqU34THgNTQqo
91vNPnirjfrWMz8u/PXn4l8t9vVd8fUrUCdJIWhZhJpScC86LhQLSd3XNWqz30C90GB2/QtjDY/s
sgIUp9S7ZQUiLsUM7r//FlT27Ou3oA5tUfMjRiyx2vXGXfHPClg2g20R6gUCFgjorbo195Zvw1U1
081DZVRowwjS4IYXL1dlSOIRHLLB/bBinc7JF6MTv/h7/0XbeSvJEqx824Z6uHV3bKIPzvfD5qec
HJgzYOoglCGJn5HLhXVVKtWmh8r2fbMCJxd6ojy9OsqGdo9U3ruGa7K2+AcO8MnnfhevSpAHhL3x
/XcA8Glip11+CcoDEi7wsNM67DSExsJrlq2Z12InGhXyl72iM7vQLlZIwCy1vR/b7lOEnF9U2fIA
oJZvZODAyQo9WiUrzfbWSGUrLVAr4FgwgDAK0buKP08WzU1kRauxMtyDtvPNwvENwW4sae/dEDRU
aLo4XTSjXYFmW5cPvg0atkVsVo53bLbjRnkol+1BNprn9FDdjDX0JpkH9mNYgUHcAIBi3ZvA0+XY
RfKTtFcN6YDaocnphRNYBGtVGdWusyowEalWZ/A3yBcAHRqfoboubIDFNSFdiUfvnbdWHkR8oLQO
bRKh4zuBlk02mRsZ3xCNNMoLazVGa7urbBefMV9AOFkNPrl87YzGKix+J+/SJ8bUzMYoLIKuYAHA
30RWcZvu+1RPTe0hueks9wh6jI2L7+PZyjlct+hBSvZ+pJM+Sd7WcNwZ/BbCzPvwIJjqllnj8+6l
VQRaBXhCBJbDk3fiWb1Y57Eh7VE/QNcWcIP1OruBqNohPRRHb90suqMkGS2jyzfo9ekqA5+8EDqD
cTI0FyIGi8CaqwEya/EvBFDk3yZr7Rw/scD8DRvlMTkBLHaITBnMwUfAiA32SUD4DNbo7Lm4E1fR
DZyW3+Zgh8ZhtUmek5tyk+Dv8dvkAxlC8QhO7/Hg37qGiD9pVuNrdyegVX8bvyFveC8euF298JaM
oueLdBFtg5V6CJbRVrP9x0JHjnOtPZSIEnEuWSRxnBrNIjSUQ2CDJ3rnb1SjNKNYL+4EW9jkdnIc
78OT+6jt2E5noAWOtx4AJo58jJ61DfOm7phH9kU4RIRQyaruBkhPReCj3qFXvbvzH+VSD26gIS6k
en5WFbMpjBRKOb49+mBfZG40IPCt9EV5StfgnbBY/A+yPsTbOnhW8Jn3VS0kogo7cw0weLI7fts+
9Ha04+BnHFwxtjPgdMU3rdcjg0VRgDNG0pbBPcnait+rWJf9uPpsievwSjqnh8bJ9zm2ksHcFJnt
bpDLAKr4Hjza3E15X+/dIz8Y8rGC/3JAD9WKyTn8IQYJV3BbQLJwLe6VI5A98kO9S3fA2GwyuPJW
O6roaMBLDI8e8JO4wBwJRqo/SgaKz56uHjQFpMeCzeiuA7rr5WjHhwgKN0SsS91E6CpBN3W0cfeo
UwObasmNMZgoHoEw3DV5LKywLUx5o1isAPpI0Jy5p+61RTuILqWr9jnahPejAjP+HucEqEMO6kG5
SW7BK46Fv0fcYfvYMFBVvY03vMM00Ac2ZGjNWqJT+fB5EU0DMvZo1+gtMqi2wuqVE+gxaMSP/WuI
QrbtL9WjtOefQDDV6U1gxI/9abyHpGdqgEgP8yg47okZDOnond19uksO5U54XiEbsWa21ZbbARIl
Wc2jeJDP2rEHn7oOVl/p6N9oQKaulMTEtEpHYQsCkl1hNDc4P47xsruTXpJjuodv3Qq7GNK4m/he
uWEFXUt0ZSfcoNYHWEoCHTsuAuQoOKCCslas9B4uG57GlxLfUX4dlqWTqXp89BfJuUGp5exiBdU1
pAP2wxm38ZLdVCleGRAO3QtbYScv+/t8T3oqk9vsCa55l9yMm8qIju1CPrhnHkt5FnbarXRsOzPc
QcN6nZ3CVXqrPXqu6R9Bt/ks7rUjmInZyoLGdmgIu34lPxSnYg85MRzpx+fyjt8zRvvCH3oVtFzg
sAeL5D46sxvwSGbAErW38gISK/kqPqK56RawCRwBEZzmRjhwS0BI/Dtw3XuGb7WPLvrw8f+r+MM9
NaYAhXabA1W9nt8A/HuO70pLWI2WauOxw0J7o9hwOAbwqXhUZdiL9rAOLXA3RZzORPhlesyP/H38
7r/HtwKjI3KrQgOy0hoA/66lHeICZHuSUe7Su/iu3wJ13II53shO6k1ps0fZkg65I27wR+oi2XMH
OMkxe3ad5CZa1GcfDT5LHBHysTHGQ7YQd4mq8zcZh6GJa3edruSX6NTduzfeCdmkvXgDp11EqMfn
W3VRLT0gN9WFv5BfOzN65AzUPtEIDfqIwRwtTzD9mwKSg3qIDyq35RNApvGqAHYXyYJaj0Vd3RVr
1kkGXHXZWntrFtqBfWkzA0C5GhQuOjjxm33pYFCFzoKzUUSlvNV5CJdYA4sbJZ6JHibjJ40Hyljj
AeuT6MyhyJVsoiiIYOKNZgeL8twvxw3IKpj76rZdcysNGuKH2nFVPV3x+LbfBy/CZADFg9Ea+Bwg
OTUqbkRFNkfHRxXcCw8qlogP0Nk34FQHa3J8znbcBgjaF/8E0SpvE+DweMh3fqKr62TfbkU7OTMf
tZPfMqZ68/0XozKqP+JKTMnPLwao83VcGXtM0rjCiHlZAiKMEECwy4NoJVbmlJbi1Hf1c64ZvKnN
5H7QkjEVzpGnIESBAGH8hB5cxJRDo3kQH0BE+7B8AQBOfzhtX+7sYFcg9Fgw4Lxs19n/4+67lhzH
siR/pX8AZdDiZc32XmgSlEEyyBcYRRBaa3z9OLKqZzOjayatZ592ra06MjIjCODiinPc/fghD8d7
KGTVEI1wUBthRRmuVZKQ7ByEP3QLwziauRn5lK0bojMzsz4IGqqZByOh9jrUTfR1wuc5O0NEXtiT
xzkwjxnZ+ij6Yam5gvFTjbBOIF6ASzTktvcUc1VYt31CQOQhnSKmQiRdxFSF4166Hk1vCyGqgQBR
x25CIcLdfZm76+FpTFvEXbwxmxHxtiyVCI/uSqtel92tJxo3+GoI5J3gSb3zTa/Ix7nCn5+1PtGt
NxPRyYhdkI+U4PoIJwTyafoOyJQfA7BQ9aGOT0U/KDqTr+1Nwc3tCz0jx81EXt5txiPoqAgwDltS
kzX6uBPJ0c29e0bkRzw8zwsRg3myXwHsRCSS0pLYpw5uuq9P3zjfQAjj3N5JBIcnPSb4c0G3GMsl
qx5XD7yPgORQ7qTL6U4ciey9I1qqe/CV+bBGcpus24q+Rl3AX91GPNRisNnqtxYukCHi4+0NsYCB
UaZmRq0ZT5h4LUG4mtFpJ+NTgPPpSN9MfH5LsKNDTLz84WlIhmGphI7uNSZHw93IJLGcnTmSq33C
rQoUTU+dhuzg4YN8f33ZHFcp3ZDdGjw+XduuhpO30g137RqHtUpcTf+syMruyLE2HMlY4yK0sfEu
l7jtfYenLD2g+BzjY11FImLG7SCQcFWCrNbryCYnhi0BlEaXeNrRzZEnthGS12xKGFDBfYY6kC3G
FVycEHeyOU3oJB+QG/IMAG244AFfSoLaILy7mJw1ouiIHiik6mT9pVDDRRe+leFydLmzr4KaOqof
wG7I280aF8J9QrHpbSPdeBu6a33tsA8bm5fXUWhkNXJCXowAemfkhvU109iuDK9z9xOFucsS5nNm
q9sJsRGz85R3z0BFJkwrb/vR6+ZEJ6PWT2dvK5FPW8GK6OEezFqG3eoKOXurPe480fWYGDBNIxNZ
dcb2nOiIyN4COX6+MJOXZaSQd6Yb9ulMjZ07YQJurCuGLyPvs/05EIzuhFP9vkZhFtlcA3qdzNFw
0cZ50iGJgJYQYb8O74oVdM4YF7yKfDk1TBuDXbrIKXR86vJ5HdV0aRFpEONknHB3reH69Lj/fAwE
yRZyF6KQJYdDSZ/zcWbxxmQLQTqFkUJ6gqzZLjc1TKXd30Gf4u/2t+Xff9rfeEaVI7HC/qZge/lk
Vp+z/vAAaGMUO4oFi8TTE8E+NJjwjw/IujPniUy6ci4qAegcI2hd5P3H3/VAEX7lA//a8mVVFWWU
/2kw4Pn1xtKw4tgWvTUvPzqFOL2ebxms+oqiAhs1OMZwYEXkyeFRdVCIOJkzDnoe7evFh4yyyPCG
8xlfq2NodIhW/q9v7xuqFyl5V6bCuGAN2SZceixy6Edh904qwGuM8BWpbcGV3NYtV/6uWCP8eUHs
qpqJE1iVl3idUyI7lfTSG1aC06yCbfI7KP1XAulfh/Dbu825UJlGlg8vwRm1L5lIZMxQBsYZ9+nB
XQVS/Ab+kf4O/dJ+emfLv/80mfK+HNjejxbso1yLbnhdNPIFBVO2S+iHYsfYo1U4GV9qt0EtHEB1
WrlIddzGW/i0cZ8/dvfnuF/ap6ZotvsJbEAXrirSOT0cgRsVF/7QrAYsNoza76qR5L+FbgAXc0sR
C0TK36KMqS0qQaxx+8CmsP7qnnjJoTjUr7Yky73CPx+4aXVSrzMKGqdte+ECAjEWTo+p81rVlJ1p
xx8RV8O9bLrAjMoYATwERHEYkzuOu8pmFeJ/xVS7DkR61SiT5ow9vI533StZNkgyrBCMkgybyO4+
/JZSFBfw6TsMrKmwq0cNG/CxBY7/+QX5U1r3dcWFl8rI7pXd2PBPQBxnpWucp2bIU2HNG3AvS1Dc
DMgI4RVKK1pSG6zZvlWOJE4HHFVwc4PX4fF/nkz5s/kA5KKjtmaASjaF73BqRTAMQiJs//dR4GKA
/Zv7/wauDUEdw6NACy96ALzsXgeWhHxIpVVK+nmXIyXXdtlbLI/+PVec9KMCDRqNS9VcHRF10AE3
zIWdwiEHQsKARil6acJ+KncmBCosWrISbqDVqi8XcjOk7BvNV5AoZ6i6i6Ho1NWGqCe0S2Ilworm
FNKURwJLk0PVQHIE4TeHyAJwEcIKoGsGT2MHU5gh2q4j1SU9dZgKqgnr1PlVTWRCE1gc0PhhWPgw
K/9Q6DiuDHjT0d66qwiQYiNCjBId4s/iMOqtyZJuVZg5HT0kifRH1OjUDuxJd4i5Nt29xHaCRkfY
+mKjt9RLaQUwawMEFntzjDNqxK2A5XpOWFEDUXAOofoAsxUGcmiEgddPIrxtrD3+wFr9J9pn4V4k
eNmEOH/Bqi9GAtjxJ/3E0TtH0bcxReihWQ2auC7tFLWNhpY89owwhDchtCesjeIfUAzRm0fwWFPU
EqKW3I8RysgsbSU6WaOJuiWcL2D2VlWsIz+G48OjobxMUNRkxlQ8ACyOaQ+bo928g79mALMN0IOP
CM7WrStkBOgKHK3jmJY2eqmhMSAfE1mfNxJiZmBWZzTAwwtVZAN3EPkr5SWj8m6XyHsmsviDAgOt
mo5XcVMBVZOMvjDhcxWY2HFA9vJGeMu9Dige95osfo+W8kCQF97dbreBxVyyFVLXC/NCSzvJyk/h
rRWXfLGFDsdSV/0meWmW6PgfgbV0FRc2XK9re2SSFwkdzRE7LiGcj6M+N8JVhC1jwqMCQdmURnou
UO9zC7adXdmpRJkPOCrjBQWlAaesOqUae2YVGvgUFt4CzGpZiCXNGXMQwDKuAqukWJcnI4LCHIFZ
b7SQUTYGJDxSuPxlpOrapI+KLo/HNoNUKb1mBZJLgMGLpSUUTG98VXDcph8d3I4VHXYvvc4v1h0o
ftXTnsRrwQlM7HISpEeoLhdQBYtAAkClJYZUeaL6e2lDrBDMUYe3lK16E/c1EhUYkCM6b9yYIbFi
ZDFllh0/hqddURq1QNAUsbhgSQKbxPBs8NL10Ast+RQBlbI5lPGBSqOKoyzyiOLcargCswK6RGC7
FtPgstxnc0ZGRFmrMjBcumrkVN6kVop0SkMKEW1k13fD3ZIElOsJcQbNGQDAtdmhgHw7ueL+k7En
KyHVA+JPJ7ZEq0ag9oGlpCKdURzNwfLqbMlh7GHbrbJ22dydYLXgRSEmv8eephGYdwa03PfQd/U5
gPfRsZLX6l6Dpb4PuDra+pjOs4nbXTQeW/bS0YEuwV8E/ij12q8MuDkg25zyqwEBNQBmfKcgweOA
IKKLdIpwqGtI+wG03FO9YDOjpeEhfIUoc12oANmRgEjW50VDuPAPgxesJgPO2Ui1ztxuqZufDG49
4/OCTfiB3x7xiSF+N/HqVfjwQVv268VwMfGqLySu1I+oxOBr/IrRbz1fpTWRbrUhP4WNstEOCXAt
QL0kQJuZA4Dj5lQWjlocon3Gr8BaLBo1lbRwMfK4jywgxYwun3ZyaDNatgY6W3IFadfxByYY62Yp
acWDEOjCMeb0WDjIlTlv81PsiYfgokC0Gu41XUCesNH0yFy00Nyu1KNNelIwRWo4oM1X1fjzB1tA
aaOF20JE2Blw8lkq+oA84zjwzH7HLmVZ+uCOHYIjGCOwgMZydyB2gH1IW1ewOUG/bLAtsz46yWYC
CI8AHagT9mybAxqVYQdXjRIRvbqPrWGP1Yp1+QaZQaUSE2zhgEH+AMMHMrAMeI+ks8GGYor7GIcw
Go3aqTM+EeQCEjt2UPrI+x4zZuFkgs3yfYdOfTh4QG4Av16q7Kdn67JXeRcZkq2Z1UGmo6OBTRLd
2GEtGAdxLywAwCYI4xVcIdd9tzGW9aYG5MjgWCmddMcbJQLs6ACsmIx7+Rq5EQ2czFmq1OYNMuqL
grrziAgP2H6uFnYAOGhCHjk+MXVyp9osTkwCvKFC2p0agpOG1LvAbtdYWCuWTiufBhsWk2ZEaAx/
gJxwH8tTQRZHgj1Kc81kBbsCnnIk5THfBB2lams0u9XVS3FUjjxYs+FrIchQT2GWW2klAERv18uj
BuhrAC97FCYiS8vJ4El2cUMh96Xx8ExAXAQbIwsaAq2Ol9HnSLeRzJBi8b8VeGnFa5zDl6olKt7w
OTkolV4XBCwMC38rnIzAT1/dTbCbisC+p+/MAE4ThK1Ix5sYhOqGtpropYz98BPEAlyhUHadlgbv
RDZ8GtEyW0FKdSu3s49br4/TLTJGYPLoqWmBxrskYCuXgcFrYA0Fh7ERAUya4K1ijiLtNirQXfBu
TnBAZ+DoUK5VK9rgBoVtCCQf9fMSat1EmuuPwk0uvURZno68BaaKB92mHifWiRVvVlweG0tBJc3q
QjtmPkXFntVdvS8zMlwHdIFcqyjZDltSXmAPAqaAImOIgSfxgw6YFssFKzV8wvgu8hLESrdszWDu
uov9VY9XDmuJJiMpHC6YfXxA2bGOxtJEueFEV3dY8cU+NqVV5IH7AwuHl2+ym9EcDAn85GirKEXE
z7sjZM7iarRQWObKyBag0kULVyJ4X9xe3srrxFKd4oQ4AsgU4BquRQXswk05ymEGnMTSokCQGuqB
l3ncEl/hxARCsuN3OHERHLSreqU6kUgKrz4WS1Nx7tE/Ur1lAdlknoJFhV8DzhuTFENRWUqzYe6a
wW1A89SPcTUCELbBpReI+Uj4ZjtS18DFUX1HhHYxB+yuHUPCx2GKjeaKlAGaagxBhnzv3Qxkismk
nnkc9Eaf2wiY0Jc+XfGdPe/xUXFs4/sGh9Tyt0oDhgG/s0uRF7jslh0BHxXgWRTKnBVsTQh04BGE
mDxbroKniyWU3kPCbSWJ1YyYBkhc2m4TnJhmA4e2gRSKAdYE0zgv3UA81i3BUHDscntVgk6vZIJZ
AvbDioglwb/ikRAnZ6mBX8FVUNc/fYF5xejjx/F7XGVoD/wQ2gAvU/crKs3pK/5Eg6rh1mLlwRsu
svu1bDVn38XZrOMuzB5h1q7x8JHhJXwHXyqgxADPK9387VxR7dACb0DDQ7hqmDMBLUi5J8J5eD25
DemsGaaxNl+TfIdHQYIirwO0UisI40p3/ghGLLKUA7/D+8IktkozBayJftk2Gs0gtRsmAi/hcd1D
RTki4amQiapOaU+vFiAQYE0qk3yzmWlNSjS+h8PbOTMXNgLCVrdE0I4i6OG6Ky/a4Yn5AEJ8vqS+
7l+ZmHKofo8B/b6SmrJnGIvdBxBZo/0MnMFUCQvp+V6BMYHojARELW4H7YruGCwsrizTtWfnqQO4
WzUxQedliM5pjxjjK4GOHPnHToVx2gzCEP0MG+zMHHY7gWqWZDwSmh9xLujyfRhJZi1W0DlBozAr
PKCLtbEAVdp50EfKOvwVUT60GfIO7RCdYA9tJua+C2cn0p6HNX7IRb2VfIR4V3/M62I2wt3SUBRR
+kggaQCDohdOeW7WiIQgp5DJk9+J+Ejkw8kXAOlbZkkHVAk9lE1tZ7jZxR40czRrNgqnW+ekM1ln
YarlHUh2mfIcMHH/Q0TMJBDmMK5AlUoNbRuqIEi2gi/toOr+LiAfyY05lPhYRBXygKmd4b0iHyf4
GEnHbJwxb7gLdgUb086dvkBoksHiiLRKj9gFeOglnhx6QWNiYPGWBrtrQESrThbQAqwe9hKnP2TP
FFlYYWYxzv9pldojbMUSJ1rHb17DsyLul50I//Xkwhj+Wjvhr7Azr7Gp2/FWQ8a/wYvDID9azBbB
eiYFQWfvJ/8KnIDBXbDOjx2NO4Bs5Y/+uqfTdQR/X5xUV0PyNGKRwcfiCFebipQtkqywB62NrBI9
Cw0NEcAhcYZn5kAQCQZPRyJrqp8y1tyxP8H2Atnu5+wCg17zTvXkLHY3W18DImkTfOvyMjoB/5cD
YK9xY5HFOj39yh+dRIOT+ipX2DI90ZEASsINmkI+XkALmZqD1Z3QeH5Erqfj0EiAs/sm3I3wtUN4
2gLB1ii7rIxlRSlGZLWrHgKUZ7vCCg9u4Tazgtt0SnXFbCgK0QHjpVe4gAay6TMGe55A/4vGB3II
HOAD5CbYnTGcTzz5B2cFvM3DKfAu3pnLcCoW+0Vs6dhPsVOlyDI0mnF6hKAuMLAZNClMIeMz5qS8
iy/pm/HmibAYDB+mteTJXkMde85TdnhnttCK4iUFhN0pm/ASq8v+GHwxd/CqPE69a26oj7YiaQLt
N3qwEpjLKS9gAgnmKXkVdme/fawWAltphAtWpC+i8MA8VaCkw41Kog94YcD9b9SodhYo7J9iG9Jx
Ej96w0eYAQy9tzS3PMcH4AM6dCgmi5Jnyq4VlzPaO4DmNfaeMzhLAsGQqOMN4yt3Hm9FTtQDMrDO
7aDn49B/EGlD6cqr2E4E0m4kcCE79LqzwYza7AqQI0toDfqwMuVV63Fe7rKr+dandoCHQsyhIRH1
O1o4otljw1Cg58evAnsAfEkgoKKTKbhRTwTIzL9qrHjMGQ1xLvbqCyQA3RNSBsE38jf6ljN3HnHc
JhIo9k0BtA1G511uSlqfMIrCgKOLIMoGmsPuq5DyN0gfQc9y0PGAxsE7eIRwB3rXmsWsYk/YAaC4
FIZYIl3s3NSaVj2iSVcABl0BP1tK2TITna+gekeu6BXQBAnbBCzSJFlyZ06imQIu9nep5rXhgd9H
Gyh+TZDKNP+KT8OxA5CxQx6Lt7MIqiWcN2uIrWv3Dlf00BZQYdBSZeHaWzTPykQqFpDz8BhuJADu
sBW+AgQvoQ3fdILgC7vHogmKXupi2V5dQxtp0Cero6v3TsHrGtZsqI/n2AZ0kv04wCRkWRnlMByI
WlfAtgBuYHVckPkowGm80qq2MriHO0hu9ZkA+pYX9+FNjF0gzwi/7rYSHRxk78by9spNsa33+UZ+
djprRh8KeuZ9Qo5AQhnv8o5KNmSVzQqJIMQIhqbDQAepmJOuRQ+ABKqjIthLiabyPuFfHd6WcYQV
6+sCWcTkHXoZOKwJiuzhKNzHO8x8r/Kn5lYOA2NtlWA7qiRD3YYH9onOMmajgTfG4QnWE1vpueto
fa/JtXDQTo+IKIXBgkJiht6IKO8FqA8VC8gVz0cAgDgM2HkLuoUlwqnGyZyZsn2HiHORAKwAoZqA
zk6DvST3HUumS7Lttum+BJJW3lAlbdeAACz1gVkowm2pP3QOwju7pJwB4gYnJBDbR6KHLqMXRyYx
7j7WT2Vihe9QuhUfWsZoz5gT9/o+G+x62MqmuBaM/o4ZgFo57CyjEX1I7mL4g3Tsc/oUQRMuGF5/
a2WiuMVr+abEku123EggQyi9+isHSTZdMEkA2+VI+IFzyEhPwRkd/QZDC7zK1GCR7MZutOVXOYWo
zQBx0H7NFcItqn1B3GCU+3vpzudgmZqalTkjVZCjHwWg7O25P+ObYLf0AIc8bSsfgHTdgjezlk+q
UZ/qUwimKsKO53Hgs9rzbCDmeUg3xBN2iaQELFizrhwOJ+JyjwIwuMYQFgNiC7uO5kjL/4BglRTO
35hSHE1eLAIDRJQ51gzOnG18WF4QS/gHXiRaNm0kHR580pt5F1fhhPcMnDIHFkpqBlMMmhML+rhA
Ty3cJHQYFkrcrfxT2IINPska+vRmz2KL7TjQGaf12MGcb+1GA9tSOcXuhD9Q6AHuBvvZrNkacUqC
VRceGke0GagnTtDomZqztE+ZEOvIWyzHNWsCwnBxumNxAb1M8bVxLhx9IiQUPM3rXQH0rmBh382x
Obdfim9IvoFVi25+2PBKTA7uNCI/7PQJeaRq8hiA2tJikl0E0j9jnqAHvWqp727U6125Q+4KYCK2
AhNTlFZ2TpMjcspVeCpWCRzOG4qT3wRwuZ7XCx6E7tUWt4OI0RHB76bI3gE17GWAUgxmfXsCm7qK
0ZcDudpgIIQ/I5gH1jVZoVNASakA1+XwomqzRBf1DQY4hZUwYBrslQGOqtiTruwmAD9afhY2s5au
0guIyktWTImAvgCG0EGAWWED33aAbB4cBIFX/sHbACmhM5LemIlfFfbyx0QBIYW7RWmz1a4SlGKQ
pYEOgEnXWtwwH4M94Y5rHVTDNl+HwK9Fr/0E5rKoDESvNltTPDR2bqlLO0YcWeBasePO9N44JwYS
p5SGVv1kbGyNDaCZZasSH7mV7hGAbFHah/1XOANPNXILxrPspaTyBb3CCPYA/B1gXVRyQGdFmiNM
8+0TzhvPfzAuY6HufDfglRpNtGmuzGkyuTd22uY13yCYyvcy8hXE+xA9IVTYA1MB/s9pZB5Wr9Zc
jpLJyr1Ez571ZkQDVmzOilc8Z3c0FJfVc2O8tV7z5Gps4Pg8oMTRkUH6li04vHyD5jZEQR12NOh8
lvWWW9UjtroLTgdM2fqk7dA/mXLXbMS3ANT/e36F+1v5DyyuUYPP/mj7/Ss7JJWiFok12KEAKtD1
vNI2wi1EkM+vFgLrNxf7G34XOh64IsvyUiLJfuN3mYqJZTFuwwv3zBF81WQBbLor5JriB4IKcYtV
yhuYPMnjN1f+GxLplyt/o25LQZu1VB4WWpR7agjM7wVkA9lSvjWf501zlF7KVfxddQL3N9zbL5f9
xsbGOdfNrFaFl2nfPset9NEgMD0rz+oNoKH7DN/NJ3OLHy12vivImd889PJQ35i/X67+jZpthD5E
+XAfXoDjKNiurgCvOETwiCFrgjOswxkAEaLwu+sukrHv14XxLBqvwCp6cUD8dU5N0zTnIufjqa14
jaqAEKB8YncWUq1CVxIcltboci67hmvnTluXEv0fPPjPN/CtXDHgh1gdMmja8mcu0AkGofkPVGMm
zRMRNPArEZgN+5vn/la8+YN7X+xv//O5F675JyqcF3sWHTZRBiAduU/+nJyrB7vRjizkz9IlOyGz
6lc9UuPIEja+KXj5G6k6AK+ZJjtU+APg/FJ2IHyM/8lwSGglKUgSz6s/FIg/3VcllQWvRZj88To4
qO5gCXZw8032o/ooXc35zdX+hlGHc/1/Xo3/xqgzLTt3jYQ53z9FiVSHwBrXKeSMhgJs98B3gBuq
no4IzQTi339c/K+ytr+Kcb7V0X379n/9765p63sa3fN/kK7+unf/KN7/OLZ3mDm10bP5f6CEjl9m
1n9dMvdRBMXPhXI/fvyvwrg/4FSLZgWQcXIwXUMV3D8L4xj2j8UuAC2tNEmCma66VL/9VRnHcSh+
gx8JqtdFWLpzi+7mr8I4+Q9Y/MDxneXgjMLK8Kf4d+rivp022PLRchL+14uoU4bTlfbtAJAEP5XU
GHUQ0ADOawmQ7OK1PUMf+Nvi7eWj/s8m9K+XWjbHnyY9bE/6acalFi9qbRUYDKJaoMub37tR//ap
vu3yIcMMfPLjUotVWmZNONRrg0fqklpl+rtD5dfd9V8f7Nvu2o1B0wYorxjN1lncyiVrcSv/rUhM
/LsBhA8kdMkozBUwdX4dwEpValWJ3yw/S4EthDVrTErV6kUE+8mMZSC3zqJx9qYwhls7SYqCs/OR
lWhUB828mVG+SeU6QENTPwMcNjRw4mIKbd1jkqCplFg3KwUNZV+cUgG8iEKYdvlhp0e9lNjwWOn0
ShVBYKcFMkw0qthqc4XSnqqvGRMdJH3YehW+KVdh5bYap4AzGYF+DKloMrCz0IdWArGgIuX1G64y
p4bT9LjsATYH/mxilUAeEAyJwUZSb4uw6jFnvi/3PSPUZqRWspXPmvAVTQz3Toe8f1W56FscYhsA
Onmki2ipvOm7GaGhz0BaP8Y87JLF8kMu+WiXafOXLMNnLeVE5IXlLLtzO1RrpkkmyxeEeZ0ryejx
Ph+uhhHtN3EcDWDd+ISPMMhptBUCtgLfX49u0EkSgtemYbd8VbNAVIdouqZ1Vs57fkDPiRPalEQd
Am82LnSVa9PWQ++QfKRd0GjZPW7KAqUjPaI8kDUBJ5/KWKvfmpACeK34oEUqkhbJCP69LoKUoHg4
G4y8KDkAHyWa8RE1FxUAvxLXJ7YsBYxCu3lk8k+MXA9387YooIAumWiy5JjJL50fMjBPYqUadS9+
xwhoVNXUDyYe58Vjs+LfYpxo4PKDIYj2TMdMAYoKoqmGLCHJx9BqOq7q1hnPa2jr4Fd+vx7ThBV2
UwRPQipWSveRclISUbabI9TXQchozdXEooqDL7K+eXEB3/gkDVN1m2oTmNGiT8xJq0CChUopi2YV
KCiy8zmp0/sIIpncT/fofdq8g6QBzRd1PsioJi92aPyA+i85095SF1WuEHKTMaNPJkMKmc9kKglF
4vEDlxXI7XnhFAfSdJZDEbl+KCf5R8FMMAsQ+zQ6yzxanlL4KBRAsIta2qkJjFattIkTFq+3Djda
PtSAKXJJOmYj02+TjisKJ+X5aaKlxsQGF7PDqesleVX1CapYKh/1M3Mt2XLBjWYjAJ+sqkowYPuU
nBU2Bs7QdcqqnFPuK4+74VHAwe1Ust2wSvsoBDOaIOaY+Sq1ujxonaAUKiNk5xIamwnk5cyFDEgs
NQd/H/PhKaoaIHeKMiTQfcEkNiYN3tsjDqXeUXLs/GRmmxgJUKMCpI0GtYppHGXjtRUFQdf6CVKT
YawPchP5ejGrRQ3vhmqCq2SUTwBCcmk0UplhLU0sJzvSfNGQsw5qI1hsKteaSTUgqNwMU2+RUdH7
G/32BiFF2ilXY6zPkTKY+EmAiYMQAB7iYx5plpaVJ5YJy89ajdl9LavzaeIYaKJiLmqO0JsCsIrC
uKLBzECDEUxAKzpfStd5PiI+1mK1eKFqoxz0lB2A6DN9N9lDWijbINPk68RpUAPxgfiZyqmCTmBJ
EG14WZVMVhI7QxUq0ZbnpHAQFEMKE1XRuZxS5sgPSgTU2w/nrybioURi4NfK8mMaGKzfTvAaYYeF
N2p8kHmwomdHwMxtb+UMHx7Zsi+fIzdozzgOZ7PA4Y3umA1f38eWG3YZuu5pRJIk1L/4+agPfQSR
mZJnu1QuxL2MRb0qYCxk5xwQhShg2f3MqJBnlY1vDx0fWkPFjcYoiOOqziRIt6IxfCiTHKx4oawf
UlqJ+z5n0u6tZFK/k1plWEVxI22GEjI7TB0gSHwWbGp1hs2YNLVfSeujlFKF+LHrJ99swnB4weiE
tzqY+ludH4O65Gr+KPfod8Q3Q2RW4wDJjcI1nMlXIOWlKVKPTViEl7lQukMWTAEgK98X3LDt6mNX
s9UnI2TiLeJEEO2z1rhNX/AbFq7R7hTx/KoYNdXLw17TsxSWb2XGg/QR+sybhLG8trn2FLGQaaEw
8LkYgmx0YtWvITuNQcyKdS8YGsNn4BYnpVONFv1+CjJLvfxRs/jTFGuKLtSisInCvPgQYtFnqdaH
lRdHRYdNotKeE2xNQZRFDFvoaIrWrmbNx8mdCygkExNlUVDWMehoXECHRz7mB6tGlyBXkSwrfqWY
IpaIPfYqMHTFT6EaCbK16PuS4Y+574l1CcCy8iuEOohHHCkJ0KuVjRMqzW1dWozKQs4hSWCB+Uhb
S1yWG4MWw3aj7Nvu7odNAl/xRKs+czWAkLqShbtUt8AcJl6agB9P0bhnMqk+DbOKMpg2nN18quCd
EXBMc6mHULalIYBSS8q6PZKhCJBk3pkqutpsRo6dLb8KUahXCBGdAuUlNRxjsz2rXWu1hoQiKbnY
mhqmRFbU+PMaDn6hWSpjelDrtnG0MOB5kDAC2Jgga2Qa5/CjLhUWKB8LQSZaaEauMAbyqQnqYBWm
frWdC3WUoe9bLJgzDq65Yu9LX0M0CA3hgl5eFxw2dlJ1I+jugG3welANVTd2MoQQeyRoWhrQqmn5
c9XMka3VDXojwB63eYVRpjE2E4SK9mca+W/lMP9/WoNwLBLx/zqvsb/u9esvI5B/wAzkH95TL/J7
+s+/a35Oen581p9JjyL8gZRChP3a0ofgT8+PP91A8C+8iOZmizE0HBf5JfP9pxuIxP+hScC9YDDM
w0iEx6390wxEEv7g8G/40CXtkWFa9+8kPQhtfklF4L4In35NgY0UUC+osKVvqUgbaDKszoLEVZn1
XOUq+pGWACSqZXZX+yZHItwlDNhTqOOYEDCjKkaCngSspwQyNlQGQYzclvqI8JZoXI4glB044Ifr
qYQkMmoykAh1Zldz7PrajMi8GxRY78YQnzQpjroCRxEvlXScO5kGiWb9OH3SGdRq3UEq3HMd/Q/q
ziw3ciRP81eZCzDBfXl10kl3l+RaI0KhF0KhiOC+77xOP83DnKIvNj8qs6tclEreVYUGZoBEJSoF
yWhGoy3f/1syP2bTNsXEVTRO+D6/wpambzORsl+ji8W2jaj4oSIEONNSZIJaf23lReH1EiRec6bA
Q2iB40+o4itTpj6cAy1pzWESxu+JULhlNz0Icn8QhjC0rcHaqyZ8piKk4q5aU+cq2YWYBfXBaPV9
05qUorLMt6vB920hx7zcsvqjmYXBRa/sI7HvtnGu28kEnJWnIKtyoPyI04HjvCDeNSU0WHFkH0xr
WCNVDbV08qH/yC49gw3Xl9e4wVGICXLfibPbYm7CbT1weIjHweGVHjQTTkUlDYPTUMSU9MG6KnJq
MFO18Lzyp6BuLiWOXpswP+bVjPi76iHVSIM3yNL3QaC+2eQiReyAIp0g8ARNlyEK4gATWdmRozqF
3eUip1rUiMUeSmspP0N11zyxSme7DxLFrgPxB6Y22FLrw6PQ54eoczK/cC3/Ic7CXbcdG6j7+ZRu
06C+KsJqZygwMTGadsxZRwbVt8JGUGHHDNbwoIaZO00XY9lsVKjuqsS9TScKZbzsgCABr9yORymp
SEPNzPzZyzWArAqgto7El0j5VnC5Q7yvpo2+XATZBJYuhUazL6DCRynLaj1qmW3kRMTGJoVlJXBJ
xd3O7DWAcL1C5F9cb4cZuL0RvycG8n0de9m2P1a14PVqdZEUqlf4cBCmtrnTCgSWsnJvdsdcqJwJ
0mbeXM4Txcb0mynVuRPVoJvcELepLHhzob4EJb8rlpNmK12ybcp03DQmrN9RsWUhgOmt74iW2lHn
jdmcRm1+HBQU4T7Ve2l+tEY6FHQlDFE1mjZJZh4VM/ImDX5hgBm5VSGcpjCc1oVmhwq8MyqcQ9Ue
q25QN+JdrwWwKpP0JZV6W0n9o5IK3nLfqTPKOzJEprlxO6O9EMSMURE8En29GBK0pW+t5nuyMGA0
SLjjZMfKuNeEbZrietAzdgUVFaowISzjSI/vK+4mTVci5RwoTkgcOae8gFwuSFD1ZglQebw06uaL
VrO1JfNVks3DRvbJ4O6aqLMJ9ylnTjelhb9GlwscceSdOs+e5ceHItR2jaDOm0DuE3QQP/NyuJHm
+NkXlXIztgYlKqFF6jDe0sfGwdZc2UghTj85rrpxz49kjDkM8RInXFDmNqN4mMNpFpvqoCWsc6W5
wIF5gEFI2XuaNf9uquFPHPh/YCd9KDL+WUODb1y5/uGWvDzO38y7/t/w4CJx6LON9v4//6P4X/T3
P//36zZ7U//n/8lfovLX6f76+if+2l//QI/H9olzvbzUExbU7s/9Vecnoqxa/FdML/Hg4Sf/hSn+
YSA5AookvQqna1UBJv6v/VX8gxRJ0wCKBHQ0lxB245/ZYKW3+yuZeqLIg7HBLi1K4rKVn0J9HcCA
kRnfW0ccnPmnSPEWwGeTHdpd5QjyQ3RDPMvZsDf1Lc79V6t4OCsqQvEF0nzbKhmtrTTq3wm23/nQ
9XTNRF/TbwTlV9E8pMkPEJRDqKbbUWSXGn90Se42OapmpT7WbbmZmmYjStdGcCfEz4rBFVBrqcXs
Krl9MhJrk1T9ZjFDD2Nb58PKhcHphpF7kW5PBI6F6kNfPavT6GaiCj1QdWQ/cxUrxyRE2Wvdvg1u
x+BXl8HbUM+p5qQF0TwBV2Usu4m7p2Qoc3Ziciw/PwFX28ES/LnGMAQoL+1vTWjL1XinxQihhMxh
T9jE1H/TpcJpHRS0T1ZpbE+m7F9I/6nt1iJbe/cIpKoyA5l/qr566To+p1Ev15s2Sp0ANChlewkx
W+qtK2s8iya/fdmcHpcOn7S2/Pykw3hNp4KxVM08XI9gzOiQCxfVvroJ4BRAxrabxXko+THdfd7N
D4YaDwJmGMdQjOvepWFmgH51RJ2878NtUrZ3XUUFRYKjE/Q3bXbQ4WDnvVeJ0j4OX6zwtzR2zueP
IC+I8tuhfvsIK8R56DMF7KEDtceo6YBwDjzRHq4iSnpQ7w6+Uzn9ttZhVsQXLVlI6W7+Fd2fK2O9
f+E8xWIVzFgQHLd+4ZJQW1ZddhsJtLn2dxMnLmE+xAEgWPn8eY/5ix91+aSx1fvmVJzOVYP6TBjv
4ybcibl45H56oaUqn+Lj4GtXHO6cKhu3PnCzHqJrgqGmj1+UCokH9J6FV42MJesglZqpk3NySZSH
sL8SUvxc43lbw/Bv+h+mEF3megj3Td9WCDdaH2lKEe6N4vswJBu/PfqGuYnKyJGrC5nqBdw0xX/W
8dGW2tucYwspGPgVDYdkgCmXSd5ykMrqElNSap9m5YgztfYIDrFUkZimeWMZOjMBGZNEbDBYZqpc
ZmFyUCTJVRNl61uk+SbjF8AoW53JvhKkrWFAHG05QMlIXkJC5XAiqgyQeevBYJ2q4UtasbUV1J9N
92vK4e/k8p1V9BtL9KGMjze5Ee4rVrUZKEPShF0v9I5Rj/sJDZMatLdpiZGrdROF80WkPAlRuEvq
Cwub3VF/VsfRrhBXcAP0kkVMREyKlcML6rHUS3+0/suUIDScrY2ObhPoamMKhOaqKekY1o9Uynah
31z2lulqk3GUlMGpKmMbyE/BiKhQ0B91eNvTchdIfowRft0SolcTD3Zg3TrCJg0G/OQ/My4bPy1c
/GYVESnsDJ0ujvZdrn9tByRRWCNZUeZKBQoQMJNqNGxcau1QjG/EcHaKrtoJpXSlSv3V3MmXauGj
Nync0P+N24htSJhNphcj3PYpmMmTk9y6yiBG9Nm2n8WdXAy/otmJoP7JtmbgjFDJGzO1bMP/LqnQ
qUQAqlB4msvCHQvuTgEJr8CwmTFeYPECaVG7kybcGFOMg+LAbUwL1QLJ33ACGg7y/SJRHEgsLaIr
KVMe5r7wMlNzklZzx5kXilwvwLCOcr9jlXhiBARIRY8ShFvdwoUk+mIJqpNHyFg60R6MfpskCDCk
+yY4sMEVQ+DNyWOI3rSC4V2oBbUb6yoJKy/nv2VcvsB4tcByEyFkg9Pw/WLXkJT7HlZv2r9kinEt
l9AGCtW2lJyYDLiGuuUYo+9aE9ZvIQB5qbizKLl5C36fCZu2yfYR512/Qwgqli5FcGdMEHLNWLNI
sZvWR136beFgllmHUMH1yc/vxvFBx5hqtPgdVbNH+PLmvmKgE6ndCHq0F8SS1MH2wm8Tu/RxWRx6
XnR4oxnZAdeYnWkmEKN3oXkhIBqp52uzlDZldtcvNEENea0MVbdr72oqG43VByRAGF87JT42sFV9
c94k/bgjXo9LL6uqD78o766E3Mc7YPDqMn/s4+J7hwY64sqlaAgYtWdfEq99Gd+vOQaKn+1qoC4Y
XlWpBEwH6yFCkzEkuylLDgHlJEF7DFL1WmCSDXX23MfjdTVkjonIp5ryS12rv6pWuxuN0dbE0plF
wqYR5MdV6JXZfB/p1aEJQSjG2iXTgP0+2nJZoWeIiKtj3GlHRdK+9AJyB/+yTdkRpP44hi8BS0lV
Cm5tIbzAnpHFqREPOsvcAPemsAjgiC4Sy7dDrtXmwAWaeNUiQAPWzd48HglU3ww6xw3/msoS6aEg
negR6mdLFrcyU8v/kkuPteTfRA0Mfcx7c655pRJ5o0hxpE22ipJcFRhOqSMXnj7YTRq0+CzezrHx
J4zHYf9jD9hXVsVq11xycSXOzbqoc0J8e2QQQwpbOdWeJa52UXoN1J+hB1aX/YUGzLgdkWfAiB4h
AS6dV+GTf76LSQuu9PYJiGeE88EpjanKAeLtE8RzM6RJ+QPd3/X4wD79UC06lyULbdoBrn/e2vvt
mSAgXdYVRRHJBJVW3VXDuRCV4WWM2QUpvOUPlYAZSgGbb2j+vNf9w6GVz7W1sgQY+zjOjeElxvRr
a7n6VvfQhqO8h2iE117pSriRR7jpQc+1i8tsj6Ge7hoemc9X5+rk6+I/J0NZU8j2k0HPySxf95uT
W68M/U85VW2zuckD0TUAzOQ+vqzKea/njR1lvS1W2r5qw3MD8f6YImMwjGE2aT2cxl9r+CfH0iZj
3ejw62SKBRf+0+yWuAAMGAGin6gLjAOxFTz6PwJHQVRbP9Zfop/i47DQ2xdx6+cT4MOROH2YZTqe
PIzua5U6a389zKJCjnAb0t2FSXimpbe0uuU0/rbbq+tHk6XGHGlPFI1QQPaoR2G0LV4xmNTEKAeP
eMEcQtarTX0VnknFkM8N+eowXMuzDnj8hL8vp/5FMtzBg30sMaSsd/mEMAgTwy+L+AmRrot64oJI
RQjI0/58gMsHd4O347C6A2mZkQeTzjhgImRntzJDjoyN05+bYkVxcfYNf9h3uEVE0psKTKGFmnLy
htMhSnTNf/KvLBTtS0yNTsgJ1RjI/XiG7KzRbrD+M87dPxbG2Godg7LEHd8gsklmQXvbrGQUCkyR
5yUSAadbu7wvE3vP2cZ06glp3V9L2kWD10W8VfbVuXV0mU7v2pdFThtUExjx1To66K1vGAXtm16/
+KN6kT24OfqL/04G14cv1cA1XcRDnXutuBrkzE/HSiqeGlTJEkJxEHs4miQ25VuYyAPi9zMf0zJh
3/VusT4XqU1IoBlvRzcsRnFQ/1xDol1i2LGLzxhe1c2NfwHDGhb65w0uf++z9lZXqwpDF0nQnmLt
supBTzJe2o/PW1gBQn+uD8ZJl1Z7UZLX6mzoTzX2ZDpcz68QGtAk6/fxcbps7fQWHeHx32xytSVJ
QteKBZ8iXJ7b6utiEsg1zkZbN3sB+FN5e37Bld/v729vxKtuzmVKOnXRccLI9/Jz07hYqniL9DR0
XhAY3hsT5dyNhF+bvkM5UT75W705s+2/knnfvs7lIUwFzpSCgeSCPJ6uCVUT9XEAwoQUbTt8nUmp
17EBsDXPfNTsDl3+Rr37fKzfT1gJz0bOVMQUkxqkrbqt5U2VJRW7nPowNNf1+P1f+PPsY7A6DMIo
9PX3V8W6VKkIGNLWUUlXKs8BGR+cy0gIElWy02U+c3F9ZNDbLk6SFDBevA2NYNNhya1KCC6LXSYL
NiQvB47fppss6h37KD2H3nE4+OgTNPHWhNlnKJQG3r4zCCkiMXTfpxBdd4fs1AwOcZtuFaoyJdq9
tMYuI29tOcPxRULtMGPPgCSis9jX5G9x9CPJ92ryYpbZtuSSLCCK0BFE6SOsgdhyB//Jqlo7l7kX
FpHrJ0jT6n47GOjAG/GXIGpeUyd7TpJ2hbtMm86XgfXTNDIP6piTZRqcC/xEZifWfyZSDwbwUoCA
TUuJTA0ObSxdl3j6JjI+AwYpCunN2O16lEdmFh/kXveCSrrwQ+sbHCDb15R9GYPL8qCKFW5TVdrL
1jFHdBDUtRNz2Y+VzEvNaa+W7a0WU76B3xErBhYkOCFTIyMC6KkW9vmoPcAM2ps4DhhFD+Ggf1Rz
y26lR5gKe47azpx+s5rAKcSrhoej6MVNELSqe5jmn2WG10s7OBFU/D4DNDOo2nJOSxp5Hxr5VRaj
JEZGzj1HQaRLnRAwFXBvGhwRuXSIMS5cqB4reOt+yPHB8HNX676SBZoZwybW6203tZ6CXdXIlMkE
2FGYx1qUcovW9uNvQwYxKfMqJERzghN6/1wSg6VEDU48waadjLtmMeFedLB4IkVc2PCHEtXsMvH1
XWdU1H85yGBpXh6zCM2OeqFLM5YBL5WY3UXDdYIyJxVpPR5wsAYfgkwzwMkqyxoPWyx4hC+mLmzN
APdA5Iy1j6+SkNp6N2JZJO9LrEioVdckJ5f9Yx59HVAoFLpwkLp668MkB5/dmOOzMcpuVlJojVos
NkLMNfJ8b2iJnbXpVadqN6Oa3ZrpvVbmdjH2XmtifhPjmxPdTNziFT104vBS1RN3bnoI5OlNn+HO
LPSP8yzYcvoiNYBwMrbOw2NR9getjXfhgPNwh9rfwiuouRtCTGaCztEwk476XZQe49TaToN/GdXj
pjYX1W++8YUbKZ5caNBUrq/LStiIenDTykclfg7VKxPTwEb5rozot8sHZu820pj4TePk7cizddui
Q2g3NXYnHzIEzprV3cz44hso6if9ujBqt6owRFEQNAi5bUQ/WoRnxQj0RGIrbMl9RlVPmX9BH7P1
CU21eIz70dGa4WWSUg90yPYH05kEmkUd1VBjLBFmRwBG5KK3OTrdhzJFzi0nth7/zrUbTc2cdiC8
IscwvsVybLjOq+iZ5RjnZd1Jp3zfjg9hOdnwiZ2k/FJnSJrM24KLb4zuWgraTaJhNQ3Ete0EE1GW
stEN/y5pkOIohJ0q00PTwhILb9u4c6QUXzL/CbqZwoRvqVFbBi8HPK7VJayMLuDcUfe3vCB9lHEL
GmuW7TJxmlhxK3nY+OJRKEbgUtMdLZyLwLF6bMy1xo3CDnUyetqkPLY+vl/Fz7SfXX/0HctoWfFU
VwlH2+xZ8fTCESrY1gsLi0KuIt1ZKjYO+fgFWMIe6/xYWf2jBFNjpowDH2U/V2C7LbYF/TGLv3Xt
4AZp5A78Wx8ZARU5eRS4eq65MXXTQsMABpEKlNkrISk9iwpWYWBTgcpsVLC5wmCSSRRpDxUc1woT
5hLFrqAPV6EYflHTWrfrpnRi6zbKIwS3lG8bbGtj89LnCt5ov2eWvKQbd4mEVUhJw4T6wfe2m7bd
J4r/YJTDRWWRfu3343WWxffTiNNPhcm31B4ioXA0Zbism/YwwMNWpPDQqdFlxN4Ug+qaKNyNNrBT
Wd/OVebWLHpzGVwUvuh1nXoVVcQljdKxZrE105dmDDwq2pAD8PRKF6KsReaE2B6sdFEkxea9gXB6
MtqI72GpdMvdFXuMU0FVnMbCrZvxKRW161TTfvoTe9WAia4/P5fdL9+CXIBzfYmBehEgjAZ8UYBQ
M0277DTF1jB5zBUP1gOeMZCN2dksQfEa1pUYh5oYYnNBagbF9Fjon9T5sTfRurZHEea0UU/QaHBB
68IHDkKkmwmHvp88yYeEWbyMNTq2unBbEUf6bIL9Ph0srfiZCCijy+HF76zKAau57kRE3kHN+msq
3VPex3BAFN5qEAeIZvNoPyvTizL7eEQg2wT9ggOR5NVCTVHcRC9+k+f6oiTydQsUafcoPmwiuXhK
rGbCwQlbalH+DEug12vX6ho+sd7AD1H4nlYQPYrHZa7NEQUI9j0r7O7kOsUHw3wkRJBHyWM770Ws
8WDrtFQ8KvmnPF5Kwxe1S7yeEmQZSVjXcNKrCbXRZdtHqh9yBEVCaJcZrljTfQEBQkoh6I+lIzPT
VIWouByrigWh1cFgAHQlbO4y0ZOa2iZ8D9oRSSl4wM18T+Kou2Ec75PkSWlw1cMQAJGiY04g9xci
mLIkPhtDheHGQWZjyqPmNqj17aRg3yE09tjmu35M420c4duY17ueyqMcEx5Rz7eWEjsT5ivFEELg
FLeBrx5jyO1tgau9YtqNAU0QXoKJtZyePaZjtFVYpZL6W99yyK5cuWJXNxpn1FhJGiZztwnhP1bF
d/hGmyj+0o3XMQl43dU4fJEGNMUx9mIlfnlkdKszyluwRzPENgX6Uh4YhJT3wPU/aukmwhvB7+78
CrJN+EWwcq8B8s3HfUd6TdBieB9YW4NJWo33jS8e2iTdNVLs1MOPvPmh9PsO1nAyXSogsOaED0j2
5Od4peD+M1oJCYloY4PazrqcA9m91g6QKM2tHAxeHqMOL2ScRAgl8UVnFHBnqpt9LYwekdwbdeBw
07WXld997UU8IAzNNtrrVNpD1YeOQ5RKhlU2NBOt2+UZxg+cMCrgl6DY1TocJnLDC8oLkX7LFd8T
5GbbahhB5DpFkxuta51Ek1gDAram5JBiOiNJ1NKhscwTcukeRA+akDE0+M9Xt0NT/Zz9fBf7fOmT
bKvxQ420ujM3xszFY3pIBpTmBal4VrtV9N3UPEjCcwk1qx+ho5nPMFR2Iqe6dnqM5m+tcA4t+PB+
awIC6YYmSZq2uhD1kZxGHK6XHFBhYxBxIhwN/OoXVIqYBk9Aff35heX1vvD2CobS66TF5cJ0Ast0
mVqrk0mLvjc+SlicYU70sNwCmaUAgNRBcAEQURV/3u77exjNWroGSAHE/e4expkrVWThez/ivCN9
N8p/+pona6BM3F6WDDnA1be9GousrrvmSS+hgae/dHX/+dN/cAeijKxoCjFyixxudQfqtCGup5Y/
L22HCQJmm3vDsNO5FnzezgfTgXbA/xfpG9WAVTeyXG+hYz6JJccf+aBV33L0zZ838cEdfFHZ/r2N
1QRIECyN8/ikXqkextQ4QHLMvhzcxbSVa5jn2/9me6uxG1qrnuPxiej0i9YRXth2HYyZsArzlN8C
LjPnZtoqC+IV0HnTwRVmNOodi+YItIyn5iG09d8KNorq1t8Xj+rj5PjE6uFHfKaX8vtb8ptGVziD
IJd5Ko9P3UF51NzGg7y2x8TVxeHlfFvL31p9wmgiFXOhCks6vKm3k70scxJ8cQrAwtJ4nPcLnhts
9Ru25HtCa6ZLXHy+Yfl6xrz7gy/4tFVlJdWdLbkwzP5plKlE1dG27stzM+XD2f/3fikr6DTtw0iW
xidcmpWb8cX0FCfa4qPH0Ry11gtVfoyNtZ//yos7aXR5sSfrYZo2Ta+NTwtdpTlmYH89TqWyW7jB
/Vls+MNJohmLqlpGXW2tJonUSaUoiE+9mx2x/3sF/YabYl8401mkVv4AB9dhl4vEtIii9irTPe3X
bHRGZ6lP4iHvDiicoot5pzv6fXXp70Lwot4uD+pl4mKIsdeRhJ77Cj+aLYqIOT90elXhHvN2WC19
VspUfzJDLG36lyZ/PPPazvx9azUb8zArh9x/gtVO1APyDscnaWBD4ZdEhvog3PxlXf8/QA+9Lv//
ymCVFcb2HwstHjpOxRGcqF+vga5Lauvrb/ylIZf+0KBtIuBHUYFZh8yO9Zec4g/qupaBcpcJaFB0
/BvbUzH+0JZfgjHFbxnqAlX/xfZUxD8W2ujCzLQAbcGI/ymu5+p743GWyhMNwTq1JBDgt5MwSYMB
yMQH1UfX3WLlaeFDN2O/JTvirjqzPq5PVu9aW60kdajKvexzlxS94Ij2E3S7b6k7ZXuOtXayZwFz
KHidd0r5sJucHUmjNS1w4tWGlyimL/Um1k7+1egQEgJxwF5ceS1PB7vAhvrk/d/8udGckimX6sTJ
9rP0U+V0AhtXh5DLBvR2VFOQokpS8Ziq5EOR4ERWXEntzwTuqSFfyP18ZltY7QqvzcEAgXa3hE6R
bf22uSyvslntsCJRMeWrBXjkHb6JwFSf92pdSvuzHQ6p4kITNYzXn59sBFOXalaf0I7soWPYSjuU
wkd1MxAYhsv+dXjmQLymfPzZHtAW5QlIzdzn3/ZLSMeggCpKv7AfNzHYDi6QmeDFbeAxXV4QUvJV
eUZgg6vb2Srph2N60vayup70VYy1pkxEjIkTHeEhtCCzeCi0c94u51pZfn7SCipMGDX6lIHQk4pU
t27V3RapfOYOtdoJ3o3javbnOmWfTKIvuaLb/QBAFN98PjWWRezdjOfr+turWu3bPbNvbhRelQGB
ErN2fDbVA37R2+JqSY2VMNQzDtklSkW3xirKOAR2gsvg50+hnuvo8l2eDGchmvFUS+CZEoziPpXu
NWlBHzvZacFwxmlAuoTX+ZDdTVl/0OHrYfBy0Vk4xpj1QVv0K5aIyLr1AmWv6wXoI7GR+i/B+KoB
4AZBdRuiyemazOmH0PF9TOZaYxMYBqzw3m7M1lUqtGGtjlzIE5E/xhhU1ThcttK9ruDuy72a8rcj
wPGrMPj8vP+vgT7rdef0LazWnRk9muSPvOgY7fXt4s1bdlT5MZ29hVH5Zbo2PO1rjI1565QY1aXb
tiBF4vOHWF0E15NNXy1GolELlp6kxNdkInUdqI7w6mTpRvIF5/OW1vc0EsdhTmhYsxA1Q9D9epn1
LSjEgcwyOxyE6+oudQgss8VrxRvxbszc4eLcivTuc33boLHqW6vLQagLuDzPOc63fms9hmJwk6kY
3H3etXeDuDSko5kUWc1x/1l9sU3oo0UOZBSEsKFRKkPI27Tat7l9+bydDzt00s76s9Xi1NdnXlaX
7qOMABYF91ruEv9eK6vPkk1Lj1qFfcPEAEFVD63h213y8Hkjy6O+mfsMmQahXVUgjyG3WTViRXPL
d7cschQGu+mqL77NGM1N/aEhJObzttZUgdeZd9rY6kMLcW3QjJBx693wQTzqqVPuFSfGBjn8hiOX
f4/fpCsdG6cjLJxikoObw7n7w4fT/+Qh1NVszCafpKiRNXcmd3YkE6GiLomZcEGo5+T8d+7VS7fe
jTHoEb5HomKoa37c4MtGOxuMsSDdjCJhPTjhjsm92OD/KTyFQMPd+ONfGeqTNuW3a3rSFJBCNXqJ
N+BDR4TOTtpZR4pr40V0WyOQIEjO5Q6Fl/MlaLjXfItvm3MH1+UY/FnHVycRpdApN3fs0yN0gtuh
VXwvl/rKCUYdIj4mvaMQfTekaZdpnZvP4aMIAPz5QKz5gH/OuZOBWDa/k82t8rVptoplICLRk1M0
AnnIZmb1z6bA/4n7aCs30hexlb22kQCqxHzYn3mGj9YLqE1/mwCr84oewRLSZp6B/JlDvyeEFo9N
BKzfF4tT4ytESHKS7DONLm/47eDzhlWirF5ZtxDX3nbcF7AKyUqWD+o92+XYmX8Lv1LN3Io7AhDP
MI/er7w0hncj4AP8W7aXt41NPWYfYcsUL3oCWvJHX7hSlEcLRdSZXi1T5rRXMMPwQVLFhXxpQHRd
rVezQbU5aQmeqAGpRqd/SMktpaDuWZ7EofYc/KYtq8Hb9riMSBaYKfcEaMWrpT7TpaSa6oRR7DHm
2IOP9USwN8hvccHYmPMzdkyo6E1Z/V1SFr7UpmrcyB3ZDX4yzaodDCHbq0xp3ExMa2s24VLYrBUv
ymTLFWrzKe1yjUStTkfsmnckKCRC81s0pmPbNC9cae1g8jXk9RQIswqOhBBgo5oGk2WPfaXYUdXj
Aj3nOOwuDitDIxeP5mhaP9VJbxehAhF/oiS4g9VjMav79YMshYQT6Q15JSJOQ4nVhPtYkfpLse0F
Z7Ay2SujVNp9/ubenbLAat6M5OrNGX6mlKGGXKdanNYJv/H3+UX7Lbk19/NthzR516bEJy98xuCe
RSIiOeDb58+wRnBRSb59htUGpM9jEFiLEn5hcRLecidugVT5NkwCq/kWFbshtlHKz83a9Ql7aVc3
lrMJ7E3QjBVeoMBlUSszYBv3JrKDlQtYKVzhfeDxBRwXJQpL9jmG2nrbWTe6WgAwfJqlOOrgAnpY
p+0SeNDkjJ+Hxder29IOS5sui5qJyOAdH9dPLTNeOhcTOqN9K64ye4BvB04gsp0mWPXb5J/dnXmV
64PLn61qosbaqbOnrj7MYKxyS5kReeXZ90aNLuSw9mRlcIsg2CWCfBmWP3M58DJFuzSgOMiY0Vcl
vpdhQ9EbHUQx3UuTeOZFf/SeF6nxfz3Uao4L/oCnW8bpPVWF+DgMXXAwixHngs87v15t131fTWOz
yyZtjmc28+He8r1BQUWl7wvz++fNfPxi/9abVyT4ZOsUzAi7gIEhriv5fhiHmynGA6lpptvP2znT
nfXXoRY5Op54aUdHndSGUoITBd4kvp/8ilTN+by1d3jMavReT6kn3UIhNjdRqmERdgXX5oAOzCZ4
4Gu/VezMpWK7/by9M3PiFQM4aY7KvlEKBr0DS9/o5kWOo9y/0oKJtYyG5s9YEylZ1AOzX1owEnEr
hdywy3Nil3en5tdB0zUUHuDu2KqtVjC1HxtObbRhXg0kicUdkbOxKwB76tf4big4Rp8Ldf1w4E6a
XK1fUoP3oxwuV+GkhvloHDt2ps9Hbk2Cfd0QDEOjdKxgLoB0/+25pS97PWkWjEc8LMIdPfFCVyew
ALNCAjdIwjvT3vvjC2vlSXurG6qgCFPs5zpRlu7isy59A3WpHETL7Hv1F/9oPJxpcBmk9fnFoK7M
BU8FelyrBvCdTEJluewvdfn2urL73XxsQTFqb/hhnQmtf3fYfp0lJ62tXlmRF02UKQzngovn14j3
kAyobryFjXrmPPHxZ3zS1jLUJ9/VBHvC6PGphHg+bAVC7IOt7xg2gVwgNOdn44eLoSXjmyTrxMOu
hd+zrA8YyfEBvHJTGwIxY6c/R+A/18hqehR+NM2NuXxl1o0u7WrhUijPXMrONbHaN4exaksz4Ktq
Sus2UFDGJdpzUCVnZvq5ZlY7YSyMidkuGmw9Cb6U/oU0R0SKjWda+fAQcPJSVhuh0kEckyVa6YJ0
p2LoEhFhpHW4RInaFi+qMx/ThyvS35tbA1ljXsdNMtKc6qU3YU1IMVYPhh3dpDvsM1t2/U18OCug
PNNJY7X0+pCpTRxoGcon4nKL34QW2NOX4kq/Ca8jGylwaOdE2HrC/uwd8sxbNFbfM2yb3Kjx89mY
T9VzQgxT7oRuZM+HYL/AJVLFxfXcletcd1ffdct2Bka0tKkbuPBTmS93GczXWSy8aUw2Z97pR4cP
kzM5xBjN4n9XUyj25dbyG1wzYKAfh4PBTel3vcfVkPhSrAOTe+JL7tLDObz3w53npN119Ulp5gkH
P9pdriKyrdvkGxKBuGw9wv4cAvvRxEVpIUuyiEBTWl/P+ynTK+hrTKGyuZGtPWKHMwDAh8vxaROr
pUtqi7ZSMR/m28CSgxPcfYFCbXG7hnMEmZ1MjTMf/9kmV0tZFkRYPxsMYe2Kh2jXeJFH1LFHm9uY
5Glpf2aqLDNvvZeednG9ppWK1I2hhvXUo+kZLpYCpI6N9uDEuwU2PNe/NdPi9XBy2t5qag5Bp1ij
GC3BgVRLdvV1tl1SDLGUfsRXwLoat8+H0k5JdYdGa5wrsn00Qxc+H2ALpHcT3eHbDTZs/CwUkcu8
ztDqbrlBYjjjcXRA2Hr2e/hgcDlXqrIEZrXAs6vO9rlKxSK28Cx3Znfa5g7UQRegclPsw4vy6tzh
8qPJc9reK/BzcnyQYQS1WUR7pOSSatt5wXaJAa23xPB5ZJ2f2XY/+AJhKVJzAUKi6Lw+owdR1hZS
DtAsQSjcqVXeIu1ADPP5FP2gFdRo6ODww8I1fb2YTXI1S4k88cqKbZYg3enO2fCcaWG9bKVFnMyh
isRDlhGsxEYMvIQ335nR+mDfMUHdJMWEBbCAJm+nnqp0vkV2Bncm9XfflR5SCvjUh88Ha5lRq88Z
WG4RC+JM8N46q8XHq0lx7eLsP1+mLtjAJby6Xfx/OTuvHrmNbQv/IgLM4ZXsPHlGmpH0QihYzDnz
19+v5uBcq9mN4bEfDBiQrd1VrNq1w9prrcxqX0udzuwsHtHSNjQrHvko0HAxvXuq8IeE4VO+Y7QD
QTc4K8Clbz9e3LXbC47PsMWMIuWIJfFDk2epZoDoA7th73U6/w6hcfBIxR+pr7U3+8ptYvwfCQhu
LxhTHprzD6b2KYOGecUan5QdPKHDUcQJ4jEbdTf6ySD8/h+v79ziYld9JQikvqZrROGsdkV92/EQ
WHyYUKSM/jGtAIGBbamiY4o7NPFQC/fkdLmt9iPuomjg0LRMHT3usVHJuUm7Si8ZHOZpgDkyhBhJ
ZpB6TKPqn+fOgPtECud65ewuryFX29AJWii6yRaQpsXTp1tJzPgVaZ0+yP0DbbXmCDtytmLl/Tb/
eUXezWiyoN0DVkW5/fyzpmXVF0xQcA/hdogO0Uk/WnvKzatCDxfH9d2SLsRCxHKcpX/U+yKs2wZq
EGZ59vI22fY3+VuzEywC0tdVRNUy6Hu3ZoMG4+o5TKAuvmajxXPvMDDmokUze2gqbLKn6NTfpDdo
IM6nYcOIDxLbh7Un/eKeCMOQZJCOqwKFLRByZ0mrEWe6JuXiTRX3JNoi3Cv3WweABzqXh76/+8cx
/NKk8LV/PHR2U5Yxo3kMXR2HrbzF65Qne6OjGlhs4mSjbuItY58rDvza+YRukU68YoFuWQJSi2GK
lLFFBVljLshWbrPk68f3/4oBnJqNZxNhOxNv56uKU6iAymRE7I9J0gByw3INnLN8Hti3MwuLT5WM
sP+2wm2nx/r43/L5P0eVi5TjzM7i+8hVCdS2ZyXDSfbGTYJiNQRDxk7gxKRvAcqOOrK5qzjai+hy
aXcRsM/Q56qT2MEO/qSX/FjuGBLxKlT4LLf4WW+5F66Qr4T8eItG4F+rb4ZwHgvncrbwhQ/TgnSO
GS1iuu3lP214VHGf0b3bZg9rTf+1b7mI3FWiWzUtMRUUrwGUaNr8mvVv9vQyy/L7WKXU+5uPD+hF
r2m5vwsfY4VtWkri/IgEr+/dApLZnzpi2j/Rp0+YUTddpu1QBl17+a8slhBT1qFb4r1iyP/8ajQj
vrwPxeTsE2Cy2+Q0HhTf64X4abeZtzAVbhjBpOnv1X+ld/0/pGAS59kiyIUkkqgKSvPFm6HB2pfA
u0nZtri30vB3l1obdb6X7NdQtdeiAHE5zs/Q2bO8hE1pOp6GCgVD93fFq7YTMHsz96bH0RPCR/JN
dxPtjOPHX/Zyf7EpRqoYCWKxS9cTREqrTRk20yOoihtnK/iF1rWPriyNCodQriPuwIcu9lFVUEwJ
Jwgco2Jylb7dGOHJXOuIXj6Egq3+byOLKMrwh6asVNKSrpB6r0jLetPF+c1odN+mvtO8j3fuyit/
bm7htf3Zynu7ZU3xrXkCEbj3jz/J+L4LtM9arf3KZ4J4xFQ00i1wbssnyLJCgKcT6auoRSfQ8KJj
va33q7GE+M2LI8hgGFZIugyIeBfXjZ5ypZoFgXZ4FGim4ORAlNNtfNhYI+R0V99z8UnO7dH0Fxhp
YBaOedFLlqLenhQBtRhOEWjwYY+kOSo6aHhPL+uB75V3FmuirwTBuW4uxy26ph4Is7FmVLaXwO2k
zqr78am4POhiQf9vYjlxYYRZEPoVQJU4jNBdYnSYKdHMbFeqt+I7XOwbcH2LNjWB13KSD175ATUx
lIGclPlVqHl2aSt/j53oNMnGAdL4zx8v68phR6tO0SwqKNRRLjAxVu3EQRrAZlhvBIlSunEKCgxA
frYQcf3ABa/YuzzwQiON3oQCRbZ9QdnEAO2ojTJ+33qwYNubdtW94P+BGsKDXnBTfLIPMyrNyGKh
mBxt1mLbK59RAdoAxE1gjuwlym2sod4zRGOhQ9FMQUe0HQhjpBXne+U8nllZOKyZGkrRiV6n05Bv
BTurrleclIgFFucEh0FEYABogGtLbPMf8XJZNFUbix6WJMezq0EsOwaJZ4/Zo66HHlOu/NOuBQuX
TgR7fxtdVqOmMNTSRPQhR2UDPIx0XZb2qIA9mrty7zdIV//jBJqnS9XQ1TMsgyD94j5Itj8DCwUR
aDzAqGrt5gO0/Sfm/Gjn7pAv3n58PK+czjNz4sP+sa1yr3YBulD5uzvu9vZRzK3UTK18bOY9vFh8
vjM74pj+YWeCj9duDVhgjIf66LylL+0P/SuMn3D6VBu06El3ys8MepjIUj+J6Fb7BeL64x9x5SoQ
HQCnFVAfztHi6c7swazHKUQ4XvsSDvuy1FxHf/vYxjX3cmZkcROCtkb8wUG7JL81GI9/r/A0G/OL
KEavd2WuLgl6Sd1UcDDMwp5v66gPyC31DfLgmuxZOkPtA3Lg08u/WdTfZpazoJQXkY6qB1AgVIGZ
rxJClnBH76Tf+mH9Lb3iTBjQ/P9FLedCIcOfbaNtKeJM4z7W9IM2JysV2av7Bks9kSLJKg/P+b6h
U8WSekyU1Ve7f6qcH0m1chLWTCxuVplZKN1OmEiqvxrjse9/mP5KOr/ksrsI6heHzbHSWtd9KELG
XZFvrV10iu6anbEvmPHMt6UH6/P2HydtQCcpX6oQ3oNLvwg9hr7QAkilMuD1+W3ez3B0d0yeAaO1
kRtE1OZmcqS7qE6tldVebOi7YdMEy8aDCgHb+TerjTielLJDo9pGA6WLPXW+UbRyJR65OHwLK4uc
FCKlGMLpPoMv/HePRGu0sorLWhMGHEEGS7eBNtKypNa1szEP/4k/BB1Dss28/AfMIZ5QajUetRXP
e5FKLMwt6glRqJfhjN6jS3HybvSVR5PnUtLy12CeV7bu+tIMR+f9QmD4IgWzJLkdQiTuqEuq78Ad
9I826qMoHghexdWY+9qJEPBfZCaYOL7wftU8xADEeZ7Vfb/xfzdeuhsPvQCMvqo75ui8YJ1P4yIk
YIQF/iPsiUlndRmvTugZOUMNE3sNy4AoFcbGntSCGR1ezdg1ELNeg+9cM6lTWEYnRXGYxRTb8Mfb
mRR+gVSoDF0i1ck62nR3/eE/6W3xEEB1uAqvvnytxZwOnBHIn7FCApJzi1ZSa4WlQTrTbnrogfuN
8VhvwkcHIttgL6ZBEi+5rb+LSVdarJs1Ht2LWUnY+s/sL3ynagWt2pcQROp7YIee/tv0qn17yA/5
a3XMvkbS3fQlPMy2h3gLH3ktR70ATC3tL3Z8TovGCgK0smKmAgbSYWU/3CKF6P0Ph1j46LPIaLHW
xQVV88goqoS19jsQqaISJQhzg0fyEYgrVpe2Zm7hRRPms6wq/685bVNxesdTdhyOolm+ekWXQP3l
Ti7c6RDbgyRHmINi+pN2aA/RUd+NdwD1vZUY5YqjOzszi1AozM3B13TObLVFraAD7jBzS4x99im+
z5/fCb69/6HFdmU/GV53GHlg8AuOjkVQGdthp04SOpH9TrCOhLu52yGAstHgUY8aT/u0ssw1e+LP
/3AG5hghy+GTTraQLJuQq4xsag6iTzRJpzWievF5FoeTsJ32GhhFwqTl0PII2WrWmnpO1mUi7tYf
E3vc+OH9ML80oFoTa6W1deUjqjg4x8Iak3zLEH225sQwBnAqsfFrtH6XzetgP1T2t5VNvOJRz8ws
NjEs8rKOe8wIrLFoUkICshW1dY3Zb2k1B7+2i3+uauFODegAx7o0KDnowQPSfYfSJ2wC7/c2NvKL
NVBzjpNhrcF9dZEIMEEtBNfUu2bXnyclCGZNRm08x4m1R9u8r/YmsBhklA/wtMHoWu5Xk1fhPBbH
BQ4H8BS6YkB4vyzuQf1ZVfwJcrCRW/0WRB3aTjtIW6txkR1pyBi6o3iX088I4H78Ta/EAprgzf0P
Le+FzldSRc0Y5dyLKnia0y9+fTT7wP0XNhQyLYa3dGq/i2fBnLS2ilLAVLHaafdTbdY/ekeS35RY
SnYfm7oShlKi+tvU4lUYptHOWo2SbJUeFao3RaysLOa6BSg5KIKpqiEvDmUDy29ZiLpUoBnz3QBj
rBcOaDJ/vI5rJ4KyPNGLCNy50+fuqoZ80NGoQbm5A9tfoN4kzaMkvcg9RxJSmo+NXT0DeGEBjuID
LfF0miIpzZCh9aUJQmLS1SD9FsVfPzZydd/+MLL4Ml0gV5BhsG8ODKw1/If/wsPDkvf3KhYvNLp4
iRWiLg8PqItO9jHfCYLyiQFVIoL/AZJyxU9QOmA8hqqIQKQvXjAnGuPQaamUD8h3AX/fA0rZqr/a
rb7LdvkdkrMfb+C16ApAmWkBSwdRAIHJ+ZlI6sJszA6D8ZEH5QkhGBdaPy8+yIe1ptBlOQaRdgEM
oWJIJMu017kt34iK3C8rETsLODr6PjfJHg1p4BLJOseH+OUL/wfXneBLYW32BYBBtystnTKreG8u
Rge+ob+BfPioboBarsepV46iQK2JMJ1k66Lb3slp0vQqTsI0uFfpRmnXOLouLfBwqILYR5QkL/jO
65I5GbjGE5fiGSTLXztEcD8+DZcNb4j2yBhhCoQgi/RmcfyKuY20xiBBFbmGqMf7zmv7Nsdo3HIs
BpAQqJN/QmEIfmDnWOtu+lmJV7zU5TI59sIR0hpAsGX5G9Cy8ps6pehaqLByQ0Y8T/uPl3npms4t
LM580dAQRTy1crPi3k9uDPMTjJ8rW3npa89tLDx6Vli9Y+akpknzLMe/ark/mhHzVCpU6EH9jx8o
jNFWkMkSTSFjfX6xrDbznUjDWIuWmtTs0uL7xzt2JQk8t7BwtDDrFs5ksGViUDK9nXc2+mYEE8ob
2h7boDn237NNvh8fmUzdDU8r1q99MF3RYW6jUgOz2SKdKOJYMaOAxKX+gohLDoMU6Kds33uhCbm8
28Es2HrIt2w+tnvVrEE7llCGp3lZXpDy0ZHqweJ1mYbgNWVYY+vE0oymXZduPzZ1CSPjndT/sCVu
xR+pRNRb0jylomN+K5Ae0Sm4E9X/dRTxtUXRSpSZsdKJDpfQh4KkBSJQrWRa+69B/iuLd0azNgon
TsO562Utf9hYJJrWIFcVjrJ0o9+1yp55tnGr4PdX9uyapwC+yWNpEZxdHPsi7+a8rDgWpfPgbwVT
helZ6OtQDlfUT+JMrJdjriwNXRmadxo6sQrMIOffqXfCNJYqyJStCNao9Maag405v7Xtw8riLpN1
lMAcbChgUwX96bmhLJ/VPFZpBgkIRf0gwg6A5af6bq2GfGUXyQ8ENQHT1/DILQz1Rl4bU2ITSIfd
U19Vh9TOfn28mPcfuzgQZzYWp7tJm7zvZ8YQ1GwOYJWf2+6L6c/xF1vpy891MDS/yrJDocjKJ/jo
Z137WnQwGgOUgcZ40KS9P4aB1xOFP6LH68delhXlE1qnyuDOujF7hTbBXu18RZzD7YxqeIhrm56d
X02dchdnM/ITnT3yP/pFox2MfB7BwBjJeB/qlM/9EqQs1JrKAxrikKnVTR6hVtrRVaza+hgZarnr
wXlmXtAmo4RAqNHvInxuSmCYgT3zi/rJiVAvbwc/2slDDCNVoDFtVXdVtPUjO0t3kzRnWwet3S9q
YviHupSb48f7fO1TwlUDuoieDQHCIsDSYrmoJ98BLpYPGyPtN1K8Ngx0mT7Di/SucCuQU3Qdzo9l
KrewQGXvIN/ncba3Tq7xFqQodhzCCTKu1vT+8ZqQjYavkESPy74MB5q+yXirZWY/HTJzjqmBFMHH
Jq64xDMTi3hAQZxr1hzc1Zz6XgKleFZ+sbLnj41cUBSShlNMUQUfI+k4X+h858ZRz61J4VA328YG
xShYdTIKuAHQ1nYL+TXs4Z5MX3KVdvpyfdQRud68MEB9LnwW85KDnBUAh/W98wVSdGYMwxdz027p
nHvTQRnRpPgfkpnrZnUFnwIaDNjy+YJbHvRCjkFG56hUROi4vvTRSonq6qa+DyaA4Se7WA4nBxRx
zK6qxWgauoLIUg77EOUHIhNoxLfIgyL7Uv0qT8UDukprnvNKQsPGMk2C1pnIn5YwN6NxiqZV6C/P
8MeIbK0/wCD+JPD162w14mU596HnxhY+lHzKMHJ6pUwr1Mdm394IPNM6eeyVjBA7zJXA3Sdw2Esn
0haJnyXinNbkADOclsEpZeYOId11gMXlI3duaxEoTOYgBQj6xu6kMuZRgm+KCzcbvuqI8RgtKnLx
rrZUxEG1lZ7z9U8HnxcJFS3Mi6az5QNtny2GRfV9fhSrjDcOjJOz197X+7X51Eu/bKDYZhCjc/uZ
jV58up6vZhkqYAe29UupF5/zdI3159IvQy+C8h3LUcHP2wsflrf9O+EbXw2oRlTWX9JqvPGD3Bsm
mEaGyr9Jp7Wi5pULfmZz4dHsTJaSpANZISj0jchVU4ZMglPChFj9OkDNCIvMdONvP3akV63yyKng
xpiCWw5ctFNK0p8Cs+Al8tJO2rRldXC6FXd95ZMxV/W3lcV++iBxjCTsC6SppwMa9htDDx7/+UIg
IIVvXkzMqxcv29A5ZZD4yHLV9uccCZHaz7ZwR6092RfTVbw8QscMlKwlJCGXIT9S2a1ZGCYymNSw
gkO2BVLwHiWLGvvA3OlEXIM668fLu3bFzswuLncaNupYqhyPmAi2fQmBzotJ0PJZPHLV4WNr176X
ZcO7gcCBkEdcPDad0ihGM8KbV5Bu5KiEDCsH4kpDHdZwAWemtgPgYQnvKeA5lWuF5ahP8065reBE
QYtpV34P3rGC/6KHhj0mOsk8maViFub8+TSjJkeVSxG3y3moml2GZCiajzVdO//nWHmd6gpuY2m1
43rlglH9ESRMFOt4XBdbaQ9BpaQd+jRydzslLe2QkIGHf3E6NCaZ2FHCA6Z9xK/4I+H1o5BultKR
SL2IuSkaIr+C4wD3Wr13NmujpdeuAOIUpDdUSN5J4M+tkfGqdT5gDcmi7YRiD5VcVM8kF70ukSiK
6Wtv9RMKJ7F4ss+sLpyIleZkNox9u9mrIIdW3Pkt2vsv5i7ZRC+r0Yg4EB9ZW7hjpxmVMnEI8+w7
89TtsztqdHfVeyt5DQZx5bXhIqi6QO7CDr2MZbMUUphQl9AHkqnPxc/Z/DRrNgxLd4NxNzc/Pr7b
Vw4kpXCZt1qA/NFhPP94vNJlLbfchEJ6s8ZftvZbDb9+bOIyrTfOTCy+1FQkc6NEARWLlvSiT4Zv
1I83o44gKEJMH9u64qrowFjMSoKU4YovTj4T3I2m5IhogWzwlOKgWu1KznSJRWP2AqSzIO2Gswcl
gvMdaxOl6lqT4y6flHeZbSl5ElmGgDUpqF/dhU/2/VoV8lrkeGZ1sYllrPd2oGK13aAvdxQe0r81
qO63q0WLa0fijwUuWwkS2QyHgue5sd6SQIUhM/WqJFnry11fElVHKtI6XYtlDiOVTJKbIujOb1Gq
O4F186CVd4vHdnXa7NqxEAXO/5paPJfIbGk2QyW8LzG6Dfqh1FYTQfEBFh6Cl+RvE4viVaNp7agK
Lzic2lsBZxYM2vG9IFmHfHHlmF9+IqadhcSAjcoAXe+FO6Jtm7R6S4Qtpy+J81okt1r+/PFNumoC
DDr6yyKSX6YqnToHVWRiAum9zQgxaVxshGLUx1auvPys5A8ziy9jVH0+1/Z7/gxx3jb9KZSXBW1H
8dV+W4fcXqkFC3sUcITikXxRkVOzqp1MvSiY+iOphM7CPHa78v5/GKy8PBBYouVsCTUbPtHiqR8T
Y0JYE0sItr72t5BnnFTcn+fsGXzlWOz/zU7+YW+xk0iPJZVhIjIzUACRtymTFwggukIKHbKtmzU6
kssrxfIYC2O4BA2KiwI+8+9x7Rcwoab9qU4qzyGO/3hFl+/GuQXxC/6IYpK8i5zCwkLV2VymTp7u
Cxjgt3rcFQdrKpw1z371i9H+s6mpCAqLxVso170slS1FTtFDFXpOw3C0Nz2zfMWuHw5r/MRXbhhl
aF4pUbiiH7c4IE2uG74f04gjrUW4JvNCpXO1YKWMs2ZlcSxsXStUJ0BHrqh/yMrRyCJs7P7xl3p/
baGyEINhy0pRZvu6mWpsXGVA8oBochwhcVc6XtSu1BaunLozS+LM/HEmhr5rFNXHUpAyZmAGW7lq
tx8v5p3D99yTM7nKdCVKIIJydzn5mDHWkI0WLmn+2UGN17jNnlOAiFx6X/3kClMqvRd40AqpYzSc
vq+Yv3IKKf/S5abWwGDfEgVryJKj+YKKQFDmiVEcBcKOXbcxGdDvDsqvFXPilC1Wi3vi5TI5g2Au
Fk9J2vkNurjoQiMqO+6ILJ6ILH4NmivIoYV4GlwrbwfjcXpeMXzlU54ZXlxv2/fzNLR5YKYaBj11
a/2oW6SOUAU13fDQPIjpRVQ8VqzS17xcMGzQzEQwu39lEG+E9gohRuNnlgZIfcWxnGeftKhU5vu+
lIM3eCZT+eBkafrcD4nRuoM8IwWN0qET7auhTAeUn0NtfjLCmUm3Mun7XU7EpKLanFbaTqUV8+wr
lR8iPqJnAZrVDHR5PNeB7cVj3UaeOjYRgppGH92ExZg9EI3kdELDaqi1G8fOhmmv1zlyksPcStJN
GMrymwbhIN+D9kyHCGY3SVtHUZJbK8z1B80fUX+ufYkBu1LONn4XxocgqR1nX+URIclYNsljJjvz
TZohA2zGE89QPQYvptR8jy0l3FXki3AQz6IzM7UeJM+GG415vonSufd8BeVr005RTxh1FJvVQadV
YP6slCn84ptBPLm9JpiiALGXmVc15RA8lH2gHZp0dKjCAEbQEA8d08huP1tdHRr7uigrYyMbnVy6
zihJwa4tW8emy1GozBA5A/2fNAzSR6WgEk2HIsxOTqNmCKUKoOaG/6yUNnXfTNmuKg072E/6XL/J
pdRnm072g3aX+aXxMPYtTqnJ7bjeFUkrRXdJXiNvC1Vkad0zKa59rVomPuEngyhYmRHxjRL/iWiu
+c13ap6pvgctsohOHrhDPSQb0Lflkz7r8m0+jL+sCq89tEmGYKsaurY9KqecHdpWsz3t/GhAVru+
b2bm7yFNMnexElPc6J3mIdBGFFIVcTYUCEx7/+s8wNvtlJ+kyGANKfIDajA9aDC9eBm98k1tBOVG
aYxoq6vjczFVYeVO+RggHw/lS1PMiK2auZnLnqSM6S42+mracmZ0pBVG02uLOv9mjDlwpMGQ3LhV
T6Uv1EXVqvGaKtdduXU8256Pao00aFtuI6d5LUzfM3r9r0xIn0hq/rtx5H4jI1fs1qUTbSw5ZBYg
bRGzzodyp7Xtnd+O0g12tX3cgJ2PtC21uJ3fRPsspIlVNPaT3BfdJk7Htyz16+fO0gO2AVoxU42C
U5D64z4MzENgyD8Tzfmuty3SKwC63VApjzbDKr3V7OzOf8j1bj9L+IxSPSZT8CyMZpJ6StGqNzKr
dK26a49wsDw7ZcmItJEprhom6rfZtO3Mo+oF+TlCOxs+o6cmyl5x0EzXSnO6g+M43mh1rm59eTT2
QzLLTzF/DPfUzMxzBDWHKe3sYHpSw54hLn/il2jobhe3k5VT//OLx6yNTupoHZUsOdCCO5iGv8kC
s0YiJL6r+/BuTma+WczeU0ZRj6Yi1Z4dyZOXFM2PzsltCr3pYaitlzob1W2ZgY908knb+vbwovSj
ebCU7iUt6a6lIU5k7KoGwWcEg/2pe7QtpUbkxpq3liTty2naN4G/N7X+1QzyvSPN6tvQoLY9Jv14
m8a6ubWz6LMfz9+QSjmgRdcdS7Vr9tWcPJSlpHl6q2+j0PZCI3mji/yj0PtnyKU2kRxCtOe8pMl4
2wX+xkZC1yjQ7VKYPZZSy1PRLo47/Zcs0SwO4SDP+82g+TTedeOHMo/HoXIeG7nWt6omDW6hpbVX
lU3n5nN/ilJmX3Cuz2Gu8C90LqpefsmU1s39djvnKbgRVXrjpBJ+RONDGOWpV7cQeejmFzWX9pFa
PtYlMzOltZ9bC3XhuvG9MIvt+7GunG0wqa+zpu5MOS7uOklFPTBQINgMw+CoVK20r8x4X2fmW2/m
z6Me5gc9h/SltuPqGRXhEPnnsNiW2vAlldBSqsYUeeTQttwJTN628Q3/Rmoo4jNmflPkoeyZOPlt
ptnHrhoPlTG+9JnkJcmvolYkSj1CoN7xTHgePDNNtx2+U6GlcoBFH+J6q/gmGf2+MItvY1gdlDl5
ZjD7kGbBF7tMtlU77+1Y5Z4oyQmytptYynXPnOWGrZvoWrTySS/0zi2h9nfJ9L3Z5vBLPctw5vvZ
sL5bGc46hjSk7u9CxhR3UUFWVpdvk84URTC/1XLVbLUgCB+0BA7hcDbEXLLu7OZUrrdJLn+aEyK0
uCrLk5xpfCQdPRdJcbYyJMf0ge/kCNyb38jP/UQ+7ls3k51/b0waOaiz/Zri4iAV+lH3sxujV740
0NcjySTdZFPwOpjt3rejW70a78tIx6+nzoOdSF+CUuNFtODDqqd7K0tu8rH6nJnyl0Jxwp1k5Luk
4qqrvUZXvZ1wIWVrPGRODlwNlqBc8hFcl0LUqTOo+MsRoNwUZrn4657nRL41q+Cxsqy9HoXycwS7
SreN7f470VPwlLIl9Xa0sjC+i4di4DFMVKgKm8nZlOC7NnWGsI2T9zwggcN0fGDknhTLhJVx8KNL
k3zfZqr8GoRDoEEgO4XKKbaN+tXuWx+UbxcoD7WURnsLwe1NqDqVa+STvombdNo1NaIiWZwrXhg3
w/2Ut9NezRsfOZvCisK9X9ccPLlPPb2IUw/SymivZ5ntKSaU6natF9tuUmaqSnY5flWkBE1veUhQ
RO/y4LtGlXoztMq01a13PXPKhYngSs9Kq7vPtCb+DPOYstHlNNta7SAfM9VExb3y3xS58ys31erK
m+thdLssg48mTNP4JgrwzmOl/eqmKWfUNjCVaGvGlbPJpDn6NjuO9EYBLk03kdZVn6fMp/WcdVPk
jpml3kddFaDY6muwpI4Um/NAyuiRmXwFN4KhYgaTkhOSDBHy9tIcCOlxDZQqOeemSoxxXwcJNF9+
hr81regx0FKk6tu4/uVHhIReOc31c4Qn+aQ4jbnXzXb0vSLrIsR+9TIPdmQgRIeylYylW1hT1npq
O0coWMx24g0q0UJNy8iVEvtnHjalOyCiblsjtQ3F+tUZWgsyAOLydFBu4Qk5BlJz30+27pbm/Fwk
zqM986XK0vqZRea+LNRhl07OKZplHUFx23Cd2PqhpoHppikC80U83Fd1vRu15pPVjsO2k8gbIAcZ
b7LO1D8Fc6AfK0nyt1bltJHLWEqvuUHM2AlZiPKSTV23S6Xq5zjK+y6Pf5pzeaLSuZ0DSzlpmsE8
UzVrN2ill6PHyJgXGMW+z4PnSIcxLZ+PcWPso9bfdgmuoCx3eSO5vU5bpeqPMBEhON+Xn/pw/t0p
+L9g6PZ6OURelgwI/Y5ytzfbWnlqDB09t8mSt7wa+SlEyn6bzGP9gobFtJeNeOIvD8sNJeBPc2Z9
l0xr2ESR43u6PQpFlCHejlpvbByjHk/W3L0qE+6QOHjfqcEXvR4iN9Mr+QgyGyBKeRhi9qnNE8/P
2qdYK+9jXsCmDZjwHQ5yG8rbrnK6wsvm+I064tZJ8m+KwPjVjfoQTYHvMoLf4PLr5mD1CSMh8vQQ
KJZ/dAo14c01elfulYM/5MRG1l0smY2bxankSWHzZPKCuFZf1CBXQ9XL8uZmaodDGuZIYSGY4VQb
ntqHJE93HND9VKJeb7FDcx1sx6H1Or/juMfmnePbMDsyn6zYr0xu/Az88q8k0L/VhFNVJz0oWt1v
zC7utnniN/ts8B/VovgeOsWjHiXQ30iASRoc82aYUnNLe6VzUR8vN6OmcLtSPd8pfrVPTAP9zaaT
XF8Z+9u0LOy7bKi5XIY9ukVY3uUjOCInrkN3MJDiG4niO/mgFuW+p9Q7WM62jpFk6qP0h6JX7Y0/
xa3n+HK0nVQr/4wj8/e+QX9dLbZ5ptxESbSpoQe6Udu6e4n0KdikRcvFLijDl24+5E9m4vvfA8PA
xdvtY5HZkesPlmsQlXutmtpuPAbDIZ7GkW597HSZF7dFlHphOIyb0pRrLkKqhfo2z22zI4Jo49ek
Sh/L0donza+5rk5OS2YMW7mj5Ae0lDyQ1DfmUJ2Gev6dx4FA07X7OtYbuIcHZadmmbHvzJQ0J07u
xzFXd0AYNo3UPVuRqd1oyvRbsydvsObGk436aKPJFXUU2lO5K74pXSPdxLJfbMJMmbfqMNQ7x5+P
1mBGdA6NaKPo83g/Zs2vfJStXdY1jhup88zFJEmbm+nLNHeZ445AX0HgRQ2NFyPsJ/pkWWz131O6
1vINvi+e98Sq5kE22YQpnoSPagiqXNMcC8gpQovYijdT/kH0WnytnNwaN3Fp+J4/+BmsD4057njJ
FaLidDAOst9Md3NotLdZXBNe94q5DcZx3GWDUQcuX9hEzMjqIetEVyHridF9PSRp6dRjK5Nqmn0Z
f69aJ96nQ+nvdTn3ezeV7O6vxiqr11nOstlTg1z/njUteXWmo+zjSr6Zxl7UxUq1cZK5O8T1kO6L
ou235BlAv9JS3xeVAa5e9tMXKiHaEXWy2Y0aSPSpitheZOiTRmowTI6rOv30JDPPGrlSFhHyYEkO
PL3ph2ibyVP5OI7KBEpiHtJP1OjrYxpWmuGmjTa82pId3mRyEz/Elp5+SVE/uNPt2hfvb75zGHB6
aIxc+qvIKkad6yHrLc9QQT1boVZsaI0F4FInu3225dF2pTy3Mk+K9PFlQl8mIx5v1W9WAK+iC9q4
GzZmq4/f5TCSal7DgoEg8OTlZ0lt4rcgHv3bqbBGt1bKx0Kqgp1tTOS6TfPZtiL9xrGy8a4DGo34
ZjqmR4kUdRvDEDl7Su408PENU3tDKCz/0urC3ptR2NMab0b11MkjkLAwZaqwa8L7KEm4Z/BFbwIt
UW5qIzV29tRHd2oFfHFqLPhf8zD5XA+OesiCnJRhrKlFgj/Hi9WkFWYW2jdlH3UlSDM7PphyAcql
65kyoeAX3vZDD9UIclM7sKSNV0+JoruaNVS/1cS0y5OkB+nOyov/Y+7MluNGrnX9Ko6+R2/Mw4lt
XwAoDFWs4qzpBkFRFOZ5xtOfD+ze2xJblk7fnbAdlkRWAUhkrly51j9MVxDiZvWENjBnjTKNhTv8
9vJ3Rt3InV0Zk4aKyBAbhl10Zvl+VFfpLq9n3J+qQW4TuxziBU9AuSIoJ2IRrU4NDeZTj3kT7J0a
zyvKGzr5TKLWyTlu2XIcvZ4b2Y32puPcAdXs5uhLl3cDe307uWpa9+cxS6NHbW5xF7XWXPRKvW+f
Os1cT/2ULAfdyEhZKnEbvsgcdx6mKSneNUOaTo7IeTmYaxN52VinMLeO1nLVK4V47ic1dZthJQ5y
GJJmSgDWapMBrk7c5BgqWrN4sSIhCtbCEgIETuXRJoeZ6MUmW3uVGpLlZEVJYjbMbeL2w5yf1LlO
A0GRlbMW5xKEhx2Rb9T8A56sRvxZjQwh4FxLDFj0Ob/i/ZKFIld5kZqtPrRiMbpKaw4PepNF162x
Ng+1JDTPY0sNfZkk4UaVs/EYDTnI4qRHD1irsW5N09mfiEBHyxiTD5aeoioWaRrdfDLPq65o0uu1
X3PNzpS+u8qh1p4UWRCvp2UYRFtKmjre8Sm4cDTq+r6o5o6KXC/A8kq7+uO4TIob5Uki2aJFuKQk
Zmif8i0zr+ouFnnRu33DjJTW/UJaJjtwTIaMvI5jcJxJhlOP87tGzHJvNvvhpWbCncZGVVtHElfx
nFpDT724XPrnTN7Mk7rAl3a0xRg/EQ7ad2MmDNddpTbAc/K2TQ6R0ghIPKV9H5AmY1Q186NBUchQ
qtK8QXph/lT3qhjGOj6FBDfJxSKaKFukWfNxq+rlQSAwPOdW3QRLjsSq3U4aglHmaq4fpjgyXxol
nzgoSMXD2I/z49AUy3VeRimZS1fMqaurq1ad9iosu1lLpVugHIvbQdY+JJlaLQ4l0Oy0t/aHK3DB
5buSzORDao7oasVtIbtLhlG2TlBjac/6eENT3PCx6+4xly6axK+p3BDgtHw8y82QBGJn1h+wdyNN
tLTopiOBNjg5VhRvBAMraiOLIBqKyVGuxeKgWVVzOy7VdM4jSf24KUZypwlF9VjnvSo5a1RvFtud
aX5JoxzjC7TqyMNTMmxbrpTuKmtXa3QKugX9RRipElmLkl1kS0I8SMizdOYd5NlhnddO8NVq7i9V
CsXdnsS5O4hFkYtU6RZoMH1LA3SehiZIsA/+qgGAfy4nzv/4FYttTpVRoOaZ5O3IHtwiFGNvmzo7
ZZwpD1EtbYPDrE0oOUR4OwaZGgtE29Gs2W0iwaDcTdTRH5ptIrMi1c/SMM3bylfRGuMlWRh+yDj6
1WyDWSfkeH40ohHfKDGv6F6Q1IxCCS3UTj8WMeyKK73pSvk6xzOrmu2GLT8ZXFwL5cxTGill0zIb
tJRwzpBbWbovBtZ46xdDZRiuNUjQfsNZISX++vO6+w+6UJTbLYQQVbYQsEnf923KVa/NtqSXV/Uf
xuK5Vb/Ewi9gJtLeqXjTyaCJpgJdoOkKsfRNB54IXsPAoZ9GoV171o+VF7nNSWmcNrW3Q4EJkPDw
86f6a+/EBKMg7m7xKnTwtyQmWZlWxg1KX1eiitDEp0grz2aN1N7SUjKp739+uf0Bvn9AU+TpaNSA
7ELN/80gRkIv1lO0S9wgKTmiEzJ7STD8Ugx77wj+5TIwFGVkHnaW4P4uv+mxpcrcm8vGZTgd+hP5
XS4yfXV9cNNSu8qk4rjI3d/u66FRDxMHE7JdSeP13X5zTWVThrGIOxR1rOsRnadI+fzzsfvrBPz+
Am+6TbmgidXYcgHcbDwIKTdVFR304lcOCD8Aw+3XAQkHGRxexVsELZo6g4g1PLw2ugKH8m64QUbG
VV0Nmyh3e6cHkDx/oZvzg1n43SX3htc3Y5dNghwLKxSwEflUSXhYYsnt26Pe3Jar+ov+2Q+HEQIM
/t20eeW3UzCb6j5pjZo6c3VdGcfUfNSkXwlH/bXvzxDuIFBAE2jcmm/mX5NwZFYkaNO7CBtwUDc/
LJ+ti/COKuKhgaXFKcmBWPTzCfJ662+m/XeXfdNa7s21jFuBR9sNvTBfB7UuGHb1WbqVwwXUxm5d
sL4vazd+//Mr/2BZM5Tgn+j6Ign/Njbmg6FGesuUycvS+IogQh8a7bz5miTM94lJG0bLc+WSKlp1
jEfqzK+X/6/n5f/EL/XNH4/Y/+u/+ftz3awc+JPhzV//dU6fu7qvvw7/vX/sf3/t+w/967p5qe6H
7uVlOD81b3/zuw/y/X9e330anr77y6Ea0mG9HV+omb70YzG8XoQ73X/z//WH/3h5/ZaHtXn552/P
9VgN+7fFcNx/+/NH4Zd//gZVy3gVrvqvb6/x5y9cnko+e/9S5U/5+I+wL56qL/1/uelTvY7DU/qP
27H68lT/8Otenvrhn78RqX5H2XeXAwWpCY6CODq//PET5XcmMNCBHdVmIjbw2z84LQzJP3+Ttd/p
67NDITm7u9vsHK++Hv/8Eek2kvV4AcI0lnT1t/+57e9e4r9f6j+qsbypEfvo//kbtfXvwjjJoGrs
vE3jzTzWtlk10ilTzvihntoj2c+1ECCr7kIFMc/ycf+rejEvFHl2H8DeMYL1KN1z/peuo9v0MnkR
ivzr+zWIDpzbD9n17NPEcjq3P2ZX+VMRgjHC8lNe7SZU8arZ7fUWJMIkRJx2QX/9oOMyTW01oO/I
nxcXR1+XpvhRPrT+ckqc1WmD9tSDsREwWlDcJBQC/G9dNOeDLlwPgyf66pFqk58BKRa8OtCPzX18
VODN5xeMligknyXc2xsAmJpXXuILcEXJU9whUF3hjCIGe755lZ+NoL3IR+Na99vLekadO1Td7Vhc
0nAKGg8fbL9AzEgIxqN5rG+jG+ECoO5oXXCRDVpEm7tDCrS4CWHqHISz5htOFKIQwOGxPCfXlJYw
TNbxDH6MbkZ1tpfP5XEIVRjUGV9LXdN+CQ+9G3kPqb37g+gudt+HCJkvxtVrAGjtt6EizMM3IFGl
uFugYjnUewfxJrpajqlfQ2MTkJQZgtHf7c9mrw23g+J3J8y0/S7QP3an3i09xdFd5QgiAD1wyla7
ktdNFUx8ar4rb5Fr8q3bV3VV00tuZ5wKc788jqqdQ/XWnMpfATqlaO5nx+SYHU1P+Sod85v8i/xs
fUK8mvvo3c4eH5wYngFEe7Ah2rHHQVi/rpG6iqCEUe0MONi6STBeGbd4oVztoqeiJ7qKg16Nq19n
d+JV+WV711KwnpBZcmRgNJPTXdA3O2gX5WKd+zC/bx4rfJCWr6I3OFpouCVfkt4kp8nfcXpamB0G
dOhyLzurZ80t/EgJk9FtsHq5N26MkISY0U59BeLdlt9Ux9TV3MxPXfE9raajfJrfC2Hprq7MzZqH
4Tnlz6srBupdeVLCMYDlySHevKh30g0z0Y+wdClwIViPIv/2ZTwhzXCTfmb98JvZrRGuftrb+lH1
BS+9zu/pAF3Rgr7S8Y0y77IzCvQ+J5IwOVZH9fQrHBkcx/+w1N/slHMNk0CvW+lMJfEwJazCwW3g
LFCFtA274R469+vXwd+p2vqhQCB8c1VMOFaHJsaDEgLlOJRPyQ2G3q/syMHbdz4OPva71E09Mhis
4SCZm3YacAANWWFeHkiBAXHhOT3Ax4OmkWCVBXbEM7wcC6vWVZjlw0mNjxAwIaUszmCnjumWyK3U
t9pJgj+ouzH6eqmfAiqwC+OoAT942T6Xj1MwIFuSP5qZveA/sV43wGhpjGJXfboTHMMR3qlux78N
QfQx8fSwOKkhpXu3fjQ/xmc5lC5xemUyl876NRMyjEPaBHfanXHovelonEsjiMPpGF8Vp+0Seb2n
Xmu+Ut+Y/HYERxSDrPPia+BPp8OyrwdvwiQJzRb762gXztPHwn6uiAoza2G1Nbc/iMfBVewvXzM+
P6Pwu/9u5AD1cVa7dPmmQx9qx/kqCyZ/tzoxL20weDR4vSksYK2hbjbyy6kHBGANLOajcIrfM+Pc
xnnCwzrE7xBE1H5zX4jhV6rPSzkLpwqhiMkdsXSid3eClONo/C2/bN6Am5N5p1Lfgu3RMPVkX8Mm
MXVzuJN4kzqaXYXC9Xrcr1uc18/xtY7mGfk+l8wOtZccWAJhG9Tw/uNAPOAKgpaV7HYXWP/ubqfd
udgeOdIpP4iOgpweZRF7xgdvhd63TyrB5ohrf43ZESaXqG8voNbpybgQ1K0w47faQLxrg8wxHoyP
MeKGEOs+dHy75iqhwA60U28yHs3ELCq6M0KQkahfCkHDlyTH5hHFy1+ktviTfQ9J+/eW+eZwMBtp
DgvVFM+gnBBKA6Hi9L5A/tkGpGXopPHAm9ehl8YTMJSjY1wlvImKvWphKCxXcO+xZvXGg8YfU0bj
He1ZfORK+0uFGh9VNyR5ItQ7wYmg81Ic12A8cfR3B2/y9iU7crXF/USJ1Z+gixk2+BwvPvTsiv2h
84rZ3qfNvknyA7xmuUM214lP6z5imaF5pFjud7gAVoQrMC22+Gk8FrgZ6RwQdeaY6JSXxWv5U0LQ
BJXAf8ZDt5xMfzwotonPyv4P+dM+n/tAc2v+DnEuzO9Uvqg91IHFlJC5DFY+zsLD7l/eHqQwY7Kg
avP6IBD84bZqBIPENVG52ZiVWcinzmC7MBKkGMbTyUwfPCd55PzCoLGJKx7RiydnbXj1U/bA9zOu
1PAczmkH0QemxHjilHSgR4/gGlnFke9juJlTwg1Kawfz0HJL61dei9MgvLh+BkEV30exnTz2p5a5
o/qbqzNyBXw5PSx5z5TLiZ2LV/E66Ze4lpewZiGQy47pIz1IrsJEB089uSsLZ3UE3sz+s33MRpsF
5tMKZu+gvsDGqDGRZ3t3BdOYykYIdsDbp3J9oBPMYq+5SMUzlKWNbIe9u3xG4f44e6o0eOMJMUWP
D3EhcDqYcnKn9j716mAfPOi0H3DAPq4MR89dm7x78gk/8purJOyP7T5RXd0Xrvc3bUArBuXDhDUP
MeyU4tA59yV3L/D1IGucr5QgbYvbTYgKaB+9jgUVVm6aE9brIA/cPIgFZo/MxqF4jcztNPvtBPJp
8PVApwIhB6kbHaxAOBGDTsINWOlgZR7v11LJ8vY1ApYfkeZ9YkpsFTM3mjmN3+mOEBaEy1cEKCtv
nxLVFbEpKPaZTHQRmWIJwSOCvTYwxOQdkAKBux22D9uHJKwP+uomPuEq6Om5s9VlvsH8pkiSIvAh
+yK7cvsZEbOw82TWrIwe4BygBfA6U9OL6cvHyROCzkOOfT5ZYQ8Ze18OA7+CWBxUwD+QsGQ2pLqE
aEcIknB4VgnD1tUeqwp/ZEh3G9X9UUekYitGVGEadK7BrJIZS7wyDqzFg3hrPs636oWYxrsuXelc
uvt4Nywb1ckD0l9kClZOmzNvhCLhDjX2QJLgYVrs4+Gk/M7K89dEBNPfXbXmi8Sn98Cv8JkmHFkJ
EbGIZoEzsVGwLkijRd88Uxhj+Yq3K8Y/NFad1W2eBBgJOGTzmfFQv5tZjnBleRJ4/8RgxGdZhPuV
LWT6Zd5UEZK/4jLSBZFbuY1n8Zx0lggEaFa40ET43oJBHjwG1hWPymtsE19n+IJ6qO7vO8++WldH
2sOQyKtmpcKYBY/EoyM6fNVrTJJdyAxJXGdCXwzcHlToIWEYSXf2XY9bma6A2QLOXmzJzu+SL/Vl
H+r2qHGjBcNA9OTnzcEiJTf97CEixW6udxUbGuuuQnxq/e206efqurxdXxY0BnpvILNJSVe6gMjB
Ut8N2pCPvSACNZ04lcCtICs/w91H2s2T8OqtKTaWx/wYH2u/WK8EPne9nNpzf+5fXkXtPDrzNgpp
/iLa5WPhcaQKuBdPsOmR26LHBENCevZbZ7HTM6ciJMFGsqTabzwEXsmgSG7JczKOFAAYYIHTmyMu
CZxPcCrd/+MBRvkioCiQ+haOG3ve0mBJXnnrebwsVzu/1XT3EorlDyRqS9CYINsb4ofCqSQKlcix
Lk2g+NuhJWXPHTFsTtoletDAR/AHBDwfW/1x7Q76FYkYCrDlYpdA42lfAil0OAXYKcNiutZBf0BY
XA3p7of1I+PLRFFd+Rrcgl+d5BsABYAE0kc1lMnglE/qF/NBvQEdyulwC7J7mjih/jF9sS7dSb8p
8UYtPNzyaPrHhzh24lvhIBy6oPTZIkkz9zxU2lA2jX3h0PKcJZlizD9HnJdKp4B0sxviPA8oDu8W
svyD3Tq9jU3T8AToDI7Tesiv0iv6+IYzeoo/e82BNA/48pOK+RgQi9D6RAkv4WMf5Psd3Mg84Q/1
A79Mzre/XmE/9JGGdeSLimMyhjUuExJvY39vFl/Ye9mTupyET6SnTEChv4qC3kWd4QEpNjlMu3Dz
E7izlZt93CXFn3eHzuh5dmcPs120fQgKHRQ5k5XIPRqOcVChI+jMLsxWmbs73Wd19zR0Iu1WX7PG
mDVu0mehy5PbnLk4Xoqu5YNIkHz+dRUGe/jaE1aH1gHTBT4mfpCfyzANu0MCGtBbvq5ed4i43J7d
gkVDn/HQcgXg4LbMsjW5EndhW35sBsItMEqv9fbbGMiTs96OvxR3xWWNfRUizU4FrtmaSCj5ON4w
+PqWZwOHmJ3rHXsZDmE662HkzCfxOw2xgT2HF8fcdZ4GtP5jGDkS7p6b03B1kFWvSTdOWyTb++Te
jpvz+DXz93x2H679CDLYHKG5yMoW3Tjie6DjfOV0LLhv+Afsea8BxUa1lWeiiUpAIjvnIACKkf+f
GbJdlZIuibvaNZn0ntWB0kAbreAwWhHsoErs26i5PweDzjHUr5CylD18z7iRBo+pBvfTirymINXN
DqbXPtQEfyssfABp3P52gK21C8cS4ZZrjQdQA+vIPHrYyca7F9586N9tHjY3BGWTvTc7TL4ZoDVj
s5H6e/1l8JM9DB/2UeYIQFAmLUAlBu/2noxRQJhmd6ie2VtIXGw+wA2TSHlJiI/1JQv3HBvsaurJ
NicQFToeR2VyhOaFozY7zH5c/LXFh/qqtv7vCuy/029qYt8WsE1hScu1bqQzSSqZJgCPisIS+/rh
C3nKQadgxB5SwblhJzdIZzQ22V1DkcoRMS0nAqqOxVan2Xuau7nI6N3s+dYSSvu+4CcEOOpT1JLI
TBGUiR6jM0ovV9Z1F8qHKZx9iQqHRcaKkDVy95M3H7Gl8ft3xQNKZMGAOvp+0tKJ2DuzjkJNUB77
M669py6o+J/uEoQO6Xk46VDG9iBi3gNmYdtKvOn98n6xbww2odLvH+nyX/fn7L5/2bcB6WHf34D5
UuXWAsmu2QL6W+O02M8w3Yj0y2uosqhKa2z9xHl2O5XpnLhasCX2xo8nltEe1cA1wYQHDMC+wL6C
euBJIBpKrnnUv0okvtSPgAsQtDOvYvAoLFGk27eUjYPlTIrK9R0qJ9iBgo/lnNHvSau3b0oL6212
CRP8zp6jRbeLt2c3GoUGsmYb/LS75wZ7+Q6YutcTyPaBYC/Fslv3aqz/9sfBk4GksCVM8UZ6thGV
3bkOt2Ol3PY6y92uKWVNRHSYN2TSRPLFySp/pEDUe/o9j04YiGjoTe+EWwBPxIPloBxTjvoau/YU
sDH7K/ESEK2fcc7axd57Nv+F/AeryT1RRU3R4CS2srevPAMgTEcbrq2b5iy+z24BBaYiqV52nlne
exCBahY7TkkShnNVRXZnuGgdMCcxJXARSBJP6yn2HrEbdcYQ1MjeKbCLWygXybHbA0iwH205XLNm
Z94jibnNArzeU8SR/GdP8RSQEx5QqOZYHERuaE8MFwZuxHsAnCtXtrh1IgJpGZUckjrAzvuhxGA9
ZnwtX27PV9FzcYlvZnchJu0lh3L3VyUb+5XdFtqQ/6Ho9KbdVOYNLsNg28/Ri3StHq0a2wQa7X7y
KN5t9yisyOfJ2zASXUk6C1xeY1ZUdSNcz1SZh49amN5rN/WJqtrt9lxc8e9f84uBfDZ7/ME8mqQk
yXVE/XjPHqKb+FjdT6fmJPnKcftaU9+MyXkAxVHlXL001EkMhysO0KQxHI1D3AV8DnFoeazXBbmG
ftOdjMftSH3P7UM2zUN+rJki6VV51XPEPH9kcySXdMVLTsDbDgc0/EP5Rv44HMsrdiESWpm9LPJG
ipwtpQk96EPr1ozd+Xla7TZsPfXUnqzrIiS+E8Upn1N5U67lS38yQo7eh/2An/lW8PcbNw91yX/f
9mK+6+H8x97O/4cdG1ofr2PwR+9q7wh91615eKq2pyqFUflH/2dv8rx+5I+OjCr+riKZgSAxFs78
YVfN+aMjI1u/7wIXuIpgiIWIzU4K/LMjI4i/48oHWsDSQCYg06hpdEz+7MkIkvS7gbbP7kqCnxZu
QObfasq8qdRq6IihArwrztAy0gGbvNnqqkWPtRnkl23W3ZaFQlvohdc0WtsHEzha9T1Q9EFzNpg3
Kng03RpcvKmNd4JB18q1cOtAJ7XQ1OXLBk+x8+JuqUB4i8sovFdh+JGWW23KbEUGMr23JhDOn6I2
j6mjLvWm36zdtHXIt7XqEHmV1Uba12ibhslpNbFsqGHnnQEsMOqMz5thCfWVWBktC2SM07azBWsb
dhL2gjScregm1Kg1rsvl0k5dxLEtUSvL7hQgne8rwZIBLs3S0Phj1w3vsVJuHpoGaZpjnlcyiWCi
ppfCAAUaFtUAvJJ2cPYoaNt6BMAGiEKIzKL01b6HE7JIkLNtMxaj+xZeVRcMRdy/16QhAj00RUD6
O3AssMAWwfSkZIf/p+ki0UjVEKpcka4ri7J7l5WlcgcEcr7P6jL6uEBpLPxOSjNHEDvtNqm6ESC5
ZFKeSeO2xkBej5fO3oR5nNDEKppjiYLz09iq6hfBLOJbI8EXw6YtPjf2gJuLV+jJmoDXQQKz1BRU
pNdh4YRSbiVcCyF288qsXSWuzJOCpZRpiwnC9/UcAwOset1VI7V7iJtN8mAzWrS5JCt9Egupv0Pp
Kmvva6sfPrdtlU82BDYMrpcayV69XpZ3c5IBw2yF7bnUjPEqnTu6Mevclu7cWRPKGkVffAJWgtDm
UkUiVZh4VPDk7YTxxsiFEsHproMROwFoRSS30tXPRWSJF6XSmshe4BkmdtpF6XUrps1XgNwV7Y9E
FvFymZemsFdj7ld76TOOflacrzeKuKrHZc6o3lf6YsBN0rOntbWEa4R/kw8KuwjI3dZQykPTLOwO
POaNgRbp6EyCOB1VwNWZPclpFVb6AN6unfPEKYpyid22nqubaMoqp92y7ZCNFnuMkdBNm6SNo7S+
WHdtsmZhVTZraNSSCNhfbPxSGslyxTn+qG06hxmz5ww+N5TzkFC9gEObjw3AMn8DX4jcs2CNR2md
obCkWVw9r0U8T9B09OqDIo8i6GCEUA27L8yU9plaCrOTYGtIs9IchcbuIWRcle2SPmINoBxkHeC+
UizTJ1MSJsHp8lROfEuOof9kS8NBYUwrCr9T3gcqIOLjFkU1lAZVIp2alhgsbanMYGKFUaHOhgtM
Ehogjd7LxqZ2/rZlI7X4Oam/iNKESnqalAt9vGmK71PFECRb21KWjd3BqSiOnQjj5GiYiUbtZMgt
ThC9MFsY69UxR7wyL6x3q9qP8YMoVdXqyV28tEfA1vF2Ddpz4VC6pNFib22RkzKWSXSn1o2pXCFW
tBgfp3STxQAAcGt4axYD709lfcncdKuA5Umz1c6cprOcBiyEBP3ACxUXyYYEVkO6jArVcrtVW+8E
AGUcnuJZ6x9SeU10v+jHvLmYQKA724pK2bzBpliALZ6ZEAtBMRYyIuqdFOtfzBng6RNcTKxPp3Lb
6HZL5QJfTUgLUtBhltbGFsH9URFA2kBzTUWMY1vTCzEOrR6akbeOLef+tB+GBBhdXueulqoyefNS
WubDLHdSaEF+tFy0bGfLl8RkMIagLXl65ZIzoJPql+sUi9QHVCmlO9uqWkwEWAsabFtajV4qjhRE
MJxJaHVA5IQhVHTG9k6eOhyY6Y8CU/aEdFGFzB+UrpCnxS7ixTLWT1FFuK4OHQ5/er5TTCaAzvhf
d5yfG8KGXRYDzpeYfXd4bNSeWWWTebPKWy09ylJf6d7UDNnnZABemdqVps/pvR5JleJPqZpacJAL
ffzSTqCdwjgHSv+xSsyxeRLXWjDvDWMrac8CMq/caJ6k1puEZUs8TagzhL+aOaNrYU5qAOrL6lw4
j9rAeVyQQFwWYwofU0FXtbqTkjxebKOE0jaIZkuGF6djfjfOrdScgYZbJiSevo7ws9RnTtdtVIgh
5LekRXkkhXKlb60qOGuyYdkIZkn+asKchawcD2vqpH2sKcSBGNcy9uW6fFznFPbiWuvNeKyiSm4f
9G1ram8TMqwoVHES1sdpbcbZ6yxN48xjdXigZpuSp9cwW2KLmJjp4D/NuRdhZmat2PlxJUJptLVu
HDO32CxoBNMENy5olQ1ZX8dSlE18jPQozkLggkZxkiJhB7dLqrWxSala29GDq3qtZGkMcmd+7BMk
7E4wrZP4YHbxWDzW07BIJ7mNVzjXsO/0MhggWki3ZiYaVONnK9veL90IYcJOJ8Usbkw9leXGbbdo
1hIHAn7FGhmTop7RbFXLZC/FLUs6Amjoc3MgdBNqpg8LATgROCyqZnWp4lLjfJpIuxGZUABhl4hM
JMmzNB3SWctUeIO9BXAhrWB1622bUc/MGmk4iuKomzYRS1RuoT5umlPr2dZAEFTj6gGv76p2CgDZ
IC6awQTZsSWp7u3DVz6OZVTWD2NbKjQz+ia+lKIYZVfrBCWNfaGc2JmzBs31zO7XSDt1WwcdXTX6
cYVnZJj9SzZPK7LQW12UV4UJy/iZNKHG9rsbCEIoH7elg5WWmjqjkEBvNIU80Wy4+gstkRws8mib
U2qYR5Qq4GaMymQpIfFjHl4EEPEzB9lufipH2S3YRJTWESul3PwI28HCzXAPXI961i/RcUW41Ar4
Fqye1bbqLE+esPE9KMqYaJ86XSbbG5q+Eq7MclHjwGIqM3hSLCvAkttKd6axhZWzQTQkVFhzsc/u
WEueGlaK+CndIlNeoJiW+xasWKARtHJc9Nu8j4WCyVOPOdTBZb4t4acWri5Fch7UCSoZLE64p7Zs
zpZA7hYZSpBWucW52FRLyqLDUC4HKIPkdzmkLcMex35CBB6759Qt67m0HCsj7jtKAa017IfVqoOl
raMXS15+6XzzmiD/u0ZEAo0hpqlaKmhiIE9/Mc4a+3rokzGDVQaaYS80TIFxxoWMJoVMT+dvygz+
9XpvTrtdvcZm3UCYyPKW2t8ohaLe3EVj7g25AFeTOlVlfViF8mFudSyhMxANaVV63xxz/kR3fYvm
kr5HeOy3gY8vcpHQGjnXGG/PDbCWlj6ecszqPyQ38lN3v50Sr81AAE3UDGtU4GrKwzS5fqU0ukNI
vh9vTv4S9hcmZyp8c3aU2Tfg0tlKYzNt2CbLRVDAi03jOgI0LVb6wVCIfuU7sIPT3l6OU9huOgB2
T9LfSDAVKHmDatl6u5LUA/i+YBypcEgfzFUOfz6k36Oc/xjRb6/05sU25MH6jAKMveUKVRi2Zbvt
cyp2reVhe4TzxYiLc6tb/s+v+5c3yUkT8VuAra9W5cqbE+CA7F2i46tlq9CHbFDlntg2DlIWtAPG
Fwhdtz+/3veYBp7z9XpADtHoMhBJfnO9qdE7joUSbP9Uoc2jpYMn5fGfINI/zuE/mKB/HU3UknYs
5I4M5sneIJFqCTK3ITA11GY2TjN4TbQ7LM1NCtXwjASHgFwsDWcWReMX4/kGcf3XF/nmAfuMB+8F
SNg7QmBHGKYvYji6KqZOMa3aHTryN0eUtfjtzHmDFlF2znliccFMWC69bhwTLfv880v8ZZK8ucSb
4RTQdl+Ffu6R2lG8rdLczcq9EdUaZGvtLSmcn1/ur2/v+yd6AxltliZJIpUnSpL+SZo3t8oqEJp9
/iGa47Cd1HdN0z///JpvZLb+eG9Yv8OO1tDSRGjr+8hSDWWTZUCV7fEIvx2sKv5fXvwohsKn+Go6
dLRhqnP22J6WX2hD/2VFMLjfXvjN+8Os2IRpRSyd4A3lMgfnXwDyf3wBCknEbFTexTdBLGrRnVoi
JHS6iNqwpCMK9Ks4+UYA+n9G79/XeBO+hnrVx9TYZXqA8F2UIHHXmb7A4lQX6an0xj9qjf9xfUs/
CMxsQpa+I4rxMtP2GfvNPtCluZKMI9RJ9VNGIwphsuhmHlzpItA2eVeHux+MVjkbDbC/5835+qjf
XXqfvd9cerXSteorilOxRrSOusA0MspMTSyTO2vXY1x7ctL/Ysf9wb7HnguCGsn3V7j29xeFhCBu
ykqeka4fDfEpMgFrzX8/kMAZQjd5x4FjRvNmBcRoeKLFgnSQTCWvU5Dog9n981X2g9eGSijTEOIQ
uhJvL1FCLybac8oQNrApFAY5hAdbP/vy+CuDsx+M2HeXerOsllTKszEnc+aKT12tH3UD44G04rjw
82f68YUwMdNx+iAxebO8LIqPig4x005NUn8x1rNgG+bbpByEX+QI8v5Vb9KRXWT1fy/1ZpVFcz2p
YobyuYa/BkqXzgpgrbusljOC6HpfnrWDeV0+xD2+Vfdy6ZWEUJRzHtP7Xym+/mgBvsoSGpBU4Im8
Zbdt+z22I1auMWjorx0lGld/B0rReS5Ac3dwz+mFT2cECX+xOfxgL0LsmHI1lATsul5T02+W3ywI
1WBuEAdTo6c6tSGVQWnySaiLO2moxoPUr7/wZ/rBdvTdFd8ueGWKcriMjT3+X+bOa0luJdmyvzI/
gB5oYTbWD0hRmiVZVeQLjBJaa3z9XVHn2mUmEpMw9rxMP7T16WOkZwQ8PDzct+8ddpR12Nhgw/Pq
EpaA66kbt1DkrYS3hYh9ZHGW5Tp+VdZTxeYGhrRXe8t2p9rMV87iihF1RhwthZFcObkOAK7rHnJo
kKgFrNw8S0eDiQ8m6ZiDRORP/PuDb9WG+UAxBSaPcLqEasWNBd0TjDnnD+DiQognCD/SZfkHjn5g
xWQkdlQ9Cr9F/BRan1OY+v4TA5pJx0VxRBA+XsbQq51kOpOY1mceX/thAqs5b2Epa4SY94+JWcrT
RJ4vOchQwHnpXdigKT+HnxtXuTZp5qnffZ/+75rk3fK2/TE5u0Jh3MohpVFoo4y/2+kZgojza1LX
DMzOTVM7fiZ1KgV55kONt/S6ew4BHfQ/vKvpUvsE/v6rEPaDEDJ+8DeMRTzzfNXBPK6+moUrz+Mm
4YIZVaiBucFnH7CgImB6SIC5RcuMha48dK11l3vRddbmz4qfvtkWwyJmeJOEubI9vw1LZ+DQ9uzL
ToPSQdZBroz+GyMftfWzbpLnsjf/OkNQuXx0Sxa1iFNhyNIJIHFK4Pkq6Uro2XQbOYT+vFsJTR9X
9PFeHtuZrceJxiblocrsDd3+T/QKb7XQv3BiaP6QQY8KGBvlm6Hd92NJ/cbfrIxjir/+1Dy85ihA
Mdc6zyDUmhbAaJKkwFVwNxkd5R4vL7dVIgPUNYo1PejTrydW+8ec8PHD2FI4pg/HagXnByQT96X/
rSEJO+8ha0uaeSfFyNGW4D105TEG5auktAjrPDb3ypTDHUS3tFm7RE+Ppmj5ws6tUaNGc2R29uMq
yBopgelWSrpHL4XmkwTp/KrE6Z5/KIv3PTK5qHWdkDBrep5NRuEXLoRau04hnVTlbLgamvy7VzEV
Yk9IeSvjSoq08L0oKjArzmj6gmKQLE/miFSgoL+kTeU3drTt7PA+UIOVc3CahtCAgY4eCWdyEYjV
jx3DN8rQosLPMch+5w3tZ+k+6ZGUit8a+f38Ti74B6a4Qy04QHVLYBIOfVAZ26FJhKmwT3fZ9GqT
+Qt9+cRZua4XXnFiUf9jSZ+lBGE/6DF8b4Icoh22mtne6RL5eZhAoOlsYyN87HLGmiwN0szIuvFj
/7lqpm/nl7twF0J5rgpWAQZGmWOdnYdY7yd5jGQAUddot2zjr8Oldxu9/lNBAYAOYdNfx2gs8pRk
NlanrT+vKjZ1UurQGYBiRFZ+a2gBRGgjCr4B3CErizt10CNT2myLndZoARK0aBu69qOOaN02/drd
OOCjh10cudM3/ZJZohWrpx50bHT2RNEaT1ORhAcL6hibiled1n/1zV2gySunYtGQBbDFEkETuZhj
V4VBywp8qDZpQo1gUJu7qmc/63inSunKSVfVkwDDov7YmjtrDtuPofbY0h+BZBr7+o6BqV/qcNHr
rgQ+fXx3LqJL/XK8oW0veyDYQhhIQNqtfFHxLD4OdHQAZCIORTjOpyMC4cEVoUe+UwZ2mAiC9GBj
7UHkb5xvMIrutV1x52/1p/MGxd93zt5sj1N9pD0DGaMbyoJ8xTW1u5KBXVFAEu+TvFxxniWP/bM+
XrjH66PL7HSdx40bjDC/t3eJ9u4FL+fXNNPBEEUVNpEZc5WqMOLPhriwDjZR8vSw13NOoMqInwEG
e7iWLiLgjGvK9EseemhoFlxCSMcsKIRjV4ufarIjGWKo7qeVqCsZ/dKuUdbT6Y4AAdNk8TsOFtSQ
XCeKEhXUueHeTj7VCjPEw+/z27ZkhGNGSY9bgdrebNdgkY1GimDcDE66acvbyK436NKvLEVb2DNH
RTtRJ3MmHZor8Hid1Yyl3QpSNsAMd/lYKOQlo9N5+RUb2njbNtU8leJKBwgH9EDfsL15xB/Ikb69
HLViHC4hee1e69axpFe5GaFUVKtelXfkiBbjIwOipm4TWJK6LYdckDda5jjsRzlsuns5sOEc5302
+puhhg92Y8lRqXzqOni1t/AQpb6rqG37a8gcyf8UjRNygaWUmPugbQZmOylWTBsjp1HtQuURypce
zdliRSTxNCUQugUwkYDQs6nTzJKqYYgwnBqMlsN8C/FirW5rUwY+5vgOPIlSanwrPK1+Pu8DSx/H
0DVODtoCfKCZ1aaxon4IOP3SBHBqsG8mBwyv7Gym2FyJ7sKdZpGHk/nH1CzSpb5eg4fIa7dAYdUu
v2rD5/NrWfBn9H3oLIpmG+W42T0lTbiWqaS1C3/tGyTC+2gKNlkZP543s/AyNejV6qAvVdvmlIrf
cXA4OVFq2DZkiRXznjZqAUwYMH3waWDijeny5GfCSKu5zW99faPrTI0o38ANg6Nmquz8TzndUkTO
uC+RlVU/WlbHvyRO7YjupQ0RVSpfZlO4l8aVxS5ZgBRK5gALfUF5dl3wIM4lS4FAGTTdvjK4G+21
G2I2KSGiNwVdBWoR+sFUkOc+OPZFGxkh7baa6QSmIJhNr+BmfWiYxEJ9HlrMwfW+OEzpWI/jbcLg
Jey/fnUhV0CH7N1ajF9YsoKYEv4jw8gMlOF4UwupsZDbFFiqkdmRpt345kptY8GCiiipAi0VrFQU
bo4t0CmOWlkiRbVaBfiKCcv+GqJd/Mjjw2aqJBX0hgAR46uzs4AUTzLqEmVUM+V2V0EkKWEJrWRi
XBsSSCbFLJOLxutusj6/+GunVIEmozsk0xqS1dnxgN81MSASy4Br5a+T0j+ofh2sXCpLO8jm4S6I
lCpIbh/vYGl0vuaVvAp9qXgB9/jUqfKK5y88Z1DNkXlFaCiKQwg5s1EZU146ggsWdNUu+hF/FRMg
glhhupPlVYno07wMa4aQchEG0as9XhF8/papTUB1vUHVNlSpEfEc1dsqjmAl5LnGO950YfTN/zo/
o3nP+ngfQu1zUv4ECRh3Mhho1wveZRlG7E9NtpJyLvgiJvhQFAuEiu3MIZTWRzRGqHtE/qtRPjfJ
va3CsIA0fIk+RDww6FAbKw5yepsKsi3Bmwf/kAGE/ng7Q68K8s4UJYroa+0LVurfCQS1pv3U9itp
1OkVygOeq9MRHcXTaohR9aZdNdjQezvdNTEqCjmaLBcqRaWLGAnHdHv+gC25yqHB2UWaAexI+p79
hCvFML1dMw67iSmTkSlLPbi0GUM/b/B0hRbtNhJraCchdNJmSUJl5DnEgD34MepYuvpeQ//p1JtA
KlYMCU84jlqWhvcDEmScgFttFrWk2nHIflqqnXp5pUcN8OEQKJa3soGn0QMzohmqwE9GbWm2HnUA
q9x3RI/YiK71yLw1rHiFAvD0G4lWGxRYIq069XmrhFKz1vA/LfZuLBhJKqva+OVdUwDV61Xom1cK
ZgtrEkx9RF7ezbTVZrdWE/gycHC2rmjftOFpUruVb7PgBHiBAkmYjnL4iZ4cbLaWHI8mIhJ6OV4E
kOk+AyCLUf9L5Ld8apQVe6cnGHwY+QWS1xqafPMsq4v9ahoGSh1Vdj/FX1LTvlL1X1rwWwmN/Xn/
PnG7j9ePwAFoFLBO/CEzKXorNeipsPpVdQ/IxqaduhJnZwKhZDkYYe5GpstEgRHy0uOIFIVxrnoe
DTN4clOIDyqG56dYzW7MWpPA23fOo9Z3MN+Sk2yGSFWgxK9ofxQgqVfyj4X1MgdEj1Dn5oRkdBaQ
JUcf5Jj3spuqX4wcaK/xrlXDyvdTFq1AJUfyQWlMnp+yJktLUD9kOQb0Ft+6B+1G+sQhMJi3RlT8
i/I5emxv4rfzn/LES2FLZSyJSgr5lQNY4HiXJSP2KqelZ9jrRenWnsSJCCBsfey1ILiTaTmvLHPJ
INR3CEcaolhtaccG7dhqcqXK6YMG+dVo1LeaD3qklXZWO64c8cUdtXl5EIM/0v5ZLcUJDMDCVluh
Eo3kC4O1b/4jQ6Ib/6V5hUFsmzBKDAvR+R09bdkIx4XAEnEdXeDuZitUpmSsYfJlPh79BdeHZS69
yN6yywYuKP+dgdSL8wYX/ObInoh0B8+rAfryLiB/pbP4ZgZouKX6pvOClTtgzcrMUZwMALs1WTUg
UJEN301JI0rUK5t3EpU/9o7ClM7EhXwSNAMrHjXUxKl+VcaVGikTVGy5uRZaVHbk6NqcWRH//mDH
upjqS9GxY/9IfXIz76ubAtI59dLfrymkLzg8n+fPkmbuUNSTB/cCBUuETC/0bRc+N8VtxOTAeS84
remJRdHTlsk7ZFols0U5BgjhMAVRp9FR8Et6JMljLTNZ4Tz19p03oEUIU5W0Bgc4Tftndmfrc0rZ
KJIJLFrQbgQnY7BFsYCHpmtcq5Bhrb02l4/XwTpn7h6j9xbbLfYKXd+joOLK6V2rd+4obWX50QQU
o/watGnnNdpl5zlXoX51fqdPUhUWTADjhc9zTaUEdew9ZqrlY63A3qarjAXG8j0qNBeUm1Ac95JN
U7+G2ft5i0un4sCiM4tjGvJZVh3hQujKpAZcB+la2/y0pnC8KGd22yJNFsher6FqwXC/b2+QGCpA
2EGRk2+kDSqNkw8XRA0th/aKJD0z+ONLuk9+rUbPpeNyuNaZG6NBoLXVwNkU7HPxLr8rXpwbQaAy
bIInyWbkXzCOol50fovXzM68eDLCbMrBhbolhPYmGFtff6JA6zZduhLilgLp4QJn/tuOQeLnCXmN
HMETb79NRb+PGUg5v55ll+Fqp+BlncoL60OTooXFeswM/lJFR2WzWjGxeL3S/TWZaRbisebsUymN
bfQGgywuzO7TD7Bx0FFch4/hXeu4pr4rHxI6MsnF9PzXS6PT/cesdnz+ELoe7dIJwbRHDN8C2p/W
SKgXnIGKqEDw0hIlEZ19oszxkAq06SZIvnEX59yqn1v7STKilUiy4ApHdmZ3apZ2dpArwIN5Dm8q
r7ip9Zi5n8/n92txNQaq8LTOgSHMHwZTqGSWIkmw4k7F1rY+MQx6ORXQfIw/zhtaWg5q7hStGUfG
1iwwatHocRsgHVVCmFE3GjqEn6Ms3J23ctqwJmXVBAqSeQNan7ZY78Ht7VdoTBVdLDgTu235VD0H
kMDU7wOgcWg1vsMW8vexgbqZDNxUTFAAgT42KI0jCmEO69Ja5SUwkFiCSFS1vV2Qfl9Z28kjjrXp
1DMp64oGpzPbQp1B9CTj3YismGuiUwKRGRxk5ibcDXAbI0d5rUOeKiiGVrvWSxcrS6QZQO0O0LM1
8/qB+VnbV8QtU0KVCKngPr2TH+Rnal1wuJAZKQ/nV7sQo44Mzty/YwbbYHKU5nz82dK+NhA3nzew
5JCHK5p5iswO+2XGXWJWvysUdGwGhZl53v4HVhRK4BA7fBQGj93DZj42c1Ta/aEfoTs0fdYNZ6/3
xkrYW/4+lP3BivPEl+fvihwl4GyQyMCbraA5SrbJfXcDHNetb7sL//nv5C0+3t+0+/+Ym7kDmo59
mAnoRBpBlUXeCKBul0DAZgz3tV2udPMWkiqKF7z1dSpnGq/t400M9KYwUc2CxMZLttVk7oo4vQuL
l7q8R6QbaaS12HsKqeaogcjSQMeLcUJndqo9We3i3sKidxe9JFfxa3VVXyDOvGHq2njsdsHlcCFf
aishf+GAc7AB/EP1Tot33mdgespPEi8Drp2FbhAx803VLkLkJWMAZwjeVlxzIfZj7qPKKupr8yqX
omT6WAtVuDAKo+STpUfWuG0jB549u7NuCyRS83t1UkPEqs2huG28RDAftE51l6pMmN5UUu/dMnht
finGznkOfDUH+6GF6V2T5g6Ugp2S78H7V9RS8zT7OqHQ8ojk7VhRkw89/9OUd0rKZD9a2Pw/dpJf
jH2qXTZ6VvQbza9T+BCQFKNKFqg0d4paVnf6JDVvtl9ZJqQnLfOpJmJUj2pgUkB1yryi3mn4CKNV
ZSz/YPIaQIrHQAhimKgSWTt79CedCVYbk33S5AN3azbAIxBF9VNjmt5dxmIReDDD+EZpuwTqJsXK
c6Y9UhVF+qhOO7eVm2ntIln8+DzOqCXx5U/0M1SjlKJEB9sBYwvaZ81Fp92nrc1UNCSZwcptvBBd
+d5A5egS0vGc47oQ1tN8b8SrOqvfNJxj3akuz7uXuI1m72iqjQogX8b/EIuZHdooSNUq7tkyvtR+
ZCI4CdvL1FBeO33cA/1w6fo+jkj/nje7ECswC4MOwgumbs9PLngTBCZtRKFt2p0V+2dK475o4UqD
+zvJ1Gu05DbnTS7cJIB8ofOgQadR1tGOw1OchUmHpBYZRqdtRkFFybUlKyvX/9InE20Riy4MSfu8
GIfQo+Z0BrMtlVrIPystHOSrZlBTfaXYvmZndi8aue+Xsk6xveyeUvWXpK2FnQW/MGUEMOwPBOU8
mDeR0ZBJWTHcO4jRdU6UXduQ5OzUuJ9WvHzJBQ9NqccfpqsHUy0yCkboXVwSVlBFMvdCJ+D89186
uYdmZt9/gNgGhhXx/YHiaJm5UwNEgmEYk5DiterteWtLKS7DNn82UHzAgxTXqAzU9FJWNXVMvEwp
7Ie11tw0rUFgUvO3Sq9+xmoEPchkI5Saaa4JX0UXN9NOyUMfIEy2P/+TllzG5CXJbSLq/nPMJkqF
qaaYlFInp3ZV9XdurUnwrFiYQzUDaRzkTMdCYP8ssy+1tzY1uXSGKXVTxqfeTZNffOODTTVzZDLB
SdWuN106zgviaihBrqS0azZE6DqwIUE/BDMLGafK5aEHz/DdbPL45fy3WHRGeiK04myBHBA/4sBI
FkyJpY3MHthOmm6MMZHcXoNKQwq0m6z17Qu7mJ7Om1z6OBY5Jy8SwaD2wWx2YLIMwjoJIoglnB5i
c0GJi0DjeROnLAfAuQ5tzPauVNSyM+uKuNrVMQN2JkwmLhQ7NfTBdWVIm2Cqp+jR9vzYebFQ8ctf
mhJFVRIKdazpJvvj58YOc+ciRwTrJ8jqHE5cO9ez60rTUYY2Jm0VeHhyVAHK6cwSiRlVZjlPdgYS
ssGPWzX9yMrLJ8h77xPZ1e6anS5I1++AAK9hYOdJ3dzkbKOavFasyobtJg/bvVmj3/sheF4Gr3YM
XfPKZ1n+9DxKDZuRMko9x94WTj1ENTALUSwPXlRofUmTqQhe5bfIuksXBrS4azCtpVMEQhUPZ6mC
eOLYJNKEul8ONajR8c1z6m0SeLspGv86pGmKDIgYtAOzpLT2jq14hqTpQ0eCBE1S8pv00XtDkHT4
65ODFUcnYornzQmnBaRMMG3JbF+rOY8losZWmj+ufKJThyDDoxVr0ehyyIdmkS2rSlNuIZ+hZqrt
028OvOU5bOQwyIUvvK5hH4VbaB2LvWZ25odh249pbeD6pQn/bdVf6pSMG1+9Lpz4/fwS507Iyo5W
OPtW9Sg3BUPoqZuDKa24BW1nrf+6YsKe+XneED8yCxSt7yfTLshbbYvaa7jyrU73DO44Aik3EGkz
xaRjpxuAQ088t3ISSNvbG3oUwGFnBi7yp81l54xrhf3TVfGahqCLyMrVzcPz2F6t2sUAkBDues94
1sc4ZNxczrbnv87povjbBWAZfhomxebZ8eCMST7aQB3CdOi+wagy+O4U6ht70hnbj/wVc/PwIILC
oTmx5oPLiLYyo46ZAfQrGO/VqGnd1LS+G9C8nV/W/J6d25l9q7Lz82joeTyPMjywSbX1uvTKUNFi
bTJ9Czvfir21dYltPliXAfGZrpQS+pc1D/bgXedF2wcrE31icw7fbP8sCgk6Wlf8tz6LrWMv67ns
+YwvyIDnukZGESZow8vzW7dmRT1eSlHGhaRrMQPxPaS5evDDs4sv502cFHA+VqIyfanJ/wzAHNtA
bbWJGAyH0KwCUhxeCmUH77a7YSTD2RiPsMxd2xDrI+V4cd7ykl/Q7QD5IgNmZij+2LA1hX5uNsDx
gp4qbajtTGoHffRl7N+qeK0xteAUjPyLUjezLsoJUYqvJe3kwDbqVtBDD2m5sePPkVOt3fKLZoAr
E5yowBGcjtdUAL2qoR0QLXFETD7VpdtlLiRT2/o2p48DVgKhipu1i/6kac03BDFMnREoJdX1eX2q
U61QUhgD5uaS3ik4XzQIX0yvzYV1df6bLa3vwNA8i1Faz0TI3acSJTs/nWIwIOtKbuFuXONCOumK
iSVRQgf7LYizqBYc76TR9I6RdaNoYGp749bLN/nn4k2IUPDefojfIyBgG2VleR/0AbNjjeIjwGWq
wwDP55DDzknGLra5vURTpLuq7nNQJxHKSkKJCTWPZ6p6SAAV/BqUzpFDOr+9CzcAWTAjIWJgBXjP
/PKM47Gn0VS4nuM9qWN0qej9ddhkn8rIXLlBl77koamZp6rNGKVBR0c6ntStVkN8/EWy1gYHRepy
sp0H65nFr0YvlYihV4pnjvlg29JlXykXdeLt+7rcgyF/nnpzpShzUt//cJyDl8Qsx7HDwYItl3QK
dnlkk1rkL7tLYwfMDep46cr6+R98MmC4gAXBnp+Qw4RqYxiZyN7sptmOKH3omve597XLKltDuC/u
Jh1i3kliMGJe9NYTVYLnVyDDUSE1h23rXHcq8jGmBIX1tYMEy/mlaeLzzD+fzZNFU+hHWidTGHrn
e3gp0Uy+lt7Tb1SsUfAMP2fPzs65c3b5RXtnXwWvyat2LURMiG5ocwQviBwhk0c9+3PwS4UzeXf+
ZyniC85+FjggU/Rv4Ek7aSRCnyz1lanxNZtNdOsEn7MEVTMkIC4QTZyuFMTKE9F+6N/1d38joz23
Bq/4eDqd/AQDlJDG2LZAxh1HJ2X0NQnAfORa2lMZQVV8rz4KbyuR8snGTWhdpRIzZa70S6fBTi8w
QUxA0DutPWIXjjFoXwGOZh+YXZ1FDLMejb7U+ERN8egU75VW7PsmXwlLS0ZgbmfLmR9hZHQWi726
rsISQl+3MBgnCn5LFaX+4eX8Z11IB6xDIyIXOkjbZCdM0kBiXq/QjezB8tM7utebcUp+hlEGG3Tb
O9vzFheXxX2pUXIDkDqfhi8g6i1bC3oxejTqNkidlzwpi72djg/nDS3lWAxUAisDl0qiNX+Je5mc
RG1AOtpfV7cocF16L8rTgK4jkjgeehbZr+BzcNf/bS2QUEisgKUVDhgetPNXUutoXtVR4XHrgdwg
tjvHbRxtZXHiu8yOwpGRWbqd+zy5kpaIBOPMRcekpKvBeL0SipaMUKajmq9okFXPsQMxJOogtxoO
Uo0+zdBsQOWsmFgqQTHGC+RPaFHL+jwfzW2KDF1VRuRu3sXUbTJoUdX75NW7n5BTki+NyM3fzjvG
0rI4uMQxxOdhAprdVW3uG2neYNL2mQ4tfvrt83kDJ7BC4QIHFqxZfGAUi/EfyY8ocbeu4U9u3qSb
qel2ufGDeQ7X0H433m8/QckQNmR52p+3v7hAmkzwpqHKfjKzGCpKLlceo+wMfjHwjaCf/LdY148V
fpAoAR0QiJnjuNFbike1smcP+8DcpZLlw4XgF2ssEyLGzdyct4MYi1a45k+qxdrQ2PD9Ui2ULs1r
L96G1wEiutllim5zqrjymxKtOORCQATCbjEFBtgID5k5R1QDabJlLJp6rbqSNr0MunyjT8GrkyCp
WdvWCtB7IfvkaSTA1sIeJMHHO1nFegLncpVCUwsfv2m4sRlsgwzRybHfnveLhdBLuUSQnPIfkG+z
jwZLOfNmNq2DXpIfnAbV50m59TVlzf3X7Mzu6bQPWzUKPjIYYz+Vu/BD6Y5SxH5EXRKRr3hbv60F
q8V9FLPnsAMwojUHcPWWrDnFSLHI6aM73myPfjh+irrgaw2v9fl9XApaNC8MdFmwximYOYkStoNc
6iyw36C5ey3efh0qbT1KUaqLHOQqvumEwYLzxg3mMLcPuOmUdgQ+ebXTDSl2EU++1S7th+Q7LUr9
yiMnQJba2oRX9W2JmnHyWUMF92d/jc7v5/PLXggr1IFhAaMeRz19Xqktpd73YLSkdJ/YX6wp/p6H
6YqJhZ3l6Slm0x1IJenYzJIeaYplL5VJ8cbHBjG0bA+5sPReIZQlMt3gl3OrGysH8HRZmOSq5uiR
cJ905Cc/1YJOdGFThM+h5zStNdrHhfsAE5TRobYzeHnNE1eYB3JzmFhVpr1mlHiktNkVVX5vVcXW
rKT7tmXU047Ml9j3rsMKDqlchqn8/OdbyIeOf8Vsb0M/Sxw9hhIyh3SFoXUEaaW76ba+iC/qbfoi
G09VfiP08v6ThPnYtPgGB2mmpKlNJZsTISAwN9bkbHBm17eblSUufsqDfRaB6cCMLI2pnxmAKyo1
3w667TrS6/lNPA1txwsRUejAwpQbUa4wfuG2flSyAjQvQx49llY/nTe08N46tiQuqgNLgYk+kiUx
IiD4k18l5JTzO2mjXPgv1p394P00dkIqTkUQyW1vhr+u3InZACKboKPjGM5z59KKQHJ2vKGc1Co3
lR7t6gCKwYIH1so6T+L2zNLssohLyfCjhkzCQEJD2YZvya2ODune3BSB61/r29KcWCjal6t8PCdP
WpWnrA7Yl7m1BZSRX5p5UDs8ED7g+tfwDe71vbyKvzjxGcww4sp7x6IreFKeRGlIye2UGx4aUnNb
VGTtepI9poFZ785v5on/Y4lnAa0Sinj0IGf+7wGyzBs67G6fGwjbyX1GgWRaOQKLRmhuMggNmQyh
+tgx7dTT8lDCNfRovOH9hSZuKq94xZINUr6PO5YSyDy9hNFuNApnIIO1NNdCNZdGxvmtWvoohxZm
bsdQMjo/DSEZ0QpXgQgngJ88jYwVM2sLmcVcpJege4DfxqUWfpMCEhwrdeWjLxwgiut/9kr8hINA
4ckgFtNkjFyvkC4saz/Vnqtpr8h0bP9+y6DucGCxEMzSH7KKB4YyrTOcNufBEhroTl8a2bW3xouz
tF2HJmZrgatb9WEbpMgkB0O3L+puRP/IK+TVCd2TPJ+jIlYCSQ0DGdB9Hu9a5DkT8kmRCDuIl0s7
00YmPiTcRN9Mbaff98gnqpdWh3TsWgvmpKIoTFPshrQDiCN1vmPTiWJLRRRzh9hOVeF8tTFeUteS
9pSVpGtHY9SN+cL+sjOqtenBJa8/ND3zejlJ4tSLcMexKi+Vut/EPWrya5WrJY8kOxbwHiY3oOU7
XmAd5WHI4qnTFZPx3Kq9qjElokrvVhJ5v426/+vXqNhRKDMEp7bOuOwsH6/7Iat9vaTxWH9WokcC
1Oa86596C38rxVibNpJAjIoVH7h+jexQncvkTVHtPXj1V9XxiazdppsAXyd/XSIDIc+oNrAO0YgB
43FsjdK2mtuQNdHNH7Z2f+/1wS6YHs8v6fQjCRohQ2EYEBmDkzdMlnuID+Y8BtFhg4X+kvnLTW/8
9tdIp057SqKx8sfQvHuFDGEYhzGGzEcwUdHPYFOJeia8/414Ed5aw1W8la6Ci/PrO013sSvoRCke
mBramTOnmNokQ3NQ/e9eFqJ12bsF858eIH4Hh2KO+ikFLlfvHryn/Pt540ubCzUVCglMw1O/nZ2z
wfFE4kGR00kC/95AdAe5P8lUQ7ccguxbUKvWGi/06dEWTfE/Jmc3Tc3bN+k1ij5JgDKmBo3SqEcv
uiqtlezWDM1idC8Puu5ZBgDEemSu0g5/BUljuX7RrHT7F7/g4ZLELzk4dZLj57XX8gUR976sbNfM
N82tvkvuQ6TSm2/Vp2Rn9Vf9zVop4UTgw8J1Dg3PjntYVWmcVco/iaH1Pb1un3R/A1HbeC2hMS0j
mN7l5KdXCDEGMDv99UXLFJNOl0OEMzqxs0+plF6QGCafMkvQTU9/WxO9rXHFiPhMR6U11ggxCrSD
Dlf6SRrXDtboeDE9hVjKXxOHmTpurF/nj8Fpgn1sY7aPaOuEeYDunxsXN6L9TzDaFCbKjsFNmKMY
F4Y7Y6h//r8ZnUVPzQmU2IBgz0UG6U4t5K8jRGmWgtKWidwIA/mNre1SM12JN0v7SUuKZz5XOhnr
zGyatiE0KdR8Wy15KXolcPMRrNf5tZ0QiwjP1ImmcNDSA+RuOD4SCOpGBG5hhcpT9jPRUSJPISpH
H4kUdvefBBUDonyN4TCBCJjF0L6PVavwSfms+mK6sr5G6e5jQUKg2f+VP/zjcPW//w///CMvxir0
0cU5/sd//19lng//0L/vi1/Zc1P9+tXcfSvmstH/PwpCi8bP//5YKjtxIggNsCcOs2//a/+tzo9E
ocUf+0cUWv0XL1MSDkYpoRlkiJPj848otGT8C5iEwgudyXc+DgNv/6MKrRj/otmFhIKg+QL1Kiab
/1sT2vmXTovFEmGFyiXAI+tvJKEB9R+FEJCAH76Ov6MAaZOxiCNxEJ+TOICFqFQ3Vp8nmxB5W/mT
FzSGCceonn4KW/zKVdPBUd0EKmNno6losIEWHJrftp0E31pQOze2Eue0esCH1u7Y6fUudXoNpBrk
nZuKyf7nyBg7xBfT1LnvJ1N9VwoVoLAkAftxraFsUEA2KvWqMtpS3gBBmJrNNA7Go6bl0RXY6XTY
yL02CKwAmjvZqHT9NoN5KnB1P5U2XaWrX+qmDi/spPIbsGtthBJkkvPkjONSpvcwdeX3rqOEv43b
2nxUOg10ljF09UYbYvUmrlMKCFJQvJNK0XjW5M7b+pQVPdcpUv8LCpMqjBZFZj0hKOA/BF4e927a
ZvJF2kN36lay5n2rkPulV2RpV7Vh9+XDaDp584r4aQRAqy07qQHkUDiesYlghtsgZYj2M3wj/E+p
laqtEYTKV0SdvfFV6Uv5tq59IcxWyvfsojQ0bmZK+s6rPLO+anx42IxqLL4MKoxObpUM6bXcx/6D
oZTDtd+E073a5AEqclo2fEqAZiJ3nI7XUNK8Wn2mxvDUmcw6xoq0Kcpe2cIaHV7pda2gCppPKF+l
CoC23HY+V/FkfmnAVnw3TAnu0UCRBkTymOXbq1kW3iaebDCWQl3toZXggoQR1r+CESm+TwoUsacs
U2+iSveuu9hQNlZYl2/+ZCB/qfaj910z+vbVQjrkKiiapnOTxlavhsEoL4tRRdi+QKCbrUFpWi+L
6AER8wABaLQmxYO/ra6iNjde9cBCDnFfQFi6Ubsw3g/UizdxkNj3hiJVMJj7DtfUWI5ynbkSorxP
4zA4JqRNqvqudig4pyHQx06XgvtYYgaPmVPZbtwOoQVSBac0b5WploXGQnlbel5/q4TVcFOkkS14
S+VtolbpTlfD7r1kJnHjKUq7CZXU2ANJ8Z56KVN8EqzJQhc0Du9MFEQfdfCD+9ZCZ7wKnfimLvvh
R4Ro0s9I0qmV63G/kY1G2nggGTdKpEnPfRHmt43syTu9yoxdZnTNPs8G41ttaB6VCaexvlVVK30x
Knm4jXrHv0pGS90i4hpexIlhf8nLONtXki5fDWkF3eqYMwaoxuperpmtLaox3hl12H2vDI5brqXy
9yazx09qaaZvzFV5D2Ncybw39fLaiT3t15TWytOkp9U2N+3kMihUyFfCxEtv26oob+1JUu4qh73w
ctW8rJwo340lCuG2pP6GRxm9yq7SvldBEN/rhdFfI9whP3Pa9B0xsNiYkRHvIq0LbwqWsGPAoLso
vEi5KGVkykN6HC9SHDsXVjLU28hkyiKwtGyfSE37kiqh7aq+Hl1Bxmj8pt6VbZF6b6/CpHD2JoLf
W9mqi00zRcVdlE3JTupDe8s+FA9ym/d30GR0910xeTsTpfQ3o+qly9Rqc2Rei/xKS8LqDinX/jrI
a11DfFvxvoDMlKdo0/XKcOcUZt7vfS3Kk52qIxNvDEb4E33odmfXtgOTsZldjKE0XPUoK//wM2fa
NpFv/YqbPHrtG3m80ycv3CtylN9LnRb5btaV0afCqZxL22gjnKeMjcTeMEKKBrlLxqt90iXD28Ot
XX9y0LH9lDRqva/bJrke9B796MyA39BMxnGTV330FXhKvpvyRrmVVGf6gU517BOS5fYOFekaQW7V
RuFJQ7VCcSUrTCHGlVE7HpjDfeuKoOi4C7L+Uxxp7b0e/xd7X9JcKa5t/Ve+uHMqQPSDO6E7nftj
O+2cEMdlJ6KXkADBr3+LrIpbNvbL8/LNvog3qKiqyLSFQNra2ns1hpVv+65tJC4WPRQWM6ODIBTA
j2Mbi5ww46JtS33km6bUIJm9LVrVexHchmn2bVY1geiL27Bm2wMheXJk5aPbUmZ3PoQaX9g4lIBP
woMwpH2aX4FXbYB2B+ORJGM+f2u4b+880s1ZCJ9xqC12c5nLwGbclSEoJHCdHHDYwbpeOQWgrHSq
0GiECxsLrUpztsRMKdlnhsIoqb/4zRuZNU2LiaSTjGXNdqOhi0hVhdw6Rc6sKzkx1YYorxZOpNnV
cOf3FaAwNRF3wnS0Ji7ddq6BuMiKPtD7CvQlqkxnm0qBK4jjazSo8IfbPsPh0+XU3mjUsU92nfLv
Wg/NamuL+MV2ksvuG3dTWaDvI3IRmayuRJiPsHAKJ9/IdyorCjO0Z7gxQ0AG+Tp2M/lmNTm0s/2C
cJVQ6hfP2axjg7hu6vIsRDVGM/70SFGC5Om2BQPEwbUBIN7CHp5e6AW86YB8MBYbbCy+JkNh30tH
tUsbv6kQW5SuYr8D4yzUi9kYaMBd5eJCN0k+7qrZddSx6O3KeKN6Q9033KDN+UIf60Z7kNqMnBfU
ngsprXmLO3iNAKEUwL+dl2+1RqfmZQvGo54MUKs5THrn8Ai6sam1aWDJkm5s6UHcjFvE/NPNh/55
kQrAPiyKS5RqyYPnt/wm6/3hCRht7ZGgFAmYNJ9aiPYzoHCZLOcU4i0Tu5qzjrz6pTZ34VCW9ksL
1kQWWoVgGsjaHJV4MLG7QwefiDSsCJmnTWa2nhZM0i6MoKxodwceu6wiy6T5I6RZ/XsF4bdL/AMv
bduVPZwRe5NuBMoMe6YP7TMDMR4eaqVN5h3st2WVDCpTCWTOs6RsoEa6acjM76Y8hZx6WkzHIk2h
qOaBqpEDwJh1iZMrsmsmLAMb5LinvCrEYVDVdNsLvYstfXSngGaSD4Exa+bVqHNyV1U83Qhus60+
U7Wv/DE78txDT4pW/MngY/9UlW51O+uIApEhhuoFTR37ljcjyUMFpW4zLCtlyKB0fQtqhFMBi+m6
ZkPoiYXlnbW1FauUyQu91fw2NPvc2CC+czuq6nG8bRn3yxD21xAbzk3aHHP4cPKQtqqOhFt6Ftz7
WL1zZoDXsBKWHrJdZeRYVp3/hEol2xdGmx1T2UEA3xoFxLt7nNw72xXyahZW882FPQNixAA0XJ2n
hR9NEB47+WICGQ5wzbhAevMn5mgBwONR+96QYKp6RqaZqOTS9A64EefPtlmMQTPmAbgEeLi2U+M8
tBvfnFm1cTuACg9Fxvq7gtfGGJgoWz5L15HHUlmQJh1pzb9JvDhE59pwp3C2iGRB20NuN+C2mpG6
Sjo+jC4p32rYjB8NHyVki1s0BiaJ/sit1Lsz+75KkAlPBwJVyZDgEI6H0u3R4m0BeZKll4VkwiHj
Go3zmI51v+XYRXvTmc2kBJp+13dO/WDblXk5G8p7U4bVRa6fuyTwNI/uhComCHWnbJ9lnnX0TA0q
F/iLAbRqs6MYh/6+IsK7A3VMXJeC2qGUcw6ZeWu6MmyehiZjALpMo5bY8JPfpn4nvik95d/mItf2
bZ/RbePYRVTD/zegrp2GGbVhZD/o/gtykOqK1rRMislhiVHUeWhrfh1Qzbb2LIdr+IR+SZCpcY9e
1RaChlfNYAEFVWePrK6RosP51ItS2JNvnBKKsJ1Cxmp1k31lD1X1RlKpf5v7Bjur8HPjibiqhoeB
x7sXr9e8ywIHxZvHCdLWXu+8A2ekfAKJaHqDLiYktzxFu7hrUiT5djq53bbsej0eDSmBia2ld9E7
YCMHJpmdt6pRxRCZRlfTnall5osFN3pA3tpx3Ota5rxmKNRicMZxImjEui+ctP7utD67MoUOz6yx
ENop65AVRVbrts/GbDToLGj+cO2bWd+GdAAEPPB06eAUtMdd7XT6Fimcv4WU8Pw2NQikzkynPirG
fOTB3HMn5mPRX0M5iEXWQCnudlDeKMZ53BdW215PBesuDSTyV1ZW1E8p0Rk2hyUTHWY8VVAz6lxD
wauMfZtpF66vTS+4EXpvLVwuNqI0pou6TpGeCWORbJYQ1NcGEPpxXOQXyESbP+G/LG5q7PcYtK3i
uiAgmY0AVwRgD+DWoRXmZlG5u3Za5iGJcCyaGABubeymdh+bqZ4ecHsqfkgEhygTXr6xpI103PJL
++imWntploZ+m6q5vaqnxt5PHRxiA5uCkR/ofOofapsPGzcz5fOQdjxxUXN59H0Gbwaf9/7W1vr8
xuir4RFi68MQlG03WKFpddlzhzw0tnKB1nxmW4msiiqZUx8SJZ6ePyyIvcCVhX4P6R8E7mm04mzq
vIdWI2IjcJxeeKJDAMuRGSVimMUhazN/U1nmGPaFkSX61GqHGnnzs+8LYzdlegaFfCiT+Bz8ODrK
I/IqHbcsom77yW5e3Xz0rsXgad9TJJbxUBG2sTGVjdnZJLarqjq0buVAGEBOkVPCJKNXtvusV0Rv
I1IZThagUy3fCNRUvmuq1p9I7Y5Hj+TiyYOSwKM2+Wyn47KdBYMD5ldDaHerpc68H3LDB4vcsEDu
1G2BYpyRHytflUmJ9eAGOcrnz7Wbm8ei6Ow7txHddzNV3Q1dOGptx6otrizOM4dOBnoFRGJeJkXN
VaTe+DSBurdPLR3GT23fYddp5bOs5nE7a44W29QUYTdLet2SHl4Ddd9vFSXiUeF69m1MM8Awy4o0
FFHJ1S9QLIEuoFc5R9rQfooyxqQdNPbsRCYpGugjUZMfGTTMA4U08bnUNPriQXPwrsy79gW5UaPH
DYIABFx4ilAHUksWaambWcE4zTqu22Wj7eomlbBp85T/6AjCPKA3NM8JhDsWj1JztWtz8hpQQujw
TGArNaM5U/QNlBR8wgKP6Z0WLsF2wM7K/Eub6XCZTCG/nxgYyQispgIIuM9NZ2OmYriGaYAXeYzq
lyDGl7ggdEUO6fKa4IjGjoB2uFcZWXYgdGjxLAYcigll9j0VOYo7gcQFKs51gR36f1U/Oe1e//0v
cEh/VfW7OtX5S376UPBbfuLvgp/9xyKvA3A8ILVLGxw15L8KfobxByTZIWy2VGLRUV18d5DKSfrv
f2mG8wdqfYvbDmp6aCsTtFv/LvhpxMOf+dbiqIp/eVDz/p2KH7r8Hyp+qMGBYLeINixOGT8brh8r
fqxUEMvOsIYATspwx29So9Mu6wzXlrgcu9a/UOmYFklbQmX9Uk6d1A9UKrOMxnLsVWjllafv0hQC
WYnqu6I8mDVy7EPf1lDUhXA/lBqEPDaC1pURu3WmVfrRp45JDW/b1nmbOhGhXlGZ+5lMGkZikFdy
xz2OKW0+GWPVqkSiFEe344Q4Gxvm1Ltbw53ZC4WeWrqRxIcrnEEtbwhF3WZzbKctpDlHZ2QQPKBu
jXqAmeZO0mh6M/9JG9W8Dqm0UaaraVPc5oZGjhDg4mkAi3m9ORrc6ngMaSdTIbe14TRs5Hj6vVnj
qI0Be6svgOpsK0yS+mZUqYrnO7fQPJ2Cxyct3AN6znGi4e4GKmg+aUPk+dKjgc1ZY+4Akbdfy6yq
+dYyc0MmrJ3G4cAMPdMDgmKPgThlMrx0byJPzkjcZ+57TV8EpJm4SHLudq9UQKUsrrgprceuGl2k
FFlT4L+pXpKYdBYfkrxvpULIzfJeh5wdVtTExFujWZMTASmVphmsLVO8rkDW8Cnat3lDN05hlk+p
rqVToI96Z973Uz3i3jq6vN6mHRq0V/ihfngQYvYrVEAmb4yLAjfDRGXVSH9MOJt4DJoo7iiFVxRW
0mq5RDnSVModoQBsZNOfvHElRFzzGbCnk+LDqB257HXrT7PwzddBurtmkC8aah0qZGlGZxsGVP3k
uhLaVGnjtWUMrutkXy/bTmw9XOEgv2gTagSZ3uksalM9RwUF1bfMv9X8sfGCnNXEfxg4cCIb0Xd9
gWxS+tCQIcBODJ4zopHcT43jd5E1aU625Z3b0ggvJavuZyhImRF0nbLyqFyt8fcMZYA8snJcsTeF
ydz0TY6O6h+JQbmJ5rBdjFd0pob+nTWzLugS9IUOGzUGjYZ7TEmbd/1AxmYKiq7QUDgV6FGepnr2
ShRhc8qMN1dkk9jYvRJIynnly1uq1yO500k2GbFmVqIrUPdsRwdYJyaLTgcUvB77xPcbLYfMgm82
NSwd3Rwy7sbAS/E2G5XnQfQLGxD2DKwzC/Vt0p3O288G1MLb0B+gbnHvTrMPNHKaduNTAzITrpGZ
WeLu5oi8MapwhC/cdDXNpmiOYMjnyHPM2csPHSRf2rfCSEW/66jXQjCeO125cVlTbtsug/JzB/08
Dc20TGbA56LxdmfhLgB6tqtzj94qJvM+1jvambiagjl3cHAHpcFUtr0WCNPF74MZiUPK7yRLbX2r
sslKo5ThthjpmaXJIqhbh9oduORjXu7tlEAnBgXHTvAQtiKj2qsSuvx7u3Ky5tAOKKRfcAc+dHtU
1D1xqGWq3GdN2rKM0RNPjbsxb6siMQxeF4mpITDGTMEHZjvDdGs8eBrq61HOjZIlmiWNeW8rBN43
BLYxV8GMeoa3kTkKB0iMqTVEsy4N734uRuHGwvd7eOfq0vW2pvL5HDYAZY5vaQlPg+thEiq9qNFc
ptBIHSsYhpSA8qmoa4hLaDjQCbK6aVH0PBkbV8G5stGgDXVHBkiZdPDu9JxaRD1HxyJxvSF7UpMC
d7sua8Fvaua1kNWknYeJ1hV4K9CVMaGnU+EWB2U+Q2eXvktnPYSIkeaEaW1Q8BgarTLRFQEEGxlF
n6ZhJwaKshru/mOsZIOSyjTLnOyIEJJ8r5uqGeMOmZxMZiqQAlfIXRx4fDJH5ddYCJm6SPF3x8Ap
y/bJNlpb7nG1aOiDL1T/1mos9WJsN/HidgacyjVIPECpELplZX8tUD2kuEAPsGJneGv83s8cvzbQ
NKq89EdfZ1ImaMCgAqkyM/fPMWVX6K9FhUpfxHZgDoHT+hP7qK29yuyrFgF439yM8bh39jRUqNPv
/oQaMA+nP7UNINgRLupn5ccXZNm7nv9fYxvo1EHUHX4la6I17poNPNtwmV2046tnaOHE2U7sjIfz
ZM01kn8ZC11L0MZAWwBPcq2roU3Q3M/0lIIRvHilgctdoXcC4I2e4Cp7nA7nYHUrsMGnAVfdSIqy
MNJrDFjs5M6EL6S5odvzamrrFvxf40BBfemH4yK6hkbbwhumXvw9TgtCUhmOyRwr+HeeBaIs7fzV
BwPX9p+xVjgiUuuoTeo+Be3D25sRZA2KyI/lC5jVIMRPh4yE2VkFo+VF/WrQFfzE5Q3LO4JBTZ9f
aLhgYxds32W9f3f9/1/T1zfIAaT497/WfPFPL3H1sWSbagVUqXCtx0r09k6Y3ZaXbDuHZojCw/Yc
5W8BmnyeEpY9pFKhuryWvU/FWIONiZTKUdcl2/DSxfH64qjHM9P68ntBstRbLJug7bH8+buOeOE1
oKNS8HW7SN+PsZ1AUitSB2cnkj6qb+qEXdo3vx5z7VD481VC+ALtfqB5oMy5wmhM4Iu5uUSQ5rFK
MijEfWcX6sJPxEMNK6wrN0QqGqqNATsz7yjuZQgNh4duI8590mUtrt/xu+dYk6IHQgGuWYQ+vEuJ
4RXkfZ1g4YKzsAnPuZKvKTWYNeypoPaBZAHufbief3zT1ZxBi5ejiS8TIyFxkaCNnYPaqyfFVt9y
9xzw5vOm+DjeEtbffVlduSwny3ja1tsYFxyc/OxyvnOOaHDF01ZsoRDw6w+7Bk5+muLqwzapD+Z3
hyGLHWocu/aKxPPW2rEfY2SHyGM2ND4nFbqW4vg5Jq54OohmBGqJa44X+j2UlZaWQb2726GWg/wl
WgZ3k3bj3pGdcYubV1xtoRhtk8P47Rz07ctJW8uJAQQcGAZr5L/ZcEhBubhqDMlP+teOwhisiVRI
Eqgrxt4VMIdUOwu5+3I9vR93FWmFX4sqLzEuvZgTdmNsvciKmhPSTyiQnZ3lp3s0Vi9cYsBsADYW
yturT9sNY9oRByDiBdkoKcRq8rDeTTvy0p/blp9D34eh1vDbqpx6S7kYqroAeW5vhWAdz9ibgOLe
aZcGPCnUJXx9zgCmvwjwH4ddg9yrrhj6DsOKeIyNqN8Y34Ytj9od+jC31eXZk3I5lD5GH9RA/CUq
AOr7WcpwBlGA+UjQweWZYhGyay2F94cKIaiYFCrwn8+lG1/kAVifKNiCtm56n4VBOHrQii2ahXp9
zOsybga0NJHXodGDzlLiki6wzA0uo4k6F/O/+qY4YSA4vkiOIwR+DEY+KrCuGHA55MpLNFUljdtu
mn5HzTH6XwSh90OtDuqSUwfwEgwlI2fDbupYQJlnEW4fI0BvL4r975tQLUEIet/QjAI/AxC2tYLC
jOZbNVZDhuRARfxqOUNrwG6z3ZI6as9npU0+n9rLeNbipwetbOiufHydbBSo/kxymeMQLbYx9ZsT
8UjbeEkZ+dFWnTmy12qhPycI70OA7oEURQtjNWBZNTDzLfqloOGgzaBtUtq/QWVmlw38CbcdFUr0
g5raGuC72J8EJH1wLWR712hPdTm81p7wYTDYX6J7cY5y/8VBB0+Uf55t9cHHUk5wccDLsC7Rk4Ej
7mKmkMV+SHjkf/dvi21xq50Z9KsPYOI1QAQCe8lYf/CuK4U/ZAKcCgdt3EkPqWsFBB39M4t5OaRX
QWJR3nag/QB5zk/+p3WnNRMFRAeHi5kAoZuyxGleaJoUUfmg7tpdteXavRiT2tmQIfHPJvRfTfT9
A6yyCLNnA3VqPAAeOwbeQ/hFwOrfFAfF8nJhlgJqOjRWPBylq9PFIX2t2431Q5+eC++pts/YHaxx
+evfv1abpGVt2QO3fgyJt1EX/K7eL9RUVDD7cIqQhkXuLrs+F+E/f7ulAo4rJYZHarBO4XMo+Ddk
ID9cerJ1GDrIEaW2a+J9b9IfOmvOLZXPX2oZDkRKiA0uHJklBL/L9xSd207zzR8mil9Nl+6VQifT
4JHJUTVqtKNZxRZss1ixc5a9ggalhtav8s0Q6hvJmXX7Od7jYaBsh9kvZg9rQgDU0UAiTckPRX4M
KNTyVj+mYg7LnF5VWh6X4ADrwNPLyokaQiD16O3agkZiyjcavK3z/tuZB1qy648bCQ+Eayl4V+QL
FfuJ+c0I1ZgfzZN1m90hp0CrC8ct/Sae2icDulRdqL9or6iF//7AkMCGSCZytQX6vEr7e3gFmsw2
fqDcD9gsshe3iEz9uUVlTPMZYKWHrric1JXXPw2oYdv1W8t2k3lJ6MHWfpNNt+yDDw+z2s31gsbr
KPmRV9/S0g25jebgcG6zfY7HyyA+aG2QRQB4e1mo7xYiSCIK7GHjx2Kckh2st3KPmmsMcc2ofy3i
7uE3xQZ/TgrNJDDCwHf7rIfqFkVtZXn3gxZ3nX1psWvznEPVV/FjUaDEpsJ0cElefcRJ9DVVY/5j
DJsdeYRGcgqTILSIikAGy2V1nuE8H9uo4W3JufLbF1sJYy9HvQMW66etxGYmxDQDBBx66KqHqg5T
O6FgUcgXNy4vqEjUIzot58nmXxTEFvvhf0ZeHayAbokyU/THQjidIzSnSZjvoT28cRKlAoA0o3OX
5K/mCn0y3wWZCXt1fZeq+7TQss5/m7UKJjRaBCPHcPb1XY2Wxa/35XKirOIBXDoW/16kDlCzWZ04
qmG6QP792jO5NSh4keNDhrqrvneQxSng6z15JkB/cVN13w+5vtcAD19RWvmv5LsdpBs/4Ztum+7g
zVqHC6+Q3zdX6GXBa4pcnn+zn04HSEct6l5gT0FaHAvp46b0+6YcjcJ/IRkNbWuLmm4wpWdlQz4d
eUiAQWzFRoFSLGg/qzuUmVtkrq3ypP50NnrM9wTI8B3bstg52ogAJKni7nt5vRBFzwX4zxP8OPTq
OoympYGsszwBpqMiLWgi4ChUQKNF5maC+Uyg8FbPHfGfL+GrCa/yYs/SAIpLy5OMUNN5QPMO7bTQ
3ZjxoPAhz22PtcSGC9GxD+93tSNl6ZqUu+VJxB6slwHubYP6br6fm0C/LOAduWBQgKoK5lMxRenL
+SL5p22zeoBVbO/ynFeeKE+V3j3OM7/R8RAD2Tbc2bm8CKU9Bnkqn369Vz8dKKtBl6jx7kBRQkDs
3ShPhAAgdA/+x2+f0asBVuFdmgCZ6ll1GhIout2bKLq2Ifpa5mFh/MpYjyh8R0DlxHr6fu4u97ka
isGXoxJiYdgxn9orowQugDfLEhoiddG8GiSEN9Z+Qpl5SVOao5j2cmtv+p39RkpwHgP+asEc/qyz
8ecA9fFJ1sJecMqEXVNfnIpdtnVil90KZKx3PozpqkPJb7G0vMDEUW5vzP9ZkemrPfzuVbir8OEZ
fdbO7bK8043lHdLHRUjUuDP23ZVnhbIL22N6da7wc27QVeCA9HwGylJ5KkotRj/mMidvohLnwtOn
k231bleBovIkka5fnOxgjLOD/jC98Us/5FFJgr5CDbiNpq3VJ2fzz6/2zvtXuooYAxbdz4jsAiGd
1yQWAEP8end+rg2spraKCROdfF1V5QnKgX4W0R7MsrggESORvG9vSws5kns5WjPCsLedDm706/HP
fb9VdMgN+JjAD/BkCJgvDCRgnAYkPRfpz26OVYwACKLqS1WceBe4xwkFQnFbRT+9MOGWWz+Q3Zjw
HbvyttWtf0Pufj3Hzwno6h2vEncQZjT4MZSnpfk0PRZNaDeBAsyO70t4rANJm3TsBUlZeRTnOO3L
+v+QKa2GXmcOrQdwUV6e7GsjgU5yhhPdiupdsR2BOInO1fPPfM31Tb3zp2LUaXliGZQ0jSacWLcX
njizZs+Nsgo0uhQ2WJeIuRSWCe6VGuoYAMZff7NlQfzivXnLe31/arW9ALq3PHklDS1g+0Hkg706
BExalAnBNfn1aGf2ubeKL3UNrYYGm9BO50j3pgCe2Wfy13PvbBVJ9EJCDs0oTnn7asD9Kv+mqnNL
bXnIX72y5RHevzLNq3MTBz2PMZHE2IL2EHhHL9Aj+BueVWf+ckLoPkJAHdqq3rqmyXtRTyMrTjMr
LvVaBHp70Ujy8Ovv8lVGvNwvUHoARpJYq5WmjWzO5iw/6ZMKvRweO22+J3nx7JjaxVCkl8Byxb8e
8cuVAMyjjR7jYre52q+4BEC/BIcoAc+5HL3QNY+/HoB8+ZkWlMTiPvKTlP3hM3lG23s58gQHGrvl
dtJu8hmGNDsT9ALqbxgJlj5YuRnCOQSFDkI6F1KLzfIblGvNsI7OX26+nPK7B1pFRwbQAUy6ihMq
UuFognfGNr+e8pd5PpQh/jPl1Ut1J/Q0+rI8wZVkA7B0k8gtjIlD/YICTHRWrfvL0PHPaOsg6HUD
aF1acaoFKADgU/mOBGXdizjFtbg9nZnbl58TYCaAeAEDQEP+464TLTjjgKThbDGReJ5EyMM0YnHe
b9SjkxT7cxnvl1/r3XirwJjbvJqACz21ygFFB263SPV+PaUvd/a7EZYZv4sjoP9qgGTmp8rS92Zz
1QPnapfnfDG/ngYAxnhGyDKvKwhwtgAVJ6Wnjt9X7vc8f/nfzOE/v35dLXBmTdSjT08c6WHagJzs
EPiwGmeOja/f1D+jrL59UzeFDpTJSYC8wcidptux6s4tsC+XMyw2/35T9vqDa+CqzpgK3c1P/JE7
gXFRAjzjoj82xApkgiFYfAFofM5586ukG3r3qJrpS89qXfSQZuqYfZ2jA2U7sXDcxJQUVDkXqk4Q
eSHJ736xpf5O0A5CIwNIufW7ZFbnTE7/PXd1HL8PXPnwrzzXiPs8paWuvoDqkbnDS235oO+WdjYb
/lyT4buI+3jJQqfYjOZtHhaPQ0yg8sM2WfK3MNX/SZ78C8fju2/8SfIkFuNJ5k3+gf2w/Mhf7AeT
/AGZedRHHZgCLFQFLOy/2A+m/gdg3lgKEM9EPwZSKP+wH4j9B6SzIXqJluUimOYgsPyH/eD+gX4u
itnQ2kI8hiXK77AfsO6wGt4lVHDaxvEMWAMeBomO/pMd8W61mNlgEqZSLXAaFyRCBdZa2AyNNm06
GzVrkVbqzi4dfcdEkx8gAj8/tH5Vv0J0G6hO2sEUkPukgI17ycnOmeY2LnoHdx2w5SFGT6CNbYM2
ag/A6PazfCl7DOAwqiBl5JELkZVoA6e+DB3QYEPg8rObaRBHtCAIlEg669Ecam+OAWCt9TjVpqHf
mLgq0/uiJulrlxsKxG9LVu0RcP6cXAAgTS/tCkJTumZnYHSC6XuVNTCnVnknb/RuhvzsnBV2cz1k
rPZggp3Ven1JAFDOX1vTa9v9ovjThKbmaxpEJ0DBhLr44KewgZGjcdlSg19IJ9X6SC/N3HxGl73I
NpB5HOBrgVtJE9dFCVd7atnj5Vy4PZQCmTmmkWnPrbbF/uT9FclngRqgGJsbEEVHqKg4RZL2XnbR
LYLpGhQ1YGWF9rE+oGY46prYulPb75t5TlpVsQiIxhut7fydxWlnBb0LbcKO1EeldPt25K51ME1t
NzvyJHtKYjhGzpssr2jia5IlOf73FlJ5TUIt0FUC5Ze4mRc1rgiRnCwITfCJdsY3Dw3D+sHypF7A
ZlbDK73SgLeFtujPXfNbAeT/OzWkZV/+92pI3/P65fQyvn0MDfiRv0OD+QecmZaNB7s0HAo6UpC/
QgO2PwG6WPchGI79Dw39f0IDlJCQr8O6hyCqOC6gJO9CA8SVcH3QoYOERhTUZ8zfCQ3oQK5Cg7u0
WRbyCASbgEf8qSj3LjRwmAZM/jCi+d2W3rQd0gIKZDxoFtyQgOxFS70bKFlIGWfOaMtTOwq+SKQU
JY8NTcshMzT7yiguRtOr4aYzm624hecXqHeuQye5maay4Ru9tAx43LekqfUfWWsLlgwMyh0AS9Cy
j2uI8nQRn7ypjNzKgAM3k5p9MxSlkYJUK0eoUxQyc240iLiwsDQoqFyqI7xPUt9TOP201oLkqaQk
37NsqHgEW/mZhGM6dX2QZ5CUupC06WQ0a+msXUJY2Z82HFj7DiRCSDc4RQ9xErhac7BJPAiYbvWh
zvVN7hUG3VgE5P+orEcthadj6Xcbe2C2dYAhLO92GtWo/eTDZqiOhhrq1zFDCGv3XEHTIcZzGMAl
VsWkQ7AoI/lDX0rqbmk5N1VYdxKvHdCevZ2XEHFqwQfPlF0eWs3Y9wM4VlwnQoU889irL6l9xy1T
Q2u8U0TfQfiH1Ddg2I3q2tdayMSQclJFkg0jLQ4I8xx2g5CdaNht7UCh/sC4HPII/At7BL1nYMMO
1CVbj9CpVyjUuRwAMEvnOh5CgMQFTBhUQbKEIwvRHYCQe43dqCInQaqMyHCo6CPuc79LWGfJ9KUv
Wj+AnkwbMIsdCgW1CsAJFy2IVK9K8MHryqXdtRpcH/w1c7Dsextfix14mZJJxcLuB3Zfl26uwEuZ
63LTg1dr70zOKxFzQlv0N6FY5b3gg/tg5HACMdygHXRaJJbFIFmhTEuDmR404yEf5EgTLq1ByTF4
XPBOTJui0nMSa7yos3joHDHsRpr6fQgmusc2Hg4NtnWgVlfspkKZ7ELLJtP4XpujymHDm842vde4
1YP7LuuSXhlM13MnKE0fJJMgzwmzDo1O2izxK3eUmxn1wkqLbGEL8ljD27R9chxNf1VGZoIYhvNK
q+HZ0ZPOCHQxpyQw9cIUW4vPfb/jTspR9QBlHWjaqWeCH+d8ppDamcElux+sTO8Dr0rBiql7h8tA
T0t02WmpFYfGsmSdOF45iqeBme4rsDVmhYUISlN3NVp1KQ6Nl0I0QhdwsbucpiFX+6JASWxH2Jyz
HdDmPt9LDhULA8rMli2yaLJsqiJR1aL/lo9DDakApg3s2bQW2aVMYNYH2wfG4mYo0YtblDiajjxX
THTeCxaM/GGJVlqRKh0J0DzzTLWb+pyRp8KaaLkX5ji48diQvIdskWlIDrJMN+JXq05pdyXt5hEK
DtwTd3MJRfv/Yu/MdutGknb7Kv8LsMB5uDybe5S0JcvyfEPIE+d55tP/i7a7RLFYm8fy1WkcNNBo
QG2FMjMYmRkZsb6bfujj4tCBx8iPYsS+d1B9OhNCO6Pfk4nvjCE+0AtZ9de+oJTQg5NKsl7RwlP7
pCtMNz1EhusWX91WSkfiR+Ilyq4wNPeDStPzY6WOouhCWplvB1/Jm62l+nFLh6DzuhqGeOBQpGg3
dIn6/pXeqxbd5EXoit2pFDMts4Cu5M1gbOq4aOm3j0EX3ZhpT7OmFjiJe59K0ZDcBBIZL3cD4Lju
CH0+Ly4iipfvjMJvva2q+zRTdX3RpuBFckUEr2zoWlWfysyorKPu0yv4nUa7MrtvLUkI7ARNlvyd
4GecMzYd+brkQOmeRyNGoZTKplSBzGzMOAEV9Ptb/H8nFlEat85/Pwic4TuV34risZoeBX78o59H
ARKvf0ng+oEiUtSgssFzSvh5Fhh/xJ5Od8d4GUAkZbwz/uqSpkmaKwVtVxzgqWpBzPrvswA/4uSg
qlQeKhzsuQ3+zlHgZ7/F0y2B38GZQ5QpgxDHv/AfJfQi8o5JTZvkVpfQJXTrvawHduvHZyE0vnqe
upVkBDes4JQXlLabycmRzQcFgBRYp+ahaimwHU+ZVaTZGvR7J0Q7ii7b964n2bLbXtWSs+19Ob7R
8+jYgiYyu+hTGmXnglMrcswH00zeNqG6b7PwOBSSHRiJu6l199YSIm2badZ13rXb0DRPVqPfx5Zx
VfTmrQs/YGiHQwDYTWL78QVxF0kG5/i7Bn6X7Llv0yzbwrlDloEyi6r1bysZ1Hx8rXWnTlTZ0T9W
ybXVVMpGKopNj1iiSxti2yvHjpNHU5cbw//Wp86hgQBO/+7ZkqJDo/bHSndftwIZs1pGtcCwDYOe
5Dy3jdIpNm3d2wY0gk427CSPOeAbwV40BAB9KYRxc++FD8CebcBzh9RrAaqH4i2R4VviRve6OWxV
5BdsmEfXFKTbdHUfGpHrCO/rNe9aFjc1KLWnQMs9O3bra+CqXzOl/5ZRQYlid35vVcUpboMBAVvh
ulWzL6iM2EbcHwZKBNkGnFspHEfpw+migdqu6ASJE4SQQ+Gza2lfM808Tj6JVz99ado99aPFbO5i
8nh4VTS+hX8ky1qnS32pabqt/0jHOMw1Thb2mOLP3tPjZHi2vveu9H1j78wNNcx74+PaM+HsmfKn
lwO7RSXkB3Lgx88nB16X46Ygo0C/7fa0yfrxBk2AY/sRl1bO7VbeCrQpb3ji9xHtKX9J7P3WDei/
MzzKBimqfw+PD2ldef/zUH99TKbx8ce/+nVV0v6C90BdJqrExLox5/Gfq5LyF+0C3FOQPCCNx6b/
FB0JnIpO5CL6jV1rOn/EryQK/4iASh8vmRUyLPznd6Ijlp5dlKhE409QCcNo/ZLsIanDzyd+k0gm
0B7a3lMoK21gQ57s8g1t6yYkkyRrhGQ8bjddSAxqga0ksYRYEuzSTlHuVUtwHyqlT0bUm+bzYsux
H5qX1obpu7YoBbo+fT8DUak1ZXjuvLxJtj7nrciWU9HtW/BhpahSnyy1ZXxbgTZxPho1hMx8w2Fc
NOHKDXk1UGDVJzJpncRpdbgx8GTgFW1a6oXMemQxqUgm1IoO4A9Upt4coxBg1ja2VOKioiWDcGVG
RaW9dg0nzu/yMsjIikhBB4CtM61B2Be5r1DSJGSNZItW4JXAJRIVAH9fDvx/EaewombDLcKAHBMY
RRQcOq1S0k3XN664pY2hNg6JnprBFzrEkuYkiw2bSaM4ya71Qt/Yx4npqY+xkub1rhBMH+irOkSF
QdtWWNOgTSG8EvFEAVz3CGi6pCLRyhthVxSpnFJRXAw+L5+Zr3+AucSf3fV+vo3LvojGvmg4qFdG
rWVoWcWK5nx1Qy9x+BOh2ULjLZtmm3mNqx+BxlrVjVDQTn323XIg6yWmnbXL2rRTXwclh7mbxOKY
vymSJhPvwAB37ckEq/U4CEXh7p02CIwHtTUKjlt1w8VT0cvY2AtR50mHJvGl3nZ8pajtvJA5hkmu
WYR3sAiK7NxkaSIdA4u29K0hOsWboAWXuqFPPAivusQcoq2kiH1ja02dP7SNbiR2TGdvYFu1qSH/
XpZiS4+A1Hp7hG+7ZK+XtR5sRc590h6NT7naa3JZvM19jxwdqo9Wcaazu+leCb3cJHcji65BKjer
KZuDAZbsIp+vAsHHZniskwTalCMJxiuhNkMugE1YQQuguN1W85I9Tu1rt92bStaNGz+1Tl+aMo1x
JPr5MU7OfRs5WiCqO+62fvZd9WVpOFSl24XveziEUDvqREKIVE3FrnwAJZD4+6HvfTYoN+50sA+Z
a4jntAgy95sDCkq+Kt08L/2tlrXjbx8Gh6SACEkNTS1Bbr1cs/XQ9LVPPuOpQK6Zih7azmAYrwKY
UiLC3d1ATiHnGUz7pGeRD1kl0KTQOBppn5TVXsgMAQCU0Jam/lmvhQGEiB77Rrh3Mj9sMVM7YpjB
/AN0Zb0VQZtRHVFKpaFvXbiW1Np3OV8nv0hRKvk2VE12Xz4LveexNI5NiW3cTEU52IkBwhe3SU4p
fMZlLtXVq9irDfBRIc+6xjEH/qvvBjO2PIspbzOhP/mhaA5IVQiZCjHea/jy3J0zwjp3cTZISmP3
kRw3b5wm9OSPfZBoySsNyFf60ZAy62MWJvKdG/YjVl9Uz9D97gtv2Ilan/XXkcyt4kAdQ+psVA3q
5abPZWWj/WDSA+CwNibpQnhOlrolIUQapeWz9QXLT7dK0jfiNgQlXJ+SCjYiMg+ZIG+IeeG9E6tO
uosiN8mZtzLkDWjIJCACQOroLRQCt71OZafP7MDiXmoHAugN25Ty4mPQmUlnpwBVYEcb9bCpRaH1
rotBq0XisuXxkh8EQxjtAP0lcFpki/MeO9ARrA/fBeAKS9kNgpa5R8ENUZ1gH8no+y0LaZ/2Q1tc
pYMJ+lSToYTuequXyarG6qBG29rrda6capWjupVLgflaz+q6uRaLvjNuHcksumM2VJ38KLiaNhwD
Gi7osSfvfA7poumQi+3a/B04yiDdD0OkthtL6iP4l3D4u7NGktk4aLoTNRlaDY1IIZ5cuz4RsFCz
HbhVAN59m3Th1z4hxbTTmy6Jd7RLluwjpdo5r6DmONJ1PFgWn7HMPfxTZUUhbZQ+F+i3LrOT7Voj
i0yXk6IZGIBYoW19q0rdM2/rWM21W4gq2WdCQBCdGs1wNB74FTE5KUAh410V4i+brPct9O5dVYrg
c0eBcYpcC7HYEq0+4aMKLSMBCJglxR45Kbc71J7J6QrCRHELpNyN7J6439pyafJYTyaa026ehgL1
fQnM5SvdykwwN2RU2i0HbkXYxBqeuCW14wXnqFc40CfsXGSV/CAc7sTQNLoN22nkbNNmyF57Djfg
M88QBQWVgm9WOzXk99tC4jvfA5ruc7sEtSvtm9Z0nU0fFJQv6KWiJKcq9gGeqH47Rs00R0S9NrjF
i/nQPKL822qbKEytBtpoAOBD7mSmgLPLkO27NChCNHN5295kIu3tNnTfiIJNwCAW1XAN/EffLIXv
pizE9Z2hpOFZUfIog46TjPBNDjtmBEBZSNvPRlIZW31QewAohdh/bcXSFHagRTLzU9snhnkVqZ0Z
HqRkKD87Q4rSrItp+sAy02voayqzRwcKvnbjlKb3PiNzUds6TF33moSVSyuXo5jWAVQX31htwa7f
gDTNBhJPVVPe1nLs1Ptei+kSghYq5NSuuHV8U8GvVPYutS7qwavTJryNS7chx0DZeXmtlIHVfQCX
Jyffy0GFzwlfvK3obc8TkdUjJ7k3ubEZO16rVIjRSqznO8dMJY0YmZrqlnycrMAhrIPutm5UnZ6D
tCo+Dko91PuuFX/0GSZ9iYwJCexDCcw/3w5xJne7IZRlnSoTWS32KIwJ6aGvRa04DrykQhuSfU+F
/CxGxS5RSs/dpaUep3ZbCQGAIVUQ3ateLSn6TeHC+yyXq5S7wJJDbsUu8NR9b3phBfvfiKAkCcCB
dkIFhc6GneAIhyADHHaULJ/s+JBUrbL7/+mVn/w5Eh+X7g/ks//nzWPrR9Pbw49/8+v2oP4lctYH
3m+SutBMjZfWX2+wyl/0VeswOaiZR4NkfJ39lVuR5b/AqVPvQiOySgP2BEAnw62jd4EnW7o62VPl
31KcmLVcG+jV8JrL909P3igJPacTACwIZXPolc0Yu6XPfHQc5DcDDwnfnYxafvYqzyoMpHqCkGu4
rblqR7Pl0AS0jNul0ITuPogLTXv9+/70/9qLHFcxrmCkz8ik6dKYTWCt//3m+X8+99+evdwv/vuf
XjRWhvx6njP+GmWLydUhVECzl8gT3H8ycuJPh7LMsVyQx3bygr/unNZfvGYgOy+hmqmj3mX83rv9
8yKP8e8EZ0G9INonY2ZwXrfSuZrTCln1iV0+03dqE+l5YZeFKyrkdMBjSbaa6kl28krekQvwx1dK
LqmRb8NtL8zXJT3+EXmuggeW4lNapgXnN0BhhbGleafp3W0ycHP+8t/vUtqoUHPBhRI0ub5U/pfH
Z9Fn/Ec//Qa1u/84jvDjf/8HcamLfylUY5HQ+AFcUk2yCv8p8jDRu9HGHY7KJDQpQZf8ToLiua8A
c8ITJdK2BlwHC7zTLD0x+FAlK62Jz4X2pVHvkuCqyG6r+uNk3AsJvFkg+2VG4UkapyTdMqfXFImi
O2otxWeAgmN/fXMUvyr3I6vC3a+Vbc2epn8OidoVnZ5ppLXnNbNqaXXs9EN87oyr0L/VuDYjlHJ5
QGs22BymWR1NF1GrJzFzFnkZc+JtK9304kqx1qIN2E3UhoJXIlP13MbQB47qqH18dpH1Qt1O/NZU
dy8YxsTEmLyaJKf0wOi7JmiScy00tl+qG428dRrdX7YyK+D7uSATK+NAJ1ZEw3FSJReiMwe5QwtF
tQBT7TnRtm+v5azaXba26NETa+PPJ9bKoJLyzK2Tc0IjCb9d0YVN1kLQCX5GrGdKXtOs9Nr6jMOe
GKpSA6g+lU9nOXI+SI7AuTEOtwho/B4s4h/TNytPZk8r2gRdonOQJd/FyNz3cfXJk5XT5XmbE2z+
YYdNbTqevi6GTC7wt3In7ctb5ehsmbZqA8V2X3FYttd6QxYn0NR0U+YcJZsjF3hqUNB7r6rbkI+o
vOnC+8F5b9UvcD3VQFmUkAk9a74VRn0qdbXnMXcIN8lOvEdoaacZ+aF03pIssy9P4ZLrUbiJSDQR
e2xhfT6gKhs1Trg1cgKDaT9EZySm7PxjErNB/L2NLITTpYmb2plFhg6+sIUWA81mzcDrx1YrH1Nx
pXH8ed76Z8Se2pgtTkAmw+sbQkPD1wSKW/soFCsBbnm6ENpjL4MMNRfWbk3QupYTJOcxQdAE0O6l
7m3jlHeavwIVWLM0iwnI1BSxaph0IponX70doKDr0dkR11TklyIdZz6eW2Xo/LzaPncAP6ukxNCq
+DxkaLwJvtdv4H9e17pul2reXJG83P6+K0wtzlxOR4gI5K0TnyHAXCPZwwOhb21SrX992c6SO0zt
zFyO7PNQV2hmnLs8+mKE8ASlUn5BoJvamLlcUiamhTpGcg5FGGG8dlBEdKv27eHyUJa+nqmZ8eeT
uG1aqA6IUJvPZvpKT0nyw+3jLfjPjMw8LjAH7vUu8zWU+XWo8bxslXagqyuf0OKyUC2gIC89otRn
exAZcK1FFoPjWxq7t35BCiaRgpXT2+KETYzMNiA0FnrRkTFSyvsquZK++cabF8wWtyauK+ggUHX8
fElqXc39VIFkQo3dgQKYTxbdoHD4V2LawufJEy5UCloJtH92HhW56LZDV3nnrJT49Tw13HoSNWbV
zltjfizMGSUZxBT4SzDk54e3SvfheVVueq41/ai2j06r3FVrJ92F1X9mZPbBVCaZZJJ/fDD1jWY+
5MrKu/vaIGZfStA6eU8pZYoozvf+U259LdcIvWsjmC18GjRljigIOCXwPQn1xVLX7C/71pIJA8Fv
blKwlKiNf+5bio+cTen7DMLfqcJeXpuktd8/i8CuRnEI70TJ2ahtWb/pV+lT4y94Kn74sRNzc3oa
wCz0ClUn9EVnJTy1bcx786o8cDBDTxNUw14+pp+LlQlbWnVT5N0cFVaOZnPerxfrPnmjJD1bkI7S
vVK+tozd5TVZMzGbswhIoBK0OK7U7/X4ddZtg5d8gNNRzGYtSyyvjw1mrTUexHibqJ8E8QWfB7cz
OIzUXv3MJ003kgLuPwAjg/MrzAykht56NEXUYfpwebLG8Dpf/4mZeRdGEDQorlRyci7Dh0h9TB2E
W8qPSnkzdJtk0FZ2x3mv4ngNII3496is2fci09JQy7ySnbuaamheIND2sXVEDNJYP7q5eTazcJ+a
+SuDG5wbhqekMFZGvPRJTf+EmXtIbeHqjcmNJ1QgWaQR6IFkZStY9MDJKGfuMehdJHs0NJw15Usv
vB6K10O9crleG8X488k5Q3KyDAVVnYuodzDUcxO+u+wXSxe2Zys1jnFiAEJvJkgDe0zxITkJG2mT
vrVsaqjjU7r1dtZ2+P3DxjN78zNNPUQBvS4MqDHOupjYsrB2113YoZ+ZmJ1nxtJolIUwYUbVtlAB
fH7qvQQpJN64k83l+VtzgdmxptXQ3iOPQIRQRHpkD64X232+u2xknJNLH+9sgzMbCy3b2OMcgPQW
JPMM8H19gM+/vWxncTAy2W2qmTgTzPN4kZhqEt19rI35GLk346RpzcpY5kSvn6FhbHUH48/WML/e
GKRxaBMQubBRlQTPa0ML1M7bU6EIz6K2BRDt7l46XR7Z4gxOjM6CgSOogy5yPDwHUXLI83cVerZW
/Zia+8t2xpX4x0pN7MwigmRViUKnKa6X7lEGPnaNtAc0vs/aXS6JN0oDH8RoVwa3uGwTo7MYYQ4i
zBrqVM6q01OjFL2L5H6n69395bEth4qJnfHvmIQKOfaRCsqG5KyfR0r7yEaQbguqJYddsEO36/dv
cqBsnxxlFimSxCUnRpHIGY3Q61ZJvvFmfNM09e81av/0R0r+yJCOxXXz2080yGWiaRVbVXKXomSr
XXedfXnmFhfI5HYFQ1VHxWM2cX6IrlrjEmODIL3hKfhYdtlOLMsV51t08omZ2YSVMn0L6NkyEuvc
padCD3dlcBeV8R8OZxZfC7SXO4SkkzP9mKHwxVPuOR6vxNXFfW8ylllcram8CcJiPBCPibBC/9AZ
FNRdXpa1+ZqF1Zqm2SJQCXeV3m9y7yyF33PrcTXirQxlfvQa5MZJColTgkiZRoHO+spha9G7xh4/
2vJUyZoftUta/Ooo5vNPh3MfvXeD0jb+1MYsfqIHrzWC5ZDjt/ybQn9HH8oODefd7y8Ir9R0HJD4
NGgHeB5gmrbrBnMgSksRGp0D2o2Ue6KcWax88kuH4amd2YcSuE5FpxwzJlOB6AC0kPL3cvApLXYN
nbhp8XB5WEsOMDU3+17kJKjqoiCQ+dkrt31A+P7y71/y4+nvn30rWZuBQqnGy6l+DMOd2cJQ5zBS
vblsZsnPLORvJOqTRzLm7HPJSNo5CXH43FKwCNtc0+3A+3LZxjgV8/2TzlPeveWxmEJRnnuAl1Vd
UI6fpNTTe3yXox9fQqjMjmSOVr7+xVWZmBp/PtnNHL9rak0gNy0ZtHTsHeUF29d0KDNnVtyCHie1
Jb8u3YfatiyvPGMlEK8NYebHSIYKbVvVBHwntfvBPVGAueK7i741maWZ70ZOqSlGzp4vWDT4eVcp
Wva+bFvR68sLv2Zn5sOtJTqoWXEqzMw7NF5dM0FG/ZTX3y+bWZuxmQ+HTRwjUd5jhmI751jKKyuy
eEaarLoqPvcqL+sjdNY4TaTfe9s9lofYDmGMpDf9lolb1cRY/Caflmd+mK4kORMKi2mzrCtvLBk7
RtX+8pStDmkW+3PTyP3M50NRz11kZyd155z6V9o5RO3wx9v72sFvMXswncR5FHBEPbfGZIUHEUHb
ZKd4517Jb5xuP0IKw7s1VYq1WZyFAmrMs6qQOpxc/m5lyqbRtlV7tTKNa0Zm8SDt4bT6EUbS7yNV
U0KUqvqsb9sP9JxtXfSF3O0akHbZpMHDGKVnlBPMsjCZ0Tlda3IRdnt6tqjQVodi41ofL49szcrM
PyqHLpBA4QqcWI+wRjaGfN/0Hy7bWP5un0Yy84hQbukGztixuw6NxmNWrHy3a79/5gGFBBzEkML0
3HJh3QWUXu3bTrRWtpy1mZq5gBKn1Bz3HARM9Cjz7FGrjE35gkIJVAefpmqMtJN9reQNr9Y0Mq99
4W975VBwnemRqYyFbSc9/NmyzHYHMe4g7abk9lP9Ou1uJfd4+fcvHweexjLbFcxwoE9/PHYKsWKX
8kFSPmn550x4Zfkraam1pZlvDFqZAmgQuNMkt2ymlXkb/iYe8cdFc7IwP8DKk4VBw5p3VoDm50A/
FMGpqVfep/8lbP49Wz/woRMDrut1vBbyDjLckfc6oWlKe/1deALMeaiP8cohemXG5tcOPpe8KnqG
I3efWnkfaB/K9HR5+ZcqvuiEoMgSPV467fTZqgSQEFQzJbR4J/OgbN2r6io9jdpokGRWIsCarTl5
OIkqIezoLD4LR+ceSO1BPY16k2zbiAWuGVuMN08D+wdlGH5E4ta4m/TQX2Un6cOw/ZkEC2s7e9dv
5eNvKhT89L6JxVnskesgbxXNy86SRCuCom3CIqLrrV8Z2aJXUIiqjJXNnN9nEaHTELjOSkKcXmdb
TiYwmXRYfu3aq+WcRvtrPE+GZqHBgwnlpDRpn+VD/U7aKteGYzeb4r22cx76G0hFOYyBzSrLePGc
OhnfzCPDDrqF1GFWgzKF1jK94go9MNCtROMlwe/J1Pwo2Xt1ZOTgTM6m9Z7nmq561TgaXMlrPV/T
+FlZtfkx0uhz09VUMjpu9ympb93+VlRXRrPs8X+vF5rqz7alCGWSpCr4vCrnzpIeqSy+HCtWFkZV
nv/+qjFCuZb5/br8BlQNaKurPG3stg23f2ZodlQoAewZQ8GhKg4fFOm2k68i8W3rf7xsZXTff1yE
J4s/+1wHBKabOCJAIKJ+pyj1Wyd2go2iIwaHVo2gNHy7zeGyzTUvmJ0cPE1IXU9ktwVruSsL0c4a
Z1vR//NnZmYhou9Ah0k5ZrIOTgGSjHSNimvd/mtjmYUHWkm9RkFCnG7C4KEKe7s2nYfaWcv3Lx5Q
Jss0CwdaHaluBKPl3Mlo2EX73nqH7tF2+KYCVvujaZvDOINUGQTL5azV+u/7T6mPFGH4gvdM62k0
2uy+ULaZ5WpWP2bcj4b/BvoqzJ+XjMIwqEXWURr4QQucnFE0pdMadTzRqS0z1HQKDHHLimxLadIV
P1v+hJ5MzdwZHXiv8X2y7rH0xnHLU2a9cUgtJuV12dhB+vbPBjbzar820ElTRAoe6mBHq/x9Vd84
cbJyi1yOon+P6cchZjJ9tGKIqhFwxKtiWBmmvleRHL88kEUTqKABjGN9SPg9D6RuL6t+rbLD5fnX
pDbftJG5MlXLGYWJiVkIVegF77Ii4pBwNg/qzr9H/+bWv1GulF12EN6sKQeujWiMFZNJo889bXx9
SM8dbc61+D3RXzJlOjUPdIHBr5lTV1vaSXvPZMqK9K4a+O8VT14MZpPfP9s7PTo59WZcEjf7Sqvu
JkReDdXKlQCzGMsmVmYL76StazRxnp7VSrZ1fS9U7/qoset4nyIyddnJll1gYmzmAqkniJnvEgfC
d8Eb/xjtBRsBog/p6f9O1mNtbDMXEBu3zgOFTVsxD3nwaqjpKaXJt9pVVD5fHtqaqVnYgTkwZKXA
Y72RvSmqhzL6XCLo2jt3QeseLptadOzJJI5/ysSxy9IzK8jVY61rslGqR13eXTYgrXnebBuVpVCy
Ah0L4igaItvlBmLnVvmE7OONh95X9NbcrV0s1yZwtqcKflQKjkzcDuvatpw3PDPlXmk30aFzv14e
37gWs1MWBCsK+8HIa1xWZhMYplqQBDKnBFc69O7RD5oNIJEKVcDLdham8Zmd2TRqGTzHsuNZw0iy
jeqfzbix4zVxr8XBQLGh9Ap9uH9UixpDqQ9dwSFeKhxukbwLHgbauo99X3w2fd/5/YzJ+FAH5kYC
3UXt2nPnk6ve0kutw/niwVbdKyH9UjW//4byzMYs8A19F3lKwpOT0ARHofO2sWB+6Czv+ILlmQxl
Fvl0TZDHFCptCtWxoSLFym4G69uf2ZgFvGZoIhFcYHIeqg8Z0hsREjF+++6ykUUXmAxk9MNJQBAG
o0EhBhcIE1pH9J2fvaUeYNNkwkscemJo/EMmhvzYENNWH2esed9Hp4gWksQ9XR7MUvB5tvqzrzN3
S6PMxkohyd1FJ57/y020dbbOPjwJMBDeQRehRG0N0rUQVJ9ZnX2rmVHnJOpYqEi4qtSTWa0Ma+33
z8Jbw7WuiQdijhE65V5tuDh4VhseLk/eYsR5WiBl9g4lpZWflSlzV2v7PiVd5mobKnJXjqMLoXo6
VyMca+oGVHVrlm/wUNOgpl28b1IPwPaHJNk6qw0Xc925MeHDhYG2KIsHaC4Oc29w9D5yuC+QCyQ/
R7fkJ6naOFvLLnbtNr3pdvld9Fazm3f5HsX73Qumc2J85hRt5pE26yquLexJrbaVEe2RrBUji54x
MTLzjMqqPY7GrJlXQfvThofGa1Yi3VKOeDqLI0h+umJqnOiqo/HhqgdeJ+2SYk/jrQT2LmOz2KQr
5hb942lE+sw/etcPdQcI6xlM6a7Q29soUGCJ6ifF8K/UsHn/R6s0Utymg0tNJ/EMBxdR4/gga97e
FfJXVqB++DMzs+0CtqQvmw4RwpHKXankWx7JQZGtvRcsfsKTyZvtGIIVpHXnYaZryW52AIy16GSa
2co+vrhnTMyMf8YklDe5m4RSj9dB0dm4hS0X0bagOrz5TcGrHx8wDEqDTuQRLTCvH6l9NqUe6PU5
7+NN3n+IoLTlZOp+f3HgiZtUl9Lv8I8nA7NM4gy8C116wlXJmgywnq2vl20sTdnExvypwJQan0oY
VibPBW1H/+77sqPiRhMic9ub8koJ+JI106R2EEq6RVZ9tkBKkna11dV0TllkgB/bvkLofht1K7F8
yd2oIuLl0JRGpaiZV8uupsCO62jOo73ejCE/B/Kmop378twtBbmpmZlXG0ZhtV7WxufAfOtwalTe
vOD3k1wCqTJKWxiz35+HaGxXVdx6m6JBEmGj94i9b2IvVLaXDS3O18TQbFlCAGjA4VpeAsoeRcx8
K1ferkXo/CVmTGgfiOZKED+ef56p1gVAX6m+8IOjFO8N9YOwVpK9PJInE7PDnJHFVVGpmBAy9h1d
O3ZwsaUiPrxgJKaMEiR9LoAnZhu4a5iNq2YEGjV68FB3Mko7KdeUIMflnd/o0EH528h8o+77ukJ0
Iz57GueCoj46obSyIgvfI3AeWKHoJlAJN6/mzUIJ1uaYS2iddpO5N6r4rhjuhrW374VVwQx9QVTD
Gaz97HssGhfit04gawoNnMJRQR9DLFfejBeN0GJM3bNijZovz72rTgsXIACRLJXEV3FPoVIV3smR
vxJbFqdMNUAjUWOtgO54bkYZ0rhp4f4xllOWnrqksK1wK4e/RD7+laawsPpIU0gir8Um19L56+Pg
Bx7VD7iYomYH1Qqvc6Xe/7YX0wHIazTYFOyos+8xLuUwp4qMahf/rdPskuxL5q7M1uKiTEzMvkfT
rKBGainpRBlO8Vc3f9MnxUoYXlyRiY3Zx5j0kVDDF8WJkYfJ32TmRyMLoPmv+NeamdnnmPd52A9j
7ViS+IdOHA5mH32pzU+xka18lcuTxtIoVEHjA7PPJSjKjvpoXGxwkdG9N4X9IK9UPIxzMosttHwj
oaipmgRGfebFSeAXjSPkxEnRs7uo21tKdy9xVoqEYSdXw8rhedGZn8zNH3ycvgvh746Xq+7BUV73
zsqMLf/+EQlGcRjI49lpOdYi16G9keu1jjKo9tnVVwL+0hs9E/ZkYbYmYuCgthJQn9rel7uxZUR8
m9tuuDG34omq62onHOSjD7BwLb28vFJPhsehT860aJ4qGeA93mil+puWV7YpRLbQfEDu4hYZmJXv
dal05Nk4ZzGhD8wskgWuOcW228IERp62uqI2cpschJXws7Zos9ggNFIdDGOBtDK8Cq2zWtqXw9vi
BztZsllcaL1aThQPp0u88Hqw+lfh0L4TcumoJ2v76PJQQBOx9VgK3QvPF0lFsaqNaryDIqLPUW59
TtXoRaN5MjGbLSqULHJffLFGFQfw7eTPuarCz66qYUMUeUE9Nn7wZG42eXknh4Ursf1E+cemqu1K
WGtZWYxyFrQbnmm5SMmzAcXoo/C+mLH8/SsxOvQgOxEguewCazZmo9DivJLlju1HgQY9dolfe2s1
FEupPdgJT+OY7QtWEVLjK0LpaK/c1xEc6neqXdoQo7egZhF5T0/yNtyXKxF1DND/COATq7MArsUQ
FSz4UTh39yiFAMQdFFMqzdw0+XDtFxRXWLCFwSy/xA+fDM+zcZUvQVU22AbD2t8rKFbX9zqSUaH/
gtqK6bzOE3JRlYd5XgH1kfKzbNzozpVcr+QLxuW/MInKbNvQc0GqZJG8fxXu3exVUF5775vmrbF2
H12zM9s8Si8Yek0nmdNE5rHI3/gQel3rmywoG8v5/kcu/4O/P9kvUj0IwnYgvUdL97YtlM9Wq90D
cz9dNrMY8SZuMIt4QhsAqnU5bcdKuI8d9MC8tSqRxfg9MTELELJRRpVVsPN14ntT/mIhkhLeRhDZ
L49kzcwsRshFDSzZINJlxnBIlK2h1CdduFJfkPt45s+zOKHpVZ5YHc6mG+2uiD/U+k3VvC2Ft5eH
sxzyRvUHhfZn6k2fb0VwsGBxj+eFTkP5Jeo3svtoxOXuj6zMGwFLVUgS1eCY4IS8o9btpqZI0Qu7
lbX5l+D692jm8IUh9NFDCwhzlAmE75ITGq1A0zf6CVp1q6CIPb7c0vS08li37N1PZmeBAQ46ZWlN
yX4OkF5WwhMJrf2fzeAsJjQlvc6Qs8mQW3eRdjakq3ANXbE2ivHnk1DQ5VUAGx/PTrXqM433diCW
a1/PirvNBXRFOkI1BOMIoSjxqXeucxcpK6Vca8OYxQG3DoWf/VSK/5ZiduXbny3E7PsXi6gP84Iz
Qh5/l9yPbn1Qq5Xb1vJm/eROs08/dNNUpliLrSwS30FZOMZael+gRYZc42dd9A51TPZI0fvD5aEt
zRwZBBrCUVpHdWU2ND8gf4EDoKzCSYvqA1nPPyH79wIiwZio+NvMbHiF5nrC0LDl1A7KD+ErbB6U
dJ8J3gvOHlNDs9iWNoGmhh0X46rcxfqrQRs2knCbiy85a0/szJPirtYr4oAgy7nru29lGe2gB28h
sHNziFbCwNLuMzU1y1ppnSDIWcvNIfPpdXZr5C/SXenc/S9pV7YcKa5Ev4gIBGJ7Baqowku77W73
8kJMb+w7iOXr76HnzhQlMyjsjol+GUf4OKVUKkllnhOIyCUFvgBK5atgMOtKGJllgIQ+uKuXD1f2
vO9sW31Qazcw+Ig29fMYWwTckmftCAGf8JA6zFEyhx00zIS131gh8IetJ8ArSC7CmWDU1/UAhWvF
q84FlLuLwGkxWae406lPHNF52gp2681afr4KqPFCs19KSPUhQ20b+TFNodFjCTKr5VDySekahAt3
pgRdxFpGgg3hCJtkt5M1O0VMHegWy4mIoVMExkUINc/iqKewiLU+VHUCo7GhsGlb5bGFIq3AQRYX
27OMixNVWKJQM+GDfHKWCgqmRNzglnjKMT+GbvlNgLa42x4aFywyWQvyoUWK0rnkqDvxIZNteu5s
diBozSSDPQu+JkQHYCGzXrsHuoAtwgIgtgcViKWHXlDLReO+qx6gcTc45Me+jYLgwTdrQkliQNUb
ly+KrE403w8Y96ohq9S7+zgCvze52AGVDPDx9wjwA/FM8sn4axoECdd/rJ0GeUZMy6NDiTtaSZLF
zFqmf0diq++sd7OLqdKj6RrjQT4ifByDw75N22t3AeSPGQhQ4wDNhndxiqqnejsRYlPll/K2E3bB
4U4YFJxSSQtwnDX1ADnlpINGgelG8W1KBYFje5cuSNzxgjy6ockdPjBG+VeZ+fMEGeTi+Gerxh0q
sOOh06eENVUee/QvzOx73fxO6X7twwhM4YsMxjBD+6THRT+S50Y50PK9NZz2Ibb3H/xQi5YFuEa4
2yoaqnBKIly81iK3XcwPpNGpY0y9oxbKp32s7bv3gsVdU1HWhnj/wvmBTPJNWYy+lgui3faCXRCW
n69upjBRjKxJNXR/auNj2DdnrazftZDN3TdEBMMdmgmtclMV4aNlpvjsa72pm5xEEfjY5moRxYSA
EQQgkFVe22JaQ23II8WJMc/69KBTb9+IzZ1f/X4umpEYDzm9ijsv0lNbzk76HEEV9KBJbzmPeF3D
Cw7odyy+SQSD+GaujxY4/tGLS+abRRuvHASLtbkjkJ4HpSqmSqG0cb1YOfRBk7jHFZDNqdOPEBP0
Lajp7a/YFtEZHuwvKFxoiWdVykgDFIjVh4eFxCBxmT2+T56X1kXNiY+i1kWRXVyg6aGvNXYyPE0u
K+jPz5PcfIS8YpufIGhvCV49lkV6kSrgSQ1ywhBJwOTy9SLWypzmRY22FAra/wYy9cWtzJ6kPLJn
6df+Um7atYLinBuv7VExUYgxdCx5RPJvS5N1gsqWwC02z9AKhvPxMpbSGNp9OUj//zLqJ5oJ7uvN
M7T6/Vz0xFNEOpeozt4Vyq1WnsBSeGi+zpYuSPA3N0ZRweMMsh4MWi2ruQprUgqOM3xe4tGDPOvF
U4GOkQ6dXZJb6AKDNhdshbQYvEJKmV5KCVhe7ywJTZmy5BjyG1h6NOid/msMd1QjExoZFhja7toS
lOTNTD9JmLHady/RgnEHdTnBQwiqoTupxkxv40fF/QxJXn06juwt4W1lDndClShoZqtdPpJL1Znk
cwzmsU7+um/PduS5oPCf4uj0yRt5xr4EH7PYTu+pUzv53fQFhc3ytrjvPPPeELjCdi66wuTO6Jy0
UpYQcMh3x/7/3ynVjYHm3OWN13JFxcbNs6RgilCF+DjGD7izhA7MJk1iKb9TEn9oMbOhf5WVX7T8
LFjK5cy/iHIrHC4LKYyyaqPlMAUfIQl7LiA6035p3cktj9PpDV3GcPaLUdzJTcpCBVsf4rdSf1Nm
fxmMjbMP+xZtxtIVBndmWQa2lgiil3dzkYBvE6q+hZuJDPkPb7hYwh3bnGIWBYO+OFKLVjvDLPOp
iKyjKUvWkT3oide2CTsmg5adIDDGHlTUc1w0kg8HUCh+27d4+49RZQhZoRkBkvWca8bJrJQShWti
ZrY/6L8GLzlaB9AXyb2zfNb2p1ZwN24GxhUid5OwYTAjPUAXWis9yOa7SHP3TdqMWKvfz3l/ocsQ
y0yRJQV16bDZnac7OfwrKw91J/o+3zwAKyjuAEw0ReuOjsUbfNMzjvMpdZSnHM+z0SFwRP3i2+sG
PTx0cYEqhe8T0yjTItYCLLVUj/W6FxRvCcAmOMmXTNl6QZYYF8NczgO+xbIJ4paSdsrkr5BeFHwn
bR6yFQq3/7lezSqo8rBoJPlpWZWrJtpfEHax992ALDnWi+h0ySj4dysakyJsKyhiZY3c2HVGIQGs
0eBABqNxUZe6g8iI+Rgy5QdGodHNO8bf9v+CbUMvSSDnHfXUB11q4Q8YAxBsRz5VDyR6/2cYXFQM
zD5rU4ZEU0+eevU92qKcYhIcWN4O47eQOzqfVci/G2iAvs5kJkOXioQ0xDfbymXWV90Kb4ZxEuwX
f2lxKHz3RqGlhdzkSu5LuQGWzo5S857VfZ97eLJLPwwJgc7s/uLxJ4qH5AKx3NZ62lgz8S1Jp5gR
TVXboMJR+00U3MOQvlTo0h53vXwkDkMpYhnxw7Fy5Sb0jFzEgb25QysI7t4KgzqVJykn/qCYDxCK
9/Jaf1Ia+bC/XptbtILh1itBNd4oIerks6F2WHobxAfICtvyJHjdEpjDN/exEQo7RA0LNMATZ0bf
Jem/zqaIBYO/J37v/sUaftpHyaiSoZBCfCODmHSk2aOklHafa8d4zr/UZhd7f7R8OhcPsjrNc5TH
CTwctK3PCqhI6/RW+GwiWD3+E6dqcIrwpUn8XP6AYXVmPEG+9M8s4f2tKrsk7QExIQsLxw+jfDf1
Z1P03LzpbwpuI6gaIgaZ3LdHmk9zw8aQ+HUa2j15P9GnpQZZloIguvye9U3x2xNWONyHRzlnSpga
UeFPcXBrVK0HmiaH1caZKtP9MES3Nck+7q/g5iZdIC0OEgrxy8ebJPtR5wW9K8WncTj8CQSVuRpE
FCpqYejw72zKPyoYu//cSM092IxGwQzO/vJhlvs6wLGqLMepQeQOwqxzMrNDwdM460qDJ1XlfcXA
hV6Lkuj99aMyd5aClswG6AmIL8/R3aSbp6KNMTWuC26ITQ+k4A3RdF0xFf4RQVJDFZNmCKwtdH7T
xPpeDhmx84SBCTl9rcLAbzeEqJmJwhsqE3zlzSihNCxbNfEpJC+rym2VyJZf29j8G0TDgIYBUncK
nd7rzUIpOuujxJB9OkGxkVbnvqwEcW5zb1YQXL5QSZWWRAEgdCxTQ2OIHKK1tHH33Xtza1YonNdN
Y9/2UaDL/mgwt0x/xLp13ye53bPX9nzyS7bYu6rkQERW1fB4kEMoBbQ8WaFDjsbw+kSkaPYiY+WA
DC4ohEYJJVmZyf5Q4NktD49o4oBI/V0ffi+rd4M5PQTVuyAWRL/NexDNgpqqmXi84Pv7QqMuOzrE
+mPdHPv0ANZcEJzdytLozL3o3W970y5Y3FK2cm32ZgXXiHqPlP4oh8di8lr9/3Ls/znrIsJZfr7a
Mkj2qXmKYSRfIRoU4A+y+Uuqv4Ha6C0+eDGH27CmlEhTKYDJiPk4ju0hDWuQ8sbekNLjH0HxhHd1
QzXLhLKAHzQQz7jTqyN6dMEfKCj3bZ/dfy3iye5Y2SqYErNkP007NzYmR0/HU2ZIgsMr8Dk+R9GM
KZp0uUL4zgztpmyoaY9FHoP+A0rYGatz22rmN4Hiu1kHYyYmYejyR62copiCFqM9k/bYSBBUYXeR
8UXpvGg6zSKm9k33WyFxiUuUjUwnUqRDdyvFrfTN6JojwVQ+Ew30Ltfci8xlBcQ5IHotJGoyU/Yx
IWmH4V+pGQt2atMhLgh8Lg7dtYZoMcl9Gie3lkyOqTS9b9PXUjL8Dn0rGO5a6ouSJmVMc98M6Qle
eGRZcGvpotqDYGP4ucEkC9FdbEyFb3TRLTiNXW1UP5laZ89VLjiwLyprvEnL3q3cLcCQjaa2y948
ZR+0Y+2ZbnZD3i98Aukx8RRBU6NooxbTV3BzQpPKqAaoR/b1MVRVR6kllzai9jKBx2m8x2WgiFd7
WDWWhicPkxMblWDlBJvEf5jFbZ92NUM+WZXDN7n4FE7RTZNnD10omknZDEMXr+M5EVporhJS4sId
yW2RMzuaMBlNP5PyZpB/7Mfv/XXT+Wy8yuphDlRkkspk3jTTN2sSTZTtO8ALQvO8JjTq0rnwZUU+
G4b8pFagXdTN858ZwmV3iZXF0MrGDQF2FsfIVBfaie4+xKYlINmjeKND+YwfU29IWU3hJMMB5NKt
KnaIjByjcc1hH2Zz91cw3ImZJFJJXTCj4hQze1Z/EXR/yuRHUd2TSDR0t20SCB4gxI0PWv5enY04
UOUa20+72Omt2jGDd53oKXjTx6AM8g8ItzVT0RUDhjWIr83km641vjbWp/01e/F89juqrTC4tJvo
eEDNA1SzlnG+ZS4pPCgJ9LEhYj64jd04wb0keQLQ5Ze+uOZWoIvhq9iGydI+i3oYxo7qMYcgWvYp
l2zVm9ziYJ0jL7AEiZ1gJXk+HfBkSAkakAHYJ/cJSD87TXvLp+XFJo3LEZhE9EwPGYob1qfI8NBX
fRj1o8mowBSB5/EB20rVTmubuPC7RPOyjLizlHlxVAgOkwCG/65sZU0aWYSPpCgyP7daiDER5SEw
RTP5W7cqShmoo0Jlx5TxrXztCkFrQClAWb7ID+h2P2Ru6UDw75jZ9RlNn0dVEO02zLqCW36+8jx9
tlIydLjuAvZXBZoorfiFfEjgCiIQLhBlljYyPKOinJZ7ZfykjRA5jQVFmhedzTi4V5Zw2W+m0kFK
5eUM1a4OYtH5ZH5ojOPoEKdAM2kkos0WAnIO3hMQDDGCnco+dy7qDJ452Ghbeux+Laq6kyFYxI1o
vraPb7kJJRUNl8tdztRbCdTqSfq5nT9ZQWjXrSDVWnIcLhxdQXFxNqn6CUKNgCJoqO6zE0uOtfVL
k27n7JNcH0pFEHT3/QNMFNdO2A+y1FfLA0wJ5jrW3KV0cGpJECc2sq6VURBFvgap6qkd8qonfoyx
uPl+Lke3bu9I8EMQyzdC6xUOt3hMJfkQoCjoz0+Tk32I0H4Rubpqz15+rs/0Bo3bn/YhRcu33C6r
M9w0dRllsVb4oTX5Fm08g6n3hiLqYNqGAfWRSkB/gofHa5hBKeXYYqhtBN23tmudMX0o4u/7pmw6
+SKwDg4HqG2bXKQIdEXuWIuy8VxGR6bHrp6NH1ioY+5nAptTJAgamyat4LiYIbE2J1WNy75q9Bik
sNbXBgzy0fzadtbfsWmFw4UKSW3xEqdOsm+oz2Ak05Ln/WUT2cF9tBRVXxdGJOP3k1ulfiQssbta
9Jq4eYAuRvABKC8rCMXHCsqeNHda6WeIWQ4QK2nB474xm9FnhcMd1AjtprnSJrKfs78S/czM9xTT
N6Xy3I0HZYztvvu5D7i/evoLXm1GWDWauuzXg2EnZeRbIAdAT6i3D7Ns8ouo+q9daF66Pj96EjBp
aHALRkXrqk1lB/1dh0OrPQb6d1MXuPZmGFIWShQZhXBwBlyjSYFUNcag4boIyX0wgNVLkgTXxOa6
/QsBycZriCTQcrVjKNkZ84NmfJmiQ5W8CQKxZpE4BPsZd0DzkMSFmuJjbMCjr9r1H60sctQoEMBs
hh3lAsOdz8mgU1GbgGnMU9x+pZCepPQ2TgqnKgTevb0v/0LxlUFU2sdRi5CmFOMNyW+K9LDvZdub
cvn93Iq1Y00rOiErYeGj0tph/DUXKvMsnvrCk1FPB9855k4MfoQ1Uttunhv4FkSZjqpbe6nXdv+O
7ZDEDl5LH/g7gK4QuQ2KqrTuQfok+2b+01SfUnC5S6Ooo2Zz6f4FMfkSRtuU9ah1+CxnmnSEvIyT
VOqxC013f4c2ne0Cw2c7Uzo18LYS92id2mp5lsfPpvVRUQ5NcNpH2vQ1PCvjo1XDJzn/zWL0IYsC
NFD6JJoOSdZ7VSx6iNheswsEF9TMJIyaFlRmfqujXzFMfN2InqUo/bBvydaaYVSG6kszMPIPLvcw
gzYrihx3TxKgaOLO7DmTbiPZaelre44XT0PIxFuoRUBRwk9u5XoxaEPWyv6UUCeg7HtRE8Ft/WJG
/zfGMrEIuhgQr6mcN5t6YgRtO9FH2ZuP8an2JMsNkObYrTu4S3MdGRxorDaiIg3ZWkb1Asw7hNko
LOv6KvWNibidNR+HCsRfQ/5UMcVuerwzNgT0B9EpVNpjitaXbphsU3lMB+b2rQl2hB+KKqqGbeUV
2FYCfSroy74g7Wy0gKo5Coo+GuTvatnwMe92gkCAl0ivpcj+vfBQzETNzaQmOHSubywIMHZ5L+m5
X6Lnyi2iCdIwVqOfurH9EbfQ19n32hccWBwef+UrwRCVYYkDiP10FCdykndD72qhHd6hxdxe5jib
4Ry645d94M19vtj52wFXXwQKk9KgoHDiZDQx42g5Fagpo1Kp7T6cnKqRRargW5EGY2H/LCxf/tOl
uB/MBobO400rP4fKxz8yiC74K4PUsKMqo4j/inZUULxUpPNgvlNBKGaGh32o7UOysmUJeSusJNEl
FuS43TpXdpapyvhgnvP30n0cnoLTdJTd1M16F/OweSXAXn41f7EuJKyqCbpEuCcXTedAyiVKUjxG
qdVt02Yfi3zwmDoK7gURzHIiVxYGw9TLIzqIfT0ZPMgGHjRcdJVeCWC2neJiDRfmZjB+UlAy5/gu
hcgp3loDQyR7IIDgB4ilZOEJmnJU5TBU14bBfc7e0IlDV3ticnvCdAkfiS0Wi+Tmz7i33ldx4dQZ
E2oQ7ttCZG65Fjp1c0pwhjB+/RmVv6NiHHS3dymiBK65DjNjIrFdASTf+RrqWTTJGVw9LJhvJaOt
E8vbP04iCG75SiOpjdlacsWo/VKWspMVIuWqzZrpZYvI75r+yp8zMlRBVgFjKbkslbjw0JzkJ+ZI
XnZ4W80UbSS4SA1QtJq/21xWcMagl2koTbmfp9ldmVJ37qzvSmG9vksU7SoXGO6yonoFkfLlfRUE
fAPV7Db0rE5z9rdn86bApBjm+EwwmvK8vFQvp1y2htyHUNJ9Hkd3RT57ILz/iuYsFyMpohxbhMc5
eWb1hqwmaHkc9R5NYES9qcjs69JMbKgCOeoskvfYzC4uBvIVJbPAjAuCrez341cpvc2KMyWYmShe
S9j++6qnFII8OpILi++kC4uSkdLo4OfmfWEdo/Frxl7fu0LVFQTnEAWmg9K4MqUzkeeZxk6rluU0
22MGTsDGbSc1lAR5xPbJouA6Ro8gWE/5KsKcJ+rURPhWIeS5Ru3SShxFw1bJ4XOF1ljaGq5WfMv6
ymlBA1Qb6IUrX8tW+/fK/vs38Ln/oBdjl+RIZmjq59GpNcZj2IMZQFSf2bwV0UeCCWpFVfDCe30r
VgthLlwF561FJ9UnGQmiIbjfN51RX5TCwLksG/x7fKzHtLVKlFDlEr34Ezo8HWVkph2x6ZeqmoK5
hm00GENBF4mG8sXgVZxKFWkMxwwdEwo+RWw6ZJptMcnTBsNRJ9CB7UeSzeXTL2icd8pVMdfo1sE2
deZNZE3viMV8LdOOb4ExdQNvZGBo4huLQVqrRRFrCl+zArvL22Ng5a4qvaFXFScN3wgYpEVYtJZr
bbV2AaRNzEKJcTPOlUtY+9Q2vdsLR0K3ap0XmBclhwznVwvmOfETNXfzorWV5CEbO3eEElUsfZTo
k9k/v3oBLRD8w5FV0HHrFheB5ySSIVsZxD6TLEc3LARh+sD0QHB7bTjfCga7db2ArZp0WaNhAWn1
HEmOqn9IjJsp/fwGY5Crg/9k6TvgUVKtmUaj72MfQ/223h7V5rFt3v8RBl8ebqpA0lH5Tvxeyo9D
R+2matyYiOaDNs4PzqgMxWuCoprGa+S2bWDJcaDNflJI53Fqz5AxOBiy6D7cyMegoYOpauQtkO/h
hzTSJgpYmBuz32TsAXPVUH55LRE7AvYVBBd3UCyam5QAQpeVT6n8PJgiUcfNtVoZsTjf6nSqQcbS
JIwTXwq/NX11Z87PslwJPHirXfnKDu6ktE06WmWuzj4t44MelM9hCUVwk9rxHN5D3Sa0R5PYDYa5
B9ASvMHpLhby5GMQYg2aMQiRtqBXvhzu2mZAB6mgFv2Cu5rbKf57U7K0qGuMYPZ7rT/MQ/OAoTRH
CjOXYloDVHu+NIXupBfvskD+LGu9AF/gi3wfFA2CBHRTZeJTaXLNNjt3sfzwlnUEkR8InY2FVOTa
U6piDPU5LWK/gKtbSeVFTHdbSXf3YRZX4D7c4Sr/wvB06lWI+IOwiuxv+GaAFBe+0QUPQ+dMoeYy
UZPSRhJ9hcZ9U4FyHIyotM78EV3gbqY2v1rSHpPCcLIy/VgWreDO3YzlaEUhMphZDJXPAqWUqYEa
4Mow1NiO649lSO0ebayx4BlmE0cjS7KJCIgb6nqzUAlEYEml2O+NGwYavE72OvYtlxvBR89m+NCo
BX59y8Ih43DKIFRiinFIXwFPd4z2rnRSXXyLCGA2zYEWBeq8IJPU+GeSWdUiE0FqeZXNXbMK7KQK
zmNVOqXZnfb9TwTFhSoNYgF6VvWpP0v0DK1JJ5zy942uOYMher7YXLyVVdyJCpJKmkgAKEtK/b4I
3bCKbtGdcti3aBNmYTqHwyEJ49OUXGkkZYbYus/M2UPjwblmmNnO6BtgFAWScsvDLP5xC1d16M2v
8yrzi2Y8Eny/GE186JlozmrrQ8rSlhxc1sHKAhKOa9cuaNxEWTZlkKWqjmNggFHyPYOqj1R8Vszx
GMW5x9h0khg48OpjM3eHWAoFQWprSXV1UbPENw66KLmH9YL1gRQP2uTrWuHGkHYf6ugo1arAFzdh
ECWg2If8GSf22lRtrMZQbvDIkJMEs6elSwpyyAzR6Vp2hg+5+gqGC4I9+mYLoyWTn2VfR/MOIiak
uJe0D2F1KkT63lsXFaYqqGKZGCzDFABnUmdUWmzpqR8Sq+3taMzqn6pW0w/7Pv/iFOsGgXoZpuMQ
LdBwwH1CITGX2gbDKGez/jn2kHwr75vpgxF+34d5sUEcDOfzoLNNTNQqpDNFU5wcUjfsMBwciAip
XjbI6ehhRHwFn9fyUMxntHE8dmY39fSxak7VuTounYzST21yDE9xK+/VhVoOjjMrbdFPRBnEaEFA
clCt/JwlIJDEuPP+6r3wu2sY/pJKrQb9ImbNfMX61OGtezDnc9c8SuNHjAyfe/mvfbiNzVIgzYSX
FbSE4spSrl0vHaugqeKeYaKDHixztpnM7gJNNJMggllOwCqjhhiMIlXGAJjSOBoxlBPH0gukVPQE
uY1D8cKBwibUoDgcYhS0lGcqnQNNfiiJcex1+UMliThSRDDLz1fmoDAWDuC6kc5yHHmGlN3j2dIO
yteKp4EuAptzsYY7sEmnFoXZdswPptIeBuNIGiRIrYguetMaBTUjOAFyFpW7cuMg0zMW1pGvk8nV
kwjN9f0pGSb3Da52geEf2Qipk4B2FfMHap2tqH/I2+gmTfTDn8Fwe1OVetGFZRT580zchHRuzrJD
gQ+PfZjFk67uh2Vv0CqgQNwIBS5rCbYrFwi0HnwyI8NDIQa79Do741vjtR9pgFDxFY0GC5CwYoj6
GqKhUUOioWR+rXoKJDpBe09DEV/8xqVwBcLZobQZMtSChX7XKH8F1dgcxkmhbpVUkT11WigoMovg
OJcu1XSoS4LnoJB8KYYjnTWbMVeZvu3vzovC1/XSadyNmgxFV5Vjo52VGrKZi/pY8oMx9GCi9SrL
AzuWf4Rp/Wf7pXGx1OrniHZFI53jMn3Wxi60dbO+HxQRaY3IOC41kY2xyqBEyHxWFTdpNZ5LyTro
o+yBDchJMc49d8Ex6USP8NtbZ+ATTUdNEffutTuG3YDS6BQzvw0bm2i5nY6l21S3afBaocUl7qny
BYmL4oGiDXWVwUmafrpvWX9jmtIb7r01BOeH+FFLVHMKfaNOu+CAeamQHKWyoPkxmeX0taygFljR
NZTkcc/KyI7555sSHS5Gx4zxVMb9O1BDfVSh9VymRMCUxwelBUaHDi4UHfFEpPPMdbNslng/Ka3H
eO5tNATfDkRUtuKdj4fg9kYh9dDpTTee+nIo3D6rfuYsxRdu9zxVheQmUwPGzgDcLHEmkmB+WTG7
9gu+DJLEWRcYbaudxyhxDGbZUqSd5tj6IsnSxyzH2DMmEE95qN10o5UKTrfA/RXO/au6UGpNXx6y
x09B9MMqn0FBF3aCGgW/g5zrK9zyGpE0Zlkvhf4UKHeJWt7nxavn9rhV5K6V2RoaOSIZ8+OstTGE
GMbPASoubeeQ8fN+GF5+FX9J4h3b0uDzaIriG8JQ2KlZJuehH1uZa+T6YZynI2HMewMMZEzxDYUP
UDCWX0emPEHvZpEVoc+m5rELExd9Bh+aRDQtvmkNMktImsImyFpfw4zp3OcELIPnilmuWoaHdqht
qLUKHE0AwztaF2vK2DCz92n4vip+tPQ094f9Bdv6yMCD3z+W8F5WVFAUTIc2OCuMvGvl8xRo7iTP
xyocnFFz60l0eDbdegW42LzKlmoWm2Gl6NihUP2aZJpxLob2tYKgv8/OCoRPZSoiqWnXB+cI/M6Z
yWqvrE1MWPeLli6a0/bXcCMeoMsWOnkLY7n6gkKnibOQqqNJz2AVNOfbcOob+YvFWiN4VyRVAgG4
1ICc2Xkf9WXPH4oSa1jOCVGH64u0JL3fUq13LC29heDGBynuDqQEB3gfj+du6H2kA5ANHX/SaDyl
kgEVguiZ6ppfSMNPM2Yf9v+qje29+qO4b+Oi1kBIWYUoPxoTviObrtDYjVUzRdjFtBzldUQhYD4k
aD//hxma2+PIzKZJZwxC77k3+dVZdUuvuYlmNM4tH/2iIgN/UHg4brXDolVkwwJF8BBZeCiZEr+b
i0NSpE48zu8isGlV6vzK1OQ3JkagLFCcUljKnRU9t9D0Q6rybo7Gm4hM7+RJO6lK9srnex6GW0ld
CrWsb0DWip73WH+wumNefokzwQ3AewaPwi2gXGp9n4Ji+27CgOsDJtONz/g2i9x9/+NDJo/C+R8a
bWkWhANEUqeHLrDnMrWHN7F74iZbKpymqvL6BF2RldVoLLyozTe5/5Iqtwl92jdjWYwXzr2CWBZz
FSWVZgjaYYLCYpimhYVPpL6NvWnOmVfUuXrWh6H4qc+JaPJue48ulnEOV1Pz/7LTyF3JYWrSwTE7
5Pj7xvHx8u89uqBw/pYRIyllCgkJa0bN1jpCQgwN8D8UUV8b2TyzFkrDJoSHF56u61UM1EHqIkzZ
3/W+jK/L0i5iO3pY6oOpF96Wt2jNxmgZcRS7cgpHFKG2XfGCvgSw1R52VUMr1kLGAg+DP7u6tq28
/5kEry0//L2aFxguG4VYyvIiCSMx6u2MknqrBK99BlwgkLWhAIX0DcxZy5fAypJy0KCTYIJoNshv
Iu1Wx2JKY482CHds3yJiusLi9UXmUcrlaYZ6ZT2nvwpz8Eqjkh1zQHc0WG0Enri1RWswzkHMNhjK
NKFYuyTHyeq9VNFOfTcKgtKLAjW3gLyaqRWiQSUpwdSc3C7ySuQU3um37fdFvBkD46In/ReZwd9w
mMT5XQ9HB9j1fkUDRu1bC3Iz5Kme7AGdqvSw+LxyVr9iQE/B1HjoKo/7p/o/jLygcqEXVNzdyGJc
I4q3EAq0zlKGrz8rx/KYec1xH2175y5gnEvWVcuyMAWHs6zKrg75siB5JKKxpn0QDBddr2MvlUmk
Jdi2aH7ozYNqPhnlW+yAIij0yfAOrfDf6YYpqZh3xn1FahI6cqKXdm1YfqCJGHq2gq6yAuJuFN0K
RpVFGly9ND+xEXkw2mHjWP+Er5s32WQt+fcisMLza0ttMmkQ78XeTIqTWs8N62xFE4ydbt2QePT5
B4RXH6i7JqumCD6O8o0dgZygCr3QGr0YFNWNiIZMBMbFicRoQrNoEWPJ/BDVn6PBkzF7Mjc2OLb2
/XrrBl6bxV0aUjsh6TeLEtpX9buKsbtwEDSqbJ9TBSScsooXRlXlokPdVKTEwym8+kyOBEOVktN+
0Tz9WHmZMwmiwqbbrcC4oKCgLabUK4CpcnNI0MpRf4/RYSTUi948qiscLh5YTTJq2nLZKgjkZHaM
8ctUCvLkF2/rv+PqBYSnDsTXeI6PSRhTfWfH5v9SO61qU9tC/7/kaoKtEhjFDztVoKugVQoa+ThO
XSWXz9kI+cTJEHxJimA4nxtzWWpRCYJ3Kz9As1eZT5mIBkgEwSUppl4WWlXArRuKRnIoocyOVMhn
2olIerZSPjzD/OPc/NOSYrVhCtkChLlcSm2wKmd2ICG3GxNMdOmOqg6PQy+IdwIf519npkkKEijN
53dNZNoqcyb1IVSeRxGz32ZowCPTwjCqYGhrWeNVFqYqeGosGPSJzPLeGN+Zr+1E/tu7Ea7RlI6u
Z75HD/8zyCwGYSIpua0UVFBB3UwE3zX/cYQuIPw1VOap3IwwIrPsrLR1iD0kR8kpExuyMflZdhsv
8fZD6vb2XCC5dSNxaQzJCNntMH3KFAeKrih0umAlt/dxNi8JPP/9s37L37HanwDU9AUJ0vJuNFOP
BIGLCvyZyVAWS8KbmYo45LeP1AWOC+NJoagDEr38zmI3qfpBzUBi2rr7Jm273AWDi95NqKtjhIN7
B+KrQx2hGS9JBBfephl0afMiFtrXXr4lgUXA6iBXZaKVMYAOWzIX0Gj5sG/Ilg9g8gjjR+DjQfsk
5wOK2rcqGr3gA2ru1K1dWcxrI7szf+7jbFmzxuF9QMrSokPAuTPQJh59N/IfpqjpeRMCHBgL6TTi
AJ8x5hljY1TjBPVGrh20Lv81pq1hG+P4cd+WzTVbAb04qimlrQ6xPxqrXxpZ/WiV1EuY5JuRkBFh
My7QZQAH/0GNm298MqghjYFpYeEK+28NmPFmDCH76eg2guohhma14LxuL+QFkrv2Or3F97mlQhu7
Sxqb6sNjWscfK4zI76/j1iFam8bffcwou1FBoTImo4N0CB2aIiXTJbvhy0VrCG6rMIMRo4o/IDFh
uuxpRvsIOSntXqqG8jZV0w8VCRh4WZrcwcDGl33ztsIeBQsm+q7QtoaXl+uwp7XxIFEMLty16VOQ
fFNT4tTo3v0faVfWGzfObH+RAO3Lq3pzy1vixImTFyEziUWtpCRq46+/R5n54m6atwl7BoNBMAG6
RLJYVazlHObehWzeXZalPrI/suSgP3NmowgEr8GleQ24DGdBCmlzWYRa619ESKF+W/VtEA5QRABA
fgsxEQ0g5YONR0XTh+9RQIybWcDnxPyLHIin+dAL9FPDgg/VblrMK7fnx1bYmvECpf6diJGMuKgr
G3BkUA5asg9jGGy8UMczohMh6QDMti14B/IccEtY7QFMAu84lBBAXS6m5VbaznMdq32rnMmI1EIU
3TbmtsrRt4FODsE1J6Jex4scyXzbXolWvvVEZtAcu0fT0Dxalfp7sg7JZ4dWhtdX1OIoPDC8CXq0
iPN58W3NQ0UtJsBewbphVkCyOKhVgNHWxnFQegfyNUY/DDr2A6XFAdOZjdaCEK1J0jWxAs8TXYtr
ItiCIb92M/h71/xFOICtoq9ld2T0jR0Na3gKTgcEwA4G5VB5PdeBdLYoBwdf8NyZDdmHrtffYsy/
371D006kSJrGwCGHpEYFgkHSYNeMR+KO0yZCK5zf+PvLspTHdCJL1rZqGCsUCcHfxhbgJ2XbcPyQ
Bu8xzydCJJXr+8bnU9HhQeSwaFNxNOwszhcgEN2D9OHL0Ncaa6N0B6C3QgMpeJqQeD4/pnGyFjcn
iBoWI2cbQjHvYLLPESGxn2UkDrpIc2LqXXwRKJk3EH0gdx0iDhbhfVkjI/Mw6cr9r8aXVt3zkP1G
NIRJRhjs80WF8wLiZrNfUPgLwkPujAwpJ4yvZ9F2qYeNtzRXNepBowAHzVReF5Uu3ana1dMPkAxs
3bIuwjAEXAVr90h3xsL1r5D92nuTEzuBOL5dM0/EyXMryxxVQEgM4QTpdV0/UCOpdJ3uqmM7FSEZ
EOKJeTatddOqmzq4Gfpb1KT/2yqkAM8f6jwfa/DIs+aej1+GCNGrRvlUDsMzMU6LrpZgxaM+Vwyv
WNrUM7rgOZ2nKgboj7cbeL9o3kjq03+RIt2pviXmRGbc4WGit7ZlmNvJnuImqPw4CoYfotZNmakP
50WgpO8WqQo3WP3tVF/jtVRnPB7Z4+XTWbdGjllPt05S6QGZgH5yGcLidrzGVPk9t407krEPkeG8
I492IkoeuM+XJhJ5ZcFZhdO1P1ebkBZ3vZFrQkfNMcnzKCXj1eiMuDUhzbfRfN3OT0tebNLo3jc1
m6c8IAtTL6thAt6apBEpJmx4kCPorpCwm8muXOZ4MN5zf06ESFrAm3a2vAVXtB1+VGiZpf1Ty75e
1gLlBTqRIWuB5aDUDViQW2HYT0AD/pRTXReVRoRszGpkMeYBb59bq/arjQc0SdwapgMOVEsJnXXk
OYyicD2xk+xP1XgUqRLULXnpHfIWSFxcBwStPHSUitaBHeQyZGBhYjLqOA7yjDRr9t1SXYvub88l
u8snopMiWc2ctJxmnNBblhs77guwLbbrC+U9LuZkMVKMOvVEmMZK7N40KYgpAUpgjl9Mp9LcSd1q
1mM7OZYMtA3t1MCSzdGtU9w7Rhsv7vf/tmPrN5zImKaMO8TK6C1pP3fVx7q9FfThv4mQ/EwA/KS6
q7FbIkLj1nYuPoVvnab7HePYAJWxUTWGtZRuIvyYl7mVV996/CDc+8H/y4t+XV6F8o68iHhlh313
xqAlQXNOGhwrYK3FTmO9a6f+LEM2wpk5cma4SBH09gjA8rjgz5bQPOPWrXjlulzkeVeMajCnSdZ3
4B0pAwpfPOTsGAXOLeCOplgYzlVfLwD0bT47BYob/aSJA5RZMjyC/giWLHJYhE46l9DmITGGOD0M
B7IP7pYP5Iu9r3Z5E6e7yyemlShphU0Gy+sYtnP5OD51aLID4cax/XveZB/WXL2nsQrK4uTLCsEI
fX6XQPxq1UUNf+AekESqd/NVSGKMhogNi5vddIXB2csrVIYhf7YUmBjnAo2KdBidx0OWVhDok+l7
y+0+JgMoEMGUotEc5Q04kSYZ17H1KZjDsZ1Dx90kRHP+npijxh4phXgAYwb6D1KpcoZ45k3YDSUK
OWg6eATE/rW76Bj2lKHOiYj1E05MXtqZYT1G8HY1xuuPEV9ccDkGfw0Lc+Jqtr4b46BZlE6iZGSj
IZwm5onmNrVo7AIiym6dJqZmvV9ad4izVtfJqlSMkyVKJpeCtrQxPTy5WE3jmrrJYuZJ0SGyW/Xj
shKq1f5EmGRRRlitcBrdlf8cCG+7tSafHdkPTPLv0Nqi8YmrlXhlvk6ESVZkrtHAOPY4vMz6OEYP
mb+Pgs+gIorzej/mmthbp4ySAZnmeiqMFn0as/PcZw9aXGDN78s1+czIDcELpNTmyYtpONyWnf/x
8ukozX1oIsz2gd+GVtxzZc8cNJuI3AGlFQoFCXWAM5nRjeVMe0Cx3WR9f1jmaVMWRGMMV5V+dU4n
ciWV50EngNRDUZCdwiue9kjcAi7ceSsr52/HfyJGUvQ5BV78EKZonWhzFvcsAzdLDViRXEeM8Xte
4fWCgLuHLkIPfSyScceIQWZwcxCApQXJLIi1gvyzMYg4dT61zrJ10KzOv1VhtglaP67LXeV8Z8Zu
spdNtywHbttb7s7X5kB3HhjMMlcACPp2ANnU5fNW3nwU2P/3mZJLIK4bgdt3am5LL29jL7C2tWvv
OQuK2HN0Eytq5XoRJnkEYwiqGcU+tAYevX0PgHOMQu71RXC1Lr2IkcJtZ4jQWJnbWJNrfiTsm+u0
P01tP6XyMkYmSngrWDuQls9vihEVleVNyLi4830ZAspIUwdQrgJjySD88zBoIXMW9V1Pm3RGebXJ
TCDeNN+m1riaOPuPYqQziXKGNzdbc5gOxkdYXHRO3OkGYVRrAQWEGQKBywajvXTtummk1rLulWF8
Z87OAxDbUmsWorL06+iADZIT332FqhiQivroIKe3aYNXb9FUide1KJxYZRxiOrRKx1sQK2iuj0oJ
ToS+ivKRlpiXqEEK3bJR0uo3DahI335DT0XINxQqMKY9tsuYG387d63Y1CX9ERnsqz167B15kFNp
kjr4hWV0DgaJb73sR80eCf0V1A+XF6TMMK94jTCLSDKDp126OW0YiIyXaLGudsXn8mq+Mj84/jY4
oKNxr+vnVqreqhNAfcUAmzxXEvXAyeUTjEE2Cti3q7KgaAfV6J5aiBvaoPFBcVOekqChM5mYDa5v
6zG/pqmxpfP4SGbz6j07B7iC/8mRvDOdgyYdGEInDLquPXlk33xNr8jDOgSk27hXc6err1z5ywE/
CXyWVxMF7tJOoduj+YI67Q6Imoe2BNtlLqoj7tpd6bO7Pqo+gH78R5Da+8srVbmlU9mSGkYN7cAl
ldPbCknFIAUeahejUabQUbsqDg4oUj5MbATWgEhOMxVtbzd9h27/AePxLXABA4xqDsWkKRTpxEjL
wVNobBc/QHPjXD04XrURAca4mLt9866drUZySeMIagVhIDmzdEYyZL8o4O02c29p1FC3GkkLG1Jk
DagA0ANofXHn2BHfRh2golJE6IByOQKr/SsTQd1hoGXV0ds+m+OleijYhyzX6JjCdgMiG902UQAW
81ft6M04+3lXoCemBzBac53bu8un8TtWlkLAMwHSPlUuYD6MEabHtgPj1hWjeWTd8s1h4D8tB+cm
6rcks+5m4iLYqwDpnjfmhAJzJ3ZgoAO5CKO6NSucJEbZgwAjNCtWqdyGQd1maTHzgpdl90BR7yoP
tP5Ro6QdAHA70tUSlTt8Im39mpOX89BNdWMEeMe27mQdljrK0I3o60ZSFa9lNEtYaDVw1/lBORBj
GKMZ8gojVhxJoaZvE2LQo50ZN4U3ARXu7Q7yTJp0qBHL6xmTQ9jB7Gqx7wZjU+rAZBVhMkR4dgDM
PjBWypGfCMxyzAxEfiSj4abM+EM4dTtzjPaD6GbwANErK2TJQIfHyxqrunWngiUz1XQ0r80W8fmE
vANyKqBU2hbt25MbZ6uTjBQxbBCLcvy67fF9Y1RxX+7qqo67LDrwQmN4lbqxtkEGQO5AtkkKNWxr
EdVQec2tOY9PHqNJ1Y4/weu1D8r0dpnEezbwRJyk8MRsx5SH6MwHFs+0L5zs59IigYIJ2rci+cE5
g8rvZWGrDp1crUBUY42aOK4WcYukT61vXb3wvYMJ5Ms6ofDEp4LkilLbhjlxABBya/bFAUwNN1Hr
P42Dv7WKWvcY1ZyW7I1HmhU1GjCRzGO3Bdt6001Hv5R/98PPy2tS6rkHxDk4F/ANyITuNuqjdkix
eb31sc3LGEiFS6lJpKjCJ2zcixDJUCxNNrnmOnriUGNLCnY1j6WIp4p+FCL8hAzMnpn8IcubOxI1
m8sLVJr5E9nrBpxoxzSmUZSuJVN0DrVbIYYbC6S6UfadA/miHli7EZUO/1OV10NLJGa7MO0KSyw/
8ibsRtd6qHgsH/m2OzZ78NICK+57cHBAFWvqgLWUinkiTrraQK2xqADp123g/YURi8byNm4KQiUN
NIlSV07ESFe6rGk05CFC+6UHEiwBNH+fJSwY3v6CONs86T6D7csCgx1awzky84vTxkFfxSLTIcUp
PfLLahwpK1XToYBJRMxjcQtgEcWNM7yjtoaV/G5vN0OA60l6X/F6GmE08mdRlsXyxQsW5LIaxkjz
ZbJyT9ecpz6fF3GSqkdljmFd/PgtmIpj0DMdLQz0WIt5uHyjdGJWbTy5UQ4zRI40M/prnG2WlhuE
GSN5R0vm2dZJKp3XdiZMjoCxJmNSdWh9akMgO15eiVoFXjZMUmhaW5RiTG19QxZePJHyL2QwdXGm
ToikzpmTFnm3wO9yYV+1aPcLfDN+zzoiUNTgjeqFchYhx82kvY1ULs2qKxqSRycsNb5P6Y/8FxHS
VhVgqmmAf4RAzEm/umzacc+/GoFsNuRD0pooBF1eklrJXuRJu2aDsc0ThKMgWDErZoJ8baq+21at
8/OyINXxgPwNLQmmG1gAAz7XZqOoCfUnFCpIhV75gMe5r7FnSvd3KmL9hJMLM+bj0g6coq3KNsvr
2ck3lNc3aAh2tmlIED0U34A29BcrnnOho0fSnJsvWTmky4xy8nBuvZtuGvcGl26blzSmKNgh0ry8
l8pDA/DvCgKMvKNsUkerbZwxQrsCoO13eIrcu5UZZ4GlMUBq93oiR8oDhqUofbRdrXP17DgfC3DY
8yQ4gMhqa2x1ZTOVguDp8WdR0ksg5x0q4Tmaw91mx63EdTWr0f2+pIApS4llr+3AhJk7a17+rvrh
6b+di6SAOW+YKYoOCliWXyY0wZnpHI/oYP1vYiT/4095vZSr43bCezxtJ+sGM9r/TYTke9Cb1Iku
gDrXVvjJCG1ge/joiK0bHQKhKjOLrCxwwtB2Aesg5zHnJgBYaY08FetS46OTA9J/cNB+SQW4GJC1
NzZ2CPJKfxA/TX9wYjryaJtlTaVZ8f+j7NE6/QkoUGACnVsPkZVeGox1+Qslun3f2NdiSYHoNB2d
aty51XCXMQOI1N7eIOLJbskmrXXDemoVffmE1cicGLCS9W4/RGtEFoppMy282dhcN+CmEyJ5mJnU
jJUUGRKeBdc+6GqcTPcW0ImQnMocRtTvkbq9dfEqONpFEF0V4LbXXIP1Q1/lujAcsXoT5Owc6bYZ
nBaDB2Cwn45RLIcZb9NPRchTsjHR9R/XVj6U8SzSKh6Fp3tqKS3wiWzpChZhWwKEASGgqDfofTa8
fa2jxFFu4okISR+z0ODFECJo6pvDlF41unyn7vdlZfPK4Z9Orq4/Lt6Hnn+6bELW77t0PJKeRYyX
i5mhcwC8wmgkGTcDqNJ5eQh1OETrh74W5COvCsQyTMpJjgNNCUsz9nhguCkbrlld5zdmUeZis/Qm
EIkyMWL00BVvyxwA+z8EAiKsBTg+Mc7tyaPwLCOh3y6Gm5Tpnel9CKxuU9vo4iUsDnxje3kzz9f4
Wpikb2J0mtHumzYpsuk+QHOa4S8PAEw7pGb0yzBdHVjxuX7/lgcKIxSvPICchkj6nFuiqUaCOHfy
NhF2cGWwfGctY+x4umj3/Ar/TwySjtZv4sJQ0sF8oOhPznibYISg9GInJ1u0+/Hub6v427F1Tk0l
DbNN8DHrjD/yc+eLajH7D13JvQSjlKJ+HMvP2fxUeWFsARsmnP6+fGTn9+uftZ1Kk47MoqSv0LLO
E+pHI1KqhH8PIptpbplSCiYJMOZogeRMzoBEQ2T20P026dGMmbr9AYOCmieJatsAZYKKHMCpQKnt
nG9b3qZjyAyfJ91sPpIArGYMNBhXhRlhHMdthzu7BJNv3YzT8fIOqpTQCfHYCoDdY4G89VywW/sC
ABMtTypzzg9DnxYHVtSgU+gb3TNo9UgvNuSfw3JCdCBBL8IokNnoislrWO53XpIzHltBGXO0SjvD
Fydddkv7sSTfpkGHpXFuIP+RCeau1XdFtgnikvPlCcehwzQ5PGn8PDamDENPpllvMaEah4QdLu+l
aoFrLRqAxUiUOIHkTYA61vvoI+RJNGWfgP+1p35+5fRzwrjFYnsK0HeXPkSmzosp5YKEce3AgIa6
klxBazu189FLxjk4VI2zqeobZISQ1iIPjo1U6DdQCWwur1VhLEG3ChZydGeGmJKTFDY0Kd67Zs+T
dsK0g1fxbRhWn6q+rDYDYMK2JukyjUiVqoLTE8AeIH1De866DSeR2+ij7YAsZZeIit5nZY1m4fHb
EjBNZlC9sj9i5FdmHrpDNlvokpu88Xs9inDXgoJoLsQViOjirBG6dSkFuphaXyntQAcnGbEl7Z0y
7dsVzvT7EF5XYxo35bMgTx3TMdgqNQUUpejZCUAA6K6fcrKFDu3xfHZZl0ThD9bfhvnP1jiS5buf
ProM/difLyuJyqqBBe2PuPXvT8TlyORkqTfxZPSPjd9/pqFBYo9387ZvMgA1DdZxwEyY5pWhMten
UiU9MaLBRTcg7rzV2jsa1B/ygWuqhRoRchegP889GU0sLLe8aWe4wJ7mItKBTCoVHkYZjKSYmAnk
OYCAc7uYorZLHBZ8jLziE83Hj8agG8xQnhJMMuJgGw1vMtXR1C0EI4AmTzxznADC0SEDYaCmZoWU
PTQm+w40tPDKpy3R3DTlLp4IlnxPa1RpFxLBE7uqprj1luADAyLoe87qRIpkqSpMIpmAp+uSkpAD
WskPixdoNE59ULCF6DVBOUSeJC8bP/WWcOiSmR+qaJ9P1978rlW8iJD2qo6iPMNkN0R4yL3zm4aH
mr5+patE/xZGFwIgwsqESlEZ9SQvV9uQsQ2G/sBv/tPtn3LxNvLOf33yiSDJKhjFDICNGmptV+Ci
59Nt6bibOSLfLhsf5aGsq8FIawhYFklMK8BmPc1Wl7DluQ4qTOU9ibDXWDil7QZHGMA2LB82XEpJ
hmLMF1AsdOAdL+/82sk2wvYbtCm2CTeTEnGJRtWUpwTKbLTQABszlHvFjTDo+gV8fAkxyaYOPnhL
n+RDHAKT5fL2KQUhoEBPyRqYyurgG21aFi0i0rovjmbJ8y1IZY+AQL4Toa0rMqq2EeDQ4PHyvWgl
Ozp3FBNBOLGkZEiywd5UgHI3piHmQbuNUiOZiPNweW1qcRhwXMcQ8f6SPG6B7LtdGNWQFH2bFnHk
9UWGfieb34ssKHfgZv5gjm8sA/yj9yu5179SZShfPpG2T3k5JPlcmnHbgmLaz+iNU7uax4Tq6E4F
SbZiZn0wi9YeQNnIf/bjPZsnFj+C8nB3eRtV9hvo7XjkAdkbuJzSNpKWhAPqAVB+sNFTghoK7zWI
GcqTgjVCQQMBLpj4zhWjWnxajogRElIvT4uYf04pORYons2O2FdUl/VVr+iPOEd6kls9cHOyKMBz
YbR5bMDj9bb/DkvuOYEDdocIQZhsMuqsmIKsN/Di6jNznxtOc+0atq2xE+qNe5EiraSa6DIFzEaw
DBp45vCPc0r2jltsSP9oUqJZkyquPF2TpHH93KR8yGo/yZo7D8rd52wbudmOTeneEzsCLmAD4KaX
1U+qRf17oXzEzSEaZnxPtvBFMzH0+c3Qc8P7bqKtLi7SmWyZXcR2R7/zOgdO2pRkORrtc2N/Wbpy
g328nNHSgSZD+RjNiDXoykkR287gMxPm3MR52j+Tpf8rn5FMZ6x9G0z2/9b7IlI6U7T4Ud/PAsSD
lrsr/PlxNkJNfU95ARADYkQIPTRAdDq/b4GZNqiGwWk64lPviKtpnDSqonLLa5T5r4RQ8phRg3F5
xBlDgi7IA9gf7oLJOER1/3j5eJQ2MED5OMQbFTOEkuEI/QkT85bfJUsw7TA/H9dOf8Bo5JaLQuMp
1St6ESUFGhUABSvWdH1iTKiqIbdGaH9tawl/VWKQwYvg9cF6Dlzi86PpqgXojGUGH5kVTVyWWQq6
BgpeM4xgaoyHYvPwHADmPCIaD8QN69+fvNtAoMIHZuGMPPeh5HdAbW1EtTHZ1eUzUlwh9JH4QLdB
chfyJKsBBtnK4qk7JGPhfe6b6pFU3g1qRMdlBhZEiUauy/IUyg0/ZSGcWXlyQ5nO3XbEEGFIDD0Y
Xvi9NhhyQMakedMoTgmj5+C38wFrCMZ4SRloYKVh6zqYgQyyK5fUO2f2MSeuQ7Vcf0bKpWG+3Y/w
MlyZmX1Jvf3M6eni+X1CMXsmwmPl3bf8G3AP4s45VOmvyxunOKgzadKiKo/MeVunEyiJvoIzucs/
M++pryxgGx4vS1IdEfAfEN+ChByaIQWCTmMsi91Uc2KKbMuDbNdqsTRUJ4QMJPCdMNcLoMv1E06U
OyNNhYJrt3Z6GKiV1Av+E27zuf3xjqVgyAJXFTP2uEzncsK8w0AvOveTfInIocxc68CDVNeLrVwN
kMqwYyYohGX0ngqDo2mT2TxBpuAzUps31Ty2ccd1fMgKkwAH/yJHUjgv7ZmXmRxJlehW2DvfwHy5
fVjoO3IeZ3KkXcNYr2v3BlQN8AR7ywg/9v5PVunCStX1QdYbSJ14tGAodt3VEx3oCsyWM8/lsKUO
30QjiiMovUdjtKtGcluK5ppScbisD6pwBYWsF6GSVa0KwiweUdyiHChiIygaaiCfeGN72xfejhcW
3KABxMnpM83775eFK9UEaVrTREkngjaeL7i0ad0UNhJWk/UtN56N+fs0/nq7CHetkKxrhMJLV7cI
q9xM03BCrY63GzIItCD1zneHuG/jbvwdB634Cu6KGwQTEUqSpgEPKccBdyN4aw+G4e0cDBTbPmC/
fd2wh2rfUMVaXwTonUCZ5HzfbOFnTQFYSEz1FknOy9gwQ+DW1LvLe6cwsD6shIc7vKLiyuCQnTX3
HiMgLk7Rmh+2m9ywNlMdbmi2TamOykOxJvglC+Mx67+OXKJz+gIcRr45JpbZ9HEefHUL34vdVAf9
rrDlq4mFc8ey8NyRYsnWiVJ3Qk4RuRF7SzMMZVck1yidSgZMOEAc0fkIRHHJLNle0xpuxuAvGPmA
/PohMHXBkEpEgCLjiscCMA+5EaxpuIGmGDEif5g9+m76ydJWgpUi8PGYxoPfw0TDuZalTjaahZWZ
iZ8XXbwYkX83N6VuzFAnZdWLE6PHwd2D9nAspEizZudUlnWDWedKo8oKR7HmjP6sRbI0iAq60mU2
Tt0T6RavgM92WdwJDj7LPmLby/dGpcqI5jAHCnIkWB3JW/RWgwJNBmH5gFRiPWzdsHPBozI/v10O
kEJRnQkwCYoBq/OtiyrXy3I7mhNk/Zu9FRXgOSFDvTdm/vaowT+VJKnCWHcmHWkwgvNu2FQseAgt
5/HyYhTO70yEpAdGtxRBGfpj4oYpep/YdmJ7zgFhMLg7+PRKh5KnMm6nS5I0giCLWHIL8ubcpptm
irbBJHaLOZYbb6xvAAekeWIqshFnC5SMgsgMvGMra0lAIxX32VMHxNC0/Csk/aYYAsQt2cbIdE3e
yl0FZGiIyiGwzWQWyh6A4mi/tReooogL59npu7ji8PPGiC01YoEpkcvnKLX1/faDeAFg4g/IjaCI
lyuVDHR+eVO7S9IZYjMFy7bNf9nGT3OduoqqQ0YB+iK+0OgbaXRTGsrVAl8CuQA7WolKzy8E/meQ
RtxZkoJmm9z95oTpdradg9kfBzTnVLUu16g4U5RpLGQBkc1HfkO6FyJCgdvOmiUh9HNblNvcvM9g
h10LdGjGuOH0uTR01kUtE1PZHkamcbKSHlEPj49yqRfMYbVxCtictuKxyc249v9qaLjnxq90/uvy
oepkShZt8SdgitmQybIwpp63mTAg21t+LIgfpxGGmkLABr0Nlu+3JuEsMRKOf1x07kgmgVBvdkUL
xL+ZkqDalCStAecQzEu/qYDWohtoVlgEII2uSQzY7bW8ea49XeYWi0DGMEnL2sZDv4+7zr1blu5r
1Oe7Yh7e7iYwFovIG4TVGL6Uozg6tKxIRdonTjffpkA5HazgaWBCI2bVQelRfraLkqFrXJ/WE6uW
xHG52MITzsepnKv9ZQ1Zf0WWgkZMdNEDO3NNIp9vnltkoIIvkZaequfK2bn82yjuWanJY6jWciJF
zjalUQHEZd9CnYkOSVQHx8AdN29fiPuPuiEfiLbC84WMDtiUgU4yJpNvXYvC3QN0I+lDP8YUyztO
BtDHqGNhDhaMl5LCMUbneRyR0AqN9mALMJZHnqZSoQhFMHOOghzePygrveri6JnNOz8dEy9l3Xz0
unR8cApSDYdhmILny1unOp1TYZKmOQ6ZxdgyZL6jr5iSRu38eFmAcjUvN1SO3auo4Us+oC3MHWuk
srsYPHJxUeoawlViTi+m5EbKEWVgF0eDGm23A5BiTHPjvulKTeJPdWUA1wQeeRcGABW/c02L8jni
wYyiabiUX+3imcBt7oNoufNTdN1f3jnV0eBSohPAwpMEqedzWUNQGLkbij6JuMdi08nqHTUCtrss
RbVxSF44jmfhVYpU1rmUsowWYEjRGVzkOQGiN7tBznOKLWM5XBakcPR4lLwIkjStN9PBjvgIsEYM
RHwPvTHY9rZRHTneS5tAoM/T7sg9yNh0qqE8M9hqdJ6bSEFbkpmL0koEAqmEZKpxVyMr6jYeFdOd
YJ4RDxH5eHmdymODKqIZZG2Mkl8SDEPXzM9RS1rMGf7BzfN4fRVfFqI8tcDFW3XNj0DU+aktrAKT
SU54ktIvLb83oq9DoFmH8rwiNHIife8ju26fi8BYR0+jDKVt0DRsTUA/+OHVOLobaoGaaIxT0u8v
r0mV1gJy/YtE6Q7XHfA2UE2fEsy1k62olo9WzfEHt+kO6UoJUEWs2prtcGNOQHztJgyPaT7BwqJk
l3j6CdKdMz08oIexnBIL43WYUC723VXXxfOOb9hBV4VTHuLJeqWrZ6dVECL5NCZ9Xd36JN3naXbN
PF1xRCdGuniTJYIKoTT6LwyWpIa3FZQ81XOmeW+qrhmyG2tYBJ/16ppZFve8Oq2QDEJjJcitd+D5
qWPRZlswRmreZSrdPJElYw409dCA8RSV76gtdl5z747f0DiwDBiv8paYpt8uq4UqykSrKHpYkIVa
EafPrwIpc4oIBk5fVPmh7KONndJPfKpuFhEczNrXhDOqAzsVtyrpSXoFwEZN41tGnxTho4vXZv64
jF8ur0gpAj166CFBrt+TfcsUDJhQLQJUfUR17aMbNbetz92ke2upxSDfuVYuFI22Rj4bHYUY13sS
w3M+fzXnvy+vRGVuA/uPCPlsqF3T2iFRj4RnurUHHzmpSJPyVh7/yoOzVkbsVy31izsHRViWGKbM
v6fhTZj+tNsnO7sZa13DqXK/TiRJ5mekdY0W6QLdoLO9EdQ60vLHZGYaQ6uUgooFLC2OBaHsuX41
DeEVJbA7JgUtZMO8v92S13jhY873HYeDvjkgCYFy3JKfS3aaGRYn2Ll85YyJuvuxzj5cFqFezIsI
yWnkDrXRyNDwhEU+0sKAm2LGsrHqhmnWohSEFDQINTHxjfGK811bhgHsxA2S0EBxTSLgnxpR9AMg
qZp4WalsJ2LWvz+5/AEKO9wtkFuN0CBXB8GnaIq+zqZzbOv62Xgj5fI/7/U1sf6/VUlZApuheD36
Nap+DMkW86+aYrDB1SEwKX0D5lE8FHQcgFlJFm1eQ7C8c+akAr7ZJjXTZC5cdDobJbDUhEa9lTt4
IkxSb7/omBlOeAp4S/oVZBeHKEBrg30UC3wDm23Nc025tgCNrqGFxDGmG88PLDQaY6ZrYzie6Qdk
PmOjy5+cNNtwJNEu6/rv7kU5PEE+/I8s6bQq0+/oQtiUYEjiILbVnm4cgNPGfmwc6j1q9sV7XBFK
VqCQNQMM9khKL4g1wO8hETHX5bVw/Ecvz+JgNHaXF6bawxBY+78H2OxQjpn9lDVDV6Mm3IKby7TT
xJiXe0YwI0VMjb9QXWPUeAD1iJQHMGgke9FkwqiXIJ+TxaoOtSW+Nygu5HrTp17SixzJlGM6Yuis
euTJUD/7xd+W22/y4NAMveaEpEnof24whhvR6gqzhNkyWSeKchYs+K0TzhOo7Q/GFz+2NuG+3EZb
enX5oFTe9lSY9JZawtQ3MZK8hug7x31i9qf/9Pvy+zrEsDwhEcUYXkE+A7X9kRtke1mEUgFe9ut3
LvzEwHp25yxjiuJ50aFf/BO8YTwWujenUshKz7a2BKALRbo3pT1lcEGoVOQmSypj2tRoTHILT7MW
lanDlBauzQrXApd+bntKBsy3Ys6nxE3dJGXmXV3kX7MhOM7cvw3Kcn9561ZVks1PCBgLVHoxlebI
3M6p1/moKqFFJK2vKw9a1h3a8aOgXwh7Ztmvy8KUW3giTNrCBl/gkgiNBsHS3DARfcqBZZ4Fb0NR
/vf6nIiRzPdgGUMTCDGh9Zgex2reF274gdepZuuUF+dEjHRLp7C3eJOhm0vYRbpFTOzuR0M7pKjb
M+l6zut4qWXPSLZVzzbGPJ0qi8PxHZ1CiOb/qIE8s2S3gd10YccTbv8agI5mVM+ibTTh1nq8r3UN
zD4YDlxjRzlkmNGluHguzqXjcTP1KJdYcYCeBh0noE6QFC7QujPMokOn9jS7WxZ9ZrMRk+XRdDRT
MeqzeVmQ5HhyI+urNGNLQsfsGKTIt7fpYZlGjUnQiZFNQjj2lFVoSMJUeDwAH4z3fy2h5kEsByJo
ekT5Gk0zIU4GL35TUjSL5JafDcR7aJ5WKLfhUB/mLM5vFuC11/t0JzRRvuzlZIGyY0jNpjW7HALJ
TQE+XUicr8QdyrHAot80B3K4bHzkiugreZL6GVPfWibNvQe+Tw8umFcQmxztmG2mWJcGkhTwH1Eo
vP6e9UVhcj3RE4fEuyV3rCbzHgIgTy9lDFTD0LJjo/5xeU2SCXolZ/2OEzkE4Bql34XugxEcy+BL
5mmSZ+uZn9zYV78vWdKMtCPzTKzDqoqNV5P/I+3KmuO2me0vYhUXkARfSc6mEUfWyLJlv7C8xOAK
7uuvv4fOl2iE4R2UlZdUJapMs9GNRqPRfc4hIv1Zi6Ie4IbO46hHe8wpfMct+/ttvVbXz9bRZY56
hq0TwRfHqgSlVRmSM3NOExye4Qozfo2YbDZPOGz/1u9Vjhj2FLU25l6BHG4fKN103NjnDd+oGLGP
OlmLjbCNr4QJ/len0RCzFsbSxlMJhMbqe2pLimi/b6xXBrtQSIx8mWZXhMFghqvsQSuBeqdypj6o
pM/hvvO1jb43Mcb5Z/elK82EOFgZNptZ7JCzmjSuqbtdBooL6ml8e9stBHRlHBxLjLpQT4iEyVii
NyWCvYwnsluUA0r4WS3d+TRtrW36oOauer4tU+KK4hyTVkVcTUKbnOv+c6N6QN937cqrOolqMudY
PuNiJ1ex2tTFDOeIxqPT/CKKF3KJc8icXdjMitohdeohgsJK/bxNkKu0RPUc7ahrMq7IdX1QwwOa
EzokRbpAk2thlEwGOYfWC8b2QRK5I1IAIpkQYdGwm3iTJphDUG0AHERTgscfwDcFDPH3z87g/3ne
qz7C4jEnbkM7higbOUunl3vWky3JZGxC6972KkbIKTulKZGNQwy6odyx3WBI1StHv/hDSJG/1QFQ
Agq4GM4Dhs5bd4t0sP2qkQXzEIBP2ItPd16unOdwcDvq5lLOmVVTXQgUdi5t9bQoeijWFB805cVs
ts6wu71TZSKWv19soZ4ZwBJGx/2ZaHdVsVWdwIn/bHjyatkEh9NKQ7GJQsi5NRKXzPsx1bxJv8/6
x/+miuht/Wgm5rJaCntGvcEKEc7/jNr3f7H0wiKCq+V4NwZOF1ygM4pTboZHS5Gc4qvZyYUE4RQH
jmlbFQ1CJ2mT3VCZQU2r92zLVxHiU4GO3Y6+eChRqB/DXzGeNJN0859sIU7mKrXSAHUPIkj4mYax
65SfSP/jtozVbX+hhnBss8lio8nhuhPQb+L8e6Xn/lhuo0RikcVvrtKDCznCtrds1jtWC4t06d4u
MSNe/pyjj30ZuzSTNTyt64QnFvTjUbR4CtanKfDNmkHDWV0GoKwhDegqzU1iyobe13X6V45Ix5NW
ZVYoMU4a0piFP/Dmk2OPZztmR7RdHh1TkdxbJHqJwBtdlid6WEJeWQZheT/nuT+lXmjZ3m2fWA9n
r3oJPjEnWtx2LeTwet+HvpHc6dW7IuarCMEdUNZHHZghzET2QQtR5b7XZYUF2WoJcX9OLEIAzkPO
ubrX7XsU0Twr9MGL8h9XSwj+rFJMFuLN8owu+citVY27uOP6dSVLsdfMAiQlywFjgIM+RSE0m20J
JLhcM8/FYBU+kjbHrZsyAqYR3qlue8Da2i2EEAQ4cuD/EXdQ11mjmvLBPDcKm92U1Ik/11oyu9yw
Zo9NwyjjaVxVzl6mOzGSdk3BQuKwncoByqWYyqgdGm2K2oxdI6I/bqu2Kgj1TVQ6gZZ/xTPU8i4r
qxDBYdICo/mr+cm6X++QgOd9PO5iBAQ9x2+zAb21B9upevOcWwSQ2pg0sMmeMUdyAK3ZaIFks9A6
CGYBkV41qisHExqNeTbx7mVsJxwQvX1UYln1ee0sxewjAUCajRK0OMui0agzpyUj4NYPVgZWsr29
XKu/D0cDdogDFDuRfyRvepaEtULOs3IHiJquf8/vYyILMUVDeiveBzJT7/gICDbctAFVN3ymMpbH
VUNcCFj+fpH9DVanNmWjIiyzzgc3lYmEdkqeZ0PS+7p23BioSiymQFuRCMzIej3BJEhPzg6dz3lZ
f01J9Muq1E/zRF3QgEjWbbUsZ9jAjwEz58KjJ8Toas7SpC8S80x208bwi10c1LZb+f2Gg2HBwd33
521PWNualwIXT7lYyJhrNCZqins1mPRUBf4cB6oMvnXV3S60Wj7iQgjwJmIzj6EVH0AR7NR1dHLG
0pCcb6tSHDzuL4yKOibj30rRSU+UPkS5oMgil8WY7pChqawu1oUE4ZDGEB3H0CNqin0dmGnkxr3H
I0mslGkheMDIq6Ks0c13Th2Q5+TzdphkSL4yNQSbR1aRVfqyUJmSHJ2xOoP82E9q1bvtWsJj0+/r
E6AW/7WHYPWYTZyDLZecB+cDwO4TcmiawnXSJxJvM03WobAmDWVszBHYAKFBb8xb6ycNejsqhsR9
TDBtmu0ZikbxLjd+Tum99LhZM9ISnFGwRISDxLfCur4r28pBntPZlduZgFFNu8Pt1Vsz0qUI4cKG
98BQGzn8YNKbxwEP3m6qf08ty3+HGMwymg5guAgVa69ZPSbAetaRSYUndMOD7npTF7KnoOX0FS8i
QIj8R4hYeF0ey7hjDDhuMlO9r5U0weUgrDe0Z9GpjqJkm1mpDQyrcj42THGebuu4dligb5ksZD3o
kRaTOKseHW1gHTnr6R1PHpqee6zyI8V6RwZ3KUcwmYqGQl6TBnegxGnPDY2KLToqz3XutPvU6up3
mQ49AwDmMNGZI+wv9PzkTBkqlCeiZ0Q7wCC5OKBuL92qFxLUYJGSgqVPTEo5OnDQUYlzFi7vJujs
BubgBtC6t6WsGghXR21paEN9UNCkU/IMSWMOA6GLrU/vx34GqM2WzTKW2tV9i7f2BVICybx4vM5h
GmPZCnJOwgB0zHUiSRdWl+vi9xf5FwedkluZo/clTEI8u2FugiE1Lim/y2QIi2X0JUfuAxl9GbDi
m+acolby0rluj9dlWv5+oYYep4qGUwJV8Nq3phei/tI1T1NkwFQyTYQo2pCRD0oKB0Y3QlQcCv2+
+jOWmr/LXjA2MI0xGmFY4rQu10ltF9OMVxgSZt86izYf8AAkm5lbyxIvpQhmn1uVoQIxLXWpx2p2
GR1dRn6Yxbam7D0x5kIhwfp1k6ttDNi/c853VkvdYTyFxn1fy+hBVl3gQo7gApmuF0UyYuMPreVb
6CdsCgCWAIR/XzAmqbOu+sGFLMEPxrDCbHiB20I4lGeHRRutR6Mf5tFl239dEFA+QOSCRncxQ8xB
JoTJ7RG3BuebyQ9AXHez5NPtWLYaYpYhUWQ+6JoVx6XyKuFNmeDGYM4nVOM3kRSIYjXTeZUgjo7M
YTfmld3Cp7mzJemdWW76OUNNn/pV72nvKbSj8vGPQmLr52zyJLUcnGpRct8NB3P8mr3nRfFShJBX
O0aEbJpDozw+jLlntL8a5U5rJFFtdZdeKCJk1lk8KCwpljQg/BDGwJc1trb6ESBRnh3JMHJWPW3p
mja1ZVpYZGGNkTVGQ4ptmrb3YX/I+E/Sx5JQIJMhpBt6lMW0BEXV2Ry3qb6tlK0lKxmu3kcxXvCv
Hld1FVoCoA3xs0bh61Bux/0EwvV6M3pApt4Me4CZGx9vbyCJWuK4qUOnPi81bNKK5b7OpwDbyQMy
puR9dH2f/quZeF/QytBoCwNinM4DlnJevyfpfF05cfpqGJ0mNW14GygJJmVnbmzLk3UPypZK8Og2
5aOO108k78VJ0zYz/1AP73ibunAAcdi+TUCnpXdI3Y12l0+AlD9KGVxXW3UuZSxqXqQbLB6MKSpg
CkX3OJws2bJdbbrq1vRStCL9N/cSDrYWvcskTRGfK/NY6Fun2uqVRMTq2XlheuE8i5UqBvUa1izG
pKwSbbL8oJQ/OlluI7O+sP/tpoltK4aYoTmDLykpPhjFe3LNC02E7Q/4ATXVTYjgytahbpTscxnV
iizEiJfDJETjeM8RYsjXv1tYIr93s+PwY+mIDzeyKdbVrhKQlwLVekEKBaDTW2/ralRWqxoOEP4V
BuVhabiuj1Pp1qWXH4wN39FTIevCX/WIC5lCgljHipNRjBacm/izPftlabis9eh4vu3bUt2EndQN
gPTvctiLBNaj7jWucUyD8L76MXvKrt6xh/nLf5QobCfkBnVTLWGOBPZTic3LNiheth5mk7aFX+7I
qZOlwOsec7Ga4v5KoiVfRLow3IU7nElH3HzDveUO/u8j6YMM8/A3BtxV/eJCoLDTCiNX8QgDgfS5
q11yt4QoXXF/kKf8EP9kXuqDOUxylZS5jLD1ktpqoxYNxme7CMA1M5iOP6KkZUlO29W+zIvtIOIh
YLI5TeoKLvN7YBav0FsWTD/z+3nT7kDqKRG3GrNeV1J8eJj7ZgiLDivZR89J62V8dCv9m8Qnl3Tx
hrmokE5W7dhY9QyV+q22XYroFfdGj7oLSXFxzF4k4paAcUucEFC0iaZo7YdO7Yvqsb2217/YjodM
dlO7qR+emsm/LVG2iEI00ad+LEL0c50NGnTW0UKHmj58ui1D6hdCKJlMtcuc5ZZhPHQbc6vtZ+Zi
2BATMAiR0c56lshbPvrWKgqBZM5BcsQXpWgw+sTT9taHFFBJj8Xvpt3wZH+0ZWVJ2ToKcSS0UgN4
fjgJjGnrKHg3NB9IIumplaklhI6SkazHhALSDeBcxbtSRtokC/lihY6yagoBfI3j7LnZLI3coe/M
buxgpIy6uj8dezTUfr9tLIlSYhMGVTDdlTSQmWrsDtjQj3VUSjKP1SAPEAYwKKkWXcbK3h7TlWoU
NFVhHA3+F++zLYrs3vy4dLXmW8evt7dVWuwguB/VCLqg8Na/VCKFTRwP4Kehc4zSAPgZN6Y6/sps
Lb/LUyc+JXMVupZZgfdg5Jl/W/DaRsOllJjof15YlMQKPOORUttahByrd1xlwkmdl1/07Nxa6NNj
d5RbW2I/Tm2M+V4HmO0ylJKVg+ZSvph/zbOphWntGGebbGj4Vwl4ZzDXA8thc1vRld32Ro7wQANu
1mysUc0+d/wvez7XjQH285+3Zaw45hsZQuSv64aYiaEY52jeWtGpIJISguz3BS/pR1RDSlz3z/q8
6bq9RiSHvswZzOUDLq5CPK1VMhdwQ/VxiboNUtMOY73u7Om+ug9lHSCrXv/qe2K7c5bqJVgcQ+Ps
DJYXoZUW/VoR/M6y7kb+S50kcUPmAkKMpzF6/7UK4trmUAKrKFG9lPz5WwIq+8DCWV4sMNoixA10
hY0xNrlxJsnnxNnmJj/1DUUK8IfwxMvz5htBQmRvWpZUlW4aZwwGeRGPfbPz1fjjOxz6QhshC8x6
feYVwabpm7tM/2bIGCGX/18MewZeaIFnivexq9ELwAakYdxk+P3J+p7l86E26CEe2h083QXS3nks
6eckLf+6rdZihCuxYEoAKA1Gea/6xZlNJn1muXFOCuvJ5D0gNGPP1KqPkzPvw9Y+3Ba35ubALfpX
nOB3bGhAteGkCD1l6mrmRk9Sd8q/dVPlhfWT8p63aExXvsoTfNDQ8bqZ2ZDHpgdSxxu13ab93mk6
r2sHd5IVAtbuJ4BZdQDCSIEBihV9GzUqNenCucr08+AZP7Rtt4swEntMvRHsTVvmAa7rqwa559ur
unZwYIwQIEbARQTQvRDQ81wxldGi2nmag4wcEtr5dYr+EVktdS3oXsoRgjodUQDkKeTEtWcVX+dI
9iywGnUvJQhhfWrApTAzRzuDN2TyzK2xj3dT53b+vMGl2SeShbsOgxSz+BiUwMupZQOT5q25jLmy
jJAQVNRbxYsU3e+46o6ZDOrs2uvfihG8Pu2nuJim1joXpf1Jt4599jEZs0dD6U+dYnulLcO901Yl
gjtuwXIEE5b49gGQSCS7fLbOGOjyauvHyF9qYPvwyBuTr635qY4HVw01n3WOz+PCxx7Z5+azGf4y
k2ZjRj8HGYbm1RdRnALoOsT3LI2Opug7RshTR6F4WSiUO6Nqj1qR+FmWHnJabXvLOdgV/3J7W1zF
tgW7G03QgHlAPz0VrVuRuBpLtVPPff4wVkGF+VqwtQUh6v9J2e9uC7vaGxjjBZIJEkdgNgENQTgf
6gHD3KmCRhS0iFJ71/f7279/bdK3AkTI63KwIzokdntWxhPAwV0VYDYJOmxilnp1O3ixtTf458oJ
elzlR6p7avdYU2unYHB5DrGVyAeOC8Ltr/pNRfvm/Fi+CoRk6Cw0ANohPuuyXHEAkm22Z5tGd075
iBXa5PwbA9EGc7JNZz5OY3fU+hqYu8QtpuyhcXizsCr/FbfVAXi1XqbuAUvt6slDrX7JWy+h9Reu
buKmcnUGYsByO3dAIbQz5A6tkrm5mj1GSXqaykTy/Hl1Bi/KgDYOTUsmjmLxrWgEBiqjk4YlpsAz
KEES0Xh2+ZRqitdnT1qeujmVAQav+g2B6wClEjjmYhGUtqnVtEu7OZ29NtkXhsxvVpW6ELB8wEUi
a/K4BMTd2MIxx+e4QlFkODjG1x48n0Wj7kzyS2eYQRpPfXrX19ydsycyK/s5vRv60a+1h7ppPKV2
Nrc9Rwy9C6o+wG0dAKEgQmn6Ei8uPitUiw6IRvX0U58Gvxzy3Tyo2wo96rfFiMuL7hKwDQGYSQPf
BzjLhLAz9IpjRy3eTGvgESf7VrYtr9QAGQ96AB1gS1pgQjOE0D6m01DZpsKeAPXsgRp9h7wmzUOZ
EZcT/HKbWeoCrwwuPgOtW0CpEE54bc4LEsa0e0hLp9gZVn1vheOxdDLEUCDLuFYVbTVD2aRxc64n
BzWOVrLTRUXFLxAWko3ADpxRP3mgDEDPUbGzqsFtk1jiFmLMFsUICUDSsJSXY9g9ALnJtUM3c5jn
TK07dl+MRnI+SFQSB+EnbQ4trWP9Q1RR164Hr4/1u6ot/7Dw9LdKwHAGxYcBjDjBdpENJtphsHlQ
6OWdSW0vMxLJ4SMmgKIIwTiJ7UQsJyEP0hZx3/SZMfoR9QtZonlVCxIFCebJTZa2TUh54Ox109W2
S5WafjSDYTtuhkO5syXb9+pFUhQoRK/BVNQCOE1FkNwvJbX+qD6gfOzpbuwrkkLXuju82mn5+0VE
srnBWMYhyjHRuvpRN0FCyTv3djySCRHiRRvP44gR3SJo7GNLcpfQvS7tR1hi53W0eNVk2WQXmrRW
bad51RVBOSvcL1GscDTtA1fmp6KuDmgzRQFURjEhU0yI5ymyUF0J8yKw9V9YvaJ6LGWcyDIRQooV
NzTNHQoR5fxB67d1cz8429vmWQ8//67cFZ15RiKLV1MRqBN3dfCdxSeTniygg4WSXON3dLlhJHGE
EpOs4cJSmJyGsv0xtbR0OfD99r1WnrhTLoCCicdKZc9zrvosnWUVJ/FkFHaWeGmMtbKJQR9WBG3L
bYxtAPQdrQGyyv7VjU4UI+wqI00MY6AajGb8hkVAUdxTK3/BDSh3zVGRLKvERyxhf2Hy1YyAgFME
/fA0AyJ7VIOJSc4N2coJ24sTotBBQ8tqNxKcUZkfY6TzP/mhyFMWgYHbydK8f6gZgJTQcR5bfD4p
qEcSdwC96/TkpL2DRy4rm+qP/022sM3mwqyLyJj4Q8PtCWCjjCjGztRnolEM+MV6+m02CnCIguBZ
aZ5uy5YsrdhRl5q0m3liwVu4euyos40mGfbIuoeg0mUCh09Dse1tcEw13qIwbXUP/fTBJl6fNq40
6V4PwK8yBKfPDCeras3sHrL6JY0OYf/RMR/z8XN9GgYicRWZPoLHo6U+i6wMqWFEU19l4wYPeA9z
xDa3LSMTIzg9S6thttE7/5Cr1J8A2BsS3QUWpcQBlq+9ioompuEwrQYASPGxKUf2N6gcCUan9y5n
x6g+9oBkmBTJqq062oUc4bgCcCKfcWfgQWn94iww6ufbyyX7fWETUXMmqHTi92kyuuin7mU371V7
vCogdguMWt2SsC6LYMh/dQpDhDi3neSRRWIMsUfAKMpxCjWHB7rx0hm09Ga0om9YTTpw2XBl95+W
TGwWKMy45Umh8KBmxzZ9amW9rRKTiAx1U2tg/JXj90sTRVlAoY2yoQPZegmhxehTykuO7KEMZ8+u
NpRGboM00g7Pt5dKZvzl7xcJnpqHAEfoa/SjZMd84S70ij+d4/19bl/4lxBW1LGPHJTriyBMn0ok
W87TXGxvayEziBBSIjziKaHDimBO7udyE4cSh5KtkrDHW7UyaOxUSEkz1dWceNMWrW8BOuS/qHE1
7ahmaZNxpy0CTb9XusQtO0m+cVsPqgq3u6xIpixTemx1HdRDPSiIBs3vQxma57Lc/3/oBa/aW6fK
8AiTOF1SBh1os5l9bJy/evWxDU9lJ7kRyxQS9snc21Gi5TBMhgenkoCSt/TaaH/bLOuZ578eTEVg
vVRTw0pj2I3OnhduuAPnx87yW5TAN6YXb2VXVYlSYjVB52mKqaqxwJjws/6Xavyg2ua2RjIJQiFB
SamdK+g4CkryI8teJlRIkvDXbRm39yTA8d46Qd2lcU7TJYQVDyN5yRSJVWQ6CE7WGWHKmF0lpxrz
6CMAq1P7R5LakpVadWXwV4NI1sZsqIgDyKpKGdqxbR7soXlIIiDLhWTXx62XG8O+rmSdI+viHJTl
MJ8O8Lzl7xfh2EybcGhLlF+mxPFIeqDqJ3D2tUvhXRYz1wsieEb5R5YQ1DqrHeZMRWIBhe6Xljo0
CWQgajgsHZe89W+7w5KmXMWEC2lCGtP3XWbFQMoOJvJioxdcOWoYpqvKR125y4u9Qd/jfq/ydME9
ZkWxY62CPKN4mOcAnHK39Vl1v+UxDo9CwBHQhVOtQ5HO7vE++tDS1iVREOZo7QklvSOre+g3qK8F
AnpMQr91B3UmgOXTMytyczLObNsUwCp4qKueTYfb6qw63oWkRd0LxzPGouzrGScoI9RNqrsCMBha
k7nm6IIpRFK6WtbmyhcuhAlrZ09NxJBz8kAbNU9XNvo0++l8oobkdJApJeymAgeRXsY4T6f4EJuu
3vXuYO/C+cQbGWnxujvgDmgultLEsrpZmXpSUZyswAu946XmdaPxkFXt9raZZGIEr44TPkXo7Ucu
ZQ5+pG6Z+b3GC95tIbfNo6mC15nz1IaFhapE05x1fWszzUVGZY2yN/orZTTV1lV07eO5D0/nIi2y
Y9Tl0j3Eg6EKfaXl3jTwc1H/ISEypozfihG8LRnUSHHACBCA3mqvJGTDZ7wRWzJ8lOt4KsgRvC1m
c8xtA3JMd9igUd+b9/pB3RqbeCvjo7iKC29F/f6Ui93aRhlILXtc2ahzIv3TKDtbrzMeUAXBLAvM
M17+8YT5NhxoidbRTmUJc3P7WFf6V6d2jgPG6tLY3uRzEsRxubHK9K7h7akG4KpD+ea2F157x9tP
EJYzHYy8iXJ4R5Hv8vqUOCddhv8tEyGcgOCxstK4xQkY96B+RqZ6oLlkw15b6q0W4rFnlTpPKlgq
ckYfOGe+octyBokW4sN54wyj2sczQk8bD17rzJFn8tz2Ol0f/Ns2+W33N5FbQx8EZuxx7hlAzRbx
CQYjHvQ8nEkMBOsXxZp3ilV7TfjZsB61pnIh2yXZWZseM4okOTmNaC+f4iObT4VzbrTarRjZcu47
k7M3QASSZ+40JG6df+mLbxmRAL1dr8zbrxW8OG7m2FRyG7Qw1ty/6GA4CZn5keeO5JxZ/OTNqlh4
kANKKtCEsFWuk0S1a5IwsouvtL1nseE24bnF663hbMYQg/CyipOoFpjQ0agI4Ab0SaCNWoT+HAEG
moV1jpkcR91OOj3Yw7RtgPl029hvXZdCn4WOFywjGtCkCJhc38YAvSoJ4oyqnk2gbbg00WOv47Mk
i19M8Lp0i5CFmgw5qIWGCRuQbG+F1MzieCoDTEQLkmNda7yUEUDLR9kxBjv2bYWEqIa+ErQlokEL
oCFAfoPBhNPT1JVmMErDPjeb9l7fxJt0pz4tHWHLWEz6+ba0t1b6LQwpPHK2heRw6Rp6q1nq5BTv
P0BCyPLGn5vBQ6eJb/Wh5LC+ErM0moD7FgF7gUIRScN0tcbpiUB+rixrH9rhEfzfO9L8GboxtFnE
GFg9YJKAoMUUtpLRqGo76+h+wBy/39f5kbDcjXJZfiOMPiB1gs8B60mlgEgj6J0RVs3Sp7Ssly7S
MXx25u8mwBYwDl/3+XFo79Pku2OdDLTNT3jwbLSnJPuchMYf9SeYOvDz4SDATrU1sNbi6vfWcDaA
XuYmajhKYswd0l0MTA5H4vZvrXYtQ9hbrNLnqB9KHthd/5x3+T1m3ywwKRgS73i7h6/lLN9xkSg0
BSf5pOR5AEQ3P+wNPP/Jij2Cya5lCK5hpmplF3mTB2G2IXeGn/jI5j5ZX/hRecaE4mPzWUZ48zZo
XEsUUgODlJpSj10eGPYvB22PAI9CPx5xu0YGZyJVTvBHw7CAWGPXeWAF8Vl/rrzcU59mb/JBbL0t
trEvIx5Y9wwAUxqabiIyChYracNUe4ohkLWPdcXvEzMKoniUFOSXJXqNu/8s4asY0WhgJGkT28iD
umq/DuCSqtvwbIM72+wwWOdIGiKEJ+r/iUMAQVUDMkFf+tYPC9LNhVIMqDXQeNJ93GJA2YbmOS8s
S7axSNY+c6qFG00ro702tvWTUcwvtwPy6l64+AYhFcuHOHFqBQ9CPZ9emhKkBEUug8xdtR5OMUw4
2Qbw6oRltS0g/XE65wE1PtLwRw3g/v7nbTVWnf9ChOD80TBaFnAueDAaf8Wm6UbmyzD9miKJg8g0
ESxGqnbKTIzvBUTnbpvxu0h7GMNRgtggHMn/OMbrgglG6TizEmJq8EOf3KmbzNcTH03uHj9BImjb
trcXT6KVWFolhero7awiVjUA80o9pfJIK0PMXVXKAislwCwJWgTEnulmbBJiM0jpt72v+emm37N7
a2FF2WU72fD7YghxJ18IEx+6O53lQ9XjuGI9fQJxfLpHKaoA6+JQgwQ7eoyKZN6omSY5WWRihRJy
E8b22IW4O9F627fdNpkKL7W+59TNFL6NIt2/bbm13Xuppv42gvToMW/pCLfP+t0wHJns+r4WEC9/
X4i71qS0ql6aqEnRb1np94Z5Z3E3nSa3+kNqhb+d/lKWECWmOm7sEZB1gR2Zuz7BuDvGjQYpuYJs
yYRIMUylNhsDgm6v3CXanRR/XuYCQohoa6VIZ5bwQNEpsN2CYg7M2W/ysx6hz9f4ctsBBGaU61UT
QkU7pWmmOggV0+PkzX5Yuf0h3ihe7PUb+lTkXoHJWAA97G/LXQsZC44iUnmMmKni408JePoJu5wH
DZDTku6T0dxnVHJRXU0zLoSIcSljgGsdbYa2S7BhojsxflQ8EPa0m78HzstlbP8d5wiwlQEBCGx3
TBgJ3qHbjRHp5YQ0N//pxC7KaHsHVzCrfM/GvZAjeElnDpFDQqhmADyre57H3W37CHW3//nFhQDB
L0qKpvcuxplrur3/d92t3Nu7pe5WvccXXkWJQ9KOFfbUivs86MyjAvBgHfUxWU/Y2vl+YRcRnT4b
xlK3e9ilnDTfyB4bEFDF9nfT+SRZN3Xt4LhQRoioTQ/QsUQb8gCVNvB69nyTlnHjdUmbehk4Y3dZ
yV4o4+mmafLZG4aaSM4QmarCTSvJs2nmc1wEXVcpvjlpH0qWfSjs8KmUD4QtfnZ1ToLpVtWX2Qxb
nIuty54NSUw1PDphKoyyjyaqDsZgbaaqRH+u+gNMwtuhzY6qwUq3oNVzmGJ4sqCtp3f5kcbcxeT4
cdKqs17Ekoee1dPn4uOEEwGzByHKnUoF3tjUOaVk+IIW2AP6Nd3QrH0eUknFShgv/GfTvK6GsPvz
2ElDp2vzoN3SnfMSeYkf+a2b3s/nzl/o4tg2lRFPr0bSBbORon4FYl7B3NUwRkU2l3kQNfuo+my3
94P1jrs7hif+FbEciRf33XxgTTQbOJLUmKQuaScvJsNeZ1RiL5kqQraQ07wuVBUvWLaqgYMj3ypg
4ElCWQ189QS/UEdwi7CkdVnjEojWLDQXhg3mq6v56XYcWJWBSiKQgpGq4h9vlyyh+VThiTsP0tn8
i0T0LyeRpair+/xChBBpompMcl1FhNYbNzFyd6qX8RnSyBLvVatcyBEcLOSxMrEJclT2Yo4AZjrr
stuXTITgYGbUtyTLkLqByXEXVTm6gMYjmkO2t42yGg8uNBH8q53UPCEpNCnCDjwydzT7NoCbe3go
Zb1sMkmCiyWz2ddsRJIYFyc674YU5ATctYoHIzY3t5VaXzuKoTgbKPgoK7/1NBJPTqdxFKNse18b
h9r2qbQXfjHxVZRH1fofGUK20UwYrS/NEDIid+HjXqCklMZVnkfvf1Ht822l1tfvVaCQfZg0jibq
VKiwceqR3NdokFtbmuFfTNnDrGQB9eVEv4hu7Vjm6HRDADUp+TLTJPbyVv+gjtrs3VZqNSYgCUHf
MfK+K0zlKItY1JYWlEo422RcSzdZ/2cMIv87gi6ECFspUsBaZLJuuUHm5aHve2fDHMt0mUULiT6r
AehClLCdooaVyaDhjtzqmP2MzHveDLWXtE3rKkyG4bnqERfChB2l2aOT911SBIVB3fJjljzY1pcR
jNbj9HLbTOuS8AAE6hIg34qDF3kCivZ6QNOG5mBQhhpzeywnGvlWpANpmxfpU0WzdHdb6OpaOphr
pUs71BXWXlRyo3WiGmbL2n2URH5tFR+SWXFjK/x+W9R6lrJMRAKPgBpUHHhr5nRwYjRYB1PKmv1c
kS95hum6RIue6yHrQGtTFL5VZvf92DwxBZhPZQQqJ1ZnP6Z+AlSXWavuZHefbn/X2j60geuzvL7p
ePMTzpm4iCuO/5xjEoW5pZq5hrbrZJBna8a9FCJsD2B1jUOPamyQxxHxlTkCeqbNDl1d9/ed3T23
ZSR7fVnVC68uFlA1KIh3hG0SGkYK7hB0MGRp/bNqqp2Tqk8aGSRp/6oYE7jwBnUWyh0x4xjylqlN
VARjiCa3CY+ynd/Jru1rbgqQlX+FCDnHmHapkrY8D2YLZNgVkAgewuKjRSUJ56oYdLGg22vRRiz1
IfbSjJs4qAftTlU+dSXmeNLPHRgf3+Fyr3LEKp/TDg7XItTrW0w/xfnoqWHrUl0WKNcCP2As/lFH
BIYOB6bxhiKiNMqHOHq2NcmbsmS5bMEqjpoyI0ZFOajbl1ElgMt8IhNGDmTsNGuXvUs9hB0KZvde
UVsEjsLuv9qG8bUg9Uc7tHZqZxxDNHHXkXq4baHVGo6N5+yl/0vHmbls6IvT2VByAN5WMwpFeF22
vhVe6LMdO8weDPbyf6RdSXPcOLP8RYwAuIDklexVUsuSvOvC8Fg2wZ3gTv76l5xv7GbDfI2QHHOY
gyO6BKBQLFRlZea+u6EKi6v3aGFQynW6FmhnluINZ0MPdjdGA9nSRB+3FmtU9LerJe3l4qQ0h8ek
Qqd0zE7aYdjNJFaQt90Ze+iz+dHmdQDo/2UGC2MyXfTQunrMGJpuU3/buc9D1/qBUi19djU5UwR6
E8NBs1AapuEvj2tosizg880dUn/0m2P2qG2bm5ADDqAf3I0qz16/WWdz881YeAcdTbdse6ypmu4H
KEGx7XX3W3UG0IUQKMBboL2TlpMaNCo1LUU5byw3aWf6RWH4BckUX3+VGWkZbsmzCiw0eMODZ10z
g3sHuKYmDhXhbvX+LlYj3aUqtmrUJxq84wnZaOKDxcNdaD85EM7KG9srGsV7frVBCfjJ7+2T7pKG
gQ4SEnxtg7r85gbRR5KGR00ffG4V9xxwCj6hu1IUngESrb87OelqTbYW6FONuAEJTI/T+yx+mAoV
XHk18J7XJzMCZqSGNtn8dAjRfmWZ7RmjtcsF3ee6pghLq56+MCV93qdQ5AEZUVfU841d39WG4vdV
S5G+IZHociPQhvzE9TvLuuP5i0sP2t+uQvqChBVLmDbB0d3pwYRW8Cjev+XYXcsAEAnPGrkaFuv1
QHuGhzco3+9NjdwmDu89ESvHs9ev7NnQfF6LyGMOBESYRZGd0vqQGscYqnP54fpaVmvwtnu2IUUf
EXYTB+gIi9mVR6BMbvLDTPJKPG2j4t1eWw4ml/5lwMBUhiNFoDYjWVPaHNS1xPwSlFCJvjFdhYup
bEjhJy8o2oEW6vxD+BS6n+LpQDtFBXb+Cfnzs1yGFHCyFuVmim/QyXK7d8jlv09xfhQlf6l0djTr
142W/e+TujQnBZlArzpbzKAmkOVEXmRV1qFiqdhd94O1q7+wIvdHKK+AqJ3dYOJT7kXwCN8c4jcg
E5ZGpPiSuzq+cwJpT2TkXqDRzVDUXsuM7fW1rIWZpRkpzDAt6tHhRmHHjA9dhffDV8DVvbp/uW5G
4QeyfFVo27yLMYOJaIkuhI3zOZXYNsAug+LzdVOqFUmBgI+T25ESoLNhuK+LW2GIja57faEa71B5
gRQMMHUNfTFAkMGTdmjy/agiolL9vhQBiN04xVTM69Di1tN5821KJ8XpryUgy9OXIgAtIpsWKbqW
et96YflRq7eZLiAt9CVCU9ZVidCuewFkbl0TzYs/ODuTAlAsa/ZpQyv82t3qxkOpA5Fu+iVTYLHW
Y9tvU3ImEGa5jYqChUQxPqCHbtrf7NdNZf4KNmcT0g1NSS0yQFXTE7TjPaY9ocCMirLim7PuzWcj
0v3MRguVVwx6nwTJN3V/iqEQysrSCxpFc15xNnK1JxcxS7ocTRgXmu6Vq4Eiq/cy7cbSDqmqD6g6
HOmKBqU52IaLpABoaw/6kPXMmBYpFqQyMv/7IiHos4qHQYsoTWvjxgzIg6PrP1y39K+HG4ni6U83
kO6prWnROM7YSfMUfWJQWADD0x3dTzfDttjw7VtejUDc/bpDMkvwmIeTCwBefmI1kOrWpnTcLYtU
uKfVzYPiJJ5YuKZ/0NxqU6W3DmRQQbuUhIc0178YIgNlVd8/Xd++Vf9eGJJ2z+qsrg8GtBhNqHNB
fMP+0IGKVdBvbzHDAFE3oGoFmPelM7iIcjbYgyruFVMO9s7Ag8C7RdPbTjXutZokQqjttynJuWe+
XpqlBKZqOwPmydwbzW3MHgUUp4bsJQw/Yo6hc5IDV9Ws1w/tbFnyeD2M8qF38SQpTHobdYbHsnab
6EJR3VKZkY7M6HiJDgZ8YzQeg6jxMPPqQT9Uca9WrWBuzgKcFnyZ8mwW6GCMFKhubOPYZgCoQ0ye
eIWKgHg16i2sSB9AK0VwsBITZf4iz3a6mW3jmD1pIXnvsBxKfoF407IMjGYY0PAhsujBVCa2aHQ9
O8X9e9Z/LLvMK1TUqqt3Sv9tQ85PeQn9d7PHUzsY6htGc88Zq0etSv2gUz2410/JBggUI3RYkfR5
AuG7bk8Tytweti8EnAWTtOIt3WgHk5O/jEiXt6qDVut1lGvzMPMbPfbSJoJ8oKpgvx7JF3akm1t0
cZZHDOlJ8VP/GR7m6l9pe9be3CXvnV20U4HglQalC5uEjTD00Aa0kHs2VOryHdClPuag+53+LzhF
VVRYLQDNNMcz4S74p+TeB95j1n9AZNY+WnW9zweQYIrkhNHo01DTfWBjSI3TZ1SUG4Xr//vjfzwG
53YIbjNoP1zpMWgIrWrJpONK2xHBFJ3mG2CKzcPCI53uhxkEirqtcIZ91L930g+mmyCufAj1H4X5
yXWFJ9KdwQ8l+xgZB2vmQ88Pw+h3oU/5W3KHxV8qvyML3arAhAJoc2V5rUm9gEH4eVJ8+1YvD5Q7
INoB8lzQL1x+lDRG+7bu59yu+g7ACEA8B6N9fMOHb2FDSlIJ9DwxZ6EBqs+br2DA2RvpQ681GH74
8neGpEhQBHXU0hp5CaRxj/n00qT2sWTgpGpVTLirEFlnsSYpHgiNBzlIN5CqWsl0w9LpO7Rq3C0G
f4ZblkHnBHyFe6sHCyEYYkGGnk3CI7Qmfs7AT2kbldjbemvv9BHD3jkmvrzrW7H6clv8fVIcodCe
HkyOzFPn5YMQAIAQY3PdhMp1pMgRZiTkKQRbT6IBllYLn8tYuF5cV28pEQHgj+E+fIaJPHXbd06Q
FgwloqkpG0z706cqSsZdqm6XrgfDhSlp15pwzJAioVPRbDrIKNV+8dH16427h36IB71OxcrW8zQo
iFAAkDDBIHMZZCZ0laccwTcwjWPai+9BQPwgCfa9G4KT2LV8rdDIdsi7zwYNfJKpPmurn+nFHyDd
mFCPB10YqFjy2vDB4udN5NRH26BWVP1XfWVhR7ouhg7EGOi7UHmHcI1AJwsxLTV21x1yNZECrk6n
BBLFEHW/jGVWrHemW8046/xHGr2bgOnMY74XZOPSz9dNra5nYUrKP02jBQVBUCBnA++S+UMnoWcP
b7nCCxtSXoivpN5hqBB7ZpMdniceDd/SYwLD/+8dk76GcZInE6tjFEPIQx9/yvSfLFY941Yj0cKG
9B3LjITibYhMEAiWrxHJP4yDSkF8tWe6WIcM16p0RzQ8Rx0svXP2xmY6JH67K46ztmC4eR0d8H+P
7fOCdOlzVphW19ijCyBCX24ymt6k7i1hTBFd12MRQ3pkg3QdQwPSlen0qKlZAnydeWq3BlQ1Mj/c
l9sJ2sENqLBUkuXrx3Q2J4U+CCSkWtHOr+2Q+6T8CJINhT+vnxKQIjrgG+YsuXB5PyEOUBeTO3c0
j9PO3gH04rvNrt2Mm2KXgiB9e/2Oru8gmBMYtHnQfpZ5KQl4sVx7rizyu3b7Xy59a51m1HUCEbRM
8Sb9f9Z3tifdJi3R/3tXQSthx/x4RwwP1K8bHUqe9SF6SwharE7azWroCpA6wg1rC1lF0fhF+SEa
3gL0BRv/rz2UKStjR7gBGP4xJEs/ZDmUux66t/Trlyak+5RPVskhRQWMV9b/U6bZBx3luOuusBqu
F6uQPnMdJUmmRahjAzSCXPprHvTbYFCUe1e/pQsj0oW1S2KCmQhwPTso/LFM/bwMNrb5pf/bM5Gu
qg4uPovSHHMrtfDYtwicclQFgFU5s8w/MkA9sOQRUA7Tu5r7szZtsTc3pth0/5YUXycs/V9QXWye
9EElkzZGtZYiNqSd14EEOqhvBuvvrow8iDUmQEoPNowArbLtiH0cg+4JLUjFqO18z/94Yy7WIsWB
uJgqJFZoODIr9kG0MWS3xHwfD09O6oeWinhg1e0cHfAMDJfZAKheRtVGmERkHeJAAG6n6sUd2F0U
vxMQZXnDHVrYkU6oFSTLWyg9nKZgag8i6X+mvfW9YIGpiKOrl3VhSMp7aOg0nT3iHvVW6TvtP2PD
t2za/d1qpDPijZMFacJR/rezh4Gh0IC3tuUZqaUrPkOq85HidBZWQWmnSBWFc4+q2Fag7jCAPsjt
/s6Q3G4Saa5VdYtnduC+751PKJp7NDnm5C0oGud8PpYUr4nOuSkYErqu5tD7Cjtv4O0H3k8v149o
NSNZ2JGCtlkPuZtCReVUuTvIXgXZ8frvK/xM7jaRltrZyBDhBucdIQcLLTpNRe+lsiGFapSmIx20
lmgtEJw/4MvCm1TlFZWN+d8XTSYDiGwk8njDdegxZ/2hiz4HqnKu6iyky28O2cSaCKAGpg/5RgzO
uE1LjbwpxFgQQIPYmGXr0heU1dAjy5yKvoxB0uz0gId+O/X6jo1C9X1bv5VnU9LBtE3UFbUeYZbf
STeo/IF0ZxvRBwa937d42dmQdDoEMn9FQGFIB8G8B9igP4zJI+nHv9w76YTCqekJwLJAuQyVh0dc
j9Zpp++uL2bdDc6LkUJziEeCWTiImlPqED+24+8MaqvXbay789mGFJkR+f979oaDFW0ow6BmxfjO
HiLF/Z//2D8+0w507cC55WLuU4pjAbEz0ykd5J3iCzJO4Sa+6xaeMEG9V2yuL2r9LbIwJgUzralB
FFfNwWzYsb29i7bOxsZN+v6/aSn1a2R9G8+rk+5SWRlhHySY4QfJMiQ1ovgfmtFtrhTHWU12FguT
LlKSQrw1bgiGGkuj85LW+mJyAN/ajt+x0sRQL78pCufT9e2cv5nXjk66VDF4HQqITgPcPkbM66CC
llbxQ9MMW8zzbTCz9TL08ee+jL5dt7vu/+dNlS4ZqGhTyjlcxh3yo4YB/rZ909cVCmsmyP+gSCqP
7gGLK4xs5k0Zxvuw/1plGOQUCpXf1WW4wIWgpgquBVfaPmh0YB7LxkO81KZDxsbHYlCheuad+OOE
FiaknYqiMKQinJFJE7/PzdTHMOcGpQV0S8j++qGs3uOFKSkoZXqBkaYR4Idhqry+Yp+IVdxBaGU3
FSBbasHlf93e2u65BOyDEG818Z2SbpYwxrjgCXBkw/idRBvQBF///bX1LH9fulHQqM0jJ8F7OA4D
c2PVRn+atOhTrqeoYtS5eQfhU9XA+NpxLW1KHjGEdh+0NR4RFbq1PVxbAzPgMdZUD/G1aOGi9AM2
QupYmAi4zFV6N8jdMEAYpNWXMtjb1snSj7xB8z7ahnj1Xd/JtTCxtCYFXSgjDqB4MJEZOe8i4KNM
4dH+TqufEpp6pL2xgsN1g2tBd2lQco087hI9D9Cq6CB71u7cajeaCm9XmZC8I8+YnnYWmvdT+YG2
L0a/qVUjPevOcD4kyRmqiMZ6Cy2UUw1aPjwmUNDzWucY8N3f7ZYUI0YapSCIgJ1Bb26rlzGL9lnw
hogNJrQZvQyBbjScLx2OQpbQHsFO/YK+48Hmj1as4q1f362zBWm3BIbrO0px5il4NYvqDmxDfmN/
yfvH67u1HnbOdqTdqoI0ToYCVzQpQ2PDzd466W31Flo1F4158FzOVOsytMvV8JwY5mJckj9UgRdH
nwGFur6Q1RiwMDH/++K94hotxoFyxOuI0drGiJ1tfqzNiua+oYOmwqSB+I4+rvukj+3r+lCQtEfc
mZ8XWKCDSXIitburipTJBHGiZ1s8hj3IR+Jd/DpkITRFdcIclJtdA329GSV3uT7TTvqa9YP7xCCQ
nt1NEYo+igrTpS/ABL7cIIyemYEdcN/JjKdtnmilYZrFc1RAbtMid2glK1Dzl3HGpQZ4WynyDzCE
YhVA1lyuAsTD1shTELckU7nhvXEqWOp3pioGXN4e8DwRmKEgOwXIagaESF5tVOCj4RCDf4mnaUOr
3vZIyu7FFD3mXako0EpNe+Q7GGVw6dxPgUXMNUjGxDS5oduIKgSraaQd+FiGXp1GvptXLyUDw2QB
gYua0k8ZOmGJkbZ+xHm0m7rMemdr7TctYvs6EWRb6WA6fs2tQBIG6vRZLJYCCQZcikwF33Nw6Uwt
JU8QUwD9BIneh4J9Kkv+JRXl55yJrWbVr/qWwCb2G1cBuCYD9KtIaC7POICEcWVCnu6JkybweNCb
W44+/qhDCun66i5zGlgyZxlx0NnOYM6ZdPbSEvCQRWi0Tv7sgF2lGI699hgN73nlJ8r5ssvwMpuy
dV2f+YdnKmDEsktTNIaWGqa8yJNLJ3NrRZV7gGZyuGMzCr8Gx1LqBD86AUrCjqTPdhkcO+4M0FVu
D9lU/Mwmt/InzNptuxlLVnCwdTWDbr92QxgFlRnGByFqwVy8QS//ytxO6qioE+spMfBgsfg+G41v
UD3epiPzE117ur7/8m3G3rsgIAOZ9Tw+jVO/NIeLp400JsYT0TQDehNRGTIvE86zBUZjRa//Mjj9
r5S//ITMWdkyviecD4A1/MurehcESLVSruIBV9iQhTgBrCl5GjAANRyhHdx64jdW1auy1ctd+2Ml
8vg86ttpY8cA45mc7kPWe4SFB2qpQH+XMfBPM5IvkMZgujEgg2iira6/14vHadrSSoUSXzfDALzE
N4kCyXh5LuUYOHpUIt0C+HPcCtF+sARoOUoXInGYWvJe43G/FnW2JsWWdkyqrp+54tCC9ajnQsKL
qThoVr0AGrVAe+AaIYBdrigxaFeEAyreuq45voiz4D6u7f5VUfK/lehIh9AFBfOHLvkzHsttWnP4
WoUCbtbcibHxlT29ywD5nxEDx2KCO920ZL2wUphDVcbI7riu+Xyy72w63hgi3KOR5Ee5UCQQq569
MCc9VBB0cmCd0MwR5CvrvrGKeqI5vMEDFjbm01vEgYRBmswAnPVUmcm+EJmXWeNDnamIZlc7ldBJ
+L11kl/3EUUlKIOnoX/j7M1tvNF87VMIQRDLV6tbq3ZO8mtNQICSdCgBFcnW5oFXFT4bU8XXQWVk
9pbF1jVAt9fAhGSnDLOX+n2de32vSIbWTcDXiAUmXpCwX5qYbG5MMYHD6fVcqPNaDT3r99c9YPV+
Gmcb0l4lEca8QZKPJpv2zyCgPuEWEKa4bkO1DmmrppxXmUMAUAiSmxZSSrq+SYcv121cphS/LidD
wmiCige0+Zd7VTv2lAoNcaYYi23rgBbXtG9p7x4zMW3CSuys+nVSI3+alC4PUtl4KOYPnGl9qcVz
Q0+RUMS11dOBbAfVwUMzi5NdripsrS5oItzPyfqeW1/Kt+DXUFf//fvSZy3SeAdmMxRpIXx5F/AI
wAtN8UhZX8JcwIcdZpiSCcdpoihgEflh9wA3+6OVtt0GxCOB6tupMiR5wNjoeCRVuC1OG271MHyh
PVGU/VYdGbnrr7VIJ24nNIgiFyc+OR9TAAdaQPD5h+uOrFqGdOn7EBQdhY3iURBDn1qkW4zMH6+b
WP2QLZYh33lRRmFgo+8AgpRtbG3D9muH0q9WfNJKRRl7/im5xjxn+792TLr6PCkAW6IolefGd5Lv
G0AeOvs2UmUZKjNS7qwLmxM3wqaVRrrrJz+n1aaxS4+pJiNUHiAlGlhpTs0Is1NtVd8PSfZgcL7X
oNr2Vyck4wS6YiZK+JcIfkzuTI3e8MC+r0FwFLXkUOoKt1a4nIwWcKYGaq4VMg08zsGvaNxHFvtx
fUGKfbOkKBDleRcbaIGf+sZ53+ci9Zy2hxyY0ara+avODcEBoNBtoP9l8mhtzCNDc+vxhepPGt9V
aeS51m3q3A22Suxj1esWpqTozEU5TcmIcJCl4ucUjMAOMNvwnJBvzQbAwutbqLImbWEDFI9rQBL3
lHCdHpIk6704hYa37gzTHdT23nJii8VJ4TStdJoQ6FudNFPbjYntUe7sqsTcXF/Vqu8tzMz/vkij
gkTYgPngxaOzOPNa6C2bRafYuVXnW9iY/31ho85Ey4e5/xlZ+aG10vcYEsPccq5I2FUHNP/7wgwq
GmY0zLVyK0PbhG8BY9t39JGrPFxlR4qpdmknGQ9aVLPD5BY0Wz5z87tap35gBYrTUZmS4moD9lAo
JMMJBrw+mgyaBum2ex6ar9edQGVGiqpxN5YgDkR0SMAvYP5orGTbPJtQHLhuZt3XTGoxlBah2ia5
NOBxTdE2FT5G424yT6lKGln1+5Iv2zyfOoCqEQ9QtOO3dkI42XbVkKgKkesx7rwQyaGZkWAmecDc
GVrsG8x3Z+VHKyw2en0ww1KxaeuXBxy1eMKjICazTvZlU3HwFiLLnY6i6bwmAuDv5S0Hc7YhhTaW
94NRUhxMP23zYNuq5CxUa5AOfixHMwwwp3HqUdrs611nZj4ebNcXsXoo4MzSUa7FKLwMne8K8Emn
bjNzJHE/H00kOsn7PIsdz05vjbpVQDBX78zZnPydIyLIkmFOEfos8hww0tsm/MDTKkVysLp3DFJF
RMesGuoel1HNHalbxKCwOKFh8gimnO+uG/sVUwW11Tkrd2FnXu8ieiYUFdFmxCSABu79yU1zjOAP
ftKm7+LI1jy7eU6ZXUBNMNr2Q/GprVRd2/XzOy9UCqtAlwGbmcAJDeMpN48MxT0LeUpdHHLGt2/x
lbMtKa4aUTravYVNLZANpZ+nINxM8aEPdlGkqlyqzk+KrUi87KqgA84v/kT7Z8G9TtMVrr9qwwZZ
iw6gyswGcXl2uWbpQTMU8YnozVOWW7uSsjuSVYfru7bq8gszUpjAUFJV2lMWnyibDkH6PW2bf5h4
N1SW4s266go2cK0gaED/y5T2DD3KwrULNzk5LN2k2a40ntus80Xr1bpiTetb99uUnOkbudXiD4jx
TdKe4+9V2YDlRBEpVj9L59XI6X1SpECFDiQ+5YTmu4ElBNO9YFS5fjiqhUiHU1i0thgbUjDpJNve
Nfd50+xiQwXVVi1GCuV2FltWhpnd0+hCw1r0m7yv/nK/pM84ZCI4NRhOPzW4z8x8jyb49vpmrXvy
+dTnzVwEO7PjgL008GTDfUfTR2e418BZSj9et6LaKymkirQKq8Ep41PWFdueN+ANVVV3FDdFxiJA
EMXCSBBLQAqgF3uRG5oXlMZjQ8noAUuZHImehIo8e/1TgauJZASHQXQpUsfC1HqwiRQvdl54Vooh
LvMetPO+MH+Q8qAP38f0Dt00r7B0//qOri53YVmK26TuI7ciSQzlvs9utqsgaVbXXk3uo/bHdUur
Z7ewJIUgFoy80gNYApLIAtsW6MXDHl/e61YU6zEkBEHqihES7SI+cRTmE3EPZYUCTOFOs01UrIjr
CwKVCZS0GejLJZe384w7ok7hjHqyA0HiY9iax+urWb1VEHz/ZULyd010QzFRrCZy7gNrY0xfTR2k
bm+J2Asrkvc5EfJYe4rjU9fprmfY47vONB90q/twfTXzhvxROnMgMAv8BWG2jGGkHQAMOeaJT1bs
frRrEXtd/pNk4ZuWczYzn9siFNXVpDsRtBROVi9uHcES32ytIwmT79eXs344ZzvS+btu6BhxVaan
jhuPUAXYEVfbRLz+FjuBIkCsu9rZlOQHtEMay0PsHDXF97jKvwS5qhKsMiE5QUDgBTGL8ALTRj9L
S1CUqFDGqg2TYg1K6YU1gXzgpJNm3zbppujZDQQatvn4pvfRwtWkYJO5KYi8aqxmMqGXYMxMKwn9
1tiOwtdWww3gHxbgV2BUkKGlWTuABDPCB4l2n/PuRnRHiMV4DBVUoviGr27ewpKUjZhwNDK22DxS
Rf6kPwge++7wsVN9i1Yv6cKOlI5gJtKtuxFRzdKHjRbvUGPwQ/L5+tVRGZGuaDY1Q9r1bnrSDPGS
EbxLiJZsqoG/v27nX+D6HyEHQB8d4AMoPzPJq4cii0QTj9lLzJxtbqc7W7uxG3E06aEi/0TiS2s0
24qYHgFTFCb6vajaFl1/M/DPVXlH4sfrf8/qJVv8OdINSDPWBFOELCnNxi8OrT73ysnM+SeurVjy
fBPtVTNueHwKue7pyU3T7VKhe2YJLN22MR+uL0hhTWby6UqWG0VTJHjj3mrWjxEV8IpCZ6x8B3aj
fTL+vG5OsX+yfgFUtfWaY6j6BAHW/RRYWy16Uxf8fEQyRoqisFoPUxNDvWKfJ6deILy/CYy6sCHd
sYmPmMeEX55C42ZW9+kKzXe0R5vdB0m7r7Uv13dtPUj9vgS2dNsmXo9inBCkujTetMMx6T7P9GtN
clRSrqj8Qf4mDsLV6qrHyrpvGb9BNR/q3TfD+I5Vleea7qufaPMI8gy8cx02///yUz9xDc+nf7NX
8EcYKfNpEnhaP26vb+CfsffSzPzvi4zCLLsmG4ouOhn8Yy12OpqM5eCP6etZnC/tSNFKzzSnM+dH
FGfMi8HX2PS1f30pf/rCbAKtdwv/Yc8k1wuo0wZxH9XPuTha4Z6I57x/rqMtUcskzzWSy0h0aUpy
O8gkoXbIneo5D1JvpAeroB6Zpl1Z7NP4FiSHvt79IO7npFLNWf75ebm0LLmFGeSBbddJdCox/ch+
WOBRNH5c38c/I9GlCcklWJJbQRNr/OQ6R+aexlLhcuu/D0Q0haQ5gBLS78e11oOwzi2eK4v5mICM
vbAWqkr4ul+fjUj+hoqQNejoyp+mjnxkYsxaL01t0ngC2rH1JmKmtrm+bX/GB2zbrHyPSiEeAIbk
E2UxpqlVpuWzZndbxpOtloa+C7L3iRkfJtvegu7w53WTq4tcmJScoR/z2I0442DO0bz4u5ZWm8r2
qa4AoM7f1T+8fWFGOrCmiAADYQE/oS330PJOv00js/xgOFWwNzMOOsWQazdFpBUbYRdKMqLVy4aH
FYH6JhjLZChf47rGZGi4bCV74kWJ0ZlN0mNWh3th1XuRa2xKegg0DfW+fveWDT6blkKKGEAG3bVY
OXN7z6n+CawH0Gr4zFE8hleqJLPznA1JzlODI60oWpefisqdvLTkfhjbP0VCbzJaCh/QZvDFc7/r
Z7lo4UVBoICvraD+Lv8CyZdCANf7MEJgiVLvf+w+fOP61eiNm5keSUV5vO665wVLPtWmY0oyI4xO
Cdu5SLDKLQvByGUpkrj5r/7Tdc9mpDAAtfKC8jrD563DAbaV8DGNdasXTaj4XK8GNWDlQUVszS8m
afs6vbaifML22VP4tTX4Efjj7XVnXF/L2YS0ZRlUr5vEgoncPU78Q69tdFVXXGVC2q6uGjPbrRH6
G5C5c+0Uho4nxvd/t445kC5SjoQNWRhoqMkwo7tJosibRvqOQCz4upl1Dztvl/RaaMIstRszj09j
Cv7uYWdm/dH9IV7PejHfm99m5GdCNFh1mVQ4FR4P5qa2wz1GiaAgEVDt71xMfiFMERsDns0L0tmx
hxRkVaio2Fa/YboOtgj0RQkU6C6PRs8GM66BvYGwJed+3TTfG8P+Gk6Y7gSlswcd6tspf70QHXYQ
00NoSdkgupaF6KLCSKY44eivkWTXV5PHmvxTgaGdLA0VlYZV/z6bkg9roO0UGBFMgUNibxe5X+vt
vtLEW1xvYUZqsTHRTJVWFyla/tDs7rd1+6GIvpWhanJ6NeNd2JEKJ4YQWq+laH6I6aRNGx5/GPJP
oGcss0zheypLkmMAEIz61ogSjWnHPk8+TNmLRU6Du01UOtirgXSxpvnfF9Gh4UU+0BqWUudgRnfJ
68tnF95mzy6y+H3UtMKh6p0Eyu0G3RaY2ocOU5hueiNSEbqqliIFbKFZAgi3Pj3xrIA8W7ELO0Uo
Xb+vv6+OzMjHCm5WeYx6MJ6KP+KwfWCIQZnuoMqZtF5RiAe0lfZviKuLA5LCN0hlIiCaNJQ6S/oz
KydMV1R7jFh2XuGqSBtVOyjFcFJTk6UgljppA/NLoAmCTIUEWQ0JGIjEeJtFQCIs3SF3mhoQT/Dx
Ja+HXWkbACC270Kmgm2ufo0WZuQLZJAmEim67mDW9Ib+k9PgG/uQF9+uH87qhi3MSLen5EywwUUn
SoCDJwuGXWfVm+smVBsmXSDXrQrLqeDVzGiPbeRsMFrrB+HgXzezvmEMc3aY48SUqdTtalHQ0dJI
tM9xWPr94OtBuQ20zeD+vG5nfTlnO1KsdoZATLUdRKdO4z9js77NKCpXg+o9un4wZzOSmyWsFhpz
Ud5zWQ1+L9QrrWL3dyuRXIwUxO0rDt73tNeDIwOoHtzsht8Hva5wgdWwg1npX2cjeVkaRaneGTV6
d8SgXjzyG1pFp5Hm2wYK4m42eFAwUdhUnZPkdmVMnIbGUXyqtOBYBd9JhwJ+ZP2l181eufg61PO0
e85xf4CcwZf72GU/aHmbqEogKueW8uzRLPPQThvUYM3A16wj0mFv0EAw1bwaEIav3eKkpGBNNLPX
qIVyrNW95zTx6vCpVFUhVK4tBem0CYg7GcjnkyDdR5jmbJvscN21/73tf7zjzuuQp+cJqDPBC1Gh
u2DZNWo4rcd7NI0dZyOgBGQ5MQTs7UfN6UE5Z26vG1/1PNMwAS4CUB0TEJc+0YyZE1MLSSMrgk0/
AVUZ5qC3Crt//s6OFCKCWgdJYwZ0UU/cA8a/8f3WNpoyOV29vIvlSGGidwoxdjWmIkgBLQbybjIO
JCq8KPo4OJvqbZnjwpwUK9ATsjNho12ZT9R3JnD1W3ur+diWoW9ThbevXisL/g7qA4xly+lQqQ84
wA4leh4/O8UdcfAaP8TG++vntLqBCyvSnWr0LmksADpPTnYfsuIeXPqgCTw2WXQQWbHrVKz2q/dr
YU+6X5BXcx00++LTNDl3WUOQFr8e4ogwcTYhsxJnodlwoAKxcRCYjq0UCE5IkoVPUXcLhiFFjF19
SyyMSfep7XGjCLTJTogZPpk8i360Y+r31l3RBd71s1J4hCPdKWQQtGnDCbEpAxVFxBO8ZDPtkVTF
Jiher0427yJoFi0UgSEAIt2smkwICiNyPNvuNk3ae41u+aR5/RzgpRnpRjGNc3fkaKV0Fus3bY5S
DasxDn5959a97rwY6XtrgXqiswiiemuhmtHybZWqUrzVwLrYL+lj23UNVGoMVJvAjZMMm2C61d/0
WFmYkD60wjQ0w0FL8jS59H2rf6nb4EbLy53dqDIH1WKkqBDyKh/zYURBU4cCmTU+9dz0HKM8Xj+W
VYeep/BASQ3wlIx2BcmigfiDQrFLI6QMyQa0ob5gziEb+8NfmZLRrlEf1Cw2HX4yi/s2utfp+NgG
mzFwH6/bmePXH9/285JkyGvdBKNOW9gpWwtTRUHsBxhfoOUXijGJLnV2Y0w3BtEU79jVMA66PtuF
xBUKXpKDaxqEkssJHSIU1QFXZ7dhV90PAdmliX2Ka3roI6KAKq/6yMKk5PDgymKNlbfo8Td800c/
gYsHS9vr5cgQH1zHRLZigb5abkQZAZmcCNpnJ0GtHQYoaFZtyuLH9UNbDeILI9Lu1WXalgnEOhBY
f5T10eyPvf1/pF1Zb9w4s/1FAiSREqlXqVfZ7cSJs4xfhCwT7ftCSb/+Hs3yWU3rNhEP4CBAHHR1
kcVisZZzPtuozqS9qmF90xOtREmrphtBFjYD4NmLyvhipRwjJ6PCFlQiJDfRcVGnGRhILpX5WfR/
1I2iyU21WpJzqFuwP1gJIIULzvfAIDrXsf0wjYbb9vmxtVVOYgMd9doEpJChRhEtrVvMZ7R7dDph
NHkfHciD/bH7HHrdMflz+nDbGhTrJ0N0TUYw1jTOgdMHcojg40gVZRzF+skheI1+mKHhmAkK+09W
+3Xs/rSS1h2yfRo/3dZEJUkKGIwG4EVTBtqOPgifA2btomjagfrpElXdjhDV7PCmO3+xbSqFDDwK
u6wOgf3d16nLhsOEVn+O3gWq8Dzb5b2VoGUHVw/bAdAEYxdgh0AZuPCcJwdnPz84zwuhaXyIjrdX
ccu3/oW6RUyToZKwrPJKGuAOKy03dfbTqokXNOSE/4JRFjCFUExb4a/qLZfVWqJ0wsoZ3cozaKyQ
b++6Yx39zOInB/S6lupFvWXqa0HS0eL9CHjwBN5o7AxQLoEMTcW/uHl6VyLk1JfTYLMw0osHZ+qa
j3/vFnsohdt+1Y6F7+xUENFbVrgWKEXkAvNp1CiAXMFzEF8ETfNgRMG3xm6PJPx62zI2K91rWdIB
69DWxOIJ46OlnWtizxs9vOv6XNRuiCdBCEIjd6qT7IIcvU3RP4GWjdwe2nOhtYEqlalcaen4GcEU
diA/A6TGp+CycDVGB/O9/jH7TA/NMdylX24rv3X/r3WXDmFH2yBvsoW1C9w2j11sV++mRB9c08lU
A+jbZoo2FAf4d0BplNKnA+7IGqU2gPhUvPVJ0LIDsUpFY8i23bwIkexmpGFe1hgruaTzu8l6MAAY
oYndEJX72+v2/+zTiyDJaEiM/ohphIF2P+hx2af8yO/Ds+HPcF/Z0drdlretFyCwLAP4buBxvHZf
tO1IRxc+ZnM+Y5C+OuX8E1HNam7v0IsQyRiA8j2HYsKgO834F56jUVdzRkXcse2HX2RIUVocUlHr
E0O9MzP3wKUy9E+J7lU133G6LxKF11dptCzryusHxJ4IKmsg7OGi3dtZoCH53ClsbvsMvagkXS2m
3TsE7AlwjsVdRi85R+yp6IVR6SHdJWkxBiwyMK2btSdtusyqaFOlgnSF5IAAyOoaVwhQjWO2t9u9
roIBVaggB2R5TqPKqAE7a2SHGZsunm6fkGWV5Tcb0Ez/PSFyQEaa0co7ByffbL+l2eRyAM/OaXnS
YMajqrBxfRyBE4faHAdeHMh4CBiFDMmKbWEU8Rjzzo8AqX0SttPtUHOcdqFm16cRwOiKYOl6f/6W
B+4ftDQA2xTwcZK3oVWqd0439n4RpLva0vftwHZTocqDXe/RP2KQogZyLhBDX2HnzlnHK6Ck9n4X
9Pd2NAHbsTrc3qatlXOoaQJnywL2sCMdlqG2siHoO4E2m+yhYek74Pu/g2/7aCrZ5a8t4h9tVqKk
Q1OMYMoRfQ0Q8BTJeNFc7Cl5HEUBHgjjPVF2W24u3kqcdIayuRd1aMAm7Hz2SMA8Fv7eO1rWiL/C
No4Ak9iGmJiI6+qQIlOeZT8boXoBXLvof6WgURUYxBTkhJLTbDjDBe3Eoz8Wf5jGN7B7N7xwh6B0
nYXyTDmptL1wL/Ikk9BbGnZU17BwZjC6WcIwGBKmql6lzSOEism/WknWMPVVZVZ12/sBOJ0H8UtE
uUdn1bCBSopkBI6mZR14zkaftnRnxtNJS6L3AYb8bp8ixRbJ2XFWcKszs2T0tSbZT2jsrZnLqi+O
856Fj3GkIvjcPkn/Wzt5QJ+LLg/tdhY+ru47ztDObmPKs40+ZKk5upEpVJB/217iRaDk77JcI3ZR
LPoBidPJrSUgrd87cb1wEql6lhT2x6XYKkEjRo7a5+jHVTO/p5VePGJuWNWvpJKy/H4ViixtN04d
Gz0gDKcvgJpOXPQpH2+bhWqfpGupxURDZEzw3435eaiLuzbqjmJO7+222YPPy70tbVMjCw7CBJme
Dvj9a43SrAgd4JfitnCGHWfiHTeH820Rm3a+EiG5BjvTDa0nOE7MGvZRJ1zAKGdm7lLys+uZy3+v
Y/4f17eSJzkJCxTa6InAAqLr8KSx4EcFNDinLO/quP2UgkJIjLOqILS5jECeRP0C+G/IkF4vY2NY
rOiLpPcx27hPnPqUdnx/exk3vdJKhLRTbKBJmGmw8LIWh8buPTvW9mXWKMRsagKgcZiCCbJr2Ssl
JcCTcxRU/ZmND3XAwWuvamre1ISBt4BaGGCiMiw+EGZ6gCTVk4/Myp1j5Mc4jP1BU8Gmb/of3K9g
yABRGYK96z0ZQQCQBgkWrO5xksDkFbTaryyIfzZENTW5qdFKlGRyo9MZddMhSkFodN8Icg4zy8t0
VWJBJUa6mBKwKIWWWfV+XXa7ibZHMwgADO0cbluaYuHkKD/OKivQxxQHVhOnLNSPrQ4c/cYEJ6tt
KLzdhkpcN4HWjFE0EFwT6ZKYZ90aSRYIH6Txv5JqPmTEvCDL/Fsdun/5BIjB0eRoQ7Yx/HZtCzlN
S4aCUOc3RnrU7cDHQOG+06w3abNANpiQBndwLQbV6awPDBtiODCg7PF9M4Nbpvs9/pp/tXkRI7kC
0IXFTTKEo4/HxrJwD2kkdpFTKp75m3tDlvERgyFbQaUD1NGwzBIn630j1tlRBA2QgWn3TbeVuEsb
Fgev/CJJOj9zhWnBiveQ1LGd4ONp0FjhNtw6O7P4fNu6l2/98sb8Z/FWsiRTaIhOtaqknV83GOID
pEIFojfNcrtA7OJqd1vYhjeFYktXAsqqoH2VUllm7ISk4tXkU2t+wJ3lC1vFCbW9Sy8ipBMEbOOu
FjZsLg4vfDgz4F6oKJOXJXm9ZC8i5OAq1syq0yGinFC0NzEUZh8NJMLjLyFa5VLrHP0eOcG/m/Qi
cVnXdaAFzNgWlVSB86oN91aZ0Psm6UtF8LNpCkspk+oYEED4cy2FVk7NEwvjInZIci8vm4NWmZ/s
LvMNLf/YkEJRkt7cKoq7SAd+PJKA0rktmGVnlW0I37EDTJg5Li/a3cRUMd2mGMsESDAmSNA1Ip3b
lLVhx1jR+RX7zoPINeNPAcbablu2lHH/Z4tWUqTFm+Z4TLOkEn4L2vsclUBheeY751jutDMjinO0
rRKSDQbG8oxXbCHJNHASJggZctHesaxwTsxwLnWRsMNttTZN3TaBDblwTSLBcW0STp9pQUSj0S9S
81AV9n6ok4dkMs5BTAHyk32fo9kz2Px8W+ymA8S9hJsJhCO6TKmaOwGtpokKf4InCgeObim/rh8n
R9WXvumQbIc4FtJDFuHSwSpi0JyIMZv80ug+BFb9uWtVLSubS4ibFjEkCDEACHe9hCGt0EtSDIhS
tBTNF7qf9No3J4s+BOHw0I72oevowQ7i0+0l3DSRlVjJSaGeXzpzXwsfiCmXgQEAunZClwYqUieV
HGkF6yg0SnM2kfyyGwwyf22s8i5XwTZs2sNKmeVLrPwfoJi6Gmmdzi8s4aXN/Vj+KOPc0+q32AO6
fnCkcM2DrEryFVoQVmBaWuwdPhY8WEN6ptqkKtxurdlainSqMFvO+hSdgH5PxD2Zu10HKp/CUQHD
bYox9KXvhlGQ9khbYzQLTR0QQ/xmmcMKE7BYApAsUqHySG3Df7s+vI3+J0fanQT0bmgqwotWS+Yz
mdkps+pziYboXYO5w7JuP1at6cUhgNsD9uP3zXwtW7pD2iJL817Hg7020fTKs8uY/5hi1UTblpsw
lioVcHoQmRNJQ2Gi0ocMGJJFhoFuYaOx7vTBVLHYbd2/INLCHYVyGOgtJCka2qPyoM3xUq+eItTY
MVtAxHNunSqump1bLEwOYdaipGXTxKxPvE17v2q/6iI7Z6Z9yMbsrk4CryN67dpG493eqc01XGkn
Ha22AXOxsMvR73I2uM4YNoCAHVT0yJs2v5IiHa2IRQz9yVbvl7N9X+rP/WS+N4yvt1XZFoK4BVSq
C1+XpEoXGGE8ZMXoJ6OxoyAUD8vijiuzKCoxki5aGZkx6Gjw8BzMYxCRo2503hSoxr+2zy/lFM9N
AByBcvLau2oY+jGR5x99e5pOc25/q43xKW35fR2Ru6Kle8OJdtwodzaAX96wki+i5QK6SDUeDBny
5HX1uWGPcX2JE0VeeXMVVyKkN0dUBTwOSjhbZ7a9gZseAH1B0O68xbwxlA4PgQAaZM3XixjZJS3t
EG+2qczPUTyf+mHYv2GxljwUB1qN86rfJ8jsvhhEOvjBpHuZTfYYHfYwM3H4b2Iks8tHkAVUJtx5
gmCl7Qt31MPHgaigwTf3ZaWNZHVmGod9rMfQpiCHAeTbaEh5AEOaQpsttwOaEwa8wIWBUs7ehBrD
zIqjdz5JhkMS9O/mIHpDNgXg6UgR2ggj8XC63vrJKesxAXmDHxv6LmlQC+Zix9L6Ddu/BJAWUHcA
1ycjU4qJdTaLUTBlTeZ4VW7WBxbScxi3v4eK9PeFvpYkHZnABmKVY0a4VHkPlFS6K4wCrc/sdNvQ
tu67tRgpMp4oxmrtAvbcoUNXL5k7x83HSM8+2QG/T8dGVa5YLjX50gNgOwfnFtiQcIau98m2EqEN
NrJebWlf0qx/Z01GBG40/dOkqbo0tqwbzfsgqiQMoZ5cuo+7GFOiougRFqfdXUG6dl8baB5PWfbr
Dau4kiSt4ix6jWCY2/YFioA8+kXoc519IPFXo1MlCDYXkIN/k5sG1R1L8nF9x4skyIzWb52+20+c
/5iAdQa6XaNC6D+pMtab9rESt6zxKupHbnJKaIf8rjE4n4U2fYmzst2BPcflVv+YAeFI8Yjf9BUr
gYv+K4GiqUGWU2q9n/Dwe1iAZzVW9vtvKUUM0IthYhBLKM/YNQWSR4EetD4FvB6SjG5JE3fi56p/
F5SK21UlSzrHBpo96BAu7wyBmwJ53slrkyh007Lkz6yg1j2mslUX4ZblI5+IOAJpHQa+4utF1GgT
1PGYDL5jYWRriMfatabmYFeqCtDWboHhF4kdB8KQL78WFOcBER0pez/K0Ofv9AfMrio6ojd1QeID
nTFIH1FH0oWwMZ0mB49bswHP7lB5wJA7kVGVZdk6V2QlRtqnMgxJINqk8wOn33UEYGf15KX6A6WK
vIpKH8lX6AnX4rI0Bp8Hdn9py95yW9Ym+yWjebjtllSipPxDFwQWIxF0YnHplxH/PvalBwd//m9i
JCOgc4tZ2NocfLDlVl5sAZC+GuNDXKomtbb0QbCPTKXOEXrJ0EN6b7NKm3rbZ9VjI95n1Y/W+H5b
ly2DXouQ7qcZKMMlB6SEb0S27rMQtFOjWanohTYVAfEcrkHbRAZAkmJpoLbSRA0HVP1Y0qGR9t42
Pt3WZMugF3K7f2RYy3dYOdLCZENPrab1p7b3Qrwe7Ph+Jr7J/7gtZ8vBreVIDjvQgbW+jDX53djs
0+Zz3l8qVt7FndcPikSDStTy+5VKg4U2uGrSsTkAYgiNcx4/AFHHm8dd27/h6OBhuXB+gx0LhZJr
UTVhrSgISjLI14AacjT+wCjuXV9kb5ED1GE8+9C0BtO+lpOyzqGahdarBm+8GgiB3Wzs2ahKgG6u
HPD60GEItnRdHgELqqLLkroafL2KW3KJ5oqEboFY9oH32jDs6k40v2wwZvx52zg2jXAlVzIOjdVF
Oc1oXht1u9yD6ehTECTtgZL0XkST4vm3eaqAWwCbR5chbPJ6LXVStAUniGXbLvvQDaNLrQRAAEX7
9bZS23LwnF0g3c1XNZouSC1wA+ktSoOOm1mlJ4xmP7T0DZEQ0KhhV5ZBKG7Xa3UyzAvMc4XIITDq
r1Xf/5hC1YotfkaOxi2k3EGuvqTV5BYl7gxIywtku/ImdbX4UKftbmRPXfgrw0RGS063F27Lua7F
ScZOWUs5bBzWAODIiodfMPSgyDSoNJK8HmPO2GaxwHuGsGM0jXv4csB6saOOaJlOw6XqnN9qov77
pYaKFoq0qKZis5avtPJKvIQ3oumMsyUwawvS5/Q96UT1hsr3Wor0VC+ypOeNxlrfcjAFret7UqU7
g6oIj7YO7EqMTI+O/t0mthgGKbLpoUNTFDo0RfgNSSmFcW+dIWTEl0OEogGVI1RjpqE1kW7wpwyt
fiO33SitHC+L9Mc32BzQNC3UsZY4VfJAgR2MUdGioJpTI/letqH1Ya5F/wbXg7wDZsAcxKnA5L22
AQc3bVRM+eDHuXG0Wus88vljkpD9bWU2V20lRroAs6nBzF6OuF6P8vNYPE2kebI1VXSyaQMrKZJB
TzPy+XOxvB5iC8Ou0Sm2tPvYLg6ZrcqBq0RJVm3xiPBB4F4qs/pdQ5zORdPnl6oHWnehqdrQFasn
vyQaoxdhF9DWn7VnM/7Rxp/05On2Bm3q44AXG8DgwEZwlq+w8gWWiAzAhuGUduUT03d2ne3Aujia
qs7ZTVVWciR707ouAQnU0lBYmnuWavc4Tl6RW4fb6myFDbaJBxXcGsYEdFmdoczgdeBNh2Q8GUHy
fgjOaRg8NDGvQMYg3pDEW4uTtApHo7K1AGe1yMXPeYg8C90Qbl5FCl+6dUk4Bi5ug5o2uq+kQIHy
jpY6YAR8FNZ/RV37HCejNw/W13gY94muuSmoWm6v5NaGOaaBDguMPwBaRzpTlgjSDIA0nW9gaAA0
iR7e6OcgZ78/0MFRsUdyA6NwmIWTYoY56Uq95yjas+Q51H611VMwqNosNlcPkFggm4FPRYx8beMh
UsZllSGtxtNTwwC+l7R7pj+ScdeDCXzgo8IIl12XgxRgZ/8rTw7rErTgtYmFUDysjcQ1QrEfgY/X
An3WSPjH394mzMOgQYAueRmERNe6TakNDokaraZRqe8dkT4K7Sl2uML+No6Vg94yamNWBRzUphQH
cVbUxB5QMKVgDCw/6HG4a7XnufwQ5dPutkLbojgyG5aBH5k7I5sHHUC+eM/mTZO5AQdei5M4R9DM
vrP1Zp+Vb4iGoNuLQMnQh6wdZmdpO64t7RhikB3X5vm2ThtnCZCt2CUcI7oUaq83KUhqwKojD+Bn
2uTaqL2UWQndijn8/Vt9LUjGBXGisRrLFPuE4Zg9Xm9o1y3uREYVAeSGgV+Jkd6aNh2NLstQu4jQ
dFx2uctswy91oH0D3/I/LZ1s36FZjmi8x5uimM2TAEF4b5insrDfIsZa4KEJXrXo4rjeIatEUZmj
KcAH4+yXAcm0fODPXay/xRBWYiRbG+cRxLlLG38+xXdZlwO2IH5XgMDp9qItx1FyQKC6ctBHjy4O
5FMlpxCOoTPpARyeEPFhCOOnXnMUSU4JteCvRwQyWvDYaNJFG5Ts5KY8EpgB4JOf4Jl+6AAVeQjj
RD+AbYm4jFZ/cl0rdhEfy33Xlw980KoDnTMk/kGCu3+DvrAxgrsRgwOmdL7msaFRY2Asx6zjE7Gz
Y16nCgPZXNIXEXIdrbeQ9+QhpqYI5m/KJH3oc1VLzKaXWImQTlUT6lPLS4LBmCk5VmB26+LSMzUV
QuTm4V2JkYyDDn1XYKpn9Kdp/kaibEeteqfXcEgYZlIY4rYsB5MxoJ21LPm5TlkQooOTj36apo8L
5qkzsM/A4rofjEFhkNur9yJq2cBVIKs3g8ZjARsYmQ1yztgDC8cxp6rh/S0xBJDYKAcibMGfazGs
1vWgq9GQIuz2MbZjbFazn7Pg8PsWjSsQBeiFPNWikjZB2UQiKvFEF5PzIyyCYzj1p9siNjXByxgl
F4Y0gNx7MDp2wTUdvQfhPN3po37shupDOYrfD/AcaiBpjPZ3MHC8antxunJIsnj2y9LJvCRvLReF
73mX8eDbbYW2jG0tSXKuKabWLITJg8/QaW/FwOLQ6XPLxIVb/A12jXIwUBowCYVi7fJVVsYG5njM
LfQoIIyJeUgH3ZtF9VSDHsJOQ8U2LTst+3JkBoFxSfHzKh2Art0+qgc6+H0FGs4wo8DRtM03jBPh
85EJAMoytkk2hqbILJpU1oCalTgght5F9nAamKm4/7aVgYc2CG5ZHNbrdRutCK8pG2J6GhxAGrYj
VMWatBU/otyCkWrUXRyU+q5FFKZWtBVgSfwmN/ftuIsEqDK6b+10J1TQSlsnCMnpBVIQne+WXK5P
+2aarIYNvuH86Gl459hfzCxVhN5bPeIgg36RIvnrmEfO3Fk6GiUX0JXYPAThY02Ey/LU02zNjavJ
A97zPWPvm0JVk1GpSK5XMytMJ4ojWF9pWV7XmS74ITzTVNGfbR3dtY6Su2uzhva9wKaFRKNgkcHQ
aVyXz+X4p52q3tJbKi0vJQ7zoK+RSEXaNBG8++DPuu1negLymPIdmVSo0lsNckB/f5EjuaMyMMex
79joh+hjDcHBHlSfhXkgGMoJo/A9zzDdzXrP6lRktCoFpWiI1CMrqYBZ4g3fe8Ke/kTZpHS74i1D
iGsV5bQEt2YCaiVsm2BiL9rcNUDmy0F7eduxb3mN1UrKU9em1aDG2SKKKHie7WlnTN4Q1V9uC1Gs
2is40iSwWU/gmrJC/yOzZ0/ATbtDokq8btuFhRiC6HAarwpok06GFnCDo9/WxG061NHLFMCGWDxC
T6UVnZvM9Ka+8fmkCtpfHzOqLwQ4cFcYpSLyMx6WD3jhMcBYtBE/NsWjk7AP6O9w00iFor0Y9/Wt
dS1pWe3VBQnK0DDPeTX6w/hAssG1hxIDT6ZnEN3TshMPU8XN8nr7rgVKNzLveMNo6vS+M9p+3GgA
q2SXkonj71rJtRjpAgtIjTmAuUT/ofNQ9UjFfU+UPI0qVSTHkYD3NRmByOb38eiiQnosMDU69Kr+
kdcXJVRB7GKhmo+4QsaitJ2ADcm00MdO2h3nX6eoPw/AL3YRFO7EpEJqeH2Ir8VJFtFEpZM0U4uy
RlcbO4CYoUmwA3vNG/ZnpZRkBk1uk9IpGkgpJrdCJtEyqduQ3/YViy7M4MuEBMCZpSu5yEwhCqdG
2hfUVSnwmkj5UasDxZNz87SupEh3L0GSyG5s2NoEtBHGZ3dIWzdpHtrfd33X6ki3L/iJTUxFQxCx
hUdy24vJvGscFa/Ypl0veT1MhS3VR2lvypSZfYh6mV8OhN0TLfzIun76aGiRKmm0aWsrSdIpxfA1
GzB3DYWy3AuYOOvDrMj8q0RIh7SbghINqCgHUh6M+0h0Ad4BoYpSUgr+LHRtAyNuBeYkWRot4qLT
E6CrmZUHZtjDeJofUrR3HHJAQ9r724fn2uBeC5MNTphmaGqYuu7bPPH1xkxc4QzPhh4Cmhv+QvFi
/2uU6OWSeC1Psru8t0leOQAlG99NjZu8p17tjXfme+1zfq8d+Z1+UhU1VBpKTojmqEFhigt8Vlns
WrFrJ7Nr0j2vjrdX8trUX2smmXrs1DkvOOTU2a/Zui+Khzj4fluElIB7LUMy8ino6xxt5QB2PQTH
fF8ek+/zoziggWBfHH8TEesfaSaaKwCSyABWKiWnxrpoGDeAu1dM9JCk86Vh0e62RssXfmUOKxGv
bH2OxJjC/DIWndNC/zkKJ3BtDGZ7RVN9Cy0VWvumNawESvYOUFyQ6BmgW6jzCAbudfajyc5m+vTf
9JLMPCUo5KcONkpEvHTRgXxqUlF4jm2geT3pD5pAQHtb5DYq40o1ydCZNYvAroFTSo/cX4yjBYvJ
4+gZXgHrMFALVZQLtyVS1PEWaCnAs0mLqRdjEzE9Ki6zqV1asUzf5g9p/ZDy4XFA/csV9Xwe9OjO
iEAS2uuuxcHdrcp8b27p6ltIa23yBm8+GmCtmw+jcxzJjOlVl6jAI67D239Ow0qMtLw1ILzJlLfF
pclDTA7qDxz51IzEd4KG75roCTRMisOhkih5lN60MpDVQ7Fqak5Nt9edX0nSAv1/n2s/8lTRlLQs
06ujuNJP8i0iGdjAc3jmuTmH/F2t6qva3iY8RDD/suROJG9i96KlqZUBB734af9p55WLWeOcvsUL
0xcpkkOZaaWXYw+ITT7t+671uuchZO7tk7bp6dGWj7ecjX4DubSXBEhYlAMu6DQ9tdFp1N4HqtGq
7aP1IkOu6ul2MXKaAQKdfJy88FQcgh3bzzjN8MR7bVeebqskvVD/se4F0QH9dcvbQFq3tLNDFnc4
ypY77NJT6Fcn/UD26LZTSNo0s7+AhdDagOZ/6Rj1rQn2Z4prss9tty9RHkh7xbtw09LshUAOwBDA
i5QsrQkMZxIWLDkoml1g35U590BK7yphvDcNAYlA6EF0ID9JWRdDx23FW8B68ukcGe+z8UOpythv
XpAvIuR2IKe2K7NcsG+7iLtlr037eaZfgFV5B5pTe1fyUkU6qpIorZ5m0SIfMpwgW88TdOLXzDlV
VVt+rNGkBroWXftVExWd2LJSr5zPSk3J/HLSlSSpIdQZbFp7YBgoD1Pp0HNqC+JmQ0KO2qDlTwPG
iM5tVaigm7Z2EoN5um3AdQCASHJ+VWqaM4ACEBYU72Ox7+szUdXptwwfDS/4cBs3JcZ6rtMjUQIC
3NFcmHwaFv6R6IHtsjRQYTCqpEi7x1IMRyZhjeM19HtEpBewFSmqO5u+aa2JtFmEVaTuDOBmj+8w
uQ/45+CcfDFQCHH/DjV0XRHabCtFF356tIcwOc4IeqApGXoD/gSkVGeMQznzmyRwguIOZjxRfrve
HODjI6zum/Ji5Jy6FpAWepuqTta2Gi9CpHUrUW4pzCWCIOw065gzVdx9W/HCwpz5rxJSOMYdVul5
agDIWKPHCa4iDN2hLfep9aOCJywbhbzNQ7OSt+i7SvjpaDggBqA1LkY8HMIs87BPD72jGhDackhr
taQbo8gEBiRBUXUJW9bd2wlAgIdoAUZBpqyKmp1Rif3t21ClmBR4BWwUmRn3wOkONRAt9W4w1F4J
5on/JkZyOuFUgGV+BEdHpfnm9DVKz6z89AYRQOWhBhAWEXNJIurWKiivcNumxtP0TAIUYlWjNZuL
tRKxWOXKChqgnmRlmJSXQI8uRRv5Ou3uALWmMLbNw7MSI921GdqoglLA6eTN+7lMfbykFB1Om8cH
iNZ4zgDQBZ0L14pE+HcyNiMctKX/ar9lM55Py8Svj2nBaHyLia2ESeoAjTdgsSPANJIB0gpN8mh8
q1WNltsagUV3AYs00Nl5rRGeuaaox6gEA9o7PuTuWF8CXu666nPipuZbTA3L9q8wybvF/ZjXTEMv
Xd1Wu2Js3SKvviWRiu5v0w4IutdRtcZMpxxzTTGtB3SPwunwZy2cD0VkKNJ8mwb9IkEOufq5TjCD
AXag0uQuTWPPCOe9WUeKK2czmYMejH81ceTd6Tony5NqYQUa7pGA3QOT+Rx9i076KfBUb/VNpdDE
uVThgQsgV+FrO7fZ1MagPOqRDXDmHbri3nXpj9vuZtPgVlKkIzSNvOdz6ixWTVwLrcrBn6I+46kn
jBJ1IBX8wLY4cIUx3HnoI16UXrmeKhjy1C4RtY2V+Fk0AB4T9sFgw3Ml6McZfoKpuAL+cphyoAoW
r/+JlK4GK2g6MMEh5I8ct/kKBMTD7Ea74Ml8qi/mGWwtLgLXe/P0ezPMf7/P1nIlR87mMOOZSNGp
2onUAzKYtTeqQtWxv3W4qEEBew6+Mkrkx9k0zjaAcXCjT+mJgXxFlarZ2rD150urV2tjzhsTJp8W
eeAlXXwEfsVnQR+5SA510bqapRzi2cynr4VKSzfzWpR1AqVGJE0XrpIm8fJ7sSt30ylWFXA2g+O1
NOkIGF0SOubCFiT8fj/eFwdtr7VufzA8ALgdg/34x+0jt3x72SDX8qSLxAjattKnubzwxLfyQ1SC
f9C8n41TrauAmbZ8yEqU7BirlEw2kGxhgyY7hiBiwGTeOw0dPW/QCLgRAHxEF5kh31rOqMUkA8nE
ZU6o4411a9wNk8jdaBiLM09EgMSmKRRCNwsT8I7/kypdX+bAQ5JF2LclAaK5kVcf2Yfgqdr3u+Kh
3IkToHRu6/kXUcarrVuJlOL10ZrDpKfIRceRxz7OB3ZY7gC9csMzZn8OjZvuCu/3OkX+diRrPRcX
sPKZUxuQKNA7JBXNn6DMmlO86VWv6U03srQIU4axWirf0cnA02SICSpYIOG1xnrXaNrT7cXbtMUX
EbItIkOB/voBrIqM/gyCz6zuXI2p7pdtIRwNZcBlQapK8hxN5yCbiCkEcDM3u4SYgChoPmYYvXdv
K7Oc0VeGAOhjmyJrhdyAtCd9nQWchyz5M2nQgNcemha4arXrLISbweBZceN2JNndFrqp3Ero8vuV
IURVg4x1hAwjtfVHoyh8uyc7s1GFOZu2sBIjufygiTPDRtBxCVFv3oFdwzoNDRFfbiuzfMqtFZR2
CqGFVtkcFmcb7SMIWM4YD/SaAk9EUCgrFm5bFneWKVrMhMoAD2bA2igskI0YwEfT/FG1+d6MdmWq
SLNsiDHQbWAvPZMOcozS/uiCmHj6WtGFF58DceKjvscLVNhM4YY2NuhKjrRBpBpBzVDM0cXqnQMZ
9V3VqhIfG6ZmAHsF6CucY+JL9gfozhz6RCfRpbP1pymJv8xa6xm0ON42gq2bHliFBu4ozDUuPU/X
Jl0PTg+2lim6mEd+JLvQL07lGU+dXbxTudHloySDgyiQBSEvZDLiSL47HYlRTjFElQ1x7eLeinZj
+2ChGwAdUAr3sGUJa1nLDq5PqpO3gBdi0aXN6K7mYIo0+UEPx7s6sh9vL+GWMaxFSUaX90UXBj2M
wYyr2kW67SP6kPe3ZWxdtVdrJ1ncqOmpVWdYu8pxjcMl34+n6LuTut3ePpzSXeBZT7clbtnfgpO/
kFbhGUykmKzsENNmxVA9D5PhMYLR9IJ7ZGwVJ2kjuoV1v4iRQrGySJk9Ikl+wUjy/RhRNLRW5v1Y
gyFmYs8kS09W7ahAMzaN40WoPJODKxLAyKOILgmIx4259kI7Qs31bObn/7SIcjdAbiA/WlNYoZl9
Ebr4TJLYs/ikSMJsbxWAczDIhGeIDGlCqN1NGPiJLjh3f4qJU/gJndwRTfs9GrO/AiED3PAM/VwO
Mjsygm8x1UYZBzB10cOBD/XHWrd+FZX2EJrsDZfglSzJAK0qN/s5GaKL1h+Jdl+pMr+bx3ali2R5
c1ubba7DCDAh7dXjcD+mROFcN+1sQa2k4OdGck3yrdk8O12dYPt1s068yDB/RXkVeknAduPU/PEG
W8NpdTiUcoCnde3xai3OqBHACqqihocNd5WWfdUaFXjJpk4MIoCwhkqhfMUKs/s/0q6sOW5c5/4i
VWlfXiV1ty27HTt78qLKTDKUSO2iJEq//jvKXdLN8GtWfGteMtVVggGCIAgC53SuO1o4YivA+y0v
5jLc2VbiCh2Os07Q/vtFBCdDToTJIWgAYkn3pZpX0O8eMLh022xKNwA+z46wjJ4HuYLZT3zhE0Yh
vg75nJp0fDTJcHdbhFqTXyKklTHnYpyLaMK5537u5yoOUFK2Jyu2zW+3BSkDwS9dZIyPrvUxHL/u
B+wyHIPgvBrWvasdVlNKwYscplNsEI/40sLg6rJaYoPFmF0ew8I71sSIZ18HWKJcmAsx0uYZMCvl
AMEAjmYaD+3S3dn5h9vmUkkAuAuKrxggw4ySJIHmbLLbFhFmaZ9p+d53729/X2Woy+9LEYy4dO5o
N+KYCb+xMPXzr52u3UXlWnhWdHxE/QAz01JKFVlLl48LjORZ9Tex9tnU7INP43YoJ1vT7KJUx8a0
OXgDwIsgY0YIE/zUTc2Ls8vbAzjrYrv37lC40WQEu9XlLBF9UVGIFoGdFUEq8QZd6YEdFVYDiLdx
5CR4dlrjQ9XmIq29/B3OOs0y7dvvd4EYSwJvE/gQTGl7jht3yygfivPkbY/lMKQjGMzX4d7yXlz6
dQIKdanT8XdTAp4SNd+9HQbsD/I5SovACY0aIk1219A+zt0kpJ9ve9/vrrHLiDDn6zuQE0iuAYbc
BoNqfXG2lne8/1QKEZc0pkQ3qPH7LrqWs/9+EaejkhtuN+znqOnfG4OowLLWvLuti6JC+BPPE31Q
PmANgBFwLWS2rXVmLpRZT/7JO46nOvEOcwLezGRIioOuMVqxPhYqGDjlwGjpwjOuxQ18xfTHisjQ
rcKLB7RVJkFBikTU5M/rJehsuBAlBQm4R22EPjTrHOM4tRgFH8N3Xsk0TcQ6jSQnp4T3PTWxeYvR
+1IGcb4EJ9HpGLYUPre/BIZgnImAbeZLy7RQAKoXbYd8dwPpXlnT2AnmJplFl5jun79xw3IXwqTq
YxX1oLOpWmwiB+hcaHLoy6TBGEOPvGT857YDqhTb8939sADchnzm1czcIpfhzAMqYrygf6hgGeHn
df5+W45iM1mXciTHa0qUSZYeOuX28tyZn4JNN5OhkyD5G0jd6DQHDU6M7dk0XkZdV5zSUsBJ2i9R
gDyQLyNR5DPLXPH9Ol/iun7nor1rYgnzdQUSpSJA6sZYNlAVQCVzvUcxnOu3UwFTDeGbwTvZvaaW
pP4+cOWAEhkAylNyL7vuuLO5ffe1ZcbHznAfGHBdNVWK3djXRw/AYnCd+o8MKUavBWZVCRoyzsbY
HDrxqfTSjn7OizHptyc0iNx2LkUMwFw0oieqpXjTlFuCLIsPmx+R4rw1b6LiTdA8uLoL7++HN97n
Ay9C6wQeaU0ZNtgWOfUKLydnEpHE9o60++Q6b0X+XLR/fOm9lrQre3Hs8BoU16EXkbOYvJQV5DCY
7SEgOkwkpc0uFNrd/ULMbJm0IzUrzuj2HBJOzTapRFikXVnOp9vLo3A4OC0CPtCkMDYl5yG8ywlw
2h1yrsvuQSziMBS6fmyVNkiq8MYAais0uEjhpRUDG4wKy7PT5BLyYyDtd7ExTeahUuRSihRiRMkJ
t8KZnN0QNB52kxuJPwVckycqAg3S/1+6SPt/dZrB2EKTnNehDlPOvE8Tzx+o1RlHNI3pMjaNNHlc
3qHhQAiwDdFCUT/bFNQQOKb5Vh9qT5dQKRcJJK5A7gQOvOVJQcEk9tACZ4ecHW5mW7udtm5+WIiv
adlQtC8DmxY4VQ4CNRJFS1omx6sYvry1X6MtSENBTrPvHFm0xoSx2CzmZ9/jz/nSpWvBNbJVHnIp
Wlo76uL9tZmR/2LMqEFHWlRjulfo+oBVa/YTMy2AryMhkQwZiNbjwVwh5wn7ABG1n+MtbLtHXDEW
8MCu7svtDayUtxM1OQDxd7GNr2NFNXksFyVSOSa+un5CACI7hbGpA4dQ+Ud0IUY6mNxgbdBrA7VI
/U/I/qpYHhPzz5ge90oflLgQItmuFVtQeBNO18L92/3h4cWT28fb5toXWTr8rkTsTnIRWhs8qBJr
xOE3hvkY1+v7HjSwZlGcaN3HQYkiiTsP6L3jmpNDdUZFPpRDix9mEeQXj9V2yi5ai+JcgR96C+3v
az5+Yh4mezcPHA+TJqyrl+uXOGmbeVFR2fmEhKjr+7Pvl8fJjf4B28OH29ZUbalLraQtBdJC4YUD
vGLIz4b4y2re3v6+0mr7sbHTD6DlW3JuSzTBNDAkD57zFkP4O7h5X7+hIhXTrMmKlBa7ECU5eASU
Ks8HJed5q4BaPAItEk1lvf9nEEX/dvEQ/dFI7pCFyWhYFgeHb8l8ch4LXL+/tRFL0Sd722rKkLC/
d3nWz5RIOnBXiq6qbUSW4gJ5F8QNH9bSO23m/DSDmv62KOUC4Q0A95MQpJUy21NtMsw51m77da3/
Ie7zXJ+D4j3JTw7vNCevcn0uJEmuIPJh4HMOV6iB7LMM1RsTI6KD6WjEqBUKUN0CUjtoTCUxS78W
JjGwPgbv0eR0pqKJ7TwzRMpHHXSGWqVfsiSXq0VQUZCOFeiK4+/M0nmHxr+sWXNNsVnhDpiYAIQs
UnDUMeQ7RbHkmzA9r/1aumYyRcDOcIEF8u41l7ArOVL0tlgHrrnddIwbVgrYmNismpRXy9Gyu1az
TorIs1/EQTK7AzEDwuw6jltz6PMcrUA/O1daerZbU5MuKDwB9yQ8UKPyiCqd3LOILGkrCDoTzrn1
Jqi3L+1Ey7QTzsehrvuj1we61+M9JktHk7NDuqKFHlP4nhzsmDuhrul7IDmuxDMwrO7BIX8CE+vT
AuzanNCjRbs/rq4isl6IlDxwaaPeHBssmesUbwVj91NLnydz0yFYKW15IUdyDdaAZwHpEuSIOnaL
j0HzxMcqLi1gOepexhW7ChaEofYsMwrlEmSE6bhy6iGrRZYuzr5bxsWksZtqS+1M69hUPkit3f1v
uMgi5gmQJnyE3ag1VRhinWMzmJ4t3r+xtFhFCn0CCAJ6LKCFd0yka1l8C0C0iDH/s0PmkxOaT4Ez
8njkAAC4Hct1gqScoSbI8Xp/hf813ZESEzxG9Qvr/7xB1oGLgyoIHSY7cJpku8oeAF7AIcau5hT4
/qey0TG7KILDlYh9+S6WZwk6l+edhSBei7uodQ5z+9ef2+pSCWlR4ICIbaMg54YXaWHj6gJAswYP
7bfFKBXBAztq9jgmfhvFDayiG7mF23kI6jQX1PFGoAP+0ImQQkDUzoPXjDY5+/WD52eWeXdbBUX3
PNb7Qgdp70fUJ2E7QwCAUuj76EiPRuK+L9uYPM+n5tRqwrait+ha3q7wxeKjdDJPpMN+6Y05MZBt
F0GUEfvFI4+Vs6bcJikIETPO7r1SI1tnS8m1F9Pq3Hnm5By52xsxknvi/7htTdUedVCuQbsZsF2d
n9frC+UqI/C8rXfar7Xfxr5vpPWyxMM2prfFKOI1HoN+iZFO1zIMp7liWDM0OJ77/VmKmyyel+m+
b5wDJeXhtjyl4S7kSU64gn21pMsGJ+TOcbXRVFlVGpVUIoCkswNlR6CkkNsiVh+42LW/YCsVaBne
nMRYdC3lqsW5FCEF0JCvbYAoTs4lAOzQMxEXorljTavRRCUGbYa4P6AQhW4IaUPxcPQXl08QU1Xn
Es+EAWUfQ2c53l4TpRgbQP17JgzIfuluZ4xGwSwCMWvzNKHnS7zxdXFaI0K+PfR53rE57KDJlL8F
gPgTgKufa6Dm39ZE5c1I5X28quE5EJgD1xEBY4d9Xi+IovDo90U7PYUNSdt1EHG1NXdFV51uy1Op
tTMJA1EcRHPoc7yWZ7KpyUkPyy2bcwqtJp1Y+8b+M5zvnzfJYC+i4RQFlR3YIa6l+NytuDPlxmOF
3qsSRTQDM74Al9G93Si1+SVHXiTX2Mice9CGLdYbK/juR+KzO9ma5EO1PS+0CSSb5RH1yrULjUcO
HId4sdsl7q2/b6+L0g8uNJGjzGJsVSegSdtsLAbdblzYdkY8NBT0xbEoXnHXx70B/oaSFjAOXCkN
gSTc9k1cvCarjb3iS9WzOKKaM0e5PBdCdqUvTgSYjeZbRHHclZQmS1N4Ce4JIrVzQCzftp9aVIhn
NjRkAMFL8jhOgXMxgpr97M3vUKklzhjP+Y/bMpR+gET33zLkA67vSGkPe7aLZPSt40zf58p6e1uE
Ug1ce/YEHncS+SQYTH+gHFSg52ijBCPk/5jFSuM50JUSdHKk48AxKlzpzB6PRUb5HG7DcSf89rb1
/W11lF4NhGjUKgKU1uWKOh1bQSZzbb/2YEILP/rbPRqx4ql6z0zd+INOlOQAToB0qncacuYbT+gC
yrcHsvoH0qe81lH7qq33X7Xkt4+SWoPJCWTZLXoUSkJYjJYc7+BTS8cepVFLriUAxEpweynwzBKh
sQxMQW9GhNaYLmRJ/CH033jL9vl/WjQZxWUpyrksCoakmHt3fd9nRhXeV+t4P+TRN7N9Rb8H+ox+
GVNKGcCr26C9BEFCVNanhrhHFPOSujI1AUK5eS/E7L9fxCKnapYZnYLGI3A+D8xvnqcpP9w2nEIE
KFX21iLsXfu3+pwZ5SMap9CaWzSgdzK85kvd67JfnQzpnGhMht0qoAYfoyMRw5c27zSdMYoCwpUa
0oIUvYGmJSC0PAojW6wwsddnczgVvg62Ta0KMEwcxDrkcdKOrSoAC+DFz3i08+qULxu40ntNnqhW
xd/R51AOQdZzveid4HhWLOf2axDeGfy5EyJh1UuQvyJDgMl+yZHCqeG0zGLLZjwu4mUbt/erPX+7
7Vu7MaQC3JUEyVi1Q4xtiizjsaVDnPdNFxut9REvvqnRz+/FTLKtdL4YLpmT24IVAehSsIw446D7
l7FwNR5rEP1ZpfjM2jVPFsbMgx3ObzkwvTXpllIiLkMAmAVNCN6jrhctsBDHLWobjw0YErrOvqvr
4m9RFYmZz0+LpeM/1YmTMiFGAbPXc2E8YrzoyMgRrJAThvN857sWEkTpjvvzMhB8MJMsl/9CXwx5
53Dj0ShN3Fg/Ahopnurj4Ggw9RTn08/CsxsgDCHmSQnrZDmzUXC44zjN70C6muBu+WXOdU2BSnWw
TBiTci0UASUwIq+vWUhdMObZSPEnkMZarkho2R6bnh9ve+G+gX5z/wtRkkZBFeTuZkAj8Acd8CIK
pBN4RFxPazIV8Wa9uy1OGZouxElRNgT/LgG5M0LguCZ1WGTAD9dopHQ75Kk7LiagB+Teo64CLhzn
EGE2z0Z47y0UyNNOLOxsDf30FepcyNrVvTj7msjeBm/0jUc6Nwcv7O+sQAccqXQ5dIbaGLfY66e7
r1yIqJbW2mhutl/D5sllJ1qBr4r+ObLA3ur6S8hu0wsh4AMVYyRwYqykeiIELQxWcLptKqWjXYiQ
Ink+9vW6CoS7idVBYs7mMQyWh6Ws4wF8EGFtfaqrUeMKu21+c+4LmVJsb0WJebN9H0VgZJgGXJQe
0agSc6a5jqld7r/mk8edOchp/EEsuJVX4gfAdbJiKB/CdvlrQEbptrXG61T9NJfLJWOT4J0XjOwE
+RCnDdoR1ziswbBT9vf5zPykL21MS/1l5UB5J7gf3F5H5Q5GLyz4Y3xcB+Xhn3mwBbHJjGMr6oxY
AGXqUBJP13J17fU7lxVqahd40dLKzZaw+j4HmHO9REAVoDEayt5ihFVjyeuF+02MfPFsitnoebmL
8Ze0AfJFTcY6QQPegUzG25E1h9vG06j1s4x9sc+oHVFmoN07I5P7XRTVRyeo0kD7bH69Rr+rJUXZ
qpzd3nQghhdgmcjHO6vUVdx1lpNyWVB68d6rIaKvl2PDjHQO1rcD6+4Hlh8xnap5ztYZbtf4wnDB
MEwOwNbnLLSqB5u0T3XE7p1JVy/Widl/vxBTksrsXH8ChviwPOId6wQ0wnNBnPvbbiBt4N8XSArq
LmvrojMgh6z8hHm+9xGx6tjBhaCa7ilztxijjh/W3kvHtvp4W7hax529A8R66J6XnGPpImP1PfBl
5cb4XDEnDfL+FC06+LTreP9vFUFghHEQvNSD+efalARFI4w2RGAkFMNB2B+r5WlDcOo6/0RABoXG
1ttqKR3yQp6UyDTWwuuFBVNWbnbCA+ORldYH10n7gKdN/s9tYfv6/DpYfldOsmGQBzRglIB0Iq8w
/YgnQG7kyRQOn9dZ5/o6Q0o7bSPeMuzAmhm3qhZMtoC+pEV+JIE4xMGPqtQBbEkD4L8rJ+01NmH7
9j0sOXMvLUEMtg1ROu/lJev9NqOYhSHJ2ToCHOa8Reyuzt9E/Ye5nQ7/m42lvTiNzWIsK9kyf5hC
EUdN5D13DnXWu7ANASG9ri7TUQTp1nX//WL/88oK8jIEZ8lMxmTZXphr4PFrTEyfvEo7DP2gPcfC
O+/uzheSAnQ19QaDB801/5wzxmMcd6nF8kPkb19vW1K543Fk/0eWlHoFdGkrMYFNgokwFWI4ick5
oD9bE9V0YqQzm9ui5rwHlw0b+1MHKPWKYHTb1DEYqoPnL3XkImFjM7B9cyyS25VjknOg0VvRbKez
My331Jn+6T20cfUj4EY6z01za/50257K4xWFKAcjb25k/kbN5sxR29UzyDwd/9GzmjpZqKPrE9MJ
kdx/mEYfs0AgA8wNnHpTNCQWZ7ryinLJLjSR/N2wg8po6x48Tn3zIHrPviPlANv1rhfftpkyPAN8
AW+hQI5Cj/S1v6MSELigNYc60/jAC6DEtqw8jV2bVTw6wEF1rYPKrfxLoDyhbFOLkqq118xuy3Tb
qkM/msdyLEGcMUwfbiunXqv/Kic3cbmbQL+DATJwt6P3A3rb7UizhXUSpAPHn0fKhYO9NUOTdvDO
gALQVCeVIjDMHzrWDtYXSA5neVsUOD1SrLnwPi6Fmc6Ne3fbTsqj7EKE5G4zyretPSPdnplTxPkW
Yhw1GGIxskNVdmk0t2e3eB0D0YVUOdTyIQeANLiB3DL/hlnv0+pOJSb8dRmPcjNdyJHCLGi67WUe
wXS0FevBEfYDB2keGhYPt42oEyPtJFGzShQGWKKcYDt1Tn4eLUAOlqNGjHLD7sBG6CcOIiDpXG/Y
HG3rZAqQ4C97z7xY0J4BRtJiqVHjDz5zrkN70MmTVolYa9Tm+1UsMrfUGtPKPXNzPNRWPAXvb1tw
t9Bv2duFatJCbS5gV+ccDlG7a+Z1Y9rVyxSzbTySvklGlz5aA72fnOh0W65KRQwXA+UjxKGPSfpr
k1ak6cAaIUCEaX0k7WHwrUNuPVrrh1G4muKyykkuRUnWRJdxFwYbOF7tqreA79mwpI2yfAj/7JHp
X8nipSDJlpNTCVCPw01mvP50GNWfZ/CIbrrXOp0+ktM3tLJyl4FJNqefsAFiAyTq84//aXnkGwsr
MNy+5VCFugKAYTwxRfDZbce0qea73ivvbovTqCQ3PzRt3Q5BCZUst/hWgRqln+hZ5Dqa7H0BZGfH
IAVakPDojWaLPexfJJp4TR/7kUErvsIH6uFo9tPnIi8zb6gPa/Foj86H24op3fxC4q74hURMSQbE
cMAqRhabphhlo184C6wfa71UCQjjl+9mNFR/3xaqtOaFUGlv+QOqVX3gIFUalyGJ1rxLxshNJm1N
UaedtLPKapu4bRZgT15aoAXRuygAsgKG9Tmgv0Dne39bL1Wsulw+aX8NXr+yZVxFVuD1ffa/19Xf
dAbs0uSmgImN12WMq2lKbwvV6SjtNr/PC59HFozp2O8FrQ7cHDCN6rZPANHqY1K6x9sCNasn1+GE
l+fb0rAt48sInjvrNIrmoQtnTYqzO8FvewHw4fsbEaqL8qXLa51WhN48ZyWeoxbSPc5h884mFPcH
7+NtjZTrdiFKWrel7qq+wmhtNrWgTjOHuBRoB5pLjCD66GngH3rjfcsKjbeocjgAFfxXQWnh+s0F
GRiDguYwgMKlOQ1+8eW2YhoR8u2rEFM+VwtEeOWEWc7iYd10zAWaZZJbM+hmTi1ed/bIyN7xvHih
UfRtGLeYzKVm9F4nSsqrg2nLmU8hqmzL2EFHEJuAe9fFXW1oLkBKF/+1NLZUxglpmPNqBn+8B1xK
Mbinmn4IuK6AqVud/feL2FsbRtHzCFKq2j5afgVAIKE5t5QmAxqCFeLuawKc8lpEuDpjYeYwWTMU
6ESu0Q4G3MMxSr1J42rKMHQhSfbm0FsBU4HYZzU0nYAfy0Yz7of+uAXPeLC6v+3YGr1kx15A4cMK
Xm3Z0oJfBIF8cLd3ZLQSYbmvuM0B4eMnsB0abe39T7lYJeJ741RRHFZGUGPQbDqWbf4abS5ESMdU
tEYeSOp3R6DmQfD8bkC7YzwQmrl8e3/bckrXvpAleUQRgWlusDChVxfeg+++zF7+tI7DKzZQBM4o
YH0gkwFx1LXRhpX2AgxoZTYt9FQhd65HIyVldfhzZXDdsVB1B7CwJ9cN3KUNl45VZbbObrrxOh3L
NjPNSrOLVDbDgy6u1PuNERhX19oUg8ODwRppVpRVWgIP0C2WtJ5fcVmEvTAICIhksGaYUtRhQ0js
cTVKFHgoSn9ugm6+o40N+8dGuxIjhR2738x6niEGa5KteAMPaZV5VNdbu39GOr9/rj76gXywSzhS
QNhRWBwRDUXWlOKBgFrCnXTPm7uv3hAhA3aWpKh6Isoi46hkTWgbMNu6S3jnCxzXbevdV5bd94fe
aFbjzgQEq6l56VL+AQ58zwMLFTCoJMcI55Yv1KhoFogwCcDevk1GYjD3HZA3kzLYHsex/PyK1cMQ
WYBWUgdipXDUWRTkLUZHs2axT51bnDbLOJFCl+QpwjmuH+hI9KCciTHoa5e3opY7fUXKLOyco2PU
p8V1ElZYWbiVn3wH2Iu31ZKgvH7eTa8ESs6fi2roBBEkW3deRq9O/MgFmTxNo+1xEmDgbBjGLvMP
Fc3jhZhJ5zWx5VYaEADFTrdswNoCfA3HPzo4rtWOcuDw97QqMk8EaSHyQ83rOxHVd7e1VYlxdpxC
gPTtPXn77xdnSr5QZlNzLLMArZL+ncD/tI9eaJE0xIyKpmlOcVZaDnDsMG8e4GopXypDt1vCyuvK
DFxmj75hYhn9913PUtsgmtCiFLWDJ2BSyLWw8a/1akYM1OehgT1flBndvKd5QWUt7B67yjv8uQkh
Ash8eBnFP6StZzn1Yo0Nze+jwsqT0Aetc2c4ZhJtrmbHSfNq/3LNPRlEIRzIMmYg7QUBKgOS50V+
H470hIpQTo0YXK2ndenidhsOOXlg48MU5CnvX5EjAnQYaN+wJnhEZBzSAoOnQNywiqykQ9qFI0Da
7H9eYclfInxJPZOg1GuBNDhzjPnQhg49AnHoSzc0Oto+lXeADcUEyrCPqW15LMoXtJ1Ge6XZ4k4p
VL2fxPJl496bUjAdMrbq9MFAJkYIQCGDlwVph0VOVeUOBi4ytOPXdSI8NKnEgpu6GR+VHEDXA6kL
Yysgrtx/v9jJRZgHTjn2JBvXGs+e9Ru/a/5olPlf7ocwDKvtIOloArgWsUar16Lzjmaz9dGfyrQ0
h0PQf9wmzfVq/458moInBIDRGMkG95S0efupX0B45JEMdcIHNr1FSJqAfzt1qTNWCSOpS1/+3PP2
ni5wAO3YY6G0h+lQsJEFa5HVvL8L2HhEQ/99Y5aa9HoP2rJi2D2hj/2DPF5eo60wu9zxLJJFqPWH
rbgf0C054mbnVsOHPH8YzVw3Tq9yix1LC++46GzElNn1mtmTAdTluS6zIaAoHhv2nKymr5vAUGwo
ZFYAufMwPBeCQuFaioEGpdmaEWqN2ngDds9DOJqnmdQn5OWa81mhEBIBDDMCjMAxfUcKEhhfCXkZ
hSRDeeSvpRQ+WoOHV1y7wdwBvIgAi4XdJOUAbi9w9rY1zXgYHsKVJmKAX4R9+sduBzEABohc4FMg
2b42m41CUuN6Q5mBP2RM/Ll7ssMCjJut++m2INXJsd9LIAITgMCNkbauSbhZ4Y6PpMaNAKTQDemW
v5+c5sWatpgDJKC139YeOwXdk68jvfh/hEeYn3JwM0LcvVZzxPzK0JfIqLCvH5cxAAnKyek+dabz
0anyR6exDqz6MvA2NtBafltzRYKzs/FgmhNuiVdKyV06cF9NeB9CzJoiVE7qNCLr297dNEmAqr0A
k5UhkpoAtQfUXq91nNAPWPHcIVkOKCq/vBuJc6jps219cprlyMJzPeJ5oNAN+Ko23qVY6cI+dK6z
DkZOswgcpx8x0Wz/cLquf6IYhxripUIql9w2qDSk//MUAMoo3gRASw8MOEtyJYF29j4aB5pVuft2
WsR2H872dgypWcQkF98jVtKDaGz/uEZBewQifH8acts9dRj40ZhdubrAMwOzGWD/0bh9bfWyBftl
k+ckKwf/BAc/mgba3yv/FWIAeGjuuBp7Ri4trlMC3SUM0HceId/HoF7CW3Jsol5jWpU2l2IkbXw3
aEanRM5fcffg5ehxBuBz7+hYN1U+Y++T2ojYKMbJ2c/S07bdQlJkBH3waJEFUOQyOF+XiP/jcapr
yFIpBVZHUDIEDtDSf6uMuG7pUVGWGfgSjq2/gs+iuTPIerztljoxUigNW07RxYx9HnWzAG5Rj5ec
cliP4OZdNFFbZT8XfcygHkFPihNI3jCLrSwLmzJc9uunKKzRSw0SbbbSA+i7NamQUi00ewGkBpUl
pP7XDl4FeBJrW9x+TS9/2+POFPtGc28Q5/tt8+3fkTIT23UiMEEgUILdSwrR3AATllXCw+2ep+YQ
HQPDe4XZcOsD8mCECyBef69VGZg5GODKwtu5/cytb6396In7jevA2ZSnTQC2IAdTfwj5MmzaNhTu
gFQ8v2+BTWPRKKsidsg9DECQU25jDnl+tGcwmaIvYYaX3Lajar0uhDuSHR2TL9Uo/DXrG3rfuvan
qpne2CPTlHuUYqAfrjCoCP9Gkum1K9pGPLjgaLs0E455JmyKYqfREvsoJeHU9kH3hZufJ+0rsGYH
4eDXVVaNfVqzINnsNdWjeuyhTfa/EIUkJPw7SIE8H0BHtPgwx83vWXlfRw8luvNKfgiab7z58Mcr
tONke0A3i+wd3ePaDc3FnwpAL26ZNdyjnwn1xuBuNo3DbSmK/bTPIcCf8Q1gb0jlm7FCj+tEOcv6
Nn+kfnTOG91poTAZYs8O9OQByNySb2M5caYhXEvwtJMpXZ2Xvv9K7Dq1lm+OeEWHKzBeUHMGXOlO
CyAZDc1wc0Mx5ZONKDw/bV1pniffoF/NxrWOLeBm3902n0I3pFKYXHIBrIfzVtpGW1W6A8cZhuGr
d0Hww/AbpBZny33Ji1e0GF6Jkhy873iVL6I3s5zYaO9KoyYbqRlb3XFrNGeUwin2yWrM5qGCsj8U
XLue3aMt33UqK6MLoK2Flcz0FRMwu9thzgb7yAYY1LWIdezyxW2pmXmkSn3c02tnjR06aS6yCk1c
cLHtLX/YTKAPuhYT8Ur0NRE024K/uzJ/aUJD4wGKQxZuhqHMvWwChDbptGjY6o0dRTsI6BNX/7jw
L4v71uxe8Tx0KUbuwfTQPzDj0m1mZp1N44iS/SO1dXNyihh6JWT//aI0YwpnCADxZGacR2nrzEfT
GQ6+V6a3N43KZNib+A8vRHhpda7FhGVU90Bzje7Xtr9rQkyG+OPzXLygD/7PTzlEAbjyXqDBiKG0
ONHULGRy8HATLlPihu0janV36FLTzM2qFfqPmEAGx9kaj2x5hXY0f/hrLg9bC67OT3755bbZVKvz
Sxl49LXZnNIY6pH2VbYSoIA5pCnjZVnR2YeHd43dFGHtwm6BHEYre1lBbo0uqqr5ErEk9ICGET6N
zqGydcPAaq0wsI06JyqCci2VLuG8NWFTZUVlHEzwPkdzngrtKJzq3guVfsmRTgYEz9Joxyq6X0Y/
Jd6U8nX6u6w+4PoYA0zgFCz2XYAuib4YDrfXTVFMu5IsHbGk97k7caRaqHr58VIOCXz+MFTz0R2H
h7nJP3s9ebktUxX30CONVy+kyDg2pMPCr8uickNjy9Z8OnRNndraSoJKBJJjCy65wxjLmbizsLle
Zkqz1sRwAvcO06pr81Ttq0sRkhaUtn7uLihJmzn7tMz1h6Hf0rxonsq11D2nKdUB4MxOWWgiUkiy
zHaeOwDX4iRnUbJW5AUsKJo5Wp0IaQM3Pp/MGvigiOFTnww2mWI+6+ZH1EJQu8WAEhIu+ell7sBf
2BY4WE3hp51tPpa80Tz5KZcFhcD/iJDjN/DYRbNsNKtNkQAeIDVqFOZ69CKWRGh6SXSydnUvjqQi
AswvyL/MbGj7+2BbzmjOSQ3WpCPpNVFcFYlQrkemEKC4gST/WlRk9Sv8g6D6h7Ea0TVNUhfNoTD/
EJb734WpHQ4KZWGUoeUaJ7PCljDOin2O+lQW4d9Vh9Op2zTuptIHu/8/YuQNir0ShmYfFZlZBU9N
4Cd5b35pe3a6HWqUYn6V2eRkkTAxopkNXQusNcq7YGHOHQMWUNpuCz3+uSiA9yGsAb7Y/O31w/GB
G2rOjGZlj/4Y6h0ZmheMRdcfqthCuOEhsFmoY0RRJAXsPPKtom16lhkcjfJ5K9qkMCJdt6bCbjsG
LghkfMAegjHt2t3M3MKLubm3JQR+5jfNg9EVcYCT9rbNVMoA1RVvvijco44mebUpaq8fBlzs6dC/
jF3wYpbbh9siVJoAAgBPehjb30ECrzWZwtIq7I40mTvj5avGUCpvHljRHW6LUSQlmOjFugBKGsX5
aP8zLkKBXdptNTo5ywrLAE3VhyASSdi+H9yXkGtCgSpb2Bmj9ydsxwnxYn4tS7Qb67CRUbfA6AQY
5eO1a9Jg5TEjb6uQJut8AhxrUjavyPMB2I8hMpSFop084lpwGUyi6UPaZPVAkHrPieDhQ2jqngEU
OcmVGGnJ5rptWt52LJuGIva4e+/0y+NcAUjdB7Cw++CzXPMmq5Mord7k1nULIA6WLTXd2e2OvgF+
9GZLxyL6UDU4rrim9qQ4OkCQjhYAB7xQAVzz2pTjwsFLue7ULyDoos9LXiWDOJhUV99Q7LArOZJm
fsMWdzBHM0MJNAZJ7Xtg17697fr7J6Sq076vQAWHywXmNKSIxFfPNezJNjPXGbORzye6tSeMAmjS
fp0Y6bpUsgIP93gJzejaHRqvjgPkyqZTvUYMWCkBwIob4G/o38CCaZf/I+3LluTUmW6fiAgGMd0C
NdHV3e7J3e0bwiOIUYwCnv4svL/fXaUiSsd7h33linAiKZWZymEtg81qWAyzh2mrofqeV613fctW
Tx9NAOhAQTEE/Y7C6c+WBZxpG/Ec6N4xxaP6aky/gQj31VEj2XT+6sadCBM2LnaMwTGm5XxMe9Oy
bGsXesjbfzHPimj+z5pEl1HT0plbRBR4Z+Zext+7HtyA8/frGydZi7H8fmJm7UlHfId0Q9gZmdNv
06lQ2m1poeJ55KpaqhKffm7Vf0O+4mr+AVwxhURQh+Yn4LkBm4dYymdUMzKvnjCDoRk+mgxeO4JK
wvX1nV/XS4FCoF+katQrAyChlCkC5Kd+X1TS1L5MhuB0q94eKeBdADtlpkWQges7mAcn9aZSeW3T
RNuNIH32NcXUPAZA4k2v5bnXpj0Qg9Qeo6n9rO7MlPzdG+dy6YJzqYy54n2LvVZyUwubiOYHhZTA
w7q+w+cadClGMLzpRBu0fwG/x9ITM0hZ/dDMHb3TxlTW0nZ+yS8lCbpqqq1hVAkw2HrABfkFYWiE
bIZsM6KE5FmuKcnAnPuwS3GCTXGikWvgjFKOQKAJmDlvSOw8lNy5ATXDVs34tp1lHc5CFftSppC3
MDgvkXyuASnWdBSBLwAHalB4hBpL6ndrItVtjajJj2feh4ZT/nSzwvVIO7k7BYDnkpOV7bfgh1q1
VAqWAnGKO61P0uZA8y5wourJbZVf15Vo9Qoh2luKEuBUEznHtAE5KBgdwKen7U06575RdMF1Eaur
OREh6GmMkxxq9B8f1Ux/yWYnBB/3vcm+DnYliSdXF4Nw0gHEp40ygWBzpkKd6wzgekeHqnmAJrtx
M9eajGxlTQqS9UtPnYYStlgxiqNuHqidKkdbSYZDzRS6i7NI8tyTCRFUQKlsMOphzPGoxbh17Wc6
ZN+uH4tMguBMI61jxZiW6I/oxvRhtjD/bSO/ur8uZe3wF7IONMHgXJAqOXdzkabU/eRE0ZHWaIOP
dtx1fcvcFKVEzvpqPuQs33HiTivWl8wCCueRpN370HTfI1fWBCYTIZgIRuPUdidgz+lZ4i75UxcM
MU4nM+syMcLJV4PGhrTPlCNaBpeemjBJfv63MxFOHg0eLbFigJWCEwLzSfspVcGs6rNW8haRnL0Y
cwzcHsZpAcOtzLFA9srZ2+O8UdByvaM1ldz9NW94omhiYdqOWmNOLNxKLG5jMiNEufzHbPRv/2nv
xPEDDso6q6YFjJlTPE0qCSaTp37e6y+6xWaJH5CtSQgkctDfYsphjo6TAYK0/ill1m3sSLRhXQjS
CugAwuizOInXUbNn7Qxazbb67gJ5DcgZjQwtbC36xNvgjwxB4zod9eIoh04D7ao9VLGy07Lsq5Ha
jZ9X5g2z3OD6Ma1foj8CxWwZGh/6ukiBpah1hhuMRd7dAy1GBty5fPbHe/GfoOFkWeKIaWfoy5wN
jJuhoGdXUcKyN3zd6LbcuHX0+QFdaE90mCVrkxyYCADeAtAtHogLrbCpu0lAvOQB9tu5tyyAlF7f
xlVRv2cLMUaEZIngUBsMg7WMwkeoVup4M6ghd2pn/ES2LZIsatVWoD69VJABbCGOEwxukfHeghZO
Ckgt1cOkc1/vwnSUZCtWFeNEjqCJid1F6VSiCaNuv4NMaje74/b6nq2vBKQNGC4DmI/4Ii4L4k5L
68qR8uozWsMO86gdmD19qydFImp9MR+iBI+km01ZK4B9Bxqq8oUw+6stA5tfXQzY0ZE+tR0gjgjb
xYlW5hjeRc/KQHpvNOsbpczvEqu/z1IZ2eDi2C5u04cscXDGhCXgZg1ZNYnuhnTYmsx66Bzr6Jr2
uznuAUEpcVCr6n0iUVBvq4p4TMGaeMzjautOv9S+vmv0f0FjjsB6CX5gK5COWb7iJDRp8yknZgvP
5Fj5LrcfBzq8srb9NwHQiZTlJE+kZJ1qWpaOtZjm9JCaua9T9fG6Zq9v18dCRHVLdEUHuVt0HK2S
bzAO91B06RRkhn34b4KEEIhoyNMDBTQ6Nrw85G5IneJOMWqJcVt1Sic7Juh2PpbT0LUU52JUN1P8
lhYTWBpn5abCPAQZEhlP9pp+owsHRMtoqFwGGM9PaI6bCAShenrrpO3t8japtORHZVlbNGD6FafP
QLuUGAiZSEEpCEZW8rmxzaMLoOyOVH7ROT+SefaG+Gccq7doqZAkHdc2FdSJBkgDMAKHuYzzRabM
zQ3eK+TIVLRVqrvM4L5L/SbGGPRYSZYn1A/+ccDob1rqLfiDwcVzaaYL/YsZh3lq9M4jRAPmAsap
SoamewIUC69h3xIav+a09yf45etqKrSWXopf7PPJnZup5dK+LKIjIIvacMyMG27z+8RunU1tK4WX
oZLjqXy8Tdy88VHKv2v7OZHs+Grq4nQThC1XSWfqYMyIjlxHk48+GYPXsdRXNNBXZkjYYyQQHdak
mgPepKhQul5d0jcVnKGb6/vxu1NctOBLOxuK+ygG4AV+vh90sseknqf4mE/6J6a2mmfWg5/X+mZM
vw6N+ooWyOemINvKLF+aLr5BY9x+AHsgt6pfYNYDbu3L3H6LQUyndHSraXRLihZNFZY/WhEmfufd
wPkm4aD6Su8TZdxmmbKtuH3gNNs1AH+Dar5dX9T6IevLKAdywpg3FsxENyecTrHVHEnSoa/S9Iua
bWPlTtNftDF7UBMHXAGgfEH0T4y/avf+n4ItpRUA7KJvRyTwBExxweYER0uiblto2SHLtjWaH68v
cVGQi2M7kSKYWzUvpr6KMXnToR26VJE/JflWmWTdTuu31bLBLW2jJ/qCvnPGeG5u6F16q+R0lxPF
b1zds/Vxk+obpHSCUmWlN5L+pmwcyRKlsgVLyJw5q/reMY+K9sNQn4A77TkOmly+Z1m2r8YnYIP5
rcMkUe2aNcQgMLAqlw7jixa8llSjTjPXPGYaAfJdQDvHy9tfY/nLVGSjP78Dy4tjPBEmWKOImcDB
zyzzaGuYGQMAWco8G08C8KN7qXKfRyHADoIqtrxqeunsrxSoK/OQeEPL91kBP85qPGJiL1cb3y73
LmFe5lgbN8+2xtj7pjO+Vlw2fCLgBP9PxZdJMJS1UXITO71ZRvumW/g9mEvoPO0Hw2Vl7I1Or4wv
aUMHoPglKI6oeyC3Tdk3C+R7Wr6lU24Vd73r9gUAL5iCQRwH+SywvOcM4I9PKegN2kbSkbNc9csd
/vOtYkLDYCptOwolAv5FEMceEicBt9v70gms7pNeDptCL2TmfQlCrwkVgtTCGog18tg6EsKDdvxa
aDe16vjgWMQ7HY101Xs2fU74gxvJRrt+v5JF0csEiI22A4w+iiMac1FhOkQ1zGPXl37fdZ4Fl9px
7a50XhCWJYm1SVuwexp5t9EVy8uTLChr3SNogYihPTw6jNq+JahwOu6NmX67breWO3vl837f+RP3
iwkz1rAenzebaOlIS78CKkPNQlqOknu8FkedbMRvH3EiKYu73lZyRDWZ0tyYumei8Xgq+zc2vKiZ
b5RE0lO06tNPBQqeNMfoJmCLdPPYT2XgtN/6ZPbL7EGrB2Bo5/sO/5qn3V7PudePqUed9Pv1vV3z
CUgwYmRmQXwBFyH2/mTFNe8LoNeDMIR3aVjPodlNN1n0fl3I+rZ+CBFWyQiYLgHZRo6kIwHXvzjj
tAFfUmDOvUea0q+lB/l7GvFSZz5ECkaSaX1WgjWGHOvG9ptq3GXdZ4RDXm3exU7pW0n1KU5Sz65N
T9G+pfkc4CN22WQHTfLUgKG7ySvfSGx/KLL99d1YVWfEF4BKRUfURao86ROKYpdTH9VenzZZZaU+
AZzpO/o/6cFsHFlVb9Ungup8abxBfynGp8/P2NTLiTuYAD92JPXScvDp8Dh0N0X1oiNK7SqMSCnf
yujH9WWu+cRTqcIJoNM04hqbmmMbuQC0K2J6MDghh1FpqAcmT3Pn1lojSfusaprpohcCYwoodQlG
lGiKE3HLJkeNVwFoTozknVnqtjPfjPi+L6TcKssiLtQMo6zoc8SYniViBKJCCrYdPkR4A/Weg/Hq
ilFwaMx4nvTbruchR+4pqZqgNM1tbz8C++quqZxdUVqSR8rqRUZ/Mpr5VAzpihkcOndRU3QE261w
hCDPnDqYdXu4fqa/k8QX6/2QIuZu9FLV66zn7tGo3G1lEG/W001sZ9uY/oy7yO9Sy281ZauT4tZq
8/deY7txBCVjfGQA8PEGZICLAdD15iD7tKWz4dqnCUefKVQjY4FHiZlkN4DF8Kg7AC4t3XRu7I+o
6WKmc2d1+8yQUbBfbL2LsUOAOyD4w9whaLjO7xd6WwcWzT1saHLrlntW3eWyQf41EYAzw+j18uLG
e/tcRFewfkjaHCKKPWbLm2qjdj+vn+3F1cEq0CmH1wf624E0I4jg3NG6suTIzA78qAFiLnPUIFaH
rc6sV420Abe0/XWRq6tCtEzgfFxgHQhPLttyo5g6rPri5tsG0QOCiMh6vi5jdVkfMsTJqHGeh94p
wbA7x3jAFeiF4Q+1/pMH7ngw9Kfrwi4Cx2UPAdwEajnkRS5mSkxdyaNJH0Hnm/8sqI7R072jf8/J
3kkHDz0EEeWSB8/lFi6wLAsAO6CBltGsc8WIzdxUgC1SQiL3245vcrxaMaUjiYgvfYh7LkeIE0hf
x1rF7PLL2Bz66qi5racmn6fkRSs+JckPcwwsJtlMydKsxcGchCaWlWRuphvRcZhQ5aup7SkRihOj
K1H8C0d1vjQRcqtCB6+Wo7xznNWk8B3lNWNg/wLjhdcA+ksnkyQbvbqXABQHeRiAo4CfL3jGZqrj
NmVtdHRK95sxFUFjGreYlwe/k/ukW9ND1KePNWLvUUc66bqGig7LBmAbMhxwzHiFWRfM8A66y3vX
oF2o27COc3fjxrIhQfHcFhEAnsGQPHoFMVIrnFviuINjF2oXuvxmzm+76tOUSYy9GEKJIgRbRUkE
1BEFdaM8PdZ9YKAJVWM3qHX/5e36LQcQaQAPRHPlhXtP6gmte7Heh6jF3UfW3cCKe5JI7tblkRB0
32MyFCBiwLS4INq09NZNDdqHmpMcQKHK/KFTZSXmi/SWDQRjFZ3ey1IWRBRhywpK1W5QFylJSw7Z
VGPklfY7s1NCqrJ9MtMBMCxZ0Dpk08egbNaVavO3unf2CSKXVGTNUYe+oC7ssyTeI6vcBct8jUQ3
LtXvXIoQ7Q61MWltXlih29zmeuG183YueoliXCogihMYjFeBr6Qvxv7cNtmdVUNQQkI7Zr5bNRuw
On0yc8tLHf75+q7JRAlOMnVrXc1KkwHq5X4A7bnnNL9mUn/J7WZ7XZJoCKEiwIvCwDdGQaCKYkUz
YVGEYVKNoLxd30TNjywOTYBqZH0CrH6JW15Z1ZkswUjMfNRnhc4s7HJ1g8cSkCTZC9EnL+lkUECr
ohYsWEDoAb1DzDyReeot2mKKtLUZoHFyr0qIN2S7sni8vn+XFxm90ciLq4BVRL+YmKeo8zKiKo8r
cKJ0h9EZbhVQsFwXcancZyJ0YduYVfRjZqKbuKwfyvZGZw+NjNnlUgvORQiGgnd6x6t+KMNxmgNM
FRcKoOQN5ussaGQ7dnk057JE3Y4Llds6ZLXDi2l8RRfZ1moXZM3d9W37/cQ9fRwAOPf0aMQubCVm
ud4CWzmE290Z9c6q3+r8dSaHXH3OkBWe36LuOVcedecez4S/9rnnwpddOAlkjAQ5fx5BeJ0/mepD
Jss+X2SRxNUJWtHo1J3zdtZD5WbYNodyO+ynT20wbjqf7WQsmBeZXFGaoCBaZvSYPNH0MD3Sr2Ac
3iVBs+ef5oc+SPbNbbTJXq+f3qpGIoMM/wX0BLTsn+9fWvRKBgwFHahsX1y92/fucxt/RVbJc0z6
1z4KZ/UhSwRyYUk1TpNTsdAYzFzxDMKS9wwQZf/mHp+IWUzJiUroisn0mfSY05mBIgugf9X5ZhFJ
VWnVHp0IWYzJiZB6nh2riGEsjIZ5Yz0dSjDIXT+aVXuEhmhUgk24DNG2msqY1tyhOBr2nNdP9nTP
ZTByy+leXN0PEeLr2q2drmZTpIW59S1LXg2HBiZ9HrtjNDRe8ZdD0qb+W7tPxAkPqiRhBSBO3AKk
fjWGJxJ6k5XVG6gLAoyNSdK/qwf0IcsSQhUjM3IV5HC4Sen9bHkml5yOZOssQcsSBeQYzMbFMcyf
VboxM5i/2FMwaNfs3EbGQbemC3iHYkIWiJMuPOC5uiFvoWUlqrxhY/bHuvy+EApoc767rnHiE3s5
nw8peJSeSwFQrQqYclcLVdQocDkBXOxbZMPIXV0futaLc9lA2m8MP1EDT0UK2+jwES1LCMxDa8g9
A22gTqrBSX1n3PImZ9wmPPYMNfdA58boUwMsT7PKvMJKvJLvqbSMu6Y1p58jXGs71dA/peHOJcC+
Kz+5CpUEt9cPEr1651s81NMw6BQHWRo/k2nysqLymqSTSFmz6ifLEOvtc6NXDU+sMkQvxYapzU5J
0UnhojDZNV+bxpKp51qscSJPBPObeoB7q5lTYuiDbsD25xlz+qROv3rCttdVVHJAYjW/6Pnck9Qu
Q5ZEN1SPnq3xb7O9wi0wBJfIWjtzS8BKht2cvhFS7Vicf+LzJHmarkYWp5smBGjggS9aVGrrkEax
b6uftOw+ozcD+UyicgN+vk2ffVmghgY33eh8lgROq0cG4GnA1yJy1wzBFg8EeBg6EoMh5ss3iYF7
RbWAL0RNxub6ka1alRNJQojWlmMWT8DZDtWQ7rV9vDN3eqDuHYmYNc0Aphpm7hcsYHRInN+sdKrS
YoFwCnUtTEDLKJvoXzP4J/+/iJ9F6mQmDLmRkCu1p6qHKPkZ20eNHviwmwzZ/NuanTiVJhwPsK8z
4nJ4ZrPbRdoW2I6WI7lKK2kL5JA+dkzEs2kqVmaW4sDcN9vBfdbtz5GyN+1vY3ys6a4riN+gKwy0
8tf1YTXIPZUrKL6q0IFGmMMPuT8Ec5AHaWDaXsU94vEAmUG/vFVkOGGS0xMp5czErfpaWVzbvHcr
excln6MCLTMt8yK33rNEl9wvyQGKpHJuT2faLAdYlKHdxV5iPamWJB0jUXkRBkQhk9INGbxVltya
2ktBXiQntTh80TufnJQtBARpMkdAoI710Lp1HuJ9u1M20b59szyyRZQTVHuJvPUFoasJc2FIvduC
6U3qqHLBnKCHOliEu+a2SFDx40/quB8HggHQ2RsR07tt6pFu9Krul22/zvTT9a9YPTkbTBHISwKO
V5x7gCUzCzvVi5BVybYBVEwS9UFtapJrsGaAASz/R4xww+tIZ6yJEAlk7p2TBbytvK7+TBBmXV/O
uhxMJ8LGo7OJCBFHHyPblhYYok1K4gbE4fYecK4IH5UCFNeYz5SZldVDRJnmfwLFyHuc63TumY2Q
7iUFb8PBwP0ubnEFeOUB59JDf4ufSm7b6vU+kbl808lzjM9x1xiIyEPwDAeRubX61q9SG9mvh4wP
QSLrer+oMyxBgnUiULBhKYalkY3Crs5oruTxm9JFB1ZQL0XdFsCSYGhHyXr0+uTb9dNcc6YnckU7
1uQZrWa0P4RG2vo2SKvU6k51ISgdfT0Z/YL/mIwv12WuRZOnMgVNLfQ810x0JIK297VtSm+gtY9q
sNdkm242d9eFraqrgwQwCrJoMhDbkZvEzg3gFxZhjg48gMkucckmoi+Z835d0KqanggSVGacSi0y
Gggy+kr1FDyooniWmBKZjMXUnKglbj/DKBNkACblqczd2FNbItmwVdXHXAlatxH2aKKNntlk8LqA
o+l14rXGrdmOxyZ9iycjyCtrn7qlxHCtL+qPQEcwKA6wkyjorIowKoCSOqqzcaBg65Dc6HU9+CNF
7IYY+nawmgSugA4GiFjCbHgeuse+kclZTV+CLwD4/QDJBZuIoN0YRO7NVh1xk+/pZ3ZgW3Dp+S0a
pwJ3V23LF/NwXe9W3cuJPMGn8rwrBvRDaWGm2hs23GSz4XfO30JH/LZPH1IswT5NlaYmXDWgeW2G
pETqklzz2qQbn6+vZv2Y/uyeaI+6hjTR0EP7pu6xSD/XquIbyo9OCkG9ruUfcoRTapWhjRxnKmEW
wKDMOuuBlPVT4eSerlZ7VqpPXZn9K0/2sYlifDXokxpxpmnI/Ua30a7fKY/oBTZar9+OG7zRdsrz
KGNWk+mjeJ+ZOlVGY8GV5bO+d+fMV5SvuQanbel+rujIy6Fu0Eb7gvS+ZnwvSO7NhmQQeNXLnCxc
sI3Ar7IUE8yfoYES3Ng+FcT+RJOXWX/vGeYI9BqzBX8HZfZPcvDkHoqQAGOrc5wwwgZmeOW0z02J
LZbcOzG2zBq971NEnmHX76b+IR2D0pI86VcvA9gb8Dpbytq/Hz4n5h7Tl4zPFjLPDc83dqLvh6m6
ndveo5NsqmH1PpyIWn4/EeVkKXOsliy71R+L5keBtv/I/mrOcUjAf+NKsqmrm3ciTjAng1lQEJjh
JrBmD7bZSUMSUmIX1zfPRK4bZGbAQRJWlNAKwOh9j4RE4fwkJBx4s7N0UnmGEUuS96sBjQssBXTx
o7GHLJ9ysnlgFrR6LWYwwekrmuS9tNV9XQ0s415Jckn4vb5zf2SZwlUa1RLdRdytQg5c39JgN43r
eE3tSKIAmZjl95MlpRbliQJei9CsyGOkzl/MwfZY99dN1YtfQe+VjkQKesrQzHYuZ9SGNLJpbj1y
X9sCUH5DuqDz+sDCg3Dkvhlcdy+rOYpTecJR6bVTqMBF1sJhm92x7bifH2Y/8nQv2SiS27uakDuR
JdanwDbBU0Cya2G7WdaGSuZ7s593y+LU/Syb8pMtTczAjZTog9oWiKPyyYuN7CHTn43uqUEP5djN
HtCswirKAdaDEdGf17d1TVvQsKyitRaxNBpjzk+xzzAOiEtYhHOf3s20uNM54M2zSmI11tyIDRR9
zCsBIRDTSudi6tTuO5tjhUYCHEJXuynAVZI1ql+C8X5Eg3pb3g7oq7u+uDXTCBKdJYGAvxe8B0Wc
0aJvVC2kxnuV3XDlPunv8uhTB1jj8e26rNVc1okw8XqbSsbMHknJkGlBWfjEb/140+yLt+xImv/P
x+6KpQSANxK3GNjUQIAnWMoRL/eKd7UW1oj4IwJ+VwcaBIbcLUZmZc1NEmHia57HY0etFrayHEdP
qTwn77bZmzX+i4Tn6aLEBiaLKW0DhhNkDeJ8n1e1zzB+5faNRCUlyxFVkk1OPI4MYiZubmja+23f
MY/YlqcAkkRi+9eyBGeLEk4qj+pepWaJ3IvabRLEcmaz06MfTqIGWfket285ferbX9d1cuVynwkV
fHVZRkXvDEMRYrhzQ5Jmqyl8Y3Sq5IF2XcwFPW6R2Ek62xBjjkYQaSB9VPtjW1VP11ezemAwIBj6
B8MfyI7ObUiRF209WFB2lUfbjP5w67H1avpux9rLf5Mk7FsMlkZnzHtoIBn2/TgFicU/YcLXLxwZ
6Mnq3n0sSuT2i0GhUupGrIXu8ITpwb7ctq4kIJDsmzizUDJH5RrNfoe7LHrW6YtT3Mb99j/t2cUr
PZ+MGEMxRdhV489Js2+mqX4gcbLPVPf1uqiVoM3ABOv/KYKIem7Unas3WorjSV8z8gmuxLMzr5+D
zv5bdDIEOejUA/UizCsQbn/PaJ8EU2UzOZlJKrRpzf12qoZdrVoSx7G4PiGzfiZCcI2K1atxBhA3
vEbiH6QpwDMnw+OTiViU8GQVSTNRK25mLRybZ8e9nSpJwL56IB+7JPYip1ra68CmQs7VRhfoodLf
I7v25yIAafXm+tmvhWan2yW6vEZR1KkGCAzCQBJm+2xT7Mih+UW2xTbezu/Xpa3ezpOFCYYAwBxa
ZlIAF5aG9Qko3gdbax8cV9qrrq/qADqTMeq/EBMIOY1ZI/GsmhN5jD8rT0uzF3nv37WH+qht1H0v
S5Gvr+pDmqBxo5blZl83cORGbe2MhJq3RW5WnutEsorvuuZ9iBI0z2jKEW3wEFX0vY/85C1vIony
rUXP0Ig/MsQqjQJ4RzPGkzSctSDeL215s+ovfXk5gPG89N9Y0w9pYqNUD/AJ2tGsChs16/1kTHa9
HtteZ/RelXeyN+OiYJfG4c/axMETezIjPsSwP3NpYZ7PNIK2iXybals9jrZDUt/3pbJvQDd6XfFX
fcbJKheFPbEYWmybFi9hMRIMuBll7TXTvk5f+Pjrupx1y/GxvuX3Ezn50Jp1R1GnN7VfaWHczxXZ
F/McYKxiT11pC+dyj65tpxCFtdBElqKzCuAX/qIqZec1YPLZ/bYeaBGUJJok2i/SLBF7skuMIgC1
NmPdJjZx23oO5snre7h+nW1rGT3AgJI46KJFEwB7Y0hRkkenPI7ljzyT6aFEhohFAu6XrKQZNk4t
6z0gYDTGvqq1rICx9obCVf6zFLG5TZmNjhCdoS1wa2wLmHZqb6o0aDbjRke10EzRKrhFc931DVxX
wg+pgla4PZtYp1V4ftNXvBS7Nv8KZgOQR8dcFrrI9lFwKOgnQ4mOMYQuBbpTftT9Rom+X1/NqtIB
Oh6UgroLjRBWk2raZPeEF+E0J3ecaM95ziQdj+cbBgoBIKqrrotHNcrz6LIRkgYdKXuXMxfUUdNe
JWGv/MI/BRndKtbn64sRjPulqGW1JwZiiqO8bCyQyauUPGml6rnoYUvTrPJajldvu40zO6iGZJ9G
zluZyvIWv0eLPyzGP/Lhk5dZKxP8mmJo086WXVuRAvobmlit5eNTTPUL6DZLfmhKVZ0rjydtbL21
DmofAAyiqFYpaFXgNN7WtqFWhpekOp2AgA/YxudyLDCR4dmRYbcLRZ0Ssds8oQraGGnkFLMM/3Tt
qNDX5aAoC6oLzICe759dK4Ux4AUQshpIgNqDrm+LIgHszSaL3yVntRy7uFenshancnJWo9E0HB1y
cMRPXbAUSZLAfuTv+j1H3oztZlmB5Pwy/XM2J/JEVxxj1nRwGwrnaI7eZCebeCo3k2tKEgXnF+of
MSbukUMgDA8CwUdpiW3NfEJ/XFG3Hp+SfUdsiYi1lZigCFGRyLExd6ye75w2KriwOtxtVt6MaqDb
O9CWXT+d1VVAgZHPW2bsxETfSHQTZHwgfaz5N1ZED5gueL0u4Txm+N8+gW0dWXtYHkecM9bqcjYq
NmihNrxmYxBZxKfftfzxupQ1hcZrTEc2EYDRaIc/3yrKaJfFKixoNETbGtVSrTSOOe5SW0Q3SiFL
cy/WUtRpCwSJhot57QXv4Fyc5s7jQOcWWSLFOTAAhWCQ9eCQblPNerLR08LnUSarSsiEChqnm5WS
uCTRwris/LbauFPlV11A3Nu62XSd7N4uwdzFGhfyIJBvLaCywpaaea5QbuA9TXbGdrqrfVS9x+3o
T0GOyqZGd9dPcE0TgeT5f+KI4D20qe2ytsB9sozW19MKnVWGRMTqBjoYKcVAmgo1ETYwKky7LzI0
Jgz5dMSF+6zOVqANwLHTXPdHa7ANUkz768ta/k9xF8G5g/E+DNkD5WXZ5RPrp6eoLzEHh5ZVd4az
i8iTZzaGZw2ycGXtnmHsDd14Dl6KgFE7F5TGicOUsVveVFYAdosNWud/xMVzZQKi7vqahNf2P3ca
6O8LBjzm33EHzmXFVFPsMqmRQVS1Iy1bL9Lum44D60Xx7Sn3LapuGg2U4IXm5Ujp566s7rOmLQtt
MfAYcJLAczn/grlyMGar4AK6/Y0KXFYAGFxf4+q5gXPQJQtcMyZ3zwUM6BwYOTCxQgs87b6W6V9s
pfrUOtHN0Lh+6/K36/KEVPD/9hQ8dAueAFDMRFz9Wre5WaSohSSdGdQV29rVm5JVAQP4edxwzzCt
o5IcCvaXL+VLyYKKloZNx65GoOsUnxryI3PJBlP4m3pObtyhui1T27My+7Huxg3Lp+D6ulfV9mTZ
wj53IGsqDIrC8aQ/oILsN+lTWT/K+WZWFeZEzvL7yT0kc4JIC3zrYewW2xpdGVblSKrG69cCrhQ4
dAjYUTw+l6GmXcQscAyHHRg7wnKbbM2N9oC+uy2eKVvZLODqzpmQgv584mCG/VxaYmiFoTVmHqZq
483N6NnUwphA4aGe928O6UPURUg1TWUdF1oacmbdYQwM0z8moFvTXJYyXIt4EOj835rExMYwxZgX
rrGmWDe3LW22TG83qiabbVhzBEvyFjUyWEtU3863DuhF6di3LujXOs2rs+8lR7Oi+8r0Zy0JZzAy
XtfxFXF4FYHC1DIX/g9RXGbPypS1YPJOMPhP9cOcgdZEe02M5yz61svKFCt7iLo7qn+OidcJUGLP
FwdTpsR0UuDlqtR9cK3U3iLXxn2l57XEua2KQpsrpJlArhMnYWjpskSbsoWYCjhPzAUEYr6z51yy
fyuajvgDyAmwjhqwLQR3U0TdBOZPPQ1T4qZePphB1bEMKCHEV4G4ev2wVtd0IkzQjdjWzbqY1EUY
gEGiytcwXlPr7HBdzPqaUPcGpZuJZtblM07sURqztpgbsPIlgx30TN2C/cYAsxeVIbnIBAlmoohI
xDOC9ZDaCQr3RufPXWE+kXR+/G8rEqIrxqnadAlOyYiiQ5E/seYJSS4wLoO3XOKcl9BTCKoWFsg/
m7dcuNPNcxuMJ3WIFVGs9VKAEVs9IGOjR8QKXmK/IZ/uObOMZ5BIhArxcA/gVI1yZw5jTrdq6gSq
0f03pRAVPSa1MtYMZ1Voz3Wyn1TTg9OVYjquqbiBt54BnHQUskxBJdg8zOj01FCUy8mj5SQ/AU3i
ZWOzu64QKyGUeyJGHIhK7ELpVQclrFrrD+hCTNHvbsWf3Wz2DVn+fc3EAvMb/NAAUwSKlmD0qDqQ
nM1IMmSQVbhPZn/D6y9dxL24SMFaJul/XN1BgLnArEPYxcxEldAoSyZELbGifnGybDNP+mdOZWi+
a3cXXVR/xAh6XpIZ0+940Pw/0q5rR25ciX6RAImi0qukTprkCR7b+yI4isqByl9/j8Z3r1tsoYnx
xXp3DbQ91UUWi8UK5wQJwYBQso/ZaxQdWPh6faO2Yk+Am/1Pjni/N3PdN3hXY6d4fhpJdxON9qdY
s78mRfsxIv1jNuZeUht3HWeSpKFkJQ3BDw5VWqoUsUxglTmmdhaMOtuc/qHWWHjXtdw6vwBZQZsA
8jWAVF0+P3MaKTPrqmqREG9JfVPHqlsYRHJ3CJnqt1AaEGRA2QUjKTB0iLBhaTj2Tp0iU22UwOMG
DRMxb3r9mw2qQWcuH4Hq9lSkr71ZeGPfu0mCQVjlGVCqkk61TVXRcQHMIQ1jKOKjkxZRqfRLEwvR
X3r1i/o3rl4/+/nCaSMU3QPUbhC067ZLRtcxIiQ9ntRO9tLcPABngoQ7xZkTYpcGsuK1Es1uF6Y3
YTvetZN9k1ay+dAtF2ITTJUszCh4RQtRRlxOvMpsTB0i26axe5UlB8Pa1xrzeQY49+7ndXPcMnwb
kSb60HCRAfh3bY6sMFrV6nGHzYD4SZjjh5Fy7DNNkkPcMoVzMUI4g2A7TO0JpjBV36PMcodaNtu9
qYhtoF0QGY4FWXWtSOnk+dxaaPHQmvxn2Fpfmrn8Aao/yetKJkZ4pWZJoTslwSBBSwkS6dQLNV9j
Mj7XLYNDFRHI+niFa1idtTJmTTtKKbKVZrjj2l6t0Yub3ICI8C8imHM5QjDB4nbEwGkBw1bJXc2b
564wnqJIf+Qp/wFw7H3amPux7n5dNzqJeuKVbE0TUBBNiC2JeZvnr0kenkhRBrWV7q5L2tquMwXF
dEZZMm0M8bZHa6cONzfNJn+26MC5Ow8m+Xxd2EY9CPNleIOAudt2FjDG9bYBebdM5gmzAZxb3swi
v6XfkQ17Lrpj133JRpRzLdP43APPu0Yd5rr0S1UX4TbIbG0TKIFiPVdpE5AvasrCQvowMd2N6C8T
k6jXhVzuHMoA8Oeg2wJQHVDC1hqmEwVsYQZcgzFOb9QEuOSF8T2xVB/h/buDm7UowTZHq2ktxTFQ
QCkBC+8Y3MWE0J7O1eN1lbbW7Uwl8aEa8jSkIwCh8dKaPpjpCAjS+nMzDpJLeVsM3Cx1wIhwQUMO
zDU1tha/nqtBpBGgj+3aSFZ0urw8sGbAR8IrGMkfPOjW2zNErQ5wAUyj1cx0o6h2R3SoKpnppcmw
y+s7Nln7v1i9M4mL4z8LZ5ystTFnA7Woc09jcHXcFs7rdREbCa1FKzT0o3yDZnAxz1tPeW20ZkqC
rDv0IAPh4w4RVlDmX03ze9iPO67Hfh7e17ru2oWMdGWxs/Urb5GOTSNA9sU/y5E411ApdJJbdh0o
Ckb+8eDv6Ivao9ve9MAr77c1Wl+qSgIQur2R/wpFh/haqGJnmlPpfR00oB9IyggFpPtWJTcsxMDw
xFy1/nR9kbfMEyEp5iVU1N9gpGuB3VixrpvGIqBDutPH/CYD4aGSvA8YdIlMDZTxkPFCqAE0vovp
mZIoBSBkSdABN8dhQMnxHO0vVDmXIahS6/2UaVFSBsVsBm1L/mEqv6dq9Rf+6UyM2FNqamOnkjIu
AxAS7cBhc98lISBI6btfJqsVE/tJS+QUNDMHQFQef6rnXcl7lw2SoGbLq6MeZVmAg3WAsCasWDoM
WqjmNWTMp7b1lOlb1e5JK1mwTSmgoncoXRJbliCFFfk09CrGzsb4n7w61ErmgYVLjV/eb8k6isi6
ipAWVFHCFWXNaVzUBpDwxule489Uf03I/rqIbU0csKxhxhtEb8vnZy5h6lRzbhfoNlZ8ma1AB49h
3Xqs/HhdzGXQjINoAske9BCYnxBBmPI4HFUzm4ugtKlrdM1+isjxuogtTc5FCIuV1TQLmQUR2vBM
88wNZ9sb44BUMlqN7diIaEg+I1eB5PPigM7WbBxVNdO1tAoYiN6IpfhlmZy6JvJjM/wwUiNoo8fZ
ukeFSZFBGF1mgBAZoRoPRHwTfRKi0wEJfGi1Cap0XfmqGw8gnPOAZe70j3ojcdtbO/YnAES721pJ
G7kNMwNlVqDP8VcLtACulnNZV/7WnqG8g9FDG+24+LUWEtYTDRneO8GQs+gxcQD7ESk5kBcVEHdW
lSMDP5PJE2wksWyO7C1evzQrf3TRY6+YCcBN9mDEfr8xnikmTuyjUaYbWY8nnBI9sdZTWxVWf6sO
36+L2TbFPwso2gPyWUU1Oipgx/qKeRqv5ocuVMvdlKmF21UAb7NZX90QPYn8TqfJDgU73SsdpktC
T2GI+vd1eK6x4BKNqiuzBjCygT1/qfgxRZF6aLtTY82uClCSUf3Wpp9MBWAkTnUIp+6Qj51kNbYu
/rOvIF5jo9WzEoN2eaC2+s6KrAO1uw+UtBJVt43IsOCP0ciBq39ttEOUZSEaidBYaNyU6cHRYm/K
HhtZu4hMjOBlgPFaYerMgjZ2vtfCh7l+VvtkPxrPEhta3vliVAif/D99hEOo91lcAuYPuIo19mw8
ZTrK02iOb/6J2+xU9d8Ufj/8qPvwOA2yEsBGohQO7Uy4YDblmHQJS3AiB2MkPxJMF7qm0xpuXjOG
no78vtGT9BSxyMTooj4DWzKZvOsLsBz6K/qLoFzRSKY4NeHpyoH4U/acJ9GuVpnHDdMl9vcEGMvX
BW468T86iyAHedqabaQuOpvtftL3WhehPfonaLNd8EBdl7Ws3xXlRGwDPavNIbLxlAalm1vm2o7w
10oBrZsO1JrEjVrbQ65YouDm3XGmoHBCRqKMXaUTQLUa/SuaEQ6JKmuzk2yaWO0jNWimaoT6QVbl
hrGLKj2e/IiwqfCoWSQvbW8n9gE3Tga6uDJzZA2r2+uKZDAaFtFaftEMXqGpKm9gNGo8HEZYShXd
apgjNoz0mLOdbo2ezZrd9c3cdnB/hAouQW3LPDIqZOxgQZPrAP1gIQ2twVOZ1/vrorZsFCEGWoFQ
jMZTR7z+tbBBFzDQv0NjaLwxir4nrYKKoELcLp46t41kBadNVwAkfxPdFOAdwTT02q9mBuoiRccJ
EqupWzgHw74b0pOmfLGU+BgP88nqT4kMTn1rSc+FinpaTl8nRVai4f5nX3+KjO/D8OP6Um6Z6rkI
IegA02rfVXXUBFEZ+06JwXMbEOQIUDsTN9WzKX3ObR2/c4GCT20LECpSDaMzRlPeKnN/12fj6bpO
m4kMDOqhRQFBKEDE9fVmgc4wi7UOT5P0tb2luyiwb+PSxXZ5pT8dW1k2aFMlB0GvQUFdgZaFtbix
zZ2kLNM6mMx43uklYy+5psmYErdN8EyMsHJWXaP3WGdNoGr9kYUPbXSbhr8sGvp54/h19MHovoQ1
kbjL5csLPlpD2g4hMKaIQWom5PuNOpupOuZ4fkdPpXpKwE2IyTu3mCuJoA1jXwki61XUeTRVIJMA
pL9Tf1DyF71IP6pIq123jY29ghQH2NOg4Fv+t5ZSgaseXVuISbtJ3zWRtkeXqESRDe+EJ5CG2iPw
0/GyFFYsZWk0mHh9BXkaZBgiD6MffXGjGF84lTyDNvfmTJKwZGUdDXrGIalH42dE/Dr+mGXfak2G
Tbi5NWdyhEUreYZtZwZBivgFmFluqQQ0+XJ9YzYc0WrVlo07e7e2hCuU1ZCh9Dd09Dp7dGPmh8oP
Lf1kGGx/XZpMo+XzM2kID8xxtpaVGxg4eqsTeli9Zp5218VsWtvZwgmegdPahG8wCRrcDp32XFQf
r//8bTWoDaQ3QOPp4gyOjuhCK1uowcsPuv2Fom87+3xdxJYzxcb8kSFsDMsZGRQFlAr0rttFQOzN
vfA2v5383C+kjAfbC/ZHmLAvVB/iLpprgC2bmMqznJ1my/gAtg0N2BHowgLNkDgDgUbnZYgHqZhY
e+mp1yo3zHph00Os+7rVSHzB9gn9I0zw2RqqBFFomCVgLJIvTP2kJeFDGYJzm8rCWokksSQRk6ka
9QqObdR/RNNLoX3MEAkRtGlft4dNkwPlE0ZgsIToRl2fHHRbgNo0ghxMXKjac6r7XS65v7dELEkk
DSMXqESI40oFJQR4C4jQDfrkTE9NeV92H65rsWVnC9fUMsyF+u+b0Z+d/7kewPC3pCYYEjpJNO9Y
L2UZ3jA0ZN4xbgV6H1iVeDhNx5wY+vEYgMPxdlNscDDRDMMAOgF5ZZ040ylvmeZ1mYqopKstt9D6
coe6Y+SmGlDPrFY1DpGS/hyjMruZh54+FDgO+GNShIONFV99VWFTk6afeJdkaUDydK535lS0lU8b
tWjvnCRCy8f11V+sfh1TWG9YPOQN2Rc+am1Dfd9pVRsZTUCbajpOMeDGe6uIDmh6Ryt1lcw+naKb
pB3LPe06GRr+pbKY0ABv0AIhgulmEaOQo9F4YOGsBxlX/CzJ75NOd2tpyndTjIFyo7n05WBWaa3k
WA7ODDSjBnUL8Hfm5SlKqEtA2nl9LS+jDWhzJmaxwjNLzhtltkf452DWv9tIjCjMGytwzw5Hpfzn
L0Rh4gREXMt/xGfXxG09JROYuHQ6eJ2JXmrglhV1vB/j2O3pLDmjmwt4Jk7QbGRMszI2NsHUY6Qy
9VOADxb683WdLt0mlg9Bu6Y72CkM3q2Xr4opYt/E0IOq+DKNdxW1PNo8znPiX5ezrcwfOYIysZpq
TldQHU9yIKQhiDZHckzt93HqLInOtTrCfaP2htopuYb7k780xPiQaOXLdUUuvdpKgphgtMxGqcye
6AEHvLGRvlRI7Sbdx37e1YCumd4HTfaWuUVFBr4SdbO3gcL1/sR0INpATBZYceXNMYetNS4e+pLt
udRqwRh08LrHkADouYU6sKE0BlgrCjWYeWBlL0p9qMpPTvVdqW5NVUYMeXlkTQeNU9ZSdlaXScy1
Tg1LJkB60iJw9Cet+pJGzE2jJ2p9H99HOb6s3lqSYN1xnM2VWoNTounJIe9tNycAIwtlLTHLF177
80UMRiucxS+gJ2atUIgsWsUyxO5xX/lJPB/NQtanv7FBDlp9sDuL94HbXotgRo5X9sLCYZevvfaB
6R+5eRuHuLD+wTCo5H661Af3E0YQEONg7M0Qh+t6u9V5XRV6oMXGAcykdxpX99eP0ZbfORch+AON
j8UM5MQyiO1233eJP2fza03Th5GaX/5CFHLT/71txVFLPS0tNjG1CUal61tAts3mNLymJM9b3cPi
deUvVsSsfny/WDTtO7bhoAsX4zDrHcN9oExo4S4DBkgW0xjcgrSpN6nWyW6iX9dlbXpXx8ZgNvKB
S4pkLUslo4LnaUSDAWFUa+durxofWsYlN5JQ0VqI5HFZwEkADpEuF4bgXgEEpcUMM4pHnkUgvH42
G31XtnugJrYdplNQadebD1H4FcM3Ege1tpc3yUjBAAwVrTHLQKuwmtlIGaNRNR6Hqo0x5E6cCF24
jR7mdrdjdZQ1Tzq4JGXHbh2p/VcsKA6W9x9OuKgwBn0ap1Rn9VjouZ9Hn4vYfEQP1w7kcS6xmKso
PzESJLmT17v5X6HwxSDtNcGTLTLLV/Nodn0dzkdbsTIw+2hfCvDufNTrypYc9K1VXXq4EKGjJ+fy
Lai2uaIQOh2VyfFbZ9jHTR95SmjdVKo0LyQTJrh9vRkMRlMIs5rhU9JWxzGuH6rYeMy69F0tIL9X
8Fwv0SFnQ40LppmP2YCyKgIc7dFWquzRTOrh0OejbB3XN9oiD50GcM/oaIJ9ovS4Pn+jyrORcWc8
5hnAiMLKQ2f8U6by08T5gz1on99z3H+LA8wRjqGuo8lF9M8RZ2NiNHQ8tnP4HLW5mxvtXa/KkILe
WFj/3Gu/5eCJoNqY50bLltivg30xxlkZx2MN/LePKAvQm4kNQdkYjadYyl2nVzOATBlIYyzLp6x6
zsfwAJyfnw0DIbPVPhVhdo/X39Iu96Fvcj8Lq9Cd6tJxcZKeij7lLlWmyVO1PPH0LisOYa1+f+9q
IVQHfhmGc/BsR6/zenPKojBRtMgX0pT61BjRvivGn87An66LuTRvGw4CU+9IDeBFIm4KTVJby6po
OM4987P8Tq0zv4k+44r1rgsSxi6WbVkkYfYHHcc2nnKCtQ1daFZzEgLiKxr80vlsDT9CsyHolUCj
W/NNAaJyG4ZegbgA0+rPEcfsqsb9PH7fYNrvL7I87XDHLQDIYtfzbHdFGVlGD+/I3NLC9Ht50vR/
0vFTlh9btXIZYLglyhPs1tomlwsVpT3Q6y4DrcLRtnhi5IPNnCe+y150vz6kXoz5UlfzUB8+FrJ0
z+XJXotbdv3seZnwYnYmZvVHs0JCzjkSE4jzyj9WtM8myaneEIUgHKMR6FzA/fGGwnMmyg4NNjkT
VtOuGm82Md73jcTfkij1ovd1KmHj4KmW5NIya4IRsgtyMLAL9jCe7uAUKtgDtFMxGn6jD88DiQ+4
lGQAPBc32lreW3/KmWozSNSrZhy7g2r3tWtZSeQBmh2MHB2X4bAKvS5vupnwxWjKs5fmZNEXq0TB
2QnBN9587nZ2gFe6Z91Ht52vefaxOtiS07iOlS/FCfaIRRtjLWRYSsWj9kM6SdzKZcxlItrCfIaJ
Lni8zUTywrRK0rTP6+pYoEU3QwRUl6MXzcXHkWEQPnY8NIFMMdp2DN0FRaREvfW7Y1FvJV18GLK6
aMtw4NXRzqI9Rp+1nGEsvvYp+VUhWRU32un6Ab84BYtAtD/jEkXrCWbL1gdu5iSPtGLkh5F+7zLA
ndWmm7dHE1N5g8yZXLhsnLe3kBJt8ssolHAzOA3IEw0n4wc1Y24W+UStXS09MetdA2pYRNRgVUzD
o8cSra8XT4FkHJx2rp0W08/1XcqSD1GjvHefFhFAFgdJF+ICNL+ul60rMRjX1aMR9MWDmu0AbATG
UscdgA2Pa7dW3uur1uLEcBzgjzbq1pUR6PmD0+668mM2gglJPWJmXeLxLw6YIEoIG/OmzbpyGtrA
KPI2SFIVzASl+e6rDFJQGCUweADBI9uyXj9lnsdx7qcWfUbNPq+Sj3HcHsGbjD4ny9wbc7mbxwxn
DEO91+398nwLkvW15LFnQNLQuRHQynJVtPjO2V5Pk32HqQ0M1hyjpAIgy/3YDLvG/nVd+MXpfpOt
A9sJMzaY7hWcF6swNolnFVKMFeilaqN/6IzqtuYtYPadj+nYBWCFelfT0+/DoOEZ+a9M4dBp2ZTT
Sp+NwETgOrS4VcnHPuL7lCNk6XJ3DF+pU0lerhcX0JuiANqAU0HhRrwUKpW3NcugaGLbu0EZD05r
HpJBPfzNev4RI9jqgBaZqO41HHSi7BuauNMI8JyfgLZ2qdP7XMZZeeHABLWE/Svqvm3mSm+Bekn2
rAtwnaIr7itpJcd9Sw6eGRRwY8sjXFw+pADrkvKqRSPO7JX9g0ZDr87RQ11IPOWmoOXpi/YERwUB
+/ow6CEYh4mFVhI2jijAZKmrDJmvDNYBoxaSR+KWY6EE4TMaRR0L2EprWXXEnRlcYUgOUs1Te4CC
G/TTdXsQise/jZ2i3WeBOQIEl3h5U423A/jk66Cv6K9UB7Q+qXpPKUw3050PvEw8WgNraCyeFKf0
AdSVANGhlFjlpqJ/voR4h6epOsyjPqM/p8FzKyz2gDl719ztbz0RRpoLFhDwo8TSSK0gXaiUeY2O
v8+mw4IpoX9hGQbwx5HGQ0PTBWBUNSnIEDaQ4MQ5RqOq40yUl3ZUXd2MX6/v2pazWNq2YewYA0Md
dm0YyMMmyKbFFYaiHBWICorimp3jk7STbIxMkCUIsnmSKchABg75FU3ZLZiw73MOdIrr+iw/ZvVk
gpdYtgg1P0DGg9N8LSbjDau1ipTBTG6n6itQol2F36b0iJMuCUO2TO1MlNh5pgCPsMGIDw2sufTt
FAF4aP1/IsTqeNvSEUk/VgVjN3l62SP7p/rXF2zLC51pIQ6pGWFomXwgFchqb7hxjxr2bgRnBHIc
1+Vs7///NuYCiKIL7RhcpBWiamXHzfEmLhKfJuTxuhjJ/ovlZkUz+3ZsdSDFl7x1Nc72IF466RN/
bIz0V//OOZg3ZwDICYB0LRAbyJwuUcfZa88xmygZypgGOb91yM4CWl1an6IhKJiMJmXD3s5EITu9
FtV1mY5nUMmDsmVT9sSZVjdH2yKJrG9uwyRWgpYvcqZTCgSt1HFm+ITpHulKc0x8Uu80RVbO3jAJ
imkyHFLESJgmEuN40x4LANjqoB/CLD7m1MuidBX0tl03ieXHCC7hXIxIY8OmqmzSLqoCg9N9OZ0U
JfqoK/OdMudBlztuPlSY7c3ff+OupAqLWLKC6xaDdwDN8COZUYup01ZyE21u1J8FFPNDRZPm9Tgn
NIjBYkbVo2P3nqbezeX++gpKNkokYgkNbmMqE24oVDpfKVsvt5T9NMqw22RihCtiSIx0KhQFVaSm
PWXAoLeK8lsdyrIMGy5iAXABLA5QppAaEnbGNFKTAQ2EBqBQZPEhdxq3RMY2RH+TDHNiU6MzUcvn
ZyeJ0xIHlk1NUCU9qF4OShn6c/9yfXeW73th32dCBBfEKLFGO4R960XvFuP8UjQy4DnZkgkntS3o
oJA0pUGIBrA8B5pQNP7M2saruuqhbqof79fIRssOmsKQI8Q43nrZwoIhWWL0DfDZkfYx7YCAl/66
iK2dQZIJxD4YXnSQKl+LMJ2CTwjumsBKYuwO82urvaniWHKBb53QczGCARQ9AJJRMdUDwrQDxu09
R601l6XUB7Xyp+sqbdnBmSxxSDeuaMEGVAUCQ/00F/auIfHpugSJNmKZl2jt0hmALk0Nb1l/rBXQ
W86himHd5EueAXfk/xO3KHx2ejJqJmbUo9JbIh8NKtLEAOVG9cBkMbBk4USgqpxooHq1QzRuquYp
0aLXMFEk0+AbyQcglCJXZS9FLCKOHav5yCIUVMqgyqvIHWOkV2ZAbebacKx7a98gVmno8PH6+m3q
hRZN8EMvqP0iaClq4w1XY0ICvqBvhPq3MpI18m9axB8R4ngpzzkpUMLVg7C6qUxMWOa3pPjcclnR
cfO4nskRfJzSMxTTWoQKQ5V5fOr8tnWeeZb+uL5im+osfaILtBY6eZfPzyxuGvWh4mYFA6/Cw5IZ
AkhQgfLSO6fdf4eNcD7/ChJB7UxlKLhaokXMRsFqKCM/tIsP40g8O2YStyDRiQinyFBjEECHqo4Y
hx0qsAnHgGIFiEnoNh2QN64v4NuYvngZ2QBJAX4z5rJNcRwOOH3t3IQpD3TtRw6aR334QDGEk5qf
FPYQ9uDWjl7tJt8bBtgSxxvbfOAW/pROdsX8+fp32TxzJiYzgAyzFHUvLi0ticbOqAPL7Ot9riuu
yrRPodUdCrv7UQAHTwUs/v8lUyz+VMUwjHaKnva6J944pl4W3TTwXmai7hTnfpS5rs1z8UdHMZWb
mlkzY8QPLY0zEuCmfRybV51NkjTmpiM5kyLcYlED4MAGhClISxuHbmYPXDUl4y0yRYSTVw8kGVNz
LAOKAsjUWfu2pN5UyyATJDYhRhZM60kUowk7mDEOTz44HXcr/tQA4Ww4RfXzdWPY0AlZnKXkuLQp
oQ157U2YloIMq4zhHDXVD9V+30zTA0/zX9fFbBzwlRjBNxYmU7q4R5CpA7vcQxD4PUt4hIxvSh5B
altLgoCNWBDoKAickGXDvyJcVYlxcLNp0TBHQHiiFHd2an0qC2btOCqdSd7L8syb6v2RpwvG1xnI
hk06Rzcgjz3sntvZD+3wdZINv2wY+bleurBbY52PRYluwCBFFTpn+U8E1t+u75RMhBDXUhsFvjDq
sXST9pBZxmMIiJPrIjZt7my1BGNonFhLYyXhQWZx6lpa9B1FpByDilSWjpDti+Bem8LO+JxjXzJe
7zGF6yW9+eBM5sHijSR62hJFdHQLANgWhVIxqZuDQWk0C7MIlOFZp7dF/akFM0Hzvg7at0sZvR1/
xOjr81qlldbnSoLtiTB0jy5+bXgAHZD//h06l7IYyVmMYTDidDmHlDhsX3hJMIbb3uUD2V0Xs7lm
CDcXSqiliVYQA9gLYA5rgNgaDA3VyqTfl2S6pw77NfT8/UlXYwlt/5UlHJ2yRLG2nzH6pmN8pEln
X6fc04pfGIo5mPQvUrx4FqIhDANJS8eumLKOCoVqPSZ+R6DjO9WpiB942LosvzE1GULC1olFmgDN
1QCTwwSLYOR6aZZFm0CWUsPAa/Sq9LJuz8sTC0B39FRbqGfjqqBCGUiZhpL0GiagOEY5hggwMDlz
beQRr9vD5c234MajzISGKhPY0MIeZWWqL4xDBFXBo0E+0oq6/fxaUsUz7MZVWxk97JZaBFVWCgoD
jMaKAHNGavEh00oSaCaE3dgaug5kDBPL6q+DTUTpqNPB+Cg6+W2yPkqdOrZF0y4k4zS91ZXcJw11
dcBEA+bQw/S0G06GG/UyaK9Lo4BYxLfIHjnIUoiB5ZyFGSvKBRa1qLyu0L0wkjmJjUr5Sob4QCgw
6ssrBh4WhJM+hHktyvPT8DCgsT8DF8uEGrZmJ545K36Yv/8WWUsXnIcZUjLmIaBlC/PIHS+ePnCZ
f5IsohhG1HOrZHYDdOguPYb2z7H4et3eN+zvfJPEamTe9Xhj5RQxa52riMWdEH0Gem45A/p5WKy/
74rCeCS6LnE9YVQKoBHo9l+bYtSlCoAIGudUcMvXnc4det1vTD+RvWoEvS4ECVuTdyxtGs6dU84w
yZiVfkdzn0t5NC6vD/TMmQBjM9CVjd8sX+PsluryRMHLcVaDcHzQFN8CuXw+7EPr5foubVnBuRjB
K02lqoN4G2x1Cu+9Pm13Waq+O15dayIEXVYYAyYEd2TQ2+TomKFvYoxER/oqVGEVMiYvYXtQeVxJ
E8kYbSXJADEJ7u28uufpDB+7I7rMl29sDl5jaGzEeJaOVIWwagB+GmijcjUYpoeensYWI3n6Y05k
coRQH7aGQj4e0HBxbyCrglGXdT2UMyBXAowVHUI+uXQonwoz9Kpk9MFwISlnCFfUIs7AmwIdxRjO
Q15eMO2hNrR0sIbwpNF+N2inGIBHKLD6NPqaT6BQ7CSPdWEZRXliSXLM07gblUw/pV22TKA/VSb9
pAMcEsS+zpd3GfqFLCFoAaSCrmgFcU4ZVdB9NE3AKFHTxr8uRaaRcCGGaJaPzXlsUf38EZdfE/5N
Gb28keyTYONvugDSEj3ZFA1hlrhPZmZUqWLE+omo7YGX6qNZGC9aaPy6rozgGxYxS3M5qMjQZo6x
DeHgYmY77odk5MEQI6osyiNapI/XRWxoYsK7AT4Gby8EYULsVTGlmuym4wHg/7xwsl2O998o5TDf
0uRcjHBe60ipIjbCsLPcONk2Qyou213XRAiF3hYLMdDSmm6/0R+t/XVOeZiiNxeL1dumy+AbCI08
2oHAvhz3Vj9GHjE5wmVD8uDc8BFL8PWvYJGQIFZCwEuls3MKI1RPGK+zW6Vq6gfbQjaThSnIEuz0
83uVxWVLEH5hQBAsT7bgKNKqnCylHZxTP3X8URsqyyscK/TmZPxWsDlDgUU1PnLbUG46MClJIulL
o1mkGyBOhH0iuS7YZZlnE0+6IjzNquZFzeQnmIQswOx7XcltMQ7SRrD+Bf98vaPxnMRWOfPw1Nvz
nlf5vjPBNZZqEpexKebfwAVzboKYebSz1LY5D+Zk+OYoD4SgP9iyJaUcmZTFfM/CidkMu8jKgAIw
KR8M89HRHhvZSMHlIVtHYMJZ7tF5ptp2hcBIHb206Q8FVSVbIma3ccogw9JxG+pA3MVA71oNhVd2
WysVOTlZ8UGphpt6SAKzeu3C+Cv+7mk0uT+rd7qOqagp9cww3uVol0c6wG3Qxit/1W0qffaFlnU/
W1enYArJa8c5TbFGUTOP1Du14aHERhYbOHtnvamN6hQeWJqNHnIqqD2kOe9yu3ZOSXzLrIMJDNYW
ZMeGBHNgy0jOxSzKnikTmXNlql0EH9ZZXmtpuxE00H0tY6K79FgYikBrJaC5ASuHFui1mDQ1wslk
sPhMqV+7oXcR/exKe2y9TG/2RfjOl8jv1fsjT0Tp7Uw7y/MJw+Z2FQMOgLt80tEKWUo2aXP1CEK1
5ZG/jGat1Sq6NivRC2KfYsvaaYN1ayogZyhlXatbFofH779iDMFfWGpmaHqKh87QdV429Cfemfvr
nm9bBOLbNz4E7NVak7YibVjbjAdd09gurR2gTkxz+lfr9UeKsF6GDqweICfyoBjAZBb9rEsbSFQv
11XZ3BQkClACAHcQFSE9SZ+ldESK5JSVbD8Q9ajMkV8YXKLLpkmfiRECdUMb5lQLkfW11eERhUXM
DBd3asc1Nw+NANNDkoKQTK3l8/OTSujchn3N8cpZKtflHVpQElex6F9ctQtnD9UcAnw/sW3ZigwG
olSNPvVx4lm9O7MXo39fouD38TyTIaxdmYclQ5qnCYj60NEPGjlMicQKtrfnjxqCqQ05Z2ROR/s0
FYjD8qL3Z1t/0WNSu6rJvLa1JPuz6bCB1476DIwLI4Tr/cGTLqFhrTTBbHVgFy/izG1n64g02eNk
y4LoTe3o26AmADqxnmthY5E1uU0T5zRz45iGyWMUERSY43yX9cUJqFx/EUugtRcPbaRlUWgW/DfB
bFjV6Zl9ShLlaNDGn7iz12NZ7+2mjf8RI3YIpVnBG4PDC5Xc1F3w6b3MZB58pa8HiZVv7haYosDH
YeKCFaMKIJzaMaEdfcrKpWn+DtDqp458dPBQvO6NZILoeqcA9jvUoPpsgsY6atq3nD8YzX1Xfbou
ZfkpF9HCH3Uu8LZQwdHiOEYLAGkjL50iFX4V6LfXpUh0eRscPnNBbWQ3SOxASlOaz1GCI5U3k1uD
RbQhiuSZuK0Rps0ADQ+jE5saaKVN8US4gTH3V2bxG8NqHq9rIwB+oqSFWARdCv+KEIdB+tFwKqsH
g2w8qT4DSBavv0Y224WN4xJ1hP2d0J7o4o0nWcdNMz8TTNY2kbaVAeVgE2PY+0rK/DjW7po6O1xX
ULKEImyMWY2N3SSTdQLA0y3mMm4zWwafLROxWMyZRTgs1BJrcpogRaaqtcvTUCfvznysdslZMlhn
IvK61uumJE0QFzcW+ML5kxFL+oa398PCCD8iU5QjBRFGx9SKo+bxxNPnoc/8TLsbYkOy6duH539C
RJiYDv2UhkJweJysTl3DQSSnGP/EWrarbdnjYXNbHEoMhKQYCb2AJEhTJTFVdASFeI+VNfdBW7G7
blyb6vyHtCvbkdtWol9EQNSuV6nX2Rfb4+4XwR7b2ndREvX192iSe0fNFppoXyBBgnTgoyKLxWIt
pz4hxCJ8TL0oFTuBR0/CY6He66m9LZLHspbR/C3uzSeOI7gKOcjXtDiC26P27Qsq3rQgempB8vB/
SeNMCzpTsjGtFQyPyRHdMF6i5MlIG5fxO7/dXIaRCTP9PoNRtVFllAMGWZi7sTA93SJ3TWr9xcEH
WQboN5EVQaO/oM9qEao0MGFfYlAfwul+6HomOZVLGjaDEIsQa9r5JTERKAwQLnIDg6MKvtQkt9rC
coGqAHMQEWBDAlWMRhJOwR6cwOtAEYlnBpGXULqyzb/wOk5ghOXKurhyzBwsXiFF+tIf3JIjiRDJ
aKwtbK5wR89hxIqKwGlpAy+xvjGMnwlf0fZh6N7zbOfIojILRxNDkDA2DZMN0ecupmhTDv5lUAba
e1aVP1pioSAuvc/DHEOxZUlLGZRwOst6pFlSk+qmZLscg4QyNPuAW2Nbltbr1UfnRCjh6CRdaBqt
r9c3dt2+m6OBp4/d3URmKVFsmUTT77Mj6tQDBlNnwOEYrzMEt+pwA0cb7ZSHy/IsasPnJolhcHSR
RIgqWPVNmnauXmzb6rXNbq301aplNAST/p4p3v+gQPt6KpLR6W1Ta7W1x7id0aUDWY1h9BRo8SYZ
g0MXNm5b/IXvMdsu8NmeYnapGarF4KPWHxRvCh03LJO4b5c3Cq/FU4SPUc7F5HrUQe4G1lOKwQHU
uo18iUJIVk9810VxTgeLAkdvi23pUK+3TNMtHLLRhwZjxqy1kdb7y8qx5JrOl098hIMkICjbafkM
y/qumnyX6OatrYFkJ21WqLB4CDTFS4bejXpZjGZZXjC3gJ8PNcBiN58RG3oa9zrdF6OxDqODjXiQ
Whng/kjAt/OiIGF8WdjljfwfoMgXC6PYGFzv7H2Tm/so5qAjIL4XBsEzlPwvXG8s7BRLxtwOdPkK
D1krcWis2ZW9N+PeK+p+hTSKm+syv3jx5vqEEW8u1ussHXsoDYbF3TGLb4d2RGu0bKTkwi1MKSiQ
wZEEfmG8ZE7PQOAPZmLlZn1D1O4rHNttpP9FruIEQrC7hpo2QUXhfmO8N9hYUGrmVlKip8XlwnR7
lLOhkx2FAadyQMl7NJ001h7J6J+0uXcC1LWahEpMxtJyoT4KM4dQIAwwQZYRpZlaqMC2j/qfxs52
YA2THNwlQcCapk+sVfo0bfNUENMno1IXpbV3lPQQxz2GmRVPHcbAXz4yS5fHRAOH6YOokcOI7VMY
NDKgLVUp6xuzfmlLdFvfaskfi99E2u4y0KI8CKIhJjOVyYluXhmlEZj8e3vfmg4m24GIjZZbCyMK
roGZHvhoOQOHE2rKUM1ji9HnrEbZQ2RXxktYlzBpmPVabtjwchnkdNHOQdTTRVOLBI0zZgo2WD+n
66zIMB4t2VjmU+xnG3WoJCGzU7MGOMTJwJYDUh4EGtAZL6gCd/y2apxsDN2ujQPXJM6uU2sohNG6
hS6bpXUmnIAm3IZKr/fmYOsYqWo11PzWKpm2ipy6XddNxxHKULXeUwvWS/RDBiuYU1K2eWxT1JyC
9bR5SEGqYcTtunfsIxk4iBG11ZV7eCqmWLiJxKneoFoFeGEKVzAsvAxl96o9rOF5uiweJJGBRfmg
lNM8dtBriIqZgCYkL6gGPM67e0NJvJJH95Wv3A+95QaKs70s36mF+lAaGCgwk6BbFuTFYglYynLe
1NW0jSrePtt+jMjGKvPDZZQFqRD4RL3PlFNHp5pgPkpil21XTVIFNerUfYw6azTUadk3+VB7fSgb
ZbqIh2KMj5QMKOgEvHRseEGyDni1UYbHMi4il6YkfOA0SVdmk5gPsKYyx23hAE4ElqgYQPwQdH5C
QJ6MfqG1dW282JHvKuq2cUC2hJ7gOPx1eTkFSrh/d22GJFiWtm0UZIJS0CN2xTOI6DaaDWUkD1Zl
bjKg6nnpOsat7zheW35rQKTWxzKuD4EK5uMjUIWCgV0o5ULSXdxU9PJEDmOlAeLC9o6u0k2yVV7Z
St9kG2clqyGczvXnk+IcbNLj2StJU4oyH6oUZQu1c4OmBNTCrS3zGSy2HsyeS38bhHqSVZ6cgFNM
PGpxLhAMpqiRE4k50PKAAdeIcYcumghROkY2sfZko/q4SQiGNhibglJw8+OFk8viNufiTu9ptC1j
sLCBxRVVKcLIrq5tcvBfhgraYg3XqalnsF+Z7rt+3btDeN+3/tXGFWTLU3MvbhEMuRGT5mmj+Mlo
+QmMa4eu3+FrNCjbpv4eFIVr+TLTei4jLA8OzMTaCJrns3dO7+soqIlqXI9F6zoMpRMZx/i83EMD
16rG2IpwfCZ2cO3Vj0pHcL/CGYOXByd2+qyZJjmwAAnzSQuu4zxhnjKQA16pozcWUjbic+Oqo3Jo
sqwT1RTGEZ9C8VKJzIz4fugyZLrS+6obWB27Zdsa7Y/LyiraHpAponpTRTId9bwmph+cQlmYiZKN
KL55UcFAW/+qSmdtKDuK4RH/H45wDoPYYr7TkSZwI/vV0h81DA1Q/RWXRXtP/UB0LqDtDO2lChxn
hG/O7qU6zS0oY2a8tLpntvdh7VmZxF/6qMmYn28TTEjoxkDAz0EmC0Xdp2vmOH2kdnoZoWmh0zcB
4TecEjfk7xUrVmX9LejpKiMgwgD3WVwVyHL57giClMxG0Zu0xu7Mnv7zObCliKFhroTYeB/gei5R
OYLPAW3ZRgtBem7zJ1zLbuQMGxK0q6xETckYY7YN89TyOxoyJLu7vCSga5liuNY5Aa6uphFhg4r2
dcv+YUQv5dB7VVfg8syPoaGgAcdnX8yw2BTt98AfXYcYK6cx1LURaFsUGq8ua9uZFoBaEs6shWFY
6AI6O0AV6CFT20mMl258iMn3KAKn65UOF54ZqH2HrKhoccCeObkSM3NQ1QotU8OHQof5o154nBSr
OI/cRAMphazjQ5RHBBOcZh4hpR0FI8BIvYup5Rrxtra+XV400a5OIBpm0hso30H9pOjSaQ7GDhlj
DT2yQU3i0u478QevDR2vjttVEXWbIf3lQK8vw35EMubHCUygGKOJOAcqbZGzF3HL2PbB0BkWgau3
TuT2lG8ap1r7GCpMLfaUZ0cS9+7omCu9LAzEW4xnWto3YWt94TW7wSSthz7obxv6ZPJfBWuvNfz4
PgT24RJCt1HeJjqFVkpUn/q58aKTNbrL3DLZt9Lsu+h5iiCCfbTKiikN1fMA2gOXjO4H/sso3yLM
gCpCGTnZ+U5DIrgoeOxN9JNnRRJF0epOrwEsid7AgOSpPveoFmzKnrm+8zPAYIFKkbXLiVfNh4if
qGJaoVfDjGadg4EJmEvjknBtZMPKx3ip8lWiUaIDZiFfDndEB5Mn4jRIyZyeTTwpHBQAD3jMBmbP
N5WdgiAtoHRvJpW+IZRUP+MqyfdVnXOUP5vqqk/N6qqCReTqpwgRygHQ3Ya/0Y9x+hFtElRZ0IbG
S5XucBPBBrVM0ld0ZhZUPBo+ptehOxCRD+0UgrVIq5gpNLOwCrfLh1We6l43lBL37uyGQXk9Suyn
jin0YOB6FUQphtwqqe8j7fzhsUfrZDs8N6twl2wCqcc+2bITcwAwBIwQMkLpGSbXCH4WrdOx6DjA
2mETt9tI3RKcA/+Fa78raQvnmU6CQBHzOVFjCz4hXJ2CFR+DLFdLh+gvPr0pNdcwv1DyFOjXqgIm
F01zEdASiImjZ1MR6kgpciuGSHhEltlt8yuT0VadacJEpox7W8UbEq6/6DGqWevkfWgDoYm3Gllp
Ub+xxu3lcyWCoBcLjY3oiTDwVEWLv7BYtPGL0iwD40Xx7W1Tpnv8j27gyJi2F2EwDQD1YhN3ufia
ANtOFjttDJeU+ZumyVdBmNzGgS3xEUQ9w/PBQgkcfGw0ZSG+ICi1kpuB3anYFBRQsOYp61ZZxtzR
fwKLotrFktfD2RmCr4iwN5xSdPKCvVPkpdYqayA+PLjZq1d9bfDqrbdXnyF03kCVbVyomPoNjl/R
qw95jH4iPyiOSv3TzF9T9nvMf4EAJE233fD9Kq34FwvC6ZNanCl3EYxp2hMjP+b8NovQRL61Qwn/
h7BV/0CgtGLCQEuGmKMLdN4ricbzIx2f8u7Wib40+QYzWpvqkVJZwd10087szxnY9DFzxy5I0pHn
Wn6sMgxrRIte7w/Pl5dMBiGYuCI2kUPQh/zYNwSTKYZtV8pYEUR9E8UQW6yRicl7JcWagbcu2DXb
cJWgb+49fgi82mNvqWyunWBJz/CE4xSbYZ06rZofOzt1+/Yu6Q9Rhqn2ze/Layc4Sh84cOjxuEOL
GSyesHZoPI5sHVSAR0qOYFByTbVxTXOLcBWNJQ7xItTkQOBuAKWA6JjqEWKSRYdtiuyHgKueaX8z
g3RFA9AbSt6US6s35ZT+CzX9PlO6Xsm5puZ9fhztH3bkgULYdcbctaVOmGBc/1m+GZBgw2Odt/DT
IJNl41Gmpm7cojnl51/s0QxEOEKxWahprjNIkygYyfOWs29Mj1wb3eh+ITGsCwKheB58jdOthL8E
H8iJa5Z108plUeIZCfWoisCaNKi3sEEnMIJ/HnS5T1MV69ZZ71X81GW3Wv0r6N+vXrgTlEnYmRqU
+djQAuUpx9H6mmff8+DgDPnK7r/10mT2gg06gRI0ztHrOsqMbrJBv0GDvS4KmbuwYLVPEARVs3M1
7kMNwnRdtULxz6Y1tTXHbVvF+TYMok0G9rnL67cACU8LtWTImIPcXnyUN3o8OKGdARJdm+mu1976
9h5Dyk32oKUvl7EWFO8ES1DyghKFdCgEP1IQl7XjuB7xSvZTWdGBDEawd4M/0CrPExih7I81rirt
3WeSUMaCKoAwGP0n2sSacvYARyNhaAa+nR1HJVlVjL0mhnkdIRCaW/AQUhALR6fLNLJJEa4HI4iL
gYVWdozrL37Yulz5ZhprEDGs/mJXZjjq6QkCZYCeR8hmHsvh1bFz10wKd+xi7zLKws1wIo1gdBBT
Yw2CQ5CGYOYYZoAZR5bhoLaIt4eqRKSl7UELLdYNMS2KN/upSOrA0WLH2wyKZq5Z0m30NthdL88c
YvqEud1JFDIy3mTHDJeOOfqehsrfMYrdLnnr8r84OHMwwcilUdY2Y9pnR5s366S/Sx0ET/VqfVmk
BYONxOTnqgn2zbfrutaUOjs6xs9WW/lWuAqLP9wmkvtHtjuCldOUhIzUwO6kvFg11rBLKllli0wU
wdIE0Ygu36zLjoVmu0PyxalVr3XWNPx2ecmWtHq+ZIKp8TOrtvOOYWO6dqtl362iAJ1m6gZDue6Y
LFW1jIb2VMzrgcUWLYLd4UVsYc4J7rp9oH5H99bQ/1L1P3Y7SFRhyYTicYKBHWh4wmNPOEBdV/dq
YRjpMUlDj2XtxqojV1f67eXlW9IE8LiilhUnFXkBAQYVBggkqmV69BNMa9LqlWldRxn9jxWdQwjn
tIgqP8rMKoWzM3qgWn4z/G/IbkqeW4vrBXcK1QSozT6bE1jhP6NnK02P3DQ21FSZi4Dghlw5KPAf
aQzk8DAnFSH+s6mKReAbHIHf9DgoBHHm7RiZXqHdFYXEui3JM8MR6/ZacB/bypikR2sk90OL3Ktt
hEi0E4lhW9JoFAjhWeKgcIuKQ4TyvhjaMiPJsWy3g/OodRskfCL+gG6Ty5q2KBDcdJRvgekFGndq
rrWwzfosjNJjkz8Y3bZG+nMwnv4GAx41stiI+4hRmBFpyT7QrORYtZrLDOPOdL62qAK+jLK4ZFPK
4R+Uj/LS2cXT2Qo3QDGQHGvzp89vlPDdsN/K6oGnMvJZGZLggCghQYlK5STHMT9Qijcx3o2Z/bUm
v1r1uqLKfxV7JpXghKQNCknsxkiOepisnEhfWwZbt9LG3iWDM+Wi/7t4ghr4TQc24mnxWvsnRaE0
uqgklmDp5kFMCrVhmGeDfnjhRkgYY1UErtDjUD4bqMLGSpXDveW/X9aCRX12bORtcXhQ/zLt3UwL
WBcFbHT05OiMyR603m6gZ/ft8BdPRQzS+4QR7lGlpkGQJGpyJJTd6bzx2tgZXI2X14V7P3zdOY6w
akyzYy0JgROGD7l2ROQ/VWVRKsmSieEdFYzk9lhzLJm918Iepa4rIh0qIgMRzgxe22qj0yE5FvGN
nq9VJ/Fg5CQO1BKICdWCmuHNdpa+drI8r0uzTY4q6V213TQq8UaZaV5S5DmIcHH6TTvS1GQAqX6m
7W3cOV5lrjVLNsROJsz0+0yTiy6w+iGrYWUc343zZGvF6o0aj5IbTSbO9PsMhoVVR9QGu99Ukefn
P00QCHCkTCtJS8GZOBPNuQlySzQ2IbcvxpGLyOGgqyuBYz8kJaaI/NFkIyHPRBEghJ3BPDXwpsSA
MKKvandPzRJ32YqGkutMaFSATRZwhJ3REOuy+7xIjv7YrDXdc9hvPfpZDW+d9mjSOyV5jNXravj/
i4nsGWhWoX1iNVbv0IaEKVQ7Cd4yDb26Kvje6tVl47m8gJ8gwmVj5dwuoh6q7SvhfVBU6yjnq9KK
Hll1tSM1rSF8aCQBEQ9FrPJU7fIM86YQ84BPQO6s9HtU3ReGJKW5KM0MQpAm8Q20OIaACOM7dO0n
2cuQ7ImMp2RRr1HEg0mhGHR5NqWNtyxLOsOJj05w23TPVrw3KlkzkwxDuG1KZqisdfz46KtfghaU
V19H/8/lrT/zaab9mIkhXDQEI8KjzifxkfF90WyC8q7UjyApS6+OhAPIsqZh3th0VL8LG6+bTtXq
ox4fe61zU2OnJd8xRs2t8k3Qfbss05ICWBbmHn4Q657V1QS63bcR6+NjgHBazNZWCWIrA2W4skl9
MiBhf3jm2HVIuvhI9HdV25RF6NXaF1MaIJDhCJsUjpnWot4iPtrxq4n0izVsou63GeXe5YVb0jcL
ZCgY3YqctiO+cltNDc0YfMRHxEYxaiPfseBFMfPNZZTpa0+yY5MmzFAEcz1qSjd0AYuPkd+7SYGW
TY6IEWZZM/pa0u3Qf0HT0t9Ihsw5amkn51BM+SRBi+yShp1ymu88/qaqodvYMuLoxeX7BBGrUyj4
Zq2hHOIj6JjcYngu/QBvN0maZ/EWsmYowkGKktg2YjAxHTMUIBv5uGdahUDbXo3Ra4Hckob/rFlv
rKyv9bKmfZsBC3Y1KPTIRDIrPo79G21ezRajD69r5/3nuptjiO+RgFuRnivAsLZD5tVdsKoH5Ddl
siyeqJksgg4Wfq3hUYqtUkMVLPZeFb5zK3F7Jqv8kgFNOjNzs0C7wVhgYNGKEO8ETCdkKE9DTXWY
539xic+XbvqSGZKGzClNrEkv/AeDN27Y3hn9S6Bf+56DFuAZZ02TScEfIcbcGj/0A4ywweltEdbL
MAfgedS/Y7rB9dpGFWBpqHnB9D4xeEBQjtIGbRYf9ei+JyiKBPMdJg5cNkULu0MVJP4mXkKMMBKd
U9I0Te2MNdSgbl0Wghj23q+e/fb1MsyCYUAsB9lmLBqa1MU3cG5xK6dmHB+V8RHDXdFeuh/BzXQZ
RCAP/Dg7cxSRbtbkehjmJMFVjpBB7XO3yX5SbVgNRuYWfecp2SEA3TY6pJT0q5N8IRrzTOurovXb
AM1al79mUeTpIT6xWDpnTzJfc1A/C8KZo84fqYUkfvpKgj+XMRYuEvrx2P8XQzjELLYw6ExvIpRZ
cLdU7nCruaPybGSVB7oOzzYeO02RqP+Cv3SCKZxnotYJZQYw4za6Se1nTfuusR8Yw73uu1CyozIs
4URnvEOoOMYaEv7E0E5D21XiBBhKvXNaWQ+7DGv6fWY9rMDWa7vtsV+qgh5hFILz5wQsFLQP1qUs
fbOwcSjEQQ4P9XJTH6RwhTnc5j6mh0XwAKx1qkcrJSd/Bqret3r/2A2Kh6mnaxTqvlzWlwUZT2DV
UxmzKrTalufRsSWaa5e3PHowUWcP+tN+bCV7t2BZ0OgBPhrqTDNsxCNPfWQTVD+Njki9viDS/9QH
w64rf4ch21+WahEJ0eIpDQKLLFaqdh1FU1sLZhrUxaL27DnHeIeEPvXV9nocMOwgB4LeZeRhBQ3J
YiQs01gJjw3FzA9kJ0Z0r25GWeRrSRz4nugDgs1HK5AAk4d+1bC2DY8gGwXN6lOeDy54NE2ZH7Wk
DHMcwXeviNkXpgmcMotXpuM51S1R8pWewRe43mZAyT9Fmo7D7Gwhq5MqA2/CY+a8DdEaQ6gSrXEx
mqe4biLUxxWA+tqpRhAZBNTaCtapNOAL2qMRIH1g7Ax7RGmOfZupxfXe9AmMYJhyi9lRZNnBkbB8
XTTKiqLzO4wGiWYv3CEnMIIqgE+6QoWEHyAb9ob+M1p9y8P3y0otgxC0QMELG20FgFDpTuFkrWcb
WimbyyBLqgZmNxS+UlCIn5VxR1E1GEWvBccRqX6/35H4WZn+zfmShRKohdODli8M4USjPFJIYjEy
qTE8azQdcvDRB0rqrT5Qjxlru5e8QhZEshDVR326Zk5NmIJK+6zrmx7k9oeoeO/qdYk5Z136m+C+
SMfrLekcSky9dX4VNmE9kkMafa2MN4K0pUlWBfpKLu/S5C0Iz1LgYJ9QI6GDKk/QNr0rGTpLOnJI
DGXFMa08jLvdZYhJmy5BCNpmjHE9WkFFDh0NpgaNstpmTef2PjxpC/POZC6hDE/YJWdM0U6Vt+SQ
Z/GLQ303YIiNFihQBpPm1FeQOLLyqYUDNV9FsWld1YfQrFSIaIOI1ib2nnbBHslTSb2RDEbwIFCj
1cH+1eTQm/3aUNuVoXauoXQS3ZPBCB4D5obrmcmwgDE8IsNO38KhdaOqlUizdGoR3AUZCPoIQDqv
nV4QOinRkg9225eqtzzHyXaqWnyxu+q2xhz7yyq4JNEcSvCZeaJZaWqV2B+Q6lTIKzmUr3Rb5v4v
2Yc5zPQZsysvSOAjqzVgkuQVxU0Ovyvx8HXUL30uy8rKJJoWdwaFIaCaObQFOWSj+jWyi2TXTKVH
Fuf++vLaybZJsBAqHZo6rHNyKAl3jVx5UxBCYoW6x8DRL5ehlqI8YP//VAnBVGCgKiMI8JGDWpkr
XoANXWcej/JNgjcc6uQeUjAYmKzfK7Ehi1ksWUIka6dmELhgYNY7XdFWZ2ZVNxm0PuxX3Bx2PFN3
l+VbWso5hHCwQnsY+ziHmShD2x3ZrVFicHm6q/G8uQy0pB1zIPFoJU1nZD20o3HAsoP63r43PcJl
UyqWLC3yGYg1Yw4yKsoF1TDjytCrHkvGIvVG8eNtZW0c6zkqlZvMGTESSP92Wa6FA4brV0WhKuYE
4B/CAUN3uV9FpmUfiPFLH7YFetXL6raLb41QYpzOkVBahYZO3PSGjptRuETGsuHq2I3GgXRvlnXD
TMdV6Juu/dRDWbLrvOMAL0I0SeIZg6kveDwJUtl8SHSGc3GIQSzByR+1fdGsEb013bYLqMvrHTO3
jbrryWNR6hKf5nwPT8EFQxIRlVVKDXAw/6KIyPa0dm1nGExUPvc468UoMcVLeBTlCuh2xoSYs3pW
K0CgUwF16aGw6k3Et2VK143/JTJeSvaIV53Evznfx6k3f6IlmZgZz1zDdkxZVBVcOagdcePgFgWo
tyVGfJEAhBIyz0MGNsk+M8q5wh27TKhyaMBUZwc4CzZSFr2bjb9KWZfkR6HCqVt1KpmgobCSTVgG
o3JQ8m/Aspjj6oOrx3xTFPpN3EHM1o3jcIuB2ejoX9v6EXuaZM9ICPl4Xlpc3Wnpe4Hu1cuH9NzK
4cMMFHOgYhnNW+Ih7dOgNzTQ0R5C5z6MVk3re3mOEeNvl2E+uKjPFmCGI2iu6g+1iqpLbG3Pd3nX
e33zrTLT9QhvTymYq7JnvVDX2gg+XuJyQhEBfGSZrFr/I1x69h2I6SCZt9THRVsbk02tUjlEfoWe
YxPlC56FcTkNXI1x8CJrWI/arswfmBN5Zv9uyyI8C9cmVnz2BcK9ohXT+OC2Vg60us/TL1H4VW8f
eVWtLNML7EOHOnsNCn95/Re2WUVPJmLhmPLknDX5xOArtEOnVw9W9zZ0G97XbqR6iuzNtWAvTmCE
Xe5GpmvtCBitrlyTr1FOW0ePvRa7kX/vOLIUyfnNaSL6Dr4HxC5gisUgXcAsNJiNBj2Edbs3Q8xq
1HXXSGTProXFO4ERdqzJfab0qHo9xJz/IXnnaoH+Xvd0g2VdXd6nc7/mVCLBF9Bs5FCtWKeHoMy2
vV9/KY1UUoy4LM00Zg59riCRE0xRXWW6gdAfPQzN9wBD4Vu8SrqX0fnzN5L8D+bjGMzMa9GTuh8S
wKAsee2nxt60riMKnkJJ02J9QghOIC6tOIsL7IsRFBvuk7cqUbwgk9WDLO/JJ4yw/bRMTDJmgFGY
vUoDY9UnwfUXH8rD8bZCeBQ99SJBON6KoD+g2HbUVFXVJvB3Y/5HTzzVkVzoiycGxEmgUQGpy5lP
hqFrbLSmZ7Xa3bVopa/Ij8iONpe3XgYyaeBs66maUvAKgr89qp5CnriF/yNSLYlFW3LEsGafokz3
+wwFo9aDRm0oPYxNsQmG+Ia26hqUGr9oHa9C1t84SfE1DbvHyiAYnOKseSh74i8epdknCC5ER4yY
hiOnhwqMH6uMOe9cxUhNHe3WWqLLihIWHJYTgYWDaw6g3Ep1lR58BYNTVhkYsfX0B+e3PXck+ijZ
QTFPB94CjBEuB3pQ/VdlKN2c3XHpOGYZiHB8VTNKac16etD9Bx/D05PvOruOSP5fE/G5Q+JovpRr
SjkGECRKb6Lkocz2I2JaxdfLCi/ZmTNuohJdk/oAlCHTPMNYd8HBp7+U8EUfXy4jLWocyA/Qgo5a
RU1EMtpK8/2unq4iE+PFs/vQYD+LoFkZE0nhZaxFqWZYk12cHTDQGftI1HT0oJX3aJnTi6+DUril
1rt5I0k/LKrCDGr6fQZlFNqgJzjMBz2j22KwbvUqXnXZdfME/9WGGYxgmEA5So04Z7hdqwcHPbqo
iBtBWHd52RavixmIYJdsbmQYitDClgfK1hq7XUlkIXTZcgl2p9ZNTEU0K3ogY+JFunE3as+EtPvL
gsh0TbA3BcvDJqDQtdy5T4u9ify8jXoX/leXnwmKCmQjwfMilt2FXcJMcGvTg9MXK7X6pcQPPkal
s6Lzgk5SILu4OSi/n9iZwespRgoyn2m9wXNglfZOC8IXRw8lV+wShIb3FCwxqkPOgvQdA4HVwCJA
ZBR9ktYD8rkSe7MIAfofpDqRXj9rwam5pSYFCymerihGs5PdxL12efOnzRXeSeDI/YQQjko79GB0
REDjUKbtd9SWgsOO7ElXr6KiuRvQ6xM7hktMRWLfljR7DiscnrLqqGmzFCc0Th8iC6+z7EvPuvVl
4ZY0e44inJ/Rzzk6SogCe/2Yt14Fti/ebBNFsk0Lr6GTNRQOUBNpnaHEECYsw7VavVftY4kpBg5a
tstnNq7+L6FEh3sMgrANOHbM1kGqmrKtbWYPpPyBeSaSTVpUPwddzqBewShQsSQJ1xLp28RWDgEt
QQE4rB1T1lskg5h+n10IOhup0vWOcjASdTM6xbqM/lxersXNmQkxaeIMIWLmmA8NdCAhlYvnYxDf
xunvDNMfMC86xnjPy3CLKjeDE85TlmNaRoZh5gdQXLkRL3e2YbthkO3zwv55GWrxDM2ghDOUl0Vh
Jj0UAYl2z7bitZMjupXILtMl9wD1HKAHdBQKFljBfeODxjuHaMqhAp1aam4R3XFLiko7tyLfL0u0
vHifUOrpXuVhksZGpSoHxz+ScZMb6YoRz6Gvl2GWF+4TRnh8D3WclBSstgeqj7vW+ambwxp8+xLf
WiaMoNoZCbqw5kAp0EBLum6Ta/67jlE3EZe9GJahcNVNDG0IwwsGyGnSXq0iBSFO/kjKVWKjjfbd
iWWUd8vr9j8Y8bWAmTPDYKWIpGIGztexQG1vEv8ctPKvjtAnjKBwhY3IhQNC/0Oh2m5vr4aeu7H/
lrK/cEYxLADRbtREqWdVRL3Kc7ieWDV7ik0OqwLOiCYrZltaszmIcAUxS+vGOoNKh6O6I2AzDTr9
Pjb/IsiNfIiOgB8yMJiOKmiAYZZJGwYIdyoxqvOcbeC8hJgSbvxu2e7y4VkyBzMkUQkaPQ2IWhXK
ITNR4N3scgPVAl85aJLGQpIFWVq7iZQE9WnwPM6cuMbOmwa8QcqhVJ9MvIIH3/dAqLe6LNDSFYQ/
HFyh4FY8pycOCUfhv5UqB6bzlVJ2WycqJRALgqAYjppTLRQGQ4mFyqGvY1B3CYgaEdI6TNcqPBEa
8+1lSRa2BnzODigNMU4PjqlwcNrG7Bg3GD90ydcCz7eYfvW1bs31vZrIMlQLIuGEIqsHc4PI7Fkk
K0x73eY9P5D8kJFfFmadd89/IQ6Y2NDlio4zNAad3ga1hXhyHHWAiI5js+XBexujw2DdmhI9W1w3
pDCR/4IoZ4SQkZmjA7HM+MHBxKmII4deTCXrzrg12PUyIfuCuWoaqitAkCXIlGWNyUjj9IfReYzM
p7RCSQJ1zeweczEkSrcg1QnUpPczx2fITR5bNqBY+wN9TqX+qNePKBCOEpnxOT9BoDzABllTKg/T
SgS9syLa+2HC+kMcbNvmKZTZgXMXDn8+HkCoPJlK40VdG6IqN1AE0B/C4ZWoL3m1pqhPUixQ7JY3
0i5R8TIFyz2sgQ1CxemVel7EGil6T7nSHlp+a0agRocvkqjIwl7XVw1ueUiFBgbEgnEBGWJGDrns
Jui7QbupFXMdMcWzYLpJzCRuiLA5Ioxor8fYb8Jg6LQb8KxsaWmCY1BGlifszwfEREWCNwKGBZ65
H3pS5jyu4/IGvqjRO27f31cEpf+4f9TbQNtfNgtLAuFGUNDviOvu7NpuUjrqyVDqN7ZheIGfrino
fi9DCCrwj0AY4omXD7YI/a6nR6crVWj0oGHIpqKr7qiXt+h5A71wqCCded2gVVDCThmtGZjg9Doj
uOrVtNJv2mgEG3O5oU3iciqrhlvcJJxOXEIw2ODIP5WJoqHKKG0koavsN+r9VKagZvo1NDc0eFVl
+UHhdvhHpk8wsf3MRgMKaeKovGEk2GJiKXh+yvdRYa+X92lRFWYwwtKpURtbfRrpN01o3EbU3qdc
omyLmvCJINYQDimqL7URCE731ug3KEnxNHUbXltZKi6YeHVHKqtRzQIcHjduw16MbvCGZFfKTKlk
Y3RhxcwInUexkQOnpuvSADt6EtW7nBgSL3EBh+KEgk0ebbaWZU7aOLt8SJ5X/VCn1Y1uTQl39c0Z
LDfR4+tc+GnZwPGmg20HKqUhr3YKg+GhhPuaWd7kSrVHw9ljV9WrgEUvl/VsQQtOYIRbW/8PaVe2
XCeuRb+IKhAg4BXOiOPEjp04yQuVdHdAgJgRw9ffRXITcxTqqOw8pPrB1V7e0taW2MNazIy7xrUB
4+rM51Gya/Lps8t54Lnp/jrW5sqtTFp8frVy4ziUTlukXWh5n1AT/yJsyJzMqsyi9Dj4Y+GWv2KF
kmuZlvNl4SJXD+ypLv2IT4dJGDut0I4gFlHlGTcBF3dwQb6NTr6F5HwFqM1lFOdmWYeRQBMV/9Z2
yJuj30V8pirC9M0VXEFJ0bs2077jArtlu+VpLGaQ/ZNDbqqamJaAucqc/lzCFYzkeyVP+t4uHSvU
qBXU6bnlp7QdAoxh7+b5bLRfJnSiX/cN1SJKfgjp0qzxIl6H4Jr2K6c48r4J2okSv4UEGKepIr5u
40G7BXzpeHjJQ9jlgKiUd0kXttXbPn075l2Qem+z5iEutOC6aRuhHPntZyjJ7SFBks5TDNN4Tv3Z
qU/90L2sIeL/G4ZPPLAMQNbYXk75ygXNucIFKLI6zBBYzc6vcmins9MMLr3X2PIbiEq+jvGaeCAz
gp9bPAx6fCuoeFl546cpFN1FULlZUnMSAnbKZW0yYbXQjlukNMjoC6fG/g9h60vPDaZS5TSzi2ax
RMOkVehEXkCS06QTX/AHoRpE2DytKKP9wpFOaw4u7AbT0VXojX3nc10kAZnKB4ePKjLNTW9eIUkH
NiNmwUgJF3OY69PhXq++iEkDn+atcnJMBSUd1DjVycQ11oWiTVBROQ3ed6M2/cIM+1Lh1dvr5yKt
QA10b7rSwWkKs2z0pKhDL+ZBCj7aeO5uhKNSdduMdvjtv2AWi1eHx8utpCXQ9QhJ3QSkKc/ZWAbF
1EDirTPfRZntd0g1kFrE++uHSWGfLBGfNg4HHXvbhcytnriAYJXr1XdzPqviuQpo+fnKwpb3dT3r
+KIc0ZfZetqZDc6uNwbFfm2+JZ4X0pOiUNFCMzIr6jrUHfEFCug+HhfQNqqjc5u7ivtiM6iusKRN
I2gFNOYYN6FoomMRdXdemirM2Vw1FFqXjqZlrlxaNV4mEynsAbGOokG/d31n+W/mKSzZhrEXWSi0
AFqm9J7Mc6sidinqUFTtsdXFQaRWYKPZ57qzbZ5bqA38H+aPNCoY2ywrQYiwiruZH3ji+Lx4V7I9
iVXaqxvfYwY+uX5ByQ+iUke7b2cndWhOd930lGVH1pV+po+Q7bjTVKOsivWT1aXzxMxmknRdmBDx
Ea2bj2bPdsRVqVBsOvfKKCnEUgicY3QRMBrrd+hPDUar4X6eu7t+sL/91V7JLTJUpFMDsSUrHJ0P
SffUY8w+pZ/wRejH6f3fQUkxNicYxx2H2A7L9Fxmna+n35rua+cEtT0crkOpVlA6T2amdSPr4YE1
XsfVZJzTKX03TmyvF7OqWXjLKdCMgUHQRXsA4++XEW/MGiOLhqYOaZGiDQNiSdoXLf73ukFbMWgN
Il2FKHvMTiFwFRZwdGfwjiVRSVRurdnyoYn5T9B+E1cKc3qTuHNhlV3ITd3vKRQNi3fgQYRc0gs7
UX88iqBh7dkLK+oi23C5YnbOTDfpDFy2aRSAFHFn8tbX4kbhBJsb8wwjy5i7pRmBDTEFDGTuysHt
d2ISb/VRUEVY3Yp3K3uIFFYtr45zx8JllFpDkHng5vc9/YPZfa1nhRuoTJLST31f9ST38H5o3A8F
+VqiI6f4et3TFBBy0invGstLMrgzrz463fepeuyFwopNZ37eGFN6rDZiiMC6y3ANWckOHHhfCI1V
D+8tDFQMIfQHiiMTGdVLH2tZUYhIgJu2HrN9NVdveOMoslrbECA+wwgO6l7ytnuWMdlWp/dhPnVn
p+JvOl0/Xt+MrTOJ3/4bQtpvPAoTUTasD+eh2peRuE+LgWNqKr3hcfHpOtbWVWoRCHrhUFJ8+0hf
Q0jK9AJ1lS7slqdUV44gA/AOeWd/Y7F2Tho7pJP+QgmAH6HAWsiekbw3F7Xxy23yooGKbsbvdop3
M7316j7g+qEkTPFhvGncCmfZy9WzFNbkcQ9ygFBnjV/blW+VNx7PA7NlAcvfNFClub6aWzFhbdhy
zFaArp5hV43ODkVfBHl3crq3adf6cxYy68N1qB8fkXIOZY0lxVMr85qhB0FE6FXpXqA6Xmbi5Fiz
P4/tnntfY/qxFGKn19Zr3HO1qssirIwsPTvXar1sQjBv3OKj4lBrRUDr8hNNvd11IzdPAoSrDGRB
F6+RToLXYDAi7esm1JLCx0T12bHyXVfmuHELxWNcAeVKB8FxskREutOFg35bzN96g4Wc33cYmLlu
0laktcANjtfromUuZ6vRatL2Yy2a0HRQYX6w+69F+ooMB6YXoMQMXnDbIZJnZA1m97UGEFyg8N96
5xrn+7oVm1FwBSH5QOfavEA070KaePy9QUv36xIWFed3c61WKNIViyGJ1KINscM5FT6oKkDx9pgV
Cp5RFYjkYwxJOhvdOVit6K4Rd7rxPUs+X18tBcQfQTadnRTu1YQxCbXmpm3OL5WN+hlSn5dKvl15
R8nEoD4R8j7bx2P+hujx5yGKvjgJUwS5zZOygpIu2bqp0PXRWchuDclu6O3b2Kk/iLm45/rwd3sj
l/wzY0SFIhua0GLdaWT8bqDabc8ixTeKwptN6Z6YqZYxDfOGYeckPh/THaPu4e9cYHGRVdDsREct
UK00ocdLv7WiG7Ocoa7L9n8HIx191o8Gi2vahaNL9YOrxcVu1NBoxCaFE2xerSsnkALAMI+kgwoW
wljygcx7Xr43knfEfVflp6lVPbVV50eKA8VsV9k8YfESE7xpne6DpyjHR8rfrZ0UCOp0IlAHAUrs
Vr7Rf09a00+5igdH4WtyVTQt3d7GUBTqAsjC0IneeUipXzdEsTfyFVNQMboVSC7COAud/E1Obwvr
FqXKtHmbRy/kOZcDj1wVHfLam9gS20rxFVQQAS2+ZCpNvMWZ/njqLM0RkI7CpSl3M6G/dCiGGKkR
Qvp9HItTBHEiKx9HDP/VQyDQT3W+voRbMQ76krg+dTSfoQx7eVzjEbOBQzw3IQQcIHTwb2t8z817
oWIe3jJsDSM5NvIwpanjezUs6vsmfVzag+dh37hIX+yuG7Q4r7yEayTJuafYmcw+TfsQ1VhjX9Ps
e1sOx9adDX/UjBtR9jxIvPpAy17xVNjyxhWyXNFxuV0bPdEbZDn1YI4WRsDoXW72+8lbOjrLW03J
grh1xmxsmouyGAjK5Wuj6BgY7kYEJ9RSz/aYfe+L6BXV8zWEdGWUadtolQW3rxKMcINBqxw+Teak
QNn2j2dDpFvDJG48Cwb/oC1FyaAXj0SIj7M73OmiPnS29nDdS7bd/hlPuj7AtRNlbor7dmQ/5CQa
zP4jl2ZDHOPvgKTzxUmSa6JDFNQ04wztZWhDkmEfu9xvc8iUvgbMg1osFIYwDiSdMtQz45ymVhOC
3+7U1u8pEz66uvaVUDxXtpfvGUg6ZHXGU2bqnIYDkmkuHkVDFbrfulF7xS1vY7Dk/wZ50rdKi8hk
WfiOCGcjO1uz61du/OiN02tglr5odHJRit94GQR1Z+zStIX3VawMc/OOtc2bjv13fXM2zyqa3xzM
toPxTk7ZVJ2e6zWKYSGUP/wGSS5hJwqvXk6JHPsoBJAhVABqEDRxXdpRuUk26h1twwwK0O/dgjaH
FIpwJ53mijTaVqxbI0nnB5/FhtdyG/110Zso/lSVnzTnkIM7JRVf6PDv9ZXb8rY1mHSGyrQbRdtY
VlgMD2w8zRnkbwu/bV42q/fjgqegb3bB+E+RXFtWd/VyNVg6ZnFjWuGA6qVWdG/Zq3Jqawhp2TI9
1SzSw5KkqfyZ5kc7Gg/XF2srkoJQ0yLQmAPbodxnS9LWJLGHnfHAI9PuyJgGAiKkGv9GuKbA2vQ3
sMZCmBjtb2iDvVyxaC7bfkbBN8zcaQcOlSByun03iVeENdAc/oaRoo3htpqZRNgYM8pRvT4SlHVt
7ymKVQ/jTUd7BpJvcBA3Fvo4IKXejpqvgYa6Gt+J7j3Yel5xK1C88OBlyGxBo+9y4aAx01luPdah
kZkg6qOotkXcH3QN2sE0VjV5b24TJT9a/sEeTsklWkUGTBdNaDVpShTcOH8rRnrkolVEn03PW8GY
lzBI9kSlN7eoFDVDsSssXKlO1oDK2y2C2nPQPBadr/v6VkiFUNtvw6RlRN2wJ97SrMEm7iceohFa
AK5DbAa6FYQUFCx8Y+Zpi2hd6/d01vyMWH7e32TVcKbR1yl/xcW6tkgKEA0qvlPtoP1oslxfrz/U
5KG1kqCL/rtulsolpJAaa5bDkzpCsyKhe4OCBzXj554kx+swKpeQAgSJNS8dl1J5NTzl4P3j9lvd
+Th3eTANqmzN9k4hEYjWLQtpVClKgEslKxwd7U4URE6FuJvTe17dj+VNM95PqmLv5vo5oMhFiznB
7JF0pDIwl82pjU5FkbmnsnqfpsOBm69Ib0If7DeIdKDGRi905ICqEASHRxaVD6NQaQ8ti/LHi2EF
IZ2gyOvooOVo8ZwsEVLN+ehm87kU1tFOm2NVouVzjNr37TArjpUKVzpWWsRLo2hcK2yGOtDMNyab
D00zncS4i+snM413iaZKrmw6CIQdF0E8CoEqaTlrbU7yVCDoFnbyPU7IY0OsE17990Uco32Wm37j
OfHu+gnYchSIuGA6Gm3f6CqUHAW006Mzaag3DqA6S1oORV5xI2JdEQm3bq41jHSeE8Jdw0x6tG4U
8dtKg2J20b5xkulG67VUcXmpTJIOdVqU0+gsD9jRGP2pi49NTvxE1/fXV05lknSeo4EMjWYBZjb+
KyrkdHJ/IrtWxWW7FaIcdKwZuInBOyHXECzuOZ1eYIPcvLp3ZqvxdTr6vIpOWpW/ByW+qj93c/kw
gYk2Vkikgff68ppsMqSmMAmFvFjUsscmptqBR8R4qClXlWA2bVtBSUtYMfCzGUsrsCirB6txj3xO
vvYs2YFk48xAKfXiHQMjJYGEBpqCIJkkfX4kua5HbWbQMHE/dMnn3jnSPhSqib+N9YOmMAV/Hdrt
8ZqRQpbTlTMHGUkfGgk5O8Z7MkVPc0ZP121ZfosUGC9Qlr9i9THAZr1mc+12YQ0p8jdt1w1hSjLF
bb+xPwDxMCCJ1YIAmHRqB1Obq9gBiOtq7c6Z6q955N2mjudHxcz9xso+vcaqZ0DJ9/K0z0u8Z0SI
Jup+B+V6e99YhWrUb2uHyNKr60GB2nBtaYcY9LFEYgElxee0xfsgN7XHwmOKO2T5Y+UtWsNIW1R0
VdzbHKU5UBIE0XgbQ3WH1Odo/DiYHz2muIw3whEkgZ+Nkl9mcZZqblcNoYDuUlbfjfWxZRzzN4qv
UBWO5BO0nHiKFoYhbIqD5exHfOzOMUggiSKKb/ne2h7JFbKYuHm2FDaHiSPvUR9wBd+mVnbwSBy0
zXC67nkqn5BCUazPAupIdhsaxecYFY00f8g1FUnVNghG5TAjAEY7S1q7Mi96TxNJH1ZoSvfdLrcP
mL/hvpiF6ptqe/meoaTl4z2ItTt8BYR58qGiqZ9qBdjqk12Xn0T832vW7hlLWjtjplbEWCFCXIdH
L04PdVLcIamoiEaK1ZObTfGBnzUtc9qQpU8kTv2i/DfCQONf2SKnqMbRGxqC7s+QxBjCqkBPj3+H
pkTbw3Wg7ejwe9H+eKG7cYRR1AGv2tEJIFEObsvkXwclIsPsbxymf0Rl92XM00sCCSHiGVJ+YI40
16c4akOK8SUjvzfooy0QxpHv7RUuoXA/OcRaM8rSfHLbMO4/8OFDPbRB775r4k9UObitcovl56ub
0IyENsWpB7eInqz+85g9ZMPH63ulgpBiqya0TJ9m5C15wXyr6H2v/zr0r4oOGNy3wHSJYpcjoVD0
bXvQl8Gaze9Koftt9mYsVI1Rm+H7GUROwRND6G3MsFrCOUc0oO73fj70Kgblze1foUgRoa+dOSNd
5YDm8r7tP6eGA37/41h9II6qW3tzb56h5BR8hJIn5jrsAbmV/mtX1h9NaFkEqZm+kBTp5+lZAUmv
x8hJq2LERHCo46XvDrcdJq+qYpeaD9edTbF2Hrn059kzI71xdRG6XnlH6/kGvChHw+KD36bRjTWo
eHe2FxB6Vw5ysiBOl4oLUTZ2SeXmfTiZIKA3Y/BLjzWrfLT7fL9u2SYSPizwKoaYLESsLy1LzX7q
iUZwJzVjaMIvxrg/kNfM06KB+hlGet5ZeopXa2QIKAX0u5p8SXTtxkID3nVjNg8S8SC+ayLJAoLL
S2O0OF3oJjsR9kMyBrpRIcE3LFKE+bchN99fB/vx2/54S67QJJuKvB0LjWV4de2GvRXkuzLIjvYe
beJHfvB2peKRZyzOfA1v2cpVUI1iuxi5x4ew1Wt3T5wCA201ZTtaZs4ZXLX/FDF6DUF18aT3JvNn
M4kDB2MZikty22OeF1kKiTOLY6cqRR/Wmjiy5L+eRsduVJHnbKKgjxIdepg5/OO7cEgiROOs6sNo
vmexz7R/5mx/fQNVENKhXnp0BtryLpztITA0d4eZ273hqlroFjf4Y9tWlkhOydrRruapFiGZdXaY
bb2EEAK4+68bsxmhViiSM/aQHE+x68gQ9BwziPtJ+2coHwnc0ny6jrT5SDI95LfRn2lDz+fSDXOT
cQjQmCK0TM3yOc5Xb5Xh0FinqDN3I5Qt/CzPztdBl8vpz0V8BpUCfZlnRqXRYgg7sKc3LguG8ZNt
Pto2NCue5vRc09c8bFdWSs5hT2mSpFU5hLMmvna1di47N8MDDSwk1y3b8kJQ9iEdjPorMsPLz1en
muYFISPFA7CFoM/EMt+DUrRrvJBi7cdNuYaRTm1LDG10Y20IIYkQgIbe53npD6Mqob7lhjYirwfB
eAo1QOmRQYzeYqJG+2PTJTs23trOwWX6frZ3popsb+tcraDkArxtQ45mNPHRWzTaO71Mb6dKpRW+
aQ1IWJfaO2ho5BHRIeV10TvW8v3+jcKE4WOUvE0t8LqpGt+2bi6QeP1GkrzALu1GdMaIvIR40Mkx
w3xg5H2d2GseTGscyQ0soeddCYKwMNanQ+bWGKHr9oSDTdKju+uOvb14jmeZBlQBzR/X2cqxox5j
Jj3ansMoPQ3mjYmCKMjjPB7OpFVAbboCWKJ+QUmH1SUlaNppPaEylYFPqX9DvfoVuQiMJ4CzZ+GK
wpPs8piSopk70uLbfYiTLzQqblJmHKCSFrxi0VYw0mUx81jnbEZdxanqXTe4pylNj/2kW35H9R11
lfq7W+FnbdeytKtdSjxB5t6FXY2N7p8zr3eVigVt07eJ5WIebKHzkg+q13mky5oIp8jL0LsXOX4+
LIyIbf+uqV+THrUXhTkkek3wFkoBaBR63RkThqst/h/nd1Z32xn3UBPuxX+v2anfQHLbuiOqso/N
vg+1/kmMT9S+wzfInmpBPfxzHWnrwl2ZJHevT5aTkzieljrN9Kku6KJNcPKS/ql37Jshbt81DVGl
XLb37Nk6yd2dAglzN7NFqA/0fZTjU3Ei3K8h9zGXLxTd/XE1YVpsYUXDKIvjSj7PW9pVZo1PELPF
9xSkDu3Zd5p/ylyVY940agUk+Try8TFjMxay0+ZjT4tbNGN/5uY3p9dUcXYz+C3X4MJxbCDJc3ms
UC+pdRCxIUs/Y6uqPfRFMZ9xTPt33GWK0KTCWvxndYQNvSCzZWD9ivEtmgZrwYNo7gLUfyGVpHit
bC4hOOXMhTYR2VIJy4NZrJlw6dq41VvX86fcuimadj9FKhr8bSh08MBBMOBkSbsVFUnhtRRL2Ovt
vp5K3+jGfSG8czWX76+fsM0guDBQ/B9Kun0nkWlNZQGqNb1TxvD9OJOj6RbHv4NZLF5tVFklkEJD
Gi5kaBbjIz9YY75v+kpxh6gWTvK9OC8MrY9yfCfW/A3j0d5m4qnizdGBzOHfWSS7A4P3mxUeSFrF
jpMxPiZRdkiy4jUweCCjRkjBsSOXP22bo5+YGVi4qdwL1zjGEb9jXfb5ujWbC7eCke6Ooif9XLds
CqPS3DOi+WWZCD8eEGFF8fE61qbL/cJarsVLXyB2S3mjkw5sHcNdqg2HntuPAxTkrsNsmwTddDQo
LmqXEkznRaYNfnLcvXa9ZArq8TAk3PgwjHQIaN5+vQ63bdUznPyZ5lSNUTIEIY+9seKQkzfEVPjC
ZrRDZuyXRdLNVGek1lMLr4kIs1yUzmdw4+94bh4r3Xowi0z1RXO5gkt3rwsBQyg9QOpqeU9IsSFi
tI/A24kMC6E3mdfuzSzP/Xw0fbfnihTP5fL9xIIwM/ryUeEFzZN0nCy7Gxso1znnxhH7GrX3BKy0
VaEiXr98Lv+CgWAfmgkWFlxpCbOM0qampXOu+vq20TU0FGiKULe1apBownt5IbtEL/ale4tcM6YY
k7BhyY+Jua/NehezHRPZ7rrDXXrDT1NWOLL0B4TyoIHbeg0SpeJW2N5X7qTHvKved0N65jxStSts
7dByUTioU6NWKC9dk9uNNlXo8Z2txD03sx4HSUnH+6x3I8USbpgGum20Fhv4gHIxGX25hGgVA4H0
TOkZrwwwVxmnNCo+O1axQyn0hrcvynf8WMgLNMknnCgvIhF19Ox541s6l/8K3eU7ZOYUGyZlTX8B
uS6mXtDLivfRpVkDRNub2GjIeQqmYN61QXYPSXqf+kZQhdWxVhwpY8PZYdhvPLlCWUXgcmx5S872
Q//dDdtjtCN37T/ZmRy6oAkgbPB43SU3XP8CUNo3EpkeS8G1eLZY/67vjP0weI+dbh5a5WtsczHR
mWZ5YB/D21mXAkbVcYPnTkzOxsMQNGe+dz/X45EF/c7Y6yc3DZjuv9w6TDYi/QvvX6TkL7ePFnWC
Dg5hn1Ht/Wzz8VQy51+aiINbv0yc8aenQHKJLoy8KM7LndXdUDRR3mn22SyIt+tIMhyrqUT6j1kq
SUMpt/5/LAoyQpi0LKe0kKax3PwVFjKJNb3cGTn41R50qo/sVLhCMx+6Ks/aPco/hnXs+ryy8JZP
Ku/G8vD8OVXgElNxaWz5EVSAUBvGzYJhlsWx169FpxTuaKX2OeoheFrYfpHmH2nvBqLMFEXoP87I
IhwIomWEGtDVA+sSanCyyXEjpGaKsvtk2OUNT3XFo3RZwOcELhZYgpD8hrWFNXKtHs8Z6X28EIOR
zGHCnmrvxObh1vG03XVH3QA0KcKnuZx9qFdIX5WF2zgkydCnUgp6jlj3WGWWr1XzjWHPb7K5uGGa
YyoOxx8he7lPV5jLz1dblqZWO7Y54aFdkBOZ0ifHqD4yNLdlGIcLKCjGr9v4x20k4UmxNMJri4yR
zUNrdJBxbVusrLUrbTSDXQfaMgy1SAsjYvif/6Auh9QEtQdMQYYTFC0md2d0d0ZMfN0K0uj7X0HJ
HbdDVaeVyClHtqjzkC2yPnIP+mReP/oa5AcqoZJTUdgmJ3lZYif4voCj1EjquSEKyn4535ks4L2l
OAR/HGnsF0i/bRwy4hhglrn0DxYbSRobnIdZ93VmO6t2fXTTKRvNt2FwIyzEeR7SopcwYjBGo9A7
Hkb83zi/mVF799y9kg5XBSPFzJLHBmu6EVFDG77aZX9cqA4iSoNifNk0z4/ogYUDmT1SiEgkUulO
rZgrCCsBlZA7bns7LzuL7FunqfpsNwLhBc5i8uoAm+WQZs40cBBFkCDvxZk3KumwrTO7KMNgbywX
qirSmUU3RO25UEY7J259H0XtIxIdp5irxLy2LAF/EFLveIGDylVytbw0Ijv3YEnb/9N3c+rnOlGt
1tbJWWNIq6WbA+tEbnAIY7a+zfYYWTbsbN+7IL9QTT+p7JFCK7yiyGacnXAcOxaOOGRnzXYersce
BYjcIZWJpuIsj9Db2CGVy9u9p3FFCJBUZ3+68mrRbGljPJKWw2w6POxF1O/Q1a37sWX194zqUFKY
x91cNu8zlvXBONRfWGxS5OWTL3mZFbvr1iq2T57EY0PZgddH42Fj/tN0p6F3DnryIXbAD9YpoLZC
xdpoyem11B6ajgOKGSGUZ53Eg8bX7YxR/usmbW0gth4dS2ghJpiDuTy/Hne1niaIE6XWojlCHB2r
Ol2HkKilfm7gGmP5G1YxwgbtWVpXM4K4Capf96bJZisQHTtknL0ZxuhJhzx7YKOeYgv6+Tr41jqu
sSXnSSPaL+RF/AetleXsUvt2Jrpf5E/XcbZcY40jnWwRUbdtzYaHOQo16PMt0FjHoMQUi1AQQ7Fp
WxFxDSYdbdNCtrqmAIuN7GDV086CtkiQJImK5kFhlfy08Kx8JtaA55lZ3ef8jVETtC4keDO9bcu/
W0D5Cs5pYur1ACfRSel7VmD1t1r+Xy/wvFBoDClc4o/8VEYLI0GGNKxT7Saq4gOZ292UGDGUhqb/
rruFCktyC/RbRl2H3GvYzvlNFZc+n9m9k4x+zidFxFA4hSc5ReFkRVpaOsyi7X2ZPKB57Qi2h79C
QRr28ixbZcE1msCgqH8/50aQ2R9JpsoZXQ9KKHJdgjjdlCFNhh3KyJdizgPI9uxfsy+QrEBDzvKu
kBD6krd50rDh7OjR0choujNaEdrN8ITH0qs8+xmLXFoDZdrOGQQ82+lqJJS9b8PA9h16FwKv6E7R
CyXSf4XbZzwppIOladRSHc/z1h0/88IKqrwt95yMB2uwXxeKnsGk2F6R0YRmV8vDzk59lLT2ReTd
e1r7srbiP4ySGXQc0XlDzVxEImfckdp6l2B0J5lVSsLLtSp9dC/Vx19+Id/wFhXCwrsCflEUR9ez
/FnXvIAn5rGjc9CjdDc5rb7TZkOVu9n2+Wdk6cIXc0W1mS9fwqW+N1snQOlL8ZLaDka/IeRvgr4j
GY87HCszHx6hFwc+Y8MnzkT9JotV/N2bYFBAxEeVSTxLl+zRMBaJamdqv6/bb9q8a2wS6PmhSFQ8
wJtX1DOOnPTl5eToeYwLvtFjv24PECsInGEMIvNcV6rh1s0YuwKTjHJtVqW6wJvaKAdzN7Ei7OO2
OLZC1U2wDWTbUBLQwWQi66w5mtcZibM8W/p8D3m1Wz6Xu6n2VLneJVz/4e/kGUf6IvXMupriLB7P
1lBlYZLO+tEibGFGZI9VRNkBs2eV74GT+MFhrDnWpqaaXt92lN9/grssxep1SPokGYwM91ZTOzsW
P0Lj9r+poAGL++P1oL95xJ6NdaXLuIqiis453rqu9VgPzqFzNMVTd3vbMJmJARUdFNiSLRHjIA2x
l4cZega7qX6TZ/ngFzZE3F9jyjOQ5IgZylEJKRAOJ2cAY4IbDO7LaEf+H3GhxIguPgdj/XJBSsPU
mkXyxnqvRw8srnaEQ06OKBZsc0tWIJL/GdOspV6y5HeEE0RZ9tZwVZnqbQiMDEHwE6kdedcFenII
dwAB7vhAg+reqBxj3dx25MCRCcFEAFLvly6co2ToFosVrlXvx946NqI6VKNzeMWmY2NQyfUg3USk
h0RtF5xZiOH4JmQH1xU7s1F94S7r/Uc8WEFIbweQDRsUnAu4zgn146kPMnHbkn+RH/Pn5L7qXkRI
9sPHcDPAnkWICi4mvVlnm8VuYtdIHzSnku4gfrZ3432e77yo2l9fvI09uoCSPE1300xLwb9wTgv9
ZoyFr5fJG691/g5Gns62tCT17GYS5znRzppOQkxjHsZqUMBsBE2UopEPRb1j4U2RPa4ZWtGgWyXE
IArGhPbubPul+0FTjYFvJV8wAu5AeMgFqTdoCi9dG7LSnVPpmvW+20VHvo/3aeen30Qw7MB2dGaq
d/nGbb6Gk58oZk/7wk1bcR5y/qkz6680f+/q1oEl2m1BVD1nW6u4Mk6u4hDXdLTILOB+aemzcS9i
94DOXi5UTWAbx2ptliN9bkxzhnnIWRdnS7Bgbse9FbXNwbBAzqgNe2abt56dqroENwKfhbcKqOvd
xU1kzoWJVTqti1ScPZ4Gsxe9sWn/0hr44oPPEDLTrWGOZVvZyZKep4/UZEev/yeaqIrgfevsrmGk
ixu9/bozpaY4V2BTqIom8MbZ17NZEV833WHRgEW5AZ4uZzsGtMo5ka1lGJDUwoqDJSpt9/io/rcw
Y8XCbe7NIjzsOfhHqGQRMyf0gHRpHrK4O4nC8DUnV7ztNhdtBSE9EYqJOomNlDZSv90u7ZsGWVMv
mETxMpWEn0EcFGi/bJGdm6C2y6LIycMc9e3BvIVQ7OP12L25Mc8IcpcPKAFMk+dws7k+NyTwOCS7
yxuI1CleVYolk8mNdDIKEPwPeThDOTAzwd5V7nIV48pmiHs25s9RzznrMw0hDvKSO0N4NyQRp8rz
Tp3V3KsSeAo/k10ahCwEmclGP0MrbOel2ZEU5u765qgglp+v3u+8mklkO2MeUlKcOkO7Qee1Yl82
IXAu0YkMEXIQ7l1CpInR6H1WGGcm0BZldFr21nLcXnH8N3ffWmIlmK1w30lBWhDM3NJqKWWx4W1l
eQ+O0x0SbVScy01nXgaXQBGHoqY8m98XuLhpUaEE7bSfzan2p0G76+FmNR7Y17dm0yIbvceeDZ0c
VLYu1600UDYQdjacDZp+QQOlHlZW/2QKZpyuA21uEFSn0eECHURo3l8CsdGIdaMdxbmuXRBDj+OH
XOfG7jrIpjVoalkMWlq8JEdzx1gf7EiIcznEYTwOhzTmT71J7q/DbNmCsj24OyGICyI/KcOpMY2S
smsQmouPRRntIHr7itVaI0hP0dRlzWxGESKz1eyjqNzVkAz9KyPkCZI6R//vVOBToTCswMm6fa7n
irf7lh9DwxpDyhD9XdS5L/c8rcvG5THWSUu+1PF5AJMY7/cZe7xuydaur2B+NHStwkuLPoYiYohg
dt7v/kfalzVJiivN/iLM2EGvQCa51NZV3bX0C9YriwCxie3Xf07NnO5MFTd1q+aYzXmYtmnPkEKh
IBThjist4Oiym0YiCTEymOXPT2A4CFx7yIMgWWr0Te5YaEDRP8298e3d1rwSlIGVkmiQzxNiDMHI
GsbieX7ghGxoUwWtHd2V7QfeAs5gBGtclU8DSDFz8CkOgZaoP6bK3qC15utla1ZcANpbLtihUORD
1iQc+3K2C3CSKnyfRNGOWvpTWlgvhUK9iEeyUZSVDXIJlFsImtnR0C52J2GYJjVABWjeT1zxmsLc
d0TzCikT5crpP4URea8S10pIDBH4QzM/Tnp83XYyAs/VRftriC3sTYqyCoGYeX4YrG7btc/OhOrb
eCSq5J6RLJiYYpYZmp2GvASO3f+uunnXDuomyd6n+/2a/Z0umDjmR7WpHBwt6fdun3u9Mv+ojN7X
1VwSlSXWiImMXpeOU6ZIMrsU407cS6s95T8vu/PKV9qZKUJcdoqWsZkzdW9gvH20780iDgywL7jT
g67N/swloU3ia0Q4Pn0cM4ZeRvja+FNheeHh80P25XnJ25ahCSFKd/lISD+8JudXlb6ZQY5hujtq
8/enGn/WbsERAxtKbC7mQGFLtc+rJy3faOTX5e1ZNwWd5GhRRJOrGG3atoCmWKHxfV8PTx1TPc3M
rnhffCmaREJ6tr4zf6CIYI0ygMWw0G2+Hx2IZiqog3U0+/2fzBEPDqZYkqkb2vxAW/CUKKyGiCoF
n9bQhij9bS+DXTYI1F3n19uE5bRbBjeAoh0GgtDsdDtbs6xkLENZdvDkEqWd2tMpMXBIyY/RyD8Z
jaxLQIYglKMgqkwGSN/kmPZ1yK4s8BYTOLmSD5J0QIYjHM16zi1qD02/t5a+AJ5Oc5iypAo/sCv4
/AcrobNw6QrWpJoZp0itzPsqLaOtmTTxTdQXVIKyGjr/oBAxBGjaOFgQaeb7KHdjb6LN9YR8c2BM
RnYnARIlOaPO0sfUdPi+meYAXQhB0/RHotiSvVmNA6CW1Q18bSw9S+deVpSVoUQ2vtKhCPg1i4fA
yshtbPIwmV4u78+qQX+RHOHUkLxmIIbpcvSgvJD8Gjebx8f3Eb3+e4FiOIZYSGsWPotzc4a5jrVZ
YXyvRsMm0du9FWtbjef7D9iyEHkun2iYlxJsifk4lxYa4Q9mO4HrkAVZM3l9LXv2XT04JzDCHVoP
FJPrRZ8f+qmOhqCxlTQKlSqavl02Z9UJTnCEA9opY1RxhiyqdhUaNBWJIAYzR8GEYUe8i/TvE2h5
3SUQXGKICTqgqLe/ST+rLJ4MCHjf1ykCtF31ELqZUuUwaS5/v3+fQYlL2NDCsIyM7+OUf+5Z7Vlq
OflmaQUpGjol9/bKOhJ87OITDmq9OlQTzr3PrmjWayk+SJhWfSN2tys1duN2Y1hO7ffLW7ZymoiK
Kg4aEPBKpomOblDC5n6K6MHArDWNFhL+7xYkDS6jrCRxpyhiPwAUYePGUVGOUox5F7lko+lBDxnL
Bvy1VnRjx5IYseLwZ3jLn5/ceUPdNUZWoMxKOQbWHbqZUus/miQcXcOZs5JqOhzCSkwPpaN7lNgG
D+xFVxDP+KrQ5HPWyFS/1u0ChTcG1zHHIH6mTIVRkVY36UGHYmzVTyhTclnleNX50NP9L4b4/hJb
aB8nZKIH2zqir6BWMbJjfNJq2WD8quehbIQ5K/gfuAnP90gHw7UJ2g573/dJDeGjvs1JUKPjS/Xw
iAZxncsuuLp0J3CL2Scu4bhojBuXa8PVSBN2VNtTl42bj4AsOffSGo+74xwkcaHRGFOr2zMokleR
uk2h8X4ZYn3Z/kCI26ONKnXz2KGHKbO9Kh5+RbzbaKyV9GOuL9dfGOE+z0dML7Ah6vZ673hz0W0G
Em/fbwkmSRZKegdz3eKzYuKMVhtRgnw+dfcmZONta/rUavnuMsyaJXhvU/F5suQl4rSKqUaQCk9w
KUXp00g/dZXkk37179cwnoCZIlNDuD7fc6tvoV8bIVWYMNmXm0OoGbIHg7U9xzzbHwhhM9SqROl1
5og1WRFOinqs6OBHKpHkpDJLBO/lHFo3CcfHT9Y4t6CBCZyBSSCWXyq0MpATS8QWz4FjLAqqYPbe
yNtyXzt57aN7lV6VSdwcMS7VgbpYsSQ7JFk+Ub5whPwBtZbyUT88GUoVDHXh98MHcjk8+WtQO0Cz
4iJvc+4HjTmalRMtiTY3N3ic3zBlxLTSBwZvzmAWY0/imJ4PBYZvGHIsDROIZfsA2Z4dqonB5VOz
umYYAoCOkobuLPHxoB1BQ4bJNXw18tinrLzvMvSd2K1ka9YuG9QocXIwRo2itbBotLXKenJrJPPI
uJ+nuP/GlUK/VzC4FJK5iD5g1SKEDg0yVFrB/XK+eFZKeqXo7Q6NINPGMqB1ZUxBocSby4u3dpAw
vIEHUNAGLHfbOUyv5xTVClzTdjyEmVnsTUWRXGdrBwk9TeBVXb5RYdA5RMajDFxhRrenaeJPer9N
uOMZjb1NKsd3NNnT+Jo7GBh2x0scbHoz7pXSMqe00eih7a3IQ8m38goNNFju2Px+/9pB9g7NeijE
Q+xA8G+wSlQVLWsKemdMLdXTbG562svS+bUdOkURgrZiZa5W9rAH895B7nS31C72lw1ZXbITQ4Qd
0iikYzToGBxMtfSgNj6zxOv7z5dBlpAsxtMTO0RiFK3KOahRkvyQTLV6xGih7enpON1D2wg6VBBu
9o1yZndF0qhHQiLZdLJkGcWXkwyfqoPFDHpgw+2IoeTB7e4uGyhZRVc/9/MR0uZu5rr0EOnoQ1P1
ug6USq+3cdFZ28tQ68ZAOxAslkvfoBAc6rTkrq4U5j3VQWfzaFkfMuXv37/gn0RuXs+Oa4Pu5cBT
KBRWP2NTeermT//NCOH4oE9xhLwrxXpN38YxvaZzcf+fEExhmZJMV9Mye91z8jxj3t5PMSUUvh8E
R52gxW15+DeEw2O54J5QjZ4eiDlPR065tuNaIdmQtcvnBETMC1p1xACrO/J9Hc+t+TJlSmRm/ug6
9nxjgfKCHKfB0dsvl01bRcVkHyhRUAt78w2n1tE8QB3OvM/jsDQLz4gUz46+2GCw/G9AQoxTK6pG
FiplezVL7tq+uJ355OsWmhusXsYruWoU0nhYhVaAN7l8lrCpVPKcHipd37Vz74GkdWfqpa+Db++y
WWvH1DyBEiJCbEDZQKcI3aAW93R7DKJ5/sA31imEkAib2agUoHTGZ3bb635hVrcpaPyO0HKJJB8n
ix+L8fsESfyas7TCzOMZh8mEgGjdB7r2U02/gJo/Tt7fGUBMFHnQg4MmOkfsoJjKRNX6CtFH0x6b
etclg6dVdw2RjcysBexTHGF7OqKWIDPqKCiOzftkjjZObn2KatmIrAxGiEJtEoFk1IU5MYs2RIfi
hMIelWL4SCnu1BwhaLdKO0QgH88OyXC09VBxYp/QY5dIQtGqH5zszmLuyd3ASmWe0imhh3E6orFx
ayc3seHhISJQO9nU1upZ/YslEtKU7gStDhM+R/Uw5z8r7TPGYlsp8eHqOT2BEZJgmxM7bmcTubau
BEnS7jG1JYlwEicQ1T2LJjeMKMWMjD1+VrvW75M9MevgA/HmxA7BA0g3J03XjEgVk8ZreXOjEE3S
eLq+IyCuWVJsNGoJxeVpStyBdyQ7WJ35GxMqKFVYIRubJ4PW72TQhi/j7IMtDR3I+LoDddW5pzl8
HkbCq+olYabXG9x3ebLBMMC7sl9c2QsMpgfwHrT0Boot6q3D8RhopNWLPZZeonyxNIzZtp8vb835
/v8PhCwEToaBiqVwasY81pGwAQSzDH7SQE0ginc9Idv3w2gLbZ6BErnzZugG36Kpkg5x9TLX6mOe
qj8Sg10XxvBwGeb8wPxjzSmM4AXgRiJKs1jj9mbQc/KE7hpJmFlbMBTuHA0Ff7wuiA8m5qw26K4n
7EUtA1v9xbgn7ddYteIEQjguRrwQ9s2AaOdo3KgDKUMCvnDJDX1+Yv5dqxMUYef7oTXtuQNKPZce
s27YPHpNvR255H6W4Sx/fhKXp3ImDiMRe5m5dlW1Vji6itfx5GYs0o94GYTL0ROKCgU4vM6hMOzZ
FPacVC9KhsnFCQphkAr4rdi9pLIrMD/8b+3+Agk3dKQ3JeQq4M7wEb9QGk/jfbwpm+F76YwvZVbc
DcYcktwAq88kUz9d9UAULFQdA2yghxQS+0LBR6lJMLpiVrz0G0aybZYn1wXmUt/VLvKvmSdIwnFS
OUns3hzh6yxt/djsY58plozQRWaPEE4bu7TYBLbQlzh/Gtzat6cHxZC1DJ9nB/+agoEEjJhBShUy
rueuoaUgGo8bAyBW66sW8wxSe4r6EkffEkfiHqsGnWAJHl+5VNWyGQaNauPZqnIHOXgMnXWSg7Ua
JtAxqKmLQW+qpb3DQErHBvZS5lZoThzisNHmcjxdO7tg7AcfN6b/Fv7T81VrqUvqyIKfd02yHfpr
2inB2G4t2bzN2u6c4gjnSc8rXeVoF3qxm3iv20/o68ZnTxt0YHbVYjP4b1YJiS/XaubgpmAvRPtV
6/scLav9FFrx47thXj8UVAd6o/ieE85pg/at0qmxP+NsBBSTF4w/0+qgcUm9YjmFfz+AXl0bhVId
rf0LCoaizjepblvX6FrOXlLrmWvXBb5HmvInU2+ycT9Vkht2xSMAhrFZXH/wizchdlaHmFc1bo0u
C0laeCb7mnMWatb7GmP/MQuNI2CsMqBYiZxBMKur9R4qe2A6zb4Q1nlojdbVb5e3aAktwtKBgQuS
FGA9BHmq+NiooatrcGldvkzlHYzox9Yby4ObfSVuYE8/mkESUAUO0lejTgHFj9U6adGeUrblSznf
KUa2ncw7p7yZl/d77scJ97QCJJfXjnkwE9Vv6DFVE4m7aCv+AgpozJwsn7Bo+hD8sixZqSbZVLyQ
CbNTTXWr0qc4oxg8q7aE/EzcHcivAvSK+FF0n4K/i8fJboyZ71hJkOWB3YxB6soe6Nbu1LOfJVw2
NiVdUacqflaqemk5+LPReqQ7jvjMJi4PKkMN8kYNnCj1LnvBm3iNxpel5QbkkMisDHFaly1NN53W
8WfO7sx4p0OTU7m/DCHMm2LjBQzBurkE32amA8MM+6vEr0PnXnm0QntbPOR+I+u9erPFkMoCqyCe
GsACY1vivD7EyPI2Rk3+uR/tjWbdJ+4nq+lCPhw1jMqNsmbcN+FbgBMuPNskNB1rwBml6xf5EZ1e
XpXH3jx75Xs1EtHnha4Ngu8uiKOAiUBsXqMkJ5mbzyx0wApp53e6HXlMu+Myqvk3kU7AEYyaeget
Do5Nd8M08kOcddMn5uLRJtH0ftOM7fvedeEhwHMwc+Ii6IFe5NWDTvJkozT7Bu2MLKzZDXYt0b/h
uwwTATvDlhWY3rjHAuWiPO+8Pq0ZgmnqkBJFz8d8l0wPw1x5tM3DxHkpun3auZvJkj3mvTlgCx6I
gjF1BA5W3BrnoTxPJ2oOTlyFNhQ6e+urw3521ZfLJ2wNY2Gt1cHGjQqqyLOFBloMv9u0Cqty2ynP
zNqZsrvvjZvDjFOI5Sec7BDvjBYzbVkV9t0EcaEwxRhtv3yUlyygvSwqrfnfKZqwSXNOmkijQEu7
e8X5qtbPJcWQv0xvan3dkKLgjRVvyCILoWNnIP4zsG55fHSNm3G+bWQ6cTIIwZKy6EDhlcKSie7m
5GVSb2yZ2M8qhA5FCGdpGnJ14ZN57iIlAmVnFQ72MwjfvUq77t3Hyx62uiEnGML2D02jFVOBlZr0
zw7Z1qTzmjmMzXdVsv6JAzBgyUpstKuILe3ZBKa9coQpmf6IN0ENTOwm1Nl00Gp+xJ6/QMK26HkG
bsS5rEKneXbV56r5bmg7V1Y0X9+ZvyhCttGDCtmtY6waIddW/cTGp0b2grt6Lk9WTLhbrZQ3g6ak
MGREQpPvrOiYJ7e8/jTIZpxWjIH4LzJfDbQrGvjBzyOAijkapS44Apn1kKefB/PKlFK5r7jZIjCM
PqvXFgtRWEBNXcNycdGEPaQ7wcSUDBwfj8dskOSBK6uGT0dcOHhBg5uJHAcsjhiZZg1+Zg6+nu9H
9tRDbxq0HqVM2vrNlyoykFMo4eTkRaf3AwFUVN3F2qP2TlHe5eo8+/sFT2YZRUHWSQvwbNLbwWiD
un529U07mFtH+XX51Ky5wKktgj+bbMpSPpN8Z5Bbxz5o9GHg7y0xCuYI/kzMjGf5sjNOc92ZoUOh
pynheZdtvlBzKawOT0xIpXZpHQVdtI+0pyhhW5v6Cvl5ecEkUOLI7jQhMFMbUCy6c/jB6DDZUhxT
+s1kMn7F9b3B6QDJvIs5dGFvJttqmyzVq9DKey9i31y18ydN1t0rQxG2x8jAP6GkahUa0cGA3im5
nWVUnq/d3GcfposLoMyMRAZD7qY4rjmhK81S0X29y6i+z5zS703dU8zd6L40kHXNFbKp1cSPoy/E
kLjGOjZal219SdV0VVjFPklbp8NM1a5voQFYH4Y087vqoRgfVO56Eeah6WQERr+bwGl/2VfWYh/e
O/5AC0ur1sXYtmZXhS59cOmmNSMv77btLNvC/4eNGHow8c2JcoYQyKNJ04ZIwa3UbqLQutJ2HboW
/PzG3uJfseCyVa/KrW92U/+LtnjUSeKI/tbUxaMucqw62Zp2sR2N30ZOr9RUD9DCEpTl7Bv99Hk2
TU9TdtRRt0Y2eShcB3SWMTALUiGvCcZSNv5juxAtLRVUKVWbVyFPfDyX+63Hv7hBkvl039wU2zhA
H/HlBVgNASeIgkdZQ9pojQpEk38xq99z5W5APenrBUrlssc5qXmCD9XQXSCgp8Ni7+Odafvxhvhu
sxl917N8GuS2/86x9H9X1IYkFD5HIWYjDojVrarynuH+yY2fGtvV5BuGWi4v4WrQAWMiCHxwYb8R
PmtrJ9OnGUFHzx7SbtuUj+6wvQyxuksnEMKdoILkj89jUuzS4pdmhUlae0XienaHfjjZrNubwtsS
3/6HBW0C9fxEuHrcM9ZkxQ5KKodi0+/GgxLqO2t/2aTVVcMjrYvKKOKoeCHkpHa7jEzwBeVr34FZ
5zq2JRBLpHhztk8gBHfDV4EdGXpUhWVTgWur9vn447IRa/sC3kVIXi/iuaa4VlPu1iDTtauQxp94
lnmGs7Ugs2A95amklXgVCfEXbVXLp5RYWhlytGoUc1yHs/446Lf6vDEg6r2MFjDJqq1tDFhi/iAJ
MWjmGQbqJhM3tfkzweihaUKmnssE6ldjga4RNInhVRjKSEKY1xoOpd6a1qGVob1XMTzbBZWHc6fG
P9FKvRl0sNR0tcct28fZ9ibntp2/X969VUuX4iIKVqjxibQ46oiGBJR1oGfFHiu8SjL2MsiyubVr
Ex7+B0Oor2i9MaOmDIy2/tHGDxFY3yIFMjBMEsdXcdBrBQ4xSAji6jw/tVk2gWLHAk6uP9b5MUma
DbVTz5FOW64u2gmQsG8EpEggaUUGPExfsxmdnp/M5OUD+3ICsfyEkzvZMHrWpD0CqpJ9qZ0rd3wo
ZHn86r2vn2AIXq5ptBzSlBW7waffqn3r5YF718Se8XX0i8/lZtih2Sp//m+GCZdtapLCsVMF6al2
ZcXHWPmqVJIHziWmiTHv1C4h5rXtPLVqAT8YCuK3pbXFEBU6VJ5i9GLO9uDpiszzVh0CTZEQQwQl
D17Vz3cL7BWxxWcgNtWLXn5ruvschI2XF27Vu3FNGOjBXPrzBY/Qh9SdIPZVh6lVQfJlbw1XfG48
J5ck2DIcwStUgzttViKe19Ed0e6WJ28S3WAuRmLP6i5hKmRJSmwVLe7na5bGtcOSOK1Drr2gCdwb
tdxrqwF9MZhEybyC2OG7FxDLh3ZjVHrRiCV2xXE9bqIog2EJmbysfsrq7311tEoZJ8fKAgJn4d3A
Vx4YIMm5YYoxNDHme7FRbe4lUTiMsZ/l+zmTbNTK1X6KIwoGQgbNtjMbt4fTPifm3m4lFRiJHeLV
0LKIuuOIvx9k1V463A7lVZ3cz4UjcYSVw3Nmh+AIBaYQu7gADjVecv0LzZlHOxlJwtunzeUzFY03
mClHvxqED893BU8/pNTbtg61B+fWeXa26SYJUt8MlOsh9ZDt7zKJv63tzwmiuD9OSivHpV2N7qjv
/exrXHJFLL9YCHOnFon7g48IpnUWLLJujS0P+2O6dw76TtYgtZalnOGI+2ObbaxVsAPi2RstqJHj
e9URDWwbY0O39k0v44eVLZxwj+taV5t4bq3DhBk+g5oL0SUP3Wsud7o1QrzmbLTzaMLSle6uIL+y
xk8myT332j9xaXuEeI0ZQVr3CjCUnaJ5+R7sEkEbunevfhdWG6p7oALRgyqMZUpxsgUUQnjsuJiH
5LhjoVfvQwgTdMUyUuz1FYTOsIW8cWmCOD9OJecY+ct4HZraJ10/ZuUvPt+/P15j3PYPhLBJnZ2b
adPADSo38Vt9y1rXc1B3YEXpX0ZauYrweQzqQXy5QoBR7DJF3xX6xjRsVR7lnjU9ovuhqQ7dDFZx
KFCkPy6jreVdZ3DC9jhOpqWqA7gu0Lat176qy8ab0VMfSMi22dd460osXD/EJyYKaZeeQ9sCTAK4
bQ9gPt7lW/sO71CYyPaSnX5EYmRvJFYuYeGN/58gCllYU/Oh701Y2W74o7nJtuRb+6xu9WA6WkEk
6ZR55dR8i+bibkfuj89RIUh1c66r/QR/RGPGlu6UH+p1vk13bch85Ua/U3+Yz5Wnfq78MlR39r1+
tCRV8WUBL/0A4UDw1EySfAkpfNrk5n5M7onzyRi+ZIMk7K8ebnAX/c9S4VhwlRV9uVwrtLrj3S20
USQbt3qvnAAIgSsFPWYLDdnFVcxDdB3vyi3oOCsvP46H3kcp0Fe96jrzi+P/h5+uH8W/1glnw9I6
R0017GP5bH+Kd0OYbtLr++hO8bVPs195fv2zwR7SJ4nR6976F1c4H8PI0ai6xLN2Yz1jsjukPvr7
HiEd6imBTBFmPRk5WWLhbLhzV+ICwhLnV+m3GF46g0cnZFf11SKHbO3hpJJguhqv0VeqQ8px0eoV
ELvBbHMe53XoNpC6Pw7lC4bKL6/hKgRmlSG74IAGU0zolcYBUVyO8gw1mTckD7ZK0SL2gaTXBJUN
pq4x2qATwT+GuAMbxpKMdMp1m36Nm4fLRqyeLujmgCUUzRSqKfiBHjGmtjG+spwoPjbpfN2l75tM
fi3HouXoL4SwFT0eA3MtmgAxJV4cjYc6jySpO/LatXB0ArIc8pP6AYrART+C5jgsUN7cMExahk5e
ZYGt29XexfOQ37d9fQTxROypQ1n5dslSH5NDukcpUTfTMPHDMq+0aUhshrTWrEOUxak3RE2aezyK
hl1WtsUGrC6Jb4L+ye/yvtyp8Wx6elbogamaIGEoeHNNDdZuFr0dL1Ej/Mf6wMsb0pdPI8j+wFXV
xb4Tt2RjZuns20PJg9kec7+Ya+cz3oDK2ptZ1tRerJqlr6Xks9qraDoqNPAmzZOt7rS5whR+BvJT
ZcqhhYVuts3YUYhN9JXyfUqym9yFJFuvaQVGWVXd73uNX9V1ageT08+BpqG+N+LdjnnVPOOdgYGg
CbJa2uBPFQNBJM+LgJlNfm0lFd+ntTaC0tnFSxND/+GYV2yXIWw9gKVsBluU1gSdNYwegbrU1uV4
PUEvdB0ympHQmfXiblSUKUDPX3Jt2m0c8pnHe2Oc9aembqLArorEnynG1tH/YPsVvAWWQO7XT/OJ
eYnRdWh/BOkvZnrAplEQPUhLNgdgtTR2bo73N8hX0yOJDMVnXd1sOnADelXWZjcWhMK3KOK6N3pC
midkRK5nFN34NCru04gm9BAa4rNfNt2PolRlTe5rZ8sCwzNaefDBD6mec59UtSilEKREbFduo1rz
0OblXT69a15vIZMDnxvaIN40pwyFzjFWg7W2im2GrGPe5uPzf4MQApCVxU7Sa4Do9Ecz+07YTSeb
v5ZZIcSgSW3HLI0KxOpp2iY4NviaPdipTJpliTNixnK6WEIcmqYhq4fFkhmDL9EXpj5TZa9nSEdx
zIkuCdzLurxBA40wurgQllBaP998mxsktQYEJEqfZvrZtvogH3c8f5+e8D/RFRD/wxHf83NIFieQ
BEUiGI+BUY1BUWbb97sAdHzB/4GHSjDmaOemdDND5aXC/lQT9Ys0wyfD6M+JrEt2zQ1OYYSUFsqS
qAIvzqy0+0n9TRXMG0juiTUIqK3YaEwENbJrCs5MjFm1ioihxGNVjddPg+WPRd/ck6FUv15etLX9
P4USnDrWIcPdEewL6Z/S4Srt90q6N2zJ9S1DEXw6bfQqRU0Rtbf4eiJXuAa9zr3KZAMhqzAYNEA/
4vJ6J3YlJu0w9YpR4euXMV+lHr5IfMoPkfKBYOOe4Aj7M5pGGdetWYeqHqr9ZzzRF0xSClnWXTyX
Lr7VNSgagRRDLF1D+sdJZlwTIYMycJ39ZJruZdVdWd90spauNW8jGNXB/5YOMrFzo7ESNjdWgxKc
mXlZGlSK5aWOxJ61qHYKIngA2MEqxiPY0zcW+iy9PH4xIstr2QtnO1c6A71qEwjlMHWPDzK0pJzH
grRlKMKnbh0a2VeHx56NCukHeodBgLlQTqFwiVxECARRl3UqeFeAwZ3AJknQTiyIcONfPqFrnnAK
I3zBZnVktKPh1CG0Ng9TMkESE913c7xNdDukDMnRZbzVpTsxS/yQjUBhTwssHc+0TQFJsMyeDnpn
b98NgxZC1cDrDHRXIHh4vkPOoLUaWzLhtrvX0ztFudLdz5chVsLBGYRwt1lpahNaIrExoi4Y45Dp
rm/qv7o5/AgOJkB0dHFg5YQdKudIs9MB4cBqr9v+0+zexPWOGTL+jZWNgTnOUkVBLycKKucrZs5u
BnYhmGO53zLn2h6ob/Wyx++VKsMZyPIjTj5Q3EJPC5Bj1/Cw5h7CtY1njeojBLU/ESf+SnN6PZDo
IceXw+U1XDUO5CK6qSKwonp5jts0itIMDe4hqAwVgQ0SnSlya0wWJZZ/GWlZJiGyYjDxL5K4WypG
GLql5OYYmRE2Zd3su3ZIJCir9oC8ADP4aMrFiNC5PRVJBiVOepxaXmwUd/Z0l+1s631Ujq9plYMh
7j8wwimy8sptMgaY0XCvojj95ebqLjLMp8trtnqSTmCEkxRVQ6NoJnanrJxvo2uGbaIvfMkmGiVl
ZIiSlRM/R3SEOXOKgNXY5OCg20zV+VXiVLt3mYSaC7R5UJTEiMlyT4gbRNxGqUyraY812CNdRb/J
xykcuLJBb+X7fPsVytUxVQXKf83Ca/S5L+TEattsLopjZndD6nduyZmfJ077C5OE5vsS+n/ADAx0
2gQ0A29avhpjyLRqZM2xR8bQ6N9sfIxqY9DKOvSFa2nBQQxCgoJMi4CZadnGk0Bhx32e92iVOg4J
htlr7k3sy9zTDeBmEKtf3iwhKgFsGW7C9CFuDDwHiIMaaj8UJmms7Jjqt2biE2WPwd9NWpmeQ1Gq
0Hu8S2uSqC7EiQUTxSyMSatYRs2whaOVDJlbK6qbHDs3gZ5PuS3c981sLAigecT/a2AVxouKgBBH
MeKprtDjkKfYI7Rt2ldj2gdZJGucEwcJX6HQfw5ePxB2LPJX57ulDQYtpiGnRxMFlMZzw2qbBRS3
od89Gn4Tyh5ZVzbMOcUTwrltjrHi8Kg6NhEJoUq1rZ3+R5zNu6GMwmZ0vNw0H5W5vb/sJ0Ls+MdM
VB+XoGsirxBWdMxwzNKsoMfa3s5k8OZfbfTO/OgVY1EahcQPzvKb7rDa1Rq8SSX1schVdTtjWjuo
Rup4pRp9uWzN2yMGNgo0byKHxXQfwu/5pilMy2ybwRrcw0FiX6fZ96nZqda9JescF+L7Pza5uHkx
3IdD5i6/5PQwDyyfJ1J3R73ooPM0YObGgDoKnESq9bi2RfoJlLBFaTSxIbfgiUMLfmPCEaOYR0ZZ
HrMGY1gYVkZ8B9+F6Al9ZJdKNZcUpE536KH22nmb9pEkLMlAhMDOyVhnLcEG8amE7oITFBa/aiND
kiqv7c6iOAudNxu+/VpUPtkdPK6WnTl13VHBoIqeOb5bNsdmbm+IMko+09YsOoVafsoJlFWNOR3j
rj2qrYv2nywOKsyeew0dZRFi1ShruYBVpC9oUj1HKtU0L2lfIyKR2I+soHCRamL6N3VkebMMScib
O6o4LF1inzJrETrNOt+Kk72VuszrU7q5fGbXFtAC6wXsMkB9LZ5ZFVG+0k3WHQ272/BW3Y7Qgaxc
ff9+GGLDtdF0hu9PR/C8NkdrTsun+kjg27rxosy5V+SlxL9XAhAEIBF6cJIwVCKGhbyZXdTTe+yR
OX3vLNvTrGGb5/lnZ5p2GDreXjZqZaPO4ITQYKeGi9acgR6jXjlg5N5HqOqCIbnq80Q29LOKheiq
EuzW2wHWzFTZgEukPXb9sYo8xUiBFlbR7w+YdAKz/IyT8zRrUz1WZkePfdIXV27P8sDo1HgL6tji
19RN5eNlPPEJc4nkGNHGPa+pmAKCeeeAUTfP08gSfmx1A68abaDSxFNZE9TxrdWh4BI/KM5w0yTJ
HR4wNmDK9ZRCgeCSKfGdZbNOPrPEH/JK3HBiucPVwrSmFD8kJf4Isfk+Ljw32XVgjRvtcldmPy+b
vnLyIFKJMgzkQsBhoAreQ9BVqsZRBe+ZGOuuhrx23Bu7wavhoZwKR0Y0smIfWdjcTAzFmMu1eb7Q
SmYqDcZUm2Nb20FltV424R+Cl7dO9/Op8FT3fSTa9rKkoOxB4RH3GbHBWHcOWYxupsR5BnoPuiuy
G93ZJR+I/2cQQqwsWTsrxBzrY9SgEyvsIKxwFTupM2GcKkNX/7u37Axt2dITH6nGXndHA/fnFCMn
jQ8Mk3c9/f5+EAeUOpjlQFL4dszGamiXjADR3OvZiTyUoYPEkliyEikRi/FOhyFCUMNYwrGr3HZu
cEl2R5JGx4ZpHloaj5D/DbP0uenU3QdM+osmtswaEdccpUZCoCXV/5F2ZU1y4kr3FykCECB4hVrp
brvdbq8vhGfmDrtArIJf/x0897uuUhGlaM+L7YiKcJJSKpXK5RxMFFsfLD85NWN/uC9mdU7KEfZR
ssGymZgmvBmPn6sFIeAIMW1F3osUFO1N9451n7va09yaW4cJWS1cZTi7FNHutSFMTRP3wHhF2y8S
dj2430BSMrZBltvsw5wvRuggGfkeF9xSPQgHsy0a+bea4qYGgC44SMGuCsCGa/k+SuuFT/z8wbQL
Zwwaq3FlUIK/YO/Yk5mH/pCRT/cXV20FwGleK7oAXjKBwLS+1xWZMe/bhjbdA0Of6MiD/FBPgfjz
+Djt6H4+fQDjOpDlNULXWu71ll4LVQJ9zxCtQaxEPlDvvcFRhfFfUxdghMWj5fOAgUg+R+OZNnW5
dTxQtEamCjwgsCbFN0s6iQJDNAUsqU4PfuHKMCaozCV0zsKZjP3ZLxBC31f2dlPR938hVDGqeUrs
eclKhM2tD0QUL+B1GlnEDhOmG4JbHdX1sl6KQpn7ei8lYHa9fEKgBATwH2iP3bVT82WsdWhHm2JW
GMefiF3A8rsW443U7+qJdA8uG/Zj0uzxFt0no476e2vhkBQDshFuUY9aym41uUGJZ+T5Q8NmL30E
pX1nvo60BpWtSVOA7BXIC+kK0bcmcm2ZitAWGbLenEzxkOYvHKwNbjfvE2ff21/Q/3V+q2Vcy1Is
Y8mdtPXzqXwoJ3nI0Ezj8fTglU04tG/DmV7vbOQJ1hIRTB8M52peu5KsLi0MJz9U2RdajYE9R9KJ
nGEIO/9tVeMbUUp44OYja0dB+wdmvrT5V2N4mLQQxqsjvDb0a3UUR0lsLrmRQJ1lAOgrAGyT6o3V
lH/UQJIP5CQoGKKkcm3kLk8nN5kB4UX69oUzYPGyvg/szPoYGzrMRfXeQZsSYjhMusDMMZumjqYl
9oBrNLNlZAJd/4CMFQH671AEVS3moPHm6VAVebyfc0AQvM0EVcnKQho0A9C51U9RYmfvZ88JvHL6
w6VxABqr431R6sn6RxSGTdegGGNKil2UXg6YPzx7o7rFUG75PFfv3UEEfESPl2bES/UcqihFKwcd
TknSrlp57Fs3JM+TUbU7DmyNhRm6d71Or9VbXkaPJm/yshgngN59afzjlIp96n+J+weD6RqYdKJU
m5RgJk4BVRYNjn9GsfzEZfUi7O5Ymt6DN2df7++Y6ufVZVw/50IzWuczSyrSAzLeeHU6/pUl/bcq
1lV1dGIUl9tVZrwYyTRFgPU/ClsEFluOg9DhhunEKN62IbPkONEymln92e3NzwbAotlgfvpXi+Yr
l6OdjF5Nm2WKaOW8c5f5ZOFvwsbTfTEaE1fJkGU/Wg5vnT5CVi4s8yZwKoxhJZ/d8fO/E2RdG4Gf
8qyo7XKKsqR7yGIvKGzrPPt+tBQyvC9qc4fQYgq2Ng/QHWqy1KbgASyo1UfZlL035TPDvFdb6w7R
5sq57noX4qFkO8ohAnRVtixVMUdx6ofEFGEzNX9yUR8Np9XZnHpP/TxBDC8+CGNoLlDqHctYAcPb
gGnPs0lDN26To28NtmbdNjW6kKJskSidbASw3xQtLA9qGWECIERjp1/olm5zgy4EKS487pBunETc
R53fhMhFHICOtnNA/HzfDjbd3IUYxX1Td5BOEcO2LXsMcv4ki6e5mwAn9TQ4GlHbG4TnJZ5boG5T
Y0zfnG1D1mKIcrc9pQJkJWVs6sDwNvVBAGsh9HLwyFJcAjokEqRjcxkNLYk6+rrQkwEXR1MZcB2n
+OYWXchSLM4ckOVmYyEj2dl7L8sO6eyfmkkHgXBTyftp2RdyFJuLwaeZTh0sm87mzumnkKbskAPs
dEmzEGwJM2C/Jr4TaHqS/vxH6onn2dIN6m0vLKJby/Gxgyp4cElmt0JubIjc/kdOgWg/BYn3o00O
HOQZ921y01C8X6IUrxGTUo4AQZWREcdhZ1sHzufDvxOhXLek9jNhZMkQpT1GPtrq0a+H/X0Rm4Hm
hRbKVSuG2euHqRsi0/3Dm0529odkA4rWTwk7otSokbZpi2v5H24Bk85qRx+YSoc0LqDQUsaYKTE+
kGJOAhRsNdQ2OjmKVswbOnh0D/dG/sXhZ6N+HYhm7Glr+1HORVYGz15kd5XgwXQXmbujDSjVPgsQ
xYYtGu3u782WF78QoQ4ED3TsZWmM2Jt5DkmxHKyuCnpZfLG8Vlcx3Do4aLLH9CRIRyyAdV1f6jBl
EDwW8BJjY/1YGgchv3Fiifi7o0UwppgL/R3dfslTvEUh054O44SZkZx99pGhlnH7dRgylAZGjajN
nVpfuEjgMfsGcMbxh8FN0VkVgZx5x0T2bioqTcPElr39fET/V4SyenUZuxgyqmSUTNkftPUeFmwQ
gJ91Jf7NXbpQRVm1TPK6l64Dh7ASGLh4gb7z0LYK9GqXvf7GBl2IUm522AO16oVLMOmQowfEf0+6
f/TMC0SuA7zUbdD6+8WrYiQ9UDIIH6IVlj+zrINb/dZRutBm3cALEXj7MTZViIR6Jz0byftx9L94
VX0Ad7bmpbnlUC9NQbkW0MXcV4OJdfOt/iEm8gtKFXGYlkUVzjjCbkeBWqErGursT7koJmEt7uhk
QJ3K6gNrZYDGzwfK+PHf2YTiVhukBvq4bobImI1n1oyhYzp/LS4o4sdxd1/UtkaY2sOgAXqD1GTL
ItrBw+AeRkpjzMd2X1rZvCtdcrovZdPDWr+kKOvGYzsz0B8HJ54Uu558KHkaza08yMTXeIhtG/8l
SVk6ks19bbvWgFB8CZeyOqPNWJM83HQOFK8VkCsBNViFbaszAzRenTFFFX+20H1dFq/VhLjfP9v0
N+5XFHP/J0pZty5buA+i1yHiEnxkJN15nnxXeLnmLG1uz4UYZdGQy6jA59VNEdCen7jRBa3fnWoQ
9ZadriqsE6Vc53UtrD62FoT9E6LX5SDdNfn6TejgjDRy1Ex5NfqsbXzMSsK3BlmcHQEVdhytIRjM
WbNJ6+pcpkTXgPxik1Rui6Usm87ykfOKre6DyY09urfP85TuY549mnX+xzjIQhMU69RTLqimNcBv
wvBQY2zcA/DzkYx+6NfJoeDep984u7+MQ+3TyRZvMlw8OCLMKx0ECCZLRC2x86lK3sYKisK2spDK
/bRggnWwLeTzJGnfC5/tnXY4OF7yapc6FATd+qn3lBSoYBC/j2z+bFgPHsghqHmuiq+/s3YgigaT
C8bS1LJi78xeZed4tjecPxS2jUbB6dgy79nlb82a/7N4v0QpGqFaY8PzIUMps0+i+NyD+qJiURfr
UkXbK/dLzvr7xQ1PCgzr5hLv9kZ4YcuLY+OUX2pXPDZy0IT+OlGK9wPfjrQ9DpWy5STrU0H/LNAe
kH7+d3ukOL8EiVbMWcHq+sY/OIIc8qL96I92gAyWJuexrRDmX5Fjg0moGO1gfpwcYuO5tFBUXmfz
3ExobxrGsHJ1ojbvddAa/L8oZZs8DG4znkEUKfIwr713BUilFo9rrludGGWLYsPNxdLJCc9a9tVz
6gOaMMpALuPh/ibp5CibZORzJt0uxbUhpvOQAHvWMt/NXPzOEwZN38xGsznGxpR8EVpgbYs05hSV
Thr2jv/UUKkx6s0ABYVVYJCtVNcqGoNLECKD4hhXeuejRblD+Gjs7y/Whpmh3wU5T4wOAitBxWJY
vBYt4JY/RA75PrnPle8jL7QvhKu5hG43ZR2bWMkTMDyOJJDyGutnVpJ6BKV2LaZD73mRB4Dnqc41
K7YlBkN2PjDpAC6KgbFrj9NwNneABnRfQLez9tOgjQzaF8+2aBPN/m8k14BvjNq1D+aBNW+s3Kt5
Da5eny32Cw5QSOc6FPNHikQNcR/i6dvI7N0c/6gadu78IrCN/sP9nTPX8Oc6lgDPHKZSQHuCqV/8
ea3rjKQ7/MPUpoHwn/n8EY+aIC7e04WEbfNkjS8sfeHNB2l/avMuENQK/PzP1v7qTZHhFCC06Q5p
+VnzUatQ5aMwUI1JVOyABVot5aPifqiGPrftl34HgqmwC4HdE/ZRGZBjuU8ORBON3p4QHz2MyJX9
HMtxPSVEzMom88dO+C8smfdLnD2WjOzuq7QlYr2UkbhcW7ZsxXIJbxqfpNRLg8q1nuzGiNLky30R
q+dTFm1lO4PZIkeKERLFM05D0idzzuvvzPlTxDJw+euynGbyMCW63rONA+KCx42B9czD7qgtx5VE
CYTkVf19qP+sksAHc20hND5lSx2sGMZg4AIdXx1hatEyNCw0d18IcN/67iTtIbSzGgyWj06uizG2
FMKmMAuYNWBsosopNMd4mtGDRF/EcpQYjeHTh0o3vnTjJNEdi7oDCl4Qg3+vv1/EMXNOe3vKbBsP
hPrJrooDEFEeaXnk1pu3Z5VkY+YGQ4cu3tmKNtngV43pWnYk8vyvfhxfWwkgB7QDH+5b3KZGWK4V
RJEi/6bckbWXLqAT6ljEUiThm9j7PmbOx74pXyv3zQ9T6ETR1gxRmE0H2sL16tUekGto40LWYu74
sBzz1gSJTqY5pzfu8KcY30GzK9w/eIavxSwyy51ZxHY0ifEB8J0Hlw7fZ5kf4qY7UJo/EvHcjc4f
9xfyxvwgFflZC8jIKwaqClUhZEaKuqyciK3Zv2w+CKvdZ3mrOVJb+2XjAsWs0koMo74bZYzWEoxS
sigZsxD9hUcrtb9OWEu0Ob71HfJTo1+ilHUkozlUJUhto2UiQ8Dt6UuelM+AMRFhbetGUlc7u/J8
q7CftyjYwjxkgq83bWoHEded8KLYmfa5N4TpyA+0bsOl/tsHuHTp+Boz2dww4Eqv3IS4olROGpMu
Lcpc2DBr6I913H4wMwu9k7rEz89y4Y1mF3LW77jwGSUwwWnKWy+yE/PgLdFIJrBricAxs51rg3VN
/DBn+TrM5em+Rd54Xywpbt+VaxsrajLFWSUL6XuRDF7kcrvZ0Rjx7zA8CEBoeFP93RiIJg7alrdO
G+HMOTftsDkfcadMM4vsfGxW8Ka9Q/uTZ6V/A3kWAIy68H7rKKCdHYAnGF4ArYbiTpZFdpmT226U
ukkfdrX8lpkcsFdAmgzMAhh395fz1l7W0UQMz4BNgIIDV/GUCwILNNnXMUiS4mM/T1Fn5AegWWoS
Q1tiAN4BD4KRX1wBykEgviyaqWvjyJNJNFbmY1oMX8BJ+npfm9vFQ3sheuXwoEDgisj+2iodsxiT
hVtexCZhHt0fZg3erzItjQCoXoPmqK3ffH0EVmEIj4HDhrBCdVqCcysTxQxLtLsB3L79F+T8U425
b2n0T3CGKhLSxoo5uDk1wMSRe5GRpcckMcipW9a8fkP9J2LqBsG3tgknC+8spHNNz1G2Kau5LEW7
MGQ00irIe+4EmCgMzLY839+o29sM/TVo3cXrxARRgtq1TwSRYjIM9teIuJ036HKnySE2STjU1cFi
Z2+Su3xovt+XuqkemnlXz4gWdzXpUPi0JwbJ3WgcCRDV+hOa+ANPe5ttioG7wDgf3s3oor+2QrAo
cLNH11/EVxw6tsh9S+wfaPzSnN0t20AbI2gtfo5ZqIeKAl1udgzYBrXkx6XpfjSFGwJZ5ltjjW99
eOLV+RNLCLS33lqCvlYJD7G2c/3GjRwhnmbxo5OgGrF1MzBbJwp2h6iaYqID7+lrKY7DgSmXTV5U
FksTJIsTAzHOyDQefWt7Vg5zRPDr9Le6bFjLjvKxdKM5yx85GcLMtJ8qdK/dN7at3cEZQmSNSwoB
orJk8VKkScoTP+oFf53iLMoc8mgn024oyeG+qC2NQHlKbUCKGbc9a1U5EpKZKYmQ/n6xCWsDPx4P
oBj4476c27sQjzjkglDVxIQPoKWu94cQ4JOPUwooipaZwUjJVyaryM2HR16LE8Mo+315m0t4IU+x
B2+c4gKr6GOnzDLsvDbyCzoGtF2CYtB1+t/GatfKrcpfRDSpKf2iHRgiGgG6ro7E4UDJt3GYT6ZT
/J1WXzrUUv+dfsrlW+JhwjnQASITnbq2B6DvvtwLG5T3Y/X2A4ypHpxecJyvFU5FO2mkE0AwOiMC
MtwpKa2QA0vL1ALlqyDOeJwA6HMdMsebFc5Pxf9xeWe7Q1LNUUtXTpoqlIVxBLFgOME6BMKXxHAD
KyH7yY73FOOBmVjOFck0K7txv6x4EuCZdJB1QJh4vZlTmY7+XLdmVEjUvKoFYp4r8WNhPJDAQ8ty
DPi4utfthgVB6DoeDCgQ5wY8sgN2RpXigRsZ3hjmSxH6IJ2dE4xYFzuXf6/nP++bz8axRyoK704k
V+Bp1OqrRAl+4R7kTb234+YfmIgMm+zjfSGbSsFsTCSiKNKb9HolTczVF6bLzYhM9c4e33Mwk6xp
lXH80YgDZtE03nnjDoCglaoJwHXA0bGu5VUCdrVMvRHxGMCIbfs4W/3p7Sp5NnjAgPCGJ7vabyk4
FfHs8TlKquYwohhAkySc/TQATtXOMNsAn6XRamurLkWu9nrhXMa+BAvtJAwMVwzATAXZS0Oq0LN0
A55bu3UhhyqXTpLjaitjyEmL7r3F06DInRfKMM1D6keSZHtg07617uHjpfJrNamSQOzNGCdJtkZE
0Eozx+mfLXMfqR+nmstAs4SqYfAhJ9lC4MEcKoG26z/ktRUyYMzeN44tMThMaLFDOgdJMcXevbmm
sp3LJeq7dA8a+P3Eu10zlbv7YrbM/FLM+vuFQZDBEBNZtXGr8h3a0r4aSasx8403Olw+jhHcIKbf
UWC5lpH5HZ2kKcxo8ZawRNNW5n7r23Gft94uHkGeFH8yxjSwlvY3rP1CsBotEg/VSqOql6jt2M4S
cYB+pHfo+dRs1baCP/HfUEPCraN4+cTqnSWbahMNkd27uSJhEWOwbDmh+nsc+Ryg1TRMnFNm6hpx
t44ZnpcAffpH8Pr7xe4xfyataUJwvPAdy6uQZ9/qqQ3iSZwBVE1AN3rfXDYiofU9+z+BylYaIjfR
VQ1z4fayS1Ikkrrk3DklRkcNjWXewCbgCr+Upb7NrIEg9mvg8YGetRcx+8YkPxMvDzwv3dtWecjT
/mmJ0YpVPsxDcrLc4bnKqyDhvUbrzbOIuiDQ2oFeaaodouVQFJZoEhpNBmHHxGV9t3MK0uWBZcVJ
rzGnrZgBJ/5/0pSbZ7JaWfcdjktMh31rVKfeasIcVYRp9nc12prK5O+q0um4YUoU5fOViwlc9Y4a
qQALKo953FpRatjzgQI+++jZtbnnQEc/CG5WiJYyeaqdBEHUfaPaWN6VaWjFOFznW9XLwo4XNHsM
EI1vsCPTk967dpJ2WPTAurkvasN+MSzpmyhk4f521XkXOeCdVRCHRsj38zADAQUX5QtAyh+Htso1
wtZjryRmMERurDhiGNRHwvz6dFZFwYFFjrhoFn0w+p96JIHGEYs7vbREt39bwtBhudYE0f+G5MK1
sNETdB5nWA0HMJWTfeqMr6zLHmIWLb3x9iuQ4u0FlENgxMJU1lW+cDtJOfQoaBsGnpTGZ4HgnSfD
e+QHNGLWT1bXD9XNlV8Uj8nbnCBfmHCz2Yqs2AgXkeyTpdBs0ZbpWWgD8hhgjxCoU0UTg2HMAImS
qLCyv1iW73PmoZZNdF2q26r8kqPsDtpijblPIKfzuncT4Kj2eZolx/vGvakMkMmQTbAtenMNebRs
bWexEQGl4wHDY8dYWke70PmnTTHINmJeG8aN5+D1mmXe5DQxSK2jsuRH4tJgRJNdJZLTfW02lwwP
CvDQrVxkKj7B4FpcZgmMzEQQXrDuNRvZ+b6ITU0Qk8DdYb1QW7rWpGEFOnJQB4q8rEj3WcKAzjjh
ZFrOYmoeglva4EQYCFBBunNTgckKqy9YZdDISIr0TLvWezTKtN7fV2jLCVADJgC8HTyA1bIz+Fd7
YJsuVlR1fxTFn9z/MtIPFj3RVtM2tbVygARxUYtY84s/OYYuPEAmnbwBziWNhjFvD3WTWnvS9S7u
3lyHk7i1cgABQZYMRAiYh1GcDZpF/ThJcPn26PA9WiT39q7HNXWBrXvhUsi6sBf6dFY2L5iTcKKu
ctKXOK1rDLYQtstR5gnqwko1R1WnlHKGOqsuTCZNC5Ts5qHizXvTbt8IOrpm/C5VUkI1m2FoH/SU
WLcmf8J0WGAm7B0mAfZpp7vAt8wOqQYAtSAdtyLiXa9emdtzDR5MK/JI8SznZY+c6p4bRY6kc30E
ANQf9818I0JaU6Yo4zD0pYBA8loew5D06retCNMt64AdBfFvA6pcS/ZxAI7lMcwmnoRdJeUBoGL8
N9zGT/5SFJLAjcmUzWsZui5qoLBFjtO4wcznOWhlS4M0mXTMn1sri2oYsC1xsSODpHgom0xZQ1uB
antquoHI5m8Fy3608/jUFU4dIOm/u7+0Wwd7LTGCdsSEI1Fft9RdLMwLlnaUySZCEwAmFqu0DltT
V7XaEoR8tOcj9Y1UoAofu7AlRaEdrsqdalDoVIe+dh7QU7a/r8/WwQbSM7wUXtJ4mykXPF5meR+n
Jh4sI92lI9m3RfmMKe4QQD+aMHZrrwDIh8AIM3FQbD3zFz6EZnOzoMhuRiO2yjCeBr8NJFJui/0t
qXXD1KuNqbHRpTDFMGRDqwFI03hyOnGYYTTYiYtAxP+J0QuU027fuBp3ohOonHFnJA48/GBGuNue
5iwqly5aUvD6FE1YTHEwxrXGFLe2DkzvCDMQZMAYlXdQnA+DtCXCv6m1wi7/ktX70Qb5l9SBVmwK
8gyQca3pFmT8rjcO5C5DtgwNjdpKku+ls6bf7LmlKHR3HgfdUWyI/9w3yw3rB7MLXiJoaASrlPrk
6XM6c7IIGuVxZofxILMDWiD7sCfVb5wAQPrjHQJYbUw3qllGNsbI7w8Eoqgjg36kL0tRy6Ab833n
ide364V4GlqtLUg3L2VAg+dJ7MN91FY1hQDoQMegIXd+oqMq2DhsiDp+CVL2LAcZd45CIHwwqNqG
IJUg3WqLznqq7SrBtb1Mu7TJ/367dmBERvyGCA61feXQgUqrBEgjxb1jkdcyHkJEQQch/cN9MRv2
aCOAdzFfC/eIl8+1PbosB/SaMVlR3Lo75i67yfW/E7eJ/LjTxD1bdojQCra4djuZapuOL7LOcGto
RHtwm5fuyUic0M3y032NNsWgTwbqAFYAz8ZrjcaR5YxbsYN+O35I0A2UJNO+TeTvaONjrgMXE/y9
yv4BELrEshbiRKXh7kFsfuAd3TPt4PiWNuA/XZ8/6N9CkeVamzSTU+sWsL22RErWqUMLEND+8kbe
2LWEtUIjYl/QcIGebsXaKJ06tHUkZpTX8dGayrPT0j2HF7y/N+u1pNwkV2IUa7NTVmRrp0A0xlYe
ysbrzwvhvcaZb1wfaLlBWycaxvGkV5tVa7tzRRwXCGTqZI8aT9Cz6SnNnDKIreFo1XPYC6qD6Ng6
SC6iCNsAaDxgQdePuriR2zFrDZdkTlSnguzKeNk7cuw+L/0SP2c8YZqwdFNHjBHgJQlqXGCdX4uL
faMsZZPA+fHCf2kLYw6tAilvuy7JvhgX+WAUrDgPLKUat7ut6C/JSqxvoBt/amZmRWPpPYm4O4py
iMCcFxrCCn7DXJBAQ70PBT8QNVwr2YtKoM91oJGbJmQBYXfmdcFUkW7SWMymXV4IUnTy/Wpx8sqz
ogYJSFzGKYIpYFH/G23QUXKtTU4cW+Ydo1E5lOj4tK06nOCYNZHh5vag2RgPJIvCEhVVRLKgeXpw
rMgu2Dsw32JKgABx0Tv0CdOI2vRNv0SpSXMPrVkNRtXNSFC+y3KM97qn2NGBHt4OZcA3MeQYLAM9
WvBUim+yOrPrZpdAI99rwn40fdAwOvTVqjlHXbFhYdWW3nMBBL4daRI/pJMJctg0+Z6BLVQznXCt
M1jq0TCBvlYTGJaoe6MH7noTO5B3zHZh92eaOZ9b5j9hCP1MXOdNBnkrRrH8fPEBPUDKIurKMszn
am+9cZLvVoRiKMnYx4Ap9vIITCSgZ1iO4PFtwka8qf/sRowaYMzpMrSjKYuoJXF1KhLgPjnVmD2R
PtGV0a/jtP+KWrmkMHCxAlcq76/Rmu2RV439UgIUHfDhU4/nAlovfH60iS67v2kIF8JWl3Lh77uc
mWSysUNJQ81XL2ciD0eSI5nTitTUdYldu/tb1dQzgPxLNZddETmZ+VqZyTvBQKBWsc+sKt5Ztnxv
Jsb5vrvSraZyVxdgHEgW388jId935nny/yYAgLa7kycXjSO5dr832ql8hzQfxWxxG8Dg/hKwlH3m
xHyb972VoZi7RNfvMDUWTlQlUF8qgJ89yOP9Jbv2vTcyVCSZvsUzwskgI88+YbQEw4ph6nwDW4Pm
Jtm2PVTr15ksdNkp7QeOL5E+7GANMUhzE4xHDV4aOoWuKropZi3Yo5MPmS+1f8rK2m72M4iZB3vn
1UMQ2+QAskKNNpurBgohZBAxDAG0o+uTVDvLkDZzl0eseypMETRAxJk+oLf+/uZs2TM6BU1cAxhi
Q97kWozr9Aufydyf7ZmfXPNsJ1a4TGI/FkidiLcBHfxjCuB7Qg4eFUCHqa8QgZlIbtR9Ho3ijFFM
VhSha4di0SEBbO3RhRwViavxspEjQ19EBH3L5ZJjVrAJ+eBoGl629uhSzLq4F94urv0unoesiAQb
zotdh9LLHqc83XvISt7fJ3NTJYR8yLci3Y9J3GtZreMnyK61RVR3Hnkyi6Y+++BtFmFXdmSHuSOz
2BVeCdrItF9kQMweUCKZ9MrXybCSLxyThTEgLCToMBI5j/1+tuvm8/2PvF2PtYUb5ULAGK4llvX3
i/WwJbh56srC9vLlnFbV80BGkDlbJEjMUlfQu3X+a/0TmUtA5WE0VT0gsl160wI92VnUdD9VJ0CU
7eaEgwn7fZW880aNbqsn/PVIW033Wty6Pxe6NXXawVM23dlGusjlfwML9wnlq71pfbP4B9/qdpVh
7u+vp05FZT2Ttu3NuY3bszsWKP5/HOIT4f+h7uNY9Sj0nO5L27aw9WCiPRF5KsXjEDqUQ2sWRYTZ
9aOHvp3AAclNWSOfeV/QrZngyb72APxXkGLKqZDVRNK0iIB6mlK8CkVQJzs0WN0Xs+naLsQoOzbk
gGEraVKgn+J5Ya/J8GpWf9dpwMxZc1NvrhxqbeB8QwYHU17XtkFZWo1ODHcjpNhjtuBDMlsn6Xsa
X70VEMBLI75GqQe84cplvSRFTmld2C+t1x0GYjyByvM31uxChJoVLUnT1/NEc7QznUfRBoY5gcLr
tSfwKOXboOj/uQ0uhSl3z4zxdV8kUx4Vy6miD3ZbB0t1sru/79vBlrldiFFzUomBFE7tkDzqufjc
objckhkt+DQACPZf90VtGcJaksJwGFAAgMd2bQiOYLJl1OjPYIl4srF26y6Z+Ps3xLgY0kIrFN6z
aghi9mJZksqzX+xpP6FblS/gkNEVvjaX7ULI6pwuHN5oN03tuCIHYML7jqDjtxXgp/PCuU41x2fr
oLoXkhS7RioHRr2GOkA/DUsKSN9nac07ZgeN+fH+ym0qBeK4FTEBBEc34c6YiWFs8yLi/idT5kBD
+2AhV9Pr4mqdHOt68ZC8MYwZ3d7Rgp7RhTZPdfo8+cPRbwpNVUgnSTG5IavmqkqNPOqyc5c9GRXf
GfMX0/kdHwfaCORP0JSNln4l1vHHuOXMqO0XbpRm4Hu9DKspW16bijqaTbq99jB5fiFKsbyu7a1y
6iRO0Zzs+PQ8F5iuN7MwNWVY2CwYJ92EzqZnvZCoWGBJfQf90jKPjAHhUQ52ZxJrxi40SqlA3E4t
XWOY4VmrKgOxVECsfWeJwJifrfaJpb3GRWyZBd4OSEiubVtooLo2wB5doUnGsIa1O+25DYh7zAIl
C911c64RteX0cKTWUS0KYarTs+gIuOoatl7mGLEfFhSSSfHkueOn+2dXJ0exwCSuMJRQIrdQ9Cwc
4nQ/42zJSoezoGTW/on0wCeFFlsXiWRDfUeWQDrxaoBjn6f+cTGcjyCO3SXjShKWBEvzkXkfYwzy
9fF/nPizGMXLW7W8iqFV3+4msu7Gcs4x9WAFczOhWSQNMIh1eLuYy+hZWUzRVtPoWHEeIb+IWCVd
xoeB2Ki6OpWhsfyfzSd3QmeVxyjF49bAxAOqGnYe+OP0ibYUiVjnoUPvSE8wHpTXIKIa2IlP5Eh8
YgdUms+F4A/zkh9Ef87jZn9f/9vjiHAereJohke/AKB6rs8HIoKqtWW3nJNJhugxAQXJq935+7Kt
j332JAau6de6dTEQCJIf3Ncozd7gAi3A45YJCn0vjahOVTnvluXHfZV0EtbfLy5sazJGxjDofy6N
P2vz3dRq9lHz/6t1h5zH/tIYSI02Jj8YlXHA8Prn+yrcRgKXi4Ru0GsVlgU8V6hkIBLoq70g5FOR
1c9sNNFxnpX7Nqa7+/JuveS1POXybA3bkqgZ5Ghw/5jPD2bOUXp98ftv98Xceq5rMcrOjHyYu6zG
mZaTCHvmhnY/nPJJl13ZFgPEAMCprIPvyi1WAXMGNIrMfkHzetSy9JVjnqO1+dsd/qrO/+SoCT0g
WHiimassaufqNNPxPWVf+TxoooDtvfklZdX2wpwxtUGsCTj1EW9es+zk88+kPCWexg8qkyP/fdcD
WQkNQ+g/QWBzLWbJaWbw2bVfLNRgwyat5l2C/Esw8A7kl3jBhstQDx1Ioc3yIGKefFi44YRvNxCA
FaBxD5zXK6D39UdQ7nR5k+HpndZ5OCQMzUsmelJ0g61bJxhtWNg6Cy9IgHldi5lGIUBePuIE036f
JP3R6d9WZf5nOYFYidHHNfIAnve1iLYbRtYMLd508/fUecyyv4T5mNl/F9PzOH+9v2qrPav3CiCx
AI6BaBqtlooPX3LOUNhAjFNk5pG2T376baiqoOr8wPDlvmvec/9tnSH/1Q+zYKhnr88INUmCo2yk
i5HbLxMwnP9T42kni/NUfLiv2ZbtA3YaiHuYyEBcqtj+tE7oEheraHEkMHNyRLaGo9GrRpeqowk4
tmStKXO0haDHF6mF6x3r54oKmyMDbHTF3kEvWe3Ld/OC9nUdOahGkloZNZKypF7HkB4EjEbQodIW
AMV+PIm2To+9M+j2auuOv9CMKacKKZmyJGvcQTHxZo4CbBD/SdPlybFfDflZtuJ4f9e2fIkJ5lP0
OGIq3kT64Hopy7gCBWtpt2ef24jd7Ie+TE7/R9qVNcdtK91fxCruyyvXoUa7ZFnOC8t2bJAEF3Bf
fv13KN/EMxjWoJwvDzeVq6ppNtBoNHo5Jx9XF80PbisZvq1hXr3+2zLmw38RrSGOQdejjOIEl0th
QMyg6SDNcTsAwmD+VM4YuO5+GiZzc1v2TDq60xgh6SYI/nfy0tts7m/B3BU69gBqAhF3Gw994TYM
+dfx62I77kCharNg2tBDTdVj9L2RgD4Osij6ypbVX50iuL4GO+YFCAdAH8AjAKSH3259SHSaOnl2
41TyES1KHqlJ6vb5XWuLCtHbRnKe50zU9ikndxPrMIW3YMQ2NtK8nmoXvLA0xyNVZxI6T6VOHalo
oS+dHSpOmIOGT0XdxNI4Y04dOjJ4hDbO4+zQRVlkRHooH0Scn9tpP9cM0wSYwgHvGxLrSGKda2YW
Y2NNLc1udJ15jfaUlc8zRXtJ9iyLnNzlIm6iMO+GSw+BFg9pmNetrDa5oT9bRdhPt1bmJSKuVoEI
/tE9smJAMrPQn5FhVJqoyONRRM99eaeeagG8+PMFW7TaGRxWoB3XcrxK1WKN2QK/cl0LoE6fi6A1
rYd16lIUNuPKel2ryCkFb4edR++5GtxdapdObhZ128brw+K1cRWmvhnnb4vfe1lo+X96Us+FcYGq
Yg3V0CA/cTPnz+ughFkJnknTm2SBVoK94YFX5HaBO8jhEcZFjTKNxgkRZY4unc6ZKjz0U7Kuerea
Ex5d7XuLpjptLZ4U6c3udIER7AtyUKlFYQ3UTZwRJMmC4e5ZzTBYlEd20dc+BlI1vwfhtodrR0QS
xc3+boEOFAM7E/zA1vvNFxuA9CBpE1XnuFrNozGbnkyeFONhkpy/0H4W1Mij5+OnUX/FDR7ojewq
9dcVLKj/wVJ+fwUPKTApSjlrUtfGDXO+s0l9SFvLM1PmrcIE58cxunB9aBFDyy/IaC5aZAeZKFWl
p22MYfifkpt6+Yvk6W5SeIZXhsRP/jjoRyyOCU7Ag6Bk6vDhqy6voLqpnClGIB1i0vIAuh+PVaKW
nN2jjYESYJEAAwVgV5zl2OvISD5oTdwFxrvmk5vMc+66294DGL8nuhl3jhwQT7YLGG9QvIm2v5/c
jHPKrKHR4Ktks0ILv+KtTJig2z6Y2yikbnAG8GjDVA7v1YF0DWC31Wni3ldCzc/9Qn9A66Av+3ng
5P6QeMrjdTPc0wrjqSiwoxUDFW7uvkfLWVt2dUduuqmOVmV6rP8Qqv7jvG0TsP+I4K0hWVN5TdBK
j7GO3qusyOoIaq8/tFSQh/q4kPjVAwgvEpvbsJhicOagdXSZ8BJoYs1Y3Hm872YJLSyah1RmnK7f
2PyXY/uDmXnzIsI+2QkuAPy74bBizBwsttwyInFgsAZR2Y0svy5VlJHY6TNX7xWXMlFRaW/LTmVx
gcxC1rRRDDLCMW+p2x993Ql8k0gb7sp0RmLjuZ4SAGzSJ71t8ZpBYc7tpax1U2Vlh0lm9h/n4PC4
PllB7uYsFZqrY52OMR2aQC7mQ26l/z8RfAmYNQnrpZrB1oE4MNt2hB54kQ1evszO1OAzVXnXjFZS
N01s/mVHVjh9BaRsIHnL38Bm980w8yuvdanv+JrgIAv2zOCitZWyslnshtxI6i1J3gC04HU9aqgA
gwII6587jZO94l+Dq2kUCdYS9pGnUTaXT8AY/OO+27N15MEUUirXTT7AL03Zk+YA/o+8WtWf533P
hXAnKQcJuV45MIjW+tZPw1u6Wi/XV2rn4YwJwW0GEXBPMijBtwj45NaolZ4tttqPsSE9zfMLM/B2
LP7Ws8chwxy9fmvWh6KWw+tS9zzEiVCLE9qj9RZ06qYUA1/+iSQ9OqTN6LqIPXM7FcE5PJX0siqV
9hDXgEEaPFvqJTCVlk3n2b2l1IExIXLyuzUvBYI/0pacl8c1tfWJYWHRKs4p10p1STIbg7dJmnrz
/LZY7LnPgPRTfmWyESCNjxa/KXQYUNHm0YnVWfITsLRKWtO7GNhx7bZ5ng01uL4gOwf/7LO4BanG
utR10JjHHUB57Nm3qtVX0bQFtjDQp6ty7V2Xt3fbQSBuVuS9Masmc+swWEQ1ga+kPWOCIcbkdYjZ
RXJbx7W/HHoRNs+eHQNOEgQjeDojgOSTybRJ8tKZWBKrUhOZJmYmCxCPvnYV1lP72Sif9To2p+/X
ddzW7Hyrgc+APKhiWx+jvNz5HNu+bhylRHltSb+aMDaJANwPqV2vbsY/mu/aopQzWXz/BJ2bJhny
qo+JrPpKC5RWFOh0J/Gvq7TtyoVKwND42DXoxcUoCiZaipFg1xYr91j+riEoyQRXweWybT4H01Db
VtlImnE+Z1zmukUz3/Owxkv2lk3YLmSvgDT6p7qcy+FMPgWsQS5ZE65sgLAt7FMxwQKdL9eFiJTh
YhGAI+lm3ubkZtCzxiXAw17qxidDBezeP0Q3/BWqorkT7DVgikDmmTM4GEmTExWBjw7Yv4a5innT
N6pbdLfgvtVwpV7XbdeJnojjYp65moFmqxjw02rqFcpjUn9qgOPMqpdMVA0SiLposq06q+1Rwojp
NLhLb7kquk6Kd6A4+rr0el2t3S37rRafd2dsTAmZ5zF20NVflbarqQ9kdFy6/n1d0OVhggGeCOJs
o2gUnS0yLlfJvnO02wH1dscWBCJ7ng8osChYIAMLOBc+R9VquL8tK0F5uwSCYhUN4xfZMOKs0jxt
/NQ0AXBx3NzIouu66ReOAglvVJqQ9QUMPCbVzw+xZC0JGssWKQZFd6QDYd9Vl0ZU79yxCkxNguwF
nesbXcD295PohIItW+t7GOCa3RLZs4p3vX2Q01s1f7quzc5OoeqDdYQYEL/xnTRz1Yy1UkObQgWb
kzK8N2bzrWvS8LqYnUv4TAynT5sq3SARiOntB8eJqXSQ00dkfvEE9NpFhMElUoo7voZcm6TANEOM
wnQ6/qBOzGqB9X1AVZzfF1vdY7sEccVj9IO7LzKdFHlLDYYaFhBnM5eNqBYGRkc75zWrJOSgXZJ2
df5soJmneFqaWmrfyWgW5dva0qp+mpcE0+Sgns70DITaVp0pDwAUNNSXce62xh9HwxtZR5dIKa2g
xRtR+8zv8zxFM1cHikHyLJEqY75hD0UCUkpF78Ia6MTs0/Wtu7R3B5VV1UJkh6wckoHnpsj6ibZz
SdXn2alzH7GadecQJqoTX27ZmRQek4sWSa63TolMGNNCZUL6H3BW5ihqkuSInT6iCWgDwi/McgPY
j09FpFKNWSpMnDxr8+dWP9Qz8cviBc3NefuimeRT1ipu3xnfUIA/0Px2se/0XHE77S/FBKb1+9Ka
77jFP19f4svTsSn/70eZ2xacnHZbBRP1VKd9nK1jdpBQjgmmOWvjFuhXUbMaQLpxSi2uBya66C5v
hHPJ27acSMYoVgWWH2DeW/Z0LA12UJLJR09+KJtKdF3J3R0G5sCG7oXeBz6bTNFhps0OUmioK6Cw
bM3eYhcIHAxdcHlfCjo/mdxq1rTtdGNzacnUm/fagtEUqgGrzkFK7c/f22dOgFs+08IY6pw1Ujzg
yTOscoBmhOD6su1ecyeORuVkAHsxYUsjS7HdOsjclriXXmulAJr1rAzy6ve93bxotFxltzL01Ea7
5bDgZcmWVgSct+sKfm8hHyPXDB0jHZWtuHBQo9Hagy2LMLIuNw8GeSKC27yk6OpR6ZARp07/YDmz
n/TkBcjWAhvZybxvcjDTAFvcEDc4r6ahlkrHRu9issbWix3pQR7aPgWkw19joPo0FFU59xX7RyCg
2s5PmtbOY6LrUx9b5rMif+u6O9Z8um4qu24EAREq40jwX3SRasgOsqxNrXhEl5RHku6tBbuFa2FA
yqNZkcSVBhSwshIS8myLdeUu5Cu4JbNV4P2qiFZ0YDyohdupqQv49XT0U+nv60peruN2urdeWRQY
MAvJhZYVsNWNWdKk2JmOQ/+glZGSC55p++r8K4K/I2ydOM1YjVKc1W8ZypH267x+kclxFbcyXJ6o
M234hJ3cTwCwlcc5HswEc4maR2msyW0gr12Qzj8LGwHCvP61SDpz+/ZRzjRfmVrXKDvBsu5+CMCa
t8wFZkx5wL1FX3ViMYRMDntK81dWCLz/5UUDRfHsBUSLAngbfiKmqUZ17ZNOiktzCNKlPshj8X10
0LRRitpe9xJRZ7K40GwYcc1kGFdE8FxFS68aLiPLu4SMHuAKMLsXOaASqZobOg7+MpMf2QQSSSIB
BQKkDy6GHg8mSsNmJ8reX57PszXg7SonAFAEmBbsir5k6dPCbgs9MlGK0Mz7xRQE9jsLvs3WovqG
6eRtqPfc37RwfyV616VYAaRVMgWS+rDKd2QVxME7x/FMDOdHlwK3Hi0rKWaLclv2klvVZlROnX/9
1O8sHcRsKRNAg5qI3c61qdOJMnlwhphadmSjvalKI6fuXijIj9UJ9JHDj+sCtx/kXBrAszBRivsB
pER8MpMOpSypNTJbZlrGo9x7TfPcj8VBTXTM7kyuTl8nU5S32TmEZ0K3PT2JxtAVvBQSoOZjTemD
Ql3czrQE53DHt52J4PYr1yRnakoqxcQsPYReQ/KsOI85eZU7QVFHIIlPNmQgp1bRfS/FlvFW6mlY
FH6WoneRhf38fn2zdo3QsPFYRkoSc+WcrZtKqtQOg8MeGNjltXLUPMXOnMMM9FWBIYpEces31OOY
2nYpxarsHBIni/Lt35lom3bFoJsPCO8b9RFfrar1poK6WLzFnnAZ1G4FtpJKsgXx666T+C2G36O2
GicryTMJVg7WWuDZu4TUR1Zb96z48/EgZADwVAb5JmAMHJ69th6tkZh9ihumAm7sMB26+nVUHvRK
EcR2e77iVNB2yk5OkWOit9NeodRc5p7UvrTdvV6/5lqk6odOEU0W753ZU2nbTp5Iq2t0A2cOgUHU
GVKFUkQXUWVlzxhORXBuQQXE2ZJlSh1P5I7Yb0YV6GV8/QTtxMPnu8PZdUvyosFDpo7JWxEnkXag
kfpSfEsOY2CHKabrBZu0WyXBPCSIIYytKeCi5lsUaqdJSR2P4RJofh0tk0tvJ18LlgMTYYLtPPuh
HiYggVEIsHm0yp7vErP0ikwFQbbmyXJXf8TzJXCCzKtvF7/0B1/zSr+Kcrf1iP8f+lPOZG/2emIh
c1MkrSHDQnJFdUeUaJLKFmzf3jk+Kb3x6XGkqjWSy1OCtuM5SkwpsMFdQ83UKwsicOvnpwvhG3Io
aDkEUypA3dBwzBljSgvcu+taH8fOIH4jdY/Mav0mS4IKwIh+VjXUnTQR58X5dfxLKvJPKCuiQUwF
Z9/5GhoEqHFDXWdHmvYAeqSeyggGgt5SsG9L+vg+SHeyuQq84/nR/iXUAM0oxiMQQgFK81xo1oBO
ynIyzIkhaWneTJIAy4M7A/8TAPe7kREqG5feuYCWDA5pGAZBEOw/av5mktIPI1IC+ZCIlDl3Ir9k
AVwSc5no70f7K6dMnqp2TyQok88mnhaWL9ndQclFD+tdMUDi2MYYMXbGN9xnE9N7Zpb0aKHEUE5P
lHyVTUEvx7m1/1LFAXil44A69BKK0TATmJvadsfJeRzqKAMKnamn7miLnNSerYOSAz3QACJHrpDb
nwXkw4s+pOYzs2ww6ILMGZAiTpe5deWEyoAGsHL+o3j6f7ohPbbxlKKqxZOIrrKa2sjl0GMLiB/M
pmGrsqM8zcF1f38enH2IQYMleBwAz6lgiFY9t7x60vumL+zuODoPDUrFoMT26fQ20Z9G/u26qJ3d
gigDjEYo3QFxlFtEQy4a0LxW9GgUa7x2drDSofXT3Aj01hKR/+zqhY45TJUgJ3/Rpyd3irSCD4Me
0YQdg20hLtUFofu7Xk+vhOThf1DtRBqX06HJisEjy8yPnWHGpiQ/Iyfj240UAqAnui5qxxQVDAD9
qxi3YXKN5Hu7kuE4qn0wm61XL21gsDcrO9j9W2UIUiA7rg/4esj6o39zw9jjxGmtvKQ5g304HVLR
73Xz+bo6O24Cvw/Utm2syUJceG5/q7YAG3Ce++PCskOWJvd2bsQzqQVq7NreiRjO9qhaOtVgY9K3
gbNTqxXU172GmYkOL575z4LpX2dq2yPQuwIIFFC05zqB2cEyspR1RyaF5RT0zbf6y+w8X1+4vY3B
VQHKHAAhI00jnwshxohRNy2hRzS5FjCCzs9lDEtcF8LlnP9R5bcUzrBHfVTMhtbdUVunSflSpEzJ
3GXRu/FQ56w1vDlxEitYk2VtD6klOfQgTWQdDiqsVPT239tEZPs2xjzkj6D2ucrOCgiDBrfXEZzf
bp1arjUPbgE/QkQDLyJJXKTGTE1Dw5IFOkzVCI2qfVgYmORWs3Ez3ASCRd470ac7yR2xZcI8c9PN
zXGjVC7r4TP8frTOi2uoLcqJlXrTkkXgRfaO3alM7qHMUiKTplT6Yz2CJQgVA0dfbycw4Fy3n21H
fidPLs2HOwkpGdD7hTLMsVW+zWiz7SmGotQjUUfX7ibBS2JXJ/SYA/AXECsqz/dWVI2hlXXTHany
VBWlN7LWR93nukZ7m4VAYKvFA+0PQ0rnNlhKiZVP9pIfE1N+6ufUr5P0ARgejx1b49km/gBruS5y
Ty+oBTYPpL2Av8btVbnabecspD1KxEmyJyszB/DZaZnafJmILJy+2ImwAe/0ixYb8QAPDwqHT/VJ
QUdcjdNV4biPzmueO27fDN7WI1JZDXI3jiDc2XNnp1K5s92iElQ5s9UdzTKa6V3dCgx+70Sf/j53
oglAIM0qKeiR0TpMwcNqG+mXKu99SiThkMBmBLzZa3DKKuAd4Jz5cD4DMJ8GtJDu2AVJVAagrvo0
fdHdrZ60HCpRk8Pehp1K45ZuKKxepQYAKwZ59ibjW5o/Z5iFlHotcBKAooyeyV6umyQ3ofPrYJ/K
5JYTc0d93y9dddS7LOza7wWLpQ5AkfYamp3j0/TGoMUd8sxJe2w6gAMmrpaK3oJcruLyK7aVOXlQ
o4SfWNIKN03oC8WYrT08KMz2iV5F6aQe09Jn9q3UL4iPnIDZ9v3iNIfrK7F3OH8vhM5DSFeqOVd2
nXfHLAWIaVtqtdtU+TPprefrgvZc6cZShe4LDEdhDOtcV50OiVKZuImpI70xNrjyJLml1N4Ms3IL
6l2BM917km7vAcCPgBdABY/wuTxbKtAJMsJ1g34wiYaIBCY4w705KIIsFBV7uTmh/+3kiTRuJ8fB
BiPSuPnu1mXolc1DJ9BfdXcOtIAKZwB3N+23tI+o58RujGlCsq5R+2PBOm+RjAOdJ3dpl/g/bNmJ
GC54KhfWzXKGE2Bb92n2vGTfi+5nSSKlE6FviNbv4+8nGuXEnAFuQ7pjHk+B4tMg8e1b80EP28jx
LYGv/qBEufBvJ4pxN1KfrIVVEKk95phvMeRHiRhuUgGmb8JElPnJUKUwVb5lxQ+zcPUJO7kqtzKO
R4Ilb0YQrfR+3xjh4NwwGtcoE5M/RJD7n0Eh26YD/X/jZOUC/npN0yY1EeD0BSPuUn42rel5UMdn
eawEy7FnTcDuAEWDbQG2icd3b2marG3ddce1CJlzBAdpJuqa27u9TkTwwT6e6KNeG1g9p6sCVQsH
LYtoeuzY5+sWu6uKAY4TYGjgVcZnA4CER2iDmtNxlD7VmRXY+aesqgUuc1cZcMjitbfx3/BzMNMs
02Fe1+ZYI0No0kiaVH9I3UJUDNq9HvQTQZzLdJJxKpeVdkejiTFNMPUppqRuhvFbp32eTOpWVaAl
t3W/eIseg5tE4EJ3F9PGUB1wYsHAw5sgK+2SMhXPwBGoOJ3tzsVhrj5d37CPGV/+KKJr5V8h/OVf
t3YyzdJyJA6JKnvFqDzKlGiMziX9zmY0NLQpAlNZSNAiDYSNaCINEOYWaJ/IoZWbbtZS8PiOYC4G
RoSV+XgZ/Mz6n9e/c7strn0md5sYadcujJbdsWju0uF10KIKveILukNAEyel369LE608d5sUmHlg
I8DZjz176quYITT6swrtL/9ysu429/wuakOr1BwKScrtkt8bIoYjgQo2d3ewAiGkU1TdsabElTNP
tX+UIpBakQzufJjKZCi0mYqj3WYH3ajubCoFfacLCgV7kcvpUnG3xSA1hZ1WcF6G6eToBjIBqGXe
Www1xlk9AG7u/3fubO7RqQ5LBSgeREqjczAa0+9p4DR/ypyO6ge6YP89dzxKTpHoVpEBtfhYDxKI
t/tZ9joVILJ/bsinGQ/OkAFvksnW9ioagFJr3s/rHa3er4vY250TEXz5jQAV1OoBqXnsNWTOTZC7
RfX0eeqRthJRJohEcTZtzVJXLHPSHS1iqrHpSDd5x7TDgOzHoekTJWhXx3q9rt6ejZ+qx9m4Xfba
MjOzO6bDjdO8LMt9i7mU6zL23q4bnivgl21AW33UHE+CL+TVraVFueOIOfoB8C//5cI8+X0eSqJc
bLNkqtYfLYu6oyS50pi7s/rFmJfguiZ7VzO62GHWGmhk8b/nQb+jdI2updCkXeYXQ9VbN2uayR3n
uyo1RRwTe1tjoyAAcmwMX2omZ9y2kxr5lGtAP5ON0MrAX6jH0/rtukZ7QlC5QbkB/2Bin7O5MlX7
xVyd/Fgsve6WbCpcFXy1nty1ZfgfRAEeBwiL6LpERvt88dZBzvRGx5WQFtbfoOqIenV6XEcRXtve
VeqciOE0MijmGbS0bY5jdivlX1vWI4jyOsBfDLYr21RgErsLeCKOO0ArmYE4ypzuaJMGIwjVE9XT
SM+k/7J4to4pGhTmMX+yWebJGRpMhtIa4OaPNaYaKtmfpcZtRROZe+btnAjhgiVYyDqWA16ZlWJF
2ah7RlH7CFCP8/Tlui3suYRTSVy804xAwSsLlDWASSGxY6FWkxkrlUEn/7qgXWtAIwOGTzBNeJH0
zKe6MpGRw8N5+KpmB5Ldk/TrQP5OUjCPioYEdhw4zhGkIKcFT8fnBHpz1Yv5o96aG8fi+1zGMqnR
PRn1VHBsd3bqTBLnG1atWzB+CUeUOfpTv06f8cib3HRoHoZSVFETyOKzAYBNbyR0ChVo660byTOA
uFG5jZqQDJy+mWH7YysTQeV651Sd6veRfTkx965J6KhMGZ4mFUpDmIDIAsn+ed00OHi0jxj1TAh3
dEe9YypkIEZVveQJLKoefULCevJ014mS4+KjzSXKo+tSdwwSQoGMCGh4FVj0nOVrpdJ2bHt4l9W9
rX6pyju1BC9J7qGFXwOXzHVpu+u4uQxABYFJhseFpQbQg4mFLNVAHW8jc5ich0Q0krT3kASlz28p
nDUWq2F09fbCN+/WUA2Uw+iqVZjdOlERsIj4qoiV8bpaWM9zb2ixxJqB84aqK3CJlUCrjrYhsMBd
q1cBe4CcBbgjeLrCRlbGqlU7+ZnZwGGWA+IUrrmWkQZM/+t7tOMLAQ+Fpl2U/MGMzFtElztGkctI
vav5+BWvmjHUbCFO2Z46Cjp0IAigyipPQo5ieN43nU2PEjNmv1LqV7qA79mxmvLBWkRUo3v5NhR3
wf6tYeTeQl/Q+QaZWqsqLW2aX/lKFqJpwputcER+tAqqSMoEbn5vDUGdCnxHlMnRVcMdZUednLqR
Yef55gojk/51fY8+MKe5Bzr6aDDGClI/IJryzRmY41GUzIRD2gqCa/OUTUE55F5vlG5qzW8aUdwS
3dbgs1yb91Z+7uWvuSSHpH2pZkweWTdWU8TXv2nvEJx+EndbY5jSSlD+bo+oc7v5u9l96RtBNU8k
gnNWdjOjySxDZA3+u0OKUvJc2mHLRCgmm3/gFxetcqgYbqxBF2k1u1DMpdxuM6t5l5P7tHw16085
LuzlWJVHe36+vnB7xmKirxZ4oHh66BdnAYw9Os2N/jiARLi/a1XBg37v98FHD/gC8EGhcZOLQInd
NKkOkAfknO7z/oeaCQqee2f59Pc5Y2+XGuOnDL9vO48mCZVlcWFhGHztBJmCXUVUtMKhqQ+z43xa
dU3Q3UANCFrBmeMYyzMOR3B9L3Z0Acs3Xjeo3YKf6uNqObvoJ5s5eBB8HhbjR6H1vgRiandIkPXq
iODqvbRmGBgmxUEdgBHgC9yVsRhGjTmT9Tlx+nBU7dBcFX8RTuZdrhrEoG8QjxAAeSG7ee77QD5l
FA6glj/r9ugqxXhM+kxwLi/7ToA0hbIT4KI3SnZwBp/LMLROa5lZtRGjspuqrZclsttWP/ThwWZf
MowFl8ldP5QCg7hYQU7s9veT3UJtYCMT7toICMvdnHtohQa7jcC8uR5kxGWclM1mTqTMmW2Buw1S
jIfy3vqOJg8t1A6AoHrUovS+HDzpbqt7LQd0rR9U0eTzhUVy0jm3Wk61ARrzFksLlvEHe8idQCm0
/EiXAs7cwDDS9ROwry4GVwHpuN3NvDtqaOUM3QR19WgJUq/+Kw3HJuruas8KBl8Pq6f2DgN1w7H8
bD2mgtbaC2OFtjoO91aNxzHkcydNqxUARB7aCPznxLfUbCuc2qLWkz0pGLfFkdggKIB3cb6jJiZv
B4P2sBvtKdUOtikwGdHvcx7RaR2lINPYRq18n1dHRv70qv2wid/fzx3psqhBnceKNsrUu6l7UHsM
VQrizcuWAU4Gd6Qt9NkxBQRI0fhdBkjdqxYCvB/TBdKnZQCccBFIvqis/HETnV28nEzuPBfrUulo
Y2kjSVWmUJerIZiznniyRCe3H6zhq1xZeqAxub0vemsMJaVkPv4TtW6djI/5qg+BXUg5YBWS5qBr
kgZcgtrw8z4DhhQInO9YZ0+3NYooYZUw+RWtabBtVslP6YTiKOaQZrdTVDtqtCI9SA6Oc2lMradK
Qi6cyxjuw9bR62pvo34W3/xP6oEU5Tq1UXFrPZBDEaLEkoNJD6dM8YgHFspIBbIdmvWPopLw5VuT
k81FUkD3zxDkQ/YYJpHprYfV77zaAxD4kxwiJP4hfmleBuGcTO5ZNrJ8WgcbFrXcKCEL68i8BbUk
UIM3cFHRk2zXftFZ9s/q8u1l8NillS3QUI/0m9UvgzqiXh8AgDZUXYZxkcG97jj3LqNTgZxTkReb
zDmDeqpxlFnIlNdmEfnmzXHwB+RUBudYil4dV1OHDOOlArZ3EZqP1TF9A1JYuBwUEWCxyEr4Vja9
B2VS22MN7bspWN4K4KdSz+jc/qYPVk/DY7r5pvx9fRkvgu9zK+GfaqBmbuR8OxV6RABeTiM4grAM
u8N1Mfv2gTovkr8KRh74rt/J1DsjsdC4pv9FnuHcKjdP3eyOxM3tMLqaB9SoiIoi2F3lAMi8lexx
8/C9B8pIiIaRmC5S1eqA0TCMxI4+01Kvo/rgZRS1DuAn+MQxf1xXd+9GQmvzP4L50JkC94gZxQLP
6jxIWtSO/n/4fQt8Ibb+AaDHRSldl0120jlt1IzGM1XHx55NmSDa240y9RMhnNPS6spuUibhWs0J
SAbzit7adqa50pJ2rlxluZc4av6lbKfe7dEoGBQpcb5eV3T3lJ98A+fEtDKxx8xMu6idssmtFUuO
jbz+lozMCK5Lukxj4SRoSMSgKRGN4yBKOY9S0NCxYNwSgRig6H3AIHpk9ux49HDyvPYv6JgIJO4Z
yalALtCdlBJP382DUeMFCBup6NbZDWVPFOKMpDAz5DQWXO+29JJgun1pghlA06NAjW1deCd5qgZn
JgTNG4nSQI1xA3ai5k2S1+E6UYEH2dcGE7GogaCNiCegGmSM0yVbqJqvlVdMjwSNlFYDOhTRAO7+
tvwWxEV7Sko1E9QRbTSMnxR2qHpR+/yun0ct9F9Vti84eeFM1OzUYsSK5bH0YrzrnuIWYRmp8IVa
UL4STxwN7HnCU5GccWt2OqpmAaXoat4OaRspM3lAf0tQG+WBKZbnYD67LZZv1w/Vnm2cuBC+D0Rh
DSDsOxuXdH0ctMep94TcyHt2ARpFJE8xfniZzpmLRsbs2+alhirImfQtISq6DYBPNaL4J8ghbLbM
2zrw7DBsDqgD2eHhtxggOzrWwa+n6s9CuVeyW9V8dAowFxegBBRVtjl6vl9P4VNxnKHM9QCy93bG
8j0B6vBG9iTX9JRDEg8ToFKnsH/DO/ib6FG4u2knSvK2Qho6qTmkMv27WvkWmsCIIIOxd8ZOFeNc
X02HlWoSzHEubjXzSctEwIAiHTjf1wBJPZEq6JATG73e4Exx/Hx+vW7duwf5VA3O9TlNN6aaydpI
fgIMpUeDGTFif8huFa/FjDQmpQMrFsjci0kNIJaAbgYGgrrBufNgqWkS0Mmhc/VlCiyE9Wjf8pEQ
8agv+aJmoT17PxXGXb9KXTRSD6LzSDP/Nksr1qXqUCbtJwBkBuiSC1WZ/JeY+0Qk3ydAsy4lKoXI
9TtanQGSCqqHNph/QsHBlXwR4cmeoZyK454RRUXR0aFgOW1rfjCm5rY02oCqhSiY2n6H9xyncrin
RLUqkmFQyJk8E5F2FSI/HDcx3kaRMNYWmAjfp1KVKxDxJsiqanfxEMpEzv0adX7xjGduJApjRCvI
OalEAlOQvUKaOqIWZ3Z39iB5/ZwIMiTbib22gJxXwrz7LEsFxIxrA67hx678RvNP9fJTSQ7Xj9hl
AzciwdO94rxTMlVVP2bb+r07Lyw2DmkIAqHP9EYKLK97lx+XEAMbmD5P75ZnIxaDoO25R2NLUwNx
HVBTFnfGSdY2QE+lXYRuKhIwPWnu8f9oAj13N+5ECne4t5EqZapteC8Lw3XvWRIR0fzq7qb9FsHf
/6PKelOdEb5bdR5USOuj0Immd0BMZboetMUkJMfZlbjNu6PjXEGlnVs6SVstTdoCnULzzJsNVlzX
0Kblavejt4RqqB4qL5Nd80iEznJvPS1b3ebRkVBF2eTcM4M5SWv0YltPKfveUNUvG/PFKlbB3bkT
8GiYn91uAHS2aDxnbw64+mzCEyyyDGCaE29o1saq/MaQ1j718WLK28rFEIKhipKUOwoieYtyg4x+
flWzOIPJ9aInNVX7CN00A/tkSbe29KfFs22GR7UAJwHwEUzZcW6yLTHroKZKH5FF/z7YQKaxukKQ
Lt576Z0J4SJ88P2SfEynPurD9lZHpgrTkCCpWZEFbD3xJbq7bCc6cQ6SKa1d9ebSg1Xlbl1urX51
24QKLphdISA3RCENzDFATT83PsLmTEpN6ETX13b63jbPjahLfcfwdFQpAFEA0AW4Jm7Z0lRvy7Ho
+mhAGVg3R2/K/4+0b+2tE/e+/kRIgMHAW+BcIGnapOlt3qCZaccYMHcw8OmfReb3n57joIOSp2qr
SpG62fb29va+rLUMfpbR+2nunm774FcDVsCOtlANRkmRoGT3CvNDDAN6jLzMilvg/AWVU+P4CscJ
EZw6QQnik4/Ar3tExtwOTHMCOjKgC3wMlut/3f4QdV3//Q4bEB3gxrEBqXK9rtzsgKFX9CRuuJed
s96UYcJyYE10ndjxx6trurzhFFGO0tYyZImeuJLZYFHHHOQ4B7xhT11KW3/qcr+i6SPC8s+31VNv
mheZqOJjFhM42ihaX6snAbYrwR5vxgCCMGP0RJkhmZa3hpH/SrEx64+YFVUuJRoXnQNmXtc2YzG2
iBFEcsc08+SUhp9S8KLMADKql72pr82dQ67g/4QqN0EJLjSZSMuMScLO0k5/5m77JJixs4LqqVB1
UwykabRk7BLdjKmVBZn7y+bLV1x5YbFUz7f3Sr3aFEkquVa1OAlmN6HQOIgvs6UdSq94mI029VsH
A8jtnrzNBVxBGlAtJ+jcVuxR83oEx7IisWEux3oUYdPpMdHeGoG/qHUhRrk2jbHvWVtzEtuteSos
AmBe9w+AEB9vr96eNoqle6B4L5IR2vSyiTyzONia95Oae++XzQMFGBcQygMZFfOo1weKuILUTsUQ
eugGJt+nHzKrT7c12RKB44reAox9g6dTEZG18P9l2uuxXZSn1tTvNX0Ib4vYckUYyXK8lRoAaWzl
7MwTUm3Is81xrkm/5k/ddJ6bP+bOPjvGd0mGnctrQyNASCIbiS5F5LPVeLckE53sCtaVtho4d7RD
vvxzW6GN3QfYCH6Ba8ZFllhZMzOZs6bW4eesMdUe+KxPcZcZPITvaXfWbluUA5IA3BegJFAMDW0D
kqV2bcSyaoNMv28qEgBo+h36YO8BtYHSvKd2gHh65vb6OOrxaBdHrx/xSNCDhHvv0eVCzKrrZaZS
F33m0GSJOUsO+WjeA2nhUNG9Uaut/YeHAb4N2o1Avaj4UK3iw9IuvRG7PR7+Y0r/AsTEeL69ZBuO
GpT1/wlRr1dzcLQpwaRITLomnAHwxQ1fB/Blke5lkDcc9ZUkxaOVtYdXlVsZcYfpNAk6JUE/twwz
1IkXoMr/HlO40Euxt8lxC/Q/THqcEaDgG+jqBBamNu7Nb7yqJ8NPQ6tVsbUtFqhl17YA9HsQ0M2J
EZumdlpGJLqKEkRRrp8zHvB+CDmZQi7qwJqcaJitoLb3CPBezXOq36AcY4YbEPAirRGXRXcqgYWE
7PKHxPucoWGBUO5LNvn99E9n6GfKhqBPpG9kyaEFNUBhAlS1+lna5Fj34tBSPRgxeD6+jTsUzJdY
JiQjQMyKYifaDFYzvDgyRDPasZ6w+dRd7mkz+Avrz02605G6cWLW9PCK2aGjcUeNBUyrRzyVllY8
87a/x9PPM/2VASbx33xoqGu68GaGg1BKfcBXhTlKCgyEmI95FlbubB8nOeSh3peO3yN98PZDil5A
zAihbgUgtFcNSfbgEg60rXhavOcmfbaBuAreRnrv5kBdva3bhqPGVLoNzEJAoIEOUNkp6jFLSIaw
18vKkywyn1M0rA97AEar81LCegDuoP0JoS9m4KkS/EoHdL21W5KYyuYArprvS5veZ9X0kI2Y624N
TB7Q5gloEp9uq7dhIldylTvcHcvCWRppxYk96l97Yrexwe293q71f3mlHUA3DKDWERs4Zdfmns4O
muUYbjsrua/tv2cT7Ex24g/Ns6d/tKedJODGluHu/i1NOf+ZqaMbo7atmM6LrOBtLJaCZqVM3YDS
obd3Ui2bS4hb3MYfZHQcZevg8UYihAd3g4kNmeUPSWbvGOHGrQSNfotQdqnUWWZ5FYwQp9BnDriM
p+zMyBMd99DKtiWhhR09mnjxEeWSzQpPgM3RNOO60eNCeL5ZCN8GlK2JHONt09vepv9Eqc1ArZkB
uXHCS6VFTGfU1Vm6y9nTx+NtMZvbQ1dAa+QI1j6da9trUUHPJqxfnBYafZ6KMff5OPdfb0vZVOa3
FNUFSrrUeicROkrafK9F7bO6/24A3fK2mE1lXhjEX3gpXmpNF/eGDvbY3Bk8O3YMawAuSN4eXLm8
FfgRtxNSoytP+b9SViO5kFLByirMx5LYXHLnAbgc9l3bUXmeQOscCiAOhEurNzsRyqblOWvftQln
iw7/a6FWkU6paHJ4QIt1oZvnj6YoSnQ2zfRYtUa/YxabG3YhTnESTDZ2BsdA4gQg+LJvw2RMnrV8
fo+YlRRlfR5bGD+51qr2SgxcZdCKjekDafMfeO0FhfdWkDjsGO5C5HpBbo1+cjVDM0oL2FzScp4s
sHbT53JEAYQdbf1cOml42wQ3fDm4u8ERjpFg9FioIEqFzWcj7XFTIf179Ej/kC2sQhYqD4Q7HfIq
jboJ1/FtoRvGgUemAWoZPJgRWio+VoANOgGCLJ7/Qg/mTkeEbPkof4Aw7M/bkjZO2JUkxdUuds7z
3h5JjLegtvhA3s8edN71O+nlDfPDKcIsi4MKCtHVZBf6XD0gKHUkJniaSeH4BYZbe20P9GZTmwsx
ijb2ABqwZsBm1UDAlYwfiFGdbi/Ypj14YKIClDVqGq+2RhZo2jYrGg+0P5rcPqRuFvXEvBvSHEBb
+j2z9xrnNq0Bwzkr1jke6qqrqACwLpaitWIOlPWPC4osUQHspiBrWR/O2SQPb1cRSRqMHyFhg+S5
sop1AjBug9RWjLrEGFi06/0xSYDVJKbPTT9roUjnP4d0FwRvS88VpgwdfGuvmVrn4FqOH/Zt8sS8
gLg/tC4FZMEpMfaSEVtWYiOF47nuiguqToDaTZfwZkT6ugcfddC0ox4KUMzsOI5NbYB/i3E/IEu+
mhSypjG3y26gcW3SO3uyomTsq2Aw2dck32Mo35KFQBowb9TCjJXqpFKr05DIS624Q//Bwha/q+wP
Blg6ymTasf+tkwwkE6TaTJe8riVyW0tmXZ9ILIvmo+XNIbfo3z3IeG7b4KZGmBnHZJKJ7LhaN2xK
RxfdmBAAmfZuEpilmCd/sOrs70Z4mRdicLTeiaNXp6pE7aBrwc3iwQAx3aqY/Txnw9rdacUjI495
NT6kTn5u8vzUSxHby167z9ZCoomToqKHR/Gr0DMXZpKieIPG8LSK2Vz5VEynAQWb2wu5I0YNO/Fs
0OdJeCSGZ/9O3PFLjfpp0PG9Qf+tQ+W89O/h/KLvbN3QiyAqzc2aIxFmx3NRu0dMeoNMYOHfbyuz
KeRlLsjEYBD+KEJmnluOVtpxLfvPrVn8UWOy9baIzfW6EKHkqQxgVSwdX+w4a3FFNbbTfRxIoYfD
qHk7IeCeKPNaG65PepIkwo7dVh6bXhyR246GZs857IlRIs2sweTJsHRW3AOKIRiz8gswl+sIuTj9
PbZ2sXbr9l3YgO3OiZYZi4UkvPeQGh4YWsE6Kt86crdGf2sqZOXtNdYa3bWYUqRFuYwNjemSHDMq
/G42AtC+vUObSzHKuoFX0xrtlFgxkCb/ydj4M0maOwYG+NsGt2XT7jokgtaMtTCnuB3XLuuagFgh
rpx2Kk9JCR5WoL5p1s67fcOjgjkQcMBIV66wg4qc0mqKMW0zGusCWEAk7UJjGWPmenHp6efbOm2Y
HGQBFgjUMyvNguIMLMecxyVtndg250+WnT0CEDzOq7ciwLwYAkri8GHI92Fm79oQ+ixz65bXNMZR
PWTDo0sx1VDvYbNvKINM328p688vrLoFSLTRc0R8I+Z+Q0s0z4mZojOZfbm9aBsbdCVHWTTXqT1t
nHSEeX1/vwDrWkj3aZpHnxt7xOHrXqtXnYt2LnDKOYCIVq862xYjq1vDje3eOiaeOMry1BXZF4dh
1sVegiR5RzXDxQsAQDDgcsC7TVlEvKAKI10mMy7Y/FkrXHGPBBndaZTZ3CkLHC8r7ZVOVGaAwSQj
uK8yO9arxO+pEWv1n7rWHG7v0+aBvZCi7FNHE+pVSWKhmln9xVtyB+N8j0+wgRGB1x+uOZWAL+N9
gk7ShMYNJr9RH/S94cdtJTaX6iXQpkgVvaInMbOsaL22BzNNbpBDgfA1GGZWHlze7hUyt0VhpB2z
Pzj5Ki5hwkFyjZqqFU8gwqmcMWRchrzdY1fb3Bb6W4xyK4xJnzeZtnLtdG2wlGVs8jy6vWibInDr
IBWASgKasq49wWCQiXh158SirejgT7boUcuyp/H7O+SAPQOpDYTYGBC+ltNlnBfoobbizCijzpkO
g/7z7RIQdCKDi0AXFqZKEAkdVyCImGYgstb0FZb3eFvE1rYDDxZUNA6MGOflWgkjZ/2A548Vm9r0
lAy63/AJpEF7MCebYjyUlQ3gkGwURzwqlqHL7Rh8CF/Mbsr9FPjJfqVnewncdXcVp+kB5gTIrBT1
JUC5XCsEMmHHFUC7i6sWvASA+i98N8memciNcHSn91yhyOGi7IMlBOf4tTQuQDdX6Z0dG554qJPp
U9dO8VLSHTEbJg2lfotZH0UXl5uhYXdoriGiNrvMF5nXnMCgKQ5vtgXEAyjMo/UIzWtquSeTJAfK
E+L2ik2hVc7hlC+HpH4rAirigSsx67V3oQzrk8FoCEKcgTtAzS6+G0Z+rIt3icGTHq0sNiogap6i
SItB65FdjxmGXDp+toGnZzo7r9ENu16ROZBAQCJmxSK81gV3NiBWM1wBvPaYb1hLIMvkVJTaTli4
KQcxAFpNkF15dUyFpYEDq8UjhFvycUE9cZz6p4nv9fpv2tmFGCWYlpx7CGVqJ9YL0kTMs6YQI3L/
vMPMLoQoXq1OOpQ/GNYMN2rmu4AmpcY6h9Q2O+nMrU7MlU8GfKFwOyDCUk6nNBrsm1N5sSaSUzXc
53YXUvC9aN6KQVgFGu5tRs+Z1/q5uTeEupGoQCYVWeH1zYB+bsWzIsbStJnD/iaCVsiYkNMwfS+K
yBz/fsd6XghSNq0cXS1z6hKMx70OxBGXoV2w+VQVrvH2pxY0QtUZzTuYHVKZy9qKjMDccGk8gwxh
qltfOImPondwW59NI0RpAk1VqFGglfb6TKFxgFsdJg3jWYA5SieHTq92ru7N43QhQkkf8KERrK6R
BpE1QtzBiMwmPej5XlViTxPFBHLhDtMMWJE4TejBZsU55XvoBVuarIS44ClcH3FqDOqCCQ0oh7hY
57wK0Ol46sAYwcCXcXtPVp+s3qoYLgYnFQwNzyxFkyYXjLvDggqsNX+3MkDJDWYLBjt3+eh0reX3
eEsGZqaLncLHpnrI/2JeHO186E25toVq7agYHZRYMCl5XnSgTIPfcEY++LZ6m2K8tVCO5zCq5YrJ
SQk0OTdF3S0bp2NpLHEGJrF83OMtX/3Nq1VcW2vQz+Khjq2sIgoDtEkZCh+AJ8XEFpBRyPhnVgMv
R7yjxLc2oAMZF+965EqVhcsqUVtCS0ncVcVT3X8Tc3qHCtk71g16oI0GpN2ozyoOtqJ2NSHLjBZz
1K5ZTfpTSlL3hDHW7u1dQ2uy17OAPInHiarPDKBGo6/RXdOhz7uomo+QsXPHbp1WAsxEjKegGwTu
59rWSkI0SjKOvFhmiwq9YaIacV0U9h5u4pa1rXkQ10Y/A+CR1VUD0RSmI9EBlRrZmTdlKPvpyKsq
fLtRX4pRgkYubeTFJofEOTCUglxUfciTxQz6zHpHIzSCe4I+fB3BCRJk10tX85Q7ZT9YKCjP51Fj
h2L2oh5Qtbc12rpSEdbjHeyigQyN/9diWJoKVDuwcEu1spKkaVL9Mln9E0Q9MqiJpodjK/aEbu7W
hVDleu1EOy0Y7EQphedfq8z4UqX12R70023dtsVg/AvAGGsMruyW1mqiyHLU5JuSh1UpDlaSRgvb
a+naFLNW1JDesYDmuh6Ci+Bbdg2rHLMhcaoXFPR+dRKAQ/EHbYppZ7O2nB25kLR+yYUk4KDhIiES
/XdkiFpUXAFh5GMgN6zn7PH22q0frfpVYKTA1+HtsqKKXItyF29qvaSCXeT1WUs95tt6veOANhfu
QoYSMuhLazB3GkisVVNsTKZP9e4o+R6P9Z4YxcS1Vu+BiKejNWNOjswGNPJIIrNd3mFteB47dO19
w2iQ0n8kcHHkqatheEaDu+Y8BOPB0+Du5RO3bOC3GEd9HjlzwduqEejZaer7XIKstUsPgynPeUKe
b9vAtijceWvDGxA5lQsvQWuv9GpceJmQkZ3agdDKu9FMjhL9OrdFbe2RhYInNEPY8QqGUwPK3gLi
TjNeQLIshOazpQpp+1Z0kvWdjKIjOnKRYURvi2IKpBfGrLMcmQyaNYcW4z9NKaxw6JKd4G5z6RBt
r28yExfs+vOLk6qhfyDB9CSJC8jz84IHpbagCO4mh4ppO1PyWz4cYv4Tpvi5Gi1inj3AAfHZKw8i
G0A0Rew5MMr+r1lolW+Z7R6Pw+aGXchUbMODSqBEQ7edMOpvfWnZ/ijJMZuzvTLunnLKsaqY7lTo
LLZQvel8NjafKxdw91MJil3L+1C69s5ibu8cRc8JuAhR7FccH0BlWCVki7spM4qAS+uuAuK5bzTp
J5alO3nV7VX8LUzxgJVXDEZFCmSHCyoPFS9/FGZWn2dt2uvM3Xy4A6UEGTU0qOGJrljknBPQLYwU
vR8Y3+GY5zmTpCVHAc7UL5PVfyROKc5Z1WG4Y+V+ctrZd4bhzURPLyfw4jMUWwVUhNVi9I7ElVGe
jYL/0XLrVCBj8A5/sj47MHiFdhf1WdDPpLDtFp0uedafkXo/pqn+2Z2d94gBsjUITUBeDC6G62Nu
DxJkwxTNGno6fER5Nqr18lw75vG2NquNq5cxXqMUWGku2D8MZdGMcdRKSpCrnEhOg3So6rPbcOtA
p6X/RCVuToBW6IFTNvlhrIX3jnv6UryipTVmeKgQhiYboFprzXIsavFky/I9QTxGspDhwysLJQAl
kEoKT8uXCaUZgB3cLZY40b58ornYgTndPHQXYtafX/hmZjqjXQ8tkqVO/2Qss99pwyPvJv/2pm06
kgsxyoHr9LRYyAht9KY5exVS5br7SeZ/gvFvxwq3JaGggZZQ+C2VaoJLo0jyBL64r7SDK6zHwUqj
0ZoP5pD/uK3U1trhiYX3HIDccYkoligdOReoSMM7JvIgMS6TNE3ole8Yz/TWIq2FZjUXlKHKA4Gg
aMprvJLjPqtio2r8gXsP01i/I+pALIBCEDLAeGgp7rdM0LUhK7R05WMDDI8kZci6GBXo9co9OpWt
ePpSlBJ5TAUtRsJn9IHm5YeaZffOsNfpvHVTYiAfw18OHAUwDa7tWjPyyuskGp4I3sAsdcOmatKj
9LhvDfKczubea3hTJ1QEQW6KkgDgza8F1l2mD0UDvwD676BbauC97PW1btrbhQjF9XTI7NS5gY6X
zq4OuTbfZ3w5UPmOqiAIYTCUAwZXA29uRYzMy2U2SnQKgYKQHopW14/oV/zzHWcH07NAgke5DhjL
18s1uBUXI7IXYPLKDgmpnjGucADK7TtiCjzn0QSAaSYdfTXXYmrHmw2j1kg8yvIp64ygRxmyK/Y6
tTd3BpAcyF6jswbdNdditHYqlrHG5peOB/wxT4ATIMv8Ma12ckjbgqAH+knxvFLTsbznDkaWRjsu
F/aXnucfSKdhanPPF1w7UZSb0YuIPBgyiTACROzrZ1zcCiDatEtAxehPrPnklK0/2nfTH233thau
12KUZWswn1lrfdpFZpnkX1mTJj9sVhmYVdFS5+/bBrep0lowAbE2sIM85XySccnTXBv0p8p8FPP3
jH8z5IGiB+q2mGs38D+V/hODWdDrlTNK9I4WSdJGhs76YLDRIFC7dK+ZQsFp+VfM2rODvCiaxlCy
uBbDnXFI+hLapO13d/zAh/p7kg0HwftfiZ765pyDT3eJaC7vkNWKUiCSunhyvV3Xy49QHEUJYIoG
VCdtNJYj/YZGHq9H/nxkv26LubZ5VddXrqIqPKwgafJIb4GGgZFBKwBFetSgy/4dgtA+bdvIAKMp
V7F6vQA5Z9vUNHIEmkcY8GOXjBcfiMWLnRYlBR4POpkGgHzQTYYOe0R36mXbVmOpZf3cP0n5h97y
cASmiawAGdOEplUg3X3X9zLURNhhmDixfQ56dHMJBu37bZWvr8nX36GYK11wSyaAX4ucvrD8lmbP
A9qOjg1N26hZWva4sAQoUbeFvjqKUH4NaFbXggSROjuojZTpbu+Vn4sk++C00oswsi8PVl9+0FOT
f70tbUvFS2mKlVbMzNic9nZU8vaRJHPhG624NxYdGXh5t9T0TS763yW9kKcmkTG1mKJtZ7CjPitS
AMY7eojGqvTQylm81WDXhUTIhpoZ8kFA4b/2AnDTCxFmZ0dTVxxGA9yONTmyeW888tUBfBED1CE0
O2DTVMrSSpOdzBDXRmPfHBuMcbUyOy3t3sDJplkA7QQPHvAUIfd1rQ3NMGptmzmNTHfiQcX/sRq9
9IHDf9eAzeq2UWyqdCFL8Z9o7ZKuNaA1bGzMAwa4z4ZdB20274hZbev3W/V/tvCCdo0bBxk7ZYPK
ZJ4N6qQ06nj9FVOY3mkp7eKLJpc6qLmxHBgh/Ggjn3J6h37IHtK1loogS4l7EFCN5mwyCCZlG8z1
mEYTXhc+HUrz8P8hCiki5d2QSqdkZl8BkXL0omLF20hBHD2NO07j1cW6GiEeWS/4nsAOUMS01tjN
Q1LXkdXaLLAZlX7W7t3em2ZxIWT9+UXcw3utb7ylqaOBWRisOtg25k3tn7cX7PXlDVXQdUftlQUJ
Y3CKVQAGoVgZGfunVvxI9WNqsSMmsA6kwDShbA8jiCxl91y3NtQE4cO8HErKdwxEgTD/1zQvPkKt
aejACl8cRvonmyJQHdMYPtIHVV3QNY9d8TxS8+B2U7gkO3HY1j5eylX2sSt0LSuJa0deOfRhOQ7U
PGnGMsidyH/Lm1zKURYZ9aYBmEZ9G8mqz2o/sSsE5FnvZOnJKUr7aKZNsoc3sikTBJ1ocEMBHq3V
1+bTCI45jtKwI6KzXyVleEUPte9h4Kut9h64W6ZKCfoCEYGhYdwj17L62e5tLss6WvgQJm0RlsMQ
pAbZifG2bs8XymoH4wLIqCiOhElh08URdaSh7zFonPzoDYkvGwRIztCc3Y6+45xfCFSfHnkyuVrB
oZdpfJD1o7MH/b65btghzI2sCqnFCD5npE9y2B9mufraHxehndOKtK3PJBt3smtb/n/td0ZE6aDQ
YinGrhvS1PsUwvLaeS4dBuL6Cezi/EcqZ2CKe/doX98RuXm+XrBWVtoipKeu7cLs3XQy7aKO+DR1
PhIkZwwUPN/2YFtq4d2OgENHngB0z9cySn2NGgGw+blGpk18qXOt8Y4TS+zZiWze1+kXC8Q4Ftxn
rhkTcrT61H26/Qlb23j5CetRvPDUZj4JOhajHRXlbIceM4v7ZpoMREFlubOie6KUWCFrzHRMp6yL
mK4zPLVKM2xLIDZIHIvwHVqtXAu4upHaVuGJncmawJFWpZ8lazS/p2P1cRmyn5NTT+8IHT1AN5hr
Uxdqf4plGm432NLp0s+Dy+A2HupiBo/2l9vqbNrJhRD1dSEzCsrsBptUOMe54Y6fVlYoXH5GG4y/
IMNoZsXxtswtH3ypmOIXbUCwJS4t4IPNAjCp84O3pB8wJ+27vNlRb1MUChFr39DaQbYazoUNDkiW
sjmvEelPnhWOktNwrOYq9EAzdzK6uduRp5St/r2zgT33n0DF6Kfc6WsPDdQ421bYyulQu93RIA0C
/84Ne0rODgj8hskLLEeGaZ0/3V7bVSE1nPWgK5qEV8QFNetgdNNgakZqR8NohUY2B9pghlnKd7Zw
y4VdilnN6mJd+57WdgeS98jFzVkwO9SBhnFbk61rDbP0KwYBSGxRrboWMRK2ZINIcdBq7pvJLyNP
7qdfwLb2+/ptzUv/27ULWcquNUYnzXrhdsRo9dWxgFfaZ8d6svdyCuv76NXuXMhR/BTvi4p0VLOi
Rqs+WXWCcf3hqJfZl8xlJ0ubfbI038c5f0q6PfjjzR37LdpZf36xY0a1LGiFwKHjQ/Z3TQC/oS9T
eri9ZxvWB9pIRP7r7QbUWSWiw2RCMqO/0Y5GEPU2Uj/mNEHEurzdNFCmBHzECrGLKF3xjInmOnIs
NPY567SQ6LnvocyYA5+uYl+7bE/a+tHKpl1JU1ykK508JWVHomn8RpIPTvJYj+URYbG/OA/F+KPq
9wiStp4fqNIi7YLa98rFqtgJGnkZJVNLIq2WmF35VpWfJZGI6ZAAGoqvA0k/u/qvWoA7txrPQ0kf
mb1HIr1hMFffoBzxppqpniDNHS1a2qC1rq4OXgkTvW0xm4t7oaliMSlhcupAdRHZTerJUwsQCdBi
c08jvzzqcUBom0tjApwW3CXF+FS4ad3+1JqqTnZCiI0PwZMV9WpE7BZQBZQPAZyvM5hTX0Q9UqQa
qmvanTWxIEs+teQ5tUM32+s43ljgS4lq0bBPRWF7i2gj3lLGvnEYWfnNTZN6sHZeCKv7urZgJKAw
SoyOJYxDoShxffadtC7RTFHnEW1m3yujZjgnzePsLjubqaAsrn4UdSK0ta7TDmjVVlUyZ0ERPjjJ
U3fo742wCPOT/rkDD2gLJnXn+bbpvHY218IUA/XyvO9L4YlIIl31q009MwnL1KqixZq1PeiprYv9
4jig3n+9hgXGoigTDbwAM49599PiLvdr0+l9JzcCkZa+07Vha2j/0HI5m5Px/a3art0U+I2MEdJ8
r3I43VjUaHqwolrwuHa1B7l0pyyb3mwqIG1AFQ50cxjcxz+v1Wy8zpF1LarI04Rf2Gda38/Wz8Ta
iW1fW+S1GMUih0HrinKEGHOKAOCVu3+iFNN5e62UW0cM01Jo6wcACvpq1UNtDMaCBnv4MM4p5mLG
9pxSsQcPsaHMOpP1f1JUq0en0jBWTlpFVVU8E++xZ0YobRFSbZd8a71rrk8yoH7QuItRfbRGgc79
env0bqElN7iGAzZ8JeFKU1navuW7YPQA7PpeF9bm+l2IWzW/CBqElzpGT+0moj14UO+cPbZxc91n
VR8CU8B4BxookJG5FjDRWaZdpZeR97mNxGHx09AJ2ig/YDIroEER8i9eUHydDoBLPNqRib/BrgAy
2XaXeOa1OwGEF9La+BYMSwA16vpTgK6FukpWD1FdeDnzji1LtPSw6InukbNlD0Nf7rnLdbeutV8B
ql1A2eDIoQyn7CYYHom0DZZFQmMnpzd8V37JgYbuVqVP4Wb6FGS65Hs3/93sVZVW53hL9LoaFzvL
EuFanQfRTiWfdeM8JMsnIn5OloXGSHBz9Xv16tfLu1bsMIQJNVERVY9iRoyxNTMnjSRvT7gj7tDJ
/4ck5OttN6nqhaQResrBg+gA+Mu01NYzJwNFnA7s0LNWuoFNn/RBD8r5L6P4ZU13U7+X4lPtVxGn
vtEXeMpicErnzInuj33U8x9W+rWdS7/R927xDVkrb4UOXDGEvBhpvN6yaRg9G10MzrmVYNTRPs4W
P82VODd66Pa/3ryM6z4hxAZ6GvJiyhPdq6qOZ00FVj2nNn2DGWBpn3kwaY2B9rMOjOYjYPw6DFLe
lrulI6plCO1Q5EVRRJFbgWKh61zmnQeJdkvhhekMsLvOqc56Pt0RgETv3HcKXdKaB3bWkMhCDxLc
D17u16s6coABs8F1z7wXmCBhzpFZGQpOLnucJ68PioR8SNKljWhtVUHligdAjHzW+PKhXgTzKanT
c4detpy7DxTzLwBld7NwsctT2ZRG2NRtEqBBoAhvL9SGZ77yVspnk4VmozUUVdTZ+TEF45eX7qXK
X5/YtTMLs6uINqgHcIDrlXEEIHX6QWsiY8SsrD77oCkPuDB2NNkqc6zgJgAdeRliVPdctpaXpmhA
iuTEPxeYQ9D/qpIqTDlaflsnMIrInf7uG31n51VTQ6wKLwSRK0nL2rV3rZ40MyJnrSlQdP5joTIA
fXxQAlt7EPcrW+vt7dqKjBEioEkbv3R0VCmG3dPWGAfd+zcyNg//RsY9+KXzIwvFt9vSNlS7EqY4
9yoxecaAfBlhXtPPhsggkasfmVb4vfxxW9Tr2AdPi996qU180jQTzINClMOfhvGx7As/bw4J3RGz
xgGX19XLKcWDwoLrw9SF+iBm+pK3npG4Z0vvHgEacO4q7W4xE7ay6qIzdpzvrQGHD8C9bMc+1ZMG
0RgFBPMCCMWMNUS4tpNUlE1Skdw553MWjFZ3Rzt359JS+KVfnBAa6TAk/pJXxrV1LcOVeZW3unTP
OVsOczLdoSG8D1EQw4iRaflpI55nY158kg8JEof6MTHbh6xgTchLetc4wx4KgGpBL0qvNFZIr2Ca
T4WCsaslE9SG0sz7Rt3RHwHxiEKkl0em83jbgl7d2FjfNaRdL23AKKhzxaLRWmnlmnt2muKwDPZZ
MjPApMbdmPf3de7n9M1puFU7RJ3gm1rBb18VR/QRz1h3ntyzFOZTzuYjBpuRahGhW3RO2NbC9CcO
qkPLOo/tspxvK6z61VU6NZDRXOO+FZbgerMLa6SSLTJ50psiQCIwnLjps+xt3a7/2tSFGHWgOcnZ
JOrKcM+LxgPSNN88yd82VfM/GQC8B90fwhK0ol6rMgyjXra5R8+FXYUAfjm7dRcuxV6/zsbpX0vx
CApAr4L4XPFnGMLqLNZUyVNTF3l6ZhMbwBw3dl17bJvKTXza2np3MPuuQ959dFJ/7pm+kyDaOhKX
H6G8hVCzS+1mPRKFsaDtqwRSvHvuzPxe1/JDPojT263kZRDU1hE1o3n9emlF68ykw0zWWZMaJsuK
kwAt0zzN0W0xG1oh0AMGOdClYC1qagj1srxo54WeZTL/PcuPSTV/cHIL/rU4tN4ez9vGRl5JW33B
5aujckqNDJKeE2uaDjNNNX92MuuTlWrmETha4iAFAY9dVdd+7+2GGhsn70q8cvJQspD4n3t6Noj2
wdGWO2YaD0vr7azpq4gGJxyBE0p2mG1YW1WUvSszbxQeS72zWOxjJX5Vw189KEUy0Qcl7z54dDhU
6Qoj+sasCm4n0A8CmdBENRv/Uo5jgQoCW8rBOQ9Zmvsgc5LBDISyTyYV/8xL3ux4bvXuX8XheQDc
QNzLK/rZ9W6a2sC7Zka+duZjdeqIQMWQt4YVTKItPhE4oJ36yaZAA2sLAHhU89SunGE029xYz4Qx
2MIf2cP/I+26luTGlewXMYLevNJXtVW3/AtDZgSCoPfk1+9hz9wrFopbWM2OYkIPiqhkAolEIs05
Fes+lHWbu1NaPN8+GFcR25t2W8Fkg0OTry6JUpmA1pv1ycsY1qctlznGy9PsSUg9EF8RSLu6BLel
3AnjnEu3AIcVlRMrNiaD+KbRvZdK673TzPeLauABBMIDLXOYILQ5kopJMMzsoyceUSlnL5WU6Oqo
4kXZYASYtpjNnhV0FzH20o8FOpo+GSsmMm6v65XDgaZoUnQsWIyK7iruDDKaleo81VY8sTo07HOq
p++atvyrsZUAWUERMcHVkd/EYURrGwnGaDh/FLWFFqxY8uRlHS1/pKYHVkaPzb1gJUViuKMwKA0Z
lAmXQ0FRpdeHfvJW2s4eWdpEIOoqHuU04nwo4N+1pQEoSlzb9vvMlAxPc1gl2KVDfXDRYvwRd57F
v/10So1mBlllbFZTaNLlTFs7xiUl8JSHYkyMGyMO0sDOyRlgmg1y1ky1GaeGnvsaW3JP05MlNMxW
MBP4xr1z8YLYlg2FJjR5aohEeGfVVOuMsgWWTWclc1eU2Nwu09b7zljln21XmiH6TetwasbiEwoB
aTTK+fRhkIzhearkb7k59h5VB6Vz5ZQRv+mn5YQqKrkz09l8ppLRAALU7j7ePi2XC7SBTgPO4G1+
baPLRUH/0sU2K1I0kkQ6QFe99FVcZ5/66tu/EPE2soR4Dm6AM128K9J2LMBINcqPQPs02wfSCvz2
oRY7EbzJJijnAYoVIoovDY2l7NUWddNuDvL39r4tlI7pZxuYotjbK2Aqq+8IenVakLUgriBeBxoG
B6lM5+cfL5auIxBFinEbzedpaIDIW+NlTfooV8H3JzNf7Rx3tg1BrHnpmP/WZieGxwI3tY4ljYYW
Fbagi0R1vhK585S5DI1W+TU4eTgb+fnPNYM33o6hDtIEZ9vDXWg2gTVxSKkNS1vLeLS/1oUSG/mf
QjXDnjFQ8FvKto07KQXY93AvjH0EpPamlNwuRRXd/rPK6t/Lt5fCmfS6TnKLt2YXmdridxp5yGUR
Vgv3ZL+Wwdl0soIqY9XWPtrCA3QfnNHIHdKHrRSjh3LsPNPvtzeIC0iuJXI351IoalklkKg8TYER
NlEbk9Pka97/hfb58prmhV2hGmYgoE3qtu4jBwD0JWvcjKiuZoZgo3GL0g4Eum0JDv74wjejSoeG
RbDscDuWF3NfANOjjxo9XEMrzF6zT4BuXkIFRPWdiNH3yFnspXF7B1aJFByHMuimzfE89dWnQdb8
NlFP+iRK/B24PmBP/laM27SejBaADCCqABxE2s5u2X5cTUH0qAgU4onn+sE0iq4Af7amuMCqWp/W
sD1p/hqbP+sg/1jkG3u8n71LBPt2ZCVI3ODxiKFkw+AJT/RKbnMUxuoYkRcI9b7Xauuv89NcxLP9
Zz1af1vkXtYWF+1cRz3mRd4wrORKP5R6vGafiB7fNsOjzULlDxctUsNAE+I2K8+mccz6uY/MVPdI
v5xTEMiqsygBxPUS/EeV/8oxuVtdHvqu0hm2azkrIdpy4/5snFWXhqU3iBLPRydrpxNf3yhKZ5hV
kKhEizf6qpd65FzfVaetXNwIlu/tlPKnGLcvnr1IuqqgNbvcolbu0D1gQa/2R34/BHJQnbXvZe/a
Dejp0QgWOqfCh453juDhexkT/2dBfwveFmFvG9owqKUMwaZ0L09xJXqeiX5fvfz9OWFd0/ZwT3ql
Ay9jfsLknOAoHbr3/eJxsbDW9XVdr9ABc0A+5idxelmkRUpg3hFf5AEPr6+9NO40gbYKTrBRcRF7
06/yufO2gnuDEXx38mWfhVP8pxwA29W/l7gdvt0emRXTtcxesIazp6GeqC/3Cpo5b59gZTuit0yQ
CzDUbEXxVYG5s8W1oyKQBlfDfZL7apCFtl8HaqgUAdBeTfQkOSeRkiLx3D22knxsdQseJDtpYRmi
Ny+Uol7Yq8A1CF4bPHeDSWlmKrMBNYvUKz6yl/opfdUeq8odc1f29XiKRRZz6BsB1+AAOwUoa28G
tds+hPC1ZEmAd5StO9kEaStynqJr7NBX7WRwJpLpSMrLElZv/QFfFXSR/d6IrHPv1ZHoNjk+ADtZ
nKFgSJ8uVQ1ZkzcE2bPmz7ERmG7nzwG67QPxAh7d0Wi0R6F5Q51FEuvS/iU6ADzOxv2l95bbDTYe
J/fr/JWkXwRHYHNGV0dgJ4hzVq2tSWq2Oav0RB+tcI0lT3vIHg0Pg0G+4d+WdugZd8I4ryXL/ZyN
C/yIZcbM8bP8k+D3j+3u97Jxjkpm8lqB4hd2R6jm9XkPcJXUJMGS1olPjaX0WmB/+2aV5FFipZkL
AMXCq8Ct6ZdWZbmy6WSug/ehl03SO6IsDiCHmruVgNfAwNSs23REBwr9Bqq+LKNXDRnzkGEBX7AD
TDJaJrorUzxTzL6h7lCri1vnfeLjPmhDjRnZNxUs5oAZkno/L/TPa4sWmjWTzajrjMEvmoqcqrW3
fQYD8IfJWNxhlQgYnQk4nNVKtF6CzeeOkD7pdq42MGu5eymklyo53d4P0XZwx8YqGdFW2+gjVX6w
p3fAV3fn9MdtGcfxERoPwFkL/H40hl0eFbW0pCU1sOe9L3uYRPGLyAqsSAtomApe2seedCeLO5aG
lPezWtlbLLaGRqjEib++DOHqbU2ribcKTufbxMnV6dzJ405nWTUqnXPIc2I9siM1ANG3b5/RURPI
TwPu3k8somcaZd8SF5WQD46/RJIvDAsP9xGceqiqYYVRDr1c4toszAp/NifhxNaTfR4e0nB5Tn+t
yHBrAfNRcBJkgbhWm38urZ1M7ihnOnJmU0GGqAmkJxLrZ83PwjYuohJOynmk3hjIfutlXx0Ew+1D
8mh7tw1LpDR3OOppLo3ZpkOk1NP3fBxPaIGORxD3/P/EcGdkHioK9CapjwbMsBrPcn92xne3RRy6
3d1ScnGG5KzAZbGgiab8SvJvg+zf/n3RSnHxBbOsZUyR045yJ0qNBxsQF4rAHA7vw50KWyi1Cyim
DrOxpMqGaKip32SqD5Bp1zDQ8fX5ti4CQfxrC9hpBc1keBNgb7/Q1PLqrEU1VQoaRwR2evwC+q0U
/9piLdrj1RbrZrj2u/G+faXMbe/I/eZOps+TTzzZne7myV1ebit57DN3kjm/ok5ZkWgjLCK/TyIj
tk9rhKZgb+uWTQTH6Nhn7mRxziPLTW2agUYXZWCh8Otndpa8/M50J+BOBltDkyK4dY7NHQDjW/cP
nuecuW/I45hp3kIa59SWcbYKkp+i3+fMXbKJvqYZbk1paMDidW8UAgEcmsw/vs/ZSqWYLkHvCed6
mgYVqhIM5ngYkLj02VfJczpEm6tnhuwp8fLPLBRlZw4P8U4m54dyUBN3aLxGirL8Iq9RXf9IZ8H1
KRLBbUxh55Za6ghqMRglLQtq2l+zQmDaIhnc5pQVm4EUABmVeVfOmds1DwR//Yvzg91BNRTIJijd
c5qgPa8uixHvG1B8fyJK7craz6o+z+RhTGNVPZkfBP7vyOb2Ajm1+lHqJnMTWFWoGBrPQH8X6SQS
wbnYWQXCfIEmzqi8X4LOLcPtkU+RC2xOuGA94lfx7VU8FAiiE3CqoEZyNbdWoIk+H/UtqpiMU5Yq
mDgX5km24I8PoIDu/F8Z3Lq1VjWSGbzrUfLQn7S4vZtCoG+cc0/UA6dsv3RLEr98fUareYY2nz+b
UXtK39MYcUqwnksXgUr6iPDMo6HwZbp56v9d7NWkUV07Ra3020MxSp/rsMCMx+zRZ9WtvckV+vLb
y3nF38sAAl/VI6RlJxoX5z5ez1v9goSikHNbrVtqbWrv7vtWmmStWCGovIcHDO2TFm2pEUtwVRxe
wb/tA/0pl3LmKQWhZY8yyfLOwu20ZdIQZ/rEJZETtcHqKUHrgb5TcCneNn1c85dirWwkFgUlU7Qa
PxLtGbW720fr8IJHkzoyi5hqAMYO56DQoN2aTotLtwu2G2SO9Z/sHuWfoIzwzBUIO7bB38K4Q1bn
eod5SAhr/RlZ4xILmPrGgxxWIQ010ZYd5X32qnEHbekVmmUyHpWGOwUqNoyck1gOS6gmStD9L4f6
v5rxb8tVmoD9l+L9RRf37+NlPK6Pycn0C80z3cQtA4CdefaDSlzRC+goEt3paXBvzWK1ZoUUCdLU
ZqjX900SNzm4h/6d3/9tKjxsPNGLeQS/55bb0n4Uj3qQPQFv4BXMZPdZzHwSmoHAXo6t//eqcofO
6IHUZU5vEkef3rGXKcKb3ZsXlz0X/hJbJ6HI7Sev/clvkdyBAyO5mrAKl9tmoujpCYDd0rumS5+J
V3tDPAsg8o/CkP3mbf++81+q2tgSEE2QWV4xgFZ83rp2c1E8dZiW3EvhYjZDTVWtYG8LqYSSm0Oz
xiOBE8ye4g3Psrhoc3jUMQOBqSzU5a/QmOV61OlU4Kj3n6egPylIFyJW/Ph3WVnkJQ9PwE4Yd9Lp
kLOyrXECJCkEtywqoqlnkHcgjxZY5OFu/RbEz7GuoGTMahXrmAJ8FSyQa/JRGwTRzuE7yNoJ4c6z
noL4yKHQJj99bdzOVT4VHuaBkT9Jz79EF5t6aPA7adwFqqb2kgKOfosLetWfT5hHbHS3OCfPtl+c
JFzbLRLlhpcFmlf4iofwhLnmiyiJoh6e9d13cGc9U0edDSM8aBcYfu9PH/VI9rYGycqjD21gn3qX
nrKQefR+e4FWT85J/VR8F3icw7hl9xXc8e8rRZLXHEmW5Sx7utdF1uOEbgE1Fu2yKrDZt6fd7uDP
xtwaNoO+he21/hAoPuiaguSXHpCAPgyfk3AJtUC+S7ziTnYxuXlvGSjCZMF0J1p7kVVz3qEDoUnX
KDirMnImzAobHXNLi+BhcliJtFC+BZYfevIw3XPp6cpiGWnaQWG5+S4NZzrfD60FSM53FUjfKiTg
WfZIe8zBfKGDIK91vNa/RXP+YS1XVPC2FKGVfeiHx8X+lpDIqEWTt8fr+F8xfBCA0QGobUKMRl7M
2SfKx6EWOIdtka6up9+LyN/14C8ccQ+nQzRKwJFptbY7LSv9JY1p4hpKsfgYs7f8ZdVLUTR17NB/
K8f5iWnJyEp1KCcjv7w1gSzPJrqStvpP7onqP8cbBgx3RcONC8TYS1txyjJ1zAoWmSLKyMKyf17N
u6wRdG9u2361mMBPRUs7kJXQQXYpRWp6DGdv2ersNJ7ouY0t1MVrYVn1SBkAgCDCBu4cGum5ELsa
+6QcnBK5eenBYY5bOE04T0/oMBccsSP72wviVk021gFVpwJBaBVpoFxyljPweTyBizwwBDCTbxNO
gIXFsBPvIlEOy8G0NWDV5F9wFiiiMOqiuxZXxCQMJA6uhQ1hAc2RKpgW0GV7uUdKXrPUoEhAZvRF
sV9TFtxW5+BAXfw+p03eAHI2IXaNoYqvzvTRtv+SO8WVMJg2kldkPgXH6GCLHLSiwQjwstomki/V
sVld5/gzRHRUvo554+mkBGSKItDqoHUL2BRv8GRYOcAZcbWuocxAa+gkdVwr5InJwWLNd6kzfKfJ
GcNygPB6tWh6WsBGKI24XQCLXr8rsyZQa/it0fl0e5GvT8Dl13ARTZdmqMQSRDQaBuE04+OiD5E6
nKXhj1cXA2MbLDrA662NePxydZ3JntbJroZoWQGHnGj+UMiBkySCc3akDrqBgaAHQk84KG4Tp1FT
aNfhBNQpeWSUBnOHEQsgkxd1Kli5g1tzY0/X0WYOYiv8z6mEEYtVm5VkQKdfpITytzrMfMczzXgO
mufsLGqZvLbPS3GcCwE8xIhGA0SDQ0Vc8Hy65cBcouTubYM4SDtcytlc8y760dFPk9jEAo7o8gRk
u9yl6lMxgzZLK/pHK3Oemubd+BUTBNR1gOfy/5POX9QZhgG3lhCcwnRVPsggnbLsoK06QEg0CD4U
KVkx06wbbjtWVaj0CooQunDkQrDW/F2e26ywEPUOEZi97kdNj6umCs1ZBPCwLeXlLXex1PyzvQMj
mcpSMkbAnvdaE2291Y8B03+6/UD1wqWm7Nbsh2CFN7d8SyjvtssuzfPabmKtHN1ZBR0gm92kqk6A
2gY0+nAGmg2wC+cgh3jY26NdsS+ZRBqBoYmU59w7SbJ1dhooPzIZ38E8W/prnpmbSfeSJHs1u9N7
IpB5faVcLvi27zvbHtDCYck1ZNrq7PVGpFHdq5ezNYfYa0zXCJb6UNxbQA2AGfCaca5eUqvGXAyI
y07lswlirNDxCFhmT5qXufJdG2WR9oQwzSe+KMV2aME70Zxfz5XMbnozHSOJ3ltZKAPjLHU+3tbv
OgDAau5kbOHIbjV1Jf1nBw3pQRo+zH9eML78fc5SpTlH/7SJ5cOd6crSp1r/0MIsC9Es18GlcaEH
Z4lSCmgIh9Ex0lZwOIUKmqeSRy0TedbDLYERgF9BsQArwDnwWu+oJG9bUpdPrRbYSTiMgqqjSATn
u8fUmEZ9hIhE+TLUYZV9XW1B561ABD+psqyFXhIFi2Utj3MVM/1lngRvwoOcGDb+90rx6AgyRtHW
aoEa6G7vfTSOBCxIAS/pKVH7DUAhwfBdlKcSqcXZsrZmS7louHek5KmWP5AkAoXc7eMiEsGZc6WM
szoVELF0L/X0bLW924qW7tCp7laOM+VxZhhSyTYD6Km/0PNcld64fJf6b9lM/bT8Dspc/7Zah14A
M0RAQ8MYh8zTORkDULOS7ZRmAOtxrVTK/baaRJ77cPHwgrIw7gVkt7eoZedrwCaYAycRi5c74EVJ
3UnzpVTgzw79wE4GZwNdbdRajiFn3ASvMnu0tR8aQE1FjRvHmmCwAQQ5Ot5PnBmsGISnqQkpGf1g
1qEsvVtGAd3J4b2zAWz8I4KzgtksZUzWwgpUjCyWlathO6jyF2gh3JLdLfKH2xZwvG6/xW0a7/aG
zMiVqTU0ksZXOY+0unfHCrA6p9titnj6KnDZabV9xk7MhibkJPNmAlXtDk3IkA8tx59d/aXMVe+2
rCOVNjwxvCDwH2ZiL2UtTmVnJoVRM/09knDuYL4Myw8mSgscbdReDPeEYHNjjVqzqUReRkN1E/2R
IsXb2U/zurrLKAo4RWpxV5Bsp7paJTAMRh766mTN38sqkJVvtxfvyML3WnG3UGelCiu2GH7pvhvs
c5U8qb3AwgUi+MgqWYAWbC/5GKXznSy9zNKnUfs3IkCTvYGvIe3M54byUslltYUIOX+tCHMLpHwd
wXP1UI2dDG4/QPI0rDSHmZFRc00FrUht7QKE3v0XG6IBwR4UT+hI4l/FVd7UlQp+xyjX7vvlRSsj
Ihpg5SAwtn4nIGAA48beJgYsUGBcnhjLTOWklqBKUYI6Rf6qso89mJ278RV1NE8DspFhPtbNJLh9
jlZwL5ZbQQxTT7RcoZpdPxOkjRfzaRIRFh6dUtxtG9MNMmtXNHX6bI9TakMGOFkjZ74zLOrP2upO
BnWVSgfqYCvYsKM71UL+DlhMG0WFxt1EKSl0ikk72IXzmq3fZSII4g5+H23AyK+iZrxBXXMPE0ce
J9mQFmSM07nFG3PBrJZt/vHW4JpGmAsiFFzZVyA+ztwA8M9Qx6hXiDtlP7rsKxmfb1v2tSKQYQM5
G/lHIK/wlQul7sBY0xczxkhrsIVo5QMt1dfbMq6d5qUM3p2VGPhXmrmNkZpwFSDvKY3mFtITGuMF
KyaQxCc/Rqro9cq0MSrTbzr5ma8PQ/KUCt3BQebqQiM+vdEmoL0q0FMVG3h621nvkuaO5R1ihIcc
BCWZgnGwco4r80lKGi9vbYF5Xx/aS/mcedtZrqKeyOaoXB/V7skeIr2M/82m6QqYEcBIjcvg0h1h
gANkZko+R4iD/Im8rxDKpd0PxxScpAO/BxA3IGbYAOoEbQFPxgMfV4OzrJoju3FGDyBBj6Sc36cA
6a2URfJrCian0nxZkC6TAbQisJijldxL3/59FxOVVWb2Coapo9R+qorXaWrdpfnjR+WlhlwsRHNk
qboMGubke92Ybl18ooqIf/A6uLsUwl0ftZ1Xg62Xc5SxztOzZ6t4nmfg0zC/E4WrojXjTKM2jT4B
9ewcmfVjxj6P2tlyXv7c+vbbwrkMqSQV6xVsyzwpflL/GlXwgOrErUdBTHx9NV0sG/8aT7uEKQoM
DkN6mY+M+NeFSO8sZfUwy/TRqQEaLgkpRo+81E45/nUOyExpKhzINPTErY2PepP7vfZFzj/fXsSr
o4W2mK0ivQ2rbOzNBrdRDI0xmdqB43C2OlcbFZ81jyaz3MQsvQbNW0ROA8v52FJRpuYqB/4mGSTi
QNXSgSHD9/YZqZGmQzOzE2vIKelyd13vzGn5lg30cdF+lPKZqZU3stbDnLwgJtxsY//M2WQDWQ+3
mQpYr6tgzWoowEiAAxNnll67ktz/Qpg4owm6jQDj3j8Wk/5gsLx3m5y1AnfCb+2bbOCQgA8B9Qww
pl26E/SF6gWgzZdYxaOHPrHSoFJcAz/Heu2kRZG/DQDB0ATpHv48vgkFuNeGCQngO75qaZilkza2
ucQrMT4UbNJAytKhXxPMKYKlvWrKfxNlYU4dAJfAbONptGU69/Y81E5sSOX9WttuvxTAbGL9+zRn
X6ianQariIG1ZPnO8n6a7NLdRpY1oHWGQC5yZeB5/uFLE9OhG+wmAGww6YDqI2fklHaAIc4MJ871
/pVVuC7orEag23wgiyWoqvNOdqvaI05HlQiEeBtb0OX2tuBLAtVfTk4LGHak8a9cjSkwYhcT89Ei
HulrU0I2CIoBwFUH0idfHQNABkgbq5yeVrVo3RZlG1Wxf/ZyEpJV/nTbU4hkcWsIfJzRkjFodmqt
D2DKLcrCTaiN+omI74IPN7GAyN+CoQuEDIjPeZTU1lBaw6xVckr78g7QdLHjLAJ7OBAB6DekMhxA
mgPYb/v33Y2upoDdnkvZjDWttH+AWdkeAzVTZBHY87Yml25mw99H5AyoSWBO8UNSKrLRbd0MCagY
RssrAbo9Fu1TNTePEpniyXDOaJgQBEsH9gdIAMBOwruhQ8Hh4r68J6ZEoUoM3sf7aZIAkLKSuHGm
u6yoDHeWRE2B174UzxzAy8CVOSqeCZzAZBkhJB9VzPzNrp2/TtIrwHZdEAxHlvq5HL+MiuCxcCjR
At4rGutB5mNxAVmi6qM6WZAogd67lDAsBVCA/lG3mW+XZbTmQSl3Aq8tkrkdj53JyP2IdrV6UeOW
2K66Dm6/Mr8ESUk1Y9wye5js96ZTBbfP3KFQNAFhnBrxLxizL4XmTTONmjSpsaF8JOVplRtvw0sm
xhhIdebm9LxiuPq2zIOzAXC6rXqCVytyc5xMKVNyVnUpOQH8w28adLfYomz2wdUPk9nJ4K7AtFp1
LRktoH4Us/FkmYCdASRwQUKwEc/FmTCaDy5xMP4NHpg+T4PEKZ3KUxVwELrTrAqRxEVKczZsdMCL
bS0Cn1MBq0uWY1kRsX4c+E+AqNkgkEOICLJnzmgHkhdZOydSnJidx5QlkLSmdPM18UzWiBD/r657
kJgACdIEBzKSAgATvTQc1pQ5SRRJig1YZ0qsyGhzT55FL6MrnTgx3J0gw605SYq7bnBAVp0MD0CX
NT2JOafKmUuBYYp02g7L7gSmRZ+rc4I9siUtJpPhVfrsm6Xu/qH9X+h0dX+zBBmQrIaYdkz9laIk
hhDmtogrPBW0N2N7tqyTDapS5S13sFNFrqw6zRxKTlrdnh06fEEUfk5BjKUW9AnsLV/YCGAhKfHV
tvNKK/uxtt9UyYyIPgR9bX83chZkqxTYxugSo49vf97VDbJ9HTz69tZGAovP+6pao61si2Bq52zJ
z8r4mPbPI0m9jtSClTgyIIAjIizd4Gcd/mGvKRgNBe8bOeX6y6Q8EKRhZCSAVGL8PwVxp8/R0dec
JECNALIucKy/FmrhV41vowPk9uJdeRIs3l4j7p6YkrmtmY4XDbENrzYGb1BFBYaj/UEhULNwugHx
qW+fsLOeFvixU9K2iPqcuvEsanuJZfxS+vWTZNPXrKKCiOLo4MFfA1N9Y45EdHYpz5qMcalWhZxo
yYC1IQdG/0NXqX974Q6l4GDoQIAEai7/bEATWJ6YDFJKUnhkKl0js0MHPOC3xVyFZAAhw8MEmgBh
Del0Tpl0kjW8SSYCXufCk4t4ZcxL9B9yEfZer/wpUB30uZCmXS7dMLf5bJOBnqZVAyu2wwYXO1rD
wNGEc1uxA6vYQE23lmGwxCEbdylKqoleT6VDThbYUr0KHTc1W+NBhpNsEnavZOmfkfaiGLENCihg
FwD93Rs90KXEkVqUgogFj3fUwdV+CtZCibo2EzwojxTb+KOAOAwLvDJ3lTFLxnQQPZn2Y6K9R0LB
pQTIMfpTkgkGrw9F4Uzh3YF3KxbxUqMO9ze4aiQz7rQli5SlBEuK3H+VlZZ4pW5mYQWs+u+39+3A
BW6gzQBvRkoC1SPOIOvBaVMwZZuxPDpWMGGtn6hk/Zw0o41yloiYuQ/FGaYFXGzoqF5VPZg8l+uQ
pCdAlbgSULBTcLjli1+A7PO2YgeeUNviDzRu6ha04wJJEFUrCQw+PamL6ic6u7MGEt0WcaSMrqPd
FSyMYDbnldFaQgDFQthJR3ORTBERKEsLzkBVYuwJpZe8MNDBqVoojt0WfOVFkEoAtRjeWSrsEnHW
paFIyazY66IBi55oXyr0bNIm/1w3iMmL2np16sWVM3SQ3hZ61bIDBF4wKyFvJFvACrtykU2GgbJe
S5BZoXMXzCz9QJr6zm7U3AXf0CnRlney1YVAUjK8OU0e1Ir8tZQDHmA54CvV8q/b33PpsfEpHPgz
53G0pUCEXpZmPPZDXKSAQUQw36ddcFsMV0n5j5wtKbDxDTp85DwTSc7blf3N8oPJ43Djv5yB/VEA
ekvEf3npAq6FcS5grNoiJ11nxlmjDN4oMw9sfZi6MrXMrRpQNjnSp9v6HS/jb/W2L9pd51olO2Ot
YxlL2XlPBuvcGf0Daew/KrX/rRgaBvCKBOuOZvJYGaPWNRXiAyt2mp6F+miyp7l23s2ppAtu8svD
8Y8kuFCkdUF9gbGPS4VGlkmmkSSguXQyA68O8yErO7Sr1N1DwfrP1lidpFUNb6/i0b6BysTcrj7c
fzwC/kT0UauSDKuY6t2zM/W9tyjNL6dtmW/W8hSgwjwIvMDRzgFLC5V4ZJGBPsfd7uhqQCERD60X
q4t19ZFSf9AFN9Klh/t7LfciOEdTGdCpwUBZnM/JBm7X3UlT/b5QMvT324J9O1QHEREGgmwDf3H7
ZrVVbydVasZrXuL3e10BPQJ13KnTRDmjwzONJOk2RoMUPHAnLm0EWfWZZsp2zHTzzrFTN3O+Nw0w
A1vV1ScGSrhT0hg+od8K+kUxpPi2tRwuK7ooLBnNdEjMcW/JUSmGYp02axkzJDhKr8NAhbsOtVdM
juiRw9VY/tlE295uKgP3FE+XMJtVqhl2AzqY4uconZGtArutO2SlnzhVnLaPEvpgc8kQKHmZPfpH
LGY0Nm5ipFNlTkkAg7LecSozrmSAtrfFxyWNdWmjfS8+Lbnm5c09hj0FZ+JQWaSkZcAXbnQUb+O9
e3cG2ndiaq0Z91aCAYJHo2NfbAx5KtKzot4lchvpaRswVRbcjkcOAOAo2CeMW+N65iyKaFPeDeOA
RabmcgL3x3xfD/Loo2MyCwta9SdzWK3oth1tx+93gvdtiZHXxZnBiwJw3rwZAxBDkqWmUeOpX2JE
dz51EoFeB6aKOQ8wOaDPQwGNNudkJh3jF9OYOC/J+mVip6pc/FR7Jw+dQM6RKns5nKdpaoMyNtpa
bOXqay5350WfBSIOHAxUwWmHLmAr5Zlm0CWwUjQ5aXFVAnUykZT3OIaOmyfV+9vbcmSECDnBdqmi
gICuWc70134cO1LhCnKo/LE10hMr/Y5lv7K5ua/UX8A4cOfmQ+WIxukON8tB/yRmERBb83m3waF5
r6KrMdatbgDf60JBymB3bjLpW38Oq1dhLulwUXciuSisWx1Db2aC90ObvNAZj5V4Hju3Qv12Jd1D
3eiPBmJ7S6k8e8YETNl6yxrmSg3Xq4luxCP9UbEBY4SGB7vCr/tEYTx0tYy4KGcrAP9O6zErqUJj
GgwXCc9eYFEHoQby1Do2GuYE8A0udgIZzEicwjbiLPvKUtwiSJJp/eoO4FfB6Kfq0PC2ZR2tNjqj
kRYHG5RzxcU+9SQBQ4ypxlq1fO0l9oQSgOmitipQ7EgOcv6gJceU3TZvenk/Eg3zieiXdF5GxQI2
hgGSjw5c6CL+4KP92otRL8UwMpKFoLE4lkj2HgPOgQwIX09eG5f0+bc/XjpcQmA9xWsN6XTeQduV
Ztcpg0pVHrfd/ylaOli1CxGcOlOdDO0KLNBYbjDMkK6u6cyP6DEQbA5X4n5z+xdyOJ88a8k8GkRB
yUvO6dfWGRyQBRd5MC0U06RWkwLuzKm9vFO/LnKheE1iDK6apz+XCXn4cqQ13hL211UHZ9ntRb72
4jYCGqRtcWOYuPf5A6Elpd0vOBBpllZ+34LJOM1HU3AKro8d6nx4biO+17dHMKf/CsxqU+1xzOt2
DqX0m4z2NlTeQM+cxQpJ3Vb6cVutq43F5DP6+JEGQvXkmsFYBReDJeu1Gjfg6PQlSwM1b7ky16Fl
6t8WdbWCb1RG8F6oZ2LglI+ajJEtg+ZUOBKNbj0kiW1+Axe1CNPy6uBBCspryHyjMIzuG26fHDZV
Cl0ppODJ0GR6XGQMKBAydWnpCMz1UNbbAD4y7GhP5nYrZ0VnNVaKxTPkU78kQZ3nD4vRu4wI8YO2
pM5FQLTptZO1re4u+sttlWSWIinxiHT7czZo4LmWmRnWbPygFihfqJr0zcmN3Kv1QQpIIv8ZpDrO
5vYFoEK3ZAyybCxsl19QUUMjZWErILoeHmdU27cmNABP37aS6wgDYrZZHExkII18RdPHnLxq8IxA
c4dtDSA0tQqvA45zUHY1CK2NHODVBuldrclBEyKX6PApl1lw2I82doty0G6OTpurkmKplyXAa1bn
pUQ8g2jfc4q71gwVvRFoe3Qm9oK2D9nvaj5beitlaqzPSu1lFUruU8n+/J30tqZoUELUhmZj3lCN
3kAbez/JL3OLUcpawjDaTLLGU+rsMemUwDbXX05dSJGi1aOrrKL+yKsHEyefM96x1brBHEwlXtqa
eCDXfnbW0bem7jwklLo1/geM6sOs/Q9p19ocJ65EfxFVgADBV5gZMLbjxEnsJF9UTrLL+/3m198j
Z++G0VCjcvbLrVuVLfdItFqt7tPnyMAFe/trA9YEZBIPrK/01pv9dcZqpkMJwzSmpyUyQcqZeNcd
ds9XMK7PsyWCmqiIqgF5eVEPiHmB1haBPdNTWdlhpXPM7Om6pb1YjXqsjvIPchfVEHLvLNXajoC2
7JG30Vnilo6nYpjsupHdHfttRERxR5HqJLCvBVa+hsXcfF1nQ0JNdnHJwRtei9dI9ThKUAjRg9ka
GthmtGAa9PjZMNcvTsTMT4hAq78Yce8Z6jwcS0ZiyafaWxtH2tsG+sMAuAgbuJDFSjEzAG9YUvVQ
x8CRRUqh3rx9B53XWpmD8YGLO3zOyqTv0JYNQJzv6wpkcKfZv25iN0jiGEP5zFZtFdXH87hRMY2s
OcVdSufGm1X9FJvseemyd/qSPYD/6aQMymfge/y8lbUG9s4y5sG5tjEXxNSEr2dVa4XNLXXUcZ13
Gvod6C4e5nW8Lyv1sHafp1UPHAizXV/xnu9vrQqPsR4QqXYqcJDbtA5Gk4JLbHwCg0XwZjO8xsHB
ozb69GKFtYisOpsH3HGF096wof5Sj85NY2R/XTezEzNgBkM5uF3QLRI/X7dEuj1AoToYmHGL6+zB
Blql6Np3Tr58/m+mhNAL2vhVX2qiBdFoHrVo/JANy6Hq0C8taple8u6yoLaioxSnoasonC/GIPg8
8PMVLWDGV5+TZbjNVN1nw9u4ol9zEROOD/8HFgclKcEJl7lPaL9OGnCG8ZM6R8dIs76jyykJGDsL
ghkuNo0HIyqJ3Cs314e+4BHXlaOGaiZ5GIwaj9PsZbRvqzySON5OaAJaGsTgWBGIUMQKjpqUqBNZ
WBAoN/9alPIlyiPJYnaOEB+g43VSB/VZMezacIOV2A2OUJKEIwoIoKUOylQGrdtbCSCzYLLF/yCT
E0LTlDt0XqYVTpCkzcGieL2Voy25QmRGBK92lLHKUAjCOSVzE0QRCMqYar6Nd+2Xl22XInz+qtKy
DD4NZclFuc/au2mt/l66UjKhsudkWyv83zdOxvKE9FWJG7fuNdcepiM0Pp7U6Hacp69vjgXm1pJw
agrLmFjEEayATgRTNQHvSBwXSs73dWXIcr49dwNCFy+FVyypqC3QqkpndDXcLYunvzMFo6ErfYdZ
e4lX7+4eoB3UAISBy6+c716/jhWS21YLcE3iVQDYF6not9zJ/dyM39rpQ/Edpv5viwiNd3PoUIJ5
9YehObQ29EBn7d2opR+uf6bdnduYER5aDAovU0qxpEWtfFNxPqx57JVMlcA/dtIwrAYiZ5jSQMot
lvj0WR8Vx4KZzKTxqbcBqQKm2vAUzPEdrG6NPSefvgAoK3v07H8yJLAWEiRQIgjHKkGGsBRFjxQz
659ozpEEqea2qXZibf75+l5eVpT4N0MBU7ORiwF0KGxmpkRWqek4w5WFAocaaQ8O6zLkzsZjUUXW
8zza1teVZdC6J4OG4XVieYQpVRg78XAgLFY8INwmd60iGefi7j4QgOVxxRgqYGfnrpulbJlsHsQm
tfq8LNSDiCm49SG0ENed5H7hf0soHyBL/G2LO8MmyBRT0ysTv1+0zPzUkvHQONHtlK5faJk+ESqT
tN11YYwf8ZIZRrbFPCrr7QwzwIPzSAfdp239s6XoefaqZFU7uSg00X6bEULnULZtoyiQ/k00COi1
hNwTNh2SKnm2S6C5G+NoNL2H2vLTda/aXx6ggihIo8wkvvk6quRV0jpqoE3jU9Fp4TjO4MnUGxky
ZdcQ3hCWBfSVYYnv12jua21NFTUYiOJHw3TIKRJFUp6ur+eya8xPCR4tBO6NzqIlXNrMiGsaaaPz
2ByLd9ohOXIkyHAwTukxkiJBdv1+Y0y4vHUHFC+oAapoiKluZuonuqYfzepjRTFkeH1hu3nCxhTf
343b075zMj3JtSDVG9Vrq7o5jbP0qtt7jr0Wi5Bc8Yk/8RJKezosZYzPZI6gv44yb0zszO1NyzML
lDot+6itiacUZWgVzvH6Evd2E3hBB94BAgNDjKZqw3Jt5tGUR5EIkvRtZ3+01PQ0SCk697wRpWIg
GPBsQWNI2E0HVeg8aXOc6um5tT4U9ac3jqv/Srm2JvhqNx8MDZLcnGwGFeUmv89MG3zB2l2cgQpR
k/FK7G6cicYJEge4/SuWfGPKqOepz8BmGZDF/pZ0L2Bt8pyh+h4xdrj+ifb2zdQJv4SATL9I7vNx
1UxGsaiipZ5j9Z5i9Q8klk2N713ooEXA6cX8FVDfwufR+7FQFmj5PTqtmrt9PRwqmoT6kBaek9mr
Z+rDYSCqrFi6u7qNWeGTrQjA+oouwiviBEf7QV/ao8lmSboizLb8cg3MlqJ4xK+VizslN+fGMDrU
vjSj/atxANoZxkMeOy4ErD4pVeriUXhItS94ZJ2A8ZREkr2rZmtdWOXg9Kir5rYagIOZtbOXGc8F
+wZCPi/Sv2N6WOk6SWa7d2XjyQkeUEgvY/lCTI7mLqFEgcUqgeTe+jJF3Ts8ddGfIfdqK1V53vMe
NLYcAGV1VHfE8r61tIoRAWIQDP1011qPzRTMCnGbrPGKwj7R7pArSTDm9GZNJq9rvxmA2SDyecM0
eUqceKszIq16vH509jbBAtAAxFZ45V9AFIemKDJAurVAhcZ1Y6deEX8s8tkbWO8qztuGGbiL4cXy
Kvv7mpKJBQy1UUyFaN0S5EBguq2B1LdQh/nDnIz3K2iBJK/Yy5ODXiIQDXzOFF0AccvjRfsnni7k
az3iIyuQ8ZDNhF1egedG9POIGjulzWx9XAJlYvX7BlTbL+oIifXr3+kymHI2FMx8Gphsw1SwEHuW
lNKstrUx0Nvv9QgtkvJrl57Mt79Zzs0IpxDwvFnXVzIGFMQYQ3kooEZipEZYKJVX5sfMmCVvsUv/
4wYdUM0AlHvZ9OrUKJpAENYBh/RSNg910R8z83uT116/VKfreyizJXwprV6VGcPqXdD2phs3x0ad
MIT0YylOuXQYcdeWiUodUgdMhogZi5o0rT2XeRc0EbtrxtWtII5n4nBbk3EcI8nKLh0du/jbmvhw
bmbor+tArvjOoob6Sm9TUDTnNJJgOi9d/dyM8NZjkTMlTQIzKbthy7uollRqLpfBoyMoWTCWi/Km
GB6UIs2bgnOJOPWHabrJks8sf/MSALQjGNsCtApDGeI5ihrk6SyGCXN8X6Wfk+zLdR/bWQJOp40G
DkifkfMIl0oGAoOmtEZwMxlhFj+Nuo/XkeSqvIwFPAL83wbGts4jDsuhuYsh4tF3Uigs9rd68l1d
bqUlU8EMSha4cSl4G1G+wFcRE9/OWoFeYG3ts+KWxj7qf65N7qJadvMLXnVhh/+OTZ6osJRm3VAW
QWHd6uyxJJLERrYOflQ3f1+fx0Rv9aIIogqk1FVA9Nqz2udskVylwqd/XQfaNRxVAieyRO81LBTE
Yk3Jg1F/sqIggmLUkknC5a4NzF7iHoV7wcHO19I0idU6VlIEzVi4uR0mmu5Wq1T9cO+ToGb1rxkh
UlYT0+oiSougWzwjnA+dCx5zP/KNj+oPx9cPyUlWP5EtTDg3xdi02EA4W1P9BZECt7Zs5JsyKaw9
V9iui6974wrK4ESVOjW1b+how9vfKAjMFefZHmSdUCHZ++ULmw3ky90YiupumRMDG9iSpxGFTD1/
V5jzoei/NCbIfevn61FHti7hCEFRgHSrXde+jXmZmBZga7g1p8LtpPPmQpr+a2EI0q8MBvwtfr4w
dc6dOh612i/0r1Eze3ho2dGPYv6oqV8o+QAU6fH60oSL9B+DCKYATwFWKEahph3yuKFOHgBrcFjN
O8A0PTzS3Ch9XKM31tQvjAn7GJcRoAYmjI30ZiRBwULgX66v5/VZsakUXtgQdhDqBiDtYLDB7pk/
+Owm/g4ime4wH6vTFCyRa8ogB7It5M66cca1UkmtOCq+WfLcG946vJucv5vsW5/81/0TmgVK2wzg
coR32NV7xbw3ks9T+/H6/kkWQ4UegbM4GP4pWB7oZDmo1nune1/U92Omu7Hy87qp3VOFAYRXQgmu
hna+b5XRzoaR2HkwsfcZmroOvs30mU0/rpvZDX0bM0JQWlu1qlhD82Ao3w+JV6pfDRmdy74JTA4j
JAHfIoL2iiKdVCtq7UdNOYA2y6UvVd9JshKZDcHL0PIfbbyo8yAZfwABdVyWj4MlY/kV2w2/Tg+a
nv9fieBhBYuKNo1hZRrrEN/m0MRQTixy38bLvasgcjYkbqZ8s5t7O30wQf6lRPXBblGQl6WSu574
+6eINJm4srqx6eEe/eI8oQuv2k9LDUp9OuIVLyMdkxkTLn5gkAfFAHYvSBhGtrR7p1Q8M5tOgF2p
IFK97pG7t9dmZcL1z7JyNbt+qP3e+NnOf7G+9rS895L8DpoF3lrIsL+yxQkHLTezfm50LC7qX4zS
j9fHufu7iF9yaQKwm9hsViactZFMcZoVc+2Xqe3WTnRwMCt2ffMESVFMuSJv4jJB/7io+MQYiBVV
64IItQxpqOl/dZzdtprDegynQfUspfWo85wOShj3f2nNxwQsgGN/UqrpYGuZmwMv35Yvkh/Ft/Di
1uHjHWChRInvtfi3uQPUQZ2MxMghknXUTpaXnmrIajCoP49H7YjCaef1b+ON4fuAdiB6kOgKAgJ9
kQ+XNJqIPWuVP8eFq5W9N9ifAVgp0Ae9vrjLOI15TfCkAe6DnBg7fx6n9cWk62xkWWAgKV6LO1N7
sZf2sVTLtz0euRFgwlC/wisOuDAx+cHMmGHWdpoFRVN5A8lutXiUpAc7a4EJ1CM5jRj0kHiU3Xyn
qVjTce2UFBnIC+nu2zk7qaPHZpka2OWRw1JQEcNANnrEAOyd26HmmMLhrDRABfDBnp0ZnEzzt4Z4
Shq5lCU/rn8imTkhopARVI1G76SB2fm5NbhL+wCeFtfWvBEh87qtnQwLXRoUsVFHIJzNTvCHuqJ2
pA4kCVSTeT2nepvzD9XyUK53aqa4SmG8i3Ql0Ol3cFK5cfWsmBLikZ3lnv0CIcz0jA4sd0zMFMzt
MWpOTvcXYpkPAc5mXCTx5vLexRnD+DCH30I9RHTKTFEGdUjVJOiUAWQW0Xurjn7kifXp+q5emsFo
BmqPnE8FBHRiMjSlGhkcvU+CNG7fN7l1WMvhUz2akrO8a4bTCwHghO6vCKKKSiUqQV+ZBLqWPAzr
AmoO83bJpzdvGv70xoyYrDgRiVQ1TQLNKu4jiKHMqZK5JpHJxl0eZ3BjWCB44OMfO644jpiPV6Ik
6GcrtPvcY1P6jGr8EfS/N9c/0I4pTpuIyUHAKtHJ5j65iRxtikoOs1kc2HX+jkZq5FrQD/CVWfW7
QXljPRqhEEobG2vCBmL8F+BQw4kDrZw+MaCKXQwO/j1nOnItW1aPuMxHzo0JSV/dgmObFnYMSKz9
yOwGetwLpHXHVPOsIQPSuNAeFVBzXt/QHVcEWQVaNpzfCUqGQhhJ1TYGgXJlPlZV/mmKqOtgtM01
epkMuMyOECz0OW2VeqExcEIQAyVmGVa1xryKyJSM9gxx9iW0Svkst7igIZlSTP3WcRBXxuOy5g8g
87nVM0tSb9v7WhhqRBsbNSrQVAr7ZjV10sMHYjwEQOsZt+6K8em5BDt67oMNB8Pqb5yceXXGrUVh
BytkH7SiVRx0bf4Obw8olKGThZFZ2ai22CP9ZQmgYlz/mCIDaEQ4ZEaWsHm24gBVicwd5+K9NseT
WxHFtdvuyQFm201bo3Nruzyomf6lN+j76265d84xhvzvTxCuUgMTOw3Q/3AXlOjcJV2PCdMWt8hT
L0eift0YP1nnaSOmmsFBC9opdNEuhRkLYGGUdI6DebKOVhu/d0r9pc5ftN5ocHVblbea5WHM0Cp6
s2EgDkGbgrAJkgoxD1LIXEZjrkZBgtFbNh3jerrtnVurvjfWyM2aFuU7Gbz6dfZCWC0F2ghpK9hP
wSEneC4xWQtuuyUKmNl0rj2xxzobDnn+Wcs/WIl+WPJwLEaPRvqCqmsB3K3ljnrr6fMMwtzlU01q
L0nfNfntZHXguev8VSNhiXkMzJKVXrH4EU38Ums+kaI4xFX2WUMRo+/tUEsNP16Sm1ZBCUj7bJpV
7OJ4eS0pD1ma37VGe+uMtpvmUHaMbVfNu1uKnpxNv2bQTcfNE7tLed80zzYeatc/BT89F7uCoAHG
IIz7XcwVQuc+HhMSQ+OmqU8Fi8M0lhGvXOZLgLH9NvGK/9ncXSbp86xZK8UfS4bb6ltpJyeFQeX+
m01lA4yXtqiOdjAAmcD0AGHGo+TG1qAPHZnaxPHjHjOM+dFgkct0TPsAVgRt6+t7t2OMgNIFqQbS
eU5Ed26sLTGKqcxYWJmVkNVxO8LVTsjJ6pVDrslqi5ehgQKCCJ5mzGNBPFbED9FJBycPRh38Fbod
Y+RrfQAdUs+K/eurEvicEHocUBOglIRu9B4vCB3WcSBUsX1afUrymxSN1FH/2aefl/lrH9VHEzWm
dPzM2GcH06F6+rk2JFDhi43lvwBQFQ3qO/w5JgTiKKlGKLxS23fWGm3p5qAb8U3afVut/JjIuOYv
bjQYQzoK6nMQ9EAURTCm5pOtTa1m+32ienSNP6jjc9tHRwBCXXPWwEcie8NcXNXcIire4OHGPQNk
6bnfJE0HeqLaovCb+FbvqgdSPibZW5+zIFgA/MXCjAdXqRUHhlMzXZ2yMKgflbdGFKq2JIG6uDzO
/754qjsnwnAC0ylkmDKvnnR3QNO4WNJDz96l9XIgc34oqAwMdnEIuFUMd0Mfhz/VRWjsMtcrU5hm
+YWx+Ku6Ho2WeMlCDmzJJQu8dMJzU/ynbEJJ3dZ2pTZYoALinyRy18bXCsXr0T+IZDnwji3+yMOx
BlYCw8H83ze27B53ArFXw5+zyh3j2mWq7prqfTx/iNW/r5/vi4jP+8vcLTjJ6yVXBLDjNLVjRvxu
Sk6rTnwV6udvNoGRH9QfkEVBSE2E5rB8Smv0Wgzchu2xZu2tpsynPzGBO4uXORAMhR0ji2kmA2KY
7yCT7kCR3mSD/99M8MCx+Sh6x+WuKsvwKS1eQFpEEAa1p+s2Lj88H476vQzhCtHjMnNSkEv6dKoO
SfyTOvj+WbjoHrX/xBQIKzmDAAjQxAdC36vQwK3hY9N6X1S+TnGLpGGUfu5ABXF9VZcBDqvamBJS
9hFgym6CMIBfNN+tOJzZ5C4yQYcdG8DeIIFF8N7BYiBOKFHVI3EZ64fBid2kDwopGGPnrJwZERZS
1CvVMY9l+Gq6qr6uJvbBWrU3N1fASAWMImdcRhXmghYorzNbqUub+CubbilOIzR37uNJ9pC6vOhg
BkUz4PSQIOECPfdnu1zQucad4dcKu8nYcMPMMqhT6zgvZuuR4ZHU5M0x9NyksH8DtZmZ4LXjlxX7
2nXzD6JoPmvju6LvHso4lYS2XZ/YrJD/++bEppjRK+xkMXwCzv3eBL94oYQrGyXhbefQnm2kdW5G
IyM1jR5mlNZBldO3xvuujo9ad9LS79dPEv9TZ+k5d43NioQwV6XmkCEjJH7ZpE3nJVoLWtTayB7X
oRyeE8MqJEFv30koaIQwGoLivpANocEQ4YbArYAxkKz/vjbPlvo0kKel/Sjzx/2v9duU8NbV6qXU
q4VgG60eT81lsg7W1H/pI0VWRd3bRaD0NHBvYHIdg6/nH6xkWpmC6wZ+AUwVRqCrBGWlPMBHkwS+
Pc8AdhyjBOC4ATZe+FwjY0VuxQPxtfE5AiYp/QE4N2CIwSyTqNyLTFtLwuVUwWnifkBkAoH/jeIs
xzz+cN319j7P1oJwNWlGr3f6iE2zxsSLK0xyDfahNuPTdTOXeSSeNf9uGV7m59+G1CzRKABv0BCu
TK9X+2Ph3Npt+jz0+c+k0J+H6BtzLImbX1+cKbp5njZtmtuj4ffUmYCBX0Y3jgDSMB1JQef6dwKK
83x5JajzJ9otOpz8JaHjYWBEsoG7FsD1gi+OSIq9OrdA13JV27Ey/IZOBwP9JFV/m8YBfxHyp+dv
E4KzDdo46qDeN/ylZ4c50Y4LOZLi5boj7H4S1KGwR7xxJSLsKn2mbIAemL92S+UuA6pORka/63Eu
wyTuWUJiiioppC/wjhR2rLMrZWoxO+AXYwwh8/UEqY937SQbQdgLpVxBwASzLS5dkTematJu7cBm
5ztD+dimHeeBYwSyXlzHrOteDJp+KUsmeTvvxbqtVfHKbYZuWCgCg16DJXipsvG01tTw1NFGo3/u
3vzMBFMq8m+IJGAa6CLVVxOD2X2yEp8Mzc3klLdNLJNF2ttHsDdBEQn0dmC3FgJREZdTYubMfMzm
pHKrBSIso/G1x4jFwgyvA4NgNk4f3+6MG5sikYszDXrBoVV+tepeU9OwiCMvimXEVHtnF6THXAcM
Ho/De352I8eIwMyI612v8+pQ1rgCJ22WsfbJrAjHN+56PQcI3kDit3qWOtxbnfEH8XS7EOEbsSVp
0hrNK19dy6BYP1VF4uNtI0m8xEnL10DESQ5haq9rQyIw+6D9YD52x/5OO+QH+2b98ItzOzroj3/g
AxtjwknqEUv7JCW638X93Wh87tPpxAoZUyb/xGKGh+lDPh1hoFkvvpWVRad9UjjI8AAptqYHLYvd
ntZuZwR/AJFFIAdhHUTwgLUEUJ5Hxk2CvJDE0TJa60iMzTunz8Kido4JbcKKyIQz9pwOgDRVxdwR
hvbEGYnaahvUrRXi9ytqaBM7trYMjLMXxzcmxMGIPtJJMnSt7rdTfFBK0Lk1f01SMMVeQDU5fRz2
CyhVcdDcRjWjaqMKOZ3ae43TeHXWuV33pQUL0tsdDhSUCKZ4nXF+5POvYzrxQqIZqZDGwA7uYPrQ
GjBqYAR/YAZMFsD/oyyPwZxzM4imkTmpKfGjpvpazcO3FWP6VmVIquN7DsAJM/5vRjg+NRkddQCr
mo8/73Zl9W2Ksh/XV7J3drYmhA2jZjx3dT0Tn5YEQkWO388JWHyroC2gB97EtqxFeO5xEKpEhY5r
gSPR4txbItCqsfK4x+OPhFFlPaptEXYlaoH4kpLQc+5zl3aErBH3QN9TC1MmzQBZ3+Z1ZK94ztb0
RKQcIOeb+H9bQJloBleFEYXyEl0t4jTFmhQWLaAJBb7cMVrPrNtDoxa36Ka8KUP5xyBoxwG65SQA
Gl/8JgipCjFiBg2McDTyk94/6eb6WGg/VjM+XneP3a8F/BMaNOBvRtnj3FCaQiuLoaoaQmHwS5yx
DzbkBqdSOV03s7uBGzPCx1o726wb0OOFZjcEHQUzvFKOuUfB8Y+eU0vuozqXmNxbGYTVMRONbiZe
6fzfN1tI7bZc5yYzQx3Aozw2jn2fclmW/2hG+FKdUTQN7gwzpMqYuXhBY/5AVWwANGTM++fB4pdP
QBsSmDjIE6CjLyxI1WLojcWaFWZMC+kyhpkqKwLs7hnaLfzk4nUhKhGZqTHD1R0SNn38zmhuG318
X2qypH/PGcDvBlFwTih+oUq/KoYZF9FohOoAjfim7MgRCj39+0FJ1aNRdgwSQaCOkdQddrdvY1VI
v0qIyKblbCFeOEuY0flUprLt49/6d57yzxdCU1WDag4SVTF1KNSx7ZeUEUwgjuFKf4I16sWmf0NS
8HD9OO1/p9+GBKdLoBhm5yu+01ARF+lXWOX0QKzE/29m+IfcHCE8QXXWjAZC+biAsAd0twakHFP6
pvfR5bYJuTedknao5sIIHbOlR6DSkOu3mqyUtvv94djIHgBeUW1hz/QqrlSztY0wb4boZDIDMHm7
ZRIv2/0yGyvCljGtmlK1gZW0n57BqQI5eEDh/zDsbOwIexbVsYkvE1thV/Sq6yzDehxI+QXQ0reB
i//5Opz7A4pJeIQZQvFJs3sLHGUWCZ2+a1w9yU4xW362unFg0Xr6A4ezCFoWUENTgQI+dzjTnqa2
0yczVMf6kVQYhc6VB/C6/okZaHkSFDCAr9GF7I5BXYpEaAiHawY0KgR2XzQgbEpFVhPadbmNHf7v
m/ND67KZmnw1cbkCq9P0Wg46QUcm5bkXTlFIxa2AuRakxsLdWuVDTZUOdyvkq7+lnX5UoRZSkeih
HnSPxDIZPn5OxCCH84N6hmkYqEUK32gpCzTT8U1COoOXGqRSpKWKmy3zfQ3WVfe6Q+wbQw4O7AFa
vqKsWx05edT3CYJ2sv6c9OaYZOqT0Q3vSCTz872PZYM8xQBXAoe385+y+VgQPKv7esFF3i5pyvmv
16BjnWyyZC8+bK0I8SGmYEA3HFwRNuu8FLhAI0FFcu5uru+bzIwQHhyQc9OuyIxwtJhbDdVNZiZP
U4LJiut2djcNwB5dw0FCcUuw06EwPSQWw4isWh71gTx0iv2mmfhf8YcLRECPCpVIMKScf5cebKl0
LODeymwd12b0ymE5rY1MrIX/0gu3xkAAyD4xHH8BcanTMrK6qDPCVun+blXtk4ERhzTJPqKD/pSM
XemW6KJe371d70ZZEP0WB6ROpuByZmln62RVVliniEOkK6zDYhe1m9V67OV2l/nX7e1+LV5Kg6Yc
uCbE9jZifGoVKl4VatZGAC1mUQBItv0HVyAv1fHxbDwGRYn2GIrMRs+vpiyi/V2t0r/SHDwnGciR
j9fXs7t/G0v8FGyOLFXAeeSk1AIFUQlmNIXU5h3JxxjMs316TFUpqcXuBm4MCh9syUdTzXMeamHr
kGc610myGwl+WLYsIUboDmqQOtgGwrZMH/MicbxYX77HC2QfQVDz47/toXCCR3ulcVPXRthDcGNl
qzvl6lNk6S61ndMfmAKihnsFpgLEKpE+QHPNmHQrNI34RccACiH1XT72rjqtf+KDOMVAQcHXdVXY
wmw17E5ZNcSlBTq7xPHbVT+APS/4kxX9NiNsXqqjWdD1yFd0xtAdmYDNnT/OETsUuikJg7uuh0or
pnogW2mKT7OmbmZjnHNE9MXqDknU9V6uJn8UBUFnBxAwOKHwf85P1OAAZdHXiRVaOZ+nSb0+tj0Q
OgMkCvxNbZ9Ioj1e30P+KcTAC1lM/pG48pB4hWDizLZY0tEwG3UTU+3lKbdQS8Z9zwGwDBRc1+3t
XY1ILqHLimQJGZOwxDZqq7xUVANnuAvmsvNqrb4ziUwSYd8MGoKAbuPyIoJrgA3THOnoYOjFzoK4
yTxzrI5p/vP6YgRiwF+3I7Aq/5oRXrVqnM+r3WcOqhwvDWbAlyRsIvuQIfRB+8/N5xenvjOmXuKN
ux/tt1nxUdCVbZQ4K24uYk63LMnSwxI5X7IRLwTW2vdF9DZu6Yt1inBXktRWZg2NFSZTdmS96tVr
dQTx6h/EDSSaIC/BZYj6hBA3jL5TgDSHkqdaRbk/t1PjKd3QH8sIs+nXP92ug2xMCQ5iK6Vd1jgR
YWUNAO4a75YsPyTSHsOuGXApcjYhro0srKh0+tWhTDHCqUxvSDrg0du8j1ZZ4JCZEVYzK9nSTANu
xjGPSrdymlNVqbd6Sv7kA6G2gsgOiCbeiOcBSutYTKuZP93G+Fik7U1MFl9Donv94+z698YMOTcz
zWQsDR38Mg004Z+dMUm/mouhfl0Khs4G08acuKXd2M/Xze4FeYguIwflWuoXN+SA0WhUQnCs4mic
bxcakWeV1erxupXdb7WxInyrniwqYB25GWbtApKzJA8s1g7HnlaS0L6XyIDcTOUD4VDKFkHcGJxY
6xjkJSH0WW7HOEd/q3rv/FU4spGG3RVtDPF93SSC3aIoFhTUrbDvdH+w3yuddbNmVOJ7u19nY4X/
io2Vea21IR5gRWGLeZho3d3qYy8bwuER++I+3FgR7qdxrWxzjfCksjO7ctma1seibnJXNevRTRSS
HcYVGqQT9I4/pQVItP/AOSA1hRERKPJCKft8kekYd0mFN084WLOH/8QbOv0UWTK5xf29hNYiJ9vE
S0TYy67E/FiNKjcUYJLMQ7mPeeOUyngV9h3wtxVhLy11hahlb6KymA3hAnZjyEeG6fDDYbIZoV0P
5C1qYGYMNEEFS8hkl4IYBQ2HfnghBfSxrOjWjN5GsfXPNQgmR4hXcfozMT/rzawhLEnxNGjRIfqC
uc2kRo5EKu3OjqCrI3ne764KDWpIRphcWVhwBnVp6jZnCw3nfr5NNXqXpOv7vCq/X/e53WiLtBYM
BphnsamQxORFlSvzwmiIEUKoRy0/M3X6Clnym1EhXsWK43Vz+6v615xYZTSMpdK7trPCfBjGkxP1
ICaEx4MClRV/tIFcyRRIKgjPC4FJMeo17/KVhuXoHAjtA72YgzrTJC/G/RX9NsP/fROZoGyZxaMR
0dCsQfiiT8UPKFacGKhrr+/c7nmyf9sRvFy3ssaOc2KFrIOvKbMS3/bt0KP3Nf/EjalK6iOXywLw
H1U/3PQQZYXHny+r7hWFlgxJBZhRvaGJ/A4z6g00iK+vit935xEXZtC0wdSYhiknS0iR1g7rYrmF
uA7mqQLaGEsHnEmtRh+aRIWgl+OrzJTY3F3axqZwB+OuUgjLZjOsuug05vZxsbvTolT+9aXtvA+w
Nv7gxpwbUHziCQZfaaLMw+yEtCghBJS6pQFVu0Y9JVC1BZWHt2YY4YxTV58lh/rSV/jUBuppkPiA
eVs//3gmGDgXy0b/tYTgQRSzU9ROh9gw7wdVgoq8vEu4JcitAngCxShDcBPUbaNsdpCspajaBhCp
cry+s2TAqssghXkNoPcgGW3wcqdgJW8IWlRNTMNucG7IOLngB/TNEeNVVvQdrbI3Pw+4udc3KmZo
UFE/376GlgorMHwfgvPWVerBnxTHG5L0dN1B9vxwa0bwfaU2TWWlGQ0XE7KnCaA1h6ExHCBYRyKp
SV8mNucrElx+XcA6q4+ZHU5FEjAtv6Fl/rnXm7t4rd8RAKi1JrlzOqQdf7BElFgxfkrQ+hOhrCVV
03QycdTGsXWVFKogytdEqyWr23N3CLf8a0VYnQ75jnJtdRqm+lK6A2e8AEGIWy7ZEQJ0b47D2MqN
MeHCTCYzymcL93KGJ5Bb5vkNTsanuVi/26OsxL8XHTe2xNuyKwZlwbiBGXZLGk4ctJHHz7W1ICeo
76kSPzBAyv7gi4E3QcfID2ZAqXDUht4cem1pWcgm7UEndaAtyYNhTJLguPvJNmb42djcmu26Tg7k
KO0QjI5HXGvvc7r+oFpybLvuTUAvnrfhg21MCafZKoFFKRH8QqfQj45enoqxlKxm9yQbmFnjEGDQ
dggOuBp6X5f/I+3LluREmmafCDOSnVugiqqSWlK39rnBZkYSubAlyf70x9F8809VNlZY95Hppk2m
DnKLjIzwcOdLcPGBwRvd+kjpdAiV+ZrTBLg7Mmhrht/U1qbEfuB5MOMUB3YBUU1o+gRowA969QrP
ZAGUtCaK19qSNh5pKN+TC6ZsHIyLa4+pky0nj7enl++1lY8e+gKAvODv7SYwRoRNlZW5l6LrT7NT
HyGQfDLontz51upgOwM+BpA2EEnaXmOWVYVDiFcdclYHEAocFkdd8pnsTNr6tXooAyw0kreQjQFd
hX07GqaKBmoJs4f0iBG8ZyFqw3EGDKix44B+P92fGYKmEMS8Vo1GfRuA6V52VoAcAiS4xEWCEi9i
nP9yliU8ro3pcbGINq1miTDRnb6hCVocXKOsYydj09En/V63ytZhXuUi0baJKvizsvQAJyUCcJc9
gVo0Noowyk3jYyPfOJn7eH/HbDlEqBS7MIT+amReb+fYEE4XZKhKXhxhvw2C5WMvadQMxpNVtH/h
/hzHn68waIEBCLENdFH0NnU34GHRQQADdHnqz7pRYJTpRmkaUPrwjIfZbK0qQWETj5elJK8IwfHK
x/sFG3clw74dbCbBl1MxHA9FgkT5PkBa84fCrl7W3f2Pg7y2o02qP3STKTuVXRyj+g6vnLq2iARH
9caax7gOvOT+nG6dR5DZ4CSCSmZt9b4dV4np62kGflsxZUcxdtHsGG99xzjcN7O1K6/NaOexGWc0
0jQMoelM3oV8jstpeT+GZYLL7zWmwJoArXVobKDKdjsi5rclqhpOcBmo2UZoUTwMjQLhhlPFgypf
cQusQpIo/K+NNHpRPmMQ8cWjF9FONZQPlPeP82j4Fz93X7H/wGq41r1A1Idq8u2oWoARLUgKgiCG
8dhbxsRXxgXEITuTt7UdQORhAuuNXwjqiVszoUFEmIMJ6gJ8zkVWDmqG5Xmc9xr5tswAwokEDpij
wb2//vtVxFFXHSd526CKYaqLn53L1owLyNLd33RbDurairYTPButaCBiCi7QKDuLsD8we3hLPfOj
H5Qiclh18MxdoqTtoYFZC6K2uH10xHLPM/BCVijQqD57Ct0/C6C/23kHKbh6G/3WWSk8wUwEmhf0
6d/OH25QWo8oXlyKFlRBfi8n8A2A9geq7b2MbaOa31tFF7xmPqEZhQgBqkegJLm1ClWtaSAhDS9o
RQKLqUt+YqPWR+7z9+Cb++r3xVeT2nudDltXOUQr/rWqJ2KZHH2nZHl4aX1mHEum/iaU7BnZXLWV
1ggLh6J8qE0obnE21hNWzQWT9OD3aeHkh8aYPt/fkZtpCNBcOGjfR4oFbZi3U2gxBF4dR9RoLWaf
DNa4JBmDwnhJyAxNLDdPlsHi70pSFVE2+fVRNOrlhd+1//O/b9DGCnFNf8rCEC4/HB5mh6nIrMJE
kf7L/cFuzimIlQCmR8Mf0dNJQb/UTe4G2QXUZ8NBDdOXirgsCfLm231D6zl+dhquDGl3JqjkAhpO
YXBZKkzdidIwgSbim068PGGKmVs3PoJ+kLLqRbe6ZaU7E2pcPCVPwDgfWNedRd3svGA2x4P4Br1X
qDs8C8XzLERb/bpAhaovS7kcC38EHryM68LccSRba4SzDNEdpFiQtteulTkfi4wHA/oRqIkIg50J
MVFS2QOEb5oB7SQ6fDwrBEhT2/YKCQ9iNe5llshJOeFHYA3AG2p/vL8RNs2gWLKSXmGhHG0jBMNQ
525hOE9u9okOYeyzk+vywyuMIKK01q6UlcvzdizApU0AnwL3Ofvi6IeA/45GEvj5jpkNFw8ngdYu
EIbi9adX4Mu+UlUxhP6lMOT31cV2DT8PkBKmZniqpfPyDP2qN/ifPW3u2nZBr0O3Fq4H97RyQk41
VJhGf2eJNvY2zKw+AaBZNDutS3h1849AuYzmAjNzTmMrHy54zX7uaB4NpP51f6E28mw3ptZPuTLV
txXx7NENLrmv4rEPT4wHf+Fl+LaBlpxNChH5jCXZLo3n71hM80cE3n1tQ4buDw7XreGFjottF8S6
dO0cW80Hg/AoZ380fvfoLd2BkEfT+qvu+yOyC2nwmsMGtWEgA/AkC/De0e4YNpbmwvwOOZaijlrr
M4IBZny/P7eby3hlQzsEogM1tZA40LV6CkVcl+99743xisTUym8JDnV08a7Mk7cTOUFTlErc/+j+
AqccQdW3Sxr/Q+H5yf3hrJ/7bMX+NYQkulbfmwK/4HNu+pcQfioWBcraAYSZ4/tWtm5/jAeEqCsR
FdpENTN+LsxwygHxaoJxOLQQOT0Ik6gvFIysx74zfphcGKAFlM5RleBFA2Eg2/mGDReJ0APkzUjC
gUBBjxzrtgU/KEflyq7GM11pKyn9YA7kfH+om2bAoIIWBvRLgA3iduXw1LOLFXp2mbM8ddUn0+jO
bNkjlt9aNmR54ITRKwF/oh20ZnRRhptWgOjIH6ysPIFFYccNbw4E9TBkxHDnB7aGup6czswsNGpd
BlImef1RBNZ59l5GyPv71b/63v+zol3DIpfcy6spuFCQ8Fml+NCy/jipPYqlzcE4ProVoLSHQ6X5
eABnzbb2kRrt+y4aLeT46AAIpXjN4iMrhHcJSg14Ldwufs6pUdoeglyzLw8kzB5Yx5P6FQBGPLoB
UIMFaALB3K0ZF5LUCCoxGvCqnsraTIhBLqjdn16xla/MaJusU7TsRmUiumTZm9n4wp0ZrRF7/Lpb
S7PqgYIPCOkfQINvBzMg21pkK35RAQucVd47kwMJQvegO1t+G+V3QLfXQjyaSW7NtI6YgeVHbwIk
3d4M9cNC6ZPFyyiDHND9aduxpLNiiNKta8kQlDcMzSOO6E6+aptYVvXR3eUO25491BZM1CMxMu06
GmVlhpC2Dy51EKjh4i4dbAaZHw4Xqjiuwftj2zCHtCcquh5SvmCW1MwNGVFgWGXu0/rqpe+H7in0
dgolG9OHJxqScuggxyHSq00jupGbwAZcMRTtparcaDTzj678mZcvR+xg111Z0jwckRbyPDUy2EQE
Z5N6qMJnP6CHe3jxnMEMUmQgKbOQb9TmrOmHgavO8MBwXIZR2aPKWtfY30gF7TVLbSwPynyITlAt
RkZTj9DhsDO763n4hE3tdQ+GjPne8qznRAsYUFQAeh90glgcPWAYVZ8vbu46T3wYvtd5GTsBGE3B
/eJOTdI4LeC5YVJZe7nN2wvvH3KllVwCwCrcFYCE3B7fqhr8DPRB4JdgbtyMIYiwhh3E5+3Ge25C
c0QmkWBCAp4qLXMrcvJ4WlDdUpe63nGrt++b53Y0T1R3OUVjY26nkCSQ51whlZ/WQ9skdm/WJ+qI
PXTLjkE9JAH/zzhMNfhMikx+MJfHvmjP9pgnWdYdmnpO7m/3nZXSqVp8Bbr0tbkgBabrAZn3D3m9
h9HeWSlLu2bVQCdGs9pKK2eMHdxIfUBY1Ls/odq0pzp1e6T+XS3s+AB/4GTXf796S1GXB2Nugm6k
z6dItN2xayBhMYw7m2LPzDrkazO9qYiohJMKVAVRxk850O3ElzuLs7kV1iQ3wL9wSDrbVl72nuRj
ZaWONyZFJSPZBO+91jnMRXPg5cuytf+bvCtz6165GlXDl9Gv0e+Y2pS+CUV9NrO3oi3OISJxxN97
rF7aM+O5PW2xWk6mxQUGI61MkhUJSKv5FHVdFRrxYE3G0fZk9qfhgUcqqhY1B3GV0eCkCMVM3D8F
t27y+Zdo6zm3kOjzK4aJnrOjNYt3vMPWHOrgi6xoopz5PS0Z+lymH/ftbh6NqxnX/CRzuT/U6+lz
2h+OwSIpv3W0QBPPl1fYwTDxAMFtg7T47cpOs724hfTxivemL6x56jkoUTKrPXRi2GFC2dyz/5nS
CYw4W0CP0oNlrA/rD2gm/KPvoWLrTRWordtPgzKP94e2aQ/RDbR3cIM+k9uslWynVgo7DajzF/On
GIz8J3OygEvtncjBD/ftbS4Z8kJrm5C/puBvp5LIWS6egTPpqT6mgxWZdfjWdr5TtuyEVpuu+T9L
unAk6H5GWRfg2it8P7VXuFz+sqrqP/sej140h6MkiFy7FlMtZel0tSB2ynDBtPkfpU2PvbWXT1iv
4v+CkP9Z+f36QXEE8YB2zkejK0keCNBhjkJEHc0eCch4bGkfBei6vMUAAsHdOdFbHhoRHF5c/9hc
l/HKl/FyFGQQmLxWyWNj1egaA1XF+LIaxf+G5qDQvrbqAJCiDY3W1O3w8rLTjLhHBa4htIOAkXUv
G7K16cC4+H9mtNFkvrBrAwDrdKygZzXypBwbL8pYExW++nR/g2/O3JUtzSflTq7qssjBQNbJcze1
aYDsINjPX/Tu+t/MISgFTBgZfWCGbxeocfJlEbkClRaIHFXzrnH92PFFxJ2v98ez5SAQwSDaDPBI
QR/1rSEHRLKOgv5UCprS7kwXt4xc563rKCMB/nY4DOVeELJ1cCGIh8c+NEiAItdOlUBpGuyivQVu
wv6xCK3vDVHJywe1EtE5KFmhB1Mn5TXDfFzKIrDSLJMRQivDeegWcVTO+77/cd/U5miuTK2n++ok
GUU9cDPDQoVVHqNH9+hW1s5e2HIQ16PRfKollazN3AIr4WRERDQHi6vPHggXWnv81rrtUQEmvzOD
94eFNOftsNhkzIU7YgZNAEpUJ9/xdjy8ZuZQ48GFi6YqnZw8NEKczgmRvCMkjeFA+tSb1WvC6wDw
hH+trAO9Wp8yc9zJmBBDAFH1kakvvggOftG9zfO9FtnNKVuVaNbisw/lvltLjIK3RJZQWZicMikW
PFpdb2cnbDk6MP6AahrxLvAdmj8dnLBVTg0a22AsLwsZ0AM+HnxXPFZ+v1NS3BzNlSnNp+YFzfNZ
gssPKK2vra2aQ2UO9c54to3ggOINjhe+7nxyVSGDUBTuE589kN7VXnPyxrx+zUaDhMi/VrQtMDSt
706g/EF45506qz+zcU+Se+tWCK5MaAtTrLwuPM+dtJ/+8MPvys0ip9jj39ly1ddGtCWxy5oXABhA
zgG6qLaRGO6jiTejkgf4oJ0AQat+/XMBAQqF+oIJnOczxZqJ9FY2E+Nf3lVxEKn5sU+cY3kMd3lX
N98619a0JQJ1yLQsQLWmTa7eN8I4hXabDMV4NKcmdsflUjt92s0sNgj5ft8NbZ6pq4FqSwdgU0PM
HLM6Vx+67mRDb2uWnwq1x/q6Z0dfPa7Q9phNTsohTmWF71q8Uas6ZvX5NeMBKQ+wcwGaOzQ3ZEB/
cDbWXcLZZwhLO6UR0WmJpn4PNLe5HWHif4aep4Yzb/E5CID78KsJ6To+/AwGO3GxVcS3+2Pa9BOI
T8DhsGoC6wkzPs2mcjie3tAgTgK3OKrdvoCt0QDHhpw9QM0IhPRtUA9hOAkb9M+QLiFhCnx73FY/
nCoiwa/7o9lyFtemtJ0QGP/yddMiOHVExuMY/FGEYXLfzNaGg3A1nrWoEgEbuo746uYDhbc3hTl4
6IsGsrhOUcTUz35a2XiyIOl139bGkByCoG7Fn6Asod/lk9HYckQfYipF+7Fssoj4GYlkt5dZ2lil
Gzuan0BmEVzgLsYEZscyAgk5+ojt/pAZnxtqfikLsjOHm/bQrgR6MGzzZ9FxY1lmJqc1OmYLFChJ
B26j5aGf7TeAsx3DfclCrIn2FlwTwrgLoTD3XMbZyzthimmyoJlOEtWC0YN70QLF+5cv17UZLefo
FX0hiAMKd8ecg4hkbhGRzq0TEAPs9dusK/JsROghBloIACXAKW93ocuLsOR4CaRBD/RmsZyX4WU9
HL+vKmiDEXCuAF4AJgXN44ULum3BCmylIVM8mo0pCpv6r47vUcVtbYYrO7rDy2s8+TyGxTHCz7nz
znD6qJEfCvZ3yV/u7zAiF7wQEOyCKql2dH3EfqDdwYjy3j4wKY9k2ntgbp1YCIKtWsYmNraeCs7a
0ZH2aIIGp0Ivg4XjG/mVHA4+6fZiiY33C5YGYtaoGNlrKex2C1hOPctsQvzVuK3z5Lk59OMNrz6U
9kI/+V0Bbu2AQa6gml8RMcEydoiHYukK17i1TNzeYmpdMdP8To2USi9i1s/OPoaGtxMwbc7nlSnt
SNmQO2I4F1a62H06l1NsWWUyu/aOmQ2n7uBOR+8NhuM84zzz/V7yGszlKS9cBJtmjGgiJkX2kCMV
cd9JbG73FecH8T24Ij150y2WNbER+eehVNWhLasPvC0t9EjRX75bvJlKtXOJbI7tyqB2LwKEZzqG
5Eit9BPSzPWnEnpOFfNj+Pjja8aGk7Vq1iGDrG1J2yrsack7ZIzMTz7trZNfmc5ZWk0eFYMpowLC
NPctbg4OmRyg5R0b2RbtSIty7ku3KSE/44pINV/G/CcIFuJmOr3cDtIRuLJ8CHo/i9vBdWGWTj9i
EmfX+dgZfPybmaJiCAD6yY+kytmLuvX/cb/YcYjKgLwGYk4bGS0qLtscwdnU8wej8R94FT4GtNzJ
nG9dJDZeaCsoFB3E+kVSV4ClVggwUzF4ae8vpyXcU4nZWiOU0MGWuSq8otP71l1UaGXIh6oMnsKW
oM8LbYAL1DrFdwahgfurtOUtri2tg72KzXruFlPGIDTRouhMgpXrL86WnVt+a8aujawfcW1knPLA
K2Ekb720U8NHZ9dH7I1jndErE26JpzXgLiSFosV0zGYg0HPW+WjNB1Hn/SnbG422zUI7o6Rc4Mtd
Z1BxyfowllZt7VjZG9B6l10NaGnnkCp/layzxg8sK2MlAgH45R7x095otJgFLzKTGAXWBnXzNGy7
VLZ7u3nLf18tvw5TNKweLBAtTGSyj7Nf9sijnvyQfdrzT69YmpU+2wwRUsAL3E7aaBrIUXa4+0wh
EpnJuO32cM2bR/M/E6GWj7QKkPG2hWOloJNkcTXJx9wK+wtpqHMsjKzegU9sLg/xIZaKwBVxi3Z0
KiCoB2lg7uw+eMvV/IlCqPv+pG1FRbjKwdAboLoEBhxt0kDfDRxIYKWiKyLXPi2gHV7Cr8JGs9t3
bvx939rmvr6yZt1am1m75DYkZtOpGKK6Ym+tmr8LKuPHK8w4oNYBlBMMHfpdgGT8ONgVzAyFcbaF
OoLR9FAzvnPJbS4P/DOA0WCJBtPi7Who6FIuhO8+9eDBBG7wLII92eHNCbsysX7ClSMY/ZzUk7ue
HreJ58BPGkAmsPmSV0wY+qI8xDC4efRm2NEdRmW1uNWQdjhwqwA7JfrZhulw38zvF4P+DEMYbAOf
CjWgZ8gPkO+yGs+A7AmP55+LHfxBAvpWAZbBkaQWZX9uZsVjIPC+4CsPeemo2JjsyOaQp7Ltz40X
nEMDTIi7kdjmUl59mHaDVLaZ9YygYKwoyY/ERdqgterX7P4rI9rd4fit8AwD3iPwFzMJaplarugS
I5zS+/O8tWuw7xGgI6xcn3C3u8bO0GXaCBeQQgDjEHsea984+mO+EwvtmdEmDejPfFgslNDUwFOI
0kRguv3oVHsaE1s3CEoAcIJrlxSYnW9HY5S9Pfk9aic1Es5h+3VU38fxaxe8Lcmf9+dtaxdcW9JO
2yC4wisVlqY6jOTcHkRQnu+b2LpBfkMwwTMGLgEd5FGHTdAaNgJjBrT0bPVg8KPn0edHkdtP/1+m
dJCHZxsm69bXxZQVsQWFt1K0b5qgiSaR7/iPzYn7jV38PSod2I6KSQHKYWhueb17KOu/ArLnazc3
ARrmcLsD6f8MQYIOFDyjeiAJ8+AjVNhd9qkY/6gK0Dl+vz9rWxciiAL/z5C2qZ1iDqwF9BmpNL4G
wVsqP44oeLPs2Ks3jvfpvrHNebsypnmEwG8hPjljVGOfJaByOoTLnnbGtgmg0xCEARCuC46OBfKh
wKas6BErbk3wZHhtcn8Um1MGLgNwzCGVg1rN7QG1maLFMCBpbbnzEUyvPwER+4xGVBbZhZHmfnAw
DfM1vgevoxCS4utR0mbOJ2MTLGRCNS3zTmo0T9S1EmEW8f2hbR5XKNahlOrgjakn9YrJsA27QmfV
XNAnGgKP5daXbuGXyVDpfVObC4VemnD1MKjeauGrIwUG1GKhxtCMAR2gkaJAm903sumy/zOi+wQL
T2RFOJbK59VTaQ0A+YxDxMfZ2tkTW4YAHEFbI9wcwEtaXNlXSLaWVW+nbjAdDNGkYRHGItsLX7cm
DTsOWWr0xwHrpW09F3pUXuGWuFJVcETR5tRneyHY1ha4NrF+wlUIFrCch1MDqM0UdpFyk7CXh2pJ
aV3trM3eWLRbu/PHYSzCBZWSqvmW59KP5rra6zreNAJ2ULwp1j96pGc3HMHsmiCs0fbOIfpQAnZ1
f49tTtja/7bW7dEZrh3NBTRJ5rCEQIyOCgkMg57NyfCTvjLeD8Gwt6N15wMlN+Ry0T6B3CC43fRX
XxZWdu1TYMjA4k8eOrtlh0pUxVdUYgawCYQOKoI+amlZuJdLWw/kdTD72zISuisEAhGtDu+hSOtO
ikqSouZ0Ak1DZFkflQvJCeqcSvHZtWTkj99eNrerTTjr3xhKuCOdImQe816qFQs4KWhTWZ9nm0dt
wyNm/nXf0LpI+uCuDVm3u15kw+CMLfyr71AvAkNq2lDxtp281CmgJezS+YXuTx+ZdpKbCcDzkQGS
aip2ZPb8jpLheH9Muk/6bWItD+KdYyENr21Mr5lWhIQCdLqrE2vIPplsWUXRdqJIff+vZtCs5qNC
jHrdsyNmNiiTLBIV6XapE0LHiJbWZzjdKPP2RJB3TP0GNFz5Jlajv8NtsPmDMu2aqA0nEMmdeuK/
0DWtQwKD+285Gujk6YifonEtIYLCeZoa561ArThw+QuBtLqJdahXQxF5ULIaqlJpCIxFn1vxIPY6
PLdm63oU2vr7jnBki/dkCuC4GQsf2EJOv6Gz4pR7Lw0c9OGsbutqOLVr1AQ6pLjNqx+DEwvKYogh
RfKlTxbdjhY1yKxE+yDUstKBDceu64+dEe4s/pafu5o2fZMVrAa9yFqmbXN7eNPPmYRIi/PJY8SK
VM+sqGYS+p1GrhIUjffYffQL6/cAQQuGfMGKD9UrhPUyTr0ABUk68wdTsBQKsqf7bmFjW0BcC5VB
Ah3I5xUmSGY2lWqphRhP5H8OvJnedPYEijUqfiCmfilADwNaJcWQLlpRCrB6uzOUV1hona2AGB/C
T1UJ1eXKfFl/HKQxNBua9y6qYZCQ5EDDkPySLyoh1mNQlcn9eXsGl9KtaC7bpyKYl5rhMmJ9Yojp
U5stT6O1PAacQa9zePD74QzytdOw7LHtb+xJPDdQxV0zvWDP0CYxXGhn0YGOaYHKhdujm396bOs2
ItD1gchYwus/G1/uBDZbRkOw04Wr1tPzXKk3WXkIKVJUkIF3G9e6O7OTwG6tSAjraMn6NI7hh8mv
Hu9P9NYGvbarrWa4VF1VQfUhbbIuCmvr2FRT1NblGdpwO2d944pEOx4Y6sF2iGqrHtOQ3G2Ik2dA
tvRLxNrPLg/j2dq5IDeONMB8eOSAGmlFFGs+a8lElkNcD6jyNkxKA9q16DR48ZShicFxQ7AKQ+NM
L9Nlg2lkPXq1UpblMW8iUvhnMj7yF3K2/T5pN4bWsV75eWq7U9U5WJux/FWMX3JwXOfz3/cHszVf
14PRHgZ27/Z1UGHfhc6UEB8tlFN3vm9iY92x6hDqQ5MOXgf6O7eqykVCOG91GD6gZmXUe8s5J/7L
Xe21GR27MtZziTSRgSdOHR67CtJbY/HezcmxHvvj/RFtHBrQmSFbhMfnqu2kXfZtljUNRH+BhFDd
x24cTyXjnxr2aLl7Ohmby3NlSbvq8961ehCwIP3B6DdwU6jIhgzX/dFsrs+VDe3IjD0ko1BgwiMU
vNzoda6/B4VPommSv+4bWqdFi/vtVUYY5We8a54BBPoJrFR14/tPS/3Yme/KjqPMlVTDI/r671ta
p+WeJW3akC3MZzyuUUk1ix8zsZJAAVUJJIQMswhkDSnqRDsYga09sYoQgeYBvFuAgt0e1o4Ereg7
XIsk6xIwboXZFAtzipy9fuQNQ2tRDfE/GBigjavdjFNWhmYFZa50MBPLWNuRE+RzpNiTNdmYQ9hB
cm+t3SHZog0oz4ZC8gU3MBCREaiy40Ac5t48cR4cB1SLwSK/s2obdyDybaDhWNVKn8MsvCH3Z/Q3
wVG0LDadIcq7IwQD04GWZ7EA88YA9DB33gbPNuXaIwahXDgosDw+uzAympegYgjNIymd6q9m6uaE
NaAyWCopPwROA8aOwm12iq+a0XXVQvRG4MmBk/D8tidQ2fGzpcSbRwzT99Ex/2yUK9vYbBd28pdM
fbREPn970aF4ZlS76mUdIoOB/MnR9lX/aWjc8iilYamkslHKmZBVOzCzbb7jdWEd75vWwznYBuaY
gJkGfgZiKDr2eAIHhRfUtnmk3M7ODVELojjQ+yQtq5YHOvj2+77g3ako5zBSgUK9p+J7JULN0f3+
CLDigQAZvTKIyLWTE8xVUcOw87Qs1dkDtoaI4oHuUpdYoAK79T/PLGk3dzObwkI2LKwi2s+Faq3y
IgQBAyspL7ndZpAhDJQTNWNZ4tL6ZTidU812AnG4HOVeqiR621HEthVTM4To8oy6beR2ExcNfmOl
IOcbQ6WhKiH6voBgFVrFrHCDp9EkvSNiTtu5/eGJQFmJJEbOvxdqEvI9xAsAjkCqYilrcFlnyq/j
XJDKzeMilHKuUmyIktNkbloRfC2gjT4XkbLrmoWRjy5wqqAUBsVumnAyWvTBXvqgbCMhjRDMH6II
wvqnMYE38q3VkakVadjT2uGHKhsnFibIdZasjCufSOe0/qDelajx5cfOqUPjfTFUvel9C+y+qs7m
CHGI9gTdBuTaGFnG4ecEy/wz6+tsfnIs5Qa/epLNC170YJHyIGvcKmPMIxBGZfRQUTWfHMewVkU4
FrD5WAkJVHM/Gw4Vb0zJM7okjUl4Ect28cwfonY7liPR7/T2n8SVRkuj2ll4kDbh0oklspwWwgtx
Sew5TN3WZFIcXU9gRIRBW2KO6rkfvvgSdbhT2Adm9m5parDURl5nVtaZ9iNqmdaMltujhzwp1pIH
pJsfajlbaCEuERGSpAGqZY7HioAKPJrBKDp9X4wxaOvIhYR3cEb3xpC9LWnvsz84hPxmGwWkEoDT
owoGwR4ys2LQSWTSIs1n3iDy+kq8tob7ZuCWLyJZsKxHz1vd9AlvhwINGiAo8tA70RhSgn8YZfQm
iImkxPhjbAlTaKRmMi9RcXE7a/4V+tzgRSRMiJAe+8HqLIA70LI1XABC9IaHCoQmZWcc6nIeii/9
qgFoRc2UAckedo14Av7RISOuEcvLv41IFQuZdIVXGB8GEPGSpybvenLkoJv5M2gdhwYJtyjktBrg
JT0WSxoI8abIxZyreAgIlQdCeW5GeW3wDsL3nW2mvd0K/4m2/WBAlohbIl4TgM6Hwmknw0m6DP0C
T17eN+SNkEplPFp6ai2fpQOFzjcZnTzxdxsafPi8hAv38OUZlXAYBvith3MP3aE2zluzDeYY28Rr
vFhO+VR8UObiyiOEzNB1bhjSnk6F6zHIFVl4isgnxevS/8XDrHImRMF+bYLizw5K9BFkebNcZoMD
kBGVIZip1KNHg3D41Lv++L6jnrgMbuup41hzufw0QmaWsYUiufUNVBSGSKCdO7pfSgB+ir+Qj875
GOVDM5j5yQlpVshUjP5cgFchkKEXNZXJxgNTIm8jLtFDfTTqAlqGkfTNafjqCadopsTygyJUONcA
pT/YoiDqNKOQ8ISro/F+lE7L+NNYEoHkTIMu3mOmOkovK6+wc2bcMKq3Wc6M/m+BvkH3JEEMOX5C
ZsKr00KFpdEd3NAYyqeceqT6jlbMvj97tA+GlDVVCWzG0HRTELFm4ifLbNB107ZtnUBIDZJ+psib
dzP4lA6zDQ7K4xQyZtNoQk/x7ELdAI2qn93CdtA3RkrwEz3hRra8z3XXWmSOZl76zkdwvhmdCYJl
2c4nKJyhxIhovyw+mxhVcwDJXQZ6eBesd10dmUG+GFEovbz+YVeTETzCpRbWo3TnQX7PAizU0ZHK
pknXF0uQHWRn23MCxt6iRBtjJobu3M+B4BD5FGOeHcliWP4HNFWGBnCYdSnpRXCbAvCHWzi3nChw
G268HSq7l7+sbnCHIQILumFEPsjlk85j4/I+66zum8eBfOlBHmGDl8tUi0HORkXH92pSOG1R7bfw
vumSzz0oYFVTKMaTwV+8kUBdyMjHh1EYRvsLC2zMQ4SOqwYA4aasFQ1A++E3agY2opZmEKEuM7cg
pmRhxemRBHODAnPm+Zn5oRXMYiSyw2qGym3ucHATgo4Bl96ppWDYBVTAsB7svC+MLvYsUYFKe2HS
5Adzria7iieAnvA/s9ACZ3Rc5JJkH1XbdV0CRZjFt+IxBN6TRuZIuDsc8pq34OwtvTJXWSQ6uwkO
jjEVtoqZ3c3knMnByM5OSQ37CP3EbjqXjimGLPFEU5opjnIWDlE4VRCEPo7gSaIPYw0pjswU5kfA
CueLYU7uEtsBdcknjuvMeQrZQNHHOSzQU3nENuzkIwnbPH8nc8/JTlNdArvnCqaqNz1aNdjDkNWL
k9pLaBaQAJy5WadMOgs6qHmfzSBoy1wKBdgMaOBLtfR5+QbrSvnjRIbZBcwwY3P3C++pTrRHoFAR
MdVjA4cXjf7IvHim3J+qqGjGrD4soN/K7ZMqSD+3jw6kAOoLGpBN+oH6fTYcCW/s5q+eg82IxZ0n
MGexnS/2qCLHY5b4SqHSzuL1vM2PntFJfqBdkNTowEVxLODvpQTfM/poZu5igcaxcP9elFL1YfYy
nv1VObNRvrUnbjnvy1JMoo6nrh6Nc7YgBuEH8v8ourbtSFUo+EWupYK3V7U73blnkszMyYsrc1MQ
BBEU+PpTeTovc5J0K5u9q2pXyVHNqmWFTMzt6vbIZtiNHmT9RFhUNvtuSOYRCoJ8gi/4cpMhiM28
z0nhtDjBY4yV7mYfh2hW2BmzGt0ykQtc2VMGh6FOWWXG5U+2kSP06z6s9rvIJf5FO+2FgLGpKJo5
WWClGhSfW6WkGX4i7w//jzs2m6Ytuo5p5z2slibnTjOZjzLHagrDHuo2FEb8gY3X8aktxomL2hwW
imh1PMB0j2YDajaMuFlbc6L2+yzVI9aMJtgx0gTWNUGxE9HzOL0Re1j+Lfp6j/0OvVbwN/kCoz6C
xEbcqjeG6Fyv54bwbN77sq4DWmF4hFn7E7ouWiz4g6jNf9UCNZX36AiK/Qo9Ys3llQa54LnIWA7i
TBz8uCd8lVUjmy5tJlvFrhrDNGUXLqcSVPY4GWCMMHoN5dNicJW0eQVm+FbTrdpg7DhUebtLPiy4
niYys7/bhgXWgO1EOKTdQ8hS1g91ha2Qqour8G66ly6vD+S4o8+d6cVW+wK34QVW1DfD4o5HSFyt
f8Aynzmyc70MtU3ubYCG7NEueb2/pLBC1rEf3SbHqxqWRrpfUk7bfnIbFG2xhdibk6xVGrlr6wus
Pwq1dHOBQf+ZoNsl4mxF7nzsLFYfzLsxup4uK2KQ7r2sRU47gxZT2Q5NH7wHO4SdpPslwWncTuOx
HbQ4cSpo+T0j8zgMYFhdqZKuwDyUhE5NGjh0V5sV4yLMjdM11f2MIHtjOnjo5nu84HJAskhQBfqb
IuBq2x6ZoYVBxvL0RQlFg8wMcbI0iQXklhu6Ov61baKZ6qcDjWHVT42Q5D2p8cY9G4yl6JcOtqAq
10dY4nqSMK7/Su8Bzo8tPYqO7y731E9PdstMrJBxy8fp6EYpF6iUV1gpLU94Jjz8znFeN31uFnuo
+VYdPtNjR5vF4/kq6Aer9yamW/l7EnzNvqOLK8dHtNqU/TbCHMnL5gtZ3SHhktgJnZw5jiuH15Dk
nckikVuPGsuH6gaeTdnS2z0clHYBZi/jepMsWQaq1wSs5D3OvtbwvGZAvO0TmXydhHandfTxBLRr
Jw9lFfbtDj67NkepFWYJSedGgTXQXoRIDX1EGq7Z47dt1mMWX5vUkOImqda9+L4SRL6KS1aNjcaS
SzHWbkL/7Qh7KzHIS3GNokzUZSfoz8aWuT0Q1+ISaRp1ZRV3RXnG0HOk28UmPsu/umJLX7EHLMx4
xvhC6SlfExu+iUO59F8pUM3f0H4fCHmh6Rc43K+lAZ117wQT86lMQ8VZX7BSx6YbSc4U4K4KYYWO
Iao1gA64RVNqkgzAlBflzVbpWd+OSi7yaYLZZu77EiYIXnawoFHVrzjPWs/dOMIY+owLb0jlZV62
EU3EspN8i+0mqzAjWDyFwiOtUoSl3CQipuunZgle1sUN6XrvOFMm06hOTmxAS3ORb7mc2nlC6OAj
vHPq4m1Tgxt/KgEPzqscMGd+IIuiDlObNGtdtpIei8X0F+tjE32yAUfeu68jg+nUD0MzvTUF6th0
YmrI7MXMcMF4j5Cjb1M7kFyODzn0BbDUblI5sVcSyon+wzy2ZyO8p/UWCwSIbDyK3i8braa2ck2h
0edU1rOAlyqt7XKuYjaK9TTbSdmHjBbMfDbC15iUGkV83suQsOIdVvkVvRzUlLjEFz5PxznZ/OEf
Fi/qDT43C66cWw0H3a+QrJpVyYUcB2JhsfNWiW8p7Ek6tJmItRy8wGpfu+3GzaLlISw4QMfahIU8
oO5v6PY99qzj2OmNZPwZOmsib4sZz/9j1NOBqiEzo+0nOrot7Ce7CgLSe2sG9BpWMp1/ZY5Oi7n4
ZsgR3zYWaChZy2c5iT7szA5puwkpw/2Y1AABk3loBEZG7oX7ToVN1N9dTun416KzFJ/HsVH3U5lm
tt/5bq36kXzp2m8rM8Bx7tyUQc1PK16D9T3CBU2cR5xc47+5abL03qyx3pM2SChd/uoI9RCuzzBG
hKEcFb0bo2YHNq9AfYtfqa1fCvRiFUs3ueI0pWy2V44IbmithyUdzdAuE8sP0clqxwZcaW1qlhOH
O497FUoXB8LJ0jzX8n5H87mvnbYL8dfST7gBr6vBg9OoNxVljW715DT/EYe85smJzY55dQ1jKMdb
hMOQ9ZVFoYU5Qe7Gk4/0cCvdb6C1L+uXdVmpH05YizvyvOcook3so9/qVN+XEnlp9gIkDkevpUWI
aXFDDa9jc0XbLZakbw412WtTHWlh+8mi/JwrlmMec9WeZ/92yhlJ0edwmWw4UWHCbORuiEka94cM
JIRzBtM3NFULSfa5g5+dBHEwOIruuy9AYjSs3dIcYeXB1Xm7cHFZs2b5oPhbzNQdU2Olb6dqNG7p
QIPxZPu64dlxj67U3duUMv3qc+aqp2LO5vEEHxo1037eOWCIcYe+8S0xe65uD3/wp0oc5pxEzEkZ
y4etzZAZgGB7Rt3+nu52BV1tMfr1KeJADFQa9VL1qZ9fCzHZ2/AlEv85MSAj7ThI18PQ15wUr3Gs
a3rY5d7Ds9U+K03DhEK7VXR1pwNf58b6YDKT/p12FQJtx2R1rV9CXpwspKrD3qYy1vTtIOgAQbYx
kS5F5zOm629DyarV93W2FQ6gVbmpGRgDwRr53lq3YbxvE9qIDWkUCecFvDrHSpT43ouDV1W3Am3d
nrGqOI1Vy6jfxNAVBXLCCMb5YxT8IiaBeNx+TyMiUds95NnwE843O3lBsuc8wwPCwr38e15wr35I
02z+bYQVmLgf7DJU4RQ132Z8JtLsML+b1nigUCK2dpvmLoXZmdo7gBmb5+eAlPLafpsDFKf3c0Ex
EHX7OmnKvoFKi6oau1TxiYvXYop43iP9EuPkrLlgGMrDDmBxWQymtmw/8rKd5gLYxOwX4CwSaCw8
dPJNFq1rmI293Oj2u8jivD2SQk4w20q24zZPOGxj/JLqx5KPRYuVtxLSbrqRIv+opUj9+FTVUftT
XrFmvmcFdGJXociuYf1cEq5a4DeWn5APiePT1zxU5dwdu2b59xJfCDCNukxEVbeeoQESQJzEDH0U
dBmoSqfdoyn/EOrI1rv8mDJxnitl/+ZTM8xnVEQ8AVnsxdmzSmCsNmXJ/oxkWT4AlbFwj5iG7MBY
gkuyfAes5qYCy9fMub9o/4X4dGq15aOe7YIv7mDJejoalEEFB1Lc02MPQ/PZXfNmt1zfMgRYNfBH
2Yrl1xotWpRbAJDYBL4pEtkMEYmrOhL9B+6YKyCxAfc3FhNAMZSOPpd5ncT5mkDyun1iTkwz+1ws
kJ5MnUDLh7O7MAQT/StmF0vbFYBBl46xVPQli+FHuW16e51HF9PxdMRycdcAxaPumSnyIz9BhpP7
tNf5oae+XjUAz95tXniEBOPxYJjNFD3w0zYAzMDwisKDP3xd0BlP30VCShFapPqYZWnHaqzjyxon
zEt9CpsTwM5ITFLI6Sq3MQbX5VuK+67LMhEn2h8uVOZho/O+XlWaLvsnEMi1JifgZoa+DBPa3/Hs
krFC4VttpMMdV2XG35IFAOnPwsZdsn6xjLmnDZQLWXowXOhq+hEUiOxLCW3Mr102it9UmVeYsTUi
OtVdedQ7KrqtsON8QpkedqRROKyIh1MW/bps+ESzZf+2xhSwDUtgzohnmadWfgEsfPfTPVxmmTct
ItclRWwRhMPOA59QyO/rUq0VxX+a3CUHAPddFqhHdONPzR7pdKeOParQzgBL9jOlDI8Qc1UYv5dE
EoYVdQWZ63GU1Xy0e0JXezooHtkps9scnycRJo1d6OhtPB8jr33REsI5w1ZGXQHsCno1zXlWcLAJ
SJUYH1Lv6nDHgqmwkxlVUptHfKmluZRGyvpXwxXfRKcwdWnSLl4XyR+Ycnl2EtoUoBsKplFsOhI4
lEAdOtwRSXnN7lKAE6kADJhi/4SX5keBFPVNY8RZ5+YnJONf7Wc6kgA+EQtLq+xKXC/hgAgL0Myd
R54feamJbXjdDnGYmDgNUORkP+Z1AVLTT4Nluz5BmjbSBAidnvwFyn2V32/rQPQzry3DlshMpoJZ
fM/1sj/MBBtK9/PeyFr2W5qgyHYVmAd0h03Ok5KcMCDNY3qTGiSYG7Rfoyu3Hmd65j+mNOTDO1/A
xcu3ZuLbsbaY8ZjD8dvREv+N1s35ZZNQWHxPt+NYbubCU9qSjYxntSZ1eiKIqAvoA1k1R3kKwBs4
h2yPW5M9eY97AUsg25eyg5PZ3uFhQBSC7hlOQPfVLFj9C4PMgbGG5a44XmnK7YTsiJrMqP8FRpx/
RWqr2fcQqzhxgDDl65F1wNAbubbR+jyYrkL7lwHpLJs1My1Q6zU8wdImpv+a0m/uAUX60Bj+tLTP
KTrw7crjvOQvkzdN8ZqbDfKNLiXozl2/uL2q3kBlcHNOl7LcW4SQGb91BD4rSDJM/FJeBHRG+UO9
oulx51LvESmR2bwSiv0QlpMXnsAks+rHhM0VbXFJCdyRwU8CkmNj0Kl/h18BUY++YPt4Lz063+9o
pzCZdw2Qu+GaOZsRdsKvLLLfDTt8ZW+A1ZvlQwYwMA963Cd12gvlrT+NbqLHh3OgI0SXbCoZHh36
hPQ88zQ+kT2pVIu2cQBDAAzip7fr+LOZeQN+Z0YNByjrs+1bAV2zXlCYtgOp2yk9j8VgjfmJZNGS
rR08+KCrT5ctiN+Lkcean0c0BaK5I66cJHKktlV69To4pI3JGxeio2iToAv3p2PgTPylYPOs/m5k
qlk4zVgeZO9qJFvzTZE5539hJbc2f4aa7M1/iweTcAMXvVk/x8WH4qOMNcyqihHVQ95iqaEx8Xbn
vARqZed9y86I0ZzMz3ErkrIzWJhgbwwvbImevxIuedunbd5vNz9lFt1QDma5S0CGJJcpZDznLUAI
y21rs4Vr9E6VglVV2GcVPucc48R1RkNfldcEvgwQde1mS4tfQNBIejdK5WoIizQCENoEjkZN93W7
vjDot+gTaDpvDW74UOw3K8m5eypd48l2Ajnv9nZYy/JmX3AtPuD1c1AbprMNnwX5sp7olcpUcpPx
I3kQ86aeVmf3t6/r7xYXXHyqcpyNFBdtWeMN5RK4S7iU3EX0D4yPqminkTU8toprQe9qTrm5I1oR
yKs13bt0tWHAVVMV2rclt/WiO6KwGvAAsGEJgB4BBNAXUEPZ8FK7somtFPj2xns9LDs2xUFNEPs7
5bgNQn+MDZuyk1tGq/9xfSz7H2DgoTyj5iTkocrJLH+l+Bgu6xmePHevBndR+TnFKEzWwZtkhOsi
IdNQ3AS6sFhgDJ8a/bHDNk9VN9vBwgB6YqqAIhcwJ8+mlm9Jij3/AvAEBmKw5zRvRyFydEb5BGv0
d63hKKe6AFBixZ0NwhYof5Y04DlsRHqoPMUBLnayq+XC01O21unYO60y3hfiAOGbyrCou1EcVYri
gqmXnrkCofSYLIWubiJzDL8T1cnXnVjLYTyN2QEBolD2kA/gsGdCbzIQfQS5V3T3sOfGjgCNyEX4
yqzo8gozzQPAstKjnRI18ESI1oX7nQiACkgYxkSBdcdqtEpgd77CECz6PFa4uV7yIaOLuqkmxUTZ
UWmJ+DTC7QCFnS1YfsILXOr5ofZ1w1/qiFw5zA9p8LJFCyMk0KRiuXjMekBzVihHLoC28i37tPnR
gFtFMVBoD9ZkxEdtN+hmLIYDOnm04DaxFbi7wR+MqA5g5Qj6eE9rbTs3yxWDOGAma2+xsV4s30ZW
WKt7SrzT3yc2JoR1Ee/d7J9Ymh98BJS6R1SqmPIm+BbzSCOOftnwPyMHI6ZKtKweE9cXG7f+MsAf
KGmxBzrKcIZevMb9uYYdSWk5RBAEg8Ji8Pv7VIWj+EQymMiWDjw5UhjRE9SyXEEuHnatTmxx8u8i
VjLWeIUJoUfPB/2VTUCQ97reqNqMwMcQz6taSMZLek7qeCy3DcYrK5HZWK0R/DSivYjuURHY8AYk
uFneQKORCeyA9GIY7pWrSnlNhn2gf33mE/VqS/ilVB3hVeK3s9O44n4Krjy5dXkBj6/2GFblYDWD
2Te7szWQ/Du2jRV5GHAhs8cs3Sd9k4VqTTEMLNkOCwfEBJxSZfL6uh8+LFfQE0d5T8dplreIlPVw
AxpHUv/II90NKFkCO7vsHnDThJePS20Ihqot0/TOJ+VuHqt12mo4yVcOVAvMzmMI9wGFwH4/OECh
i2IA8fupBnHKzinw3K/fj0O4AXTMuLW+RZO0oSOaAaf5Xxj045eVSeZLTy+C7/XxHCsv5mtdDjbe
2/2Y97olOz6satWa1QsMHWklsRbp5uInFM/JNwTXLVj8PLT6hIdOcWZTwDEaDQjBdsVku95vtRW/
Qwlk+rQ3WyFfSs8RvyUhElAnQN6jfLaqjE63DEN3wjtcYIxJaA/g71ehA5xS6PlOG0sSWP1MaMXA
z2MzXufYNKVAnPRpFLrRv2s1cAlZAES/WnVO2DR/lnOY49IeNDOg/niONORPrJDW269c+PQTBZFE
UBDADkoEAkhi0pc5G1TzQ0CiMPOrrjB+hnZt1OI+q0xArP2ww5onLmfBViLeRj/AXLo3zlWIqRJ+
qSJUZVqk5mrRyMZHBxVGpp9JagdZvqXmGGpcuDVZ5G81jrB0uMnGlFQ/R6rjTOEhPs8iP+VWVggi
TUunp9dC8oRk96tExz+dXIkZ3qFspRyrWvnAV/A5GOyY2U6DRhP7KakA9nBFQ66nX6D3CKvPKUYR
9PogZnz6JmpN1+tcRDS0oBCGofyJ/fjQPKXge8MZz0fVtKM7nOCKlnMP8qEFF1XsSI6BJvbowMsB
1+sQ/VTjb9aunprx34arfalO+wbLF30HQovN7wmoYuZOYHAjHE3Skh9xvIGF2ew8RCgrGIJXOB2R
OlmxQRAK15yW5aiHeE5XGo5vwY3cT32zeqJIN8ZG+f1ae/j9NGdws7zml0ZW5ULvU3RkoBEGzI6k
47E57PhYhwZATHfoEpwXzgUbN/4gEO22fjhs2nF30mkh4WNg8gnz2mUIxlSshcqIFXsrMlYmXzuS
Wc2yG7k3GYXnlBPCx+cExEn9M0HPVQwPdjiEq77rhVTj9CymRWbyAqMYQrACGQGqnilZ4vJNVKOs
4keQOEipbvelgXk8a4sE4oD9IUviMJrzQsfCPHiss0HvkKpsVaojMbHJK8wuV3FbK+XrPqPqMM8Y
4TAYnrT2JNftrEuqMohqmGjwz3aXvGtgs1DBLw1AlPNM0AH+xswe13e9wsvmbrA2J2DCG+zkPc56
V/QTHslZ1sr1S2HR+uyY8qHD3C8w40D7ue7v+56hHYNQg5YythFQ06+89KR6bQKeLtB2XczT7TEk
hJtb5GA16wldS8JIa1YDfr8ds7WQP5YSY+tDzBwJU8dXb3CmG1qMZX2WSkrQ1xLE9tJSFPrjh7Vk
yn7tY6PYBIMnUYcD4F3ME7yWZUKKj2z0cvxbRxTsp8I36HrabUXZQIzBVibfmpVs8TdA9sz+GLHu
uf1lDaKXfm7CbikayNnTUH0ZDBR7x83ok3tQjel4jw9bkt90Br5/ybBP7/Mu29CAV6D2RSE+GgI5
+1VoWRdIE55SDZZC02UcOqOXvHqBnKnGJgmmZWrS23Tgc3g2TlfLByD3wr14U4rtNG3j7N6kXxP/
5+BLZv5gyv/CQAS+RbAD3oAQ+FdzR9a/dt6CvyWxkvIX1029gJ2SeYQEbQEb668JfIngsjky7rPP
ymUe36tMj23+OZElpB8Hzwf2PMKcfDA9ClOzQwOEiJDjLQWuQy7IpLV17OTMpgUhBskk8wIclRXu
6ifC/HM6jtyN5waYwvi9qNcq/5MNpZs7/KhS520Ie0rjKSkHao92DlrOD6gBRTXfQAUVq0uBYWH+
Q1Yu0CQ5MDbLLRihannBj8LWa7d5fJIahKdvlnd86AO94ZGhH0EVhrSyviED5pFzTg8//41zIvWF
2lq73zIVZIKkDrqOcw0pmxrBAi5JOCm355BTlQn2HOkF2ArmilueCI5dlJ17W3SFP4aY3++eTkvx
UJI5zdHMqimfzjYgta/sY+nn6n43Gis2Z4+nlwJkchJJzjQHlYgSjDrNDIvZEzmgwujCwTBhtYOq
KhBY+dbE6n1dN1/aVqTDMPzGJQPsYj3SufjU8XDxG1QSOvyxK7CCvXUVTEzrE1J7wSmWEC8Vvcz9
QP5DQxBwI1Uk6KjOCKreIA+oIKfIw0mvySLeZzDZANKiJjR5V1ytX2Ubu8D60YG6jTdxCNiS6RvM
K5k6JfjZ9B7080SA5ZSjofa6eSvmf0BkRvLqqR4nvOMwwymu+NJI+XmoJI/g2akyJ4aXMP0tWDmt
4NzjjkXvUAYaLzjhx/4j+0J5YKWACafunQcYhNQfCe/ZFggkRFgd4OYNrttVxg1/3Zgj6EQq09iA
VA2IMQGtQBG43kuRgLQqNfbpnr8QAtDtR1Hyl6wY8/lN0mb3/V6w1P33ld7G/igInMrfIZXD8rBo
sw53VUiIey0lwpT+i42lFBpMr7OXiIIwnAaKNuYZMDbuWTsgG+MpBXdDyk55YMcdxU6zemcZuN/3
0kxFfROU4XFom7Hw0YGPpV9GQC7OsUElH5vmn4CbCBJ3gMsHcs0F0is/l1EfmG7FhhYKt/4EvtBA
LUXvV39Q932c6zGgHKsKBgOJ5xX7ZmTtAwQBHiWx36AH47+OUWIn/TSvvpTvKKijvuyLha/WpJqj
eNCJTNIPACvguKjEnY3J6gvk0KdEpOkBVWGth7KzR7VbCpG9y8Z+1wB/zrjdrTbwAQOx9eTXYzVP
9otOukyWyGRC76jy4wc+tKifoWU4/A+TJYtzncCBR1OZZssQ+gXJAPY6YPJ3vG2SDCqIEvCJfDBN
tbOtU27Zw89iwS7cByCyCi3aGOWkWiQvBvrfMIXyeFujH9Hp1PKIgL6xeADXuDZ1tYlPTBoJibPD
dx8Ss9hPb3aIZFs1raTY2gMQY/bgdDDJQ1ygzvhvTdlovyxdwJFj02AYXyC6U9Wb8RjW8CcMXv8A
eTOklyFHbTz7fatDzwkf+VkO2LN935NFQxxjB/pnLIrhlkWGKgSZ2RO2Sp6naVbxzbmQBjT7ofk1
KM4xP084H8+zhwIUhMZ5aLLHTU/XHAhuL0WViLuqAOD6bRtm6+8D1LbqjmATMb8uWX1dQQ3NvEP/
EmveH5i7kS9Wwj8oOzfQoZk23Zt1/hAMHdN7wz1BqckmUa62pUOi6dwDea8BKgCymNcX6B9ccZfM
ORncKZbwEnsaOejspxgDzV9IMFqB0T+EKdDvzHBnFlCmVOfVp1cOQ4eCtQFAVe16Jcix2o4yuFPd
HqZAa9GSYR+PjyO4sDtYVsKQ6tOOyk5dlcLNBRf2pit4TpQDXt228PsAVWLm0mp4ZGM1w7UDELBT
7j6tETjcWmxWr92SWNdCrrCHW4TEqONuZVBUnYDlFMntSnaFQNAiIeg2cyBdMBOo0KnGIL8CL9Ht
pJCzQIzUzbMD3YT2/ljujpzi39QD9NLQ9EHxcOPLGuo4zI1QCwzGOBNP+9QAcjxVaRXBLWB+jMvd
8CUUpIBXKqdePTRnyZ+YT66gJ3VAJwg/gfVoyNHWSyzDf5bE4djPI64CdM2w2QzVP6AO8/4Te6zG
PlUTBNywz7WIELqMOGxm7LJD0OnaDJi43DUWgOnkTaaCgHAUqeoVRM4FWDX1lm6b2Fbg8pw629cz
VBYAy9Swoy2a0fKl9cnSjUEEIWYjQchoWsZUd9Wh9/Ivfj7ur6upUA5fimkKHiMaXp74T81mjh8z
lmPc61pKvo19AhHPy4obeX8sZ4XdzX9AXgrR9F5Af/evzsKs+gjV5P5uCpuYB1YGqdHr5FUc36G6
g6CEg1MsEMBtIjKV70D64a++ZWM5mCenUg+VcGYxfHBIM9m+hOEmXVDPBVQA1NKPg7mjzDoFVaB/
LDA0rqbNQdUoSBN1it56d8u6vBLeoAXqgshgZ9kBdAem3UoOqubbhiIGk2I1Ivh1xpO3Lk/bAvq+
HSAc/MvSVwalmXigGYrxASpv1CLDVpCoIH3ZgwrxlhhruL/NkHURoE4XCfyOF0jVBLyPK9wQMPI1
NfRWHQTf8zb1HgV+Az6kFiK/NKbwEfwG6QP4rXOjESXwuoNrosOZ4fJML9WAWPk3R/HKdA1oIXAW
dYUI84u0cxk+QNh4u7TeJigy7RpEnG848Eb6CfJwjsDRgNTVE2R5YQr6HkJy09yWpqw0JgQPD5g+
pOPs/y5e4iUsVLMXQCUSCZI/NADMYTMC6Lr8haQP3CXVlFHY2xgsGITwXidVleS9tdCZ/1dsglVZ
H+GY/KWSmXxWfweNJu0bpA10eoDuzpcwqsWh/jmFQXLItgj8/V5Iyp1HuSYGssEN/g/2gmeSTdUp
bhC7gRGK67z/A35apGcI7taGnhbmHZJYsGQyLDe4eCKmfnTIZMIeTW48roppgx3/f9N0KPg2g/AZ
7O9g9obxM6001k/Ou9S5o2/DKHNcTLnFX30BxUOKd+ZrLuDMAcCzi9xI+kgynLNHKPiX4gJnfoxY
s1srcXOojTLa5okENdIexVA2vzh2nBrwYk2aomxhEUbi7s+O0iR/sY6Cc9jqFAr/G9B4ay7uYJuN
fupyrHW+YgdZVPFPiuD72E1uH+qtp1je8+jPIwDs6xgWSJvh67d587qGQye/m/1LidSW0DrXaccm
sNELaJYZgkz8o8LfpPURoZ4GiRXcdwnp0f+knUeT40jSpv/Lnhdm0OKwF2owRVWyslReYF2iobXG
r/8e1OzakEEuYdltMzbTNj1dzgiE8HB/RdgBjs9SnoH5DGbAGM830mYL/rnK7W3k9T0l2Db0nFWY
Jk34he6cOnRrLLhb5UVJqbsfEzTGp7XHM6ezH9uQGYEaUtaSbm+rmtsXaFBYxQPvdW9Ee2cFsSMY
3ZCGofOzQH8anFEJZmuMT0xCU3po5gxT8Jjjv2VFK4hohs6bs1ZTpf5WwfzpH2Pycf1LnlU8s5Vi
1Kzf/Kgyi9dDHClyuMZWp+SMoEyQW/W2aUBi9NvcAe8/fHDkyLCCubBQ6cxkid2OuU1NKzRGF2yi
nX6mVJBXG1vqpPR711RW8rspKStnbiP7qpZs7IZ198JmSJw9GZJevtA17GDHJ1An/E++EvqBsfG6
yQC4aup1p+mrgGy39QG7UfamcmpCn+bNZYWJFG6cZEr8ZOXFM6h0Bfy3SYNtF3scCWvVk4BjrFO/
qBVlzckOK+oh7foKUwIeJGNjbpQa0UprH1Z4jyTHydMluTmwCTFh6w0a9/7aRH8DJkkO+fyXMVIn
+lT4Xjgd08bHaHXVdmkTmpuI3EreNxGH55usVl7LM86XIkXZwMuynR8xMnTlA3VugzJvGSRVgl2e
Qn3RTZJCK+3ViC6ZBuJUhj2zkiypyIttGoVGn780zEGkAzRv8vSDTJJYD2sH+GH2NJEH0diE5S1J
NTgctZKMbV5aUbmdGnbGvGnkogNU3+h+98SDGwbYRo5Nx2/3eeYl8qFlKxonKE9qr23CsZWqZ82Z
QHtseF738SO6JAgkoMFsR2Dhpzz3W1433HBfoJroxZM3+p78l0LhuZWADoMfAG0H+Qw+UG+Ucwen
KrNW31htOoAQpq1k2Ws1UyYlfPQNuaq8l2CWnAzWWBUGOTw3yYud9GCXRuUo27oM4yjd2s3I1cst
lGXmdkI5aXyZWlmL/taShM2GgVkSO79LHcg/3J1kRrhpoPxI04auK+NqXdqYaR19oEdqtiInsUI3
iXQkCF2tGao63tq5zpuEMmY8eK+2nGfJTul4HHbINRhm9pCY7aB8kk29yL6PaSXLPCwNSjXThylF
FxRUjkHFFHS9Ukz1hzCGRfgQhoMyrQva4bQ/JN2PYmONuLgKoofHQ1WvWgq29q8+sVBxY/KLavo1
kQlBtMskjq7HiX++2pY+RTTwDHUFC4xUuam7zz1onSxdKX4q1/l66oATmFseCJ7szmBb47eFzk9n
75PJ0MZvmdrbVKWp0yrez5qnl2SvEjvpdTrDfghdiQaQNeYfOq/JjWnVqU49qod+NKc8wkhGbnx/
pau+qWYHxZesCYyXBVftg+GFFp2B3G7rJn6KgyEGXBDyJwEQoP8PIGALLSKFI9TL6aB/U7TCkJ/z
Ohusz1pGa9zc6E6NMPa2HvNJZUuEvMrBOzVIZ8X7sKGiFTzDYaBYu63yRpKnh6yYKur1vu5pzgMt
SVTJ9k6K3BtVg9oy5WSbqias1EelMekNMsBR7Y5OSvHLgRCsG32KI4BKERXUdR+V2WNH+uPF68Qy
DfNjnYMFyMERSAEdP191Kk+hu9iQ0a3ouNqWsQaQmXjF2pY0T0I2euJZFH/VAynN/C2kC5XFrvRh
whdjIQ7Gph5kU43WSDcnIy3ZCriRhPQY3pkzUm1uOs/AVDAvoDdlpXzSano+X7K8VgEDrdtKjpIT
OCLDAwgwJawoyGRKzX2mRlHywusmB5mW9RHQ4pXpa2NKkTlyJlABataH1PtCy0o+6fQfQs6hstR7
GiSZguO1zz72Po10xZs3Jyi7JtuUSZQZH2bRcgU1udGhqlTA+0q+IJqB6tZmoh4KDJM8UtG6j3VX
VC2k5wpXcAZBL/OogKXKealPkpXm4OZGC9KE3atV2DxltdXzbus06sUzasX+PtFuemmqtC7SY8Um
V/p1wd/maTkWTVcCqzMj7NQ3lUy3gS5oTBc5XJPM2DGbhCdMC52yrLP+2Mls42DV9mM9PhYBpDz8
yQe/Cr4StPL4Z6LBeWlDrRukbdTA5eg33Hhq80YGSUkVeZahwXeKVFaW2Cu9pQYpb0Q/dwA7BqP6
NAJd7m2qH4HH3VWrKiAWoKZG9jeN1UwzdnDxdGC+CHApJXWNKs+7typXg+YAI6+us03ehYktreKU
ovvnMOX/5q+mSE8lUFwBxdhfaNYlJs+Ygc6tRINmLiTIbalE0ZqmXx21a2Vy9PEneDtd++CUgGtO
MIfkZKKLAOD2N09TlhICN3lffwQQBFhyA3Ok919GcPrAjm2jTIMPFAzQWaVoHLTRuvZ6NXniaVWE
MB+HXIJbXUoUBzmoJ45Xt+7hfX9OZxfMfmvQsUIe1k6gFx5AFtQDmg9BRLl5W0e4EoTrdPCg8Q61
M5fIqKayBeI+96OHOCR7TVwr0Q56fERveZNWPUnEilnppI9ZD0j1Q0yRPH8ZMarWKYJQUvBXHlQS
54vHEQETgnu6oVgeqt2YUHJUW6f61VS2HD0oDdwNf5/WpZo9AMWXYp4VMs/E4dCDG5CHYzsBFjLf
RsCjkelwiCUhPJMe3KUM8zMeitm9NlPyPtuEdEWLndRppU+HEdZfJpFtRjVT0+uUMrZxQT0hhd2R
sVDbdodeG54J/FjQ4nr9GmcoLAF0bQBtKhq406ntgVEOWqOYm8xMm3Kvp7YiWa7s14Ga7NTCMYYy
hFDX6JPxKUL7UCn1t0EutMFfkA+4JLLTMrJUnmUoMZlg1FBUEeQtwEN1/YSn0an1Xxtwd0r2d5Mu
uaxdahTMQTRTlkmSQWEatu3MOhQ//zqFmV//n/+l/O9k8o0JsKRzGo2dYW7RmINMtMXQo7XeJxE+
h0JlAsFiqD+Yh0Aluww1GcC5y7jXT3b5s3dQuSlfqSctqEsol1oqREHhWUHP0Z6tm3kuCQPyA/Zy
XcFAHgsurBQsOsmIpbVcv38DDl9pVrLpyl9gzdeVIW1YWVjhrhLt630thKt5ZYAaqlL0Z+B28JeX
g42KOJR7bWpOClnF5ANfJYg+e1SBHMgXgl2tFHx0bP7NJzRhi1mC5EEG5s8GyiadrPowJ9gZXDDo
O/dHdD2xPI6dWUSbadWRB7scEd6nGeCZzPNX2IMGPxQYAkjs6R49mfuBlOu507l/Z7c3qPCmqQq6
Cr2dy0mWoRXYfVN2LYCPVeZqm+mgu+qn1A1203PqDvt4F+3vB76eRn2WaaXqD5qdOpwQV5U6GRWE
wJunsaqfg2zT6gtupNch8P7jj1Y1y4GFoAmrU81ho6oIq6OcS0/dWIXNIQAwdH8cl7oU8xagH2mq
7Gust1DgEYKEHjwCwBr6Kde/DVTLlIex/q6Gj9KwAWG+EGz+w/4rwvOfYGw2DbUPVHFUcdLMVCtV
s8/0k5wgpJA8qOFHO81XXb6g4HJjUAhuIppmAZlAy0owzigbh8ubo/2trsO1HhzBpmxtgJYSMmNz
h4DO2nvPX8cEeIWvmG5Z1DLFLTz0qdzReMzffO2VOveKmy5LlzSMhLXOErBs04bUpuPubOqiP3GR
OtQIG905QfClKa+4foGckX5Qq9Kl6ry9vzKEj8UGVgzEzDiWZoEWVbxSJDAISVh72qkIH0vlaWqm
lazi8HW4H0YQgmETmSqXikX3H3gLC13YSZ3sNSVFR/kkm92bM1ib2ik3nS/BVwvCH0EdPtA93lJw
2KP1UW3uR78apImKs4ILr44koyHLwj1jAzOhZidlb4nCg8j8aNtPuvNBjxc09YStjGqggQy2hVSA
gUkVG+HyPPRjGVpPYTQn03xwwte+fDH7Bdk2wbwWIgE6NmQglgrJGO9LcdHLeYmcTaw5J0o8j/IW
ysRe/tRsp6168DfW6/15EwbElMkQWBFFtHTZ5JsJO6zTAXqybvSTUr7Gxg/Vo0mxoLkubOL/hJgV
Mm2bv0Yo5HLOoClPHbwJ/VQGwbdw/Asu2A6NtYOd24dofMKyaGHBzwvt7HQiyB/9cHawosgOgl2X
AZ0Z8BmUpXeyqTBavbqahiU9bGG5/QmBjPJcloIMRDZ1GSKTIl7Wo4LeEG0WMIiN+QR5nzfewtxd
fx6yQYbBtGnIR6rCsh7znupxGXqnPnbHFpShfKjfm6P9GQzUTPrWsoHzty7MF5gUGM0e7Em5AtYR
7ayh3mbRO5f1HAVtJgvXGZAzYO6EKWubWkK3x9NPtNl++od6b7tAAH/Onszhxl5YAtfzBmIDiA6q
mwaiUKYwb3ofkvYa3IaxuQnMl15H+mFBjvJ6WXME4FugoVlOFFuYNTUsM87wUv3dUDbXnhoKh+Mx
88zciTe8TWzpJejqynpRYYcGB0stxyleuIbFn4B/ENc9mpucRuTZoq/UOCSZIlEgCRBxS9b4mG7l
+plClNWPK6Nz9hqSDvePixsRbU4LR5831pzLXK77zgt5MSH2BU8YvYi+Wk1SmlfQaiOtUD7onTfq
P7W8jwKYLGVdcRZPwMflhV8h3J8sJTi9+qwSzzU9J6aXvwKhL1Uq+sE4OUVAQWCUE//gO0oNnaSz
jgYPji+FrCaH+2Of/9TLYwVdUPgyNiqCmqWaQlQ0Zoo65yF9UsAsPpRgF2gRVfF7oxg8AdnycyrK
vreFbUKe71Acre1Toc4AP20DJvJ9+ShNLMRaWTW6wQyiQi8MRO2cUav11DjJfQ/vr/pYytnWAOm0
8JnExYKkk8a/dM3RuVksVRhKrhpNgDyHcbKlPjjYQzDR+tEUFIXMl8IDNeB4+ReAuNlCSn/1oSyL
h6BBZHn+XGIuoE2oAtkKsAp6iq7lGVu9+3Z/KYh3NBKhjEifDT64HdmBwhTKXZX1CX30P3e0sqF5
4mpPqBnvq72/UT7ej3Z1mOH4Y2ksPsdC34785nK5t+jPV3Ut55/If/qTncfKJ2gx2Q4aq7m+H+p6
6ub3FyeJQWaqXyX2vWQVepMr5B5jukpSGOOWvbsf4mrzktQgpIksIycIQiLCqhiSVM/bCTrDCvPN
vTMZB9/HcQ8tpZMaO6vA49C4H/HG/JHTz84S9uzDJG7cPtYmJEA6jz7ctI4Mf6tBIm6Ap98PczV3
NsB4A7lxhwHy38KamOKmzbNZ7b6ufxTJ33m4MHFX22n+8y3g/QaC5piWCMvAL4qRbj85R5IGu1La
xiHIasveIKAOVXQbRh/ePR48MshALXlOCsRcVymgUg9QpU651+wyr3uWiyXB06u1YKOow7ubgwgv
nqs0ilpo2aVAv2eY1nrKcGeiHhd16krJsmNlwGx735DmVA33H45XXso8v+YpPit8SS0tFwMNolMC
KyF49JaeB2JayKJmk1oyKrHkH9xTl38+jMsAqj+sMQukZ+Gi+OVZhwqR0+CLB8W/+ajQk5R/3x+U
EJTrgmOO6bPmRx4JlhDUoAVTDOYUuHZWHkYVI0Zffw0kaT9pS/P3x03o7A6kcKjqsNDmyxeKuiIL
938Kj0wNJSty1ULb2dO4K6MaSme9U/3pKwiyQ6TXb7AjQG3qq6qtYfJkGy2g44gyhN++hk2ybQf7
UTJ5BRZgjGHoQhc7oce+KRFOQhAGryT0YPnpkxUczH5am5V/uD9jwk5iFBp4K533CGB+BzX4y8/k
lXETKRP0jmGsDnbx3Pu/kj7dd8p303pSxiXp/kvxW5NwBrn7PHUapzjX+mU4P9FDSQMVDqb4LRjL
tVFTbW5c9A12yA9s0PPBbOb1/hD/KJ5efilWoCzTVoMPxH8K0s9AWyoZbLt38JDZ2mop8DQ0YE4e
UrSdVD6AgABTjoCmQW8vwB2yKNFSRmRhHZr26f5vEXb5PH5VhcSNR5VMNUI8GAELsRLjXgV5gnxR
1cJNaI+AKYL4uaDjcz+YWIaYo1GxJKDK/UJ1SFiicouepyzV3iEKgkMV6UgCIKmDeHhVlYck/9QW
/XosE1QFy/cd0FeRhQtALen/A8H0Dsjfrgf7yQx/dgpyx+aPKPtaWdHCSK/2/Z+BUmfmwkZvWJ//
/tlhlutx0ZqdpR5QNbXRVKC5h6iN0zhK5z2grqNXHyDv1mBN7s+wcJ3+32H+N+78uc/iorehQjsh
LuWmnzWKJGuYZvI6yfqlffr/+Zb/DSWc1zow4aEfkc0pvR71j2Gf2ijGDsAcPZ1mBZQR+Zvi1Wvg
tQs3hZjh/WeU7Fq2ELV83RQ2rWf6qF+qlXrgtbMOtDFbFWlwCIH/BoGtrcwQJa9uJ1snpzY3crd3
bGlzf55vft+zXyCcUh3sKj9QFbjA1eQmqQfCKO5/+JWB/Eogf70f7PpIZNecBRN2zQA8LYwKhuvo
6cZCPkBqCZwp67axT6kf7uthdO+HXJxiYb+g9AP9qqjVg4YyF502mo24PNMrCfTiJQJIVJXlQRs+
m9MPUjsX2fSFlXzjYOL8B9hDWoW5vS0MGl0y/FvqVj0ojYNOx9+O0+0L61sYf8iaZOFr3pzgs1jC
YAcE+EspIJasj8dW+57Iv6w4PCXe82B9HVGXuD+5NxYPeRukQXwO526KcPyDcgJXNwy+axjJrlK3
vn+sG8Bu2sLb5GYcuic0KwEtIgNweRjElSf7tt37vLPg6kYjzlX4ilUz8rSbFnT4b91pnCtz2Xzu
XVJNFIIlI07EZRq5XR1/AAPVrZVShuurGzvezE+SEn2KUAdZ11FgrHW9Slzg18WscAXONImWXATF
e52ki4vNNOhaUYW5Mj0A8q212LkHn2MZ8UnzsyU9ONK3VnmccEs1ow+98b7mhEm2TP6qkVFQvSJt
EY5DAEOGUaux6iLc5e3TsPwGbbZ98EeAtveXz7waz7OHP5HmBghZJVmSJdwthlX6bYd7jItqbbqe
/M47Bt6gLSzSG1HmWjfNbs1RHErRl98TcSO/VKQqdKMge67z4alGJev+QMRtx0DoILET5jIR55sw
EIBjeQZ8gxDIkzblq40eC3yglTK++WYKbu3tfjzxcpzjUbE16HpTXrzq9U3wpYCphJFrkfWvs5JT
zbc7dQOMM1/4RuLpRSgav7R1UBnS6JKJJ4qKUAr7hN2g/8yaF2jm69H4oShvtWkt3IY3RkXFyJzr
nbN3klhRgeUbISut6q4x1Jlb6bl+UIog2ZlWMi2siatQtMPoRJgaA1Jx4hEOlAgaolXpcey2aK8l
lfa5HKkU6MnCVrqaPMIYVCCoR2MXwOxdLr1O80FwhbnhRqF0cPxkixTgdnCUh6STUezLdu9cFvrc
J+AcNjUO5SuDJEQMrCjtxtKNbD/7XtZ0d7rQUJ4Cx/EWWgZXSRMdI4VeMG9C1eHh8afTfpafBXmg
oPFfcUpkwzGCIQfhfT3CUe2t8dGjBYdw9kYiY6r9fGG33Y4Na5ySOO9SUHmX0zrOcPwOo1g3a7RN
AQa4/S21crxKqIcMDygH9bHH1nifF9u8CxjyWdj5a58NGQnioEuzIHeB8R561fpIpQTQx7Aaenth
112dWYRi02F1w31HVVPIGcioFYhRhu6mU6lAmVGjZ1+Xgv399XJjeXIg0l+nmETTUSwkVKjrpdAu
c5d0fqWPrxz7K7PGa67fxVAH7ge79dWoXFC3oFxLJUa090XAt5uxQYlbZ8oBivjKD3757Xe/jd/C
WtqAHbfa6nmys4W9fmOUuLPTn2YL8kK257Pg7LPZQQBn0YpzV61/VPZRMY9BWPJM7aGcfr4/xhuh
eH/Tn2ZGgc2IlZ8RGlMdQQt0K5CiO5gMX5C3QOnKAviUqIHx0udFtfAR58V+cYnOeQoPUJ1BUio2
hKWSa76C30RtuPDZD0UyHZKxX/NKPEJ/el+tbt4AjIwTTQOwygoVjrMsd1IPjH8xi52mqz4PvxpQ
/e5P4Y2Vz+qg8o2xDRpBqvC1BquQKNTmtTuWf/OmBlaiLhwftybMBCZGw1kx6HQIp0dVawXg68J0
y8LE1CCH8O18xUh5K9naQqhbg6FIS2WGxhklGSFU30dNgV8GLRYYNeZOA+k9uLrjw+i/P2s3Fh6H
PnPGdyFTFIv3etOEqVVqwQwmdKHjb8A07yLovEryq+HOuR/txgySF1sE401DsihkiOkQ9wryC4Fr
FcO+drpHpJP3g470QN38g3tGn5MdWizcNfQEL3evQRjLoLblxp1/HEGSZ9a+clR4at0ODONzqv+W
SbF8SrnvH+R5YGEhwhGBkpPmoYtZ1pfIe4Ot+xTmzd9Z0y68OG5N53kkYZXgI1CMzVAmronI00E3
m2o3kKOvR2l2gkVsfwHvdDMe1VXOYl5ULJvLKbVkdI0xjAndoHhN0S5MBpgyn2Pkg+7P4FVWDLJ0
ruL+vzjC61BJnGYoUPd08zSKnQnaCFKNT32XpPEmrpXMpL2Z691XQ09i61OZI3arLGzAW/vi7CeI
RVGbPxIpJYaqaD9j7fuk/tVSokQEYVV29cJwlXlFCCfxnAnRYOCiAbUjzCuUI7saozhx8wD10HFV
KF5gGpseI+7RIdPUGuktRWij/T4kqvUg+YqvILqmwlRK/VKbdcatQCrf6qxBiflYICdn1Jsmgq38
HKmIVC+suxu/9/z7iKgcBH3mBrw3uNj44EBU75RC2ephsFCBuXEIMiNUpgEbweS3hB0MyxNiX1+M
rlZSeq+rjWEsFSmv3sjAis5DCHvVyv1Jb7wgcm16fK2er5z4Q1SbqzL9PhSoS9vHyf91f3EvjUrY
tEYSo/CsVFDxHHslxdPek5dQgrdGRVGKgx3ZE5u06XKf9lGHmlU87x/qgsbwNZ1eZ90WK6vQGjM3
ZrXvw/j92QSxeF4C4tNZHcIatjNEfqYSDdoiOinOawrjUPOecSff3J++GxsTDDXZLdUEm2esMH1F
DEGBqyV1LdWxk83c6JR3OgJI/C8BDhtPCIhlr0bSmfrC6XcrsknAP0kvEA8hiZG7WWGqpC0jhyks
UETXAgdlJW3dqd/yfiHYjaPWPA8mfELILwh3ZlYMYVNexeZXSX4Zq1fdeX3/bJ6HEZ6zuSnHtlLr
kevX7Xqmm9YTtNn4mAQvSbv0Nlkak5BwphG3fK5S9sKPs8OAL5YgjXZKG3Zr9F2z8iFP4lFdSHCu
txtPTcDNvIooRJARXO6FRkJcasSuwVW96sEypedk+uv+HN44Da0ZxCXzqgWuYggRaG5MOXYXihuU
yFYh0d6sK47Hz2GIYuf9UNeDAah9FkpY/KOpTBJtb8qmEYqJjolqZhdZS/6bN74T8B4QqzZDmiGe
l1NGY86OrSRS4duo8HDKVWs4aBDGj8vtsOtQzMSM76RAqTp0Ai9DkbtYEsoosTt15UpHJtHXvoz2
S2YubKfrvUt9g5Qdqhz7l6PjMk4S+TFK+qHOgzXaqcrbmOvHWPtp9T+m1ltYcdfZy2Us4SP1GJwN
jp5oFCchV8k7OH37IK3QxqbQoHT4egQLEa9X4GVEYRZLCRKkrZiFm+d7Iz3g9iHJu/sr7+YEgqsD
VAe8DQTY5QQiaY+CMMKO7hR0HK+tVPs0akPfXukDfXjIb2aHrV8gx0uG7DeWCLW9meLBpwOyJZwa
Oar4o+0nuVuacPBhoL8Nkp081PUYcHXq3++PU+TqzBXLi3Di4p/wjNBDs3QHiIl+j1BKNG3RPp8w
u8KZCjFLfQPxX9J/K4myl+JDRx0naYuFT7o0amHBWrMdZqkw6gQUgrQvunQVOjtAQveH+6eGfZl6
Xg5XWKwGsijQzSfNRQd+bRoR+r6PevtE0rjSs1ORupqNZGYFCbLdVQADEA3cBOneyj41oJTw3GsR
56JMCP952tz/bTdWNaxHqvwAzXGnN4UlZ8fwCOvEwM4j0PyXoECGDExb+EMqMYq/H+r6XFUuQgnJ
SxzE6GLNlZ5Ik9ZB8EGWligpNwcD8YWqOw9tKv2X+6fzfbtE0TqnOo0hh6SzYVQEz4uFlPlWmPPb
TvicetijxFOllVsZXautZcy3yh0kB887AQfyy4Wn7o2j7uJyFUZl5lDzUSClbFVH2Psk2qaNoYpO
pbbWJ7R1yvFRl9qFNXtra1BLorEF6ouqnBCUg1xL+zCtXTmCWW0hzWv/TOKj4y/hl2+tivNAwqoY
0Ufu6Y4Yrp6PR72AtKpkL/cX3s3vNR+o5M50Xx0hzQPn6iDIohuuZQWPfqX2hwmrNxeSdP/3v4sk
ZHptq+oor5AHjcmn1vkSK5xawc/7MW5+GaqYCvcELa0/8Kyzgila0Y0vq5LhFqOysTrrDY0rOJWm
hSEoqLn7wa4fOSR2IKwB0M8cTrGmiPcihklyYOJU0ei7KpSctUlZcG07CS5cXtKs2Ivl2stn+VlD
kRfqSze/3Fl44csNI5sqbE3GarbPrYJmOex33ex3/26UwmcjOzLKpjcMV+38HV4KR94+r5aKK1MQ
mPgBDT/Uovow1t72ftwbw7OpP9IRAqdFqX/++2ef0pZxsamanJRiKHByiWBPS5vIMRauuRtb7CLM
vKLOwhQe+jkm8uAYNfrHQLF3aFr/yxDCcYFgAyrz5rxOuFMRv4vjA0m0/S+jCGdFGo0hunix6ap+
9TY7k4BYj5b6Vzc/CrWxP6cF72ztcrZaB/cuzFHQfe4sbCeTfTwMqDEtvTJubGNe1ghnY5oDFF/s
ewfIs4645hgu+o97HlDbkOMIurq68WL1vQ1pjgooBfAlKKwDZRK+joeUXKkMXuQ22jys5MPgZ7vI
Vt9/L1IHpjYxc9apKAnrrEWoegD8HLtoTO2lCYXQAsuzRRTNjeUMFFmeQbxgXclaLz+QUquzzE1V
ufFgbtLQ+axF3fvPnbnnRnMYmDXFQmHCBgR21LAzrJkQrKvPYfhuQjApMJQ7pNnpfSHTB/j5chS6
B6N7kDvTHToU0or0FGU/aYgc3nvCXEYRF3NnOZ4STkQxSs2VayxjlaoxNlWlLSFhrvcNrVC6G/TU
Iakpsvj16YAl7ZSbbh8r+z62VppfP6SALO+P6DobIgyoXTCtKmhn8d1ceqrOymXesPl7860CRQe8
qCAiu3Sjs2d9sPON0yX+QnPt1ug4RIFXA+sAfiTcRKGSJtqooyPuA3qGaL1p8fXFZ3hzf3TXpwIg
eIMzAaYC3UJLWHiFXfV2YbWW66A39ITgJtLOfh4eMhvdhCrUf98Pd72V5nCQWUFCwysxhAO1M/B1
GYLBcgPZzJ+aMdRXkuw3765kX0YRNqwcQNE0kG9xdQWln9d8fPbUH/cHcuPznA9E5GK2KCzKKORY
btk2Hx1l1PFMrkAfKJW1/weR2LH0PmceiVjqGuoCgwvPKd00Cw9lmKyT0Tmk7dKD/EY/nkk7iyNs
pxAfZ/zLNcstYm9fSB02AkVB5zBhfSNN9wsDmHATqnV0xNoXsztpXEj9bk7p2Q8QlmKKY4XtqQw0
SrD9w5InlXDlzpYeoDeXIK8pKDmzgIeIsZVZ8lqN1qprFt2wip3ReEGGWlkoTd0czFkU4bTNOxhi
CORWVFaGQ6rjgcArscVK7x8sDnqvHFFUxCGFXh7qTtsUKK3y0VK93XZJv/WN8SU2+wXy3s1T4iyM
8GmQ7K/SGSHodqOJ3QM2RhKKuMhfHprRfv+jmoV4Fkw4I+DLQNTu4BmhjL5KsuhhTLVNj73Hv5s6
4ZDAfl0xKi2oXBhGSHnWR61H5yExt/8kDJwmXjUgKG0hjJxUU6RkfuVqrbSximIfJMEem5zd/TA3
vxAEoJkzpQBXFe5dCUc8Xa2KysWGdQ/xY69S2jEadqwevPd1O9PowG2DLINYccU3CqzITwNMNI9Z
1h4rupXGQIIMLun+iK520ByGNh44CZI7SvCXS3tE57WOh8A8llN0VNDLL/PhaDr9wjK4Og6EMMI9
mwxN09kY1Ry7PsXtVvnsqd57cyIhhHAW4IkK3h+Pi2M54OQXF9ugTbeVpy6stKslQBgO8Fkugsz7
ioMSBAaubqOtHjEF/yn3yakf5FU1aEjvRd/e/23OQ82TevbAw1iylpSAUFXS29shbh+GvkqRpPSW
EOy3VgF1QnDyZKwOjMrLSHHVpvgQp9oR1Sy3CIsVlt7u1Cf/YBWchxE+UauNVhzPnwjBvFdJMR+l
8u/3T5mDUgmLWlPJt4TljJeD1QRSph+rGp/qhpJsUz9b8ruLNSyC8zDCfOEH5Ec1cNCj7Csvdu7U
yGO3h7qocHov//p3QxImDc8G0xsAJWD+7u1yFptPWRKA2+bdYUD/mvLcTqKB9ae2f7bYMG+zvKrH
YXqsu4dxhPBcRW6N8O79MDcOgosw80o8CzOqSoEbTaOT3lSYsvs4T3o4MqDn/i8Dzfv4LJCsS0ga
Q/Q+VkPESy/7aKv5wtl54yhgLIDQeeYj9yO27ZHEc3p0hI3j4MQJBq9VvlO7DAfXdHjRQ/Tz70/d
zXDz68GAlDADBS5HNJMiEHr1jWOt6x8lE4lJW0Hbxd7RwFo45Cz+qIvOBlRGjClg2YPWvpYNCQER
qFUb2ie5PvXWK3oTJgrKPYYhGSyp+8O64grxrORYoYcw64ew+oQF3gWVh86K6pyGXXhCgPvAw09Z
0a5aq5tij9Lu/Xg3zjp0oCAKUzrRb0gXYLKKrbpi/vIicpFXo0TLGwNH5FHTfSAHkePs7geccw9h
MlFAnzvovMeoCQnfrRotG6dIzX8wLBiwifO1MJMnTLYeMTva9taHvum+ojm8NK83dtpFWGGntZXR
TpJu+Q+oVTf4zNPfdEK9Wfh6S4MTthk2VnSea9t/aAccBwwJWb5nPZxNveIVErNIfWerkJbN/Sm9
NTZoH3wljfct6kOXW4GmqYL5uOk/ZIif4sNTNxsLz/uFD3djpVDHs2YVCPIvCFeXUaSg9xS1yfAT
joKPfdptZBUO8+CNn+6P5mYcnTI6pwkFSnED8ISyaiJFD1341lsf0xZT3KVFeCsG2N55T0OSv1L7
03CHaIrJZizOaK5rDCZXZopAq5Gi53l/ODcODxsNDRoLXMJ0ZoRpQ/o3M+Q8DR+yYZc5+9746gcF
Wmib3vp+P9LNQZ1FErJ+z1A6xCGs4AGPphbls1Hb0lnFn9Xro4VT47q3TeHwbFSWkFkYrd4HyMWF
D5XmfQr038CY/cLZYveN3OmG19raSr3HOHmt0r+85INPElWY2cKvuHEFXPwIIe8wm1bOc4kfEdBO
xrQEQeZT6u27RRm7GzNLioP6AI8piPRiGTNBrVFr0sk5GqB9LfSrS9xDpXzpSpuXgnA00rnjcFSp
+c6o2MsdljpY3MS0LR7G7EsDphi5rWT4lZfD3nQqDJKthaV5a1jn8YSj2DY8dIuNyEEGF8UaJVD3
WSKla6ybf91fmTf2AAwuKh8g9mfdPGG1RJlZDjU09uOgoBicKp/8Vn02G+OAO80KD+d+YWA3FsZF
PGFh4A+Ir5yPS68U4bJRxr/61jtmLZzNymwXYt2cxLOxqZcfDfJpEY9zLB9SQlo1OznNj5gJuPen
8MbNQgVzbvj/Ab2L0gKmPNRGHmDzl9fF17CoH7DdwrdQ8b9jsoRJyrQpAcCHzlJWd/PTQY3kMWwg
hiECtcNUpXdHTn/ssmCnt/FKrVUasaEEwNUKvtfYgtwf6M355KJhsZDlXPVXRpAamV3b9lGO1FPW
2NvEGMEh5wu32a29Bv9iHhjZI6qyl5+NsjvuUJ1mHfvWoKCKBR0srhImNqXHFcD7H7gRIA6n6EsI
q1sTeh5YuA8izwinDlvdoxSEWK5kzxjtrpIOJwtP4zHzcn82b+0EtNNUmao+kqliaoCHgFSV/O9H
ua6f7az+YsgZxCeTXbEEVrv14cjD4UxyZ/OUEGa0zeMGcFwuoXCd73XJpkznu55kLNTZb43oPIww
fxAVvCatJ+uoZ2gBa40drQbooatKTned3C7lVtefa37/aUhgoRxpoKt0uU6GBiPcusVkJ3GCz1lT
rmWsKEIlxirX3+L/s7AsryfxMpxwclWJOjZykTn/Q9qX7bitM90+EQHNw60G27J7Snen09k3QkbN
AzWQkp7+LOXgR2xaMNH5gH2zEaDLJRaLxWKttY45CNHUwg7KIY/A/xDcDovr6L80IyQtV5tUAsEx
JK0pfViALE8LA33pcZXfyHdQWQs4mPAlmfJ65WAUI/gmjgAXWH3huCmqEuI9NYzamGaM3dkfDRqA
G3QHBb7wtn+bqwZWTDzQIomANehy1XDjWQq1qvAZFfethGu9S75UaXtIch6yRN/fNrfpGZBpeEPF
TgPD6KU5ridm0S+Ge6QxeBUYRBVBIJVwvEBilum2qa2VW1+fgWFQdLwmrAF0dpFPQWczFLgqQWiV
7QZL3ynuu87nXcrLx2ygQdsbH30UdHXl3OLq/JnFFq0Jm2FQ/jhozxDPBkYZKChjsGWebYQ+2DLR
Tl7rftTlgh3UrBwcKFl6GlN3X8Szr0/6w5zmu9sfcMuM5uJesT6UrE/fl+6gR6HNdd2iSo67L5UO
lVel+AyYg2SdZGaEHdZDGT6lNe5kmIC444XxqUlIqOkyfMZG5KFu+uuNUDKqUDnQAPlMTopW7CCS
tdMoT7yxazwOpkzJBt6IvQtjQpg3bT+lpt6npx7kZRoGR7S+fCyhKt8Od7P2vbLVw8fXakWtr+GO
q6dYNzpcGUB+iLWqEX7znL5AP9rroc1628z6uy/rbsCBz8yIIQFBwoFAyeQ06vsmPprm0//294VY
MIo0xcwT/r5TvgzjZ2pIasOtdfkzwIjHRTTExGmBxVIZB/IiPenKAjVpCOqWT6lagq98PPbud41/
kO8SxH9g38M+XRHbJoqK9QedpQQrHm17ACP6CYquwQTpqx7qIX3vBrRmnlt/B3OSJPQ2Ejqqz5X0
HbRaaHUIn3BpMOhKBmwn6K9F1hRo2nSwMFls50Bjohl3e8Gui234B2QQym3A6K54Q40UI8idWaUn
m7pB0vzKus/EWLwqA9YeIJp0uq8KKvFwcxFBsgl+GfBcYY5J+KYlpOBSiF2fAKgAew0wuvYXiKvd
z84Ums47FNYlh5bEoFjZdLWup8SBwdQ2fDM5Jaz3dfthghqeFdZcUohuWVuHlUEoamNMS+zqFLE6
xho0bE4g4/QMCJA1mOptzdafOFQEQZyQUze8vYpbKfjcpJAbJyNuWpbS9KSAkfUwUd0+pH1Z+qwE
3f1tUzLvhMxIUBpQN0NvjKCIb3NozhAnKDIzGlzM7pi2V4Go+LbJrRhd6w0MtADScDVaBX2K1DRa
F80CaN2Vw8GoF7QkiG9gV0D0z0tXGfHp/bbRrU+K7W6BHAVEQAB6XwYptoxaLQb81HKLexAMjMBU
5HhKX0tGGTb2O9izMYWEfsvKCiGU3aUO6dVyrLOTqbyNve6xEZtCXQJbjRrn64edAoEI+DnBK4DR
DJFBClTduZ33aCOBNQGgYB5SKOdBKfDwP5kxBZcUynB9d2hxio13rX9TJtS9MvTBRlCA1AKjW7g7
o0krwmk7VIfqlLbZqVcNjy2dZ4LgbNEyyPM9AEq+S/NjPcvGYjdqEBAA4RKJog2ZyxQyV6pjZ9k6
vp8FDiAyPhFIuo1DpGovtz/gxiY7tyOOP0FlWmsxAJ+fYvrTHt/sKUhAAVF3kN/qv0yDLSkUN6oC
4EIxAAV9Ih3EeOvPOTvk7K7lEFsmxakgY6DUk88rGTRnI8oha4MDDSOyYOwQ30JiC5M0Jug5T5by
FYExaxSwLkx1aSeloJIzbWOVTA0Uf/9fBAFMQII7IPgnujOtVnKghZfhOFUsBAoQDJ0fxlWsZydM
YOtCpAXb6tIWT9104MtYnMBruApiLsfFysLScipvXlRJItzISRjZAEc7AO/2NeS9mYuEjo05nEoT
qm6PynRaUkkBt2kCWj0oe8AK5apCgdg12TKmhTOcJuNHbjy63XcllrQ1ZCaE5RnHtu2oYw8nCmFB
tzOCLnnPpXpYGzGN6ymoysHZa7vYtJcLozZt2iC3DyfGv9TuE2bRbm/Rrb+P2mXlfwIxkiHumXKY
KcRFi+a/JW12KRnu8qoNbpv487GFat1CVwAnHkZIoW0gBBdQLjnjedmdBl74y2Tc56aGR4fv4BgK
svwZsnv3ZIaApPuWDTJ+hY1VurAtBEJdqhCl0OPi1M9OUDnQlDR/1NoocXHjK15YEWKhUvVsUBVY
GfMSkndt4QNQJhvN33QF33GtcQGBEkm2C9DEqWZcVqe0VT6TdPYVlt/bpqyU3kg7K1f4eorjpR4c
lJcRF8cUks0xfKnzrzT+DXE7qn13EhnB5cbBd2FmzbTnyVptgYnFfzDT78f6O49/qmhytj/Y9AN8
nmDIlUT6tl94DEWfGpQSInSsVxsbqrMmpH6mmptlUELWuPtE8nGEUFTVzbGzN8cZuvQSu5vLBrK4
/7MrHLYQw0xMheTVyQYpyz61tC5kuCNjptTVJJA8iYvieQtOkHnIGWYhSTvWh6zswUrbt/YzxtC/
UaWTNcY3Jh9QUf51TRySLd12pP1IqtPI2qMBfVLaVmjwPhhpEgxp88Kmz7ShfqL8TofW7xdZe2M7
s5z9AGHfWVUGDYc6w5aYd2007vPA9RMjnMImyD/J5Ng2zv61vkUydsFJgm14GbEdLxaDoKVyAu8Z
7qCBmXShPg178NftDRmRkMzYGlVn20MBBZiqjnlxatRXy8IldvFi9ZcGRfvOkgTo9Uz3St155piw
40kFDG86o6gpXPtrPhr7sc32JTvRsruHTG1Q8eTOadOwG2UkRlt749yykATqDorU6pQVJzM3uxAt
Au6BFkDx6wkkN7dPoa0UfW5KKA6V3B2rdICTGfts6S9JIqk4ZH9f2ObMXhpIza8L5k7PdqV6btJ+
vu2C5GuJw4G9MkNiHBi2UzW2OwhPn1xoQve8lYxxb+6qs08lUshAUn1C4eeWJ+ceyq277JjqB0xP
BWo449L68UvWefCJbQZLSzQ2VXDKcXofYsehbhwdRZYptj4dKKpArm8DOgeEhLCdcKINBAqrp0SZ
LdPTzLRMMPAAaWrHbmXyS1vGztKiCF+hWT+4lChgsocebxbmQELMwUg4s+9Ut3IbSSG6uX/PnRNC
r22ypuJlzE/MTN/cygzQ2dgrbIBOd6wuT2NWPVTawENMrFqe0iayx/stf8/si/Ud7nNJlXO7P8V6
vGN65+PCcuCTDJa6rpFYRq6FqgKSP3AJ2sIaTg1w/KzW89OkTKnXK/pbYfNAa5UnTHDtnU519mMv
u4RdETujc/qnPP4/q8LH7QxWlsTVelRd9UkfYl8j+vfWmF7mavimJoVftMrXYljZpdWgL5RQU3AK
6aPkKr2VXs6cFy9o4LIDXaoS9yfT7faLnb+AF+zjs3Bg5cPBZq5bBCBDsVbum8IpqgUlWfa5VyDJ
7k3LM3B6HmSRvToxgo+nM7SmVuJLjOiA7OFyT/bjkoDhAffbmnLeQr69WiZ/zHX2blIMeH38Ng38
C+AIK0HkOoJ6aW0eUghwW8gzenzkPGpTHDXtacxk58zGZkB1AGgF+uzof4sLNbIGuJSqH042kOlW
97Pi7cFJmOQ027ayKsWAqQegHmEvNHpvc73R+anA1yWeWdF88ZelxaRHXZb2IjG3UViupI22gld1
jFeLL30KNx1ut3BqvSyiPTWDvMy+p9CT4F0vWag/f0zY53gCxlAkJE4B6hCBtACXQe+jLDpw8vIv
JXntIB7H3CJqDPXESLuvKuoTi71NibEbwRU8cCvQKvJiM6P26UgegTiR/KbNz/33J4mhalZaludt
U4DPvCVgDO6+gH+xBIvVP7ya2Ji7X7GWoD3Bs8lllNp4NXHjrEeUdgT0Mz3mJRoKUtbxocvdtdKU
7MGts+PMIF5rLg0WmPo2uhbpran0fc0b+PQtV8cf6vIOTacjWKf2VhZDRbeVXQC3YgpvCxBExZ6E
EoDgajONVQfS0eE0G86JTfzYZCSCWtADbWSoxU1TYHxeR9mgESiGb9ZoejY2Dk5/q2m8XKOvRhvv
eXNv55IqcKt2wsAEyJdNTKyh1yFszLjUqNM03XRqk+mbXvaPNHNCu2CP4KjnGK9v0pDj/IhVFRs1
f8tsRv4hVlfQKQBeK3+i2Ijnk9XYS14OJ5clPjTOvzLMR2Fy8MeHs7dton+HpwUDeUHEW0DJlAx8
cjHWVjO/mtPDqA8+HA9vm9k498AMgBc9G4Ub2hJCfEIzYXaWfsC5l8Q+oeMb0XPJQ9e2ibWoALbn
+m0U/PGtydCUPA15Nh0mdxkD7sZfP+zHSvKPDwaVqhWldLnPHIZ7akGwzyy7+6pqle9wXaaAuZGl
8BCJJ1fkTbQ+NeE2NVZKqyc6zu9hhYsQEiyd+4jbsWRJNq6mDtAbaESBrHrFWVy6YrVUcYquHU4Z
wBX1kxuPGOVKdursQN5L1j3Z2LoXxoTvxsrUMSrg+k5kSX2QZpaq7RH3AfTxt9dn69udO6VfOmW7
aZ4VmlKcSNZMv0idTqB3tLRn0qmfb1uSfb41HM9u9lrOBnCrZONpLtVDZpwWVgRWmvud8dWEmP0/
GMOAgYMa1kWjZHX7zJhJtYVBfLs/Fe3T0Kd+oj8Uyb4DfzVnP2+b+rMVhXMb4zl/MMaAFmJQ59JW
RRPw19qUY27eDHr626J2OFtjaFuQCLaCrKQhskmgmSSsjfceMiH9Aup4nUV1gldQlng9xspGhQWN
88n4MAsIOC1WxAWGtdE8vXq5QZ1iotG8DCe10/2YlvuYsIBKCeu3VtdVkRTXJhFIjIV4xdt4aTRK
0Z+MDmC3OwzdAtOA/Ig25/fb31tmSYhYtC/NiZekO2m09Pg0+QRl3wzq1UVvPNLublvb6vUhff11
TAhbjNA1pW7DseY3C1jU7xM8fdmeuVeCbl/eT1xyjG24hxVbMz5IVZBmBHtlYZjZYKfusdXL3QLO
E+qW39W82NsVfRwgNyixt5EALuwJO6VPs74xAUk4Km65B/ISA4jqS6q3h9vfcSOfYX4Z00u4GmBG
VXzvTTEg1aQKpIChE295Zp37HJT43mI6T63pSnb/ljFMSq+aPIBu6aqwI0ujogYDo/ZxMbVfXaEc
qgY3ZxdKzD3j/+DYSrIKSi6oZl6pOul6bqBDWpNjRrRXzg2vAXHoAo5EiBqEt7/h1lLh4gPHVnpX
PCBeJhqeoZzLu4oc1WGIWn0IuGk9LSPb/4MZFxUqSBhWghXh6xn20OXq6lFuQ0MOBMADlKWzQ24r
/+IP9FAQGLh6X4kR16igrH4E2IJY5F7TYn/I0GRO6b+skAtA5J+H66vJ8q5RDdwWFahQm5nH+xq6
toM3OkfAVf4h7sDduL5YggIA58vlAqWtu2QqBcLCmGjug7nd9XRjedHKJkhAfn17ma4zE4Yp7TNS
AyFT6AmNa8yegPfQYM/WyH3I5+wzINurpD70RvqGYaysSQLiMn8oxtdWMz8aKcIvEHKHTkkLFUfQ
eLRLEwwxXjWTMhiITJPkKu4FM0LcK+rCzLZ07IgA8ecZdJnDucw/UZfL7vsyS2tyPisbcNOfgNZ1
bQzuTV/bBTgwG4AVbxlNGR3BujgXRcMfn5ARVz1s3HqFxStZ31NbB2tWpit7UmmeYsfB7QBZ96lo
YsVBgowCXBRXkuyEQn99LChWpwaTPygqOW0yX02SE/5pN8/Vb2ZmH48IyJejsQ2rGO8R+zNqPJmM
zMkQEYgqhQA0PeruRA9ZN8lw4utSCN5BigpVOJpb6NuJ12hnyeI2I20ZZdiP/hSr1rtNWv0BVGGm
X8VuHVQKl9FObXxSA2OPEEPBDAc6o8LdnYBxY25VqPLU9nfM0R1UKw4oyE3zughI2z72mUyTYf2L
optnFsW2GgNWEVgVbPK8GSK+KIECtvAYMH8LYtlNBlHTLH8ZVNmM55+3DsHumsKgWwOHMbYtxKdr
5FZlEoVHTbvQ5r+5oKm6K0stMe9rM+15EqCtPxmfx6ZygcpgzEF5O5vpuLz1qjVmz0aTGcYULCPI
CPe4ATYgWacWA03XGFtLCVDdWJHEb5W0qTw7qWmYNRYYOnzMVxPnlVgJIUdtphia0sGYNgZsrBj/
Oa3XwDpUFmjTNV4F7ot5v5TjWIzeMqlN8ZAOhV7+TpWJydLQVVWB7rvmoLuB0TH9mnMMXHp5vazL
oMzNpxkC3LndPsS2mwMMtbze3rvXiejSlnCSuLQxm0Rphygbsh0dht3cTUc3L3YfN4PpO/CrAOuC
sULhSusUqDYGR40j10l/11lxFyfJD9IVku7Q1pc7NyN4o2AptcZZYKZ1VC+2HBJh1KzbaWBEOeV2
RiRZaONoRF4980u4I7SFWg5c6+pIh9YkqCu+tXEbuIV+1+LM77QuSPLWn9ETs6bftk2DqbEklIXX
6enyFwj7B/QlhT3obIqAyFoeWkebo5hNxa6f9GJPuAm8lFHKOhSb31lHSsQFTIFGpLCcDaZqaWo5
Q6RCQKazQpNMPuRUPdDVSSqdTffOLAkrOmUuWHrSYoz6rPMcVu243nv5BD0RzoJSOlR/vR0wnHeW
jdZ/PzuX9bxf8mxB3tUG+9V2wSlnK5HJZFwq66KISQ8VL4D7+HjQThQqX6WYZjdOsyGadRNDHWbS
PLCMKZJ3yy1nQNIB1gwcJKjfhNBwi2YyumTA9V/N5gOZe7CMT6AFGe2OB7f393WbG69a57aED+fG
DJPsozuC1pLPh2JicTRmIDzxoArF3lNzqtFcKtDjrkhrADPggm6+Upls1GLrw57/jDVwz9Zvmkc9
pxw/I54+k/ZHXEhamdeBf+nmGq5nf79K0UyyFvx9aCT5pjMA9nvIKzVshtfbH3SjAECLA88zUGFd
J4mFtqyZzn05p/EQLZR7RfOLGIfGTkOKAWYI7WrVh1/vIOCLO72DUU4UVNDju3QsxiOXkjsDiRL1
vtM+j72C5XlOVdmjxHVMnp83QD1e2lGcZDAppXHUJhjrJVmf7AqLWAHIAGdJw+H6E56bwjPopalB
nwcn03GMpmlFPbtbAqcxfdD0hICPhUxJAgujTLeX7bqKQjY+S1fCeUCSSYnbOR8jHQPzjDzGxZth
dx5qZ98YUJeglTsXsrWTGRX2+Zwkbs0pcmQGjtLSSD3TgS475aEy5GFNXlRe+dny/ban1zvh0lNh
w6OLCE1gqseRojGQW5VeAtWPsTKAFJfV+tdvPiiIzr+qsKuHtht4CiB/NB/VnRrQfTp4xd06L5Me
O9mwxXUKwX1ifdtBMxNvsa6whJg/syyQz0FMoD/k/YOaSw7srR2A3A8qLRvXF3CqXYal1sZl7hQF
ieKhTu5sjlHdVIm7sKjLYX97jTayMiRzzmwJu7pJJ0BippxEc6Z3Ht4+/0NXLBoa8zi45rF1zBAS
iAegdHY55IluG9/6jmi1rFcmtF0AHLv0U09ip9WrnEago/N4GsZSso6t2uDcgpBLuqTvcmWckYyX
ewPjrGib7bLqq2rtnIJI0DfXYyqIwTNj4mxYbOYzsysYq2f1QXPvVu443f7kGqckfgTNrZ9atdcX
4JI7WmAyGGVaklufE1hGELCBCsWFEPLl55wtI5/sBAlac18w088/Lm6hA2kMYmrM0argvhI+pkWq
pBiMGIQdA98lah6Y/BvPSHA7KLZy8pkVcYDWWkZ1KfppjLTmgZSPeUf8WoNOZFajgfViKH10297W
ZsPjJsZuVq3PK9BUwnhtddVMokr71HTU078p5P22iQ2BQXw5QHHXa4CCDydssixTOQHMdIxAT+3F
7dtc7FO7itQsDcBc81zH7ZO5dL5RdeE4lQfTKY99nO2gFO63Tio5gDYd1nU0YVapYpDBXYaJnYzL
0A8LifJ4v7AfvRvVzu/bDm9G4pkJIRtjTqLlmM3B1WqqfPTMdnWVSXbbhhfQmkVvc+XPtF1LqPoT
dSxZB/gnZPweWhfaQN17DC2S235snGBgu1qDHdRCmFsSdhS6zyiFOnTG1Pmh4F9j95c6f21kj9+b
VgBhBa07ggS075cLYuDF3gQGiUTKWHmsvgfDVp3cl5NkplRmRvhiTtEPms1MnCp57wFTGvN3o/mq
yBqxG2sPBom/3giHY8cWI4aUNEHKrY5g1zpoi2Tptyy4f0QxMLGGKBZ2U8ztOK3aLjmasa0dHQ61
3LyYZWrDGwGGNAcF+HU+Bl1LYVVKp2+aijY8ytt+b/R0nzQK5kZkBA4b6e7CzOrs2XVh7AkjzQD1
DfCxlP5A6PS5GqzyR66U1ie7KjCTXRMzGbyUE03G3LsREmgf4lEKhB+GddWWNSoCuk4bzBQl6APz
bznFGdWebPZ6exttfcoVPOUawFOomoh8VyGZkVnQooGYSbzLlk/oRfhD9fGL3XoZwigT2g1gXRKr
prhsNGrGE4uawX0EIeWd28nywUbkYfQOtx+MFgHWdnU21dAwqRYIBKWVue+SJUyb77c/1VY9hgVZ
QfSYynI0S8jOozOZWcWR1+rkm5b9LOxpb8yTZzEPkoMeiiUvm4I0sSU3oa0lQhysr4eAVl4hzQnY
LheFQezLgD5HdlC0IMkklCjXQ4UYJsRIJlTI8Ti56n1dhjp0pqkGEksaYayu/alUYbw3fP2LEwB1
q+5jLz5lr+tL9ni4/U03fftrV5xfopPSTNTSeVRzN9BxtxqKIgAJanDbzGZwnJkREkaN8GckxicE
e0627NRRsos2atnzz6cJ+dtopqJKbQ3Bl+PFetjFxoz54O+Ne+iXD4/8XC6VJiRxK0cvHh0jHvFZ
CVo95Ii9mb6787fb30y2NOs3Pct+lsa0UtVhh476AyZOD2Xi7u1Uxse2lWTPIk8cwdHsGgKQFSJg
LH5T5bEbw2n8zbPWH90DGyXnrLpx2b5YqDXrnjmlq2zoQVhPoz5Mn5agCBXf8FUP9fJzH6h+54GW
cJf4RdDey/BRWwkdpYqKQsLCrUqcNtDzsS31FAkqrp/MalcAbLlgojudZQhFY422y/4kNvOZJeEy
MJC2wNg/NCBM+p6wZ2ZOQctTf9F+1yr+bwhbKDmbz/qCmx2BWhYzwzKnvj7MkbEoh25WIjzZhhDY
9kmZo9h372aoF+ft78Se3jUQLSdx76XlCD3AbpfM3T4etWAGOJUq3wEnPVh5GpDCwKSTcZ8YWUCV
PpwHFqhM8eLkLu5lMNbN/f3XYzGN4CkRpNOxAXU4QzukcXanp014eztIlk+sOSoTIi8sNvHStdy7
QzjExMsNAzKYsXfbkMwXIZcos2nh4Qyr5+iv9fAt0SX7Wvb3hfzRk3LmtYs4nC07tGt6SGpLcmLJ
vpWQOiZOOz1jWA5nTMJab++NpdnxkQZ9Ao7p259rM/Waa9NHwxgs7oqXO1oFEssYjbyLJq07QOr9
zsjBK+04e668zAmXmdt07cyccFAm+eBmY4EEEtc/Vfuejb/jrvXq/Mdtr7aaZpp+ZkcopGnRca3i
E42sAgzgeDFR6LNVm2ED3obEBaxGBSAwhiJnrkeLtF2x9TJ2YV5IIRUQuUxdIB/i3Ct+6vf74hcU
4lIQP+/ATg8qn91tf7cOGwzMorgB5TPGvoTPypQiduI8nSKwWD4aDqQRnbaBNKL++cN2DLAWo3+3
NtbAbXQZLYuRmwpdeBcBJ/RaDtNdz80DmaqPu2MD8oXKfZ0AxhPRpZnJaWkJcaMOZ3T83Jf63sqd
aCE0+LA3qHVBmgcUCMRe/qzi2WmWDxi1ZxYGa6YSYotLcld3fFep3f62meuMAa7UVYsQEA9UiKK2
HlCbLnFap4ksU/GHuguqXvLWdb2JLy0I34s3I7eJ6g5R0mW7od/nbRVoUwfeiIdikHRwN2L70tga
i2dfTWsbWszEbqJ+Rplb75JwwJ3bz9+gDrVLdq7kSnxdclyaExIU4BozRzd5iFj6OTMaj3V4BBp/
Ya7B05zCS5OXFmiy2ysm9VHYT4VlL7NC5ybiZWAc9SDfGU/6vfufsjP9dv9h6CGGec4DREhWSWmr
eNDFg3LR/CjLxptq16vbySOls5sgaSFFV2ykx0uLQn6qrcpRyYA1TO9YMER0bz47j7ig+Fkgk6+U
fUsxZ5hOzCfcOqE8ZXorir7xK5+8YYIzwpjNQfYtt7YCCHqwm1eWQOTEy+gc6zwb6x5Ph1n3PamO
aTcFRv7fPBwstZRFyfVhhiGsM1vCV6RUBZEfV+DI7C87TAAkz8Tr/TgajtpLM/pJ5kHlcg/xDhm3
7p9q97JGvTAtNuTncgHG2EFOGY/tnbnr93ruq8/WU31goe7jlzzmx/4AIrB7mTrt1n48c1qcfgAf
skpm6A1Gxj454GDb63s17Paycn8zRM/tCHWcQYFoyjnspBF0q+7yIA7iA/jyXyAWK1nIjQRtrCps
iJoVUinO5/SK1ro2qdA+TNSnMXEf7CSTnGibJtCDWGfcMTWiCVksdZ3FGmIVjVDCvVyvAPWT8fdt
RCME5iFfsCKZTPR2hcgfTNcuUjRBbeVJI790Nnp29lPvG0nFuNHHATxnBWyiZARgWtcvDc06NZU2
xovrOHxbrB5XEuClDcdv5u6rAsJHFPqeYfX3JSZIb+fljdiDqCuuf6CoWfWYhD5ElhdJyWacBU7x
W9XeFPupnYeg1itfT94Jfy0BhrhtcWvdzi0KUcicEWhwoFIj3D09sys9nUl82rKAGy2GU01Q3aqi
HgTPWZ+BDqxZu/1T/6TIIu+6QQAcAEo1FUBMvOsqq/2z49rOpp6WKWqDLvtPxWpVhPpl9jqqv9z2
qR1lpdvWEp2bE6qDvOrHEfjbAdddLMeTZmND/aTOL7C5eC3/Cvp4yQqtf1DIhJhQdRwMuEM9FAiS
S/+oYtDOVrF5Qaj7zgtqe9qSzh6j44cxHIAng+FBQ2N+JU6zBde0SkkmwhKQHevNA7SfPX1sj3b1
YWgKzNggyPvzUggyemF74ZFhYXTtJaq89mP9fjZe7OWrPZQek/X1NmLjwpQQGypY0lylgfxgWyW+
g0fwvElOQCfuYxCbZ5WF++0gSYQyk8JH7JKWVEVlo9VAZ3+uXmbzScu+J1buuSSczKcPb18IJABi
sbLOAZYlVANZp/YguccrV9OcajZ7oyJjNdioN6AXC9wlADBom4u8T/Y8tf24SuSadorZAjUAaWvQ
1T/dKQstQ6bZvvEQj8nYv+bEYqrNwfUda7hY9iGkoEO8rdie4TkefVW8LIh9sNLe/oIbre0VaWzg
/QG6QQ6GpC/3l5mrdkGbVXgayKzsOfUBjw9p7YNDsvUXX/WbgB/4HDSH24Y38uKFXWHpZuJaWVoW
2XGo88TTuk6JstLkkgDZyB6rWhd4xvEGCj1gYbN1TmwmGcCskU5fiyzzdfqzGz9MpwDyO+xjvHpg
7dArFz5h05dGv+h4i4oN6+BgNtduNWy1Jbz9xTZ8QYgDGA7ZLhBfiDQCRlq5bWK3PHI7LbQhfK7n
nUeNRLKDNxbmwoxwCM8W0ZKl7Xg0xcnJMLsnbRklJjY2FSQWAPGBExoWRSisMQzflnNT0AhkF97Q
uh7UhQ5qN3iYbsHIuqSrvenQX2siaA6lTu9ak5oc2agcndjyplGmryAzIXyzhTtuF9MJxCDm/OTq
7VOnydrWm6uPi6SG7IDJWrE2UvpuYX2HpiGn7U5prQdloQH4+f8lyM7MCAURp4RrU16mx6p+AeWc
V0FlPflxO5A3lx9tGUzVAlaMyvwy5cx640yGiRYrw/Jb5he7/92Oo9/Pd/bHEeDYmxiQgZIT3j5x
QAh7001Z6U5mMkVmD445nILgiqmd2ae65I1wrUOEOgVqOXgjhtIALgLiPPJiuaVV2nAq0dDEcI5T
PkDQw0t7iZ3NUDuzs8bJWb2nmb3bFxSNdsbcwOrKiJvu/vb6bIYaWlk4WleSRfHNSTFGzNVNLnr5
gGc0TXFoWBqyhfxLqEGsGFJDuoVDfA2TM0/mZW6ymsdrp13fDwU/VXXvz/QfCnAwk0JeEZlZB4Jb
iGjXIkZhWzhS4/4u1cLF/nhzDgwkBkghHR0QeZFYimJsJFdnHKC9hnNaPSxmEiZFg25wiF7jx6th
Cw8564wAmpooSC6/2WIniTGDHCQCm2CgT/ZdPoMSOVMlPm1FwLkZ4XAuFnPs6nZIjzM1Dm1Pj7VC
D3pufbwGgDeoP0wMgdu4PV96A3BSahGo10UV5hEYYKWajLltq6CCCRSIuB/hlBaZM9Qe9GnOgBKY
+zxUgyxsB2/wLC/2lGDY9ydb0s7cym3n9oSCo9crLeE9OvUK+0bdN2bGYHq818r7pJeRm2wv0l/X
hNRm1/XUtiVNj2U97Zee+TisC68eyNvtdHAt/occCqIokKaDBQeMyIIhxRobEAmPGEfW/eRQ79Ig
ucdDPvnMQmdnHNaGjZTKaNM5NNWBB8eQHERSL0NjyAjmBbI4PbLYgSxX49c22mCmjJpp4zqLw/Sv
GWG5SFlAEbiwpqic7MFX1TkNi4l0obuw6rFk6TPpHeXViM0xWJxBhnTeCBbca1E0rtU3SjshA/bj
wNpaZeR16Q9u9V4Nj44DNtnmfdRlFcrG8XRhStjRXZ/PSz1x8pr030d+n1hpmMwptAo+Pmhkgd8c
9TYg4gBvi+/4GGyrB4uiQVv3CajvKQBisox+7ctK/A0gOgphIHM1IW1wMpC57JXyqLMv3PULh/ru
FEzz++24vzppQSvlrMNSug3mR0jEX4YgMZtxdjD+eUwdEHEMmaH4ulHnkguYzIoQ6O401mBmrrNj
XyU77hp7hgbObUeuvtfqCPiYcWig4MZV5dKRRnXdpqUwUdsYn4QveIDzzKzwCmN/29IaRRdF0KUl
sUc5KLTrehyGUVsw3x1PdazvkMC8zExw//+ZdbJmynV+x3wp5O5U1FzI7vqfiZazIgKipOjhUYLT
neq7WK3CwW4DA1LDhv7QZQ6G5b9h7hyTF7qXNrGXzXda8+W201epCj9hBYit4tToH4lMD2AdzbOZ
8/zIjNyzyK9y/DyZ/6MNYQmJpox0pjGa/rnrG6XmT/2KaJ2C/8kVS0iH4Aewxlxj+REjMFA29iz+
q6y+fdgG2nl4PkfHxkLVJ2yrscxqLRtmFhmF6yuzsgeRt0/cPLxtZiPoL8wIhxbvc2s08YhyjBEF
JoVwfA3V38k1PaMzX27buo4AMJdgnBtvvzipkDMuN5g+u0Bd94xFSl2ZIa+7xS+7Mr9T2PLhPI75
0DNTjpAuOr3OXNBe4usNoNNFZ37R+6eue2NGuvsXp5AzwDaDt3MRxtkWljopTFEiI+ahlRSh6c7H
UU0lKeM6/8EhbBowmGjADIn9cRXTTlabFCxSmzyY8nFfExlLxOby/DUhsiq1Wjx1pdoqkap3B8Wa
9nr11LBftz+XfZX6Lvywha0Dup46rmw8SY7WruXqrmIvWe2X/4+079qRHMe2/SIB8uZVJmyaysiy
/SKUlZcoQxl+/V3M6XMrxNAJIudgMMD0VKN2kNokt1l7Ldr4yD4kx3TTFpghcKMDc4BhiLW/KRCS
KTAXiz3rde0PzVS6n82+iLJYhWhro7h+noLJ5P4CN3fxyqjgeQsu11JncHK3ryITitPOZDwmSfHe
ABoBETjSkawh+0SFSDi3uVPorNTz+uSyb1187NAnN93SX/qw9GSzhbdNSBh7CyVsjEqg6ySsqS4q
VxntYT6C8+Jsg9Kxqg5drfyAwFOA5hhwgfle7XPwyj5A31qGtOAdu/Vrya0DtYx2A2SgRVYKnZmF
5Q1ufVIU75yCViepf2iVHcRoc6UT9S09CUeNhm4vsbzxKWEYU0NohkKlWTzajIyJlRA6H71y8MJ0
7NhhAbEcSGHKyr/vNfzqE9YI1BIkYXjH8va217WiqWtFAayTJdGUeI/EHMIync4tyHTztP9WqVmo
zY1sQG9jiSu74peFpIY6Jvl8hG7D4qsJJX5GTbLLQZchIf/b8CJMAvKa6dtu2uKdzCZNKVKqzMc5
b9At7Y/lOGEk90tJWsgo5z6p/zjao1tOECmR3W23+7uy7Yld4dLFlGAFxFamOpGuPaL77dvFDA78
dG8Utu9UAGImsgmT2zhvbVW8gDqWo6cezyjZxw9p+9yWg58lua9Dc0rtxoCWL/fdSGZQ+JyW2gEl
1GCLMxUsz2niI2j3uSBgxz4p8WfmyagPb8MHrBBeixEt8OPgnl1fsbaOMKUoDcxPgQSiYFEHnsWl
+GeQ1Qs2vx8KR7x7BToUcYIKGHIT3PJmd2ynYe+yIQK2MKKeHbRQbWrZz4IaR9WQncptl70yK+wn
nc0ZiH8sz5o6H0KbZqn4qn0Yi6iovhPnpCEvXMiREVNSWbpFFyDZhhywC6ktF6dGLP5iQGRWiUuz
05I2ll/2GvAS1KpAy1kvnwlm1pD/emnU21XhT4D2RRRVMEnMcft+rn+DsPp5GGrNK7zuWCtmgGJa
2eCRYSw0GVxYyh98G+GsrQmRQR6nfZybY3ZSWrRFC7Y3ulnyNm8cD46YQJccQpJ4TYQFxc3QZ3Ef
owYJsLpp70YwZTZdGrrzGQBpSyoBd3u7omKBDo6HB9riH3N9OjQX1Ha5Z+UnJ943yU/XPRQYEL5/
5DdO4MqGeAJrNy2nZM5PbTo54ManWWTW+rDXoN66Y44tIyba8kyMhgCWivWgHH1TWzVaXVObjh0N
lwU6RAhp+jvF4wHW5YAULJiS71aVhDlLJF9vc6WczRFPB9iDxDu8KdIszjokd+DgfNYz/XNe90VQ
uq2vecu7wyt8uStbws09GGQEgx0W2cVNMNsXPVl2tPxu5bpfmTJZ7g3P10BBBMkkG28jLrm1mzQo
G1ZOlxYnb0pQXWv0PsgmXTYRsLl9/9/KTTSsZUqeVlVdnMwCsxa5rTwzc55/4vIg0Ry3xY/7frl1
1iDjg545hlSg1CP4fpIZyJLbtoBAMdde9hSG+gIK9st+HEs9Kisy/KQE9Nb+AuU1Wclw4+Qh7sck
O6qi+I8INtbRAVC1HvlfkuxU7dXLgriX9Mw3niQDytwW9AcwNwze8/VXQxHYjHs1L0768Kk0Pg/O
JTcO2vCpMv405oM1vv9p5+klMD5vNBiGEPB7HWQeS88oT+D/PRB3/Ezt6gObs3CynTHUHWjTO1J+
2K0HEPOCf78id6qrupFNtRziiGw4zqhUjUx7iOP5UsXuV4yX+5OKQs6Q7zCzGVjgXuil4lcbnxHm
0ZPC9QnmTlEmDYNBFtNyLT91zD41IwnqLH8YdBndx5avAi6ASgtIcG87eZpHjYq5ZXYahxYMGSc6
viTaZ0c7jdO3UpYgbp1DxEtcq0zj/TzhtFtNbc4GCOtOOkiSptZ9WWrvIWPpcSGz5Bbb2D70joEc
UMEfzzUA1l9P70ntlsQGgVCSnsFotcNj8dhmMj6fjZMAeILN1chRZLwZMkZlQmONNuQnWpZPZRWD
eCZ1d0oLjSuj/2iUiJ0qRLxT7xzv3zFb6+MlW8jUoq6IyeD1+hhAYooNvcPTOCZlYPYG3Q3TBKny
+v2wUrgFyuhAUOH5AYc5j5WuDsI0L4vHSFWc0mX+nZTDDi/Uc9n/qtIuev+iUCCFKDT8A04iLMq2
AUsfHLdApbut/Il9h6T44E8GkzynW5t3bUeIt2Krz8CM4RWnGqKUSf7L1KdAs77dX8xGCAnCg7+L
EZy9dDwldiazODllc5oXBhcZT0UBakXVfqpdW0YlufGUruxxV736TPWs6AOUGYpTW7ajj3oZskza
lrv7q9o4wuhjI5KESwAFKUJ/NR1VHk0BALctXrXlV26CBsZ+MlqZfva2HbwtJjo5iLj4n1+tRutx
MZl5Vp7aXjsQKz5PlhoZsftit0b43yzprynRvzvINgDJhGaRvfik+NhlQ6h6O0P7ct/Olteh5wVe
aR7IIbdZL4noC1Ug6QPWu3gKwS8dNibZTyQ53DeztXMuKs3oirouKMCE5SSJPmkDaAOPaLI9gQEv
yLL6w1wbPuI5yc5tudyVKdEZRgL6kwqY89PQTL/VNtUPSeGkEjiLZD3i6w/Ed1+CJKI85WbS+yqr
oN2phW6mN3sLNRzJ1bC5JAyNAD+FnjKoPoSPVFYaA6HNcPQwT58AFVANhaQatHUxICtCORvSy4Cw
859w5drZuNgL5jiLk9U9qulPg8wonAcuUviSyIgJNzYPwSBiCJxVoBtF2qTSXqYM3K3lyWmejew5
RkJtLCdPkUl1bvg27HDEluEh5fOENeV2DRW6AdQ+dvEa50+59mJ3r/f9WmaC//nVtgHMsAxUSasT
wK++pQ6HxU78dpCND92Y4brv6LjzEgSUyt5mw6/MUMOgcQZd7BOyhkNaqT/cOY86z5MUWG/iLsGM
+ARVJEEeosWAG9Jw8XJwJf1khv6oaN9siDvqRSoJGPj1vyqzCgaFL0QTG6sqLPc0xMmzQTCDbtSI
XRsjASY6fa2LEZIETRkxO5MNl984PDeNDA9KFMj0bLGfly5a3xZ1kZwJ66LWd73487xYUaZV+wwj
8vfd5DZJF6wJlY6hyTStb/LknFu5P6uejxTT10BoXuVJaNSxn2qYlDKQOktnRf4X20DAOJCuAVpa
sN03vVY3fJOLuflROOTznOm7no1PXj1GfR6fce285izbaaSPJOvmHnPzgYHAQfTkaA6K9+vzYVNi
JvXYgRRfjy9ODRh/MbwMVrovSXUcuurs1cOBVOOhVBGVdhCDUJ3kI7E6Sba2vQn8/QEUCNTd4tNN
CUTlewvKGo2auKkVgJm3U4k/W6mN6c2mdo3ptdfLmDzZdatD7sMl0CuCDiCr+jCu7UmRXLg3dzr3
CMxcof8KEAB68OudWcASQXuDOaehpWzfdvOzBz5Ayfn6X5b914qw/71l1N4y1t4pbyzzCV/osaq7
ITKTAlOOhmnxoc4y6Mm3vPgM+lfZbMrNTc8XifkXE+8KJzARzA+1GRde3UIfQy8/Qt/2RW+MQG36
XY05rfuutnlFoieFOhHAjKCRWu/nVNClmnUNV4nePqmmcnA89kCKRfLZtnf0yo6wpA6y7q2n6PEp
QUTWZNMe58tPWuZPNXikrANI8MOi/FbRD//N+tBqhmQXBjpERKCVQwfTrol3Gqj7GyH8A1EgUFuY
kidg81pEz8tD+gbWZTFQI4o7WVpMvZNjaEFCjcMy60/ODE0JdwhN8HFIyqWbL8CVPWE780xRTFZk
uBhZ55MR0LwM3UPwpUEfFxKc/7ja4Nf03cQE8EtQ6wIBw3VpcC2sncVRoVTQO1b6Z/GaPsqWefpU
Jd7kQ9Ai+XX/u91uKGfI4lSHIAwG0ZRw+wL4TEdA1ryT3WIAkcZVMKfjs2aQh9GxH8xYVn++PQew
hxAB1XQA9DAWtl6aVs+GFscTJIRiG4Q3ph15cw3guKZLrlT+ZdZXOwzZMOEh4UJVUQgWjDTpc0jA
wtCM0T1UftvKOExEDWMFqYoBQfJF/3l/L7fWBvIFFJ7cN1is4Cye0dKiUlKQ3NSq74zj4wQmkASt
if/CDEqVKKereLXEqzlnizF3faqc8K8capY9Y0omUBpZNnn7AmC81wOOE5gB3I4ivY02Ggyz/NQ5
zeP4aW7ZRVdlzne7YajDAKuEk4wmNnCHa2eood6gZWbu/GpR+YnqNk6fNHXx/GFcJsm4ypYpaFZB
YwzdAKAPBVPQfoAiSJxYF4+2Qd18HUgc2qqMJut2zyzM2aL7r4GkHRBK4eAyxZrLYsiXXx6UF1Sv
e16m9nL/698eWJjA/DAoFd+IPoRky+wVRy0tFl/oGIdm7O0YcUMnsw+NqoGj7d0aH/gy4LbG58c4
LSZhhX1LMKKsUHzCi5uVH+cm3cV1ZFEN3P35EyRUfFZGfTJJ2pm37zLq1kCiqsDicHJZ4SAVMyvd
pW7dizZhUg66X60KFoQhDgFM9O9v561fQJIAw2zAzPGRNvGLoZGhGGg9WJe2J6Eazz51ZqDZZdwY
G2ZwUAFhx+QokF8ijgkUlcU8EWZepvxQ0LDUTousLXS7aTxZgI6lgQI6jqzge4MNqrmFLObF9obq
hJKxG4ItazwDjOwAk2q9N0PhhMJoUmJyCjVO/Jcv+Srpa92pIK3iWRcoD2vZCJRC0NEi1OInV5eU
M8TdQ1aJ2g+IN/FqIGMWO14jo3o6j5l1gZLe2Ce+GvuljKJ20wboYzEBgigNV8R6OanhZV7cTdov
u669ECKqmZ8DrW7XslnvW0PAPgMA6NkazjHYL9eG2DzQllaJcmmyNBiHble3H5xZNgYkXhPgfQbB
Jp4hJDWgqLQEbwDeUU3TyTYvPfIHtStDrw3a/slgjw3pJGfo7RK4fmthDHE0euUquDbxeQRXAGKk
qPsZxpLP5ZHzW2AoWQ3m0xQa0XIYZQAz0dMBX8PL9OYMiCBu6NaBgq56kuvmpZjmIP7Tg9p9SDrf
lpXqbvcQpO4cRsnrnECg8uDwysOZSxa3dOF2zawe64EeMKFf+wW6PHXLAkWbFtlG8g7LeiNxy0Ln
HXtpISsVLz5AkR0tqah1IYaTHYtxbo6kfU117dzS2Q6WoqQhUZcMRFULplSrKg56K5H1t4R145Ln
3QuOFeSlKSx+ve4+JaTX8lI9d6DVKZrLMFjRsDwnP1lT7t91/f5rCgwEUFBBWiQysrjFUKStU6hn
xfzB2FOMQY1YlsqKaPYbI0JfK59MOk7LrJ5BX1YfMax2gE4mppbBPxNw2pcsdML7yxLTMJhESonS
IRcwxtLECD5zk7Zqyti6xH12rims2BVUP9JQM5XP3tAeWkyZOe2vcRolTTwxYwF0BAhPEBUjZAMQ
Umxlo6RRm2pdFr9TFZyjCXSg63JfQE5oztqA1WeEpM3MJGnn7Z0GhAz6T8AfYSwcFCdrjwE5AXNd
WnoXK3lgtuK7yqPmyY7jrRE80HwmEIAc8GmKbyhxsqbVof11STIPq/pZW92Rxkl0/9NtWOHapnis
eT0K5369lGpBF5SAZPGSLgbkCc2QQjdwRD3ivpmb8S9ezOZ3CoI4PmYh9nWNTCPWtNTF715VfXNy
QMYCVb/Mz8zeL8pPS+ftUvV5zJmPqr3v2K/qiDETGRXuzVUKSAKCb6DkgJjFHS5Ek9Q2wPdHETSg
g3gcMFjJVNDHGojr3v/5YIr3lgH/QwcWcdB6Y02HVK6Dcu2lqZugKH6lXRa1tiyeu32LNAihQcMe
cSuUMgDpWJtRM13XKcKjS/PHe+ZzdVDBC+c0mKMyqvcyLpAbxANGX7l0J1iCEPPDP4XX3HJT1qTK
omDADLpzkKTxdf2bqr8SjMaAJcQvAEK2bODwEn/UZTDVG1+Fcc5Ow83rPOhbr5WReCKd0ZgXpXp2
q8tcYczpIPFT7gGrJwk2XNRlwXnuoCUiPkkzKLRrUIPZqa+hfQ7i1spRQm1YArd190Bfz4eia9Io
tzMvapaYBsqQSB6JjW+K34C+PaSHwYkP71mvswGXeN9lpXFh1Nd2ZAdF+Mq39cD2taCOpkPy7qsG
TSakpsAJcG5qRIRrg6YzdorXDg0QnKzeD4Y3Hepqgdj5mMi4kjY8CJOYAMaBCIUP04szmZ01FQ2h
uHDMPZQJg3I3HNqfQ2Tvit0se9lvHQYEOXhmNaRXoBQXwQJOrsy5l0/epa0OCDSeyBIHlS7TpeZu
t3YZwO1A7cJ7Z8Dzi8MGVtXoTasV9mWhta/ozyAIsNRvqId4S5TksmjwZk0IHhBF4yTgOtVu1CBt
vGb9nOTeBXi/fjdNg36cEJDu3NSUsavcvK28WMFDMywL3U7xvFFM7GrG1De/iLG8KJbztQLcwqPB
lBqv4CkIp9j4Z84NSVR4c0fjO2FZmILH7AbY1gTvL5a5WCi67ZfaG5Uvam+pXeAmmgG2Sg6Jn0ms
y3jkxDoGSKEwIYwDhwEiOKeY23lL75RqqiBd9cos8YtEIXFQgyxVVl+9+XjcEA407i6w2zti2ViP
TaKNeupdnP5g6k9ZFlJTUvm52T7QDCEVwhgUQnm86fwnXEXx1lBPc+kQ8zKOZ2iUsqH3Sb8rlV/3
L8qNlazMCEFzl+vdzNBVvlSaUfqWRY6G2X+YGxkltMyO8Ix2c1M1LPHcS1+BgdcbrNcps5NjCxzQ
7v6KZBsnvC5jl8UJ7bvmH9rg8Uq+MUiitvPixzK2pI0lgYAXR5fHB7c1mHJRR2rrlXmhSLPIKx2i
RgaIuDHB/3pEW0BDogCDgHztBLneQF4QTQVcEmGRg5BueND69zIW4RFGcQIwUmQy4BMWA9RhNHrF
qhXv0lh8ysAIQOc3a6/3v8pt4PjGpYb4FBA6nUvwrZfSxjoatAhcL32ERYB7YTz0O7Bch+mh2CVh
e5C+UDx6v7rPAdJD2QrdMU7UhTjRFvIno3cXtYHS08WIyfCa2sCw6b1rvtjZ8KcZ1SokSjEEtlp/
H9p4CXMDYWzTQWgT/cNCEgsIN5ODsWIM9WPs0EQUqSLTWa8es0cxdStiX1J3RrJojFW7+MMwVcf7
2yw4DK55PPx4usClY+CjijfgPDrqoKUIjNXJOxoDC5NG+6nn2cf7ZsTlgNgGtwZGxXH9oegkmimW
LJmXCk+lExchA66pm6zg3SZ4OggIPleZR6y63jFlyUpzbBBfzFBuYMdcNmtzs1Por0Dimpdp0ba6
oZ3uvCRL2YJqQUY/ud8766Spkm8hPLs8f4fkkor6H3hmkGAK/jcqFq1nMKr9AjGP33g08vo0sKv+
UNtWAJ7rfMmDBGrX9/dNuP7eqgY4xqid4QBgekHwtEUpQHJmLOoZGKpnwDefCjvdpeag+71hSN6o
WzeAN6NtBBQNRzeJc1GENiDK0Dr1PPRHzzw54//p74fEz9oHbKfDhyNYSzabYTphiDahkoMpBun4
5YgVEKdAao7nk2ImNIPEFNIL8f/cS0U0HOYX9PJ33T4JnXefG8DMeEXdAEABABm+oVePesN6kLbG
dvNaLVnW7bolRi8MM1+OLgm+hFgWxXoUb5BamRoX40LIvDZUmjRRqYdCjlkmuzmDsGqbRUua+7TE
UHAF4oORSD7WjePBw+FvSHnQ5eH33dokWi6VWdO6+ScxvuXeN4ZJVm0PpSTJyjbMgMMLtynaBrxA
LPj3XDmps0CK+rxo+yTfd2C+HWc/kXIh3twPnF4f0/uAaeLxxSFeL2fOY6c1TTqfWdx977P8eVCL
L1XSX+4f15tLAmbwPOHZRemLX0SCmaVmjVKX8xmqtJCSKltH3XvTMgU5ayEBXQ2J5Q86ZpBaHWQP
mefK6Pc21ol3n1fCIZ4F9lv+A69csldsluWxNp/L9uPgKCBfDJknG1TZ+Gh4LXiPB4cY9JzCVeip
y5wOzjyf23aqfI9BDUzvVAwBIdniY+rv3lP4vIeamwd+vJt8x27A5KJZ/XRu5u+lfqDzS48Yujjq
ysNiPzftl/vm3pr/14EGlH2gOg1vxF2IF17sI4wxeDrBDT6eVdYjU7R902v/Sdqnstf9pk0fss71
CbjfFMxdoH7uDy3xWRxmlgp9753rgWoTEjJz64aaOz+rGHTpjB3Ij33XQTu23Tval7x+nbU+vP/D
Nz4978byoRNUSDQRvQXydMPqidalPghuTd9ZjH6H4cE2LFD6kxxbMf7DjYSYD6Mn6GPjMTRFwsqK
VE0Sz2Q6W3725KFevkdB5Gx/jNuQQt4WYxX++O3++m4r6LDJM2xArhB3ocK89m0nrXsNiLTprL2O
ofWV05mmYREALaXvuHyBHd03yK+4tSMgVEHpHHycNnohIvoxH8sa7yHW6NDznD5K8d6yv19fr8c2
0wJ1WTg21DLS+DzKKiAi/ys+EhYAmDcnIkA1UmQu18Gdo6UMC2DPbLdENpjuUa4K8lAJ4p357PoZ
8YudLG3nV+nNtl1ZFa5aO86cUcGM3Nl2X7PuaXbC2t1l9bOW/r7/fW4dfr084e1AGWRM05ZNZ7UN
BvrHSHYWfblv4q2oJy6GkzrzyRbEf+IWqr3jWAvk6M8Wn4H32nJ+UFuS+yafb0HJDKq6zm8297OP
FOSS185HvS9PlU1p2FjJtzlzHnVlBFdkOT0pqc58QD2haAOq9aFRvxJltnet2e+Tmj4qSrbP2zEJ
bCv5rKWQTGFDm/g5XkdJML61cRZKSBhyAbgL4eza8draNe1kzpazVj+XzUFRHlqZ3ubtQ8hfczTv
0Pp9Y9lam6jTHkCXkVhntXPPZEYTwzowJdulRv7gtVmoDx/1aZA0gLYOFABk4INFccxG/2ltVBvS
ZlGykp21ST2NZvOUTv37tw6PHiIjNCY9BEeCCcdrxinrLOOcKwU4NdTA9n7YUrryjSMEK5wr5d+X
b70QEPI1oAk1YKXJnzKD+UkJhY8h/23HlQ+40vG+l982Cg3cDmA3BSJ0Swoz7mevw6Shc8699lc6
dd8nVRn31O2+FYuNSf5EU8OmgRYwcVUlyHtFxpS28Z4g3gQUAXAlYIoAO1yvWIV2am4uandWWBpY
7p+xfu76ufaTufhK6T61jIiWedhTnznsJab5SV8G39HfH8Dx38G/LBJVZBA89LmKnxIgZOLO0Lrz
BK1bXYtAphe21aOOb+AZX1r1my7L8G5TFqQpHP2DwQUcRUAX1iaXvi7cKobJJP2IEuxOAy3Eohih
YcxBmfxhyktWPmpAfk6G6k9L/j5YC38kVuaF6xr1lgYASKc5D+7zAgLl/NWRDbiJ3YUbG8JNDd32
fIQmSHNWtK61ADixCkx1+0QfQIOj58C7B07pKh8RQc5HEPOQXb30mfIKhTNbPeXUVL/f9/jbCBaL
5hhhiAHgKIvUcmPTG5YyLvQMdpHD4CZjpJPsazy2ftUlf+7buk3eVrZECOM0EzWZoLpyVop+rw7P
XtX5qtZHJoiYrQH/74f79jZud6RsgHdxzCQ4pIQrSo8dt0pLoLwU7UHToyn7ZMlYGt9+s/AsIvDj
lUZ4D9CZ/Ca+OiZdQbUp69P+nNiQTixd2kRx0sRfbOSNp8ahVemTuOaPVwkFRj0nqb+gfHNKW4wg
+agZNz61WbcERTdkfj0PJBo0bwxYnLehG7tT0LlUD0CY4Lze3503QdKbnw6MAO5u5EfYoPVPbyYr
J2o/zeCXAbBkqqFi+33sznr12xycEzVyX6mi1Dhq6sdc/2jkP/Khjly1RFN6nxYtfvEhTYJa0QIy
fR/m/f2ft3HzG7gHkVOh4Mel2ta/zlMaDJ0CCMTxbJ7a+gma4aYRGQCKuJLwSdR/56cSGkjYBGA0
QAbtCB8xt6DwDOnt7sxmYyEBSBiLKkAWps6PnVM7k0+SpTqZ5WhEAxKfMzUwnBjold6ScGJ2+6mp
R/uILk69I65bfSxd1kp+44YvcywSyiu8fXKT+ymYfmxU2+jOjkXjkLU9lMMo+Gy8gmSSl31j54Ez
QpUZkQMSTTEo6oCGS9tCa8+zPYZN/NTHRpg47GC4CMbU9+dPxsqa8N6h+uA0bkOGc/aZfBw/5GET
AD+GUROoMkBgIELqLoUD8bRc8PyVTeF7Ix9sF22AzeX0n/519sAC4ut+GlmSiGLzu11tJv/zq/vB
6iawSnd6f06tH7rxTU9cv5TNJ2w9nKv1CCe5MJZMswsY6UJtZwZZ5B7rMw15rc8LKwkaeGtFACAA
ZAgqORSrhJpHr6PEp7caPU/ZcWn2Y/cj83b3z/7GQ4EK318TQlhegrLOIo3GzsymLw51IzQyAIeZ
vnZlf3SgN2um9T//N5OCG9Zx1xc5g8ncBkecYk9gQaAAaDWHbJx3imo/lHEq2cmtg4auBsIsXje9
uYCNGaKKveYsZ4y6BY4a9iCmc9RvZQvSk0/3l7fx0TiHLJJ3vIQchbp2Q9spx2JkLT071TPTgxYi
bzLBV5kJ4cKGvko61brKzl1W75OFBqo9gjTp3Z0goHuuVyJEUMgDYrMcOnq2yMc2OZIar6Zyub9b
G+nTygbP6a4OLZ2GsYUuK0W+dh7qJ62R+PdGAWe1iJvIpJ/qBPUOigso3mthu2eVnzwsu85vuJxg
wH7dX9D2t0HioqOKg+6TcGZHM24rp4a9rDnTMVKmf4rk230TWzUWbNpfG8Khbee8TodFp+DDRiOc
7SqIPXVZHnTxr6zPDixvfafDCH+RIl20/KaHmJcJhe/YN4qwk/Fac4cWrniAhVD/BX0X93dhxYuq
Tvg1gEDG4LWbYysPUX3e2bET2KkrVTLkaxOsIbmHogjkyQDBF48XCCVitHDM7mwkJOhSK2zdz3Z/
nNB0Bn2xgsmteg4BiNYwolHmP+7v/MZSUWoHFOuNvgWEkGtvracExF0q8hZHTfzY/srGXT4UkRtL
rqsNJwIRDUoKKDgi3hWbPAlEBfUhxQce7V8W17EpIkaj+2vZsoH0Dyk9moycKXe9lnHOM93I8uas
WsOuo1449fVFNQ//hRW0QTB4hOYe2A/XVty87BDKO+2Z1k9VgzJxN/mUSQ75xiUCrP9fI0KQUfVV
3OiYGz8rZN5lfbsntawbtpVOInAHow0QARzHKdjoKhyfgmIh6ZEc1U/5zg5Hy4d6ZkT2swzZtfEq
28ASoycAujM0VIRvoxlZNlW51YPw/BFCCb5iZr5RvjRU863ygLj4/XEo7CHedRHcYLxAOMIWct7K
nJfhXOlL2GmvnfVMCz1q6cktJT2+rW91bUo4Qiob4xK2yFnJZmvndMWySzPwY913u433njctUZhD
Aw69ROGFLBOzUOtYI+cu75/BpLzTRudgOcWfFGOlKpN5ucyc8FLqBUH+W7nD2QPyVjOR3VkN6q+0
9/ucSJa2VThzMLmKAU8A1GxkwusjFVuKV2LwpQfJTRm2ZPgQl/Yhd/WPEHjxJ8UKDch2xEUSGKks
ttnwS7xpAIbgDABXJKIoa5sNA8Yj6rNmkL3eq6FrAQWbKgdM6x4ssw7zypKc7Y1ramVScE3DSccU
s5JQVtFZSACyd4jv0B/33WXDKVdGBKeMVa0zlGrsz6TvHlK1PPTeILluZVsnXIQJ0Y3eZEt9Vo0R
DKl6aBfV0c69r3M7fG4bNco8RQbL2spWsC4u7gaSPeQPwuY18zQ4XYZIpO8f6qMZJZECKXt+cTVH
hD9fXMkit/fxrz1hH81RmzNiwl48Gl9qKK0QwmRI3q2yLbyP5+aAKaGxLvi/leXz3JZGf26dGP1f
tPFt1VfiGEpmbhQvL4vVB42ah1aLG6xqX6mNf8Wqj2Xm/brvNpu+efVL+J9fBa/LMNXEBhIdQBll
16rQqVbnFyXv319cWy1YeA0mNIQKyrz2bJZ1/qBZ5EeqJElUuvV/QwDE0dgYHwDbkHujPWW6LGfK
XJ7SPPvkeDHISfUT9DBPE67Pd+0dimEo/f81JZJcd6gTsbEz6dFh9bMz6ujc6SfbHN63d/+a4dUc
YKQ5cmb9iabJXeJMK+mxsMiDNrtB5bUflvLdMnd8NXiq0aCGruwNCQQIPNEjX9CFsyfHnzJlCjh3
ijPostlT/q2vwt//rAc1UNz/mKUFfHi9nmqp9Vqt9PFol7Wuf1jazI3/ZF7bATVPK0IcP1fKGDPl
7/9a6NshqwX7BPeOtVlM005V7Dj0WJvFvgc/b2+kwYKi5X0zwv3xtjqOPUQvBmMsGCRfm5kKliSz
oZenGheiGucfm7H8dN+E8FT/awLxKJJbGBAxRjRrAGcosBLwBnRnMpXaLvGc72M+NGFqjXEQk1j2
ZPN7QPxoXDAMDzDq10B7C8vyzLnznJgeMzLtS5o9NqMTUiP5fH9pwhPz79L+mhE+kmGSqZ8cWp4K
PDFk3Nv1xWvHsJp3zfJjmCTlti1PvF6UkLmXEzP7lHn0CMFoPUjS/qQTlfmlbR+YV0q6rJs7iEwI
ly2yhRucSZ9qA9TJpvFYqz392CrlvNPLaYCkeC4DGm36ILIV5EXAGYHBcv2x4mKu04mvwJiyD1zN
67DENZHMKm5+KgCLLWAeARATpz+LBQJeVhqXJ727MD1c3EjrnzLvceoemUwgZ3NBV7b43l69Uk4+
qXqiYkFOwWofE9FGlBVFGd13vs0vdGVFeKQgWUDYUEGvxFbHJ0Ob9rmLqNszJcXDDTPoBvCyPCgS
NMCT14tZIIykZGZTgYxzzxWaq/LFtF7uL4V7rnBcodCFNgXnYgCeQNiwrKk5HawxH8Gl7+d57bcF
CcuqCDwvCfuR+Ono+h2I5t9vFkxcHjgF0JBFlXK9tK7LTZKhHvtGXGy2NKJO9tmai4fcxm6ysgom
h/yyHOkoysaVCOTeX8PCSTbMDhBWOpUn1yBBb76U5e8cFSWAB8l4uL/Gjc+HrAUkMxjp0U38z/Ua
9anAmIoDWj4bfOjAJB5VjT6wPv1134yYrf/nKrx6r4TAVweEADJubXlqsqUJ1OpQxchlVTS48Y+1
ngQ5KOWoke0JdNmpKRul3TxyV+aFOFhL9ThmHsKBwWG7XnEfXf2dvYGbFQpvipe5IH1acP1qRr7T
Wf5SpMxHxiuhndr6YCAGRe0cQ7KY1RPMmI05UGs2xiN0lA8dm6MY4kCg2Yruf7CNx8R5k7mFI+Lq
u8E/6r2iObkDxSvE9EqRRzPUgYI0XhDzlkRS7dj4Om+QEzAIgSsW9YG1E1KrT53SgL+nk/oNUt//
JJ6sILC1bRzV8j8m+E+4unOzCpQn7jzCAYb84mXoOWhWoEyWpE64tW1vNSKQ+0Bb1xDdHEKSmAjB
cUIRuAXVxcwikvxi8c/3fx2Ez8CnAJWGKRhhw5p+bDBghpvJy6xjMZWWn6DQllRdRNDZllyD21v3
1xj/86utQ1BJMU/fq8eWKXtM9D9NoNSEW4T317R16V2vSbj0yP8j7bq25MaV5BfhHHrzSrIM2U5q
2dYLj8yIoPeg+foN9N0dFVHcwmnd555RFoBkIpEZGTGMVMlBARYCvBXZgNvUIFcL9MY+tHncevki
Szx316WrJrDLAD4Bb7Rd17xSNVlnpDCutryzqBKuHThpmaysu+sSnEoDKfQrgHBrplRbzYb2EwvN
rn1Qmioo1Tyc5xT6D7JMaXdFkHV+TcqAHxBW1DMr0XoblDszWQ9M6U46XQ8xlUkv7a7ojxlxUl9T
5gIE5qUa9rZyzJon14zwAjpoy998TBd2BMczVwViTkuhhiydILPmVGaGQeSVS00oeItUgVLmf7WF
qO/zlIa/HoV0pnLt3kQYZyGqvIc2S+9L43derH9x63KY9v9ZEcIEcxIDox5NGa2gEPTSdtRCawaA
eiRtfrz9We36BH/n8E4rwKvCfaF24FSwhhXenS4HtUzu1iU9KkYT3jaz4xMO+OVB0oYZaBD9CK4H
0JShpXNXRhm03OzpQz1HmBH2F5m8yc5VAdAjRnU5WA4jHMJFnta63TaFChrhSWu8ugb+Xy2KXFIT
34lFgEoD+wftAZA4iG/SCWh3Kyc2zodWnuX+7tTU12hA9EemqZLwurdzl7YEL3dmUmBegyDLtItT
qz0R0Gys9mmpJGvimZyQRIMJDqhKJHugcrwa7i/IOg7EKqOpOLEqOZu55ZM09hzV1zV6pyayQvHu
wtCcA7QIfA1XlZ6BlnXlNlCGczg5GwR8E2g5VEXgZJKVyQwJOWw+UMba1S2jrv44Toc6VUDFfay1
t3+0Li4LpFwYDME7UXDxqbOZmxEof5NGO8aoqWKAJKwqS5Lg7awGZjBiz6eI0HIUVjMNuaKmgzuF
dQ5OGVD9kq8xKbzc0Q+3P9mdyICSDuecQ8sRw/xiZKhzzNDFWE9bFw8zNQ5DFt/PpiGBlu6u548Z
cWxt6g3A2FeihihDz4+AAuoYRgJm3sg19wAU+vfbqxK7MTwPB3eahtFnDuy8UreZ0YWq8jjVwpSg
665/blrXi1sDxH2aNzMXJf7MZ6WO11T69bZpfjLCFwbLfHCcT6dcMcLinV256ky1sDZiv8H8X0zy
O+3djJpq2z2tnSupWew9qmAQ0nIcqowkRrhGpiKlJF8m6Jst3blSB58ZPzJ1PYB1zwMB4GEe72vt
E2iEvHT+dXutr/fG9WL/2BYCcWXOkJRy5znMuvMEqZnMcYJ0cg+aVgYj/TyabUBQA53Biw/lpn75
FVPlixE3RzSnmqYNajZL/Pn/Ofk/P0nIiuNGLdDu6OewLw1/hgzV2iV3c0UAKw4VKPzktXVwhtZP
8/eSzeBZwdVmAIQA4NYrYZoQGlJnyLQsb2ZkDZNHmOqzufdQ2PYd7WeGCfy8bT1U7DG9LRtF2Lmp
XA5/+F/LYi6WJivQHgObQ60C0+dpQZ5kj6unOCFRdf/2MncDxoUtwd0YMdQ+VTq4W0pSn1aL6rVJ
3vnEtmWm+IaJG4p1oR2hIHFBawl/v3hz0AJTmXqizaFBJq+mWUSN1M/KxVvzL4Ripr/OfTpLwYR7
54i8DM9dQKYx1y+ExBnyc05motC0OCn1ZhIAonugc/1hdkYvM61zP9D7rnC/180qef7shUmXSyaC
AZlDkgXnBRTYhdK5q4cGnltep/E5o/wHNehDUjan2we55zSXtniSdbG7K54HGOxVYQvzRWmL6XVq
PyTA/dqlfShbdMpv29tznEt7/O8X9hTwp+rNqujhYKqPSVIelB7iD8rofL5tR8SWIfZj2BvCHBiZ
Qc8H1+jWUKnZBMlIooUAggRr0GPKDXisg+G5pzqoTu2bHyhbc8KZVes6cLoBKwRFrNeVX3GBenYe
6LEs2PID2X4O6CxBOhAXiwviBPEORZpWoAFYYl0fOqgIn8dTHOiP+rf6fj0Mfue7gUzzfsciGCcB
aeDswcgShIhWxfZSoqrfRXOF8DUZx97NJfH6+rpEExAsyHhmKRj5UQQTYGXPM7VNu8gAzBBZrz79
Sjr3UJUx2MU/kmaRpInXMQX2gAHksG7Ms4tPBzMtCxDJUDtE44LZuacMnWlEiAYWuMQyajQQKXUa
1s7v40pl9Ycix+Tk56FVrOXdbT+9/h6A+8bEO6S9TRQFxIa5U4LxkmijE6ZjemwyPegISru5TMR3
7wzBMQNKKpC8IiXhf7/47Oo5UQo0FvqoatqH3nYexvTl9kKugxYWcmFBjJemPdDVqNxQq43lhXTz
guFmO3dwAZkdOTG97CWHuLd1kKXAyDl/lwGCvV2TqmAiaKGYOKh7zWdEP5gqi2y8X96+MHCBg/SZ
9z7B17M1o+BRNlBwcYSWvd4P8c+qCbR4fSa5JrlT93bw0hD/+8UZVbqTNUmfd1Cv+lQadw4IZNn0
ifYysvs9X+B6elzv4TXj39pJNCXL5nK2Q2UGOXfTpeohT11J/N39wji1NMb3OEpSiPOkzfQyAxIq
7Ksu0JIvNjTqMQkb5JBRGYtPUG3zB6pLLrPdHcRljTgFdWVQy2xXZtbm4NQ9aSPD/qAyv5+/go7F
qc63HWLX70Cmb2DqExmCKEioMHNZdb3vIqs+FU4CwfinDAWbtxtBHITLAVHLmTC2S1nGacFEyAB0
R35Xg6KxB5XjOkn2a88T0EgFrbQJqBri+9ZIbZKJVq3lhG5ZnWKriGKSBrfXsXcklyaEwLOaQPZD
frOL8uHZXO4t5R9anGdbRvZ8ncagDQJvQxDF6WM525VAVbpbTeBZo7T+bJa+MX2spvtWeZeR5G8O
BqH69emPaXrhqkrtdtaLxcJVlSeeNd5XyndWfbi9aXsehgOBahXaFJzrabuape4gCOn2DigtlOMc
W0HC6CF2iWQpu2eDTOL1kYo+t3A2IwhlhxnS2NFgEuUlz3rwD5NxCpa5dj1KFUdib3dZF/YEn45d
yL21PXXCljinqiZHQ+3OLdGPt3dv16sBkeLkoHwwW9i9Ii4yfFOTHbIGSw8KIJxrr53sxZasZ+fR
DW/j3OKAY4HxWySPTVZHKdceV8PSNiFbuy/d8ttN5t9GHvv20odzsrwg43kc0joalzdOt/MM10Au
iB/AtSpA/bj1kq4F6KmxMzdkWuurpD2Awl0SIPY8REcZA9zGoAC4UsGaW0KaLJ/6CJz9j+OoH7pm
iGZXvUvZ3wS8S1PCqXXjog02W5Ch6JAiSvN3DbMwVdVJbvM9H7zMtwQza6HBRsGcEBiwIz7hIIZQ
u6YNf3FHQAMb04McCQlU1vZsNKOlTT2UOBtWHWjReENaPJaQVbzt6rvn88eMOHBRm6WZJ1XdR33t
fGGVeZrX5Wki43ud1RJn3924C1M8Al9kJ4nprpjlbd3QdiGR7qZnq2n8lSkSj5OZ4S+FCzN9rjRF
MmLj6KT+0GP1UCXKP0sve2LvxYiL87GF88msViOtmbvhZC0BFLAOSyEjYd4zwVNGwMFhCYCl7Uqy
qrCGoezcMC/zIDPVU252ks3iey68BVG//2NCcGbWNlo7tkB3reUTJq7X8Tdtf0AmPFPeLlvPOwV/
LAmxBiprOUCPOJZGH4BtV73FTu5KFWz/LA9u+7Rs34RbYkwNbaggWwttg/mkm8mnLq8lj6695PRy
NYIvuymrnQKyvmGxKqk32eanZpnDaTaOhd0HAPCjbWUFBNzZko9o73u9NCx4t9rHJkDRBFlddZeS
37EK1tc5AGRKsof837nhGCJrhbsuq2vwrKsvfmM4NZ3Drpk9ZfpgrL9Y/Hz7wHa9EJW5V/QkpoiE
d9jSdGaX9ojcdv2+paGqgQ5R/eC0T7OUaGzXNy5MCd9UboEWxAWXTOSoI3ql7GTH9ZvRjPD0CxPC
NzUjQzEJJONCzLgFCmmPLKenoZkOtzdtL84BRgjAKXC7ui6Cajq22M2M+fVoJT2gXAtYPI1jXcuU
6fbNALGGNh9I7sS8OC0cOk0ZjQFsGE914gR6Xx4GW0bGumsGMvBIgkCQhcmebazTgZ2I0SUDzHQs
rN+Fa2aZp/WZU/upscQynLXMmnBEepV2agmKlFDts0NM5nNakHBRqSS67n6saI4CaQgKPeDTt4tC
Y3y1lww1ky4tfQw05tUS1Po9Wgf+bV/Y9Wqo+nJxALDHiiW92hqMfp5sZFkTpDgK5Ze5Ti+3Texu
2YUJ/hMurtU6GRWUXTvMYViOV5lxEJsoHs6DJO7IzPC/X5jpE4LwZlYxwg3zjZmeGQir0BOQmNnd
MDCNoCqJsUWUJLdm4GlORabYDU3OZjeikAzozl9sGJ/PAfjildlka2IeM33SiOqGoLUOQF52Blwd
o54ywY3d2AmUG/AFnGXodZ7mYsM6VthGx9Y+mo3ndfnsxOgL3Vf2saokDcLdLXPB7gUOGODExFHr
tewodC5MN1RI77cKCZk1S1LrvUsH0xUoJEC1FOUX/hMu1jLkZEH9Ku6isUuDRgE9d9atJ2blh05X
gtbVz3aNxuvbzwmDdrz3iU1EON0apQ5ru4Si+260Naao6WHS14CDg/7CDCcCAd6Sc64KGYPGzDmz
xhUvvQlsv2RhARnpY5v05//OjrCcIYkXxzJhZ9XUez2zHxfjN+nf3ilEqf1iNUL2Oxu9miR9b4cG
R1BnaRt2ljJ6JnqlhUE/QFvvLyIcdAL4ZCKKTSB33Z7SxHIzW+esj8paP6526hW9LnFwcfTs9TmM
xzDnjgUBtykWZvS0B5G7ASjaRWNEeWd+W6P/NEaSo/vx9mHtmQRKFWU6JMY2H+XbLmt16klfhkYN
i3sWaIfimD9YmIA8QAc8KAPyUvmLLIPcibBQBcZewhpwIabgIKXTQ85ugUm3ULwF6sTzNzpLLoud
i+/ShkgaUC5KXiSDo4bjiDupTZ+Jg8Lt6hy0xP5HsoX8rhYyVQxsWxzri04nGFa3W7jEa8IqAIzD
LGRh/j5+4ct6Z56sI8WQh2cAvSAB1ex1Bi9NmsKpdYtSxNMMk02wHtcgP9T+K/8l7wyCNVQmz7FX
JdrYE/LjNB2beuWoFwbOTT2oT/3kF3fmqcJ0OpUxce3EeVByAAxnovsJlLuQISvK7Mw1IFghAM0B
OliY1iKSvEjkieJfGsazNOStnOwadcrtmcUNNZCDQ9Gk+cl+zrq/Bq8cogf6pXc9lYsaaaARNd7+
zIBVfN6vRXFQr2+tYrLELG3eI7TUKE7OZQHuTOUft74vFBlz7t4HgNl0rjEOcBdARFtT2YIuzGoU
WuhU/xh9pDdfugaMr+9u+/7epwzWSNTVsChQJAgLWteJgn6/s0K9Ik/g9T8Ayv1t7X7ftrLr7q8H
BgwF0F3iE4D2bIzHCot5jYtd2KNhrCEu0sc+LI8kkEZFfvzCJw25Wciz89YPEgHBBVtmzG6RuEoI
+mHPjrugSEGRlvfeajY+/iVPgzyabkH/Sto1ef23r2w7wMDwjgb6W8LTYOoLdUyohdpvMj0zqG+v
q32PwtjdarbPpfacJsoh05pz1Q4edcz7xQAPy+0N30npOC/Evz9BOFZQd5TV2huInmb92M6f3CU+
ECt/PydfFfMvLtaNMcFT06Xs1EJbuqhN40OSz+fMkkG8dyIK1K04gT5YBDHZJdw4WV/OrVo1SH3y
4gxRtofOzQ63t2znSwBrC+pkXBobDiNmjpTGA7FRrnDnd6Q4pnEKUvTjbRt7y7i0IWRw9aj0qjvw
0gv0iU49pGOjyqklHxvfbtH90HGAHBhv6aM3vQ0cDchB8ngF7M9IigdNe1HN7yVgqEVjeQ0oUxWj
9Zd2/guHA30Lx5BDpwFRa2u0LMbWJFqLLt6Svqfqh0WDlIxmDg9jPB0VXTa1vRMcMWT8x5zgcmNl
jFniDk5YovVuJU+OXb2rKCibepnUz96RXVi6eoAPtDOzEUeWsCzS6V1nahIIwc5a4BN4OUDXGX4n
sjm3xeqSaTSdEKrYYVvpnpoZHK33bVDVj7f9b8fHOUENb1ECAn2F5dUIHduuRCvFmPLDnHRndcAr
qc3PbzeDKUXkhg5GFYG13TpDM2bqqCYE2FZsVu2agWOXDxXKWLfN7BwNOvtcSxRzEZwPWzADTefJ
VjodarAJ6c/LYJZlZM/T+P22nZ0PClw7OCC8GYDkFRHQtK66yZ7MMUL9CsBn1f2qjMmJpuOTU9AQ
/+unIdcPYG6VRKSd9W3sCk6uTbqZV6oxRhbgwUh4DmQswttL2/E9IHEwGGZxkT3oJmy3sC2TpY+d
MQ7j+rNr+NZQBDGcL4ll4Kodz9sY4n+/eJfn6D2QGtPzIa20AwZoA6svDlaySN54PMwIsQ+1BcRx
jGXDI8Q8g7gKixVnjkOTjMcm/V4bpqcZ9GDZ7DAvH81yCW5v4F5iDVwfBJ4B8+MwLr7DFwuL1xm0
wTaqjiwp/bH41Tq/a/dzhWEGd6kC1bkrUtCkUtuba5l80d7hIbuB/g8etcgzBNMJXUDq0xkkLLMh
sMhqP/d2/StRkpJ6VSbDtex5I6BHSLjxueGCFKw5JZmmYcBHXa2tpyvsd8ZW2WjfddqCu11Bjghl
YECDxM1EmNBY2vdxuAzJeOxXgG11m9TBErPU02atfUow3v3mFHhrVAgjcwcsdgtukBDF8FOqKmcw
eWF+sZN8zdenZYCqHw7CM22u+yI4ClO7yaIVi1odEmjpwzQxv6Jf2zdSw+FhtLFjCJ809BUYK7qW
RVPTfVu05cOoDL6qDJKgeP1BAxqCCgD44G0+XCAsh2QpJnCVhoRD0ftOqgVjCmoMWzYovWcGTQ40
dDhdImbQt7tWO4TBIymLqvS7NdTQOPlayfgJd20AxIfxLbBuXwkZuXXaQH6M24idx65pTolpvaty
mVjl9QeE/gcerdDgwcgYJrm2SwEJXdVCZYBFcQPJ2wpq12BdkKRhuzaQvgLEybnaXt9hF9FILc10
pFAjjOyp9RytjuolkdS4dnfrwoRw8IvVJmAww8F3IGalK7TZJiNY3PRwO7DuhQJcTP+uRDj4CdJi
fcJghsZPxH3J1gFUle9nGtXlILk0JCsSudCdTjdSV21YpK7HYfpppn4y/7y9mj0TnF4WTB6A1APL
sj37fogHzmpHwqYpz91Anxgb/1GY8uW2mb3j5wzar5VvzsImmFHTGEInVRKN6XRC/SBs0Er+70wI
14DFSLky5pCwrlx/bIZjlbx9EAxAV+irQi0NAsNXCmY5U+LKYjaLGjXxbON7Ak0jt38zTwiMoNmF
dgeQoSCO2W6VEg9aFs9FEtFBiRaKqZEhCUE8/he+dWlGOHiCWzMlfZZEDfKdeoIC0pDeDYNyvH0q
e/6FKxldIshlgGNK367GtRgr0fhIozZmEEQrfcjHhjOV0S/t3WHIcTDMpvH+g9hdUdaR6UuxgAC6
Tei7OTWe7CyNoykt1cPUOZ9uL2rPGhYD5WJkcuhLCYsqEfrNOMGNafTP7RIl6m+tCXqZCO7O1vFp
NSAQMVyAaSLhviwaNYN4lkbCnrYeXYozhtd86E2ebi9mzww4gzglHaB6V1jkejRmNc/x3ay6dZjc
+ITiKQCBMqm1nbCJhiQQzyCn4Tmp8HmOLKH6XCCWdep4aulXJ7bfucnw4ObGCf/921OnS2viWJQ6
t01cKDUa3yT2FTweVDTAprKXeDeP9dusns9+/Lso8ZVS2xqBBEprhtBo8OK49ysFbxX6OTO/QqUE
qqpHRm3Jh7u3kRi0xlnxWwh+sf2iEsxB10wrWQSe0DMjtq+DisGb6ubU2FPYplQSV/f849KeEChU
wlAeqODsFdhjncGrbN8xxrenB4Ck/lmUcKna1qiTmYxJpFpM98aqaQ7GFMu08Xa+WyS66AAAVoo6
g0gWOxjtbKt9QqM4LYFg6T2M1bQeI5mP7OfH2z+rS1vCMY3aEMdJjq93BLUYy9dgYqpnUdmEmmxJ
wuksnMonMZFUq5AmW38VykcjPlZEVrbddQLkPCiigU0HF/nW6cZEHTuF7xypMr8B0X6XtP44yIKE
zIywaWayzNZIexJOCkgrZscboPwyDjLS4F0zQMRzuk8EIxGQY9trmWYtUrgsbQavMYxzNjcfwbQp
CQ87WQ9vNeGa5WN217dSPCv22g4sMtXFK8z0DOGovwh0GsqNXIwK424iLZUNYNFajhYJwfzhmyXa
guzbZP7FYwcL+deKOEzUl5pTmBYWYizpeXHK86RjCj6WybnsnguHBfNZL1zkfD8vHgkEQO7BUVrU
DWbNV1sC6XKU6BzZanaP5cIM/xkXZij812lIhxdileceiOFfmkWWXsls8O/2wka3Dpq6TD2NcOzv
qWbfW9N8vh1h9kzwwSsOJ8GsvrhbRQse+bTLkwj0vz0KtBD97E6r1RPj9GZDeEqj5YeGKUjOrqbn
9YYV6HOwCAobd82CQkshu9T21gI5W7xmAU3gY9rb7XLtZaqtVmHRWHb+5BbHRir4yf8J8a6+NCFE
ypW4rKAjKopg0wUT8whM83Qox6KpzitIzga/GtZkftD7TKZUsrM4pAmYtcXABZdiF3whqxKS5wty
4KVqjhjGxdgkDd98RJh2ANcL5H3w+Yg1nI5Bjme0kcQpYxekGeTvLCYJZju5DgiTUKJHDdOGrqiw
imZCHVk1+iVsaRmmyjfdoicVzXoSK+9H6C+lyg8o9kqSnVfqQOHU4BKQucJ0IfhRRPHcJNaWqgUW
NIzVlLAsNB1wHDIPNEp295AxNbdedLewqA7QDBDrgFxn/bQSTzXVDCrzwIwaYKF3WnvSDnHD5qry
13mNnZ8WgBXsUZnNzrC8ss81B1N4SZW/N82ayrRRd7AwxmvHC+VDYBhRztn696qodbMUaH1N/ngY
QvWcf8p+FHeFNwX6oTrNk99LkLo7zd6tSe6VFxGojwcI6rqLGtJ7duzCCvCbIZqOSzD49CCjz96J
3Hig4FFsAR/MYQ9bY2au13illHaoWRRKgNY5HRzfkVKf8W9U8IaNGSFM4KR7Wx2B32As+1qbH/Uh
fezX6TA2xdPoJi9FAVGo21/WDp4Den4XSxPiBriFIXiHac3QfLJdr/roPvXfe8gnEV99jI0DhrBj
Tzs7EhzOTrQCevMVj8i1M8V+gdo26MnHqxUayotRvNOcz3P3PDCopbi55BvbOTtcIJgueuW0vpJQ
aDtc5Kmr22G26k+JTc/TMnwAv8Ph9kbKzPC/X/gjJXaPiSmA92alOdlmc4CU40diyWRzdlwE7xEU
m3kaAWSR0OLLTahzkhnMBnanepW7eJ2FB8VY+cRq/NQ+IfeQeYh27ZVcgQLIPROwW+zkdmWpm+V2
OXUscrLVN+rVz4r8CFiTr6xRZo9e3yanZtSQ0Kre2IS18/H2zu6AWGD64gcIn8XgLCBCBXVyVKQY
ckrJkVgMI9j2ybboS68ZkLieXM+N0/sitf1iTn86QDUuiZQIdueMVTCCcI5qDsATMwVwA4CRrI1J
GLP6hCFrXwHoghI3kCyYV6SFOLCxw0/kwpf0zJ0gamKxKM20ytOU6V2t62GBkzbnJHCQOxQG+cTy
eoZqZiyJrDseBhEVZFzAewDCowtvVWswpzVWiBEWGvXs9S5n57Z4rl3s9tFgn28vdWdHL42JaDIG
xOsIeUoXLKbrOSPtma7moVU7SQzYXRNAQXzwHc9j8UVUpsbkQP4J7dZk9sps8XryTKlzbOzHNfvs
zKokmdi3x1m1oIaEwQthD5220wtwBAxR0qXngt5X+uhX7NPS9gGd/ZoYkm90J5xCkwbcyCgyAA7t
CvYsddBJZsIene46N/WsNfFnlty79cnt16+3z4x/74J3Xhi7el6imq5BZ8/Rw1kjELrvT4vdPt82
sbt//67HEqfstdTJB0BtsB6FBmgfHXrndznd6WVkJnGgFLIhDJk94YMbl2ae8S0MUUE/1WMalOmv
Wmu9Nh68ufqZ0Lfzzhuo5uKxYeKJjne6cF4TJ8twVHxjZtOftBHMukp/WN23k/fCDFqFFlrHyDFF
qr8hmQzWzBgA0lNyJtp86CaqemQwnxdVkbSn9lwQwHJg7yD9BQUE4f4r+5baygJbqtaPB5tBg4bG
KfMSAIqh91Va0JeXUsLvhY9Lo/xcLwJlbqmZCYooE/2W8WgNqIjXD7Q1JA7/yugnePwmSxfcw8kt
PK3mdgkhf4ricd4AO4j3JCQ6WRaoBmNepavtWSvbXyjLm95A1PjOyMGCDvmhOsgHdO5rpFln0A9/
1JfJQA7CEq+G0LIXL2r29mi3+blCNl6YjWYxJOQh6BcOlfrFRmdtwM9SjPweGvQeSDRkNxbfgVs7
xGPGxUGUowkeVq1awib+tjZhNtoPzTIELBmAITDuFde9c1cM7FW+aa0NOqSzpFDEM3DxBwCMjKl4
zjMJxND2ByykUce4ATSeTBV4xH0jL71M/2ikEhbD3RcbSuKA7IBB6HrSoKTqbGL0g08aPOg/nYgj
avVH7cMX/URO/+Fg+mUHUnU9fmZX6+MkTAoaM4CsCZ4+QqQCJPNYn9L46lewJvpVMJ+tXwSjaR/p
WTnL6Cd3Pi1gk4AFMZCfG6Dl3m5oDyHLXrfw5ME4kb90U9AUeQC1+8PtSL9rBlAasKkgVIGpcWsG
DSx9sHuihCR3zpNKqWcNy72ixhKw3+57EVAr9LXRc3I0sTjOBg06akoOWPdD8mge1XPp64/kAVL2
x/T49hk1jtf5Y0zYvNhWstmuZy0EDeFT7lb3dfz+9r7t+DsscGI8ByxxV4KHWmXSLl7MNhoUy6us
nxm+aY1EiS3JBnf3Db0zwAqRCyq4R7YHRGLLWrMcut5gqwLjtxG0tes3uRVpoCiyE+Os5fV97/7I
oSeVTYpfaG+fLzXQCbJQIcG9wuU7t7+gGMBq7HZwfXD8QkiK9veKebq9m7sFDD5Ahuk4tE5MscGa
mzRpytb+3/mhAeUEpBnv6q+cWM3080BOrLb3qrmomeANvF1Wng6NVqddG8XI77u6gXCFDRGL2tMH
6KP3L5OBMiH7kZi4Z8ihmmd/lFEB74DoNkUUkXptnPN+nR21jYo2PYFvxo8xvddqzJ+X58n4GVup
B83Se3tFS1OSIu/kCxfLx8jRdvlaaoPLO27baFUeVbfy+vGcJHf9+tOYn28f7k6+urEkXA22O+iz
wiYz1OMEqgXOKTYL77YJ2WKE771MNKNIMgzclBDqiOMv/EmcL4/JcK4qWS9xJ2JuKgA8Mlxctcqo
djPoXgFbRgPOs0HDgCqD6g1ZJzmhnRCzMcQXfWEI4DwrrXsT7E2QdFE768Gd2/tUib3WVCXRbKcK
hVFejFeCYBDN+iuy3rqEdCLVMwwBlGvoQCUrdQPb+lha44nEH9W5OxE3vp9IRJvvPehnVNKDcxRc
8G57vn2UO4S2+CkuZzTATYGcWcjNx4qqhV3MIC/rfxT5U9EVnZd0z1YDJk5T9xSWnbOqO1R65+eA
WDfrCKo7FJZ+qOkHiN3ph7gwJLn19ZGjjcdHroBf4FNQQgzu3LgzU2h+Ry55z2aMs1TIHSUhcMcG
6usQfsF9jntFfIknTpZWYHnBkDiURhuMh7ZtfyozmSLs9ZeCfxtDwmBuB/IDs89bp2L10lWsd/qI
xN9c91Oln8Gg7Q3JVypjprh2X54MggcKk+IgjhVDulauiPYdIMlK3wUENW9LXYMheU90J5S4DI8g
2+SMD2ParvGqxHZ1Q6kN+A/x/HLDxG1PPO2PdYYwDu1jegbt1WmI3xHlm2N8IvPX26avYxtqDHzi
DxVOEB5bwnYWZg+CKwoWrzxlmUc7+x9iwlFvG9nbSYx1c+pRJACQ2t2eWTUPhpO1E8YKDO2hqHBL
JE0waM33bmWSp8veei5NCeupkzXOzXp2w2VN79a8fUodGdPingdemhDCmktyvPTrHrMYMzkRZIGq
7bXO93RsvaKSXD38wxQdAxyewLZyGQmUDLc7Z7hD3td854DfvnMW6zT0xmOtG59H4x/Xqh4RZo63
z2rnM0asACPYKwgEE9dbi3a15IymGYsYVIdMffV6RfXdzJJEyR2X2JgRgmTepnk1xF0StfXws6aD
v8zJY9LNpxwyAv/VikSewk5TIKbuAiWsN+TJIh2q3fqTlsiGWq43DnAJTPjzBiNQE6I+hl5SFmdJ
2wEEBBCXlQYpis2aIWNt2kn7MDrgADAILDpgaWIrqVLNVa0dAHSwa22gTo6fWM09MtNnlNUbz5hH
5lkscT2HFk+TuXzD5zeCOJx9bJ1ikXzZV4sGsNvkrC02765i2HXrLVk7jpoKgMjz1DDnn0LJwHI9
VQsUivtCRpJ89Wk7nJMPBEhosHL5BKEqkUH7sk51CvTD5FBn8LM1zSAl5fZZFn+87TJXnzhMAYYH
uDckpvFk5j/lInMBwgbliDRXIpzqZ4xLQIykecTkIuC51h0arLKUjHv75jMH4QXAv3wiBBeo4wjb
iGqv02uxnmFQ6Rcuaw+FEA9DZR6UPA60fqeViu+wWHJ214uEUY6c589zxb5SKmRzTfpSySLCPizt
57m3PCg8JsUnany5vZ1XUYwvD9NeaDnxiocuLE9RUjMZVjWLNAh42JWKmd4J+WbvKfWL2n+bUAy5
bXB3P22MEqGUyAXqBYNlqdByBFNtNJQvBTpKtD1g5sabrE8JVKfAKqxSmUjJtXciQ0BtBSkDpBsg
BbV1mZoyM3PMrIzUuITSI7vDGO9bAxmnRQHCjA/UYtZVHPluMCmUdMBNRhmm8xGnA2TXAUXH6vbm
XX3Tr2Zs4Ldfhx3E00rGulvXZqzgF/NR1VCM04jX0+bwF2bwbMO4EJehE0v0zrKoTmpj8G8sZo/U
1lFPMJ6Uys5ldzVQ8MBwDUjPr6Z39LlC3cmCzk9P1g+oeh6XNP20aKukzHF1n/FNuzAj3GdTZqHr
Na9VVLjWHbPp+1pVH1kaByAIlzDl7HraH1Nioq0rA1IN4BqjlJYn2qyQOZzGl9uHs7ccG9SggNDi
lsFw9dabR3UBN2muQB3JKSxvtYd3pJlTYPpr6NCz77eN7R0Rn3vB1DNKRIbo1+2gu3FWu0qUuQ9t
Al6u5+zNU4w4HgfXk8nVV/GdCseTgEwTynONivnZykN/C/E9oOT329eBXgkE+wD/gQ6OGAKSgjqt
yiCBmbMVnMtKjQpy2YXp6tC/+HhcBRcu9N9BIy3iZRarSEyo5KrRUCsviW2/Ax3vt0W1Je/GHTfg
dO9IQNEEcrGkrRsYg6vQxUi0yKwemv5RV86afsZs+O1927mIYMXmly2kuBA/t1aWtkppi7n3iGW1
t6YHHe9zQDYDzHYAuHW8bWzH2TbGBE8AvxXIG6tMi8gQWmnhpUO4dG/mlcJ0ClgswCzF59/AMb9d
EWFFvVpWo0ULUA6JlqJJ81hkkjiwtxJMaZsYQf/P0M3WCB7iFlKTvI5I89Fqv83qC1IWSY6wZ8NF
Ed+Fs+HCMQQHILpRK3GL6IlH4aNF/8lQ1tC7VWJlJ6IB9cVn2xFqXECotyspEt3qBnh7tBbHybp3
eslO7bgxuqUYAwcLBZ65InpyKeM6pwgxkaa+OPoHc/o2aYH2P6x9WXPburL1L2IV5+GVpAaLlu3I
jp3khZVhbxKcwAEcf/1dcL5zIkH8hOu970vy4Cq2ADQaPaxeDdzbbdVaWwaccgBNeOMLVnK5DLsa
zMSo5wpwZkwcVwE4N2TjbFbOQz8TISY9YXlSwPan6tA3aNyJyUEdmu0S95IbuSrGBBwAbfpAH4hY
RkNr3bmdTaQjCy9Q9PHQWaCnsjJJLUwmRtgwq9YwnmbR4WnUx8I+TvVPO/n6D84EpgWdYmBHxANw
eSZJjsK4Z1L9UE0RGI5tGVXzmmqh7Rm9u+/YVdGJ1hPFYW1r1od81N1Nn2d0h3T4fByZavht4pof
Nl8Ab/HWFhW4fBCWCQ9zoqRVRkjZHgavUQHcNHrntSvQM9aZYyGRdW2XL2UJVqzKVSt23ZaCfd8J
WmQsG9030dnXWHtXl6jCdYjAZVkOiDLxFMDDvTynfPHiem4LerDREm841XYk7JPeZwFl7imzzDej
1xSJo3t9djDONpcI08YZFC9lot3JVDGLSj9MACq11mNrjmE3bpXWlRiGNUFAvzm8Fw7JV3HsuJM7
imojdj3YSfFgOJ0/WOqzoSehXstaN1bODFU9tGDi5gKv5PKfch65AkahUr0G85r7XWuSQMPYhx6D
6nKULAa7kuzg9QXmPjUK2ag+YXScGP4PdmekvT0asA9x0CbAMnTKYSB1+NFLzMUgq8YnmSNAFi5x
XMeY3GUMxmGZ601B+9e2TCTl/7WVAJfLtQAJ36sxRUrRj4Cm5+ahGPLHsil9zZtel17W5r0q5h1E
hvPBiyYUrRzM/lDQVGUehgW9/VMe9k2zTZ1ud3vD1sTA3YWdQP4afSmCZmOQvFuxMq0PRTVsK308
Wgm6CNtUEvSsKRuwBOiMR+MyOP4F76DI+qHUGJrV4wnTpFwFJjZbvtqt9bVsvNPYMeUfKMK5QP4C
n2l3YTU5HQfLOLSY6FyzduuAkOQfbN3Zmviaz0R02Whn2og1NQYIJ9PqxzxnG/Qzf/iFRXWf08Nh
QAdsghgrlCSxaNkn5qEkXtClAPoYGDyykI9bHj5jFKAq9KRxJNflapg3aT2aufqDZdRYUtNWWzS6
p/duiw4i9Jj/+PDm6R6A0rwjARGdaFHVIsdknRyvIa3GXVZo4WImnzxpUxdX38t0GUoJf8SIxEuw
ouhhtN36oCfaJ5CwPXWeclx6c+dWwPIq5jbPmq1RZZ9vr27FjF+IFVRD9fK4bzLPPHTqMV92zMye
+8SOAD/9J6d2tj7+WJ7pYDkzR6nyojmA9cknw1dNf3Srr0YpG+FyXTVFLu58IwU7AXIWDLGYMLyM
ab+6gUSTvUGT7C7zbJBLTRtvWQINI0Cpmm3dBXVbSv0iebZos7OSbnN7d/ndvTpUkAwCXstTaGLa
SRspYx5jzaGf+sAo4k+96z3fFvGuGFcygAbFwC0+yNoWNjY2tNgh4HI7uDV4z+wgzeeMfaHQWOSg
MASWDraPNAXTIq8Gzeej7gI7ood1nTcYEI6HrU8eQGsztCfFZGilIA0yCyerjBewgeIjMYAXRR7D
MfPU0s0Hv6zhOCa+tswtpneOKZumSCdIEZqB16Ch57tZjFn+0pY5SSIv57G4X4wd9SQR0Mrm4kbA
5OggD8PKBTsw557TZXbFCT15alnFNCD038nGNfGvCNvLwdFI9SKbg5dHMM8J0bKyVkgDQ1NHjj1u
R0V/Mp3m5fYxrtxDiEGYZfBuuyt3oASbVpXE1Dq45UNRBXZXBgO5y4ANvC1n5XkzOG4JhAnv8a9w
38261jtPp4iCwPdYeTvFWJA/0ndsnDfM+/u2sNUTOhMmqGbpoPmqLnNMHyu0jZdV9yOYH2+LEPYN
BXO0fKC4oCMMBhOEmGdbxsyN6yl2TmjLn3ddmj2qzghsZadQkKPFk2T73ulXztQB8pCAR90SRSre
myYiv6yKIRhXDC2y6SuDYuedG3ZatW8dElgWevLHPPAmPaRm6pv2MWm/wOj4jfbqLk1U5T4y+H6c
a0GtLtsaV+v2bggRx/uvQ0UCA8w4sSP+uzSyBcWzbE2mFiFw/Cvvmg0U17cN5Ti1RTCCN0DNJXnO
a4k8vYXOCOTtYEXEURfG4DA3XjI98mwWaSnd6uqjkQOwZeYvQLSgrV82yeP6xCERxTLkoRwPeAnh
2gNB6PZ2P6jRmOShqlM/Icd+MB6dDzIxYTORukWeCMyEKu+SEPxavaburKaTGrEe/GlTvh2t1rec
eHf7zIRL8i7GQyIfwFkUAK/aYKnazC1KI2rU5W8sf7ZlFZbr/eIIQdT+cE1AwiN2i4Mb2ykVBDyR
pXxT68igJLTUvTv8vL0M8d3FOtB84PG5GoBegC6A/46zB97TGr3Xct06xcd5g/PfLPv2B8Z9/4wf
2Wlf7xrAviS3UcRhQiaKb5zBF+VM1PzEI+pValOkcs3TsGX3oPLb5Dv1uQ9Bb77zQv10e4XCS8D9
Wp44QnoazMQgAhLSFA5m8+rzNJinlO2VLkGD6SbRPt+WcXVYDphlOE0qunoRsokudFs1SFv2Lbgc
2DI9d3qEAmtAs/6A4cASWyE4nBjXdylKuEfq0NaMYGzEca71z0U9+oupb2vm+Us6wOGEA6gvapSz
UXJosiUKetIueZFOVkqPBIOmTCt5sNuKBrrX+W2nyjD4V2cmLFIwiAuIX6e2jKsjYdvMqjGvwncX
GdBxVQh8A0QlmI4NBNel5s/oXFFp72AnTfvOMvo74pGwyMJ/oBpnUrgdObtfuAtKgZJGdVRKN2AL
4oHdCHZx6u1vy7myR3zLzuQIetEDZ99WBqHH2LX7raX2+qPa1IZEigj5+K1+Z2IENSjYULVIL1XH
Niy/W9tml4ZU8afDEthbNbJP+du/W5agCaM7p1XlKtUxacZtXishWO8lN0qmB/ytPDshUNCNWp3X
6LbR7wslALNtLRsFxn/lhftxeThi1s1QSn0Z2okeVUw3S+d7JYO7Ue40+0kG35AsxhTOZ2EmM4wR
ktr6WNnHrvtSJBIdWNM0zo6KrkrMikAt83K/1MzzKtPG5awboOWp9uZiiN7tU1/br3MR+qWIcS4w
p83mp07jX8TK76qGPBTNzzrNfKWQAcBkCxIMAasXTNBOG3pEMG0PEZN15K2dyflqBB0GfWLWpGDN
OE6as6PA0tDaw8jQRWKhV8Qg8QXSHyAZPNAzC3rstTqeIFpYJ8vbEfIAaj0mK8ZcPz54tD2wCnGc
DorLwrm447xoAKCb93T85rTlfjGXjVsaQaos94hHZ/2zR2TB+LUuGJyIlxNBw21Ao+GlLnh2MzU0
a8x7k+a+NaAzA+mAqs03HVDcvbO9rXliGwEMHKBWfLYQpj1zWlJhF7Oiy/IaG3C/tMY3d9HDpH6m
nRokSMVTmHAb88dqe/Cb5XWuZP39/HZe2AlgtTGgHmLhtfCZ05drHZvYAm2HZp7U7n5od5rX+Ja1
jU1ZVkdUFQ7Xgwuuo7wBPhrHE3xkAB5npQTFLPG1KRrV10LfucsnyU6K1wrdVkCu8WYbjrbyxOG/
/eTo/cDK4kfj9ei0IT4Y5UznqUwAlENXtBkXASClyNUOj7Z1B1SuXw4mWn1TiTG5cjfxQ5CBxiwn
QAPB8C3+EAdjS9EPa5jfkrm+17rqpJoTMo7j1gTEx2J2aOlloPAk+1AEZTttYukcQ/Fg8RN42RrZ
DKA+zKsmamQjM6PJHPOEnHvEtHbT9dOb1ZFtTGXm+T1xf65EgiyxDmjkScm6Rau/Y3Zw3YR0SunO
KMb5784zlK9KkyPGRaO68mVK2XgHrldyjLVy+mC9HgAKDBRGcIE2dc7bJbpXap8i0FUG7dTVWfeQ
u5byOFManyo6zV9vq9rV7nJRwNKA7wy39wq/BZRwS+3B1U4D1+jxlZAkXIB7ko70FO3f+5qQtgCe
D/hxxM+X9zNn6PBnMQQ5zehP1kZF/ydJc38pQC2Nyp03ZaBak6EjxdsqSBVJf502HcqJEv2kWOqv
kYEDb2AgkW9tV5IVuLqx2EfcVRUAfOCtkBy4XB7iw8Kqck0/ufRVYQ+VImFKWVsIZu4AhMIJEeGv
Xn4f29plYJzBLej7fTNylHWPOELWcb+mDudi+DLPHLosQ1drodjxE+1+dOMjtdKQ1X/nxgdzjFzD
8dYioYGdgi8k8ko7IK92W9hx9NOQoLTDbJwCooa3dXtF5c6FOIKpdvTSizvPjU+a8ctC44ftTwhi
S8R6iP1G5xB3smzUyildSBS0YErq0UBSMz4xM3CMo9IEbvaxkpO4cyJfKhDvZE57ovwfihB0zQG/
mMXK/4owyyCzJZA07gpcGNrL83cEPau9sWnieSq/qmZhJmiNt1jhGw5pbV8rWWpvM/iqx7nNq+dM
6eJZUvJcUXOcE1icMDUALUiG4FZWvc5Y1SKLojdx2HXf8iV9XObSB4BJIkl0wX4r+h9Jgk/U2JVS
ghXaPpFYM8Laays/1xuyMdFg5vdoAAjsLJfFTOtq+F+hIge9beWs1wcjPpnxQw3XT9E+MSkcQiZE
0JKsJNOi1lZ8KuESZF5x1DDUpFrS59uXWLKBpqApKKmkizF08QmW6RdYRuxae02N8QkUXL5dThK9
vHZ43hXzz9bxVZ8ZwMbpmtJNDffUbXh+rQjZ/j/5tTgo326vTSqN6+mZNIPEEx1q87c0DWPo/k+l
CVrv5KPaD3GqnKYtORlhts2DzPEBDA6Mzbw31eBfrk7Q/aGaYi8xzfg9V4l2ge3vXKW5LbdJ6Lzc
lrZuUf4cnOBf9G6f07yBsU+1Bq2YmtGApqDoP7M0Nv1mmGtfGVDrm93l578SLLoYcQ3UWpKw+AR2
wKr6XHr3eVaFdAho8+YaEuvPtf3abv53lZbwwFgpGQe10uNTO0fG+E0zJBopudQiFCimE3KiGo7M
6fZt95BWYS8j/JYpvSUYjngmasJAnPJ+xaAWIVeLLjS37U6uFhJLLxYz49ZoS7vAgrIYTMipwfZD
1j4vY71Npw92Lf6/p/nP4Qi2w55pqqNAHJ/yRiF7uuhpGw4zyvCSiyVTAsFqsJlU1RLDvDvWxvGe
NPJ0W6NlSiDYCTexNQpcWnzyur2KOWxIh6TSwp1UDQTrwNyBjlP5bh24NVr2eVBZvulrgR7O+0qW
hJctSrAP1eQtVAX44gSkjunmAffNqAy3J1uUyGPSZ5z1NbXWng90sktMnmRJ4pwvDd1YFVgN4tNC
HzW0GwPlS8YPdv2KSi1COlO8T56eQUiJ4qPTDGjyifcpeqnHWUaXJluPYBhY1Zc2Wv3xXrj7On3M
ir3d/TvVFtmEE4ahJomhuNy+mfoDIXL7JlsF//vZm65ZjFhqmiv/VgQKtOB9QX8vZv5diqiVuDSm
AVr2O8z43zjoIhXK73M/kyEuwysp3FYHoUwY/vaElI2vPrPNsuF2WuYKre7amTjBphV1linWgpgj
N02/xsXU6lfQn0os52pEeCZFsGzLQHvFNTPl5KXVJ7BzPiXuso8TPbAL+61GH5tfMsPHUIXNbYu6
6pycyRVsXTlYORj78ORlzDy6ubl3FD10mxcrTU/KoAcFZdvbElffiDOJgrlzrByzGEGSeZowctK5
c3OJI7Ju6f4IEN0eFxiItM6G35ZO5XOv8Ypz7dD38ldcoh2i24O0y5KNs/1u6TLlS9mFrSFJsKw6
CmfrEXLlE3NAlqZwmHqv3ZusBbmR+9Z3o49mF4k2SPdOMHQmQidwQLb/8YDIZngPMn47xrIyoGzv
BGMxjOocxwzGwrIwa9riFOp/GbOsViuTwv9+ZvVqC2W6vtTcEynT4q+iNb29NRcxCQrWxT9v6/bV
UQGaAiA+p0Hhs/DERqO4c3B9iYHo3dFfljbez41+Pznjp3qa/7otSnpUgl1qqDX1uQHNa8P84T8x
DNsAnPq/iGFkmyiYp6kko5Kk0Ishx5TiMhjtXTXKSCdXLYMBACE6AUGkLvY3kTR794SQelsC19kN
w/72lq0u4s/333f0TBMa3cAslc6kzypMXjCoIwuo09vPeq3OkmjlShF4sH4mSrhH6pDkxYzE7Cle
0IG+VxUWkOyzO/+DfDzqMZwyjpO7YMbFpXLnxWQNejcDdFM/UiRSSrBk6aX/D/YNuSiQqwDhc0US
MjhUIS1IQU4aa7YUE4oGwEsxHVHyBK7u2ZkYYS2ZofVKWoNmp7Qit3l3hRsXnM6S92FVCzASi3MF
8M5WIVD1iB27VMe9gYtisyNclH6U5Wr4N8RgGIwV6NJE6xagxoLJzszWGHutrT/Pxhh6xkm3gYCc
e9/tw65gWwtpNgAVg7reZuX3jx8Wb6sGCzxAh1fVRsfLodJab56KYfRJ6e6KefGdgt79KzFisdGy
66XW2zx9Nof7HJToWf/NQbfrbSFrBgG4QhQW+BRkS+SK0d20G7PZNU8VLusmN0mzxYPx6baQNbVD
qwz3WDGUAAp+eYUwHy136Zxap9kwdmb6K3WNF3fUfASAH9Y8YJJQbzEAHIF1EEuWrYKXPFtm+6QQ
08cj66vF54S83F7OtXpzIVwK9gxARmE5zFssqx1j81QbSwiaoQ2qNj5zZQSSMjGChluZplhuk9sn
q0f7SoWZcvaXLnF2/24xghk105So7lwDgeTMYZwsoGbRQY/dSCzPtZ5d7hn/+9nDsGTI9FMPYqZu
n7oPFZXYA9lm8b+ffX/s6rFMLWqfBrSwFUm3rTwLY696yft2rcm4KvDVPR1speBKE44eeHIO8MDR
F0PjK5hxkmVso7v5LtcKyfvGbfGlgbsUJRy/oVQkicfEOtmpF2jdp3Iu7r3WDLMuB8a5P91Wg7Xz
4TA4VGg14GbFEuOQu301tChhDnFiBlrWEd9LJhmP09r2oYOJE/KABAiYm8tTGnrkrlx0rJxGBsR/
6xYhUeDmNItfVx9sZEIMi+eUg0E4vBS8EeJRJV1Le3Rj8EQWYD1Iy0phPVcgYFGGcEa6GXtMSZXx
bQFTgK80dutjHMCT69Ktg9Kzr7T2djbd7+ia39dlhxaEsnN8VZmeNdCL5wZosb3ZkCWiVs4S7jH4
pd5ZkK8AJHobVw2dPbjIsRIuKDCpmJdwW13en3BBOy9kCPet6VOzTsvFeOtm6nugfqVFYCi6v7iF
X5Au6KrOjxXb7wvVNzCBLEVbQD8flwakgka9Rzt/CE7ZvZ48oGsTs+ngX5P43qZohU/aoEqcwEue
JzTf59TdNGjgUOCvEB1g7smRddi9g/vExaC3BskUTvylilBnqhjKOBmt9ZbEANN0NmZ3jFtWkZ1l
f1MXtAKpfeVrte3H037oE1+3nzAOI7AwGBuVRL8jdKvZW9f92vbFd2z8XZ98b5320+CouxHGm7hD
SOb4qZmUTWqmn1ojdPKjbpUYAwBiSf15Uhq/x9ueUhrM2ddmYaGu/0RH693ijCcjfS205LHWpygv
nDugmySneWU8eUyFgWQeML0IDER4xrgs87SMLR40iyCR2EVaRwPaDxKH5goEazhIV+kYngFueN5m
wM3DmZHuKiDWJmjnMW99IKd25mbauy9j75f3vAAQB8tHM36CQMHe2MRZMCgQeMgh/j4pX6j6NMna
JkRieLgal4sS0jtq1+XGvECGvlu2HJSvbLptE6Rb62T6fWhv22MR0H2zqXeybqDrPN2lbDHcUkdQ
QDceJ7ynfvnq7kYQkZtP3dfkbv5iI0rNjp7kneWrubgqYFMD0A59DwAO4QkUjpAzdVuYKDBFTXey
hoeeob+HvtD+UI6/lu7rbStzDcni0qAygNRhOg96YC4VJptnT8uWcYqyDpNu5ududH1vzB5HU7lP
J7C7T0fw3gR1lf6USOaWW1wnOFMAxUMPtnE1NiFGQ1M2m0sfZUYQQ1HT0L3LftiaT++0jbqPO/+2
wKvXHrghtO2i38LCQhGbX64UjUW6M2pqF2UwmEVjh0NlY1xbtpvsN0Y9yWt/deE5Sukdx4jXwcYj
eSnNVdDgXcdeFTleFnle7g+peZ+BJur2olaU5UKMcP0G4M6LRFOrSM/o8DzUFg2XHoOkcu3nhOaZ
aC69zB9czLO5LXflTl6uT7yTaVE66tw2UW5Sx8XqwOwV9N6Y3JmkrO5TO1Mf9clC01wG4tZgQksg
qk/WbD07tVreVehY9GNNrd/mXFk6QNXqHg/QXGHgD3JpdJmJEfTuKKOEugLRAmh5sWGCvqcYoEYc
gnPpNlP4m95fvaN3xYZs049GSlwUyrlosOHZNEtQAaIZw1CDlj7C/ucHEpf3eZr2j7aZ/H37MPiH
hJvEobJoYUfJAiGgIMgzK8vKWNxErkE/xVrjz2QIAV676xplc1vUmlpz5gyQ1CM6c0RgUUPcsSMJ
6SNlSQOz++GNaqhM+48LASrV5VNi8ViKVaQlLQaXMks/OWW8K36yUglYOkluzprl4ywWOmJYoF5h
cC9vqOaWjBo2LN80Z9s4bzYlbY+0KTb13GzgAwXOkoWV1b2MKpWEamu7iPcZ2GNOHAdyg0vRvT7m
zqSqfVSOip+R0Pa8ABz/t3fxykeF+p0JEe1dOhhJtpRaHxVD9bcZd3/HnuTxWJOAMA3DHoBehk/D
/37mbCDbj7arwW6iLM79pn7Ra8kSuBG5VGz0/vEeUKTsAOkXGblzp6Wgiyy6qOitBy1ONpiSvTNA
G1dN9ck0yclBzHF7167vEkRC6dCXDd275mpNO8u0qpRGSV6/pTFmgaGFpM6KF1IwSbv5tRYAD4wI
AlEuTw+p/O9n26doWtu7cU8jXR32ZT4G0zg8k/Hv2wviuiTuIVjJ0EiJ18+Etl9KGcgI3no3b6J5
avvP/dC6Wwulg89O3MT3im7Vr3aDFlHAKr0NkjuqJdnQtVXyiRZoyMF/8Esv5XdJYrppbbLIZZ8T
wEO9v1Jvc3uJK0Yd7a5nMrgene1kSpjZxr3DovgbwoB9szMSHwV7DaXUONA/WslC7+u5MOHymiNd
PK3PWDQl80NtVaAJScNZZXdWU0n0f3XvbOBBOSkJKJgEl6WfTGVmOcJMs6m3C2UPcx3vyiV5vb1/
q2J46h1ukcaZJYTtywdiTbaLFQ1Ra510dsyJxB26LvTwXTuTwX/D2REVHTKtSc/Q0o0Owwd6AFBI
DcZt9UC3dZCErYy1Y21NnJQeqST08YLT4VJePpV1Ps1oIU+sLyO9Vw3iG7Keo2uPEl3QcO8Qb4FI
BeO/LmU0Rsq6bu5ZlGfgWPEbwvrDjNaGbUGd9AGzfbIgyV0ieTxWQpJLscLSqnIcrSGGtnebTA/b
uxqi87DaospZBEuQBEMB2hU/293WEtlqBb1v8zjGwHMYkg5v96HxtPzAoLn+OCXgqtdSEsapIyO/
46onWq+zLRb7sUEAhIEM8TRHiWkU/lJmdqAyW5aiXzH6UBTwx6PJAJ6a2DzWlt7Uo4GYfquWZ3AP
hGb8WCV/mUCz397CFaVEih7dIC5y9ACyCRetNnXSxKidRG72NpCt7YC+QQaxXTkmTkmMTq33WoDI
fJ5MTYEpzkkXzfNeywNanZL5iXW+w6hkNStng0wthtGhWx7LcQXr1HkYX5kWpI4a66WLv2uZxNCu
7BZuL7qSeOebAY/z8nrVoJWpWwUhBqk2Y/baat+p6skuE/+IoGAXQoQcpj16Zd4BYh0tc74DTyhK
Gg868mPgnUKQSLZdlYXecujGantbF1Z372x1+uXqkMUzY0dL6yipxocxrvbm1MlOaM3qYnVoGTR4
aQju9KWQrJ/nVGV4q8Do4H1JZlDsqhaIv91NPjcN5giYszr8GKZe6XZTndUn7MaQN2AWqlXtqWzQ
7X7q1FLRZLC3Fa/k4ocJNsybuzn1mD1FcKtCq3hsc8zWIeO2m/PAHsEJTYLalA1DWnH5cS84iSFk
O5z2/HI7hgGDCSh6kCNnmMFw3LQbzSQha4CuqfqNbk6hpqHU2ZPN6Mno+da0+Vy2eBRWr5epCndc
N7eJ9RzXnyzZyFC+aaIuIzizML0LHUzgzrhcXpkb8WJSiLBb70fhfCOtfh8zL8wRQC0YjzGno8QE
rBhObOh/JYrmGZ6P0zl0niKlV4nfL1q7q9L2sRl082+tIOTnx+8Msu4g5XFQHbpKGdWYvd4n4I6N
MBFlUA9Az93+/vUZWaAxQtMKmiF5gCvcSVbnTMesPP3kqnOYlL/6wdkO+YebsxxcNiQ1+SA+E0TY
gl0bzD5ejAIdl4v+ixXAzFdfi0yWcb8+GSTzMEUA8RknphYrqCND6DeCRvzE6Euz7MaYBYX9IC3U
ronhXXM8TkMyT6TO88o5mUlt2ye4Wz4z7h012WY09btMRs1yfTbgskIUAR4TDSGnWGzqKrJoOZek
trmP6+qbCW8jlSj0qhSMi+W0NmBAv2oNpQ04Mehkn2xth2maerElsSTsuzb8WMiZCMEJIBjINtQF
CuhDTOC+lekLmuPt8LYmy4TwdZ652+1gqaTosI7am9keRDps22jZ9O22lNXdssHTA9ZWEzogPJ6F
DqiLNjX2aXSrMG/ULUkU31vU/W0xKx4vtuxMjnAv5xK2vHJQejY//Y7v8l2bBd1X89nb0XDcM8XP
ZQPZ19cGfnoDOXjcIMFeYwOrOukgc7HxNPu94aE29cHJMDACfGF/hAjPIEmZXhpqBTDF0m5anQa5
iuGm00d5REQxwsMwGaVbEl66bybURhkY9zLTN7pRonSSLRNfg1jPl4wgs35qk8H100IrMd4HrJ1K
65USv21Nv+FBu3jGYa6v2O0YjZV0GRP7pNuRwjBG+vttlVtbyvn3BU/BIloFncb3O1Rd48TbT6jZ
68T7aPsizv9cjKBkpGuIM1EAUJTZ/DyOGImdVCjDVPN2bqatKQ3DV5cFZUYVBKkgoDsFs4C4YaqB
vDmN2Vs+H/S59QfZI7p6W21kb0HGgXLn1aQK22kzL1lU61QUgfXs7vQNPVoPTA3Ux+Ed2emF1q+P
HxcY6lBvAasaJBuX66rAqGsTQzdPsKS7Ol/2audtY6Pe3hbz/shcelhIZJ3J4Wp5ZlbJ6AGPMGP/
lEEttgNLs11qG9VmmpYmLAuDoJBOslAf4UrOCqUh78UK5gIAukrPzS2zkJYCQH7yyYR55NiqakP0
ots1Hok3tWb/iN1R9dG0SyQ/fe2hdmBv4OGChs4S/YG0q4e6qnAoFql8ZLx9u/rc668Z8Au392hN
EFw0UCvAAcWMNEGldRQGqszEy9OU2saZ80NseH+NynjIqu7zbVEr4Q1UGFPfQHqCaNoRc5t9CzL0
gTD7hBHsI4iBMZiJ5NP3BnzsD2bT0AjtaRbanvJyN6fZz6Eq+p1ZluQOXKZfb/+WNYOEFCvyrBoy
TqgwXmoGeqjHtgbb2wmdkpuyoI9100ocB/6Jc+UDObEDPBRO0EVBALyRlyKgcZnjJXYXKSqMheHd
TZr6hFsYVll5N/StxMSui8NPBhsx/0dwU/N4jMuu61hU1PVzryNwqVQETnlY1mpQFYMk2hc38H11
JirBfHkoLAkbOKtZgYQCkpBE8TZKgUFsVSkpyMlECK/tMhuDlrjI18XVr85LfE9G9S3qvrgGwbyW
VjwBy4gkZ1zsXNufx930aWw2tzVNtOHvQixkalEZAfuQWFY0QVUyGAZWobfoBgDz8Z60ko3iv1PQ
NHDT4jBQoQJaTZx3admjqce93kXmztjyxKKx4wyIncyvk8kRzpx6FLnMambRGHiP6dMSVqHjbptv
doAIfPSb0NulgCBs9LfE9dmRyMByMvmCQvRVPsdeaXbRUL94+tMydH69AIekYSjmfulfkl5yha8q
FTg8eCucCBRWAj0C/HDPHhDNI2laxQOL5gMy+QDnxHtvl/l5mISF5P5eYYFEWVxbz2TZds8IqUcW
ZWmobSs0pNtfwVNt+kPhq2EbzG/jR0H2v0Vy7CFiaAel+kuRxVB0psIaMJxW/Rw2NZl8zF9RMFIY
uZbb12DlrmEn/4gSVuch1Ggrc0IutU5e7SlPMEQbEMsdglX375p0Ml35/2znH4GCsjoqIV3v1iyy
fHunbY1w2s9P6PHwGZ9cfifrpVu55hfrE3SzMN3GzPS4jRKGlj1Sx3+VNfZ0cR2ZoqzuJGrgKmcf
BuupcGhgMYtLq+yQNiow4YN8NbtiM9hBD/Lh20d2BeZ8V48zScKZscVrUsr6PkL3kuZjD4FofFdM
L5iy/fK3EbAdWNQkF0G2PuHg9GSovJIhLTalu0l9QabRmraLrDyyel5naxPOa2r1vM6cZYlKF5CI
UvlSFVpEPNkA6ZU3DCOQ/xyW8MSY9djMqL1AjDFHrUpf57nc/atjQmrn8hZndWtolLR48Y/VnR18
647JhqBYV74cHrilkunF2gGBEVlFygXPI4YdXsorYqtS3c6dI4fW/lLvPcXya3XjjJJoa23vzuXw
v58ZRC/pM3tRDShCckrIay9zfbkiic8mWCeBKlGRX0bu7fL7emI3g61j34x001R3A2qOFv2asnKD
1dw+ozVtOxMlhtpeUlY6ycYlYnX5mlH6PBDncznJihRXHja/sTB54P4GeRlwgsLRdHbTxkx1+oiF
YJ5L9saeYGSFb7QorpdbL5ShnlfXdSZPOCJ0RiwTxrD0kePslfJOiTfNB+ecocB3uST+E860wBjV
AQy+1hINWY1hA94XvXIw0MYKyglZkdvHtKrZZ8sRDF5lYvwu6ETmyEuimjwu/eeu953EkIiRHpNg
4lhr9uqMloUIM9gf34luovStRbA9HBFsv/y7RYmWjunTAJjxErWx9VbloFwCBnFPYuW+aZKPAhzf
TwvQaYzvAy8bQDmXp5V2LLa9ETvY6mVoGa+xFo0FnsEs9qtpMzsfnOv6WzvO5AmLY0s88bm1fWS2
96DRS/NjLuNnX/Uk8ND+d02CnUDn3uhZ4A+ODMw3yvoqGu0HRU/8ZZ59Npt7NtMjS+8MDPby2r+y
8Ws8yRhZVxXzz08Q28uBSmu9wdCXCHzn0aB1vjYMd4vmPnVEe76tLqtW90yUkCRGw5oXp+jjijBN
Z6diys4cE4k1lIkQ8sPEAjIBpdYeGKOtMj/Cabq9hFXHBUVUTGdGshajLgQz2JpJkqpFCwbecNxo
4R3A52G9J0BbGMFDC2r4UiJxdUVnAvnfz4zUUi9UbxMI7I1PGv01y5BFXI2vnqqz7wtGsAEWgs46
vt+Oc7CYfOMq90FNfqWLGTrSQfarcc/5BgqGMNZnasc63hFzt9zziBJENAdl1wYklOHnV1/hs6UJ
FqOkGqP/Q92VNceNI+m/MtHv7CV4c2NmH3jVpask2Zb9wpBlmTfB+/r1+0HubldBnMK492mnJzrC
LauyAGQmEnl8n8G2rm4Tt1afwGPqJHXlmOqhF8I0iPaRcxcz5uT7dIIw/YGNJgxoKY7dCKwBJuIl
ph2NO3qK02xEo4uiVXI+ZCloUtZ1NxzQYd13H1Dim/tja31ol/vLur96I/+1nWABOddEhSRFgq4V
tOkznoLDJH8Os+NlEZeVHeWWcxHtXNXxMLbDYVQ/F+VtLKKdfht6+/faDhzRcwFoUKpmWuGUjOv0
UQ1ah4FiJX7hdg6D1Ihv8PBwY99+vLwudgaXxPJeA7hlP7zGEDS7fjNs+6DdidMoIjGcr8jhKRa8
r4eDvA/37SbbYAI4yPeiwcx1J4g5EQycY3oRLMTnu1iFpYyaCFQula6H/gZZInesE2cKt7rmW+ad
bX6Ouk2jIIEybyPpWaZAoq0+XN7T9cvz57fgIaBIkRVpPvY4SwC7pPENGIQd8GEn4wG96a5q36Wd
O5a3eX8rIZWTYl7wb30BVlgH9Q1BPeB8GwjpMjXqsd3ahm6XINmSQ3Po9r0ne8NG8kL3srxV40Ba
+U9xnIdJugqNrXKMqye8rqarQQ0uf/567GiC+oZx4IAOmdPSzswmSc+H4WBdL4EeLFvJbYNiF8F1
oaVPsJpVb2KiC4eVagy8ZM83T2rNDjgzOD0S3We6A32RRNVigQg+b10WU2/nMUS0BThEw8BqZlcZ
vl/etVWb+7kOft4+oVmpZRNsQdtE23bTbfUN6za2/Mti/s3h/LVfPMR8UaUkrzEneMivEHhcLVv1
ZnDLZ92tNgAEFwQdokVxmtAvI7W1AZog75sduju3wCEPuo25EyxKJIdzWHMWVnaZYFHKpgmmwNgn
N8U98RKMgOlwypmr3S7fNepQANWRu8vCV83p5OCY9pwEVo1Gqwio78NBRbNKebdI28ufL1obF+jM
0dARmuHztU24YYFO5Usb8R6yj3l3tZigAGbJBgyQcDdaqcrJAPuaD5ZWuURzQ4y2oh3daD9dXs5q
mAGqQUDDa6ir8uxkfQ+ownmx54NUl/eT+houkWsAKF5OMSaIlOtlae8a9EA6D949ALODFAk9Pnxa
Y45z1ajSbMTuDVeFH+7IRglQ1RMmx9+rAUgGUGZiFVGw8PETOHFoL3PHVH0Mb7TxYaIir8ps5fyA
zgTw0zfVtKA/NmPxGShEdwwN1naNKxD+fZE2uR8FmqB8tnIvQiDqg+yhjAYpXiMSWQnjpJ1hvBtt
M3lmkN6mn/SN5SiejA0UeiYWlL1bIJooQVuAxz6G4TlDGiaSNzUL2vbVTnNzpMPZIJ11iISXxsrr
ga3tpyxmdCdGq6ilTuoOssorxW0d9vqKNpgEwsBvvBGoILOcC+viUc21LET7go7rvfVJgLn5TXNI
rubgbSTVnQSE3u/vKiwM2VycmGnBwjhPCAZifbEULGyoj1YOeLx4MxqC6Pq9RzqXwXk8mmc0sfpl
ONht7aTQxOqRYsgNuX7JzL162ETSk2AP2Zvg3R6eLItzghhoiZSmhnXN5TfgMtgqKlwSfK1nz/H1
kG/t+C6eBMtcuSrP18nFZdFctMQYYHE0CoziJkJxS8rRlmYd+mJxhlZxi2Ej6xlqKbft8O3yklf9
ycmKOWuwltIykhkHiSxVJKMdVlCRfe+HNbDZ2/D1GlwWWPfOLSDK5U7tDFwrpSq5utU7uvEUVy9J
6ca1oKlPWVvLqSzu9KLajHrbHrEW+gLWKWNYHPDaU/kxMg0nI4+TvWnNwKrvVCiU1lrBFKJWq1S+
Or2k2UMhbavuHomzsZDxnztnTK7qUOBfV78jomJUwdHPjTaw8/2Ypqgn5gwNW7TCywzFnydR5vHN
RfNajOasv2RwZ9rKiakXBoVxBsZxCTR3vi6vZh+AW3vDpRvDm4MscWLDUd3ly/xJ9MJfVehT+ZzX
y43SAKmQMhyioqG3MQk1V5qkYNSWwamkOrojkzW5U1Uekyr5hEFMNF/3YeqbydL9Ki0Pu5hPvgt/
MaddSo2lw14Y8ia2AwV1OlGH0vp6TRlpIjYZi8fI+ZlKdlPn2QBHNdhOtO03LBIEpPjkMuBGW5gn
WvO94LFUGAs34ij+HZfmZjkMMlSIhp9M89iG+94QWO3qpXwqg1OhUUp7ySwgYwrUoN6nQbXVv/y4
uEK336uC4HZ1ScBrg/UCaAVdXuc7aORDhpccdtAqq9lrjcLy5wHoMcBTS/3LDm9NFDI1CEHxD3oa
OANUJZvKNJURbkhXRe5J9GP7qxMTTOegDuiQB1Mmik+cPsio1vVWpg6HRN7W5ZUZXdetIGp6w7Dj
bfxUBvfkqcpQrgf0dh7SguYONcn3brIkJ2d9en0Lf0fRIwkKRvQAN/33peheTLszHRUdjk479qM3
a/i9pO3Q6gq8Dimkxk2T5oBCIOq1VamlU0VTss8NXYASsmotp9+ceciTmEhqqsSIqnRESlp2lecW
MZGyM26J2zjdB/Xz5dNeu35OhTFtOBEmpxS9WbmGdLEErKNu2BAlDQYrfM1VxVMlcA393+RxiryQ
pANDJEEQtlzPmRc2tybmC0KAHNkiThlmgpc0gFPkMUZDBRkhatTox6GMvM7ofNqan9Bv+KmQpQDj
L97l1a1dXqe7yXkFs7Kp0UZw7Fq2lafNsGwuf/66btiEzUrAdtDScX5cnaUN0jjm4yHdNTs8Qg/x
V7KRAwb8ru+iT5elrXqCn8L4q0Eq1DapOrzZsuGDNu2b6mOoCRa0FsIC3VADhS2j0+KhGvK+yxdV
oeNB0W3telCR0a+MeUKxDEEILO0K3PL9kQBgysMlogikry3QwvsDGTKQhr2DyNHVLkGbPha4zDkQ
MLVoh87qxjGSQSBo9Z0Dwma04KD1DvCtnE3HppxHIcjuD3jUs/YwtK2mDgHQBi7A0Bele9bWhZZV
E6RhyMUhKD/XkrpZAKev0OmgkM9SfxMpMUrgL5eV410zOJw45kJQ5AMWnYKucG5JDGExM2u4qfkY
Hrtdi1u9OYRbw4lvtCDFQ1jdXZbIXANnzxiPxlwqLkELQ+dcvWKMVJqNNfYwwogfKvx6ZDtKuy0T
wdWxsnsaKApB541+PnT0cUWLfG51I6OaeqDgBViWfBvR1KvJKNCJtylXfj2ncrhb0NSXfGztUAOK
zDK6SqkCFW3M5F02jpsKnXZpnl2Xamy6IBLY23qM25iWjt5LtkvB7unWPWk/KkaEXKiWkQBxuuGM
Bd2VAJtAJ67m0JzY3qyX1T5KZ8XN7HFxOlnrnNoCvl6VDI0DxLEAuZTEGRft0+XjEm0jdwEvZdJJ
jIv7MIPmWFfiDY2SvRGlgveCSAynhkVUaH2VG+YBHUC3rQU8pqVUP6uTIbgoV+UAdwUhpQIWUj4C
G+t6AMWthYHI4VMCBCT5+5ALFHzFGSJJ/1OEeW62CPDSTAp1/bBIxtGwZ48UpW+S6lBk9odFRq5R
NwMMFYne1yK5nLvoo1mJrM42D5qRb/KRdn4PV6gNReSEsnVo+pBhE86A2JOlQ11ZtyTRD21Enzt5
ACsXWB6LsHg2Q7TfaQ3d9EsMfZJGwev1Dezonb2cbA9bxkmoMmtSUaojNQ9g6Sq8JY/R54Mcs2V8
ThMQdctjLLkaAM2Jpe+zXtadOCQV6kT0fgn7fZi2W6rkJEjwb++yqq+UIYHp9vOr8aUrO+1oJsmF
cYiVHnEaze7lYpEBoDvfp5N23XftDo+F25mEsttK0s6s5NeiRLeQVeN9kpMXaZE+jLO+03C/u4Iv
x/zVu33TDJZRxnAtevHO961eqJnmcbYg9bokTuFHe3kHtjh3OMa+8Gm7aiYnwrhDCnN9KuQFENlV
qbpJX30y6+k61+JnO9U9ldT3aoZySqR9xWyMm2CEeam1lx68xDOV3BLIloLFMy9zYfF8zSjVaBFH
Q7oc1Ag1/MWL3eWr5A5uEfuqW3jiqt5aiIbJXwCn4p0GBlqb24GitpI61dDApz7YvWPsywA4Ay4o
imtgkYlvxYvyEFvw1yKgrlV5VPIFJXA2kYWknK9fs6JV7EeeKInKvCm/nbgUNcPCPBaGjPnFGZEu
VdG8HNqu3tYJvVom0QthfUEKJsxQHIMsvhqt2FO7jAsWhMpH7zc7dQv8hmPznUUV+Yb6lzVkdUU/
pfGm282jEZIe0kpjM0abXhThrmUK2Nj+n8vh57OKFjy8sgXzi23HOi5e64I5xaMI/47qHqe0F8VJ
/2YDdcAEA/kE3bdcoGT3VitZESTKG+NNI5LN/K3xR4+x1Q2i82JH/k4lMHMIORbE8cmdbqnwJIlj
crBpf23Sxrfy/M5e4g3o7fcA7g1yHb4tTESJq9WDO5HLxRdxAmaYWBmWg9QcS3pTxtvLirG+LuTw
0QwAnl++zoP8HEYtSYtd3KMTYMvKEgAk3orKLcz7vt++n2K4aNOO8CrNFGwfUM9uO7XYNlMYSInk
ZvqyJcvipGUiyDCsBdJskA90wsiRIdGDr3RykdaYEc4HAyIHOUod2ypeW8SdHm5SV5KEPZFr14+F
/gMFc4OY8ueH23o5N+0iKckhnOytkTVPObIMQOnY1ZkEerT2LqxG35bCG6OIW6ewasE5rpuDbijs
gjaQU+bi7KSO+zwfYeHpDh1xmETCYfrTUTpa23ErQs1d00rGZKww4DwDGNfne2sPKTLLJu6bzr42
9Y0m/3oikI1g/vX53GKGaOqapYVtVxNYDV709lWqBO+fFY1EUs4GIT3Kf2jv5NRjicZUKYaJfgmN
YFQIhoqOqXRVyr6qz247fb1sZmvvSKCNIwmAmW8kOG1OXGECeQo6DtCM9F5dgJtEX1Lcm5jKV0MN
MI3ZVjFmJ4sqH3ju+tC6kZXulF5EeM2Ca84OdVYKt5AOAF8J/0KfW62t5hTx/aR9s4ePegqEpeUu
eZnqIri84pUQiZkDhpbBwQH4Hk5FKECH4ybV1YNdKH6k0UBqEnAUiEic2b7xCzoVw2kK7pywsgpN
P9COukSKcsei03VWVm6b5SIGx7X6vg43idZnw0aRWmNKdeJTmqrW0OC8GAdMbH+Z6/zRqhGFK62H
7tBPXSO5c69+sazJs5NRYBJrBg7ZIJPA/1jBmm34iWy70scmnQf9oCj0Jp4BEA5UMQCmq2Pm0bpy
a3vwWpNBAPUObGebx60giFi75M++AqfEfTZ3SkVglmXv9j4LM6MveI04yBfPXuaJ261W/MyZQO6t
mFS1ak7KMh8mFBvkz2Zxf1lJ17TndE+586xi0LRoFl0OeYj+E03HWLk63zWS5PVUEqG0iRbDRZW6
LaHtKipxlZOrQd8ks6D9ac3iThbDV/5BMLCUcYEboJsAGd+AQSN1ZuP/tmMmZ9YtgMSIXuBEpMHY
z/ULtVCwm+egb3eXj0a0Gs6wp1CT4ixvlgNRWyB+grgyUZursjAeL8tZPRVTUy3WsgMgcfbzE7Na
lkVHay0CoIGBp3Uo2tGnvyEBQSOuGeAWoLh1LgExc62PISSgABk04egvldAyV8IPgCcDW4oNugMi
nLNMUJdqsP/JOFRR8zLIPYgJ9GI3tcMIdq1sF2ryFZ3CHTIZnWPnpHEUbf71XhAdJVZg6SAIYgH5
+TKVeqxaAGTjQQOKBKl9mmVQR4tu7bXTOhXCqZ9uaACj7eCBxu7KLg7y4l0+q1UXdyqAUzuzSsPe
ZpFNvzc2st9uYk++Ux41x3JYu84iGn1aU/NTeVx8ryLXG0cSEntDEj/0YfNMTVaZq0SVXPa9+Xvy
VA6n5lZYK1MbwTnYD7Mfoy2oQjEqdePnyafBuJ2SzeWNXD0oNuFnIkOPmIet+8SssqhG030+LQdl
fG6Xxsl/lUcOiXmm7yoiN3SNATHyXEDTpMC2jiDA6D80hl9AxtwKkkrri/gpg1tEnqL+nVUFfNDg
WuEuah7+zib9/HzOajsgIShlixthtG7ARCWR4+XPX3ncARCOPVcNwG7YfIWkjycztWXM8QIrAckg
4A/M8bxR6/JhBpSxMte7Lk9utEEUZa4q9Ylc7qbrkgYNFxJcgU3wwgNX5vASgjfk8uLWAviTxfHX
HVyaROKiIIdu1ENvtozrRkdhzSgQXbeKJvlqaQAhOhdSTqya0s/V8VegbqdK3lc1OVgz9alCdzIa
SVU79+wJqWTJfJoaYB9pqpOn9mZSl203DoK1rykm8PGIgkcSQLH5OBQMBbFKc2TfJP06bP1Q1Few
EmzipkKnFjCPFbSX8s9ZGS88VnJjaQEFE0F5YN4rqqPd6nvqSbtQlJ56rzAQh4vLRE8r2qEsLs6L
1GaeillC6CLt536by1tdVIhaeYGdy+Bivb5NQUmdY0mtrz61N2UAz5468gNakPzILR7KV/Pxsoau
7iLuYmKYsm0DBpgTWZezEdlSKh9s9FGgiTZCd7jxuByVALvo1YL4TyiOM7tyIjEhC1aIJgPUBe70
bex1hxh9ITuw/G5FiAHvlRCAC3+uDuDe3IU/533CiFblQ65eZeWtRvzL27f6+Zh3B9sYgCYRW5x7
eHNO0gYEhzLG0WvgVJFuwvu4/FXERIYtiZEgAIcDBxLN6NwZSY0eK2Fdg1Wc1G415lsJoB9WEW0v
L2bl6ciYEkBogLYGxCh8AtFqqCQB39QCVRQKsiCqmnIUkjoX60dX63gsjOgh0wuUE6pdlOfBZfFr
BsbqvCaRbQOsm9wqx2q20NdfavephUGFCKxRaRa0hagzhB3JeZQB5iZWJkcemP2bO7IYmM4AC6sA
HGFm3ye9cWIzWhwrr73EsLzLS1rpNkC0ibsfxQf09r+b58rQ02BUE5UP8e4PoqgrVvDRMQkX/3r4
hP4t5LlYgGkA4YHp6mk4M6k92iggSwYplRnQTbXt/MphQ0Z/B08CwpCKVTCrixXyNxsGMlsJDkU5
LCRG96lrj5irXrZj9nh5B1eUApll5EdZmgYsrJwBLyOZ0lmO1EOp5QGZ+gC5h+04L79ux3j5gOtV
QasdagScUiwxg61i8/a5fT3GWzsXRFFrfg8CdBmwqjgd3eYeBd3S6E2Ki/YQS0G5M0GtFXptiseH
+2OqSeT43ifRgCRxIo8FCCfKEC/JCLyClhx6Uz7acuwNmnwztM2DpTaOlVSCUHrtmPCuAz8J+ghB
N8W5dSByTIlRwqjmglCfyFPlpf1Edl2N7tLLGrFiv1jZX6L4p2pZ9pVZSxA1AHgJdFr6XV3pN3kD
7JTE+nBZ1vqxoTUEyTTwScL7nm/jjEXY7YzrymDdQmy+VH4gR+PWCHBXubIg3/s+FsahIWYCPhvB
Q1/lPOBErCVTpJ4c6q77CD/tRa28H8faiwjGBpUvqdR5BhFRQ6+8J8/FcodXAUxQr1KgdcS9qz4R
r2bT1W4FDCaHPrLBaiEoGXsxcj74dKF8PxuBOGmgkCgfez+cHRSgQTjX7eGNQ8faiqvhyqqCIn8C
XEakelF7OD/I0EJ6V0Na9DBoZSJR10rSzrCdBPdQFmSMdOELWdAZ/TTWutnd0CrPzCdJGmkGgE3A
ubfDZqSJLPnJoFTzvq8iFGpcrV+KLABCbz3dz5bcyoozgAEt0Z1eKiV0bdRUIhnFrzYh7GKowcMN
ojd4NL3yZxTiw09qXbftbu4nPRSBYK8f7MmiOSeQ51baDSxCrmM01PfIE4DU8bP5hfH5VUBUGD5f
NhfRJrNjP3E61ABdaCMx2Jf467TcjoiStVpg/msxMooDP0+Su+Y0uZANdF+yPgLP2Bc+znKXSE79
wuqqJct/pM50d3lh637ANhRWO8ZlxyNja0s5hBl7yEly+b3Oq6MFDs24wki06tdhd12GzXak5FOo
jpveok+2pfiXvwJb1juTOfkG3FkCsTK1pALYV5a8a9r7TATZs3p2J5/Pnd2yKCjwANn+UJLo1aTW
DuTQe1JVr5eXIdxJ7vjMDJhdSYV1TAGb/UqDYoPpcrTW+Uwne1Hbydq2MY4asD0CuxTcSOcquVhj
ooUZtKWryLyflkRD05IsgvNau20NxEIsiQEWUj5KURTQgsspngFzfVNlo2MCFsNMPqqTZ4BZVbCD
a84TZDgoeaODVXtXNE6tUG1pFcuH4WXp3WhbBtYOAXr8LB01sGWikUek/WubiFZPzHIitgTIC9Od
E7sGU4RehONADqqk7Urw4c6DcU1MvODy60X+YKXUITR+yrMoaKwrgE26hZY4khFcXvnq19AxoYVB
feAQG5wJDPCdZKDYZXt+me1vYUq8ywLWjtG00f3MHo2AsOKURZ8bTFvagGBVEwuUAZ60eD35WAPN
txH1ZK5FMeidBbwoivnsPXK+pZ0eA9ckwrN7qj2p3S/qLhofekOAxrZi1GDi0FBsZ9Rg73IwfamF
SWaB6LtRXzCWWDTEAVXm5U1bORVUjcGGjYcHEp58U5vVqb3UgT320LTpddMT0Ln8eo7TOBPBBSh5
T2sazXgE9Nl4Y4/tPrREqJorR38qgu9O0/XBNIArrR4A4vBNa3u/Npt9MiuviZ27kR0/Xt60leM/
E8eFI7Qdw0xKc/WgL/0VyiWukSRXUqy5diLKQa55XMh6QxjG6xC91OeqhjH2iUYdVG0Ihis2Vddg
QKrYKV68B//O0+WFre6jBloMlRkq4U2obtGJEcssIdLWu9EYJGeQwyBqwISdqz7I1gQ5i7faF3cv
YrYXMwlo6mc9LZxTqNQplijojQ6anntErcBduIkTxOa2ct2NH6P+Oo66LVHQM6tdq8A96B8p+T4o
smd2IeCDD1OKtFcXKIbp1mbhL8Ojor6qoiruWix29j25+zWRMTybaL0KJsJQe9TUmNz0lTK6WY+E
sAxMfyfrKGDJp/TLUJMjleN9kvWVqxjh5MaYIxBcIytmi7Kxgvc7WFhYRexcK8o81+TWxC2CfpDb
Il12fSFqE2Zbzx3NmQjuOdOStK3iGqO6nWfbjh4ke9uV8k3vWU7pI0P764CNrO0AU2y4ioHjzT+f
wmYuc5pM8iGSrxcrSMO7fBAkWVYcKmb/AKJpMHqxd4DdUm9IBCMJ6j361OwAiN3JLuqQygTk9dfL
hvTufNAziM5VjCEzGCCV7++0ynkKE6rjfJpvdXSfxn8MZf3Xy/Tf0Su9+3EQ7f/8E39+odXcJBGo
8s7/+D+31Wv50DWvr931c/VP9qt//VXub14nLw1t6feO/1tnv4TP/0O+99w9n/3BLzHCMx/712a+
f237vHsTgG/K/uZ/+sN/vL59yuNcvf7rtxfalx37tCih5W9//Gj37V+/wfmc7DX7/D9+ePNc4Pc+
PnfJy3P5DzQ1z+9+7fW57f71G1F+f0sxvPHI40XO8rrj658/ARwDIPF1+BuDTbSWtOnif/2mkd9t
2USaFhEZsvgqw/Foaf/XjxAe4u/D/aKMb/325+rPzunnuf2j7Is7wIt1LT6YJR1+2hVoeeDtUPFA
kxZSbwbwXM9Nt6sAZDgiFnKQ13Ga/phox7B7DlHSNjuvLbezvDGnB5S2U3t7GxRgHEtuFXRdh7EC
eMfMkYoqUIEiKdm1YzWPZf1RrT7q84d4/CAvN3F913e1l27sGsM908YI3dk6GvTFMm+i6QqEUPof
8IW/pIqPtMD/ee0608j/TzqIlP0lHTz043PSnWrf2y/80D7N+h0ZVQ3JQqTjQS3HHNkP7dOM3zEu
hjgcSTbgxbwR1/+hfqr8O3K+b1wN6HkH7BNc1x/qp1i/o0FWZalH1OJs+ORfUb/z0MVE/QHVclQH
kF1k4zcW9xggg92Toh87DOMmXhtTV2rvupa6Q1sKrigue/5DFIZwwF4P2A5kxLi4D10pamjNWusl
XaBhxgwFRW8CG2yuy0AdJC6QX90C1RYVfXUJeT45kD/M7tTMuBubSccsIixWMXGlgByRWygae/oa
cBeNJ++j/gop2w0bV2gKr8dQzeOwyQJRB/KqSEzJ46XK6NFAknxu2VaI0EmX4tYbMMteFNvWHSmS
ccB3ADhKE15VG+GYyPk982OVJyL5p+s8WMWYEojUNpXuKz4mwzyq+b2nBOiI8LHIexG4LZfCeS+T
i36bto0WokNmvqPkWnlmYDO2i2GnXdtc/6hXiEDRRMtkscrJExbIyyOiwqT1qnlAmNhtqyz9+DcU
BgYGjHeU0NgVcC5Di7XK7JWs9YDqntwzvB7wPjpkY26Sz40jb0Vn95Z9PrkI3jQUgS+CA0NHof0t
6XmyqC5SjVBmZ0fLm0gPCt1Jmx14CFSkcCdnpz2Giqs2rklvbHk/+YqXBKLvwDSS+wpsYhccUUjK
IUHOaWyCGZsGg4ydF9rGdqpBPDxez7Psh+nsR7biJOUTstauYKfPI8s3BTLBYYJqg4YnJyASznc6
zyspTcOy9dKrJTCBp4e43itYBdlJAhG2PTfu9l4aF8cuywSewZy2Xng9ea2T7c0D6ilO7jj1VbsD
Ex/4+AQrXFFXgGaxIAM8D+jj4CxE6RJVllKIpAtj4UMCItoJ9nBFBDj40MCOPBLyOjy8XlPZJqhU
utZbwr10q7kwQuBnJQDd9Ze9fZQ9RViN5+At33byTCZnhWpZGgmteliIkzxPAHIdKg+EbGjP1V7i
rewwknRXtJdrXvVMKmeXA+o7wEPESuPd9LQEDEwQTQeOOaMjuPBi3xIc3vkb+P0q2c6fmCUZ7UbX
a6wSr/LRWciw6aZo1y9hUJS7aGoETY3C9XEX1Rjq2UxmrK8L/lxfiPVpYH4A5up/YBAr5ne2oVwA
Wg2kC2cVAkdcETuGWC+5b/LYfv7yIN/7DeXMvSMLOmMibGi8o5bL4BZCL3FL05s91qQiuivYfnE+
DT5VVtDSYYKxgx87NylSnGTOeq+p+htNk5wutI5xPQks8A1AiZeDaVUMuMODYWyfN/KaWnFtxL3X
YirGUXNy3S1j45ltlz3JBV4RThrbKaCjdW1nKi0wUKQ08WLAMnlqu3zt8Epwh57c5gu0bI6u+gTm
U0obM8uvi8LY0XomN3I6jA8kn/ettQQ01XMHuCLafjKazk/VqNjOo1o5rMMPXR2l7IBDzfaUMIkY
stcUUGIhtirU/Jr2ikBx1/bZArQHmkmAzAb+g3M7ybJRmuhgd14va5mj9dkXtes+dXMp5GhesUjg
KrJmTCRc8WriLAQD1FOWmTILcvralf1i34+76pNyKwc0mJ1YAZZvfM+aZ39x5ulNd89Ec7ZC8lE1
64bg8vgygNyBbA0MAA4+qB1AqikKIFd8OutoQboLr1DkKbgdnTrZGJJFw72YFm45Kl4uibBc3of/
UNUTEZwLL83CIpTF5JkFlAQjdcPhGBl+ZIimCgm7VjnzwPvb0Jg8i5U7ztVD1WkyToYOtwZA+Bid
fZML5sGm9plzMzeKRyy/OsZfbAx3VHBzoS+4IVfc3NkX4JaagSJwjCx8gSx3Bk8PWjwAAHdO35id
Ek8USq3FGWfyuHuqJrTVQw3y8qsJcyuhgRs5c4td6CR3sle55SY9AmVScFu9lcDe7TPek2iARmkc
wB7n+wx4xFDuFxPe3NVfkCet79PUAblobjmy5Bje4LP4HL2i5hcbg5faFlHkjoHKItXv136P8WYM
pUifh9cqcqaPyR0Q2TeifhYui/3DjmxQ+qItjQXYPBjWnJX1nMh26817imGLgDAMZbwGg//szuFo
KN/L44K+ekzVPJrD1lMfjGOD5tmgfgY6R4Gx7mYrXS/+gGrb8L19GXxG9CV5oj61lcgaL9+fC+Yi
a1LmlVIt+AKAGn2D8++D6kbZCnsxmBm9O37kBMB2iGcniB7Pj78gRRFmfdq9vTkZGKfdBwnKsQyN
c5o2Apta81Bo8gbLNFJYP7IUp7GRCnoqLbEi5Kn80TcW8L26XePngeU1vhJkU5B3gEMW4aq/l4qR
VwyksdQJbnbeL3ZKnmbotG69ZrlTTEDiLLbAit47K3SB4gWGNwnCBnS+ne9iEpOB9Qi0npUrDgFR
e6LrYCYChw/Zlhpx5EITuaf3l9qpSGQLzkXKuRbiQQuRXZDvjL3mVjCKAdoJ89gwSy0CVHi2Ivqg
1ZUy7nbcAmjs5slHSV5Wi2VUndcQdd/Wc47XZx05na5/SJTKU8vaB5KmSG/WFotZTVB/4voGfiF3
GVCtmuqwgpOqPDSu72e/xYMFeKu+6c6B5QBDG0jqkSeyjvdGiJq+jswZGKfQ5siTkqR2Mg3AxcCD
ZcyJ03TEVVsbpeHUJ7Ec2F1YgOESrLKG9nDZUNZ2GU2wqg1UaNQBeDqFHnibkxmNCHnVVttKVv4x
TENfB42x0sWfcQYoplkicq23vDbnDEBFhVwCyuvsdc0n94BxNGJMPO29sdP7na1F9Yd+0ex+3yeD
pTgUTByfSFNbX8d+1vdJQsMvQO8bPTID0MRQemUHRBo2UG6plYuQq9mDeexDP+WPkTXcl/b40GTV
tknkI+Li/FCX+d6gZYAB6OrKQof6A/qSy8NQZDTa1boe906fmdLtPC2WvxhG7o/I/XnzEEefExs5
SLuhHybTbjxjMQBarBjA97UKujdrMrt9ZKOMr0ovWq6m2zAxcX1PANWO9Pk+19DYpbTJvuua2sPM
6OCnSUS9Su/24agVjpHqmgPoyhcadzdSQq7CpC0DCZzHGR3vpCj9mGtF5mJe8g4pEIDeFDIJsLd5
oJnjg0K6IJHkK5wjkGUACNxM27bJHoxQvbXM8jYblfueyPdpG+eukev7pkAu09bGm7RcvsRtehfW
zec8lB8xReEXHfavSwxHMeuDlBalM/R0dkLLYmFzuLOa/FvfKndUL4+4Ue6iuvimmE3iSaAejrPZ
n6RyE2e27aZIqrjtEj0bQ3yLRpgSDE8tOpmKm1kDOgwtrtUkx7i8eYUauEMB0xfO9dda6vCE6J9K
q3ghFPkzmd7r0QIwK/S6gGX5KA/6vTLZQZcZmLW1ctlPI+tVt+Z9rU6Nl2ZW7eR15OcdPUzVsukW
6cWcmwIwOO3T2FnXZje5hjLE2PZIcTta2E7VVDiqOP0aj7LmZWQCwLBsRm6raY9SWcUe0Kw+dEMf
pEvkW50x4ywM4KzU0uDEtAb6svyQDOg/o7G+m1FmbxcUUfU4vMs67ZOkWwhy1LDw5al4Qj/pE1A8
rvKsSry6UGMnlzXdIWqEXh4bKMc1UAa8PI21YAQTjaek46ds0tUNqTPTzafsqm3+l7ova44bx7r8
RawhuPNxuOSmTO2ybL0wJC8EF4DERoD89d/Jqu6YtqunHf0281ZRtpVJCATuPfcs5roH7B2gunPu
urNlsAXH4C6W/CnDhVco/N+S2vwiJsIKHdgIGrr2seEpKULPeqXx+WPH4fmYzC99NOSFYtP3pvWX
IhX67KVhf2ICBnImoq9KB+8RaHC1SMw3N+SY2vjRpQnFc9t3rzpUpMYvZ6x9qeUtSY0sAEl8Dsam
L+waZbBqBjKxtAoKK3iZ7cbQteVEN7+cjDn1ev4gZJp3mdtQe/aBwtJC3tByLIIbLS800tqx5HK/
orOt+La8LEiCpr3KCtEvS+21Zi4Gum7HQBNXp83Iy1xzVqFd7failbRwPpP7uFnO8Gm4MXS8tDN5
0nDZvX6Fy0DjsG6brjmmFpuUrbliBQ8HhNcSD2sZz+tu2aIJFtRrszPgq1Uj3Md+Q3yCVAt36E/F
EQYwVysEH9YjmN39Cm+uQ2oiJnGtkX4Z2SFG9HWEzA5DclztxmThSxop9jSM3dOa6y9u42/U4pwZ
m+Fj8gdELczzcYn5Rx86UaKjOA12ug+nxO5THZxFvIRVgkjBNgmPCdbyNl5cUxOTPqBeh9lJNsy1
j4qmGObmliXs27Tp5zVszIXo5cXl5B4zg/tlHS6ZZWMpAn4gJqndSG3Vp/wrzWj/2qeQJzeqmeAp
rNIqmGd61hEZunJWueoKlXZplQvfHbZBLJ9maujduiZJuQqYiCnpYA28aa/qZhLsehfvB5OYAhuz
OysdL68jE8urDPpwKbuVzT+E1Id8Gr+htxdFw7cfixtvNphXR3yrsPPqmJG3QbCaz+xA0vFWzHAv
C1OoMNP0TcOzDLrMXWOyh07GaZFOmFlmPPqYuH6iM0ec0NIiitwmB4p8ybkz95EYkJgIlIiWXsPS
PRh+n/s4uKjG3U1a3NCY/ZB9d5z8YNdGMEfEQRFNLRa6v8m3YR+n6iloplvdXw8/XTg7fYZq8RLn
YExNTJ0cUJBgo6JYdD8UiY0OLmZ7Kw59l3wVAQ48GeaVr3QxdaaCpnRvc10EtD1q2MgBBY+qWUGL
oSeESYf72H/F3YaiQhXe+tBHMWwhZOW692DGjecPB3gFVnFszrT9oNkIPXS0gSK0lQOC2Fnknjoc
6Fuc3+jBHWh8zmR/23hXT4eenjtl94rdpHI7dF6GfMzWHDTPn4MtvokBCi6zemxBJ2jUjzaXRZry
3cTWY0/nMk3hy7sOezbauMi0qFdrSsJPydXgeHSvDYrbidvdkn6Vbtp7OFecjqsITr2U+KCro/Zr
9oTHJbIZ7noucIbR0qeQK/kDaC5xdzMQXYCuVjM313MelFzF+3laK9M8jfYNnehzHDU137z9xkQx
YKbRtHA+IUtheV/5IjkvwWFun1PJzkF+JtENb5u0jh0EjHa64C9ekiavwHgpNXaJmj6z2JYJzjdF
h7qZu1O0BTfptsf0ex8bcBhTH2Y78sbBBxSbt/fm3QZZxgq4zBPpZfLBUPcckJSwJuoSI+BWo9ZR
TF6akZbISjo1flvGzYfnthMzURF7d5J9Rx1UDZhZdr4shqvlbW4+dTM8OeOu7JJ+b+YMZu6iNLOp
Z40Ek6YFtNCXk5+VG5/30foShsN300WVhSCeYg4gmm+5TC8BMZBxfphhKqXQtUB08bQCHZg/TRDt
xx6O3ymp4bFc4pjIfUAJCPhO7XdN/bs8a3eTeQ6zqYjhiMDxUDHvDvnAnuG5UvQD+4yJYEHnx86C
X7C8LZoXU+6eprUvDdMHZGvvO0CinRO3i5BA7K7WzfwAskqdMPXs959iJ3ahXuo8MGUs/O9qDT50
l2+oO2AWSGbkWapCO1IPsb4BN+kuCeD5OrXpLmYWXprLlz6DLCbDex6H3q6ZxV3IPtTivkfBXEgw
t64bK3S8tvQUZei/B11wQ7FpzhMbLr78rhCkunq3tm8rTyL/sXm3Fht+fl9itRPZgy/vl47Vw3hK
B1pt4XfiQ3GefYQ4CKEECOCQNwb9QQ9DkU93Zn4fO3PTed1hkveNgm/navQu7KGpbdYAgeYCb6Wf
AZBYUef0Q3xjg/xTkuGKmD4HgXyEvPpGdk2V9fKUj/huSfrZXKuVjtBqGuPj7O44ykXOyAHzaFll
a/wSLGK3zHIfRI+Tmeur+MAj7NTb5POwyTpdEO0sBL+hrf+R4yV21hQrhNQm7g9Utgft61snBa5y
DCC3E4macuzjH6lO71d/K+Pgu03whrVDAcXhNcar3yEd82GIlnLq+v2w+c9k7EuPw9w10/jzL1uX
PdokrDe57OYmkcXsfoSa11wNpbMCSWT+J9SskD3I7CbAYLnkgat0zE+hgK2Er6E8+qzFp2n1Lla6
x9x/mcmbNs2tSpZ6SdajgrFsIVHFc3InEEjf2rwcsasFTC9o88T6rnTZ53Zpz1MX7OZO73nI922i
bwNhv1qNtbbILK+idYRJq7TVmCIhGEj5YR7NZXXiYhrzOZ9l1TqbFBDow+aIRJ+CBJ6IeffmxPoo
Mp6VmWj7ko9iK7YcsaFL1hkocNZ6RD6E1arO16gK8gUCp/aQtfzoZWkdwCf2QBiMLfvh0ju+94Lw
0voJOqN5W2sxk/TkpvVdDlEPv9cprqG7Ac4OQ4rCOjrgbGgZCrXlQQb63XBx7NLxPkYxYAK9HHqv
e+70loGz039Nwi78KoVDwR+1wZkb0pSLaEJT4jDGZSG8wMtKBw4DyAPBlgJO7BUqV7mwHmPSjnm1
a9yCnahVmcwBiERNn537bfErAv9avBRrVAPqQPOQ9kci+L3hVl/WSE/Yps0zvu9RBvGyixP94Om4
LXo/BQVkbbu5StiojkZkeTWAIFW43HNFBNvWfeQisUspiFDTNFa4Ya5rY/yKwQBrtyivCgY/OS6N
9Iq0D0DtyDJq3pRNhwuJ7fStGXo0cSAWFmNLLqQdh4LT7c7l9nE2ntiLxrdPS+7PlfVdeqAt13vY
P/jAj1c4qJPBYpmG6Xsyrudc49xu0/ZIM97t9IK7fyMBy/aZ1n1YRhJJu08tlth+w504JrVl6bDr
tNH3SDuBIexiY3ZZ4jlccABTg9mzEc3d1Nj2dc1l9tA0XX5Bqz3ccNrZtzmb+rojTpz4FvV3FErE
Hjtww/y+MT0/+4Mll9SI9sztONznNLC3PJoaWnQ0HC5e4uEFysk4n+0wrQ+4NIRG+FpI7yJGt3OS
02G3uTYvrwPPgwmn9naGVXNYrZbgkArhCjWU7YLuVZIov8VmJQ4WvW2wZ34bNIfMrKkuYmXkA1p6
lxbB4sNDhyf6niy6uQ3ZittYKsmgtvO+B4Hj6/dwGbZpF8Pkn+5zlcjdNNIFv+wewP4pGWe5FQHh
WVxYIRlIwIwn7qMX8MUM13dwYKDc6UmU8AJDq2YBWyEzfSFWbWHv3wcIN4Sr8i2FXmwrZn+FsS3L
5/aBW4+BUUE6+OHypo1fF9WKgxtUl+/7yf02m/ZvbQDALgzjAQBBeAGvsF/QPSHCvCcZN9XG0YAt
gP/OMmde5daJH7U2W+2NWux63T7ksRfeZD0zJzHxtPjPqNAvTtVXVBpfBPU+6F0gJuHa+BnzkzJG
0kUoTEXJ4M6gw36CeTXeNxOvhYCYuYTp/VZmg6mtdSf8iu86u+a3IxHqFDldD8gWCFmgd0kXkBqp
AnlN0vZhmjgvTLJ9YoNqS7rBnGnresQzUHschkEdugADJVSwU6Hp9JG2c3SiW/LlPz/dL1zu69NB
0PKnZSuUVjnA2p+fTpss4NMUQJ6Wb0mJaIesdoOXvzEP+9dzFIYBCfdu2RK9u65/CBFSWWfE+6Fp
uxZ5siTvg+vVPQgGZgda3Tma13vFIvsY0ikuJ5hzV5Hj9Gho9oa05H7HU+n9Bpb9N4OD/GoSAZIw
aKAZaPc/PwSfPRvP8wYCVUc6gEGxPaisVXNp6EQjYAK5ezYRrPUIyrqJ+qQgqQgeLPIQ9sIL54dU
Kpirbq08sd570q1TBcBJcvDDcfgIW7lWgaQvG+Ev/3n5/z5iITGCxqKrAAbD7+TXzbVNnfJtKDFi
KZfKr5E4chtVY/FXmJr3G+vLv7MWrp8GBdPVbBByuD///F9YEr7LukzFTGES0OyX43S61p3VADh3
Reta9qffYbl/GwL88oHXP/+XD8yXxguDZlRVACwhib5RYX7zev6dsPjLR/wySoMfIh0XjmeK9uKd
VONu2Pvmz3Sd4BD/zpbptyv4y2hZEGOmVOPTlp2KQWsJD9l9Xv5J+5iq9gvb/W4I9zc0/JfH+/X9
hKm4y5br48Wqbt2ANsTCipztQyEr3j3lzhXhOvzmjfq3n3qVzPs4EaAw/2VRk4WBMjTh9/ZXDuhf
2bv/tSgZp8/16f7lc35ZTrLSBRc/PscimtO89ZVXhnuHOZguofGtfrtZ/jZe/uXzfllN25gmvhZK
mGgmp3nnkHV+ndsExQy/ht+RoK6L9AuQ9dPD/TLOjDFLDMmGD0v4TSffF/IlaX7L1/3bkObPJwJV
9jqtDxFg/PMbFm1Ll+Jcur7Sa02eaViFN8vHdkgqsMzq8KULC/0Q3KjXfzzdf0Ug/49ahv8HVQpY
nP/1TxXA3zQK//tHS985Mo3ef1I24N/8RRFPoz9wtUDOheQPJENAifJPinji/4G7JwZFG4wi0F2u
MoR/UsSzPzCcvLJGMU+6UqpxAv6TIp7/gfEWPFfgv3KVm4A9/s/vdv/XNvpLOvLvFQqYG/+03WCr
gmIJk4YcTFgCq+FfB66Qx/sqhoVx7QihvAx7ZEMUIxBRXtN4AZpcO7NtdtxTa/1u+zoHKlRL0YBu
1HxlcZpD+CTEPD/3ePPHL4nw6QptyNaKcuTM95GW5xroUGeoAQ+uHfoFQ4N01LainvMjSBu8yf3I
MzhEPcqliek9hDZoxHjWpP5b6EAVekz8BlwOL+cEKaga1VoxhpxgtuhFmbpjOgP/gZEfudnaeMIH
RsWQ5kq+bAuj3pHKFBdWKhjf6lTqBvVpnzJRNasbgfrE/gTHiFxu+YnDdmBDez+P/DV0mKm9z35H
QbBC7W3cRYY69mHPHQR9OcrWF7cWJkDDfSKVsbXvpdP8MMZhDppSNFn8N4p9epopQuMr0POt3I1e
YPJ6jBs4y3Z+ptqax1KhIgqWFkvfMrtn4CZfXf8HtCWp35EALie0LaEBox6OBNoOXxDP0Oj9tDiP
fd/CTXfnJlJJd4eEM7ZVa2pdu8sQTp7cLfi3/dOS0RhSLqzosKMmYa6gS0e+CSNjUsWQCfi7scWw
oOxSn457128wDpQJjaBtawfv7KP28U+T5tocRx/+ZGWifT4WLM3GBUtqHVAAuQFIQs9Kf1hPNU3F
2nlKaBF0QfJGV+Vg4m5oqGfEg20B4FEfDkn1go1HK/y+EXwwQMYDQZjsnIYnQ7gCcrGGM+DbHKTl
CbtPHdJBYHiIxBci915EBP0Y4hXJZGWLmbA8IAc2s36hVBctVSjCLX0ngLw6oCkDZrMWXrcvA9dD
uwfgAMMO6XSAaZZHyWOGicOCkg9rV3bCNJj1iS1Iym4MOsQerBxZNlgjwIIb1hdTTLcOoiALphEP
S9sDVs475BTxETF6uxli8AX0HNnOGEEkTfOqYrsm9bSheq9lCohwj6WTb9iSdDgAsyU3iexkV0o/
N/5jDtxtemAabVQVNRg8HwFEZGTHdEjlvsFwzVTon5vk4ucNODZtYHvYqmnTzfczj/ywTCQFYTea
2wH/383yvhutw2kf53Q+AFSB04UU2/q0KBu5m2yWeG/icYs8SAtmfyogUnMQzMWrf4byzesRtSP0
M2mmDWIkbxxEJcSYZTf4RfnDD0HDR9mboCk26wCaxQai2QJNoWz2XYMjsFBmCaIvDmhVXnjZROXJ
D5CaUqEwhxBUu8SYUkMto0viU95ihrqm3zdrl+4F1lAhueaoJPCy3OTgllLwrQ12zE9pWoAZDSg8
IhzZxf4gMFcY5BYtRcxdJ+5GmS1Xi1QSqR3K24bstOrUcJttwAXLZMvIUILJmb/No4K6cxQqa4qR
awSRsSbFqFlhnWF+ohN7NekfFuSHQUY91Gk6TWE1KB7fwowI8KKkNmBH3o2YxurOM30lYf8PGZdK
fAXn3GROMXHglpWeWZu4VHML18QkXmxWrjgzhzrjA/4+a5uxLeFckkY3lsTrfOmGVU1A4PN2e9R5
puQrevWujpUw7LYfWvuxeH73Qtbe6kL6bZQW0kXpkQsv/RrNEf+G7r79FigyfxV9LNIKHtNhXve+
T5FrRE0mdtHi1HoOZAROCG4qIGqpHcSXsIcdJPBE2Y1nmXAsbuSaBqPIyUzDvgtHtxYheoOsjGbT
YWzQEfkmJnCYijVl0bjPAmZ4aS1BIY+xRNJecutmiCRlsulHQ810XvLQ2RI5CW65BCzU+FkYJIZF
YzMF6dJg6PKkceCxqbBtbsMA0GkAtK+lbSKOYd7apPSTte9LhwNt+RE6b2td2QK65ytcPKVNnvqm
zYLbJb5CfmvLByB4zjBwBzauQftBMenbO4HNOzwYsECzg8xlHpz8LVQw5hJjHFQu6rrtkUobNkXI
PN3uML3x3SkGONMcEMBhcxgpcKabiicmFUXQaI/jNzx4LD/2chQWhyGfTcmSLcBbsC328xYrx05z
hkP8jmHqUaZ0xjjQBoi5yTszoeOEt1fVA/vTuCrGrq8AXE+0DPmAZjOUho1Fjteq3QVeaNaiFyZG
rNUWYLLJW9g3VyohPSlSOs5ij54xQtvhA+SqUri/pOAzx3OOMUlLkje3KBHVIvS4rdikyYtHegu4
nwJN2kecu3YfGoss6Bgvmzizllh6VB2XsgQSFX1qWDt9uDUFg6CD7Azz+E5J+bHMFtTWsfNZUHpU
zjAQ0THGBlPApq6WGNWHl74JuuEUE9VBBMO9fiAfU0PYVfjYwqpChT5+Cg6X2UjgGsE8ib4wAWn4
YeiaTu5ijH6nfWy1i4Ch6jWusXO3rIobHWHoLFbz6uZZPsJ1TeSl7b0rPM1xJavdnCgAqWk35rRc
U3/5bG3UjyXKgbF51OQ6OehY0AZ3q4mkAd6eIpk6ojAYPLhManXbRpieV163bu1llDn8kfk0+OP3
jouxP2TjipGZA98lugujDtM5pKIl9uj7JgT0Rz2vvSQBWfO7sGszWXnwA5UnsZlGv47bFIrTbJwH
P/GJCjUd+NDCIQzcUJFuZTSk02fHm5XegnIQ6UNAPLI+mTb0sNm0Ihpc1GtbDx8x3W35UI5TEmsw
wHy6iC+6zQS2DPOXRD85WBzNxaQ85e1gbDnC8SybSUOfOoB5pOJE4Ku0OvKXR+XlNj/0Inxuu0FJ
uL5mQ38UybDgXszBORM1D+YBtwgwMqkemoWHwBaNjx27STPEl0XNFh5LCcXspcv9lRU+kHmv8Oym
HtOM5tsdMJZhPWWSMATXAYrCCogUs9bdyoGZ3inltMa0zvPAi7FQbO6nLsfDjPCNQwrCuMmQ1l4E
WscJR6vO74geBD3yRA5wSxQR9Q7KtGN8EBQ/+sjjpOVfM8xxpgV3ZwiblAVvG2YRUPWYekpEPN3G
1EtY2VufjYelz4zci7BNVc2ztW8KgK8zqfJkvNoxjix4RaqlAoo85jy7KNXAcGruYT60w0s4mdu8
4QY+g/i5a8kEKCiVHyDcChmbOH6OW9D0QJZSRvqnaYpDgP5ihHfVtzTHc776m0IKXiHTFcSyjbnY
nbMGoSW30qa8mYvZZiIreaKoO9m4VaZqxy4Eeu3GOWe3Xjgu010P/2bdVWZD2kBXhQkfJIhO0vQ7
My02v964DL5wYJzGDqqmaWHjC0gfAwwXOCIh1ssE2yyxHxJm6IM/5lrvcvzqmlO+4ebfc74CHuTE
SZnfhNxmi/gkoZh07AdN/M3rz/maiKR5D1AD6agMN8KCXabV/Oqo6GxpTONY9Wdr9l91n/9XbfJP
Cub/33pUNPj/oUfFFJt37/8qYsbf/4eEOfkD+CGImhEB0A9iMVDQf0iYwz9g/UaQABPCFBNGDWhC
/4+CHtaj4PuHSOfMAbUDCfpHfxpmf0AhAmgY1VoE2BsGg/9Ff/oXlPkTHIJQFXw72LYC57ySe35G
KmSi9Oqlpq8ViK4lCEnusEZrBtrKNNaxCHGcIWcYOZAsJ2sdTL4qM8XEQdMt+Cxo7N0k07rK0qVe
f2+iLkCNFrR3QnT6FOgwPAbgNqB8sy5/kZ0ZwAHwrJhKNjsUSn3CLqiIWwRie9NdEnKJQ3IhcFBi
xh3EEGxny1FzwWepnXdeYsIfKGl7nInIfhdL7x1G0QWoVZrtM4c9IZreLL8hOLK7YtWM3s4sZ/s2
8JIIdYGMS0Mwe/EVbq0FaFrBOBNgToGSHCSyqVKOCMGCyiG4yVLtf0b7gqF6Rm/jeQsrXJKfkqT3
dz1YVuWax4MrmqTvj3EK35+CEW0/ognxn06jCqvAQmH3ozf2STn6lhzJSFFJ9TNC34JwveXdjNp4
W8iGUBmGf24YL7O1TX94KOwvM7wWQGdaw5OG/nEnVp7WrVbq3tONvIWlf4gyFBDkjrA4xMPI7gJW
X3QBi3aBg5Kk9Rw16yNSkAQISsztMCHkYIIkEKhHvQg+c5n/mW/kHC5d9EY7ZKtdqUNWBKcJgMB+
HAf5vMhMXPpRXy2ugvVjCz31xOZV7FHQ8sonfVcPMx3fTUcxtB7kgBt4hrN3HSA0HhGb1qspdnnJ
mkC9gMJBS4vo1xOE3/x1iIP8ftQN9Os8lHrfyBDi+VW0n5pELHCUm8Jnm7L2LolRv0EgtT3QMaay
RE0YVVG69S/Ea8hdHK3xVOtRJz+wztfRj0atWVD0Qc8qQ5TDiGP7MYV4dC4c7AeHq5VM/qWz6LQp
XVBLRg26OccWeoOYQI8VMDHr3jfcEe8KKMIR/uHYl2hOUlsYMOarrWUQ+I6+W5/zUIbvaRv3rx3i
MfOKN738il6BlWs/0IMNCWabkYZJdrNu03YtO3WFCED9wuZxfQ+CIdPllBtIiACv3PSZsPcOEWJf
VZiid0bbPUP2Oqt7lqwraEiG58d5aSYQCCg6+TnU7t7KBIDHRtNr+0+svc0a5ZVbbACVxCgy74Gl
yDuP6FaVU2ImDgpWu4IjweNFl+GCcLQtyvo7MSn31TZtg0KCWrwsMXWHNGyj9zFooLyLld+XLQ+j
x6Ah6XeZEHErJ2vQhOZJMToNR9d4zI9AGoZarvN4CWIPJIWGjrXHtd13lqMpm3Fn8gLsXTDJRgZG
ChrxpEbz6922Wzvu0Y/1D5lK8lcEFPd7P+qSo5TcmwrnphhclCS+SXS3lBiBe2OJ4gUcLjfNES2y
CMQGTCXZR9dEoKw6D4QikEHXR0iXcwRCrMtNSjTQIdhZ3oP663PAawY0V+uD75yGzbwPEmFr8Dzk
YdGBKJNmWvczgb0l4AjUeNvYZbACGcYb50E9r9YtnAvkpS3Pigz0nDBM4GTWImsOXWI50glU6tFT
O4yqMgy4pD3Ihi9fpNX6ww+Y99yzYLhNgq498ZR3e1D/V4ptAnlXznN5btHuzMVi+/klhYv8U2/t
9sNrHS1Sn5jTVTldsn76MTZ59twGqj9mKUKqXBrpSgzgPmEOMZ5RrXZFlLnwEdF/G74guF6R10Cy
ZMS4M17mv8BWTOzGPByPXmw3v+pYuuxHztFkTT7ZXsbMrsegC8NCLfie/gYiAF/86CnOGIYDOTH3
sDT0Lytz9lZNPDsS6xqwFyhOxNVk74vahkdEfC2nhPH0HiHvwRFRi9M9WxNvr3mrL13Iom8TaSDV
1eP82gjD7yGJ5KWgwQyFAXQkKH4h3dSUBydoXNTJz112ZTTNLwRuyMeV6OCGTOwKuORcfgNfMygS
YpE44TGGVw1kul0PWOCU6Hys87Bz5YZMD3RTrL0RCUKBZSPAdsJUspYINn+D2N/VCejblwkmcufU
oecpLFXzba4ZOEOW+xRNvEpnWszNAgikRyatXebm6BwLjuBnJDslY4yaRZDv8dGKYdPO5NEtQ4AY
m8Z4OwTAgommQ9/fAzOKv5u1B5UQibWsatd+xqWsEniQq4QNb1PfifWAJPYNegHaYSJMglb7mEMx
e0SbAY7e9XUpPUeaFyX6Lr1pAte+TKnqv9h0Dg9hmi/fpTHiEXo39jG6gLyDVEHXcrJBxM65UeIm
QyN8CkPFzy2oZncoQdsT8UKeFQ7Cx5c1tMFZpo2ZKzOH6xPJPbSrKEOPbRurG+XDHV33sSn7JRtf
cQJBOECD6OQLN+0w8YW17DIHrwxWEdUsbVs2XkA+9c4N70CVsgvYoRRdfM5BLJGkJlvog8vop4co
6tHqqybGom3RPdzONjiXY8NSFcmKcR3vfdpQ8PXj+UXjZXhngnJ08+sA0Kjpl720C5B4QCc1bsLt
C3yIdYUy7AMDvaFAFKAG4zrfxjqRrT2s6NcvXmbCJ8vAr1/6Katxf4Z1Lj2/7OnkPS/NiA5lCGYN
xj66aPBfwAh5QJyh+YH3kN0IH4c+hZ1q1bTt8M4BKew0SsYDl2j+TMDkMZm5epmHOeTIYJdRFXc9
efOcAe20TXv33C+o5ZWJerwFix0fEISUQWzKQeO0EBJU2YLk06sv5970xDyl6B4ORMY4r9qJPgje
uS/hmLZfpfbDWywesg1iPzyMY2CO0eCS+wySWSQ7GlCvilw0ORBjuq53HRyXTR1OBOUX75tvmwzG
Y7rJbSpyLwt3gw9SnZg7sU+mUNYULu+3TUe9fY6dcRBenH9KkSheAfuBOaxdUAw5B7S848GdsMl8
N2dEfyeb195Yb+reWd7F+myWdXpoHIU56hhtO6SS07uRpjgXID+aC+VJKF7Btr4gR/d/2LuOJbl1
LPsvsx500IAEuU1TZBmZkqpKZoOQ9CRakKAFyK+fk+qOfil0IRmd69mWQkTCXJh7jxE/ieOqm9Vl
EwCrZVRLnM9I4x36ivlv81LEB2Svl0NAq/nTKoriMc68EoSLovhRetHytgjHaUeQAAPArogeWloI
GKIq5JbhqyEe6qJhT10cI+OnJv2sAXTMdyhV5O4+46p8RhFG3i20nu7ySDh/ISIETAJoJAHPYN0D
8mjBDy1H8TAANf629WugN8Dr6u/8ORPfexYBBzeGxRFlpAhchUge9az1O6ATnHTocZXSvgdOh4/h
ftt4PXmKaV3+QqYXF1kI9icNj4IvIKwA4kvG+tHNHPJ9ypzpufToHO4mZP/znRt6S9JEhScA/VoI
XM2kwHE5TMvHoK/b7/k6By8hX3W3y/MwH0Cw8Za7rFL1XSFFm6xDox/bMKNvpZM1eueKuCI77DLr
jyyW9U1WLesnSuPuTRwj1yq8dfkWgtsz7xpJi7s5yNUbKMktB4VMx9f/7UOoCMsc0LGsLda3kdNH
EGeBD54I1i6Bmdi8b5BieN/XEYgh+QKLahzl9/+rw2ZyvAV1KrdZxV0eKoVMCSytR1gYYdqlBJeF
tuHBReqI7bWni+d4GOMtQT9DeAzvJPhQOEjNg7AfoOhoICj8elhceGuLI6qS/mPYh4BwLxPQbksR
fA0LOvxVcaF+hki+AcQ1D4Wz04i5f6qk//9z+39OanL29/ab5VsjvvXn7+3Tf/jngxsSEv9wWYg0
FOw7IYT5d0E49vAPED/w8eBA8ReFjX8/uE/CYCD5gYbroVIMFyw8g//14I7/cZpsKH05UBrGZSoK
/5sH92lh/P3cxgkGoR6UhE1W7Lo2ugdaDYy/sIZDdQt4ObZ6WuzPxuFf9edzqa4/wQ1/f94ANTR4
VXaVA0IhzUr5QFSs1L5e6rg9zE0MnsHlVjC2r3bi9Pcz3FDutQyUCSZTPCo7NDBE4+dctDhk5OB5
Uzp1wRq8R3Umqzb6ZRs2A4ni6TJAcnBt05zEnO6V50pY5Exgz1zukYFX+nvgjPRHN5Z9TpFDBmSy
j+d0nNxwSFFxkl/IjJf2Hbww1E9U9rMnUqvxs7+GIK5EModUKuAI/cvln2Hr5unvZwNLakqQ7Jm6
dEYGPt8HZdvVR1YuYgtqY1sfgE+cN5CjJNDjEd+mfubPH5EtdH+VdRfRfZgBHrCxPGyNnGA+Z73Q
yL+GODtw6hdNQHdIC0Tvql7V3l70ar25bqgMUCEgppEOwGpM+ejO76JOqvcBsKgbUs62LhhM8raQ
uP31pE2jvqDP1QJ0c1I2UI5CvW11veSqPphqfg5UlL0w4m1ak3G+WbtAHJy6KT5c93VjLyhL0rgF
K2WK6sb02LmyAxaE9WF/vPx9Q8Pq3zFj+n+5jdR0Ia2Ec/ai1busQBn7ticZ94+jwF37dlGyvT95
/oH0D6ZTuPcILhV3OE3hPwWgIy2OvIb47w5nuNS7kYxI6udOFWYbP/FPwNzfv9DYNpaiVS3y9TKF
hRM01yZkLfNjRTMqcFEhcft1yWk2HysO9vhDyMAdQ7as8NbHyyN0auaVzd7kjgc0V3MEU8U0bPvo
DrxM+riepOHlEkrAyKf4++V2LNuGeQuZ6hXafars0qzNmg+CRIKBfdbKLWEU2/eNXQP8hbVy21im
dVDLesfdRjwzkUcbu54l2CJjvxhVOGm/zLtU9ROcB+eg/IgCZvlDLf+lv/XfC8HYLSY362sHqJaU
xHDT3tUEX3b6FZy+Es+xK8PZ2DRQDGNxk0cSFEivYEA8+WATVwKexBunoGWg2GmZn22sOGxXnnMc
DxQmKsNxVaLDo1sMINtXhVN+uryabK0Y+4bnOOAKsUCmeReAvqxgvxPdD1jK9Vs9THxLjf1PYNy/
p4QZlwjkJEfGgW9KoQ6A3DOAfdX4kblaszfNEpNlj1xF099AytxzHucaSdONk8PWP2NTQK6vAxiG
Y9uai+aJFUig7NmokcgVMdj1u8ujaIn9k/js+Vz5vUaV3FdtmlWyyfRu8fyWHBVhQh4EDD/Ai3PD
cdl4kFgilBkXhzki0uO669JpkFEDUicqG8d1yrcQ8bbvGzuAlgzuaq2Ha2uFi/WhlEP7F60d8NEu
j5bt+8YWQEotSdMVMi1iwDuAx+8OKqzr4+WvW44BE3vZ6gGZFadsU+ViSPJdnrkFxD+jZmTPAGOt
IeANQzDsMfsyuq86GS18x2O1dQ7YVpyxMTReNlPXxewQOcefufC9v5QDYtIekEqycdZYRtBURw8J
YWGHXHsaIBOfQQhY0TvFGft11RCaprRNPVcO81Hvi4qlGuAZMND4mCGfzXd4uddIhAxFJ3ecR24G
hZKl+sJ46P+43LgllkwWTK4BzeooLhoOBx3tQFFwz1OAVxb9WIBcQj6yHK68Hy43ZhtIY3s4SYlz
BqmptKBi/V7iRfXs9JB92NjDT9vbK3eC0NgXkPoF1lePKJzWCznM2vkk4A7T5kN7aLr2uQ63PJ0t
iy489e/ssAArLJ+W06EdBXM1glk9T2wfwjcEErSus46Hy8Nla8bYGZZAdCHtZwyXA+EEALKQagUQ
BrmgKxswtgYfCh1D12Hyx3h0hx00IVBM8GMgYJNVjdX3y92wTYtxQQDQDeJ6IBWnKqhF8+zC/jBH
TkpESF4TQBRvVsVR39FAfW5pDNkWmrErCCThWt/F/dxBieEDqFtgsTuzj5zj5S5ZZsZ0IIzlWLLB
wRtGLllf7ebKZSCHSc+pdusAvPf7y81YuhEY14UMzqHeyF2Z+jOq4WA8IqU+dfLKThi3hFb0Qsan
aGx4A8tL1qOKBjDhE+ilxXVvvcAIeI4SYoXaPu4Dp6IkKUl3DEb1kQzQWL9uiIyYz8E8APt4lKk8
SSr0jDo3oNK6G1+3zfNpYs4CHVgqT8xZjwkYQKr3sJvU9QroYluLjRZsU2zEeE5A0RMEK7Wo8u6b
cOBUuBOkaF6uGx4jwlFfGvDq1bg3i6V91wYEzPDY27yJWULbFEoLV+S4PTww02JRv1DMb4FrhqJk
Ad/vYORvGpJvqLgarsH/vtIGRkQvTVXH0MrFPDfl+9UrPkd8ufGi/v1QqQc5A4Gae79wiAJ/6qJU
fdXoUeNRUDqaI98SI3NVwk6mJN9XXn24/GnLyjINy0c6jFzX2EFyRieUwtp170oC1TdSkI34Dl8/
DqkR35Oeaw75jhYwQZUEIPMfINUU3npefJAh7b5c7ohlAdNT62chMrZkBjAWYxTlYIyvOnBR+Ac1
5fLXbX0wwhs11KL3gbRM2664L0lYntTTygMmW+yg8sFvLzdjmw0jzpswm2eNfEuaLSvsK8Hile86
vDAGSEM405YHqm2ojFgnwGMOLnA0UFqC/iSYIVCKAZb4chdsI2VEeufLiOWDh3nI3gFKcd8s/s51
JSgMw8Zc2H6+cY7nzUjnOFQyFcC0+juxQtLhvgHkS6WXu2DLFP/2ojlbS1HQlRLU/TaF9yTZ94U3
3fUSqFPRQaVZ1179AVKf+btoqOnRlWv4sfdHVB6nQX+6/AssXfSNgA/0Erg9WOHpMMoFm347fJjA
bNhgI1t2S9MyymV6mgEvaVMP6Pt3WTkB0VY0LYTQJqBeoCo8tvSLXPW85Tdn646xA0AmIl793EGD
ldst+1UPpQSOGtF6c3m8LHFjGl4GPYqj7mmLicMR2gocGLG2GN2HoIxUcrkJWx+MHQCogiKvOcoT
cFCkB8j4gYkDHMtG4Num5NTq2YobA1n1ZYBMSRyu5UexsBs+5gcoGExJszTfq55tOWpa4tPku0tg
MR3QyjAX+YLtWK0KXDVfPYwZzZ41LhTHy+Nlyf34xj7QgmQXgyiF8fK4l459D12gpf3c0PwuGOPH
FXIXaQWj7E+Xm7OtAGNTgFWxn89c4hwrQEncL9qFkkOjI/VMupEPVy4C4/RfyVzNZYbB0wRoK0dm
FKgmyjb2HcsSMwU3xoECJw5lEYA5GnYjZQsx0hFEw6tG6ESRPV9iTs9nP26wMWdT3R6mpg8OeBHl
KQN29comTqv7bBV7pA0m38XGslBoh4aoD7xvwZoAGaxp3cPlbtgG6bSuz9tgY+n6S1ynw+DrXYZn
LrR6mmGjB/8UEn7l8W7ay8jICwcfZLTUA93gcQ4ytFROQCs40frgVdOQTIG/7uMVNoVQcmUQ6Rum
PXR34O1B8hH6YVHDoKcJJdJ8V/V+6O4iARjlkEOub9eWESsPeEypp3nt3bsyqmhCghL2KqucnusC
pEDuzPq+gAz7AZQI78ekQL+dgZoKdgsFPGQHVcKi2c9x6eyjknNUZGsyvym8PHCgCb+yAMS3ecn2
ES5Ed81EIbZRodp1N/n1eufxqH0HCl+9F0sxfV4bBoqc446QAxXaf5crDp5THZJftep4BzkSET4u
HlCCRyqhHFZnbH2ZdTe+TKtuvWOQeSF0Xdf6OVuCr32pne9tVYBtMtflV7Hk0SdvFAQo7CBLAY/0
TlxCuUcHcQkMYp6AUuikeQVEMApMzn0bOtVtBOJHgCf50tz46+p9YDmN/updCISGpQdxxYJohRxV
DJ4jD1HK3a3CL/sdTIPZE5hqcHAPqxXUQR6NmdwPDFhhLnt254ly8o41ieZ455c8fK9oG93UATBT
gK1O3W4p/OhFhICQ3pI8boPdOAv+sx0BcdpYvJZd6re30dni1QOl0UohADmi7nwgDaMA1MUZNGmG
Tbug0473ygJ2jbtDA7DOCkZunWaFT4I7NkbQvFxXVoO0lmkXxbERpka3HjhYPIGvcp/Bb4coSCou
rcaahfvY6m9cBk9tvvJbfmvfnPVXDtqvPCEaaBeu49PYeMVbJDC/cQWFpLJwqhNAWAhvR2UXv+W9
DOuNF5NtoI0r7oLUQVNA2jgNSwFjQBTobmBkD34QpC42dmtbE8YBFzRK1aoq2nQdxo7tWeYtBx+V
zi/RkJf0yn4Yx9rQO1GYQQE2LUCvPXq1P/6VQU7qfgVCbKtKY9lRf1tSnE1S7VaQT/Rona4hAFf7
0WeTs2dTJL9ctWObvlVju0KROFvqlDoRpGEoQPBjDoG0y1+3LDHXOA8WPivFFq9KYx584h6s+UYV
d4cxygQg5y3y2LUz3UCMSIC6LujGwraN2WlRnI0Zp6QY1VDVqXRmGGHNC2R9m3jL+9tyG/xtJXf2
9UmtJOzcCegUwVa9n1Q5/lUoGOTmnU+THkqs4Q6M5VBtjKFlKZsSJoR3uva9dUiprgD7B78VKg8U
Jtox6umifrk8U7YxMwLGDQpVUWTB0wqQ7XteQ+YPch7y++Wvn+b7la3m91vubMzymmqou+djKgPo
CkM7tYeMc12B4wyfB9bsW1mCc3q5LVsWyPQPBMcxmKayJolTAtUd+yAeQBpyt9b5N6gQPw+jvtHw
/LqFavWdouPj5WYtA2gaJa4Q7oX1pOZ4EtQ6aTNCkq6I+o1OWRaBY9wPq2CICw7QaeqAXQrksYiy
4BhxEYNOJThvN5qxjZ1jXBJHKVkdF7JPaRxOwM6LrvumKj+XMGVmjN+pUwb4pvZi6F7XRU79W92t
OQhnue7XjR9x6tN/Lhb4XP4ZvjJsQMEaI5CAezJ8Lda1dqBqkmfHDlKtKZjz3bEKw/GmRF5Xb1wt
bbNnbFQE91anQFkrzbqOPrldeyjreCu2LKvfpPZxmLjjOdflaadh6V2B439YIr84Tii4FyT+dHkB
2pbIqWtnMRYMxRSw3s/SakW87X1s41/qTih6aLmgd9c1YsxNNE5QJ++WOKFFiza62t/XECDfQQSh
PVxuwjYV5k6kQMPvRhonGvScFxApyRuuY7Zx3tnmwjizNfhvjJKKJ5y5wee5BegI935vrA6qbTuY
nCLBKjd6YpsR40Ead+FcRcSJEqD+wwPIVAE0RVZ/l8X+vLFuXz+MqAlndX1AGUZoaqba4UHxk80o
nt8BedSohDiNhBYzMvnTrVa4m1yeHluLxk40gGlTdlCuSwrSgS84wMZpJ4cZqIEZyk/x3qkreED4
0D7cApG9viD+ww5oBq0IUP2SJEMFQA/kU+ZR7oXvDO7GCWtrwAj+HMJNDlQdSdI3TgRXL+DQqoPQ
ndgyEHt9IdATqPk8NEtv9XpZEg4uBh1vqriK0yyfoEdTztdtYNCk+7OJLvDaUi8CgwTZqP0wg85S
Rt4WgMM2QkZMBrSAYm1MmjTS9ad5hgc3/AKajYyn7eNGSK6zLkB2WpqUOMv0LlhUfDOIeEuo1PZ1
IwgrVHvCiiNlQFjZ30MDKoYMiuseL0eDBYMJz6o/xz3OahE4XHjJlIXi88gIhaYNkLxxBTR23uEu
uDANbKMfwEkEvJP7dq3jO1bO0PKGS0ta6Cq6ofH8qc+WjT3h9S0OEgV//iS/A58ogzFKivRhjOBk
XH0fQWt8rNwq/DlDzCLcOKkt69oEoELzA/IMPZIwknbePs84bFNAp791YJNxVXEY8nF/dqbJoJsG
GA1SPDSGHolDxodaOd5Tlq3Dr8tzaOuFEZ1IygBsgJ0zpQqJmJGFDaDA4AkvE3zHLjdhWYQmQJR7
yoF5ZlimqgEM5KapNTR5Mgal440tzDbnxrks+inopEYDzsCml2AOYYCK69IeCljBu7ptt0Atto4Y
G0FZrB42Ga6TsepBtgxaT3WH8GTWtzFStskwNoPW48sE2lOZzjBX+qvKHfow1cxFJhc6zRuDZWvD
2BKQ35IwbuIFmOBlcwOrTwfCsmoJwLpsw/Db5Sm3NGJiRVmfMaT0OGbEbXPgMsIGTqkeWwqx97PI
37JqtEwIM4Id+jiD4zm6TP1J0iNVU7lXcDe9bjZMjGgV0jqDeHWZwpsoehjntYV6c+U+1mUXfr48
TrYOnFb02bXVm2NdQVqiTHUP2/UciZOso2+u+7YR2XWmxtBjokybYZDvIyjFQmKnHa7bmkzMp9JA
Lg59WOAsP6kU5S3t2a5cCByNQFrutrJltgEyQruEdj5kJ+H0EELGDEDjKMoyaEf50VbJ1rJ3MCOm
kbBleRlEecohMBAP67Drq/KBav1WzdrbOCpezwRBbuXPaZYsh5QOSCnohf92ddVP1VC2dzkE/iL3
00A8tsvKj5SsT5en3hZ+RozLasbjNfeLdIJ5FTR+Jte/d2g2fnXgJrLRJ8vMmJBP6Pd6kJ1HlUaD
Hb1f+coSt4/W28s9sH3diGztlZ52IY2Req1LUrfByw6FZ39jfCzzYUI6M8LcLKwzVJjWDvT7Vocj
vSvyiX4fXUCM3wqaF4+dzuOvi3AdyJAtEZL16eWuWSYnNGJ+hPKMnEO8WmbX07deP5PHcZ4L+OaU
7PlyE6dReiWJYMI8Xb+fA8hm5YDOjEeoLPxsdF7vsmX8FtMFMjYlstl0geDT5eZsk3X6+9kuFoYN
QC1IyqSohCiYoqjpE+i3m1h92+eNPaCF1Y/DaqwAQsv4Psh8VGigPbKBm7I86UJjA9C8C7JOtlkq
Kvc9vLXeB8MyQ6zG/5yv7FMz0I12bNNu7gEhFBvGHHmQloTtYRj7cedw5EG0yruNebA1YYS9mJax
iBwHz/sGCI1dGAsOIzpCQZppp2FL79zSions7Cn1YIMzINXiOF3KFhCmj2UshmE/LfWwcYGwzLmJ
61TrKGc/XEgS+OMCxGj34KvlOtQwDU5L4Wy9MpSzC9ZMJEEVSux4V7yrBS0hwMg34s/2640Q72bs
u9COI4k3tLBqdp3+dtC6S64Kt+A0MWc/v6+lmt2SxEledMWDr1fntiPNFnDX9ttPfz/7utBQjAN5
K06mUYQ3LFhCAD76f2m0QV3tdUlq29eNWC5EGKBS1EAcf2x/RW3d7qPQ3cqd2j5uhLJXziBYQdsw
acI6TyQvYGNycsW7POy2dW8EMDT13Wbia5z0g0+AuGKT7g5E5HjbjjmDzsjlZmydMIIYxUGIPkQN
chmQaE3nWWXHdlDTdZdCE685gdML75Q2TlhZlpDZjrNECa+5KkGKivGfa8eN9LiOnGMD6jtcCoK5
hI8opEJnb5dDW3mryGGZCRO2ma0erElH7HPhwn5lcKfdedJ9I10okF41ByZiEzM7oC5bZGlfwnIM
imrgQfPoOiId1Pj+HCV4is4dkSiWQLpKfa4oZO/6IJZQu/LH99d1wAhito4RZGR9niipkJ+e5adh
gVny5Y/bht+I4VZCKrJf8fHOzZ7dSN5TwV8osL/Xfd6IYg5hyjKL6yyF23p1OwDTeI872JrqednC
Stt6YIRyvLTjyhqPQ+oWam5Lc+cs3W0t2y36nSWGTZTmGPUVDMFgfhSrsnpopVhqyPgSyIJcHiLL
900QJhRJZ9BScDpCWit4GcYi+DB2gzpe93UjihtKVazzEOdLv2YPTCxdmk+AFF/+uuXB5RuHr4gW
tUB7hyRQNKp2AAihKCQhMlfKuyZz242dyDZCxgnsNR5VbiGxRiFjAOS7LCFAWCzauXIGjBj2Kih/
CdHjhG+q4pYX1RsFKZ+b64bo1KmzIxgOznj+cBwBbuErKN8OwFfx8HHGjrSHtMbny61YgsCEW3oy
KkkJfgIWkTN+aaVbD29gD+pFDwGePluMM9tEGNFc1rBjU1PBkxq7xV4FU4BUKdMb02y5vJ9kTc9H
KoznBaYIp5EKRnobQK3nsYMX676LymMjouq5g4HFxgXe8qj67QV2NiuBgPHHwoBMysuiOEhSwTsS
OKZbhiz4MYRa9i0UX5ZjWTf+RiBaQsVEXS4NtkI6Cp6c7DHghw3YV53dOGP3vojpFurWMkEm+BIq
NE4VC9QEvQg2ILBSLg51MG2l421fN6LdL3AVKyHEnMzjAtv1IWYHvx79jSuZ7etGlLeKd/4M0GEy
Q3E8gV6n3M+1X/9T4Oi/vauaeEsAXHoZdSi9+U0W6AQZ5UbtQRuH/+LlCLQADiDy/ufyzSBCATkx
LCmfz1+mNv40xtDVjslJLHRJqWi6g1Te07KUdw7Xvy63aokZzzi+O+jexmvOSQLeFoQMoUhZkrsR
CuzDoYQvSb5b4ErmwDo60N5GRy1bjWdsAmNMgrEpFElybx7fx5COSx1Kug+u6Lf4KbZYMXYCaL77
K1KQcVIskL8Gt8qDFJngQ/gF1jj+W9Ws/cb42apeJlSyizj25xW3h9bpwvxDt3h9dQTGXyzvpdOJ
95xAVvG2rSCSDhEkBsXIAWqeGlqpIP4nmUAN7LhUDUTWM2jRjoc6zAvnAJzJJmrKEhcmHIePMGxs
IRmWQM2yhyQw/ANxlm8RCi2zacJx9DJC0Y8PeAj50wMZ83unmO4gjXzdE8VEifbDgmRpBpMSAeD/
1x6S7hUk5sb25fLyt+T+TExh7LaZ67YafgiZc6QrhfYdQYGifCpXwSFUyx/HZpFvSTFflyk3QYZU
1nit0I4ng998XHP9NozhKdRV8rqriAkz9FFHF1KMcQL3cJV6wVonhMTDxtctk/07CM5OvQ7g8iED
qj3Ra7cv5ugxrMkjXtZbCX7b940tEIpdgVrYHCe8q6FML24J3FcC3m0Eq+3zxmanihEQ96jCPY1P
4S6aW3iW1xNs0jsoYF9eUJZg+23jeDZCIexr9NiiB5E7/IAx5xOcVDauN7Zfb2xq4+wHzgTHnYTw
yD+yruXpDI+OY7HE2cbqtOybJl6wnaFHx50Gj1GVs6cA7l/QZSXxe9br72HlbxXLLYeOCa3zWxg9
NhJooMzJ3KPuZmgddXML/dNiPHolGJ1eNm2dq5YZcU59PZuRKM95R3uJ5CFsub54PhPfOzgUbVw6
LJNiAtpKPqBO54EhEIBKfXBave6RS4Q4ZVhvXfxsHTCCImZZAww3jxJJQ/lEeei9c5AVSi4vWNtc
GDEBk5JGNQSrql87iHVIiHnDs60fkMXN5gP00CvYcCzwW7rcnK0zxuEPs9ipEjNCMAvDJem1xA5Y
03Yj+n7v26/UOhwjRooZRWCV1djPnXb4GcCaKrilTqF/rhVqBjdltrz3HHkMF7eA6VwHf2kv5wvZ
63iByjJIbT/YFFf9Qynb4CEmbhjtREihlLuuffBUDENEN36qbeEYmb2y1sEkNQytUSYtPqmujD8C
yjogUT/oJr082K+3AUuHP5e+1mQSVcF4Igo63cR0CnaaNvOxI5uYIlsTRnqg9mHFrtYZoayKYp/F
2cmQ5BfcpDau3a/vSDCm+LMLVUTlGiwuXj09hI7rXO2QQFkhfD8/ThBkOFweqNdXJRB5RitwPOCw
I0Qi1CVsVwW6PTpF0O2v+/pp7M52oHlkpQtLBJ4g1YG7hMicj9xh3YfLX389gH0T7ob6esO4nOIE
xvX7gPQgHmUh22m2LrsCD6HBzV4ut2QbJWOrYFHmF0Jj22aQOP3mFNl448mcf7zu68bOANdlRSCG
in5k0UsQSP1u4lH+dPnjtmVk7AsS7tKwi8SxDAOi+6VRD77v3U/gnSlOt6CNtuExInoISUuiBVcv
Ap7HDYP81Ru9TsHz5R5Yvm6i66AB43lOiatX7NMqEWUOzx/J4+Plr1vC2ATK6XUmAfzcTt598/jJ
h97kN2+dyH3Xk24rj25rwwhlUsBJcFBxlOi6r29bGCHudNDCagmTvRFptibMOBZ8adomiJArq+8C
2hypW39hotsYJdscnJo9C2RF3UCqEe5p9Rqy+6we61sO16uNd7FljZrIuAhUEDhq4fLFyoreaSii
vlFQaLoV7gKwCxJJcXLdZBtxrEqUURks6pI8G74JJT4Tx3kA2WULRPz6o8o3RRSnGjCs0K2wm0rZ
tDD9AHx9V3QBa5JGVnEM4Wy/CG4xP05/w8EyGHYdJLm31plllswaPhTDaeDqnCWth9tlLBbyICTv
ryqmgBb75xo4qdBXZU5ZckJhHrqM+IeVVO7GiW1bA8bXYxiHTl6vcJwSuNCJgeGZosdmF4T6SSO9
eHkBWEYoMnYqMoW9y8kaJchp9d/UuKyps87LxjvF0gcT7gcHMV2wCEFISX2blTrfh4ykcQ0GEozz
roN5wiHtz3lYZuIJWqGq4mXNu17FzzFskyT3nqYawL+rxsnE/JE8nGOvR7qairg7th0PE7hE9htX
G8ssMGOzggnb6vZ8wGbVZRolcOEd87B4ue6nG1sVCDwqFN7IklnBQWK/iKIuAfyAQOdVF3nfhPxl
al7ETGFol8+aH/Ni6JJcVOPTdT/f2KIkqft59boomZbBewiqtTmGM1wdrvu6cdVAdlNnFQOqQeUt
bF2KuT4quHJeuWqMGF45vKHjEPMa9H2VhIP0kpO+60bhwRZdRuzCfbYN4eUTwSoweu/XcDAe+vgN
ZdW0X8L4y1UDZML5BB1w26g7uGjwofzkytx/VJOUG5uc5ZQ2BRx7H7kLCfNvcOmJfmReDg9M4CDv
IR3VXzfDJqbPcyYHnic5drgh8mFk1ur8JRQF4I/XDZARu86At+NA4UEZKT1lRzgeFmoH/GO/sf5t
Q2SEr89zF+ZgSBM20RR8WWlL06WKslup1+zxchdsTZy2pbPLzJiNHQUXAkcNzt6PsMnjR9C+ykM+
yy3kqWWHC40obhmNiwhOfwn32m5XqmHYZbPcyjzbvm5Ewgxj5WE4nQCw5Dzi4fDVC5xlY34tUWbC
2qgPo/hS4+WsxDhlOzgD57eFO09Jq+FXreM62NgsLLNgQtvmbKpWR6ITSHKni2bHRXZfYuF/vzzJ
ljEywW0V/DTrsVrx9IRw6ItoorK8GSOvrzfO+tNp+5/5Fri2/7mIhrWpFSmRmwqZdyCEPqhI/+jW
+gtq1mkdLUkXu9ddvEygG2x5e8BKQ4akoV+JnU/6uoZdXO44V06FERCMcDASWrxPOu12uzkXyeJG
R83D6zbVwIgGqmGJOsErOcGkFPSQxyNQURD4pdc5U/iBcazByDKqR/hUJbCib3addNg+h4vfRkjY
VqpxrFU+UDJRhmBGsTvfT1H1eXGCTwzU8Y3xt8WcEc+DP5Wy07j74rLxQTfDfNNAob8dQ/+WLM7G
2WMJCBPy1lUjdCRG5KvGFaaKtAdJzeEwnbgcbr/LLK/Eg4l542oJYR+oUHis4jyDPF4ATSedsQV+
fC4Ue+4jF14rAC0zKL83EdQlYBkdvkgZk/4X6A3e50xJSL9yeDXdlkDC/KC0j91jFCtxHU8GRrB/
xix4v2qM4PCQRDBfvosFLPh2Siu1xW+wDLGpqLVUNIQXcxkgTVQhuRI5S/Blql3hHC8PsmUhmoC/
Tkz+LFYdJU0LXuqBYf6m3RjAkxB+0XAU2Vjvlm6YsL8AooAalC6kK5p5eOa+N38RqwpfruvEqXNn
p2/UI/ebZR5itcvfYskgYecX93kxfrj8fduvP/397PvDspBQDk2UOPUSQvMjFC8DhLU2tn3b140l
FMF8xoUFbJjkfgd7+TguM7WXiq3xRiDZGjC2smIKvVpCbCdB+in+iYvh8hQ1/vx8eXBsK8jYyuqS
qRW6knEil0je+apz4KEnAC/kUXjdE9sE/XHI7ICfkCNdx6tsBKEHwOxdVxVBdN3yNFF/i4eaXAzO
ftJCESVhGs4OjSi21C8sI2RKL2Ydiys+AVTbVuO+yuCv2c8nYPPG9J5Sfq9skybsL3Zg8cecJkjc
dr2F8a3c57WXsL67y8WQHXKprrvkmoKLft7obOYkSECbV4kgKH5U8Ed7N8DT7brF5J+G8CzShCrJ
WsAeMuGqnp+DmbgwbCy6GEYzqyafL6/Y2DJgRjjXw8r8PFcs8WQT3KrFpz+9sR+cvZzZkcQjuNTq
I5hdcAFtRXlzuVFLEJp4Ong4AIsSoVGHaRRn/Q7GvERulbNtXTKO+452VHsnqNnovvB6hVTUmMY5
UtszPULa/MDwtO3dTYymZUWb8Ll68cplaNEcvDo1zGtHBUlR0jMBtVRGN3Z1y4iZ8Ll16uGxo0HG
oG093xRwfEwD6amvl+fjN4jglbA5GcydL7UIZWA6R1GYtHBKngLnZlFiP9TflnrczXBIjiZ6P3ry
du2HXZv1DyhrXQdTh3zfn00LWJ1GqmSnphcXVQI/3sHBAiJWQ8+vW24mwi5cilr2EQ0TCOr/H2dX
1hwnDm5/kapAC8sr0IvbW2zHTiYvVOwkIDYBkgDp19/T92lu33Fc5aep8sx0N0j69C1nGdEqZL/K
Nv2cahC7BNdJwybFTMgPtu+mHVQxdT7DIzXDpfJBffLOfr5E0o2b4s5AcenARJlNVbcvWQDneNEc
GxrAe2e7S31SSPZRC+Ld3XBxRyJxNHM9oyeJ/lUbHbo2GNSusXIcM+bJ1uSStgQesGOTeojtz2rL
XenBl4uCXj2vLW1AOluD0n0KqsXo5a2KYr8H0x4txwjgvqaBMDRKz480O987WhfhQoByAZRcHR2m
dd7jontpuf6gpfbOR19izEArThcv0Cvtos3tIHa05FqvH+G3//f5/+PUXmLMomCYHPdIxcBhS+wu
cW1f/QPNPwi4JFD/nTIrSfglquRMsjLmZXkFMyDYugf1HMQZgQkyjNOTJhSF9JqG+7lOoU/XSgp3
8Nm77TVgSVwQGn0RpfFV5pGlqnyFxGS0+3vgeSd2XoLWZglAGZGJOKh5OoZl9yI3eH2rs+n137/g
vRW4iC5SxUGUNvz8BfYtxDJn6Il8jiDELkFr7blVV/lIQOdIQ58weYNn8lMaJm+f++3nZ/rX/d/F
cMhOYZl7WBJ4TA/VvBakCz4iVp/fwH9tnotMG11ACoP2OTrAFsLcoznUwlcekrKFgsTazvVV+rno
ewlcE1I3sRcxMqWF09cJ08cgb1mFPfn31/S/p+m/nuQiPIAnCkwspCwOFYXF5Y6IwXY5PHHbryHU
Uu76rXP8uuvNYL6RWTbVrvN0uGsiRK4CriGQVhEA6Tg4JrmE5Kay85DBL3JpsFfqPoFUKlLiAt5K
OoLBiFs/Iji9twIXgYfUtJK8FOJgjHw5b/7z9omrBa7EzfK5euoSortVpfdwn44PLYhBHn5PEbU5
p8R85G3wzgG7ROkqtqQAbqJfrQ2HkC8ynquupuyDq++9T7/IS9J2qWDiAp9vj9YiZOnS4QS93eaT
A91LBJ+Dth+uunO1GTTVG0yw0dNCLzn4SPXhnfB2ieGLsZXMsm4CdxaPs3U64we6OM3CMvjkTCi4
CBIQlwbfKDLRoayRh2QrVIn+qcey/dwoMbiIEi6G816r4TLv+2q6YrUweRyZ4QNU6HvLe5FojPBU
CjajBQhszJz8ZrojFvyT2KtLyB6c57oBuGJ+GENeFyVJRZH44JOFbHBxehMNTxozYO8wyPXVUKpu
+iqjapDVqRU2+vP34PbfO4j+P6CdMx6MO8zLLJ2WJ17FwSO8yuUbhO6q4YNL+L9b7TQ9//1f9wyU
IAHmbhGg5zn+iWSug2JooKAV7PuWI7OrxW+bVvK7jddw+eA7/3vl6SX6DmA4jNlxNx/WtK6nvA+h
AI6Ueea///7e/ju20kvcHVmmAbU+JoHwPJySbLZasJx7n/6KYsW/OoAUXv7+Te+t0Pnv/3p7oNWi
VqpnNCVbae4kMpofEZC0j2UbDZ86hPQSiNeKKC6nkWImSCJ7JdDTw2gtbD+YaL73ABdHfEhG7fqA
4gHWQcx5vazlHcTNkh8Jcv0P7uj3ttjFQQf9REZwDRVY7iYGkT2q/J9aUc4z4UcXX1W+6srbdcYP
yTygSR9ZQb+3DS5Sgy5pGDaWQ/iq+H00qjvTxYXHpYh8uKnyv++A9/byRSSAPWCSymFFzykK03vW
W74fO/ERnPedT7+E56Wc99jJyGC9DeubhFfh0dai3f39t/93v4xewvNq3W/LMITs4IbY5hY6o6eI
p+Ee9tl2N5u03KdJ2XzuqFxK2TEeNW6AKDugI2Pn8rqWaiugQyohsAtYxkdWRe9s6Es5O6iMWYjX
V+yQ4DCedTeeWNt1udySz53HS8vjjlfCN9XCDrOQ7mps5AgTHP6ROtt7C37++78CStmVW2jDgR8C
1Y77dgGIPF6Daf/3BX/v0y9O+wjdfXj1dvxwpkxOGZVL+HWD2fFHRJ73Pv/ipLcjxF5Jhc+v2SP3
cX/HfaI+1QegycVpBgpCh3XVIM2clwjII/5bn42OP/diLk4xGt5QAJqR6azSN9dhKyW49Cr64Ke/
c84uoWuL2rZwWNCXDrTqfd6UrU+AXlMeh4FzJ/ZxYNJv9ULN698f5x3CAr2EsZVlJK0PE3ZorVQJ
cO0WygxospIlO/erbq1KetgPUFg06mJkFhYYUGWFXVChpOVLxuFGoHe0Rq2UpSuNXN5EECxHYjDD
SrZsAig9gTXKTklv6t9//9HvbJ5LzSoi5wGtDFjPgyRkdq4MRNH10+ckT+gl6K5uoLQEv1Z2WGMM
+rJtHFqTRapxnysn6CXuTncYU/XBisBjmrmYQs1zMgxb8amXc2m2TBtOlBfYMH6lyxGkyP5B9O3n
zHHoJequW5MYulEBPUDbZipgzmFOg8f4pO2aj8TW3kkC4ovQs44o+ifFKdp47b2zHCAzKm+jWX8t
B2AIe77Q/fjhPP6dW+BScY9ZwJCieGAHCOqwq9USmm8l748JnuqDzOmd7OJSb29pMDmZoRgP8HHa
xzkf2vFbGpRqytnQQECQB5H+6FJ777suwpOGhI62PQsPg+hskQS9yIOeulsGG4TXZGHug132zmu7
BOhFlSmbrYzpQXtvMMKAsojJklTXLB9Np5fPRdtLpB4M482iz9ttxYj3CO+NsqiBLfngId6LI+co
/K8rtLcBCFiaBQfSJ0le8ygusDYfgXffWYpL2btOb5WOMMI/wP5qgKCIe9DBshZwi8Cg9CMR+Pce
4fz3fz1CR7pYw9aHovDe+DPY+yqPS6aePxVLLvFzLqlb3qsgPERzszyPvGtu263/yCnuncvuEie/
DEm7eaXDQ5LOMvOjQZfRaFLajOgq+BrU07KAoE7KD6iS772ri7xAMipcs6z4vnUFJIHbPseY2Xww
cH9vuS9O3io4XCgbEx5aI7sdj/j11In9KmqXxTEgoJ9akUtcoDNVknTbGB4mUk1PDr7G90KvH/VI
3znVl2DAWcUowXs8g+ucvN0kSa4DFbo+A6voc+gfyB383x3rwbrY4GpDkXZX/LGaTXc7RpT+/Nz7
Oa/Ov85DbZNlRN4SHGDR3u179LqKsG4/8kN47/2c//6vT2e4tMM4SoLDpge/79K009kyu/IEsxGQ
JD73CJdH2iXQJgttcFi7sCwi+Kdde758zjuPXoIAYzFXGuiAEExDPn6riB+eQdf7sFX63hui//cN
JasSalElzphYZ3iTCV2sMIMDCbAJPiir/nvOSS89jGPRoLAdViwxGeNnhZw035apyiKyLtdEsgGW
a0F70uPSPlvmPkKavvdkF+c7Jl01yh6xUMLHg2bzNInX1IWmzjeY1227vy/+O1HkEh5Yc00qyH/h
SnLMXYXhKncE7JX96qt5NyzGftDwfyf2XuIEvWxClBMkOIQtLBqPvofRLYjjg213pY2HaQddgoZC
EPicov790d4Jv5ewuRbKeMs4DMFBwlETrSOoeRlbz/vPffrFwfdxvCRBdRb/33R1rzQJXzrn1g/2
3Hu//eLgW9lX0IGT9BDGdt5Non6FLaf/4MW8t+bnL/1XVBHTRDX4vzgzKh4PW0DSYz+0HrzEOLmD
iNTnBOMpv0ispwFMBNpX9DD3HP2zyamzFPpHjW4m/rdB8/8nbJRfHH6SDEEPHV962FhV/Qn4KtBT
TYxrOguxi06393JCO+FKbO2yZdvsHErciUj/VA66WwpXl3NwL9Y4pbmbh37ZQcN1A7wPFXGZQxEF
rhGNFpP+loK3GWSRa/hSBMQ22QZpBVPXQc4TcAnW5h89u+syLvvrNWXlQ8Kse4CXks6HOV5ytdRb
NidTi4ttDDOSjGsGSs5pk/qfcAq2bEirNm/rZcoj4d7GlsBCcebrKfKpAiRf3aKvsxUpxlhF2ZbH
lds6Iy2ZsqhXJezUYrobUrg4KtflCmjcRQ/flAjIvm3HXwtbN0jdt+AkkupBrv73MJVnY7zwRbj5
N1wuvwkTPBu6RnlLrc+WwKx5GPAoV2a9GTSFDFvI+z0BAVpQ+N8C5jvkVSNOiyJfoprNxbBEX+C4
arK5me/sFD62oXjuRmiNCIoktBsjkc/xBDPmKFjzSrlXX23TiQTb9wQUyV2cwqzThMNz0rUvddre
L/j3O9itzsVGt+UwmiHNp86xIWudhVEdaVXG5OpeKqPpoeK4UZrK3m6leCrlRq5qaBmjh88yGgUP
TWq7DCLdzwOsUHPlkwpT1WkqkliQTC8z2avKvSkLdWjJA5XZIDJAsFQnm24ykzEE4jR7bUS5Qt6d
/lYlfwh4L+6IsidkSBLKZAzgD8l+B5RM0FjpuoNZ0uty3E6dTU9w9n4Tnf9FNL+a254dNm6STEYd
HL5LT4sNiWkGbpPCI6oln+v259wkYWEX7rKphEodfIuaqz6Gbjoa++IIQ5b+VG+6LkIptx1j7T+x
rG/0oJMsMqHIhIANB6f1n7XmbdbQrnqw1fgIcagGGETRZ62Jp0xhCJ3FzfQLCk2uMGO37OIueB7j
ZcuxbBuMNlubuVRtx03bEgNCnRTMdl0RorTLTGNeqLBPUznfCxIC0mvQo8U5SjDLBWDCJvVTBY9H
jKd1WwgPTewA4sCHypunELJimZqhVqdqP2VjHJob7uZbHKrf8Rgc4ypO8vlM8V9g25QFLKU7oocl
o4P52vEe9VM4vlkhfoK7hbaQFSqHGCr0hilW0VbJP8vQ690QtOFuRIsil7xWGV/bHxNN4RdLLDot
k8902BscuuE3V6jzgCK+m3n4sHQJDDcXf+WqZcjTuL0RPN1DLKa99jOtcsHQmSwXcu3qzh9nr+9b
XT96wh99hGODwf9wUAQBL5iGX2FlGSDDw7xXOkFuq0QuYpPuSVTbIiSNz9cO6KVxrEgedf7N0KXN
wMWEKn/cfjFT8Czj9GGkzux6+E5mNcJTbgOARlYN9LeuDN9Hpfql57UBZnUGNmaUAr5pfMk7qJxk
3g5VTh2Yuwl19MhGWRfK8XpvnHV5CIuBqymMZjh/uiAnPb/ro7rOuih+Uy56MVMJ9gmEurFTrM0W
iMscQg5R2DTZ5BPaSeI0WqJlNgegjowsDb6FQM9+m8sGrqVhGUJ/ZJ5m+ZDC9ZHnYtT0uxRdo4GW
MtGt08l8kpY1ew0oyeM8IdrYwPRLHnP0sPMYis91tpCo2uP4Vy5nwUJemgV23HHF5grLQOdDF278
OEJZ9hRMKjhqWJXsF9Zw3DgRfkXprT+129krvgwRQDdAKK4izs2TcO0852kJrhkFRBKdt9Gpm2Cc
0WuUlZA8YyswShnUadO7wA7tH1/X4tqMwGxkWsXqoGAwWXB8rcxsxOprYak8LobGNgtRkn8hjIf/
9PWir4Hb7/+k9VQ9zMkonsIqaTy8sMPwoUq1uxsYstk8EWP/wJOK/OJuXb5WwxpjdRNyL7xsDyts
WCrccaK51g4Q7mwYB3cbz61WtyMMuWDFI6KeZIYydpPGZj1qJrduXxHNjqk37kit9l+XJLXPBvbH
N8SBFJ/B9LGJsr7aymKmZy+L0Qnf72aaTL9jKJ3brJbbCO18B5HBzZZP5Mx/RYS4q1fxNhlAUPpJ
93nYpU02mvHNldP62I4bKCFM24wGwfxlhJfbCTpBt2BauozR7ZBE9FvZsacEGyiD+N+MywvPBKe0
oRjt9EKopAUkbtDz1th/Ihm++5q8eWyka17pB9sMQE5B1PlrG5TYJFEsT/DgKDNY4dDdGIRB1juQ
JRDGH0Ubn0pBX8C8tPukh1qydIM7SR2P2bSKJtcT7HW7CTN5kLk3hF05fwF+mhcCGNccV95P3cj7
lqBrHc3xmAMoHF47PsPyM4l8zoR6aBQMLXs1AQQ/YFhVTcGdiKjCXY7DOsHn8krF3Z2BLSm4HOXX
zYgehtV0x9HiL4wdBS7wZc6ply6jenjTVQq6q4ua3LplQVDvDe5/FCEd0YeeKZmraCIZjFTvOm+q
vGw7kmNkTjKfgp/WK/YsO6dzHyC9UHbrr1Q9/cRkGIZUFQaePbKTzDFzWCMk/lOifS6FSPIVBmgF
8MpfRwduedN56IYF3c9ELrCMVqbajU34AhHYNqvDsAO2eODFKtYBzdJ0yXsy/zBl+AvSAVWmW+eK
dCbHSIwJnObbpjANkIAo1F96aCNlqqOPQcjUCcQKwEeNcLdR3yW4aVnjIBY0fKti0+PR5nhfb2zd
j2psnzjwrZk326GvhmC/4H4DxqS8XYBK/b2tfs5wyQdHABPqPaFjtJ/mThzLmhL08MFpSaOk7/JE
j/G+Cgw8GeGkUxXw2JYNorxrxgfVEpyLSa4Y0fXwEmhvhWLDfEzAW99Lfz4uqAvPTueuEl/YFkwj
OANQk8xFq+NHbLKloFQnVywNz6W7HH4tfmquonrwRyBR3c6t1fwziOoxj1VivyQLZydayuTopFdX
Uyr8UwBc772mm3os4dPbZNQI8lpKrR63kJd30OWM9iSd6u8DuLJHuGWWj3DdNYVBv+O+TOvhN7QO
6l1fT/42SZm5huRiBUWhCePmoezHvAyatMtmuiJCjIl/UoxDyS0Z+uvFLavGtQwb8dUH6XVQlcEB
wj7rboX48oNzci1s2nmOyDjZW+x1+l1Xrf5ajchvxq5BJt6wFdQ8N+IIR/VLE87Nk/Ed3fWLS8CO
ZV2OVUHe1wzois1aseuEeLE3rQixZd12W+mxLCyLhucllMmpU6KWWSJqcFhwk9+oSo5y75lqi6qp
kpzFJc1B0GwKaIhVe4hBCYy8qd1R37KrPqXjTtbm51iS8m2w2/bWrRXeU8XoLoI57Wsarel9io4g
doZtnw38ah7nvp33SVqqXZsO9UGadizO63w7wMILmUU8ACBakqPe6unYTRYsNj5DZodF6wkM5g7J
jgeEFUPyXQ170xwpz1bMY89fWOCj6wVnt0g0U3fjYqZCErNiDtGHXwyQ+rk+C9LZdo2BE4xoYeOI
PKSxiI6dwRQq80OKkFmVJX3R0qTTEYI8cH03kVl3MPXtJJxM47HN0loH3yIDNaPMg0B62zQxOfVB
04F1OAZrRsul+tL4VTxggmx/8c0EL2so2HW3heXPjZbhNyqDNHyRolJo+LqOwgFAO0l+xC1e5n4K
XTnkhGhDfzRp2LlCbmn9WodqGW9lOI7jTjmwBKFMDFW/XNaCfIfNa9mhPqnab5K1BDyICk2bU7gI
0u1kZYcyQ7LOeMHaym4nbPNuOrEE5qM5nYdaBNnIyuYPBzgHoZy0YBx2dSzdEfaTAc90Kua60A6M
e+SpdJx2a5iCAdGqusottxM9wr0AOh0Wns7Db9rC+/xaL64pj125hCSTi1x+xPA7vW9jI8AVn5Ym
uq64i/x+3kjYZBJ5X53Njo/Lw+I5tf8Y9Ma3HIgS5Elq0Ka5SgaVhtlK4l4DqklxZw0wUYPRpDwT
96YkbsFFrCqUSPCbH4PCbeWG7ddiCR4JriEo1NYz3BVAi0+HQ6jr+FcHQfU1B5kyVDcOsKmyKHmd
9idu22Q4KWKSMRt6Epo8Hf3k73gZshb0T5XeqHBCYii32fIH3jEwWeHyg5LBp8Lg1oyNDPodmXWD
YWxH/FM6DT18EgTDXDth3Nu9JCzk+yXatkdQ9gl7BSoVI2kqJvhhw56XN7se6bvaj3wj7UNDJsxR
hq0py0LNYSRhdT81U77QJZoPqMFd+rqaMo6hEM9YiNLDy8A+QjSPNad2HiXGOxMUYk6JDUOkcSuE
bZ9c223JaSZV2B8mpycsQtPLZrsa0o6HV2U3muQObYBYhlmnV5rma7oSnVmGZcuAI4pg1OgaVaP8
7Odf9Ri74dYJYfwdjQZYiGc+qGv3ygbW1HlJEgQEMsxhcmqrwSZZKuwGhBCc6ibo4SC87+hmUBkE
kMFos5bU3XGiZQVgOtIE2DyuvUXsgvJwuesoAWoUNyFOZSUX3MPLisnfk69YQL6fbbLZ3tIQyXTQ
Ngxlrxv5F1taBn1kjC8ysZKkvGWO066oB8SNo9J+XTIMxfsWu71ZsalklUY7NzeaoNshBnWVAIoc
vJawebkVbR/ojMEVGIlTIkyNZxqhR+S7MHX7AK5QFEV/OEhsb59OSxZNNl1xekdobSDyL+Neh8b8
0VIsr2aGknKxQrK2PDYDYOF3QvYxyl02UlCx52BbMqRxbLuB/5cPC6LHeriVSy8MFCSSrr8aTNmH
O7stbICJ2jzal7hxIXummiGG4TZfXb7oKglgpdnF1SkSDPLGnOAfuxLi5/SmqgP1oNsUc02Um6Xe
41ZG3ceYbZvbhjgSnywSrgaSBi2cwHEE4+UKLDn7tdRd9I3IaqnRqaFa5EtQYhiRw8Oj0ntU0qN7
80vN+B2Gp/X4G0Yhof0N0XX8PAXftB1NSCrfqO+Gn6FAfViACGVYJjbnlzuC3oe9h+wnbLp1lCTk
C+x/Z10kpbQSKVUwYFgOZrLDZUA57gWgv9Fh2lQDjtGqh6pwyGUQCqys5RfoY7Tz9yqAiMtJDtX4
ujWplA98oBNcDMVs+p0ahs7kiSuVO/nEtCEWam47ED2lY5mjK/N3vhxXd1j6wZFTF7n221RJUz0s
67ywzNp1Ha8g0IDMikBFoSrgZyK2XehXtR7o1IZ/2FgHv/WS4L/rQySJhyrs5hLVUmVaVN8rYpHv
rRW30wKexpUVRgWnkfnNX/G5nZd9wEsy3GLHhOIRIweL3hW44jy3Ilr5LqKTtEW7BqjlGY76DzjN
avc7CAD3/VoD1OQztI9bfkhYlEITMbZQal+6LgoAdAo09Ivbup+vuRkSX4ShieUuWrdR34jIepmz
iJPkqqN9FEAWTyX0MIYLioEUzRtUHkSvfl/D1u9XpLtVFXxUM8cdZOvuBjNuw056Gw3OsMd9VZC4
7aOdSCcS74xRyh7QmLMI9aVolyx2NYUVIMRLwH9p5nTbgfIxoUiAqAPJMFEI5sx2aMNet7HfJDof
VfC6TRF9auZ18UVgCec7ABHJ3TJ1Uh7SCpSUTElfY1oJKKLO9BBEzTUy59EcURpyfViYql3RIeqj
Gou3Sl7LgXv8VLlRj47ZUP4JGCHrLmomOhRStd0/nWiqFxB2VZjXTtE/cQ2UWtYvtjHFVMdsKmq7
sgfwGKbf5z8i94XHZLUTdU3aIuKq+h5DXTbMfBSJfwwP2vlqo3U0FrObFsTfuiPhmItOsz9g9q9i
t2AON6OUL9FZo6xGhoTeYDVcb5Aq6PexsU1z0FqM8gSdpQgLA8tRS3NbKiP3Kk7ryGcNjlK9WzTE
eh7PXh311VxBQQlhN6rmB5vCwCnHYCiMbv2mwCyqnN4IgA9bwECiMH230BOKYREXc4zn3WtI2iIN
T/oZNZSE+hI2ISxSICc9+ZdxaWoYtqPqjzIi+SZ+zC3Yjl8Y5Ai3PYdUTfsEnGoYV2iXQf8gn6Wx
j3GjAEUSAvpFX7tGNPOxq0CH2i1p1zVX8wQVy1+hqJLwlEJoGOSnsG+b77C77vo9YnSEtuM8UMjR
41CqHamagBfNalV1j0sM1tENIYkaMkiqQls+gwmKFdcdNU2QO1hb+EykKFJ/SbTMtoPfYrmB3KK8
uoaQ4sbO0dDVfY4cUS3ncrv8nSLhxN3dqGZ9QMVJpzkrG8xn9j36ifdI6lS1n9FlMpk1m3LFFAEi
f1UjYQxPnAzxdFJorvJTT2V4TKc2voH+WdJcqW5A+LGUeVSgE8icOzaE8BaaRsEwd1CiHI5m1m0M
SLQST6vzI1L1TrUReizCoOPRLmWZNQ1tTRGFXKDbunbz/MsIG5ACL1OWDzCvQ7dwUFw8KbDyFW4R
NDp3gFpU4R6zU4PACPpYU0CCTOrTmozld4kbtb5tYWrLUZ/KKc4gkuzTO5HKCfhvF442G9NkKVhF
12tYaqx9ZtSqjpNOw19oigdf0N+Ov9PeqQj35zrttnZaIGjfTf7hnOeqzNUDsEoyQmM6Hkz6UE9u
VVk5xugfS97Cm1TUj6mIGDReAvcWD0n1HTfLct3AFu9rScIAWa4cpsPo/YSUstG+RA0NJcOmD6s9
JXW8iyCFdRusqjQZAhMOL0fYh2mZIddzuGI/oAXZ1ru5K5vXZlrRJmmdiW9qBdGXXFoi0EEst2DX
l4HVuGbTYAcOtH3pQzpY1EWzeOk02hflAtznrpkbsouNnk8t1hXzh2QOZJaWKYb2uoENLbRk4/0k
thXlNXx6QHvS9t4xOj2Xbe/3Am2K4dSWFbTaQ2vRXOKEfk8r64e9nvoOw4daJxR1wYbWME2odUh6
EneMPKqxh5H300mEJUpjFTRfiSphPkJk86UcDLnaCMU2TJPhtmpXAb+QKAGrUa/xgpA30DsuMUSo
ljD4CWMoe1gXsK7PUfu5aTZReMy/r4VXzQ3F9yLUjPVTPG3sAXYj5Y9gVn+GManzZeWbzVJIwx8n
twQsQ39zRQt4TREjSHxDA4V0pW/EY+s5xsR1EFkofU3LjW9o/DpHM+JNO4p9WnH92plB/7DTUJ0M
r82vLk7QjN8SakBmRRGUbcmw3caoU362Q23bPWvC+BWZ3VnqRqjmz7bO3d7pHsxkiIxWLKexGV1R
eRC3kMZOlmduEdRnkwvr+srKpEt2w1xu65Uqg23do8B/a7x8biSfd2Desbsw8l2Sh2Bn7UZA7ZEb
ooLbx6Mywc6DFBlnOH4UHWO3PiW+ar9vjHVFaiBKVSVL/QQV6eHPiKnMW+IN/TV0Huns1gUtLigx
F8GkO1RN3TJf1WvwaBKCsa9kbxRX9y3gZJhCS+6+sVbOeTCnGkoJ3BYdYyN8mPo0D1dSPrNYnv1w
W+d3s7PQEawhUIU50pJ5gl5T3EXjsetYilYDzHjxc/l+Q+m2S4fyxxi4EuPBNdlvgZdoJ8lujxvZ
fAc9aTqEQPnfVb48xpsIdsEGowJBfJstvQVdv4uXH0FbkZsFr601wXrdBW49WjvMdgcOAcHsCP54
v8+gwVcKmfGdBslwpzVczkyixD4iJJgyMSTxW8fTKIUb6az2CDl8NxNubyzsdK6mWKV7IydgSYaY
55hM4v8uu/bUyoicIpvoK8zjwqPrIc616bCD7s4WFbRLyudoTO1VGoQRTqlAmR6J9A2u2kOc4Sb2
31vCPLziYNaB/9n/YgNiVzignIkx8shSiFpnGEp65A+GFB65xSGoUa4aNuovUcCbK229hiXMhsNJ
Wn4/wGqqw+QtGQ+wFNuyHlqbPaAR6n84O8/dupF0XV8RcZjDwcb8YFhBKyjLsv4QsmyTxRyLRV79
ftaejQOMcXoaGKAxaGPatqRFVn3fG7cnhnonbviKk3mRec4er2kPTd/Lkx9k1vucz/MpZ+2KVK0V
4VJOrNRm0aivzd+WQ0OTzVkztR+1UXhvUqbqpRmzR9/WZ2z+kGGtUIKtiHYowdf0rFdOdlydro/8
oe53Xd937+D9/sPq5O07NNBox750uGao1IzdYXLrpHfkqL+0Rc2zpMuh2vue5ScEcuQxou6GHE/H
HxJGKzuRWm89TZUTxJg5m7u8mDem0ECEReMZZM7cEI507CF3bBV3m2ldpy6b47payiswZbPPjcaI
jUB9ZswIF7rs84etlFaM82A+5IOpkrph2WkMLYi8Pv+RrtY1H3u2GqO0orJVZVRRJXWL6c72tpnW
8TAV5UyPuQd23KRAjaDsK1yHbgaseNrCxxjbdu58Lb2WX4KqNO+m1F1MgOgbDbCY6c5EbBwLKDq+
NJG6kZyH4ufg5lvoWlP5tgwmxxSc09HypvRXXhjjiXiH7q7Pb5wcHhD7zVuVBXMkWe4jr8tIaU4X
Y7uoW6evoyqUJCyiT3pj2e+O43Uz2yUm/siz6KJQwnwxiva5drwtj3zwI2Bv0UuqpAqYGE9xvIRd
QwBtmFnEe4VG18+EZFQEQq9zNvykvGE7mbIo41617gz3N1JMDxRzHHwrpct6M3e5rI6+Pk/PmqsH
b8aajT9EAfvWM6zGPiFK+2WrNax+Yri0My8jvsXmVNuad6znIuchmaA8SkCaZzuwKr5CjebLij8a
1cfQJ2nlQvj57ZhkZvZMUlOwWzRlr1CDvnfX5EEAPKEVVuIzEH20tkESGnVdkQN2SWiFp1150YfQ
A9z/2mxNf+4byz3YGgfhsCzBHQsZEXas9qfN0rwLQOB4adcR2sksD1S4ZhFBbtsneF2e6LMsHnSr
eq1ro7pTRV/Cno/Lx9BXjzjn4b26gfos1Df7ttHkcVHNWoSZsbm7YrNfW86FsLD69DDMHFhzIM3v
eVUbr2u5aES4d+W7axfVvqkMgzkZngNJ2vqZ6rr1W3f9XxNhznAZfe/Ft7QFeJ4Atj0o6t3c6OOl
Mpxl59BaFQVObV1nTnhupzbTD0UxVjESGgxQVeB2e//WrdPoRXvaSHg7IhrJPgJgr0cpXJKb+7n8
UNYk94101md/cbu7zZi0pGhEdx90oxavrY51uQzichRb4rUC4VFQvNM+lIZIP0Tsa7ysplBAxTlT
tmkV3j2iQ7VL8yW7VGnww3Ot5tFrb7BTYPbLScs891TOJVQgSM6jLbplJwsJ6i90q45aluAkzzo+
WbdySG+1OQdB7cDYsGGNCWEH409cUuZVCwJtN7uiiotAIWJmQL4LHMOlqsDb3gz4Ona7wj/nhLi/
dbnf0s+rJRZ9aHFtBvXZNMg/4C+xsq/G9zfM49anLLrm2i7VY62v9n1h0lYzgD6dIRCcZKiX/GA7
qfNG61Lw4Wxjel1L6Mpa9O0RX+V2ocQ6v0OLaSS63iSITryHgtEw0bRW7o2G2zE0B8zBegPR0s7p
d2Ae4ESp2p/tAPSi7AIUpikHwEWZJ5vdGMkyQAg2+TTvqtJJz+yf3mEEc9zxXnD3A00d+3xZf6l+
Jk5x2JzTUkNsFw33uZ7ZyAT62T061drAoYid7NdqN9SDtbORcb2LcQKKKvw32y2DA0YkdUVbH8Rb
ORRhP6PEQbcAj0NOpr+TaBAZI1d5AZpsr6VVjAfNz8rT4AEejnPVsVR3Fe8D+Wot+uZoDCQchLtl
cU0J2vd+gCwZRFvFZsoARESBES0rKEPO7XJ2jeC1Iu0bSc44nDWohedMUuMZAg7OZzMPirPqtk9v
yDUiXtLf3mok7WBVT4ZlbIRwwX5opu6E9WbUO/Qg4PYbc1iejzslUnUYXPnZd0EPwDeaESzWst+2
zr3iu9BAxkpZHbbW1pJhc794aQrSiVV3DkZ9PrCOLYwSZbUHb7afNQiqI954CIXKey8dij9T3Oxs
EpQrSkbXaNXX4WhUN6pjhUhRammS1HPmMGXxf6lrcwxdJtVjwFIbzSAJP0CTIJBpR3j3Sr98W29u
9VwnoCUtR+3EBuIfHUbkx0VmxnHgYNrR1om+RrO37iKnoHisMMC+e2oWD5WgFXO4abDSrG+OEOTV
RQz9vRFIHFD99q1nEEjAPLOoHhztMKXBdXTXYId45msW3hLrWZW/aUwd9yWBZ7tygN1UXiXvFKTB
QeT2e2bw6qfjLE2CYco6hgbvYt+3uIfyqfqFFGvY5w6sleZP02HVFq4JLI5ZyoCLhGD7ObeVaxGG
UHh3wg+acNmK4tfWwYoZbd4ki000mWtO1c6A4GQSKQpOdxYFHIDZUbfQRFXAMgU7bd7cL64FWJ25
MkLPNYLcWV4kjKY7N6kznIeiSo+rkmqvS580+SbHdYdn+Iz1rgt9m157wzVVJDPN2LOY6A+bT6XQ
4rhuF3pACu9LAUHtVY0Wq7z5tq1m+eXpipicQNrZSe8XH6RkfETn4oVulYrYS51fliJcyTW9bT9m
QsXFxDFX+RVDaTONu01Xw85Og++dj0ZpKIIl0li9ALe6+X6+fadKNN980eo7n0ioJ79Og8u4uUPk
ThMUnNicu2DVvztsTqClI3hDWh91HNHRqIkriZJMmEY3xVa9AJWS6cp01rzXPuPsvA0vAyhkrBYw
LeT8W5w2ov4kVbC997ssDTdfqreiJA7fsCxxV65ae6z88pfpyozB230tAsdMPEtZqFL8PrY6cJ3R
bPXE7NDmNQThnFU6HzTyuB8beuliUpoLrixetUXPVkQdHCZSEjnj5oHFt8OaAd9aRm4n80NQmga3
i1meLU0Buhjc47puEGTmFL9GQ5ORU/jZk6FzfhJhhdouVd6823CWxWM7wJpS/BZviJWONcqGCPDV
DZuqbu/GWwbV2CkUfrAwIdhzc2yWat43BX0S49BhvWlIfMn1/ImENg0lSTOclGPr50nJ7MM0A36r
7AHfBuLFGztLd0vppm9zjX8mTXOyMZ1pepy5xu8yrf7oA9jeadpwYoiKN2vTq7jrHRdKxq9OlWb+
cJXzzXLhf1TmGKFholVFgpAEQYqIDUE0d4XWkdTUGPJOty33Hj+9d5FOaV6oiM8jMemPY+HKo43u
MBZB0MbrYDenSQe3sGdVhNhM53AbJbBHhjrdLmuTe7JywwBiDcmE3hxBe9EOGYQOWgYrauaNMtFt
dAYN3aHu0nykBcoE1G96mCFGCTM0E6HEMBFpOOIZJOvsMoo5OBdcgveFWzqHXKXLu94SXAT/YbT3
t17YcB5q6XI41cCanTNvr54u2NAyaSaAIvpwRooXPCAnQ5ZhmAMRguly2Hi976D01geyNXK0lPoO
dcNwabL0tyyM7AVxjhN7M5ehNI3ilFPEBPVI8lw2qeFJEAQZjR1Z21OuqR1IZ3qGxjRC24FpE4b2
IxuB/+TSstWrrGkJKWpUjYCKvFWkGT9mvtkniLX+mM+ZiJx8ehQDH1ih16/lMtn7QqCb5yiobkl7
nzAaReS62smv2aYQBGC+t/FZqQ9xE3PMrpz2eZ9XET+1CiLYsZGBFj9uHGxE+bzFVe9++Ev/w4Z9
vfpuUTOAdifXM67zQF6T06mwKrvX1doeN9LJYnNB9GL5w87Tpm+jp7/2uiSlSzFmrJv20K0bVqaq
gdoOmvnKI2XBFVhW5LTur2boxX7wNSOyLWBxmhKnsEEouS/G/FIr8c1bWI022fWhZ7vtL51qwzOz
L82YKDOult/XLL/IfN99bK8vjaomHe1rwHpWYvWX3GnfjHEa934v+4NTiSCBY3EOagj8qNSQZSDh
RGQebeUmfraiI0V5yxctsmEg99oEYroN2Wxc9Qn+dGDj+Q3R3l36mqmg0S23DFNt6eLgfwRkFnqr
fJIDVYPlAAlluzFCMhP8w8mAWDtv+gh0H4Z4mlkP1kY+6VA1nyTeVZ9DNtyueumehgwQDklgqt2t
bW0x3KyoNaUx2r8Cukh+t1lLG1iLTpgLzJVvRo0lg0NGo55eG2dTjznr210apDZEvyR4wdIa9Skp
uTr4tIiRJOetRzuXKHfcbVSPU+f2UPdLv1vsstynW6ZHzJXVGeTTvBRqEYd1GWpG7HJE50w5SbMz
rNT9jeZBHKcS6qtwu+FVBmI+FJqHMKXhaB3KwHpsGeXv1IjncxnbJba3Wr64i76CWPJ3xb7Dq6qh
838bnDX/Cd9IOEhRBzq4JszLN0ic5pXaye5Nz50gsWa7iOdWW066rndT2C7lFnZZN/6UwdYNoTvp
q7GzVoGIjIrYbUtGdKtEkZWir8OsSb0Dbo/xix4OQFw+zpIlmmWMSSK/sJppJ41myDMQZYWErZhM
hN5bYH6uAeHDCFiLhVinUtynLiQjt06H8IKB85r7k7mvSfZ9yvpR92KHsGQQpQKcg23XDP28qd7Q
J/UNbL03sYyvBOCd163VgwiIpw0QcJTNcoBaaz9VpldvbaDPF4H2gOVuQyxLziTgagQxiULb7Wtv
SWpnDSBGHK8/2fXE1gKdZ2Sh3k85HE+uB1WSF1U2RX3d2+ubvjDzQmgZmRetgDZJudYMhTmv2hTZ
XWmB8TqFvTPMRc4sJ2X7hdbV629BziZrQOfNeaQvy0xFUTa5bVw2k0g25kCgn2piU2Aong+9PbcP
6eh4CdyjdW1rGK1junmBF3VIFdzLrINTM5oS+7dr3UYPwmEMyrugyXiAlQVJkLiNBAyzKCksGJgX
mGxeWO17AQBYP5VpDu80NHwo0QjuI+O+6pw2xsgo/d1Cnei8u016D6PR2kHSD9bwgPQ9OE5j5rVx
o4YN2gT5dRAXhgZpbEpRWYyTk/i0qUpxwo4BvEnWylcLcpdtxVRQuGNw9IRwPdKhsbLyA6m6tE85
3obA+kJsOpWPAnhsDRH2mPZp9VvXjBCd2TKhpy2tI+kV4FtTOxUznN9QI4gD+t2uYi7b4YDovlIh
gBo/p5RzXMWu21rp69SaY/qsGn9tv+dFLa0a2cJSFTu3gUN8h3VV894TDEMTXfRrX+ybrTT9OJWN
eCuyqn9oCfp5EU2OQEMDxL8OmuCr5FxlVHL83Kvj2mhBua1eDW/QRpaIQT2H7SjpF+miep3y97Ew
zDTqaX2Rd/2SD2us18qD7A6WsfiC+LXtR8/w9O7eSvW02i8owwilH7UKOsF1EXFSM3njTRaCQu7S
VN0E3itTO/2Z3fZqq1X/sbSl2Odab8eG2Zvk0U5PZZ3znWR6cUiDpo4J3plePASj8WT0jyzc6uQS
+pIMthoZOMbHomxTpOp+prAKOM1OzYUeNqhfY/qOQWH5QiPw4/a6KYOBoqxX+v+oIr1XTmesIRMb
mDNMcgLHrb47q3zkQiwPwpTWy2g76s6WmX8/Uq+Ana9H47SlEOidw5E7W9PrBsQGRa0+Zh1JWFYi
VW7yJY99yFiEmkoLc98s9iVRTrcZkRS4sm2foaUYN21ZPipD62IUCnLne/kWq6rVLovdod1wsGcv
EoOlphCiME20O70oUmpgPZvZ1RvM9TqxX9xnwbQsSdB7xneIS50TtoXVMtOuf5+KVR479CFERWp9
f0Y5qQ1Rg9bajBjQ27iYRz/RfDYCvDEcdmHVp9kHos/hLEq2PjRGxnIN7LVHiq/m4ZfQgcwNtJZG
NAe+MLC/VFgMKjEoZD2G4poIxmVnjY55H8BmgFPyQMHWyufMGadEtrTY4KSxcQNUxYs599lxcNf6
OKyd87NsTYZCs+numzXvzinqrGfX0d2TmUtujcWsRi41FpbQkHaX71phd2TsmXJH/zcLG8I66quJ
dWf8h5b7UJ5Zslb57XYalNw+7AFIK3TWNVAhUZ1pXMDqHbkMx4Rd5c0x3bSPB3emtI4Wvh9DiUin
6ybj2WbyZD+avdhQDgm2HtpqJ9P9Nw9Ufm8KKunWSTylgfZBIEoJQ1fmO9J1r3XL/LGtm3e0ibnd
cTIePYRwMQGPaaKDXLLltXx47b03FGdLNnpS6EgKi2ZB0qaL6cQmgVHC8Bw2VuuzFQKhf2tW+1aO
XVjY40Ngt3O8dUURu3ImAmf2L1vDxNwHWXVX+J4b9ZO7xto0eth6uqs/mxekRElXWc1hm8rDkC9x
4SEFbIfRupJc8tA0yKup9nqr8hohTNUa3yhg+1xh/kNbdn6kyRzNlOe8QHsuiUbEZkIb+ydSo4s7
bntnbryjo3XnyXFffaSu5DCpAaonv/C8r2DQDe6iITPDNTWGgwXGlM5zFvtWkThL9TJr5Y8h15nO
IEToLwMvzY+mk5/TEQkW7rQLdLQXZr2hH/1upX2Mo24KoQy9mKQSG+LKTlJLTIx62sNNmYoSnlcM
p7LV98e5y/MX4bZXa5vmiGrcMjKsrGA+aR9Thf2rzVCsBnzyoQJrhR4Z8zoselskdo/Qr+eGg9bK
rN043k4fp9TFhQnns7YFuBm3SgJ7J9GljR5INHuaVXYatxXwu53Ku2awL127fPqG6OIsWL8H6AZz
eFSo6sw6imAD5Vs8h2aJAUtH34Fb2KKPVkjiI5y8lWx+XifzhD3LWjrvZ9BAbHkKNxBBvtaJ/Kvu
keqB6cXNCtAuqURMIswc54u9olsNLkW7brzsdha8zYHz1lkVNRMsTfMOPc1Z6kb3qnnVxV/rLEJ1
FdDe7OrfV3fpfuR+tjCVNcYFNrsqzrgpOAthqM9e64AMa4yKa7oWOzNF7j9hDFjH6tsY9OoBWQNc
MkqGSLmZc6csaRyswFo/Fk7/F0i0LC56cPtAmPczPitosEUPJ9vrYamFieSyw1PU558M2FjDsjEX
T4OmG3jUMAGMjZeraGkQOp+AFGALh/nHhIrxzsbgN0nb36WFieRqmB8LhBhcc/4rsyviEQ1peiV4
1z2I/8xd54O99OPPZjC3Q2dmR5xvF5u95WCYeXUtkJeobvletOWrnnbfyzY7Nd2o9gE64wt5zXMM
Hi1jf27X7/zwDKQci4i1ero5eLpJu+vLuZ1DfXXMS2tiY8xL3lKvRhoXIoHIzzjIeSWnHrPjZCPT
9iwzXqvAOZTa4px732vPEN1M+fk8fXmdnh210W1/bw7Ph2v67tXjRIowURk7xNh5VErNBo+cu3O1
zNsv4Y3FQDA2cB4kpYviIUjzO98uxIdsSKFoZoqc6sZq3+uCA9H1Slgz5zduhuy0esr8jRJA3bV5
Wh0atkWElKR4W8QjHiaVl5FDccx1hJ7kr/Sdo9AwMmLVyKpwpL7z7MmUZUcXtf0hzY2ZI6cIdp9O
o19canwtVUQ7uf673jzQNrte+vlJlYOBjqQIgjdVj86rR52vCPu2Wy+tVstDANMo9mUPHgR9rosH
0w6aHzw4WXXyWst7yrxMuWgPHax1Kclts7tg4rglqpxSBFxnYsmMRx0tfxs1tVJEFQl9iZ2g6bEU
uNqP1qVwV2GpWNm3MqckzcmqH0RV5x8TO/VBSrn9GrelP5dBWcwxG7v/TYqt0/dFvq6ADAUqWal7
DyYP7RguxQw+JjErMA8b9gt6sMCJ2mYzEKpB/zGr5b0DXjD0VxPd3UupAbxYY1edcS6MR7AatGS4
qS59amqXraSPZshFn2J/Gxq1M9LcjTtdo0dv1DzziaHTVXScBOK7g5b6VNn6eBSNs+5Nsq8R6ky+
demstn60Zr+J/X7B7jC11kUbPOPMiIouQRCbgJgFrcyCexLDfjC+NAy4cW7cUD1d97uHDgVjGS2d
dONxnqpoM03IhUlA2Dvrd9tk/xtVP72J3Nd2zlrcnFSL/1iw+bLiWJAlCwb6XVOp34Xbi8cqwM4L
pZh2vwqjY5oY0dczzZOWken9xTBtcefklbpz+sEhaMjGZ5e26mKZm7bjGSkTx/URLm+bFU9E0LwV
1Uq/I/f/PUT0s2OM4oC2d0OlI0bjUOq2xM8KDI9O+0u3G0CWnHVsc6ol8iWYXo81IzQq91nHzh92
sscBuIC+9JaZvaDzcY5ltpnPRLjIZOzRxBuLnCJZGZBHuY1jgXEIv3K3JijnLJY1fg4D8MJNqQCc
1/OdsZWzP3Bcv0hLr+O8pZZ0ytC2M5u3jDxudjSgWDk0AFQt0zSPlAMDJLjrFKXUHzwMhqPWEAOu
8ZNrSO3Gij4JZx4AMTWWdPq2FXtF9QDm6+9YzEjhhwNCSbggugjcsxgB3fo8D75ooruhYqk6B0OO
PtJMYWbpVt6RvMKU7kJ959t8rbdVIO91GR4I+4npACrYywMIVmGk9+g1lohPPt/PuX7OiuEewrkA
DkWQVYwjI7/rW8/2jdCravFbst6EjSqJOJe5wes4iv0qayvUsbFEk47SCe20kWRYEvmf1L12rVkj
oAy861Iar0EgvahFdPWw8OP7QPvx27qZVpqM1c4Q+oN0mnzneQj/wIWAPtlYQqMnR3qUMksKJJws
DL4GUuKt9y4ZmW2x5bHCqtnf7BujsWwh3clOOOg89nYFNlcV8sI8UYdDthDKuxxchTItcxDrGX1w
GFTJb7NYRG3nVluv7Av9TiLqJNZPuydMNLU7ro/O+81BQNVTrepftePLvb25P5mHh/veEvw4N4AW
/BfTSWb4nYdSf6C8xT9Mrd8fhUjL0O/annXXHLnqUX/5FtIbDFAMRLA4jValPF7OaFwrJIH7AoVv
VKoVBu/WWC4Wko3U1r2Xc31rXWKErBv7ZWIF5AFxi/0SiAACB2Xuxop8R7/cO5mFQcTldgKCnvnO
syZGnFAnnkGnDArFmoHfgsSnT+paIIH8zGfNE0wpk3OyvKV/IrRRu+dqXg9imAc23H4KESU5HAYL
aq4GqfDErr7Hzffooxc6aY5fgdRXNsOvYP0DeT3Wi2yeFGqrOdMdtiTOiGACkZ0324pc3BEh85Eg
sctBnoCzbu/5ucbbG+jWN1df6wiugze9aRVsPUaCrtMbILjN+5DBWh4WuomuGxLmJ1XJOdYoibq6
ymt2ZM7SVsqiBpRQjfyrciXuqxq1d5qvERUe5VXpKmNwK5rY9NVGispkHcg0ep630Yh1FdwSC1rn
YmOhi9A4gxubONtY6/O7XtQXtFP3TtlVOzFm2b5Kjfuy7i8a4rbIMvDK+arlYgScOY468q5V+NM3
E7McREM9Igeri4OyhRdKL13vi7Qt8IE2jIXLHAoEnZxsukw4tS9LcwP/0dmOA8KZpi6907R55suU
szZUkprfSXRQQ+vNQl22QNtDA6BcaPMelGraD6iyHhqXzJPCnmRYGPM9WuNv2qLpyVilWogUbbxY
/Nxjz67vWiv/hg5+jHTlJGnnMI4M63QFdNueR9/rziOpj505fig36Hcldl9gN0pd1Aj6mdm0x6cm
00fKoeFs6MRwijwpjtBIL9QrZZc/HMEt7uaq2yF7kUlT1nJvVfkltW0rmX3n2clmyeYRHNzSrpKt
DPSdnrUZH0f/anv8/x2txkHdfBtKRJqLY67JAFbgeFjoeooGEgtVysFbS4HktqyP6ZiPr5603rdh
K9EzwD009oQWUwY/DRqTGeWMJrI9Hrx1K3G84/jFL15xRARZd+jsADxMiGdLqeGzsJs71xTrJ9at
8pSWZnZnmIUf4y8k2bYdPjujNFncnAG2dbXuaZqQPwbVlruNFfN7UVny1OCC2LVYFZ+rAQ+dMyDR
zjQdlYzlmPgz7HuSA6C4A5g/SPjQYk/jpsI/aM9GZLrWPbtFTRIDKKGkAhu30sFN7QeCUJl31L7T
zcdMm3acjHeIxN+GMT8bBXcc2jkRjR0qZNT2EmndlOB4/8pUU3KJ1rebSoa+UY4x9+oVsy4iVL24
msRfsMhxsHapjm1WaZd0kzEuhSTIJd6TWbvSZe4ksxwBZScTO2W2d7cCJV41/3a5gYnm8FSyMmvG
ivc+pDDejAO/+ImXisW+IqAWIyKJIVVptIkxreWDENO5qn2eAJunKtP4QeBe/eg385Wz8MOBSd2l
c4CrL9fseHRnlFistyhQa7HjHt/gO8ssybIgLMbOugZWDhFoZK/YL3hJqnk7+aX7bHXrss/W9dFA
aUfEQ4uqZ4Nz3MqyYmXHkN71RnNidutvhpuqBXJM5ZuYqRIYTUQEhrkh4lb9d1+MvwkYwTmLBNPX
ZhQOVZqdtxRLKOqkLcIOiRuopwfXox33YDeuiuas1qECGWDqCquKsbXImxAKhVarC7it8TXPtgIk
b7uyht1GJ1lEadqaiYOXOtRH64y1ZAjzEg7TXbUuarBGhKDWL21rGeGUmg9UsyM9qcAcS8fGlwNE
F2V1/j2DfRcg2qWKmLe1SLB3JX7p+zv06k3k1PWvtN3etsCtdtSL3Aif6t4WZo8gtENqV6JjFQ62
0iDtoXHNbWfYm7oPytWNcsamt8Ha5qjTZMrbtWax1UP3ekPp70hF6U4wa2aIM9/ddQOWekheTIWB
eVqzwTuhLFggynKx09EFciotP/plSbGeqWpv2dObLKuHHjgxlIBiN3++OJhm/4lY+DXPZ0yKS75F
xHRWPNVQ2at+S9IYX/3JGxLPlph/brL9zmSvrmuGpHp78xciIdjw6IVINRh6Rx/2G0orSjYLIGZb
1sxoQ7fZ+6oe0QDjGAysWFuZFkJVbrwkmlGJ+9zT+RBzy62+8GGOHyBZzQDl7mREqa7eCRcRJyCO
SeNLcKbLeLDsod5rc68Z8Qo+1e7NXkf2k0mNDBp/CCa4K6cp0uOS5TPhsqXwcjQ6qudz1Kwh2DvO
3AZXe8kcdTKMQb4tKY/vS+lK5CZmlU5u2LpWOu/gycUI4xBsvGrg5y54s47oC/WH+LsU8L8KW/oj
py+dHcMyPZZrV+tRjQeBvv7wcVb9/vdJUX8R5PVnM96qbUop3cE9bWw1+iglz+B29BTl7fo3Ud/G
LfHo/5OE9Gc5XlaZEicvKjeh27pxYKguDJ46QK5oRcBHkE8rBlr5Gld8Mux3X8PUry6YXmrWl82Y
625PgIt6/Pff8V8ETP1ZpkfZA6802NM+bVvmr6DnYnOWr9qV3zdr/Zvkvb9IFPuzUk9jpCh9aPh9
39g142OavpmANSKsMhu3bleUvONGj/b8339Tf/GU/Nmsl+W9VyJF3fYY3wAvtGqLZ3swn/+zP/2P
wC9Dtxbo2WHbN3Pvxqw89kHXW/E3iV9/8QhafyR+MQ3omVm4/KwkBBmaUx13EWCn56V/l9j+Vz+e
P8K+qiFodR9hyb41gpo2M2wpJjNhkf9NUvVfPVN/Zn01RoOhCfdi3j/m5nwo7S5eGccW7e86Pv/q
gfrjGIBEqUjsqjcS3ayvPoUTNK7am2XuejG0/+FD9EeoH/LlGR0ENdFD6YJBrI6WmLACh3//EP3F
d/Bn5Z8ircPp9GJjOLtR3c7Y7leiK/YoJtbYGYyUsJG+S/6zv+yPeo4SvaRwJj6QUTp0GupYX2ay
Eu7WLBM7v6sboCuZ/TMP7/98qf+b/Wof/nmUjf/4L379BeY2iCyf/vjlP17amn/+6/Z7/t9/86+/
4x/7X+31s/41/vkf/cvv4c/93783/pw+/+UXCeTztD7Ov4b/Ju08muTGliz9V9pqjzZosXgbiFCp
BZNiAyuySGit8evnA/vNVCQiLDGvekFukkzHVX79uh8/Z3r+SQK4/f37+cLlX/7//vC/fv7+La9T
+fNff0AelrfLb8P15X/8+0fHv/71Byf7bL6X3//vHy4D+Ncfhz/JaV38+59/Nu2//hAM6b91yu6m
qFiaJhrmch0MP//nR9p/g/PXyU4qpqVDQsc5zYu6Df/1hyz+t2haqs49Zum6QZPJH//VFN3yI8nk
f/HYg3dHlXUDvr8//u/I363N32v1X3mXPRYRsD/+93Im/76NsKmomiGBSpEsWdc1fXWiqkhc7vNY
9KYToNzwUfXYkBC7JLa4K1zxc7w/m5p/f8A7g+83/mJQk2VGpVDKUxVqxu+ZDQt6jJOJJKfX7+ad
eZK9dFfwUrRj13Th4BrcwKGCBPtb/6nZOHPy5WBpWFRU1dIUQ6RkvdCHnrEqSrVhRTVgBy8+AnkZ
nYiy1oEufSgd9mADbSVzp9AunXRfkcpzaMl2Il4pPBI2goD3Hvj3JBiSakgKCSyYirSVJ7Zq0xDK
vIL/SH4Tox+duEFnLC/L9n5ZWVWN2rBpypYCM/37kc4AeYq5bUFp79vb7r5yeII+UiI+TI90wdyK
OzCwNxD+PCM+6ejPwm5jla/MtCHpKqg1cmvApFYzXeloN2Q9M11+gY2RNZ4p7Ry0veRFPwR3azql
95fmv+cTgJhk6hYUhsZ6uCJJOTptaOXyjB/zbnT7B7Qu3cjpXAqKgUOdx90ShpGWi2A9x7oFMFQ1
DPjY1/IqnarH8DVIsjd+iR+nu/Yzgqe0F9jt3jh+PJ3XhndmyVpdSa1QSA0qEAxPB1s3fgkHcBX+
Ruy7NR5r5QrostWKocaKcOhdwaZb/rHbJY/y4Z/4AMPA2Yi6ZJmqsd4dqgmCaQrkZblGV3J5Xx+V
g/8VVJ5NacGtv+V7zRVvzI1r8Oo2ObNrrOZxUgYiNx8qoeEpuafU7Sg3gDfcxk1kmySIG+24fjec
zrWjblgcdMUyLXoOVltTD9ugB5oq0x0CdZLmImC9Mayrh/3cxPIJZ25NhFJVDWhI9awDcI1d5pmC
HewpITjxi8/orH1+yu945zqchNN0+Cd+1Tj/gGX/nn3ASNuJ2NZ8wOAMnvxnjOg9j+UXWrpJNTyU
N9K+OALldqYD9JnGz+phUg/bB3LxKevzeP4VS1h69hUxQkqTskyDum+PlHf2w07dyZujfR/d/o+v
OTezusAG+vfNAuo2D56uz2Il0XKetqd+gsTBEh4/Pvi/d8dHY1pFcJWhFXDPMqbaNffRodkHp2Qv
HlVb2NOxJdpbDOxXBmcpGjvVFOHw1eTVSuZ6kpnItqheWN+Z4S8hGEgm88f6uTGw5RetBvb7XlLU
pb/JXDvPqR5kGuFoqdXs3jV2Q2UXd+A477NbY684MGY9CH8ppb1h9cphPLe6dqS1EsWkiwvVS4/T
m7XjgLiC0zumPXrxoXkIXN/ZsHgl3HlnceVUaeGXDWGk6Z5CqgdnBW3QNr0t2U/Bgwadq0n/Xt5Z
X2mF2lrKq2MlsCNYlBXZXIcAU4ptYKOqR+vbaYpVN5CGjXvpmkPFr+HAFW55SBBW17zQJ7qC3Cmr
+JISUkkHwUlvgjuYQpzlxE8HcCdbDvVy50D9z1Uv6QStuq6utmihaX0BE7TiCUBhAsWVjbvJN92N
dbs8CDqSiaZmEa8SGq9nr6oNfdT1+H/WrXhW/yxOdBw7o2M90dRD+GR+B+OzsVuuGFVErEn8pdKa
u9osyVioWMWoBBOLQpG/M+hAMsFkbOkMXZnEd5aW+O3MV/pwScH3gqWoKncawAFYMJyo+M9E4Rdf
qSuiblATMwGiaNbq8psncelxxkzjTR4Q1Owb0E47Oeo7StrCcTMOXNzhe6+CPUILXlwa/fPWyjeX
ZdMHs5Ysq+Y/Bc+jCzrVg6zppndKACm7zlWc1in3/n3x+T/fMIqmgozBrmZK63t+pJITlhCked1p
OsknwVZc5TMFiL8qWvO98JA+Dd/DO3WDfP7KOqpgLTh9zC57dTXgySfbno2d6gk97OVq6gjaLjCt
/ceDu3Ql+jsrq1uIg5BYZYwVtQSAmFEhqDc881ULkkbFUBcNXdJX40ipNEBFAr8Uxd0Xte73MANt
KKlfOVzkVf82sRpECs8diGpM+PoN4F6KUxOYoLt8eP14slayab83vSrRwE8vrqrKyoV0r6FnwZTV
zNYezKAT7+YjhVnUsh3JbZxsrxi7abhRd5C194f/3OvrqsQNvux+nvVrF0JDDLUyFeNUEV2thNfW
2JCHuD4+npQkKEyZWGHlgI2sKMMC+Xj46+zgmbLSeFv/lT/0dOrayl5y2vtAsqdXay+6yW7r7XBt
w1OEJGgwZAWXstoocax3cKJwn6oQR+czrBBa4B+UrNmIvJSrhkxSLQxREdW1K2kGar+wIBAqzB0w
kkRv7zIA8LaKPtdbubB1eBA60x3Z0Exy6GBT8zoBCrdDm9D6B0wKZCz4+ED15kwOJLqoxFk5xEaR
j/TpmkkHyCRW7lJgQ1CQ15rewNYxGm4EM8HJMlPlsYAHyndLGIKABPm1dpcA6OS9VGbU87sB+Lmr
hn4UO3PYIBxAc7t8kwKQdWSLhjwL1e6N6+nikOpkKshT8Vrh7UbF5f2loedC0sa5RoqoFe5ptwa5
kzTthpErGSn67mFN0pf7nXtjtb0AWGgz5NIwsvCWyd141x/Aj/Mw1HcgIOYNx3Ntmc+tLV7j7CKM
gFol9F9p1LHjA/hpBzpHigaHDZ9wmY9ZBkWcxI6yxIs0WxMFNQDxCmq1nbLTDhE0PrZqW0/UKffN
VhghbVlb3e5BomrCkGNtcESnP8ZkuMpDcSzccl9tjOxiT8DIdz6w1Z6wjE4PEiAdHmBUbYA9z8w3
NsSWheXnZyvUNLKkUCTXPDOE8FKDZy+vNwoW0uXT8f0oVnsO/NdsFC0TVnn66Xey6JQfVQ8e7AMg
6f0ygarbe5JX7zeTEssMrWIWnKiqauwKduJ6v09lN+a5Guu/97sZONEBFnhv2MXP2Vfz+3SzdUNc
eVMSK5wZXG35MADGHEGO/fvpFX5NbmKXfikyr1Fpy2Q/t9IDVxbwnb2Vy0ZFQp/p/9XhxRm+1Ir5
qdUseeMYb9lYXe5z0oKbp4nLa2kD6tIHy/r18Qm+Ej0sARaMIuSOda7397swzdW6aYxC98AB/AVB
bz7lXyRNPQkjrcYfm5KuDuZvW8oqTUWfCNIX9KmwGwevauzUDbz0Ozmq6hUgqBe4AMlvPrYpL4uw
2oWErTLOVdRJjq/vVZ1iUC4AjsYmrfNw4f6o9qab76p7gvdPlveDNujX4Db9c/TUW/UQuc2NcRt/
au+mg7lx4KUrc21Ikkq6jNBWFddXb4z8j5+OUJss7qs+qk4LtZ2ru6MzueArHNRCHJR8vI+n4PIm
sAwUYg2dHDJLLK4eXyiSFXQNxZqnybBCGqkFL57wltblRsh+Obr3dlbOuSNRViIdix2hDWB4K8Zj
VlminaDF5I3qML99PK4rzm0xyFerlJLglFxtXYGUhwimTqMHyEHKJ3SK+8yLH7K7tHHMW/XBfNC/
WKfpWL0se2vrhfIbSfB+Zy3mTV4QRKaqsn6iqCPqGNCSat4NINrbjoyvYOun8TV1WdNTfBShWbIh
hnYLJ9yVB9WujuiAPOo7hAN20V8A5Y/pAaDh07BZhrnc9O8/beU1il6HYqLi04Y4g2j2rdNVF+JY
R59oWq5/frwOW8ZWy2AkodRxJIlrYBc6NWME36tZobBC9wryBX7+SDHnPxMsxsmvQrbV5SkViLBK
g656SvEw+69m+P3jQV1mgFYGVjdnV9AZ1VIJ+n2Z9EfkdKLf6ee72ltSlNOBloHu+9YddnFWV1aX
M3YeE0zo3Wi4X5jXRbBxfv5QGuFTEVDC/Hh8l6743Q5ZA4NEIchAHAF1A3xJZ1/l5cV/HoFiwpB5
9uqSBoh4NYMtt6PeJAXAWLqyh/JWQIIs6D5/PI6LCSNLd25kNWHG3HSlFGJEVZKdKpn71PAdv8yP
H5u5Elu8t7McgrOF6WkGGSF3hdDK9feKm5yM2IEVz7b2gIYr2zrq3scWry7Q2eytjvDYJJUKAz7N
7vlbO+e2TOXhf2dhdW57yJBlqDQ0KBl+RajPKuNWgLSxOL8Lc2eTJralCbMnk2ZVr7TJAGeEoenl
41Fs2VjdbmaUwtiUY2OIrc80m32GAPnJCP1/crn9vRy/H3dnQ6HnUcp8DTNht1fH1yE4cHrsjQBh
WdOLG+XMyBJRnxkxaE8PxhEjcxDctTRNm/XszbV1kybhsyK0o63M8kZFfVnlj2yuHGlfcXbLmlcp
LPKfelF4KqzmHgqzUy+RcQuafRdAWdOqzYbdq9HC2ViXdT0bK51nZRbo2OXtv8tiw4HeCBpSy07h
4f3fbZGVj5hrE0bzmY1O/6pjKc2xyel2N8ONE3t1JxJpmqqm6ABj1ucJYARy94xonOnLhkXHBP0x
atXGaK6kqXBFf9tZnyqIyYFMStjBad8apIRvoZDrnppv6S50aZS51f0HyTMP41182nrUXfFKCwxB
ArmjG2D7V6eN/iIhVqHNgWNC3Ud1+iPWNitoV+KJdzbk9zsjTqEGEgtstK7ozBTRRwECeWf83B6i
2+K2/bN18qec3onytJlg2Brf6gSa/ZjWAwTJHi3togPz+z5OHHpLUMJKHelXQAEPOkI69T7eoVtm
V4cQ/g/6JxezsBo6BleLX7Ubu3PLxOq8QalcwXlHJqAs8keKuk9KLW2M4soBAPUDD4ZC9Uolh/l+
4QatLkCG89SiLxrRNPrZCwmGyo109zUrEjVckzoPgOK1FUOF9LZJZ93LgvIoInVGO/8N7GsbDv83
XmvlGIE1LOgGk+SgvIbeFGh7TQYhjKc9yKfBgeuL2nvm0ODJpS98gnbdg9hjM23yuwD3kd3VXhBK
+oVoydN/PxKLe90JToq7JGpqquQV5VX1xfLAsu/pNrbTw3ALI4FjevEtJGJO+M100tvUEbezKxe5
NwraJul3iRo6z571MzLrM3jGUZvzZstGKGbvu9VAWlx0U2/aRNNd7NaVsZUPEOUWbjF6KL2CsvKU
3tKV9fGJu8zGqiL+yxCBA8iQ7q3f4lEz1kVVxFAuk5Z4iXVfgM0ddsHwzQ9rct4DbRvFXo8E+DPD
wHwRTd/k2Z5JNZxDvKnN+0ITkmwjArjEKq0eAKs4c5H60bOKB4AKK0lPr4RazLdJ8EYnvi1NX/2x
gZ1yj5zJxqm6DHAXwxo4MxUuPqhSVofXhAuOchzvnfJL9aexyx9CVz7S60HPrZO4yctWvWPT4OpW
RoxEb5MYg0syRIOy0J1vEsEW6t2CWIKaLN2PW4t+4TsYpEwlU5UkCtEX6D1qWjViedT7aI0/4d3v
F4wkbPb3EhkY2YZyZ791pVxiMxeb5EABEYBs1YzViqp9LedZSXkObv9T39vDr9FtbOnL8oyAHe27
IpID6h167mkthtKOy204bBaQL07v8hW6rMlL8kmibv3eN4foWKECOy/P2ZncV3LSjyPwkPCm3m+t
7MXZXZlaObAJtROUeTDVSXchdY0AkrCPD+9FzPrbAhkflbsGucRVFEKRDg2kXqReY5B26T/H6Wdj
pC+7d0dYZDu4z9NR2bB5GXatjK5c0jSRKa06jNY/jBfos+H9/EUOE2LAPey3XtB6Ruiks1MdUQPY
byUGLnOnK/OrBWwUeCvglFeJ+spbZbeAC0EWH2EocCVHeZMPW80OVw+oTEb9/87yah1hBoMapcai
ede9QVcHZ/QuckhhwR9OHLSNdr0I/Bgi1VdJFhXA2+RH3+9ReoNbOhPkhfB+hh60UeVHZFyiXUAL
wU3cof5XtVK7+3gvXby5FqNnfm91PFP4g6DaXBJJ3KfZ56n7muanqP3Wab9qYNQfG7u6isqC4pAl
yowXJWaIC3K/BcgNFFXfazt0kz4b9yHFV8qASxGGtJnx18c2rx1HMiSqiVQVJbo1IA3lwSJsAVJ6
EJG/NKIFAYdW/PrYxuKr38UsyySSggW6pC7vgtUk0kqn6wFVBk+skV4Z2h2BtD0ayPsYG8/Gy3t7
ZWqVF4nbIYrKzF+QbnXmkCg7LAB3C6DPDVW03ea5u+I4CWZVWCRoWaBtYXUvwukT+hR6OHdylCA8
Igs3cSUPJiJHKUJTcWDR91t0Ur5jglBeT3T1sZgT47M2B1HrfjzPV04Iw19QVCJQxgsvrkJzURt+
uKTUlNSGr2Gvi8LXQdMf4M9OoNYKNson15wAFpciHruHEsLa1Y7gfyAzXOq7vQswAQI78l4LTBMy
1m/x3Rb4/MoNDfZB0hVgYhJx2coeylyZpi9J9aHFk/sz0sRI2CCHqW4dxSt7FksMC/FQmk3WEC5t
Sg2rUBZLzugOb0LozkfCgZ11Hx39Hyg9ybf+5+FG21jCqwO0ZHnpmQF8sa63wejTmn3HU0/IJ28o
RDe0qJcXlffxTrl2TgAaEOTwQlJBB62cqamUMPciD4z39vd5aUuyUyZOCHXEk1DbEmpLdEVrG+Hr
tcGBYcEJMDSJDon3HhypJp6FJqUAKfBvGjW/S3pkpaUtN3rVjKmJ9NvQZKKvx6bgsYGwdMzh9BKN
p0a8V8ctP3Pt3NOMxCgknrPWOmBKkCDyFRgS6R/y9+VuPACyu61t1H43Gy6uDYc9CJgVxDAN/osH
P0uFlWU4GiSxDdYDWmohceAVnNEp+XhHXNvvFoGoKsokcNR1Ob5Ms9ofINHw8h811O2++DYnxyTd
KvJeHQxRJlhFuqF4P78fDISYaWcpZKcMaMAa9UXJbrTm08dDuXJn0w5DEowdplP+W+3tUMwmdBRn
Mm3Qg9AIM3utEnyKleoGrMNe0VEoRPBkC1p6pSQEkIGuIxOkECd33eGFks08mCh6ecqL8aJ/Uk/G
boFZT/lOuxt+LDCU4QAR+sdjvcS8kEwxzWUL6hRRaOB/P6GFH+ezNbPZ/Ttgn450APRpLw1H7d1W
O468FODf3+M0r0ExxNKJGF0/imEjlBchVM1DnvK2e1vwb1BmdfAt0D1HitaC2cItm51xChzRTj8Z
x+Tzx8O9jFZ0VtRaXBZ/ACS8H61Qhl3v9yk5JDn6FsgQ/wR5oOw/NvJ7r6/GSRDGItIJQCZj7YTj
ALAA+rukF37JvzJIJk8aLXHCDxItO5NyfHOLyOCudybFmZ+1u+pWdGPPQOzeCb5//CmXx4Xx/v0l
a0gEFEnw7ml8yajoMHr9abWfaB/f2ENbRlaTWkt9O4s9RqLsV9ffJo1kx/rGwl2CG/T3I1m9j/y5
bWi4xIi8l37ov/Q34XPkoZCxG74Ej9av/pt8Q2fe7uPpu7pdzqZvdThiJTDrPsx1LxeRnNZfg3QL
6X3pNt8Pa+WcNRTetV5lWOYnCL5f/V+52wHxvk+c1mvfBv5ywIx83oqDrrwU3ttd1vTsUsiNMR1g
UWdj7Pw9OkAmQhH79jCf6rfmtb+rRx5gW7mKK2/cxehvoK0oLeHJe6NZONdVLQIGkh56t6ein7kz
yYrhZ0AGvIptzoMEFxjvP2g4tx+Am/ZXwb1axXkZzCynT1dX7UoF3HTEnLGLsC4vpPhZdeHYRh/Z
povH+3grXT8kf499dalATtmmU8rYYa2WsteleBONv/6BDXJr9FRqdDmv72AlqiyzEBkfNKSWjMyR
6dZbmc2rG/bMxvLzs41TjVKbFBM2yDtB0PIUBiFAlBvoBrci6KuH78zSardIPq88qcJS/0P+FR2S
Jzotbo3UFXfwfB6QV95vNSMsv/HCb59ZXO2PQA072GiX+Utmpwxv1DFGefXRyL43RrM1vK2JXG2I
CU0DBKV/Dw/dJ6/M7eJb+AC7jGtwCAMHHnk3/2lt9nItPuuDQa6vhNRQBTVBLOb3wwQld+WQ7RHU
OPXe7CGv9LRVpb/yxuPU/z2ryup6mHV4wONlVtPb6s/8KHv0GNI8htoJrzxyWVsn7TJ8e29vdVMI
tSROjY9rs0YEgIZfkLRF2Y+ieC0L3/PrrSfsxjr+LricHQiLtvwBeRW2KRI2N0u/obFDBXS8sRik
/pBz71JBQfdq49a98gRjnNYSSkFBsKDt359E+IiUMoqBO6p788SV6yZ72MpsFBVdWKo3hnn1aBA3
kTZDQsJaB06KmNcZFHvcFzVHnnnNeidJvkLwaWfjZih8+Tpahva3tdUS0mWVibKItfw2A0hZ7BG4
/LG8jnJn61K65mXof8dbMjaUCFezmKDvggAEvLdxo8h3ghBPuyFotu7ba97/3Mrqmjd9X0LSegLL
C0laHdzqnQZ34tvH7v/qUGhb1EwAg2CBVwetV8WWb6C0ZyTpUYWLH7nKl39gAr6Lpd1IVS9AV2Ei
GZNJLOnVYfIl06OjEAR/fmzi6i1NsPf/bKxumLJP1HBqsTGwy1wyKJFud+T8Mpeq4NEiMEIEIsKB
FDZigaV02K4xXDvT55+wunqEqRnyPOITpPhbZX7J9Tu9Q/A9+Lwx1KsrRhKAXJRkqBdZgEzQyipE
Xt6Tv/lPkmt8Dp35oLvqg4E0NF4jPG1VTy77cxiXbtHRtXQBEYutrp1KRYQv5oAzu+aeelH6V48e
+/1SNFqqVdFeuhHfkHlqkCAL90JkS3YBsdtNcBxutWCHUCKT3v+JdjKCaJkjnMxDePNPuA7ef6e2
AnMrgmjSVkI9uN3BORA5qW8Xz/ku3CVO80V8Gb5Ye/0AH5Bw3MzJLt5lfUOeTZG2OkdpKYlJnzBF
Y6k4KlTGkQo78RhAdj/aRf3QTBoaLCnSZa+1cSiKrc6N6yfg7zXSVu4v0xphYLtwpeyaN3M/eXp2
Un+GOPjekU7cKGpkG8ruFLn+/T/yVGe2V/5wykKrF0Zs+1n4pEW6V47+X5CPHza2/lWPeGZn5RHD
GjiamBr43SOMypDtaa75CxWGO9NdYnEoUnPdLV62chBbZpefn93WNOXXQtAta9vSng9gPake4njj
sryEjq8278qFcdtobV8xuKV7XXWqp/IVlnpvgFDGd1sbD/Ym76Lcqe8CqDM+ntmtEa58l9LAqJuC
K/c69VVHh2GSeVCF3YaVa0HW+RlZhcpauzCiw0bpASiYbVFLT20cH7vROAH5uynheEfsbuN+u+aV
qQKRV1kAIjyl3q9d1EMA3Rg1YNxJ/Fm33aOZ9LdR6x/0bAuffS3cOTe1OoECNLqB0bakt+XClqXm
t2Kvk6bWX2lnPoCh8D5etKvB3LnB1bFDAdhHHLFZuvfM/VJ9Dd3ell+0U7sPdtZG9vna4hkG3ZkS
LaGAFVbGIBlF1WfJCIvKBIu5j37Zc6lqsB0Fpo76tjS1yIfJcfAoDaFcuh+PVV5+/dq/nptfHX1J
qdtGgoAa3hV5jyimp7jFvnG6Z+NmOR/5AamVaTdB8pC4ZWVzwXiWG33/+CuurfDCLkZGEgJMMq7v
N1MbNbSN5gOozfGzDheqIiHrm6M3FudOWu0+NnbtTJoULCiPLpwS68RHWY7DbEG765kVKtT9m5YH
tpBn9n9qhUjCoua0wDBAUq2WtdabYe7rGiugcHYth9CZDbPyelHZiNEuxwNLFs+AZQPJprou20FJ
DYeT3xueNN4HaC4U1nNpmRvDuZLyw4qkIn8BII9q3Wo8OZKKuWaRhx9OJMPL1/I18/zj+CxoN+Wf
yFItnATRDuDk8eN53DS82qBtTBuxEJUGMZII16yjn/qHyskcWqlOzW1Cb03wI9ptPeiW3/r+WLwf
7jLpZ1dTkSaxOdcF+f8EqWgdvcZw+kdTCjiAGijItAvuLV5xhaCKLFztUuC+Nb4YATihCha33glk
V6BA9LXYJQ+bMdWly2FwbJWlixe+h/VxkwpdRP6cvYkyZHNKj4jB5LbutMcKLhlrhmMiOupfZFcU
SDxuFUWvlFbeWV/nPKh/oq6dT5yMb/7k+NI+Erz+mO8Eb/orag5BfRce0HbwNoctX1tTWh/BklIH
oE/1/ZoaTd5aJaKHcJ3B8OTNZD78XQaEB32v7fzq1WN5Zm35mrMdBB2zKOgR1tBw2OUKqpJOUDuZ
N8Lj0ZMO+VTtxrvoJdx/fF4u72Vm98zs6pzWXY/6HkIAnm5B/Bm9TA30tDVhc/L6vzO0OpfFJCEq
OouMTy/2nVLvOyE8jEgFGYW44QO2pnJ1GPtwnH1lGg0vHF+K5GcKg0E8Pf3vhrPM69lyZfDxFaaE
DVl68uWbQkY+IDxa3YaZK+Wo9+uzigjRm5ikCNUvLzyKJ/3EGfeotBFpRDzz7hN2pQlCcPSsX8Ye
6r8vcPy7i4PbikyJLTaOwypqTKV4MrQGj+6bdQgRRjDGjzFU33DmazFeviui2Y6Hqupv2zlObo2m
FXeWFqlPjTnq+7bwwTABDzjqiGedMsHU0S835XtN7ysnUAtznxgqIpipNcT3ldoPz50gaae6aszb
Rjflo+Br5m05Gf6hiywYNC2zuY0zdG/G3odKrxr677xZphOiHMreElv/u59q6o3VZv5Rq4JoD2e5
8jDMbX1qy+CnInSALlHecVFWDeBr1xq3La3XCEfrjDMSvUOX5g9aY1mHCck1Xh167ERDGh5KlEH3
pTE2hS0NyvxXlqXTCR16Sdo3aag/Kc0AOfswN8PXqsnqxyEqS8sV84GLL5LC6M5IFCQqqaZ25S7U
reKIIK31KhhV+oaoUPkcSNP0KUUdFfyQKJ+qLjRu5nyKIc0fI5VeAD9Qpn0g9RGiAnn1IKJzfY8M
IyeKBI9Ty6n1VakD8+fs+wqw/kGHP83oEcyY5E69g3/afLLi0aJiI8bJiCSekL9lKrqONqKp06su
h+QPmnb8pKilrrmVJDb72kIdxomnrm5dY667WyMIFlxq7qt7MUzzb5aPFgiCdHH2GlC+vZMqNHQq
lFgRi5whNzSl9rufDY0bp7V2VMbU/57Xo3nDvIx7SaGXIxnNRneUUqVEaGZNjhbqoL/Q4zbIiHBM
1rGZGumTPoRIAYhqFopejzTPn9o0Vt/TPuJ91pVCdYOK4uiUjLRAF6VFpamL4pSQHC2d5xwqlcop
xhg1IyXIUAnJkvCE4JHyKZTm+Skiaeu2aDhJNuK3/m2QVMGOoCItnSJFd30X8wItXR1VCvDhItKG
TYUiQNXUQ+bIohac5oDRmTPr0MVtC0TdiHYSXg5dgKHwlFJGBimD4UpGGQbVA01wLRGx7gJteOSS
ctmBOde6EYqW4mFp9M9C13ceYh0SSoAi0oKyKtyG0Rjs46qMvldzVN8GdVjuTL+ND6rRDk48dOWt
HmnE5kZo2R2Q51NtINqnoDn4DZP20BhfwTc+FOCsnWkWEe+AH/lYU8/cz9VgHpPlQ2SlKI6dmNY7
WRbAA8sx8OOqaA9yGGtoAw/1AdSZQMVPqFBPhkVEmHzj2Gth8dK1Ze0i32wiPRSYpzhGPj7JQMSB
tB5eJMBcstNOeonAsTDPe9nP/WMCLfCpDkf0uZIWXIE/qoBRSrQYkgFinbb2Fbs2R83apV2eIOUz
BU+h5pOxN+IQvfAqnnTwHUol/JpEE3nfrqFhP64FW4YA70mZEGG2jTkNZvTS5/kuKMJkr0Aa8xVq
MGiKjPCLEsH1lECz7wyDafiuUKC4SNM0xYDQsIXWK4bmpKBU7oM/gKnwYAxh8dYqLRURtZnQXzIb
J/Jpqp4An+ziypJ3cdt3T70poU3bjtN0VKx5cq2uyE9hPcaHKQh9e0JdFxTJN9FMEARCg6OthOxQ
9D4Cd8i73Mz9hP5oW4XTk1z5AlrRSIwkQRY5E670sU+tmJu00I9laTb3QZeZlCjrdhcnYlHbUzg3
N1qN6gnwOv0YTD7EZH2UKAgWpOGvNoiCm75Ay1aNi/kZBaTULqqw2CHoY923MA05KGAGz8kkWL1j
JHNx6A0h3Otlm+16Y+6+1L0S35vGbN5kteU/owSmOxIqCgjdo1EpN8X0aPq56WhBrrw1ftl9UqYB
SgW4K79PJfkAJypDdGDEPH4KDV+Hly3vvmiCXDjAgZEWQrXZsYYw3/WTNX1TFdi4UJwbPL+I0DQi
6eVJSTqjlVPqUJ2pregMRLJI1aIquFO1Al3wxgrF5wZm2/l5NtIEAsRRTm6aOjGOqMiaX3Wxn2Sb
ro7heyqZIYMv6qcJ1/KlRsf5M+KFs9u2YX+H7B1qLeYAJZQ9VozmZMWiPN6aQ669QXwo5fYsKO2D
LnXyDrBK/BeMR+ZDxiYOnCFJhu+dIU37XsjixplVWcrdgG6H2gVjGktu2FWxsPdhTfpGa5Z16hFd
O2RBpHp6DHe5DdPRInnaNKKtiMlwSHV5PnWl3gq2NQRW53SiNCJAOSz6GurkEb9bD22boZE1iwNo
v6J5TIe6lR5iZWhpd5xCofcio+g/C0JjvVidJu/FVPkEBTh3XckzHrmM0hn8qHrsLUv4NHBi7RnC
qqeZ637fNDkJ6RaluSBAWnscS/8Xd6N5HydBZwdprD37Sujvk44LJcjH4BNOenZVo6GDZEbbVqgg
hJj7PuZK6buDhErsfmhpcO0IRZ1QDYhqfKP0Qp79bhmHHWkduTuauVQ8wpnhP+exWttZNv+o0DWz
Na3VHLw6gsTjNHxblFN3chLKu7yercfRmuujGRiK10dhe2eWwrM5CKhUWR1MJ7UM81SYWOhWa1ru
v2WRFiAPpff6rQ+GBWbsWRUBSY460Cd0VYxjlVgSEUFk3hh+j5KIWlVZbVPMZ6mEXBwk+oIjCLA0
xH5J/fZ1+GR2Ory0PreAXaoozTrIfenfBTVHk6Y0at/JFa3/JE0KjgpC4cR02kRGZS8UtPaVR1q5
KCinOn63r1x/IGFowzqs7vF0o21IXW5LYYwMlRS2j7rSchfATe6JoiDu82Qef+QZF2Ex5q3iyeAa
XlVhSnMbrWrRsNtJ7FN3Uvxx2s16V7zoc1cAqhiG5hdHu/6Uaa3wBbqs/pvv61Vu13CG7dDqwJ2m
ieGSurJso8rC/iBmg48a6+hLqPDmxCKRjwogcjFscOkpoJUK/j7oVpA2tAu1ukErAzBq3CLh2gZm
ELqZ1qPsFih5bNmVWJjC/ZhX4yEPq8K05VbsdoNfNYdEUtRfIVcdOqBNWCAYlcVPSR7Su5O047eE
S80xEFrbT2gke3Fdj7YYlLrbGv13BMzLEy2FAGFDmZs5jmnvjBGBPkhaXrmdH0TfFXXSd0GZFMd8
BuATpRx9R0qIcRHXTr4QSMbZIl2HEmw0IKdkJ4OWvlBdi3fikKed16WUo8RMiN80WsqcwDSjr2Vu
gVPIptw2eHP5BJLB5GiFVdlFYU47FBM69FsDDY2jKgE8nwgvbZFbu6FbLpnk6E855Gm/ck0/SDIh
CiKYX+ElfZ2sPUojA66WoBkNa0HW73ySS9JOjwzEpFWx8tFYnH+XIfz6s+WLMJIMUnmfDayv7QdD
et/NUfWgKZ3qhv+Huy9bkhTXtvyV/gGqkZjEK4PP4e4xDy9YjAiQAIEYv76XZ9apjPSTmdHnWD9c
a6ussqrKwXEQ0t5rr8FtyDXFLrfEWSQWvTtNEZKUXDvQhUCWm92OMaja9rJHsH0NYn+j47oeEOcm
dI9SDqzFmDOB4od67XrobQz0sY07QdGXiGo0e6uL4c2g13Clk7eS1coPiVM4LpBMHzdxsPwld6z2
2skL/aTHzAlnVVdIimMDW6GuJgcAd/qAdLfxOLm665CAXrtLVMD5DltNv5GJoq+8ThgPMO1HtKtf
lToUnLcff24Jv2o7z1DJmSYAJh200iVF8mmaQqOHpFf/iz76l59iw4sOcCT8AM81rhnrkY/X4lOS
yY7G6c3pk8iq/wuMEL5c+AhMO8BPOOs6nWbKG79Gs66TJ0tfklyhQHn58+36BWwOew6HnXyHMBT4
tw/RVDuz79V+PIUIQTuSVRojWhfs1f/OlBiWrJ8+7RzNkahWx75BVjld5iDJLooNTNAXxfKkkqrv
TgIbEVrr/wvi2i8QFhiJOierE8hjEV7xM1IwugUVrMW9pEsEey3qo36TGyM237poivond+Fup+2X
xJ1fLJOfPvWsW2e6oWrW+FS+PmUDnKIfgmqZLdsF0hCvxqW6LpdfYUm/eqKfP/Tcax6nYY7GUflA
KMeoeUOu8wqd+HJ8hrd19NWL8Kv7CmwO5JmTEBui4J/va+U1TZEneBF8guNjuEQoasJatEf/sdob
sqXPH3T2XudWUnX+gG/VxsnSA1HortqfXLQLGMhZdThf9uAd2isUlF+xoX6B/mC6cTKIBVke8/5z
rJ4gABlTHZLEWlUHu7/qTGttJerCo32Uk/Joos/F6Xw0jBs2eZtpTO5MUKQDZl8185wEg0WipEbh
ZFbwkjSMB2RDb6uaRFpuRmIuWUefGvX3iOo/SsO5yF6bqq0+9HnWzU/xOIf6vbzWzfu7vniuz3/l
/8BUnBMo9r//FT3zb6E4AcLIn8vPqTinX/89FMenfyGrGZQN04YuBaIb4LvfM3EY+wv7kklhsIep
nosd4kckDvsL8cbMAl8Kui64gOI3/R2JQ92/oHM4/YVT/OQzRv+TSByoBX5C9wyc0N7J2fZcQpCi
7bZH7dBVkapJBZ4JCg+EJkquOMuaTY8s5DZwu6ZFhqxjsSLA0eQCxbIk0beohIo7xk2vCpK2cj50
NtK7ZJIFCefC6lo04IODhHqJg9CXXg+ywIw/FoHaGCg8jqTmTwNt3CtkopsXaNEaZNBLPz/6yNnl
K3iF+/APtjqSBVZnpB8F0upFoAkS7XcGTONM5AB6pA5MgeTRwOMITockILO9aBbg1gWK0WRCAipU
Y4GapySLmCgGKBbmkSS7xkDedexlPLslKZhKCAL369iYJwwRW0RNw8NL+n0dSDJoE6Hbamwjyxft
Kit7d2nNbnnBySieekwgN6DD+Ts60GwFMF0XQTfOHQ8IIpNfhkL4B9XMSMfk8C8JiAcEKdAM6aDK
kxZ6CU1lGiBUoXqXkPjs5spvIpRqWbEUmVGtSkxCn9rSaN9Ly00v3Jx6+7Sy/CuPCHGb9BQMUDXY
OrCtHDmONfPKw+wg4DwYWAbvJtfwI8l6da+F6WyUyBv0wsLNr0Q1q6eyG7srWcC4yIReEZHxzEE0
geOqF5fX7pttiw6xWYQ1gKUqkHdBB71CCiQoVSnCnY+zdgCGoI5QhxGZxZFnMHPv2xlS7srCt9a2
rSC5Qe7sCCKY2zivFF7vFWJ1kSrZuEiMrtAwrOyhSlc896e4nQlZe27XoTVqjTKPCCPQvyMyc4Po
7RINvjTwJQ1nsFKkibNkiBDdXIggzfox2+VWL0YMomACEvoj4iPlaDsfxdRADJSpwYQWuqBAkVrb
1fcIB3OK1ewQzJXSRBAbrsLKOpige4HiLvsJ4m0Elz1rQT2GdjC3slNu8bAtuSQXfmkK9HOeM26A
htZ+YCfwOIxYmglvYdee8TjjttxkPvAtwNEWkpRFNbYbYpD0w2hmhARHEziiGu1vThAb4kiktNiK
8iz28AwRJI5c+76oayNoIMvioWmdVnI3KPPCGKm4FE7mXWWARpA9LFIEM2eYyG7A/OvWiiZdvU61
stEtmdlaIe4RJwXl79LCtwsVGu3XpvOGexh7yD4CeI9RbTlxHVu+7h8SqxuBUVVIc3qQ+MXuEuHR
To1utNLPg9AIduVkYqhCHWOsgilJmoPCIDgNqgS4T4C1Q4ul4XXjK/KwxdpF2wwzem2II4O59JqW
RT0EvErdPjDrJH2ENQPc+igxLm2nt1bGgMxZdNmwkqZjm17UrnSdoMsHQ0JpkHYrvxysdY+It8gm
zUBgYZiSJ83ySoeDnDOEMGGWqcJSmcigL+m065E0gCdQd2j5TQ96R8EJAsSlJn5cTR13AtLXaZT2
Sbm2KosetcinC3S4VISiPEXAdjwprnxPqzT0xsHeMin1CNhTOrvckK4flo5gCwWc/shz5OKGzKyr
J3/kCCylqpOXrpG5S/ROuBi0hQvf1MaaGH2DYN2SZdt2tLy9yaYMUTG07yPic7dCDPR0VbX0lsL2
i7XJQ+Uk7W3N8H5CtTNiOxwLsuyTcXj/dnT9R4f4/2eRdgxF8O9P7+Nz8/z6Lv7XuhXP5Vv7+Rgn
p9/5/RwnhP7lmy6ITHCbB02D4me+n+MA0f8CyAKswAMX+Tvl4e9oO+Lh8EeTc7LHgUMjSFD/nOPE
wTl+UpCfKKQnKfV/Fm3385Du+zEOS6JTrN7ncaQBmKIqkr7dIAQbsBvU76796uZsOwAyBKbZHx3p
rWkD5UpZNktsv89IozpWwzgGRm2tPt2443few+fAu2/N1A86xI/LOKvJR0dT2G9M7SavzQ0zVBrx
qkY6GFLGt4x3i65qWJA0MjasSe+Yk7NA2cAx5dy9qZzeCTvbJ5iahKQnz7YHkJoYDJhSSx1MTzy5
IOBtDh1yl3M+3QkN680Rs8YQ3rJX1EurK2LXSKmX5kZ02WOr5jtrzNazzPfC4GtEkdsBHZthVYo2
XcnGgJ0eq3ScK1xkZ8/vDkvWqayifE6PamoXlluhdhY3SnZ7wDtewFsOB3g2GshLNx+VQV5LkD18
q96NSaFjWul1KcxrpIphJ+zxj2nQafDnu/vNPfZXdxfV4OeHTGCPbGg19oCbhRH0ioUdwZefMnqF
mSwuYyABws4jV/Coywi2jno31fljVXrrCgbpgT2mUd/CWcIbnmndO6FyunVNdBN0zd7Ffw/DWK1Y
IdIFKweJmOQa/j42d3EW7/yc9nEzoVQBU6nD/x4FoJgJXgO2e+ORkiA1qb9U6ivW51kT9GMxnfEv
3FGbfYGBw2ZKhqMQMHFwABgqp9jrvgTDBsGoIaY/3n1i4VicvOHRRiRejJZJB45Wq8GFKUmdXueD
WIKZ+NoxnSznlqaBl4oHqwLap6Cm2aT8+8vQpeorHdSZw8+Paz9jQBeV30+5YapNk6QrPyMbKx8O
0JEtTTu5yrw67Nh45/nisXfNO7eAQFGCItwMUe3BTU4UWMVEKRENWLuB9MkO3oSh71VXY9kFsp+/
sGc7Y039c53nAc28rLlTgM27QQBsWPoY2rAWafD8yuakD/WYvjYOFg+rboSVX89N24cJivWVDWyv
qepdVZEhgHXJFyTHn9GLH5eDzfXzCtc1Qoy1K099B3wL4bHidK+8/4qc9runcm7LXHLfzVOzaTb2
VO+UULtWI/dTubOOnJ5C8+MBGeQA3BErQxB5jLXOOUBrQeV1KlsZ5CY/JKnedi3mT4C7l5YDg35P
ZI+mKK4JbVdV7n0/iH+Klv28mZ6+8y/e9vNg52kATDlnVbNxyPtYishO330MFjCYRSkKeqX1pY3R
r3pAHB7fZAefuCwOdsNMZp3awDp5TVFzuAqc9Sld9pQFTedsUTeDkawD3/kqGfy3j+LswEpKmLiN
olSbwZ+v7Ylt84JhtGXDfqAd3I8iK5OogV/ULUZIYTYhp8J1Fo3pXnUFPEeNBoP1LtN5MPYOTBdT
8yFXaBnaBhyQaoADE5uaENYeX5mw/W4zOleKuc5kuMnE6o0e+sc6w6CQZsC7ld3Np8fx3GfNqtLV
jRT+Lcc+FTJb3jeUE0SpOkhXbdOYplJHmgyR9JNosOGdxt3tMGavChv4MNWY9UAxFtUEMWnS/CLu
4czs/scrdXZozKxVA7ctBRKmgl1StS8wToWiD3N496bh6WEuZiSVbhSFQscF/aaiYdbrTeeVQecY
h4apVYe55ZirRwPKkRpmeKoeYqPKVrY5PmOwHsxNtpuc/NpKlfnVYfe75X+2+8OZX0wy8dWmaKy4
lJYZGB1luxnU2GAusn7vD1BLpYC8Qj52U9API9qTtHrXCdTIohv00iEpmn0BnzFDYVjnQRlWpHBU
kbTGNA4G+2UirdhqxVIUQi4ETW6NIb+zEnI7VdaTT7oqQPe+7Nrs2WwJnOL95grt1HMGL7EIaiq0
AF4XYfRwW+uvorjPpJc/HtjZ0ZGoQrPKJvUGdJ7QLbOt6yYbtBfvvUNWmIrvi+YBz3ML+fnCbvQW
muFFKUoj+nOV8bsa7pztWQI67ijW7KaoMLYR8yRD7MYpJowtP9YoOny7wDllzbA4qsyrwrJfMc4F
m7cDDAQcs1kivy5AH5NGYnLwTndvoxwV7G5JF+g2T0NbEozR6gbPiY8KPKhZX3pTmS4yqreedDHP
aLZS9FvbANfaLkEpLzmDVTRT/qLs6I7VQ7H0jXQlEvo8U4OhjOthASYLzNGMuY1Sidm/1Vojliai
HRJlXlWY7C563jw5iCBCFZEcnYnbgVUZ+77Ut4WAgMsqHkVW7hirVraodjK1VjVP43Fwm4Xi9uOf
7/CZpcY/T/jUQnw+5TyzHZjb025jjiiA21TdtL2torq3cehZJqZoHKgAbJArrHltBWIoaQyzfBBo
PF4sGAoVDITtZ5+jYc1qWy54kvI40XrT4PwMmhGF85+v1f4Zbf9xrWfTi77SqcKMrt+Y1rDT8mrs
91ZdHm1LbCvZHZCxEIMavKNSIZnJ4DF1imXnzUfGVDQ7qGvoWoEaMkorqPj80UzOqzfrq5wDhy7b
FegDYcXMsPXsVTNbS2Gn+KbJJqf2hsliWVRPk+uuVeJO4eQ1V2AIbWnTHhNZxga9FO4O2RIB/kCn
fkLq5CJ1sXtxEf/52//2SZ3uyqeTMZknkcFeE2ewgfG6pWr3WuVYEZo02RqY2GnkkLGgMsc5rFz4
qybYwI3ZX3YIdHrOjCZd2fkMP2JZirg1lRdhRCtjQnsZWDa3V+00zl9d7Gln/EXB8O3o+nSxxsSI
meKM2eSycCh4/VO6BhlvuoDTvneXCgWo7PTOmVbnhXaFLiv1qx2SjtKrtsxgdcIdnh1ZlnfXg2QI
Jp3t5sLvT4S0ErBKNVhyYdZShG77RYlzAr9/eclnVcA0plVmOH61aR1TR7PdZUEBm7RV0WZk0fv1
HFu81nGD6jma7GoAKlcywNFOEchU7fI5u/JUcnDm+bkeUa3VDkrpWuQ8HpFrEfZm4kAAaPuhJXMd
C+GJhQvj8YDSHD2NJ81AFR48XUj22PnpUVcyDWlKAZoZRbGyqEL+jNFTYEX4CSC0oAeZ0xTUYNME
mJFeAYtpglMhmbSiinjRrvpJPIIfe8wGsqxtIS8Sm2P5pntmlLE7zhViiiHIDhEx1WKGXxRx05/q
fLMcl23v3utCo8T2KrhqMDwhKsQQewOzFv/lij7r0Ikq3A4dLfyxDUQV1zXai7Ydahx0MhnDXhdp
mKaqAI5ewTrJqOE9OLZ17APJjysLGidVkXvgqXegod4NPmamwEwx7S7ctd1ypMqXGDn9+VrP7JZ/
7D1npUs11KUNeobYFAW75/1p/I/7Dm3Lnd04zwAzj/Aiv8eU/F5SfhhFq5eiarAlugYYWCWcUWDM
d2wleZ7y7OqLi/rdhnhWl1jYW+HJVQLiUCQ7kAnML9RLVF/DCnDFDXe4g6Owimg9IRAA4uEoy0tw
tJSxQRoah5HkPAFHnYEgXaTJnC0bUEy+eJ1+e8POSgfaT54G67pGSzsPeM+VH4A6AZWIcDHf6Oi4
Lkor8Az3oGFhHcw+BhsQc5uxJ9HtjWK0D7yrzAVom3DAJTBMrbEIvzhKyG/2p2/Cy0/7E5nLjNUd
6TelDbfEoglo7YUA/qO2PREIK9Dbhqgr7YV1om8RfvnFEzsdVb/YF78pdj99rqQSU2TA9pskIzBh
TJamPGFiIGxxZOgmtrkExTtSjhcVI6i5eXLbtsmSZhiHYXYEmqAPhqGFI43rr7Smvyluz+3C8PCd
QRGCyUHf31qQfIaW7ieItcdjko9o8hDPFzhF+Y5hx7bETmGBUYucgjzMbTDwLW3k8UTS1yqzOzRD
+bMLbtSfb9c3a7lf3a5/P/PMujPGbtNxl58wnRREL80/oDoEObev2hVNQY5WKD+zrN8WgMo0gLYC
rXGTAR/oMTNY9ayvF1PfZRvUk8OlTt0ssoi4ArYfz27+6Hno7+CiHpdKf2FX/bvD+puQ6NNzToTh
eL5m3Yao/tbRPlQSOaxGtcGCupGP4II9IUASFt0ThiS2fnYAROIssTFT6vgemTcXiCwEBbaDPDud
se5xE2hYgukXZMz96h09sQZ+dXvPjjy3NmZuDE63oWSQAQifoMmPGLma5ZulOli6VOmh9YfbWsx3
zK52pMJhB3EiLkzi6pTl3Mygj3UqufcaFGPdEBk11ctvT///Nfr/2yn//8TZPfaD36P/wDHK9+wz
6H9Ch/6F+Tt/IV4WpuCYsJ1G984PzN/+C2A/LPhcH54dn2f3zl8wkYfjCqgbUFrC1QPv/t+ze/we
jPsY2Lz/cAH+xSk4fl8i7dl/f8aHzrA7D84TSIZFWjd8UcEVQP4VVtqndT/XBrw1sZjWpfeco8KB
eORFesINnMm/0ZnbBKOJcscEWE49sR0TGZudby6FSDDb42U0z/V+8vMv7NF+PiD/viwQFCBTRsQT
bsLPlyUFL2SSZHJttOUWto9by4Xfow8SvJHXX5QIZ7DM9w8DsZRaSGMAWec8IF21uWVy2cm1NpN7
bpeYGtKdrBJ/4YGTqqHJoROBc/y4AV1WBHWSgAOK8ABZtBiTmG2MoSwAI+Ojd/J7uJtA2GMA0W5d
461hHyiCE8zVoTRWFH7aVp58dSaeSpkfu8G36/dwr7AswOUAF+S8JfSNaoJ5j1gXxH91+34GvXWC
pEXSSGSId0ghxDjxLyJYL6DAGetlp8r404L/e2F9Xki/eGA/XcMZz8lwC4tMAPTXg6qa0C/ozh7Z
JSlaOLsx9sVp/PNh/G9f+Jwq1pGJi6IhYs358DLWal+2xjMv16DRvonMvf3zV6N48366w3gvUAcy
E2xp3F+skHMH8aTxG7N1qmJtiMQMtCmR25InFwgHkXDqwkx3nAcvOIGIdePc0WlaAnb/aCAdq4w4
LTYNcW769RALwOKeG0C5ViD6iD0wEyqALKF72JEeRvANltgvFp6VxO3QbD3NAFTaEUwWsgXn1lYP
y4yZqwY0/YGjdZSyLPaOYjH6sEe7pFGdqkj05SZxUFfT7HJSsgyV7aG+NGKoZPASs6ndQQaxbRLM
t5I0VlkKJqy/dHJ+yDy5G5gKqrKIKTgDU+7tRFuvmtHFcp5gKeGo64YkYNCvOEfxkbljzF2yYKDT
DEa3hVZNQr4A9LU0UyBe2wkOMjs+4Aa5dYy6ZQiSxLsup3RVtdOWKPjOzPm6Ti0Va7xboQuWj+N7
LMzJjDrYqtZe9ZDk8BQelYBJvGVm28Ltd5NnQrJCOFwglXGT+g5woSiZsmjm03vHrDXRZRuCJrCx
nNuRXhGzBH2oZwPmIZD5A8E3wOs2s3xjszs7G45WSa5xRK4SFLsyb5YlkXd9po2VrOt92wP11GXk
j/aylZB9JRBoU4wWmj5ZK+l+5EAUXBZn1qKZwF2HEekzo+KiMB17mRj+YZLRINYqt/cYrwFmKgoe
2u1wNOq4spONQWL0+HKPUeBWpHkRVFIEk+8+immEFgVJlDYSOMPxxYCIBFSI4dQIjiZycPZsiBpq
P3ZyZUHMrB20ZJ6RQWG2QfjWZjZ1cBruCYUwl7TeUr7nvhGMcOc1TagBCIZdmPVpG0ibep30BBKL
hDSMbaj/nFYLX8wR6WAzNnsLzO0WajqS8tK1N+3kBWbCgs7vwW5admNUglJjFvBWrFO4Mx+8pAs8
VMpQ4wVWgdUBb4X5g5StHRS3s7oHeSc1l1X7OuvroQLXJjey0LAzBbmf/eEOzRVn/hgTMm1TWNUG
BA16amItMic7Vrl5GmHakRIjhAMCogBa5AFzLqxEqgUDNBAk1RQOQNgDsN9skD+MWHkrljwasn86
fUxR29vemQNpdivXA4Fd1suagXFq+a8zcJcwcfKnVhVPA6x/C43dUx5kB/NfCbZPIBIObdo0AlTI
t06XPkC9uHJ0tscw+MGazV3fOk3QQCAXmHxTOsXbzOeAA7aDjnFpNO59mal9mzKI//jYxmnvXUIm
v2qpvOVuZLbJkTozqKkmsTFPci4hN1j6SNWLGzm9DFOWBoXb+iD+o/0HKyuwAD4HwDdgLz7lT3MP
b+xCbMEpuTWT9gXktBzjb/OFeuUeWj3M0XvoDimXK5VrY+kYIL/ODCzjiD1tneuHbXp3Qa635UNU
PlQx6s0n/Mv3H1v6pB/lloUslNvsxXuzUXcCjFWBeL8U70PQvQzBsEoXoO09ghMTZdFH+b7KeHD+
d5SVwT8/jDwA+BYgfyuRpx9DcNseJGTrt2YwXlQgOiMQccPzTSbCjL112Eq8EtKMocBEobzvzQnS
5gEtfqGMS27c54j/tQQNOojZWvxiEG1CVgDlr+kRoiZg0CzitMDZLQMvg1a2f6gYDurhqcKua+Qg
A5d3EMEFHC5kguXhOJEtcqc+JMcIZzfixhYrahw7CEeSS7MCm6uug8VQ3hHr3rNV0Bh3Tn21z5pD
iqlOdq91hj/2QbT76S3vb1vxZJhPPCGYEgJ7UqBhTTdC3xnqbcK0HWYNS4KZOjS8bQqtUMTsS5rs
faFiBXVAk/eYGJHQyF6BwABIxMwIUr1Q9Rt79E8vY+SMyGbnYgUOGAISc6wzuVDuGPizfYCCOCDk
2jfesgnQHb4+BYpTmodOXc7lXaD8MSCJF3bWdW3elrgL5V2SVWu+hnUKch5eJn1MyYtZPfTFPbSG
mIg8eOzasTZoQwIYTi9sSIe74mCpY5CAPS5B7up8PF5XBikklXVWB4NaFc0lYcWiGmcUKDFfTZO+
cFJQGx/AOtDV7nRrGLvJELo9vfZ5AVzbCZPhzp4xpWH3OPlbuhtEDyFlAh9ZnB3mY2G/tGMSGCmI
gtZLZQ6QqPLgdLPgDhkY1YJXOzZfdtSDpnc5ddvUcgHQQ70DrlydirCiU5D4a5bfIoQ7pIW1BYM7
x36zRQV3x8pm25Fr11Frwt/CBiSHESiOoAhbNoZFdi0Qe15fwsgL7eF7EurypecXlk5jHI5Bgb05
gXyp8vbO9NCn9xRjhpZWUVlutHtkdDWVbwKMWPjgekDHx5VXXReFxN72xjC85fUdr6IMNg/dh2M4
AcvxdngY6TTBUKP+C1tE/7BnW763bNE2S+5dmz4YsM0R/Ngih7pmA+tWgUm1K3cgr8xA4snVTFDY
jJfAERYc1DPhbadm7Wt/JaCiXOkSB/Z6Hi4tjSAwgRe6XHQkcpOFPx2yEr2l857Pl1bhAZhcSGxx
To7vvrTsYm9CI+voR2CCyisip1x62aUjY+zrF6kZeeMm96GQndGFboeuD8056iYkk8bTeOvaCzdf
nYIiNVi6dgiZvifRc/MpDDt1YPVjdUoehqvo9OCqhZFuzHlL3aWB4QFIyaEaj/MMieC6UdcKlgM8
RywCtkcTkqB7L39L2YWRXCd4b5FQK8jRMxd1tbCnlSruJUQPH8jwAo/XR1ogxegqYOR29J7HegxV
9dC5OnJ5NKRvFd1RQCynrIXFmGUIafRAJ11M2QLztyDM+yvtx5jLhdUdR36QH8qOry0rMoFbA/bF
UHiUV6XVRjCZKnBQY+cDjtTEY3l023Xv7jN9k+F4FlVspPdZeVPCByvZC9YEiXMY8WLr4j0ZDhj7
4KiOWIOq6ZRht6+kg0BBEFetEHRm0T+hroAMPorK9q7Wu6FfMZ5H1k1kGMCz/EWCpTnaZSAum+w9
G/Y13P/ANwxSmFCDhsSLuPOzsKpW0xC5zhgOkxcaCm1RRGYrxpaM9LIgwRAN0EwH90bwvE0/MoAW
QymK2SkybXu50C1Gbd4GMcih1tDDt8cJe1HXLocM/gLJgqX2AlKvtIE3QR8Gg3dL1L1gHlb5DSSb
GNJuU9TbGDPGYT/fiHydi0skjOZJaLjb1rsQOBEbPYYUI1p5wuhtK4A0N2ydlQ/BYZEveI/CwYLc
z77rx9izsVMC6oRe3rwKjVPVy/c9Q7O0H+d0ybytCQpTg6UGFX40QQXRmDFG3fUEqH16KstwHMMy
wRJEgHMWwRY+aNoHCtwnMuxL24Vsp7nrxmHlta9psiAZjZrODqLWX9V02s7usb/wCOg7W0c9c/Vg
N7iDyl5X0840MZhgYIwNQU1o5GFuniz4vKjHJewwfCFWI6TitXnjyyO0ukG/rLMVCGcuzKz6Ylld
Z9JeOB4UuM5bv3T7McJY3jF3fttGHFmeLhSzuA0WODgQwHqovxp4G5rYt6tIDFmYo8Ab/KgwaTSD
GlXTIJjVy0BygHMbL1/K/tZGBtdgYnGjMpV9tcI6Cj0VnpiBfrHKrW2VHVx364IhC6LVxrBgu430
ctc+5PSJEGhg2HbssK2gfdLwo6xQ2FBYGbyiiQbFEMRZ241OBZInH/3mWVlvyvOCOX2doOM1ULZK
CHUtcQnZqI2RBFjsd7ooAhPqARyDjplF/ZCEHtwSlV6UOMY6vkxYHWsB8kiex3llghKF1QQ7AXbQ
cxeV9gZMBMxlbvxieLBqDplyfUvsIzCgInBp+maJ+/65xGCxbHVkNXgKONCsVoL21lpxRbInm+cz
MM6oTS0wnReN3V/id8MDZHqaUhD8LT+5dtPmoao+ODbSid5i9uaGoBNPaCkk6ptLGFAWfX8hh/px
NMWh4xbe6/pOaSDdT7mQ0BJrOxxldSeb9ENJfaG6aU1gULHMdWQncePn+wXoDC/NSPZpMWJbT54S
golwDw6Ma1erhsASBJpoDOHD3IETekMXPmgOcKMIMn2cSiOs4QtNF1PCPizaHxuCMXMMPgdIXgi3
K5FJUYoQ5nzrCvU4OZlkJEaAWeatSI0lM/Ot69eXvSHePaMKi25aIRoR+095lzf1PnUQglNiUzFC
pzZuqr4hK4wPL+vaWhdwtGBdSOciIq0SsTbT7xjlb4lRxDlTrZyaet+BpgaZujZS+8h52kuN3OOU
O76xSn0TIRvQkuLucGSBNRZMNfLV6DiQFk61jOUUJ0CF6nYNFXoeQWg7xX1anlSvRcyLqgiHbDw6
eca3yi/zXQvDZPwR/m1JwXbwq2KKEHIJ1TFwNcvKJCxB+hRFGg/7sgFArMZLy0iC7so0cH4Y+gpU
xDqY2vQKsb+gcKC7kh+MoG9f1zgy+jZ0x2WWodvttpq/NHkXlO0NyYb7eczpSSyOnacf0Gxu1Gip
9eBZkJ9Z+bJM6Ss0G2rfj2aBKZx/KCkugJjJJZTqkedubFTZ/h7Kkji3b+r0cgbx1qo+SrBRMxgE
SagamBMao4zFwI8py4Oq2wwuRTlZogk5dlD5mP4FN3b/h7oz240cSZf0E7FBJ+lcboOxb9pTyw0h
pVLcd9JJ+tOfL+o0Bt2FmdOYmwHmplBAIlOh4OLu9pt9ZnDQHcdnwxlD9zuat+lwdJJHZXUYib4L
s8KvNZ2dclwHrGGi+S7zD9geyn+qIJTIo4NdwBpWebK3LJCzfeetllK/OjWBhFrJKXSqnrU7FpSz
UNQeZno+AmzgxGksK32WwcHJDoUZFJdJ191mLCt7W0/dOi7Itixpn28qLQ9OsGCNbDxsncy0yGBz
s5kE8nCtbHVzp4qPPIVKQ2cUh8+UIo0w7+51L1/cuPlMDA4MFYGF6pSr/UTKSTehqq+3a+Db/Rb0
SbGszPKxNA7YmtvoQnCGufldNJ2K+pQVT1m3Vd1jkx+N+j4eyTQE195+DPRnNv4Rpth41OEZ5ZuI
cRWLduMkLyK505ngrMbBNrsqey5XbdR86LJ9UNOvpn9qL0LeqfZYxB+D9ZimXJa/zErx9Ghwl5OB
wkZRnB1ZfedTo7aO233UBt0rU3IzniGPMM21r4UQyTlPjeQc4GtJOGHOVb81lc/7mVnMGhsMjbIM
Tn0W9Mrgfedb1ZOR1Y8JtfWO85wgdRE2jIQJ3GRjNE+D+SkCEBDxriq/m+F+kJeZ7va5erMd0o9s
1wcoFcAEkl3P+9u7du4Hb/bM+irzbwDkq6pBcDFfZW3yaPzGBoQ76E12z2lzJSS20vX7spRvzl9v
ssxbuYvxLoafpDka4z25NLxYkwlx646CIuMOEXDVNt9Ne9HsVmt9Q4BAZNIpZ5+GQxduboycLn9U
/Rnay9j+Wqo/Tc7nWvk9Ix6oxK54kM0DKz4oW1AESEKzF1lbZgHM4JsXv+ada4rkMvulCAvDYEcc
ON2jyVi8sltaQQeQQ+7Y/PJGLNEaLW01ZNO3Wra1cS/Sl6E/soJtWy7f4BtrK8BuqmPPQsdSPBCP
EgmCgF8Qajmy3+nO1RhEp7bO3yEVcOhBavSjX9WU/nQ1hRe++82luZJBMwuTNujXth2m7WLCuMDy
seJTqoss1HaObgoRhXysi496QO/UY+CFpE7YTNmstla+7dh3snFwvJ0XTZumH1ZUTjSrSk78rbbg
7JLNwCjT16RRC0eg6aPDermrl+Etq7lwcRJ8ex2SuHETrKqWZprZIuQ15fbz9OPJAXxDlda7MrOO
KWQo4izpA9KZsy6d8Tnvmwcfmu/amfW3m9UVnpjJDmen23fFtsN+2C846Gu1R/bzV6pCQ7EKVBs8
neeIl95t0NHG9pm6z68SvdgurfOs5Ytqqk3Vo831L2XBWX8pyw/XSd5QtuHTIGgajRM2NjU3pgdV
wqNVkSwiQleWfrZx8ZqJ6attTBybzTNT9HId600FzoOcFk67s+oibsMG9aV3ohpIXxmBr5J3dsJ2
k2xIv3E6PtA4luciqBtuuun5bKamc9/QGIcz6am1xDVtlAgjs7U25mB9Vnbw6pSWsfIVW86gjXi5
0e4LCejDrZwX3WkOtUnw2vItsEnxifAVT2lM6Ml2jDKcqvitcdsdLm48Mt2jnY935tg366RDq07J
Nq6CzD7f+G3Y+Odw6L3XuejWvYHkV3cs/aLnHZXbCwcs33xbnG+zf0sqT74Lzza2SuUbWfWCjVY0
v9uzsw4QGKuYc0wsqkc/RvOtA9ld07wJKd32tqOnuoPTWhz9FDs5pDiXFQJPaaokcyiwrit5wziK
8kMO+uJ2+tAEo3ifigpa+MTdCgzo4hsQniXXlYCBpXfVbStfoWQSlyMm5UbjbgjAI5tT3L4MG2VL
NodjeiV/BoB3WoZtkGcEJXEJ9oUJK91S5mFIy/JRZ02EaS0Kowa8UDWZzX1SE9zI4+m3rmR7jSzQ
R7chjy3UT2DH5smPQT4LcGK5iu/hQsZhINJg7/vJseMLOMYpD1yTCRq5ReSs3dpkx26W74651mJf
WHem/MzMY5bvenmR3gyQKT4BarkAowLMUs3nJCdcqDuX+0LfYg2+PArGGQDBwOZcPWhlU4ogWMTe
+EDPwa7iEGwFz9YUHRJ08cXK2bzP+Z6NcR6Fct5Ok8tpIEp+aupB+HXQ2hakyqTNzW2M1srRC+QK
UKNrH9AP6YzOQfYfxFuYHwbdne8273r2yfAtgjQRebp5w+yALlQivwBUKgKjcwaHiKwwhsXpEvTe
ppCBuUEUwy+2IQXJARmYZNRMdxVH8SVkX8649KYzCr22J/OpVYg4WEFlusfk0268uUruc1VD7rKK
szGFDbslVWEiIK6bsoVSX59V1G9Kw7lkVcJs5J248JaMBbqcDckhgaWTJFm8KW3/YjXkaIPavx8h
M8KPWnCMbx90tnO8bZ4FIOFFRuhBG5duylmkUTBqepdRL2iHRp3PhvvquUxp7m0vNMBWEj6dFOCp
mLYw2QmCrRUAMSouLnicWr/pZrlwy1qs5+Uv8n3AgLa0gK5GhZSNJx0tUKGXMXxKniKl96V3tG+B
2V2dbOmqtyHyZqd5JpzFky27d8lupNbEejHe2yekJKJHOFLzCnPqLpq/aHCwyp3X711x4EA3p7dS
pLI6itPNQjvy70yMMSWZ5nCcnsV4BU5kQ/0HGVTQMj3zvKS/GJHCNjWrHVhstJqMMhs8cmIHBWbF
GiWMI8g5DL8EusVrg+ZR4gxHzz+1EfqS9cubt5YJFI3U1aQOnXcmaM3KNmySuAewdUiD+Vy5Tyr9
Ey98BdOD8M4CbjQaIqU5zIIZrsX3bvzlshL22M6IDW/c+hioDbJEN28I7sqfwDz4IwRAfslQf464
d8aVBKyWoYk2+6HA4bST2I9Fdw36lzAw2F+ImfV2bya7AfBGtat4+Q2rPj8X5VFCxx9/t26H9oV4
yy48zd5VPuyEWtYy7RhBPTnlJYELiA0x2qcukvWDN9518wFUTZPkRy4/7PkjY5bbL9oA4P1yKBMo
eUbLZu/6H+3yS0/v3PUp5L+pOy7tMRrZGn52ScORZGfnm2W6L2uOiSdbHSI/3nCO8SKEnQ+HfxXX
oMsePFl38koL7c4PtnazldNlIXzentkUHhOSt4N9omyJ9blZt+2x+nDkzvGfExofjHUcfLcJ0pEW
x6iJnkb7K++6zRR5H4LxXK/HLYgBNo3cxZ0InXkKZRRAxqt3c/ad2sPa4LhhxWGfO1u+5mLekBxO
zH0N3wajT8rLzX6iKBQIKDb7N8c9DtaWgSS4rGDl9pFez9HFyV6LADWeXacyUWo5ExaIJ8trNj+0
7nQci27fGvEmyp/tgBq18a6BGWhTdQkP4zmSH5W3hKPLl/djWE9WfpnNE6EtmAkcEw7J9GDJS4/+
FWQ7DdRzPlrOwZ4O3vwugn5tMraLnJFd7xBqkg2jla1ohwi9sQ4989Ly7mrPVvbiOL+K2/1TvsIt
Og3inJoPfXJntHCOsvsq/+WRGUjyH6u6oOFI6wQPkivTg7t6ctonT5z4yhdzXSRDaLrYnmk2mW83
Zh4cdHOviIubeoVWxapRFXu7PjnjsafXXu+K5dljGzVmdxnzrGHrJde+vxbqWfm/OoYQ5fSjh7vb
70pVayqPEwvsfG55B+tmPMTWcrBFgzlouY8j+wKh754rr1x4CETBL1Q1XXkBC/zXzkiE3Jo/IuiU
fb0uMXF1MwLq8oRdEgwZGR/mthhlELOM+yL97VWfQfa7ka8RWNZRlQghwVnN9r6a8ovp6+eyG0J+
jNvsIzQ5XgMayulyCtxtVznYwOHv0Us1r0fnXAb7lHFazbh9POp8P8SXesG5za5oPpXmtY13jfVc
W9Wh0B+B/iiXZMN6uhPFqxzORX3FWMrteR/U90a+nzCc/eUQ+H9mePo3rMnuT339RJ///4BocvNJ
/J9dUeFn+VV/p5//6ou6/Y1/+qJM7x+u5VHJjKvC+W88yT+z0Kb1D9umE9u1bfqTmc/+L6aJcP4B
j44/o+UIAcd3cYb80xclzH/cKqq8QFJuw07A8/5vmCZ/GYz+xVPj+8K5FZUGtm161Mb/nZSF1ynT
2ayGfdkqBi7I2n3ZPs/enJ1HvLiHcYLqICJlrv2k6A/xCDTSbWYL2zjKWiv9vSEi3A7+VG7GFPN5
0Mcxym15L8F2YiyMGPJEM/+Q7pmc+oXapRxbwrrSb/WcDy+j1PIUwBdYGOidpjzmaOKzZaorNTDq
csGnA+y0vSbdOYJhe5XREu5Qf7YJkuF17EB/RFJs/+UC/m9cPn+V7/zta/FuTrbghnsJAnlz5vyL
XWxUwVimbdLvB1NeO8dt96nH4cV0oCHY9khbj4GKSxNJtwYEK09/fVe1uciTgDe8y9P2TS3JMTab
O9wbBgdvBm7lUL+mTD36vuiOTTrbQN0s5q2mIKzLSmLKACa14B0BruAhGaLyElOjGGZln+6stiWu
MFjeuuQ6rhBsK9C6U7qz1fK1AHzdxpPxpgKjOEPKPc/SuHmhDrEDSSaw5nw7xH+0ke4ywKSH0k5e
XE/n52H2/oNB6m8ZOr4F4dAKi9kpMOn6tf7e7cMVac0s9rr9rcnhZI3VvDEp3igG3p9cxtCOsUq4
/lAflmpRWz2SbSqmVWVYn3aRmrTGqIvwGMF1sXoJoolUgLufYRqveI5uVmx+56pcCuY5+Hz4j0/M
7sY2ufnIh7ku/oNt7t89qLffRzo+T4YjbAxT0EP+/VYozDGz5kT0e+/2k9053bMnMhiW1fjSS/Gr
ZDtmlLIgKq/Ef/AX/60o6a8fLm9tl6APeN7F3w1ZgzWOg2c0w76fGG+a8ICP5VA8V7cL/9eNs+g3
ldma7Bc2Xiiqzn08BPnajGqy3dXy43IBkJnnrWEY6lK1LL/VyHHrf35e/mZX/+/P6QKpIyJuC9/5
u8aMHxtoreZz8kXdqMCGPiSjsU6IFBaRjk7J4Psrz0fZoaCh34qyfFocMw3/548Bn+Hf/Xn4OiV6
4c00anvYp8RftbD/8uC6TeHAjCym/RwXR7O6VkMPvKHDBDFi8NxwF95HrkXQbpyPrqBim8rWP52S
C8KjvIIOfYpzbOUZvLGLqwUpG9CBrYXvy82627Q+cwpOIctHUsOzFG3jraZu2paeeagN9QaK8Y5s
zlnd+DupT5CICULpWtaxWJIJRI2TnOfqxYRWe2qaQh36hlFyPRDOK+wuLGbhHZKgf3VVxvxZg/dM
4uylTYOOffyAO7/LJ8wh/F9TMbVa/LbfSEYZ5aYhX7rxDBw+Y5kzkYGVY5b1oW1INHEEFQfbZyhh
l7n9akmkt1jhRZoab7dYRMFabcA7sq3qri4QetO4p8cBpuwJgoPaNguJuqhKEYr625kue0CjizkW
TZucpW+LhauGs+pflB5+cJ8+OW5yr3nPH3LTeVhcBlyjLjfWyDA3M5v3sqOEp0rntwIm+1Z+TUmX
g4LGQ2mTF1/V3Ksh4Sr0bcHePqsNIkWJdMjziRQCkmuvo7E+4WxqtxoebGiJHKAuM5myty9+0hz0
YqarLB+Z1DS4B7wedS9L8GU4PVJJLH2QztaPU9jtqg7iB4LSHyxs2W4GXMOxKVo5FE2Q5La/snqX
EMzcqMliDCpnnizjIeW3w2y4RMGDEVhPHpyOXWHW0ypVtoXEwKvcyZfLwM83CmHfxbdBBvHEWjGa
C6L+FXxWtM+m7o/Zjp+9F8xrVYwHEChtaDWNXCWdYSIrE92uBBNuXDfr1nVeU8rZrSW4ZnGDmSdo
b5zi7mpo4HVDaTw5yPfMOVDvNWNCW7zQ6/SiG3meCzafYOUt+VkGxJFGoGLrOLFOVqSuXXDoyuSu
lMse5QmjGMUEoTv27kZPDo7L4rQkc3rJ5urTt2eyOab7YSjN23tgAL2cmYrfi3HhGNYBcwrY2hsw
CZBRX2QzjTt0BqNKzo3Ez5QFhXco+o9xQTck1MYqhu1gzp1H9OEsnGLF+brRnHBbj+O+Jk8H1/nC
f+oTWKutkxnMThq60y1r4P4ka6uyBOuhLSP64ooGCbLjHJdMH5Pq67ssYZF2sXWPbmXu41RYq6Bn
Npna4JTjmi8pITJgZfKeoSJS07diHWWQYWgeCO8yJXCJ2xoXqsXhC0J8UWxzSEp72B9R6NjDKvZ7
eRd3U4Eq6K0ro/V3fiJoayiGs0nmUrWMXQE2yZWyll+zHIdwNupLVPK5ghKrgKVx2jWt9+qomhsT
9moYqGFe8ZGqyVVXtwxO5lzEl9anvFB5gBUMOxwDePLmOB+gH3wZwdRu+wzL+BJjw0sOyxgfymUG
I14zikujbj/icprlr2TJ062jmt9ZUv8hYzw/CV5VRTLBzjL1m5zrVycdyl1hIGXQaKA+jIPb1wQN
o/FQLa1cW3GXb/HRg6WjxMCOs19AoH8Q6KGTOowSRx+hZeEoPdVy5EN1jG8LKk0hX73mZveWZMpa
z1aLQlK6O79WFwNmmp2YJcYKYYRDwJAj0PodqvjGsvT0Dcy9WFEh8OBWiPuZEhV+hvFVNROmME0Q
z++tS6TLMPfBlHlZd+467pvhrWDsuMbY6myjNLEYBFt45ISC3mfEZmgrJ1tldf6RsY0lLZ08WMU1
WIQ62RUD7Bt6Vz+YZldsyjZqKYQgiwqzLll1OeKfFtF+8DKMV1W+hHavvuuIk2tpkheovY+5PJSZ
/dYvyAsY1uu1JCDVI6vuGTSmdvXo1caLh8DTI/gU7jovjA40sC03cdKFlrJz3Ds3qjomwUVG+n6q
IXWvrC5tDrB9Ic4DpN8+1wWNJ5aGRjbognS7FHytv9l6IhLV9dUdUpta0a4KJ+NhqAzc8oY/4OPk
1G3kbTjHg8/KiJNkCfQ2qsuVKZfmwFrZ7QQz7T4P9DqyHJ7SYLxmt7SlyBTrYHF7kCf4hBmkYz9d
V7l01ii8r3PQ8vaM27d4Y6puPjJN9hhuAO8yQ6NJ9rnu8mNUTOHACMgy45eMwacci1+m5z15iC8w
Hz7bDjD/lO0j7X7kXnAIqqC4Z23Y9EB51iL22vXQlTL0DLjLd2lX8GA2y7dP3ciqGEqsxOlnP9xq
ARW4uVFyvs4Tf8QVGvwxs8HZCAMyujOiMoP7OYgGK5ZNxmH22/192Y72Q+Bzs6mjnEAqwvBbNxho
yF+m+yAu7th24DRvLJxqxvAs3eGSRBiOzCl6a9FG/Mq+zPVg4mnfaKvZtEUldwVvgK1RWQfRyufB
KJ018GkmU1N1MJT35ED5R4ev7/H+DY3hvWlZLmuBI81Ke415k4OGTr/tjHGrZ0EUiKLkwhSt2/pe
8li3c3e1/LUMpnkr+6pbN5WYaNVgoC15wsJOLv2G/OIcCoaHTfCRSAxzDrmyteX6u0Ggu3XbAJrb
OS4ELp9Evyj8UwEhD6/BUgjMsjsAmywvdTB764Dd3ZobYDjUaOCkP8pdN9fWiRYHKsRi9/YS3U2K
/ow6K2hSRcAHPxVjxDIYVYzop5HTpVurhJmiJu2cx6X6SBudnhNXReei6XdNPpW7ccFfn2Y3zX60
D7zXfweJ/Bgxr+5Kkzu2AvpKbw27JqAWvwvP2uRwKvFmH2tL/BiJxlxv9BGuYg/Raa4vnT+++BN2
eJ8KGQxzEQR4O4/XJg0zYVNnGOLApECMwFqe9djQnZ8MK8s5dxnQZsVhtJC5o3TCIlf2/SYoqgev
8OtLUyVrnkBOyM30s7QCd+NtDlmEZoeIOI/X0jBOY4yc2Y3Ml3ObW7YVwLkFEl1FTuFXEHgMFfCe
ObFxTjND39e+AqkBnoO46bZusic3yD+DOMVsyTF5ZbvJS2cpA/+k+d3w9EzSGje6eTTiBVW3qT46
o9gEcElxH1j7Zj55hfnozP20lxFt1lLG78FsH4OuWBMGAsiib5r+uO46HknqKfMQjzUKoEAqp/KE
tIFcV1494IKwfsUcAUKf7CmjXx6l5S1jo7IMXIzmx1f2a0d6OpxG72x2ugs9zE2lK+5bs71LfOsj
m4L3FlZSnX7nAeN/J3ofAsTIcrGJ/Jppe2S0+K01UXEsfVTmYNjtCbzO3VvkYsGyoswPcwv/FqmE
H6Psfpvj8J4nGEz/WiOWZDiKDCf0kCwMW+S8gYtwAr3PuH6ergZnhs3UMq7tfDarbXIHVepPpO8M
Md2V1fhVGi2NJiO8DIH/fiVn1G85OZz7yylZV9mvNjglqnoZ6KXoHazZsi5+c+ZffNzrhTY4aORQ
1OlbaV1urB55h71acMK2bAnDPEQx9QO5hHbZLnj5+uoglZviD2hpH9H5ndlil5xq/I01vc9N9zgI
7JwyH5/aNOeWtr41hQaFnJgTjS/mEr3N2mEcGJGYrgSG4X4WW8kWY6X8wNjlMY4dXwMlYDBcOjgM
R0OcANLw3qQEJY2DexHgNwW6X6zSQt4nkT6p2TuTcvqKAEPCcXkqnOnL9JiRaexyQTAfKf3hsOEy
f+MIvKoXzHVFoqZ1uhRscWY7C4VpeojY7DPH7H0o5+04BmfofxeR2fduAHMALFa05xn4YU86r5qx
veSuc0/CCsiBcWslys9jkOELLKa72BC8B3zvXWLSwsHMDNlKpYeH+dYEYwy34B4/Slkvo0MTQG8y
ubLiwWAzrp4a7TYjXzCmeIfNZdJXz32BwUxzWH0cndtYTgmsAH1Lth8/h0XDUztYVNT0drIPpnzv
4oeYCqgiOVpzDWMDLcdZC4eoTlqV7qoX1bgJgt9FPCH8fkPRPalOBYRPMswUNLDkk7uj1cBaOb6q
Vq0yzHWX+AfJwLylh+myUCzXVXO+tl13lbLs9Rn+OXcR2WqKb81ppN5o6zkO/NmWjjFwM43CEKEh
71Fq2JQs576/8Slv2joEacLOptaA+75py35LEdtP4bWnSOU+D0GRra3KwKDR6H3H8QBU6NMSt695
k1yzWziAnObd4FVv1vLsdBVBk2I4UqFVbcyamYfe5G723UZKrjqZMKlrUivM62HnS9mSoB8voIn7
Y0AmqIazfS7sIBwxwjPpJIbkMN+MrYyeqGscMC/omJmxpcuwrmv9VfMDcNLsFgaf8RgR1hDTiVfj
Rviafzt3Zeh6DM6InF/GStC3gr9ruKXQc4EloPAlzk5XHZZpWraeld1TzvM6+MJfFYvZrCf1aOaN
vi+PLipY0GH0jb24OQJaZb3Bi6nEpm5t7yD0sOA8lGyXlb9ueH1py15BLmRAO85XuliMo1rYxTtu
OVBXRn1W0aZQq6riZLfld0bxAJVG+cG1412cT2dDti/AcZmrPNmyZhSWwSd3+3UZqwPvPP4guZE7
qovZmd5R9Lxq7emeo/Zj5Hl6m0q5KSwpnmwDylBkxeNa3bSHtG/nx4ouhUeqEI1aMflTVbELLKpZ
Wl/2B0a7SH/FnG+8OguDmPdKB9xtm5ZucxJe33AA7voQk0RFP0vf3M/1uO67OCIwlp562zhOzWRs
mLK7azJ5uCkk0+fpJironqxQPq99bd9AH421qTKio16p90bifcaTWW+zmXPWCqzsrnOjDA7GiHTJ
Mn0eHda30aZ2A0MID8RM4mm0f3cgDLmUA0VdoruU5tDvk7G8TFFZ7ogCqrAEL1sqiry6yec1zqy3
00cPYYGTr2XdNaZ6Luq3Okiih7LEE0ap2XTU5fyE35gcOOM41wa6RD5hN80+1hpLeY+2MM+mf1PZ
GEali7xgLYcZnxJAqbxpTwbHCnmj0GWFyLHRndoi1BSrcWIr3Czi1Z15/80sQCPSYGinhJoiNO4h
EDu08mVlp2SIjPRglFwymTItjLOIGSNickAexXC678qkRwuD7razjXMp2t0yz8yW3DA3sKouVMWv
n90FPHJXeANrYQ1w2upiHp8fp3MZ/APeUzYDLJslZbUsNiGzptvENjt2uFcflolxbsFEnDSYn0tC
/5SS0o7Cs/VsxfupJi5J3QfKrD6S8cKpKBgklirapgSGm5GZaFnbqKyYhBPSVbuuBeoXNeWTZ2QW
q0z00SGGT75Fpi71aF5K33ki9cqO3BEfg1WhkXXpzjTUPknlS1dO01qbTP3ReZ4Ji544yfA2HVDK
IM1g9mM82jdmEDqe0d2oF4RrCr5iXvZsYxGKV3OLhb7CDW2r3N4YHHAD5Vh4Cw13NVQjUNKRcQYc
gScdZ9Tk5JdUtWhKiu0VxzWWExvjZF4c5wQwmWnri2hyxL7Cc0Jnau+gq8GXua29NFPsIjwzoSsK
yGJ/SmFJMnYgchI+wiIQ69P7DHRRGE/YtiPdfNq/HZO7o8imgw6q40z+iF/X5vVrtJivs9LEeuS+
J7bujiLOP5QFss2rZw42aDMJh54DW1VMCbAfaB0H8dXn5Na4Gc7ZlI37JG4Z1CcKx2GLMaWJzqqN
6D6j8iis6vTopaXBtX5vgxzXuunhI6D+yow2VYUqUJSYxUGQjwUzGaLanC1xDAwxG9NyYOc79wfe
DcNqdrznkgK+IVafaVHmWEYSTKo28Y7KUjVxxOrHMjLJA2w/lJyE1ohlatWUwe92mLEfJO7AbAiU
z9z428XBQTg/KtG9zTkJI/foli1DcjI9qI/Z8q5Lsa0prU0ujR9GwVcCPoO/UC41pn/K1dZxm1LR
ONXbxrRexOCIlVic316UE8fBcqxo7+JpGSe8Sgyn3zv8c/adh1nPaY+S+AvJYBYCgw1lEc59cCEq
/CPrUx0xF17mC7j0JXQwg4Vkvfb0SlgrxZ5x4xvBtXWXp6FwCTUat8F6U61rC12P1ZzSpAeMI4ha
mHeGdS0zIF94roYPy8ZJ04QLm8roFiFJ4iOviivGGezl/bHqniIeIpW/zcVD2vESlZ/brkfstB+7
7qlvH6v7MdFnH+SpORJIMmK+c1eyekKZRzHN7JrCMeIuHE7bwXeu+WIdnJxEMXW17J9J1GUK3/UE
lq8ty99E5YOta0RM6avB2Qbsb1a621blbVtdhG3h9vu59S6GJvVDHkdXaL5VHbEk7wmCsulvWNqq
BqFaLd1W1qpZWyDnaP/eLe3DkEgTqYTnojGsZ+hxT1br3M06/zMQ0OYK8sfiMfdn3Gobm5rMmApF
Us54ja2RDVa6EaP37AC+sWEG7vWU7Hyr/6I0YQtohmzIJpAVudTvSd0lJJXG7FuCyS/1e1M9pBM7
xVbAiMXputczaHK0bIDED1Nx30hyGPdBWa+I//y0yFI1bqg5uWr3rvD4aP1rx2AEpLL5JOYJirlB
VODHho8CBkH8sQiFObxboSQu0a+Bk6Ob4hgkjyGvdE19opLLlXb9tb0Qa2m1/+JkOV7qGUOplVhX
ei7JZAQkpCHefk0e6nTvBs7emvHUe9Pyns8J9gunQ18sHwpdPMxIZbDGIFE019wl3Kdt7wUHx8JQ
NWF+kcbvcfKRqLMyL1PxUbTfVb8grhSbiqUrGqMFyS+Y0ciyDj9o8ixtamJ15m399tBbTwq4+5iU
T7hhjX3SCZPrrNH3qr2BpZttKKV0HG5X4NgJNWHtD4PBW3jjGAstduY7z41kYBzFvKvRN/e+nRf7
JmmuVj7jBg4If0jaQJv22N/2NmmYL1ko1RuDO2rfHuelT0JBg7M9LIfexmlxg9Z51sGNiZUtJDnn
b5gBYZBl+77i+lPPcNP3wfsZ81fMF9Dy8FPZvCrTDo8iCiZ0xWH+tqdvbRehIXcT5hPPmDBDU4HB
ubscq7VitRiIPabVb6PlPdW+u+lF3JY1Dkd2/2iKn0WdWmOn/fc8+jHLcx5v9HKYMLz7+GVnNppc
rax66LXijTrl3wnFc43ztfDuqdDruuydExC4wrfoe+jQC5BIcrKi0/xM4zrzDXHVCw74vkWIKAvg
mQWouRWU5WivkoD9LkV68LWzIzPN0O/ue7CdNGoKLFoeBj6cgbQ55GUBcK42kJR3vXuf8sMHtr8q
eqBtFmcMcae+sNkJ92qtp+IzTkodyiGCBsA/YNbOY+nKFwt9YMOWlglSMoZ2RUSRPL1Rc/Ix5vY4
23eodscyzle4hEj5UWLO1acKYmvO7wYpASHerd5jL23Cu+5cjqsp8GjXoXPg5b/YO48mt7V0y/6X
GjdewJtBTQiAoE1mMi1zgkgLHHjvfn0v6r2IUqnUUnSPe3avMiWQwMEx37f32k37YczH1EKSfh7K
o5l+1lRp+x+HTIYwYi1EnZyXH0daq8jJo2uzBDmp3ZItgX2ocNd5dtvxbAw1x16V3sXhRwS0YbSM
lUSgOrVyr2fcAvSjQkmigb2fpXuNGtkgeRmnmFrdtldKcfY9GrdLcrY4w/c1OyC9dh3tnQX1gyA2
V0y845g3pCnG6cX5vZPutAVTYLEM912BX6nXNN6mOv2Yo10BmnPCHVixa9OQP4LelPdiN4Q9hXs2
H3AuqrxyQwyGaoPGlv+eytYLUdKqPBUxjWt0SUrldY4VEMnL7YKSClDrE6XHWcqclSK/g7EMpmY4
kSCxFeyTDLL/lFpdSwvlNxaltvjQwsYTfb9NUmc1E8xSYoFMFvDi86gFvbqvrjW2Rec4tJhM0b2N
irPltOnwiFZW16UH6spZ7sFdo0GZAURM+4UQLFX/NIli0LqWCbdykE1C4EVntsScCwrMC7JND4tU
YkSdFpWiYZ2niM2raaPb26lxsLMtDuVF+epcLsPWbUIbnzt5mxw76LxlX6YaUimn+j7pe2FaK72R
n0u1OWmSwda5OzcxMFL4hY1+ttsKZSeAOPgAk+oZMN27u6FsFLdqOY4oZuoNvU1BTyuCKofElkoV
dR35DmvzsJ0WEx6DnSw4iRI8u0u1beEjBGYj00mw7kg0OYd1treOqnETtY86DqHIuI+mnLTPhJTX
J53NRAvxphnYpYLDtdVVqVGTIZkm7afNiEix9jBeUDadxyFoBD5aXZe/0VqfMEK89ci06ZRuIn1Y
a729L3tBHrWxUdFe7pMlsOppPvYyEX2G/Fgadelh1qpYGgnqiXj9E9gvaOvvI51KslRwPpGIvLAL
DH0qLcsFcYDPHmlah7rfVokX4RhYqf11NsU3L5vNnSaoZagqEmG1ONOroaGY1oM/VdjjbIt9QMMk
zRxlggfFszgk/UPTOBqCbTAOtNZwQ/F5RSbfivDdUU+GlbnIkoIWKM2Yy1ur0oN5Ibe6Sc07Mti/
mk49lQSHsukwLwnSVK3Dgatp464rMlp8YbPq5oyca5rcSm2eQ108hyZlaiKuBxy/M5g3cotpTADT
Za6CMeYvmA1Rfta5xjGmWC/iC3n8KqRJnKELcSVFo6wwsWMlryTc6OlVBhIFLQsXR8BVMR17dgkl
R0SdaFJd/4iNnpMtx/ZSam9ambTLsib5JlTwnCHs9FW4N+7wOFb+vYrVPe8bELyl2xPlyJ5kcPuU
5rAhnYtU3jrCpAFy2yYZT8LxJ7ocGYmWqoNTS6KnYhUz6T1Dvo9x9TesrISmwrAreAaZvlNMe9PH
0booHdIrVRYz5Ia8bQP4A8YgHiqBajX3w6QjoCH1ozGlznhEg+DRW1svqeQ2jr4SM/gSLfP44J6a
j2i0lVPmsK+epYyUh/lKcpG5+8Mo2NdwxkDPclqGrS6bp7Qf93iJgjLv9k3eu/X8PTnEWMdPhSAH
hzciDqq69+/6+GLLmG3UBAcxv29U20wMu56Wsdl9xRbkHNa/nq5Q3tFzYTlWkbw2wzNGZXo+8B0b
0yNtAG8GQojxIa2DOg9k+wb2VKWsxXBrN0HO9DucTOcBPwWpdUv6ruvHksKNtaLdTIILCI50NYoT
VINIeYz0TZdCRefAi0Mt/kyzlyL5SPlT/Z5YpCdF7CmEqFd3tHtNvVaz1y6smAgL/GtYZ0x/lk7p
8uz056Lag3KFG7xr8RTX6Vlv3TLeo5UfIovWUkO3vMNOEtK6kB5GqH/V8JahNqcgwj90dvT9EqwM
vH7jp1R8J+olqT/14mRIB0IBlOQe5XQ6UPndYcjBBpi0+4xYilK6M01cW32GYibPspXSYr/tmK8x
1wBCGCz1yNY8H4wNYaQAVtYAp325NVjXUehh3qoUig86+70QJw6fk3fICu8sChK8QkOfCrjP1npQ
ws7tJ0jcGk5jkeeoptCOQ/FD/1IoJ6O8zY1z2jh+9STH9pcydBp1pubitCHcKY0I7QIJmV7QXp6e
iSlx0es9ZPGymcuOYo3tTozdBDZfhNB2uuIvJKqoHiN/Vp9aBp+mM5PmNSGznTtM1FLsS+s8afMx
mrD4ZywSxvxNg+RBo5zmCapVWn3luuYbCIramlzoU688FQ3tf4Ekyy1wACxh0u8KbSNaGqwJDQj6
1gavu6ck5h2mjK054WDNFK9fXlA6rklDxCSNExrlnTQE7BczpVgbS4SCsabdaARJYu5nPaFS6PjX
RnxPAjvH2iq+zB2+R6Px0qjy0jBexdyTkvpUJGU7DmA3QG99k8iTkKYvG1hSb4E49i5hyTgJb8Yo
9NKUZ0nddbhUWvo+81JNfbjNCoswWqTmFJMNmsuzg+NKZL7VwmVknyNJqhvhBmJbu5rLN0nnTjlf
Y/m4xGwIVqqtrjsKy1NzL6H5T5V9N37W3UmyL+CHlPhiNPe9dG7Hh7p9dbJjMX4Nw62Kgjy8ZIS2
ZDdq8pnOd4t5NGYM0u29Zd3JE95AvkTC45ZWxKmswullolxSg3n6jA0LfccT2gc3FmS/Icx2OkzU
OEk66XLdiBJjN6+pCHoORlVtOYhsn14JSsPLID/b+qVuv4zptkq4XfB02IOsUhPlMobsGWCFeY/o
ZKG7Oi7bRG3eq+W5lO6bbquZ32H+nIoXu06/InWjtUeUlBJmRkNb3Gn87hASXoFRREyVaXo75fo9
jpva0stboV1VMqaN4BD1ZkfHj27+IgP8qNLtOFP381VYNNwbo5U/+lHb5YOTYBbLTd+a45fUwbTJ
xiECg5rRQiNpZ2UqL8rYsh3vRi9ipE3wmac60JOQWY7AKrNd3NGqu4284Cqiprg15sAqHtOc2lZ+
p0eo0d9Fh3qvM6niU+y50IgzY/xgWJC8hhKqW84vcnhMlq1UfJB2gajMT/XWI4zdS2sTL0p0mFPV
NfrRzamxD+3++qJxUCek2HSrSqZI991GV3gmECAE4xrFQpupbfguqefAlzAITk83Mm0Ovc6CSRnv
EXDS3a9uc09Gi4BNb4xyPO9fjW2vTQSsOmLWToe6AmvEaAgp5170E5ZI+7lcNLLXH5tlL0vFo7KU
d2aDPN+hQygNj5n8ZjFIDd1arZRF3QGZJS1vwTQdpw/xZIGvoCAyp9VBx9vXXzLjWCZPJuF5Q/4w
VxUYAZUWtV2x85dudYg/TSOTrb7cGFPTMnmn0iGq4XNcKeL0mGLwWPSF8+Q2aqi4Nkqg4UZ9oum2
b3nEbkbxJ7uhvlEJ2jfKudM3uYwLyZHmdKsm6puszMe5zF6ixG8kP1MepvQuTIK2hsaenPvkUOdn
o9gghfVQgIrsUdYO6NoqdFzOBn+UjWssii+auLXJm6Ihs4rKi1F9mvrT3O804C0ye1vKO5bzELIb
4hgaavdmnfii9dr8xITSxi3neXY29DF2gLYil8my9MnQPsXduRoZFXdj/+oUGOPfRORmHEvLu5Le
5HNb4bT/Msn9MI82Vprsw0pfEus1jR5kRFGTVLgmcxuMGaQKcn+XJadW2cvGHaneK5ZHBCSkS3hT
8ijrD8P0NBr3pfqimOgeOErFX1F5qKXzJNYcEVeCk+6IXXqY96Niv8Uihg+E3/V9Nm8twCrm9CZg
4VfHUdoumbECeIQys5QZ0fcqrUXjUGqXTPsOs+eqvzGtgy35vRoU3MeRVQXDpbIH8Q2wg+iVVzP5
Rr9zW+cnjeNCFO3mHvsEyd0L6A/pdVTQXouvVNqYE08Hy/K4uDIraK08mdW5WMvOZ2tA4p8PGbgG
PkH+Funnq3PFuVftxzB8KuFY5UkQmxHtcfs2FI9zdE6vw7M6Cv2WIC1OmiwD+SNpmryvJ1M8tRQ7
BudB58YhqIrDIVAgrPlRa7tLGNG8wH9vX6zpTGeB0KbAjjZV6CrldkGlvQik79YrrlccqOyStw5V
W5sNc6O+F8tzbGDNjh7scuwpmLW7NNpwULPYTS4prW3lM6mwTHLGvIZaysM79LpCA6sHB4Bsylfn
Rzz1M4ni1FdQxxRQrOC7DYTkVJwpcLLB2dDpiEB8X61GogRyenI6762tXagpHlJ1RIKt31IL67Tb
K5aEefe9bphpChmZxTCXFym+OBmQfN1JXzLsg25uxYlb9cXRcSIjECkAvCE0T/jNFyasAe23GYPu
LJDiYT81uWJr1mhyv1v0VC30HfCL5G6x2SJBJULnEBHgyFJ/DKHgX3s8nGhKghwMKt0oNCyG7Xhe
8teIQ2qpaSzYbAGOQ3vM1ZO23CfWZwU5TBzHG8zkMNKUp9wBDmwL3D3zy3ilOqhj8ylL0UEtWnm9
lJ21KvNhTbld2g8qaYmopTzT2UbXZpsYqZSr8rQG4hqvNQnPl2QvpitHS7bpwvvKVr7RP1Q7CFKK
ggSlqPRjqC24sEwNflg0eno7rEZ90I5x/iLYSkQzDNYMP3owLIgGBu1dxboaCsLdTARgwMZH5hkH
CA+QC9dOnC0lCs1LVOditva7oVmgwrtnnZ6p3F23YMYQlAkDr1SmJ2eW3LmS2RviOlmldPgiVAkE
U6ItbPBXhxj+h2PZ6Ugb1Q5mu6DhOU7LsJlaOvFSb/HeL+yeF4SngalKkWuWvT8roXyawVVG5lge
0yKlPj+fSoPyAuVlyWJqJPqMfnV3rlVn1w2MrjbWaYsb5VkHNgv9C/ucaacvoscd2gCP2TjduRs5
7/RUIF01ke5rS3KVuR3xRVe2j4SKTJuI5SOfAO6Tp4v7ajqRNNn5ofzipAP+OykdaHXz5jWNdknV
xN7mPQdMXWtpOSWIo+PKtawQTkydQICnhwp+dEf8GV9TnSntS6QkmBWCYF/nXLanlT/4ofOWj1a1
Gapc+JjLOVOi94EYbJPB16boNjDjh0q71tM6JzMVPyDQoR0yjm5dKYMW6N2EBzrWBU17+Sumj+r2
+UgkiZixmIT1ZQpvmjm5VJS0QEScLUqPhGOiRR9HZzVQVaReV3i9QXGmxGpv0JChhV6PviaWdpU4
/O+CKdOa+rdF5hdLKgt9BAULPIzss4kHU1Zea1Wxp5gDJ1cjp2Q/cRIxnd1iDqwNubgwCtiTWSPu
v2z2NBAuwdLbz4S80lfV1Ta7ixB/uN2oHSLDF3pzV6Txsxl/ZF2KEU+gjJTyh8QumQjNXVStIUp6
+BXZCalUrVRZ4kQqrp2tRX7M0dq63WKPBzm+caZCDtK5XNOea/cO0D/cy28DoiiCKmYIUeZ8hhQU
TKFxNwm+xeSb+nTUnfgpOQ99NZ3j6VHYLUSW2UHP2lQsCpXaeCUvGoXM+ED+VeEq1vREFiMQEygo
iEnD9ZgwzQB2YPXEUhtXFJBkgMNMJfHbQh4miUne2DHqhU1J0MHblMO6a3HSyoLaQiTpiktcMcbD
4qEuAKKZKV+3Ecu609VwYxR4rE3lUtCM9KcysYOowYsh5TghRml4KiiyXaWEBnbM+mYRbO9lOijO
JDgmNFSNbdzGLWzRrZB035jJqMSeTXlQfo4mBR2O6axFQrxfolKstQeIl0qo3GIf+goTcnixjxwi
4cTrYVQ+sTGij8qjHCG1lCAqpNe8zNGeReNWssu7a8aGWVbUX6kIr1tBMZMVMSkzXnwtek+NiDcl
tp4WNsXaMPXgNnC0T1UHOTrTSGYV8jvUqUDJE3OD2Z29C9uf4ZqPJHfJOhyStSU707a1aEJahb0u
IBiw1hFQ0SLSLgUHQHlkVafLX0bIuDQ0B333KfdT6FXTFfCycKrvUNPRLOF+LhVpwNjEyZol0RP9
W6nctiYWUGFLRCjL8s74YXooY8XNZxtZMgBMxahf83je2QQxe8KYNn1XLgjNy0OvUdxVJzQbkX7t
LTGa0ghBVeygCijMo2R2gP3TV2JCqZf19eLWicUBor/yp+U7SU8OmUTPWB2H2MMcXmzxkVF1bfxi
6r80YvTWLbAsxdQofoM5YDj2iOBEe3vlfQlkkHMPLbkqsmNWNM6+FdVmSsdAnmgEa4jf9xrWlGlK
tnOqdRsHHxNPe7h3zAEGLMW5Q7nc6DBa3X6EsYcHxbdsmAxozNat5nxnyEIHoXzxGq4WQuSQc6fS
vooQ13ROMOgYrlAHXyJb5ZvlmZ9l0VNBDdKM5RmAocq9p3Zo9MmHHVUmZRBWlMLSV5lBQPbI+A1T
eFDZkuYIQetgFLMHffUjY9wH+tJjrzCjeLMY9wiXM88pCjryNa1DJ3cRd79atVACViS4a3ZBQ9OM
XrWu8lh2CaYKB7+2kaG2inEBiDq6FCRkn9SHBC20E8JohJRJyEkRNtpqbPkc6uQ8ChNPg8rhvuIs
SpRB5YcRsOOFl46x9+h0c+GlRU2oT9jMfmVa6NwcuIO2XSC8hVShtPGrnOafSzi2m7a5s4viphnz
zqWfnBNfp23ruHxocqvkZNFwjIhzgw4nUoVJ+S7mU0sMGX5ABBiWgvEOujJWwabTV6OSg7UZuI5D
4aeFAuSNkoMWvCtPtM/bldVz7LReJQ3t46zTwZKH8UGy1SMaI211SR1Jx4CjBM5kFK6U1Od5yjkf
9oETR6lno4FgwJlgOZl4C5FStY/oOvHc/FZKTmHPCRwSd+TOjeQgjMQa0Tch94dj0GINSsAROROP
rPebrlW1YyLT5CqZFuCpsBSQUSX9iJm1h11FoA9xcWp1Zai8zmOF7R2ZvFvrV7ApEKo8nty03aJ+
fYOYmu7sJbpo8CDBE1oHUaQb9mIIZMCzVhmK4WJCyDHD45HN6WWk3YRNMv+IOirY5B8Seja+dWS8
s1CxwZBpxPo5rq6o3SZ2yNZxaBBTIncHPhq9bWRDv2jWBEHeSk4oU1C4Dl2PRoToMsEpw9AT4kKK
LmA0e+CDwA2gxKDltxRrIFHwCUt2QE7uYHZNECIZOHJYtFFH51e8J8YDOKn0s4nTocWevVH93QIc
DzdNJvbSUGDsMPE9aDOCZwREtOWgIEft3TSmMuIszCK61KeuXIb3DoU7xK+Lh+aSWCUuq4/ZPTs5
++ikAEYSKnezsuNwegmTkoKVwZrCNNLvTDBfPi4BefjO9FK4hSzfmQ4qEdx7F1SQHmklyb2WO1s4
1mfRNGjArPq5XcyMipW91ZuKtR+Fgj6SRTcI/YFtrocmPVAs4Bbo38hVscURXqO25v4clQguSHfd
1Og2Z5CQMtwqtim1jXX+JYb5zXHKLcog3JpW/e2UIQyrOBCtZHE75NBLtPTFopxPm6gBmx0zn3+h
dLhvxvANmfgRpFkbYI7EqjMvT2IK56AijCqWFQQkOdaHHIOLJal+bBnhWg0pOAgQYlZVv01aBZNu
ad5Boj5x/ssA1scQfTTptKhBXYwX1Vz2epU/93N9mK6tuikuNrMGhpZdq+5UQWMpCDzlUQoyk1NP
2LLQ2qbxZG+I5NF5L5obucCToeZPGXEz6xKZFsNK2SmqqqwQM62btOsCK6c3zml30nM6p0OrECFs
G94kumCckfmXhvExU8yhFz9t8mKhB2eI3tdZcyHSv9eoJoKlcV6qwqCc7eTZExnsYTsl615QDAcx
9uwMbAaEZg5+Bu1iRKwCdtJBQ5ng8pH4Wa+9Oa3Aa1LWr4p4n3Tm2xicbb7UOy0j5jEm7Ic9GeRJ
Z5JuTABs1tA+dni9YbHnxZrAjAAjN++qnQov56DcRXRd5HQ566j5mEvRQEGvalrlqWs2WtEGeXxV
Wqicm83meRQqJERqgimm5zWvcWLGUCi66xTBMahQQ0CynD0qxFDCMLkHY0KSZhckmpyu+7ovN6T+
BSaQ/b5WG7cOobKlBDqLxIJWHK+NKlW3xpsKNx+jAnMp0aFvs4U2oYYAmUeqQKqP0j40OLJWQDiT
zCn8dLh6KOOAppuBB36isVn4OApUuiyIweGp1JmU7AatOvVICW0njg85RYU6i8U+URrESlK2GWlq
VvIYu2VO7ERVhV9iEbMvYwiD/JTA2eNwLo9J5oWosgB9FDZTE8hWJ8xOS8Wibzqo+KKSk4g1uIkK
vcNuTdRuBfLkIsafIB1LKR72SkYfPLQR4grkkjg9FtYntn24DilYFjs1yj5UQFGrBJmCy3F/Gxa0
4qxFfpty8jIH+JtRFF1krVPg0NcFfDbiETJj4owBmkYdZYddDwcNfSMZCsOoQK3gWMz3Ia1CvRbn
Ro43AzsGzuz0q8refJu1/gmrz14bH7RGTQgup/XYEBREjSnHJg82tKdUkDXwmnRl1xJj61l9kjNV
2OQb6vFVxJ0/y9fmFuo/+MAhmO0Q4YyhSc2Bp8m3bLLCx2aBc6TrtySDDX4p6ekaLxaTkx7dl0Ip
3ZBFTmSDc2ro7s61XK31rGUPNpaWh+0j3KOf/V7oJf3wkjv1dJqgCpwyvepcCSeKj4J3hBybRohi
umRPQCE5aoEkG+pdd4zyXrmxxHe2kBM7Wj9SkR+kUjP2ydRfp8AejbBQBf4iIDiOsepIRj42WvVQ
C2tYFaNaB110DZBNO+Ohb1TfSXc85mdjYWGKQPd3qtas7PiqLIvL44/f/fFJQzSORBtgbUDvQQwh
bwYehlUEx3arTA4VU9YADxcN1OwJeXWMiLgbj2qLSbSepnELlPAcM/YO9tQHeWtJW6kjk/GKLdAn
dCZKP8t7J95lRd/RpmAkXwkNFmpnt15A0leRzYQUt9tGmT/B6zs7aeTkpFuF3xR4JSSi6NY/EA5T
zGLiqNGzeW2UC4rDvtNT38pT6rfYFNmUz1ZLeGjt9ZRvJlZivKjFsYwe+Ft6EOOBYo+TLPdNXhxf
UnzrN0OcFMhV6BSBmIcqVEEzVaLhdaDZi1c0uZMzcc57MQWIMNEoWHCpjYWtTJuH+gG7S+GSEUBB
fbK9EheYl9AG89K4v1U65dEx9UcrybNAmvbaNJnHOYwrUk2Txm+VZnFVvS3W05DXHpJe1a2GF4UX
B85ZY6zbMfmYbPvQg1u+z9LlVeL8tccsvZVzGn8lZu88SY07kcPKqzv0aE0ngsrqyI8NaTDBvruB
qeDsSp1+eiRHW5LMydEoKL5GMJKNutJvQuIze/Lp2N6lK4kziV/I2Kh/oDAKHdE2v34sMhuSd5uu
nGaJXmT6QoqWeEnHHFSpyqEs+NpmYxTb3B7XxOnkRMUqtRfpkIFU/Db7KzJNGkonKGQ6Owq67RLV
Xo/hF0tBIa3jGU1YRr9jJsov4OY5t3PevE0oAEYnfzAamefBhqfTW4jki8GbCj2Y9Ui7UbpuYwjZ
3EmGuFqYsg4dEe1pxbHYAGUyKz8Fvxy9OQJIWDmogVqvsTPyvKssIuOBI1/ZaV9LDTo4L8YSFhsY
kNkozkMH0KieevTpIM782ZmqS2Ng7RMZysKa6bMd+hIPK75AXl+OfoZPkHtOeCM3FCwlMAqj0taF
GF5/YB5gMZZbKYl27cIKk+hhdO6bNMB1I65RrTifwbV4Vt1X20SmJCqjkzeYfUulpZSpGB8//uGp
oXhSmuUUlApouA6qBRJUZw5EwSLZjdlHarKVnBOWyLzCE5IvIxjFmTdC6GHuadoEUMqaVvBeS0SE
cA85j/fSYh5KEXqDSDWPkFXEHTo5JRXka9+olF1plMlRvxJTUJ9im5lTphIjt7fRFPrUOs4DGYJF
Ld6gmaRnAyq/NHHcjMIu81uYSbcF/EiWcmyAoBKdEgHwD6pJGNJMQr2+aRrmY7sjteKKawnbjvF9
KieA4fNU1q6iJuUG4t1BZh12Da0e9rmD6AplCcCRyNgoWBaTHCmO1Cf8sZjmQ2iO68UUaMmy9GzS
5Lz2QuWrf4D4u2ZQbnTqo2Wk0hno0eCKVL+hrOwrmWndMY530bWKNw+4LqYE2jLx1p9LCm88v46u
xSGOJabwjDIi77dW5rzRKbzNE1ncREpEkYwADXACdBeuv15POl7JWPU/JQbdvu/LYC4XTs6TczZG
CjoWSLjEZIBIcUwLg3jeKOtvrdYgDQpFWVSglpdGXEljNBq7bKz3IsEhhk+ldXWHERK2EnKIJJY5
Fk0noSG87uxcR5s5P2hz+16mBSfA8JIir/xvRsb/ZzjR//v65z8+yr7omvn8FYmy+JnI5EBX+j8z
nIL+qynar/nXv/GFV/if/5DU/yLRztDBJMkYhg3ZIXrsvyFO/MiEnkEVkN/QZdWw+VFRNl38z3/o
zn9ZGrI9WbZlw+SnwEqYFv7nR0RsEW2nyaqqm7Kj/99QnH5QTf6FK7IR2JqqrYBfUSzS3eDF/Duj
RgJhAMWDnql5JKfey33AiS5D/oa+tAu31Ev+Qlr5BbPy6wWdX0JUR7vF6rZwwbD6UJMKZeDJqoKJ
qKifnsJvQEzXSLc/fDHnl3y8SCQydF9tpCN7GdFuZuF5aIO6wQBJvzlL/sLb0a7Jvv9xPVWRIUzh
cuVh//uN7EeVHvvM99LunXtI3H7lQms7h0dz1wfWSVmzJ9ote9D1rthq3815XEOOIXxitWxS7nj0
ifXuFQ/oX+4D4Yl//FzX+/TxdqY63v7zH8r/smxdklH58rn070V5lLJnNf1L2Jzy22f603f/dRDR
yhs7BEyrzqMzszmqLnpVHyOl4Q++5md3+T0L518G0r/Tlf5n5P7rouYvA4kOAcCFkAds0TaLJxjj
ximttxNNTqV+rBLssoc/DymFF/8391I3VM20MPv+AFj9dC/7nmpdxUq+ggHtIcL2iSrfLIETsA56
xuUvV/v9iPrX1X55clR31bE2uavy3fLSbNsgLNyPyQWY7Eu7dJ38jff/++uBh2PDCmHLuf78p283
l007a/GPb8dy1m+UVeRXe8z/QFyxIPhVYP0FkHWNzvzPd+ZfV7z+/OcrzhZkuJBvGKXfKERg7Pzl
rfzt4NeAcCngpbC3/DIwW2eIZott2QoW8ogXxp4/HUzlf35Qf7mI9utATErRm7HFG2afBuAyxcMQ
7/58CeW3z+ZfX0T7ZTYzZ9IIioYv0vryt84kHa7DDTGJbuTGvjjZf0Gx/fbB/HS564vw04MhaUKD
HMRXgqrC1vHQl3/5QupvXyXHJL4V3Y2lGL8MtkmYc4xXe1ypwYwnadUd8jMaslvMUUEUoCa1Hjk3
3MhrZkWSF1fpmoTj2z/f1d8+uJ8+wy/Db5lFVkYyAz6cfQsrml2dUlQ3f76I+mOQ/cco/+ky14/x
081UzNCg0cxXtejPW5Q20vS+Vx+WiAP4hKfFOcdX2EapkZFAZgAEkH5vO8+wOsNsWxBAQTRSShpE
jGy5wcKIE8NTqN3irCikDfCMa1aYC0ljnUQLinw699SdnPywQJHto02aYocFkBtIzpteI0pYnqTi
oAMb0rDfwYRY6q3AM96nL33yldFKyHEKV/abFj4Qb2ma69a5La7S/vKhGnHjt2jvNiH45Fj9ntR3
xdyWNdtzTn3xMUKB1g/vIPm9Zdgl3XeZPdficbInL8zftfohu1aaFjjS0cEyH+hqqOpzCcVAD18p
zWOjf1YmX1oOUbohscc35xeSzZFrfzb4uiiOKyOYZboCif6QyrvRfiI7zrEe2mhtqiDj0HEu5DpQ
E9Solloxf4EhPJhPHYRnY37VKzJ38I/fWeYWUiN9J4hV5E3Sso/Tjyg/2wqlggpdaXjUcInlh0nd
XYOjHVyuGO3s5FWgoVSQ2QzIicH89P3XkG2N7hhHVDcFiQYdHVplM1EOi/UFgxAi4zpICBbvl0Or
PRfqse74XLZviFfDRvsUDauuDfH+GIjjer4aPrLkMUSmpZ8rNSjx0iFVd3UQ3skzxQVo3IcBnI2y
XMkVW7l/xCoHYZgYBDVcZ4CoFSSKsxOMy4dKVVwfv1MdQi9awVjZEMzmkZ0FXBTEEnySD5O3TDyF
CIGn6dD2gYi+TRlo9GYkZ63ElAA+h8C6tNsZ0xZr192At6kaAim56aS3pDpSu/QkjMOyTZobQEXC
W3aWcRC8TxgJ9cbxHLxdUXHs5nvaC711jSuLVjip//KuXafBP71q143KT6+anlZJCWOe3ezrQpDJ
hjXTCw/xEwosMBPfPZFVqMY82423GI8IuvMxxf3lM1yn+z99hl82gmNBYRh0JgmPu9nlfrrt0aaV
WKN1AnbM9m9xgf3vFqZueeNs+5AO5vovn+G38/dPU84vW4epIPe20vgM3cfsqi6HUtZymmB+7Bae
faFRB/TZI/vNpfDwTvktyNnB/G2rr/3uYxCrrCicewzDUH9ZtcZ+WozJZtUiNNBTipfaeiibRxM9
AYYhgfy/qS8hquTEeazKt7oS3KbI623pXhIt3aCTrW/VBYB9OkIS/Ojz5pY+0LquPQHPvLd2TnkX
zkxPD5y2IRrg4OnWrS5QWmz/fEd/s1RQe+E0BtBVBVP6y3LV47ivhIYjQGt2YtNGX229+fMVfre5
5BK6qhvGld2r/7JMYK5PCrnlEsxqiwu7eoODCU0n44QZc/P/sH3WFVNRKG47wHuBAf/bq2KNtZ6l
JeXUZCs2gL0289pcV8HfdhK/uXHqz0Pgl51EVRcDgmOGgJiWVYUOMEUSCqr+Lzfvd4eBny/zy/OB
OU7gwXJ96Vzmw2/ZX9bzE1YXL3Wj7eTXazIi1mDW13/fN//2G+q6ZauAVnVOfv9+I8fKTAdFB83T
y0cVi3ZN/EZs/e0L/u6I5fx0lV9mtiXPkRfbXMU6jSQK1MH/Ju28liNHri36K/oBKOBNhOI+FIDy
VfSm+YJgN0l47/H1d6FHV0PWVLCuJE3oYabNYQKJzJMnz17bshXJJXs4eFcsvAtaZ3fGBunD9w/2
/OA4bJmGTAZ9Ou+FxLC87HdYax0oL/BhFeSb38dQzy4T6p9BTvIwbLeGcVAYW4P/I0iipQHR3hx/
Wf1TSDMnqnnfe05xIp7MjUHTeJX+SGfGDR0adf1IOxfy9wpy/ltDXtBKV2ZN49uNXBd2yP0l92Z3
CsKqSsPNNN7LWrCJdWEZ0XJkIaQoGlrjJ5QzEcgJTGhF4aHJxlWHs4QAeDKWKOCPT7308P2gpUtP
9mTaZH6R60PLoNVV54guDfWkXhjRLKKflYvyy5H6tUAd98LDvhj3ZCIVYW1h30LcYUnnCT2y80kW
2W66sGztBf9R2QF46UgXcu2LcU/WGykHiiDkxK24VvmAfzM5qNK2w7wjdh9oHqCVLamZvH3/nC89
5pOd0MgVeqsmxFZTdQNWSMQAKb/9D0LokkV+SUFO+svCPYHvlQNCSDR8aDJl9u6p4Q7kP4jCaYkN
wgIVaJ7MF8GCXzNFRMmsjT77LONvjUzgvwtyMjkipaC1AGgrzSTXcQMcAbDMf3Akp7jwr3GczAOV
2rtliPPTKg5xua/7Xdnuvh/FCfv6j9LQzF+nuEWJFS3/1yU5QnbUdQoxand0JSd0vbf24DmkYbwc
x1vI+2CLfNtJbL9wv489//gn2R/MH9lUZuo2SOuT0KrajDRn0+/j49xB42ZhXNXZj6AMuL69kJOc
yxi+xDpZN/O0kpBFE6t2Oe/gP7/ja0aBvPj/VW4vxjuZgiNlFiGa44lbLlAUx99abr+k12HOUC5X
Ls8VPRifLhuKxrvUxdP0UQca6qUsGdqi2FcbevkDBwnRAsnHa8XrS5++f3dn1oov8eSv00aFqlUr
2LXhzENVtlqFoEoHqpjfRzk/Q/4c1ckMqete98eOpxjRMlR4S4O2VwUXxL5e5eH997HOpEVfRnQy
QyRIpuHQEEtdzQVE0JhYB6dL48JM/J3I/3XW/zmm05mRsl5585Ob06/BASO1Cu7n41dKMSdeeWsI
AEfYDe5csAL4ufp+mPMwvgt/smzRDWkaBoJrlEXPkvbcWhce4/m/n2XJ4iKH7uaTiQhldTQEkb+/
kY5KfszkSwvW/M7/OoA/A5zMPE1CfePPA4CD5aqc0RB3xXblWqtkDZ9sNfz4/oGdUPd/r5BMjD8D
nkxCreDyn32LtPwV9kTMAYBLRvpNcGam1Hbp/Zz/kiWFvZGjk4ppydcvq2gBeJkFX3KyOWBV6LSr
W8FVbujl3PZr0/5+cGc/40/BTrZ8yIGw4GWCyeZO5hq9LdcmDR3fBzm3xyjSpyjzp/ep1KBYfhtO
0pzPOMqz/2iuaOagP4XXRlK+Co7Kiubn6/nlac73oc+Oj1MbV4oiyYB+MhvFWh0EoyZy163wIfVb
GlourIRn16hPIU7mI0VBS8zm92Vk94F8PaAAo09qDF8Uztn/3WhOZiL62TLQ57xwgmpirme3S3G6
/T7G2eGgJNdVSxOBTJxMv2iUBK2bFfc0+iYIsFVpJVCZy7K50+r7UOen+qdYJ7PPF6GeoQ7i7SyR
9d7HW+BTSPPcdtMgsLQTziQX5vv5fflTyJOpaPZ5ixkjIUuoQatiSWOjXWYsH+i7Vz4Fnu+HeHb+
/Sscd9RfZ745xrlq0Iu9oHubftS1OtxVxYWrNln8/p0Zp5s/1E4SvPmdjYpKD07s4GMbJI9VjGak
WCa1iE5eXQc9FD3N1SiLGwVlbtWZzMdaOKbiD7RbVpfhm74eq0c5ytBGPpf06Zm48+Hk1TepK8o3
lURyQcPcGAK4U2BDU2wv6sNQeZDcXKX9sKKfE/gqbuIXED3k5CPIYDIJGSiLH1kJCDp6gEgJOxBu
xuMY4TgOnL+iqb7RfgoGdCONCk53ozearSJbipRmlxnIbcXmUaMhrQd82qbvGS320DZQ8+pLX/3R
6mj30pn+uIw1CZ8B6qrVPqc9OKZU3uD9zO/P0E4kw7SbgJF5t2jIEumnikZER+rwoGLq4H9QbKnb
G4E+uq63E9jfGWI7CFjdD9PYiMA22vo5pWQeYfzRpmi7wapK5rEA2lWhGvZ2fnCdlC8AZ4oat3tj
GeZLneqNEt1rpqPHx0jZitFjUS7F/BXQSp8+a+EhNw27APgzTPgf9OYtfQ7L1jNudBP9kPUywqqg
+9C2JniB5lMZ7MBQh02GDloF5IToIPgVgvrpYQvrtbrvJwXnoo+h3eawDy3pPvTwxtxUbbTyo/Ap
slRnFJDL40LYTDHs5V9oataD1K1TmjEBEbpJt0dpYvv0kqtvOcV8LbxDwEGRHdDRs+Qd8xyd0ZWX
oefdCP0Ndx9+VS0S66mvXKO5NgM4QvrK86+S4krQrn3xGoR72R5x1qzYRBFU+yHoSPWOJq92sjhW
vMk9stEGKwUdea65wDDGEdFk/9ufIkZPisIVGuZJ2u8C7KdNqBd7GnYt/LeT8c7z1om+m6JLB/d5
OznJTb7EOMnt9KIozel3jL23alfMpb21amyQhfalnfvc4vkl1kkih6O9HKYy4+ntwQEs7kw7TK8X
7bLcJK7g5E/fP775r/tuaCf7ghdo8VDiJkMD3EeTIY6MlmV1a+ov34c5s2CqkiJKnNtlrjv1kyeI
NZraUQalGc/bTsW6na6h1H4f4sxqqUqqQgRqEORYJyOxOj1IetCs3DQ9Rhxxh9daoDoW7CTtwnw4
O5g5gkKRmhzyZDCCrqhiMcU8s2ZWf3Cx4IHR0vrV9wM6EwYW/P9t2YYof91kAtr+vBTHDDA2Dyas
OyO9wzX4+xjSvFOdvP8vQU5yD9Rj0UDj7VwnaPbFsltDnXGBWK/rC8X9eQf+LtB8wPj0nWraGCV6
S6BoM5+K4hVdfqtq1V4Ic+77+TKgk5cDtpPOZ9ofGdAEPPke5xeHy57AVrbeLnZ8R3v7/hFeek0n
H2zNq+k7n4DycNWJS+wUhktT++yzs1jhZBO9jHmaCOB93cXGvCaggd5o62FdL9s9qpgLidvZkXwK
czLh9HwMPHp0aS9HE1FNtyjC6XH+D57Wpxgn8y2oaASoaTNfaPlhYGOT3zLlQogzC4FC3elfT+tk
prVeg7hgIITcQ4UNdsP4Aj8aofRx6OpLief88/5lWn8KdjLd5KyjwUYjmHRF8zkTO3wI7cIdl8Ea
Z/flpSuyS6/oZLKVSaNZtLXOy7VgCzI21jNIeLrwBKVzE06WULXSDonRoXGSwXf65DUxF9YLiVvL
EuhMaXZry+Bae1LdllNKd4TvEik3LRKKMEd9pP/MA9kpfRqO+0drwhveeq9pef9+9lz6ueZf/7SI
KFqKfAVa40LNsGpolp54E1T3mJvXxU5pudpHl/l9xHONfeQW/3oU5kmqDxy6KOlfYOfadE63L8Gf
5IduR95mF6/jvrwq7Oigu99HnV/j6aySZQUSn67oMmfsr+O0csTGpZRyIgxMFGi3Br6ASrOv8gtn
jPlTOI2jSfyj/s45TvvdOg1Wj6AQp0F231z1+tX34zj3vuj81XCP1LBINU4+xV5NuyKRUZGL2/nb
QMKwUpeQTi/slGfn6+c4J1+hMopNHo7E6W0Ug069m79FACD2XC3VgDQu6TiwIXXvPDe9ULk6+ww/
jfHkk2wmXRHTntiS+dDmN7V6YUeTzwUAM0qeoRmaxNn962SgmySTc2UOcGWuhmdpWSzRpK0oPrum
422aRfQ43eo0MMC+XoJFXgs//OWlE/a5N/nphzBOPoNGQT0hG/wQYfuaF++BtO/0ytGsZNXQ7pTm
FVZJ+aVv79xq9znoSZlHirABSVN4PvVWX9HD4c6tcYJrvQ42kJAFzs5r+fD9jJUvxTzZBMGt1Hmi
MtBgr9+IROxfs2VwV731h3wlX9dL1NyOZk+HgkIGLO/bxK0gjm0vdQ2crU9+HvzJGtAINIRX8+Cx
h+MgAC39p+YOc+fr9aXc7Fz5RJUki7Xe5HhNT8TXKaZhaCnCnOJmrYuOgfVTM151GsZR8e49Lm0C
9T7v79Tah50CM7jR//1l/fOZ57RHleLUiLcOu9q4bajRN7twEzCPtc337/bMq/0c5rRL1Zp5IYJC
GMt/RXG9UPpXXX3972KcPMkoVrO6n4eSpmsgGI6RPDGZnO+DnGsd/TKSk0laYTkl4CvJujrfnK9E
G/r4trint46mc8QLjnDrLTFfGD6gYjhgGLBzvLDmntmivvwIJ9NT0MZ89nTidMKVb9xqdlf9HNJt
LTWXVoEz+RxtOtz30vwhKcrpZqjBoY7FgU2/txVcPbgKM56LpQ9pY4EDRjG6czcZYkAHeFN6IfjZ
KfMp9skG5lu6VZUdsXOFXjVACkbvJupof/8+L0WZf/1TWqNDVyTzJkrmbTMN5dcR4fh/F+Jklyp9
SRzhKNIsGVagqB7b9jluL5yLz2xUX17U/CI/DUPWoQtg7UKMGjj4XUi++P0gLgU4SUvNsUSijB8P
cOwfCgiI6eKl0DxrTxKiL0M42WsTa2rKqCWCvJKW5bE9CDTiLpRV8yovxHWyMusLQ+Lq7ExIEkyR
uwxDE9XT0oiaRlYtiiSYZrSNJwTt2nXaPzRIeLviZUy3hv/g5bcWLErUw7Ye3HfR7ZDcasNdWR0r
n8vG2M70tSwgftQfYsXYT8pHMxPtkIgLywqMWQLxte18F4ibCmgmFCNqwgHFuAYA7mOXJjDht5ro
5N17mV/L3Squqa1K13M3h9Ae4gBCqoJIfMRCwaA4CY0RJbSTaXc6XbwWrnlW9IA7bTVsYv9Qc0td
6Q9+8Qhi3Jov/7cFMOe+eOtjEJ2Q/KbESYcrEbqJQSu00D4FkLrHK1ALjqR9eLnvwChdYF+xGNX7
rOQORjUcbh0TkHdB+2EOHC+q3i6DG9ECtafdjNGRfiZftDV4U0UqgU5toapQPAtSatYz7Q4sgeIO
0m1o4XcydOsYw8kx/qjjJ6/sscolz4ZxXArryQLDshbGg5HEK2OAoHUs/ArsOIjwAOMMIbmHPJPj
A6You07iVDmyIlmSPZn3ZXot1L+6EuUwRjEqJftBcaroBk2E0LwK1X0/W8B58kIpd5P/S1RvCt9p
2kMfWo7G89MT2xNXkZzs80pHKdpeBzgfjaF2W5r0geurBu8oKYJTDiSxw5NJPXSBf4VECHJ8uS7H
wlF9YM6ifieCAlPotlcp6lW+4KZo+8POWDS+h59fsveL4Hr2pBIMxZ3bxi3DsKeU6rb0kEtXkbns
ulsBDwy1uy3LdhlASYdbB8oWhIt2zEr8Klp+lNu001doNK3ZrkHZYfptY97BLVPIpSNNGZHJtRms
IdjFijyXzBunzN4Ta9srx4r268772dQdLWj3bebhbz3tdINrBsv1YkcCThlVdzFd2V1xpxnPKgXr
vpIeR0FYZ9WPCskuDPAMTmPmYWQLv1YSrwbSMVBymPEUNkYjzBIcPBGEd8F0a1bVS1cryw4elSqY
qAsAXmTeRh3xvxOFgwIEGtQrR8uPvtVc8ER2jLVUqXsbo20WsYqjaOPDNw6WRTQuUxxxgAa5vk/b
mlUsJelnJ1w1wh4JqlOoPuCyBKugW18Z10St0KdPQXCTKlgTCbjEtPeIoFdp4eEjTs9/sOi0ZjmG
fDTgHLx7b7SWY2na2gRDEhQNLfkiHqKmELptKCzKWltY7Vs1evzNdxpy9159VIqcgrvk5JiQNpOA
FBpDTmjjXYXHEQkBnpXT5K8MybAzxee+JHbjtn5NW/pDoe6NWLEY8V1aaraZ0u8eImXAeUP3XpsZ
9OfdCs2dDBYjVjDiM/alvC+EHc66ctNDmsDTKZSZgQ9a/JgLA+AdaV0g8ZcM38a90W5S46Er+G9p
cKsanWNBBegEdC91sMATfGF4m76o13AjaI6vl6XnLYQB6lGBqWHRH0fsPLVscOBY2HUIKMW7CVJ/
OdTcW0l0QnaeulCGR7BJi6r7EMFwoOdambiRYFqm5v1uaMpFl+37sV3GkrHhTHMnK8M2TUa3UbhC
omA4E7TisL/qBEAiPZTE+mci0mnjCagZAAABPtFesuzNz0RHrrhnW/f+zm8tng0wo2uv9A/AQWwN
2l4EAJ502sTHSPWBeoGIXsvQ2JG/BAr/N8HVA1XVzfvAX43qjHrCdTZVaeXE+b4nsQtuQyzR9O42
1FZV4OaAS4JMhr/GIrWf+l2krWuJKYhGITR+mNWhVkIgjCbXg5Eji+oiEsDZIVuhggyrumPe9em7
Fv0sjfesa2dxAwvprQQ0RQjeamuNS7OjwoST0UOoCma+2M8CiQ357ECl4uIIMPKHrB6iDHNZazE0
z7WpOwbscxHLPcDGQ3sDQrIef2G7ujD9JTfaAq6PA67y0U/2Ptsy36fZBsyHNX7UPRil0A/AK4L5
Bmgk37ZgngZrhIwCmLC4UWePLeUtrK5z+cGwrlLrfkjvUj3EuIC+A8p6eGIX8THN3nJlGyh3QoX/
l4AF/baKd22ybcRHv7vupnXkPwG0F6Gas0yI+s2orPToTsRkYiw+IiYfRikyFuBJivXXdIRoBUlz
J4Y1cH1HEj8UCFceH5eBap1W2FLBg7gBCha/q/6hsx4resC8JTCQNgzdTH1LPcXFmbtAwKN4uDYD
BY6lVQM9NsupWLkokeT+sWHPEaJHw1ohrke68j4odwW/XfSuW67fhPytVQ8B7syK8iiMwCjynx7g
ZgwqPGU/YaOUFlcpYtpyPwquZ94MwzMMlUU5PsUMye8utWD+TrZPEyRZstARiqppmqfNfXi7jHnd
kq1E+84ZXZCJW/8dvv1SxsVi4V8UUFwMeJKBp5EBtKgmYEftW7bLbeTM6uzJnh7zZWZfqnOcO9bQ
5I2yVOdy/S89pmlgREOfceqO9BdxOtp2LV44IZ5LYjUEpjxAjZZy/SRLLnrV1/CAoALe7wAxtPXq
+yT53GECwTyidjTz6ORPTqCqJXl4yQH1UiQywrwhVXtLsbz/Pop85uJI/RxG/prsmyVcSKniFJ0A
BhQ8363KyJbz27S4npiBSNL8wU2Th0KbHWGStSnJ0Gi5p+4gEanCuigOPvt/Tsc37el/ZNX/Fqfh
EP6q8jr/aP4x/zEWnLEK/aD5n398+ber4j27a6r39+bwWpz+zi9/sP6f37/sv+fOa/P65V84asLy
vQGDADuhbpM/gvzzd/5/f/Fv77//lgskBi5RP72o+Sf55587vqYQHHZj5Y9T3bx+wTf8/kN/0BhM
8e/IM2klBflmKmhsmJ5/wBh06+8y3UGz8AZXZdTdnH3+j8Wg8EuAEQDc8s3/8Uv/ZDEo1t+5aOEu
FA0rFj4istzfT5jBX/+xbvDceOJ//vvfIFVdzxxAxPdf565umYZiGqKCT6/JfDBPrzz9UErEhNL3
OpN7Y5+mheVOKtgZvsrW/fRc/hn6cyjpj2uzP9eyOZqO1FlVUf5Yyl8LC6OAc22hq8G6riq2HSOc
Jjf0EmHltTL+CEWNYZ6eqMJxaKZ2HStVvyloaHANQ0q3EwWze2gz2XNSyMJV63mR4UZe47lNVEob
uFU92z+8lUMUxdVH6kecHfLZlMD3ytlougDmCetKqJ8mNZpxxhhScjYaymqVDspjacKa5l4lVJ+j
qY5fay2MoHmVZnMDoxdmglRacHOkanY84StiPekE7ypLJQlz6FkIKXWzeflkLtsEK788GHsIQJr8
BO9NfZfCEJefPgDmLqf5BsLnAAMIRBgnTBHXoNrQ8aTECMUK5cmFylk/VV1DfjUmHmyqkg4YlcSb
5LKKE4S8cfhk1TGSy/nGGuGrbDU3ZUcb2+hl4jLPkwI7MHxYs9YsHdPK042AThYXOjguA6y7CUu7
UBLGu9DK/XcwNPku66vRXOSxKd6Kk4QnmImtegjGtptem7bMttkgY1taaViZJYn51gxKdy825OOR
bmEWqFbSvTkK6qGuDSA+Xa5mh6QwjHUuWqEbRWm/8Ts/2zZGLr1j7tBsA54AgPcx4+RQx6xKrdSH
b+jH4JP6UoXNmk5NI5HFCop60EGsQ225U9MxWMHWlHagK/EF1vTajXNKqhyWVLbuxJOlZwuXxqVA
hzDUPAxkb+RIhEFrWnhbTQbkhtBKpFXJc/gI85mVGaacPTQvbI59hTU86Du5fjaxFMblJ4LERnv/
E4Y2FsRBAHy/gtkKvcBaeKOoMd1iWa+0DYLUWOEmN5KkD6HooXCIRgs5MZc+ChW4nhz5lNNknB2d
0kjbnW/FVO+U0Ss2eScKG33MmvumVTXcBPICAmBTmW6n4H2amEbl5l1rLJvMiPCm9sBqtWJRY0IP
SH0Zl1EZOYKHGZ3cdd4O13AvsXOrkJ7R4Wnduk34OnAWoxm7GTmgqXoFF1swQ9HECCMtn7qqBHtX
lLIT54MaQzzDmKiHbY1ZRliDfJqGNluLQug7oZGq96XPrCuTLDpMY2c9j4bVQf8qEJfXKeRbL+wj
h+PxMJAUUXPoRyxA29gq7iagAhZ2Ct34FJZFX2xi2pnwl61FmPG5Gs6vV+IwDNC5aTPxWVVr7Vqw
ZGC9lir3LzCXPNL+ILoxjC7ZFa2YraM8UyAf470308HlLerlwJGNESUXfGEEm2XbbUWAOPtAj0db
0yP1Osvr6ljrmJxp+Fq6Mea8HIRqcS/rsbG35FR7TjjQYRXK2pSXjXowutHYwPDEZiGYwFVN2Bz2
IQbxQdr2737fKvhGJdZh6HE613qEooEklBxZODkIOHdBLlZieTX0Xn8kzYoOGbY+iyHPyMbFSCpv
ZDDwTyNWlfQGtlNKGcpn+teejmdHM/OfxaGlAc/PzdA1sVhzNXgdH2Jn9XuztqJtkujDzgNft40h
Iq+UIn6Kmr64hoclP2Sm4AE39tvSjqQOQ6WxjHik/YCkL/BwRfKjeBN4nuTKg6A8JHHo2dNvFu04
+kfscYp9HkmTI4jxuPMVvMtMMQ2Z7UjIfc4MHEOKtMtfTMCXGCjyabuqaFoOVHvPkQo5uLYqbzwM
Hs17gTxNhzAIDZ54mz8oliVvuySX9g0YiNkpU7Pexgb7BZkJ4BU1FZNgns+9YDwaeQE2iz+3jSPV
WmDfZe48zavcgV1kqQo+aPNAnJpj2wojt3S1Hm1MNQSEZUYNhkheaFzLZaS99LlkHSMk6HRS1skE
wa0r19qUUTDC+xdj3koSnsPQszA78zg/KtYMRZbxm4wDKM+cghLppeAaEcf5sChwDhixVghh0Uqy
r206I+hvMFPHWz6MMd4TLH/LnVBm+2WOAaCKLRIiWaxpohSLW1FKVIDZnb72E0VfCn5V/ArbvFq2
haasdRY7Gio6bOdSic8dOw/jp+UP0wFQ2kpvKywV9CFxsLJTb30NCoHX5tDshYnKElzuWyaZdeBq
HefiWsAwZyEbeWZTiIAmPTRmsmk8acRNomJR1mAHXhXyGD0XbR+9R1yaP0xqVr6oKqxtimy+ki/q
UjFau5vKZsuVtvbEaUo7KJ4p2FreS4rbNiG05ijXdlYeBdddNoFq1lSzrBf0Lei/cljZt6yfIYhe
YAhYZqvZUe0niQw1HMdNG7XVje8VYUtNIbGW4PETLI9KKG5aVb2XHdXVmO6Mlq0INVDCd71k8Wr5
5BS5Weg+Fk+dCMY/CVRvK1sxLrtNnT6a7Qgq3OxTo7Qno/R33OrUVyN2YKuYtp9j4FnmsvSnHxW2
NdC0y8G/aejf3gaF0L1mZVmvZOxM2bqbdp32iuIk1L4SbJF9jJx0c3TNqtXQsnnWAQNDnTqEJc8b
pCaulGkon0I1aV0JHusO8UWzj3Sv2EaS0q+m0GqfTUWgjjrkwYNfZsIOEq34KCdNeJWmpbUrJRkc
hyB6KEZHAB3QiEY7soIWwGijXAtpTfVcwymoCQWskGIMexFqlaZ570edCSa5j+/DnDJIZ6n5iNOQ
YQLvSAVpKfUpEGeryET8eozENdsgSBahhy8ndemChaJNiwjWoqXfyF6JyZQa9QYsB7VfWzoVBVlT
0N2MVjk7QhnGFiMFHY/reKyP+ghPHueZapjWNA36OLZzrExobu46K3zqUQBTOKF/XV0ieNeuutan
qyBXhg16EXUljJBK4JQhpx2ox/i9FD4OYjaw1obtptXF7k2Nkj5wx6wXHxVtyBZJ30szO14Zb6wI
PqcBtjLAATvkw+Jbdio9KGl5TuSVMKXmY2b0pB6Jn5cfvjS2TqDKJSUdBN4bQObZk1mVMoAK0PZp
q6XHIE7SgxhBDfD8USkWnkElXhPgEYI5UYJ3IxcUE3hlgH/9ZLQlVhkWpNNSjvo9npv+nUz7OO5p
Uewf5SqG/+wnkuRKai9uDbVOfmWxTjVelj1QZYms448hetUEGKeVVFSeoz8jVVWkWxGwyyylu9un
fShb+k1aLsOB1J35Fwg/e9MUrqTaF169JAoOIBa7ZDHEYqu7qc89ZTfqrs4TXw2+inFPkmP3x19Z
7bJGyMCwhMFGz0LpeZSV5ogn73QrZVTwsINjE5t78BYlyt47D97ctYwH5zs7f79k9Qgwy6nyaRVk
aF8V0i+8IABw7ppyhNRBu2ppa5mELSh1pV9W1CgYRLVgL1nVhH0XtoITipW/avs4d1t6Wm7pBxau
FTqRsJChwN+USfWAaYD8EFex8i43Yugv6qH0fwh+YPz00xh5Meh8yq8pNUMpS4K7vMeSqCwz7g5S
6HgfstoiL096VgxMz+KFpivRsYoscuN4CjdChUVOig79qlIn9regVsT1oItY09T6OKPHx/GpKbTa
8SVP3mSy4S9JGaxNFcbRnYA5HGYCqfQTLnRxo6tYI3CZJPxqdR3v7ECTO6dupoLk14Dgm6Wlf5eA
OwXYMUomVzO4XkpdTOEskuvskCqAbyqlig40ZGc3vRjguaqKZXJliF0KATJJrqW0yGJ42iHwaC0u
V5nnqVtWl3id96G6UqsKoYs6QoAzm8idKyLHNPFDN+kTbKBSKseLwe+HFV+jjtNtwF9bCcmdng3R
fdhQbtAiRcduSbTWfmlSToxbMlV7KM30ehzk4Ufo+cJPg9PyjW+OzXtHJXULyr91SikgkwBo+ZgP
Fi6P6iCad2PUZneKUpWl3QyNvCz5erEeTZOtlWnCukQTvM4F/I2VQpgySuhaiYV5EIarpA5122wF
bVhasuA5shfQgYN7p7aoW617wSUNxCVlGrbDqRL3ZTu30ptDbtT4TdKwPxZcY9A/anH/hmUHbFXI
30jgxiFI7rSyqc0FzVUgwDW47C8YJLUDPvcJ3ghy03i2inkoliecUV5KcfIwJYGWCua2aLglQEDl
ltSid3TQ10tfKjGTSoKsAt0qvfZy3q6nqcLzuuQ+pBYGda01knoVYAqxHsLoRycEustGc9dhkEO2
19xhNo8Tp4RBHCqj4EoIyhmCAxnkONYxSFIhRXiC9cu1VWrcBIZIUSqphyfs19xuppBj41SFwEIt
0w0Fg86sKg/2ZTjKi1K1SAUHSd+jnQa8rDXVgSY4y1uISsltf6cWTlVhd9ArTJ1i4k3pnWd3gI6u
xiS/xiXaW0lJHLy0I2KtMazwcRwwVcZospUOcaynu85Qou0wYcWAV2Ivb0lLPNWxzCnAKjotuHOM
Bc7/ba31lNTNiJsntMzck0hpEl83USE4Uxn4yEcy0X9FRsG2J8FpnYUNOp5jeq/Lj0LbeN1T4AvF
YxtqKD28vhhfKkxEXvOxoWORQ/8mEIxwZ9UaJqmc9DBvjjqYMLNBjI4VoWf0dhVFzSEuLP5zIUT9
XQZneDXSdvFu4UF0ZfqsSYsmxS1r2VVpeAdIIUcNU3iJI6iyZHsSPo2a0GvsvGnZ/koRZi8x320/
Ks2yNk0nFKCx2ulRnsrpvgMm7g6Zic+v2gNQ1/HyWMbMzZs+B/VuQ8bg0oSF39qkEU28FO78GZ8+
tdNTib/IuGj9+UhgYRVxw4VTgTtMJ2LHVpc5ZyFr6M2NPkhkYbgPRDXUZ+aOqxb6tMGuNf0BaTDC
UALAd4d39gC8Fx9KnieAbl24xh28/pFEhnZV8dG+YX9TmOCph+yjj2O8uo2gUW4DU+ngJzQW0mVR
lQHVW2moYJ49BM1R8Qxal6y4B5AethxEbUkJdcQsmfIMd9jDgSLgutRN9KjYN1muvIjSKF5zGISY
EIvFo1wIhp0ImbW0CvZQrRy1W8Vspbdi8lq3KqTB7swchb2Oq1EQakFqy2zZV6YX4NIbBrhsiL5e
X6eCrG49qxcW1L+w0uZ/8cJTRYRNVq9muW1JJvTMhE/XFgcL1k9VCPEhjQ1f3GA8ElHnJxd7boJg
5FQv63egwKT7OBOaZz6N9ljwoyyjoEpefNmLN1QAypRcPbVWbeh3O0vpvRvT5GS7wCuzxLbKLHco
A8Ex9VnzELaF+SaHdbTvIw+TnbHHfbmsGx68wu0/r+0liVVsrxScVRwp16O3Thu6rawW/VbR1F+x
SZ4hFh0WDbMndzB1/rbtPBwD+qbo7Tnvsiu+akocRja+lFXXuplWqtccuNRDbKThkaKJhSmUrOU/
q8FqXMvEb6pUJ0DF7HN2CCmF2+WmyrgmauXslx8XqZv29KrnWSGhWR9DKOyKuit8nTTEm+o7NU1b
p0tgDNdY6L5rgcxGoAj6q5dX2laTOcFWNLCycIJYPuASOFYLXZwdCSPOhWtjUjmhyqWHd5eC/QUr
FGI3EuNn9MXFZpAULIAGusuccYiaY8G5woRqp2tH6OHxnabTbjPIpQZHv2hH3FY9v5dxuVRiDFZ8
PeYXdZzp2opQJh7RJMKJLWRSdizYV6vF/7J3Hk1yK1eb/i+zFhSJBBJmW766qr0je4Mgu0kACe8S
5tfPU5Iihrd1PzImZjsbSaHLyyy4zHPe85rJniucbULaFZAIp99po8YXrLnxOSet/WXRfnZuwYDw
aWvdaiX8nsntPEbTgyjn4hawCy5C4hTBVe4Q78inQ8RJ7rps6oyZFkkm2spgpbC2Oj+9ZCfmezf3
FHGWS0nwK+Ztrt/Yj7NdJEfEaPOTF5Juo+2ueZu8pb61m4ySV8wVhVon1UERRPBai2S+DiZjbzGX
sZ+EbbcnCHjJ89hYutvAawWTCchnJxx+cYgeSKNmi124T6Tb3NffjG9Vj9SK6PvC1HxtyT7/EaIs
zfFsQYh/mrqeQM+UrLm9bSfzK7LEnwFd6ctSF+kaMdK01e3YY1XPbpG7izhI18EVjxHfbTTOWm56
0k0PerBrVJxjFt2DOgviSoZ4I3Rpn7s86VBTCn8FMecSXui5R3A1B1edOOcGg3wQgFOhOXlQs6fv
XJmpk2MP6tD4/rQNxta6G4JqeG4sf7qv08i8WE1a3Ne5Px9piZC5F0xd44WqUGkayy3+evaz4yo9
M8f1bHIqazCj8iYBfy1koc8u/u2rSBPdV4VL+yr8DpcGS8jsNllCc90nXvld9jax5IPuUIw6ntwk
TERvdVeYu3AZFQVlW6BvrDwmkRRORniYEvh9dS7AGSC6FfE2AX05tabyr5yAtFE7rAmbiqS/89Kh
uI/IUtiTaqt32i7lq7dU/o1NHXSiHs0Pvkf2oe6c9TS70XogsOTc2UGDN5/h9fKwhSeDTZIx6Ma3
VVu+qc40gARTurdJrNrPADiPbdeH3wksjx4tvNp32oJGVDVN+B6nSv3M8tzcT+CUt4B31VYtdQ9X
xouBZlXirWbl5QfElyExzHEdHkjwS4gwmuL0rWK7GCA9tKVLhKiDGZylrVMYttmNi9X8zspy/5vO
O3fZEWg/nR2baKUiXtqPXKF7nB1UoV3R8v+J2tuNlouDom3JJ48t8IUmFy1skzKyHnKTnGVQYuLU
eYQpX0qA4DpdKpcwDKLYYsf0P0vkbDv+xvZqhGJYkFUkcLSqtTj0lxDfuUX86VTtfN8Zojos33jX
td1lKJrhJ68XNsEC41/ITdSl3rmu42E7pjSQ6yQa/O9pVVfHeNaRz948FtN6hoRGwRCYxlkxO7RP
tWvTGNWVfeTfJwIhk82uIrFwxwEqVs6AuVzNSb7rpzY+Etw5nF0TaW/VUNZuK6d3t/PYmt04XiYW
aSCPThvb6wx3t03e03SvtF+0j10y5glKYDc+UWMX93PuGravkvUBDQgKIfY5tVGzTPBmgXO8ofvA
ysqu2wAvxt4nw5ZID6jINFoZVvRnUGcIPSmaYp8Bzw3VICe6nDys1ULggmLS14OT9eeK6M1bznv1
PWnD3F8HVVrMmzhfnHbbGBncKBIud46CqZTnvt3AJA1SAyUjKm4I/ov2idZxt67nSt7bSZG+5zlv
jZNYzj7pauCIcphzkotUjg9XasRDRie67+2epINwNE+iC9zbkYQoUuY7z5UrmUHg2KhkTpmdeCP4
O0fsOrdNs2USRmha4ciuXRXaODcT1OttRjrnh0WFhS2FKqKbfF6ItOgr67VPJDmnoSWPECTcL53p
NCElWPfnegjeDdzIGobMRMyc0abC4x9EjrkfCaeWrM2uEQ3P0fLFQmTA3H9Pfad8zPso3w2E3nJ8
y7nZ9JBSr/K+tjfjoihzi2iiLQ5H7xK1OWzxMPe/0WFHe6wRJCpfkesfaZRJtL6NQ0i942HIlugh
W5GpG1cbjvdiLcowfi+1HB5lmmJ7WI2dug8uHLSunYdnU6bhTRD65hR18bhv6su8xc4UwVgNRfSN
W7fluxgvtomhE1JeN9F1ZLGNwSmEvw5vDK+yeJi6E2GGjM/MIAaYIl3zMF0yZsnEIgTPVDP8pWUk
F52QunCJffTv1YJ6WXaRfW8HpXvP9M3ZjESXkyQfLrdhVhMnZI/VTZiOKe6ZpgnXfhYWX6tsdg4c
pMW1q6oLU2qhrVrXpcvR32m1c1JsCJohKw596AVXrSEHiMJTn1VteV9NDVHHZH36Y/QqUC2CnQiN
n/z50dKijtkInEluC+UXZhXWBdL1XjHSyORQnZDAiVOa9vymPl2+NUWSPise1603O/6XeSTuGczL
/s6fC99VHnTfax7ccTE+MVTJ6Lzz/rdfsr4jiQTu3eM8BFAdQ1FLJgsXhbvf9wMxD4P9WmSqf5jK
LruZfKtdhxk+41jmLySkJ/YxFH71LmuwFjZmm16+f1VBnOUbvy8p0aagQwsfBDjtBnmibsNwMKfx
wugc+eNPnA9cEc5eE+y2prOnzdROxUerZkaySxjmtzpiQ16VbZU9M5zunrjRWMzCxewJM5TLXLBP
tFZ/XRLsLHZZ1Mcn268IQvQWK7ouSIgdjmiDsEQoE1AyYi4YSOrKvybAYxh2bhtnXyw3ys6RsJp7
WiX/zlapsXAXiKsPoaPiLKtJ3cuZIIoVY+ti0/a2v69kDE8sTsZtL1v3yo4a69EvMudutmX5wdA3
IpF9KNzHNnLdg5cvHnlLY3aa06T+Hqd0Z1MQLSj/RfFaL4opd19dRt3E7HRacnti8vgW02dA+2X9
rfB96O15kQ0PTSz1oRWq2w55W95laSWfIHER0m1rFKhWpG7tHuJo5MTzVVvGxB4ms9zl9Zwfp76n
NYnnoEhwe27yr/bACq5T5rfg+f2B6lkSOO1Nt3HQROehDqvHuVHFR2WY/wNWmfQ61t2MiZETLgen
I6cBwlQs3hwTDrcFQ5WTZTkzGVUj5agzdDt/dO3vuRm60yTG7LnvrBkzAhWT9VWSFI/NyyaYvPHG
xG13WEqd7kkPxcW0GhJ28TnXx15oGZOqLAnv9LP43I95sNOzjJ8aCozXugaemB0vOpsiTndLsPRP
ear0V5eL+TGWkPFyM4bg0EEGDJ7xVuZx4cGPJWWxzZiTEznNxsZUG61EQA7qobUbc828wiEDfCDq
2SJf7WFW3aURsaMXaRUpAKETTPu61ekXq2mb9Qia9iVkqnrbzA72itboH7pyYHajGtw4LjlARN3y
Uy1l6Xc4OdOTBbrypB0XHKxy6qu0XPioSGm68YL+MhGw3Y1S07Qpe2bSegbIQnKhTyPV3XvTzkQr
Gebj34rAX/L94mgCgQc+8++xs7Q/DcXvbRpiu1DHxfjNxibhAy1Fy64btnTgiui4MK/eRaW6U0Ym
45FhFIS0EIgc8yU/EByKVtt+TZ2kPzA6H8i2a4Ukh6vvoWNlcXxwy5iN+iJhJOOrCPGprO3ifgoT
66XuIz9ch1ZWPOeGEXRvW+HB8Sc4QH5l9o7vBjc0wtN+yVvEwDJMN343VRbe1s18jDy/2igiQKkS
WrmaCakifHks30sH2Cimi/lW+yZsN9ZYtychLftW6TiCwJ64N2kdG5Ye3OnOr3zvY/AawB53sGkr
mzCoV3Uho9u0wRXagsm0TnubA30QzmAdstiyrZU9LaR3F4FJPsqUtKS0UsNOdksEFhaWB1vHNT6d
ntiXKkqeZJSaV4sv8i0ZiuzYKnc4Db49X3G4g36kQTrexYkqFbshRYg/kKYz+UHzAZrr71Qigp2c
CNtUYrYfRkYmV3U7tbf/cIoEXyxXhns3jvMtiTjtdtGDsyqmdDyNZWz9FF4jvpoCbqmppvF2GaR+
rUFOv1R9hj03Iy3gEBnO+jh6TWVvJjnUx3EGfxv7FP50WDjPROnK2zzrL8moBfGhZMBt6h6W1orM
dec7GUT5GSS4OmnZZB//ACexo8wL4CLU8bJiWMUkVwmNzXZRW+UP6sphKwUzD2uIlu3QTDjPDK1F
XKvTsBuk/rbuOCWjYfnRDqa6oXAmtdSasojEIw+KceW6jPvbwUvJWCybmhCuVL6pixfDJqJ8OAs1
0Gk00mdCpu0v9izNTqQpfMcqSJKHKK+Sq8HSwzqd6vy+gqIpdep95a9VRK6R8cvQZHpWReKKjT3q
cqedhrRkfJjg446MZRNPE0c6AzvrETmCiWnP05FKUA1qFybUq0vZB6SMJyQfajd7zKWPe+o/8F8t
4s72U9oOWP9OY4W7PMhxWbHg7DhmnF6YFIxrBiSUNn1EZPsqWkpwI7dxvlNYTbu06WFTdXEyw0Uf
1R2xYMPjNMY4sqbZMtJSmWz9j75LMJNx8uQwxc5wp6PUebK8OdsGTqx//osr9f/pdP/LdqBf/s/J
Rqdvy7cs+W86Hf/Sf+h0/j8d4dq+5+B6/J+Uon/T6Vzvn7iU4kKAhF569q90OqX+6YLAehckD8ca
+6JB/Q+dzhX/VN7FpAuXFFgGNoFIn+hzv6PTYbb5F3ERFLfAv6R+QGeF6Aax7xNLs5tmEA78VMHo
rWY8qNj3+WIZdIXhmaT7dIH0sVjOqaX3QnaB5chM9qlLVSqomJf7sQaeJCjMzCjQrS4SFf2e1RGH
QdB9+xxk84JS1ibL/mCktXQ/wFMdb6/TrAt/VFoT79toqwBWpt2f9V3bUaKvtIrAN9ndO0RHUR/W
00fg44/3wIkTQ/igpUaRspR5JmFyFyUTHzcyt7aj2+g0GQqj+yTCG+mKcyoOqCDmcnipIK+Lg0h7
lEGZFSpgs94hzuU9zgnLBfyL+pQhd0ChlzFCc+7hi1regd/W+ZRConCq54kx9zJjmiTL+XtagzHW
myrzckxRfOrEnwVYef6sDa5DJzsOsBzjQDdZ99Oxs4BtKu77Zd4RQs8vmZcBHH2wFwGo4hdT8C3y
M9veOEsyme9s+T1/vE7AE2rHa1dKiVB+71zTEDAQe62/niHelMnOGgZRgE8VY9lgu1U7I0PLxmSJ
kOvMgJ++T17K9OHUNbIp96OSfXOtI1IUT1GIiVcDqj7pWm3rSU/SWY99U1QvlHSars4w8qqJhIq9
W63aH5Q/kfUW6gahVGmc4BuITAGvvnBz6EKemxICu5K5SLpvYPRZoFamyacY/Xcnuoq83l64JwH/
JD9r/jccKUBcy9ovsWdHT0BcPVcSREozERuMX53tOi6ZkI8ou1AKNXwPCLsjL13MqoHsJV4oRfDI
KqMpLU9Z4DTtwYyDUMdlcDsUgCA1JroiQHbs5ZZE0457M2aFFB9QkgvM0bosjB/LwR1kB+4TT80a
27Y4f1yqJXn0aSUYsBphVwdPWs1F3xkbR91NdhFEewIYveFmaALV7twl8YjgdbQ7n9qKY/sxddET
/zRFbyNQi+cKpGrjNYkRdMCC8sNBDGN73nUgQzMegHhE/+7gVeucJy+rm/ukSzEYY3HKCfLrFirN
uA87Z5O2CFPIWLcZ393EZRdFQM2EGvermYxkka37ZYlCfcghuhRqN4mpvsgjIGdtHRgRwxPjGJL7
6OIJmbZWhclthApUqJN7DdqjLOK4GTQCtiSuWkjKKFy9RPd6WiCX8qMncbFAG5tQIvUqZeky1RE1
uZNbWZOgC4s18K2YcneOZxFsG08rfUU33zTHxG8q+gpSucNwB78h191qmFBE7OAXlXIf1UOW3dlD
VY0bxwe+JfyGJqAlIr5Lx/6rVXVusCnQXYUrwJdsRPnFUIQRmOSSndt2gB2084UHv3jlxgZAlNSQ
sL62kJDke2D6UH1ZmloQcTy6+gLC0wLbp0UgfH/OC+74dT3V2fyEKYXwdkhioaqgXkxUA6IZJeU6
DSjyNnM/T7BhSiZg934mZl7OocSGAXrFUiE9it3CjTcwp2of7aBfzG91YHA9ae3aLjdky6OerJJl
9DFY73xyHOa5uh37Nk/OCe2Zep3lNESHlrcuO5DSOeud47dyeZpaUiTKtW0H5FMsSzqk+dala8yu
lxLd5EPnUHVeCviLhVwWEkJerroskgWWx62I86cq1M54X9VNg46tZynQJj0VkSCPeMldFDXtZCAL
jsSEw04A1y24QLNCLxhOe+zAxuXQxkNmDsqMXivXkQ/3b2M3XY5roJV6DQKlGkeRjRkSn7kQeZnl
epqGlmc2M3WLbsIplckXQwR8/T4XDRHHlq8D9Ie2lZfhZg5kqq+LxIFGi1rBJyYtArJIMc6NrHlo
7qAYJ11zkj3wcncdl5yzT6DCDLJv6sZNO7MfW3BDeJajzjzEkJmK56e0zrxlnS5O47xDbim8l1I4
pJjWrXCAvOIxqb6l7uLxvi+uh9rGbaD4HRiG6vZHVXcWKios/pL01r+YcdZPUtZ6uTJBTuXp5RaD
76jtsqXD5E6PdDKpbaf7OdSlPHItVfIVJnKynHIX8vp2Klooav3cDg4dvkzH6yVR7CMO/lTYAtai
c/YZVNlym8IZiV+DKG5B+Fo/G15KRzSEqeVdZ63qgEqiW8khgzrht0F52ccLJ/zqWAEs8pjhutjM
CpXnRsZGmhPzRE5bA+HSOfEfAQxfQ4QvSeZ+YMx8S+Kr5W3KPJe4ZI7KckhCnQfrHOXR9FrmdlOe
qqUwcOoUSZzUBMqZ/G1qDIdZtnggcBue+EyNPadF8BqCzdkbY9fj+CUqLRGfXWXc4Q65nZXtu7ga
WsRZtujObqz9n3rkQATW7pxQ7ExFRu8V7ZgdUZNUA5ORwK7T4jzHSM6wKY2n4lD3bEC7OG+q8cXG
4y0VaziWfc/AXtgB0afRwHwli3Lmq4Xv5B8yjvL5TZlIZXcWYa0EF4+WhXTbnpd5Ax+tJSjBgd/1
Q6JYyzdumIsQXWCR5BOqTqYcG8k30a8LKXX4MxR97d+XGKWFt4oRM5nStSZ0quuIUI4xSNKowaa8
9KcfSRSb7HWGHe9BsrSaASqVFVrdk9W7U3EW1FLMrpx01kB9zAk761hiO1l8JPAkMkCNRrevuQP1
ZFdGXVJ/IWxZpNDAJ+hVePT4TXB07ErHp7QgL2KFmjUxuxChWLmGDYp0syhjTsjWKtq2uoj4yuQB
Ije0YyTFlf5weUALjBcPzPSUMBNM7FVfC109MWbChwtQKO1/emCYov5IgnlODro3/sT5MyfjTdg6
BXTUmfRiUFU9RskeqM5dGK6ZOipuEwsYawNkR2Zv3zbiQtbTnWXBK7CS8Xs/sU/eO1iIAEEETARD
qEVWN2dgTo1w982lsMniMTqToewHLxWlVWGtGZtF/rkVutWPYwnjeE0t61d7t0ham0DmseiwnRBO
CVdAuJa/H6uxUYcqyRtxFWo3GK8SaS562ClSc7yX2aScC2GwHb6iuy7M2sV2h7K3bDEQ1TLMX6Ep
efl+rJmIXyHXyhHyLlFOfl5hLPWaNwpBdDSxs56hfDKB8rOFTI4ZBmwGxNfU+jGtMVm5FiMJcneM
dstgxUSf1F54/pVzSdiljLvjriHeKDrBv0na/DzM1x4jf0ymUEqAyQ2AzL3Oiv5BKWjjkF7ipX6i
8y2qhwnMs95gpBZUb9Yii/J1ZINOn3tvCsxzYKcJOtoxc7qtKvoqPrc1Mllr47E3pUQHqaXdATx2
8ry4ft9xTbr/kSfCW26SsvPloYlDC3Y/lGrUng3EpK/NKFArtL4PthHCL0y3aWmg3gVLuYzHvM8G
9Py5r3vomxUlx6lOXbsGTpcX6oFiaHz07WWsb9vFUGN3FErDibz1rlHIwydfbYFFmCfXTSYkKnJw
rtasIM52b0FJpPVdGo1jfUA7oytOxhmCMTyxMHV/dniGuB0jgT6t9n1SFkGIyapnaR7J7OcP7ugp
E++XJqvV1RLT879FdtLZZ8sLJ8Bgf5FqXM4+01yzbMMxnuBO5sKtpnXlOHX3EttK5/cjBqdIgDPm
dBARg4wg7aGvxuiEsbINvGLA3Fa0FHEIZz+dzbOy2xwBbsoIzLpLSz16d0Qu24CLYzM2hzHiA95O
cuo7bje46TvtUlLftMsw5ddMkSt1IzOTx/tpcHzwmpEdlHqor6ZHIncS8cNrdRTvXU7a6jpghxze
PWeumJs0hZKo4Es7DbdW0pnsB0OnCS+EcaFvW1bjzMUhaIZNAtMwA7azMm3PzyObcbOLZjvq17bv
J/EXOL4CoriPjGdXtDDqb6dycsNNT5U4EB3DERMeqK9r/4GUkaJ96lrtBSDAcC2pHfD2nQ+2rxv/
hp3Lo0eYpaRCzF1/lCcD2CuPOZPp9r0jtH3cO/Ego03sWYP7lqeMPA5W58AO5BhCVIEP3YBb6dHQ
hsWHZfCEhOvg2k0E9gqxgeqszpJ8PU8d6W74QMwIn+ZpQtMNfkpYIDNOXzzFMi69bAXikyJAKbG2
iDZ1PQuMyRjkFQ9IFEPMiwORmE0wRgMNq8RoAj0y7Ml93ZjEvR6ybhDrDkCnP1mKUiLblUtJkLgq
aAXuShqu8V56VR8SqzNhnnVtsnZIUQcPWfMmkqLXt6oMpoVJD6zDb0Z5jTrC8fbkOYiAczd21lnm
Av233cborLGIlC0ibFOh4AbWsVYoo+5127tmXRcTCyyMOhDMA3IPFDJLaN1V2jcwO2vp3KaaeE7G
LkoPe8WUsLmCZ824HxL2uGx7tZD51y4FvMU9/f0Y/+wmHdkLNkZJRvM+151/GsahwuEjW8SASwE0
CgTXMKl+iNFZskdRBh3MSjL/fHIjsixP+hXnMv3KnNiYbizY0OU/8SRmdgsfcBIQDkJ/CrdFF9Ue
nPhSFOLo4H6bfjFu1updTb1T/LDyLDDHMs6IiF9lPdVShUKkHrpzPDe9R+R8WSkUC6QmWYxjy7q4
gkOWNq9JCyyb0Kb0PoeG49j4+IH7O0301uSAdQdrBN9FABE5YtnpZraL9ymt84tBTj6NCS7OYGyz
c26bKlg2Tt8k4zGwEjcAKOQUPrSGvOOzFQeoQ1eqm3mN8rLh2W76OuiTQ+1x9m74pgApMJuy/EEi
H0deU6wyZZjcw01CNAKFEcaS2s6XSWa9yTya5PfEZUe+iqomdR+tRWkPCkiZTz/iBJT52+TU5YJz
RdwFOU4R05Dsq0x6NKJWh8bjmi19wLTFsthLN+4cU0OtirGrbrTV8EI6mUmeEr8YccFYghBQmG44
/xJIHhdQhyND6zGrVGZtFd0TchBGJIxrIqa1y42Nus689XkCiVDGbKeI/Jk77CglG5fhXROah6kx
2r8qgyRH/WtgblS7CpGB+w2XkfFh8iSlUVGKVDzN8SKQvJdzSZpPl+qUxhDunvNCAmSClLFXXoJN
aDp1AhZbGtj2d5WiaFvhleKNa/JLcUkgIXjAZ8aSQ6SvUxVig6LFXC9Q9Csg5ZAB2dF0cehfl6Up
sit2nJgfvOgiP5jSaYu9rVMrAFoI5TCveo4p9a0vzCJvizgz+rZXWi7foffo6XmwGRZCndEmwRt8
6MZbUeks2LUmFfGW/FEak7ikdVoLi6r5tqCpJRGhA5fdFsSv66tg4OtMmPiklbhxIGyG0Fi9Aegc
JcQErgIyzoeN/XNv7P55cWIx/xxUOSBm4G8AQIhbsJhVVppRvzEnKdRA77SU433eijZ8EW6TBCPv
+jhcfOAnle0CL/IaOHjBKNorqKAM+MspFYW9natF+dfZjK3mFmlx1n7NUh2FyQomijWMO+122vku
a9D6LTIxPnzSOn0oDeuKrppRStJaCugns9V7aMHFUSs4y6JFkVQNGXGv3uKQ6ZXgAwn5iqPs4lRf
StPXyFSqJJ4fShR748fijdaAZ4k/tEcNoy++oj/10i0vb0UsGXdx6lbI6y6uMJNwPding2VlOKxc
2jn/uXWstr/SWhbFi7FT5a6RqIddt41lGXb5Js80I51TFXsIT09LEZdJ99j5BZYKXutibRHnBWS9
TdbaCX7wEQ4t/YWfCdqyy2fXLQ8Le0y5ncJ08F5tUuOTXcPArj4CMnnNaRB68S3UpY68MArixkBF
PQhEU130ReZNrL0Xz8ff0b+ishZu+KK9Oa7j97ApoRrSjmZonTeLMu1w7xUe9PetcgvopK/Cm9WQ
PkStZdJ61wReZXsf8KmSJtiNE5yv7WTlMGw2jujSudp7iZH2hI1RFDakIzeqG7AWi2acokJUABlw
Cm+QBVskKeZuU01Lgj4v6U2MMHYUTuc9RPAldLsC9g6c7hh2vpruckeKrl55fVXwX2UX1NaZzmXp
H3x/yczOc0sI0k3UgNiiSCQXwWtjivd9mVnLnwJpPnl++sTLC992MEgl3MpTyM//akBQWwNq6mnU
u24b7XHBxWbmYMMFeLDvL8Rocq5I7d5eskfiV9Ai++OXQcDf6Mf/ahTxn+VdRwlUYq4dqE82DoVK
855OTe8m4s7ckaSrcW+03g/Tw+8X+qtfxGUhmw2XF1p6cD8pNP56nd4oXb8Mbcit7KavvuNosUY+
P//JZ+/yg/+PGv7f67jCCRgT2MSFq8so4Rf3NsD9xPPGqNhBLhivaZ/JBKTKvguauVmH2pqOcQwt
/fcXd3Fs+7yocuFMQNUKMED7tGjtyqIB7C12wag4QSbOLEzO+ClX9OMcCNm8SZP5/veL/t2VBiHZ
ZC4LEvP+6dEZ/AC6pK+5o9JKD5GZqr0YZAWF3VHRFZ9Q8lwNUfPy+1U/xf8BSgobwwWikxzBQ8UH
/683uA1MVBRG6F1yDAiSWaOjdjbTod4mNzYG5V+QkxMo8CdDk8+vz6dVL/YRvz7WKUYHE0lW5bq2
ddpvZLj7/YV9vp2s4CK6hHzBHeXqPt1Oq9P0yMRAQ/+J7Wqr07l+bMzknkMRWrg1DXNEZNkw1H/I
FPibK8PuH/cJlnX5Ni5mEr+8sMIdQ+ZRQw5fEQ+my1O9Mgyn/vCyfP7OL1enmLALF5OI/35Zismz
YL0JmIKFrH9Gyp8/5kGpK7vC9HYV5ZBB/u9vZwD3PyT27WK082lfW5jPhz3zJLi2yES/hBTgPqps
Bx8t3+VrWUfQ9ncFDUv9B//GTzaw/3pD2UhJGhBQjH31+Um6TUjdC4FyR7C2q4/OLttezPPT+sna
d7d/jtH5/PVzb7HA8bhQ+I8MUT9dKhB8NGUQJnYg/WTjNhBmzH0Vldl4B7YD68FO2ghZwewJ/8Gi
555ff3+vP/0AW/Fc6WM9WxEc4vJt/vUVsmBTWct0SWLmHMQtq4LPJFGFNj+HyyzRNJC21R+MRz69
tv9eE9+VAH4LQ+DPDkpNE2mdL/64g1RVojnEhqJvk+IPq3x6bf+1igxhwBLHyez08x7n+IUnTWpT
AgdtjsVVP+4v8uYDUgvniJRE/ttx5390bvm7O+koTwaMujEd+hzDQvRwl8ommXYGFDeJoZJA8Xjz
0M2H8xtuCQTGNPEfNp6/u0Y/xDlTwLKFYfRpQ5WygrSV4X5v230PMuKXGfpHfsS9VVRg82FHYf6H
6/wUmOFfbiwSD5viI8Tshs/0r69Mw6y0jzpiUmClHYfr/oCYbzUe2313+P27efmLfjkaPy/0rx/y
y/Y2GcrqAHyRsuoLM+oXEYnbMoNb7i+rPI3f0rxZVyiZf7/q5z3g38terL14Z6QDE+Gv1ydaGKHz
wPWNa+pPAt0uflvxWewwnt6oP+w4f/MEYfe5gRKkDFAAfDr+m0JaE6ot2PY6xLVtrBtc5TI9Bk/M
3oNvRRfDqfn9BV5Ohb/cVk5f6XBOkWPuBngN/fX65ikqvSSA4I83BjYO8MJrCQsq/cP396dlLv/8
l6fXgktiHOJOO8f+OdrHynmvwqvfX8mnc9dWn67kcnN/WaLDBMhISBcI0jz9hWYVpSQDu1W/CLOP
L80HWoNh8/+26GUf+GVRISpfarsSO69jthaCFGfwMGTmoXRiql8GzePvF/yv7fJSLfF+SApt3w+C
T+8jboYmLTHo2Mneu9ZpeQ6y8g/P6u+XwAxKMh6mzv70rFL6tiDoelRzbfiGPeB0FXXO+IeYgL97
IS5oiSSQF3ZP+Om9WzLa86phQ67y14wJ7NDf11X3hyv50yKXK/3l6SCJ7ufRuizS2PtkOXtRgCvg
H967Py1y+ee/LDL3kAFimydiQowa00X+b/bOZEdyJMuyv9LovThI4bzojc5qOtg8uG0Im5zzTCEp
/Po+GhFZkeEZFYHsAgq9qFUG4GappqoUkSfv3Xvu82UdozsN/yY94k+/FySulss0kJ32p9OZQbuT
dWk5bSJXNnsE59m16OT07+6zv5Tjv7/KT0+0jXXOj9qRleoOxs7m0NzrbPZvsB2IFW9zeubaG18b
Zjavoqzr9v8Pz/c/vcmfnu8azW4JwWjaXDxOXQTDBw3E32VI/PUnaRo/FVpVgcW3xWO+KWAeAjUe
7avOZcT712/lzx4Mz+DkuBRT3AZ++r7yyXHxW5Eg2CbDLdKltTKzfU4+53/tZX76wipUQABv2MFj
PKcgg41zYmDURHTxt3BunuSfz4p/fkM/fTe6rsuI1Kp5Y8UR+OLrRIDW9L//9du5/Ll/8SK/gBb/
aTk5lRmPBQNichctXF1PoeswYT/X5f2U3sCEWf71y/3Lkcvj/k/v6efrhT9NOuXyP6HIIfxQDGQx
JlhsPSIdu8j/m3yZPzui/vnFftqPrD5s8XBmuDJienheJ5HCxHIDwfppyNxNpf8uM+3v3t1Pe5Nw
gSmglTA2pqG2UZNexV70UDIJ7H1v9dcf5J+sKZecKQ4mgu8vd4g/boP0l6sZ6YDedG1IILJq811n
5O3fvMqffILEyXm02WyTK6jx0xvyvKyVcK4RFVqd2gyIsFcog/szumIyK1VuLi3fe/7rd/avNe6l
E+OZ3Ohd0/KtnxNnMF9C/g0HDYG52VoYyZklgBZpwGeNFvi+YcIyven98m+ezT/5SHldH0ALJyWk
qp/e7JQ1RYp9AEyB9TLE1+Df/uYF/uTT/MML/FQy1SK0O2WNml6avTPxPFf4+dvcRmSw6/2nv/4Y
/2Q79Gj4eCYU1ovM96cTv5cq8lODd5OIm969zHzuGHL9uuf+jzT7f5uXPNz/XJoNJyZ/Kz//1767
/A967F/oqfvP//PrL/4qzxY0Fb65JpZTGKUOVYQr/4E7/fWfuOF4kvuHxfCRh+E33qnxjdhFvjui
ktFO+xQf/Cm/KbSNb1w5aftyi6Bryc9Z7r8l0b6cIb9v/z69pUtfyTKA7rjcLX/uz8EIxvEcEhE7
mIskuyoTNEPrqL4R9tcEpSNc9GCWuUGM0yqsDz2sXao7g2zabeTcFsktrjKbPDRA2uMCPs0Qbibr
vYLNPF8h2UlKBU4Ed2WB22yAgvHQ22/ms5pQNaKYO2bujR5Osb3vnZN2g0WdXAfVmuHQgD5ELyNg
6N0+KjaGupqnX5Ihxwf/HVx70qxgmHnmSzVuih7p1a2Ua4AIBMo2G9jYdoM7mJkvCbn1IsEIET1X
zqO+7zP8IjCbUpR6QFggixj2rnfuQd3P9mJExJutUmdVj+txXhXvhXU9obG+8x/FIfp1m/ufpYOr
gSLjP186x7eq+8OCufz4rwuGRfeN88ZlsMFNiEruH8uFPfkbZxBdAfqhJo2731eLlN9YDrBKDQDB
kns12/pvi8W0vgXmpTvMrm44puf8W3YGluRlg/59tQhp2peuGVOnPx62WcxEtVUC3MVcIugLqunB
RaRaL/zKbF6jXkK372X6QVQJDz2DxJMlBaiXtJybYT/3EwZ4GoGOhiwRTa8MXiewOrKsvlAT+YhI
/CqzSAyX8Z52oLMSKWsiUTZqT7svnAeck+ajmyQMCbLSIvDQyhqJ5LZA+Ue8RpWfJ9l6z0bdjldG
Ro6JFeTDGQqqu0OiPj65jpXFBBkg1lugvurv/daPHgKKoGObuAoRtQzhabZh9gHdJWK96Trfoe6U
PzBHu5A8oYeeFEEeZ7Tg/t1MrR2gPO6dJ3cGqrmK6qZ7IsZiiBeOqu17C3aviSjAQzRTJ/5wX+cN
jnzZg50ysrI7pn5j3Vohzua1n9rGzi2m4GhYpFFrf5zQhvuucBc41MWNm5rqPre65KmZQriLYzYe
cnTNh0E3qEIQcqtF4jkgiiBXOUtc2YDdwmIUwWL2YXqhXXPXfB6SIAB82qcEyOa7lfGW14zJ+y2k
uSBfwmVzN8iF7HWVoVMdfLO488I52LJLI3oJSnxiKjDX6uLRAFniTuMihPfykkytvKv81n6yMAlD
HgcxstDTUD/Ovpi+8rarDmi+4vVQyxRYpllfgVwaF4JYKXzsodEtTWdE3RnmJDc0KqrvwALZCFnJ
8GpRGV48+vYJbUa6sdO+vw2QWq0QbdsgTb35YMHiOyaFugi/CwAjy0SVwV2Lw+3c2zEmQncaMIYX
Bli3i400BsJgmhtlDBMEZuWXFKtWcVUjA1hlDKGPcS2aTZPb+boRlryJJrSmBKEMzrRA7hzsAdHZ
W7IT7Kek0dENUIvk1VI2RWHDQ2caaU7oIVaIHaIhYM1l2swAx3rzSfZF9smXI+Fak9O+1ukEJ9om
3mQH7iJfq9K/ZPJIbt0by5pcVLzYDHEdBMu0Sfx3KEFVt0DUGB49T0W72ANafFkCrwirrSN6/2Ll
iQCYYCejcy3NBAWePzFZVw7wVBfaxqJoFWmMoHD22A8v9kXT/GpmPeMdCCAFOkFLLHqR22c3yef1
bLr9JrAT2KugsNND7ibNVYBOdW/XhfaXsPRJC0LcOQG2dHggLKfm6EvGV8358lLU5rCeLS/4BP0q
7q0ibB7UEKdHbDPG42Q6wxPa4OQqG/P5K06Ub+zSeRzXljWqA4oDLBcSdxTidftOwON+8yum+svI
gH2Ut02GpfoSZZN56S5zcpMEIwM4XNjlZ1zWyWHEdewRM4Fvc4ENPX7syCPa6aQeOPIwAJD3MnY4
UqYcr58ZaJI7KhPwXNKP3knqbjxpepncPLv02tNOuvcCUNDe0AKSTcagfqucAmK3k/n9Dd4eSnLF
6H/lRn6303HS3Yxxlr3xz82zSnW49YzAfCx0365br0dHnTeKj2zCYmC0vrmFPkD2DAvzWlqlva4p
X18y/BzfZeanO8Z8BEURPZcfhxpMHal93WosUvOgzd7YFBmSVf4yhv6O14G98vXZZJa1dNAtHuQ4
NaAWQXUeZ8bLX2CSwuI+hFO4twprfuiqrLiZ8Rlvm2GOTrPRenyPWg8IeZr5x0S34uzVSOQwannT
TeAL9yBtFyyFUXqr3gr1jZIte11otTpajB1IZFAbZrftzQJWrcczv7F8LBmATZJgb8x+e4d1rlx5
hgax5dX5sSZ97rmU3XDVQQnfVkOSfMVjM9x0tU4fIX1XxBHh2Fwk8TCLu6EwzVdMoF29rJy2DPU6
R5C4Iz4S62jguN4Kjt4lUWZszNcA8SXGnaaEYcked90X2HgXNdbWLyipySabbHW2Ger34Ksa9wCp
tT8yQ4J8MuVpezvj5ALyajv3hdH2u8zs07Nw9AgYN7Kfw8lvBdE3dvlQ4WpDGAMGZadBam+crARU
jMCDcCFMDe9gMudjWebB7YAPdhFXFkk/PLZLmVRn6YbVPXjGEqt9n18LD1ufDHP/dUqHFKgyGq0T
yELno698uYb6gV3IFs0J/x/4ghEw2LYe2vQDLMS4B0hWLCsmtIsp1P2mFCQ9wPgcd7HOg0dkZf3e
9OLeWKMw9R+cxPTvmjzIdkol1kY0OjjaeW5s2j4zzrWbRVuzUiPBx1VTSczpFfGu8eRtE48ks6gb
0k8Q4O0maP3k2WSeu8Ya19z7yJu/KjmjU4rQPz8WgMrXqCDaNxC908asmRg5g1ke51wOpwq8EL54
AG1DDLBukeW+e4qGC1U15YqxHTnKv8dWlq/DWXMnzhNpvCO1whvHLpvgIM8cfV1iHDiPIdJ49AtV
dta4mTfRpMydFWHNcAdANtgwQYE59joFnb8bJ8K4IDbkX30F8W0RkUTAM9tYwaL01CWLzRm8ZQZz
214k8OkfAiguV4Gh6lPcucPe7YhCM2PTuMK7LPdYk+KbVjby3rUr3gsvtKxlh3Ord+wKOk2THrmJ
RPeEHplbKF1zgg5QzM9M2YbnjkV8Z40ej65OUS/hNRTmbWRjX7lUEvFTWmKmN62qfUtYKNsWhZRe
TjgFlyYZvPXKK2VULdO2Jf4yb0J5Bfy1QVY+hPtUxOqYZWFzMH1RXjeDGxARZ0wW0JfIWtZIwxog
fYVJm60qjracwiuHULC3ykrmfY6JjxMQNp9lRZKucDa+NGni3BRQ5WDjhfpqqkfYq9WUwx/M3ME0
l7IV6kpJsO5wfubPfCLG7TAv+roiGkx7NtYWzt1UeBIoqCKnKrbFU4TQ7SNuTJLMcssCFRSm5dET
8AHF5M17iHuK1CKM7fUCKXf3jCZUHBs7dEG4ihYZctSV7TKyzWEZtchCK981DmGviq3OpdhFIrWO
UeU6H53yqfvQNnc3zdQWB98vjAMnW/o96aV+6HVAodINjX9VRTo6ASoKdx4BlCtysazTaALXIwIw
tDi2ZhKGginwDkCx4rULpWLAVKP9MyLr7Gj0bvvgqyx6kLoY9r0Rq5chhGyNQjt85iwr987sKBi6
Y0ZioBUKspkar28WkN3rDDrThCjO80ObsIY0eaRiSp+gR4C5JliWvSFyx5u2L9tVC5RwOcpLSpmb
o9wnyqCW3F3tvlmZ2k8XcctE2sq61zgPh1WeRsbRySwCxKpCof2Op/Dadav4uSsqDVvSmx6MebAe
HKjpe2lkYbDAqOnG2yC33kJ/yHaT3T03/rie65CLKV/YCuMWALJeVuaDb2TsubWVb8glecMWUeAc
BBR97iMEfIDA6uMsLrQfOVvDrsN6tohdnqRRWpW/7LHgfuC6HG4zEYbfdVEEgJtt/2SQaGeDhcvC
YxUZ/rWFgmjVgix7zyeRPCFkRZJmVN2gSI3T4tZAwH7qewcfFjXydLRJuEDOPnvIrAaRpCDQAc9A
2csu0roBpmVCZCfaRUOvE/D1JWvXi0+Vq4ebyjLDYz0QWYjw0wA2Xsl1aPmMwBt0p5fMexp0EZnm
58FjnTCFVPUCyaezh8KDehNOyRLtL1ieUVj8p86dW41Egnc+UoiFZZzu6yiL1mMdNTdEVuQHt4yH
mzQ1zHPFhwfgyOQ1XbrG5rKwLP00OJl3SCZbkEPFKgONFazcNAfb2qbVAZwLaDtdyFvc1tmbNIby
HtkxJBTLZOxWun1/IZN1rVjHWKRvMSdw6ur+Qqgr5E6lVvg04TeHVKhy8ej22bj3lGmeSAqbX3Tp
FW9zJzjrkbKmS4Cc/c5HHtgsAPbwMAXKeZuDHvt7m4lbMCTTp+P56TWHmvr0R39Yt+Cijn7eGVtf
9NGV214MACFM+PUYOgNofiIxuK/0D4OJVcyUeXvD1cs7A4ihYcOiQBpLrb11EAcAe/Omcgcux+GW
500fYxc6P/D6x7cg/KuHHtfrpwLrgWdLROTn+QAx48p8c2vWMfaB4FlHLO7ucpuCQwITKMXWtAnt
Yr4GTTgNaOSQ9q5dJypumE91mzLy4schqiL8c0SJzb6qkGlH2ZvtCBu1b2dfI7ctV/lE6oVfefMt
TuvmQ0W2/QTmNH5VYyQ+nbrtBoiaVIYVEKxlG2BLjxpZr4NMD+ynbOaUWs24mCSlN+DzEoFoKtON
C5HzpLUw4sWkGxvsl9ffNE7NA8xnY58BY5pvFnCiZeT70UcdRwbkuQ6Xjy58caJ+HM6xcJApm2D4
FsqV/LuhWGuOkdkU1FJ+NKr3VlNsontGuGBcuSWkgN7DXB5od3hgd7K4PMQEIEdNfiRVFSCPU5X+
D7uq488ZIYG7gq7i4LR3K39lGG3+5Ll1ddZ9UF6HFba/zkxhvvg5ZRNQS/crC6ee4ggSwkqH/LqV
jB42vFLm16GadLKGvhgeQs/UZLNHFVEds8OHHHAg1S3HWZ4kPlD6qeifaJu7h6Hhjzxx5epyXqU2
dmNN/o5G0XmNOwcPd+yECsITvKFFa4h6zafVrnNYnrfVVIgeoCy35coQ3g9tKyqTrJyuJFeEK3y3
ZPiAI1r5KF9YZUK+963Vv1zMc+smcxD0+gqu6MSmuXLmrroitmK47pOi2QU4eejuYfTCrUbyZKJn
y17Y2rTbTZ9N1YTOGqF6PRnmxgcp/z5mA0hMVbp0s3ULWwHHQnGFR039iO2o985DE5JGKz3cm9SY
opHAs6VJDO2+MBRvEchQ9nrJpim4Fs3RppXs7yJ28nlhp2q+9vDHZ3tj6vwT7Nsxo7oShCk2CJDv
5nKoDmxZ+ZEUK+kv2fYEUCuNAboW3RBcw/NWmyAJrCcptP08ajHfG04dc4Hz3Ecja8ar0fDJRktt
m6o5U0302sxG+sPg5vCe2KrnJOHGxgVdXA6EGjZ0I4wXAQTwLum0bpd+WFtPg5V2d342NRl3+xhs
kjML816UHmp/xvC0Y9O8nqHf9dbgLwklyH6kjuaDq6qufh4ss/tKBUGBcZYCekThlH2qqNLXdT33
DIObFkZBocsFJnT6GXYx1AeUK96H1q44OZCS7cXQumxHGvbTR8hueoh7GW/qth+f45msjr7BxZim
Sp2gEHlfRZCEaolSKyYy0nYivO4kRmBJUfUF4dCmCrIoUnQU45aYvyOwL6gQs+h7nFX91dT0w8pR
XnmXD9ynmYdxzZFxHR9dSXAVnvA4efdnTVwn4tqjLKX/LEyz/ky1S/iDcAuFfVON3Adpoy2HooFm
ERLxmWxISxlg3HrN/J7RV3M3tS6HR9UkDgPKrFZ6HeLQfOqVl49rOVnNp8I/5REbOY7FQvsYO7gU
OxYyFHK8tpVHCULiL2j4guvOS2qI6a5wjYokhoqu2EJi3b0VDtaAbLjkMqaM3SEUxMp/wTUfHoKw
mvRVH1hAuGujCJaDsAp30eWycpZcj4yjVU4uEWBTQZJSkhHxPvdRQyZDJkhXSMLuy/UmPD88PM1p
nHL/Bgxags0m5t73SVNL31R2ODYbYWYup3ZYkPiJwKB+DTtaKsukSYzDjNhu61YKCJcNw4l4SW8O
H/0yql7TKZKQxQZClsO0WJjYDg6OmdFDaqx40ycGHp+4wcupIQccXauzX31AceVyViT6tNJu5NJC
HHWTl1N8XbaCyyvXKmJUm9AxYT9Y6UNO1um8GuPIFlcyMnOxsv2pPCKFD3bYgaalcsfuM5Sj2Da4
pmycBZHcuknrrM1plIQIz2LpIVB7Cec6exvAYO/swDWPbmEWsIn7QT2MOA22coBA33Z1A2w7ybtl
VDM+CHQx39amPdzmopKbJCbxaOlLRVxZ4RLWW3S9uHPyar6a0sJcEuHVrN3JgxfjwvHd2NngrQqn
gwJVZoAukg7jbCcwri9KAaANn2rttKu+Gay1T/DBMu9l8UBHlOiqqvF/5KUQPxwvMSDIB1mExaqK
NuR+9Z9kORgw6vqLiXYKX/GfWFt4abhdI+Fu/cnRRySr1p4Dk+PO92fvzZ/i+qbo3XAhCyU+R3Iv
1jCGwWT3Vj3t40k496ayrJcZz/hXVoXxd4uuyy6K0q0OZfIBo0vvbdubX5q2TNjnggn/k2FHLobG
TJ/6eQzvPGCPrwCHrRQfLcyWoXWG97IwghWs1WEVxsQhc/mA5usHfQ59nG7Auldp+YMULHJkR8w5
1N7yNQNqZy4JaGkeEjjXn05cE1pW6tC4o5NWrIxwjMjjqhXNUhzb2bHAKruMHGJasDPH67nCoFMW
9Xsl4K+YITEHPk5BWiORGHcinndyonm4aKUbbAluKu/dy7slXzVISJure6Ax4NIJg/ZGwnDtnhNh
EeBUpbgYKv/FnHrxZc+zeKviod+HkpO5Z3MimrUihLewcDct2GKSY9doN16a7eQSFX3hkviIxNdd
nOF7I47PP5mwFt+FSTTeAvMioUW01/YW6LWjMv14r1Mhs20QY/FfxmXmrAs1x1zJcycklrAnyk8Y
NHwXKZDPnenb0JLHuUsWdNhwwEb52C1CA5Bhbcv8JfXcFhGsIvKoIDzqpEFK8lz55lE3rthXwHn2
UemXW5VKyJdGMPWfTiaTZd5GkqEgmyFIcjFT/0x5lWzQqvtXJL6IO/6Gehdyj7zyXVU+6nk2aBj0
/TqkObQ1+3pYu1L0N1lYC6qyqNwBXKFX6DBorMFX3rKxjvCF23w/RraFzfcSmGTI5gobl3XKsTo9
yw6QIXUookIzAlJvoRF4qBNZPnozt0vwN5LjNxveamKsNiGFxA4CR1IvSL0y33zaazu0/OFmgOnz
onHerZnWdGsmEVFEQZYnxyACKmuBMsEqkDZ0V4d0n5kZAU6E0NyT9qPOLlXckiKV5w4q1MnvyIoO
8i5YV56XnFC9QNq1JWdrEsbrKbUAofdDVmzDIYmumlGC+6+Qdc+iFyf6eMyCClB2y478v4XlTu1D
Y5eQDSLHjyi3Cwf8LQbazZhAvgua0LqvTEWiwSyMYVz5hFe/cc5DZmVkVcCli4Lus4jszOXmg9O3
CxxnhVtZ0GvPPHufwgIRIFCdBLAjpLuHvI+y66oiIzuCw3FwYVuMuM9GUd+OPJl3tiIHYtmOdpVv
Md1m6TbUwnpPk869buY6fSk6dDyLeQrdG64u1bqfQs/dOVD2ZkAts3pKtFBPoGzdB7AqUUX2dWff
hZbdoDZLGhjBjg1eZ+FZfseh40dsC1wO9WVAIbDX0c3pg5WXQYTXHXkPHMaGIJaZLvQHBR6oStvs
gQoQFaMve6wI3xwyaS4lD0XzehpGDnoJxuoONLl3Gwc2CRueSKMzbgYFFUYnob8iI1Gioo7rCa9f
DJeTBEqalqs+1AMUyjwU5hGjV8P8e+qYJOP5zmkTGLX+mGIDXpkEpkCjviFnhYFyOFB4d0057RgY
htsqBwB10EMbYqXoY+OHUeN4vR/lRHA1X1762HUXIHMaC/SGbEr5yNWTnnTyUTljP+9MnlZxybEv
vhLI9+3ZJN0IjyiN8PEDbGHpbU1HUyqMeTp9YTglYV0FdIXXOd9lu1ARJeIqCC8d2LlvNZVJZXof
k4H7eIOPC0BAMyl2kcZXpK05ZtWu3UoQWEmPxiXxuShlQh3t0ZUt6zSRuJb8+qrqBTcMyPHeFRRL
0ojmPtnk+JUTdn6/N99DWFt3RgbgByvgeG9GUJKGvB8CPPsdpyw/q68sYFevbZ2nn3Or6Aymc3vj
k2dRLKJ5FwYYdwFiAa02NIFiCzu0+j0nnsJja0hqVlelAM45k3qyOUX80ok0+Oooar9Ge/DTteoF
Wyscl84m0HtoCCWMBmK7CohvCzApYEBo0i2GgpY1yfP5WzoPmkkgs4KzIvnsQK5pvxRNmf/wfLu/
rmZZn7gBE+VktO6+bFlG6NhQlRFqmL3wxuw1EAbIzbO0r6M2cg6ekapnfJ/tBgcvIeU06sRVgeeE
We3EL0+VeuuZnV7wODLdltxq3mi8UnEz9Mh/gF6D8eyH+lrB1CBm3uo+dJ+oTV27orpI1eMTlttw
Fbuje6scBSFDdFRzfdfAp+DODuVgrKy7Ain2fT+51rYjoJv4Nrd1FzbJiS8uXHBmD16+rUzdXRdo
Gw+hdFntY8bAi+Hmym48f+34gvyt1pwedc/YWHu6vVJj7+67OBLbvEzaDSAfe9l6ukkWWPX1WaYE
0o3c4LC2+alexXXggUDnbnqXsarvB4/UK6i+QGlawr0601oGTTPdYO9tdklWjk9cEH2a/H1n7bJM
YG+WSr5S/wfQFWK5NUUZ7YKwG90ls0ezBzpukd+SCTzHC6ObgVNlveU+hjO5NavM6IszJ7N37WZz
jHmqS/ubXjBcODJJhloQs8ssoInKVVFRHlF+uFCNRvska6I1QDQleNeh4Xyvikvr0JsUlmPD50ML
+ca5g3f+ldnEEXe7QuUG8IKprPnmmJuspVma7D5RDvzzF/HEv6UjeSC+sCp+zo/GPfN77vT2q7pk
NHc//9Dldf7jp/4/CZk2TMP1LjoORCS/fQ6XqOn1Lxqr/56ca+fXV//VgPQvOdcnUkirPHn7g4zl
8iu/yVjM4Fsg8Qc7FuLsXwmbv2I5fe+bh6/OYL/4D7HKb6ovR37D+EpoOppO7Gi/iF/+geU0vzGw
c9FC4mjAoY0U/d/Acto2f9ifyFioXP4oY2mBQQfcwouTthw6KztYSTYhECjAuZhdM8XkEL5rK+iU
+JhgBQ6LTPcW0RAiSYReEhelaoNTl8nlvIXux8JOofsMX2TiapuxI5cj7hkwF92yWXKi5UCUDdaK
8la+BTBvKSOSyuA+zmZD6FvS+E1L2iF7Pg26MJkv1zyDKfkbmGijuUtR05KP4Jej4+6BiNFuX5aw
7NrPfrgUw6ADTVIwFr2CwcL9RhUaFoCOCVjqgYakFZ0xMjlpH25JgYiQicyTQbRNVHh+Zq3gXqqa
JiCQtHI/GTrM4Yenpa2AqwWtYa3cOYwySXoEeFMOROGGvQlpuBqszRzlDmltcE1GNSynkqBnIiAs
xCtkfaDea07+4FnRYwYfpHmdhazrbBVKK8+e7MjW9mvkDaF5w2HulNe+llWQrxppSM4yL3Qc89as
qwmJThnk8U2iHUefOYrJ+15nYYwwtYB2Ikg7KsQnNyKNbqhMaWOaBsOEW+Vlk94qhkXV0bZknmwa
ZhHZwcpGH+aWCyuQTlZN7titr+Y2BOTmwys8zQC/cvQPJWS0VTEEMWmMGPgEgeozqIv3JGGKua7J
lACaNxTBtORspbBru7I0HxAuIVZaytxr6AFSK0bkUiW53qkhUMONiAgw26XZULfHIS+cwlvSWyK/
c1Mz0pHBsoPSlKXLcChV069CRaFCu0bYMD5AWsZhqZl5QQJDSiWCaiA61c6z6R3VEWDBBdEkRC1R
DiSZYDhs1o61qTkHzFcAY128cWv4a8myHi1Nm9ulB0m/0Q5n4p6yYKbGAKaSnJCmYRw8a/JnoRx3
XAHHS9Au62btFs3o3aeC+w0oQcPOjaNKekN8MFvtwmalCXQqGC/LtGnQMfQEU1JBOByWzzXkkCbe
8UcPCUmSg6IgSpjvx6u+G8RQwr+XNUnEvkfEy3QhwINWXEaTDzNmSdWEwnsxAXMy3xn66/Kpg3Vl
k6TDZcr7QX6B1xcLoi1C6o2c4Np9V7imuG+5QGKy8OPikjCaJu2r4Tb+3C11p2wCozqTUJonUF9O
f5wt6olmNRphlzzY5LF2Z7PC3yAXgYO/C5YtNvV6z/9XYm4o/mPzzvbpF+99A0TRPqOaRLEW+Llq
Dx1N2uQtoO3SPqmRqLx4WTMpIWNPADBUl+VqiewdGZGLpY/Py4PwgryhaIh6TGOLO7QbglMDFJh6
9zlfNlFwFqGh56gjw/ZIB0yV32OpaBNRK8rsKzey2v+uaLPW1TJGvqVfyxZSo7VogWcaBydkSrpp
62Eaz/xURxbrxCOJAgbmjFctmCUo2DWCHYahWpYnUDWlzWyripkWPhAkYcl12kDbvIVgZ8fvlGWe
f2B8awWnyYNiSm5UW9iHKvX7SiGWCi7FnhBxzlRf0ZM+TAAFxPvUQYKjGUXA0oHM8zjeQccAC5SG
TlJshZlaQ7JNR5rE456oy0ltO1wL7iMtM6ellVnG0RkhWDy+WuMA1NG0dAvfN0+61jp0EEO6pWsr
vAZ9mbvtOU6iSPLIkidGGmuKYslZtLprKX4YRQl1JnUqzs7g25U++3XmjcMikaqDu+gK05iQ1hB8
/6Zja2yPDd3DiurYKAeVLCFfxs6JHYu8INE7uaoWXkLaC7l/PiQsCjkQMcc+GkBTTJNM3Hu7GDP2
41AMWl0Sq2ey1OqxM7n94BmpYghDEwjTzq4nHxdmZff6xoa0WZ/DwTXm2xF2M4ityBnd8UmyGoOV
qguypIn9tQn/9ttg3ICWGv1jP3hzsMznAFj7wu5Ca1pD2YyH2wboFkgq34bzt4HgnBS0juI2C34Y
l/iIY1IWOb2hPPMmJBuNzcOBLwWXSkavZNbGuWH8SGff177/ZV3mphOMwcl87WLQNdu59YzkoY0d
N7qBH9xHZ3LByDuLQ1SSR0TYVNRWR2/rIp6YjKsuM+rmmW3RoWgFO9sQSglHd1vVpWn/4LbC/Z4T
VjvTbRcoW58apHs/orbMwh+0Ssv+VBPk0x1QHqXGvY5aCvJFXGsSNuLAI+mQRqOqzC1cTXXJ8sC3
e+POHI7cOgMb5IM7NWa39EjjCgkak9+TwvjB5Sh/zxE32fVajER036S9lM26GRgkk7IcRQa8sgYM
Epzr2sPjUnnEMYDdTMD2W7MB+s3uIrd+L5Ku7K5Dbn0ZOG0xtsmBaHV3fiDcGXlaR1xWcRPQBYmP
RueS3kb6UZd6z5W2dH4YReqoHddwAnBdmQ7WQYUyEy/QK1WeLse6iYOXyyUl2xkUAIDuEqO3elKa
xqZ/HlKSqNd2O5SI1eKo4E6B0NQsvd3QSlGsGChb1Z3F41VdGbosw2sO7c6784Ngiv4vd+eR5DbW
rumt9AZwA95MekCCLq1SmXI5QUilErz3WH0/J1Xx3ySIS3SpZx1RoYlCdYhjP/Ma9JuwfJWf0Q5S
yf5xHYoOBjZjuIQi6jreY+lHxW9D5IelhjYlBTrH9DHjsKTYSHM/cUm9u+nVQrFN/1aTwxivCeZY
yq1O5TDYD7GP0SAOTrkXv+SF1/S3AHhs+SVQY7U80ZEp8AfnTkiSb+AT2vAkhKTUG1NJ1e4vmi+F
c0/SKLGyaQePuJf5XwmIiZI9ajl+6wCC/NJUvoHs16pvSYfG2Ajail8K8XgwqZZu1BGpwnpPAUvC
QV6Lhnb6UOeYyYFarrGLvUM8WTaNLUCdogt3sTWq022oGlr5OUMOvXkaGjBk9GbbDuczR0d1B7uO
iK0OpGaoZKehOUut1wCNKauevOFUp9mPiew/8yCIqiqRSC+DlWl/EIxhJfDQxY7epbvWw7sGOxFu
EOAbObX/fu+hXzjG+1ToaaMZpZgoaZ1qFd8vZZdO6K03bt6gT4HVFzmgbGyTqKEs6jKFfcgN1SJ1
odzKWZEZv1CPHfLGlfJoUp7e5yAffkPBf0vgv8+Z3qdQ//v/s1zMBIP/P2P5778nP8Pu73M8v/gn
vxMhSyPdkRWECjQDEP5/4PyW+l+ChWwhYmCoiOAIBsA/aZD1XyR/OMACpIQCo4KE+A+cX4L8gmQH
OH9DNXQD9XJZ/TeJ0JxoBqHb0RmenwLVjGxewP3fcR+5tEvg7KHsavYEeuMpq1u3zZ+jAtU4XFXB
DhJYHHnc9u/m6J9d8r/A83xAB7ypoQSd8wist4EBHKDfwFeaiAGcD0xTiMpsh3Ryq38Fm7mT5fTO
CIwNuxtF/2jb1tQbOHyNHW6xd9xQtKTNRmozyK7R+IfYWSFVL04FVhK0TSFKGOSns18E32iq6hI7
EuKJCUO1zDFBpGk3GSEROu6uiktwPQQ36YoGwxvB9L85Ff/MBR4QCmQpwfqbLQItl7qggSm7pCiH
WL1pU+tIj2Wnjvn3pLc/edIvWzEAeer35Ey7DHikaSbHtqDppfpfLZ5FIOJbuUAU1KU96F5fq3OC
1O+fh+6OzKVhm4hEzH6epDkdURexIF2EzfCsyYObhuq9kMiOx+yuBWc2OdUKlXlxOWC1CFIWm1w2
ZtRfEYrRbmXUWMBz0mDXdN0uHz8k+te84iZHCrc2Do43rMgErA1sznam6YCf7+ROdotuOlDvbDdm
0jwm1lfToBeE8VlfDA+ybr8MTvC7kPW7hLJwKi4Oha2ISVYgzHEpmKpgT747jSoA506mDu6GlBLU
Mdo2ebP1Jqp6ubS/vqhrQ812u9mACYkahqqQCwR2u1NR+kLfDkfRNUUT7rh3tRb2D1/FmUFiCHc4
cfDPv6orZGoOYSC7Q0jBFrggYBU30ZIVqrMi+L5nx+h8HHu2cHbXak5o+LI76T4tWiJ0IznShbmF
jQCemjg1QaXRr7btNILGc56vz+jFMRHDI2xCHxhbCkR/zj/T0AnbrSrjmCgHxM+AGWebHLlr38Q9
rKTJxuipvSYsMJeL+T2774adzW7QoV6pRDmXx02ikMIhXAsHECnyik5zI9PLLfINNS4Ytta2XTss
4qMu5lwjzDO5HxACnM25GWn4m2usrWd99QNwN6p2xLnhoVfhUCq0N028QbLvdvoa/e2bzXGsp4ON
nqHF8aXifpSU9ha83/WVmCsT/p4TGjKOCe0Umbn5r2I7IrTGTqjrHx2MJLRSdxbN8LqsUbCdbnB4
UWRgUJIWbqcpPiJvdoNl6WZK8gOMjg+dbdzTJQmVW7y5/uS38YJrPODQWOf3mhOMvt8hou+KldK+
pfmXrE9dajMHtTVQ+so2RnHwLOxxMc2DU7SFzbJFUxo36w4iMxaVlr+bflawPa//MhUm7sVaIo7i
8KMQoXDmTzLkPhzRNOFmoOP86nWg63C8mj77wIlzu73NVefO0GwYDv7HfBzv/U0AjykDaOZEpuun
xnFUwadY9if1FnTJ4zQld+m/fYs4ZJqsKtSVCVet+X7DEBFJ+CmVXWpBO/xLtkgT7xtH1NkgszJL
IFDuNX1tQ52Xi39fYWgAgIiFiSwCsPOzbVKt8EdKXbRunBNA7Mck9Z4piu3aGpcyNIixmNn5NZZn
Vn1Syumh6/kZjvcZs+Xrq7R0y5gWNXUY+mjliBbB+yfC7A3PoIiGq4ZXHYeuPoiCNVXZW/KAv8Lw
O+17iXGvD3r5JjLtpqPxMuk8TejTnY+aylhWO1ODJjZZWZZv0Mx9wYh1k/Iy4qTuSvQPFanb4+S1
IkGzeL+h9UUQgCaCg7bZ+dAd7SIlUpzJxQDoa9cOt/X4MkXBzh65XSzn1FGAMOuTSV1Y/AJ99FbO
xfIvUCwbGzGkx9R5YFiase1ZAVgsO+tuLfqhoAIPkhp+1M3p1IIbH24rBV9SRo8fR0f6ujL5S5sP
jrylC6U8pGNmM5CEQVLghjS5OK0em9P4Wa2SIzwVNAmLnZUODzD8HikXugMIkS6nPChUUrJqbSXE
Jp/f9ZYhSMYO7jLmfOvpAXb3URahZ43mPS4SN1Smj9Yk3dkK2M7cw609uXOC9A676rU5EFINF2Pb
GpoU7H0NhcTzXVBY+PC1Ba+cBCegpCbkgd7WO5ca5W1cjLT3q5NhtTvV8naDcquaxSka/ukz/o/h
2dLZE1oBBu8Knaj5VrQBFctZzkLQdN71KWqetnqDET1tlPGg8Ets3NKywb2+/iLom386qSBdNI47
ICYRXr0LCuXMGHpHIlIrMzoPxKSqLO0APxxFLtJDXbs+3Fwl9e3xtDnqpIUK2QiM8bPxgkgJVEyy
CEL9Zhvi6qCnR6u5pSGCPqz90gV7WzYOmXLscUTlfbtTfedFivMPWrH2U5YiOhuBSp2F59KbZ6eZ
FtRGjqM0EBVzaznpJkzhAqoAj/yPaVE/yv3w0MYvuCffjV50WpmIpT1HDxJPP5n3EJWZ84lQkkkC
6GWigjDYbkBZWjP1k53+BSr4qVSHv0Aa3XkVYJ10upNt6fsYdT8Q0F75FQunjqNvk+lrNtmQLX7l
u+WP7KgdaCsNrlRSk0tdwwFcXaZu3OA7peLxTKgpj8MB8f61FEx84GznnQ09u3gQIhzrEfK020jd
ToS0+PLuArOF+vxBT7V70PY3Xebfh0p4Uw0/iqZ9aZzxUITafRU5z7qyWjVYOIFMhSoTYiMAyX18
Phkx7gIwF9ABe0uQhuimhq9YVXDDWSbq7s/0fe5Nx7+x4mbbhfVpsuJjjS2BN6LpbrQHfYqeMoXf
1pHb96vB+NJi2fR+OTv8TFOInZwtlhR1ws1rcusSQ2F6DW2TuGwkSrLBL9Pfmd2HUKWW164+Eosj
43OJnCnlJt7K85H9UfN9UIVs1go5fgTGISvuFQlb4dG8sRwkuq1m+2uo6r+u78+lqBEFSYdlEeJI
CPWeD6wGoRnqb4S4lOwOuCRdhn1f9HsfJtAQmUfJiJ4M3m+jjLYUxbd+91iPPVbC0TGURRL/qyj7
B9y9qIxKH7XDhAEAegdrmYr4HbPNbFCH4zAjVo7o7Owc0Tkh4229kQnaaFU1bTIw2rJgBsvxt3iy
gJ5ZDK6MLz0e07rVbuGHr1xoC9vXkDVLRXbWRg5nnpdMNXSERCeManTmQ06PQxw+dRnk/7E92mPq
epA1MztciRmXIhhDnBk+W9ZB9c4OspLQLCpMgsYyDA5qYO7l77Wi3yQOBXUToxVtPFCm3E6ltHFG
HESy1Shu4S6lpCbCR3hWPC2z7anVNTyuAMFKr/L3JdbBfRo/OaV0l/TJcexvVT3gLcHYztSOGXnG
OIQfJb9dudJnbqxvcTypF5GzhgqVgxDkbLPmkxI4tsGDguc0Bh8bVLB2kVIhBBAYA1Sj8ZNVyphA
cH4i/zvON9vEsjZK0d3aSvQK4vqg1C19ltItAKfKzk8pa+SNqkr5dgSCOZZrwad43S+2LQEXpWKK
pcivnP9ig+Is9BOZ7QJduHT6u9owdkYDdaPozZ8m4HNp+hSB4t0MQehslOQQgNGN9fQ20lAqMbfX
j/tl3ZZKIxYJGrNoI0kjED9nN5wRh73isJWUrNv2FR5oZopzNbj/TthwNlL53W/bWyXT7lNnSiBf
Za/BOLpmQvaa6PdN5lMHqv9kh7O7EAgQCjUXb3UflaSMvk9oFnr4fuogsEM9Pk62vR8lIpaSU9/w
Iye/eMLFZWND+vbl9NfK7CytFn0U7mCA+VQeZrFTjE3XWOJ74gZleiy19M7Wig+YB7yYXrdPnqNJ
h3AldQ8d0hFYljxH9XTnxNqJ/tTXwVi788Ro872jUtgndwDVhK7q+VolwJdVJ+b1scIKDZmOPpH9
M2gsMEhgR7lusBVbeQ6WhkQqj3SF+SZomQ3Z1LbVxyo2f71OsdySXVG1RYiGQ3YAprLlF60t/UKQ
aCCYRJlHiLZzSs6/siqcQgOSCiNbsb4GAXIGg3H0m+BQF+TpfvXoldKTrwDx6Zn92vbXjqjY8vNp
BuwPmtyWqTXNlb5LOCZKU/EDatRbAE/4X4ay2yoiW46lO8uIj7oJgVAHYqvjMJO3h3YItuiuPA3f
ru+/pfeFtpAtm6LgenE4cxqf3ThII+6S26Jw3FLubnE5f5rsB2c8DrKNMWq38qYtlV0NCp7gIEjM
xKqfz78aqjCOLR5WBCSenal+VBr9JG2zjVZav2wj3BjEQYLyhr/l4fr3Lt5GSM+/pWMYyV6k5hjO
0U3HWVDY9fm/esN+zpvutqad3FnGEUrr0aJTQseESAz9oaZ8DBr9mEvjZtDsW+gYKz9oaTOahmGB
LMQIxL4Iw2DsZr2jUErvohu5Cz5Oav2owwIZkurRjOpHGtdbXO1PmRoflXBaUWa93ACkiXSSRNPQ
RKx5dvyiqJeHwmc+8hIaBftgSm5A1zx7ffDteyx7sIaOK198GVcxpI0Wn7A3x+B89rInaHnnY6SO
bgOuRwXOiYrpycnM22rUSNRu8Ezco0WwjS3tlqrwXaiuxr5LP0Hn9PFIqhod09mrjvoHVr5JMlKY
0IATpUdt+IKiqyvKZDDUDjbzPugYoFGg1o3PEVZDK5NwGd6InAQPBcwUiHHm4vuTr1WJXVCHoBp3
EMGu1Ten33VdTGPJnHSM9KabrPhZqigwmdomAJd//Udc1gnA29Jhpm2E1psyr9FlMo5qQpfN7VDN
inHgyf34KQSEUBfjruYavj6cmNTzW09F95+8mKqEaHCLrfguL23jXqkJtQcSUipjA9jNejiUvbkB
gPn/NpQ+22IdNq9BVTCUGrGAkEGi4kODD6ps9GuX2dJCCg8VPH+E4Pm80JtrOqRFlaEUr2XbVk/2
aO27ChBhVvJ6UBKRtzICERJomk2E5bebG69RZT5Ivvd6fYKXzjLKaqAGUH5AjGF2r1JNSIkLLZpH
YX6HgdapmuyXwFbvg49F92r5PuSt1RrfwlEieJKp8pLMUfMUf/9uVeu8BoKWFIOLG/geiPERa2RI
YUJbBR0vhMOqJjx20peC7SsX2RZW4qfrn30ZQXCV0BwxCTS5R+f2DjlZuoLg3+C28EnzQ0TMGMRf
e/VLw/OFVOdaVXNhxXF5QducAJs/BXLj/RfrdVmFWRlCbsI2MLOCGyv3nvWIStvfAS0NCT7eaGHY
7tgvlWmD1Ms+Ct7M9Y9eWGu+mnyED6aVNm+9WHVnan0u9a5VSjtZ86F497d6ErkKxm01tCpjDL/R
W7u/PuzClcGFiXcWnSiCp3kwnyHpMGhR2bsG5RCNPmGJUFGltbusRqAOSZDrwy19JXUR3ghm3LTm
pYIux2a8doYeA/LEDUk4rQCJctS2Y4WdlN7m9GyVMl57oS7fZFVEwArvsoZ1yHxyp6ygRBGlvdvR
M2qHF3OItnAmDwRrmbXBdh3b4o9ZSCG//oNLUiXvRduOsoNwaDrfXI6V6k2d671rhkTbanLXIzbU
tjjBB/FK+3tpcg2uYYEdID+b9xWRTXP0ERoOipsRrrmJK3FyZDk81RO+ClDLg948tsGwEnG81U1m
7wBgBRndGgVPhTft0ffnpwK2p6CZ1buO/rfXgaqr431ZlrsgyF9DmgG59V0LURmy/EOQwvtTwLMo
9sv1nbV0aYCYEHcWjYmLIGQq69DXcxUVziQ4BLmx6QztPoQ4hbDBFiPWXQMt7/qQi/ONABzWKeA1
OLPnS6tGkDizlO/uCX19erOFUW/j9inCBdCwaE4igpS0Ky/hQrCtqjzwmk6FHkWK+SPfmwCRacT3
ruKkyICjhecr9dFTWzeWDpiK7u242PoYICcdEUCorpklLE20SYRJzMcWUwVq7f1qt51Vm7HKRGMp
dpS3WPqegGTvs8Z3zduh11bO7tIFRV3RIbICW3FxL06aUTeV3XJBlcGuDNptHKn3lvwpSCnK0HC5
vqQLbU5mF1MaDQ8lm6b/LJA0sZeXW0PmuEIesUvrWP6tTOZ3arjtOOzHmCDHeepNdeWlv5hUoWfN
U8/WRSD7DQp4Nqkh2jdeDuKoQi6tDBFdinpyxebW9AUEqN/R9/q3X/o2JHLCKnOL0MTsSw2stFut
HGXUQvUCWYTqIOXDrYOMLn6XbmGbdx6GFS5ys+h7DGtQmTcjirNLg+G5DcnbBTiIt+d8G8nIa8DX
pDwgySVSZdG38sFxGpTueIy3hZn+wkD6h2PbH2z7EKfSF0yMf+qlsrW0BD7GaNyGyfBF7byVB+ot
Wbn4XYQeqK9gKQBm6fx31RKKdtwjYHhU5ydKcs9Sexjb5mggZrLVpcreDmozukpYmBvHhgQTbTM1
eszwVtx8CRIU0T4nXXJn98ETxmd/WbKXbkuluY8s7RjSwvNkXrrJQemhjvUbLYJH62HTm/o73su1
/s3F4WGSHVloRlOHURRndkO1foSpagNoAeHQLcJzO/yp3azu94OcuAYC3yt7ank8of2EIxjlr9me
avTKHFF1kt2o0e/Lqt+HyAYGz6JbLpqkmVKftG54yJKXJIx2gKF3iPy4FVpMCTwv07Q/482+EuFc
djPFJIAyJbqhnSnPPR/9cKytdmASYvml3ASys1ej9I5ffwuVNcEytPHbvZ5rN6an3Wf9bijbHZK1
a8YKl8+k+B0aDXyScyCN84tb6gykRT2a50Wo3Cmwioo6vfdQv+Ay3Xnl6OILf+sY4be6tT91NUib
RHbL9HR9jd6clOYbHAwDZj48ISBdZ2ukNW3XK4bAcmrJLVpSW3y074wRnpifbVTF/4QQ2UeofzeN
X+zA4D8VJu82hXi0AJA3oE9DAgIF0oWi+bEj6x9k82Pvj/cwx71PFYotm27Nw0S9KLBxR4F94I1l
+i7RJ8aA1yJMEyBuNiL07KGNERqfAj38UtU1pdYYC3FLo+FHkxYpKEB/kVNsDL0+BcIKXAIWMNh3
WpG+Gvxllbc/knYI3USycFz3IIkn0gen4/Gkqn59vi87L0AFsChQeDCpmXPfnV8ovlYUNvQ60Ct2
uk1L+5uFgqVS3BuNudGa+FueqScUO7bOkG5hb7xU+ip2R9xZ50tu4WUMdMYW5QkSjPOfMJaxY1i5
Lepz0ieI5KcxhYOEx3Pa9z9qNGHb+K7X7oYsvKX1ETfBSqB0+apykwq4OtcpRqEX3SezQ8E51ZDM
DEf92QZtN2V3htc/xP0XyJY7KOeIaWJ3af68PvmXzyrjcvgJ0BSx2Wd7vQmsWpc7PjxQ9fu6oRMZ
SPgt/EB3hUQydaHYrMTgy58KKIsSrGZewlQaeGtdpkc0+AL1r0Yd7uxSftK97EMw5t8gDudT/9gb
+nE0lWBlq13evsItkN4mFX+V+sVsp+mDkXVQTQe3JH/zphBpoQlXdeOmQDkwBJZ2fXIXdjazy2ey
u3lj0Cg431aeXyBeatFxUX3vJ3pGzzoy7nkZl9vEBCQGTrpF9DUK4iet59Fump/k3t9XfoTYu/O9
bQiwimXhs0kIdf4jyiiG7JY6o1sM5cb0rF3pJXfoCX407r0Aafm4OeW3RhF/vD6u2DnzYXlTweIo
uAgDnj0fdpQUydA8lBzaikubLmajWrvU+g7yYH99pMUdBfQFvCOpFePNAm7cEssEyT4aKh7YVasG
bmI5xY9Mf0SJFGDrJuwkFCWDb6z+t+tjL+woqPgE+sSI7Kx5Yd/34gaGE+fWNxIXgRWM4IlilF8y
EDgFX4Xro13kUyLegtzPXYWT6EUeKWHNAvuUF0UHTCXYDyUV8rRub53BuxOdQyLJ+3at+rN0R3A9
0kJgC18mjtCuh0mZuCMiL6fVq/yFOtl3GzaXaXwuPMWti33U119hGB/NQXL9wds1Pei3oSOee1KV
Gl1Pedq2svPvjzNAO9yfBEhYUd72xbtCXCwh96THPXAF+hl93zz2vXpMygeDcL1t16pgS5MPiIO3
1aRWQVB+vqFhAo7hkNG2s/L+BNCIrOC+8Ip97khHsFGbWA5O6BSsBWfijpidI3rIJCCqQMzTQTgf
dmA3y7LEDjP16GYK0bbJA3dAmn4TGoJrYn9Bpf6ohw2Vqan8IDcx7YNw5TAvHTEAM0RnxETipM0+
PqUlWHqNTAejCp6N1P+78l/hMkLgx4dZ28uIOWMo0m0aU13pll4C1d+Kjhhj4xMM9Wd+iY4RdaE6
QhhGD+MtUokY9wwHPHzgYT74jnZMzOEHAkxfBLTeS5NXRPj+HuQGvU9koaTpLqijk98bd+bwQbCB
rp/Iy2IDv070+kFLKA5mTLPbNQfmNGUOexC82RFR7b6L/0b0eNyMAEQGCxePEBk7U6LFl42AaZzQ
vf4LFm4gwCIaOTm9PSCQsxdcrtR6RICRzmoqP8A3/9nHtPOnPc/6Lp6klY2wcKsTKFBXEc5nAPRn
u7FEO1rXuGFdXzc/GUZzQlvhQYqUV/xW16pmSztfBWkii+sVosJsLCTsK4jfjNUoHwrYvwLXicrc
TZHStzEBU0+2qyXWNqg+gfK047WgbOHAc8myqkSlRKjzRDcqwhxvX1LZukQjkKr6UOmHKWGXYT0V
18NDk+812hrX13NhVBUEPZVCilfgWWcnbbDtEA0l+GNDWj8aitsbz5rk7x2/vx3Ubx6KZMPk/EFM
9kato4nCfxebSPJrYIxlO7hB5N+3CHf7gfQidf19ld40yslTPpoJ0Mos/McZ7v8eLsxrBiaO2iBg
CNmxZ/m3mfUdypr0krRhRPjz61DcTBkapL5+LDDKCCBN/FkIyqiwceBxEO7PAwZPb7VJ0lhZOMlS
jJh4Hbx0bbdDTPgUnyrvS4ssKFyG0/WlXXhIVepIgMzY0Dwis6PaKxVamlnOVd7Dh9e0G41iOkpv
z8rUYiiA/qxubK4PuXRxYxgMU1NwaShwzFo3iol8QTV0oxur0Q1CjwfGewkz/FqAHlYNxL0IXnf4
E2710/WhF7/23cizrx00OZUKhAcgitduNH2x6dDl5RY+/2EY5U3urYFMFm5Cqr3sIjiidHjn98UA
W94ze1rcRtdTRWlvjLzeGxOiaiYvhbYSVy/chNT0bUAEgCqATM7OKbKDSihbAtFiGFtEePYlmM5B
+oDt+uH6RL5tx1kIQBnQhhmIbS0KSOKifBfnhENgZJgkcBHK4UEOxmkL123a6VF0GCrkGOVqvPHg
80OfG+4Ma9iaknpTInW9CaruqLTFr6GYNkaR27t4LGwX5ZWVKGVx6mkqgKhB5Yjy8Pkv7ND1zYyR
yYhU7YaA+AD6/OBRLoEbjEz0Wl9hcVcLJBFtOVDE1vyS7KIJ0QMBJ/Ijfx8a6d0kZ69Rn70q1d1g
0pgN9vX0eRpIqq6vxdKmptvMY0AqpQKUPf9Q1U5LC9U3Qk7LeCtDD1wbGKG4lilkOfp9Dc/q+pBL
D4LBNQkUEwdGw5lttG6y9R4HtNHVun6jjkBiioOV0YcdX4ehoGAyHVPImtcHXfpOE9o5VE2FUu+8
LuCXQTkagFZcDeEmxU6O6Hw8JprsZqq3tdvhwWKBrw+5uKgCqEQVyNQvS1hViYIRemJsc/SdBkR6
LeosUksxZviCat5miKDaWUjjF/bK0EtTDDgL3C91dhKd2apOWRv5Ou5FXFPxwWzAqWIj0wG1DfRp
00VfpxLPJmOlo7F0gdBDgS+HrADFxvn9WNSdFYUM2hXhjSj8Eu4gaIPHx79vsbJ9SB2gnr6RFud1
j2FqMeHVGKrPwTaDqMqMaeNTa1Frb+XWX5xKBiLjhyIJ4vD8gCRV30e4DgDuoqwowxst2v5WpIaj
jL8m1kBgnb6O2lpculRqUckC/zPu7I70ixTJNoksQYvukvybZCK2KtuIizyOOscmBVqaYRJnbNJH
wT+8vnUXT4tG9VwGXnXJPmsiTUaXhQJ12aV3TtTvEB6+i3HrCNqP6kRjgU7r9RGXDwvgD8E0W4Al
dF3sTV3L69qNsDoR8TlIsY8mRfWY9D42ddoJhj6+gdmrVvxRuEjxGryAyAO4lc4XeYprVRIGb27Q
w6GOMCo2D0U2HeJTaifbVhieIx3dr+RalzQKsY3p1lACged0USjWpKRrgwwEWaGpyGSTjY6TNeEq
k7laeS95Ep31Vr03UvUvg26FH7SnAbM/0bkY26za1LjLIYSD2H3g2j1u7CQv1baw9BqLF/TY2zUm
7tK+gJdEYZVtAedlNk9BWY4q5tuDa1nTofBl5IGQSZz6Q1hlHwzLVTGXvL4vFkekayhw1ZZog5+v
DOLI9E9bdXDxYNkrE2L5sOkbIgEMYnQGRwV3pTy09PRTMXdYGJrtPBjnI9baUHuBWXN3wrzUK/lB
qfFXHK2XIFSO3uomWPxABFlkUF+gCOc9IlvXpr7X8RnWQ+OmbdqTU2UIBZaPxsHI4p1vlitx3uL3
ccIYi9YYucr591XN5Fgo/g9u5dxXnrNFHn8rxBmy6TGZ1kCSS7cnASX6JkL15gKiTzU5ggrEhgkC
+ItKc6q4xyLze12rQHEe5dTaG8raw7s0qNicotFNA2n+Onheg71VW7GCBrR01f8YVKErx/JG8eRd
njm4bqgo2q2BoheHpXzHKv6WMz2fWANt87oOGDbFpCYs4ycJyAveTgfBks/i5BViiZl6K1f14kMB
lI2rhF4LTb7ZszuNkW/EyO27Yatui3oX+T+S6RkTyL0DSx3yIl2PLrE2nlltm+EPwiqHgErXKZ6Q
38+OZ1ZmcZShmu8Wf/WTse91n6vAoWgMdjLut9mwxspfmmQHUAitelq7F/3mIk10FR0uvhbQbSUR
a0RHijv3pazdpNKnIbY2g/FH4Tm1IZmsiH1lzqNH4BvwoH1gmcrYnJC0TjagjNMcCmiQINLZnqIk
eVXsv1NUVq/ffws9ZCLld0OL4/wuV4qF58bYMcMTfKB43NQc1XE8BNy0iRWz2jiRo5NDHKT5CFIi
Fg31buU3iBhnnq/RiADtRdvHuBCMso1Olf1A4/PliWG0G8NLT6Tb1mssGBZEttWnZvI/SKvs68Ww
gIq4oB8Jqap5UDnqVQNNDGRobj3EeYu6yfC5auUvZVWeAGTcIOK7dXKnw63F+LLy2eKmv/hsMPV0
E/HZvkQGFQqBweQD/Ri952zMPgh2kQj9kAL8pBRf6Oc+RsHW034OeDlyPH+OYQ0foVrZAwtPBDe1
wF691dDm0clYB0bsNQNQaIO2QE2nJM3uMt87lhg4h/ToMaA5Xv/2hVieIQmJRLML6qT4Se92nYxM
fAl2hQCbeGPAbs9pUQJ+iLJ6ZaClBaYaCYVEtIDkC6GFBJlBB3diHngLqqiXkPzjR1VLmwnJE18q
DipC/ibiBkkbrczr0tlibHAiohFE0W721IeOBDmrUPhK3duWqXED9GwzNDd9If89DPaLM/7MQ/+U
2MFH0FJPTVfsPfvHH8w0RRCBihIaJ7Pz7WDzPVHlAnytBF8R1HGS+7yLH3RJ+3V9oMVdJJqm6Gro
vI2zd6JJbSz4TO4wTJCwB6MgK3dOgoBj7NZNRInFwl/dBEB4fdj5hS1gECK84U+BtZ53O5DOVxHy
R/VaCuWDqG54JriXpNvpVoyhIWY7CDfJhFjXh714Fn+Pa9GVt5B1uhApSmWjtfVIRi2iweFC8OXD
YOuj0a+XAKFM5HXKF+lQ1wV98ga1OWNtc81vD/EDbEorvMqIyDjzKKSSe3iRnYYxNB44df6Q+0Jr
N9zGqEUZ0QtGCjiTo3S8m2JudFTy7eTJBEVwfR7mq/72K/gFoDfZYBeltiqUVckOEc0oTdxmQAkn
PBGVXJ/quj8ppbEvqbxcH/LiSL+NCTHGNkmlyKjEzLy7PPCxqp28snGRjsMbgVkdja0S+7c0draJ
fLSjT6zLxlL+bQD2e1yHMhbHSIbLcT7uNCJ+3KjM+ICQhTZhitSQMWI9ZnnegxDzsxGhIlc6XP/e
+V35NizMKza5SRHtrd/3/nO9Ej1qEJuuWhk3Qs6wRf61qX8ErbrW1hBf8P5FEkNRiIDZyUiXJRY1
CnOtTEZUX9TUdYRbU1tgBey8CMpprv7Me/k2jVFt0qtHra/v4nK1divSg8ufAPFfYW9zk8wmWWri
qtLGvnezn37cH8XAFWrSMIBe1PZZLUwhUH6vBZ+vT/LFXf326ZQoAbloxPTG7Ppim+o4X4IKxiJ1
E8Xppk9KOmcJHrvfpsg50C7Yygg4GjS0zarbUSrFusxZOdVLtxmZ4X9+xey2jlUbH3u17t9I9W9s
hnI6YLd2ynMcjsFICNE+AZ1b+frFWac8QShIrH1xecdwvjFoq3pX3J4xQFShG1YNOribZp+n8S09
rk0gDQc5yVY23cInI0Qt0NF0IS5rIzL+jn1sANo05GFTNShjhltk17WjY74YEY4t2lotSEzibIsx
osBxAeECxDYLPia8HIkIg95NRkBVk37ft+RU0m6ynJ0Vrl1Xi6OhMGRiTwEOZZ6AtwR/klfQdRCi
iEOPwJmOZkd2V8qfC2eNvLo4maBB0TPjYoSAc35FtaGKDavP1diq7UmkMGXj7wYr3IIKQP4TuVOv
/Gon/1aNkcNDOEfgjo4zKmLzKFrJsUkzSolXAIRurBinGvMtvHFWTsfSzQ+gQhSeBQTyTfn2/c0f
SUpjTbLZuSiN799oGSjolFZ4E2M7FmEDVxrNtpIkPllaeXUWZxaZJp0m/gLPyBujKS9i5/fl77Wv
QiAqwc0czhrmrJvYhkcQrglqLryudDB45RH2oH4377tKji91gP96V7De4SXfNOGLZbYneE0CO+v8
UVQhJNHI81Hrg9s0K0enRLO5V8U9lsDdzsjzjcBnlWH+IRruGv1QYC0vRD3Rjd5acUuAhQhlfsxK
awXgufjl737H7BkY7CCMqQX+Zk1k2Vdt+Bwo/j5qPg+Z20erbV9t6U54aysYSD1c1AEjjA0KxeSU
GtFwK+qAHcABAeXG0EwxPuQSEthBeogQIReyVF6VfMI6em1/L7y/wLnpOwuZg0vkWFf0vgFXpHOb
KDxkRrfzbAOTQnOn5pKLDfHGiySs7d+Ei0uISIjqX38IlnY5NBWbaiiYCtLB2f3BOXbMjnDOgiWC
syMCHCTf9VZWvoRIxibE8BjU/MGgAkoPHEcU1Oa3h134eplNbedqeE2JhDAgY7APo8boKeDh+7if
VmKqixaxuLEQyAYjhcO8QyR5/qGTWtZy1PHq0J78MObkYtWxjPDSCPuN170M1TPl/G2CFl5inVDh
28jmcEATYhdY9sav7u1qciEprez6C3TU28+CoUo0DQwW/Nj5z7LTFFxkaHQuZi2bwD6V6mMb3epd
tykKqKtkNPKrYDQKTaTrK7904LT/HnnOh5bzSEnMkOBWdE0Fyb30//bCH4H66lPgk6rV/GUh5GAB
aH079OiNi1c4yJQQ2ZeB/CXUj1p/K3TH2p70qd85TfDRG7+g9bJp0zX65NJ7TK1JeEFxzC+aInri
h32VYlcRtCC4kdQSII+QkKrymo8KNrPX53VxOFNHoYkTLfKk8xX12mhQ+wGX5ZCjrEntNkd2zVGf
jCzZFO1aPXxxNCi/BvhOQvk5djn2q1RtkfJ00yg4SA16ZIZ6g/4UaF6CD8X5eP3jlq4LsVfB0Io/
5tcFnnS5OqZsmqyj+wzxVvQyxuYbhIGNBG/Cx1O1KNbq74unBPC/uKa4JLk3zuc0autKMnr8b3tj
72svHsInwU8nMEhzpR2vEgp7B1k/DJiIXv/exQDEoH8H2QZa9UW/AfvCCgU6zmcvU3dX9GPkoQdH
tWGKvDvtdagrV2/0bWmviQgsHE/CcuplgDoRvZZnsCTiG13LapQAfRX3PUPaSQjD1nIJwEHZNLV+
IxgA1z92YS+xphTBSQmExLZ4Mt/lnfb/4exMd+NGlm39RAQ4D39J1qDBsiXLsq0/RHviPM98+vOl
Du7dLhaveHuj0UA3DDiLyWRkxIoVa9VdbKs1Y7aGUnsY71F/JgdMwFPJ9AN97+7bOEqwkrl54ZdB
Wl0H5CLUp7YrjN4vJJpwEcRwkV4kpid0srQTzTKvV7KdR9xcFF0bCi50VUjSLx/R6tN8dmB7+R8s
qzuoMWAJykYhpXwzoUwo1cdf7+/p1gGiJfbWy6AhB5JwuWJjDctEZjPAKboZzB+CgxtxlWhRiRjX
cyI/49p7gu313ywL2Ys2CsT/q2AbhPqgTSFfjDwQgeiCC1JDMGb3U/JVyu5oVrmi9WiZ/xrb50ZD
75EGkmIzK3Slb+pg3SR1NhFJURdf6GZjq6mOwwn4ACvmewx3Xed7N9QnHL123u5WnKDuELL33PLy
VexFOdpeCpnXK5RrRDI7pAZlyVdHyg9M2DObhiVz8ZzAIkSd9N8Hfh0gBTjUUpkwWzM1pU6b1AbL
crQB04OiFbfcsHeIKQ8qFJl0T6Rn82CBvtrMOYhJyXVb2U5DJ8GSnPqEieIqdHw7hELNRJSyfEzS
X0xaKPF8Wsbd+eZ180a8YDr2lrhxDDFvfHmijXnA4xuPAaoh6eCEuG0swkkjvoXa4NKzF3reQghQ
BCkLFbf/4mTDwYUHBfmK51/dBWAWkyk1DSdbMzxx48UjjC8SeCP6CscEyT2cspLwwLDkHqVERIcV
jqD/vbSI2X8FSLUw2XAoqb4QCo0aHP7s7zi0ukaLrHJX307yjQnLzi6PPRmO1t/pzOztPL7AOq9/
A71oXEY2RMRnp69rXc85ZchRmUgElFJxGuKjjoi2HsfwevwovxUMEzMxb83a/oI70o2NHd77P2Qr
kgohbVQ/gOJBKi/3QmEea6j0svezZHgs8de2qRun+Ww7iyfkm+Ma0wmsbt9fdfPUIxPKhQHB5ZqY
PGlamhUOfrhmpt7KXiz3zP3+KVu8/xzMVvjs5ai7WdK9MC6yttW2c9QB/w0hXAD0cfm4UJtSeGp9
7ye9ccbL89wwQFqbn8PQPMex23Hm/8nNzpva7JzLe4jw1mNfLL86eVpXKnViYqszp8atXEGOZq7D
gYInN0dn/Dj3XGJ969aw1nY2fOO8sbLoJAl8mFHwywdPK8eqxhbALIZ4UBUMe3JRLgxv1Achihan
6LRK0hHS2iGunsfPufQoLXtT4eIwrXdf9HoAw5kiQTr/8kdkmDwuTRL0/pT8Y9t/osz08hxAYje6
iH28WkgVEumgMDQRV/tsx6OcOtLU+xKvWYjDB0F82yLQpFqRKz4qg89sZ4e3jpbC9JIKd5mvac3K
lopGJiNJBt+pooMxGa6QlmEo4DzM9vP4bfKsJnIL3R2T5Ez+9nln+Y2yDMkVHHFFzeJcGfPYKdq+
WcaHjPnkAb33cHaeyrJlwrlGnAp9aLvhPyRt9kZzd/GNKALBhWyBAQfK8nU90SCslqUDi9dD9C1q
h2MvJd+nuHi0audJiFh0aXEYlsCVpeJT4HR3ee7cK42FsbkCXG3gadHdRY7eeFr/hGjfXri5TonB
4BgyYRhBVHRX56EO9RHT+dY3eQ227lnolaZtdArwS+iFFbxufB664jUIGHYx7c9YGfFnP6tseehC
6UWEX1osO0XJ9SElbRZiS7SImO1b13wyo975pKmt35Tfe4LAGI1HFInC/FW10tskT/diwOaCcEfh
qQhQcj0iMc6cUUeZWiF/ECvfrc9Da7iC2WgUj4PqCYk6kg9/ceHau/SAUcASDeHBTeJzH0Kl4H7c
ObXXYUmUDv/5Sevrh3Z2HIxji524zpQuJuxqT+2L/EBtuDb+Vnlb31D6P4UYTZjfkghFEEgNmZmf
d37J9fcDaViA4dwBtOyuCIXpolRmpzS+URkYlpco5fU48vIrWjRXYiR9MHxtg/hAED3urH2diom1
NTiuopjh38u42BWLiVmp2vhZ8dGQP/XDPYoEin3EwZDcAHG16L6If0vO3pj49WeLAjVYDoknY+pX
AF4I+1vPlq7xHSdxLeRImxJ0rOH5h4+1cAwKKeXGx52nvT6GrEq7juuItsOVtxocMFNp9bzx7fh/
vdW6HKYrtPBRw9j2bGBbbOl48XAK/s/QwYigg+a0nj0QzmsGEcLooHV719MGNwB4QIyxQ9yCdbmm
QOqyxLxaEDY+XpvwPgCTo/HNNmkawltR+JiEdbGuVabnty6N9X1nc64/CAoY2FSMWROmrvrycycZ
sxo7TN1C64o75ixuE2RKylfxU3JkLwYlRXLGcPFyfcuTBLVLKnZ10q5zZAOaK/ZzBCaSc2OVKDlp
041trTV+ItNWbZ+b7B8Er2mw1m4nRMFDtyNkfU7Sg+585/S8vw3X8ZrViYhCKoIAsWY2qXKfBVVq
N35kQiwD2ERNdGoeLK1wY6gS7y/2xju4zBZYDRlwLjAoXdCNLj8/7JLDao7jlqPfvM1jlDqdKNhr
djifOlyzHOVW+tCEwBqYvOrZWbGye3TU94LhdXpkMJwoSAqAcvQ4V7/DNma9LGfmD1+jdPkkMWdb
IqnQWBCbUewUTkOCRYB1tC9SGAsN5yGQDpiHQ7/3/+xsisjFVpvCrwA/op8BuLPOlO3CyNMgDfET
BtGGiuxigQ1NNM9e7PC3VaVuWWPvSrVY3eAkrzW9q7rJrunHdVLFlvz1K0Qs+atUGweJ+3em/mj7
+zlLYei+DvMTJ/Nzg6Ru8djYUD0lw5f0BIf2ducYbsRHMfoGgQO7FRQpxMf61+pzESjLoFgVI9YN
xsjojUY4c9FGy2PDU9F0JuE7BuqX97d+c1WdJp6J7BSImtiTv1bN5zApys6o/Cg+ZRNKO7x8IQIm
HH0aBhwlJGsbc6ebv8GjAG4B2GJB0cda05LsapDgJxD7bOtbfQ5/xKkfR7fOMLtxUyE89muuzuny
lGI61ivWzkZvfYKwwYAiuI+YRF6XJ9w/RihpFbevDQOMumR6NvRXcQWIenDGhVeqsDnJXkca8bOJ
3KtQMqdoe3/rN3eBsw7pjyh8fQOMkMZjLcmaNyKNaOJ1g1dwCzN34gn1YEESExekcCBFR96v0MhM
mj2g/A1NXH98zNfQSNK5ka4EohInK0xnihu/VHQsvG4rCCwQmYtPVfLRYrreDM7W+LNMJReeJmq0
L2naevn80L2akjdqllvHz1U2QXzZe1MblzeptPD3gPVLkFrVkZOeZ5LNCLXv0Jhol1f1tOA5zP1E
2tqggLbzPjYuApEgioFA8hSuostvgRa6NFZKWfvjUH9MsZEnH4VanDXWD3XWfy6LgZnj/97RIkfI
uYlataDcmA5Sat3n5UxSFYCajMreT9tIGN+Gm9lDSguqisufVthdJeeTWvuNtpzGETdJvlEBfEsx
gGkZunrHEM7gjubeLPmVjhnDSKIJinYY9FhhQne5tNLX1jKpSw2y37nLc1IywFdxE4DSzsi5icJz
0oWsXOI5IBrisCYt+npReFNUTzuvaGMfBEwr8gTIDtS/lz9mcmaYlrVZ+XM4Hcbs89JObqaot7Y+
P/Qh2B7so7gu7k1jb2D0ak6KfRAdB/SZhWrC1dhRU85YQnXEZ9XKfOaRUYS8zXBCijDAgGogTFNl
jGmxGPEFeQeg27NKeDXTk2amB5Mk00Kruv8hhaafZ8NdU48u6NFeUNm414koYi6KlFLool/uEOlt
qzIoV/kOwy70uFytHTFhhxFgf+p66TDrON9IpS/HD4PZ3MwzA/MxQCgeoQkdo1nX9hDQjSzz4heJ
K+ivK8aMJ3TBZ5srholeB+wHyxI7uy2cV5Pqp2OMSgQ8sVd81rP52pJ8KuV/c44ZAoIvCJ+Lsnt9
jhs5ybUg5nbvmm9L9SjhVj+8Cg28lkgyDZ0nTrJ4a4KKW0sZ1jjkQREwhrJXgm29I1ApJE44x1CV
Vp+UPAZ5mshR7Xd6yq3rfGlIepOseCj7j3jQ3MhT/FX8knkwvD5+FTwaOyjerAzEzGW4i4+Lz2Z1
BTAyy11MoCU7XRtJzEY8RkuZ8o0jENzFXm4zxZKpAX2QE8JwyH4jp2v+GUwndiucaXaqtI04D0RO
dUbopQxZo1k96bcyZnzVQkF40HVawoZbM+qB1O1BTzU/2p2T2rp8uViQpwMW1hmAFDXJX6ey1U1T
WjStejP0cqx/rLD1BGV3xCiqakzPrjI0Fu7HqDzaSn3DbnpNszOsvEEwYQYdCACmMKbrV7F1yJcG
DVKn9CvZpAFxivrEr915IZRCv2vN54YJG5oCXmqSlun9QRCIhcZDkGA6Gf+q8v5GCbq922bji+Vn
iYkTXE2utXZbepsMnoZ8sUV301lfQBtvEdjH54Tb0AHdA6Xoqtif+i+Drr6NPdHPcfeD7tZbErwb
DqVgEFxNzDcoxUxS2lQ+Jqie1nWeZOWn9jQ36bnUu0PVP1VQbQpcvVIspWJ67Xse5Ft1Oj+B9iSH
BY8zbXVQ1KWcSPazytfVwW2K/CwytQWT2qlGHIoZMzOWqEulY9z0D8JuuWKQ4f1rbyNeAHMyhUme
LvoJ4s//OqtOCdxZFXHly6VgovRvvvST1HrqvMdx2/gUL5ZaJRpaOViBlbGU039twvCDINwI+WNn
DA9FSEBcvv7bZ8PDgc4nnwGUQjCxy2dL1d6aGd0sfQGDiTFQVZGOqIhjrrfztV3volhJxH9GhwXR
5nKleNDlfLCM8s2mAnKm6P8x7e1Jyd4HtLnSm+o6xRwjJ+sjI1VpWnZ96RcEkUhVb+cF3j/ovD7u
gRcbXR6eSiBI9LcQzVqbdGZ6pWdtMZf+iLYm+Vg7hSfbyG4r6GgBl4Zo6NLLd0tLct9/c7tLr46l
OcVIzvRj6bdt8zbBu5SA7w38OPkfY9LdVsvcUnG8kJCxs7Q4hpcXFk/NRIvwJcN9y1jtcF0ZiTLU
VYnjeN0euxm4yqrdfILOfGclzkGxH8bulDbDg4EZuuA12XF+znPQRpwkd66vjRBBP1PQtrnDoKiv
nRxkCX7TiEGrD1mjm9CV7vJ7KT71qJKLilKvJD8zkFUR9Koa4+rddpAAa9bbAZgsmGqME/A5XR7t
tMw6O+gDPqLpswN4Xc98sdwgSfqsxxlUWJpDjCdWRKux31Nv2Trt+F+Jq1QcwzUpx4j0ssrRpPab
lC9YJyWmTgVNdGU+sJ33Lt7r+kFhrZM4CbI87fzVg6aRM6qwMdGzplzm1EvtrZhnajH+BpURiWSA
4nOjEK1sT6EimpIdMsHV46oafEDqMDEBQ3m6CiMzVwBDVVBx0iE8RGyyAA5o4SsUAO8/7RUqJlZC
AAB7DKbktTVEZ2ZWX2qJWfitIZ+wJvmkh3j7qHsUhSsIiGWEWgqsEAWdoTUcIk8066acZaaJXmVU
3MSm7WUoVw2ycy9IMTXaYVqyx3m8LizFuuBAqHziKn51t49tWEV1axV+Lum35qGsWjrEvReb0iEi
9ZaA3VUcfeos8ZBhuh2j/o4M/hCpPU7ce93yq3tP/Bim5pHjhH+JPs/lwZIixshMSSr8IvzkMCVW
EKzDAhVxN88f/z9SrK13+/d6q2tvyClUQifg4dsnFDBdm88TxoRfB/NJTnlqPlWr7VwnP7zVtaIx
FsUHJz1o5c4xu06yeHbgb9gRzA9wClZ3fq2VJYKrxHEj0V1hxlIUrK51yaMyLyX+ZdnZmrPzkjEa
Ug3Kp3mI7jIZvfwy2RMf3fq4DGI6QCznnpNx+RqapCmAo7g5EyrWtogPwsY24lsfSn3nsXeWWsP+
cF9mHRXdkqONS0ebeD0NKIF1J7v5wJVbnC12GAYUjwS+fdWurwvEnZK2KcEO0IfLMYPhYHVF8Y88
I4igF5/jtH4isPhSrr1kVmd7wbd0nr/lsPuXSPIsM9rB/68uUPGLcGUFKRDsJHt1Y0RK4BhLwZUl
S4YnqEl9n3yfe+vXUmKtjsXT+6Fs+4zR9RBIp9AZWa3XR22R9EPCJaHymffxoepQSMahDU2DQ83F
MZag3Jw9x/lc9OFhMNEX2qOPXl/UPDUCXKA3MP1IN1fXR8wAjhmYpA2S9ComrYLm2E6LK6K4jdCQ
iZpSkBduaNwbE/IKyuedXbiCr5Bxo/nKaBKav9cepm0alwY2lSUc5P6mQolkaq3AXcoEEl7woAcf
e5pgTaD5YbS8vL/2NcwLrxIJG7SqWJx2qPge/ioiVNooUjkEud82P3GNAboks4ctMYfjUZWGYyJm
heT+mDGkJCakAGOg3h/EKGMx9LDB6AbxIYJ+nYf6NQ9Ntxx/v/8br7mYb78Rl1zo0+JgrnogKQD1
VGAI4AuIU0iJyw6ThvBJpBYkXtI9YeYq5nZ1I8XyZi8kbJ0PtMyxABP0V/F9XO5RtpS13Xbs0RR/
wRrKFSCnsH5Llv6YMt2gIr6H+vgpDKKTbD9KTX58fwfEZ3CR37ABNIHIIqlUiBja5Q/oonROK8Pi
B2i1R0/yUcc6UcO+6f1lNh/073VWG63OcSh3Yh0whmoZUWpiqGakvTAGgIap1zp4ZMeukxHkBdyg
7N23m69aQB+0QE18qddDiBqMhyiqdPostPfqQ5kdeu3YofPX2aRzgMlR/ms0F9fM95yENwI/nS5G
pBkkZZvXLMS6M/TBwFOPulY5ymN0zlLD78hDiibdwT43sgr66+grCwVNugqrbw716dkkJBHXY/mj
gOxDkBMqND53rnvgjLjYWfHtsl6fIBs0SVDf0ABSV292CZbZimqsdNS69BAWBnVNPWtAmAZtxQTq
qwq0KvrMuoJncRgAnMS3glIO61lQIWMdoXF9p17bSDHZh//8qFX0X/SopADiuAWgSO3Ue+38HPFJ
T/jCvNFOka936p1Fr+tTPqa/V13tvpZWubGIrSjlwjVsCEeU48tXJf+WBrPLDKybLJVrdztaw9vr
kkmi0QNidMXuSYtUwRYYyYFafi0U42xSgopxAX3EFJbGRKC/DHbEzMsep2QzxjPvguQi4D+MjtU+
m43em6HEygs99JANLrDIxhAhIJd2FKaKCeLd2HnWjFqPTDHRKF6X3JiMVL2VTcwBD5F+NqA+tPGA
ACuoOI2L94PPlRc62RBf/n9+5eq9qHqXpLomCdPDf+jqlfJZnVRQAvTUYngQNJECQ/W7G3Uu3TyV
6Xm+eOEUITMUHAJLEuTVSfpT5nfizIo55SXZyY62EjZ+oo5aBRgxPWLxYf91WVYzY4+9ERd+JWzc
2MwFtqydqh9MTEBFOR3DVOmzzBdEIeH1IhhM88SXpfHl0SAqYmmn7vx/bJuQtgRjoF+82rZcz3G2
s9PCt79gsH3STdoWUC9HMkqYVOIHik9b1oYjZl5yUPsZ83+LzHVtRieARVfM6IW16TXGQ22k3zsb
sHKUg4Pa7Xx54pdcxiAL8ydOP4Y/AhZYxSC50morNbWYVOMeeNnX9fKoa790Z2805zq+shAi14w7
KUKpffWaaqmYJlxgY9/KZGR5e1/GcS9K0MVsaBos3hhYO4d342QIaXraR0AtPN16+NJITLunU4KJ
j5l/iKHtxarpD1F9Cus5dgMreEkq/cGO+89pUzw6wCFdMZ7lOvKk57lQ8P3ZG+fbCPkC+MPiBlAE
lZn1EIlatNEUpTk/yaKZN8uHtIpO81K92IP+mE3S2ZTTcxYh14TQjqK6rdL8E0Th51CVf4aqG8xA
dPZerr3xaoATUOfg2oNntO7U1kjulKM2xszrxm6EXWAv554yPXV15xv5QZf2Ftx8M4LjShHL64F7
fvnN9oM19cmQxD7BhYm/xc1tHDbB/bD8MhPYREkAxBGdBnhOnWUcdAGPmsbwCwY5wEeoHZXwgzUO
e7nWdU6H8qCBArwQJaAMXAXlnlJCUg0pQjajupVb/WuiyD+H+msXFocy6Z7juj7KeXmL82k4j7/h
4353UEbC9OAnUsHvx96tTRLmjcLEUTAq1qx4mEAtip+Uk/LCyYyah1xqTxzozs0xOI4qT69s7sU0
9Uzl65c6KW8WNZHdNqHbENnFicJxjxi6EdgYfUJcGwAGqUuwoNWLo8Myoh+MfGg53GQyGrNCva9W
vzYpQi5dGvJt5w2k0U51o/leH5ZvuoMdTakUBynpb8Ym+NjqN61mv5iU040MmVrSqKuZfgDzTFXY
znsE/I3jDb+bkl54NUMMWL3UYZAneQhtfnOl3fd43A/18mVWgttRhZAeaz/r2bpVcu2Po0ePWZ2d
tUekO++6pqAZP//q2ibzynmMmHQzTjvveOPA8dsgODHIRzHzliX8dXnFfdflKeII/hAo92Wsfniq
ZfUhDacvDKl81RxGn1CDwmvNVye8F5L4e67fjHL9G+nkPWj8CpkG3xOSRAjq0jqD3Xb5bjNkMGOp
RTZuyZwvcRs9odD5IgzS2vaj1Wj3cpIhoo+Ynxw8CarVzlaIv351E72dKzh1UFyvEnDVyBy5qBKc
EOTcR5QISSQ6zCq2FzQP0/iPhXJOHHFrKslxrkPqnvS+sbsfvRHtTe1f1/7sBCiiZVB3UICsED/A
VSZIuhDZWlQT0HG+H+zupjWjp2QpPsk6EIATPdgRyFsxSy87+yD+8qt9cOgRCY4rCcSqrgyhUsl0
KFDvQx7KwiJeME5bFXeItD+SiUWYcczNc2ycCk3beQkbnwqsbx1+oXB1ueruY7mZmFJuDcwDU9WF
2f1Sjq5TYKSSzIeRQcR21yJ+o7qkggdHYJoeTFdf44ig3JVcohzvT4AGQhclLfCCxABaDWe3dphj
tY4CzeBUnnNp54E3qmtWh6AkklwLe51VWtLrufm/bq4ODiuuHVQNUw7W4A49Yr79jFFZbyK1izeF
Itf/yLkQiyjo/887keC67BI4Bp7mYE2CbbIKrEObTJKRm6NvB+UnqC6PY9T5clAcQru5VUHfoHlC
+DeanVvmmivFV0/jgnaCoLhQ4l5+9SA4WiNL9vhGdFpsUsy0PFT5hxRUN8SiA0bLnzaKP6s9Wanp
PHULaqYGzZuo+11UqieFmVe0asynMOAPm7zU2fDD0KYHIar1/qexdTod7AmFzKSQC1oFckWq+8WW
HHyNG2oiosMYJ7cDghIZRqvoehpJuhMTr6FXNuevFVd5CnQUrYF2gYyWDsEX5K1n1dD8aUMKF+n4
v34+7k6IHMBpDBmvYT+zM6UpzhFaTHA7LFX9ttTxz8xdZrxPiunc68Ti91fcOv5vzHI62hQrV67C
XZIvo9Kh2xm2PzTEkIZU4WqPGe8cbvNXJSTtytSPVlXeDXr5RN/sz/s/QGzgKthB46Y1jGoLLguy
eAF/3X+2xDy3WqCouZTxLbnZXWhA3rGqc2aVx/eX2jg9FIkwp5j4glO87vTnddEu2YwyuFUmnlBc
wDPq0JuSnzb1J5wHmniPNbxR4zNAi1sauRsoIbnu5dPJ6rREw8TuOkwsZbSErPqmSO3CG0I0HVFl
V0LjXJY/wjTtSDGklwlpNg/nFpcT7k6gvUuFg0dsakCrvRvkunFoyrBzQ/v3v98cBHtIRASketXg
i4q5r1B2GX0LawsOylkZtA810EPYprcWWHvu/GszStG9I/2nMENRQL1qEIeDk0uSSeSp9OVEyXxf
d/ptNaVuGmTHSN9Tgt5oYrIe1BxReLHkerI8kjssfouBBEN7KRLrWKjdzah2Rw1lqHIeHuIbY/xi
5l5ZyF6Gr7Uiye4cU3gzgb4TdbcuvbfBapBzIfq59m/pKltG7zqbkGZO0KEuHzLtpQ2zx8m+wZIC
dqp6qHXr5EjdD4xl/n3NT3ZDtmm+gZ3rQQIMp4ywtMgwSiW5FbIci4Rfb3Ojt3uDElfedeIdv+lR
w8si+7ZWTcJqGuKyFVLEVlp8curprjH1Q2M3XwTYIdnDUXWSp0SJz9oU3ajl8KHqwo8GN6yeHsus
fLba4KFlAK1LflVytsMy2ojuf/84e3XnQu2MiiIYkdId40Nk98cgjmHVSjDmUfAvkp20UlxP61hn
CwdBZItJsNdznVVZglPVaM3kUvLGFw0s3WPofAd82gqpwB1wLhCRZWRoldEkTVbV7YRkIKjbbOn0
Yjr6pVAwaM++HzT2Vlq9XOQbojzpyBbFrKiYAnNMXJQNpK2Nna3bit1/PdO6AZyG1ARjxUpDyTw6
imKjgiivNkDmAFljJn9GufX9h9tog+JcIYAqUX4zd7cK3npe0ZlM0W4T/BWB4JVq4hlKf0xU51Qz
Q2D/meY3fclihkTD3VzvybxsnhjwESHFC7y51kUaY3I2J0GOSUTgEEr6pPSHfTepre8AQuv/XWZ1
Yvq+LDq8l5lQB3fuo999+gIfCgz1GO82kzbyXKEtwmgp6qQQqlffXJOH0dBZ6OWIHocg41s0jbJa
Okrah66b6ecGiI78ez1U4hBJI9ImCvO0V7NTTo/GwDSgWhPnw52OeazYzX7u77S4eJXiznfCwpMG
/VYd7Oedg7SxvVDHiX8QJfhnnQUwAh80QWzyyEJUglkCmpRixHXIsMvsv6CT9JRUf5o0e2yd8Wtu
6T1jOu4YT78lab4DkXqJ9PRbpNo7tc/GqyDNBF0SVLhruXp0rq26mCi4MxpshTM/2tJ9huxCnRjP
2G5bSeC29bBz91wfaUGeJqVWkJugvl4lfGnQg8IkiFCpznDUrReVWD8X/75vSDOJaTXqQibW0DG5
TLyMRJ4CSdd76I5P/fjkdMgOyl9TfaeDd/1mWQYmLOdJ1K9rmH+WNNi+qtL7MBLcVmrcqvxJK7aa
PtTV3iNttKoEDEjMMUWZCqnt8plKW6lGe6lRyZ6TBzlryA/7+8kJEDX81VsAZ6XjdvGLCnHj/QN8
HeZZGOQecQCgWhTLLhcuNKueggFBoL4KXFOCZrU4rp4ds114cWM/hSu5Q2rCMsq6pz/IhRoOKmIk
pXKTTAGEwG9t+UhjrMnznXN4faNg1oMkKvRA0fZbc3GbsoAbvjjU2KnDtM8vLccoe5Rcuz/HeY1t
1p7SytaCuIEjsACyArVE7PJflQ4Au9ouKQtO6asdfpzM72HkM6go/G2Sl/ff2NZZUREn5rHexq/k
FUVOcxYd4ye7Q6P422sTPDr9r7y7TdNjjXsqkmz99/cXvA4lHEhQCyI6QyHIcF4+XCRlpN6QoXy9
/hVPTz1SVTJeAcE5KJgLj/60wU6Ss3FSxKCB+BA0UViJH/TXbibG0GW5GSLVlLR05hE2nwRXKThp
yw3TqO8/3UYqgPYCuvygtJZO0rz69OpZcqqqQfpLwde4cNJTYcZIqTdnM6eoS47BBOJuGIfFsO/y
uH+YPgz6p//mNzBwTVYn2KzrWNPlsp2rITIyUfw0dvfDFJyiXD5ZcXAy1NxdnPQoV9ZRntO7xqWH
o+4RJDbCACOX9AkFSoUSweoA6xI4ZJMkvd8UhVtnP7rqJaqfFnqa7z/p1qsVh4l7guqIXtnlqy30
RlPqYEF5qrG9sM1vGu2LYqbHvCiPZfv5/cU2ChSoi7xUmC3gj1c0s2Aq4snINRRqGstTGRUMlccp
mNylfTTrT/miobD9vbQBJcLvTB4XS34Yi/Gg2j9V3sB4Hp3vuhrvRNw3z+rLUgEZTKKtkFrgk1oj
QU2cGmahx9xfyW0xKK4SfmJQAjuI5zF4adV7qCpupqFjfx66L8v4GkrHvv4WlB+wWevlx6p/fBnK
3J2mo5mf5KpztfhBn3eru+uOAZvH5YCykRiFXydz6WgUfYonnT8Zv5RyfGI65JiHv+zUugucCTnU
9m5hWFmyX2YAw/ff3EY8vVh7dUzGcG4rZeauyArRNe1O1tDSRv+idNVxYiAlzPZIKtsrIo0KikQf
ez2GFlhLVfcBnWuMXt2GphYwgxuXyNsO90aL9Xsp75yD7RUh+6I+gkTXOv/XGt0eHOZXfT0aT5zD
pf+C+e1pQMc5R/0jmH6/v6cbYZw9/c96qzg3J0nTmg0qaEtGQBs0D887mIQLctHJofwV0YCYin/e
X3PrrgL1xgcU9SGFTGoVyjty84WJXW4lFdsz7UdeaTdykHpG81PStONoHgx5geOinncW3jq9mqgI
hI6moPteBho9Y0JBQszSV8l0ZZhOUyUzIfYnGyEHVOhhZQN9aSJpZmHmuQfCbL1b7Q32FMXdFbVN
bbM2Ac1m9SpxzeylUL5EzlfYtl32kGh7Z3cD/CKigHsy+4KuEmSPy4ctmsG2CrXo/aH66CBZMoJB
tMprpB2y8iafTkHBw5qRpw7fGpoNJy19mLWbnR3fOl+8a+Tv0Q0lj13t+JhqicwASu9b06dGVby4
jTFIZizvJVUDHLt0X66eTBNN7sHNAln8IAaFFNTRKtc8233jhgzy5fPOsd+62VBIo/PCb6NBvNqb
DNvUMKjIlmLlWRRAadLTUleg1e4po2/gfrwGjNGY/6HkUtYYkBJJYTHQacWI9mf8R0wToAiepAyQ
AvrTVyw7P5efpnGnBt1AosW6TAtT5IPwvl2Df+VLTqy28RRyeUeD15fYcBI8GHQ6q+NNYd723/uf
BjS78iTJryChZXwknXKeHYgG8m1k+nul5/U0LbQGLgwYW2T55Pv65XGUGBqS0BntfTW/m0Ifeem+
XHAfiO6zQj7H1ieV0ajW+WE6y3Fgyjmz71qk2QIsAhElrY72LttCrHh15YJRKoywUhGva4+O+kpH
XIj0RvSWR+3enOr7iTiIq1vrFkl+I8sPofKlgSeTGLmbSPltlmWuuTg7N9tmusnZEHUrkifoJ19u
ThupZkbJwuaEKE6GrS+HI324pzTK3aJsXayafUNKPZs7qFcaV7utwp1P4ioJA6VEz5hLTgjeUnVe
/gT81mkM5XPn27oO74F1Cz5FPfVkOgQ7VfT184rFEHMCi+ArxO3kcrE57NqwRm/MLyJfAkRTvjrt
7zq4dWZXyQ4t3LTItbCG1mmFyTub/XaHXrz31eLa5eIq5vIhJiQ8qXLbx4/PVuqKAe/GH6PPi/Vh
iTwgW69ht6UjCgSx/GG0D1XmatmjbHvLeVYTvGa/d8noWaFrqRRYAbq1pVf8UNPIi+2ECUflzHDH
UY0+VcvHuntOncdeztxeR7u5Vt2hfJa13MWpw8PE2SuizNOWylPmRyU/hNYhs7/rvezWpNoGGoij
5oZYzWEnULtmdGTgOxx+YWTlGqmF8hNqPG6f0Ds8d/nHFnbQ+0H8KoazXwQvMXDOJNIVDIGrQC7F
RddhafFFTEIJleBi9uES0CpHG4IAkpuH99e8blMybMwdTaOe5ISJg9UJySSpTxIJOUCBUAq2vxBd
gqHhVvA3wcvK9DVBzGQOv0fGTuG18bz0pnhieuNoaDqrpYs8dWantN/EERUtFJP+uvNH0nTX8uhZ
9OkeXUkgoKsDebHg6kDKRUPhHjutX3JFx0yQmx12aIwIF/x/KOFowWeBpbcQ4dvZ5qsYKLYZjVCB
93A9yytw1snCgguKZ62M2LXCu7w0XYRpPUHIFtpysvonY/MNM/OVERU+ITw1jYd6L1HY3PO/fscq
t2/kqXJKjd8RLNB6MfHUkHqrxuEwy4gLSRO+potf7YS8N+7aeuMhgYjM3qHsWse8udXkuojNzh/q
7137uXHOXfocZN6sf5bsk93/HsgLKWuSLvaNUxu4QX1QpmNan6BpiwExaw+kuq4DeSGAKoKYC2bE
TbkKTk61OKhtABpNR6U5W9bZme/MBpmLb9VZWigP3TR0GYUEMc87X7MfGtkvY9f+Wmr3xskaEafy
6l/G6DnBk5bdvH9e3uq7qx37z897S+3/yirKBg+DIQb2SSK/Xg5GfsRnrfmUZF7zsZnR5ThO9SGx
+S7v83sZDk2r88XeLeV5KW7ui9ZNNRc1904+RAoMAO8MAcAZHxVrJ3680WqvfiixCt1AaFXMT17u
Y54kWbAo7KMy6webXYsQi2Ji5gUvxV9JyMy9PeU3jowFoKX49CcP06jeZE5fMmrTfEPuzsXexO2D
P02SnpbqK7pah3oghTakj6n5x5AZVLDOGW1U80MV1/Tw/Vi2z/ZYno0MVXoU80ixsTxQnWMRFGcI
RDeW8UgO4Enqazcs9EK+oaXYVl/SWv8Uy/IRuluKtWncZ+dOUv6Hs/Najly50vWrKPY9dODNxGxd
oFCGLFbRNE2TN4g2bHjv8fTnS2rP2V0mWEcTISnUQXYngDRr5Vq/+YbpqdC2V4VL4XOceNVkbsPu
Kc4fTfMqDikAGDs9W6Pd7ibSTShVyw7cuy/fBfKvTruLWMjgOxKstFPxItV1QcZfWPNTWCSrVKuv
tBQgD8LLBKTPl4l57lhRPrJPoBeUCo6OUMPxg3EsVEKGeMpV8y3YVvfGsCrRhiI6buNuM4P1hUqn
bhQTWBudmeUwLvQAiZcFjIxKvVaahdPdXeF+IseJGyroW+U/WeBLw1hFZLP1FbtPu1d27Vu2mlrO
pqVDeP5l3vg3krSHwxOPi1pHB8Wj2KMa6zLelu2tb69QRksflH21cu7CEpRx9wxXvY/XFz7CyX1P
bGUA32S2At94vFf0ShoCrdJbb+qKZf61y+9stBK/B7fSa8Mu6SwsVb/5VJZGFtV9Zm+V+krRl3q6
qcCCdHurvTLM57D4mjqrKmrhti2axtPH0i1pXldrKV9Ogbqoc+oDLRCOKye8VaFqz4pHPjPrKxjT
GCQ8h8bKajQXwdzgC9gS49aKfw7DNu/2gbPInrLyVXWGRaJUqyrYGz52VQlHIK0gECu3mr8eUf1T
g8Arup8AGG+i4FK74dyHAp0BEBUpYu7lR3XGSVYL31YHskHIWFTk2JLBUpgQuHnzBob4QtA7Nxxt
MHJt+lGU245uIkmmKbFk5ZSuw3FJcC86cyMsDhLrlxbTF0sugd+NM/EdtBO0NtpfNCWPsnunT0Jp
kNPWKyHzTeWbkGsRSrefr7dLoxydeCP+HRWdR8oLIaeP7tzM49uk1JeSlZOrM6uazAieKhWM0xt9
hkZfUKYCqtg9lbD/Hbg/M8foSGlaScZtNj86wW0vCOiEcWWCtDQOe0AeS73mItde6pifyxSp55Ih
InIBq+VY0duBIhsbOeLZXG85XAbVvpZQQc3t72n8NexVj0tl4Cte5SgLv73//KOf1rLQfiDM0JgQ
rBPOusM445M0m2GscZkfKlfkbgKlKIj5qv/LBySRhsiqASco6i+fj3wmY6KwApQc400Eeo4XVTc4
WR/HVEDtiDQYkUEVfZlEyxcm5NTip+MZ3aVO7tmXpcnEzmGWqeAdLbFk6jLyqLiBOoSda/gkWGHC
L0TkqkLrUNSR2ALYr7UXFve5WaZyQNGeA1U2aPUefufILmYZhwBeN3kpjZ+p5E7Nk/jOVvwot7d2
CKtLAkOJs5qUXKrKnrkbf4B0AYagEHDigGNOhjlS+UaE2PHdpL9NRfkGhUCjfzOs6tKrnrkOQLul
dIND5of48+Grlig/20kMASAGem/V2UatVoYyYwt9Kwh2TYOKogU7Ff3Vz5fUufkVJj+knrgW0C09
ysLTxHKGzrFqD6Wphdm/CVV4S2DAw2cOkw+lHOVNCOVcGFekA0fJ2sG4R+kCXsRqB2OSGzhS80P9
s9VvlGHtGG9Yr7r+jGcu3z3KFoLHF2AV8fnwZw5OIW1F/4nzjH770R2oHZR6KCg10oM2r9pJ35TD
qz9Gl15SrNDjl0QLicu0LnhGx0SwPIlyTpGWk0J/nroHg1Jjwg02jHOv17sV3j8rE/lktb0V2uJ5
EKza0XZN+eHztz1TewGIwR6id8utk5Lk4fJKJYgpyoSen0lZIUaeR0dd0qhfCrJ1u7kXRbfecGtH
d0ebe5ghecMl6djTs4tHwCVCcD7IjI5b8YZfFFZq66UnmFQaoomCBFBlkCEj8j40L7oyup7TC9Tf
0118OOpRmoFjcJ1EQp40LbMNBgbIFaCrrm/AKd9UZX534TufbmPB8gaMQn2Z4PBRGP7tqqTYSZaF
CUxPH1t5TIndulYWfQPDL7XxUVjUDS5SuCOHpFcXhtZOlhrZpsCpQHOmB3CsgmR0Y8NpRR9udq5N
VLVigFfoJnRqdpOXqCUL82twZTpLMAaRKXTEzfmSa/JpmnXwEMfbKimjMoyNsPZkOcCKEiXcyNjI
0HlUfNf9GfzXJS/D05YHPAqkabBPQDSFOqbY6b998qqv2lxTpsqrlGKZBIAGTdmLtfbKqqSlEL8q
hTCvhM2FobuFKnndkN+1aboJMZDULvGUz9zlBfMTlVdWuugfHh1r5D1DUodj5fVGSKG/cNs+9r6n
oHtztM6CBpAh1+MAGW2jXwnnJxFHhV6wiZUdzj9elt0OwIo6dIPtEe0HUwNoeVt02LyVLkhWjzrR
50vnQ8z98JTiUcFKI7WPqiP1vsNPmA22PSlTi/rpGC/h6KGwAWGdwoMQoHdsyJl64NZI0qh2twzm
zk3lO+EXEV3l3Td93neEDLt9HHssFLvrOEAJBGqDqN7UYXhtJrgCqtWVZNeXjldxbJ08OF0ugZbg
HnGsWl7hKKn2FiqpefLmk82baNwNCEEj0SqEK8xmPaPcOfBcaXcpJz6z1amd2zK3PSGVdRw3UcPv
TEmrWHecYyIJFPItyWwsynKtZig7aNgS5t3KbC4caecO84ORj5YYXoQdfdK68qIJCx00BYQgihCO
EaNb+rWd8fZkofwpwoxHhcJv/fx8yZx2uET3RABmAfafUSvqTK2W2rovPW2AOiauA4A8c2dYFV2y
kSkm6tTS22RaJ6hXGI8XRj/99oyOfxgwGQG1PiZ59EmRF1ascqpL5qqZN8adNAs/zXgRJ7vO32Cr
t27KfvX5sKeH2+GoItj/dtKkDcRMc1JKegjMcrdr3tkiitFcpUXiddYF2PqZ7PdwuKODDVjwqJUa
LzmroQtcxp1CxFHwhEcPt0eSl3Um9D+DhGn2nwRu6fPXPT/HH2kLPHYTZNTh+1ZxPmOiLSP1yt21
iR/VYCUnmZem9gI+d2ikH/a0veLfyFSNLwwuPubh1ubtfxv86I7VRlMMO3FmgdFtUYApoK+QaTvH
p2mcSVRJOM3FNOMbcJ02+ibM0BzHkjOvLh2PZzJkHgU4GBwHIETacXnWCnA87ttJyGUnC9Dh3fxU
zD3SePlmiITV+mOYNRyFlyBSp7ducBIqOu9wpkAHHZvH0msB1DijCDYH1bqe3+fQcStAmfCELpR4
z6xsrnbiOo2mochXD2c6tArEUeMWLTDshtSoXkyVjk05Xa9yTWHzOpm/X5je05ObAInMEH1hkhVk
yA5HNEsrqLAoKCAVjCuDPASC5nrs9yN+uOZUu8ZIHYwOdbgqevvp88HPvK3A1lJzIh0+lazPal/J
QAPkHmY/mzLtdqHvorAU4ls9FNGvsX7/fLwzS5mWEhMJ0Asm1HFvKdPVNNAyO/dksl95QtooqC+E
8I8ZOtouwAXh4CCjC3rwBHNBSIjtHD07SR9Xk4YadGzswtzYQepbTekLKigbJL2ht9pPQpzVzOwv
0dhQmyy+O3r/s0qCmdaTqXt+YnqBgzuYvQ/s5DUxECLo5tUUOo/+0H/vMIZZNFW8MYy+dm0kGT0A
LqsolgKEN9T7Pvzx+dc7NQfRkM4HsgdPm7rdiQRZKMV5Zw1ZjiGJiWhQv1Sdm7KkjE9Up24q8qdG
bxetHFF3T93RuAPp5w7qtwvPcWY7Qh2mBkbCiSDlMYlRwzAbKhtScRKoobnNNqEffKmr6Noc+m2d
3k5D79oK6sVjdiOYOOJwhi6zbsx2W3LPsdTmwqyf/TSCQsr5gMYspc3DXRSjCQ7yDvW8KWDbUEJP
RzL+KXe1gWwAlTbIZ+hK0E2Lc6gGhSuEG7NJXQfyRXu5MzGZxu3fz3J0xfT1UA0V2E9oiZBvjySO
RfjaoK5ghumN6bfbgNM5wqHeDi7ibc7tMMGc4SThf0HuHX4H0mckD9Ko8FpkyqYsWOn5sBowBCql
jehcC0cn/bUIDLJt7SNU5GO5muXg0oSI1Ot4G9JYZJkq1LxM4yhmFyNc4nmacqBPkCmNLa1WSvgJ
ClvGh5pbafbubMrUNbAyQTxpHDcXVum5J+BM1VFVFJiOYxBzMKfKPDYFgn3yrUVNQUF7Soj4T2ji
IjOy8LF7MMZgmVrBWt0Y+E58/gDndolDaZYqg0Jqdqw0pGR6ZGiJwakQ0sTW4PbjwRlzZ2nj8j8e
ihIO8BUdnecPmuXhrA+1VLaoKuWer8pXlh2uHcTYtSYgil2Y19PaBYK4VE6EZgW00uMa6FzKsdXG
8Gd8XXbTyd5DKds51s/U3zaoU8pafDf02X8OmGFUwr+hYOOD9uBRjCRc025rFbTqbLjF+riew2pL
EymTrrssunbyepE7/TrOs6XfRjtNMq6ibrjw6qf6NGIWgeALKRjoXMf36yIJrLyfoUpKo+J1+c+4
Ma64DuF9Lq1yo6aTyC6bHmwlvdLmZInck6TI686eEQKbN0WUvXy+wM6kY/CXWdlw9WgggR84nPYc
zW8pl1EPcZrumiTDQxMHTqL+UZFuahyTEEuzDBTCJnn9+dini5uhhUWjEA4hAhydcdFUF1Y5q8Ak
CDiDQpbi3FlViFRbdPf5SOdWHOEOfifqO3igiW3+212jKbUAp0taY1HYXKGH8JJb0y8sk72u6SW3
texoOczFpR7u+W/727Da4bB06kI5ERqQ4GEqqhTldaYm+8GuE+AHtdc7zY0vB9vB1llu4+rzdz6V
zWKp0U4hAxUY/ZPrfGyosWrU6LWV7VXVllfZVHwHuL+S/PxH2E8bg0Ue7xI1fFVwZKOwt62L+mY2
FXdy0/KtK7KHz5/oNFMUVHlbhHyEcohth58jTptamSJO0HCsr5Vp63TIA6W4oVCa7uWCo924cKad
nfffRhQ//23ei6ExzKoEiKNWe9RhHyUrfZbqH4MPdjmNd0FNxmH9r3bU34MeV+26CbRXMfOajelF
0OGjbFpPCc3fKVhLVrnoo2jVxuHOdoILr3t+ylnoxCqapYSNw/ftk8Sw/D4E/5OOa7OAdtG0N1UG
yiSy8fkxr5MsX6VqvWjKAlNS27WsydPKZzAbP3Gv33Nr+aIVxoWj90OT8zCOC2VktjnNRY7g441u
G2PiSz4cu9GQboKoD90EdKpv3gWlUy7KvMnXcwRUpEDdnrQrqpyryr+p4Xo5auDNdfASBSb25n7R
cn0tnpq5M3FzSq9Q+/o5x9JiUptbKESfL9cz+eCHoDOtOoGyx4Xh8GvaVaJjJE+v3gF7PNpPZee2
9joAd2tlNHeG7+XY7i0FzcZtgrllTIM2DZ3vF57i9G53+BRHcStM2gIqKvcrmFtL5sv92tz7BiyX
BFoV2rJWNC9jPd3LQXzpBDl3QItKBTxcOhroOR9+gMQa7bQqsAKo3Kao12lg/OrkiQZlUNwGXXo1
aM5qkO2lHDQULcYXX3ZWobKRmidFg8KWXzg/zp6nInRiPC0kvY+rwaOSN6DfUbKtU+B2DJYmwJzV
LFxXAaeXUz6mtXM3dHZI0yX8T9lzojSGCgFSKDZWrsd3wkmPHDPsSMUCeVrXtiy5etlcz0a7cpJm
r9lFeCFXOHdcokWgUEYWtpnHsnGqPFhabWv0tkbtFqOuVWF2X3zD2OEZuJGm6aEJ8qvPF5vI7I83
6u9DHkVk8CKaNVHlR1+VvReHq07JFkFuLVEyWaF6dOGTninKiXIjfGph0Otw1ThcYDS+x7JxFKrw
gXGFqLc7I+Ar98o2JKEGPVZ7SVO4uMP8qrE4TqYUEFo4XLru66eXLSTb6TBAn2Wln/QVW20aMhXn
Es9A8zLVurUlxbu+AEQ9mNEm1bh8dRl5WfrctdEmLsPXSeteKKfiH0n3L5SUH5VMsTyiHebXeuUl
VQr83Z6frbRaWVpr4ysQfY2Nr6MKkqjsVv00fM21ET5yZoMF1aeb0gKIZjXhY5rGGiilnI7PWN/E
sb5Os2GhlenGKI07VI1H9/NJP1WzgtoiCv5EZqLGiYicjxvgMIypKAmEb7totp7tOFubjYMEumx3
ruUDb7On17hvt0owbJJOXfZqcNWE6QzuW28W8UPZZojAkFX5SrXYZEOwkcfhQr54eiADX5AF14SJ
YpaOw5sfzaUqJUrsTdq0buQGVankYQ612zSvoR/Lzdf8u6RUyzBLfgVT9d3Ugm8TVktzdMnc42Rv
iidBGYGwQM5MEnu4cKO0a3W75EmswfGqurtqNfUWXWRX7qpFNSfXje9fiKIne1MMCbuTsM4thph0
OKTq+2Hf51bs+XA/uA/4Rb3K+naV2PHGdC5963MvCEJFkEmRNQRsfzharNpzHvVy7CXKW0YDdKxa
uo7PTnvbfxvaCyU9EUcOjh1eDXUXAg1DCWzM4WA9UtVVVKFyrKnP+hxgE9e6UtEsP1/np+FDDEOL
A8Uu3gpL2MNhGmNQDKy/Em+ymuukbUFyAnmC4aml/UOOt1qswvWZk12jKF8ujH0SShmbjiAvyEnO
FfQo963DVq6yCQhqqOF8HE/bWE2ux9T6GuXKrWFkOxvqCreh7VTYC0lgxbVkV439LbfUTWj5dDjD
7tJ+OvtQ9Psoo2KSQXZ2+EHUPgtqqQkTL43T66jZT4Ap5B410s5exj5Ep7m7yv3qZtId15EGN3Wo
hE7jXSrPkEumEuSadUG05rRNIj4UCD+WOJc14u3hM1lNloamJOFALTfL2KxvJHVc2xpdgdC8m6F0
Wr684B6Pbv+8RYHqUuXtdC1SV0bxDH4jBW2C4eH4eakYXBXL2BtpMBdzuZT8O2OQL6zF0y8PZ0Cw
8ElmIDJqR6OMk2OU6kgvWy6fu/KhtLmFzjsMcVYX1t1JaKOsAY6BUxjQDNCco3Un15IeokoYYXVY
uDVd5kx6rgfftbEigfLeLq271g8vjHp6eDCoEEc2iOnCyerwGxZKHxuFbEVebgISbxqhgunKUrZB
GWyb6ZYr+xdyJfG9Dk8QRoRZAzIUkv1JVXvKtUgugojzuJqvRPNWUst71Z9XmRntst6/EDLPHCWA
ncg7uNCwn08Y8A1ahoWR+jGwd3ElQWnelLd4pN1Vg7Wc2EKtUy0dvQ7ASBjPF+ZUbIHjl0VLVYjg
i3bWsUnYjPpkl9RmjP6g72WA1nVfvpUTutfVfBPaKhDmZqVr8zZSE3euOpCUXXJhn57crFlXQm0A
fg9r64QHLEd9HuQyzxBOlVsT8Ca7+2Kn5t6K7CVuP98TZ7xP6gsJ47lRIc9xExH4WQY/XFhpzQ/k
mhgI9Qi+zexWo/qCGdyXNrS9MpTvsmx+7v1fn3/ws6MaJEi42dqnJp1Fp2ohZ0bsNfkvw6+XUT4+
K+p4H2c2fr/jA3bI+/Ai/eLMJIOJ5WggXp1SxkIwqIbt84G72l4pqeON/fxscxHNJCZW756s+Pvn
r3mKhCBACRVbQFcmXJ7jcBA6CWl3BYiH2u110jk7dJ1jEXdQdtCvtLZ/nORmPUDxCZJfvUwOooTD
fV7/L2IAeuoKL2/SpuWJjq4FSFlmYRvDEczQdNLl8b6ezZ9mkewkbbgPexkrY33PYn8alfjb6Fwy
6ToTgxjfFEh6yrTURo9OZ9VuyIsGsrs5KReGMS+MYoP0zap3K99flyWOk8gLm7iDgXS9dLSIlzva
3eRCwi+URtRpgy5znLiGPkvmRZYyJON9mdw4mEBGZrpTAu1WiexVpoZe21lL9uVO9hsXHY6VFF5S
1Di7IETvg2XP1ffELsiQjNIKi4l8W542aA7mZbih7LRXERuuteYq6WRgefYyzKuboHCeZ8DEJbfF
z9flKQ+bdWkBtmQXoLNNHDvc9U2IenwQCr3vuV5q6XSHTZ5XookovHqTaNo02fwl8c1XrbJBFffV
qja3pb3QqsDTC2w25B9GKr/pao5Sv6EtEv6Jbp4vnE0fTfbjiSM5h4MsrBqIfoePOVVRhnabH3pm
5dxWkXEfZcNdo5r7Phj3IajFZFAD0OyhZ+SKjFGnga09jRC3cOofdiODSim2JI/4fJbNbS+V+yEq
H+Is3+VOs8JVZzmNzPat0/oPklK8651vudOUbRUTCRYb5GsW6o8mMXcpdck+VysKVbSu7Mi5ZKl3
JsDTH0XPnpYBcO7jV1Woq5ZmixWBwIEWA7DioFoaeFrVNRz5yG0BHX++CM4EeMIsnBPU4ByYJ0d5
TIBjQJ7b3Mi74n0qknuTk6mq4wduE3fDbF2og5y2acSSg1aNtxHkWVS8Ducy1YckgTKL8Uag3fdp
881yRq+du02h9Qj1w0CLO33dQtEIsLArpvxxbFXYC5UCQxlp1ISVWeOV8flHOBOIqJrzNIIFQ+Zx
9BGiwi9i28IOJFEk1s9bkpXXUlYvuwr1r75e+pAH60skrLPbD5YEEoBUSMTt+/BbqFKY1iM2OV4T
DddS6f9C+BrYZfa1z8yaWZ/eOm121dG8ru1s1frjog3NZYbXQtB2G/FfLdHhPFeqKSCFoA3o1BY4
X0ne559HE09yvAMpllLC4WFPFYCGvG1CCoeR10972RrubHrCTuzXC39S5K2WvlHBfLKrttm1lQ+L
snaeJgtBzNqAfdM50FQDCR3ZpPQs53Gcu3AZdpIPsCXid2SYR4UFTzzS4FlJ6MznthC6xIMh8bXs
2plj6JHt/NPKptWUq5uievn8/c7tOgdagZAbBmh/zDSuoqRW0EZmD/BuIaHBM5L5Rc+y56QrtjC9
CZaDufp80HOpLr3Bv0c9qgRg315pTTFGHtR2zLXuEJ6/Bqnnj+VicBC8wNnRKi+cpedi4O9jHi25
WJpj1KcQjZjkdBclEhWc4EICK3bwyVoxKKOINJaM5yiooCffVHbAaymIlwSq8la02cL28we/rf+z
AEa5Cgk7NAjh51FgA1xyNFZdqBnA0lwkkD7Hw7DL8vrLLNUvVTzshmK+wST8egyca8ku7/qhejAU
9VZTi8WkfaFT56qDukLW/iqzy12sqzfqGF4rCnj4/2iq/3pO50NKnaSeTunhTjeNVLLoeZB6TLtI
v1bs73V9XVlXnfHe0ZgntIX94+djfrjD/D0Pp2MeRU2tDKSxE2PKOSd6VO7zwlg7P9KiWMlSvwOj
h6tMqebbVA+XUVrRDy/34fwwK7uRhpqa4vPgK6ukgDsX7WoUHBr9l5GoiGiNd0CWLzzumTgk2uXI
OSCDiFbw0VTmTd0l0kR5YJ7qmykc7ydf2tZDnkDITu3lXM53tlrZq6qWv+mBc6uhjKMZbpImq64Y
N45WPmj4zGANpmpLPFTuQ6uKFlXh9Eu5UNd1UzzX1z2yGLGH8ZfGO3/+AodnCJ8bSjztBPBzwpdQ
Pw4hRT5NU9VSD4jIGb5E0hdMvpArUBZkgQs7trzPhzPE9B1M79F4IqT91oHtc98oR9unkp41sInn
J8DwN0NQUvkGIKhKFXjceSvPUe46Prj9vOgfzBKNAB99gAjjsUAOHno5vNcoyqBavI6Dp6GbvBFN
HmG8EGN/14Ug8MIQXNLkYbxnzf3S1/qtXWIFEkMBmFXQYvaXYHyZrPrFHMPXeN+2stdJwzoK0tdB
b/eZ2Spe0SBkYsr9Yz/oPs7yXN+bvP7WwbroapxEM/M6o4LRNzxt310SoNRP5gZVcxJcPCPBUpJZ
HSUdM4ou0PCdyHNyZ1VW4cqKBg9uBSJPi9y65UMtx7mHxF5vy1C5CTV9/9gCUemG8naQ8YfPre7J
kCdMlbP7MeghsvsI01IXCDVYzOaXMphuY3xfo9rVV5hvLzqF4ictnmn8NZHAZdI2lPJd2NZbxc93
Gn5w0+RssVHylEr2mtJaV8VVj8sAhM3NMCmrSd2M2nShmHN4NP/7SEBa+QOSAijnuASnj7HeORJr
JpjBzQaoCU73mfzT7n5+vjiPGh9/nT3sZdHgFVpWR6FNwz+sT1SqRnMDn+ZaV6xFiGWRlTerUo4e
nOlmUu3bFvuW2na+mFLy5sAjfxvtvdR7aZbipaFdV76tuYWGDs2ggFK85KZx1PT4n4ck7yXiobRx
XPevklY35zGh0gIEX47bF7OpvmQpFdgR6Wfdh1dipq7e7Se0PEFs58nKl8u9L1UXOBofdaWDvQw3
F3Nh0g+KiRiKHNXPwYIFeeETxqpqvJP0atXQ6zXKL4NevmeysS0dfa/nwZUFe2CaNFdQOCB3rbXB
vso6bde1b+n8XAw1WgPWXpuUF6xiukldKH133estWozqltyfW0QL+b5DGyihE/kmF8arqnV3chIs
zCBbaKMDOSNY28G0UWtzr0epO5OWV5JX2K/1sGgkSK2KtDQ6vBGS8tqYUk/8GVT7UsmeJVvCdVpZ
qgP1wmCl1SVCkJ2noCMGUGitNcm9XNcPVVfdC3bZPFiv6tzfBUP4GkzplyJGNEEb3pz+0q3j5LAU
H5gjGtctYc143GK29cSvJ5NYWA0zdug3jrSYgZsO3VKrbiKo0MV8F2cIVDzKBSI6+b/33f/5Mf5X
8F7c/Xsqm3/9N3/+UZRTHQVhe/THf+2iH3XRFL/a/xZ/7f/92uFf+tf6vdh/y96bT3/pscj4z/Gv
HPyzjP7X03nf2m8Hf1jmbdRO9917PT28N13afjwC7yF+8//3h/94//hXHqfy/c8/fhRd3op/LYiK
/I+/fnT1888/gKD9dnCIf/+vH4p3/POP/Xv5LT35/fdvTfvnH7b9T9Ik0cHGnZByt6ivD+8fP5H/
yeWRJiE0b0ii5JN//CMv6jb88w9N/qdQs6NxyC9QahPkwqboxI9U858a1dQPlV6QMtxC//if9z6Y
v7/n8x95l90ViEc1f/4BFfUg/EogvCFPQp8UacxvYRedNQTChhj1m9So75us6m7D0M+wkisrEJZq
gZ6J0/aZ4g5WrzyPnWxj3l430lpOqKW7lVxUS7/O/E0UTtGyUmAGVWVb3WRZZHqJMSXfB63roQZZ
3HgDWPTvaRgZS7nlVCyGTvWGCgsXHwTkj7xy5E3lx80+LGjX5Fmrvuh6VuyQnS8WajeMOzsD/D2n
+QwfTpHfk6Fw4PhONb5S1LU3WhEl944MSrM27GQfD0UDnK6sHOTVaiO9E+iCH7nRwVSEivB9Nsb4
FRZXbSzNQjO9oUUZRFIUfP6QKkKc0qYRcm3kmn6dq04Jpa5Stzk11ZchVNKnCi2N2W0Hh+MGQn1u
oXsg1z7yvVb/oM6jni66LpRe1awuRqioXCRcHEqjzQxrlPpTlCj7jr/2YM+aMbqZagRPXWal6AIW
dYzqV6jNb33RttsskzCISdMs+urDuxuX9ObttVo10UPUW9mLNqq1gpFxMN0Al+1+JnMr3yhmhupP
IOEeHwXBtEx7Vbrrkl65qqAOvBS6Ur1NY4madOTEesVBKKcGHgwjupClFnWOO+rWuOqVSX3VrQlj
tg63EQ/XT/ktcOwxdtUitBdOlJQPfTiad30q97U3tSNGgyiNJ9PSzFLLcsekHTlnK8VRXTVQYDwY
daZ8q2y1T1EvclqqBL0SLgZ1SF/0Ie0ewNDXYJeMxnZnmF4I4yVau6wjUp4oHaoEL0TQ9HHd1zel
LgUW4H+opot+doBfWAXtdTX0p2vLKYJ1ipxXsUw1rVAgT3Wi2hCFdeNKdZ+2C/RLZYowjvOVmpy5
iNrKeq+CrMAnp5iKaqGY/RyAPzYRU2rsApG8fh7lX0A+etIl4CprH0+E27hFR3a0cwQZptSAr5Q5
FICtTq63JsBO2GPlYH2vykL/GvG3dnHoNN+TQSSyTkRT1/LbxFq0g9pQqQPLvdV0lBIBVPRg8GK1
mbZtEEnLkm6a4jadARgyK8fyCn6adVWXNbzmdMoRrqXXtB1DvfAXSh6n8yIaNFT+cFMfkCGq+pck
CKViVWltECOhgTUSuHgz+BmhCr1KKXMtlXYKC1w4rKpZSDUBHiFEWX+x6hlEGcASk5AaxPDguloL
DdfhmlOuaGjZFJX67tVmJja5hDXl9cz/vS/0GCx+WNXldlDtSrmXnJxGWDRWt/VgGI9pXJDGSpUd
bds6c/ajr+vlMtFrYlkzQuRfWXag+Os0H9pfVq3my7oOO4ss1ZFmNx2oBK+lzlFhBgLMLXAvVXv8
miXUWJeynRc/h7nt85U+RsqqaK3x0elD86fTzKpxVUQBFutRbjovaWRXtPprGwWcqDece3OO62HV
cTTHi3JSpXE59oEyLKK0cHCRLlAI1NHwRYYL9OStZnRsSjPMonkRy9HQuv0Ydu9VlyayOyea9i3C
kOgpT7r6tTCz7EpyjHxfgR0DqD+q5oNRlPGXLOuAT+ejET6WSLG+I8PXr2bqu8VNk1E1A+dSg8QM
VXGcGUVyK1c6cNFAKqJbaULIYjnXcxRe1Zy1AW57oU7sn3gkA9EFRFmMon5UkP58j+S2/toCfrgP
tEDbxnlg/9BTykOtkeU/qPAXXAnyzpwXAe7U9Eizft5WwDEL4S+sjisMzEjdMIcbb+gJSPla1wea
PwXAGwUoqxkqiw7jaJ2l25OhzME8/1CyvpegD1n6i63HyrbPqhLPPfqGt0QOeSfVWvK1brQKmWLK
b24e9nnKo5ecFKZRAgZGJzC8mixp/BZkOtq+kl8q5ITcDOyFkkbtQBIp3I1wIwy2PkjqYBEXdo/Y
ctLP87qYm36LMS56l1GgK2ieB/4EE0uyEFibg7iKEbzwjaukqNDOMsc4fojsNH9NWu5yG390pBuD
Vk7q9XlPR9GUK4uTwSr9dBnorCXcVZRoXeL3LK01vIgA9IZZB+ZU63LEde1Yx6BkhFZBIX82qq+d
0RRvhlbmy95SGm/OqKGEspS8VGknuQQDddm2ofVdzmdEvUZHezULs1iboQYEPgqHooLo3trfUsfp
vyhKrXMp6YkRXmw1JbqiKCvqqyiZzRpuYWO85nqRf4/ajrOCO7ZUujQi/O/xlOvqvrLjdHJnuR5/
9l3KDkIzyYYgr87vSqn7OYWHbFxlWWOuktLMfk2mJO/scSgeK23UlrJMcyWVMrhgUp0KswDfdt6g
IU672s+Lb0ajw9xszIhqVsspA4cg1L2ZT+JBAdWSZSyBWHLH0vy/zJ3ZdqS41q2fiH1oBdwGQfQR
7ru80XBmOmkEQnQC8fRnhuuv2jZlgvP76tzVcI1EgVC71prfJL8Mv3K9BcrvEK9vU2DTCh2Mm1U2
tMVtGUn3KfJbsq101MoZESQIUUTUw5CW4mfJB8DYc7tO1ymsKZDcUAxI20ZH4i9tuRDgySCoi6NA
zM1AedQLS9foQ9jnDrAJc3EB1ljvIldBSpgj2/GV1ityFzuavyKl0ld8KIwclEKSv6ZuSbduN/T7
qkm9fWFFSeg1g3HXm8h2aHj1cGja5GALph/zJtauzE6HLXqMcADM6TTxW9kV4vPcN1D8UJkgTlZp
dHQIqBxdFrGT6yb6rZtCZh908NLYAtZopSAWCJoEVlWb1UINVhkW5dCtSq3KnyNSZlsjscS69oS5
bSTsbZ2k13cJErjr2IejQ1DpVO9DzS36Y5NF8JekZoX7UIR9rV/1HW9/xQDZnyxXtoHuJPmVPbT8
wY65hDOnMKo/nTkgGSW5ZwR5Ug+4AjmcgmAZaT90Q3Of2rTswr60s13OzSqFq6pvbfPSl3tsMGTj
6BrounXU26jb6uL+6MQcIZKhto1Di8G8ijUU6ykaZSuz9ZIfKm60t4F7ILJZeq+tY9alG5OBwx/3
NLGWitA4dFg6nBwRD6sG3hl8wWF0/NLnRn9TGG0W2pBnngqH0Ksqcp1TUatsDeFIGzBT9aFri2GV
tQY7GoZWrC2/qw/oE/3Act3bJjXcqm34ZYNI3LsdxDeFgxy7rVY4S+MyCOzWD1e1/sHLBH5T63dX
AkkAPRCiruTecDDegGjgVYbTnXTKW2kl1ksVp+6JSNpubRzhkDMGnaNAGZ0KrLZ1rguM4wgnnBh6
0caPq6Mde9lVZxT23uj86sX3cfnbsdrR002i5QnYtUXBb9JK1/kT0lTxYzJkyAMXusj/RJqw1kZK
zY1eKBhDQSvIKBh2BtODwfBjxPTsSj6auAGH1Ef6I8hZM8DxomtFEzgmZJ2dK9SwtwTDpmKSMok3
Wd4ILH045iNNSYnioT0gv9fZgJ7IxlfgUBAoH3F91jdSN+q9yhrvnsSS3UJXAxpgBr0mDsnRthSs
P/pFD1GH0SB9sIAIQz4KWsptn8GhMUocT1s6TRLf1EyW5cIvGuDKfaKBB5k32TXtYutaNQkWxlSX
NIIpdodNAf5OTrHwuo4IwAqlv80sVIGVVkw6xNUrhDGJBy7kKq7ddtk2eXSb6iUBiLk3yw12JheH
RB1mkVnFm58VTmjJb8emrhni49bQIflRA5cCqfsN7khK2sgudw4KtGrnCbt6B1cGV3W71m6xQdK6
2Updqw8tqSgui/BhlJWygpYbJQqZSVW/FVVuH6AlbmCuEOdQOxD7IbdbdutKjvorMJtEsoj8zH72
orrbxkqHCZILq2I38rSrDiN0X9PWekgjGa3O4UhjgRXRfbEkAU61aA0NgZ9koBtbEq5fG1yr9duy
sttbPy0wDN1GrmnTejsfInBgC21ZgpeDGhIk7AaK1E0R3bGeCHptZJzcD1YMsmUdlxC3KgQ+Shxs
A65Ii5AhZMMLWYG3oiW9BuQyat4fTGxj+aLuRfaMnJV9q5pCe6ooZGsJSNiBiGowWGynxixP/XaZ
W0Q9VTlH/Nf2AYPWNMr2hVtCHpVZeiAxNQ6qHlCN1sIt50WPPf9pYJyuDas+b8lwS7+NChNMRz8m
SiwGN0/WykkQRGIoDlGL1hmQFfbt9N5gWMZxjIA7pWPQbZ03abnQXHAs3RLMBVxGEwCxPOuKUwul
jSkKzRXL6E1tdvW9iiO6ZFmTY5NDNCa0KGHPvRiA/LcwNoLUgJhbMGQeMAYLi6HkYdCBfGrrFlkT
0R0jQ4+O5VBEAjlAkE0WVmzL/XBe1RY4WNhHLPEUp+XYSe/r1jZxnFeJe0QKFrnEFJ7lBwuXrz1X
PeRZoh1CPz7XoOhudRfFiv3xugYgVHii/aSoA1i6McpENVyKXp1CwpANt5VsaVWG8sDmF+69LFC3
CTdVgiUlw/bwSpAwx2vZAw2LvMb+qXeNrwcWhEnJygR+40l5lQ+uFm6VR1VJ+eoww7xJwWQtAZL2
7BUcBLvn1CtcN7CwS8BvmVVXMS1ofoVC99YMpCY1DXW1vQL4FfxhU4P5t1trMMhLe76DrAfY22So
gavyB3D93eEaBZn1we6taKtXWLWgJMPl+T1u878KcH0dlfoU65qKbv1/GLoyzy5V/+fvENG/QlfX
cYKCZpHwt/pjAOv9X/0VwEIJ+39gsgenJqRBkTk/Y0n+CmAB5vAfHywJhKfOygBEsP4JYJn6f5Bm
R/IIpzXEVhD9+ieAZf+HQEaBizUqnf8ntvX3r/t/CGB9zgT8Fb6CJmOsxKcmTniwbvK2bgM7IyMN
suQqE6ekZTP5vK/iY2hgbLFKWc1wSy7locjv4uw5cl4/dPP/vMjHyNvEDx9HcHtwSUnbxwg3abYR
DHGz4hnDnue9kBTcrsuNOF8E984/fhTcA0BSRnFLkoNLW4rgFPYpOLJXod2o68stTL3G+e8fwoeo
kq/PRdDuHkv2NQJMdzQBLqt17AfYz84xMT+nVP/5yGMptLRaqN5bir4aSODI5xZ+dU6VhEb1hkDS
X7FtzNuvQ6Gfc2v/beQ8AD68yZAaHkSfprdn3FtFpR9EqHFPwdmi7Vorh6Cx7i532dSIwpT42BCx
cKTWnMYDV4w0q4GVuBoK3A+/9/RRZh5+PzUhAk/vXBqvkxiY98yrf11++NR4GqXB0tYyh6Fy3b3T
Vjtll48WErA244fvPX6UNpJdhjN4ApGk7ZZXmam2ve3fIPoxUzMy8evJKMNc1xBHpK1D9nbRnWpE
sKXWZ4sSfieXf/6oKvSfITRWyGswGPV8EZG9rgKnNRY5poVcCPKcl/e9sZaP3TaZSbVNjFYymtk4
rJodHzgg5ZwYS9PNn3FHwsZKb+FvcgfYvgcDi+p7k3xc46ZR1fAOmuu9Q31Qqar2lyvFrcnxmrgH
zJTbTExycv5qH+ZfPUiUDzE0UsBZmWt5j+yAATSpkS5qx1oaIklnpsjEmvUOVP/YUp0ixNydX8cC
PC0rJIwHgA+BFo8fh1r/c3k0TExzMprmxjng5xVopbFNH1FuD9VfDlt+7+GjWY5NFan2EiMNFRDW
rgeSLXA0rZt5+tREGU3zxs68JIasZ5/hGhClCZKYKNet22/2/2ia+zDstXSRuPuo+cWJu0C+AD5V
z7XbzUzEid/vjCY66nE6FB5jHeGFHW9MCdyS3XciUHpEZqTfE2NorNLiuRZ1eeRjtJqKr7UIua3E
casFYlspNL9zjk4Tg2hcX677nSXx0929T4c18aLbTBfxzGeY6qXzq32YBmnFCj9KSnffM7ihcF5s
cGcKDcv115cH6VQD579/aMDMhxgZ5MjdJ7S4QQHEA8JUSGLV+cyKMbEGOudO+/D8WLPTLh80sk/h
3GS28hiTat0rupSOPAmKmuk5K7OpzzCaywjmpQq5PrI3zFxbIDWKzGCUzsg2p4bSaC7L1BIG6Xyy
r2rkb4QA/rnJFm5lCFym544FU99iNKW1BiEcjbtkP+jOI63K5751XocaM+N733o0p1WRwm4M14B9
0hwGB7uqDfcEOWwuP32ii8Z+tHGdRwJ1zmSfub9Jmlx1rR7m/Tk9VgaXW5jon/eKqw9jiTGvQDkX
fr9rVK+mSa0XoyiTe6K3c8DgqRZGO/bQdhYfJL5AEVM/qC0OSz7Zm8v+rIO+/BITW6g9mtEoKK3B
XcVLZOmt8mBoCpPOCu61FrfhwjhHnJp6kfPfP3RVhYyxsokQh0RTxroi1FpbkWetfcLquTqX89j/
byHRPycpezS1I6tptBaexwcaZyUMpLtiNfAyFyGwT/FLMdDuBQqj8pjRXEI+56fw6fF11YpF5yXe
FQq050yTRiVg//0po7lfU0itKa+LQ8Wt4eyW4TDgCms2BCWKTcEa9gVM41y3h6yuGyqzWHecawhs
2v6xl5p9XdLORzTHK1eU2agZA04yQniwLa91q8v3RQdfTJ1ALUZLFwUCRuRqByHLeo4oNbFMjpFG
QFWhfN3zqkMTWzwKBIlLC4UNrfZ81pQxhKa4jz90jXvGneYIpF4ejSNS9D899y4a+jBQciQvwH3m
ag8G9Ao7yzIJb6+R2VnUW1B1Ftl6Dtw5qoD7b0ujJVS1jGZAvqt9ni385+yF7Qa69K7dsP5l/SFQ
mUQBNFrRz5kXm+jR9/P/hxczqrSMiwjNeUf3Kjr1yxTYaTNAXmTxKz2ppbmKMGYDK4w3/Y/LbU7s
QO+19x+abGuluaQoFI5k4s6J5D3U6A+XHz31ncacVSMpWG/iwLQvQ3YLi6KwDvoFC0AzDKzACPVl
FXjh5bYmVqixUxQ3zMpzulztzV47NcK9htB9RZvmmXgi7BpENS+3M7FGjZmRDI63hPpM7aHsurJL
8SBldSdRejnz/IkNaYzohbJhGAADgwMLeRbFj7Jpw9Kxdkk6qwg4b5xfrYCjDZthe/NLh2eHqipX
qWNdWQipWqW5Gaxu6UIj5nv+UWIlYXG606xjg6oaZZorvxrWVfcLSZg1wz6cEO0WRnJgmjvxnMvC
ROe+Q1I+jMUk9RMPrqHZIZKG3DV26Wx72NYf0lwTMxv++xrxxetboyM8oklMZ5rIDrqfiubU0XfO
aebqW8KR71ty34EZmt1ZzUlL43bTDVHbLSQ66JHJCAL5zEAeVZPtn+8NqHNffHhnFuu1K7Gt7Cu1
71ArJbxnGL7OjKb3WfzF2+qj7a7jRKuzPlH7VrbNCw4JqHovE9s9wqFCnrCM9itXd9m2ojUIRjFD
oZmo4pmrzEjK9vfqCTPGz+/We8gXxz0y2fpNfgvNGP2TvdgP5gvMgCmyRos4WiQdspgLbavNbPBf
L2cuGY3uOiYtRT6q3yOnDeuNKwonjMsfaurJo4Oobw0JhPSq3/ce6gnsGyf7+a0Hjy+VnaXHaRMb
+MnQ8WnxzyTPvnWPQU3/5/4vYV0QUdvsQWo9mayG8eGpADZMmq/wscNO/b3w1xjwEFNEsZsCGmHY
ysMcGhW/64GaWYgktpxZ3kcct7+HErTAn18FaWFNon6eH+IqYj941Ap34YMZ94ZysuwH/hekp61B
w7hI5ErSSl/Z/sDXLsrYHqlT9jvACOo3Upx9MJWuwVwLhik16kZby3lqWgFNQiyYs0f5oXVToNby
GbUT9g4F73Cwi/1Gzc2J8zrz7xn5L2G3qlUsYlPv9yhN3JkhDI9W6VK7FfsqLA75Fon3VXp0t2WI
sreZzpsYuc7o9G5JJIZ5ZWNPcZ9KrALd/w598fdHccdw3DgekE6LMHIzqPCsnAd1jXoYdp2imKwf
Zj3Cvj4VwSTs87fXSaQ1hGIYwwrlOXmNTuYu2fCVsddObqgdi210Hd9WJ76j3/1Io6M5bsed51ZW
v6c/KlQpJwvj3nnKb4oH+gLva1gFh+VKoUBzbx6iXxCXzixe74KKrwbHaMEEf0tKEuFN2QKJCHrV
r+A4HsLjcQlD4RD1OqtuGZ/EH7bNt+LV3/FbE2eoNMzW8czZemqsjNbPfPA4JwU+Kfa+5zyPThSY
gcvr3MTRZkyIjxyv0jMUexyy6spqgJ+Vf+Li2u/mImdf/3TPGu2krafXemLn7OBBgheQzCTHCjq5
mbj41NNHgzACT3Ro04IdZNXYwIxlobBaMrNPf70owGL98wh3WNWJxuDFAYGOlQWUdJLhsOxWYWVd
Od4zlShM8b8ZsXmXMH84cdhRj0iclxeHiNgLE3JGrnkLEEZm3mXiJH4WHXw80CBVASIdQWVpVcGR
59Akhx6W1jKH08HvywNp8gw32oo5anCaBv11yO3Bee1Q8riWRBjQQQ3axtHM8jlzfXowlKGhxM3O
kLbwrH0DT6G1rGix5mWVz1yfJga1ef6iHzoTBRIxKR2bH/Sm3LR2dp0X6avD/Wuvgxfz5fcdyeD/
XmehnfzciCfK0onbqjh0AewRV+Uax9SVHbor6AUDb9kHdNFt5VquqyNCxss5puvIL/i/7Y42XWpU
59MDIhRwPw2d1U9j0a7LIAqL4E0ung6HkxW8Ptx1izjUQXIyF3e/f8/ZfJ4n7b9XQgAePr9yVRaN
5RdpcTA765BwOBOIlt0Y5pwFzMR0ftcEf/hukI5T1P316SFC9earmRh81RStPbNYTI2K0WJBhE5x
vsZSJMgDNXeQ5AQxtAUw2ZkZElPdM1owMuQ5jKhFAxCQcrgmoG49Ojsdeyasvy+Puql3MD9/gXgo
3cKq0ETnKLh+RdC85WFToXT2+nsNjBYKCR89UnsZO9TRsYVswquh7zaNoOHm8nstjNYJHSXPRWPi
FVDQuDKgNDJw4jMR06e8nOmliXFkjOZ/BRhUTVACfPC84gYm1BsNZdKXf/3EQjpm1HexL4vYRFYZ
sFUbUmxgNaBy2kG+IGIvBBVCmznuTAymsdi1xkU7NUiSHvRYvA0OfxoKbddZs5TPqeeP5nKUx33M
jCw94DB+6BPzzZH1Sasgbb7cUSPbs3/Wqff404fJ7CoXRos+gj/NEsnWMFslYR7KbX2Cyedy2PwC
+Q2ff9m8YhUJmje+bhdtkAY0zIJvTsj3AOKHn9DQVnKmziFJrk65o4dp3mx4oX3rWOadC6E+bjNK
MatOe0QJSmim7+pS1ls4+8ylZScG8Ri6wLwcAODWxbETlfmN+dNKm+Dyp5l68miOUyir3cEj/b7x
kG1PfuT26+UHT4ypMYjkXI5tw8UWV9vyDY4RABj90sy7y8/+euKhkuxzZwN4DC+hJvP3ItMXyhIL
i+4VqwOZo2KSzgSiphoZ7+lOXfUpRTiBNFaojBY1vyfHhwe6XaFCey57NtXK+e8fhmUxNBYOxQhX
erjx+v4v4DuCNpdLUOygPS5mymumWhlNcFnrjkoHjB9DaNt+cABjEvWhYuI3V1WYld1c9PXrPQkw
ps+vI8EkdiMp+72tctQ2iV1XFysbugU2tyl9PWD/UrN+6LC2ZGnv1E6/ryu25IA/0GpmVE2cWt0x
sUpCdSQigWu4vaZ/4LncHYtjvZSh/6e+h87jbq4a6X3v+ffZ6V/2VKxNY0/UaCjeNuaiC4eDuyIB
gB/LfmGs3SO9cnb5bwBCVnydz8SAjPOx4KtGRzMdk7w12wRjAEK+sIzoptGGDVW4p6aou87WEYCQ
ptnvVO5sHZ7eWXNkqsl+He3yYLXmuhbhdVHvNqysZboiW30LNvQBSpZ9FsyVTHy95MAH/vPgM0yI
hpjC0AAzHMWCK2icAs2e2YMnAlzwIv/8dKkKy+vrrt+3MGJMFtDhuAGCl8khs1K6HVBdBtFAbydP
lQOfDilbd9tHdbvSQcZd2k7ZQTpH5dFC+ffWLSjDf0Fzi1twt84B7jmYsYXKwzwXS1+ZGSYQXDkg
R9HgaOsI0DguL50TSU13XKlGOMPmbuNjyJUK+FZs4Vawadcw0txhU17DaWzZLfvQCNutt+GhWHdz
A3Bi5o4L1/TBH0zhI3ZSoq7/WVx3R/ZgbtUV27o79gK48J2ctak6b7tfDPZx3VpLJXWqAvEhsk42
8l4/pncEI8579jbFFc6W34zGjEvXoOr3Df8c+aLANsNUI+yi2dTmxFo6LlbrVKopL8az4wM8q9fO
M9tYm2jnHZKtviq37dYJ2JW/vDwuJubOuGbNaXksgIDBdp0cNeO1Iqsq/v2dR0OH+XniZElHuxRM
uB30VoERl0sDKp1GzJwzztPv318aqJDPT3fsErKWlrB9P6DYDoJUyF16/+BW0JFqVv8zqWDkYttz
9Qlf95MzxhYzopVSJT3dUQEdtuzCrLgjpVhf7qqvPznIY59fBicmCDHyjO2tuA8IvxWoqFZ00XfZ
TANTP3+0CWisE8oz03bPQS21dOj/8nYp85+Xf/7XMxxygM8/fxC90cvK7/ZJD4dggJ+zB6q5+CKX
Hz/RO+MqXqYljDWpojtXfxTqj89I0DSPMZ0zO5jonPHS6KS4T6Mem+4qYT2rWr9JCLn2Gm3uGjTR
PeMFUKBvolrz6c5A75+GuhtCTW/cmU871Tvnv384GGnybKcKvPeeZ9o2Je1Dktm7LteWejO8fO8D
jGZy61mysPVB2+nDVa0/2yXCdembkzqry8//+pjqjFc8G94TSvhg3A1WBvfEPj0NLF40oA2bZQIy
j7i/3M7UhzjvGh+6quW9m8AHzNtBb5UHtHDMG70xk5mLw9QwGk3iKrEamoBvsuduD28SiMHEm5V+
78Lg/Ct/ShNmumlt7zXLXOjNb8ivYAnO42eIz2fm2fm89MWSSkbTGD4r0LprWOMKmySBDgcEEJjc
+kp3ar9auikkxEA50CCvS0BBbKBGZhqe6LlxlJ2VSa2cyGr3RWIADOOKCNrZ7DfX5qo5pxoYfZpI
DbJvzc7bRSngiRnQexSbqcvCy+Nq6vHj1dWKaGUQKGabTL9SOYzArWTLlHV7+fETw3ach/b6KEOX
S3wXotaW0V/j9D4zIyZ++TgRLWAemApS053faodEobgtiqMaIGJrZnWa+u3nKf9hyvFeScE109uV
eXZsifkzZf1MLHfqt48WvrKNuT2UGtt7EiwQxWttCfrrHzZQbSZNP9XC+e8ffrxk8B/qEwwbSp90
RwZnk+yIzR1WJ1a9cfYUKx74bXHj7UxR/GIo2kzIXa7HAQE2Y5G5c3jKqZcYLXqxCS1p06KZyGzW
g5/eFYXY1KqbqWWeeovR1IJntKGnHhYNZ7jO/J0LRXUHfoD/I7PnOM8TO5wznl6dcBrgh+muzYwV
hQ8SIHb1itT1k0+ZE16eZFONjBY/pNkag7r41goZMS85Jl699lyUU4F4c7mFiQ8xLmkGKamH6YPm
7ST9CW971OmCZsNmrqkT82xczZwbdUOJxDyD4US10FrjWVpzVjwTxUpwhPk8DyhEVIDxSG+HMo2N
qPMzyxhX4UZquxypO+wbQEek+yhDTS4v1czImnql0fxOh0aAlcHtPSoVl975s2CPmDuTvQfrv9js
xgZ+bifYkLaIWJltnaxro/K3itjqPnPAe4wjuF7mbVyvWOkhhZA5xkpktrYyXCR0wBbL134+GCvi
eFa3qEqv3lhWnoccKKIAMPJobtef6oPz3z+sQKbXaxSISntflb0VAFZWPFHIFn9fHpFTTx8tDYqW
DhWi8HdnfkLEICBTc7UhE9NpXIKc1oMhdB1Rp9ZkuFWme0DqOgDBipBb/PHyz5+aUKN1QU9j12vA
NNoV6kejHi1QZBv77vKzJ66X44pHIOUHGuk4s9stQMcggrQ/7UYC/1WvWuexkzOvMPEFxkWPrACZ
woGGb5f47bMqEaTrzZkVYeILjIu/LAa4Fqgr/o5oFdQ+OiyZeuDBQHK1UMDciWzu2DixA4wrwKJ3
+lUn7D3VJRAA2U3tqWMBGmqnuq0astXlLzL1Pue/f5gKBqR1qL/UsV22QPDVSUzhOQUfJiOSbzSZ
c4ed+iDnsfahFbAIHJgI4mUMYq/g8b42hu+VwQB68fnRRVUZrCt7b5eKHu55dtctdR8EqsvdM3F4
fy8V+PDDC+j4IVdQxp6Cq1YDZ+ikJXj1ZRyyIkY0AaSYZaPgFQZO0vJykxb4o/jtX6yi/6qyGCRo
VgBb7zuDxGGmjOixJDCE4Y7J1lKmKmQpywDE66KXJoG8Wig3f0EZlx8i1YviAVLJbqXZwrnnQyK3
FtRdWOeHtv/hR3UKMBfgEQixZiIA4wRuaAPpDwDVMEAOAdd23VwdM1X5Gxiw5yupM3pvgbe0Nvsq
WYPvhCr9qMA1ZsgBowEacJV6lThQQIl2ntHFoW2CDw1MpXfiLO5BGtNh1akDhPNo9Dk1gjSq2THr
2mrJ+zxbImGjroVq6gqiCr8pgxgQyF0MdN1OAqK3kV4NblBemsPJBkzrRC0u3+Dlazyq1gMdOUuM
29boSi8ouygjiyHPJOB/jG7Ax3Gv4WzTbgTL0lCRygCujYq1CUjhIoHubTkUtX/r9EYOJ1xCeB9o
uqdFIeT4RegplSxSK4d/HI1hkUk6hNvqJkf6LRbbBjjZZeeb6oFyVz7E6Oo1ow1IktUZe9jbqbkU
tlXcGDZC03kHHhYv7kojectMO1pzvXo0UjM5ZU62N6sqC3RSwyJBeVmYaTW8SAYQQmnNg4TGW9ix
bIHADAYwxba8TcSDbRYqjEWbBrAzsoIM941llrFh5ZbaT41pWugPQIqCBnVvaYCq+ZV1O/huSHBf
WEAMDkYU696Ql/tTZcVwp/uCofrbG3YRfBAWwJOytZeaR7DiXx2aeUEr5J05IHPT2w+6zwYoBMmh
MrH/ZARVpjIVxzqxVqmVrV2vvkEVNjQ4YKJiPUEylOXZD9FXdkAr3HUjvW+DAbiDNfORtnZ90JOE
Xm9cI4mXRs+8QyPBbw3cRJhPCiC/nVRcBnVmBpXS5YpkDg+QDk0AQGTuvVEobQ3mylWf6s4PyxUC
hLGsWQJdl+1L4XuLlOrauZ/awAa/KwDIiKyzDODi2LUavuxEfKZ39U0Le0ItIxbYe2UW6g6XK08V
8a6DumzNkdndlnElQxvHzhCMw36jR4O5pDFY5TUFNkzvWLmJepHvdKBpt7Ca0sMevKObtJTk0WgM
eAs0oCCu67rCEaewzA2lCV2AO1nwRVOU9a3Xm94yz3MfuXXw7a3KzI7MS+S1x/1niUKhQGOiCsCp
WypoQY2UWUvegcBTMpD62a6IjYe+zwDHZuxPkWf6vVUaHih7HgSdFvmjCr7TavrD4xBRVTF0w0R6
2TFK+h2zohVuqm8o99OvzIHfwykKPjdptm5huLKxLR2/0QUCvsw3uuAvdsWPtQQ9LAZXMi5PQN3v
45zsSOkdgau8RQ7mtSfJHcBx16BwZcuqUxsR2/lKqH4IQX3cgMAWn7SoPSpaAAEuXvUchEhe3yGT
fhjM6Llr5RoGqSCGafEi5nyHAxBk4DVK7aix6fviABj1HsfnLUqbQfDk+sICu6hy2FME1t8COBZg
JtMs0GLtNos0eBiYW48Ot4bVXLkNeQSOZdWmDujixo0eqxUMP/90UrtJrH6jJdaV7Wp3hWX3gaHT
o6zda22gK2pE162RsGXnxumiMuJj7lk7lvFNERUw5Ik2RU7X1XC2usR6s8BhpNlAjrBHIdbvlLMf
kcEeksY7sSG7xvgOB/i3FoW5HWRynyC2uUixWC2IowEBqGNw5xTWo+WpzczfjlvvYXxkIpAdr5TO
yKLXqzhw3ZoCYU0aKAxUtGyYv9QVHLP1/qDZ/bHg1c5K6gwQzj5AH9ybXnTEeRJEVe5e95oDan/+
pNkK3DcGZr/SHnJHezaEOPYeVkVmrWLX+UEFP6WOUS7sxnvLTXWX9sa9MHHssW2MW9BjQlFU15EP
vKCjVtj4D8XZzLGOjBfNS/3AUloWlJqzAmxqmfhq42n1nkf1spL81svddergEqRpZKNr3tbkkDfp
ybU5iCfHH7IF17tfxNd4IEl50pJmH+vqqciBGBYCNpldfW2k/g3rX2MPe0ZZetcdB67WFBuZZoeB
OyeWRwfi90EU4y1UrjNIkAkgYeXRybyHOLKOXtc3iwHLVM3hQKOY/QT+C1ioxPsNB00AQcwTN4Bd
LDznTi/bP31P7iOsHEmOpGXh0RffFofUg+cjsburwvZuMxOYdc7vAAbsF2ntrNOu3CdGe8Ws/AFm
xtc+DCxgYL9tPfpcc0h/c3aFEyaIUDp/poP+5pPhmnRwCBj4tsQOvIh7Hpa2WOn4ZXGBWjLVVFfU
lJs+0vexlRx9Rz0hOGGCK+ytBdJq2EGTX60srwzOTzmVGZKkHMtEgRi9oRz35FhusyNOXK4ATJb7
2hrKFYlg/tlW2R1Mvh6bBGGavh9ORmzCn6cQezNBY3b2JGFKA6WN3ywhvLhxMH1UzXjIfwpJrBsv
MTD6WWpuusgzVzV3/E0PV7OcoEANF+xoCZ/pR2OQ7aFhjdoo1uUwd0fcLCcqxS7gikBa7rCQNjy3
gNE4iiG5c5StIMnV30iOkadHQJC2OcD0SARd6VZzJ+poYyDBBLUXv68ySEDqrto5Jga0ny4bJwW9
s3lCJe2O2gz8OOHAvUvAYMpynXXVgH9qVOhoLUvXcTrcaLIHNkxvHgcdOK0uu8JF4F6zrCel0vtW
dXvlNiHqsVcNT7C35S8OL1AE1OXPKi+vB4hRHVC114kUx2JwxbJo4mgJCRiuV0Z6dGDnlbYuEBGk
XSPvvWUDHDzZ/6XoPJYjx5Uo+kWMIEG/pSmrkmmZbmnDUJuhBR0Iuq+fU7uJF/HUUhUBZt68eQ8U
uEW1p9AN/vmDm3CviwMh5nVU9fV1BqJ0LfmXrR4Ep18+koOd1pO3HEVlmjGgxKei5QYK5uJM9Oh1
hXEXwzr+4UCMGw3jH8Uegv02vPd1+SvM97fcFsaTBgjN47WxpyTBX/vylBOGHw7cuMNI6RdU1QOh
xnvahuCpqLt4sVfv9bI9j7t/kQ2Z52v5rsqgjc3cIp/ReMlX61Au5IP0/fDV7eO7v83H3WpO82B8
9gv0p8GgDmStNg3IX7tY/nCyB3Us+uWKTntqcu9m537FkvB4Id36SmrxW63nl9mUlBxm0aRITeW1
nksffKJ9yNR67czmnQ3TS9US3lYUffbVLMbyd8R4+dmP+UFrXDUb3rJEhMZjXYXH1vUOmSTydlh+
rpgKIhKys3j3OZxjG+6E3vkEBeryrVCmPLPsdV/KWbKD1beYmoBHEnFXuY+rOZGf3C5dRMqESEid
Jg+VAGQKkIC4SevVWF2yw1vPibzNF895rsZnq692UkSd/Sornvl59WaIMeYaN0VuxtkykJewiz8W
ePDT2vRtRAq1CW9BFTEr8R8ZIbpYhNSncB3aXilw345NUjUgndbSmOBIcdabKmsTa5yoYAweL6fa
eYX2zaPpZCfTXveo6LyQZAlvj+xyJOa1D895132yKzmmQTF+Z3nwz5zFyke2yTRoiY6eJsEucrZw
+ZvOtfcJCx58AJJ3iKVT6J+uXX9om0dm5jCF9xQUbRfPkykWYnC9goM9+w+9ufNk9d6nEcq3dpsB
fegxjIrGe7aJYr1muWX/ot3pNYVifbRmBNFNbxe3ad+LrkLygzWYWEP+SXRkWvfzuWpUPCCMWD4B
2nDFeis4ecH+EMowNWu+64psQGo9AEJNguoZ+RpdauGseTjZJZooacEJqc4k6zlRS1TvYu1timv6
4s790du2D3fZj6FYfrpePsWBsb1Xs/cQaps4U+/RCK2bZrmdq/8YFtbND8p3X2ZuQr13DexxuhtR
NCHn3VG0Q5YsmksukC451gWogNEzf4IJVhFgKi+up+ZkeXZBvp9hRoqYfZaRnpad2Ima7wcYYJNH
1jL/JPTpd2g332LBFpItWwqpxmLP3+siYhiqZFkq77ASPZWQx+6ds3p2/q2qMMiNcfJzPxjTacus
7uirdTpvBMInowrUNRQ27153qNtnkxCjf6vpFE288R0dAml6Bzhc+XvpYSRLFkPTGZLDdTIC6AWZ
L8frXBvYUbt2ogML96M2Sz+hhBfonPzRPXfgfW9hiQZcGkfqZveV4XH3KOxQH5UrmpMvje1kmDmX
7Ez+wrDl8rQP03a0yPuAaFJ2XsIe7/i26yY/SzifpGxu8jWfath4OCaSxtBGEqimS4JOmO/u7hSv
mbOo1CNW+Vc27P7VWwicjwui0L98i6WxYhLbYXcn/2Aa8FIi0O/iXE3Z+OabwfRgV8K8+b5lJn1L
ErTopi7uXT3fSrFOyTwNy42NGUY/Vm2/kevZPlLp9AdYQvsn3ZX3xFsHtWUeZvNmzeV+CfQ+xEro
LcJhSKIw6YynyWaCRD3bJkSP62gnV41JhkNoMVntbjpRB57n2g9fNZ+Xs+brRbd8r7lRj6+bo6WI
/bnDXknXOj0MCPtP5K5bp6pl1WAiT5ceKZisg8VD9ExZkReRtoKNKPCiOGMGmZ7XabfPhVUSvVA2
onwzCs59Sbd0pTejweuVf9vMgrXTfNbww1s3p7OaMzstvVJeqtnNktWp66PsSd2sRb9cmgXYer66
WTwSgxVbym+OniG8Q9AbwWmnRzo4y6Y+yqwcU8LH57fQaUnaZC85WOBnKcnqnUEWw/Ps+9sDFfWe
DJ3nwSGt7MQNVnJR/bJ4R9fGGuXX05F7O4vsrZuJzezzR4g/C4HVwx75c9CzRCCDH/Mo9GuOfZ76
iTUem7zY6wKs7nejbZLHm74/WrKtu6SzArJ+OXXeM4mMDBuqfKEo8fOeH1d0IiaMsCSSFvSi4/Mx
rO6MsFZ0RasIVF6MWDauTT7par0uzeT+onSTDmdAUxYUfffLtZW8FdwTat8Exxf66H0zzs9/D47x
AX+iTkNRfxWyXQ4k5i9EifaPTSXf7cU/ipkIxHKN+VZOLEOLeJ3UzEtTtk+GWobYWa27guEQ8F7x
sEFfPrXu+m3xWEXG5N98YxqOHmut564fb6yvpcbgu8k0jsE1NxqXUsVevr2x5GMisTSW5Kg/toR0
x4Jk+kQokr9Dk+zwfoRM2plvXRl+3/PYY2aIeYqxaEIXGUfArIzB0VRW3pPVr3Bu8C7m5PwG2/dY
czK3MN3U0iWFj+Syjvtz2K7LyVHqD3OFIurG1TvM285OddM8Fub6VQq6OVpDTISSc6KnMq7mnMu0
JbZ/C4xPOZMCzQb4HJf+/CjMfErKbHwJ8vxkSotMDQt0tyOzJ+LKk6kMzhO3rGr8N8q7a6bsJKd6
gLOZAx8gXqFdIXCqMvtSdnloO3lwmwYM+fKTPJA3U9ef5OrSKfUuwlvZqfmkWvOXl3eJGrzrsJvJ
Xqx+1DrZk+ft+Kxtipt92ok2tn/ZzfZd+9tp2MvrOtQv5CC/NBvdem/ci/Eh++nAYIm8NXgGjr1H
gannNy2z5WmkL8njph2na74vbWoHBCOHdOlGHpAOrYJDQ570I7OPv3Qhxu8pU0sC3uK+pOjscWhv
7WEJN/bXG2u4GO4yn7vZ85/6ptOnsis42vytEVCIMHbLbAYKC5yGa//PbK1HlnPOhUN5Mm+nfS1i
1ZmHypD/ltZ8AdtzdE0PGI0GMbZ7FcuK7pD0ZfjWq+KnOTePaBGXbR/Bmw1rtM1apq5p/VvM5uis
5WHr6+eyD/bUrMRGOmn+aDn4lSnfbq3Dozhbwxn7j0xsRyI2zmi1zTiFUVC7WURqp0Or0FlHK1d8
IdbEFk5Vpiwx7PFe0ThbQwNvZyTMuwRpDNl8FrFXUsKI3bD2AxTB7n3LpHPzu9xPwS9/KH8D7BL4
N1L2v/KS826TB0XUVEtI1+L6sVOX6OjaciPVKxMD1/I1dnUZdV52QHtKpVmdzap/U17/TcrWt/TC
3+aKctiNZPXlBFgZcvjjzEV2g2fSxY7rnNxZqjjog0PXOS9Ga7yGlqMjcqufbNg5e9jygHkLw2J3
4GvQwLq4IYpGlWk/4M3YnF+6IfB7yUlx0/Nm/60CxgnC8Tx0QfLto35wgkhmNXe7O9gk8ZAwr6J5
droHg1buMq/uFHP62g8X6uZ1zGV2Lc0NobJZp59tacNnpbBBf5lYVWZl65HXX3vyM8tMA13WGhll
NjS3VlDBEySvASCSBoEWZzWFTBXg+pyqnmOhWX6To3A+LNb695TY9xmpKii6K8hX9007ZQbURomM
yPp6d+Iwd7Y/lWz0p+yk/5823OrbDHU7xj6YdWyyqn/L6qw9eXOfJaAxvCc1NMMxzGbnzS2n7oba
1dxmuzIS3/eykz0PPK/sv5p3KCF4hWgazP1t33o9JGIW5KaWRrnFBSuR+WElZiOhaHfeV+EiYpbu
9t+4LE3C7sb6q9ZD82rPrcxiSknxtOeqsCJINPVDZ+jhnXoDzaEXGc8H8O1vE8iOg3Yl6z97SXTW
hvJ+ttdxQA2xhyfPBzRlqsX419Lux6NLQi2oXDM/i8UYj9YYrF9Fxw1Fcr2dto5vvzaVoc6gQYif
GETrzAkZ70B4pIvx8FT7DTSFEvz49qiMrEozHFwAI5tqfDU8Nj0pwj6QXQZAC2qQ9wzw6q2F2m5G
cEGMF6GCWSbd2HgJb0PnwN9oJp41Gg8OGO6FCPOwHmOT+otfaWqyD59RwsFqQckVRg9JYtoL0RLa
5qwv61hvx9kQ2T9V+8O3HPsCiZs6KHGtglNFnumRyjRH0hwzI17bvrrKbkS2UpJ2hF3ZjbeKM5Rw
5hqwBWJkVSqSpr1fwEoO17qz3NNiZVlMSpR1C/TI3iKvqN/dPbpDFJ3zpNaKlXe3bW/bVOwnw1Az
X+0UHMdm0knba+s61eOW1LzqUkbI8zOrUF7slJ11Nf2SdPTiTpUiHuDmLMb2vVgj7U1dtZKVxc0Y
D8AGupchCEXqLP7sxWTy1i8gCXjDbnU7XAfViudhkFlScN0Bcm5FF3mZN51r7Y9/GYD0502PxiuF
HriEloJzke3+To0fYFEojR8byUpHP6zy9Z7KHyRDYeTHrC3MC0zt9jg07vrGwxv+UsosfmBX6vGq
8xscarHmbFcS1tWQ9YS3FT3ZIK559H/Nu70m97x1Bk5KtNyj7AikcJmL5z6r1r9iWEo+wKL/sQSE
vDu84eJClVR3EC7OtV+tj401Ep2llzD45fe+fdjLbbtY+TD8LOF+/umBQJ66fd6PfiaXo9kbXtKi
KByWztvPDX3sb9PfWiduxi44s7BbnNwlnx+KwnJOZcuLwSxNikYa5yP26/Vh9TODTK6gFO+WqZfv
iQTW74wChv8aXbA2nppfNf/Yca43/wDNDjm3adzgp1OMBQAQeDLCbMNT0Yc7cKOivhhDv7/Vqzmw
HjyqCecClKCVyHtKsh+dzXwrwcsBjAPN0kLmqazqvdn6fk4WW9DoKGE31DU2GzFFCOyhEaQgRU5o
iF8Yu5fgsLgOgFsCLNLalapJskXlfxejKj/NbB2fBque3iDKdkR4LNNvIfPhEHRVlYL3ag5qEgMp
aFWQTLN1rxBD/6vZFmaEgGrgyqnWst2nwCvn6VUgWBafBfsXeDOmFh13lfNrCBIYFekugTQ1+twa
NjvTrNGIPbTNtGLbJgUSpoukC1vrzAorWzcNfzeiVJaxatHcK0EGUREzKOM9DKw11ubsX9TAHnps
L+3Ak9eEtE2V/ZT1XBAxACInT80FAjgAIl/bYM/K9Te33nYLaCMPc6h/B5Y3JnK0x5QPbImMYjA2
eNy+CuIuBweS8L9EBfSmZz3DSq/sxXk0m8lgGWyx7+dKPBlZQ0kyqfW5kHKBAsPylkfFWjFzNIz8
h6pznCbTKFKO09vKu/fkZuLvmm/XPZC/hmFAs57R98J+6OKxsY711D2vihHQbJ9cf37I7R3huiyp
DZfPGdJKLSmpMnniIgZNFNhv+woUqvXqRwN3NLSBYj/WqCYxAsaLMYQyqWf/F3O1VJXG1eSviHZH
l0mx6DYOm+7LWdU/x6FgnrOixupEmv+ms/80/nAEIP8QtL2firylp3emCgXVpLZmpk9j77lcsTWb
UWabIyU0J366ioQoHsxxuIpGsPXs7iOI3+U5I1Oda2BeIZ3A4HFKWO1+t/+ZcXPPDJljSGivYJkh
1BnGS+UNFd+c+AqUf7XQb2nrDKS41fzbeDBwxgJNS+7hV07PR6uRcXmWRh7T3fHK6GDAb7n1s5ew
k7rZYfWnKCiDh485cC57Ydhxzhwo4TT+Zv5GjE3IcEMGp1kAyQAqfofqtGW071phLcvo1U2osmY3
/ll5hUa4PI1o5FpB9mIdehpJf3DrbD5thn4P/a44mg7mIm9zzjKvfwTtdHNycSPz7Pc41W1kWRSH
dPkAdfTVcYAjR96uxkOTm9aJLzh/3jnLz3ZeuWdL6e3kjQMzjI1SabDbF5UX4YOmyklFYdRHv0CT
dSznuQT+rKzGjPNxHRMhxQOh8mxrOzmGr5Kf4HjhH3OFkbvSUya7KQ463CEJ7+aluM99eZ+magu7
mAG0x7RSqQS+YRsBH/tLZ04zP+8mQ7MFUK1ECN8QwSDhzAkbjAFmSO8vG9dP2RToq7dW4VueqSwN
TPZLa2f68AewQg1ugqop/2whPMrKYuwNsc+KKlNLhujdcG42A7CbwTy1lR3o3r3RZy+cL+zTs/TX
sa/K/7WOwh5aV0g3HvEH3Yl0fIaDo9lTr6E3GRzEiDG+f1CWa8R9sbmxDU2TmErjAgbLO227+aqD
2k8rtwpv5FugxLr1U66993arJqA8JFW27fozGyAFM8/VCcMPNymF2/PKR4EthTXHYjBJfRvR60ru
3tRa+zdRlya6QJPhT2yttCiFYhOya1MlhjZp7IbFLXe8+WIODzVdbLRmynnhlZU4pYTh13nGuRPF
nDK5ZMrRB2vE3Pih2jtG1CZPpdAii0mwVmc5Gs11sjsdFRZOhMrZ/RNc56++IAWe2caxt7v2fej9
4uRJqGWznbtJPy4CFl4r+ObA8C5Ff8ycjGiMrv0ccqgss71DHAt7JpTbsqZ61AhDvUvDUDZ/zBK0
0Gipl6AoyVE07PaVoKjx4qnxN1+RESk/sNBqzM/VwX4+T74dd3b3x8ssJxkqA9yman6IWr/DmnGi
kjlZvBV+l3j9yvS+gDzSZBr1fMUDQ6RnrFEmU4jGfB6syAL7s8t3OqH66hhZ94fW9MHd21/74tx7
TmKsCA8JnvuKefRUp70dGKfMdaa0CnvkHsWEn2n6zlIN0wBRr2G6Bvtn0JvyAURfds5FPv0mA5R3
jx8ArajD6mJmDk2+2XgxDzUhTcH6k+q7IwdsyimS3YV3snqyQKfwNuyeYHgWCEucq2wvmNZbvXsU
znTLTKtMSDq0OE6UuLK3fI4ujPl+6W6bUevnknYiVhZeF6SmD2lwwB1PTXiFlr+9v4+PXVttRzh/
e9yBtprHAmBn7v83r7nzNOcURrao4ITvJX35xnxqGG2TGQ9fda962oNpnkA2dWO8mogeLp0l9879
hvDyO7LOnI8bNheyVNvfMis91pD9LxH608MUyvkR8sy5lMB3KkP/5wuoM7PHg3VH6A1CnfuRoGcO
Gm+PYUobLhSGVaL9aDvGytKxQPlN+XsxOzctti7eFQ52mHv/Fq+97g6/3rK2b/akD0FDznwbAjrL
eOkjn7zLAlLyttcGSe3uHz6K317DiQ4Cuu2ylH/A90AOq2PLqf9VrYcQOBgf/U4oxiLh1epV/A2t
LS2nfkltAJDH2ukf3bnh3zT1wdDui5ln12aRMm6avjx4K/m/xLEa98x7xiwWh9yxtv82e/qPQL6H
YaeMctpgwhvQ2/UaDVNp/WPkPtGbE4xYAGAdxVuQZyA2jcW1Un6CeOpcKH1bO9HUy4wGfqcIN0Iw
2ER0Wd3BKiperbbC48T9Ma5Q4CuqtMSvdyBsftZdS63zg8eU+q3o5P5Q5p1/UqNTHH3TzFMFN+ls
1YX69oWYH8wdm3TpNtPrVkt9GToKMUqoDHNuPSz+ZSw12+xqCJqv1dbOP0OP05R4HQ4Bw1p4oW+D
qmIXTlUMSqTpeBFOgIeX6W8b1nKJZ9/JvzgbsMCXRmavFRo+ylZVNqdpdfevCTJTEc2u0ufQEkOT
yGrUx7AXW8TwdDrgm/lTFa4PftSVSa9NQTikNB88qcTfoBraF3QulQZeheVntOVvZrrLSW/dmo51
MKTetFknC13nLAgCiGoKwwR1LAQ212V8wyQ546vK/F+5MaysUg91vM9gZx24vQd/m/bjUvX233WE
iFqOVfG0G0ofESbYHpxK+5PgSu9PGWzFfwBVma5MS5+uiyFOeg26U2m0zutacLebvkS5a3G0ROGA
sTgDH0OFZ6k8lsov+iTwdoNxXAY/c1xsxhy4AEBOwa7EAeHzn5kLtam5S2v8TcbBD0t500E+brDt
OugKXR/kjyP8JZZuSnWwlCIDsu2zOclVaMfhOCxHOq79B1Ni8Fn3yxJNbXDF0TbGUb/cOZWsKc6O
HQ2qk6ljbljj5KhtMJ9WH/AQlC0lT7PlF6ZYxpfftQOrRa6xEXR5JwpCu3sNS+ZttXL+w1c9/cdT
ukHrpB2EiVgw4XRMgt4EOm6zgBy7r/05lXcvRWbzYAdS//JkVsSNrZbDhMj2FtZ5e/ArG89eUVa3
cA7q15VC+xaENSzedXJO1ajKWLp+e2yWwHhgZac6YkAIYxPeqc0L0+4dVSS9u23JhsvrCe3JYNjN
6tppXjrx4Q0eM0iSIkznhqEgvCvmK/5jFylD3mWcYYs4YSUKp8rOc+gjMqi9Sd1qnY854RuxhUiR
LILdpzv3zz/nZEafHZBbf4zRUelWwcn2GnP4EJA3XiZRiHPnhPoDNsD6XPtI6D4JiAedjUiZNVJa
vOneObqF7Cj15yKFEzEguHUYhhbtzWco3lmcDXb1V5OZcZ1t03qoLUu9yWApkpVnNK22Tpy6tR0T
pWcrCvfppOauTxavkrGLjzQ2mnZNsRZtr1SJGBF7f5xOY1WiJG8wmT3kAPBnvGCiwbeL/zIpi9OO
uWmNch+bomub/FWlFM/euAp0hzw/hFZlPARb5qIkGlP15rmevsxFOR7x1qvzOsOKLnMsRqU9LI/e
3nlHe8vEsdST+yqAg6fzVo+p506AgvN+/Kpg4fFaCOWjuxUipUFpDhohOArsueLNo3HVYRKKBsvI
wPoxLV+CoTmF5U5kBT6K75Kb8iY2umyOen5tETIODv/mM8YuxTUcLFG38JrTnRj7xJpCLwn8cmYt
eAf/PRbr1yTyIQ7XxY0A3YGxDRy2bkcDuSl34WXXuTO7BIgvlM+7Y3Kt0Wd8B0MlH4oQGaffCpmz
Km2SiIYKE1s5aY5Mf0adrmERsIqw9nErKxqEOizPO6fuoR3y6oc9OQ6FTLdfy4p1DYYLzUXV5ZaE
xeo80d4o5v6jPDhlUH+GeCoIlsm8eO53JPUFbuDcuw5NCBOiXc/FbxQibtpiG4sXmuf6cZWyChPP
zyWA3WlNq8Zdzmulx5gPno91WdojWhpOnrrWR5/76ho6nXPRxdofgWV0X1IybbTGbXmwHByRkT8V
5VPp06mboTudRR2u75vKbWi8m5Q3ArvWf96KN5PZYRlb/vJk1fCcueiXHNPqWjPTcw4YESm3bX1Y
aXyJzrPiesWDsoGUczDv91n4YlCILGUbV1nPPW4hbt/L3HXsD6FZP6ogn47tZBzB/71U4XzkMUm4
tekEhhmXKGNAocaoWcdUr+vFx+q353Vi1/MlJ5uY+Vg6wlK0F7Q1MOXK3S+Ahh+GwhyOZmXcndGS
arU/57Mdu0Mgk7WyH8OJm9o3DZ00JaWdL+sXNsKoBkvvmW/oaZD6SWSCo7fQ6OS2jCzDfqz75rlY
zNgy5te66F+ynRFHPz0P5NUCyeofQ2OcsCKVztmVeZNoqYMDEc6PchPj1ecSS5dx0ueGWXGcGcUH
OuexLstbPbhLnOGDs+3iJhxiueDw/pyX6WDawZisCyIWg8NUVO4N/25+zpwGdiGjwBDTG3Nb++RR
9+LzjHunew9cjDiLbVgX1p/zgwmGnuskrOkf6+C9Xzv/hzdZ/rnr9uplXaX9PrmZGSbBvA1/e6Sq
64BtqDzYWmWK3rBfV0QTzL98PjVR7+3gphgVrYiSbYn6KdfxhGc5Hr3AP/Q1c73coF3RCkvlyuFJ
VrulxXanmqiNvfGPtu83B3BGzkU6k30WAmShlJlxrMhKTHKXqaTZ1LwbJU6WwmIg2Qz3xa3AC9bT
nHlrjNThHKph7R/GCperTTPzsA0S8HpQ20iyVf0mpu2rdwt0q7t7Dr86wXO27l8DV6yPw44PYezY
PSop3y9kjG4XJQtclAjfqWVReM/SdT6ZUOtzHvj6KCCW/Waqrq6+e1dVVMWmEgsq9tnC4YZ+CKhW
IZ89OYHij6EnZKMzcN6dqg/Sgf7aYjK66eNeNh71kbMzefWaIt5KMR/R9yg5vVXsJ2uYO2yV9EgR
04VxfgHhY/0Nt8F6qUprZKLsyQdojphPvLn+bsrV/yE7oa9hKBs2wfypS0SXSzsqq8mn5AuMxgfD
rJzEG3POot/uxm0w8+4CRcRJt5YcsKzJbwGTBuQbd7t4BePo0pL/iSxcoqyW6lsjYh2yXX4Ii9E2
I9LnMKhJS1AMPoJw3m/gnbgrWtK0DyOGZy5/vWNtn7uLUTJKIvx2W3+getVHIOmkFAxbi2MJCM6C
8T9ZMi7bpmUgp8I1eOJld1/HFE53a0u6AiVqlk0H8j6deQMaX0jkRrotAad8Mh5bW43/At7ZeIB0
dnT6pj/bkKm9SGOxuTOty8exCdoDZuMuWoIp+5oKdWVf1Tui4xNmu4DOfMenWf0VYq+TrpxYEdiZ
/9a2zi9F6/83FuoHvxthxE77VYYdUTFmEz5sPClPsHQ9PgZSSj1gE1P3p9T+9oHw9Eyu+HKRoaY9
ULo77aMxXIK9lmfTC+iXigCCrHJ0ym5rk671sh62rMhP1T5vabO0E+Jz2Jz3QOcR7mAbe9de8BrH
wCtEXrxxwQz4ArbhbHW5dQknflna5yEtl7b/0K0y08Xa1kuWe93Z2NYPctXdg6RfOHaOaGKclm+I
9ZjtA0rb0DTlo6zvto/dzV4wgc9PQ722/22kFDGamLx4gYCdjMRqH2EYcWEULJu0lKWxpyRWnSJ3
Mff3y9EuNyfezWW7z+y9V0OXrDaHLPJ2LsN+Rf+hSY6NKXFEpOqtfuxqy44npQZihLSL0OnY6A47
CZEMdp2nNR99+vK2TBd2Se7NbfhngKeE/F3/o5ylqBiFO55Xb5sfHNVjSkCHeWUgiF20H9sEb5I8
GQ7xtAZhz5fQlcWz3+xBXK2jH88IaB9jEegf/uiYJ9MKqlv/B53YO4ieUxGMqCBeIewHuKv+D1fn
azT1/dUdmdy2QK65DZjtG3bBSMNUazL5Lr/q4NfXpcO9VVvyZjnb9DpVC8aAfrF+kLK9sSmE38qU
HHV3s94xBx46MfwwdvVZFtuL1/ovvfRYHQbaxc+/1Dinrb1/v7Od7rrRo/I98+rvdndaPdNMW4sE
+eA+jKX9sFJPhRdbWc+uvjPsRfbfMoQHyccU6ZwHyjfvEudkH3n4fjRG8eY2FWMjBn5zXXZcuxT9
WtnujRzBPZ0czICeLOcbkUuAYJ391AYGNsfePVEKyoSpb3Gyvek1n1cWxExu80xWQVz765vf2/9y
2b7O7Izn232LhZnJzqzvfuUxyN+nF89yvUQ3a3GysMknjCLb+wYRA89y9VLNYcd2JV6I9CS30Evd
ZoBD1Ysq2b3m05x4vZQGKojPhC/aSsYHecXcSgjOjX4FalxFGZHyB6iKTTpsFVOCNvAThC07suz8
e9CTRtsA+LVUbZbiz2USzrEddEguBjlUqW0bXCA9U4VlnhB3XZCbGw6yX7qdppQMR3Izsu2THVRI
GD6Bb/N4H7mNRXtsa8azMMSzw+yGOVKjj1OqZb3F8vL+fpKx5/MWuy2FsZx8hUFhYA/rRIvQnfzW
fuZdjRkZjwEfZnDLsLLjNc2NB11k5UHmASZ2RpRRWdY/xTQNKBP2h6HKk4PQfMkC8bMqcb0M1vZX
ienbNVl9o8xl7QCDT0oB8z9n57HkNrJt0R96iMiExxT0ZFWxvNEEIakkeO/z699ij/qyxWKEZt19
bxAsIu05e69t75yqYCPX8+EhcfLnoLTfwzY2/ZLoYj/THbLTwzulzR3eMT2666amWKVTbdHW5zVY
EfZDUrXYS05HsrCdCt9OkEw2nIL2VdRpPpqE30EGx69Hr7hE5ak4OySB37Xoa8c0vguAa/t5h35L
ECyxoGkuFhFCMXQRsevLqXkozPAJsNGdplnfoj5+UKl5chQFN3oVNJwPKHbXEinoyUlk4Xi4cTvL
OXK+v6tMbVGSFk385wdrUk2RqTHXZTC1N7HtZpznx8c+Q/+pp8G01Q0RclY3piMj8iPpk1U0289t
pNCQ2M9GY915inWDCYoeFIxgMxe7LrR36Dae9MK5QUzC12kpw/YpvVx9apNlOiUfiNO26BuNpT5a
xbKMyJpoa/oDHBnWZAxSRI3HnTKUjpxgQuyWNlx4qK3qWmUtOt4i/ZWSy7d7QmBPP+spoJsipugb
87TdgJ/5jRJ8PY7uK1HZ1C1EdNRMa1wjeEl8nWudnxvmCwPhxbUZZpmYniQ9q8CJ6CC39qNWqmc0
x8GKlsbS7iXKZOn2S971cvSs10YUt0GHELoq+YqBzKI1vjDGvFP8OvX3FnUaQhqdQvbF4EiceuKP
Y5csPD16GkOxD6W9iWS/tHXtRe+Q7tvl2kaMYFIUWzgq/15p0WpU5op7MwtbikenK52X6ETGyFw2
7AChDtJ9/q12jzlONYQ1E+eKrLq3pXMf4EuYO7EWvXjlZxkJBLfevSncRF67xZm17CJzhwKSdUDM
76UMUJsOVbcYVOhyiA9um97jRqPKTUlzb09rmWNHixDYQQ9yQCr7QpOS+uz00DbxN2Wn82LApMPE
z36LHuXBIAxqk3X2WpbpkQY0FlCDamRYt7hwsmjPNP9s5LCZ5HTa0BEps8lhAbLDJdngwYJU7nyV
6DZN8JpLdVWFbKq6XLhInf2k5JCbzUazQFTgIpubqHr3uXabJBV7Z8rLMt0jovyOopn91gwI3BxO
krdCK0n8GC16MlHfrhyz1XaRq1NiyD2BWqQnCzmHPF/nrvcDjYzcxkGH5qpGpe/M+X4Y+Y1bz6lW
ytPftDqhKBz05d6b6V+mlHZ3eUU9Rs6GWrexoJ1X1b9smY+mnxM+edRUzHwPqWm0RoYymmNbx5Tv
Le3YEhzky2TqbvFXPI55Qr/Wow+I8Os1yfXyW0OTa0cnvNg3gfwWNzgYO1I0li53E1/P62mFAEV+
9qWGHqmiB8ElVNRrKupviZGuWw58XaVuVcWto0Z+pDvzgzGBBvLMpakxwIRqap+C3/OsybWLwGkz
j63cU3QRN4Warb2SnEiLgUKSbtMxoXpoLIpg7lcSxa9etRtkWE9AoXd1Pj9ksDH9NuBcZ0z42GKt
v8ulsQf8LleICn81GoZNLwyf+8b8oWuUAtMOZxGQ2Xmtp6wmQus+IpkES50e+YLMUXBDJLEubEDK
y8hqv8NOotAbU3dtA8/YSFHQZZ+eKcmni9lhraA1xDFuolVdoXxbU3ZY9pEaF3mapcvGpuWEsYJ8
Lj2s9l5h7Og1zfgrwmnhKt3edDSl1hoGhziQx9aKf0jl0vJ0FMc10Win4DXWqiqSv6NqPJW9sb6G
3kjOWRI2q3DCL4vLmrJaT1U5pE+5MIVE9wkf62GM+Ye+3aRFfz9nk30/4uzx88gUC4u60XJAkL/x
MBo8l2Zv7IVI7FWJs9q3dO0Gdsdu5kSj2aO+nCesa3aNCt6pA0iO9h2psuYqtdUt/MEHQd13Tzze
u5sNO82JdtHsnQRUOw9p8hRkKztMDlVphktBE4tFTEOl4NrPrJWPmWc+RqK09ryTwq8M41evW+9z
VSdLyuvHSRqvOcWSNe2Y30WoOMTmzGvE93FZPnHDuk9deeN6lPxLlkS/nPt12JAyY1Ms9/WkG3g5
zQfeON5BhXjKTeVCSC6TSqj7JC2pnFTxDVeK264R87I19R2Snd/OOFKPKX/RVUWUP7Cd1XHzRARL
5ecl52Q5xlsEf53f5tZB9MMnpfWTMSg0KbyEj45G596pppdw4E9Nyg24jVvbYsSmNgUG7VbZ7ofT
0pKWrkUNp9XIgEGTGmriJhHTQwHNwBd6eTP3015Lh4KONIV46Xj7OOJ4VGg0ZEiNoqrdiUUqnE8Z
9x/F6Q3qAd0prMn6bD7EGWKzUe+2kkmyaJT2pJfi2DnyGUHK8+TNdOPljPq0258Ekr4s64NS+s2s
5kUTxvtTTkYxFRL7k7PtqQFhcr+V9knln+1lZOxnFt8mdNAJ9ONB1AOltCJHm0YtyawApIA0e0o6
9YlB8rk1S5xcxXTXB/bP1vZeQMVxzvfKu9AW5cIJAFhmIRUV5+SfuWscPV3Op30rd5xwkRp00PXi
RGjvrX2qNOSU3VigvpdJbD3WSCXWMGfGrZY40i8Mu321U6c6VmGCzQtdFcK3ELHb7ETciKx8NWUI
ns0WlXqHHvCVPkd7Y9uJPNqBKH5rTdkDD+I4jV359OipktlNppz0Xmf3/6nlqn6UZOTurSnXPtuh
H9ZhNdLjyxlgZlnYK20IaJh2BZXiNo1uIaqOC6EVWKltHO27obb6XYuOe+3EhpXTgHe0tRqSeG8D
vC9W1KiLCN+v395N5clqzHmFKnT8qGi5nfTZ4XqoK2OBKXC6a4VDzzYx8Wwp0XTY42HE8oj5t5xj
zjKmJIkxIZzi/6rCJQc0snqY1aX3qykQQvkIEFhuk18Ygu6SwPve2Y5zBdVwAZhxnhqROmmdOW4u
D3Pu2b7wos9RmOUiRu1HG9v1uRq+fE1ouECz+IfL/i8oRKwS/phe8SR8h2HRvycjxuivP/sCj+M/
QRCtlN7IjnaIK055SIHjjI2dRg8jZt5YXEWvgD8uYF70MyRHYkjXDUd9OPTBUzHf1MFxTK4gxC4g
iq1/oL//+oGmUaXSndwTx6g9aG27HlSCJtvQF3FWLZO4Jmnb8FFUbAwP31LEATu6R5/24+vf8NKf
dgbgAXGhmiqzvH2UvzTOUyMomXz+3Ufr/0sbmQwta2k7pIeIFb4Bfes1PzF0/OXLP0PvBJPmOkYK
2zXM9H3G9K4TLHzDQy0fv/76l0bXGY6rwq6aj2EcHhz5y7A/ndpZgO4rhuevP/7CFPyH0P2v997L
1BbdVGcHVdOe73u5yES/dfRwbdkumm9RWIu/e9KJnPKvJwH8giYTR+FhLn47FNo6KhtBi4Yo43Lc
/h16Up4BuuyxKaVxArDW+LS67JZKt++V2pWXfWEVkWfknXru8WuNnYe+aVrDrFiZ5njlPVzgx5wH
RCCxtMo0sgDfpv2dkeSfDhd4ZG8Ij5Tdsz8j1UdCeS0C6cKokqe/8F8vA6WZi3JddQdbfsj6CJ17
WbSvamyvvOxLv9TZfKZgKVGfNUA6TaVO4eTUyNF/f/96KF369LMpHXaIFDmluvs88Fa2OTx4ybT7
u48+m8/TgPjJS5QHxc+FzVCtSA5Pr/woFxY5eTaVy9qkiQzUY+8GXCPMQR4sPehXnFqvDKILDzhP
s23qQrkA3PqD0QsSQl22uNrKc79K3Puvf54LcKXzENvGw3uGUTs/BPMccZQMoifcstFPm8LdRlDE
ePQSu7kvVeXeqpKK+ZWZd2G8nofaIt5pB2VDOHNnqqRC1+5KuGpoTuthmY9Xh+0/r+IPGKfzcNs2
bLoWcUGwn3SNI1S6MQDTa2KCrKbeQ1S30shevTJeNVgirgwL99JrO/33f01GVBCFrnGvPnjOZNzF
7Vi9dIPVcD1HR+OXasz2AU2FbUDZ7zmG/7XOAg2BLtbzRdaXBg4DHda3PY2rAvn30Uo14DDSwzLM
caFaCvhzgvLMOH5gv9DXaZXQ4KW4T+ne6SaJrHnWnlHPq5vKk82di8gdYVQTHjgRU0fosHybUzet
TdxWd7oK5qd8LIkb8TjybiKUUSuzH9+6OdWfhn5EsW4JjpDjWL8rt9bwhI8uVcCpKjg6lNKKblAF
UAaxxnTVd1jip0nz9i119R80DEyk2oYlbyoVItU0uPGHmvnhmihKvTxq3qxe2HtI+qfmc+asyqg1
faQ8YpW3Yt558xjvRqMkDT1D5lE6KCThjYRbJUM8FHKsdjgbtK1mlETITE5frVyjsG9M2+iQW5sY
xZhBN2YWYpqLGXVEyDcjv0eOzHpjUvpah2aq37rQN9rl15Pqz+/f9E7L3L/eP42detaKyN3XFuE2
qPgKisUwBK7MnUsff7YWo8rsMNBwROmztxxtulPf6cO1D/8n+Pu/M4ZEm7Mvr7RujFIoCaWbH+Mw
PsqG8hdtwo9upCQvzXqJ4GaF+YGeRbJz62vxNH/eBEzvbKUmCTkWLZdQGG/dtCu0KtxOHJauMDcv
/GjnuQZuD3gErzxbTNSlgHrqR08ZH9A45r97K+eo72hCV9M12EWVh9CPtgvey/BRUdBffz2qLi2Z
Z6PKMASXhYGJBbCXqg1BUtkvwfE3lS9fP+DPL8A6T3waRDi4NfixPfoGd0cRcH6KLC26shFf+vpn
46ov48YDBMFGPLzNFeALaDhD9UNP37/+9n9+wdhS/3fcalpVwbiT6mDJ/l6paZNhoCNG3H74u88/
2+y9BnCQO/H9czcH4KRWJ7k1pqm/+XTzPACqLWHjwbQAl5m/tQBUmvw1Mq98tvwH/fqnOX12VEcT
LJJMR6WpKnrJMjf64zjMaw8rA0wk8pll6Ol3o9VM4A1m9ZYOQ3fQ+ixYN+NsvJTKzDfK6Oof3siC
mp5IJDklm2WPRwH2lx1skmFoboLwJNwowtl+8Iwy8DE5tiwjBmoBG6TO6Ez5kqKauRsoFFC2aGJv
W6bj8FzBgKcvoIkHdEc61V9h/zLZl+5EleRrOZx8EUoGC68sjU2dynKp1DwcCh2TdXMCExoddbKQ
MLmF6dITxaSV3DrUsuk0dVMG8QtzvaP32kkVGWywNeAYC9tkH/CpG9prE6wS+7lLJPTEwvFgYVfY
GnWdnBtIo9+xsSkqw4lZbWCpBe86Zb8DQnTrRQZZdpwyF90pQRR30hDNVoKcuFFUgzPcFrWxKdGh
PI2KjRj1LIp64AWIpOT0Rv3RfNdSr7mzwyirfUw4xdaN5nQRoWs81oVHVXOuLUAmffnoZB3xFlXd
qWfXNFWByVdQfVJ6sUH8qB7NOW72ei11yuIkQDpz9gOfXIBg25YVIA8t3ybIcF/1Tpa3dlFlOf01
1N0ISCGX9RL+X17j8NMRD7aBRkS07vV4rTUPjZIYvXWL+OUkB8rRoDUYbUHo0CJGXWKZcbpCgk5T
QpvAghiJrEBXJdhZZ8pwgR5kS81i+Bgy66mbxhFO49nbdT1iwLn3qkPXIarw8lIurD4GKlYE4iYs
XfgTGtUy6ZrRDZa09qRirX2cJMCsnR61l6qohmetcQ3u++fbM2eE/11E8H7keiMGxTUqe5wRhLX0
lsyXVLN/2jr19K8n+58P3eZ5SD0utzRVsCoPWvpSFcWiST9C/UkX96m4k/1xjq8laPx5RTfPoxUk
nkMngDV5mAGk+oMAxV5G4cfXf8WfF3TTO7ual1445yHwl72NICtwNGBSEUpkiArOlZC3S084/fd/
naMsb5qtGeHc3hxeknT0e25ZGe2IPrjyIi4edk6byb+ekNlWrRiJ7l5a4/PQyu8iMraI1X9qoil9
nTb5shqqnVvI3z3zZhk78ZXChn4aUn9Yk88zKcraQmdugag26eJvSYTIcTc4QOQa05pxhwr7Ju2n
4jEgbWyFY6NaW1rd3Vb4BJBYYXpzHQSDodMaG47jwc/exAdfyAqzWJqX04a+S3KDaERskaaTSkww
NQQg3Wwbee3XuzC8vLMtEWRojq1JevtAr6KDoQ/pG37U6LmMTlXpKOJC12eVvshd/GmYY8D1BUm2
ayQm4RAJzwfSpmFVGnFwJZHrz2cA8zwvTViZGo381DdJdZ/WhV8i2EmvlrcvzNvzwDTKv1Ea9AVU
8WTsVogHptWYSValGY1TXktzI6x53LdaY+87UbfXEl8vzAP3bKbpJrCjsXXdva0/g7XqCowC7r7Q
xysv8tLnn82zcm4nU5uQVUvRvLkNWt4oOuh1ApHxWlbapTdzNtGsUPbuiB5sT9t16dYV9240NCcb
7l8tRu7Z4XjWc/qYynZIsdKqYlGV9fBAwbv+XtGExJeBTOjK7f7CoD8Hm9Oq78wAz/wBFo9OixkP
eO6oKx9+4Wc6R5tLp+I4o9vWvla266Orvy0K6PtJlfxVi0a455H1MjXpdhloFuMIkGVwLCSS3IZG
8eD36lqI3B//DB5y9jYg+1RjMZgj5yt8siCM501AkBa5nH3yN1OdR5zt1HhRddtQ0MhSpx+fId/i
zIAax/W+iLG//sWo4iH6/24PXRiO9JHL9gA+WFslZfyOl5l8S8UZFS3z1w/545mDh5xdXGrkmS74
ElSko2EeBKiFO8ca2i2AYH2ppgSwvTk3V67Blx52tmRXjW7rVWJM+6IpoRxoK0dh+eoeyhyjr3bl
KnbhIf9hp2eIvbD1xgehP7jWkwbIJsExXiCOxk+5+vpn++M8FO55r7GCCwnuuYgPJTA/bXQ4FFdX
Xvuljz79Xf86FSCQGeMYFfteBfImNrJ9melX6q2nG9d/dn2+9dmIGoKUVPa+M/cDrbcn3jt9cGyS
R6Mx8PoaIW3qqBCxLwz7+9e/0x83LZ54Nry6LuOB9LT2IKJwwVLwdbejiIpl2pgl3sIWTNxAsFqD
7fhnlWvD5uvn/rn0yoPPhlrrNKqY8S5iQw+eOw9xokkpseihoSFHRwgdvGrUOnsPE7BWt69fP/bC
2DvvfyU1HqcONDXk7uFEZcBfgpIemPqMqag0s3TV5LTPv37YhYFynpcurF4aA7/u3uy6m5zEHlTa
V86+/3S4/jBSzjtfHP3MDK+kOIDTdUggoK/wEq7I61gSohR+IgNCmXYPzmUVHtXfjc7zfpiaglyd
ACeHsYqzdZNlEfE0to0EvsHOHZfaQkAK9vNCi6/M4gs7xXmbTI+xIzYY5SEYJ8MO/bPLyQCVsFaP
3pU99Y+nG5g5Z5tRzF1y1IQh91lifzTCCrexy2kVW+V6kPO1ffXSH3K2H0WZsmGT8rpk9k2qx6L9
2fZX3sqljz5bM3QQLNDDodK6sKNgC2I5yousXwYCw9vXA/mf1eBPo+1slbDstoetaNfUVDKgFUOU
zz8cShivSTZY5A04MGk1bwZQp9zPkMPtz0jlyyKu2hvTqPp1krii4q7kPlWuXn+zYoR12LhzXMYW
EqBlP4H0cg2Rk3BetVe+9aXpd7bCSPAlDNdaoPhWb4ZVvs64dr7+QS785uedNyccM9eLHLm3bK79
rcTuZ7gPwYgy8u8ecFaSG6QmsLUpdfBOkh2YqHMXLqZEvzLoL33/sy2MfB9ODjRRiC8Z9oDfN0XV
AWGxw7/8fez/3SKNUTl9MlE+nKzHsf6elb+m9Off/TKnP+lfuy/wqyish0Ic+rDWb2wzaKgcZjg9
Q11eOQVd2BPF2ZKQ4GxtYTpw96Z4CUPJwHAASZielaMl46LMXlKWCYFcDkBK6l1Z0i+9k7Mloi/C
JkpFhmtQoxU9t8yQxBO6X2Ci+5toJOGKs6XiZNPLdd1SBJOrxVAAZcV8bNXfbXzEf/d2zhYKhYmG
KIjYZTVFBccW8cNWQbtGS2z+1cxwvLOZgUEoQkNms16PZKU2JnnuVXoXTdrH3/wFznndqjU7c269
1tnjrkt2GmDCtc7tAZTPWG2/fsRpFvx3NXW8s9lRktBcGh11iKYQcO6AHWijeW8mwRuDwL7yO/15
EDve2Tyx2JnNemjFHiOt5WMRuou94jZM+jXQqW3eag91y2Zt6fOVV3/przqbNfNJHz9iHDi4VruH
ybRzQrS3cVrTn7U+v/7l/rykO97ZHCk7l8r+VIn9bFYJfu3kMTO9K9//0mefTQ5yottymBOxL0fj
tW4cytp6IZdff3Ep/umT/fetu+JsOyrMEi+WlbNwoVlaIbHrHsRseMFRDZHzUToutFmWmlytKdNN
60jrkaE7kT2ROEAKcUYXg7Z+UhQ6Z7ui4H+0ywo3Zl1sE/DNK9ttnlRNwhZ6dO0APhoMetalBzsC
cd2RGIeRqtEJ9AAf1qfR/egF1sJxEeLGTvqrzxp7VWFivakAtmDfKHDedO2zEavHjggAFOjET9bV
veX2n15j6cu6B2zbJQIdNgWvE2dVLmthvesgNRCSWdmyLqB46hhaWzhTaGOzZXdqTACMuI3q6DmJ
5KtIZ82PTFB79OF3KQsgfDP7E9wW/oA0vqUFIneqVx0lCBc1gQZRoe/Lwxhj0POyeBVrw0EvUndr
Dk65OdXlExOG39CpXVC1+GKC4WdRKPwQw/woa8wSeH9wxM/TgB91dHcmyAoQk0OLjnsOlraajOVo
1iFBQVGNTtrcqAaFS+989hUI99QMf/aJ93tUePiMPv9GuFmziekYY9gBjSsBLvvNWA4AZDuMiWaa
L/Sqn4mfA5ChKbTSZnfo3cGGYRCa27owDkUV3mdCMTNnooVxzuINm1PLJ2cFQ1Za/kTv/96nDaB0
cpZXccY/FaN7axCBvHSK+VcuPfM2j5MD5+/bAMiInwEvxvseactyyImSDkXA3wzJtewzbVl3pudT
CcXY3YIQ8abyKQ2SNXI3e+UVaKZJlxWLQicKqXSmCbt/ZSFMwelmmFNKxw3ijN1n761VfUo1IjMg
qgp6Z1cldwFGFQkRyO+sesd965EkG1xDYvgdNpD8KE0zfBP7SQzdD2+Yb3qQjX7iut9ms3tAFXfU
p7g4JFiiQTIJyJAnYnVXx6AsNLzFBnzTeHwEu0VyUr8nHWZnp9HjOMCqHU1cYnP55I3DO8iHchHm
4bzCkMEVJc5fbUCfRBJUyznscY3bP5o4eQAVtwXLiL/UgqFXV8jQoSK9Y60HgTCEAvlIGEJvkwls
lFlfO1m0E8p7yUiEWHoxWU+R0R57/nIcNyjsLYXzILLCo655N6KFhpoA+xNKbqqMirPsyGyQ5D/1
cXOoNWio08Dv7bjaU97OYi9ivffNwpC+pitvZWCSgnaoh0w0bR0Xp2S4LB42mVGV2DqxCsAIBBmo
i2oblhOkP6PwFpgViJusrXQZhohiwA22yygJnLVthgkALKwqidf9IMj659hwU9TLrFiVnXUAIfgx
l6Da3M7xgzmawUhYn1NmlfDCBrqH6VuEi4dghn2IbMaP8/yo81VWiGO8Ba3JXZzG26RUj4A7bkx3
/CDJQvq5G9y0rd0s9CE5lnp7CwhgN8yuvjTTvl/PsyvWGN1cv+9qcjiGfsI5RHJmOt1DQiElgXbH
BuHPaxCPVPSmXt9mPep+wU+dg/lAcDRC962Fj63gaA3GTkmgnxU+L1/jluq7UQgFxcHoC20lWliZ
g7a5mY4NxmZ/pnvr2xNEWx04Tma4ty7Wz4U9SLyptRi2RW6/MhTbjaqcvSgLb0k8slgHwVjhGgR4
MidaSNPF1PeTaxLZk2XgslR5pykreU/nhmi7KXguTF4tAQkchqS2GiDLr2hcbtISpwRs78Pgutoy
t9rx2U7lDnLOfWe3T66GS05AQXDMDqRBH74Fk04FW7kvs3QfPV21IPxKNCWhOma6BBJhWbe5YX+T
uf4ks+Jz0qIbRI07LUQ51XWsPrGwf1SYklasdQy50e13VhK8oxojqCEY6q1eDQijQtTgXRW55G30
GMjqWK3NEX5L27R3elQVSzMqf7TofKFFpk8pUWBA0pXjQw/5XeNk9hltTwmKtXWTctKgNPpq5ATL
ZCbHW9f5UAOsa87vVP+ao9OOVGGa6Tc4tHQBFOAXzjBnnaMPA8c9D8fkBOlPRoApmKtq8PXeUeei
HncaHMBJpasijrWl6RbWUmn5hrpvsg7s9sZoZkQlLWRuEL5gw51pF8TRTSLLV+WVRxEKes72/Ctt
p1+aOfxQU/tk4UGEb5PsOzf5McUayQJRABg2cFe6CulORca9NmbfhzT/VtnYl0ka9TsxbooW83+i
fw6quwtE+Nbl/bOMIB9XEGEM0XuY3oxuIUupMR71pUVSmd9DN11ibH+dEousrzneW7EmQX5MGOdj
hciA/IvIZa2wWpaZudPvPLavVdMW8SaL2FaHZNobEkwIlA6wn0NNacudHiPNKv2QKIJ6kCZDtXgL
CXddzGXzYpS1tsTdfsr3aY767LwQCvAaBejFDGfczAVMlwo9Vy3s3aBKIJDV9E5Gwzp07ZfR1l/S
ydyTy3cXZu2HobOodmVu4UItIvKlBFrBDupEN9AmJUAI/5ycoBSM7r6aNLnAd10soFwcjal+BN8x
rBk93kaLoXIYbvYJMvmELuHf6rBwfIf4wh35CvgpMQYvRM/uBbaDAyBLxIrkA+0QjeyccUkqW2iV
nEPc4r6ewLGmsI780SsOWAnZPvNoF/MxzZg/OIGFZqEGlISTC1HCgM9zKuyfbNFvhszvnVgjO3Ji
L45iD7cReoxAvUQ9WX5Y9oKlM+gPSmuwwav0Hp3hz1kAASplWUCM7eZF7/TOwYoM6qdVVPhOPLr3
Obz77cB5YtFQ7LhPmySg+1lWe32EuUqg1S2rmfDHNr7Tw/GRs/OLWZ2AxtZU+SClTbRXGBRDTEFL
CtCQUijELNzKfg1c5J5o66U4iKgJ7xuoUztiDef7eAQAS+OIrmDWYzrzgvYxF3DvU6q8O1WY/c+0
0LZFix87Skqdc0s1IAJV2a/CMb3E77TEXDd63C9KBVxDj0QH4nJobpHxz29R0VMVClN5rEbNuQ+H
0HuzpfY6aKO6twPCRciB04EBQXPbGdHMXmrDxnDKLTYlovym1FsnSGmw0Zbj+oQGX+ijIATI05tV
gE10XbYQLKPJGp+oQQ0cKm2iGTyWBXeaHvKZkDB4oK9TmZdE5Ewz7DrQGLMWy23UWeiNHLcHiWxK
36xp9ZWckid6dLeysOR2HNxfiQtPp+nV9yaGW9V5xJN2NTwOo5M9OLXuxUZmxECqgjV873hl1gK4
f9sTWqiN9i5SriK9QBSLgrP0mrAWa13U0oWo3nREPQJ90FTTLTUQWMugPDEVmYXL2bFOGXMze+Bg
M5crGyCxhqAA6nxDv7+U3yqKnDe2PoiFqZFa4hhhdlPYI6SKlvRCM5rdBfnc1h26KYygjoiWte5m
3/PMOwWqNH31JmsLIoZJh7uuBu930XHEaUx75iYgf2cG6kDSs6qDhwjE70ASUGmqYihDON2kYwZr
clfAQY7goQMn+xWNNWnZgAD2iWv/MNMR43GUgw2EnvFJyptBEGP6E3NM7E/lbHDpZNiV67lpWhbF
wV7VccY5XJMVR9gJDAXApG0ConPpldO3RDOLxdjM067NSCvpjEEHZJVp4OQtY1li3btFa54uXABN
2wlrBpJlNfqpHjlwlgEhBaZWrwYkBwu9nlmjBZJqvbSTtWrbd8uLgXkAciOajJNtRlCBx7F8TSRQ
TJjt+N3ptXoZqum+4ebj5113b9bMABaoHXImiXUFfEgfgsVBYb/KSNtYxkn9lAquNgizoCqCRrsx
rJpyoNc82rFT3oYIVJZKt36aieGtSG+ZloUbRqsu42AyViP44EB7F3kDu5dvTDLBswRf5jtJzv1P
1T0SPHoTWehOS0t43N2G4FcZuQaHb4f/f4Zfs4Wgue5BVawodbJWpe0H0PoS83z4O4flsuZPodRq
oasoW23VdSFJrzWmWyIn5APWQLzLJJ0ucx1aijMA4FyQ5lgsZ0CJePWRBPGVMFrqU/LgBWPoV+ls
M1zJdZxVQoye5tbHxibDzGUZvZ2CCkfxiYuJFq9bdaq2tqZrEG+km809yzVsknbE7c9C5RE7D5GW
nI42CegvT0m6qkshyPjSxRpr7Y0I+3RllZqxjofpd2GYFhfLCOSY/U9MSfPG+aXZ2F6Yr8u58u6c
gpXWtczej7v8syrKbKuwbPqhjaE1GLqnqR7dCkYMLJ3IM79pjjkdB0ty1VVsYRZ/4Fs/ZE81iRCY
QSZS72TBEpKTN2ajRgeLNQLyCSC+WRN4ziqEPgwaTyRkb40VoT3m2ME59Aq6pgWkUjm0+n0Usi21
rnNv6azJDpdWfQKr0BspB/+4e6294GFUwZORkPsJCunZcazvds7dD9LhyG1AlI+F0k+YORzfRHwB
W6mGH5DGywW1EAI72Xt9N/OcBYOY/dojvS0xNLGvUqK30jThvttrv+ueynuk5k1HJtZyjMRtS1Q6
LJPm9yT6W3i8PwoDMncNzWiZ4Jr9pDoG0ptf3G+gadxVOvmKtIJ5rw1RWkCGZ7KYBYZsKxyIgjHN
BaavfDWY6O6KJgSCQIDQeiDw7VjgFvfDWf/WN1W9JBqzBLJgmItChKdBlLyKFt2HH48n8J6IrO99
mMXbWM+SdYvzASUF11hNgWtvbYPcLtImtk2mJsajfKXX77416Zg8mcoWW9uG1OO57sxJsEs3Wsih
NLPN6DafpppjPhuYZMdaV4ZoXwrMJg7EzxRpgGz+n7Mz240Uh8LwEyFhFhvfArVRqVS2TtK5Qel0
N/tidnj6+StXGXcBUtTSSJMLXN6O7bN8f7r1ywzl1irzTwVcK2+IScQVLjIczJGq8G/UMgv+TKjy
fiIZFGfhecZhbgYhwFZDMbxWgABuNQzjI6lzBFGHrt4CphUB6BJHN4la0QehRNaxrqpxp/qT+RD7
FbIXgUzZT0VS/q2gHD05DVDPjjnxzIPKVeTksWVAFKrBtOSgJlo1L3dCa63NlDTVLszgy+iCrPTa
JOoA3QVJLx0Lpu/DFhwUAn02Lw7rnIOCdVGN6RoL3BtcJCbijEjZvV92cV0ci//6t5icoC94FOIN
IrinDQhWc2IBM9hAgy7qab3ioptrQnKhic4KNEpy1QNwEvfYYfjk1bwiTvK9BuQMMdGNyLTOLOaN
Lcu3CYp594Tm8Q94QYqV0tvrEWgmZ4llsF06hG9UD1blR5wWZ4C2b5KpfCM6BSxj+rM8G3PezItb
+EuYBEXeqVHg8XU0KuUtItpHY1orPbiepMDkfLMO5SsNriXM44hT9OEhqd58dR/gqoHcYHtU8+1y
F2YcypbkJg8S2kWi6AgYD4U9kI86Q10WgX9mjFe8snMtXNbZl0GigYpfDRFdDyoxbiyMbab8sUi2
T+JwZUHNtXCZni8tZFBUnQrk/oEM+KK1bwMLdyaIrF2lr+RRzE2G5BEXUEibsizQPSDPIAo0laB+
TslfgAueoInjKR1ejHjhr5WxzK1eyUk+ZuBCmg1CY0EPLo8Aia41MpANceCVg3rWx8pYGbm5lqRI
EldrxJL4SLx8MIBezRAHTTWKwxs+XkjJtvGtoNCg+95SkwxL2pS5AVVR+Jx6CKu2XVTajSaerASM
HDb0d8utzHSJSXtSjSyNkzzwPfgu8tICzrnZDeFFSQ3M63ot82muFSlA5gMcrIBiUR6N5K8IX3t6
ZzVPuIoAi73cjcvuuGLo2aXhL2vaL2GBIdqSHcOq8EYKtzwcy6ndms1KmHKuAWnjqyP426NqEm+A
fgY87v5zwwwvMAE2W+7B3BBdGv7SA8g+QwhbQygmHgIdLm4gAuMcLiMQT5L4CCrTiqWc64i0+6G9
2/ZDOhFPoNYE7OT6YSLxAWkC38o2VRmTdr+G+0wGKA+CoUQpDq0VXyJ88GZ8b5ikzR50cDDjJap6
gwEGBOQqCKB+cYnykzdLi1Zs8NwYSfscRaKKyXNUSTd+d+6s+hXX4OAiovC9awmTtjbXRWyaVl+A
eNB6lxgKu7i0svJ7P59Ke7omiUYAGkGYtWeO1RmIdARuq69l/M5Ecam0mTV18pEij8RokxfGFnlX
vRdNdesIuGGcvBvPLCi3EZ4xNvDl6WF53q/XPahMzjkFBz8aYnD3PKwvkA93BiugQgKF96q+NGbz
unTx7r5L4Y9p6mRl28/sSirZFVx/O9+HaKnHu8cie8kC6pow+GOCalxINyz3bWa5Ucm2aKBKolod
OXkTHC7QH4Xe+R8AKVe+PtcFybBUQdcyFMgj48+E1o1iPmaU/oTo0E8aA2VH9H6z3IuLAbliguVq
Ut4GdChHg3gx5PK0NgA8lIUrfZi5sshFTpBy7VI4tZGLn1Q/BpT2wdN4sMCRa4yVPTM3SpJd4aZV
l1YHXnCkQUwFggPIQkBwQzHVQ1HBtw+Pw7dqI1QmlzhFeEZDUM6fjipUNVQwrBmqkSwGQP93W5Ds
S9sn3GDCiI8WS7YxFGrBwbezpAUB/3F5smeWrCmZmDwxolIlXPVQXdLg1V2ECPihRHHSUGv3vSYk
M9P2eJEM0TBCGs6EHqMW3RcjyhfMcS3dd64P0t7O1AJ6ABzQKQACPGD8X60YCL9mWjmp5j4v7Wpj
0ltoPiLtaDCNmxSFiTYiJM/TYP5dHp+ZFWte2v1yYSgiqHQhvFodfZD8AtbwTVmaj3nFH8PhIlIP
FaGV3TfXk8uO/9ISAA7JKKysOSIqcRxy5k1QoPbj7H25I5+5ulcshyndGPDQhKc5LxokLPqtE2q4
uCXQQUEVWHeoenXHlOK5H5vfrG03OZ6OscJd3QrOkeHDWwgHCx8fq6J8WP457HLKX/s5kilQKxVC
DMhx9JIOrHkwjEEy7nDSFYafPXa9Hp1qvSt3vIcUXtLy1ElrSvD40MUbvCr6g1axBn74RvUoKKP7
lLD8bLYD2w/ZEJ+bAVwUHVjjWzOpS6dp4WBT4Pc4F8BCHiqIjjsT9GT21pAFDzyr1L3PxuIM8R3r
xhgqbLEEKmxKTf0Tz4ix4WJIUDTXVVscIf3Wiiz+g9IhA6iZo3wFFN9dFFRgUiMssUG8rXHqHiJX
VQSsPdTXIwPeayRrwylQe0gpMB6FBaB3HY3tXgG830VowXRNvY+2RtO3Rygz4z1NQaPojKw5QD63
dXgYJSC3i/xHHvXVi98Tti/gYXI7TlEDSKbB1ZBMfwmsWC5yVNotUB5rKV7kMi1XpkuXjB24qxDN
FYkGPZ8R3HXEInxEL9xBU1F6OUb0KdBNZmvIC/kVRCGSQHQGji5mTMDZv2KrPvln//wI8o//wdDh
WZ0mczhioA/W/fDq32e31LN2hR06kIm07PDMbjt7clQ3+QkcN90qXv2EasOVPWpcXbX4BZK5mdRQ
a7jAL0hsCLK5kIexX9MDCgjs89Pm4RDZv9Jtfh7s3c3P99Elzk1lq/b73WAnDkIpNvjPm2iLhOfN
2phcvQ/gB0n2KWEFzqC6Ho6qD0b6h4acgeUNej3zG1+W7BEOMsWqKbqq7OvN4IIlvUdeja04fyCJ
fsKlYGPZ8M66SPFxUFm/chWcHWHJTKl5OyqKYQzH3pm27SaxlRvTnrY6/o2b0YHoD/7Fh8YtbG4j
5WBjuq2Np5yNNC4b9NdN4ZT7xms/+Ft8Sz8QXQWw1HTCzRrF57NO5doqlCxXaATVoBX4hRVWALmB
XM4W4Eqn2vQYk+gm2JUbJILZyA/aBMi+2SzPx9XLGabjsiK/HA+Qj4stRUUygZp4g3KMatC5U1Du
h7WlfW2D4/vSBm8UxGRQBDEc4+qn3+y0NdeHNvPDZd9H7LcowEzw4e4jeEbwzb6sJd1tb6O9v3sT
NiKYm87unNYd/ureZbK8/gY8g9MaKu6z8uvKhDHpjmNVLE98C7/ARNv+Ttsk+9DJNsGm2fs3/g1z
hFtt+Anqs/t8E28UF0KbG/2A6JqTvaxt1M8n1LVfIV2EeiZy1uH2fuzvx02/K8++191MLoERSbGA
uiPfmA/aQTuU+9x+h9qRE3rNqTiXXn3W9rlj3pkrt/CZEnPGJCsmRIfsBqQWHJEHOMB+AVW71V3h
XEak3IPqw9+UN8SDwlvECWxkPR2VJ7Ffa/6zSvLaSEg2q+py1haIox0713BeERC1IxfJarvwd3wX
7AGxGW/143CMfiAOfa5vune4Z11Qy48hZodsuo1mK+7avHyW+1z7NZKdQx1lakUhtjNKOJRz81Tm
9vRC7xiovXZ/g/jVn/oXuVvexDP0zX/cNlAoRBZGh8amM3vM75Rf2Yk55Wbcmp52g1leqWP4rGq7
1inJRmmosUXqzGWxeeUNMmJu+x0kxx8woI9sN20gnewgo3iT7szDuFvu28xJ9HnR+2KgkGtZE1ph
VgHKdmrICCAqtnIWzZkQyTZBggfvIPUyRTqY7nSjm69DWdl5uHb3nrtZyM4clSEhn1Y4RnF/KuwR
Kh/35kHsg1vkBx3FD+FqH6m5hfr8lm+aX8nJsHMc5vkp/KP/XB6+zxroK1NmSp3UQwQrEwRaj2ID
cQhbxdWi3vUnJPnZlfv2FMJGpFvzFzyWJ8vNjzVuF7hO2NWfdAPv9Qb/3fC79KSvnAdXnyPI+ZDe
ntgVFOpZLTZpCfww5VAH1sQlE46urJe5BiSrHChTViTNhP6O7/3gqdYHJC+Xx3LOwBmSrU0LExou
qGY+tk69Uc4QszyW2+GAhKPzsKduCWtPvNGtnPw07rMz3UNDeMWFNtctybZGY2lVApSvY49CfUX9
kSnvxfidQiHMiWQ49alpWtpf9gHR3QDSqD6S/jKkOi0P25wpNCRTGPVagBRe/Hb9bL5WT8azekof
8fTdNs/RbwZ9C5usrPbLRFxZ7IZ0y9P8LKVTjJYqP3KjAHgmEP7q4I0pOvL9ubfcIeOyd641I5lB
lmk+MkqwDl415w3K2O7T2ymxcQs5/Yq87a/C3kb2Q+jiRpvag8N3dCu2qv0XeQjY3X+Pz/ep87zy
U2Z+iXR9i/TBsnir4lQrUG9sUrHpDeV9+dtzV/XP7n8xvRGSfACewMeLTfEXqqhI4IkQm/lRPrIH
/gZVj4PYxhuo5N4PHtI1HHqMv7eJZejFqFphLgTm0SzxBmsqe9DvR81Ysftzx5iMvfD9mOJhiyJL
/8foqBukqnjx2T/4NwrHe6rbKDv1RnNznGJp444Py8M5s4N1yXhAAdWiejEOxwx6neBw+iAkkRXL
9Fm/fGVF6pJ5KFG1Au0HDFi3Vc7dDZR87rMf1s3giTvMkRedmStWXGMzB7JM9BiCMp0geYDB4yWy
3/BOS34vj9DlDLjWCclOoCiuHZL00onoIS/eDeUugiBU05ubBKznNv9D114P1/0OhMk4jzQGt0gw
NDWc9fPolQduI2kezwX1jCzRj+X+XEcSoBXJTnCIZCClFVNelt1N19xqwgQT1HcAozmQCeUTUbiP
82zPgUhfbnJukUn2wESIgBcJWqzDU6m/m+Q0rRGmrwdx0BvpJjFZUOqe4A865tiXKUoV6Ovof5Qa
NGp8AwGkX2kIMBf/qKeVHTM3fjLYA7UaYE/6w3DUoKjq54rdddyp48oxIWcUK8reQMYbD98bVLx8
a/xkyoeShVpaZDB5BBFKX3/JlHOh/1j+9szGkTUEIK9GoNSOuYmKEPjmpHmslfTue9+W9v+ojyl0
QBt24GUDOZvcqm9NomcrX597X8jKAcieB6lBydghLAgEIlDkQ93G7IazCjzhAdR07Vi2OVxR0QhX
WTeAglELACxRTWP5zxGK3gwb5SjJyoVl5pjXJEMxlLWmDMJAb40JmuWpk7U/KRK4Y/MJMmLf20qf
l8Avpx+FTlTQZdw6VHAbn02aVneQG4VoKdLBV0zpXD8k+0BBCsHVi/CDTyFAJGhY71URxztgE1Ef
7OtI2s0gHra8RC5L4Yp1/Tzlv/SH0KkuSqAjD0GqDzYkuI9JXt13qPiETN7KzejTrXOtEclG+NZk
Zh2BwlwDudqbUYGDmUGWGiJQSHwJhRX+aZVRhTjTYEFc21dfMlZrW1DblLMykOApyME8Q4aMMA5a
WAeb2vBrqL7rxGkUI8T/kmSrKp2+DUZUJmUs0R/qfIhe4zb3HxqfsKPIB+VghGF5C53jaqPymrgp
DaqDVavqJWk+2451nzlRDPVJv/WTl6axEAqDfvW+FkK9CyoRPA1J1yKtOmL7ToeeNcRDBUjaauDV
l2LhOrLoIYsS9cUsBfSG1bZHJmychQWo7AF/ACFyvKV1Gu9Q0MNO4yTiO1ap2pOSKpMzqllwGyfQ
PHVJaEGYVAdf00GVpuJWeQ8t80mIPcYPvhq/q7pthFx+XF+zNroDhRI59jpE1N2uEVVjQ/eyf2sI
9yHElRkIcwwcCk0kTaebkYGzFFndcNtXXbINB7V6XV5JM4eMzLwxy7goeOP7h4YhVxnZzscmRAGc
ZbC37zUgveEg2ZSLCY7/A/LuUTcBTwryxZHHjuz7b+5uGXfDmoBBtzZQDnoWO4MKNEIBdB9okss9
uPzSK/tAJtvkVqjnqD21Dhqr7ymytBzFp/tCNC+TmE6jokFdeZhW5mPmYJGhNtSgFVNSzg/QC7vL
AnOn+dXaVXluriVT2ylmbhDUxB9QwefvE5Ap3bBHpYddlNw8+0VLkObEgFpBZT4f4FsQpthDKwra
WApjFjLL08pC2CYjwymfBrpfHt8ZY/Z5UH0xZhRSb2YxKuxAcPXwkVDNSYfKZsMuleflFuYGVbLN
4HXECA8yfhi7ZKOBEA6U/MpxOjem0iUNKC4zqslgHXyko+xwob54n6i+61SrWll/c+Mj2WGN9aYa
sNQ/1AXqmFME9OzKD15zKIuJJCtXVsfMGMnUGs5FFjTYNAe9aV6jrnEbqP+s9GBmkGSliJSnMUAl
FY4rpFelFUHd+XAS+hpwZ2aDyoIQwCcFQiQWx7HQC27nqBa6IXFfoOi6QNVnVWu+rQuo0kOEIlzx
4cxMinr5+5dF2xQBwlBK4R/A9Izu+zYpntOW0lMFufAHNqlsZX1dnxYqs+cbRcdyGtr2WEz8EBT8
hgO8t7wrrt9YqJwnFKNCMyWVqI4t0AWhlexS8JhFbSKgbm7o9Gu5leuTg6X//4FCwiG3uiqtjvpo
/C0agJEZGe44Hw7QELWHGnXpABesqfLMrbTL379MS8r8rI4QLT+ADbOpiA+N13YPfOTKQp6bdcmC
NrWudBnLlAPqR5FaACL6g1H0SEMORPvKoIm9cr+b64Y0aGmWN9PEsLriXrlXw+4trcz7JtBWXGtz
n9f+P0pUNwNIl6rWIUP5Z8P+0ADqGEisXJ7xua9LJpHxMEPeL+xVWaWFkw8DhAerGJGTNlg5JOda
kCwiqg/DYoxC/1CMFHLtLdiQnf6ntMxvDT+Vifp+N4iuozjx/SGzQ1Rhl6lmT6hBXx6g674RvAz+
P/zAdBhIsymVg5VVryhkB2whFG6vgvVj5igG9YGi6HsUmPESSsPLbV4fMvji/99mWPWUhGIguN61
9oAU9h5la6UerJwec5+XzCH0YWrIwwCpn6gUnIIGdPcmPOt1/mv558+YQRlYpAZDJMpWNMhbVy4K
FlDgVSEJv/zxuR8v7epuDCuQ5zRxDNhrnUNjvTyO/fPytz/pnP/eHqlMJYoo75tA5OTY9XV2CKqx
G5wxAVglMVm+MX2j3lJLGf/W2ajcxqDZOHlVCQD1+ya801H2eTdqSGlxUHZSek3P+61iKBpWZNad
C8rH1gn45c7bGD3hTlVbuDjhQYWU8uUOzC1W7f8LRyGggUxWOQJLg+JnPe+2EypL/TzfExMpk6Gl
/oZ2w8+xY/vlBmd8U1SuFVMVnqcYFowYwDo3QefnT5kelty2RhXSK4SZyPAAVAVBePiNbGQO4CXv
89TahC1dw99/Rv6vzZtkY5q0CgzLAGjfZ+AB2dBcZxcqD/KxXL8OTMOOterviOrVXzTQa0SoGSm3
Oa/8G7Mfu702QRAD5cQd9ENZ61nl8MeCCNOpZ8gyxzFiAFwRGk6UkebUQxjiHaDG5L0Nm+5WYebw
hqpUwwYtLQeux2xLqC/F0IYRNSlAJ9dR2qhi0j3q++LACoJ0PNWnuIY02TOkK7IboXHVJeD2vRhq
luy7sFbtpBWoQU3jaNPFisacCAz2XUayl0bLL5zGGjCzstR2Ax9Mr2pTdaOpRulkZc93PToOEWkN
Aq6Qz4QoEYRwdK02wJ8xM9comvwBrzyoQmooLdtmU8dOecv5FvRM7WCiPnNXJaMOCaaiP8ZFXdxH
yYgDGnpWIPmEMeIdZWimo1OWWV4eBDSQ4Oyso3sRJhEU63PNhFYrcus+ltfYzI6XVRRQCunnyPgg
x6IECyVMQEsqezfUoDf1rQbkWsGmhHpHi2KbI3DMmgsWF+pbSxN6k0T9XrYPlWsFjSYxeVl11bFS
x7fGEh68Hrkd1ePfmDN3uRvX7zu4N/1/8/NOs8pgaEEjIj8rMCQUPN7JX5T5rxiXmcuhnCunI797
KukFHZqCb9PBuNGhYUDaMC9P9k1uPU2ieFnuy8wRIqfBwRXkx5GWWwezTFFfObwqerwSXbsMxxVb
8U8e3KTwJgG57djg1HOMKN/6SI6GQNkuK4B1ART613IfZtatJd0LOdgiYkC5/RF12T9okuzxCNya
qbYy3XOfl2w9XL19DCfTcIRdi12WxdNhVJFw24qyX9kYc7MgXQ6bAvyAiQ2QCLIs9jsu8vAhBWV6
xZk893XJaANBTVUlaC5ueevnUFGX+PGKO3RmbOQcNY5qexUuUeg0BvEdUdlDzZGYU605QeY+L90J
G+JPI+uq6kiid2DIHNLd6Pm0ss1mtrFclGelkPODJLZ+LMV92D2WoF6p7AOVjCvfn1n/crIYnkRT
nU91AzMhGtc3kJcJWDlq2rR9GZE7pVp7uMzML7uM3pfnHdQsurxSW3KsdB3q2JEHOdSVrNK5Plya
/PJpHaC4Ak6t5ph1ASB/ugaskcIjpxzCciPC+M1K83G7vI1nzJ5cmYeJFV1BOEGJobgfgoZDCRE+
L6iGO6VCM1fX6EfFycoVdK5n0q6uwP0iRmKQo1pE6j3Kg7ibWuGbwXuyRz4T0r6qWnWXezY3QfL2
LqNOM8KGHC1VO/lqiuh4/bL86bkdIu3tQhdgWDNswFhviz1YX9OBKUI5gcuxhvueGSk5xauoEj8g
00iOQz+c/BpADZRAHBI67Ko+fOAqXXMpzwyTXLmHqxaWWsbVo1+N6m3is+zAC7VemYSZ7S7Xyg2h
35gpxy7hefmIOk28lWh0r2bhIzfHP8uzMdeDS9tftguHWk3XxnkLk0J9DyRLYHx0uBGWv351rtV/
5ARBdxNDGdeaZzKk0OX3rf7nQoJc/vjVn46PS/vBCvLGUDqueRwYE6D+zDPJgcJY/vjVscfHpQ0Q
NBrrWBUC/g1UmdYkqU3D7De82/uYr9385kZH2glMUwgEW8fJS5veNkG+A04LnNa1tL6ru0D9V08w
K1OAnwzV6yckeQ+N7VdwpSLn0QDqqitX7kzXB8qQnSB93ba9BYSSp1u/OoTPtADwBsDPsoKvJdJc
xuOfaxk6cunglzXaWUZS1bFmekWRAAMV1G9qawY3Cutpao9VkD/AmVq7UxpX5oYnGUihNOt3ywvh
qo1H49IGAdwP2EsQcD2jH7dlmMGjgxQbAnwQ3STqo6+vOKKvr2ZD9ozwgWkTySE4P/YZ0KzQtAsf
l3twfZn9I0WLHA0AdhBy9XqtQB5VTd/BFrtjCAWtDNFcA/r/5wcl5KWlFyghjy39qPv9Y8gDz9DW
FLDn1rG0z2mW9zkrp8GDnu5NF4IWMJnRw6TqcK4M6p+6bFZSqef6Ie35vKEJD0NsGJTYt8BPjCmw
gYpH07Vk1bkGpA0/tnGXJ8BBenrYoSg2sJBnHBQ1TEpdrMzFzDKSH6wXuF8y+U1wpJ3pmVR/Nhqk
CC4vpKsuJNWQX17FMEbEaAG8M9XKFn2zD2rfgW/YFWXs8v5MdAt5AWtVSTMbT36Mgb/YtqAhVV6k
ANtVZMkFt2XcibzwdCP6xWmUuAnvVrbfzNTIr3BE6IGmSoLeQ9nePkNImwIfWHJ1szx011O+MXaX
xf3FhqlFWaix8CcPijgoEEtGto0aoQOqy/zJBcOZqnC1tsPDCKfJxYi1Lm875WlSaqifTtTfI18W
z2gjVt1wAhfQYQCCORABrXZB7tNnQL7JqWhCA+XVJv1Lgc3cR+BtnxTwkU9ZpYSAi6NQ+txA5vQX
0DHsB4GT4b0cLOA2kxhVjr3FOiiBRfwjmHBvXlk11/Mg0XXJgvpWloJOr9Ye6V8IsONTFm4bEzVl
lekN+RNQkTsoz53aQHPAonAQNNkSYNjGMNx0INUtT8CMEZFf3GapYcsFVed1MdJWKfuB1Kxy31bp
AHr9+GYAZr1dbmluJUnmamhqUEegjuI1aRe4DC9xp9IH3TZDvmKn5va4ZKeIKqJMbbEz6Bjmt3pJ
wwdqTtbD8u+f+7pkpOIwVlB5yQVch+FPFicH1uNIX/72zNjIj28zwJrmCn45GcDYS5WtIv6qirUy
8jP26Z/iL6AlwPrUhTfC704hatZHDa609W+s7juTN9u47/6KwHhe7szMkpJf43UJ5+BENOGpJPMK
M7nzs+iH0VWHpBl2xC/4yqDNTIj8Ko8bLCG/9CuvVaN9wae7CVIry12Y+/Rlnr5YJdIPotB0s/L4
1O7j1lLtBrZm5XfPTfal0S8fHzMDaWexXnlqIt6HUDkVqtgWl8yT5R8/933p2tGAIsh6LW08JR55
Cs9+3m94AKgy2Mfa63Ibc3Os/b8PRMUtydCCzMv6NHmtiMIcIK6HfdJb3RHkz+BoAny74rqY65C0
r7uSjBAsU1MvRHTBTeJqtMmkWVvSg4u13J+5JqTNTbQO4QYtYQfweUMFToTBHYS/sv9mPv7Pszut
uWp1hcDdr8x2YaFmmzqOLbcdWXy//Ptntrj84O55LKYsZYlH6iRBZedY0IfOYtyGy7DZQMA6AMYy
qnMHCkINqsNJyVdanuucdIAbKZJPmT6yQ9Vq7+WY/vCrCpeQYMWmz32e/n+hASGnwZr0GeAW0HaL
+wDkSI5rVsjjcWXuZza7nIKimDVkMq3CPORg6m8Cn/a7uocA+vLMXH7olUeanIUyFKINWz1mhzS3
wN49+6qJMEMJO/zwvQak7Q7lNjZUmY4a2W6oM1sBaOcjZ7X12yQQn9d8K9otNzQzFaa051WtRv5v
0VVew6vngOnvQRbfZ76frMzDjE0x5W0elhFUA5XKC+EUGaEQHwF5q0O1tJue4OfefK8X0k5XEMg1
Ko5ewNV6r7E0sfs4fzAj+nf5+zO9+KdocATxCMBRjBJigbaaW3cKJ3eE0Jumg/xBXa0FrueWrTQd
o9GSTu9I6tHSEDtF880bpN2m7nI35r4uTUYP8KAGHg4Yd3FNNxqguY5BerGyKea+Lk1C1Wt+wIWf
ekAy3ya0fwKme2UVzew3GRjEI1o0cVdlnprrT6SN9ZuAKEjM7Yz3GpH1u+XhmdsLl8fZ1zO8KYhg
PO68tgLO2q/9tyBMXkuAo5a/P/PIMyWrWnesRBzGArqjifo3C3znXTlO0YfojeRUQA33lgLYG8Bd
1YQrR/r1ChbVMCVTK4DDt9q27KBfBSZY65vMaYLht1EXCGbpW62rzf0wKZ5uWh+Nnj8v93RmKch0
obbTqAnevfDqVpyLKHmqaLFiGecG8dLkl0kiYwb1BZUJr9BrJOBHBJF2MzhN9fiMUAQkOKYb8I1X
cIcz+15mC2XABPbCKrHvS9ToI8sQPo0dj4xNOj4ArbxWpj2z8Axp4bWZ38aNgWZG+H52MSRCNryL
yFaP0mAlyDjXhLT28qorahTBCC80KstVOvV3pRPdGdNvGnpDWmi096FMocNEGhAzhCgTBBNYtjUm
YL1iCEgN9Rqsd64nl79/WQAQ80JQK8ELAbR3QV84+ZmlT8vL9lPH9sq5LhcKJ5BASSEx0nlWUCen
dMyS3oZUC92OYd/+7XRRuMg7aR7ypNRf/YmOL2YMlbHB6BKvzZi1b4kJFS6VG5uIKgnEzsCpDZiS
HMWQ6b+Xf+XMDpBrjP18ygPi+3Bx8vYQ6fS2DZQnPWluUtV3yp6eQpBm7OW25gZbOo+grDBcSDya
B/2dXRZDW3GiO8ikucufn7Hrn7CcL3PZGdCaqIwROZEd1Dqb3IfixTTdgif6a5rCj+VG5vognUsU
qKoBkQfrAPryntcvFjegNMC/1wW5UriNDVVFSq2Ci2b2S0P2xx5lcNU58mny5k/FWlLLTCfkiuG2
JHhwT1Q58I7fmooCbliSHWulCr93xMrVwUiHw6nDNf/QmyJ11am7nXI8L1PC75WwXfOPzXVDshJq
XwlFLXP/oBgPhJ7U8qkxVx6UM2vpn7JgfYQolhkrUMmDVkOGIkEkDYCGD62i5XV0HSOgGp/uzi+r
leamoo7t5B9UvxJHpdf1Gy0KA0djCPvZGSrV3aA34o826yF5mGbhBgqMyUGEirifOuSnR9GUgUdn
lCvvqLku6/83hUlGci3X0OWsi5w+8t2w+SWiwlbi720duX44SrRCH1E+d2jTl8m61/yTGP6sjObl
R16xtTKSdTCUKawjpItDt0u37Lzhyn2Vcei3DpC0uKsL3ziEBmUvRQ7YrQ1VQnqkk+q2KJpA1Z5G
Hw1hrtEc5+5Jcm2xqCPd19pWgSVCXh8O49bGhf+E7LRDCNy/XVvGaRxQxZJySA1ok1hjAcxcMeQS
YwR1Tc5qglo2Tm7Z+NtQqI26z40KMRX6zfeLXFVcl4kaGUKEHk2mFyQFsRseJ9CRKCGnPnVHIdha
1s7MBpdrjGMO6a+cF1DUaYwIGlTQMKRNto11rdwsL5y5FiQT0tMC7il/CL0yewuifC+Qu6moK+HX
mR0l1xlrJBdRB3U/SL1apyAHazCBEJtS8Eclg3jY93pg/H/bFmlrKcWg+ocOct5OUFjdo4gL4wwK
2je9U3LtMGRvILNWwFSR8VH4gT2lh1B5+N7Pl+4ECZviRu8T5QB3YeIWJIRU2oRUXTJGbGWOZ644
cqmwr5Oqb6Egc9A45Pl4wH6oOgRULteCQrsDQYagVLJcefbN7UDpfqBrFdRIgoAfsjCAjrAVuzSm
tzROH6F71No5JT+WB25mccllq1OOEgO4WHDEpr2TG+CUOiMRTtGv5SnODNvntfbLARVHkWnmpQFb
UsW3oV59JGlzJpl+0pUcTqP+JdHX6jIva/WK9ZbLVwFObUU7oS95i1zptoMelrHyTJ77tLTBR3Cs
9VKrUYqj5rdjFh4RoV4JfM59+mJTvgyQaoKSGkPC1UvAIS3iUnfMflijec24az+vDV8+rnClLCB1
FnlawrNHkrDYdAI/CpoNAg78zJWw76DuFbU/GTY+SIdJtpbBdn0J63LAj/eJYfaaEntBy9Qa3Ihq
RGFqjgeqDokGD4Ui0Q5bir0sL+TrJphYkgXIo6yNx9gYPIDW3RJvJPhLNu24diTOfV5yUyWR1fMy
H/JjmUR/B1V5LYf8UaOVu/zrr88TkYmQkQaBD0UV4REJhU7a+B7qIe56hLEKkdxDKW4D3fqd8On7
cnPXdz2Rw4B+DHVfDRAjz48qiORVdlsEDi9SZFjXu+Umri9rQC7/v6wh+sJSJStGjwFy7fhAOZRF
q62cVjMhbSKH/kYr05GBpOfHpguzrYisxBNhD6FazizMPIT3zLyCj7JFproOaVuFDFBmhrClWwF7
8NIMuMjp+n+cXclypDy3fCIiNDCILVSVXYVnu93u3hA9IuZJAsHT36y+G3/8pojwyhHVHQg0HJ0h
TyaA5g5Yxd+YbXdbTOVr373Yh641CgLfqYisueXXHbemsE2dre6zj60pXRL/wcIZOcByRoVkh7GC
wSgtcKFL0FDRYz3fzIPe2JFrIy1uINtG4AVXQENATu2pix66wt5Lp7zTeQNHSnzVVfe5CIwu61ZW
MZRuPUMYRsdfOygA9090q714ZTmW9ap+cAj6M9sm8tLipknIV9NCi/nyFl+xCf8DD838SpAZtNro
MHtR6fBEUvnbHuKNx6/4/3SpoiCg9yxKSL+cIEYL+io3w1ILafY5xI12stXpWYgNjSSDZe3BazHt
zxQR15e/7WPrTf8R8r67OM5y4vXIE3YijEP62YYYXDY9WlAI79o6SoX97fI4a5ZocbGmxoV87dRX
kd14fyuZoj001w+WKKGQF5d/Lg+ytpfPC/juY+zaYxPaq5oooyBZhaIRoLApFIHHkPD5MHMRbZJo
rewJ77wP3w3lFEBE8TmpI4j37Hj21NrzYTM+XdnMS7i7gOJJyTNRRX6eg20xHYrdBA3fy5O0shLL
6iS6r0s7NhY/w2aCzFW7vnmcBFDD7ZYzsjI3ywrlPAzAhc+dfWpz6C33pW3durmnDqoGk9XnPmKR
fUipKlTZxxxJfnEiPeRr3SOb7T3rtjhsVw7GsuMtTmDhS+Lw0yB1rQKT5+POq4r8aXJLMAsXA1oc
mR4+lSKnS2UNNXe1owSto66pTxpqAf7g3lrjFl3z2povjDxYIRmVhEFN0IrbMEYe4WZOBGh/cSav
QJBabDgDK5O2rJVJalPofnF2giL2riyh4Mt1/AJVxKOK60dXFuPnzJZztgDvjl9nUBTlYBc4aQ/k
K8qDLnIG5ykv/hIwDFrFJpfI2hedf383UDIBBiHJwE9NbT22XX5ihIVlnv0w1fRKErFxKFeOzLJU
Bj4Bz7HTmkRN8kOAghcKmkGRbl1gK/ZkWRIbh0aomcKp7dIq8qDVaTXDxkKsvfjCDjaoF2uLYSEa
IV+TRDthqqtXPiZb/snaAIuTLgbZxn3ek4gPfpBPR9PzIPM28rZrD186cT6HpLEDLtOkB5WAsa+c
EcGEu2WlVrz9JQBhkoPMprmuI+wg566UCpnbdnqDgnlzJSjkjDlaig9NXyZXg6nlxketHPYl6XGm
JckNc6A5X1jXxh2Ptq4gquCVbyx1ig2nZWWQJSoBIvVp3wInEsXn5s1Ugx3V0w+Db345yttIiK1s
22VpsheqVf2AanGm2bNbm9vcpBt5l5WFX5IZO1KArV9o/xTzGrsKvd4lCXi85b6vuXTLiuSENihS
0YFElky/GF6kNz0EsJUDTe1kuG7acm81xRFkBNdpyjaM79o3nX9/Z6q8JOvTovfmCLS4+wyizF1W
XJdQi7585X5MG0roskAJAGBe2BOMuzVX8SkZqAQ/nC4eJ4/b9wIQiWfoezu3jcdSqGJ70nsxNSOv
xKqKB23IFg/7ipO3LEGO/tT1cI9aEHOY0LG7feEWYQ1+iwxEF5WEYovZSgb884L/N9NE7YV90EQD
elqBr4b7ZTBZKPh2QeOYwKnrQJc9BN/dfYmOYtLn0J3MAxy20vYRnd4z3ONCkwg0DCFWWpqnolQb
K7F29hY5iiROHIlGcCg6or1vClrXZa+ul4uwLMETh7vE/ly+my6zhk7KZzLGpo+qrr7xBbkTbgZd
oW7DUq3s2GXOcPCcbmqInk6dax1GWUBGqdo1bn24vGNXHm8vvB5O1GSXGCCySwDARN/ugaX6Nnr6
c3ffsvza96BvhBQPPTVz5+0IybInocZ41wK2sQECWTGBy9KrilU9aV3Bz80tGUzOeFRzvJHrXLmd
llXXvrK0spoyPsV2C016nVylRt97Kn6kk31N8upW5fZV3NHny8uxsm3/h6bZmgstrWmOFKU7sOCH
AkoUHL3CztbBWHHWlmVYpyosqmnuAyie7AyaT/u8Dpn7Nx39wKZ6Y1utfcfC5Rk9pyZVaoCBSM3e
mfPfrS7uB+Pfm0luaSmvWZ4lR7PhDlAbo9NFGaq36QlPHqFfUJbkB9JNcx70sq0hEizLUzWi1dap
KlMEVT6Oh7i3+NFGN+tprG3ygnrw2AZmzqvvnqfz+8SPiyycXMu+AjMmdG1rl2w5BSvzv0zMV2KW
0odUe1QoZ0ea5jeZrTyQxfCbUUuHIM59ubyVPiYJwhE7r827u26yXNTEUoTf7Lt6Mwf3BCUCfUWj
eAzUT/fFfnbvkwdyE0fs+rm4lV/Sn5cHXjEpS7ZJexKEFDnG7ciDXTykqgn72ewvP3zlsC+T+MRG
XI6jqKM4aV5jzh7MXG7s2bVHL7xoZkSjZo4IgBTtfdvPz4kCUuHya6/NyeKSBPAKSW1oNEQ0meUe
HK1Ycit/YmT6HAST/iM+erfaWUekgHzbeCq0M94P3pw8kTyfdoZa4gsE77boPFb27xJyoCFTz6AW
oqLUa07AxAH8DC1wv8TlX0ioaBaEbPhqK+uxBCDEg1+OvRJN5CfpcAdJuxnwvvhzApR0CSgoUCO1
3Jk3kdTldSLilypjp4E3b5cX/N8p+8AtWuIGOpOl1rnB4eT5Q3XtFKW746VpD8kAwXLX2Nld7UBj
VlrGPcreLo5nbYoriM+3YGGyGnAqoVxUDFV5W3GVvvZgSd0wDB/bZhRm/8cuSGXPWXyq0uoKPD8h
o+ReZt517qefOqVkicSh1Vg2dppkUdHH8zXhIzvljVK7y3O7cpiWaAmaAMVHJigwsgRKgBQXzJAe
srr91MuDi/q/8zO6eLxLBnaizMnvQcTl73uZpRuYoJVd/U+u7N05FZmiow+uvMhI3z6mQrZ3Htpg
Hj83NYu1RbMXMKTOVEeT3TxBs+UbFuIahc2Nx68c/iWvukUbNlQugz43wrYM7Gl+dqrj/qAT9LgV
G4OsLe/CDtOkbl2PzhxUAb71TSoyRLnjDhGT+fDn8jStfcfCHHeAZSWlGfsobx5yj4dIv+4JJPWa
Zh87dGMfrQ2yDEEQaaascM1JV+OhVr+bKd9lKB6Jfgi9YQsZ9fFppv+i63f7KU480VQZ8G6G8ygl
6Q1ad27aXB4sV27kGFY+ZMniO/dmTrM5qyLmlyGUXPec1I8db14IU0+TvaWGsRK0Lgl9SV7njqw7
c6qbIap89gN9R2AtN/ajCx61Phfgc1B0iy9zBUsMcqX/HnPf+F5xFvEFLwvf0ax7qE2K0rIJjQcK
vXi+a0soBrIOfqA+jfAlQ1fWgRFOmEMsKM+S0OOorEMcFXrmn3NBlgTA1djXaWKZJtIyubYrBpTi
Fj3Qyqki59/f7ZNkLBLdxrjvyNw8+RW/V3N2ioX9dPlErT3+bO7ePx5AfLvXs44qVWWg9OdfpnKG
NE9pfXITLqxC7hUl96wSA3i/zgofE5RfYicDKVoWDNbnULZ0SeMixzwBxAzVMcXGXzy3X0eg/r1i
eJvl1kKsXABLMhd7tFwW2xboQOvpwIsuYFUVXl6EtZQaWUTzTNnVkJMOxM68/9XNaSRV+gWJPBkI
IW5bNT3yRL10FT3YNUTuL4/68dKTJbGthSZtvwe6OtLetHOhuA30PQh0p0+F92TJ6WKlndWaOIbm
KKmvxrKfwoHQrU78tXdfGIE+bevCmpSOtHpqTAIBgW+l/ePyvHzMOUrIkq0lyfNU9S4CIa25BRVv
i/gn1VXVPiFy2tWCtMFoVfym7QcZAvck73VTVb9LEC1tOBsrn7eESIyV2/hl3lRRovie9uTaO3ub
Kd/ITX28lYm32G4NusFtfJCO7Mx8QxPhFeFb7fMrj17CIKbKAju1L3XE21k8IzHBiqDXdbwxMR9e
aUATLO5m4jUpBCoEjQBi3NXqvsjlnoCeEBysoU/yjflZG2UxP3Nu4O6VnIC47N6Lu52kEDOUd7Pz
rfebDbv44a2JyuE5c/XO8MqYlHiYQyKdyyQAvr7dpcqJnJb+4BkomYFuhzJxYW84Zx+uC4Y7v8a7
4TJl1YU7+l1U0+ym1uJadvp4+bysPXpxFtEy32hUP2mU1/N+lFDB2iSL+dBJwluff3/31iylbTZz
0LxV9a1lp7uClkgU/Zn038uv/uE5w/PPv797PgDwhqeVQyObTFEi9HNZst++nDaykGuPP8/Yu8cP
01RqQJDweMVCNrXPKpdXOk0+Y2Hx9ourtZaAs5Baq0jF7bfcY09F280bV9La9lx42rwCV0Trizbq
Zje05iTMxVtpj0HVl/uY/+36759bgcWBhsSJLMcWbJFgRXupcpcGcWa+JgIsEpcHWNudi7Ps2D3R
edtPUarLe5Q6rprG2bgoVh69rBMOGsUak3TIzPXsi4mzG187G9ZhZecsy4Mkm7jVOSAfzFrU7wDL
puPPCgWQy3OycqyWFcJmkHHj9RNyQaCfp8FQZvp6LBGqFYA1XEsvLTdMw8ouWpYKCcicew8lyCjN
7Wv0qoaz6UFLXKVA52T4KiSCIQGZbqlLri3I4jj3lkckajotpJmrHZI2wTRvqZasfcniKDcTrkvp
g7m9tpoTVOuaQFvqVRhIXnG3DcfaAu2J12ycihVdNndZCOytTPQ99Nsj44IzOAO0tg7owNwfbgMZ
uN4xw9UQQ/aqgJDSb7Ahkn2CesqelEN2mGvH2feuP79e3i1rs7owBYOiaKm2Qec/TvGd3fcvEP/d
fe7Ri9OPtB3RApykEL/lAyCuZnowTJONa3ztxRdHv0jsshvQ9B0N7b0zvIJtf+P8rJzOZXFM+TzV
pMWDCUnBkUYOTTPetZ3YX56Vlb22LIx5XjKReeY06rPjFIMyum8C5IQPEoEt9XMQY2xM0IodWFbJ
uoHag9sZEpVO8khQ2A+4B2e6oOKX8LdM2dog59/fXYI0Z34heakg+eqK0Ct7KJmmXbJzilGHJSge
Nkzm2jiLw8/HKbU7A1WI0Vjf5+TblIkgZe1RsJ+Xl2VtgIUJGKwO96zGddvHNgltaftv2ug8kn1T
nJ30TzK2LstjtVugxx8acBFJW50EA3GHUMagcbdyE5+Uy7Z4GVbc3GVJwCk8UA5DFwAIIaDOhXNs
/K+tnAGc/IVr/nB51lYO4bIakA8ut60aF/xQsSmo0VYOjYbykwdxccKlXUB6B6gphLDkjTfdj9xM
byWpny+/+8o5X9YCBgLRScw8i8C0/peyvEUvlr63KqS3Lg/wcesrdZcp8bJwjJn7gkc2K8obQJP5
vkO+Z4cqbLYvUIe47jKqriGpbo51T8YH6ZferkvRowf2l/ZNdHQ6+b7/qUQW3mfhyxd9jbjHmngk
vORFVdCXgNv55fLHrpyfZQa9m5POAXkajyaT/enjfh/n9ls7jL88tdXitDbEwgYAWIp+93QEgWim
/lKk+jRkHXqbfJNZvHFlrRyaZSpdp9ZsKGmcSBbf69IL9ZBcyeoX9eWh5huWZm3fLRx7P6c9oJkD
i7zqnrk8tPopaOwNo7/2Aey/9jhzbZJIV7EItAaPgz0/FpX1s/Ld49Si4Ds6n6LcwVZa3O1WDfXN
2ol5lLiQIp2HxjvFlh4+eTQXJ1/VsR4y7dqRB0n7RKa76fw3bTdWeWUFluAgUBlIbcfURg0TWhRd
Xvo3uoiTvWOl5nP31RIg5OXM8UkZ21GV99BCufOabkf8a1lvwK5X1nkJWPAhPiqKtCyjWaTWIUma
YW+TXN56o1LXHLzgh9oT6pOWeAla6PqhjZGYsSOouQY6+ZMU35N5q7dm5Q5ZIhPmzigQscseAip5
Fdr+7Eexw7baa1aMxhKaIIRhiZhh5dtRGqDskj8qk29N7/wmw/zJxV6c6AFIo9HnCBVVISFuXT9S
iEWGruZhE1tbmLC1D1mc7H4i1gRdoSkaHffJTyASG/dP7pwCdN9+clMtDjVTVjwxt0Sup3lAUxLK
KVfUJ0E6/NHh5Vti7eQtDrawXd2jJkwj6qj0CF5w26Cjz2dvPdfZl0+NsSyMAc3rUsJJGzXFhNIQ
4LJXY+p9bcui/1zmZ1kTw5ayag+aChGUCXbSeMfBjQ8t3ZLF+hDeRt1lDawaQY+T5HyOXNURsJmj
6xHNlTdw429zSr45mMEAhAGPuva31mUlKFmWuOhw9n81JLDm3u0ehX/WQegNety08NR3XzXzQ2N6
hBCNaMSfy+u0NuZ5j7wLHZy+MCiNAFU3aRrfpsoXNwnEjd5Sk2R1OHJAjV3g0KsQME43/dwGJGcj
9G7QWfQU1pGBvcEXUL1FoAJ+DHsLYLdilcnCEFjzrFCGjJF6UWD9wXxeGXD2d+CoRuxVP6LrauOa
XzlHy4qY6yVVA6scA38qbuIh/QPF6it82BaP99qHLCxBUvmO8VDZO1Wsfk4s+duqhqfYe01T5JI0
0/vLW2DtMxbmwBvKqh/N6J8gKdfEj7l5np2vlx/9sblETPXfhZYdSRH8gKOt9O8m/2aAe1+kj1Wx
4cStPf68qd/to9JYzJryKT4VeHNyU4K2itJ7praYcT++FEFm8t/nu60NOak5xQKk9FsDSN25iPCp
nh3q+IttOgA/e05dI5OWPLnxyELQo5Kwdr9cnnr+70H/A7PCAOdZezc7TeaClKqPs4jCFh+baupR
WIt5mBVj8mgy50lMuF6kqb4AwVuHNYHwTl8w0C2wJr7yfTrekL6DDoUF1fJr6A19lVPCQ8mtV4Nk
w5E3UOgrcnJjVxPYlmZoLuC/F2jhR2sKUOR/26zVASD2j3XC62PmFjKK5SR2SEYzCNoDCJ/0/IfM
wHnpVcNPe0y60Ml8540r0uzyVhXhmHE3ABvBuUW7qltQ7YACbmSEyKC1GZQdWsiXNajtBtkg/syo
6UGsOZVA9Au/CWZJKwAsu3bHJh/oBelPe7sFJU41oTRe1CA8KNLaXGVW9xdM3UWgByHBiVnFB4f3
ZZh4CEMZqpdhhbCnDM8OK6ojgxmfSr93noxlWWUYD7YTumCRuzUaNGZIiPRtEKtG7VyVq0BOYxX4
MyTpp9h7VIxAowRuY37oDWiJh1nkUdH2JoixfXcd7f0XV6fsIZ+QBhwdVgeoOFhoUita1K9aiIrf
d7HFVaDB+IiWHL8/5bqBzylBhMMtM524h4RWAiKHkFvl34rXKcoJgw2WJQYu07zjQdueBQEF3/nc
vvNZBgQ6WJ+c9m8W65eh64sgE8VXk2s3GAvdB9pJvbfaUzSEjqofeGOThlTQBPTwYOygef6s5sIH
43LDr0qh0MPTDYduqF4JlMADmrJnZxD9jiNjevB1Ou4GnRKMMZwBIzkJfDvBTjJJG4Dl2oM+Z23O
4id/e67uRVKmIdrvm0CYqgndNv3juxAtj1t135b69+iX13oc8wC4Zh3kRfPmWONfieJf2CZ1vhe0
kTKYyxkNfgotOg9EpNzb6T4Zv+W6R4KcuHyfq0rfF8xRj7GVTtd9K6v9NHBvzzJP75u0MYGAVuI+
9odv49R1UJlM8j0sNEE7ZDafxhzJQ5pO37OmGyMwI9kHo7pyV9UQlBQsJqC3KAvIXOVgu+JNEmSg
6rtyGuuOF+BUoHM2BqVVIVMPbZZg8JHpmqszZ50NuXg/g68BKjhoYKoxwYUZ45BNw21hVa+FHz8P
rmlDX8ZJKK3GOXeY/NCq8iF7abK9W3vTV4/YaYCsh74lpLP2yA7UPyoq5xOxPX9ne00esp46odPT
fgeQcnvI0Qr9DNznjT8mCjqY7FGpsgrKmDTBpNRvllXsEepj1g6yBSzwZV8flOV9o8qHFm3Pvwqh
vnOSo5sFZJ2B21RQTECqDapITQA+kTeRjS/SSb+6kFsIQV0Kil1V/QQr/JHouLtBk2m7007OQsuU
/biv0wFJecotcuWkA2TgUuGOMuxKe5p2Q43mpb1PqZcdqibzsRTMwv7XVVzcxBOfjzNSfO1uorX7
1YMo+ZUUZf2EWEpERGl/3zS5G8oMTIlhkbr8Z+961bUvgdtz0H+HfwcaFhw7IxsC9NOPAD328W40
VXKKs44/u9qoRz0YcadnCMSjIA9KB2B0u6ACKNAKCgXCylfwf9qPPles2HnUkaCucszBy7IwptjD
Tt+h+cYX/pMTe80vijTosHMntKYC9PDLrebsxlNoBRoJrNC/3uH7GNTWV3EvIH/iMX+fM9C2NUWa
v1JvyOeQVBDj8waeHUa4dS+myelrh7wWOFym2UZzw+DuZVVzte951xx5bPMraQkNHdW4mF8FJIhu
7RZ2qywKae8sAnVpe2J56Ji4hoiqfoQ8n33qKC8PzHFECG4grLBGSTnZj2XJXzv0bl2DDTE9SVBD
QCliNHuQd31PoN3hNOLOjGDOHttJ7a0UNR9hW+oqBY1+0DHo6dZG9kcGddbQaT0RUrd2dgoqFJjU
5kXmXooVsEDROeW38WjHV13jok0nrr74UvCTjJ02lHX51EKl9QoE8e7OG1K9G9LiKyZl/JJbtXOi
MKU7401vMql5UGqwtaVGfIWaVxUYnZGfum7Jq88grubWA7og63SnDKwBydwxMLgZQa+Rl1Ba8ZMg
LVsagq/GRTdx2z6O89D9FfmEf/Xy5AbcUy4uPJ2/Xb7gP3bbHH8RikLB0K5ErlQEsOxrIoYskMo/
v9i0AQT5GAYIB2LhfzI7mVXGPHGa788M5w/j6/SDtUF7i57ER+s7exNv44t6VLeoWT1d/qg1j27h
i8rWrW2ZCnECNVe264sBbMYgfrOywPYKGWqZ040YZGWkpQAPbcyErGUsTmWpHhpa3srMfOdKP7GK
/rj8MSsrtNSqUQ3lknImTml2zOq3qvgzW1t4trVnL1zTwSRUuBzZMyHHa+bKvS2HKwVjfvnVPw49
nKXKlWpLR8qZWadW/1SuCsBZvS/TEkrXSUCbz0Uejr+IAwtyRr6PIzQglSsPuXb8F2L1igWFtaU8
vLbMCyfYtG0lPXeYonLq0gCWNgkaReACxdkbWK03ivAfEw1RZym5xPkMZJEH1e4GHdq4d7rjXIig
iPmuYc7OI+hp11U06/jRiPKZ86kL+LlxbU443D2vCEBy/LmYa6nH5EvTt7yzC5TRS+dQ9HTeF31R
PFqqzA9+kWypYKwER0viLu2lLSr2iE5tZ2C31E/nsE7o+HJ5A649fWHdEFpDZGHgA7YGdOrKv623
kTZae/DCqOk5KbHFivhkQ7P9YWjYvDN+Oh4uv/basVzYr8GPs9aagDIt41GNAcQIxrDXVnw7o5X0
+fIYK1+wZOWCYCmH55IYZJ1BIgotPfB8Urf7/bmnL2JqC+KDLaPYya521INsG/cKpYzi7+eevjBb
MzICc1MxzD7DDZuWAwiBN7seVyZ/KcAjirhNhe/lkSndeOebOjlCQQO8HmbKN5LMH889X1ZcEOFA
uqiXAOHHjhtk81iFjl89Xp6clVIlX7IppalSAyTneOQ39U2jpwaxUx2DWKDNj2lt/7Ha4g63/p+u
44dBOD+RDRzhCioEfkUmA+q3G1vsY/PPl7WZtkjFBDAOj0hJv0NH/UZ5JToMRjds6/Zn67hb1dmP
zTNfVmigCIqIt1MdGP2RDvDcCgrDzos1MQfxvdqY14/3BV+WaVDQ4FWmkGkBMWYZziN7ybW/q6zq
y+V1W9kUy8JMYrI8KTjKoG6FHOPE7VtlEORffvjHinSULyszfuMSmfCWRNBpCQoW9reVDIpD+eh8
bb+7dhDne79H5BbSnypyj/auvGmP7MD34rqC6ayfKr2DOHT6XH3Bn+4LbB0Jxo23W5va85S8yzGh
jcfOC6F4VMA/e6apn93Wts8j2bVzs+GprYyxTLMyzkBVnZZ2JLMvbfPTtt3ATb9dnt2P09982XEw
Qke+UqO0o0QOOw+hN3XSAETro3Gue+cHjTfs3to3LO6FMo/jxIyjHRUI4+BDkZFfW6Tb8NQ/rlWw
ZZoVFfkK8AXMUJXZgQuyX2OdOaBRKDAQInvIWz+o6q0y5Me2gS2bDprExF6bWDwaSB5mSX3sEy+y
rDHwLFRE+i2cwcczxpa518IRUGfXfRsJp9ohiRimhF2hcWZ3eeE/NjxsmRytvFiL0ZLOGbO6r5F5
Mq0+OHMZgKjpU2eDLQO02EeK0KWjG+kJwWTVBoQja6k2TPT/t7H9b36X/W945oPw0kqcqFXgK0jQ
1P4QK5KcXJDToHvSnn6PpSHfAPaFMap9lpyF9pz4oaIW3mew+B2TkESYBqcODZtZCB0ioJBRDTJX
DcRIdjbNzrF4yebrLAVeGLvWrg6plAIuwWifJstH3jErs13BkYFF7iP5Uah02lO/6q/SHKnNYKyF
+4TgtToMfuUGFvzjZzMY59DZyH7Mk+1dpQMaDUYy13slKnWIdaOPg0mnYz8hfdoBRb/rRGyi2oze
HW6L6siy0oRlJqDS2RoIDnU2lNWnmAV23ugdmFImBKyZ9QedzK/Is43fTKMSUIYj+T05NTvE0B0+
2RNkZAME6s0NPDazk84wHHo1wXAmFCTmntF3ntLtgP6T3LtTtOmf7Q58OFTbeP2yrPbKqe0orYa7
hHz3Z3JMLBDZk9Fxrnr0luzmtpibgDtufINk6V+dtckdVEWcdAdOwX5nQEK8V27bhzaYlXcSeZ3n
Ktf1o8zHlIZAVeo85Gx0f/SJSPZWNqQvbV5AHJp3bjoFsdOZPUc+jewG0tAQaqhmNyrXCgdlk8CG
OOmDkNDj2sX23Cc7y/PzT8m+UOYv7FleUzWQTOjIm0dybVMiIBOSs8NUt97D5RO6YgCWAbrVZ5Wd
NV6N7s2BhijfZWGikGXO9PQp4RfKlgE6WI+NK7q4jqgY9tQrXo1bOiGDqjN06UCkfs6hf+5jFn5v
44k2SVOu0SeqyHGuO/+hnySQaFTMXy8PsWLRlvKtvq290a/Rr9WiKLbL7cKPgChWTz2zxY0aJ/Xz
8jgfd9Jh1s4L9u7OV4Pui6ZvcMm7g4imPPVuEmcEKDBLEe9aDm3GK1Ad2o/QyxBJUDWV/yWjvsf2
l1/gY3eLLQNcHBPZoJTQRK2ekBJKmoPIxVZVbm0W+X8/TriWjy+iTTRn3QM6lH6DIXIIRgdFoqrd
Unxf+wL230FckLq51plgQYMHYKbJUcgtObm191+Et72E0Y5JgUfnw7ObxQb52GpAJgJxejLkG7fn
2gcsjr9nuJuCNLuJ6hrVbmgi78Qo/n5qeZfhbTpSRbkDFoBelmwvUtUdPN2zjZr9PxKLD27NJeF0
x8zQ+eXMIjALgCWxRvHwa01n+sdwMV+fieHvDOQ9753KScK4bX/NKEntEvS4PFrpbO/6SrE/vWla
QAZr57lD/0XAuTe8NOcUsw1Sn9uOjLgSqpz88Zn2Atfrs6AnGTnqbgTScPKQKYkdh4eKzXDL+gnC
S3OS5BuGYMVB8xbnM1Zi7EBwPUZl9dfrvg0jnH+U26ZU4zJ1Ng7h2iDnnfHOCLCKJcgOT+MZQ5RB
znUa7x3ot7zA2/g11UitBA34mjfSayvbbUnjnTZFVVKp+2joh18D62+dWFxf3m3/+j0/2g/ng/Tu
QyrtD1ZJ5j6yTHvnOAz6BnMPZYigAT/4sVTMelSJq/+6nQdMNcK8/pZ2Pvneob/npkCF9crLASQW
Op/ChKocZPW18w2TIm+bPCkPTSf5qfKn+EAbsLSHfQbIkmJ2+Q1d5uUu6ZkJOdyYeyIrHbYaCf2S
puPVnEzNzqo1YpJ8ZGi7ZwIXeV02e1AhV0fhtHag6sJEdptnJ/BwNw8CzUCvOQq8UTVOyX0qFT+K
1KU7yit5UmKYv3AbDLdDzAgqKU4bCEhnXoupy4+uTKpb6C/H14Vj65CgGeJYc2cImJ86r3mb9tjH
Y7IvsrKFjlzXW/uRTGYM6l5PRYjmS+8rNOeJCPMaFPtHo4BZQjigWxEoCY1lmpJXajbpBM+b+YNl
WzZbFiwdhMkR02sQEbVei1bxPqySDef647CQLeUOXWVbkpazOAkVD2Eh5vmYaxmZ/+PsOnYs5bnt
EyEZjLGZEk6snKsnqDqBwQST4envOt+oL39RSDXpQUmNj9O2vfcKmf4BxZanwujvrKbe2K9rq3tx
5LRRZNdzpIdzHKeocrPOfO75lG98faUr/H/OmmGiVcYhDTvwe6Ldg53KUxHVDwOX+1aJvxOZNrbp
WkxYnD1FXUUouY/mmZK7aRReX+KBOBaeEq9Zk23kb1cOuCWxuobt2jim3D6PEXkf2/xuKuxTPLDS
Y9mmbO/K6lpSrGkfw7c4BkCtpjWKkc99dgRC53vvwqXWvGZSxFNaAbWEqlplt15JYw8Pqo3Pryyn
pdx8VLmRYye1e8LBbyMlL0ILMn0bYf+/HfDJvluKzY+0TK28BkLbHGYovgN6AOMCZfJAqZG+MfCa
4Kgjx72StRWabIDuuMCb6mDMgHZrCqECL3phXmR7lo3zqKe2r/6mk235ZpRNYTXpovCYkEloFbXw
+z7nOxWrcY8nPHmogQjBpanuwjEK+2jsb4Z4LvYJ5Lx/ZlE3w2i6LwJAHNSxztoZKDmj6/xCV9Vb
LG3zvZNZeh8Lxq6czLCPdTpkr2MaxVcJhPhqTxW1s7dE2Xjj2DUyTHRNrpwGciggiDndfQ4x0mNv
xj1o4w6J3pCudXctbFFv5zKqyMYYr6SBraXEeoNS89RRB86mfRHmFYyK2ovgq7Gz5YkY7JlHr7Ec
T30FobHnlGqvTmUg2MYGWwkYS/n1sYySYijry/Ic/5hEB2knd3HF9oXunuxa+gaqzBuH7+dB3FlE
Pgc6ZlFHsc3mKQ21kYQFRFHL5GdmTqjF//m6kbW9vAiATTGjJK40Sg6k8wZb+BNEBancwrKuBL2l
XIIl6AgLE2KcoFvmCWiWmEiDGWYBgMpp1ltiHCtRz1lcuE3quBWv0InKOM3dHDAJ28w+MFp3Y9Gt
jNJSK6GDZQfDLc4+W2n3QfJ68OaW3UXJJrh5rYHFPYtUBKYHjQOgseNelWV2hxTCiQxbPLKVVbuU
GbDNxhqSGDjm8uJ8kWrAOJRfAAWTCIAqwe4sxy2e8kqAZZe//3NjNCpd4koPZLg5GAHrua+2oP9r
X17shwvEK2cErFSBJzTLykd4Hv/4ehesfXqxC/CILSG73OlzmjevluKvGXJ9G9t4ZXEudcobYluG
bG2Q9IUiSJ9UQVJWzmGsIxbSdvxePmipS25B9py5BtfnHKo65xY+ugASNw3wYT07fGuQlmoDTECM
EmbWkLms0/dem0flThufXln+S7WBTEAua+pQLS+r34bVekQcibVVRVuZ3KXYgA0teCJo4Z6K2Qjs
5sTnrei29rMXu7Zl3VjPDSRxVdnEz1HXsmtGi+x3XOXJN0fm0vQ/2wmZ/6qpbcc9Xe5aVquCeH6Z
zd7/ekrXOrDYrGTsYBlJk+iU8d6bqfISoEQr4X5v6S9FBDTM5BTQyO6JGcrjAAeX7gONHnVCN37/
2tQu9i3lhdkkzJzP8QXGBsDotNO1LTdu7GtfX9zYHeomVRmXWDjjHMSOg8sZA8Dve0O/OLN0j1qm
KWAkQLLGI9ZbbxFv+xb9adAh7pL+I/vC1BgJgKso9wlY21M1fcTJdNMWlhN8owdo43Lm/7M084bw
2awoP/X6ghev4BRG2vy1IdVGNurTwh0aWGwv1HUbs69xUxDJ/KSHrArKobrpEly4YqSQejn4UzE9
Zlb26+serajwu0utu86C+lEzo8WRmtFOuv0uV3Jfxuwty1K88d3+qVHddSqQzxnqo8rGuwQKYxvb
5dPdiP4udqPT1ZOhaeKcqtZh4AFW7k7BiMXX5rg1Z5/ex9AE/f9z5raO7cYFXB9Ms7iio3jAM/6H
AdBz44ofuQl89Ncjubb+FhuzoWZJVQ8c0dy0ECsb2yeeMVzPccJqtpUoXuvMYn8Kg+N1XkIQywVi
yTPsqf7duJIHQBbKFxkV/bXDZPL2dY+g73jZmv/zusPgLbZsqgk3AYKNz3oeFUimLuDr+8pxKPOH
OEs6WAzn/WvedbnrlWYNtAPPouKNTkN7l5ZOD99Zs4VJCRytysRi+xKluKPFZvIyd4z8lZiDp8qt
1Asqrhn8DkZi4bVnJu6LwbJJ7NuOZPeFAJ5hNM3spuQ2XA8AzX0fLZTiwqgq7b1qIC0PWyDD/gA7
4qrCG6kv3UCOP/Lc9uNqPkHB92gCM05xoETCgpjHc8uBnXDKoOj/gGaA9X6qXdOnWezVqMY3Nb0W
FZoD2hwslqID0QS5hNj95VIaZN0bR33QGOWew9xuFmZQWu1LpdNpH2f2Y1yVv5AC9NL8Z4/6+5Te
Rukx6t+ty0nDMURpdmbib8byA1EscKjjN9oME0D5mfWLWGXozF04gXXnyZTvJ1Ef3TGePMeSs9c5
dAcbvVtreCfUOPeW6c88OdaxG/Kkfm7otOeDfHYs5Cpr48QhRRqhFp9H0xM8SR4Ff0Ue2uMEDMm3
VFXXBk92Mhe7NonR0aF6hMjGDmLYXkbLfNdn7zyNQMJ5F646sQnAxE7Nv+aS3qPQ57fjcFAVO8Ek
787V1kNrd+lOzm1YzOOu619cswyMTniZhOaQ7mMP4P69XXwQBUgnCuB44vvcuCmtew2NIo2/thXz
RTqHF3cW+yMewa6xco9Wh9E6W5nlZckJqvwhkvL1VCDM33U5KtLOO3E1fFccT+KX9+OuHG5gKY+6
9Aiog9Ac6EsQZzvkFi5DlO34nARD9liOPMCTBlYc8xVyhsDoW2Gaxyh09yBeRbuKxD4Qx34yyL10
Zm+ERX3dFXtgzY2whs8E/SspqEfRi64+qvQKsoh+m8BGFOJpt1Z2w5V5Pf0Ej8h8BZ/OI2Dt3oCp
Y5+AjzxU9GU6A9ckAcqxBIq0duKbv80h/WsCLxjNTyXZt5HhSyxTBhlVdXLlFcn2iQwNDQW+12L2
LFhkvtTyhqVhFR30bVLszepqBHXP8KsnpzjkDzKFCVgABhQ+j+6ZlsePtr4Z04BDSdF4bOGkraEW
7tWtPz/izT0W95PdBsjYR9wv9U1h+Xq4L5GaaoLEJmGnUw8VpePsFl7zwl+5axywUWQByV4udvY+
jccX3nmxndxwOJ2abx3+TdhtcifLg3BfrPEwnZiNPALzauYr+3X6a8TjG2nGHy3DylCp9HI9HqmM
e4+bWI+wJTDAUIKU6dh6UUE9QGULseOgCZlgFQ2PyXwd3ZqO9ubCDNssDUFq28OMrnhvHN+EcLf5
KwGmg7ADhZgHhSyWLkHmGd6b+QQSYs6P4H9wQH0qTxpJMLkhwondYZhwM78pCBxnjjp+JMXVbO9w
Q/WV9RQBMFHfyuGRg3FU3rZCIjnjGyjgqJsWeiKN75C9yt9GdVXiAVrL+3kO8xFUN8AMjFusJzjO
uK6n4mCSe2Ls5oPt+gkoJdaewvJmCtsHGCEpWKUMgTpBiTQlO1Do9sb4E5rIJjr5O60C+gghxiY7
kI9kPtRmWHyMZRCnfu149kf9N0JIrANDglLnoysu/43flo27Cfozxl3bnYjzFhs3HQmFcz92Xt76
/UsiwqK/qrurdvSTeJcKXzRHw3kFKtuUEJG1HxwQnezr+WIQM1/X3aGcj0NSe053F89hX51IHrCE
e7B08nCyXy59uQ5tkJ24VzxRABnbC0UvQizel3j3cHmD93mKxKdor5BC8cFFATgeOyPI4FKZD5ir
kHY+aCEg0L1W6Q/t3EdDHYAbc4Kuw6X45gGGeFsR6ygIPSR575EKJQBw36b8POV/jPqprD4ajjJJ
9IDkJL79hwDm3/0mo+mNicStg/puLj1ojN4aFJLy/LUa1D7rsfPBmkz+DCWQcqIOeut9pIeCJV5u
vYJZHA4Z9UjNvDSeQEFqUf28Y7DSEclzWyKTOb8ryGSI6rqwG1+Zz1y8tLbt9YW+6uyHoc2ByHip
ixepjy3Zx8zxU7gnsvKmRsZc9xFqwhV+We65061dg+JiM/AroRqFpLoDUJ9KYfFm/FTx0VC/eXIG
+NonTetXHJA/pDraxI9rckkSdST3WkMcSlYBjNyGtnEVMaw94s94I/JkCOsaPMXugfdXOclCMOJw
BZUB2HOZ0/oJa/1yvC0IHCSxC13jw6mjYxYlu6jY0xbLFK66Zuk7Mahq6YOCjHepDtIVQeXGYVMl
HgORrpBhDzPNrm88eyTXZlt6IA09UFCfRHs3JkMwSMg9JSnofaglgXxaxHwnWXyaHUzzDLA8sTUw
NY92NJ0nCzQk/qihNl0DFakaa9/G/X3rAJw69rk3ZFe8H65LHHsWXKpdICNb5u7tHOX7OrUOFNPY
TyiOJ83g8zR+UNEUGM1fPpVhl/dBYb9J2GY6CCJ0Tr2WIqXRiL3T2SHuPRgSgCjJ20z0ccISVvaF
OftDGHB1En+leEtUvCdswPH3QPt75v5MK8Pr4GUB74mwM57bQXhJH4etmeI/Zgi6PGxQmcHRFMNx
hORXtCzONGfwXrMav4YSJDHzMI46r2teVHFkhAEP1b/Mo3Ef2ZHyx+pWFVduDYlWxDfwdev8LsU9
CbcHC5FrLK5KM/JrM4jEC0cq2+5hd52ZoS2mvc1QnnMp8ebROtopLlfCt/r3OLUhH1jXD2k7PZIU
4jKgaCZQ30MhEsvpSvEonJtuH2VWoDv7nluY5dq+zpE5hhdade+qdwLFGNBfvK7+ywzrDJPY0ASB
M86uZfRCmBWU0Y0h71gEim12R9F+VTe3NAG3ESJmUyV2PdfwRuhvQEd7r53kHmMdDP2rOzvehdMr
9BC2VhuiDn2e+vZ31lRvXVsH0mSeXde71HJ38QXARsaQkz9lET9nJDtAiyLM0Zmib/+2+ZvE69p3
R+MmGsHb6p1zBZV7i0boZ3HTVsV1EcU/aT8dgSJucLPhYZ+P10aE5GvaPLCm2eUT4A/ASmvZ7wsE
6rQpbzNYVRqt2jngDbZmnnmQaj4OjeErEAsJQxzr5KHXiL/QbbtrnEH6ReL8kjmlIcqN7y4KukFU
OH9jxhG5ut7aiQRzZ6q52FUO/0XyNtnDYJztnNKwYTQyEk/MU3cz22ZQxLgPZ4981D8jF/HCTib4
2IJ03bIxJO38MyW4AqjI58Cn9ZXpGQZ7lbhm+pDFFT7ywInnOOk+tppDF9t7ELMfK+DKIrBnIrwL
kma6T5FqgqIgAG1lH/YC17LMBNrENPs7RflvByViz46qOIAUZVAoDHJcRa4PaaQjnC/8GaEV1esu
TCN47EK93ACXG6dYVl+80Wpn2Blj+9fGYZPZIGEbSX2oivqXyUoJTrIJ8xY7xheI8WccYssn2aS8
GOhGn8RwJUrQlwDSSHaYNw2FQL7xQswCz9tO3FsR7ULkm7D1FNm1tXvv2tVzNsxXvHTeEtw4YceV
BkMxHLos/UWSeZ/n7BGk5CfR9mc2RR5crxToqqkAFR0YRzvFIV6oAqxz2j+4lclD4Ub9njqcXmPP
vJR2GYdw7YN+v0n/JPFQAYmRNM81KLlBVqoOunO49saOit5AerG8nifIlWQ997Kx/0XN+GYcG0DL
swFXoRo0RzaSxofIaAO/bfRSpDneBWmXIQo3oD+Yx9TGNWfiIxCnE7vSeXzLlDxQ6uAMy6E5MIGh
PGHAg5iPH+5EfLylfkdiDlNEYq3noHXVeSyamzzrAp46sLbkPoWPjkdzW3kar2u/081ODtrPi748
JiMiBtf3EwJfb0W7jqmrIR0PYwcbSThKGAGv8j0wSK4/m8p61E794OrounSSP5NodqjRhXOJI8Gp
lQZHq8LBBRl+yhPEB5vYoTtcrkdRdQQYQYPVX1WBrLEYZ42q+Rg5V3mHZIaZdXiZCveAh+h+qtEv
Pv1KumSvkvYOUgAv1Baws8LNnPazn5HigdbRzuqiv9ooDyDF41rdwFfRNfrkClC2BK7WE1OHGtXl
AOSh5mjPOX9l2NSH2mjEVT3W1V5D3ugIvnd8TscKL8fWyZMYFHZe37sCBkdhN8vkDF9ZG0anLn4M
K5P3hLrxUzYQ+qwF7Ki88qKw76Xd6OxaZQNQC/0Z5TM7MXewcneuoT3Qojymc0TyIjF+jqNb/TKM
qbyOHbu9YS0BGXtIAd4AbzJIDDZ8TG1TwLZDWrAdSMEX0Y28ltoiB62a8T2pmbrFaT/fCTef9nVp
NTdWB3kUyLLwR9U38cMIPcT8o0cBBaY81ohqLjL71uvXCYdPs49ELIGE0KmdqGPDYC+x5vaqdWV6
TRPD2EjefZ5bE0uYIDPs1k4F5JUTyfyev0XpzwE3DxvsaeTid4DhBL25Zbj2eWJLiEXWCcjn1sWR
NZ+jlnqVdVMhXdPLZCPXZK19fpFsyuc2B+uYtGcY6u3lYXwsT+3tgEdlGhg+93t/9oG9vXJ2WKgn
fUsOxb47OKETfj1Ra80v0lBMKsYhIaDPbvLR049WwzBbbihsf57iguj0/8/X9aMq2uZSmCpcjQej
9KkJ4SFzjB50T0LncmH5uhMrq22JK2QWsUumFXg0KQnH2LljpbuRRl/pwxJTWGQ6klPM3BOqqAGL
f7Z4+PCiDUbkl2xjE3vxaXJOLFFwpBO5UYlenLgx3+JkTL25AnXZ2VJEXpnlJX0uiiAsAdzgfK7E
b8gAeBOqpq4zfacaQMQSlZjRpiI5Z8V5xFGQ4yTx2mJ8LvmWbcHKr19yYFivkI0tXOD4Zn2e9ENs
wuJVb9D+ViZ4yXmJTQC0WgPCt7ErbqtYHTNkjfoxv8WL4w6muY9fL1FzrZ3L3/8pOET52E4lmFTn
PFb2AcYu9GdR9raH9CfdcfAfnmG8xUMe6xlUhr7hxqFSjTtcCNP8SZHK/YhlCY4+3NFwKkLnw6VQ
xc9AU+wh67HlTyxWVuIijW/oaqKiRAVcRjeV7e76Ftw9/uS6U9Dihl10G7ymleHgi6iqc3i8Ofjx
51n9iGJ6LLLrSSPkTfdjrTb27opVplgC5KYRhClhZuIEaYmnXtLIywCTvTZ1TP+4BsleZ+LWt2aE
y+vUuTrsUgNxydUu9C6s8UTmluwuQlF3hGfcRE4baRlDEefetmfcifCMeDUo2So7rESxJW8pGXPU
2EsBey4Gryynu2SVzGyjFLtyZC5Z/zjmZ0DT4NcbD9PkFRqJiKy+skj1aKbuqUKiGwEhQm2KbZzR
a5t2sZDwrAJ8swP4FrQWZJko+vKjHbZAM2tfXyyfyQIBx2F1d4q4G+oo1mGU872e1VZ55vMakFgy
vFJRSGdqdXOWZWPB5JhBIUUXqfMMImv5l/Mx238dGNZ6sjiAIXMSG1wm1bkYWYH7rfEoDXoqtdp9
7/uLQxgLHjdWhfhWj+O+nFo/Iq8Z32IMrqzZJZOntRxi5z187GsDpGmb9+9QQdlQy1wZmSWFh9cz
L8AIubxo2kcOJJ+ukh1qVRsRaGWGxSIg15PrGhNxTRgoT50vZt1fFMruGrN8BA59C7+x1srl7/+E
fSmaHJt6gDUhPFIGGYH5Jn5bkHEyc/bw9QyvNPEf/P2fJrjg9UXmzzyxunly4TlrWNMuAYS9hZ7k
95pYLKIppTLSBIvIMMYQJMOrzO4eUwahGEN/fKuJJS43S22HlI07g/pT+0ICpVY11q3m/AD5uS3c
gnn5wf9bBRVLgG40ZnIiI4D4cuheY+6gwsObj6mUPzNgDXTaPplZcWuCUpgQYm8s5JUzdQnbFUzZ
ZqQdfipT9pGS7qZAmSyvoILT0vwK5c+feeVsXGdWNqSzWG8atKzaqpoWIat4JvxS7m2/V+IXS/Aq
tFGtJpIpzOhqpHjsKX5rwbJt3E2w09pALc6MLobq6ghHi5Mm1zq/S6BtmPGwTUcANOygr8aNC+va
IC1Oj3SuolaDUIpkEru2ATKfIuP318t45V7jLJ5zWVohGV1B+XhOtXXsJ6CKSRlHr04jy13Dizkk
RmU9ft3YyqG+BKgKS8HQNi7J2YWt2iNE4QvDNytY0fiSmcMRlI3pEdXuZkb6fADbBFn7emMIrUuH
PttJi5DQchYlDInHExLz97Pk6Ru4ITyUCTSmDTOvAotryAP3ZiUPPEWFtegntetSlgKBPcuQMnCR
W4R04XX0IuE/A4fm0Ri5+WTW7TEbXSi4pbr86GLDvrLMTWn1lXi5xMOWc1QXdoEYMMjXHCAF0CAD
8R+D6ptBf8lgMaO2wE0fgFgGB41MC+nBVPERsQf3W7F1XVzrxuL8glKbAmSyIScJqfVAqxRZJRa1
u5l1qO6YxNyIKGvtLCJKXNG8bOOBnDJQ0VmTHN1UHmQDyB2jd1+v4xXoEkD6//+ULPB+aZsexvRF
3j+0ZfFktWM4OaZx6EaePlDZIy0IPt9O9X23cyUc0OnMRVD2st4I0iu3jf+B/mYtcspdbJ7sIfrN
ATBilTYuglK7r/u4EhiWdmMDcnalEcf8BA6kX9RPDr5OXexUO0P1tPlmLxbhRyHVivd9Qs5WlXou
O1hJ4RFnI5+zNkSLq+o8c3DwLQyRzPIycGXehqyqs5Abog2+HqW1xbaIKsDxGw7LBqDIgIax1W+Q
9n1i3DbTRnheifz2JZL+c1eiEaSpkVqfTyyP+pPVl4NnuNbWr185v5ZIYMuFEqg5us5JWfauAR4g
sl4z+4EiqeYiY5iY8Ub0XZmJJSpYNSn0MqGEfTL1ABhMyZRP3Mk5AutPNx6Ma00stn0ZTw3FY3k8
qeo9guCLMAAkirf0r1eM4oV9afafiYisQQGLZU5nQ8Y5dICNvHgFD3L+yCmMHUDFFfpnCcvwCaqc
ow3IC00N05tR1YJcIWX8toRl35/MMu0Q8DLzVXQNZBLlTKINrsxa/y8r6J8fWNeUjZCFBQEN9UnU
vtQryij7cZzCr1f62vcXd5BCqiIbdDGdMpu+Qn9JekQW15SbL19/f2Un2YtIgCO2Mwjp03NR3ULs
dT9h8eFqHQqQtb5uYW21L8IBisKN4NKR58LSZ6KnHd6yEdRHgI2Yde5NNuS5XDpvtPa5ZCUR9iI0
zG0XRZVlmadhSI/DwMNCsz2DkA/NfDVdFTS/VQInLFgb2Qx8E4rvo/UC5x+77h/SAeKW9IdBrI1A
uzK8SxMzwDYEpNToeErNvtklRLYHbUJtOL5U1DNhJ99bhks3s9kiqZFM5nxKW7mvsf+szvSEYWwE
kpVTaelhpiTgj/C0oSfWPxrOHzif+tX0I5tNr5RbrMWVlU4XkUThRlypATXHIW3Hwi+zuNhZvWUP
4HeUW65vKx2xFo0QmD85BbCKpyx/zTXwTn/4bCDq/nZhA/31el9r4tK/fyICStApHHkZxCncRyh+
eDI3YD2gPEmuesW3lvllOX9yr146JFVO1ynSUPtEdeyrDr+eCxQ+x5HvILCHIn1PT5XZV4Euuque
s41c6cp6thbhqOXaga84yBStqnkgLIBbS+2Ooai1EQKHn++/MYimvaymaddpoMZSi9MQQyNevuUc
SspAmxXx7QUV9XUjn3YGjSxin7Y6OQ8lRd63/2D5ACWgPGjaAnetLfLMp7EPLSxiH2NqzPLCFCfL
LH9C8v0aqkB6l1fAviKeB1CwnvwU6kFf9+fTHYTWFqEP/hl2k6qYnue+h9g3yk5GBLxSDnj1xoit
tLCsoAGHAZiLkc2wG592/TTuSErv4+Lp69+/Mh/LIlpiDnZHTUx6m9leXn4M4iNmVyLdSk+t/frL
jv1nZ2Y0c9MB+KZTO1kHNY2jlwMJPqvh7nu/fxFcZiPJKtvA+F+kXUKMen8lWDp7fZzofU6aaGPz
r/Xj8vd/+jGl+exkkOU5USAzIgB9zbra1WOzEezXPr+40gy6GZJGppjkpIf2cj/+bEX8luLV/vUw
fRogTShb/f+fD2p6NwOGB8oRNXxk8lKoTYj4o5z/8Hzj2P3PxvF/wiPaWGxtnjigHGRTenZUSR4E
peI6Hi4oXFMB1NEZ/JikgFXhnT1Aub5CKkQhb+kldjSHSW+yILG4vWeGQQ4pQPO4MfMc/iWNfa4L
XUC2hZtAmHbPAv7BQWrRKugNXXiJjA2APGPzwBiZfeWKLGCd7QTT3GY3qBFFh1JG7o+si53Gk01O
5MbO/PTFYtrLEzovRtMideWc2rJ5Al3nxNxkY1mvrIflwWzMEGsjjV2cmxwMlAu61B2Drnj7ejWs
fH2Zlk7kjDQntINOkhPczJ0+CVzNwiLNdt9rYBEVweeM3RlKAefYpnrP8tQMoeKBCt1Mt3T+Vlb0
Mik9KWmoiQLyXA50Z1mZ9CZ4hGeW9ssheh51ZAVf92Wtocs588/OzyY5ZAVuXyc4xRQhm3t1cNIe
7jSZaQajnKujEogFXze2MjPLfLStutHVBOESVgUwa8GDKoHt51bya+VoXGagJWzAYFvdpmdXH0oK
31osrCwC4LCE0ZR7rtOtLO7KqbLM47mySrIGdc0zt39NzXPFcmzfo9wSSzAvZ/knoWaZxZuhe2MO
dZGe7XyIfpYWyd8dqB89KyfPyl1VCgtYv46Vj2TIPxIhRNgmM/filDjPX0/UWg8X55qqcJ5ZAucm
aK5e1VtefA3kVwd4yNffX4kt7NLuP6vOdQxVwBcVQvkWgzSR+1Tw8fXrT68s6GVGT8LsTMFKm5+G
Kfc6kHBk8tIgNAp2K2O6sWs+L+eY9jJp18BAJCt6ZBEald0bk3nU3T0Xby1VVxb8S2OxG6xbobYo
wSsb539yeGSAJU0LC4NxHE8T0PltVv3hffL76zFbm+7F2ZZBYzerKoxZB62Mdmo8Hg9+NF85/Onr
BtYmZXFrdaSgc1nFOJlTsP7UmarH2bmdoXkyJ3++bmJl9y+p/LJx8sJgGku2AEksdbqT3UsoLMn3
mii4glSg2ObfyUyb9jKZV0+JskqjhBiHUBDHzUbgzvUOZqqj1zdkY42tzPkyp5eMhs3jxpjO0r2J
1DG2H2b1vfN3mcWzLFWnoLCBAG4xiD+787Gy5Lmzh4+v58L+PIDZi+1tJbGELukM7BoCyVNWA1JE
oOP0ncwERv8yYP8Ej3IuY6WBVzkZXXQWVvvRW/kbrG6+U57H5y+d+ufzxZDMAFJj3B1StUdnMPKg
M0ArJBT1uk4430qwoJ3FpbXsuUDxJ4G6iAnEPpf+7ALtnG/VTFf29DIN51TNKNoRezq/iBBBqATh
wwOU+cIc+3qW11pYbGpJJgEw2Yh7VstR4VNgAgAazZ5S9+XrBtZ2wOKehVpIJBqO8rVyOPx9hpdS
8ts5wkv0W9+ni4XU5DwmHNWfc9pCbRI3Z+hDMqjBThHSlt9rYrGYpO7cGOyJ4izcG5c9R/EHFMC/
/vTKJvvvofLPOp1cq54zV1TnGB6+XlGUIPZa7fce/kuP+ZSrHnJfpDhn1j0pfqrqxpo2ZvXT2jHe
FYtlAyU/x5pl6uA9Md/CTeyGjPlTrrMBLEnQoSrbM3ud+Eiufy9e/Kfa+c9ARTyPZZUpfeZRIcDO
jLiXu1SGKU026lOfY6lNe+k4b+JdCxaJA6DN2KY7O4UovuYqA5msy15AN4r/TpL9cWvHPMUjtBu1
UDQ0+j4KUE0YfQHB0MNUQa8kogaYuHEljg4D10nOlvM7j6sG5WzFvUnk0x2bJCgoArRn3NDioOmV
+/StFfVf7/4ZqNlSkXSdXp8HJ5t2lTRkSKJ23kgCrMz7Mr/YoIzKJ5vpc+O8SQPMojKB7stt0oPa
PE9BUZVhnf38uicrkWOZVBxc0SdIJIFV7iTHwuLHhvUvUBHf2NUrW+8/aMI/A+XUbj07BWcnQPXA
I7pwb2Qxbmy9lbBqLV5kanbKlk4CvO5O+ZGEe1wL09yLMMHr9wbnckn759ebvIyHnKj0HFXtT6My
o1NjMSOgHdPh1y2sXY+XSfEG/pvwd7QnAHZ4G1TYEDs2NeNON+iTBFTjQjtVoN/k8pQ1JhjBuZTf
2+5LOxUoO7h1NXXTGf5pnkQ9qIIhcKK2ErBr07M4lOoKeqxTBRR4QywaAEbi+ECkxIEyiwJ0pK0c
w0ozS7eUzkm5GXcGVrC+sLbigGRXifPaGFXw9RytbJGlS4pGNqr4P86uZDlOHYp+EVWAhIAt9NyO
h8SxnWxUSZyAmAQS89e/01k5eqap8tZJQSPpXkn3nkGydjon1W/Zf88L0M3En48921hhadCFORw8
oZ+DMwewv/E4/LRBNr3+9IWTvmmNEkA4W8o2l2eoCABY7cwqrqV36YsAlXIA87SNgacmD2XIy5Uz
4ULAm34pjkeFE6owhCbunH8Gl68Gj56rlalYyIymk72SlTe0OoMQHyQUaqwqO0Ba/1b7JUjJxzT9
RCBmcH3slj7EOHS2blKrOfHoKZun+xYupps5Q5Hs+sOX1qz7b2KBF0mIniEenlbpBq6ON2l1O3jD
qePicP0NlwX0TmXkb8XkTeoKnayrCyXkuVG4X7t5s/WSEYKkEl0jLaDaW7Ji5VVLI2XEeZ5VDgFx
pT4rClV6SCTCbXLl0Uvp0TSy7wIogfZ5DfCyC22F4pC2YFiBJi7gF9n7KO7AmBTSyG1ceSs5f2Fq
TGWrroES5sW17lRLJ2sjoHWqT+Fw8XBJ6vo5n8AKvz5DSy8yQl+HuPiJAKHvOCm0cJqNnmBDPKDl
lj9+7A2XN79ZAyzHUbetLQdWARb4qVA8F+4JvoXQxPl5/Q3vo8IcagpaAdYxk2oa/ROb86+SWo+B
dlEDc/ShoDOPIIZ7SGuw3KemO02p+kEc67HVzcv11y9kZlPQyppaBhIhL8E6grBMbEEQHK7Lsw2L
6bl2Hj72EiMR4O6Zh2hBQNkH7dBWfk/TIVZr+X8hdkx3pbAY4I0K3dIzcb1vnT19x5l/JccsPdq4
PRCox0g/VD5IvL9G+yGznq6Px9JzjXCfJ5KWqkFL4kKHHkEft/VK6L2fs4hJIustWvKmKBhkB/j3
UiXwzbFBrvKEEwF88zsX1u4jn0BMQpksnY5kIQ4+IkhvBxviO0Xu1B8ad2S+f6POQTGK5bgTnttk
+q1o8wcaACu/+/3tj5j0I+mRoOgsFAdrCMfXDtTnc2tfVvZN1ZFbnBg3MMfeWvm0kn3fDy9iEpJA
5ScCXW00Iy8yLvmj7EB7c75en4Olh1+W15vk1OR8LnKCg2+bffdRdMkuMoXw0fnY042ghaw/xNvq
oDwPmmzDKtwE8P6OOtCrVmZ56ee7//78mhWVsDTuTajWQi7ta4jzW8LWjs5LTzdiF6qf3pDByuAc
5M8D5Gfq4EVDA/H62LwfwMR0D+LpFAArB40+NiUwZSXDM6wSttefvRDCJtkoaa2sRGzJs+W6L5w5
EmwgF3zlTgS7CsJA0t9ff9HCzkNM6hFuQWNW2RDnE3Nj3XvFVJQRjJbknqVdsh87q9q1vUIvlrZy
b5ew4Rt1wHeyD6xfEs4IHzrvEpOiVGdNGo4MOJaqanYDS6HCu8ZTWJgn01KoSHtXQQYoO/dF/2sC
AVJkqllZA5cjwP+Ph8Qk/1PYpcN21Q9PkwCKyMpxL+i+NSnkX/qGrrxjYRGbEgCFaMfWCyg9aarG
WE2ZE0Nq4nLLBGH1+ipY+gwjzNGO8brOdulJOI8CYktjMMZMP+qg+uAL3H/DHC6mcBGusSUJp4qm
5HlWYuNMD6K9v/4BwcI8GIHOKnt2YLUpIavsyl0yOXonuxEyYbQfX7GIcW+efAHNlsJ/vf7GpVkx
tm/Hu4hFt/giBkM4Gf6xw18ptO2uP3xhPkyMUg6bOija+hSis9NFPg6Wx3a27S3IcXhDvaYtsfAJ
JlYJWEh4wzvMOzVDmsViSG4zX9xUULP82O5hcv3r1Mlc1PfQxJD1TrPiRrHwwKZuZRtfCGyT6p/n
ENxgBCf/oZlvG1Zv4XO3khaXhuby9ze7KnjRWQmrPxAyGezugSfuwMnJ7Wllfpcef/miN49Xoi5b
Ec70xB26ATQ/AoAOwlmfr6+epacb0ZzYMyUXQZ0TQIdK/3HITiZrp7KFjckEJU0Bb3yU0empIQ+F
YnFdsS2X39X0Q9rl48d+vxHMHq8K4Y7+eC785AAd10dYMQFp5Nsr9c6ldWOEbpqhHFn1YA21xPmp
ZiiWpv2aMffC2JswGikzzie79s9+WtyVM3j4fpmdgoSs1aKcyyy+s+WYvM7JCrQOi7QCdivv49BJ
oeNFQ7mRM3aHDrYgEGjM201PrASSWFkNaQcWeDeo8Gd3DEUfuPUVQNlen6qFRGWiEiaHsTGhcIRt
LNQ94WBpR7j5PxAx3QVs/HP9JQtjamIRSnxE4jra+2sMWzmwIeswZeEapHLhG0yMEGzI+zIp0aof
6aukX0gHbaf0z2ytOeUshIyJEpqcGtLFCadn8FWjTjzUrIzQQI6D0ou0W3ws15qM1VF4TVonIT17
Oo+d8tjg6cJbOZ0tDZGRr3QyUCFqfAJRIPxEhXPb5D/V8PP6/C493chX09DAIhVC1GemPwv3wGC2
NTefxzVj64XlY/JUK6eChpHF2ZlD8LfETbWf+ybiaXO8/vOXnm+kK1UC51UQDI7oi9jKyKYLfuSW
+6HmAjE9U2Y7VV1BMnoOqz4G4Dp25K2nPob6A9/o341IWoTqtp5cEBasWzIHr2XR5tBSdMKdzQi0
HT2ysoQWosCEmNlqYJZylXcOnRG9Y/ANQ5QeEQYdBGwb+uNDc2FangnYgmWpy9hZTNMhrSZ/11oo
quWzvxJmC3uHiSNLx8zrUJTAZyQ/Zv+UgzD1sV9+WV1vjgT1VCSpz1z8cq+sjhqy7DtFhnRLizLd
Xn/F0hS4/74i1xz6P55U5zRx/AdrHNT9SCpxHJ2WQ1dXwPYXVsDWytsWotosAHOVMTl73D5T+BbF
cAY7BHbfRpATfBy1WsFFLcSeadpSd/08+s7on6ElF2nJDjwUUaW9ldleqJsTE+MFFYC2nS34tKEG
ErUFVEnt/UUNvevrmEIZoMiemO+CWLl2ZF6wzSIm0iuDlhynaeufkxZCwv7PwPlxgUNO/Mvc3hL9
yw7uK/FsN3dj3UXEemYDX1mB7+s2OZAQ/Hd9FBW8j3kFHBLt1QZ2U7Fqy6d8hqq4LV+bNt/NQp8h
UHWUlf41BvOwAWTzEfqNR+m3O5jj7fOZPAVWtzL6C+vVBI3RtrMkpw2MhFK1yYf0RXjimFTV3nXF
3irZCtB+IaRN7Fhvj2Ls8so7Y+2cqwSulA59vB5xC8vTBI4VGar6AOoziLpDb7N/5QC3ttXnjz3c
2JStvOLSKlsYFlkQyerQHBguElprAiJ/QUnvHDRNuFgLGdfag1DjOfSIvPOh5bqHbR7kCjLGNp5r
hbGnM3HkFmkeYdk8bSZAU3PwyFu+L/PA36CoUGyC3i4cxImeDqRNgkiCbvo6TIXezH4otgVNbQg3
OPBWSMv2J3jwNYkH0AC+9lWYfKaF77yILOfnIszosw5rex8U3LmzhnDa5ZO2kjhMCxuOrQw1ybEK
/LWSxdKyMG4J7dC7k1dOEIKpq+8SOpo5AwPu+tQt5RWTU9lSmAFDh7k+F7LpX6EWS3dtDau/uht+
z1ZjdxCzdasmBiLKvhu0AwkuZ+7AKbj+/qV1aewENmQjB82hplGTDP4GxP6dyOSViA+SrAg1zkSu
ooPvqQCSKbqLy86OQ0Iju3m+/vMXEoPJFG09HTLlTvXZqSzyaeh6ELYVJMVe5kSQ+4KqYlva6DV9
LA+ZvJSKwlDEJ2F7dv2+xoGiPFbEKeLO4gC0YGVa1cP171pcFpe99M0hIJnacAh17Z65l4e3Sauh
fjmiJ+Howj72SQN9bqK9ZmPDEz32ZQ+xZ9vrVzWDFpaF6RTEUS/PvVw55yz4CmIvxPefEr52DVp4
uIl9nHN/RjTbw1naDBCjTrRgZOTIBBfs99oetnDoIGZOHFu4qWWQu5nS6ckaUbweLfZn7lHfIjj1
rITvQmowgZD1MJdBMFL3rObsvub1z4pZ7cqzl9a2EZqhgstxPxTD2YJgcox25pOy6p0E9D+Wk/sC
J4WVHLD0EWaI6roXRZDCHTYYb0t43qtkjdy30F8z8Y+eAxn/zAE4UQbDVk8/ap3g3MDinDx1AgUI
6IQXQFJcD5qFdWUiIXtJ60yRjJytip9Dl0MCQP6CZvXaPrDwMSY6Lq0Lu2ohDXN2k4rHDmxFvWgs
Zbitw2regxoIFEWfpnEILm7EW0jprayEhRebtlq24w8OujEOGB8HB/4tDUwZaAVZ7e7W6r+WZfcl
X8OHLIyhCT9IvFk4bQ2tUbdjf6Bz8stJ25Oaq3Algy6U502AAVTF0esGgvHMBl/vh0w+t234KQx7
GMKmIONN+jcb6p/XF8RCDnAvkfUmiZaMFdqDDuB5nm9btlUUpjS1e3CwxK+/YGG0TKwhVO39qS8F
hISbB+bfz7Bf8bKVC83CSJmI2MmWKoDQuntuvXof9t5zXdscthkCBJzuF5nr78xaw6wuZAATH9uX
zBL1mKJwAfuddIAPVgcRjetj9Pf0/M7p0QTETlAec7NU0HMeIt27TKTHtKfuJ6+x5kOSjjwmmVNt
Gqja7yUgxZHHsyeeO2rTqj5/4B5E37OeKjgJwbIHf4MZBcy5Ijao6anPmuqYeMo+Ki67TdhBnycg
vtzCAyjY1d5AYatS5jHx8yyqpqLA/dN6mlVtH9HTuh00POVFY38rfft7Vk/2zqf8ZnYEkmCe2wfY
+Pye4cEVl2HzNABMETmkhggy5RX8GOphM/ZsbVtcyPd/y7xvVmvVzLWdF95wDgC9Trb+0LaPWmfq
CSQ1fTOOqdqHbbWmSbCwdP92gd+8LZCl6JIES9clZF8MMEzCjURPKzeppacbW8oEQd/AzyvYZHTO
rQefX5GEnwJRPV1fUwuB/ffU9ObHd7okDR8AhFX9l2bAfdz3Y42+TLgmarQQECZKrgz7ckhYMp1h
aeHG6cRf3dReK7UtFe5NDDdseIZ0qBPvbBe52tEKjuJoGQcaUKumvoGSlY5hPRB+Tpmd3LcXp+yk
FdbGZnX7NRjhjaVzR36+PpR/w/Cd8DQNBks0R7uhrsezUpY69hr2Y03mUZgsBWmyz8Iw/Vr7fj99
nl13/pxnFwtl1PpHiot4SAAzobDHcXSZxHZV1LE3VBr1AhhTS0CSne4YXMC4qPipr2Vgg6U2gZH/
DU5bcJObc8rl9vp3vL/iXBNaMykfmistWCMWPB0C1K5si0dyHFce/342dsPLQnmz4mzfG3XJUNot
ghzWI9nFDCGm2XcHzPkcNppwlrv+He+vPDck/74I7os9Exjdsz+RO7RnboZergTlu1Fjh2aXt2N+
w0dopJ2nCtTqlj4KD5dmxti9tEWxv/77381ieImx5/YKHX7oxM9nGAFGCuJOXbVT4hMay1EY/L7+
jnfnGu+4fOCbyRBVbbGQ4qAHXYTbSRVnmxc/HbImc/TuXOPxl9e+ebxGDlaBEtPZt/zinrlDCOM+
jxN4Vc3tJkPQPikOeKwoBhKsTPu7Rzy801hfMEiZS3QjxDmrvRsZzvnG4pu5HWIiHtxSfM1CLOee
s7Wz7NJaMJZZVrAqIRMYgLktNvJiH1R/8RJ4zYVrNealL3L/HcXBb2anbMPsDFEl2MFdDhgvYlaw
eZmsFu5dQe5/6mGZcba8qvnpetMaf+zdCMJQGntP4tt2ptB7PZfwQGPjhfakHz+28IxKUAap7T4P
wb5nY3jox/ZIeLdxHbLC5VqYFLNlzBsUfIc28E+6guBCvZ9sWCoGL4leOYotxI3ZME4uxx4rA6nR
9YN7eDpvSYPUTZ3D9dF5H0Fmh2b/VI6OynpXVBj58Q7+qrci6XZWXd+lebWTrvWYdK4CpKg8cjJP
KJs031TXrgzeQuIxm6uVgAaw9kEs5qpP73Pa1kftVt6uhaMsDAcwYbrK1cpCeH8Lx6caOYJ2cFLO
pik4ZYVD9kEytMc2C+29VZRVFDpV8KmFmfvGnqChoUKgjmyhyt3I+yGewdeKEsKzNfuC94tF+DFG
8nADqIfitjCdC896UJ04wyqVv0jKaFxVFTRhGDzoWOMqGMLB4QwGl2sO8wupkhlphE+c47qARsEY
3gXwJMzGJwLqU58Np17/TKq1EvRSZBjJJLFk21/EFXDgw047wRItJsWIgmXYwKesXKm6Lb3FyBxy
gNESacEqJs1Db79WMFu7VEXL8Nv1AFl6vpE+WBDmBIgfSCkwwEQtjFPiRWQEAdH6c/0NC7nP7OKm
Hu+yJO3Ai06mu9DXh6Brt9cfvTDVZtu21YNV+Z0/wNvAnb+xXooHZ2rtjQWtjpfZ0tUPt7L6Ewi2
zRo4amG8zB6utgDhQ6MhOCm7ibPpKdR/aj3hDvwhDJMdmj1ch4uAJgKQn3SAsyV1h53Sjoo5EbvM
8nMYxPFx97HhMxKG1zStS4N5Ppfhcz6Pd0xNm5mOse9CojIZ41I7m+tvev9Ej68y0sHF5N3FxRWe
pVY9bvpuHAF0neCEyocStnsq3VObFfvMtZKHvgJ+iM1U3CQNTrZDn3UH13KKlzEBIGXSQxf39sXO
uaAwAGasukHNLtwWvdXve9sq43FKsy1IV93z9V+/tIKNjKIlHSu3xwoeetztdP0Ig74PIWMwMEYW
GYSAbMAInfLS6yCXlnq7XjhHO6vWPJn+Ikn+d5nCG4wMouvO9/28nIDR6Lxvhe0ig2iLPeQlKp1+
DX+6DCjRO49meqOymm+SGbICPXya/XGGJ3fg9duQCWcP2zQPdigWBLhGF1Sz3ss3TieSO6La+kdf
cvwDqfAPQpEYpuDiu2QBPUJKDVZgHhugji6rWLuwHyuV26KAkieQVbGDyJ7BWWJwMIwtiSrK1OTB
NtFKPwxQ8t36oq5xW4P1LclJFfuTgkhHN6d7/I/wK7EgrVzYLTsoAGnghuq11RaO2zpK0WaBzZ3q
0sh1yTjjsC/vKVEPRTn9Amx9+F5xe3ytfccZopRD1tYhdrcdqhyNC6rVGn55IUuZ4gElZHLTeWpg
5SOHky0neWjbvNg2dXLrMgJjsdn6ZKONv7++WhdOVCYqoCpV6k5+I4G1GqKKtVFNKuiqr+WnhWAw
IQB9PsHCygJOg5ICSr8pFdNNk5b5l+u/funxl0F8c9EB6hciHSmEp508ua3C4jmtVj1Alp5t3AOh
36nA2Ulc3MebdqcJ3HftaVpzWftbmXwn0MxWve1D7J0MgTy7/KYPy40fFrDxBOoeWUtQVIP8IIL+
7bHrsvPMwilyZ3uPilFUZ+kGZ6JdKdzNhHoftuNDCvb5FNLbxLoAF4a7EY6rFz+yj42ykfmFVztQ
xhz8k1V5MprYfLSaYuXEsrD+TMGYWoei4wMB5weqZgKKU5r96eA3ef2XL+y//+v7c5pl4OmCudkT
8WmU1RBn9iz3VemFn7lXyc319yx9hZGXU971rOIg1vnjlxa3Qv6cWB87cpntZ6sKejhNa+zwswIX
9GcKHa4QQgCQCPjgjzcOddSGkZ012giiJvjkt8VTxq391OcrqL+FOPofPqBlqobNHNS+iNo1nPwY
C/H6oWE3m+d26bKw1hflEH7fFbchjKLXdBAXLv9mo7ygYKg7UEI4S2pvBhiM1WWxgUw7wUUwI+F2
wnKdnM8f+47L8n2TxvK+92hV4sLP7CpiAEvBICEKxt/Xn+7+xei8k2vMfjVS8OQ5gerPbgj4kUfE
vIfjajVtOB+t30oz64vdQARsU7roDEK6f2w27uyoYwGi9feQzumZiOM8zu6+9Irvcxm6n2B1R/Y4
oaAXCqGh7iwq7QKkXdj+GFkDCJrQH67B6kEHC1KCSUPkLYyRxxvJ7WQ/uHXwLbQ7d+NB6uAxZyLZ
sVAnO9G4UAeA7yoMe/vgjrHG4YBUiiaPcPXHb/F4GcsiGR+5ZdWXktm3uWjbJzJSbPYq4BSA5H6Y
/zRVKG5GJexbnsOvgQZJC7c4u4DfOwWBI7ECAJbH/ICbpNznJHG+KUnqWNgBbJ47KzuAZVUfcHr4
5ZQ62Plt7u6JO+vDaLuv+UwlkMOwQu9nmR+7yvre+XR86KU/7ggWzpfZtZ45eFNbZOTqj4Rlddwo
S24Jqot3BKKjSVxOc3nmk+QwQcYg6gRnaLT6rR+kKLKo8/NpK5RUmzJE02hm3N66fjpBaakut11r
BzEcloYvXeF+L1gXHifX159oOrgH22Llxqq66qhmEUJlvcXJDYJT8TRD3xhOM6+pVySb0enaKOn9
LHKSOd9qArTsbM/gFA6SltvKc6tT0fhwf3YrDYfjsNeTF5fzFN6lkwR02tMAw9Q6C3dlRkgEueBq
05YDjelY/KCgqW2Ip2kfFUNBXUgSZfpiCKQOqWym5yyh/pb0xDsy0lkoRrvNzmoHaIBKNFh3s40E
TWmJY1aA09ldbrUCHuINv+uL0dkNquu2c12Ut13SvbT+MB1HUVdPFpfODra9+nPTDsO+bnyoy+Ay
MP7MBwpGqVcHBLV12m1xxsu3fCzm75k1/CEFk/eeSoYNpkaPkRgCsmU+zrIimAIcO9W47Sc+7ygF
pQxO9zqNJ2v075OmgwZT3ddfmsqjeuexOsRIpLD2pXpEws5BRa8tr/9WAoO2k5mPw6PUzkFm6qUY
wbZra8nv6eC41X4m6XA3WfW0SerLgI8tVklfaNg2O2JnJS2LA5vrOOjy4Gsv4P3bc1z30bGdVH47
zFl7nwZl8W2A3Ncx9waQmFUHcQK/GctDLUWwJZn+wbzmWz10VZyVksdVW0A4acjUVuTU2QNFMQSx
xTXdwnw4xWmjozichFnoPLZYP9DUhab5ZyFsacfu4BbDxpkh1N94aseSUm06BCjcub7UnWPtQ8Uz
HBhkWTwEifR3diFr7C7isaztdojaLKlzuA1gc8OSzWLKkiJOUuXf53J4hnrTzODjrpO7uay9TZ9a
uDZbM7NbxBIn3g0Nm3SjNS0hmJHDxCO+ni8XNnNTY6tFiY9KFBZPjd+5kUz0bUHcr6jYrHkALR3x
Lzvlm3Q/p1UHN1CFWpDFnA28s14yawojysTJzf2zq5NDDr+x61+zUFU0AT69msGG9GBSm+RDDK0a
BjmcKvzSNxpzu9YzWRoy4wgxQPG5gfk44K2y+5FX6b4KoPkwVR9SgrNDExgzNYXbUQFBH5JI+GB6
Q3jnum1/l3nO+LFjiomNKceJQXVxyM5QDfd/tTyZS3Rjp7V+7MIImUgOYTtBMwoH4is0d2F7SYGS
FNAtpC756CuMU0RXsZoAlOKdOujZNr6KVP+TfUzyCFNw+bA3izb0ZDAWJZh4BUp/Kf8m0i6q6UrN
ZGl0zIiom2JwL8In1NfsHlWOBgYNVsrjPky9Px8KBBPFQaoE5T0btRPXm4czyyDQq6cc7dwMAAhd
0gn7sLRXOpVLH2RcCMKwtWknGIRvtDpUDrTtQ0f/qr3x8WMfY5RpcDpouaVRpqHg1u6YHRQ7LpLs
iyzK+VTWQ34IUEA9XH/ZX6Wmd86PJpggcLXjFTganRx0AmIfeF7I7OVkQ8DbgwaS/6PpqLrxlNdu
qoRxdPc5j8qGuhtucbGX3OWHnDZyM7NxTeH1faFnLEgj52hG0qLUnjh7fsD3Qee6OCoFdmQFFZa+
gCxvlBWD+BpCkfRmJLrfY0GFm16pYeXYvpDHTZmxaQR5VIUdP83hj7D94urgwWUuyl84AhTJQ6XX
aPNLL7r8/U3sufCeLtWIjdrlgYzKrkJRVNs/pqHetHOyZ5n3tYRne3R9uhfW7l9OxZu3SWxPfIRE
/6mx7GEzeNjCrTBJIjt11oCOl7h+Z0GZKmSoIPpVGMDC2PKdTaeLYzCKlUlZuPKbamOkHOGHIjFW
SdZ+niz3E7WmG+5Xz5mTrnQhF7ZUU3IMwy3BTfWRrTy3Prmy/sLROYwR73yb2MOjDD6kMwdXW6OW
nI1lNswj4Se3JTfwcDsQHWw8b14hsi1Ng5GlcDcRgikanMI53SaueoA448fKFqbYGOrpugl7JzwF
M9qJRQW/HRYz+zbJVrqlS7/dCH8aJvXYBMhJdU234SRefV2tgaLfjwBqDrsYxtG1IFR9ckMbsr/s
NmhfwDP40AqlJnCtRgseNzclTjVkAyHuSJUdWwLKC/WaP9T7MUDNwbc7EmS4jwvIbLSvZP6ZghUc
FeLkQDvpIzkCXOh/M1JWN2WY2MI6KuEd81ltxiR8CEV4vP74hQ8wN5xE9c7gEcKPk/qp2G8O5L7r
3EtAcK4///2ESk1Cn49Qq8eB8mOeI7sB+/UIAvqncc7OTp9+rhIwf+SaZdz7C5WaTIQQcttDCFWm
48zdvZ15u8T5WJCh5/XvLNQjD9u+rZKT5mgMtIdAq1vsiBF0gFcmYiESTDQ1HFel7yuZnDL9Avx2
VOb6BtfWlfL90jRfhuzNTjPLCU4mxOHHVrbHABpwqTuj4y8AgKMcTMHrk/1+uqYmPrCQTu9BWoMf
U9wcrayLkiFDHWNE0UFGVfYhgSabmrptBLLIIaRng6PjH0kWxLpEeYj2K5fSpaEyDnxeEoQMAsDB
sR7ZybWm/VAmn6HY8+DpNa/TpVcYMe10wKT6s+JH2ll7SMJHHb2XxbDtbOdDq+l/am7Uni+Rh7Au
ZxdgyzmaQffDol2Z6PcX6/803Px8ZBIoEusoE/a98boJ3b8mi5Ws1zohS2+4LLE3CzbjJKgbR/Mj
F2OU5+B+oEuD68rKJL+fKv4n5iYoLeyUufw4EPdzCV1Lz167ob8/uf8TbmuLEupqKGofkwCFG/Uj
hK5G7t662eP1IFv66UYo02bws0YUSEVAMe3sLqOfZrtQK5fzpV9vnIN6Jx+zPEQaCoIvqXwZ225X
sS+EF9vrv/79/YCE7r/zCtGoGeUvPzhydaMBj0djepNiXYb2GKMIuVH1msnd0goy4nj0ayidV0h5
rpyKx9Gzgk1CVPnMZ+wQ1z9maSqMOK7DJpgpWB2nYHD7bcu42DbQV18JsoWpMOXc4DspC9CZi1Nl
JxXkGNO23yWMvU7B6Nxknpt9bMr/J+ZWTkVI+jo5ec2xgXiRes7ArODe95VBCjG1/7+C/E+lbcb9
H85NKjm9vNwdre3dJ/GZ7un+PEQ8hg1qjCiJZXTm8asX4QIU0Vjv05jFsAmM4FQS6Y3eOCeI/T3J
o79vbuCaXkd1/MXadFEXvV7/lQvAOGIKvtWBRey+5jgrpnl4yiapIdObNMkONkf9idu2t61TyKhF
juVB/5gNjVKRP2dsZS0tzfZlGb9JeBJ0Q6YFRqnIboIKnOb7EVgMf1pTvH1/byamIFww6GboQpac
yq45DHWXwSk1v4eE7M7r+Ke8bddspxaCwjSXtBIgW3LVJ6fBSz7bpQXTsWGlhb2QPExXSWBDei+D
3NiJa6vdVUAmxUnZQSwJ2FFowaDNAQm6bJbu7vqiWEgh//OVFBpe4Y0lTgNqobX+5hY4ggOHd/3p
76s22MQUbOvA23XTGUtuhjcWSxvwW/3fTqJF3FQokpWZv/O1Z0eNzfZKpujvBOUPtN9eK0UANeTq
5foP+ctBeydCTbQ/T1OoR6gxPI2CxJq/EquKgqzcNB4we2gF5NDfm8fX1gEIzWvFqbcr8IBgN105
t3lmQ8uL3XZo4TTDdJMIe8cT/96qkpuslpA33+viBZHz5Av3Q7dpYhIH/MwC+MRzxElV02+nURuL
ip/Xx2Jhyk2+wAytf5TALzc4bZ+6cXiwBWiG/Xz42OONKK8hNx0KhSnvQn+biW9O6p6UHrbXn74Q
eiYzAD7TeQ2+nDg1ObwkBD9Bz2vl0QsoZmKaV9b9bLuwKEXsAeblFN+zwr2B8S56WxcZ0/x72T66
4DNXYx23U7e1aAcLyo9heolvnBomuwhAfMryUwsgz87y8jTmheXepTolx3DmZOUrlwbQODM0E7cD
hq7QSXbDvQy7U58CgH19cv6SCt6JMhPyPvWe0t6clKest4MvlmrCDUo1KexkM8/f9qL1SiB9Wf+c
CaihWd3UPtV0VJ+SqXcfNUmdW9yt/H02Arcn61DuJiinbP1LP6+Hes2dhADsuanaoxt2wov7jk7f
WGCTb3kBFcVS2DCrF6lTHKYmUZ8mm0sXwM7WQeNXCK/aSta5J2hj6DaigZ6hue/n7ndfJE4ZobMv
75MM/fkpf2Tt0NKTnyVDvm8KWHPxFOkqRyBGXSnHKPMyfZiS1HoWnZD7ecrLg9M6FtiWVG8rtMpP
45RVF54iZJY0L54TCrh9B2HcuKaiiry8lzsvc+14ZsVw01VOeJd41rz1Jp7scgaQSDvX/aGZSPbA
rN4+NDCJiC1rSDeFmu04gbn1yk3hEpnvzJoJk66Z6oOyw4HYQc7NIQ+BWoZYNYNcKPjDKvPfbV85
fijtvpUoOLflz9LxsluvHMvfZdAEz2UWkGPqMRKPOgvuOgjCnC9Av43I3GmXoePxeRqqYqfhW3f0
rf84+64lR3m22yuiSkKA4BSc3e3OPeGEmoiECCIICa7+X36P5vMet2vPac+UMCg9YQWhb5RdKbvC
z2D8IrTl0D9WWK3sgHAn+ZIMbn6Gu598rnwbLdCPUPUPTqOiT/0uKMcMKuox1l079VkZEA0qR0Oo
3EFxontrxwamoJD1XFbMieUJRs3hkgpWhndD4at9YZS+i10MucY6gPwLwi4+vMgzWCatOa9/1L4a
167iVZQuReTvXDvlW1H6y/d61PVD3cSIZgYqm02QaDFkY7K0K7A+hV0l1oOvx+Sz95Hpcl038Ke0
rJhWIpi6jR+WZNMNkQ/ugxi3w9hOGY99so0qxoEKKPvN0vvxT94ZskaA2Kzm0LNTyngu74YBHIOE
z3YzVrYYoLELeC2kWPw94ELT66LrequaokwX0/RZnMfw4YlZ86MXur4rsEq/TkUbHQyz/VNXmupb
jq78MYGEZZHypKZbjk7LNwBE6RqWa3HWl6VZN7q2FDCDtlszkUdLCr5vDoeJJodWRR4VLK2A07jv
404/RhHHOQl4RvIrmKh/ioX3u4XkIuoAeASK0QigRxOciADAF9tpAsB3aW0aRzz6lMcl+2FiaMhk
uV+5x3jxp18tEreDqZJ537OObYxw8IIbgSPY9t4g9vDAEyelge0AI30ymQpDXWR2nuunHCDPzPeG
6Fm6dnwCXlh/DcK22eS04J+dNWO1gg2uWvGuqXdlPqjvMKbnACMXQPymUvWMreg5DlFjSNagt/oZ
7oK6AwJK12gGQedOj2GziuATC95YLwb8cdZyS8kEsDoQJebN6615A+jFrno2V3ss08EACQkEQgpF
pGU99N38NDZl/QjZIvFTqojsSZtYJCh5azNvFADeB6MUKAFiUX+Wc2mzYlZWZV5Dowda5W6POHQ4
xJ6qTqFtxygVpsGK4UJi0msZDykDA0entSUCRY0RXfxhmNqtAPADjHG4vyPMm4cSp7mVryBHK2CE
LUBZscA3TXEvQcQlhiBClvgwdWyi3t7naN0CIzc2gVhDX6ZmgNsIO68drVkW0zgYQUNVfIeM2Lwu
Chgd7RYcpsXY/+otsU3a9PhsadKGxY6XcPcYQwZ+7kyLCf9Gpnwjc46Oi2ntUSxh+Yr2H78rVNU/
lhEc61GBa3q5mWuhv42an4NTNZrfYW9g80xjTjahgqBv4PnhGvXg/MUnS7FXedF8lYWddjAx+VIO
TfMwTvW0U14VPs2tFzxCXEQ89DO8qFnv2NqNA9vroWo3Avtq1YylAxyFhbup9dttoAf/QdaC7JUn
p8yvR7Gt6DSvABiNTm4Kt5MFaG6T1014kmTqf8aqASufhvmLDghQk9bP1z54F1v8zvgLAnNcQkMt
72sfNJWlidssMDBpHicI2veHxATtgbajN6WBScZtzibYVKDdJjIxuClZsckm9yQxeg3Z2BfAyqu0
ytGFiCW3m7iu7SqfoemU6dyHPRew+iAil9asYzmcnJTmV0vjcFf4+neXRGxdzENtd3knu7UX+2zf
ucDuLG9CBSe6Jn4Clcc/1XBA+A3qrtp6i3D7rgdaBNQMPt5ZU+hfILDa93hm5hiIsj5KrpctD7ty
jVSkWyXVrA7QltKQc7b0vtEM+dVcAXpGEyCcxiDyH5pc6Q2Ige0ujKL4GR4C5DUIGdkFMGfH/9Fj
/RnYMA1OqvE22lbLmhQi4Js8T8IV2ueANOBCTWN2LnUzHzoS9eDBTy8sfMDOoHu7cbZHGXHG8f+F
yoq8Jc6peyF9sXUx8L4US/VeCMQqtmi7kz4z6xbYNacm77xVbOZiMxZEr+taqJP2oIfVDTxYY4bl
Z8jZksMMHNwmj0x3t4DG2qWqhCLSCBbvajZ+tFq0ru6goiTvDSM4e0hO2dPkJ/MuUrCz9yLBgQTn
gGaPqlwZCrDdXLD2G57JgeIaEnXf4ET9mghPPYVBwbFsZjdDQbcrX4NqiFQaAZgG86fOO8RNZ17a
knZ7wftiU+cEFmRRwbM2GJL3Ygrq5w7HxpM3uGTrYfANj5x3P/t1cZSgWaVOiBI8C87HT5NYyjJz
0pQZjOGHHzP3gYoIy/jTWap2E4Du9claIB7hah6sXeHK+wFCgEeqeLuzZCqBuFymN9ii1FCREtGh
8druFxTY5ckPWvkFRXx18Cbr4xot6HZGBravrGDAStNpHdSz3A3JmasPxSlzL2xZb2OPhF9ZV44j
uJ2z6wALJPn9GBvzFXm13sZQEAVWocj5r1LyfifZkmR1RcuTU00PT2cdtU/UjcmpbwGyp9A3fwdu
lHq7vhrjZ+egRVAtPPxqgmmB6IbCESpdl9UiSt59GYQLQmxh7Up2vDyAplR+5uNC13ko7AbcEwJ7
inpYq0n6EAHwwj1E38U2Fx5Yzp4LyCaBCujKxv7PcpIQVqsL9OHipIPjzuD9yM8wRsvnxaZukCqD
m2+94XBxXEXNiLImrHezQcAVkem2Tu1S+S+L17JNU7jxoCCvvSl0Iz4FFRAAkBIe95AJKiGIF3Sb
kPv9NmCMZjH4WZuyLZe1RijzsDh8y9iaPmsgAHdvJ8gQbsQQqkeJFvkqxhl9mEfBjkb03RqX3+Kl
aIMiPOim2SzAO086TURO72ZcVGsrBzj4BS36M7mhAwjY5zsWkcT8QAcPpyNwTtk5JHl2RTwCrwsB
Zc/BWBBBBICcQQwQb8MgpKKEKn+3Xg57FAr7Fb9g+Ch9pO+r2WPomFGgi+O4lqdxKRMf288O/o9a
Dss2LrXbRoOOdrPoooeAwEpFQOFi14893xdzUOGAKaZdG9G4WvV8oj9NoYYHeANid/o2SNbeMDe4
zqX53IXj+VwIweMZUM0jGSVVcSdIxDcIOcpnmFHX1dq5Htp5SJKH1ezLdu2TGQWOHHdP7RiIF20o
3FHPsgmyCaaXdjVCQP/zFKgGJnc4vgQ4/i17HGbEmWHY44hd7IhrU3bt8jM3XXGqhWczPuoqTi1s
BZt0iEu3riopTwl8BfU6zmm9RZDV1ykEajqZghlrk6MOROYZFICq3F+NogszgLrjXaWbos18VAvq
FfqnzAGDhPLaRmvEVenSGlEA8VMjE1NcbZmb5KnoouSb9En+E/Vd6GuoM73LZ+YJvQmyi8+Fv3aB
dTBoSLP/0KKacs+CQq0XXk6f/HEE98rB8LJKvUiRk8SyCTKCc/9zU9r4hZI+OTQwaH4F+KOd8RVK
sVVwS1ghouwe8aP50aAbC6/BXPJ34ntLu9bQVP68yNwnqyj06jXcvMf9zPsFFuSL/hUY0iDTpJr+
GsHyOM351J7f33h3lAE6hgg4oF0aDHC/TStoi6QlB8MkBPX90E0eKOpBQ7YJAUuRJ7NYCRyIgEkr
cUA0PAJjWNAx9ZVsAXZ3rs1K4KjHdAisqzHcwn5BFETdVVK9JqwIoHRAoRjJhgL7IdYhFrwJ3grA
vtWR0GlCDFiZYEWYXz+4mEGPqEcyIQBC6FM98xKQ8jh4G3uKYp45wPYFSeroJZ89+KRC77Irl6fC
af656iKXQbaLbfupamAF0shn3sGUgiTCfQmRNbUocNZkBWy+Qz6/BEB4uHn5idgIAo8E+cDXQNnm
i/PKMkoZ7uEHeHGxOzLS+bkebLMVIfWfIcZNDqIOS6i1RPmMXyQQPQcyAiA+Vt59mHfliU0xpql3
O1DjtpwN7cmjXnxKEjVsPRPkwDYMPXsuR16s0D4bn7vBa+/hwrt8wmIABh/7ZANv2HEH3ckZGNIp
WiGqbmAd2w8bAAHcekDOdmfckK8CN/N3O5n5sYoVeURPbtpXiS1WoKWHgNWrNkO26QO5JItT64MV
UpOkgF7MPGdJ6+sMbrnzpl4I00iYomBX4Kh/621VnFS91M+qCJKV7+BylJ/pijh+xaZr0D1Y0KB7
h5uCf8Riz48KoP7Pfa+KA1i/yQrxRXeAZEj/BCKd3bZTlB/KpA1WHq61rOq6ZS+GpfjChTcAi96A
t5kwVu/GBYnxAGMocDV6+p1DWJ1kQNONPIuHtn+dZGPhNOZPD4iHAFxjIjI0DeYBbDeLZLSKWJdN
cw++BFiHiG+dUJGCtoOZtgKKAJCoq+idp2MCgvNS04fYniNG7J93yF4FG6+zw4+xYcV3MzbIB4yZ
23cNcCK4vWVo8TzHzRqLAhg90rcPZwufHYPGOWJPirLnGo7VsUVqf85wz97GW2D+xFYmE1jnxIHV
0XSozfSUme+Ak7fvKBdpxGyxQTjXUNmDSgFBZW/dIzGDJDhxz0HdVOV24PXSIbRp2TvW3/LueNiC
65r0kPMC4iHokHObPOu8cQRnH1TRuBH93iUh+MR4x63n8B99M4JiP4EFcohg0LvvmsLiAKgT726Y
geOfYwjdJUWuP9Uacnc+73oEJgHpD3PTgfSB66n9NlXnYheOdOiD5RrKnFG4LnHNwHU8Mgs0QBf6
WJGEZeZcezdAsaKvLacHV8qziQ5r2jVu1eUb5MNK8LfKYEfACn8glMbfBpyeaM0Zc6rsNOoMXLt2
AxKQiNJ+Bo92HdcectiaMrAz/aKkCPsI7TJluPedSeXg1uRB7wx1C9zLvlzQ7+YN5igziVu+RlXs
Ztgr9xMaUsOisgkVFwKa9QRbIj9qTw5pRWaXuDpLfoapibQ6WCbIdmpLcBJUALMNMYLpGCU1AOMM
nIaAl3oD0lu9MxBi+sEcg0i1g//xsYDdwzqENs/Kweli0xuabBkOgY3gw/w5dwiDcE5WQ1pAwPCu
GrGwJEXfB9RJE+1IsUDhHCyU4QFhawsZNeqvOAoKGeRV1WMTmRikjkF4fsYG0NQEVmmGuLbNxjNS
qAx4t6889FbTkihxV+XVtKNKVjuQpM0zmzt3YFblrx1MzFBfCKJmTdroc+xEu+X1UG6YBdiRJz7b
QjSJ5qBZ1QMMSvsJ15NSwYtfdhSreZIb0IX6R79p5RayRvK9DGuodgOqtGuLwrwngQEvhOOUbmE2
sAYCCHVaa+eDJq4CqgV+qyskiCDEaz/eIOnuVnU5hpllo/6dcB/2TpPI5UaZnKFxOCDPcEWuUCOY
YGeo9czug0GSJwfS5EkanIqZqObuS9i56cl3C0sR5ooajodTda8rM61ARU3WBon7HgVZFJQASQIw
bFArGU8wGEU+tTFJ0n43JrbAr8qSv3Z5yB5BcQ7eeMkbFAVCnKFDW2SiLsNVE5jlFyTqoBQGulN/
V8desUN45W8S46kddrdbaTdMR6mY+SSUjF4awQC4aUvGV0CxkFU88vYoRydO5cCjDAAa/hJ2c7tH
fSr+FM1hdwIVAgVU08unCL7OX2FFTT8tIY92DkpGv1CKi1e6D7wwRfVt2RiI525CQcSaoavUIWue
i3fe1+ag4XD2JpRfv/Y20N8X7rs9n0AuW6RA770MwiMg+fQ5rJZwVdm43zfdXO8IlJJQD2/pHQvD
4NQ3kVix0YgHCvG5o187HFpJV51iC4mCFUhv1Vds6fw0o+OxqkEVbNMu6pGQJ1xBsAag/5lVA9pc
Qq/hT+l2Z4myzaQRNVZh+yvSVQ76TO+fisaxbaB4sKp82X1JkE1vvL4dfqsQ9y54at1G2VIibY/N
oSzn6oGVEHvojDTfvUQYuOXw+EiiGL4EJEcwtswBqidhQsYU+4U8QzsgfmAVWpQ9nfmQIjIXm6rw
+Ltckno38zl67kwDNpmtA50ClwXJ+9ot4BSJ0uQvLZKr31I09bOHvtcjkm6RWRXod+6I3KFI6We2
RnanUIHb5NM4bGu4GdOUJEF4CGSvKDJQyBkHVTvtZ2SqKpPT0t1HBS23vIvkzg8VPpyLk5fG1XpV
F9jrwDQi96uavEGtF2qbwPmStwW6jRQnI8pcGa9Z/Mioah5Iq+mxJpQdCEjcGXI9by8wLRtGdbLT
rheHsAqRsNIZc7xEfbOHJtp0P+c8QszjigmkOo+s+pbgDtJdvKYC0U7fQVlosgQUPAhZf2lnnWeh
7Oyqqor6Z9dyotMRmnNvcRfF6walnNU4jM1jMy+Q2RsYUduKADIBqX8PGJwoT88lV5oyZ0yTlr5d
ViQs6QoeWfxTDiere+pKbysh1OhlUKMJzlRAASn8RMwwuELTKUUdpFoD1Ua2YIhOWz1ZXL6dF8+Z
BuNujZ24pP4UD19ZVDafLPzJ7lznF1/zWphXCUUG1OI8fW8MPR/vkOWd4ojew6vZvOB2E8j1ebW3
KMbccaTIfapa9IpQVnQNArPG341hq/fWFm7T+yh8A2OXb8KYIgdEw+k7maqz/vJYpnlTy6NnFWjd
XIuXaDoLtMe+Mi/N3DtyYr3utmMCeIrJo6kD14y2X1zAm1fnYV+3Y1ffxRRQygZ1iEeoa4hXb/TL
Bw1Don3IPblxIZvWtQxR+G5UgylpmqdFabvtBhixVJWmW50AJNyjjPveKHAj49o3n2ow1p4tzEmW
bc0n9cv3EEoj8413qNYMd0OD+Iobwd7KcJmfUKc2aeOjhLOAOniPXE5u/XhaNlUfmG2vcv+7ivNl
a0yPsusc670b+nyFjKt8LqeuuCs8hKWs89DFU857L63vwKc5i0djvsWWxTB53iQBxwFpdIuQVSPR
uw8JVmzZUxmtEeDCqaHNQTEPRxN9qSEYTh5hw9rUWeM3+Tu18BLjbaA+owYzF+cSpA63FS7AaMNw
z3wOZxZpbOQpCTKq4ukzzVX0Khk0TrPRVeV31BzDb5i+4i0mjSgw2xV/QHvQ7LAugreSBgHaAVqw
dxK46ajhVw15N0be82VCKqahnBoh0gM6KG53QzkJ+M6S5R4aXd6GaeXv59yvoSJAomOjgkqufJA6
98MC0f4U+5jtEjVHQOmH7qV1wLZgKXmfJkPqt2HouAIRL2JPcaQsDN6c+lkQaGmmeokXxKyDj+wG
PdhqXehePiZgUn4JWl/tlLT0d1gkNgtZyG9APa7Aby711KYFuK2GN+WBxOED1O6qdMyTNsXO5amD
SMnq4ybwtTb6pa4aaixkdI2HMpJl5uAQTqLH7FcPcFeHmOZAx00FTfp1HiVeStterMqy9RAUCr2b
cQ+mUVgnN7AIVxBBlypoqBmgOikF8GUBHrFQVv1HIkJFPLDrymdkNeu6ufF9r4DALkXQZm/IqZVl
dWBs8ANoqxR8JUwE4jk9l5BiQNzBtAH9P21z3r5WgNU9f/zJrzz5kpbpUw6cITSKUXGbcflFPSXH
iM+IctC5eEGDPbrLmzl/slhRBYRB4voGb+JaD/VSa810BGl/7FeHImRbPdQipWgdoY+3qe2npmHb
ovTQPyVHZH1ZHNQ/aeQ+ffzSV7rWl2JrQ1zVBdSQy0Mw+tPTMPEvZPHYXrUsuDGh155wAcmwIYXa
UIDSiwftxB3zS0QfONGLNcnLvL2BmbiCx4gu8BhjJR0sxb32UHd+t4o4KH5oNC5vH3+ka6Nf9LgB
gwjnUEYtaJyiyKjtomfi17fowFfW3aUimeE+8QVHOdYflvs54b8V916tVL/CJdngWW9uAHTCemOx
/fh1rszIpULZsgwz5UBSoObvqxRsVz+LG0tSX8KZ598ecX70HyDFoht60YTYxUAJQz/Der8Dob7C
N/IGFPU/Wtrf0BbnqfrjAUsUIIUvRHHQrIh+xei93vVJjK5M2YOlsORAGUThLFEMw1mYEA5f3pDR
tSebBRbHQSgziUQR1YVlNs+JGKb9xPQt2Nm1D3yBjQaAjxdwLATyGueIHZo0aL+I5vu/fdqL/YTK
RlXhTqgOqMbVqYyU+2aCxb9XSbKsP37ElQMJmmP/+3VbYaQuSa+PSfzt7CkoH6PY3vnQLaSEbhA4
naSuDi1FLhN9J9Dx+fi5ZyzL/zupSA3+97GzR8eqsbo7ooEBZSqYGnUoniLEEyiELmlR2hsY2r/f
aCjU/O+DJI8ZCrlNezTK0nMCrdZT6LEf6PEAPlwWXkab7hag9u+nBwp5//swV416UhOHa0iXIy9L
MtLpGzv578EIiBr/O7SJkop6BkPr7rUqv9TlSUAGhbS3DNqvjX9x8BmN2ic8q2CF06nwmzdxsgtl
Hf1OfFlCjqYWN+bj7xuGXCLYK59Evqt7cxQAulSUrAYIANre3TiNrszAJXCd5IGv4hEasmc3MfgQ
rcXQ/tP9SS6dxVsAcmBEwOoj/I63ZuzW5eS/xXy8EXr9/W4ApvB/J1hJ6iIYUNVHI220QdVulWtY
FbgJnefFe+om7m1VLlBuVP0tZ5Brk3Gx+cN86pWVsT7mJSg1/QCxVwekWUoVIMYfb/RrE3L++x+n
N8SPxsZ3nTn6xJ7QZj9Uc3xj6Gu//mJrJ7Wpp3qh9rh4r0ia00Xslc9uDH7lgLqErEPWZLETuInH
+MySarFO629B4GUsuQvHA1TZbuDqrn2fy31dIX3vqwTAi8qhR2zXrmxviI/8Z5Pzl0P2EqvuSXSz
xwb2VhAbNitVAnubCAbd80aidG08egfckd1xaMUfeMfZTtmw28WlKvaEDPG6S/pxC6DRsoadgfdd
QMsE1d1Q3gfWnDP/enwhDbLsCW2mHaOcpz3PyX5UoAaBaFPBCQDt9FBwvVkKaPf3TkbPISe3bK6u
LIDLxMlp2KpBya8++hQdoiXf9bm41yig/dPSvQTnap/PQrJ8PA4z21rNV2isv3089LVffrHZRZt3
SVIX0Nl0PRoZrJnX6F2TjVWkuJFqXLn4LrMr9DBaugzKHi3aNNzVKxS70ZP5CmTRbemQK6v3Mp1R
roKSACSjjmUx7MIm+RIOKBJ8/I2ujX2xvQcGw51Zqvpou9MCASoCmauPR75y1/0nv/rHmWRknYyd
kOY494Zva+vZ104mek2VETvZmlsL6MoZcknmGNqQo1vRmmOOrmQqCvQawyGDSPsXCK0cQ0U52rb0
28cvdWVJXRI2RDPhMF+gaibhN3P2lpnZr6q45Y9x5Xa6pFfEqKO3dS4M+tyHrv8dRWgn1TCRQ9HQ
UrEp0ItAs+3f3uRic9BYdq5BYHqc9fcq2gYFane3pv7alJy/3h9TT2hQICXQGDtMi/EblFeBGQB+
MPX1DgIqH7/AtY91XtF/PATm2fm4WGmP9fA9l799w177IMlcNT/0GkhB6AyOw60I/tobXWwTibav
dhRaiUlz9kXAtkkLI37Ag2bVaDmh4Rncq0a+fvxqV06VS9ZFaWWHUjfAgsj5MkcRrJscDAUPbQSY
M7lbPl9XFvNlkg+5UzoMJB6PgN5092jBqFfgf4F015Haffwm1w6Bi4CXQthvDCeYMU5N/+RPEM8h
JRodRfNcJcWNLOfKEXZJFIBeoipnmldHO493Ih9f43b6+fHPvzb0eTn8scZ8NVQOPVOAbwPIPEI8
eSDP/zbyeer/GJmavJrnDiOXsIEtIIXns7ePR74yq5fViDYGLLo143T0lDn0EQr/ef1YDu5GanHt
k1zsbdkz3ljISx/Rat1Bxfoz1PCWG1fGlXV/KYoOkHsJT5ByOsY1QE2ObJe2gClJmUbe6+J/+rfv
c7GVI1jacoSA5oj2KaD58w4e219Rqb+x4q99fv9/J1Zp9BkKaEIeQ+CRoj7eAgmWuiD+t2P7Uryc
LXVQTRJHa5lIQJPOrjBVxU4kl9E/PuFiy5rRcyDELsWRif5LC4Ut5YAOgxDh68ff/8qRcKmX3Y/o
EI4t3gCaji+2og+D729EV/1u4luCwlfW6KU1dqxAQOhnjVPHf+yqDvwCs/34x1+5By5NriXaCNL3
MbKjw8t4JrHE0/NQLNslYIBs8UMcAm3+8bOuXHCX8tnghlsFce7pSAUp0nmatwG1uEOZfOiD7tAC
LpHCWhd4hq7/N/V9cmmBjVQkQeHX4f1ILTM3FYAvQZEeeqkgwn/8WldkwcmlHrbyLPpOSz8cNSLE
ezgMzvc0mIB2n2TSfnKSk8yYJ7TBtVrN4BDotEzi/qHoRiDuiYaZEFgfRYQ2marGbdEAuOSQzvsr
dG7VN4lo+WEiIzh9E4lakZVswc0ZoSV+COqh5mlch+3m43e5tpYvzpJhBgljVtEE7WAosmHbf15s
/m2ahrUHJ5mPn3FtMV8cKIOjzE4DnhEWJ94cRPnz43GvHFSXqtugvcV67sLp2I13sF9Mc3eM2I0w
+dp3uThDKCd93Ix9f+RwBwFIsJlnncpcB0EqEZVDvq/t/+3zXGpvLzKCuQ8cPo+qlGkz/oZL5vrj
D3Tlw19Kb8cTADsdxci2++X8L5Bw/bdxL65+6bWo3XcW+3op14S5I7RcHj8e+sp3Z+e//xFVSHgT
2r7ABSocJD48wx7RKdrVWD0rWtyyI/9P/O8vFY/Lxp5kSQP0m8EL1IbvzizNraw7IJgJcL6gPLgY
JMPaQm4XvNKg6ruNnoEAC4Na7yldvBQK2A3IB/DHBnAYCPBc114mnBdnhEfBaRjn+Ua0cmWRX1pN
CKm7AOqI0zExSf6WqJoj3xm8HXgH4T8uwIvaUgOIqOpkAQfeuhuzqgXe2IMA/40XuDajlztpLiX8
KwARIP7UprZxd0Im78JKusqHabqx1K885VJ8llUhjtFggru0+urX73KcM8m3U/388bK8spMuhWcD
XiQ987Bg0FvR089hHm7cJdcGvthKXV/MpWMYWHv3ZasyIdobUdC1L3L++x87qZlNn/vdMh2nwQdr
ztm09BKwn4bTNMc3Tslrv/68aP94BiAWCyE55jbx7atM5ruWTq8ff/Er6/6/u/ePoX2pipLHOGN0
0T/RMNmC7/IKOO6N9XIlNLkUmgV6OwEJl8DZg4zvgiXHLs9PigLVBSbGZ7GoN8Dhf/qAyv7jRF9c
gg2nEk1A4LhJd6qL3yy+pYN4bQ4udm8/EoB6hhEDA1FFfiXiVn3l2gK63Lg9EMgBAW8TbdtUAWpk
QQ1xYhWrG6XHK7/8Upo1H3uHqw+/vO6eA/OaTPrG0j9vnr8c7/Qi6a3mxNVLYNtjWX01c52pqoYG
EslKDYmg5JZazZUVeinB2kD2uEiGwR4DIHIncUdBzgjVz4+X/7Vvc7F7S5RMNRsBnm3mLk3yT6P3
/vHA177NxZYF0dez6BFOcAgbDgNOm4nC08Z+gx/paspv9Vyu/fzz3//YvUnfOw9mPNMRmmMvAE+v
id/fWDX/3Xx/m92LkDVmo9XlPI3HXOcljLeHoQbWHnDrwbdhBjJkvJqaka9s1CD5Rk1r2BaiK9aq
6MqV8DXdJUU7wGYDFD9vSvL13I/hwYL+/NoZsB1mBj0dRYAaAWeq2J+Bb79cDzoWstYa9DOWQCUy
5Pc4+TQEapDMGA0wqyhmP3VNB3R0mPz6eLL+tgWjJEkuFrLxoFmQJzgEhwV3Z+kDKDvBS3tx3wBL
unE//20Zn59xcQPpAZQk0Nvbo5XsvV886AaYzxK8vI9f4W/r7Tz8xUIOfDpHrV7O7rngxI0kfCmK
8pj76gWUhVMzTOYfDtjzgy4WNudMuRr6MYBEASVl5m3DxOeP3+Fvq/k89MVqHrXwuJHIYytQnUf6
heTfPx742vxeLGWwB+wCFxIkq02MDDmuHLRUdGigi9yLlxrU5qf//wfBmfY/WMcf+7FJQMuPy2E8
hnEDoYdkeBn08Hrms05O/8NCOj/j8iKqYjIPcT7gGQC4Q6oVLm/vnj/dUmv/20o6j39xH8Vxlwde
1KEs6Cz6koEK1oukBJQJ1lLoqzAKNRtFBfgzY7MZF3hZSJQavku0/fa1ACYaCkPQfVvC6qWA8Oc+
GtGaaAgUwH3nReveTsWTW0L7BubcuLaAJ9+3pqYZUC7Q8o46th85Im9wL/QJdez+wUfi9g4ov3Ar
4WjzOxzGHMWgqNyNrZ3u6yVRqHbEnsxMz/Uq76NoQ1vJ/o+zM1tulNei8BNRJTEJbjG2Y5M56SSd
G6pHQICYxCCe/iz3VX4dY6p8l3JVJDTsrWnvbwVOKkOzfOfEH/0wkQPodDm0VazZ6m5NNY2HIa7S
LCiE5eIxjszlG+dW+oCUabHPwUQBaKPwt2UCKQ46VN0jyFn9gxdnzTWXdKcZr+1W3MnGgbrE5tGW
yRb0gF3CTKR7rvLLThNc9+Gn8rW5MihXuRnBHWw9ktwJbAPPyLhTrwG5Htke8AmE3fcDHoy8Xtwz
OvBHc2Dz3o8rSM9yx7tzi6q/ZkWkpn7+lkjfqPMq9Y5Vjpy9FBGmcH5QAUCe0pO79iByzssyVKJ5
cgmx9diGaMVxlnOL9IeYhnOD5FpOS/uaVwRUoTnyDKlKbmOOCm9vD2LG7Pt12Xcsfbrmwecuw5te
jXjylBV4OfK9Q+lP9+CwrBj2qQv0uXDqGs1xe3NXxDOC1kFKBAEKwaxbIGlexlLue3jyFs8KHFlD
u8uN+bc7O1eb5supO4JP5Fk4Fn3086b97r87MjDKwL21VID4snvyOn2+1NDCCeaXy3X+0w85V6fm
5seumWfkVbTRaZ++rfrKNpFL4pFTGrIZHyFI1b4xa/L/FlWsPm1I229zhFY9pxM3A/Bo+h0XoK40
jZ+mARvzGveHAH39xfuneiBtbv2JTRvolbGp5MYfc/lQxplNgg4ywCQCEMi5T5UP0pGVM2Qf48Y3
XovbWerPf2DALytLKhPAyRJmRwg7sw+0bbJdCmLnp8iq9KcY4v7JaKl7VO0oN0gn8LZ5wZBl6fsp
OXoZuFPVSfMeqfvzt7iBqlrj5uWBAO6+YhVnVw1q6pIoJ7C0EElJcUmYvPdqoIeyTSC4VcEhZ0bS
P+UG4COXB3rBUvQzazZ5UsZdSyMJ4aRpgGxJ0YfFVdedaIk2i1LsBNMW6ZXRMAtEI1Yhsd8GZORd
/vZze5yTFeoev4KuI+vbU5KadyxAjCuBflvpl6WyNW8fu2Qsixw717LvoqIl70mm/l7+7JMTOmda
2qYAEBaPDLVJcXkKoFL+C+8bQTVHQJusfPtCBfrFUlF1Bdaf2I6mzAZQyLvnLP9TUqTSC+V+v9yI
pTmqLQ4mazsk+Fo0cqxnN/lIwKwmHBJiYGnWa152qR3a6tDNneNk82RHYrK3TTZvEgJZqwbZP3id
vNyMpemvTaFT3pxwEQ4cIba1QP7s0G8bYo/7Fs/mu8tVLKwVpjaTkMVUcLCh7Mhw1aMN1ASSsIcw
ZxboGhn71dBsPxhOeLmypfZoc6suIT89p96Iu7mueAOPKNv1bY+4R5CZ5pXFb8E09DsQw1DQjZkh
eATBVgtKjHjqvm409EsQUZrlIDI84w7sd+u9duIzHV8vd8zCfNVvPhQCwa3MrlWUU7n3gWsKgPUx
kFIf/wRlIkMjjDXXsTAGuggNdQaiZgtj0GYI+4b4UxJ2J56Pm04rq/PSCJxq/rKA9UBqDbYLxfks
6f8gCy/iXSxXnOrS15/q/FJ2W1Tt0GSGcRSJ6oOqkkUa+A4Xz8xOXbZSyVIDrP9WklheX2XM5pGb
TFskCj5aQ/p0eaDNk+meca/6uTErxOAiDZ1HFmniO49LhPEMdYlUqzmd91bvqhB51fG3WXZ9EVo9
IZtS+njehZrioRXDvJXCLT9EFpdH6IA3IbCU4J04JVhPPbLGD9bg8+epq+o9L/oU/EXX/Lj87eex
3NTUz6OIUUVK6jAKoDoKO8yy7C/DLQdp2a+kSj4KQXATIaIkUd/BPVzTXPlX+rke05zGYFmE+O7o
HVNkJ/eVu1e9vZkgYN4NyJWIDbCevKwMkWniAp8NBleQtP2KM1mYbroiix23qYHghzkafQPYv2ma
tiWyEEOjTp0Vazl7b05NXZQls4jr89kHGIX1732Mm2HOmjkQIxiFvnPko1XixDs92i7exi4P5MLK
pWuzKJuTvh8gImTwT2dyA2p/xPUDsAAr9rM0UXSFFkwSjFXqIPTBTjZF6mwSo9u2CGI24zdkzG5Z
UTwl1Udcrb0FLLVIczlCCgQhOajQNgHaMr5XxN7x+LbPV/a8S+VrboeCihpzMs4Rqe/nQuC6Elcc
acRARrpuSDSXY2UQQTdtLvDadlsWMqjM9xoPGnazMsuWGqDtJLj0eV8mwjuyzA5a66dygOOxf9pN
GV5uwMIKRrR9BG0kMg2RIY7c48+k+2bEJrTcEf9AJoRdrr3ALZmj5gpUYnM7HWArtfsLJw+EWP72
sFZebsH5nRDCEP/r9UvoRRcAwwPBxo+u/CW7bodX1qCTry0wAkb263I15zuK6jfQANxUXpx4NAID
8jCc1q/ZKveMJZ+d5AjrNMRVU4rq19Aea2kcjwYAXOOLx8GAAZOGK2RQ87X3rPPDQfWbaLAekGjO
nCYSArCawXHkRhrjbaWGfGVWLdWg2XWjpmRkjXKP82T0GxvUp70HOt396HfZShU4kZ1dkql+GS1m
4nYIQWXHUgG0yKnoQqhyqxAoPet+IsoO+qFPtnNDWwDh3LiKPOVbe973zg2xxLzPWWp9cGKI0BkA
RoFuixmUbgkIChL9N04/0Buj7HPkTTY2JpIDequc6izoWDY/QHQZ0NJRxCFQcm5ktzWCrJQNWsrU
syBlmbjtXGBdoaEdv86xNzyUqmlucEaTr33P4mdldnWYcs8BOJSlB8TR+PtsNtItYU22cQdzBAPV
6MLWyH7GzJSh3wh+gGwyNIqRz7mdfDpuZSLyqEiyYafarv/mVwB852YnjhCszncpoAobkDzUG8Cw
KdB5zQTqOU1A+OnjA+VQT3Jjlh+MpESprWD5PU998x144uSnnCF5iNxCvOHInOYHG6ndiCPA50uL
Ad8HGFW6yyp72JmsnDZjOhdvhM8Dnhx6AoKOK277loI/0+bkFWSrJGRAVz2lndk9J+AEgBgJ+kgx
tuIdyXp/DUol6Mag9RltwUOeAO+VlrO4cZEog+3QSCLbFtbGIUl5AErCfc+A7frRxCR9Y96ANzsO
TrSvyENaVEXApyLfFU5v3vQd/9N4Cb0p0rG8EXj2PCCXEQBgyxOPuZmpm0xIFbaQ9tqSyVQvkNHF
eFNVUDCTeQcqJy4qLzuR8+6c6smVSBKcc3lyhCxBVklD6yZowHWokSywlZC92VyuZsn8tFUDgUOI
i4VKdjQW9WOax4/J0L7h1W93ufilVmhrRpE0A8gTUkV9fd+xR9EhpNH7TL23y8WfFuf/3zhSX1st
QNbgQGjU7rHl7LGi+SvQmz+vKlpPpgSsOi1MhyGRFX1diGObZCur0MJH63mUuaViLA8AosWF/wJ8
472luqs2s0A9/3eBU0WJd5ce19lJrQLWNJuOik1jrnTJwlzR0yidPu8V9QYVSdMFNS4PACoNIdW3
0i9LxWsrAfg/tJ+ruYrAXOyQUuV4m9LEjjhm3FhZCRamo67KU4Inb4hauMchLuPT6/NfBNe+8gLJ
7q7R3FyeOUvtOC1CXw6wg5G3ecssEdnWqxc/Y989sZXxXZo65n+LBk8pa8oSYtuAX5UP0JWeQOKP
6bwywAsbF13wJ0HgrGIV8i8n1wT+z/bgXQdijoCT2cmBeUrdU1ID0HNdR2nWO/rIVZ5nKG+7c3Ls
FblxBwe46jVx4YXW6ClitK3NuM0MG6fKrD2moCyFXuUokA+HaiPYYG9N3vGXq9qip4iZMoWuk7RU
NLFfGdj+nopUWq901MJpC9me/x13XPn3Mp5Rup/gdrzJFNkriX23NGx26MG/3PjAle6HNIlvYmnW
T7jGMlY2medPr1SX6JEOcNJlAchw3OGJSTHmbnFSdnaV4wfJzKedmzbyOPGJ7au6piszfcGImOYM
ksKHWK3qVVRB7Hh8ABw4cJyVFi2VfbKuLwZqefEoSlm6RzNjN70lftK5uAeuZuUCaGneafaPVOCy
xxO+isrpGwcaZBp+g/ENmdoXcp1+MqV6rhi0ByhAf20VNZn7YCKC26+a2852fl03m7VlO6cgg8Rl
1USQlroFanzfVEAXT870+3L5C35MlzuxPLBPhyzFOpXW97ntIHrAeL1c9MLg6mSpirbFUDheGbW0
DSj7lABsN2SlXxa+W8+KHiB7WtmliefiXt5UsbvhcXvdpNQzots2GUAlzHAPBd2VDhKiaSo3rr12
s7305acV8cucT7LegbSOzY6xKss7WmbzIQeNdne50xcO1v+XEE2BkyxqViLMmrqBo4wbK0nfVc6P
1K+2fuoS0Gum7eXKlkb41MQvTcHVOelAj0JiNOLG8DK6mcGHoeXa1fCC+eosp7FjY+cWEJspQWOs
kA9jTUjD7AGW7urActckUZdaoS3lCFCHNEGPMODMctkhzcfq0XewOhU+a35c7qilUdGsGGBb6jgO
rAxxODsBFk3IhftjAoQeqIUc0ivFvh+m6xy2qy3mZTxK0oFmHxU2AHaPlXrh7bfL7VgYET3VE/AO
sy5cWkfNSBBziastE4klTTJsrKy77W2xtjNfGBNdHYpKhKvPk28fQUR+SifrW2+0W6u09pfb8S86
48xxRWdUzT22HzGUSCInTgGfJxxY0bqKb8CNQhwsE34RNA2l4eQbuIRM7VEGpJ/YC1OUvPvI2TWw
7XZP1EXb3oGqDs0CRXu6rSS15J7xSfxIM+UaBzZVBjJvBL+LPZZsy5xzXAJ07DtSvfrbDmmz+9Fj
/t/aNts/UrZQBHEGBiUXa/glE15uGwswjjQuSJB1ZE0V+1z3IoBJDxriFYKXpqrwj6nHfhOjfbIH
8k35zsru9ZyLOxV/MoMvfqEXvENyCeL1pvauTN9MteL0lz77NC2/lFvkJtD2POe4ZfOh+ABsh9Vu
42aN2nPuTHL6bM0zM6VMWk5AYbjwkvYQb2hrhaZgu4b0K+55qQrN1+BKFexQqGBEvroH7RnaGHNY
5wwJd2+XZ/ZS12ueZqwd2UAUT0bg0AfKeCqnlS9fKljzKhzU/NqiIJX3CT1QOb9i27AWebLQK3qU
Qt+kcuoTH6ed9sFyHpAbFBgn7ni5tuYuVaBNyDjLG39ErHMEVv1L0Vl/7cq7ScEDg598uarj/0VP
fZmb9Qiw0dhZHLsGSyFMCAqFdjas5XwtNeD0+5fSJ+pnldGK5pj5NrxIJ3HOGFrz1caL4zeAn5uV
u64FC9PjjfhJbkcZPbLLO28jjFdZAe/lrsS+LzVC2y4MZmya1MxklAD6FhhF9Urj5LXu8t04pmtD
vdQC6789hesEeDYX89Rsd1J4cOvJJvafLg/yUuGa+SZQ7yLAG8pI+iedvL43cCfiDKFdZys7haUa
NPs1AX8HFb6Fg3DnsFN7q60gOvp2+fOXBkCzYdNwZwp9RcStqh2bdwBuj+kWwlOXS1/wEHowCDTp
VJ668G1DFm86G+o/9HC55IXv1oNBaujfEMekMhLNk8ceifuzibFpXin93KYGbl+PB7E6makCV7xR
YoztzpN+H/Z+Wx+BQxehzXt+w5FjEV5uyrmd4KmyUxO/GPI4mxBJsNFJFhLkQ96pfJs65u85Na3b
ZEic31bViS2Y79aKRS+NymmifanQynlZDd6M1mWI+0YwR8aSKzaap7Zo9lwVQzzWbgrxiqy+yTpn
J4pxP4s1n3f2ruVUvmbK3cyNBq4NqTJjWHfhDKDMi1vtulvZ7ar0NlmjAi7YnB4mYicFJAebUkYj
B2y6xJI8N13kpivddO7a5tQM3aSdqupqBLcegYGHynli1AeZORDsEVBVBIze3tgJ3kjIUEHiw5qv
AqOd6tWsHUc9CwGXIom8BCrX0OKq1R+wudNX3I6RKhA4UUUpNBh3lMfpvUE6B2JMXdZvHQjTQZpb
sH3eEOyGk6b8RSZo9oUd6vnBXFLdMOhAzsHseOroWHP2LkFm+lHUZf0dQTd4W2gM6Ac6FmypMiqQ
3y02fOsgn5Pdj9CNOoB4n31ctqgF56CHjeSSuQhaNf0DmWeyt90qe53Mds6DwW7Mb0pZcqWiBT+h
B49wklCAv6h/yNtRvEPF2IDcZ+a9dNBVgWCrIvkpAZ6JlTCI87PS0zOCJhdHIAj0eYeEivEY4x5u
CJxBQqM4AZo/uNx55ysBN/a/3gHam7ZwHCqOLOm8J6gmntDzhoP3155c1Q5fj09BFGI1d60HDHVd
14FrZlkN6mpahE1suitDs9SM0+9fnFwnB0So4Unr6MfpDzOPQ49RGoyy4JvL/bTgRYnm6hK4ISG8
zDuM3H8USJ4hzfB2ueilb9e8nCoHp5GDxxCfgGj3AmEJPFF4r7aTv5crWPp2fdMyFnKMLYMdkF/2
ANGCbWX6K1zHJZPQXBtHxhRxvNQ78Mo7kAx30kiSw4NXmbzhdX6l788GpcHBEN2ReS40UeuRHVqF
7BqwmnLL2kIaec/rx7bAMfkJorsh76tfTZOvLJvnvYqnB6hUcCgt5DNwEnem51TJDwDbdqnEU1vh
rz0mLNVx2iN8mbWQfWlsw2P2wQNNd5fGCJ5tlLQhvGPNITzzyvqzVI1m40nl5ybvZ4QNgHMMWNFD
V5A34Q3IFmpvLk+x83PY04NTaOvSNvaFf/DczP+Y3Kp7dj1oCEGgqaz/XK5jqRmaCQJv7MRJX3iH
OZ+fHIRu4oHkIYuhaDpBu+G6OjRbhI4anaDTZx3KyXlqfXd/khuPG7ZvxBrqYamrNGsE1radnM63
DglUrKACtM1i/OmFlxuwVLpukL2Q8dhDPJ1Dz7ohLnTE74BQWyn9vLl7+iM/xtIUonCsA63MHZmy
jR9DmK/fN9B8dOpvl5uwMM76cz/etjrAexia0Dg1uIvQdqsUEpTHycd+gz9druW8U/T0p/8YooZx
n9pQBpjqtxTPQYFy+ufLZS90k/72P+HBJk1OSsXQINgMnvVhS4iOCe48GiA+BoivWctZWKrp1Idf
PAheU73UwtvZoW3N+mMulDzE0LoOC79NflUz4tvLquArzn5pYE5z7ktlBDLIiAcvvUPOOCQI76CT
dTu00J7nq4mVp2mqX8u6vqdHBfDMVRlxqHswJ6SUQiIidX9ZA7EklIaheV0ZrgO1rpHu2rmXoWVl
zQsAthbSykyEEKw4gQUb0nGv2IurMWshT4Rcu+zEi5Zbsy3yG5fxbsWQ/h2RzjRUf9qAJDMeiGkz
3SaVrRBmbnn2izFmoN4Tb/6G9LLhvoKAT6QyTj8qxzL/Umqr2x7awl5QVII8Y+HNkXNNHSiHXJ62
588pnqc5P9PrqqGBVNthclzvxhhthoxV14Yaa0o3BbXzA7Rtm48YOkE4wNT9r8vVLizv0AX577yC
OCj3GgMiHWNr2lCC4oClbxxXNg+obxIB7UXy4INkH7AcwrGBwapqZ7mOeIHoTrld+YrTontmRPSI
i8zyOmTm5vYBTxwNBMOQ/WDsPA5ONMTPEWG2LVxB+7BMZXFwpiR7rCDHTHcQ2MwBXTJh4MT04zqs
hdFD8S7nQTJigBJDFKHRtc6uV13ydvljF2aojryuusztCpo6B8tXT/FUzRvJ+ykw+PR4VQV6wMY4
WBCm4YZ9qMDWfsmT0tj1kosQvAnz83IVZ0EYsHU9TkM4iOJLqWQHKC6Ffvxz5BOiGJJD6rroupNS
dUAgd4Rs0TE1Nqb/gyJHjjghYWI/t85GGVHW3kFezWz2Ja83Tf8W29teHJSZQqHwgePVuRGvdfHO
oNvWg9tdzCvHjQVPqAeB9ECqIrNcscOYyieEeuJh8lP59LboflzunKUKTr9/cbXUy4up7B12QFz6
LVT/oGrZhVWe4lLCW9kVnhVkOvW/5s5dZLtkZptg7z4rsC0KT7abYlT8BiqLyUa5bn7LQAcLmxYS
GbTP3B1JpbVrMoq7W3BqQ9tzrd+X23tuHcPJTGem5lCg86oiV+DDO5EZj8/NzH+4CvGebfzSVN63
y9Wc69ZTNVqTZ5XnPgKRKsRQZ29Iab/pwQ+Gn302oLd8uYpz+4pTFaffv4xcM4oknhtziiAhf4iJ
cZNbqwm65xz0qWzNQXtJYiKDaaojFyrPNw0AJG5nHSUrH5DKdAM94FdIHUAaE9yYy41Z6i/NM4MD
55i4HUOQW/thFbcttD44hPCm+M/l8k/9rvvcU4O03eoY2wq5VdKMLDp0ISDCDZa+Vh2GxjFXpvlS
E7Szo+856SDyyQIpy4S6wVuf/qYe38TxVcpAWIRPg/VlwMWAxMokEzSyUwi8IL78sZ3Uc4K0qJUZ
dZ7XiRq0Y2KSKwSqFmUbiWIz7bJ782hvuk0REiMwNkgwUZsuNO6GLdnFwfElCeP78h3JWyvVL0xo
nbhqp2oyIURoRtAkUt+UCWVLCDabzcoUW7B8HbLqgoLZ4QWoQQI+EAAfxPuYrYcpLsJxxbUsfb9m
89JpTFyEInOYFPNWFRNORv7h8vRdKvr0+5ehT8zWqqaem1Fnty9paT43ZFw5UC9MW1szdQ4vW8wF
ioZW8svgwaIHcWIoObwN4mZsVgZ3qfc1A68b5dAa+spRB58fQMvXf29IZnyO1ilof878vw7N17hm
C9auA0+5Xdu+Vw5WxCFhlWd/8t5BLNLfy2Ox1GGancuhTM2sB6TCNPjGRlAKx3aicN/LcmWw/z1G
n3FWesxEbbZUxBDZjMjG3nhv4x3IG+U3GTzOx3abb9ob87sEp/mF7MrQOBjf+/fqvfxJnhEYzEJ2
KDZXMYIp1aMrvKHK5wRS6uARyBvG5SlKZbgz8s7YXu7LhXmto1ikC2QnFIysqEn86t7rXSSKIO54
ZWovlX4awS9WgwQQl5VDgs8Hiiyp5Kcx+M/Xfbhm62qoKUTzuB15mGkHJuzh1aUqvjIoydLsHdnc
jtk7jhWVIz/6zPvjOc1vSLGtnK8X7EPHutbIOYW8C8a1I9XeqcUxhm4rGdZCT5aK12y9sZGYg1xU
B6xIZ8foTyMdN7W6ct9jaUt5I2hpmDFkdxR3frfEPfQA110e1aUP10zbL0RlwdM6CGnBnRZ0/WpV
Bmmzloq4ULwefNLaohEKut+RNKwH6bKthxzwbVtYa6JmSxVo67fnIKiZc2ZFw2jeNE2NLKyGI9WE
f7/cPwtOXI884R01HQDHGALeHRUCmnDEJcpjZU5pYFST2OSVsbKZWjBdnZbTuwmWpLh1Iju3yo3d
KmMDQeCVM+dS4afu++IXHI+TmU35EE18DMcKQ+wn4eUeOvX0Gdetk23k1EJ20rT7CEL2B1NaB6se
cZSyP6DZ9dyM8fsUr62oC+vQv7zHL61IfNb6tBodCBLN3htC6qpgcgdgR1VRhK3Vi+3lJp09vmHv
/I958KWioi1JnALDEDmw60PeSOhX5SUyAgRUSQnh7gEC4/0Nnv/NuwrK0SGzeHdjevVwRICP9S2h
CJq+/C1LE1CzfXfK51J4Pia4o9guZUO1AxQk3zeKlp9qgmS46WVr0a1LHax5AygDi7hJcjvqu2zr
eQ5UgESQSx/IvLWLsIX26IEsc8GQq8k4mM+9G6YsDbga9x4zwD74y/ivqzpNj2nJyZzN2QBvX5tJ
wKsPo/s529mmnfpAEX/FdS7YlB7a0hh27Io4daLC7d2N5RZZ4MbNSpz80hTUY1mmtIGasIRZESuX
m9GZ5VNVpuUzsiXNOw4hZxVAYyK58/D6vy9L5u0yN8shwtY1d41RAESelblY8YJLTdXcR+e1pB9H
x44gZXA3TfNrXAwrQ7XgwPU4F2U7SMDIWzNKrQZhBQwoKIBzra3I0mzluXHp663/Oj8j5jVH8KAZ
FemgbtJZMmjTkzV+5lIDtKXfg9B4YzSY0FWb4+7me1v+xaVucHkiLxikHt4iZM5l7GYg9UCxvK3u
BgX6Yfvbt96vK18z+KEf5qoA2DBKm9eU3PKx3BO7CCynWVkdFhqgB5CA9wFZ8sLArpH1h55Bm9Wd
+5e5hai7I9dI6f75JUgPHqld2+lp69tRAU5AAA7+lsXDARqtWJ6L23owOrxqp05gllfpVFOqh3ZU
VUydFjTYyJs6mD1hR9dgv3k5rWy2l7rt9PuXBYhRt+KsRrfBk1kbT1ntpo69F9Mbd60lX68afKJZ
NSTleCUT14ZGw/DHqECNmyCoKuWNpdQV8SlYSPXQDuGDqQmsjx3JWAapaIIqH4LWWXvTWrBsoll2
MWYgHpRSRDzv3imEtxobW9jLvbPkgYlm2HIsxt6p4fSQ/f7ADONHU4wfoJ8OQdnD7/YgYucu/WAI
WpKGuYv98sWfshAwhbUrwqXmaWs/LTJmOd5plmH3/+HVU/P99IC+u9zApTmm2b7AhnCyW2z9ea1e
aNHyoLIySNhldJP5aw9Q55tA9FAP0RdVZc1YJH1cttsSeSxOtrKnPb+TIDp/JGu7pANtjUZm/SbG
e0eaSJZ5zsh7ndbh5S46v7clOnlEMAUi15g40YBMGdE7m8Zy9z3370lGH9JSPRjKfb1c1fllBByo
/1o8mYWpYtB5AE5rBkAmshR4SK/f1cReOQIvDYVm7r0rx6TLBxdD8bNk30bnishzRv9PiLtNYjFW
Tk4QnF+wQPUMESRpzsPZa/kOsuPXJZz/nw43s1s/mxt8v4GjajvsHL/bJHyl+5cmk2bsnU/7bhKj
G7l9tqEURJEZEYFxE9DqhfB2e3mQzz7HnvpKs+iUA2ibJcggBOXG2plWQu9kx/xnxBU4EcOep9yC
5FzkJ1ALRAlI15kbFQNHk0x9e51bIXqkSekM8TzHoOTj7fHT9dOfjK3J/5z3Kf+nze05JTBfFN2o
inTfW3e5AhTzpZFr8OmFOaxHlshyzKFyjPLzIdsUCGEx1e/LQ7Ngf3pcSQ8uM8nywoyoyEr0vHR2
c9HVm0qW9YrDXZhjOliiatKatSqWEVRvgiYzg6yyXkxXHcrxdoqvI4gRTzNzpFbRHjgaJ6oMPGRQ
yBzQJpB4z6Dpyn76n7TN/x/5iR5JMjX1VKQ2nHodogFHd1Meu2/sJ3L9Dt3WeVQbe5tvi5fsyftO
Xvw7euxv+U3xVHyKT9fcrlEuluaCtviDK9mXWQuMg0PEa2u5N6ofNtdNBt0bVDXO95KYEbjKDzPx
ET4CqlFqh5eLX+xAzQ30ZU+EbIDOkklbhYrNIpTtkD73RTdvbLNy7U0rvQYU4qZ65GlfgpwEiRXP
L6Y7J7chTpHndUjNHsCHNMF7VOaVn/iP8QBBSQRL1HMTGE2HeCjEAdGNZffyM7ercWfMXGwdXw14
xVfU2eDpu9gSCSWOyy1bsCL98b4sTBN0fbeNyoz8qQvJN16p7olcy0xf8i/anmWcEBo8xDGNjDjw
za2ym7CevkNC6rqB12MzajkhiW3EoylN7QfC1c4tUlzz0JVT/cKU1cMyKmQrgItIzciXablz2dzs
kS7qr/iX88cgoiMsVAHFO+R09xGeOb0NiLv8APaltWW8NsOstvexTOgWYS0Us216uzziS03S3E1j
4fJv9Ow6Gmv62ZXJb5qtmcnSZDpV+eUQhGKr0p5hhZB+t7cFa8jWL8v8EQ9o7f7y1y9VofkQ140H
189SE1p+013qmg9Obd2NclqJw1nw+Dq/QtCZtkTBzkEhPna5++zS9JfVuR/Ajz7g9+t2wkxzJwlt
rKREVRDupFnoun4epN2IGH08/BdT9U79cuUiaKm/NPuTmLEedQ0IG9X9M/IZwy4pd2OZPV0ejgXz
1qkWtHENOkLDJvIJeIXeGHjddw/AYFJaK653oQE62qKWos+FDxA1TlYyrDLnD/EGY6d4scZ3WmrD
aS58mbXMyGzl16hBymKIcNsJXl7uOc6WVkIdfUDD1y6Hltpy+oIvNXWkqYjhlXYE7t3wPguP7mK7
i4+DcJL3ywOytGHVkReOCbxdoSoadX5X70si5rB1gWk3kQeKwLJCBGRqzQPHiw5UleIEOw3l4aI1
tZ4vf8HZRhKmh7GYXuwJkkCrAHdSEU38o1/2CJZay6tcKl6b0KXyST2xjkQN+aRdxMnnNKzcfZin
Mv5vm0SYHr0yNjk1Chuf3R/tfX0LdHvTBc4tuyk3yVbcmA/5IX6wEQV7X+2mu/KhXznonfU6qFd7
E/NB9EtaboqI5ojOwSbCK0IQledt6onpEQZ2SvDwxrUN59kVANVpEx6CxJ50/FREELP4ARmaH4aR
iuDy6C81RZvigCLCmTnMPKqB18/FadM8m7bc9BDvvYNCYhWmieyv2bygIac58sWeLNy2+6mXkIji
0eVTkXEQQdnmYqO8Zs2glhqkrWmKNK5AdLB5NKjw9qWfOqFv0QZiOlCVcd00ezVi179mXUCDtNXN
Ur2TTx6Zsbp9o0wGdPplzZ8zT6AcshYlf9bdoQ5tq9y2HqyHCwt0M/CdIa5t74vMawKv8RG2ORgr
G7OlarQlDnCmfJBzT491JX4QC+gxIC6PdUp+V665YjdLE1nzBX0DyMgAkeijzNlOZtmjKMvrppYe
38IE7+NMGWD5t4yD4mm/OXP9mjrpWqjXgh/T41ac2UXqccvrKG3FfpzTYeMK81cju5WdzFL5mpGn
ULrlSeH6R9szQDZpe/7Mak+EhujHldm60P06ISRBMgXwCJQchz5ONl7d/mz8eOWOaunzNdMeYoQp
4ybVPBKX5AdV1+IuBiNm44uqW6ni7F0hYXoAS5MURdI3HTnWvf9dCnNfVaAtzw26rHShnWtD+Uwi
1+Yqx6jHswxlg5PvQMhRdvYz94bfKmM/+Uj+x9mV7NatK8EvEqB52Eo6ozzbceJshIwSNVGkBlL8
+lfOypfv6Agw7iIXQUAekexms7u6aq+G6BE0EBt32Iq70qVfBA/DoXYhZ+6azl1eG4eB+q9sROm7
N5OxoFt+fmXvdZxIF7CcO7bDoEjLUg/Cf8zdgFWs7LwuzxtyYL1t4bKMEvHX9+d7hPuJCDbW5+KT
C+wUmlmgbxJ1GjICGdePN9ESgKzixu+ns2O5gNwe+PJ9CTdC7xUPqONDFq82CuYR+wyBOrJXYn4p
5yGMi4D/pcr4df1YrU2i2QnaPN2ahCQ/TwAwmWjIBEwZslENSh4bVr62H9oFiJdpNC0T6CZUPcsE
gubdiS7BnOYQ2NywxLUptGsPAxvcUbl/JiAAuCuaHKhqp22THHwfG+a3NoV269kMvnx2JlBojd8c
H5KCvplOdrRx2a2Nrl12oS8DMFEzYNGLNh1tcXQXltrFFtvQ2vDaPSf8aQFCwPPPjmx2ReH8asLm
uwexjo2fv+IJdYgHmwUUdkntnZsqeOzz7mQFhkxyo8gc1/3VueRG2ubGXq84KB3poYpldiIuzaxG
LjCV1pzOtvUwVsGXpVd/i3DceJmuOCgd7LEsfdjnkU8zVzgvbtA+qsbe8CEr26EjPXoDNPohMHjZ
pJY8DvL2FIJDIg755+qIZmC9z/whsDWLhoegUFIZq/ihsuZTbRfH6w5j7cdr5jzwhUhXwXGP3hAv
8rhAL68et54WaydJs+Rikj2YyU2MPkzoY2rGV6eijyDfSKcGoVOHYxaLQW3Ef2vfohm1iVQJ4ZKb
WdFAZy4sUjqaZ1B/bJjF2vCaVUOCFlmfBk9NjqUaywwdcXG+JZi9ZgeaTdOBFk0dUBThKImt4ns4
s0MZPoP5PRndLYXElUl0MEcQ9LYtIBd7Dkv3YQLljRigYjoF/pT2JlxJY20V39dmej8QH04sF00I
YCfLz4NdnF0AneIBqOw4avLb1iEPUd+qz3lyHckxV3jgoYeBZgBxAGYVJnZQJjO0pK7bx8qFqhN0
QFu2m1xncs4lyc07VUQstajnHt3ZkPvZ5fnh+jwrh0vHctQOupP8iEdnJ4pefDP/4lZQsihcsb8+
/or/04Eco7A7MUzIZShHxn71fZP1a22BNBPvuBP4/WjwrI5AK2NMhb1rufeUj4B0mhWwvNd//z++
oQvJGB3NwSICZHy/0MwK6jQA4/puFtxIFnC0HKVph03cSeT8h7bKd3ab+7FtDu2OKxfv2dFhn0Ks
QBDpff8+HOxxCQclmxwFEjbfioGcqzLf2KLLztLX1T8sWwljQoEkI2EIGhXxRnzTi0lRfVuMKJUe
cF1wDhvrefm8+bpug2q40Zlt40BqJDpCm4UmxpjfIjJ9ub5flx2Ar6sMy3JwgHtrrTNAC2bcgvAy
qWrvmVvDDUoA/Y6w5ufnZtLcMqDDzPBlY4Ms/z4SKiXdPYoB8dyiCN98uz7H2mpp3plMpDbHFq81
0VjfSTDclbPILNT8N66Wy6sV6JpFbeOCJ9QdaNZUqCc2RBag5FfOHd7/5NT11rDrQbWy4WrWLFb7
GMho26QwF+vsF2abgqB7/jV10ODC1MPer9xuY5618/z+5vpgKuWERJWtOpoRdBfysU2GQsbW3McN
E3u0bsVD8xmmpgBWqV03xdTnc1W3ZkbnH5YfHQy8fEAMsHHFXF4wX0cRRSMo0BqG0RfTTAUf4iiY
4jl/JmTZuGXWztf7zB+WCsF247hmybKFQkplCrr2dmalel7YaB2vH+GVj9CZQ8wR7BGNoMuZQ3CZ
d21Szq9isE9uuxFhr3yDDu2wQNzCRZ2TDCwuN0PnfCWi6RIoAcz7619w+QrzdYSHPYR+XrVcnW1k
Dt2qPnpS7K4PvbY42vpjlYH6q0Pr3NZeVgvQug0PsMe9gX656zNctnBfR3WU4WhSDsRsBsjeUYzi
0aX2rV3wUyHKt6nlW4mYtXneF+/DSYLWUWHSQg0Q8fOAHvlqGXNsG2Oclz9BWrfxMWs7od35Hloa
2obBHeb9+AvkRvf9HGzcSxd5DWHKOuFF4IzvMZeNxFgrz20gAa4RByjDDqlZ0Dv43KTsLSj2BiJ2
a7QPXt+ey3UyTKvdInmzTJHpFPa5HKqHusqPxsRS330mRpO4LY1F3x+XBsQ+APcBt7RhlGsLqbli
qSKbjSVqy4KVd2pEa/QoNvbon27u/wdMvg6FyIEV7EMVsSw0LXZwTVqdUbuU1c7u2up2KmTVxKqN
qj52h7Dh6GiFoCwLobubg7+wTSivjDpVVR289u7Iw3SpfMUB3KsbEavRrh7HkfdzCiYkZDn6SdVJ
h1LjxltuxSJ1LAQxKTQZQ6xM49p4St/ZaOuV7qOxfNvY8MuZP19neJglzWspAnk2po6nRd/ALMPO
fuBDWRxRm5hSs8un1wh5KEjMjKRLILsr91aQN6ccme7HdnTHndP0eSoCtcTcMNt9EEBxGfAT+9Sh
krvxU1cOiV4Farjd0bAC7GwU5LUtzCSci09lX3y9+MNoReRYgdzT5OpnEIUvE8MBdC3yY174I7GM
H9dXe+Vu0HEzRguGvZIG5pnawyNIxEk8N8XenLZgDWun5d0bfvB6nelFnRSINk3agV2iLgSI0ED7
QD1/eACva/lw/TvW5tG8qx15PZtrOWQzie4U65I5eOeyWaKzsrce6WtrpTnXuqYFyOIqC2Jh477z
8Jo1x/DLMBi/r3/DynHSMS1RBZxBqHr3DGnkZyDGD7W7xQu4NrTmRKNIwkYGVMnaUrLvYzjbdxMd
YRzXf/naymjekgzSKNQiW0QY1fNoBjdzJZ75JuvZyubq4JVCmdTGPSOgXvRd4mnpLg9MlAnqkxsu
OcRpvOCRdexK2HUFlFmKNuu930OHLh1QINUTdLVvDAgzIqe3v75O6GRdmUmzB7dyWOFMy5ix1j06
KkLq7Way273nQqOvI0nb7azypmNvDtnlza8eqtuEyB2YpmJHMUjGHF0SxF37Arq0PALRdvhSV82h
lV9rQncS+kAz+1rN5Tkqh6PjHkDhdCPm59y1Yh+v83CIefOjZOcedEVIkfRmn3otAKzjHt//kDMJ
Z9qjNsHiHLo3i5Mp6252j4QBN23ufAeMDozHqH3HPf8KPYYkx//mr/4Qh25K2d/KvANCB0M/jnhG
tO1euXvVnaWtjqLeBd4xL4OHcH4RxV+PqsfAUokHUeG6OKrCj9Ug4zq6ycd+P4u/fbi3pNhXC6Aw
7m/q/m1ndcpFtTORwYiWMPXAr8e+QA/jtQMRuwhSKd8iM63JLWFL7EZpL/Kk6HfAA4jmLJf3vOar
qY41eakpS0Txxl5LAzdpXPSA8aFLYwCDPwfOy0hkM8RzBVk3OR2NHDx7S5v686ENjy4kCpQLDLna
TeZzYzfAkY/QYf/NnLRfzJjle6t9LniYLN6N2d529rNtvXgI9SqjiAPjQMDXPbLbnPYZD8bElD/s
ytpDMzE2+scehEYxeitboLtzd1/6RyQaCxE79oGbMmFFRvwThZoVZsNVSGiKgCttxp0f0NjqbxF9
QW4iocXDMltxW5sxd9mOI+09NW3C3F1ZirhS8WT9HLxb7vt7o6jBHl2ngnjp1HZQAjX3iH1jq/rS
9y9Qa0taD0zWoL61FMQACUFeMgmWN7fdk87YucOccEQD7IZxHgNwncvvBnXQk/TE7B2NgthVe4ne
d9F8EdBD9p5hyzHpRNyad2iHFx1C4D2HqoQhv4fiwUNqpXGtJBRBbDsCKTERD1JB/Px2dOKwue1/
u80BQP7ymzPFHTRIjD8W+WNWyDFmOZvTqnQ2Hh+X0cSmr3N/IJZySsihAFNC0WDjOeiB871cpiUZ
3CRvyX0Rdl4cjUU2otBmR8MrSEp/VGDD3fmeRU6UQQ+CcHRFQth6guxn3Lsz1tPupn3Da+MYgfU/
qT3qpRwtCrtyso3U82CF+dCzBulm9rVr4Bquu5+LftTC9/z3Ms4JJZPfRypzveWrJYJHkGXDsGvj
gdAtIO5FV4o5tEuysoi92JwABqi4vwdD4Lwf+Fims1is3Wi300tYwJMox1QbodK/Ysv/eW9Maf/3
swozKiiLGHqrA/BOD8Rrv1lmV92HFhnOHnjCvoDp9W2JOAHqfJnh7qo2uuvKkt82dRQ8VnKxj4uk
Em7LsTcCkotXIn6UduOGTV0YlQpZ5hlzyisH3M5QBhYv13fy4mMSo2sXbg1FPc6s2coa568B2eMZ
GV4bTnvyfzh5tXH8L7/4LIRq/13YphrNenJyCRIl8jw4BUubgBx7Pj3atncAyRYSys2Bcut3aRv2
6fqnrSycrqEkwgiyi2yyMqf06W7owwf0V0GwQjbTRpfF2gzaHTxMPXWFP6vMofeC/oB5R5/cF50R
TqGTLVC9IcH97xwmSg6jRH15pD8Gv9sxb/Y/Z8k6JdzSmVPljMTMRv9H6D4sgzyYS5fm9cbLZm2J
NE/hm/aC4wvAnu8tLyiZ75ZueBmaLeqFlQ5QU+eEK+oRFNJK9dk049axHK89RdDJPXQgRL3hePvc
lMPo/K35INARyMyDX0H1qmjZGIemWRwrp12OnztvmveACJ9sQARdZ74V4RGNkKyvfPCThdWX6xOs
eF0dZysrJmcAo2uoj1kHityVUwXfHDWjU83e6tO+GN/DUjV/EPpWY7toqsvs2j53k4MKj5JVev0D
Lj7I0WmsuYEW5KG9LPF46BHmCYSfxHjqW2fvLC/SCGLKZdps5dtXDp6OsLWWMcrDHsBKk4hkCsu0
t7/bW6Rqa4Nrhs9s1whCFAwyMU076Lcm1CCpDMrd9XVaG/79AHx46/qd23uBs6jMswGEckCdWif1
FoZvzWR0DC0BicPgsoFnZUH8LwFqXRyxEynKBNrp4I5oBxdScwYYX+kyH0KJ8Leu1RgPS17uhspE
fLKZ+Fj7Us09WK09RwYtAR3njzYAr5Zx4xV84zG2NrgWQRR4jPkDRZRiqymuh+8zxCOm9nOOTc+r
SChcFSNw71kxlujYKUR0O8koOEMByNowlxVb/Cfe9+EYgOG2ou+AV+iyBE4Mcd3ppi8DuZGGXTFG
HQxZ5RY1LUdYGVMmFH+mYt6phdj7gkV+Vri8Sx1S85dwAc1aTNAU+fv64V75Kj0Ubu2iRpuzp7K6
A6SM1DFn9JN2ozkvNM3RsMsRZqilTInZnDjEj4052Hh0Bys/XYcIj0UNwrDRR/oASOHf1jhEPEH5
a1iSYhzsHXr1wzflDlENNngIQcUTeqHcBBSiZTY4cqpjZ+KQLvHG0tvneaDOC94kO0iz5bcFxXUE
Gu/W3nVBwJJIOeRLNYWyPTTgiLxz3xlCCxOpQTZ1y9Hy53BXVbZ72xAR/sjdPH9zGc+fwlIOu66z
/dOMehbol0V0dGawYPWmM6VjMERAlo/KApVm6wUJm2neJKE1itfGLY3jxEv6CCo9fuyrOU+NkTag
S6L9UzQDZchGPOPaqNj1Q7CAeJXmr7Mzc7xOIpIMkTBw40XlDetRRLPBf3P0+rr+HVT2tPdbqC2O
fuT/VWFf5Ulk0uEQQqYZDH79cuv3QXWfK0qzHmSlP2QALG7stLk6N0AR4QneBgPI8GfSPV8/hSt3
qQ7GjlrXiOxlVFnZQMSsB5l4QmqnjhUEKpPCJ0/Xp1k7MdpFwReLWyCokKAIgkSsz5GWaNp5A/C9
9g36NaEo4sAJg4OYYJ8vL+jqPJBFJEL++tyv1xxo6XiBBaC6l401XloNs/ukNyCl+7nRtXjJcToD
z3LJsqaxi8QIhkfGgo1H0wpprKnz8QEuhHz/wFnmiHkGm11gPRBovD/YpVW++r3rfq/r0N2JqGwf
msUIErPs5zszrLojB/0jiRkPvLjqQb1tBAb6GyOEch7IvO44JIZT38rdYy6YdxciQ3kCW/4EqTRp
w1Pmm3rnKy9gR3Nni4+WAQ7mqqwZkNKpJ2igih5yqgB5nUnTDchqII+AoDC9viEr96WO8G4dl/PO
tycEBgKpnWi8q3JSJTVhGxWftQneP/TDhVZOcBFMLqC5ZsaUelNoJ5zn/ltljVaz8aBZm0OzOOjP
9mYoyzmLqidvUYkfHYN5SK6v0MqO6ADvgtqU8lnk59IeEwnwZ+Hd2dPOx87M4y8yfM456SqUdm8K
l4djnTXhggKeG5vIlbUVJKOaz7E+mjolYKBM0cyLCM8ubgmP3xjNnSk23MaKX9I5AO3KLwgUAWSG
I5RV5SG0lhmFVjombvc50WpTp/9roVdQuIZtgfmHJh31M4YGjhyU9Nc3eu0UaUkXZgdLG5HFyur8
q+uL2EAESdwvnxtcs+uq9TzaO46V8T66I9xxYzZ7r75HtthDVjZAR3ePCyuXEIoVWRBAnWaJphen
mqebNhgn5Bal/zlz1oHdw1Ig4+chglTeEzK7scdeVV1v2PHaN2h2DNnnKYAIBgpNpPyOh8hdWLZ5
7HftTUm3RC/W5nj/+w/+CDAgi5Fe4Y04F35Smy5PTL6I53zpo13nmUa/8TErsbaO7lbCon4/4LFQ
UYLmEHamdYX4JkJ1wHOs2LCHIwoz34EN3Eplvh/UC6lMnbNvsC2IyYToWjQNK/iuekmjGPFrcOcv
rdPEUtLuiyoDQPZC4aAs4O3cJqp33iSNjffFyuLqaE7atX6nqio8G6XzDQonLLGifkotFhytvv/7
KVP698b9sINBGNUmEkwy6/oqoWaR2MXP2lYb7n7lE3RhTKeEJI16N1TWsh9411m3nlj6vSdl+KuQ
5daVtTaN5mwsgDcEAQVr1kBmZ1ejsmbgiMw9A9GsYW8lYVdc2r/c7IelapllGGHhWVkZor2Roc6D
Gl7kOBtrtTK8DjzvyNgBltSGZ0hEotBpW2iT6KK0XVC+u77XK8ukUwhOoYWGmCEMztYAYBB5dnqe
zKCCyD/nznSYeSVnAF9CLzpjqfaox9z1kXkYp2bjSlnxATrMHHzQbon+gvAMLkeWBGO9nMYiJ3MM
rXvjKExWH4pGung0+r955xgbq7a2L+9//2HbDUNaIxXomK079RXu89lV9N6Kthqy1zbl/eHzYfgF
xd3JlRa6ZqNdX7qoLrZHAyqoooKQ4/V9X/sC579TdHwAA7YPRpYGOeSU8WY5DktbJOZUqo3Id61A
oaNzfd8l2HqO9M0cD5D8Xg5UxGjTWNrEAHGsAZaLja9ZeRHqYo59a4my9Bhy0NV0T8l8G6rg8fpC
XdwL8Pi9n7wPeyHKpVLFMCC8hgQlLR3IN313ijGhlbexTmszaAF87xa+HwokVRr6ZlllytER3yy3
pNrqkV6bQLv1xTJTt2/LBVyk71j4gThxxyeKXhwz8d/r99dX6uImYKXep/+wUlYtG6+Y0X4YELx0
QCBZxNItnq4PfvG8YnDN4ujcBnYIuPJZRfem28UN6Iy7ZYsicG3090/68NNzRCm0EDJEB/wXYpVH
BdhEHW15i7X112zNNom06hKXtumaOTQsC3VmQe5AcZqZx7ACxdb1NXrfz/8LT7BG9n+/ogeMpOwL
Fp79fj65dven+Uo9I+kkO4Dq51PsK5hFu1hNZZhSuWCeL9ugONQ5sAl8bpb9XKlPXXuY4v9ieQNa
PU6Zn+k7/ZiFm7VWO8MpNm7Viw9O8GdqJo1k4mzXasE6ucteBDdB5Sa+fVeMtw3kUOxyI1xcsQcd
2F2BM8YCLD08yyI/QDfxrqXu26d2Wod0h0WdUxqyJctns3okaiRHsDCTJ3eGn/WEDA4BCmev1ye7
eMdiuTS7rkEUxFknwH7QV0+l12WNCG/yXn0LBDsCtICi3ww030i3ek5XzrGO+UZprDFkZDRZRLo8
syGX+upJ2v9CH1YVD6ZN75UdbPYQrG2TZvsqR2M87yuVWYNBEzSp/AXT/tfrS7c2tmb5SxPm47yg
li0cyJcvjvUzsrYoJ1d8lg745jXzSsctVTbXxhsEqX4upfjaLluNTv8eNRe8iY7sVsEi+NgNMiu6
ykJuxhvvGqebf3ajOd55UA+6Cac6St2i8m4iiMecuxKHz66n5aYAR3BaVKzc+UW/JfGy9r2aUwhB
e2uAFRgJEFQFRhusPspOmXIP17dqxUn/H+yb5dKkphuePfW1pCg2cD9mgDCjGWuj3/nyYfB9zY4G
ZakaXCVjJlEI2o1m2z50DnM2+B7WRtcuSBQfGWQYSkAXoed5LJmZp37TB8frq3N58RG5/fdqMfKp
qYYimDPl/7agRZkDb+blZfq50TUzwaOvVI7t1dk0lRK1KzfvD6E3tWgUdLeIXC57MV+HIfHacRuA
VMcM5EnVvrACmY7W7LwVDqF34xiRM0MTQRkTsx2fDT83NgIX9/18/r8deXqaYnC6aebuANlFo5Zx
4M7oiS1yeWMNUfNQA/j7WLYV4g0QjZFjR9smhZz9cgNCEEjSIpsIPsZADDFK/NbR4tQ61W0XAagn
6rTjVN54nS+fu6IVd2NJiz+ib0I0cUWivcPbEfKLee/3t05vi70dGlXaz/3ME+B4qIplX4dHL6+m
XTGOroor26sOskOr2Tz1xT11iXPiAH3Me6uZ61PUAM+P32nk367v++WL2NdRWB4KfpO/VPkZIkKH
uQS3pcmHs5zZjeo6hcZUvNyErDcuzcs1etPXYVkULXqRo4Y54zXEwgI249Jyoq+O2Tz7vbnsZhq8
WcR5hd7KsVD2LWmRjSClTEy6RYy4Ykc6ZivvITwEuc3ojBsnHUMjFjnwZ9awYUiXnZivo7MaB8xB
A6BH0NKxX3MrSCNpnizXPNj1lqDUip/x3i/tD6FysMx14djwM85oH1vOb00PcrrXz8Paz9c8ZEvq
cbJpM2a0jpKBv6LP5yCte6/cUjm7/CQ1fR2ZNdgyMr0FPthldr7riXqbphGVpn5fWsHJmtQur0Vq
oCOiNbqNOHDtqzTfCa6rkFC3GrNhCsnObcf82StKay8W480yh3F3ffHWjpbmRIk5hYUsijEL+EuZ
q3iYloTTbuNkrW279rZAgcYAOhWjs/DbUnQQ/Ph7/WevDaw9JwwQvjddSEDKveQ/lEXuXaAYrg+9
tvBaxGDIhYS5zWe02JvfqOyfRtWi4aiL0HYlpg0fdjlYhYrdf+3Bd8qK204PcmtUMMF0vZ8HIIOB
Gy7cP6XYCB1W9lbHXS1dFPUIpybg/Tnqp1ZaA9I1F1sadJcLu0Aea0Zt100hnQmtUsZx3i9JfjB3
ZdLunKMEu+Ut8lCpSm7ETX+HGPDYPdpf6/ti/1mj1OU656IcqRO9zz7FtIkBeK/FzpA7un/HdfRx
8Pv6eVhbxfe//+C6jCWEx4Q4aOZGgLanPsgo/Q3zWBv6/XR/GLprll7OkzFmHUSjqWvsCsNIzK02
+ssYauyPdpIjb5pa22/y0wIp12PQlX4du03rPJlW2aChCiBZEGEYCWOdOkEkWCTQVJ33tGHylXPT
5DsznOav8BHqS66kvfHVK/e3Dt0R6LAPjQLiX74Nyu2gCfD56g7Yj6/ScL5UalZx3gMJcn371joz
dXhJzabcqCOen8bARbeLz7wnR/Z2H+cqWRbCdoQrbK40kGPsvOYvQEvQXPGP06Ie3PmJQezg6Fu+
/8VxcvMFtJEKXQ8m5DYBPr8jbZ/vUPBQGya7Em/q/Guogc1owyTjORwVQrOuKh9GqoKEKnu5QdsC
O3R+z/+CfJO/5OBQPV5fpJUt0YnZxMRqMizmhDbg8MSrFqeR8DHu8+Yp98yf0oueVLgF1V5xsLqm
5+yXNpgLMVkwANah/Bjuu5I+AprpkyfsfeYPdgU1hcCxGoef2RBmIRnuchGhxXaO9sQsT6yWz6Nb
blwXK0unIwMZhGxKJelwnhEx7fpQfMun5WmMxqdFAHVlsDkhCpIU1zfqX+H+/98Fvg4VtOaopE5e
FlmeezPAbooN5U6A8udvyFQrktwfu7/gTSmCuKis+o2rLngQBe1fpsKtj35phYfRC95hhuBpZbHT
ufwPGcl0BM9q8yhIJG5ttxre7KUdIGrH3F8TmNd/UeZPxsZpW3F7OnSj701/cnuLnxs1WMcyWpo4
qoohDTghu+vrtLIrOmxjKkJUjuqAncelQl8V+uiMB7CSGX+JDX0dNJnV5oOkBs33kNzkG0HJ2sHW
YqnB8LrFHLzpXKvSemmjuU9Vbxt34JUojj4R9oZLW5tHi6oIrvJyDiY4UPCH7OplDA7M8tD+pSqR
lE1ufLm+iO/X0KWzpgVZDrQSJhDK83PhOtAjndGcH6qm//W50bXbSTp+i3PAJpwCzwdHRtDdW1a7
ZZYrAdb/Aaj4ghp6njOAgPvywJAoeLbquTpSdC3imkO+oHXkvPFGXFkoHcGDhhlUQ42QnZ3CAG4h
igTYV+yHT62TDuFZihwiY/N7Oxp3EkAAk2HYIoyz3LVfrh2loi9tUXkYPPtuxN+82Ivb+HeQholI
vPj2Nv1O4j2Lb79lWXq7x3/3p9P+tL9N09vbl/snMHPHp6f41+Hw5/D05/Rnjv+Mu5uHw+kUH04v
p/j05yaMk92hiXd35/Nut/tyPOKPt/Nzcjwf7s4JxknT7Jjg3+ySc3LMbtP9/lv6+P7PkiT9lqbH
9NuxjLegVmunQjvRQVAIRwp4norWzU8wzI/3OYL6FHSOY1pGzH8NqVd9rubh/2M6/3ANOdi6En0u
wWmsTGiCWnsvHw8gZ9q4C1ZyrWhl+e81N4jZdpfaD06o9e8lMeIZIBPRtLscXcVLeValfOAkTPzg
y0DqJ5GrPZmep+ZzFUJfBx05HTgsxDJy+KHGu5cB6CKget3irqjHIxGmdbhuASv3hc4maS5238ox
CE6EQRnehyrA327LdP2VI6HzSRomKZjNXX62fac7dkyER6YgEps4kk/1fnHfCeDf34RJDxWoX9ZM
wl1R5uJm9Hv63WTgd65BxmzEHTDgv0MvNB9Z6HSJBAXcUUjXeXTbtsjC2qC/vH6RRTwEvQlQ6+jk
oGcf5GTuaQEVOZcik1XhpQFUeNPzWydwl8RRVnesLRu8MtyCaK4YTPLHdUmTvScHvtGSoJN26tCw
DPBpC2VdT0XHBTJ/B5Jz5OZQqI1erFosv4JIOhYK9eC1LEPLP/kQITu4ETj3454M4ktbQCin88dg
N4c9fYY+iXwAb1W7i0Rv4NXT8qQORJ04/aDOncHGt6KEOrJnQdhPksZb4ooP/Re/t8vUHawhGaHo
lbkWBBM/dQp0XEAVzY01WCZOW2csEWJwl6QtF0XqACy+5RFX/KGedkVbPkqefQUHUXLyUNthvZu6
wd6AWa9c3DoSzJ8HsxRcBCfPeWLWPYjf06h4VJA6uL5Ea7lKHYPlVYMFduveO8mI3VVVlyLLsKvJ
mDgtg+4zPQFLkxiUpy11HgruhLFdW+nS5huR3dryadcJIws1hxY5MdrYcc7vq/Lr9S9bs1LNcS+m
JdzW7rH5i9kdXKHozvSl+EKqqbopeO6eTWPZYm9c2yYtMmmdUtUjrduz7P3yLbQ69jA4Lb2JRD29
VJCAT69/1GW/5v27lD/cD11YB34pIjAGiGovQEqlSnATqOfro19eMk8nskGrEBSZzJZlLH8eiyp1
8z+0enLRHddtVSkuf4CvA80E5LYbiNwEJ5Pt2fyTKBn3xcbPXzvLOsYM0lL5RANWn/tRUDeuRNDK
49A20xLPzgiCiumdEsbsrIbGZg6h5xhiO6xK5NKwPzbpy93Yz+Jg+UG+1ch4eUlBcfrfCxeVntnp
oBl1ruaQ7oulqn8tSBmYSWRTsANUKDMq9O8crm/gyjHUUWqy5gqK2fAW9bIc/bG/MUvn0UO+wRfd
/voU/67QCyG+ToQ6LxD/7voxOLWNREse9J0IdASofRQ+9x97Xg+PU9C058rr5SN0s80qDqW00bXr
LidJvQ689nlQ7yuBpvG55v5Nh6RF0rqe2MCurq35u6v5YCRobCJ+iS7Mc5QDrlqVeLLVaIh6MP/H
2ZktOYpzXfuKFAESCDhlsNPOuXLOE6KyBhAzEkISV/8vv0f9+e/MjOiT6ojuLmOD0LD3Ws+agqRL
qV9h+dns+k0/9LN7zv7v1SrbVR3jYYdzow9Vh0G++40b1vBAbMmASWH/DW8M7/X/vZD11j4UHZdA
ojfQhQNonUNEjzzcaPyP3ddzeZvXMt8h0VAeI5Y8h4YeurIC6iX8rnr57/cqPNe4uW4BBCIM5qNG
umTZL2nXBRmrbrfk+evR+e/TS3jOmZQqaiIsVKgTyMO8PQGflrLpu7Daz7792bvcWwjOtRnk0ZP6
dkaD9eCP1eUw+mzX1FX7zRT/73WI8FzdFsp4A8DNrEdbtmlFXwH5yvCPpXqLuFfYJPnmOp/dqtO/
/8dbksRaq97263FEXkDGoegBl2tpYY6av7PwfgLtC8+JuTWXkiHNdz4GXfCrnsrMzN4OqT87pumv
DSXb1IO4HTzzvk7nni5Fs4rvnta/zwLhOUDXW6euonZrUBdlV8qv32sBBeKq6h9WbEk6VnDn/LdB
d/ZigjeMjrPnpmOzqf0Ybl22AUKXImL879cX+OynnG1leBRwzsCBA50NGCPs3LtHOjB7dDXffoCz
NdzXqwV15+urnabJ/3+CD89FcWzgfJF9NRw3GEBPQzw8MjAFvhl2n3z6uSbOlLHfq2YJD9FMRSYo
GYrJ0PGbYvhnn356qf4xqIO+2jo4o5qjLimOMpXnXUxTHf+nvWp4roZbVy8hymGXx8oW9tpOJtcg
H9TfLCSf9IzRITr78vGyRtXaRAcm7W9pbZh6xtwgd+FDd8hkstuubdfHdUt+NyQw3zztT6aBcw0c
C1QbMieGY+y1hRLVYWPNQfnfzWafffzpQf3jgTheL323hM2xTxy/taNhf9cQOXCRF8Xf3LfPLnG2
AK+sJC6MwPyrwz/zgmDpGpb7x6/fhc8+++zVHtcpdiUjE3QOWwNaUeynE5XtreTtd6XZz4bs2cvN
YGIdpcaWfqi925rKfU/bb86/nyxY/ytg/OPmVytykWAbkkhDHS5tqLMZRLGkb3MPfOSvb9An3/5c
a9Y2hJDWoIgU+p2frtVm0nVz37zNn9z982zEVTt/JJGeL5EYC6vsDJuu3514qD3Cr7/+/p9d4mx8
VvBVLPEy4shjxU6U4iAIv4zMePj64z97p885WBGromQFyuQyAmuqrLejF92QVqRxY+8G87tKHDJU
1uehef76gp898rMBu7aOg+hcTpe+iHZDleRl1OcASKZufvn6Cp898bPxuiIiOYnmagaGuXkQnFyH
dHv9+qM/exhnp+haMhaqesXDoIlI61pd9sZdedV32QCfZBSE5/IGTXhL5IoBtZRpX5i9bLM675/4
W5QtKQtz7v7bnHSucyjBDRa+GjByoz4TJShZxMuCWOZf36hPnvK5kGGTC2vHuJKXqxkK4+7HBny5
UsFX9Z+kROE5ZcZP4jWGFWy+hCA7zM0kDxDiutyts0lrwaLs698R/U/M/y+bjfjskTMZgDm49NB8
d8LHucxbkoexnc0KmTed7/QCGfhG+bjH/wmg5GYdSd1CdZnOPq1gL13oW+zNTF8HzcrHNPCmVl30
CfyaaVWtg0sdBZPRC/mMWA3uG/wVGt6MgCch9Rbdt6MSBjauVUtUTceTeCqswTVswTeKhnbO+21h
Dz4RwMIZ47YjHDRkPyWTSMN+04d41t4NK4PgYHqUYcdgUDvHpcsan+07ZMjd90CuZ4hIs9D/hcnO
IVz5RibN8thWIn7FabHqsimEXu8i6iuTtTwcc2lj+xI1UIgp2AvToWa3PKh/rGtgM4desdriLlsF
I4WK6rrAzyQ7OyV12o0mBnkSjwoCnvICd2FNRwuaI0gJajdXkGs5eCjSuWbbPm6pt0PALdCcBPRP
EpK66Ic+ycMxji9INO0G1x1r3XU/RKz/hGycQOl0NwthJvUcgI+W+1EGCeWLCZpnYqzKpZAgasIC
uadd/Z5wWqYm0TjElDH0pKXNYKDq02HioKvCGpR1M38AtOqqtkGThjVkppJG1+HcyixuY51GEJvt
ptI/rFgL8pXJvqgX7wnonnfS4GsMTvf7KGr3hgYA8Y74gcKLo6IPOEFYZtfsqJofG1v91lP7N5Hj
FQ35o9f4wz6uvSvEnD5hjtn3AXohTeimlAWWZTRerpoy5Gk5Sy9fbEkz1ZS7bZmGY9N1XKW6NNuj
JwhGRVheDWxgmV/P+Zig+r2CE+LBtg0rfRG3Mk9qciAi+R1Scd8PwZqKE1W0EhXJtYqndEMoDtSC
S7aGU4Vgvnpnyumir6Iyq5H7iX60ScvE3KFH34NgOjxAjK5v6Ko1cjsSC+ymfkuasbmIo3Efsu1I
vCbeDW3l0jaCYUYvoIdWybuJ2uvTvJEq1b2etgRBwt/FJt6qbmp381ZDzssQAREtashhgeryknY3
vfVf2rh89vrmuISmGGOmiiYp9zxQQHICzrULu2FDvVhXuWokz8HBwXwq5h2Ortgmq0mlnPpTyk1D
kT3IfrY2+dv14VtoGBxidfXRbfx2Sjio0428XpbxqpzFtRT1LTamPEWh6TABG72u7IcSyeXWsT9W
dh80rqoDm2YEVvDlRzx7V13Q3NKg+w0o1hsONle4hzjeBlMW1UEIvA3bDrrUD0m7stRWDrDEobwK
p/EnH6MbtnEkUonxV2Ni/yIKFJ5enAwXPZMtcNjly8gxICGrkalHlwi9jWFMpyR4EwM9Nu22pqxD
eXxqqz4LIIinwitKHS4FqeiH1/MH2dp9ndTXSvMbmrCrsimHX/1qIDGa+ir3mPklxTDtGhiW08bz
rpuKIJSrZjKlluFaIECm/hY/9gOR+SCat6nDQELGNrpCiHfMBYxeaSegxl3Ze+2bx0RP+1LZXdnE
CPmI0IyHQ7ZgmphDF4yiSHTbYGQvY870ZPOqDwsRm2xRDfwp8YsKyPgCfSpLExmWQPsmT2gWbXhz
y+anFmOddRv19uvaYG4dMbrBxm4LP/HilDU+jJi0KtAvuhxDBBzC004xIlS7T8rqWQe6SreB/1kl
vTOdQQeo7KtCdRB+hxW/dZENctL2L1OvgOZCfWADEzBDHuRTWAe/el8PeV8mFNWjKNr5qPRnLkqC
3Kzd75KZQ1hLELFKjVWXhxf+Nj0uaGJkEi6cO59MrkDqzW3jzE+vb4c8QZ0iXdqpTpdtI7lfRscl
6G8xBT5ETQNAWKjGNEQ/IcV0j6Wp6oq2b3VKDPWytnHXdrJTOigCSNSWjGm3Lq+EyGfkK/1oub6b
6IZuXwLLc9ODUARIGwjAzfwIMUO4R9Tpr8m65ypakKNYdeDdijgn4fLeQKMPR2UAFuwEmLKMHxYm
d1JpeSlqdcUCfW1d9aMdxqs4Ac+kNNzlHOavQNuXwTHcjokd5zBGDuviv0GY0aXNjP8RntJHVybv
6F2+l9FyCEoPgAFChzQR9E2UZNpbZ963yp8KkJZVYRe1HoDDzp3iR3Q3oCJaC8bVUXqqA73I63Hn
8KPAc78dwdOsOMDKvHZ1SubkFsk8CRbb9jBtwCF7cdvnjiHHztGuGNcIJMFqMAWqxH9A/ZwKuo4q
3XDezcO4OrppeY9guU21FX+x4ABHrc3lmkwo8Cerl6Fv1VfYT0/htZt0maslqHIZ020/W33p2jgL
BUpbWGyzeKxvcVzhuygOT7U1vdvK9m9YN4XU4DoPqBaPvRZIWkiyclCXIfMeuYvwZSx0j4G9GqQM
oAIZX9221Tse6DZD8u1QcBmOF56D2gU0VFIs2Djs6x5VbUICL10s1vBRDku2EfKxdN5aKMTtZb0N
wjSY+ZROm62yEnzFHQu9+6FiHtptMkqTgd+XA/DT0pM5NkTVvl96hnGtlhwLtXgPEEmFLqqxOVvC
h27paWp5b3G59jQwuq29sWbRd8DqBJdkwd0fI9veNgj4wzKlLppG3WwIk8ewEPbRru6aTKRO+5DL
fNP076LKH0GlL4NaTNeeGW+hGBtTMOOxH4yxRedLnKmSfwyM2wMNAZ7Gf/cxFrBFHKuIY0PkVEEA
ioNWz8faTJXeJSag95OKm1vIktqCGq/MJj6OLxrRN6cFrMrn9WjGKe2DDq0nAWoISdZ8cTXF+/A0
L38Rb1JEM1RgwwJ3CVbLlTf3ekTFJFJ+iu4eOZq22s8KeAzKxvdWgyKUzHikC803tCg6Vj6qsANx
3KIdsfzWMUtFa2+GaS5mz+6pXIDN1vOIKFuWTXq5Ea3Il60uwql5rOQVKrTwBpu9RwaebWVwOcVs
P/hjNk/+x4bMs27z92pp7phq4d6nxQTXr0OIeylJ4VNz1S2IigyW1GNltkHsHqBdY5x8bxmYPmDy
Z3EEZhuNqjz0MOdiuaozyck+ibYYm7jqmpIJoIMq64h8GdAOhLP4AhuUfG7KuxHBUSGA8ePI34Th
9338S2EKi3xx4mVlkZ28tNra67XSVxsNSYqwjSzUHCeJFlBvLMtMI6Ir4E8aqatF6PGcQ2Z76DqR
T9V03U5J7gh79xt8KyJAtB7tn7pqhiwcsEWl3qUASJ2w5DjAcwIczJiCIvwusdftsTTBWCcmuuSa
zA9U8F0l+otgRo0xiLADCuf10kzuSNoOiYTl9lgrmxulskAPCKq0acjYfQPbbopDCVYkwOZK0gNH
H2D5XcWI7L+XUL7Q1bsK1jqHlz4pkHaHlDPqUALuyg4Il9Af994c7uZm7nbTnEDBNNOD1VO457MX
77VS/j5R5EoPbf23rEAc7znrjuMKSE7S9Nca+X+7EE6O3VquF5wC4rqt84XsSpXX2wpTerVC/FD6
BIEty4nrN3VPMlrhX6Z4L5Cy3ibmAPdVkIomvt6A5zRB7aXg+U7psvpHjfl+qjzAzm33ZhhMNmVP
fzJw4H2HKNbRxx2BzG7GdIMbRgNwLxwDaR0c9oThwBZV4t54jmFj0XdZDQknFnVMwjNIYQVV45h7
9RKk0zRiWwU4wFs8GvU4MxdlPESPrJfT8nNAUteth/i+D4zL8QCxaovRSqpDrfvtlrVDc9UQ5l2J
pm72VRIrTKnbzNK2Xhiognaq7pMaO1rbc7WDTgqPV/KpYhd+GIUFuiboYYO+iVWfDWhUHrRV0892
skmQUjU0N8p3w07PtDvx1X1x1Xbetty1oBeuhUEoyndy5k9K7OdA0BrVVm0SPl8Ofr5Mcyr4HREv
Xv8YBt8lin9S3ThHZ0anm++NfnI0kMgoosBG+NNP3+hEPvvws3N0ZC3evhDx8ckqXkq8hMVIwzeG
xnbx9VH9fxKxfzmpn2vwB6+cjYrn8gDRjmxy3frVhWXBKME8sSjKrRv4f6EXo89upGivsVFGDq5J
zA8X8HjD7B1hE1f3BIsJ2YqY6+F34OOMIqPIYh7nXlorU35Tl/zkfpxLICMQ/4z2atir5iU8TaMM
B5Tlvhz/W+x5eI4wEyZEQgad6dGgCa7Jc1D9tPCUfH2zP/v2ZzU2rd2a+Fwi7Ep0+0p3eUxu6dx+
V5Q8Vcb/5VGeqwxRcYhiF5UOWRjNTSVu1alZora2GMpwF8gANCl5QNzlNcWGgWoAhpOfqKt8U/T5
5MedaxB1K1YhfUqPoJ2moqPZhjtYqe/07p/Uxs4lhkHvS2wmGD0q9UvSGxrtoVjIquob4e4nE8W5
snBxgUWXqaRHP16KDZiTIXhf4V6S+pdzyzf1vc8ucvpt/yjcT77PcfZDFD3KQqmqHi1CbwhcJE2z
ZDUt/9ucce5ErxIEZjaNK4+NWrfct22VOV79QXZr8M3v+ORZnMdKgUePlW8YQFyUdu+P27vrLc+G
Vv8qO6m/GU8n7eq/jObodBP/cbNMw9ZwJFpdTsGfSvV7CWBOD9+txnlxqNqMAwzr/Kev38xPnsx5
7Fng94KMASRSyENx15Jmosk3C0hl8fXnf9L9j04vzT9/DBeiqkZgrBhevX4O8EQCxLrYlNK/q+9f
9Ebtvr7SJ3X8/2GS/3GleKsqgW3KKXAYJ/GxzGtg1r/+6M8e+2ne+cdHI7WUAjzeAYk2DnfrjK1M
bwtUZl83699/fYnPvv1Zn8MpYLGCANQ1uHdD8Wjs368/95PJKTqbeWHaroaS1+hnseaGJ2rfquaR
x/bu64//bPicLdOuZXbkI9KJO7RlkvYWvJl8m7tM+R9B9B2e55Pf8P/lZMHxs0QC98bSK0OeIf+a
9PvX3/+T236ekDUE9djQDR9d13c+f/1WFuj7/1PE/ctrfO5Yl3o2lZ5deWgJoa8k6f2CkoQcQHar
9nAdoA0hl7GAPHXaeQu0ySlqHsthHOZ+5xlws6SfuBuSBOucCRyE71vpVkCnLcAlYdLc9VAC74jf
LrkCIbhYeRW9hW2kb0BNRNhqT7zrGjF+PyyQPSlfGU5yLTVHGopgJxfs7snQ3bZs8fOArg52Ubft
MXnWwJklXdbMQVTwKAadrzVdRAEFDfw/fdK6X3qLxE4CuoBT3VJnTizz7dQjomuIY2xLunbTCKsa
NrT2+UrviC/bx9KLZzD4gtG9B6XlqKDEOsorcIORfBVFR2Fn93PpgzaDusH7GFBrxAwxrruS2eiP
RzdU2RzAthm1w3SRRHATJVz6O9rR/uBB/J3hMH0qU6oNiUTtuN2YOhkKVJrlQ7wkyFZ0wNxtKhrh
8pRqrzmxNzgBRh+BczKbt0XvZtR/ingDC3jgZIYUdUW5hDghfhOOkkrLTXuN9MrtLYiwnYjJICFk
H4R3tdCo9PFNl6ZKa0nH/ajlfFcDVZUjSlHrPCqr8qZ2IsEN9psfrkM9RKlA8FQsII1H4xS9q7nn
11HYyff5hBL0k9ZcJAmsqVFo1McW1+svmnQ9gASyBr3Fdo8uSRyyq9ATXTY+X9txCe/aut4y3P9+
DwcOe6o7uRXSW0BrD3t8sdBsFUaTpxic0BOFXElHZWFJWWV9E2+ZilH2i0HG3M0EXwL+e++JOcZT
M4vyphwQaSZ9wguQuFEN9frhteGArVNJoucagyq3TosbGzOESqMLtu4Ngjxx8EN5P16Z3a8T8LII
wfT2bqno5TL4DjSUUafxQuWFsgnaNowHqLJjqah/as9LTqtr/DrBLp4KpeJ9mCDDFsm/yJ0RzTMC
SOizHfDX4kE/Wir6u6BsBnx8BLpSiOaaBPzmGrSQ7UQTvV1l43KY5ruMyFOFm4TVfAUfHk51srf5
tqCrEMR3CVLycBeWo+klCtkuYBc9ZWRn5p48h3Sxt2Pk4lQmQ5lGeJefMALrK4jyQcZYW9KPGVBu
3pDTXoHkrqBOCHgfPkzWALG7suBSVW11GfAVCl0purSkQZKqFa2qmErUhAATLBCfN2QNLvEM3S+7
tDxB0FtFiXkfYo0KUkL1SzknycGB1o9qs2h2MeJ5XpZJJTcrnLqozYrqVplhhlwWvRVeaRynNB/2
KOnWVwicCvIEzKi9bd2Yis03aKoP0W3XMiS1Ejv1z35dkYeIQO0GS1e5dbuQxfzWrBHQikrbV3Li
pESRZDdW+usR9GNQoTG8LlWCXoJF+WgXaPSx9IgCXaywVyJ2bVExEKroVl1NqV9uPdJEGgHEYbjs
3Ry7QjtDb6u67/+yoawzONxDYGrx++TC4xy0uWFHW1sXgMWqW3R5KIqO2Bs5Mkx7PvmuQDVUZsng
m33Ahq7ok1nsvBATWlvGXhGRecoGwsODi8Jlt1kPzCVbkT2b1ZZHBv1Qu81g2S2e/ABEC5m0tHdv
Ckv0m4kb/cODjTSPVDNcJd5q73zTtkdh0CmokX+MY+NyFyXK7kuCMnQKyDQ6bqwSlxNqCimSE8qs
pCgzbhL94bKL/8rWxT99MS5pBFfjrkbYRRqxLtlT21yYJLgM0Eu7lExut7ZnfB+FPkGkGvq/6HnE
+xrhKXtiI4m6SgsLCh9e6lOLo0a3OO/Jihe6L4e0x4z3GwaXCtWZWiPrjkZXekSeBwSlsXvaAtf9
hPbLQyXbQ19lntGumCK1g9laHOQm5wOWInWBLQogFha1rTmVisc/krKN/4wsNFmMcuZPb2zJfugM
at2MBLuKbcMhGhh6hFL6+3butqwUsffYSoSJZIFSzUVAphHOMzQXwygI4c8JywvTE4QIsC54hfGv
2elpCd80WqLFtC7rU1uX5fOw+uOhrHEbGjCKdqH2UYKY9Ig5B5XpNVRgL6CTcwEwTZNTg7V0pihn
btiz7WGA63PgM1qQe1SVm0BsWA6dSdt2uCo9/HvYV2+bph8uqhV1xnmt2X5UPiaqxjlkAFa/QLvX
eR+YqXAKDhPpJeLS99Aw2bQ2qY+Nwh3eG5AvQ1RlkdqL6ETt+Kkr9CLj+pWSWFwEqun3w1LLSx+P
MpWM+Dnopd1v6XqzX7xKpU0X/Z5NjYZAN9ps8pV3UqjPV7XEl6wbwAmd14YpCtKYwkeL5MBa+D/o
GPxC1/aumuYLja5RGm7A5kA0gL+zWhipYkcPMUQpe+KF4OiM65BxNPoKN9KhoNIf0xhN773yVhzQ
NIhHTnfyRwM5/i6oPERAUm7yqrUb1oNE4UWqdD4NfG8T6l1ziVlBMLXnbmJIr2sfEtJuNxIApKLp
gQajLYJIQ6wSSCpaXk2P3sFil7u6RNulHSN4oZH/WZX9VCQx+5ms/XMzyn0wBx+DBbsDcxhWXoTc
YIuw/RkiPqeI3XppHPpNa72hMbsgkazeQIjp2yjZWSzVaPYsH+1S/w5Xi8xG6Gd3vqC0qErEcTFz
HyURAhzBLwq6CBHp9Dr2KVahFtAL2eMbYT/zPEovvkCx1b8YE9whcCSHDGICUGDpyRfcVl3KoZN5
6ih5mUm3pK6CPUOWDlmIXG0ZqqhjuiGdBLUl9W4W91rKiWULFsmCL0mUNRzRi4S/ooT8Ztf4xdLp
1ed+f3Eyuheid5gC3SYQiDl7f2au6pwz/liOmMUSTL03U2CTny2nKMiPKKZHK78TpsPLFcw/OC9f
25pN4M6h0RcQhF02mKV2kHqoTJrwIwm9cd9G8W+ntcABaupRsVS3CQ0AhWhWtMaj5LeDIxq4ZtWj
Qu1hwgoMfiWSkNFs9B043iiyl+0cAVAr4KQdwjvRiz/IpAD3JoKOxc6II5LbdDPRRueMNCtwcTGq
ZY6iRFmL8YA3AqcIMvl7vxVo8/n1386Vf+Om4mg4+ljUVjQqNHgVaDRET0huv4gn3iOME2j8FTyq
ADtH69H5EJ6aF9Rv5wJD7uekO3DdonU7NXB/1L7qcoO2aJYo5AlB0fFn3mKW1ZXDTncEZFdM0Fsw
m+h0nUyQW9nWaT2uz1PgmcLXaCg3AlsWUrfzBeYL7IUb+jcUyXaEWeOtt5W3a+20QSNlR3BHyufe
i/s0MtIWhFRPzsO1NfxJKSeLyNb45B3wPJOvvGxyH1qIzMdWkGvqpcMMEQh8ANcAMms4TGJUihMd
4evM6FgJ5NMwNEj6eEHKm30IWPRBZIxGXBSOSHLFJjl2EKYYpGmktvPvfPQJjxP6nFknkgWYvoZn
JqGoKYyWpCTZPsjW68I3PugXiJ/G9lr8BUkCgkVe/RwpCXF5yGDoujXIkIHqfHLKFlHZj/nGkyaF
0OQNbT+wih2WPof5prAKJwjhOQQN+fP4pxZI7SFIF77CHGwuKBaO3eQ36PM39EGF65wLvcEIQhfz
ZzTQiKdICkI804gPqPpOPRohr5DWo1PZQ88CDw4glFK/xGK7aboKsSczCrazZuShRwz4gyEteVAx
BrrogjLt/PghCmh9E6HBCGGRE7takcNWhfSqPLVi2lHsJhNXyJYdth0rebdDSR+/HfyHE4I9VY36
mCFzzbt5eUCuHi8Cv7nfKI1PVdnrqsd2B9VlegD5T2Xluj7Pne+ntlnfxerQZ9fKx98tk0soV5sM
YK33OJhuzIhWwNjebiDC4ti1YPoPq/thUEBVJLZH9bn8iOuIYx1AP3OugD6YcFLKWkWeYjo80LbG
gqPx/iFiHrHJGimuvB9b/KE+sM3pDn5ko7Qz3cc0qRvbE+woS68uPCKHnViQIsPIUuUkHh/U2F7a
1SI2MAkQngvUPCreEMg4Sa5EHZcFabx3htb6bpL21qlWZ6REbko4oA2bzH61U9jqwY9tMN0Otsmg
d4Pcaumv5bpuOyBeLzVj9SFsYaCqwkoXgep/J9tUZwv28xkyCShmRX/YrVXJcxxnBtThxxL9nXbN
BvQc8hXua0xBWPYJ9a6mZOiRFI3KDFh10yEqy3aPNVrkteWYSDZYjQFwfiUbRnK1hvgBFOlT0TBA
6zFj+9LHMxLfDMygqMP8tOVwty0j5ALwi+4oc7cNbNAZUQieCgi8ztwQcUfXEGq2iMUX1dJgYTLh
u+qFvmw4UrgW7a/7acUX6tcaLG/Gtl2o+jnreh3vXdQsqR8g0pCQCEbimWVh078uo03Qj6aYDnBW
1ZD57G04w60KYmHqTziAqX6MMx+dhn00+Mh9meNrSFcQMs07iKHbBP7JGpNmOyCpT0xdpmOz4I8O
YLgkkPfBqN6iVarbYdTirRN9sw/LIcjqduzvULNYs5KN3cO4Bhrz31ym6whxDp0tK6bebXnnc7F3
UxQcVuj59h01GjF8pS107JKCO3lcPPXQtxJzazi8lZu765Z4SxcNqJHDnuMQeesr3KsPsUUf06zS
u+snhEMrhtAEKYlM666zxaAasGOGaf3BaijsJkVOGQFoxnZI80ZrFHWPQG1k70Z0txBnYd5Q9IeP
3AisW9jN42XrG4g0Ig8Sp2nZMz+0qSvdbnHGgY1b/R60McVyerxDubTXDVQSzwHk04cJ5y+E6Yqp
MI2F3K3TiE1HtnkScJGH3fIMMyZNYSSZ74mZmgfPRLDGa+/BbabJywmbb9YirUNIcAoFcRaevUam
wkVrGk9YGAexIXXbbz8a27xxZIsgmdyPnlZp7qTUSzbBp17gbXvutY++IUUxouzQQewa5C2JJSgP
xoUviC5Dsa0GetOLRL+TJKZXvvEidB7nOgfScqgyI8pqvOjikCC2pzmJkSZRrkjxUWi0V1Ps46wZ
+A/CLuzOIOPxqpssvW08s1zzesQiixPsgNB0GmHQecsY1EfL4NzLkcxhn8QaiVcPGR4XzQATVA8K
3Y0nZQ09ZLE0e0G8l8iDH4q3g76ycceA1ObdPmY4triWmAyOy/Y2qeh0NVhV7ki4jZc+XZCDjdVk
19gWEWIx8lOT2kAx69Gw8FTc5fCUyJsEmlOc27oT09x1qFqjK7fzScVyzQ1mOmwidrE8LWxgdp76
6HW0n+aR3pvFY+j+K9jA5VRB9bDR5pL0A7v9f5ydWW+cyhaFfxFSTUyvTbsH2rPjOMkLcmIHiqmq
mOHX39V58uGaRvLT0XEkaGquvff6Vt1E9a6CkiOMsEAccxKRANfk815sNduuaLKDa8EQ0ncmXGOA
/T+lo85erDyLMPdluXMSJP8BpapOAmN+q22VHIqC6709nvPqU97thZ8gsJbGKHTzPNHBIiTnW2xQ
LfzdiYZjHmppNwpejt8Ht5SIw8jpGl4T3u2Eo9EVmGFZYNI6CQEs8x+9ZuShlSuD622sXrD/AFrS
swGrQZUkrwPLKWCkKEyJfNOjBIrJsCtLF0V9fe1smrpgB8Nlc3Rsg9KmzO3MzVTm5QN4n2pbMs95
pDjYXUsbsBjaOnaPg52d3cIVmeP/0ybsWlyPRzum72k3qofUQsDK8c7BlgFluDam5ZUkvouFSVpy
5zSp9zOS0bjHQl6gHA7BKqG9BKewqQxHLnNUAadC20HRNdFWKH/N3W0hhDzne8ZCFsyPmD5ZqHVN
sT7hP6V8uxxEXnr4LGFTyzYnNeH6NMlH5Iz7uEBc7WsB9rnzcjsNUzKdn+2qO82nwIp3LjgdrwLO
2Jd//UII3D5/1YfkhlKMNKLzzWm0rRBq/BuB8N/lRy81zPmVHx5NcwiJp8YyJyquR+uxILdev9Lm
S796lpKZplr4g5VFIbCt11PUvHjEWlFtLKSs7FkqRhrjyhLmmWGXyOc+Pou82X1t2nwDi7iDQmm8
KLwVafdSC83SMx6K/EdAnKvTUMW4SyK3UQfu11yriD23T7btwh573IDDFKeLsZNbxAO23CWoaH76
Ug/PIZ6j6tRYJ8wPkWUCgBJVQe7Ab3I+/fnS8+fkQtTYEgAWWh7WuMK4vEF8fQp0xlfG/kJib87h
M4xpf2QeDZGjBM3W7nHbIg696mCAFHqj/cVSGX5+/4eJkJEYu3at7BCWEhuByPF5DbbzNdnJ0mfM
pjASfDw1I0oETPTi9Y8u3Lxq8iSzr+Um+Wwa56nrxa0cBE52qKyMTHZIm3Gl/GBhAvDZPLbpqGD1
0LKwYWBO9g5K0QfECtYafmGZ4LO5DAFziUp2B74hTnGHnMCjZ2VXl4fm0qNnUzeto6bXZwUN4q9P
jsHZS6/159KjZ1lVt4WYAGFkFrqUoqYQ22fNrbfLP3thrMypcAPELu5IUa1So/JYpz9reeu5by1/
/drjz4vqh5FO4NEeC4Kx4ha/aoHbCn0ffdirizWp2MKAmXM6M+j8oW+isIPPkb4Z4UTp/ObtGkh7
IZ/NZhOV+7ELnHIrQp9ChODk5tdUdN8UTAr7CNk9kHfWynoW+niOZ4w9HY3CowBJRa9F7+CGtoZ7
Xerh8xs/dAGysxbsIm0WEho1uyxB/NAvWHdHO/jqFTLCtehyXy80Fp29iDDwwTwkSMLUnfbOxHfT
6O/rEjnsXG9Gh39NNTsnOmV1haDuRPVJ6VvL4UilIeHTvV/+hoVu+Kes/NBYXomwH5Kk+uQJ1N8j
4lxXemWBWBip/yASHx4Ny4ractLUoFb/8Syh6iFU6Iav1Tr90+d+eHhcqhzJdXjh9tZL2g6w+y1w
wfzarjuHGrlGVNB3QeRLC8Q5VbZ3z0W61kqTL7TLnGo0jROcF8d8CiccGbxIB333VPVr68M/at0n
dRdzQtFYg2gsvck7SlTz5oF0EDS08lgHhYssh501588qhx/tMJJpQ4uofZPcllhLoHJUcaJukFHw
tjqDfVILz4ur2rbW6GRLnz5bXgwvqtqkPQmnePqVZ5AZQeW1t6JpbUouveD89w/Dogf5FE6rPgtz
OYJ+8ATg9WbU3sqEX5gsZDbh+0aL2mqx9lYZ2fck+SNzvvbLP382t2fbaWzioS3Gzjm2vn+nR3lS
xqzcoZYePdtOe4tpT+tGhSZFa/B7Va2oihfU8Hx+/G3dJEtwky/DQqIYB3HoPhSd6g+9XTUPTgsX
yk3bI20/DeWwq/NahBAw0t3lpevzdZ7/n/gbmIsOuLs4hOpgUyL4YKOwVVxD0HT5+Qv4MT4XfTdG
MmR7Kx325TmvGfGUBR18Y6HjmVwHMRreIimCTRL5kZhrCDd7iPgOkeW7J8jMxlfmwKTtlHLoPS//
pM+HN5+XnDexgfNbL/KQpCVit2PxLR2nNz9HqP7yCxaGypwXD49lWLUkKg+9zN+7MBpyRLQyWBa6
a15vDh1iVri8j0MVDc8xa9htBfQK9HVSBxBrp9vLX7D0mtkBTFZEj5Wj4tB3UaM4feuGZE/H55j+
vvz8hRaaX5mqxgVDuC/jcMh+2QQgOsTlLz95oXPnlyRkCvJ+GPFkn77n0YOvvlOxMpQ/P6mAuvDf
ZREZmrisfROHjnpzJogRoU6HJoan8rbMvrbKzG9JHIFnbMRFHOK2h0QWDRzoXi63zEKfzvEIOgEg
fHBThMg61FCk9JcRDQvSiaIwi7Zd8LW3zBrJ5r2TdRZGTh45SHqhVIAMR2Xd9e0aGmbpO85j6sPu
ZOmyRxlBFIe1Zc6p/nGqXpCwtfegpZbXtCuT/upr3zK7VgIsi/cguhsS+wRxG0MWbhwh5+y/X37+
woCay2taZMfr0s/jkIkYUWjSv7QQZ5KoOijox3XernX90nRj/22yMqoUjvFdEupJmZsIIrEg43G8
u/wZS1NutunqWqtzTDYOJ5fEm2LQD0OLTLxdr3E3ll4w23p1g57wKi7DsrMOKJjfFcTeJmO8MucW
uuH/LrNUjjLBPhX2dreJG6SJerYByxvlAPbWStfEVAudMLekcFErJWFhj+C5N0xP7VSj9AElQ2RF
v7L0Fee/f5gWnnSsHNAZGbLK/QYF2l0egebbTuJG2/wJH7hykVr6jPO0/PAeOGYVxnVHGZLhtale
erLmIvy5YoHP77L+mI4ePOslROYo18sI6h86pC0j0I1wVbPIb8cp9sD/rSxUS+01W0Yq6hLTAHsc
NhXqiLqcDyCextDU9jfcWPUWtQrJyqsWxu9cdtW7kN3DzEKG1IWjobAOubkvmT5cnn5L7Tab3DFB
nQcOVRI62va7TZLAoOAMvGjkeFEy6jls3CBDdsB5as0yaGEF/ucQ82EIxLnMdepqCZ6cPhdfHP3e
vPLEQLudrTHRl9psNud93+J6xO0AUrW3qaEBbX+7NP1ah8zFVmlSjuDbVBZInmGjbmKoGQdk0S73
x8IEmUutAEgBMLTDL6dFe9Nm7XHs2hWA0sKYncus9Bhjf+2NdaSpnyLz1eoHKxuz0LM8JAvHon2K
R4esjKul75hN9NLOnE550jq2mV0dZYRa4NLNv5ZLQ978v8sIhNtj46R+HEZ9lm47mNyGA9Gg1qCa
YeW8tvQBsxmuDKSfEtYBoSrE7zhv4sD3y6/tGfNwUi8bq3AMpkDp8a1xu2vVFBMoJ/1eVXmK8lP6
4/JoWpgH89CSblHrK6AnDwVEwmkMXEP9rc3GlbG6dPech5cqW6AgD80Eh9k3j4F/AG+MAvY3lNNd
Ehc3vmi/JUWLkMZKqH6pU2bzmuQNQC4CeznoOTvbJLjE8L+Xm2rh0fOAU9dUUY97nQxrR57qvtjF
RK4MpYUVbx5tKlB837FxOD+6OjrJ+1DicIs6WfAlVnpiYWrPA05JWWV+6eIQkvlP0n4qlDry9lWy
35XiKxP6X77r/4NafA7CRu12ww1B2/fBj/hUP0ahu8tcFA8EERJKV8Cq7JNdDmRCALhROB38oAto
oB/re/LNf6+fxAvKnMCsCMuwG4LiSe/HE3lZu5Z7mPmf/brZiuANEarzI0xXwUC/ljjai8b8orH6
A97y/UCTW4R2Hi4PlYVZNY9BSYd0NpAjSehD0FOox6l6y901oN4/tfNnX8L/u7apc0IWFeI87PMR
ZfAkEsjV0RYley2UIgcPLMgAOO70Ohqj8lhANHIj3RhAniKpnzPS24EFBk6oSN7eD105bNmZdjI4
cRfUsKVCoZr8rZso2xU8TU5j36xlo5YG4ewogYBnbNuuEx0LMTghQFTqwep6c4iViA99CyZLbjq+
cmBdOLfMfSgApLaqyMPth7PqURZndhvjD2Ss7glLX7Niuo95/yookp2XO31pEs+Wnt5UEEYplOQM
1WGKUN6of/Hixen6lSn8+aBic463kBlUZ7YbHV2e/kqd6E8PteQAqf/ln7/0+PO8+XDqqn2ni6hz
rijKPBwACiAnkjKEjfFK0u3z/mD+eVB8eD7Eaxy1V7F1zCg/0piAFEcaHLpEKHz+s2/UoRr7PVw9
ri5/z+fLNfNn5wsbcpgGrknWUSTZO42HH5LkX4sCMf/chh++BcUz6YSsMLpiePIRX/LNm/xa7IrN
8d1+OmW+mShKfcsK/jMepCV3fKRyd7lZlrp5tnhIDRkTap+S0EkHbMftnnaQTOgvnSCZP5vhWEiS
PqU4TkAywybMgelsPfMctXFg/DV87L/z6P8vgOwf1/JD89NWVE5M8Q12VQLbk9jJtu7P4o3eT297
MMgD6vT+NiFxioJx8e6I6TdyAt+SCmoLaJL8uy614m028KccZXibTAMydrl5P18E2Jzj7UwadNla
WUeFif/oCMNDFGm6KLstwFHKCSrJL79ooR/nSO8aBcOVy1BlWQKydy4RF8MY+Jrvv/b42Wrgxy00
f5rh8bk8QtOqULALGL7xV2bn0s+frQaDsWwILq3oGDW/cwgYlLkja/U4n28zKAD87+zU2LZSGmGb
SbL2KYlR6TbiOrzt5fCbSB6CqdKtTKZ/l65PRqJ3/rwPI9GBGI1ylPogFM/LO1BCsyNTttgZnHrv
mgm3mzpCLWY3oBIccliOGMDo/iSG5tGGNnCLolYGH16Gwt0YNW7HHmrmEzQZGZhxfuJ8KabCvNlN
BZWsYgLPNTpqf9rCSeg0OsXKrrHU1vPlBM4Mtqrx6JxDQYki4aH/Y5fvMZIGgj1fHotL75gtKnGr
ZYaKf+tYsb9xB11Q/ruyYV6Ckg1Evb44IGdRxoYQpSDHiwCHKm882ccBxFUPXQ6K8+WvWLgLsTl1
NyU8KWtYiIWW5yZHnK9AERMSBBOgO7/7U5HfQbfS/ilVTBEnLI13sK2i/nX57QttOMeOoE4fyjOO
y0tVPSQRxFLRA/XKjeDQTqRrn7gwqefkEcvjdepmiBFqdi/PkhGTQeakVibbv0TIJ5NtzhwZFBSK
7cCRnKoKFvqe/AudD3i5kUb2D/TYbSTcvZ0is4FyuXKLsNXrqCxzVZ3lE1mv7yzi4ubpP47J1AdV
G9ONPTqPsq6utQQUkaGCr9LHZABvULgAgIrCfsy89Ic9deDmuENgpLg2qXwvnGE7gmY7dty+8iek
6L0GcpDLXbVwcJmXAcvIoSwrCnKy6vZBe+QBNf9rQdCFHrLPw+PjeuUnKHn26XSSPYqjcXLBLTMY
QES8/NOXHj9feRmhvMpdAONUHdj5j8i1IJRZ21uXnn7++4cfj5RhDSKD5YYtZFGR199BzHs1DPH+
8o9fmiKzH59lA3xTIN0MHXALIcr2ved6SIeTzin/NsYuBIROWdKvLZxz5kyJyzKqIREjBB07y95l
ZYOZIzc0gx6k6baXP+n80z+bMbOF3/eQffNaFWHlfHfdR3Z2/4vv2LBy2lvoEHe2+Ht69EgK+fux
ULd2/i2nD26/EsdZevRszc9FNxXQYmFfKVgFBeU0vcQ2BA6b1JX+yo1kYaK5syV/rBq/nDLkEhVL
ksD2uvRP7PTO96+1/ew6KHts/xHEDkfP7ZAHZem3tG711uLxEaKclUvuQjPNqTONBww7Q8j/WLTV
U14k323T2ZtqHP586SPm6BlBoKuUZe1A1TceJG9/D6b57vPiSYD0e/kVC70w98toEYdHjNbVYWPs
cVszQMpzvnZ0+Dzow+ZOGX5btCopbdS+RCAWQ9gHpIMU5JgSq7kjial2E4iPcZCk5RoZa6FL7Nmc
A22xz1iB2tU8QXVTP95RH7oqiOtWtoeFT7Jnk640mZ8NtYX6pu40aDG+ChSZ/gAZfTgZBYY4zROI
58c8K1YMTRY6aF4zQDSU9tC5y1PbJPcAyZdBCdDmytcsPXz2NX6U0kHXIK3546kGR7Xtvjquzv3z
YbcwNZ9Yk0RFyCBqvIlp5R90Arudy6N2IZrhzHpZwn64lmA3h50LZ90NywEntSZC91Vhhm3hdclG
JXb+q2nLMSC27leO8gub1NzapKlaItIc5VPQb5ETzDQhyYoS9tNK4bqYVu1wdDXY5pc/culls0UY
tbg9/OSpE/aOf9S5u/edLe3lFcAfx8RZucgujABntgqXZW+iCP63J85dfgNUXR6oyi5XFsiFHdCZ
rcLW1GkBlgo5DYpcSf2bdE/TWECCuma3ttBGc4IWU84AyIw9nQoARosM5x1wg+E0HhqAkUu6MgeX
3jLriUyNJGaTQwGPdM4oXv9n4iuoZaJ9p09JPqwRPJfeM+sMu0qipm0UCUEfepF5F7aec/J7Dzrp
GInG6fnywFro87nmJ5EVDJBB3A4BPKg2Mc32GAErB6uFZ8/LHdGzfdc7Goi9zrArouNpAxIUXcnU
nFePT05U83rG4qwqVxlHA+XTDVHAkpDxLrLWvCCXfvy5Xz4sWo5FPTVlLSgt0NDBJOlUMev+cpsv
/fLZ8ZYQS8FziQ5h1ZTPusIFqOI3EeqnLz9+6Xo7d6/JbAccE0jww3jA1Ymn3d4v+d/JLUq4EJS3
DUFIINY+AWna21mJtfLehRE7N+dt/dyYMpqGkFqvDi4yiX6i4oeCXwQwPvvL3/bvLPJZr892qVET
mHzXIwlN7FbOVaT0tOkiHyC4aOpBch1zAO3rEmJ3e9incCs4jGNhX+d9O3wbrcIPcpw0Qwcx/Y0L
7TTw6p19yMDYe+0JVNRTaVEcSQh7qCUCvabR1sHLh7oBug1FNlHb8YfYtQEdYJm3zyZU51IYmm8d
+K1cNZw6W2hooemsIganEJMetCuvYOLzZ0z8AUYhXnwPT48BwWTw6KIAf033/TAUP+DVSPYpa7rA
NDloMZMZohPM4uMX4tU+6kh8SHvafNq5YARuXZecWW7KgZmEcR7LhrsvjDgwFOSV2Zge2HeJ9Oue
Ei+9cuEshD3D63AZn2oNNBeAULyBZtsiGgMPWauVXWphiZ/XrLaAI42+HobQDPEzrHlORuunwajb
QZQPlwfAwtyZK/xsqKgBCB+SU9QJ+OGIPdAsgQXrlcuPX5o783pVT7U8zmO3Pemk38q0aK5VPIoA
oIQd0PrHqclvHdn+Tc9uNzSXazGvhdVmXsxac8dK4DYjT5L6d5VL7nHzXOmUpUefW/LDQtYMGUB8
WdOfcojXOXnuYrny5KUJP9sKlUUG34mwjkUlO1VAoQC3SOxNU3iIURdc7oqk8TeXO2bpXbPtUAKw
xc3A2lPUi9/FyPeFTkCdokpuVF7awYi778qbFobY/xV1W0kOLFOTnCq4kSBFX+oicIHO2pPMAOwX
T+0OPCizm1Jpv3tkiHZ6cOO9n2VYyaltfatFVx3iQtMDgX4D5GrTPfvU8+7TthmAfIm89t7vErDU
YAWTwIU7EZ3cUcW8q3HM3I3j2ciWOND4g+2bbvs4y+7jlk1XbiXEwSYgg8BboGP7fPSyaymByPPh
jB6KAaEk2bbFTiD7cWJwvQC0vwIuyzcZDEac/ji1Yuu51raOWXGbWjQ+TbYrD940ZNsWPFzAbtL+
MLJ42LVFk17lQ5xt8qweUGXtqPu0S8RODLnZMdn9TPMJUDIeqR9RmgOkxhMVpCUXx2qowJLrywIO
zVwBIggCBMGGuuFx58EPpI3voIOoroTx6q3qAOCFWbTetb4cVobLQh/OhZwNSRg4KSwBWsU8ZFIe
sobfRTr62g7OZ6MRmkUXiDusQj0Rrz08KnrQchAtqpOV378w3PnssNxYCXNKmH6cVBQ/DJ25RtAY
uLq8eC4LqUBKQ8Dw8nBfaKl5TSyBmxyoeiIBvad8MZN1UBYoDwn72p1iXgvLLKAO4q5KTgS2YTsE
dQGRtIyzoodf2HDm6k6nJBBgKjs5gdK+LdpfeXkLykygIS75WuvMjmqYTA4iUrhxK/UXZKQdFIsW
uDWXH+4uSGbYvBIWEJ3GNrWIQoeCDHLlkMq672o/OjSIb973dQZnzgmqod3gcfM3762WHGt4nr1N
WnfAPgJqYDZYFfU778fhB7IaDahpk4KZXDs28scIms8v4Gdw6Sq9DGzR1PHgdRMDpqFbpDZsW8H7
ryLinqSWuwPOjx1cY/SVwyt2HU8NXDpT5dw3HpWnHIPyWfMM0iTUlN+7AtZ0PfJXWyMAU3DBg3vN
ugpQuwbub1iVUbaNhEB61XVD8z3Ji0YD8YkrM7hKWX3rZ7bcitEt9pJW45WfJNZO2PB+xbkr/YkC
ZwdAqiLaRbob4ChlgUMq2XQufszGOy+Hl5hvjfk7DJWtO9PR8Z7AbSbMW1ldcZP7m8mKrFM5CvFA
rZZTeD51RajSGA4djelvU5KzdJMU1bSjfVTsnBFoGQs+hXDGEsW1AwbaT4if9Z4URfKXjTW7hvDz
e9rY3b5OxiPL6ptuhCOUBX3eNrUmDa/CNNkZmLKBxgte5KS829itrx0QfjYRmX6wAUbyOQhgSrc6
6IySh54MCEh5dhci0aB2qJTMg9whAD/F6jrHPRY82uJAk+k42uaQ2+2xsBlFLn96A//0JhnMc13l
csfPYi5wOguQ36GSVCXQbG7FngoObwELYOJNlYlkXyT+feED8CVc/4cjij+E2sAZwf0EwkIG/8BR
Pli5i3xEWcDCMS6/VykYQOABnkjmpgE4L+NWZiD82S7Mh1Q1wPgGR6Og0OMfWug9zOHem9j+6cTm
HqBb1CMXzZFQ397AgOrImGBbxydtwDrrtfEVOEm9mQBq6zFnJ4cHE82xtYls2MrE3MFhUmxjS5M7
G1XVACEw+LtIezcO6m5EuvMaiy5s1LNH05b3pdHRts0H/HMKm5hOX1uKfxO1UI8psV/huGDAQcwN
UJ8lHOdIQ3Zjyd2/pMrvuANMJGc9oEsA4IUlTKDQxhKYCiCoETC0gmgsQcQFSXOr2hYGhA2CSmN5
5AQLZp93Lg49/t9h9N2NiNWjW1q/lMMA4NTNNcxkXn07fxy4DmrRPCde/D1r7bfGr3MoxOtrWrpv
w7lAwiaVHyRgPG8aIlo4XZK904KFVXoRMngiv45UEm8pyn+vKgkFg3LoH7B4g0YgfW0XJMX9xNyi
5Ploi+zR6tMDYBgvXQFQFm2rXWz8myKf7mHV/hOA4xvY2w3wge/CEp47G09k1zxBzsPLCLtCNWi1
hR033+JwVW15Im5NnPz2bPtxcNg3HYtjbbv3OAupoCT8BhVLIPllFKzKwT+2o7sBrPyOleaRNdMN
fChDHYENbreIXU/eDXeHb8ZwEJ19mANVN8CkPrMUoUyiQRovRBwKp3yI6wHERFx5IrGDldcbSGEk
gBXdjmmTgChMvhUN+Vun9Ec1ADGpUI4dcMhHNrTLbipXVQfiGkwEG7YqMSyzNqYCQbJl7I7EcDiT
6XRdRX67Ayq53gJFAPsl56nwXHiLldBGYjxhTaNXqCeerlJSvBVJcc0icouhChe2Hi6PkxAvcRFt
o8jf+VlsNorCcRCgb7D97r2x+qHawWxhFeZsa823rogTLNc45gn1pkz2WiXDPqts2GvKeJvbww7s
RnKYKuhOG+fkkPHKTnFTbZoejqN5cYXAk7gXNgzDoD2HUVribEscuXE8HQ+gR/0xPP8NO5Eu6HWb
BJmoXiNOn1MOehQ8R6xgpMMrCjLgkghryHNkAHggdyo3HoGumsTjHQCaR42VQiQpbGNQ/HTII3hJ
RCq6kdo/cFQ7Hoe+GG8AwkN2gDX3kR7vYHQ1bnrifNcWBlBRwqzTjDb87cZ7i/g3xPfR6iPsVZqn
hrNfmbH4U53L4RUULfSPjMmmZgDiiR7ex13yZ8iGx8hh+9QB3AyXu2NbRT9aDBBo1kEuxwKJnWT4
a5H8xonZc09pBee5aD+eOau9a11Vjn3SkfMoiqHY0Q7pZZxen+VY0E1mJljSmbzYeT39SSsLODxY
NCIEEEib7hxV+dcMdudXVGLdbmL3Sk+4ZvZtdWfoVG3tIj7Gtb+VsYI/s8FAzLTB4tti95v8EED4
n21FrzvhvaHG7n6YBNCi5HdmNMaYyX97bfUdOM6fRNjmSkTtPhHps58BUFFObA/+ZwEYS3tnZ8PZ
WtGGwSdicnY1HhrszpvSVB3k9YD58tGgA0Z+y+rkNPlwrUvM9BqJ/skQSAaQ0TxWVX3vK8OA+61/
sN6A6weGIZCTzg8UXR5xpEg2LlzCiI9FzyHA8NtV1u+aNH9H+YAHxC9QgEmBr2tb/51WHPVZMLx2
XLnPPGDGrOgtBcN805GzYWrqPXV28pBNyUNl47fFMNipNMjumgNwnkL7fapy7QfT0DTbKY/uYowW
JEFjDse15LcNL47NVGOHHz2g3tD4YqOK6QFFbOWma0tQbkUKvr4A6zHp4SAgUAygdxZclhTGFVju
MBsbjbOpqcSo1oiXdAT2npKV8PIC7rWpsLlWMF/ESC2emV/dxr26yQF4l5V6THR+BeOIQ94BkKfl
BAaf7R6yAuIwy3ZeXWl/c5t+XxSptakFXOKAUmNBBdUBGH30ClyAx8JHeB4TOBBEwoSvUbcNxM7b
upogNKtIH3BaK4RBW9g0n2H6aQSrhtrX0w6DB25zY/wyWMB3NzWw1T4JIlc9QBiz1Ua8Od3wmCcW
g37WaoJMg2CClNm3CVXBgNaBqZooDttNgWgFNpJkgvyogVuusSm81ib+XSf0txLOSdfqCey97Oyp
vAV/98AyBwEufz8MqBqqfESP5GDzIEaIqC+6aRPF04kQ0GzzSLwndYNDY4scjgLj0IFgMqBZW1x1
Wg03o+Xkt9KMdCOjxgMGweZXDHj/MjJ/2OhLwGVds3H9Qr8Lm/b2FoYXVYoxruVTlFY7t3cQzAHE
tOzlrY0cIdQILzxxfpjczbZymm66pn/RLXsy8M7aECt6hO+pF3Sif4ZR7c+Uyz6ICGrbnT7a9l6N
jkoLUHlZBeMC479OQ31TopgWApdrMFghn4N5oiVR2B8hfLcDOBlu0ZG2YblLy9I8lBHNTmARYnB4
Rb2PwYG/Yy7qGWHUheWyyWL0EfzzBGC+jvWn5F5SbKF5qODjUKLdE5hvRgGxhEJBXdecWadV+uLT
4WyU3aPyI9VEkKBuJZkCGHvCKr3CEf8FVhcgdDh2hvNB1CdqP6ZT8ZDbXXHDoKd4zJoyvkEoQj0l
RhT7zLLlo6AIHG1gdaijoLDcCl7oGfHv88kzLx2IuNeEpwhichxY9oXF2/tU+P2bk8W+BvqRtSZI
cBI70IpWxxz+dmgxOkXOyUVOsN9o4Ifv+ISFBlbJeX4EA7e3n3gNhW4AHFP9XUaJD1cMjwMyP1kd
HDArjIlt0tAk25bCAW3Ei6LuD62n9jaCHQX2z8Lp7yf80hfbNP6fyzeqhfsgPV+nP8S6YtAJYcub
mZOfp+WtMyTNiRWTdV1HwwPLoeK+/Jp/98tPotD/YCIf3qMnv7Dgs6pO5EEf75QO7mDRcXRUcEcP
CebKqTg63aZuN5DqbQL6/uS8PGVPT+k+Wrk6LqSe6fk2//EH8BZVhG2qT2U7glH/LrxrgztHHj2B
AxwMsEG4/KVLDXoOKn54j5+UOaqtWHny2LcRoyjLDl0Cm9fJ++IL+H9fQBvcXtVg9Knxb9IBdzFY
PtnXCg4dX/sA9t/nJ2qEckJr9FRm1F8PXNLbBnS1O6GwlBWtNa18x1IYZdZQvBVC1kYhp5Pb32WG
a/BYyp9Ioert5Q9ZiAjNpaWlTXogzuG8pXAVT5kARL9/xA35zocnqVWJZqXBFsLF/6QuH3ocDH6U
+0CLEfaUPHSN2BfpqvB3YdT+n5zUNTSzEGsMxTkiOJY+GM2yxJGY0l9YC8PRjD+U3a0Ecpe6ZBZD
Y0nladeVfdiLb1i7Apfc+enX0DxsLiyNotaLHdGXMB4tAWCspdQvLIf1wqbqjFzJqC18wVxgOqI6
ksIaZQiZyrZpfK0toKxzdXV5RC3N7VkQ00sYo7nKFWJDPzvfuuXYe9vsFwA0L5dfsPTzZx0Q2XU+
2clUnmxDDhZskK5oBVfnjsFQ/vIb/i3snyzEcyVg43adbrJBneTQwWaPVUUAcSMCzdg4b134k2wi
37G2VT54W/g9BHWSWrs2M/GV76jxYP07L0yqCAZP+ddZkYtbkYh6Zc4uNMBcTIjgJ9SEcV+cOiL+
OligASNz33q3fbz8+fxfbcNn3z/b8CzkF7JO0epUpW3xVHHHuQV5zuiNicbxETC6vtvgnMP3taFt
tqlgcbsrGfN/Ir3InhobzvA4C1Vd2LQ+AfsXx4veN5HY0mzkr7FDlN62cIHpNgkqdpAHi/Pu0BvD
npWdkRKV2Z657Sczobi0Gp50LWAC6Xcx7gw+000d6JokoNUVXXvItfkfZ1/aHCmupvtXJvo75wIC
JCamz4cEcvfusl31hXC5XIhFgEAgwa+/T9Y9M1PNcTpvdEe3I9y2IRFa3uVZAhgaCx8a3cii7tqQ
wrGIDvOE8GzCS2OIoPtYcSeE0XxvQ1S/FXxteXUbEUDFvmE2sW85kGRPY+33zxWe/Ecats1Th438
qZshjt4pA1g6nJFQ5mttG3V5bWCza4k98S15ZIa2B3sq/Gs6t94xb7RgEMweQMCBBgFFYo5eLYxp
3VDFvh8SL5LaxvZXqmF6kz4p973fVFE9jf1xFBS6301QcSRjvGq3xLXMjqXcvs8HPj3CBc2J4SCa
b0MWvhCIJcNBoRzfa4e3V43ywg0Sf3MryvmBVsEz5LTHPSVpuDKngL7mSC/tjFixmw07O8RN4Mzi
xmlQ51GKgcC3kJWXHRS74HdM1mWYV5Ctr8e1KJrryvaxk8K9x9MWjAbqLglAT7M5xWYrbATbWUGu
nNIHSC1sdlTWbSzhuBPDpZtGfHRYbDuwZGBu+i0IKhem2k6epJUFN+YSzhETVOUTtOQ6yKC1GOCZ
PFs1bVaZpa54gIDLGqG7rTxyPXts2tRFnq6E6GScoVIQGSRdqx5bAWjmqD/bmR5itKL0epASpS2L
/ain1l+Zwf/1gNb7rGrgcS3qwXkih/mbR1Hx4T6UmX21aijHrjj6XQOzAbjMaRSWr11OyS7I2S1o
jAooASvdBODOJ3C7+QGMiPhWUA7lIOgbbFq4b+hIdobd5JYzP7g9Xg1sCuFbgGl6Pddes61zb9zY
dvZeAAq7gXj/tUm9G9FqdB9D644rdO1yOKWggurVGzdDyUz5WbmBABVfBVTQTQ9vHJiOYd4w14dh
ngMoTw6/hmDcQwq+gs2IgORfKe5JH1zhdfRRw6bmaoaZa3W69HPjWA8ocJntJKz+lpY2bG945u2t
ZoD1mrHTt1KKDA2Kk1IOs6bX0TYvvcXb3VQx9wsk5NFTRFlnVQsTJmimonOKxedFxeC0UYhs8s7y
kQPanRoiFYxh3I8V7LmGcN5yz7JWUJRH5dnB5jh5at71sIxeuTx4rkuoqaewKYMD3vxEmgyFHzJl
95NAIYaAQLcnkHyPSSbKTRc2Dk6D2YmlXz33SGY3LiJM2JLAQ6DAFgQl7wBfGFdgUMG8qNL5eyPT
eyts+i102XKoHhc+pLwY/OzrDPxlv32aUvk1KGWwTTtYLpnAQiLl9lB28Vt6NZ2Yt2haoLY4SZN0
HZgXQUCho6dmmCugDUHhpOD3RyMd74nIWaIGBMthlNDFXZMRD0WRYkbtCrrIVEzduoYzR+2juaGC
vpAr0WILKRvouGH2o9lZyjG/Yk1XoIfCvO8aPR74pEGG3XMcjrZt0yXZPNVXA9LV17pF9l9XZbXn
dERXt/LgOuxMorjrPUjrRCKoADJTmTNgzbtkU09DGA9klluL6p/cQGHNdvHMRZkJmKuMoHh7Gg4u
o2S7buyst4mF1U3V1mUydWmx16jno4xvUOeJignsc093Vb31UzZe5xVM9k7mB+2NBnf/wThuW65g
4dhscsXSmLQzf1LGogkEzxQQb3Agw26kNsrD+ySBsd770YKJDpiGvF/J1kV9dnahlAjlz+3oU+u1
D7hBEQp1/EfR+W2wGuEmzKO6Z2pLAqdqE856NIhgR1QfwWWy4cbsh3UUIiDFl2y8JSpAfYPQgGZR
4xYtHJxSDVVXjTAJ1nJFRm7Qrgu/2dRcYoF+HLQ6S7YsGWDYDtBNfYCV070eyxuvtJ5yp05EB+q8
rLfSlhfO848jMmdJlJWjBdm3GhGrbHBQ+l9IChMHXeGlzhcCpnN3OEUqv0X3+TwFRepY494VmkZZ
Kt3IFeN+DM0XlplL3fczOYR9uvtvd0E1Eh7p6LUcZG3uZiLRTrvE53fPXXvxBLwaYXs6IPUO7rpj
vu1XQbTuVztsQV/BWode+d28p3uYyiUPfL8FkKJ8Nhck+c6Fc6eP9Ntj1RL92WYM6oPlGPDd9m19
DQvSC2/m3MUXifAEW3lwgRHrD8a978nwwrr0UIng5+eh4hmUtO3+9bOnqg88OwMqxMA9TKY+/MfI
tYZ0RuijMD+quwk2dHNwgY5y7iUtUgvLaWE32WCkoLuE86Kb0SetPLb+/Fk+XpGuvcgrmOvqhnMo
/Dpps9WBvQqzW+2Q23Rqk2quVjD72fydOzlLon9lNBZ62WjUwbwdH6HN0LjZvS36Y22XX2rUzqvO
uiTR8vEMcMLT4/42vVAIFS4wssCs1Hx8lejlPYD3WyWyn/mFkfu4iOAsGe18lKLNs2rah10LWuue
VhIGSRk67W95l24/H7TTKv/3nMQJFzPZ6f3Z9nRqQOFje5jL3HWuj45vs/eb+cL8OneLxWxmMgjh
rO4Xh7kuoO/PYT+WxjNpV+KS0POvStpHT7GYwoWDMqkUuX3oXsiLvJ4fy72Gq2+zGl7Ma3+zD7+C
qW5f4IR+vDqdJVcdAXwBF0UYoZoUdd6VTTwEtjZgqNu8psV6ajnMqeAJDe8aon9NCTPcff62Pl6q
zpK9zprcwHtW0r0gwy4PyBZMqdfPL31mtrHFhHYy4no81ME+5y/lAQRaEGqBYTr06vbzG5xZMWyR
/cIFkGg5zCjl1xNijfrdHZ1ylclLGqznrn+afr+tyFRVvigQ2++D8ds4qGyj4Jy1nV1/uFDgOfPe
l6T12VYsz6GGcyhni27GwenuCbyk79ohGw9VCwSy5TYw+IUJHEB1YRl/Pm4fb6DOkoXehXCbbFQb
7FOvjTxYPE9Nj0NgWs05BPlykLmDS8DWMyuVLTaDDDV4BqgKB4zewuwF7CiBsdS8mgHK2Acq0N8/
f6SP5xqMnv/6qgIe9hwGqADM5UiHLGm9+rx2Iyc9OmiSm8Z5+vw+Hy8Xe1nSCWwrPFkfh/sKDX76
BPjAhfP/DBbMXupC0RILfCZjiCB9xX9AqXDKovK9/5q7q+q6/ApD9hSa7ReG69xjLGZ2g3oGhBhw
s7D9agoUgp4/H56PX7dtn1bSbytGpx4gRUgPYFCzZTmKoSjkS/NcAcnw+Q0+XjH2Us+JNYVVDC6p
DpkKb7SvvlYk+9nxU6roASyUlbteWlcNBIE/v9+5gVrM3zBPUerN1XgYnJsW8il/E3eJrfyvI2XD
dFAjqR0PMLstt1COr1aub4ZdKrv3zz/6uXexOMGkrjq4ojPsvBDPHwGmOihp+p8+q4YrX/BLjYlz
I7SIxiA2O9ssQAlWiSKZpL8Vfvjw+RN8tP8GIf756xi1TigL18Hg20ObbmhRgjjBK+n7qzkc6ktS
8jA9xPWWZ/3pPotHENIF8QkCEIe0BVLVarP0SNKOPyiT+S+zRgu8hhHzDiUd8YRCpPdUA1rxnVU0
h+ev8dpxpQsBA98QvpQQ3WXAA2dBepRS6URyA7sFIeGKMPXsMIQlqpI9zzY2naEugcINO0LQDpJh
Juvb2wC5dlIoKd8g3jO2kWWPemdSlic27RigC5Y5wk7HOtZTR9YZONO3joF6/DQIejsPvv2tNnM5
wladUkg+OBaLfdVMX3kTdrcKboIJulT6ibsOtVAva9hzU8CguYWt+WaeNfr/Vs+BXtcZ/EsMC0Xi
9a65luihbblpzCtcl4eHvuDhobYlv0XewmMtZgNdTcRjEHCrb9JJQQbNz2G40k/pFRhAaZTJ0fSR
DcTdqh1QLathtLMR0s8jPnWvddb2d3mtnQQNuvbVG6VM0oIAaA+PwAQwo3RTN2V4y1plHQyTaguF
EG8HNk4L/0nUgirbAUhWzd4zh7f7K+QfUQDJOhoDww8rw6ZN1/2YAwen0249dbAuRq2riR1g4tdZ
DrnRwOr0IywgWlAe5zAC1gjvU7thkWh3npIUIqKxS1s/KdK2erBbIdCnhARrhuoebmwVu6GAYWza
dNCYEXB15qnTJGNI3Nswpy4wbOhA1FkHOJnVtgmBqWURjnApbEgTG6zGNbwX+lvbiGJfGF7cwHI8
TFhWCYDLSmDIiuGbhjXnjYJ6HoCMDfnBuqZ6UWUqf7S2lklbTQNBvWa4JP76y5jlg2XBFltUUXVQ
kvWpOiAdlYlymP1iskFcT+jow4bULxI1FRDFJD5NKi6nuElTK65PBf3A6PmLgd4SIB1NeQHtfWY7
+DfJjMn3TeiBm2MGDj6B2fYtPNXDr59vNh/2krAL+Isz0Q1gTOxSNhyIB/Cc7516brTnO3ICecH3
vF07vbETFarsUdEh3YBMUd/S3LgJ8T26TR0Nu1HtCsBYvTkZB67XuZXVF47sM0+/DNQnDWnhDNVF
hM/HATC7GtDeU7/x86f/aBfHwy9jdcJd1tk+ttpJvRnnjpmnz6/70SF0uu4iRCd2jh6ObKpDzSv4
gzqO3d7yfCA/wWqx4Ic6kvXnNzr3AIu3ByEaOI0oAcCH93WAExvgK9HnV/7FVfhoHZzeyG9BDZlK
2U+jwjpI5nW3G3egA+zJIdBXkLETX1gsY5Qyk343Xk8P5sv4xftuwwz7PbuxdmnydGEkP4p8TiN5
evDfPoVO3amEcbyCV8bRLd5t5AVW+5DBaT2FbbxjA+yfX5gM56baIuhxEEbVQNxD1QCdxMoqVrRt
UDW+pOv/Uax+epJFYDJUPjqEDlEH6GOiJXlXW0PclPMqrx5hbH7hrZ27yeJM167fOz7wZIceHbLK
+o6eQtwCAqXz75jmFwbqQ7ogHmUp5qTazE2Za/UHANTlrlay30wsmKOigHCNMw/W2plmHruOZ1/P
w4ymCuZ+/Pm8PPOES42nYhw7BTEIdYBV+7Uj+pNpu8VWc1eDfudkexE0F+50Zm0t5Z5YxuCGUGDr
AcBzldawKtbvf+8ZlquWdxNJLaxaAgTuFXWqEj3M3ESwDemiEgdNAk++S7qXZ6b1Uuhntt18HKjE
gAUmv8uakR4yALUPQ96yC7Wvc+9ksUhFUatJprY6THWQruTs8auw78BQ8WtwTDL0+Fwugr/5WhbL
VBMCtm8Lkpjmdn5M0fjaGl//HYGq09R2/7rflBXwkPUIaROno+AMNEjkAok8Ql2Ku8+9jsU2MLEJ
Lpq1AWbavVPki6IvgIX/vWm1WPycyHqs5loddKjjrPipxp+6vUODftWSv6OXgvFZCv7ICRz3wC6x
H09VD0ueTuwyN+cXnuDM4CzlfjqLsDwjjjrIoI4Z2PQlP+Ea3Au745nDJDjN398Ok6pTzgx6GZZC
OYBXqMZ7QKN2QeBu4cfQRL7q6Srr5G1VN92FvfKjotNpvBZL3ZKdpJbh4wFuaRI+V8k8J3OS35Qy
+fyln9mlgtNQ/vZMjux0O/aZOrQCCP+TBXXx4/Mrn/voi1WNtSwQfWH/47Z9EOO0yXO5Fa2rIDtH
/biwg73Uf0fK6zROy1XNZwiSWZi7tdsAxn8HcnFkXXqSczF9sFjVnS1koRoUMLM0g7K3NWjUaUJ1
rEnf75CCjBGVRXYCtrNVh4TnxiYDATPXlvE0VGNis8Z/lCFQ+J8P7S95+w+Cq6XoDPUzhuQ67A/+
gPI2pzNE/MEqRsQBlkbxw+ThugF/xBJizStvM1KIugDb3V+4/7l1ttgpXNedvJycwkb2EFjX2v8e
XmpVnrn0Uo8mDwIfkGNMeNTYpN4107pnF/oFpzXzwaAthQkDrwasgaSnTAhEJYhaeTngSfCQMpf0
6s4spqXNN7D6PslZG+5Fd9t2IHIP7MIyPTcsi8XkYuJRYLHCPTjqxcpD5bkp6fe5v6RidGaxLlW5
emXnpj4VjaYhGyJdFF7ch/nG971bAHqcyAv0a0utnxfm75kT318sKCAv+slViMLgquzFtgHAvZn8
Nhndst67qKgc+7DrN4LOAgiUAMUSNyDrwq5NhOIAjAVIoJ9BpwFFFwf6RvnKvTGZmC4EJOdmyuKQ
lQN4pn1YoJsw+sOxdnli1V6VtC6YcGS+ZDhwbswXq4gEyI5sG7EC5fdSqFXlQE4AET3Jbhjr4jq/
dG6dmZZLSaEezeC5M5Y6wNSv03FwySPoF7z5gxW1VBPy1ARxOIULDxHoN7vyPjuMj05cx9War8dV
EOt1swv3/aN3hBTQpo4ulU9/Abg/uvPiKIaoYpUaE6oDP5IbtlE7f92ukVoCLHSdX7WHfo3A4lYf
i0OduAe+T5PwsbnQf4Kpx8c7ibc4lUskK9iiOOrpHIYRYA6AwXnykgakaARDnDgOe+QBq29dI1F4
AjkdCq6N8K3rItDyJRxnP4jmsoC4HngXR9HkFCTdwEIVpFRG8zhtrWk/4nt4JLQCPFMdjrErwB0D
CUjDMlW5iU9FuxrzgK3LQPkbU4kxhsQhNCRoCCPWQtrJ7Dgh8kXW72sZ2tfCSVkEWFp9a2hPf5Ka
TwdQTsjLxHix9kjl3UKjgR98AlhhkQGcVk0hv7NdTyZ91nl6JVjKttJ3B6SEnvBeLVZVN2DhgOxt
TQzthRlU+K6cruDSqZO0bM1b1+Q9lHlsVf4Iu5rHwun4jgpdvtiaOgrkxNx+zEP3IbU6enTBSgfD
XmQxDhn1BGtxkWgWFD/y2rNWvluPX6BWNl6j2ge/l947eY1qUKmpLB9YD8ZVCVjGwakytS/BDRNx
G3RFTHXVbNHRC7dzA3KxxwPOtpbN+UYC5Ji4sgluBgzYlY3dNbID7t572u8OZJhsEKBNXr30nYss
saQ6YngFh3BUJOKzjwy/8e3EbyFn5Jfh16Fk7tqSFBVaYYNRVylkSq2yoy4I1C63LCeSwPJmKEQN
XjJbTQ8EIMhPz3zI5nIFUk+1TSduWnhh2PAybtlkklQ0+spySfnYogYFJFdVVQfSy+e0QIEZdOnw
ux1mk4CSmgdu+TiPcTZrS68/363P7FNLY8eOKQFhZ6zyMS7rBNwMegW4marj5pLh1JkNainRqFgh
G6BgFWQM+uu8kztuX5KL+FDiHJEhWUSGEgPrd6EoDsQhvQaDynhljAWDcczhWPnQo0g5r7TikEIe
7dl/FSSE6Rmw2LPKn8VQbAnM4b/ndun0qxAt894r9Xao3D5ymPo74C98Su907v8WhlMNDSgQ5JAX
sX7l9i8QPPj85Z0JHJb6Yn5mGtbphsCXV6CkM5ffodEFcGxPd5/f4EPMx+mjLwa4IXmd6r4j8MGo
qwMjzbwNHFPHs8XsKJDugUpUkXRQldusb+LU2F9TkV55htwArjPFdMY6BO/x78WmS9dI2gLSwOdG
HYruLs8fqhZYyub+82c9E7YsrXE5hhAyZphL7nA0ZI5cxCOZsLaFW26KSVxYb7/smD863BaBAbeo
yZsOk0GrPn8EUjM/tqlwdi2OhS0DODjDEYNC48Acd58PtXt/Yry8gNMPWW+vK+CCLuEpXqbqZuyK
Lq56n6DLm4qNbbViW842SO2yCk4qbHPUiql55LlnbeZO5zvFM7puc9Zvxi5UUTP7elUFCDghNMTW
ygO+OhtqBcJp6e5cKBhsyrGqr3IvV3c9Ej5QyPnJMclrkhqqi9eESn9fOCOLcUDpa+r31hoYlABi
bhD61LKRW3BPbDSyiEkQ4JUA16tLnjYfz35GF2GzwqVykanx6A330uwn+7qzLsSIH+9ZbCkeTY1I
WerIET1FaJPYMZpL8eez7NyHXgTH7gh0rjXhQ7vOPsyOo39Q9PbzS38c2LKlZDTc3mqW1/jQoKxA
DgUErMj0b7l9iWF57vqLmRvWQwkN0X489oIDKH8TsCqxUQof0MX4/AnOxJxsWUFKnW5OfasZjxXa
jozxW0n6t8YG1V+AcwupEq/IsbmAamxmEKc1MKf2ylQsHlDh1bBpR3C20b6OHMeNqt67mzNIRNQU
SLhLVl3u6XH/fQGzZR2KZqJjFFY1R7fk5mWUoR9DqLuKelH7AIL349rHKZTAyKZZt2DxvM5NBixu
EXgqJtU0XiPqmx9T1DnmkwwviSCCXj25fqNMElLQp4HXB9/C61n4+PmwnqnJs2Vtq/EEEYSfJp2r
wq+pl1UIajL7ccDH4ZB1PwUjjFnhN9jIAXUBiKpGc8M4Pz+//5mJs6xz8RyqpJRhYrrYut4q1tAt
GNFuTKuWg1yWXvIs/ngHZ8tyVzlkHDxtTFC4Z35PK+gDCEHAFZi+ajvdObSuLiziczdaLGKmodGQ
p+F0hGIKhxYJ9gmaQorCyu58Uz23/BJq+OPojC1LQVpZaTsAp3I0UKrztHljtFDgp0DX0ikgowEi
yxr6KN8/f0+/nA8/mtqLFZ4B19CBrsYPbTtsBbC9Vd+eaOkxdDwTUtDrQoSQ2NtV2U/4r1/Ya8/d
dVkVgkR1yTszccAnghX0XHY2ejZoVq4ErfYZEAWs7TcM4pM9vUHd98Jueaa5zZYVI3uQZdeUJWTe
aB1aEQzonBSH/eTYccMt+ZwPvgSOQ9h5XOYz2CuqCryvWejoH1lf9BOYV14+bnPb0vtGOdZXUHzA
rJJjoK9Zbv6lcv9/3sx/Zu/N7f8b/v6f/4Xv3xrYReQZV4tv//nYCPz7X6e/+Z/f+etf/HPz3ly/
ivd++Ut/+Rtc91/3jV/V61++SWpUZqa74b2b7t/7oVK/ro9PePrN/98f/sf7r6uA//7+5x9vDSKG
09WyvKn/+NePdj/+/AP+Ar/Ny9P1//XD0wP8+cfja5GXea9e//2P3l979ecf1P+H45MwwJ7uAKof
nLTi9PvpJwH9Bzo9LvTWPIfYzD+hulGWV/zPPzznH9CRsRm6N05Aw+DU1u8bqMP/+QcJ/hFAbBkk
E4ZIF/3H4I//fvi/vJ7/fV3/UQ/itslr1eNp/rpmA7Sj8QlCn3heQAjzl3Vlgvk0ZZ4bbmrh6WxF
y0ntPDlWR5NR+w0CMb63siAVFoObBFxjqaYVFCfq22525FMDCYAko32RhEa0OxPIxolTFKJ34H+N
gKircoQMZZsbNLnd4hm/rm+olc3bOZD217HOrJ8ngdBdODkqAuMWGnAZtv3fXsi/nvn3Z1wcKHhG
Cpi/TQIkBrYLlsFpx/8ts5FFOSswevMtd9VPbaHPusuB2+4iNbohpAusLhGT5UD1pEqPjA3I65Hm
D/kF0Pu/DTXzPeLYxKbgYIZ0SX/Ic1joNTbUUnxuSOT7ao6gjLKdQC2mpmhXzhC+ttkllrjj/cJq
/O9GeXr+ICSOF6Be4QB5uezbp64EZq0wzkZCjXhdeEH6jLl1wuPQNHXW0Lirk9Sn8I4I0kCNa+Jn
1sbMU/UGJgBy7MEmd9Az0xtmQvoU8jl7gPFDAHJAQaZbeMextefm2Z1KXX60AV+8YuUJ8z74Pqip
RVMUQxIYVT+hbQG1KIoEeDvollQR52MY4ZMDDSZ49z3wjNoakZG143rs1VSuBOJYgUuWEE+mqGBg
1OLBCF3sSyBSfDS80DwdVUoOQxlCp1xCWlVssXGZLJmlBs2kFrSHJ8Yg7jyFnlhHw+rY6jS7Kjg0
Tbn2gZdLfaPuLYtpAxeiYR6vBkfyt9q1q+daQyA6VZBwKpwK6nEaC2bnQSuvBe25zaGjMgd6D9Pz
ESRcz6dfAI3pXzzAiYp1Wc3gg5Y1eMorwL1oTMepLyIoZ8z3YARCdXZyQ4MDRJdJ1wQeA+l9pBCU
GvWm7SZrWzZlcQut2GYD+798HVaGPzulgihLq62kJ8q+yfTkomM2dza0gmh5DZoIPNkHgOzsgfpf
ymwwsGgfgo1R0HceaQmEG378AzWvZlNwMiFVa6zhO3CI1tc5zZyDEM54BbalWbs+y45IozzQM9BG
ICgafVFNOG7ISMBubbRd7pB5M1R0oXfNXKjmrnzlFPeYISMEwDIkvp7JAKOoW5CMU4iXAfcyQegw
b/P+lTj+T2jdpnEGie5tatXutq3qYi3QvIwHqJ7flF4FbavZUt8g2pXf1KZ2IZOHLn1tCW/dg0+8
00WDBquF6RVXjmzfSk/Ru55OE2Q/Q7+MaovTO7eE1HjkuDkEgUM3iFtANI+QMDQS/b+MfqMlFIVG
mgIAQtH+gUYdFmdCCPQlezhg7IRG0UyRMT12GeRxSjCKd0h8AY5qLeSigFw+KS+vfgaZgrx0445+
RICjfNO+NUGcf5qn24CrKUc3rAErvQGANBajKb7JwLDvFhfsjlEbUkZW0NwENWtuuOdBvdrpW7Ck
HJQ9DyByd1dauA38h3wyRSjteccC5PPIagN1VWW29w0+Mw70o3gB4SbsuXeoO3oT2K29v3d8Kq9G
VI1fvHDQjyHoT4mCi9ortA95BL3kAGQCR+QvmT+VB49AYg8Bd/qDQ04LsMUeFGxfmRy8nbGMvQaW
79J0oDJXRIh96k/O3pJ+c9M7WryAiJBvxEC7rTFMREQX/r6d2ubKYG4cwIkY110NHiggirxGeTEH
6KroCDtapbbvW8KfTSozJEOGHjDR1JUCisUBD70eDli95sdQNuS+Riby2EN8+w341eEKrh5mi2kR
JpAPNk9kgkWNr2yyr72yI8CyV+rYVwUkKYHpabcjpCQevDIFCTcqmvLHRIYjoKjmLaxAFLzSPLS/
E4QG3ygVecIg/RBreEQc+eQE30MP1YuuKKrE7W3oM+N/wooVLUOzsopMfgs9S950qSe+VgbmOXHK
MTHTqQNT78TDhSKAnhjg+xBR9JwSHekwd8HgdYW5nkKUkqtUp4kRc/OThiedfFdDtiosDXYquP4y
uiqCmsRt040VmLhBthmVLA9q6qtdj9r6we4ddyuoW+/8vCDP2FTAr6NcbLppNjeTgCxejQPxWlDi
rjsngBwCH0WTIkfgqElCx9Z6kNDS3PPJtrZh0MqdGoJhzSEgfWfs0H8Rxjf33S/B8KzjDNYzYZv0
MDp6A4cYtNG2CfeklW5cdJZ/20NMOkYsE65t3jt3tjNiIwXyfH6y6mFAQM1HlHbc6Sq03PQhhzH4
axH4IDEbP1MR9OsGfCm7b9BcKxNS45ciOCXkqwwdQoIiQvvkBPm8HoqBe0ndKv3FhhMVquvBlMxh
Xb9oqARuBuwUj+kJHYoqP9ocfeUT5LoWato+xBghcpkDXrQKqejRHKjalwbRwa72x+BOyqFIOkO7
CkBhx+zsEzcdogwCcto52EX9TN5b5bvPrOETCryysLdpmG4s4Na8tKbPVIdAoQIzfoMsmpkVojqB
x+ttaz+2Jpe4q1Z3KAPnalXOfflqgtx7AQ7XyaIirNu1W0KDIoJxjZdH0Pbqn1VbmSbK8gAbeKM6
O0LLspGrsii7nzoYIOcAH1mywuHs7KDrliaC0JwmvgSoCXJ79cvYOvwRgyX2o537EQ4QsKTVPGwh
kmpd0wG9aqQ5gwtdaZwoCB7JOqUGErJh5ll7X3fsUGk76+BqarN1HfaQIUb6/GMMATLGIQxUsV3U
0HqAE+StO0pS4HKQFpxx/O1ZICqoMdr+N9c4w3MxTPyxgsDjxscOiF6JU29dnCwPgDywtcBKupFB
3j+6ZlZTdPLgsCBeSAYLeY3IIVkYSoamRmN+EpzE30iaoy/kDY69gvKrux+DLviRDp65zdNyCKOu
gSwq9C+/jZbtPTmu5dyYMleJ4VN/NbYuja0Z5PeVlpbz2hDaRplv1W9zPSus+LIDfhdVRVZaHCFj
Wu87hspBJFkDQHHDmysr1GbTyYFdz9DJ2BR978WDY4VbpN3Oz7b1qi8qK2gYhcNo/RSh6PZZHfp7
ZNEu6tB1lulNaKMaChbOeEK9u+OqHasBCx/1ka0D+vfXisK3DDx+7HOrYprTh0rp9MtAJ2szdZCw
WJU9MCFI34YDRABeMdmb58zT6NdVtiweOZm7n0MW5N8hMFejF8ToXG10yezXrgPvF46GQ/Hm8abA
bgIGMPBXg4HYcitPPhfiGnvGHE2gd+xL4um1pfr0OoBi+Gvu9uLryDMNxcN2QmYKEoKqsXusSkvT
bWBra92WaEM2hTIvBa8l4j+HY7E5BlRJAQXGznPSpyAzdYT/3HsxsPyAoNcGxBDqH186j4FeHwSi
387Cnd/rFoEDvEXoNx+gnmtTQuZ0NeSsvEKxN4TaAER2G5q77yL3i681WgE/hqyd1vBMS49N68F3
I+PTcwnx/MdBo1Th0TI7ekozKB8W2JhbPVXFzqYlP3bG79cwg+UbaCD22xAFj2toD8EBVNTlDg7x
WdR6znT8v+ydyXLcSLZt/+XOkQ+Au6OZBoDoyGAXpEhpAqM69H2Pr38rlFWvJCpNtJq9wZ1kmqVS
BAE43E+zz9p9mGZPBE3dldBr4zM7GAz1piqPUSSXI/6xCx4h7nDrVsv6SXa6BOoqAHbI1gB4Yaqc
BnKTrXCNQ8m8zNDV9Vmj071N5t70RI2bRUrgd5pmp98rUea3DPCoHpFi63xb2MaLC9o5P1hKmltM
9NC5MQ99nDqzPbp2bd2uRqpvzSpaPRQM5iNua+Vdo6uOON1N90WRDQ+lbXdYQ+tG/apBzPZlqulB
Z9i2H9n8QAYRQy8fw9Bj+1EPC0MzN25YCQ8nhfDKgJhL5wXiqBuOs2c7YQmmdVy+l3JyTS/R8uor
W6C4i2uhnesZiNgUxVMAcn66bXrD3jFP21M8XWmYtdZiPFb9usqNatSobcwFhrGma4wol1V+Ldoo
e8n6ehy2UM/t08BHsa1iYoik6AeWWrLE8d5mjN651W2gUbpjRldlVQ2jv6apC66zyoF9ErD2gtiv
SgbPiV3xYCV59JKElGg3iwuQo1ELXfSpnYuva9PR6hgIUtpNT7eUcBgo5ONoS9uPU4miIo/Vbd4t
SAAdSO65F63JovyptsE1ckZta5OoAI6TcYBCtF5yAeIn2dm+gQTlpsxU/1AstvHs9P1wR4S8JtDI
a/PkqjmW13JM0xsjZj4mG9eSAdceVCyjz1+0RLd2VZssB0Nr+s9zVmBzb9bm55rQ4B5ORXiNL3X5
SaV1+xC5a5xvqKnCTbbYOuttA973A7DPZPRVnsFaleQMRCCGc0pDOX4BAmb1G+hATYUD7qDdMlKU
f5bkXVd4vDK1NLoRMWoLxv1a4asX+gaViV0G1de8KTEeiYGYR5bpr5PCotmRgDg3XSQ08CZDo5eb
TBnJcVJJNJBwRO5dVbad36aALuLUdB4pUHBGNmJAFDMk5nbkvZ/hQwNJpq2f7tsxcj9YTWZTCBMk
u71JSGz3QJ4De13tlwgYeORBGBs/rEIbbGTLab8f89G8mlaHkBUUuZcv5bSrzEZ9I6Ypn8B0D7u8
MMqjXFOgzzUtJ9IZ6DhfIbx0B2RL4e1Up/KDxhF+i4CdcHUtBtrzVeruuypNio1R1+KpY3Aq39I+
Sx7xRLV2nOKcoKOZUJ3HuCYYnYH3VgItKBtp2xtwSu25ydHvlXWoP1d6GX1s11o7JaU1fymNMf+a
1A37/FxXdLfmyLwZ6nK6M4Rth8ESlcB4xwEnr1DF40dBL+AR8Fd2Z9Qqv8EyWwMa2iNFk1LNjWeV
MKM2Vlcjfct0jVnfk6Yxi5uO/qCblYc7VRkkAxIwhSlksNrOgl46z1+nkYCH0ajhOhzgbGeAV67k
rDNlMY9qOVV6qx3DodN3ebUMN1oGA1tvZlRXKbBXvQuRKoR4/sWVIU5Cze1jVzf102I0uqTfvRav
K17P5G6iGUCap+FWd8q8Bo6uq50TaRanXWwPzFvbbXO+DPFsR8fInqykCa9Ga4Qy18h2a5YslcnV
sIDLGxMYkAWXi9zKEJsxk/NVCa/hknXMyteAsZN9Fbx2CGZBXDf2OcLSQ6d6ngyPdSWs57bSrB0n
RPdBTarc9wwRFZdRLl+kUfwarrHGPOuEROaURgn2w1hSRLupTF/ydimD2G1aP86pw/DwEXJuYHc1
KBqslRPQiuzpNtVXqz0tpjKFH67LmgW1qzqLgJLld6iLiapCWofTxefchMiI8AKmT2vPVx3Wil+a
BmEMdrtxfIVjgMl61Tn0hhwMD/Vyopm0Lr8XZldvOeqHJyID1j2sqI9tSajoF8OcR5yMsJVZAJl2
Ks2IDdCsgA12JFww0WR8i4mDOGTR2nitPpqbLNfr23EityM7hDSc5cs0QUFwiu+WPce7LBrHJ3K0
Ltv0SdQFJP7C65ypOwhAVgxfgq8cpEbOy/v/2pWWfSvDMN6FqUt9hgEueJCjMDf9pGUfnJTj3jNW
Mu0Nvq3lveOSoMc4BNy7dLm+GouR+xjZLy/50M3PKjeWAA1Jhulfuox3tottfIaw+ZXaeegvSSzv
G60xtiqOYtq0tuhAMYs8sF2je1w5cmAWOVXE5p2rQ6UZ3VfVR9FnNTmAHdp6VcFgTfGxavr2y6zH
+XbU2vh7U040r8Z+TDSvTOx2YfvD8GLTd2w75lQZ4SaPU+DHbSnuC6QDASEwmo64vrS7Zj6EbQQQ
7olBScvyYnuakB7OY0ePOu4hbJujox3Y2LK91hlstoxhPrRO6zAOadN2d6LyU0En/dNSmNO1tBYs
91KqZUV654KrukbTtD4xjWaCTg7Fi4Ot9weFI5k3UdH6vMThfN3x1b9CM+vBq4/IhgockJqNXMvk
mplu/W5tIjSQtgYjotDr6ZxnFTtKNHbNQevq+S6Om+wkmskElQ1RHDL5EM+X/9cV58Rt1xW4YrvU
1MnKHtqdVn+xDKc70K8t9nYyjFunwMQLF9DqlvWUOxc1fZwghBItvLB5SfaCI2HLh4MLO1HVZAbs
/9pBl2Xxwo8fg3QJOaSLrjyi+C92vKb6Bh8msQVGM1NwGIfPnRMntHE1IN0Cz6ivZmVFQZwBo3RU
z0pw8tX9sCJ5fprEPD3qcZt/Bxs2b3vq+/cxJ8eDrRB/inY2PHs09DsIW9S1s65/aIvWBWoWMpuX
I5nepY0oDxD0cVpHQL2128k6xx3KbDdch9deYhBVUWzk81kBsFvgq0jzuzm8KSpLP4zLqj45yLyp
yFhyvR0Q/p+hJepIsYZQerIxx33c6+ZxnUrqW7C2P1miRbKbhibhv7QvX5CmoWhNS6m2nVQ4LOCy
csky52w5zppgZ1qVe4zxUdR9BEfLJXsHjcsW35xxt8whFhr6bDKYhaPMpqPAoW8yE+CeWLF1ycZy
3eGbVXzCAEPzcDUx9g4APjQdi33s86XeN6MdQ31CE7oJpaGeoQKazyMdkdsGD6yHIbx8fvAUy50c
ayjUGgnA5z7v9YgiRZRe0vLplbg2PPaG4pOQ+VzbGzs31q+jzSgNaXkSjLGZHh1w4JcIRszFWZdt
EzhuK72aSH5fxB0mf+4C28zCAS/xnAgjwHCyVLOZygGiY1x3D6s0YZ9lUlzZSuVMyYt215chOkmL
rqcPqG3+OpdTNXpRpcevkPrlfVZn051Vy8kn8m2vw1YN2M4VWXRU3ZoTI0fmdNKR4jWe1vaZP1GX
xaenQ3RMG+i1D/Mevrc2ygeKf0xEYNIDHpBlzXEuEv2pZ8rkyqRw5m5ccHCH0o0QapiZC+bdXujj
tLqt3dW5jj8Kw/ijuI85AiIqJpT8Nz0gjK0OJMXwNEsVlb+kcpg3DUSDwosgO4dHvmkxe1rJoPZ2
KjXGx2CDLXeYEfJEV1uebGfK/IJZ0IO2ZIMn4bY9aDJprmTFyxdZaL90pU7cM8mICiHjpJjSYuh1
kPrY7xmUd0gIUp2ylVMuN4qe5GttFlQ3NAiaH/LVyrZMhVBJiEzxYsyGoTaD2Wi+3tsSv4hKHgy1
YJ4gospUG7fSGb9HKASeeMyq5CuZzXzS6BS8CBIH+5APsfhuZiL8pkUp1kVLL4N6gCk7E4pnEN7j
9ZpAxJVUlmbngZhXlp6shRFuZyaEtoPVZQ/kk3goWYbuGWALv2D8Rqlb41fBJ3N5YMa32orJlg8z
hYQnhPgVZTbQ9C6F82C1VHijG2G9T/Oo3A9FpW31AtiAUYzooXCQeZZSxGcJShONYzZ+wnFjOeJS
V7BmbDygmO+xvLp28zs6kutjSW2RIgY+N5T3degsfFY6u6IiZlLF3FLSLNd9aaLshWUwJfuyzKw7
GosYOEfCdr9MicKDuM3Kp3LRdBSjuvY9AjexnQC/nGzoCbtoluKgR3MSTKttfC0oVqaeq6dOQBvl
AsAsnEMP/pHAZVTqWl+0/qh0iiiwrp09e4axMzrWUR7qjKHVjNITUSz9Nm2l/tK6dUgbJC0/irrp
rjQ7zwOSrOXkFEl6ywfsPM6zrgPxH4Z7vIGMU8q7O1ZDMp6x/gBQiCqykRs4X0OzdfvCuheIOLrN
ukQKxx4dcGaUtOIhE43hx2YoX6uqmrycNviTJQfsblZqzdmiuVtS2+FqWiaocOk6dTeZcEk/0BJR
Lqk5ops4iT7TqaQCmzBeEW9Ktw99Rruse8Bly+0yW+IVzY0RpDgnWYEIa/vBGEwqK7kRqQPFBOMO
zmhx1/ROfaKgUJ3SKRaTt+bZepBjbwcJf9NrM0KrzBqsp67rik+DpoAkQpBA3k0BBNvTtjSfZs6O
QKEl9kSRZ9+jZbGuFw46fDR09ZRMItrrUw3oQlb1pX9T+8wlSC+K+vYoiWluqmFtTyKfVr9ykuxu
XcPyboyW6Rv0zfUR2Hfp2VkoVt8WY+XVSVtvdashHonMXAuUVDVuUlX3UFC/8WYNEFG/KiRMFG0P
SqsbtUHiql+pkoo7D9TFEZXtfjfHmXPHLK95wPeU/U6O+ZU19gtkzCQNalXPhzSC/5q1S/UxVq35
6WKUeDOOzGlNS5weu6jJnlLEpPsp7MAA1xFc1NgOtWe5jOYLf43WrcQ6+jAbleSoq0L2V8HANbis
j32V5HBto+yqHKPwtl9nFQCsXa+LekLS0WrD49JV2q5JUMkU+VjdUdV0BoaoZzvxZxqQV2Nuhx/S
ZI5PXawwrLPH1jrrVj7erjH9CDrlcfVqrSQvmqFPZ0M0oDmFNYRio4VCzptSAD9mQm8S4WZO+nIC
Bou2skkyll6UmVMKsUAOvm5OVgD+QuEYRB+vDrRsUcdh1IubeAzpCUQgcPexXeO94kgnINYMP8+l
65KV4x3ybLENPOoDx6RvAaWllJzjPu0s5XZpTPMzu3t13aYLg9uLUz4Po7NS90+chgKsltIKosB9
dmaQVpt4pm7ttUWlvqoEdfdGrel6I1AIwosttPmW0D062GFLRkXio5AyYd72pVvbMKjDgaP3Rzf/
X0qPXyQM/0898lZhckrQ7HfV9/6tfuQXyclt/a089+23b/3ptX77f/7/qDS5mOL+n3+LOX5Xmgxt
Vnwrf9eaXP7a31oTC22I46IlIRdQunAvAM+/tSbK/EtKevo2AlTCFMQm/9GamH/Zl7FOWyhHXPQg
/Lh/a03QrpguMhTBlBWNJfXfSE3UD53Bf3QINgoMQxEO/xCXW8p4a4XA9t2AlDG6bWxSVGPEC4wp
04IWNPeNpPxp7PR0jqpN22E1RF+B/3YbdjjYbapKLknQ4uhKuDmE1Aw3I2nSqXWMuMI30EXJnY16
d8/8LXjj0MkiOImYyLkfpq6eqiDUwXSf3NWVWMXwKEg6dKft7m1jLHWO0LnRIbGM+jQBhHZCs/pG
kabvtjlI92PVDlqIJ9tS9w9jRYX7mHdOPftkUGZ7zuSqwU5ue5mGPgUey7pNh56SobHCOC9w66Ly
/UrsTroI0aYUmF63tWaXdwnCuW7fdUav+0NVpC1ICGDtC+oKiAB7QiRjvV2EmMad2RiIF5LCdPMP
nZM71JcSR48p+eAehf9jrFNGy9ZKNMeMddDfgi3vyRfjbukDx9CTB1JvWV9bXVyxo1eMun+zU4Y0
KRHPBUS3aDASr5rK3tlRYoOOO3TFhHq0TLvyxdJIEf3Jucz3INmY46Ow2INWoNmeWMIlClTRZfiS
r6CaD/lsAojP6iiFhjbNA0cEgZhKd5KzYX4CyLLigRkrvdJBk4eijDx49rPKg0RWaXFfijqDRDPG
WpgfeTYzpUEnjCZjQ6G8yOfnDFwx4Bxg1wONZpek/ERZb8XPF8BkeG2D482OWT5TAJ7qxJWvoYKw
9Nhp82RjqzigKg84q6V70osq4jDX4TF4AyMRmc8kS2sGsAln9VlEi16QYESZu4l7ky5qOlC5Bk1d
lhSV10xuW53t8YBNb5tu8bCM+nO9NH1zO1tGhfUbb34Eus4H9rxmBT0db7IY1nYCApPJgXI7h2rv
NHpfHeM67UaK53TjvnIWj5qf4/Z4XRPIn20T2Hs4Ys38vSiWOQHx3fb1KakyXdyA5esNb4hMmExz
ws/1Ztw8px2WCXCohrwzqJwNhXvfEE0VB2lVoboZYgSZ+MANVeMVZhY+z5z0hzx2Fuq+YbTYV/gj
ZdouTjOGG3MTIZixqTJ6El6ntdF0Qz+pTv28T6aHPDOs9iVJk258CGMOqnuhx1E2QDaCIug12IXQ
vk50kmC6QR3M+LDopr1RWbPAKJOqc3WmLKXOMCWW8kOdpgJBZ1PCsNd05sJuEMmgJhplpbmHJe4a
/Vix5sortBjWvB+lcuZdFZUNkHGrYnQA3hKJB4nyRfSB9TF1FI7MV0owDg6LZk7aE7ptvImsaZI4
R8VL7K3FQl1Yt+2l2sbRsHJQDkuD7Vws12fsCnPbo4rf4ZNEy/F5yRLnSjWhQ2YRMXtwkO66NpeO
dFP2pzCd66wkFu/b9kqghLC3mIli6yVlxDYj6AqUJxgTCYkQ81MWHU0zh05jjAY28gVhCxLrUut9
LMLimkrbaPc34EPHcBN3KTgu16Dit2wEwz9C28aj5vbc6UqXdasw1LgyzVTF21V02kMHcmhfYHep
LhsR811xZ5W04WwtIVJo5SkfhvDeQSt+XZYWOuGSR+glcRiR+Ljr/YigzvYuggMIY7jVXTNQPD6h
9ZGnAfp0HvRJuPBdZGt0M1GtWWgKNfD5bwZ0QyU5q63PuT8hq1idjaqirjRvp1Dxu1zVCizYcoVq
zuycWxE3zfJZEUAUyOIYSjvlKgvJeuVERZcOnh4mftinGTu45pilCOyCPvyGddzeVWGJ2UEkdRQQ
qQNOP8ONNedljdjN4yEoMp+TqbobNDZys9W72x7FzN7ql36fY475pZauWuCjyKZ1CdWSxf1iuIM+
UtizmMOiuW568D4vnbKxeKAv7rZ7LqExeZkP/acx0qmUTBoqCnKFPE6CZCoEyqapdsRGzWBi73Qa
NXelmXR36cqncumbx0+xY/SP+MlRH1YrcLnYkN2LMNZ1X2ftOPPOHGIwLS3RlE16F58bgkH3bFAV
+jo13EMQDtV6Msk7X1pjtbVLYQY9h5Ou0fBlabIKl8fazcYr8qNo/WY1srsLbeqlH9nww+e6S3IK
oo1d0ADCGxvoszHEN6tJ+kRdznU+1aLWi0AkLbXoKrUg4TRZaoCeb0RPfgVGblM0qOwO7ryY1qEe
WmaBknpYN0ZOOLuTJfXETb2k2jWUyXXy51VLLa8bWpwmnbIe8azMIMYlBV1y1HjuU52W5lcxOzNE
NvIwXDrYuPZ609ovq1EOL24+uXfLjy94DJmTdFOjP7cA4q7duZn3odWAGKc3gSYnplJK6zodX5p0
KqlkYGoaNglFahsKGwv6Il4zivxUcORSo7MXVAxW03+jI1edKJgXX9wij+9DpQ+fVDPbxznTu0eS
Wu0g2hz9DfBn12esb7nnDwxOHUbWm8kNz/gadmdnAgPrzXM47y9ok1NTxy7yJeonRVWyl1LX74pv
dHT0+7XI2/CmGmtqtxGd0haRgaZ9NsO6xgoiNtk66NJDQ2JqCY3ETPrB+oqt0HnmWUyckQr6/7Uo
B4QFVdHWnumMw2bQpgDVTRQFdAON2F+ajp4LFNHx3BZieXXo7nPLi/qcCGkBxgB28x0pgdbuVxxf
NV/LW5PIAPvf1BNDnrPCInM0caJAabvRJgIzn3nPNPdsk2HGK7G4ZbIjyuB8SVaZ0hLq56smrPhW
VdOH+OtVumsFWBVHGNTWSf1I+uFOgaLZrqjE5OzaGAIgLrukJS/lLNGmKaHn0JEyDb1AMg927zGx
aT45hmJ+KLKW/Lln+zwXtVtdF2FukPvSLvAExecFtl6m1D0OJg6o3DYlv9qbjTtpuD5SN32sM83C
4RDXVVV/jNKlQeRSR705fw9je3k2UPA8Y9dW67izOuslB58Yr94Qqpqpz6rF7JOUbCp3FXIL4ynW
+4kKEwO/jFGuYhEPUVrOExKelWzOXMlwr5p6pr68JmYvD5MKxyyk2JngrxmJdQTflcf8t02CTswq
vN4gA6427mTM4xd6JHW/W+Mwpn2iOgqAuczsHtEkmhSap8i4zlqCdeK2KUSWbYtoXqwno0/G+bqF
JZ8+OXEWn4ulH+gwGZa50eUo82ebhDW6eCzbYsezX+ZvIFTHLmAsfFru8DcwcGPCFLUPFO1w+2FJ
mT3znS7BFyaXa4JOM14i62Vy+AS8Yki2xjCtxXUIaavC+8Rd2tvIhHbl5Zk1ZggJV1nsZ8Osmi+o
xySylrgTaoPjQLPQDc8zrJZNM08wlUNLvgbRUBnf+go5HzbZOvbF1ZwiVTD7FmwhRpwGBIM6oZiJ
voVQdDWyzMRVxSk1mgKNne/yhPW/wTgrLj926PCSsx3NjeN4rokfCNaHA/3nFHtIyYBJgLCPeahq
tc06wA3OYRYXDBWH8URIEuiTcFsG0nuRnTNzLu2dRQG/u0GCbr/CEM0mxESj2z6rOcMqVo5Gw/C/
sEb2oBylyx5/zOLOSiNapHQ9qULpg+RzKhSf0JfGyqPikKV9ofZILSznRDhgGDfRkgHPjQmPw0Oe
WmBbf8on/0Eoz7xB/XN+BvbIRGZiQWG2BHPKF+jQTzp5tYTGmjpEp6GL5Vd25H2+c4VfR5Fs/c0V
5JvRHQvNQ69djJRhaLr9M/jR/MFIJ0TPoZlFmIqKFWk8srHWev3zvTFl8fbeKDcqILESlxHDvfz5
T/cWkUEoSsdOUOuSjyUonHw72Kc/X+QfHqA0wIDQHFQumfNlAuCni6iqzYlLlRO4IrTSjZs27BZR
lcj3Jg9/uxt+viltwjISdlO8NeoI7dJZkC+KoPWLK/v2lOzRogSrP+yyPQJqb9wYD8uX5FF4rVd7
6W66Lvxk+x5Y8c1AO69TKrwVmBpRtpCO/vZ+cTC1KRFNsGnNcv2cR9gdmXY4ts9ulHQuX3c4bx2h
tU+OqGtftijYBqOo9srI1qdEoc1DX1TVZ0zQpHvbLRTAyKN1ZOO1MtqPc0WD/s9vyLgMvf2yxqUy
nR+jIELxC79FBlOJLiziFSvoAjrn9nbdq8C5NTwjaL3Et9+53G8LQpk0KzGHsxj5MpTzZvKEWnfT
OauGb5Mci+uB1nAwUf9/5ypvZtJ4D1yG8o5JjUborIzLTf+07qgBZMtqjW5AlXW+Vt1k3s3IHfdN
6rLBqCK0Psm5E0cTwePniUGfIzq7+pkxBrve/fkB/7YyL78KiawNg8JCFfrmE2CbT4XdO9jDF3ou
Ni2TuLm3VvTviDLJF975En5/nz+uJ1yD++eqb7+E2lq7gl4e17MYcBFROp5qsa7YqrnRjnJ4jl7R
BvlB2/NiHMWogLuEPqmD8sPBtN+DJ/y2wfHrUNqCKmcyFww56Nc3wcBCZq6xCwGYk/SxVUl/uLSS
nvu1jK7qeE3usm5t3pst/4er2ujWTW6fpWa/feiJPuahpayQcwnix8XUd2NjV+YNqGa2XRR3J3Z2
xkT+/Kp/W9yX40KHHqxMZdi/fUpLzJhQycYa9PrqZ0vZI5FP3/NlvayXX77XHxdhGNhmp2GE6XLr
Py3tyK1TS4acGEx2beYMN2aSLm0TAlRozPgJGVCxKdfyvSf6Zm76x0lFeZF5LSH4gH/DvDOjXlMy
nNxAbZBlXU837hfpYSW/i77ZT9amfE3ulFfcDs/V2f74HoTk1xHkvy8uTZ4s3ThXd98OfY6DpRmG
uFSp1k9pfzZjhoaaKyHdd96g8et0+L8upFzFMCHLhwf869NNNDNnlD1nDmFnHcvtuEfa56E73g37
P6+Vf7wjCztuZtGYahRvDv64X7tw6jM3qJTmeBljG4FRJdoxL7thN6ft+h4Y6VdA4t93dlnjNps9
p/1bLnJrr43SGeAI7DOpBdu85mkf5uyetsadupE+G7EPLs9Lzkb4fRbvPNj3rv4mkrIo/eBpytXz
Q7JvTslu2RqBftW981T/8f39dJdvTzNppthPDZfroMvH4mYXZWgGUZQFph8f02r757f4BrDy91O9
jJ3qhrQpAbz1VANIL6m86PR/fbkztoZvbGK/v7J863bhcTJa4ct3oOG/7/AUo8TlLXLMWdJ4O12u
WwqT5jplhz8VN8KnMrKPDvGD8uIg37Xv3OFvx5el0wQRNsAETlTxFkIXJYtWNHqtBU5+DjlQSZs2
4b+GpGk+/fPQ7e97GippojPmbi8r8+2ZFdszquNoZYIvnTx8rr25us0vIsj8tNbhRjTR8Z339vtW
bdDj0aXFv3T+cfmNftpFe+S8WT+10faym1GvNjyc3OOt7VWH6ZGYK9tNm/c2sX+4S4dhU8cWggqs
fHsUTvRuQ9fuo61VHOPw2KI9UjXQmtLdra4e5G7sv3OX5m9nBTZIvDlXmrqgb/WGmWc7o4vpRxpv
J2/0pVf6jcc9BstWBOn9exjEf/gWTMHCJLrT2WDcH0HZT890iOMIqVAeb3tf9/L0wQzWvR1otaey
vUIrFZS7YTN51NHeuc0LzejXI5FGOlcV7KfSlG8/Qnuyp6peKNB2QXy3+oidgvDgXNs7BLDn6P0o
/73rvVk8cZyIiaM+2pr32Y3aGnucLTcQ4VZP99NA898j6v0WzVi/3t+bzTPJk8kYcq6H0/WmLp29
tNTWTG/qwX4c1PrOqvn90/j5auiofv00WE4gJAqepparHcV8GCgPf35h713hzbJMzYveUXOj7Vh3
j0yE3jJQ8vznS/y+bXETinBTXnIxFuSvN4H/8+D2tLLQTIFjWrDFQMpcDl3w58sY/3grP13n8gX+
vOaRIWsGVS7WfFTudM/eap8Zj6TnjwTXpwlhbpa9+/XHVf+34/8/pPA/vYDfOv5P6+dv/8CWuPyl
f7ElxF9MqxLx89pJxn9gIv7V71d/XRJzVB7G30IA3tS/2RLqL8UhgGyZYIwI0+aP/t3vt/+CUqHY
Q8ncBFZWzn/V8P9ln7pgB4igiV8tjlF+w7d+gj0AfycWeYwYaUq/o0vMwHGZ5uMUieHup+dy9/fm
9zPi4dez5gfhgFu1DS7jGJJi8K/rUvSja6fS/iEFzltfoxJj4Najxxhyo4mxMUE2OFxlY1V7oJmz
4f/31zcJURSYBV6q/eb69LgoZpd6ug+7dJdUYhOaer0BUg+rUbRfcDy+azv6g3++qvWDJPefo+By
3zaHkEkTjVxBESH9et8JkIBFUx18gNQKX0aKm8bDqGSzUuBe07iiadowP4YbU8HnOeZp/VpMQow9
zueGYaFKRG/qG5Yq231r65r7MC6xXh7XYnVex7FaxXURSWYEhBgKw0dqiafmaonxA4MusG/WvLXi
Kyeic+6pH8LiWFuSxqdLTiY4uiVG0WuYZVbQDvlqHpnyq47FKEMCb6tvwp0xVm7i1QYjVZ7b57a9
t60OwStTTKYNL3pZbH+ujRxxrV7E2s0adxleW53eJ5Sd2/lglVJPdlURLWaQ6HOSbdC6MG1XuAZy
8sqGGkfVgCycsu2+r8Imv2nKSF838YDnoM/EpRsixRvGxKdzUd810WXeyUHd2ngo1NN1T8esioOK
nvLgIexks0ORmNpH9IVtf2v+0OL3WTbTa4kabbmvjHF5tbXFJiTH1zg9m8tkzQ/kYEyo59kYfR5c
qiKnZkn1ZQfyizHwniXleAbeQY43TU4THrS5AuetkmEG+c3mDoqrGh5YEUjZqbNFwAEq0UdBlowK
GuuCvo2RrFrcFoy4fpr1zsR4q+rd8pC2BbAEObv0cWHrL/o2KjTwrHhdO4ZXT6iuPWMc8okf9mPk
BPz1fCsnB1XwRvyYTXEK9OC+lNkyfo4MRp7O+d+TLgOV1BLI4jXl2x77ux8jMk6T4n3XDV1V+6aV
lp+EnZsI4FRlkQxNTqzvBitk9si1M93xAfKEHdlgPh0WUEX5saZjMTJLk7WUC83eRdLXIl/zBydu
6dl2y8RQDyKPrVlbsgv6OKv657YejdafARWEwWj14XKZHtdHea7Gbr136cBUvgkDK882oYCqtGNA
kanOvK3D6jCaDPxq3sRifJoxa8/P84oU1YcS4zwuUaMe9UYCzVX63NyMdDh79JFWHQZVnCiTgxYU
53PeVlCaoySX4T2m6UV7sGfJTKaIBMLbCGYTMv447ayzmMIx+ZpYoGz9uWRY/xDXFut3HeEeINn9
v+ydSXecShat/8ubRy26oJmSZKYS9ZIlNxOWfW3TQzQE3a9/G9WrW3JckazK8Ztq2QEZPefs8+10
fBzSBL2fes1QR6jplcnOJLOY9r1ftfVeQXEPtXo+5HlUCQdgHiEcUu0ASSzc0BWBRPFXl6JiwxdA
GhIXvJDIQeQrO5Q2ImZhToPFy7FHBe++oDIAIjFIH2cHuvsTUbwa4xyKGpQzCknHH5BZOtkeWMfm
GYAW+FrDsL50w1ZSm96UFIt6j9QWSur7gKhfgVFTEXGRmfcJilL7I3Eq3NomLxV/uVk7TodetS0I
4hmokhBzdcR4moO0awA04aiK71wks/fIFQdfcOgN5jFBqnf5YHEZQ44acb6rDjXxI+jgUBnvisGh
P1ruz/fQgSIFlntZ2USsQUVChqKj7xWGuIMGp8oQ8E3kz0EOXgCL+QF2kyiJClDSX5Z+ux9hsb6f
m6qpcGQ0xoNQUG2TojXTE0U6TBwlUmtQGrDR92Kblsp9qNzeUSE35ZJpqgCs23UFH56VP0z2lwSt
0M+lYAAV06KZHkpasXtUG4JEWiKFNh/SqvK+d6guSiB26mgRZYOci4i0lt0eIUUzENxP7KnbkXGC
/ED0rUgf0CEu9OLtRMawNO0aUJwO2oB2PnVQsULpWrkmnto1X3K3gJwdngTKuhvG1nrxeCNt2NeZ
IADOHgSax5JakMmC/vFQ2cYNymomEblDEOQnCK0gKrKgU8sOFfAnat+VtH+CgQBBYj/LfOM4OCi6
ijiqvp0jGSDQjvJ2oR+ILvD4Q94jlnddIlWSHCDsIM4eQpiJnIYxQTloMlU/O9+1rVcz87LkBmBb
/g0F445/VFZCnWvbwlBSwIh2SChaIK5UxL/j5jQ+yUa26U2H2gcXyU0I7PYOoq5wHwDe5+jgqGh2
xVRO/k1btTMSiY3wk+sAx788Wc7YNHsK5PEX3KI7BOTFArWeTU5vIfRDsK83Gzji4fs/x4e5nCWJ
TJSUwAJIYGdEuqDIu2pP/M5DiQ7JfBf8vsaY92roUZwpcSRGlsItJWwnwec7BN2K156i4jBs+cjm
h4LPZnUPT4bU3CuU13YRcaAUOqDsBIVVThuo4pFP4KyEFmw9vjm0tYJbhvKn+gSNsi9f7ZEH3wMD
cxiT1KtvWEP69l7MdJj2tmqHSiEMBNLZqR9tIHZ97Nhp5DduhSrOdswQ4cOCvE8N3Ch2pCd0kVfK
4Dg2SDYevAZO5geVDF6CNcdQwi9aE3jZAmIgbBk1zHQ5TgkZWZnPnwEkws7sBplthBOkaRPUwBOi
JUjxQsSMA0mJqHUy0cP6EUlUeQvwjv9apTYKjyzuo9KXwqzKO/nUrupQIUKIPZ8Jwnfg5VCB5H8n
m2tUOPMiQq6+LfdlX4z2DSo7KIfIoy9hb9E5KDAeQT7pdjBhn5Mrr8u7YRdkvuCQxNVOEY1T33ao
EvDhi1OGsmhR11OWYCBgsMfxNfMz57NfmsW3NkgKedWM0H6hvjmx68hgHvtuJJ7DD8CR5wqFMz5y
eUHOZX6FzAo0My2EoOQGUCEfmvQeI/Wc0X6EfG2E8Gd8AEEk590pZQ2FwoCCPo4MxMQWPeKOjXPm
TMfMbcQkIzMVAE0ZQlppHU4zTHGnXZcEFHs7eAbI9YYzVEmy2kPaWqD+zg8S1QM9jq9WJ43Gscvc
Pdamy4BaBNoraGPIYgCHgU+89LuIUpjhtQAvodQY0wvmTO3g3w6QCi2hddoL9RgwE7jSss0s5uw8
WL+b4iAUru7sKR1xgRTfS4XMbHOFuxmCPi/NIPN2fnSShWV+32b4qkCNjlfXLvGu6hkgaxZa/1ao
oQoMGgbsG01QR6O1CNlY01nGnQ1sJFxrap500KmnNIPjptUipoHEeH/qA0bEpwHWiPSatbNoD9wb
g/ooCF7g4EPb2V6pNhUJVISosBoeR5XBBRPQDzn4p4B0OM0A9gD3f5jJiw8AwxyihAxSvmxQ+XcQ
WKEHQaE5xH7+lBrtAT8JYlTU+A/pDtOYB+Fy9oCdieyJs7OyRMTd6Mzfmaow92vlZM6ufxMbdm/C
w5b0DHwWO0/GI2kXcSJqbPzmCPK9UvfqTcCIiuGmCVNzETYCS5E/YgWlgQghOqidpzkZUDwpZeeT
Z9T7vAkk3QmUuLrrOwWNBUNtgnhTVKJQH7rFqZS2RNHoBAXXJ5eUqn8q3/SYgKYY9wKkpiQSb4pN
6HFRZtyl/dzRMH3TdTZTXpOj86b3FFAauVFVoUQJMs1FFwptBjS3KOsb5jtZQK5zKimv7lHH7laR
iTKABtfDtvFRRpnJhb+CT9Rw8q0pQyX3okytK+X0R29yeHasEj7AL3WYjJ8j7fu7tLR9FHMl6a8c
BaP8iDkI4aufMkibObzTH4NhIMkRpcIBvXJ9wp3DwAVuk9jCfKjkAA3+t6p2Udh2PWNDaLOpmW7H
pp6HF9q3sjhknWOpk+oaE2wtb2zu8jf9bgdgP3BFb7peaDhmO0K5uD+3AOks4l8EbP0inguZOM8s
N1IUqoEL0pqhJ6AQecUQQ1LsdXT6ZqsJ8mE5yMm+IqqW6kR5BkvRKYML/QnuNNN8Aq+ztaoI9ZRt
3b0yF8i1g/1vObPxpm1uoO7NvWMy42PqOoVqKPgE+VVQL2ePVyUlGP+5gJjK47My03CGeM9hQLUE
Kih2cuzhtTMoVNM5b+JrVEhWRpgqKIgilWe4iNUT7WJ8hzRQ9r7puM03TXf3pu8mcElNrzjJ8+IK
JrjQgOcOKWkMIRwH+geaZ+9n4UzLtUQt+nGftPkTmG4o3sd+WnwF0Rv4Na+yE2TnTD7bR+w9cA5B
tnJafJ4d372hoPNkJ2YOoMMKB1cRlHwK1Z6QF634fh6HXOyc0ggWH1LlIrBYwr+0XP5pbkDqSYV6
QmkVShvPfz1r6gV8KvkBRVEC8vKoSHD/kcxAghZWYMQnR3ynkgGcNF7iqjbUQsRFhTxA6NaZY0QL
vwzxznkuRdio1rqHyhMWJgYB1eqrmwjDjqrFEeZ2THG3ipNs5De22yRfm8lR9W4AvVT+O7v1/yNi
/weZ5Hej+I+I2Gv+q2u+13/wWZf/8e9wGJKl/4Im1aRI3CC8BfXaf8pfTMP6FxQCi7MbIlJIgiCE
9v/CYZb9Lxufvo6BSDqiXshj/x0O8/8FNQ+qJRzLQ6rGQSP/Szjsz9gpWQJ1QG9auv0Bnjm1c9WO
MWomcegjtoHd4l0nfBD++jP8+9+mNd+DMXdRlc2qITZdfmv6QE+U5V+EpxtuVWvNI1D4PtrLipEk
LWnGuCs8uHxy84n75X0uAbO57P21sDVWJYqnq2KIjcneVyaAKWNb31coPdxI62Hg36VM/ttBWlwO
94cSEtxsiKmnbvANUILiKK/6lD8DfbzxjJVe0lVzvisrFAjhRyiamgens8jeFraPb7qGbPTTyhTS
9R0jUAIGt2Qft1MFCFjpBiEqBsnGhrj2A7A23g8zJMcG6FF1H+etw/Y+9IaoRvJQETwOwUacdO0H
LOPzLm+AEqHcTWZXgauBnL+PbzYSHM/PoeUt/xsK/XuIdWuYAQEwgIumPq6s1rCuehTQySPQb579
AIufXIRwzFBAs2RWU172ayzt1/goIAJiPFOxjcqdIxIv/AjRfHvZcCy86Pd9BSoP4kuw3og5tW4b
Yt/3lt2HFWxKzneY+Wde7+8es5ZBejcYbpWY1ZQ4Xaz4FERgcDpRr8qYmHQP9BvIs92DLRiQcWrX
eORlHoyT37IrUpQbK2ZtNmgvMKLYdGymUcW4qe1B6nzggfX7/I/7MyHw92/TrXYsEC6A+LBVbKIq
9ScBOnznFwJ0a+DistgafDDBCikeCKxE5g2+8zLsH8xAPQiPYGyazd4k4pr9bKzmMEP4Pc8vKIXb
GLG1B2j91RXSQi3WKGJlyD1JUoRcMdEhKATf6XS+31aGxNBOkpaxdrBz/AYQ1+7pkKO4ab5sPuMQ
/WO64ZOlnBJqdnGbggM78IfaDRA8tzc0DitvbmvNB1gqcBtgKm46citBbURs/sv5TlnbGLXjyVSm
ahDNUTH3cFUEdcjgj1bW0X3hTpe40eJ2oGeuJnB6AYXmKhao9HsszCm58iswHc//gpWZY2mp9LRy
uswgrYo9hJ0Txm84tvk2YEu4xNu4JawsuTfC/LvthLE5decUv8BLnbKNUBhrhog6Jq+9D2oB3C4q
JBnA9wGivPx+/metjLkuCgQFKXCZgS3ShI1dgwrDQTQRrpbFhops7Sdpq4GVyqc5CPAxfOxuBxwi
V25hHwj1Ubo1/BYU0XQFDvT5H7P2MG0C5wgdNElpdLFjSAaDx0FGgNnfIFR0kwyChlydIJhoNo7L
ZeQ/2KwsbU6Pxmx7EnUjsQWWZyhSFY+G+deUBdeBz74PxDxN0np2GKptzv+8tbHSrmC5381uOtgw
w/N8Vh8hbK8fxtybm43uW2nf1KY4SMqw/jLQfbmLuHY7uChkK7Js4+1XtoC3b8h3k7si+BJVRt1h
wwr4NeDmblSyiXxVQ+cfznfQ2iO061cX9EU+wSgrnpn3CG/AnwhT1Ttu0ufz7a910LI3vPsJVsUn
Bsi5jGEGM/VHIAGH7JAg+fnzovZ17cnsdSVRVS5is6QLcDZM2y0Z/UrX6NqcPDCS2UR8NKZteV+3
9evUl0fktzd2ro97BvriP3uGiWkEtYyJGEBNZJxQ3nxUmSr35/tlZe9904+96/fBBdXGd3Aweaz5
jGj656YMdqNfggiAsMf5Z3z8C/CJ+ecvEGOJWniGqxxwgJ9QTBkXcKq9cOprm+Cg4E/MmN/FQZ/d
ZGqOuAXPtjrd2IhWxvZN9vmue1CC1KB97D/OhC7B9fwrgIZ3wm234jxrD9B2ugzsdHzZYOMJoLG5
HUyTHMAXta/hCfS/acj+vm2+yXPf/QZlwr6pK1IZB+IIQV5otVu+tisvb2hTk1oFCk07S8RcwmXs
qZRDlORby2plZhrLSfTutRvTs62sIVhWXB6raUJijEWzyD6lpD6dn5hr769taiNiNKRgs4ApuAfg
pOF87VC2yBL78/n2136CtqkZUFdPtQDPaASCNi/aG1R9HwvXelWiejn/iI/XlqkXNzH4yGR8xL5m
QybRosRBFdbV+aY/fntTV3D2qLETAEaLeM7s+6wwD+DX+qGsA9SMefPv8w9Ze3+ti6gL51fbxRRC
icO3bGofi/Z/U0v/Z97/o5iuHZLWLf0UXwtIlyAtB+7CU042Ll8fTx1Tr0lgcCmS/tLvZL7LUzCn
oGlH7GN/Wa9ou5ovvbQB5vnt1X9yEDlDf6J/Xda2dpObBmgIlN0ifNzhFuKP7g/Jsuh822u9ou1m
vpN6Oa8Kici8dew8cz+NzfXC/Drf/LIu/3ktNPVCAjB/TURPK3SLZz8lKb0ZPHIFrcMzPM+Orsk2
CiVXfsUSa32/8zCfmOA04lsQvhgQaMDvAzAO1vYBvJ/B9dooHViZ+XrtB4H5iawEFWAOm797Y/o8
VF/Pd9PKwn1zWnq3cwYpGEAjbNViGLNMIfA+oBG5xVPe9Pe5KDcWwNrrawsXDrVGB6sULIAmu0YF
2/PUy8tuPP4yLu/efwD/qEBmScRuZv4WI5CeslZsYw59/CGDqqk/G2+Lca7HhPA4Jw81lF7dEBX9
y1i98vFbCVjE+SFY6x1tAdcBNUFSx51wTJGoD2DkEhJmvV7WuLaCcWVQ0lXY2ADo21sA9IitqNva
a2vrVwYzKQOBlgGfjZBGDSv6eP6dNXH237uxr31hMQ4vKdAVOFCnYP9QwBon/wFW3jmMO2HcQOpd
4h3yalfbz0zZBz7MkER6IciQG8fZyqr2tFVt9LaRuuMALJbnjHsLCHb1DWL9oH1NFPVezv/MlaWn
l7AEAnWcKJjHmSngTG6bWHhmaKQk5FDRnX/E2u/QLi21NPyRBQGPBSSsSDvuely7IFbbmLlrzWvr
upTY8jrL57HBATKAhcpLn/46/+ZrnbM88t26hjhJGu2MN3dkfQNw05WNtCbEP5FfXRbCh9L6z0fA
DgRwCADW4w5keuh7oCXgQuzPv//K6vC0RY1P0gEGX/gSM4B6OqUA++96nvfH862vdby2qhHqDaAm
XDreAHYn+VWY30BC2pg0a6+uLWxi9eOQteh6FGbvnao9AHCwsa7WmtYWdll4cGmC127cNRRkoPaO
As98UZfoFsYQjbjDyFweI8gJP7KvVIpdUz+cb3zlvXXvYXNIlZdx9DcK0aMeuOTGsjbOmJWJrnsE
Wx7UtMC144zpXzi/Zo4AByQAIVVtPGBlruguwNDpUI/ZlMdJku4Cbu4Gfjt5W2Xraz2jrVMOxQMc
NDFZFsMiuJbcAIe28cW11vTy93dbQF4MUPq74P8lvLGfvBoQ/YapcaP1tW7RFqhZToNn+Q62Rse8
mwAAnmzjkwyGjem4cv3UXUi9UcIyUCHMBrS95++UQawf02jaKGUdveCnMYsGAGTOxBZJY+X36BHk
ps8rcClmHrsQImbut6L5XQGDftH81/ODkqVVUXqYQxIEemxse5AhXy9qWi+GhfF4VqqmxpbgmpHv
yB/cQkn8+baX4/qDbwBX324SPvF2GnBtTu3XpoO6EZHDl4r3nyBY/2bm8ps9l2SX5ZdFr1B39OeU
5cokrvBzDsAmi9M+j6Fl3/gtK/uEXkE/FUsCGDjy2EyNY0aqK2M2rh1hHIJ8y/V6ZQpR/bYg8sBU
pYmtyLoFWebKBWojqcnh/GCstb78sHfLGWFCBQgWvmGgt4dHqAu5MmpNuiQ0C4s4l212dHn4u4cM
LahpYyd5DDQiaF1B/wix3jOFHm9jGFY2JapvSsIxKNyDMQxz4YABWUqgN2waXdZH2qYkTI9Dpsuw
iE0wYifUkuAsRkV6rTYGYW0WWX/2j6PmcYRvIlwUQDu3eHvyWvOuKMBxJXzLpX2ti7T7A8JMpdXP
uPrwsTasCM60PD82MwOO7rJe0pa1qifLKWoMMj4sdx28ETggzrl8Pt/6yus72hoGwNZz5wILbQ7K
yM3N+473G2fOSu87y3fmu9mZKFakExhKcTLaxySNvfYOqNTQMpP9+XdfWWNLXeX7ByBZDG5eh9kp
CfBl0t8P0obV1JYD81rz2hIeiSksVK0JuFnJClIKp8xCiwng+CeZ/zr/E9a6f3n2uz4q8qygCcj/
8TRV6SfWTP21nH16YevLU9+17ltJUMNNlsesdP9CneEjca2tHXrtzbXFO82daymzwvbpBj9Y7t8A
WjttTPm1trV1C0w5gfMSJuUwur9K+NQxCyT/y3pcW68wuXJbx8WoMg6S1B7q1STfW7aJKrPzD1iZ
9rr+J1BNhSLrAaeiPZ6AeLVDD4DmbnG2mtT+/DOW6fHBUa9z2GBCMDRWgJ0T7Lor5bPP8NU5tpJ8
Pt/8Sv/rkric2NVktli5yFvczZTGrbsFeFnpHV0KB8B1BchiimBHXV/TCcgDS0Ui9WMFY+Lzb79y
GbW1bSFDuR5JGFTAIEyU/I2Fyq9gSQo0x2w1OVzM0tQHbXYsyLgR8lsZD13E0s9QkEMEgo/I0kFF
28hCz22PKKi9bJe2tUmbSJbwsul4PMnsgXDx3ROX3nZ1BQvw01nWsBYj4rtXoPh98jJ7Q1m1Mo90
+YoL4SPvkIWJfQ+4bxitWNJ+Oj/Ia01rh0tHwKgtwY2KacrhKYRcQzBsfVyvtG1rGz/cRe0KdZrY
2gb+ewhaGcHeetidf/G1qbL8/d2eTED86Xq5ZAbhfoY9qIShiXOyAQremP5rK2z5Ve8e4AcEDp0C
c6Xm0ytkQtcMSGTfHX60fXdZgF5X6RWo7qt7hkgxTLGLAtp6YNIAC+CXxR90gWPl1CMkYR52UCt9
yJvhHtY3GwkMDbn3d7BV9zCoHBTM9zlWKmpwI2JNJyUzTM0q4nn2QvLxeTBZ3DPzGVhXxCXsLZXV
m5zqgy1bZ/zhIuE08xI6gEv1qWcwuu4zH+rJZNhnRVNELoLvi92P2sFT/g4i+UNQwAzHneESI8fr
mRb7Og++iUpGdjffkRyppEZGqAj/abbyxrDnr/7kXVnVsGthCQ/TkOM0zdeAax3OT9xlZX30A7Q9
yBlh2jo0iAoVqKRLTQ8/5MYcvlqeBMKWgIu4cX6uPUe77+bcMoW53EgDr9rRxI5kQ45V49+WgsBd
u3BRI0zcjcWy8jBdfQSnYteBRxZmsqI+JPL+IWckmnsce113ggnRZ1TpbNyHV7YVXYvESdopGzbd
MeHZtcj4Pcqtv54fm5VNxdSOPHjtmU3qoenJMKKmBnMBDnadTC/bbJe6jPdbCui58OH2Exb7pXoN
KvPR6rf28ZXdSlfZoPDYHroEsZYAJRAiF5/qwnkhyo9IsBX5XnuEtiGOEtAGWy0XssTIwiELTsUA
w47AeuiqrWDC2thqt2FpoWgvENiyUPyLijkXhmX8eH5s15rWLsNtLn1v7BDqBZVub5TtXU/5xrVi
bdpoS3qc4WRZmCW+Pno4xNlBfj+gLj8r0o2lvPbq2lLufGSzghmv7uD72zbV3k+3Et4rr64LbAg8
spnvY+EKLh6EBNWcDXftWG4ENFfeXJfY+Gyywf7GMWEr4wVVZDcwtNs4PFemo6Gt1TbosVf3NYur
xP8G5MtVltE7fyw+wSTn9fyUWeuc5dHvrgDdCHB/uXyC9DI5Av0Pu0+WXY2ztzFv1n7C8tx37VPa
8rooBcJCOI4OtB27b4kcOtgB1MajXxpboJy1UVj+/u45JkgCniNw5GSyOQ29unMddtmNXRfM1zbs
gVBHxOD3at/4cECD/8qLnTj350dg7c21RdvTEdYHMw4xl7I0EhZNwjL16OF868tU+eAo1iWbDujz
HcwxsaMx9alv+b7vsn2f8+NIFAUIf9o4sdbmkbZ+cU8y4exGWeyq5nny0/uSwUymNjbUDB83b+j6
zUwN4K9IhBCAlvpZ1/ImBTxcgocVnu+mj6fpP/DWnrIKPx0wTb18gfCMT0M/vOILau/W3f78Iz4e
53/UoHoENnNgzeJMH7M9OCJR7Zsbgxx8OMjQU/45+QvU1k0E1KkY5d8qBJXgBt7lryQjjwI6bLM1
r1KWR116mSQP1No/nzckHQCvdMJHP2LIDYACbU2upG/tOZdbms6Pr1uGrg0DLJbKJMW2WlAK/xVy
VfT5Ny9RMFqZvwTAH+DGnUfnh2ZtdmlHsptbbDYURp808sjc/Ckwqk/czTaO5Y/XIMyP/uyuviyb
PshxcUEdemSU6ZcOF8aZd7epTR7NtL9wjWhHdApcvUsVEl3FEAyhmQJTVcLVZPCA4zzfT2tTWFvk
eUVgVtFKFiciCYeUfgOiZot5udK2rhcbjKSo5gxaQMAfehoSwwUzJQAgaSvWs/IAXVViT4rY3MWE
SltsGyQAxwB8oK1s9coU8rSjuoJ3fV8iXxbzbNyPRrKH3xe8ZenLRT3vaStc2kC5WS7B9WuYXswk
PUIy8XpZ09piFpZlNRB3ihiRHSAgbKg8twCqa12+/P3doVz4SNvMDqLuJeKnd15nw2wZSLqNZbX8
9n8ebYau/QtGy0ky5rBYOgR2KDAN7Own3ymuillsHP0rm5AuAhzqrHNx2iAqPuRHOU8ns/auu0yB
tDMEfuhY5Q3PzItCYIbuIJBV1JsT3DZi0PRvHTXGnmvvzo/xWlfpY8w7m1SVj67KgI+2szm2qnIf
CHaLiZXtzz9kaeyj8dBGOxkd6XbeyGJPVHuPzrC+locp3QoqrDWvbdKNU3Cnc6AGRDXYwVP1T3y8
+siRzhs31ZXJ6mu79Oz1Hbxj0UewUr0mdX2XF/XVZT2j7czIqxDa8AAx+Nz8AgTMbyvrbyYwsS7b
l3VZIEyRFOo3cB67AYW/HRxDQsEyd2PyrHSMrvkDDwtUNKMQMShKMbJ0D5ZBvp/vmLWmtTEN4FcG
XfCAPrfIEVUQvzrifT7f9Mp0WdCn7/eeUdQubiWYjUUHN8km3y1+xqW98eIrC8rTRrTqOPhxXYoR
NadX2VQPfm5cIwV4j+zQxr689gO0w9Y02nLsLJxXyC7+LO3sauiym9JyD+f7Z6XrdVmYQA49mQgi
1wHwV26ePqU+3fgi1nju/4mcgqHzZ99bvOAWBJXLx1hZ/vDbrtgH/WDDJlVAaWJYcteXMCwLmLhL
it6MqqlAXSIfD1Q5auN0WAnfgoL750uY+MwMUNnJ46ZvjmIg310F33pATQteHAXin1VrfONOe7tI
p+bW+XK+X1dmhq4qA77BcuoeXyqp9Zgln2BSufPrx97YimYsr//BLusu0+XdmerBzRxGl9hL0qb/
Pjd2dwiS8gl0TJhAFn953NvaVFbmn7tMnHcPCsCtWpCGS7hNHfscboCjuwP4Z2N81prXlr6Xoq4H
7nbIyiQHF9lVuGY+DSb/fNkoaKs/a6SAWhOKHYOkO7c1Hgq7PCaKX7vWZeFIoPb/7B/fzxJuYgdD
cNtQkaVs+4hsxGIbllbhNDn1xkJd6yhtH0ipxdqgQWYMkZobKYe9KvMTI2ojzbGyD+jKrDzIKgUY
J5INebcbvRoOgc7GsbfWtLYNJEZfeHABRQJltMBYLHYeCsTPj+9Kp+iKLNzjG2seMXsqDyj+po4a
h+5KuvEltfbiy9p+N/Vri6YNI8vQBnkbGjUZ4MwK5uf5d19rfflN71oPTGyIDDysGAWvO+Fa8I1l
Gzvvyuaji7AQQ61Q7Id89swD1/lWe/38zQLtqH91KnyLTIZji8t+ha4rGOHvXIH8h8AhXJCuG4uT
qKxzuXGjWRtfbXdI7BGegzlGIGDFQzd4p2AWANomGzPzLWfwwS5K9f0hcCFxTQKEqyx7n/vFiXre
Te0kN1Nr7ftserTA+iqT4ZbDLrrLZrAe82sHxreJxHFV+I+XTQVtD0mcqrNmYPhiD/6zJVU34ANs
NL02FbRtA8efSlqJX1i7EiZ183VmWvFomq9eKaKL3l4XhAHAqSoqMEjwrkvxZTc9d0iNXjYDdElY
mmXAAmZOGzMj21WNK556u3A/J9OwcQCtHKS6JAxlV7BYHz0WE7uxQwtgzsBPbxKjOVJk2ZEI2p/v
pWW3+2CqOdpmgqBMPk2gdoEwYTXhYJjdI5zspzQEBYvJEHY4AnA/J6u/COFs+fatjL6j7TF5IiBu
6xexGNzTvay4wj0bOnfv1lPdRXFrQ4eddaphKXCdLAZaE7IKGyPv8pxuDP/KJuloG0CbizyRElmy
ZnDt3xnopZAMA+V5YfPa+ofj1ig85CXiovfrFwlD3ecW+tWNhfGG2PhozLV1jap/VwC+zGLY1e2Y
AeqtIPljR0BUzsAMnuxkX3Y8GhSu3YERORyk9iGPczNfWPH7PnEPKLK6Ue34CPe9IzCyR8MxT8oA
TPb8rFyZ/bpuy7SzwRIgY8cjQreEZacS1t0uvGm7CeVi5UVZAUOXcCGMWgywUsANwOv4i2Qw5+aw
uwHvOQCA8fwvMd90ER/0tq7iaii8AJscHFwx9/OxUqx6naELiJqSF7s0yZ29V42YoyPqOW+gMGV7
kjn0ByFegog1aJMV3HJ3XhLIPcvaeQfkYL0rLYxa14z4YKkDaw+WpR2Nhs0jp+9/1TCyPlZ9k54E
ZAdh7s7qFZGPdF9XYwKSZdaNEfLVYzjCvTfy/Ca/EgGprmdlzZELjFgECG26G+scXghT3p6IhMSH
mGoMrcXQtxAVh914Hyy2C1PY0TKFuWFATgDQdVeT09YhsCpBKPCBtZM9jAL8PP0r9edmD+BKd/QE
yXYeEVbk97URtirLo3lWDYDL7ItoVH1FnVrcWeDi7zM1djtUXWe7kbUg6uZqCnEyWnu4mlePcECe
ruG9JiNJONDpbqBguJi9FhJ29cJybAyolexkwZ4BPLYPhnTEwXDwKPBYq8hJ5BhiJ29/wl3J3tFM
pFHbTs1OApN8nIr+hwHn56fESvoIiU5wV+Cmtbe58zP1fWT5YZV8B1MI+QTz5fwLawJ2HNPWuuXU
AMC5wpNhyEFinuflNUpzg2PhO5+sqf+d8MIDCY6p68BJ83DkhB1aguoeRuBSabYAdUMNn3wilI97
x7XnsCBOEuaF0YHPm6toUkB8zwZKK89P05UNTWcngUALE/GUBacu/y5lE7Yw+T7f8spdyVqW+Lv7
ZFIMLHCTNjg1MDq1rkWHQYQV8vnG115bP70ymDaOcmnc4hGS57hZOhuX1bX31s6owW4ohz1AcDJR
E27LOQrg9jhtcs5WdjhdGpax3EGFVx+cxGh9AS3+cQKnAj4L3lGmxislxbDRRWsP0o4qCol3asFl
/JRnIwRX1a+yKr4nbntPqPqiuPd0fiRWukuXGjZcMqc25yYeUGrXEA8pEuOmyduN78AVViBguX9O
IznMjYcMaxm3JZHPmPhGDENf6+T0TYVFJ4LrGh7Z16byrK8CLh/XRepNX02u+u9T5rFIYNVu9OjK
pNP95CxeI6yWo1KII3T0xXHnCZx2bOYbt/+VdKmuSczHoXfgzR2cwIvfyayO59aMLLDMsrHYgZMd
cjvYIWm+cdSuhcN0yW8VtI0ISjxPVSH5rO58+E48W4B+h/wriW0nNDb0ImtTRLt2AIjZ9bnAgxjB
SU7vpZ3tkD69cFS0L4o+MXN4CA3BySgy/7GmjfWEOB/9en56r9xYdQFw06LOOIUjxWlQ30X/xajh
l8FClv883/zKlNI1lUUC9LvrYZE6RIRQV7hBs9EtK52uY9ZMw8mhUsc2RtSxwsShPvD/xWUj+uZd
+25vpzP0IJXZBKfWZaGZRwD6hMGw0eUrfaIrGotiHPxetu4JXltwbu4QoTHBp9vol7XWteiP0yWk
8urCO+F2KyMfJorhnI3VZTdLXcaYqz6B0Z5wTySnap/Ct+LJA3bwKmNtuZGPW5mRupRxpB5xK4+5
p5oU2YmSrr5qCKipBc/nnQvo/oU/Rdt4A04sB7FVeiqSJPQp2auE7Hh/YRxXB4cFDS/gRt3Tk2jc
vdV+c5Ojz7Z4EGuDrJ19OcjrgzQ79zRLmKC5P9zh9/n1urKqdGaYkyjDBnPLPXXYBqLSLR8cRqvI
o3JjZa2NrrZXenDd4g1xKCZQcqz7ZFcU7Bp8/2e15Y661jfafjnZc8HNlNKTsiS+eByUYQwtSBYX
dZCuakwbN3foPNBTMgwHlrBrigIcIenT+eZXukdXNcIjwadGieYVGw5Ff+0sInGFKp/LMuu6tHHo
C+ZDD0VP2QQocTnhy8d3vJ8MRIVgSA5Bz5MwqbL/y9mV7NjJa90nQsKAjZkCp6Ha9Kl8E5TmCwYb
g+nx0//r3H+Syw2FVINIUQ2Mj723u72aI8LzTjhtfXg7L6yIHiPMNhwUUhD0mvPNWidZBueIYrg3
Yps07tfK76caeeZ674fgsypkRswHq7u3LRPuLcz+2ArmGfhnqkeaaf8XHF7gix7BweHz69O9E6tb
jGMRmIrYcqXZSiDZzavRPUUkOLqi77Xu/XfX29BBjWpE69KG82mwHk9c3IYOMmGv9U0mOygz9N6M
UF0EfWjG6mtjg4Mx32t6k8IDXF9EX2ORaBptvjtrMcGlqq+c/vyGYQeqMfrvgYFRs4GtB6FZCaTv
mapSn2cNU8LXW//7kR7Nb7ZgC9uq0hUOdhb5TyMssorEJa66JZYiX36tTBfXUv/kkQcnOS8bmUyM
dA62z7+OHT6+uZZyNQF14uHjHinhPDaxJmFcRge/ba/1Wxb+kQ0R7D0rQjjN5gI2a3EdTAG0iAF6
+/362O21v8lm0MFD8MG7INMc5XGgoopDfbe/LhQYmNsn/+g67GXAbW6UmzXwYcShJV5qiPzbMO1U
+ca42mzLK/gdM1hvLuIKo45bzeJFp7cNzDaXiVyUxg06M3n12Rr3o6mPIuY2tv/zjoeB2SRyrYWS
rZhsVo4t1s4ZHGobpXWkj9ahvQ9s0hlmpu0QWr5mYoL5ZgQ9kLUe/+lLfnCm2Gl/i2GUdTdZAwPN
bLihHUpdFviC4TfbJFp9e9P4b1FvsG9bPL8KYYc6skem61MfuQdN7wTmFu22ipaiaG6XDK92yRAE
iYH1JHhcMTft5W29v336j9i3uSODLl/Q+5tD17xGn9jyJpQVINy3WfmjbY03X17gCTVbaCtOwuju
LALUVuTs8PRt3d+kLrjUkXBgaYCXeAhjwSBQi/wgZfcGf5OyLJpJj813zvCsfPLm4HsVFRfrhk/5
ql/e1vtN6sKTtSjcMsInSPfA1XJpxjdpmGDsN6mbey2KpL0Dv96uS8NewOvPprBbOwibvcTaJC5e
9Me+nMSUkeWrVs9B4MFj9t3ro7LT9hbe1kCEdAlJPmYWotYu8PNknM/2bQ+oQP1v9mA4aqGmAFgT
QmaePxjQhS99x4eDt6Wdbep/YMeNXy++cMds7sIw9biUJ38+0m3ea3yTrGrE/l1W05j1VJ4dU8Oy
jBwcrPYGfZOrrAqWkjfFlAFDcwG5JhMhw6o8HCTTXvObPJ18A59q00yZqXsVB/VPlCjvamK+vB4y
ewOzyVUzLwamyGzMcJG4DEOQhvMRf3JnGdjCFnk08TYvEY1LAG9xR7AVzwFfZPcJSBR+MPh73d8k
K10qMnQuGbOa0hZi6KpIqogv6dsGZ5OrtalgL+IuY1Zq54Ot5nMp2Y83Nb3FLIYQb1moW43ZZOHU
0YZ33KqDKd2JmC1kcQ3AyyzpgCkV4TuIX6XlUn2Y8iMvhr3mN4dh2uppxEVlzAbcHRZanPsR5E91
pAi31/wtmv7Y+vpKrMvsoPdBZ1AadMwVYjHfF5QYXx/4vfZvf/+jfaIqOCeTdswiWkJWkSf+lHa6
OL3e+k7Mb5GGelAD5SgsZg67AqWkI3IpJapN1RG7a6/7m3z1tArgSDVjiS+9qYNHSbsg5EsfdUhU
Lyf28fXfsZNXW2k7+GW7Lox9x6yyEGzu/LPSR+X6vaY3KVuNQSRsnQ9ZJNsENdWz2x29D+41vcnX
3MJME97QQ9aFTH+BZQi7DxYcX980Jlt4IWMmxBblDNkKN6PU5QGEbpZmPTgX7PR9q/0WiqkaK1pi
c61Iorh/lkX5/m0d32Ss7wZ89mcMyzywix8BjNEfQa93wpFusrUJ6pvFk9NnrrSJgdtX4A+ndqQH
ybo3KJtktRKVGn8WQ8b+4dPJb97Y7O1zf6wBIa6RUasg30EmJ6FhlS1j/vn1sb6dhf5y8aOb/IzC
KoSFOQZEhi+2BtK4H55hoI3qj03znsWwMTn4EXtDvzkC+8EyuUJhbIqBtmm+lG3mTg65ttNb1+Kb
Z+Wf41QvDB5IKuyzrqKfA9M9DmL+BxIoR5fYaGewNvkKE0gDpfB1yMCHvZoJZsuS0zQigFI48qOL
cn2yzvJiXP9NFS4wMW89+WPmvX72I8gs9tlSe5kc5VPod+ewOfKI+ztSH+1vjshCwGx9KuohM5wm
2nSgaXxijZe4eHYh0cfWdWO1wGhWydh19fn1mPuPc8dfgm6L/3MWH045ohqyYMzhQg3ElTF4iumu
vR1OgvrZWNo45+ZB5+bgmzvRt4UCsoF3vIJHbFbwKW79MnGhurKub1tqt5g/Ch0JLx8wTTkwTJ1k
J0hxnV4frL2Ob3J/Xleo2bGqB8TBC66uAyt209VDGkp9ZLByW1f/Nh3bNcDRQBZAcgfCi5V/N4Pk
8F33XAlcsyfjnfwqhwe6b1AtOBiunUUn2CwF7trMIKm0GC7Lv0LNXsZ1NCSGVe+NMBfudA9L4L4F
K4kI364JENJ2+KT6TDu2PY9mZIlbVW9SFEHrmxVBOsNSsw5hBSsEN6aMzydejkeehzvjtEUKCkhn
CK/vuowvTkyBYT35QZ+oVX2yNCjTmvCUyyM9p52j4BYwCEwBDEE802VRfgfzbxTMCigXfIK+0YfX
I3nvA5ttvVjMEIAE3GW+nGACvn5tgne5J1I3CA+ANHtfuP39j9VyEOXSaTytZ/UapIaEOpaQBWvb
9lc5H6X6zh6wxeoA5LYOVci7TMHWx2nCDELwZ8E6HVf+/KuKsAVYEiZzm48H2bJzqNhCcmZFmtJC
gzvjrLt32uphnY7eAvaa3mS+z30OwY4GTa8crvQ9lDOPRGl31q0t8gZPvNh4gXTM/PmF2CDJYZll
xZEi1F7HN1ntLhz+ES432USiNGdL2guTvh6mex3fpDTDRUU4UAnMOqnjEarAef8pWH6+3vhOv7dQ
m7Vubm4s1mR1UxQvnqsE5I2U++P11ne6vgU6RnCiyOHZaDLq/y5qGTemRSX3CGy31/dN/rKe9XlZ
ofUp7Jp0yMEsGrh7VGPda32Tu83YONBWR+uGVMD3qmuxHFFO9pq+Ddcfy0LViaKICgXLg9ob0qAp
lhOBYF36+qDvnaG2aMf2RqX1LQDJDTC8iw/ydQjCRBADOZ5HdwpWzObHQspzsPZve0XayuOVc03L
3F0qoIcI6oq5VvOXurf1kRP2XvVyC9nCgpPnPSB5WWheqsHJvMK7V2177T2g9Or642z4FbYDL1Ac
e6TjGI8oo/l8OVjw9sJ4k9yB4D6sZxx6DdRHPFDeDyvUWXPv9Pp87UXDJr9FWdtuCsrwOjUjfLWa
fLz6uVMfbHI7rW+BXSs0o0Z4BbIr9Vm8lFFclb/f1O+tMJ07lIEB2Hq69quKzhC8IymYvfpgVHa2
tS2oC/DFLixoMV2XYMA7NlRASB4H7CFnKiasvyvV83DEe9yZ3y26q+E9gccnxl1pyFFRU53BNnnv
0erT6yO11/7t73/ku5rn3gMgc7qW3fqp9vxzO4cfWicq3haf/wPrcuBh0/YYK5qPEbwT5NPYgl4J
YaHr237AdluGZWMwLxEC045T2jj9B0/BCaYz6v3rH9g5KG0hXnUuJkct4XgdBvpUes+gWd4HxCT5
fIBA2JuCTQp3dav7VfvT1VFtQiqR3mqZ4AUnb+v/JoeJMKsDFs14jUD0cFUGYmc8qoc2POj+ThZv
EV5jR+opYOt0dVE8Vn2VNe58gL7aa3pz46YKaqyimZFo3NwTTU4QB0lfH5W9e/UW2dWiSOoJYaar
X+t3hvafjexPfX3L5qIxSRN43xdSi7S94XuNemNleYvwigIwfvqxma7CLmdO2mdD7MFyuhNHW9f3
qZZ4mwLOHYFKHr2iUIkIgOyn3cvrQ7az7G2RXbgrTHgpnqYrY+t5mdpkXP+ZKB48HOduZsMJ4GIE
ljigXezN/SavQ+2WjRFyus69TQocuweTvw3/4Hr/veb1nQsZHomp18V4Eo0PLTJjT6Zjb6IFuxDl
/u8POFOVt8ZV0zUoZ+e0VvXdKi07wT7m1+tTsTfVm5yGxdMEDYp6ulrhpIvzMumfvvAOUuPvI8+3
aC+XDw0qEWh8dCrYM0hAW8jp9X7//fWEb5FeeUdWE0o07ba/oP4dW9CublQmE/2M+qPT8d8XbL5F
dHWjgbUK1LmuFZ7N4trRjzkgEJ1Lv3fEPdh19sZocwI34JTSbtEIocpNxtaknlgP1uvb4va/L0x8
q1pXUbeYCP5dI1+Adtt9bIIpmZwHj3vXItAnOx09Lf09ivgW4VUGESpAA1LMt8G5ceFzrGjxtR2O
CvN7E7FJYV2vPcS0BaK08J56Nse9eT+GPs5HR1yPvS9sMtnoJvL65jYNa5hWuE5I2sdh5MaFOYIu
7A3SJpfd0a+aasZ01HhNXhf/Sob+flyO4Lh7zW8yuQnwPE4AAbgujgThw8ZT/5ORo2LITutbpFdH
osmRdYUtwT5pEAUDt4sXkCRfz+a91jfbs/KmxpscZ7w6jCXW92NGl3ia64NE2Fkstjgv13Qr7LGx
iraGLolxwo8gYp5XYt+Lus004T9f/xl739nkclRUTJICPyOKuh8hdz5Es330IvMAw6OEju3BOWkn
Vre4r1DBQqxR+AzMCAh/H3pTbMLHhf/7+q/Ya/62Uv15kCfCMhdye9fAb+KJPiv6Uk53ujo4iu3N
9SaXh0IwOiyIJF7ncV92Nw2WpOiPsmxnPd2qmrktE12v+XjNb843XK19Usvg6Bq71/lNDgsuGcRS
cUcoGGvA0mg+hTZ67oOoPAjVve5vsvj2tBDOHboPcv5lsc5lxhHy9Xnd6fsW90VCz1tCxnD98My3
LhDpMIoFQOIj1c+99jdJ7I/+AAUTf7y2Tgh6P2+9R9heGrC3yZFDyt9lTFy+hX9Fg+UAQoMKbfrx
Ngu5Ne2zaKMxTyiZVP5RVaTi11Z2s7gw7hmwxRsHagMidAtxziGBsqQ1a+VwJx0ZCqAxoyWPBymC
oyPbzgxuy6G5gfxFCFW0Ky/KEtMoYNEzmre2vokP0fkNyJs+uOCjA+MWm9Zt97aTyFZyM58om7Re
+ivT5lRIuWJID503dkYlvAXNH4sKn1zeVVHfX0kE96+ZOpmExEn6emTvNX77+x+Nl3VB4fI291fp
jqeZo2Jmi44fpM3fLyt869/KCn8Udd4h5LS4WJ1jTWT6oQPBI6mK/IFb2kDLK3hSrvsm2VlE+eYw
AtkStwZm7T/HKRhKlE0zfDeVfBNrFs1vFrGqqoUkru6vBeY7KysjHooVGdHk03zwVrq3FmzCdIxm
qPFCnh/1+s+lKOKoaC9yfOMWsoXFUYWj5jSrHsdN9XNcyAfR45kJ/sM/Xo+nnd5vsXGTdGhew0r8
atv6mw38B6ohpmDfVlzmW6G+qfEDEXqyv1ZG4aW6/QHhw8eZl6e39X5zCrG2NpKDxnOtGB/g6VD8
lEF1Cmb36Cy4k25bRb7GLcrFwjPzukywKQ8C26KCVRwd1vZa3yTzOJmmHwwGf2beAtaOpvFI6Ju4
U5Cc3Zw+RlTV4fiJvudUvLjDnPmdc3l93Pc6vsnaySutmIK8u45ekQY438Ok5SCd9preZGyEOygh
AyJmct6X1aiSiKLk+Xq3d26JW2tUd24VLbEWXynxvqvxo6Z9hofVcyGnMy99QDaO6Fk7abWFxk2Y
UIicqPFaRYG+j2Dc+C9sefgca9IfeQntjNQWIEfwtuMOLsXuqyGWO+v+Zz61R6TKnfP9VoTPL9lY
qNbD5lvVCWVfqhnCtiqFxIxovr8+G3tjtE1ebhxtDT6RR+EX4bFfcMn7Egbm6CfstX/7+x9bZTG0
pNUW7ZNluaPNeIGe8J03vg3px7d6fGyRTUMhEHItCFb9dnRg4VXIHxquHm8L1y10rmaB17kzDkDl
LOs4oNVPD/yjwDMXWfVJqKMGlHL2xtnYpPTgz7Yr26CHdRTAJrdj0eSkBLDj1yd7J1i3ODPWOBWo
9jgqRqW65ExDOJUdPHruzPMWYuY2S8nWwfbXYP5Hguk4TLEo31aKAU35v4OILsApQZmlvypoiNT6
AapG4XLQ8b0x2SRA5QrZshBtG5fRJw22FE7n3tFCupPBW8hYFY3c9b2xv3bMkW2sVDNBB6LtH8Jq
rTJSivwRREjxNhAJ30rGedCD520/9Nfery688B59/4ivvjfBm40soq1ZS4PTulV1kwRD85Tz9V0N
nZr4bcG5iX3ThXBGHXBil8FwGaYpLbT3tp1yiw5ziAIrUaFpeCDcqdJP66U+ACPthc/m4JlDVsVO
/oQRdyLxmLusPPvKYQcd37kLbKFhN1IARKRdjYuG81QU5gV+w1+LEe+oEyd3XsO+9lq+1Hzgb8uG
LTzM1kHUEWP0FVprrhePfJQ0rimTRxG6E0ZbKTnqrLqiqtVXz6vudO+9hN18FtX66fUg2sm3rYZT
PXidyaXpr2t9CowTAw14T9Y6wVdjPh09ff6nzv+Xl+4tPExUfdQbUptr4UDVT/1aRPehaGGr3A5J
s0aPBblXgQvM2+eCf5JEnyC8nOZqTMP2x1rLB+4EaQVc+npofrM3rrf4/GOfXfFaOnRwN7/2LbmA
VnpuC/KeVcPbwnyr6GR9h3aytcu1zDlPPULa89K4R/fpnRfALYoM0PQe2Lp1uXogqZVkehqXKgWd
54umR66wO3n6P66tEmZAxDPrVfS+PrsGpQLj8CN/m73WN6sAZPo61MHz5VqH61DHxNGeSrgI2K/X
w3qn/S2gTOimnBRejq6O9JNxrk7MHKGAdo7jWzRZI8lY4l61XHG/bWXs+EPlpJW0FFYiQVfbpOkF
GT51aw4M0gArk39f/0k7AbsV1bOL266odyxAgH2nax473ZdlObp17TW+2dStrosA6OPl2uTYdMtv
namg8fg20CPfuko7awDHBo4hGyb3nszNFU5f7wOYg74+MnuTffv7H6kcrtaph5IsV3hwlDj2MxnP
XXQw7HuNb7bxIsgbD2Dj5er2bfWZ4yESQHkNI4SDXfz/R+Eva+MWVVbVBvxzGbVXDS2A4FNHQnHH
F0WHB7wP5O3HOSRe9akvZFn6set1q6piDSyPIjGlDCEX49DSd0Ocw+5BZ4FQLtZunzfhh1rkc3Qz
uhvLu35dbtjHXk3VP9DVGPlFceLzEzQrKWh6pB74Q9MbPZylC0+NE5mNa36jgA4ZXTcYqgZ2rVgT
UmvgHJJMCgqPILL30XQRS6v856Jvnf4SeYvV2dBayR7nlgeJpeuynFANvptqL/jSNnb8EQoePIoP
2HQGd40XF8j389po92cpnGZBIWb02dWHrRakurp6LBDrI1iEzdL5RWpb1IbgPdsEzUdSedNvu0DO
Li7nyoJo6PbjejcHvWl++S4pBjQjbg+Ao1+25T14d4rf1/BtWT+O01w0H2H1sY5XqIBw/TCuRk0J
mxRuwMLAk+ldK9u8eJfbqpcn2YCgmsgi0iyp/Sh3z2CRrfTO5kKKdOkltzEuoK29wBa3fReEYMT8
C7nC0E8irHRFEkhpvvY1yfMXOKBP30oYMrmZN3CTp6XAE8KlbCvF4qFh0/jbTGADvqtA+mrezbAr
5lmdT5CEloPWKgnHhrvJMlPLYzYwrc+6YgxOEl0+2FTlJqDQMnDwFtqC/GrOdi0DnZTe4gAfvwwV
ps76sAZw54EQXO/nkF+5Ym53qWtd0IsgUc/SCEObxwJv5eupUnmVp3RktklcQDqfmmni+jQC+4gl
YypUVdz1IBrx87gOOXBHrc91CgZINyXGrMMDpTP1YjOUbRgXHSl/uNDLB06sCu1D1QD+keYeVBY/
eqNy1DWfy2aMg0irFnwLB0jpcqQh+RouTehiWNupTJxKR/ixfVgF51V3gsc4TUKQmS7W5kmjG3Ch
qQx770RpybxE19xHBrB5yZNp6uyaLFYUIh5CCu5ipyPEWO9LyVLuymj6tNpQhHG5AGAIhiaNOmh1
UhGcWjYO9tq6q/GSuvZE9U6PYKLFsPMw0yXUM/abSHaj/uQwowYVAyfqqqslrmqeyRqJBQK6IJU0
/4Zl1EXpAIzveioxgWAXLWDmQ2NeCAKUfjF+JFxLlnDTLGFar4xVZyhHWTceumKlz1TMcOFMJJx7
7AlS7fPYxKrTs8p04fPw7EC6it/p2oF2Rh65DEo7usT/VwVGZdavTLpnV+r2q/Kdj8yQk839CM8C
bmDuQzXV4vPAVfGJzIH4Yd2hlS9Dy2vVnqphUY08zf0UqPcly5X+jbIkYSfIKnl8jMEZ99ndMviQ
6Yz1VFChEwnjmxbC5oM7R1CvqUby0DI3mC5yZpQ+8HqQCubMEiQhSJSP9nOvnHp6LqAcXlzKWtb5
b68Y4VOA4fDr4lcPizOTWjyLLYkU/QQwbk2AQVDAkk93+UBhHw3NmYmeawS7+GZlJ80DdmpeJQFF
qH5sOoldCZX5Yn1xIlaUH5jUuT6tAnzTxzqsInmpx86TZzpMcpbJMPgKDKCV9gEqO1RCyhh6hbOf
ljjImAs4KHUNaxcCyZK6FeEc+2Gn1QPekQso6PGw8E8ePLVYaiyN2GPlOPN3prk2WSNt6sOLvIxn
SLStSbl88CAEvSLBNUpUQSzyNbZ+92wLiEKX/XvpdJE9VbB+/lZCdYUmTDM2vFv8hv6amdtDDmS1
QkK8TA/VtfBWGAmkNKgSH6SmLzKY3C5hhHmxNnAWDqMSLgI5TtpNyCXsq8vav4A9HKmMjmEJc2ZV
/RiX8jGaWdlnwgZR5gWGIrmX2u/jiNf6G7TFlTqXgSRIkspRL/BylzZeJ7d8plX/C32QP8jqi59e
67b6fSM5g+SoZTC9g7SbG54cC4n1u6Hko01weSZrOrTVIt8rX7rtk8JFa4SMM1C5cZ4rA2uThrPi
sV6of4ZV742Y4D7C1wOnsHBhdnoI4LPbYV1dey1iOTjDfIarX2EeddMRjN6MzTKxFQwRY9MQ48cR
5KfGWMg+jxJt29KFQTyIprFmTZ8nplgBIevGsajv2mDt1ntfDlMbuzYcYXUO5m90nv1G6ktUK2dN
PFpCbl04HHyeEI8Ny53b+ORx9eUChAaEhVgy43ZK4YRJvOFkoOSFx9bSZeN9vxRQmfeCuUErAkZL
totGERe+Xeu4CnPfy+pCYnWMctSHUtP3BU8YUPz8sawdg1ixKwYkYJUNYlY0rPvW2tGUL+EqGhpj
saPVuSVdHaTROHtN2ltFZKL9SHUfVGFd82ALBgSAAythDwx+cKQfKtfmNx/nnFcn4zRtFfsqLMp0
tHL0sxIUP5i+g67w7LgiJwkNPG+9OF7J80S02qkuBh4dJG5AgXG/BpxN3yhW8hba261ZkmbWJEhX
igXk3STqpjmVVjfkrqF1Ti/WUy0gjnMwJ3h/IiQVHipnMR+8VSWLaJ36ChDpWpkYysdj/eiu8zgl
9TgBhD918HuHaPo8vJQtGNkPzlCU9JG0PBphRYEJBsABgqDfp7CnjkgBiZv89wXDM0gM66TIvyyL
pdd+xCHp26D8/rYritm50HzqwgTW8vqydHmwPMG5EKKEXLejn2pOOpyUoMI3v1tzGD3FxRBhRGkO
Zcf3jl509exbTzCEWq3GNRFknlUytd0yXBqIn4q7LoTEW8qw52Pvrdp1SbGeleuLAmzbSVwChGmC
aKphRVJM4CZrw1R+hY8ElmBUzpWfApRV0Kzu6m6ODQ+Qb2E5zPkjnXBeuPGYwdnqkEu4fsF4cfgu
24XbdzU04FiKLBUdBBDqYYUY/di297izO96p8zpAmJDl6guYshD0ojgIyiyIhnx8UIG/1u8sdmXn
tzv0QGrRmlY3wysFJoYxdaBjMgSoplnHmchd0JM+AtyqBy8cvbG/R+2jNkzK3CsxxyG3Z9b2qjwR
CzO/57CGcPlZNogYvGGTtkhKB44fUG105iotQfqg8ZTT6R9ArSs3rYhbhmdVTmz9AI0XP0gh3Syn
hEwL9EX8vKlVMjsmtOcx7EoVCzv3zkmFcqT3C4hzXkLzIKKpbCITxavwGpLM4+gt6WwizCgOWjW7
obma7jw6NHg/1qu/PJqm6IuLCio9Xtp2sIh5vebDiWAbr2PrlS6N2wKVtIusFxWkuRzW4gVPEh68
GJoBllmhrd2vFDDc4VyGdG5OcBgSgCuE0mgY6M5Dcx8WMAkI6oreo4LS+5cIKKoiWytdB59zNnjP
RV4r/TSXwD1hR7X1Lx/WmjAC1WULr8hp8Zr+foCHTHDOsSo8+Uw1JrZEee7VCWBmeUbZR4535QSJ
tbRS7kBTbF7yo+3JFN17zJvrOPKGiKTDWtnqtHiTIQlOAQKGBjhC1Se/xN3gCS48KrzwgaIIXLVB
U17KNVfrPwomwVBUtoNDn2HXvE6Q/o+WAqbBw+xlZg51B1PXuhnO3Per4Nnx2MxTp5/Xf42efGgF
lpZdcTfpscguJMQ2V0VO08We9ssHnxYuOuCS4FxPFmJ5cIvnOdghbc1OEnIneYLNZchPQ4uNN4Zn
E/fOcy841lQbhP96IiQC1s5D7p5Ei4Uh7oEfqxM3FIN7omsFoby6j4Jvqu6cH7nBcTFeq7BxkiWC
WO59LmkepTMduwecPt0LHD4Q1naUA6w2Qiizh7kEPIkPJbzGXOOSOCIiXOKgE7ANaMdl8e50Poaf
RA9bvEe+iFomhCsTPRU4ZSlyEdhBnA95i6sdTIjN9I4FobgB2on/tRylAjhS1vqZKicYfo42XIqY
y4CxtMbC7F5RiAug8weWBs4FipSnNp+qCnZ4FqtBhycfbMTIEhEDD+6ZxEGVF1fBWqs8LiYU4DM7
Vr5KZITDUcxxIvpQcdV4sJiQ8jvF2fmFCzlHV03rTiVKtXNwyVdvfuzHqXvXzLJxLljQe/iXh7c4
m9Q0h5ciZC7uU7wSxYU3TTtjGSoMfZKFO/VPEQ2i8EzmcV3fR10ng++6EP2vBWnxG2968LGYEYUw
flmXYk7M6vM27fMlJJe2A7jzwYwhkxcf3Y+eqbvSp2BpfayD5eh/cJt8/j7YctGXqQ+DJaYCD5fg
EreCpBpP7fos21EXZ8UWXD+otZCRdEsnJMnKIztnxnZcJ2FZtuSz7kpLHv1xgY0ArkoA+IqopW1S
VDMiHFulvokHMEiPpI2CrmzswntFnwNZB33adXWkzqGv+/KpKZpcptDBY+2JkYrkVxe+lPVjP5Db
TgVFSP++7jx//eSDzLNmgHmt5JNXGNP/Emu/ms+lkn14gn8Umy+4OnjsGScXHf3uSopegqlD/DWu
1sWyZ+aNeGSYlbDtx8qV7Q8Cn1zvn8Wwwb93hAmjb806NDOOhrjDJlRVbnSKikYEd+HsYjNVDaw/
k8ZxZ2iOa0sgmejoggTvnMhxv+MOidu8NkZGp6rXrrmHEP3oXipgMOV5qSCsfxNUHs3VHUnZwbIY
Dku462vSJQ4I+BWk0CwLHokBD+9qvaXpn9oFl3pcI2ndnlcr5xEvGiwcYIXLRpnCiVQ6WT0UFiLr
gxBfrTVmSVs/AsdkHIDnTjzWk/aJY5X00twPQvph0a7TJtguhhmW7rUe34VjZU74D8TYJp/V8pzz
kkS/cTmj80mHipqr43Kg9cw8EfVhwaV0xi1hyUU2KRJSiTea1RnOPkRnoxcfC2opYzwo4WzGw672
YqFW/98WFuZdZhrHs1mNhej/qPuu5caRbNtf6eh31CTSAIkbp+cBAAmCpERSXnpBSCoVvLeJr78L
mpruak6pdXue7okYU3IECZO599rLwDBFK6xY2SbP22E/G0W1aMTTWo1vyajDSZBNSXXVIRzludBn
BvwjmqLZbgWPvg5RIvMNN0Jymybcoo42kAD2QrpCK1z2WEcwGTRn0DhwqMwtJzKYqxZJLvKuauBN
7GeVgHkz6VgkPTPVKMq0ICz4nUSmO7UrNPyJmygSmfGST8KtFstKMfEnrYtS8SLnGniBGuoezXA3
Y87cp3SKV8Be9NKeslyoT6wMPgJkz7gXeH9pEgclZJjIV92YZl67NTBxpzWpgCcUrY5FORuetNhn
4cUfYYLn6LVe6SXJm2ozodFyYagNW46p+84g/Mfr9H/Ct/L4L+iv/ef/4OvXslJNHEbd2Zf/vClz
/Od/lr/5/Xf+/Bf/9N7Ky+f8rT3/pT/9DV73+3Hd5+75T1+sii7u1Kl/a9TVW9tn3fvr4x0uv/n/
+sNf3t5f5UZVb7/9+lr2Rbe8WhiXxa/ff+R//e1X3eQLn+cfPx7h+4+Xj/Dbr4e2A1Pml11fPLdR
3Pzyj9//Gf8Cr4jn4utPXu7tue3w2tz4IiwiLcMgBudiGViMb//6ifjCLAtjY2FR02TLkBftXRf9
9ivnX4RuMmaa+DnotUs2alv27z9iXwy8iA4MlAmO54P++u+3/adL98el/AUpRccyLrr2t1/Fu97l
D3TXtKjFLINYjC+kWKqfC4VqNKpU05PmVgzJFWt8YomHjhbSi0J0MXqSvRoiedGsaUl9w3qADAdX
gQDrzARVELbO0iPRKZMUJV9iXbdRABciTXkx6wuUCd0W5VO5oaDPj1zOq6zg0p7HJQCvmNdhMjyL
zHrCYYiLDCdtBpRZaEVtpzDMRUlEdmFU72mb+5yzDD3cfMfZRFdBM2Hl1WsfjbXTNx0EABm2slFX
r3keKk+13a3eALsDc7QE8QKlNno5R6Lvd9Eps1CF+8LoTxrYZ7OG4ikrUgvv+SkNmswNW35SMqmc
UU+fl/9WRrEbYSgL04gWMHsN8kKLaIPcsKxVFF7m8GjHF6hXph5bKagI4I/fF2DberlJ0jVp8z1S
GBTg/2qwxxnhZgkTOLn1VZyUN4X1NdKRuzyX0W5u69ol1b1uGQDArOdifrXC4qluIY3pJQwlIqPc
DniVCoPwjSmzBbc4yfkxbBNvGqK1FQXbfI5fYrNhtizyPRDhOw6Voa21+VqW82M9zy+xiiGAra97
K9tjg2ht0cRkBb6qa0wA8QatfDJnCjFdk10MJcqoMeBfmxIzZNqjDgUPGpCk5CeWtwk0NXy2DUxA
A5l+ozJAimk0O6Rr3DzhAyKly69aXpduLNIXdDrYngNER0XldWgOF1PV1kvrV9uSxoeca7uiKVun
b5OXIA9dPR6fcbCXONcTYLf6JqvCjdmYV+ZgDFi6zU3RnvQyBX7FK+6RDhXiKIACmGPg6GM8+MDm
bR7q6wjtwiafZ91BDBpwmCz5lkXkrkKul2yOUI8C6+HlceDDHZjSLyFNOPADdU91hKbmFu6+eoBj
gDByvo5k7A3wmuix5XnKmI5V/UQ6fKPNiqeJSjBnogts7rYg+avW5I7ePCRYm95/3g5iJdvQH1Vz
XahwF4BHsqIF/jrq6NdwuFJ3vdZTOAdqr3qsl66YEOmY6bihugsCIrtttRIM0+hrr2u7FCWSgJ9A
yDNbRsZNX8RfNYNkdttkT9gcO7toQbYUY6KtFW0vR00jq5aErupE4yTd+FUY2bxGwMNdzANESylm
OPB1KBF2thoagEVhIS/Nlm3SDB4pYG8asEBPvxLcdrxGj5mj5KxDCwrJ6thj4uUMYbk3NHVHp6sK
ETswWEq+BVzbpgp3pNDEtWYcLAuzCayY9tyoh5yUx9TC7pvTx4wW/drIEMluZgjypvxlUoFwjRIk
7SH0ygZXRt/WM9P3QUaTTXWnT0MJsJUNNpnMw6jRU9xrBZwd2gvLEpo9I1nXrauhdWhlIe6d4kqG
rIxtxJ21nmjxJtCWmStTER+NcobP6XQh8hQbYU7IuaieEuiXPKMY1YbUbDfpKCd520R2iSI8nvsH
YPAegtCkO1tsE4oYmKkChGVIOwqtdQmx0yTDyA3TiruoCp/aABe+rASmQrcsKa5bnKCkbh8Kkh9j
ri5nEa6KYlhJIx9d4IlIN4wSJ6H5C5vzKzji2VUe3Ft0+Mp5FrkxZ5qNXcTPWknsmk7EBqgIG/55
nbbEJhFSlIwsfjGLcJdH2jZqquvcGB+1iLnWNNu66m7DeDh1RfqVluJGN/VTUIZfZ3IqF8dTAReU
dSrrY9okq6oCO5Kl1FZt3q9VM/o8p0iEzFu3RACP00PGAeA5c8FGVOtstvs4KfYFGmrbBJzj5A2S
5RIal1uyDlINI4I53yDOz6aN2HSTFrosLK4bhQVVW+IVqG+28VooHaFk6SNQxhUb+oM+4PV4Q+De
VHwTlYGrjC0Jn3LwOM1RiiIrwEFw2Qva7D1nhc9MPCdBrmHVA2zrWvl4oU35QbajPRsVcbWwKDem
0R3qebiK68wAgqt7dOKTA4nIQ5/jnQZlil+cEy+qEiyIjRvG+K7VjaUr6wKZzY0FBFTxa2MWHWKT
MrVKjfw41cl+trCoTmK5/2FsZmsJOsEwh+d5Bt5YzDt9n+RubxapE2YNlh+cyBoqNu8RK0KJ0Uhx
slKcPBS+CE40seTGSbZvSoWae0iwS8ENDu5/nZvvAUK9oByGs1Go2xTaNUyO2oOGhwrB2A/BVBxT
LHpjON7NwvAZP0HPidzNoPWCNnmarLiG0lz6NWZP+ECwFxKkvEQPGpA3JYJ4SXdWTqDF3wLJPSsQ
vhlVe91EUkg136Pq91cVMiYPszYCfML5T5vBD2FNwWvIEZriKsNi5KUUW0t0hVq/dcHshZk0diBK
ZiCH2nyXoV3JTGW5HKA5ycPEppPp4bIhnlHiEhTBdMeb2IsEnW3SoqOIxwvQ+o9RRZ1UB3DcGdgg
B1wBJ0uABfNQrQJUeDavMQCkea47wGgibdVaUe6MSQfgKhPCDapHdNN32Bkim9HmIZXhC0nLp/RG
kgGJOgE54UyFLk07jKFzJFVWOOEpcIsI81+d4c94ivog5bDkg88YLm9H3CY3H0s0t45EaogdpNZd
GUvNTmRJ3Eoh8ZNXwX0H1NUdJgxpYNGj23D12LG4E6u6v4WDYe2k0spcUeDtp1jMDapj4MrKyeUN
VqusGXIXqdWurmvMJ/FNVRroB2OMDbJNV5t7BOe2rgJOvazFaHwpnrcQ8CWsXYcQl3Peilof3VCZ
r0TH3ZUKUawsbdxrUhHbwNwEW6nxTfDvliJ/q5W4iF+xoZffuvNG4U+9xYe/9f9hO8F0Y3Eb+rid
uK6a5y5T31uH9sfe4fvffu8ddOMLN5kkYKxaumktepXvvYOuf7F0QQ1kO3G45C1MyO+9A37CAdvh
j4gumU4EuDTfewfjCwPxCq+Dat/iFH5hf6d3+Klvhcn+w4WyiUY2KN6bkEBsW1G8BhTIHQ1uC133
tAac0qrcWuOhDy33h7P0vXv5sVv5Ga1sOeBCEvyBSJNDXp3Rlk7+jKzxGiAk7QnqxTm+i1X18tfH
+KmJ0nKQM6oRCYEJZSRU8O28Gmfu8qIDSGq4YRiuhuklgMfeECM0FKkwM8SnXYchFgamnxx9Icf+
0Y7hyeMmrrh1zi/OjBw5jhyQEElGr8xTcCU0p2ywO7c5yIZHwjEIARoMno+DnWtffJYF8VM/rOXI
6EJ/PLnM0mIkn8FSVsOKLkuva2JfgCIWhmrXk+E41ubOBPeg0WA4MyWf0Is+vInO+EsprwGegj7g
q2llHfpLGBbdR5FT3AGh+CwZ/WcIzPLRlpP9w32j6RHt2rkMfIDybsUtFxpCTzWHEFrOvrTcKOWf
Xb/lbf/s+p2BPbECygi3+8kfDenNyrJjGJeygNoijI+ZQCsWzN4+HwAx3AgGSCpvVp/cOsshfnbo
M9THmDW0W/oIe1ZA7wM5dgCrRRNuYhR/ApVa1eKM8l0tsU8Z+ifX72eEZpzac0KztCatJObc+Skl
QAEsl5HJ0wbUBHhk+AQvtZmC+8Q/4U9/dJee85kHYOKy7qT0q4fqOn7TQnucHJCSgvvmIsDk6tP7
8oOzec5rRv+fgI3Dat9CcGzJbnK9sBmKkeX2mbGihQw+AP1aT9gt+XSB09kHS9z793+4VcUYaGoM
mtJH5Wg68Z3+UFyU0UV0HdcIxTkWPt2OvYnd30H882tgbCM7uywuwFefdnFgvwbJTo9WAd0O+/RS
9E57lxyF9jzsQZ22sVaG7KJ+Li/Lq6xfMTdd1Z4QF9rKctp1g2+fksTvLmSl3y8T1+leWw32q0Qz
4SaTK9tNx7YtdywKPttjdzVctfJCX+lOuUc+B2KC/WSlNoiM2wXKn9YoSxwWrJXXbMtVR9aYnfvF
pinWQfsaXTSXkODk227TXFpXBl4RJHJ7usmvtHV/qI+1CaLBiQcvyT3bY9IyeJin7soNTE7AAgJM
+xW8HkwlGnd44RwLxiWsf2J38hqv8Mxkh/Zj8989WOfkcH3MYUOoKQT7ws7D7DAz4/HG7ILaNobk
aJbS1QNIEAZqS/w7BmXwkwP/jPW6PFxnS7LGRkwiJgL1zfL4gr5vwjazAUstoE9RENslQhjb5ikG
RS7AsjJ01TGPKfh9wu4+fcLfVb0/WVfOqeKpAeh4pkPgS74jcHQgueX0MB4drWTbzsFso68M2+we
tKZdkNdsVYpwO0dIZ29bDO4CAEOVDqyhwORtGFHTAj1EvR/DpHpS4Cj04WD5dVxfJbHbhFZq9yEd
tqOE92LO41UdNy72xN6taXYAaAHyrEZysLT0fT72QKww5BXtkNgYyoM6c2+qGDebuk1C3UdkSrQG
isqcoVePcREd2gkBv10W2lnIj5MuLlQhXFhM12uWm4html0kJycA6S+joXAhr3LzOLouo0WQ1i5C
0vx9xL1WCe8xW4PAqKQHqxgxqn0J5ZPefTI0+KgMOafQgwpgZbyuAj+IIfN9sKzwRcKPYoox7Klw
BucVupsrJS/kDDADVxzr8Ceb2Edr+tke1keYZArwzHw9qF8ihtmiBIGMoQQITDcOzR3aGPD72Gdr
+gd7JjvbuHgjoTUjeeCDOYCPJoAcV7jJl13TLsuraFCw+biCeRyWd4B+iO355PlaDvCTO/uchQ/S
Hc2nUAt88JKOBSQxRSUh6WJuVEnXQropn3eDOBXl1ScH/OCTnnPzOcuHlokGQhm/smAy2ja3mEZt
loualOEq1S6GJjsKHTu1QXdzuLX8vz7yBxXQOTlfofFP28pItoO0dkjwcEk87FpLQyWgdhW+Xsqg
vz7URxUdPSug4bmXyS6LqV8qcowCspXihicGHuv2VhoFKqPYBuXEhvL1s9JnKeR+diGXBfSHXXOa
26ZgzNL9Ieh22uJCP15JS7nwKViBQLyLsRoGyjwsYIXAW0mV+dkiDY+rDw5+tkpzsFRZFqPkm4bd
QicIsmotsTkk5aIcWRjKrAT0Dl67nabdvojSXZ5Zh7yx9bq5LOZpN2dIGKuDx4qVe0YRsA4GgBUj
VD1xtG5DjbVs1ynb1u26LHdqxlLkpc1aw9XT11oH7loPIibdID/XpqgMJECXiQBGbjdwYusD8AIn
jFOMaNm4nWiGEOSKzbuxeuHZsUKRGHnD4DUWkhs3IdlM5gZTVxOJKdOqhADG1mLPQEGngVca7FT6
wOjlmO8C/iD4VU9vrOm+4t86fpcX1zrIsswbzG9DtzFbf2h9ItZE9/J0Q3JPn5Y33UbrZvJgTqHB
ejD0wf4S0Uar1gA27SSH/66O0PeK7gep0IgMyQRRrrZJGDuAs3yT0GbPSqiJgvkSINfOAkbdA281
FMS1INqyeFinveUPoRsN9eWkUn9O2DXc3r1e+YTMl1zeM+MWUbpg+ahNFmIPxePeVXyXZGIdWUCU
5PRVB95kSnVtZVEN7Ex+g93+lWrlLe8udXgAssy4sVhxUbD8tbOinQlCrM7HBYjyVWusogzAYA5a
bARSjKWtdNW+IlZvbaHKydvGrZLieSawB5VxdIolxgezwprDb/Ms8eYaZHjYbGBWA+QukWQPVetN
UptgT9kie4sAz/G2xMQFIPK3ONw0/Tqz3GwA97Jh40XUy1UiGo+UYhm1jXY5Gps6RFM3WSCVF65I
5XYERTPUqlVO5yPsrRwJyGqoRkBCyhPGto6znazkSQfFrugmQFCAiWuQcDDyC7HdRHQDavF1NhWH
BOLOROcoT4gfLKwz0wsmcFhZfkBPedOl9yxVIZhb6AlM4OOYk12l+fhaFSWmCmRtzRU8kXtM9NsL
IyOwKUxA+zCnSxXLN06n6766qMGrXIbagDqb0TFz42JQG0ri7Rjyq3TiF70yrsfQxGB/AgrcuSmh
mwh0XwXqdmenhjoiqRV1ozgNZISFXWoXs+GPpPcE8AqW6xvIEXxQQp0AYgMjOuYKLCohdrKrd0mf
riL6qFUBnt/pFIU8tFFuB8kAakcaP4NdsIaQAy6CGCqSB6ysdmqaThEfdSP+bJ/8aKE5a5XBzG+A
KPa9Xyukh08bWQ9upjWrOJIuMgy8+VsO4QRS5D2oILYQDvz1gv6uJv/Z6rq8nx9WVzPIQDdr2eBL
ljtBGFyEHR7wfFiXCblkPfSkbebwtsNc7rIVpV3m18EYLHJfEIiua4Vby5SOGdZuBUCdVAQzQSgn
C8yVcrDBgg0MKcCrh5UUg1wC5PcUgb68uGmLR0JQ7SAGgK6AMa9H8LbTxZxOah6YkRBJFJi0tque
YqRqncLhWBVXqdmD7V075k0+zs5fn4L3vetnp+CsJIIvB0KCBgRUs6jAmGgXwHeF3hTkETuMLdB1
yqlfIYkeQpPJmdSxtYRjoWYlGEkQkBsmnxSQw0AYZYBQ2MWuRRmcf9RlXhurU5SGn2y+1gf9Iz2v
pXQO6rtIG2QpMD/CJmxqnUvC0Suah45fEeuymVNQwConpaeG6nuMhuGk1O0RhLLOR9NpYrDUq2NM
L4ZoN+Img2qB1MiOw2mOGicDT6bndpM9sA6320sPknudBR4miXZam+6UGE5rgTGXFq4RFGsoHZ12
iDCYA2pfhxjqr9olEU1gho4Voy5v8nAVY2q4kPQJe83yb0sLIAzixF20aqcUkiYTs6nU7nhuy4Zg
woGpd/esjU86KHQj3VdCOFRTp44pYPIY4zWntPOzyKfJgVMMvWBAore4C7XJwXx9X95PVbcuqVxL
K3RhX+TUEHyopF0XePmGCnsKslWYGxjqPBYdKPbmDcfuzacXE4tuPzef3Fbvvh8/ua3Obcc1jOJY
Cn6xn+xlontlMRMvo8YRFDYvTFsbpGXRXffJXThChzA91tFJ5IMTjmiljX4199JBOM4N78O1zHZJ
6LZp7DTg6KPJ2o6muhbgkk115IRNc8FAje9TzN9Y7ygr8JK0OVgpzBfi0l2UWLkByr4IbCoHN5LK
ZSDKtUuiSAfafRqu6mHecPihJYaw4RmwTS1zk9LaTXLsqxgUzHW5SuJwpRdghHPTpihH/vrxe7fK
+tl5WsraH1YgeOKACo9xqS+yx6DFdKc2LrB578gwY6rTbTI5XdaxdaI9/1pp8Q0oe/Bru6C4cGmY
XbIG6QdGfdIbBPV260Rph9koM7tJb9uI39O89Y2wA92OuhpH/LOVOpixoIkeQvQkj0bb7GFHtZNa
uWEUlMrsubcKx8JeOoepOynNkwk4uLgbVaEdtKw+VKPhh6CGRnWDvLJ+o6snjkwTeNiD1lyujG66
qMzeV3G1ibsAojZtRfD/NTEwazfApOnd5K5edMFLx1xeBwk0bI1w8JVhgplOUi8V0p0wRAwwifrr
06x/sHicu8mXIcXQAOOrbVxDY2aBe1m1px4ApgyGneoOk4ZvI461CgUEHdZtHjAbNZed6d2xVpb3
Oaz4jq387IqfNRGzGgIOCEDzJUzfsHixHVGHVpU64EyVAf/qX6B02mfmeIPy22fzNRLKUrkT4L/j
gthW3Z3AqCTUmSknjlL3Krudu8SOYOiQj/lL3s8+YP0tJpBOkKEGld3VXJbJlkFaTK3NKPwu/cTl
+aNmXj/rT8yKC7MbMwMR4BzYWPTAgGhVhtvpDufukBi7ogvvwIDdldPOYJo7d/1n4uYPD37Wn4BB
pceyGTCmASCsdOrWhdyVlfWc834X1RBYqWHHVLhaLqOVZLsGl1WDQPOTu+qDLvv9ff3w8GaFbmi0
CU0/yc1DUwU7VmPG2qfHIAHGXwKtXLCrURznMrn762N+gGDoZxVLk2pwwp6U8HW0tQWGRVIel75+
QU4ylCZjhIA08d9e3bPigMSkkwu1zk+M+tbA2iyCbF2JrzSydkLe5HHllsJcqNBHTaidGc07GJV/
8tB+0Nm/d+E/nN2hLnRwkqjwF+nBmBve3F8qQ7gJPmabBh6tP8XelxvmJ8/kub0+HWYVzR36xFod
dGgKwd+9JfiMy5nVes1rvrW1dKaFBs1byItiA/sAStNPU0k/Qv/J2T5QgDrVMTZLP8VuCbk2+L2Q
pKbAynE+a5zjrgNbI0NUPUqPFG/rr2+nD497NnjMskFvRq6k30JGi8jF5dmtg7uWmihwZlgGSNco
YH9epce6/PR8f3Bp/8OgP9bBI8UEF7mRPWgn8aYt7qQCMJAAf9OEaRugwSUoOS14j4TbAjy8KXwY
g+6pZ8kxBB7NGu6GwWfDrQ+eqnNX/6xm0Dj36K2rjD4HQ7hqudjFRHgppJ9lTnZgie10SOE+Oesf
LBznLv/Q0GKKPFSWP9LkBca58F1ttjUEiFivJItWNBZuWd7HaIY/OeIHQx9y1mG1IgyFJnGHCzw5
MQxfKDIvkYQVhBJSr/Y4KoDF1UNtekQL/7u16jwCII96MY1QH6BiH3bhLHYJpmU9nuBlWYQJ3Y5g
WKlj1/3kM350Vs9Wq17QLIMuRfMhPdgtC0aJ53SaGXZvtYM1mh1whudXd4UI/nXMv0XzuPmcMf6/
ieMBZi8o23hCPmZ5fCeNX0dxCpvVAqTx3//5n5zx31/vD9a4RUHg0KnJQe9Y1oB/s8bBJ5cCz79p
6lzyZRL6b9Y4+yJhoU9ggKMjXvCMNY6ah1gSSkrO8Nfm32F+sHc6wh9bAYpBUM85Xo+C0I6e7HxK
atAgK8Minm9VVR8s+sYV3TZRcUoa/TXRyP1ozq+JYDtdhmu82s7A2UQ1qe7brMQvq2uaRF5ZQurC
IHddeHlJC+RPu4AV5lUwD2v4DTpjMXoii+9SyCQcSZZ5W0QdI0g24KpPKwRCYXxZhoAB1bVq0hMU
5XckaWwrzVzLNmv1JEuxK2Rwo0BCRJ+jKSjogPLL9r7HNNwqy7chBQsPstfMFp11wxL9GiLlVWxo
YJuClFbWYGN1wyOU0vdY7Q99x/YTNX34s92UpnYD3v8hyDFAkPGm7rNNL7VNM+WPOVpkJAOAWpe9
Fi0krhEFeS5Pyzc1LsgB4KnusrbgkVIZzU06BWteNID4YrO2Caa4cE9AwmZz1Zn6dVkAcYqm9DFH
XwDV+WmKATUGEbO7fLSH3DgCQ7nmJv60gd+pI7AHjwP6VmPUbtE6j5DRV708LHtzK3TozWl3pbWA
VvV2PeYm+GjzC6Q4m5ZXpz6EMgr5rh5wvjXnwcaq8Lpt00J9xcfrum08mvR32ky3loLvwYiJso5T
WE3BdT4OgPFUYM9V4k7AJAEx9jBFKMkaRrJPnNQOaVCKpymkdTKIwRYt4U85JPmJmp2wocFFDV/f
wY4bALo0N8owcZSSrUet2na0Q1OMn8BW8DJBVhHsb3rsjujGQONcpoOzl0T6oa7Rvw9IngEAW025
388vRsaoDeV2BtuD9ijBT55CigF6gysMwv1dEs73IwtWimgH4JA7GA6U4Afqm15AkzCSV7FIyiUM
N2yd6hCpt82V3hs3EJZdauIm66qLcm5dkDqBKB/jMH4sdHDm2rZ4C2t8QkuuE0uAgCrztzlvQhcp
688NqPHo6Tq0eZjIlJkDfl7miLHzxo4j3SZR91bC9l3O4TgOh4Q+POLk2iDGe5mpWbZg2rc+ar2s
nK9DDvitVW0F1xENo1P5XFCEZWtFALECAotEoK3qbHQBfq9rXdvoA7kfsvou1dEAmeUdJLSnYO4v
FC2u9FLGzljmd5kJ4ed0olYWupo2X0dD7sF14xiWzIUhBHiHKglss7rGXg17mghgcMSTLRTj7iAb
uIsEiyRQW8GaZG/BaxPJjEXlwqDXZXAGS3XcQQ2FoCE9DVawAujvmCzagDeyhTnL2yDTTSr1VbyO
FN3rMS6eGchTrLtatVyMoVmZbbBCWKywE4D8g1l7t10x7qNuhDCgDw4MHaSDJ/9RSzoP7xcEXPUN
zElvoNqGJBkSYKgTt8ljUJGnsa9WEphSP2YnXU0QX48Zs8s+hyqw2dcjf60GcCDicN1Zwq+6/P2N
hmXhqBFuQEJ+gxP81sxMH6ZG+7wKH/io75FF/6KIuNGZvisG/gKJ/G2A8deiZckIPDBYddWm0zWp
tY1I8o2SuMU0eJpoo9zWIrSRUf1UjvLbAHxhrNmWULrj7AI+LzdJafjQ5T1VYeQ1Kt9OFUXXoblK
jzyz+8xU+T0l7T9WfCGo5HAGssxzjACMwliE4zTfgrU7Aqdjh6CuHhIdpFJZJHCTD1/HCaCSaazn
oNgHY7QVwQISIRFt/Mwl9v1o5+9GgL5vQSYFmN48a/RycK3qumnILUlU6UzAxgxBHBYGmg2x4qYe
NAyFsn1brqM2OCRV/gR5/q5SwbZs2CkP+uNIdKcr8n9NIv9WpfNhGfO/ltBqUstiS1H8cbFzE+dl
o+0hbHv7kc76+19+L2uo+YVxlCemFFLCwBzX7XtZQ/kXwjEIemezEmPxYvte1mgStFXdMi1BqUkE
MSVK1++MVs1ayK6CETCpdCKZJfnfKmzYey7jH3cWkh3QWjG8JIW+Du/SOCuTOeV9PjBYSpgm+imA
KJtqwOQ0nhtMYbNh3qq5hIkA/CEDlk144uo7rQPvjcXW7RypcUOb+DKt4b5PGgCjLYc5gT6H4ZU5
hK96N94U/cgchThcSFsDzCpntBaSnIa++BZX8CmpEpmuWui/oPLIoUSB1QtMHKJ7DRwWw4UnjH6j
9E75NI+8rMMDH4KrrWvkWmXdBj4/Pox4yIloxi2IOdSDP0rlRklVwTUrp16SQDUAQ5hVn0n2EBUm
dZGG6ppGlKwkLQMYKSzuUUYNNdxsYIDYJdGmmILcG41y3qgoBCu2AMJpak+iwQgVNlt2nVgJdBIZ
2Ou0T09zU9uW1hWbrEsuNNhp+YWBz2wE7L7XTLGrA5jbdFUVrRoZgHRTQ14lwNrPjA14/5qDDZps
rEQC/de1IyOd866HgqwugWYIIPaMzA2pExMQNRx3O2QjAb8l2dpQDDOmKX6dihKDZ8MoDuEU7tu2
4YDV6bBIB0Ds1fQU2464g+TtaiYTPc0W7KzLKd/kSVHtUmFA2SIwlWYTtpKZ6+QmzOLYgf4Ks84I
sHc6DjPyY7/NbUAxg+XjQRsw4kLy5trUa3Vk2dD4PcdUuZ3epiayLrK2RlmRzbsQFhCwKAnbNfzJ
yD5a/gcWP28lndN1iwqq6tt2bw6KXPVGfJ28ixiZjhl+YU7CLiPWQJKPVdeaKIxbZhVjxxFPAYsv
9KYHWG3M16TB3ZNWBd3OjbaRFsY7Bs9Lf9Le53AIph+yZHTCvoHmgQQv6TzbE3a+Bzr2jjXDi22M
dO3URJPmFsn+/1J3XjuSY9e2/Zf7ToHevNKFz4j05oVIS+89v/6MqG5JWVl1Ko9wgIt7BUFQq9XF
iODm5tprzTlmk4dgePTzikX15PRJju3Bb2iak3Z/11mG4g21OHoZ0wz+6W2os/ZQj+0hUUDPIaLp
7LH0sRoksAD0lOkYtXxY093u84sxVbUVTTt4au1UXoqNELidaBz1sDG9QZIrvyqt2VMsCGrhpEee
mmCvSqbaGQ0rWautGfgkMe2BtijHcam9JZFlht/B7dxB22BMDKUAugsdawkw/UIhovF+dCMhXzZp
0DoYNeoNXMBpH6qAQMKYwkyw6uI6H5BOJEUQYzWbVBtuxeQGHRMWycjzu3iM/VqrTa9r+4pWRURf
hAJyK5nmEzEunVdQijlzO9aefk7Wwm6p4kojirkxhpWcKlRFFQTmrNf2aMwxg4Q8+OZMCC0eWh+i
VwxZvwPb11jmftTUbQPUhQ643O0lnlRH1I3EW5Yk8PsGMIvelwGCMFO9Yk0pfibUlT22obgKw9Se
zEC77gPzCVsC6CT4MVADdBwxExYeVc/XBEWDuj3/hxUtPshNncH6SMO9MY81Nv8dOpvbwiiGvRZI
oHOyxuvyqERhQ76TWLuCnuCrbJtLFAa+YhTNhp/7lUBL0vUqkfTetJo5eLHBZEIIaqGHA6b1lEIp
tfYmVlCXDn3sDEEarslsH9eDpjG9XzROSG2SrqK8W5tSuleLZF510fTB7PdCXabRlcDENGUnuU1F
W71YuvGoSbUH6ArvG64wtEGD5WWmKLnkKwx+IlXbLCUFAZgLJz2OzB6/MI+x1T9X1nBIl2rxppFf
wRSF8ULWrozCRAqr3sNnyw6Ub7nP4O2ljXUDqU2xl4qh34mj8jzjgb1Qrsy+SPeBUMPJCHmQW1IR
GCF7kqakmyK5qZL7usarHFiddmksQufAW0f8s+DZZAB+zXYz70zgQHqpA1Rsc4hBSruJxfqys0Zl
d662+mbTNUt7n6nqCRrc4i5Sm3kD+p86iubbjBFn1KrzQRwiMIIC50W8wzdWnIow9+bCATuDh0zF
Bks83iEwlCeaP0cO1RMz9vFBlO/qVFvp0iI6QpTLDrTYzSTLg5eAmUQ2L2CGTSDzkxCPgU6eWBlU
y9JQ6PY8a+1KiaLODoXwMOBF7HkAAf4jhQmWZhdBZ+TVOKyGTs7cQVs4QsjWdSqHlp2H5D9FqeSx
YwfbRHzskOk5gpbCXI7zfFcDGHFiAnb9WkFp00EJ1S2OzaM1d07a64HblMpgq4v01su14bSiobh9
u/Q+cC0QgGWU49ubB6dRTOyg7UNVdvu0nDZzb1TOUAq8Ifp2wPhm90qYHoTRuBpj5K19ZOQwdCA5
Wklw7DOfyABcmJrhVKnU+ULbr0ZVLEHTKqkr4MXHRJerXhhjLQuLXndKY2B9nhNJyoYc9mZ5NADR
ADThw8jt6KqDfM8Lcdkij0lt2WDeJ+R5bCuSLLPFPRJ+oW87XbmJZE3wGiPfDo2JUlptHnRzpDOc
1j6GS6ClfbIKIqyAsBZTEvFi6GXziMsaQhcb3caohNs5hekHlK90yNk8Mo3JDlXBRDEpgEgKseQN
RZqi4L4o2nGtFPLo6lHqy3W5b02h3pyJW7Ycy8vWGkIV3xvCCzoo/W5JasFtJIzUadBB48xaHW0N
Y7w2xHM5EYm969UzGa7PJ14WYbANFfSefdQjHO+nfiVOJlwrKU7sUpqD1VSriOEkTJZQKQU7L+th
DxkBpVovo7hDjiA3es8HiELshxPiNtrR8gggq1EuRnYDhPuBemgNqhftvCXpQ9m4emxdlVKCiEg+
WbWcelrXymxZ6nWlYZODlFlMEq+6iLpHCnw9io51Ph+qWb6l6WWLfeGIynthAf/rOZ5K+jVsp12S
3p0VD8UmvOf/NHsN+5FQOHK5gSfjx9VGk/2yc5C0eSC3TdFu4Wi2NOltus06dlqaIbU7XQjojeqL
xHiwDLcw3EY8BiSp0OcobCNzEwt8KEhaO0EH8TFUfntKwksUyePiD9WbhZO+2M3oxe8MTDvSEfNo
INmoauis5K+q5ET5Gk1a327DfiseC9nTFVupnRzpdHRAf5GJa6lYtYuPKK17wSRNBnSVeUvhCfRn
JHtW12p6rJOrRFnF5hbtDitszn0jdIbWdprpdnpuLuGFdu1eaHz2g8ZkZLxudL+4QgwUmPRUJhul
n0W62b145Luk4NTi6+ypkVctQ8psXz46Bmp2DIoxB2CbHo56zQ8V9M4U7Jl+owCKcVnOPopyoG1h
5TbUg9UhsGzi9JLRwyjR1K72OAqu9Y6bVK286kprX2DcDRcUmBYP6bxSRaRcbtjt4vtB3uWlW7/U
9z1ehMbLgU1Xe711knoPoFtMnTLch/EqzPbwsUbhCA4rWHyDuklBXIERYhdULnh4ieKGpsMLRAkO
DZPuB7tuouHmoccL8+Mkobnxjf5pNK/kPHBGE0yVgA0U26fN/jE1yAIvzsw7WwJibLPq0/cGKXu9
4pnLZORqqy4+9tx4kExC86LG6DoA3emE/UGrA6DndNmFkaxkC3WRB0qsfCl4nlAoJYcRjUfpVsFd
mvuQdQpaCTW2X9sAU6odjHDd8i22/ezGTWN3j5XBvWZL4xPuEH+OrnnmR7Dn2EruQhgHh9FGQBFs
8wXLdQAWpLfb3IEvpyF/tNwc7i1QwdHOXyv047k/WxspXakBMAnEKvb80mXb/LUYveaJP6AJ9nGF
iI70SLqAHr3a7qBr297yzfkwGzdCfFpCHxplV7hhzw7xPM6bobzpl4Mlul1yYYXvddA4cchK2pnR
fdAgFXjSm4tOvdW0uwG0snWfxLtq2FTGqR9PsUHs73LH22VeaLXM7+ak0yZEpRQ81vPrONwFylOF
972xC0jOLXLBaNgs00XavohNCs7vtm1eDfmuoNMzXYUAmMvs0swvtRgs6V6fBWyRV43BPnw9iIKj
ULzW6eVkvYc4vfv0uCBb1dywOcquvDezp5E6Ul0vJ1F0CtoTMrAFp76KrNXgY9lN/DjHBD7KElBg
w1I3KTKVKuJkR7jtNbqVxW5hXwsUjWsZmKQdZ8FbAQgKVCw5x4FU7BFFdXqd2mF0KcTPCmh1Ly5f
tdaFcYpEbWN0iYvZ2lZMad9mvLZL05+adtWke2G69+fsfP60BUE4lTSppShz2vp6XF7L8aMDG7bQ
0o1EQCUigjeZLWEYqfVjVlqIc+Qunz5qq7ALXHdBuO+06zR8kg5TQt6PgeW/XpXscrqgeK7aD14j
4NcTqXXU1llwuU9mR1ne2TNE8V5gp+tGD4HFpcYxSDYEOwMi1Xam99E3MEznYB0E4yqK3w2VXrTJ
LtJvjFk7hFF4JM6YlQhgVBv2fba4ZqPb604AnhKrbsYhL+Z1L5ImC1rbT2PLFVjFfXsIUa9l1Qc8
iYbkaJNHR4sFp4O0JyZOlfM/ASnRWpzzZ3Qb1WgM9UTLaZ2HT0F6mze0xdFVzw2awAhtLFoEzFk8
wmFp2lr13ok3tXq2X1+ly32mPxpQCFOeNx6NOQxRU2LoXh7bsvI6MF5ElrgiEwBHwKU2Vd6C4jnd
lOd40TQkfeutjp+j6g7tTlsfTGN0Mlg5I4M+/OluTIURa+PGiq6TnGcRSmIacjJKN0O9K5KDXhyE
dBd296iiWjvmFI6gMentvGod+JV2L7+Z6psOnbdUOqRQbDR0EEDR2YHAIcnOpkOHPT/t7oELM5I/
5iUHBISQ6qMFYAXxekXDDmyCK92l+sc8IXdq3is0OAVBHMqmnY/JtM7q9zF6kcrrFgflULzwQxTx
AX2HDsKmt43+RezWZ5xxE20X4yJ4R8Qdc/s7fR3GflNsB+OBSCAnDl7M6EUN93hlMvh50kbq12Ox
clXzre53aburqFeSI47JVofvsB8XVza2ok6HxZ/pYIJr4FCMgFET1+noV6TycltkX2R4FDvoHlW2
/2yldHvd3E7B2o1gQwZuT0fmDK+tPpbclYVtEUnraJm3eevl5D/INhwaMXAyhUdL95bxJWYiAcxY
aV46b7Kuq9CXls2UX7PzLcVOVV+i7P68NsJ7Xbua41WfcZJcpep9ZT5GzX2unTIOYn0OkvJI85q5
0QIePJiamR0KbTmMpYKQm1VRMUkY4OuYQVTslUJY3Da5NeS58ZY85lUfhoBHhwtVwigITNOo/Gyu
eL8RhuyEepvsQJeS0LXfJEW9nTo+ap3dSvLMc+CBLeWl5IpmcGrOO48Q+8MPLWLuGLThM+VyJgS6
aC5K84XDMythhn76JFvPMlFWdf/YNEptFwZ0/Pk8hztzcgMvrKSXM262SYTtrIRrdRGYZWCIbrDe
mZse91DSXMzmm4l3kLj7wW1z4Pgu86GqvpjrewhVs/miGDd4B8VzY+M1Ti/xpfC1Bh2lvD8kryUP
5fm9pW1zuDrpzlGpQtJ9LZ/i/Eg1CjSC0RB60qT0zMjr0h1FVd4eesGR2If4WFgEpnw35avpWYDD
Oa9DdcNPjnryIkx4ldzLrQNKhLGSOzxhMRD1nXYDfs/prRtN8rlsEbn5y0CctX5R4XHVnMZcTYrD
ljLc8n5NFke+Ec9EdqdB650OH1a4BkjRjFu9uYKOPyaXVelLMh0aHmamcfOz3DwyhA2yp5mew7kK
oHwK0V6bb73iie0qIt8dp5BthBsJ0SmDu2QTijZauGRG+XebCgymHGoGKqG6WRnYUnNfeYbwXsqe
EVzHiJrDvWM8k8xqVhvaD6nsZrnXhDbzAASQlHFqhea7TsnMTdgedAimY1b4AsAJv86F11wL95Tc
cS0x1+xrz3Dr7qpTPagX+x55uGCbplN1a0R9Wee1LOrQHwKYIueaRjdcQ/Oy5lBwi+ZTY60W07OG
NUtksa5QRJM/EXc7ZDoYN/H1Ux0yUDuo8x70r5Af89g/LxOZjAAqnh4GDRTNG9g3bbkej/Gpf2V6
N70zOauEdV9uIA8IbGUy48Bd8KJX6M38Ud2wlWiO2iOM9oHXRHdMeYz38UzGoaygxsJ9KAEndatx
s2gXFE+cAAYE1ymKVNeYVuKLcktXl5uc0Z+inuYxGNKdeS/e9HQAHrrUbRgyvZviFfjQKd/GLOnY
ZiIpz+etKBev5uxmau1A8yiljcUzyuuatXdFWDw7B0GkbKqcDwBQA2Sj8pwB2ZBLu9DeIKDDVvWP
XuFgy3tiebfokqoudfHSemZ+XWE/TbZix3jd5fxfRfBy8IQ65eKTitnyF3JyZTDyj7Ycgx3sktuu
vILEiXA6Rruzzapblqley9hXVpbEXb9sxkOaH0DEYKTMA48HgUUOHDG+VJH2a5x7FKpDaJnzlWw9
KiMmQPaBkNjcF02ksmZ/nxF6+nq97aL7CrbJGO1Qq0+ZV+SvTbqyeDcZXnmf96dJPxdbZX6gv8M4
nWxlV+w/xv5uYCBPQgiaU7cZHsmCkrI1tXE47yGSqpQy5UhGbLCOObXUw0VIrUgQRDHfpgBLs8tG
u8yp9Xkh3OhQn0060lVzMsXrQD+2sSvnT2a9HYb9tHiIbRbjXjB3tL2H/C7ID1n0bjKzKucWVtSN
1pzGZrUAijPrzkmkh7hm2W5UCGZC/pELCweGTSfxBupY7PsQf/WZH/koxRdG+dQA4aFwnM6fcmVL
PYyK+q3rXgQGqYqrOdXoaZCMS3+hmBXx/7zOSuUh66JDRVm9ZB7SwbxY18lmMBLbLT/S1qHRTBHP
CWGK1mqC12XH3lElGz3z64zqNHIL64KNscxuAN4icmYi4LX6k2sOvlVf6YJDTZiZD3K6T7WPlCOS
njpifZ3OL/zpNEogjU76ifcyB1sxvQrROt/SfYgX8KHE/w6eMT1SEkH2Ujyr9LXidqaxQQNj6o/K
dIlRGCpZgJUzfeL4S1vPUG2HVjGi8VSliPVHawVBSsmvan3rtAIInBMrsVbXVB9+hXFpes/CNSaN
gxwRlgzHjWPTZVw88IT0+l/zQSZ7v+ctMqH8SUT5Y77EMM2SRN00VIiJzLk+S9rRX1ShIpXZrrP6
ak/KH2urFoHw5PFEkky+kQYb/Gp9WpJn7M0OqTLxcYwohsexeme2MzrA1IuzEI4ytN8qmbafOCQZ
aZLvBIwNThTIpyAz9pUxhuiLo+u6xEsH65oj5dAhnh+vlqFi7QbJyxg94LO2HKmqfFFD3M9Ln1Y1
hTuRBaHsCWWx1ftNM9JCrMo+4qdRU2ewUNkEnFAk7Je32APqIYlXigzkG/WAky26OzMu2rYhEyJR
pAUAeN4uh2k5tIJ03S29E4tZdiX02GT6aG6wi9dnZBijpGgU/JGcD7bhuFkLs3kCTkVVUvMmU5P4
ro+XD0wB5oo5/G5S0WVO4VRsCW6fXbS4T8+m4BjpSkyuaPSL/VYtH+fkSpWusmlFP6Xcd3TDySSs
vbr2FA6UvJzMbZA/1Ls2PibRrRrch8GpVja9/CzSHKi3lMn9cHKUzu9PzXJba/u897p6r2c3zS1N
gvKlEt40832cvJlqTb1KxZXRrmDrbnJ6mYkTV97QudG8ZahTZTtJ2Xacf0vzQMWc7QAxV7WP8r+Q
aC04MxoJNoH+0AYGEgtfXqCTvQkA6pKLKr8rUibc9ILYQ1Zht5GBphH84NY7fXYdghjyV8aQh7Ew
Vo52i6dKH7aY+NhiW6xYLQoZkmY4qFyM5Hds+Ztl8DiUV+EMVa6h3KCHyum3UQ1q9vqSzpqn5sg9
xpQUc+qwrMdrL566kJYDE/6CqJ7UeOrQJBXdMYFx3MQxZ9UCqb0/NLcBCTUmZ4R82Q9ytLaor0fH
Ul9FuaAmhN4/DQMNvCHa162YbUz4znSccOLJMZWVoq9b+EeuQaWlFJx7dm11csPpGIqHgVqGOykz
xtLxVcxPpXow3OVIXAplIHoiV6C6NmiTrgxaRzq0IMPxGyp4uMjhC++LZrsIBy1+ksxDl1+1SkML
PrWx1u4SueOl8q5e0rnam9JzS5fIlY6jdR+3vP6UOxDpfmj4Y8urt7NBeDWEuwLWg3WZXcfa43no
UvuZ9n4oUUWV7+RFyf2HOb5NjxSkWnMg1Dy8iPoVy5FqgtyrYjNUR9N8yGJXry+Ohr0Uj+e6/Ni3
mGL1tST4CS+WA3ZVTJ6cZ3Y6b7QIbH35MrRPDCyV4XKU6A7Ukz1P7NjM0yoIZFAiLzm3II8wbORK
dqTdF/NqOQmibyIRSu/K5H7wc623ceVm76b8UvfXKL7Ue9G6ZG8uqSYs2lBjdlOSYKBUz7TNGhVb
NZ4i7DJgFfU2oig0vSh/Ec+GvOmNV20BHJODGA53Jx7f5GqL4OvSrFfYxKZRRMVMS6yi2VXbM/Hi
7VpjXTbDzRmZPavPDTK22VSwi60XiRGC7g769VL7UsatdgEC8G/QJ/xsfbVuVtZHhCXUrjmDzdtz
DJZxAAYoOUO86h7Z9uiUJ+9xs6KcIuhmyFZZthmKVd64KoxSY5uU+5IYMSeZ7I/LKjkxBpGauznx
eRDxZavLBrB0e3fupNLTWMGWN5m/j28B7QTTHgefP9KJlFV3kZ90zYuUbVV6cnpD5wPcLPI5+pBI
/bJsNQ6nND0ape8KN2xBaAN66zLWnlPfyfeqG/PjkCeWXLXMzrIj/SA9ucGNFZL2sknoEsVHyOG3
woif1ddSl+kgxcVknORdKSBY9rgZa2ObZnvMwIu5G3GDxzgSqxVVQ/3WmDvextWTK+HA0w+m8hzZ
DcNK2yhvk941+1NdPMi04Ks9JHGcVX7z2rzmlUeDjZCUEAlEUfr8NX3ry9HYrj8pRk5/iSw+473k
s2rn39oLU7eQTaLvUECdIXmVxC8mxkXUmqzRauTQSXKdmGsDwwiJ8WCMKnCHTf+UDrgF55oRSBte
R0yTQ1X0p7NWsjgPD3k6Z8lM3XzmDNdQOzpIJXnxTMgqwoox1I/P+x+Jff43suaf9ED/H+GyLUNX
tXNh89/LgdwyfStRPN88p+8Qs/Pnz6Kgf/3zf4uCFOkftK4kC+aabFpof/7PP0VB57+jq5IsqiYY
hx8xyH+LghTjH7KqGGDx0KTBzj7LoP/WBJ3/FtE4KhNdEWkQf+B/IgmSfl6Uhon4WT2rgkzRkBVN
NL8sSkTQSyloWXkZ5h/Y9CdaFw3nNnAkHDMKr2xCWl8VuFqQklTARdDYn3653zwWXwxcv36CL5Kk
KOhSxWr4BGBhaABCGcZpWZqJOx7mjcbxyKxh3j7leuec8T+W8Pafr/P/majtf/M0nB+7f7Hk/x/h
wrOCzrjEzz/Xf0Kf/yO3/n+Ipv/rI7C6edj+3pn+b38EXE///ZNuP0fNc/wFp8/T/gN+r4n/wHAn
yxZyv/Pze35K/9L78XeYXfNQG6b8w8eA2ezvR1sGesl+oIv8C1EfI+B/Pdqy9g/NwGoryjzcGpq/
/8jG8EPL9+/3jSGqmo6DgWAWXTf080bz81ks1WIA9F1Zu1ZX7KyuQmgWddvQIivqaqm2AZ2OBjF0
X0RPFrbRXEadEGv350iFToEBhwM3Vft9AAXMDIqVTqZckrf2YPUMdbINWI5NzCw01a0XdapRRUDj
1c7y8ZexrFcqogUKYadVIqfB3DyVJr2OlIZ6e53r0qYOGWqEFWKc4gEFLHVLw2ig2CS0RaaS+Do5
2PSS5E/FvDGYbkhjTds5WAmpeRA0+q/NaxeJ3mJqrprJ/HHMhyhNPt3s32xOP8B7v/6GJps0CluD
4L2ff0MhVBKxUs/j1uR2kF8FrfLEJdx0Ssh4K3KHoUYbJcN+Ny5MXaOfEiK1iyB5vqao+KpQ3wWo
rQtafGnAoJ+oy4Sp6pwZbqKHDLxHEP45Mp3aSbSbqBl29Rw5hrU7G0sz+BHReVZB8UoL2VROWl+8
Iu3+5tTOWvxUl/xznfzrO371WopjmqEJ5TtWy6kmjDwlN+XPP+P51P+HX1H6shKXftRSZeQKmXQS
9ZNu3uKz++YaP9zGf7oIz9Xn1kMtIxCUm5aLbIzSVj2CiZ2JUXPoEADmwBbzrE3yDeJAYrP45Zup
Fm9PyLO6xfvz54vqckL4jcrSVFfNYMdIv/ySyb9+Uz+QN3WCzrM26Fw+VpzO//yb/u6ufb7yl5U5
6LFmERJcu7J+sQAWVwXF//MVfnfXztpj5MKihpT4Sy9H0VL0O0tWA0cjKiF/BqHNYTX95if83ff4
fBVeR59vW9oFqI00rlJyFVl4SsLv4tp/LOCvK+PzJc438ZOZ2GxjTrYylxgdMIv7eBuvRl/35Z2x
+fMvJp+dlL9cSRVVHiqZZpj55aaQx4oWaCYKR7NnhLxOuBuume+uSYE8hlvlavTDt/IGqvyuOgzv
w9O4/n5hfOEc/PU8Y6D754ewvpR0iiJrjakW569LH8mnmbNB6uEyw7lSDnTS3Zzjjm1+s4v89vn7
fNkvD3m5pNYMgoBdupgvMqlANIy9RFnN1lVTPyfQ4fNgcjsCTo3gptYvVXQcGEpQQe/+fBek3y4p
SIIk0vCO5ez/8/0eiHJQpZgX3+hIfrfJPTj8TrZTbckBVHFg6vjdff9hWv7lxvOGOJez52L+vDA+
LTE5F1EeCGHttpMBZ6JVIGepHl1ABzgv0zHdjox0n58h6oR/rfhwXknSJoLzfZ8bt3XfXIeojRUk
GoD43XxCW6Y9Rj2vXAMeB+Aji+YzwVeIVuhFmgTd0skNhMzL9GfrLOGvZvVjSYXXwuB2y/leJNas
mB7Qoa0AbTsjwtWkSNeg8UejWSWAewIr3Ea15OatuhvN2ctqETCHfqO32U7v2M0QUM0oHduO4XgE
91aO1yR+em1OromBkhx+iP4Au4nWHlnXiAOMUrSlvNwnMyIvwVgZM/ONUbpQA8a0BjYWEVUMHfSw
ZWMuFkcqwen0s9/0mOuHruMfTu3EOlblU9miSDeUS/anl6zGczUbz3O2HUFMREwa9YAMaznbNox+
ED4jtxTWRVGtisHcDvzJpnE1jTAgJsboKnqpuTlNCzdEeSJqyz6D8zoFc5NeVsSSgDlL+kMsKiQE
1sdyVmwkoPukMTeg0PwO8ldmFRu0t9dyy1BLXxsm+sxqJHQARlkQAo5+jKRbg/zbPoz8woQpN86W
j5fIXxD0Jgtrv5E9iYFWCXinq5mK6tJu6s2bMbstG3NtBQxPBHGTitNBnU5602wHOYckNZKUMlUk
8jDdmZISN1hu+kt0H7UmqdEvYvRe6AbDt/NXfgTB9E4CLI2n8iboRvoFVhfbc87YN+V2lEbyFEkg
b5bCEfTJLYNdVeXXrYSKgUbSWw/eT5ge++llUOfnutJ3lCC7RIuetBo6iVqj0RkQiavSRiDQvdNQ
UWXYAlMZecWogEKKcr805Ot5EohqgGNroXBJrfE6LZbHUjU/FL07ZIKAHnhUv+NU/PrUG1TNmiZa
Br3TX0xTCd7YRWjP5e7IXPHsmUwZQMfoaDp6mKUq00ohnVmGL9iyymJrlcybOUc2MJm33+xAv74H
fv4sX7aDcumDhvfn+T2AvOKCFvO6ukdJsbK2NHNW+cs31zu/JH/efrge1b6m6ApZXMqX601quyiK
nvz1hpsGGw292zr5CqJgZ+f7etOt0iPAjmT1zYV/WyN82vfON+XTvpdI49ynOu+afquv/Paidm4g
ZrHZ5htUawc2GeebK/56m6mzPl3xS1UiLIOVFTNXtNYge06tQxVu63udzV1zsq3gflvj/faKHJQ1
U6aBJ3/lFQcyECumSbU7POgeHdWLfiVcFPedDfxz3100q29fpb/eTr6jIcF0lyyOgeKXV2looLaO
z1dsvewm3rXOtOvuT/CJfWS2DDHt8PjxXT35+yrp00W/1M9d3ixVHrNmkw04ZNVb1oQ3b7TnCLHC
n+/hl07o3xXKp0t9Wa5VP+h1N5917wf6z47yCmnNSXzRy3wCf/hvNKLBFzmPwgqlwJZ257fU6/Ml
fn5ifv6JvyzcmZDZGMcA5fMqvSIP5zit9Y24wTexUnfAybtvjiff3dIvy3YpGsuak3NNYg5kRd1K
S7I1FDRwV3/+bb+2036c+j+vnS/1NDznQosJq+Q24mpwsfi4kdvsVLfcqPtqVX5XbJ2XxZ9+yC/F
lqEXU71IXG+E3X6+XnYc1hbYdNktj9Hhm2/33c/45bxlNrNGgsyPJ2NyZS/xR09ypTXyDlv2C0+0
FY+K+pvy7rebHJ0cXeeRRBj55SvmEBgGkqw45Jkog1IivtGDfXPffvfFTE5ZKoW7Bi7iyzUKLY0L
y1p4YzBzWfrQqbvEifR7mZLqz7/hr1fiXcGFNNIRdQPYxpctO8iH2pLJ4atQLvU1Dppp2AziQVW6
b7on58/889I4X0kl4tMSRczMXx5zQWuW2CwR/i8AlKg5+vkGbSV2Rc8QIu/P3+rXTfrna315nssO
2ExpdZw+hM5u2g9yFf98gd//bP/+Ml9+tgj0e5tNXIBiltrdC/tHReVNGz/8+TrnFfzLj6ZqZzqK
TGDl18NLyMy1V2M6CphXbfAgS4GabeTcWl4vC04Q87uMi98cWvnpVFM/53FqxIh8WXpdKo511E3n
BWGLF8k+vMJpQCNjum9J77KTI5aCg7AKH3ife+EJxbz/XR3x+8/wqXj78sZTarUJaRPVZA5IBe20
Fg2MdZQQ3ZZkpk9aZseVcT8hhollRHDj+xDcy1TwObKuAa6dFCuo8MjmlKZDEnDSW8hKG94kpJKl
8t3IgsfydzfpU731ZbVJOf2gpJ8aeJURyfQZeYYp9Akbt9LyDg7btcSLJqx3stVz2uiXfS9re6uY
PNkyNrjz6IJGu0oUyKao/XSskPgMdpGUNhEua+gUTLqr6Il0eDuPGNG2vUAa8VQ/5BzuiDq0tWSw
tdzypvwhM5GfNYIzoHZMdbRBMge16EkqiJkMSE+OMefNGfgPMQj8Uj0zMzpMmFkRnaKY0Aq1Puhm
+wygdmPGu2jJkH4Wd7w8yZu7yvMTjbtTEZte3BC2DkOwfxfQVcwlpbURv6UZWhmDsw0Hbg9v+KMk
zEdZUC716CqqUk9kEN1xwMX/h6qzvUuE26G6TDWkdv3bhPeqNKSroAMVKjRPYTkftfAZ9xoDXeJT
0+hySitbs6ZLq39IJgK/K+Aduurk/XGRTtXMizu1XANPXYVJvScbu2t1f55btyoKry6tlalfyDCv
exPBnZysFM3yChNRjPJhNZEDsNIKMubkCDhJxFv6CjXzS0DZnFuPemqcQmJcq0LyYTQyHMbVXOu4
JTi54skR0R7S9Ig8QdbWpJ0jxB8QFEL1kW9JW14ho1zK9uacaLjExV0/KF6/0B3Uvam+xlJoN2Q7
GMFbJ51gy9hieLSQg4TSZZlXll2hrG5qaUvMjxNp8zoW34KaSNo8wff2WvekBygFUnDJnUtuCxI7
Lccqz+uiTiiqEkwVnXVRkL1ZCRdlrnljCDEGS9OEXErLJm/sFLtFFRvqo92W6cUyEYc3ZftuIuwP
jUQ649hKX63odknEY2M9FVq9D63oVcIpn3fqMf0v0s5ruXUly7ZfhAh480oA9HKk/AtCZm947/H1
d2DHjW6J4hW76z5UREWdU0oCSCQy15pzzCRejoK8TqZ2N4D4hLHYdrBx6wn2DOGbfKUt6B15KG5G
4c5g8gzhsaOTIOr1Tu0LauoF6SvoJExxZ7QekX/rRImWUXIo2J0txNH7FK1oJeTTgymigSCvQRjx
rCFAyTv5iNkZl5a8K7IZpXkvBzdSIkK/RJDTYOGDHaCNxS5LchgA6a4HGt/3mtOBOlhgyMW4g5bX
aPJdVAVYIOi8axh1cIPwvER0g7KluVJU4yZdNaTSVThAYuTK5Ux8H2tkyyCcomkv0iKJ62QfF2+p
MC77UTmWlbqT5OSpwEUjwb7Bd6Smy95DEVlMK5HJHvZ/fPhR3viciKmLT/A9F8trcr4Lvl33qv/Q
T08kfTjIcHISUUKgBVUMuSh4beQHRb+XsWclLDNiZjxNylx5Tlu7ghEwokghTf3B4P+c0VHBRoL9
J9uTUnsvZ+prX4IJZr6E6lOUx/sot1xRT1wzxvEFGsqpPcxB4fuQEY2TNsuue1EIpxgGWLAapSkE
TMX8gRXb+LNsiLitilU8hkyg7hg0KK68G1+afQgf4lDfxEW1KIX8qi+YDQjqtZqkW03/RNu3hESQ
hy3vyFWdCZu+LXd+SxyAzH6kRXHcMTHl5tZU9CurbVGlSm6Uig6A1FtV++Phv8qjYOml80mf8NA4
fxjT8B5lYyf/xdwx9rt2POhpcGtAlWqQ5JiN7JbKuOxIGit8fwWwU9D/9KW+FFCIWMhqhJ7EZ0Hw
j5bpuwoFlV5UnYnDViQT3kL1TQvVZ7XHE2cKG8loRdtCUF7BEcrSHf1qiIXowYtXo9WwCWGj1XeT
mm7B9GOLNRexWHwmDeCu+DoglNUYqIOG1kaJXisMfCLSf0TBUNkrxxjJnI9s1fOOUwdyk2Iu7Ory
Oo60hRnFtkrVKaoDTGFXVvBE1YjUpnmObOTiqCSrMnwVBAw3QmUb5n7+DqJW6vPXyQz3enwQpaOV
MsOVBmOxCqj+TmESeMbfps5XYzRsBSVYFhGqLvBeDZLJ6tWM0VGjzJPILrb7xr+usPKKsbSYLP8Y
B8p9EeTS7PuTQgNBzp+qj2n7PaDJ3Pepb8uEOE4Q/hMUSXH4ngrydjTfeqXf+ma6m3T2GjFogAGx
bvia83w0rHYk4hIETFi0lj13MqY/P9yBbN9LRbeO8ewMgQHzVHuRDZK75w15czR5jxv/IZEOeV3Z
WdRLboWQt5ZUmBudI3cfvW6kKz8PckKssWrkUoo8VR97WzN7PBK61zg1gsOkMR6FMExddYr+eL1Z
uDGu8hY5BJeyVWLKe6WE7ymt06dIePULhFdidKme9fNgZaABgZzHxkySaQef7NPLSi6HIKydxulo
wSyUteDyzHAU6TvBaS+cCv4h1E/2nd+GO9nShIMgZHBSiDBa8YY42o30jBNBchCuutC3H5vSDt7C
FVpVt7EF51JN4My51ZBN+tSzrEWe63ffL7dPOZb4Cvtr4OeuaidOcFOt5/4dwtjd5ZL9mc4dxntO
QZaOvkajS/B9PEuqAy0wTcbbFvtmzyK3yZbJEToHdZ1BW44OsPSbelctf9/fn73RlmSKhFWKpspx
8vvARe1PCji2+UKhCm6qm3RVAKlYQEle4UtfTY9oYAoKZ94HgTa7Szd6bkGdPuevw58859wT9LhT
Lb7ty25PgvtKIuBMXl86M585xvCBpGRmAlLUgTZ+v0p4ZVUGjZAcsyi4wW1+PXPEp4JPakvvDSek
Jl94YeYf/uPC5iM6+Z+y9KNdqatBZ9UACJC1srN80c273x/c2Sv68vfnA+KXUqfCDlWRSjJOdHO8
78SjaCKCZeeZyZuiIMCmbezfBzzTUWOKzmUqWZE4Pp+enxWhnOKkJnGldr1Vle5jGlnibe1MbpzZ
6lJc80FAl3HhJH2mffZ92JMZEoxhAAsC41n13LoJFdbSDlfTnWG3jBy54c2lKXn23f96oSfvosJB
hCBmRixY6vQtwhAnfsUMRU23OuTHS6fN+c/9nCn/fV9PniT/apMNs7MuauHba/G6rSx4HtGFshHO
5AsDnaxpQU2nJ/MZKPE+DGyjErCRDkxGIcKYa+4F/yDAWEg2lvVpTM9C3S2Cj0lQYUEchbRYsGUp
LKcz4IwENpLiBPscoJuxfcv8yMmbauNJT5r+mOHy6f5WxGr3AAdkogCqddw8Wsar1wi7AJWMWUD1
uenVzi2auwQOJp7zKKP644PYYbOc5DJ7womzdAVxqhPtevT3qhGbdup319GIzMbRex2/ble4fjwz
uJ8ytunmOweGkPNdlGFHF2ugU5Q4vRJnvaq/h/lIsPxRbMSC1mXseJG674AAKBO2RCl4jFUieEqC
R4gUwgMkrATjPcquTH1XVQ37vdyWtfRhIIxAHG6t9DrFDiWl0VpWtmZPr4GcR5mkzNjFiI2vQAog
pjSCHauEfgPNaAbvJcY3gnIa24iQvRf1e6h4r3h8Q6l8MQd56ZVPYbtJh6e4X+mTxcE6hCSiPOrG
Y2TuRulQ0bufPjMViMTMW522QinDGfWGNeEwklrus7wVnTDcEPaROxKZ2ot8klkjkr5Zp5lPsE/B
vzCWe7O7N7TKZjfnEvaHYXlZgTBoNQG4QOqiGsBThMEC0rgxn30wKUuwt0XYkXW3mxTvoORrLCzv
VZo4A4emsgTYkS6CaqaUPxoaaoO0w4Il0oLEot5gUyOiVd4N2J5GvSTs+o2UdZzRPkcMlPLSXqw2
aHLsKpwcxSvADNJ+bNY1xvCwx6+MZD0dc5qGQLO81h059bX+s58P17I13Bacd2Vk2pOcHLJIx2JF
C7raR/3GFNeKNUIFkGo8CkWxJ6BkxBr7Dn1h9N5J/L0kL5LPlGMonCiiOEsuKGuefGyGcCilssxw
Zw6czhfKsj70po0xzA2WDSZKR+uWiKodeZk6+oSZwWXm2RcbRZd+xrwcfPlCCEFVGJHPLpe00U19
57uC3S/VZXsMnYttsDPlSC5ZnznFOkC/U6VJLXRtqqLacqoAipHxWrepbZq7wHwYLUyy6d+qfaqx
essKtRlSK5MQNytY+fmQoquhc+FTdf7SoUmJiJNV/fRzr4k9vKyUn5M+ji7aq122zjfmEivE5Us/
u6oiskCYJEkKIujvtzkehlYaovklu4qv07W/tdg1+be+HTvhxe7fmW8FQZozEpqdmgUL+vtgkVpb
w1CBkrPKe9hkxP2tDByMv9++cxOYijw67HnPpAJH+j4KNFa9Hz0+FI1Drcmnq6Hawb2wht+0zq+8
fbtES1N+pJvMDV7FYhMu/5NvMHdUskzdRMbGf/v+E7yeM1Ab8gRn0YxamUtjSQfQGZeT5qEZmu+t
dmnWnNmLfhvz5IUJcOfXg1dVTrZn1tg5CWTKNnAsW0bdsQT5VcBFeokQ7gnQW2ogEf9BHxBt/pfL
Pnm+BlRhbD0YZWpXWmZOtDTyrR7S43GMFd70VTkdUvnt98d97uwhkl+hiBpOAxON/fd7naVdISVD
h7IuvZ6gvYh5uW39ye1xtfqWuNJ69b6YOPd18iLNtJUninhQowTTuAtcZT/M+LWku9CuObOBxm+G
yFXksElG+8kkhBmZC/Rl6XObza5MhzXIyAsXfuZt+jbEvMf+skIalTBVmcADr91sw4bGMeTJDZwP
8wa436K6ilamH7mX9nvn9pffHvLJjrbqvEIXQh6yXLJgTv46EYh7q8CAp38kr1sL4VaxsGyNylbx
oJAX1NC7xwvXfmbZQkQp67QhLMWk2fL92ic5NMta4CPV539q5Vjpf2vCH5T0liXB7qrnSvjbkCsX
Hsby+PvQZ+46I7N2mbMS3NBOXm2f5NWQKcfIFqt/mPdwCKyHvO0vpfqemUEMZKl8AVQE7PrJvOZY
ZvqqB4CidKt99U94l6F8thPKFhpCc74GqMR+v7hzm+yvgxonckczk1rKzj0f/ysRMQFCghvBVVbq
cvgfyE9+XKEJo3f+9piSYnKuPbnCPCIwb4ypbMuELUveOwRP58L1/Dhn/huCxzSThNnOnMwTJFsi
AD+6zQFVLeujRKHVUs9TM2klWUAMBNR4Fa5b0IKa8mmmFK6GapON/dbAQBepUHklfZnW4tPvP+zH
Yj3/LvwO9HJNbAr/QhO+vrukHGq6wPY+wz5PIPamGlVKmWRliZKjFrHt+8F+HPRLk+rSuCentZS4
5iktCkqB0p3o7YPpQxc1eKPAGwBwUJonNrOzU+mNxsZDijc+J4ddF96MJryGwQFlBMGcIKwn6+Jy
Nk+tbwfJk1ty8qiKwstUP6OVrg71dao8p5W1DyPw62BkKinF3I/wMlc3nrr5/Vn8U8z/NvLJQppa
giJoKjdFwc0pDg9hVt9qEwWB4TYHD1HLFZic8rZNjjFOrv/PwU9eghGnC0BgZkIEU69Puk2TCVfT
RHVabeD7lftUepSNFz9J4OqZF0b/uVf6ftO1k/e9LDLFy+ebbkTZLm0RtQXXatEuKrZIoTKACwMH
AQ1ZU7GSKdCugMobYrUYY3Sd/p+u6Rxw7yQzljum9LKEcXrh/pyfsezKmYj/dFzfV/q4D8Y6SHiD
C808QIHFKw1QuDDdOajLaHVwn4mTTP2SAEDbK45SB/mY/TkIeqcAg1GP2VLmZGYUzW2OWPL3n3d2
fbEMjIjsaNUflTlRahst1NBp65q2HEbJLsz7ZDoK3nCQyRzML9yN/8fz+u/xTjZ5aWtMOU8MDDbG
Xrm2bJAMdkKCY9W0NpVg25IsV423kQYkl3a+D1cmTEzshsfee7KMzxKaqzQ9B3W9AKrjgiz4/Yac
xr1gv8R1pYBsx6MpioZ68gtJwsmFieQKeK2fvQKFmyYUBRHCfwdXFeK546uyOYAFBCbSghbUeKz+
qflQxwlaW2zq8ro286XP80OGAsiBJlH9WQNxLqR1MXagHgmIposiTlAR++hazDdBA0m4hYAEGNdq
sH175a5qklXkQZ9JUjuADlQHx7E5aNPEvcpgSmoA1TVHEIzb3+/Az2/ofAcsFTE1lhJqjic7hNSv
ZF8NUerMetXxrV5wEzYJ/K7wRV5rlxavM8vmt9FO7rcWmmBHY0Ybnke3tv1t9IQ4mVp3fUmc9uOU
/O+6eIDsSFBSyicrVVL2bWuMSFv0q8GBJfnUv5areDVt62W9Z9e1KrMFdZyXC7fzx4br+7DKyRKl
pv2gJjlqlubZP4guEun0DiE0okb1o3oT99lW2MT/+88zBwqyBxRKAhRTT74IQ2MUbVjM+qSVv1bW
MRYXdSmvL+2lz12agk1Y/Wc9Vk+7F4qHx0rK0KlFxkfofw7pU6ZcKOT/3K5z+yDdquyxKHDQEfq+
flaV3qiNyRjZ3sdEd5s4s4Gj/lC2eLleg+3Fs++5Cfl1wJMJOYYhaPRZfBdt2Ekt6RFuyg0FUedS
V+RnbX2+NLT9qiXSbfshvhM8vQWQLsHk3GJhnA9AkY3DgsoU+hLb2BSrS9/Lf2m7J1sFhkS9rFoQ
CH6o8NKg6fqmkOntb8WttCTg0LEOoWvtylWz01xiXzbJWl3HR/9GuLD2n50sX4Y+OXdB25HZJzO0
GDZ7Q59cpVD2QRK7v79vl4aZ//mXnSlJ5p6XS9zUaniK9JXQj0uCOC/sy88tJfjuZ+c9HUNu5PdB
ptQzNMBCxPsgdZiOtS7D6UKwRZn096v5KcSe5wjKBoUyGs670412jfQr0XMOiuPWWynrYd0uewew
3EVd688G0zySJVLvMXQwA/9iar/eOOpeWWBQ3ILx4Zh/dZZi73Pu82TXmQsFl/P4xe7S/C79mI5f
xjzZziv+NJX+PGZvq1uL3OnVsOPFSx1rlbjjGuro77fzzHZn9mFzWjMkEWv1yXMTC8tvJJGSQ1h8
WPC+JkDLBYBVDbYeTcQFOpXfB5TEfw67k2vE202YCoclWftRj/bFwmDWh1RStIe6lF9SHQ9a0h6s
SnsUpRJnU0SVPdER8RQFNVmFeGXObmYAJ8zAntjojyZCPXEgPyG8FVVvIwfCVaKE20EbjpP0oen5
XT1EjjYZa62o3ACxvO/t0p5YtQJfE0qqqLZmBdWhj/60vfEWpgLu7NrJ6CtN3jrT7yPLWlRizfZZ
w3f2F5XdQ4BHXB8R4OfCnQxbPynVY5/OMVPXnLGWstocxOCvWfX3iBY2jXpFe3KTRPVbYL22UvKp
o3sp04MJ1V8SS+LlgsOcYJeTWxKN1WbU0l2gtlzAo9RLCxUvqSmpz6YHSwYuF3LlhapJ6GiQZiiY
OszQSZrqlkCUTy2qIc9PCzRo9qBH+2EQN7ox3uqAS2GmO50nXMliDf+NTk0MO7Ld5Wq/DFjTeVCL
CmGfRXNpeE/NEGbVUxW+W8j3OloBGKoWarLr0I1ZqBpz0MJpt0+xJtAUmYzXTH6kT7Yo+4Rw43Ep
CdJe4DM7+IAvLSI2KPJ3DaCMCYTeva7ej73larEGXJtAVyt3ByDsVkJkA85uibNZnBAckcPV6WA7
6oupb4FHCgDB/kCedwdV5W9ZVyq0KYDsttKCMRymoxHQs4GfFRIlM040jOR6hQZmm2olqS1sOH2l
XJuoTWP0jIpBYEDW3xfS/GS07EXUfdunH1RCP/b023IuubIjJ8L4ZrS0Z42FzKxZmZtNpwxXJrY9
xSo2ZSov8njYd95Id05yhQ59QnJXqI/DiClvXQzX4wgBaRLuPSF7UkwYgFBBwRqTjnbMG7zXMRrm
CMxbPyP7r6Vk7wP4FLArisGtWUJ2V8s1rq5gIRHKR3swGD5k4dojDJxEBURhitQvFekQGcNVIv0p
Q2mdldNtVKCYyi3bEmgGqjtdqa8k40UDQz9Uj2VtkTw2LDXpdipn85dwkxbNMiSaTyhAORIulBTe
/TCgfFe1rTrd5Qvtfmjka1JNeugDvSEe+koAchbdmVl6Q0kQQFF8W0xHy3/gitFb8aJOD0IVrnXh
bx3eiRoNzDoccV7SI7UoIYPvhGUrfw7Gq0/MnqRCVVPx43k7jMN20Qm3k9bv4mjdJ59VcZt1MijX
1xaPfBkGgJLM6D6q+xsSTNGDbaXScFKKwyNZ9AXkS44MYfrgN547z2xjmpGhCNBE7WmqNkKZtMt0
GnZaLwUL1Pl2E3QrqyPowWoOXnabqCQ1KOgJrela9Ha+LPyNosiW6A5aiaMJ+kpHZol/8q6jBR0M
j5Lf0uibdjWnkJxES+UogEvTWm9DSMShjcG1ldLNkLe3mREuavOxiiQw4rd++VFHf9P4SVKQIPrW
uhzrtSJeG60PXvw6jELgfg/VdIdyY52a6nbSS1LicUgWnyiVl3JabWXhZehg4CstJ/ibIDyYTK/C
erL8uzHp78JAWZZtuVDUR0l776fnpripTJI67yQiP3RwcN51G/yJejC4ygO+2BD1Y5zei0Vge8bV
pDxmQQB9LE05mUPEE7mL4WLANmlNn2kMAqM7IHsk0ASL6hCAkZsx7v2wrEzxs1DMxWiiQdTlbWEE
iwBtp5wiuuZ1C8b5xDbX6BRIbRO5BQJ/45bC2TLupmMokaFXQbmc7nXlJWxyd5KCZU4CnxU1yzq4
GUSTdQgmxghST3vwkQwkwR5cHYFBmZMN8kcG71KDNkt2kY23yIFRslLSdpl34FsREfj1sycYpRtL
71r9VLYhtFhtb2rg+CfeHcg64uhIYbKiRFTZegvrz8+sAo1zTWMcXa1RXpcGvPwZe93v0gCmLxEj
OfLszEzWQdRcVeKT7FHDGFEqhsdeeNPV6YP8DnfAdl3pzrzAVSwZRhkiBR+WWR0igCRQw9tF0eSq
w1ZNPgcOxrno0sIFB06sybAskSRMAGR5uWL1rhNXKi1xTaPpgUxPSuC2iUivkWhabeaGBT3sTF4U
uk72BpI1ZU/khzbtegISBwBv5WgeJHUuDlnr3mp3jXnsND5GoAMjXM0AR6M7D/yuYPINkg5x/yeW
7408tqPgzVA3+pg+tmm91UAGE96xjvLHkGW8twihMmhaWMPV0FxPk0JMRGCPAq+KYS67AcWEJO7U
LnBHlpqQsJ9FYqCcICuqkW6MMVsPSChZsRAqLGMJjJ9FdkTm3UtgPkvrOQLRYtaPSZItGr9at4qx
9dRbpXtL6pgpHwKiDJfSCDmY9SVBTm41wbIVHn3hU450IK7vevNe8fmGiheTuDD1q8GkAgOpUDK3
iu5dqWW3Fkt/mQ9rmQiNVrzt4o+uVhZecV90f3TSo5i4kfpaJavAe0q8eyKzeC/eRw2AuP+ppU9C
Dk4SwQB28iCm8J5lRy2etiQWLWrxUdafTJ8IjhYdcE34CCaIZu5ksfYbhxq1vqQWD5XavgzQ8MKE
VA5jqnO+1PWtalgLHfGoNUREW8WbsCLXKPSOVRc4efdB9+tGML2bWMphuzaSsVANPVnxnX1VxAwC
bta9SqRqVEK5NoLU4OGqW98/kkb9kGtkJSaexgJ2O9SiiHHEW2s9wGj4z0UVbPr6jcyyu8nznriL
KEv9EXBfLY2O4CEFFmQYkFuhgnLeletEFrdick0s0n0Ne7iM9t5ATIRaAWKvyvVECxEZeF0mz6Xy
yb2PGjg6Uz7YffvQ+MG6naRXzXgj1Ycwia2lg4L2Ggm5xZ+6IqwtJP0L42cuE60BHVudmTsofssI
DaueLlRP/uObHyHJASnPoEeaagg3eX7wZphfYS6t8aAM6c3Y1zet8dcLmL96vrbQd+NY78XEVap9
Vx9JJdxWiTsMMpHvy5YclTx1RKaeKdX8+H1d1Ks+90iISBy59m2dkAxVCA8tTM4o1jbGuKoV/+gN
9XNidIe0WAuxfBCNEWyYxlrUoswIQpm43nWomWwP5CdVlheaSmAKIoEm+CslV6DAluagvRhdyoYx
Rm+feejq161ubRXy2bzxuijfRoFNhOVU/I8TRG1J2vf9bQAOO+hupZAQ3jB+HWK+BdlVQ7BPEIuk
haHTbhaytpMkHbuG9zKJRC0Z4y6PMUem2qZBB+2jtCcfeDv94053d4LQL4f8VsMiMMyJJzr2qPRF
C8ulR30f1aMrBSm6v00FS1dpWEp8csrichFJK5lzTNOKd4GYLmL9NeLrZdSvGCngSt5LNdKQMb5m
uxp/yGZ/m8vjpidRqfdbV1Px+wzNrhOqBXG33Px7IQ+uYIZibiofOt4PIwH9PIUE3XSuQNK0ltAD
Cl5K75D6O0+0iBkZbBakFfD6JH6aBmHX5nSZy3tyfJcG2AQ9QiLVtJuy3ORNFuCSuVHpIC4isyLm
yZyjHgQHVSLJGbrNe005mVgUdL/CkQgpOxb3CCPIvnvCOYZkWoUBO7MBUnReeOKE+FNOwn9ZIx12
NT80F52AEVWLryJS0bgTCh+uYKHk6SIF5STLuVukpJ1WPbE+2wIrbnuf61fjOK5NlhrTh6KabCb8
UUbM9ONgIzimMRws/6/UDLZXEReRw40VYvF2jB+sjHhe/V6Uox0RjLYJ2LE3W4Ih9pAP9oPOUjtH
S7OEQk1P89vOf5bbB05dnyKfCV+n8Olvcyis5JilA3qiaG+VtduCzMRWmIa8qYCcBaSRY46f99US
VIroHU0x2iFBi+7rM9JgZZsPypQSa0JPqkY8bpoR2zJhb4RgRKuDloNUUIWbOM3+9NZ9Hao7r9p1
GSuh1y9Fq1pVWb+Wysqe2OOFwbuY389HIhLRFh6e5QwCaCxuivEhitZ+CtFCjd1poODcr7Uar1mP
r4AmkTM21aOgrCz9Wo2Npcw5v3tk8jbtJ91+19CiVWncNQkF+REOrmJCws4eAhPFWTd9huqaPASs
gc1tKIwluS4ER8C2CIDvttq1le6K2U2AdK6qStcHdiKFOpIrfxdzJzwjIRhZ77d1pS4zYjR0ZOSF
vpeRzA9DTk6Fvp+C1Jbb66G4S0n1W6QpRG5eHWhewlWe3Ypz8LI5PE09UQQB5HMUisNo2GGbbZX0
KQ7ZA0M8jtnA+cmTnx1qtuJJbrhtKF23zUMmRLxs4Z9wVssJpNk5pVA4RY1zBzRricNJyEfHQvyW
Wvhh82n+ca5Gkd4LeRmGSicIqFDJ4JxbAn5POEYWpypBHCLTvtGeKolTYynlWyXEVTWOfNRLgfgO
yWMjwg1uAhKoh2pHaPxuIFPmQrVB+VlPgSmKQElHnWT86LnXhiqS00knsKsxxIgd3FOcLQi6zYMf
zTOZvOQ+5BT2mWjjfclmvs0v/Ya5hnJa7/jyG05b8I0hJpMQc3bBHMQdUIlfG66kcFrk+kg4e3GL
55jXIVyZfBojoHDskoCskmVXkstGW4ikbiel/xPHGLT6ZHPhHp2p7369R8ZJQVk1UnNQBH4faBa7
TwtCtgfHR7ApWKTZBH9bYtRan0gS+UJl8mzz6+udOaksp4nVSi1KE0edYxoGw66Stxa+Wogkrxno
/jTYBmMy0AycZUJ8pdWbXnmJh/uxgBEuddtSIvWR6Fm6uVgDcT7W8YX217kqIH+enGmIVRbd/ZMK
We9DDlF9miTaEWCvi9UMA8imX3GiQEu/FZeyEx8vMi7me/5jzlAmUk0Ncbt6quKrgkg15EacGRfe
ivIYLKgFhCM7owgIK+rCDDhTIhZBXf7XaCdVxzAmgJ0zNh0ZFOYEa8B0tnNbLfB6SGykF/JCXPjk
DV0a9+zb+WXcE4UATQ7oISLjzvIy1MDItu2ZMgG1eS3ux/Wl1tM5fcrX6zzpAtFZg4BjcFc7MlnN
TLEx1F162y+NcTJf5JGkawr7gPb2wS2nC3va5R/zfZQX22rFUWF14eGdu4mIbZCXwMTFGn8yYFRR
8MpMBqQk7jafbDxsTisvyKX37VHYKPe/jzc/k9OZaeqSrswefLCIJ89skqlaqQPvW57fzvumJMs4
XfDs1NH1g5ffBzt3M78OdvLAohbFuS8xWKG1y0H2XKnSH34f4lx3V6SzrfOaIe8zT8W5re/FXpui
R5ilnXwn5x5Xtx62wyNX9z+Qkp57tb+Od7LotSOszqH4v+Nh0XaMg3YnrCCZO8KFDu/86E+flaUB
zaBhODfU5qnzpYPBr1CUKqzmrmezCbdUXle4/i5Pwfkn/zbO/Bi/jJOXw5SkEeOwJaj+4fT8P+qC
fe1btcpWl5TkZyYFmfCQn1VgViIE1++jdWolelGA8Yc4W1sTjsNFxfGlEU6mXRXljSzXCI4pQxNG
jKSsvbROXBri5K3VS7UcR5+LUPClq+IxRrD2+8Q+OwKQDFUXVT4Wp+0rQQxUOdMjZJ3tq2Bcl2jQ
fh/gnMxKkeV/Gl16QT/U33IpEZCtcw0iGTe0quIrAr+o9/O9CJ2LaoWz1wP/l9a6rkMPPnkoytiG
qTk/lNodXd0O3YAo83dv37jEldq0KZR8aX1euMQzb9DX/phyolXoDfQ2QVQz14bqfUqqddaWD+w+
yAnCrKyZT5nabsJWJBSYdBzzkFHWTzQESxM6mKYJwP+Xq74+luJ9F17YmvzbBJy8dkiUcIVCJwGF
9c9L+eW1S5LYTLyApmtCVM4QyksLuV/RUlodO3U7BuxVisQeOY3FtTHLrCgblhvBpFqIY1xAbJqA
TwlHsMfFs49zJ6eIGNa1nVm5LQAcjTRprefCBUzRmS+IwlKLdRfTHqrXk1XJl9FYyT5a42SiY1Le
KLToIlRMI9ajrk8vzNJznemvo83T6stNElXBFOSa0fIwWJXFYdDCtegTqaY8XZgr5ybo15FOGu2E
g1u0vxjJNKpNgIBH7SmnkGM7ldGVSFo5kFw7bqUHbyK9ICFjjlDRKPsUo2L1+085s5/7dodP9nNS
HsVjoMzXPE249z9GWqThpUbu2UFk+v04IujynioNizEcvd7HUTqLNfx1ChJNcA2XZMA3xa7sfq1f
X1RrnL3FX8Y8OaokcqvVbcKY/RaCrJs58ZZyiFMviW2zi7tsVa7/gzv5ZcCTj3WnpKE1BAyYCTdR
hL4te/L+1wJ0dAZ0w//rRp68DyL4zB4SFO8D8g/9yiyvIvOC1OTsUv11jJO3YBLa0BBTxpBwGPpU
32MBtmf0goHHCUvRHtVy0cuPQ665htgt//9u4smLIQdpaYrIYh1N+tuJLUXe0JXES8LbS/PxZNIr
llBbqcooaaY6AAz4T7BRjQs70rPLCT4QQGQII4EcfV9OTC2rygpKihMNkBmQJPQ4RTOSyErr0gX9
RBUzMTRxJp7Brpyhjt/H8ojmzMKU76t1rJbqdj6VlVfehuLNko2cHa2bVb++dJ44dxu/DnrymU0K
FU0IQD6nSbrFRLVJx3AfjZeW5bMyNq6JnSlXOTs/vl8cnguSeK15j2WngmtuadjPNsTBlmu33qRL
Mmf+E3WexgYCGaCKdPYUVdlIQy31EwTteqyWafjHFyUnDm5/n+w/CQZcD1820SDjDafYqT4PrEuV
DB7nMfGV7MQVlGCXPMilSm6ok9p45GjdLEaHBB99RwXX/X34c/Pz6+gn81OMEbISMlc6z/V0FeV3
obExzcPvY6AM4uGc7jx09HkSG0uyW06tLJKWIvIoQCDF7ZsF9sfM4uVE5qFA3ysg+zj2JVupiejW
EDzIpPMI1UoUkO2W0RpdyHJK6NeGwdwDZiOCplckGVXsg1u/CVa9qdm+qV21ukQ227aM220ZwVdp
iQsoq42UZfs4JLc4wAOWWccAi9wC0F6z8AzdFrGU2wFhxwJhnwQax3eYeazhXodqQ6dL24QlHlh5
ml61AbVE8GmYcMRKIUr2rbTPjGMb4AQuafeXuMEPMmfAkrgwH8PXBHylQxcQJN7VzDU2x11nPVrq
I25rPEQLkNX7tkV25M15xnAcyDWWO9M1K2EtT4hEFJqpfrkRyxRjgmeX3nufjGCssBVrmV01+j1W
x6WclctIMnf69Gnlb9IEWSm1pqux7dcVdVe1Jac17O8zaQ6UztFJkWxnoQSYMXBifumc8k+y+suj
Pq1eQijyJw+xNrWhnm03e0golqZNhN7j8H/YO5PluJFs2/5KWc4hQ+/AM7uTQPRksAt20gRGURR6
wNE3X/8WlM2lQqyMlzV6g8pBmqWlSAgRDsfxc/Zee2dssRBvMRvclhtn+cog8jbaCG/al3gxAakv
7TtysdbBMtPOrPOPju0GvAnqDhgQeI5O9qm2UWrQECiY/EN4U+6DPTlnC+t7TPZTcJb/8m+uZs0e
MTrJWH1+3q14yk03I5kROdXC35grf5fBxPaGlbok131GSS///hkzPjp5YHOysRq6OJ1O+4640FNH
zrJNLUaDUHxrJiziTeNVPu38+qYkAjiH9TYWezrJkqmMRmt9UB4U0OADPfzCebAJGEVoZoWjp5uM
hZwHgGBkwXJaSqTnFM9FdVGxcMty+KLLrWNuckHm2pVbAhEi5Tp+i+tXDR1SoJj+mfv7qK9KhMtf
9/dD5/muLi8DJ8/zkY0q3KmAXqiMb5OHYmMv515Z+42xxO7sEXJeE7+sZfqNbGhUXOpp70qqkKNw
kM6tno4Yv2jVPOlg3oZN+jUItujluHTjETiIhiZ6VKsz7Zgf77S/u/7JmiXxThh1wHc6GwmibbkR
Vy1h8RyaZ1AzYhWC++bu52zWdq60G6cmMhFIvEdUZbBQz2zjH7+p3n0cJz0IMfl5iuthbr/Oj3a5
Qavg3xfahU6mMXXgqofzg3TEiw+O3Oj1VVyszypQPzoN8kj9+Z2cHmLNoELU0PKZIMU0UsazLY2K
obgfk+RVKvmZ0+CHZ+b3lzs9QTgic435cpTC67mL4DDgO8zCJs2zl2A9v/7eJdO37ZO1VBfJmgTI
6BhDw7g718j66BEXOH4dHcW0I07bc1pSt47S8fkrEEQH5W7QrX3Uj6tQO4SqwuvHWuq98/3vN5YP
HzxBuwYLM62UX0T20dQKAhWwV1tEb6LhIqR8H4/1zkjjdVWjBK2PqlXsiQRfGYyxFZEvsxQBi40I
CfPY3/9tPipXaF7rNlMOGzjFydmH/popqxrBaCZRnioBYk/Gvzq5SZlY//2lPiynKcjYcizNAVV7
Uk5XQyqcDHbjUj5rz9G2sJb+snhwIV+Ul/Nkxbxw1IV/d44ddva6p089EQslrft5yfWr8cXk2Eoy
6g0BmnRj1dlH8RKtz62tD40N7+/25OF2tSrpu9ieW+cEuMP7bOLMM5E7FuVdmtzqEQS5KFz21puR
XBkoUYPuwneusuTaMIqV6X6Oxwbv7Ln69KPKEU8/LnrTha5xChZzhqCv1dxhzSfk0yrZwpHb/+R7
BkRv0vqcBxUna8oSkRX685vFOs6ECLJpqbsTqoNhlezEHivV9nxT+sPzDA/yX1edb/z9+0xmZDhZ
XHXcm/tkO13YsNJQZrCZN5v/hPPBMeP99U4qEl+pVbcXXE9c/+CKL4tDtJmb7vpldThnSpt/2emL
iyOaIwTDBP452TVHRXRaJlhMUfKU1rTR7u3pXIvigzE0N/S/1zg5uUS6n7tGwGMS7/wNGzEjGH2N
GnV5lmrxwQTGIE8SerShAns7jX7L+0IQfvGj9LD3cp0ctI21n99zZI6ded98tNypF+dgBHwx6i/t
gjhyuslii9f0+CCTcBPAQPr79f7BC9TUqGXmZirV4unddHWm4zkATWjOyhnOJ5b1INDv2Vrv1fbt
31/so0aSqVEAG8z+5lC/k4crzMtqLOb+R54SJGxOXkjgsIb1ASP5om2uRvQtCTaDjv6SP0Zn7vWD
Ao4OK+0yPlKNedbJFh5Nji/VCFEo28gKxinaz3gFR9TLCH22m9Ajt/zMN3jukie7t5CFMxpBV4FO
Z7NK8Z1E3LQSrQdbXagzZFvav1/yH2XL/r9lbl7Lt/zYVG9vzeFF/oiI/CtF8/fEyL/+8/+XUE2e
6n+fJ7l5mV7+xf1E8n1kLMjLPzMlDfOTxXPE8ICSwcRsxvP2e6Yk/wd+hsOmCLcST4TNz9BSbML/
+Y0gWWa77gyL4H2Az5Wv8M+4WO2TzjlAB9xg4EniKf1ncbEni2WOgvtBzaT985GjNq8bW/gywLkt
WnMdqHa4wnVF8oNiA2JCX7VsisxedT40uibRA08boYOnpW3cK3iX8fFAsyabR1ZxDDDcwANkxeo+
tRsoiuFXDTlr265NfAjjaHlDEm4VzdnmVnFtu1m0DPIKKVxteFljrAAae705XsRjRB4SgbG1QYj2
8JQNUC1beQxM4qalVLYydEk80iHFyRrRbDIioVMHF4liFR9y3fxeDchcjbbJd5OwPqeS/qqbaiiC
Y3adxFFKzxB6eVNO8iUPK2fZ1DURKdhIVoPDwTTWsjdXj5+HtFwHY4QEStyn5bjSO7xellA8pQ4Y
H6qkiWsC+3HjQEw2cn3tdFbyaHVOPyIrVjs6Pv1DrXxriK9vpKbcRvrSMgZYUJ0MDwm48IHDbDzI
ZdahH7EBwSow1gvl0lXrq6HvdlA3QeHFM2J5F+j6ZgDkbU/l3unAYQdCIa6yz+xbmZDzSB69+tzL
Q8kAbOeacfA09Kl2qCJHougz9W0u7kvzmxokKxumcaVuUZfsFB/B3sIHJJ7VOr2kXl64Kd2bIDLF
psY8WzcJHpeyWrdhjTnS1uTtmKFuLrtUFucqXtb8+9f2j+VoMf+lEYkCDnHIzzUJHpUsdsuctBgM
3mSPLGlD7gAmzYKeiz9eq//dtX7TZuHav9+1dtVL+dN+Nf/x3zNwTecTo2oLbhixW7YK2eiv/cr5
NCeMoDuZ0UOIvDgZ/blfiU8zPWcOpWVbssVc2v+xX+nuJwA7lu3Mqg7egeIf7lc/rw+srXNryUDK
Q/wq79WT12nSpQFxUVP3x0g9XteuuxTeSFYMXlNzI7r6zNv0tB46veLJ21QtuqZxWq6Yd5tAd7xI
bZbvPvub34vS90HyP5o472vV+RK65fAvuH8WL4SfF31a+nESJO9uCn2I126KB3vXgcLrvH5prORG
U6yz1d4vZ+sf17YtAdaXLY8v/OdrG0Wd01P+cW20RKtg5Q6vZaR782dq8Jm6bsgmv+KjPVdoon45
/TI1mwmfNY8RQRC4p1IF0bRW6ndqvqyFkWV3mSYj97Mhhw45fjmKcsKc4vqNj09nhIXZYolwnKbw
7IkQYgDLOX5W1WtK9TO8ew2LgcGrjpiL2MQJ6mRB+LWLhij91qcxp0UnJ6Jwm4+i8pdlGY3TmtG3
bi9E4yRFNEcKimZp4j1TtlU02uOmDQNnJn8Equ8uVekk/bov0h7/T5Ikwc0cTieQ6OqoveZ0hDoS
2zQtdej9UxIJTuZj0tVuhesLy+TOUnosfdLR2uwy7LKUmAktv9LJDLEIxDLHGzmYQ3U/+WGdrkXZ
+NdUyNm4S/qR+NvJUNsJUbqCE6AreUPQAtWHZ1dxs+QqGlrym7G5d9KrrAjfGVV3V5ezayUJGfQN
tYNOOhoQOt9OljZBgffr0Vy5jg+CMFczB/CO1smrxIXMxJAwxd8lzdLKMC0O+UsINAVZJai3cada
dmJdiKBztfsA/gmIVssdBwwAXWZftuNU1p4bDTGmO2ccHw1lbK1bt5bjEYMygvNYNEp0oxWqUq3q
vIbr2uWmbZWEKKeltazwCDJskmhYPFRnJfSVTnFxECKiCu4Vu6m1pT9ERXGhqjJo1gVg7tn33Ili
XbB35CuCIcp6U0xBPu5x5SEniBucdFgFHHUd5Irto34f6mZpgHXKd4mcTIfoRKfKdoLu4rrPhn0l
41isMjPTAMJXlQ/VpcmYZZKfGK2NumPw1yWKQchCkmq4zIQbZF41Fbi3DBTa0xPz8SL1iqmBtYtH
iROHaWYt7vQ4sq/8yYyBwQzm6CyEltuJJ6pRpbNCbHX+PTcKzFCGtHp/EaDK0TbD2Aa5VzqZXq4V
vdOnrRH5pnpQBKNBL82NVm5SY2gA8AdKMKwkKLhyG9guPt+6tpxiOZGHkZOh0qrTMlAiHKskPuh3
lm+F2bK2cyLCLbMhUHM0jSDyAts/jnokg7eqVsL4cZAumh3IBqrYVpLxGTWJEwf7gKdMuW2tQv+u
xooIvNZxaIBGPivec8ugD2AEJ3gJqGRRzltpoIHk1Qs122kVyUAreO5KuM3IE2e9iTTOvS41J7no
0GDrlGEqhWlKt624yuzROWr8PWwiVnKprhE64DG3BL/f06bS9YmC7OrmYE5l/mgNRUH+gBJS7o2y
Zxakm0nJMEwLw2fNV9P+puPbHcbFoKsTyiO3z76ERUSHRxCqFHuO1WPs9INJdW6N2BX5mgZlDjd/
IpUUTUUkq4VvBMowm7nb4RCYGP23VSU1kIe5obWbtDHtwZPRYH3Tc4bRhSkYO8aTlVobc0Rx6yWN
At3C7FNAwUOPtepbWjlusuJ+Hfsb3uicuAeIN4I0lAnqukZ0OpMzNU/GXcVfG9dWCiNmIcI8fkCd
F0rYRGTurPrYb6aCirSMK09pmvylbPLOdhbEBTmkndeDWzZiZXVGUq7aOIrF/eTIWLsbjHSq76bc
0hQIv1k5Bo8lS3CgPrQqqUSeHGLbfx7sSIiXpotGBnjdWFhEGpl1rLkTS0wZpuHWRtATlhdODwHp
NWtyzS/WZL1JTXp4jqXa7nyD1ditkjLKiHSSYzvg8tAzjY3AcfosuY1DoymPBjkGw+dIcxplPCi1
MeQM8lpwCdZV0NnaWK5B8/BixCJRSLDUoWFiAbksitEZppsp7l01uMkQkHVEJNuRrgh1PWDxwzMk
TVIgkz/wFP+tKX/T9b89CR/HKnp5X1T++PN/FJX6p1noDU1YA5ZJ/Ba/6Y9DsPUJjwtKZjYPZ+7O
UF69KyrBMpJ9iBHGpPfKD/15COb3cSzGMwrsQad40f7JIdgxTxpSjBI5R3MZcp7tH1idn4sgIsqk
H0nIbKbwowHWuA/PNNHM0bMHtTc3DjqkTRR1/boZXXXpjA7ZksYI8ywJ3EFmjLTrlHzWUbdvHUvv
D1GCE3Jy9Y7KJFH3hqrow6IxJJBxcgdxRiQVeoGFQhlCXHDv3weOb9+JWJldjRJrbRUooYGrtZ2O
mQ4gXuKbS4G3Q6HyIsiuTyIuk2MShPiE/Zr8aNzGkX8XiTB2dm1ml/5tnhjFUCyNPozBodeWuopg
4hvZtk3THslrWxuCxxKjTJ++9mUqBXm+LpJVfFlBM7bHIXVqzGhNQUhXFfEkrqOqNyZj0YShFX0H
pzFoL60/xsZ9b43docwI/lplqWjru8EvCWTJYJEYS+gUOltIo4jEOvZUcvqCDbJz2L/aXMmuyyQb
iQQyavOWIGljF9OxAG8hoih5Gau+hJKfJlOePCZaqpjfsqGEyZZbYO1JU5tKuRuDKMDRb+aRDkiz
CRt321a989pVPxKbehXbveZL+TbXlBAKGuNRUqes6qkcl/Hkqm+h4TYXPaaAVWG06jGvcuMhjhL/
mdl69JS1iSQoOlUIAmps/IixW98ChavlYTZKvThSVveFO3Q1qWP+8MC3XUrUSGF+UY1d19zGUaUQ
91L3AfoRnSiAY0zdBxePeVfwzIHX2VEp1sR4+cneH3qqysifoMJ0wMzCPuJs36WaGcyuSCNYBg4+
OjOT6UaLiZEo8jjdZtqoohLF7joomX3XYxiUnhGnKErsVB2PaY/BdmX0cdzsyyK5TiyVeDsRKl+d
LPIf0byCwBMdXfNb3oWBsnLdUq0OURWRx2T4af4w9NDQV+HYELCgNvSoeA0WYYKNU6Tamj8tCAkI
Q1ffN5Eh471ZCm18gDYdmd8toQ7jZSC7uLzWjFDwDAWlnlyrY62RblA6h9r0k50bT/FzXmNC/mbV
RYi7yld6BVRFNJJrpuMbnx8c8xDwVwSE0zvmokyNftO6VXCI8kY+JkmXrV2lqTe63g0XJjiXuzRL
rSdLNoFA22xX362+0N0LN0p5h0ipWSuFjvB9aTTGbZqxq3lRrzj1nc+cBsY6ard9Ednl1zyr8+jO
aqzeS10rL5Z14dZUr0Hvf8/MKr1NSC+4HLpYvZXhZF+3Zhp+V6aeCXVv4ExSOKw8W3lgHol3ii7H
3PRvkwnVzsJWCUSndZSve84IPH3huA31FjhFnZnDigT471KpYRBMasCEqw0Cd1cXMcHgqhXhZI9H
HZdyYujRcSqNhZL524rH9snv/fqiKKmtbKMcn3vVx4achdbWQtwDduLHqqaphgZeQ1mGfSpDFz91
zp3iCiB3spbBZUcl9TiPfdcJPFovD13tdeyT7EIJFKZuQDqNKiGSTdTWS6qH6a4xwnHfjI2xqRM3
XmpNb3+WsS6ve4wxt0nl5vyE2xyUiWTUMnU55JYcL8eyRy5kQhsltE7Z2G48u3ULuk11EzrKolAk
sqdU1UEVtIAEzDZtLzjwlbuqqsZtkRtAmbRBfSlcNVxVHDi/NRhJH2t7HFegXz4TKWocwiy21wOn
jlWhaP0qdGS3dLW0X6ml+RT6dnZTUM6M2I2riEQOytWpau7N1IEMFlU+TtV5DVIGLf3UfjR77NCc
nh842R8Tsh0829cOU6PdJF31pjfZVzOJXzhSFYvS0L4JKz/ymrsg+CDxFFc+hFYpofkPCOtycahk
RoeyEfpaK8xXtyZ0Q7HK16LU+oUrTWutT/VzUoyNJxLl0WduTMRd96XrZru0OryabZQuKE/RYyjG
m2sHNrKa/AaOw23Yx9/LGmxDQRN4oYrsqlTI1SJOhBBzs0f7bHXjqgy1kDT4gt5gZDwVlsqw1Qx9
b+LDWeQRoEwt696kGc55cmzoDfq2wCnDL0ZIxl5ri2lXBAFHhCYaNknVEg6kAI4p+6rcJRqhHg6t
3mtObcYXQQ04H/udRT+IVZ6OLof7+psdmMmGmMxdafXD3tb7eE82uH5j1HV7W3SGu8q0IN37QtH2
oWJ970qlvFBL8PIiwgEvRJLvhLTyXYAc4QLRfrTpxoBIDkereUI0me3r2KpW1VRam0BOJBvXPuqR
seMa3XQX+ERLLUrE40ebg91VOJbacopCselYLksWxf2EA3Rtg18g975bDBjhCf/0Lxoz6ElIc5js
UL1WnpHJVzEK8yEXnPLUIA4uiQMkOVLrhkUK/WChUI2vm9gsN8Fg5ldKnTtE3eeuh+4iWUW9PPoj
Cgsr0y/7yO5BWKBebNSquOkBB6xcViGuiU5bhtn00kmYs13bIMgp9OC6SBp1Y4gKSXERGKSRgBZJ
epQ7sa4p+zpQHzDBIMVSXDhqEQ5jBKDfRxUctTUQjZbQq9pnaiw83y5Uz1cssVPoJUBpHpBiFfCZ
+C6+5L25NZKo2NZS3JslCCHeac0iHUqQp35wbQT+11LDJhQrznVCve7JQhzHMspXbWG/6Jjvyt44
uoOReUHdECiom8W+q0KxjUFxzFQ1c2FaOfQuuyxWfYTYa3SSTCENx3fjVdmjaWx1V3nNqv4VNIx6
/ePkmWfBUww6bhH3KYDeZNhPBSbyuOxjDCf1V0Rz1r3TudUuiNtmwefX8p1Y0VenFWtXIwozswZl
GbWBszSkctM08iGXobyWQs23ZcFD09CCoCljXtBZ6q8ivVWABRnRghSiaysbTY8EbTo/Ey82P1Cv
aYySDqnX33MAZ29qgase6fc+E3C0GtVQrkYtMT2dqcC6CyYA03RjbjjOXosBPFE2TEs7TPplMzGc
CDjueTzcrTcVIFd8VyzizuevJOzLflSfsjEg6a6yaWoUtOmzZLyVRhKvbAlMeVSdrczGYZmX2lrU
1XU9Kh4pcWCAUuhUinZPpVzt46ws220wmtSuaXPT9iFhR6p7LafcX01ZqZaEQDp77Hr+Im+01yxz
jgnCHz7OZ1qZcDfiZGMG3SpsrDu7KfVljms80PP60idTx7NciFFWEF3leW0SxEjaZdtXXxwyiBo/
DkBMhC9lol+M9CbJKGpvao2piRlVd30wfk51epSauxMF05iu1Bd0IOD/NOlWtqG1yucoIs3c1SM4
QnsCk0YDF+Cb22NqYhDFOrBWYTWsM5E8hG7TrSEroFhjka19q+EhMWKV0sM+Fn2seVOc3OV2fy11
k3kOKKGmAv/c2yABGm0kDlhO0K/SAuBQXT8qthusarvgeTNR0CaNeTSzDEht1WQXedV91lgitAEC
Ek2tHqGSbG/BBh+kcMFx2PpXKteRDlwPOUGET12THnhw8f3aIKUyt13Gvku0aTR9JtdL35MAAKMG
9fSmt0J55VqKConuRx6wVV2VKedbOYXVopf0dKtY3keFPHaVU9Es68alWhGfkxUthLXWsDdG7YfL
KNYfat3+CtSRSNtW7vWke3WclFjdUaetY8ZYZ6UFr4iJ+VaLu+caAfVCFBb0Phv7pLRekoo3uqvm
mESdTni0Q8kCi/mQwzzQ1gqHeU/rKUDzLK+3TpbvyqLcck4gT8AZs8sxrBEiUxuutNEaHnnG2Azo
gl25nZ95kdN0q6aPLXA6hrrplYaonAyOijQLgEtTcl0oQPhAfl4nXfnWk3HrqQChPRHkr4nvXLoD
jcYcvmI1B1vReqNYNQpnqRVg/rRI3qpamjFgbNU+m5unfOD92LYr4Zr2F0V1gTurIc9/Sz868FJ9
YrI4xU76ONgg1ETRZw9CVepDOEqbsF+nhkpsx31vLnwzRwJQta36xZaYPUZCW/sl8OzIWiStq6jb
pptBdnXRDY85B2qwZfwE1LCgDa8co0yYo6Zm/LkDHby0/ag7dnbQ7EcVXhgfH1CfoOtJ4HUFODZp
qy9ROcafpTvJG4Dl1bMepNm1CIvpJbUUBA9j5TR3eBqSW0324W1SONPXuJzEUZcGxCO62sM2UPph
N9fBd0npWg/awFdSOK2z76SaXfI+9a9NUqooEyqXIXHXUsaYHc+7U0R8MmEop0WsDs1Lm9byBq+D
AQbVzPJoHfUaXX0hJ2TBZSmwtgedlbVLkVaoec0u4kiBlt2+81Np3YeQKFDJl0CvaKnCwpCigEFR
RYn6HTomIdvNgHx3TT+T9AhX9WeEXqtab0Hu0zzij1igmKbwWLVqt437aSTol/d760w0qxWVZrU5
phi2tXrNMYdAaBKF18k4ql+LQRrs1vENcn7zyGxCvfCNNmWiqkJec8PkKXTAt/HGsiELjVXVoNlS
gvy5r7rmqFkSlpmEOwjlDqqHadjttKCmduRCa+wIrEzajptEcdxmq1rgi5dWTwbGklRq6CiwZxQf
yA578oqHdqJH2fnJMuXE/pb5WvXqyyrTzk1imeb9PIlFq0BDBH66UG3SVk4GQ21MZ3qM8Sc4h+qy
viLa98LNFtZVdNmtDLSHlVcRY3tRnFEcn6oAdWSe7697qt53assARGjbnn2wN9pafRwPvDpJd95E
G7lqVvDG1KV407ezVH86Y4U5mUj9cnHGou8lccMUIM/zDQKopkvfZWqunRv2zR/bu1nffAVUhIZJ
/8pRVSaZP1/BAn9DbxToTHrpb8SFvzM2JDmfxXqfQod/vw6aDmCpXBAFys/X0V0nRcoQoYn/Xbj9
IFbzQC+5PieP1H5RkMx39O5K82f6TkaIzCso2pGFAhLyynrWlvUBKt5ag3O0aZcwy5fZOln7V+GB
c8qZyel8F798mui6VDjOs7PnRC7AoKoZE4U61ToGdyannyXvr01ALPRqnpgan7Mzy/ODBeLq7y44
PzXvblZMtl5nYcl0FPKm8g2NxZk7OtEt/vjeyJFiKGqj77FOyf1O4iRTKPjefphXXmYBhLvqvMFT
1xUiiGSZv/0hg3gd/k/wVnwwfz7tfs5L8v0l6bO+v6dEVYZYUQo23FF6qfbFLB78wFgb0l/Xrlz+
/Q1+dH8Y4vkH5ZFtOCcDfACkmu5ELvHcxlsz6IshOJSjfWZd/Lp3oRPHZ65xIW7uVKMdm1KvndFn
VFQMFEbiaDvtQRfuhSAd8u/v51QrzRf287VOlj8U4KGQFkuw5StzL7u1tuYcMDsf56xCrVoP5CuH
q7OP3bwV/bz0ef1r7CAWXXDUOydbVR2nZdroseM1wXIi3I08Ambf9+0SaGG6P2dEPLUTzbfpuCQU
slTIs0Oy9vMi8TslyICSOp52VL3ZUBUvo7cZnpDfZWtx7kP9dU+hx4smjrAAevLE1/58tSjPGz+k
/+yJfFG9jt6wNL0WSRJ5UMkKdwPuX6T+YNTttdxUypnlc6qM5mZt4COmSRajraF3Obm8xrGRdmHt
ePaD9kzu1Z6R8WoSCwh8VxDimsXZxIJf9xXEgax8fKx4MX+RK0uzCjsSlR2v91RP91g+7mW4Fp7Y
qEsKfHsTf/kPvtL5mmRNsnwENcfJXdIsqUpQe/M1me4G23pD1qoHGG9azQY4+x/GQMyfKgJIQTye
ozFsYWjz0z5jInNUdemzYnEVWBniLn+nXbFgl/1uepAb68zL/INHc74cYmYMK2inT7EN0lVjI8ha
14uMbpH+yKcDfbiyVjP97QXeZEuQARx+2mfemV3h16fz50uf7Aolkga1TRXHA23O2gVxtKkuZvdE
um+3Z67160uQazlIvtjBcO+elhRVNsWRqrHbqfv83tmT1rlFx79GIQN4z4vW2Zl31I+t5eet5+cL
ntycregG4ax8rr03jotx1e3ypfW1fAvja6F60U7ZxPvUU9Zacx013sw6+QtK9N85628Y598tgOVL
8/Kvt7yJmvHqJXv7n9+e3urmX4uXPPlp1jr/zO+zVsP6hEuAWSoZ43NwjMPe+pfgmAksajwKGAs/
+Vx6/zlr1T9ZFoQiFQkYDwvxIv87a9U+zcgTld80S/b/4az194fup8WjEjWHARurCygkOm0/7wKE
1RsyxGPgNUTXfy1y23hWB5Dd4DOni6kN/WLnJsZ0o6pdvlerIXrS+0xcj0OcvvmKo28ELdt4UWSD
cZm0LeIBlLcjkEfRHvyyt+/9sdCu9UbL8X3kibvMmPuqC6trEppc+QjR0qXF+AQ8TlxUnBfRkRU0
2Ce6QwZ/JGzFnekXOrkgCix8o3q2M4YcOZlOCw5+n+1QXDadvetLiHpds1dj93boo6u2pXLCm2Ra
8UtV5ftCb4kCJ8F3jA809dd+0aK3SW8n2d9XffBdoQ+MGmRTtmiXZXTZ6vo21arLqUsfhJ7fF6pE
zehf67m4qlAF19JY2Hm0mhL3YBfac25F+841DkmI71JjRIDq9wv8h3wRReOzZk0PLudQJozxl2Yo
mVtlT7YzXYaJuBg7grSL6amvUxLHm42M+4te8ddMFPaq1G4cv97EKVVZTjefiUIuvWQK7gOlfUP5
tAncRDCZ8R8g/n0DeHUDXH9fTiYY1nx80EbnwScLC6nPxVQp0UKPgEY2aorvBxmNog1LpNWLtCnG
tTnVez0OPYUGuwzi2zZgGBfVb8zUXnIxLd26Xit5t4pJ1h4GhYYDg5Q0peWCP7vG2B33L3VqkQmH
GroblaNjd5+ZWu9M8gUXcRRs1L7e6lghwSEerb5LwWgra1JL12mufI3CAFXcpNykvr5Rs5jWjdzm
YXFT6+42pDGXR8OFyJtDYVrPZLx9qa12pxfFYeymvT82nyMzvKhBOk9meKz1cCLmO3lRWu2lCqJL
5oXPUapoO/Rr1tJgzOpp6QSBedD2ZSAfOQcimye1fBEF8Uukms9+7W6QStAQ0451Ds7Vt26C1t1N
Od+FnoN/gGJt9O7eTCaSHEbzWNcUYTXWRzvhW87vfTluojq5FmCUFiKAzJzZTMYFw4VFZQePlpOv
ayEvE0u+GkKJvbzAJitoaThzMwpiJ6qtb1CgruPausvrfsd0cI3iltvNdtWQP9fqcDs1PQeFMn1Q
TGOnJP1L5ETmIuxyxpsDs2HnnnmjS0s/3fSD+uiX3RWNhidCqF5Tbeyw/IBREoX+QvfkKg+YoUW5
Xq+DGEOOLOtg54YMJxBpFZ7fjZ9FFJJDHl7ao3QXemU/NHSlyMjILa93lQut8m9bWciFpKMXTk6K
fbwFDdsNRz82rrLC2WaJP2O3F9XUrQvdWuEW3XVq8Cjr4hgNg0YwMeTfsmzC+6LHf+4WrNber0K4
zxkiJR1Vlqa1b7097aY0uIxt54YKNfFYvNZWo51426K/WNDlDzeuErwFQGPe/Cy8tZpYW1a22HZl
EhMUEHwehHxtkI5ctIhGDqxmsmn1sDqmtqlsIhLRaTa6dXPb6Mp0XcV1sgSocEUPM9vkfTncDF3B
GJQGGWPIbNoH8Uyk7vL7JqvlJh6Lh5i86UTLNoNWthc+4oJ12+JuUEpjVYU67XSm53MD3l4yFAs2
pl9+Ngb9gKe58oqk+OLXeusZPURlXxrNonPHQ1VpXyb7/7J3Js1xY212/iuOXhsdmIcI2wsgkSMz
OZOiNgiREjHPuJh+vR+ovm6LKTYz7LUXVRUqUUImcHGH9z3nOdazE0FVLcQc3FeqcxUQs8zbHege
xcBdEgVvQBdOvVr+xCT7NgvtIWr6Q5EMtReE6dYu5OtE2O+DMn2vzCr4UYKqhr02LBZtA82F/bOk
lkoTTwYDxSLlI7wMUZHi/p9KpuimNTeWMO7rYPF15LDE61Yh/9ZRbxXsoH7dVLWHjtJap6rWraeO
urxiZKcopUiYFC8m+rtpqgKvV2PSalQ672ltJy4aDJgxhILzhcPrSB1RFdRsZJwqOk3V/FRgNxWG
2PZFdgxlwtj07mdOUuiKtoNnDTVdisDhlhm9vB8iol3jaujXAD9ApFdmfiUlEtDsRGyJEEq3NJQm
mr/ZPYKLkeQJHCV91p6mpFKBnomXRjQERwd6ukIN0myHituGfru5Ipn0yEa28bPCpPZq8wfx6YZX
jYiv27YgrsKSAco6aH3fdYkVZ2J+8wzRTl42ZLqXDPJw7Pv5G+bejWL0S78prHwzaZVTERjp1QI3
PYh+DPezRAklUei3a6iZ6FaI2i87vXSjOnys8xQ4NIrNdR/N6xjR5kpmzTIcaV5JSIvzqn2yq1nd
yhGtmWBGL9nq+rvZz7RPbCDBo1axHWfO8KhlvpPmAGVbAp4tp9IthHhY6oa9V2OI4zakFC+l/41K
0f5ZZOKhLWUO1k4bX5PUZCNwEY+mIexDFvWQqHtVtu4qux2PZTTnv8ayn567pia0lTrvWqA124Sd
fOcg8/CZi/NdWOU/p7ao1o2Gzr0KUH3PtuY80tnjmYGaR+ILBw24sdT238cmk26wYT6Ppjb4mcQc
+9/z0tEUiZQdtgrWvdR3u0nmwdtSZ8BogcgumYjEKE2N1XQcK+CGgs2HzihU42LzeyP4//fE/6Zy
xPiv7Szuryyef33YD/Pz/2yHJdv6d8L5wKBgwLMdjPtsOP/ZD1NOx0tnWKZD+YTtrcXv/Gs/rNj8
If4Ytb6lfiTjsvsP7aFi/DuePeApFF84b8mcOv/X//hQa8O4+OHX/60QyEaQH7X/89+W3e7/2Q0b
WMoJ8eMy8BQQicvWUgj5o54o1DjEDy63m06KdsEA1KIS+7CeL1Tzl6P8X5fhbIi7ZEmoPz8JI3YD
2DVP7UZIyCLg89h6xIoIqsja6rxj6uxO+aVQ499Vmr+uakAD45LU487LcCCVTCVAtLKxmBzcrEc9
1opvTkuS0bTMgfHeNDuavVG9F/YqrGDa24uulzgRm4AC9Meewwuu9tK1mqs/YrIqFCf+LoR0HUzy
XV+9KUr67HThQ6lBiQwW8Xa771rp6Y/R9EmB9Ddm668vAoCBeiJPChbXx6ekDFqgjs5Id81OfmGU
XHHAIeFLHdfAn/q8C1wtS0PXtPlXOUFpENqtkgKIjJz4ShcgLttuPQvzIbSau3q6r1V9XVnrMtEP
ZOl6ukR6QXwQ1QT63rhVkzstWy+3QV1YN91Ma8+EM5Oy0ndsJS98uY/lg3+GIJG8nO1kk1qXcVaR
jXSjnFMTy4SZWaeuHK6D8qCIZg1F/KHKtFu7TH6mtnXSuMclEdB5wjLSoYgx2Rzo1S63zXVjOX5M
N1glqcpOoZIo+ZVeiONcAR639yiAT72JwDAz6pd4RFCbjodhopk0DteRk7zIQ3Gp2vSxBvyvr6Ut
LxVvPy2ss2oTkhXNyiyemUqW0JSwk8ACQSPVnFP69uIkGZWvGipiNLQBVqYd1Vy76bR9EkQnGKZg
dbQ09Qa197++38tYOR9LS8GWlgUnYOTQH8eSLOzKTAPiV7Im3hRmsLMj6eXrS3ysnvK2UT8kp3Bp
ImgmMunzS0yJU6Za0m4Q2tCiPghSutTqoa1tL8umdYp08+sL/ibz/vmlfl8R0i1tBBsn4GJy/nMa
Mzsln5IiajdIGvxcfZhn+QUV032TJ3cDuwTEqS+I/xBkQWWhMZTcaplzQEu8Y+F/NOP4Pmi6bdlO
qzIkb7Avr7s4uzEyhWNCvgqC5M4h1MUpr9JJ3xi12A82wVqhc8Co8JR2RoJMKF31huCYVr99/eXI
RTl7ZMu3g3ZDI42nRglz+f0/JmkjLyzItVKzwXRLLBxdYbdQ5++Tpj8XymTtBhFcxUHDmdTuCJLS
nV1mDzYFOE6lXVNeDfm9NB7KWNZuIr1nU5o4vhpESAPmmu3CHK36VP8ezKhCkwymUpkg3IK1DHnO
XELIwL4XiqCY11Qcx5XmJzlDJOzxPhZ2iK2hEHf2aL+YfUsHrMGRRf3hNFsKAYBIeQLnIXKMYaVo
g4V0OzyNVncozQbdaBlvZsX+3k/2rywot8GIqq+BqBtp9mNl0Nnu47uyoPCN4ybAH/wjmTXDx707
e2ZC5U8WhYtR88mIgLYo6UpntzuYa6pZ74TboePKPEHOmocz7HsqmS1Wr1ZaydO4mZP+R0qULTk7
d4OVtytShkZEkuwFw1Ey1kWTf5elTZqnx8LENF22tiuJ8cYe2sjDafdm9PZKDoDFqiXNYdKgktXs
K4wcVwlH4pT4nahFSG9b8c9EJN+6+EruUYXA8IMpw26zVp5oe30vE+eIXGdfwKlwm2VOy8bqEZOf
ag4/x9HloHJvNtq6zQg617JHDgKGn1j5dXpjRmVFWhlXSqyGEJ2qAq/AydrVMLkkWNale71GX6PL
I4MhHY71mKiu0oPyVWOB444tog6GmgpR4mptdIvK+smU7FVQ5rQeSDoLu2uKXxSQJZxRIxp98Jbd
JkmqA/o3yq9WuRuruvZSbA3rHpGa9OwkDXFWDDCzEUdJLQovcYotDrQZgWUKNGwEHhRIDDQXH80W
Z/s6L8sfY++8pblzLOVu5wTCV9QUer1yHZnYjGzL1+JnzRzv5jJASh/D7FuG19T0hTuo9R0Q4QvE
ZedjAf2fOcwAl27oFkEW7JM+vnMlCVNZn7fkD9RB5CN0+5UOJpEsBtRCNIZlpt+EFQgPGTihIbvW
FN8VWUR8O4YztgEVYtYQUbBKBAzKOggg3xSLWJ85ogKz2AeS4phnTPCgFTEVkZNhy/fzKG4CibxQ
odsvbQuArhPJVbiUD8vCdk0texkTSKZ5iChU7stV2PNc5Dg4FJ36iErL4aQT/VCjgYwtfBWu3Afg
0bLEHbRya8XJSyF1a1OqycRUYlLoh6MVpr9EMoQwxOiLSOpLM3BPp2y+J25lG6fxuzMbpH2N27Ry
G/1OmOaWQFisCdjBtnzWreQ4p9Tsaa4HL0aOgnPC/inw4o1NSVhLE1LOyLK3OU7uUmS5cxzeCUMd
vakSjwmVIYXQsUzdDCzTczsTZWlyO/NGPF6YRZdtxPkSYdA5VHRsgmyoF5jOH5PoFMqjMbcZ8Wl6
9ZwP012aSF5tH5QWoneSolszBnjMyIoQwrqqcxwIVSXdlTrWYFDmgP5U28a2Ftmvrz/Z7yv/9ckc
gx64yj9wrT5+skGxnaYkxnsj7O6hgWBXNqRk7QyRktXpGI2rt8HaYC/Qy5k3zgrmaIf8uoihWTDn
N8WEXAShsp4dx6LbYky8dlLzW6BRdSlK6jeFTfBsmEme3H8TuhP4bYoeSLZTiscNucEtsZ5ff6cz
W/c/rw8+fkK+6BDTDji727JWNkrVVc1GnRNjFVXytkzsEZFl2rhdlm0kDABdOK8CNkmEDZaFZ5bp
d8n5RvT2YuNkDEb9Bf72JyMAhCENXZu2I/jLs88UzC0STTmoNnNh3RgCZWeVYYbg8KPP+k0cVD8v
3ITlLzx7sKYKqsACNI/a71wdoji1lHfO3GxCuXwrddryWJ72cotlVTX3mZY+BpVy1FPFc7R/ncX/
y4PdJ1+Wa1u0c4HlLQPr46CSShr0YzwwqKRp25n9o8QzcEg61ocIe4E+Fv8Pj9xUiahmo2LQDDxn
BRuYVpwa1TH13OpXi3lEbqObJiGMae5M3zGEl4zWiQ0DwrlxPs3ZptXmFQv6r07hD+TphX3Tp3eA
JjoHP0u1oAt8vANmjfKzwTe86ckcQt9OagQbKYyizimJpvWFZ61+9qwBXFP1IXyIy368mkM1tQuC
otlUhvySOsJPhvJKYyaZbennbOR3lpI9w0p5tvPoFfX2lmrxJdj7707rXwOOHhmyATAOQI0/fgjY
p808NuQnpM1QsJEh468X/U+gN3pZwRc2O+GlmbqrTf0e19RWtMkTdewfBUnMK5uGlNsTo0rFiZPs
RBQcfudV3Sv3pCY86xBtyCZHqtoPXhiWMsLVozkvtAEU2lo8WZsxzNZ4r5goM/wYmsSyYvPYL9zp
5Uv89SWRgqBOouH816neFFJlF2HEW1XpxFizkI2Fcl9rQO37q4HwYLcc4HrpVfSGLPSGvcEDFhwi
IkOi0+ZTqdSXEJnLXuDvTwQdGxmaYtkLSOnPpcUKNDwdg1Nz+kjuOmfYGA642UDdJWn5MnRE09GG
wrTcXbgV50c51jFTs+ipLswOCkxn7/hkSrimiLHdZLOzV+vyuSYa++u7/clRDhGmyv6HMpX6lwoz
NBORBfNAinIqnexSCVd618MCiGBVoHPdiZjXOcu13deX1T+bOv+47rkKk3YD8SHFhDeFjlaom5qL
6fDZ7oPOM2b6nxOQO1kmBtdUruNEvDWmcWpjxaDfiBNBU7W1WQ4CFkN83Wutg/sdc2RZZ41v2Ok6
XxoLuZBuG2pShAfDc80hBrCC7qQ8/N5ayVsckpGj612LyvlaGPmT2rH1WxjA022qILsGjY7jlHUt
WBqJUfby9R34bJTrCrpXJHhLde6sfID2vJCLXvAqS7yj2XgctPpEyOXt15f5bOj+eZmzoUsDOzJN
0dcbSjN3eZHUbhnfj/OT6DMfXodvTqRxDIK2zdfX/Wxc/Xnds6Fb0j+K2e7yyvT9TUHhaQz8npBw
q4JlWIzEQTYXbuhnWxJwL6z/lkF5DF3qx7d0sGQ10rO23pT0PVWj3Ze024aJE669UQ5FKDjtFtdt
0x9Ds/w2DtomJSu2t1ONQRXeff39zzQsvzdI8IoW0hTOcxQJZzdgGON4kOHBb3Kr8kQfdhy42Q0P
R/KfW1fY4F/yAKrA0uhEm+42JBmzZWM3PWnj6C0zW5dy/O3m4hdVfVpO+WF5/au2ffz6o342y/z5
Sc9WthIznRqFcr2ZEE1QLvYJYbpAsvyrUrvMZBjfuREsnwZij4/PpjCFOs6VVW163dgWtGfaTqZi
kNanrCtuTcm865pgaxHzrQ3ar8jgWDPhGmxTThj2sU5Cv8IMX0bA2EgHJeRZXwFiuDea+X5qeZGb
SD/Ntf6c10t6D6d3XqRaJs5Vv/n6Zp1pvv55ruyAkLKAzeO0cVarScaJKgZhb5u8Ur4z4TwbUrWu
1GIdhcpVPtdboCBvRRv4xkxryZi+T05Tu6FGYYee35VmEnDcqhfu7z8V4rMlihqkg8oOZh+krLPB
X8YMxbQqqo1ecbNAtl0DGUg407dEWbfWdZNPVzYt8VXoAKnUKuYAety2wmEUHMZ70sQypkVnbfQY
Y/Sm8op6yVGNtNnLa/rKMkfgviUHEQOtB1wnd+kzP4WtmXhygv2kb3DXBeV3SbT3RdIgYmz4v6Eu
72KVwOyeusnYjbILzxTMn/7DquIftqK/Ee7pa8RpDyplDZzjNIINgySDouSHKyvv3YIJKtHJjwoz
PxPlzkqxf+AMQiwjrcvG7LBQDyAVjB0dQIpISXUyE0peKYEW2XzMwkldA+g4JJ3sQwbNVq1Upmsj
yFcYEA6kiah04p1ys/i0JJG/BALBiigeIsQzbmoMhtuZ3Mm6TIYtxrSbecSVb1Kd67Pd2A9bta/v
K93h9W7YHOnRKhs7KILZ2jA6knnVK02yN43FLS3rnNoALJOsat9Dw/CNko5nU/9sl+Tq5KSK9JQU
5qulVGs56nlWYptJ0V0xRJwgmKTdWHzLZ7N3lYgvGJv8dWLSEg9Jz8DNEjvmIS8c+MJZQsmnX0KM
5QEx04yVu6mdnRnze5roKaDfDVn5HszaNYsCBAX11TKkcDXVPWHVlfFo4+Us2icFxgQ+sfolRDJL
0nH+hDPkJMnWoRsAY1t65PgDCpNZsw5w3HFT1gCT6S60aK/C3nyFEAhBGrLAFDIocPW8YAp/T5vi
PWzDk5obHnKSkwZph9omUa/fshoaFVsx2c/T/qU2etSVJl74pf0c/VT0BFB0lJwUifzkC6/2JxMh
cmBeH7pyiIIXxuaf27zRCeqgrbVqE+voREpiShKJ7V7uOuN8p7TJjZz3R008URe+t43k5geKLzo1
vEIXPshyobOXGa0KbBILXRzbv7MZOUgIBMnlqdqUShx7ALphUVmHsrmtGuMQiGiv9C9l2XqTKAm/
xvk/frvwCT7ZnvH2wUhkRTWW8/THW0GQy0hQeI12ZzBuiW7+Xtrhqer0B6Wv/agIUB/Yd1pc/Ry6
4sJJS//kXIeCEA8LMFuiHsyza6NUzqaUkimILXydY8rxmSJT44pevpHF+BJq1TuYCrfB7hrjOlRq
55CZFMHaH5OMwA4GmP6iQpXcmH3q+FmEQbPXB7zpeng39eZ7ImfpajSauxLvM8DaRR+iPGYqzPNJ
dZBFiHdbqu7lOcMYZGp3hCQ3e701Ifwm5ko1kUTUlFahAu0YSGhqEKYRxNkh8tnUiX4ESZavDfJZ
7KUqeuHJfHZ3lqBR0gEQ47J3/PhkJhu/reOE1aat8DFC7mxkyes1gyJxW3436+ZbbtT3aKUfwmn+
ht9oL4Vo1aLcd6pDPGpkmGfRa8ZNu3CS+OyDGTJbWfQzLI7K2XFch2dldcIqN7maAxrhVFSJE7Iq
d5SvhxDkwdc34pP9M7ryZQF2uBu0nj/eB62tKjHAn9lIob3DIOkjw1hD07/U5lv2aefvIksqen2o
2KZ6fvbrIgcBZdOXG3kxkYv4UCrpY5ok92kq7fM2fJzn/ig0o3DTWT/mzc5qVLAgF1f4z95InCBs
cA3s43CzP37fIk0yRxvlclM1eB6D2F43Y3MT63ujzW+mqLiZAHP1De7iIukvFMvPzF6/Nz3gMOnd
LkdyEzP5x4undmPTGFDKTdLKGC7DEWBreQLf5/eKcl3qsHCd7B3Wzr0eDBcu/skJxka7oNHNRGHx
V/VUTHSORtuBQGeYN1IiUsgcwOs184A98yDp1r1Wm/dJJH//eoB9+qVRTBByDWSXXfzZCDMG+i+S
rqCSDRNP0eWnOAv8RERgvrSNXpY9WkLFNyYVF3OaPn999d8t/7NxRzdwYVbZKm0KeRn/f5SzITvm
rVFE1cYZjCeKYCaqr+ma489ND3uEkrHxiqzj0WzvnZCkSgEjoV8bwJMm3I0UJPqYftbtVBEh3llv
rQkRpM5addVr2dMQ1Jk/1vONYw6Gpy24Y3Xdag51csXY1ZW6gIbbF0tnQ6ZHNSwk6zWi4u5SYMKi
mUDsMKHYVArk5IKdyc+qmZ/GwNliallraf9DaZt7YEyvTtq9VDK4u86e3u9VS2JyutZSOIXx0Bpu
lSflajUDb/TKiQlc7VECSyniM/EYWvpOllfVuAFKwGavL8EN8W7Q3eMDFaOz0oTAvh78NGTNh6c5
rvq4vv/6KZxFDv0e+Eu1D90M1Rd0qmezrZHpZuWMAZOaRX5XmnVPba1L66jFMg1giiJURjh8kq/n
NNiUQ6OuqszYJRXx9YrUvnQU7Fw0Mwe56hrPbqSd0VV0VmXjFdDfZpa68qjSyQ071hNZwE+JBuc6
NpqtaaXXnJd+jLjrV2mldmubFk+sv4ZTuWhPEzfHB5xNttcXDAmlwx9mNf+XeXv/fH/qXTY+Uh0t
/TkuuQuNOEqbqtxocf4q4AGketK7dfNI5wmoTEezt45Pso7i0k5lamDmXSUHV1FDb1c7oaWdvDbP
pQtLzScdFVxTqADYnwDI4jT28eXIstFQm9lgPiK/DB2wdhIjAz1gez61FEIJvn+tgWF5ipFHrspo
JOGg92CcwQ+bgvc51Y5GXj71KNTd6SHix+exvU90yCu2ma9Kwa2UU3ujtsPLLOvZHsrWi2JSKhif
6klUnp6JS/lWnxQwlt0ejkIqvAtJ9mzCQcMT1pbQC6q73SY3hOSBIW28fAZw0MSoe4fk2czK2oUS
flIyTtEL5nsRmzx3mfYU6/nsUVS4cLM/mQcRZrILhdgMvAe5y8ebXQqz7hx7KDaCOlumBhsIBjXC
VyaWSGHwy7uwRCgweWzWL5WRzmyBDEANEzO0bro6i814AdX/OQ2i5YoMo4/Ljb3PREWDBdiSggxW
RuUQce7ozF1bG1e5oT12S2HAHi40lf4qZJ19gLNvX1N0jHI5w15F6F4Mr6mKhNuOTP45ot7I2KX4
Er6edf7a2ny85Hkn0+7VLLLqlA2w0x8T1ExpwYJbthc22mdO+H/dWzS3FqsM05t5dswI5dwUWsK9
7YJ6Z8M0VkbQKIos9oY0+rmOgDsYn+3BeEi66SmPE5Cc+pYM0FVSo0If/DkrH40MZpd01+v5y9d3
4cz3/a+Ph2VPQWMFuPo8DlOdbYHHL2HnlUl7WzKvFlYBEpVNG+HtCySc+pLfO87N3LixkmyZClaN
tjS3w0OUlmu9vYL+sXba1wsf7NPnwx5MXRI32FKeLc1V1neoLcJyU1cSoVDabYUYeo7NVTTWO13D
KNDsJ8wDJCA+1F29cxY4WHs7QvZrqIhe+DR/nVqX0fLHpzk7LuGsjqOIfs0mjJEOOGyEzfFIAd2P
gn05mSvN1B6pFNwgW9xX1CgAi2zruNrUF5zrf+3Tls9BFAmSMFpT9Lo/vqlhYY3zkDoFIqbXCI8w
+Mdtp/hleMoUgCESXW0ED19/+eW7fdgknV1z2bz/sUnCgwXhqLcIOXYWIrfqmr1YDYYKh+9SZtWl
S529LIEc1NSu7GJDVhMNKM4CAe7r/k692ABbtL+ffCsQ+axuS2DT2Zyn6aKqTUQwm3lk9RrtbpU0
IKM75K31Dy1WrvVyPgasQXnqJtGVlNdvUFgOqRS5gC2oeuUvch/+hFWy1uYXNteelYC27qdD29WX
DqTqsvf/6xksOwWmEfzb9tlanDds9BAdFhuEJNtRrTbjDMwrbddVKx+WSWSoDa835UMk4TezdlUU
+FPG8TlXvaorfr+2WRTcJEX/DI0Z+8J+MlCSzbz1wNCxT0jJWgoCXxMU2oRYfT2EPp3f//j4Z8PW
GqA/qTlDyDToHVJuJnMjVQ59X2wLOfXDbr7wnnxywUVAidyL4o4GRufjmI3w0hZtydPtW7FHzuW3
KuTD1I05MU9ju4Zfc+Et+XtjsWyMFy+kvEQ7mdbZGqaX5pB0FpccQrF2yGANApvGMZ6dsN5ELdi0
2Vz3an5jkz+LYeYuLu0rsGZ+07/O2uR/fcc/nShYcnTN4Ej5l44gmehDZklQbKCZ7xdBdmXrpyZo
95WmXSGRXuU0SErcTF9f9iyn6V/rCX1zOqZLUvX5a9UiVkPUxpOOJw6scHT8aF4pobiaA9krtXKV
LecN4xsVfi8W0e7C5ZeBdPae/PkQztUpZd4ERdyxnLFrP1Q1p66aKnxanLqg2gnVAne6VBlka9U7
MhlwG6e6BOL4fOj95zg4f1VbEhWbfIgYB0N9rQXXpJ3b0H4IQF/XKvXnsdt//aU/mTT5zswJVFBw
Bp9LNMbZSMeqYG2SisnPusAPeI/DpvAoBF/Yp316KUVBUU1pbHHjf3ytQrVUTCDmLMqtiXDToEpA
FG+b+qlkXeq2fLIBQP9N43bRwoAbOFt2dEpuchcw5U0i9iIdyxsYco920Qol1k6r2VHVuS8k4BUF
Icd6flVHNcy6bPKLzrrP+uZClerSBzpbnIRe6YM8svbWMQGemckmrV2jEb77+nF+thvnPaIURr8a
XcJ5MimpTLMZj7xCfdomhCXmrlwagDpkMiKWIGm2Ia5ND8VWy29zflLrwm9phV34FMsMefYmLW4b
DWcLUHxDP5tB0VmaeTBxKA374Ir0IS+zJ7e0X5op8sa626d4DSbU95BntwUYxwuXp/b39wegl2lz
BOVUrPwOqvlz29FTVCmkhKrA2BI3batInYsSuCE9vs4AmN8ioELGrWy0nCRbhX/1lrpt2YxVtUG4
aP0gafdB38TrYeqflcqwV3gPUR8o2gE7i75YVfC6KcAYwc8Opnrd1fa1OgcrOSVtlh8ZkODQ2AbF
uGKc73orepQyWMGjcdSdutymsgGAD+LzIojspvsitXxZy4p1qal7xWiuUa09RtHI3tpeZVpyqgTG
904/xFpwW+YP1NlZeCtl39Z57IciO9pwFd0i1feUHxdKMvsMYKV6jiY5wseY6/IP2MZPY1RialV0
qk+htoNu/lolh5GO1mYqG+RxGDnlqj2VQn0KJuT5gtSFCTGwX8nF1TBMozdYmgax9IjvbzqmbXSc
h646RGHmCpFFe+74T0K/EedH97lWzq40afE2E6Z8zObxF0gvNfmuSUZ029e3mQELcap/WWbnrJnT
S2+Km00kZW+2ES9nWKDeOpL6phhapIp4hXqySIP8h5UOfidRSLPGkgzYRrupIlI8tKx5rUdFXdWR
VnuitvdG0+2MVpGuc6l8joORVx6Ar41vdGWOSsFRYDWWgbGe0ud60F8xbtxrEGa3tZa8jOPgIcxS
vJbTtetM7TtW6q4FDKisEsWZgD7qoxfwmx7idsflyLPgXP1ROL+ItnmvxZ0l2b4gudEtxq53TQGP
fR51vy9NxO5lbKy6YNyKedz2uvnaKVil+dxdmm2CkbO6sJ1THKAJied+8iqQkG2GiJEx8FrAiTHV
90Aax2Orya9Obj4mnL+KSd8LqfxVpcGp65MfWVC/SltM1zdNB9G0NL+DVX+JhoeIdqBrFFwujFnP
LGviHlh7K1B2wkoZK1yWTAdc9GP7kJgG4Eh+IRPWKBXdfSwFJ6id+qqqIFpW9ONE3EyrSaConlIo
ApKMrBw5hFbR/qp4Rk6A7FHTGmZYPUVbMdFyTNEY5HNAu1jnTDAPdCBDPbqbav0+Da46U0Z6HoLd
7RxlNw5yC3Sg02FC0JSVSU4vuxvAhW+ckJN1rjBe6hzpl0wsMt7Rl8BQruQ2RqTbtCsnzdBetzTF
O94WjPpKhOpYtqO3avEQ9DiDwXNfmzkalNCLF34gv9Zcg66zS1npXgRR6uG91RykZIhn0B9JxbMp
JY1bpcNTV4ibSZl8eUofilg2fWsuvGlk+C9ebtfIs2FXx8FV2dn3gzbekRByP+nmi3Na/LZuw4Ay
oFQmJQ6lwTKucf2+FRYVJMkKXh25g2CavhVFuTdrItgmyiuruWgfS1PbdMabyHJfo8ul1Dl9fzEc
fysPtYAmfFhQCxLt4uBI36KmEFSBUPwC5f6G/BdBcA3u32xu+/BbhcjeDetxa4T2nrr7Y9ze6V2K
icSy4XYuBPaMITDm6b3k9BuzQ91IweXEmQbdQJYJj7Cha4zbe2K7thW5TkctLg4K+4mVOpFbVATi
RjSnxoTejSIjoSIKB15G0J5PDEskZXau2es5G7jVCWRoOZyOtURRD5bjQmVvPNm21q2iS+7Q3KiJ
3nn9g7Y1RU1+oGhhUbe+lV7Bn/yRjWTPjHaOxXvezE0o49GAkWhl+W1ICg+a7xVFNcUt1V1kkxcy
8BIrTn8jJ6rpDqV0GgyGUP1r7JUjb1/hjjULAD5KUNLL5KGG6Y+SCTQIgajO1TP/fZaYPl1JbXqU
n9orLcKtEjMXa80L4WGm8krv/dqcJN/UK2enBsqT1o3pcXB8q5YfSpvYp4oCBbSvt8ax73IKW5x2
MBYHEw8G35YV45NJTYfju+5bqMZWUM7yVYUg1G3b/qaKWwdcZbwdK3X2O4t82BiHvQT4QETpS2pF
VMWMhuiilqAWYXKQs52rPo0RLiyzzDjqsOhLINWMRQQyNNmjeNNZ9mNbT8C7FdAEam+tKIaHHjYm
qQbdEZb8XF2Vh9kS07YaxlOs5J6qTQNve/oWhiGhZW3jI2UZNkOulPzlulhJQldxReSNr5Z1wgjl
vAxuXaEo48h7KdYHF6tj7LJCQ0OduvQ4YTv308xymDdC+1o4deAOMy94gEqCHKZIXdx09dqk4eNl
STz6tTaoNFeSo8KqsrcDzUvq6X1WmmHT5uhG8smYt7aKbqPTrJ+NlLH8WLxZ1Npp4PRPSaB/L6Xs
uUwRa2vGVLj5QHtZbYHPNjch9y8CKJuH4rEy+YmMuUjNefm06pflrOxxsUDJ43U5mJ7mQPgtFNNt
w+axCmT0vUWcESQSO+tWX163lRjNY5q0N60yHZMyuVJThMBKcesYU+4HDtNVo1rs56YjgSq2b0ow
5bCWQqq3ViFeEFwSMZpKEkZECwNfj/yC5hutrzsp1Z8qGgPbRIv8tK9+yQ4rElFIk6sIv1IE5DpV
3WUsTn2g3saCQR6yVrJ1jt8tCZlNpFXMMGXAQpfTp+/SH5hzYIXPmrJWtORo9jrHIzvNttgi3KGS
ku3gKN9HbbQPcdcypt9Q6Ue4jRyJHWeGwM5ppw0amtfeGsm3y5p+Vc2Bthvi+YDzZgL2QSpnIFPd
J7WLrvaS7dkQCtSttQTDcgaAwbNT62rgD3E8f5zIpfCUxv4V5fFO0yK2PYOL63VZYf1QmlaFAbRW
ujGH1rPtGiLNxIVTFXe+Scvkf5N2Htt1Y8mafpee4y54s1b3BO44GpHyOcHKVIrw3uPp+wOzqsQD
sojKuoNUSiLFOBvYJnbEbxpF/I6ixAIXBk8nQ0/v9Zol0WfVg9gmqTsr4uIsY/u16ZovnZof47C4
QYz4ixCzi7RlfpHG9hPirgc5nWoMQwM3G7VjnsespmWIfZwsYscykk9GXz6NLBZH1ObmBlui/pCL
6NrES+wVCxsrQKabQMhuDA03hqW/SAV+Co2pnlCmWX3RrZ96FiF43NiQmUoXrZ0OftPwKUKgDzjn
AR4rB7Wa676YTbZEKryCZlHPxhmANSlMDvq/T1Y+fcyWAE+9GWGaifMc94cjV23FibiqOWk/+e1S
SYcYGqzXoBmzSOsxos+hFyzNz3wVuh2VznSnJ6PqujtIfMDPgjQ9qjHrzqizM3ytJeJd90iCzRxi
hrSg+9j2GPhl35vqR9ZiKRDEpWLL8nSRsgF4GM2Ucsg+qEiKuOy53+Qx68gyUBxawvaimcjTWRGp
dSQPZBn6gx7nipsu2Z9WPVTU16InDcF4vxcvHWebW4XzBy1B/SYzEFpJYb8DvUBGUJ/6c6AlT1Or
jk4gPmkoNd9lRX7biYaTA1pDDghVuh71dUrEdpJVkj12OqrSpuUOyXPXU3XBeMD8HjrSrv6O5mKv
o1WyABW1lyKT3Mn6bLDmgE4N5zKZqrs4B/G1tA0hs+pDXwbd0STh7dB0YvMqLjH4N9tKi1s9wvG0
NZ4UC6mVIQIHnPyJlJGOezTF9TCakAjXz1aTnsd8OMvaaNlYvyHIdJtAOwPOSfnoZxh/aI6i+qEa
ngTjIUgueeoui6uFtsJG3ttT+aGuPhXBV8wXZuVPhWUZWJ2tlF9m6z4fP4b6Hwv64Qb+O0n1Q54Q
k5I1CJ0pXd/QlaBdhgk95/G3IL6BTakjL18s8MYXw5PC/Nbsi9NcdCc8iU6hbhwy8ZS07S3kUFeh
PVu05oVT/g7tLBtyxLm0jEsryzfCVNxP8ud0qe4zuTvrgXCK4vSQ6T36Q9p9mLHVdaBlQLFMDxOe
jGEX+Yma0BSRb/GWuZUy6dgm5Y0gCQeFyQYYhF6hfJKED/2AeWMfH9CXPlBZ5GJsnDN5PhWrlJR4
riTr0pbzuVRRk0qfOE65tgq+2hiuwIlqdiNZ4eSpcepX+L8I2uI1JfzOILzkSnIkoQPDpH+MB8jd
Refm5DmUlI6BOXF5Uf0ezyWr9WVJO6ZzhB1E+6mzPhp9jRZYADFMuQ+18GM3LLdSaXHzCxzFGC7m
kp3xdvuYGsmdIebrtcebA5T3aDCnuXZrzfMj7YebTmb3EvLRWQT5s6IMl76R/7S67nthDR9JbW5h
CVdDe6tEwSmPMkB0KT6N/aOq1xdwDH6kyncxgjZVeOpYZFoaPgwa4uwKN2LdfEyV+jaRtW9Fh02i
WZ1DNfi+NPm3jMUq5eFnwVS+ilCe5c95e5sqtHxgHpXzdA4i4ZhxZgay+AUO1lkUx0/AkFAQWw0o
k1O2GE9WIJ4aTTnU6fIQlMKxa3t2TQzh55LdyMSPgsIzfZEgln9UoomUvOL1snk34zg3x+Ht3EcX
XDoeqFtzlAVA8u6nkuv2KDq6IPgKgizJYh7SSHECtfKGHJqQstg1e+GkA6rOjEud06zCPsM0kNzE
I72BIikbg4dhgNNo7Jm4B4rqT00+l1rtAMI5AWeg95sccYA6SA3fRfapdqpvqcJnsXdUs/LghQA/
W/l0bNYIGo0SgjhyfUkrzl5UtT5GpvphqIy7BZ154El9JODnXAFsNPwsW84Il7jTPH9SLRpW0yGw
Ki/vRVs2QNtBNg2M2TYR6q+LgzhN55qPnvey1wrpKYLD24GeS0tE52MIiobgFhSGaG27msCHHHHQ
GXS20d5BuPyQleG5MVCpQzyt40BoaESokUDi6FpxgZizgchccsawi9yuOCWlfGnSE6TJsxVJfis0
Rzp+h8AoHhUFN0Fu1o1mncZWOJp4FmpkY12Il5AA1l5NvBG6NO6txyKe7/WKVJLDFpyJZmeSSL0d
sgm7WMAZWWP3OMfdSU/7o441UiUVR61V/BladYUxd4hhTT+c8S/o+87B4dUOaP+awu/i8rPHsLPn
UgGtwWlGzQc47CXYIlpGDkBddsGSuiMlKbORj3pS+yIeGeKNGa3XWAHbNNWli3jIQTY5WrScm4aL
jVqdaQpBfBZcmLP2MPyISA5S4vKgvRhxDhH4SSdwr62+tyO1YjP0li70tHjxaMx94Kf4stIfpkB2
9SRxhTG/SdTvLYs94KXHmJagynRESMwxKVSkweKVfCKc0oXoNspGhxu7LYffZ1Nyc+NoIInVVKNf
kT4HSmBjk+jkEsaj8iNWpZRkWuFkxkh/y/mXYAgOfYAHZgeaYpjPeTaDael4IewbNBZUzA9kE29z
EzOUBN40CeqCCSYaWXYS6gBFMGVDmh71gyj5pJWhv6C/tJwHiJyCLnp17wVwhbrigCUnomU8+Ri5
6krmElvbAZJLQkDlaJZ/B8rmFWbvNXnNMzMOwPe+53nzQfSTmZaOeMdGQ82nc5E2BUakeX0hn/jB
yJKkLqRO0h0UV0qE0gBb9BjFctwgYnhSYj6JCcIuAEWOPwIMRLe3igvmaZ5FrIpDT6hxl51Spylx
XglartzSMcbH3BQyv2dSLFiF1iVKcZgBgj3N3T74MSuYxY4qxx11PTjmwfwoFb+j44d0Df5fEIQD
AVGHy4A/UV/gFfwshPEIozzjqjqMsZv+mfeRj1/msSlIiEqqLkqK+GzuR5i/p7niiAYXUIYGtnZ1
/wDurro1ogdZWnnMgoNYFSvRzzOAtC9q5+Ih5su16JiTeq5awStF5Mum5hHNS1JlxL3aVMQZCNkA
4Le4bN6k4fIQ1/JBRkWnV4eDlsafpBwrWVk6dTq3hmr6vpj6/QhsNu5KuxoRaUzQXwS036qktjFY
X/FQS6IvihWdbIjLPQcebc+gQ2BNMuxxNsFEYFswkyMxPr1cbrIlOyI5ikcJZHPcRpccE6nMzTDe
qIki4Zm1bqBkmTfSIDgqzn+9hfZZifntCtYHRh6k2KCiOzfP/mQoSO74wzyexeDnZPaPzE4yC9Of
A8lVp8ojVXTzkaXZx+5gaF7Ivu5VZuwJg/6gCd8ho52lPDlWsnFqm+WmTeNLTust7Nnv1VUfAuvt
AS6aELuFrydUMpbalyOMi+UUb6Ly4zhx68LVEcpL5iyz+ZQZFIyT6Y4i8qUuRTSKuCkKEzpxMYD9
36rIvEv70Y2otIdBcErwEMoKE4s/8Mmj6mXyQ7SgsSAfEeLxrDG7xV3kgoDahTvOB9TZTqaZH4cO
k7niUA35vZCucoPRKaYcPQwY56asir44Bi2eg5WPPwwNy/qSYRNbJeKd/gPDmzuRxxZyFo4VuBAa
SoER3XPJFq2JZGn2o3sEWewAqc3wltr+H209flq6yekg8SEDecDMzlPa2lPN5dBkKjjqwQk4qaQk
BPn2iMmzPXKjR2nwMCixJ3el33WVj3XJQSnHu2Tm3p6M/WPbVI3fjk11/vVLk4rV2RTTjyhi1j6k
w/YcWxH9xvV3v/4YRflEIf/fffn5C5t/8vxj5gKV0b9+J4sjeLJ//fn5L3/9u/n9Lz9/o4GwQqnO
+okC2XCxwnS8PP/u1y+bv8NYFM7Y85ebjqIDjo3omv7r36nLSJXu15//7c/ZfIsqLycTEt1x8/cv
wm1+1F+Rnv/y+d/EWS2eZgCKv/7q+Xd/fR918K4MOyA0GaedHt3UqvZFGrX+oGVCdyP3zUOrwDWv
q3TC66v7OQvDJ3mkQv9+N+etztkqu2PIFFY4F9avv0CQqGgIIi5EV3bU9JOJaXKYoiolaDsog7c6
Z6so8ioQB5aO/tl1HBHFDLlCk/YQNDmyvYCIxQHZquxroo2+USxf4p6e5dKA54sMyA2tySLXjT0S
/xu9d6JDrMAJ1+LjrJ2tF8MtyIOKAj2Wgyjj4TR23Pjq2vpdbLKbpC8+9vgtK+byLROjcudBvyZE
4ogIYwFgkAy3RbQ2IIS5aod4auiNZlPm9Vp3kAVr1WaTUsfUpZANw00xAeK+qx3bdEV4j6ItpSY9
lPWGPMzVx2XpyKq4zudq8qEvVFhWBSjaPE3w3Yl2cBprz3TbZfz1eSVxi8YUCvAbBo/KaM3TCjkP
THUHu/VGz3qFQTArLGt1IthMinDR6wzdlPKgzd2l0LkL3SmC6mJrsRPoDYwOtEtogRJoZtV4Bpu/
eO25bjVRgGM8umgNdXg0pFL1oaR3hBjuhRxvB+vwZjjEAHULgTAA7JsG7UKG16QqmEnEtZwpu53L
wrXmz2TROBHuDO2NZ4jfDYwtCAIqYP3NAm7ibJnliL5/uXB0LwF3PAR6+5+Npj68v1W8MSEsGbQk
eEQkvEDUXK+dKSsWsWJhHKYYYQQ812wZJeL/XYx1tC9eVChPKHJZACYSmHEZFWEoZt77IdaPuZnX
DANAhgZzBhDSZguA8MURPQjFobPELzho/TlU6jESZ3Fnwb/5YmiTrywlHSGHzeMaaI5Mok4chLa/
DHnyB6Ciu1XfDyGR/2pIv0JtnpqBEWCtVcAfqgwj1yUd3NE0P9V5+Pe3BB7ZrzjrvH/xdoRxViaj
Zkiiqj2IhvIg5NEepPHNWaahAaegYYNt+Oax9bOOj3KwQmaMwOsDGdc6+b95M7D6LDAMBpvPBr5S
YS9Om55h1ONCQWl2g0LzpfkHWf3x/bn2xnEDaBu+EMKWGkPa7KHiYBUZGwRQryV7iubBXSBwr5rm
8FgN/WPd5jeLtUfaeHPiYXKCwQoeBa9gzch1ZzrzoUCDqPpYLzT8VnKWknnJMOxwk94KBSVL0WUm
BRn0+jJfTIg5kxHhSXUm3mLdWQK3xVAC4Yi6U1Lu2Zu8Ad6yVgQfoosGwj/Gdt2OXaZZpVgcxuxL
3ksX2wwfjSX8kIY78Ka3NggVnJmhaisX9hVQTWpKPdSGFZ+X3xST8KPkgpQb8Q6/6q0wsJsQv4Xl
yrvazA3q5bkZUpw/KAbqiuXk1A2G7UrjvD8F30K5owYBhUvUSL4g1V6/o7rAQrcoiNO2KwWHGhOx
9OAjfqR3MEOQCMsuoRj7AXU0va2pieg/ubsNqnLAB/po1hDWJeMyaoOLDsrOUnzmL2x3Y0tFh35F
QyL6u9lSlrZbzCBjsvaUFxGw1lHMxknwYFSaL1C/AbCIxKMGxkSn6I2MWvs9pVEsJBodWqAkmZN2
pq3Wub3I1iEtKxeg4blPVHtSwnPBhU8w0mND43gte5lq5e883vU1vTeATQ7TRq1mtqu8VThAVSGx
pXslH1T5z0mBKKTIq5qAp8rNzrG/PpdXYTX4nyKuPqQZm21SkPNeL2tWnhKZtonJo4C8hkDbcSqf
DNDZ74/yrblK/vSvaJsDJp8Rd6oSoqm9zNKGTtsbNs///Shvj0mhwEeSDAF6M1OLKO1ac+JRTtps
r+pRkxgdQvUGXQen1I2dqffW3oUgx7+ibfaTAVxIUpVE07SnmYafocwHTfgSyTujevvZweCRV+oo
MjPX6y8YqGznFaUFU5g9oXgQrRJthvq/Gs2vKJt1lGFd3xq6XIA9+w4D0laxgYAl5knq/3I4m/le
QfcfZoVAA4hhM/+Ryd+1Wt6Zb2/OBAhuCldsEW7n5q7EoW0O7PFrQoNp1vik6KjaCHSJpAkckbWz
4b85E35F22oxQR6J+3YkWqi23hRaQH/QXjVlZrm585reHhj5AKweIKTbyaDXYqWI+sx2p3zvIzQ2
vkZf1rWUm3vUxTen3Zp5/CPSZkKgjmmKA72+w2zIbjyezbJ3Ae3tjOfNR4eAKPk0hzICLNeTuy2U
OCh6ZkNXPqznC1oonlJ/Wf2u398b3g6kQrGQ+OUVCzpUZ6PQcQc/ZOHoVqVJSYcWXUQ2le9cQV6/
IrSdJWoEK+2TZvVmZ20TLnSoOxSHQDD8VZO7RVu8gyoZuI1R/O0EkWCoj2E7gifUK9LQIFeR1Mts
rGswUBNfhqw6RFJ0J6TRIVdu5BZ/j27nWb6eGgSl6KPjVSUjZbHZkdLFyiBEwb8t08UTcR0ps7u8
HXfW8BslH8JonE66SA7MVet6blgSOEAj55UZ9qR1Xl4Cs0GAOv5NvKHrH1iniRQjpdNgZO0O7v7N
EVImQCgC2+RXIhE1mmJaWLPMOmGVB4U7D1svHyfv/Un5ZhidIJAzTYgcm71wVEshDGnDH8IAjA3N
D0xTHAF15ffDvPkkNaRIsIaEMgN54/pJpqkcWMGQcdjLHXgOGj74FaPJUja3hXIQh8hdqJsZT+LX
sv77Q8TgFkl+HqQFO3cTOpHLLI2SOScZRlq8FG540wgbFztb8DNy/jqfAUdOc1TVOJPhO66P+sVN
QlxUoY1TMz/UYS4Cl1FxP69o303lvYDL4Ep+ulWXpTrC4BiQJaIipsZtBLIBiDAGVKA+4ZF38fIj
VuDop+a9YnVf8cMG3abuUZheb0Z8WDJPC6AlKo1bClNYDFncWWp+6BP5UX1QtcqldPtBDuIdXsP6
dLdPBZC9TE9XXSk7m+2VHl+mZIaSI0kNkNvUGHAsaDsn+utLqqStlnSwRpBaIJ28fvSdmQDo75b8
IFszq/TrXGt08H/LRbCLc+3JNPQLtfjj/Tm9/tDNyK6CbkZGuQVgGXAL7uAI5qN9oGgjWEHa91xD
rDp2m7L9/n7INzZ2OIWsVeYz+v1bxRTQXaI86AMhq8bBLuQQaMshKmizxTRgl3Zv/1vT1e0QZZVz
REefharJJp2drTYaGzHPD+OS2y2uSSANbBG5b22pcWEj48SfYZ6PeDsjNL1373trtC+jy9dvtder
dKHuiEq6gv1oDCJ7mLyY5n0IsD7N9b/2ib9ljXP4Wa4Wiu3/Xf/VjxIybRxG3bNZy68/3cY/eHXl
U/fud32CY1Hm22+5+rm4wPzj060Wjld/AOOOneMDRc758WfbZ399Bsya1+/8T7/4D1PIT3OFKeSP
si+69aeFcVlcGeGsvhf/3jnn+8/85+vv/8s5R1P/ZxVGlBFYWWcHCdQ/jXNU6X+g96xKQhyb//jK
P41zWCgtYtnR//s/kvw/6CWIBrd7kWNckf+OT84zm/zXbEVCAvE8xKyfFXYgkBnK9XwJ5W5qkXaj
AaQAa4ywMsvG5GKKS4nurDyrcBIwXwBcUfNJ/CnK2gRoiNgWQA+k3PxWy2ITOYEc4ajSV8qgo2aY
mvMNTllIHja50SieHLfjb72kx+CgRwafnFI9GpfvhjGZwNHrNgOkrPdB7095a9H9BdMay76FIdqy
s/9sztTX490cbEKs4yFbx/Bt6DqdwiMChj4Sfsvpyk7138pV78bb5OOlEMC0CECbj47kj48jHu6p
MzlwKbCnvOzpy0rXJ8fr4W02dT1BLzKy9MkBGPaAp8DwAfu8jDEiNYiRgyYf8Dk4vJjaH/6aLP/e
a+mfMbGEQSQYXuCWlybXvSzF7TA5YDHtPvlSA4veOzeeE4HX8/RXkM2+JgYgHMhqJ0ezxyftvvXC
r6NDYRUwASg045L41QWekD141d1ymH3FWT5Xrd3sjla6zgKeh0uqgt8VYlTYL23JnWWXT91cGGR+
DgKH31qvgSuBLCH2F3bt6jYSEi7iSe77D3kjR7I+W9aqqGG6rOtsDs99xheZUhaKo4iTEAC4w3Cj
HAVvOst+dwj9v8f4XwNJMj7kpLWkfhLZ5/WOsBThVOQTUN1c63Q7kRcVb5ZFxDAADWrpZAQJ9Jv3
B3edFawhTerIq9wOCp8ormwWiZWWNDDaqQFXVlItqVSp/wwfG/S2Os25cBjKkCsT9BLgQycF2sJe
jnCd0a+FWLrD7Mh0hmGKm9pm2WQ60EsJ+oM9z6c6+jYC112mh/cHuVmazzHWcjk9YO5er8pcMZ3u
DHVFHaNSdCiPQzLsTJHXAagp09nAXw13Yrx1rl9cpy9lMmuiaYvlkzTJNpIJO7nNWxEoxaNIw61E
wtx8E0HpaVsXEFPC9oPYZSRru3ee9UO+WOc8Ja4b1H64P3If4MZ/HSJeYN20tI5hTDnhUTpi7oAY
N47buRv7yc54NsLy68SjUoIgAfr+1qqlv4nWBTnyEqbSO9FJPwN081MPdaSbxp/8xdUd6Wh5kzN4
ursc6lvL67z2NJyNg+qLNsjBc+egi3H5Dxb7upu9eArr54KvL8vUHOhIoEW5eQpZDMEh4HNlp/xR
u3BE2ZOzOM3jGvfv0eOfHwKFZJpua9PDomV1HQy30aSOR4KJ/eduuAMw7gW4gc53SScdJphW76+D
zVp7HhvnBPOUYGxmm7GpVhpqcVHBMePMAOWQANqxG6yjk8O4fsjT++Fe79drr4/dmkmLthTV2Ovh
xXqoDFPfYYl0P9xMJ+tr6KUOm5lbXNZnCmfuofos7Vw6Xp/7Bg5pVDFpZ8IcR8jvOqplzHkNCBVt
11NwQNTVC07FcXECe/kcu3vzeNPsed5AgTesQoUK/Gxq29fROkVqMdpRGye5GVxuc57WOpEbuJYz
+9ZB8qCsOeF9crYIvbPrvPF8zavYm5EWAYZubBa4j/2Y3MjRjvFv9Xlh5XRw0OzuET1kRAJs7e+/
V+LiGEnnHu4ediTXY25MuNzIezRO5WYn86A7WAH6QH0fWK1nTEsVp3Fid08W7HXCDIboZdjNo1ai
TOzEmbAt8tun8Pf4DnfBG+E4uPmd7uCVeskuaxIwql6H3t9J9gsPWWlH+Z76eyv37Wf/4hlsnr2e
lHCABz7M5Jd3gp17eEGQGqju4mD55kdnwEW+6b2/ojanwHpa88wt1OaBS1O93ASNIF6HTc9lOtJ/
qOpXTdtbO68yrE2AzWls9OMSmTIBRif9HccDJ35IP6MVH7gqy1Z0u4fqt/mr8uH9YW3kYp4X0dW4
rOsJVWVYY6UzYdVD9QlBXRqMuoAIJFtv+QmHQ1dTcaKzje97c2pnvNuWcCAJFik0gafm1qhhOiXf
VBWFsXBvqV43Lf8xQnI7IHAc3qjjXI9QiAIBi0wCiWfFz8/pwbhtTwlHirpTwHprQwKIQIMSew2N
SuImF6nkNmjafH2WD4atcaymtChhTUZ28lF31/tP6ADzmSBy2e1ZvWt3ICvrHLw+QFkVlNcxEgHu
J22NWWnAtlarYYlItfCEIbYtDjVC7fpxnHSMycKdROKtuQPYQ6Lgw2akAPW7frI1R4BeFSzEuasA
u8sosmn2UHwvYEg3uJ8pOuTlwKnRdMKKxtaGz3WEROiCm8zjzjR+NZvIZC0UhvgfS1XSNkmatqKf
0h4rweg0erBWDoKnedHHztZt4YCmvRu60W15fD/qBubI1KJzgjYzhx54uxXtef0A5LiPFTnNRKZW
d5KO6y23fcDE1GtvS0f9vu5IoQM9beZgOqx50548yro6X75xTFwAEsjUyynN6q8O3KUvyzAQdYId
uhMWnYfRJ0077l123wwDZhFf1zWvUDfbv15WUy4oWu5UMOlljBbL9oPVTe4UgNVE42AB0T40e/jV
Vxv9OjpaRWhksuMC+tvkaFBb+oVlnTt95lqKozvizxwiMbfOycGHD3apcNCc1AdntHcffJXKbGNv
Xm3RFQouIjzZ9cIt2JGDeJYfHgwmU3y/d7i8qmBso232qFRKDAR2rBxQxdOkqb4S/xYY5S1SL3aP
WUcsRsdejdAZ7z9NCq0X/EyqFhZSku+cB+uwthMKlR1LksFyIU27OYUimDi5bPLIywUFGImjZ9nT
fN9oPVIs4bW+jLE5cpJInWvUWwHZNtZDPeKcMat4MCr8N9+EGR20APkR3MRIlBe61LGkenAmTnqI
YgFsu1kXUQroDyJiee8v6DfeAxk6MFbu5fQgQLFdL2jIak1V1Jjcr9ci/aA6yGi46gfrFhdlBxa4
J+0879cri+InN7u1eQgweNv0kGsDdJ4mVc8Zc+EHp96vT93BOO0MbF0q1+/1Ks627Z/VdaAPZgAD
8hTfaX58HuzOFm7X/alxhP3c/PU8Ih6lBYD2yPrLWyCWmVmj0fZy5cxn61v4GDnjITzHTu8aucvl
g5C7K3ZdI9shsk2wC5OerTrx1++OzTE0ccTFU8quTceiRHXqOQYGR6wZJ7Q3V3Af/tx5rttzR5Ys
/WXQ9U77okCltaYQx8AaneBW+CZ/gdOlQZqbbtGocTTuIFr2ZUIe+cv+nvyssb8dL7bP1P+4+qC3
ttkdY6UQisjS1qmzuIiyXyJ+zbj/xI7oK958lG18JJ3da9c2n1qH/DLu+upfDLnDIyudDLyMxHNz
Kvzh2Psj7zT3dyftq4fLVXLN2KhUgOV7BS3Ph6oyKhWSV94ooOAsryylBzko/aH/ZlSNDXXMMZrx
XE2lZ4mjr/SNK8OX72fcTkMTpuUejur13rV+JA59phfnEYKF14MPUlFoIR9D+vyYP6lnxVX++DTf
TUfo+zfSl+au/ITJhB3uL6hXsxtz73XTJM0gMlKK14HnDqpGO6XsRzf6ARNfJ/nGpONdo4EKid9J
XZQe9xK81y/gOuhmdps6FDkAIpgcH8Jj7omIVuJrjKiWX7sw99BMuV+vm9Jwu1f5fc4dr2Y3SsWr
QTY+4PSFlO2D1iZ0XrJGCKnpa9/iu/h39Tf5Vj4o32iWu8JdQ9vksfFEv1hXV+zvxX+V21Iy0Vaw
L2VhbCeArVw/7xwBplFuiR/cGt+km8KNPQ6sG/W+d2c3uaiX8SLtbNKvXzEhQTyYazpNsXHzinMx
Nk1hoNBo1bephFZEBv394/sb1psxViIAgCyVp7vZNHRpUfW81ak0CsLnVEcQZFZ/kDnvQBw2+puc
8evjexFns0kMSW8hyqSYdueO3njXHjBouYcNfjse9zakvSFt3hTHdaZWHY8tQPsnHx9U9WnZU4F8
dZwxHMAa6P+J2IHSBrmeDV1QINqxvppYRTS1r11Eu3YqhM8/YzvjX8bY5B51w22iNyXTbj3dW+4p
TU5u90HAt/huzUIMpDiO5Y12ju6Sx/aTdqbF6FP7Ov8HlbXNRfJVZ2BT7Bih3NOeoDMQ3Wih20Xu
WuOi8i1cdBch5CeQC38oT1Foy7tXjW0K9o9aOFscSejqdrvJDk0EALOAYhSPIctFD5r58yEeoXyW
oh/W+qKbusJpbxZttrq/wsrssPxo+F/bBhA63wIk5ZHrTf1nEP6sSrjpGmaB7R5VZruzbCNpm1tz
OCPpGDa8584VneDcomhplwrdSmQP6ORpzjz6+FHtlc02U/ivsOws7KeAeFCWuZ7CMFgsSyhYkYv8
NBafy/bw/s6yvQz/FYBkVuXhcT5ui79spVZdWD3wkpPopMfZUSmLyt7iFzfhUSAzidx5dPQ/Z18H
anj5D/bs9Th6sYL++gTr/YLk/dlc4XqIA1zKPMipYMFaV/zCn/DoddbGc3uaPscUXr6/P+S3X+WL
gJtdDr3odEomJg3J5nRBYBgtPBu9OUclHTw3XPcHP9ytxr75Jl9E3WxGiyzXdbjCdav+qzDChAdo
+P7A3loMrD42cIm0gzbR5kEOs1VpQoMWm4yjoIlmZqt9TazsIhTlw/uhtifF+tIIAhQDVoQM1Gxz
ImWZkURtiTiBfjuQ1oy36ocfiyPe5H6/U65563WtVloUiGjCWK9quGTqwzDrbGt0k2UbiB/bampy
rqt25+Go/NkMqBPtXUzWh7WZlVdRN1dqI1YQIlk3U+2+OSlH8xSeZka3my2/3rTpLL0Y3ealZTP+
IGMyrJOxOuls1+F8bg+mC7usdOPPEg08+Zh9LnHp2qsPbfv0zy/xRextMRfXyyWZVcaYwi6247DV
nGKiEVLH6W0iFTdTMh6qeEb3Ex8tzFfen0ObDOBV9E3iNLOj6xYAHFsCeqvI5REldjeoVf/9MK9e
JL1Cnf6dYlDzZK5uTsVCatCdNvAzSoDQKMfuuBbb/oMT8NU2tiL3qLSBZpfg8G53amMekkVZpSOz
m7WWiQ33MfCTLzS0joEj7hStXy3154YrGQ3srNW5dvPswm4QwyKqNXtN80ctRQ4jPxSYVBpWsANU
Xif61UKgxIGPuQrY3CDUlhQeYcHZYn0JFqAyPmuIYdnDjMxPKH5pm9Yv4cjjdrezk71aFMQkiSBx
MzUS6+21KUIesmgiytLVAvcxjBFDibO+P4KbFW0c5awfkdxozvsT5XUOA0wGQCfq+xg6gF3ZPFSz
qaYZyX1kZSFAOvNy36y3luwjiixAmU9I3dR33WHvhH+1DDZRN7e1POqaMAXCZkeosslR5pj1SY4j
7/3BvTp9iAJ4gF42FJ+VNXB9NqDA3Fd9BUhm3W0cyF7YjsJXez/I66myBqG0jY461//tAWQNk1AM
OoowplbjcSI7oJDtsvmaoiybPxamar8f7/UquIq3zcmATqdlnw465c7KXTVq+kMZ3Ffz7++HeXNi
vBjXFiabjW2cD1ilklirZ9UZ7vOHtUJFGfST4qVucLeX1m5r6DIH6ssnqW1eV9Mi3qnqRNRsubFl
zV/Q8bpwJngBoAo3u2spJYQ2ao7hLtJk76lujnbBGAdrqHiLvYxUoSBDlMkqVONl3BCwjov3TV2f
27DXewx7J2kEfI9VgUPb7NFBg1xorKVoG6rK/KMkDaAwMldKfJ8Uj1X0aFrNJUJZaFaD4ZQP2dGI
hUsfax9RFHg0kEy2F6vUMY/PY9sYsjt1kP7o8vRsjnPumEOBIGkiP9T0uIwQx9+4oeqidhdLG2dU
LpGmGoLkHuyjP/cYodSi2/f5BeXrh7yNf8vaJvKiHB3RCDFupQ2+z+jZIBEVHvUltGNr5qalzx8M
cdXFrMT8ZMpIAidC8TNoh9BTA+NzbVaRIxVyiXhn8WjGM6wguX1ArTa4rUr9Yw1mHtlHq20TXw+N
7E6Y1Ki7b6s+nv2qL2VkCDmFP4Ud5AZUXQUk/VUsjgCBWYNfZcbipYsp+/IcjwMPY8Lnt5FN0szI
NIMbvcFQFJK38jHHEwc74MnyYBdW50xHUFpWl8TTxUI4jjNKshK4DScoxeCozOLwIyla6U5Q6/Y+
7ocRqkMmH9A8TiDvoT34U4nUsrfledZ0m7IUqrS9GDga+jj3RvpF6kX0mbpZQgWtqx6xoZlcfRZj
pypuKl2xkybRvbLrOpTQlOBj1GjZXS+gZQu3YtRvrCC/T+jm5NpSfqn79R+iD1R8nZtc/FELEuJ3
Cr7i/bcgai3U7yI17Vra4HG4cOHvkM8wKMskjYZMV6sj3YAyYi41f8apMMa9LRV1rUXOkuVDLdhd
mUciIqyxFie632dyOdzmU65VN2jlov9d9FGQ/VYvpcqzbUsr+mAWBUrPFgcSOUW5JLEtAuBx2xZv
3HOe5iZgi0WIOaIzI5pTJ+i1uvwttPQ28uoOj7bv4VI3VDxVYH8upgnoYqBNHPenwFCkZvJMqvEa
Ct6a2HZfllGbIrfRIhRHI31e+k9NoKFR6oZdoKqIGiU4PkwXnCNzoXZNfRTHmx6WfWtXeoGqoxjF
2oAqfYzTNPZlkWCH4jAM9OfEeSTPxOMl+qrWAtbQ4SCZ+Z3VZRHjm+NIRDgZw9NARqSp1vTqSf7/
nJ3XjuTWsm2/iAC9eaVJW961eSGqq6vpvefXn8He92JXMROV2tKLJEjolSSXiRUxY0yfiU7X9ZiV
pbrNzKgCzh+UWbCpFbmi89edY2madN7OJMXqNIPyM4pZxEBynv2FRip1ZcVpZEitficNpW5wD8vL
EJOEwc/opcQopLWAZvcJaPOXtCoSo7eLvPKTt3EADl06WbtAeGPdrKM/SttDb7OjJrUo2WOZpgP7
Mut3XDPxNsD3O9oXbVpn+NSLg+JSK62VXSfkUOt17Ag7wOZVlsZ3ckLVFM243/cvhVJnb7IZmJgV
K53KBih29Xetn8fhRZNapXxiKlD8E7q5qjC+t6IRd888wqx8CJUFlFcrr0FtCKljFUlzxCyh5JgC
kph4fcrbcVBxGoeOAohdLLfBSMvJCVem6U6t9Nr0ovzQSkK9rZlnV+Vs5tjv1KUbMPkcPxwWz+Xu
mxGrgiNBwXbbGBx2aETqTk+TxinBh7mCoDd0PcIBJxNzE04KoPmGH1SX3QBpETwiGcfSrTolfJ+s
jJQxSUjb6oDbh0kzHzCoIpuig8+fWdyOzNenx6mG99QPuI63qrXJWzOVnEr2lQ1r8WmCaXnkk8t3
Xd/GV8ZUoILGtscp8BnfhXWM4UWMFzvTn8g/aWCbG8kxFk1Y1xHIafzJkzFhA450TLHkpPJSIZV/
ZZJOTlKTItcIcY6zNW0qD22NmXpIVdJpihagQx0oTo5w18YIT9kWcu2DGdYMi8Zc/oth5eoxQBTq
Vgm1HrXqUSiabW2PvXHwJX0TZP5RUuBS5gB1paaEANnpL5UQXSuNchAgO3ZzhMC4J1OgGCxt3Qmm
N0MDxqpCSy7730qsbIzEpwMhcjMsFzVDBscZe1WJFLPQ3JTjpIpepbjkVIt+jnkh2HIiP2Y+OEil
dOp63rZl4NZBAaHNF+2pBwEnJvpVFJaVg2gWX7PWSWuqgMH8ZLRQxLus/gY6HSFkMCLhUyucOYAL
xlK8z6be46ry2DTw34PGiGypRGg/DamwL+aZEi3mUTnQQHOiaSvH58F4ohLjCKq466dob/Z4nLB7
Ro4xyk9t8eobkiODvuL14i6vuI1GN6GaB88FZMzefDeSfsCBGWNb06ju9X6K7djSB1vwZVShsN5t
M5wXC0gZPLPiGz9x/nkvFL1z+1nG7iHPLLaRhFJjFN0og5DYi2zOxjYSSS1Hihv3ee4mjVHbLZ4q
1ZTyHqLCKWqsB/RBLzBl7YQjBic+e0H+WunZk5J2oOoAvmt5nXpk6B+nzvRaSIJiO0SwOYYYEK5W
sHenj5lihfAd4ychy5PvQlNoHjsGowwz9nyqIhwn4D/XsxJaztCM2QLCI/1X+tnR18yHWNG/U/sD
lgyaWB31LULnewM2qzGXd0ovvccLBzEqRI7zvKQyrQImLfX0OS06btnJdAjr9peRT/gM9PmwEfrq
LofcFxX9W9eIoqfrTesYWWY5cSTR1R56sVE80eK5qRcGlgZ6cKDHoFPGH5KWP+E1ASo251PjQPeg
t7kXFtZDo8lQ1GtHmotoI856zwkoyO7c0HpVyOpT3YHMkeMswT+4iJ1Zjos7cDq4I6kQrWW/FQDo
yca9Jv7tFstvmhqE45wVAEMbKX1ICiQAcZsmG0vAHE5Qwp4PGvypsIpxCzVJcQLIBLugj9K2YIVt
k0D56U86YVhQPrBCH01Il3lUo8sRdMfoOJx1IbvuVaDidRg8SXH4S85rIhVxi4QdZqyQHdTY3Jld
uYDJro0swFPdb50hU0AcBwX2w4H+pkn5swQ/BEPeQHK0UUMlQq/PbdJgrjxMYrPTA+GqDsdn4gjS
IBnvV5ez+qiMTXWnxPEhM7WnKffBjpDuF8UIpmVwpwTiz6jt39ou9SZzZvcb92klH7u4hODUOPwJ
HgbcrzNRGnwYAgbFafL+T1tF+yFU0V+Fo23mPWu0xioT3tdfRxDBCN4kYcqdknrWLEfPcSK+dS17
ABANDx/fW8g996Va/sgn6botk+Mo1rd1yuKAlL0ZDBE48aSQNBse56Z78k3hVinTO5qaXvx4+lbX
PRKC1lz4pfrPUa9dnJQpMcE22nAy/lBSESYwEe6oi4ItUC7M4ryAmgrJJKnSx24UrscSanOLkU0c
7nwrSXCGQeQ6gUVO5mTXFWlzVQQqe0QXiPvKjJqtDP2hU4zvem60rjbON2Hav6ddcuePuEa35fAd
m0ocNtRZs2uOOtwssjvVl66KubpDg3/EAuW1MiyERMWgXcWz9b0Nkax22Y2aV7ikCKXvhpHxjBnN
XSuy3TXGhMIWjyQrYAMC2AHxWdXn3RgYJBNlCJZjjnlzKYmkTyLlRxxPOdF7cCcKwjU4w8yurLze
8LOyLbqJ9DYLB93umyaDJSCPG9PCVnmo8s4bujrwMj19Uq3yiZ3E3Az5ULqZPkiZTXQ5+I4llyZc
93yKd3gp6Fuhx6A5DRW0MUx6t61rHKsLgTGliGuFVn5Lq6GwJzj3mO7l4FwxkMh/Qe+G/wC2n1+s
Hqypfp5widLi/qqRhJeEioHThYrgDQVO9FhE//IH7hdUyH+HecvNdVQmCNsF2UZZ3wwDUixZSw5h
aJU/ugFpIPJ0ywbqJ23rISKXLMQ2mZHpubTM1I1V4ga5gFobJPJiqGNeZ6bwXfOnYicU4Jn9VHoD
1LgXW/l57OJHsy+nKzD75DcE/5uWGfgqzZ7cC9/0bHxoK2D3QYc3tISKKMG5Hdjglay175ERO0R+
I0q84DWdzZSlNAReuciMlAmpUyRKV8nU/FTbXHXTQkA4WNOoW1h15ELwRl4RpFwEimCvNumfzsR+
synLP4Zs7nwdNx8QVIQyofLg9+r3tNW1rQodQk7jW6OkB1Wr4URrBWoMQ2gPg1VuigBfXT9qsB+c
pB9lozdHKMMVOA7rZzxH0Zb89a2ZVDKg1bp2dDW/Nob5fu5nyzOr9iqOjd8gca6MVnq20v42Nvy9
LE3HOmvfca7CfKctRDtpyltQzTs4lZ6iRHdtrRyU1vhlDfqtWNFcXirpwyQXCb7afrwPS8CUdmZV
LfYS3GvtqO4HAMBx+T2Ipp+dYEhelvmHhIfa+DJk66Zrd+yoip0LmMoEUt05UTLugro9DnNwYOo+
4iL9oDQhrM88xJIpedQ4x5jwKhCt5kawxtrDg2S+BxuNehSqbjeiLBBg/W2bUVIeWqvODq2eI8OL
6GXo2UfUvLiWRjZWNBr7VFYel/b5wBwSW8ysQ5oGuxjkwhIcQLhMDIeL0u+wSjG9aQUGEyWH9mjj
tYqmxhX7QfHmTpopL0adNw4YrQqmxjSdxmehp0Ffy3RIyOx5TY6Wtp0BdcZlubcK4bWq1NfB19xJ
M567PrmWG7k8Jj2um2TEI5yKsBEp5z2R5X7S1CP2Uc+xVKtbRWye6MTWFleKeB8pqNblBnMP0Hy2
pOd4x6ntpsF8JIpM6yVP4OjYg6X2G1pLa2+xyMDvSBNc7D36Z10dNfDYLQ5miiAOj1HUaDejKIa3
gTnKx0bNm+PYSQRfSmXgeCEaJRZMerSAR6Xkt6Y06QPGcq0FjrMz6dEs4QinwTduvdtU0X9o6tjj
ijG0W2skQWK2wa2GC5wvzbQoYXvcaGrhwXpJXaM3I1s3m9dRKe7SiJgxSZ027/ehAR145Pd3grrr
sQ50ASAdhCZwLTPcFWnsjS05brFxrBwbCKwr78Us33fUKsagno9W1j6Jc3WIR9WOWmY390mIzHic
qcaDUnCZx/dNnjYc3444NfYSPS5A47R3FSKvDHM0unMo27d0L4bVFaAye2LAKdsE0+DV9W2g1I+l
aZGguh8XBorhb/g24DoOuu6NRuga8kurEKiK3H/hVDtiaRVOpycjOlTjXcrbxC0suj8C8ViE2Q9J
ijyNOmRDIIwWesj7l1bSbAuWV2BlT9iAOeHcORaPHNa+rRnTdREUD+NYsEDJdQaRl3IXkLob3zde
shiXGojiYPXupfB1qHYCDi8msHwx8ILifQL/pVt7o2nv68HHJqr3fwkFDnNxZe2g0N7MJdqwenyQ
WsuRw/k2tBocDerrUpSyq2ksibPqLCuvGz1R8aMSI1fv2CAN5Ji3flzW5IesEi+FOir2ZUpc6od5
4xrx9GKOBjCI4rY0SY5p2XzkPI6esiRo7FAIJarbeOD4aTDZajnc5pp6Z8SLSVOd78XA9PzR2kHU
/iGl1VMkjS+NSvonzKZ33sJNbE3pg0j4vhUl4ZcVqscq5GwXVO27lPkPvjx5Rl+7InESYXx6j8Eg
QHTZgN4/NcYxT6f2uuqMycEC50fq90dSMpsmwbgo77MdjeokmGUZ3wNB/DaMVKczNfvGHoEDXT2G
+PgUu6hptkGi3o05WftUGu2MT+dWgUFs4Efjy5A0mZthBQDoX3ya9Hy6o1GGQNuXajrnevTqNn0J
OPr1jdnFdkJSTOM8wPwwKqVXsxpLLq/tA3zI1u1BsUf8HNxQUlo/FW2iX8zwNGzFfY4G6XqKbhtr
Z4SGU2Vc8gb9ZlTQ16TSVSiifVNucK7bc9ewc3oth3TjZ7gG0GtmJ/F4rSvGLptAzqvmsJ0a+U7P
I17XsHjLIAuIepdk12HA4y03QzutJsdQw9gdMGa203k+qmUAhYU/K8mvRLk6DEVtC6l6l7AhWoRv
mRgDf6P+EKNu8GLfeKzT4b7QQt8dym3SNRvc9d6nQnHb/kWb3pPoZ6ZIz8HYOEn1UDZ3TZbsG038
Fcr0ECXYPg0TbQzhcy/VN5x1mFwoYJI3gvCkFx7Qp11aGM6U/hlA6Fnvlf6KXozrRuzl43SbAUaP
TW+MrQNuHjaRE/ne0CmGqyrTFqtHLJhY+mPJKsmAxWu+cqdifWBzTv0uBlows30t7apuOJbjzZj+
HLF3kli+rT8gfJPfp9G6UVPrZytuszanDXrcpEO5kVqgAI0AvZ//0ESRSLMfFi34jxjAMajKxEV2
8MsRUxLzmrXiyvXDHGoelDt6bQRuaZtKCuxOalyrjbf8xFl9k+WN0FSHMRRvSNTRqTgCUF9eBnn9
6rUScKokalPTbwaIbVmUHdxu0L0W0KfR6vCDIPu76cjmnHzT/De9pSekzAqnkVgwQWG4sWXZOWA4
gVAnlkIy4HFykIUfvRzYZvpkcnjiAnIv4/HF8XHsm2o7zdFdJCQ7qO1uThVoJAuSak8V/0sy/MZK
9CkiS4cTX8XoMp0g21yqYNOHybHRrqLA66bJU0yJA5nDNJmcSOpw5NG8GLOGyrzq+wcJI415C35+
xKSpDoR3wfiDrRWXueu83PfmjGdKgBvDU1AKxNb+tm2EDfl5tqSKM7g1uWBkfT7jBEYmwe9UfC97
uxmLR2VqN6SQcB3gppqzz0amOyTVjZEQSZeajSmHM/qmN0E0jjLCLY6GckH1y+JL3L3VeAEr+JOO
Avkjcl0+OkUj8iR+fdoMHjAdvqmxqWtrE4YAc3DSEYc7M+EooYOiAHRVj04s/FHTbBvN+6icSca1
wCXkh5DQI2/SrcqdUB+wHLTIcY+/plT02gSdiYX4E3R9o1O/7EloT9ERhLFD+mk3c9nFnZhYtV/M
FCk1Zlg7pnNlGz5XJFJBWDLdpEqy50KKE8IxLfXoJhOs7E6LjBqrGjKGyoSnw9wO+r5KR9WhzjII
btLp4m/VR6a7M/RpvCMlmgZbxf8tB/GvooNFjTtIHfzqCUW2fWlU/5Phs/GfKpYKM8mi/L4A2FZF
R0sK5kTmxiLq4kYloNDNqXTMNPtdXqaXn6ujquCsufAjpxCVpQL6QeBcmWInzxE1JOAL+zL/3mAx
3M5PX5cC/6KXP1eqKMwBeaUYTg8+AO3Po2SBpphdQIih2Z0Xodn2hm3xLtE3Zn3H/cWjzWULHvTa
QEUOcxBvlcuKqbMFuv/+hr+yjg9PqkpFPzR6yYGba+LVXAh9jZ3XFGy5YBePcZapFzrUTovH0OZQ
NdCrtEiL1uCVdiYCNowZV0ysa6b6NRjrCyKDU5HPStCwktfVuSGmIt5NdgCDciNRNNlVQ3pXl6r5
jn1g+6tT7hByqL9T2YpvxAZaKbbVqSP4me2XwrSrS8xOooJL89df/PRlL1IEboSAfen2WMtH0lhI
/BGzYpjVsVujpZ77G4GTHgj5hZHOvGUgHeICLzd0amzLBP/wWWnZIa9VmtzkeMPzN62///pJ1s1R
LEce5cMAy6N+GCDUmwHyGAPgyLRNdsEhcbqNsfRi/QP91Oly/DzYqqSb+pYx5lR7yQg9afMfwfLy
/BIl+29r5OfV+HmQlUirinqqqA2DLEp36gXpRvBCw10aG8gC4NgZX5b0L5vWV2OudgDSIP2s0WxF
WsXFifg68Hq7Nxxrm+7Ki52Cp4oKHhCiHqINi07jtajIL5qBm3uo26ox3IWpeqvMmy7UBvJj9LSR
PMjE9P3raXJ2GmqSomhIP5UTKLxQ0eoZdLpm+4OFm5q5SwkSvx7irLznwxCriZimBa1xcB7soP9r
lhgsFr3jI+1HkyO0OFha0fbrEc9IOHiRH4ZcTUdMUbMmz4nhF2V7EdjFDTCebe+0HkmTHBFHvg3/
3ZgqkjBam2R8NT6vt1kom0kemCk9PS7O5HVbogjBEx87bpE7wnOkI9yzL8mYFm3IyQRFLcyng3si
r5vGkkJpI5+2W46owSNz7gQHSDQH36bjd3ep++H8i/0w2uqMR7oYmerEaP51dTM+xi7tpp7/SHrd
WUgO3bdL7S3yqaCPT/lhxJU2RijSaia1oqGYHDztdt6oXvLTd6e7cf939J1x4+9az7dFNz0EbmKP
b90RqJwj7+oDEPEL7/t0o6PVCYGhiMcFfcxrrZrcdxxPdKKAg9YbDNEqMR6uMwvbqP2IzEzfXZjJ
p4+PSg30mkXxEETguqlB0FttwDAIbkPgmdtyM+7M4UDJLHPI3Kg2911n3Iq7kKbBeAv4wENAcOEn
LBP38wz7/BNW67cmv4hbCUFQ/Qb3yN9mHopcR8w3jbtwnsz4YvvauZfM8+LNI6Evo5fr81IqlbHi
kEcPlUTYKKqvJXGycMkq4NIgq8dKKzVLu5lBpKa4EpP3pPWPYf924eWdLk/wyWhFJYMuabIGq0fp
VAP3+ZBRyCDuZu3vnB3vl89WVOxCwXwhrDiVaqMlo3WXjmzY9eisVgP6XVgPtYL0D79pcQAiPvvY
LwKxJOM+UiVyA0rqohON6gBdLpqUzMkJ3BGykm/5pUjZpSm8vMf19KEBnN2JpCWB+uoHZRqCUSnG
10iQ4js1Ut7MtrtWKg11QHAhrly35yxXEJAOGAvAIYPKvFaWkZecZTOdOEC39V4DWExtQ3UCkUwK
aS9URpRp4bL1uwXXITQbidxSjxPcTvS3Qe5wtX3LHi8Jr0+P2M8/ahW29JEl+7VBEUmgDIS41tW6
SwDlM18dQAgdpks6jF1mvS0pRjVYac02wR3WWUTz5BqPxjb38BS5tCWdTmnGMiHHL61WgM9XIRFF
trA1yr9jLc0AiksyPnNoOTroG/ynL72+03X6aThrfVdQwxkrV/pvwu5g4uvsVz/06H++utJmp9Pj
AGdNoSF6dayZom+oiTKaJA5x85uqa026GfFEnlXN+3pDkE93U11FL7KgbeFBiOsvFQR4pg0Nt2T/
Z/SKx7t5b9kq4AJCWSRj7vSjci3PuI/u/MImqt3QRXUfvl+CGfw1Qvm8KmnBlkVFIlChfWSNIZmF
UBu5rNOGo8+3opnd9tKQkbQtjhCTbpHQzffpKFdbCRmUp3baJhSVI1yThPTRmCLqITcNa/NH0vi/
4VbehaOxD8bgUUJJQnVkKNAtTMqumoroLtSt96/f4umSWn49DGJjYWqcnMKmnvqtbgJdD4vWEzA3
bJvuwi34zP2JMfhUuqKyqk4U/vI4y0KMbePfFjDJpTVqUx+7jbDNNiR+Lij8YaOud0lG48Djg2A9
gvb+85EnKfFUzZirIRfh7WJa2Pkz/fEykn+EcGTOZKt7Ssr2rsSHykoku8SAmKR9iBlqzn4S1cW+
l39FRnZlqM+SuFfLzq40a2dpFPQKYNxRs2l0faPP8TU525tUDLBXKYdX/Cf3RnsRNrzqQGcr/vxA
yyf8cP2sjKEthXZa+niqG+onm2S79Nqrx0s9Nesu5JORVgfMkGORaRF522OHhESJ9vhG2lXznUDt
OtBx262eCqR4sdIeDP0tz++K9NnC4y3I0cFaOhfw2G0U6lZxeUWB7sK94HT7Ws5j9hVLpVlEXpMJ
86iLFezlCTPEb1FxlZlvovT89Wo4k07hnk8WbGnNgv9trbevUawWIC5aAW9pR63vuucIcO3WgHQ2
e7HuGsU/4Ecsl6jPWwij0q0hq7B12NBWo46dPCLn5AiNqT+33YsCyXqSr6T8fRQvIbDOvUWSGRp8
AfoZTnNSbRDjm0vZwgCPMWNfP/ivenupofzSKKs5yykzouNmFL3TjkhFbsQ0ftZa6f7r73U+IsIy
im4eBVDD6gDNsjhBREpE1NRXvdI6VoetkJkdDO371wOdtnwRDFpgNv7fSOvLoRDNGhBFRqJasws1
DIm74pm+zNCWR3UnVsatXpmvSZX9wu3oQnv52T36w462iq8RkeihgOkcyQtr1/a/ZzPZXHi8s5sm
rY/4bMB4Bvz5eY/p9HjWMpE9hiv3pigdy1iYHt5Ey5c0/SA/43w94OmMZ0/7MN7yez7sabrQNKHU
4I4tmgZWsM2VWO/VqjtmtKK0/5tNz5JO/zzY6kTop+VqlHLGKXy6okMoL/xCbn3pHZ79TB+eaTXn
dbUtIlVi96Sy+ZehVFCZ/rVAK5bwsdX+QbJwDeg4ebRlHX54j7OYJCaRAX3cqYtTvR1fpY2X71WP
dgg3ajzzMT2qHX3WkpdsLuG4/nbLfd63Pr/Y1cSMyJhrPVVoe9xQjNK9snKbGypHVxh8gWN7HXoX
5QiVe3fpHQTDoHbH+tA89ffGIQQxFNBKcN3eo6dRj5faw858DX0B4yh8f7Jx66xwj2NdORponcT+
VdNmqsyXgF3njstPQ6weX80kM4Wd/J+4BhN3J5fprk2cefgzHsMZdsDoqJts00hONvxJr/Npeymk
P3Ng6Tp2FSiayHSegrnDCbVcVS2vdqtshtRTLSd3FdhskTMfhIMoXpm//gGf5cx+8WnY1fqlGYQm
gBlCxJIWDJ3GiUhFOgt9rt8aPy71xy0vcjXPlgZwDmZuohxcy27yYZarQ9NlUiHToK36jo8QKKeu
UFUQf0b7633pTAMZWyBZaENG1EeSYbVX1AXM5jYwl7ZixEMR998/COS5SNQe+jHA1cph9hYKzKUT
88x8/TTwavcorKRBm8+HVJrx1WgSauJce9wLj3d6Ln9+vNV+kadC2Jp0EDNdQnNXop3BjpMHZK9v
vTS4z0x8+gpyfpeh6mcfEFICtYuFvrC+GUJvivQ6480K6XgUe9WjzeHC1zv7dLhx8hfBFFmvz/Ok
SOs+wCKEkrOebXSDsnBd2kM5Xtrpz0TkiyWWYjDIAlVeTZLIpHnHDNDNxPv2StuNMKGyJ8QuF7HN
57IRn0ZazQq6AWpFFPzlXM6fOkhEpZfAXCLt/i9ShSQ7DMhTUI1xZtNXU6NumzHn9CJ91XyfK+Sd
2aMf/Ph6/p35QJ/GWO2YPrbYeTgh4xCrt3y+boTaJmNwYRYsX3m1W3waZLVbWGk7ZVPLg1itdJ0Y
bEzV+4z8qtV2ZXbTRfyjpl6IZy6NucpMIdwdArYNXp76G5WkO+W3RhPCNyzgoY6upte23PTe12/z
3OwwZUxTadDXmYtrBgmdU9PcAPCx0/hnDZdTl3unWphV1byTs8mz6O4oyTHgFBimwoXXfKaISFaU
3IFMZR/J6np0CTaYmCkxNwiHxzM2807/C++N7v4hZW9ZVp8/LJlsk2NuMZGCH7hadgX4gLCQB8sW
t/PGTG3U5lRN6NOztuBHnOmXfiGXcCa8MhagH1cLLAu0k8bsoJ2MSRJmi4WO7kzU3SrPN4qbHDJH
ejDfEiX3BuOhMB7a7mpZlYFrXphYZ+pEn37Cule7NEk7Dw0/ofHIR9YvQenbqjfvFtDLnNqSECNm
vr7MUDxdqrRK4muvgxikErferqcl57VwZ2xdBMxsmbdNSkEkDlHXXZjF8ulnhTmGjgGPGtJ4JyTD
zhrmFhiYnWeVLj9rhq87Q99nku3LSvBNiRDe6ONc/5jaMWi9gHM7PupG0ETuYMn1bMt0/l6M5k9X
NGlFhbQYeQCM2f6uvQ8xx0grIZYRqW+XqTNvRLgUhWo3z9avwjFduBuImYhpY89yxQfzZrz7+qWc
ySp+Hn55aR+GL6xZH9Qo85l52OxJbuKZTuv6HDebxTCBrDtNs3QFPS0qhIR/p+Wm2gPJ2l1KcJ5Z
BJ9/ymrZUaibKafzJqIXWsT2TWpXr+JL/0Q35o6W+maD2tN/nLFEuRwVndlkEJFwKFlkKuAirqt2
uThPZJJoqviPE0xDLNbvelu1xU26E/bChaP9NNJc3EEoSarMfXw0llnx4bX3sVhPVU3XX2t2WWaX
QjT+rHQ12dFGK9DpVSmXYpYzI1IDgE4HgQiu/zq2LWg+jvgtFo1MemtPmm+5aZvJjpn4rS2b7YXC
zmkUZqro01B8c8unKLh6wDKL1DnR2bQNVRoVx0/88M2vRfTKX0/gc9sHnpcUUlCx4Y6wSihExBJp
29eWLQUPusBw0lOJH9vXg5w+jAHb5r+DrBaJ2FDPVioGmVEE07IOIPjCCGeKDMsQ6NWYfwqCwNX7
mmJTSoux4fNcy4f+Kjpax55uE09wsCVyl7//fyyO6I7XGLKTBd1cuuWdfU4OWvgqaKk4Dz7PylQc
BjrvkiVXB4Mk+1HOF/JoZ7+WTvMXpS+Zit9qiWOfsTS7oOrtU/EpaMSXtOgP3EcuVAJO5zov8cMw
q2jWapW0UEyG6SwtcPIw/hlF+gxpIPtOWHgJPbfEXKtw4dNoy0N/WMsIQFPf7wuKQo1yA+viGqe1
1O2rAGI8reA2iVCvK82Xr+fk2Ve5JHN1VAanLBe/JXyZU56xMTkurUObvVvdz6/HOBP48SKR5Szb
FGWn9QUkJ4dtyj6D0Ph6l6FIazZDZLeQhi/f9c8cRQyGS42OkA+d6HoLlpu5aQKB1taFul4/YllA
O0n1TnZLVV3TpXtjX2zgg6p28og5u7jzv6c7/ZgkTry9BHg5zRvSBrzYylCZVkSKtKtvqs5ykoUR
vTuZ4CVAYWl+nYXYlZKReo91YbM8U7nCvBdJIUB2UiwnEacxyXo5jgoR5yHaGd9CzFYoDLuKl23w
eb5QDj5d5QxGX86CUVp8g1fP1nHcF3nKUTf7aWb39J7Yaeon3tdz50xl/9Nxvh5mMEKtT30iC+PR
H+3hECMRx4eJKPq71Nv6ElbThQpaf56d0m5f4htaJmgH0Yy/KOvcuZQLPvfcHyOtVVla7mKaMDLi
iwBJ2dC+Dea8+fqZlzf3eSdYjMc0De0IdcETA0QVZZ6uCmj+Uxq2eoEG6Nnc9WZJCz5cZwu7Tnr2
oj9fD3rusUzALWTnwHGhTf08VWPRh2/s+wwawmiWrsTuUrLqdDvlsZiUKA5JWJ3oQaYWuOb4t2Wf
XrCgsba6dWNY96Xe/4sg5dNIyy/5sJVCLcnojY1o3AKQsfhdsB/Y0kj7TuN+/dZOt08TXzpOOa5d
bDdr3UlcTL04WTGTAaJFn/9Jc7qyNW379Sin2wglMM5z9Og6hgvrq6uQ1QE9FqzrnJ4uL5ppxdSV
EdjOUFB5i2ISf90FYcSZB+OeTBZT1AnnTlDEUVHqYtQwB02loOPCpKnuOjel9lrVuvLSpfHMzMDo
kysafiV43a2jFinNtUEUFBp3nMFLwXaHLu29CdGKAS29M3fhLt2RT402l+6rZ4T+7JaMvBjgsUmv
YxWhtvTcUiGqDAB96YEGpkKrpTTYJVWR2a0OC7N9DOxp3HCLSnZqj74SYohgXzorzuRy+SmahrBh
cUrR1/RnIRhjlU7j5adImwVJF7q65ozKfpxc+bHYc3nfTSJNQJup+Bcnx6exl93hw4qR8rQcIhxy
bN33NGzXuD/6roGh1AZOJI3su0vF+3Pzix0O+hmnB6rKVcBtUXsHqMSA0vDHzBREjYKdKK9fr5tz
ByKP9d9RVhG3VCiGPw+Mku7bvfgecvWkccSpfi8ZyeJCuPj37rPat6EJkvTn5ofwbX2J0NqQ7gZj
BFAH4xOem7KpDojhycpHu2r7VylF7aHZASsTL77QM6UVsMwfRl8/K3gJpfaX0TMvFPDHMDaw2Cnl
0Nu7mcHfeP+xdrg4b5c/+KvHXkXjxdhXnRRNCHGJOrBDuS6V29Ir9inzNex32b84gNHmYDcsctHR
TzK/qT8EohH3vl0ZKGL0xgnyS+XzcxvuxyFWB0hWjpGvZQyR/ZlQ1fW/u/dsaziDW9vdXXUF9Q3N
82VY+pkzGLK2hF0RckmV9vjPq7DKS6R8KQ2Mytw+TnHxWjTyhavT6S2DWUL2k74iysgYBn0ewmxm
I6YZGNM/oTCdhTpNZYputxJkep8YOBbo8Z1Utf/iONGNJfdrkBQ9ubGlZpFUPXp1Wyvim7yOZbsS
0vcpNH9/veLPbSsMg2waPvKCTP38eHVpznoDcsjOC+vZlxdeVwT06aLs8tyc50moDC2H5EmJT1Bj
2Wp0g43lysSIJvGCQ+m1L8sK+wfE93PzgpdGv9vitXCieqvUeU6tBqDIqP+SQPMcFpg1hTA3Tw65
dC9u6D33Lt3iz71KsKzEGzSDLcD3z69SzAO/9PmLZsbgHijA91DXsG2PN19/sXP5Oh6Kpkt09WRv
1xklNQomTP10to/7xnR0Wlyr8t3EN3DXbAWnpYXTzitzAwOFYqOz+MRc2sHOPqmBMRkKI8zJ1uGH
HGijCvnDt4uZVk8pswzwIeGxqS/5N51bfKahLTaqlGpPVMpKPeW5LrK+QzPZ59bDhPcZ2UihwmYY
ApMhvHz9bs/NGzolF0MY9IyEp58/YVcuPaNyugRxyk3bBVeZFVwQ+5xRGpGAxFGCNcdN5f+oO4/l
OLI0zb5KWm5m5dmuRVtXL1yFhiYEN2EACLrW2p9+jpNZlWQghqjs1bQljUwyAFwXV/zyO+pp/WIt
HUuUwAj2ZHMfuajOBgs4PfeNOE/dslefx7ROr2XwGV+GSGuuwh4xj1/f5pndmkWIy0LHAEjR0xmE
hPU4iwFmG/7Sopda1eukbC2XOn9i0FH4ZAzi33d+UdIHhMtOeiZemMZT3+ohcbapi1+mJLlhA/1g
iDOTBadaIphMUPI9r3AOpbAFRWLaKW4LibpCZCGgQXkVZ73lGIUQ7qSspWhUD0tV+uCRnpk5rHrc
elz8MxGbqCKNLIgkciNLRSBnbi+VMfpo6iw23onhQECI44CXR9/wqfOkAxAqjgN56RTJ7vo2/FaB
wt/W9eGjzexMXoo6xR/GWp72DwZuCzEtE3rGUleajw5k8XnqLq2b0hvcpazWg+mQkrTwfj0zz+ws
qDETLoe3BYHw9A4DBS3YWFxU+ep+Z47NQRtpSheP8UeP8txkkSG/U5qPoDbH7M+3F0pajCIlabcK
Jkda2v2V8ZDzROmTx2rJnpLeMf16lR7UC839H9zjD0Of2EpWgUxW9y0j0KMq2xiIm5YCblLZIJ73
PxiK9AO8b6x6Ql0/36WVyak4q2RUeyFMEfuVozzZhUmN+tcQFvrfppdrwH4wljRC2QRbT0NPSTUl
U0SHq63po7vIPszG469v6Nwyw9db5iUhpXfxQVmLNCEjJoNAE0qncYnUTy7d/XqMc3MQZfzFD6Im
953pNcm1PvapRpxO1ZDeSwavSqTGNqAU/nqg5UWfLGdyzt9cEE7Sd02srWbVcwqAzFaRDnTyJizc
vG1MKp/bC7lMPnBZzzw6Op1g1pP0JSRyml2vx7EfA4m5oArxVtNy1wQu9+sbOpfN0/DmkBIlgQ9k
6GS+9ZIRlEqMsZyr+P6xZ4bXLTpLUeBYMcIw8cEIX2bR2h1176hCuUZN4IN9+My6pj93aeciBfae
CCWNEX7QEsliNYlO21a0j6hov4TTsI0U5XPZgao9Rh/ZZGfmDNFH3iFMXpyR016VYkj1wkBagt0y
WA/Rug9toXHml2Cl25Pbf6bpYhL+DcmDM5kC86eBF7v7h20akTChQEmU6Apdc9XnJYK9SCzoDx+T
P845zIwFQ4zjdanBOjFw67GKkyqcgd/sgVLY5YbAk/QieN8JfYHohoovfMiHOftoZcpBlsDHAj74
+Q5FtTDKMJ+AllbGyzRVl1GcX0tN9kHO5cxixDnGosYbOtNWIsZHzh2FmzO0QL3oaqG6soRHFM3b
m9pKw9cPVsqZkDVWylIop2Ew0CT7810FMnjsPGE41GjHT8mFfp2moFkXP6VyQAtpjnIwrkc0XZZi
m4+zPmd2A5IQ5MJ1vOf3GcGh0FoxCGvBLpPgMOXJlZxXH1TXnLvFH4dYLuGHqakGbRxMPEjWxHGl
rPt17YFM+5ATce7FKQuIg3mJh3AqpqLWsFc7QzhyxgWXcSkgWYPciFL7JmJ3H7y1ZTWd7NjIShHx
R4OG3Nxp8HM0w2PcIX2B5s2+1yW3SK4T/bkAUjw9SYjYR1lsK5Pi9+JKiIuPRj/3zn4YXTlJpEz1
FJNKZfRHFH08QPWrwml7CsGFw0JTMfr1R0WrZ9bej/d7ilMZ++IomEOEBrwZ7HItvrCOzZOZyR8c
hOduTKULF/jnEkQ69UcqBOz1XEI+t44+IRDLmfvyP3hxP45wYs0mcq7NZskI5kF5/e4ov1KTsWBU
Qypvfj3amdvBZ8WvIpeP0MBpqHYqZEErBe1oTwrQ9O6pV4MPHtgpm524/+IW/zXEybZ/pMewllNi
AA3ma6McjskXZbjQ0Gdy9U22Ka6O3S4vvDpaaynqsOv+AADug9s8Mzl+ugbl5/VtltR6pUeuoRc1
V0/QewqeB8Rrf/0wz1ThL7dKEIykw2KxL87sD9vIWM/HMLZ4mksp+gKCGufJziTBi1/ndVtse6f3
ZDe7lObHabgfsabTzg2G+w8bxs+/1r8u5GQOkfRHVKfnQtAsyy8rJMEchJCrm1/f7znH66f7PTkZ
KPZvMrHjsS4V/4lXHfLIl59aovCiu7DpUcWES2X/etSz96Yh14D9LrKHnjzkSQ6qPhgt4rdWe3ks
LC8L0g9e5DnjEOzkX2OcPL9KP2pVazHGMmdzQF6V5Efa1cJehejlq+2F1m1+fVvLZZ/s1z8NefIs
o2O9QGYJySXCfk7yiyKqt2mNHmkqulr05deDnV+UGlVlIlRNCFQnlkojVdrURsQ4u227zzzpwbiJ
Q4SbPCTe3HCtr+m7Umwq7z8pm+LyowTRmXPQoHaI9ydRuf6ujGOwQAwdJc7BGQJCTn9OE8t3ETpr
4aR+4EqcszoZi15oWVzkA96duSm0KKQ20LWVHR1scAGYrZ9IPbbw6z86hM7ZnRhlMlnwRWkKluzP
OwD+RBWPJjHqOBtHFOgKLUF1OU19wiHFakgSaxMnirETFNglIZwVtx/zwEfQXPKHJn0d8kx+m0sB
QcxE7z94Fud2QaKwJFgMuqzflQF0WoIAmA5kadAeq5bSsVjwtA+bhM+9XJ3Q0rdiA6CUJ1MrMHMp
VDNyVaJ015s3o8RGKNZ+rj39eg6fHQciHM3cS1b1dB+YAzxffUDBtUoTY33MChgO3NE9BeLCzVyi
Tfjr8c4lHJmrSx0yokrvhZxQbE/UNCVSH4WI8QtHt+ny23HIb5QwlbzgOF3mnfiKlqLk0Pe9gDvk
T8fA+mD7O/cSaYqgBYkQ3tI9+/MMO6qZOvcBceZOSIIHZnyDsrhI3kosxQ+O7rNDUW6OrAHW6rsK
1EFp4kDR+qXuuLdR03dQqenVyf/1cz23n1t/jXIqBaEMZizmFaMkUlCLyPYWEcS2UW/rD57cmQmD
wbZg6pk05ru1WR+nBPE3ejysJsz36lRfd0lteFEle0XVHn59V+cGk6h8w6bCFHgXzhICs1HyhNqD
Uelmt09rcWuRGruZVavpYGTV6Qcv68xjRN+PLU6h99h6139cGomADFm35BcvBKl2c6Nyf31L58wb
epnAwSNjRnzmtDO3VMtMVUuK/gdHwzINdHd6G28rNtRkAWtKtijbNa0HgmtSjd49fJTLOXcs/3QB
8s9zX63FbjAbLkC6NFf5VUU3PPXmt9lmcTyn3UdNpWcCNCbnBv+ZikVHwMlmroWCGQYy5WlwKYJ9
rJVHpwMiAh1Z0fdTXDZrlVm6SVJ59H79qM/tNSZqm0u/Azvou6xgE3Jmo4HAqbWe/XEzry1HWRmr
hTb/cbvV2blKkNLQdCpUyF39/FjDTNAlQeXQag3TC/W3qU+chJBUTXru1/d1xsgxiXcZlIlS4EvQ
/OeRDPhbSiFM2OFFYazEQLywpPIQFGWLnk9h2NrxI/Tl8o5+MqtIblLDZVGurFGY9m1K/WCSC8ps
ZVkyGjaEdxG5CJTWZ92LG9F4TGiF8vsgUy4he9Qwi6bqo1zyux302+goNpqLmum7GHAQz6kcWp0B
uTzO/UFAxLiqy9yXjMLa/PrRvs+1LmNR0IXyJGoj2qkAQRSPSYIsk2Grn0EJTJm7dGokK/ludLRt
/dX6VK47VyVRMLyIH9Wmn73Pv8Y+lSRAnjbtrYKxK0Ugh01yCRYGlT+9PEkfuHLvJutym+StqKFU
FpGAE1cuMkfcbmEwyJfL6yaKN7KcfqlKGeWpj9yAd7N1GYr5+g3Pirm0fP7D3AnmIRarhrtKEp6o
KM+fBShNtqmNF02bXcdD8+WDd7hsYO9mK8kPwnfLGXUam23DJg0tuhLR/RMdxSdd7ow7A+0DxYuv
P2pLP7s0fhjsZDeV1YhZ2LE0UuU+QlSLULU3hZmjmIUNXxsFC9GOo/mD9/duU10e6g+jnrw/g3CD
MAqMOuiomajiptTazdChmKS1X5JS/dTEtffrx3pudlpL372M9hyNLSf7+BSjYGxUs2EreruLj9Fj
O4lv1aB+cAKfHWZJlXNAEuI7nS7dbAaqyMZCkVbijmV0h6itl8jR37UseIDsKP8a5sQ3DTKrDISJ
u0HZxAcx+gVIzBe4MldtASHw10/u3Apg+pNdMrAo3h1DOge+nsCJsluppsY9Art0TK6GtvBRcd/X
0odt0+9DCqhCslN/q2kAVHxq3pYoaeWJxfRQOeCNy34PeNFtH5DVu589NaRM9EOf7f06+HnIZcf5
YZnH1qwps86QQWoDqdA9csU99alBZFNgV3vQi536rTc89AS2hSu2H6qhffNVfl73wHax6LEycMrf
VarqRkMAjWiHLewatDMUlEZT0V/i64LXIAxOln4NopSYh1uuPvLG389bnRKgJfpHth67bvn8h/u3
CrRkimEp9uds2qNsCFRHDNNdV3X1dxPyP17H/wzeiqvvt9T893/x99eiBMkYhO3JX//7EL3WRVN8
bf9r+bZ/fdnP3/Tfl+VbftvWb2/t4bk8/cqfvpGf/+f47nP7/NNfvLyN2um6e6unm7emS9tvg3Cl
y1f+ux/+9vbtp9xN5ds/fn8turxdfhpIuvz3Pz/afPnH7zhaPyyt5ef/+eHFc8b37aO317B9yxuI
R++/7+25af/xu/UHqm1LeT41goa0pHd+/214+/4JCrQcRIS88NuXkM3vv+VF3Yb/+F01/kBXjBYN
yhBopmAO/f5bU3R/fsRKQqViSYNh/qjG7/+8/5/e1F9v7re8y66KiMwtV3NS0YFAKnweEV0fyoqY
LqcJ004cLF2sSVKWwNDcDubmrjMUX5UhFhX5dW+qMU1hbecD/W08VQzcTMuAVmoQClq1Gj3U/yU3
pp1w9gxYvM5kmU48AHcSS8PaKKVrJErrRrFU2UUxiT6tnuoqmXtHboOXKM3XVtd7ZkbPFEfXPlBU
FAp17dLSk8FNOJfjNtn3MCUEwrPrwJoVd4z0bZ5lD6MmJwhaJeDI5nGblEZpz9pwEKpcBM04GOtA
c/O0afyItm4bIlZyHdMErKcIhAutavp5TyQjyIqv5hEVIolaDKVvrtQ8reyRdhGnmYXZAeE6bLpe
eKnoXNOMNrrh2NmUMR00ZPLQPdVo8TAh7CnJsDJNlKCnqoHuC6/UlYrxytoKQoF2oAjyN5EGCEpK
HK0KAalojuLAPs4W2I8YpCQ8GE0o9lE+jocpg20ejH+aWX9rpd4VGb9OF99Pi/bfW8yrt2JZBs3p
j/r/cB0TWfnVOr4ofsue8//T/JY+5xh337eGZf1/+77v61jR/qBUmyaVRVZqKYjlQPm+jhX1DwrK
iFct+RbauDQ++XMdK9IfHLKscSSCWPk0SvxrHfMRpYsEnBbTnvPh761jah9PjEw2ea6JcM4iwLws
6J/3e6jMnQAqbnQmqdvE0b6qlYugLF6KUp7RFEv9/AhfRNE/dUdzC1xqa8zdoYTYoSY7SUEidBbF
J6OUDAcyrR0q41swK/6UBXvVoaVsdgvz6EsRe578WThKk6NGqHV3U1o6TQWFjx6+PTLepItNg6Vc
PcsqSMF1fGvFl02yAo87qPZU+kBA4EYXW6t062almdvKvLps6Uw2jIMM3DbcQwoCDKp6eBogk2BF
yhKeli20PtRSIkneFHspGhsAOUpPVN2yu7KS66gDMnBzjHdR6VfQvI8u0ENgZXa1kpMLwCGWuklv
U3SwYze9PAK9/KSIN8iHinYWOPyusJGk8z71U197IA4IGCn7bE6r8hY+Frqpd4IEqcqpQJNEb6F0
k9/Wpn1XpReFcC+TfNLM2UanMQCrie7dAhyCabwSaxNiMoSVcXUMII9EAzSm2d2k4762qrXeXUMF
CzsfrNJukOw0XwQ7C1taNZTiyM4YOt3j9Cp8Fj5Pr+K3P8Vvfy6/h8/t1++/h8/ya/tVfv3nf/3X
+FlDxFF97b+qrxp9W/YgyANI5Yu+8Y+Tb62qZC8bsa1aiU3M21Y6nOhtWmafwUQ1PseCLRdPpEJn
w0WXSH5Mn1U8vy61k7vBDW9GcZO0XiivbOBvG0KnY+YOwYq9bDheJqhXaP4AvzJF7Oeyxt+ZL3XF
UeRrfpYhrfgdeYGsuDTrtaEUNgk12pplfsuRLxWgxrlPI3x4y65T8tkoTVV8N38mtzAiKem3bOsz
CsGXGHJ8nUkG3Msn2/iMjPA6Ll9lE6RaYoeoKYloBjuG4eijD1FtuuI+w6MDMS9pXfWuGGz1broK
X46ibzVXGfCXfDvK63x3VNxyHYK4MZulafEmEF6D5jLT9/Im7fxgxbcX4f043ozKZy3fXgFSiYVH
pmqgVi5ZWUcKWldGuFmMucIJ21oI3CA07Iw+/67fJIk7ka9Xd7VG38l4FXZrpV+JAH0MtxK8nBsu
NB8bvTqAKYL0mNhOGay040GBTL8ndjv66rZo9+b1Z41mEUty1dCxLusWWiQMMxa1M8l3jXDV9B1c
H1LotRuLV3RjDl/Du+ji4PqumW7Nr341uoVwMTwfoO9EtgUix8lVZ579KLwu4ZqpTnNBFqdxm9mz
lH3d2+mdcNmHHj8RZJgWeM3kjXJot8dtKu+T7OsxejBD9EomTxX2g6O2z6Nw9BoErFVRWcnofKgI
bGkgmkoJrG+UO3UkusYsrK1wl0KDk6KXwOzcsdnW8T5p93nQUSiyt5BbOgricm2w4cor8TkIgFPb
8r0F8fUmq74mpmoHE7o4owdbu7iZ9dYBw+iKs13SYR9cyuqWONE6/xIVOxnUEAUMTk6BQdFajsSU
clrzy6UfpFwabzS2xw2CsopNKYcEFflIIZfxZg3CQxv7qQaCYTMpuwwZYEo4zeAulB5UU+NOV7no
J/l9Lt6LqVf2u+nCfJbh0DchhXyCI8/bId0pGDCi6XWAmHO49lfidIclpZbEr/bdwXgY2A8lu7jO
rmmI5tek2sK3/8kvu0Nz+PbP/Nv3T0S2V5R5cnteNrQOmN63XxpY77fiEI1I1W7YGOfd/DAN9HHb
ySiC5JFcs3Wh3F5VFJoeHWl6YdorkSuMLw02Tt5caFPKTHoQRC9Q3ahjTWEutgt7WSHKIL5IObQl
4cYA8RQEmwUdpXIVRr5p4tZGLN8ehowVsD3Kflhuau0TwC3EbogvExKJZ9BP2lF/bET2Vbhi5Q1P
NSeB2DExBlsLeDYvpo3eXOdamT1bmJqQPuwaeDhF1nCy7KNVPqYDitbohSc9ZiDFb9azvo9fusGB
beyo1SEsLvQAcvxFcAxsK1+bsWvgbIf+fFGSzVcdbXZG+TGvVbedgb1DMDuOoxeZrB2UlE159qZE
viKWyt8B/VbPiHh4+VZj0UbtgwpBrFQtz2o1H1C3FxfHhV72NdBSp4zZYtXMjjsIwy1WLQkkKXnh
NH+Kl25s4iYg5CIn0hK37sSrrK29Y6c7InXc83wtAngzgx7opmKbZKE6Vdo0ue4JablLEXDTJiBT
QupmRe0Nw9ch2JvNQyIMK1Q6EkCsoR9bV4LS0WMmqZE9B2wUU3QN0171BNPyxggCWG0Jqi01/U62
LrPxVgpGmyJp4hyqRxrHxeTIbbmEuDv0sy8kq04YP2tSf5HE0n7U0ksjHe+zVP8i5+o+UC/D/Htf
4N8yXP/XOY804tIPjsf1H//00N55kHdd/vIbijbYnc2PhufSxPv9e79bn5r2B90ghmhxclB4/81P
+2598gm2JV+Lqhr2KYmFf1mfsv6HTGpTNfFAybDgyv7pQy4foNq1qPPSp0O7ifp3fEiKWn+2PZFp
ImPJOBLSWQg5nAont6pW03CAu6XclvWmmBzpCgaPCWNzQDJli2OF3SClHCDU7i9WxDYrPF3xI7Va
JcB4A0e9Xogo2n5pocXzQgPZqT3Z73z9CX3ypseSoNFYd1offh+6KKmPRhJzHqJ6DvWT3FFEy2b8
1FXOjFniLExp4MT2UtBI19xScMVqitbqdcfC8Q1/kVBVwXB70XWwy1JPuG0zvw5JlHjZhew0NUcm
5iNyzLZ6n10rfogwkHzfUEi8g3c4EcvRnfL26FLLcUnzrVs41s1yZXnlKetk131t9xGQ5I3oxY+z
P7s0MkTe0Y3r5S59wZmuIstF1+hTvkHYlI1rnemCPazbg+kN12Nhy9f1QM+fXcD81J1CcDoTOKE9
rlQ4vf0WGxjR3HDb3yw9jlm0mmR72ECivY5eBgSlBLqAwW8D33a662bcTCSBLL+JL4wjVulbVwDX
tgHcwYbxEXKjKOaCDuKNTGlM6U8QYHfyE88lplD6W62M4QPKc7Rd8paX9vRJ3ka7coNlsGJ3bG7m
B54Mw0lgyr12PR1ygoq31SE4FNsGWSsLvdh2Z+qOuZId46Gg2NwBCe7VOwtI0+BTs7wKthTsa61d
70WPQPXyc8RNANNyFwZ7w6++iUhO8C2RrcgxzjX3mEyrTJNsDGyIgN3oI7jehg6w3Elyy8wOEUjd
oNff2NK6Xgs36df8ud2lX2NmT7Q3VlCsc7RNzD1wcGdM3e4JdUrppnHpvN1Hn7WL0M8cNnI6cTWn
f5E33esCo0x8iBQr63nwF54V6TTKAtiL70tKZYtb2OvP5b3ul8+dq/uT9sU8HoJkn1xBXX3M18J1
q1zrzIDJ0TfBZkJV61GKN0H0LCMKJW9LmJoYal9RDECV7LZ7ij4t8LrwoUmdCAt5v5Q7V3uF3CgT
gVhe0TlC4cqbKliZkhsct8K9AWQS6uil4PWBnW16Z0bi35UutNXSkGesZHd61S7US+Dn2R7bYFWj
PZ6QdRUfKeSeV4EJltmWMrf5Et/gfTxjb4tP3WvGl+BguuFFc2cdsIkh9yyJ1Iy+MfWOJe5I95Ww
VW5Q/c7u6p1x/U04bKOujZW6ycK1eqWibrKETlobnuNQxU4/farSPdnzvN+jPl0GfoLmF3GVyY84
5RH4bjcg4mXZpa1jXsWX6lWdrRblEA2ETvYCwbi7zW+0gTiq6dOSobnqY9DzKvrrxLWeAHImwHir
0k0jp/G1bevoD826ppZvvNTXkS+UtrAf/eKCAK30JOK8Fm5n125NEbTuKq/lq0ncGudx8OT8MfXI
1K7S0QnKTZ54dc6znEdP1w+0rZYInTryAZJlbHkI/8freGtt0ed9qAyQPNWO97yWP4uxg3ZNsyOM
5lUP6hoeJFBbDLeBZqAKA2/fhDbyL87kjBk/cRE6oMxpclrAQs2Ou3JTb6nIHnS328XMXCe8KnYL
dam9q/eKC/Mo7L36kUbuZMK+sKt4y6ksfWFkCQ5u6wpPxZH5s81zJ9/ET/OtZN6Hh+heKuzmK4jG
ye3Kh8i6KqcrOV5Tg3PfRnao3sj4AXgio/FJnQ6mvBHkyh52qRd6U7Vqn5rW7oKlPjCiXPAW8+6H
s/HP6OWP0crTIMefBw2VWHQuUrWjctb9GNQ2Z8gA4wx9Wr02V4Itud0KhSwWq4KzW0QrBB+clI2x
Cj/ohj7NYCwjo3dBiovGN5JN5kmCyyxA4rRVr7qkJmG2UBa5WrrfhAPK2FTUGVcflUXQRP7+VP1p
yJObbdKOIjerU91FMr2+yi+l1yK6G/0yc9B8kA/6TbjpMmiX8ldXEnxZOUgUf5NiCa+IILT7cMV7
ZhJd8y/jSuEsRPVkei6jhbHGe88d5ap0ckdHYrBz1O28KVYiU/DmOLhwvYmZTjW7DC2inxRkfAaP
E3EAh5QzuZxkd5xww51+X/rBVvWW9bSQNyg954jOihWXhTOVgjtmp0a9exE51mInuubk6Z6Ht850
cSPizTShK85ZfL+gkalA4Uhx0LvFd76cnqKl3HaRmu69KgWfzHGziFzoKclv8XJGxIjXcMmk8809
jobFwrouX+aHitgQ3GMONqA3u6UnJf2KO17060D25eVSOIC/xOomRtxq/HaySXZ4W31KYKQtNXRv
w021GgZbOTocTNfzXYxh0l5Ja8DlHuqyfvhVxM8Y93HhZh0iVeZtvWMD3M43i3KgDGttnV5E+/li
KWYZnfI+f5lLZ8qe1XyPG5Oi7EajzMFQVzGQWY4QYhR2Q0AgsOsN2C42gJd2m63EzQjB0Pg8PdUI
QkirvuIKF3lO8061F9n3ahPvwm21TreEFfaEe1xotv0imuGJPgW79zHdfbPXTtSaL5w5wW80W75Z
zAfjNnuY4ASbrtU7xYuZHmRXXOPP3ArXiiPaAq6/264QE7Erzga+vT6YONvifuAAHR2B+JLkxShX
ExnDekJ8fHoc9pk77cId7e2flu8snXTV3FI8hPrCUpxZtHZCqREcp1V+aJ+sTXeFb780w/ei123Q
kh+WY3M9zg5Fue7RI01GfUy3Kz8d0Z/n8IdiVn+qa+d4tfSClhdYjy3bPYSQ2FlYej18Xia0cBdd
ym58zWNxylXqdFt9261bP7jUvaV9VdkssjCQVzxrc2wcPX7S5ruR5svNd61JYaM+itw+JZ3Z1VLT
LrrqTnCn1QAb8MnYIPLkyxfxJn/V/pQd/Fvezr8Xg//f5hMttQ//b2/If66Lt3Pu0PJt3x0hAdeF
hiXy/tRRaFBNdCL73z0hwfhj0biE0kH8m9Q2JR7/coV0+Q9qkzg1KKKhCONfnpAu/YH0HFk2smlL
aYZs/h1P6KS1HhUZlJDwrBZdPsZ/p5dMZgg/W4lFJ9wsZjTypURaoZYxzX54LmdOwmXv/yu1/H6g
k3IBLZea0aJR2VH7GzV6pYv0gwFODrz3I5zkE3IlH9JKZ4Tq67KzE1R3YLF90Txl1WzknUafmvvr
ezo58E6HVMST9iLJUExBoW7UWQ4TurvdqrJD17xbkvWtI8R27AUsuV+P+nOdwPtBmWk/mRSyVFRq
lYjOtKXob9vuFrnNj9WOaRx998rI8YIWpAqI0A41qz8PZA0GpX9iKjlNCTxcuUmkYpVlq9LYRoAA
Kq1flwP5jIaehIxDQP0S9SOJx+dMNLxMJrnQkgxoSMfWeNWp1ZJOfS6q14q2vWNDgC0zbAq4HYGI
Yd/ozjy99lL1MAqLMRa5iD540nGrhPd1kMOWhyrIGVnPm+O8lIxzCKkhfgikjb5Zzbl8PcaE1iTO
w0DZ6n2EX4RSoCiN69BonFTdNOOOUuIVmjQXmmD6zWRtyvqaPvAvXAE2N9j647wR5tdCmRjdFtFr
ddLquCqK18EIXK51k9SmK6BCO+Bv6spj1LwSAda6bV4elLh0qnTyS/FOmt2pfRG7q3DG5VbClWwd
lGBjqNvwiKFeYAEmzeEYz3acN74cPdbtmxRCcYqQQMAXnUpIAF+bBpdRf9UIxJW4hh1dEiWPypr2
qsLpeKsdMQw0W9KqB1G4rin5jq7GuF5TGu5aseIabQjWO7s6hrezrhzE+XOT7Fpt29fXVrqaj/K2
7R+PFl0W1lfSha5eV7etFa2jyleNi3RYzaVC196mERHFxf8mIpImM5Fe6MHXUn7fYJg3KE4HeWdr
BO4aNV9FVoKc6K2lrwYMvOPxrQlWM9fRVPFnvcTkqY3NJAUl7s02nzeG5ESL5Jyp+PM02ehNOCas
sUbnQIx1WjK2A2dXcNzPqH1EkzNUXFI7NV6nmOTtAY8ljtbTSdA0JRSMgifVyjFVYxtRD/20mN0s
IHYrzo+SeC0o61q+D9sRyRDTy6SvQ5vSdn8Q5E1kXbBLO1U5BW6ai4eElqlsk5sbQWq3ujljtZJC
MBD4Cy+L9HMLB60dyD09B8SHApPETZPGo0sBz73UvEl94UlT4lcysYlW9VpT2qZ66Ybz51ShZZV7
mUPLrVGTtFr89yF+TcTPekZ8WpN3irgtE8UGJVYGD7Cuj8OhTg56eKjJcuXYwD19RnJ9UxMWlvJD
dBzteUwI/EMBDhQyCM1lFLih9ZRKk1smC2hlp1p+VX9WiQ5lY/k4KKEv5cV61KWc9BXjjtPsBf1l
QCdYiz9d6ebGKBOvREFGyzZ1T6CmE229P275ym0ti7ZM5EmxcrsgtJwdb/T8knYoRyJiXtJnZtSX
WX8pkhsyMp8agu3UH71hnmk0fT7GA6Zuuj8ODwr5t5YaTaWDIyJ97QTxQiS2zW70dNTjy36qd3MV
oizzagR+nqb2JEeumDE5jF1l1G6arlvlAh9XRTwhp4q2iC9TNDvFp0G5V2itqe7ngK5rjQRqcWX1
r0j40uACfUA6FntdTe3Qeq5IcCqj7MjiNi56ekR2CK/YOpHjOAvtwjz0KJ+U2FsJOihi8WWKr3PT
U7VrA59TZHdr61fobOQ9ttYACj2LnbLIfLOPbB17FFXdo/hiDpqtWIHTUrrRqZu68IZwSfvs5emS
uvwU0T81cStDdnLlsjr6StP6Vhy4R+Wlb3HY9OSlao/UmZbkukKnj9p13pZuq35upPtxmcc5O8QS
OWC+dgfTWiX9FylYMjdfRPG1JK6UR5OdTmT3lMTVpasgI9TWjigvlW40vnXkcMyqpf0fPXHV2BqC
RqbsS5iPTqQPBxK/cxDbU0pQrLjVQ7QLY5FMPMpzlp/UtGgln8WClFAe8eZ1VxSOjtgTdjgOTsl2
GIS3WvB2FJuNFMgbcvS+dJeCkSP20VgPXSK+BZSPyPdVdRso402THDeFOd7E8UXZPibdF3OMDtF0
Pw+EPsoZcesK3U0KKXMEp8PAGfNPnIgrM9q04V3TItyaNZ6GGF/xbFapfeyJ36iRmy6O1Cw7QfoY
CRdmuRob8hdrZdzVUmfPPGhJXZfFpwIiNNAF1sanoZNWUkTkocI3q9NtQZxPC0M3ykw/rEe76j/l
ygMlc9uyuevC1MlUOAyb1mArCkl5lcZ9KkDiLI44jnpOpiq6sqR7Kb3N+6OTm4mTZd3KTMFzzq9i
o5Pa/pQXd5XfmJsWD6zfBdHNiJuXR7ZikkLV9+OS1tYfe+WKzGnZb4QovJj+L2Xntdu2Fq3rJyLA
Xm5FilS1ZVmuN4Qd2+y98+n3x+yDcxIliM+6WshCEIplzjnG30at3/kQXEqxn8fKU7r3UH2alINQ
PPC/mnGwa3jHMezsAHYb0eag3w3jPtKOGWBPA1ozVquoXMda7SY4KernetxYQm5PAkmtjHarMg63
ixofU2WXcS6CXo1WtBPjY1ctSUiQx/0uj6rX5r2VHN1aC8Wpssr9ECOF0EH10IATElVXz5G1FcdD
miFflArX8P19pThxd6yUfjvPzXsz42bucDcYmZ3p0pr4UaZH8W3oVnwQ/JRNDhcQMvNVMc37XC5P
fSI6VtTZHROCcjPyZnBntZG2ZpshvUpXImG+cpF4DVIpDrFefIwE05FDA5Rz3vy7OFvIi6s6lzLa
WBSMTIhYosl/L5qyUB/mhLhItvaNKQt7jW9uYuVOBczWtA77ehWOTNkWtK0gqPuktNYyuoOIlOFR
pTn074eMWbTRe2+5in8TsG2PrjC8CRWnLIJeq3BR1CARWCtG4sytsUNmBhG41ozbNsOw9+/7+UtV
vXgWFUpZ1O6kXF4VgfJcZFM+DfD5UBEMSAdIotXX+JhskzmiK3EVOfL5m4vSEf3xEBXCK2h9iGz6
I/fZJ2WoaLMQPMYjKVQGPACd3OY6TXNCi/0dcnXlKFpKam5SI3xFkZYxmvRUv5XUTa0mxZAE8Ba0
2cNDsFu4k/I931vHCRORsWOfc2Lgwt61Tt92EVfe0P+9PO50gwhcvCH0ir9fXveLVI+qQWJfR+vA
d1/xJUTkG5kZhZQMzzmXXlLd18WtYBI1LCBDkKx+PXdPUiXfidW5GC6VemkjZV/HqpvIT1Ic3Af9
aK5mZWZhPEnTUSur01BGdjuDD5erkRjhsfcU8SIrd5rwHOhPbc6i0k9CNX6hTXw0e45qK7DuhEK7
ZaqrEoKzYhgTkx+aiE6/ISiPf0B9lZJmFVXPc1HYcnJb6tRn1ZKla8V8pZHsEFC1W8hZq30QG/C6
UHC0ige7FDIzbDiul3iA7Z1yiG7ZLsa9HEwnIydOarwUBpIqZgj0wqK1mY5GjeoRXl9K9r1qOVXL
zDOZ8W4ZG/N0kyeBk4un0Bz3sfFoWNN9Ehz0+ix1vSd1rwK/MizW5vxSa/Jaaks3HI5kNjh6+yTC
WNQfvTBsopnNtvyop2+Mr392bksWDMwn5nyVQUFXkGwwm1OfE41tL6i6stG3g7ukUHwbRPa35cOs
aW2xh2Kk0q5w2C6au6YXewkcfumEmRqzReHhyHSJllN8s+MtcuA/FuuvV1tQ4V9023WLoLSTkH51
xcksv9LM8ITxPtFNOzU4KLLC6ZPSq5bxAtp+SlQnlE6DfK/Knl/BB5ryDgWTEh4a67EWPC05W6gh
AvWUVrCd6DLCunyRkEKMEbIDqzcvkzTdW3QiRjR+qTQByXONFiBSHwqETO1QrCb9s5yf4+nWqsE2
xSdrPsYquFr5zDxNqZgcJUZVdkgJzh3F/C70DSdsccjKg1NJ4k0U9x9VEZ3bdjqmo3kbjeZjqgL2
WkG7Sstj0z+G4f03W97fzg1CoAjexlaB9PrqKRaYQpFw8s6ateRm68Kjj8n30eHFXC2o4leofgde
XH8lxH0vs4VITmBWFjjQ1c5usQLyyscYpa1A2MU1jZJTPlXPFYkzVrz6Lvvi+gavL7f8nF8+EyM2
GaVscLku/ZLCdc+29s0j/NsNLV5XhcGwf5nKoMxMDPQblpcAQg796kXHeQdW8P8V6PkH9rPcz69X
u7JrlHLD3IWeq2UZg5HT00LsqFsZkXmwUleyW7jd07T/9rD4603ywpinAamDA/z3x1gF8WTEhQxx
Kbjllv0LYoBkTEwi5Ot40a30zdgl6crtyuNcbvSXK17tJkVet9pUc6Ni/mVlx97aj/XRmAxPQXim
GY2bpqErmNTCA7g/KZkIX3fS2L8we+BNLlqnRI8jq2R6mel9K1Da1muio9at2K61RnbFBldkH6Fp
e89yynJK+KyYvGgpc0155Q+aPQ8feqzcB3J+Q6LPZ4I4OBvQ46aDaudAKso02mFMfNBMZpnJqTeF
x25Wtj3D3+TEtXxahvahRuM/sA1VY+Zm0jFDyVQy4j1Jbyx6KUO+bVRaSwnJGkLRRhXcaeBE6gJz
O2qMG5w7e2hCV40RFpCmKlavauKmquhV9bHp7sbuKAj3k1KvjQ6Gt5HX/MUYeWkeoTWVns18h97a
JSLVHdD1k3keZ+/Q7D3Dc8hd2Ib+jRSdaCp3Wqp/jdajnO2ziQBo8Uun8480w7bw+We3Bu96yKbV
ksPd1TK/+EtE9Fl17jfriQiMP7d28acVFyE4KOAflpwhUApFKEXbbA8l7TJwnwl7LzPKhJ8Ud8Q+
Sp6v9XYn72IhXZvajS9rtgaGk1obRTsFSXco9Vsjf+nYSxXVnirIo/EQiKWjUoCUCYWINKwi6dJk
JxVKOQ3PZX8Ux4d+7J1W/xCLDs32nV9+8rgyw4njys3F2NHJCk27U0b5b4KWjPelutFj/BLHqHgb
qkMeWSs9QusiPlTzpVQyz5dKW44e29C0Lal14mKfoG8TZPS9CHxbnmg+fJSUMmLHSCEh3SEclJNy
J/nw/Z8pW2Ill7YOKDBPH7UBu5wWjhG8KZBinb6qu09r+kjEY0uTHqioNxsmbYpvZfpQU9xX/J4+
fE/TfG1otTOHNFMnZdTftDx0Yr3jcKzuYukNG/iq7Vk00nxjVsNlChpbC3pHC59iMqbrbFfVlWd0
86oxG9uy0BLlb9r8qJavQQ1P5QtrdYB1m6pjU38OrUo5BBBOG1SK4ypC9l32T+a4ScdhM6S8Ae21
GUXbqIeNbyJP6C5+P6+S8kA6ARLd4Q59YDT9CGmfa6TeYti7GpJDxepIMabfgogL6mMU/RjFydH9
2Q7rD8NwpeKkN46QIuUvG0SY4U4P92ZzGcngb0vUNApj7fJ3KUHgN5RMCpYTIEn/MIx3YfnYsFKn
Cr1D/DahEk11kPQCNHQOCIeqnrMA+110qJOLn23Ewovlh7p9GdpHzWS7T/WbpWwwllGardATC9eB
imni8zi2D+ZUPoOG8vvAG7pDPaCxqg5ZVh/z8FiOQHxlBambRJvQfJ2Tg+gXa9/otBWojRY8ioMr
Slsp1+yu2zfVqSyX9hK8oXsesmOuhU7QR+siKByyDR3Vl89a5AduUKo3BeLpad4CkX205Wtpeex9
B5TVGhBSmZxDkGxEkehWi7WB6NsQ2RRf65DNQfHEuOFWmAOuADn4fuMVVYZIpAEfBoMlWnYkOlFD
bxoK4rnP7kLhrR0C5A9YEWSAIWjUEFnqkIRON/provuBVnOp9vD52lWN308FqhI+Y/NWDVwlOSbD
Q9hkbjG+ROI+Kj4lmYijQ1s/+4Nhh0COVd/x+7KVWh4k7ZxXr1qEIWFB6RXWiLSZyodIkJ0oeUyk
o4i3ISyepTHAdNXYxKMQCA8k0+s3Xc8mXI9OAp4vW7uUal4yQc+sEQRZ3szDvC4wTaQdiig249ws
T1p3VgPxAXtVTdF38hMUU8NbWu7KztgMmejIZk+FN2/wdeYrPb+YHRjy7JUl65FtaRgaJtwcGII9
ytGqy3Z5s4sJPKrSiiVA3lkXgyuvBxadP5Z3pthudNqmjAlxrd9t+klEi7spjaNlpCuZkVaypd0V
xM0H5MV2tepNVFJk+MVp/xESSI9/iucUh8dq3MjcQ6IaJFf3K779VVHLdmptx1Ris+KPQ72SRo1A
xaNc3+p5sKokpG5tsB/TcKtDKPXFVpsnL4Ta8JHp69p7RS8eS8oqHZBRC7JHvvtP9X4zYrMf9lr3
0QZHsXjQewZvZ5xfs+wqUeGMhula3H0qFbYvuJmlOaZvvNds84lySar2cWpve3ODHHmtRiAquFvi
2L+b+CRTXb6IheVkE1ZYhUT/MfH3vHnyzIRPP0vPctFvJYC5ekTMV3i5slnAVGXqVlH6OEkHKitv
0UuL45OKVn2xe2td7Sp8MriZVsgny7S1MR3I4bhKC5ggUhlq/xRWdL1sO7hIf0gxLQB66TE+q721
xtQXQPrMOECW1TEbESLmNt36aXhpG3Ud5Ma5VbwMgDK9n0esd2b9MgJ+J0Wg8+k6nO+M5MQ9sW0s
srWs+2hsnXl+SbtzAgreR9224NKalH/GSgQ9z5aQoYevip1ZbhOV6V8NJBCY8oNavon1OY0yKLAn
Of7KoEDEWDxm4lqQ80UBeJLGfdM9Nta9JDAePR8wQCB3/iytkNG4mzBvb41lrEZ0I8ZbM+tsH2Bc
ZdGFfMDQmtY9JMl6LhCRtbpXYsodDFdGLZ8nZ5PHHEaKPRrtptWrN9XYWuxzeS2/5v66HpJqZfnM
YQ8DRwYIkOfnvH0OzEeFgZlqY3arRut3KZppscqdOTK8Th8/hCw/EPN7U+bHLKzWwTbygWKaezA/
JA7zJhUsqLc2REIb5gDx4orcN0ep9bMeBz/GqTwwNtaumEy20hqFpJvBMcAG47x2mlhEI2Huu0Zx
A8qvPpAOkX+qwssQyo6k9jsLfBTdYa68qvKTqZ8aScYH9DnqtV0NhaMKp3GZjYq9S1A+9emYWM+h
wHl4MrpiUxLam/oI8nR/P5Yo1on1MRRwY82N83Y9KrAZ+a3vw1J1TItvHMsc4R8eI7+ytbZ2xerS
9Hg3b8hgByvBpeFJxgUWBlsBxEi91bOzKqPbx4pSmejyVDucmTBc3Y7yQ+Hf6wAXCnO8Wum2NOGg
tAHusV4rKpaLWVpH0w5KYK1Xde70rJWoz+10LNYiZ6nAw23Dl1D9inVGBPWOrL/HXLSDE8zSWy2u
MKgdgGSs/iEWwMtZOCCdm6in1BFrdqjybjBxeqmdnaDm8efI7bV6IwraeqDwqbQSzibZ+T1z6n3P
VAZHgnDRsXFO4SoWOleapVXinxoMogHSXlO/VDkZUwNvF2Xfm198CPVtrPcvbXGr+K+t/xAhdAnC
wc4n5Tb3X7vu0AgSff2Awk4etpF01/RHRbjDU6I3n71Sen4CUJ2DYLL7JWxuyRx7nGMEArg+O3Qz
4amNw23WiF7kHwveoMWZlENQmBZNSbaRfI4wmH+W8uiiOF9pMVqcKnMZx/wkqD/inmHP07qYmeuG
InWQj76ub8xpTrfqlO0CY6Z9wCQk6HdtuU19jmFLZ1sa6GWMor80oXJvRYAIEF91lMOLMchvErwx
GldJsNaB1v3GSfoSsMEdckxzY/tRpjvyHRx/nlEmVi8j6Q8rISw+/OisJXcV3jAz61/U4AzNR8ry
BBuSajuTnPEOna/F0fzO7XhjceiE3tGND7H7DETQATw5+hBx2mh2ZFyy6lYc35vhsbC8uM2QnPEB
yxemBNlCJzsGo+tLDbLdcuvKKUNk34B8s46uTI9WU/IcD5E7LbYLfp4RNW4jPyrhXrEMu/YpsTgE
DZ0BUf4Fe5cvSS9NivJqehpiFWyEs3YQXT87C/FGTc7dQmH6CvlyiMEJmVtNVntRmI6oKsepkmDm
8Yz4d4TPUae4BA+BW9/E/I5uOmf6fpYae5h+jMP9cn+DtpfHiTWpbvO83xXjucOnySQyt1JGtLfo
PHTcSuVKR347S+3doDN+se2csnwsqMcDq3dCTbr1m9i22Ld7jCwiTESNGVBYdHit6wchdbboqUpE
9vRXWMHF6ujE6mdlesraU2ImXpi8zxLGfvo48SbIb4TmVZab1RDs6/BUD0c/jVa1uO2YBJkIG9G4
05KtX90302OI21LIjfXA65ndBPxJQSXBB22Z8XpCHqGEr2n2GdL9ctDE6h4flqNxipSm4BTxoaNV
CgQolnfZ9BTzRcu9OVi4kSWGnOP7pJreuNSv9Z3ensDoD1LnUOeuAopRNrV8eQHxOUuZCsV66Lk7
Ud3qw5O2eG+Sy6i/9IoKA+6GU7eHLFnX464NH0w1Oo7VV1WKR2FKXqnUHHMO72jXboPZeipDwTO5
bFkH5zC8yBa9DQpdbrbTxQOWIESYLB14sgIjQBVYrs+ONuK+TyDmxrpBeCtSxIK9NXBAAy40/dhL
n1oJEcUbTGfUC+sK31wSXWbqixqwzqS6eCHH962TkZrn+mYw3gtgwgwzKAOyO/FR1yB7lPyzltFZ
q3uF8Ywq/o1CoECfPyZBuZTJzZjz0nVkl3q6roVXJBFKOzlJniOEHlay0sDjU6BNOBCxXSFJnXCY
sQeoHaJH/t0yxxA1jhejPLTBvDPUCScH/Vqw1UfOpeWVNmtUiVl77mDjakPi5viVGpn7DJkTvwTa
fhW3oCl/RJTpegeKzgZ3QjSLKPrTCF7IgFrFHL1GtE6arT92riVukvQ45G6v7ghzwxTKcBdk9LJy
LuALpiLbWIE7R5PXVm4VvAX9nWltI3rbOZ/OpPi4ZfU4UgP7XC1+7vuDMD7zFKgNwltrLKlyVeQB
ozNhohvC9DEuDsp4mwNddPlFldtTjRHXmAAitU+lecn6T0VK3Y5SR5QpwUsVAP4YKg1KiAbI4sNX
BLupdjPcfydUGxE1+xyV+5q1yg7zGOrB0S8dC/trX6DwCEy480vm77uW0uZRp33umptKxcOc3QE1
lPFXBeFs5aUztkc92eoWGsgW3Wmf7ouSMQD9oeX20mHHFGtHXsiIBivn8Nzm4q5qe2wkIygJf9+U
1nhL3ZSjuXodRicLy7XPxiQ0O+bd+f27DpTmx9EpxBPoi5Cz6RlH0rMRUrziVB+rmxJ/Lxn5HtR5
UW3Jd26F12RxXRbou0c4dTTCmv8FMS2VPE7Uoj3xSfLLhGwhsvDpZZLN1GG+Kd4i33srbFoZ2rf4
gq25TYZiDWmoqj90a5v5CsXuzRjn6ABQeIz0fmPuBsprR8ltdrsZXkPcRMqTGjG3V9yl/ruAd6Wo
PsikipK3NMG6ov7I6ptS+AFyEPNnyarcMr8157Ol/Uj1+0xHOz18FaGR22ViHeWMJmglC+NdrJTP
ebX1tXVaJZu8majm10UZbIr4OeDAnX+CbjSY74Mq3iTy4yiLdlAdGTgkRse6a+ws9Drz06Jst8xt
0N/XwiHCfKNNr4KBdR3essy3pXSMpL2Ph77pDuHs+dkNY6EI7cDimbW2pj71iX6jQX+GgGTDU88h
M3HAtN1BWdIugq2Zs+eFL4LyYeDwYNpYbpwyDq7aOPj0IAWoBp0IZ7caHCrtNQmPZNq5YgGzneav
XX3IECwE7GH+j0XINpZst5jgrdkdfLinMVl1rPVwgnR9zNOLWEW2XEl8hi/NbOdz7FQl7HmQYjL0
Lxwbs+L57E1Ty9SGeGMMjwMmBatLHaoxfya+sqdxmLd5RqKvcZSKS46CFzgNGtvsmQISvLTd2zjc
DnlrYzCZGSzaI+eqv4nv/wPBpjyCpQYqJxZ7yRi+Ekwy4y4lJ7oWbRHtu0aKgFi4hKMbqL9VV9+P
2NhweXyI53/jir+7BH6ynb9eVrsSTVZlGxPdAqiIliuFaYvaSx1/h1ovMPjvctPl3ogzMUikwQhx
xehOyOmKjvJvEVEzjQd+EN+bfE/AAKpvyxG/0WTKC1nyr+tdPctinpHczVxvGSrRvOKtW0frcZus
+004Y7tYHumSmyhzLK8YCQ3mmXyXSP33B/t/79m6erBSWUc9xwdgnnw2OKEz3+2Mzv732/sbVy6S
+iihPEY5TLr4FQER+x2dY4vmtTjKkcFRhMpnJrgdI8u898mOwGVBASPs5B5T1kZLbnx1Rj1VoSTa
1Z2XJ4Zd4Hj/9++6ppd+fsy//KwrlkITlJIo5060C/E2opdTsHL/+wpXYZj/58P95RJXFF3IwTXF
+KdQ+zIhd7O8W/0AyOllruVIL/++2l9f5i8Xu6KXOqNX+zLhfgblpYtvwvEtar4bJvrXj/aXa1zp
DoJUUFpqGzTZ5KZzYG2m3FZJTccisWu+G6n5F5r4t+/makUq3RCVEbswEOBGzvBl40/Hn9NP+NV9
2fn30/v73vbLrV2tR0mrdSGS+EoXCly1awavUFChGsMLQxiul+7i1+YbJnz5N6/3APKtSLhaxtUh
pv99Zfia3+SBUOC2QktPyv6GtLib9j8ORf/fzxDilgAuUmH5z/VbC/JK00qm9PrzrSicx+Dpm2f3
t73z1wtcvalGr2OZyRmirR9nV3OlTf5O6bb4IKW1uFGD1Xcnwt9ERuKvV7x6ckWqmkYPsGpbm/RQ
Fyt9B6e6mU6zt7SxXrr2b/T1N3f5tw3j/12T6L3f39akh4lsDrwtrGe6t0wjjjbSZnFx95mj/NQZ
/VcKfNmjoFIZy2MwCvqPCWp52uulipKWrRNpg/pJTvI3u+Dfdg0ykYlpwnWPjulqc67bVjcmOUXi
SOqQJu4kWsJEevjm0f1t32BuE1Q7XDsJUldXiZkQbpVDv8izyovi+NvGVXYMkEYkZX5zsP7tLXEf
iCJMVvMf0qjUjMOi60XRjvJ3K36Wp+S7neL6a7+mt5dH+osuoSyxUEYF9PZiWmxvC8+yzXvrTllP
m9gOD99pza7f0DLMVf0ZcWypaM6udR5m349jA0Nnx9kLBVCZfPnfjXKXtOVw+HUn+nkRYrXwHSmy
yKyi3++pELq2iDK0FiOBMVpTbdVhKWwJocnIrsuBPxKiSPwe72wxrgIi05D4JoQfB8dIu2uhILtw
W83MYo2k1zbFvoazsLbekrqhiIa6xXo+a2cjvUC+SOl0g/7Qiu6UIkb5mtrBNB0RvRMul+yVpnkl
jNdLrQLiyPIGXilK5QOYDvaO9qK1ku0HxbGQi71pIEz3s1cRubIZwYMx8B7c7KzXD2Ed7jQcAJOe
3hOZ7viZYcckW6ndS0MnJYucw9omrLxOPJbDTUJeSwiw1OLVmAa8z9NdZpG0EN8m5CMw9WDVFrpL
6msLmgrKrePwDlDFTuO7QQs4o7kVkJgVQPPKK0VOBbyR9ydGpbhltyrU6T6djuHUfip+d8x1eU1G
noNi8Zj8MHRiF8LJ7tCBlMMLzzzMI8+MEe4LX0hh/fzSdc912a9H/ArM91zXNcMCHhvtINWHvKWl
0CBHmnmlK/k+mTpPqrsPS7AOVnzfykepbG/jNHEJUlGHeS8Jr0x7oRO3vFSIiGxh9t7UbM1QW8Uj
rAiPd+xjW6gPifBCYUb9mTsJoGY+wAUHsxjaUCY2zE9kYOYJkCVYj0pAaReuv9k2/lxpKqcjQ3gl
YsyX2vH3r1IcNM2fWqQrorcI4BZnrHKjrhbjJ0rC7bdSmettalkF2hIbspivZeN6qQl5OqsJGXT2
6EounIQndmtYa7twh40VfXN3WOb+sug0Aq9lcsUNnNdXt9fTu0lVZkp2u7Bl+Q90nAF+HV2UnbSl
j44+m2zYacUdKR6GIJEYIRxTMXmRZqI9/PWs2r1lOmEDdx1hdFhWwGouELwPjI4ThuPUYOuYT6pS
oaDoVnL6I6O+0WYf/6/ZuJJsR0MGTmMxMiV6DhRMT/1X+9N+WqxqLJ99zdCPmMhGWLjEOASkZpUK
avyRj79OaVoJvmSldOgrQBNIsOBLlrIOww5uZwUpHTGXKawA6Tphecgr4D005w9GUzMlNjjJvYZi
dchfdTFx5P6HJnmMJ3LzkKnDdbqth/Heqqyz1ewsc+1LoPR5XyEi8VgsSV7bTTZvCthqArQ9ECeW
NqMtrKciye+H0gM+t6EEE3kjJdn7YJySeNfJXmEU514HsNcMMP4DDe3dFH0ZgrzR+9tcVW4bPbOT
+sTOxcSnwYYw3As+FlzTaZW3Gd2gMu2DVLnv5fIu1xQXCl8QlZXRtVBO6oDMh4AQ0/ckhbnlZvda
qtDOaXpnVf6mkgzUJ4Y9IzComxNzNqqatJdhF85u2VNUWxs5SPdxMNPw1aUnVcp5DBWANvQzMukI
M6LVIcT3m8B4LEfQoHDLGilREiOwKmcejHupk4EwR4xGags3k0bVOgO2iAL5btKVddNsxiB+LFKB
D1sTDyXaq7k/MITszkccoHQkBbP311azqCFEAmaYNb5qlYMm+qepKk9+gdfaD2455lejfJD8fWps
myG94YUB7fcOOrS1pHwV0b6toK1k7I3gMmW+j5NhbynLO99QK2zr5lzD0+Wk43VQWwbstTLlt7o2
Po2jsWnYNM18vDT+QKbDjLMfK9Z6cfy1WfLRTOabGMLYhl8pNF5QVt6YkdI2sn9n+UaaEyesupcB
Ux7YO/y5ctcJ9f0so3aGa4+kr4xQ/QiyE/Kz6V7lnLC0YDjEc+1NReWJoWFnHShhby4oP8LnrAEk
NDI69QDxaBM/TsZcuageWkyD+kWu58/Kv2cYuSfWk+vnKfrRClr5EuqhJy5qVo4FtMQZnpqIhL+w
WlwNXjgrR7gFjBkErjSF1xSNN7XhBKne3WhGvy953gQlsEM8+woAeeKarWKHHZZbtduE4WdafFnK
vVlUe52pm3KYkIxjbSpjJrDRttjjJY0NfzJerDR+ZE99rzUzBbjWJZA/E7S5s3Z9RrpXBLEfDpix
ug/CmNwAkGpGr5JN1l4lrCVMOoRszMNrTDeKlY3K7ZFz/yA0ZxVavWRWH9aLquGj9u8UIdrOI+Ne
lhetbRrlRkL5MMWpJ2UbLRjXYduRDIuyw6+8vovWE4eZKI6g83wSgrRSo1ezzO66fFcMj6J01vrX
VtaOLU8PP5qXJTt1hOtrtqOlO30QIqvEHNgQpmC91Xq5b9qzFF/06FGXHqflPTYCJpT7uh9siyTf
ITubc3U/dbhHzTL80VFNEm8nbOJYuInJX4FalRyFOJG8CJzIsFgsOyPahhkAbvfFObIPwLzR2DE1
yU4TSSM1J0WCmypbTT0ZCWlhimN1GFswq815Bp3B8m40QB3JXxdR+JCQWy836lbxLYfTU2apDicc
DpQ5AkGWnbmOy4H8EZFglujTHKonPQi3Yf9NLvsfra8i6jIjVlSZaZUcQz+hql8K2rmJRDlJRuCY
rebid73R8CLtowf1tl8v/omhpYYj1PG/wiM/r7t4yJkOjX5Du+pLUzWa+nQWlJ8K5iUuPTnK23aN
6gR45DuLyJ8VLjfJOyRQhCLXuG5BOj8L5roJVZzEh8k/R9U5JowKkfk3Pf2f5bqOrZuYWuz2DLTQ
ryrp1DLLkbESCqnKu0q776yHqNj+57ro92sskt9fXlhe+HmPvkcFqxBuRye0pQ2Zr+/hjbJmiM3L
fxsYvuh5l8vRIC7ab1rSq/ekBEQCGnPA5XwihzTcWDd5+fXve/rDFHB9kSsMQUskM8xQZtoy4hqm
WK5kuYdK5LNQUP0OcMioDDP/hnTNFcK2dMb5ix0T3lfS6cMNLxTQg7hCVtmq8dj3yVNirBtmu6aW
tFEi9T2yck7axxITdcL5NsPq1cl9VjkJW3OCAR/Zin87KQ/JjJPgq8+FlTDO6zynR7Usd4IsDlo8
WcCVkXUui7Mkj5tKJlgUIr4Zkfg0Dvk5jiohrrtN1OfQ3PTE9YqXYfiQNNyvIobtbqdIXwqC46L6
bkwUZeNfCkpDxXhPfo/OJN/l2/zluxDFHLVkiEJMCZFv5kZ96bvRq6dskwYilngrfw7xva1S7ce0
SOtMCpOsYYBVDa7WBRDNvXGmZDvoBmJ7MoJgm6aQXY8YmrzQ14UgbC3Su4z+ZGbFXgOezeSnqkuo
yGt6QJ1aHYrOBKpO9K+8LJwweFHF40gfFhR4/C3pGFjjZUwFhyr8lrFWbprXG7RjrgWJmhgy6QDN
OpJfi5wE3xiVmu73rh8e/OmuHeFqbpKQQ6fbSAF5KmGBHu4sQm0Zj12+L9NLXszUj6c+PozKVhCJ
4CJH048f8/YulHKXMTZi/qayXOJ8m0nuzD479OFmQOgBLZdJr3CGYr8vqIdQurRokcxu343PCsW2
Xh0jy9+b2JVJxCw1imJcRTpxpkPI3Lz4fmjJ6xIfDM3y2GrXmQmAjVAx0tbjhFai+DFNkFWfkyKu
i2l4aYphq5U7xUDgmjtW/W50idOImDRfR6rCJjinQuN1kbrWonu01ohU7ruidTukZCLqR1EaNn35
Yy6gGRVGN2PA1QtSg8c3paV8LH23iIJbP35hTICj8wuUjBa+IIiW4MA03Cgdqirgsqr/zOlWpeKr
6Yil+R/Ozmu3eSzdtk9EgHmRt6Jytmw53RCOjIs5P/0ZqoONXeX6UQZ2XzQaqEbJkqgV5jfnmNp5
SDHKGw9UJ3t6/1kSknTd77LDMfAm8GZMzZIE3kwMwK/CCW59I2+mm4goYnYNbKrWosdSrLXInJeJ
eA7z9zgMSPln094VTTFrbGbXsSvO6jTsszaXV3WEYFoEgHjDOEd/SMkBB/l6hJRX97uOg8JAOp8G
lnkcRtPMTwDX21hOCYVIuJOZu26JuZd5441tA1swvlmQB4wRo6O+aW3x/N9r1Z+X+P9dD3+Ij1Xs
TNJR2beG4kExTiPdG78Fv36qWP9cDV31h9aIHNM7acySWwVvZKFi67fsy28v8GObmhQhqWvgBXQ8
4M6oLipa0f4PH5POfzSXmaHxs9epCsZISRV2QqsV88DN50axs8rfZpJ/Dal+SldUHHFfJ+ZPvOXH
7tT6WBWtTCUHlUM0N/Ap4TpPIlAIxrFttZOmZtxYAVVqnb6qp/Ru7MoFH+1Mjz90VwO7JcNzQ26k
kOosjGtPwA7olGbfQJwsu7fCWOvaQfAPDAUgs9FwFWwXsfMZ4ZJSTO6N1riqrA3pi57xvCrUedu+
CJtpj+2etajiAWGdrTY9jhb67yjO3AfpuuSOERrFcTJYqZ37BBjgGF6U6d3udqWDyy4K53qKl+Fu
MrB84xh39OeII3QXOWspiyWuZ5wwOcqUrKB1lxFxfHuWw/EAp7JPMS362ptt7kp1E8I9JjnXN1vq
GVek0jE5r/xsbU4sFSUm1OGk4WPOS8hXCBBOey0myQkbKR05MCyndVa2hwQOYR33+L+z+NoUpFMy
op0WEBU12ZWp4RX9fUEY0/3qyWjrnbtnpP9cNOYxa1gfe5SJWprfGJ/BI4YzisScbG2U442668Vc
rIHC8tsGzrtLQZSV32qVj7RfnESkzXT/NVHhmLz2ajjrG9+YxWH3lrc5mAdg4br5loSRp0gbajYx
EOwh/aYfuI4lKxcje9juez/1pvQwOt+NIkkDsFL2cMRKPFaFeLFGIJkZ0YTQfbUk7EXf3qf96zHt
gnkdLbWQu18EMl8wfQclMjnZtTaruTIuKq15M0Iw8+OJ2XuWtF7OrQe03V1ZZ15vPoromMb3mYUD
IUMXkTEg+fEpR/MojG1hxFcjGFdaGF//++f3h2O9qQKRwhZKAYuu/cziKGVgOm5hIy+B8SIxj/oH
n1V6gGhOhpcxmVE+jc9fXvRPmtbfX/THFFKvKHjqc15UXwXrdiVXt1JlZfV7Jf2/hqs3se7vr/Tj
dz9h2DemErGuht4EhGbrehNNg+6WX/Lqt0HMrfriXwI58Tn7ln2kAfin9SEp1VKbKl5NXWFMJvoo
X6HmLUgSBXtsgkDY2tP4zjXpvz/PP76sYGZu2ppj6z/D9FS/wMq4fYeRCmv8FvEsnXUc/HJnIZz/
p7f3t9f5caPQmoaimwQpEmjQEYnF87nKDqr9Nk74ITF1uychPrtgKvmV1tmizqPIo4dwrxUOHq2r
09+p7bUPcMP3d5HDbXvKlvVwUZNz4L5JI/BUQQ1UWi+mDhcX5Bl+jrNCv0Kcb+21NJgWoDIZ07y3
3tNyUSAYRf1Lgj914uiViNKjhXTnW0cxgPIuqEKdV/1HGPrgfcEJhea1h0XTZTk0CbgSypOkfaEN
ay8jHmNw3k9VOctTcDBaxDHc2essnLFCXzToJX9auSXizAvpM7xEPaeO/AmOwTVq8rOCddrU7ixx
Z2uvg79T8lManyr93Cf3ReCs8Lk9D435mKb9F4R9PO/jPC0G7EZEE7hzOLIEhF8v6vg9tWuv065O
uEnJhpgJI4T/n6FPNNj7MmUV745hSa4Ykktph59G9ZJzWNPb9wpjd2/1Myc86zh0tWpX5skyMHeN
0y+Rb+e4bHGKrRMjIIbWcZLHZRq/duEqMSW2df5c4cySNJtHOhUG/rWHmq8SeJIOdTx0LeBts56t
6CGb7Dfdd94M9aMrHxDA9XQVYCyF6aKEF6Psd0EecqTGJazmi84Zr0l7IvEW1ihAN23FeC3kAQxR
EL+pPDmtC4RzjMAzbQVpuV5sfP1RAqnAklkYHD6bZVVpM46oWf/hE8QZiC6phENvcU5ZI0L7Nmfo
bXr7DrVN5VAzxi2A+IXVfum6spnih9gPVlpzttvSU8cXtO21VX7Yjb0kn+VlMfgawVZReMJy5rH2
kMljmkmQu4+WuYzSZ/A5QldmnSD5pbRzw8k3dqRvYoy6kX9SE3lMxGUynqxyXQLKyXrrMKE+Vfc5
QY4+Xg3GR4fVPQBXgvlx7dxM/uNHYeoLCI8+3RL4JueCrFzPBh0RAyDqf09X6bwvKY9wtmLcumCv
CoMEsB4sCz3iM7K2A+TTwP4MkQ3tYFcq8VztqRlJtnm5bcHY27eaj6OZ9fNxEPPImJYjHc8dRTje
VKl7bUyfB40hkHFO400HaaZwKpskQPsYyjqeB2ykOQgVJz2pVXmtSvOO2hyNa2/gxMztR1Snta+c
bPVB75b6dDbYP/J2q2RXFc9r235narfK9WEWqttes95JN75lLRGWZHQcwOJ+ySN+Z01cHNsMKoyS
c9/iqZswyDY9HGISgs5QvNecQrNxlQpr3uh7cvq/rKH/MguwU0BWEbqOqMyW8ROpyzM7Jk3KjNtk
T2LIcVJm9V/8detAw8KyysEd//ey/e/TNa9ITZHl4uuwGKv+8yLe5yFbUwcjKulPA7HR+BdW7x+2
hX/8+3/ssrVvjYRy+Pe7xqfmvECom9fWKfXzX47wUCb+vTFoDLw5QwC/5xP8cU/oijzvwHZxrJPG
PpiKrWuCZjCyuUGh8CwuDbRx09lKjvlRy3jQ+CZQLWx9q43N3K2dRa3a382oiUWbRsdKkbsRuMc8
CcLDKHjWMK2c3NDeSaYUhWgxKO9d/Zrw+xcwkJvqkmMTc61+i1XN6xp2+D469I7OklZ4sjvkFZw9
M+R5wxak1OHGgpVj1cFON/PFyByTWvmZLaenKE93ZmGsWj2714doE+EP7Snv6cPHBOnf4gzakgaz
nHUdg50m0oC+txfj2uRsp+J5ZJMIug31T54cn0V1LxBSfKXxAAxaxqvLTM4cKvKH2dIC71ZUe2vi
8jEK1qJdycJYuSpQJ+itKRg2Iq8ZYrtJbC1Pn9Q0XCTDU8NS0Tegd8kC+wldIMXgJTIHXlJsdQUS
M87V9tCzutliqZBfdRou8F+R+6a6d+149NWnqXjU23ORfyY+yYnRglbF4oxttm+WCguDr6AbCNiW
xPhsa8Ul3A4YiAh4l4JlRj33dAiAoEJFYvtYufZa1O9T0a2Ffz/m7T6fPmKDjqGmWbh9cZL9mRYr
kwxmW291UT7VpTJ4rfagqucgW4/T3qYyQTNVDhHkGqX075ORM72xmVKmeupfqC31wzYTBk9uvLIl
FHbmiYoVZqs4j95RtAifpPUjt7+lk2CftYhjtFWb/LZI/GHW/I8H/ccJiOaSURla3D0BCbnVzaOC
677zblh8qMLwr/8vawT5fZYk7F8oxT/Or5rVK+FI3pnCYRp3IsQ39Te73r/fE8Itfi9G6HQc8xP+
5zJEEj50tRCdWD6SyoFvgXvaOuSbG0I4OygGOEDvvxe+P6y1/3zJ23ryNwlS8yOtNm8v2X0oH7fS
CP9Fei0+ghldwKC2s2sR/7ZI3b6afyoAtoEhmUM5TR+O83OO3ha274NLQ8ug+uLmyQIxSKrEvL/B
o+EhxIv/fpN/0n+AnJq3ThLwKz9te+B6WADtwfSK8SngiEmEqDd+0TX+ve7axt9ew/gpAOl+EAfp
SBhWasCRlPmU/LJH/fXt//zY/v4SP5b2SnaB2Sm8jZvj8bYlwkignoPJ2wcnWD44giD//cH94c72
z3f140dmWoPPOJiXDPyFvRLLaOHQ2VDg0oFrhMz1y1v87UP88fwbjVpNesaHWPt0S1yM3wYjf/4I
ITRTccsA7V9Pnhu0Sh5GiQkbfOECq9sY6+qJXZCzt+P5z3B4fsWr/PHh+9tL/viBUU7VDknAe+Ks
ZIYfIc1I7W8DQe0vbe6fzwY90Ibu6hyYbi0EPw4YHKiARXAZ9mKdfH0r1yMGAKU4xYmykHIdaEhe
xS1i81LmJE9hppbx+BTF0a7OjVUEGC0hC97vspAgiJYthhByATmYtPyUESga7BtY+Zt7q4WlmSFO
kAMq+Z9cyorep1iCbjCgiWr0Hufm3ujNfJ2Z/aqg2q/wrXNCUs8Re5UBbSc9ffxK8nYxgFDUE7Yp
uDYmlTukIxhrhNX9GDxrugIo1iZ8+6Fnb+SYa/VlQqSqPy3jJMe7qXhQrWA5qPBccsikEmfDp+Cq
ajrK+hYe0aNjW7zpxbGph60Q4W6q1j7TqQF4PHQYcL5V9eqqSFpnss9+dmz1bhOY1gsbaQdiAJTc
SdeLTaBqTwbpItu+SOVcWPbNacFmqjWz0lLuK/8lLwiTmp7iMyK3iKRhBEAXqwxjnhfBPJm4Dwou
AYl7DhEfuCRNyOYFsc7lWEeemhwt43Cb7FTGHnAynj3qzyJaDOQybKoZZrVtJZqZFvjUuoS7bNgF
OP97PaeI8U02r52l4TYwV37+buBm0yUUNkR4W7GgNDBEKmHpx3y8XBo12LSpTaYco4g8GfrcgAs5
MWjwnSMdE0unuvh8z8Lm38/1I2f8kIRfpI5d5wjhZ2jOcgjXKYnyANhaVBI35VIkcmMR4nOtRoHl
ZE+wZqF0cIJSccDaN2eb2ylKeRoH82p01pcVld9aPdVeGe30+KsdptfW7yhqfID0uNN6LDEfrfFt
WK9uOq163C0c1dYWWb2qTq9646jAVPtdHVsXJ7OZ+QCMYFB8H/SNDoUygEl2Z9V0DxHN5QM+6kYS
e00anEVXX5j2ogH5xEsBKbRQWfqTy3OKUaVcOra6lMqTpty16rqsj+50rmqMNOaXKe4HZ9PjZydX
5oZHKwOF+shocIgo8lyX9BqZ2jYOPzVkwv4u0VdgUvbBENw5xJ9hRnR6snfG98Q2VinnL31osYPk
a/dWYBLCNihOuasfHRk/mpn+kCjOplAJdIra/hQO3q2MTPKO/0s+nwJ3m3NRjYoygjuE9aK4gUMV
Ua/9nONjluQvYIdx8dRcF0EhHvLmBWlVVQ5RXc6rQu4Ld6g42NLiUmMEa2edCaMtJm4P2yOnFq/n
6U2wgyOyxukSfsXMiATcUHqzXNnRt0ogV5hn0qhB2S8zQzkklB7NcunkoBO+cx2k6qkS4IvEjvLh
14IRW6VNyzgKzg4IGQOZY8hSVkIDcg0NOVRBZLZkWgaT2bkj3M6Mqp8bPmYL7VUdGf9XCfEIqg1K
kCedRKBX1TXHC9qwQg7no1U/EVXD/hqZ92WjrowwfEam91r7XkmZEbRnh+R2GZPqUjfm7VZcGZuo
bhephaBS2Bh/XDJnph1nC1ldgz498fgPAyxOd+3A3S3qs0Uus9XoB8LOCZ8gY6CmoT16dsgXQSnA
XuEiMNAimRAuc6j+ko270JLiKekeCnsXEL6Dam0byr2ogrU1fTTYzkiVLeu2wN9GJ4j+pUPqlSZt
e5AlEtKEZcSSMtFoO5C+qd9UNb4qeLiUYFg2XC+i7lAzB1UrGrZcB+DzBIPlEOML5Y57sLSLhtE1
KOkcJUyoB1gWsaNGOr6zA9m5PovhMK6lW90pzoi2p1gYrsqlKKPzlELDcrQzjE7WNPOopkhj2ikB
wVqY2XJolbdIHR56pSEQK3V3WZjGxcjKc6kCkS6bp0BwZ8upV8Io6WOHj9N6ORrtTlK9gjAXU8zp
ajgmY2gIqrrSlBpPb/HBPHk/GepnPLZXW+7H4S5j0F+S7/ODg525e5v+RHaZbpMW5yj4HqjwlWJp
T+G9aOVK77X5VFLQoduMpLMLdO7GnvslGHLBM8520pRio6SHIP+6jdG7YVlhIabZ0VUPVrJvp9Ot
fwg/QRxjOivwDgivM0+gk2aGivQW74r+aVLnAdue6R+ZmHladrbih77bKcl17LpZob1JWCcuqIgx
fekSLEU1j2LZpxul6L2REG7Bg6cqDwkz1AiLgS+HddbJk1NYx9aCun9wmzdtjOjEpZiNYK4FiUGP
lwO/y3QE69Ac8nHf1e8SRrKZ7pyh9hz6u1PG0wyTBjIwNuWmdBnzp+X+ms7Ho8AErsEFsgadkpzn
CUBFifOa3pto3KF+LNtJmQvEO3WKL5EWbRsNJVBflHCOTPXJb9hD42kbBifVTtcjgza9unfkZ0I2
LHB7iCCM4TMLAzPE/PXNc1dDVCrTQ50/qeYjU+C53y8VwAR+NR+m53I4gcr0yEusWQqwjz1pI3Vn
3XueZ/sAgLStuDuNdUgTEI+X7a0DtvsI+fUnwWWSj72RbcwcZGy4UMqa8Zq+CEnwwgzAWYtztMTq
b3GXSV5TS8UOT32f9WpW9AY760DxD6bVzTXIVWOI1ZVFXk2uOhTSlltIXt+PtrLE0bJwhzvrpkiY
qzx+CiipnNxp0/Hs2KshPKt5PHMDf9no7WHQ8F1mLKZB+hArOaJxiU0OPlRY47fP72yZkAJHEnb1
fUH3G9GUVW/pLDPzfLAgbxNSKb1RDakkHnY554+IFK+rW74nJHl4vOX5ZC4M+2hE2NNFm659dmml
Blpv8j6HeO3yiGdu4blRjG+Tuk84nDK/k/YnRAUv5NEsq60pT7p2EfI7dhYJCFoFIIM0YDu30Iy6
q1JemvTdwjIYR1vaAlCoaUXWDaAdO0hC0NmvlkjnUbXyR4jLyV3IvT4Zy8vEo62iifD3gFvFFkfn
Q7KVkTWT+H2z+ixE99yq2gw/hAepvUt2rIZTdc+X1E+kF8Z6izdTsjSF5UeX89sMPidOjSMAGKdh
oDBopwECqQj0C0hklsM7vdmJAEaJ3l5u0CiVksViHB+UmFNjkF2HRO5Sx1gB2fEsEtEYNMZ3Q7p7
oHXIVHgphqE4UoRKJBdQ36VjptpUCMqJJwqSZEM9y/UabyoyFjKGrKeV7MdNJq7ZuB0yHjosN9J/
K6uVmbo71xro7rtvSWTy33ydME1UF6Mstcxp5lnqd1oey4phY5jPg/E0dG9Rc1QoRjfYc4FMPdoF
gs4EGrTBxjnYD+KtNk6+3qFpD55mUHitnqOkWtfyVYYvKrCx2j8MGYLbpwuNJs4+mUnNS0gUgtLg
STxG0cXuczb0FItVGD5FpZDrkKkum67GGwgKeSod1EhHgQLzFBawMkjymwVi4aTNspJzXvOYakuF
R42kcmHOx+CsMsVmphUx8PHN60SX8aB+x83C580CtVFihYc8AHZl8ORgCLGyG2089PhTMOMOK8WZ
xQIaiXKoin3UkNTlnRTsF8xpUccZHfupj4oVLYO82nOGr7utaG1OMFRoapDxdWOZtIc8vg7A+IVz
nhKGluG0S5pnlXjjCBh5JnyC6o5+ynBAednA35KWU8fB633AfjdKCv/K4aPO5FxmnzySppQPZBWV
WVvxNmh2tj2I2bu+AeeY9htMmCvVp5nPKhcNCipwcZuhQQbGQyYNGR+al+t+4fvmNrDwhyMDcmyy
I5+Qas6ahd5Qo1z2/SEzIshs32ZwFeOdlb9JpmNq+lboK5nLQ33r2mZ/GjsXhxrACC04MtsTqJmp
vixJrStfeb/Hq1QJl5+hwxMfEPinPMJexMpXOkabPBwJrxfkS5Rjdjtmw32A68cRMYHP9uC7Oyt2
P2OJw+BVmdYmIqPlnhV467PCwEIN9z13bd6O4uVNuGNgi6msHM4lKPAKT7epk3NpIT5DVza2AUgM
nYgBaKSLM0BBD5tdZzEM445YMooPwXcAMWZYRl29SKO91N5t9ck25byKgIJw38kOKudgDc94Fj76
RV1j7OgfOAhfp0KQ+ZlWEyidyM+/Ikdd1mz5Eb8yRyv2NnwCNe6WSopFsEfPtbEC7NNmb7UjJgAI
UAOVAeardDb22AzehGWmEEfaO2ZS48IZHunraF6cnmJQQttRe40iCp2PkQk2kPUStAMQYlmcwl6d
tbcskrnOy3u/vbNijhHTLB+OAlZ6MN2qI3fUtdiBcujj4RDz0I8arkf7GHWw6th53PhsK6coBNVG
BEebSIozfU5H/dii4ij6tsMPJpKz3+/bdptaI8bxvUp1RenUhzJk8a9forhh2vUdZSCfnTcl3zXZ
NAvqcJtwKFaTk8mttKLDQ7AcF5C8yFh0VNoib9sDpU+mvpwCvg9SRtWrUOFIjvYznP4HtT7qDTWP
8SmTyw5NgLsTlKltqKpUUyplyVCPymdpQVBTOD9bAEH1MF6r+rpF4Q2Tfa49lOoCClDu+vOgd2cp
OsSoXpuYD4W6mhgyvtKPb2PRvYdEtkwOJJ1CYt53l1ZOfzW8tNh87uz6kqTGXLH7F4uzIbfRijli
jltM+PUXaI55ZnyRHmPvk+KpK9tFT4wrZwH+b+Xr36oNeoptAGR2TN2wrB9KVALmjkEGU97W1I8q
V3sd0mBfmb+EH/80F/r7y/wQh6hcZgENCXZkNpnl5DXhsGPy6WlUX/z3G/qD9MU7wnOEHQKNSDdv
7/hvQm+V6oMoSxK4zbx8BPGxLQ/Kol3KB8Nr6cILf5Hy9L+Q+v+UpGzj1ob2P1rbjxc08qpJJydF
5QVlakENAUjU0CCbX1ULeKcbbmprHmPrieWrVdAYHEGCaXq8v/OmXbtIABhjaRvSAAI12c6M4ovO
EVhziCtTtKLm7zpV6/5krGuXISVQz5oaKRyqVr+vhydw/N5g6jw/7AnUmFLG3pTKbSGal65LXSVY
cbiSVXBOAJk07p3U78yJFLQvNlPnCZ58jJp9NKyTJJ47xSutRPzDzuOvlrXDBN6epcN95xwKHGFl
e4jzs6RghAsieiKoym6ekFrKiOpRSFSKYVGFF01pVghLTXEMKybd5QdJj3kXuneZdvCHs19sWzxf
PQUwrQo/xXrFmwNstJ23bJS5uhTZVedeolHmGI/lgqaYTalxE2KJbpydWyxkHd78areAZ6PhjDYP
Si+3hWB4T5+yn1sEJtkx8G8RHZo4Nhig65LvjmEadGRO3HH+nWHcxkBdYrye4vSYq8exIGtIiAhg
q5kyqFbXqoPA0bIqVu+R8sw9FeSvRaxJUmhYkjRiU30TnYWWuOtLSpIqCJLGspfayi44UGE7Dpj/
68eJOCa0I5HtOz6sCKhKD3+vajhrlslu4LPWo4UdYt3BBNcNqyx9slp33wby2YBiI5J81w1r6J1L
E2UPB0iCR8GOLvQEKVyf/Ph55CuLGmNZlNuBbum0Lne9tWrc6yTVHVUeGF0Anbb3QX4MFDJqZA1S
5URithmzBSOersxoQRNvTI8nTgZfHfdEjnGNz4oMA0iYT2YomdEJz4SLF92QOVytiKnNFS5MHLvx
pXrNQM20OSIhPlsYzpQEVvbQXc3JOTuZT7EkEY5LXvcciGwvCYvffvz/Xmf++Vv8IQ93fhmHhusz
883PVsfm7jL026oMbF0qU00mrjwONkefNHrryJxlpLF06VxEolDR8luGXcPf/q8RkMnKCgZfg9xC
Bd2P9TU3I+BAFQtfqpZ3dhzvKay4DHbiNdZn6HSb9qbBqJQ2XNNq0WDdph+MmteO2SrJ/ZItFSJW
1L0zrMP88xonSwvDQ8H81N9qrmS0e3uUdOW1bD4rHaWK+2lK840abbIbwdPaRu7R5CCQjes+BEBE
MUvtHuswPZp5sJblu40XpFHb+96+axGZzIzcT9TyU5B7Gccg5zP3TjioDQ3KLNxMrBHGsWjj5zDY
GSBGq6bcjqD6+uADN9GsgZM9oJAnFMZJ6bIOTcuB84Me4ylpw89Ky3sWnAzA7Hgwy1c//G7T4luW
2jXrtWViIikJi1NkamPuadLwyTL1U0zpTdatFPO1MT8Z3nd48sdphrbDmF80T6XI6BppTGM9lOCd
4pwhdplhYDc52LQOLXGli+le6x+cZHppkKwmeoAgEhrjMTK0c1m+K+53V+E5LcJboQjSbjdn68Vw
Dkc45dL6F92YQyTzGtu5lzBpUyybEUU/2GbIfoWjAQEc3G6RlsyKjbfUSJBJyoyQqLZyNdwcBRQH
8F0vWrMRsDNZmr1QEcdGurtAU9YG54eoqT8iysTSMURuY60KaskJQkWBQ0dcuPGItJU4d2HAhUeN
Md9X4T6JC1hLHPhDhRhBgO+lXU94nfxl2CuY26ytW7xM9Dn5KsgX8xKlGiVjMfaDYJcmG0F6hBgi
GriyxjsgtekNIOJa95ld3OIiCudfZbBWom61mWFnx8B11bPjN3tJoOkG0n4wpumEk5c0YXtKnVsS
O8eK0zn9fQsj2es7Lj1GvJcJfKjpFkwVnAndyb0HqXZTYJ0tpAFokFq3HEF7tVoN/BA/XXuNUS1o
+cZnC+BsYCto6BdnAdZQLVuMzqqF8/Y5rDfkMzzWPgrJaMrz1FZSt+0u+6q7d8Tc0cP3jic64wEq
uycIw2QqwQTm1aKl/ClLBsLmavVQAPtBK6UQjPeIwj7t1TG602natgIixaKmSDcPvm2tOnZ68FjZ
AamHlW3xa7P89zZtMBAxAYvTRV7TacBVzHCuRNT1qSPEs2YwsWZ4umo1eyNu3XZ0hfRA//GHCcg4
t1NfeazqLe2fx5YQnp2FG5Pam8A81Ea5j/i0uwoPIyazoUOQKT/VgKjp1JfchUbltZk4UlUtul++
qpTuhZ6ADbTndViHTwomFjLmh5vwko3VNwhyOIBKZXsCLUoK/CUiBvyrdyALdAYaQx7C1OzufVO/
SxSXMYy/gKGdwcSuMJVUqbbGYA9Q4Vm0JS5J2muCTxlAk1O3NYKEb1iLBB3PUZ7qnmkgdxlLZV3b
+0E1m7rPgAxUJd5CcGaiflZ1aPzZG958iHs35qxD/zH7PiHQYqk6Yjc1NobydcJglsc3lg5uRA4b
QXqMs/alc7tjLQIckZN5VWmkyzTz3KNlFlmCakxwzzXnVfle5etcYwTaZyS135TOX0YI++btAkHM
Vt2pCRWJVF2G6aGipVOEclVFzGlbuIz56zi1u5RuCOaKlDw03ODbRS64v45MzjBO75skIaGasJ/e
xb1z19rGJaCiRajonfK1ypeQTFqKJpoO2ZNWBSjDq0Yfl1MH/7e6b7UYnrt5RlzYjcNwLHwgw5k9
EtojS5TT9g5at+hRNREIVG0Af19/Sh97/C0bwMkvj4/TiKOp25pCe0Queyxydwsvur/N49QHrd6Y
cbWsI+YYBr32fJqVaczb+kPEfFi6s9DU5ZB2S+wMnECRNlJopTmpYf9bnbggkmIT9feU3eUd3bop
qmVWPSa6ZMqp55bnjs1rxTGOo9NWoQzKU0Fn8Rx0hr0TNfJ2QWWkmI6VJUjy8Ix1W8uKPGHQjuZj
2DPlKg6X2PeUalqlyTPHr5kO7vIGEw1cfSP8hYkpvZP4jWWpzmplWkTmsS1jLulvLjJGZfX3FuMT
0IGDO/DwkVF5Dom1t2Tse/dQ5C+Nkex1QrVK4iycqLzPCYsbfgEXOz2SOPN6WS58zsoorss0TBe6
iizuIqIyPFPJzGo9jFv60PxqozEI4cbEKnWUNnLnULP9IhWaH3qy08aD1n351qWnbBD6zLxHCbdq
ex5N96o+zcm/kSKjOtOioVEwqC8mMMHHfMLGrLwONl5Ga8FVcKZ93VC3YJLlaGxLcanEfc8l2sjO
2USnH8aImnCEOuwMejySjEFuztT6VhdJIQ6NVQV+eu6vVAnObpOMG2q14WYxorP5Lx3YYP4ueI2s
p5TUp/rGDHd++xKRwIisT8Q0lgmENoXDAUSj2mEGbCs7O3UOVg48DAB8LGdaF6E2xMwKw2phYbFE
8Clr2msg5d7AzTkjoJzfJRa4jdLoc4cPNcEeR2XVSiQhFMlgaZoLxVxFPeBs9exTXVgP9H1z6hSE
6nwUIFHfcdv6SgzjHLU0glPfN+VPFtvA0GNUvh3rhzBn28DKXQSLsX/sONFPdJ5wDZvBqmwZtyuh
nNM8THWGuwZIqchLz5NYY/2Oe3tuq8e6HhaN81RwxBXiSZYPmXLR681kkcygJKT+suqLpVxK37ob
jGjVTz0ysbWchlXIRIRyas/ETSwU5amcvF6JHoHBe4W07zmQUCjIdc3BRJ0+6bSl6zz9UjyIbNc6
XADiN5dZuRIAbzLpQGgDjaLBnPj85kZvVa1jKNa21OZQG1mjbNIZ+RcFQvPEbUmegbcxjOm5Dan9
xfsY3+pISk7fNwZzfdDzYsVAhzFZm2/MoNx0TXfEQrlKLWbtRIOKuNiqw5cC0szo3w2+IIVDSI6C
FGQDfab3rtM/ylxsch+AKZkp2qZSFeU+Ap/PUYY+xLx8iOhG6VPlYIONVYJg23UXByKw/+KiIE03
9upIadbcpOtW7WEyYJdUmd+lcbSMc203+BbNE8G3E8MsDTh0Cq+t13kBnhXorp6fNbM9+EJjCBKO
2zR5NCkq8cPp0mXWcgz0VRwMlxCrA2Cnq///2DuT5citLcv+ikxzKNE3afmeWToA793p7MmYwEgG
ib7vUVb/XgshvXykBzOYmVaDGtRAkoUY9OvoLu49Z++1Jc4uiQ8m7lKnVr/1GncaxM6NaEbgOq07
z+tWKk+LxwqxjvN1iLGzh2tB+9HxuTQq21YMhA13jwatRGN/jfHNku4LGaFjQKwLK90itk0gOGZ9
L1OBxvzXi3ewkCu53YcpXaquQRFKdVEaFHRmkdSQlklqdBxMGfVu4zqLvG9DC5BXREqghfV3syfp
TVeJ7iSJdNXUc89qgA8a2t5wXaNjEPJqo1lQKvz6UR2yhxjVAEjrV8s84QaZS++AiaRVLYv7ORki
aK/1znooKsEWVSgFYXZhhSLSycaJm++lcJL4OmwoBr57zAOjiFeN9NawgY2EKzTZfGk6/xmsfGaN
YiydXGXpkGv7LJjtnY5ZHiLE7tVB9XZZshQI6UzaZd4k68kIrwQiIbBpREQVK32+tKrrmF8X4t5N
uhblH9UQi7q5r10PdGD84dEA65IAS5KppE/6ZZIYzJyFk3mQ20FDzC3swTyqwhsbOFpYbuGrdzMz
RgnWU7KsoNQK3n6w1p16NfmG00VMkEQ9mOGOgni9aA06nD3g6OA2kG+9iOUOljdvZMsgpJKFNTi9
B/p8NXXNNlKUWysG+szznjdt5jS8kELIjzwBibYcostinN27OiZP+apE6ld5pLDWBmk9YEBUjzUt
oC/4SgP3lZe6PGc0dSoe8iBVd4PRURMs4UqhHSaDxIM6MsHCqCgntB34HCsxCTTDGpvRMrRA7Bf3
6eBdWMVliDBGCcZdLF62+Fw3gu4fOxGONjiEvFAvhCja9pSGAyTJNWvslMLruFHUDbskdwqMx4Iy
T+KD7y2p4lNPHX4IHy4AO1TwjIMmQal8QfisGOjXg7A3m4iIoBcEuWJ+X7DIJiRcqbOlZX4beoVv
/1iow11BuWSg65OKgVNSTsWPSxXHO8YjhBIyW5H7LlSegkC4I8DBIrijKPcG+bHxy0BxvO0oPRvr
ITzFcMXm+i1p2N1Urju5dzshXNXdtGvS+nZS8ys/kXh1q7RaS6LC/S2Gdp+GDJfXHhWcgn1JOb4t
r4Ma3VUDCiNXvrAn/SzjY3NviqhA6JLy3zM0gB6XwjjO/PbOemrpdorl/a+LmdrP9QxG4DSgxMWt
av0w1r8rZnY6op12gB+CoMfV22g1Fgos9bx8DSGWqw1tp0Ha1MlpajvMpfxsIlshIhiZPPN1Oxpb
BRxxEUTunEeTDgfPG481JfOMBYWKAtrw6dcQ5tGhk0k6aSvkd0il6aqhtwCuFvRP7AoWhF44kujb
mjIecs1Y1DzWRrEL1G+j+RyGjw1bu/Biylee+gI5mN4iiB+NgOM3tX0yAhK1ln34lBYkMDTFF6LA
zy6CNTMqcVBolFjOLoLVqFEqVCSsDvIpj3CQkv3866vwmceOjEsYhDj7CDW1ziq8Mf3GpJm4ziyn
9ilFZWmd2sXODJ2Z+SU68wtyER38L67+J5plVRap80IZE/U5ivdjKZvI89YawYHZEv6aKoBuilco
KzYQkyDQ8UJJH0q1c/VmW1W3Jo8VmbCsu4YvqmqzbfxjgZuvMY8vabrOP2e28riUWiWuZfJ9Nqx4
1/GqcoN19SUNVFKNzwZCrEpypEiknjH//N3dblgNhGdsuETdte4kJKToWXbUnvLslPh3NYuRkLeZ
SIs4YcXgxeuWjAm2W4RhTNoVyzYU/JTRsj48+TBwcub+8aHWT2PFO5GCNHsaY0A+478FKCcz3tGy
vhip7oYN6d1J81pTFxfYb4u8Siqt3iR+e8pYKo7WgTadka58QBBz3Oyc6KsQKyZEpCfQts9wF8AL
XBlDsKqhAbSFk4PdULQHnb0UHA8jAmaGyysTRac2L2tp37A16brqUBsXlnmnIoOKanHZ/JBsSqxL
MWvc+E1IwMiboGNw1uYoBUxCGC77JAQfeNNYT0FrrkTzWtJPak4eWoS8kTwNg0KUej/y3mIbTe2Y
eTdAa1+uQ4KGSgu3N/9NSCDUYdX1901DGEiwrdiDhrTwzVTdGGgLhqu4ZT140eLYU/yLOhscwzPX
lBYp2HP/azdFdOoncsYVrAixujcaQiRiwotQkEQUwomI8RRI/ayjUQdvWuNaRC1nCPW93wD/B2Y4
In7FPxHATNHpvYOph261QrCpaTO0wSbPqvFJcaEumaRbXuZf3NnSJ+VZGXAR+28FsgEV2o93nBzG
meBbKdTAYVFsiFZyoXIER8OeM2YxVi/VqypcfTGdzDXf8+dJol+kWrKsUzI+qwnz3lJ0UrSUH/p2
aguIVo7xqnDnpM2u2PvLr3pUn0yRtMNmgBLaaUM0zx7gSmjCUW/wSikiysOjIl9/cUSfnUaJT4dP
DhKRrezH01hPbUxUAh77PxnFND3W2TJdsXR3YvpuSBPd/PnXY346pIKzAm6Sbsjn7J+0HmREYrMt
JjhIINamQ9ff/HqIT0/bj0kfAKnK5fp4VCZnLUny2WImXyIbdgZ4ob8e4ZPXu0wVhdfKjxHOAfJF
UWt+he+MXtt1RB/PhOEzjpsp+P7rcaT5JXh+y8GPpCMqawapvPOhvptZda82pXQ+Wyykl+3wlETs
9ucuZVnf63WyCsVrxbwpRuYQNJi1LlyNxJW3WELj+HLo7qP+tja+4nB8dvQyQCAFDySJMD91ao06
7SSfyrYpbT39hPdtVlurX1gSpc8eNxnLI2dZlnmLnz3jZhDqeaWPSJX2yQ1ijjUqCJsYBBj2qeM7
X8E6P7sx3w939nQjko760mc/QnOVRqItBduODuMXF3T+0j9d0HcHdXZBWyEZdauIoFKtis2MmFYO
2QKigo3h2ta+uE3nD/vVYGeP92QSYaeZnEGmfaN5m3fCvz6cr87ZWdsuV2OBx7xhRpx3K/jlFQNz
lqR8sVT8dEHFRG+Y4MJoGxln12ZMzB7uC00Q7xAeu72MDWy4D+3ORSTLztbO7K8gyZ+tncC/zOtG
ONPqeTR1Y1mUREvWTuJ2DkonF2YZrP8LQemfnUF2IWT6yqyRfoLNSLQcUpSS1JkccttIdTomjuDK
m2GrbIF+nJqVf1F+sf35bEyNCQX+g2RAAj87m4FmTXKSTdiXDWdoTjmbt+oLeYo0e73Obz1NhCzL
9ofVq3rmBTN6cgiFnDFqd3Sx4yxbELN278hOsJXHL+5z6RNIiPx+tLOpIvS62h8HniptQWTmlkbH
esb+ybuvDGCfj0RSCdsJlQnw/PUl0fvqG4s7EbfKslgCB9rMaeWgM794tD6d/rj1dCxTLHFYVX+c
+gX4iXLS0E2ePb17TqQduhRB/SWc6R95D/n9rx/mz6Z17kFRFHnKJArpHweszNBTU5XlTaHAMKLY
ooHERXuq9P+ThdT7kc4uV1fISq5RrrNJWyataqW6ERniHZ3FA+oYGx6p++tD+8QnyKzBFkjS4SNL
YGo+HttQGZPUz8c2h6OUl96pshxlNbiZm62QwElfjPfZxPtuOOvMbCnrJMEZIcOFJX0hStFfbe0+
eYQVDkNjKWqZmqmd3RyhXpZNm5KHimaHJTJy44325eLj52eYqACdCfCHFfanGyKf0myUOmle73YO
lXZ7Wosblvmcs6+mpJ+nW11SLWqj7KVmd/HZ8YhiB8Yomj3/PkInGCceanMtcqcqdpuC6PWLuYr8
xU3x80n8OOhZBSKO8Wr5kTwfHzYzh9Wva25qNPAY0xbzcY7rCtDRF8N+NirGNiLtDVkxWHd/vBUj
yYhKinCKTXvNpCmuahdScPr1of1Ygn2cfj/qac7OZ5fJDTW12dSJNURFftZ1h8HDfdniq7xPYeIZ
UWqr/qNp3qMTofnKdvObEKCsbBcSnSGhoFKMebEtKrpGB9Rii9yM7KR0zIqtKyhM2JUPIXmtCiF9
Crb9ol6Nsr5TlVNgbms6RKbZuU19IaIDC/SjkZl2BPMa4xq5WSl9UP+res/PT93Hgz67nkY4s98J
BKZ/NQsyAsca7F+f10+uHdu+f0oGz6aRpABmD0WaEHkx3ebtTZqzLh1ufj3IJzM/x8GTMDv5LfaU
Z8eRaUmM54NRqhfs9RfeKnWDa0jpvK3d3KGn8MXr89PzpjEQWC+J5fbZdKznZRf6IuO18k1R7erK
/fUBwcXlnj67HaX39/zZCCTJc9bGjCetL7Zzn9BUUA9y88dNRuYpGcuHAVlwLY3IR/KN6dHLSHF8
oPLzEoKBcvOC9OENTxP4nr7az76SbDpK4XKqy+UUkA3bNWJm6121NAtgvM24Fvh4fQwvxADNgNJH
a2ncBTXI624AoN1c1tQp2hFTThNPeGP4ZEm7EtUrBZ+ZbtkBekF9F1veKpSx47yYZftQic+VrttB
8KSavh1ofkGqwWttLLPqUYyvcfbs5aw5xr5/VKTlSPNk8LWNRGCgVI/HjtZNQ+pajZ1Q/l7hZpR5
L5Rq4gYGLDVFex4NDHZ1OLc+feT7ctvvNZOqVq9vAkDWcjvuQoMg8+CpsMZ9RLpGRTS2px+wF2wC
iouKtenatY7mvWt34YQqzSgd+l1Itde68pD4BHXrexVRB1qn1updpdlY5kWNPrJO5IspG5ZJbqzi
MHXyXltq8l3R3ocAdGrLckXtprakXdWJd0JhItP2nnzz2Ou2j/NGFg/xtG0i3F5OI2yK7thHW49G
X98uyUdHQE0ss3rPxVtkgmP1K42OGP5AtVvwRvhmAfSTmBMD+Qp6Lp4eizY/d2Qg5Ksc4xBzZdNh
SJXTVTaYd6ZIKmcy9QfZp7llIs7LMY44YXfbDpC3MNR6aYqEwn/LGkDoZQnzxGKoKg42slwTlhxd
Yikd7KwXHmix+xQoCRSRkdx45sWEghKVhJhXy9CEjSX77GyqJjx5UXQ39BFFr6AGTFot5MZCwbGU
kb0BUAyLyO3N2PYF6SZGvQ4RbNs0tIZSw8KFJB+1ZLoln7eWDwYuNSMpT0K560j4lEo4gDIt6une
T6FwgYHtveikTAaWJU6/0mKWFdO9QHZw0ftbC2GkLxED4q0o2C3LMtsp2naMtBuDJnBUGTNDNac1
hwrwFuV2KxFJrlwPIl2AZ1889sKlnxCOaB7S8qCi3VK6q846wnHR88tBpnX5RqXWVgp90clIPTKy
IqYQfcYdPYdlou8itbirxu8GcFpW88lsL6zeqkA9mYrlVKjbVHVD/Wfhy1cG/d1goCMsIGDtTnNW
Sgcz0roJPR1hAn14pMNgAL5VAaYSrbrscL0Mohgjp8UxD4oVrULwfcTrVPVHhV5KhTJCfgqlaJ0g
LKuM+iCkrx2SY0FnRV6oG4EAhAKqDakRJUigSLy3wptRvky9tTk9kJedajea9diIJ0nf0vQ4pnTc
fUD+kIdget21GABmfXM0vZhZBsJyHVvcV8Y6Ke9T7V4fjCVmNzF6iWTkP2XrFnFJGbna0MVfmCiy
IqhmZvWWkDCT4uuC1QlH+JC1zzp18Jmo6YfjthKfDPGRTk1cU7UVXswB7ZDohoDXJII7J+UmQxo8
JY0zG/dCAaYRbreQ6ngQlC79f10rHT39xntvAQQD9Rqt02SV+aljNE+ttWxQXgSExFhHJIjLxHxQ
IBh0Or17/YCizIayez/x1NMPpVibV1Az1I0KN1Ns3BFgXMUTM5JVKFDiVF4jFZ8xxXCThFESGGLp
VlUju5BZJ/AQGhTXc3E/UnMucMNXF4FUrKGL7phiVx6zjSRuxRHsJksPIazswb8K8TXxjfCXHq0W
y6mCC5TOn7ijI5v05ZpcZ3X45pFvrxDi0aMebTuoPrTyVYFyNH4gBFRoDR6NbptSF+uzgggLaKTT
zhSnbWw20JaMZZ5yEZprjwBUuN44qvel1EAFhEmNyl95UZtjOKIYY8PT++PJEkU3GHgz8UDpxEvn
xI1Ww3KIw5VGQnhaN9/D2sNiiu/XKJ6FrH5OUiwnmAgI+sxxl/mt9iJE5Ji2d2n/msbDtzApVrly
V4Bz7mITrWznjk2yH1XTTTk0QpdHeMkdsQ/NcCNVIfZTcR2JxXM/6TDIMbMIvbUu1OSSRIU5dRp8
bHNbcrNO4JZzE92RGjxXZAArrmLhJ8MGifCqygUkTeZ0Gyn4+SbgyyrxFlLlqsZVChQDG+xGFg4i
vT/zspCuy7BaR4OAHTVd9l1s0z1ajEL0MiB/EQlIaKYdyVL3cMKcXH5pxVvVfA76C6+NFpMX0+W4
abz+UpIPivVaFfkFyrhwxUQwEAipCBHmQMy4Bi53r2tvyxKfvoe9cJQrdCvjU8g3Ig3b9HZ1BiAr
CU8SN7aktUhlefZlbO4tbtuWFyjv2bRDFN9sY3CNheA7YrsVavO54WyqGdYyBLz0bJLXGN1APYpH
HYSfbwQ3Nf7+0gzX6ui55nyvVhJNEeFkyAmmvRp/AF2gDgztGHmXOn82imUj8joPDpMPhwU37qgd
9GipoALNPdBW+J+nZN2gje2qJ52v0os3dXSjyrTZtRsvx68EahcvkFktG2xCaqWj8l5rJHAr/k0C
upuctk1g9Y8DTu5fL7w+WdhJBhmkrKYsU7fOC7Xp0KWT3FoUGwGFi5OxEowvlnafFKh1yTToT4jG
vDI+31iDsbWmNmBl1z10jujWKwNNo42VYa0d0Gf+iDpNHrx7n/Lmrw/uk7U4zV1RQoWtYIA678bE
kTYIxcjutBJzpxTjlRBsS4xuvx7ls8X4h2Hmc/yuAm9Kfqgimf5rE9wt5prtHKbKhogsoOV/ofAz
L4bPF8vvD2w+8HcjKkHc95XcEYT09Cdky3Sw+WOxtWUyqtKvKp3SvBf81XhnRVw8RRoGBk5k8zKn
EOJi5Z90az6qDjJou9iWm+GAHP2L6/fJzSnDeZg7W2z91fMKoR4Ppj93pexOe8nSV0N1fn3lPv18
CQEGJQw0V+c3f1hCk6hFPt8jDgjrXqh9UUb9bADAt9hjFIW+9zm1q4ubSWNBydPV32rBfW3d/PoA
PqmhspPC4zeXTzUVNcHHG0E04zysLETEtassdTtaZs/hnsw6N9iiZvr1YJ88TRQzaaXKCoV0nC8f
x/JSK+qrfMC7QpIFUNsWQIfxV9XqX16Gf/Vf89OfN1X993/jzy95MVahHzRnf/z7IXyp8jp/a/5t
/rX/+Gsff+nvF8Vrhsnz9bU5PBXnf/PDL/L5f43vPDVPH/7gkkPQjJftazVevdaI+H8Mwjed/+Z/
9Ye/vf74lJuxeP3b7y95mzXzp/lhnv3+14823//2O0ZI5kCLR/lf3g/y1984PqX88r8/t78d2vrp
8997faqbv/2uaX+Img4XGpm3blh0tn//rX/9x0+op+sWfUfap/DBfv8tQzQb/O13WfuDwBDag0Cd
CbUjFvn33+q8/cePNO4dS9JMi1kS6cY/vt+Hy/XPy/db1qanPMyamqP6eMsTZK3SL51LBAavEx6q
eep6NzUNkWHKosf6ddymR2MdLen2LFmbQeKbozcT+8uM1I/35T9GnFFoeNhnMdXHETtZxbPY+oSS
uSwieAomZ+5QW9/qPdsvxjROX01MZ1P+z2OeHaXYVujqJMbUFvLWWxlrf9ugF6qeGjrivvPVBGx8
OeDZgz4nJwDoYEBc0Rt1FRx6Gl06huuFvGIpSuRTcjLW4VUcr6tlcjPDFG5SHMbLBrIkpgdcadf5
kVrJpQdvCvG+HZ38JxJbiJBfVjehtAqgoPar8KlE605thbUT26VBgu5UEw6lLGR5k4B6MRRHPYz0
dVeStNDUcCUiOe/lC4GqaECsW+2yz5hSHKynILvEKLUIzG/kwW207iSw8swvk8cMVzvGELSy27nF
ZMKT2Q3O3AKymFyuSD3gKhbFGuhAQoyfsCg66OB24oJT3uBvmL+ztJQ2LLfYlQU4+W+n1jEuVRJz
NsWqfUaDTq5hsxk3wxPRcsGiujVOwd66MLftJQgOEQh+iJaOLce+920LtwI5DvlylohGSILAuqsb
Cc+neq33a7GHhrgQD9Je3U4Ou19nVkspwQIqhIPHrz+a/aOxk7fhGt5qswktV8EVINyNw41WrfQn
4brZSONrNpzqu8nR8ATe+TvxbuKl469GV6eDODh9yKp8V9x0FzMw2NuEw0JUF2XsGs8k1FQLYaHb
+apYpyzsF0hLbcP2dduyHF8AjIM0uNfhuWCGXbVXSILEw5y3xlcMDwYmnTX7GgcPO01xyYaiG+78
o3iHtFx7iW5zt3fHu1x0KbsherY7tjgLOBx2t84f4tvsouc7zgdbkRePMpo7XZrTedbxJdAauJsX
5ap6Ji0YzIM9rJNdt6sB1ef+dnrOCAGgeDJGq3zcxpRFFngT5X47bAleyPbDveTZgnRFMOm6qLa1
j3/Hnda6EwHVW7YvGKTsdNkcqwN/IsPNVmUnrg7KESjN7XRF3cpYTS6s2vty32+MS2E7UeSgGLXw
V3AMkDfNTmHlqd03q+xo3otL6AUYnuxKAANiF08KZTEynSDdfsuehbuiwmW1qB+yzK3q596JvwuI
HQ/+HvSCm/BinY4s7HAmI+lR8MLFG+syMR3vhcw6iUjmaaOMiDhRkbH2XxNicU8yUbILnuTAhbrm
1u3cOZiuQKjB9d83xoP15jeuAN986h29ugwf9ReA3/h/R3+ljU56UE+YJtz+VDujA1XXpk6yUuDa
DJYjxPetLDns+QNxHZD24EFV8GCO4bubXeoaP2BRgLXK7dYYho7CgaJgwrO3KDBax9wRwbOJ0wKh
foEVYwF7vXpuuRroRPGMLrEm7lrMvitilb6Vj8m3epPtsFvbcu34SNFuM55LjNlL3B5HUHdkiSN0
stnpsP5FvrhRVkSrOdNdZ+skcaDo4SAGumqg+FxUq/CQ18JaOA2HPHTDB8mNAcXSsdfXcrPFBb2T
njrjoXkz3Mad3Ip1pnGQDPpypbdI3NCRqm8VbhmokD2i+0V/YXLbhlcRFcYQANBlmd3U+optb06w
nkeGu41o7QUkwpN4iDj6snHSVyy5kgMIvwcb2yySJ9hBhEXxb54C7IvmsXAQtJ/mVW9B1SfZ9IfW
hBvuZJG6aJbMP0Dq7YieF7k2xTFy2Qsz1nI+N75y0Ta4uENvhanKibIrRT913HkgaBD+g7WItIX0
lN/4/QoIPTLHcT+8aZf4BecjDh9QVyvfgitZcTGqGrc6ZULVTtbyIvnmX+SuuqX0TMn2UnC6A4+G
Q3iujExcuxC6tbger/G9Bm55DxZstJM92MR+dJtNfZlKD6pbUTQ+jQSC2P1oD6RgLprHijuT6Ren
XH9obprAFT23nCV+gAkMsJiRrYEI8CZYKM1FCrwM2Xe6SHiaPRoPcAodDESrrLdxmJl2ki712zTb
6FG/KFTB9bMHVcSsuAzpn71qrZNra6qG9JaSRe5kK6DV7xZQfy1Q3i9IlI97lz9f1ZCIaRiinVDV
HyFw7xYkTawZqdUJstM8dHvrpnrQj83D8ODfCRfAFvf14iI/eDf+Pt9XO4CNl3wle4Gb4oL0ycme
+cGhIzN7sHZZyV+pVubX9j83Vv/4csYcsk2vz/zx5d99uVFSUy0YcaUMy/iICGfd7F5gMlzJi3kZ
8T9atqAT+I/hztpGgTkaYWdxLoJ9sw9sLNVrbPsreYkYzGE6Wf763J+pq38+vLMtgwEbUewFxqsc
fZvfKUtlLbjhVnArd05N6Y7o+RfaV53Nz5ag745SPWutJ/WoG+U8avlW7Y2HEYQBxaJFeAweERXz
9CznL4CLgaiYcjshGmNK38/aZ2vVbtIbwx1sc6HZ/dLYDitxVzxB5NzGJ9kBrbMZV/UXu8RP18yI
sMmcVk2TmMiz0yTWlYBhB0dHxURD8dDtdilCtpF1c7LG67FWNr++MD/iB3667/454vkpkrEVl6HO
faddmysAp7vMyS7y1/igO/4WjbANR9ROeRE3F+ajZas/ngQ1Wpg32JRdb8GUbvOmPPTOHNYJemWb
IjZcUI0jegO3zLP25073/+8LfzeQJakanVXki/j5/hSj/udbxP915V67V3eu879/u2fX91plv12z
jf6wZfz0I//cPSraH2zPRJwOItONLCrslv7cPfITRD20ki1sB9TM5mrZX7tHRfkDm4DFDpLfIpfB
YAv21+5Rkf9A7axgYJGoInL/qv+d3aMsnj27n52L99vHqmmVKkkrCWwfHd5K0+A+61jXQk287E3l
vrAIGaDHd6slwmWkdndeqzt4KTc1EIct4n5q2i2+xwoQZccrCrtMa9XHuKyTbyZ0LxtiU0S6MB0v
WcZS2A36vS/zMorzgqZqJnkDlNfpbcT+Cby0I725FtE6JF6/yIYR0Bme0sLAdBUHHvasEdRel6ub
GGzAMDRHZWZLJvnd2GdOb1mENFakXwYkVFblVSUH+gIKLC2aNhxWY5+yNjQk6nZZtMwHw62y9lCn
prq0uuw+joLipIaAwzT0ygSQomWsBgJYqvBYQgWQCmpxAW4ejcapUpqBzW8cc8U4Tnl411jhZSRI
e1JWD0EokxY3kmAf1+1e68yKiprSO2ZUgL6So9ap8JF6np46QU2wtVKkb+zhPZIAIxyveKjTdtqP
k8gmTWVkMlNZuIniK6yRp9oUKsc3hTleE/CgOVTaktAF3HEGi/2k0FpXMkZ/nxXa4EoduQN1vOul
0rLDqr8WCv2ZABrAhE0+vFZ1+TZCojArr8KNyG1Q+tkOU/OVWRgvcYq5kMKH23vGRRYmby2NHPJo
gNpVGAj1jNyKQOq93VCGa33Kl36bsIWKIlyGSiD2KXSlpt6kMTNVpNMt10IRv18Vp3Y+BNGpHcxp
ldcSFmwIb7rv3UxeQjYF+FzGNWKaL8mAjLsOfc5gq3sk82kqO76qZ3Wea7KjW6m08qUsP8yGKNNI
XhrZJ9Q6hpQSG0bwWJUDfdipn7aSSmsJXsayA4kNHLKBHKBc5pFIvyCBhAlMVauuatNfZga7syFY
TvhLiD+1h7RaZQJ+azGwrtIo3olwNGT5TegJqCMlxaz8VTNNx0TWN1FXHworXOpKdKiCetcOMoSz
ecNeHgszvRhMuoFtstOBvcWtCZmFvGwx4tZXtJJE1fG6NXJMIXAMPBF2VO7/qQL9vzOv/z9YxaPy
/Z/Pzf+ePD9lH6di/v6fE68s/UHpFJm+hpKXQGORn/w58UrWH+QmURxG7oVZQP3nvKvKf+g6ikTT
pJJGcev9vGv9wf9SNENB/qMZqiz/t+bdsxoaToVZe6PPAmmq7fgSP9bQxqQdeh0fug3qG3No+Cpm
zR4IzmEiyFeOWfcr6UkQwZACNIgBRy3aOHz1SuyXof7cqOy3K3aWun+pgn2xrcGjS57reyuEc6s/
ZHMSEoomWuCw0t+d4k8W+IBH5mrbu9UM+mERryZre0w3VMIVTu37l8YUD4NVeUkAfTF9VH0FPjgl
B8okagQaKVMOfi95UIxoCEIpphoUjpIjECsreK/CmMTbsmPzqGsZXF/homz9SyNjOyf2r16B3GM0
bGi0MEf9DGZBDheCy0XaQB3fmSW8zMbwIEKjVasw0pYiXcU8u7XI0WP3mDH1dOJLIOjlqi6NfEEs
0XEU9YNqWc+qZFCwUWNvUcQqWWsdHO4mab4FegopwAK/WglCuJiuq4SQjFKB3iuYjW0l8RU4ity1
YvAHmKlWud/R3C91wF3jqYVDtSgDSASkCn0vJdKy2p7nvtAqlxBZyjSIVGxRyjeRyGQ/Fn24x3AA
D36fjlWwbPyMV6pBQaCIAb+rnX4cfc5NGVMnA3d96KZ0NpNTtvAMimnCs0y0AkDNDNkxG+e44zCD
roWh73vXapIfk7EqruA2HSa1uhpGBQc1AUdSR8/WGEkFk2nxG0WqErULumnUSsWJk+q6V8NgLWjS
3k+RyXSyxy7FLGj8ttIqz7xDUkv1IshMBA9E5dQNsky9TlHwIDZCTuGzr7f0FjgffApdfixmaInQ
wyGuhRz7ObtyIV5aGlWk0rcWU4lNXxmNncccDYhptmjzs0Ku1qpAfUuvoR5BG42reuf5ysHLxFdE
eJdRq0G8UNdNXT+T20ZwXKeu6hpUXyiLcKEUtDWZeSeq7fcGZ9PC8hX2drwmYtBAoyXcmDmkq66/
9xJnCoWN7HEX5Wja1rJFvSJsIbd4eh3udMp2jfGcKY1v+x2YZy0nLEE30weE4ATCyZdFyTbHn8Yt
4Ubpon8SROO7VLG5D72XTOmfQsu66gkKyQzrPj1o6XxvVQIJktZFUmPda8fbqNs2cQ8gZgrvRyVe
Dl5wZwidsWgGFl5Cg/SCdRY4c2z89LY1Uqv1usAE2VctePp0l3vCiq7dhZxKV8oAGiHkWy4Eiber
tsM+cycXBG0R3d0uhGk8Dk23b8Lim6fUHbVL9Q0GwSGUQQWNlXITTPc6wg/IXTjalYAagchyQEif
NNBYI9oTAQEeBNbcViESyEW/93RrH0uJY413Xe29Bb3EL0MF/vExWXU5Gj3qJwjkBVy1tv8mFAh5
WJzNMgaWZb5JhJVe3w1muuvIwS0kgmQFg+64COeZXA29OvX+hdBnTHiptk+r/AWWPQ4GQwNMUh5M
qjPKgPi/0/uC8nmDagWJRaf0IifLI/Mr3lk9xGPPv09yL3fbFLWg3F0qKf5MJWweyBLBqqXr9JEH
chMkfU+8L8lCFnZuvaOi1/XkBcvtAQnTrRlzH+gNaj19fENyhs8egR9ggKemKqi4xNwhfXHHSmFF
gi6KSKqQLMPMcWYa1pdij9hoyjPXT0F0dNnBlBPECg1alWy0FmXLnSnHNR3egZzBHOh4NrMGUiw1
tUK2JQHqi3a86AzvXhibXWuUEEdoD2KpxmDeqm8kqve5fzuqcA6iHkVdWq6sglmlGcdT1VbkdqfP
tZBuvS640ZJSA5KLziUMD1kFYyWTHyec767Pwm+IAVfB0iEEMlC3aRMiee1Zh6VkNAS6XjpjwCQE
h28Wdd3DAS43o4CSEnsCKufS1eSAtZ7+ZMb+Q8yyehGCiCgLmKgRlL5A5sIKKcY4HWlJhWGvncan
QhGPXorKMS/W/UggZewv9cYizwV1Ua8gdJRHfHaUwJS0iVh81isvCGhqiMlaHNR4x76+dgVFKWZM
0nczrBwawtoqsbDidYlPaUKAFpRE8QaoY3EVCv+HvDPZjR7JsvSr1AuwYJzJrc+DXJJrljaE9Esi
aZyNsz19fYxOJDKzgUJlrRpoIDYRUri76KTZtXvPOd+DtCXqNJvELJGSS22wZ/m9/2GUw9NQtCR+
u+bVtlFddeVDJ01JqO/kAWs0yUUyTpNy/nTGfeR2W/JJ6BfXYKnz0+BU10pPq7KPaFbOMSEcjctg
hEjcdZDBD7AijZ4QaYywGJR46rf0ms9S5igYSo9ZHsFHUotXotOeQtIrTiYC/DEz9LnpkPiNSF3t
qnDYMp0bQxJKx3P56ROfdazTmODt1sOFkCJjcpIB5y/QSl3hmk5R/UIxoQtBxPCWr+rbHllOpNgZ
kQ+0C1uzO3XtppjSamP1ch00C/qd8xlGa/+sSFgkFYfznNlYj+ThP0oPRkNARAr0Z3nq1DJvIFYn
I6ZDGMaWTNAx83eIPqlGyuEjHu6ks3Ndi66QXZMgmVbNqhqqal06YOB9NGSVFXyFcakBvCdI00DA
JiS/caR4d2aegKSxiKbLiFzV5XfUECHQNE9zlC4Zrz5jK+LVyhRMzXYy8/bQzeOPEXrlscG3bePX
XJUCG2FJh3Ktw33nxYfG/pT2GNIDr5+N6GiX/W8yMaYDMv9eV/6f3hpvXVF9+G38XQeDXrfm0Rnk
l7YdtYsVTy5onPeRW3KNOrepUKglS8igf+eI+TL66ra3h11aZcw34jzf8t6chGmvOwhCK9Ndcliq
dhMKsmvniYPRNcxG+zRq+ZnYTUnSBp/VnKw3RxJfkk4Qb+PWBZ9SMWhR+a7tlYvcrCrhvnqHppNi
XSEaW2kEZYqajhBDh1TFMXg3O3XvCEaRyiZVrdYgg/zC3RZzUZLeLa59Y2+rzuh24DBYVUJmEAyR
/AAvOYrbtZsZh7pxiKu2nhOzerTtCRSM0++GKByus2yvve1eeh3eFJ37QKTC92Crb+yb1yhdAoaa
fqWc4sGY7bfU8Z/NXm7KbnwAEUCwrKCR1cSvg1WimyzIKaqX33dpFAqBmrhHrGuBXqidgaTxqe8I
MtEgK8b+yXfSX9RIu8YmqdQLmelkRU7T2c8Y0nRJIlaZ23vsQC758kN26UZxmQVYXMkKW1Q14XtD
cs6H5Szn1Yg3P7nLg5URimfPMH+LMu/Wc602tWvsrAXcaPUVyXx2s+pc0CYuqem9T86o1c7fiJpv
lclhrpwfm5radfbbgH2VMWAB3iAcye/txvS5bSLSjZkA9BUpn55LMIv17LcoMt2Iwh5n5T5Opue8
Up8UOORGZv1WJLQOypGhTmjhSxxxhXvTr+pbg0j54TjGmkBoAyiwoxjCRQYQWckoQk8KMnDMmE9H
ylnZTbbvkJLjI2N+VrbWn9DG0VP1M0muemaqUD9mRGFMlENrNTE5cyRZKK7c9ChUzqk5ybW2iLJP
6EFYTYM5yHXOKoRU404gAci6TzqE4S52j1WV9WikiEhwy7CDPztvjBRtXRkEu8Q3Mhic4JjNwthl
mSGAbLmPUxhdQq8pLl73LoXbbmFFvbIKvxmFeHVhN2IMqLeBzrxVKg28BfdunrdnLhYzxTeAt7+p
Y39PPUaWCvVjrknnr4yArEi/X021QVBU796qQN9mpQXaL2AtcadjnJJlh4SnlaQ6hI92lX7IgbJX
WF+lBYkmDppvx4/JDpmBsDaOOOTFSApewNVwtkMapZssGn+xQ9zNkf+k2JHXmYDZS9m78ag7t57R
7o3WXcKwyIfrIiTRMe9jPHq1RFUbhFcxUVNRxW4sjZLYi8KfzKmeWOm2TcmhAzESisyMUWIUtDBG
ScTLOO/IsBPIweuLnKYtWWWvXul2TPmgoDj9GZDAwj5qvvKeXsJfp8gsG04pUk3fmy51kX7E42Te
mO3wGiNXXOdmsS/SDIJQlf8YsHlm1/gdJ/81au+8vIJQXpinPOyW5Z0eW5gTCUx2BcRwSipi1ETs
Zxvl6k9r1HpXm9nnJJjhhc4XzOSjk6ViPXck8LzLVzeP4FCRXO12Jfj4bni0BvOPOTEodBgt9t0j
x4lb2bWPHWlZ63z+02Xe91BTnE5ByqjOc+49i4SMLmCmOAqGKaSEyqx/Dl25b2zFuspa2VrGbx69
O1nXg+WwXiMXiUqT7KZmuqJ670RLfrh7LuzcZE3xbkrzKSBG0B/6H9JU8SAsL2L2wS72/e86wvg2
nG0McPjUVq7nvEa23W37OvhCfU+oeNYT059Y99r7qErGjbpuSDsryddsEuYKuX5s2/JgAkpOWp9g
zdZh/QmJG3K9S1kVn6EF/qRp8jcj8c+jTC8NAZVjafRb3r/hLFu+j6gYrNEB0aoJKh3SO7NAAZG6
Z5I6j0NJR3D56jNuUkdCm4mk2Zx8p77oRj87CLqTPPmKZ31JVH1YPgx6/VeURbd1lq3T6Um0VKjK
Lt/GHBLdnGL8mAkvaoPmucwwUoxeQU5M737HPs2JntMh7e+7QKrvMInVWpkwRHj0jDS/9JX/OSYG
fbbG3NJrWYsJXmyIkOmUV78VLcyDaq2KpAKABc6LMwPFC7zytOTumUm2VQVXs0gmdObdhRr41chH
pJ7VTxnRmZPRrWS1PEYNWpmg0GxEPsSNdqQL4Afnqeu/h4iVVWY1Xdbmvgux7Zj561Sjnh4HBA8c
sV3ug50KyWp0tASQxU3dJurijXITxu5n3wcPiWlj8QWDlEPpm+2RoBs760l1n/nDXGpnv3lJ7Ct9
jmBTF8SujGwqpMpR0zTIh+wxGje++hr4LXeYVtLyHqYurHeR4b73ptarLlCS7vvEDWpGCeRFj+Tk
3qKSw+EJmBjEDLFRXkD0W9yI5yzVV9dpebDdkN1IQxuO58e5j/b8x3JV2IA2khClCnySd69iXw1S
GBXZR2g8Nq1ErJDnj24t6gOFd3sBteLuul5Od1iQEbW3ZfTCBvGqOH2dSXvgKFkP6c3UzGTR8PD4
hRzeswhdy0j75DxLNsHKo1bW8h0ZxazyxyCp3yqnAbzYfqoMVkzKSc8fgpMlCragfJQr8vceVPTW
dMV7mJKyPIxgFts2P5H8vEriJVjRqz7ztNpLvYB9RHgTuzwmko7xSgv54xXDlSP5fTzpTaM5MMaF
fCOFiDE9l6/ObYIVmVmo4Uwrpl+h5SZ+3RxwtlXicchLjwIpvx06YtNbor3WRimfOQh1qzAZtomI
X1PFxWwjBwVJ8kyAcbQy0oonlyRRHuq9FOVzA2MnbZAAEZLk0tYXd7Wdkonn1Zd0AlegwbwrMmmQ
ZRVOf5jr8EUY/qFP3YsMHATor0Hdb7ooPSu7uBka+a21QOqZTz9BogBzGdWhH70PO45OvVGqkzWG
cjcnd3nlkDJsOpg5GnmTjiUZb5xiiJ3z5x35u3sZJO6xpkOzmKmGS0Kvy1xAblMxIzyBkNc540sS
xeEqLawfm1WQTtAxV8rZhD5Kj1B9q+yV335Js/mt1tMhcPWHzxqPEDXb6dQ5aEkJNIEcXKeOc1T9
cMitRu/agSMM8bNoLMq43oqJg1bsIKToFt7C0K3EfHbcnmCpitIZd9KtGRk/Ts4gAFrasbD4qJGh
gE2S4kjoKqqxzGipA43nxoUxoItZkDHovpph49D7a+/CqnhjylPKMt1MCSRL+DB+EP4JOo8+nJnG
O0O3I8RAdLRu/AgQqlkuwa2UiD6gTLBJ9mstO4PTUbOJYohFSvkXMrVWthr5AjqOwktMh8r5bH00
Hud+3hZ+SYRqxXTAEBx/Yi0R0O3LGm2PEt1dNLZ3bppdW1L0VyzSqyS3v+LIX9Nwio/Cu5qJR06s
qNINrgykHCJ57ejHhSP3qWfKca05rRAd5z1kS/ZU4xDnNEbVuTXhkonIII4+fivmgIrbJL2wz1Gh
d9gxeIbfdMX3RDGiNrCE1BI32cCoaer0WnrptaWd2nBVnMG4U1l3L3PUVX7GguIXf2Xe2S95zOle
DZQ4cVTd9GR8xpr4co8I2KTdmY19HGR3l/XTW6vjz85iKcnDJ7w7O9saXyAQvmU9AjjecZMX8kfg
4qodEI9WfE6C9CccZLsGDVPSEaRSxAAJ7fZxalCZcYTp0c5NLdc01SQxjt3dVLkPKkTi5Tuvvbyb
yWveWOimcIqb6AnHP17bYQRLr8QKCQvaEGE8Axw264aY6rRygkPdFv0+TQncrc1+0xDBcfzrvQ1/
UmsSD4nr82m82AUbe2Xew9wrtmSbYCwJ7f1Q+c+ZM3/0eucm48HpxROt2GrVhGDW477ERc2ehO2r
HhaRmFIQcA4An9Qq5E+hDiOLvfT1Y2YXm1rNT8zAbsN8enHMnrNj3T3J8V2o19nQT7NOfkJpYnKb
qhjb/aYMpvQmCInyDxkLgM3kNqa/kRFlCGqB7qmVnmvGmWWin8hcIt3d7cyVLC2eh8iHc1fTlfSB
uuV+f8YHxiwrxS8jGUOvRDu95Vm3Z7bQbLKJa+X+ytI9ORHsDREaNHSN+8ZweWyUeKZGKfd94aJf
KtLNPMDebHOobg6PctIgnqqz/o9SOCItC4GaK5/ScqIbEPFzWSMxC+mwj97yNE5IpUaoGlWPabj/
GgPvsdZ839gRSLd3STJ3iIef80HRwxnpMXcx9MQwstZzQ4O5HfOdcHi8qnHchpqGfpZOr8Ijw36c
aLXNlrzNmzrGgKp3qnfibRkF98rwmNlJ73YSPP2n5TGzxIsVOcfWUTe66Lj9aZZgbuX8ZcSXhpaJ
cLp9kPqXIWxvrHx6C+CT3cR3KUff1gNAwUARjuG+DXoSzpxkASUdC0eK2yBxnvs4IaKhJ1K4D4nT
5NtbOi6I0vBTLytEUfX3zDRcQRdStfZxWTFE2NSQv4jZlry1nyAwszFKmKm8ForAvaa20Spp/9Hq
biP4JZuAZAaDJgLPb5ysx1I/YNeGkAlNogFhMznLYgZwpLBjgqbNiRRie+NJalICAaeypJNETJU5
shT7siY7drhE+fPQs7x7ZGWLub0bE71qiuCi+uTK6GbVKwYXDfd01op+Da3hKN1bXSZXT9sgAzE3
Ux/x7XTzXU131DIGZxO509sQkmld+calyhEsWsMbxmqkp9VdR39jTFr8zDX4wsymeA5SPJaF529S
ukbpT++0N4lod4yLQTr2HcbfkVtlmgA089RUoY10eH5TZXxOawg5DiSGeCnbvX3o2OJUh/kh0fo9
V1G3zcaMHn/pfkgiwXnhPuXWW3mifxPlRAt7PDQGvzHL2zIbCZGB+xwnxpM0k2up6p1ppucxHAHv
lQNwnQGajckRL40YPMQ0heU+LIlmIBncbVgseMO4bB6L4anUztc4oSzKSZ0HcUEW0Fck3C8zFx9D
WgeQiu/i8q4Y5Zs/vHuGez8N7cER/gczLfKUJFtVuLSAPD+5goBUjOVNGANhQAVEwvrO93jT5U6K
Wd7GLv+JFAs4hAH6A+VLzxPBnsKCZCbLV57H2zgD6WCNb5Ef/wh/PLQU/OsyS64tsREmIOLcGF9s
qwWMZB1NU+2MEXYh8AK2MISvUn90rfjbp5uro0iS7RRsY4qxXe0DDjFmJlph4gLD2A2Z66yrlh8Z
ZfpOF5UcRlzcWMlcyBmBtx2CibO3C6eDRNDYS/Zgy1CQlajYXEYsJVuvXFZSTpkCqob9TDyyolu+
T2rxAZHHYI8u/swZT2vJF+pTrkwZ47L8uYq2ymquc7DstUvGhzfnnN/dBECn+BOF6UFIXt2MJdli
FabTXL95qbcdexCsJVsBixwgQ9clvZJ5xETzM0x+ihCnZ4Ks0vCGfh0sN+VAMiJ60vgxsKxLHvIv
kFzTjdFdwiXNv51/wkh/FD0Xb9AOLWRzPpWpzR7H+zTug/b0pusmhqitgcc7+enieYeRikGOfbSj
5qXjdkSorrMv9q2L7anb5ZsZRp8Xb+5KCV1A3rn2O5LDY6PVjVklN0Wl1gSab+ueZ8gYD8xktwP3
b+UxhSnnP5BfNrWZ/pi1fgrL9qUKIoJFvK8o4laLW++hm0a1HUvvS3Wg1mh4cNM+yjS5tJG6Mxb+
S4UTmWhH2b16UIpHFkvDHQnE5tvqIGH1/fwymumfDk6n29PP9734knp2djQk7Q4OSvdllJxFRLJC
mcXQ+SyoyaI5eTUX1Z9y6h221/VQ7xpo9piAAyyaOVz45ZpbAx5ntOPL9kmCQHeg43ZN3BZuNs7m
ykx+pDm9KOE+xE63LbijnYhYBMbRYhiPtCmG43JpvLi9CRpuHIiPL4LvaOXUxb0c4oc8YbZku9WT
Guq1aYinMiUHJ5/Fkw/SpS/ND89Pd8hd930MwAIP8WryuXbLKiSz9J0u/IAVNyG7Dn9AMnuX3OVB
TWf9NJnBhaPDT9rbx1C5DwwTSbKWV4+1kvk2HzUkTF+qZzsIH7RvMkDJq1WQjy8hU66YIyLcFMiQ
9AMEI4VlEViIA6H7VJH5GUbwKAfr2Mp6XncC2ISBYCYoujtVjm/LQiFdij58yE+lFz9FzcFsk2vD
Rlh3/W/KK7eRLra9dB6WvyzX4kNP7heZFHvVZTuvaO/4Sziu8MyFLkxeMhs4h3d3LsN0oJ8aobh1
M7mM2HG8ovQCqIoBRBsHCoMHl8FB4n4atP3dKb26rbxyGH7yXeM0B/R/4vGFZtdmbr7abqGqDoSA
xO5Xp4pqY5OykAh9iYbhxZppH6eNG27GClQGpWnTcNPW3Z72+4c9TS/LFe5brijjBTaqdcYBPJt4
4qm3mcpDXoqiKtpkwTrTVXVs4uIyxIHeCLfqdip1w610CACh6ByK8C1p4uY2n05j12ebMg2wOct+
381Wv2uZ169067UXU7JruDGwhxGi5o6K6g4x918qjH9Lx/NUFfzzr1a8f7Lw/c+sffufavHDtf/6
Uv8P6oFQUP83eiDAq0r9kzST3/8/eiDzP/1A8KSEYkGIUTT/XYhpIrZEbQm1xl9EQdgt/y7EXARB
ZJ2gcfFDHxfmP9j4+BH5L7irTVygBHFZ7r8jCDL/UgD/o6ZGIEiGP2/7uPhMjkSLUPMflOmQT4zO
URkwFuOGRa+6lJFmaoYDb18lPh3gdpgR0pCsrwEyrVqVV0e3PaEVSK+RJv/Yz7uDbK0to8ATsqjq
dhmPSRWAvajpiYS5sZ0dZxXH8TkwmvosiIEJY8mxinkH8rnlAMQInVUi3TLWHIgq0ZdUAiCgvxvs
QgelsZyGP8TGfNiD+gr1rWzcl8GYsbjlw95nor7NQ0YUmPnVyHhUONmBajwaXVKqSmKiK3cSV0PU
kMvSD8Ox9qWHhawhE2pUfxootaPcC19eBUrphXByHfoOVX6jzmZQGJyCKx48Ai48s7/Vo/wBNbFq
yETD4sTxpaZWHnKSsTLMPoXlA/4wRoF4FWaEZRFazWXH8tMxBTB6fxsFKELT8iuDZbx3jKE4TMH8
kJffohok+ivOKxV7Xziy/phAWuZ2IjXjOa+FuI2pUXeFifEpcqHBiO8piks8bAR0THG/TmSB7LJn
VRm7szKdsynsg/InDmicGLc0ErZdBJqqpOfajSrepr79kgZPqoWRUXO5GFoR+TvLdZOK6iHUoDqe
zVT9RpnxWo69Q2JYz2xunkCVpO4v2d37SVKEqdAYCRSb0nVjAazJKOvCCnmj1Ig8fYqtuqj1SQ9B
+b+QFf7/uBzx1P8369GqapEn/sdn+f0fhx+lf+JqSMt/Wp6W//9v6xMCwyVvNMBnjD49CFm5/qZX
RChuC3S2aFuXpWgxgv9NKO64/2n5BJJRWhK4YqFd/LtQnPUJ17JnL2Z4AlKQLf476xPOiP9LsugD
tmUVXPAApG26/2LBJVQon9BVwsXBYXIVxW+U9rAz4ubZhJ1+iMrmjbEooeheHx3rPD/N4zg+DErZ
FxG5uzRmRF60bYgmtlGrvrKKQwyKJOGkt9G9+NMlldzI2VY34ewBGPL1oWGWQ++H5lu+CAzDIhZ3
Ffu5HhNKKYq6Ec3HKmUUfUJPcpe00yqug+rF97I/akE0efjChooO+uw+0t78amr00Omc2ccsv0/b
bHhEfm3uoqRGS1xyxImT4cVZusJuxTAeDqy9scb6fmKVOWtJ8JBE035TSzKJZ0XmhBTDo4dOaufK
VG6nudpUQdAfGxwxJzWrkCFjf3TTcFfSxjtPpgnPI0x/iK6Z9wFtoxtlxvRETBrjQGDau452NUPl
MjoutOtwSj5Z1n6qLH7V9Ti8JgXdOwo7J81+KUjJ98qLDRYH+ps643gWN6c2bT6LoLDQ26GQrORB
GD3Dx5y1CuJzQePhPg3kOpti8VyIo2tg2yWZWx4M7JUigJiWLTNv5rZ70lhQZ1kJjlCdYY7JkbaB
Vl6XVg46vE0Jm2FDMYLwqQhbwmaCaNp45tWrKlQmIjzKOWgOvqkZ/eGzMwbAvBCiv6sUy6nwM2p4
KLjBOI9bP4ceN4LNSxpaZnE6bQxY0fTNclID4/magcxeszty7mQGvk1DlCYTaxlSoiCgMxoWqyJo
25MVj2csFz+0QPHMtH+i0aYHXkIw1lE/IGchoUgj9iGjac52fI1q55GDt829aaBNKNH+1E32LM0H
sxnGG7PGN2XPMJkGMKMNMTLG5CXnOK7Dra9LODpOMm2HoTrJ3ABIUzHUnmrrzkEbsSHAYz2x3cMs
gIZaM19D92GyCaKV2dl2Lg/21CzjlXQ+xCmEhATGmi3R1lU16vNh8EFdStgiQyhK5oeNvqORDzSz
+y0neEKl4WCOXsRrdj+Z2zaoyxuJlvSm6rx8Vw6Mfsw+C+5xWGx5sPuT5xmcRITEfDBwsqrKT9pC
ySZKI1L4IqPatD3+Bxt79a6LQufoJexiYds227zvjVPfFMg5VdHvuEbtOSjai08EV93YBxGluwDk
8GcyE5UcZNa75w94SxkR62helwRm7OlFgngnhox/ye6ggTLHUdmxtrEUTM34lHcj5vnRek3qQByV
Jq1yrmNSuJbDgz25zwGQuk3eTsF+TGB/6jDMjoGpX8N4/nQG0K1Gppk9DN5HXiMsLFpUtP5xbrIf
WwbYTpPcOzFm2wwNbqlIxdgc7stO6Pseytnk2tvabSv+NqBCEqXKKjXklQhj+WmO5Ukb3rSzi6Y+
UhK+9Bzba2SOL07voy2xF85Y7jKtaeP7OSYwLDIY640MaawKH2ThG9cgL9+VPRxLP9LfbqEfKKeK
L5M8JE+WB3tImweG3+228coXNymrkxGXPl6L9ujkZYQ+yOKcUxYfgZ3+cXKOK/oRaNkmnvv64kLk
Kb0hWiGVZTQdGwsTsmx3iKUZ2Cw0rGlxiXm092ft34QyE9s8sv3NbBCik4905NKpOyHH2U5T6gPS
i+NtY7ekLTGGTZX509r2S+8W8y51s+rkVd1Ju2N1zN9sZXBSj0yQD7ApeLOCttrv1I8Md4TBrRwu
a4IMkP/Kut5EnUYStLTWNrwakGbs35XOXvBq0JznWya1XAy7rLsRVX6pirA7zMFwkTWimtmIOUqq
6jlp0quK6X+FkbwLyv7Qd/PvHM2PvptiBNblIcuHA818pMPBtzMx/Iij7s0aGWOZ3qMMzYd6qR/p
JEUwIBOv1xfIJWioFXeHSh+86KGpRwd9a0kgQIm6R1VuALNePQkbQ9AwBeZNHqPm7URqbcxxPCTm
tIm7YqXTtjqxt62tqt70KqSrSPzAQlhJrXITzeC45qYilJ0SPsCfEs1hu5qt2V48+Hrm1vMTvm3T
/GSKyvmxYWmPxM5mzdiXwmwhini3sl0CDHv7EHYEUOiankmDa0mM2e7IA1rvco3nE88Zl4tel6OI
jLOwmMfcvg0tTRZj89XpK+RwqtPMPs3Pdg4+U8CSNNpQ6TedsRnt4k+rmpTNLnZXokjAs4Y050Wd
INyo0PdoxKBxT9LYiBlro0Y50e5r7od6Mla58pHTjmSRTUDqJ7NeBCn3NYXFmUDr+5HjxZAQsma0
qT7GUv8k6GAnkX3bCII2MkfWpKnAhwJpeOFOr7Vhc8DWj9I19DoPit+mgxc+pfDcrX4ThPGxLpHD
o3H59HVzcYOI6MkpBwNoRLdOgnLZM5Boh7V6NRz/OAm3O+XvQep8e12OOMK7pBWXKGCt3iDAfZcV
0xTHdxnETX91GOrrIBprbUpu8KERmrOUOk6qT5FuGGwQicUN7Pn7zg3LI+DmJRWwPRleR4U0nKKW
20uaGPaLdJsHB4Q2xQk/3Gb25j+Wq976UAN58fv52DAPFU5yH032jWya7LHlwLqxrFNl5MXR5Gnd
mKJrb8atVBJ1++QN6ygynjUTGLA44Uuq551q1aJG6OW2yiXaubI7ZJx1doMmhk2LRcQQ62QjquhG
SltQK/CZqgZBhGpeuBJ3fZgLOJbOn7Kniwxrlz5KUB84Xycrq0APFs4VAivX/plCAKIcScHPw8We
xPhpiuAwhB7lU9f95gTZrpTpPipaej4a7a1po2PHV7IyZ1QmUXlvi5qzKgdGDLIvAer8dUV757Fh
cOGoHlkXQaSJiTSjjyr619zTq6ijJ65pVkE9rYk+6LLnKGECZNRJuw8g4+StArpHu5DgumFPjbVu
K1qnrbWavTbbD8oClJrW6wBd9N5wBX5lIi+dnOgRGbAodYXrHTFx7NOhgYNqv3ay7070hM+DquTJ
DpASYO48UlbtW7I212GMGlq01YcgkXBOhNw1pvpJZDLuPPEzgiBnnDIzkWLCcSpoDtcTrMQRcDB6
Iq12Udl95Mtvk932J5xpG7V67ejiPaIgmyxGwJFo1p4is4BgmmW8TuZjSQiqrxA0R2VGMVr74mBk
w5fr0CJOEusWruuHrYODHU6XIRq/s0HFqzITiBnKEljZ9KR47Nza+Gpc96FViN5k6T0FyZTv+iXi
JHFJfxGi+46G6lsukusK8iJjhubZaQp1mvUiKLZ3ClNkh8rbTemqyyPGz1fXlo/RTSvK4dD6La1i
6zcjZIm8O1qhFTeuHV0DT2x0nYuNI6JbDw/ifqCkmXxwp1F8SdAZhiqQJ2/Ij6i7QUhaLh1TGsn9
5JwHV95LGyUBTb3AI6BH40xN5gL5sA/VXE9IX+UvjIO4xZNiJOtKe80BWcdNbjKmh8VJU6Rw71Ud
3tkU3Ijb531ZgaQUQb9zDH0tM+/eCI2dl+ntxCqaRv28rjGVrhtpfrTzykmZT/pds26S+BqH+ZZx
HkqLjn5muqnt8E8+tNu80V9jl901wjiKlGT70iM7xmRss6TER639TUwBgy0dfumkA2DknmJV2ExC
wL56WfKStfpqNCi2XD9ZB6kBSck6C6tzV6mP1XBOujtmClXF3kLiZz+gz/aQixdiHnez1M91YV2y
ApUwxR8M571d4R+Jx5jxbMUDtUz+AnKD+XjJiFGT2t7RA+2ClB+mKRPw9AkBp78bw+goQ1xeUx1d
q1B/DBHHpqb8xG7zhQUULa7au4WriG9k2GK0CV9mIT5YJa9zBT3LBQLPcYHaKPLghnbBR++36UlE
H6W0p3PeWcVqGFx2JxV+ubMtNyzc1O/RBu0no5cmrNYDUjbGhqThpN0mxbW2GhwCQfjl305PN/lY
jvs5248OtGdVsxJwMHsQ7PNbGZkn3885WgpxNHIv3eDEZfyMtEKJGC0llfdkzp85c9JNWehHZ1hU
lsawKep2Y/aWdZiVTEBmQwFUvPKYdxjVZjbQ2MYSUXk71fTPI57fXVC2hwKs+prpjLeNntTc3dZp
a54dz6nWUt7FE7uo9IMHpnz7wsYylta3JcNsdgpynotHm30zQPRGEhG3AevE7Thr/qSqZCwelJwl
PPc2ipB8iAR9aG+ztNmDzPeMUl+yrL1nzPcFsBAN4uA/VYhKz7EVPqsZMU0X982miSpwnwZ/eMeR
mJD2fRulpP9O/bTDolPJ5tZw8KSYY4AQiuXwdvYZqgbjK/Jb/Vih89GZCi/zdDs7MbO1aSZOGs3+
iO2OJmbsHVrb3VeaCsZeyOx42dP9UJTJYVQ2pFtfDZshjDuUFOFPacUOY6KwPBX/xd557daNpWn7
ilhgDqebaUflfEIoWMw58+rnoevvbllWW9MD/AcDTAFVZVj2Xptc6QtvWICwp6dmESa/gVNjZ8EU
uZAiCF4bpMEzgDn6gm4PcvWrG9F2QcklqiSNyiH7vDOlQ1dA7VJoXG3kWXunpxf13VkHn8UbFWDP
XDO0YLPOQ1VtwzeD5BKczEJKnaTsTvkE2bLQEEEV43xb0WZCLYvUEahz1Nyq0GB4bpOmZmgQsODm
Gcjo+MjAoeAVCCj+GkTfdXOl9cSjKbChNMG6LXwMjAH5q9jYTkvX2ZJuvUVYORBBorQscLUWDfrZ
Gn0KaaLUKUrTmxRH96NJdtIn3LWFoStk1XAUh2h5URouoJ742B5V9UmecWWPKNuQQxcXQPcQTcXG
0TWt6kHAw6OvSbeyfpdUMABNE87xROjvNfPAQs/vEU6lF9vIdLdxtk5xABVTWpFRvFGl4j0IwZQw
eZ6G6WmY5JDa45rcboAwJczvZZajfouhYlYCW4eXYCsVQFBs75+MRFnvuepZKmI6eeW8hWK5E7UQ
GEfe0j8PUWKvY2tT1b3qCIvkypCGTlHeuUmHghULMyqNp0JF5apU2/Jm1DtKvDJJSZnLNNoyRIwM
c3U/Ftu3MALQuYCxEkdSIb41/Li0AmWF2Sz4UogsZjEfevIVrljEm6eDtWTZJqFbiSiAdT1wcMlp
R8FGNHfB0pwM7h6wD7i1N8qllJM911P5QH64Neoeac4SNS9IrQCwsxsquaQK04oODOoHwCglIQQF
ok6DSLeowdm0VG9QnfxlQPOrK8An63F75C2AyReOfRJxP00x96xxA61BhQdowGGiQd2SW5X8naLG
4hzL6dc6h1hFUkyE3Mz7KUEWdBDus5xKB2i9kyFxyLZWtq808Aw5gPoswRtdzhZAdMp9j5h3SkuS
ky5y2mJihZussBnKC8f3A9+ZmnaMgm5SzOGm64KjGRjlbpl1ID5DsmXte6UwrwAzernL9DL15niq
1vi0qIdDEzXboZBsPRahlk1p4bRG5OTmuHBH4hFfw88/H4ZXXacOUQyst3AZPDShZZR418AuejKC
qaOaMU5OVOmeLNYZYMB3VdcqLyJ4wlE58hNRuAkzo9pC0UvlZbcInR+NmbLplK51DU3bd9WC9K0E
aDavL6tGFA+BZlDWQqdODgv0jmnN2X2Qqnu0hveLIj2VDGnDtdtwrTGN0ih5VjA2XlWB6wkRiLSn
Em9LIvbKOYYTpNAhXFl2cAFgb2KJxo3q60uEhUimdJukb7gcwCCVU/FuLq/iIE9umrXpVWgNLu4F
tVCPfpeQBOgixgrQMhrHSBY3HYIbU2lkkv/4UYmiq9xKF0+v9HiXgJ2XJx0cPhydTVdXqPAbXtAE
xMa8h00dwKJuQU8GRwpJWKzP8YL+FNEm38gZc4LHUMbKd7JiQBEZguRTykQ2O1EgDV3J9E4fwdYp
M+t5llhLcnYnzTQSzGWhEsO3TCTrnhSM4DvfdVkGpqrH41OgVCVHYuOIKVrNqZAdU7DEBkiyjTgI
d5KcLDBSVUSgswLK73G0orda0oezov/Rj2BFKj25VrogBwQmexFb3Y3HMXKykunoOC6HOIRrdp6l
aeZkdHZtohFNwzF5xIA+Qq89tJpN3ZFDKLF527c8cUM3dxOp2YO4mhejKPHcNjiDQFozh1bza2uv
gZUGS2kMNhbLCTB94a0YmsDts6sF3Rh3qSCSClZwli9R7AkGd6m8XJh103mYCT/GofEWB1wnC2Rx
IIdrOEbJErvrjTHkeNlmLRhQi+xpbEXwqdVhnsFtBh2WOnB3AAr3pp0zQRCwUC0Rx3edO8QiidLD
fKskuj8bFBVVfP3Apq0lQwZD3bXaGnnhCawQx8Qem/JS4CgFFy8XsGkT4d9kc/hgsnqcNp+fulq5
Z93yQnJjsauF7pc6UXybpX0RhBJKlu1DT1BnUF2y8e90UiK6qWAxlhBaE1F+FIGycbaB6UUV80kB
H56jnLSE9yqZnRxdkYEuLHfyzFZxjELN8bzIafhb2Xlgkb8ntPOc2YK+1UFjjgmAzLkdHfQPwCYV
EQpmSf/cDj7pA2IYck+2t9Ro6jbaQxkW90UAU6sioDSTCL+BUHmUBYIPwmmEEIcZiQ/hzDLrc1Cv
DtAN6GfmGSkOFMF1nVodCh/088GQE4ZV7b4trXdFIB03O6l3jbzfjWqMbUO5eIlgzLBaFWTjxuzY
V2HgjrL2ChMx2wji7GoztvGaWadgB7XXOL0R4YzakkXAMAEHqtBxsINCQKKROCQMRwxX+U+ilwjJ
s/0dSBkAgOMf2VqBqeX0LWhwxWnUe6Hig5EOkTcT1Z/QoOypjoiU9DELRuZ8nCy3H2A+5hUqMoIR
Bpt6peRFCwmwBY2qKz2M/7iQ6/FgxShOdpz1Tl7ID8asXHc4uoRcfJi/sv/K3rLQCL2H25P5o46Q
wagURA/GQSuV17TDgkMJKpPDsTrU3OcbK+1uYmO8DmYKPjmmUM4Q7kV1IIcTldyt0aYJcFYQE/hC
fcUzDMS2ZVdzbxFLgGF9xeuLErSJdGYCqTcxi5catood9BqKiNo5sgq1A1IZwl5rXURDch0L6DiQ
7UOMSS+UNLwEPejTVwJQVoKB0i0Wo63kASYxACkdqwPerHW8/KS0xaFF1AFJxtn08KTNoElCLwtl
asYdhjYmLrWwceN6M5gCyqA9PVZ1sbuGHrubzUbu6AP23EplbDvdupTLbIE4uLB/JOHOstjlC6fZ
YjBZVQEHTRLj4xw2x2opFgRmCOFzCKuZgfIoiKxQqN7glDW2MRGJtPStKlNRbXDt13oRXS+VhARn
ep0YvLdRE7D9q3xjUH/0Ze9bKTsbQjmfiF9CI89nP7GeajO8oW7idi0x6Sw38ETvhUkEwqZ2z7qe
Hxa5vJdaGKEUe57HVJU3AiybwSRyHbfp1FN1auQflQnpvBLQsCbX2ahFfNmniZuHVuybq/Fw2tGV
jxcvVFOgzGPxmFQ8rRGJ72vpQF2tnpPLUKO0qf5El5rko4HmV431LObJYg9deoWyg1Nr6WNL7FRA
mdhoSt6zfsnlaJohjMORU3Tm2wQR82Iemd4wSF6DBeY9KRsn+vSjLCcql1X3HGQ0+FTeehBCkoBQ
4ektL62dUqCMCjyCurvRgiuRKAauNiu1ozKyMYN+M8TDe26uZ0GEp72lYzMR0empDC5CTYncVudn
4RzfjPiLou/9VK/qQX3FtacgSjEDf4X0/ohKbWIbtbmikkIos+eZ1VM9jjhVCSidIVZwjMxM5D2X
rapTpqy4N8BDQ/gTYsrbM6haDTR+0GpQKEI6QWKallgSHQSRiSZWvtKz4IJgHP11KzsuwCykTLUn
Iz3oo5yQi8usU+D2Dvi/g1RBk1+UN3G14kb/RQCcEexHU+o8DdMV5g6Mk2pcIt+Cq1HbYky0aL4+
QISPgnx2zKW8FsTkOYzCcxPgqtPN3JNS0iLoZYDQk2wUk27Lnglutfw9V/hFVPFTHHnYZNlJC5mM
vmLS5mHcoubwA47H6oXDhSomAqq5yXOnXzC1MqewlLlCA29zwQ6cSuY9rfCLv/ePgnQruUdthPQM
6uIty4EuA/OO7dZQbqeJO2oIcAICBp9ErOqpJSxq08vEem/C+Ec6Q6sM4NwpdfwyV+kebMc1bruP
ZY4iCvGWvpmKfkds0a8FCVDh4QY9koCdNgHwJ+7pIt6yVVDKCNckWXgukxARUZKOOM44oITszEpA
zHNz9YRX8lms6+eQV5004dXOWQR1ndojOmpMFp3QDW3tR7ESHlCbVHCuGLBi0ontsjAh0C5BfIim
vQiQ+rPyAKDMQv9rXdcmlkhihIiuWR/FxXqMLU7rmV7DJm7i/WQoZ2Om+UOWId7CdOBUh0gs8mp0
d6LV7MW0rWo+1JCpYStfL7jnQgCguZYx79IkPo1lmxASK5OjrqtBqqcdzQKHzfNYj7SxGnOwyzWB
G9HvKBeeLRISOIZSfpVrMIthwhmecRNE3aFr2Ull15ku1N1ncYKwJRpBhDMY73nktKIyc43uGDSh
FXRScxmh9LbvRegiGb/DGs4W5YWkmWQ+Rc1AnyNiKJ3KFb+Ide1VDiy6uy0nvDTzcgoIsdl4M0Bv
/Lld6VrLIG4LVKjb/Nqihaoj/Vbq2mUXAQlNjTTylLbd0qAXEPLCcWigck4FaqMtFoiolhbYOApv
ZcZ+mdQScHMj2MHMprfwcF4kcLiaZUwOun2St1Kzg6hEe/hRQ2DfjpXovl4WtyQ7s5txmFyQSJcV
BvJzf1EWnPJhEN7mARzTSH8T0+A67uoLU16NYiLaGyVfPm4FTMcisD8lz68apMipED7rCrTeMoYK
W8ZoAofCc9JWniFarNqh2xkzKn3g+smbTPUOTTXY1TCMXUusIEe3kOrrYHjtJySu6Tt4hTnf42Hi
CPFOrFeVsQo0dZcofjKCGuusg2qMntwYKXhVcdsIyY0x0DyVcBcqhFcqFdtlSM5HkpYOgR78j+pj
FTj5HFy0FjG2rA/eRHTraPG5PFCSx6v0sAzWCY+EozEE50tlHoqG6zCdztoIMmaMLBBuRXEkHBs4
2AfuMHie6o/M0pBvEDs8nh8zE33LOdJsYtTHPl4aO7IQfiKqW6j9iC2MQ3lmF8P284ziyswawddS
fSs1OrB7o2OOyZkLuSJhzOIFwrtJ7X3TCVHuWfkw2XOrnFG6emnoSzmqllwvsFuAp1OS6BfjSRpc
oavOJblZyBfohwqQ9ila9/VelpTa1zPTU5PucRDvRvL7jdBX50vDZlQX/Vmphm1hIWRRqNnFNMo6
dCDKHaoxsTuJ1BIZKWPpp4K4fCHlL2AxCORYpuwDon1j2QvWgNgdAlYAtjjQu3aGJkvaoyNPoq9S
SaqZXNO3fmjCubUzICVb1IquwBEcBaE8tnnOQdnOIU2gHBAat/565or6wOEb6zcV2IUy6kiVtWmA
VwMWuEHpOIbT6bb1y2QRrEDy6xzDCtw8yDq3w5Rsk8UFGQYiC+6iz7i434rop7lWKZKQmwMa5ZJX
t/NoY+mRKZx4daRA5GmQix8W8VwL+50wrO3NaLpKwmpfLRTNatzkilB8KvqIaAwUMkWOcNU1hgxU
Cs/t0nOyjqD6KC0Apg/RsIfp31rqfZJQwVeEhoQ+5LfBWbNWbuMM3ZMYH2VPJH9QLQkxrXpV3FIN
FKV7YnU5UJCs10F+T24oDBCrwMM5hoLYUdmfzZbCdixMdgACVGqeZqT4WePmw3s8ruFuQOeqhg3A
HW4diqTB9oC6yyatlu1scBgqbeHoo9BS2cXHOeYGSdFw0KrpLp5jCdI8sioR+MP/gwL/dww+Vgvf
f48F9uOX5jnrnpuP3h7rX/kbbidof+EXDczOAFSn4Rmj/BNvt/4IZT6JSBD4nIza078AwYr+l6Rp
JnA8LD9E0Vgdmdvyp6/H+iNk8XT66th4W5L6HwHuJFH6VZoVfWqUX/lEviEihbIufgLcEQZHiVaV
7xKeELtlV93kV9IDBVCKvih6VY7uvqX7fI8o/lHa9vWm9Ec/3RoH6zD/0I7DW7erLtqz4ibbCefZ
W/ImOezNm4VY4XW8o6daP68GHsVutrGu2xK87sKt6lqHZTe8kfEb1JPscJ859SUQj+foQn2Pt+VJ
O8rPVuT02RZZVfmuuemO9Lm91rXOO0TdiYjtbJfeIY5Gizq4THYgea/AQ7jZxezWl1AESdjMm9zF
8YuQ3EMG+XK8pfTGT9rL5Wj607G/63b1lXCuvMp7DCc96mRH3U/PENjxA4wLUlfcGx6ej+/JRbnn
W54pB2Mb3CEvQ9Hr1XyHE4GvLdpH4RbxFxWUMMS51jH39R7NRavbNOeWp23F23A6ryGIXbz0p3if
87HhWYRAu3U+3/EKjzzDu+wWXrCDsrHnUnW1Q3FubLirvOw6uJF3pc8XtFv7Bi8GN3ero7hXjnAF
EHSOzsybYF94VKttFROH3B+RLoCT6EYP2rbcU19EGLvb9qfgcqXpCofgCe0kX71eMmeC5MURvQk8
lGiRKaG4i9Id6in8+Qh64iZ8yaSDUtjjQdvBGbYLbzoofK/pyCmc2+Zjdz0XSMTCutxoD8sx38aX
JPQ+KIhkh86Ts7oXBTv093ktyS7aGV6+Lf0QWw00/J+Es/wEduyg3GP9QYHdjXbcoSavPfVjX3eM
K2WLc0nyFlq2cJ8ehvPRN9/nEzXv4d66CjfTvXLorptzE+8K6tUI04hbCuY67g5b8Sz2JFd00M6x
Ja9/Nvfzvitsx9Ld/CCdC9esz4EgoTinBWN40gYNxA1kXhtGsqcfUGkTPYMZ8eGdPhIhburL4YKM
nkhcOeOlkUDozrSNkBwSHelmCryIilnucQNUx8EbbdA3+YvmkJ36XF3IL5wucnsDRe0q8ZZN5mEr
+eZ1NyGaQXfgdsKEoJzX9FS6Gm0Ed3U1wHfFxSDd4FvUT/lpORRed85lE6LXyUe8JSwjSsa7yaCL
cq7X4SYtjqAWQ/SSoXVRcyOt7t4F2djMFholB40qvQZiECbNqdtcvELpg+PoFtvagUJJnQ+znVuU
lq61WxAXNOWq/MDvoUeXcSGDC3xF+AGHiMw1JXvblO5CpAODgKWYIZNFtR3plI7WFoHkZrT2pBFY
8oqvk9pitMDad5GQIHd+RqL9Hh2mxNqDAnMwqMY19rW86S8oFkeFi4qSPWEMUbip8Zzt43PtpoYv
pHMFXgdnBsdS58FsO6p+5yniD+22djGvaM/7a/CSNP8B8pwPJ8T70s1y0u5Uj3K2nTmw9VNOI6+U
EOClfE4XGRG6mNgViC+BkxLt8EcdYeKlJx2yF9bLg6/cNHt28Ea/haUFLWgoLwcM2rphQ2cHQbDk
VF6ob6a80d3Ja1tb3texRwxhZKfsOb4WdlBEZQ9ViNqf3gUHDFXt3iPdAV4LuOyl4LKndzQdkSLq
8DThBn9oET5S73X4VXb+Y4UToc/kpH41pxuELdbUH0MemOxu8TIKpDJb0AxZTIH3MMHaeJzsCb+6
8aq2TSeEOhodFGlrLa5IhwzYCa8Pn0vpfqZfn5ZPqGtLUJZGJwtegzjzEPS/7pdtHl1MtA6Hveym
dzp/5lE9GPIJSYp8l9/39zHlKsRrYL6PtogDhS+eGlO3nwzdB2nQ3pEc6fodLC5LvIcDVm7JWESc
lGJ8UR2RLhp4JEdDm1m3091sPfOu52uchczteD1eG3esKbtgcZ91V+JgtxV+0Ztm312mzrWxkzQb
k2PiadObx7fIPEJSDsGT3bf34iVJw+CJstsLHiogfi/YW9C4xa1wYV612zcLOAFNTgcnneokqM/G
CfSy3T/U5z0dtdbTgvEkhVcIDZz3IdWbTfFk9Lc9HZi4NnxZBzo0CPb0iqcQUI4Negi71QILpMAV
ms7IKtE5wIcE2G10w+c8QLi7jAyNBpvH5kCjNto3yPmcZOukv5DJYmaVwJeEuLfj2NgAqC502qW4
3Pi1Tom6hvFHaLwxT+Oq3tDbOXiQwRHugBkgbaJuoFnK+SkGBvggnTfdkxTu6EL14bF9VzqcpqtX
rbm1zrX00O9z66iKvlO7NCfPceogU7kdXHd8zVtXJ0FgJ4KB2Kj34fI2nKQM1UrwF8BCI7c6Ucbl
bLdZ9pPBuZryg8veo71EdWaVy4rFCy4sFBVfW7CzZnGnxmi5pfk9udaIDa6TXgeJTbmZ5lThQ/VN
9lTGncquX8wr84zORux0J0rfqLLKL/ynO4HwPwbn+Bk79Qsooh1DMamVrbvZ0Uw3LXKv22qnc7mo
T9Guf6lQ3D30L8oFxOiDpiK/Sxlwk16UUC+d+mHULiR8iHoHUUR6JjZ23cbk84tVeXuLYCgofeRb
PAAErNUKZDpo7RHXTtdIfZCNSbwPFqcvt512P8p2+EbRp0Fg2DawT0Xwkvr75OGkvY/2LDJW83AC
5QvXpt/GzrO5RbZPKj3d9EZ9H3RYO2GUjSqZ84bau6j6/19i9v9FxDxppc39+3B8/6Npf8wfY/Gf
f+H/BePSX6hqWzJ2ef8wQ/gH+UWQ/5I1VYOeJ2smPD1z5Z38g/1i/SXjugcFzwDUv5Lw/hmMq+Zf
UGmwTzRkiGkyzYX/hP3yK/UFhztM+gyTLMEkKcD2bv35B26emglmXVuA3PIFa2bsm2QwJcPfjhu/
GDF+NM75Ndz/fZBPotqtHmhxMDCIml73aIIMDx/e98XfVMKPn/8pn/h9gNW458NTZLOsBlTVwe1c
s7ABmjjItjkAVTWb+3nXnEJHevxmzNX65V+sxr/HNEV0UlRRsUz+/+uYOc1yS58YM9qB28f/BT2l
I3BzfIu+GWnNhv400if+ZJmhwBF13PzSa+BPVOCIzl61y+psuR0PhvPNaF9N1sfn+rQisBi1oJUw
2ppCxbSd1zgAWxt8NHAMKy/ErX71zZAs5j8+4Kf1EYcqKrgpQwrb4BRuW986s56ATdix993jrerz
f3qXn1bKQJ12qHuGGrxwq5CSjN5qG5z8fQj+2xW/Um7/OA4p+McVuYxximQ646j+6Kp43TUv48M6
Etnn259f35cTJsnrnJnk+5+dYUdFyKJYZ6icFgaA9767/48HMPHOhUnMv4r12Vkqr/tMVxdyYkM/
R0+ylL+1Pf5iVn4Z4dPb6gXwSqPKCK07OfGd7qMB6iF+16CztVvNy9rzws/vVU/eYtv9zeNJX+wv
RjepieB0Kiur1+nHubKqZaz6TiF1IHFVnGVrHsnsyMhWO6L/yW5GvgklYBhkCpTtdeV8OKvSArHU
MlxHAxC70TxpO2y7DR1uhXADh9Fv9jPFld+XoinK3D5I6nDVSJ829ALnCliBSqlWx4s1p2WFTu/Q
xTh7GL42CPDdCEO6+r1uYg/VifeEwivMJiL54YKmaI7QrzVdNaFmz2kbeGEXv2lietC69qaa1Csk
IHYws19C8wzRHGR08AsEUqTDMszCgxY8Jen5EhZUSZe1FuvUySknus63wUhUbr01y2mKGxdgv7vA
tRZIgS3bQLANkNXZhKZ5CrhZ0Ptj1BZ0mCAZA6PUOoAa9BgLpCfUxtjXA+TpLnfGpfPi9tUsph20
UjDdD3HRb4CU8dPqVJsASMVLqY8dJaaLchyIVM31ryYAs2Js6WK8u4AKq/WxgDSom0cp6H05BZEW
Nr5YpmcqTg0gw8PkItCvMQkCQ/AKJnijm6d2eCy19yEY7G6+7Mo703rsjZdYBQuClwqy2id5vEjN
2wy8V4xZGkp5KIvRmEIb2XQb0XCR/yTF9nrs2mX9AubeMeR3lOlHjNDUHISb2OLcEt7pEdMqifxO
UZy4flADX8kRHdkB5fbnWuWPHaE8oCszbVQd674MTnio+agzOVN+kw+7tN+nyPVEAzUnrEaL/TAW
xIiRT5PVDc3CNSoSq2RnWEdrCHdrG1y0Ah/IEIligoI1NIuEnCk8zMFWNVHlSeyhBmXY8Fd2+XhT
mr6qn0vLBGYTdILRHoowvzSxTM22YRf6sYbjOBLYdSE6Ob6LQ3q5rArkwvsy0wMt7QgFWz2a97jx
2Witb1pJPY6QVsrC9CXBbbunYXmZxaNC7tnU/gLgtRsQM6bcJuJKoxsukC9zoWQ3UJHJgXhczUrp
SOlZtGwr0Ks1Cy1WrsWMNag5spV5SXlvZe+ydoyXixHGCC0lu8AXYhRO4rSfxNMwXyIwv+mW56p8
yHWqHLJbyoi9UxNK32fInOFVI1yqzXYczhaK7eH0bqFsp14ElCQqwm6E2pRii8IIfB5cQCjjN7Qh
QpIdDa+h4pBabqNILvBttKbOhPSo91tDf5jIG0WfZh+ZdH4q261kXja0EEoY9O3VCvEykgdQsLPy
I9NPVoND0qFbEJ3Zi9k+MZ4g3bQNJQdUhDtcJjG1Wl7qEDLbbWrEvsy708dzqX0xlx54z7FIINet
cGJy2pBksxD3Tf+YZpSAUAztktLNChTzf2TVIU1fukTfVH3glVa+NaN9l+dOwjlgkk4be8NCXpRy
WgcN5EaanvuEBLLguAGZWl7jYi4CxZIbvzTcWHFJjYP+AMaY5ggmFe9jN4Gavk96bEvTewT/s8Ky
A2QQw/LOakJvxlc0bJQrayw3IwBgjYadGbzoUwXVCZJJRzcq6MYfvWndRwUohri0sOzS8L+STPVQ
SigjKCiq1uJZKU4Uqcrzth7sXpaoAidXCQ1qg+bRaL3IZfJULrI/LziTRCnMi8lJdZw0B5J37Rjk
qMwCdFLf8wnW2PAS0ijSkJXOdzp1MR0Ze6wCkXOYW6iz41Veud3gC4kC0YIGEOcHoiqbTI7YKpEb
1ruS2l72VDRnCgqA0Zs0TicLQHuJM0JZPkbWD5n0HM8QW5FLTy7fSO4WTu0592UBcXmj36SBJ1Sn
qLzqxMJPUYXVpyvJuIqRrgqU/ar/P7eFZ8Tiu4jMoi5fdCH5OegGwJCOISB7BZxNnZCaQJncAvIJ
w8BBC7oh0pBUDqll3rTio8ERaAhw41Hk1WOUIqgL9bSwaursSYpf4qMRPpswI3JAtwMreJ2rBvXa
Vnsoyue5OGspttZjjvvMiA4xvtEoxyIzc8imc5VFWCpXZnJQs1fEuzgDQdctD0izbhaMzBJuUDmn
rGtej7DHYuO+BXwiySlos4GSX3YCF3aR6+2lXHWvelRDVcG0OmjyK+Bmt4JVKD6OP44hN0BLClfU
rwSE46shxrLjTVwVWevp1Bmla+KPGptIZ3WPuLjR1BYf4+4iy4eLJr4LEDw36rci3Accw92VjMB+
dJr6R6s7BgkAoeIhEB6z6BVQEbew5cogzJHgluBfLsZ91OlOEBxC6GEqqiUWr1uO4bfHl3M3Ob1k
+SEC9oEw7+VBpNuHcKgOtG0KqT7GkMUHv24uiglsQBVsDTSRzL44D4ApVGFPkNFTYCGT/Cau+CLq
/CWq+BSzB90cmEZCVAGFUdAQG9XqzX8admqcPLqi6rJK70la45oPgZKlFmFjQX8Gf3GY1Quj/cbt
6fcn+PXzPwWdvDCtkXrojKlyaTVXfX/25+//e2q9fr6FST3/qL+l1n3Ry7mYTySI5g6C52aSUYge
vksOv36Kf43yaR5UCGlmLvKWOKfHO8S4Nuaj7lDpei93UK6g3W/6byZGWt/Mr0kUT4Y00M+iASod
n1JfoCTdNKUUuTiDFg878Gtzp/kRVX0RqR0/vgArZVtI+W++T+C+fKuyKFp0FRWk6D4F6yXCV4WB
WA8RmD3JmV0pXtDK3z3h7+kbT6jQCV2Teyoxn4J0LEE6WpiMovr5Ve+jAbYXfFy57ND7NiH4cgbp
xhq0VxXe6qcnmpcmFzsVFFJDObe3Z5dYcQ9c17CJY+I38DTOuDW/Wze/Jz3rE/5zVOWTs20uJvlY
WowKDbLagSdxLHe5atx6hzG4b7p/3gtfL5kPw316oTouS70Q0yuLjrIv2sG+Oy70U2NKGf1jQN3Y
wQgc3D99jfxvAZ9/n4uvy/G35fph7PVVfDhIcKbp5S5YYV4QmXe9DxYLmXr9erGDDbTQS+NCv/3z
466b7rcR4VAbOPDCe1M+bRA0QcjFM9AxQdhuBvoQVekDIiZT+S53/XLxfBhp/fmHZ0OuA3gG+59s
Ugv2KNt6ybnhWrlrOhOFYnBL3re1je+ebt2iH8Ysex3lk+LnmKNbWnbhAE20AbQ0TnEAkOeKW6hD
4/23a/bLXfnhYT+ddR0e0InYMrDqKx56+QfA2A/5Dn0LX2+/OwK+3CCauooLQ0OHtfbrU2ZKH7VA
F9aaBFW362UrB1eD3dyhGuwlqGP22z+vGemrZUpNd3V2VA3qxZ/uu3QIo6kwDYqYdGK5Esn73swk
24KxyfuHFZxeJe9yB+EgBriEMth89+dv8NXR+vELfLoQ5SXIpVTlC8zio5VfwgbfGP35n8f4eWt/
3hofB/n0WpU4h+VSMohKkQcaqRY5iwNVBMCRjy6ZY0bOeITTKm9gAn/rWv7VpBoKgniyiiAVAOFf
J9XUQY+nOqN3zuAEK8DkoJ0Rs+1DO9pbx2+e9csZ1Yy1hq+YurkW8T9uFECWkbToFjOKx+wm8Hta
8lTRbic7OSPt/XZnfjmBH8b7dNBpc1qVQxbwbsUTeqBRdt0I798801d70NBVtLpkJLjwRv/1mTKp
katYwvYA1pXbX0lbyD8gHqon+GL2N2N9OVsfxvq0IJdUCgLoHn+XohF2cSInPvWe4GcuylLfzdZX
R+nHJ/u0MguzQ6OpWQ0dOrvNNhiD2YmDgjPlG1qPLMjcgT7zzTN+M6j86RqOVrGZRlqnrL+Kq8tK
v/jzO1yn47ftphsqsTohNH2KX6errgaglBOf3yLmqwh+g2ofYumD8COad38e6ouatyYbH8b6dDyH
upQF1bw+iy+DHNLuUbiyDV9xu1vtu7G+em8mxqbq2h3D7vzzUhdGRIgQldhgKgOaiJQUYIQTutqZ
8LQIbnO2VoqN/8kS+Tjqp+MDi5Q2XYRw3HSvoMft4D1F0d7J/ezQwwTdogJ3TdD759e6LrvPM2ii
d0fJmFtB0z691VSZzSA2YrJp8Ga5i+YEG0Ddtt9cP+te+m0YwwCXRyvSMj5HvHM9S2U2JiOA/9sg
a92GNrYon8OHW6klSA//+am+vO3MD+N9msAsk1pg+oynP+ksF+C+5zOIWoA7G+AODsjf5put9kWX
kKL7hyE/zV7P1HXyz0cEMCE5iRNcNC9rW/5nX+a+PdTfvNMvF+mHAdeffwiU1LYPq2Z9xiC+V4Or
vPtuF3y1uz8+0afdHdd0VpOAtdHvzcvpODjrvltj6vmif0BY1cXe28WO87s3+dVF83HcT2uy7iKt
NwYeTIBx9Y4RDGiCDWCgeWOdlGYjA9OgmBt630WAX+6FDy/00+Wz3twC6OvxZ/DQ+v/d7t369T/t
BZIxgMwYRHNyWp+GmUuJVnkv0zGZzxTzrTF6G1O2jaj95xWIX8b5dL+JclYq0MY5nPVrdb7+L/bO
bMltJNuyv9LW70jDPLySIEhGMCYpFBpeYFJIwjzP+PpersrqJCF2ILPqqa37Wt26g7LkdPh03M8+
a5dr+9WVz2XJCldli4uyidb2cv7hclpYU0SqSd/XR5HshFW3V1e3jmsL66KdxXSAIpfDPKQf3CXn
971LY2TRtHs83YJTdvw7oc5a1xZD1Mx4+pUii4YW76gcIvK4Yrav7YpXVvBFzxYjRAFhgR04PcMo
odZu+rURupJ7NC4aEP082yLqAUYbiut/BaTImt+HLvCaDSmT+/pu7eZ2ZdmeN2Ytgo3JKTAhy/lo
U/7YNnthc40iaGVjX2tkEfSmuDXHjWgkPk3b5F3pBTvzUbvvvHmLBPNIAcitshLkXHtduOjY4jAJ
NKJSOILiK1oEbvpOv1HcaEdlkfrcuOVLeKj33SH5KN+ufdJr5xgIW4JUbohcH379+dkAzgHsT+1X
dvV98RUB6L64o14xRncCuPrOhAbjrnxgcUwtd6fzFhenSqAGYTM0YhRvtE/tc+oi6txiNwTOyk3+
Rgb56hw9b3C5jUy2iX0pDYZH/QZ4AOlqnHbuhRzkb+THry2589YWm4laU5EbJzws1+5EEfsWD+WI
14zGHXcVKrmfSNYO1vG//KaL7YQEjNOPPl3U9/pP9SXaUS3DmxSGYYhVCftXn1CvXKMs8dgHep33
bWLKy3VvYUmrqI0h3m0QPyP4j57am36n7aL3qxNGzP7fJsxfbRmLZZ8OpPUU0Ra89Xtxz/YP9gar
Xh5p8/1qbHC1Z6pmELCavH8tH4eDgaCkodaPyHz2EGmLQotbizgECNd+Zdiu9oy7tS0egjXZWAyb
XaSqETXoisVX/BX7PGVb8Bx76uO98O6/bG1xGCRcoWqMQ9jZjjy1vQ89JKOugZgUf6aD9p9MSWpj
wMWQQQDuv1h1EqykCowWo/YETu5nTrwaQt3hhWTTHdUDqnhrs9LBa0N33uRi6SUq4i/NpMn0FL0z
Dv1tu+Eo+tTu/8bdXkzw5aTk8sZzF0xw/bcYK5R6bNkLbtuoFk7GbcEdQDuhfNZ+3RonT9sByh8O
slvfSO7qO9Dve6ipKiZBEa1r9m+RUWDJQdb3CRc53oFgKnH9eM/Nim+rQhFxw5u1Heb3Xe2ywcWn
tc226jAHAgENv7rHSqVxnlZG71qfVN3SNOq6DKE4vdxSUgvgtpLmw6aktsjyjG8BGn8yywNCav32
fyuL/pFPx98z4Xgof+Tv2/rHj/bua/l/gROHYvJt/8+C3ztRfHeh9xX//J+se/0Pw+J24OikgFXY
YUyEP1n3+h8K+SRGBqkt1bQ2m9Wfal/q62TemFkEXL1lMk4szH+X3hl/2PhnAMJHMSbK5v6R2lfT
LqMz/n7ZobzP1C3Y+QaKwcWOKQ9BBhhPasmFBNsWrYOKd585uo057Iy5utebGpLUa2yrxxLV0xR+
JG2tak+GTDES9bVynrkyBg1lBKy1wcAWcl8lV3AGX1Ksm2c7PBa9tdVvRv9DAUIdGI3yNKvU9XVf
y+G2TLZ599XKfsrtjf+IDZ8BhxtdzHPAc4OPjy6/zJF2wLMyaM7yuzh7mP2Hqfg+l9DhSG5o2KDi
XwcKRKOgHjIIpfS2ufGVD2NzALygUx1lgfZzRg/W83bqATtlsN2BPeo2kWh0tNGn1DxpSMJlEFgG
eDcwuAV2sIb2WKKxGMklgELiyid89yZPfJ5QGl0btOcEuZiqg4OfNDd5Rr2YRBdsZYdpeW1od4mc
eZHgOWaf7OTbtpJB6/GdTZsCfp+iAd40Egr2A8RP9aRt/RJdmUr+jWIQMBW+qmz8BFQv+rwIqZM8
vLfT2DX43aOPWbJq3WpFeMxSdQtd0OvRqill4GUF3PaKTC/oncb/oYzK0dFhs/rzEVUtRBttWwah
14XxfigmNyElNfUV3oKvXXUKKIDu2j2IJ7N3XAWFCvIMME6GJW26NNl0U72tGoqIHX4EFDDocRvx
OyXjhfrkrRo9DTheg03G5dZAUUL6GUrV9KIecCQMoi+FfFM0Xy1QyrpNKTYFnyTqAOq91DAq0JoP
HGiZ+iK4foWCPe8r/LitX2hbqXoRvzLCwHjC8j3j7CuCV0mnBD5pNn4xQqHltOA/N6cgZEKSh5Gy
R33jgudjVtXGAJI/xuKsghEyeommbCXnsS4pnx6R+rTg2Rio6lX8fxzoCdko7QwT5F1DIZ762qNK
CaEyDZK6raRv2Qz+EculNNhKEPxAkDB6qGjmveDIip+VMiyCUhAmgDVMbJejYTcCZJgdCckj1gIW
NSfZQQeZVNdfiualaV+VsNnqBTWbFhOC6TUE2n52sIGjGVkGL464Jqf+Ky+UnR6+M3E7KGRX6j+P
lMeh1fFKSl5U+XPb3Cg1gzIzeZi5oLpB7mEvg0jJBnEtGHVtBQPLfCljFSWfBLMMPhb2BzlWVHL5
CkWywhoM8v8msbHseklIklplsKuZAyl0NGscALjjWljtezAbFQI14TsbdKPb9nSScq7Jpxa2QsAY
Caf00YU04RZgcsQ3G5gr4v+OELTk2mvJjzXnySXPf6qk2B3zyU2BLKhk8ifsHCpqwMwBmoeYK6Rn
a26NyJriuSFNI2Dpwvo3fj3bxB//FXucVxFYl2f0n3ujgY2nqhGTcIheHqD4jahO2CItUtOfTQET
4sFBnJamZPwGppyf7pn1GXZjXS56Zt/CYmKpSa5iH3VuKrgJexMj3svYFE57KIA2m0np9dT7dFT/
ly1VpfAnjYbqhDLBJeOxlg9YJm7aWkz/ajvL6IOgEeAJLxYZHl9iDTTFkyw/+hQqOboM+0nZ6EOC
ffhrygKy5Rfd2meqtnUY+SriI3Yv/tQAggJ3KL/q8efMg2i4N82bCouxoX6tqyfs9TYSPCIb7DHf
OprqDW/QG0F/gcoHndIY12L1qyfP2dddRECdNWVJIXhkc/ohGZ+rxNpi3sn0j2EDNhtZMOern+CO
pPh+kjh69Mlt6pMBkfPtcRbl72eh57/GWddU0zYsXdU5cC/HOe8lyQb8wThjITh6pXICEsRRt9Xl
Ix/OcLyq2rb+TWHfg9/yJ7dqHht055W6iY1dUewoNjSpjOz2jXwr5W7Ki2f5lBQP2YgU9bU0bivp
CJdEij5q6MswsJNNYJQdOI2VbKo4rf8Kon/1hGcNmfkqesM14bInWqwJYXvaAY3yoH7g1eh2somm
7AQDevv2Z7sM2P/dlkbtvspXo1rosq1aSZ0wHLNuM+geLGjLd9Pe67q9gYL6GxKHldY08fdd9E0h
EJJNYiVeVwxFFav17GEFt4RRUn0KncV+M8fq0fJZVmGyT0rlOKqsQGXykvFVlapPkuQ6nBmD5Oyk
8UVY4Hb4PBSjuq1t5V7pq82UaJwj4a2qdHdilwd2FEG7fQniEnho+S3QP6JId6LwQ6zF+5xFPkTt
d0NSjn74XEftcXYow21UZHeIgIjhxa9I0/gRnOfd4FQHPX+1RsPVINTbbBbwcbrdLH+tZiqNu9ch
RD+pH2UOVxFGSGBp7BiVK4WNzS3/4ni9m2SgfNOpzzA6RVU9EhHoqI8tBVuTDHRVF3gaL2n9O1+D
aCx9znTlKIXSoWXNT9VrPANxSQ9soVtmyibGnSKzHtWOQAYBpzh5cUT/Fdjg1YJEla74ykacfKK3
wfCsJuSoX2QhKy4TTA3qrThP2PJE1IB900YSi6MOtimVhWKjh2p+032zYuSI+Ndj2dFPH3uEvSZC
YexO0GDuVQ4/watuO5To0vd92n5sqscW9hqml6BO8MHpdyWHREDcM+We4LRPDWbkqNd7kmvO/ENP
HqUSJQ0ZdLUlhMmDjZJ8Ef0SB0pWfJx1PlJ1N8MAsokglcjtJAZV+WybOEPymyvOvAmOkwjY+ipy
9YduAjgvMG0JqnH7Bv6K2xT8ZdSUhoa0hYuTa7+OyW4EjdsigI+yj0ZVHxRtuCvwrwcvLGvRMWxs
ENHSwbRw8WywKealqMNCDhlekblpQiUzJaxw/W5yywKAvR+Lg45Rz6hQRBpNHhjAfVzw7IN1tWzt
ZaPbz9kJgAxsOonIje1R5W+nggCH5n3RE6recFxG5t2vc3lnz862Sb42IeXCBLC++aL4wa4sfnT0
wifaNMdT0BQHcVxr1HCL8Ai3nr2UI1Fn0YgTCXPZhMLlOYXqB1EwbvdThkRWPxXlkwArdQRCKrYI
ehw8J+hle+O2t7GzCoJjW0LkVFTc55kQ0suETDtv3vXKeCoTlA5Gf9cGxAa50EC9DvY3lehakTAs
ME6WfZpsCl0Ja+1v2gDfXXnOuwaSgLa3iamZ+AU/buxv4D8XzSTmcj0QzaIwLIIEF06OMlCpdnMj
9oF+UPfIZ3aSru47vFLNavC06aMIRYhu8NFxxarEFmsz97xbcuRp1XtmAMKsg6RxNAMqo7CO47BU
BaJI5UKgYlv0aBksJ/YLqwp2hEWFhViY06ozQI6wCcoOfoDVIcvqrdZSr8wqq5kuk4iqx+es/SYu
EVaFFQ13jLrCDkp9JVPy61fksbIp+1dfpr4uDnZa9tQ1ryKIGvRjrno2zehE4SFIEoxkYEKFO15N
ds38BVvwX0ExtkduMsmogZAPPJtjAfMaeFT5mjcfy6Q8qAOPKPVB5Qk1xoHJbJUj3tqPTUw0QH96
yZ3xJW6cXa9oLC4I65DCmzDdAu88VMZ7HCs2UfeSVfdeHIFq4U/FzQLclSsJc+/J1WASpLyIiY1q
LP+8WDAbxNXB4RR1mGi8f25BZYJmkza6+mTAH7BMCRLYd8lHh/8JPw5IuE8RJYY1m7T1TXxzray4
ZL3WOfs+caYzYO4LdCAFuyluVJ2SPlgW97lq4jAC8lgZ29RxyzTZ48G2xeqUeyY3Fjiost88JHWw
L9jFavuL330p4I3A8TTFtbf+kvqYsVCXEYfZgWHdjMNLF3+ADo6VNnE++HAzRXQ9UVrS74TQFuMu
g7L8lukb1hgb5wfhcQ26kCr2CjAD/z2i78fzcg/vohOFDuFNOiO/EOaFZf5Ytqi7JX/nw6KWJWOr
xslWaWcXT7RdIB8a5alKbvzwUKbPTnebht/0Ga+uve9/iWCzRhhdPrdExGKshxxiCf5vgND1n//+
sUWCyr59p0iPCaL4itKcyJJwsYIewnWyVvdVih39YBDkTXt8txhFUtSNW2sTdhs4MxqSV4lDV94X
yk85OQWQGjrKXarqDtacR5Sh1rsA8K5qfaS6qlZiT2/h5DXmXR5+A6JhRh/s7pmdNQAb0qmJR3ix
N9mEf4QG7kDJrRw8Dzr19c2txL7plxn+SR8K7XmMMc596DgBfJYPl9X2lCjANQEe18bsVtYpT58r
CFftg0muoz9Qe5YoYM/v2+IBTgW9EEGQGLK5e7F2bQGQnroFncoKjKjcwD5BtxDYaECY1vDVMUif
QF1LVM+gBp+0Awa99qbo0HVIYISR4lv1UdG6nZo4H7AZepjBlM2z6vK0s1EVee/IsAgq4FzT5Dpo
sHGT34n3jkrCpNKgB1XgUVL7nAQZxL1+h1v3xoiknZ6zkNj+FFjKTpxtlfRLSeDfhlvcJW4GUJIV
OBuJLIR9glrpWXXqKTX+eIwIIGrlY0A5Fj5CSS0mEAVRA5Z4IlHNJplntyNknZznRqHUCuYWmNrB
nz8a6nOu6uj7oO90X3RqM9QPE0jwFLMfoN/4vIdRjyEIVRU4dAJF3065sTV97HdU4Agdii9oPip6
XcPwgdiphAe1ayfNbnb0Jy2nQHPkXYZNMotPbfax7jGesHHpMQPqFzgdOmZXyrIqIP/isBwSN+pK
u7XQyJmEk1YeYuD+XjRccxWtIOWFWXOEiL/TbH8rDc/d+LPjDUROPzWUvIUELwnTG1Aa7g8/lflT
Vhw07VlCttl1GaHH81DHW1X9qZEczEU1M+KgdGoZcCCcxk8xUVT2JsX/OQ7PwlIvg+886d3WavZw
BbeF+RNcJMV2/aZkn8NNbSv+d1iOuwOkLbiMP02YDRN0kS76klPfojs6wCdof5OMo8OXfDK2fsCc
qOF8Ehxlvb+LeWrQFf4xTfwYDJlnnNyBk8dZtBlxS9IoSjDQUeXglwcI6DV8G1UtMRULf/3zKc81
Et8opjwGjw/TagGzw/CYMlA6OqEp0y6MdlPasQCg88TdNk10itL4oWDG45hCQnY77NkhZBhcu75M
HXI3okexSUhQQ1LlhF0btR36phbbu4NtDFfC0RqfMu7u4h9zGjD4dge2FaFQ3ntFLu06lKs9eHxc
nvZzHbzTmxQcS/5lghus+ITGEFyrn5Mx3DW8SkU8HmAn6wFHYAvgsJjUk1M/pECQxG1fs0ePGGX0
M5ZEskt5V5s1PLabYTfMhL5GeJslGsCjeqf0d04Yv6B18yIwRwlmCHVwnCP5SzT47OpYH00xAHie
PI3uLicea+Z3JthXm+OsD3hx4n0v0l+aLKZKi0iUZ8NGazcycV5bPKHiISBS9gP1NZoVUmlF8VfD
UTyOnnj2yRMscznNNUtyU9iXAwiOOercQflaGyz5jnBcLg9UoHHo8OZlYyEzPJvzLdNBtg6G4MGL
N0ic6pK83jZoZyqitEhT9jnkMT90K5PlGPubVnGHClslFubwiiRFxyk9ZQzC780ow1/xOSmHXcK7
T2PKJ7N/mef63slCT8TsIfSm77P12gTA63klFEFWKvmHdk72oEEfAIXeD1pznFvYUUH8olFRB60R
2Hb07tft7h+lDv6f9NQV0pn/c2Lh/df8f9x9FU7X59kFsgj/O7uA8y1FN6Q7NS79aAK5NP+ZXcCz
WwYmwn9ZJlbfIl34b5aI9gc6SQdQiCqu7vzP//nv7IKu/SHypugnSUtYpBf0f8ISsZZXdtId5ClN
Emso2DV8xS+v7G1s5KrJuQ7KPL9NseG4jRPjaJnfZsO5QTup7DKbx81YFl4s/Smefkg6eP4cHzWo
2bKXtch6e2Mf8LyFfyRXjrb0nuHiP/TQ0sBln7L6h1XJu84pP+Kt81qBiz5Q6FnoGE1mERh/I45d
uab2KC9es+DrYFavoYPxX528nxpbZxt1uH/M9alNeKP1TXAaNmtqpKS4Mjh88xImeZdiS5epO0uy
oHNRLmySZhhl66dVRpuop85VKaNb4fs0mrxBGFFGSaHFm3PWf4kkoFfP+BzcjUH706xw/kgbGVMG
7Kyae2fobtXa9AxT3WWYNLh4fzyZAHyow3T//xr7O+xMUlxvrrH+a/rta/39YoWJ/8i/8neaxgpT
KQ0ATkmG+Ncc/nOFyX+QvONfmiw0gUJr8OcCs+U/eHqDvsHTMeX0jnhw/DN9Z+mwOFkNNn8jPGU0
Hf9kgZmXegdLVxQDQ2z4myZJa5KIiwVWI63SWlmiPktR5YNizQq4XmV+6WUH6oKkWK1n5jr3FqmY
rMcyI2kTlWpm8nSjjMey9DsvizBiGZQOmF9fqeYjptOll4+sS3vO0hsdd+O7uS4hDg7x5KlDTtrG
kKqKANGhGsTsYuDNUacLw+gmwcAraVTrZW74IBu51HF1xlBv1xX5q1w19oyXrzlh81fOR2AD9vtY
Mhtrp9IJOFZqox8HvEu2qCSbD8M8jki5pW7S3LHr7IonMviMUqMlVI9X4iqXVPs6gFFsjyrhUhb2
puxJap3fdKaGoYIU3ISlkWGvx6oLsvA2LLsjTONtosjYGaQhEqYxmx/P5s+VvMHiOZlBsQSJ3mHX
M8n1LRVgUt77FMn35X5uCDL6XrJ/5MkMXKEB2uWPFolQs7rtw0JZeZHVf2tZxZWSc0AhY4HJw3K/
HbC7IObzTU+fDeVBqdPiCdR6fRrLFPEUevy7BJJPDjAazoPjzDzoKD60uXwcwDBEvm+851I+UXVs
Tp/VqvK/jIOe7Nuq6b4bQ1vCwtT85iOvR/ahm1pTAFpl3vnwr4rLHXLCEHCGz8tWGibcIpoBDvvW
GiySFI7efQiDXLmtU9O8sySft50CZ5cniua5rRqzVH+w/baxbwazCQB1zknBTUWK4scahvR9GWKX
IylpfFImbDHSzLFdq4S2mGlS/4JuZPii1SVQx384lqKu1SRPzxuDggpt8cgtScwWOccfCZ81MiLc
tlxD/mblsDz27NsrrS1SIrqyaG2xnGWO0kb3aS2w3tdzCir+/QDa/u0urTUiJtHZO7qETW8X2jQy
W8dYupVGgINr0pO1NhbSk0btbTOIjYDHzNkbq/RDDBwAB00XrHbEA364z4cakCTGI2rscZ3jPpNh
2RC3t0lmT4e8xaPg7W4TI52nD/i2lknFhBA7mCYvdGIrPes2DsRtnYalyreF2jj5z7E9vX+7CTbv
ZRsXs2UpP8O2zpymkHfciuy+J0UkJTSYHXhfvKYW15JOs8lV4pj7orXVJ0tK/R/DBLdVCoxVhNLa
b1kMs29FjR1VbNkKsGLB0MJ34+PgzTv9EHjGysddBHrLiWssxtvRlL7k6jwJkUGPMKKBEynjvWfN
arWXe7Azb3/p3ze6iw9tLjJ2hZN2Y6mEs+frgkIi5yEQ0qEbfjZBkNy1uhzfZr79A6r8tJIUXhvj
ZV1Mk5tT7VjaDAba3zdP0Q6p+SuZUi99ctxhZSHpCH0Ws/ayo4tZi6Qybnonhp+sI24ZwvTZlP3e
xf+N49qclY1cOTxBNftwHA5YsIcbXzePfda/K3v9vlE6kKhad+JNGf0A/zZMg6v340ezHPeoFyNi
0ea21xt3UOVhU8TjTRRQ/5I034ySHPQY8m9TagRuwkvHrS5kIfZU7Sjfxp5gTgCGjjvbDj5kc/pZ
zU2QgcVNWBmrSsS1DUW7XL1g65s06vnqc4TsZNho8pMVP8wz7x3jPo3bF4lUbWZ6VMMCAfBahZTG
u6ZbleevjYfYZc52kYYaSIX9TPb0vX3TwAHQH/CngAOAj8tKcdnKmjLFJzlrqsvwLxr9UfGkynGz
7otszU8k47BTyXf/1WpalgFo+cjTd2cG+0nZKwmmqeldwKuIfAyCzy2+hm+3tjKUlvjEZ/1qyUCM
WmiBfALUNJy6782w8uV+3+ovFo21WDRwNix7iujPrJf3IanSgYeTtztxrQnTINoyqI3TwetfdqIQ
d0dJDyevCY7jtLOTFW3x2t+/2L2VDuNKYUvtTfiPUcwYrfz+a4Nw/vsXG3aI5K8pI+H7aL7TsIyw
EiRmY3pY+UpiWZ7l7H+dC2fN6It9GpCNZGAbGuy7ysS6SQtfDA1csCCHlZhvKfH7HOHS2MsPc6Mc
9ZIUIvlfOW52cSDvNVO6r/3pu0Wuvtd4grXUz8Fo/KzHosT0kERa1vXuqMN80kgJifu7PD6MNd40
tXYacwnzumTfJK/lVH7T23k+RCWUEAoeZbfVi3s0bbu5S49ZKDnoO9RT1mOcGxfj89ufYaGU+NdX
MPlbBSEFIehixhsmwa3U+LwNYjvQ7NuDtgfsu1p2dXVMz5pZTPshklvHL3nyVGcVbVAg93tMCQNe
KpBNrBzAa20t9uO0L+GhWPPsyVDNtObWzD+YZNbf/m5Xz1rzrEdilZxtFWqU2Aa+ouKs1TwT6jMP
78GGUuyt6QHUXztlrkUV582JTp81N/rNnBcVi6K3xlOtdtMt5w7GvHoAg6WPj000f7d8R14R7ax9
y8UdIzUUp5HUTuHw+tDavDO/A4f99pdca2KxXTH/eCgItGAfki2H4v+5sby3W1gdq8WOVbTJpIQI
uPbSgUwa7hXUIz0mR2WXeIFbrG0s1/YVW0c4LQRBYDovR6qppZQEhoRWKzvhnLWLyfy93R/xRX7b
uf5qYVkj01hGHcsyU28unnCqjswTfH9MDsfvb7dzdWTO2lnsDV1QKLMdM/i+ZmPKNWOOt9e7eaUI
75c46q3uLPaGEKC4HEYzR6IB969L0IEOlf6QqNIxzUrPmYf3oE2ecN11dTt9ryiftKa6GZCHpOYn
qTQfSLvBObR204hzYmdrm8oqchKLWBD34/ci5NJGgjRd2QF+HwXLFLsmFBTwHBy1l+McREqVToqK
rHzCO7uSsXDyWy32kGQjmOogKNZa/PntEfn96L1sczGRVXT8vO6QnGrhdMUIPZNhDe2y1sRi+sad
ORQ402seOSx5bzmdfJQU7evb/fg9fqQfWJNx/PCbjd/qrjD6GvSMbxepmO1hxmC9N9u9buzfbmZR
8MgbJBfr83YWm3QL6ExvwQ55eBXXx2wXU3/YIvjY5pvhJMAca4v/9yVz2aD487NtmnAY/1u71jwQ
ve0R1rF/E4fIDRIJGczbnbvWlAgHbNnWqMewFsccSLhB7ttw9LT6UxJ9T3RuQxyo/10jiw+o2IXS
zUXLuc1T2S5WrYe6jPTbsm++vd3QUkL5a6jOu7P4cpbkIIhJUo2kq9XvO81/lew42c0Bzhm5NgTz
dg7Dh2TW01sN5upGnysUgT7a9qwspOd5rP2tmqDujMmW29UIurL3p40/6cgGpvBDVcWQyfBz2w6z
NXE3S8ntWxOPtmbY1AdNjovvSSSrnl8U+OFWoRA35QgVugj34FDmzVBCUYW0Sa7cbFDzRyMJzZWT
6tqecv4QtBjTsXDKvkZH5EWpibqg1HHSy/LQGyTAigjxmo1ZKmtVkNcaxXhLJiV3DasvJZKVgQke
iZfiF7vIrK06cDfP0vpDkkb7DBvYt8f62uo/b1D8+dkimSo/yY3BnjxHK2vM60l1BThQ7505InMs
JfFKe1dXylkHF7vmpIYku+Vc8ypeGKKUpJomvYwGyYK3+3XtQ+qKoHNblEBZlvjzs35RaoVsfGD0
FMRHTttYRzPOPtVhKu2yudaJRadghRd3bbcmw4LJAqQo8UJ72WRVdVKqhSn8eal70idp2EWNOrtv
90t8n8sDGtTQWSOLTcBs25kEDxyxEPUbrNrTmPnHKFd3g421S1TcBpO6EhSs9WuxG5jNrHR2iNJp
KqeNqo8HJ5T2b/fq2iw879ViFnaS7xSRTxOhZXpCDTWkEYWqPE2ZqHXebuvaDDxvazEz9Krvc1EA
7CWojYHAfZ27lRbWPthijnPKTmUYZqo34/vV3A7xh7d7cPUoPe/CIi4AuIYppCZgcof8ZMAOCD35
UQf+MO9wn/LWNqWrXwygHeWuVIfqy+dqFEihVs0SL0xh88zKwlxnUudNMmq993bPrs2D8z13EeVi
8Io/vMzju59/z7SP80jVAHZs3dPbzVzr0Hkzi0WUW3Ojz3mleuZ4B0brVFMEXkcrTzNiEJYrFWcA
okCTs/S3p585bI08MZkFAqKS3Di7v+cYcbUvZ80sJlsP/S8uKQ72xvqoSntZ34G7fvtzXdtzDLxe
EJQYlrCeudzYuNz2FBVEfK5G+pEEZvqQtm3+vWzNd1FawBeHbOUVteysnBVXZwPZamGVwqZmL2aD
EdRxMyoBlrby/WRyn9AfRy6mlW26b3fwyqXUglzlGLpwyBEw1csejk5EHWdZ615fB+3WH8pyG9Xx
SdMK64Za9I7KAWu+4150MgmM3k0F+jVZqr5jqF2v/ZYrA3rxWxaTkxe2TNNbW/EMfUKeiFJlU+vZ
fTZNeFHb6eS2XdjeZDHGVPVg3FDFmW+NoWk3EqADnrnz9CSHlFFCI1oLFkTTiynN6aMBhMO5Brzl
Yt9pbUhYGGEgPtXDzRxTMMR72ttDcbX3fzUh3EnPz207UGYVNQPzSbtpO88qX3vnx9tNXEmWMNpn
bSzmVTeoddzrhe75U1fspXkGoV0oT0rXp1tbr/uD5LdFhTQ7KZ/Ji4ePiplb+06hgCssq6+hYw13
Vd70e6WN8dMNM8pe+sbBiq+xnkwJHXlgmIDureRbkyHOzVQ+l1Hn1k5JynGnmAVVig5uKEgi8WGW
Oo2Tu52QduJTrqLU+JQS9R2rFJ+NYsaXeK6i8EuL1cpWm6lrJSBVTsFkOR80NB0r8+/KYufjQDdA
iCX0XYvjsaztKbdrlQzg7Nx3In9jzgNuYjoW5qNWK7tJnUo3nONm5dS8PvJ/NbzYyDIcAedwZOT1
xhuCdxTypMnK8XK1CeidsA50sruq+POzoNDp89iKUXl6Q/VaxcI3wbT+ebBE/vivJsSedtbETCF7
IQcKS4Ri7AA5ttyNu7fn71ovFiNUtXOEb5WjebOdceQbREhcn+LZLFfW4tXlftaXxYhEodxYFLIP
nniML4fhPSmlf6qBQT14/rkWO0qv1XndVPLATS9yJ0PU5eu+sPbbBpLO1c4Kt1Pnr3xA8YF+28b+
6pe22GPaXu7tLuMBHLMY3PwCO3WTlDq1uZF+tqOsuASI8kqbK4OmLfYcy3ZKo+5nqouwuEhNHOO1
6RE7z7Ut+nrfKIB0UPbAuVyeZJhumlnOmI1pz2bmGhTGGdgxDsZR+w/CKFIpJmWWlqXIyN4u57rv
x4rRRbyuVtl3HEnmBheKZGU7utaf8zbUyzagTshFqJETyY1o9hJbTQ7ppCcbTS8pezeb+zTEv+Tt
BbbW5uIbyirktjSyyMNor3KzKTXKquRNzUOE9fx2S9dmxXnvxAo82y1MrfHbuLLxg9bIsY+5n3tT
nt/5BiCCt1u6tpbBJyP0tSBTo/m6bAlW0Kjnjokyvv9oRQ+JvGJacO1OghAYBbFpKbb12yUhtyot
GNHF/tI75G6xNxxXu0cwAEUm3oU/hjUjiavfDoor34/bNifVokfRHHEc02BhOndN/Ghogxs7zX/y
3QwQbcS/qIGWRPYkmZU2GnXm+HDUQzdcK2+/Mi42ymtD43BHZL08bmuVBZsH+eipenSj61jvJIe3
R/7KbL5oYbGLdxQU2G1rap4csIvrpZeZWvE4DNjtSrgNp5a/MhXEX7jYXi8aXEy1NGSaVRZvWHod
Y7yD9K6rdmFUHp2q25R2cii0b293ceUjLmU+WikbkRoqoxdrAMOE1XX5H+zfSDTFYWXZcJ+WL7wY
sEz6PNCpIbsNsBGTnzAIfrsX1wbqvInFZjBLfiA5mfhuDsIV+8H8URodRViPq+YfYgSWI3Te0mLp
dFJfBoGvYp1c+9p3X47rO2mk6N1KJdSWYSg/F5IcH4wqcTXF+fJ2N6+sWxvBv4kmQjwnLMnShZM4
iRzRTd5fRA1Z1LjA1f+Tb4kUU6UNqErLpIbjVINR+DTipz8y1PLlEyKBTf9FLtae/q9cUiHW/dXS
YtSgCNTdVMqj11oYxVN3W84UARjOPVPpn4evF00th82Pc0GzZC+qk12bBLcjum1Li1ZC2KsDdNaj
RQhrzq09yDGrKZduZst0JSg68HrfngVXJ/tZI+LPz04+uyx7tS/YlUInGTFpqzQ3i7Rj4Vv6ofat
z6OOPfzbTV7rFykuDC/xwNXl5XMCj+61qaIx9MroZPiuMh2os/+nTbDzCS4jL84a94tFr/qp19Qs
N0awLXdG+OxAjPJXtvPf97rLJhbbudQWRiE5PNhjNIHTWsJsi8ppWDn2ft/DL1tZ7OFhLeWJpkEH
KZzohKBuYwX1YZy0l6kpN7MvCsDDldl95RGGDCAFCsJXGHthY9GzFK5eg6OdiCB6vB2aLXXYG+NO
9nJhv73WmgjyL/fAy9YWPfSlpm7yUiMg0ii6HCmxG9NxW2ndMa+o5k6VYhvU9lbX6q+h/I9X2EXb
y/Mq8gu9HLRg9kJIM5vMcg7ZAA9GVtr/sqFFhG77cRMXNYGzPx16dTfHh/Z/kfZlPW7rSre/SICo
Wa+WZNnuds+dpPMipDNoJDWQlET9+m8pF/ccWzYs7H0edoCNIC5xKharVq01RLe3PFmZyL+9Jycn
WfkZTZPBhZySoAerJnFT4RlnaA+mPtINZDDRs/hiTfLFVOY/fj2ez+MiUG8S4TOqIXyWpr4xjWrD
Mus+6VTEZQS9jgNKMivb5tJtzdsTqi7oygEV3/KAZ2nmJKgE4mlAfksg1HgS2Gi7bw6cr4zt0lt5
rkfmt5XvzYXlxdI5Iulpl+KObukUGIodK+NDr7KVDUKWxH7WzO+KnB3+AEsVnOLCZVEK+TgnTfLd
1NhoWmXF+OrkGt6PA9/xzkM/LjGyiCXNE7RiIZvl2+SpUJYX9m0m48JIU+h4uYZ6ZJM+M6kkUJip
coBC/c6AfrzhC+C98Kgm+ka3Buhd62kHuiPXY/ZBoAT8O7EhBLvVm1EjyKnOtAZNUQzIdHkdvddQ
hkVbPXGqqEFn09fRNNDPDkR8sdOEYxwbmsvXNu/yauPInOWgK7Pks+32IoQBG7R5raHHo9OxoOnH
PAv8yUUKuahMC5hmwqEaqJH0IQdKKDIb1gQuq8x2A33WKcjqInWDEc/pp75uoBbBDJU+AsmcoUko
q5wtbar+nTUgkFGuUqDGlYCqDr6PP7hDQr3NTDToKm60mMm+PoqsKH4AQeu/A+6uR7Y00dHXFRZo
0kbNAttZTR2RhzZwPVXYZRw4y8ZiwHNnZQY4DeOpa0CiRRfeFrQ0EgyGYiiSoDEr/4eLXnB960pL
1EFj6Op+VDbIbM2KBI3uIqlWTvZmrF2800eeYwS9M/P+TVKph8ko6dG2J7rvDegkmkDOHOyuc56E
n9Kfjec20NIDHHdbJ0QmgSUMyLqKDrQU4ABxyQe4rIcpkgwysFyTEDxU/CXV7W5TFIb1Q+s6Dv4E
OYL0j/7Ka7RVjBPcegXUdWsXoLRoTQ/QWyPZlXKa+9KAk/btCK1RNThTIO3LM+PT621osruAkUu7
mNtC3PIn8TQHXhr/HuvudtpebztQad32bxfnEGgIE3J8NliJAey4UFlDUN4yJ1fxNGla+aBw/W70
ytK0uKiK4s9tY38frWe30rm1ZWpK2ikxy8SxYt3GkRRCmAcitCSGWmYbJGOTfJeepT6KCj1iUa6l
Vruhmmr3FWNjucHEFw9ImBSghUZn3hjqTaP9zM2iEnFZgookU+XOEd74KHSiYiTa1WNedM2rUyrI
vBTjOIHmY7JWYr3LKYQa3v9Tu7fsS7ZlxUq4D8PFFLaHrNj9JdD6vD1xayYWscOgTLNN0VSL/nPw
i2YkrMByXHveykgugi8wDp+OZBE09OhaIQTl3bjIQzLcN9rL7WFcxkDnBpaRgZ3oYkL7o4rBIghJ
8TyiAWSNYzCngbi5/HrbmrMMgWZjtu7iknHmnvDFFTPlBlSPeTrFZf1aolFTK8Gb6aY7ZTX725au
zptDZulFDwipZY9CX2XEqppaxdxIvmgFeF1WgaXz1J+fHAzmxMQ82JMwxMgbt7c77AC0gIJytgZ5
2Dgocch8i7wLBw1OwgFV08DwAhwSCcKN/22Iy3tUN5O+aG0V10oPJdpijapcAZhc3eQ+yqHzK3B+
YpwP0UuVD8B6hXPUof3crvWfk58BYJWjveVfDAY5L6wYqkoX9VCgBXMu2LxeLf/ZuASMihPNVjbF
/LkXK3ZiZN40JysGaQCw6NQNzmw2qcDR+ieTu+UbGC79MLWHJ9wv6l+My0JBHhGVNf+3OL+jBWYA
p6Mqpu2TMYNoNXPFQ1w7UycWlnhglpRt4sz8SCS393Uj34W0PyVS78CdRLcX6dp2sAjax31I/7po
8Tqfv9EdTGtANQvy8k8UFB2J8aXj/cqMXTVigBkCFQoARJcBrw3Cy3RqYKSWL31V3Nngnmrtf+NX
QSD/HysL921bXaPqYh7KxKPKO47CiW9P1kJkDPBTOLtTE4ulB4mET5w+U7GrahPvEwXQrt3FaTE6
oJIYG/8lSQzoxGl6CmUwZt0xGxxZrU+sX7e/ZGVGly6+hYOkRTGfYq17TI27zleRwdb0fa/uw//O
6NK3a17bGlqFGe34oeF3BXkuvvNmZVKvDsWcNS69WUthWWwieCho6B8FGVixQyulNdxV6coD5eo4
TkwsnIRvcc/MGoRfyUQPJUifq9G4Q/I6BMHzCmBn/qmlP7IstKMgywsa3yWI3G1aygZtwtHVgqrY
22tlpauzBencv6JsYCddXLcGBbkC7ZWK8wZCnMbLVDvHhtOVzM2aFePcK/CUN43ZGyqupAWKtXH8
rlzPfavKwX+7vZHJ5ZkCDy70lH2EDxDGvCiODH7SSwEt7zjjwO5mFUktUBAbzp1Z0vIHyUaJZ1iD
JtRN2pjgFx014YMgVUnwNvqK6H8Id0F3BF4hBoZL2wVqcmj+sGxClIqyCGjHbePgcNBHa1Jjj5B+
oBufgLCyqd1mDlOsZ4uDiBWaKF6QG1W2K92MDGARkIbceIbrv0Fdyv10oG3/YFHh7pEVZvomo6DF
3LRTbdShp4akCJxS50XQ1BN59KDNGyf1QGNjJt+r+kmIoADkAox4PkSBEIOAUtYDD9ykZNfuB7MG
FthLUt/HteK69wPXyJOWJuSx7grjscvy8jdvTfFnSAQ6ajJRq2BK6paA2tuYn2ssM7znpO+RVrAn
xwKV4iBQSy0V2FynzB7aDfNxT25aVcjnWokP3wdVvV2PE2gWs2SAymTqgw/LHpizS9O2ingxkHvB
xuqIY0KejNzQ8CpHL18R1b09gFamTe3HjDf2va/xyB4c7dHL8U51eqpFDkawS8fSBk9N6TIoIjl9
C4YzGHnWx5w8eWXSf9FUqTbSL7N7kDeXL5NOSxmlEiDYwJLQL90Ku7I/mfKqndW35RurJdDMSTIk
oOdWoKoCmpC2+z4Fhw44wVFO6Utho/1/xPPl9k69OBPuvD0t6Cq4NviM/qawTiINlXR97ieCbCE8
f+dGA2118M6COOG2mcsa6MLO4oR71BkNSYm+7bco6R7qWH4Yb86GBGY0gNxnlez4ygE8H9jisPu1
NoEAA2wuc+Nb/5q9pvfVgx308bCzV077RUZ4MbZFri1Lm5SmHlI+NWTjt7owPzQuyxLMSXPjZavC
3Bzyx8lt9JUI5NIwulIMZxYIxX8I8c8dGnagkHqOhLccHxu+L8gBICRJ/pDfnv18ewEvbgCYODW1
mM6GelUPtRXkUbRtD1l6a2UoF5fZ4vcXcwgKmQp1ZkvfOv1x5H/yZCtpzIrP26O43O3no5hHebLb
k8SinGY2uOPnrCiIalUD2saxXwnfnbWFmb/jxE46Zj6b8tmZJGA79iWsoBf5U/GpehFaox8LQqGE
YSXWtgHBDRvBwszGzDjmg4l+2hoeKUlK0AP5ZsA9eYfyO0OrA1qOn5pKVTuf2ce684wIdBn71irs
JzQm6JvJImNgK98GleZQPpRglv1KW/bZDJyACVYxhApSHK2cDns14RmYJoiKZcpUlIIgJgO74Vtl
2va2AM4NCU2OtlSZKhYiSkcyftQPTq2m7cDK7mBInFmb4elDsualpMy5h9Oq2ZZLEIP6aWqGpTl9
MS2tfYfQGRg6jZTuBRVt6HTCOqajRr/iM/VIwflCaqIRbzRryU4j+c4saneDn5Tx2LXlmi+6SMvj
vEJFCwSpf4vWy2PjUSheOn6DbiE7RIanNrA6SBER/6PP8g0D5Lm2v5vk6+299zcddhZELcwujlBJ
JmH1pNa3njk8tRPbFd9kHjf8JVNWAOGCZvrkLguS7Gi1oGgwtC2HXLjffrXab4l8LsBVyFhkg2Bf
9Mk2/5Z5fsjNX4wAOiB+6f6dT94S5+P2V1+mXVwgf9G4hYfhfEMsNdtBsaSs1ixU3Ihu2rj98C6s
4dEutqKn724Kjig8vu97fKkqyyPKix8NhBNuf8TFc3j+hpmbD7cUMdDkcX6cJqGBx1rgOSzKeuuY
NlrceaCxH2hgCZHkvm3sio84M7ZYJoWWyMwvOhUrL2zZO7hRLO3bbRNXnB0A1RgQiK5AFrjMVuhG
i7LA/OCaGrBbdVZccdxOIMTT0+nLbVNX/PaZqdlTnXiiMcsZsYZUxSYFf02eAiK9xpNzdcJORrN4
PkIbSCtw/eE9BQBu5h7QpAKJnt3tcVydMqgrwdMBnkr+xhcn49BaklVixDi6msWqAAZ3/NPL5GXk
v28bujphDpqjgOP+u+HOJ8wAN9po6HhV5fkflycQe6nD2xauDcUx0PmAXQ1kk76YL+orFHE8b4zz
Ysd/5BWa/EC/Pa3mJ1bsLEM7e6om6oL+JDZNbVs2faw37wTnNKtl9G9GhAYBYIety+wb04TIWGGO
kLDSIwPwZGKLx1a+5kqsbANjPn3nTtSeoWAeIlY4Jch3nS9PCYpKo2qyIXahbcPknZbVoZUG9txm
DmUfE9BYAXKbxgT9Na0CzfhTyN+yLSKbgrUW3K6JMqBK9YBGNKQW0LNJP03hrmQjL/0VPhLlydlf
IYe8XGG7r0F7z/w+Zq0VAXAR1D647Nt7VXyn6QpTy+Xpsy3sJDhoFMQvwYWk8oraRokwpmDVNv0y
ooKh402uuOA1Mws/AmWFVDgWzBhgrXaVc9/ykLtiZTDzryxX93Qwi6Phlb6w0qkekQBi96XE2yBz
g8wBVyHkBXzwYxvOtLm9d68ObMaveTYQMMggn28oBerYlE0MFEiT/mb3uIWFsZGOvbIlLg8jlunE
zCLyBEEBWPssjIwgiaYZv0brseB5MNgrR/HSfcEOMm+eg3wNFAvnrXniJ3FyOhuwDRxFAgZ8xBEm
0uC3Z2zNxGIroJ+LUo/nY1xKGWjQzqD9Gh7p6mydjGKxD/pudNvMSTGK4j0DqXnhgVURrPLtyuKT
q6v/H0PAOZ1PV1sWDkCZMDTkJCpK7dWpxb4Q9EWrwXmZEWczDemeVQ50AUD97vTaI/HFEQDBo5EK
pP6tlcm9PnLA8qB3CCjFElQrDb/LvIajJNPiZUKR6oDyn8FBMrQy9Our+F9Diw1Z5tXUSSn17eg7
27yBplyzVh9eG8s8+Sd7sQS+JvEmQ9+q8k8BGRBVB/UvwVe4X645WwtZ1v8/Y/NXnFhBkJU2tCVo
wWzYS6sfEsXeM7f6g4gxMGzjz+3NP++8pYcC7yzU300HJ22ZqRxcm1n64Cqod7zjCuGZFUBly5do
EEepqZqiWqyBX6+kMgD5OrE534mnI5SJoyCWR7ZdVt6xwtsjeQgpGj9E6fCHXda/JB5VevImsvrO
Fs332yO+toqn1hcOMm0cdyqQs92m+rFXgUv3PmhW1kDE17bjqZXFdpSJCyBJYYAlFAokdZDpK4HD
tYN++vuLvQhurJyqvBhjxtgT2tx+tinEAJpuJVFO1vbHYjeCrttK0qYaIQjSinDyu9+93r15yowa
jbwOQxpZ4KjelFkNzgTGgVHwaCD06tkGc5fHR+8wdTo4FaAt0EGRMTQyqOCB33XFzaxN9+KagFJv
UvlNCfkBq7kTE/SkJ+319r65bsJDtI4iKQL2xTWR034imacNcW/L+6HWQsCs/oUPQ8oZNzf4m1G6
XLwLU6ereNN7Q8zqBM81fzPKdmXfXBvFqYnF2Rtd1tXUgokaUcgcXTb+Py5LuDaQbP8dxeKAoaNq
KrrRH+J0HAPRdJtaQeEbBO6312Oe76XnOjWzPGG9jX5ZgpF4Sf9KxvpYqyHqdDPdMIcAgMbvkpqt
xHPXTt2pzcWpo+jG16Zmttk7x9ZMvlr5R5KvEVpcdZCnZhaHbhQWS4oEM5gBhQJZM+uuQreDKEgI
wd6NleRPiXiGi31FwfioJ/vbE7s2yMVZSvS05hXUZOM+GSMX8GlTQYDDN8J/bgbSgy7S9fjH1hKN
qOc0k9Rxhrgd2sjVQ7Qb7Tr58b8ZWRxakA2CA9CCkYxBuikrt17aAFsmV/biJTIWe35uJzeRwTRQ
i12smJxMUVSphZMr6++ADb6qnB9b39iCevid6B1qmdYvWdXbrFlD5V4uF95JKNgT33MJOr4WJ5qZ
TAPG0BUxrSn0b5KjpAj5/MJcGePlvXluZ3GsE+mQjlBbxEMCrcTfJX8k3gPV/rEjn60At4/aDeA6
y1QSrSjkzYYOIi0u6oa7oV4pMl9GV+e/v9gQPdOTPEsF8vLlFCVT+my2H6gUHooC/d19smbu+qT9
dzjz9XoS6hQSSYY5Z4IKGVSjq2fL+OX/XqOFvb4D/mPEWwT9Y6M1GZNQkC3RccWdbNtXEJts3TW/
sDJ3y+tpBJRhEIUh4jZP7qseLaBJ+6VC8+SgjYHvQ/iiEFCbG9LnbvjWmwOUhIAenVS/rSwvwsse
teFYM7xNXuhhbSLlSYy7HByBcS8aCwpP/Jg2/tFogH+rhgaKnvpdR7/1A6iQytwN2j4Hoxw7gDcJ
0lfQgXIrHuYU8mKZVe5RVwpTq96oon3tTfVzqiHHx9GSBkw8TyBw29pHd6p2NhpXjc7eGZA0tClN
7nUKCcNqFkibIL0BGioUnttfFfSG/6kvAlsQAT8h+gshELF8CgFzUo+yxtbWxX1VfkuaY/rPaRtQ
4D+1sbgU+6HOR25xNFLIOB+fPbYSD15utfPfn//+ZD9nAg5Qr7GfocsA3bNpI4COr7T8x/82VQt3
WoB2IWGDjhcCcA32YYLMob+SwFgbyeKWU1xRQG6JgFx2b8VANWP31vWnLfVqZd2vlBzQJYunGXRv
HB9prYUpbbD83K+w8KgtbY0I+lGBoJsx8DYk0iEOueKoZ+2fRWR0bm/h43QuG+WWIC2VWe+GGSM+
aKOE8aaI1m5NG+TKE/hgvzZ8ciBg4E2PRe56OwUG8w1nYAUjpfHB0LGwMg/XZvx0Gha+kEmQGpoS
JVeoWTLbBYojqLzVYtgcI5+HhWeDXzpDKgDYHhnq5MkRClcBuevv8sCNzah8LeLbu3RtopcO0eKJ
k2llCYdINYjlCuJoO7238MBJIWoqxjrfUUiVha1mVLEzse6LD8mj3+VUMaxDykNn0juowJEmuv1l
13YA8gdA/AKvQ1BmOD+mmjum6G7Ajhu6fFtCqrRF9uy2icubzXNPTSyOqISSo6vV8DQgcoLELj+g
P+AnN3ywMGdrGYO14SwOkIcsUoXSEyqN1tbR4lUu3LXfXxyYEQRRoDqa9wy0CGlkrbUSXQkPzydr
sfX1NIeQnVIyhjam+JKhewR3o1a8GFBz35r+BHlAKrxv3Cf8qGfZH8YmY8UrXK6XP0vAzFUGQCuA
eTvfEn7PLShOAcqUFFMAxUdTAtqebhz0Hd/eGJfH/MzQskwzpmUCOG+LkMd79AnyK0+tv71t4nK9
zk0s3smgq5zAwKeAhXG/AW8eKii/3LawMlt/XfrJPadVRu7picnjwqT1PTd4fkBaAMABln8fLZ2u
zNmVNAtGhF+w0MEMToUlv0Yp3VrvNJTwvaNzYNvs1X3pP/Un6GWA2mOjh84dOu34Xf4VbfbrDZKX
PvPcunG+N7QEOIUEMI6t2FoHKxp3bFfvjQ1UzMO13XF1Yk8GunhFKLvShsLE0hHvh+NFDkH1qg6k
sbu9fld3yImZ+e9P1s+1CuDnAROJ055ZQaXbww4Kjdrasl0zc4I2uzxUBUByneNvi87IHx1qlUen
SztoYrVAQuhdutMTZIqRmmKRQhH20Zh87TdSnJ8VNesQnDT5S41a8Np3rSFCFrOMzLGWwt+Qbd0G
pH+F3hVPQ4h+QJLJhPArHm8rRBDXlvUUgrKYb4N2rl9PTMTmiO5Wf7RlqMTkBR1rtdBJyMr9RmaP
fHbLeyDfRGlWd0yUCkFWd76+EIh2kLTGeWkjPUBneVCE4w4KuxGNIYcbsgfc949FDAbqlWtvvmpu
GZ4n4mRj1VnRt14DtY80wVNY2WA1GAA8feqbSgDu2n5pFHSm/+FmXgx2cf0pSiBmIHA9oaeTbZQz
TGiZFP805F4YWdyBTaOsagSbR1yXaPP00QsZW37fopvQWAsd5qvmfA7BIWTgdY+eV8dxl4wNRVP4
Zi5B9JOzB8Buh/Kpt75DGHg035zkTmYrBZWLCwl5kVNzi70p8tomeToX1CnEZfEE3JLOziJhO//0
cbQwtNiU0JUbW1aCuN1s9gK6zUwApmCtBZ0XznphZbEDu0GaqV8VXWxAHAOBnWsGtlFWUVWwMsx0
PLE7U1igngNEGqH/1s70PuBVsUrvf+1DwDKEhw0YxS9RP3ZJG4h2+qDDCN0Nmvg3+aHZ0T2L8i1f
ceeXTygM+tTWYnci8e7YQG6hjX4vI3tbbctYfx0DLe5iKOGsPA2h5HZlh56aWwRLKNamujfAf2pC
6+gmA2mxdvAHq/3jgn4RWqNGau5wWvwnNNAOzwIE0qAvzWrD2la8nqIu5U/+lPEvtAAS3Sid762F
CNzR4KxQbt4XXrFTI6QKy8SWW1/4INkHJ2X91XUovJcl79pxSneVAzlqLvwJQMdU7d0+hz9vaqo/
gG4YQtXFTGUG1HVNjh0pSbuxsyx146xGUNcKUpA4IwbaZH1ZGY8kZw6Uzls+V6RaJV5kglJw1xjV
Ww8WZ4CxR/ubAR44ZweUe/KlbtwcPdQte+RIyjRMQh8w59mjKDz2AGaoetuOvXrwxlEHGJyiKRkJ
VkMFIOgHQ2mmyZ9CauVhsrTyjuo1SgAQewnkOFrBKMwpzKceuAjO6reGSrkfqQDepZiGHjx6TRIR
txSvYDqWfVDJKnsoM1rgaSoz83kCW90HqJm1Y2c6IHkf0Es9U/KLO43W6ReSDr89kMLcdTbUr2Lb
bsgug75inBiNpR0yVatmy0tt4K+ecNJ2LzOp/M3U9T7bTmCLO4zcY9Wmrspk12TV+NqilrxzBO2f
bNu2viaNpsepMCgEMWctcANo+e+sg8zzBhLv9c/J6aZ3F4Uz/pHavhZ2QN5VpQ+19yHNoVnZ1cCz
QFLbM1VYiPaPndqknmXY6/succC4SEgXiyQnL41XtA/odNZfQSnHw4lCxbypW1DC0Np/1DsvQYHf
2eEVyV8tZ1I7hxKn3GkZxM+4LNi3lEjRbQyBJmbADZwB3OsGkrg/M7z73xvbK95Ko/PLnZc4Wmij
SWDbN8Bc02qAaDtjbfdiFY1O4lZ4tbOHzhfQvVUttU9gQ9IXp58qCJ7XnvvFzKw86FpG35JOCIii
t333K5mM5i3NdUhyIynVPpdApkTg1e+exxkq3Fku1MWtVEJiqgta0BrWmxHMjUPQG07/qsvKQydE
z8zsiDS+liGNl4I+yHVH71iUaAsPM6P+69fRTA0dQacfwtaoQBLQtL/A3eJCiMKzomKQFbS3x+q3
QoH5qWzS6QXU9AkLVDIWTmjnzfikg5kQy1lpZIocnzpg2LZHjnYMqjIWCaCfUFeizAgaV2R/NKrL
h5JjZzetMcUDs+fqq9MbXTSjTo9QCkkj3Il2nDR2FfIMPagqBY9ApRe4frju/+xAbwCk1/Slriwn
6pIM3J9MZWFZJwk0x7U06rVu3xpdHRTJVAYDmJPCKeUD+P10a1uifz/sG+JFtgcdGnhiCHt3Pbx/
q6DvnrEa4qsaAjLk2K2frPMhBK7r6IYbi0+eU2gjpI6DfvsRlLKNyooXBoRo7/Zo8CFIlqp2hGCx
a6WPCsTtP92eT88g8knxDzTzEWzQejTlVv7qzWoSFa8qFWjFoKoAok5OB5BHK7MtmAzKTzYoG4gT
zS9tCIRCkzZsoa2MntaEO33gpk09/FTojQHqAJ197eMEbEpYQi9wW1ocSRQQTGzswUeYVdT7tIP2
GIMi5l0HLoAhGCqc5ffEyY3XXtMgB6o6Dr1aTiE4n9dz7TH1ufyKFjxoA02dV238IRWRT4o0C6qx
JwdCCGhgSq6DYhclgV0v0NOUcy5RyJ4g+D7JTwmsVUg1MKNSQJE2ZWv5Mbey4mE0ebvlYKzbS4hL
gu8sf2ZpbWy8LPkhbCm2tPNYGbGmgUY09hFg8GaTTUaojSkSmyhfgua/7ZrAaGkRdq2XftG6xgQf
JiA5nWlnIdBce7QaT/uhtPwAPabaO3qf+jvNSMbvzVBmKZCBhn9PG53eiT77KYYh4cdhKkgWIHYm
myzHFSIMUWwdt8BVWVrjfkjMH23vat9LuO77Grkr5zCATOkpVRNuiDxpR/QrmcMReCv9q+TSBIlg
9+J5Hjj+eq/bVFaS7Cc6PrUlwrYBThHi9eAJ6SRHxx5FHMIU/FPXMNB/dNz+UNBI3CQ1gOrQ07ZR
CkE3IcYz1dNvgPedyHNT9ZkORHuiaGqqNxPEDL95o4kNK4e0/2JrbfXk4UUDoLbT/GCuRe/aIslW
XjEXzznPddDkBtJE0Ii50AQ9D+6nEWTXiY3AlKA+MT215kok+remuYh8zwwsYjcPVVVnICrZ+hW6
eEs+bVJTdvdWWzT3Yyn4hsILhkYPxgbfyN1tMybuVm/hUcaEjuFU5tZmSglB/jRR73oPNGFu2U+3
nxsXb7nFLCyeG3rr92AU9RlwttkmI81+aFQwZrusLFfm+7LQDYodUCKCaXxuLbwoiVSj1qOmigmH
yw+1DbgsDvpe35pggcpW4ub5qxdTf2Zq8QqgcEhd5VnJ1jLcPEpNYBNaD42KRgkSEhALoU7lreWp
LuF4i/EtNlTLC16LVrDYAc9f3f1UQkJ2vgpy8dGOoGuZxGbynxSYpc3vCX0CGTV0qPMQhbaVjMCV
gBaPIB39IZ7pABa4CGjN0ip4VmOicaek9bvkO298ub1tri7miY1l4m8SWeIV/ZxhPEJzPKpjfc8e
0qCBEObaK/zae+B0PH+/5eQZrtUZ9KGsjsWz5CpFxqplwRgMIaDCO/8++cdvY5DfAvUDSgso/1w0
PwveyRww1HHb5zgSmmkfkir/OnpVdHsKr63SqZ3FHiVOy3mrGCT0IFAp92a56dY6k6+8vc+GstiR
UyFqZ9TwoKjMF0bSTfJlcO7r/hU5hk35DR0v/2JEUKubJW5sXO7zG/JknZzeRw2Y440IfzVt0EnD
NnVSoJVQH9YkBC5TQlikE1PGuSnbKTvKEmxxr5iOhho+dIfbG2V2b37R+2HlfiajCG8P79oBP32X
LqtNWtrpnQVFk5iqqdwnlaqjgfTavnGGN08jQzD1nB11RYddPg79ky/BTlKP6J/LE5/v0llIDIRq
6a6vrDVV1Wt+HE2UNnrmdN/Rl3Pfu3mSeghxt9J/yrUorSa0hX1Xw5rOz5qdxcSnhQXKt9JJtk1f
Gg8jab+SXOM/pC8irpq1otuatUVqM0FfxpAiFQ+txzmpWyL4dfskR/pjeO38Zi3LcWVXIUMFYA3E
UIDrWTpO4ipd5zWOfqLtautbLR79Ku60p9JG58D+9m5asbV0oGWtXGrqfrJNOTri29GDkjTIjkC2
oPrIK/Lk3QVz1w6Na2R72/LVSf3vKJfulDagiGUc/ZQgas2d6uDpMgaAjrvdt9uGrjru01O6WL5O
R03aAvXt1jhKuG4J6VPnnocqrEMgKteO55UU1ZlPWDjUVPBBjhWs1d1mNpZtyUt/GKN2m2/XjF2Z
wzNbC8/KQKCvVxU869SMR4rKGlTLNF5HebUCQpw/ehnJnE7h/CEnPhVSM4yiQYbFzBTV1yw13IPj
8rUGmWuubebbhv4HchrAqyxcd+GBXSJxPHAUY6XAuxinz/k7/xARCVAaOvKdwk17e3dci9FOTS48
SQYSRzACldOWMK5tBK+ze6Nqk+1U2nstr+xH2ku6EoOu2VxsyHw0LNASYut7KmjGB9D69X0a4v1n
rLaezj+1XDgTzU04w4DpkKVCtCxplvUdHHL3TYSz7G8WOqGBNCa0nCCK+G8i3lNzs7s52Sesr3Aj
SsymNj6BTbAX7zX9UX4r/D+3V+3axj+1s4gtkTQYNG0OcvsuLhDcakXsVh+ptRJKXDUD5R6iexYY
ipYoGpt2uSYLoM1EcmB9JLvvdXs0vO3twVzbDiAe+I+VxaRRZdqyygt4DPtO8ScXOq8I80yGJ+rH
bUvmtXN8amoxbykBfKLVKItRXUZtp3TIAxjcwdc4yOlH37pIb6BM8tKNRhOMo/+l7EUeSd1IJNBQ
cGgjRU4AbRP1PZjXxwPLnfIOasXkEe2+6U7qHTnULjgaeWHJMB2EHvUIYzc2hAefaT3aeGzm9M7M
nWKXFnXyMikQmWz8zJ3oJiWMjMD3SXdnpHx6GLqyW3POF0VK6AoRA/3CSBa7NjoLz/dnORLknSEW
iXxY1KaHpKSbWe6R2M+TF+mtg/+b25WC29N+ecmeW124NWTmWm0UqoyVj6brbgQldVWDwSRhXqjZ
0+9qEnFNp5XFntfy/Oj7PujcdBfoP7SULtvYuqpAwmUA0XbX8vY39bscXDDtg91MzVOH4G1T9yWk
SXT3V1IBXnt7yJc4JfDLQpcMsGQX9VLQsZ/PtCVpnzfz0cGuae71wArMO6ghBQU2UYCk2Zu2X+tv
vvKUOTW5FHdSJfgBtRHnCK1FKvsy2WG5Vgm74hDOTCxW0hinFuIoE2g1LKgNDHNOCB6Pg9HV/rSc
Yk2e5HLjuFg6EzA+4NUh4LAwZ7LEg64kJnHq/DfQmL1BzSlqMg1VTAgMshwaT/2v2wt3bRJPTS7u
Q8OqcslLmGSQleuPZrHHwf7fTCyuPziJwuHzOiUqApnmpjQ3VF/LPlyL+s7mbnaFJ1eRC95aq+th
xYrH0AyLrfuCHPx2lmw3n4yX20O6log4s7aIxHz6f5x9SXPbutbtL0IVe4JTNpIsyXIX24knLMdJ
CDYgQQAESPz6b+lM3olz66buGyZlmxIJAnvv1WXROjFsrBjk7XjFdhOUjSU8mDBWGv/WAgZ/bmO/
r4vrMv3XdwtC1eGdHsZ9tswfddf6ucEIG7vu2sGjZJxKULObcpBUfqRLivpzZl1bodInhSSsL3rE
H+2WuQ1hsbTIB/ALxlMa6+htTZvuTLiv7kLzv3vdYksAhQI2GP9QUj97hlhm+ziTaMzhnZ2oO9Le
BH+ddl6X5++b3u/X+LR8dRZ16zyDfq133rE9zHtauj3oz6UsSPm3kdB/fFf+9YU+LeRRxNlCXcj3
m4RJFsvbUeTTXP33pfUfjuwrEI1BBjJfMa68Vg//etZuoWZbGwTRRPFurKv+b4lsf/v7n6qPGRbd
Om7QSpM2lCfadvFpyKKP//4l/tOd+veX+HQaMLhnGzyace8Pu4jdW1Z6f6Nc/HncocAF9RRYHhqH
P+IcVdeuMPvC6jI7VCJ7cwj37MD/Sgv4TyfAvy/zaYENce9xcDvcLkHcjfuezLww3o1L/+fkHrws
/77Op7W1pZiJh4rwPQPcqdx6msa/nZd/PnmQmTy8kWABXm0JP62sRNC6TTXuWE0vBLtkf/PfH/qf
t+r3v/9pZcnZ69xUI5JdhPChc+kUlc7AghywZPzsaxv95XqYgv15YP5+yU/rTPc+X3SiGwQDDcFr
G8HQtlyQy+fA1wRBFejrkBYe0hV/JYtTLRDBqD4hZdPe4IRNboA78t3SgUCDIwrti2kSRBlF7gl+
OshPMgF9gcyDWxjTKfuSqCgG4gljH7inw5mtuRvgKDjs+eqy74xOdZD7QATrgwpsBEaeVw/8CKLF
fIxR6t64upF7EfocVgme54rOYjKHQjxqJsA00/wjq7PQ2/crQ3GMoEjEOgbaF+sXntkuy/uEZRfk
5sq1EkJJr2IC0SGl8WLz4lnozYrMZh3sqoUv25K0Mb0IYYP7YAjSm62HN3qeTQn1Ls6rG1MsCFjv
qnSF8GU/Br1wJ7HU+rnH9AQ2X0z7IzDPeD2KlNQyZytN7iyFT33uW2MUjpFg+wrQuH61YkWst2ig
zn1WiJf8MqVXGyYyiWsLkcEY0esojFDT4Ay7vvkrBnk6ySPR212TsvhIPKi/53C8yqSJOLukb3bw
Cx6LLBVj0VPoV3piDijl+b2o8YUg7fLzlEUg3o8qg4i7D26oSBaIxratCLg+wRFyuyEMeCsYBQgK
SLP75UqZ34at6lwD7f4o5h0SvWHOJP2fHWv1B5BT2Dl72/Rs9GoLwldMeY0IvkahuI16cKhTOvUl
1ARfDXSVOcMt2m94kHmzBkERZ5t7T7x+2UsNDqifrU9hjaQlvoKEwCC0hClVV+hGp7sl9qac2XTa
ZdJOUIaLWwtNfCUNjKEUo3MVtc6zRWekvcTa8l0AM+rDlEztPozWFQN1cMDgtW97UFLoMnZ5smry
M8Pm4S88voWnkK5WwUNIQNokZ/Pg64ImfVylfRfcxgTGjiXNII4s3ayjg5iyqFLURUPucaJUBULy
3JTpOq192aZXP+iuWbx95vXNUIxIHf2A/hbpDX081s8BD7NHMXkGETVi/oKcBpEU80yWX2ARpbkP
n8zbVhv0QNaBX5N78GSBPzPAoo9IS92f/B5d5t4L2zmrGjoFcy7GPt1nTUDK0TVRaTpzGiPTXzpE
YX7BguBhbuXooGpYj1Nnalb0rUHICtdYqkMqyF0fr5krzLVUX5INHXZk3Pyz98SjMP5yx4Z+uTd2
zh43GFCeMQoVUxGnfH50Ge3OMom+BbVsqnR24jWT87OWrd+Utb/i1Rw3wu/8aQseIxLzYx1a+yMW
JH3hLVtuBnhc7zTDzN1bN/81UE6dIPhBF+TWeld7or2dMu0fdApnDk81tNAkHvad7L5wJLQemtls
98jRSgqehu9Swx4BrCH5FvgCT9sLurxtguAWoV606LJGfZUo8zJQWIYRtyFc3nwYxu7hmh4/9VZF
VTAn8EDTXXZjZH+QgRTHLYX1VC461/6EZOdmpKp+HeLtY2rjfSiH7InVij3U+CBg+HFZOd98mUGH
PY1jCkFNgAFAGV5d7MCEmvu8W8T4XQ8mfcpaJg+sHeqh7LBk8frxZf1BGh0iXBERAfCDV2pqT/4k
9L3b5JSHvZ4YIiC6tAxqA5C00yhXNbgvST7ZQMz5oLOlYi6ZL4zU5pn0g7lvcafywHWmwmP34AOL
WgzOpmGFYheJsmnPX7ArwiIs40u1wK41HwKCkGPFhyPYkhGU4sbmESKCSAF/0+Vulg7D6D56RYwn
kjZ4m+0Cw/1LmmqyT2R8AtiALF071NUMUSrn2sEqlTyC4wFWEIptUqVRHSLGt+6qwQvM20S9r2k6
gjbhwiqSvnmIatmdBiMl9s4meZm7kBZ01u3Ji7f4srEwulUKIo11GbODiVNTDUPLXgG3ejuf4/Vq
skVXSJKZ9srzWMW6wDt0vQqf+wC0HdOMDISbEZi6grCDr/G4j2cNlK9FODGkINKcfdbWXxvVjNWi
oAKJ4OxYNBYkqwnb+75bl7TCsCj4EjWMIhgDJ9HOgaZyNE3Lu922IUUO/lw9dK2tgwgncRHiXHr+
JjKBEBZRCwupxAwigYRwkszoPmLl3UyYWtsqXhK1V1T+1GD73EK+fN8Y2j3Evq1z5ANHlQgWkxVZ
s9CbzDr4uk0D3bksrO9HTJPGfAla9Fp8pscIzzUrEuiN8qlPgi9z1tWlINGGi9jLhuiKo4i1KZiO
EO05zou2Jx37PthC3hZXyk5e3iLQvWoXyLh2xtdyN4KzpDmGFVKkIIS5bHo0fj2KSm6bPLkmYC8e
/L5vBM6dV5GNCMtaLWIB4ZeY3CHZrrvMzKMl6y1mPRLBNKlTy3swG6wpn2cHOQTqx7WKLTSc7I7t
EJL3BPd150SILBjl7HpfN6M5ci6iMyg0AbavYG0ukU3hUuJWeom7xhwo+r4LiAYwoox5mwLO73ow
d2Z8Hi9aoQGHO+WH1o7dKNZlR9IM9blXI6iG1FkCKiZJfyoZZY/h2DI8QxaaArsfZLOg/2w5JpNh
ITXp70e4x5m88Wywg/iLioJM2HskJCuHznjb95VG0QvC1rpCLaM4IsDrDjN+UYo47ZZCNrX5lsF5
6lnMvX8JWj0dEgSvHBICZmUeRMbkkW3hpjmYcZ/6+GYEd7VMsSfvPbvGX4yHsxccvbrYnG8f12w7
DR5CUwF/gkfpNn7mUXCwuF0wYBYGRMEoU6wA2W7Ba4DQmSIYeYwjndVBUw2EZgWc2l2JVA985IiB
5b74ZPzu8YC987Gledgs4mHxku7nmsCJVqjJnvpBDD+M46LIuEkx9gnoR5QwcbNEXNzMaZIVMHup
iyHo+2gXLF0YFaZVc4HUlPWBR7Bc9kKRdsViXLKHeUlS1BkFcoNx2W3gKB5jthoOGwQFJUyPnyp0
F56g70SJ4YUOcoOJqUJZKiuonycYXcMVwxX14rqjj+PjrBbbvi4DhvBFiDtYiF6tJUwP+F0ztxuo
PFBa3isJiC+ZMpTFHhr9vI681R2zALLoTa8hcjxpWE5Eksc+A+swZXQ7jwzjhBKZCmI8A7xR0AYx
6EvyLulUGUkNVzxBaR3m0p8bVbB5qqNCBaQ+hNLMAscUmHaTp38RLO6LAaVsb1Bz5LLOkiqo4+iE
4oQU3CACbgX/+BTSGgGRMN+bCuxb3k2rsvoL7F2aMzeBfnBgKCIViMXXPbD+BndwJNKk2lM4kLr6
SzyFr6Ln0wGssu6IsPQeChlugMlNHBEx0TalBznX/X3sjQYzbgc+ovVD9t5GpD7hGQWXbk6nI2VO
3G1tM+66BLLdPJRz8GAxXN5P8xT8GGhCKhUb89bVwzzn2lfdY2hCett0M1ZeDW/ry4C4i3Nax2I3
pa2tC8rteuM51vTQqfRuyScnUAgrqOjyPvBV3vvjeIy31UpUvVqeMD2eUDjD0OQoQU6twmbUGNB7
S1J2MQNV1uPDfk4NeSYyfe5aANOo9erHtJ6HJF8jnVVB2GfPwRatY7HEPN1JvoIYZLEOYg9j0mT1
ansTKIzoe0rBnlHR+EUmTYjn3qkcat36QqEz+O6BnV/CWzYso8j8U3qyO9gxouGusx91sqx9MUXp
A5lXm48tYnnbuNGFW8lzV5vs2NmIHVuJ6j8no3mXYHXe+nW8Q31CFriLS14m/rQcw3UICpp25hCL
TO87bxAI8dLtYQ1iN++XJiXPC4UVxNqHArZY2wEq4gEs6v499bbulknGdnyude6Bxa1yoEWuoEOd
VJFO2b3XxRkSr3yEf82xvtmC3h7jHiQRqGj5beaZV28C3i+WnlY86daLhN35Ecb3rkwRI/jON3nt
6CSkv3kU2/VH4nXgXnrDejv7yH7wrEg+Ut6DIsQ6x86IWloeFtnb3AjWfpcqGk6d5d3eXGttLbCN
gAWI2J+BbTCw4YCj8m6WWGkW/kdFPRh6sAzc0mwDg9ZP9eJySoPs4kaXltay5Ijf+ZF6EkF5LawZ
O7bcEZ+2j2Ms6q8zr1EhAZOpS9IgDy2fOxgfG63B0EUruG/RNj/Wni/uqI7fRgY+WB9r9TEqTx62
q9i30Do0RxM34lp+hqeWN7dJ2AflEApZUF9CsWglRUFptrfZEzGC1ZdvYHjHuee64XbRwbTX4M+C
6B/YcxOtwaHXUfDRCunkXm1UvYwRXfBawMre7xCY1iUJVvqgbd50I28KRr35SFABF86l9ZRTu9Kv
gwh/9Yg3e4PIe7xh1MyFFHAxsmZMbhA9Cwv7GFXaBN5scY0OLmbWei/cxlvVs4WVNjGkNOg5d2Ao
s1Iu2t04F9KXFnT1HBY45jXuwv6QtWty6Lp1eG9S16qCjk4NWHzXyDnj3XMWmAdlI46q1It/MC7f
fGXamynlSZENc1JIqDJAPYZlKfJp3zmcJlO4nikflTGDIJtI+HziP2lVa4upQh3r5g4ifnpBIQjt
5xrJ4CkLUDnoKJl/bnOfPISj7ApHG32n1gh5cTzwv3rEDFdGO52gSevGtfImdJdxj9dsRTv8Om7y
TsMC5WR7dzQupafWpS8zgNt7Itq6cHAHvbRI9NvD2Es82UBGI04z237YdWsKqmZ+R66BCpvL9A7R
bqh0ffjdU6Q73ZnePqrem1+dA0vZ8+GSkTiaXMaGwGwZosVdkKZXRnJmYpUr6E54kfbLY+uZuFiS
0P6S1vkPE4ZG4iaRqs8BHqrq2kGfNB39YwMFxn6zfv1gSLodeSq2ZrekXQrvADdc+qDtRYHuPZyP
6BzZ2W8aJaGAmNszrta+qowahXw4KknJE6ouIJ3QHM+oK8EG36bXGUpiUMlZOH1rbJYg6o/pKh38
+LC5qfluEra86iAcdiac4TMN5QDch2E9zs8BtoRLZv3uo2k8jCDnrb1Yv8/yRo71DnOV9S1LF/aq
EKSnS5nOOOo8Nx79ViVnmCPq3IprrME0DFAA145dWO2Pwb6jfLoEgW8ufbOZL4HIpvvRDtGTjFe8
yKlL1MHjvDvUDUOnmkn+7A+QrOSdADhQRCt7HabOf2m6DR36AnR358MrDSJf6uiBLtw+byzpoTch
ouJg/N9Sm+qHkZGuQpuRdMhjbX/Eaf8QYdKF+gxZ9SvO9mfIsL574cofFkOu0oWOAY7AYYo+CrlY
A0rmou685SAgt8kDH7uYCePo57KxGHTGFRqita70qFG663EzuuKtru+1tv2ZUpypsMx7NesiIXJo
FT/0oka0holm7z0kCH1QGWzPky2KQI5HN5C09XLeFO4lIvSQd67T/oqOJW1yA2MChHYYpPcVkvt4
v0UUJ6/DvGXnDTPWcuy5+z6HCuP1ATmISGlZb1TQwmerXo949MOhwwpDB0WxA2zagk4LSzOIWrAt
+F39fZZNE+RKZR7qpnr9FcUDPhT4TYhMilGaOSzujCW30di3YOSpu3qm2wGGQD/JNi7HdeL9GaBF
i+6xvRvjIIZUPkMNtJp9m4UYCeoBTzBHGmHyFJO4+0mG8VqOan0/I/wRPjIb+ljUFf2xgyyhh9w2
nXI9TTghYwmJBg7wtuA+ojYwKfSDA/P8VzYwhPYN7XU2y7e82Vb2LWoG/4IUpu9+s/3AROdaHgSY
SKJfKBYWTTsoZE6QLYTF0nb1DqKyCURCo1889Ga5tXiLWnQ9OWnrPicTjMUxTFwOCaQGtyniPKY8
0glo3UE7rAgetyl6FPhEq7LLZlnfrKRne5QS7NEJpZ4W0Bx/psu8FIxH/vM4bvgRY3+KmBHEqtAH
4loUqRPEC2wBcX6GeYgjU3iIgiCC0a3QJ7mpu2QmSDCB+uKLRkf4bJwQp8asH6DFwIuxp96Dh0TE
CVborULwZp31YzGhN6oc4t1KwvEt0mjAGUQgDPBY4FWYeqmvftZ51cDjt7ZLQEFpMdzY/DG51OEC
vGmbggKSJ79SkpJjMEq4KyMIpc50s1O+Odt+2L4zYraPdsVeZXrArPDbbysvBDCmDEpwSDEQi6yS
6NEg0Amhg8y7bF7sMJKz7yuf+zs1z14ux4DvOU3BtoiQ/DmNgc4lj98zJGyW3KN427PlpzXwEQD/
NXrY+hW4BZrUm5Zeub6O/dommPWL9mDg6VSEkz8fyDSk+bpN5DzOLnwYva7HuYm6E5IecuaD+oIc
P6hvaqureiQ7O4dv6pq4AE2/l0OVBqyagMcfTC9gOekbVPM4jSRpitRklxXjxhzTlKPt+JX5V0nf
Zsd2nIBmEgdfJeho/inlyC9UshC7MBS9fPzSRA++3yDghw/i5Kh3mtE0UoKWXtBbrPHlW6bDrdjW
5dSR5QsYIKWY27mclsMIelw/eIfR113ZLdOPzjZPEgy0AtEKBz9cfpjlrQ9iDC0weuwb+YyjDK1J
gzuySdismFT8GHgKJ+AeqaTboHNsrGXHvBNZasiJ07Xgde1BjdZc3ESHYybmFCO16Ue8DWedmiMM
ua6+OKHJ28wdkGM5VY2n8RfT5QbdBLtylHUONvNLGGU/UFg2JV+2voicX/8c4kBM1y1M5GODXhjz
epWQABqC5GvLbZNLmp7IpPG75GYButY15I0MUYxx68qwlMFuAeulL/HKPDFMNZZY71gTVzaMLzhF
1wq0m4O1+jKpaQc1XXgQ8/Jzk7aa4sirajEcQTTcJd10jFr7vY3oj2X2xY6G7dFlMAykaXvwabeg
vfLDitF6j972zmEeWAVd02He2r+tdGtv+gWdTAyjsCyBxEg/msC8R+MUFx5MljshtzyY1UHXfXsM
ovmM0iHOly7aYGOAKsCfXXyYfUyxtwblAmASr0gBc9wjVpkgpBcuNy5f0ELCEDSxZseMiRD3ihH/
0HvevdnaDYiFyewxyTKMTOyMATSh9Tfsq+pjSxCIOtOR5J7O7mzGQI/xNTttYT1CYdVELxiSfgQ+
bmktVl0hSfiEkV/wsAYNPUCUhRIOOqWnaIu/eTrq9qFn31KHSKJhpbZEcKotdY+Z99axCeW4fx0U
ePLcN/3RhIl47acU2saNNDfodZFbH3j65DYyox1SXuGjM/ul/OgF7Kj2sjnIJVeJ5mydoJBE/moC
t2NwSO6MaDYIfBMIY6N50Hd8jjhWU1CPX6A8qw8rQklygqC43dhpiCX4+C7GYP3V2yh8SA2utFIY
/yJSA8lamRgODM16cSVtlXE2jhC8tclS6jjabpqaqSpLWIzKzncv0bKm35wKdjW67Isv6/gmWuDV
46IWtTDjqDqiGCXRDAhBW4bYDnw0NA5tANWo/uoTtVUbb9qvSxbpQ1zDIF03jHUFs9gvsskfyvoa
TmWb6at0hBQw7w5z6N/re8h2/XPE/SBf5aou2dqeJ6m2N5uo8DBoxExRY2HnndXBXdx2d0Osuw8f
Q+e8U4buQhWWdp0IL/2apuW2ufZG4ESqy0BJDUxHgEeVpdfX1Pfb3LNS7mcRmxfK+DtJsvE82biB
01w2v1scu4e6X0YY4rXuoRZqRUDLPB6aALOeHJpiUrK1+Vgxtv6pNxPviBqC58R2TdFHNaKrkAh8
J+foQRKJoRu3JkZ5J9ODcBkALuOaHP4Cwy0AsSlPeoaSKMwe1pS8pHCEvOUhhnT9Nt6tMJXbuTT4
FfQ8KgE8hmd/Q04GhnszNMHoNXFuG+/qxgUFeZNvkgUneOa11RZad0H00wgNA46lfsyAGDWYMgci
bD+0GqbjugqGSGmZ5GpYsZtm6XyOYgeNXJBVtE6RHD1gnaHskIU3enBXht4gFz4sYBVEqmRYzK+U
DY8wSOhfLZDIIzb55ixWqSAU8ZAfnCyybFfIMDdiMJOiG5riIAT8WOCsU3vooNK3WUAxOXYsPEyO
0GKxSf8+e6nEJ9uWgz/WCDYgFCcPYgS2ouuBxTVTuhtd8uFpilrFDfaoAQwdl2biezUs4y6m/HE1
8goGtqb0pe4qmTB0iFM/VVk/1PtEX9dZxF3Vo3I7RMxke4fT9owY5Ie+G6F/tv4IUGXYGHaYRSBV
fAJiU7ppyU6R4MHJs72HASAk9abBMw7WlRUxsy8ENC+MHCyDmJrSU7j6x2XRLTpk2HL3Nd4+z/Hn
eGjx24jKqtIJpyBCjdibjJHCFsTq4nhNChL3r5HBwYqT2gPoBYKVFebKD6fUmrNZwvldhE38c03N
C6Zow2Mzx4zniYRQhPD0Csx5CA/AsCRsOzgtL35W1YokuwTBQLke7YXAAB2p0fZ7v2AuMsDD4y50
Yfi9QWUCeeo6VAAZvL0iYDCIrL3Lmng4JhSjiySdf41QjOEwof0jXTy+Mwl0FIEZbgFmwpZjCaJX
ua7rQW9av7eSk4OUPKx0j086kGyA+D2m+SDWpojQ/HbIaMGxMt1n8CY4bn1Kd3HQJXvTTdlRISk8
12JARpGHVDlCgO0H2JZ3BOLx3IxAmAHJkpwwmSLRAkB7CDj2DG0fFBfETWCdN0zdb2oQvILngVl3
AUbUYR6vadtihjo0HCI61n1rwSr4mKQP12kR+GQpIsyY7xiwmC9rbO1TNgIlRkhg/0S9MII1gZu3
0wQKeoiXLxgrh1PjS7f09VSNTQuIXorN3aYaBgkuAS8At8CGsJ2c6ClzDaq+Af9+HAeKCKjrCmK2
+ebVGG6kqdQ/Nngw/MIjAT6fSVjGgVOyXK6FCNgYSVS/bMYboELfbMF7WAYRjlRCsgXqALRqHE6I
VCEMDL1Y62Oy0fTSr0bsabLB1GcdLmkzJoVrGPJwgilqcip78+Kiq8ekSwbcwn+mLaQrpBKX7To6
W800FJOv1fXcinNM+2iBDWTAC904VQYBZqOwaOjPi4eTsk4CineHArkBDA1J+hTXj/DM3J4Httb4
Z5OdPMbvIS1Dl9qgGwbytwWlH871h3LYPNgSykPK+Pa2EMDFQqy0COsYor14BPDXR7bADJahkN9a
R+BykKjneg7qm0ByVY3gXVVehOLD5iFHtm/etgONoYgd25ulMQuGZ2hCaQErN+7uvH6GCl1Qtalc
SAttuYfk+Cfgiea7Hw4jpg9d0hy7kW0aBA+fTifbjqe4tTAIDa8YQgM+BPqMbXgK2YD9M1VZuLMT
Ej1y5jS3ZdADBaoXNX3tfIJwMEAimVdkXVRjaOs3x3hpyS6clb8H5tsfWr5uhWXjtpMye4L7goO4
FyO71dUwXvAA8nA+6Z2FnPdi9OaeANKmpxW6WZXrpu9ewq6+CcGKeG/W2Nx6HLGMcxO2FVpx5EI3
eFcATuwzvwH6qYn6FXRxWACBKXmGo140AqPBTBrQQeYtIt96oKoD2sYajYKNh+cNxrgWRAOAKjic
4ZuQt6HvPqjTPoJYt8WhL4Fhebm2ibiDMwKSIkVLnlY6AvpuxtGC2+KFpzoz7EUSZMMudcZLsGWG
1wb4Wl+uMcSwRbwQIRDn0i5iNzQLMiEkjbP6ZDEjJmWUNMuHaPBzK5wjoN3bWJRHnYzWklI3fRXa
hS8AXr29IbDqpY6lryFB/B3hG31KJfLh0Ftr0Ntr/Sa8sc55MDYARyYWnvttmPY4GetLTZBTWacj
ALElda50SARrCr3M5kX6TG1lGF8B+ynQoC2PkNT3Zw8b95bDCR+2CiAWDEfTavZE6+wJ/DOAXANy
kkPMugq9zSTLJx3QPWtp8yshG2rhVcK7pmjqcPaqFiNLcxtNk8KQmi+wYPcwF+4xnmx8cZmAhgF4
MFbX6G0oG3e1NvGZX6kPeEm25ymRGMOwdGMrTGL68NtoBTE3INSESwn5AmwtZB+H35KEq3MCXPAC
8D1+ZWlyDeGABaeCzTGht8ZzjuaSaFSX0bqpD5V45CfAc+LlCWTq9+0/gBli7NJTvLXgwegajej1
dEak3t2wTsE5CsA5Afy5vUfaRGyHTN35DhYuATAkhBaFto5hcxLApkhIsPvnTIQH0ABYMWKUU2Qq
WHadEnqv6jq8kAxsxz4w35PWgkcj8QLue+Tc5IsCZ0q6EbYByk9tBLyuWc7eHPSssPCfPcWGAc0G
YbNIMGPab6aPvxusqx+gGASvhrasyxUMuh+tmeR+AORXrVHMPhJsd1/bSMAWYQ5hLHTFpPKx1qxB
/pskqKX9+G8s8j95flCuRACP/CSFsop+4ia7SDK7XVVVVO4GgXSN4r/z/P4D1fr3C3yiI/OUDm4W
4EROlSm3aiyRZ1OsD9PNAPYz2f33q/1J8fv9Yp9Yi1iZdZy0ethvrH9HhzrkYoXlFELHuj2z9Vfj
uhS0Aeb/xaHpT37p9brwXIemwU/Cz3aJzbSmQ+dwF9HArMnzhMVGfwr4J1Dsdf504fIvF/T/5E/+
fsVPVFOlITZfZ4ipxgZB4g/b+CPmZ9sWajw3490IKIZZXWa2DMN7mOTkwnuYvyGMtvz/ueH/74t/
YqJauAaG06yGPaKFQUgL+FHY5UXT2i+SyMEhZ43LuY28v3z9PynDv4lmPocmygVoeMPjdTc3uR+d
3Js0//sVfhPIfOKngiy4gBUGfmpy1SFkudKVB/eQ//nu/XaRT4zUjGUmy5q03a+z9y0y4mIN+YUy
b3oe1PIFAEZdwdYv/gsV9vMrDxa0T0E29JHQec19/PSSbCFGE7FH7K4LyLs/o29NAXT+ZWF8fkKf
L/Lp/iWyG9BhNFcv9gv33b3qRjhnD0//2w28XiWL/o+0M1tyG0fW8BMxggT3W4qiqlSLa3Pb7huG
Xba57zuf/nz0xRkVpRDDMx2zxXS0UwCBBJD5LwKFfiiM1D9XE1grbDsD9xJP41pNoTo4lnhD/7a7
EFJ0k2T3WMRjLyk3zUZaW+bolErwJzDCFbZmI1N0JqFNuQNyf6oPHgL0UCbm4iVUwx+NbpQADcE0
chv7X0OuZnTBNUxyoArPSjtqTMIEl6DyshC1p/SW6ydb+vrKsnmvDXI9uw1XqBp5R095HXb1bXfw
n7Kd5ujPk9vu5JstwvKlJYNau44RqsrraZ1EzUmn77hAaWtAd+Hn+d9GbOjdrI+HP1/tJMIqaZbw
5odYa6lt5bLxm1LxE/c6FWW1GcaWG/rTsbZ6rgNBI4nD9ZW6ztfr0KtESW1Sy2K1HT0z+Ox3rlr4
bvOzVTaVVpchnH0zG59C5MRgo+mrzV3kgPqQo1sUbIY9GJsdQnGQjexD4QXe1nF74YtRdLawYORr
8ZJe/v4J/aTjGtbwF7SKQAPwsJeBw3XN32cSAUkRiq1N0rfEKghybGWcWCbpqgc/9a8cedK8kewv
rAuUFLA+IZlwBVqTj8KYHksw9Kpn8t7ZaQ194z7NPs0TFTV17L5ST7fdbvA3luOFNfEh7Go52lot
q9PIyAwUAf0Klauehsx+NPXdWFgbC/DSGBE4tTSMTHQM6Vd0QRRO5Uj1B8sLs3/1RgcSAwRWr2+1
xAJkmu9UM/rnr5e8OI24Gp6uNWkPjo+rJeAhnr821+5FE3KLQXtpFZ7GWW0teBxYmyOLSJ0G3SJ3
+Gn8rXIJm/fDSJYT9WSdB2EdKJRbl7xBo9KMdOzhzET6NDT+tKPoYCfO9ak7owyuI64WfRsPcQ8a
avSaIAENEbWftFAt72QxUpQdY9QUZ8NV5RrTixYQbD7p/W1vqNmv/+J34MIHDwhtM9X847l9MnI7
kUqrw7/RG5BNul1ElJCIsx3Z03flYUtK5eKoT6KpKwZ2GRitgWIsX/IW0Vo3OC6639S93eCv6XnL
BJ+GWm0Hk/5qAA9y9OCi7Eq7Oqjhzy5ovOvzt5yQq2xMFFNfFMUU+SxBxhIsQDzp4OcdFn2F9mbw
NC8+WvvrYS7tAB2hJp00iZXhOn+N4NcyK8lVbym6opyHMa/fl/ptkXXD7+uhLlwexWmo1abWlHCk
tmAPaAlS8/Ymf2PlX8qJp3/+ajPn5ETd6iz+/IKDGALTXRs184OUYIvb0HzcuAufPU+XdXAab7W1
IwXt/rpcltz9IuTbHLKduFUP8x7t1E1Jls1oq21ttuM8h5U/UGvzjO+2pFFX3ecZdK872XqQaMRW
t9H0MuHWcf2zXdxap+Nc5v1kI2foIVmDxllT7dG62afcyx3lAC1mXx+6v+W+rid1fQkxw0oHnzZ4
dfA9noYHq7Ro+ARP18d06UTDuQhap25DGl7fPoRVG7mZM6RcwMES2D/REacSu+CMK+sAvOF6vAu7
TF10l1ByMy1haavrcNl3Qy1Giwu4rD2Zg1R6Cu5pRwnHh6/XI53ZLzCBgFpBy3KuIUCjrdZJZYSU
MZcLSWH5+j4x0/uxVaIRJncp3q2pt98iZegeZn2mCwCSlGdiHj8GRt19HkDhuS23tiOWO/wTIRyZ
BpLhEX5N4sZDrTqpAI1w/RdfmhudrrAi68hJGNpq21oilCYrX3oturUP9U9lXzyA/d74AheSDza0
/4my2qyjaUXGTM/Ky8SkOk0pDDDn0/frQ7mQgT4EWc19ikZTg10BvHBDSj6JvsSTso4WZczqsQ4B
X10Pd3HmbERvDV21zr3M44D+BcAFw4NRsqum8FMdIFKaJy/Xw6iX4pwuqVUCQO4u9OlFWl5DlRG2
Ewi4uq2SF9UEnen4jXhT5y6462B5HURS+fcglNUjPB7jpjNTSF+otx7KIK1ds+0VYzf0NrVL4Rcu
+JPQdwyFHmpj4rFQFLkJ2gXS7FHyteFVqY3xGfKteGDZz+9p0Kehg3Rt/Klrsj7dmbGwjujGBTt/
QNYdQGoKf6NMsNcZ22Z/fR4uJI0PO2uVmkbkTlF+KRUEVrT7Wq4cVWmAjvWRG7XoHBSQkcYM5sH1
qFuTv/yq0+wbmmJSokhQHzS1m8qOXkOUOr6Y0qZX59b4VkmKcm4IPAap1qaw5ZcFyn6rpmGwmxQy
gsBiy6HXPNP3QLvn+hgv7RthKOjnLM3fM7NYaE4ji8ViZlU1ffXltPmmAs52itF/B57+7Xo0IZaU
srpbqafxxMc5HaIABGeCOOVoNz3UFUXzykpXPW3IAFNFIMWrUkkf2wnZ5l2QB71+JyAcvQizTOGz
0ED8LlcS4kVqlYgJsecZmZZgIU1iLJIJfrcZIT5iDip+Hmiw0L9LTQ1AbdFjCgF0QXOMUszO0GSc
4bJvOeisVzd9o8ufpDjqvglDH+AaQnCh+xy3RuT0sT/1rpom0ldApO1baEMpxXSsgDynRIjw0xeD
6e0FXZawRSATwHMYLP83O/VzD5Puvu7S4JdsWv5etY1sH/lIx0P+127HtJIfpjR6Fj0K3bB/aAJN
6ncV6b7d3KAhBbzOb58Ms853EdTc27kQvduhyHhPU6emquODBu0ydJvVSI2hTMZ6hUr6AAQ6rtgd
dSLu4Y4An8Q2ubnXjALtTEu1MgT4+x/wVRFVGGrfTeLwTfUxQZrNHgiFNBmPpgyhCzDxDVzOfc/B
ea/XOsCEXKTKvkI1+MvYVjglJr0vdipNtaNVwL6os/gbaFqugXOg6o6xoFB2lp2/zQLf0hAIsS2o
s4dZ5Wqwv0P8Qm4sGbiJlRuwkZJ6rL7G0yQvkMv0DaiLetunwdIxBnV6r4sJEkb5W5JNw02SEgBD
CHFKGQCRMf8h1USl2+VtP+lQyIr46wAJ5Wlq66NR5vRAh+qXL2fqgbeTtS/NJHy0a5SS5KKVc9eS
JN3NagqTUWKBMiy1Nr9JozqsbgETGJYLpch/DANZwYkbNj7EEqihyVTdS1Ujfe3GonyJbVvAImhl
4Yl6HndxgOXEvZAH2AoKLNocGA6M1/ZLE0YUr1T5R1iM06EM0ZmHRmD7zqRX4h8sveT7JM6inWB7
0JCtLKjdvrpX/F55yXot+FnSI4fAo8AlMQb0C2q6UnkRgavXpzcjsoxvbSa0b1Y9xl8MNfgOLBty
WVBXHFRMVeoAb1T+NUFJ1LuEP3AivVSZo1ngLNI8f9ShcjCNO6NpxU2hms+4iUGKH8fXLoETHJrh
sFNM6bsVBJpn21CVnBGsbOzEwAaQpaZQd9AaYINFzv3YiDCfn3Mbld2ge0bPOHMksOA//MiuPF3R
yncjhTo3+fJnCYulfdrZyl4WgD2p56KBoOTml6QzsmRnT1VoumWP2rnTDMkImKjvvtWaJNysrKo9
mgnzc6yJEG10pZc2ik6XHgOq/p+Tfy2v2TVQF2VVNoBjIQZZeqHbO8q/NGf3wi0P/0V19UO01YN3
TMpOigruGTPb+numPmpbbuGX6sUfQqwycp4DD9R9c/R4InauEtTRfu7BZfUx+RXmYnFIkEt4Tdsa
RhhNR6en2xssGDvlnxSzBahjvlL/j8fS6mYqpdAw+wozWnvqDYiflnLbF6pxO6u+N6Ga4F4/ly6e
gpyB1lJpI5EsN4GTkx6bnTIoLGwIU7V7shUD6JgkOegIcF3VNh6vYpnQ9RGoW5pFuReBQMrmH4Nh
NhKabdArSAzrx3DA0Nbyw2EP87LzgOQG/9L8eZpS0C6iHsEmD0AC814aD3ICC7rI59GD2ms7agrG
Ookw6Gns7DnPO+WJB0QMeDKMoGoX3+QsTDa+y9ZdfrUec4jtrUkt1qvllxK1UFRENz7F5Q128lxY
rUeljAAdzwZJOACSl6Ts4wZ3Cq6qRgITp8hwwgzNo9/51rGQ2vExVebsIdHMW2EN5dv1haEuN6+z
j3Wy3VcfS5/Q6ZalZcClYh005D0+xZWMQDEop9tgCC0HA6UKIF4u79U2EC9xPaN5qGHm8shBpbwl
AXg6ZyplkDMTJMHXXA5nZOJtUgYCMA9NqCb7uKiBxAMS9UpUj36FOXxiMcrVU9j4yb3dVuhb+C3b
08qqb9I4pq6uT93PRu4aT0JNfYSVKsx3tUubT+Mk2TdxmUpebZbip7GIh2lDspEHlx1xbV6WhXKy
Y/Q/7+qOeUHxzRS3SrRT1Y2VsBVitSnzRdAmiQhByt1Z35vM2qV/a3u+PNlPs/nqfZUW9aCXVorV
UBbMh9GCyQTIaXINaXi9vpK2FtLqCVN0wNCqdtHthnvtND0Xv9xXpwchqoQisPWq2tiChIkR3Ga5
pM7O9fDGxaxzspBXj5nIwB5FEZ3pVYoeuSEUA3eG17qLTM5/IPHmLrELDHRiuQRBWJv+ocUQ7DDP
vv1Ls4No4QHod3mk1J/Uph01Z6gM+yEL0/lgBrLtxDYWFBj89HBqIRVQy6nemwIpg5ZHU+rkoQE1
A4IVeCu1KxzbNOrbLLOx7/az5JZO8J0514jE+In27IPgAvIjId6ZNTlIR0O5nzI5DhwbZZ7HytTU
uxIS6i612/CtzAzxQ1LbznACvZlvEInpvE6OR6eKcMQBqEQhK1VVkHk5YHxjjuuHOGT+G3jMx7op
pr0tR2gjRtpwaPDA4VkBkzDmOlM8VqS8O2vO7A3B4K3FvSyXk/1Tl/FgA4iYPfjbxiEs/ad61IbP
YMD9/2IbscxtYWg8Mc4KYD68/qBUGzJY+Dl9b/ovUJeur61LZUrU4f8/hL7qAHSUfjHjW1rOnbWT
7dCFlLCHRIv6OE+UyjiYVfmpjHBMV7WbRh2fr8e/NJen4VeHUtilvV5J6EKis2LvZPTAILjZLm+6
l/8t0OpomkMajp1e8dEAXf4DILNqnGGyoHaNaKZcj7Xkg3WCPR3U6uDJa9THupmCFkyUTwXUw0iF
jTlHr3b9VGjZxqVkawpX6VzCvIc6NNEsMR394g7+4cGCp319TJeuWXixArdSLcUUf4xtTha9ztsF
BKmke6WoBBI9jenmDcyrwuTRho6ccbge7wxvxQSijfyfgKukxyMcnBzXAnSYVXa5RpYLRznbW0al
uM2ktT/aIPgWVFbwK5IhM9f1wIEs3cY5rMZMssUukSdlP2Zl7yxk3Y35uDjrJz9vlQSMttRyqQ+R
TS15q5MVlchaymcbGeDS0XMyC3+0R0+mXU4zrihGxvAke/zR4tO1l6rhrm5rm+clr+wy0bvbKBb3
gI/z/fVvsDHGNT4kxEyPizcrK9G0V7mOIRmG5QOmgdpGFroYCKH5RdTbts8qWSD5KcmXgHtg5h5F
IO39rnbUvt9Ql78UxpQVgyiygoT48vdPJjOpC1DTFZOZxnArdGQzPCnovGikIPH3Mwd0QgdHoSi2
WKs9F0qctbassXhRgdOpbUTR27zV7l829jrNnAZZ7ZAoUSS9UlTaMS3DiYw+u/EjKLHXh/LnK5+F
EboK5ZW2D03pj7NmBoU8y6FqegV3kB+VH4NvR/PsXoo1+d5XJa3YZ6Y23uCOiSBO3cz7huEjXMZh
ZaV9+mjwMnJ1OBt3cdRqKOGkcto5U7gYvqWp9TUBgLeYqtXwHetwY2mdiawveYSO4////FV6tNHc
DNHdVrwZ0QinMqaDog0QtQrIjfZsabtZosWQybWLeIO0Q+Ivd5LJfi5KpBoaJT2ouTrBntOVn1oZ
QlDLincJIaedhA6eO1WW5mTwDJwg0swn8MZvQYBihNVL3+TE/JlH5TFGNgcHaB1tivJhQiflDl3K
T2qpxFDxpGrL5/1SQfp0wKtVjjEcRIKJN2putg+jicdgGH9ukvgFXSav5L41SFvYzUsHHhNpL1gX
gC5r0EK+NKKoOC/qiZnMQ1jaQZbVDl03tYcu1/C5Enb8z/V1efHmchJ0jV3Qx15S4a2ZnpH7o1vV
xk0Z6NptMZtfusg2HxC8MtypiNEmEvWPCZdGK1eDjaP+wh7UWGCyjUwlVjvrzYGSlUqvtROeqgSI
xChh5/KoyzcOG/XC6UtxQzWxS9ZkPKhW1yTDsFINYCR1hwI5i4b3FFgUG5u8COG/aqKKh1ak3TkW
1eyHqu3fSg31ihAF1X0796Fb6Yq162vznbKi4fqDBIEwKfRHu8ULVlY7YGStaKI35EKQhPOByTpF
gRatPk76Zx/a6Vs6yTBM9Gg6dChB3Y55+YSmUR04I4pO35OwsbyE5gotYRPGsVEUXgwI9fonv7Cy
cd+iFwxkDO9vazUL+TRnBfqVQDoqMqo13uit/sOXZrf3YdbrA32EeCPkhfNXw6EA2K4g/WHZ8TH5
0XwNZAwpNY/y82P6jqbJMV0Es1HaULWjAAKKe8iGz8VWzFXGyqu2NeuQgkI60wH0F4p24g9PutIt
TJHlOG7RI8uq/qXQ/GDjjPyD4F2le421g53ygjJEZezjiIO6iE0QXjMt30E+wuYdfkF0TMBstvL8
zfB7JPT8XNXvFDlpj/IkwlvfT+TnegSK68fz02QIgbeojz7MxENOgnWIbe/cKS2GLvrwz4B+165o
tew9p16EbSsaesV9YqMhNdBgcnpTrV7o2HQ/+kJKsSUW1EOKwjhakgm9D8vKnZHjZTF1UUezK0Ob
yk0mZEjRYELxFLyOdtOVpu+BbZ0OEOCVFJkppDzzPMP3AGHGL/I8RW+RMcD85QUS79CZ+kR5tFok
9rLkQTNzDPs6NXW7IlUOxLecuLVxtkyS4EWIabrDlHJMDvBhZ8/yrSduAN1NZyEVOik2Sjk1EsCP
Vogp9wCPjkqkobuRnPwsNBSO+6TfEne+VHn78NVWz5ucM62mjY8tbJ6iKpkZ0rGXhhj1AGN8iqK4
ua0jyJmim9J3qxvkmygZx0OvC+mh0cTWz7mUFdWF38I9y6LrtiqYqHwjM5wDGTab3LsQbIvjoPXl
xs1kOchWK5UngsaoFNviWrdaqbWVtJXf+LMXm+R2GwN0dOliI9xI8X/aAmdx2BDQdcjwZ8k3ttS0
soYBm9siTLyYNtBdg9IJpkRc/WezsdieGLEUcqV/iSbEA/Rhcq9nvgspwVJPfsLq886YtxvUa2nW
jEaxnwa5fAqNVEGfGmGLWOD4qiiG8QW5r9cRA9vb69EvfE5LMzU+JKUCtA1Xn3Mk9Vvwqmac5NP2
88jgv6n51gP90oPvQ5TVdXaAZxbSNGdDxUVr78Cl/RyhzqexXbo+nRQXM7LgeYhqWHOBJf1LUUNF
ysho8WUvv6RINDykUxChO+2nj3GLjun1WbhwBlP5V3BtUmk1sBo+JkYjieex7rXJ65LfobqH5+lG
gdtx5l2Pc+Ey9SHOKv0biDXpc85s+6Plu/5sCSSlNXJoqrXzN7OBgJh2yKhsRL00PMikpg6qUTk/
XKUSUQRwhlAE51h2GxlJXhj3KPmNUvqA4mIbQdqDcW0W8PdHvYq8tMPhGD0IgGBw6g+DrCAFaMtP
yoCi0lAE6Ghas+wqncCE2lLfNU1563Pz+yhDOehGHvCzrdxBc0bKpu+0b406J+5k92iiqeG0s0JO
98Afwoe8ohBPT5gyZJsl00OaG93OR2HjNu1G9UaymmcLbRlPDrVsH7T5or28WMUPs4xdkmIfEsA4
nloUmE4PdHdDCroPGcJ8alA3t0rV2cikjg2o1IVTmsvzHa670yMiZvT/I/UZNmSFcF6e3LUdZMUs
itE2hOB5g5fz+yjGyENJrnJDHkSfVU35kSVBe5fbNEBVSkzoFE2PqAApHiq4+uOoFyOVW01HbKIV
Gynx7CMucDAuSDARuIdra7NC0dZZZoUdilt1eK/DOM1E9tAjmaFJzcZ20Jacs06LpwtmlZOUPB5G
EYLR1mt6+blVmRbwURSWoNWjGxPo34tYUpGXye30R0cT+QkbUNVp7SmuHDqCfuiFSqjuIOD2B9tM
0l2tA6qWSgn26ITGBoqxToU+v5bE/8aGpDyZKF18ZW45jdGxC0YQ2UiRaJ/7NGpBZnBZmsvF57oU
5UOTJZE3tr7v1Un6NUmln8DGMdtN7PE2SsL2ue5xOZcNdOI6PCSfC9Pc2FGXjqfT+VnlixQacFLm
ATxMg+ftUP9KB8ghZvP3nAZb10FkmlQaVOvsrC16RCm1avLggocIn6VOJLf5rpe+FMO8sbwuHEPA
Pg3u3gJ8/tlrp7BDVaCFNHlmI9J/I0h0t+YkJlfixb+PBkzdEbrmBtePsqOrbbgxo5dO4g/xV6kx
buQhVyn6e0qc+reZ3wQuTLX837wkW6I31exTG+IIqmk/s7QoSWCSsfEbrLNVTw8Z2TdNUXTbOjOA
iYQU9SJSAIrWxcFIBu7n30qRomQvMjc2H6Mw+309M5/taZnWj7G8QFQB/Gr9BNHGpkITsQYwjQCV
XeEh0Tz7WfyYj29/GYjkwRIyyRvYAp110oWZ60FBid8z5xGEBHCixQ0jyBD3DOPQtSfu0Ncjnm0R
IupcTFjAVP/Oispqi0pd1+KmE09wvWUdlC9/3c8Y110PdF7EWkVaPutJ6U82hY/UKCs3r1G3mgwb
efvKnn5KkXhKcqRbdsKPPiWZrh7MpvZ3SaE9KwNaD3KsCmmHdk50r5dN76YdCMmuzoJ9jYKFh8jy
TCvLzw9DpbxPcvd+/YefLTdKzCqMRwO4Ktfc9WvM5InTFhYJvRtz6GRh9hBoYgSyqTbHyJR5uthF
7/ojQjZ/H5i+E9dr6hv49C2p4GTCwKlNaTBbVIwkhD1QJpokHTkcw+1NoKJQ+f1y46l9vhgEfPiF
+SJg0elrtHfbNNBnRYPxCFDG3RwHJogmAbYuzWx545V7OdZCE1FMFb/3VW7WoSV2uMHQdkIyeALN
iG25M2hbFqoXwpAq8YkSOgoyFMg+TiIOHZ1ka1RoZbXw0B84yvUrtNqX65/qLEEoJAcFlUBIuReo
sTZGEjKVJ+o97ezSnLyb1fIz8sU7XzRbRIML63ExagQ7TaKgEbR6CkjhrAN0Q3Kn6t0h9Gz06Itb
euOw2e7ywNzID+c1PoWlIGRBaljCrg+3IDXjIlKjydOCpb9r3XG+oAdyMBPlpjFCt9GsveA1Mh3t
8J/rs3qO31ZwYoKhyGVcBae2rrk1vOnsTOkmDxxHu1OgPMhB6KposSOtg7hicvTz3wDznhA2+Z3N
pWNOxlM/9b/UsMG2yH6I5erNV/N/tAh1RaHfgyJAgSs60lV5GZr6Ps3CY9rqO1MUv+0hdREzfU26
8J73ZrfTW+k4W+E+tsNfutn3u1SvNzbchW9pmIsTLdPL/1gPkPd5VvpZutA5etMJDfswGtVTF3S7
1o6++Xm913V0OK5P69lbklk9Dbq6NQJ35ILa5IOHhhsYgZj/GLR0Y92cPaEo6tjgq2GqcB/mTPu4
72LbzA36YT3q24mJPt2Icrc0wfVRG6jb5Ze8aOKNfHkxJBMJGwxxvbOOj5lAmMmqoffM8ac/T3eI
0D0WVvsgKQi3pvlG/jr/dJSBbYXCM8JUVCRW27ASqa+UhuzvrUVapnKQfcqCF39swLm++M3f3kC4
EZxGW37NyVngI63WaCri0nVrunLaHtFofIhL+bs1ZBvTeJ4xuXz8KbQswMCz8w5BtlH4uLXs2+i7
FfaPRXWjAsK9vgbPq2UMCMcJXcCkFhgSrKZPaxpTVB3TN+x6V9uh9ANrW3PjRxWJlGJjSJvRVtNH
d0rYGor+e+0w7UGder76x40SaWs3/4yrwPXRnR8HHwe3OnQUhAIbgT3K3u8RmJ/LZ9EYyLOX+3iS
N94eW0M7a0+rRqdJKbHmT627WISj0Kg6nScdtLvAtTcuqMqfA/PDm/Pjh1tfhzQKluNcEg9JWxOF
LUM8VANe0HI7pE/DFNQ3LE/UxNvkCQXiej9G6ESYpO1RozaaGVj8aqGu72IfKeW2CkbExqxhL/UA
kiWd/68bjXAnUh6jrY46oWUEqTcl5TPAsuq2TOvPY9C2P3kHte2uBcW9nxt8XWRk6BYRXXCnU9ff
Tu1UH1B+Rww6Jv8YWY+2sa1hVpYOb5MeTI4VRT8giL/7klE5cicdIg0NLKSwv1G0sB57STfdam6D
YyTJIJzC5BVDjXuBBsu+bUt/byNT/zRhxrEPMF5CyT6U3byCdZLHSYBApBI4iZDEzyVb3dCX8fcx
XchP4VAmD6KK/YCHtUgc3cSAgrqy9ASy3/o9JJ3pmGxqRy3n2pNEWSJnFSDijCybNymT+WCaPO1M
K872Cn5IxzZHQqrFpuYps5VsD5w4CpyyytJXgxOQjhP+CJYxi30OWg/p7G5yR0HVyA5BfM1Fgn6m
hR9EhSw3CWyajxiyTU4sKz/60Kwcml1vkk4cHKlvF+WnWwxqkAVOJaxUWtl4aNGtcoa6kg7X99BZ
GuKJC/caTiAiQzx2VwcIEggp0tdxivPQXd7945s3SrpxaztL4UsIdTl3l+fP2d2ws4tUtss596p0
cpRwL4efq9iF/YY3k6NFz9cHdHbs8s6SORRVdCP+XGg+pnCJZjs8XzP17MiLukNUbDywLvz5GtRQ
MrauX9CM6FQ9HzCMw9d3+ClrOzna2Ppnx+vSrbWQjOC6TGdh/TgIADsoKjZsnmR9msTdtMiHok6N
+lOUe9en6kIoyjbUuQXHjwZW5ONU1XrRIt46GXueKt+joHbkpn6MoDk4CGyDu3y9Hu58HQCp4gBQ
cGRV6WmuwiVZa804Bi4WW9U7wqPvtUGZiB5Xkx/iZnCTbIuafD5A3lHL+57FgPzL+vFTseInRWt8
RKjTX2Oov41puauK/AVmDwYDibFx5TvfTB/jLWvn5PqAK9U0IiHJZQXXA9csC8uVFVJSJfuZe30y
z86+5YloGVgaL9IJwlp+ykkobEZgeE0kSPixpTdoTXcTS1jHKFYbekFj3V4Pd77qkRmwbeg0UIOg
La2OWsNMDeoVmNd0Cahvf7T1l1jptrS3zmkejMo0kHtZIAaCDfBxVKhLKgKAq71vKlg+Y4YmaBNV
/R6HLEzC1BA8HvzV+0j272V/rB/wkXXR0p9elWSWDgOM9+vDvvRBacLLdOHZJdQlPv4ekSvRFHLJ
3wdpCTtNxXRsxHWV3tGWOMFWpNVrQSNHJhwY9l4auvsqR8vPR94SC7QtluqlhWPaeNgig7QsntUd
bR7AAExZY++jWmRO26OZpwLnjS3zGND/uD5/ZxtwdYtZjSrUfRGVMhdCdXitE7iKSIxYX1QMGKVx
4zJ48YZGnUOmBoFYIfpEH7+VgY+skvfEkg+zB4L8IO1wFkHjA5lX19+IdjaLDOw02PL3T7ZfbI+z
GU0DFLDgoCIVDVIxlndwzjYyyvmoyFyaRqlS4fbOfl9tvE5u0mCi7+C1rrxDMda1boND40qHDNGl
rTfJ2agIxr8MrqMYM1MM+ziqhga0FWMv6SXFuzZ9lcCF4fCqmP9cXxXK+WIHd8GThPoXPnFn8gpW
N829mfe5h5i0gwgewo1j6/RO65gHhHR3iMAftyA1F2IuJRYkumgaGVD9Po6tbQc7QZk9xxL4S2H9
jrqjMn7dGJfMn/Hh0q5TYuOluuil0EJeF7AHdBQk7Dtyb2ikz0ZevM/xeBOh/6lIbi1JbLCFjSTj
wZX8uB76wug+RF6dPI01xHLYIiJuFC+qdof7Wo/z1vUYZ5v5z+jUhRCGYo9hrTYzzoOIGwAq99Tp
1YqfimA/SXeW/UmJNso1l9YHo2GxL8o2glr9x2+FgnMioQyUePZr8ji6xg6fgQfxTXMmT90nr9oN
RnEbG/r8gGNgKpBvy6LjwfnzMWRRxHCVsOz0Wv2gZ4cy+lsqBZOn00eiKKRc0GJQ6NcHRczyi/sv
3OTbHh7UxpXgQq5Q2U6UX9WlhnguZ6Z2kuJTY8KKHh8Zl/++Se/G3ZIr0oOycSNQl4/wcbFz4lMx
X0gV1DHWNxCaAvQLoDDs80FO7hM5xIukkcK7oLLNfQbO2ZlyCf8iCaelLMCGTc+xWaGak/8oZhmV
+z77R9Vn7cVEmdnFNeMzjkic/G1fvQ1wTsK5q2SnlTVXSTXlKM995QUFnRnhJ8+1FTVuZcQTIlVp
jjh18lnLg+9SYvpf/nbVA9S2cdSk2AVndg0J0Sw/jXHsNffzXN2pXEvcLDdU6Ad2dyyLuQXeK+rD
9ZjK+Wq0ZO50Fvd/XgBncwvbv9B7KTX3wW9sZm6zfexKO+1NOche4Yb7vxZ5Wl4yS0tVCFCHCMd9
XPzwSBPMMZFXwXB5pMQ2lg51I9nxbemvC5ZoMDKTywMHmM3ZeYZMBC7v1WjvOSDe6lj1dzh13Gg4
OHynqMhD3Y+rrSLYcmv8uFJ53gJmQWEHMQUQfx+HZ3eI1Ws2szl+6vbBTe5J+/llfKa5uqcuvRv+
+gVKGZ3CKIeowiN0XZOtuEx2UmsY+7Ao2j0eU9oB1PjP60vkPOFbACxozFpQyxndMuaTC0iu2smo
icJErXPGqsEsNBex7ubWyBFQ+ctQBreqha2g0h1ADmmVGhsdmYloEownNEYHDsdXgSS+m9Ga3l+P
dHb/MKAc874g//IIOAPgSwYq28hJGXulvyt/qovUMfj1rRf22Tv0TxQSvUUv6fwtU86QZUO23t4e
6xtslJpDCCrH67WoepN8XPDA+dz3fbqRMJdN9GEVGjhjApL+U481tT8ok5MvFsUIQQBuw9uiLyY3
bGXTk2RynUz5TADH1AUihmoADTGwutZVrGrrjDtbM2w3SADLv4Fxn/V5smm0wwB89V4rHtM6dfRf
2bCx184SF/QVbqqWoYBXFGchsLsO41HuMMxob/BouLWlcaP+cj4IBAOhw7JAyI40dT4u/Fp0HVKa
tthjqHwAm6S56N/8KgZIsdcX44WhwGFX8TXHDxuJoeWHnHyvqkO8oZVbleqy8qmYque63Sgqnw0F
0KjBWQ2kjYRxVhjz0zZK7AwlxkxHMDmCEIhpc7oxjEtBWOicJ1R4zj96YSQm5yRBDPC9Vr7Hka3A
Z/X6XF0KQkebKtJypyfQx7nCAjzOdR+pO6XmT3+d/xXxxkvy/HLDZPHlAWsjW8YCW30OiqS9L4eM
Q3f+XG7c8aa+GXfVH7H3rcvN8ns/7FUUn+lvomOtaGRwfZVdKzH585wPqjeD3L5vS2OvRunwmsSA
tKIEHdo67sONhX2W/JbGpMwlkaVNsWGd0dupqKY5RTdBwDqT+2+FKd+1lIynvNqIpJ8t7SUUrCzy
Aaf+WZkFUk6B5SR4Yr2cMydossmtec4ceJNpbt4Pn1HP8RDQOmpVEDpJIolvqRTjyoUL+L0lZjQ2
ys4+NBn61y5wCRMftrnG6hyzytKDa2S/Y7Kh7C2lqN9Gv+tvJh+p+hAXzPesEfO9MZnGUekH17TT
9GYyQXPrCeYg8MyPSkGJv4R/Q6cdaKzjx3F7FJ1l3CNQZHyWq6n67Cvtb3lECaiII/nRn9GX+T/S
zmO5baVr11eEKuQwBQgmZVmWLU9Q2g7IoZEawNWfB/4mWyRLrP0fTz1oNdG9eoU31I3u3tl0le8x
zOxg8Val1uxBmKLhM9K0wgqrn57jGePrwMBw7cko8MHOec4wt8OSKfz8Rlz6iRmS/iVjufyhp8fV
rTThSX3e6kUhMI1Bq6RYdHHlTblwTvEFoB77+zhzdD7eu2yc0YmlQYCGKtar4wxFa5wjoIX6Yh8z
LNd9d4qnK5f9HJzG8THxKkGtwVzVSE7Ks3qJehzzVIgTdfFki7EMQafv8jQeDiAcbuuhxOmPOeuG
i8zcY7C7K6/MpW0jBkg2x/UELHXy485ehB1o0oAE9Ix97sQ/HPcJaNGPYcy+Z+7VIepZ/sh+/73c
enP/9RIwmQZ50oL/TDucQPLUcbZqnRZ/hL10B2kZP0GPJJvB0B+mrERuOcdEMcNYvsBy8caoRu/K
B7i0/VVQiB4pXCgeqY9/T01Sk1MdgM/udXWPMQUMWZNLWGcjczFVPBjqVYL+eU3Oj/DvRU+S6Fbk
2GiZzrJN26ltQsyhjzjJm68aOMWbNqnj1xItEF91qqQMyKzy295YXVwj57uadcWGuRi4QZt+VlBZ
1TXe2KXrRjZAHQMqeAWQffxJNGknba+DDVUa+SvGog+D8Wt548U1nJV8ZqggZU5Hsj3Wumo2ANEB
2CzRJAczh0HklXduPbonLw8ylKTZrrZCLE5bcGKI29icFWR9FWJfoRvWLgF6nPsOksLXUpwLi61m
DRRk3CIK+ZPwkYJATm2Ve2SQEDOq1PE5RDsnSIzy1+fh8NJKZIPEQWKhecabHIqFvqLIgRESz3CW
89Q/UVbaKJx62p/Pl7rwmWw62zygwFeZbp0c1JICQiEPWrYF4TbX3XJty16DHlzaD70AuqWctfMX
tInEWLgFCNKBNz0Q7oivO6qtZQJy6/PtnJUNUCGZU+FcQHhfJ5ofT3bkpYNd6SBHm9IFqT/oX2ie
1HcaSd0DAWj+ojNix/MWc/LKmY3vn69+LhfrABxh9kOaChSY5vDH5ZHlKxGQA9iHzZGbbVDstl5a
mPpBPGdLvxHCeI1XcbYhW5RtLN1DmnjmocTJfJM3Gi45Fq3+3ZKrw0Y0dv1QT0p56BuIcZHZ5Lu8
UdorCe+F6MhEjBpv7TCsqrEf/+LRA4UPSRP9i8Sy79x3jHk0P1KEclNUgBUGvAg//43OEzcEIE0M
T4Dz4HV0OrFlLxN8aiSJXZQVBxyHq1s846trmlPn+9KYvXHm/jd7Pt3XIiKRjatCbWYmqDpH+1E0
8LGm46jthKn85zhEGc7xNiy65vDaTt4YmPxWnrvAHxfd1Y5lGpn3S1NP/thVV/uWZ23zFfhI8QAN
06HHcNo2R8d8aJGQnLa1sBHNExH1lhQF6n3gBnE6HNC0howpXHf+DWKi9KnIrqlwnH/EFXzJSddB
va/YgY+nRiqTJnSMebapTOX31a9TIJWMnWAqjhGKzVd6KucfU6dPC9YTqAIN9dPmaWUgazimq1Q3
Lt+Ym8MHGvsMk4F5iO5aDNg2Y+tWV0LJedBC9Hntqa8fFTD6yc0wdFUh2LgI01d8Sfoj7U6vlb0j
pHdle2tQ+viK6RhBrHju1YWC2PXx12ybsewtCLXbRrbya5FXYVfM7WH1TwnTUVo3JthIlAIa80pJ
feEzonWssk2bp+ZsgjV1iZeWCUep71WM1VBfULtUP8aTio4rw+Xt51f/wi/K5SDnwPCIztUpMTPK
IO/GDGq3uKOnfgUjNUDG5H4s8Z39fKXzV41uKfnACkdGH+kUPBG31MSugyRtCXfXKzFZN669aRc+
Gg8atwCs4MqNOyl6tTYzPWFr47btpmKvgNIIqyo/kL/nOxtWs58Ws3EsVbhin+/t/DLQwGRiQay2
VaLNyd3DB7mV46SBh3ftr42u31Rju2ujeAdH/8Y0hyu5yPlP+bfbwoOGBuDKsf94OBeikOy8RW4H
HV0Kem8Si/H/vKP18QFxb4BkME6jZ6dOdZoktUQRO01AllWo/a5OUfCms1Bokx3qhVdeWfTSvkD4
gx5fx8VnJacoOqp6kcptLu6VgcpkkNcaB2fXms4baAgOIpgTegcffzmRKSSl/YzSP6IiQTugNczY
/Wia8pqlzPk9Xnt8BA92wuTsdCKBY7sB/DDGq0GawPs73gUdt4ajcAscQHEP/fx7XfrpENNd9YcY
OJ5Bk/iKfaMJsNpznDyWpvZSpv98vsJfkY6PIdGgWFuZTVS9DEFOTp2G2QovTDSinyEqIIGFodB3
0Ly7yqVqLU2LB65Pv8e6ftd44zG38+WmWgWEgZ7A5hx1sS/xvzzaRp3edEbx2M2Q/jFX/R2heeGb
wv7VRvONVRreo8a4zXdzXFFhNGs3hqJnAcWhwMnLGBHnVDMaBmgsf77FCz+iucJ2APCoHI7T+OG0
eY4mXj9uS6PZt4SpyLv2Sp/HW0DgkNOhAa4jpNMDqNptns5VN26R38T/dtnJgo0u5e7znVxaBqI9
h4GUF1bQSUDCHTSWsmaZpn6prB9t/54P/5ke4Kwhj6hN1KNGOCV8YLAW9UpfEG1ps+Uo0WX5lV1o
f42XTs7chzVOaodS08opMVEWU1svf40WdTzGmNs/SFXk91Edw+NL5mVT1p17nJq89gcLy7LRRu8k
xCOl22mdUm9Kq/YwtO69TYP7l+PHztR/s1D+DlERaW+UQaU6qCgbcc34NoP63SWa09zYdTMgoKG/
RnU2bfQswabejOONlo/FMV9FZCwAXZsorqa7uZ00pIlyO90Y1fwn8qYak+xmONj4JN8oJv4Uel/u
5k7+gmJghjCO06fO6rNHXSTaDnrxsmtj96uj6Mq2UvRtV9HYhGtoP6QTxuaUN72vyKQLdWic0BTM
KbTjcX5BiNt5Rsk7vXUyIz/Ys/bslnRRknH4LUtF+ks52K8dX2uTYefGjFINEtcFN1ySh6LPHt93
rYjuKn3yXuFiwEPWxjo0olrcYrXSPbTFjMOjLo0gnor0TlZwGLy4sPY6klYV3pncEc+0sQZAJdeP
o6b1tbltjsqiY2aN53ceenGdl+hyL1Hue8nY537tttHiGyNyIYN0iyck2e/HJpKbUW9TsMh/Pr8O
F4IxxR+4CIZW3LvTnkSnZI4CqGHcauyICgf27ShXa7ZJAX5nRPaV2uNCIKGuXqUuMEAkITjJHiPR
pt1ccDU0DMRQSdyo4Po/39LFJXCqJBxrzOVOm+1NZY6ujZYKkqrbrKyOLQKan69w6UejKlwhTgCs
zzoeStLLtJf5uHXTflM4eKTnKDVpzQZofvj5UhfCFVNFqk8LOiufaf3/f/UnI6SIUzzCCVeTfXRq
XFLU6aDO1zjRF3oBa7cXGhWwUwfqz0lYdJOlwp+MrL7zHtE8UBXd94q7AuZ76+BSLopgaPud5j1k
ints+i+L1jxRyxwSeYsY/K7y4E8rZggfcfNffwBGaFRKJK48P/z7+ANMFsjbwUaErjIhmiTxlt7C
zrGVb58vc/5JybsNwMSUUAzxT9tlgqKj0RN0MVrFufP69tZZTCtwjT+503z9/1rKWUvmf31StNLm
bC5J97vyhhwB+/esdfx+vvJEnJ+cDztyTr6oPqp4xa/LOMazJFFIvmXe6+c7Ob9pH5fQP+4kbfJS
Z9YEvTZDPmYUgTv+/nyF87rl4wonWalLMq/GagFiyLH7oIuSTZEu+96wtrGevEbRg7SuGZJcuAof
11x3/a/vAxW/6hI5zttIaTzeph/ESBHYEQwVo38ajWk5RO3ihrmhlkEqu31KU2Owqt2SRd9rg2xC
0zG08NDnGzQkBTCYSLaFZSVXPvDfWcDHFIA/lEm8DqcU+P1p16jiIA9518vtmPJW97Zbxz746+d2
0Z2dsbjDbaE0PwgfxiFRpielwHwt1ir656hC+ZoVwcS3jSVINNluKIF5oxqUvYfR2i69UZqbtmi6
J6FUxpNqYaWus7kNBIDhNa4T6B2Ij4QTNMFvlVgMX0p3fOj06iWq9fgwttFdFynzztTT4j1aMGzo
O3u8nzFgvpacahdPCRggIuQK+jgtoN3YlpCyZ1RfpqHYMHq/b+xX11MS326tY4rURtHIarPM5XHS
6tqXWh3YerdV0Z72c/hBdqJ989B8UKpnemD/h/sOLHUFjwKipHn58TzNi+sMfWSN2wKwmz8MU8yw
yf0dx8O+77X5SnvmwrXn3QPra5lAsXidPq7Wj+PcDl4mtz1KAQGK38qTNo7Rnl5Jv//8cl4YFpp/
SdtgzXnUzxrI1HhzjpfYvEXpeJOPi2+5tKszMqtJ7tCtJp1Cgm/6heDcf98llQik0RU7gxj2yS4n
2jZ5Y1BxUd4VfOXo3u3A3yoSWOHnm7wQ4yBxopbE2IHB6GkDk4MrksE0xi3YM+FXiwI7NZHDlVUu
fDUb0BfVMJok5y5IPL6mKfD82cZLc+Sw7tMEgXMUBD7fzIVl1n4/XwqQED3tk8c0oSrpzFGhMCnv
WmEj6fyO5tx/38uHRU7Ou8xwKkpaFrHcXds/etVNZz99vo/17zyJfPhwomDFMScnOu0q1fqcR+jP
yS3/24ZxBZF37ou9nJLxu5XJ21a4+c/Pl7zw03EAbApUD8PMM7ZtI6cShHTFiZuQ0E+d6JAv6puV
VcWVRszfE/Vhc3/LRspHuuWr6e76l/zr/SEmDf9rWMCFvLVFS1aZ1n6viU1jWI+zUvxWCjMYYuul
y+d3xWoCTxp7pImUKx/yLKzyh5B68huuqg+0Tj7+IZYBRmoVYd0y16FylHujUo5Yfdx52vjU2T8H
pQ4//5HPLhsregZfFqwqUP7T4GUWQ4EWnJB4NWd7J5b3npv/1yuwLgHdiYELrfmzRrk2TrrigH/Z
4tJj7lO7+wrHCHu72blyYC79eivVCbG99cycTvKjtrDy2eTAFEi00P9p7U2J0GuQG6VxM3a5DBiJ
IMpi4vn0+a94dlTXLcLA4LUBRkrs+vjdOquZyhw9161YAjfDZykJJ2C/ny9yNrtERE4lhvCysQzt
r4+LYFGrlWPEO2Po+PIlNQ1QLT1kQLx8zS6GkJn2yHtQGRsdlPWVHZ5l638XX7s4NkflrKeXWFps
SWegAIugMAutV4/N3CCAprixj1KyfeVcXvhF6cCs0F+LdsIZoR823JL2DboIavXbE9MtmiTboe6+
fP6TXtwVAiiIQRKez2RJMrDTVZvw3ZRoq1XI0UGKoEg2fny+zDncjl9vJV+s8ZMm7OktS6TexLJE
o6ZZ+mBpJT0jNUxMi931AW38J2N8S4WykS7SZNYb6kdX6ucL13wlOK7ABHqJOKh9PDtL1YukrZxh
u4xHr7BpNqSHz/d44acEkkAly0sHsPAUtCiwjDM6Ix63IjsuXVj2tV9HBRY26ZVrcOFkICqJxAqI
BOyaT/3RTW+k2Wvaw7ZtLR+SyFahlgO+diXXP9eQcdF6X0ksFgNpHqGTl5u5Qq0A+hq3iVq3e8dp
1c2EmmVQ2N5N50AnHNKq21rZMqH3nSQ/l3GMDx050bUR/IVvh64izQKSTKbIp4enc7RCXeivbR2E
vIZYDc3kP7s08OpxQC0A0+uc/3RAoHXZBOGGJTJ7DzNfcqdNTNauiUOda+Owzgqxh5TNB+RN/3gM
C0Uv7SX2ML0C/fQnrud9Nxvj8zzZ+hfFq8WwKcsqu/MmB2gtUmr+kqgyhF8MkzPRlBC0o/VU1eWv
Dn/11wkR+zUTVQKla/c55URgANWjNQkcW5lbO9BolEx9OwZIITUbKRPk5q0xOo5r+iw9kBaNnDG9
VGv6m26T27wV9GjtlklBgpnqlaB2lkSt2+dpYrq5CuGdZrZZVmEwWCQjMIDE11pk5ZfHRTkUqDJf
80C+8BbCMEDlZZ0DkrWfPBZek8ejmE1cCqJObGQ/P0h3qEK3MU32uIrPd7V2mIDLf/88Dlx4pf69
8KkxjDnPZZamFtcz3xaRv3RBMlAD/+7f8a7sxitP/nkw0HkS6VRBqQCKr69R6V+ZWz/nBuJrbLNC
lyOCYPlGi/lKwDmPbLoKTg1FB0pamnXr3/CvNeJYV1qUUdgFz91K5ul3Xh0gL/F/WIeHnYoabhQs
1ZMYbQHpS8XEOlkcRuB153/qft9ck6g4jyaQksyVJ4qiA3f9ZDcG87EI43YYGnkguzC6BtU9P+OY
VzD05nozxT8vFOpxVFHm5IrPh3bwBcKDarKJunu5vH1+0i58ez4M2SutGGDyp98F+l8/D1o3bFH0
4II79PfbjRyucckvfH4CL+gLXk7S5NOHbSlVp9BTp9vmZbbr+mFGwmiJ/MTswsUorF+fb+pCqrAC
nYGjQnjibJ+egrlMh7QkZkFRlnB5iw26LIH+8D+K8jVk/vllZTGK0jVlBeV3Wp2Wg97aShwjgXu0
tt1dv9eO5jY7iivZx6WfkMSfx4U5BM2Dk2DU9zgDELqRRdGanVveax0GGAjN/v78t7u0DDQ/9sFF
pVdxsgyKw2Ymew5E0x2JBx2uXtm8y67N7S9+ImjkQLYd0Kv0Yz4GBBXij0gyV2xBjsGNz7btjXu7
7BBWCJsdfbnPd0XKceGkG4BwViF2It1ZJZw6o1HGzINDo8+H0Uc2cnXsrZIeyJrSLkFuV1mol7XR
+0ZiFcHsYSOvp1az8Zx2fC4LNfqaAffHQtArHgrNSyo/lrO3d7y4Q2m3y43QKdXktpR1Gw5xUaFZ
JAH0J5XV3o+DG+/ikqlRPikNagMZldtYyPaZgtrACNFKBhR1zG+RMJs/RSbES80UM+waa8S3hOHj
1E99qFTj4otRL7+g3l8YiB9NUzCniRt4fZT+KScLaAJWl9+UzEufYbwaKNI2/avr4BlgGel9kprD
H+FAipFunh4t5L7eF5gXfagv86uRVyUd0h4CQkZWqN23ViNClFC6W2hTyU1qe4cc0IO/ZFZPelMk
1iYuF/cuUb3+PQFQMofRlCivlWWLV73x5ofSqcrvKsakt4qN3l4ktPndtUb3Kc6nHGauZXyNim72
1Xywfi2iwz9OqwtxhyoLchuLYu7LaVnaQKgJbtZgHeNQZGq715rC3USjOIIkGFN/GdsBxoXoyqPe
D04eNI2jPshiRJZtGbtoY1tFbQaanaYzU92xeB4S9zWZtHeDhvDBtDC4VqcsfzK1GS0DqZb73kOv
B39j8zbNpHkjYhUbYLpq1cE2U9efujizg8XS7/IuT7a2PUyJr2Q6lGC85+9td8aZA6hDm5dLmE+y
AWdmksxPs1PcSq3Cv1RMQPs2eTowI/CaJvT4sOE4Do1OFaWa5WZQGuOoNepuMqP8KDs5HmtD+1WX
3jq4mKy3ZBaoMFRDfYOnwMaM9ajZ2+Cw/hmVOX/NGEIfLD4qks9YZGOY8jTGqbYvYC+b/qKXv9y4
fZzmKC79RLOYrjtNxy6MvjEaH4+J7B9s29wQPD2zbURJTL+yGWVLsyz2Sd8nmyw379CNs44L2kTh
kHg4YeeN6rc8Nv6YW0+WK5cAQfjCh5xdvzh8LA57xh9hdZn57C79c7dg5zmLbHkQLcksBBsXrh7M
mCqtviFAF5XBXFQ4JxfS3NsZNJIY6+1XGhXZXsDq5pH3mP01pfeOnrmzKcrRPpLTxfDMV/tpXy0s
ZecaqfsiNKPcO5Pphf0ErS0XHnC8pWjVO630+i2D8Z+RGy37clnk3rHT3qb2ajW/17F6MZBSQBBi
UCn9FHXqb0szXSqQ1nF5zBV73Gtlk0P/qdJt5kXaPhd1fIsqoRmWdSrDfNCbo5iV6KZ11WJfTNJ6
Qjc5YVKJc5RfraaSmTJ2T32ZPi1xi6KtsST3c6zUX3tvelW0NkJiWk5H1RnrBmVWrK1skQJDalLp
BN1iNTuZefquaWY4MGr1pKgLjjNKzd0c3fgXqbMBZC7tKs2fo354Ktu+pvvdWShP6Ivx1Sin6W02
+u7HBHHvrWs65TGNpvnRMZgYD7qmbEXKkV7qPn+abWO4HeMZE1NsDyzfGXUXEWbZv5Bs1ndp73Rv
chikj2G7+oAhzbIlraTf0uc93PwifYkk/R7aPCggqcO47DPiwINTTYg2uuJmaXv1xwIRMpj0ZoWA
ePjG9vLoODLba1H7BzsG3Qo6Z9XB0Rrch8o517D3zdL41RF6fgvkwcb/Q2VYWXqTb+jc6oDW/+jL
aXgf+rq8VUxJNMN5nm4kbe6t2tjpk4gVc/FBng/3BpLlX5JVDN+G+BAa+oQyiJ3+mEqzDjppNmEz
ZA4IXcEhqfqfnUBgvpfZ4mN/7nyFktYfIjjXmq/OmeO36dCG6IV7t33ON/RniLcxu3X1MI0Lm7g/
2Fkw1F5rBi2himO6slNYsXp3cCQHXi+c9q7opVVsFfiCrc8OjAcVxxpfcxf3l5l1A62sXNHMINVq
w9yUwtC/F2oyBHWf5YOfW1F7b8XZd3fpojc3M80MTExe7JZ0KQKHQddLhnQfqnRt020jUF/4yCyV
esg7t3pK5azcd3Syep+8p8aaiCl4MFeFsPw8S/V8L2dpPXpQwHeNaT/FdhE/aIgZ36dlmvsgWZLD
SLtqQP/OVm6rPip+FLqkEzCn4/h9mUxnk42uvdWcuNmkJvzxxGJIApCAlnlZifXljtIdVbD7prt9
lfiZUNsb2cbx73J0+52zZCi2SuDiaggFB5UmWZbLRvOW5S1CTO/N4Dz1wVzG2qGSyfhe95W6hbce
bXmIMW1CBDCSftbUw+9CNEGG/eLeqs0smGFhv05eo/R+XquJryeRjQM9yeyI6fCmUtWvseKIb0nU
387Qpp816UV3aWPvIy7rL+wXRsgZ1XRI4sra4OSUZH7T29F+UYf695D1iNvEcTLs6FHqgWbFSzAt
Qu6auhXf7VaA4x+q8hClBRrzcmo0ioL5EeS0YL8OSKJWI84OVafdaC0+Oj4+rdWO51MLPEtiyhD3
2lygmtiPmg+BIin3le7Nd9Jzp4DOq/aelQnYoKXT9DuwPiqcuXLVxoD+KfxYE/FDC8tuA8nKCNIV
HjUNy/dsWalHWi/jYMkt71fqAY/Mo8xofWhD9rF15+GmGzN3bbuUh1LPEWhttccuwbded+P4W5dg
9KNlgFBA6/FMNbW9NYehDGwrMm14XQW4oyiP2HXOIXoaxVJtyBy6575JxG3bmzZR3Kxz34yQYdRN
p3hTEhBKfp6ubFJLre0vlKRyb8Xu2mmdXO++GWJxU6dzcdf2o7vPMN5QfOlZYqOpc/WCcyWOF0DV
ph2sTQUfifSuIsnnGYLe+M9gFtVXXVGThz6Z0Wwss8Z6SrP1HqNnvsXjvdxKwjxSEhPiDmqd0acY
kjaw895CS6DNNrNVqF9S285Dx8WuXC6ihEejF/DTZv2rObWkGFVThOUcGcRQRXa+PljNIff6PkSH
xLhz6mihR2NSThN/jLAbekfza4UWRZYkN6LMtGDUWtBvpTHh+2C7rXtbLTFpbTnqN+pQ/lEdLfoy
4t9zHzW5+N43S/PCC92GRDv3AQfuiYPiWQ+WnrjPhdvVP1tNkh+potmolmirwNGr9K5wcudNS5M2
NHibwsyypg25j9yprvBey9kjWYQ/oS+hVqeNXxfOUY0b7yXr8Sqrobdho6hNOCtT1AM7RFXatTM9
8x19Ht6F8JpDkRMENuNSWTk3snY4EHYyPCtmdbvkIrqtZvmcZNnwWrpmE5gRJKDRqtSdLCcvQ+Gr
aV7mkrM7OVHp62peP9ijHJ/g6Xo7M430bRW5N7gLtW+QJJ7r2Yzwgh9B0MPMKP3a8LpvukGzaert
atNEzXs/LFCUFRQ5i2myfvOaZD80W1bf9D6zQkFVGNZNNWvHfB0Gabgh+FocG8c0xghrzp30wQOO
yI774g0LA/G1aVFJbRkb73JvjuqtV4mvjprHR0fhWdsgqSpecAGoHgfLkbvCzZvd1OXxz37Qh0CN
jCQgmKl81Wx4121ZBKpw4m0Xz+lxIL+/TQcUhLxlNHYDY/iALKALvSxDcG1gkcq2ubVd+9OWbbXB
gSXdoLARc5C0vTq46S2WUsvGalUsJIfO+KqNRvbUi8V8zyTwltiFXdUQBbaK5cXfB0Ti/oho1u4o
M4Hqa9NPkY7Ob4Qwf+GbvQTN4t00c5Xscrv9MdilfEjSQv2Fe5BxV3heE7ZoJx5cu7nNpnbB66Vc
ArupkiCLG+dQeq31jzQXt/ergWTWFwX2YvC6HPexskX2APjKem205NDXRb2DnZoeR7MSVTCARgeG
lUc72oi4g5i18jWu5p91hrOR0RRYQ6LpuqFHHx2sztQDBEC+kBoTFbxiDoypwERlMssA4chlo0SD
/hZ5QgMN7XKTUZM1LMGDNCjbHHdOLSwai1GSIywmaJVrzm91GrX1xnKG6OvSls4xL2wtKG370baV
ZxrX1b3SW91XS6tNZdOkQPJDh5oNXnFfdVRldYX55YpxnZ2JPIaWfTA7qfZC0dPsdJJjJAd17bY2
GtdHzpb6L8uiaW8YSvfOi6sRhlIUjp7UvumPk1fl5OtDxB+k/5GtTizyEAIrMLa97c0ZpVnPLJz6
aClW8bBYybwpJwNnHdfEP1SsxbBZWf0NroRx4xuV9rPPLYlA/GgEVhLXG6fTlhdS0gS3pnK6UXjc
9jXWcJt4caZHbYaXZ3hNFtYiNYBygueZqEh93VFgE5a/jcjCNmgarHqvZU4R2nIcb9TcMsEbkCV6
Ar1ttf8RtamHwO1kRBuUmvItCbW5gyRZfG+LZQlthJmeamsAKlMWT+pqSzICLbnJjEX68dxSaxr2
ELZ29FiokEEx38BiJKobAcqmTGEWpwWef5QSRZho5X3T1vE301Tq/Yx26LcpmpR409ne9Kd1hPPL
5oopodetymfF8oy5wfiYTy4v81Q6t1WZxDckQZxcJzNF4Glq5mcpU63KQpHHS6s8TGfviCwb1SYu
cr7GebjHvaF6AAaR3yfS8F50MeXHNo/VJyJOAWw5HqPW9zCOOk7TaP/OiuZ3JtX6YGiZvJssXisf
gmv5Y9Diclv20g353+RWS+Z+74xT/bzMbrqLrLR/rSvF1TaVBnMQB6HoH6vonjWtSx9pABSBMgrl
mKIF5ZujnQfKFCXBwE28MfWl2TckNXutmpgLqIkempoyYggzy4AgyCgrpuurMR88kLhW3AfN26pZ
Uh0XIArPraal+iYRi/NsYzl1kI7ZAAfSWS+bG2PbmXl6wElU2SoSLJfaMd4QeVO/1bWevSM+Kh90
HSlOPx3y37M+isgf+uXe6d0KlpeX/BmK1n7M15YzRriVr3hJ+ySd7rnDYS7kfRNvQjSMTFZ/kRFi
RGDj9gzYt2y/pq2ZbeNU7zb6YuJ3UDkO749ARW+eih2XPgniepF3su7FjyodgX8Pc+tbpihvHZkk
L3E3mM+Q1KMg5a28zxQPyypkWNKNWyTtD9eUcBRyV7mFjrg8AJy7nzsqDPohJm5euXjp+mLaA2LP
YNJHybNeNuaxTtPqD5Be7LqE7L/oCg65JLPeMfGi4TCIJGJMPyyYG0wOZpBFk7W/Y7XydtGo276X
ps0PrVfGl4YyON0gNN+3YW0ljhkqy6xlPlZG/5he1+dBV7fKobK8rcKQ6Iubm9VRBRCtcFOjrvKr
vBmCdlq6TZ/ayT8ajwlNNFNNn4pRUQOjXGiKTEysxllPd11lJkc3QcyrRCHhxs2r6rFDyftNR27I
kiJjLG9ACzA9ULPZWzr3N5MotlJ2x6Kt6s0ctc4uTpoF3wk0O92kf55F8QKuZg6LQdK4i7KNM4ou
0CiLmUqhqdFG5hf8Vdf7Lv6Q4DyaDm/ApC6sqAnx3aprAeIR2eu2mO5iT0cBZ+0VQBJOkdIUwzfM
MGQ4LFW9W9Q8f3MSMycFqqb2Ma4rL8Ce13iU5mQHJjrcK/kuQQ+8yvyobqODWuIWM9Tz65TOt00p
b4raCx0+sLGofPLoxYyIzIPhtKEYjHxvqoh1Yyqb32DABz3L7LsbkpT+tpfNS+x590qx3NWYgTyW
aDk+xIbD26x5QZ56T5WqN/u0/pa7yT8G/QkMkGk6orvRy3ZPFnywSSA4vctOm7wv5iSOg0WKJAdv
0zfmvdKlW+AT33NRuKSwICLou6DPTu7KlPdWF2hkqzQse7wr+iG9z1PjibT51VCr13py31unzP1u
KnckdA+5lt7lWrbP4uxN1N0ecjh9AjnS+croimCiqLrxw9Bzk8h1d+UsM+Yp848C7Vx/LuhHjdkQ
Dujv7sYKwsPQWMUGtWTrLm+05Vs8DM1NT3Wws+OsvB/G6lk28b4v3KOuoJRTOq+dNwTm7Fh3rtI8
Ia88BP+Po/NYkhPZwvATEYE3W6B8dbU30oaQWj2JdwkJ5NPfr+5qFDEziuouyDznt3ODRLT3nEOz
MMFohYoyuBHeQenSPYDLggDF+P5v5ABn1XT/kvROaVF1D/p1vadVWAn5yf/oFdvr2V0SbNw3V7T1
np68/WJwLxoDeWerClMt1ZfjABO7rE271R2OetDiUHXlS8RHp7pa/hm3Qe5Kwc9GLDttbt5jWYVe
zBnyWljDrSB9DICK/gzDt2+rsZ29SN1VoBat1tO20fkVHbute6Tj7muzxIOmRtu0xZC0UUQT6Xqz
PNBRUgxZMPSjYuaPeZCg3wodT159MeVAQD8943GWtxSH5QRgt5PAR2P/msrgs6qLk17m/0IbP1A7
JMotuWC7dknXZbn2DhKrsAhvGF+HhP7pE0w+YGzUF7GZ6ZR0tpucgt/c9FWctcO9KkY8t6L8Hkfi
SNXmYh/ZANlGSyZFD+oSkpuRugEIciDfzMr/l3FJeMp7nLbs2xfb1x1uIQCx5WD2t8Rmuioq830W
vRc3c/V3Uf6xdOcrquHUyYqPRs3yWJYYcsAhtslAdbnOB6OU18GrTv0qRnbg9Yl6ur+BVn+Q0zNo
csykGBdlMlQOcITsv1t3Zchl0o0jqtUpO4VetIJpvSzlUh0UGziOl3FJPKQhusu6pyWqp2NTyPKB
ubv9zNqZCufMpKabRnb7MNmR3i2WMexno5hB+afgqoJouJV3QBMSdiYVy/zLqPSH7tHjvLWn2jWX
+P/J/FFoPbr8fUnUivxQzrgdMtt6GP3w5HjFa0inoxbwBK636HQy3T8Eu70WKyZgc7oaGX6pLkIa
nmlRx4GjMuAiBXqjjSCdxapSe+Jo1MWrKoJPq1eXcnB/VkcHsbLbj2W1vorZ/Duv4zULvX92uCRU
OXKgz1darU+rn91mg11u1Pl3rUmYzQ3SaEoAjWy6PyPzj9Xkp7aOCF5Yd41THDafmArbP5syouLd
r1+d1uQ4k+fGMG48w/6uL4FOI3lci2G3BVPGMlmKuDbgalTePZkCFUtRGUf8nxilgHylUfyKMPAm
wOJfgeE5FBfNT25ditRpzF+WC+rXGyVfWB1NcRF4z25d/WuCfmeuw7U09a2cWf+1eepdT8ZgGKlb
Bv84XYbD4hHX6wxXNbYf3OEneIVXLj+msBr349C9cQDfymDFsm+vdEL5v2kyAgwJlgsr82nIASBb
miKIbGm4lL1zt0XAE+G1GKkCN5f5g9emAK7MX9c+PFvaQMFYpU04PQWFPHVtAZS3rkdL5cPOL8Mx
CWb6FjNh/xQTO4JYrHmn7IUTxXpxV8/SiNyXc3VvWvQ8QxzxvE0X0Igaksf5tMfGvJQ8z5vduB/N
GOLcNOyU+1P8Lngu90pYZz7Rpa2tT9MYOH/zNeHOA7meqmM0bc3Vdht6FPzoXMvqsa+BY5AH/mrl
IIic57gxvO65X3SW5rhoE9IVMIyjNIwLow1SHRmUhIbq2bTgHnw3V7vA5/XVzPJJ43T2jsAiGmjN
sEhGy5T7ACNADNQ/7vHEKXLCF94yX7MUq/IE2/ai+R3t+1p7O9vKPwwne2hcwAXXfhuMskmWiZ4U
t9Zf4WI8lhmtUFp4j9s6fwRlVjE6LEZMeSQ7rrKTwqdAmSaRK25Z/2Gut2s4dVcaUBiXI0oXnXI+
WYJo2XAmVJNZbuqCT5J6cB/5QZfadcOyG/6bN0Q0sxXuy0KXtGHbbowfG9E/UFoVOkE89HmqqcRg
pATVDZbwXC+Am2EbPjhe/dRG5nQBrPNiDJQ75ejfpSVt/rv86EWu3uk1f5Pe8MnGcJj9zk4Cr3tY
jQw8qJwuntcrmH3rEXfzFOMyW2P+ry5Zag5TYVwXO7rV+bLuqsjo4iZjWlSTAPGcgtMo5vVQWxLc
rMAkEmp/t25uFHvl9JxXeZUMMngwrfrTsLf2aE5AM7WiMbiIZLjzu4GSMuk9dAaC4Klk8+/9cc8P
fKpcacVNWzz5G1hLNsxVahk6uLqr+quqtic2LJh3eMbsXTgYuFN42g6Vmf0aa4nTeFW7lZq8FIen
kRZ2bsc9ytkEOPanp1ac/13QR3wnmoJCuYnyw0MxRUsy2uWpEoF1bcyJaKrRk4dBBEx6tZ+/9jZf
zjJWj44RpsvY80pXb7nRgvUDzd1aZ20PwcIP0FQBxYkr7eZGHpm7MRj3dYDGfuztpCRsKK27ktu0
XupHe5rUyTfH/2qDeps+0PQQ5dzeZj1cMt6ChF7yd9EPHKNG9Zl7zIydrf6sFsnP2s9eRAic7nAg
MBM+TUYLwMlJVyBv3WkbJnFURKqpZo3nLtvrgcNx9EsMBlV7aHEwoOghkpgXcALPokoQd/ubx0u0
WtRMmhvVL5EyEn9zX8gP+hF5VB9blTv7drN/UL7sYN7wcAom7sEoUgMQOA18+abAkdCcMtVVD17O
QlLPKT28z+OYHcm9on7YrX8bc/S6yeFgrs251xLaWC0ULzWahSpq7yHKz17PXjOUy/owO/166UwE
TqyDT1Ej3+1FDgyITrtzGmN7rxdALKq/Mxmcyk36l9H7RC5RAouuu3UsD3b1bbb2qZmHLi6bhrcj
tE8BKEgiPH9nWYj611NXTPnFAbloZ3t7kbjnrnog5qSaI4scVAgm9jBUKV7xKGerx6ec5xyp3Ehl
1BlJK2xxILeFU6zIXlvbIiF17UA/pBwxWmR54PNflyc2svZkhJO9F3O1z5q+jLcmO6/deC2xMnua
f8F3FoXZNwSVILJZfNlG+Tlu83Jk6thbBbvoZBc3Ej2WRBRATsGcqHBonpBNiKSequ2prgxjl7e0
Li2kxz64NXy7AQVsbEset0b/ztT4B4z8PRDRtZN29DI1ZnvOGqa8ZujHWK1LELdR/2EY28mS2aOz
8MOPqOHS0DGWBPlBwEQe/hfpNfGE/acAi2LaADszon7v6h9M4m8hUGy6hfbX6psvxUTWnvJEyhh6
m0PnoClrLVsLmrb61zle0mrz0VzeV1xi+K07QF3zuo7mtyV9EedTdu5EwTtJEgx+J8VrCUUIhKps
edFqg/j4Bx7z4Dn994oX+5iv4btUaBdRzFnpsNT8MrPqyVAsntb23BoMkOMwPG1iLZNI+3+2MTcS
3Mqgpprvlpj6uYqZa11utnBNiwl61F6ldWiahpt2iZqkGTksPSF90rvKgDe2CTRwbsHGZVn/ALmN
Y1Mb87cHz4EzC0CN55ilsGjNnQcHupt8T1PhTQYC1VYqGcvJTbN8GmO/27hD5owlr7UJ6C/WA6HJ
Ngbz+jr7XmplkETFQCtqAxUimuatUwzXPq/dzE+njE7tCO8tEq9TzEaDjdlnLl5KEisJWuRTDpbc
Gab4sKztiZvykWCTgxcx01T13CZdxx3jRdURC1SKLNmP/UbEyuj/y4W+qSn6Dhe+PmXr7Cx88ey0
NLjKrn9EKlbENEVz/i1FEuhKHuikTmtf3Jbt92oZv1o4wLSTAz9j5hqIJgfEZZLkLcbSX2zKBgqK
/hc8w7nt2+uqa6aibHwTXfhZeH6XuEX5PgXOO3FcX3ffIiWyfwUU9m423Kf5zndsIQ3nMCHXbWnh
jWYrUynX5HIWATKYwexFIguY903KixARzOHsXJpKg/85FaRnoFhx/GOnaJbcWEHpzxpSYcxsEk5w
m5HO7wBBdWx0eXMwbFypMdRItbcDR74GdfUd+HOddGY1fZrBoE9luHZpFNb/hUt9GuaB0rPWPxGL
aCWDMTun/h4/wLyQP1BOitza770rGl7xGJBE9ExM8fZmbdONhnUzaZ2KJRW02cBjnGx3JCrbsmtW
DS7FFDOzCQINo+1JkjP/E4XT/ph5k/1YpdEnlHPYF2nKCiqpH/bMZTz4G9sJ+CB8+NLlaW9J92A0
NjpofzUuhHZSnkMgvoqK7op12rkSgQPKSVljEG/aj1JnNPLUY/JnMq3ncKHNXXoUyEsC9YdKbQ/z
6KB8zt4M1qLE7ZTzaVVm8JAVC4oEstuTWkX1SStXHdrRjB5lTYpDbFQrOPEEzf+jeK1OrhjOZqnn
t9wLHmf20o9OeKMTU4lrxpSbe7sa65Cf+HNBmco0+IfKhc72lNnGEmPSqci8uY5NodujA+LHJ3TP
eMAb+cHJ+LXWLpy19MP9Ok64w5XluPfxp6+fCOF6NBvhxneBwYX1EwLT58E+LtKBbqTIJQGbDuF7
yjHcKcJx89hsrNfZkcbNEHOWjCBBCUXg7l+C8cSnJbjsdxWpIVkcqUwd8nDzELfr+kUvPtRUS9Pd
OvHMeXXTvQ6UGRfOHU6rusBqUstfg0vnZ5Jhcw34+jnOvYxEhclpvBeAxhKYt/Bvmk63h4gewHS0
wvKt2+rwRdr+zc59fepnt7xu4XpnQaVVsRKE6klIdzzqudUP4aTDL7fdGCr8Tc/7PF/bT0rNZRoU
mLUWsfnZLiinR75A/STBoZCVLwIoKQjPLTryvWUY89PGMR7XIKtnR2wt0BEiAn5kJNmQLtWPO1nq
W3l1/TqNGrYgYiRY1ea9rcX/T2IPmllZl6oijoCE6/4XRUrOm1it8QNZ1vy3qWGtt4a0jw0+EIGK
3TupXmTDm527SWAN2au0TJrJKuujMNzuVI5zx/doOYd+YViqhVm95qa9vfEwDjvNJ49zp1CfYbCQ
O06iINugsCciQaep9qBImtcy4uGxVuqBFmRhl2azALW5iz9QET6svdckZT3YDAuyPuMjJ3/Ccxeu
YRJghryqyF0sLjS8Ohd4PefCEcI1RqfDLmr0f6L0FFSWUYLw6gylRjSbSHxHe9H7ZfNzTJuUSuSy
WJK8b9SrsgP1WFCX/HDv0tgtoy6vooPjOvgWftJ7oildpDAJ7inMfMUfHdFDDIkm13FPsvEZZM1J
NssajoS88eFGI/wdQbS9ylFWx0DO4SlqKitZuiZIjFYWP45DiCDKfhtUN8+3+V1UIAnsnHTG2oWK
Qaw3zlhl4djlNxWogm87XOchaVYG73bgNIzF2Mh/Dlj8WyT9DVF2H/C3oT9QSdAiQaO7haBgK2vw
h/CDYEt3Lc0dzvjyWG5lef/V8tE4N7OUDD57V8k8lGm12dZ/wVq1Ael0vvw9Y477IybdXK1RSagV
eCNKuKp/8yiB12opPg1WpiMxQ6BeurdF7Ci7PNDzMCe94OvNyApPdabKD5H7d1rGFj64nY/+uss7
NJW1CvfEIk3J0nrPUg/2zVm2ITF9AKhMe9bemAfxheizqmInA5fIInGbrLy8wccyF2rG0W7z7SeK
htovywN8IOh/iaiPXaR6nLe5fsOPAZM0W7PiDWsRH1qDVxcEWZfWgx8uy2NAoOfNt8s9yLx7lUFm
prKvyoQv8d+MLPMKLtb95VBfvE9j9L4RsD9l7tTGjU1Z39DqNVWzVSf9POtUbc1Fb4GKicxDyjlC
o3IN/ILvWBOSW7a0bZfhsfEX70+XbXUsI1WkdLzog+uUp9Wd28OK+Mww8vDWDuO3cki5KBdUM2ZI
5MuGbIPqjJa9296Ga9g3RcrCHMGHA3v020r6D/q0j9yy58cSJcMXo1S2W4kDOE3TXa0YsAp4nSce
JCzrMASmAjvW4fvmBbmFNqLgTpn9AQDQFs5DtPFdgclTctmt957qrLrWYZbt7Hvusd+qeuf8/9/i
gr4hePDBT5XND4kAa6qAhAU/Gnmc0TvBW9PZ79TfVVDdwoZqCWgfI0KC5EhzX0cBj0rLZgUjrPhd
1vqkkC8MKM22cedPo0iCjtAueLUqrRfOJd8RxXvjqTm2m3xIZDgZqEpKEg0mIvOAgedzE+TVwTRg
iNGETh/rMIaMS6g7t5iii+ZQNeaVUUAlylyZB9auTDDz7jlu1oRnPB48RnKHSuc45DBCgLm2MFFS
Ol9WMT/LXLW7BlE0qByGYzqppt1mus0DU5l3rVtL70IGo2NG6pKuaurLURpZqSLI+ZJX9d9Kjf5j
JUX4Va8bQQS+u1ICUy/Df1TrhuetgPGIovzZz0bIPa/0WQe64LkXdfMCen1rOqbInfTaiel2uwgN
OD351XNdIjLj6tko2JglD4KgeV4mnoEUW0k73DthIOLIL5uT7I32UZJt+BCaJBDJsHzMqtZ5Rehf
kZFQUkNKN4wLNtFCVVBNWqObuvM7OremlNag4erw68hRMOZLyRti8r8BmXZJ2POUWIATqWOhskBO
vTgvXJlWEXPjQcf2m7oETCGvSKRatHJq+jUrOTMmk7o0j80bd8n0AdNlnjl5ChZxy+HcxfKcNHV5
thhnftFj/kxsvn0oFc/xHLYZglj33ea1e+5t9Wq3I+L3tetOkWW4cWHP3wMPTSH7+Qmxfo0dF9AK
To3sjk1NcRmWf7l7P+2C8CVqaggxsetdYXJqLNUm91G1bWBAOF/mjFd2qqxtz0RY3gcZsTdr80lW
tbh0UW+fyxZiPyjKItUrEVp9C343RkQqaejUhBxZyeW2+cFuvOfjLoFzbfr+TALTejCn7B6ftZC0
VWbuqUa0Nsdlraww7bQUUUzS/sKgSv9SjgUknU2hbv0aPcwK/SzQ8HkzxTdvGKVFDSlatGJePD31
CeN2vmMinuCZV2PPn6w6JjrEPMG21u9ZV/9lj3OetG9Ysa+i7TloyvU2dk29i+aGYWVBHl+29229
5pIfSeV/m8Q6irTX5O2Ww/QS5dpOi7E0TuaW//gj7cGSaSpZIx9aEaX6rQvAzjImTyLrt5jU4fVc
mYDCRAwu/+8xPtjBVD6IatjQ40oOlaAgkivI1d9BN/W57rRGi6edXwuOLomYuJTPBBnS05Tz3vQQ
7Psa/VmM8sOCgvP6Zw+9rUgA6P+RYM4Iio0PZtKTOWuXUV0ikkBO/F0apiOwY+0DJVFpOKWNXwZH
L0dSRDIwaDiP8omJhqiTAhpJMWSAipanxS8y+hFqhqVxRAkfZS9mZA37TKNEL/smiFdVrEfTrExE
ZZBqfTAQ9V10LMWmUxoJU/RKoFI4HCqj/p2PjB+VsZk7kr9WnrVi2t9dTddpw6y+28AC7iqZkXPW
U8g5gXX7KW8Bi3Uf8SzmOGm5RAbVffSevySDt4p46TzG3RwP+pqNK+qtvgv+ZiOxzP08XGRhdPvc
a35mDzTcmtaB8LHwL22VAy/dzDkd9hTZYMDO0gAefNA2ETHLBqtm0wmyk9nwaOGh2Y99W976ogQQ
7ezuuRphwrxFdDt7nakG08HRdyc/HWTYPzAI5CeulHv6UcM8ZM1PqpUvmS4+MxdNB8J/hBbCW51d
F9X9pdR9+Nw7Jiu7jCK6I6YijWTwE/KAnVfCR9Jqup+3dTt8T0RxXaLZB2docQxUYEwuVhLXmXcw
Lxd3Kn9CQcSx2/fzFAvbWncuKtTUKit/H3TjRVA0nlQ6IuUQ8owBqATda+4HBa03w+bUD3fOJN2m
1bpatG4hZjSGBD8125+cfnPyWE9gyFM8jhNvfZb3QYI8FJnCoPwDQjzg8H4TX7xD1NAz4aQt9S3A
f/RLW1mPpIFpeC2MZ9VTJGhnhO+NgfVGXFq47xEgfEx+DhiZt8HRaPhB2sL5lYdRLuMAzvFY+RHO
0bC2fRqG4EZ02ZUPnkGbWjQa17mKuCOtpmhvzRK1n5pvKEj6tqWpeQzr6EnwVKZomuGWKLjYYWgT
qYry7Demhehxof6QgwyL+pdhB9HO7jnHxIBcOLWHcEBMgLd6JW/hFujip/IMBeidVTsyxlnt57z5
AuDtTxNLdJoX3CRZ7m0nIon8JyRIxs4QRXsI7ai8BsVC/nX+vS3sWY2/Vb8nLEGg+7YLJ6wzN/5/
NxuTRN0ysvThR0cMODBdULdXux+HAyK27UAo5mEY0SwYUPR/auHOl6nzADnD4VNYd2CjL5wPsPNy
t+K93RmgylefngGenlE8rVWlf7BHUHM/6YrYBhDwZ/QB9m/4RPyydvteWc7GLNrbx8Zd5gS5s5su
jqQrz6G0fHatx6UF8YjH1uy+XLxgsVmYXTrPFUJfoyqWJ8WReJpzs01svbinjurfnwGOn0QPURyz
uSwunbsN+7DjVeU+Nr43cuHZpkfIjLCx95XZpLB31qdnGC/BZDrHphLNidNsO+YDAlUx4TBREokz
Mob6N40eUGNZM/ZHS457a/ayeEHkl3qEcOfjWsekRk+/VtT6b/WdprZyoZ4NxJo3Ll35owrTP/YO
3efRaP5jDNR/efznvUUgw8mbo5m2K7fuXhjj2AfVGj4YQTPog3P3F0cljTPOJMSFgV266eYLfVkC
Ye/HViyXTGfgaNQffrtGOVmPDP4+FWHmILm16jARDBKPXWdkMbUzlKYufJlTZjnHMACrMdq74DoH
/xsl/nS25mJLbZC7RDbISnRJXG+iLblcJxSGTZJHk//RI+T/2Dgl/ZgF+bkjGyetQ9pupNP3x3ai
PIdnPXrkT96Hasw1dfqCLAF/dWEdhRpZ4PXym9HWTu/QCHTKQCGj1yzHNiPSUUM1A3Kqn2g1ZnAn
KIlpXj4BdlYkSdN3b1U4GtoGTVPt5QqJoUJK55JofcP1jhIwMElE3zr0eFn/bPKgxEHV/NYZ5zpj
5ymPDCfc5x3Kno3PHnvNqN6Weim+K2PmfFzhNghbOETtlh3XlVnJGsl13ES7Q4DZPBcDKqBVIcwJ
O9pWUDCm9I/MZxdDGhmA0fTbjJZPS5JSlSnQ6Jzc/dSMhuzM/fud2TlEuhvWR/YI+vYQ+iHNIztS
QNdmmx5iy9LeqZBFfwV49PdV1GP42/w2EaZzXRVk5Eg2fFIQ6BOPGvmo8gUwo3BgOoknnWMekeh9
8dqLXRPP1dAAz6XCvo8Py3s25gZljFG85HZVf0BJ79YyjHa105tgO06343tGXyVH0LJBYkDABPEY
MrmcwqYv8HPwMSM1fxoI9cjPYRypM/8XHLe7LzrDuaE47F7hJ5lYPLd6ceh4+3AL8R2ulvuX44XR
RsmHYQ28Aya7t94kJUpmjZciSzTjoiHdpSosZCuBjry4XHhyyXDodlNvnibb3I4MNGeHGJU0yNkj
60IOiRY+VhQvMN660L84GxqmsFvcJ1/jPSLH08FBmtlpVxlPfbD9Y+OA+4hCDYETLIm7YB3yKj+H
9fKMX5459v+1Uacuwu1hqX3dINAf5xAxZMRyGdvk0xEdQfTnNffk+OXgQWDECDB01otnPamyQXuL
w5gbxqovw0AhhnDZalxpvrtFrn6Ba+axm4/5geTqYuf26AbdAdZyaUOZBATPfuba0M+5itzX1pJm
EvUt+qXQHh+2sNffY0l3NOI3J56xaLBbj2varXlOepRnntbMBedwJCl/Whp2lhhd0926sLqoCnlx
V40CjNns7gpRnKZYP2TcBMUHQa1kZa+zbCCw9HaeujH4QJYGA2ViBdjsCN/XJJrEszkRIk+bX8Hd
B0I1oHhyR37NujD3QHc9BOS2K2xzOs2afRu5GtGuYmEl4Y59qkHCcbm6xVFUd4BQcSCTNNLUSXZX
nOdoDZ6tzuJTyjJoAFQG0POJEOnUqOAwqiyaTysPCqrt6Yts2F/F4lsv2diekc2oBGNMce4qhMPM
36chmj5zH/yLqhz3uiABn9fe+cmjvPrJOrUmY9M3DG1d1yVBHgUiKUevuUdX0Gu+WGJlgVh40Ni5
LkNfu2B1ygt+xFoQwcJ+QbA+RWHYZqlFULr+z6H74qcMkB2UJEDZkNzMWnuv7dHt+IyecuqNfUFx
xWHcAkIZe1jLIAvjTRG4YLYQpZnsTEi+0Yc0t+vy6kB6H4to654MYSseHC4XITGhkEJDhd19+2pL
4Fs1ctLlc53DSke1exiHcjqN0ovO1v3oEzPsjTl1XNQQormBTsXRuit2cz9uv4rRcUqwJEbcrhL5
W9XW0kqtZhsf9Fiy9Nu02Ma6EtFDXszBlXHZ3IdavYcusnsdVt2JPa75IBsBXcvETfVfaWQsoi0X
cjwZPsIJvZafIEZ+bIOz7+bG80S8jsxTZlmMv8eWyVWNaB1QlN0rKJvxwfBamP9oY5r1QmxNElEp
xrN7XJF3P1gD473HzvQetSVMNg0Ll8ktYEV45wreKM9LeGZhniJvvnVeP15mwPejVDUkFp/TvWQo
OXfe5ONhaZYskVvdvLNEFX81ok/u9rA6DiZ/96qM/IqgczqAa9cpyhGR5iI4dncGmEipfq+dEQmB
t+lkqrsnlP0ojjkZd6ZhXny7eBoCAyFfjhdU5LAnSsLyxCNCKu6GpV+f2zYvxvOyrvlT13NbGuOU
4yD1mzfbmdtLGSDOCIKhPG3DODDEhmioNpCqEtVce1zc0rmJiPTVZoEAMUZ8XnZYm5d8IeaMiana
8SKGv/Tm5rD3IhRp2A7ezquIVyHDmaytwLSPc88aFQVQ8Xaek6i8TuG/CjAi9utsOpQ+o07nN3lL
bj8njvDy6MAgwJVrOJLVjScm4ijnjplBMdt+iv6UQ5DobelBbDHtGZMcn2sM0Gfdr9VJbYO+NFYW
INjuzR3FweurlqN5qAPvfZhIeYHew4fdlv67RF95XqJoOZayOeUlnNyKJjyxMaCkU+dg4bL/GFb5
XDKrsupG63nAoxwXS/Mx5kNBzbmM2DvoN+3RBDfnuQVuv0d04/dlq3hyZFg8+kL+6QPIRVnacHAz
4d5mwH7AbV6gUqVVM3Ecl9PeQMPtqtl5jOzJgcudKoaZvu5+g+ww0BZ3SK+srV/tVHgulLVoDxaA
/M4Jy+1l43S7z16Efc05Opre7rDJNDj7wOOzV4v0Pky/k/9nHExInagswscawT5KRfev3u5+kGxE
zYSfVlPntxs8DDeox0/VqhoMThbL/l1AjMR4gDjw+nVhjhhxxZ1DDEVpva0azYCz2ed+blFIKOzf
Ln9xEOdhc5e1wZKfkD44z+uMPoOHv0gMo/X+VUFjxAXhI3v8yO7J9CrnQREDdx59TVLI6MDqV/la
XbHZwD5PYTRfSyPkF7pNCkKTvvlbOFnuIwsWv8EwKt19BPD1NmR+9FUpU/w38XReq8Fmjm4Dj/DV
AjFG7o8YUQ0FJeF51pXU8Ae9IK2Iwt/Mu8uLAyIc46zR73D+FjNhjtejNczhmXz36Ucsaj4gqy4+
TaszTl5A35pe8qfeKuCmnF63u6Xt+z2mjPxLgU3joAlX+OUMC8l/bN7RgyLyfNgPIR98R+n28qBw
Pe1wZRDJ7c/2M96/wkHL6mt9yBlITyYX3AG4rrjbr3osnaY9xiH7W9o6xu/A9qqz21T4e6Ue92U3
4odqtHtzqsXe6WjM9oaoB0IbAmQz1sjX2HYmEikKWO2YKFnz1uazAMUQNYBciJpWoHW6W9Eh4vR3
LR11nCmWM2J/MtB6rbmn0c4Ehn/IQuqtE8U/HobZbhNLDLR1WdYJ1AoWcEMC12fCTX1R6N+yb7bn
cnWnREkBwrRRMLtFOSX0K60TtqDDbnQdO7tFcze+5YhXo4Pnn4I+78NkRFhyyAn9vrSZZLlWndO8
DDPqNb8zzb0YVX2wZ7YovxJMCHaY49D+H2nn1Ry3jq7rX8QqgAEkbzuwu5VaWbJvWLZkM+fMX38e
+lTtsdoqdc3ec7FqZuwliCAIfHi/Nwg4IhJkYRNNCZFvtaJUNPQue00UDrwiMCBtlWg53A6dWt+M
nCyqjnFDcoq3Mi/6ixgm3+2AOQbrK+iPYcxNoRqU5QG5/ZyZRQ8razjfxF/s4EiJ62DsxBF4Uu30
PPVxu1mUjZHK9Bv6G8OrrYFOQCAcMIzgpM4h5f0winZGAxOhi1S5njPriYu3QAjtxdPLuGAGIx2t
QhlY66Gq02df+UN9KOlVv7lBaP80zL6JNqXewS/No/g6Nuf5fpgN+JLEesZPbuBml7xmBqDtq565
FdePeuOjSwQEf5mUUPDoS4ioJqC1F7owfmZw+5fet+v7OpV3duVrGzpWOxeqGjrHOL0ejVIZK+jD
xd1YMwWVgKgZ+3l63+MUvo87OPmj28iDyjq55RRFxtVaOg5dc/ibeyKN+dy5tdO6vxKlo5CqJU1x
w8knAFCrAGPzEvsFxLKXtgJPQxqrbQO7Vw9wqjvOayskhtR4FUah9iJ2un3vhODwvKsrQw4QXxKr
3lCsJBwmfXbQ2sJd2XjerVPK3nVcIWM0yU/blASYrsRCaDDxPwDsdn52U8yJUIDHguf+iNyx9FLO
yNVUwo5PoUExFWgAnDiD60C6FFnkDpiOj6BAk8mFJbj0olHMb3RLI7TAqYubCaStXIPyuLt0Jj0J
mj5rqKicZ6OungvVhtNqaHHF1HJYT03FXQI+b/MKTJ6+FjQvKV2CMHoznbh4M3pgrx1WthZ/q3Uc
UlmN/mkS4R0ZRAj2qe8CxI0I+LmdmgudsZ6hI+f5TZLrVOStiUdBUSBjjLRpX0N52USRTizROPf2
tqvS7ikN2kPAYUtfJXiaMJvf1CN3xFJSWSs0douortkMyki2tBlzcx3UreWVxVTLtQnd+meCOvpa
DfXvPh7eWr/l/3biEJQTC2sxY0dBio+2URVsyjjkVtLYUttFmJuibOT9tHP4C102GtqixeUDAk6r
wEdhm1W4ZFsO1tJjkEbHOQSyDMgU+SEAiXZGWs6v+Vj8aGZO9zT35W9tSH3qY+4b8Nqjva7pDyPf
TCMdgL/Msq/IFUQXpHJEDciiN2aFB4qRpZBOwiD0ZEx3S7dkRBndocTSRAaDMYlMedGIKudwsnXC
Kri9/UC0363UwLWj0gEgHCzJ10HShfSF7Yme6yR2eJ48DZ05bhD917dGLa86+I+rMGsg2hUFqg2Y
lj1eLNa0hnrRHmdk61v+eCY/WCt8zpcmf0ox1wD/pg7I63x+ticx3jmY/NyKPr23uX2vq6LSnxNc
Mg98aN02ift8PdUuzvoJggOjmCGYBfMc3ru5xRlTmOkPjkp91w1zdLBjWyJ4DKpjA+nchZBFQ7vw
iQdapXKA5ZULXIHXfQHHKizL+zDU+h18D9QugFfjWo/rckcltkSuy3FtpHruhaXe7FSXPdhxPt3E
qSuO0O5A26lPqR/14YW0HecJxqN7PbkSuvRcZOSXjPmtU8c/Wzn0R+DV7NJsTH9blU1BqWyGu8U/
7zIOMc5wIhGtHa7LK5RGCJNDjpmhHpEL+TBMwxUoRH2fWVBMyljHlxXrXaYpy45RGiY6LT0t/zl2
dU+rH+m9bHvKCdspfrW+WflQ/rjqwgXQ+KChrYhVOLryQh8dbTuoUqJwzEvkQmPlWL9VV0ePqBEW
BHqyXmM/LlfItroDUDqXdZlaT0MI24xrezjb62oSFqA3EW4dHumZ7rjreFAvZQeLKSApjAYyHWkE
IgNFzjgOnsuddLR8eVfUMqLDb6W8BLvFi8npdH2dwedEsVME+yK1foRGOq476ODXkWa8x6awnrOq
Drfj0GGGxTXraCUuwdR5Cgmz6J9zAKFt7wwZxEKnuTQTa7oInBI8KZ9a6M5QYcgifuYq2NyyBbxF
kUqOCe47v+Nm8p8x/Sp+KD9/HqGTANb5XNgUqvZWt+kf0m/ftd24Mgy92IhJXycDFyd48ig0LP8W
PjqGmvRAuHqlxTrQYZ9Y2P+8kfgE98+HExNYPfBNG23tAS4VuN28apfTRxGAuPVLF2TEKZ5K6ej7
ZujuKtDCLX4d+W2iCtjm6Oy8sp3MBWaV1Cc1nJRWRele1PiE1G77nBeD8dOCeLaDPY/+y4XfmvOP
n8RsxnvaPs9hj7ix4dDIs+RKzdZAuSubxwXKvRC14e5jmgcX7GfKi+1e8zLoHge8YOoDJFrAA98Q
7iW9y/KFiDOxr7TE9EJqlK2MSzSW/R1QBKBjinalKhb4sizAZbSSd1CZtjrKaoq2IDQzYrwa9dAI
g0L02nCIqjZFyTChqrJMCMez2bGJFYjsV3ndXRSx32DAYmZvJVfKtTW1ztM8tvZtGmkCrqXqbiLM
QTZhCXHXGRJ3gzzMv55ac5+UrcIWBlegHU0LvgN+xXVHHzfZTkPHzQgCgXjqG3t8UDkV8coslnfa
j9UxQUdynEVxQZCpBCXh6sNPFZsUMdEGnCB/7VtsIdwSqmw7TvWNiYXAGn/e5tHF/gjjis4CDQzG
b5SL0VZ2QMVDm8S/uBHfR2pA9gHYdzmHEKBXZYhtjmlA0HAj83drCjj7Et5ml4UgIND8LrIOcmmZ
hU9O2sD5os+0Gu2yv8YgwTqGZdXdG5D7Nugpol3uGDf6bIZ3ILuc7TR8re1gltaNlWTOgdwhCsUZ
1kbhB8OmqLudtLEs1XxqcyI9mz1pQvUuJ01pbVPJrqVC+9lGBd1x0OxtoDHNvtbINXwAsQ0GDFu0
yAi3tjB5YT52dV1qDo9mzI7tarNFE28xyQhd5yYwNOu1qq14azUp/vsshCVKqhcvXUlZfBNRh71E
gU2RLgkPN9UbFbWxafwavHjmLSLTgiSQVNwE4vKHgnB/pHLsL3y8v1Aplr9L1Nko37WFXMJnXQLY
mDF3MytpH/Net0iu7wrEr74gxCKIqqdRWcned23jIYOCSlnf1RcNHeEZ7b/Dvc9EyTtRDY8I+cGa
0Lfn2rCTsmu9XHfycQUk2Ndek4zW61zYwMM13ZC3GcUhshFZUdrWBqoNg/3DxtOml7/jlqvqH5+J
yu26+84dxh9ZMYqHKm4i7miNwLx2KhG+rnQcvB5KHQ5E3NjTi572NnplRKNNatxkOLsBNaZ3RYrH
upOB1lQOyVcxrln3VSbmBwPzEY8EhsiLApwLabO18jqHZnqE1WevMJFtN5qBgmrsMb2Jtewx4qTp
accCuK1mrVXfZll1SPtDI3lSc2hcUpPa1uLJVYRbIqfCcZXHMQxpnHjya+oFBDPUdAG952MwGLBn
4QbtZqw+0J2gkWpkgf9fxFna0sfYZwCVGOd1r0Vl4wgEWqBhWkYvD/JL/hZCHHqOOr95SWkY7tNJ
BtwNJ24Dgzvcyhg5niQX+21q4voGkUy3M2d8T4auKb73lrDvbWcoeMxe1evUNpdzsWkudC1pUZzh
ZnRlQjK9VN1UXhq+ru3w/dIPNA8XMqNcyNJVmHtd1uW/fEvEb22gIuk5qRZeKiH8iwoy6MYU/ntY
1GpPsKTO3wtpa6dtsScAksaDMPxsM8j6NkQ8+IOPOwCirIotDa56Oy98W2IuOm05p4PI2ZfCh9yv
QfbbR0tvU59sdeA+o+PfXPjUV6gl71QsShJleoJRCgAGOCKgA5RiWhyt+jQS32qMS/ey1B5Q8g+e
dIt4Q4iXW6ympOwPeMV1nj/2ydE0bIPvAZfOm6as9ct2Nuh99z71jNOgw3Ny82eTmte9nfymc4rs
ViF0FHEf3mRG80tq4/hk8OMeJR2iWwDofiLudLoEurQBSxHHXraB0136tFRu6aPJbRHLdF9qAbru
tI0lWsOmcr9Vrgwv+0zn1jA5OFQN2Axh1ZTjAEFWdGZ05vcRZiUCa8rD91LK/g5me3pjSDpxTN+i
ZUQk4SgzwvWhMR+dnHYDBW/vDX47PWuUeETXjZdJlFXVPk/rzMO3MLpvO5nvMfqEW6f03MHuJxwR
p9OX3MhmCt/auvV/Ff4ifzFgbKxGXe7LKLKfR1wt7vkr/t6dW+J6JI3FO13Y5r7qaaQpNxLHHiZb
vjYBY31aOBM5VxWfEgwUPbOebDk6L1MGQpvCEcj3KYTXR7wdsatG55u/23Asdo2iSoIb8DMtxLsp
euOtxhD56JNmfmOVzXTwqwXqMgzIGxDzmgj2JlnFAWxHtjyg/yrL8DuyU1QgSYAnVDlSn29gjIzN
qm1HVKGNJnMPfy3k3VUJtH+JyQrwiSZyx1tapAYqKfjnbZliUC4pr9bcBrSnPpThHjCgxB7OgpyD
ZefSUc62Kiu7PWnKA3zxKE7bQ+8i97mNKtN9N1Eym2AETRnvjAa/xxW9dKR0eV323wqpqe+gWVgH
lS5uy749G1eO0Rm7ti4DSasJcyiUrg4HTq2/4pLt35qZ5BozBtdWkMxgKHDolNGOezy2E/Y6TQse
3Z5qTpajfLALSBTjoh0qHUtDoorNpqM1A7IC/9jSlN4NbeC/13kf/GpkdkCcNV/gagOlwCfclPDW
EPax0/hItuigbssBqiNGMFm+xzFIxSsMAd6bmd4r/SdQaw1TbAJNwm2mRe4O18DnrG3ZC9Ju3HTk
EL8IDPiuZTdHSCNb+6IpcsxN2L932Rw9cclcBPf1wqCc7Ougxq7MHVz76OY6ncjBvTCDUCKySn20
NSXqky60l50vucKPp3wc8i68p0tG+2iIATtNphCrjvTaSpqYCcrBKNvGDrd13PhvDraWe4Hn3oE2
VLkehNHtafPhS0pu6TcR+zC2kxppXzYnd9gINodAZs29yNzsJVdQCgm0gqiAz8g3o2/7vUk3+X1C
iXMxdo5Y2d2IPWvK4bAJwlhfVfSpCeqMXQ41HBVxS30Z0flokjPcSMCClT0VG2wAMEIvI+1J0p67
gqB9zIjPveyF+dhFdXDENMS+7swM2yQfmH2lFplHMqXxsWTh3/mOnr0wwKNrYnVSl4gnqPymeykt
9cRX94BTPAFkeX9vJXN3OU66/Tr1M6sdnQXSpMqCAQjiLL/H4zhuaImn91aM7HjNNbRBTTyZFrZe
mFw0DXZhsSVCjwgl6UEYfOmw0HoNEy4JKQYvMCDx3yjS/GEKDeMQh/rCLw59icQ8uoPcEHIhVprX
mg7RR5OWqc2oV/d55fu3hal0r5JI5oBN7QvTgm4mlYh2Q4zTQVoZPoRouGlsYBYePd0jeSsOyEI0
vGpjDGjXQeBOt7Jsmp/wOuhjx3ptPsratOvVhM1Whp15YH7Dq0td1eEi+y1hanPzAdvN6KbHuekp
lrOBrsxB7DZimjU9xWylXisGBD9Gn+W3GUKcW4ge8V2PLsSrY1ZKnUb9YbJUBEsYwm3rDdi+1Ku5
Fe22qgMovnGWAOhbeoXN8R++aJwOPzQDDy2g50MTyUFsi1bDhxU2R39TTt28C+biBSqodih8K93P
xtxcTG1gca0erCP7j9hgQjVs7b7VNyCPzTqN0AQgv+nU9xg9hYdnpdw5CfFTa6Oe6ZoniREeaJ1e
ZjNwOmw1vnlBRLMYhH9F2eRfjRkbn2aDkzmZux5KgSSlyXYRjtrrIpPBy1yZM1iMGe9VG+Dmj9gT
WkOkPUZzVT3WdIBDWgYTwnqyyNMVtsy/HEXuXRG24g13GW0Td2782mYkf9qRlfzSDZMuA6T49mnS
uBOv8EMrJRVo41/kCWYV86RSzy7TfdY52Pa5U0VbTsesvoH6wKE5mbcBG9+DH4B8ry1JqaJs4AfY
7QW+gbHRtJs6G8qtTCpcvMqqltugNEwmbooP/OlWaVNGgQWORH/NiWI+DLo3FwQeTt/DsbAPdHCR
TGhtZ67SgGZuBs7x7jdjfGPRB70aYQBdm6aWvqfDAicw49+DkjYqhqZcQUxtMq/RWJov6GsVvUjD
9p90v5jYtE3tDq4NhnmQVBfd/AgTLU/8uy4a5FUzVNVC9zPwqUqBBLDJ6Z3xatJGHNdEoJ6yGqE6
thYhbkGOmXAeG3N3x6GMR4G0FuXliHP8Gwrm4SkfM+SKQxbZciVt8OzMjaFGx4Nr/oxtHSVmMCc/
zHa2ruhqxQgU6/CiL01jP9Rhg4VSCFza5nVrkLBtGt8HuLvfQNX9naWN9drn+L+JJwjLaydCRWos
t9Beh14b9NlTLKRJaTbFONhEjxAdXA89N1qAfsH+bOgbB/KMRpja7tQcKLwQzfg6Ii+D0y/AWQiV
c5anV5qFnF9PVDWuw9mfnkTYcxQHTmFvhxH/MhqXw5peX/mcBiUK7JyW+l1n24mFt4wf3xbUfPDy
0B0KkB10f32054s3WYCQmHbNFFUw9F2OqyTGIRNPAly08yiZ3/Wp5HfqEjYhbgfjxu6wttlq1mg9
4vz5FsEV2mQxnQlU9O5jlFfGDZ3VyFqViAunjdVYw5PrUL64zpTg8lAs9qLYcpaImXJnQYRvzCiB
g9bkntHFMYqMiAy1TAdD5TZDOGGNNqxYVJTRT7yfhmtOd3jX0ELqvZXm7HH6iBlYFxTlLm6C4d3C
iJFWMSA7WLZsgXniMv3l+AANrV/VWDzy4R1w/UQNCX5Fk8Bx+3WjYxmChph2SoVWYMzwfpdV+Y1I
BX6OYGHH8Evh4w/rKMQDL4zIMFyNlgFNTjUQ9oNQd2/V1IcXkBWmPd9ks8ls9hCNY/m+mzMMk7GH
2BlBRUeU4uwRVx1aW3BioUe2RhxvBqeIrnq6xxsLEkBMgT07SH0q2xvy1o68btK/DQFKZqyQHWhp
KJ/Tpm5vUKbr16kQT3Gpyv1gy/BYV73gX2WkbBxytPStaezAUOoLZWn6u7AV/Wglw+Z57ibML9JK
28F4FQ/KqIYHrU7LB8KpmgduB/53nxrmGz0/bHeNsX90euKQdeqAVahRd4NsjAvXGJG67Ao6EFMh
d0iXIJ1w77/O7VG7mUbIySsgXnBxOZu7qZuCnWjG4RiIlrtzRk7ljzBx8I/r8g1UL+xH/Ljf92Me
JivMl8VxzhtcrsNiXKHzMo9VU09XSZRfdqlvr6FnNGvY2YE386iwJDpovK0FRydRAyUpngNX/VKC
6LTDH2vITgc0JGpXudF4JfDbsbiUYIEXpon9OhJBtp8o9nFmDEh6CVoJXqgDf7XTtdagEcBLr0U8
6L/aynxWIBb3U1h+n3rk7TRM+kPb5DHoWqGDu+Jw5mH7AONJU9qjAzzwSmcaKx6u7hQavnkR4Cay
mZfrlxZS2HWjeYFFzR3HDuhXY3A5d9vFIVzLaCwtNXgiaefXEgcBPYwoXNyqvxfajP3dxEd1iAz6
IfPQposTrtcBbPTEGAS4S3cItKKszgqgHN/5XvrVvVNhzl/OU449G3DkimX7ZE8shiqvVknd7WEL
HqthnHZzjkGOMvVV1M/6Km1scdCz/C0qg/GK6xEZdCnHOKlL6bFPTNrTjppq2BDBNB7tGu8tI2ui
+2rUfzDVi3NXkeyxUc91utIViP3suxiX2Ci7Vqp0gp/ZbDxEXBDZASFQaLZtW8iRg/aHzSl4SDs3
+NW17rfSbFzUYqCyaMwXHyYFnWcFx7u6qQg8B5gF3+/nWLt1VKF22BKipsDj7mooACBXQ1px+WsE
qUX5aNxym4QkMAaYWlvZfBMANePmPW3KzO/pI4fFfQF/A4PaxR80nUo0vKjf6OaUu77gTLLsiX8V
goW5iyZ7uJbw3zxIC/GWKhHL/6yOnWcLI87HSGtzr64ihNaLkgVXkFXc9obHvd19s9IwvoKOhxFr
QlddFHr4TNFYrn0HUrId4CIg+kgeg3KOf5eZ0W8RK/ebFLujtYZdAPSu7luJrzF735JBXr7UGVqN
hMvbqsBgZe0TtpGt8G80nuwxFXQ8UxQbOC11WLkL51tiAgGqKLyIwi66nNwqfy2cRdlMZYuUojPC
68ScHtmfowuroK+xxt2Xg4LcBiK15AgmW5BQVlEJw4dB+G2ayfKdphp0PfQxb20TzFBoarUDJyxh
jPFf75Qcoi0akfY5qdr4Cb0T4E4nlb5GxAP53MCZ0J1zZ+n53Lc13IbcEFhnBya9eOlq93g3XKVa
jaUEaOqNXiOhqA0tfos5plbcdeK1obFSexMfoZVShczWvWW1+04m6VUkfMHWmlLe9XZF1xJxOj8r
R8wc4B/l29UzvZP5OKEQXcc6Ya0llt5ZiqFK1ufTUxNPwzPcBOQVej8rjEL6cTtLsKNVIcBCwyam
PWNCZdty3wEgh3Cg/dIy7ETQCJbehKM4nkBKbpx5RHStNSE4XI7o08I1dwudwd0OLkh6kevTpkHC
/q1GtRrDrJm7+6alC9Jh2ZJXLd5atmYcwfD8bWH1Fp2ulP5LLKATmg6e0LM7d5vIcO41SAWo3OF3
5NtetYvGSUTWhRFL/67Bg4agCPO+qWbYUSKpwXOsMvD3diZh/hGiZqz6WFlv1N/NFv2DA/8RYpUX
0LZ/H3o66ZStS0C5O3t5k0ZXEbXBUeeDwmGVrf6+wBPiniY1psZJ5xwjPeflBKP/nfom3Kedfgia
BLwhEs66rc13A6LjOgwHcYORRbl0zWf8fPtGQ4jboqEqg0letWpqLsMs+w0fGN/7xDZwXW7Uj8yu
h4M03HGf4IW6zUeVHscMWVEtO9yn3endyrp07xpI6kO2CfZyFNklkO3Rhz3MQTDz5QyT3awCbsJb
GZjyJanwFc0qMqo4aeJr7rzWwxgb0RWWPfY+HfRhLVg/u86x38fEBJOYs1b/nqgouMqXkI1GQjFG
T4gApK3qQ+ti38irrR7SkRwO6RJEtpq67neh9F+W7Zh09Sj2ViH5fbvJhBS8yp3SvJ71Nr5VHayW
YWltDUZFGdqn+l7VPcEmQYA5I14vXqSi5fYCbXCFaBjCDh3bK+4t3beOb2ljIsp9UjXpE9AgNXsf
YAvlLWqirXDH1gMx928Eeg6A6MBHg+MAsuEgXV4SpMbRDFsX0z5U2+muT01EGSgjIwvqI4gPpNBU
Rp6u+f7VDFUJQptTd49s3aLZNNyEX5Eqp9f8fnsJfILckoSPcn6ZOd4eUznO1xYQ2KbImuw7V1dI
RNhp7guBYzGtgmJLhxF0kodacy3dWvk84KWcuN6I1w12olXorkWmQGvTyRovNBRiWyMeYy5VY76f
BpXe9EFPaR5hY7wtciO+BCKOOFVGLsZJND+6PMa3qU5jNtQmPyx9tI2mSHmF6TwexWyVt3UTi/da
t5y9kWnFuorB/9exI7sjndnypXIy9OijVeWX2HIi1oq5nkXmiNB9UNeNhUXgH1+CMugpl0BvB53S
KC2qM1E9fwLcPgbJ6gb5sTY0Muy+Df0kGQiUmj4DkiYPmmB+QNG5N99L6BdbfwXBaudu7Kuvw4GW
H3g6oG5LrjuElBDFfTJg1rhRHFcwSOs63ECb1uNX4a5Z5ivrt8uJPI9nHlFfIvr+HREdntB1F+LH
SSyibdY0ImTnbnHviOlPwO6IrKG7MIqsQ9kv9O5Ca/2M5RXj/S4q4yJycZHgrqxf2HB19j2W1vjJ
dIVHR7w+0hW773V0o5wV7ZOA0os3IEV7FtPM3Hw9W5++H921hFLC1pXtnISfpXQ6O/Dy0lNP7Vt9
pa+bNT24dUYcgWety519bsBP0tBo6VpC2jrsBOs0NlnpCDbNJPC3JcoHqsuuuMXwdD9oDwkc7HwO
13bCvTDZ0cHacOcFMFJ3nR4cZUr/0HjQ/fn66zn45DdiodiG7diuMNFN837/SrMri9iGG0Ni3lgd
HFgzr5b/yi01ANf8eqB/07jQCJIZTTCuLm33dK5djWwe4RAE58x36CRTHBCsn4k4M8P/RmNxbDCE
S2NTN93TL24eKkmCx0DyboQs8K0I6GSlZ57k0zFsCH1IrV0dOsbHKSOj1WwhHtD8SRBZIFVcGd3h
68k6M4QrPg7hY8w+0TUgYzBHhk/DiRNLnkv5/Dc93mGy/vMg7sm7L8JAFDRoGWXuL8Gp4ztcirSL
0CCF1tFKPK1MQ17jWv+ztWzawiBJZ1bfZ4vi799A//icNK8RewnReS7uq3qDKfwmTB7olX89nf8u
ckM4lqnzD2kQB33ynReqJlisJty9THD2pLYZhPndDHBdzcPf/SiOXw/3yduDPIQ4mD4T/LrTJMI6
yEGKuXDDEW3WncZk4lKYoL/7eph/Mz0NhmEncRxXWvrppxvUQxBaGcMYab6L7eqnPz0munMIuMoa
g/4s0jNZnp89Fx4/SleCyGfDPJ1GDFdwpSYrUqMuxTCO0/+3j/XZ14/1yZpgc+Q0WZ7OdIyT3EvE
lL4l42X2iiP0SKUOFTpSMMyvh5H/nlzGh3HMj2svLYfamiLGoXRczxuiIg7thbsrvMDTvK/HWn7U
x0PS0PHoMR207ybkyJMdA+/5IC41QdBRxofFRXX79c+Xn82ZowQ53ODZ1BknpzCUw9HqCD3ycNDZ
6mtyPQ6lN+6Ro9zNa9qmK3aql3On2b9flbkEPEN74IZIuXGyHDJXa0snZlBXPuvAZVH4ZEPsvW3H
i68f7991Z+pgLY4tUL+ACp1M32TSzdPnkbzI6ArW72Tcn4uK/GwEnTJgKQQEtdPJ/KVDA0sgn3hB
BRgB+R85zs32mV3o31Vg6ro0MJAWfEWue7KwOUvmBMgeDpBPz6XdYGt1Zh0sE/FxnTGCq1tcLKAQ
sNI+LukZYtWQEIXs6TvnArrlYfAIYtnFu6/fx7+r7eMwy8b0V83ghgZGTIJhpplqGsc5woH0VaKf
2wk+mzDTdZYdjk0UD86P4wQ1jFAzZBzXescaGzzw5esH+WwAxYRxtlnLXnByAA4jZ0FaMgB+nWFz
ZZub/8XPN12XleXy659+99bk1pEJ/9gT2AGxXUZnVtS/J4BF3u2fo4bDjc/w4wRVpokGw+X3t8RD
0Y3v+nwEc7to1L2E0WqGWBl//UDLjH9cYJbUXfYxhYszAOBJXVIGqL+75YFo79MpbTamwpOposcV
RfejSM9cZ/59P5ZUJjJOLhdK/6c+l5PoVYUNnIf5OLdTw7LOPM+nAxAdunyS5MSeviB/BMvMLSYw
h+5Ze8bwX+9clkS0SNFBregwdR9fUKthWjcP/PxqJIO28A+agDeS5//1OrPwKeE/7I8GFP+TnQVh
SRHSXE+9uTjUqM7FmcDeTy5KfBzL7+9I6ah/7i0QI5RjCl7EsF5SiMlc+57vSVbf6RuMoXbamfFO
t2OOSlfI5dW7wnL5Xx+nzTewSkgky2xqr/5cXn9E3a+vV/Lpmz8dYvkV/trDxNBryEO71BsR9F2b
MhQbDSrQmQ/03IMsO+lfo6AIsUJn7BkFmCIoERP4K1yOvn6UfyqZ//8sS22L/FyZ5skqozGXTmHE
j7dWE5UM5sSXqDF32Iruz50wnz/Q/wxlnWwALsoNe65wN+M2eVE5UONXVm8MsPWr6v3rx/r8Df1n
qJPNuUTHOxH2gsMwLGguv6+Vhvbk6zHOPY7+8f2MRab3rWAVtBLoFBTTtcdndLybr4c5PTBPXtDp
95kGaV3g7pN6EewoOWHxrI4k1WCN2t/930ZaJvWvBacPxawpkvAQ45pEByBNTOjiZkV2i/3xmac6
N3nLn/811lT6Y1xYMzRUV9Ch7+W0c/v45+wL7cxrOrcUTj4jd6wj/KbgOeH+Z8IpyN2NEzj/bX12
+pZOyo3YcjM3VPTzhH9TWt+b8ffX7+bcfJ2UTXpiVJm19Auz8sZufqG2i6Pnr4c4N1EnO0HaYWKe
45WFdwMUMG2+pmt75q2fWcvqZAdYtPp2mvJZ5qZOeEIpmkNcZIehpVsp+w6Dla8f6bNZ48yh2rBA
eik9Pq4ywrvsyVqoOYgArX1KeMe2xgLiakpieWaZydPyZlkBf491sh3kIsjDLFUFgt0bTtOwu7Xh
7OAL5uDtZ9F/jS9qmE2oREncWYU3c/M7UNcLVgZAfeaX+WyeOf4MyZK2TOd0U4ccjOqvo7MU9eVm
zJvvLVyUBAW376RnUJhPp9iF5sNm6xqgcx+nOChVYE+NXngkFFfqCqGjLbyv3+KnM/vXECdrH94X
8QdmtBSOVI42cYFOW/keTpztKoXKuRoJ/j2zcj6fwf881snHQMfagWGRxJ6vFTHYc7uJQstYd+Kt
77Rv/5vnsyn2THCLf+7C7RAqbJvi1CPaDXrndBMFjKkP9nEIifBCN37m4T770vWlcnXBmGzjT8X2
1+ZrJpXyS7yBCb24hnMryjOf+ac/Hx8I23Kx4lKnn52dQkQMMSbyVP1kYXcIGH1mgX+26vS/Rjj5
2PS+cIvCHQuPyIJII/s8WE9ER3z9XpZ3/PeFZfmi/x7E+Li07QmgNu/bwjMN/4bYSmzU8U1Iiz29
5k0Sb2lKQRSdtl+P+qdA/WrYZXb/ejvd1Ngkesy5h8PU1XiVbat1SzbEavDCfXyBu+Xm3LZ87kGX
2f5rRFflZaSagKuSDgu/pQUHq7JcmNPGChYvN7VgjrZVlPd0zV378PUDf75aXGWCJls6cQcfR3f4
k5nIVJ431j00/zeOGZzZQT5fLv8Z4mQHgVAgkGyxIA1r54yvJLVGmHv+94+hdEM3eQbgmNPH0FQ/
BiLgMUiA9gOyms6si8+mSdEPNAxhuEqetn+kEc2RgouDpXZG2JJ/CK0z+9C5EU4+KqckrBuPmdyD
3e+hnDhixH3mIT57EX8AJq5oYEynd1rIlEEekNrpyfHG116gpK8xAvr6RZwCG3RLoZvQJGKamKjT
McitmCN3uZfzp/s+zr/3dYmnZ4o/NKQjmwRHoe2/HvLf0wIInToDrMkBsbFPdoq4DRJdI2zYc03/
pQWsh9GJA1uwr6Acfz3Uv4chaBPrSwBt2JzuJ1+LXuB2WCLVxsaWdKN2B70UApcwV5rcfT3Sv8sB
ZqQt6bf9P9LOa9ltJNnaT4QIeHNLGJLbSFve3CDUMvDe4+n/D5r/TJMgDnHU3TczEx3D3FXIysrK
XLkWllRxnURQiq4V6P4pcEHSMY3qa/6YnRrNTQd46WxTerZIHyyLGtRqNd1Q05CLwtiDaxbJ3/bs
owiWM3qmSI15mPXsXMO5OGuQlzClr+TjL2PoAFxWsO+P0fhLjxmeQ5EaKjgmDG166WCO9U9+Mv7K
VUqLf7wjKu1xKguUM25LfrWFaBzoxsSbyKbiF4ab7//+TamE7WCjTYMyDCf9pitTR1ZSSAUnsPf6
J3h7PfFFf0LV3oGf7wEMpr9zHDde/1R7ZZIAtp4SwLork3RZCjNEmXuWbJtH1Y0dwW6QNjrmbn4M
dxzq9prBGDUtbcnH6eausnHmq4eoH7nYcoYRjW8ZXOfCQ2O4kX6CKLmKd56zt7FmMWca9ClZmbVG
F4CqKCDdXMxxWOLH0ACMhOz9/U+2cUiujKxulhAhocnPELc3SqjkGSnc2bONyKISw+CphJser1hF
Fl0x6j4wMlKp9oOAlJP2kEdns96xsvVlLq0sq7xIANrYz4RqinNPfGCu+cQwtatT+zd33G3ri1ya
Wf79hRlV9pPGlzCDrBmjC/InpNbuf449C8t2XliQu0IPUmZ8PKsHwAwfm/mUWfLb+0ak5SK8ztC0
q4+yiloWRR9w9nwUuKD8I2RLJ/198GQ8M7x6DDxpJz/aigpUzlVZQaiA1sy6VxZBzBr14pR76jE4
Je74WD+Wp/Qw25ILA8Anaycob7i0xptgAVpQOWcQ53oPS1WeQqZ/c88EdM4ggrjzjba2T+NNSreJ
8rYsrpu0mZrWldolmQcE9XfQ8eqTeh7fVE+6N52KnXrwxnKWPVsSS8rBBO/r5TApWU4QmqTIpX7S
8vogTt/vu8OegcVbLnwOOiu5iAcj9ZgvKeBpkHeSiw2fvlrAKgRAaNq2TLeDVkd2sDszAhsVOxfP
3hKWf3+xhEwY+hKxHFIm1UMAnTrZ/S26QYtwsVGQ5zG1XGzgGlY+NYGskYalR5pXlRP5n2CPDKIn
lDh1H1A4mWb3ypd3kBTLKVyd0qVzIstkzKCT1m5mFWoN3TSN8354lPv3NXBi45sMWYCxV27Z+kK8
dOmg0wBWb8pMCYlBGphL0Wd+ZZXvmKjo/sFlBu8hmZJuSeyhvHKyAHozURKUFH1TT44SkL5PcbTX
M92KNFdWVq7G4FAHMSRWGlfydDv2Qs+yjWe0gL3y6Nviq/tuseF2V+ZWbgdQCURxz8lRqoc2Ocd7
veYND+D3DYP2P1CXm878IKet1aX8fisi/OyHXxT1iwAgRMYJJcV4ub+aDS8g1yCblclmRXGN3IEY
aNKCXkLioVRGV5cqi/R/gCLTapKd+/p3DF759pWt1T0XKGFVkRkYrpTqTIyiB/dQi2H6xVy0Wpu8
h5k36IWvMJKrjFqb72voRg888JS3jKV1f0WGXn4akuEBigEBedAKVLw5wetTasmbWWl1ADRwETCS
VjNjjVpAzuAHYpYyOlDQtYviTnzY27rVhTr7hQ9RU6y7QzzrNuzNL7CJpecEKL99/yNtucTlR1rl
a2qaA01HCZ3izYcsMGzFkpFU+gBxnMN4mnPf2OayuLH/08OnSXwdVgdTsIY+NEMvto49A48oFkw7
l/VGfrj0VOngg3LgBboyocmcoHgmFUmYYoPcsnsvDo+q+OGPF8ITEDzy0sM1gIxdL6SNJNUArJN7
RQy7OLyeT7uv9q3Yc2ljDVtMh7kMGEzKvfE18gLH7oiS20k8R2fhmAGrmnaO0Ma3uTK3TgsypoUS
6Gk95ikK8bH7UQs7FrbynCsTq5iNrMlgxBpDk1Bf8bYqjuYTGu+gtxMH1rIdx96IpVfGVqG7kGv4
b2PKT4rvQHhpRTurWQ7GKuLw+1w+SxrFuPuynxcpAhT4GQwjCftVvy39w2xAefG56E+paIfyu/vu
tuXUl7ZW0Q35CW1Cjoy19O/QkLQWvWT5sfd3EqvtLft7SUusuFhSyMDZRGOV50jsLf3VfCdx33Qx
3TKZ1BSpCSqr601MDQM9QhJpErfZepy/JvWf57a8pf+2sPooBtM9aStgwYcvlcYwrDWf/8GnuLCw
+hR+IsktVGW5N8OvWliaw0CrDsf3oEQ7wXLZ7RsHu7C0+hpw0tOsowPJvGzF8A6En9NZYii7fC8p
O3nH1oeBZF1d4Icyb6qVKZjGmCiDPcxj8mPOH7of7d5p2fBgCwwKuBaqWvyzii6KAalQiayLN9EA
9D/+VBY60O/3P83GKq5srMKLMJihKqgR9IjdMRMf4XdUC/e+ia0QZlE8WTJPCGN4rl0fkUhBhFPp
sNEwLQ4stLAFu4Mnwvm/YV137a3WlCpDmk8w7nlq+huGGjr9oUKl/iB7rS0/djsRYPMzXSxvFTSR
/SkiFPRyT0BpyD+YCdR5kAPLn+5v4+aXgnCebhK56M2cizhBANAt3iD4qIm26dmYc9Q1yp3VbMQz
IMKYUA26EDdtvS5Qym5uUD3vTBneaFWumWR4e38p5u0pvbKximmMxULiCksGVMf8vBAHzwhUPIkd
bl5B1YtYjfhU+t3eA3JvacsOX4TqvFCUtlyIwBjhcrNOhJ+t+0e+frF9q1CHtvyclHMdeOG5d0SX
oOqIXzpP9kB1O8Vf9/dx2yX+/larECR1VaWLkxl7RfvN/KYb3/4UlcyL++pDLR/yYsfCSpEbaUEP
BvOp9J10fo6DnarBni+sssKecemKF0Lg+ca72UcQGeozxmZGeFnjFyX8+K92bA0fDZRWFIQ0Tjzd
R/ayyr+Oiok8bS0f7tvZjkF/+8Ea2FtmeSYOSUlO4M6e6FIUiWmxIDxGRTR4h8LPfXs7nrB+2Rtq
GWl5IYG/TOyIEm+D8hn/8e+MrAJdr7TwlktN7PXVGRe3FYTQ1N1JAvl+cJBXwWE24oLqK20w8fj7
BDkQWr0ssZv5PEfYefnshIR1Qpq1AVy4UUeNQpr8s9KiGRY03fH+vi0uvEpKLk+RvI4JFcP7NZqY
3hyZXA3PUD6ZofWhnp+j76X4a471ndRk1/tWgSHpO2ZoLIqj4hFqJC93UBK2jQ+iV3nDLiJzq/9z
tb5VlJALBVJ0OLt4osye4RWo19tQpDqyA/yz+ZdOuIoXsRoItdz5sdf+EOLn7kes77jEztdSVvAy
KxS1qID0xU2lH9kUMp4Nugq1hM9lAlNO4Fio49qaLOw8V7aergxRUcoWyV+VG7wLw9GT2U7cTsvT
tT6TkdFGU55He3IYhXf34Bqbnq/xrJB1VacPvHKRNgTtTsPGdKf4oQMaPO68KjYj0sXvr5wigYy9
h0I39hJYmSrLrtEYhFL0/snaMrKUZsGD0/slT76+nwIRwecoMFOvqP8yIfQs3kiy969M/C5KX1yB
XaCiXqsu5b8ENdjDGD9Au3TfxFZhm0bGf5fx+4Bd2Cgnv5rCqog97XV9Vk4m4U4/iE/tsTntWFpC
9DoUXVpagu+FpdxsrRxGsSW4mkfZlR5r01Od1q1fIZLoWGd1cu5b3HKzS4OrOwOdIH/yF9z+BI+j
6sn5zoqW2HmzoKXxr4ERux239SFyViZo6zwF+pT2R92+dMS5PT/bPJxLRfb/m1kHhXLs9LAf6AE3
rmjrH1HecVCuPUi27GSO+Lg3rrdrb/VkEi0V4kKdN8X0BtoKgoHvWPbIKJ3sZU7g7YHqN7/SxfJW
bqHrCdP8Mm9ZdMy74KRPO4do+/eZpJQoODMduDqncLvVVgXvvlfNZ+hMhXHHy7ZiNkA7Y2nRUCdZ
d2mitGsrYxlDis/RSTpBnwLMDZqwnYt8K9yYsikumBkGAtdgAERQImjrMKNFT0Lnxb6LXNH987IB
3KNFL1EnlU1qvsYaTJGCSmTAtYrxtOAU2rFDB8Uhz0L9+SC5DAmVh24n/tx+HUpLgM6W9x4LW+Nn
glgYtA7RJU9qH3L9Tdjt9NBut+3691dXQTuXelYojGka5nlWtYexfSsn1s59s9xX14Hg2sjKxTSF
UXIUcGkDBa6hOIjBCkrgacGvYf7r/ie6vxxNXCUIvdbH4wCDiednqDCdYJsco50EbtmR/30xsDVc
h+lpRlU1FIiaw/BVDOzK+gGXj2E4I0i3PVvS5nroboJsRE2Ka+jamNpBW0jrK/RqyMkOy1slUA8L
Xkh5NXgT8W3JWu091Na2VWZR8TowdOslNmKKMuuIqHNFYqAaQQzFZ2dr+rQ3pH57Q+AY3K3/Y2gV
27K8bcZgVg1XKc2faQi/VhUlj8aAaGpfzuf7vnEzB82EwJW11WZ2cP0Bd7M0t3HnyRsdFTo4e7ku
2sP4IHqddIArVLH3r/a9/VwO+cXNbqAuBLcggsxl0lZeMxgoL0mo3cR9v/Ni30hXrte4/CkXpjpo
GIIIIhH0wiAKM82zONSvUJF+6OkPBlHy3a8S8r3CMZS9kujmKb/4mMvHvjBdjDPCxTP0JU0mDz8Z
RSzsNOmrFz9OzBexbesDwgDpTtjfM7r8+wujfoeORz9YgitBjyLPD51uebEgOzLEkEGX79yVGzcA
4p8iZVL4G+j6rculfL5ZLToOf+sgC+tVx+gnkkrIppFsyKfI4Uml7sSbjXzj2ubqkMxTQ9sMaRU6
ZLAlecvjA859t7eFY+oKL9VO1rZ14ywHUmemkwt7/fjIY0EYpQaoSAVxIAJCDpTzh/snccsEWApi
GpGN4f1VCA0QBIApnyg9zSddfiX0Oyd9yykuf3+1Y0PRD0a2nDc5eFfOImCK+cmvRicWFEdvpR2n
2Apil9ZWYcWcVERvY3zC0D9MP/X2WctfKcLOkva2bBVC5BbtpEjkno5lRoRP2p+nTwuuQcKPeOCK
N7jtMIkho0p5cmZq8qkZfBEyaVAhInpz97/91vV5YWidrUPSqFZIpfBtII3uecVD8ylIdgS3u4IS
YCIEzn2DS3Kxvq8vDa6czYTFOkclNvIo86jhYVBTVDVp22nvQwPucfh1Ua4SIC38hHhlYGuIY369
/xdsOsjfe6us3NHXoglxWS7xXg5RlXzqu8zN0eIR9vZ200kuDK08sYH/eswWOEJZoYnsNN0/8fSL
3185ITx9RVVCCO5WQcnLtFS9oJwyO1kkglsq6ztfbns5C1R6ofuT13gblMjLsVBJt/MSJTcPzsD7
32XzsgTM818Dy4e7uDy63If2bWx1YDHjQzEKj5n1OFZq4RUd7MXTL1R3PtUVLHzabkVp+ea3Xvm3
6dW91YiFNQxWHPyemWfwyC7s5Ll00f9jLrvayb+38o/LdS5n8mKdDAtGqDEQb0u0W/Snpj6re/C1
vW+1nMILE9IoGgHEhIZrJMNbmDJVG15+ayd27KzDWGX3vLtDFNV5R8xJbyfJ92QonEWn+r5bbEYo
RWXDTKgcb1q7SEf2MjSGhmuW8UPoC7OXQir8aMb+L8WPiwO8wm8awDo7EX4zPQVD8F+7qzAhDQns
hQYT01Y2al48l9FzlHOGg6ka36kW6giFxfA0Uk3VowVV+kkuUPMpDKNxmPuHIC6c/ANCVYuadPE8
o9X04/7G3F6r0MEvdRyGGNVbwo1wyksAoAGCEjr11rhnbgxGsPFoDn4BIXX2S4iT8I9dF4YXLC6Y
JCYa1896ZEJTTkpluShkfkLb6Iy+cQ+z7u5018birgytzoiiJEKEnp7lKoyenuKsLg8TElIPVgMP
dhiaxWFAlW3H1W4d+np1q1MToZGT6EoKP+Lclo6l+DqauijRIrT77f6327IExxnzdxokHTcPY12M
Z7UvSsOdGNs8QGiwKKykPu+QKtsJ27cXLmQmADKlJW4zlL1eVKDJtYTEgmuJWWyjOPNZUpDcFY3S
/FjIRmjP6O56dW96kgHq4A/XKesKM9EKQ0eihkLeKq5W8Shahd4psI9p1UEKMsQ1xHmGsbTr7fum
bnsry3aaJpRaC4PnzTBPo3fGrHWz7kI2sGAnFiwD3M3+6//LG/K2b4Q1hocZDOMyBNyyfOGLCDuH
hdH40Ka69fCY6CUCnc+aAJE+HLjJc1skh6H6KlpvazVDZnnn4r/xnsX20gGhRkjsWz97ojzMs8pk
VxX/GQENf3rVC9/v7+ZNkoQJHAYI2m+20PWEXTMMddKaPR8uQqDgAQJmiEPqvTfqzTW1WGF+b6GZ
BB20hqmnah4pyowVtf7JSLbTttnOVm1ZgNAJzUldWmDpK++XszBtRbNV3HL+Maqi3YZ7ZchNC3wH
Dhh4UKYErx2BenedVPCquKgdTCj8IpxQtKl8vv89tqwsaTOPXR09zPUnhyukTX0VK/X8tujQedr5
/U1/Xu46k7owmhvryA6VMWIUEwb673yHs3RqT4l1mLxl5iW1o0/3l3PrwYYIUQIP5WWwB73P600z
tbipwegobty6ZviINJeyx2KwZ2L10JgR0zFCWNldo35I4VZ/EX3n/iI29oxVGFQeFvUc0tZVgl9C
hB5IJSZQPgC+TxnipD0jo0bteR+8v7keiotLA1Ihn1mF0lKANKqXMDYHSYKkS2688jv9h9rFe7iC
LUs6BghvxhJJVztnjUi/UiRToGH25AZc4Gm3G7m1dWABgThjiGNjrrIraI9zWdSwoT63TnACquWG
f3Uw4C3YY2XHuTcWdGVs9Z10eDARxqwJZsRVDyJ6VL0gAXHiVhD++MLjZaRIvNzRYb+FOo6plARt
iampE776EarepRF0hw5uuB3vu43QWLKIbDRZEKFdH1gLDRNt0ZZx4/y1lLyJtc/liNj2TgVza+sM
iEvBVC78s7+rYRfXnBLLraY1hAVUpysbsRTVU0f0beZw2pu7WkLx1Rts4X64MLWEwAtTWldkjJU1
iqsnCDQ2BzKSKkgOVfgBoC0SFL7+5f753dpBhn5VlaEDfUnDrg1WVtyGgs+JyvPY6afgSyCJbp/0
5cHM5p17aCM7YXUKKL3fnG+ovV8bK9o5N2ShVFxTXzQJjMPEXTfNjacY4znTv+q1gTrIg8SopqC/
3F/obd+CvEiDSorOJO1/ZqqvjVtpLKKGB8E/OgSn6k11FCG8/7GArESnfYP43clyRHEnIbt5uK2M
ro54KuV5Y6HsxKn7K4m+M1Ll6DpMRzkipi+amr67v8hbT71e4+qQG0WrD4MUE1EkhKgRLRjM3tHT
4HTfzK3TXJtZeWnvW7EkombgjjGCpyFCjAFiya9pdL1R1Sr6c7e5NrdyG5pQZewLIaf8afbQVn7w
n6w3ih27ub030bDhotC2Lmx+EJ8y4bIGX41yIvmljy3t0DuyHdrRg3ievNwtj3tV7a1dvDS1usym
ru6TQM9Yls+wIHKOVSUfa8iTGHzaKdirSy5xHVdY1tKCBhG84MNXzi/VZTnRVZNd0ZjjY4I2yddI
CWZHnmo7iKXE7ePKEca+tPsyfh8khva6kcUuPOiEckcKNMupZo1hrRHR09bM1O+9OkvHLBpid5ha
7Yy4SHgIB5Tgq8g/1bM6nTrGYF80I/AfBaBKZ39Okm9iPQ5owjeWg9DczypNZ0+o2h/+DNija+JX
ptDKT7o6grCLk+Dt0Ge+HalZejBGil73vXjrsFzuyepsTqna6vHYym6Wh4esCo5y8sT0hHvfyuZX
vtj51ZGcjSkXRyosrhG9ndPxG9ITsZ0l80tgdT/um4Jma+czrw4m3JRDKcVoJ05+ZB0sJWgguUAZ
Jhrn4oMuRQUzIbXvjEb1AwKB5vU4K+i7i13xfZga4bOvUsOAWmCwwzSE/Ufp5xcz1tozzCYtqjxy
hJZpPjpKZqBPUUyfwgKF9lwNo+dQCKoZie1U+lomk/Ayq7pPwlmXP4S6Rlu5IQtIo8pnBndIY7eT
hFg9aBzECaRCNQuPstgU8qETGkGwYW2MX1o/zxMbfhjz+zwbrXSwBgTmGReV/hp56BzUJOsWlVme
ZGWVHBNRGQ8muAH+d1ZK+aH0TetsqpX2PUhiHyWRIHnlo9z3MuWT+TosEK2BsTNxh2pRSE59uD+0
StHcOZeDL1SOhSManY7i+7yidXS4c60kwc1EnpvRwHuglVNHk8uPiT+1L5UgT9+RSsC4hFqHmuiP
eVBXKMeNJTJx/Qg+PoE0TGWTTX86LNOTBzmdvChC4DUAz/Vo6Em9qKgLqJ5L8fMiinJQzFBsD7Ff
G8dS6xFXKeS3viC+6gLrOAz+8EHxB/OYhZBCRdUiSkxVH/Go+LkcUKfP0GB2EgOStGhQffRxYsRL
rfZTHQkfQ9XvT9BhlkweSNDiaU11kGnpHHJNedFLAbyzn7baKzND2XOca+lTL4+lLQIIcIhZfyHt
rL5rNF98KPpFFt0KumOvtsjMIIRo69LYwoVeDA8MKUfHnj8Z2XWT7q/sRSY9e7+M/xpyhAD54Ggz
diKSMJoQolwTR64s5zNCa4jiGaHy0yh7E9/z0bvkv4xNVrpzNc8nNUgWcspBc9DbRgg+T74IBtwB
ktEph6yZntoy6V6yogq/R5ZQImKtlV/EqZEAI2utLQLMeCfO2RS5XdxpSJ/H4fAg10Nh96rE3KmC
aOSkCAbK5QjSHdR5NN8GkfpO8nsKHsqkETPSjP+b6EoU6A7DJH6K1Po9gNMXRnFKp6thyDHE8I1k
jm8nWfbqzH9uirhnXK7/ZNDVcpjYyQ9zXc8n5oNelb72Ihj+UyD3iKHX5i8/6hkWqhE2RijqgICX
cCZQvqqbDs2aOjuINUplYp98kCvrqdHLwinKDL1H/V2lIPhpjtLHkUE5WZ0LOx6zR3rdyNYTAVCP
aRncalG+nqYBOZNkqH6geWg8diZSZqTcTlHXgydPyLL7af8sT5Vgj76AEkygi3ZqohPkz1nzPHd+
cGpkREYLH4mdyKQajaSO+DEKJcPTw+Ropf2boAyl92aHur1Qz9WT0ZTIqgZa8dIU4vRxTtVDXme1
J4lJ6EnV0DxDbiShX6Vqn6upQjAbPccTdUTTFUJLVzhHSKh1WvhukumfIZQnfAFtNduiMIie1OeS
dKC+Fz9LGWIa/dQlz3PaNR7kLBFKSkbhBKYy2lmGNNQsh4ot6OXT1KW1XfpJag+Mspzm2ZT/SpWx
cxTATl6ehaUTNgWcQKV1BiVReixTtfXUokEZIV8GOraxk5YPKg7qF9qUpW2aVXUQBP0Dako1IlSI
rBtZJTp12X7Ic9l4sCQZDo8MvKskTcrBoNX4MMnB13kOYEKpJb61GrbelMv6MYia+QM6a/qTGMXl
kVewNRPO25rxfPxVV4r62Uei/lWZkmWWQxL/wBMeSj9IXXFAmNDyg+zcMyDc8YWm4X3eNflnJmli
xww7+VcSWk8x3vCcZ9NHw8RsMfHaxsvrL5mpAA4PGuHQioitSEUy2ZYlD+c079F5bpXyG8m97gwt
anGRKtGyHCeHZ0d1SEGz20LKxgV+Zh20OarPPOpmu28TBHaQOvYC8gBHzDXALlnc2gZy6PYwSdWz
KQ+fJtBmaKUXw1Oe+yL5kfBzSmCGG83SeoDFe5hQVM31kxHXGiLQvuhMeS17RqWOT+GYaHBRWn6c
HkophGaoXVpnCK0/tn7Q/Uqt4i8pnsB/qr2Obu3MLJHWKRBCFeZznmaqU0ea5GkWgtG2FGvysZgS
80066+a7xB9+ZmX7teis9IQMtuRUqDE7udTUJ1QuarsNCuq7Zo2CPetatN6h0jcetaIGU2/NwiHX
Z6CgwqR9iALpx6Ak9cmsiHx+x1C1rorN+4yYwtlsMpsz+zxosUrHsfhoSVF2mOQO5cx0+NrFjYVY
u+AYoVS6siS1HrJhv1SjMV7XhqA5E7JxtoBy3mNdhoXn58FjXMvf/Lg7weYZniwjPwdJ/TpNureZ
WBh2RakCbckwc3JEp5862X9rSkzFg/rs7C5ANFgLKx0R9Qhdy7a3XA5wZDeD3j+FMlEzrPMfjTyA
PJxKy26F8cccWppntuoXRWeCS8z1yrmf+mzUUq4T3FUyHWjkJYFRyW5NGUpxIlSRpFfKcZmfoQz1
9r61jcwRxR4oXqkF6CiLrIxV6MIlU2AwXm14BpKReYHKo/anJKcI9UCnykzygoDQfud6F6WAIZMS
Bfij6lpKOtp9IJ8Mhk/sQq7+wWouDa2eV4aatB1uAxEXguW6iYwj7xCVMdU/37RLM0uifLEerR46
bmZVdVsqDRCFOl0onOCd/PO36cKGtzSUGHoEJ39tZijKQjLQI3WnUj+KUftzyENPqSkXi/Wb+yva
yLZ/Y29pPxrAAdblDDIRMrOeFWkGRN+9YhgHYZ76P39AXFlZ7Zs8dGWHAKjqNoL6qJAtoZntigHp
RPvh/npui094HMRsS0OVvub6kdjOhVF19MnddNQXnBLcUIBfyGxm/71UFcdGkRgTa3cKk1tH98rs
6oslWU5/jBDikpI+oJyS/BwtDVI4n8KXXpjmqy7t+zcSPHg2+VLjDBMxKmyr+JzUvbzT3N38phd7
sHqu+ZEYWVYrSm5llLau1Uju6jseeoueW072Ap0lgqhs9ip8tJEwJ7UZzW6CUOygFwdZr46DErwS
UEOvCsszFUp+QvJQckOqAECTHyha70TM249tUc9E4Iwh60W0YLXQSRZmP5Eb2fXRYkqAC4d2MXra
t3J4YPUCKtn3nWtZ1HUF4tresvEXx79CWI9OIYvOmiBxEJfWT1ECUNFXp/ygyEOGWqam/XHMuTa6
Cm3NWCNDX7PITHuMv0/Fm6H3/sGyJJGpKCq33Amrwoqfh2WlC4XsNkDtap45TfdZkpGFJcPJxj1d
sFt4EPXEy5rFakEwVIbaaJSyO1XK05iar6XcOBeB8CYNkuowtskvxD3PMpO3mcmD9k/Xem18FYna
JBwHIfaZA1JhBo46tF4zgyp/YBiPJW+9adjjirw9jXy/pQpAimXCxr06KYhTt4hrsrt9p7olxaIU
4d/7i1p2bO2XkMIBDkD2EtLR1TmwioCurDoobpVwGyH9/k1vft03sbUKeqOwXkObAxBhtYqh7Hpy
d8qlvUrVxBP3vsuy7+slXP7+UoS+OFozBZQ6SRN+P34ahHOf/gq/atKn+4vY2icQDFABM/6HUuFq
EVpOuTKy/Mn1tfZtkPgotnYE45BI8Q+OFGkP09AoEWmQj10vJxXy2WpMvsgwtH8FqJcnpj/YeV6c
O6U5AEjYSbQ2P88iD2dhk+7L6kxpdURRqWb79Fb+2Irp18n8cn/vtiwYOrhl+Op5O6+biQAJEYYX
Jz7QEFCW+Bhb5s4aNi5RZmrhyKG7j+oYR+V60+JALdK2orXSTYcFkM0I0Nn4AIu2p54CL9txho0r
7NrcyuUCKR4jy8Cc8q765R//Q9Ix/YekY6mV//H4KUwgCwL8940FJGP1jaTaFBQlw54lObHkQth1
/wtt7R9omYU1RVQhMVjvnxC0fo9xiU75+Hks59KZAyToC96Wh9YIoucuST5OaV99C2Jdt6se+Zg+
65NzERry3u4uGc/qQMNVy6dkNg00+hqwkQhaps6CRNveGNJHX9N9T6gR/CnRXzmUzfimL3oR4aSq
c2KGmE6aHz3Omhw+1tWovb+/Mxvn3mASj3Rw8VxYk68dK/XDCpKfBTwCC8JPrfKUn//OwMqVSp1q
cjVhIKw+h7It5R+T7/ctbBw/RvCAv9BoR8f7Rp1JZVxhlEZuqvFrGtSvZS3eGQLfs7ByTyOJJjMP
VT6Y2lD8KE2vbKW9XuLGl+DFuQDJNODwN9pf3Ty0yVQTRWaKmbpVv9Yi5RC1exSWG7cJ1zxU0Egl
wr4jLs55cZvoemTOhYrzSdr0xshNF06PA+qxFHz+eFJmuXgvTK3uXn2K/CKYZRrrovY6bvTPfVS4
daK/VfXvrd7sONrewpaPeLEwpW1npStxgzLOj2KsvJtQWjgk48dwKuKdeLJpC/VMeLUBxdyEk0mf
TUGusJWn/jHsKi8ZJlfLopNGF+DPvdsCrqToGnkokprXy8oLg1n5SudyyQKRfsKcnLJ6j4Jnw/e4
i0VOEOfoFqSWCaOlVPICvEmiT3GR2OEsP0fix/tLubGyoNNAj4HmUIHzrufzOy2qwkwFONKrUNZN
9sTbZ0h2Ps2WEX2R14UAQIY5dZVe9LFQjHJEvEnpjWtC5daRDJB2T+rwJiSwlgsza+GxDKC+ITJj
56ZhRws+9Lru15/vFgS3SJqiC3uLvBLKSgaLAlYERsG3bfWp6aov1hjsbNcS36/uomUdS+oCbnaj
KMCEe5qrxgLmqYwDzVIhO+mldsiTo7Y3Vn7zJP1tihwZUOfGuziZpDJUa0zVUEkVFvVDzYoPUt19
NIbh2Cm/dIO59lbZq0wtN8ztEv+2u7qB0pa+AFzE9Py15F3byK+lWD5HPhIoZvyxQx02jeJ/8u3Q
pPyfpa6csAprf/QTlqrKxSFAfySqyoMUNTv30i2cgS1lUBe6CxPejhuEbqJMsS63AKRqQ4TEOaCv
+Sz7nXmqSfXjA63P8ixo1XCgOqe+TTqdjlUnMBuZydQE/txfL/+WJWZexN+qq81YEVlzZOTfzeFN
GybfMv/9vzOySlcKyZzlNMNIP8WDk4nIe/lTGtqcI/e+peXPXXvN5XJWXhMPRVQbAV4TDv2HsTz7
afzK6CIi8N6MyW1yqiAuufBfajyKsLnyFjVTRyFtiCXKuwUo2BwFNz9lT7+HrXeFef4Xawvps8qD
WFw/VwXmIJuhxdp/SD9oSDzl0PNodmlHzh9flCwNkWEgsEBuePUt0frCKUDcmnVoLmdPqO0kd5V6
eGhkpzaqHe/b+FxU3GTELky0TG7kyVpLpN+VYEiMzlJ1zMxv8iel3XuGKbdOAQQa7DBwXp4s65ee
WkrSXIu54voj0zCSpT8MjFEAX1HqEog8nWPatNFbNWvBQMxZ8cypCN74c9ceqlRPjMNQF+K3P3ZU
6bfWxlLegC9olSCUg241UgXwre1j16qlc9DWb0uJkY4s/P6Hpngf8Hji4gNfB2fU6ohTZpyMvlLR
pPiRRAiUGjbiobG2J0t08y1/m6GGCg89FZt10U3LrM7PZHQp20h0A+1dWGmvNf2lnnZlA25wUytL
q2QYTixN7kQGGiqpfFKK5ChBeiqRd1tz44bS+KalLF5lj4a/Fy1vj6EJrpU0BfzxktitC1OI9FWN
YDaYHsRzM1ruqAcHddLPqvFEkfwx0qqXihSmyYcDY7i2Wrc7uNebe3H5CzgwyE0zBMFFcn02hyJO
px7GQBeX9fJcsaefeemfQqk/BeZDbO0dUekmAbg2uEbE91nWq4M4Ty4vwmMJIB61M1h/zVMWqHb9
g1UfBPJpQ3RmozolqulGcePKoXyYvmbxaIuJfIaBEsy26d137HXSSLxYWFbQNlxqvdY6TNF6ybtB
KkT6nSYN5sFVUMtT8z3d0C0zTGlQJKTmaPDP9Y5PlMWrQElEVhA4Qyi6c/3NAot7fzE3WcGyGoLT
kgLDBnnDGi+E5mAFVS66TRt5RfU1EfyzlNan2SpOviohwtmcQCGU6vgplczzfetba7w0vooRRRY2
kamylanQC84wg7CwWiBnmi7IOzH/xhQ63AxYLAPkoH6BVV9vp6JZFUIZtDOstpec0PS/D4OsHNDq
+nl/Tb/1vS6TAbqNsiYzBqEBMV70s68tCZ3pp4zxUD7qfc0pzG50y6YB6YGKCrC4/P8x92XNjdvs
mn8llXvmcAXJU+f7LrhI1GrJtrz0Dct22wC4ACDB/dfPoyRnTtqd6Z7M1VSlquOSxAUEgXd5FmAT
SMusp6KeyjhnrWsAn0adO7P0eTYpat9X2mufLO3XkbY9Mw24G55R9pq31aKf28I2jvB9l9nQoLHg
qkbdjd7Yl2vD7Oan0GTOqirAzok0pf2eYmcxI0ssENz48Y1+Xnl/v8/gihS/hpTf7SX1NEikI6jA
QUGySzFTt+FSTxRkdVbGE7Oq7J+fD1mUjxo86jcoAX47rj61prpueisFWCITjMahtzx6ikXd4P5D
2aHrraFGDyYGRKeQg35a7aD1yoTLOwtw0DaRVKYlIA9gNiU/vqPv1nWcB0IdiHSQ5Vwzqk+Tsg6t
3rcFMdOmm3fh6CfaFgdvdh9DT8XOO5h9mx7k9SkIgeQj62FZ//gCws+Z6fUCfPTGrxk2FnbvU+Da
D0s+8RbYDW8Jw3fPV3TLuxr5hw2gwRBVRHTrMqAfYuDi0DQKytiQOIxNu+6gkb2o3ciCAlzqmiTX
2C0yeQ2ugt+KtGaAV+UiSBZtA/A4Qp9XAVvJw/ZZKENGoMG9dOggx5Z0bycC6GZXeGYyDs273Ydt
JFvzjfv0jErHaa7z4+iP3rrjlbkDtkPDUwudIPTh5tUsxyGiTlHFHRH2XR66R4sUKrHrRX6h2FJx
FyRfU1Rub8PpKuE7aDjNz2RqoxH4qLi3e5UBmVRvFG4mZYHpxIBjQuQ1DBpcnyO0jooJPTVet3JN
bB9Ouixssk7jXHWZD5t+FPe5RSHYapTLZQ6oWM+edqNK95vQMFjmCy0fdOkHp9ZRy1MXGF4aTAGg
miwABqq2rL3P5/U8aS/tYcOUSr7UF1cUS4RcG/3Qmj0NNbcyp2T6gB2I7AbtWoBw2fDbgM1DQnn9
MxvVv1kyISJztZpCOwwQl0/BImu1VQfdgq0BSZpNV3IIXtQ/RZxgBv4+966xODrPn90SdaP5pDg0
e7mrvQRR8QGafGXiMfkT3Pvf3A1OhKUDtUz0rT7LNfSmV5sOG8zU1+6K6y/e7EHwi/9kUby+sZ8W
f/BJHJwDzXTnOwUedJg5bY3OTAufrIavvu4fJnT2reAEN+vX39/e/3ib/pO+y9Mfh9X//i/8/SbV
jF+y7tOf/75R7+Kua9/fu8OL+q/rT//3V//97Z/45Z9HTl66l2/+SEXHu/ncv7fz7bsG9+v3c+Ia
rt/8v/3wl/ffj3I/q/d//fome9Fdj0a5FL/++dHm679+RU/tL0vU9fh/fnh8qfG7gxTdu3inrfzu
R+8vusPvzd+cwDJh34lKRgDHx19/Gd+vH1jBb/DzhEGp6ZuwnnaxOwjZduxfv7rOb3A1JP4VZwGo
3O/WEVr2v39k/Ybo6tonsyBX7qKv8et/3/o3w/8/j+MX0dcnyaH8hVP69nUP+svjR/IKrDOiQ3Tf
rgaKn/uVeTeMFbeqMu7L4s7Qcq+mcmeKIVHm4zB5EcKGg2X4GcnJg3D7LGDqHALJZdQrbgciGog6
NA5HtGubNwoxGzgUpgTtYY5LU1xM1aDU5oiIFhJxNzOAsr8E6BHBaBsg8srgjwEb0t41sDzL4tL1
sw/Bd6YiZxbHxQBSDwpRdz1gsVEI6FqMcB/agMa4k7W6NJUD5lUTXdtYEauLp66Gk0c/YFX2yhMR
6DXp+h2ezgvMjBZgY81wXy7Q/a+5XHMiXypalRFKhFEQ1Ft/6lnshYpGPJDPQj9PvLwtqgXO0roB
yJfn24DWY9SUwXOe9y9uq3fl0D6RQdzpKit4/UzZfC/tsIsnbAu7Ki9gW1IXwzODaA7WxRlg+YHv
CwJ2ufYqtqt4/QgH3PzBbPIhnkQ/3VgMYhVN3QFGnPsqy5W4Q2kxR0R2z3j5BeXSSxMCtVq2zzSk
JO4NE0rbsBwC6tJYL829O3PjWnwkSPMGGunCOruzfZknhQ2iy4Hn1Lq4qeiYmCHQon3YRIuVs5TV
Ux95xlBcFTEW+BYHz3MXqlUf5reWWiboAj845NUH7STx3cpJGmz5k1QdHoxbxgvTQWLxWwPfsmBG
wSdPr/oSVGe+mNjSHAniAGQXp8CI6zm/9WBoybsyMT19YMEEILRbrkQQ5hHkOqYVJL6TfCYk6fLq
jS2PhNdmTJsTL1WdBKOlkJxPX50x3+luQZpeeWtNPIjPcw5BP22FG0feFCgUJpX7jnZknS51Dvvc
7iDYtNJ1D+ASK1PXWZ7g5rylblfFc/WIRCzCQSVgKSXdMPfDs8pwG8AJPltsAuCWnVKzAv/PD198
Uh9mUiWC5g+TLtvYJN1XZTk3YacBMTGn2A3zrwOp26hQtEKC110a5IQTl7BMqBRNGkc8IdrgEZvu
ZQl8NQmP5dQ8tlpkgVlnbF4O4ZS/wFb6ODfLhbgKcgFWs3UKZHCFa2aF2+96YZSxnu0N+pA75bYb
e6E3TjXMcU6stwE6h5Mlng0Cp3ngmftUjeOKanqAavFONdVTYHPQAWT94pJDEw5VXGsXlTrtu3Dk
XaLrxQzVcqcYrIzwgMDkbBiwzz7UmskXk9mntsRoclc5WaeC1xHzPwUo87HoAvy4SlU47sDoG+f8
62SFK+5OPCq5ppGQ0zt6eEBvXZYmgKJYY8Uh83dM9jtgcq12OduoSYZ4d6YaBS9APaMyf0aB/QNK
xTzijY4mKOANerwUfrORIIh7xQjn+bKxEkHIySKySxcbE1uX5Gs5v2lXNDHv9J1RwzZ7Hu7KGbdh
Ly/WgKGaoQvTiS7CWrx1qxzy8o8YvK624q5pzVhWw8aa/NfQLNJKiJcacT162/aLZrRKQjVY8di2
MXzo7xXLY2vErC5DzHFWW1uvkrg7fTNM/iORO6AGD3W/D60Gsamx9cxpFQx01fli63t56kuIbYwy
m0i4DkJ6dMujnFFWcMasAtiwoXTlQh8q8Iv1DBFQAwhLb9AJHl+EskuklzrqKHK3MKH2nI3qZJM5
0QW9cEBTFB/2eq4j18hj25g2Qy42AyB09gPoPSsIOO3xWmfMMbeoAybXX1rAVQYeZNUHL/Faltpz
sR4XviPWuVhE7MJtuDNAYr4Q59kFew45I8hOOsH5EfnBS/ppMsV2Zuap4cZaeGv4jraRN3KQgVzo
ry2J4OEWnmbZYNo35rBxgynLi3k7CrkrBrKCzVXmKqxvwoU4NUuvYwJoKboPJPFtAOSn7tiPOs77
HCSmdn09HGCvKSQL0ZroxHZx4AFYuDe9bne94e2rZY6AVwe4vT6Ew0de7BpSJLQ8KcpgOkZv8Zon
hTdmvS03s5QpUCubyp0jicXMH7bME5gDZtYWI5q+2EAUXUFN6ffRygMQghtrff13MNhLL8ejQdNO
Pw2NuaPTEpmUXszSjetgTA3B1xPJ7yal17Qn66B4BLloXzbj6jquhcbH3Rxfx3kOx3TqvcRC4Bm4
+gqsj03Wooh0Iyc/ywc/U1LdkC70I/gQ7Rrwr4JZvTEJXXK/lKfCp0cmrB0I1eu2aFLL+LpM65Hk
h8YDN3I2qgMtn8xqyVjbIn16bG1skIGnlkjK/iKd6skZQdyqQB3A320pnyoynwzTucmJ86ikcYen
Enutk7Rdfeim+uRO5ak06W2n61NbQWkJ0lx2uJcBOdKe3S+ExToUmanmiy/Co7KdLah/WGSqUzuY
25rU4H6JE8gc1zTlvsQiCmJLIrtuHTb5s83xvWW4GL59gmTlnvogahHINdECqwxSJBANkC4+mlZ+
sKfXlmCKdegNIJ7u5uo1zLtksqcEJJTzBD254kkI46x45PvDbU+snWGyeHamWwfHMIb8zmnqWJfG
0XvjM02XXq+tCfQKy9wWWgPjEkTQekI8cxZhmxauiHvtxm45b0IF69llRAQf7kk1HuZ66wbF2tb9
7eBwWKrhlUbnx3SrNWoXa6H4uQBJZCmG24UCPxjSh5AKwLzGNKTFKgfT3S3lrm5HYBh5PLCVxKM3
F/FuPgeqvK2K4CiUvyHN/OK6423VHbnqXoySPUKr8rnVpQIM0jzV5hPIQV3Z7RpDHHzkjxQ1oAOE
6LbYqm9rf3qE68r5+s4QSydEuu85pl1N5Y6Z1qlxpmxpl10ZE44GT4eAg1gHlPJfq2b6GFGByItl
r9Ty4LfssQyrbe32XyrXOk11FFJjPzriwGUJuqCHxgOaiKHsIguTm43z2tdz1iqauo2RtIM+Fov5
JMcdD1/sbt0th9zGCks1ACUgwfYb2YxAQspdNxu3s5oPrbls3SZYV1RShDZTTGu5a3xx6H1Ma5/T
m8lFf7YsWVwN00dZ5V+a6jVwhlVrxYG1m9gcm8i4Zre/00ZxpubypJZ8M9qFCTKQvzF8sNRZBqfU
uG+dV3ei67Kw76FKgHvCO5cPIGmRYtQRNsfF7W85QEJFE4AERo0lpq6DyjeiAadm8KT3y9dGXcZq
iSwptoSMN1jGoTsGnVeEHb6d8rx8oizMqFY3KBymWum9ztGQeXFGjRqh3V8soCd4X57mlmQF6nGU
YfRYuDG1tVtKZ1eG7dGwguO8lKdRko3R3WEb29d8urAmOAaoms5g92jvDhvgpdLGRZLhghbeWYkO
q8uHZsbdaFnJXBlZy/x9WPgXLCB3FUW0DSUEomhM7PyuWII7Fs6PdlCcepgJQ2xuk9sI2Yr6NI1Y
OxYXjCd6rMD1ioUW8M1Ub0hWYGDY2C/wPQejtVMkXpoKIQd6F/reztH1hQ0hjWQh45ayfUVQbgCp
qXXnIBK9v6+L8qD789hnpWRf2dyIVM4+iR2igqQo3ZXMsQ3rxlt1kw2Dg2nedQ7qx9o/tPDWvl6k
V5FDbraZoN7ZzPEtKUkVN/myWgJ1O3ntjKDDbiK8gVPErHguFAhN3IDCZysYfAQXyGQ39nYOEesY
E98Sv8Uk9eNqbnrEOn4ZUd3zxAAsEESlKSqMZj8NVRGHpDUirOf+qoXy3OA1ewTWoI6NkNPI1bQk
jnKsxMRUakEuHpTY57m3tyQfEpSU3HjxbhRtnnuP3uoajDyv6PLIbi/TzKCoiz5JxClQXjTMY8+s
MtcbL5qIQ63wisCz7ihkABF28MNWHisyWZSRqtu0lXpOTCNv992ALMvhx2mp1Spwq3rlWu1OWLAH
RuKVDj425M5AbsO4BwM/a3jJSbPiDmJ0kyDO6RqKywAFnwV9rErUjGwzNYV+0563dgZ3vcD779iV
eFnZ0D+3Cxr6i90u6xCPuTCDOQsktEUXs3kJxwphRVgdph40UNOLWY3u6IRNvWoEy0xfriZ/AHe4
b4YYbgy0erUdbkOn2rRWA8pnmH2D3TwUufNhDezdzM0i8YkRAUTYY+EbkQ55/mnxSzOSBmRijdCu
92VHxb5oWysdA6xSxXIVQpvUEHfdB3ebKm5Zs9yM6NZGuJMpGgffWis1sZXvU4nnO6auP+pNMZEp
aydRRkhKeDY2db5CRxBEboUuUZAjz60bl8BDro+dK4uznZR9485VplqvhvFajXjGH1OyCJW4EiS2
Yir4Dg5W99VAyhiQG560sknNZhj33LolIJlfpC4QP5NpyLxFg/5VWO3Kq+dyNRtOn/gNL0CfB+uv
FiDuYdXu4jp8NWDYEQFW/Z7rflcFWsMBl0ADrnaulpmFQtaJuWiIkaQewoGo8gvMITqfpV/lCWx3
iwgk6ikxx26MxnKDh5CvzFGPKcdrY/lltVc8v7akyq9AHaGONs1RYC3dppyDJuvLYNPY5QK2/Tms
zSnxAg4z0DBEvmQh0SvpZRlQTXBAOq7HGnXQMETyaIdGFHQ53kazW5uEdjEyQudUMOjFOgbPOs/V
m7zdlPaCrAoLUB3elBOtseAOBVRchF67/lqAhhD3dQGLqVG89IPc+ks5RkB/j3j2VZ00gzogrvwI
SWxBiDcaAj48tr3/QJTzPgwFe3FZUgV5uGF5O8Xd1OubIkeC2ljY7f1JevsR6Mt1FfJ3rKnzDZ6G
QOoDNY1+Q/oi2KLq62/bVv/5f3Am7jeWJRABBhyPH9KdKFkPAAPqqOtHOxaFzPcDDC6jEF6du3oW
J8dhDibJVMfOta6SA7DzAFv3VcgUoApgEKyYLoe7ojqROgB0yG3meHLkq6pq784Pj56ZQ5S/xj5G
yjdDBvKBaugU2e0Nw9zcDvCkBtzN9G65bBsI71DzpgyXqw+O00QKZKhbVLSW7Eqc57PT7jWTRTL3
5hsaPSQxUPjupF1ntYTVfM2KcAc7gC4uXXe1SOYciAUBVGRc2xkM9A1wicsqFM3TFLp1VtDmYvBe
nQP7ffEX44xDO0h+7DbrphHcrxyZDXGaGMN6y9jjaINWV/nsTYRV+Iwex4PTTdN7Yy+xHpYH4hSb
eeExIejVDGHFkKHkWwFuBXw+dpyFIJy7aHFJ/YVgc5DcQJS+bgC6Z6p+R6wDk/H6i66rB+XyLV7v
ldTLWtodqNWhdR5dd921pop0dSiH4TCzFioVrYdau5H6yofU+TYgsD4NdXivjTmMmxrod0gIIDYK
5tgYNWQOpJfJFgcwi7XXbdEwIxHJZ7H2lPGW+8aWE3UbFvrdWioSm67EuXtYQ9b9iFWQQryg7Yoo
GnJdRc7CEcwi5OwBv5z38OowogVLStyzYDUuYUa+NLAOAP35wwjll2ByHjV8vJakqYavYcW/tqp9
wsaRusLbUNffNG0FC6lsmPMvsPkB+g3FJAvt8MiYKY5q03topdwYudizpdrToleJJ8d7A+WFeAJ5
IapmMxqs+VBP9SvAC2vbW0A6AUMYeS5ZOQCyhzk4X/nW9MzHRq8ro/hoA+cIjF/sjNbWEP3X3i0O
ZiE2vnEVycgp6L9LZhTVF1pMZgSlDExe1ETCln2MFTgZ2FTP3M/vr/86OVQ8OnpbVWdX8lcIxyFy
E92hzcsh6hrATkAZ53HJyTH3q732NKKl9eJFzjSvauSe6F5BvONVKXzLF+1TzZPAai+jKfZd79+j
EHMXQpVhtNx124WHwLupR7w1YeHpqG7pRx4gay6KNzm6a/Sy4BaxLA/e3OHN5pg9svpSyS6zax1b
8J1HgjN3KW3Zq714G66RCNO8/EKnEV1c+2gtuAop/CpmoL60rN6AIQ0nUvNSNSjsLIBH6wVjIupK
xa0Y7g0zKCLThjWlzxnUN7Ud0WkuU2dpoSXUNOvW9+PctBAVQ/1p6cPNYPI7xv3LPLCkaXsENXgY
I4cjWlG9OlWeXu/UD8Wp5O0dVBKeRnTqDRp+tWbyXOPhAzZlbHvfRcaOQqcd3E+tsR0wVKAFYSWW
ZOVLlPbk8AoK/G6o3aywhvNwtdfFnIMlCWmMlIyoSOm63qNE8BbCTxHpI3sdRy+t7PnDxzfQdqqg
DkLQR2EbacHdDP9/pZbX6Ab6N/NEV828FS05m0GNhQdcRtZBWYd7XgaZC2RywUsS6PEAFQjgdmgE
ee6N1xe3I6tTLyxTiJceRO+cwXc4dqLdwmU8aakLcAsHtQ3XCmGWY2H44EiW5zJwMgsy2WF97+B9
DgL4V7gyDnChws23g4Mzj0KcOg9XnaPeESk1ZEZF7wv4Ccvx0AS+Ecna2xToRWE3YRkT7RD5qAeH
NdloiDqjrN0gWfcTs3yEKudd7lYod083S9s8UROzTBj1nZTOuYQkOE5yrfUH4V1PMTi5ZaA5afr3
bYHkBMT/a/GdZDOolQEwidOE61MT2ZQEOZhUWyOYXn2O+KGDa69S+A1XFkjF7hsl/kotGHZPRM0c
rNAI3DsW3KvyFghVC2MFNr3Byy7CNIVKoY2q0OQdoTHxNOvygxgDTR1HPExmdYN62rqA56y9Ha3y
w/b7ZDSGQ4OB16z6cDrhRA6BDFpebLoWlwzVgj0YXlljtm5ihe+w5UULoBEn6EO86legDNDZMJAw
hltm8Fc6BUfuVKnbLQ+WrSLaR0NrP5sFXP6wOXShsaVGuG168YVT++wEBtBbedp4mKczKV+1xuqK
ft1hB+A0MIfc2VYFRDksAwJ/1wfqzbcoN8SGW+2HgRz7XNy1tnvGfngX0mDT9/2qCiDCsGBNM+VL
MNKoxZyeFrRZiq55ys2er82+fP2QMMvrFiQFrrGdS/tcYzJDREFE8MVEa1nbZ0AWpwjKlkW09M9+
8NA8WiLc1BIpx1hD5RvhSoUeAv9a9dN68CCPEnibKqe7dlZPxTI+uK1/nCoj0jny9CmAMkbhSHiU
hhvCxwdwDm8bQEWvg9GhEAqEJ66VoR9QtAqxHDRmuuVu0eLO7Z2MQ2mgknjFRZ5KabwNHWYvTIX2
TjPG/TTEjc8PXVFv+WBMkcf5K6q8NchFQB6ODwN7I31brnyNxdgZyT0knna5pTeDgy2NQJQpAIUA
1Drsa5417I37eXaPcpR3AyMrwNDSipP1C23R9q/cDAaVD0G5PEhZQX2XbK5TVtr0dV6sCGxNHU8e
hC/mMVaNf1QO2Sga3PPWXV+3b553B5d72SjsM9Z4xAMBVkz4bQDUl3hUnixI9sAdA97VFFpNzFlD
POxARmAMgA3HQkDnR4TDeCdhbDL2+mlqnK8CrkdG3WD2NnBBEf4t/GZOAxyRUJwMKnSFvJXoerTQ
knzCDBCNl3kGLtQLrgu1y3laoo4InxSuUMlCgmVBu1LcGFBsSYah3LcFuScFHaN+yX0ET2xABCJi
ukAe1oUkUaYL4OEhhnUahoxTDeV8BYkbYxFm0pdOokNUdQa8m2lRjSwZbVDLEJX9gUL6R73he1nj
v2+7wN92k/8Nm1AknPKj++G31u/y2p7Vn7/0Tbv5/4/+8lU49T/+u4f7XXt51b6LN/bLtbcr3jUH
ePaPpvW1M3395R89ZrDp3GszGRCUEIqsoMUD+fBHl9kABPI39HWhi2A5HmxgrrjFP/vMhv8bUHQO
xOCvBAzoUKOb/MufjWbD9n8DfRnUCRwTkCJAi/5Jp/lb6BXkYa/8ZKjsXs/kmu5nZIbrBiqXkOY4
g66ReagOMCJA/6ozK0j/Mj7XcaBSfNPT/hYh9P2pMEp/BWXTspASVQj7fBWdWQXbq69cl7VI/SOk
lsZaJsbpZwzPb6Ea35/zE9Krad1cDU1nn4sm34nRTvpmvdCfQkz/fhTR+wcgEELPn6H0TQdAgBoq
+9wlZmztx9RKqoSm9ADWR0zjetW9Y5GIfzyg3wJp/7g3zATiuSgRQS79E6hGSxDDIYFLzrMJBTKy
dlqZlMGHNlXqQa4n+Jlg7Scg7fcn/PQAS2p5FR0C7yz27Wb62rGoWBnHahWcjJhuhlTc5o8G1rtH
4xkiqD+bPt+Cpr8/+6dHOVW10E3re+dRQxJKjyteFlc9sY3szUyhuAHwNDrkxmqCWPiPR/rvZtFf
R/o6s/9CJzCnHLVO5GhnDm8xQBTAU6sR3f9MzML+XR7jf0Af39/j9UL+cqJGWFQYyvDOjA4cEmlV
lttu1Pc6CgDFpLfIVtGiegoafeKwG12cGYJndpST6lyj9+VO1so1Dxx4saVBBX/sIhO7t2xP2p9W
iwLYcTlMlG3MIUfJHZp4Ob+rAQvMZbMN/SGdIajfo6yvjCEJ+2U7O07swwKjJV+o4aC6aycd6SBE
ON9oQDbCBrH7B2XexmdhJJqdQ/jNHJaI/8s72dsiHka2LmonGfN3lByjYPS3KgTOPa83IwD9jMFO
ULOsrF5bXkVF+TyGOYTMevgWYTmY76DjBUgh7e24sS9EPXr9Fs0pbMhyF8wWAC7OJRBovoQUsAO4
G5XkUXAz8qVCBfhYA7sh5grh4Hhinh3ZOJY5CyjCtZk9zsjubnwL8Fnj3OW7yXIipp7Mcd3CEkOR
ObJNOzH68CEHVsJum5RIdZaNte3QWPK9V4YjE6As0GAtbEgokcTt7b0PvbzBbQFPhH4tIl+E5Z5p
xYotKN5PEdrvtJ5ifGiYfjzZeayNF9GQW6c9egPAd+TNrs5yeWLGWgljtYhD56LeXHRr5ReZj45o
NQG3imGFIqTtI2RogVwo8LyAxLmGs1DSXxGvjEr0BvngnUwP7tt4ZWRHE8u9yqp12TLJeAxfiFVE
UBcAtRiH7UXaOusRDZsFLWcTuUA/kIvVf1hecY2S9BpN7MTPkaEH1wKhERFriL2p3aLsFDsoelMb
cpo5TeUIr+oG4wWQyiiGW3ME79L/yvoH5GXaMSDDBhxi5a2kbUMzENB7iEEa9EvVGrGCox9S3Eij
UZCjuTnkUcHnCA1daYMqkOMKupXp5QfqQfiyRjJvG5g3UCJcjC9m3UTQYrig/Ivbp6j6vgv0k0YU
zR1fHHt0ibF6RzNIB0V1P4dbNfaxWKDUPEOBbzC/6IE9zlhG2xETu5h2iiFDhfCcqMW6x/sOQU50
JNt1bUD6sx726GJDrRghOBm2Bsddm3Xc9KdhwYOe39jsXdsKmyX4ADz1YC0KD2irHLnuAi8p2m5l
F/ODQNNUj4uOmHDOUL/D5A1iozVXasxRnkJe6o6PzJZrr+k2jA3Z5GJpmC/VgrKc58e2XDL4bgHn
iFby+NICvirMJq2lioty55UXrCfJggZYOKufrIt/t6OHgNARCHnBQeGzVJXw/HECbBvtmIIA4DPt
fJTk/h+WXqjih2DvXkOiT0tvm4+joNgDz4X7AFyY6m9RjPnxKT55Hf656v7lHJ9X3aHTtAM/+TzG
1qo6iRU9G3G+R1fyVERtnPsR+wla+hNc+/tTXgOKvyz0YVMXLmBn3rlCEzOFu+5KvYaxG3UPIhVr
+fjjO/yb8AQwVRiBXLUfEChcoaZ/OZtVcEakMXjnAI2OrnuU6AfIBaLzP/M3+JsJgRN5cFwPgYH8
znWEMF1VUrne2YI8YWHe+Pztx3fiXIOaTzvkN2f4NHDOQOd6aXCG4OBugU5Jpsd+HWzqVB6qV33I
n8NVlfAp8ouYr3UC2YTYk3F3cXcMSdeFnfvMvTVWWN1+fGF/EyJ8c12fhhjFDmoxhVehARUfkrKR
ST4WufzkLJ84Npg3yBWu9Bqgm4E+NT/TCdrGb0tAOJ3zzB69GU1YoKw6dJM7QGoMa0oBUEH3DRw5
6AJ5rpH++Cb/5vSuB74JJJPAWMJD/nSX0Ft0SleYztld17d1OmRNcjUBQvcxlT+RTPud1ffNk7a+
PdcnQoGpuCwEQR3MXtNjsF4Svc431YrByBZiupFegZmVkExEb25kxRA53hoJWzfpz+zqv3t5Pl3H
JwYHAj+8NSgfnwMUzrv+6IWvjdWh/fczm6Xrgf7PNwzVmG/fUt6WUIUcOucMHxmkYGoFQ+LYqZ8o
CdKyCzKrPbHaWf/kkf749izzUxYxLIUPJFDhQH/0qrUuq+1kdZuaf1goFLLaeJtslubDnFQlS9So
T2rKD8ro01Bee+HlbnTG5H+Rdl3LkeNK9osYQYIOfKUtK5ZcS+oXhtSGDvSeX7+HurvTVVDd4s5M
RL8porMAApmJzJPn3P5NX+7SxY4jrlxuRAJYc5iBj+heBw0vyVDt/z0Nv2/b+Or0OSPcc0IPCcrp
Qi/fN47kSra6r6zgpDuzNdmtxza5J5/+pUUulIHOhShhgmUlB+ohri8vRKBzTOB8HkIrhTqLurKR
nNLe4i7O75DEk1DpRhNhggZ3KP42OaIjbwIbTzbEGXXXOtUWqro2s9Zu7tqJWv5+Fm1qWhUgcBtl
kCtCVze8G/PSC8PcTpm04g715STcujKcP1ILVkdlX2N9aic4E7pVUfqW1qpJE3GwQopOWaM8ZgYw
qaWmHJss/QbWoe+dXscmVGLf+hiZWisatVWU8pNco8gYSF6Y5SHk3KC3GHfyuzHNdwWaYUUa2nOF
VHRqoBb8GBGkXEBBSQFaaUq/QXf2VQdiA9X00kvQ8UfKq3sy6OuNuj5GqHA35IcQRyhjPmoicwID
LWIQL4nAWTKAWajyQYc9wBamAiZ3YZxQ/QUhJa3tOtmJUbkBNOU5qwY/y9DPxqzwPIKAIGNIu3Mg
loha3mOmwAX3wkuCaqMyQz43++hq0AewlSC87OrZrqPYADo0PBUMDPRgUELn8iW90vQItAvkQZBm
l07NBmLm1pQnVsX8UGpXPjJ/iL+Y486ToQshw+8hD0XTon0FRsms3Q0sc6IWPZYE3PRNJtpV9lbF
73X0ahj9omO5qQBwMuU83GGycuUncWnOl1/EHTuDVQBZKp3ky9FDpRtL5X7Fwudo56095qIfnKxa
NCNMLDkpBLBsmj8Ac+8sCljoBhfFZlWkhLtMX1bFBbpSL9uywlSkv5AdaxboYDFJByGbxSR7nt9u
u8M1J88tcIhHArgAvGELHTxwCTjAWzgD+gX/zgy3qCZTlDbVZvkeM1tmJhim1ldmV66SaXB3gve0
Eh+8xQDNJXFZjh09QRtBzGy4gAa7qDvCUQNsvTClb7WFkfdVeZmVrfzM2s4cLgF5PgQtEMpo+xG3
34fppV5Tdl7J/HDbLp26kQa5NkqIJMFxtAVTMlEk2g+u5ia7v6fQ/SVo8VPPALPFtKmxnA53XWMo
oYAzfGnF3j4Z/BX730+GkjfoHkAMxI/xxXEqDy20Iz6LtjMKtgDIZRYqCh6xgQATVllJPt9ZZ5f6
i0XOkwH10mkNyKU/MwDJNl4wkLUUT3/ksxWgUtxa9TMGcLbdmigN+VI8/UwE/qyV81hCH0tSocEy
+CVO3R2pTcxiIipbgsV+Qx/rwEziZnZ0XxZWeR/axs/bm339iP6xz912oKKGvMsNch+jOdRgiAkD
q1LbOP/OCnfZJa1E4QYbfF8JhTtDgCQFzkItV1TOOe/Pf8VlDPE8v9ExlCxlJIAV6R4FHLeMw5V1
rFngcvJyrFHaHxU0ZQZQNeeTjaaQe3ur1k7/Z2p15jSGEfApVggERY/RXk5/gwkDk9q9hU6Mi4rl
3+//XJ5BnnoEYlt5mMewmH7rHB2CW+h5z6qnnDoXOTeA8jt9MI2nlXWu7eXy97N1Jh0yRNBwLie/
el+ktxIX/AWaDcIVq9xBrjdcvefXY8Ffh53Pj6AMIjVyDZMTw8QPdOMpgLN5WlkGPmfbdiunhU+Q
vhxIzq1EUOM0phYbW0E1ywy83C5rb9xDCQ+jiw6xpef2CGRCt/l76o//56n/LJTzKnqg5O0gwXAh
79RW/1UDe4tM/HnlEy5PsRtuU+ecx8CUhAz551GdkZhAVmy2+318xBwOhBgi4tKVAe9lw24Z5PwI
aaeuGqbFIPtdGii6j4cMzfmYtPbtpam3DVHOlQSpmigFEMz3EvBHTAdmnpwYQKy3rfyXt+5f34lv
8grLKGoyIdL1bnbX3QGg0qEYhs6ktzx3M8japF70fa1wsnYueSXSWhwm9L2xuiXoNHfqHp2K6tfY
IsoCIezIFki/oaxpbNc08FYuIOXe9oZQ5bK43PkeVJx64qstyEteRfUZ9JwrW7v2Bb+4lxR4MMBz
75WxewedtjPMwq9aO9Qd2hOl4NLuzjA6B4U7a0azhsTaC+jqjxomF2S0lW7/mrUw/5XQWA212VgW
7mrQLAm8zovT/RNAO0ft1JoMhGuhldwr3d0joDrWbeur35vzQ50wZxAKxF5Mu/iO7hQHA5XDFuSK
1vKI6Jmn7CEm5Kx1hpfrf+O2Us4LsdhIsowhWjLWuw2BYHgGyQxgq7tssDGq7Rn13+5KXIYyynkk
DF3MFGiuBWy2DYa3SokcaAJtb+/n1cgFsjzU7UWQ7PAMADHrSRhSFDfkmEK1ldlpsHZgvvYhloX8
scHnMujYsSSgFUptPvUkO3XUxFLseIvhlt2wgUDZ7SV9hRBw9rjMBvBNCNfLExxeWri0QV9VqTZD
TE8hME01A1BPS9WHIKx3PcbBzWWqn6jTy8BKgP6bTaRMp5lJz3IkbmeGEomhvK78wqun6WxHCE7b
Wb4wdZj01WZ82tYGtJt6sgsJug8gDXb9BkpkB2TqaE6awUvsroFV1kxzbiua5RSCQxK51/r3McGA
vP5Ag9hUwtCR4i0dmpXos/r1OeelFwA1tMZMUGIfHOJUXr+ZTvKnvJF6WksWVo4znxVpYphEI3YW
1/Q5oAomssnK6fpEvHzxBGffjnNAsRaK4HzGBg4WBnqQKBCHeqLT3TO3OGIwyxrsQ7TpTnJo3cf2
WrV1bYGcHzJoEUGJUUR+y1DRmy0MSax8sDULnNsJplQGKTssjO2WoRWdQOj49vG/GjnPdpDLfKgS
zsDr4vQLIMOXATMtg+28AH2Q+ojNGhHi1eD5xxqf/qjN3CtarJP7Tn+spdRS2wbMBsHKsVCuLGoB
uOlogYJ4EbLo3JUexhSz1ZpwX6kYqwV2wpQk0FnkcpRZrCOYDKb16MyFnFhMRfE4a8GYiTFuM5tD
J0uWCkSaqGacRnek6zNADBYASKTtEzXLQKCIZ8soK6eUtBaZdpk+2ZWkYaz7qerQJyp+doQ4RgDt
S5VMkymOyZHmFAWGXAGVQuWr1ehIARDBRbrMN8sSpufLdLQDZQBHh9QeuzhtbAJYsm3kkMjLkvqp
S4q/f7YuNom7OxDfHQOsR7jPqgyT2W1wVwriChkaWZwnd0EvjHBXRGKsqSTSChjpZk/IEKzhl3HX
3Ml7MBYoZuEZ1vj5YhEooK7YDys5gn1jrcB0LR/WFJB1U7CKgqlMW+7ZmY/HzBSEZcKC+aML9z4d
y8fUq53uAKU+hoIBNKC7fbKmX/9ZAuQXf26VO4ZGMPSRYCTMj5RCBxJE3EhsgFg5BhlTkPbEkQ9a
xYMEqUg9Ot2+1lciy8WCuY8r5VqZsiFnfqp32zpC+Kp1R6eZU06ZQ8FPocn1ynm6FlwubHLfGuc4
Q4UXNiW/PQgKKqGBPfmzBewNKIhWg+cnwdyt7eWco1oUSYbZYuYPFFKis2AL8qZUHsTA2JTivM0A
VkqK7g0ybvd4k7vgMoEcK2DfijTpmGgG9HWSqd8KxtsMxuC5RgzJlN8dSmdWk7AdJjd+Cck+CI6Q
0twnMjh0xGQLBiczZcId2CzeJ/bYaLoli4lbKXjoj5E9ASynJj3wV6oVa/O3XmtVeDj8gqyHcJSE
0eh0E0j5d4XGd1Ik/xgwa487WOuVXYCBtWMUCVGHCb/YJhUOJggZKLBHt0/H6qfivH7fgotdj/Gp
hh31xi1mAg8QYjTB720Jq7DVrxAOCdXWP7ePzzlbcF7RucHtE7TUr8Y3XWvdoNXsEC4Q05jurEBt
2FDspgVhReSpDLPDOD8G4GCGnFkzODc6DJ4OUPhK8NUwi2fNmHLq5x9FmAGtk0AndDv1KPUbkUfD
9nvZ+rR7lee1YLlsy40Tp3PJbNCT1sCNDu4RXCxNaCCh0R6Z1lkTuC3m5JeUgocPOp4rX+tK1LzY
Py5DVRDFqFBnzO9lg1hBGDuRivf0BNoiTHemyFpZ+4BM0mwaTLsMCkY8TqR+E5Zs+x9E8IvfwqWs
iKtQlBNwcpK5wvRhakLS19aaNWTs2gnVOY9dGHKZkmo5ocjsIJ5szaZgtbtiC5KUTbG2w9fC1PkJ
5Tx1GSdiSaC+6Nf4sIKGTAi6xinQjdDx3UCn3kn7H035NKOQXefCvs5a7/Y3lq/U6y/2lXPYOhiU
kqjCHUm2AbrZO9BG2vVL+zhvVEfPPOLLRx2A+dJrvaVP0dWm8Si/Gn6Jfn5tCvdLz26tgLt23DmH
XrV1VTbSEjUNkHeANGyUrZZgmF56BZMU+GxQBKTdWoFlOUFfL5kCglI0nRRCOKuERkEpYjgJOb1o
lQDnRS44YdGkAbuHB81k6/bOXytiYOf/2OPCSC9UIq10Giy4kMIUZTBGoaAKJiersRmmdHWM++2o
S/el93c7sEsh98I254eTvm/KOsG5W5q+4IrzEjvDKVd3gDl50nZlpde/518r/TyDZ1kQsN+tGGgp
85XvorQbx0eVueBPtoPt5Fcg8cqsXPIKBfyrNoBlT6U1bNZevGs/gfOgfdM2cgshtvu6wWwpcedm
IR0CD69cOUEFFDIwGH34cnvhi6+4caJkzn8WQ6AqwYB1jy21kK0DCvnztgVpOSS3THDuSlMLsR1K
rGuZB4EU5ryNayvcZDq6D/Gx34muTrxpCyS7MNqpu5bgrq2Q8180VdUpJMsKFc0sIUTDBuf2Cpdb
d2uBnH/CK1sv5A4W6gnMs6APqfptD1n5UPAF4eG2rbVDwnkAcQRvmwiyhvsymRxd6lwJMjEhUNM9
7Y4JyDRCQE+yNeLmZQW3Vsj5AaWK4hxzFcyfQsScAdj6jLqdAIT2SrNh7WMtyz+7hoXC0nFE1u9n
MvxMs9AJrMWz5RrdWIvCtRnKzijjWMRaFJSz9H24G8m2dcA75w+bvNve/lzXOovnXkzhLnXTa6jz
LNboqHlC/dIwUHSAALtgZhMTW5Nqk7SoxiSKnVY7Iv8O53HleP6Xt9Zfvk3h7jgFsbMwEfyGbldu
s024y/fFNtmvZ7PXgBEXq+UyoGAGrYQk4PNFh3zbniorsuc73etOkbPmLf/Lu/XPqji3AmBmGUSY
CvLJ6DQAYIJzyQSKbNOFNgoEzJ2d1oqc1art1cuuKBo4niDZB+jx5Qk1hEjUxhBLzEd102tgEIJu
G0K1CVIjawa30O0DdPW+/zHHx6UIVIFkLGBO0n2MQVlauAuUHzO4HdM5tIB6xghG+08u4ZlN7sxC
FboluYJBoFpHeVfG6ytZrX1fzenObHBnUq313qCLz1yiu7EfN+K22NL/T2S/mjNB2RbDgQY4jnkE
jd6VXRoIRe7LoDDs63lLAvmxQmkDLPG/KoyhgGjMZBirYWEJRWzRyWTVBtOVfftDXj03BkYOKNoX
EMnhHHfZtnI4xykmnqVvoaTZI3i5Jjx465E8TND5vW3tWm8BVMlgylaglQO9HC7qxYaqtSFGuv3y
FbR9LLP62jaYlZwivBYyD3QG0g5IIhmkX0/iobQA0/T+5U/gwqKICh74fLLcr/rnIQzBLQhyHwJe
kqJxOry/9KTd52B6lD5IjlesgfcSe9Ib0E1F84EJkau0j1ozWHMhrPy0ZfF8CDjfHO5baF3DjCrG
5oTB+Az2eLOSleeqV1c+wrVgdm6Gi5ohFRhpS5bD92+6SLFL6Z8AV5YJW+TKEEHUDN4bDRJ6u4Wu
ZH7vKjtQ7zmpRw+S9x+corpdC8+f/x+3c+f2eHdUKHFYStkw+yNYQwZMlvWhCn6X4Vh0lU0KcTNL
sS2p70MvAdakHiIR/A8BA/f1r1H71RuJBf4JG/mEOYNat5qeleguz7/ngGpgkN80QA4dtPQOYkt+
kHUtiH7UlW9/LSJfLIHzblGIfHqK1MxHas224CMBQY0jOCDfQPnaAexrNVR9Pstu7Rrn7KQiCYnQ
kMwvHHGn7YytsMleZJMsX2wnYkjY1HzDi1ztKXTqDehFN5MrOanbvOTP8cfKtVwO960fw8XoKJQm
Van62U+E2QOz1GaQpudSM56ZNJm9+LaMTgpNcBjAVqQEH3MP9hvARbW5AnXpaMHBbRiG6G7/Knnt
V3HRvNcMYRllyvwGZNgkArEFm7da+22sQfUmo/FJT4Ec7sKpPGE2xJyYVzaGGUUnHUCRXFEhrNM7
hVLcVVXrNuVbPQheMgAkDEwFG54zGu+mbPwRaZWzEIBpQ7rPxtmVQox5TPVdz4p7wMM3OSv3ZQt6
W52urHBtgZxDxiSTKAPHnPngGMIg8uA1Uv+wEBhTPyrXyutX8nVKEWXUJeaphB9NkmOtFpU2y3yR
hE4n9t4EqiCoqZmtGv2DfPrCFuflwKk3qTH4D/2a0l9j3XjGgg4yWihpNPusKswELAO6iHLbYep+
3T42nDDAJ+jqwjiXjSE7zErwxeW+AiLzfBrNUpzMTNcd8JW7hQw0PsaXNbk0GYVwEAXeQ9S8WpTv
gsCPxm4r6/sM3Mu1cNfrjZ2lIA9VVdPoDmpKVg6AdCXqnP1W5COXmeOQdgoo9eE780E5sja5n3CN
prmwJEzv5uBBo9FGYQ9t24I/7XUaJIyY67sOhaWqP93et2slxIvfwjnBuFWHcpKwb60LZl4ndZCA
nTCJjRIahn3WHkGLf/vicv46jjI/w1QQKZUkXDd/bHIPmvQuBFB2iZ5u28EtQIzbi27d4a03GptO
i78H0hq07PZ9QOZ+ufUKC9FdLbDcQMacOCqzNX00wMST9Cu34Uq6frGvnBsLSoMhtRkzn23bbeVp
WxWMcOJmbWR27ShxzoS0GBE2ChylSdU2NdhvZXKaVodN1qxwCZw0iyEI0GElSCsfPI1pQw+GuAIg
vlYeutiyxXGePfmVvo5qJle5L2KENbIEtzwQR9pgdtxewOdozXkorWJWYK3CaCye6dax5DxXo0Rp
TuY690HSu2/r73MAzG+EOb6Fmx7Yb0WPnTkBD6aBiBiXVkWVDXSWBuOEarSJDhW4CTWQDMV2pkme
VoJDIfquzfqmrVQ00XyR7Yx6LxnHuhRAJ6CBH8ufltQHypRZ9xaCSnUKDLxVM7D/YX0MLeDiRVXB
5ldBkSi3qnmni5VtpMJjIUNMCa24rlm6daGJLr5Z5B+CiCANXmejf+/xe7Js4a2r0P8g1lgfxlF2
i7I0FfptmjHzC/rNMbVnJX3LQe2raRjPEH6N4/vCLaphPrcdZ4e2klWk0TZrM3tI3+JG9VgqPuZj
a5PhOCogalbBZTedKLhiQdZH5srFkK6jV+GJJJnLps6cJIrZM7DulxjlwuZBddcUAgkEu+lKin3N
qRoIcjoyQlALKfw7R+hnNqZg+cU7UsROmII/YbJvBqO8XTvpUwiZFhyd1eLDlatxYZa7Gr1Y4Lqp
Mka8JqeE8FxpMWIugOoKwrGiscMzc7ILO16Vjr1yZi8Mc7elEZVM7Qad+aIILlmQGJRh6dSKalXg
AINSgBLWKy7tWsJ8YZK7JmOhgDdFwlqj7fBbdaWNYE0nyUveFXg2kEk+3Y5NV1zohTkupNeoH2ma
CHO5MdpVER1BVOg0MnEb1iEzhBDCKLrV2Dq3zcpXYgQ0dlDRgbKqrmj8NLmGOUg57ePhQU++d8lJ
GiXwprUu6PvRKtc2aV84TXyPgcMSTM76U5LmzzmVX7tGf8vaCb+sxowyhlXEsXCbUThS0KCBlKP+
3rYo3k9F8FQySLzVyre0fKzC/geQMPss6KC4spuHty7/qSY/qvIIyvOpDlc+IndsvoyzcQGwqHVN
kjuNPIxtcRja4CAZ95EGnU0QgwgjuwPpyYpFPsX4YpILhRnGGxLSYYKuccD3ZmNQPXUM9I0wWuNG
oxU93/5+Vz7fRRjhjk2ehrKgC2LmR0HvtDNYV+HuplC1ljT/tqnrWeciRLnUcjCAzmVPoJvLp8Ko
Mz/viQfulpNqAI9IdOmBLUSRJH4a0uGeDKCnhLiKLJEHaFy8pqIKZlx13pBaMetq/pk0xVvM0n2H
WatxatBcjWwjSWwV4gC3f/GVOwV18j8/mHuAKqCCTac2QprsLdrWqbfgGpPdWlP0Wqf2wg53zBKd
DQOLstlvpdAsFagFCLUTzPFHPurHIfgN9mQIo0ynqM9BX24cM6NVPaGLXlWmm8jkrVCbIrtDrSru
MG85ZOCJLEHekIJjAIPwj/EEyAw6A1HxUagZGL/B+9n6wQgSZamwbu8Zd2WW/uPFWrjzm47lIGRp
PvugGLTCNN8V4uuYQDxnKHYySHnAF+vdtrj8j1/ykbOvtASds0woUNNWiSAp6gvM7al4JwTRGuZs
OZm3TPBxq4hSxqZ2xuC0B4HpHTCoppAAsw2cxtRZHbISCQQaKC13kuHTZAGd6GY1vIsj9fBgMvUp
O8RG8FZN5GeGsnCAEP/vdoGLcBAOmOtJiTOkSoE5p+Bnebtt4Ersvviwy4c/2+Y5gviSkBezD03J
Lhm3BTsA8rNy465FzQsrnD/KtKArWICdxltvW2/B12FDmdzVzM+8wF2dN1j5svzMrdYpI5V6rGpJ
hIAI6rzM69z6vTv9P9KfK9X788V99oHOtpDSHrT3yzFa/Ml0LDA5CQ0TN7/Xt//qW30GmTNDYpFJ
kByPkaKnB11FetNWeCrn9m0r1zpkWI+G+K9SSnUevKT1OuiFFQ3pXAk65wS9ACN5nKbCNoYt08Cd
04dgfT8xuorlUa9f+j+mOdecpiAankcUvlSoVlHpXdFBdCVk3yf5jaaaNfSQehWNpzwSvSED8IbV
1tBB2q3ZUHAwoAPgdemvwAAjLzS4xtatBb+ABhS5U8GQEGwM9tQJkw3aCUvrYwcReWO0b32aH0Mo
vwg66kLDmO3yUDDHJjmxonlXISZUK8rvuCAP2sj2MWm2YgTKYai5aUntJqIEmojkBKrMRyPo7Bi9
SwN/o5HqzCnxEmgSqg9JMO8NimEnxfio+28hINQaFDxQfLNKUPEl5WypUHGLpWor0HQz9L01Ka2V
65j5WnQXwS1TZ2aZAG2B59JgdJu4nrBIXCBjuhPFYhuPr1E521r2vct0G8JYDwK0dakUeLM42AMo
g7UgWPTrjyJI4KUZ/NyCGUcQVYnzbUYlNxfinQoF6TKtnCRRfbHovCImXmqANFJ+JCPmI/PcpW35
KCjkGEIdpWPfyKAeZRnkGiJEcvJkW8azi1L3Fnzi2wb8hOBiyBLB6kfDEiHz20B1MNQ+Enk/h0dx
AEGg7srZT4QBU28x6DmzTdG9jMmLWG47IPdEeYLuXO6EAzGFQQbaEcIggQGJnN4H+ZxTE/BMT08h
2v4dq1+CLtpNtPw2xgH0GPG4vH0zOF/JJ3E8KL3I2CyLPZI4sWemCLq14ldF72/b4F3lFyNcOpWM
pIYsYyn50z39jg61k7jkVLyiNrSVnWkjrKRvMnflFnsg60AjTlUNsHPxrbiuVkRxUrGoCuOoCX0b
Yrylh9ArKdg6Q73eDkl4Qr3IyVGcG41HTfNj48hUw5qkyoS00H1PomOkgNpb/Q6FKQPgVHHs3KEC
TRGkE/OIqmYPnTe93knBswDKjax100J/iDQQ/emQmoKi49Pf28XPfAUCrTrqyCL4qPhVJX3Sq0aN
lyHx6C63MaRjpRaA3DawYVZsr6WUfH7/xR4XRqVSTKDCgaYGKLNPuT1vRhNDC16y6Y/rbAHXsvvz
xXHRVOtF8NdMWNzUHZCHMZo6SfuQB8Xh9i5eGxoEl/Bfu/j597OAM+OBrdWjwfwZHjGOYz+kIwgd
xTqya5oMPwf1ZwuNH1tJhQ9j3nUxulZJdSrTHwyUm2URLZUP8ZQYgWznIp6KDEoa7VqOtLb5n8M/
Zz8T8lJdXscUkCPmszZemP5R/hszQIADDEtNamanwEFOVeGNguI0WaGZTMnX+gzX2swX28VFr2kK
wAGc4xAwuGN0zU3x3dh3zxnI+zYjJoyap/rB+C2/l7viMX1cbTFz7ul/zyAFJzTRgS7nqz9DFxqV
AYUWnPlFP6LZaLvylDqA9kO70Uy3gO0VPWraa2nJNfAJ2uposYBuWFMwSXOZQyZJFkwkx/5HstXb
I+qW3XO/CerdiEl68QDxH1tZgxdf3+w/Rg2ugaDPUw5hA5xNEYR/CNKAmFXvGJsB/UjsDafskEEG
DH2e1xhUjZDKPd6+G1c3+8w876ZBtxdBxQnAKdCGGuArQAE/YmTl2XW1Hny2tQZ3pPJRGkF4gq3F
+dXw7/dCjR1s1Tt0aKFmYxr3BsrCrVVa9KELV+Ld9Yt1tkjuBQvxRFkcILyHE6V4YA8AwlZ8iw+Q
A92FrrTShlnb0SVQnd1iFUIHkhZhR7X6owr9ARq7Sf1++6txwe4/V+RsQctvOLMxxESNoLQJTxHe
tSA3KVfZHvn4/cUE/6iEnmIoQ6zIb+3Bme3BY3ZkBwfwM1nzMdoJKz76Ws33/PLx3c0Z0t1tq+GE
jNJB94m10DNRW61c4kfvogsolrXOY7H2rbhwB2GbUq7R3vGb9mOqnkdMp0Gg+va3WrPBeRVRVAgm
8PCt+uZVLB4KCjDE420T1z8W+PUh566LEHbnntdzPIGQt18K5rvOkd3cDWwwiJ8giuPVXuAYax/r
6vk7s8ftWzsHaJ00WFOyxTjNj+UlDI05C9kqyHy3xI7dwFlZ4tVtPDPJbWNWGzPtE3VBeAqvuc0e
h9zSjwvHAoROFBNiFeWa21jcAl9XAZfs/+2qxrlmEuGZo8ZYperrr7o7b1KrdKhPXNQfbcNeK7Rd
vwJn9jhfrIq9MmOUHbDSo6aaUHmHj8w88MxCMxAQ+Q7wztRXV9zVtXEAer5KzjWLCPRDU+OZjIFN
UM4uvEngbdzFno7EjzxiLOHQeqG9hoG8Fm0vWgLcalN5Hgo83fE8/zba7VaKzOoI4uyT5qdPMiia
ImdaHX24cogubHJrlamcsErFPaFHwYd8GSj1X8YN3nQ/UN09dCdlDzGmf1A0ujDKRZ9uGnO5DWFU
2CCh2iwz6PRQvKLLhumW7KXZrdyU5Vhyx/bCHheAAr3WRzXAxrbNvchq0LezaEsakMKhjwaeSIHk
z6ISHiJjTSXiils477bwuYwaREisgnB4SCQMzTSSqbG/n65cWOAOjRYaDSumaHiQB+bU+n0X5SYE
A2/v4Oes1eUOqqIoUTQfKQZyRF7sIqoEow8ryh6GRrdawIHrunJBL/2a9slPYwxzU58hzagY4DhV
MrLXOtFWop/aDE07JfnBxPydyBN6vyDJRw8GOo0bKDyCKRTFcDIX+1SkXiZKb0nVvXdD2ZgVaIUa
3D8RDQMNXJ9aZYby3ZARKwyhq1n7lN1NOUht2AkYPTcRyn3RNM8A4qUQLo4PolzdgR8ktaEgdQ+Q
CaSwZsKcAWKMspRY4Vjt2JQei17ZxlCZVKVyo9fKLwOj4KT/SWroGtPai6EzPpfVAxXyJxbn7tDW
93XywoQSZaDIbcSqA+6ohXjwTC01RqMplC05blcC5udw8tn2L095IiGIaZqG/sYXTlchmsDwAmEG
P62J1QfZEQqj3yo2WEyR/ToudoQwwLKLSXP0FEOc6JGzBtyc6kscPjTo4ucg1ZCa2OoEaMqBbzTS
RAvc4OnwFhW1rUGdXstBBweVpwIcx3jpQVUcQoE/pOpUq+9TDVnrE4XUGQ4XKz9GmZmG2B9VMlql
Wj6h64ae/GhBtBpknXdBs1WGtxz4NWPcjuQ5DMCGSO4QIj30hVydLUz54Z0GFk3IX6GKCxyn+lpH
wSaOQCDTQIuarIFU+TH0/2yhronoeYo6xUouE8RiaotKHYnsyxMG9CF4A/gb9Pk2rSweg5DYKn5Z
MUL1sGCuRCBgWNh67ylB+lRMaBPIv/RsQes1dxNgE9EQ/DCgkJDm29sXjU/M+Z/J17fVWpIjLcTP
FPo9ZBNBS284EOZQ0JLwVIxQr74tF//w5Wj92Re+xt0mraB2XSv7g24cE2oAnrXvaWGmUWEFEeZq
q99aeYjYS9SsPas/vd8t21zwYW0eSjFrZD/XyStkXew+O8hQtYLQr0XidDdWZWVH9fBGpRQKyUVt
diNwVGUj/iDTEx3mHEgyHfQBwhTbUwKahlCGOFoqgtsZKnZz1j2BwGI3TY+hGICd/SkTa7cv64+i
eogE5pTVIZsKq5AGjPCKkDVmlNlEGjaC7okdFOOA0laL+QBvMEAad0iPSfggzo9M1h+FBGlIA2U7
RcqepoHoZgDiwVnY6sMH6wqw0H4rhl8jdLyq3FW0+376HhUEKpxPen1Ism8oEufRE+uOS/dv0jsz
UV4XYdEW3qiFuGlIod+s9KYawNnOuHa4NQPa6MkiP9mBBkcWX6u6ADK5O4xqaapQv6YEGD/UFSXg
WINsJd/Ulq/BfS2osKpUkSS0DgyRS6lRmBCoJk6Cr4W5myjBYyzO75iSspX4G/DvpqG9t9ODmA+2
2s3uBIHnWBO9IE7suAltQMQdislCNQRBCyo0kC11ayirS2W4Z3O6o2BQgWwvJMbBklGipjMLAEvT
wIdP2NZp8FsVqrugym0NfPvKW0De6+mxTfct+TYbT7NIvGr8yBgIUroemrld+oy+M7rj4z0Y+D6i
cZYd3Cw7KzVXk94E6ajp9wrYucIJip/jLgr8wPCMxs/D6K5Wk/vb93rZG37vNORukkQlTQdw4tL7
VFEx9DFJIn/qgRbNfsxQv/oUYUZMCjHwftsaTzr6Wfo9N8e9RpJMnUExxSJ0yaDS7CqIDZhohQaP
YOd+5kGF24IEexZ7XbRf9ynXfC2oq/6slvO1JVVR9y/TxTx0sZmJKPBTfO7uijvFgnq3s0De+jsJ
NOgQPd6VVvNRemvYJS6x5beAf6qwUdalMMAWYEjfEmfA9ccDgtpKasnld7gEOtTUFElXMIBPZMpl
lnlXSFDClAgKtsmhTlEpZU9/91tyJpaFnlU2SNbNtBEx66h43TdQNlnHJ1BTZZAEBKAerz1n+lD2
f7fy92VhXLGjhM63MhIsbJlmbe4Alu/xKtAWEvm71O420SoF8NfQxy2UuyNTmLV4CobENx7VHwsA
ayHmDcCZh/fsOsLsM7BdXEnOHHdHANVQcgws0M9OcrzJHzF2jSArOcn93w+ynC3uQnRZniC/ahRf
jQUnnoXdLEp+EQcODTZj0v0PaV+2HDmOLPtFNANJcHvlksxNonZV1QtNKlVxX8Cd/Prr1Jw7ykbl
ED3TZt390mZCAgxEBCI83N12KhwIih6SpMBksvwmMCHu2c5/TP4VoiMbH5WQUWCU1N3or2Wkxov8
tYuBYogjGrb+4+r9dbcW9ySBZnElEWi8Bx39rWp+jM4kfd7ekuDe8dVTplWRrqSqFSQR9bOi2nWA
qmwvwXfL/zg17pXaLUOTlVo0rHwMIFUs/OjADig9OK3gPbx+/Q1L5PWONCNttGyAdVCjdqpReVis
0e1V8DiSF6OErPl3SThwKTpAzqvINXRa40lRgkKf93En+0olSmVFS/AuZFga2czhQtKDNJ3C7rze
6VXwSEcxI3+VjoqNqpiz/dVEZ8k5kQ79yKHVsSgku0EcgaemX9+iPb3fXoavL/5hHJz3oBBqTkkW
6QFr1R0zHgvjOAG0AXRxWgMLFn6Ay/Cu1V7S8t0sT1YluNLrNrZMhnMooD2baAMyyqCXQqdm67NN
hRQgHt/SXafu/tFm0Tb+awgaQxoNEPjoA81eK98Q1D1Op1VSxPJLKLfZorrfahn/eXd/AA/1OUyn
HhxKgTJ0PqHJHtrOdmWx09ALYPnb50j5kQ1pwASfHJlqUJuGLeeYsUp6m/TNCd22fZcLlXeuuUYF
UUwBCRmmYz/FIC+CuSUlsxSDzQ/lthAzqcRL9pkX79DTdLoSk9wgLmV/55UnWne9qxfrlqDVj7Sk
n/EFB3fU8R/FAcflKfkkSJxdA5CbnegzXnMAl5vlfMxQLnHEKoSdfAbZeD25eiUojPyZ6CLUXC7B
+RgVyg5FUhtaMEH9MA0PnZZiuG8Ap1+MesxPQ39fMYyky9wu/hFD57nSwxMb8wr1KtAEd35ViGQh
REfNeaCqjVTV7Mo56MvIzkFpV8cYRi5yUXj64znGbZ3zQEoda3jULDOkO6oX4pXu0NnsJ3oNGHMe
9yK4Ol+c/nR4lyfNeZw4DpVYnWG56AjJEGE/F6D4xTAnakquRQ5hAQyX0wjHq7dtSOFdD8jTGLUa
nGbXoCH7q5AXQcAQLcAnK8Og0FhD8J3bOINmfTAZiahvci0ofZ2dwnuZGPYPCjqqBb3yXYVGIyXh
EypeEwnxZL9Pe4LXvEhZ7E/4z1/sQ+GHwfpCNiajNGVkFdRWu97vSlRfdTzc7VxO59sKI3fgowTf
ZE5RYzDn+LGd6h/91ICdrvO6IXTHEqxPWX5L23GVQUPxj2Yj5Lkgq65B36g17UqzXuMue9Lj1Gtr
BSnM3P4geXEH/TRHxkBrgZQm6Y8UkmaLLIhLf74zuS1yDkYfCug+AeeEvHasP6Sfq05c7GYOSpm4
1pOX7r+3lS1ptor2VAJWu8FPXGFyv30RFcL5oLEhcqgm84yHBNhADsxJ7hM/t2UHkLdAtNq2d1H4
IgyAOI1Kkwrepfg9jHdtNoDu7bcg3l+Lipf2yrkWzEIvVoIySjB9S1JsCsINXvKMehfYdKHb0GCA
HNwu7t9gVhGdJedl+iarGDMVLQC23m0OSOBOyYhEYwSZONmjpC3Y6boTPtO42ClfbmWqCXFrqOWC
FTQEC+Lw2N/WYIndFT7NdsrP7K5zMNZ4n/4aiS1K+wWnzFde55Y2QP0C76hJvaMnplelqi0vmtcp
840WilpRAsv5fH5fpAD1MC9lr2d4ziAMdkr12QuIRXdSECeQ5/w104hBxRstWrfehsmtP2SIN2bH
+v2njm/4GRDt/6lWcfkRueRGnosIz+teD9QCzQxrydw6KlyMR4NaEmSrGdlZleX31n23cpADM2Q9
mlqAWRVBSL4eSjRVM/AP0XQulJQTapZWia33FWYMAA5rlm/b9nr9G36tsF6fi29YAGXLugFP0jY7
GlAbIC2mpuXn7UX+Q1L1tQr3CRdwWLatVdOgr50p8nTdNYLq1tiVbnWjHFTzMWkgpQLudjCFim7k
9UvxtTb3LduwG3TW42HfT6jJrLDr2UDL7wDMv29IokER0Rdbz/viPBGTK5JjTiloaOPlTeN0RFAg
vPpQVJSvDXHRAb1bjBWjHhoME2QHE5cUvW21vh51oJi9j9oUlfDwNq/kHThm7Ux6JnnmCz6oyGzW
Q7/YJsslQ9VDuQ+UeV8eqCe3TuGDZMlOwPyOxmH0GR5Fn1K0KhdFoO8WMzVt52CYkQADtwmadrgA
6m7vTrQMFzISpZq1pUC1yVA/lPrBBJlTUQjuHc8y/3/Z77+/Is9fG+fZojXVZ6axVKA0c6iHY/sB
dGD3joY4IGDDvbkzfmvOvCeFXUJwQ/Sa4mEpf/wGzr1MVs00o0WmOuymHQhdCkwuS57s5sA2DY5R
3Vo+JutWWJio2iE4Yl43iszpgqYzIpUB+mKN5U7IjlE1Cdzn1VVUDQFCgQD9H5TtXQruBJYsehAu
hwXOh31DQViwxlX3crEGdxt7aLCAz1TqESpaIJ1/GE1uJ/m3PgQmJNlvG+ZV53KxFnfrKohoLg20
cIIWHKJF+GapgrrheoH+SF4uFuAuGDik9ZH0kx60LarkeunV6MuPyY+6Lp2BjrcSJme2t3Q9ul8s
yV02o+yyjCStHsSDiv5RbGuY+R/H6ZDUbwOqlmQebXSuyfRqLGjn1s8yPZkYg/1nP4O/jrmmk7Rj
uI7U176tqnb6d0RbrzosHoH958+ibtLVF9zXvg3u7pXzrMb1nAxBRGYwjJ/NYfSGybzNIDVjFrMT
Ys7GkEViHQIL4u+dxiDzSBVYa4cZLbAkLEvlCU5yjeUbNmRwsT6WQzmcc3hPciwSR/HQnrs1gEGe
Vk3kxY6PVIg9Xu/Y1pLrri+iUUvlaCGxFN83kM1k+TG/a6HuLXmtW4I7AgB+htwi9SxXJBoksl5e
joRCtgyCzJ2+1jD6F7CvYXikPq2vi+aWgIpKXL5QRJvlHI5ZxuWIQqACPrzJTgBmgniabQIEkLZO
NKM1Lo1ehDnUWtPBx2N6aq45sfrG8kcrsnYEwvJmWnnguQfrdOzS9t1qpR3L2wcrjfZNgfGyptS8
CCOq24ahCjylwXkv0jZJwWia3LMQrz78yrJV70upDo8SKIvBczFj/GE+yJp2TwvAiMxz3Sm/W03x
y1LejyAFID1qcNKISaJsJ2vW46RgE+FDpKL2EZ1rKNe3RuTrRLvXp/lYLe2JLfk30hT7fgGioC3A
wR1KR5VGD2jjW2CTCg1br0WcAYKwwyvNtaSSmqSdlaCVHqco9/KssaEfKPKca2q+ZfWc52zAIFdl
ZpyAYzpB4xv1unhX12iFr5Lc62Sev/0BPyF5GwvyM22ZIUtqQ5gepCP1xkkz3KYwmLu0IUBaWWaH
kl7biaF/X3pL9cEOGUJZmkHOID4wBA49tE7tONiZ9jHT1k2twSEQ9I4T6qYMcy/9q2RBBRkkuWYN
Jpb4p9ajrWOc1eInAadLl5ZA0kAY5VaTf01S6Sxp92ZFkg+EmysXw75Klmcgem5MVQJ/wGw9hNAL
tVm/7Hu5UFGyhcZ2VGD6PQxF3LjXTduC7r0CLhUoxPzVAS0EFGuxMoKMbgAsUIICq5S4EirGpZ55
UFk5bH+Jq51mRf1aj/OxpY4qcEaNGKJehdOnxUnPCq/vQxyoT5XDANnuejS8Ws92MU5oe/Xr5v21
OOdtK2Od9MDkb1BYt1YD5T0gL7Of22tcbZVe7nD9ERcuvYN+kJaAQSUwYSbFch92T2iL6WHl6M1T
kUFh1s+NF8Gigp2p3LFmIWlG6HbF9yvfLwUpJJBPrulSO5Fs3S5tMFKdBsPbXlW0KHecSdapVdL3
RjCHr8O4yzoTytKls72IwEA/OVwujlMhmqLQojaCXitdE/2vyoiDNIdub5ndV4MwIl/3Tf+2kc9Y
cLFeiYZUU+c4yQHaOBgzOdLR7nCGkl8A42qLXNP119TXhVC5xDWdC53OIRLXIX6AxsNdx9TaBkFd
MDeG25XfphFzx7P5JIOdSqb5oYfuFWvBP0wQQtTiGfHCxnvE1jIoaFq/Wm34NSkixr/1S/7pP78O
hXPYiRLXTO/wHNFZZ0c9CDQXUW3gegL/7yUo11dtFUxgpgnOvcNs3XSe3OYuX5E9Lc4+tCcf3tox
d7UT3s6iby4wMcoltFRrLCsDFVcQdQ9xOz2GTXNTd/m9SnJXpa3ACV3Pgr42ynnceAjTXqtGlJGI
CYIu1SnpKpOyuMhtt6+O4KtRzing2ihdVcETsRBJ1cC8dhaRcYmW4FyAqYxNUiodRrI61Y5J50L0
TeAARIbB+dM6XmatYyUNxlWfTAHtkuSa0NsYsCmTHZtU9KK63kr5upKUy1OjsqoyI8aKQ3fMpVMN
drYeaFKYAxhgcjzzmA32Bbsgh7K4t6KHMb8bVWmvd/dLybylf56Gcz8A0RH/SOVvQ/5fynz/q/hx
8ftWe75wUYS2CmlT1CTDGip+GIgEtaPb6aLmrejgOc+UFCP0m81RCQDWhOt5qDKQ5o61O0CgrWtR
AJWovW2wV2FvF7GTH60YxoySDkcHPNhk0yl3qrx0wGTvVOylhv4RSBdypx9fqp66sXzXSLG7/QsE
rkDjvJA6a4yFrawHcriyO0CteoLOS4oWWuGG0yQIoILbo3GOp1SmcVq0/7ugWtFA8uluez+KIEZr
nLdJRhOsSa2EFhK0R3dJubxLckVAplv41QLdr5QcQ6l/TKsyupHzZHDNRXlNRul3ZdUYAJgR9roY
3GuIMMWIp2KFqY/EpD6p5Y8wpjelFH+oYxTamtmNDhrxgrigiM6Ic2JI1qk1W1oMUd36sPZP9JVw
D5Ng0q0CHfPUW5vuxJ38LgLrH9R1b6bvI9LlQFTCFf2Q9f9f3Doq1TkaL/hYNeRo5750RpHkhih1
1DhXN6bdUo4Dwiz1u4N66vY5QK3xnuxFU2eCq61xHm7SMS+Z1EQPOv1nXEg3kkI+CIl3qaUdiFqc
ZEPEeiO6WJzPYlMCDLaMFWOQo1QEMH/MjUCCkroUDlOpkqdtwxfZPee8OiiLsy5DOjFH95O5AD1f
ODFI2LZXud4e+nLFGp8YTWraVAmMovm55OgOhz7KRnjNKne55VqGU4DOJHNLp3ifRImxYIc8qNto
l16DqrkRxNbztLR2XjwWUDbf3qBoEc5D9SPLZTxdKBaxHEaOMuYIUkvwehFkRDpnjXoVDhnTNT2o
2sYJ1QLuJr0hOpDOkAvd3s/6PTYSWZ0zw0geSshlRzQo03MtJQ7YpvyQDCdp/mgr+SgPqWVbuWhm
TXDddM4YM6ssZJ3Ch2UFGAUUuuuTm1ZKfImAqCtGqyKrvX+2T84uZbkbTC0s5sDokfpBVWqI0p0U
rfQKkhPVKyGt4c2JqFImes3wxei2iimUrFUlWHqIRVvEG4pfpVy5ZHhlkIlVk1ez+m0Vd7SO7IgN
vxP1tS5Ne6RI8xMA2yG9CoVsdzHr1iUjSG8B6hIcjcCP8+XrcJTTYQHHR6DroI7KTroeCzJWwaXh
S9WhHHftrOPwy/kOXzoOJQg3inBUVOBR+Wp1q4J2eupROq5o/9ayX/Gc76MyvhmW8tgvxaOat/tE
H07hCKIE+S6JHmMZs6l0YHstmk7oTjxqoXSoZmOdHCU3qpn90KLE7QBnYot21qvmfgpRzo/Sn7Ca
I8YyD2XXfvSwmrmsnEWXHHWAosmY7VmqnzHIpJ7SAehsUNEop35R7+TMYtAyW1JnxpWrkYDM/fAT
E2FAzaJTAHLkTKBjc90hG6By1UHSAsInzmENcxdako7cvXFNf4YI9lK7muSs0rrnEkR8049MtokJ
tLWwon7VjV0szaVaRNXr3hjR3Sa+FUyVbf0ERVt/K+9NF03R0qeQl0MtX3JF9dSr9naxMJcimaxT
xshQDbRGdtEcOn17rwvlZa5em4tFuPQHajnjOIcAIzQ5mko1ZBaZaOhftMS6z4sMSzUs2ocMqkfq
dFIzOGKhSML1vvHFLrhQg/k5vZJWjPOwMzFIjaDpgCPloINLYW265OHjCo+LPVHyyBP5/OvNdrEw
F3gsrSBVaCQ06PrQN2jlZpAf6ojkVjnzmmyCnQbQIzgU5Fh230d5r2XZIStLux6ITQmA5qR/ymny
3mMecDtWCA+FC09JEpIwtnrM2e5nhx7rpwygqKeVk80Cxq2BYBqmjsTwlqux+OJIuBgVZu3YlwZT
ggys6MryPkUQ9Mq/JfQeOkJQwY2Og1Cc7XqA+lqUH/+hcxHmmB5H1gSFx4fuCVo2KJQeQKKVYkjW
X6E8aQJ1TchG2NAtRIlttOFiBd1qwY3lp4L6WVImygBfkBX1BLYFt43kJ2YK6BAEDokfDFKLOGkW
0rCANcUBrPI7ErWvTXKfilhCBBeXR/JTwuTWXLcTj9ObhNHjMG3uBUa6es8/MreLD8f5Hwpq2GUZ
BxXyFfqRHStnHVFboJYe2n+D7GsNE1urca6oigxJl/JOCVhtwhRNZ5DxCpZUj2EsF7TKGI0H92ny
GspQWAFn2D+8khbnp5g2lJPKsFtUoaFrd1bIfr5d9ro7eM3ipYvdah5YLHErRU74eofm4qA5T5Wk
9VB1MyLoyslu0zY/tVl1zo3XtGC2WfTHMTzG9HEePybSHP7hV+ZckaIwdbAquMn0kN5BnGkP5gt3
PGM8xAXx8P+Sp13slHNAKk11iYXIBBfye2mOev4WqYL6y/YVlHnIfhMxuRwlwwgsFbByqbGZhFI9
xtdL+JXtsxMtxWU+IG5uWJJRC3XS42Deq5glx8y/XFvfttfhiYi4UCbzCP5BttD5Xo+N/GgSG/y4
4I09QSLAi1+T2COAhD01DlRlXwXrbnsZmQfxZ6VVmzGZ1SA/F2+hT535JjlmAJyZjYs29d+Qar8O
kvi3hciEczpWHFJZ6z4RIfrv7LSOGq/z2tWHYhMbk7/bO7xe67pYjvM6oEiX5qFL2edkEghyNYyX
1YDyGkeFQubovOwNByAtUC4Bi+rkyzEzj/UvS9n1pt08l7/+J6zbxe/hvFC7oD5phkjImvmkgAYY
/EgOhSSxYNvrpf7Pzlbmcfy48vqgS5IazKlyMhhKjaEeDnac5GczVg9d2KLWhsoAPXfzIcM8QXfX
aU8V3ipJDMpHAOOU7FwkmZ0MsVOTDPwKaC6Xhum0yuuifZ8lvFJmCDnrD5gq/UehHCysf01apzql
VQHtTGD0dXoMkdWZWuZun5DI8jlHJSnalCoVopEJcP6MxzuGV7ZXkK+Dc76+NY/+j/Fo71kJWp2w
QCrWUwOCSb0F3qBccuUZeSHTvHhYHtSmaw5p0bxOi75L9NTtJzDkMg2TumOPSYHqRlMj3W6j5a1n
4a016m/1PBEHSjvvVKmApWplzWYLm3zSSalPZNXRITaXYHAGLEhRF+7jOZUABpjxSixxv+PE04z6
x6S2H2q4FH5JZUB32zl3y9B6kPrpYejrW7kp3RbBWB8zu+xVoCfuZL13cyadKOucvivepkj3FTIE
I8hJkmg8DCZId9LmJKm9W0jdD9Ig2mA4x3qrx9GzitIppbsCSXndRvtRvzHD4yL9BkWMYw53kbyb
1NNcP8UYqkvCX7X2qpV3SwYG7O8zWpRmvx+zwMr9KgtU+UkdzlXT23Vr7tTkU+pygASEojykc+Y2
MigF+uKAZM3ux4+iTtHyLZwwNWwDqnfWWZofkuTRjIpdkT1K81NugVIeZQWwtdg5DjfCXViiXdnd
xshh2evYpG6OhBZ6zUx/DzFwpyWpvAPwWVCev1qEuLAaLuj0USe1+oQUsxlST1F/ZrT16rbaNUn0
HLa6IGCL/DE/txEREJUXywSCHpBpANngyO9rGgiAlYwnCmb97OR9+2IIoio/wpHrtb6MkP0JIFUY
0Mi8s+Tlox1/DzXZba8keIbJn5u/eP7O9UKAx8UzTLOXXXs7neXYVc/rFNfa4pChiuOsJLOiusX2
W0T+DPcXy1qSUo/gMVSD1ML05DI4A+iu5klE0ShahoslC1jvlQTkIYHVHpRxLfn9YnDq22e4OsKN
SPJZHbrYS5dUeSox2MfaQJFPljfu9F0jnHgXGQXn89NSBxM2UExBavw0U/0ZZECOygxP2MX45J7e
2hDn+dWpSUm0gJGqcetzl6BvZ3eH9nb01Xfgb4+rYQAWCKBocle5pa8/iOxfEHo+f+DFiZbN1NRN
mLDAaJZn2ndeDNb57Y8mutWfb/aLNawK8GWjhODcSiYLV4lG77KnwHvMLiYsrexEQDt1I5whEG1N
+WvkBiHqEus1je/XSf5k34La357eV9DU6EZO9dj8UlNBmBUtyVXqqmFiS6LiNAsDBF5lh8JwqL5t
H6fAOD+TzIvTbDoi10WJvpCUmvYgl7uafpOgq9BbQt5m0Xa4fNUIF4WYLRo3mgr/i8RkmOv7SIaK
nepVELeqz9pyO2pB0Z/BDmEoL2pG3O3dirzmZ15zsd2ymtMyVJGig89FdXpMorBT5mFSC0/lHIRP
us3aAzznLndEnlMQ/BTupYz0Ihz1FiVRbZ52oxTZWg9Kxs70tbQ+DuAAFGx1BR9sOAOFczsG+OmL
LA0xlh3nx2gYDnFLvGy0Hpop25HB2nXQ51vy1xG10+2lBc6b15w2pCovNBlhvtBwJyHXu5SLgwqF
t72MyN39oTWtjw1E2IDEqnVDhlb0giFQCWXaQfremOMuDaubtl3ui+wGB2fTGDwVmvGiUTWxIwOz
HrcZe9O1n3mSO7laoslg/LODULl8Z4rkNIrDBuXDAqJdQ2PLWez3/xNE7CurUjnPpCUjsyQLnQRw
hp5ravkZGB2aMnPDVMQFKXh78cBRCqkdRk08LablzsLzqcFsM0mdcIrP0Tg6DXgAtr8xT/bOlw8+
Z/UvLiytZgzCGcioGhXpem6O/tBoJ8Ye5/C9pa/x8jSieaIyTNkvzK8UiMToH1KLgcEhcZoIdJTG
t6YuRD9rdb0bl0vlfFneqPXSU4Ykz+9f4ui2/M6c8DPzWsi+jpBFiKCfItfFQ1vDZihKWc+AzzNP
EsCsJYRmyKOmPpc1BspzoKzI7NR9cjvr81lpW7y/H0n2Ns6DGwtHogWdM5kHvraRxloiofgwQt6A
Oi3kJUcYnY1ZU2dAsbG8T2QIMd2CP6QqhThYQSjhYbD1pMlsaHL4UgmPFdAUWP33bcMTrcClUjKT
u5GuT5Vw+jGRaQfSE0EpQNBckHkM67JQTHk2yODTs+7L7T4fIHhkq5qnowEpOZNTPDU6Gt22Ndsl
OAcppk0bB0zlgqAoSIN5QGti1L3Fas2ELa/af92+8+hO2YsyKEFUoJybAqRgiqaVeIxEN9LykFen
WhfUT6+PDH+5Qh7DKpuTbE0Din6tFyUQWx1v/pX1ZoOzTndiuFQQZa+enUlUOB9QGFIegpgyWR+p
DLz5/z87DTR4jS86u+tV1K91eKShDBWnOZtW8Dxqe30C3Z4SGvXKco/Jzx/pQlxipHiG4aE7vHQt
8duY/JylOy0+Lqi3bF+Nqx/y4rdwUW1U1Ili/sgMKvDmqDWshX0PmUhu9Xqef7EMZy9RtoRjpoMD
KfqdHyZEtVP6aLqQgQxXcLcGuKGXR84kKoxfx/NerMtl3UozJOawlujS80ptAQaPaQ/HBkLbTgJT
kKM8z4sP5W606emONUf1OTXvhumm9kV6KtcRfhc/ZXVSF8EPKPpUHhgeAEzLdkVE32QghsPEcKTq
DrTVrlLPIPmKXakMRciI9SP+EeAuluYCnCnlltmUFbC1mJCVox9EB8MXQ+e7rR3w8h5yA8pVryFk
4qRZFpSJRAbGPf4bqqeQIxpoII2G28/Hrk7Bj/7zn1kxl45nWiF3tOyxSPRmkAdJw9jLQgXu4XrQ
vjhGLgmXarXWlgxOr/WUo/57OXdBcSP79Qs0tN34aBxX4jJRp+q6G7xYlQtenaXRVAJZOYIz4Eqr
AFB1Q+9WHhHJ727F7ukzRGxYC48uXEw5zTo9rAPTkDEOSjNbH54LOXsBvfStOfh1/t5n76a5hxCM
p8y9q1W/oYF2sMxkTxvtXCbVbT9n56ny2/5X3O7mJsdUcOVAp9cpIMEpm7D2SLWT8XZm+c4ai1Pc
3ln5sC8mY2ckRxLKfsOqPaqeoGzPQTSQ2UtZ+OmiCfrkVzODr8PluUpipR76kpnAzxBkmaCxrpf7
bdP8zNi3jpNzfVKkWYmixixQ0/EBgtK3kvFLqqV9Wt7HcnvoQY7UPKvl3WhRgKmmgyURUHHfN11v
S3riqsr9EP7GcY75vUzAS57+SKTIYxnSs+x9NhA5VAVcVJlj6bfl/NHJxCFKJ3Ih66/c2gXnSGuW
z3m5ZGgx3us+UF/P4VO4Bz04UE1RICRuFn0WzlcCpZcaYOZcQ//szT9k4Ib9lRxQduIT2w3T34Ck
iEKUzjnJpaLQ/Olxz4Zdd54Vf3j6V/01O9BvyQelYHUTJWvXG+4X5sc5R61FDaOrUeNbE+/6k6iT
AtlQP4ifHFdrQxdLcS5yBJZ/sahsBq31yBD/phKd6D4BSdjyz1IKHvLakqU0Bx2QkMwwbcWAvGeU
H7T/UunqX2/Ji/1wbnHKFEsbW8CT5ZUDhB3YPAr8vcAIeUCrKUnpIK8jGnKbH4uR7HS9/C/1kvhd
8IjUWq8XtRzhHABKOyanVeiGutkZcGQknhbggux12x2JNsV5I7ScMqPN8BSy9HY3MgVFpN32Cp91
gw1XwaNTrc5MBoKyblDUsw1uun2XPqfdzmzfMmNXQYe8eYRSoUNG9aCO+ywZfTpBOba9UXS/Vwd7
CSfPVHZx/KBVZyPXoOTqS8MLGsO2yTRbQ2VolCMEoC4EYvUOSFK7TNdB7qftjVx/Fn+Z2KcazEXG
ljJNSpscZ4U+3z7NIO5UWPu4lB05rG9I2L6kKvVrVHaP1ACd0YSh3xS1Cytf3gatjE8LqXTHxAyO
rcTMFfy4q9Wbix/HuSv8xblhplWjcj647UMCqA6UAddx1TCoT1AqcecDTibaRa+iERKBKzE4r5VB
EBqdRwTNVn6C/q4h53utidzOfNneo8hWOZeVahkxQM5sgartAGpBKGtGAlclWoHL6BKJKEmZ4oqz
JTAb/az1teiGCx6VBuenWCRLWQip909gR2fuyWzT+/Kg7Vof2utMxwNdxXtWg/jzR7UTCwBcL6x+
GQpPgNDJCxvYXIPbN2x3qR7thritH+O5goROB9Km4R0sGyqo2tCEhDw8jU9t2UCfogu00fKWcTmY
PWjSx9kuzNW6ITg6yo0QhSCwZx69TUoJtCQmsQJJcZQj9aIfib0cKjzN+m/DbNcvIATxIldzo0D0
IBc8UUzOJ+qLlUESHpE/BVKL6FDYNDDt1j5uW7MowTC5FIrJfYwkw6wR7ImT7DUZir35SfneeINn
7ua9LEE1SBDDRBmGud6ACx/WNlkeordsBLXSYbYrtReS2E2FjYJEy1HCgwkxjvT7UFo7tRRWVkUn
yzmprGuWmqLcEsiP026lzaCO6ibeJ2f27LDztHhQVhMDGdcvthGCTM5D9VFS6stcr/Tn0Z4+R17m
rHkVu6sC8WoCJ2JybirM84IoywwejaUBw+yzPO23LUe0AOel9EgfxiTC69bSdY/M36SscLdXEJWk
eIVbMB1qcYO5T9hmdtt6oT/fjLeLHbrUbdF6dileRsL0V2AdPCA7lButGVOgwMfhbWx+hWBA0axZ
cAM+W3EbtsADriGU3Y9EQ/GjcSfVATd88YABZt/wZB+zvv6v/pe5zpVmzxl0NjCQtR8liDrbVdDc
F4Hkaofto776MSHDR4mpWZamcV6gzyidpWICG/iiYYL7jmWj6GNebRZeLLH+hIs7H2s57TpTrYN8
irHn9yiqj8nymup3HZwb6zEOqYKw3xS8Ea9+zotlucuuQyRbTjW4UUv7WcTgRirxL3vbPr7rlnqx
CnfbjN6qlSTF+YXPvbdkz3DVGAUvXYYxHxTx1Jco9MmTWFFh/bt/mNHFutwlbAww8ZACbDkSCmdz
Kd0OoD+MSAyuN3QsKhEW+3rl8mI9Lm9QJCOHFDUGjQeMDdoT6C9AbOdYLvMABJFsKHF6zQm0ST4a
ogggcemK5R2uxuSv38BXghodEliaotVBQ5DNazMmU/q7UMMAX5litXynWsI84Gq+dLEmV5AG08Bi
IJOmoCLWy99SZX8CjIG97X6rRxAR3yq7fAG6EziNvzOZcj3pv1ifSwaSmZR6aMK+QC55ICDr13f9
8LDi0QGP8qL8zKDH8z3pD1UghqWLNs85BwpaS2Mp5RoM6ccFfggZmQOGEptFiTfPtyS13AgZ3PaV
WoPhhmXrnLuQooUWw2ppaXdsweVhIBEFkMP6tb3MdYaHi5Pl/AMrG2s0VPQAwjbyJigCpPSm6b6p
0hO0Amx5LpFgwjvnzFajyVamXrDP6/Xbix/AZQWjkiq5RLBReW0+7xOMUnwOf0VQAvscrmhKT8G4
gbizdL09eLE057UUk0aJIWE4lkBoXG9s85g/JbdWBaHZ1M385Wja7SF5Ch+jp+7N/Dsd59V0tr4y
578GQqoUDEd6MI+FrYQvrfHMrNpWxiPrW4+lr0C6OgaeKWF7nOnkaQMRRGJB5NM5j7Zytg9NgrA0
zJM3GwdmmIIvLFiBr9iM7RjWRmjUeOrUuzy9kYrSFRjx1VbK14fkCzZGkSGhBmXc53NOwueLjsqB
7FSv9Nl+ey3RbjhPNEdjpbTrs0Sqa1ufDrVVC77IJ3hnwyj4Uk3E6jzUBtwIFVIoxjf995CAtBeM
S3f/8q3rS2Ua7PqDegqDJ2a+6bYuNQ/hz+lleaP70hEGPkH28kfVBdK79TIXa77W/pbn3ezFUHxP
fqWPzWtnJwfr3jjGb8quuc9cyLhKH//s1DkvRTrSDl2t1EGiGTtQ8NsWBJq3l1j/xNapc37IDKVR
7xBGgwmpRKw26MFBuMsSmI8okvHUlbkVTySOEyuov2UvyjH0h0P9/0i7suW4dWT5RYwgCYLLK7fe
JLUWS7L8wrAliwtIgvv29TepuTNuQT2NM+e8OcJhVwMsFApVlZlhDYZRfUcHH3S5u/qYHvvtImnc
S7IGkUmSDV3NlC63j9UyuYtxFVVQg6LjBh0lSE9uokYyeyE7J0JcGfI5wwAJbmwrdoJ4umtiWYHg
/NP9z6kXayiWAWewUwMvFa8u8CLyxsLXg5WMZvIG9Rr8kM0eAgmS5pTsxhRrImWSjGbeFg6U0OP7
8pbtIYL7mNwk285L9rJFShJcsQpSVqOdgwGogtrUL3t8WTiqRenO7LZNpEoOwHlI9Ml+CnkOq5N0
0ilOgLrX13EjtgGB4HQw/TaMv5U3xUuMYo/1YlzzwEJxRBL2ZCdDLIqUHJqYxhr2jE2JWYR7tb8i
fhauRYKMhvUV3SPfGm7U0k3kxiXHwxYCTARNEaeOYHwI890QgzcZWmKt10J/NcDydbfYtVdR4/c7
8gi6M8naZV9ZiD2DkjTRWOOwKOg1zK+t8Tra+ym9L+P3y0FOcirFqghTDaV3NKSyaG7kzNqQqt9d
tiA9letOn7xzcwZyyKrA4Ni8J1AAPtYABitPC7qEmIs/pL7jK/8swRDLJI1h5ZGp4NulfRVm7M6h
un95UZLvI9ZEGpVUc9xgxiBedjUo9GMgMiwIvCeowGTNj8vGZDso1kbySIe0sIKUTN07yGV6E8Aj
18jwlMYtjyw07Q4JxkQkPih7w4vo9KKtINyecjSTPXXf/oTCBYqCAD2FrT8F1X2+lYuwSZcqhJy5
y/kwjihFYrL1ytwTHzdh7Cqe5XEQNVVohkrXKTkCoqBlTDAhnGs4a41iBxn9EXV/ixn9Txx1hFgC
QdyYpTYOGbW38cDd2JTC0SXhSoSjQ6HeYLGCRay5oPJqv1uGx6pNu1E+mk38m/Y0RhtI2iBayodR
1nB0IVVyhHcTBwo1t3iGBk3WAEEHGvD4sR6RVjiyVtD5OuHJXgrRZIbikjEmuOM74kVzEFW3QBTU
GDXHGAAei9s8tP0KbcoQZONIfTGNQPfR98HytTvje0fuOnDQYWRDEnFkOYAjZDelZWZRtKxcXyXf
M+BjWF1v+4G4HDQWVdJj2HTecm5vGVmCJjFchcl84GP2/r9/BVOEsjPuWBO3kBp04RgAdxCANzuu
rjS6QbigN85Np7rLobHBDenptyjVBMgtQ+Ogq67lG9fZY8p3IC3Pi19QWCt+XQ5il13EVIWCkQp+
azZyxDBgpKxCc7WxD5Vy2LbJy2VDl9N2UwS/qwmvK6YiNGsc6YkCSiED4EOZFOcHD9nXzTZUTL4S
8N6IkKilB1w2G1RUb3uQvVsqCOSXdWYYdaeYq6pbmPGuoffARQwTBA7B+zy9jbrmdsW+gPBFZ3+v
cFZ682rpdnp6byyQ8SI2lLV+mkMKqsQW7Z9DnlzxKvMzMPEnw7sZXUeGHRrNLlLvF6sIxizxZzMJ
zQroepB6GAXbNCB5zGbftq+VKXcr686ZAFClqV8Vzyz/1rH3InrBgPrK5w/111s00zxmOj54++0I
oam7G3vi09FymdOB95wGPdoN2U1u3069I2m7nneK/2yiSKeYtm3aYxNR6iEZmNQNv1HmvQrNAQCT
LnvFlyAP8ivNcqimUmja4xnwOQmJgRE1GAHuUE9GqBY3rqV9v2zhawgQTAghgMW9pszVamJjbwxU
IvPD4kXumiPnnixB/Dpv+Nma+NaJrLGduANrOfEWx105xeEIfko851q5NsLuWoaGkGzhl2fOAgmT
scSgd6ZqAPGDVd8JLm+hzIJQSqnK1i6HeCHHuC+CRn0knQwdJN02Ib9Y0L5eYmMkqBvbGdr70HgG
BLV8gsqzFuQBnjP+5TWtX/1TnBC+07rmk+y3T6dKUTOsKd+lW22bQsccVO9b2Szel4RUMCOkGOBg
h1CQCncoTSUs0XLQv1n2XrWWTQout8tLknm62LdNnV6nrY5N7HxwA6wzEgqach0gth/SXLIt/JLb
CGsTsoueFGMbj9jCqKv8lEMWd7mDvqc7A2/DG490suz+S1gSDArBYlQVHQKy8PRCQzPcisHFCFUT
5zXLXv/hTgoxozCtuKEdPlsXaq8kJNvIB23QK9RsvFI6o6yvzn3BF8VXS8e7SC1MWMOw7vLdecCt
AP3U6oNcrfht7NLdyN3uvaEu0FvJU/WUbAtQGGGUw5OsW3LSxRdN42h0qSHpemTQahmsexM6rwpd
fGKOfk6aIIUoql1/V4ttzfBmZFCaZyARjhRJn/JLsoAvjXuBQFYDYBLzg5z55HTy1LRS24Ynt9WN
A2L0mZjQFZGBM7+2NAQzq8OdmMmXIbWMeP3MwE87NMgrYOVwR0S71wksMUFsXHG/Yv68lZ2dcxt9
ukDh7PB2XiyuYIElJpFBXgyNZ0k/+dzpPLUgHJY5nTIthuLUcSjRI0HzcTaDidb3aqMeKhVduFk6
4X/Oj09NCqeG5Y2T9GsQh/Jqfc3uVyXdyK/9tr7GNKJnbKWinefC64lFEfYK0kxt6Bt8wGznLDdp
60ZxWD1EvgNZQkzqmO2usX2uu5q3ggsGRRZxz0WkU/tC9gwxPegZrxF39Mjr+GRgOg0gvO06MfNq
OG4DZb0gvwO4QXJ7Sc6HiHOd667pzAQfl1CIV5id65jUS5kM4yrxUhHj2pspUmNr9dKKo4tauGol
wbfILKx/f3IC1S4f51SDBT41HmCAvt3/vhzTZFu1/v2JBZbnGU8oLHQ9lIHos9NaLuEyT5CtQ4gk
Q12PtQVc93FMJ78AK88CWbvLC/k6jPY5Wok4U0hUDrQbYSOtl6A3deAh7/PojrPFHcFfAXq7rtc2
fZ0dZDypX9FXq2ldtQxdNy3TEXkKR7vQK0x3kiOgHjvN5V58vaL78r2MOOtrcVmwJDiE7gA/k6pA
gnY9pOQmtQxGB2RpOXktW6C5h2sNT2UAr4jSuTY5RDFy+A4EQ9z0Cwiwe6DDCgEAl1yMxjkvsm0V
qEbdMIgpghudwtBNjAyXR1oeHcv0lGLxx5iB4Em71tvbWat8u7xv6h2lTeDwHbiCbcjujOzAIAhr
zU9gspsTBWJN+XYZ9gVP3S4CRWlg9phEwQShyVy7nF+aYXw2oXE+qyAvbHM3aVsXNYwAVA17zJt7
KhBmrVVeWxk9sAq01BEHoywYi/HayJbUA0kzynKDupX43pnQTk3HoJqGZ5qFKc7Pp0gHsHhKozz5
mJdWIepjXEFWewsApt8bHo92+V5G6vb1KU/pJ5vCs2MZtQkpQJ1A74Xu1eyptwd/yKJtPQ/bJkGC
pCTXrLhtHbKrCV6PiboFQm4BX1lL76Ix3wx4ewODEJjTXjcNdwY1tj5sB0r2lhqFNXQQicIwMvGr
hlaYPtY7I202Y1H5ibkfmtcEg7zQut7o80ZXupA3N3XFg6ZuXCcuN3EOjQFieB1hqN45PBwyEIaX
hZeR3LMUCNfTBlqEYAUgDw27bUfu69boVRULjQnAAXtJIT2EofdysWM3rYZXldZXJMYkQYvKmTOG
WltjiHeIJYnBVx4BHLETXxYBtMAXtH2jdeURPJkez35XSXzsum+85DdpMvkaunPQHNgyTCclTgp1
Kh52nAXQ/laBZePbpehCMr2QcXPZyT5g+2IefPrDBCdrJrtMga8oAUrpdrU97WyrxGDWFJU73iZ3
VV2/JWA9iGoHoDloSXBah1GpPIDd99BliqeR6yap3T7uDwqI/RCukvIht28gFbWr2yQ0yOQC8xIQ
VFF6Ali38asCT47GgRnK09sq6j1VLQ99eUeTIrAtpOOXV3hu64lK0bhxbJvYEKj9fIwSpzGpUtkY
ZNljIr82ffsp60FmFiY+8+hmviotz3xWwXT5E3KO+aMMDnkmjH2yL1xTWZcPvIZ7HE11u2QvbQfG
4N3lNZ7JOz+ZEDLb3LR6TO2baPayOKDltZrdl8rgxlnj1engqguXxWbsmeA1nwwKiS6fTNZTzQJz
PrsvxydIfkm+GjlTK/hkQchruVpn0LmKydGBJzqo1Ov0Rh9Gd6m5m/Wd27QvWd7utHTYlBxLLV4g
/+Bm8LLUfiZZOM0/4uWh16+HrHCh1OX1yFS7me1bvQkL5Qr0gW6XA7c0qQgvzj7RAGErkh+YYQmG
9reRAGzdt9shw52nj6lXQS+R6cnd5Q/3tceDcdoT5xSfofHAAEmtFGhYBsbeKHzMhrIg8U1f2w+1
x2/rW3UrIzczJO4ivjhjw4nm3oj0Y2+od2Y8bmpmbDMdwynAeUym26AcSnS0kjk4TEril0bv5q3m
Oc0hGm70yPELK4eq52vEkHTZsR/xn7NCvFyLfDPZl8O96lCUxMJS2+XkV5bcKe2DXd+lmD11nM5v
MyewNd2z6CplkXcYr2f3eWZtayRZnaN6jXo3la9R17ka8pAKUBCJe515w3zaduGa6zEQSgjI5I4F
6DqL6VvfAfelNeFs/S7698vfWGZrveZPkmE1ihNWDzicWbsbIAWrzW+sOQLQAA3Op8umZLFO7N/p
atK0aoovuz6uu1tQS92rQcQwKbBOQelAtPkgjN/2wBTIwtwaxi6EBLGx57Q2b8wOISEjmALFmNAq
ybQYHRAUliT6nI2o0EyARK0D1QTxiZQoaZMrw6QfK8BsR0ohPIxsFbzsl3fz60DzejhP7Ah5cTkv
YBQimMMfc86Ri9y29uzF2g3Vt1n2m9YQkQNlX7Zn4J6JmsJrWv1xad9mCISisOoR5EYYyy+rDeWA
IkEtpOtl8zZncsRPP1G43Ky4zYnR43JpAzQ0ok1OAu2AzkewBKP60HjJnaz0fT5kneyKcJ9pVZdC
+hAkTPwdnZluN31bJ7utldyv3zRuAdZHmW+deel9WqVwv00GZ7Ed44MnTeY10W2+FP/QpYQLLbJ6
husMFhY8ZZAlchttwkH2tWTrEC61ioITtFawdZ2vekPhrZ2RzjUeen/FPnJgN2Rvu7On8s/HEkl+
ZscaCO0NDW2ESnMzjjEsXTtqtESq2Uv20JIsT2TyqVLSTmaO/x+Nt2/MiJowAgPFfprLysMgrRWA
62dvNYDHAvE/2v0hbkFiSzEV4zbsZ6cRpLpg6J4G1XGtjjyadfEYd9/N+I3E4FvsDn30U2+HyOUd
gfQL/i3YFx4s0AXWGRCro3Ufl+bPecBpaMxwaM2XugQXrp6+NeP0NsfEd/KxddusDBT13piO8TgE
ZUKDCM8435qHTc+zMNMjz5yjwzzqgZ1aYTMwE48cyEmto/02hgqU7nqg1T63yS42gE+D0hxQFoP2
CPAtfgoBUwmeJzZ6/vV75SAbUW9a497Bex5MYY80TzZ8+n05Vp1Nl06+s3ChOX0eYz/6FT4Gys0N
26S7lUTpf4YCfY6IIsFRxPQxoi1y6X6+zsluBgvQ5XWc66ecHnVDiLnD1LIJlHLQcczd8qrZlWHk
2299mL4BPbGRpULn6jufzAnxE/dTDhUenHv7utqNG+UGlm7/GoG/7HQIcbNTq1hnA5zTwpt6Quu/
7b5f3ryvlOzC5xHiJIVaK/hXFe3YQ/dhb+/jA0XFystC9S1DQ2X+AeEYD6Lw0OT1U2hW+ZD99PNr
eald+hmFeEr6yswUJdU/hs75vbYdto43h1owPMqnls6nPSfeL8TVup8z0GS38P7ydzne5vFD2Xe7
PlK9ehncVvM7VAY1wr1Zh545JKHyZnbVAcB9tlc58SN23ceSGd+vI2OfP4b45J+RCzl2h2BvTz8b
ejOyBy1+sgGgmKx7VMtc6G65nX6Xp7Gbl7el9VAR21WgwnTZKWT3NRVe+GnXVSpXEBpaIDHddFtv
cPH4010XTKiUr0Orsmk5iad/kfFsG4jWjzNWjji4NPfzYErCxMe865ds888XFzGJbZnzssaj/5jr
/Z3VWT8Zx/1Gm5duegOXHMq0ryhdBWn9OE2P3Hgm7Wth1C4gxfcQf3lCoytQU+pZ6VGrbmeoFs1r
ICfoJUBZvs4SV8EzcSr3c/szrp8yLQfVOXWT+ZvZb9PSCuwe/D4IUUOMeqF+l/U3BMwkTvVW99dD
A4J4eq/M7532Uhevda4EjZa6ma77o40/0ygcwS1rx2iwOdfMbqFsqm/Ntn9wpv4x0p/0/Ga2WpfY
L3V9GFsUnzO/nipMxWDmsZ1dxn8RkJ9Zxa3iLEGi5Qenuo3zX6yjLp8TzyoxyZIMc4TcH5x+1EHf
diRaMPJadunLIigVArZVjJpZckBik3gIhz4LojJysxzJrjIH5YiNi954bXuNfchMafP07FP2xA+E
+G0Wo9LNHdXQDIruAJKqrha/ecMnxGBtiuKHm+AH+MQblr+DBhZOuBDRneHfd5Vl/YpG1eXmvQ4R
Jsn5XZdwydWFoJ7PVYG0ZEFqehzfle8mdMD8yIccbn6YEMotTBtATOIoa3dJMkcqRPBl1nmtOuvN
uKCKHrtR8q6jcrukMhr0sx4EsRlCNZSeHV0chyOdYxdKoenHGDoaBVQ77NoJMo1suvklTtku11Hm
gQgewZBXLclZz23uqW0hb6pQ1lnoourHMvlhovyXIZlktgwhdK6XQ07NrM+4kxpA2xNitwnAdHEN
aZBygvL4dxsPV6YpwVype9q+QhXVo+r/PG4LF9WgVEsdw9EM1Dw+GyZjVVuM4wkble+s+U7GncQ7
1w0SvfPUgHAGjHgBcNxYBTXQTbHSyLNjawfxYZRTHSvQbbRVqsErln03/ZwWa984k+yAnPFUuqon
migHUFv9yA5ONhfQJD7Faq995Bof4Ay0itzqQbkpf63sMkZYhIp2kB2QM6Hnk1kh6ZgAegWtAdEg
EnzPiicDSjCAaHg0ybd98a0eWtk614ta2OpTgyK7favYI3fWda5zzR/rfIw31gYg62vZs/FcS/CT
LSFp6AZrGvBCW22N0KVsvWgIqAHND5f9VoJlo+2XAM+LrHOT37LTcm4255Nx4VD2AJzUyQzjK1HQ
arzUgzj2nHJHVjhfh+JG4RtpiAfawALHZ672vUe/H9i6v1F5+PRThINbZtb/+1aEMaAZQFD26/IB
OhOAPhkQrs+YTTozdFUHAyQgE+mLE6O/JiMVPZOQfTIiRAF0PmPTqFAF4AVzq1VxZfEvL+PM+/OT
BSEM9KVCB8XAJ5vC9f25DhIaGO2TFp9kZ0C4DBkpc/Bxww6SWTBLtiAXdKvA2eRBepSRRsk+jXAD
RsqiduCCQbnE6lxuOe5ov3EINl3euXOPl09bJ8SR3vn3sVb30HUYA8hrDuBWQ71WA+Ny1Lm16iK5
UH81+wTOrkki+Eeq/CWsWOiz41cYjk2FLVVIUYHPrVNAZu28a2b8qx6cV5O/azHYoCfwTOlolMye
pRluyWY0ApgXO8j2sB9LBOGqCD3ADVe/t8nPSX1skUM7FJJq07Oh6O5sAaam821e26Fi5teJpQVR
nu4rzQjSAmjk4SckQRQjdJpvLLnHFII7WG8DdYdF91vbRqMQ0pZD7ZvlvM8N1R8mx+8I8OBE8+NC
RaqJTJ6Nv/N4kIzJfIgxXNoY4ftPbcPtIesVdNX2xdx7dX1PMnTgncXno+PPUMIE4XvYdRg2YGDA
1EGPlJuulo0utSsX3WyuX/c8cnXI6LUTCDHuGz3aZ/S+j/WNplfby570kZJd+sGCJ5VpSo1qZMox
gw6U3yv6Na8dtFdVzzGUt4b30KfKU36X6OV3VVt4aFDsMi1VMHRMebbHd9soKfFjdWJurur7IbHD
okehQBk3TvbEnDGgNd2Cn/hoDt2+HsBq3TjEq6LSS6pXZmo7bvZunJRuzDH5M/+C3pirQVJ5apBB
Rvrq2mzbVlmYWPmRqpWXWU6zTW29CyHU970Gf6u7LOStjvMSqjs5elGpr7bskNjszlSOaQGlbht1
bdTwIm67Tt0Gkl08d8v+OQ7mCvY+zSYi03JiC8cB0pJhO1l+Vx26aXPZyMcw5YVPJc52ZLGSGrVT
wLd0fqOO2e8h7bez8aoXZdAqW624VQdMvk5XTrd4fW8FlGKKosi9LrW9TIlR2HjXCHNRmsRwoWuW
6KbVod2hSDa/KKPkKJyNhCd7Il7IQzQYioM9YR3IgwtAwJc0JOgDXt6VNdJc2hThslVJ30IdBWby
KdpU/e9prnw118K2pDs2GZJvcK5AQ42TVa235smXpmM2Mf5xvj2II32rf9aptxbLkLa+DlDADruN
vCB/rhzzyapwF/d2zNNU4cqRONrsKs03WgFjEl0h44EkXORVBARWrIOOBMiWmtadMZLFB7rV5yT8
37cbby7bACeOpTni28CooqFA80g5DiDp0qLbeH7sUB7PZ3OjRJnkWJ17AtFTa0KGwM28s9sF1ggf
wgXZsT5mAVHzgC40WOYMODVM6qP8nowSdP/ZZPbUtBDI27h0xklfA7mXfEveML4ZbxMvR2V5lYxm
u3qXYEbgRf07E8ef1iwE5ChuYz5Vg3I0Bu7Veg00kuRknnXik7V9bPuJE080IkvsrB8xrHZ5t40P
/+IAnjyruwL9KPgZ6S2R5AzryRAP6qlR4XWAYpZpaAqMpgsJwdUearJJ6nNj4qdb91FgPllXSx3U
7dd1lVfsxnyHeN5h2a2SplUQ32YTatcdKJVp9XceWadLE2IQHh6szzp8slFNAx49svI50q8MaEqa
OYBjWhporA654aACIytGnI0NVHN0HEegs3RLMF4rBXjgGwTAzi93McqC4b/oftTdip4ipstCaUZ9
/lv+sSlEwW4pegW1c+UIeoPt0rTHODHDIrtx1GcWHcr5Oap714jVxo3H7BZgwrBtUtAwSuddz6X2
FBTINlUtnRKR/KMYMiduqgo7D1rJjtQur9/U4ldXtM85umuKAcbR6tkpl8CsO+9yKDy/8yfGhRAx
GSMbWVbCo/l87Jwe3YHCdTo1iFVzA81Ut4p2bGFPaEXj6i29roNqZo3RBHesZMKRX3G9GMKkhKg6
NHxNYn0Mxp74PsSUxo5UmXK0daAQ224LHXiXTVsC/EeEERm7ZnAGzW+Ah1TG6bpMK3+ax0e9TLdm
87touFexY5O1B+pEV31TP5gDu65J65bGqjtaBmYC3s5Kjd704f3yTp5LFU6GVsUe8MQUI2/tNMGA
ixKocQmWiB3JC0lzZb0sxAB0akVISOzMmtukYslxKbg7glyyUL/baCwz9fXycs41sk4HYr90PDvF
KRrWJB9FF7YtHwY39Yod4qo3SjVqzpVCP1kTDmNBFavpU4z8rmrm0cBCGs2hYkcBSexgmAN9Qif6
YMe3ivV0eaGyHRXSEgyhZ6SpOKhVlzaAgloA0StMw0LDk8qGr6R7uv6WE/9OFKvSxwVfDwO7oWG6
/5pqXjzlvbtDH96/vDKZRwrv2ymLJ56tvsLnyctYvDGHytO6TpJlnEteT11SiCDqNC913uLTje1V
PNvhMF+pubqxrOeayy791b0vub+QV+SD6WSohSdHVWXPXCtCkzynuROUCyYIMxBFmNHOGLUDhWov
z+0NinmSe1KyWiq8kiodEnujbcfHKCcv80RQVWLgmAQxjpb9UAsu+YZnS4Inuys2MSFGv/Q1wUdE
ZcBPXiBvq+EgHup9FirgoNHD5QcfPO16AM77CUOEG/seWE/5JNLZXPL0hwiRZ56jyOzyCNPb/vRR
m2TJVrFcBzSXo9e5A7THoC9RXDu71NzLajWyXRfyg57YKZ6FCK4J8uZK1dx8iX3W4q1fb8GbJbsU
1//ugpuJrb00azEkqZXJcR3Zt60fKmA8aqW7fYvApO6bLEVpo/BLrJ/MV3V0nI1E4uqSsCSi4vWx
BEZ5gacryqNZ3DG+IX0MFvdBxu8kiRJUiEkpSHIW1iXJEe0SzBqPV4YDnegMws092+sUUu1RHTiQ
B6CVBt5rvNco8rOIep1JMeLnyAbSzqGzT68CU/jWEeN0KgoE5DYApedPfpfui03qWRvd1wExDmVN
e8kGiJyao2Iz0qD0cSQN8Ri1vRyKb5gokTjVeoNd8ClRs4RNeU0SAhdextpfhQYiGdZCthDhS6qJ
jQJjnK0W0o01NKAoH66APJdEQNkt9gGlObnFeDyrC+XIDBhCkvqE7vymAykmXvEPiv9Pv45wuyQF
inQlx9dpItROX/ME4uHDJImysp0TrhWzY4xi/mrNAbYDwZR3zUN5Q1viASLlpQWiZWIuuCjz5rqu
ss2U8e0/uvFFxktjtOykG4rkqM886NE37tGCbKJMsl2SaGwJV8HQlG1uUpzQBDmM1RwYzXeE/26d
Fzxzgn+2JCEaKElEuwRTTEc0Ql1TJaiclC5UN8PLZs6+g0zHcgzLQkHIUAUX0NKIxkrexMdxb03a
FbGiIEHrjc/VhqfOjhLA/vKwwfA+xMtDXXUgHwwEnCRInH39n/yMjzz55GwNUUIotxD211vWfIoP
qAT3m2JTBWXtTQHcErdsAVU8ief8l6j7n/V/HPoTw7rajfOkwPAqs734GJkt3cHtwMQfuebWeZEl
p+dwLgjzfwwKH5YlRmdkvYV8AuiPKopSL1tujfp3H5uQZSm8YdQ3eYoxj+QWROWtZ8bkJU8hMsY8
Ewi6rLHcER+otJ57ZgFJD1jbPLnW5CMXhDzY6La16js6DfS4dI0WFJBAvpEaT8EoUeBBlT/rapBG
j4PCnlGvSlyS02Aufpqyfsp/edz8WeoaGE72NonBXsHXvc125h6UXPvmQABoxftVymP2lSYWL2iL
UMsgFHUUQ2xqVXne11pdxcfYwbTMUvlr2kDbft6OMQBBnZnP15rFMrcgJDlA9ChByWEMMaDp6nWy
HfrpV9pb91GRA+45dTdxkfjNBDIv09LDqhmgKOaQyI8z8xDX850xNPtKd3adGnmpUoWsGCQB4Kxn
nq5IuAGacRzIoCOojR40o7+tdC0Ms5xgFlf9v0Irfu4yOLUnRIIOyNiF6Ouu8cIDpgTz1pDh0IeN
JOKsUVJMCE7siP2WZaT62PAWEceLNhkG1TBAB+JyZ7MU+0T/K7x6MotC9bJV2WKnDBaHkIQRRhTR
1t82gR4Ww573sPi3amynaxRuigx0TuCk6dY1Tr4OPURF/7UqFa+TaRSYw/kvPHs/RIgvbawQWXId
rbhmRvYeFQvabpiBG387eKSkkRJk0bPZ3GrjlQPQASJNSg4J5g+m/vfc54DKQcWrerfU13rON/l8
33PQctwX6nGcbgoQBtSWcSAW9Hfsd7MqNgXAlBV6e5pGwtjkD45KHoq8VdC5Tp6Z9jBy2cyPxDnF
ZNXKY1WJmjE+5s6vLut2BqSuLJCCX/bNc4+P088mZJIGdYay7vHZ9ER324Uih4BKJ2acuKJJTJ2t
45/aWpONk+CoJ33fmMUQH8vvPQjr+B6sGo7tQuj1dnVNBHE7PhSh9MKTrVEIK7UyRkVhYCeNDQnr
fNMuGELu3Azas6vGiBPMoepT65mMsy9nhDqbRJ8uW4gySlZO0CvDWVwVXBTzfby2d63/cfj/2lE8
l7SdGBSzz2lhIL8Ah9LHs4rHrv2uPmY6un5AkoVLAPjUYwHJKP4XXlhns5pT20LgScZFBxbwI9Rp
Ya7dzOl3o3lfq1/qju/i5NAZB21gmFn101CWacgWLsSgqpmXvizm+GjGxUbJInBFXlvTixUBm1NK
i/lrcLkQfMRORpZlRZGacOeKmrc1RtyT4d5KwE2s1T6rf1bVgRYYxwbsUtNntyGla4E29vLxlV2Z
H3ilkzNFur6ySwvnV90PV4ZnVdsMtHDr+JgNgPCjXFdJanGNWycW1aZsaD7h0lxPk1P5yJHXJuPi
YSJ9yyFW7MsQLJLzKyrbVWVq9KgZx1DHwawjYwHRO3dOe7fvZcSeMlNCiFLSbIbQCNzXoRkyKCTF
CFBGWwepI1sVOR/gHdAUGpYJ/nxhI+OSqlOptPlRrUESmxvWT961BwNlb262myRq0TIHL0kSP2pc
+aGZoMRY8o2p/DAi020x8aJY7ba1Eq8B64dq13gv8U1TYkpnCFa5Wsy7eDrIK7QyxyThjW0mrm6C
9gSUO7W+Y+Yj8MHXRW3dt2X/eNktZUsTbhU0bSg1yFqfaDFKY6TAbL4QS8Lx+FVD7yMB/rOBwsdK
ImjSDFTDfWJQkGY+lQu/yQqF7LNsDEmcbKxsPiiT+bqMFVoZXQ6WM0XxkB17DpBrZr94pZP5bRTw
IvGmma6j0ZJn3kcj62uU+PMjhcsHkwbM6tMhxzVeH4oUEz/FNgLBma4f+jnySRJyZfLr4TklaVjw
R2rPPlqnflRejRCjm7I7aAK6BQjSRgBtbdzM6yd2nNYDsMtLIHU56x4YAFlzpeimV069myHTnxcn
UJNuYwCpzBTMtuJpZPWxF/fpVWtegcA3yJVqC2w4cIgFC2NmlZ5J62//zBGEu29eyn5oCziCXYH5
e1BAQALmeLC0XjbzX4LSf3ZZJOzSlbavkwIvh+lVRxd32wMeuGwwoPmqh9Rj0pvmXIHHMhzDtogD
+cOPt9lJEMyNOq7jtQCXmNUmA7p/7iTP9LNH6I8FcUWmmS+TPsG5jT7bo0C7SUi/o7oaXt65swHv
xIxwXzctCG30GU0OCs75DPz2qXlDU83LjVLCDyOzJFzOZtoudQkQ51GnFqiJfvYx5n2IPzQyQqsP
wO+XI3eyJuFVkOgxYKJWmR8HcqXNytXcAjqr6JiyUBw1mCN+vyLK/4+0L1tuXEe2/SJGcABB8pWj
BkuiZ5dfGGWXi/M88+vvou852ypYJfTpHf3SEdXtFEBkIpG5ci1TT7uHto3eybScVK3NrKjQUQkp
I1+hfW82RmEreW/N4PkFe5JBEzen1c+oRk2Gdp0nh2QTYyycnDp9vtWn7k2WqtswqR/1WW6tfs5t
oT/QYPpNssiBW1uJHn+oenOMheI1FXgslrwDw5QekmYharEeyc8qC92KrQRMw9v143I5mT3b2/VX
nB38VB2Ddq5QpF1v/3aw413oERPnZZMMNq5+Tvi87Nhn9pibJO9HQzcShM/O1jtAJT+HZVGNA1tH
9YQqmV1gJGPLWeTFzO7MKHOxVDJQ0WTGIqObdQpBl04ZKt/rUGmU7wDYzV55bxSeczC3hFa3//N6
HoLMnILElTJ1r4maK2qcAf3Lt+bZ4piQLJWiQWoVZdZBWfDqQXNx8AsirekCeKqLNnIkKXMSpd2W
BZS/YqnZV93k1ME68yL1Zi7QvaykO2WkD1WkmFP9oZHn61+Asx2fHn52yuq87WaJ4AN0zUaMQFuV
vGuybi8DJ8hywjiL5GjVuV3mDKdL64t9ZoDli3Ja5hyvJEzUi/JuDAuCXqqmd3avzlYb5AB6R7wj
y9sxJublJEhSEC8gjqOp0c3g/A/lw7T0mAMW4wMRx7t6koCL8Xuae3L3Aebl/RRK+yABoXQp1zdJ
w9OxuvwW/Dpp7Jw7INRzoht4m7SO5AZPY2hJINdK7WoBK1VmGl5pU/EOUucxN27wtp0JU1NLszCK
8WRYn15t5zXy1ki5tFuX4FxnWQBhgpMoCyKI83ClxVW+LcfbRHxecNXkKsSY8dRLOr/JftMU1YZi
erzuIWsIunLHESZE5QHoG6IK5yqVkfABMG0Mj6hTWRGozrsf123xgvAn2dKZO8bT1DfFgnXmmg2d
SwJc6ZpetaVZ/Ky3q8QC7yXPc0wmSInaFHZtJqyd2t6OFNDjRb+uL4pzQlh0h6qXU9ykcH19qOyF
PI1gOU+q39eNXFwGOmEyNAOAeWSFMhbUfgrQiGWnmYKrwCBeRjgosUt8CBRNAArANeryItsIrGap
HJJ6yk5QBHiiYvWMeeHalJC43hRzuaOdeCvloOglyQ2w4JpZCUFgR1IMTBl0aNVkchqaPs2FfCxQ
XBQpZHrK+Fcl0mNTzTv8r/ejIt7IY393fWsuwV2oYqhEFQlewMBn/5lJVIag50YU56cwgfo5mLTa
QNWsQIzuCpo84PWIuknZ7etOv83bzIunHwWVvDCVHuMYc5ak3SWCIrhD1W0SYx1Mjn2wlqCciEkN
JD4DZItz6en6j770msOP1nWdElWRCUuKb2DGFZTaXX6qRxW4yfFmkuh9WuaeJupOLJL9XJGfGPXd
N2pyakFEQPNf2iI/KUP6sx76ndGAud8gELGqn8QSoGJJ3KXqMaahqQk3SCDtOZ29RYAIJoWBuf6d
4QWdQsSA6sTuR9ms5QpxHbwwy5i/CJgNrJXJNqJwH4eDNxuzO7UYRRJEXxjIiwAdcRFf/vouXLhr
IJRsSAYBcFMDmPXPLzdHJDRGsccmGMBktTp4n0RHS/HbdB4+55On7c84R6mMYwIeLFnSCcuDRXtZ
DMO06E/inD6Lq8BMJtUo5s/zXdaDTHySK9HsQkJ2ULRKtepDCcV9mNMArIzZdjbaOyIQ0WxUrcTs
YTLPoFANMbzU0pPcl/bctJ44xLso6xRgTQ3BmRQ93alG4mF0orazVP2oCRSqm7zdyUX6S0+CCmr0
mpOON7XSHAUNR09ZwAQ3ulENVHE1bBQ9OMlivsXwPMguFnBy3iej9FDeUjCGmMriL1LvimDsbzQv
D/O7tixkU0TJUJHulny4CbRkpxWDsNcAp6eJehsWg5NieDyussjNxGL8WRdCZeH/YgZFA9I+Upy6
NN7P5aA7OWkXMyciolocPsUzGKuj5pgnKZqRpXE/NsCPieCNyBr1pS30E+Dgz6SPG1NKQ7fVJUtq
emdolmMopQB8tSAYhD7M9RN0YSCQUvg++CpFDQk8q8+RZUuUGItU+pL6Zuit2/WQBSOGBUUNUwaf
iYL2TD7+HOc3QkPgoVp8u+K+aT8AF3KVrHCLhWBikFtO/X60//xdzL2TElSAdECS/VEs3xB6dmNf
3ENc9K4uJnDSQxkW6l84d7uwHsxhlh+L5ecYLK4UNt4COj/Cc4DvonzqH79IZ1CIXZCLeRLPpT/n
4Q2RKmtSiBdHsbOomNYtdE9KgpfY2CQZ5FTGFAOLd6DW3gNka84gCRGhjIgsxe2EwFUimfM8u0Ct
SjUJvL2Yf1ckiv/8GQpQwkTff8gqP20UJw6rg95noJ2Rg1/5LAy2Mi/bosHwaiKAQhWfrJ0CaCHR
drRVqbQIOD/iYXwC+64LCfabZB6dIAefHjGoPWuNrcSvXSY8RLJmqdOrNoIPRI1R0iO2TJLD2Dhd
B87KOAHVltzvhAwcuguoTsuSB7f51Pf5Iw6tmj8KmKoVgla7zjJV0zErK4iVZH5xUx8LnD/JVPYl
MdPbeb5V3nLgItcuktQ+YoCzv5ffyOCCTtm+7jffkhbmV6z5xlkiloizouuNvtL+Ap2igC2YPOoK
78zxrDDxncqNMkKqAlaKxEybp6Ej4B5/ub6U768DZi2rK56tZRIbjHxVJPHX10FklbfVadmvr2xq
KlaEPmAEWQiTp6f5LSNjrDJZR5/mfYiUKfLjAIJiTWgtGHq+vjKeCeYt38qtUoDZNfUXSAXMRDVF
IrnXTXyPn8wymDhVpytx+hSkPvHCDXFa0ANE6HC7JeCTnQMFrPzXcDs8gq+hKK1xz4PqfS8D/WHf
YLXH1IYCglMqMT4emJ1tlEcOkLkw6y1oKGzh4fpqr2+owZKnCBN4j0pBTnwSzyDGdan4f5eYYNbD
PNNlOTemRp1Sf9xVW81dgDsJ0aSVLBSPoVip2tdXdN3DgBX48+x3sdpEkySCG7rbTWnkjnONVzGP
YPj7u41Z1bqxZy5WKFmwTFOd+jRcdn3avObTZLVdaBsJddoptOQq34hxeCjzuyaCBk3fO40ietcX
y4md34YwU6DqWiMpM1891T/D0JxfI/TukLv8gEYdyEska2nN0G+31C3d6hX11XGD0aN/+SuYeDPH
4CsNpyz1V3g9aBVMyB1grsbJoasJqo8jGiy2bHfQud+paKOYtfRWqx4vgn+/z5lvwgSgrouhjqpj
Mzq7NPGfu9zJR6c/xKW1FkV0BL/ugC2Qerv44JNLfEtwGPNMcDKG2tCVoMj8Brwj4QZJ70m4U0Bh
dtepZuOsdAwp5ivMkjfQwXNiJmLFcjjqQ1SmvlCU5jyA64gunGxk/RN/v6MNdk5UjWOZznOV+cMU
WSrK9iiq2mnZuVoYOlkYmO08Yub4lnOw1gzsmlkmB9IK3WiHAgdLFp51MBCmqj+TwcQDoZJ/9W1k
GuJ2Ul9nUBNBE1B774HXjtFexmw8ZAPfmvFU1fcCvPL671oP0rWfxYQ0rat1sM/X+NLNrQadx6Fr
3Rg0pGFdWMLYO9etcW4k4zMWncUaUoAPaZJxsGSvumlbd7pBm8UCaS5muk7RCLzLSjmJHv5+UEyF
N9O6Httri2Uina638RyDlsg3yodZxqN4qSwB8rF9VppqV2KWU+HU0XkWmSSpppmYlZmQ+hIoeag6
78dMusvkGKwP8Fy1xvuct0hOymR8/vvZHi9NgkHVOcUBx/aCrNVdR/kLd9poj8VPwaObyuMzHX6H
bf0ZMthCTTp2OVSBksyPthmI9p3eGzbJM7gEW9fwQB+4QbhIXR484jtMmzHLRCra9eAVMWC2cwNv
PoDcUwOtpBluk+O4hUqZ3RC74zLRceLjZ/g+2+IqmqpOFOM1PIvWqgAOOWLjWNzPkrtOPikW6ETR
XVc2Ke/tyfFXlvpqJnlB2g6W6XJo6GnuIZs93QbVIQ24cx2cVX7e2GernNVRUrUQ7pL/7kBe4q5D
2LET3Tcb7VU/TU/JHkT5dsmpVfI+6ScZ+ZlZjHWNdV1hicJG62GWWhjCqBxQUiAHiPaFk9ySO05c
WlOpK5Hhswx5ZlPstBgqU/AZ9LYzE9hwsGu17uxCX9rCFJvLpWvk3EKfBdszg3mvtKJa4NxinLza
9h6EQe/FxCY2kgmgYdutamWvhk2d+RmAEN4Wf2tJ/Ok1LKioa4UIcA8sd9yNTgQYbmLLfudQECXz
epa8wPBJLnS2UkUaYwX6EhkeIegFY3SheG4T1CQscCOFYJwAxOTQJA4pOANznOz5c7b8zC5kFUS5
bvAWj8PJlOrI6gByHOKn6yeHE+BlJv5IdbEU5YjvmKsh+qSvKvTeg+RJ6R+l+HfbcsHvl/2frHAw
omMWmblQOvA01qVA8eqGooHqEqc4Qfk9smNwChs78UbfiBtxHxwjzkV2OTH7srvGirPd7EQporU6
x35AfrQq1EckXhP/8vf6ssCkvI3c51WUYGUgiDQXbfSmQrcNVPqufzCeGeaD6aLU0CVH2UIz3osw
PVVlslullK9b4W0Xk8f2mR4ERSEmfhccJrUxKaZDr1u4HJz/2S4W+dOIIF+AtHjq5/pLD0XFSY9f
8qH5mckhZy08S0zmmoexEJUiPgzmIE266O+0uBVCF9qbvNcXZ9e+CQu2YByBHGfqd+lsNdImoVyV
2suB/mvb1n8/O8eyumTisn6YFWYNTjAIbHu9u/wGxZQlfcQu71R/n/VZQy2Bs2rKKl3HghSMaao0
NBpCf7QGO79b06L3xaofOo8nWXY50p6ZYj5UtzRqPYzSGhskV7HLXbwrD90mBuY2MKEsCva8DW99
37nhmPUxD4ilk9K8ULCh2Y3kxhvlJXjUX9dLO90Jx6rYgpZQ3nZ4MgIpAtx89Ag9yp/qrnTnffl8
3SUuuvbZ+plvW8iFJKtUTv1+bXsMymZKY7upC47nQe7iYrbwdYjWc3x2iEJdn5sI0D4fA7y30F/Z
pGTw0MnwxkD/RSea21MMZa02HX5Dtzy3sp6STZWOplbqr5neeJIQu7GBp3UCxQRd1n4JWfcDUoMP
eSyjSCcJXte/S2WxoYmEqd29FN3NM3CKCnWX6CcJbyLQu8sYt25HM6Q1qLFCJ+8rT9f3SvJLQdY9
JGiRDKPVNjIE43oT8+sQhwkttUU7t5Ns9LVNbTkmza+sP1VA8OTGbRDuxeC10yTghvPJUTRfrt1Y
75yKbMPyIIoVxKem2iVdawtyi5G7d7XFn0kFR5nqTS7KthBFJjUqk4BtuoiPytBbeQsJiMGHprFp
FIXZd/eZfCiq+9IQTD2qLA1Qwn6LqV5rkjaa9CHNsSvFGL/prQi6R0WEA5QGliBhQhockCrkqhr6
EhU3GDhFUf9ZzfypBrisk0wQ32+j8qHR0aIGc00Seo0GgkQ8rvXoToredQF8/0jOjRqqWRhWNj6o
ulHUt2iM8Q58rYa3plYtsQM2ZrjThwl8c6AZ706L8qBgHs4IfDF6q1rNBiTbarUDlWIrmzZVCLLf
5hYTvBB/Q4kV9IwLqAMfCYoloEWsR+IMSm3KRmCFCnGrEOJrY+mMJNlM5VuCv7w0vowydli+CMGz
NKmm0rxJaWlBN6AxO/xLFGdWI/8mUrZRG14FkJNTfELQz45zI8eJJi1K4lO5LM2+BG48ErcV0pgs
jqwipN51P+WFeSaXCCtMC7ftkvgTnCTvdqnxet3AX54QXw7K5BJIkqCCt15ZgxtuWrP/iKHCZGEu
C4Wr/F4QzJ5b7ObdkkxeAclEccrxdvExN3YsWsifhLGlQh5T7QIORvazRPX9tfK1PCa7kCJ9QG8f
DR4ybyQtAPFrmNiTsovKcLOoxiYv5ZtgCDaK9sTZ2IshVvnHMnubdanSguQCG9vYM9iQMzTonOBX
AylOYC3VQ7ktXWOb5LznGWdzWQQeHZOymAM0S0Yr29bOWpNsPQximqoXej2qRkB4ehHnmHLc4hso
b6ilNVlM/aK3JGBjFhu8A3st2ibywMFKXH4Nfm0rc3ORQC+mIkDiIwCVE46ZXT9W07Bt81sJugGT
AE7n4uf1T8kzydxhI61KRdOxpSp9q9Nklw+YNQsq1yglB5qcm758FTTpx3Wjf6lNfS10PV9nocYQ
WlArUFgFzBGaEdvaE6xsnx6ID16CJwqOPsXHWDa3psBJ+wgTcuoQOd8Y4VuuZf20NSuUw9bTo7+s
8/N8loqLB/YrFWGR/z0GgoQ+qEI/Thcnq99K2REKsC3ymG4vhtIvO+wrQNGHtqTzgty8AuFpXEPY
8fb6J7t4Ts4sMEllVFZtHGtS4vfJpg0f5IrapRrZRX2U8YA3IN5nRJwo8x2t9mdOyb4D5JLo4F5B
zrzSnveGpe9aavaObKkyFD+cPD4Uv4iT2QD1rI1M2ltD9y6Dcb70INb4HyTxF4/P2Saw/llGCwWZ
Bp5z7/JuRZfHj/JDiLR2ZdRPHuvN9T2/7CZn9hjnnOs2V5sC8WC9v5ARIlnJ7qdnzIRXDujnrVi2
kM2Lb3zswHfAHbP3jIcW8SjmvQjTxCO/2+OyFcptX9/kt/Uh9VIQvkX75RH269P0akANdFeeug/h
B69sdPGiOdsBxmHjUBvrRV2Db5duK/FtAehK+e+e6WdWmDxBLFslg54nmvAGsTCgaREj5YR23kKY
vMAoahLqHfZzkvwwfWqEY0Purx+X9U98SwfOVrG68FlQzYR4SNJFSX2UaCx9gKx3e5SaQ5yJr/3U
uiIIya4bvNwy/rLIYrbx5JujbO5CH4wFFrpaZjcdx3qwE8ibjjMGIIgCjdjeJdFgYjrpuZ23DeRM
rv8KzrI/UZhny8bs4IQBK0SmHGJzErStmia3Bxm8FRh5yzPBzkreqeQ+sZljWRkdrfQGcZ3e5sjM
W0f3iBM6H3HigIQsOULWCxI0XEoqrl3moIaLHESqgaftiuSY0JZ/DZ3UUjx11xynYwsxbRNsiM71
Df7OHfJnLGAR3eMQ9kE+iLhdtt12vENlKbHRjsRESP+Ih6n63DWeqiIRW4deFEt/TrD4FG8hr0v3
ZF+CLnUfn8L74Khur/80zr1HmCOf6njj6iqOvDCmViHhmhU5i/8kVLviVSz0e5x6QlUZytyF+q7H
711DMI5+U5YNqKpTjwRHgDKP/eRU44OhbjvjsMy3arEvk/uSyo8gkFcAD0ghOp1V+i7WgLifibUk
qZvhUdnjVRs3g93IGLGXbskMHvMmA5dpZrb9W5MAm6mC4lTQrXZUPEMMPDGR8ZaIMEuFp+AAwOU8
6h4tQksosk1YVc7SxWg31ZZSdnhMavdDFh3aNLGUuvPHCFQKbcfZIs5HUJnUYJSMXNJrhLY0uMcw
nEkwyP6vPjOrn5ZCbDJUElgoglPVPANFff3vc4IzK54m6gYmbwK4VWb0vjaMphA1r6FgX7dyGc3x
FS5Z+sBqqCcIEuKaSbbDtoMEseyCCCQHyka1Izt4aCBAV9ooGuQd+Go9IT3OXJEeTkbK8geqYOyr
ugGZYjsDm5phbr2PdpQue+7MBO9YMDGyj/sFgkAzet6oEXXJXSDzNFZ4RUeW1MiIEJfCGBuabcGb
arVet4lQcgxuRUfZz4chAuISxLtvsbXSUFa75aOZnOhW+WH84BZAOdcQKw+mSXk2pfln1VX3yucG
hNWVG1au2lotlIB9YotuaaepBREY8GcBW2E4BDRaoi2alaUkdqBwhc15H5sJjyXaUl0o4zfRDrKW
KAXWmuIvSm/HMq+XyDHFshYNcVAG/YQ7Is53EJr9WdOPHAMIXWRwOlCXAWJfXsSiiJs++pQ6xBvu
frAXO7JqxDczcgWLnDRreUtR4IFjufQtPgnb9o3wyi7K9TyLMqXukHZCFEpkfbwWW1QDIPbcbXJv
BTj0p8KTOVUPTnBieS9VJZuMLIA5FB+aJUWFdqPKvAh7schxtqmrM58lUaio9pgJQIQNQKg86uD+
OoXaLxJVTsqJ5d/JvP/MJljCS0NOZOidwBRYzwCjcyD8qri91xKzu4/ADTJY5IXelzeT0/rktFhQ
0HbH5/JNPgbWvOGCU3nby4SpKOrLTJyxvck22OXOUJgrtk48Sd5sQ21INNHicnhKSryXHcuV2Sdk
NIoRm9A6q5xY5naqJxM79uSH0Q1OK5A0lDH4bos8TZFPBM6VhIYyL5EMmpd0pvDUZAvq2gkOpOwb
P4MQroYntTnic1iyPXxkj9y95gUJJh51QjkbQQDTK+1X9mO6jx0DqpQrUqbaDQ5KF1Zh1c/Xr931
j15ZL0twpPQdFRP0U/xVTirdGY7iURe9cU4WdBnl/OVC7GwditnxlNDPsLD2vVovdEBLe7OGonFP
eUGIs5Wfvakzh9WDJa+nCNbANeOKPZJStMgLqLSkYepAqdJt5eSoSZg7GX6XmifW93X6QJunOlXA
qsiDKF8G9GE0D7OLmPPSWOmUdNIWcMwCEp3cVDeB6uq7ykfr0dOc/h3UwHYxm9FRd2njjVwYyyfY
4fsX/jLOuHAcKfPUCnnkgyks3KibaRMigG2Dm/K9c3Ic6x7YbLLp973VO8Fd9qLZhl+9oy12/aRd
zni+fgfzOgtAFIlRpBE30xhtde2DxjxAMM8C67taIwlTBQcK1dkLoDxVJbN7fRGXb4KvRTA+KtYk
y5UYaVve3Swq6CkCoGPfpKGwq5E39H059v5ji8XgymjQSAnGEv0CejOSeopHDMoMP64viLNnn535
M09pRxIIoIeP/Eh+mueHDqwE1w38xfO/lsEkBCPkHKZa7dfevuQKqrOCCTqo7MaDhTokOL7+3Tlj
0bNZnvYp+sCJP5bgTszRp5M5XYHvvA9YjfTlz5+dtbNN65RWz9oFX2ZsTN0Tb1fu1xRcDxayLLh1
ahEz3woeeRNvKqjwcYPp5aD9taXryTm3PyVLouYFpOdtye0XE2+i2/YYAcGq25MVnKJN4owb4/eI
OU3nX3oZi5wNIdactyP8OIhDJ+jv45ZH18hxMhYli9A9S5Xehr40UKecRbPX3xS9NhNwRJbi2/Xz
yXMAJmjEC0bgxKBPfYPczNrgogqwuW6B58dMzIjHBVp/RhX5NUBIw8McvCUxB6vIWQQLeG2KNB1K
Dd8kHE+0/wEuDo5TcdbAolxxnQ5T1mOX5vqoBO1WjAt7Vsp/aYUNFd2kGUFaRH7bN1YOGcSi/q0b
D9c/B2+vlD+dR2rLtJjBm+hrNTojg+Hkw8j5HJfTj3/8k8WtJsM0i+Pcx342Pveo9UUt3UN/4bam
/w188ysQsUDHBtQjOaX4LGmnmWn90SqapwZ31zds9YArCQSLTdXTqkM/e4CKDIZDZx1gmhpzpBIm
A5LaniG+Odbp9rpJ3jdicoUpb1NdS5Ew1d0jSWULfV/ORf6XN8bXN2L8PsyTZRJntM/mCiAXzK4P
4uQpBLyPqXAQyuVxKpdNMoFAvMc/JEW6kQ1gdrqw/SHo8k2i5zuaS/b1df/l+fH1q5hYUUaiEIeG
FPrTi77TRDuzp/2q7Sq6wk5EMJ+85q60mwOPc5iz4WyLVBXLUIeUXuqXwysZRxuz+JwoyNtwhSmE
0ioy4ggzPKjOS+64mDg8eOCgyoOX5A+60XaKtUwWH6HAuSzZPiklwyCEYbe+6NBKR39O/Xzh8HaQ
c2mx7ArSgEd7jBX6ehaAmBCjB71Nm5UgUrFzopnXDwrve63/fpYBBNUSBFO83loJ+C5FcBxWDSe2
/KUg+89ZZBFPFMAO3MNwQnG33JAPVFWm4KHW/ASFQ2Q4ojsc+/vqNQFjW35IJszG8sqGf+nofP0E
5u2iFlSUc5mESHQmWwF3o1OAQ3S0dBu4iAxj4usQyax6ucjZ378gUr8sMxFImajUVV0RYvGq29+G
eIobBzC9f/wHNLCc6+KTmvvsY9IJjdylwUar980N3eWhiWJk6kTuOs2hr4QZdnYsQfJb8d5kvEz2
U2/gzHRNlmUKGr0/xROQkulcvU3pAPUCCFXY9RTY8wKehoreViR8GhppG9biTigWUKZ0iqPl40uv
ofGeRRs1FqylRrYtF69RzYOqrbHhyhXEIqrUug8UscIbItvGG3VfWp05upJT7PiSTX/BVfzz5VkY
VQbNPmEAz6g/e8qJ7gq3Th3MK8SpPW1yqzyMH6k3WbMPwQWI63SPc70rHqvRNPySdwo5WRcLrsrC
cKFBg1SFLiBmPbXTPuZlQ5dRgF8pBGHSISCySSmuLtZhSmsVOm295Tmw35XdcKwsSDJ71yPXX7AT
X/vLhK4c6hVyPOOqqR3pPd+vkh3pZnbAHVA8LPbr+jyE1E8DeKUtv4PxGdAgp+e2bS/WZKDgSDXo
JuoaGHH+jKDKNImaruiR36+zRYrdIU1DfbV6ij8qB9BitB5yO0SzycRUnn19Dy7GtXPjTKIbDLJY
jXmxFjhnJ4cg+KY9lNRaqS96aJWiPZ4sUBPmlRgvnadzs8y3HpHKTVqSYlZeC0yCvc0Cf1QU3urW
X89667kZ5guPQlLGoDsKAcyZHQi6g9RaOY6u4DVeaC8/OHvJs7Yu+iyE5YKRJGIAa9OLaEEnxCkf
0R08tNvhg68UcvFeOF8bcyNloG8ZS6qFgGr/VHRIrBrZrlLobA1adGvozUs06W7SyTdDORwFhQjO
9eWue3dtb5l7Ka9jDBxnderrkbaJyLQNJYPzCrtYsTlfI5MaB4qmphHA+/h+5TF3IA54vzYaMK4J
/gbKWdBFmMy5NSblhcrLVOcVDmW2XQOAti8fdRuUsmZz/M9gIpcytTODbK7bjhFE6ut2hYnMTr2r
flX36EQOG3k7voNMx5L3yW0juz0YcrbXPx7H/9gUuMyXqGs1pKJp99SMwW0hAyOj8i7LS+nE+fqY
4JKFQl3qJIl9UFbhu22VTYcSSuLQh2U327Wb7YpD8jo+qw/XV3fpnXhul4kuYq0nY5hhdbSGd0xu
m8oboT4Iger3qQ7+dPIvj47CBJrIkMdU1OH6owXlPTOy+tSO3NpWGnRpGkt8AxH39TXy9nb9wmfB
pkxzNe+iMvZH+Ye2RO6k5dvB0FxpyOzrlniR5pMv6syUQrtiojEWl2zjuwp0NK1LX9bB//8gqvE+
HRNV1Apsf+ujG9PE1As8jPZa4avUmeuFNLr5YErIs9N7w+eLg/N8gg02U9QV1dKA8kEEJI7qri4R
ULULnLSDZ4aJMkkuSVE7w4zS7ib1Z0dKM005DrAetyuxmc1SSwHDhoIBG418RMHP7RKekvrFoYYz
H2OTUxBUtWJVovIbHHSkpmAcBr6tfMBEMqeExVsLE0SSZVmCgeJEROnNpC9mBSa56wd83fFru8WE
CwjCzaNSfJ7v+ijtm83sErc5cIvlnPyAhWGOc1J0gYItW7MRaqHrhjThk6Cm8oQHXj+F+4WYCBFp
lSQmBpa1wgFX7vwYnQB58x88VC6RpZyfBSYVkcM21iro6SH6QfRizbRqZJAQejO7TWuV+O94pL9I
VmfV9/NG+XX98/GyBJY2dxalUQkELDS6KVBZWfaQzzwsluSs8mI8lOVl9wUPDQX3q6rrjPs2bTlq
Qh4k6IX1G4G8SvqeTMl/deb/MWIw/IAStB+XssEQfijcF/otCXk383qkvx/5LwPMmyNRUlmptTxD
2v+pBuxJm8gewBW0zuZUj/+dD3+ZY3x4InkvDdJKg1H96vWfScVBbV9OpL7+PuPBOQ3LssqFxK+E
gxQqliFifKxtzVR6b4uc09PnnABjDVhn16GKx/CoKWAuS+bIrshboxWbXtlcP9Q8I4zzYgqzBB4C
H4gWxIIKhlOPktXLj9etXL5tv/aNcVwoZdJKybGUFtWVXGmsBQqN6WSAZTg1VUXZ8AvLl/OWL5PM
Bd/2WkJq8Jr7q0JhnhB77HpzThJryKan66u7fHN8mWIu9AZwgyChIS70EiqcI0Y/ct7Bu1gmR7n9
f8OBwYSDqBV6Ogs42f9/iHt+rE4qsEigP1k18uYH0Orvo9vgyHu4Xz8f37j6ciEWqDCDyGKu32lV
bKQ2sEUacvyKZ4UJE1GSDEsIWI5vTIWjgQR0Uh7ijhPseEaY4JDGFXAYYJX3DVk2B+mnID2MAsfG
9aPwjZsvHbXKqGMMH2RD5Ihxb4sNJ63jWWCigtbTZBpFhOw4H1+lMHqYJI7U93XP+ca4VxhzWMR9
BmYWvTKzrnNCkNAH2gJ1k7frjsP7IkxYmMS46sYFd1wKJSVxqKxYmcxBiHl1fZ4dJhY0URFprbxy
QGJMAomCl+5Kj24poANrplKATfDIqzxxPNYQmaiwZFo6xiEi6zoTqwIBlqEupNvvK0+eCFqJtdb2
35FDfsUJ3D9/XhpKQIwWyHXEogokcfIpmFS74olnXb8GEZT+NJI3qhppNU75UN/qi2bKleboi2rm
WeJAV5Zz4v9SuPzf2IcRbcZcukRZWMZr+UK2VnI+Ox23df2YPq4EkOusXd7ti3QPLjVdM/U7bsGG
t14mcoAuOIGiLX6AkgrbJALNYyDHpzRKdtXS2YKSW/WYORrNd6FQWjp4GOoYk89bvYg2o5KatA22
MW8akHOoWdQP9D0pJggQCAZQa5DEltIPGewN1z2UE21Y3E8TzioBt1jm9/oeoqUSSCWuG/hLUv31
cddlnmU5haHRMlAx9a/n8i4n0g70ZUh8nV7/3SgPUX8fVcSSs+ABPP5mWCyPHPu8bWRiUJdJwkjk
KQH0RrPL/Kimh0B6qPpNO9xK5YMApUBS49hB+ECXMUwmt4ekxJGHuivnl/D2molShSKAxbVFxkI8
hIuVnW/YhGi8LOCRDd6qQ1KbPOTYX0qR/+w+C6OZ57gVjBWiaMQ/dePH/yPtupYb14HlF7EKjCBf
GZQsW5LDOrywHHZJMIEEM7/+Nn2rzsq0j1D3ntfVlkEAg8Fgpqe7rvc9f+uU8gbaDm6WNACKQpcx
A7qLb5l9VcfFVjLr+fD++wsBKLOv+69VnZETA6VABTbQR8LnEx6tLN40IT1W2d5WVkMChcoUEnTh
ILmAvlOQoypz5i6XpHK5bhTmQJHAQMppQx+rk/rYhb7VbcrYnR5B32f0rv7YXw8bG/jRaT2uRuRL
+V2cQuwMqOG2cMvK7ZE4PZq+tra9SPGsW6yXrDAsMY4lE51aa4UYRQsa3PEPkqqVm4e2LjuLskHm
38/Oou04XZv3yGc2K2M37NlVBV62cG8G7D7ZQDbT2coMUOJZl3AePvSZsBIkXTSySQWQuWq8yVv7
ZhquEj5J5ic56ktYjzLlIkumOjuGBcQCbLRs146XKHEgMWlNYtKLgwwRziKqZqOaWQXmG4s/zJkJ
iicvu5MF6DIHuqSai7hpkCoBQNd0R+iNFX7+gmJmvtUDudLYHD1cOqyL6CKeSrXgMwhDM5BXT5N1
zgy/rjdOl264SlcVZW7RG5L4TWIky/JFG3atpvWYYRa/UehKsKqFMi6QnsifthAskWyfbLiFR9JL
cGwk7Wwm2UwpAlaI5/oFQoPNG9ERbwxBrrvTKyiQnsVa1kksG3s2rfMTWDItS7v5PLQjqDC6Xaet
1aw/Of3VpEneKrKxFsmMOIHsjDPDAnU7e7bSfNcqxjYMs5WCEjAamiTpDNlds6xdZPaoTFUJ71IF
Yj+zo1ZoETa2nce3RZDfyTLHn4Z/wViXaJ7IiaDFG5r5532ad755hXL3U3KP6jsBKYZP0QqOgFwE
0Yfzu81XI+DZsWtsFH/m8g6voPbCPdkG/0sh/J8bd1nkgMJEok8jvsoxyX2VbyLzQC3mllp0NQ6Q
g6mRPnDCG9KLK91M1jUpbuoBuFAQdeWklzTPSTyiPpvImblxq5lCyxrzoz48dlH0plQoJ4NZ/vKJ
+kwjXtqJxVPIoqaR0mnIj1RFA1lbwrLB3ToWOggC+FOVkteYD2/TpJ0y2wbvqDb8CfO+diElb7jZ
SO1rq84MrzD7U06GKyeGBEhjQUwsjG23nPnHMgHpQzO7cSBcV6cTc6fW9pDOdydwOA9lvGWs8LDU
eQHWMf1X1l/nA3iYrGnV1fWvqXihaexTO1vV1rRreI1qUB7f50R4QrGD1jBXwgivjM46qISsR/tR
j0sfsnlrw7Z9ux43qV69dmoEdjWhvYxKfIqRCxr5rxH+qRoil/F36Cu5NOIrUR7D/Gak7b7XmJ8K
x60GMKjRh3ZKXFJiBL7iE9R7wZiQlB+p+hGZ5Dlh5mtP8+uibn/FWnxjWmwTw0BFOKx7YewhmLzj
bSwJSj+7Jy9t3cLjG1CybNA2nqOVPvUF5AfBPu+Cs+4ZPYc72ouVkcET005Z1YS6yYiOOVKAdCrz
+omAoASKQx9R8aKnEJcZVAj4zY3vFsqWH4n5p8K/lgYWqCX7nICZjYAvuT120RtrXkMKbSgddALx
iWi9C21mvyUsKLmCeR9tdl8yKGR0SCEeiyz2rWm4zzLLE4bpRdOwngZwJiF79WSYiePpDajErfau
GoY9gsuH0qiBcB28eKTrmRoToa5XR7LeOkk8tSyP5QW0rRQ65UetE5GrK9ytrV7abiK5lJcVMq0I
27EptPwoqjjgGvj4h3RYZ3b63E9PnTn6mgn7z8froaYvXTG54E7x2wjwUzSc11oXQGRyJVQNz9Ty
uo5lAYpsERZXGoNfcfBuwyLU45uqvgAz+p/yrxAW++rFempVNSfwYkTn27y9Nx0hubtkc1gExjw0
VEPrsMR5ZHl2GLsm0yVRo2wXZ1d95opHdDAgZsQk1PDN6pxrkoHUrO98UvUuuNVWbYa0ETP+2wWw
JMAaOyeEDDo2J0RXOBTd+TDcJDJB1h8BcGevrGXhLJwgGTJFJAfibvDb2/GaVC4yCeXd3J0/s5FC
nQ4gMO0qezD2MzSa9avyQVZRk+WRlrwlSuHEQhFGfqySR9KqkOAjLjRsbxgvwSjcb4wyfGB9F3Bu
uqCsX9O2PVSVhZ7bU17+iqAMmAp7RaZJEnFKbuElawkXdl8KB9ejUWpea5JNpAiPJ7Kn9k9GrEOf
V4VeIhT4lipU3LSrFkCO7JgOOhQPFa+UXfSfL6jlbXE+xOKcMKONWTXTl2snCzLAkInMg8Z+AChH
gX7s6IIcR0Hsvs0D/XFuh+28MHnJxab8k7YzSRlSoxrYYGU7/6MBnn/X4nBFhJk5GJ1nYn77pK8U
1zBcDgWbeOeUkOnzGF5nweRpzG1e5nKuDbp+O5hSv69mHSlyezkgku3EIucEvd2mQNojO1ZFiKgl
dNHbfXmEn0zqfMKLwE70RRKaOvJ2qX3l5Nwfkt/p/4uG5XyQRVjHtLL+XyALzymynu9JZ68vT+On
J8r5CIvoYxDM7A02PxmATcsZC9oS9ApFC3I54WdUxrf441v6n/EQyS0S2/gpNhMdL/fG7wPVBxL6
YSYgoOsiiIFQlczuR8DT+XCLl+Yk9ESvSpCvGOuZAloJ0n211dwSoFFZlHBxJTGzxS3ch22X9hmG
0rtHaDbWVrfvG9UdyXustZKH5UXzxliL+5hpnc7trsmOkIYOlBD6yY1k5WbL+lc/gxEWfkbvahq2
HH3PuVPvHHvX2IAw2iACRI9SnxqruphWly3xx3LO+V4tXIjmTFrv1J971WwhQZW/8AfrqG2nnbNW
g2ad7JSj8xw/GBJf8SNc/XzghbOoQMk5gPUuP9rXpt/44XpGbpaBtp1pTUwPqi3+5anKtm82pbNI
pGR8jFqh58fMGqAH3YBp+OPyCJf9MfZv4TksZzKUsMRNbN6xV/KncFxcEdGmAO2R42l3KCUhxkoV
N987r+NK/dWsGaDhVu2qvXv5U2STXXgYPphx0Y5Y3dh+jQVkL+v7/zTAslYGrvqijKcWT+z2qR+f
QEInmcGPYY2uaraJdaSOviTAaQt0ioDOHKodwIQmz/WpRYPKNZ7JkAVGbkXcWhuIt90BrP0su1h/
ClrPh154lZGbKHcrOOmJhjbCfsdwn4kof0/M9nWoKBRZQVsuZLStP5vP2YwXDoYU3WD3M7mQsR78
2iU7J1uBptqrPIqmUG+W3gP/MFRa+CzJVh31tbEiUjYl2eRn0zo7J1UdacBY4ivIDlpoG2s7N+hk
O+ktMR/wb87ubLYLzzN0QwU5Ljw+Zm2CGTezg4BztLUPGiqfUN29UnwBFXVZE/cnNvvbuCaxoFhK
yBwxfp3foEyNZYd1c5NEbGcMeaCiyqgodFaRvrW6/iV2ml3djAemEQ4W9CG9yTMjdbnT4tGd3sJY
QQIPhF41rJo8KT1Bh60oNL5iCfPm8kWdgSeWQjuQjINPkJCPgGxY65b5p7XRhoqug3qVjuDCu3wk
P7Fzi5kZVLNBbg/2fY0sKYeUisVWpDfDobPeJgYe+AI9XQp9L9JsZ4V95/Kk33X9nVNu7Bbh4lQh
f4OelVi8E711Mx2467h9143brhLv7VBBS0EVqwm093hIhOD4vg2HDExe1YCGWuY3DX9W6v5PYxap
O2blJuvQDQpNBFPxQhq/hmQPxWduFN6YTMe2DP8UrDzGU1h7Q149NDF9mrLu2SzIuhhCVKT62Fey
1y4tQWiZX2Wj4hM+ulpsrVqUiGimPo9NpYAkP/IZ9GbbOL/NOtPxacaSddkoj62To2it249T0fqT
QqgXF3xnMLKNLehGF2D/t4r6Poksts7i9heqzeDoL5PcU8tq2oC3UEArXLnpalAEmY61TQ31vWia
fasILZhiNUgL3bfjsAnsBtxm4KveXt7En9LJUK13TKrqEO0x7IXvsdNEQY+r0x+wVj0kB/V7SiAn
YZteTDOPduYBewRuxi5QLOImXbkLo/o3URvJ6+0HN2BQqhNCddME9n5xTErSolHPnEBDYNXelJab
GNemYuhg03sFjxQ0D5KTwx8uz/4Hn3A+6JKFUquakOFb+oMWXVfjabKeEhR/DEmY9cMr4ssoi/jU
SkeaRD1GUU3mqjbkIirwU8Yy7Z2fwu4v4yy2sobQgsU6sz/MWlBIDEDoXG1cezu3pWVBzbcyDijZ
8i1cd52WrXAyDKjpp7C/h8Q1w7tU3lM7f/g3R/PXNpbsik1Jigba2v2B5+2hJiLy4ZJ2VawHxHro
lTeDxVdtGtnuZAweC9O9mWn+f7OURfgYF50Z9vXYH+gwZweVgBZibVdvFNLvl0eaF+3bZOFUVVOj
luksWTONutIMR4UiZRdngWb97vGwvjzCz4ZyNsRi3yJonyYVrp5DV8RXqfbE+xZKG7UvnOvajLyC
nMo090sdpeMqnfxKBJc/4IdXlIEeyX+muLiKE+6AMH5o+kOf1W4/Mi/ngLn3Jti28gD9/pL5/vDM
+TLcYu90npUFMWoMV72NRQ1ykMJrkDOj1w1eVp0qebf96MnOZrcI/DMylJoDdOFBQ0N2OCbbzBjd
CAgIwRyPAurAi+JaGejq8qL+6GVsFIEgw0MMfYkA4UqiMoAz4cih/mZMtVc4vZ9JCV1+PPNnwyyc
jKkMCSh1YDvFsAr/8Cj0xfSi67pkz2SzWcSmU5intDewiF2Xb9pI34oB4ojSvpifD9vfRVucBK5a
FnNE1R+U6Krt7jTQ9F3elZ9N/e8AC1MftdroMwPL5TQmCjO3nfBaEYzdqQE90X8bamHm5Qh+OtT3
+4PZDeBHXUe246Lr1KsLw5XDM2QTW1g54YwJO8XKOZAP6gE8TdDrLtr3GlIJzFKDy3OTWd3ipcuV
KC+ctp/nlm9485JB3sgqSODY5vrySDLDW8QhxhiWUKssIAgcHqiO63OAtFP0cXmQz4LAdyf/j1ks
sRh21PcltfP+EAII3jFxUkXqVcbJGiZ3liBKGraLePmQN5Xhaqy+0znPA6jrdq7hZMihCYZKWBlu
ClNsTa0NtxY32qAItV8Fma652u84Yasa8bObdXntOUpTbsHEdFOnHOTVcPSo7qKwdhfV00Oa7eMw
+QNR5Ecl010zFX9Ef92Y/Z6Kciuq1zDnbodPs1NbBVNqFwgp3OenHXYQfhoQjiTU+uQ3PXsGkkoh
Q2Wp2sEhjRcNNKgTc2sIvEUdWS/mT4f+fKiFMYkkpSpNRu1gjtaqY5UHAhtJrV42xMKK7NqJ+jzS
tYPOJpeRq7pTJA7y058vTehsFksT0oyOK5mmaIdCnGKBx0ShrJRegWwHeCW0D6d+bOw4YGwIjAFc
VdpahFEQWckmdSDGp+JdDxuL6VwSfuUU1YxiddnIv3kI07I03TFVEyQJtrEEqsT6Z9K5aA9m9qyo
g2tXxJ/4+zCWfpGU/uXBvh3beTDDsTUwLem6uYRgpDke4HrE2wPlz4l1PWYvWS95ofw4n7MhFmaT
TDEkZSnm09f7WBdujBXTyCPrmEuS58vT+RZDLKazsJ+UJnXFDUynEY4fTbqrVcN9hO59J9HWnTIc
yrJDS2/RSsaVLOOy1N42sTnY9ryMGp7ZuLRWmvlweWrfM7Ff57YstKdmQesc1YeDdir2xEPf16xR
DgYNSLJ37rhvHsJABrWXzWsRtfRamWW6g3k5dHTD/G1K0LsigwF9c2GLiS1ilsQe+i6Jy/YgKttL
axrwFpxn5I/SSFpLZLOZvc+ZryyNVis0C7OZINmj5tclXDM3Xi/vk2yQ+fezQaCJUSH5g0HQ4w2Z
kZscz8leltaVDTIv6dkg1EimVOOwhdFJvMQ+2fATtSlZrm/OeLEvi1BFQF2It7NvsPoHVj0o9PHy
Ssn+/sIxZLxLWB3i75taGUSJjcTVw+URZMu0cAcFnZxcaFimOba3hsQDwsEV6tPlUST2u8yGVKyJ
RxDOo1qPJneVc5/q10hqefU0SS6v7xRh85ZAZHkWCtS1b48VSnmStFo5HHKr93lcXvXQf3LHPn+y
ePdaOdMHmjKA7asehVX+ssvidszYQ1aPzzSqHtmobIa42nAHpIIaV95sp5XYzPfrFV8IpLamzbcK
ElKLJa/UMYf9GwUqfc5KbZUgLGzHJyOtQN2iH2kcXYWdCb6h96zaV2h0r8ZDPf7m8anU7xRB/SJq
0Vxd549tCekLRJVrAbDb5R37LHt8CQLwlehOMnWCuImoSzDCMBRRKQqrOOZhs7I7ezeC1bUd7bVq
Qo1xzB/AKR1UpXpTJ7KSz0826ZiG6tiEOrZDF6dqaOuwRNGSH2MnhQIo0Gua4Q4guZdMcc6OLaaI
cMyYy5PENMyl2Buto8wQZlEeBzvaiNB6E4YVkDJeK8mTNtn7uKTbiABYPNTxehKjBNrzk6lShC8G
sXXNcqwlP1/Lx6Tp1LQ8GmxbGQWeUsztWrauQsSo8Z9cewgFhP0GuHwaCEd4lrXtVMDG6wxiVGYw
mOpBsDuncYLLK2N+D0goQQLe0k3Ntqm9rCyg63yOh+r2aA1moDTctfIqBxCCnsIhfkp1ZdeW1T2g
a3u9zGawFQCcpdF0flEUQamOviDEI6gLMOil4BnnNrxF6D15OFZBJR4bpq8Iux+t1NV6C32LJxDs
u46eeGBCDaIRfR1NwR+MEdK7ne2OFYTr0tKvOcjBdbavu/EG4narzOauEGbqUlW5Eqrwq6h6KSHG
otAIWlaFPxXAKXUvGYMOW0FuSTlccdwDjeK4HS1+xVMiOzbzdf/VprByNhwQPA/RnE908dm1U0xs
0kMm2uNkBAJkC0pg+NZddE930DNZy0pP3++Hr6MtLjmbi3EAmK49FpX5qzHCW8e8u2wK3zkyza9D
LA5jFWuhjoiwPQLSm9hbrNwECtB4Rb2oXduqr47urM5aenJIxA8H5OvYi+uP5Y6wajR4HSNNWfPk
V4ptzao+IH21GsN8lSmHKYSUlQJMEje8ZHonauim3am31iwOvTwHaeHY+MIyJdfM9wvt65ctfHiK
GlTYljggEf89KNZOTO8hDIyCy1+y/vNfumBQywYw8E3SNiQYqf5jT9uw9PAEEW64ziFfBugLui07
3xEutIonz1o1D4DNy2x6ji4vfcKiytCSltK0wSfwsr8B5+Gu1NBtHh9JkgecPUzmsazpPQuZJ+oC
qtW/RnNzeRW+k0J+tcJlG1hhl07Y60l7HJo1Fyt7TUE0A9BxBy6geGOnK/40bOrVLJhe7NAgoD9f
/gDJQfsseJ8da2WEFGDcYQmKBLicuc0wkubOZWPMv5+NYWZcA48OTlo4bqaPYotunQdxpVyHdK3u
jNUny9L68rRkJ2zZ3tUhWaEbDPPq3gszSDovh49+sta9EnSdW4AOd6ZvT+pVq+/V8sbSXCKlHpSc
pWXXF54yUF2HZN0RV6RfqLsiPbR95EWZLK6QznbhyzIG0uZ6nq1xAiyJ7MBU74G1CICdaQOA3GEI
LD+qTrPuE1tJj9H3sOaLz1j2gY3t2IZThNF7TzcC3brVP9tban/krpn7VbaKniO0Lsoo3j438fv5
tXTqINoATmFxfvuO56UaN+2xyj8qegXWjSA0Y29wVqMe+aO9p5O+p0CkWJ1LSe3GUezF1m+zA+sr
uaP9Q6QdJru5VULqR7EKmturiD6F9V0d6iuJQf7sa/5+6+I5jQ7SJq1IBoNEfgASYaqL+G9WiIoH
X9kBmSDfl5897N8h5086O3dD2RVjrXzuC7rJrtSN4pGgv56RTvbBdsEytgLHmDePLeMgkA29OPIT
VaNOMTDbYSW2NZiZ+plw6v8ZJvyd4WyZZzPEWyMfjfkO4b3w6VT6jG8v79sPj5rZuP8OsYxEbIiQ
mCaGmFsq+eCr3I2gczEFDsiE0ExmIRFj5pDBzW4jcqNWnrgdmY9Cp+S+/PmQ/f2OxRFvDMOkg4AT
VaroOqkbV4u6dZJlsreDbOcWoYma1kURVxzXckD+dIaHx2ZFNu2Nio5wME55UwhtQPoak40eQHVX
Tpz6L4HZ35nOX3i2qUByCbsZseLG2t7NXIOFzz32kP9Ovczl2ywYH63GlbXHSdZ3SUgVqkmbmRZG
HZ34xsreNWrflv3psjX98Pj8Yk3OwmNBSyR04hQeqw66fY0eZ8MtXCBvN7LpfO9B/Aws/llFZ+Fv
0rSiRj0fDfVu1obr11m7s9TrWQop3AN5E/Qr8JBA9i/boL5rXRW3nafvhsqLN9XKALLr/9xHvvig
hTcqDeeTVxpPr7TeqnEYmJEkASGznCVvVWYKHbzYLS6inQlFPBXxvDgCzeWBKwsIXUTzAtG8zNd9
h0EuZrbwQm3o9GOjYVO7unKzlK56skupfXIcKKiBNx0UULggtzp4UeIUHWhOd8vz4jqbTG/McOsg
JqmGKtBDR3LpfOfXxpdZOq5Gi5hz3mjxZYSrEU/m5+6KrJ2Dzmf1SwpxwF8kaD7w2MFNMOK9irIY
EvKayztv3Ga7eJd5iSeJdH/yK+efsvCjWZyGSVMrzXG075wwX2dYidre1hay2G3rgwjcj0C+cfm8
/RR5ng+6cJpIwtRAK2H+dQNZeFSqm0hGIyKb18JfmrTIMiXGvD4Zfv7TTXc+k4VTrGiVDiTDhWqH
vd+BkGSQUcr+GESeDbHECwuiEwqkUHskp1m9DExFAAX6QF6WM2feqrjm72Crd/lqto9ak9iHZKuW
VDtsjAeqzQ8hFdXwCHg6UkhGmDd7GS2ez2/hEWOzRX6VIByPTMPtQGZR9VCD+0BPtB/b0qBYYhdL
kpyKdyEHYAf5kifVqiFNcVNlGwCF1w5QwkTfmx57j5Qd0109vJvTDPKbVPYJiyCstBs1dqz5E5TB
T4aXUTSbGeqVmM9ZekPaV2kN7vO5emmNFw4nLkFEXExhA8GfytccuquiCBLcxLnVZx4VS/lNinrT
FFiIYgxSRQd2O3UnU3HxegGzCKp2THOzAWlgK89cTaORR6oaqN4wEHi4XXYP31FdX/3j54VyFmq0
eVfV3QSTh7hY59NVulO89jndzozG+Z0M1/yziVPT0pDAdwy6uAHjPk8tlcIAmVK6dACAvKgkHv9f
ZvR3jMWeO84o8jjGGDPbfS28GR2ezeK+e6DU5G8M2ZQW+63SIZuogINlvXNKuXrdGBJomHRGy4sj
rM0SIWF7bCs1sFXVH7JrywApFIn3CgH5ldL5Cc1dW4iHom0DYcs00mSTXNwiI+OJFcezY4xOcXqy
qISrVPb3F1dIhup83EVxe8xq8PejV58xmV18Uk58OZgWUOxIyJsORBhs21rcH/pEU6Ds4vGAjvZT
MYJSB2CaF1UhSG8Bcze2oB2ijO6gMXI90fxqiJ0/cWwoG9UM41Vegg5hSEzg0wc0Sta5Gmit0noN
VcH1xlRIVFWbqK8+BNMfed1cU621/TS0/QjqQxazroSmPOsc6X8LzJHoutGzxO8K9OsPXHIEPnEL
y6kC0acTFWl+NJsutqvSh87o2JAf2jG+TuvMG6YkmECN44lIPGZ6vx5GBoGP/iMC9bweihXXU7+J
mRf1ms+SKYi0J9uCMEaYuLqq+0Kp3ho1AUuCdhLRiQ9PavYxfsJ2jwydmyh3QPxQ2Zdd6jmAD6s2
OXVI+cdD6fWpdTXo5p/LjuubxWA3TQR1hmniA741SNi2ysNC68pD0+zCVPg6kz03v3edfR1iGQ0o
maONAx/Lg7Ixdh29rcVRN4NyVRQuwlVfW03Qy6EfCjnwFfgRJJ55PtTf9vDvBJfRgFonRlxDIP6Q
MOU4tR9lrwexXrimrEN8dlCXBloEBeCGtQw0XpSHqGeeMvziYGjJLUlBTDbIvJ1n14xKe6uIVGxX
z3ov1UOvpCe1NyTxzbfrfrFjC18c8xYIF4apJMlDYVUe6V+F8UCUFy1rQRXYukUog4V9jxkXYy6c
s66zpG4hx3rod9NKcbaFcuAkYOq2mFWVcjy8oHcvrifjPjXQ2xzkEYpFslhr9o+X9nBx4PPO4pRS
GEuI5mo0pQWV8WFaa3THrELrNVF+Sw7f/Ei/NN7CX/cFy5wM0z7Yab9iDZ51bKS/RFFuBqO09ugx
2midfeoq9C6EcTWi57tFkTFR14g1VumQ3HYGD+IGYmxpeO1AUBIkPPaWxMa902nglhk/FCG2ManW
EeG7tK6RreYoiCfgMGZRuRmzHlS404GZoRsqaJWs1G07huumJkHcvcbA2Y954c19P1BHuTz7T/Xo
r7NXVQcZVxT6dZBAf5ZYz4w5BHmTYjaFCoJPsEIjd0Bx+bYR7odwdIsEmhfVIW5j9FE8cX30zHr0
HFG6rRM4Yk9p7LZQN8vbt0zLvEw3vSaJrlXtQStvqqqCOz6oIFhRj8Zwj0fbSi13FpioOAmRqV+J
GfppoRQDrqiZqIaSIlBi1bed7ErLnJuEvxQqkqpK5KF52xtjELtWrWfmsQtZOo8bDFhQSC+hx7Pr
dlNZus6In2hQhdA8A/vvCA6+0O7ctlb8Alpg5firadpdpgV11J0MpJLN0FqjJe4e2qXg5CqHxru8
vt+TGIsjtbipHUs4pGsGsCwD3jGUxoonD6oIETsXvgYob5opHlhWUqMM1AE6funJrNV17BzV2FyV
rJNQoEm8yrJMp4/I5eoCh0u3ygCiRh4DBaA1JkEBaEcTrbqxAti8DC6vwvfMxecqAKypmsRUcXy/
ukzAYDo9UzBsNxRe18OGos6r+eB10eCqZMQDrvCV9H4YH3vRPsaWtarAgtpYEB8vx/6xsKHsTpvr
SofpleJqUqoXPP6VB2YDymmQIGz6XLZ182Xx9WjM1/Lfj144hqxOrbDBrX+I9+yWbSYk3Dtv+DOn
neRX5HfKC4s4Kt7kaEXTLAtBxdclqkpOzF6t8wOLp6BiYZALso/Nftv3/ErNRICP9XtluCkiI3Nj
J7pXk+o3OK1eaQyphCbDSUP+uK7jAOfJnwxwfoXJKlfC606PCKgpGjT8dcJyAXCA/ammxLR+uBYd
FQxcSF3bluF8ax/O8xikWyU5VPx359RbjYKNXcY98slPvtiUL6MsbniLZrQ2J0EOWgkeSe1Gz/YO
e9Omw8RzFx3YXlpCXlVHulu5aRR1HXb23uRvU2q6Sp+7A79TyYdT3KSd7THwtkQWaI600S3RXpmT
3AM9ljvmxOtz8JaGlRtDGjZP3DpCC/RoH0ae9hBVNq+17l6kutfo4B7TuzkA9lQK4ZzpIFA/sNWT
BVVzJXrWOurW+aszXTlsQxqyV8rBLcH1yRMKzrYRTJX6Hk0SNxkVrhGZp0GZ+x3HE4XKh6s7LXrZ
U+O1SdOTGNotUO+BpoADq0LhVSDdaw9bzRr2Av3JtjVeGYxdg0HnybJTC+TCUTj7cohs44hpKK25
7VC/6ZWxdhp2pXTOoRyn685K1lE8vHNugHaMx36jG08qMHasztElPFmvpGPQjRiukNMJOn4wp04S
5X/vxIb167rlALhsWva3a4iW09Qoc+deSeN9Zq9MpfbyGlB46pvVh6n0KD0WngKgVQ/Rt6jQtiUj
Kx02kIP0jrHsKkmuE13b1wyOlAlvtMqTI44Nuo4u+zL1E4i/NMHzb134hQLdLIrW6mhd0NotTuub
auyrHgiiVmQ3FBT+LmiU38p2+pPlyTWSlnf5nDaJ7fBNY9YmcZKPQUBGrhdT6yLgEH6nan9Ilz84
GrvqaLjKhXrT2CN6G9J7QluKG9L2hrTYWPS52NdD6qdoSW1ps2ljJP0jsqoBCWtjxTMrPB+UNwbE
kpmPQWO8Uq4GY7lvB0TcGxs13DC7tQkoiMiuCx+ncG13d+Z8yw6gwC7wDvjTVyPgK/eJYayZgspG
ajxwJfdsAOuSCjoiph1Ahs9rMgO01TTzW0cA15688yHy6x7SOpOqugXrNlC0eGi7we1nXeBUeGGf
+E2bgcAM/z/rSj+poYgaWuJ3jU5bbuho5m7cFBlDzfzFsveu0lesOvB4h/jHtQSEUqEUnwNVaCug
wMtPot2DdNADwtJ1+O96OjlA0ViMbdXmRMxjkkF4LU1AFpf7rf1LB0jYSgfXtEbf1tEnqV2hN9kv
S7DqFSq4BA9hcRzG+9RM7hzSXpWD8iyxne8+EuZEDBVoQRXgyiWjSV+ZYxyygdzgOkNF2280X/ej
HfU6sbJ0DxTf3e8wwOHfSgaeb4+vNvt14MWbJSy5jvCyJzelkrlqWXtJdVJYEYjpKgSMtH9SGfOG
LpeM+/1l+3XYeT3OokvYc9uC5I/cGJFAS97/kHYdy5Eq2/aLiEggDUyBoqyq5E1PiJbUjU+8/fq3
0OB2CVUUcd8dnEmfCGWRZufOvZe5NY3Auf5lF0ohUwLLBAc4UYdK4qwHh9oZVQaaqadB1mD7yd2g
QxEUmhVGPKxpwh0zKleQH9gFgw810uehOJlytKv2RhW1VeaV0zYvYdKdCl0/EPrA4RyRc9UJGnHD
JYrm6ilGGKTeCw4TtPhXnHuWWeNEVWZj6wq4JMbQvnBvCVJ1Ya98+7D5TZf5oP2G+LBQZGA/PLUJ
twZzYUdeWKBvg8yKmEURyYwXSP+zoXG8ALbZbbLQxzN/br1vQ8y2Xq+XMsvLVD11iDod33njWlS6
pYzvaburkh1dNGb9WW74viVmu06J0whXFGaudXU3f4vqG30TozcLkITm4BpDfNkExiqytYXKwOXZ
/M9jak7hp0YRlRXn0Skfn2mzzZB0XN/tl/fEfwaYA9TB+ulgsG5EJ9XLQsvw8WyT/mfX0sfr40z5
+CxcYM3+jTM7VIT3HgkVjDPA9AZiE4cw3Eed4eQp2Zoec66P9lMhhH9/hM62uhdlQyBTEp2gXLqG
9cQ6xc2oyXrDeXpgTbNWq24vMsTvykdClCTJ/WS7Z0dlELhmAx83/iuqo1UkEssMEztl2RFEJVBQ
ik1Jkfxi4iA9HyZoikPY1RS6zYdwPaIEXabkj5DZSpNLpOufpe7ZV83Olm5SlBl7Tk5B6mp46whm
ouAaOuHgoR3WWzplm4h8DAGSmBraoaay9O76qW0x+wmzs2fwJE506ccnahzxung0kNXFHC3ilEOT
ruxsNbmVwwMFaS48eDG6Mka79IyaPvPaXpqdRuF5huFXgpxG+lcaIZ7yQEvzAMk7MKDJnQCQXYh1
6DHbzA8xuQ04WV3fX0u7eVbWkhEkJyBjEp1oIp4bFVbUDcQ9enGIpOr2XbMw3NIhneWHQ82qpC8x
XNnF+1SDIKxEkaJdIFgujTKF3bOrNWMNCtmGGp18k1h6qK3hf7Muw4V+zUJE47NXKbTYKTxIvAjl
i3c4dq4T6LVcX5yfTcbve3T+buwJGQc/RKyZrN3a1K2StcctQq36oDpDsMXLKwSEuHPHCWPCSqj0
OsTKmbP8CJ9W5spW5bM4pBBUyUljRqe0/Z1iLoeCbGF3e8qLYN3HH1795/q3L2xMPjueUdM0bSe0
6NS13FG60cX73B39Oy+ADYtZLJzEyxfxf4L6XK0IeoQda9B+OPkEKKxE+FYh+FbWNwwnkqD4KEYu
bLwyF8L70h6aHb/A79SsLgR2ahWi26TskeEv6Or+BO3MNtGswBRXWesnHgIdH9ipq4uTr25YU8E8
593ExRCk8CRvQ1sXJWpruZuE42YgEmY60SMPgaYBYr9Vh1UeNdvrS7w06bNgoAjeK1mD7CfZMpft
680EBNf2Swk+nbbmj61rQOtdqDB5xDP6ezgI+DDyIdDIKU2RXHkanjp5u+sb/V4JvcZSsqK3is4M
NiT00dxLMkiES7hVMf4KX2wYqKfVoeLPmv67hypVRv5MMAeZfLZe9RL7NxW0P9Vy2xcHIeONCQhh
KX9pXyXxgRgO3OA/M2o0tpZBHI7vUyiVm53YGdDnHiTfQzHyXm2629yI3kDmXwghl6+5s4+fnaM2
5pCrSmIVuj/QVKztcQ8fqcJpV/oqX+ufATg7C3Xzi3v6bMQpOp9F34IPsm/zBMSm6q2ePF6WNFSm
Q3FtPWeHpvAKIlOYCp14GVkl0M6ggFmimYioS2SgizfJ2bfMzk4NJGrEpm+BXv2f6W3oB6hFmf3C
SbhQCkeWdzbO7Ch0WaeHNccqkZ3S76ndrMeNuaLW8Ioihhe7xC3c+OQ7xtL9/5NwPUWHs5GnQ3q2
WqwfKi1Tpy9MUnsUuwGdg1qFGzT/XZtHT76ForU43WmoolEBeI9ZHFCGux4JvgAhV5Z0fpf2cTWo
yvQrKDohUULWWQ4OHbA86V899W+a+sDkRsnZrhJPob4nueEqPLdH/QTg0U4r+52UlV1BY1g2veXn
f6j6HGa/PXiEjfIWl8lOsictznZjC/uJgm5KUBOKjjnEIyi4+3akQjbZGFZhHaJIpFgEkaKLSrvG
jZrqiSvI6JiF6jA9s1uAdwJYCmgKRDWa5saPOrsAWhod3BfiVZsmTDWr9433wFPRM9cUi5F7TwmJ
pUWFsMIEEtj6vQaZaEuW42cPHkGTCTck4XMLVTdYQKK9pGW/O1z86NjeaP24CH6+kHkCmwM9NQPs
RQOF9e/Lnsl4HIJEJyeWJk5tQGopGpD4qdxi/UZtIhvuQCpgSJEB0OwvHYRKMJSuL/qlTX/+G8Qs
gaqauMkaQDlOrNlRrtkFXMi8WOnsXBuQdJcwlvhQ5eRwALGVD298Hs16khHcN55vdzCFWPg9FwKX
huq8BvHuSWZuTpmUwhvDAnXoY+0QewCLpl2js7tuXJTS/H20mXobS1jhS/H5fNA5+qBSuJ9T8TVo
t6IAKx9DiHY3LuQegQysgWRa9K7mlxb/7EPnmAOlhSWUVlbkqKUZBPBf9RCQGOUm6u4ybZuiCK+a
6wj0ibFZd3iCmDH8eLxx3xPT7ZrcakOEXbiltSevfO5gey7WPuJ8PTah5afpa86jG8VUt1RN3TZX
NMs0FKDO+FitOTTq1izXgk1AR1hC9K25b2j+ClCxbhk6hFsFT6RbE35qR7QYqlEoz56HFqaRGRoq
pZAtAjjlo9Z9IHHqd+B/bknDnnXero0QykamxDks0gfaepsAdhUsDICwGw1XNilQMbHrB8qvJohc
v6p3EJaMBGRLY89JG+1YxNheEBiMYU+iMns0PGzH5xZuEiqDHZEPzl6FtvvwovkRzNqAbFP0FYf+
Y9n9LYCiiWL6DPBIgfa8d696Bhq3qNaPH614xipbeQZhSqhAirbbeqp06jJyRq6Af2sQBybONgnC
Bn2RhzgdN6gxHHPe/Go5hM8IQ0kaSQl0FX2GNAkAIypvurA5DMLWC/ne6kxYlEE5UPebbVJIZ8jh
d+K3AAVIEjvQQj+ERmLTnB4kb92UoVyghkc/1O5YWoCqrG2SVLzwVmzzztuFIXNCjEbqdEBN+MWM
q1URN4c6zu4InsYVk7UV6iBfaeKAR+kG71JFsLUWqpZStkcZKvGqS1AbNItiFXDxbCQo+AgZ3KuB
iufY82D4NutDN4C2ZTX2m+tH+UKG8O1QzR4rIo46mEijtsqJ+FvjAeEr8bYtn6X3/L8NNEstSRCX
2HIYqA7MVTzi3kCKxUi97hSxvj7UpZrJt4+awtfZTW147SCJVk4FctC5w02xNhxVwJjdsLg7bPiS
ldtPCgcUlc7DxCyRA6cCeyFtyLGEDakkN5F8zAttD/od/GViJxi2lXLbeW/Xv1O/kK5/G3aW3ukk
JEE3IDoRPV4Jo3QicMirNN5o/j1gt1aPHp8p7rIMjhFoeRsfHnGA0Fir4N6XWbg1S8TsYk2V4xAc
crIvoNWsyJfOeIFn3LoUeAKMpyRjNi/fWoQdoaobqnXu9c9YDOyz1FFjsoTqEgI72ekw0aksrbcQ
2lf6GmrGrQ0O+/+H5ztbslkeSbjoDNa25BimxaGtYQjh/4ahT+PfKBJxPHaKPgUyGjKDyQvTXgNj
6VK/0K38vmlmiYVP85Sn0+rFqDcGXz4UkWPeV/0O3sCWYtfwn4gsk+Lrmw3Z9RQx0DbSRTPHnyZg
36diDudQNKk0/XSbVyt8JZUrk6K+toH12qpx+xSYzXXbrxgAY4s8mQuvhvMd/MW0Ozupngd351Jg
FTzcZVETbagCe7EuXRLMX0hY5pTqQhGKV/WYawYYSF/coZL6cn0XT/tllpd/+5JZfDNTgFDI1KRi
ennw/MRNu3BdaZ+trjkp/930H9fHE9P2uDbgLMgFgzoE7ZQOUfCJYJNpcRS1i/iV6G6jsOcSonsJ
/MWiLIW3nOEQJtcpmhpuoD2qzaMHjWmjyhEG2A4dFA4Wtr7m2qOi3bURmp0SNiRjuuprsko6WNGO
yBiY5rT5aIv4gzZPonzM8DLIsxPuzxfQlOrgw0RjOCwCC7aWnwWg7JmxSszmpkHGTzrAuPYRcAys
gUT0B2flgdXK1vA+tYGucohFp+qjHwKk9gkXIIeMv4zxUEI+nm8HZEtVB5XxyLeDpHkI6ZORJCdf
A3U7M5wuV2yjbGweGb+peMz6aq+lzd5E9+76lF+8K00yQVM0lVF9loWbqJFqnYrNmlfpRumiW4/3
zljIh9hYQH9fDolnQ81aJ13VVUE1XSid3ToUpp2asQrcEO67uq1JCx3FJcDkxe10NuIsEVAJhFZk
WpBjUr4ZgMv3UbRpNQZZbornxi2Ug2F1TRZu6gt4JcTAs1FnpybPTG2S+8KovfrSt2het48mUqwg
PRGGJ6lEKqmzW5W7Zr3P/cDpW6ibAPbFoO3fgLhlSLHyIOmtUUAFb1QIGUG2Z5MI/hbFUDMe5F6n
6eJ9v3DxzpUEugBVCBBvcd/DTV2Fk3pqD6CIoBG0hgD+QvX8cjoDaDcj6oRvmePehgyopGKYUqci
OzQFnt1+70oCa6hocKroFGTjexntVf+RaI8mWwhs0+37I86cjT67KDNoacYKweigzaEZAY8Rjqb/
3yBhv41Mda4fscVvnV2KBOAlCL1gNJAHAuBfAa/Ixns2mlbgaY8MYa4l3JYQP0yHz6frgy986Rw8
pxeDNqmjkqOsQVHX+5su/lNnpk3Rxw+ShWm9AKbH1v83r3PIgd/mZdjWGE2k5rGpIRIfv4kys8es
cTJ2k3RHXp0UiTchdApD2eIxeej7Jz3MbRTgrXFYX//6C7jt7z9oFgGUBphAZcQPGuIHaHPcqD1d
kRjm4pRbkf9e6yjCFID2Vo0dQFHCLzI7h769QV9TFqD0sEsBA4pMINmWftnFwHs2VbMoQXykauF0
AGDG8CZR42PKKhq3DDAcr3jVFQpr7lc/pbBRHhzh3WdZ7YSwStfhPkiSJWXxr0f/lRNhzG5eCOxX
sZxORKCo73F+X9b+KkrMdcG2BsR4grHdjzDHYfdNslAwvpgunU3E7J0RpKoZ6dNEjDzehtRz5ajh
AZstDHP5+jkbZ/awgAlFiVYAxmnk+DKUMFVIcPxXinknSW1RDVkiESe1OWgTiD1DRSNaCnoX76Oz
nzAd1rPMkMKYVoQUPyHrf4U1+aNk/bE0H3Rzp5KN0YvPMN/4PQqG5Yc23pDUh6zdpqofBJgF/mhn
qbIxtSUJqqX5n8XCgTFadTp+FOvMJ/QuzFL9taj/czkfP/v0WQw0hjFNoeIUn2KF/zV7/dQA5q4B
bhBHjW1Ad8KKa3rjS/Y4avB5qR6LTrEh9L1W22ElYrkUk6epvrLff8ggdOBBkWm/K2h2aXFnmyNU
lnl2H8BARFXwnFeDQ4t/ayDy7MGQAYCgT7VF7jDAfqLdjF670ZYEpr9eJdd+1SxFipSEJHmE1GHY
EZumDt9Ru7s3TddflS+ThWP7rD5rsQ2tuQ1iwTLP8WLG/2+Z5moKZigLyitMS6STN449pwedtLzO
7bLPKvkVL7ljLi3DLArWqd8l9VRBCeIGoDJg03A5MNXfKi1f+91CM/TiVv+Xmf1IcUKSeJwiA02G
l6K7EcOvPLu/fuNMcfLHCp4NMYsydUMTkk5D9FlhlemDCeW66yNcfmOfDTGLItVY9Hk5vcpyqbk+
yR0j3RbowzcAkpZa8hzSfJMqv02NWNIwHqBYbvfJFhLP1uQIlNWJ5XshbMfeIuVBM2H71e218SHt
lp4Wly/fsx86iywFSrJeF09z4fobeCyEq/gPhxpVboET3KhfdStjNdjiA1vaX5Y9W1qLWcyB5wmR
WYqJqgrzLqz3gf9br+EAVN3A+8DifW6lNH3SIHdmPCjFLVWHtdmqm+vL9WPPCTCgjX9y7rMj7edq
7UEvFw4TUeyYIIQnvmLL/1rEeDbKLM8xZR4nrQYR/IL8AgNobdQbAe/h65/y47DOBpkdVhW9azPP
M7hXSOwfhv1EDCv0nnyc3WzRiuRHgjQbbZaRxKNPY+JNuv7FYwiifMUHO0DxsRONff27fpY6MZQJ
dXATNkeQLaWzFATOGKzJEviqSKVyZc62ZTvYFMYj43vc5ZDIUx76DN5vpFxfH/nS5jgfeBYtBjNp
IrS1AJjvfo/+WwXh2O55YYhLq3Y+xixcDBwDFGOmn4iZ/FI0Xlp9rbk1ivCa3LRx5sQRcF89cbsg
OBltuO717A4u74FFUr6tICfjZfFRUbtnMELWJcqvSEwsSfKbNOLQAv2dwa/dq9Dwgeu4AVtasIEl
mj1dk7qZz6A+HWxE0G6M+i5QofgJFkNPt2XcbA0B0ZiM3AREgDedr0I9OVV+vK3wDs5E/5LU920F
u7u6tAuD1jsof66rOnN4FTlaIO+hCHo7qvBrY9DvWJi1eRif7YhZ6EqmO7BL4JjSSRMd4hyp+VvI
04VQvrT8swBFIqrXdMDyM5AW1O6D93uIJi0Mcukcna0/m1V4DDOstDiEzQiDLRpBU4ZRGMXxxxS9
7OuTtjTSLNSFzG/ht4Zj1NXpFimda+RQ94+QQg3/4zfNwh2860Q3FFiewPNdtXAV2K/HpwJMy+tf
9BMf8X0fzMFDpa96TRRhhaKD3DZwud+gLgMuVAbGpJUftU0zOnHrLvWFL59ZWE2C8m5q7Ostc/ZQ
GMq8o2DZ6ac0UnHFqzues7XXaet0+Ft0qrvwlZcX7t9ws1A7jL2hRdTXTwmNXmPelVajP+b0dxPf
9dkbyPF23CaOCLYlN6ykogTMU2TErQBRU7OUwV+Y9p958Ne0//tBs4CcpnXkSRrop2FXthbKtYjE
RmQpKprj4OS/QorXBpvvLemtaDVsuvfi/3FrQ1HhPwswzdjZAogBjiNKGOqnbITIuXHKm1/qYsnt
4vH/52vyVU05G6TqqSzJKGDT4cGbtZBWkH/UwQL58OJWOhtkFsmAdpCd3nKYp6DkocOvyytyC9wG
EGoFiKZLtN6LW+lsuFlIA6yFI7zDQKVk92X+WnR0l7T6WsDycWHTTj/8W6Y97ZF/I807PFpTRF0T
YfamcnK86XqbGCtUT0CcEp4dozNqrrvPsrfIe8Bvh5el4vLC6s3bPGFVVIIVODQe8IEghlWg/y2r
uE+R7NpXziIdSMkDFOWwfMwitvdX3bSbSeRNtYcHqFpur8/pwl75enmcbchRgNhFEhjtxOojH1CA
7u+6qrWMdJgo5ksLuLBVvqjRZ6PJEZd6zyavnVMLM3Agb139pd13bnJkMHyG46pj3C9F1su53tm2
mYWWEYL+Ku8RWuQYOCQc1rkCKn8qXF8p73iuQz8P9QcQoGBHvfD8vBzWzsaeRZVMqzNWQ7b9pD+E
971Ld3yd3csHWJS6jVNtJdyER3s49CvDjReBPwvn5YtqcjbdXlyXdQ7V8xOV1NbBsxV42Q/KFpg1
C9xQ4OE+r++mhQPy1ek/G1D2owyyXNNOrR44IgfbV3YAzizJLi9s2rkIvzEKCFGo/TQM4HYwoZLQ
GuS+BKUJLd924aOWRptdlTXkTTLPG7UTFLUPNB/ctI+Opuev+QA3Jb7k4rBwRr44fmdz6GU8FPAH
1U4euUEPE/y70eqC48R4vb5YP+F438OpPtubAQFEp0DpFUhhf2MU1rj31+p6eJV/iatZsKZ7N+zy
lSwWCab080qAm6sYgbycME+a2mnwUHMd0mhnVn8Z9N5FeKdyeHjAsS5SVDCZ365/8bRS1waeXYyC
GSM3GhzGJOW7gD2ai3O6tFdmd2Gjq6pvFAzay7Fhpbq5AtDSLhNQLH3DhujIQkBdOOB0lujnwDwV
XYSD0A8Rg6VDAAmWxzZsHV5kxErzzGmVYGHMhUmcGzYlCYH1iURQEaJ2FHOvSs+9vkw/WTDTxmQq
F8I0KYPhCtbx7AgMXpjLuilwTcRyDcmHdY4X30DhZSL4IfOTO5VJVJBVSy99lwfe35G9VMom7NYK
xWNHv2MgS3dpZMNKxLRKM0Nym9idpyxlJIu/dHaEsiI0gwrGayfF9B5KSIiM+hOpBCoJ6ipN4GFT
V2h4UYtr4GuXEMdGR6XEjxuTZAP9K7xf8lVT780eClvvsPiDXCm8Y9B9uj6jP/uRsxmd9u3ZjBIl
VWrut9rJl+MNPBpgWpK3NrR+7Da5CZRu1enBlnrpi6/IVa8ma9kuSYhcvBvOFnV2+EoFLqhAAyDT
iBTbj44+iGClvF/40IvR82yU2QGkUdcHxPhKEYGuhRS5fydgs7nnuVU5/cq3Y4fdtuFttfSwX5ri
eXthVDzehSWimpeNcKThm96E90OPVkdnHkL/jkTCGvQa8NvhmbbHUV/k/UyP7R/h7d+3zxWY61AN
B9jKIxHneDPB40N8tPS3CTkBH0pnvQESUGMfa7ZUJLycYJ0NrH3fXTUDpGJUMelh+xSZhjtEKpzn
iaP53V0pgIJv+00JL6COBOvr6w1VzIWP1r+P3VE9ERPy6+SPYWSbpvrJe/qOhyrUSw7SUBuQ1pmd
tSAB1ZOsg1Jy3dWHMtoyD1eb3/u7BrQkaCya3KYMJsd1ALfskfd/lDTYA0z/ICN5EyljaUVV+BSb
4YfZoP5etcGrEqVvcd9Ywkx8u4iD0ZI0Gd10aAvLo/q6hft1n3YOVPjvEbNONNffE594VhXVp8zn
z6wPGieOjT+45Y8MmjVQeyCanXPEMu4ph17vnyI63McQ+oM8iwJKRjoAeDwauFYCm5IOvJ6ROsbU
WVdQwAJVrk1XUe2HVoIcxREo91uGh3e8Ud0qU/ObcvQ7u3rLaw+iE6lyrPxqk2bJiuYEbAZoHPJD
bhoOY39lHK59UEQ5Fyu1qR7BzLB9CK0EJv6rfBuKLHdRU96z6DAqoK00sPWpJF/zJoMZgXoEVePI
I5TzOjjfMagEACtrkLeq9g5eKTD3umv4kwkMZELaXLzjbv6rh+260SDLMWRrnmW2Wu9D/JUKiKtE
vWkotD6NaixXVcNWLKqeYsbssoUittLsYvzRIhhs1fS2BUtCi1fA/4FDUJQBlGKhR6tGN3BMra1R
yPte1zZDlv4aJJBizVhpgHWXRxFAWcsP2qcBlRE7T1DOjNMBOiPFjTkM+xbAhuyNqXBySoExByFk
mm+uS3uEwXKReMCb1aml5YpjJEFhN40RWxI3QgtWiDHhI4UBuRtimfnfgMauBKd8iOVLkhaPIzNy
q4NsT2dAyKksAhuVKGestfvOJxuNlqCTwOMDklhK3B0H+ah38SrS6O2gpc+Rl21DwNvSojFBJtGc
mlQrs3rqixJ1dAjPJn9L+VLEH5NcSFe9jUCEqEXyOABY0De5U6hy1fTaRid4H5XqylM77MUKNtUV
7Kx626TEKUV9X4BBWAGfHrQfNPjgwH0gu8kMyEAAdRt7/SoZqBNr8PTRRLVOItPWlA5QbM8KwXce
DRBkroeAC/cKqBuwbhKcAM/21YY+u9oMElUEzuXkFPonbQoy/nMOfd3/bZDZPe+nULeNTAyS6AeP
wHEPMGIWiYUi2NKnzG7p3MRBgDfseIrhw+C1mR2HYiVJupBfXSpxfpuy2VUcSRPUM9MnpwF1FM1G
KHmA0JGFRV5zl2zM7dIT/MKt/G3A2a3sgUyXGSQhpz7XXFbuvM5YG1WzQxFy6dsuDHWeO86F8tse
cLpGQ/UEFnlWLUJ7koaMhtgOyl0K4n1ItZ3pJ3iVKpbOn7qg3aXwMaN+su4LzQ4WS36LicEsm2UN
Z4okmXaKtniuSrff1Fb0bK7ryYDrYUmy/6u4fy0LmCbo7DykeH2YFUnbUyR8tso63IoN8X8Z8Y5A
DCaQfyWDNZHe70NlALfDsxknti4B0p7CN/GVVeINTtZKOw+om8OZjWLD92qw0jrxDBTdug7b29R4
Q6d5VScHzWB/krY69Xh/V+FrDbhVJ9mtGTxxT8IHPNzFaWCruJ9Yqbijp1gJZI/A1/87mBo83UIo
ePdh99eEvhJu2PhZVUbg93N1106aUNfP8aXFON+J8xKilOClCAXCbKUTH+utvh/3k1tSvzKfY/e/
xtkIcJD/haZ5vTDNulQRBFGDFTdJblp5/EL5YsPiwo7/Nsos+/IMOqbQWMAoEPoencqG+55fAD/C
nXpFICCNOA8ktLUMe7/wFPw28iz36jsIEusGyBWdCjlgXCRB8HdhvZaGmP7/2W7WzT7zMr0gKPnK
re6mqxSKoi+4hW2Y7vzKb5rNUmt4aTpnx1UtUp4Fgo6nPHvrJV/5CeKIOdij9rLwbdP0XDups3DP
tFiLWIhigcq2wOFaHpLl0jaZZuXJb72CVliq2ym6n5X+pwgMW++qhQvn0k2AFvgk2C4IN8i8kgYV
BBCnQhN6RDaEYQInd7M1ddTArqDiHzvGEWzEhTF/glmmt+jZmLMlVWjTUFjDTdTnegtpu4o5YuPt
qrXnFI5gIABYg1Pb0vZdsm82yoMHHQYr6FaLvMgL9+23XzJbalA2PCM3UMoowYE2WetbmufZ0IZ0
Av05o4OdxDXE0rjFa21T95B9o3/1qLaUAO6YcbG6vh8uFnPO5mUWuKXJhqwqMC+Vxw+GQiC5KC0A
GKE0yDdTIYODA3F9yJ9SEbO1mG1B2THZNqox0bChQkMH9a7uVVB1QmlD/GoX6b+5mTkRSfH40Oy+
9qzIgyu3eYricCVo0Tq1asDmRxG4X+lSsL5YKDybkVmeMlYjIQpYPye1K+yWPZOgvYmC+5iqVq83
Vg7wWK15ECJfEn++EHW+bYxZvtIBMjEYqo8KZfU0DvcVLxcOwTSvP47+vy+bF+5EL4OhhkvkaQBX
sQh3aQ4hiQZsMf7SdePCxtIXdta8ZNeB85+jq4muYwa5wAwSikXq6JFi8UCF9g9E9uoY+xwYovaG
8rtUvAalvyfDjVFAWXHogIcWBwIZiVIFEhKqg+xFAErV+7odQIBQdN1HhVcAVQInrIeVFPlBV0rU
W6J6x2n4Euido0EoOfcVF8a6Vgk4Nh2XagELp/lLFeT8qoiCrKI1YlkS/IbDrSMV8CSzhd7q0omh
U1A/G0X2Qdy3LbYGwEErTAJd945iiReoNyOBblfBe79D+uSkp6VsYmnPzONmZ8gaajEovKqQcoRI
g8DVQOFZm418lSvKQmyY9viPLYoMjJi4GDglM2hHLFjME9FpCNPMlW670dfVtlwvibVcuG4pAA//
GWaWvdRwM/eMrkJC1gVOh9Y7xHFA6NbxYB3c69FuaajZ0qVh5/sCVLBT5D2lEUqg3YeCAZm3uT7O
T2T9FFXPvmm2Ul45CtrXKjnJA2zkrMTpIbmn7pINWTRDuxipzoaaXWFNJWRqQB35VPiPyvDhd4vK
bdOsXNsHs2spUnSZKTDkhvBGvhJZaxUJtG90ZxxP2oCiU0ThgQ7d86D6LIvR8mvyEWdyAcp/ce+f
febsntLrQVcaEMlOwaRsFxm2KRB/uIKrCHWkrlq4eS6GkrPhZhcPi6nmg5yD4WJArv1NSv9WxhL9
ammQ2SUDDYi2KEhLTqZ2oOK29N9qPLSub8WF7fFVuT2LVloSAM2XdOSkovtbxG7HsoURFr5iLi2h
AkQcVt6IqeKfGjtG5FfSLolmLn3FLEbEohVNkaNdUiX1Hd46EGun+TbR4BnA9ei3J2A46HulA7Fe
yJ4C+2YPbIDT1nBbcWhEeDl8pWFzDCE1VLr2ZYlbz6jw8vWHtLI7CaldEiNyt/QBelD7IPjl9dTW
NHPDpH4HFq/NG0hGQza6YK8+E7sInRwzfudptcdbAeRuz9K1jx5iHkWgwJcFJWPoGHaNv6rz7nNE
tz1pCKqcMBOQ2yFZ5TkE3oW/h+u4o2mjHUPKKNbqT6+oAL3U0i1pqiO8eRAPs6dEgedrzHYBzXZq
PBxKdPRSL9uHZHAGXc0tmInfZpG6EpYe4EaQqXnowgLSxAIXMH/OY1i21PWpzYObHjS7BNLYEN3O
tx0kJPqKI+cFUdYfbA8IiKFPdgbPoIALdlSCajOHIjj0mge5JMC2tG9mwbhE2jGM4I2ddBiU54Bo
N5s8WlR40RZusa8H0NkBAPR3rNocUmA+he/8qG5bHQI3DXc6LqBCDnwUkJ4sKu+rKZscmwK5kbRo
1G7hwuMo6asPam6KACPLVyN7gKRuApS/D16xhzonaU9jf8yDxFLM3iHigUDW1af7otzTOnYLw191
SOSZgT89fDbQm+/5h57o+6IO0KFBwTSBOHrG76lX2SF/1diNPuoOb45RF/0CJs4GudihJDhqHsri
fPytAIwrUD1S9VNkvA/RZwgDiIQdVXQawOFq20cFBX/IYVgZ4IplcNSV+6C4iQf8xP61gexbF4ZQ
fodlChL+uth5weS+sU3hAl7WkP+BALt8V8tfY2psObQ89IrYCpNQzxYuKKh2NgAnUw0OF2ClgTVs
5XSA0IfnjpE80uiz6f4o+SPr/0jlj0I/g8nPFCjaUAXdNzTsOPg/0r6sOW5cafYXMYI7iVeu3S21
Wptl2S8My7JJgiDBffv1N6kT90wb6q8xc+Zh5sGOcDXAQqFQlZUJPiRQwkAB5xYaZV4G3LCvL+2j
SwH3XVb1pTcN6BNxMA5npEeiQ+z72kwPyYCFzrrzrAK0fEMH8qBX6V1mmAe1Wh8b0+WBvlhv18On
JGMQa8uLU+dNUyFjUKwx7I0haqkbkXzxyiX5d1fOB1jjzFHRXxjXCuThp6H96YIDxtVTdDx0SbSW
LUi4Rwco1dnJst2jzltbax50KEKFOV7p/PPxwj+ToI9E+mxBul02HHEKSZCh3ZYue80SFyVE6Nxm
9h6fasdpdZ+iTKiUOfSokvj6p5PdGcLtOs0ld4cWV3in2xhE/akUssKbJLSIpUSQhvEedNtgGcyR
smaMPbG28aEE+zwq3YNLizsGaETD5+D6yiSR81NVcTaLSsPUNqQHQNZuPhYuxppe/50N4cYlWlJa
M0Nu0k4IZj/G/ks7u//c48+rh2LmsHANYsw2WU8Et1arPSfuI1mkFa4Lu/WHFWElVT2RZKxQQOQh
3dP79KY8NEcAiyE1FGkh5nPQqgxdyTGTGRUut5zNjHLTWk82eUqKMlwAAdESPfzHH+mPpW1H4OyE
mYrlOi4EQE5Mw2wTfYHaEEYco+tGLj1mzq18cB+cWaHE0PsWWIZTqekl9Cz1XaGNaGmCGAMqVDOa
66AMgSDLGq86hOH4j+v2LyEo/7AvhKwZ7t46NYrMPLRj3TfDZT0UyPzq07pzA8hAnIa9jaFNSCay
+/6YZp59xyUvugtH/Y/fILwHnK7TFgZeajCMZx4qUj4EB72mNDyTf0GvHmSRb2VVSyKYxIk+Upuz
jU/sscygUICeI6EQMES9G0lC49b76xssMSPSgZiY021UimYgQeM47dMAKB08jR2Js164ec63UMSi
cqghallaqCcVKoTEWEFDax2s/rulyPDosgUJJ96uULWqSmiI1WS/sUm1w2MCSYt/t2vCCTdIV5ek
peqpTiHu2lWB5tS+g7zoupnNuYXH9x+7Jhxxu3PtWZ+2ZkRe+iX0bmr2yvV72wTxG5cRFMg2bvv7
M4dTR2tWnRwnLbUH8F4ekwwEJcXb9RXJjGx+cmZkSbrEmHu4m4ZmKJnWoE/HYAHO9bqZS5ikP3ZO
CBtdMaRtC62nE8RXkBkDBpiGq4MXmq74vN87SLHV0SvB73PdsCRUfNRiz9bnjqxdGIH3uVof1x10
Aeebuvkxl42nQeTExqrVJpXEJ9nh2n7UmVGn0FKVrfhyzfx9qKEKlxM/QWVkTN+vr27ztyv+KNat
a7VbJ0XDKXZyJWCQzHFkDXyJf4i1apo59WKAa/xE9Rc7e9Lw3NAKWY/vUt/r3DvEWnFd49psFHRm
zdiIrNvqRMIpMp+hGH9bPtFjtlckBSzZsoR4AeCfo+sjNm62H6FT5rP614pp0+tf5xKi+49lbZ/v
3A9Q1ch6E3f1JpGc5P7yA89MPwnA/ogpg0DNvPYLIDKplABN4oDiOK26pkNJ3Fw99XQImDaHBWbP
HYUFvJZdizIXFAIIIS24MBVkPXmtB4p9A0CaZBsvfyvbhvwWZChcUcy6AZllO5WQUatTqJdldtAl
P+yqlUSoy6H9LyvCt2p505NOGyHWZhK/Jd+IelwMUEqCaXSU1TMvf56/bG0rPvMLxTBM2nQDUu3h
68mu5n2vHXvcJtfd7/KX+cuK8GWsNWcr1aD6lldmwI3bNZPVc2RfRgjqlLB5USHZd1rXyKww/tUf
TKuVfH7ZZgnJ3tQbxWizaT1VQHFSUEUnUNNzdTusUiKJ27L1CHHbMpPMzKxNJw9Q/VRHzxnNZSIb
uJBYEQmhzMYtisXBgqg5e4VBA85ANI4E/vrnl5kRGkbOYtmtzbX1lKw7ngF+wk+j1AP+j3v9v07m
CtndNBh11mGG8lQskMRdW/LdAdFsYtwZvNunyhDbRrF6dUI8E0qt/26FQhBXct11UhsrLEBw1ROw
prV6WII697oZSWQQiZlIyRtV13FaWXJsk4d6VCD1mvpc+UYzWSNaup/bVz0LDWOnTvpQIwwVIAst
y8E3MfnfveX0VitB1ZmzUFkxNKaV8fVFSg0L0aIDc2uydsYWLaaorWnQ1G/GCC7w5lcPRT1VSUKH
FmFdSh6UkuPtCjEkB8BX0/EAAT6ugK4SD5OkBxIQAtypLXlaXQqIFgHQ0NJUHYB34USYULibFqNd
Tz3AtA1B/2CQIjguYCSscxvCeehoAeAxYWjG9cNzl833Gf++UB5iEL8ddIw2Gvs5W05jX0hi12d+
J6Dbzi0Lp8HQqZbYpFlPwAb+yEvj2WDVA1HniBXZNxeMNIsN3nzINx6BSNzzFsOy3I4scOdrCwlt
6BRe9yjZbm9/f+bJlebkZW106ymD5r2Z/zTLVrLkSxHufMXCWYG27gQ6VFhw81cV/N1KsXNbGcfr
Jf88NyKcC3CS89GYYYQZttesaZxCg0QBZp1DP/v6jl0KNOemhKMwa8YAkeIe188EdDtkal0KLcwJ
881TutMn4l839yEZJL4eLOLY6BYjsdJEDQKUq5herhlKSeicGcvi98PRBKZkBSMXZlRyw1e04dCr
6nHqdQQEjSxPuPDfeL2+Nt28xHoLLnIOoaCgBjKr56AURZvFcFk0EGMHVRBEyWT2jcUN25xCzPqh
oQzBc4W4Fl9AAw3JWXd9rNBSy+osWlLl1lVr9ELm4ph0/dFG5mXZTtQVKVSF0VEBQ5KL0SEDoP26
d8KOPiUW2NWrA1Wf7aF7TV0braEe4pnWVKAQZn4FA/BXCv2uEZzgBsjrGUZTaQaJSygwXt/Oy974
390U1RSYWTuz3VMkQ1TZd6sbJxsDoy6jirjsj3+ZEYKYXqQzaYp8PQ2O6peNEWMSJlr0wqNS8ZXL
J/gvU0IsI81sYsoI1Y4SMEAL1B7DLMNmyEwIQavOhn6aUII62SXA3t1j4Wih5LNsv/KKlztCHJrB
gm/PmFY8zfOG5GTeCjq/TsXERBMtZYte8HHovgATDj586C5Pv5kGATgXQnSsxbDICtHhodYCVur7
wiZHR71VV/zOEQwuXeBCCNlklmca35le7ct0iBlPYqN9AKfIzYLHHbeiVHtbqid1/sXSH1XdHlLo
voJAGY3DbDdiSztFOTYa3oeFazxofXfHFfYGbmkTRDFbjbfvGaSYMUtiyTBaH9VEcXNsFa0hlxDH
1EW6UHd02j63a1Rz+Q237hJw4SajEQ6NGpjISAvefsdIzFuBxSh2/pAtkBPCLNOKKf3BvUmMPcY/
dzOHlpw9hVwrvXEYQ52mgb1OXzF763hAmgOVNUIJWZk6DHgNPEqq106TpBEX39rnKxGctVnGDNhk
XO4OgYJ4B3PkV5k88W4Is672oZRBIa7VkkcNKtqF+Z6rmFOvrEPi6NA5sSVX00fXR9xYd5McB4GM
BkIB4ZjO1ByXZBqNOzCM+Dwbg3kChtOGtEfZBERNwql4g4zKTQrcquXUaIkZ0BjMnrfxCFC7gHZ6
8mzWBhW0eMjAfDCDBpkro5uwt59x7WcKu0YTpEFGUhh3CQa8P64BVY8X10Qn0nlU1sHwGcRjq6n6
DlIK6gGsH4PADdyMGYJuAXDRgSsgdDOc4Y1qVgQ1lWhUc3/UWJDRJTKVYb/wFJC4PiA5mGtSkP+b
OF8JJUGBAKaWSrTUDY7E+F70s+e47Al9ecxLViyC5N1NpRs4aPWOWU/t2HuZpr2oYMybMQanYHoT
D44QrAqnvnhnyRyrNX8aAVtQs9mvFOq7BcRHUiXmaRNy5cfoAltSDA9ZCfy9A6WO66HmE7BTM23H
1gi+N3F0W3XdP1OedVAMC1wv+tE5uf7kDy/WbXdn3Ng+fQZW/sHZ0WADVQPMHc5+t1ceLL8KMaoV
/oR8bsAgcNO98ZBhEAXDbyDfcILrP/ATH6D4A4UHbpUziE0y/EC6n2+nsPpWHPI4h9gepCws6CIQ
GzwDCuCSRQRWQkm+8QlpLlgXR3L73MjpmKj6sQ+0aIyaG7Zn7833eg8tRYhbYB84pDVC9CJqv7l3
d/YN5GICQ/KVPnWwPn6Gjkl2C4hfTRPH2Ycpncq67KajU1Yxc8e9UdrQk19vl7r28gna8oZx6uh7
mXU7h5r+mGsBcVlc0ibItFubY78I39fAEGX2HNfUeLr+mT6YHj6dSt3ByLwBWBMk5//0o67Jyslh
k3EH3CJEv/SwHZEdgUiSQOl2DJrkVC0UqJhbolSActxm7NQm9+N6o/WIJPZwQ5P8qwNk02iVqPws
Bx0jPEW7QIiHBeYwhVZ5X1Rj5/dTHuGxcijGwuc6+YbmaOnVGTg1qhyiNcmetqrECy4GavdscUJC
PRHVHsHfatxZHmRUagwiLZDtwiAspDSLuA1XjCOZgM8Yfg9XlB2BS1nauXUhxwaI1l7csTLuMF2r
Gc5RXwGVXDUZLHnLW659QSESlGBH48qIuLoNcri/6yjZD1F6r/m6p9+kgWyO6lJSeL4q4VxnTgJJ
RKc07kq27E2MGA32T1vD7hFZk/tSwnZmSWxPTtBda8uixYXRTzFHEqONs+SAXsJ0Qwvhv+4v9ibb
nuk0SRt8I7sGRGsC7Go1Y9fuj5seaYZhTKbhLlGMvYtXRKclQbdCesZJAaDPIhdSNKA0dO1TL3de
ifuIjDrLTJCf9fhp6mF5mXE6F+Kvmdf4ig807qEqd249eq1XBDJgtmzjN487e05njVGnNgQC7gYH
gaCrn6r6f+iJnG+7kChnQNBp6ritLbVf6w7U8Ul6mNnL9eAm20EhtuUY71ZcNA1Au93sS0hPMwzW
EpPJnOhSIeZ8NUKYqTXLXkB4gBOoPxcEpclyDZb1XmvvOwApu95BEgj+VFOSh8o+kxBfGrW1qm5B
fNEnhFw8OCmX8bFcHJo8X5oQXJypXobFhI1NUlQBa0BkBwC0+BBrmKFXJ7u3JcHFEIJL07Iy6dbe
gHjCsamrjdbWJyWN6cyC676xbc6VqCm2M9OCVDpmZY27fDQDhTZxCiUA3AU3Q2/FE/kfEN/ncUbs
bWZtpTuOgn1kZhYYeRO0y07vpXBpyaKEFLtoZr0vIGeJr5XvikMRb9RqunTy4DO7Pup/Z14hTsK4
ZCygKozjO0f2gXfedudsg5lOg0tH/RtNRslJNoV4Ua8kM2gCvzDa4+w4j6ScbhX0Ga/7hORAia1M
2qCKM3w4e47B5Eq7TYdEkm9t5+Wa2wmholfMyW62dGuZ6J53UAobGIRIq9gGZ0WioFgrQdDLdk4M
ElrOOpUgBWodiL1aDEwUcyBnt5QFClMIFDSZyMRyxNouTGJrvTFuirgL9Ehdb/TdtPuXgcIUAsWU
Lsuqz/B0A7jtmZf+bHV7COfs81omcyaJSSKlrlbhU001fG/Tfs0AJ0mmBBzrYFbmbXTdAS+RSp0f
LEt4yqdq6ir5jIO1DXSnN+TV6kO4e8HDlB7tX90KWbks2o5aCj5z0Cg12l3/OMbqm2zkTPpThFiS
q6Zeo2KAn3JyXjFyVhI/z4/UgFo6iHHLePSngEHe+vcMmAHHKIHnODfjYxEUT+ajZFskB/MTMa/B
OdIt/JY+GAONPiaohCkhwcxhi0ZwVFFkRWAdxAze0O/mF/CvjR5/Nl4MbUfM5146uSa5PCwhHGUd
Hcc+QzRXpnnXzQ8zhMUKLUqMBcIWEh7Jy8HW0NBg1DGPpxEhGxvU1VRTjpM1glhfK/wSmjFB7tM7
LaReovnVLxmG9SJGBuYszcWL0LVFdVzW9vMAgmfzjkBtu5hBwKOUN9QtlL3ZFPduCqIBiMLNCpTN
NRr2mXszzW0WlG7z3EJT+PrX/2DGPY+ZoGg3XNS2dGhHEQP93z/TUZDalQXKIGgNgAjABGfJYHrN
l/KLGUzg0RxjJciOyj1/kh2Bj+T/T8OosRi6SzRQ+qPjJez8SIpJ0w2UMMwYXOZ7qEKf1gAD8j9M
v47Wr2k878D3tu8RCsJib4LGs4pBEOPXcfUFZYUI1Oi+DHp+uaRw9qME36Mcj0ra4UfpcYFgq0V9
UO2r+zqiAQQnj1OgBs5Dep947q6OZVvyyTM+ChobYYBjoalpi33NfMGg+mytOr7FBNtQJj1wv/RN
DMA6eEvvQLjiSz6/mF3/x6SJncYXQOlY+Aqs4pqlOI521JbK7/pN9xZOCeE6LZ+8Fnp8+XLS7dxP
xiKQmP50zjddyb80LQxhrx2FTCiQQKGlNXw3Hu6g7OiQuApASxhardf0ofUDnEqp38IJpQv/dHV/
WIdqNyb8rY2e+k+/NzIK3kAL1lHec4LM+YmaPFTpwYo9+0VxO6YPtI/aWP7E/xxyBMvCukmeAbKe
QkvD8tbXtQ1QbUXVDnrILCKHfkPNh9d3+lNaJBgUjji42kYtpzBIaPXQbihr92HRtUC3AI4xe3+B
UON1i5/B7YJJIRObBkYdiDGoqGN41RqNe22nwI+1KRhMv/znhDCCOSEPm3s+Kfq2Qt0E+z97HZCz
TKOMEetzxUswI6RhFufcacmHz2ynE3rvNcZ1ERlG30WZaxv+ijEyXgT8q2Q/N584D5aqYFnIyLQl
X+xm01jSQC/J+bRr9YdaSbx6/sXbQ5F3vzIWj4BMU7DJK/w56R7AsCbxo89p6B+/wlW3YHJWuigs
t0GTEr9i0nioQWy6sn7RQdsrOtiIIdBIqmAa132fQls0a+JMzyW31Uei+3/vwyfkh5b0eu70M6Te
jNByURMt+8NMv89ufdO1aAVsI1dmkHWYVDWHm63RYKS3AyZS1Hc7e3ft383a3GAuxlfB69rmLNDG
dqNQiGYwu1EU2QpgK2fIxDXTfVNqD0XzSNHxsnXMqbrjl2a+VcGskltLgFE/gDI7n7PaV1sFXHnr
npmVnyv3q3XbJINH0v7Qsja2oRokcYctOF3bBiF9BKLGYTOERu5W9D4dfdjx9NsMDMyCBaagDGr5
oZmiBPyjqVqFi5L6dMolP+K6S4Lj5k9ncJSezBSitnc1hE4MB6O/g/FwfZ0yE0KkNMfJsgoHqkem
8mRb91Ajl8UpmQUhNGp2ZYzFFos35vv+uRpj+0dzTALjaP9MMCcIYgZZNJaZFEJjo2ZLrTsIIimz
wdbxmkCW4fq2Xb5Y///V5qpCNFzrCqObW5jCh3/oyjHIs2zXVd8BawiG5eW6MWlQEIJi7nQ6mxRY
awNkDUHjp9/7mzbUIx45kye9tzfXvub6QiQcFE1XB3vzidj8vRy3/Ai0k9sjqf8bl/X1q9P9ANud
RTxA+Fxn3RZnLxXoPulbPmURmvCeqozhaB4USO5J9nNzuSsLFMf3hgSNZj2DS7ZmWJYBeDRA5Nkj
M6lv0FIr9skQq0ERVL6MQEriNh8f+mytM2E07zfH5BjEVcCpnSw/dednB4Wqufh5fZXbV7q2SCF4
9Gqqb29xaKmqZpg4NK4TZAcUueYKGJBFD+Xk7jSp0oVsiUJAWUezzNoaZtuR3jfgztSV9Buxn1Ly
VVclVXjJORdnnKuucil4EbCd7S9iHkzopF3fQ5lvCoGkbzJUnxI4irHeZ25z0w6N3yXL98U5KcZ7
Wj1fNydbjxBVWppn5TLDHK1VzGzjlZhKQonM84VIAg5LtpIFX2e0tLsqnX28h15B3is7YZtzXXM+
IYRYdQ8s+gQ7idZG/ej6qUnCcf45TADFTBAwhRoPMZE00HuEtlgdsmhg/8NuOqqJGoCj2S7+j994
dthqYB0gjorf0PcpOieRTnSJe3zuviFbOzchbKdCtd4B2gjbCYFAw+DByiDF5la+Mr9kKUr/yxCk
2kNao+81zNaxaoBg6PRHs0CheVi/tZUS1lYbMdP4X77A+U8TvgDmx5ocfCO4djO/Bo8xoHyBu0eJ
6TdGePpH1ZveZNHt0+N6S6H/sknE5LUd07IyN61H4GSjrUfdY3TMBZXjHJZBle1MdqRH6XV1KdCd
WxVqjqS1R1KrWGk1Ea9Ro74Hx07FwrTaKdmDnWe+vSyemmRgw2a+u9znyQOYqP0KGXa/UD8lQ7jJ
HC7ml+vHeYsO4iE4/2HbPXvmgN2gtrO9/TBjonf1cG+27/ba4C2Y768buhRzzw2JYYpwNUu3U72a
P8d5jmlT+0wHM2y53BHehdetXXyjOapj6xZqCwDvbEHmbF1pq5hZzVQcLAjhzPvtSV/EE8ew1ugX
zxSwGFUFgs2TFm8uRS/Xcl3VRSHFMi3hROMYqVoDaNwHXSh/XEG+8AamYX+INL/1bHCmAQMcybLJ
i+nXuVnhlGsZ1SoQKHcfvGlp6pXhCB5cJESv81EO/fkMTscpOjcnnFzoFLLGLtf/mFPX0Owj8FSh
OuaPIHttW9QWgmwO5fSWnwqV2/k9s2wLj09Qhc4OWoebZdVPd6gUjiceO37ypPmGPx9XEA78AqHl
36jYXDor56aFQwxwtZFPIO0Gue0S6m4wPqUhBNeh+eVlabQBrTDEtC+kzHQXyyjnhoVDutJBL4wK
Hxes+lF7yoIC1SnX6+/UnUym7UMdRgwI57aElGwhLSeFomGRPING4xxU5MkEsGcAtcP0DfNzuxH1
IojM+MlKApMVoZuqkaLv9KIMEvrFAgS3ZgHoqOOh/N6qACUhZ+bWV6XmoKZ5X8ZjChwkt+jdOKG2
t+h+2n/PuxMHsY4B3AcBi31j1/uirXhwPSp8NJyvLW5Lbs6iwqDZQwbttu5kOI8DzUGnAA1OPX13
x2dGLV+nv3Re7ybKd+2SR3YdAcscctQvjNmOcwKVFIgPM7oEbv1c1gmogJ81Ap8vH/LsMWmpbzWR
tbyky1NXzPjXaZjzfJ81ZrQqSoxnZtgZs8fXg5qAgZy+JA1K2UohHf65dN2cf0Qh+nU5MdQGrTsM
qgJUvnogNvg1dJ4LliIPYvTx5j10pwNk461GBH3uYXd9p2U/QIj2rbsCrKEM3YdG3mqibLK6hyLj
fm01p6mF2uj6okz/GKUlxAYh9o7MbpYuw+cdI9PBOx7yJKET9r+BOgKGeCeHUnyAza85lBB29Z6k
hTWaOC2F5duYj5i7l2UBwKm90VAUW14U/sueU2+sDhCe8pTqdTVe2uFJtTM01Y5tBlZLG+ciJfg4
ODXkR4LAYqEkwPhdRjd2vFBrc4ACVXB8r6CJygKif2u7eOhjhkytLxD0rCYsmjUEqXjsGrU3jhFd
vuT9l5SDnNy+L53MX1XiDTmot8DTU0yTpxrU77OoxKhigosxe2TkrYZejaHlkWsq6ET2EFfKAwX/
dttBIRYycs4mdVhF3K721DUjyL09utWrSnowOPfstPTM9R19lFR/ZHeNONai2XkBVklEpM2ZMd9v
oLhQ+rmPtPWQ+3xfhaYqdWDZhSqOf4zdnJjoz233+BQ2nTfESjhE/Qt6Pl8hoydLhbe744ojOcLd
4ligCrYcvfsQC8teue8GGNu7657kw+QXOw9n0cERrhNe1CW01J3tOikfNQ8SSiAfRUzzel/1/kay
IFubcKXMhplpholgUN0uYR2V8aaF0Oz/TqFGujYhwlsAgzluv11fyPvqb1oPbVn8t3ej9gtuHilS
U/8A7177ckKshfZfq+odVsdoGY35rTMnh6ROAqDiAra6u8SeoYxiJe2xSJDvImndzWn5u55XtEBY
UYVk0lRvGfpfo9XgckjHo5NxaG0aDggWzfk9K5VbNac/IMk3QventUESDex+ZhtAv+fVtzJ185uS
DrjDeugiFYnJoP4wn2p9Agyd/qxX5pedE1krDXpML5A2iUZwyOHtVzo7Q3khiD5N8rNViG/PkCUB
TNjF5hlWXC8Kosm704AJ1K3wMAHTsMpT3+5BP1ChEU87yCDhz+afBWnjikEhTdUCmtS+VryU0ENa
2eS7bPFGMH9XMxA57l2PLvbaIAwZ4G98oAmoG0sYB1AZTQurfrDdg0KYl+pgJVfeOaR92GMxDtBz
5ZGr3LTdHFdmEhVW7VU1RnsaJ8wKJbTyJDTBIkrNNqwyBcTLUDjXHqj5zVm0YBizsHAOrfFLt0Ck
+oWAdp4hzKrL3qZ63GcQUxx1z8whcboOO3dAXlLPftmWAS3G7zmDnItVYYic7fh4g9MaENARQ9Ib
A25hZT1YmfJilUgE1xJq4Ics/QXqXQ81POBa0YopB8waDh4nOzPfV+rgjasTjUv3opexUh7c0fQL
EC0MhY5Bh6L3IDD0Tce0rls8TdaPaW6+UoUENulrH5MlYOnGjs5PxHoiQGHM7M7RmyYoOzONSPre
qvcAHngEMjLj9AO9hygdXl2q7/IGwBoOKAkGswyIQLDR68BOWaQ0dK2bjMcGRIn5j2Q9qu0z0Gl+
uQyeNX/ZBF9WclQgz0xbgNCR589P+bAf6g3OXnpgyW38mbzPtfkKzs8nI2WvbL5rMIqY87vC7O84
PSi4xhI+v2ZjcpfZPKxoc8u65UDRapn4EVSwQbnmX6wKMlPsfWC/erCUKGYvqbhI3mfitMCi9wkf
OHIEU/3Oi5cuXT1DRqd7seZyFmFdIf2xGjsBVRiiUB8UP/SXIgRD8RJoEGZDY3k9rPBuX4Wgbu6Z
W29ZWuTYIviVmCQOYQPGA5KXHI/QDxbt5yEuYtMbQyXunuQ9dMmzSJySGYeaEo1jser41tmPBbs3
9Xslv7meUcoeQa7w5LRbBaGixZp6NBjslyoq4mLfPFcP8htSkr2Kgy0mryq17rAiuu/3XTzupmjj
5pYlybIliYpyDiJuNxJkjwzgku0j/VwiJd6uKWkBSuL2RLjzS2O1rVHD7r1iADFKDiVc8qeHCei9
GvTx30CUSFxQBFaAQiZXGo6EZkPZJb/xAsE+doHmg8f6n0NmhKqAKEtEjGmou7nfcsQE+I3qxHSc
tBFZBuKc/XWDCFkyugpZrkGEmx+6tXabmdjT5cGOnWiIaeCE9tMUQFYE81ayURdZIuwIUcWl6dgw
zJGfykYLu012U8/8kv6gAwa8UKXV6hoZReJjuBuSET/q9IsOFWZ9ugeMU4J4/Yxc/POp5QhPrd40
l6paEEYXC0SF31119fT+3mm0Z8c5KGgL5GvQ2Hj3Jm91Xt8MReZP+ovRmH7aFV4y32T1LYNeW7Fq
fp7dEVD9S+KFxAEd4WnGy4XxIkFeBmDZEFsRVCB8/XkIxpcE6ruxVO1kyyyvxFxHiE+AZuiKseAw
b3ixsQs2Tv8hGsBHFpRBHk2IvNI4f6moen7PCMUwIzWhMON82MRAIsAY2R1DXJyBXW3GeDtndPGR
o+mBDiEYyRtfElLEWWNw6iwpZmLhAgqkRvunbUCTsELyHWU1G5GRZtXq3LWZ20FC/cEuJp8ZiZcu
xFOtZ6V8svPfaZn4CnhGOYbqVIifVsihpmk39+CPzNYA47zIM5GZtV8T0OvPxbOmHSEXNs9f2Dqh
09OC5qrwp0UJDLsIWJYftSE/LFYbzoyEA+OeYuK9gvxkBT8N0HBKAJYTv1EwbyLxWYkPucJLyeaz
XTkKCn3b66V3HrPX7amL4nFQoD0y3lYHeaQ2Zfe38GTq18HOzBq3XbPs2Fy3kU5Rp+lvJ5QBzOnA
EGh40gWYu/WsAYWVdFMP81wlqvuvtZoEYHjw+TxB4w1VM0z/GV8H5a0n35MGoZ+9QprOm7LfKgpi
PRQ8p/S3Vn6lfK8lrs/Bg65oz4q2AFsD4GF9W2QswJklOiY46CHVNE8zT6b7ZVBkPFTS21cIp2s5
jBWkyrYAQV7/8yy1PffV3MlfibKEUOzzOcsIGNwEJ97A1c1jv0bZa+bTYANUbwDb+aWfA8hkZnh/
S++Ni5HQJhq4HWxNtT6Gxs+qnnZWQtjSdLZscA7q9/+IjSzIxj0EpkB/lDixzNz292fm3DJZmz5N
e+wrR20mpCcTaNkpIL/dqJbG3c+T+dtNdLY64cwUg5JnxpRv5qbkqUdJWQ+y5luX+0ZQnbifxtWL
2QYuon97tJybQrtH8v035Noul4zOfolwkEqbZdXAIT27pTxWjpLRVurASx7lT3xXWwZav5imntkT
8g+LdEOudlg53Ws6StP+eMIba4AIL+Zwv0HtKMQfhUbjr5BYaINOxfZLnWvb3k/X3tmPEE5Rajhr
UeT4EZtzofG0eZfpQbPqGV8bM+/SSpnMvYTMY+i1uVbVj++t/IQ6T1z4zKt/QD4VDRjpDXsxOJ4t
T8gigAtLBlbB2hi5GAN9gbgDFCVsPOTGHeTUUFhlkGYBRMyDnFcsOUkXC2dnxoWUYszBw29ynCT1
0D6zYN190GhG2yNONnF88TL/y5RY7iwT3eC6Cd9t2BOvkjegHoH3yWQV+osX3JkZocyJ9lFeYeKl
B6tHh4KUuxun+1UdfBXaJl0Plo/OVuM8q5C8gtyjs3dWru4oWW6gZRFIdlfiSGIZFDxQteFugYPu
kxha5pi3AV40MqO/UyeUBQcRYZ/UaBUkgMR+PMlV+0OodJsxWhCXEBys/fXVfbAOXjmXjhAcdICO
FNVS8IZ17XAdRzAi8MjilkfGOsrI+1SdcnJQlf2QvjInMIveH1JAsi0AsRIn1pagc1JQlHShggsc
g0rxukDmPB1uGiNFsW2IZhUiMBZmY6bXFGrVoHIMVl7vrbmIF57tUJ8LJtCVNcDoqoATUCVW0PUA
wTlTy7AdCt91oEhKUbHbfpGO36BgmAJCE+2g7Vqt8sHO40Ktu5iPZGR3hm4FqVWGJtK9ytSDDn1C
TG1tMtWG78wgCbFA5EUfM66ELrmtcmeH4l31NmI0GCoC+orphbkJmAsqgpWddKYeu7V+p4bZhCSX
ARA+K6P8eS2Jj7XOhIJ3MyZI5QARXLI96BoL+1uHHXBVBI81j2rllNMvzaB4FSl9zY1cNnuYCAgL
iO45E7S22yoagOotWRkwSGH3yq1RkrBZqhuavW0kTv+PtC9bbhvnun0iVpHgAPKWoyRLlm15Sm5Y
jhNznsCZT38W3d/fURC10Kdz1dXV1d4CCGzsYe21WJsfOigHRIB2iq6HwLHzGV6aGkYrMRzYFUGB
5uH/OfbhGXMaL9Dfdq6f2Mvp7Zlv4FztbPTjWKH7iwSq3pIdxbzbjxWEq61lCgwfohkSe8L3S+SR
OB9LqhKersM9ybeFCdFaVNHdwrEcEEvJPmRIhgd5I0RrCF6Vz8t7FiJFUdjMoO9bC0xgnZsWv1Zt
6LG7fbACWVcIRaogFvf+xXoFbwqftWlaCOKfCeuNbsNgvl0hGximd6Y38ftFBI8Kn7oNo2SpmLDB
ozKge9GD+aretMV4zNTF7iB4PiOv0pRmS7O3TKfPUnOK6ngzkhoEKXcWo/5Itz39Uaeo0w9KMFn3
YzTsMbHjFnKCP2fGvuAMCk4Dn4CppJCycECJpfUmt0d3EQkLJtBqL39TAC4ZB8yd/bfKwc+Db64/
6uw0VHoWNVAF+CtuVAnUfjCBKnmNO3khwlkIxYqLtpczkjOj3PtgmMmk0hHfpnMXPzFdsAZJL9Fu
jVeNVwRTgVJAJTb2KlD2CKMqgW/h6+O1MelAJWLFK4gHAStAsdV9uF1r1O3gACH1Lw6+yCYXN0og
cdC1Gp92tSk/k9JdN1kNwtdugWTmv2h8kounCSOeOgFtmAnBu18/7DwuejuoiDCSZ4Mha7YBtPDQ
V/reZjjRy1H3cz+EMnxpOix/oQW4YDfNY083s1t67IcwnrxYLvr5e3iyF0pNSLcb2HZkZmgiopO+
bAwQRbGNYSuO7uS73NvM9n/zsWd2uahv0sZaoyHsSg3eksUtvGzToJ+uBOgdNluccCEgbn0sfgt/
zkxySWjUKQuJIhxviQ5flu6GDuSpLCjYE0xH6yE9PB6uu471W14zuB6/s0s8pCE4B0x8awjiOHIc
FEvtJvqdPmGQj2kPBbnV5G/XTQqOFz85GXVSCom1NTfJy7emLW9iKrvXTVyucZ/tI+cmxnAI8zBa
bfix7kFeSvfVjem27jjdyC4iVyE9Cbl4Uc9MchllLlXaGE2fJkdoFDiUuQa6B5aT7RdigxEa0/kg
58FoKCYiTFfaFf46BSFO/kT7y3mMSidJWhQ4Q4OBG1IdakSK17dXdEq5kCelI3QSIHl9VMh70qQg
R/0yjC+A4t4pFXmYdUWQFVzOQs72lvNIvZRG6fx5ZHyI8+n+X/OYUQHo5L9Jny8GAD/N8QQwlamF
ma7hU5bJ+Cwny726PI7Lw/VN/J3qeg21z6xw7sWSCoNCYhyBI4v8iULQHSF3mT/p1LcGAKvMfSSb
D5IxCEY7hIY5J5PUFWrT2qc/NXY9+ltK0Gwxmu6IyKIEzoXngkE7eSbF+tm0IfFkNdoO1rDJe49p
PuhAHE33Il3E9yz6duvtOHNokNNMxtKCzV4zX0iyYzp5LvJScAMETxJPB6PWRdXLDW4AJcxroXur
0+hUD+1tWuzUWrKvHxWRNc61aCya6n7dx7C8Bee6Ny2WPZWgO4B2njp+uW7sNxaBz6bk2bnk/Ec9
d1Zh6bDGXNp6Vb7JkweSbaJNi7cP1B7m1uyBOAHuxatC6P5CMI19TUC0cP13iBbNO5kmBE49xxbr
YLnPx30d0TsznO+y5giIqGCHBT6T54wxddYv+loDpUr6VVLJM4v/W5fk577yZDF0NMKMUOyrbqvv
i7ldN3TF9c/ACMWgm6x3iS+KYS5toqXICOPABipbfHdv6YscnxLr6uBbxinAxIG3LOZNs6pzgmTx
+ifTL12+M3N8gjgCuxH1vUluR9BEapCsHxEpWcZH27xXrRTU5lh7KabdP4p0th4psLavlQxsUl90
lifNUC4s5sraoTQbmKYJzI1kp1MXNEB+pjX4iVJ1pdCVdnPKNjF0egYKQBFFN0LB4J01dTpiUuSk
gD0vTpGlGN2X+mZjyMkhCktwpZfKCZybkhcOpqdkw07OqLu0oJmdgfWdK0CvulGzq14aN7PyHoaw
ovQ3YVl7Vm0BMI8NLNdGj76d6ocwEhEPiLaPexGiuZ+ytLHIrQzIUg8R1fZdm35c/0aX3u7zT8Q5
f21SMHW++kc0fVEPGz3VTE5RvMcnqvXHZn6/bk60JC6+tMqeUszFkVsTQrqpvI80jGt1pz8zwvl8
WmajGa6hl56GThO+LSzQ4m/XbVwMKc83bl3p2cOisvh/D4sWsALd2s8wJAms2pEYmuXt6V+0wC65
pXObnOMfaTrFk4Hd0+6hMb0Bg68veYbb7OF+V3ZH8Rit6Hhwzh+47P/VPiawqGhQE233gxFMjewx
Sb6LFM25vq2i88F5+aUMmyJbg9V4nWldS7zSzYQJ3utWLhbpzjeSCyDjTNOqCVOKt50f31mvyz58
Lu6LYG00RYMDriptE++E9TLB4nhAFrgXGLXykNzOzEbBrIns+ZB4aD2fJoc9ozc+3BY+prmmu+vL
FXh9HqC1mKUmdWsWubTEi5XGrVrVqS2yiZr0sW/74Lo5wSnlQVpNjDkfqcDmTuETxjYBEhXhwEQW
OC8Swr+3ybBaKB9lxB/q05+tgHMgOUBB7bKeQi1Kj+MS75X5/s8scN4Dii9ZLJWwIEO1GuLD6AcI
1nBxdvDsjFucs2Ba+r+vDrWcGFy0nlo40U3ppscEdNYtGjZ+pGF80xMD2S4F+uemOa+hgYWMdJ+3
uAHBS2/6yZh7VllhXqNF20KyjVWBRtSsWBfE1y7OrXK+gyhVTukaUI2Jgvkl5PlMCfpIDpCICxyI
wC1anP/olDRUzLUkNpNmI5d6ILdKEFZvqQqyyRjMu/T/WzYN2eHfi1NkfuAXEc6szCGOPIUscZE+
JSKF16t3Cga4YENXe1kL129WZat+iXYwGgHa7vqJhAku1igsORqqHmtoPchHvUY3+iY/TTcMcxvt
flxxHPHX8EEklHXV68Iq5yzMMJZ0ZY3lp/JI4vrAav1+Badfv9AXs+jzD8T5jIKgoVWulTO9+MLQ
EqySkzlZwP6j9l0rHsT1fCZV9/FgeQLLlxcIdRkQn4H3jk8+mVVLRQf0yK11at5CZPArwyFIi+zw
WD32W7BtCOuSn3rOv9+1nzY555KzjM51i00dGn2fs9aRwRi0rBpg6eASCyDtqAnKwtqx+UMLP/To
plJOJeYaCM39LhpdbfhGQPY01sVXdfAtw/rWG9QujY2cQ5hD0Qe7AXGZYKcuP4Q/fzXnl7oqJXkV
Y6ekTXRb2Uplo08BAJNPPfkdgwLq7i/8hSjtuny3ftrlPFO31JqVq5F6GxclYC0x2MO315cmWhnn
kHC+20gqsTK28llGx6XX3BmzikyFusXrdVuX/ezfq+ETV52FpNTWYkdJPuTOuk9n80VVd0kvCFsE
55pnODWUSDXMDnbivj5NWrtb5gI0LoJDIbLCOSUVFefU6mGls8oPcyZvuR6UGEy5vmf/4Pt+bhrn
hVidxKRaUU7Tu3SMbpBfRjfZDr3SVzDhfBh+cay+ZMJ8/yI60IJiwP98g855pS4iSjab89ouAl4+
oJu1NzY507O2EVX3RBu5/vezhKjAp2Lj2opj5vgCZnwU3B7iRAC9EdwknfM7UHChNV3PeQdiV2X8
2sWnP/xQnI+Q5AgQ/Hr144C/rUPHX5OnztYDwN90B0gM1OgxSyrG/gtusM75iAqve9SsvqmZbRMS
9uUX2Wvt6J7e6h5mih57TMmibSttDe/6ikWGOdfRRuEQzev7CF033zAPcf6U9f0m7E4p00TXYP1j
V94NnveANNOkdWuRe3Qw92dkGxoF7jr2pjqfzJHbRrVHf3YzDdStq7wa+DL/UwPx7FLwSNLamuO8
WYPvead139b2QRJAhiTZj67SOI3buyhhBhUmPEQpoMB1fmrfnd0RqenULp5Wy4rxIMup32NukDDw
rw4iUfiLrfHzVXIex2yrSoXa7trzSh7UygYAunxUX0EM3SI+MNwZUEB36PcqOvPicVnBRTU4x9N2
c58Z6yMhLSSYOhM7+3D93F7k0DhfIOdwwrIicQjUC85S8YYRdEvzysdVyjoD43TyCD6LtPWrLfiW
hfGPwNcZnBtampmY0YDV1YvyojfhPu07yMu+XV+haA95V6RlrZ6vQZZlGEDxL14uQjKKLHBOJ5uH
//tKyGEsefZz+mePOD/2zsCmZ0F/sDtmSX1bY0SG6Eclf/+jjeJhn5lSm6Rfr1WDJxbBVfW9ISJ8
i2CrfhttR3NFAps3Mnar3dUdcJbmn71tPJKzsdR5YKuFVIewX5i7avh8fZ8uHluiQaEMSEdN49sa
nZoylUqIQ3UV9MThViq/t73gAb3o4X/a4KPDnujayNY+jRXlbjIHE8HwigmCGf3NBCNUGt9TUwi6
u+hXz4xyyWsWxnOr9+vCMOlr2aADw0ww4nrTLSyMcjjxAypuNhhCLLd4+aM91bn4US7N0TIjmC6A
0FSTGs2DxS5F1+hyIHe2Qs6bS3k5JUbxGZaMAN+ACWpXbkAw7a0kvddXJNpMznWPUTKoZSiR28ZC
XldN297KbA2jMVNdutdNXezkW2fL4ny4VlYpcj/sXr5vn0GJEVBv2g2eAR4iMSZDcPz54LHtO21u
1hhcMsK7vDcctcieSaoJ9u/yw3S2KM5vxyw11bjAourXBR3TMpC9DED74rUNVhqHmOy6N/U588HR
5lzfz4vN2vP95Bw6KcE3hJKiepsyl2GaAoTV0A6xV0o6FPxqO34GItQKpB0KLoUDPRG3fxHeRtE+
cxGlMYAvu17wI6xN79WPBoSUtn/NfxUrRAMaFC80tatv19cOtMSl4PLnvvPBZQJBdLMJJ/kYDnqG
ETmpCEgyGrfgpvlqTZCZruansfloJRAovM3Zl3r6box3tbbVWreJ92ryBQNiFTiNshTonDHy4iZC
JJq649JixBNJLnjrq0MTbkG4jDn4lfEGfkaKvbIN91XbOHoBNDeJnEj9KAfZCaE7US/3C2gCgBEt
6sxvo247DAm6lYvbwgnn0EiIv5IUfdDFckLTsInyAiYetweVgznsluUwNYtdUPxfx3ZQbNqAl1va
WxMAttC+7eJNH266Zl+r21G5awf8AUx4xOxNjY/leDTISaEKOCJAwlf2ztDGdgmlwB4EGU3Re2Fl
eDp4E0JLA379KU6ZndLqi1q8AlgfzRj6yR8lowAwHTv11GTMjcG4rtBvivxQpKjX6cfIWjax9M0y
Fa8MnzIAMC1wAGqJ4WtK6yJtt1uUI1QQT1TAOkGzfVQGW9V+xCxzLEwz1z0we3kfmEkNQTVjEw7T
bQjJWyi55eAhymYMZUbB9aNy+YBSnazCBMTktaNUiTRFWwLxQsY0yEhpdybbVsuPP7LCw4aSbBWE
YLASatNWmW8K1m3NUNBIuLyUv590PpdRlDykeo3n1iTJjaZB4pZYj1L5XyBeZ36FT1wICEZHPcWV
riKMQEcnOh3l6hYKH8wEL4g1C/zYRX7Lc3vcc6fVNJNMHfaMr4uPITS0Ot1VViA8aa+LtwL2RDW6
yxWaM+/BPXuQKzFGa/XaxTO6uZB+VAjUjxzN+wtdWrF7rUIJIHpPd6IZ5Iux5Znp9SOfpYWttpjz
LMN0CwpNIk+2JaoPiixwCQs1amka18XJ+H6h8RRqgjLa5Zbq2Rq4R28YcYGjERbme9x/E/jbyh62
oEu40T1glJSP6AtmrG+En020Mu7Fo3pKMWkDu2CROfWIIdaOKnWirbLTXvV/UT4QGeRet2pMSh3j
bHjdC9kb5siliyAREO0ln8/MhgrmHLquCTWoCdPej6tE7zpBAtkgKYBguFM+iXZSEPbxCU6jGlY8
ZoiOynkCd9PXZfkolPBOK0SGREEfn+jQKIy1vMby6JHtqb9sQj++NXG3mPMvUPqChIQfWaNDm/aR
hHUhLrk1E+Lo6M5k+e04Zs6SPXYR2pLJ4A7Km9pt5uFFtd4McPNLpXUcmwq4SyiKKovXUExHXn8g
Lu/438/QZxx5du0bqZPMVkagPcyTndPYhmq1Q9Ee0JhImewyXIX8tMVdk6WYJhDJYg5qYpsUXs3J
vHBrPUlvqm4rTvUdhPrb66tbL/xvpb4zi9w9aau+r7MBaIe2Mf0GNGLSaLosjxxNym22vF639g9B
998L/IyMzzZzrKu+HjWYy/e1tGswl/kuP9d+e0gOzOuR/EFVeZW1lkMQ1wpLipef4Z/WuQQU1L+h
FSafc5ELBssOHRhAE7u4hwisO31AKQZvB8DJwlqmyC6XfVZx0UiZAbtKKm3KqUF/LTqm6ffrmys4
qJ9Y97O9RVBtldE6wZvOzdZMf+g52maDgdlKAchT+BVX53tmKWQ1uoKQv4HnQ0UvMmwMwLe344RR
Ikw/OLpu949JHEBi/QeIxLzry7zs2X9+RO4Z7peq0+P1PnYL5O7lL5UueCRFX4t7hVOjrJWI4Iwa
pPXy/kc9UqebRK/H+s2vXDzCvcQJ0DdmX+BrxdsE6n8blKoc7CWxi0fMt3oi/qd/yDl/bhvnWtSI
domM0Wug0oydcd944Fk7pK270pJLXusPH+0XDLWCvvQWuqnflP9SYfzpZ/jxpNIMmx64ONRim3Hb
dr4ltRtGX/7oaPAzR7VVjSQMsaeMEQ/kcK7RCD6b4PB9Ksydnfx0LrSQJljGVM37kWRbqxBYEJw+
lYups7YLm67F8c6skzLcScOTMgtMXG46/PwY/DDPguRuMcNWRk1+9CTU4BZbesibXegyjB8Wj+Ad
9YtT+YNAUEnkO0Tr465vtsRySHv0OnXbCFYJHN3Xb6JdflOAWNsKKhc8f0Kjq2O/ctlU7kqzpl1y
KYPRFoRZIM+C0KSTMBe1ei/y/xOU5Wx3uZs9hQokK1TctAw5eZsHzTLZU/hnTkrlrnO3gN+mSXFM
qAYqxAaUiaHTQ2Dq+oX6hxj3b6/ByxxPva6XtQZyZ3lXPcROdb/cmG56GuzOHl1omcS2BCIy97rV
9bdf+Voa91xKmOGDsjKusQVfMYJmhAzToWh2CbjeJV13WhZcN/gPddufy+QuHXpU6iKDIhPLnBGO
fIqhgh1vOoixuoJXmlc+7iXwjXbhejooTse0lbTargEyVaqn64sSGeIuWt9Fc6wMOCGL+r1hPwpJ
tYGpUnWBYxc5k0/KpzOXqKZ0UJawkjHoGX9XXs3FyZEG1Rui2p0Xb2on/goWBMygIqITnRSBM9G4
qzY2A9KhGmvUrMhRVObQ8iPOBNw36x+5dhy5q9bMg5ypBqbY4ww1NhmDrOkhzAa/GIJIhGkVLYgL
xwtLMlGOwvtS1sCBjA0SDuVmFukEiYIBvv0TjskypmvwQVUAq0o56IbnKVJ8Al7bon2a+jfdANFM
cj/nrc2Agrbv2tKfgdK0dPDbNSD4Sd+GvPl6/cj+Q0Hp73vIg4mgGSv1C4W7qUaXbUtcRHn719iy
sls8C9V4UU4g+Lh8Y0iSUkyErQmJLEt2COGfQmGe1Xwdu/ul+yJY3upGrpwkXn+WxoTlNasB0P+r
YgANwE0CXhZQlYEZF6gVUadBlFDyyKK4YXk4Z7DYfJiBnKDtnvqroAMwxeyW/BtxEEGE9DltdOYO
9LGRinGl8jAOqmUDQaV81noGp9iDUIX4Kw2YyA0Il8m972PW1VSZYXTIzW1lNXajVG6ZFL4qsW2W
WkHYfq2BTTMGCSVrUMiZeLsKEY2JaOmcN4J+ExvYgrOUhDVGn94bkYKT8H5wrghDOSzB1AzSZxBy
emPpgf8awyXktPKzvKE081VM5/r7a0yIqigKhuAMDWLm3DuyyAxdojpcjqFa29BPs+sM5NKYCMoh
58DU0VZaWRB2/L6Rv5rkPmfdL+ihSvC4VTwerDa/zSCT9f99F3+1wX0sncxlIRWwQY/JgwaG2sHW
wN1Od6gqg59B2G4TrYn7dMQMw7nLYK/11N5B0wYE35gK0oPuGZRpDCJBYuKNC6Qovy6Se07aXC2j
ZCVmChXrSMiNQoudsSz2rHToM6Lgg8/YhIOdZK0zt0Aj06AHzikbVC9U0EzqQa1+NFXDU6xtorgq
ph6L5UEqwbxYp+BSbQR9kguB2C8/+LcMrq3VZf6ket1Fm/kAISUQri3OOnIj8vwXnMavtrhqUD9g
stFcSZ4hx+x1W4jLNHayywI9MECF9J86278a5OJaRbckFTSQy1FrM6/BzYGqhQ1NveD60RZc2N8y
yJHRutIB4FdZA8WP9zRRnTL6tgB1EXVJUAlBN8Kvtp79M59fxUacZOEnIzLoaE+pO9jL/eShkBfZ
Ij6X38PaXzeRc0fZwgrgAlcni55WGUOxL4SQgbT4YyLqb/0eG/xqinNDWQnJr4ni9hRGCxVkIOPV
QLPkbU3jA5lFpYULswm/muM8Ug7NPoOQtj0a5Y/SlHe6TDEApLqKvtj6eNNiGmJUwsBIM8GBuRDC
/2qZ803IGyGJMGChWtC+wTtBnABCx+vgoukuAbAI5HWVoKc7fXLlTfHt+nkVeEa+zyujr8ZYkcrH
rP6+GMxpF+MPnT3f5DUgUQRlO4RBKyUqRvCdscazuQSoN/iq6VmuqAZw4aX+ZUv5xJnIZlFpKrZ0
ZQCKTJf60e4dvSHLTu5WZ5+dRKhVkT/j0+bWBPAtU80FRF/DtlVvEg8dBAw5bVRQ5znyhrrDKDg5
AlfDc0Uoy2JIs4WLb84YCWE2cBwOxq5cxQhdzHBPpRAvu/rIX0PoX/eVczVjqnZZwrCvgw+mbemT
Voh6Q4yZUAPa5GLOUdESOX8zK5hRJi1OZ+P13uyh86ufaOPVxyKD3EsCEkfVM7JjQRwVhM73Im5F
gbvjs2taR5KZri94BOWuiuyjUHfKpj1kgMxdv4YiL84n08QYGOI8mGIM7Z8JgmQFbocK+PNQOk2d
unKm+Jm2uIb+Y0pHQR2B/F6j+/XLck5oLBs5UWPE8CG0p5ZidorK3LZZCVL5G0O915XQr0Lq1cv3
HMwCJAQBI6A1Q5O4YR75EkA8CvxWrmCiqp38lFI/XcAtcH2TBL6Kx2aOFq2ZsUami1UHZkn8URfM
36m/NV4VTVdNpLrrmJilGjxsWdKlwtRqST6ADGkTq5C4W74vBdkyJfYNcqNXRwMN2fhHXy/gQMc4
Vgl+j661jbo9jMXKenlL8mDp0GYCoChRaghtQR3+dZS6TToZTkIgQ6KgyooECCVsdMfTTUu+Wc3G
HPPcyTF2zGIotjSdk8UQKZ5vmqq+U0FtbhkgEERhgOpfqf6sYlS0R+yq5zpgXK+yspVViHi1L/1Q
2LI534D7D/215tAqtatAD25Rhm3WQEARWnwjBIL0Qd/EFXpIGaY1BjirEmduPKgyc7QWLOhFtykT
PRi1yGmlMFikR8KwmCLyc/kdQBAAqMpdAixxn6JXbO2nuLStFBp/IfTwUNRoOs3N2ucwuS+63kvy
0lWQR4DP12Fj4UoDRojaFwJmp1VMrYxXfhRQs/RgA8++RPVjCGzYAOg9dNAS24xeVNa6gwbtHsL2
6vBsFsxhK8HnlNp0kLbjQCGvdFrm0S6Sal8X93TOPRBie1Fe3oLN3SW66ZFR9do4BKlgs80NoIdL
y66r8pblii3phTMrkj+Nz4OS+UQbnF5tPYPMm9SEqFQmuQQyOvH8A2RRzhB+662PZL6XxqeyUT2U
Fra5Vdpo8nhDFm+wq3cQIdxJRuqPrWVnBQY6IbwaZ7VtmdkxVuk6EwhVIkisZdpBreJArtie9ODt
sF5K6stMdzr2gZw6tqNJwTMGhuec7ksrdE1jBK0icgAZDBEdHm3MDKfz90jR7Y68NtN7VewncmAo
gSvWqwzNHl2p/UGfD8o8H4roPVumYKjA1r20+GOvSY3TNsLfzJLHjFOpKECo1X5ODJy2wYmjhxDH
jIWdWxMjIErotbK+lVSM34xP8sLAsdr6ZvFDi9DKLZINLuo+XBZfBfXUDK2KDKXqPIUOr/HYaPU9
ZYm31GCOz5wIaXTUHLui3AxGDfr4m4SZnpQp3pjF7oQ56DTRvbSr3am+Icax1HJ/MO66hOxqaFUZ
4TdzDP1Seh5qJWDJc9NsGgY+xRqPcDf5SQxZK4D7BgA8K5ziQhqdWB7sMXmwUCKlBEz3Q+0aQOyN
rNisVYmm6XdSVDmGEXl1Re3R+FGiw4pjuJ0YJJ+qzqWAPzpSHdlJYblZxB6oUj2Y8uDGIdmWQHpV
SrZrYtmZliCtn0brZI7MKWUJ5NzhfVL8SJbymHV4RFPI9lkJCqetK2nKIVG6XV4pGE2cd4k8221x
08rfF+k7A0q1M5+vu9PfWAvh6wzFlClmcg0LAslcgho2ZmUAZyIf4AUey8LpbzOvCDQ3/NLZrVs8
sZv0pQVnPVQM7TwwHtgT3SaxUEn3t8eH+x2fsflZBmMNzJqj9Xesmi7ogp7Y3fjUN3Z9AlXqVj6F
e4zjeR1kxZz+m6Fty0BYquOfFv4ncOlolGpRJ4f4CenehMJLsqu/RVvDzbaKJ2/GTeWpghf3tzb+
XxY1smpUq1Tl6VkxB5iEHWSSsfmDG91AtUOzUd9RoNZorySNxK58+YZSb34RwU5+CzZ422ucd7bh
CSatGTEt+bDGx8RBa+kpCWgwbudNI1BzuryxP5fJNXcI6RNSNYN8iMm+CEsna0W4HT5I+1wMeJpA
1qRasslHBR146XWrquTDTCHGoxx12XKWHqqKIkGx39KK1RJRdYqoQAe02uJyREjFtX3al+u2sX2q
OdpzDl0HC1QRzeLL7r8hl9EuGaUKKK91VP+IYfGj63IM4qe4WeQDg1YJ9nmfpqM398W2QE2oXFAM
AuXTYtRe04PitH2Xa+JqU+qQFsCGGI5cStyxgThNmwNTjPTL1HdLxTaoIQVFQe0CpXdJV21TG8Bv
9ZWaiydPliMbpiMXz7N0Zw7botsnBWYs6w8r7J24RvsF724B7UJFWh5yDRAGwMBqywAkxAy65M40
geWxjJ28PGp4JUif2Vn5PSGWV0sAQGgvpDhV+q0CYqkh+QJ6PWcp7iftI21DBBClbRQfOmKvvB6C
kgGSr71kCGmkZvTaesGjA9mjVvIXI7bnuUVV7EuEua8Er4WUQSoshgZVxJypaTDYAsq1AiBLah2U
CPEHUj8EATLePokoUFmntpLtAX5zDbkIovIEL2AbyMLb4pRMAfpAKl6oWSq28vAqp4/Z0NkE+VVV
zn6hPa4b3DSLM+axrRfyNlVvQWBoq2j30Wyyi/x1aW5qKvkd0ONm801pQ1unEyQc3oi8OHhYbGk4
aeVrBV4ABe8x26qUOWMDCRWqOBr+WYetHY8fWcaCYeheezX9ko8vEtGA+UUXvx3slMmAxOu2DP6r
WY99DexKRjfbfabfKG1/k0bPof6qj3i18k25ZPZYnBb826gWBzp9tFIEySzLYy1S8kmCEnJtF+1X
uUudHK8yHru23E1z5ZS64WhkQRt/sJXyPkwNuyqAO44GjxjkPrPUbc4ASAf9bQ3wjsIkX1oj1DEJ
QjLfGIy4pqI7tJ9sRc9vLBy6KgSrfDLYtQa+0ap/qRBiktHCREDlyE3phjriiIM278YEu1kA48Rk
Z2EvKiZTZCXdmVBuZNPkS82xn5nfol1dAAC1DKqfkBOGLDyWNXea2jmadjuwepumm5Lm6Pl8zRPj
CL1Zx1zYdmreiyFFiFW4Q/Ft1n8s1t3Q4v1VPvqE+ax8HNDdby0Tf/1WzUKPgYpDykHo139ToZoZ
oe3aQewKHA71BD3GOIWkAZCS5kcCBlrCFHepe9tcTjGCtcGiToaSb6oizojtpQYODnIayTQdFGYG
xoKBs4++wGuQoOunSluCOhuAgYFantr5pQnRQsrftXT2IlPamsgDxuG0tIo3seqOFqNfl+VmKj6G
rnIovZub9G7WDIc11KmVUzoGso5whoChOFsC+M7DBJ65lCofqnpQKJwFiPprlKXD5GaErHBZvwyQ
upSXB7W+jaXJblHGbOhxzO51uI7SfDaifUwSG5kTqHKgEYnva5gAlxBqW8ujGmp3Rpx6uVG6gwTI
Qh17clZuDXkKmAUETKpBP2wGB3ytbwYJYi7dbaSlNsO1ChkaHLlXYqAjswx8/C3Bx1TdMfwCkk/b
Ul5JD+3K4WMYX3JdscE1DffxJZMOWv8xSjtogdoJoPFsAleG+iOjx3mG6nfnRtU26RCZl7ozVfBk
ZeMqyvOcdl4kRRvS7RIIg6NwlCzsDloOdpwuO69V7FFSgnZ4SOD95mjtUc5UtsskQ2IMT9piZfqH
buRenYeeLI0B6Gg8ZWqOA+vtombuJD2gYYOBGa/CLul16VMUUGXojUf6sVAOo1zaaV84GFc45jFq
gZAWDWcRg9il2OOXN4WrrWL2oVI0jc4H1m6NjDppxjYTGktJH7rNiFH6FApFUWbr5bZAmBuPCcZS
LHuY9J2ZxFu6YG6nzwXhqMW33/G8UoybqDKeOWpQfg42oZI0aoo5H1JVcWPS+nW66rBD7ys0tw3k
ZdWQ7qXiXkLfJLaYS9KPdnldlsk14e218VskPbRUs8du3qn4eXpLf4yFtYW+wb2kwzEZvUOlJwXH
X0+701L2iBGQVYAS3MADVTRvagL3lEw+1TKnjVDbkFQ3je46iJwupqP01g3NRjfP000Tto0N0tSb
IVG8mmTumFBfG7W9Sd9nPJ+L1t4SaYATNg99BiSBQf4fZ+exXaeyreEnYgyKTJe0ktZSjh2G5EDO
mae/H27Zsu/RubexO962EFBUzfnPP3j6UhOue7bM2WuW2J/lcddoT4n1Nk2/0lodYzrVhn2VNI1b
FacNMZBmmZTa+2qI3aiQPLt7r6JTOw9elT33nfJq0QG6yagftJBNPK+xLOt2WXRutfak0eAk6hKM
kenmxXgUpXxjTzYnKCSi2HT/czMhtmbhd2zw09v7TMjHebTS06qTSZR15MYdE2d96S7Z0fKW6/pJ
v00vm6wtezCCmdjLrwYT/8vlt0LaMIWOncefJa1aYw3VVjW4DS6hpCvshnPhr6fscZsswmcgtWfZ
Ux/GjnL6qp7+58K1NVkzdLBs5TPcnJmpHCaLtZ5Zs1mcIiU7TNFX9IXP2Ouv5/vbRT7V7HWdNnMt
yDJRr9fADLDJ9sN9cVChq5Kntv9/vE1VtUyhKbpiE8rz5+OMuqlLuRy3RPz7gVK3ccbrxB9P1E3+
7FK31Jfq0F6MfZ05X8eo/aNrMH+//OcNKpGbWZpR9iESdVvzVcsev7jBz4Cn0NhhTOygVF1Xbdvc
foPfWiA9akmei2xxrtfYs5bGH7WefOSHsGZelzyE86tV3yarHWTd+tXD/Xu9cG1L00DtTJ1B0qee
yOotWP9Jo5wJMvM1GFvRbbarflje7ILzuAUoh/MVU+yvmJpfN/zbRT/dcNapqZXmsXLeQpCIRDhu
zvzFe3fHGZm9RT42Ij5ImG856T6+La6Ey3ecueUZm1gmNNP+y09W/mvH+PMxfFpjmT7O4TRHynk5
tgf91J+2NDHp2O++Ws2Wvn39nzcnlXAGHVNfS9E+d25YMZnrOLfruS9JYJ86Z1UTR6j63u5jv7bN
Uyo/W8OTlL096dJ7tOruMALnsNlLwxwYtR4UsuGFBTjvUnq/LKpwTF3SRyFaN7aFHw3kVC7Kt1x7
bKoHtSVpo0quGonqbYh2WvtYDj+bmgF+rTntku2UsPo+6r2nz1qgSFmgrg1WL60jrLM02UGdt69W
0xROKgk3a74P1uRMVgQBDmCgy4KKVKGltIIoHLw6Mw5kbd0OCwEXehU0afjUysVhoLCRQO+WHHKv
SG5x9ERrWu6WAtqBPO3xmAHcavaRRqkZ3pml6SblzWTFbkJXpPRLUAO9WaIN8Au+qvvX2uIfmOSS
i8e2eTfUJmhyMNPlRwdVAUvSs712wZRrrxpwXZZOZ4mIKbn6tqSN107Ca8b6EEZij4ODV2v+1JJv
P37DeN9JI8C7+jUt75ToY0xVvyg4UfXSyahht1dlKgiRyjusMt0xHdE4qsq1rsXID4hjI96+oWcc
/JSHVC8BAcG+pj0YKgBqCPCYkzwyr36o4FWMj/oo7sN830XGru4e0KGTa6+6oamclEpy7ch2LaNz
qVOcJEmDnhZz6C+i/GhtaWeDB1ZK4RaDyr1DjTVVR/Qfk30xTDxj6OE6jL6NcnF6vfPaXvK0gZm8
ZebOZjNmqvV1mEV0DTZBUZpv1VS7Ns10hf9DtnmXjNQLy65suPBqeyNd2UCiYaqWVMe5VxOZJoeG
11qSqxN3nNjPlantJf2hH3s6DiJschX/OPUcKYsjt6ilB2MXje1OH0NKEtpzPPPtqNqlquRmshVo
hrFbGsXRZNaKVu0zVdpl2stgiZ2hDG4/IeYctL0SNhARVzcNe8dqqZfjV1y/fdkGXQ1/TDxY+hXX
tGMuUB4G695QKbeG5tQYXqVOQSXIYa24VzoCirBxiJiKpC8FmV8DttBD8yOZV0CMIXLM9rXNLWcY
+29WuzKKGFzFJkmlzYKIqLIlIj1sxWyqIqyViL5oDr11IWNUwjBMu8072lrjvlZIhNQbr69rZ9C2
znpxTTX17PqsGTcrvlgMZxxISE6bUvWGit/1r6YM6XK2PTKKyvE2G67rpdjHubxPKKRCyDc9wHKf
5T6ADJ4BFUEUmfBMXew1HtPcXVo6gk3Xab80E4dk0jqR/VBkV6qEwUZaOYUiQJqjQNORzpQszIkF
PrVXhdUFpfVcMbptFHIVk9HXzfuyz92hf1hsOoanoiqcUaIOTC+Y5B2y6Icqv2Jc5unT3aDmR9yp
PV3mS40bt5ZApeTXfl32VSI7ppkCTzwu6+hKxks3vDIGOMSQU1QYejYWWuw6lZC9vLxpF6ZHlrO2
ZwMrhsF05vw2jnuvq4/NNiXRxr0alQyZWupY49ivqaMSwxaDYPa5M5EQRzPnWkAdPXSQ2HjMx9Cb
p9XTixUZ/lWxvCxRSfgF/43kJRvdo6XcM1KrwtSry6dIeYmhvK462I2BDqauvLRQHFyE/FjlO41n
cnM6P5Lz60IWj1mx79kbbIaOxpy7dqUfGgISjOUtE+9yVhz7Lr4mBesym/ltKTG8a15VwYxtUDEn
1871sjkg8GmRq7bq/b7LkJFyjcmGDiYedfkNZCMzs4vI2eCbLf5a8fXhUdCZ2vlFYagRlrJn5NjF
NjYpXrqTVoW3dNFlbrKdmv/U+s4n581LIfDT54VLe1UBzqQZhXAKUUc0R4lwXGu09kUYHiX7HjK8
29bFTlJqtxEMRIoWJGnin1pBpd13k3B6I3KxCL9WS3pxA8ohI6VmlgNRPYca+VVl4lIrkrzNl2LF
ni5EkKvtOV+q3TKZvLXOWSQmebHkrablhNnrXKRXNZtn2uV3mml7KycLUTDEBH5nArObzPJc6JMz
1uA+wGOqoThq/6MFXjNCojGjbVdjD1YVl7FcEDHhTBS47teD9Czkb1F1ivptZwS5ySuvM7rAiKqn
DtAkE8auSFLar7uBj1muNsMtneXKHrFtvnX9Pm/Mhtx6FZ3qSPOPNWrgOBgo7IxHfVToxezv9qg6
46R5eWFCpbbdJm4JeE68AuSwahlaVz8Hyb5kUbQzbOLtOjVYE20nSRHSucHp5wLzCCPAjsvt0rVl
DWRuGscuZZqndY9SSNh6aHvWrLsCbHlS2TLm27x5teuV3bQLlLa9MtL8VIXEKRu5i9Tai5e3nHOv
s3Jf7W5n097FE547Gu+JYZsubnWjPdvS1dS9tRgNyZmnJaRiSR3VRe1VmH9IuXGrZ5bflW/2op1q
DZ8L+1429q2UwtZhYCqJIK2RbSohOFHmKZLuwXNEAB15hVYeW5CimKTB0WZuEheOkr5iYFHZCYsv
CfKB19Q+LCQ8p914avOKafXsd8Y3+stgUnrMkJfdIl/Cgb1qiB/b7ocVpcxiL4rNWJwqwkoKJIiP
VfTUKD+M1QgUcwMXazctdmnP6sxk14bXFzUPaXLIw8FJyZUWSeUZnGBzPJ6mkH1jmnxzLHyyDFyB
0QREmmPb9IAkjZfU1o1ZaldJVDFgFgHxUoDBTKfqh9p4m5HdrKHmDMmHIuNJ3tkfOX0nY3W3pkwj
eTLII8uflGd1LY8VYekDqfRquMsxy6yLw4jjSDQK1zZfTDl0+/S5WqfDmhmQwDih1Lc0t580xXQN
apSRDj5uFTfN1aNuCm9EgLwYjyswk1DGk5LJzqBODxF8gKK4gr25B+MU6rlc3xvUxIkOzqN876pb
pti+uQ6+bF4GEo9kxbxriCWPailQi/771PZ+MQw3sxp6ZbMcuyomnFP30M/6Eu50/JHd8ELa6CRZ
AKKgqPxvgtWYXSmMucUl049J/lY1GB/No5sx49YizEcUzHVrZ41rt01Nt5V4dv3gxNXgZ9iyjJip
bJVW1xegXK8hxVkoNBb6Za4eh/TO6gyQg8hPNpUuHjVa9zGsd435LWz4+SkJm+x+0uxHS8qGLXkZ
tYxsvrZC98osgGEGoBS54/yO9tCx+vwYAuL/ojOkFD0kHeSxHBjaiwBBxHMdwBOJ0/jSmod+Xq62
5d1bj2v+UTBOjqdrhgsY3zvbA8+i3TDeRJntRrmy7+O7lHW/VmQrgqCP2vdF8G3loZOPZ7LXkmjY
D8Zw0I07vVPZP741RuXp9s+pPNvpey8/TcbGsladSF72HWCQAL7vBCOffjqkECVa80dhSVSFELKt
Ww1QGGGxP1QLcWOQWcXsyvO3PirdPCt8Yw2D3FrAaEzH0Fpy6rG7kRZATqIPqaQ0641nA9uicTLm
OKL7irP1NyxjGKYKlg4uItPQfyL26FibFnY0LL9wEXW/EWzj/dci67/4k7SXf1zn0yx5znDQL7UO
8A78Rd0TWgRz+L+60t/YwB9X+pyYkkdFsxRFvzCF20LOzf2WbLldDQxacdLbr4Uc/+jXf7+3z6Na
rZXUXFfi9RyWYMmSfInVwu+zLPgCk9hQjT+71D/v7BPEM4lhsbSmXM6/gljhCXnqPsaUqvOEGyZO
dR3+Iqp/JeD4Beb8p+t+wiO0NuvlyigW5u8iEF5/qF+bHfyV3fq8hRZS7exUP3/LXQsfzI3MuHgU
MF/qyf65VPleNhhNMF39BOHZfHgN5+4CLEL23In5CRHNXzvJ/IPixWP+7TqfPomiTq18TbiOciu7
mkvK3U3mTkG8/6/ioP+GHriaripoNwzd/Mt6vFyGfFZyfT5XP9MHMwjP/SFB69t5VAI+XQyZwV7l
RcGX8Mo/v5PfLvwJQ8NSUoTSpMxneWccC5+awSW1bHLokAidTK4tP/8qjeeXbv6vlfTbNT+9wi5v
kjFe1flMu9P4a4CD1y7Cbj0Oxuv1JPu5h+Zqp1yDLTiKJ90KP/WnfXnMH/uvQzD/+dnCbTEtxTQ3
Nt+fEN8MY3zK9ZZQaTzW+sNAdJTh1R8JCiz8tMjAjK7lL9SKf0l2f22Dv13zE8pmyJFWRNs1W68+
lK9M+dicGJE71WHcSTebjexX6NY/pjmssN+u+QlHK1vVyCfRzb8+3+pIm+sXVxt7fOQ+mU6Ap42B
5H3F7PgH5P7ndT8tsLavSzNKuK62S+6ikxpkJ7Hvn7O3zchu5dpd7ehHmGVe+cP4Kl7in5vFbzf9
aaUZBHhBy0u38wb1yNH2JzYLZf9/1qlsL9SSAQ0VYCDFMj49XMtcxjjSuY52Wx+spxTCR+PZt/kd
+j2+2i+JSP84A0xDUEAK27ZMpnR/LlpT1XtdGRXlDI/MWSjQwig9aluLoBP6ZV5s88G23qTmY4bf
sQJIirly7b7/YebEyES195/PpH88Zn4dG6DaNhVD/nz0FWNBjkehblD1Fr6W7bbH/F+UD/+E43+7
zqejb7S6CPkrt63trJ91EB7o6TES/KXMNL74SBl0/X3Q/nFXnx5yH+WhFo5COQ+KBlmmDNIFVK6S
d7H6rQd0y7R7235Myc2p7YeJSnmh41nnl25MSHiqnHW6GPKjAh2wgAi7ZjJ45hhENbbcJatikmiL
KAf1Z7kJnWm1HMkkOQntij0wRKUhwv4jh5QgEtOTjARejgkztoFN0wdqA1DQCjrX+tgm77LGe137
l7TqA6HBy2HUWZQ4BnYSrAm8KRX4x9ipWmK+lZPkY4KXvMbVsSjvRDu66aJ6JkF2dgirxK5pMOm2
k/VeGmqvr2hwKJGp1FVpcewa+qp0GS0GSjlmWuLYzjc6gtzMIuANLHqkh8wgZawCHogMLW5+xcrW
FTXdjbSlJvXQbSowuJQQezhJ+Ru1ZwB3pa1kp1BHRG+3EJfcqlWv++abkV/kDjhWyY5Snp36QoB+
p04ovRhxu+PT8OIyw8R+Apy9DCF0myzoy6slPaOpohvAPi19z2kB1QKnyXy9ian3gRk/UulWse9W
S3dhOO7iLGh0w5lVbesmIVU/9KQRp5jQKreW9jzn1wO9vj5/E9JzJiJ3kmQ66/K21OOLvg6uvqxu
3X8IKfO7qPUsogDTmmCMToF3VPgWjCUVnm3FIHZgXhIuLyPhuVrTeFqPzjV/i8WLOSSessJ4Nsxz
1i+eCW5eYDW6bm5E6k3OMNs0Hub4TZO+pQC7ChpTGDEldpAqrusaLy2Ewqwr7w2jVWyWXc1SvWiR
4ZTM9PuhLxagWFMEhTTvUvublOxiuuBYlTypuYiWU8e0HaW9tbtT2t1M9W1pX6nVU6USNTJfSfa+
iWSalGi35PnOCt9VHWeJaPaEWh+VegLbHp0WLE6fMycv7sfhIgGC2uUFLlfcmw7gsxe2V5OQCAXU
vCp+MnEILNIbiMMAWSp4712rvUwQhJcRagYAoM6hfGqn2a3U9zQDbgFNiWKeYvy+rB9SVpxiHU8e
bO8T+7oa1n1kpE5cDK5kkzKgDFdSZMHChQDHTMdsDKennhFRfktFcDR5bAsMWqwfaW+7QCp7r+g5
mKy3heiVyYRJDhbU5vcVfzrIpS9V8MPNdD+VV7qkuwuBSLVce4BxV/E8+8ukBGICNgOgLJugrZ7q
MPwgutFrq/yULuZxsVS/buSTreq8rR9ZVOAf/aTwGkT4U2BinyMGqEASSlYV3RqMvGRXzOOhXWpm
P49rVgelGJzafO3q/byYjhRH3qiq+5p3Z3WY9mmA0GPn9yBXefteVRaYDiUUEWlF5QnF8FLoRl3U
AJU/54l9JnIJSA7bODMQaA1KCLT2+KHmkZekrOo8dQX0/qohTqY6asUb8mm/WZ41/VFocNi3VN3n
ZWPR9bHTsl/l9eAXmuVkcenVseJ1/Z0sgf4yQBmn4sWsAxKmHKNt9yvst3DMvEKgtG0lF3azW03Q
MWDs2b2L3flNvtbgXrPTQK2q59YZUU/A08YCYd4X2XVSJp7avoUlX410sFmDcfhoTud8EKCPgC0d
FDBJc6f1O5wLY0YlkEseLiXeMqxezd/QpFcJ1sqa3U324hv5dYbBkxI9pvbsKLaNpONJLA+x+tPq
njvlXQ/PVlFjxv2jr9WdzcRttZovjtN/sDmZef52zn2qD9VGsVWLtfSL9bsxbxeGWfjhVId5t+y1
/dcVxV85RL8Gv79d8lMFo7ZCCQeNS/aeCKqngQ/lIb1pYy+nPK1cy1N3DWFI/uRFDNr8JVifmEEH
/Q8YbdKX1eo/ivI/HsCnopHDVpM6VeMBTEg9VPsURwmA4ur857ple46fGpE/LvOpPMRYb1aqcFDO
tvkRk6mUr9UXV/jLSvnXc/1toP7pTmZTlRjSMb4eAxUdozOOQR4Qc4njQnYeS4fp+m4bp2/h6VRM
znSV7vtH3GfvwtDFNEh5Fl9xyv9ZrYHx0N5qpFx9JqIoyaIIK0y2ifriIs4g0EZ4m8m7fI6OEgN+
4Zrv3SF6SYKvJPbWL3rWn48cgEkxDLAm3ZDlzwSgyoJYVBVCPmuCHNarMRl3AwTBJsx32mx4id5D
IsNxqoc5teo6Yl4c2meMk9TJT6KV71c3TyU+6vmsunLyUejPWv1gUQIrsXFADQzeDFOreTKq1an6
/naLsbUHHUp5/FIxBBIohQzzTuvUF6W/nTgZ+zneKwCkC1XCBP/QzhfEWrmbFYUXqTOjdCioEgPV
tvKNwjiCvlwB3lMKzqelmYJeoA9KO8BI2YmRJk2ofGp1QEkahmfEeb7B3i+S0A3r97h+M8G8q1xz
FfGeRrbfKBrzkvyQxbUvyZobc9qLLPWlsHI047mE5GgjlJo1GvSJW6LwSDXCORTejtLvyZqDThi7
cif5KXC/QlCgxmOa1g9R1HtM3fDQX3yBBmhlXNCsddDKJfd5sVrhdx2Dj+YgKmBYa/GT7sNWVnfA
VoxCpQ+/mTBY5ZXRjEKkeGLvmDU/jilswxK5W+mZVKhZMXkNSGczr/vMgELLF5vxy1CVycrM6LSl
stKCytbcCl0NeNgMCW5JzZ2i0/4ZVVCslZfImROXP5XoRluqx6VSjnjRbaXr0bbrwILXKxlvcvek
8F6sPgn0LLuONCil070GKir33f1MuTRmKWzMyNdLHXm0OHU5NV30Y9QMp7AiFEL9S4s1qNwKNymG
nWCOs5jMKlFG2ZUEaZNyKq29eov2hIxZFbK3cCSqUeOXdnNVIk1Qi/mh1KlaKsyu6kOc2i+VdDMa
5iGqyr0wAbwfNYPKWIolt+qbXd/eyZQnwoKaas3Ig7L7lORtFGdu198iBirdpX6KGLaRIbJTyghW
dzYpFNKX1caz2b4NcU21Q2tvTst7W7dM1w2xS4V9VY8Ud0UNl1krxmueRQO9TF7tF73rTz2xP9EA
idfCtE1CSk0UtIhzeBsYvjAI6YcYqoK9X1P70ETQI9qiPlVG6Q+Nct8UclAms68rKV5eVz2ZN2Zx
J8Wrawk6FAGda3qfoFbI5zB8sm2giy6BApq5qv6+oA4VS3zAgcm3sunY6NlNvyQ7sHAt+d7bj7H5
AyfDdYHL+BL2H1nHVtA3XqF23jqnfpNufJPGn/qnsL1UsDMsHbkgJe80HKLpTkvEKTcVWDYhrBv5
UElg4wo+iRVMymXy9PRukeF3L3TfSeIKCDwLlQ/axAYPn2x4oG7lwH+tlPteeV3rTVG4MiEuTiMy
x0FIuwgppEyFpo36qWASE0XGYRkG16hh8A/Kbv3eG/aTLr5NjOPTLkMIS1qc8RH30ZFIeeLA50PJ
IkqYqLmLjOXwOF7lfesMvHk1YTxr1VdDmPum3B/n8LbIO6+fEScv8ynjnaoybR3xB44a9wctEweD
mGzJaCkqwy0EyGnqZK/R25c2i/G7lld+vrJndKeQ9jLPPspYZpCk+wR2B9n0JEczjINTaN+Oo7JL
dBRqkDS6uPUXi/LOXD3oNwgzQ9esFze18VhajXM/0XS86831FOfnRmuD+aaaBzji6V6u7lSLaa5t
7yEdqO2H0KFgpN3tIFl+G5ln4sLdYZJfUZY5hdb7iEcO9djxfs5TedMDafYsotKg7MxifzCYz7Ex
1+prmC9X9frEaPK+ht0y95SF8AUqthmj4Pu0OvuiEnwi6gWZ5W0MF1pNWncw0n1iXptzBstCm+7L
0IT+y6x5hMcbvg745ddDHtT8WlX7vswwrc2GswJ2ES2lZu7yOD+saCXM/lBBF9GhfzX2S5Q+TbBB
bYpxTXnKpNWZGQxL1OIj1+/hQWybnDL/6LTv4/xgbwKNjaaPDZnFrKfpNtd9bPHhR9f1YzH0bhhq
gb1Ofi3Ke8hCBroHmZbErn+Yi+L1I9KkEhN/1CmVZrmIifYdrVISR3t5fRNtSfuxOkLQwM1wrg3l
WETPJdZq7YioNT1VqX5tDnEwEF4AsdFN1iObtc6noDEcKLR0r3eA91j0EfkEv+hG6u1dunRng9h2
SOmkvtzY4avZf6s3Zv7W9BbKvqaXNuFK5GV1o8oIW3HDayRIuiy8Ep9lIrI8mcOsTDh5BA2LVHtp
+jOZ5t2cR34R02Vb0pWar1zadtUuOg3slp1CZLSQrqxaul9i1dFxMOr1ADNeuKMFY2kIOsXCm6r3
sdW/haHp9YnmpjQsC/byDfli4/cIIlAIH0AxqJaUHxogzNRWyCy+R2V2NdulZ6Gz1llOfRkks3aa
YVq3jOsVETnYWbuGWH6a8XxhcOmtcgy+MlxZ6XcU1QeZNVmpFWek4Vf6TWFoQS41DnGck3qZ8NhZ
rVepy0i/TDhUbir7HK3v6XqXTi9K+a4xgSxKRMEvVEgBwjRXFM9t/Vwz7a5t1JIWG0GEPId+xrSj
q00HE83QkKkLk0kK5PSOkzSQFHgNHC/dy9wakLVkdzILp21hbFDjjIOMTjrzzZz6obysfX8WnNp9
UftWPD3aEh42SsuxFXuyJv9Asha78UKZN38MSusTT0NvNV8v/Ws47/NXS5I8VSwuNzZJqtvkmM7L
t51JvkT2ksUTSX4GXMOrCqFEbt1UKcORfD5GsnYhaem6R9I16fWubU/dRphB0lHIOsxCUpPn8DDS
4IZN4+Y53fXIg2TnX4j5zQVdZbfvoYIsA4y3GNXWdFRky5lJV5KhPkYJPHxVIJbqaY3B/WhLV2h4
S74ci5zjqKSQQPm18DmuomBKfe5sknC1EUIOpkGonlp5Og4LMqLJQNv9IofXCkyFqKmOKnmYqvIB
vzR7MCsGhPVKMkntdeX1PF1n6l0uv/VLcU2y4MkU517Psc/gU2lPZQ/aYKIRRwqitUdbreisx70B
JbjMf4yTyi9iHSWt2wt98cq5cGvG7whgfNJm3Wj5aeBYDhsVOsopMz/mNEZwtd0xEm6srxMECQRD
uHM/bOtsM2lMDkYDE5GlPdniXep2+oRVbxIiaiSxK6v8BFKLJj3KkfC2okEZW3peMKAOBrOBFq/V
jkWa+yKMD7KwXbu4R/gexOtDotECLIxfVtPV0tIv9NBV1vo8V7ATzQKGxKb/vpTsI7oe7Wr7p9wA
W1hjMI6QX7C378u73IJWaTUEpgKn0Buu5MeF6y5KAHeyFkOQOaipxlcaZ7TrO03VLk2YBqEUBU2f
evzwnaI9phhghcZ7NVfbGB786goqC9gFWTxEx0Qo7Ilh3y19eZNXH5Y5kMSAXIdnmKtoo+B/0vW4
i97uahC/UTV3TLd9mQdUFsOBlg3tHEBHYZ0aSXNUk/WjxpmfxWwbonjQUa50pn6SobSYHG+G8RNT
N280L31m7M0wPqUjYroQ3ws95OQErk0HV7WrIK5NX9lm/Jss2/jZ5Nfa9IWr7D8GOWiBad1Qcaqy
bVlbe/cbJ70twP5ZckzPDvZV93NzxdqyGiQ/uepP8xEXz6v1/DX4rtp/d8t/XNjemNq/XTg29DxZ
i2Y+K1XlDnXoRNV3Iz5owt7LluJBIHLkEupLrHkt4htFvx84IzfmoKgNX8ofTdDKOdK9fll3cd3t
2qj3QMpuEk6kvAKanJ8xQ/P0BuajOuxH0b9V5dNawF2RvlvKQ9Ng7RK9rMWdjvN9pse7Mqucpd2t
6lU5nbHqDkJ6ySzLXUN5H63HKIbAiA4xTx+lrPZnnRNz+iGoQ2UcmmZBfRiT4C4/4GziqKz06CXT
31s0TWvXHsYe7CEFRUS80Mfdvpp7SLjEE/LlSo2FBujGhiKViVupfhzymB+UUU2gG4Ss1sf6TlUf
O2RDkKeoVjY3Q1paVB8zAHBLwZGdav1pMe8TfmaWPadSHJjqVTV8HxfWupBpU4uHSn3NKYCrafGU
7r01z4t1X8Ghq9ZvMWQhQU0YKfbJTr91SHNrtuSlAJoimZ4lWtrvFSi0wk6iNa8zp4WADIQ3DZLV
CcchXCbQw4n6Ayb1Ie5Qd+Z0EeKwji+zJnmWYhyy/Dvscz+ETLSO5b4c+6NqcdhxCglyD8z+HKmJ
b/VTkMjrsRD0k2py4TgFRI32moLJbEhSE/QfvUk91QSYntNjz2+VG+t1Gz1FQoFUh4uDOdwtHYP2
5NpeTzZFuDkaDowVqF8o0HBsoJQPV747TFB79aYpn5YRpGSdvKEYnLxkT05qJ2OLXnIYW6t6GiFJ
mQ0QX/0Nebm/sFAj6HtJnh7RO/uJ8iyTrqRYGSce1EPqtgkimG6G55x9N+rr+6LLTlXM6Rl9aOzh
3TjTM6pBLcN5ytBG6nKwgBig9APa17Fp3YMNzFp/KKnxJUJvOIq9SGGQnj+VWYgvBARJtLJlXSD4
itlOEYr1KoB86Ws9RZItBdb8YJjvwBUnvX8q8LFdo53cK0e7KN1YCwYl3KWa7K0t3t97dl34klTD
GS+iGjw7vY6LZ3W8UddDUu+a6jpVyrd1MJ/WFpeNaIVzfl1SQ1XTelDCPJC6S8gZFsKA5CX+OiUa
sFzrl0ApQgVBI51EbmxKoOSAABJij1m70Os+h+lF0W6zcG/xKOIxIRZCc7RO30/Ngvms/LPL37Il
QXn8FHentbhZupmwECLCQs3dFMaK9lRi59pKFODc+JQ9DeI7vnF7C9Cj1syggFffVsKtIf5Zy9Pm
lVND1G6S9cDa9BX1saCXsE5qo9IRZbueg18Kb2pz2qXoIPomv0Ty5KbtiWbzNSZvMulv0Z+huIxx
hNoix3A6HSNIVv9D2pXtRo5b0S8SIIkSJb2WpNo3r233i+ClW/u+6+tz6EHGZbpGnKSBZBAkiG+R
Ii/Je8/SoMWWQ/Ie04C7XqJsyhaUcfrSAx4aQgAnw2s+gYSnkt/ItFlUenJSAQWP9N7N6zt1WMoQ
ChyrXSgdZQIVOPmhwU3FyB569GEkaMEMhXVIJFQByd1g4Gh5R5PrWKfBjzaUlzrIenEB2r2FW073
a9RL2wrfMxmM1gL1bv93RtIltJb6/n2cjlP5Uk8W6mYA5lH8tCFzzeher84RKXGj3Tf0cQrOEFSw
wwb6NGIPlO+cnK8nAaeDkVVRWZRVOgBclW2GPey3N9ZBWuWnWqAL8b0O/DUQ1/D1J1lR4jgCOCPo
7JruugkkZz9058vAH+1yvih5caRaXKc3sCarCzOEYWL30uInfH3v1A0DY6wDVxIc4N+hPl/HxBX3
C1WRPLkCIKJnb1LUHRMgzLuGuK1+IlXizI+NwZTmhsbV9aMgtHwJIjdgHb4qLWTtQEWClBD+DZBa
DoEndIrnI15BfLABGqgwqwwS8UGzurgn6OowSE1EJyBN4mN6BKUHiIBgya4pTAmDaRsrv7tjDEy6
I/LQ+Ifb0WdwDrZldIYXlyRmMJfOmRAQ/ebyJ3mVbjVgqVQHkF36mi+zg7Cs/h0u8HXY3L0MeHLV
U1RQLxun2gMGYcPOD0LODEjV3FZCuppomil3HUsVWsC2WWfTrCzBq9nhHRwfwhXy677d98vBzR1p
Q96ldb/LBfvym8cboB6X35hyGcDsvLgtFOyY2oXaxjFz8gMAEJYLcPpjsS0eohV0/s4iDOI/bNS/
vy7l8sEIuc8C/mjyYViiVdPdlzaTnwWWFtZTe5wZQm3B6wnoMyCXGTqzVMeA+vIhI+p6qnII2Unr
whJp1n3H83ydTi4nZEHRW3Xv9YfckFZSrDuSciIUcvz/u2cY/+W4hKBW6DWHo8WWDfxv3Rok6Gbd
2Sj3uuOryOv5e6vp67i47lcIPEWgeQEDf5lbhismwBWLqZvXU+rnV+L6eN4oRXkvYVkU0U+zeUNV
e2G1jzna3Fgxq/n0dqVTijFZCgXWS5Yhuc3t8wo13TJufHZYeDfZfboOb+JfuEo41soCCHel/Agf
KDql457uqpV3NPbWudwZ53I9/0OuLU2wrjXFMMFPxj++Psd0QPbzcTT7Q2O8e/pZlo/t8D9LcLPV
chmE23AWKKWETkp/kG9YOtXX0R3zz0Ph+ZauJacVtUuvvTEv43H7LdYADegaxPsrqeU36Oc8ZMth
B76p2/wIlvqtfAJ2CYjQDgpwkPV7ttbWRtSnvPqRL38HtyGDMSzkqsPkMu0r3D36nxDfWlnHEPk8
vUe9awU+xuEvL95x39jSc/azWCUHsgGfdP47X50SsMCpYsgGFN65KUnauhibJJoOafVQVa85MQST
rnyH1eEjMzw1+OYKxN647aPLDepwuj+hIRycC6jggnv15NuoTwk/8PXBfIbijmcweSoNJvPjQfel
hRz80lCJnJ+ub0rJH0v2YjTc/uy0sSf+OEIQaEWWPlouD94WJcvt8Iqe2KKFo1DuEN8eGFv9/0DZ
fplKlTuUK1rDsnkkE9r9dItDeW2svS279YxnplnePESLEH11ISD0yidUgIZXVM2AIhvUbb4mgyab
9KCRW+Wghw8j+kKS3EN30FzGEz2mHvh94XiKQPPuwFozY5Eu7ZU0DyQqoOsyGuwmvIC/Ro87ixg+
mqqYckbraNYMJy++8lw5Jb+E4ZIROnd+i1q5cqhUqER22679PcqshfUsWEIfe+rLrRnyb6YmowYG
SKsq83jeSKlI3IQ98LxDCGXO5hwDZeoTwLXbaZ8AOmGSbO1bgGmMIQhPwcEospspQTkXHfGw1rcR
UGjAHu37PrfVwQdAsAeRMjfOXTNtjDE6a0Zhh0axnfDoTgodXZNmNQ1kG0C0f8hSvMiBiaJytDLg
kdYTiBfF2WveW5savCG5rJajJ+2MYLoZGfcTCEkZ/XKoAdueZJ479D+KDGCHigYP6genFDzsCkiK
TN2Y41OEqngzDZDXNB4rDeJbSvWaKPj/1j6Yl+m6As2zQV+8tX7lxu1oUTei+G8IpA4DE84E5qmB
BJM/QDbAgB4ECvgT+ih1msPc+3dWZ3exZW1DS93E1HyTZXM9GdBpbUH16dF3iz2U6YAxAQm9GUdr
QSV1QzP5ZEqKg278I/XoMlFAKJ5g0wqKP8l6mxHnjCH4oZmTE5Xjsiy75VRVdqN5YDQCJ1vorjTk
G91/r6KDX+CWDzac0mkrDxKRpaxtPGPYp0p4bFHkhSg2Stgp1HLC/QQ0l98AQwwCWGA+GZ6Fwo3v
JqNsG1PoDqi+W9Bji2UmiNCCLwYZaYgO2IYPyL4u25GPYvegu3HZuCBNr4O+ePDiE0WtsoVML/Kt
E9TNvW5Ye9qkjgc4XqfmOEca/Oz5dfuRXb4tWyBrDFmmso7/8HUfZlnUGW2pDcg+YDgaT+NvZU90
N4MDCdpVT/pBfcddGa8glBkyMORc4QX9WybAxrFknYJKYeJ+xL/9SFrmmhzm7F1At+B1oD4QgnW1
7I/lL6weYluHwVXcwIW67EnkIUe/JQguOne6jLmeJrKegUVDzXMfgZoEMn6bSkepA6mxCaqbtPM3
afVLh0xuOj0AmAVblmKV6eM5K5+jBjiaAMp+Pb67ojgteNroPS/M9ifVwNGmtcOkJtpStikwNNUA
abj82Cv+ufcgOQECdiEH53psNqQ6tv2dNUKVIYWKhGm6aTahVQzxfMC8rWoZBPWG5NprgGU/oNPc
WcsGAAppalZD99rg2ILQFZqd1or6UAnQx13dqC9QJ9g2PgDUSumWQPpLerNDfd0NYUgJUHRTisye
2ITxC+ryc3JnqS5ZPkDa+JxI7FA1uQEnetnD0cbaxTfMoC/d108oJqDaL/8QnqXfvyYu2Do1QShA
o0PlJTvjWikIEgi7g+WPzT1ql8BxHoZX5mzXOu298btGAUy4hr9dUXSENbCBNHAZVONDh/aifKHm
fj7WMekOIRDtMet/Qh1sfqN+bIPLeZXxergw7NG5a0LaeZQUujWd/GhyaXmqqXer9uY21DUnssZ2
HUIUxoHnwrQZtViGasAUOvJk5CuLooyclxokiccRExPDrhNdRgWgrMa6I570HJdSCIAWBKEHSRoX
Jao8JyggoreWDbeBZZLnKBluRwgSB5l21s38pcg1u9WUY4pCVBuCIu7dGN5t6cFjEl3OVH+3ejym
fvT6j0Q5xJCxUOk6VAInR8kz9td+v02NVyt78Ns7K7wdxpvO+1kVgrIZ/1n4KePuGB7pc3+IQ/lU
Qd0giNChVkVkOP4ZyYfg7hcqMDAWGWGVkOvmwihAfVbSlULIPkgeY/CIBYuA21t8NC5ZD32sBD2g
fSc5f5f0FzV71sjrfAh++/Ih2JxeLOUhjk0YUMJmRsIhmOSbpEYWrO86mqEPJ9kB1th8QH7L8gG5
4gJ8eY0RtOf6ZBUd0GfV3gPUvQYqzCyJINS3Vwsfi/2Wi8H1uhQ1oYSv5R2sp3YFky17WpWb8Q4l
fVEs9uXn9iv3QlKSvi71DgaKzbJzZDdbNj/UDZChy8SVzqLimuircadYBcmrqigRzJjOI7nzlW0O
CTWU9idrhLS6iI4p+mZcjk9biyopbvfHvKer2DjCugPHHIx7PJEGM1tuM7PIVyzh0UiLmH0xADjW
07Cmku7Orz9RBC5J0CCJDYlZusjEuC9b7TbpBN4PfNWFW3V8BZIUXgq/BNjUmMYubp+Bn2zCx/lB
fLvG8TG4zBBAbi/yTCyA6m28jUd894WypPa063bhoZUW/srDC8u6QUcPiIxlthIlQtE0sv/9Ymtl
RlhDdQnTCOW/pQeolFUW5/lBfivl8oPkUgV4PEY0TPCsY34/7TF6ixwmbdc76BHeSULpx+urXMNd
Ai1jQBK4OU0JGWPVzGq8gm8HugI6HsjeswcRzvlxXd+8n3G4qfPrzATsEXE0jR7GosH0oU5YD25A
TQfMUbACR8GiJ6KxcVNZGzJg3TWOxtotNgCpHrslzDP0JXhoK8B5lsAV4NZPXEiU4NoAwtER1Upm
8zj+yB5iUDULFxW9YuGDtP8oyp38i+Cv7/w5IezHX6wlSRp6NCir+hQDJ1fisRqk03rygQoHhdBD
176Zzk2WOfOf4eOW9j3XfIblMjaqEUUHuVP5FNTKImwgvt2kSy9PN1bYLwImZ4MUF6GWFuFMNPRm
OzZAXMW2bgA3v0lzwHTRaaYSYGYDALkB9IU8837+R17PJZ+/kUv0QZbWLVzssc38/iGn5VFrn0LI
Zc1H+Yed9hmGS/BBXg8QNUcY1hILLfvDPHnx0TRpjv9GouH6Peq/AVWZu93W1gQCqYKAIYlWyahD
4ayE7ll19ALjnAkvHfPTqPLVpyrpJCopeX3qm9du2vulBWEjRbDJvnGyvq5jVWZXhMt17OfwVJQQ
pXpihuzw5AX9AaqxrBitOhWqpcIHEF/U40NyOcsb/X4yYIx+8lvpOBlbIkMEAhp8SQNpLemYQDNS
RoZpfKDwJE/Q4mOJ6p83EDq5X8crm7LeRgBlnroIELpm5yfVzR8tTFXm8lZhjQGk0ZC3mMe9v4PC
qSvZb6DD2OZaFtZm5zMzinpfB9RXEHpAYQ+zCbwLUWFp0aNkt4VEjDeeGry2BaMTLUsuA5lp5ucd
wYIBtORkwZdkA5SbM00OcNt4vu7z5/BZDNObPwuAkP06SmqAfxuWiCrlz1oAncBMslPzVyJHgvGJ
AnFZpbdMsGtVfLxuhF+VRmw1P7TUX2iNgIj/raXPbYMPUaGLnQfdqa5vwAND/gJB8wVEF6hloCqz
aO/De2i/uMxQt3SFog6CHfDxALmIS4mXRMmIHVCjDFsYQLynKDyo6spDaXQkb3kONoy8A63gaAH/
mUMhLivfa6B/BCuJ7fOZrfghVXPxQ7Ial4oqh+sk2N3tI4VDtAmxfGTw7gUucGtxl0aU7D6OlIuI
3RDqZlvgAjhm9Q4OCkMKRbXh3TBvTf8hhL9coUD3l6LjH6zgWgQuwATBufbuDwfO5aAxl83cIOwL
1M2+gWtE741OiPpmIltOpkbA2O51YN99E7DDHIAyw1iFU/g0/zNE64BLUxVYHkEEEM1JycnZi+B1
EjzPRxDspQ+0xcV09zLQsMaIRC+ly9izliAWKtB6Nsjyz+JwKYl6XQHOVIEHWFKvatlHSVNZZD3E
KKTh8GehuDzUSK1ehzUmbYCLmpanQMmBQ17AuFjYkRck9g+gzMXswbSMEM/CKtELfSNnqGHV1mEy
n9rwccLiyGPr9/zYPjbczIbku3xqWlcDHWA4yQSZgcUGz+5B8l9N0wd55Fk2cR4T4LkAVderR7MW
JMSr6xHlUIVqugUpee6RW3S0jlM5aE6ZXu660Qe6NhWlHHZF+zbCixjcbQeweEUB/rk5gQBylqNd
0JenjrVsUwskuBc/G4+p+pqWwu4t+8Nzgbk7j1T3ZUVDrBsIGOzllxSu3+0SElB291Nsvn31iL4Y
JZdfChJlqt5hlBD+PvVhsh2k89Bv5leL6HNx6QOMgxFuhwiCcuyBVsN2zEvR57p6U7wYCEswl1ug
zExUjGHMWYEADdPsRVHvNFKAhQkZoviGtuEKDjIbQDbPHoSf5wd4NXtdBOeySp+PgyFnCC77PQrX
h8CATMcAb52uEI3z6kl4EYrLKmkoa2gCYy6hif+oYW0wF7TOrTfqorDFkn7XX5EX8bhLDvhqdRxN
GBq7oUoLzU0BSYf8pV2comeyh9gG5LNAZUohHbJKXPkH5J4FOfubDNHH9efzN/DXn6jUQahipqsM
sKU9wrsigDQpvOkjoAvRj1x//NNFTRcuT74NveFuWCRosYle8lfz7MUP4fJOFdVplcIB7wSmRBRI
6HOv/fp3DnciknTor4rAQN9AhvzIuSQ0BoYGejVygbaa1IUH2tg5hfUgw1SinnIELtyyox38ndz5
BS0aKJeDWm1SwrBLUbIwoWBiQeVciqFo3rk+NEM9PPayWhDxejH7Ym65TAShJUUp2JOZLTTtkUHl
mCGJ/ih+IXwDyPDTyiUka6Kyb/QfCwqSKCa0KFDtgPKUbdyAtgrOHAojrr8EHXMhFhy8Whu4GCiX
qbQ+LAbNivEKAzvZyLNDpa81qroQ90d/vRsEEysKx+UmtZNGrdEShJPIpjFNADYid4pgQKy+l1BZ
n184glT/MfMXadiwLCuA/kFzUsxqndb1StPW8xEEuZa/6yTQ7Uj6Ed8OPjZMxiKvlm05bZNOVJ9l
i2DmHOavOGGgwWh6xFAaEKtNOQUZmu5M0Hznx8MS6FwYLqeEZVjlw4QwQRXvpPRBkx+nyd9ApkxJ
IbALnEY4/JoPKRoZl1VATcpVvUVWkXL/YBiHkFT7KhZV3QRL4SOrXyyFKGv9jPaIooAlPAZ30Pa0
58chWAoqlzK0zMjHli22KpHuICGdqNGKDCo00UUPUFEkNqMXY6FTNeWEXQbDHIrkcbMOvTNsiiGA
J1jd1y/Wn9nhA5Z5EamUGlVpyEdqwuNadcMtrCH2JVTFFtBiETYFBIn+Q6j0IhyFekvgR/hINdg9
I4HURe3tkh7EPBXgp8lwBiUU3AY/juu5Fc9+00XM2oyiSGW9lYBYS83c53jJexGkuiR5oyU3hnIu
yIG2f7jouYuM38F+OgXf8hRa9TGolnqhbjv9x/yKVEQnNuEqv0lZ1xpc6dB/m/AOq4rg5Jv0EbLB
0LDuS2hqwA0UkulrNYLWXS4jhwHj4C11X2scz4dQYVCE6bYAzx4wNUmCQSeEORjOGWbhSmh31QiJ
oNQ8y4MH850J5PMAHtpMnB9VLikCoo2GZJ+k5jEtGkSo5a2q18uxP7UZSJ9kXMCpAb+rAekGki/w
WYSUkBtAtQEdCUfxbw3U+olfrHWIGvpgnzeHEgrq8BNZxBF05e8DRV2oJpw9IXIeeO0WNgZbKCVC
YdFT5W3sGXB8BMFxBeIjXHmH16E7UbMAWWFV5Q9Tuh7K5t7IgCmRTLsAyqfU1kOjLEzvOSohz4h7
hgZaMkwd3xoa/sqyW7N4aqTAzUY4io6vXZgfAmixlLhsmRZgg1lsbTyl/ln0EWMkw6QafpqQNYda
ugaT4BSEXTcscGU1oyyB+gjaGNnU/FKC6Qj3IPiXxwsL+nWa4i2NCnGBknNTP3iMGu0GzGsD8/Th
FC/deNlJjU5SLDPJtFC08QXpknDnwKC3uea37LgBHjB14dnAHK/SFfT69SW456OTrMVa0qKo3FGQ
q61nJOz0GVUKW83kYEIgbn5PCFLMN2BuUxW1yc5RmLKtfWjikLeqdUsrWVY9E37yBaeCcAtyxwJo
SDWRDdwksZ6XybvRLczH8iDZIcR2g51/RgGtdMSPA8EZQbgzYujrNGwkpLUIzG3Pbxdt9JtROVPw
r+ZnVHR//WiHXmTQsG1iX9NZVRD14Ppo/jKgtbrHolljYPJGXcZvzI0MPh3gagumV7RiuPtkqup9
XLDHvA7gatth52qCA0K0YLjzIc4T1YtIioms75ukWhfS0QJ2EKCDRTrtpipdzk/n9euQyXzPCGGm
1V/PI0k1By3NMaKubpEsIYqlQPFBAN76h4P9Mwo3b0pCB0DYcP5oSI1bfamsWQlfynbMmTAWu8Vf
b3qqnwG5acxijbm0mNOpg95JWdwaObRGi3UH1Hie2FOULXx/M6GCTUBeNkrYVkOyYX5mhb+BO3Rr
Ghq0Yw/mygEcV4dfvGUPW8hxLiHXY4vZM9eXzt9j/qatVw/wVkD39ZQGnZMDbgvQdNSorl89JEWx
lAzJFYyQJcjvl5nPiFzaxtLJMoulbW3V9i8h8wq0ITDdOx0c5ACaPv1/TZnP72qwX3Sx+ZMaNAgZ
qg2YU+Ots1aqq6wZ7cqDwE6I8kdlh+gGzQ9TsEV4J0YgxFWzKtitlMTLUTr2sOMrUkFV9x9KAJ9z
ySXuNlTLqqrYRlxGqHOw2hbkC7assiXqLF/PYp+huGRd1LmnNexCn+XduaDdQe9ErKXr58FnCC6t
QC9XR+Uac9Zp8SlLk4MHMWD/BddfwS4TfRwus0jJhEsMexFDJcq2htLxZLKtvfv5JSDaWlw6sbpI
LTVAr09xCUlfZGWz3pYjbPO0YqWNj77QJEE0LC53KHkRJAGrfSn93UQC+KGDU/i/6p/+VQn6+yPx
Jil+ZZi5lWEdhFZ4kmEtHkiP8/MmGAZPUlSMgIyqiXnTAvkYT5mtDL5Twh5sPoxgQZtcVmhCyGfR
BGEsdJsKK17rEO34sxDka+IJW2ChwQTGya/DW7fw9iR6n48g2DImG+RFaiPh0EFdBxHGwl/67Vtc
QD3Ps+n4az6OaLLYN7uM07ct7rr46vDa2odqvJHhjzkfQpTMTG77Z+Co+ZOPsUBqfCP/NPw7i97i
TeQb+572sBBF4dp/KqRM8JVEc8hlg6nRZMNnDYKGqusArvBRgqNwRM8+vREMka2pb2cfpRDnUtCH
++bB0Kid2uUSrqHRxniCVTvq0oPtvflwsvgXHXm2vOaicYtDa2uvJAnyQe2iMpLeKgvfVW6ln5ON
9mPuwLX6/8H/XAyPWyUxLCv1REdAs0gOBbywShE6/ZsNykf6uQjBLZKprCdUM/GxOqjnynV8k1TR
XdnI+xBt1dggW+izbscE8k9Wddem/UHRNhotdxX4WNGQ389/0KtL5+LXcEtHhmZhpuYYMBQen8z0
1urXE+zLfFVwF2Z/Z+5LckeJVpmxgqcS4vjTWUs25YBX/viejlB59AZnflBX8+/FoLhjxDTNUfcm
BEsScjM2j76lPdSZoAF4NaF8BuFrxR4Nrag0EKTJh7U2GJB60gW7TTBpPClHMbOJgjIMSGFb/YTT
ZNFChhyEjQVztbCK3/OzJhoQd5ygPlwmMUU0Q6K7RLPWkSbYXYLv8q08jHcBJKShgKWWR1Pztil5
LaFaND8MURA2zItEnwIS0yQMxRPqxUtrpDdMttM0BZ/mm8Q5t41VLlPopmcgpyvTabA2JbQ18yR2
UKCC7qZqxU4x9SXcmRsmgAqH2tg2ugqC/+W+gv5jNAIgbRK4S7heDZWyVkttPQgdCwYIAX0LaGej
Se/43rn0j51uLTpI9Vkm1NrmZ+o64OliCXOpqCrIoLWMOCBBkNIGzAx0PnsAX7xzwZ7+d93l64/i
i6BcxjFDq6AV25zD0lNW7PXEEPBdvJYdWEDBeusPB8llHmWA/nTMMg8TNUBNcLiHTDVYfL1jQrsZ
vgKid4YgpfJSGbFeQOXWwi0gaS1Ho/45KrOlBp2aDO6084MTJAi+8jzBdjmG03R9UqFcOsZn0ukv
hRbdgkp9oqLXgGBcfLUy9H3wWFJgRvRQtjP5OawgEwvOcRXkgmF9dHFmTgvCpaJiUsdSZqeSB9MR
d/J6uzHXzbijo2rLj0WH7q3vNmt9hTI3aV+nEoJ6R8s7tuYGRqeg6pmLUOjBJ8iPfFHTUlEeHhlI
ZwR3LZf7V0MEmhGkLsKlrgbuylMyIEKukKPivxomqIr0bn7NiD4jl7hSEqGCF+IzQjzBRgET8qmx
LcOxVzWW85FEw2G/5CITx0aYUYt9RTOvnlI87dvmua8Fw7nOG/rMJ4TLJ16RALTQBmx/K0sPWnWw
1hvvwNZ9NeV15gRLy27cuAPHwZHJPtLvhwODzs4PVbQ2uCRTyurooSOJLzcaEKFsbZ8KjjVRBO5O
o3mRXukyIvRmd9cH3Y0VrOfHIEgmGtfGog3tdOxwXO0D9c2LVtLg7Uv4qBvdKRGxva4vDUsHKUmx
zG/eaV4K3IeGni3a0dW7PK1gcgSrBtF+ur7UP6NwaQRq2lJJM0Rpc+tG6X5LEiDoUWpPxo/5qfuH
Q+0zEvm61CG3QMLIw6XeO6RH1B63HUgS5pu6kBfiyhz71N+z42cwLk2UeVk2KnwkTnn4JEXxIofR
EV60bmCRlZQNTgyd+ap4+MMhcnmjsDIP6hxYHrU7OIH6UaxLn5iXITEh+SSqeV5f75+D5JJHDetf
6OZEOEWH5snzs7OWC8m0ovXBpQ4/jGTJ8D6GpCx9CJ5PuxBtlQFoIFQiS2eClORaN5iv9jbaUlHt
8yrcFJ4w/90EXNLoe72tfdkEhHfROd0GYHKcaDDKEqvmiSaTSx662sQGlPCBxnxr9opTZIfoIy2O
8FZbVAZoPNnKErz4rjcCPofHKycngT5C3Bqzq63QsVKhzAo1q7/YjnDLS8ZDvBRe9gR5xeJK8xMl
edypGGhvWxgnLirNvgZ1QHIhCUp+k/JtcBs7FVboRXG5TANae9gHEVarbxKYlOhr3WveA1XwfvqH
s+7vFcPzOXVt0kNpIhMYCmhuw3Exrn9U1cbQ71NgBHwYtxTJWoMdQUyC90bqfnmxt4OmqyOH+nY0
Qrdsw1szg0hLlsIwolvO5wjRLHCJKQwmNYh7zH5DG7eh5n5M5AdJJoKDSjgNfCrSaYwuK+IwvbQi
dPS9/ACPvrR+NBrXwmNqDdF9kD9N+aiYO7j8jWxXiZCh18t9FwucS1F67MNBRcPPiNByUrV7xdur
2bbvCQTYn0z1Pemgiq3BUGd8m59nwXa2uLxlNmrflDlWW5X58IrU75NEcKCx1DNzxFhcauoKo0jj
FBEm7d2c9J2aGnhDx04ehY/MTkeDXPSfjYlLUW2TBKYfYzK9JPjZF/JDIKo+CL4X9E6+HtKVadA8
Zt9LTaO3avgdldGzFQMVE3ZnT6Z3Ej37ZgFfl7fM38yPbn5nKDx7AYaPU5d3mE8N5VMYbrZQii9P
ciKS17gOhPh7TSo8YVPTqdbg600nAxrWzA4lnnTbr+A+QluXwjkihDU8yhXQqlqkA4C9HnzDomHV
RakbT5ZdGr47P3R6dS1BGQmSYppCFJPbrWiDyaRQUfUBd3aBi97dqBrgFvd4gQS1virIiDMollTb
xzEFva0RxgJwpJl+VgkcL6RXUBScpFwZFQx9m4cJG2qCZEtjwQQ36aBErrkKcmBG4QWc6U6mkz0h
IE7Bk4xCN6tGuUzVSidrcW8Z+idphGH89A79cZfq7cKKjxqEuas8g8pXYWvEcz3fcPvqh57c0XJw
qtawjfLBV/MtBNgWPQwhrWja1ZK3INFZVap9mXiwUMrXVllB7uucKuc8OZX6syEXCwggOWrTbYo2
cxuo6sxPLdvn33bpxcxyCSipoIkHGzTwVYJ2WRa5HaT7MoAnAmZMpuT/KhddhOPSjupB/6pKWeX6
CWglMi6hYwB251JyK1dFl2t0Ukes8idaPlwqSuW610cfu7ao0tcKuobxdBNMYLydUnrbwErlz+aU
y0NTMxggHrKOV5OfhrxYtMbLoKsHpd133Xo+1vVewOeM8lekjCaGBfUsnCAbGOP6k/tfjIh3h9mF
H9UZeu4HQ5CMrl57L6JylyQvCb3RYASgQHsf5eR+UNITQR9Z1Vfz47ua9S4Ccbciry2Af2T4S0lL
nkHgutHIYxRs54N8k4T+qMReROHeXtagJFXO4BgtaFp9Um9iyF2bMVYnenzwkwDuPSLSaqyVdT2o
DtXPiufDFxwIVD1eFUXpavA50YcC3sOtoC7AVsvMDv1wF7kogfhmo0mNgt8mhXD58R90ia6TyQfi
83enHyX4cslpLYgpyAoWl28LLajxGMWsj/DFNQu42yfR3iDFvobPBfkxP/tXryIXk8+loCKT0L6S
MMDSU07eSLb6aAp2pGi5cmlHS7wqaNn3zXPjgfr3BTF/tN6LL6Rcs+U497G4TFNNVeSrAQL5L/qb
uY238SreR5BjtKGIJywZXa8ZmISokA5FW5HXLYSXL9Cqhlfh+de73X22jOGJKj9JKxZNv5//Tgq9
uiwuwnGXc2VoYDkkgVDuUctFD9L24S/ZUvQYyCosgXmFwdKobWk+Oh20q3IKt+LpHMJVJI1hmASV
5bH/GfWrEmxWpYDlRwvD9dyNTHQt4T8D/p1rwPEhUI9jBWfD4mfXPQFn7lbjUerfobdsRyHUAOH6
lA0DrKmgsVa/BHAYxR/RB99O1FdN3hL/Uese4n5N0YNSYUxdDE7o30X5aQygvAdbevOHTJdw2NJg
0Jm/DOMIi6vHeNgr5kaLQnuA55HR1DbudYG5nYiDDLRo1N/ouNq+n+Kgyu0MDk64CDqhGW6GIHeV
5s5oNxqcByOYXw+asmi94yTDY7SAcUz8TOgeHjGyip+MmuKA++8QGIswg3gpqMSdctaUhwm4hXhX
e3d9krm1ct9CR0/x4K9awSOx8py4Gjd5WEHULtw0aOPp9K3tIYaZFTcEljaFAqf5Cuyn4phPe7mA
J0N1E3fHsH6sh84pY0iH+rqdjakNt6efA3NVhF2x3kGlEC5fQf+s1zdmNThw/YRh3W0Pt7UGM0Ir
m/YPXrVSzbsSJlyQsl02MNpoq3ahw+uuCq2bvoau46Q+R0A5mzD38/LodpK6XZ1DqMaw9NLRg/bZ
iL13NSrWjE5pwjawJ/gTFikCJ/KqO7B2H8lEMJDg1/zKFa1bLp2FMdxnVVZGMOQKtosq3OcQF67V
vXxOK8WZj3a9anGxTbiEpqcpjq0S4VIJYtAbkB8hcJ5rNZDnCw+MjH+Fc2An7rfMcxGUS3FhM+qR
zjRxmmrd7asT609htPhUtriPcfVCdRGMS3NJJls0YiiVacjup+AlxbMVBptBNy5wMVi0cBydn1NR
QO5KFQAs2eo9RgdSp5PWEDQINmakbHW8j7P6QVbX8/GuP/Q+R8hLrkkTZjNlpUrvgPrAclh7a2PL
pL3FZNmrV5yLUNxdKjbjQFPZcgka/Ujh0ytP5bOvvv7hiNjRdXGPqCkF0aMF995Tniv5nTTvNH9u
w/WQyXaCe+NQJDCTzRZRL2riXG8SX4yQu14ZkKJoDYb4CSBUU2+VJQEHlzqTvsgVuD6DCKw6YpLC
1UP/Iip3WpW5Rf2cdYmV7LmG7So2YNOosJh7m59Z9nf4nacTRTY0KIgrxOB2Hs0hqpnDz/HU03Sr
6N06bQPBfezaUC5DcPttCgMI9DYd3krab4/INlNX1WuQMQ0Rr1AUidtoSmjG6VhB7CfPdjHs0Ypq
YQ0PCsz85ift6rvlYkjfIJRB13h12rIn2FNtwSCr8GHTJYfjWknqX3oGVramb6KuaVZxRkK4BKan
uEPrQKo3qfRAcCWf/0XXDonLH8RtQ79TvMbw8Rkj4z2FPR5J9mS49bB2knY1H+oD2TGzZHjYJQg7
JR0mCBWWeXKkqQUBnKB0xl491rkPaZoW2uZB/OBZqROHZ1q8G1luEwkSmuZOLRO3rvSdZ8CKS3ur
1TMJgmNS6+4UEnfEZYYUAA1AVHn+R195h0DcSdPhS0RVRedloJqwbkiZGwUqpt2erLv1v7MkuZIN
v4ThdtOQ5z411KI8jTBaUgicKKsJrftQ8OT7aLVzn+BLHG5LkdxMPfyrQGe5WAbMvdb/XcHwssq0
ZUmUZWzBxgyOvZ6WA0rzq48qW7H+w9l1NUmKc9lfRARGCHjFpqvK8u6F6GqDR8IIAb9+D72xX2cz
ucXuvMzERHeMEpmrq3uPmbwSAthoq8eOvc9ZYJcvObUChZ8qU3pmeTSHb3I49l0UQ69Ky3bAisM2
1fKa6VSgzdbwzm83u65XE47LrbuKr5WsDKZZOEsLsUdxraP1Gfu9W+3HKIbrq7dF5vmNP1lNHvw0
CASfbWo4FlklVFLJzb4WDG0nC0awdvNB2V0qb/tYD4b+PqYHR0RCg8pR/iF1UNOCmcB1HF62Q8lh
QAB+nUr8WUJQ3oGlIzQXyxgSKQ4cgss0/jFZwNnIpwGG0VzjfmJtFWiuB7k/P3/584ur0HTssR45
FIRjy/TgGuSO9kLnK8Km5RtH/erddzlVq/1sarnU5CKyV01QMiPo69ZaUA+QoBhR7WJ+T2EZvv0y
XP63X63QKo5XZpUr8E9Uzx2/G6F6UYISqN0NPHLae6uaXFN5FqiHxXNoxRPYn0dKI6kdCMQdGSne
vw4dV8705XZZq3bX+iRo2lYIreWJ1WjczU+xvv96jOu38H/W1FyFb6aSsq4NfHBm2S41IZcJG8Gv
h7i+lgS4ZVi0mcReC6t3nLB0mjAG0zIHBq3lruEjbJzpS5rTu7J8HKfcs2EGnyXk3u4NOIWObxRW
4yUool//livRWDf//JT1lOLpXIw91IzOVZchPkG0HyxfTYcx47xniDJl78BGYUsV4urBuRh1NclC
J/YEhgp2VUpdB2WnWhxB1doRiCt+/X1Xl/NiJP3vI2pZVV6P6EYi4bcCQUa/3roBflMo/nFELoZY
RU0RV4Rzp5zP1BKBRVV4itedcoBm2bnUIYVZGLdDW3OIn85QiuGo40hDuKqGl7+Tqu+tRStX6qwG
KB+cgzF5yjp5D6b/sdbMu67u9xnUhdxW2p0Xl52HyrebxK+zYeKpfUg17rZDdoAVoG+zHZWN36Of
MirpvmNGYMsnu/3BbQXEzOSxKu3AyYu7DlYZgFoFnVHfKQmUamvu2yOqIbP8xWIBzAEcZmtotpqo
K8gaoVUYrgrZxBmditbw57JyE7MDLLw82QJkEkucCByzhXqvZCP2TA4774l3gIL0NxIMFBANdVg7
j6kaIpjsS/YYZ/BxouCQ1Y/MeC3mDgRwy9dZF369/ldDxmKCSCzTMXRtFTYNG+bZE8xLoNX1ABVU
T6hhIzcS9+tn6M8YqxQA9sBmYkooMeYoVo3zg64/VS1c+YZogFdEXyZgVN9//VnXD9CfIZefdHHz
VLK1qroscYCAkG9TV6TxLYzNgzjeAnv9Jg7/c3v/Z6g1uLylypTXHD4Z8XCeBDjh8G2pIE2eDWdu
QhdAgFNkDPvKsMO81FwdmvPsIa++OdP3EU8lymfY3nKX2Hge5gFckQ94/uTuYPd4enw0HD9efTOM
ao+ukQolgdo1Gm2nJ/W9YuVRbOSh5tRLsWgj0F/LdgwdJi14axHDRPrx9xy2E0mURqfszJUwFgmg
KD9AyArMaoSH7VPdn4RV7lR2zJnjwjndplX09SJeuwf++gWrjdPkjlRtHLy7JliEokmQBRU8HLuw
OUFHyk3vt6xPr2ybvwZcbZsG6oPcRCZ6ruGq204vSm/tc+XWtJMNQNGVsHsxEPlHf5uhGFerJjsr
ZXHiemQSsQFAWebmq225ukLQm7XwKMeho/oTNaQrygNHBdeSH0Jz3NapdhuLdTUT+hNJ9NVN0sJJ
URY9IskCOtNg+F78pD84mjp+dsohUr1kYaGzR/ORiw1AwtX6PBKF/4lia7YCXrh5mjCMDdNPv0Z1
DAw1uBrBpnKuonJ87co7U/tUtcdyTJ+McQtMc/XTYQNjwpJFM/W1G9fU9Xk7dtN8Fk3vOzI5FU4G
M537ir8NGvs3EftisGUPX4S2pJYxDj9a8hA9Cqrie2M+zAAOfL2aVw6Cbl4Msjr7SUtMLGcL8fsJ
Oqpir7ezq8C/3cTT7OuRrvYEL4daHXLocCpqajeYvNZ6Ku05LHXS3tsKBNw6rfhWJsAcmA00v2zC
vheSHM1qOrc93yfKYLhZ2llBBr61h03e+VzVmyjWqKeKf8NUuvydq9iQVqwZjWqckcxPLhlq1y4Z
xJ+2SlDX9/KfqV+T5LNJ08ZhBFsFuUPEw4W2Z0TIC0Db266Jbo62ChN0dFI9S1DxGpsxHNubwvzg
fRwVzr1l9W4HfXScLW+04D9PVBikb/Ehr8oNXUzrmi+vFqIuoccOFIwFI4nks6w9Ic6sEEHbLmo4
H0qLIg1YNRvbbuPMrjnzUKaizphhh9eLrk4QL1PtKZ7dezp3wVq4rfYaTDzlsQg3PaCXjPcfsfli
iZfb4eIIIxdTUtXCEQavJpIdEtTfmvfWws98y9BdDLcguleFIi+neVVJ0BMTLR+uIwlPq6hnNwWM
OouzPhi3AraLroBJlw7rsF6p9hOwN27MJ48O/Uce198p44YLh4RHyyL+BC8tyE57VTW/Z7otNqLb
1rKsohu1+rjRBKbGaVnYpIYLEz3fVPECMjSfad3GNrhyD1/GuXVNueSCGsLCLujUfarFbmZsMb+v
djguZ34V30TZ6Xqv4TwvHY5FEnSOkruFsPV/IOFufc4qRgljGM1es+YzdORdeAC7A/nZJKes+W6l
P9Gad9vxh1TErtdFUDqNK+pferUFbLv6pPizu9cV59hUNAmbpRkG0WhE82+xUQCrtpHgX01vLgZZ
xa14ThQ+0Q4Lx9FVljtwCZF1m26ekF1m/dp2Gl6m7oszuy4lOwCulKaG8A+nWldln3lmP5PB8Iwe
7qnVR87QH3bK4OsotbGe9hJILgJFHPf5MJbYniJ+U9qjvalL8L/Ef4fYlBDToGumlKa1aNY31gTk
txFiQ0RFJMJur7pQHvO2qDfXs4o/g63i3qDqNaSJMJg975U29YqsCYqEuUpWbISR620Px7EcYlBq
W2uqkZRkaoBWnM6KtW+BLy9gX9q2WZSUb1Cnxl1mBaozwBZU3xWq8dE48WMyFMdh+EjibiMVv7qK
F79lFQGohaZ9Y+jTOYsHVGePfa9shLErE2tojgqPbRtfq65XsekE4Xo8NGcnU0H0a0OYFwXDJILB
2DrdV5+Fl2OtFtGKRZtTdWzOikaPSTzg4Zfu29j2HKGEwoxdANjDNuYhjGxQj9dcS2I31TXb+OYr
s/rXN69utEkUpSigkHjuSytsrDuFlbuvT9/V9+flp64uIxTftbnP5wapaQgQjPWGfYQXKNziELtb
X+IVuo1VN5bQtYo0f33YKvcuGznmjWTN2cy5DNEn/IDnDrISAAyGfM+t4b3DYYbIHTsQTX4qsjrF
io/9HjrYzCBpFRPsNJ6NftfYkJ+mv6byLW7e8vLFtl86NVbdUXxq9YNu/4L4rI8iCVHjjanbWpzV
lq9JMoypgsURudyNTnmEv9XG+l+5Zv6aptVdpykiLrVlcZzW9gb6M07THW+ev94CG99BVtdMqrdK
mUDt4awK21cVx1Pk/z/EX34G0f8O8Vwd29QqMIIE8JHWEBruNr5hIziQ1SUijETrMxP6+K0OvSYh
IiPrfVFDZnjYfz1bWyOtQgOZKfCcKcJQ0gsvLRu/4NZBiC504O759VAbq7/ujM3aUBN7WX3oc/qi
+TVDwZLF4deDXHub/rU4qwBQJZMzqEw057y2vdT5rCgalWJ4S+hbXJRe69zTtnGz/MEqNLdrxoPR
wNBZmd2m+K6grQb/GbfJgWCVW3TyayKDf/20VZRoEip6abawZp3G0tXK8iAc9P/6NEQS6LIMmXrf
70sg8RMIyKG/H1rqrpq6nTACrWDvNI73rShCdRObeSVT+uuXrc4+rHDKRK2XHQ0HI5/c4g1/1xon
NSigRg9faRLows3Vvf0m9wXwk81G7Nm6odbtI5PQeTYq/IAmkEgODRDLZGTvp7OOKiJwWv8HMtuV
Z8vlN6/bRFnPZq6BRAd0uNbt2tgd9guf2QrsM3vqA9uV5wo340nfbb3str523ZBLqj9Ds9v/tqNw
ogX+xr0dyn4bUXcjIJqrcFXN2mwVy+I6aD1nUAnNNg/d1hCreFVWBVxTSwxhnOlBOSdHoHuhxcgt
kDy1QN3FnrpRjd0IJuYqbmWlYarxEkxIq+2y8Y2hMW7M0UYwuT4KQY/FJiola2KRrJJOWjb2iOnS
1DPezLCDngZHKwikmW/QnAiUffWKlsDGuNf35p9xV0s2CJC3YwPjqgf5TQWI94GAZpn7hcchoH+j
7lFnWYxiAR/e0tfY+uTVUqaqKmExhqH7oQbO/xUwDVj5bE3s8gH/TJj+fOBq+ZTBju1smdjWcbuX
RZc39Qe3SQInYmESkoevJ3Tro5Y/v3iUzWlsDADT8/MInynVSY92BaAFsbbC2Na6rS4fS+bmFPfJ
EkdVb7Gqp3LHdTjQDV6LvXNaiJLVKwynDBZuvdS2vnH5bRffOGV6Nio1xq5yfldBibSDDpDTio2E
4Ro9FHHzz9Kt7ooSEHZGYQJzHtr8pqh1P7OmIJGZT+OFNFbTn63grpKaaDl9r62zXrwa+jN6aIyw
UPAK1pmZ8+BoCRDuQ7srrH+hqvfXD1xlmbDD4XHeYSJqB4qo7C7fFKK8NtWXeK/VdmoFY3DXyI3z
OEJBV3mBHrNrbiqfXzsjl6OsvmMgMEyIe4efq5cR0tVoiN/BYDYU++qsbNpRX8sALgZbO8JQbkIr
MNOtOxL1+y5a1F9IqG5efRsz97vydrFJq97UmV00zZnD16amO3P4HDV14xheE7i5BLD9rqBcjEKr
ZppT3VHvCrRiuxmWepbum8LemaL3pprsbN4/kNwM9Lb0Sdce67ryUX8ISD/vMwGCs9W5ukMWSEB7
zhkYAFnlFvFrmqAdl0AT1NiSB7lWVP/rN6/irppMWj7MlJ9nrbnhXd8/2gW1vMHpdzZtYE2P/k5Y
tcUYmrH0mcM3LtRrD4HLDbCKyJmOh6mlY2Vm8C66VwDB/I6cVAjNfx2Kf8MT1qH/cqDV4RmqqjPL
yeaQPXHHO/1ADsMeSYNb+sOOnhyOL3XnAGZDH/+GUv7XHK/CszaiJy+g6fpbEsLCXZ76STTBxTi9
39JKINdSosvPXIVjbHN10rXaWOwO3RkmJ3VRfWNz+ZZqY+TQG6wgUDPozmU70S+6ysSXonIdmG2Z
/d6EDctYBSa9mQUOSf5UAuFqABrr9qR97YqbqkaVZtYeHNg8dEPssrEE2OaAQg9UzlTi9WLwFdFB
4T+RLCDN08BH9AKN+JuhirPV8Cen0M5qVTxStffVjft2c5FXl8Qsaz3Lm5ijRtnvi2BBRBQuHjXy
Z/FMfCeiO+6hAmwf6sh62thgy0n5aoOt4mY89yBaNIibemRHYFQhmKEI8AHoW8hha25sjbex0ms0
CdwhgGoyu+W+Ubw4yQ/pZIVDLgPBZAQAKtDJ+0SNcPP5StcdJUEfR8vdTKmCjS/f+iWr0oc9gy/R
aDhavU8O81Ppx3vQlT0rMjw4+6iAu24lHdeKtpdHag0hSBho/qziyDral6HD94+zC/EcV7a13xDT
Y3F368zZDZa6K8K2UkzclB22ZqQllvf191+9XOBh6BhEh5mys1p4TU2zfsxKDse6X3GuQ4b90ZqG
jdT1mjShsdjJ/PcoxhoHonW6ZUwTAnW5N8PehmYqf8XO7ns3uS9lmBU+QfdT84qfoMt5eMl6Vepm
qo9/thSwX5cwv/w5NZFiuFvLcS3/vPxtqw3QA8zE4HrEz03yVtbOoen2RpaFEjYwYBh+PdtXN9vF
PCzpy8Ul2yOD43aFeUhi2BYYt322tZ+vA9EvhljdiYU6IaM1U45nJTnEBx6KmxhY8tln0Pn3Us98
LQBsgvjMjHlmofyxdEBibxH8oYFMXfWo/VSP2RmtaPG5dZtcQ3r/tRGWCbqYADR62njoMAHqIdvp
wncQiX/CBMB4nYExh4u3n3p16hZR52OXwFR3ehWuAb5r63UMEcGHy535vgVA39oCq+u17YngzCT8
LODpFzcA7zcVcx2r3zGd577TaBt0ga9PnbEmP9hCEwUeH2ALgBXeIsgZKiinQ7lx7q41Zf+a7uXD
L6Z7HChvYayyBDc0ZT3jyG6SU7Mfou2l3fqk1e0FiDKt59zk57x5L22+d7IbtWg3stStQVbRSpTE
hFAxto8+VW4nu52cG7eFL8/Xx3Rr3taZPU91mEOpMTvbH1kKqcfhzVbfLJv6woYHlgEcIuA4Qjxa
2f+/h3YBmDOcVbZlwufSHhIHA5N7LRnDJG/2X3+bTa81Xi6yrDWKDLZIXZkro3UHMbPalYYTwLAo
bFvlfm6UnQ7GD7i+xWzAz5a+6iIHGDN/wqUQQC8+HHALq+PCBbUPeaUlgESWUCPRoGzS3Q49iAj2
yYbYJehYR5Ru3ayisB0GhTl+zoD1NYfhAWVLkHrRpNcZkL7wwDIMH6Q3F9C2IJuhT5sEdsOeIS2I
7O2hGU5iuOEFxDZvBv4z0z5sUXnC1mADDrNx1PcFf25ApxGE+tqEo1TG3phVHslbV68y9OTBOQPr
W7DeZTW/1eMEniNnq2vdIYapdhPWlAcV6U5iNk7SiUOlSs4VL55sYQWOytDdu48huTYRHRZIMnAy
zQWG+8HSLFhZRakzu7leRZZuh+hDAiTdeK3VgoP8Lgy4gULT1uf475Jr7qzBARGaq6Nq7QYQJUoB
GlAauwkFxKtBfy+NPU0nodE3Xs+Wi4jDP1bxwLP0FQ0lkG5pIkeTaUYQXd7B2t6PFVybWMySKSGc
7v3GZGGh/tLyPBzYjyETkSWB7mzrfUumCBTiI+2A3s3ag9MbzK0qdtMlQ1DL5oRwEcW18diMz4t5
SQtN4F6N8BEuhII8oNQiYGV/MpGdGm0Co21oAjCfg8FSXJQv8FiUO9OeXrQYErrafNeNHQQ2yX4W
+In11O01Et92+vQz71FQgjUWfNwjReG+3uynDkXPHPBg/ZeeQaRGBRyPPXO79QztVlHA0YWrfdlB
RHXs7+Y8+alRrHSaAHNcfaJVvIPFn6+b2odkKK7AojSBPFRcls+1qX+0WnNAhWOfS8XXFXGM4RAf
Z9xPYw2tC+EqjQmzse5k1/rR7saXMqtvdSg7pAlOe0EEWPl4AqDd0Mc3Zv4+TykoBEWQz7e5fEmt
TwcqAYUIJUk8mr4o8pc22Z46GZ8wnnkf0C4uzXjX53VQm7+YNAM7eTOV9IkW4MjYxh42pwennu7R
Dv1UZ4bJfhxa4J/bMmZuMn4mo/Slme4gYeans/OedXFo2IuTdw2hgCw52pkBh7RTxaIKUk661YRG
U5/iTAMU1glUCy+23IyqcrjV5tRNrbcSBSUjHcHNLXx0t5kCrq49qxETzk0u6wPyuHAm/YHN+snp
LA/2u8uh90vSerP9mKbN/azJmzRFW7imXgLwZMWI381vin6GpwHqBSgD9NLVQIyHeE3YVVZQmKPq
VlpLoTrc7R37toGZ/QxYGtXnD5N/J2qTRjVVT00i/dZkxzTNmZfFyqMtAR4jo/2ttciuLuu9buSg
iyTHuOAe76Ad18wPqpHs9CJ+UtJRAyMI4cXSPUueGgqUpDWCKzH4U2a5laHtLfzbhjsyWZomeO+p
Sh1CDgInpQjmhO91UMyo2p7qUgnzBHIbXAFKzHYVlvopDo3GCHSbQYHSuyCXPwUsU9v6V9IeLDQE
J2gyTbD4SSd5KCDYUziHwYjfRuT7oqa3DXSdRM+DrFKDuHZCqH+GpsPuoNW0G+cb1OFcy7ztxxGi
WK9O+eJ0nxMjBzv/BiWIkKSvCbtvxK8GrfF0DPSicxt72s/QER2qxIsZnGM1ZFEl1AXT91pg/dAI
myGg3acPwMGdKye+6yziOSjxaMSIYhUEElULeoQoC6oQA1fpwU4ONAly0KhNd3GtM7vRtUFqLPFS
6fFSYfZe9jtaROZ0ttJdbTzpVu+V9LbO92YBHiPw6+W+rB553H8SLTS776P2Fhutl8J+6c0swqx5
VDCzyoA4eNI72O3OQBYBmePcoIOEahe0rNy09imsCyn8Ct867lU5zirM+oriWKfRbOxKavtz4nim
RiML+M2+/kbrqOgfMvp9GlLXmRcXwScbonyA1auvKBh9sLLGZfQBvoJf4q/noW7hqmlvILMJ2uBL
qctAWu05qyV8OVrwFdDalD9kfmpUBF8FlOwk23WmhkW8TZvHXI9DWytwQI2HTDkqag1MoRJqZR4V
JH9qUoiGOeBTgfUYaWjMzXH+OlLoY4zJQu4iWu8WyjRAQ7/MPYT7sHRyzwKhQk3EwZy5a3IW1DZY
PXH2gVrTLs+Ug0zxYAQrQS+f9awRUOz4JWL1OyS39y36Sm4xsUOFm3Hi6aGz35CKwdTRG6zsUCuN
z5RBd8sab9wqPc1AOnNDDewMXsMMppvCL+Ls+6iUj5XCQ+ixP2ZD4Vvjrqs6V0zMI32KVWywJsCt
Vo1HaNhhG5PuvsejedxbYAU5df8k88bXqsiG5H2XeAh4QZsVMa5j42nCQkuW+UZ/KKh5ECQ/j+bk
Mlk9OSVmUBke5l76Yw47hm54UMz2blaqm7Zt9tSBkaJi3pV5cTuCmFZIBbHcijTSBo2JCmXWnIoM
eU1GnR2YFZ7KeKAUs2/L2I1b4oP4fiJqGznlB27hiNDhZ25Iz4YJcWd8pAq0IOY6pBzyq0KDmoF9
k2QgpQz6R87bAx6rjWq4VUkjoyxPaf5gtFBxlkEvLL/VfplzArs7GkGWJIQr121pK+Fo0oDKNOLm
Q5qJvdXcpuBI6be9Ai1QKL110/R9aka3SvhP2LuGWZcEs0m9tEm8NIPym1goebnfZxCfM+pdolhB
nokbXal3baJCgu6tTYyDwS04Yyq+jXwHgmRjoe+rgZ5tOcMgz3CHigd9Lo9SeyNq8ToXLIiRp9WV
EybdRxUPXqYPnkT2R9rvXSe8HA7NrQ3SEoGN/XRD6h4pVu8qst2Bh/iIB33EcCBNyd9ysJUhj+6S
ChqgLaIQfpVenygpojJTQlo9d4nuIbVLgCVnaF+JTgb24EAGD5o4FWAaunGjgSFksSJQkukO6YoH
828fZZliGl6pad7hgOxAdoJmHbAJ9nuC3Ugd4WL/oNUe+yZhrsQJ1ZpX0uNZANFEkYVKW2Eqx++M
NS8aHGja8QHGfvjCAyAFAbXt0K6goMdStzKhA/a9neD4bc5PgDu86Jn6XsJw2cAmskzT7UbHbYAh
NpMCQjvKTQn8V593h9oaQqh9H6Q2st8nL+sar2kYDOp1xGMSjsQKZ3XPmeF1ogLzkEQNnH4m6PVN
+idIec+S1feDNgXAnLk9Lc82LnXUQf2uXaQRDVdBogT/iMjsoBOe8RMKRbj3jMcZj/RBGX/MY/KQ
q2Bs2gBQ9b9SKCdWiTiVjjjF9n2WGL4e6yBJv/Q595k1ewrJXY7iVjKLF80qfCD3wlqKQG+AFexx
OvmUPPYGj2Ao8VhO95ZZvffFuJ+YEdok8yAf4fe65k1Os6tMaAmkcViM0BXNSNgp1rO0KldB7lhh
0+nVr4Imbm2whz4/QQA150OkKq9V89wnR9IfF2kI5nhclhAV6iAaMkHZBrb2cWQIvFxTEMbSyp/K
IrKceaeWOWL6z1qYIBJmbtxnN9SAqmmLlWtsXwHjx3TGoK63wIfL2/KLEuna5xkQ1aoYcjSwTNp7
6dT9AiQ3ov27XtTPIBfu86a7a8Tr16+1rRbHb+mHixd8q0qjn3OU3yVeTeCwhQIJVI5cvyk/kGR7
avrC+3Bqk3/z0lYth2qWgb6FvaociGRgjRVjXMYzt7NHl07HPvmx8XVLUeCfc/pnlHXRQHQmjpti
3anR0q3xdRSooBAH3iv6vwD1uXUdxK4OxXJZ3m9BSpZP+GrwVTGh0pM0mx3JzwM+rZvDotlLED9w
KQ3TlgLe70f1F4M5K6VXC28dCVSwcbbzx6R+LEowa+oGusiqnvud+VDwRfBKcRvosMIUzM35p8Dr
1DraeEJKjbrIkr1hQnE4AWGo7KGGNvtjOcLT3NgoTl2Fg+l/1n4tWR1n85BYSon69Ax7MOWbZWSR
Nctjq8m9E78zlrkTzaOue2jsFPwgfmvj/WBmUQ/0aJoNe7VAbDfa5lTFLPp6y2wsmrOqoJKWOPlU
1s05jQ9Jdj9KBynhcB5rLXTiLbLf1mCrWipH29JJ5wpQFgGPHIKLgzV+pdzXQJQYW1La12vDpgX1
dkgCOL+pLRcnXUAKyC47RDw2P6vciMx8+jfFJfJnhNXcDa1il5OWWnesaIJMPSVaudFNuHqeL0ZY
T1gqZqnmuLVbBXohFI8HvJq488kRH20FQYumG/vheoC8GHJVUdaHJO0SngGMqT8lMX8oCDSDFdRa
NEOGjBMLpHOsXEJL10mJ//VuvMYrQIH1z5QuBcuLReMAARYlUODnbFjUzqsozrJA9lCgks9dszQw
DF+p8l2HVmRJ8twdm26jWHm1Cf2fgr++5i8nhEFUWEXhdYq5S5tvVm8HgCP7lb4J1bl6BV4MtQrX
aT+CQM009IKHY2q+sEVOWGZuL23TG/Xsue4OYqYRH0rqQdpnt2hz19mUenqrh2Av+EKygyhBLKwA
e6mpvbH9rv6+/1C5/wE9G6gOlQFIDEDZqbxh3XQ2HQXa1qP5RPESJEm9i4t0PqWKfPh6H1ytS18M
vDpZTBiZ3VoGO3dIQ0ein/nwqZTaxvm93iG+GGZ1vBg0m20jB1X9f6BSFbBsiVdFjY+Cp+HZxywk
t80nmiRbU3s1Ol0MvTpm0k7IVAhQxhUIGOWWDLXRPn89iVej7cUQ67NUdDafqiUAVoVvnmKo/0yo
IXUMnL1ywwpi63NWdXbLgiFWWqDOPuPNoBuvBM/fja9ZFuMfN/7F5yyfexEa6EyGtpj7JYNtv5fa
8J44aoJTkKOhBAo5Fg7PalQkOXoaEDMdf0Jc1INmeRMmLXsf8uEETcsd4w81uTOc8n2GYrEqbT92
jlRlkSNedUqgmn4HQALehQYqXKpnkTsNdoY2eKx2DzLHTVJoIaXvFZteZifM9cQdc+iFK4WXlS2u
8XuLZwdT7Lti8HuU82V50Jraa/UO5dX02Aztfjbyn6LkJpLeNoS42DPqGJDY1AxIjFHtlg1TjS5J
9oK3ltGY4C3PtgsZWdOTVNyVJL3p0+JlSEQc6iakHawh9pejj+dU1T1+PelXUcJ/xByIuopQusq1
EXQZ9htDgSKnCsV5x4WWgq9EbYQStlvL/VYief0WuFjqVSY50q7LzY5Yd4CCH+As4jZe6oNGHNJw
23p7I9ase1PaPLZJseQJgK40CsoFFAWWauNiu3o+qO4YloEHgP17ni82r2R07DIm7bsc5VMHFbk2
3eqF/1YT/scBuRhjFVK4WRRNxwacQWi4AgNyruBauKNE/uLZM0oL2NXtFLI5O2Uxf6usIfHmokHl
taLfSE85FH3hYs2Fhqd2Mr3UzQzVlfbIURdxFTXByt/nKBXKBJTaQvvUymInU8uERTk0joSo7kAs
SIGfFYcOR0MtmZ+mmjumzqusUAssIB+Bd2fNhWtr0uXdi0mQ0Ajo3aiWZ0CSFwYGbhwvN4xhvpkE
Jn6T8KshohS1tWRzl11d+Iv5WsVHCvM+NRMjbjdOwEuOWrN3RXs05B1F6R7JRg713FFMrlNG6ZwE
mXbiatA3xYYMxdbvWMXOxCBCt4vWvnNm1DXRCx2zsKy39BOvH6qLz13FT5VkXTbpxoKuVJF5g1Gs
3cpwgglk81h7W8iErY9aBY6+y1FsyCVu8FF4gyT7RQU9GeL91wHq2rkimkpR2HV0g+rrjwKmeo5N
1bprW9PNejDSzd3XI1xFF10OsfqSvLImONpi3vrQOcM4yvCLQ/6oeNlenOoZ8Pv+BkXCYGPUa1no
5airEMhoPtB5zDCqb0dKaLrQzYkSFDXxjB89nnk4qd6020pLrgb8i3HXfpOtRjuJihrFuFqoe51X
npXbxkfLwOf303GTdHNtnxCNaLqqweEPdtN/3+qz0OO5oXzZlVoSkW+L/zP1G1//bruoyoP/AsDc
v/zKP6Ou8svGzGSiCIEL5kAPLHHLEI0aIHiGZV4z+Fxv6UZcDc5EB6QBHA7NJGvjR6VBC3bWWX6v
6/lB0cuwnqdTGjuHnpIXYsJYo9eC2Cqe1LQ4xKQ6UQ4wJlQTUAt0YmiuA0mTJRxsLTRG4TJeEv25
henL4kXqD9Aol85/kXZdy5HjSvaLGAEakMArXXkjr9YLQ1Kr6UnQm6/fQ93Y7Wp2bXFi7msrZlCE
SSQyj3mD6f1b2uV7nccbVYyOIZ5VP3NAeLUBErLr4qkMNxFoX1OxpGo7q5pU0gvh6q3xOPTdg9bV
27THSqShXdbVu6fpG1/QFVTsYaUaTTV/tFGlqWvsr0ewkkmhu7c3/tX9oFMdzuNgX0PE78/9QIKu
z7oS8zQ2W7+iaEWi3potna5rkA0NJG8CljcnnM5OF7rrcUYJQbOtJTtVL0w/fKyCl5TRU1bcEaQ4
YXGo2B7GhvHSm+paHnsxtj6rXCmhCuWUYRxOTQgjC7+AoGO3F9qwz3L9o/MVSCMyqMbLQRxYOg38
dSXY4Eqh5m9KoN3sshibJx/iE07JgS8gBhpQKLrL+NFtEdklrLfRj7Fz6MK3FdgmQbORAQDV+uQp
Z/1dQHHv+wIgkzCwhsqDtVVoaf45hnnGmH7KBCi2lJkVkuCg3zfJj6rQ7+C54XqRvJfR1O4zvuai
sNnU+E1id/DxHq12Y/wFVLXLATzs/B2JTzJIjIqorFbAJ1GV3vtJ5AzdxsgTVsFiR0Ovog8+Nfns
o8OtM93KUJ5rlKeB3cvDMa9B7BhtvL4/4b14Vqs3yDbcVSxYRd4vvfqhBLt2UHc61SwfMDtD3o4w
E2iM9VDp2xDvHEJrK2v50ta5YumnXi7fLGAhhMVy4lH9DPb6BjrumwTxGKzo9RIJ6urVBmgPQEsa
Ekd1tkfZCPWamsfQwxgyq1LQsV9Su7tmJaVC/up/h5j7gRYtl6DvF/Fz5ZQ+lNKat3Ar1hGzkIwZ
q9wGs6RZG4//wBlj4ePmBGlVZ1mYkAhOw/DfKauXcjx2/RvxvQ1pwk1mwN5Fq91qkq+tVTsMYZ1Q
jKZQFwgHV34GZQrXyRRtNIPMoo0uurohHYyGjFJZ6QZ4DYtiAFde4X8MMQW8i8xfSG3HgrZi5wkR
yiEFEDr9Tl4H9me6adD9ssiO2s1uCYV7LW35Y9xZVjmGOBXR6EOKy1ZVq38N17ETaqberfq72pGt
Hu/0NRq1UrsQ4BZHnuVkKFNCHUcU//ni/DgR64ovgH1wTgC6d9EczFaLn3slqv7xubMsTXiyIrOk
18/8YZLL8b+5n43dOxRQ13+wgZfGm51OkSiN6qE0cHo+tN9tlnG90u10ozqhu1STXdhC8xcqYoBS
AkKNpeQJmhmFa6Dl3uR2VCiAqo1L67dwKL7BnBc7th3QrvFJP5yCTZyCJG/pWMEpP8obaxxM2WqP
y1TopUFnGVlihJogGeYzJZCM7GNzpI+3M4trINTLLTJ/g8NODoHQwBAC5s3rCpI1LQEuWrUyp1vH
SwJ1VxKZP0abhZa2byG7kwTjqSS6w7LOkds9ko2Fb1qatll0qYBthWsEokttV2gjwSTPnqxQ6+3I
j1riTnpRkr0E714adBZaCgJtWqXHp0mgSUXkPUnOC5+1cLq+C7cXW7AIshjGaQghuJhcfVXcx1tm
5690BVwVXlv/7QfNgketxaOn19gZUMI2+wpFDH53+4uWdsM8XLQJZ62OESj/4H5nSslRZO+3x1gI
E8ossRy4ALgvR5gYUUco9kblAZHxVFZvyVDZt4e6ugNUFXYDhmaoZN41rFjcBSKHNFFDMztsUZ7r
yVIYuroHLsaY/n6xB9AcqRLSpuxcuqPb74tt4gIit29QeexX4kAX9tzVFboYbvrki+EEKUIgUoC/
U4DjaOvSzJWvGFTN2xN3TRuIsothZgdWH2INwA9vOLVZv5Ya6cUoWqTh0Ufg1ZvBe1Din32mAy8V
7INOvDC4swOg/6NQliwCl5Zwdoj7Ig+lIlGH04j2UZyO8IRa0nxamtJZIlBCH7xUBaY0EpFFpBC+
TgBZpgu9oqvb/mJGZ4fXIHoUaYo2nAoN7LLxq06LtSZegxEAynghX7zG6r1Yvr8NZiM1w3sy5VN5
5LXepE65aY7pFpjvg383cTlhq7aHwNOj7ACTKexk1f1c1nq6PbF/ec3S0vC60JMxsTrAJPpR0+5D
IJH/q636l9Es90DHTbRmCsKwULUmGRbDgf0JB6Ws2gAx0Cz6IkybblbC/mN6Z2de9SGdlVTScMrR
iinYc1oceHkshoUtszR/s7Me+6EE2eHpeoEnZpScZFRY5HghoCwcdZnMjnoUVHIWlelU2grO/nqq
uNamvIJBCUSo9d1yUnpNrfOP6Zud6Tzoe9GGPjujK/4IQcx7T2WTsP1jJEf3ElpKXta5qHOoEftR
hHk1sUkaW2F3pNA+CQttQmTbkE9F2wLWBudMFq40UD0WNtZ0Ed1a5VlcEKkeZCGU9k5D2aCA1QJH
iqHyNYWm31iGOx0XSgdEX6Iu3MLXkDiUaSq66tC7Y7IxX/g67ykK0xAxOISF1Z+6X4oF4suBfqC2
sWa2qtv1r/oZCO8OefzSI+X7Bv7rwy+Gn+2I0QBNEdzzaUdQF6LuzX3zNqXW/d3wqmJTQKp3xdzY
jh+kjfKyFPGnHOPv0XWDTQUFHcnpnzccODBxLITGMfp/0t/SqTZo4q1vL+93zf3WOLND3LZ+1JYG
Cc8qsN5ljBkuSxjwiPsafPGk3vVAFgPz2If3U7/JiNpVWvN1ptU2GLWuVuTnjPX3snxiQQBuB5Cd
mnDyropAYYdhI/wbvRAqs2mxYUvyoNeItdggv+dotkGUYXJ8L43w7MEVSM7pE41BY4je61GP7MgX
DmnA3x7Kba1SmE2vY00GFv6c1+g9qz/HEJwG/sy6X34kPSQBfCi7nQesfTxui7jZBW1iqz21C9i4
wKjEvT3xS+s7212+yDgCNgvPYVsCps1XwOisUvQZ67gwlSDbZZSh1a0tpTRXg/bFnM2iTs+GpqUi
mfYVdUlv0ol5uoGvEAId0NuZ2R5gHXYIX25/7vU6w8W4szDScElCLdWbWhU4rSjig2oe2eGqtxR3
slUm62Vm6zSHt/b2LNnIS+gadDRG40Beke5HFXzC9nBhQpfWcfZWGLxelDHXsY4eXJsgYz65hkCQ
HjYDVsfvpNqDuaqxBFKc6pY3vmwOqKTQxNRk1ArPUCzYTnpglZsdpybTPyDsT5Hm1lizSNT4vaL2
CnZqB/5LCti+EcQHTwCE7K0bD9woI4Wlqg4wZhLbI6BGsmCr27tnYZL5LEgFPA47XVb5mSqwt6oA
q9aBAa89W6gu1e6L8APojYWFnTbHrc+eBRcpzNSOenJ4LofEUQy6UocQ0PhzLSK36ujKUyTdvP2Z
15OQ34eEz4JChOao1gztlMR1TpHZXmpPi5u+6gmOCQzIylW4+J6+1kW8DKNz2m3gjSU1uBKeheqb
UD9eFXq1H/3A8avzIDVOUcJSjwXHekhWPmFHaky01SWxx8WfMYsQCeh7oixxkupi4xe/BlBUuwok
00TftFR+gNSpSu864kZM22lJdd/FCxCshXDBZ+HCkMAl6+MeP6AHwocEUM8GY5wtnd2FCDwXnRhV
tI36QAuBDorMWN6I6Fh22Qr2OetAMtbA9dutBJkrOQLcX8DVjdha12x5UIBhwJ22LRfqUrdPF3IN
nISLx3RWjsjwRopnkkdfIj7A7WvfDWCpJsku66NVmkvOOKQLF+C30Mf/f8DQQ/xzWDHgFqoCxs/q
ybuTXoHPsgHjO+h2v6MvgSs5pUO3E6gvhaOIwEvGXirVXt9yTKOMqnAWoXQKs5df3vLSkHIvPLdu
8zzaSmwOXzBpNjubPsNueNnr9/o1eDHiLJKBzZT10tiF5179JcQ6yMutkkGjWrTZWwWEbl6k6xwZ
tW+sFAn/LHsowIPf3bXGJlXKhR2vXYntcDSBMBUjYGjTuYy7GuBkDZyHZ0CL1qQKTQ3GRryrVmFO
3aHm3/7TGXZhGdW7MBVbBn4t+jPnIoauVUoOJCVvIzynPbCTJZHbHTxE/MTfy/gQE4S5E9W2vQwi
VdXIDzSSoVqa9sfJBlum3Q9Feye0uUcKBKrjQ48+oJSpZpGRdUgGNyk4jLd6U+NokJJF46GrAf5i
KWbBtoJ9vd82+Hbau8hmyVpGNRbAIqfpd6BPTu+/gpujNTqprYDltL4d7K+GgYvhZ4mYyjNOMyio
nWmbPULzW7VaFDKDCLR+nfy6Pdb1t+bFYLPYigQ/rtIOg4Vw4oy10pWoBw0JCSJlXY+mxOg198Ir
f7Ectw3oyiAqr2Eu5KaRtkf329S9Cf2VDjD3bK00Ew4H9iqm6Y5X+b96iV/81lk4Ktng+VAHDc9c
hrZ4m1tG9uFp2zLyHgbN25NkgDEWs3sebrogdSMQycHjQzRdqptevQ8ufsgsQEl1CifCSvCzl0IE
YCAQ/60sOfx5e22mPOKvMPh7lDnCINRLZtAczKpA16ChbFg0+ro9wjX6DWUXQ8zCHKjkpEq6UIVr
U/6sb4PW8rbae2Vi3++5O64Nq7HFsYT+qrFqwapyx96GBKtz+2dcw7T98TNmiaSvBMCJy2ABUan4
CeyIJRTN6ZLGogaxuhitVTV/zuTWTIvnEDlHLdKH2z9haa5n0VeEUpL7qczPjXgu+Jfol0oWC4da
nyWNUOfX04pj7+pRvh5wZsas2Bhy4uQU9HVDcdRR20B6wirTGFDOEuZ4wao00DAHbMLU24aYHl8q
oF1/41+s/yzSMQFVFdknuGnR1S43fFesoLaxmoTu24268zZThxsaBQq8W+HgpUAGCTIhZJ0U5rCL
Votab1cTjovfMwt91QhVEKw3B2K4hU5lZUmela/KE10DRQo4Wfn+Lu7bFf+Bl9uSJ/f1xuLF4LNQ
CEW8RBCOOz9opbtIA/eeDysF3vQRBJxjQK7gPDykT3Hz1KoLz5jFEzALbUlbaHVf46x3W3jF4uQp
m8qe3t0ljGL+1cv04kNn4cvQ/S6KIuzFcGQvRQihANyvQIe7rbLR/GTDp6IN4PC3jxhbWNy5tZWc
d33N1ARaC81T1EN8CxIVqZRbpQctdchuxPw5A2yKItC0/K2hn2Bh2pJCzKAawXN9IfKDEcBJOIrO
Rbj1IPoa1WgORNouA6g/ysg7JG9yUKVbNYCkRhUdfeOuG9VdlT/V9D6LHnW/tvwMWjSjD1kWkAzr
D6M6Cu+TwDWaEMnUIZxeQbUya3SbQ9Uj5+8SnBgLfU+bLZjBljKs5BFYvGoLuk/WvGfsXpGfIbBv
FRBtoeuBH0q/MZPmufJfi7ow83iXZlBuCDZ9BvffhwyyDZnPnV5+GkCKkYW8lsGaZhHFXCi7PBGr
IdKcspHM3JAJ0p4m2w6asa4r/Vl47H0cvIV3h/KNzrxx08zRmz6PITQ86uBMRDJotH7h9CHOXrdp
ee+mbXI/gARtQLOm6BqrmCYuCiwGVrtM9qxDwbPV7KwRD40W3KsgYkYpt3OB5ljL9nLdnrriE7Wy
s6R3kEkQG095ZKK1WcQ3wZjbUvYa9rh5sq8UsthIBAuon0R+aRl67ajGVgJlH6qX7qiPbtrAES1K
VwQKgG2X7XgzKbjlK72HTkFs/Mhk6E3A0b7sdFcSzJQ9uPJBlD/9pcKEoAMRufV0RyvDNRQ8LbX/
TPOvokc/BNWLUgmsIhN3bmV6z2LVl3Tfs8Ql0FbiILUrMDSBUsI6gTNaklIfQnzJvqnaIzNA+BpI
9VylUO9hvmJ33vCL0WBDJN3N6gFrB0dArQrsrHxousQJewdsKKunwtIg35zlzFWgfJBGZK0U+dsA
wQ0RYM/zZC0XoxMNnY3ocFYbagl4dniBBsPWVz3vHA9ZF2yP39Mg/FTLeO83o5VS7jA9f+xLfiqN
+GsU6hMQlNtR1T6aSFiBpu7pxLnrurdBLUCN78EBlPCOhEJNTiwJfDWKplesG5uOvOSGsWo87iYx
bHLr5It4bGNwUDqCAuVJuOkMHO6n+o6HvhWJ+DOW9B+q91BqJ10+qynKMr7mpkMM/eQGzPrKTEok
FAqzdIglZZL62HGo1UMhpsneW99Nw3Uf+2YAGAQdnlRyF1dvMowkNYgpgJ5k+eWTAZEDo4coY4Pi
7vCkNGetiZ2sQFNED1cQtbJyPFhEF7cYy9/U0DUV2aYF5Yd5EAGCeiIwHR6kfbpTaxQPbCzsoPTh
gD5uIXe3qeHRk53VHu5jreEI1DZYHG88EcsQCNBMGfzNOIRYB+R1iRnG0gdkGT6MMmvtkWarWukg
DgHCfgNd8AIKYGXbQWxBfpQbIOGk0S7yz7GCYXAZbPKss2Wvf4HC5CorN7IEcQGoQAdv7SQUDK8X
d8zLTeJHYHvtgEKB5FbuJPlr226M7iODDhf5kKAp5PlnAllY3kASMFKdTDd2IudunbPXQotdCarV
wG27nvdUxNs+3Roh2cRQCRHKBmSptQp7bSIDDGTUL5x3mxGaYrdjvzHlT7cizCzDyzvSQ7zJUE69
DPFuzy2k9JSFT0P8JXvGvlKTE4zUwY1tmwH91gCH1x9/NKzu7aFRY0jNQB2k2esdOQAcdmwDKHHR
ta+LO4APLbmODrXxs5Jey/zNUzdwVjXhJ2jxQTaZGF2VgJMBB8V8RJsKsHA4ZyYxtHqH2qo8uhsL
3H7ZK4odsKTKIPfyrMbHvPqI2YgXZg5Fl0MLGLH6rgK6oO5a75AFoHpX9xV2PDgNJjrJkFQDeJVk
z6x/7r1tEgCtNvhW4z+1PRwcoZ2oBrXZteVa7711zrRNSfylJGLh3fq9CBdFC+jRaRI0RqYKfvUe
v6sufPMy03+TnKlwUR+rfbXR1+nJf1jKKJaqF/OOnKYJVc+BDThHmzKFxasJmKce22XjxG8xXs6j
w7wIdnB2uNhsntKyv7cWI4qsKkzn36Wcy69Ow3bMVLxg4wYqHE2AtffJHs0SK/CBfu5z4t7ezNfr
U+z3iLOsWcTQeTN6lGogrnRMJRlKBbWBFLkbmxNTCwLhLOXTQPKolxDsV14k71CSdlXLqF9pxq5S
oOnkpQ2YEa131PFW1g1EKF2DXJnU7lMZIme3f/E19VM8sH7/4llqW2v5kEoS5ij1XuDdRfXW4WwL
N3ZolCSwlYOKTYO9zrpVU/H3pgfiMoHZBtRplJLbpHrpaXUfUflJNJAqGtPa0Wl4lBg+Ly1UuEyN
ZgVhtNTXtwmirRIfcuw8Cc8ZvYzhlX4u62eFvt3+qu+V/WvlOVMVrlAC5snsq5TEU1pStyGK4jIu
7e4AVMPkFQLjB7AkTDzPrYURr6awFyPO0vRm8AwFetAozcgAczfNphTtudXe27x1RNr+bOCBbGoJ
pNPgYV8CIFap9AiEFUooxq5g6ABVarqTIBPfchVpAl1I5a6/Iy5+4Cy1j6WElAoc788CLrhK07kN
WBFgXf0Y+wRafe3OQGQqG/XEiVhrsPsMa33pNX/tLc2xGjpVFFAz2Ox4NJ4eJmmBzVbag9N72Pcm
xEvs/NOHio6jUpsoTrjoOnA1BF0OO3s7Cob6adXhVJIt5C0nwRR/O9GsWrTHFQzs7ZZfUouDzrYg
hNglCT5t0xb0VjAdHmJwQdDCDGy2r52st433ol7/A9+f6cKc7/3Lr53txGRoRR0ZDL03vJRlG/pA
EMyewL0bbQ0n1yXT2mvli8vhZvvKR96mVBHWVDSF3eeRJfSDVJ01usjTu9LARPOaU1DJOMepno2k
p6zhAQogp2zvr6edA7EsKN5I23K1SB298lWXY80R2apcEaIMU5Vfhaph2lqKB+kv7b3PA/Bq4NlK
4oNijIdQeaiGwhacOoEm3snYr8MyfKyD8GMhwHzbAM3W9Y+fNKvIjV0eRSNED5G5+wOeGCWeCF0J
paqoPzdptx3aBjz1WIOen5HsPV41Zp02P+A9StruKZDjXyXEUWsCvbrxqWgDy5PgvA65LWQHb1Jz
ArzeBD/MrPEfdiDecxkOHWnsQCwKsltOpP3MarxCQiOGYF9SrSFbYnVBDVsx40g83TRqVOQA8PGh
YBIVCfJN4Xh4QDTsQ0I+X5eAmmeHYJIWgTDiJA4TkAZirtwuPZACgQVLCR4x1TdWMddPmvIAmSUT
fgWWInI8/fYhO4QyFDSUM68eqAKZn/hchU8is+WiN5NAstSyckvk3hDAHdi6VZ8qCFaGvHksomYj
stIJFQA/x+qepeBqxP5B6qKPusMBlX/J8VOkrJlyV0ccqfxnx7mF10qh9Y6uQ8My4sGJ0XRze12v
pQyXyzrXtg+CwAAo1Y/OxinfiT0w5Kfimbo5ehgSZCTBi2/N2hnsDuKcW8WWvyCF+A9i5HR4buyu
73rwRa4k8GaDljJ+hhzAHKO+ox5iNK9XGl4IOomeozLWIJ0WouySmlTWBrPT66Oub0KQxsuvWBl3
YV3vKu0EBebV7Tm6Fkv/mKNZiZRGmtcb04+bKDaT45EWnyEmakE1xq6Rgpv1HQHy7sftYa/cVn+M
OrutqIYZCVPEAGnMt0xCdw0FjdtDTP+Lv2b9dy/NmMXqzBgl1k4fRjIUfwy4aee/aLloersUzaYr
42Jx8WJC42rAlTDGximqtOeoVZx2bG3opNmQaTin0fAojewY+ltJBsZJiw2bsWJDawpVeSQj3RD8
lxt/np2XelZQoSNjkgh9LgNIu0ubnh86AEOZYqCeBqnElruykjkMciaKIdk99Swv8twOSl9qBmFH
wDp4qq7wqLI9GnyR2AcmauGFeuXtdLkNvgEYF5MXFiOra+z8c5Wh6QXEWsD91NLjECwCb+ONqL9D
n2oJSrK0ZLPNR/TOKwvgn875UJ9amjxBatZsiX/fB2IhNVwaavr7xQemuhqCA4B9rkcv2CkZrDXi
ox5DGgG8bvv2hl8aa5YVEZ54hVRgw3fNR1y+++NwUDQ4yqB8c3uga9THP5ZtdrSSnGgBHIijc+U/
VvDA8ZQ7fI/r9cUqlEhhBoD+d1r14Q87vYgfaqYcRUxsShGBB2iaNuP69i+6Vun44xdNIfhinnPS
yFXRxtGZ83elSncMPZyBw6okRdUBTRWKx7AS2JWE0DbZimq+qaZ4No01CgmifQspPeT5k6wbBzkg
+6yJVkIDc8YHBdiwIEvsVP6PVOstqdgp0Cmu1X3Bc9eARodO5E2Hp7gV9WCUG+Wx5bBF14xj4qvQ
+xjdQZA3Ly1/BTnQsuDLG03tALzpQMXErUd4AOog6adbX+Z7NakPrLhnXb6S4gES33kKAeZ33CAo
AIN1jOt5lKo9CXRbi4KvTMQM8pQthAYERGR59KQL/qttQR7u05CiAhoNyAi00KVF9NTri9YEVwpM
l9M+Z80YEq17XiPOTE7msoBNs/GQuBxQEc0to9ga6V3sLiaQ00b+K7L/Tlbn4nSUQub2PzARvPRL
eFRqPDjQdjOk8kaB0xZe2GYs2F5tgYuDsnuJ58j4JumaHUoSpIjijV8+3N6AC5cNmyWQBRYq0AnO
XtQANK43VtipVjK83h7l2tv7D3zItB4X25zV8CrSNVHCuqZ7jncTQke+w5UCrhoqe3BOuT3e1Vv6
9xU61xOQ9WCgREeg9Gm+KlAzBx9l4Qa4nqNdjDGLkH3SaU09fZIGhI9QlFWK3RukAvK2fC1wEWTS
KirIKoBqG9T09kpsrKLmzkeBWE2+omEt17FDenDj6zx0B5D5qWfYg9o7t+fi6grr8MOgfPK3n89F
UyuBzkVLj6xNTYHqZFDX50gqF7KW67H1YpzZ5RRLah7IAZ2emIOT/TCgSfxgOJMDlGICAmhnW+0F
vp4LK3317rgYdb4KOSTBuzGmx3w8DcZLNOTrsWvXTbLQkf+W6/zr7F4MNLuk0n7wik6eajmlgNo4
/JpF15lpKEPQCxSZYS0gE9QNqknLnTEU6zx4kIQws2ZnGJ7l08qplXHdiDcllByp/xxb1U6hAJKM
X5BaIB007WGw3ANsriXAGT/Q0TNToZx48qqSccXxeMqa0NFEZ4fjq16O+9qPLdRrtgLyycB7uMwf
IWARA2IP3RY4uTUcKgLZO49fZICf8Gl4JAW2Ap8clJtgTTKaqv/M1Nas8HqAGK7ZBndtLh1HyI7m
TbXLablSyuixYbAy2Hajfk+AXve9xmxUlLPUDK0ziDon6DpGO+gZmxx16/dKO9RKZXVJtwqT0cq7
0qoh7OLdRTn6N3zfQNk6r5rtALXTPMwXduHSZp9d8G0cN6IomHbsC9lMmX9M2QEqLAtBc2nTzS7t
rIL3RaIn9ChV21CH80BygI7bmrCFTbfwNXN0tpZ6kO2LJO0oEFZoAkbx+BV7nXs7QEy/9sbOngvV
KoOQMsLA3DCqwDGyjSf3kxkFuhHSLo4TIN7xlsoL5/aoC3M4J5PmHDn7EEf0WLAHrfqZexHEwh6j
TllIZL8d62993uzqiakc5SIHTLauwWvy9hmeBEW68bU3TibC+V6Hgois14eoTFaVJLZq+CboQ+uh
AYMkbIyTr95P37kewzSrz0BS6gsY9uTZr7I1gL/JATsS2MoIrs0XVPWeOx/VlU4/eOh61kiGPAMQ
OXSwnLop3AH+Np0hO0aU4N98xP3cbvToQVeNe7RE/01m/Tto8emevLh2SVLGaS9SepT1e0kqVxlK
3j0rD7m3AP1d2qnT3y8GggkRzRq5oUclHFE4lnceqjOyUiwc7+n43lrLWbSXlQ5wDsAnjhWcq4xk
sCDFjiSewksELCoi4AIwLuzT76rerTFngd+LI5aQgWvHrHrMG+jRQjI/pE4jeVuenkX/3HbtdvJO
uX0+lj51FskidWiHsKzp0YiJFXNmAV3rJPQVcia2Bm3JXIoWHt9LJ3IW1eKg1gvZ97RjA45gpEDP
PuTroTyQbny+/W1X8+D/25bG3MgwVEG5UMKSHqPsFPFPEfawa2AbUmyjYEmD6/ZXGd8V1IudqUlZ
7wUe0pK4pE4hUfge8HIF04oXYCUXYs3SWMqfpyCHek9bBbgXKuh21pnm0kF246y8C6CXe3sKr8HP
dHIxh7OwhhZmooYq5tBXiJ3TwREoR0KN1Qq6wCLjMc7vlR6uJGCCdbAeuT367eP+l4JOkwlfjTni
CtyobfB3j3lZnptAXUjulvbJLKqgrs7VzsMdMULDJlMiPFmTTVsnZmwIp1L46vZXXX01XEzptLwX
W6UGohzdQ1yEup6brHspy6fbAyxN2yyUjBFjadZWU/gStpRqLsOu18p+IUouTdssdDC4ryFxAONo
LFSr6x4pkyD4NliFws2sXuoWL33ULGxUUT70QdzRY10BXNRI1sDQPzOW9sJCHAaY7c/VQT+6QvsH
e61OozPrfKcJZEAH4MqmVMdOVdysgEwNGqcRXXpkLHzi91m82BidMSpNXeeIxYYOjyrNbeJiFcWf
t3fH4hfOwkcIU66a+RhGBfwp6X0rQeYVyJqlDWTVpQoyD/VO53eieFsY+fZlY8zLrrKMZ2hOjOnt
RizfN+sTkLwnD/bM54lXWVuxZKFjA+JM8rTIj16a3VmS4pUVSmAUTVGYslhRBd6ICo5Ip3PH8zhx
gjJaUY+4Kah6utwfJJmvPZTFkHLYGQRIYGVgKZn3qqCklWjESWRYWOXEbjhfVQOM+xgsCvPhIw7o
QhRciBffHYqLbZFySRQSm45z+6TGKvy+2Pr2wtxOzY3vN/fFCLk/jlHB8Xb3uvdKTtHGKmy/fCvi
zCyqYM1AbTOgqnt70Gt8+curZQ6UaOTCkPMI0X3aDeVZdGdIDlJjC5VkdFdkh700sVUnO/oUR2YH
XUibLenALG3IWQgriNQ3VEMuEsNuUYefEAX2pJXOocHhiWbgPb1wBBZi5vecXMz0MEYqCCABPerB
oYfZYCMTiwWhKwpUUXn4enuKFz5vXn7MC8hdFOBSHktSmpCItsocUEUYEZbZM3RndyCNrm+PeE2F
4HJR57XHTo/8bjAQXGoOfHE32Hpz6KVJQRRCMIB3hgCcjVVpKbQDFEsyNZI4vvgY+8+oADKrRYcU
MqBSuhNh50LUnC7c9d/c2/8/zzbmPc8UZeuoZD1yiVi8EOUHPK/gepgeIHkCCeHhEAeqq8iFI2CD
JIUoOrSRE8gPCZSpTRGB9RTmjp7/7NRdqr31g3B6HZ6DnBwA/U9r6Mvm7c6rOZCDP3WYWvUlzL44
mAlKUK7bEmXwLpVrFyhjK2qyp7TznK7QV1IfvxIU+DJNcWJdh20r/sBV0OvD0FJpb4ODgMv1Kwkq
i8ECR1FLq4eSdAFoc8kcSbTrul/rxSbRyTFpRiB/C5gbShaXh/VQRG5jhIiu+6wSEMimMK8jFkcn
gnHUjlooIMD9VQO62+iaYzjIK3hynRooZhYGe+3bsbMruUdM0GiJZ2WEJ2szSLZRVMyKUhK6eREM
VpnA+6cCHjlJkEeNI1Y9HtOPFn5YNTRCacyrhRCyEBnnjWPY/6HM3SInmPRssa4A877f3s8Lqfbc
R0pC97fKPDyPCAgyIvuVjhDWIF9ysHApX/8S6MXKEIpTyLfC70VcaGmgFYEf9ifDuJfFM68XmJPf
wfTvbf97gOkHXAwQN0PK+xwD1PbYWJXksOBbp27CIqlw54rdkVn+GfC6tWFj29+exqXPm+7mi9FH
A5peDd5fkFHy7XIApaH/N4pCiDy/v3CWVkNks2NthDGm60RWbNXu1xxMsWYfgeNpxXZiLTnoLH3W
LNH+H9KubMtNXdt+EWOAEAJeaW1sl5uqVJMXRlUqRd8juq+/k+xzTxziY8Y99zl7lywhLS2tNRtl
7DI2zYsqDaGtYFp19Pj/W7jFBTWVTT4m8wgaUNR+/9Rg/90f4T+kg/9etyWhT5/QqKRqOMDlvdty
F358DnXoRrD4yki3E7DfAy16QMOkd5U6f6BEfc2Hz1Z40WEkvTKb2xfs70HInztNzwnLVB+zKV91
ybBU3UCF+pxa2htyXc30uQvDRWhwr6WXt7QQrrcfk/8ceCpFAUU3DNyb+bZXHIWb7bZxZ1q4WD2J
Vg169tqgK/tvSd+b4HfK+gorGtEKSCsV9cUVdusv6fA7cYMtTm7bVYUCE6D+qKIN4fNuw/oNbb9X
HJJgLBqe9Ux8UWD7ZzVhcKGTilD/y3MshLlxDrqOFgn7vnwWQq/T3pvx0y8EuJQde/rOevh7qPkh
TvY91JonOT8QwEKqetqEIxwkZLC4RfB9SOre3yO39qEkAhehwmuagv3955cCaFBWqznWplAIipJd
lHyHjcX9MW5BXtn1IIuDywAdyxRl3g55hPYNAMDZmyIEtjx+CVVtpNCnCjoIrPq/9NJbZe0de2tr
XI+/eC6Xg0wacZ4kkVq3q0tYFzsrU7y/jn/J1fUqeAmEBfOOT6C4EAIdVcF11Jh16gZQqrzaAA0B
tX7r/sD3p/aXQB3pI7WDzsAAh+Z4P0XllkmX+yPcvC1VicCqdAZ9kl/I9av7iqZ52aJMyY9RcJhm
8WqoiwPzpYMauI8vuC+1/fxgjXfrWrU3e9gqYTLcg+Y9ulR26zOqdTmtOdjPkhP/AOQMYrKSi2EB
eTRSdxUZPYfE5RFXGTwuKANzWV3mHk0QKrxBr+zYOfVW2UcetUan/wG/amvcsLWc7WZF8Xq4+fNe
rW0oRSLPfczPP0iObAWev0mhBYTCurkWH2+v5dXUFtHLV3mUjBxTg0re5zwWtQYTyg/ePN76DXfz
1KtMZTJKpqIOVeg/58YJxJRh/zD+e24M+2T2xETav1lDH9yEJl6PtrjrJq7qDVyzya+MJyh3vriB
lZs7Jz1TBTN2oDoMGlp0syb2dvOyux55cdl16FEHED6ARKuHd4TRu+ERbEP5OwOjp3KE7fQIutnK
mbwVbq7HXOwbtSM8FyUO5WhYzotB+03pBZOnEK2GH3v3AbbNtvRR09KMVMrsvv+k0l7NvJS/3f8h
t8LP9e9Y7CnGVD3uCokc4dt3KOHEVdZrqme36jHXQyxSWUiNwNYzxTaKt2iKb/5Jydbh+mszWVyE
ajlO+VhhJpEub9u0dqHucn+tbqI1VIhAgm+hEErIYrH6KAwoSzEE2K4qOj1gr/+j9TlXeJA8WKlu
QnYZOtJrtwSZF+mvsHY19GIRYcDkJ3NwP9LioQpehCJHwf2tK4FRD97EoHenCJxYRXaHAPWmWNkG
6UHXIIiGzKYM8YRQqakVma3AW1VpPpRpmixGki0E6F1NGQ51kxkdX/WeVdZ+9/KrSLRqRCnnx6J4
FCDoglqwNEUAP1B5K09jZMFg5dj3fW2P/QAuD4qqDp3dHSs1BCy94NUlU1tig4wh2XLKwAHR2WCq
dQeYr1KK0OgUiUnVqcPfRVO8atyqE7+Bb3xJFBG21Mm2h0FUMyYGr4ZLjqqYFHz6ELohOsDf5Jnk
52B47waPwPVrqqhB1cKAg70RSR9RKoCtrFhFsxfCxppgu9PpXqmB3FoAf5VBxcDr29AQwtwCYB7F
EzzT4G6vJZLhh09pfBz7j6x4HccPQRiNKYhmG0o0uaD5wSx0KuHm/QNYCGOQoNLIG4eSTREPIBPB
1Fb8XolguDaQ35meJZhbNw8wDQaQEebEMehkJYQVL1AWMYUoNSkM+MSB4P9EBzn+HGhrxpJv8lLe
pxWcezsQxnx4kzwm7ZOv+CBcNxYDcA2K60YrTq8R4C8B0HOBL9t1VqXzVMws9NHSAY+2D+GvreZz
+eaoJdCL6gsDF60V972tMNihjTGRdxAetiv2KiYXfKttKT8L00zwvjDYGPTTo99wyMVAUixvjKn/
qFEx1xDapKQwZzfpcjoRkEYp3HdisdqK/mRJgzsogpkHUMKYWrDfXxX11Ik/A3x7OmiWWhBD784U
VFQyfg6gi2UBlAxgbl43k0mkJ1rq5jjBskY+B8lRZ5+whbcC3ptQoDUSmVhB+MHiQzZ7sm+H7MTR
Jla61ojkDSsbo8W3UoYXpmwTCdS9yhPLE1h+dtD/IPVDHX1KWWYKGla8kwxEUVPy4TOeApoASgjM
SacAkgXEG7LHSX4i0Ztu5eqeyx5p2YwItjQVokfjRyVO4LEdfeE0ii9qPFOiiZ0r4AvX2CDygcKg
foA6WW9OVQnhz00/BHanDmad51Yf10ZQnMsUpJoWNN1MtMiQ2D3cZEINEqmQtNFh1ZyreKhAUloi
ocFRCO80cJpYb0woZLbpJ4Qd8JE/enIuRt3wRdQbws2ogkFyUnhproTRm3ff71i2tGuJdQ5jmxZi
150DQx2uOOUT1s+abbcHsCE40G8DfBPWYujt/On3uHTRDIMFtlhkBBlGY2cPIJMWZ3aCyzR8L0Ib
9mTr+q5rF8bSuyUWlAFETlwYolchFlemDEYPYJyzv7j8ReAK9S+L8d1aOnXzNrya6yKbgspZjjtw
vqoGzSvb0mnox/3PePNavxphkTVxsJQKQVCVo6INFkxMwKVvTvGQmVUaQFYAYZIZ6bBW8b6dlMIV
UqUKYUAGLYYVE2mUahLR4xRC9zrJnSmA71WjOJGCFxrrtoLkjoj0AgW7p88OQsSs+xO/eaVd/YJ5
6a9SftWHe0ohI5/Rw2+TdkmAYK0qiNRf7g9zOyH+vcC/BHivxilCpR4kaJPgmIw2v1QuDgi8Wtgb
rGkAAhY3SeSsVbVuv2euBl28tKXGD3VlzqI6J7oUXubOW7V4mnP+NQ22tTCwOI5FwKGNpOhAa1KG
GyQxEvqFSsr9VZzzizt5k7x4wzQNdDOhHzoe5dCuKtQnQjCz5zvypPkr+0Kef/C9sRZnruWkhwYC
1k47DHDmtBDKoVExPMbNofSNlpwqD6RG5IppueNPcYM6LlQ6nOKt4VBlMKSvDM5zJtmV0D1ZjX5k
bbkXBwftm0yJwAbF+woOK2hubEDntqd96hv6LkGfcv7SqqefJTNDx2ZTWb1F9pCiXpW9XvsliwPU
xmMORzMBJY/Uy6ZXjXuqvOI+cLvm8Xsfy/NvuDo8NeOtGnB89xxOPE6waY/yCxCI/wTf1oa+zohU
zYLxqre2r3813e7tg0WuHoOkoGkp5kfZa1lX37KO6obcURdImQpZAYghbXKZht5RyulV8g+DDi2F
9hjLn9XwFcvwLxPeRJl4GlM+xj4GilU1ABRa2a9rn2GRmk+DwtKII46FxVsKARAOQeph6Iz7B3Dt
1pUXtUNfKAlnPcKY6MEkE4qHJvxhzeBJcFvwIQ3dGt37I9L5nP21/lcBevHtq7Sifhtm9EjkERr9
EJRMUkvKx9Pot9AlOnXVR0fQVKzyTVUIm1Z6qWDcTpPoUKinhqifmiC7XPgE1f2SNhCDVeEf3cZv
pfZedBdZOPdS7CmgOGnjd1k5AXBiogv0RZAJjpn8IWrIKgmHLmL/QGtQFZhefJdb8T0ryKkWUFCc
gMq6P+eb3/JqyostV0eDVioxU8BJFG2xpraKLVMo0UrqNp/Meyu72DICHxKxK2XlKIy7LqDm1KQr
m/L2BXQ1k8V20YX/rRbk2rdJj6FzVb1VSQYNPwYE22RXWWqxsd918BmP5Zf7yzj/8XvzW9x+jaTH
aOuAMp3LPyFqYtKaogkMu+PHSn8fV42vVpIZtsR0xmIfSxzKnqiw+a7uDJsOzm+TWW3nit5qnev+
7MBU+zMmUsoiIqjxeByQUDAzdtoP6cJOKGNYs3wDaojb1Az31W5a6bvM2+I/LysTFxdjpNalmIZQ
JgIE0ezqwtCLtySHeVmS7ZLh+f43vJl062SuV1JRgvHKYpMOYSxmQSJQ4LKE42TB5usQeRA5nKUb
NANyKbvY6/DOz1bO4K3DcT3uYudSJlR93ij0JFSQlCx+6smP+zO7lXFfD7DYnZEidGrrB/QoRJeW
17ZU8b0ABb1s4hsF3P1CDDYjxO3uj3pzk14Nu8TdVKwrCyZhPRt73jaVq1nBfkRbFSqlJllhiK3M
cVlzjqso7bFVKCSaBVOsPgcxhcj8BIiIvGtqcTOFQN6oq2nvnPwsd+j1HBc7FB6bQdvXjJ4UbXKj
+tcHFD6U1jcmVsI9Nf1Z09EaIbgzMQHSxEUNwSw1MyJYsN9f7luH9PqXLNI0RSnHXpJlLEAWW9AL
MKV4ciUBXg3ESyWwQkXRvj8iOkErs5939lWyBEGrkWl9iMfiDJjUWHmpC0hMSU0ARDRU2IcRr3GV
d2ZeqPI5ymPob/WPiQyBg2qSBBjmim7qf0um5KkcRmIWfjW4jS9BaFLzE8hGILOIguq1U6DKFOD1
huoRSj11x20B5jOGxs++MllCjKwsgVGs6NsgwGpmpkvulP7Qu/qhT7IXUZp8E2DxDScjylkQkhgz
mHNCY033ctG34u6lJFB74Djj+WZsVSMEijF5Qb3ESL6mHoQv9kDoDiajl0QcZmKtAdtgoEafJvVj
KH+2AuTigPMpEzQbJgNlyEOQf0mYUT+OMxyiUfFjx0sb5KY8KQdOuZM2o0VT7vq+ZEMV2dOK0i59
ftBZ56T8IBFo3A3VTsxqCFdKrpB1nkCZO7ThDxkq3UIvfUuawxiFkRsKozlAuc3Ihla2MwLj6IBB
YUu4yJr4KqKinXkKeYwKWBRT3yai6gGcdCxbzQ6gWALg2VhvKWtB7hgP/hBftDYwIKdklAn0o1Ew
yoFT4aVvai2KYStX560Yj4eajJALaDse5n/uoTETSc4DSo5jakVNeoLMQYsVEotjMqwl97ceWldj
LUEeeRiTotdlciyi8iHsvfTYRTLKbrXVT/GlURKHV5B2JSt8nZvH5PcU2eL+HKqobVC4xoN1PAH/
YTUgJIsiqH/b+wfyZgi4GmcRjFoJSsStgOnpifItRu8pVhwfBY8aIAXOPbpG07zZALtez0XM4b1U
82iCz/bs8T5LAgc2mmAoyA1IDZR3umrYvDbDRcBpuwZhft4sifZIUAQWCaQhs9Ro2x+5Wnr6+HR/
RW/fYVdLungSFEUgCDl4CkfFyLf8vXQgcWqiCpsaUB6y1qDvN5PY6wVdpiAkhjwDoKN48/hQepaA
Iih3vcOc9rCa1d28uq6mtkg7dM6bsA/E8Vhbwy89Z0k01AcoSNlQ6HMFSDGu3FCri7k46j40mqYE
5AHMLv3sXX8L2abn0cqs5Bj8Vzirq6VcKhr7elXVfD7r6CIBgltbFer7PqnMlR2yElPUxeEG9wJ0
dx/jFIQ+TpDgG7Vd1aleXaF2rz3pA3y+MwFvwfiyMvJ8nP/KPX5/QHVx3MW49jlsoBE5vfBE7cIF
5Wo/61LPhkJrdeGbYVoDTojpGmAZSzzGkJbQclQxmCQmZh2M0EaFWXiCzQLblbRaTazmZftrclfj
LR6mAaEtkysAhKgLlVVLegH5+RA/EKt0IUC1spJrgy2OnV8kCclrACTmEle0A8zFzDfFFvLH/5VM
IZbw90Iujh0kHcvARw8Jjynxi3nsGb25ZKPuCjdwa/T67MEVIwMo6sfkFd5sKznb2mdcHEGaoQWn
hQigeSwe9e5Bh0B36OW8OaTRWm3h5rvm90x/QS6vssO6jbM0A4P9KPvI+TNIqAi1df/L3bxZfz/Z
ftUur4aAPVmHzA2SywkLLGBAvqfCXkOtJQMV8P5IN8tR1/n1YkPSoOq7IaAUyomSg9zPagHrA45G
MtE52wQWUVd25Wp2vdiV3SRrbYH0EAEaOrlOsmm+DZvgJ7RTXwPvB7DlmonWRbSV4K4tbGNTOXKz
f2le6IO8dg3e5HUjWCqKKquKqGqLe1Brcol2yDOPaQzx45w8hHLzpY7ZQ9KMvTH2DbOkspv2kgr9
UUBi0HoQfGJN+ItGpKJhXYZQ8u0nBerQHHLy/Kn3z8z3FHU/6A969lGxn5O0qxRg/fMW5jkPVfFU
T51BhHeKTCaJOlfKPhTx2LB9Eu4IOr8T5LcBP3qHRJxfwCRDIpd06s1Qzl7FjkO6h9a7seEuXhZP
SluA0Bi91OlJV9664kEUP6jePaXIOodEMYH9hWxeuW+SMyZqhmXmdcInyq7wMcmNRoVstCbZKCmV
0Y+GDU4apGZbC4ZIE7OCvHNefpeDY5lAdA8eGEGEdKFrnyLw1bOEQxQcQq0liCfiKyPPAtrPcQpY
QA8V4O6rhmFPDuxACk0eIAX1SIXaK1SlIVdBC4/UXgabWxYaXUagNPgS5uAncBSnwS2UhO9x8a7D
iEOSUXpHhavieHP06A/EH0IGMk2cgaqRGgOazAp+eXHqZYr+7z7Pv2Qfsn74oeH4GE54a8TAHzQl
MsUB9bHCTgCeIqQ1oK8iMtwo+Q9/PDVQ92tUZgcRZLkjiIXZcnf+bw7aVdhYXKh9NAy8mLME6jIY
bRNrLh3oZmOl0kGB77r7XyLkroLyr8zlKo5UUlqGA6xSMSb9yp3YEcwf6EJeiDUD8tbu0ptZ7NUM
F2kzvlMzhkDlHVXCH/zRm4ASYPXPXN5MjB3S+MfKit6MklfjzYH6anbSBDF0MNhxlwKcn/GHMXsZ
tDNa6U4jD+j3D0lqd1HuiECUpGVw6uT4BYrtkRH06O+wHARuvhK4b7mAXl+DSzpfXUFarf8H38k8
1ZiO3B4R2czUmV3oO1u24UL+HVqxVvOze5mVYpWz6kLT2+h3SWN27coPuv2WuVqkRXyXRMhphQE+
CgAj2xZdtc5gJuhNboR8P0AFENLZ7pq7zsp1vCw5wrqvlNT5PSM3vTEoQAHRT624hG16qMNVzOnN
VPVqiovUQxe0tKrDjBytLKldSZPMAYoOkppayTg4vD0AR++urevaoIuMQ8olXUoUxn9pxio7IFCM
ZKt7dLfaPru9mEDuEl1h8GNcHCtwD2iXjSM7tlU/mTnRR8RxKP6C77orVbdUayMLnuLp1PZPWQaR
HhGa85AsJeVk+Xj8NOV7GvCnOpDOpIFIKVGrBza2XtfyzaSNQGcFghlBKDlNYuCe10iRf2cYgAhK
qgqQoAzlKHkJbyloq8SjWIwQMMgB+h9NjvZFTE5c2EHKNwX4R80CR5W2AuCeMY3dXl/TQp2v8b+y
7qtrfnEIOOB9cKsY6IkirRi+xuiDwwd4JRzN3+HeIIu8hshRR0OKunAtw/lBL/ZCBmk6IM8UFsAo
o/ZC0OhYU239xN8JNXSdBk2x65KsbM155937HcvjEAP1lTK0W31odY26bBZx7QBN74Dxl0YPlfyc
htuVud98aVwt8OI0BAGHaAbE2XAPv3HeWg3gcloKDJE0WjFMXJT8Qc2Ln4labWSI0N8f/ebXhXsH
xL91GEb+MgG6ugdAQQziWZ/8GI+jGWP3E1qZZSSvDHOzh67/HmeppMT8dgKiv6OnIghNUkDyOARi
qWGbIo1FTBVsy7QV96KuuSUXN3TM3BhLDwicmQKLJoC4qRXAdCrDSm7xC7Xx1ye/+mWL3ILUaq8C
GoQKGaRD58oskiaLNU713gOE29o1MZrG0bzOEiHQ5+SPwUE76rkrArOY23B6jx/kdt9+qSFgl6DP
G9CTc9cqMzev66sfSf68rnseQFhLRTJS5aFR9yelcfToOIqf/6/dsAREtVWesAFS00dS7Lgv2n79
mhdrPfWVLbfURMr7sWzqIsZ7M+mtScNLJkY7Vks39+dyk3B9veUW75MeWXMelOihlSG3pIDb0JA4
iaLcmmVVe2CHOSETLK2e3AT83EEarERDYSYq3VSi7yNw8pCfguyJWj9Ssd8xxbcFnqz8yr8jPCPs
+lcuwmsmJ/6kKy0/SoLjuzgUE8zcAls1U/1BdOA95CgrAefmnXi1lxaxFrYWTaLrIz0xMCeDEXkU
7D5F6P70RDwofGW020nU1XCLkKqEkxKAuENP6ZZ9xU/DNvBUs9r3Tv2ebmCX5qzVM/5DTfHfMW3p
yxtqSFyFEDdWV0LtMdty9pICDKMmPmziSw+vTIE8FiOQyyHSjq5fuUPu72992YiH9XBTjD3WVwZ2
V4FYiQhT4LTOV4a5/xkh9v9nSPDRaZOgEEyOjApuA1AYCPUG65/LZLLreKWVervw8O+vCGjXn6MV
sSZOSocARFzfnfa928Bx/thZ+alxgUI3Ot/OXyYPrLYN3bPd+FI5JazwwCs9Q6vw/smW5i3zd8j+
3R9a7GCFZaPP5/rqTGjOuTd0BtVMYs/t5NSInjSyb/bKlwxqc8fMtVi8NvpiQ0OEd2jh8jqTQ/q9
hrEnXBGywm1NeIfFCbKxta7qzegP89D/zWLpn4tPYfkYqRxuALNxO20fcl2FYY9sdfW3lZWd/9Jf
K3s10iJmqmWW1myuBdLv/mg3fA+LAby+UJhIDRp/a7YZmG9rYOqbO/lq0GUI1Nqu8DkWdNRKIy7D
TZ4KD42+qdPvlKzJkf0SJrg3xcXmIcEopVGXw8og3tTTM6l/4C3itJAInCgqTMAbhw9ximZwAgeD
mMMxYceHd2FwexFVHBU1odldWX/We25IoT93tAuDBZnBUNG5/znWvsZip2lh869+BbhIZxUsl15a
ewCuDbFIPgsG+gqvUVPXgdBvNCiT8NP9SaxsXm1+DF5lmDkTSqhhJexYdCDFIK9tcd0orWaVkbay
Xrev/N87SVvGxKoY4kQjc2CQnII5kDjNM3hhwM0L4q1G6vjWjExt3yfZLQt37AwFGe9mTWd6ZVG1
RbBMQftWwX8bjxLpUBOD1ogQrSTUa0MsHrZxQuJULqPuyKbIgruREUEj/P6HWzmWS93iMJ2SGhXA
7ihQeNUAx6v7ZwIwQlttKr7SDr99Z199uUXgGRjeBHpAgOx0R8gXQ7UcZZ74RXVzO/TW7OJv3tBX
gy0CTuWTtJ/mCM510LpEwSorzYGeycoCrg2ziDRSNPFaYQjbCcQyhw7MGWBI0mZYuw7nXX0nommL
MEGzNB7bAWcYZptE4RDU2WYptXpQelrttcle/ebSVZHRglBxf4usne1F9Og7VoHcONvUVEAZhkc+
vOUisHjqSgy53QT//cWWz0fo9tRdJfcx+HX8vYhqe2hyQ5EHoyYUGQD/pqrJi4YSjKapRj12K/Nc
+ZJLhd68jLMuaFAlm7LvaZ64IuCbETKg+6u5Ngr5M1J2ojwEbYfmmA/RdLH8PoTMzNQVna21QRaB
Iw16Eb6+2CwNOQvauRlf+LgijbmyK5YPPJ73VGo6DAGyhClSQPv8EOJV8CyR1+AtNzVa9KuNMU/3
6nZRphI2g3MWTEh4SXKv1hEKG0+sQBJ9CSViToBv6f7X/S+1NsP5369GRZcH3K92Do1iDUEpUPNy
4hD2nCT6yp64Ged1FRVaDQwEVAP/HGlohhRmth05pnzTofvL1qL87crM1QiL6OGHiB21L8bn2mJn
+ZV47TZ1Evcyo1p0tNfTmVsSemuv0NsP36txF7GjkvxsLFp8uXibZyZ/n120Z4J+1zizJoywKkRz
86P9HnCZiDRNGfcjGwBXgNR/G3ITMXYnjvyBxol7f3+sfLVlAlAPQc+SviLHdnJIkVtJuka4uH1h
Xs1mcY65VAa0mTEDM1RHEo7/iDqNDmu2WmeU7lqSvjal+d+vtrzcNlHYaQ2emzA3gaYacqf7azZ/
779usasJLU5yyAqWULmNz1WvodxbH4aqNbk6uF0Re2OiWF02wJt4XBn2dgS5GndxlgWiqKOglIjt
jWS2ArWzejCLobNIX5w4VPWVtn8QdN1IpOL/eq0sqvuLobnf1h3U75Cuyl7dP6v1Se9XduLfx2wx
xiKAdGofaK0Wxud42+2b1lF22na6ZFtpsksve+w35HL/O/61URYDLuJJzvIkacp8PPf6q646bFzT
M6Pq2klezKke/I7EHCErVwPQKxJ432mNV7N2p3EfOGEJaT3slMGkTiUIw+TqY4n+IFPzDwiJmwr9
qY8ezE6tLqSWFuRO56uooAhu10HMtk3MYKjwqpfqTd13BsQnD0GU77RA/1L7ct/zxKtAZE9kAGO7
2pSb/FkcBFcnoj2S2BOqb3nX7Uvo/fhtsJVS6alUfCPSwEpOhMOUhBsp+pZkiQkVJMMv+t0olE7V
9tDULI1EiM0Bi0fKE4ldqdqO0Q9xlFFfee818OlrNNmFYMN96D8xCf6VaEWjaGgHGlJMmHsrMdkq
JDBpCrqlkl0KiOb3fbYnIx46mWIE6bBpGlAwhcTypxZ+9d1gZVpv6xAAi0Fwt4pQ/4ildiPAKgLG
EXWknzNBd/wY9JXxbdBLSIdJO4jVOmMyGIUsfKPZnNsWwksvaAaHEXxStNtMCYFnTr6pfXrOa/jB
USQzJX+Z1NpmvrCBhKNiTBywgz7YdhoY/wkumiAxmAw7byjgyq1RTLWhQ00b6nUGLL1giyMeKohj
DXWLphsyzjZ0ZOG1aWQ3JtlGTB6HOvImUTeaNLDrfjLCPgLwo7CaGBruZW90A9rHivwyxqrT6qeM
XETAT/L6J+N4bsSwfS4BtGKJC7sAQxb0jQR9hSKjFhSRbCJspqo14unsy+pRGPKTArHIOpQ3atpF
MH/s91mfvVJxMEMieuXYQe5AUp81FA4o6ewpSLYNkB0DTK1zEYbuDcyvDmkDBe/Cnkph02hg0Yv7
qP3ewPsUjtgpNCMlYZ9ooVW07gSiX3amwcXvvsWlR9UT1HmlaceCM9SYBPEHshAv9rdZErs0/FH2
DZDymaNPT2m6KQXMnv9MgtTg7TMo/TzYBRo4AKli4RU0+Y+x4oERgq7/my7+6BqoMUC9AKhWRs7K
+JoAegKiAoWkZG5H5aGJnqPxMhFTlB/C6pWi9lf8HHV7LBwB5ozD8AmrVRfy4QdV36EcaglF4wyo
EuquRnsIDCQuGbwO5o/9mzL+gCI9/AReRbapmvepKvZTKFm5/I1PotGRU56eG98V1a2Y4mS2BGzt
l6g5Jn26G+kTuABOBuhvq2VuXdDtGPtW2UtoK10gYnGhSmSw9ENW4EYoJEZUz9AKCN81nwK6fCR5
7oVjWQ2WwNHMgfCFX5UG7Z6GHgo6crrpQ1jW+zBRkY1CE5yhTGAfU9upcJ6CEIbtoP3TQ1B1Ju0e
ZWDrm+otz579ob3oEJQtWmiagn8wcfAEXlFq8vLet4pxsiLg8vHfgNZO5CPpB8uvz21QWHWX2awk
pgAH83w3Kew7JLHMCpkmDyOUEnojBNorPavjVvZLUy4EFxbXdi9NbzCQqcZHGJZgk+bHkUmHVPwe
QwJ0VOIn4qufEYwLYtoYYQM/yZ7aQz1aEcKQpv3sxG4HURgr0zUYi73p8gPL8jMMXWAVDZnIHgit
stwkCvaoKgtGK1xaCdhgSJqgHmsPFI/NyW1l2aCwwQlQSQr7j3as3DIqLTHWLSZ/wR8edBf4wiS6
reRjYyZU24yxYBW8s7OkcvysMvwcJteVYqlNZUVgOvhja8thAQsz6L7WkVkpqjtBZp/LkjNArLrM
kIJrEM3J+8dRTbZxDOsnANMsZZBcOCh4Vf81Jnsh+WA6cqVO+h7yyMzyes9puvFBv+SIPHVFtl0V
H/xYvkhhf06JO8FPnkifvkLcUUfITftLoyOqpupbA9mLqWnsKI/OBT2Mk7St8+D76Cu22vgPjYAO
faLsx27TjcCoiAKoEp5Wwgari2ypiMxI6n/Eg29K5Tmc0nwWhnXz9LmhuK5gBCQM8t5nkxkzBOAy
cqtKhU6w+ND3a4JKt5QBQPMB0YJpCuAddJF2pTRXWS2R+Bw9iyDUQCcLbshOuVPs8Ue15dvc09+k
7f0U4cYb9I8xF3nPOBK5bmHyemZFu4FOrTXCmkiNnu+Pciuz+2OYRZqgMiXuWCMB/BHFKBKETo1u
rTS+DIW2T6PEbX3tMZn0b2WZOStD3yjJ/DH0IgmCfiKAmmzEo6pRjwG8USauQzQItvEc6rL9SzhB
rARdyDymG1KsLC+5kUr/Mfr871e5utB0qA/KLTtqnWiBxfshyK8CEC2xMiGGlB7Raw9NixZYQIiH
88wSe/nAVbjvtKMRwvlPyjU3jaRLxj8icmo7KF9wo1IQCgJovueNGeGOraaPTndLBlHc4Gtl/ebX
y+IxcD0DZVE0TkIQvZO53sNSq/kqtwC9PEYuI6Z8Di9sE4RGuNLhmr/IvREXpeOJBG2uDdgsJe+3
qgI2lf4g573BhwCV/8Fp82alqPVLhPnekOTPz8RyPdXYNLGjeIbGA/0C1A4blUEP9QX6PM5goSLv
RpUx6JAnsvPaEL5PX+1D4axrK/61Y+aknZBZ81NRKF3KOo4ii9Rp+vUYlx0kxBvugFO/qtYwn7g/
ZrwYZvGIjCDrJIL1HZ9FWQQ2u9oXYOFRxrxcAdsNycf9bfR3P2Ax3iK4BXKmhSiQzyo9s5A+teUd
8iJoJhyEh8gcHcnWz/Gm+9mi7ID+96oQ4c230NWyLgKdqOSqlM3YEl9iB00TDrG2ViD6O4Av5riI
cvCOyyoxaOKzduB2b1M7P2aufKHW/5B2HduR60j2i3gOQQI0W9r0RrakDU+pJNF7EjRfP5fq6ad8
VL7k9PSySgskYQKIiGuUY71O7MBO9uPL7XmdfvatZZxFN7FtVXnscDqrPrMjXOhtAn47UuVCWgqk
S0PNQhmksVvCp1J9DYCxiZuzeUis3Jywv/FDCsWjX/omtTI3X93+xIWd+kPfqQ/LupuINCBE7ZXo
TxruCg9PzwEqY8oi/O3Hhfj3NZxrOzGqgTJT4lxEsCK1+E53SjfLV4pVt8Bjg1cGwRnPqt/+cxnQ
2cCzECQXCm2VqZOuDMdSS4+DDIQTeRkoMK6QNQ6Ib9WQeItap6vHdazKxgD1u9tTvbSDv4gGF9eV
MnYiEwhAmiox8MrFC1wwQmBgZCQ6sDk0+6eJv6S+DP/158/i0SjDcxgQf2g0EED88tYWi4OuVmbG
8HZXVjr9DJF/KNh5Tdg+DF1iK1Aqvv359PoWh9kEUyVd0uZAjlEIIAU9tgNQKeyF5NUf1WeA/ZcO
yeoJIyeeilan5hAopV2S7E0qx/sx8994UR2KcjiDnKzajdfsehavJOVTkd6jdDRqqN5x8az5pdMK
7LWqPXOM8sSC/vJZ0YTzgDasJGq2h7whqOsT8IW7pGnXtfBYIjeMx94qA9GHgx4o8mqamNnoWV2C
B36tie/jCJkJ8jzGH7dng7Bpy/0ILrJCmKyAVaJ/FbQudkPFqqhgY+qfNdgps1JYJRHdQDLAqNRX
P/ZtD8pLXuWvZbG5pyow0hCCMAbAcBOg01vYwUGywYi8ykrhTZ4JD6EEibr4lYX8QId6A+FEp4Cw
Xj8qdiRgx6nNWhk1oyySVUoTl7PinkvAWahShpIBczrlhfV3pQ5iiqDDUvQkCLKTZwoEOiNjyCS7
BUwV4XDDxNAdJMBAlFOqQF09pGYMIUdQrFeQuz7naf0RBc2qHicjqPxXHdWm1ImrsNsUAtRwWf4R
1bqZx4cx90A4PpfMpRzqiV0DxotiitGjlya2AK3EpOvMsClR7NGwI/o9bWQYmGQbQEIUH4LhGKUa
kCmBNFZGDN7VDzoqKll/LuK3sSvsUPU3XdC58G2CKNg+hg0AleN1zoGIyCrXg5R+XBETBnH3XM2e
uCTsgT6EyQfb1+CVN5J24MlUToAf9giLDBEt9mfqxXaZ61ZQ7nMUNzz9vovuqkLAz3kdyzsa7cd0
EzcHn61TFFaT1wwannCpgDxl+jCVXbwQLT3CV30F5RBgsQELsWquOEkVQmPUA2oP99v4wuTajMYU
/fwCOSC0DVAiZqQ65N64qcPotY/5pskH6/a+vPpA+gZiz++DfJAqXyhRmEvW4SreVCvVJehMLyEH
fpb1p4B8Mc7sGSoMcGklHLt/0riedFXQbFy3FkyxXbwCFxp1P7Ews9Fm4b9hnUSSDvDy2padziXb
wELd20Se4m1qV7cp7lfvDzMrFwJ58oaYYCltfEdYuuWvnvmLr541M7p81BQ0PyP8jsEmVmjjABw6
Z7QnFp14d3sprz7KNFGTiExgi/ED8pxXSj7qGT92+gHayciI/mPdjWlav0eYd6vVPs3CUOjpsZHJ
oRpQuKFQb01MrWx+yWBmCcLCa+WnY9TXPf59h8wWMktaT5PGGG3Ctb/q9lK/kkUjf0Ty4DkTcUbv
7PiIwkp0ptvkDL+ChU7G1TmVvsefLWAKKGnslxJ4CjE3ouDUQcfx9qpdfyJ9jzD9gstrQU1oqQ48
PCcCSMbZh+rfB0s2bEtjTH+/GKPnEIJKMjzDhEq8C7TIhG3tquyXsDv/kJZ8f8v0IrgYh9cVuHmk
G87cQdfHEGEpMp5Km25Up30UoGgmvPobbTd+wljyfgm+KP2oTcz2yixhUGKlCVifDmdmAPdMHJD/
jhPaJjbj3WiqG8UCqcrN18N6gvoNm/j59kpej3EXm2WePgAPzERw63DaUXi2QDV6bbalxTYoHb9o
CwIfX5H5x3viYrRZBhFog0JD3pbHQgzMEcC+VE/WMgqh69zHlVupa70InYSF9wF02WS9cZWGPTMt
hp+2JtzHSmp2RHGDTnOyNnFjAf54DaRUoCic97mVSCNq8K0Re+8+hNbF6hOPFCuVfjHerxKeoGai
RUe/bLap3thJBKlYMVjLKbe0Ln4JBG3vi0vEtZ9o3b8v8Vdl7GKDDXU4pvAvlI+iUmzUiEOxbheq
EJoDk6WgT33TuGA3QfusNVts8yYQoPfNZIM0rSkqr13pw3MNQKJSwz0eGVmpr7V4P0BwWw4h/9qj
MFHiFm668+2tcfWW/V6rLxjQxe/u5ZBSYegoOJf9rkAZQnbjk7QoGfIT8zCbn1m4rFM1Q8MHAZq6
BUwKU0tzPVTFTGLApsxq7F5E48dVQiNaSat2IVhfTy3/Ov3zB27cRi2JW8TqSZUpYKARQ7Y4UvgG
MDELUgDG7TldOm5fAP2LSU1H7ge1jEmFGwnMD1YJAOkG2joQ6BweYmfpCbOQznxlexfDBbEwop9a
RueYcVMUhHWqHSUhMuRMW9gtVy+d70xhrj9RlbqW5VUzoGsiGAFiWRUvwRKvbsiLIWaR2hdTuRgV
rFW2yw/DoSFITNFzjEwV0nqegd52cyjXYJSYyWMOsaSFa/XqVrkYfhaqeatKatoKgKwE+V2uPHfZ
S+StZJ7/SbJqvbBPlr51Fpb9okmUTIGGLnTxkQPYUWYWp0E4pIUZ2tAL9g2y0eEPgiZO6p+0YLfM
ff2J85sO5sUHT7/xYvOMJUk1msX+OVX1VSG9aUPheCBt5inehN7oMl5siXCS4TIL7azbEyAtzPY8
akoQOwcCGsUQ6ItIhgSyF2T4rYKa/EGG+YtuohH1STbEpqtgVTsw9FgDz2lDMMxePkbXj+33VMxj
oda3EE+QsfUmyebALHBHC+bofiFiY2MJ3iNPIe/HNXkx3Cwk8l7kSSqL6hFNVAtWArkAlqxcnsKi
OEqNB/vZJntqfAWXIoMDhGbmNVgfRIAN7EcWn3zyu0XKLvRmUj70weCUABdI7Y708JmTgMIIlV+B
bgdDsSJRYXrDXRbeRTKa5clSvLsagC5e37MUqo4lXnU1dsm0elDFh0kQRNt8SC1sWyddlw+5061S
iPJUC6d1aeDZFIqB3xBFo8Aw53ppCFLlqiN9E6rfHGYNC3t1aoDcWq7Zczgp4XARRDismXgiEEzv
obqjbPWOPYp6bOhFYpQtzJikR6IfRgqHy+SVjcOmYwVy61dFARgBPgzBmxctFTMXwsg8/odhJbFR
GsNzD9Ok+n9d85b18K++1S/26ywyA2KaDb5UROc2f88m8AvACU3weXuarz8ULkaZBeAyGpjHRQ9A
Pii8QCYD/bSMvOO9upq0Vau7MHZEvpG89WSahCbt7eGniHtrkWcRWYPIKzrPYOP4bfAgj3u8KdCu
C5y8djVhR3L39nDXsWIXXzuLvkWkUoFMkEzu1L/pE5ICCHkPDspD/xKQWqq/LmyVrzzpItqHbUMS
v4KWa4Z2oo/KEsRG1hEs73ilGsT3AEzxdgFAJbe/c2nYWYAgUoMr3UP6NSXLtausGztYiYsskOt1
7e/p/NL2vvg8OYFkyRCLA15CmpH5vDaSEL4dUKYsiwBQLm3r++B5pmciMZNF4b4B3bY6yumOV8PS
Xrp+XnSm6YpEFSCv/36zJoEfwaApU49waHdJreI+L42YLQ1zNQbK38PMjuWYl1rYhfJwVgGo4nQt
QaMHSC5dEhbOxs/u/tdT4Xuk2dFMSFVG4JWGZ1KAuQ4ZxQLpSRC9UKtotW2mgtPFe3MQwoXd8w9v
lO+BZ6cSJXg1bwc8O9WpON2CpnbOWWSk6S6GSEwGTdl2rQnuUPGFkZeWcHY806GRudijWqcXe338
rOtN1CwJD18/G3993BwkLdUxo/GAMSKcjakRLLuCW7lLOdCXCtfP0PY9zuwM1opPIzag3a7Kn97Q
2lEf5HaT4Y0j9kDgEs9NfDLA+UjYej6zg477gI4Nd34V2W3OzbKUgRpq/whxU6IFqayyTvykY5Zv
0z6GP+aAmilIGpCUddIyfLgdQK4/FL9//Oyi78OmK0pRRttoPPgCSGShvBG18sAH34WC6tJOXxpu
VlxDOlWOMRcEiFCLU/5meXiEb4tnCNp+WehVj9oh3Vrl8+2vXNhuc/5XyYOgEzOqHMeB21TcFtAM
1YWlh+f1O+57LqdfcREkpaFGwqgpytFTAFvPX/UCSHagkWC+xWPF0pIlV8eFCKXNIlQnhELVcoBj
kpzjVXqoolWo+Piyu/9u+mbxSWFgDImxpxz99IOof3JPN5UlffKlb5mFIh3alWCfIgaqQbASlHd9
wLOkqSy9W93+mKVVmoeeXILbUYYe5VB8wtHgJPC70f8M2gCa+lsoMS81JqbjfyM8/KigA6qWpQ3a
LVMbRIZYp022dEKmWbqZrif5JWIykz7n1gAFdt8SFn7A9dLCX7tyTvgKo4T3dIKOxTm3WmA7q+g/
lkL8+/2lz4KI35KE+nU9nH3OHC0YrIYvUSqWrqq5nkera0EbCRgjgF1iAU8AbzVVK/4vjqLXi9rf
N/+c9aVyqAN4DFuEGRyGt5DvCYy8tSCTJx57M3znh8pNYGQKYo9LjsK7uhCUf1qlzCZ0FklQUvXL
WMKzrnGkTXmA9sIz4G3kbeL8RgdiJ5vso7L/FTKHLTllixyZf3hAf2+bWWxBTxbK78LXy7JZD7Ed
EDMBostAqmBIRhoYfQN4r337bF5v/lzM/CzSdIwC9Q/zlbOGEbj2PsJKsqhsKawdSYBrSScbGYVN
SKq/SiqmJrjLha1PmFFyVwAhO5chXVN7thpZC79s4ebSZ/EJNXJSpPGAJbHCQ/1bRjIumMWkpToZ
IQd3k3ab/qKupaVU/Kdxw2wzzAKWLDRamAJ2/rUb4RUDPjFHXlG65A4NZ0NG7zYdLaQYi3rNt2My
AG1/v9Bo09U6iTgoHANI6LIFN724NIK3xIgf0BxDpx4WcT6kBYxFwvFXKfefwyb00/8+dix2ccfU
6QggXU3xUpAJZprAhokBv27kTrJf6iH/FOP420zLc2UQnWd9RJRxOJc2gLx2ZgGbTVaCySd8nak5
KVxvgZ5HoF6qjl59q353jedKrymeWmM4aaj3mXxu1NcRwm55cOgSwfY5eIswW9H0hYvw6sVwMebs
hOtAp0hFiDHVFKJx0KkIWLfw3vsCW/5YxYsxZueZQHxeTaYxJoFxobbVX8m7n7tyvBtQafTh3mnw
nZIYnJrdYQRKDCm64sAKE1YCuKr8ZiXmRq6vo99+Y8MrFBwOeFPZgJcuJfDSTwzrtPoXv3V2wpNE
zocCjhdn3kM6EB2ToPY2mfSIs+f4REcRGTqhXLU6eCq0RWL6ZW/UQX/CJFosVx1J29AQzgrRxIwf
4WGYPYC7tZvsOMMM1qdjV6GVLa14Em6qiFo56A/64AIkbzMu7jmg3FoI6oiamPFYbUna7EcA9jum
iVBuUt08RCEb6Bn0WwwwS5QWM+FlRinI66oBlnnwNg0URL3hXg8fIx2sMSWyalCT1Fa1vAmbAysW
MHWqjc98FDZRW2t+0egTYc3lEYVuyOMAIkOL2CkUBeR+VrH4KrDK5KmL377xVYRZPbK7FjYPcrJV
BuVeV30n9gA2EwICZQruKsKdVu2jutsKk5QuiOVpLW3UKjPFLjRVspHoJqCAJqGBGQGVF+8qOFuK
uWeHcur0NNjBcvfU9+Wm638l8Qh2g2jrhQLvUt9QIyDP2X1CZFCE9DXtI1BsUc8WXLkAgIngWRqk
dpymhqcwq9NCaHxy7uoo84eteApLeV+NudXrmennIRh19DUmwZ06AqGDuD0OULut9edRSDaU1a+w
iQX7Y9iogngnNPTXBCcH8tWsyGs7AtAzSvd6oG1Dna1SWEmwCo5tnFi8xKaWwLDRUSyAy2wqMsub
TGUlQGCE5M4LRG7KTF2P+rgpx0Iz8g7mKUxt72AGa3mUvAOg0zhgghQm4dDGrfy2tNKBPQy9ZBdd
4wSyZwHtB6pTb/C6OXZRs9co+rFQ841k5dDrvQELBpHtQ2FfS1h1EUpKQmsFKnx/QJWCNqATlEBi
F8oKNLePsj5JJSY3gS9w/ZDWm1yIzZQlO0UZPoKW7piW92DOyOe8oo9jk68hYW5TAZXoEm+jAS8C
Cla3XzwrowdyPLEzwINp/+bFEuQoPKOAGJ0KvYisDV9aqsO6JVt4O0xvoh+h5qJWPkstk7CUiDAU
/Cij5UvASRzlDfSrFiLa1aB5Mcr094scr6bEIznSrSOEKDCh+K6lEa53Sy6GmD3+xpxBSJrq4RlN
fn9FVtA4Tg1YI38hp8LjEltg6Ytm10AE1HU5+B6Ga383cDPu0vPtp9PVhOvie2Z3QJSpHVQGGNSH
K/RRgvc4etC4ZOpkWKdRa/VeuL494NIXzQI5z+OEQ1eTH5v8ZZioTaBg3R7h+uv44ptmb7I2yvqy
jgC8om6zLsudhkSAQ13qX765nvQGTAGIdgujXn2P/TUqWCWzzVdpdQk8TwudAQZqg3difyQFpG4j
e4ueSskiNsPzDJxUc6mhePtwQcTz7yM3MqtCxIr2mDboD2oPDRh/pf6y8H23d4o6f3/lMTCy1Sih
OrRpnygYvijbBRYAkqOMRHkC7fkmLkPoW6EJX6+KpVWd8tR/DiGqOAshNel4ErREPipnWIbt/Y0A
2GBwENzIHp6XwAVXE4qLxZx28UUk8TW9aBo15Uc/hMkcfRAyIHCaP2rfgbLfurendmnnzGPK2A/Q
ycZ+zYEwjpTcDMAYlX5LnbIQH69Hr4tX1Oxk1HqVeVmJTkH1C4ioXQ1vURoZk8Xc+BssnP8XquF7
OHl2JEaeRnhgysKp9/r73GNmIukQ8Qvas5iD9FrQsLUaoTmSzAJZFv7y+LfeiGhpguTa9pAFhaCR
2PcHGEKbPZzW48Zf3Z776+WEi984OzwFZLNksUAbsdt0n/ld5052q3xTPvItXddWa412ZqeOuIWA
ZeIuZXFXl/5i9GnTX+yzNBdaSelDH0mcvlLHbaNskibdddLj7c9cWvk58cpv6zKn5RAiT+3s4GXS
vfKs8aC6sg2r+yU97OvJ2sV3zc6PrpVJo03iDJPYy2BDO8mZ5pUaU2lNwawSk+ybfeYuZQpLEzo7
S0Mx0C6SkCfoAIz7hfIk9w1I8aM54JF3e06Xwu70Uy7WThbkvOReE56xgLan4vFHCsuHodftYa4v
nU4ISBuyBLjv7IpWaJZ7YY7wXk8awZN8TWyCQZsi146tSfryvxxvdkNH4ZgRQeiFUwbmJgkOUqw8
tr20EsodLlXTHyNQNEuTsj3VOgi2xZvbP+Bq7L343lmQ6mollFsaiEdYR7qp/9Eo6LUA5wDjvHFc
MgO4/lj4Hm0OxhGU1IvJpD5H3XClBPcT+kXZQSrBLIZ16HC66A61OOQs5IAE28L1IuDwogpXuf/8
7yFFC+owge2ZYGfentKrp+LiI2dhJtFJMmQ+RqyFk1b9pt5nhOQ+j463h1lYua8PvzgRrAQbROIY
RieBmQbChni2R2HKJj1Ii/Is18GnFx81izGeqldjR0ThNOTSHcgM8AnMshWrW8jpg0+keqWRJM+e
1xq0g2BXpq9KP4NWSuzmHazNB5wjpdz5SAqZ3LgByFciKJui9Bk3ABAhKgo1RcvtsyaL0KHpp/14
y1z89FmUCuC9wHw+6dlB2EUPVx5QQ195dHaGSSV48k6f9nbcbwJck1LxCD1oQ2X5UhP2et3+4nfM
QpgXRmlci6QFGdn0XHnlWT3kSFywQM6BvdSBu34pXIw2C2R9MkYQYQduqbY5rA1APJbs8I5Y3Z6g
PGsPTgcXMW3lm5G97LNyNVpfDD6LamHhhUkr1uE5qh5SxdtGkIuQym7hoC0t7Cx2jXI6CAJN+HGE
ckMnvLcgEdw+YwsjzLEsWipDPV9FwoaSg50KhQkx8QUo+3XIw/dcfSH7L89xosEYiEb8yHVuC9K4
DX1XI9kmqwOgupgV5kfVQ0YFpMntj8NtdvtkzLEsFYNj8DDqMO4iw2vlp5BWYtpukIoPUfV2ecA+
4Ir4CRPlaAe3+cGlag6/jUSXDdal3CyaHsZ+enYUSJwbYyRzSx3DvdLBwwkSCXet0NtELCAlkKAC
p7wxCVDsWHhrPLhWNvk2lnLIJ9Bdqr4ENHfkVDVg02DlaX+QCNB8fu96rLBZ2xkCgItATkEvg5gd
F5xuuG+ip8QrjAIiXigEreJaMX0AACUg3jNfh8jN0wAYdiMEhpp/jFEMWtoHzNdR5qmi2BwkcB/T
Uxy9wksTWi612eufxC/NMloV0Ibq3yP53LerQR7NHtprevlQ9p5RQZI7KR8jCqcqKA+BPwB24q8x
ucP/mC37yOXHjO6I2FmqdKjIOgkiI/B2UfAU884gAXQV9BQ5DrFH9qCIsVXJTyLVYbR3Vwq/VXyl
lH7K0i+xrY2BAfxModLsrWXyWQyyMQoySJuoKtF9Cle+ETS7IllL7Ucw2WNW6J/mb0N9KNLG6KLI
aaWTlG47LzYC4a4O9lEwFajuc1wUQfdIm1NK35voU0KFvStEu9A+E4ZXN3iUWbGjqovUFvazmSFG
spW2g513ihOyTVR9VBJotL+DfjQpFr0rVxR7R8hhUoZS56DqRgB5Gi1jJpd8mwABP0I1faxPiQfl
tYwatZCYJFlrpDF5DTZOrcGQFbhgwUoSxYFatFFFZw/zcnvHXwtLMpVkAgqsqOtzkhgplR7K7o14
DPIXOp6HsjCkbEFy4iq68GKQeZebSQUjHs3EIyv2DFXpWn3Jk1Me/8r7vZa/c1FxGHaFnBw1CEtm
8ufAVRuCq0YS9KgcS8FC0nXtOXL5e2YPoELSJC1EFfbo5egyJHCTEV/9vrnX9fru9vQujTR7+EBQ
bChZUYtHr09tVIzRK66iteqn1u1xvkLi/Ea//CT578mAADplV+QYSD6OThW4Qw0qv1lP7qYQEhtX
dB3upD/huwDvuALFcvgBvaDtsKywcfWWvfwl0wVyEbyL0QPzKseOasCxlMXDQM/cW2cg16ME1jrl
uiQAsYbwudv7mJBzYi4ZaF6le17+hNnzBqKGNNfEBP14xEllECGTBO89/QhlOdNXoUqUvnvQ5KAi
pLBWoBwYcvnadKoV15GbxyvOT4Gom0nbreoKDn8aeevS8IklB9x19sLCfbk03Fq52RsI/tpS2fZI
4/pQNIJGMynaqGGbHGgb20PfrbpRdxMYhKXwTVc80azj2pAi9EZy+ayqvxNtE6qbQHiMUBJWRGrV
kMLrB2ZJuQw1PkSgAip/SKqsxlNeUCV0S6lxcw2JuI+uKZSJFC92Jrsa1r9rAGxO7ShVKhymjoac
byMZcvBdjb924CMTGI+jIwedb6ZVq6IBZlbgJRDu+n1c7Uk8WgGukU47xcC7BYUVi6PTeZlZQTmw
HVSH14mhltkGhk/OyMDBVrIzZb3ph+RcQkFcG50xjI0WATKo6DaUznEGzRj09DSheMrjxhKwUHIs
PupFdtf7JZxpIFmpffQCMDNEdPyxdcQ4fq8b/pDLIq5GbZNRapfwIFS10unE8l7tg12fi3BWlPY6
LkaYsmzkRt2xRjIH2d+nTX1Su37VMlSpFJRMqVWx4lct0C31+jNh1Sam4kGWsJnDyTKwAeYBmnpx
in4XM4dWtHyUItFXWVMm7biHDGQ8DM2vOqltTc8emdrv1B563BrIBzADAK0epl3KMRh1s+fMViCA
JgmvDXZhoL+Eob9W68pUPMXA22ujwaRpUgjIw/DQwvyQyWUOm99nrovrxI8cxQuOQZ/ufQVCZTCm
FwOoalHs63zcSlChYik6MmS0crws+tGzaf2ijac425dC7MreizCsKr/fx7yFNqhssTreJOFwkodk
C34Vulz+sW7hFS5uNLrSfdhKxmBTj92aQb5HS6W1WKp21cdWEhXrsYrgJqfBUTCsZVz8DBYWh7yE
FOiRKM+a9+ZVuhVK4aaD3l5XyaZX506OKm5ME6Nr4pdUzHZjDt9pQV7x9gCJbCiUxkbGtmX8R+l9
0yeFrUWSreQ2+nhZANgxuPneKKyLIXF9D8xngj6lX+zRbX2oAbTz/WabJdU2GEXHG/g6CtQ/BfW3
Q5xbcXEqYMDU1wUeSqXji2ig6n/qTDe1olwVamkObK0KfC9BWXJQPjPNP1ckN6LuDaZazxmRfQMS
AUZQxk4Fm0G17SAJCOxmn68rrbtLm+DBB3AlyeDmmAxOLFNbV8r7CndPlUZ3g47jr2EfjFhZPOvQ
rLSBn7qX+u6gKEUErTQ0IgfZVsJyXUgVxB4olkLbd1AuYOpJgqAC8VZMKY9gOq7KGPzh6DXI4I8p
UoOPDyS5K+rUIHrsoKT96svSe5wGKxVC47dD29Vn/GUYnudbbYOsBwJX6EhIk73hPS511PuC82Jm
N91uP2MoU6EfAw0Zmc1uvzJv9bCTSvFIQr4TUUseTg17TMkjzEQmyRBYXTGbp58gk0BQD/2BsRUX
HlJTZjX/CbDz+3eV7AtAcHHteWpHFah5oK80PebQ2Y2bFkm+bHcZimUD1jE2Udda357jhYrH1014
MWrFtYjICfK9mvFfTXuvBcwV6Se0mA2Ktvrtwa6DjS6+cXavxq1ChjaRpwS6WJNd5gh27cApBFIc
JnWSjbBW7oTT4upOj6RbUzu7If04KeJMEMMz1Gz/SLa/oVb2NEF9YkdYrI4t5bezTVtg+QAoQ1Wn
HQVDCw85eMEL03jtzU10yuBFJyoiUWa7FYINdMiFCiV/4JyD2oI85Uo18Uln3Z2AnsAP7pcqcP9Q
avkedPYsiwGZHcCxREdJ4BsxecuqU9B/6CFCu2qpgWxrHC7LaI/o8Nq9/cHXp/R76Nm2Cbw0BRED
2hBt9inAXFJNl8oeSzM62yFK3jNVUCa77VhYC4FvjlxxW/Hj9ncsjTLfGmWBHiTUWo5sVEzY6Tkp
9Iv4Egz++pH+nq1ZoQhAkVz2eTccIY5SAm7TI4kVQKOvun0mL5HYruUnl1txVi/KKIn9vAJBPOl7
h4gfqvYa5E+Utws19evR8a+PUmedOGiLdtowwmF2qHABIDP2tNJWVaQBop5v9RBJALtTh/PtBbuO
2vo+aeos0ZNFmgRNwykq3endMBjNTtx0tuoU9zkMzIXERp3DgaFhfJpEbpgV7epV6Cy25q8FsIuL
UJsdAF+BLF5fonUMbfL1CEgoRaUT5V4HaEV9lz0uibpd26iX482Og8BKILxkjKdrbzRRTTqURj0s
yXtc2zuXo8yOg1cLMvN6UT7KgH5KkPRI/XWXZ89VTBYaudcCyOVIsyPRjDV6FrBCw/GmKJe9Um1h
e7Lr3/L9gJhFRz/CvS5MLgOJXrhyr75R1rykvRiZpAx+D9Av9qKCmHUVvhSxl1k8aqFrPuq5UQzF
uVcaeOzJkBuDbG6QHWJAnEaBmiGYkrwNUwM50bpK6l3V1rsWYDIvCGxBYS7iMTKFEPq/uyCX3b4c
D0VSb2pSG5Q2VismuMdhjdzWz7yVturgg1sBQzoyPPWe7AbZixh2RgmFqyiyShlCyc1nx3oDZR1U
kT7HpraDOFpXdWuj2nL7cF0F4coQc/v3o2u2q6uE5VECXT3oL8M2mtqR5VmQWZ7UlJIDRMtxk0kL
leGlZZptbD4QLsstiuh1G1qJStc8I/YQZMjjG+f25017av7ouPy6+Z6jXhZHjQJwqoS1YZavStbI
IpdD/JzDsIF/3B7vH4pk39M5C8VS4cVhSUASnbShYLMm6G72Qj/iV2h8Twbgm/p9jI00dJc5+NfP
119DK7PojM4OGmZaEZ4LXhqSMhjDeHf76xYWTpkFYm+owXIDzPLYZfdtB01yGYi/ZJ1H/x/W08Wy
KVMovnwQlzI8i0Iuoj1RrsQ0hWtku4pK4VBGgXX7m65d1JdDzZ5xQyPKvpqi0KUCNurFqeVlkRmL
0Q46J09pFNi3h1tapFmIikpdHUmBnh0aEWZRrCeJ7dsjfN3CN/a8MjvRWhqRSFJrNIH9YtUHqlnX
yRlMjwcAYURDzOQ/uThAJWPUG1NXgS4TPSLZKLc9Zkp8LormJQlbR/e5HUM0tUhzN5HvlU59YI1/
hEi1m4IvCoTr7zzpdw0e1rTfKeq2B9xGGAEw9V916b7tVVMNPjghRjMl4eNLonRmWlUGK88iJNoT
+lEFqyDhZkMkpwPYOvKYJQ6vYX+oA1g++NlqBB1lQl50yq90vOsIysx0F9T6r7HurJBmR5b1Jqq/
x1h7abL7XkSpw3vLxvwEQdRNK0V7pV844P9Qov0+ZbPg5YNPGwgdXuDcydblod1DZ1KBwjN8IeDW
ij5HDAZNb0NkJQbkHdL9btC8at1TsghSmdbx1jrPbu4k6sKsznEaqfjq0ZOkvFfh6fZeugruvzwd
s/ip5ERmpMBBpKOwCTTq8BFqexHkwGE9GSTnanAEPEnKEjGNH8sSYWEdag7q2AZpT42+kfHXXnoW
gfeP0ockeIyqHF2pP/BEhZKivpI6D00V/j+kXdmS3Lay/CJGkATXV+69T8+ueWHMjCTuG7jz629y
fMNqwe2Gj/3mCFmqBghUFaqyMokKAL3p0kTbiOKD0bWWqAa318JzXoxn1sYcOyZD5rBSHkOMQfQD
KsoEY9+NwnsacqIOmyfTsJnnKlLBFJDKXqMCJC+PQZqjfNU2z2IE1RXF3Iv1OcXZyes9jd+T/qGg
hUM6rySnRHzJMHhwe/m8QM9m0WkkSJK46pbme2BKY3ulu1hp1HKoiM+WupUd8YUrm3XV3amaqKqm
rq0H6XdH3iiYZhBzIcZkJIjbQU/qSxYqvG6H6Wk3+hrt4+bpV+/FhU32zM4UDKOAyq8AATROMrey
s21lJz9aTPhEdvWQKxZXxXkNfX+5jBdGmdNlKJkeqxWKKsu4q0KyaeRoO2NIXBIJ/OByoqjvZVT1
px4JgcF7AF49cL+ss6F/hDBT1w5AYJQzOPBy8OLNDwN2fZh7iAslnmHyBqk4m8ymAsA9DICtIbGa
qtRWNX0Tt8tLBL7926eWZ4ZJBIigNZo0AeddtB8UKIgonK1e/Lxt5KpnuNg9JgWgiQSmAl2Pz4nu
6YhUEohL4ryzJp3L0MVbDxP+F9DpUr3Mk3O8x7CUpe4zN/khQIMIbE2zk7urvM3mfxawwNQTuVjf
+qMusqkeVPphCMWk01iDFbA8GwtGjvLH25t4NY+6MMLExWk2SgrYwnACYZYVKx8jmuWRmLtk2pjy
y21bV2dIL1fEXPFkQHxuCkNeKwL9Ryps0SUVXd2wps0fpHizp6iuFB6jdiOavgosEPl2+zfwviRz
4bswBduvosXnOs+dehIsTdzL6X/bVDaQjAQc5oq+zta124wCHyEn+xRzUK3ZbKSUereXdLW6eLGt
bIhQ5r6rIxWTLxUFrBfM5kSEosOGlOhliA/QJurEQ1Y8RT3nQbie+r86T1MxJVMVJUNmDuhs5Hoc
6sCmGmV3l8d30pw9317a+jVuWWBOJ1VF2imUwCN6xrYFxxbxF5evGPE3O/hrJUy8S3u11YQCwCMZ
k1iVmj1GufyTao3fmPGJGrMzLAAUQWRUGs33QYz828u8/vxE0m7omiYTQ2dc2VQJDZHWNyA6lNRa
amt9hoLJx4nO4BiJwVOMQWYkV4rd/eDBta9CKcmFcca56VUZzWGIijjFZO3Kf1APnoyW6MN8nHaa
M9ndc7bp99HdvKE2fQqPxcfX5C/yZMfgzlRfw4Bd/hrmUFVLo2dlCq+nC28Ew7Wgu1GjPLFrE0p6
g6vP2Wi1SW01RWff/gpXqfkuTTOnrdDkbDbBSPLFBzF8b3/EDrrhxkbexICRW6W1UlOLwYq81kGT
Im/J3U8lSB4yLwLdwO0fc/VuXXwU5kQSTZYwdIzfYixg2UdloOPhcK4f+gsTjDeW0NuNkwS8HlGj
H1sQ1clVdmeG9S7soMKQv4bjtyrbmtQ8oNbEqfldpa263GvGDyuooFWziEK74mPqAZKEhTVn1spE
bjysjIc9des3vjzr1Yzr15pZ5qE2jdGUFFDDmiY8JUbRq7JnWvpiDODAuBfTjlM8vY6GuTDI1F7G
aDKJuRbNRhvs2DsoTjSW+ZK4AAjayabbpkdwz7uJY7hQMLYp9GhTHzxPTXD7OF0Nexc/g0nIOkwZ
Na2O45RBw4BK31LjNR03t21cLfhffFOD9WJNUQ1jCCPggD32VrGT/aRw0hB8vlazLc6YgPaKykoe
5z1mxweAmysL2s0W/zPzlsu4tJwsMQgr4ERopHsrH5oMaItAIo7HuN5kv9hWxlkpeqgqYFRZVzw4
SdA+Jb7qGx7GrDnugGuJ8U0mAGaSJgGohEjorxM1w+6f0Rav/9BfQu7FkhjHM3TtQrUVESXUA7hu
IdgA1QNQOdLc5CET10PHmlJEUZeJBn8ms4I0TaXP7TpDD3+7ko+qgQm9JOLLYHMw7xrOTfyaP7hl
jbkCmhICy69WEma9wnMSNP46kQRsj09scJE6vMb5VaaYy9UxtyET8z6KxxT27OWV9HYD5JZsGb7k
5GA8EzeLXR+NT+00Q5jOGp6BrbUjbkP96vzQ5a9gbkJsLEXXzSNOaDQGSVIdmkncxrJqTTGmsQDT
NZRDAlIsRQ0yA1hFiElyvMK1SHb5C5iTK0gCkQVMFYEuRNmaD9N+pe6JAhJABTQAdutHuB89c6u7
ADXZFIgsq/yRH3jlhWse4fJXMMc6ixO9l4HROgsoTlYJ+PQyx0w5Z+xaunpphImoslr3kpasS536
Y0gJ8FmlH7X1Qwf1VBPoEG0aUYJVeBfpWlS7tMsE00mojKLU8/WoKbMbAuxKH1UAUdzGN91sgwcV
VB6DBvK061n/d+72wj4rpJckhhlSBZubrfyoy0+pA5XW1HK8LWd3VSaUpmW+UDHHhRo8CGX6XTB6
q2LJv3K1l6thHAW4QqVEVgCJXJk7SydCrC42BvTweCIJPJfEIqdGtNNySSjWtB+4TsGCsa2BhFup
wIX6T+IibwsZbzCaILRU4kwC8WKHOuKALWw3/PfU18vvhq9VmbgICtmxlHp4HbQhrAJog1h3M1P4
2TfC81I3T034SOsZIrkDVEtec9C36DM9mJTs64EEJJ7dFHrNYNfsJ7CHqK1tjIqX5rJT6oM9gvO4
hFTUbT/F85Qqc3k7Q5qHcN2bFTqNCOugpbrR3ZUKOztxp6NXf3Nrh5grWyk19FwNWKswM4GwsIXS
AWZkocpxDj2y7b3FliBM0+94pbmrOLKL480WHaOkSQ0aK9JZPifHerPSZdEgb9zCBnWVS2wAkA1M
O9u8dyZvg9na49RAFxIAL+kcPkke9HegASIcMfniaR5fgORqwnS5TOYWl40ulU2hSucFc+XJJNol
Xd7MFNz6Lag/kXyLyMarZCPkvAG/q6EGRXkiqSoqeKzY7azW2jzWcgwRbcmG0PUEyH+q8nLPqz7/
wgoTVrMW9L6igCsWV+iLAAJbzbYoQZdtAk03hBd4FBDX85kLg0wETeK8n5BErc4Kc4nSvj1EwbKp
S0twc08D1B8MUZI7vUGmPXeb07yDjInHm0++mkxc/Ajmkor9RHSlx95O2Vuvv6NDetsL8L4dcy2p
XCVKq6nxmQDb3wVDCXgIFN9uG7laaFB+rYKNl/UEdL2qSuuzoXgv9+1WdxRf8LRDuTG9ytddY4P5
6lPmRxswNITBSieoeXQLsotAvr/9Yzg7ykbVRTHaGhS58ZnmT434qkCN9raBqx2sy9UyNzFryxo6
6bCw0mxCy17/QPfOwtTBnbnFCw2DcM6/yvYuNpjJvQeaAqxUoG6odBCWaR8E+p2g2ctZ2PrD/+LD
L6ww0RRutDEHisPSSgQUarMrY/5ARnWwG1/MRPxIyS5LXkRZ3OYquC7S59v2r/a0LzeWjbJ6C/6c
ZFmP0eiOzxXIrR6AXYl7C/wo9uglANbRc3ZHnrszsBgQgPqv+8w4oWkq2jrr5/hcrrM+UmpT9CQl
6ALcXunVYHmx0YzroXFmaHWHhTYpgB4AfQ5FHgCGIOho1jdPt41xt5XxMXlI+nnuEZqhf3gUtxXG
U6hDoBeX+dQt37XX2TNel5/yJ9mC9s0VULu5/Qs4TkhlnJChjmE7ElyYqq0dU9g2YejOOqcCxzHC
pgGJ2ZMW3HhI0STiSCiqEgiIV+3L7aWsB+DGFWFjvpFSUZFXf1rrrReZhm1Uoot5Aatq/NuWOH6M
xR7peqU3izbF53n4JsSNNeo8hA5vLYxTaSBwL1UGPstgdDuiYLi0qAFDgHZNwuXU5Zx4jXEtmdoT
UqRhfBbGycsm1YVA7lGd8GwfNEjFtttRcI0xspEElFZRljvS93Y31C5aJo48qxbQSqehTDmfk3do
1j+/aEkuBv3/MqJY/ky7B2mEgikmmW9/SV7A0BivkpWD1IQzDg1qw7O1OLXXH1b0gfiw4AGrCGD3
/Y+OTFu/x8XCigx4RkOAh5GkyUIMxCTa/YCBqtsru/r8+uXHNMazRFkoFlgcqrCGYWGuGbLLmGED
22N1FPrHTEbZW6/+1bvmwijjTciS0oQayhp+V8rkPx60qpseMY4XmBxKa8I5uGzrU6wyUmcZEjRw
/7j1vsvtGjlNcei/ZdAEyw7hnpwFfwTDCuA1L59IzbfRQfLzo2pjEN4HZe1mrR2H9xihPORcxW3O
F2BbpVPczWFZImBNXzUEY5NtYpjlAWg490RfM4eL45TlBIN3QCmdp7TAvBiYiBGU5brh3ZT137nh
Xtm+YUKLeM5z3JRodNanXOUbj/FLskdfw0nfuJWR1cPdMsd4JUnVClPVviowimFL+5XPCarV6Fk6
/6xewXMFrKDIIGltM2XwuYpfuSvVsWCRoAvyn+B0clDK2vAeGFcbUxdJlc44n3HKMpoXQ3zO9yi0
u0vQYlDou2LhyLqlX7yER9HXOI30q624S6OM++mSURPpHP8xlAS95F3ma6cWej9zwOsEcaKYzvgg
AJ7mWlURJycxdjowi2bFPZikXUCuOaeT98zRGc8TppoxhxGeqOUrBoud2G6fVsZm7TFSHJDUOiKA
A1b/2mxAw+uh0CMEoCG+AwjrpxBox443Qcf7PWzzr1c1edbW3zNvIVaZWPQROsCvC0bA0Oi/V56k
ALr0XmWvlZDeSQMduazb78sioFt5x7tNV0GaFx/dYOqZctvnU7LAF6UbTNuan1++eYsEXv9YIGoo
bYzn0VeDCmzm2V55rQ0Hdfp5M2WYdba0YDhmd2sretwtB/oWu/9qaO3y9zFObMyBE5vTtcKgfQol
PUOS3AV9xtw8dJU/Aw6Pgq8BzuJw5BEqXKUxuDTNpFopoYJOGvi11s2OqS/7xOu/UI+TLeHzgP7k
IMPFRR6va8Nx3KwcyZKHISQ14Li1FNqpEmTltNoVwufbecD1UtivmMzOJEFjppqy9dNP3uwWcDIA
GGA0/0vtm9wtHDgw58objEsbGnEyKg3WCjAqVqD6ncXSNrR3reX4MV6NyGD8mJ5HIcbm4Txlf/FC
F+qKGE2pfIz9QiA690oHBJBB44BSwVU8gMV96T8ulfFuUdeZLVidkX5g8KdVjgRMAI22A5vR7S/I
OyeMayuUeSkGNNVPegKasGFyIAjvJKnKcaEcMyx3CzAStJdqPNKKHlr0jZNWub1UnJyNZ4TxQ9E0
Qb0jhpGZfAulGgwRiZUI325vGOd5ZjLORIqmRgBjNy6WvIvpRxtzy0ycU87KkNDMUI0mEZHCf04O
SDrAt+vQYA3cK2B5cleBeRMiAbfXxctQWEWSugDXlKLiyHfe6Io45JgrcAq/Wds4nhKodzwde95O
rp/zIrcEeoUqk4AMe5ETkNsNXg/B3duL4plgHEanGQOtIf14jos1fR2sXCid2ya+Mu0buaTJuIq6
kfIKSuvSWZ2hbgruvQycCEoE+pR0xoVN6YucTptykV4TuX6twWa/lLXfm+1HmRuh1WBuxTJ06akQ
p2dIlllh/dTVBL3szAGwwMmHQ0UPYI8dxidBrjGUhyGapVE9TXgZQWKZm9D90r05f6vKtRohe8Nk
fHTZvSyBYCtWrLk7Ks1eApuXLgp4dm/muLD7xfwWKsZj3pDAKFovp2vh/bEuRUsH9wGouuBhp/Y9
HGVAxyoHwmGWOBpQEch3zfIpqgn6XaDQGGInzDF/qhWncAazi46rDbXT21t8ld32IoqywigS6El6
HM8UtK+L19wXuYtqfYPUZ7ci+TEs+Gw2wOasOYRVn8cXhFtOQ/z6QVIUTVfRDdG/ku2Ls2qiQLAs
U5me1+2OINQApQHOIsnVN8kvE8xZnSspU2Jwd5wNArKQeHyRZE0Cu6XxWNcEsm6YhVQER8BHToV8
3xjlVgUFXI+yStwKR9o37jLlTi40TqUgs1p0W41PWuEVIKhPZvXj9s/9m0z/189ljr1gSmqT15GE
yB/fFYiNZZDcyaAG55MeXneIv0wxsbAAj+oCLrX0DLYRJ5EC0oyBQM7A/3Oi1FVctyL9ssREw7xR
C9LmA8HUPOjZ8CgVbTlNPK2XrQmw0bpyakUH5aiEASTloa0PEeR6/GbZldL7mAqbXssbS8zeoip2
jazmhJ7r8e3PX8eSJoJqLG/DNjNPofLYg79uGkpIFf3Lt/gvM0wYNSRFjGmN7R4pWJY1cCxXEK8H
PcfsEbf7wRM35K2KCagKGqkz9CHJaTaPZkmcUf2RaLymOM/Ievku7i8GYuWu0irzBP3lAY8UXX+d
urfbV4JnY/UhFzbAth5DJCU3T5JwEvLXugYB4OttE9eBFr8O6Bde4cJGF6P2omQqpuXJ+JHIfeop
BKBEdYydWCk94Nd/LiTSbKITKPsYrQWqe6AT8QlnjgPgrZZxV0lUisW0rraHGI0MSckZGjtJxJtX
/fKsfw2vv04j42dirRzxvoTnhT7zmXjQpqkBGey2a+UteVUCMJT2O17E4XgcmfE4+tDWYw7RzVOR
S56at54pv9GEWAW0JG9/UZ4lxuMkppFFeZQvJ0BanKx6CetpCwqvEMH1tqGv33xjI1ka+6zvFilK
G+QpCKKGL7rzNjuuT/XmED90EPue3Bxt2cU2voQQMCrggzUS6J0acD5e7gcEwe1wRxgvo+n1VFVN
mp5n/VWta3/sp80cFvtloFsjzJ0qrPxFLIJ4RtfRzF7bVLMhYWqDN8EW2solkPYxpiyAHIsT6tB0
goBVTHRf0ZRdrExWXMz2ghQIXOr+pMOL4Zga0/0YB3LXgfaUupSEG0z5OnGp3bWaaZFyB3Elu5cM
J1WBii8zJBWtadER4+z5jE5Fv81ycHJNJ2m5U1shSFrqtH0K9tSl3OARZSUKqEKj5gQy7hJR4uc8
FgExkEinwEPJ6qZajHMJ3mpz2kehuc3jYtMp0TnVOx8tSEusKrCIdUEnRptJa9xa1Xex3N5r9Bx1
GrhE74Vhl+f9JunPDaidtehjbNAXBk902sP8Yh608Fw1L2mtghuFWEO5j3R6P7axW4zlrpCUUzko
+xDEcOHiC2blFp0KiDrkgE2Mf8WDk2ZgokvT7YKiddqdtOGpmwS36QC2HrdUBPFojviHattsnozp
u1ZBXhc0be2Hrs6WUpX4RtQ1BdPLS/OQ1VBOz1UP+cuYkkc1jZxcFJGbNLbcrSL3YI9rM8g2Laja
PUpdZQ/pTmk3mirtZfKpVyg2Z2q2UYcG4bSwq6yJIAH1XcqSp0GPHYgF3ed54tYT3S2lbpGB+yri
HVMmOkVQzp2htz2dGtc81RtIPEAZEkSUUDQnwH1baJvexT7nql4bHblIQ74KbhdeXjb1yqgLuJ8R
mx3RElmdB5bDZYj8kUoupCO3TVU/i0UjQBavfwFHo4/brVl1/V0amsbrq9YeQtGdit06AG4+3/6B
f1P2+dMpEybU6ZVGhrhHipBvGlgF1INGAEKEUE5rSgtDAJzk+OsfvOW81s90sSO52MWTMlRgGILQ
06TgqqTyo2BGYNo2MXEnqCA3ST6G0XhOS3Nr6kLpdVi80L1TkE5K2UM7rPK1jybUhzKMj9N0CQyk
T2KFNpICHbacgipDCFLQF1vZhOtjqNKPoUvALgBBXwt+Goi2KYYvlMctpKw4G7pGsVvrY6KpQbUk
a2cDwhbTcbbBH3lcQXTig/wNo6BAzQTxkdjdP+gXch42hIl0Y7b0I+1q5VQXb2PyORe8cob81XK8
tTYmxNWYACJyJkynVFtfIodlAlXZiC/5QjKQ3Ii2Fr12iekRo4dng+u1ZoqKQIKTVOXoLRZQkP5p
ZgTs3Uay1fH/m6VfUhyCXotqy2h0ULDLUWsJ0DNvJXpfNOBXhEYekIh6JyNFjh4XUYzBUCp3rkQ1
yY3wfs214S3VIgf1REtIZq8YIBA3IrBM6WEeQEGJVF7q829qoexCPXcWvQjKEPwRY+lOYewmfeaQ
sAoSs3bG2S4G01bHyjJC0O63gz/Vkw+UqC21rQ2Fs4AsqNt0H2qS7I0BUk6iigomqFGbyQaz5oGo
nYr41bnlgL8Xip4AgFG+FE+hMEEVldimMthF9SNZPnNwakciOIFUaLyh+q/mn3LbQebasMVqpxPc
Bx30B+MDuJVAsT1bLTE8GWVgES/BWR0dUQLFThGuinFW1T1ACS4YpXepeyuaxZXj2NPmyI3N0crB
BD7F3jygKUYgrCVXbrqI6wdB8MSqh9QSX6bKMiG1R5Z3UTgtwj2aE5YO1b98n+k/m7h08Xr3dQol
4sbPV6bLPRUOpfq9zjWrnHTLyH20/ZLHGIyHsjTaFC/sLHqul8krULM2tNnJdAlkrYI76tQtSmqv
QEREilRC5VwyEWjBuK9Ktkm+18LotLoAXsoRL7TGBuuzrQuFDYZe0wTDOP5zITgSZWQl0AHU9qKO
1oO6gUgHMgbQpMMXCMW2ohQ0PaJTKB2IQIDcBSRJEDwaPRKxQmoyOWbySrPargi1GuXUgVtEVzA8
N30zQcExT5krDshPs8Nk7uGYAdL05jmoSOV0kA80IK9ITQUITuogc3LDTvPHuUM2cp9PuT+Lk90O
phOnn5nU+UsXeXWaW2kp24kw4BCWgRKflN5wukVzSIn5meq1GNaTMHh4IO5I0WOJiYvUgczfaS1j
8nCbLI2X4NLgvEJVwrDmdXCgOc6iK2LH1RkkVXkP/VXRqcrnuEzs0TTv6tK40w2kBBUUqgTcKuzR
BKr2GHwf+PtJOjrmcG7IY5ndCc2PZMSJSBZrHltrzEUQt4TObU/5N6CmP0OPwoSekYLspIMjQBo7
uvKzGjQ2fYmCFo9UIM51G3Brt/gu+GjFAVwRg9Dqv+YEChOMok4Us0QTyKl8bd1uU2yjbf2x3DeO
4Me7AmI2bfBvKKsuMgKFeQVp0PoQ4wbFoR6QesTejbhQa45yq2hz7/YOc14kChMRYqntC6is4Pmf
dk4mARQbRbZsEqureG8SXhGJnRsY8qkxu2xeEWqgJrxD0A6IXx+pXXOnIdYocyMKqcy56QVRqsqe
SGdxgvxOCilWt4yR2opyUds5qNQN5UkHyGHiSpdfHYq++HjsEIGJNk7UzjCdb5KgfsA7Jt5U/qof
tbihYC8g6sYACA6OxytbfoXvW6tm8op6oLkyJNNapQt9FXAj+mTqb6kH5azMmgLJFw4hstjaHvzS
Dt3GDU/EFV9MtBpkS0Gh2cVImWGNJ6JYy6GQ8SrCj61eQG/o3j5210ctfpU2WKoWWVxqtRnxU5HQ
gTDbyebA/NA9sYG8G7iKX1fIVPRpfMgAZ4cvwznD/E95D107jwdb/Jvu358+hp2gmADR1AQRP6V8
HZwJ/f75RwLI7/SYg5yuxh5JduUJdyubS/EoOnwqNV6dh0VOTqU2KKU8SoCLzG6vbEWXBJkPkeDv
MbWR7f5LesmLU8riKJcsriDTCpPrWJv4vr5yQB9l5ff0zE/oeS8IFk8ZJnUqJAqsGQfZFqzWhmrD
Zm2KK3v+JBQnyWUhlYpWUj2TB3zPqd9PsmxPoDS8fXxXn3/jorFsvKaAEdBc6vHB0kCIwazSeA3l
Ihl4C2GcWKeKCajWVyu+/FN7XtXvEKe95Zm6a/UmcczH28v6GwDDn1eBJXOrlU7rDRUW1wa/AozU
KXIzWz8v/jrfNTqyheQw96FFc+JBGHiLZXxXTtO6SwTcQtKIViq5qcgjyb3mmQ0RuHUJPhiMFezM
AIZeaCompXKCTPFGf52f+2GPFyEom/xVkJ2IARjbtc4d/Iorinut4fqbcaa0MEwEcuw9jCP4gQFU
PCo2shgFNSdcO7CERkf43gferN41P/ubWaYUnpB8MsqwUEBPVbwXIKSXAq31DOhwR77QBvN7a7WH
YVcHZItKXAWtAG8R3+hwPxTbELgdvJb+DWr1t9/EnGvVNHLNlMh8AsObDCGt8qjF/3vz5DcTTNKm
x32cLBJ2O9WhHISGjgGOOLO4/9/vy29mmEPb50IiS3JHoEY/usbP/ryghZ+C4nz1pfV95+KFZeFl
i2jLqZGseRnjgX6zzKSIQ9YN0JOqyEmeMLswC+obWsVu3aO3TjPJ6XUwoWSJx1nvelpuWWWyRaih
GaSh6zC6rVFAUVdum2yfP7eJNTudnXCBTVe8wm/LZKoJ0HMA9G1ek2+pCtLloMcJp9d7xZVfWvhL
IBz1TA2BhTiVkEyvx9jq6sRqNc6sM88KU/9GP1uJY3R2IVqnn3QITyTZ/FpKvGFFznaxoQ8jYOKo
Rul8StJhV5T9Tg+540M8G4xH6UeMKKEmszqy5nkGZsVeLPoBmQi3MxxoYSCx5aVo19pCv30kxmMI
mSjOfUOho3wYgBguwBuspc6qjj0AIFOepwN0zjgHg2uU8SGzkUIyNNLJqWkL1+zGe0UM7aYpsrVw
4bRF6dQ9JDfkwU9J4i4lOIiE1O7l+yyJToNauJzLd43x6LddYLzNKNatkhPNAKX1UyJ96Nrg1m3t
tqH+OWmkdcC5k1qTAd3FOmwXW82LY0JVvOwl0VYTYgQqmBP8TBqfchEBNsabUockgnKcRP3OqIin
jHdl+Q4FDgC/38DAgDnmJ/DfDfXb1L0WQJqGi21CGIagbkKhEYP3f7+89SiNF0nkCWbuRvQohB4V
Jkus7iL6LRmfBel50TDTPzha80HnQ79AR+BUz6+m9lAYj6X52StBZz4ZmMDsVNR3us852i/KfThB
5HdpN7Q3fE1GfXR5U1JQaRuWGAGM0j2oxXvW7+T6WCrHWn9Zekj00mNuooBB7xOUq3TlG5HKZ9EM
4nCyknCjJpnXjOFmEY+T8TNDhaxdAOgvPhP5Pa8i1HwB6MF09yJ977TGqiCPUqjv0/yiKO9jl68a
dDXKmupwotiCZn6WzB9GigGkqAJZ+r3atCgSokkJkh7pG/2eYh+M6Wkefo6yYqU5p47MKSMra2Ph
skxuhJRqekNOumSZ04uC8nU5RdZSLHYX8XC/vNyQpT2RJM2QVGRoJ+MgnEDzZTeHD7UA7xYaRs6C
FTp5IIIJv9/x2odfJRYm7OgXjxWFyZ2oZERUqlEFEpfhYOTjlrR1upnH3p1mFOByBbI3vdztgfwt
rXWacRQ2Jaqxo3lCW8si9YNQLrYmRfsxnn2glyBF6OmqsO3QHKjgIkXwn0M+UaRnKT0LIrpWNNHQ
UzC2cY7XOoDLLY1zCzyfP0oospEGANFRcTOxOaoKOaJ56Jdz7ZsiDQQg+JY3SjjeiOd1mXhfooUB
lngEQrCf2umMvoZgcKI7L0Yxwb3JZLw1QAp/JtF7KOaOqpaB0PNeNRwr7KRNPAwLRtIQPmKyX7u6
y7BHdnrbVXI2i50vAQXsqNchSjCh8bB0gpd1lOOMeb6YnbeoxV6gmI6BAFmTB8oqIVmVMZAYTaKD
d7cAhaEUW5ASteNOckUBPBlNvZzbKXZSs3XDHodEe1DS2c2lBEjtu3I8dPWzoKIzEe2TBs08stNA
7wUVAOf25vzNk0DFqPY66y9+URBcuI1CrQUprsflpBfQG8t8JQZmP5514Ayjnyic+Zl2KJBUgrcE
UhMQ64Tg2FwXvkQit0j1AMwfSDQN9AEw0tYTCFKGnpk+p+lgSVA3S1K0cSFneftXXz82v340k0Ch
ViSEWV+CZlc507C3oTgPelbOq2ENoIyfQYD9ZYTxMwYV2yEbMuU0y9+ytkoR6ItjCvbyjHBO6N+8
RX+ZYrIouUHFB1hQIEHsckNid9mPxg6qi+sjfy1qg1B0eQeHM2jOqxMvTbxSHf1tnev9uTgBcRE3
UjyDwWodJ1tz+D8oaXhmrl/DX2tcv+mFmanM+yHJQBle5qNThqm9JD/+26lgMiIhSpKlrcHMmg7l
XUHKTb5AVLfnJO/XSDl+2y/G+RZTr9cSpl7OZqbvqrR2KK0dYQJEYWyc0BQspUabin6Wxcd/Wx/j
krXWiKY0MkHtrWvoH1VuB+/QzZyZat53Yh5ZdNGSSUlXKyiOF/mzYPJg09cKgJc7yIIZU2XGk3wA
kg2EEZ+rdhUahHvTR8Kyjbj1hSt50W/GGF8hq/MwhzOkbCjULUsx9M15sSHjhi4c8QWdWrc/0jWs
1W/2GLexlGneDnG4VgHQLr3P+0DWrP6+cJuDVDvGWtI2XajLy14c5EHm5U+Jh4QjwWwl+gEHyCIP
K+cIJ0RxviorLqdDIjTvmhHDeQKikJbaxciT0JI4DpOVkovkRtKqYVq+6h/pd+JAr3UzZq5gd1a1
KSELipT+HzB3cQ0zrkUyxrHPVD0/hwv1BOhnQ5T+UKARronfQqG0tfIZExu5BmFrAY82jCdTScDQ
N2D6VQ/OTK4IOMelfuULF74OSotpKhtgJRU1B0wzPxdA5o+FCzBZdtBdwTXtEOg6sEjedffVnRjE
/9FHfU0RXvyAKaOl0nXqfJrE5y4f78MB7P6a6OWQ0oAEiJ9PaYAHocgDs+i828b4qDkStaKvEUyS
FNzXWb4f1NJTi+YOEkzFfTjO0etY9ngPnlodCjX6g1pjYBrvFLUGr8LwXFeRU5QBDUcMd01WVXW2
mBtePj/GyTtdIRiYUcrCxBXLERQlkZ+P8otON2Lsy+rbouXbEkLdVXocUvBaIF8Ni86ZhGfD/BDz
Q21i6LAubLze7LH+bJcH0p30+mNC3TWtUWmGlngnVj6pn8o830Jww82q2Wr0+2LeV8l9pi1go54t
sz1M2a4tfoYt4HdJ+S2TZSet8dbtMBgWvcwdgHIFJvwE1c9SEijqWwIajKZ7vO1s1oN9I0WRGV8N
qEpldMAGnKqe4GxLriBthT7jPAX+plr9Z+hm4aNa18dZYuI4ty7QD7JTuOFG8qtN9559Q50PSFGe
CA9nYSxCtJINc04HgMwWiVqhJgajHLsacJC394+XeBHGWRszDtq8IBKtepSZhUO3JQZoilG2NRwI
YSYWseXYKv+PtOtaklTHtl9EBELYV1zayixv+oWo6urCO4FwX38XdeJOcZg8qYmZl47u6AclIG1t
s8xdshdFZOFbXSV9RlSSemjmkAzlGzN3Z6VD4G9cDvYaTE57+FQKpTRF6f4avSdXUmTkAwquOlfu
G4o5a9hsh7IAR7WbHkLCkdx3sFGRv7rEeB+hdtfBmqjDmILBlaCJ4ThcGZijldAKCvwhAAhCooiw
CTQagYkpQuNJgyZ+MkmCC+wfGnA/m3AV5CcSVPog69mdBsCNXla70VIfigjIV7Axi+Fer7gXBnD+
DUHvBXjSMYEYktMEPxCYKSICb4t26CrZhDcNNwIJX6+ybshj2UL/Hx2X69tTtMYq04wkQJMzGWvQ
2HS6lsPZGLSMiAiWEeVjayCgGVI1ChWEkb/Gv+15nrpzqCpafyShpqwof6aroFXkiUI7DewhddPt
iA386NbYKG56/l9P2LolFhBorHcEA4rhdYSaHGamsGLZcD84B7+Jl/uhcG45X29XAvK6LaZPnZJB
FRFGsx1zwPnbsumjjz4kFMhd6tVB5V7fIYKUa90Ly7KxVMYIxrYBrkWq/Kmre904R2hXXV/nu0ly
7cFWwUrtTK0eCZ/OcvmHwbt9UIFJj7cBUzJvUkL8o68NmMorMvCJUgijdMjqZErY2oGSaJ7C4d7e
jq0CKFzd21ZUx34owaq8yZyi5k4UbtVheo8p8MTAgAwAd0D0rBtlR4LOJ1TPWEdOLH4amsesjeGG
DCPzRC7+gNroSKkOWA3Q8R1p3EkdXDNAxi0HNWiKMKM16Z3W3/R9eIQ/oyODOQhMjsvQnFWn2RMc
qPICl3iQPchV69V6ENp6ZmzQx87tmkewb/8tYRSqB69VmHpdPaGfHu+HQIGWp2xHdHCk9lcHERxl
0v2CPI+pSCXx8vnUZZXKOsHN9x0aF9lcIMNIfQxqODts8tPMRe9v5ynxbC2SOSLZF/1i8rpYbRXZ
ckWueJ3DTSXmoZd1ANPpql1l4ApACpJaE2SWya+mz22rgo+MseMEDdKoskv1rqtfSHmn1095+1Gj
887Q9jL6yS/H2NUIBgO6bM8JeVw/SyxyQhhVwCLRtrhlS+XrBFuKpLJHiKpngGJL5hed6VrNq0l7
uwg+M7mxaW/ZvZU6aYrhvHRPzJ2M76RruDND0ymSZptDxlGhbxPgwXnwELWHZnhPDG4zA6lKXLla
D8cHJQFiN4cea6fpX6oMMeseCEtzAMxIJ34aUkcXkqbmQvPaEZpLtMVXhDJKUBoM0VwHvDYJoCXQ
DtumkY9lEp9rq4C0CFoxs1WZqkYKTMcBXodJVwdig8LuG1hXo0+oya9KDJxAfSBD4lQ9s1v1SwLR
y7BqpwFVo+CSG7GvGJJaE3zDLeuLQ61fh0JhlTzHmKqAYLBn1S1rUWwDRDtBT9zm6XhnScSZ8hEu
a4AXq9k9p9a2Nz5HSFWFCbWV6bYuXzUuyGBFt8EaUKkkmRROPVQ4smO7S/f55vfcflIP/2P7SV3t
6oinrVmH6NrIQLKxEuRrMYVUUPyskZrwqtGAoYW6KDKs1E6LyQIHT37pjDc0gt+smMNKYE/UzZRX
pzpqmUNUNHHK0gtT9h5O3Uuqg9FGUsElcTl+/HQy17DOwUAn1uxCSNVAVJVCelADiYdlzG/478Z6
5N2wSxi1J0M61PlTV4gKCEEeo65ufDPOVCMKddA8BwaRZDATazA5YI17/ZK6BCldtl601QgsT/ow
zqMJGfUIB8jEsgcKAWpEi46i1IVK7k0nP/YYM4ixEKbg22urNpMGiwwcKWs8T0bzNSrMNSyg5nli
T2nlNqXpVyEMS7uHiIQH2rTPvRwCnU+Km7wZ33up745h9FwOMMnUQXTSITxuwf4QwFt0xfK7sTRe
aFwB5FW+kPbBYpJul0ODiFaFrafmifRUx6GrIAcmkvwupQryXgv60lLFgWYKrF+91t3JY3qEpYSD
4Z1DZQxGwVmQBgAsYacdl3O9bCGklK45wO4pB/MX7Bed9/tueNMIQuno8vI3TUZ/DC07MzCdtciW
gBaXhXC8Sv28vS3JCK0BetuwFpQISM8MX1Uab6jcORo8PwnIFqOhuoHEHYI5HY2kQwI7Phhu7NOw
h8mU5Sjp/TC0DuyLbUqInUHWmY+oxsLGJtE9XCfdIivtCHbRBtwem8aF/ZttcGLzCutJr23I8dGf
dfmuVlsnjCyXxXDokCVXKzHexQWSZR+6Xm0qdcQ9Mvh1gA5cNdwDQAOqt2GDkOyigbfp29ueIEdp
Pws0EpJQc1Ttj0reyinzojAGHQ7QNz31I5wqPp4xbfXSBk4ozVOjAy2rlw5lva0lihuMgatyydOf
DPOdVLKnGCD2YC5U9KkzzS9wjLz+TpVfApnbcbY1VWfkCRj/lS3TwreC1klxZngMBDh8DBXqhlrh
lVPpxSZgsO1tNHU2ii87CN7UZPB4maMWi91Iei8GydU7vCXUeIaa+HS6Q64PQRkorSVwJbZ614ia
27SVXnUVbRE5A30MvphMPVtjvBMc0YsJqyEb1NSoCmnrVR6J4iXtRzXRz1T6qCJqN/lLWFO/7u4r
Mzwwo0Fmadl5+0y7m0n+1HrZbQOM+8uh9jt4Qwt+zhwR/u1OXvyc1Z1sKXUcMypb6EQXjzk60d3e
2piHGBY2gpUuxofFSqvytWJxGMp5g0lnfVPHTlGUtkoUt7yfJy7M09Vip5x1VN9vf1lTin7A/CTX
nnR1/010UMyKY/0mAT6rBcuzL39ff0bREutyNes0K67h8hn1xSmL+n1mUMFrvHiTLN7iqr0YFyAT
IWWj51RHCGDEndJ9VI/+9QcRbdLVfZVadAirAYNonTM3be5Z8DagL5PkgnWEF9aq/QTnOaW3SpVi
7td7MxJ6ALtd8WFP6otgE6JEa823yKJgTFoTCVA5kq0cnOW2d8f6jpmK1+R+GZfekDzEcSoQZroE
Z//bpbw6YqwcJanNMUatBuOddP1B6bIN03MvTTZUDxAKn4aB78yg2qqgQkfQ+FC4e/2Dahe/6E8G
tKZhcA2iFiZjGE1MA1i1DxTwPmT7GzlQHoZkhIaJ1la40gpzaySvQdHZpVnCcMmvo8FV5RpMosLO
zNSp0IJOtNbBHnV4/pnORGCt8Vhr+mH0xqPcrVAscrDrrO4sw2O+AzWsbSU3nww3YXDBA2+XE+bX
uI9GjWzHRnckldj9SP3KGBwtvC+HTymUQFTsN3H3NEFblSWmTRrM/6H3UECrNmeoq4fPCa1JHoTe
9Zd1sf6D0I2uWBqVyXp2UEI7uuJc086KjEihSIVXlxhcWMk2AECs56ee93YrDYLD8N2s/rcItVh3
dbZD0AtVkivaudVMT5okn2qTpxUa0LShCRfBtt4k+r7NmAenPxkjnOojzVABQm4FKWWg7Kb0qVc+
9HxE0nJQ2hD0wsqn47tSdR6zpp2ltyXKwOKJ8BD5f5Serbb6b6anPwHq+xQuijzdKGDqPinKmWb8
QEtrw9j79c9zcSsDAGWommzCdWoVnPqh0fjQAqIqgw4+TceoCOwYm5cOgke5XDYsPshqpbomBin7
XD/38GPn/FdCwVTKgV2RNhXm9wEAcx1/bxTVU7uTXIkmqRd7aT/Lr6cOqQlhqh5J8FltP2LG/ISr
jhl2dp5QV4V3e6gxQZi4eIEtVlzl8CMM/aQuxzSgTwY8ZemjmN5c/3qXZ5WLNVYh32S068sEyRWC
Bvim5+xR9SoQK8i9ipZONNnxm7oV6yhdnnQs1l0lXkaehZHZ6rBEC93eM3ztBahZt3EDINPJaW4n
Ie/wQ18k1Xp5zLFYeBX/p77X0zIGy7zzR2YrewRQ1Zl16JHLjq+w8IN0sRCeOL/FK7GErrIt3kFO
i014y+AUH6XIm0EGxRY9YMxcKWhjwgXn13dtwfnULs69VGnZlEIZ7JtBpTjgRL/MY2/dNm22j/ai
Jt3FPGjxUlepViKZUgU9O4QZeuzS2m3iUwbo8fW9ejHSLBZZBWQrwShVzZGdoDcaVsxXUJjGY+0k
dSnQ3LycJCyWWoUa8L7JaPb4XmiOMBcs4lnhG6WXo6WwKgXhTggLES25Hg4kSEpKY8BQswPn3Vag
Xwo/ers8ts9zAh76ogRcEM7WowFIpYTW2CgWoI7o9OFmDcLcUYzfZu1TuLAmglcqiGXrycAQorPN
U0TPgL3zBKYWVCTMIdiD6iqiTAzpAKJZfNcqJarLuwDuCNP0en0Pzhv5yrlaU75VprVBbVT6eSCS
C20PW5+ee+ttTOC6CS7k9cWEe2IVNuRAlnlf4JFmTrLi6E6ISXcKi8UZvhL7VADZFn2jVdBQhziU
KxMHbGSTh2rYqeNCgBS+XGL8nKx1T1IreaxIFeL+PLsfT7UT+bM3F/Wi/0pa3ZQXa60CRhhAkSEZ
GD5WQt4mI7OD8ilqPkAPcXs1sa0RUzDg5rO+s6l2Z+ZPSi+S8fvOTq9tmFUk6bWgMfUcgbg3yxts
/NgrikjxswzpPIgNVhBuJgUAFLXAVpIcGqMLJ1U20+CvcxfzwW6iHCqdoaPz0A/pLtaJQ5QKvTKY
twWF14Szb8ZY7bQ0+CVFQkKN4OZa9zCLICgVucS5rVAgZLRDngvymGY+qQ2ERhIMCnbMhPVuujPL
9Gg2IoFxUaKwbmQCnJdLOaCasBgdXhEZYfnJYLMXuJqn/1bP2k26s/bBIRZC1ET5prZKjeImbZoh
jsZzsptv0HQfuL9nawN5a4n7MYKzty6H4REaZHKHc6HZEAsDzxs2k60d+VB3dGV3htT79cv18CJa
cv7/RY7QNGmJWAbJkLGnwEsfAv5wfYFLrIzlAVyXuRLEG8Le+k57mswO7/MT+1S/oMYOpTN/vt5i
yHdYswt7WkGuU5gFCe647zJ88YSFwQHJ0lDCyXfl8+AiWgPZjnt1goeVA4GwOcWlEJqDwOwk2VDF
ETz/fLivHP61jkAZSXGWaEjgZxd4HWw0hn6mh6ntdpZQnvMJE4AeObJLVPTUE0+ZROF2LR/QjsrE
DCJl0MO3Xst9sON+egvbM8g3iRIK0XZaRzoosQ1Thu0UJxiz1lQ7hWblXX+jgjXWfEiKGzGPNQ34
AkhSt1/zQP36ApdkV5dbdi0GACbkCEdb3IGdT332Vrzl3jig8X+fAAoFlXe35oDczfDYuN6yXzAw
da//AsGeXbMkoR1XDm1uoMwMiT9BSqjLa8wqXiLCARytbIsmghWFz7zKnAxc9fUk4cvJG2Wf6/Ys
bTltK5QLLvjmEDVmkPmW7fHInMgTPa8gbVu7MnWpJUuDgk9qTCe9eg/CJ3VSBV9VdAuvpQMG9Lpb
KUd0RdHnqc7MHvfIIdjBRPIh389kTbrpZqIwpM2Cg7yFd+CNctKgUf2Wn4Vh6RtQfiUurM2YAr1R
iZWP0zmYcg+UWCeZtN8jrJS3Wsw4kGLRp1ry3gmCcULHbuA+bznZyCbcjoHoLLpjHR4bs4FAVePQ
lDuWjJg6QFNcR0DtKMgnHFptT7RgmEplrko1iENOLkUMmiYgJdCoKwsN41/mKXprs+ChA4BES0d7
gAhYF90Mya2FpEMBLIUln0lxhHuWT0kLeRrJscgn4bFXNw8TkBKgHgDg/JAbhTfh52rq6A49CDid
ste03lZ16yDpGP8b1eTFHeS9X4u8cXpzz9KXFuJW+qRCx+ljlpdiANnI8Y4mhT+mDWhuN3nkR63i
ZQYDJe5E5WLHJuppkFkjPfXTNHUSOrlmIW2NpgflDdrP+Ioq961uBMd83CWkxmAjsCmAIVCAmkrD
6YEVkadjMjykmIgH8Us3vMMTBzTRDaNfgOWqZutM6IFK1nvfZ04koTUxUL9oJ0+y+nMdFrsgj+zc
AkNJ4YK9ejnh+WmorTloCklZWRmycrYegMIcok3qzWmA8hvdx3frZvCKyYYAN/QYRBvz4lFcrLzq
N+lBUhahoplnVgPJk1l+zAvPYpogiF+8FRfLrPIqExAonYzheFaAzGRt5BDLhJHTJpZfSj2HycDj
kKqiGCfIY7+VARepQBzLkR5LSAXgPIT8CuoWm3jzVyFVCB2xRKnj2pSsLbu6GSGDdifvFShpaLBk
hw2xsYGPnB2Br7m9fmdcJnn8VDrrJmw2KSbUC3HN03rE3GBkT4VaHIIKWrRGdRjghs0STGONMPpU
cG7CLDegRts7bVDum3DwwGEFxVTfFZXm5vNcPeMgK0TmkfDAxX/YhZJBlS4g+rZoagjGZtBYnvZm
Pgl6PKKSd737uaUwUxvQSUp2wR6RkW9qp3iZL17rj1YibeG24N1dnLn+vLu1fVmepVmZjLjxs2P/
XOgewtVLanmS4lWyO4ELNAtlJLWvWRDH205PiJf8Q5Q8iRK1tbtZgvG6rtfSdC6o7nUB0C9s2GcF
agFzdDpIA5s0f2dTsq9qzTPiVvAWBH2Nb7zl4njoA5NR7SBT7TLVZjl6G11t5wR2czB0qOWP6+9c
tNqc5i1Wg6iVmWkmerBoG6KguyE9sdlknZSkuOumyr++2uW+oYUoYim6qa6NgUoGZriuYtTc+VrZ
OcEIrAdrDsH99WUuP9TPMqvuSReQxAQhQzlzGZKLBeShVW2rAtlVFbqtNg/XV7sYRMnPavOvWbxC
SypzUxlVsP66DlPA4MZqXrLwZjBRUQAPq1oYxkBn9Pqi83f597zlZ9E5d10sOmnpAFVWPGJUN6Cd
HssgF+zDy7ff4rlWVUQOrlqXUyCIQVfbyxtzE4Z2eQeIKdRn1d8jhCUxFjB22Y0Inf0PSdm/Hs5a
obWgam02QY1iFSkJeIA8Rr8t8VuwDNzkxLbaBnI5W+o1R2AcEYd6UQi4ePv+PLm1un0Ns8shhk2U
M4H6t1Eo+2TctoVg/E0Fh8FS/v4JexOKkXkiZ3dNDJ4CUW9bFSITJO16ewiKV9KH24BG8GANMtOB
KPgNBsGQ+szgCTx51LBesxBGL91JKhKnzaWdTkrQtBtPhaegXU7pTp8OqgLCMD81Gi4VtbMlcOpt
SrV7QiBd20KbIhuol5vZW8a43QfvsD8UXPcXN+oixVhVNF1uZUYDdTXUoj26buGJiHKly4OzxRKr
GJZB8IUOZaDBYuHd1JC2ZK0bjmDZ/gqi0K7bwYVsv02BqhtgMUtNiD0SGOT1J9OAgrYpCZ74H4q4
n+27euRmJLnZj4D6Z4ADmIEJgNifJjiCoXuIKvXY9ch+WQSGP3pJAZfOtPllRb0/5tqLnOu+0jYn
nqMbCryoP6SGIKu9XNX+/LrV24JeKK1q1utnXoVQV26ANgqhfRdUeya19yrg870k1KQRRGRrPnGL
cAU8eMOqDqVltuuOKiRB0m3xMOfSZB86gzcrpicb8yURsR0Fsdla3QQsYpplhMrctodpyzx8a+3u
cG99BDvllt6NR32rbKs/OXFMR4irubj1F2FkdTF0ycATawZWIbsDTaB3210Gza/WjvG8p+g+vVW2
/91hWCy6uhjUAAJSRZoCbRpCgH9fwKEO4MNNX4FS6XQwAOD24LXoHmSOyP/3MoVssfbqxsg4RCTi
AF9Z3bQ7SHQGvQ0UKIbK8Xb2N1RuBye6D3yoi772O3jJH0DfaN/Kj+ZDJJb/D/3O/9/lmry6Qgjt
jKKP8VNm/BSYGamXw/0hsrXAMZzgsd2TPRxW/Sh1FeJw2SbCbvn1SwT6GX/f8pOcyKNcYuvNzq5x
8z3a5ptwbzggmQO2iFYOpKEFh/v6ftfk1Z3S6ElARovCCUYpHrXS2GigMmvxjjHqQit8H4f5VkuE
x3uOaP+cjUAv5O/PqoSxFUU5UgXzZhZGjTBD8uee6uDpaBaA2C2StbseTzR5HcTKBPO4gQBPn+q7
GLD0Uv+M0aaBdqOjhpEoos/f6trzrcJXKhcNyVoa34WNn07Vuel62FmgRQJ3AKdSpHsV8Gwl4oe0
sw61Qb3ryZ5oK62imBYA85PMIiBSVoF+8qhNvzq1EuV71y8GTV6Fqx7i+V2pQBSu38en7pV75Ym6
sQd3ZwcM7GHmx0GaWN1KO9FpFT3fKmblSZpNuP2AQAFuvVV9vZ3lzAVHQ7TIKjjlcq+U8HgFyaYh
ewbxM86OSiJqi/9Dv+FfgWcN87JCc0x1a8wQA8Nt9zA3NIGwPs023NataCwtOAbfpeziWgVyHdXq
HGPGqYJHZ+ExSNibCtTZUtsYX6/vwksi62jI/zzaKrgws2qsrscpl/ds1+9n0+NxshXIwz3Tv8rz
L3mXofvpgkYJ5TdH+dAEc3HRA68CDUsgbNInc0cOqvQ8nf1nzH1DTNuIB1gSimwqBHvmG8G0eL9B
TPSRpggzWpPf6GAPmPQmyq3t9Rd7GYC7eLHzz1gsk5A018pMxnjTSPwK4P9Ye+4MXNQjxEAAodCt
38rEfbkaRGd+/mRXAtt3ar1YWS4CGsBLSQG6Rv+KUE7A27ODgG/9SN7bjUhlVnQrf5eci+UsVTKJ
MUPdaw8y/ZkNl4O69eGzjhEkhGseo3um++VnFmLzxH4tQDxc0j3/2wZexRnNLGg1FjS7I6QvQbtJ
QkBt5F3UR04H0AjzZTm0peDUoHevp3TTvOnGzqieG03bGjX2cyI7VEOff5D2IZM9nsGJc9pOxknm
yamt030K078YIo+V7k5BfFuw4T0LIWMdjxsJ3h5doR+TstmWfbkN4Hg9yveCrXSxqFzUQqutpIxF
XMzybMg5e6/qNg0Uyi3Fll7z7yt59Cv2rMJkyRfdyBePymLh9R2V5QPRetR5MrwIdEO1QwKtvFTU
IxQts7qkoO5ZQ3Er6s5ZeoT9gFNWj0ESeYK3ePG+XzzMaqM0TZ3z2sJb/LaTcAABOyi7v6joooT9
YpGwWGp1LSFXz+HugaV0yvwihNh5L9J/vNzJ/Vlj7QwfJrCBAq0eomgef65u/xII1zBm+3aqEiah
lwUZFuutUt+2aMyRYHyGTQgTHnTdU/ijAdkpOcCBORA38kBsKj8EH03wJs051i2CSxjLWap22QwS
0ffsUdsO29jRNhBbGaE3C+8IpxHgoEUrrm4jTrUgBNcOzVPV2hkqFJviu+sP9a2MdC1Ar7YHoMZh
0aoI0L0zfvWTo0wOqHjSC/v+ijOMFEok8it1tCfta+7N4zZGV6H7DwwQLj7tzy313bVbvF+lhTwQ
rCaRbMA1WLU2BNOv608rqF6+E5DFCpEaqqwhSNGg/3BsNvkm3jU7cY0sepDVRpFJPMlNgXcapy8g
d8PzpxcFkPnLX/lsa1EtXuvQ+VW/UatITCr0hT8Ld96P3AVMi+KrCSv/i5FR0y1L1SmE69eKP3Vi
ZMyoBySeDaTM1SfgPMERDd3rn+iSC4Yp/yyzxt5Tpg0t+aup0XvhAbeLuenRnwxsgmJB8jpH5k4C
25JH2e9gRgfHkNT9D1DrFz/i4nesYkxkpXWWMrzhZDfQo+Fn5w5mtNAEiu4l4Mh9fhYDJERrrjYO
lDmh3Ulxx5mafmOA1EmABLn+fkVLrEJKGWpAGDKElElTtlGaurn2dX2Fy7D7xZubf8LilFVkNFjQ
zm0pZhMfSR97hAwO/BsyqPigOQQCqhh3P9+Y/3YgFovOu3exKOzUaimmKIsIyLIFsUDHzc7pqPo9
DNWMYoAjpL67/qAXX+W/1CpMa5UqNGYMqP9ocdysiRNpfgPvz+srXDxyixVWaYJOai2oCCrmFL7a
VPvVkBqMaaH18sWcbrHM6g7oMV5K1BboRzDDPWKAT1xTO8K0PjDLxOkNdNqMtH7WMlDLTXhxqsYB
B3RngtZmywR/SHCmgyNeJLj+LmN5/vXDrHWTbWyaoK/CoTubAMDINHmro8YloHinAIZ0bxhS2zk4
xirMFquW282AwGSAk9TlO7VTnDwN9yqGmtYAcdPsoYFSCG18DEBPMky2oS0+2byb3KBkMEQqBXfN
5UJ98eNXAUQf2iLPVEinqJt4a7xA/wfJwuzDINuFcKR1+dAtVluFjk6xxlJlSE4G0CR6yKYUnMM9
u/gTyBAkr8E4T2ySRI6JEdBIModF+75/qHPB0OniDbv4GavwYiV1zapUmfU12x2BeZC2UX3xXXQ5
41yss4oxk2TQvCgQYxpPgzYJ2xV+5FdeoR901evBHfTF1eXlseFi0VWMAYQWrKyZM5vswq3sqHfJ
4wwxm03gcqe1Zcsmd/lORuO136ZCgafLY6jF8qsKCHKGNAZ8j5+NTnmHIJJfx7k36Z0t17VTVYUj
q54eEI+bvyGbvbGgf1n34HVbzyEN7F6joh1+PTxZ64ZeHOXZlDQSP5e9YffDsJN4cZrqFr+o5394
0237OgOyLOC3eWjuLBIf2jgCa3oCFMtKbD0u3esB83pItuRVwGwVWYGGBUIyrxrI6R/4GAoe+nKT
avEVVsHSGuqGy7NuX3Y0XmUgfTqHU996KX/VvwwJY2TLa73APhl/xsBP+cvwHwBHLxnTmvLPj1g3
AVteIhjDXf7cupOvQs7ovowd+Rk4utsRWoL3sRe4c4He3Kf4m+EgVbqHggd8Kno3rvDibetLqx3J
/M6e/gOxv4t9tMUPXAW/OGJ6k3cUHwJtvF7ZMP4AeBvAwuUvKff5U7pRHrITANkR+BgumM7UIU8A
2jWfeewamOxILtynhW39i1nC4metwpOmR6Uxzu+NSCb0i89xWW1zes4hcNGqqmtI2+v78Ttb/be0
ZLHgOk6FcVLGLcIy8JbKvj1qpW0odnY0N+m23rTbDhB17pq/uR/fdC8xRjezMV77J/M6cyZIQuKy
FPwm0VWxbpJ1MTdGkhrzxaQCsxbntnac3RO43z4HkPGYmzfe9fcguBa++3aL7Kwdk76aUkTOvk+f
NSnzx4FDQxr+qqT21LZ516EJ0rNUkEAIH3V1WLUJNDS5RcjMdvADfwBQwZk1kJnXo69mt5vspny5
/qSCCLQuYqGsmUdagdYEN2XwACInNwQl+2VBvJ89ta5ip7xHT6CpUICU2b6K5TN8J0wYQ/QPbRhv
8hz+IdOYQgogLrV7nRCMgU1o1Bhx/EijFw22QsX0WBg+ZYAKogncfpIJ5NTBdK0tdAbUdMswt0Rr
JTdHlyh/IvbM0wJKqyj8M3Im7LXqM4B9pfseXo1yezD0VzUl0HUBNR42r6bazs6uld0rg1PjVhxl
81mG+SxJmD1Fn5SPjqnUzpAGJzk18o3ehAc5JadwKm7LVP0F8+yjAt0ZFu2I0rgSeMNl/NkCIF+n
B/yUuzAKkeMcq350Iyt24VloT3AaDgL+dP1rXoZaLN71Kq3SSdz2CbArZ5ie8i/1CwJeb/KfyCeh
TQ7ppnF7l5+1Pfjoqglaiwgx/41IvBI/1nW+len1EPFmPKvdUwGRIXMwPC6Nm8pUAgdaqLjl1Int
O+Wj6NujghZicyDjmaWnjn9FQKdYxqnAZkTEz/iZ6EDnyK9db5zM/o81frCwhL09ilt2T4K3bHzC
u7ZR/e9iDcWafKuPCTRwE7uBk0wta24Aygc5aeUtbHOgt5qhzaa3G1k6yBI9yGMP6aEPs26dAOwF
IzHdmD/q42cMxBEKsUKH9sznFH+x+lmHlGgbAvauwrRo3/JdMW3r/K4cRieyGLDWj1InwmrMd861
d7mKxSlJKKE1gsHMR2w/Z/WbDgG3/FQOpoAC+/1drq21ShVzlkOLsse+YW6wUZ/m+ldy+GuzUZ+h
+LFp/MK29tlpNu6FAt+hcoHFFG0eUSha5YsJjGVaPoviGGF2prmyHyZZkA193xXXnnNVA+cDuIGG
OY0AXOp32gP3FCf5XTuqhF7JtO/dwUvfyE3qi2DQ10tW6xslvbhQdNo2WmzhIk+N+JCildG0N3V5
GDLBhxQl3euul8Wh8t3OFzhz2XEcfyWP4TZy5Cf6gWsEYC+MsuRT/yk++heT6x85jzW8o46nvFRT
fL1UMw8W8th0koFn+XU9wF3cI4tVVvFNQ+u3jRW8Rx0eQ5nK/Kp9vr7CxWa9YqmyoZsUqMHvht/i
U4VlMpRyN8yY3GBDoeyruPV+OMDU0yuy7fQsHyfkrRvR7r8IlF+uu8r1oHhrJlCYpOcB4ScAZNHS
PjvVejbLPaT6oGSDWwRgb3tU4O0eh9JxCmUnbaTJbkp9U03mZ14luMfA1M3gnJxo91wba5/UimaH
qodh1G0acteCxaOfRhSuDk0EuKQqOGKXdvryMVZRS2rREgTQB1hVtXwt5MQ2W8RI09qWiMmCT3Vp
NyzXWkWtKcUc0eCTeh78/L2EexdK+G5bbTcphlNlAzyT6BxfSgyXK65iVJwmYTuZaX024+CmH8KN
XMbnopn8xprOoT5MtpQm0JITmQ99Cz+uA9dy4VXg4vWUqAbHa4Xb+EnX8OHsAZJobCdBc8K1zrzx
+ZfsQI6pUh0c+dynVgq6XA+ZVrt/h+uY027TXXLSvgLAhi2QLuvfaK3AUhUoiXf4X3bPvAXbwoEh
WXICCtJAJ0Q/iFWtL1aky0dZFb0xFM/HpKZQkruh0B8EzvZ5Olp+Bivl6iA/5KXdfXnlrj/2j5EX
eIlDd9f3jfAXrNLsQR1qMx2SGooPqZ0obNtNH7Fi7I3g1WIgoOUoxSEn7kQpxKS4tusowIEFCLl6
tOE5mkT02JTyHWVN6pSsuBkIUzYxUsrrv/NSSF28qPVooa7knkkZvrlctLc6vamyylZr4+N/W2Vd
+spRW2cEh0juYq+z7qDF7SmWf32RS/X18lGUv7e7pwkomphl9Zlr3V42g33H3sburresfYNM+vpi
F1uZy9VWoTSocxBxQZzBYelcQ4HUtQO84wYtB1/iR3UrwnFc7LQtF1wFPZNJkPOOsGC0m14RiMAQ
lLbm5v9Iu47tyHFl+UU8hyRowC1dWalKXt0bnlYbehL05utfUHPvqIRmF+6bWc2i5wgFMDOQSBOh
uPXDVGFUXnP1zJV9DO18ZcuIM94A99f3vJpiufwJHBYqjTyh4R3Got5Nv0AACu7v+tiBgeB7Ojvx
fTO6aKOBZjIyPtQd/Kr1ykfaOSO6sb9NvvKr/zZXzjG+0TeBPe2Gh/9h5l0Anu8DABc366ioaZMv
9ty6xgSGzV/DiAzCceGatxwQkuOnpLuxfo7UTVZuzGIDXUy/E2XEVueZLk+Kg9KRqGnco3iLjFi9
I9vQ6+14Z+5VqA2LDGM173u5Fod1sxRNkcoQTLTo+gWgON3PyEVZbm/42huueee6FQguX14wgDHQ
5zcMJ2yAU56OALjuJmPkkTJBUkZw8/KUQFES623cweBTEBSUUeGkhby5vhcB+vEsQN1QqWNfImWe
YcSjrqWdbOBSZ6IO4dWcy8Un4ul/GIh0yxnzSnhmDSAa8+pH5o9bEEUdY7DCHhp4gjDWWxvsu1yT
A6g6HXUFSoJ/3eYoFU8YxXAxBuAs9IHQk5j8+hsqRxsZHTDIr4FoX/QTVnvsLn8CB1lmn9VjwxDJ
VIr61LfnpH0l4J3Xq9oj+p4amW+2NUjsu9d/91k5nOrkCPA/Y+sNKl5KCppHMEEWqeAKWO0Tudwe
F6ilmDqtFYqvih5oCEhB6ttT3MwPQ+QPbKWFupTlNS70Av3Kr++yu+mlv8l//C8sAqIHBc8rVJFp
KpEo0E4lRlictNxAg2Ez5vZCsdEwO3y09uNTgYGL6wctclEOenKlZrkZL9QJGCpH/789kH8JAlwY
pWdNW6QdwK0Ow42eYSJeFoQNgj3wFD+6Gchapi8rSL0XyJgfLgvBEqJgQefin7TRDMUYBoZHhOLn
GA5BDqk4LCwoKpqkShFEi4LP37h7oME7TtO7ZcpOAlpBdVPt0X6dHpZ2EZR2v7Pn8NztzG/mT4SU
XWFLrsg2hJvmAGjMZwgXxI11YtYuiFVHN9DF2SL4J6Y/aZbLsuekAL89Apem9XO5FhinIB7UOfSZ
1EpN1AAReBT2Z0Ut9kqP1GvjxzHoS2kuCI5WMB7lJ02mYHQwNKLyJBuMdWliVKX115seUc9Rgbjg
QlcG2mJzj9StkFhxca/PD7bPS3IApE9NnLbLO1gdqlNsyhDP+4J66GNPDlH6pkBV77q7r4Q1nxfk
whqtCqYG+rjsPejVHNAC7gO/9wjY2IRjZEu4fm1zHLZABrdgdIornCfxk9elfPe9e41uFQ8SdY3A
VpaTurYYBzPjbMYg+GUaKEkgHR/eSiH1m3qfTwIrEazDz/ebEcssfcQXI7L5g447k9yMAXlRp5/X
v9Tvgc2nD8VP9cO807mrW3yoejeBJDbNQKCf56L0scAA+bH91konvY0sekrwDCH2sA/vZ7dw068U
MGq52kP7qzk2u9yfDoGwE3QlD/l5kxzAkFBR5nh5juSBdjaRfyKTsWlCbdMkySYsirOp7MwqcDQL
7YDRc4OXIUSfGdyiDe8nKjiM3++Rz7+GgxtJb1Jtmhp2kqPYN7L7VqK76x9VuGEurtFDQw47q2Zo
ke686rYLnexknOUdsjCd+xetlQa1Cub9Ayz/vDkOaXojq+u0fM+CJa23aOPVh34PEm10dmzMs2hq
QOQmHM5YBrrlTAvLpWl7zEYAaTUgqJK8JhCpuq3clZ+3xuHMgI4ppuSMnapa32vz8HW2MrvFhEus
HIps37HZzclPCc1QqYyGS/RTgcga2klnMJwgVphtIzma3bk3yhta4jLPZ1/w2QVIaHLg1ElVgEBL
YicLU+dj82DF5yhHaU3f5VXtammxDc3ZHinaXJIUnE6Z8f/uYPp0RHwvezOhzSfoF9TKs30C+tJZ
arfS0D4r6S2t0VLVfA9IKrhsBDZAuZhpinp9huYedj2Bzvq+1ZpdlkLAKtcF5yvASr6H3bDSORsM
BEtZexcUuZ1AQESxRCkBATxQDqyMPKDSwOC7dNYOgewSKxS8R0QHxgGQok5T1yswk9AM9jVBAlYJ
PI1g1DbtBAYh2gwHRFXaJ/GwIK9Uktdk6A8hMpnXrV5wtdBltxeJnEWoIMlyLBGq5DYJDkUKsbJI
hgAZ8cvmjioie1upa3+2cg50Iq3vy4Esr0YIx/hWdK/X2/cmOgRxyXMz+dEtgdhs4IWzr6INRdxg
LfqCHBSpUxihmQ57VlgGaigLKazHyQrfCiGxqcjmOUhpC3UaaIS96lWI5gRUs7t9WQjuK4GV8JQi
oxFgPGnZDtginjppmxXR43UjWam1fvpmPGvImFhtOywXRe/T8CYGtwEe4Ag+wKnmBJ1TniOQN92G
zjL3LRqLWnl0f158we0LE+2UqiEZVJrw/v+L6ABv/z2o3thW2cy/iMc24Zv5DzoMP6/KAUlggorf
irHluUPTVAmueHfpVCoO6bE84kpSnIUeTZRlFH3L5d8v9krkCtwoDGhsGsQ2W9UGyd3m+scULcGB
ioIERmYkWEJS36p58kK1FfQ+rQxSfD47DlQCc1TnsVSsU4yRWTTI+NOzsVno0EKPgE3dcKgbgZb1
HDoyhnlAn/e1/YqnjQDaBM7HN8mTXsmshOIVRdMMk0WY1JdvLRoJJi9F0aLFoUnShlkzU0qBZ1WB
wWhlKznjvfaq+uZN5yrouk7R/pgLll0hpPh8xhy0BKySxm7GRbewvmpgMEN1IoOQ3ia9SwpQiXrZ
7IJcCHaq2uUD+wn5xehOlhzpUQIp9VnI7XXdrAjfMB92dUSVEf6SVWi/yu/7WjAfff1zQqPls2tI
ZlA1TWbQk5E+SM1Dry/qaIF/3TkET2/Cs0yEAdrPigFh6nunzjlxcyc8lrv55n/g71sg5M+vYcJT
Syigg4vnCMAN3mt0Zs7+wkmwzNTn6dFCJmMpmQq2t1yuvy+pqRQDpFQxCIdqUlE1bY4xbywJcLFO
dLKhiHY3HgDmLfq1bQijgSv4sX4CkJuCUPMPSP6xOoduTZPrNMDj/ASeUWRu1V16mNTugIEJu6G1
HZa9bUIeTUGHlsJCe+wGNAHG7qS+obLoCo5iPfL5+DEcDkaWDC5UHZIyCfkxJVuj8oud6ceedQuC
s/soOFvxi3kHAh8XE19uKfDflXLS4r8fy3MYibq1GeipiTf9Lr9ND/OWuolpj/veW1AxPKlC2bd1
c/tYkQ+8IqkPwXm4DEiAqMhr7pbBKP2rtSn96U0s9b5SSf28Qw4YyxxUkdglOm/RDj7j9mxSr8R8
urNM0hmvya3igBLjaXjB628r/QhEI5frgPGxXw4hDVnNoGlrsVM+58cml+/APHsqtUoQpP/hAvh7
Hb6AVqWjVkRdTk86JpFuQEGOl6wXfoXwoSufSnBQvRJPPgSeiCFjpe7z6YD5stpk0SpPZQp30n6O
1uCnVugZ5DEpDW8IE3+kyWnozLs+nwVbFpwsX2eLRmpW5pSzUzQdEoIKTJVuM0kkFPFe4rwCVr9p
bWgROognk6EjhkW2oTbMgRCmXzTDqc3zzs3yCXqf9Ztc/mo0sOemFkjijpOpo8lrGL0wckAfanfq
nVaApapy5r5xYrnaNpoMfYTC7SfTHSsIMKLXp8sCiKNV3Q2EoGM7nSZoz89gF2BZ9aI0BViAm/r7
II/fQgM0JNZj0JzMOhac6x+S2x+mxAFkWUto58oTBm2Mt7mJn1v0pqrRlzb7uWRA5ubNmN+KGoIt
/a3RHyTMNDbqLLgj3u+Aa8fOAWOS5xP6R/F1pyH2czTmWS3EqWOonxbDzzHCf9hBGyabxm+pjLbq
hm6q0fQ10NN10TP+5SjXkq92gzfqB8s6Km2z7aPaq4dbUoG8hf3SLX2n5ZC2BNipz31LthLIqmjk
g7biJIB5wY3HSyArTZ6jwbtGi9JX467YjUdwvaL9dryDHgZBgDaDKSB2kW4S5aBFCM8XC/VG7UBv
BKLjwXknmNSPC00A1AD2ioFKMOiOBJkJkVtygKs2vUlJjG4sKBJASVX+NWkYgq3C1+tHKlqGw9Uh
A+/foMM+QPgHvuMjsx6scBBEe6vhpK7pGKTSkYck3GWlmDoxaxXCQUoPmfThWOk/r+9i1S4uFuAO
q7VoWbI8ZKcCOb4+1PwxeiRkH6ORJmWK4Cmy/LHfXOpiMe7ImsrIoA6DxYLsuetkvx4xD3ECUWHY
j54mevis5jc+VuMvJCs1oC9PpPI0lKYtw60M4/tEvk11uL1+hqKFuJA81EyI7JRBeZq6b1KC/p7y
VtcfWSDKyAuMgb9vMkUqrCrDhmZoNkcUZdRClJ1cKaPiMr04NC4yVku1iFrNLE96CRUNCFBTaBSY
U7RX2ke9Vx6onLu5Me6nhB4pwxjyrIqezctxXbESXvap0guGlwe2ubw9NCdzIQKdluCvdEEjZpca
tMrt8a6FcqkDxc1NswW5nxmZTgXGHYHBrvr4xWks/36Rh4BaQi0VNQxWBUlnQjF7YpQ+ugoFLwKR
AXFBcEuaXius3jglYe5YauEMYPfKSemreic43RWCps8fmEMUqQBzMrOs8kSV9olAKnqMH2ti+c1w
15u5Fwffs/6LWjwl0XzIGhBAtNQerM6pwtKj+o8qhORmMwjOef0AKGZD0aGuKzJ3znUWhxCcJOUp
RRdJVaLmYHiSzBbRL8F7Z/2LfqzEHTUEprUibgyAgmJCGPSOFBEqdqIyzx9O+WMZ7pRnw6oqKdQW
G4YbgRiHxKescSbQ1h7HffmYLlmz0GWu8n24w6judUBaB4qP1TlQz6D+jty8aZxUs/LmxHLCLvOv
L7F+b3wswUG5PGhDGWtqeZKQkIydsVd2fYC7vD2zRuSFAuvgZ23zrGCs6WAdI93mMfKsdIeeLgm6
7Nf3tPzm34Hn7z3xXHtFlIy6vJBST03uFek33L22PJ5Yh85O6oLADcwHusD1RWtyWV2p1VgfIW99
ipJjJCu2zFrfsBq7VJ7A5pRKT70sKq+KjpOD+IKaukby1jyBS+bQYYC6C6XNoIMpl4iC6PUqh/5x
pIulXgBoEBSTgVxGCTq4Djxl7Jxvp5sMIbWjnmtMv9qzI7uJBweE7kf2k2qb659U4O7vqZiL9fPK
HLPSgh+OC+de8CPVt1YtKh794dL82CUHKkbeVEmQBOSk9m94IO1QS7Kl7LFUQ1+uNTCTKC5a1pzE
GjxC+gTystI/iXkvzpnDG8nQpZjCQk9l8JpT081zSIOmAp8XwAo/Q0yUvs4VJTdPFV6KIalcPRKR
4wiPksOVuJKqDqzZ5KQkzIkMyymsenRHTXux2DMzQlcmHpXfkLH0FSWJXUNTRSmpxeWuwAA/QJwT
Ks+sgM3WLpRvkLDpDwakvKRN7oeu8uW6gQr8/71f4MJApWpI5kSFgYKyva4gGIvHoKSjmf1smKcO
k+qlqQnC1VWfsHSqqohsTIVXvwvTue7lvGCnXjrhfYFUTeLnrBWA6aqxXKzCef4UVnoqNbggBqNx
OwVpRFWwwupr4mKFZZ8XRzfMaVW00lyecnroRnT9kAaj/ehSKQrkODTQptXe9Y+1XgC8WJJzdKWw
pCyV5RIdaUsNLvegjug0N5HLtuExPUJ6wscgpGxbQureVaO8WJlz8KbUCytVpmXlAXWOzKXJJsWI
AVS5/a4XCqOt3hEXy3ERRCMjdmk7nG0XvnYs9efhONPetub/f088wtGLhTh/nxTCyjBf4og5cgOQ
aKoNpFCHQGDzq+HKxzLG0r5+YSt9VcZduaTqmuQlsb6HtPT1xPCQ93Y6Ztz9OzMxuAchKeOpZ7Oy
3Hrapj4G+6Xk128XJdG/qlELV7BZ+s2LSHFb4Nu8oF3AWJYpHcxkJqkTxuyIN29V5YKsxHpO5+I4
uRCiZkybBqkvUQgPt0hn39Rv2csyym34bKMmjvl4/URF2+LAxDKimhbVCOvvN5GabVUDvVqGwLsF
iMW31BpNlDRJj682T8lhkm+7XlTWFniVwcFHU4N3LwyBvET9Rar8NgJ7A517d7Yi//qBieydg4tg
zNms19hLA8YHZXrOqnlDx4OeYejXUgUHJ9oWBxZzq0ilFQwwd7A2xxEqZrsy2FXFP2tNuzA7Dixi
VR5nliy78oKNUS0Nz0+ai6YLUBzZxWYQkRmtV/A/FuQbaGMzkeYkRZNAKUf3IZG8WKtdog2PbaLC
ncPtOKCenOkgD2BbKZnPjYYBfOOhGsmWJVslO1Rg0VB6cszH+o1Iee4o+gNrs831z70eNl38UA5x
rChBdoLgEyysX/UpQhMRuVt6M9SteRa9kwSOwvfhlgXopMMRINO3OAHtIEcijnXRChy+ICrqdUbh
7zrVts14K8einrL1ctXFiXGQIiWNNRolllj4kyMn81vZrt9AvmG43cKFdKMesg1h9iya8RbtbcG6
i6toAqPfzGQYscUav4VgXNEI/FG0AgczslwnTLYQpWC+3g4YiC6q7l8uweEL7rcwBBk7XH7ctXPr
BkJnX47htyj84vtwoIKZ3VAxAhjZkN82UrMBSw3mDwSVphV+wyX8sKCzqCuWrvPsLq1lpnKq4yIb
HMVHWIVizAMp3fKmoLbkzLfBo2aj9/WAr4UnKrQ+3eSOeuYptQPPbJETELMmLKHI7xv/+EmcYWYp
eJpqNAf+Z+qhccAZAttsFW/QnXFv7uvbbJv63VYN7eindOjAYC3KuKzwqH8+F85I1WGa+1LJ2Emh
KAnFP/rpkONlUumoypfQ/ZAzv0RiWNGUHcFAUTqDXT3FfBFoArTxy0QWgvAQ86/pyTBMTykwkB4m
e1mt/axS8L9RtzcxdY6WUdliqNiCwTmM/bYEIWTSaW9hGu/mnDynWbaJuyyy1S7/ApIih2B2RwCd
64b2cd6ct2TyrFHZbJF7tHETu40NgfU38x7BGrnJdwUUq43aCUTjQus++rEq50AGlDjypsBXNiFw
2kOcleo7wcbWnwwfS3AeVDGJGI2KjRnBmSbPCKpdWkf2MGVH1biPNH3Toe8liEobrEVxLf2j59nH
8txl3bXUbFOzwQ5T8Pa20NZFrzpYw+08YvZEd6ZZudd3vB6H/L0izy5gQn6815OuRCvLsRlggrVm
T+abHJui63b5Old8lHDXrR6NqoGkOO4n2Ey/g6oxTBTRSH+zkKosGa0gcAzq03sLau8i0BLYDuFy
hmYA5oFMx+qYs/sVbgu/Jtu6vZVNr682tLupX/J95C9aevVzti3QUxi/DWRHCHVyVPcFV4HAf/he
KissIYQcLXXQmtm0C5xy/tWSh+ufVrQIB4pjV0QaRsHwaaOvfYemhvZOn0Rv0fWs/cdtQJZfcXE1
g7gVMz49PGZCq44KhoXSUUoXJ0oxxHMw8dzujgWmzxroPSZu1QqSeH+IST4MmIMitQc9FgbES5Dl
LUpmsZf+lFsXpP7H5px4IdjhlJN8L0pBicyJgyI1TjJdnQBFTbEf6sGdhTMP6y06FwfLQZFkEslk
OTbGihuF/LLUYVMnxJ6qLTPOA4gAs+qWJUTkpkuYeM1NOQhiZhPoeoTvqUJrHS8GUA8GbvG2sGYQ
D7XEbvuvrJSvOPfZaMUFgZV20QMJMRilZQ5RRCWD1fYYU7Z0A41zimy898RemKmMgn3apeUStMiO
7C2Dnyb4ryuQqUGQ1AH45DbVRYXDNRe8XJUzzmrKw5qFKVxwl5xBe7vtyXbqPcuZwAJSb7ZGsctn
YYPgmnFerspZzrB0oQZgEz+RDgry4KlC+4B7/astVsBbyeUSnJWUcdGMEtogsLGFbqmF+ugy9SmS
AVm7My6W4W8nkhUEfCoJXk31LhnOZjlvy+o1Go6SXgiGA1fzM5drcffTMPZTHKoMQBaNtmG89O0r
VPt2uf5DCkDwE4MX8xXa5/aAXkut3SelqK9T8Nn4K4q1so5W1gybLRHmledEFcnjrpaWLvfIvREV
PSN918Mel2RA4TY3sn6eE6eGLvdtfkxu3xtW641huS1mvnsvB0u0oFSwQjKI0PDDE98pbC48sbAG
lUhpQxdyyglStVBD/NGWYGaInGoTP7W2DpZdkqOnWPoq+93r5EOS0I3df3IHX/4Ozje1Bm17Jl6W
p4L+GJGBabUvBlr//pWf8L1IphGYLA3hJ1m7Sc3bXL2r5XrTzQ+xvPQMvk5zKvDMtYDucluc80sF
M1DAs0oMUBS+0qIBuXwa28Efc+FVIQABnmdGkjCX1+mLwWL+uz8BS7uzRAi4S3S0YuyI05zYJgev
ec72pmvcpv0/GtS42C1/e0yyRAnTYdAtvR+N0J/TfdWLGP1F0MB3y0pDPCdKjfmBYZ/f9qeFOD12
gofkPnfRaC9UDBV8Qr5niejg1ckZPIQND5b5Uw5Sd47uhjayrxunAHD4JllUI3tlgpz9Ke6+53Q3
T4//7u8v6194ejYOelCX+DgZrV3JOpOo9q+vIDopLvjUZymspww+bKTDJh0GX2mm7RghCzHlgqVW
04WXprb8lovdmIosTXFXlCd5H4MFuy/s8Os0oCf1Pyn8WBP1nwqiB74LdEp7hdAaK9YLbRTwEa9s
BTIhTq94JjjRFU/epvKbKJEhOlQOQbJOKyqT5jjUGoRhN6PJfCXdkVgXYKMoJntnO7w40RoF6Uwu
AY5LOnGhJDMUv3wq3pgHOacd9ha4gSjJvxpWX3xGnkxGURMFmt/Y3UQ2nfJY5W+6dW8Yk5NmTyU0
0xM8S5V2EKDyqqspGG1SNUWjlsVdvBoSzeEQR2hZgdJwbVK3kFLBxbo6f2RerMG52xiExTj1FYYJ
7MEL9umeHUD6+G4lkSBYWk3yX67FOR7TDGR/mhDQHx7nEvRFkBKXs9Yuk11TQI5FUzYm+16FyA/3
h0i6LdNXo3pdmJc7o7NNpfPmmm4yhgd3n7ksPweasCdy7SVz+Rs5h+0TM5IKGi/mtfQkoIM6cei5
Kn3lBaT1m8qF7Lnsq+60zZzxRL6AoMXvdScS0emLvj33VowDMHUXBs5KRmDZ1qajDoEAyddvqItv
z/lsOYS0lTIEyv/da3DGKJ9xhMjqNtmXyGI515F39e6/WJB7AAx5UihEwd3RlXSvVT8Ucj/iMMFR
FhvWviwVuyhF99Xqa+C/a0JXhy9IF4FO1G5xovFQQz0kldmWzKafh6k9Y1Lg+g6v+xOW4x4EmkyK
yZTRRx6RN0ijuZlZvRit6aUhdaumcAcoAqOtJsuMJy3fCRZfPthvD6yLvXL5KhalRRgujRqo4hBo
xbR6azMDpyrdVGbv6NPgNobuVCDdC9EmNYHndoi9obtrg9Yfq9gO49BJNCL47KtX0sXP4nAsCzqJ
MYqnZYd2Jh2iHHJ1FyjCVtCrLoOj56DMHNoh6EOpgBgXJmdkZ0BfVhhsF62a+K5jz0X0IHfPBkY/
EnpjUWq3Yyz4AiJj4xAuqMgsD1NQoHGc2cGI7rDMjrofDPMsAdRKBJ97rYDxN1ZhwxxW0aFu5CbR
4b/WdJin2O6mU5h0Dg1viarZqYpyKUWbqP4vvyeHTWScY1034VIyVF8VYm2q6rUK60fB9kRmw8GT
WaTTbOAdhHRBuG020u280XaFjLph60l3ga1tu60iyiytDoFdHiqHUX0YlEVBIRuQ6PmLKQ+wFgVF
FaQnidkd9UKyUz3c91m575n6ELdgIpw0r6UbOR/vwF2U2RVJv6GMPUMvwoCihHqW2bQ3ksqLVPVQ
RX26q9LcspksJ47EsgGEzEi5QNQNCgcB+Jya5jEo8RlDkn4fLMjNWm1oT4QdpCnbKVBfKwPJNhDv
Cz7ratPVxdb59l+NGVTtStwHyvjcpDt1YXaECCCGdcOffQEBE9OGhqYb6QeIko019cJ6p4XHmDI/
1ETTlCIk5ZuEFcx3N02P7sABYhxhAibGWLdRDkdRC6ofSgUuYOp1qbydQN+RZiIGZQGavEf2F3Gm
RKxJV+hMQVvwq6kGO57vr9v3asT8gYrvt/PFAno2GSpZOkfSpN5IJQLZyMSjV9pqWi+Apes3vSW/
B9UXazWqNA2q2ePi3Xee/sp+VA5qfRMBnQZgQ3/GrasLO+kWWL9yG/EtwV08WloUIZRq3SVSx0VT
3JuQAEIS0wEngBEcRP0SoiPlABH3GUMrMHrc4uwFT3zbmDt3qhK3TWTBiYqsg4PArDM7PHdC64TS
vDdZldPEQh6SBWn486OGbGrQfMB19O6uFx9tzMupSK3xr5fc5DVO8TBMG4w5Su0hR67kprfnzbwv
d/2mnyGMPTr/qLJ5+RM4CNZTVYGWkVGcmNt4xC/cxJWc4QxuWRRnRNzqa5fn5WIc8kp51sbDgP3G
OdvNGXShmtjLoRNu5Lqdi8PfJRS7cr58+7HUsqKjtVXgfgGPLnHnrQ49M+N1vAV1hwhb15zhYnO/
tR+rOgnNErOSSgUGfi3alMV4nxS6jfKmp7bzMYTUbD2e0kxz4/ipayfTL9G3ch1zViH+8mdwEWIr
10FphiDvlCGHFTmS4swvwW4OYUn5bvZaJ9tPh+wn6ObEeCD4vnwLiFXqZj8YOO9pE+3UPe4OL0MD
CN3RH2p23zujV3jDFpOxc/l0fdtrkcTlrrnIkGodxooLNNFMJPDzqNyUNN0Uc7+5vsxqbuJyHS78
K8wkNrocO1z4oBfpbLINdom/DOHKPmIlJHEF7433Gb1rRsxBntVA+zAuzeIkG6/Qa/RVs/Hq4LuR
NbtSMt068CiYYIck9S1rp7CfYVY4lbnRq9xtmm0VEddqnyo0Cowsd610n6jgHBoLe047ZyJoSQl3
UntfjuNSyWi1B6Yf2uEHKR7SsraN8VbtwZuhlPib32klOYoJFVyQ4GI03oCuHQ1ERyxy2sXILkAR
UBtisJUiwp5fWjkFU99pHDSQQm207DWNVLczdkX/AI0I0coiI+KwsMlYPnYBsDCBwFp6q7iKPUIw
JD5iQgqUFsObJVR/Fy3JIWJRtDqxjKX7weqfmjQ7BObwEo6a4DJT1+7NC7vlK2ZVRYOOddha39ny
fnYhGDva3b3iS5HdYoB9fsNDcgbPUIWWPbBo3McE/fDt8/wNs+z+/OW6G60Wey5/DveGllkzxJmM
arJsNJ5apH5cpJusMe9UUlm2bL5miubEFHqB6nCM6x9DDfG2+Hacv+fJAP6F0OnGAgJcyQ9U/HRb
KaKvmvQtTr+MRFQcE3whvvxmsWQwzAYlfRpg6DCQtnMJlRUtE7j5ajB8eSTL9XJh9uDt6YrQBCOr
thmP+qF0Umfwm11/80+EAKh8uRQHlkyDmu6owcPS3rR7yPrVKHGnYehmrSYqdQu8me8D0dUSxPEh
3suF1qFJzfBVzbLBvmFPxbGBYN9sVS5JbpLQt2RB5nMtgrvcJgec45yU4wAC/1NOQOyGUlQjTP6v
vc8vl+CwSq5UpUgSXAdL+0C8zfz6MPmGL5YI+8MtoClUVw1iKpQDigz+Ehga8tOFWqtOGT6yvPBy
MjtgW7ZjE3mQOXco4BKd9kp1UNVtYmhPJlURcuBBHRV+W21pfoMI2jZNiOtBPM/C6FkGlAPlRhKX
KLkyJ63pPo5v0kl2LPhcNj4YZeVVEzgFrAfF+BZB5Kap6s6OmuRLUCmBA17Vt0SKT4o6/5iKu0KV
RZ6xHlj9vXWejdDKp6QbJfC8q8jMb4JNtwnAQ4bZFjx2joqX+qL2ggXnf79xPxbk0ElNqiKrYhQg
CBpCI9ZtjKLbUEb9dKgPGbJcCQYTBYi47icfa3Jhm6yEddfThczenX5huQQUtefpW3sG+ZtnImql
UJKy22fwBAYwM4w8x8LLaLUIQo2PH8FhEIa365YUagFG/c6u2rcu0j2p+NX34IsBydL4qAavSRCL
7l3RB+bwqDTKoZmUQQP0yVCmvIVGlmvhGTn5sydD5kkkbyH6vlwQVzKiB5iPAisukZFSIy9hPTyG
0MKU6l0FHjErzN3rn3cdij4OloOiSWqpBjvWTmajOIuCZFOkzvUlVun7Lj8eh0UJgIEmEk5Rh3DX
OahtTbc19BHfjIhlMCuF5kYkxKkLbcbJGX+N6h53zas+bxUn86BTLNjyesTxseXlI1zcZzrm20Kk
KQoQwt308tFqi73JDiGGPa7vW7QOB4xgXJqnQF22DXrjvBgduT9Xw8MoEg1ZLfR+nK/KlxloUsVm
oynFyUiGh1KNTq0ib5S+3Ydje6uHeMDWNyaG2iUmOVA5rDAO+m92qvKFh86S59ECv8QpYsyO8hqk
i5mnzsNh7kRDMMuh/RkBITT++eNVTdzUqo69LolZAm1YHXpvuFIEni9ahsObdu6HKFpIYFWysXrN
C4mMrFV8ByWorW4cJwqOt2oUOMof3nD/tUyVryIU86gqXQTL1MCtmXrjNvihY87uvdsYavcvPYi/
RO2oi/NdO1AOciS6JBojIOvS5by8y5VDvg/cM97kPUJsBpbbcisqxl1HHZWvHrA5R9OjBddgVbOh
4YMS9ALnu46kqsxhzmhEka4vDNxS/pSC2ysedknwRIzJJZJut+rkXXcBXXSOHKrQuBtIP8twwrje
zDruCnV8DWTL0+LcG4YWaK7fz0FQ2TliMzsJVRMkkLk/Dpkz0WGvhLKfp8SJhq2sQ2Gne6lo7syp
7tAO3XyoxAbR5E516czhTq7cKgCnJUZ/Oq1zhqn08lpxSg2IGUBpfMzkc5RNW9Tj/KaHSM/0Ehrf
iircmDNy+CzzLBKDnTl0KpVCTO2claiFqtTL86dIVz1ioHNDLeygmw9lRbZ6kaKaOAiy0CIr4ABy
DBujaAdEFiDEd8aBuXkjCLQFVsBXFToCVsZgWSGWwjuGqDIKx7MEgVdKNunU7rL66boZCO46la8c
BAaLm36R/ul9RAxg1pvQbTU5wUZOt+Vts0wzbsINphn1DQJbCDl1DrQEoX3pLFQxojKdaP8cWjLE
wUYywwvS1nRipdwMdfF/pF3XctxItvwiRMCbV9g27G4a0b4gREoCCiiYgge+fhOce0fNUk/XxuzL
RmwohqdR5tQxeTLdoVQiAy1IbQqzWuA3PwvrV9zJH52FGoR684KbnTz1v8ydsUmNEznEYbK1H6BE
GejPWX4UaTv8Q9b+t+PkewykUIqllOA4V2Bf6S/7KfM6t6l3uBTgrfGkx/R9pQfWAmlbIOlw/GGK
DCx4lwmCC9GKc+607rMMU+HY/0lHbNo9N33+2M7Jjs4oM2ayu6DTLThy1+MM9XPg4CyeSTuim4WE
BGyd0x4TLw1lCePANxAdH4zIqQG9MqJn03eO65ibtetvp0MaoKekYnYl3usYJxE8ZML94Lxvq5TK
GE8ABC6s2EjK/WiYW0sBPWjxXvZtVPSv9YJCNzm2+Q+oK7pkgAAsRHfTaQrHzvDo+CJDNkGZoHHd
gX9cBdQ2jreSbEoCvy16c3m+k5YOecOczws7UrdoXSgQgStWi7LvUtRuO08W6m7+Q0Xl93HlHB9L
R+Zkq45eNlmnVs+PM1Q4qDy4A+TtLUP2Zydk8IfTVPuziNBUtDl876FkJRn7VSl69EA6nLuOr7nm
3fIxQ4RF/VlsVlmkAVVNF4Tpa1keQvGa1wnLxyJXwbclcJBj6AfBVfyFFiwCXXf/Sq/aLQR+ARaE
hJiQ/0nw6HwCxc5uSwUKijRREe90yeDKihFVzizAQQp8wOcGnJmA0oycqKuOKzVGT9OysK2f2y5z
YzN+LmPMnNLv112AyOD6zWcGW4Lmua3iusXQf2r7j6QzNmRIXQ2FQat7zUXic4JY5/MRPLM3Zlkn
VwnO72KauyzBxGxlBJmx09LpriD/hs3tLL35rCCfWetnkHuXa5WlNfYTU9yh/qEA83h9CVe/fOXd
UjmPNZql2jVs5eCsXjHuTFZpEJC8XjfiiKysG3n2KTVZxrLQKADMaPgp70MKTlZLCQD7cDUkiXKy
HRTFRf9tow65X44OZNORt4HuXpU23XLLCASvne/g7nVr+EYJ9BiGTVxm3TANcbryAi5BwBof5uax
QDVTNuudTo66ji5Q2kCK/cFeNizrXA0DvwsUo2cLf6QBKNyZgj4lnpV8DJX90pjvEyYpWNe7jvle
2ySSB8lt9enWLssbVTvEJnQZ8bYW7Hawn0BEvPQyZIQ2uUI/ibDm/KXp3izMCprKO+neTUdyh3zw
Cisckl0Hue8BHL9673iVk4eybntVZv9cvd/UsvvYGTU3k5Q7S8seMqIEGTQ3Bz0O03iOlFHdaQRI
jKmPSKurbtqBb6+Z8E3PGYvBZ5ybgufs4sigbem6o61VTvVzW8+2LYkzi1Lps/0CJPUC7efICZa7
3md4H8odJIQwFJWfxhsalChiCEKKix7rzDpXolGYruTdKqwytKNrJlstTQUfeEF2FHX3MxPc6dd0
4Fsyik7eOmZj4DBulg70+L8GyaO1Pzx3GysYQ3bjRP22i0AiKxvRbN/JMkR03cEO/hWU8fwH8Rcl
l00QE+HO0wGMQbYVzFTaWB2Sb8Vvq9w3pbdRrfxWbzZ2NwmuqXA5uPe5o/U4EDidk24YnjElGM2v
XYYUTO7enDWC1kqP6Jqrx0M4sGGzyhbLaesm6uzS8blEZK9lemB33xQzuUvL8a0FUhxQrrJ/1hZh
f/9iseLv3ftDjmJGupHP9vpzoxnjiFBruxnxv6aXZmF82+3WaqUWNCCmdM33GcslP4vqJaIwSuWW
TJbL0sTrs1ZKTcu3QhatneflV35j7Iw1tzn9u8/+uyas8p1DS6JKSY3PagkyuXB4l6abeEt20OY9
Vjdm2KYgu7Z81Oa9UroX4X1EQRw/Hp6yoi4KRcOdmR7RffNLhnaV8mr2P4AnxhxsQNVNrTPk4vfX
X5GLE8RnDyLf+KsAzm5RBUMIA3CT5qNMJG1/mlDuUH0sdMjeAW52mejxEjz6/Ah4q03tYqEBDLoW
CS77zpag/8KOjvI0yYIASri2XEBTOlSNu1Wne1H0A1FA/WvsjfxGW1IoFL5OkCmy5028PImUZkTH
mG8KYkp5WpweS/v/sHRoL0lHZCYYfgPvWxPlRiQ8Ser12EPjHLxBNHVw1gRu9NYSnOKCjXBj+lZk
Q+RSqKQgssb5elo0suKgO/h/Bb8W1orICqxI9cnpX71dZ3eU8+OplYyKuZYDBln37OabmTkCZ/0P
sKK/kyl+qM/GIAYDVnbtLpgRxNX88gGDZ8UB1baoCyYkMOkdlDdaIUJNEMzxo3xNZXUoMqIZV9J6
46C7mWdW2OWtqFF98f3/vYb8MN8oqflEGS5D5zfExROztnMl1DeW1EuPeljuiJAa8PITeGZ0PUVn
IQ9KhakMyif71NV3uA+omD722je7mrxEz4O5+FXPH+ZY+tOMlG35kIzWjavCLYrMRejoVzP4ldLv
WUIDpUhcwJofofhYesXyVNmFIIe/+P6d/Vbt628FV82Ux0BCn2xNflnGwW+WIjBNkHOMahQrqJw6
QaXeXvfCAnf42RY/WyBwOzm1OsBoDVG9GVJCrflMmb2b87fFEBXpBXdWX4/imTGVdO2CN37VEQSD
EaBrDdKTsP+clTFeDcGnCdJJXkaCNa20mMBhnBYZ7GJJvJMBh9AnyQXxQbBMzUOsCD7w4njW2ZPG
Tw7SWNcTuYXfTbfldm0Jgi9oJ4N2DeElyHw920A00fuxW/gNworMtbbZvKOo4V3fVdGd5vzVvExE
ilXE2pJS3scUma2OYCLPBCdW9M7wk4TloDR06D7Hn5TQ2VNQVhggj+xDZBSRfUxOouFxgRPhpwgX
dZooYQiW5upXKrObXiWCJqDgFvKC9KMCkKMh4YwaGttbhuVmGopZzZ2RhrrGtrZVIAUUIfUF+8Wr
0udEaq2+QRBmLC1GQdobqSjDgSr314+FqMXK0+kuhbnEhYIrkW2tjzW6XUXYDch4QQZSEsMdRLu1
/vvZfY8NvNKODHMmcmCvPZIddPa87sm4k+6QDgdJKDr4l7/w7yQCqO+vJot4MswhXUrQmc7eCsMj
O3378RmDbNLo+nJe9J2/bfG4GT13Rsy0olfmtOWhHG97KrlZCa5bAhiPqCJ/8YicGeMwM0OS2wbB
6UTB76jpJ7nbSWCFuf5Bl0PyMyPccwkGSdUkNTZM722/Zsa2Sk+NuXjDZql37RJSlF9Y8+HoT0wD
9JnMj1aFSE9V3UF+u/5bLrYDzn4K9xoOGBiB+DA2srbf27IPW4wKN72DnuTzdUOXI68zS9wpVUxC
LGeey9MUknvJpWF5i9o+4IE1de2bLohdsGUcpNqtBJYvPxd/W/5DH7FGvDelBN5MHnqPsjKIieMv
5MOoD51FkS2MboMZRDpA309SvYQNvmPXm1SR/FwefFvp3WHBAEMyouBU3NjaUmAuPoYcNxNEbxe9
4tkv5Q4GG6pKXWzsRtnanlGMvhHfgWDaHehDU1veAubWVAgkuH4E/hBbbKXGIHGN+wUeaxhlYVd2
aBJLm6oVlY4uI7POPpA7BBiFjMcamfiJOIVX57aXYqqaOh85JpNVlPwS5ZbZStgWIt7W6/da4+VE
MOc69ksGrGg69pvFHLZ1UoamIRJ4vfxUn30gl51ROU3ZQoETrcCcAEY4VH8Sb8qVQyP/sBGJTAxN
XkuOzPmFLKanjNY3vUGpcxgFzezLH2w5qqNAKsr8RCCcPQrSCJGtKgfITyHf6zkHZUSJOPvX9Uv9
2XX5oxBu/bbCRUAyK0iWzDiwaysVFqw0Asv0ss8D/VFSXTQLfeegV66DPqJOTxApQnVZPLRy8QX8
/TN4Lu++zJSZdDhWDfleNXmYq2Yo+NKLENkzE9zDoNutjfoNvnRF2xhQIu0eqbllh9g3/WXHtvU9
ydzhTkb/Jg6rzlPX7xQlyBffXWyopeq2pQDcuu762a4WU0nnHij4U/G0hFa4bBww0Dl3xn8VWFw6
QufGuLNsprVuawxZHZT/npMVdNc54Yxk4vrSXqzfnNtZA4Czj3KUAgDNCd2UZky9jH0bVPQb5Nyf
xwOgMZ4EepWqf81oAn6BNAkE1i+dnXPr3BFODbOk8tyvGAToGw4YIug28cZqXeYvngoufQuJRSQw
KlpaLn7qi64d7bxaNU6XE6DISNTkoD5VmBumv+qnEXG9qOgqMPkHukXPUpsSBB0FXd5T+Tmpkx9M
EoXYn5AN3iM4iqOYsq1DtsniAooqcwiMDFAVxD1pPe05j1aeBlTDdmng+LGgmfmZ612zx70opHds
ZykGQCiW+Q19C8zZREWeH4AEx1kdva455Er2pFsk9WQoWVb2t8p5lJ27TB62i1167bQFHhE+ug9y
TP1r7NTT49J+mNBzt8t0l1t174EteC/Ldo8eWKl7akadcHFy/FeFdKeW8aHpusLV0XRqy61jWa5Z
FAgPrChJ2slNh0UD4zJFfkxNer9I2bvROOZhkug2bf/VNOb5DqwH4ew6TdWSZRLoxtEpV3fqLtnY
i2dUQCpUyEO6II9dAIoGnG0opWXAGwmd1OWT9vsIcH6DtQvGJVaCp7VC+Ze4OdK5aaP72g4ycX4F
ThJH8wVXanXA1w4C50XsMVfn2MBBWEbzoWfvTnKTxOTWcSAUOnV+WZeBnZjPoNGKelMT+LBPMqlr
1jkvohSZlad2XN/SYtopBprBxVxrAeBxm5hMwdxqgWFNB6UsElQ21V2LbtgIlg06QG9tZDSKHUyt
zdYN5mj3mp6jFc80trGG4cdYDb+yhEVKo4CI2oZKeXcz2NK+KOlObeO93ZHvFAN1ddduE1J4kHLx
tEpFMNWZk9+WRWjO9nFRoFeHvhiBEqwhuxNKYF5H4qMj5YloMS7thKY6sm7psm6Y3JXspzQd816L
jyla0aZ03zvC5V6X84/lPjPBnfEll2QHMx7DnZRVO1vqfsSNrri1pByJbv3qbOj8ktZ1YqxjYy1A
6pDxtmRsNxrj3paHRys9TAQg2akLejXG7O6msd8qqd9mVN7THgou4+RLABMZ8qnURoxy4W/Ir4vx
TVcBNYnRxEyVY1JP7qCshPDfhwqRT5v7ShZjxAQa8oba7jRjDM24vZ+7u7SNj60++JZMj1btBILD
vx5ubj0UAxBgw1RN0zB4iCxrQWYOFRrIlqt3mIR6zoySuqPS7x0bHcSmpEFrq89ty27BqRoqNXmY
SRZYWKNCJ28D2uXuYmASUm8EL93FjTp7DriHrhyWfKkGrTgNiumyqcagHubx2veUEhdRMum7f7EU
MqJe3bQt0zQVmwvUQDMJlVLTKE5mm7t6AzylbD2MBEyBQx+wovEsWfHT8i0u+q0iUw8zpA9LAdj0
VGzJJIWJbN2bSi2oWV70iWe/isvs7KQBpiIdnRMDqUYClozsHsMa10/BJ1SIOwVfPp17e5lTxVZB
llVX3IzIUUPds/HtqLkFdsubgPcrfTQ7pABzoM7DgsrQpvSEoc2lQPl8/bnbT7q8L4xsKiBmQHY0
nb0a7si6S4fv/Qg4s+J40vAhQ8Hr+sevf/bat3MeYSg70if5UJxGC5omTTDbiSAFuFjBOP8y7l0z
5aVvihYmhpB+I5sxMvbkLT+sjG5DYAB9DWmN+dm6FXGKXkSUnBvmnrZ2UpiVOYip0pspNHfJPt/P
k5u/DRuy1V9MtHkIiifrs4ryiST4bNHCci9bkZRtpoKE6SSR7yUWdnDU/9EC5yMqC8nbqGBdHelk
D+CPUAuBF7qIHjxbQb6GOOkxBRWQUpxaqtZux5ID+JK9OqtcOXciMy+CFA9pSXa97IQJq3bzwlwb
Q8UazX0JmMvrh1XgDRzORyWAP9iGBq/Y6lXgVOPemsDfpogoFkVmOKeT1akhtwquoln+qOWHBhOX
ZSqSLRAZ4ZzOmGdVs/TIEifL2MxjFGdA+2SdoJxxsWZ6voOcW8EQPy1tbbZOyffkSX0rt3WYheWz
dK/7UMgltysk/r+orV94WM9dKg/mMgsb0ZICl7oSJege2831Tc6+N7Vv+wA9RRXELVJXX27m5+wg
kp/6BNdecWoO53FY3lI51gD7VU7zKvEWmhDb+EkfJJRNwZS2lXbQnlegdAT4H6qDwruvXOzsni87
53pQSFMbVM60EzoymMEtmo/aLn4ajQVOhXLeSkXzE5XdbxPV5YAyc6ePLPetXmohbWl/m51CCmda
QapZI2DviLXHcmH6lji56jkEMw/pQp7iGEQMkIRvXXPuJzfrwKyhEB20i0O+MTV5YzKiudRKwfyI
EPlI4hwPy5IFKFZvU9I8jijGaJkRLsBf4ID7TlGFHV22clZrG2YPS9gM9ntR5DexrU9ukwOHVg/k
h52UPwem3BUWRM4z6L2gwpA4k4sweT+WMKmXIak1365f4PZ9fbAihxm7QmdHJSXg86SbpVc+HMhO
q7TZaGrdeoSU97YqmaBhMtD6TqSDzIbG11Oy+BIocUCWeFpQ8tanYk8Sc9fI1fNUzntzcbymwg9Y
aP48WPKn7HKBKbz2zunm51bN/aaOg3QBGwkYu5yxAexU26BPB/6A+gDSkJ3VGruqIb8gnxKzfWFG
SxFNLSApVu+CzBJNE+bFQAQY6k5qcg/B8bdCeS+aTbPsOmNXrqVYjXoDk1ymg56gOOrVazwQQcP4
osM4i925Q51BZY/EHR4UpX/pqONS81VXBWWB9W/8cXHObHDHNuuzRZWsYh1xHt1sal2kCEZxNJf3
64788v04M8S9jkaWGIpEkOt0IUg/fSe0d3Rbf5Oh8mdHuofpks8SHaaOdy3kTvz4ZTmIJ70vV13O
fgb3hMbO4hA2I+WeQkPDBD+Lynd0vj0FkBZ2W4QiyKVgDy3uAVPjvkLNFS/LpBgbmkMJg5QYYUoE
0K5P4tgr+8jrimVNb0DoQ46P6JYFUpK5mpK41pQdhrx+yCxllfYEJXdqgf6trqQHRzWf077yraS5
AX/3++QYu3ooN2ZHKJpnFdAdIAiJk59Vcu8M1Q+mm/KLUmPMtXINBaQi0zzvhzJ7MMZhg3Fn0A05
JZrSvzLQE5S24tdjGoxI5ovYylxbf1/aZz0+YhzNNekBKm5BPQ+hbvUBhE5vNNkMqvI5Log7Rzkg
OC9TdVjiX0X+nNryN11O7tTZhJoICeNCC1qj8JIeSAaW3diDsou14h6gbE+1ZZe1WgSp3b1CX5c2
3aMMHDBMQGREdotsAJGHFfRLsS9z5TSl9L6r6j3+tGtmRVg4U+NnkjFDtQlpbNVo+4EtLgjhC2Dl
HJ14RJ4C1UHNmolonC48n1/yUu4eUtYas9Sw4lQb2qmUR69tSn/WuoCZqI9P9t3163gpzvtij7uO
Ut0tMu0XB/AudZcTT7lh3kpBortsC8JCX6KggYmD61YvOYEvVrnbhxLAwvqErFahD6x6eAV238hP
UJ+lH8oz+Jdrt9wsqHx1Xn7KgHUaMeHt2mBj9q7/kkv9gfNf8keRd1lig8jOcDd6k5+Ufh1OG6h5
+wx4un0iJgtbI0jufn6xx/kBezGlRs0/1/uveWCGgTKCaeBxO29ESqaCTMThNrfDdU/tCg/HaIaF
xlzQBLqC9VuDVe57voR73E4qWlxkNoMJPdLCYp2p9uFw1kk4Pcx2jo/rJrC4/sV/tvjHOD4KU1lu
OvCk+ht0o26qHXsk6EU/IEjajoBsmRt1Q0Jjm4HbQMRzfbFb+Tu6+2MUv+oVHZLJyEMkUKOqELeW
dtlcbRaWbyiGJTrQSlhjvpuGD1V2fCkZ/MnSXUlv/eurcOkGna37H4P6HVAIdWkhzARE/gYzIg9D
Fi4sqLPQ6lxlCFPMmPV+4pWNNxza3KOPMrQ7TikLLTWU9yL80+VU//d7yiOuWMWoErPcOdVODMrn
aFB/DN0Bsb+c6j4EgyEBCqU7iDxrpZ+2qgcpnJVA2cv62rfsvZGKMCMXj8nvH8QjssBAoRYSM+Lj
TOUbSUlvZkw8Gur9MJ1UikGYjm6IzASJ+Xqh/jibZ0a52w02kyyn1eq9YyhZSxCDKDNfWyPKHkTY
80M3iQgbLl7xM4urvznrXRTxAFB1NxeQS5L2trPBCdwKjpogNOTBWQ0xmFrqiNiGMI7072hRheA/
dmw3Bglesh/fAJfF+AqGIHJXdpXvmIcjitveNEd1I22FHlu0sVxeu6hObNjz5JzmnXQan8qb/Bkj
S2EfATwLMu6t/DCH0xM4c8jHf5Heiqyvcd7Zett20jYkk9eSlhZ2p/q1hZwSxs6TxwFacWtmqW+y
EjSo8zN9FH27aCfWfz8zro0j+q5sDZ+UH3n1i2oWNOs6cG4rAvdyucN8dqy4MKQojKIp+wpO1kKd
rkDkBV2seNvNNeTvdFehQUoeIF7ttiJal8su9sw092gNuZorE4j/Tl1n+RREzGpy6qwwn+lH19gb
y3B2WveMlonXzdlPyWp9dX4r0vfrp/5CHCY7Z79iPQdnS425OdnUSI94fcwCNr6bSFBz/TFTbWga
6AK3IVpuHo7RqCRZEhXVNkidb1XdjbfzyXTVsApp5YkUtEW+mpdWl0vQ5hiZDuzFjh3xKrwV6HPm
W4wvQR4ic+nduMm8cSOaKBIsKa+rzow2lhetKU5ai1AE+UOvPo/5q4zh9EIRKSAIrorJFdkqfQRm
aVbBdDQCZ5Nbrg02jsQAC2rOBNHs5Urb77NicR4JmOZWkxI8NVSug8m8qXUQcTZzqA77znjt0bBG
N9zL8tzPUeEfMtVT+86LJ/x/0BXI48v1o6sLXiGL81E6K3TJqeGw0aL3J/DU93LpNh3kYNOd0myh
W+P2QxtCoNbNOy2wRlR4agaCTyjypvKuJNmtTYEtjIEzNJKoHWRwhZ4ysNyPk/3WJDdzDHrz6Ze1
WHAKSzRCaMkpP+YUSn1Z7JZ15+mq6dpW6svKPRSFAjIYaNzPvtw9ypWJxVFdWybgQenDoj1m7AdV
O4jhilrcghNncf5yIrPZ2LR0ANSzwriJvcwEz9C8KY0jhshFqYTI2vrvZy6jt4s511JYS28Gx5UU
F69lkJ3ibe6Z1Gtf0qMTAbPp1cJRGVE1w+J8Jubss0JmeBM7P/2G3uppRTR3bnHjzG73Fh9FV1nk
pC3OPZoFLVOFdsVJvkvu453xDOqk0YVKG/OHQPVRyJN87fX6uRasr7320c7Wt2jrOM0p/EcNjO80
3Wbg29LGA7r9bj62ojTjYlfu96Xmu6IgQRyUpTOGu5mizpm9Qk3dA1HpdrTQ50ggFUC7vaLNgSx3
ItOCmM7mYjpJ1UeqELyAJSg9wPILUreoDNPQ8qYYlHW+FJn7XDiTdBFqevbk2ZzLjMHLSpMKZpea
RIOMwU5Kd3Zp3Kn6vnOItzjDTiH1FuKqgnBD9MGcAzUdgB8mDUgU0pBNq9XgzxH46M8B2SuRuc35
REmdlRklIjw+afzUZ8WOVIuvDbeG8rSMyFMgB14q+66Zgb8goEnOfXWIrPJGw3BWNRzb8lVDBpO3
GJOpUbrqazefojR96RJMZiX3efreSZj8bZ6cOBWsjuh225wba4tBG9sJt9se/BLU2ihK++W+eJEO
1k51ZzStr180wfthc45siQczqwvk9EatbrPksS4VVy4wg53cJ9Lo5RkTGBTtP+e+CnB3pcuKRMri
dIvmrb9M369/ksgC56+qZZbrDgTeJ8n60BwtUEYWXbewHqArB4xvmCZdbST20hanxTC9FrN6NtO8
pGwEB3n9odfMcBkmmxpFVkbAIlK98DOKOtl4kxtPThdq5LsF4m4NnGjXv+ziOMCZY3A4f+Skqdaq
IxZvBjoOVFvfx8cEfSs3VQMU6pIt4lS/lTzHV7aNB97w/aqdexSxHglKlfofQMlkGDGaDY88Qlla
X+d4zQM0gq0kJActSjdNZA0sogheBVt7KcA7K9oBpPX15dGtDsB0GXqP9EXDqN5uFRSwb5t30LM2
rnU3BCZGl837RdD3ERQnkWp9tVuZqhqTAYH6X18MmQgbPJ59qEKkIQUsTrDRl16AL9/JORpIJsjT
yLDReX10zB3VR89qm0DVQKSmIlRLZmR+u7YUtW0vOJwvdjmHMxhohCQW7s5AyFaBJMQE1pYUwOZY
Q7gETFzZJAKnui4dd4++mORcDiFDW1lSWpy6YkIrkW7bZsXFKYKjc8HvfDHD+Z3cGOO4TSEmUkun
VH6l2cf1uyk6InxQlKRdYTWsXjNHSfPW0TnTb1+KbeJpj2IC3UuAqfPv4aMiLQU/ez+iwKVH9baA
dBOYgorK63XQRd+kvatAFWHNI6VI+5ntpFuUvmy1g1qZb7wKgVOCPeTjJAu/tIsXCwTJLwCiV8cU
fYRhP7/2Yf2kv2jBSq4ppDC4EBd+WQEuSio0rUnbxhzu9KjbYuoNStezDyLPSESuKLqNNud1yrJS
zXyCpVr/oRpy0CXGc1oDgNgB9A8V3XTe2HVzyphIBOxC7vzlEzm302SYaypjbHJv7J16M+lONLD7
LCEifyO4HXxgo1tlDyIvBDbag3lHjsPNGuVi8PoFafGKepaEIs+X3rIv38a5Gqc2ddVgswN4io4U
d5tACVGNyPcVWeExr4AMZN/47RZEkt4ERxTQIH8QPiiiQ8R5n8rRHLlJ4X3gdbyJDaFdfy+hL6bK
k2vpLMjip7nZ6O0gWPH16654PX4KFRxEk1bmeFBimbxmTuuZdokUY6fU9+UiwmwJdpePiLSkTczW
AuTYNuH/rMOUs/vr3k9kgQuGZhMa7XKTrc3S1LMcIMIWUfAjMsHFPjaQMhRqdehUmvBq5U9tEUww
qoI94aVgZTgU0iPmviuH5tGGZjGzQC7T5e8UiUZTMt+aSl9tjHuV3nTAT2c26AKrpxzYFMYOeWN4
GCcL0Xbxxr72OpS6VlE5DQcLIOftLIGxDGOXVX5PmkIwky766evinWXkELCF8JFCCswIOogAwTze
D1COYWEL6TvF/nV9twXu/g9kGbWTTrbQOlX0p848SMAkzSLlNpENLgJaya/bYkFdo4fYjmwMYWm/
qpQJ0IzKhSj+3As5nBfqHdNKQYawzvxQsBD7DojATlKggWzb7qAfraGPQHxj299C3yF1RTIsokPN
uR9LqobWXHBvYu2uS8oAM6bh9b26/oQYPGd6TpD92HUOIGUce7PEvFE5dpCPhv78dUPXNwzIwq9H
cIZ6SbaUOBSJdOyqncOeaC845YIYy+BJ0SfVmJoiQXrag4IKIFggKdPQ8Qw9TI9K0PybwbOz02HI
XIjRKG0yGoQWp0a+1cHnL42PNU7B9YW7fncNngxdK0bD0cGxhYl9BtgHYIQNeDjaZvZWIQiXzbJg
GUU7tf77mbPAi9eXqirRk6PXUVIbIYCSISTgvevf9cmO+c9vnPG5m2d2pBbDShPDiSiKaEWYyQdN
DSp0n59jAFAX0DysNCfrSC0LlKA+gugbKLBA3yS+cLJs3alrv4XbyRR6sbltrZW8BajH7tQXH9Dd
fKDS69wxVxoMX6XxAT202t6ZDcvdpmoEN/H6XTc+K7lny2EuVrMsGZajK77J6X0//ri+3qK/z21r
LCt917UYpJHLnznmyEzhCLzAl3xm52dfgC6jYkgygpb5czpOcY3pydSPtt/6NQGzt5IHCdC935bs
VjSZd/nMarajqpB3tnluqFrXlspOMQLazhgVkB9wLzdt+e36Cl7+vt9GuBCjG7qyWlb9Di1rgQvu
vzX6R1dBflckPP4PGcVvS9xxTKAzPGYF/H5mLH6JEUO1VlG0V1CvelXnJ50dmI3RTVUX3MlL7QJ4
tN+G10N0toVQy5UHQ4kpJixX6XVwnx6KRysYPCmigfTq3Io65Zd6nF8scseyRgSixSPitlR10ZNC
Pa5/W2mAPibPBGFhUD/W9/ZpVWwSBfei7Vz//exbCSFzRhybnub5lE9bnaheT98GUvvXj43obHIx
hCxp8TC1awWjOdha6zP6WudU8EqIPoaLFJoljZNSQhuVttDJnVZokea29Z02ba9/zaUW+JcN4yol
TFPzkUoWlm009kppbwt7BIiz9kw5O/Y69Syae0my1yrdk9Jyc9385dfw7wPKo4VSDJj0xowDaqDm
xeTebage1AzqS0O5tzVdEAD+wyP12x4XttRjK3UWMSkGz+Jo/Bz8tpNNMga14oEOEaLEyk6DPI/5
nL1l0RzFyBLd5EQjEHb378MouqDrPv75UP3+PbwPSqy0jGVcF3DNoNPj50HqG4krscjxKB5NzStC
iQHe0zDXeCXP11f/8hvy2zrnlyQsxkLX+n+bP+iAY2vZLDjHgsticA6onXSTFQvi0b6MamkMGzVC
+B1c/4xLY2fnZ9jgnA6zE9VsZIeiDTsGig9/s2VAlCZ3OUgnpKgIk4cuNAErFbk70fHlfI5CpDqp
1nC7T+RjrQ3+mORBWznHMqeemWeC2yJ6SHiuFIsaNE1Bo3UaIR0Zv0LN3csH6tZOAcg0iHv1+27J
g45agm0UfSfnjloI+oGKEu+x1dqbdlZ9ybSgiFQ+0OwWUxGC7VyP3bVLwbkk2WliS5HgFOQxCepK
86Rx9kaMpWCABzQ1qIrZsl9AGrWVTC9XybOORpmqiyLaf2h8/H09eHQQSQnaL+vlXEWZqmUFuoEF
K9A/NC8D96Pb/ET3JUG6+L99P48TItRMMFoE5y/v9F/67j+sfVlz3LjS7C9iBHcCr1x7Uatbi7W9
MCzZ5r4T3H79TWris3hounFizo15mIeJERpgoapQlZWpPqXQZxN/zEofCeZgHS4sfLss9rXRlRdi
rCkE8EDPVJwYqwkhgi3b6kEHxCC9KJDD6ywVQzyPDdQs0nmUDK9jnuouzzOvgUOdwtQKHBnpuWje
lSiwouG7kKjI00MPs212k6huqt+nRmHJWW7VqBGWmheWd01cgAFad0e1CcwkppgNKPfEz08BCptD
pUPxQYrsKvRKObnnfCiO/1zzB4ysjsKGgi6oHSHGTi6j/khoeCrJyRh9x5d++UHoMEbMOPuJcSsb
DIVImbl9ao6T1VfuTycpAck5vAIwybbozPwZIMLPMEvQ3OQAhKRWxC2l8tZceb7EbzJBHfC50nZy
p+aWAKhQGYwTHzlpkD77pUVOp9VV37YCAhRk7My+hBx79UOW92Lwfv1L/qUY+HUDVg4OQ7dlxRpU
1OJUcMbojkDxtu1FNwTRTy1WlpENVjwpR5+pZiK/aS1zxIzC+RpwULgscoNx49pKAaWi8nmUCtv3
9fcirS+tctLa73P/QBUiO0p5X593RCtnWTJFkFKGtHcCAH2E1LQaf4vk+4nxJqn+Uo75fUbG7EX+
42MMNEhqfAyM5LvInQ6aU9344IosrdziIZ049rWe25IUQQmSdI44PaD1heCkfnFbppwEaPPwFBXD
DBIIGOiagLajSH0hcEbOhvKjwhylwFIw3R8lkcc2tJnnLRZaXZemkmhJiJSeS7E2+6hz2tiHhol/
1lqMO0P+IqShe92mN53TYsn13Wn7iKZURhRNbwcWglqc+7zcTAsWS6xuTV6NTGEsAxzcmtzWNV6S
X75XutNx7E2hMWun2ed39CcfM8Xb28ropSZXiZwoqN1SZtUou7ei6F0/vu2k8mtz66eJOs148zAX
PgVilb1ilnvdSu3+np2E+zmxrG5QBukatCB580Pzz/8jAVosvXqlGEo9FIGPTwcR8T2jklnIsR0X
mUeUh065M9KL1HJhlJtJwGLRVRJQ18U4dRmCWVzvSVgdYrRBOpQnezz6WjU61n1tB7F+mNjj9ZPm
7Xb1CmllvxSGACiPTyIukJpp3lzd5aEstnvoiw3ORrXwXxiKjJtIgNGQU3gjIatEH8Manfoy7FMb
RZnmJEBVzX9obvSXNnfoASJZkGriebYtWJmkLX7HKlxj+FojVYkX9z+8+KGltOaMGs3Rey0PyZnX
0OZcFm3le7Q2gX5jAmsaCTXjeF+JEydMb9eZFlta+Rq1qxMWSSo5gxcUEl9nhtd83T4rEmKSEgEz
JIi2rKdeL0Q7EmY2FQOPyJWTtgPnp2zGjcUvWbmkIY5TH0AzGaKx2qXVvTIZkZ1xLJa3yMr99Dmo
mGsBYQMPFa+oesdPgIwCRc//dDHW7w9KtDEK/DloaIbXoWHF+lfM4FlNJ5nV9MsIXmVkxdfX5ASq
9duDSbkBRtUOuSSD0FIMKn6DuEOkmy1YqAJw7oos2F1fchsb8PXN1gMKodIGfR3GwWU8TG5xn+0w
D2q0+wrKM82FiQ5AzWACwuRvcFGD22Q/OSQ/Gfl/0QHiOf11Rp/qJdqQGSKa7HW2fkc8xQYq1Q2c
yAMey9Ws7PG/o7Dcfv8sDmHlFWq1JVmaIdy0H4VD7vJHQzYzp/km4FUD5Trt1DqCF96O9kyYPd5o
FuTIvRRgH17tfRt1t/glK3+hC3BOpQbg1Mx8hSLZP+q5nyXczumewEBmxQeed+YEgXWm38iSWOTh
lJ4lzP0U9XcR3HB5BwFR4Vs9voB502yqyb5ueNsP/MVOV86iCH2DGtmYngfto5oeWaBaoR+b+XiJ
1epYRC+aX7ojS51RRv9fapwJQ6VdTL20K3kEAtdDvr5yKaNelqqghsGFGjspfK0MpFCqAh5nUj2I
zLjk8b7pecM628XfrwNYp/SslKo2xyD6OR/qmxzDGpl4GMPykOdAPDepFRfv4ZBDWPQb63iYGM4X
X2f4uuYTmigw+KpOzInd1gQsANolFTMznX6WaWcHlcTxqLPpXkms1iwNoSApqo/5hfMU3qMrYxbq
YDPhUUK5+1+ZlqEruqRohvKZBCySDcFP0rg0BnReCrN3FBs9xnm8P32S7lsH8hOmfGxEkzcnvb2/
r1VXKY5C/YYmBNPANWaK1OBZ6ZiLM7ZowOuC/MV0vpZa+auoSyEopLXYYH2aeeLUVoZUSu8peXAU
IMMrIF4Igw+RU0/SS07I+IuP+lp95aNQ9MlYHOJ4Z2U34yjdqE52yB9CoMdG1zh0GJnaD9+q5+tf
9S9O+mvZVZ5TZ34Y6gzLKt2xpjvdMA4kpHYevunhKwseIZ8CdPZLUN4JAsR4aecUZW02HfVgdNCr
l23op02gcS8ljK+S9mxIfT2zMvpKDqhQxbPC+ff8ae9fv3fl4AzwJiblgGge7yW8MV8NlwUWeEVi
KBc7xB7d0dZmOmyTxS4ftbp9w79WX/k0Xa8qlZVwr5+QTTfxJCjP1v8SsKn8XueTnGpx17IxLqdx
QOxIpSdfPoUjcbR6L0gojot3ffiDZf6x7PQnjjEo1w/3k3J8sWyQUSEACoae2Zg+6nVgxkVwCgbd
C4Rj2udOm71V4a9OvpWT8VVUHkfQbMjtcFKpvFOMkx8+CRPw/HrSOUkvmWF5o2UZNON5iJO/hLmv
81m97AhqW9IYM1wWzUyeUFB2pB2IoPaCo912FlD0MvgAee3Y7V7F4qvMx7c4nrSEbFGswkF0crDz
yyc97KwQCp+K/0GhC0xG6VAbzR3gtnfXP8x2oWqx8soLSkYRqX0779cRQd6FNMrfq2ZxYxz0o3jk
5kvbD+ev4115wrjLQIEu+OSsnYNd/dDtMLJtlvf/H4505fXahsSqUJGZjNv3AEaGnhpz8U71uLU+
juP4rJcuPp6qg7+3EyuKNyrxsifNTRzpfVL3FO9jwxmsWX+s7B0gaLnHyYlh8spnjWKUCFU6R86X
f6jktF3sIgv27cgSXcWJ79rE5GOGPr3EFV+5lnqURGVkkAiYvRV0WIXCTA6JZVhSaybeYPW2aGME
Yx/eaiD2oK/xgXdh/vIM+m1Ha+FHkJ6Xk6hjjjXeqwfyBI15G/zyHZo+XnSqHYJKq3oUXd9sPXox
couByI837DNfjSuHsFZ/VGmTyCHD1YmIgnHd1FK75OH69eREhbXMI41UUU9jYTZi8K57iad4k8O/
LNtv9K/TXLkfFfx3TVun8M7FL/BVpuXPiYcmUDi3RFk5GpphZi5VGlRWanrXTfW7qDMT1TsnF/SD
3EJ/kEiekBgn4BxcIdWtTJ1suWwfIDbnhWLmtsqFYUyDFCDHiqSbMAX3HUglQB20V6BtI+gfSe+K
WWZhLhxK1CAEGzJTHBQvUr6NaQusxgdUOeWaHkDOAU0z/eb6t9qiu0Gt6usUV77NyMVODn14HE36
VdOPOIzNWHRb9TapCgvGYoFNEBOSThPcQW3GJOXR185+VdtifkijnRa+D8k7/seUYop9KvS3ib4U
PS/C8Uxq5Rd7NU4CQmC1UG25IVNqs8mNtTcWjk5S68fW/5kOPAYm3pqrVHCqww4yT0itJukSZacI
muRiD/Lo+7QQ4DRQK/WJe/1r8HJuZeUaZT/URozzY5+JcptBqVB9pDqgXeWxyb73FfhiDehE5nSn
VBlnbY5XXstRVpjgxwHjiHt4XxC6Hah6YtJF7DrOQ3hrYnhpcmv9SSOQ6lhiJd4wyX0gfUtqTDeR
D03qTSOubJm+itpLFI+w9s5U453WVhbUY3C1vCo6pRQqFcOF1uBK8VEhAauzZNwPBoRHh+xno6KT
Vz9L+RGJ260Q864Lx3uuYYutWkwKixC6suqDZaPX+oJz3QQ4Xk1dpXIjZHjyMsNnkGc8WDR6AtBa
BlTKry/DMe5PEYFF+I9GsejkuS4gwJnJ1XuB+exJ0z6yLtt1qA0kAkgGae5dX3U7UTU0FXrkqkHx
dP7PlBGeUzZkXaHn7gX6cMa5dYkn2ewbuviqPdWm6FLZk3e8uevt1+Ri3dWpNgLIOqoIlL3TxwCJ
uFm4EAStup2aktU/iscCvEJ8TiNlDkF/BNvFsqsQJXUoiYeTGFwaEbUWzdAzS8r0wMySVje1sS0s
v2Dnqut/kQp+n6Qx6J2IlFktA0wVugXVTilCxWvqCjStujy5cqwe2sEA9+6kv4t54+UlKUypLsNT
G0yYsSfpjzQv7yI9vkyZCHXnoemdMcaIPepPmHyYmt4VROM4ltk95+NuKU9AEOjr666ipQit26QA
/O5cicFeRH1kL6PsZ1O1QDctSL4HGQRsIgPRrpxCEX0D0UtU6U2WG0tt0mM2EhdCNGBAqbvgTtD6
fVVCuUCanEGtf41DON0SqZCcPqhEBClNsGRA/X4yTTNMqRlit20HZ6j11kv0RLB1YLdMtUg1s6JT
YVai3ADgTHunSRTZgjKCR6TkBUMCHpWV2KZj7bagt8xV7VTS2pvi6kU1yCXU1L0uCGabhU4XFV7d
7Iu5n5MLEDOFFAaYQIUEdE117iYk9GQfGJrYC8m9FPxKETkE1aUEFBNVBY5/qCCIMpS181d8qDtp
UFQH1BsfpUHdwRAeFDXcV7p0B+1ayLU/1aR66gzDLtvoOfIJ8kRDflV1YE8kaxzmaXDjxEbmiuVw
k7GkAp9CFO9iqgJNM6XfDb8Eu/4vX41Th5HAYkmIuIWdsBxkCyRS7NiA1Dg6gA3aAGKIhDgZO2ig
Nc/SaDyEXX2K5Oh+krS3tlUnnGo32sEwmn2Hbb6VnXbJ6wFsLCkG7HRf1S0FRiwbsVtGzGLyr2G8
MZreq5MfseC/VNJHEKGLwsDrMB5J+JZmgO2U5U5sSief/JsoCD8MPX6PSeGwVjqBgjm08n9ZuVuY
6SrlkYA1r8KZvGa0MMtw2zRm43W7f4ZrqxvJoj/5usSbbn2x5iqB0ZEfykWE51YdlVYINBtCINjd
H65fwU/x3msOZ5Wz0KDoWB5iKpAhQzNA2Cbcy8YrtD9aQbX8CjOJg6yYsUBPwiDth0QwpfgeH9HV
E+OG1sTzG0yh+9akVWYXQcZzbKwx6A7Qf0kq5jBoYMlT4+S0sqPyQ/clM4fOWsDQAAQjkjhC6UN4
7kfiRfJrlV7CHJcjveR6d1AZ0PAlRLPMuMllE4wOnMDJ9fGr3EmlIpJ0zM19dl2b7yJIbIGqQwIL
yszmsfUwzHgX8Zu9c+i4duRzpF1E0kTsQY3eI5vRzM5Of4DwGqUICGh+zw/8N+xm2P4yo3U5P9aa
QEl7ZuAJW+9nq+1dFbpgPKzeZi64WGYdpjuJAQEPTTBdaywaq2baHLOg3AkDb0Zz/ktXTm9dr+90
plc1Aa18/dJhfkF4ju7Uz3YcsJ92+h3vDhvSk9Zwko/9DpGTC8Xk/YBViKZMlGs/w8CgfxI+kl1w
6C9zUjC98XEB2wWIxbGu4mM+yMakz6YCLbCbFm2DEHM3ittgyh9SKIkVfqcedTQP2FdbA4Mntwe3
3cZf/IK16+uLtKEVfoHyMCD1Cnbw2UcCRlMVgqP/VQ603XBdLLnyfFERT/2gz/ejOolIyGNMxEgv
aZTaUi+8S/Q9aCh8TWjpTbRHD9oMCzD3Vk8JS92YnYjY71RV5rxBPt8Y1+xu5Sg7oFEyMBABkkKY
EzAd1NfgfMWTggD1NhWDF6WDbE0R3u5sVNEmjcDTyKr+QSFaaWqt3yNLCR+Snu1z6Kr1TLOTpnF9
PbGoIQMiyJ7DnNh6UjyOQ9rbYyh9hOh3Q1zEJgQSWZQ2I0JtsDfEqLtL+zlFkFtPbobvUli/lZPn
+5U5lt29AXcpYdLueqjgeZKVt8xruVfk4tOT/FOkmT2JvON1fXkZ/5rPLB9arREDKCqKB+ivgc9z
AOTmFt3ef2TRWyBXQ0w+5Nb17W2/pL/Mbk3fgSwkp2GEey0e/ENxVwB+k+xVt3rgO+VtvM9irZW7
1PURHO0MrwsdtH0zNZ1bPkOQ0w4eJ6c5898VvFC35ucAZmTsKsBTEQaMF6U7oDsH/YVjZime/lKO
+/xWONTAbOqc6ZrPIsCVa0NW3tLIq4CUBID5qjWcmN4P+keEwZpaKh15eA2GM94eVq96I3nJxnsB
N2PUcrtPXjJ5ltS0gxJerj9IhYykODjnIzCESmwix7YEOERpGk5dc/Kl75303KC/WISRVRDImjSa
+k0V8Me1ETP8JBZ3BhDXxRstJE5I4lnsmh1EERM/TLPJOEf6cbDhIJ8FJ9/RW7D2O8jhn/QC9Vnu
C3WzsrCwoZVnbqeo1QYVbrKlJmUm9N4gsmJHqCKiKo7+UehlJYCIvGL8Zw/r2hdduWeh0w09hGj7
GTSemId+DMefInmUhsAU+wgQL5ASqzd+9BDE5yI9lOJw00RH8Iv8iiWA0NsUOCV8O0jNtrc1VDs4
t3iz87I4lZWbzgRFDJtBMc6ZL7q6mDkQFjHxb5MakmdEk1Uk+W1f5E438eCh84FfO5iVgwSUMKny
FBk7EQdLBCI8xWXWdpwNcjKtNW9InmR1SmbW+u5TEw20ExgvYnZ06l1igvzmDWzHP7WC24ThmNua
QmTK8TjOS5gbkcBCeKjAXMrZ2XZeTIhuEFkyjHW3JRvacpRCdAFaG0AP6K9OR3mf7XW39OieNw8+
28GfH+v3YuvOihyhhj3NHboIuqkxy+wJ1DPJJR8hNFn9K2YE42uxlbv3dRbK2ohHVkVLE1MAlj78
LNrL9fPb/kBfi8zHu3hWQEQlMLIQKXgjPw4RtFJLnkzdXxzd1xIrZ45+upQRhmKcchYtzNLe1g/S
u/Re72RAZw/snLghOJI5DYe/BOavVVdJMIHuqNFCZ+DzvRTtygfBwVgD2n7tN17DbdMqCJUMzVAV
mXx2dxZniLKLQpsSYKC4w9hnMd237IcwQMpAEZwo73kWv+msFsutPMaQd1WrFGDNgjiUExwbT9/P
QGf1+O+CxWKl1Zuzr/RBinwK43BGTwd+DyDGQ/6con7a30CCy+WlcZvW+LXgumTfpno9Qt+UnGl7
yID37379C2tf/P3VlSKs94O6RRdKMe4hnlx3HIqMbazCYoHVdaJaaCRTggUCBfChpLcLUtm6Sp08
w3ud1o6qS3sDpGpyyrz/bW+ra+ZjIkgbJQoiFTDKT6poJiUvZeFY3mdZaGHovoHKUhzD8oAhvEUd
0kPH0axv+QQq2/w6i3NcpSmiOsZCW+P2yqcR3U84DtUSEzO1P6VtaihLyW531zzKpnBhO2V//Si3
36+L5VfZSi7gPaEwfMZw3+4bVDMBGmgPgQdxW1eHOAnbER5fMc/0VylImCdiAKEJci6ywEwxKp9w
u5ubS1BZlyQD//yhfQKR2GaichVcWN/f6kJyU6ZP1w9uM5lZrLAyf18WUPSt4OorKOb5e0p7M49/
/G9rrOwcTX8M36upAEayeNeA0TLOyr2Scknh59/6R6xf7GU+zaWx17qcQJtznkmaNb1DK0kwCtma
hocY8pMXQ6TNILJYbmXxtZYGRhsAMK56zVN30z5iyhMcRSAwMDULrPQYI8ls8chdd44W17a5MvW2
VPCySrCuhgqEKaBGYhtuasfEpN8ni7zIdns6GAfRxlPI/t++5MrkiVLFfYjBubNP0X9Re4/2CiQV
FY5jnHdwbYereMkMKY2UCTucMEySDe9RV1oMg5WiVljXN8Q7y1W8jMFoBqJimIyhT+4oiPumgZgK
Ep5ZCXHKrCHnZTkcI/2MRwsjnQYoT4QkAfa57D2hD8B9Ac+Ulk+pcStk9FRhjjSAAkg+3rX6y9AT
ztluuRRInisa0SiQ9Z8418X6GOPqgqHAvI6RohrdMSgdP14/08957fXnWy6xMlDoDdExqAFFRvnW
BBDUbAPBaWqoOkO+aaqgBxC8g2WzthKt2hVasI/F+hAP7A6tD9Ry5RjS5hqIDHIJpP6D1NTQqYdO
tkj9b2GRPQeRkZuGHPyqgm78GfZlDrA6eWbBtzzFU7xJXJ9+6yL/qEWJ21KyH8bk6NeC24uXUr+h
+XMGNaQkexkneumqodjlcXKZEecRvRCm4eUqnVjjjQn0yacRatyqeBlK+aQ2Mpp+deAEcVibQ4Vm
Hv6WX5ROC0VpqxBzgL3rKtopiuaIbce5fJ8Yjz/PVTEwrKqDKewzgV58OmFURDlm7VzcqffGTjmK
xFETJ64csJUhrD+E2hmCVF1/SQ7FKTqptnjuniCv6InERFP4vWY2jWKzHiygln2btOAxoK8kM7PQ
7I+p928gZUiwf//gVXBJIiPWBbki0Lt+aaHkMvDKAFu1yuUCq8gSQEiOSTVqFGo1mvUIwScp/Jiq
i0Kjg4+v3b6lGIu+bt5bEXO55nzBFl8h1dXJz2umnLPiWAuyVfoPFPQQ1xfZfAwtV1kFl55MpIsz
YNjQLd9VsOu6eG9UyK1lED2ixzj+2Y43Adun/44idrn06vr6uUJ7kbUKzKzdj9+Ct/BM7ycvu1FB
uQ0kW/PMqx5u+fvliquwko0Rzcu5/ZGXoyPE6smYpF0bQcGybjkHu+3+vkxyFVoAtcvVsOmUs19e
BgbpKJB6X/9084/945ZqKlyrSgxV/YNoMpXgvHJfOVd6YHddaIFewOoC3+zT0hLGwr2+3GYbBYWw
3+utdhSW/ugnErwtO/hvwIE4kROrAJBCi2Tf7Afon8ykWzMxc8OdZ916XizXXoXPAEqgVT/KUF6W
Ad2IqNPlgluS1FN6xaTRT9K/55DxlOqe4ws3L+HvTf9BdjnI+TAIsahANVw7+JIBKWXxJgIgjnO4
25b5FS1XlokqM6n1DvOJ4NcQDmV8HxylnWCh73mrQKvCg1ZpI9tiZ/Jzrc0qzDKMrj7sGAq5FkeN
gLd89VQ+Jjtph2FESAw2j93TTL0QgN6Ds9/Nc11kB6sPasQAhJZ1NHM1K67hAqP/EM8y4ipkqqBe
Lpl4paY/eWnlZq15sdV1lQ4omkqXy1xBSVBy5e/Zrs1NqD5jJhuyoHbD5i5khqcjqMnu1QmzU+Ib
F/fO2foa/yyC8Ezt88/SieSWr1Fg5u4M6JdGM38qwO6euf1zwNXWVLbcxdeJrzHRtVGnvaqns3i7
7zVW/y18AKbTniHf7QkpGu+sN93TYr359yzClzjqsUR7MAxVo28HiuJM5UfUAlKeqXbOhCPHoDY9
xGK5VbQsFExWVh3qr6RILwkrjhmkTOgYHiJMMquk9vo49qKysZuScoof267+991VViFUxpihQfRS
OcfC905t9lrMqzpwvIMy//fFWeYpsF6aFtJzkeDJWeiOSAbUj17pmHIcEW8vKz/ExIqUo4AXkSSj
5TWU1lTIJudTbSdTX+e18jd5Vwh9OiCQyJ4CnM6t4lYtIAiRQ+Hv/A/0VcARr0qAXSjOuFNKk1cB
5m1y5XyUukYKh3LtuWsFx6/P4iDwgiXntq3LlaBfGOsC80nnoJnMQM5D02jAGBd878lHmjUODb7n
zfeivSd5Du2pp7D3v10/Zs4m10BhVdVSooY+xszTX1GARD0VLtdX2ByCWnjTNVJYBFNcI5MouEzD
UaieM8AONDH81lPRDvRDo1NTNYy7RtRdFlOQBkkcS+J40jWEOAejh1JUUOAYot6GurdjRBDlDQvv
+j55y8wnvbh9MfjZ9MrHtxzKzqTaWwlUp8irP38K1v2Rzn05sDVPUEbHiNUxQlOAsYegqy2FlQ4V
lbdWDcxKjnaBIkHEwOhuSrlCwxrvqsHPX0XD95LoQ4yI5gw5lBcbAiwPmN0ADWfyOQly4lSl9K2u
wMxhRD5++oBWm1RPr5Myg31L8bXR4f8DrX8G8d19q8hg3kWzM5TZHRvwFwVRvp0yTIZrUZbZpWh0
1lDUR8V/6kv2pGj5Se0ZEJXUU9NHwUeJeRICqw/0waUY+tShZzGNraXrb0EKxsTaz13lgVbVUalz
zGHXTlEdaKGZafCzrEKnapBF9sF9mOv7VkBuUIhOpt6D+xm1ijdRYXZYaAejCsEdAdmcaNdL369/
8M0Z3K908w/mcSlph15v4KFaWbotysqVQeTChNHxaXFQgYAVfo2qb6sSfj9o2Rot2lGQ9Sj1kSmF
pzW5N3bagaIU0Cbg/S8tQzsWcQa8lQIC3qbVK1NMp931X7154Rep6uoRHFXMkNW2oGeUL0TjJhF/
XP/7m9dg8fdXAT3KqjCECrJy7rCRelA9XfsxtS3Pc27mDYtlVrdNFvuaJjqe2npiDq4MXlizvmi7
EmI0HmhLWySIw3dlgLX8F10mziNHE+dDWNx1FpZl3wsA7aTNnRRBNDNqb4boPVRju2TQLCHkrmte
8im/IxAA17sb1rwxQbIqLagsHYTApgR0RkN45F6bh7/wDqsMoAJxgqaN6GXTEqrTg+4CqO/KRcM5
fU5oVlfhH8PnHXQ2MG8sg/Ywp5IjZwC617mtDUCNFcVBD89RotnXLWuzwr0MJKuMIIkCofIFdDgA
ia5qYOxpY440x02flBREoNRjanQY5fC1RDog0Glfk/e4ui8EPzKTSQXTs1gqFvWnt+u/bBMwufxl
q1QBSXNRZhEqS5UjPGiFmXcW0Nq+btLn4VlzDC/elYo3fG+f4vvWip30xON//ctP+L9KAoiF/tMk
Q7BVlGkJqNUM0EiB236MDr1qk5vUBGuGqbsxlAJDRw/M3bij+5JHILx5IX8X1xS6upCTWhk165De
QosEXt6wmChC8ZZ69ZTb8WhwsunZkv+Mg1/bXd3AcOwUqUGpH8hviOuOGIeIezPQG5NVE8faty/V
11KrSzUoZdFSAwAbP/zVZMUlnr41RfFw3YR4i6yulFSHEwFWDlWuXPBuRnKKQ57Y0nw9rh3Z6vrI
akUbsWhQB4dattq5kXqJKOCh1TemZFYt3F/fEXiPOQuubsUgpxgRzxtyTnThKCMfaJhaWLkgYFg8
izELo0y+1chTa1OtgqT8lMpW0QeD2RYxM/Mq+9X2iXgQIqpaldACoh9OQOf6BpITAhAYRa4S9Rjn
RJYO/jS8pzSVQuGX1vtYL6CeDcBmIWPW3mh/Ej3UbYMy4mQEMQFji89yiEZpUsmvpa5hCCEuie2P
TYshJL+yCqOtTiMImHZxhnbPpKUd0qVpT3o2mSP4gZw2Zzf5OB0TH0IOtTQ+sziJTAJCLtMXNOWR
hRWK2HGmmyMhxhFi4g4RQEoWifGh0UYPdB1eoO4hYbSvqgKRqoN2IeBiEN2UAQOJayBcpvGh0aXQ
bIXgJCB3GCLNyZhf4EZjf7jwSLvi7J4NpVcI8blVUEWXtcikSg4o75jNKkK+mxm/BGhCxgx0ejTB
dIM27FI1mBwxhGaQkqRvftfZ5UC8qa29QOz2jejvdB/pMkzGNxN0b4BulECl0pa3TAcPTxWJoTdk
mFyQdXJDWHgooAUJUjUnVJQfkCJGcYQ0T3qZ3fVtaWbDaEUYLItUO86ZBfLOGMNHxUn1tV2Gwaeo
yV+E9FVJk8vUQcm3UTSrlcm+zJMW7M5yaUMr502amhuNNN9AZmOPsr+r5eLIpEYwiZ7fREkIPcp6
zgMC3UtiZTcqoNEMFUesMKNGUbzGwPPYW0EoJWan5T9HUppT8+TXPD6h7Wr5IjlZeYxWjowoQTHj
s/Ob7Cpr2BlOtq8AKePNBWyG4sVSK79R+7IaNVTCqP5YuWp7C1OyIkTDCLSCqqrjZKPDlBjW9bs9
O/M/XMli1ZUrAVC6VADQR1EZXPFlc09SLiPWZqVmscTKefQE6VXXEeXMxLupnfZCWkRmWicOJNah
twt0SkFuQgExRuU9WDlnuu6J9kRpJZmi6jiTuM/oVsztEeJ0z43b2zJaV/mO2RhnsXMv820Iil8/
3E3syuJdsW6s5RkJmMjwrqht6SPapS5mTFpbjT3lFhg7UHrMBQ85MyHvPs9F2bzCx2Ys+jr6tX6O
nuuFZmC2/2wwT0I4NaI9pv53nF1ybOgTrL7IoVuMa6mhJCnn6Gm0gl3uZif0Z30c7UzCgDyl3/H0
IjeThsXGVjnKoE1M8ytVOafa/dAeY4VZof6MuMOpOFzPhdS19lWkNb0REqSDDYYsc9DDS7ei9mNQ
AivF8DjnHK9HWXWtfyXJfqwmAsJ64/QQO8qc1O6OhjMjFdM33sDVX3Lw/0uG1LUSVkiauGzrei6N
/3M3QMYCGe0j3M7Mzj44ilMHlixZGN0E6pSz1+spDB468EsLm8kZXJ1A8OqrHIOZwZOylw8SVsc4
fnSod5rTjdCo9nQ3eOmPPPbSzWvxO8NV13pZcZ+L/dCjB9pLr71612ngYBw5eIzNS7FYY/4Niw1G
slFOfYLjjWJi5/TWn3gU+5szGYvuprgKTgjtsZaDnQ0YPM0VNbtIHJlBCN0VYqvFtAtUKuxm/KGg
ICSavNYq7wOuwpUwiU0koq1x9lP5UDbyXTG+5HHtIf1FSa71GBE4NsNbcf7vixNV1AodhgrZeyUi
v+sCbyqSm2rAyKUm7qKyQrI5ct4m2w588RVXsSskGTrHNRxob0nuHED8HqrN/4+0L1uOG2eafSJG
kOB+y6U3tbq1L75hyLYM7vuKpz9JzflGFMxpzD92zI1jIlwNsFAoVGVlUrTKoNv8PTkyzLDFfgAy
eU9/wEi36DG4Guc+7fMX2JiWaqDOxyRABhy06BRlld+VxlVTiwC3olzno2242N8AAJMENybaGtAy
M/XUHyoorEXI6Xp5a6LbqiLTL7PUZbXi2+GPyxFhvVW3COmcN/dVLJtjgDSh8SWwidkOs51632Ea
xVId9S7YNKqrQCIsvi0AOU5PM2hAFBRF+QLn1OkYlnnTfiAU6E7dWV6EAS7xUORq/FkslfNk09Dk
yQoK7RyHg2/UktNXgPcpohagyAznvJUdoYzJABiw5OsqubFp63Wp8E29emt9LuajnLFwm0RTNbvU
5nIFfbMsCZAgdjsE0ZsWBNBw1O03Q828GpOJafjG1HCTZMwt01MNeVyV3ldQ15gmCDBiWtyoDmVw
HcqHyLiNgToslA7ZGh4bU+OFWeyO08GQMCneUhSlZwWXHOK6xwj8+lVxbaSVE44mxvsrp1EgNd7B
cfWjQn6y8L4Bh2KuHbP01QgLLz3awbUd/JrUh6ywBVFq9cQutoPDlVMiU1qHEnAgLd5s7XU74HWW
vJWxKDUR+OoH9ddy3xkNAjYfV+zXLgIiedoovizMtD6yt99fCKYOyTxDIRavBCJNRt3KQ/fX9ES/
b8+hJ7n1L+SurgxhU2FqsMoPhfmJvw1ygUC12yRCCQ4KUr4Ntr3KxYw/vvGIdsaZoSTWbS2MdLpx
6/xgLvPpS7zr0+e5hw+83n/L4D9/DBcRGqkwBr0oNWCW0pvo1KXejCSgu3KDNMkl91UEIreZuU4u
PSoe9V/3pk/zXKSYGqmTgli2zxIBzoehYEEhHmKDYiCR3UJHrZZSN4DGGVArj0YaHWJt2gwDhjPL
c2cHnmmIenDrWcfi83BRpW6kcOwl+ANU6hskb67UuYZL/Ra6ZiXmBiEQa0aAGAR+Dqmzy5fEKhp/
4Rs8G4GesbhmBSYbFMwBgPfsQAFesTy2VSf4I0YAhJ9g9QXwudzfKIXbohjpCG80enYdFc9FhblM
NAR7diOJrmAyZ70XzhrPTRBgeG2C4OksmtR7PSjaKldRclfR/Xa6H5K95KBvHoeO7YZAkH5AhLQY
VFRXg97+JRshQnX8Q1bwtwea809ehJm2brJRtZArhwV1qfpCusy369GPOtMN0R81GtSWrDdqSBBp
rQTBdB2qtNh97p0HISDZBMOPjSbEvdLeJPaVSgO3CH5pKeqDqDeaCdJdvCD68G7s7gP5nQzstiiE
HYv1W+5zG7h0PpflaFIVbIOiOBb0SMadfNN1mCKbpwshhvT8h47OBUFFq1UtZvCEwR38uvVRClQ9
tkPp0h1/kQ2Y6sUcHOv5wucauVjXY6Z8akrYVNRfRpa85z19bnIR4kQUQEwupml1FgIQhTy+YWCl
V36avekpJSDDY4j2AtKBvjozmfm69K2eYoe2aI1XULRI76F17fVJ/H55r0XL5gJaQmhjQWMUh07L
vGk0Dzn5ZiYi2an1ts6nK/P0AFFG9FBuEcpn1F10V94oDxXoVCIX0HzbQbEaBanIa77PvR0KHLp3
eZWia9XiEpOZFj1CMQpDYcCyY4oFCgSjg4r0LA9pnmgMCV6yUa6rmxQsMvoe3dgAFyq6gsJLdT1z
+dvPeC4BhWkT0MW1dk5S410xks2E6aqp2nWoOzPIddY/Q11AIyD4xjyLgAwoK6061HEsC6Q5abK3
FICQhehqkRk+XPVFbSTTiBmIYG/FJnodj5oRib7k/KUu3BLW/CsWITmsizBjZI4NB/NcnIw3ZWOf
zR/hzxTMyzf0YAPcOAanydqFO+LNcE7RRfXx7rz0E7jwhN5tUAUqkv6wQzwkgyOroA8ojo28H6Te
jaZon0fFLhSCkgVx2OJiVBDYzGQEhksbQhKZD75iR3pjt9BPQC9WVGZcJW1Z5BsWF6uY3iqtWrUW
atffdIThArxyvQawS/RQg8PNAbnZbgJupSeYAgegx3S1KIm3gQZuUC3vI19CP6YtwLKKpAnUklK5
TYAgSAzrIWRQLjYqn+QzzkV7GZuzoh1AV1ORU1cfO/0YNOE+I9eJDAkJLfJZbLzb9buWFl4HPrQm
D6/MTqR7upru2LqqaoqJhxuPbYxYG6isJWApGzusEv2kM6gv3NJ6m8z/MiFrLmxxTjRqjSENNmB5
81gdhish06Ruw534Wb/K/7m0xHkNWAADPAERcez7WbMaVBeQNmceveojSHBBGgZicNFdj74mCLBt
8EDZJwOMWrhl0aGbKHjofmLy7l/wNa7m959bwJfOk1yrlRzsZecpY74EYr1Eh5CDDqnK5PZy/J9D
z28ndmGJC03lFMVhkysYKg0a+BxYcUoqCEzr2drCBheYzELPSFZimxu/wYPNg9xMy+4zv8B0MIC4
mDK1rsZryRNxMcyn8NLaOEfSm9Q2E5QYwEH3PjXybShdDXHulM1VURo3hUFEz5DVPH2xUM6flEbL
y8pABB43SIG7yJ0nNPHo8ZVmAzS7l7uiiadVHpyFC38AmRZBv29SqYGqGdS7tdCFMubVJI9Pg1mg
LZHKkgPgZ+3YQ9CceqUwd5o6juBRHtxRl0AYoXkgy4PsEiAstaW6xgQqAimm32jNdkW7DwvjEYhm
vCI1+y7CsFmpQcesvU0N/OME02snU71NBpQCWU5vp5rdymX2fQrz+75L/Mr81SblUbJFFMzrb4/F
NnOZWUm6sAF4V0OJo36YRWNbR99KW6gub0QPfcFB5KtYWje2JKaZdlbbQw3imSD3E+k1iQrBGfl4
L13w1Y8y6OI7Vnk+YuoqAOJKhvKS/SRFd/p4ZsZPAwyWCYOEBnmmzY8RyrMWbfZtFu1ae9vGD9rw
mBTZfiqyXWFTEF8XBwBiPQ1ZnB5Vjjyh/JD7YXMqx2cpx7OE9rc1a3d5B77FgvrwDXdQQUGAOb+C
JHvKtm0au0X3YNqPiPFOrJw09jLkT6Rj1+007q38Skt/JEOxzdkV628n6TlM2j0lhW8bt7aeeDZg
v317W2o46MOvEioMUbRXDOr347cuMze1pMSOCWxIRsi21UA038oN8KWlk8b4zZmGecY/CnN8VSyD
3wf22ENGjT2pdLZjCL7geg3i0ys/HvGLL0gYizK7g1dCLvhoHIYTyOPAmGQ4Xf8vhUvX3w4Lk1zw
jutBZ5TimtC2M5kwSZ+CwYf0eXM9j6GjCuZKGOQ7aIkb0W/pLZIUcda+Xghc/AguusvJhD8agh7a
TajBVQh61De81jeDEyZpEfRE5Z55WZfOCh/Xu3GUkVJr5yqQ92yIfHN6u+wuwo/JRXJjkvWEVNjZ
xlc2XePYG7WENoTttz7zB2NffqMbUSwnomDDZZVNMwXKZCXaOYv3efBqdonL0u6qMooaIq69B7pS
VMxjoIer69CufM0cNilY6CfwDcdXctTs4lzfAJRUporHoJiugaKqtpwQw3F93m4LAGFCoHQu75Xo
a3DReGQl0+v5a5hWC8wUavbj7rKF2YMufG9+WqtLwBTZ90gIy/ShQR1xGn6NkKC/bESwDH4cCzSQ
DRS/sYy0hwCflnuB8l8em58HhZ+8AoU05MQTSDmWcuTowwg0+1Mspf+pN7kww1XmCrlOYl3CeWz8
7I3om26GTBu5RyDFo+3VLSaTpvYFxEeOOXosw5jdXB9VBBib1cf84ldwoSkxilFLCA5QPPOjoKAx
aymmQiWTdbjCwg53ZuQxYa0pz6Qoqd9qT63sq8Mhw5WGRD7Z1uRXbCp+NhXgFg4cSftJ6ZM2dk5X
fOuYLTgJokT3I1lbXAGN0pZDXMGHGh9owlr3GUYsiM92xqx/lTzqbJc3jmp54rfM+tP7cyP4SSNN
GizTMjMku8mzadceZvc9XUuhFJU4Ibp8BLnBPc1eLp8aUaDkx4tYExLQucDbtC2Z8GgKX//3Vmqb
jYqcV5zW/4NNyzRlRTMxn8WVrNTIyujYfmyzqroN7lgXoRnPM5AAJoETOONWrDC2PhJgf1qdSxCL
j2s1vaUlM/45PHa+8Uvzy03s6Xfs2YZI0eTloAI8UBdFOm8UnKX10PRpmTvRpDDlpKfhXBhLMKIO
batI9HRZv3o+TXDHtcqqvCsseI8aMHdCd2g0HiLpLQzfBf6yWqhZ7CKXLbCq14wpzjVA30D19pSD
pFrdpqfA0XbDTpS9Cz2FyxSGWDftsUX6PlNiEzzjZc2ZkzJM+e7jK5BYvgpNrldKPneSyxzUoZVq
q0cTX6LpnnT7sPnZ6T8KBGDa99uxDveyGqKYrUIREnywtgm1659W/dLSc6Bpp9qWNe/ynot+ERci
U0XvTNnEL8ryyJELYKhC8FvTylFKMC2LJLbXL+vP9XPpQIpXNzV6HE5plLyhtzcE7+Cy+nV5TR8J
++85wd9meNpIS6aR3EtowKq6AdacpzJ/oXXhhjq5gnaL0zUvZX7bZRgdKIsrq30dFWPT9phPyztg
nQ3o1Tt5HflaBtrahLyyIcgPqqnUztSJBqbW5yM/fd7m4lWt5lldGnQuzLINErTteKXtQbGBkQ3f
OBWiEeg5HFzaGi5QEWNSymY+y9o2OykeBEbAPc/uRrfZk53+Kuog/MMD4PNTcOFJzcIgS+aHD0TV
Rw/F5vkBMIdjXd6jbAf14D82yYUrJMO4GiykUuNGf8lwwbZO6hT70QfZDOraogeHKI7YXNRq5DjJ
JfQ7cbFL58lEVTIFt134VEGqwDExd5MIeVEF58jmQhfIyjUps3TMi2CYNbXb3TTansy6zeWDJHRO
Ll4ZQ1jHeoXooJP3qmaOhBfyUHX7hhqPcqlc1cpDh3m7sDZAM2QgguaNIIdYb0EtzgcXoBQzGAIz
L2Y0XfU086jFm+ixQrXcgap6sTU8CDp4cotClWttpG3hRcBUkJN0JeRkEB0dLnh1SWbggYRsEhUy
lIEVR38OUfiN9tBeh6iKI+JWW/vIlmyjWS0bFvyV86tqUJWuDbH5rfSmAC2o/8pjQThYjZRLG5wj
2S2rrKpDODCup7sUkFDyjvkPN/sWn4Ob1gFIJLmuMGRPjjYGht8jz8AwhQD1upoZL38E52UMr1ot
J+CFBOJ9E7r6DlpAACzMzCaz3GHUui04Tq6FH3TtGbK0y7lWHSddP8XG/EFnZtkGHQunvM8gsX0G
W7jt/gXSMTsP5qXX+HHKBM/K1RrN8hdwLmVEdGTxgOgoHyiEeL1xo6EZlkOnudjO5H19d4cMwRtR
qHEQR+DZojK4wMn4q1IZs6q3IzhZNBGPgAaxKwCaK+9EgWQttVuslL/mQLTWJEoKRzNRJk5j6tpd
NmxChpNkFLAc99+0IYaHZzeSpn9P2pJtQgxHO9IIjQmjbUOnDovJ1TPk8a00YMIzA70Y6umTM9bG
WyZbSOL6vgd92HgO43Q4mUANOPUwukQ9EhPaWZCoMiYGXaCXsG2+jyz8MRHqqeroZjR9D2TpZ0/v
bFStq2Kn67juO9Zmuy4KoMGlSi9Ty5yqf4iqxmHqFct6N9O1zZQZ/qiATjQevL40MVJmX5lF4QTl
QUKfE0qa3gARTxUjd0oFNThqQcOJujmlBzA+uDTu9+qkbNPYl8Jsk0Zo5WCWfYT0AJv22aTsCeDD
Ecl8in3omivJPgFOc9VK/U1jGJqTdewxYbi9K8t0ixTT8iSqkMHF+8pS/NpmuwFDDn21I1A+yrCU
ILkvh2vQ1jtmrVxNoNHIoX2JF2BmUqcxS8cGQVumvWTynRHfNc3dMPzS5FNu7GxM3XaDG2QP6Iz/
QmvIDXtI1ShvtAAaQ4euLhgY7y97zqp/KkRXgLgnBuZivj6sSqoWhV3jCdmZ2aEPDJ/2bK8Xueim
Wwvu1sIOF2xpWBVBP6JVMtPZgR3ug2ao9+VjDYETENIITv78s/k0bGmOi7vRNBYYzsayJjocEkna
kkqhf2iDC6tR0UACQUUWrJj1UbKSTZWIApjo63ARVLJC1Np0LIOCErHvgyuMiT72oomkVUT9cre4
MCkZUoMGM4aF+o36gkEX4Ngg0pHeZ7gh9G2x11BBGfZkU3iTUBpEsERjnlRbvOwDA+AwWqCbb6Fk
ow3N1uivFAzzX3bz+Xtf8AdecbCICqJ1FkAgUqsegsLEAE3g6SlxGugpXDYlWtAcqRcLSlpFs8cO
bgEpcDPSrtQh8tI2EB2o+Z/5uiJbUWxDmak9ZRuY0a9mSJva6HigxjeD0eYpiOIx2mIqCLlSAHUt
wf79fp6+WuMWNbWDFQUU1xgwF0ELvrBmEixoJVX6amKOIIt901FYMu25aBnugSTZ66EfvoLz4Grc
0WN2xIj/9UE6FPs6dchGd9NDJKQ3X/1ynwmhzS0y18cysDQULMqod9r6FwuoV0FM8LJ/rFZNl1c1
t9AJcvIJjUACFu/rfYgG716/yjfxfburPPQSPVTXh3N2n26ZyDVX65RL01y0x9QhqpMFsoRZkzk7
JHCY3On2Yobw3/0FA8uLrZy3evExGe2jaioBWVGag2WDsQcX2eVtXCusLC1wEZ4mciCzDBaseTgu
uVWrcxvlm7LehdLTZVOr6MilLS7SWySPQmYDjSij275hXrfNz+in4tlr/IifkL178cH2lP1lsyJ3
5IK/apRxyQhGRToFaXp0nFQ/akSTwB8ou69x5OuX4mJ/EyfSMCrAoKjKr5SmW62ix5DGd0WnD4B/
mu9NXJsbq05OUlm+xrF0HQTJSy6P4abuCGR+6s63DGa5ORlvAhQgJoXsqwKKPnnpWOOTZcORaeq2
mBWQ4p8UJDz0lOkvYB90lOxBR4NWU0Y30fYQ2XaIhL8aT6lherL0WuQH3dxW+UsjXydE88Ik87oK
DdV8T9RDOfbbilwX9sMAIDKgXCqkYxVbcarxrKP7Ns4iMcmbTt9S8AuH6s/EvOuR2OrSkyzvxgEu
MzhtFHgkYzuZ9Hu71687u/6l2I9hdKjq5DD2arfpyXTdDOGeKc2r0ZTbepTfqK6IwsJ87H/7EIsM
iQsLaBkEWZjIFpjQTKcJH6qwOJV6glaGJZ3G5o5SeSOVR7UHHNMYmvtWfYYuz+6yz2mzU339FV+j
MBchqiiIaCb34N4ZwJeq3BpjifLDdSKNDohdEnbTSfeVbkOSLHIkanu5Ejlt/l60k6eZz2b8bSwK
1yiQL/RXDHpeSRD5tbXTq2SbhXdZAvoJIMPV8SQrAGS+tKbiSg0Uf8eXSD4r0amIE1fNK0drXnrj
KQbXhF5jjmP82SsNiFXbOxTzvB7YCbcxIAmXssfLG7CSC33dAC5yGQZ4jDWC85Dm5xpbTln+xDIo
QGmhN9RHwwK2EVq7rTGrf6OXxb6H6WNkbfT+bhxiP6dnFj8aeeZe/l2/B4OvP4sLd11YBGVT4wJG
J9OpAwZEbuSMeNT+mRk+0oGhUtE1XMI6WCInojgDsG9DZPzfnf3rcrjYRkmKPKmFm0HVHLjn1Es0
JwFcA/2PYwH9BiF2//fT9dUgF+ZqLQtB3o2FBY/zPHy3pe8JOkiJYziYpsZYjN0JwvfK4MgXk/xc
TMAmewJWAjfUt84N/BlQGd9otxNKIeiPWg6DakXkYkjGugdxMHMVtGjDW6FKzLrnYKhP0w0NWT63
8sAup1BPsHIZr/vGp7thG3/odLR4HWOcBW9omJZ3iqipP7skH0qIbEPKWLMMlXzIYi9yACheh9U0
K0FAeXjX9dcT+SVPtqMngtb+SlZjQy7j0xAXs1ozyXvFBMv+R7vbxTjjVt92e3knio6iFfGxoZSk
kKg2XhGm6iXqfaL/GkG4MlkPl0/hSl3464q4024S1pNWmbcOFAdF9JwTCGLWV8m0S4BZCIOT1B8i
u0Wj+5st5bd/aJ0LAhOIZppcR92O5omTdKdulB0z13FdA5lrA3sD/hk7uO9NjD9nva/0veCLzh/s
kudw0UGFsBZLJlSCg/JJsZ4tXYRyFn1I7kwQmoZBYRVzS0F9mdX9UNYpttJpliYDN45bnPsKuIz/
8opaOCoPEzDVnAzEwLq64sQAJpRjkeP8nhV/cRweEaAQidh9AMdJnuIHZFjtObo1gEEEuXJTQA2o
bZwCyaqKXMr/D72vr8a59xNIlWUpqjDQ0YJBMqqHbZJhkqa+Lev8CDooVx1MJ41AKzsTK/V3USx5
YSoEPM8P3wvOwxOSlgr7/2Fnfhh3J3U3yyM3ewaM859+Ty7w2AUFH5OOwnpb3EbxITR6wXW8MoCP
LVVUdR70lRX8h8UuYiiYLGOFzLxz2ja8IW7wVP9MN9YepdF9tO1dSXe0TbvFg19/0N36X4Dh14Pr
4hdwHzUMyAgGadD1qFnjGQE+bK9sAAjbR33sNtJj2b0XY+mbeSzAUq1losulc/lwDQigXOagQTQh
vBs3lSthUEPrCq+3Ji8NMA+Q554g8q3dlUub3AdNgpQWwQSbcYmp1RAkHc25BwmzVmLMUXVHVB2q
3KmT0Ucn26UWAMJ3JCocU91c/iWzod+cWAc/D0Y+iGro3HcfpaYiQ455PAsjH9KMmZqeLltY3d6F
Be67ji3mYdpYApml9X3se1+1Fa+IMtcgd2VM92X97bK9dUdaGOS+52SW7YAHLcTCDsG22ybbBu1E
bScGxa4fmoUl7iuGTGNsUMHUnaLKQR5tdoxDyyUQWUbsg8Dxa+UVR9Aj4x0FrFpW+pJ+AnC6mRG6
wu61aJ+5nCE0cmwyQc4AkT7U6fQronu1hNls8ObO2ADjg2y/hATiey2JQTjzZ7zkSFwm0cdmQCZt
wHMGIwaHzA83dNsf4qfRJ14k7Juv1LYQrxZbz6UO7ShPqPuk82r7Y7i3tqFrP7PdrFXFfFApb8sD
+W579u6yc62e24XZ+SMswiRq1zSiKN6dTXoak3iXRaprGZHgDbaeli3McGkDeOUzPZKh8KyiQFlu
ooPkztiH8WkmOhAm7oIYwFfGMVhLUjWfD8y2g+80buX2Ow1d42IPTlgn34pgowJX5UvKhmk2qNIg
JAzApxJtcMwy30fx8DNrRyeJi/tkiu4uf7gVlucvDmNwYQi6R8WQNRgmJ1v7x3i2rnWv8eujedZf
itPsrr2jbKHyNLr1W+7o19W+vgPjzq4SeJDo237oXC1cSC20Ku109CFaC308ZXyuSoIeSGD7iYae
ofWk1if0kVAQ2gaJca3GGM25vBcCJza4sAVIbEgtE8I4UfXUhfG2kSuPGfV/sqKBYk7RDIgMcic0
0E1ltFRYqclTmJzN4kRKwV6uL+TTBHca+7oHfmZm+Js04hml7Q8ani9B6l/er5Wy7Ow7n3b441iF
TLcrHMfCH5RDvVeOgFth5AvoLukxvIuOzZH54tr2ao6Np/SMGzEh1MjdzTqJAy1pBjQpJtBMgaIR
I2IulDddpfpZqd8FixRZ4w5IATEIOzIxH5QfjQnjtaqnvacb8J57QDIm+y5yiofyEGJAymEC6Ov6
mVislLuy0wy6bXQYg3P/omxmPhEzc0yfuYHT3U/CI7ga7xbWOP83SKsXSgoRbGIaryp9tsfi7vJm
zg7x22W4sDA77uKM67bU/pVV9fp3VEW8qEo2XfoW6e7JGn9apPL+zB53+ZayZBiZrdMbszmMkb1J
2h+kf1Wq1JVT1EL0HSbcBE/nFUAgDsVijdz5zsLYykdo7EBeq7vWyiPYYn8EkvWWFz/GftiZXebE
KcYSCXWtXP7OpkpGMVcRrFz4M7gYEORFZ7U6ajLzDI+GYUzI6xj3zK2d8ja4Cg8iVKLo03KxIOny
pi+HCWN0Y7kJawjEoU9gU3LbKD+joYK0OQQQK1F/XnA4+eGYYWRGRoECODfoz2Oa1yG29i1iPwdp
eEk6Qbybt+yC9/JDMqExyBgqBC1+a4M1NDY9MwidKps2gS6fZ4Q6lBjfLzvwCu7+izfxYzNJO5WQ
HMCZ7DdsHsXqDAcIQa9+nskoa+A9UQpnb4WHsUOvFPiQaL1c9FErYnVJgtOjKa8N7X3Q+7tmjX2O
J8yGvw2iDsx8+i/tLxd/MGFflR1T6Y0N0pNBv2WgD4D0qeD+XRmg/bqlXBCqisrUCwtl4RkWz44N
XkLqVnFVt77+vyMcv5ri4g9IGfJiUhC/aXZfyuMRPGgOSZL7y04iOHoqF3EC0IRoKQ3pDTUyt+/p
riL7mrRgh7bdEtC6Pm1uoGly2ajobvrQz1zE8kgzMzsJdNzCXvdrpvENPeNh2DDf2pVCbcvVrhC4
ttUZJoUGiMWFF6tnStnNnI9R6kSnuYBfPdL3Ot9ZR30LuTKPnvU9pF3pRnu2PVG75COO/O6af5vn
UYRWYU40jZCZWwCrlUV9o2pkl0yVX/YIawOoaWojfiFKcW3KwU0joTekDhVY+SATOMN4p+99Pr5B
musutyDNSob4fSz1wdP70TGnZAP+i+RKMVvjEVReSH/ZeK0OBFg2kxRuY25pTM+C77d+uj+XxGVR
sjxABzvS5sqWnW5Urz1X14GnXhvgDJtLlLIzHNWD7vZiXOoMKbq0m1xKpeQGKYwIrD9quAVo0k2i
6w7YyCgAbbr9FNJXiHs1fS5Y8Xp4+VwwF84GaleUKHChqvxRsW3Z3rQimYP16+jTBBfBoLStahkg
Hueg/q7Qo9HFjzocJFUeTSAvL3/A9VP/aYsLY6C7j20pNuhNvI/A92agcv6vqA5FfsLFMLtnVktS
nHP5YGKMz4di3vfkfabTwUijj/GGffsYX8eG212JHmTzdl3yEy6w6fk4BKquQgXHvBrBCFMVojRJ
9MHmxS+CWFY0KmWgFrnJZUwF5fB2FC/oKB/66ZFo28tf7B9yss9PxgUxloAxjRBIhc2VccmBbtP9
+KFvWezzQxQ6QjLk2aX/eQN/E+4Ee22dxcCXzrhCkORVIInsXTC37DFKDR5C9UGwwDlmXLLHxRRJ
G2wmjzhigHvvpO8zbcywAbzp27+o610OIjpP1Z2l3ThZoCpF07Hfp+doWxwDBwFka4gy+tnDL62K
Cxyy1JMyml9hMym4MUv0mU7/XOtbKLD6KE04yb3eX+t7VfD8u3zCdZ6Ru0tUKZymhN60VgzJtbca
XCMVveqA6+kNupnY4Ha9IYiSl0/Eb9pPqmlNwzAhNgeAgavQTRuk0G+MnWm/sNJ8FjjM5Zis82zd
ktmyTJ2fnP0Gih/BreazK/VOvZY3xQ3ZtKAXSh9FL5WVcYw5K/vfMdTleQsWh97Qs75TJnhpuK+P
kFXzq62qgEYFNx/mEFIH2e0m3cqFf3mxl6OZLnOxBr+JjYOKnmfIjrR8sFA5uGxA5C9ceDEGUw8G
DWKHJrux28ZDb8MH+YHcggR0GJ0BkCZN1MgVRJiPpsNiL6sI3Jwktv5KpucRE6UFjmSGwfbb6epf
DLXOucGFw/iR3S8MaqGq07DBx+sO42ZOOwMvx3g9ZjnRfBM2D0TW5v+/sGa1jGqk+WgeBCC4hI5f
jtG+5qj6kKR5NkXxUxDTPi6QhbkwYKaSaug6zfDQ7jrZolmy0XbiqZj10t3nGfiY+VtYitQGT+RZ
J29wtYN+nvy6cyo38MBJ9SJvkhsLZpN7IUWe4Lx/HM2FWcqiYAK54XwDyu54RHPie/Qt2prbeYzQ
+J7ci7tRguj9sRMLkzHE4/PMRP6iSbo7dvm3OO29QK+OVSJ6Jgh3lYsscEyzqnqEswwIfhQGS7QM
wDfsBudmn/1QDgG4cBIv3YoSpcs5ms7zYGEiVMtiCycfWqdvBYGCNIhPpC51SRAerKhzZDkWBJt/
eP/9HUU/XmyLfa1j2k0JFKnO7cvgoxJ6gBKvq28V33oWf8SVGdQvMftj0GxhrSlyqVEITsacOuUN
JpEw2Gt5w0b2jCsIbfZAFySCJQo857c6s2SOSY1e7E0dNBtIS7lteIXhKAzr9e7lyC24Gj6g+YvV
5X1qBPaA5yVJNFfGuy+K5N1lE6LvxTM01VLZ0gHgGJQ9Jrc5QZAG+IXOk7a1m2xEQC3BOf8Yel0s
aADLlGxGeAgl5jNV9Gv05yGMJsiPhEuaf8XCShYaaYg5uvkJOzCX+PQAdPEIQYTq54d6kShbEVx2
HxRGC3t900hKOhMv/2/kg/rSDOzBJmYbuikEn0y0iVw0yQIFWW+nYBOp5VsNdrLuN6WsPF32jNXB
j0U+RLjEpJHSoWAmrtS5IKYTZzg11zRx2p1yooUzHiYPOO/A+avHWkoOSjBX9VZ0N6zMitqKBoiN
IduKoav85ZfHnRZXtiohF5wyj0HgCxz+0wlI/1vJl2bR09Glmjsckx/McOpvkScitF7b8OUvmI/p
4vvKEanros+Cc9mDHcPcaMkEBvdme3m/V912aYZz2zYzqGS1Fb3pc8jOgymmUBnkgqH0aILpWYu8
otn1kbIjwLfIPWquyXfBL1hz5OUvmCPfYqFkrCkYgdDT0rbzu7C5lkwH+H9PARsSq1BEE04CCxfN
OXNc9xNhQxycoyg3ASgvN2UTuNTETH2WOKTpt4Me7Uks7TrFQsmEDKck0jaXF74WZ5fr5jzdbvQm
sIqa3hQdyIHQoUXDQG0F14bIi7g0fEwzBl1k+LEUdJDjaaFMiNiQijQ11rL9xVr4GzEsMe8qMTR5
/+KYagGy+2/qL19OJX8JppBvz0xDQuG1vYvZL9Tkt3n/brSVZ8nPOtSogpEJbsPVB9pyaeSre6Ks
JWsZsTASk+WONgXQLNE3SYzaeQ1RKoap43xCoRKq3EVxQ+3xJitipwmIM+mqEwxE8CRe7Rgsf898
nBbHpewrSKu0KXzXQNcXRai+bjYKO8v2K+5Uh2ZHZiZ3avAzz/7UNBeSiDloo1Jg+3s1cc2u8pou
8Zii7es2PPQhwVBq7bGivx6T3Twcfvm8fHxd/rW1XDkXqkJ0EyapLFCCgPaC4ikO1KAlcD/VUAKG
HtoA/rQGbOk5QkbngKPCl16FRaz5a1/6DVywkhsM4UDFA3Ifu3FjgkAGEBzfcv568YkQpXMYumSM
C1OT3BaGVmvSuR0UzNe8lgzw/D4/MJCQ4jMIMhjRGebiETTSqZlnNq68EuNrduL8P9Kua0ly3Nh+
ESJAD77Slq9q39MvjOkx9N7z6+9hK66mBNUWNrRvq+3QogACiUTmMVnLXuL4Airwtmlfk8C02sEQ
pBU3MWLXH5ULUHIKSoJZ4HjBvuW9d9dmivnJQMK35bP+IwBAGd3ES+SKbnjBbPlmbUOlIQQuheGC
Z7tVFW+FBYvhIYIgz7dpM1B/NbqWJExi2Hrgh70sOBY3C7lXK8h3ZWeSTWRu2vUZ2/9uT2tHNn2R
Pgwf6uXw6xVKy4vOIU/l0CczkgZZW3mj6eT037vnehe7zKnxCqr91G5c2VOJY+7WBxEFGE5/FESC
W6WJ6ylzgWhW43yeCiQtJmQR1DB3ukJqrSqD0XKt+/H0PaggHwWBZaMklkInvynp0aiSrRrKXtsM
YBhprYX34qbMD/WQO/GkCu4NwdnlZdoJFK/jOiiCM+teyvC5rls4hLz3yUHXRdSam+/R6+XgglLa
gIAoEVwJK6qUunVo9RPE1QxX8YuT9tKsctei2CQ6uHyjF3yeUCmiALiu3fwbLyrHmA+5H4O6BN2/
fVmjH6N7fweEvs7mTlTke721WZHC6CVyrodPOKaWuGja8JWEr/c32c0u7/WqcpFpAqNYh40p+WKl
QTmtfWh+lg/mCT1Wm+wGN/1Jve60mrzgyhGFJ0HexpNDckkb4o4hb6unwCHRSzZAnUDVBNH35mvr
ao48QyQnhtRKCW6YZKv/LnMLwgG2+djBNYd+WzNw1ZMPEMI5J7ZmkafhIxbKeovCl7reuFf5jJZW
Ek0XLHOyrZ6p2/vDXl1de0oLbiteZv8vQJLrKXP5Ux9ROR4IaBqsbfyu2RRLYukUSKSudpdlWy+i
yo3oU3LBysyqlBgNsibYpm0zODCpCczmSkHxW3CfqVxylBFt1jUNGwauKV9GDTMycADaBDtGlH6q
XKzpYDHe94tMzj0c31LtrTF+TlTNtlGa+vEMVm4Vest8TOJdX0mi5Fdwm6pcQhQtID90Ca66gL1H
1c80EWS4ok/FpUCElHKWZLit82wLkVGfzAA0lSJiye1ZmKqpM5MqOi+aOtdNB/mRmcDqprIT+j2F
CPH92PUX5/rPENyhmthkanRE8WDyoCrxTlBJf0l/LZ8FiMywR62dyWVe9VDCRAD1Pa846sizzv9b
EPvzK7ijxvKxMUOlDy+L8Zv21FakDwJb+vtzvX3R/hmEO156k0yLDKLrORxKV2OAsNTwl6TmLo6/
pfTp/mA3IXCq9Gc07phJYxQ3hQ5Y2Dx3h0g1CntRdBjCfy7BySCJlVUBdC0XqzULW4YjICklu4mO
KUu/xWroma3sdHBRL+NOIC4n2lTcuQypoeWA/ZFzVUpWHu6hoinYVKKF5g5fOkLJEs/c4NxDvCw1
ETbR9raUeLJmgwGvQAUfVjQj7jBOZVFWraYjwTBrvyzmXW5UruBziubE3fFRX4WFBK+fcwuXzI6A
wZH14IoMEBQrnVANnUW9NGHmLEluUfXUTgPMmoBfT+fBbZTYyrSTUoe+4FetM/vvDOffm4wHeJXa
EMxTjdMrP6ALbYeNpaa+BL4msSE3D5o4bEzg214EhwQFkKOwJy0an0NOtHpitiYBmkcjSAfkgVlM
KpwkJChQJS80fuyH4lTmzY70+TYv2nOXfUK80mpW71dIKMn1rgEEVmOClEzwtXhJHijnLUxXU2Af
TB1qib0bli8hvUgzQMuBurn/Fb6eZve+Ahe9NMjZNloPGpGcNtaQgjC7UBtBdXagg9fbRTz8HFgP
f3tpl/XhdsoCpw+P1QACYNM6TANeNG1hzbx4ujq6SgTjXaM7DBryqiy3FCX6qaqhW0mTxYyjKkEF
V3tgC6jHqDMZeiTqkd3Q9lyLZ392FRco03JJ07jHi4TuvszI8UZQx60KAebUiWS7gAYke5gBdNiv
GpTJBuDaXjvrC4rtxi735MoZP0VbTXDGeTXXqdBoLU9jeKG0AEjxNQMe8f5n/Iv88s+0+cBI1KyS
dVgW6MeVplXDrroCVEb+sgH6G83s2znEn/G4MFnEkx43+bA+x5nfXLQN5FPB7JN/sLXfCrJSJUT2
3mz1Xn9aLlSGDWujgCJgRFvdnwELyh9q3Zb2ARBWC8DE40pT/Z/0LP9zS3Hhc2i7YNDzDk+k6FPq
Q2ti+94U9ZPv7xGDrsWAqweCPnVDBHOl4Ky3iTXPgU261Lu/Se5/M5Ta/3OIHrpDaAThaAQgQ0TR
5KXxq9rKD/dHEU2ET8qmRYUxLh6uhpmjWIxLJn2/P4JoHlzIUkna9Rkq/Jcc1rPJ8thGHyT5cX8M
0SzWv199DhLK8ZIEGEPqnnUCaWBRy2I9kH8ddw26TvJqAEMq+nBYn74q/DcBG1DaJ2kpfWMRLJZo
HC4wQKQ0GYwWH30xR3vRMjDFEK6lN9i92/eX7P69BYX3/5xRSIwyUtBOPLcAaRfxNz0P4J0KTSoo
sMy1yMDqJrf6TzQweGyXLMtZ1xUyoALwvJj18JFFjd3C/KuTH1j3OmrAg5B210bN8/15/kVl8P9j
n0G5eJBVRT7FCcS5+39Jo8Ej4Ri7/cfqvyRfptV7ekYUBFEOkCV5L46+gs3JI8AYTA2qTsdjgNa/
a+DbZya4TgQnjEd8da22TKTGphniwU4qUO7SF0Wqn+4v5F9U9P69kF8NzKszwIZYbZFJBag9DQ59
XSnyJSjy8nt5mJ0OOu5QkBUMKdikfMe7Z0B9lAGWjh0NK4fqLgD/r3ptLXDvbtzZQcrVnssY0LbY
UQWoVsF71fhaj6v5lkoFb4heXUWpwYt/lb+3/uLAuO6l2Us+8JdefFZ2gEW+UAtNN9CLhIzfNcTf
iTo8GMzMETcHCVfoijuAKjeIODE08ym8fkV4lK+K/L2xuMgzjegYGjBJPzet7hbKD3gqO0v4kgHf
ZxvGcyMrxzZnvZOb5Y7kZexGCjLPGYKrWnqOIM2bmOMhkGo8RVJw9+LttHQog0MlL9ZRfDWyvcZi
v6D5jyxVTSsPwO6X6wMslU61O+fEVlATF+yfv0BM/NmyXJCLc7kvi2btNKNJFVutDHLqumurT/0J
1NvaXgliEDC22UZ+Vz26+V/4TVdhj8edySEFqsfEFzSyjwI1/bZmljQIymyiAMNFOJko+RCshZUQ
tKb5kwEFLTiH6x39X5sDEhAU8lwSaMXc9ZeGSxhLGnzMWQLeopxZowE5bpL0Fith69d+BzX8ZUKe
UkuBNQQUdcxlU0FtW/A7bka6q9/BbdKSlnqZlHN0CShYN2lpl8lpoR9j9jPNqT2miiuZ1NHw7AMo
xSSSa/adlQyTjf+n4P5c09d7S8JtLZXmhlJnKLpM0qVGjXFqYaMcQK28hh1395wEiSBTu5kaXM2d
y6cLvVJpGNZoharELmhrsSC1aPF9CSTB51ZvbqirobgNpdZtEDazFF5qfO6F1Ceqp8+ZuezUYNo3
VG7cYig+GlUHbU96LKo4BCpcf2hLzQMAbLCGkSDdL83jIo1Hs5bs2TQyp8CWkfBs1YJdZXgkSL2w
QyduHCxaD47aBudsol4RwBMmrL04NPx5hqijkXcwMMbjtinbH2qZ7vSm/QhNeYcmy2eV6blTT/gB
vdzAq3QULPrNC+jPSvBVj3nJUjYU2HBtX9oBVGdGDcZooBIZkVUmtSfY3/L9TcVr5A9hDo5wCjSB
AcfNXeEte+bgkR9vtV3pVL4o6Au+M1+7SObY1OW6ACWZqrsxQzHULARHVnBizTWyXF2iozlDQV9b
eYHmBfbmYVlZrfLyD5dtnefVIDGb9EiLgENV/f577k6bGDjb8gLeiTMKhaZvA7Wu9gQXDLOhL1XW
18E5CTK7X7a9IZ+GxfCiqcTFBxtG8joMvS03ZGuEOuRJDMGaCiIB7/1SZIHaLwNSdxNejs1ggWFg
m/NDpSTO/YUVDcTFuKhXgmCsWHiRi6dIOqQ63dQQJQD+QzCj27nW1ZpywS2TqzQ24FZ6Cb9Hl+YC
MdXEM6qNtC/t5LN/X8sUMpzyXoYP+lxfxqcKYq8nIjh+ouPAhb3GHEgtEYDfqvKjMXJfU1RBQfx2
UeTf82R83UAOCqhlpAAJoLF4CD6KLdvBnc4hrvIBlzgvfZ4Pnd8KRr39BLoadc0zr85H38dA6Og4
HxmYkOYT8+fiy/cJFny/jYd1caG+9Dj4mb82NxVh4/h2g+7qB6xx7+oHSAUMibsoiy4pkvgChvRT
hpdfkDsQ+XLiaNoY8QJfB2gc1nG31cfX+/v4Nl7uanwuCnWKZkKpSF3rX/JuhfNI1AqtX511QCXK
nQDoFNqq3K7xXY3JBSUWqbFRNQ1aBZBVXYk/xmfuG7bh6x5aXGIvauFX5uKSDr5fCqvVf70WYI9g
B+lp2eTABD90b61Xg/1a7LKHCnZraAc5TW2ZRGhZtIaEv06LoD/DfelgaYcMKqTnIh+sUa1gmKbZ
ig7uDGMHZRoER1a4ylyIApIUwoRphzQMBM65dPvQnvbKacW4B/vJPIgVxO5HCcZXMto4VWppMID4
yzWrgD8SMUXvlvuXJnTd/3MRaRKFU9Ij1QuXjcF2MvVykWnk7cr7n+3JVyWMpKNhX8XRpVx0v0WH
cNJLu2rROJuQh/mUnNJMsRKwfefAcFp4fI2TH5SLS0wJ4pgJsZYG7S90ExSYlmYz8xXzqVL3kjrb
FdTM75/g28/Tq5/LhbBCj6CZObYr9r14posN+XZIpvjxBqhPCVnSYGenGiYgLbrIspOje6w5KDtv
Cle1DF/2dE/d1xIezqJugXAhudjWdcpIlwgZTutCALOxws1wrv3VukraqW7iyRdoolmGtnqPghVn
Z7+Wb+Wm30SCO1R0t/DFEiLPbdEldA1yowv51i2cfYc3A9eK4qYeuST75u/IB95/GzK+TBKAH54a
M9ola1loVaqV9jkAd50bbYoHMcZLcPz4mojSEaQlOjYCnoKW1D7OIn6v4PB9LfPVXYX/9DwicuOy
BPo/eW2qizls7+9m0Ry4oDWOYGtVHSAjIWBxLG5sI0/d+0PcLrheHRguoyJtO6k6w50/L4rLqtHT
K+UVhptuRj8Ulh7NIH3L0xny94JsQ7R+XPAqlGQuAf+MLlCrsHOWOHOA4pVqiCK/YBwe3p+bxbyE
ExrChiQ57XgwZd2OlOgwxk+5eqnU0pWi+TXUjmV9TtP+LI2xp/R4nIcC97p1QneuvK97+WrDGKaZ
V23VkDPtXxhqIGDiAfG+01XUC/HcDfLRMivR0+0LynhvVC7ssKKMIfuXs3PeVi+6/jYsl3hULV36
Cc13e2xni6TsIx/IiRp9ArWg4JFpiETt8lZosRV0oZVWC/TaiOk2Hdr5LYXYaVvaGTwROkO7xIZq
10o82oURhc4wxOUO8k6nacpOWdLodqm1vyLaHLX8STX3bPTmQtpW5LdgH68Jw715cqlbmpEailIp
6PbH4AE/3Oz9LrDyTbyDy4Lbsw2NXDQP4OwpJFyJPiyfwcVTq5f5EF3m5M2gT0TGQZ1lfNvS0oN8
00b7dEDl4R9OeN33V9spNOdyqNZam+oPB3JG2RJ9cCfxtARSEcSPTsaCajNxtJ+CgQWBnCfvLR3K
iA1D4zRmGloz5zGgrlrjGgPOQm8dWry25g+9LKyq7a0SZeFQEaGGRWeaC4xhE1B5MVEJoqWEUl71
E/pQ1pBPr/enKhqGi43apITAJuLDhtWlZBfK0HwaRX4Yt7G6fyIwb2uQjGoxJmMCFYVGsTX6NjQS
hG5Ma5rlHeJhZEO8dDiwcHyoaqSp80c2UKcAODwZH0mhbMYufszo9Nn0Yww+mBILIqjgFvovtoEB
lFpSospH2hF2f7spT5376ywagUvakoZMcl7gQZ2UH0P/U9KZ/c8G4ILg3BlxYyhjdNFqOABV1aaN
BejLdSvcCT88ryDJJDITHW0Rtf4hjTLAfJEvlYZX1dWvqO69YBSyT0Srtv79KgDEUxCSrkMRsAG5
xV1VFUIXjkLb6aFzJ7cDXkOYw64f4t4suZiTsEofaNlGl1UGB0XYxAkcyQ+81XokTazvb+kR1o7+
5MdA7U8guIr666IKgbJeA1eTnoMgDsopjFDCW0Wgp03lUi+wOl+cQQpuFJ4kUHWlMs9JHl0g0e6h
qG4PCOx1krhJo4qCuWhh/yvSMNiLrNmq6sMrCQqTvVecVp6wuOAguK0ULu9SoScut7ALvqyGniys
IWsXLVZfD3acZfD1bEC9Mc1fZa1TwSkUhFOeFyCFoIS1UkHOivwri32z3nfm+/2Dvgb+OxuU5wSk
EAlTI5JEF2mAEFuewzUVKPwc3687SFTkEyE4gTz8f6qiISEz4CSAgu37JHTB0H+7PyHBJuQ9IEpZ
McIpBiIL+gl22YdOFxa7sgjcMB/d+0Pdbtz/uYi+2j1XZ4uVpGIEnA28naut7KYuI+Cur4yozCUQ
J8t8EU9cNDsuniiDXoaNjMCvrpSJZvZpIL3GQfqjBo7p/uxEQ61/v5qc3sWJlNR4BoT9IcxeYfvQ
PCqpKDERFP0Zj/IPk2ioR7I+O2fIyHWjLVU6qKUwQozfpBQ+2fOWQl2xD3fK8r1SRFxmUZ3ryxXt
appDtXTEADbzklrVYXHWhDA/qrDZMH1ozIm5PoJ7T+WiyVjTYUnoiikv5b1altu4fZDixmHwmjCY
aZfSLIqVNwl0f7apxmHqVHPUKxphiaPteulNm/QAQ1dPfAEIjrfGpSW6HpmZGSFS1vI3Nf4x6E/3
t6QgHmpcVmLK5TKUq46iHh5hwHJswmdQ+7b3BxHtSG1N5692RJ7DsrUmQP0kaCI0ZxAs7ZVaF3wh
GojgjSvaf7wLMzTrAlqsFfQZRmAedbV9vDNt86ihn2ur+1joXCOq2WtcDMlGvVxKgiLJALpIm/lJ
gaq9M/X7GrJyrUM9aXIMCO6K0yHBZaNxIaWnQEBIKkFiHL1U5i+igamCO1UaGezYRFRZQeuLadyb
R1UkvaQUcvdLGvuJMTk1NFqSujuiI76R6/3Q7IlcnhUojhv6uYHZYFGjKtXZ5ncY+VogddpqwuwW
0mwVVCmqZnoJUnlzf7fJX63nOzewxmUyYxqQZIq08BJDZsAwPhmqKlO8IcreDL7PmWxXSbNJ2xJk
zwbsRxSOU0tpw9Gu0+VXbeiVBa1XfzZmO5FrdPWbEi2wMPGgw7sbTeUiQW9CiRRHUpUXSQawPf6d
Fds2CTytIPbA5B0xTiWR3TjQnByCvXM+nKYRHV8Cn8cCVlW1/rwk9Ysyl8AeTNtcYfYSmr+JCq/m
GbDWmkEId14AE4Gc+sQgGVhD8T+QDW8g+VbPDago9E9NucjwRofLed6MuTNXy2HsE7vR4OHad3BE
0SBbO83FeyPPVg/hT3eWkxfGXpeYOE2SbEoIojiTMjfQkzuO6pPZHrRx2ctD8ZrA1coMFCciReZU
ZSy7wNRZ2eLLSmgVsKLqFqwMOGyDMtgtq/Bc3IzSQxjl1kB3uYpiQzHjx2u0+ETLe0OcMVdAdxn6
wmo14C6yPUWqN/ezHXe5I7NneYhdyka7qw8yhDbakNhtCKeKlD6ohWnHQJnOyvdp3JnZoVYHrEDj
xtmzZCyeWn+bzVM7zHaRwbIEHsDyJdYYGJ+p3baKZeqz08BUMylAHGgfKHQBIcqrNZkdmr2tN+jc
zj2MUN/ztnFi8DRwn1jRVDkLvgNTi4+KtZBxKfXXTpYcUzo2LLVqAj3F/jKjXmkwcIXj5YniKCih
Cofq9GREzMmT+pLXG9q074t8ouFZCV7RqPbUEEYY0SGpequdDTsCUcbQCuwFNkuWuVQ27JvdKGk7
N98vlQPdnGXE/podoiWbIKjhHjvZffeyVMxKWALx4tafwsBaVEQ801XD+IgIeIno8gGzaU8aoY1P
nMmQ3VbRXBPet2WWH0cp8ZmsuoN2ybLczjPVGs1nxTwCROKWnewZTVRbYwXNOmM3MeIbnYri2Q9K
DBcX0WIk6KcUnl6PXlhTNzMdI/xd5HJsDfAlS+Dy6jAsvCFt++5RHy5QA3fk7L2pFHugE74zdfqW
vuUzwVb5bkyPYTElltrAsjqNf/TDBIuSsjzBxcAq2m9l2vhzD8+oIbKike6NMvchaGKneQSFLW+W
QSWDZW3Wl1aSbxTpIEuXKodEswpU1ZssS7ZGUC1knyF6qErdnTPUxlDNsLrhvCgQSpJQ/2w6u2mB
UAAlfk4LV4+gqKeGVqDucgiV0AmspaVsrElm/lC3m0pciRFcyDoXYjWkc/20IleXBo6/+mmey++p
CokkupumVzKd9fQbghm28VYDFUZdKJCmjddkIky/IPPQuSCapWHOaglBVFsgjL88yezhfpwWXF06
l7ZNvTrH5cqSSqFrSQI01/vUmnA69Ok8DZ0g9xasq8aNFqZmSvoG06mVb7X+pKHgr2YCcOP637hz
7/AeQwk1V/ZAgMSjieFo2dgqCF0lyCMTTR01TO0oxv8Iwsi9v5KiT8UlidKYZSWJ0MYw5xMZT6oi
avKKnmW8sVCU0SHrVo2M2Xxr0QgiJorwOkO9N0O1gFFIPAEqbyAotrktBbCFxlVVwKmC1RC2vT9b
wZfkvYVk+D4GSoZaoMHQpRx0a05bW5uFAg2CegjvIJTJmT5ECZprYOSslHDm9Iq1ipPKG/YoSlpF
k1r/fpUhq6ocNKOCzqxuviGbK1HmlFNBfVB04LhcUTPLuO9T4B2i6SmmoE6n2ZZJCUSXXiQROUQw
H4N7IAGCPUWpAbgeCUy7aGUQe5HDzKJUX/D0M7idP8xwLoB0SXTpvBEkQxjr1I8Uz06AVtzYnmzy
oDF7HixIK/0Nx8rbGh5/noEG93rS6yGJ9QVbZAFRPN60x+5NCi39Ur7EUGME8c/p/PSsJcAgi16g
glhjcE+qdlHmdMgBJlktYbQD0q2osmJYFawFycHqwb6FDbzd4ojAZaTyqwcixA2JPvIal642rV41
ZiCFeDwGWbGBrtLcP1VB7N8/7qLHlcEfDamg2VLJaHLDHNjWC1+3MwcKaT2ufSv7bv6WHdQoIyE8
SARSMLjzEhgGnaUKYVX24bpjG/uEWdNbQ7+8tdfqdvUSyxAqDqno4wpCj8ElAY0ZxVkTL4AXFrIr
ZZUVwO29+DTQoo2kH3n3rJUbrfs0q+/311oQIQzuzi+73ijaHI34PCWP2djBuq2xFq3e6PriJJoI
vC38tNylnC5gVlH1axMHvvo9+dEDfdJZA0CxKxKEjJscmCWhEvT64e7c04wLTkZYNXrWwgeWgQwA
4f7xQ8liexxElGEIkQtG4uLTmNedGsAu4hIFOzPN7TTUHgKl3qj6GwCbZquDkz7sR3iRyfkjxB7s
HC/EKRjsKC83UqA6Ovp9UmHuJ7womzzqfKmrd4yggV7Ou76fnTijbjV/m6PHInsPGuogC3lnTN2A
5/1kKHSDfvSWZkkE5bPVI3mwOqo7Fa7mPvo91POTjDdEoFMn7albNOUhn7WtpLRWKkHZEbI9QT67
S08gdKHmljnHLxMQegWOH3kytX2Rl3v05ux6NFxaoOFSfGMm6gLdm4oDqgSPUeJmwUsQ/0gbD1ZA
VqEYTm/CwKo7h1VoScxvGdA/z9jlQM3Pbkx0t4JAaZkeSHpq20/Y4VhAzjk5gHkZtKzl3s4WHf5F
PjI6S1eW49CUbl6olobqjr5Pqndl2DB6TuUfGb1UjQ39MKvMOlshmdV1b2l4iJpjiOQlQ5RsfoJ3
G86Sm84dDGA+W/VYB2+d+aknP2c8pDu9tWSpsFOQ8pDF3T9vggDKuPtDHSECu1CITlC1dpUemoeT
6cSGyGpTkB8y7q4gqh5r6ogSN+keOigwmlCXuj8RUU+McVdBr89F1YB6A7BwMFvKZtrnkNJd0PtA
X0zEVBJV+HiODxT/odZV49pv3clpfnbnyEFFAThKlAWynRivKkIoMe4qWHCQetz2K5Ay9KPpd5RG
gLK3G9YMdt59jAwoPwjUQQf3nyW7jLsJ4m6M2zQGvDLLAhQoAJCVJKs0n+9/vq8y8r2IyAf+RqYR
OMN47Cm/CyifFOwXVEpsc7l004NMylPMALBIdpryUuUfsYECHswCvJQ9F4V0gi+uX5qtEyCGlWcJ
agxEc6pE9mrYnlYasE7Dryb5KINHSaKvYFmAV6FiFtCpBQNHqg4NKvWj+j3LvB667knIIDwX2fks
OUY/OPBqu8iU/Yr0FQ08aXsYSF2UqVrsQim3+vItp5J3f0FENxNvURXmlZ6FC7r12aE7qPbwlKd+
h0bv6Cg2Is5xQOjwRBAB0SniKTyROie9nkAdcwQOWwX2OzoHG/CM3MIXETYFV/1XDfUqd4PbSkxp
CQR2Xs+whM3dnmxZAgSNSn0SiKg1ogPE03fQx+6oVgPw2bqKp8KkQ/4ZPOkezMUWQfIkunN5Gk8d
5IHO9J4AhVVCccZKvNhHqafbFg40Oh4hPp2hUWopPoW4oj3M/nCsbNMhe/kBmXr59s92kslFxmjB
aYGQCURIvdme3cIBOGbVlai3aYX+R+SGTrur/xmwkdcFoX2ODUyBy8hR50gyoLCSh5YKDslXI/FO
1ODJPaPcQ8ygXb10RtnX+2FDyVO6pF605G8dJG4mFFaLBddtBfRz+tTpWwLLw7gAFTOWwOD/ZpYL
+EflI2TRu3Tc10W4ibRzm/02ltrpc/WBJMvB0H153sJXBmd/tFv0GBIDZpwROLJ0MyTyg6lGe10e
d0sXvbRatTHxmVWSfGQh0qGmgihpqdQWS5VdGqIKGokE6m4HC0OCFplqGqb89Uy8OkvAKC6oFhQx
Nre6w40wHFQ8wlY38un3ql/PNtlOdAfefP9djclF7LGuGJXNKr5E8fSZldqT0jd481GA2sOjjHp0
GUDPtBcQzW9mElejcgl73sNoDn3x+CKnqPcM1CrSzr9/YESBaf371WJKSSXpkYqcSJ4UT6mXjZwR
tBTg0UsbX40rQbi4/fH+vOFNbiFLUpImCfCGX2Mu+TLkBNVT1SD6Yo8XmHm5MfJoa4r/lyOqKLJK
wVE2JL5nWIRlEHUhdBT78cxWRVUDHRP0ge6v5s0M82oULnGZQVaquzmNLz16HpLxE2cDSkUiG86b
m/FqFO6bjYY5GgBTx5dVGqnFRan5q3y5CEh8+xa5Gof7VjWFxrIWAr2TbBWvgumF5Jv+v6wM7i/b
zU14NRC3z5MwyEJZzeLLWKCZGixe1OMh3jdWNxmnHm+P+8N9YYL+K5L+GY+vHC9DkyttA7HoGnUd
OxyiyTaNx9IsH7XwG6ToDlPf27VR2wCSW3pRnmmTb/q6f4cUv6PMxoYp2nEIU7BaQt0aw94etBpC
Yktok2SL+psjt/FOipO3CIz4ASpRpXIy5MSK5M6S0Y3KUZ2G/p0FPTevM8wfUVcbVre0j1SaYG+3
QNMlHLIXqsmCDSrYOjr3Qu6DuU/iMgPqrGmcQn+d6t5vxwTtvtQPjGMV1HaMN+T99b4NSLhab+7h
xWJowYY6IAIAx3jEAsxoW20mG8Y+sP5od/dHu00IuhqNe38NcVLJkipHF9gJgOqWoKE2BJ6Cf641
CExlhj+CGB+iWUvSBZ235GNpjU1q5sd+GV9UM9ply+Lqys8pf9aSt3TqHVX+CbW4zy4ge6VvT3LM
PqMOatXsoRjVzQw6u3yc9W60iCxFgjaHIKbwhXH4fOszAACAMWnUiTLJGdXfNDKd+6sm/Ebrz7i6
CFptCiHuluNxvAsXazyyLSpDLpqB0LV1xFzpNXbcO4JcpNRNPZfr0owuiaxbqPpZcws55gjlXNV8
0ZZdEfwUTHD97PdG5KJmVshtIxdYR5RwIXrnlX7sf4kjI3iu2r0i6Kzou3HRM9Khqd1nOGozU7ak
6I40jrdtrT/cn5doIbnYWc56QjVwIc5sTN0yOk9TaOXKG8wznLL4oKJ9IgggfKdBD6dxVHRsEzQz
dsp+tVmbD41vbO/PSrB4fKdBV8q0GwNYsKu94nXDKYNwxwxg/P1RbiNs/oQKvqOgMi2jgO0RyOhI
743T4N3iTQ7b1R/FufgMLmhCAX5vFaf421pXmf5GV0O0oFy0MqfYkLr1Mpf9cINC3f7vKfvfLq9f
TZV7GEklm5fCZGsRR/LQ7M48E8p7q9RVbK/Jiq0ziCJk9iiirQgXmYssxNSTXqqQRkDv/tS/tm7p
GmfFA3Zis6r/Q8XUqg9dBKa55Ca7YE8c0VH8qtvcOft8b4HQEm8RdG3PZExcleVntVW24Qy8izFM
OSRvQTrP9UZ1DUPNPaXN4k0cppM7d1AmGc1dih5vv/zWQMGgXQPwEGSxlx+hUdkMQIipfIwG00ET
ztKSXy1r7YygdzEjf6hUu5regSiHqQIwOwBNmPi32dPQxlYPsuoM1juA5jCzTuw+VV2i/ApZAg3V
1onyRwkIe4aPk0SaWxEFhNxgW6jyKRqknaJqfj2DJIjyTWK+JzCiXlK48yW6G5DRK4F/atLJqsdf
UAac5UvbXaD96kwQvk3ohwQzkrKEVfz0Y4mPrfzyf6R913LcOtfsE7GKCQy3TDOcrBxuWLJsM4E5
8+n/pr461ggeD/axr1UlDECshZW628izNyGat5CIOQx6+C1MIOQZEWz+QdNDj5rDo5QHh3wonEAL
nDpMOM/25Qv6meywqL1RHIoo0BE77/XOiu5rv1sJ7gTKgc4194OzUMia4O1orZrbOLj4NJwtzURF
YgnW63g0w5PWo9LWo44qZzNYbEvTCjtQQEk/JEV2iN7s2kp9Dtt1jsGxTkx4zEHLo3ftmjJPVFB2
aQkBH6h8BJs6f9b1u7je1PHputfj+VbmYUqSSJ4wShafhGErDCdD/V4OnJjlYuJ65mzYR0kCjWne
YolkrLy+f08jgZdIcvzmb10ltetDYYTfHOzwVj+WPlqG3wAOuQs3YAxbKZvOj7aF14YAVPC0TT8E
/658KJYTXQlUWTKlARSJ7mTYCMlWzS34Oibks5iXCjcxihH6z/yxA9PBXXqvee0DVKodXrp5uTL/
ec5sR6MoYkkqMbF8Wmj00S9JPEzBSQ5Zim25Ja5BcNy5/3R72O7GWNAhohSfVoTr0sTOBouTq1HO
8MQHxOzaCTPP1RjOfVtFeDQWnFNj6U/Dm4iH+MV8Fx9zjy4tCLuIoTdsrNGq/rnIeFB3WDffK0hZ
o2d8p+lcfp/LgP6z42ZeMrHVyrFZopI8K9dzfygT07CGTpasHlpWSB9b89DKr5PRrqemtgmYoWKK
bzJoTi5uimCDd96Kx3FXxwDhSig0x7FdGIItkrck4zGScyJDtosCaqVwJnjKTkaf+I2sIhGtbLlt
VqrSuvP0EFU8zvXLFfWzA2IcWJ8EqQEdgeiDaACEq3a46V4Kv1goRXglOY4bMxg3VqtjNZk53ovQ
oI6GXv0g3GgaT5eW48nYzkQ2dVGqDqgb5dD5C7TI7uq76wbFM2K2DVGMg5G3urGE1MUBwikloHRe
5C0+JKgdzLLzdZ4u0x9+fii2HyE00PbtwEcF9NnwKNwtgjjNPs6sBm9ua+XoPFsZMBYgYkUnew9F
R+f6pi9+vM8Xl6UwVgcy00LK8EAUWDAE/2oOws6/o/86W4YpPGixJEcjbeJTWUJ0LyDPQy+8SHW/
JgGa0wJGnCvRkmLgdarIokWKDtnD9Y3ywhqRie+ntNDkOEG1uvfC2+mtuKlhFvOaHBbItrYFuREg
tt5f5U9nG2fcZ5oFGNyN2xgchKPVI3ESwnQlgqePsztO5CQyHrEcRhl0McNSi5c8TAp5CNlO4Bqw
lmZT8cRDj120xrNtMVUDMqBLOMvYFsZ1LIg7eM2YcUKXy5oZZ2swPkzrQoKZHPiVfJecFoWfCfWq
EyQ+vXkDHgQIs+slpmQwWsof8eLeFsapyUZC5aLEbYkfBxfUO42deIItrcKTiAdvcEAn6/EndHjH
yoRrbVOG7UCw5RbaUIO27gzOoV7OAT8P9aPUfFZdCo227+cQbxG6hLPd41AzR2x3QruBPEXtK2vB
rQFwtNvHGulM/a5MbpXZ5W3wJPDxQxdDx7Mfw4T7aiXJgyQVS+g4uBjaswnAzYHdjH5KU4xD0e1o
L9RnrQ46hWiEUqPT8SYKOUf+UY47O5AxQlo8A7KBVrtsk/Kxmnl598Vk4myXjOMpZtpVo4Ajn/Rn
GfoMaf0SmHcd4Q2Fclz5xzDz2U7IINS5lOHKLiw/Ogiglkvr5E/mvvHltWzVAGrzAvDFBn+LDs/2
xridlrSxWpdwO52SHU1ztlK5XMuqugpI4eiCf93L8U6S8TqJSDGvQTushiqU1hWnWLuPik0sdC/X
F+Jcig8rOjvKVguVMQOD8inQiJXJxEqSfH19Cc7JfWQ2Z0uoZi1V1MBexvhBHsabSVNfpVD141Rc
kSj+cX21y+2+zw/1EVGfLReKNJaMHh3MwVaeJYd60XEaoPsd3wONaDU5osJop95eX5Vj3zJzO+q6
prqq9/HJhAA2XdBOig3SWmBdtEM5Gh6t213dNd+ur8o7WeaW9BgvayR9gSOQYgWMAJj0bns04DWZ
rIWg5ry8vNWWv58dLKUo9kxihTtZlYelJhUBITcku3qmEBnmqctwbJyVOe/jBhWtBu+uoK2JdsyN
Qyxzju9itnJ2U5aPerYhsxmrvm9x9+PWS03g38ZbA139+DVWnHTMOFfkMiXi53IsxUmlSVXQQWHm
RCzzCK+19APaNcUkN1gY7oiHSMYOduj8QCjZEfx6sLhPwOV08uw3MO+QnphpiSnOxThEO15r0yqm
7jI9Cajfod+MLsCIqtXcCRBFzbzkQXIxXdnY9QiOSK74Gcf3fHTVzs6/0Voi0P/3KJpQmdXseINp
3bvII+Cw/ma8SKA6sqoH1D7pN7Kjgk0yq/MWabbIDcCpGKN6PG0XFpJubey77WSBFWRhmHOEU7VO
MHmjO4Mt3Pf7fD/vwyMm2FtL44xMcHz1b6wsahTmsYCyUGkieuqB/9F9WXxv+sG6bu4fJD1X3iBl
OdCzAxshVVENqMCcRlX5oU5HDejTajh1ZKspAMmJSu8JRLAzsXPzBqhkwfgOGCD6ut0BEuDHMLE1
MCoB7tfJ5W1WHrriVsxDDN7mt3TUfch57qe6vGsrAEnNJl0TEv1V5nl2ARlHiUmJMVVTAGBq0PMB
w7zQkGDC0gd882D+wOCUff3MeHeMcZGxGYtgykZIQuL6PSjjhz57ur4C78FhKVxEEgeNMuJ9W4QR
Wn/EjAl1QjeHSqdk03Vx5NOrcJzjbwqvPZFTER3akynVO0VBYayzlXZ65OyMd3iMg1RlURhqFctE
fnJSH2MXIjMH1QGFJQoExrf/gLPnJHcse0vcG+KYqB/J3VIgAK/aSfaDde+CrBLJXcx5AXjJD0vl
QmK5gIoeYmIxah2twLQ+UOsGCgNabpwyA40WEGiglhY1dB2CGKXQ3WhxSQWIa8cbMLFwCuWXe+Lg
ztBlVZd0iPd9NfFiNNA2EvCkU4i95i+xu0wSmqu6AalcafNy9sv4ps/l2N5qEcQdgOUwxxZT+XmC
UfgpLuODMKvgwkf1eN5GVb2VxXt1fAvDR6nRDpEg3tYNpvqTxmrKVrHCHJUMzs27fMF/HQPbjC3T
qBi6CNBRdaV46bba666GSdneXRglQGXuJH70wFlTxtH+7l0/11z+fuZdKzHVhDackZI6uiU/QqIV
jULVEj3y9rfVks/FmFSJVpoxNMmywXJ2jaizVbkF22HsX9/U5ZjtcxnmxRhkqcmrCRKROd4mAcKz
ZviTTDdTdoyxV85X43205e9nB6gKJS0rWYxP82w6ZoQZb2DRh1Jyru9pMYFr34lx6RVpqnbMlmU0
ZIBomRaBsAr1fGWAeiaVg5uhue/azru+6gfp17VlmfBXq2s5Lam8jG4vKTw6Ak6E9UKAH+3oLt7H
NlrKIPJeGsyGD2EnewzsRV1O84BHF07RA+D0qezK0Gfz0sfObp4En4dp5Z0NU8xRiaQpCeRyT1X3
ltSpf4LAWaEk1iFzel78tpzztQNhXRXu0qRjRPUoGh9yoG95tpbn7kHQeU7x4krAxRuiYiqyxkIh
jVEtmi6HsQQP1G/9AmO+drsFEFNaTZ6+oevUie8wu/ZXF/psXcZ6yKSm5mBgh1G7nqlkaRNm8ITy
9frNuvjNzlZhzKboDFHXJAWPudrtBglQa6PxY9G0SP8W5rcayqkyyTnX+XLN8WzV5czPjDVrzDoW
FbJkAuCE95sHkJVXwHVAzKpxzFXhxBCRykcL4Yu6VvzrW74YWJwtzthSjK+cNLpiHuPwWOa1a9Td
6voKl1+2syUYSwhkUg7RjCXQBTuQnb6tHtqnRdgZvSEUiqN9frPkD3/VZThbljGKOMDMb6HFyalb
5vK13CsTf0w13u44FsG2oqdQTDoAo7HMJvcpyIjWwqFcT0fooT12fm3LGGmJ9gEPevERWP5m85/b
Y7vQRVn1wxTgri7dX1W1YnhC8wmAbGk9OpFtlutis/A1UswUjdDgLRx0hG/pTfCU38SeZBte/G6g
wErsyKpf/1Li6uz3MW94XnRJoRa41WKEcR/IpebJKptur9+ty62ss1WYx1sY0qzryl9PAXUEw5PK
TZ6i+YgJrvvpaN7Uh+xFhWMKbut+X6ScETze9WbheE2kQmaeRgjLlxmu2q2i+6gGwbvhtKDSm2cr
mmw4joRY+uiXq8C9fgQXSydnJ8D4rKiIQlUdyuSkqZoj9vrBBF1JFXUWoZjpHxRwxfA4MBafcO3q
MQ6rDYW51FKwLtYKsKLFt7DqAOsEA39J11JRcqYBeAbGeKiQCIBMVUve2N9FaQCmpcSm4P8dEw5K
4HL6eHaUjKMKm1HLpUHFlV0tw/Wqa34LDJfe1evWFZ1S8WIMcW94goK8/TF+SpBzoJQrGIoSPESg
lkoXag+gIMQx4ESFnJXYXnOc9bqcyfhuelWi4FTcmrT3h1bzwnLkRIaXez6fZ8n2mPMkViEkkUan
sjf8WpLcrvJMKB/UhzJVdwEQRbTCwyrr8rdemrxqSlehlrt9j0mFTLD0EhT0eOdJ0nudHN4383wP
vLYrGFxxLc6jz8LlorgnvUDk5fktHou37HZCOWRV3CC5XHhZZ8Pu37r7+RXEZe0NXyjiMh/02Ukx
LkyZ294IU5qgTd1buqLvQyV1mzTdh1mIqfVpfpYhY2XroanaSl49CNI9xlbdUHyvoc0qi0tIm+qm
EwYp9SqS9lbZdT+vO5nLyfDZj2Tir0QcVZ1mIV654lDNBRDqgxWHe6DOnEmrwLReu31J7aJMvKLI
7CLjKcUubuyKz2FRdgmo0coyqpJT1BRepJp2IOireizt6xvlLbOY0Fks1kV6kGRJCsXgRFxVkKs0
otwJ5JZjHpfHPs7Ok3FqcVEnoLTEeWqvxLTKe6j5uoIb7/rBwVSTF/NLvJzzY3yboJoUY3mwx7qN
N2WQugOJdm098DbG8zGMNwPGRNC7GFHXAj6VdpAIUNDnATH8yoT2BwYeIN93p+DK8ju7C5XEn6/I
b+Lb6tjTuAxwppIM+VmFWAH0ZipNdjTUzWept6qy96iISFP5m7qzYchI6TRUVNnaFWBfgRbHbQLG
hNDX67tUP+TqSwU5w+u38w+pwudCTFBFh6Hu21AC3/FxyXxLPIg2OALNW9NOd1CdjRcJAF89YNJM
RH2eYxyLkf9+wJ+rM55KHaNMSqsmPaU5Bohl9ViX8cv1HV52xp9LMH7GiAqh79MxgW6TsaGoSC+D
MvKai27jbYWJmgRDBVCvLFM4fUCuLM1GzhU5JmiMejfa5q/5Ay8duWwYnztjLN4QkjKPqGoeCQbx
6j7aRNORtF498IaOeFtjLD1EMhcp6BmcsuJHJR8LInGuAW8njImD7TU1mqCHiQuTMwmNG+uA0Ghk
rfAEcXj3neX+DTWID9MeqeP/Kj3UqcfGCnIUc8yb4r45tcB060giC/Au2ijq8Io4l6vSn5b9QeZw
9h6A2LTrtAZfrffEn8DH4TFwxO+LjFhri1uMBCXbvySaPVuUsfLMLOQgJXjrKNhCZSMHNeZtCEYb
tXhB3YMTFHLPmLHquhgLUnf4nMK6c41VsOlPyXu4XerdnVe/gR+m+l446aIA6P+TsRPG2EVTUntj
xuEKYg69eQzwphs17F+lqbCC5J02j/Igfru+5h8imV92yGKBjZHIOdCmMdgmdEvx0N18Krf/q7NE
G+32H1dbbOns/mgKOguhutiKO7lC6wLjs0aE60pAjn7nw844ts+SBgeVmlYEvLSnTlMtOQeCaeTN
w/wh3/08QMa/yKUJOt8YBY9g3+/St8mFzBIAMmCTup2O4T09RNu5smRUHmyeOV6Ozj6XZjxPOJBG
EYImWahTAkNwBQ1snIjLOR/tcn77axkWISyo0xDUep0io4/Xvex24/34LdykeB1Q4gbXNDR3leI2
vNNPvB3+oaDxuTYzFhAK4H1ORXVBavUOZmacfq0vQK3cUp32p4yOer5KbGEtH1oUdP7xkWK5J/NW
6omu4v5EreCitGCpSWbFmZsEnMExzkVliSUNGk0EhM/JqSD0oHbirQTn+o+fkXEvUjfQPsk+bG9w
2/I470wvKGwZsoTw4tDO8ZrsdX4ViuURcf5xcSbAkKWZCHEDcEbrRECER/YiLwquxHgF9Na+c8hG
fAYR2DN/upp7hRifQ2aN1n0Bt9o6tLdC0+5W2arZB6i4gnP6EeopG6jN29BQeUj/A40+JzxgWXXB
KVH07YBguDVmJ1zrmQmisWS9NGo5Z8y7RIwn0jUjmMexSkGFILzDC62iY4o0o0MKlb3Uduxx3fny
Fl6JgNme8NC0nUhqOKDwTfLGO+qAZg7rCeCUA36SL0nAc7ZsV7hs5kkFvcDCi6itRvAUzUgUjZPu
ti7SX6u0MHGzaO/w+jzL0V3ZKNv1zVo1jwYTLlBYazfZG3meHuVHE93fcju918JJuAltaOUehV3P
1dS4nMf9coEsLleeFLWsFickJ1COhLCAVE1IN1JXlJJDCTHi4CBCdq3mNH84Xp9tbQmxUZcVIKKn
cdadNMVsXeN3mJtNC18KOQN8vChEZ3xTPo9hODXIc1pHAofPtv2+xFuVI6PadWq5iOo/1Bs+z5R1
R5rcSHNLIOtKLYDW0GX6kCIF5QoY/yimMSEvveaY54UDlUWd6BqEPxTJZI2FpEYnRyYcgXI3e+G6
W1V7lG4XDVSATDSLrJYJgnJlvoD+grP0het7vjRrNklsCETVcLwDWMp3zaZ1an96APtith/RL9no
K3E33GHeG9Ck6AcvT76EhPqyPPOIUxDVtrmGO5T4w+PCT4TH5l30lmyFSyf3u6F+WUr+GmBmqqIA
NjrDBwIZ24QSxJYwLYYK6vUTveDUvyzDJAkNHXIwzxgI+qLQVUVf0nML4gmW1vIGYXgrMZZh5gg5
okRJTlV1W7b6nlBiKUJpB03+fH1PnPvJkt1G0AHVaQmeyyTMHYMEVpT/rEBAXYLbQ+U4l0t0Ol8O
kHmUYzkNRrkBwS2maS1RTOxJmNZS11im/CKHwDJKxj6Eoog48mqNF4LmLysvx3CWgihimGVaESC/
W7CGXbwLDCg+dDoH5XGhcvNlmcUkz5Zpe3M0JylKT610SnLT0lHKbJpdVEmWhGow6o9er5ccH3Mh
AviyKJMQBBQs7zKagCcpfTCE71Nbc+79pQf4fAW2vYupfGgYJ8VSKIKj7tz+bunsNV5Z2eRGshfH
SffJSha5w6yXEvMvSzNeZBDMZpAXsC0It90Y/nPcqqfISY6pXYMcsbWNp3IVHqNVwTlV3mVlkcVq
QDpZD1W4z/6W1sN2UvWdCKZ5dGqsvswcJVTAPkvXkdHcXrdJzgdlAcZTqI1h3c3Il8MR7LmY+VI5
7USOObDt2pb246zJ+KCKWB87YaNXYHniDz0s150JoL58PObBNZMoNsY4Tz8S//IlKa0Io9Gv5bFd
xzvxufIHPx/dWLKaFHPTvPSD49pY9K+EeRJRHSbYhfBQpc0mwzylNmt2kkAdBOS+1z8a10gYFwNt
VqMpDTy3DXXm0KG+7i3hzFjjpZ91O4VKCdTXMWNgaw/Xl+Z4HRYHjHnpOppbrAziovXChjZ4IPRZ
/wXc+MvXZPyMTDsyQBwWzq0XPGLKthL/LFuJExVyvhrbnwVZqxAYJswup+B9hU56eqvKnYNJ1D3Y
uzl2cCkkPN8T26GtIwCaJki9fpTA59kD9TnZjuvKGSE/tP8vM64c42Y7rXmc1pIZwLjbDu+DDuhb
8uP6dfjAm10xO5aQVAc9QSNqHzl/AUoTBwQrxxEVFNGrolVo/xeBTY5DYUlHqaEM5ihIsHQFsUOk
upBEczONF0BcAox8+V6MR5mVWstmOYA8XVweQFxjGc2x7EXwZd2HJXr66Ilm9VZs7vMAIacOLe+w
9BKT7Kfsp4QmMYbjV0Xt5cNwEjXZbmbDoamIR7nCYArZpNU3Ud+SUj4I+mjngriWBC8Mj/1wDIv1
TCAWFWD02fALNfbGjBxrCewaNPfUuvGNsHE6I/G09H7uVkM2WlqTg1lIdFSIPYWRZkPfyh6AoB+7
dRPcZRI6nEBgx5Akh6JDE9hq+GPsQOeZKK4oPkxy8RJk9UED5kW9R1lYLESLdN8H4hIthzaVuMuC
gxJvuiJcj5kH8SwtrKFcrtqQQ7RSIFmBf7QERbMDQ7PM5G6oc6stVhFCra6ObaFKHFnLdjS/afsY
HfOHqLmT+25bgnWYyE6qQpLLgCgSOP8SA9Wi8I2opS8hVenn2yJqgKlWnLx7mEzTk+IA9ArqQddp
4vQ1+RGBi2emoAoapsdgag9pDK0qAVoZ9LtirAae0jwnZGa5YYs2LwWZ6pgggIDKmG8EHSochWb3
6JRw7Iu3FOPpNVIVkjJPi9OQPLk65apNvwczqHYjT0fvTDDs2sDJPcvrjhOV8LzH8uKeBZjZDAyx
mcMH4wZvE3NLIIRxfXe8FRgvP4DbKKjBzghhd9BvL9VPmdfRuuosZFFcah9nm5C0uIvEEnmUglA1
DysIWng64YXFl0qAn74CyzChY9PPcxxP41IZ633Qeos/jGnTgLcKRZTUBd/VkoMvtCnifZ0CO7Ae
IdxS/+A9m9cDA/wO+et2gy6Zinp5nofN4Eo70E0+FJv8iEDWh6jarryd9xWk4554xB28Y2bS1VAH
eqCW8dJAr8gaCfSOxZNBOM/11euCzS1/P/uWdCaFMWawhVYdN/qQ+Yn5/18l//IZGZdvJEPfjRFu
i4iGPtGAAgl44M7rYQB2wSSmtd5V/3uUe89YSQ5UNOPjoqijeuJay/1oz/s23EvB+BCxmOu6Ihqa
DL64lMWfhwoSQkt3ZXBytOImpDYqaNQeMs6AH+9WMB4khlHIsgIPMgUYk29qvxcKb5wajpPk3QvG
jeSKls59hrK0mgTO1EAsgwqcnfDOkKVUiCS5bpoMF3wgAEp5izY6JPqeIKfYBm61eztQ18b3g743
bxL/0pTk+aX8KH6dXfs2H6quzwsUaOII4KzAKgtiCQOUB6bGIkp5aEsiOK0MrB2FlDQEDKXiFsqV
u47EnaUDT8RJP66+SbL4UWs9+0FlMOlDM6PAEZkrqaggvBJ44GO1ppmHPLkeg2Epxq8IWRJUYo7k
UV2lt+FWflBxdeONSg8UpCDRmqLCCID70l6RA2t8lUbwVIW29m0RTrzTX3jAD85VY+kXMHgsqdLi
giQMP0A83B3HhnPVeEswPigw6hHsIFhCr+7j4T4jD9cf3atJD46U8T/dXAZyKAr4esOdjMAlUoeN
ptauOIPPUL+/vtilYcsvl5fxPZhJFcy8iNMPhOjSksteZQSnYI7fCy5xx41kh3b/IwMEHW0dn4eB
5Xigj5LP2VVNwUkklQV6DNCb1dDkHXLxWFLOF7vUXPiyScYBJaMYBeOMOGaBlouuZFV2vw485EAe
xC04q3G29BGKnG/JwFQYKu2YfRNAkKhtNDlbx+K/lIVAisLEM1Es1gbeDeQ+UMOtpc5CbYPjRS6R
ApyfGsu/QeJinoYi+bwaOkaPm1cqfdOCx34NDQtPdOYHNDVBBJ2Wjhq9xMoD5F45P4TnYFmWDrPQ
Zz0TsxSkUYpn4DremU+Jt4xPTg6Um8J3FZAS3s3kxQEsWQct46orBxSsBnt0ZAw6DQ8RtMMnD8QD
r/xpTY7ZszQdUJ2t+1hEom5mFLsq7RyKpIAL5hGoBeLH62bPW4zxMZj50frMFFG+qdZR+EOl0Kcm
d6YkbWbhx/WlLk2MfblGrIdp20IC6VeKjm3rS8DWQC0P4ESgeL81AOJgfCT0o5vwju6jFWdpniky
8c0sSjOdIgRWC/x9dho7voHC2wJbnu3ZHQ+Lts04cK4r5/X9YEo4s/9xksXeKKboZKR38hzs47b3
0L5ZidLb9e1xdseSdtSlmkU0wUMkpBBtbh+mEZy3mXN9EV7mpDCeRptkyF2ZeOETv4W86q49lhgq
WJKluEeEagKGjAoBxmxzm/jDN542Kee1ZYk4DF0eByFA7CjpD2r2FJkiJzjlfC6WIoMapQQqeRAJ
xPSnMHtGr3tw3iDKeLl+kLyvtWz07FqEUmLopoKNtCgN4WZ62YjxBX5EtkRcfyz4yYBJfl0HwCBK
hB5ee4Gnzz4kc0f7PjFv5qcWFBaFpwHpCy7FxfCkYW8ONwvJV+dklTts/zEa+8Atn+05GoKx7ya0
fRuhtCAO4Zf0L/QAzr0Ly3BR63HXR5qMAKJ4nxoQvU65W+omx6Z5j8HvrBal0oCY8n/j0b1PHROl
ewfSgz6UOO18b/KkYXjXhQlZsgl6i4YA4x7jt1w7SsVPjRdDcG4+S2ihQOu9KhoTTYr0yYAGZdgN
rijs5/RfkzMWDtDWsw4xU9Txwfq4NrfSU1bYembJgMzAEwfgjxC3gmBB4zEu/wb2en5DVPmrQXSS
iQmsAZPtQn0v0/mHoG2RkPFoITh+SmUSoVwLDFIGLT3N3XPbROC25Z3iH+IxEzZtaLqo/HbV+6Rp
chkxXzMB7DfVm48KtwlBbOSZQTJ1jpmT3krS2W7D3E3El2gqTzWk9Pqq8OtaPdI09czQsCjUbNsk
9WqoXEVS8Hdn8flDmWdXN7RwMDokxIFRQqRpL0mcVs1l4/hcgDEO0GyORguc9mmubtT+KEbCqijM
v6pm/VqENY+wMcReLgBDk5B4Ze2qEnlI1ct35nMF5mmNBKPLodGKbXTPpJgBfUg5BVzOQbF3P9fr
qm5mTJVKIxQjqGzXC/R7vLn+tH0Mp/7+5nxuhLn8NYBowxTBWQWzYNWkma2M1uiMT+mdKaqhE0kN
llenPRUqSMWCrKZqmneQu6sWCF4SexxN875syfyadW3tQWa2sLSsAA6sSsGDiZnNgoIC7WEIwb5b
quMqgbK2MuYV0EzqOtekvWzWPzHm6eake41V+kZo+6Mvii26NEmhPbaVuRvL+EeRY34mmfM1tB8x
cF5qN+BVUaxkqhTwwnZOkwOyp2WOKqiHMH4yYwPMM1AbqFIriqBdihFrENhBFEi0qd44eY9J+Vlp
8Z/kVaOFCGshHZkbAucz/uH5+TxgJnjQujxLm2Qx/Z/apoCIoBM5rYX6oGwRe/L5c/N/CPs+V2TC
CEUZ2qjpYcNRsB+Tbp0Y90n7XY3eNTOzA+nZMCMnz5+M8r5FAGFAGUeI9lIyeTF57cmaJiAza9aC
yWvk82yGyVwqMaNxNIvJqUwTV9N+VHg3rt/mPyQsn1tnEhaqtLJR9EiOIn9wzRgCTaFLDvXTAoYa
3dCWnyDzescrG3CXZbxm044GUWrsTF3l9/MOyYqr+X0FFGSDSoWwae6MYs2XHuK5CMaXqn1YpEas
IrmetnNI1hD4bgPZu36ml9DPeIR/nSmLW0oLWatygs1NK+kdsN4MfPR+plmhuK5h3ut0069Dn9Re
BCZcfR29kQmkySLElngJxeWo5/OXME43wPhXLKWoOFVTAnANyNBmahPMCvYj4aQWnLtKmMhDnORR
mgxpQWcUDsHTXGaP18+VtxnG8RqtVLbTiGMNSQdAud8p2yBQ7WTmZNKcS8ICk3JzMMOxxYOb4MuM
p3KYrULkCo8s53HlGWGRSHJGApHmqOF3G/0uWHWrRVmZQusR/Q8+IoH3dZazPUtOBKMIGxLj0RL7
dqVVulOFnEqgvHiKaxtiPUlU6mKFSjRmngagf4fVCHRq4beFT9vtkG7DdIs8wnBUq/Lppo3w+GQ3
BkzjFUU14z3EKLvgh57MQefyvibjaQKSaTQNcc4iZspiyPSZ+rOWPl+/mn/oyHwaGuNYlGqSlEkV
FibkjFrFW+tXeymzxptVh6lu4UZy6Y3pZFvuuPxiwVdOnUUrmZJo0qgp4WvwVJVx7hJpkwq6I9al
PaW3EUHb18QEAyktDSQknG1zTFJj/IsGmYmsaGAqKFYmD2GxAnOoawKeQDZz45mZG6o2GCXt/1Cx
5Fw3FqwkpmXQdTlc2zKLYJSNlX0owc62GdnFfXcPOfpQQ94fuf8BmMG5VCyAqUA6mcaRglz/p3As
bkE8BgJei6I4FKI4ZG6AB+Fi+HlnzYRFI6lUcagQ3jbDW0AnHwbt0zq0OsKZ5f1DB+HXZdaW3Z85
i1wuZrFr4cqh1yX6MSbr4hVC6lwAD0q7Cj3uxOniua9dYsY71S0ddOClFjwEBgUAe5shQPhkuqMt
ewAqgYTfvX5xed+P8VVFmtO4jQhgHkppU022qmzcdAEvuuJ9Msb3pFod0C5a6jXh8zweJLBJaBXd
CCVnUoAXTv0GttBJayo5vhjd5bLV7sZdAPbgh3aro5cfvBPAPu6bu4irjcy7KizUYsjMPBumpaUF
Td90XdmLtKKGBujC/8trRnJXY9xNF7VBLTVLjGEZN5JsFZvQBfuc+D6/QawEZBP+9WvC8TEsFqmM
U30wNdxLIE/tII3tJnktiud4rtHVD53ri/1h7vqX2bEQJEOlTdGBUGwpPqPoBs4MF2hBV+TyH3Bu
Pws/UmtzTGRw6p1m8jNE7pIkz6Nwy9nNcrev2DSLrwCeKhQSDTlV65T+vFPWerBNJLvPLPUu9vMD
JqA3glN9K8adgFTy2/XlOfEOq/qnzpUpleFSUVQHO5UzJ8s5d4O3AuNCRlWtFaHF11KQshtKg1l1
zgo8q9YZ94FueQbVRixBdwsIQLDkB/STFp5m86a5l63sSF2+EAnHaelMKCNXSoe6OtJvc1ZBkkn9
IIO2cSb5JtiZrn8lnkGz+IqkKFDckNAHnFFOkDFOQct9Sg8pKiupAhk+4VauJQsInU0jvQMLcX15
zk5ZEr050EyB1sCyDzPIuc3+hpJ+p9DHEfIL11f6Q1f3l22zmAq9IKaSRO0S7c/vzSPmJlHUMO14
J/so/ywkJ6YjcbbHMXMWTSEmhJQzzeBPhLexHZ1E7qwq5XULeKswYUmYCujICUBsheOrYoJRLKGO
KI7u9QPk1YON5WecxSRKj3m+nMAVm+R2QjWq6Up7UMWVmr2ZWX0vDa0L7MhWJwaKsPWx1wCOBU2c
2k2LYNDbnA03OZ4KXaqtWfqeUPVGMlJOCsw7CiaMycCYXYgZ7pM8DG6fbOZ5ldU95yQ4fsdg/M4k
TXHSK8DHZqFmgTfUif+PtO/qrhvHsv4rs+qdPUwAyW9N9wPjDQpXybL8wiXbMnPO/PXfhuxuX8N3
iJqqequlKh2BAA5O2Gfv/GX7Wws8Nz9VYQ0F2JUUuB2ipyhE6o7ZAKFdfp6N1s8JBLMsSWDxfxl2
+nk9OJ+zLiUt9JU9tLapHMbKrq/CoIaiVPQ034egkPog3YFtZVcMKJKIqmzvmLWNp4qfvMDIsVab
BRbcIvyMIjs7WJDo0v35UyJGWggOCT94MdRxUc7DuzFsYLtvMcM927FsV6m9Lh71Mz/0lFuK6fnQ
3d7Y/2U+4j+fmR/BkJthWjUDtATaw/yxe41BLTHu5kO7S18VR78Slx1Ei+VKNrMiFSGmD1jv4jGd
PsQaAdWSJliWyAjngQYrbjUlrFGQLx70xHBKJPqNpPnbH0/kgXgOum6tqFQTfDw1WP0YqAoMDox2
V7jEV0DWm34r9tpim1ckMBGZIu+Malss3yeqjvNwf3VRy2XWUc9QAyC7vdyPPHCbuTPYiAo/D5bg
by6b8zd9DTaAnIGpmVwg2hfDfa470REakrdQOD0ZQX5PC2ddvTFgBRxjD1yo8IYKEkSLi4QWXV3M
SMMW9xCaihN37QBQGjGthIZqZRdT8Cc+NFvYllfgfFIej7GlDUjeYjpBt3nywDDnKV13M9L7hU62
mkC8GmTxdPwIukvXVE0Qd5qeiekTDdcZwszNKohqt0+6zs8P0EJRV8JOemTKdjudNCh71lokeMa2
F67z4wPQ8VzjjOLShqCaM0hQFX5SMh2C0E0l0Yjtdgym8zMCLUEJSR0JllQeZvrUqJC41h9ZN2v7
HIs+He+JpEkfSAm3O1uvKxj303xHQ4GN7YdT50cCQklCKqy1uJpD45kU8hRz9FiW0HKojdswNQ50
6P9W31bnRRiTbJAig7T5qZQTCFYfJrGGu+g4cFHNkqfhnKBsAY4Be/HQ8YvtELqV0M5L7Fly9jNk
Qne6O6I4ZD6bnyFRtEB8uHfAEph6LEERsSQJnjFd5lySmsjmVDVYNEO4YpbNhnon07J/xsz5CUL2
AdlvHx7RxnLux8jnoZ8hLXbKR7gcBUzAX4c6chT10ahed3/PFud2ymFQmqLo8lOttztVwdhYAkmm
AYN3T7HR+9EsAr0JchP9vS5xFlpPZJFNiX3Ozuv3aY8STtHY2GV6qr3Z6wGosPN4B74rwbt9GY5t
WkRRDNMkOo+UmaWmGcD4xkq4GEAN7XK/eOPeOiI38mXitDt6O7+Wkd1/ylxrD0rL7S990SWcmVd/
TSnqGdAT4FABKdTe2gXwHHozrEmwbeTyYT2zwjme2iotleSoWenXmuboznA3XLPUL4VKnG0cIlA9
C6Fol/PqM6NcSLTovTUqCdoRDM67ghC+eQIhuW1ATiD9JJzzuujDz6yxD312gCINlD1JFEII5JYe
5OvsU/YUXS9fJz/e9QFC6PtlZ+yzZ8GHZdvz2/t8ZpXzS7JZq+1owiq5ZW4p9R/p4+Regazw9i+V
i89McQ5n6rR0atoEBfHotore6uixgda7YD1sT7bWwzmZxKhSgJ7wQrVfpMhdFCAaQfqwq4+aHBiT
axzW67/qS8+WxrmbtDKjMAXrCk7KiEiWOr3EKo/o/i8uxRwtiF7+Cs+cKv+0yffH51ieSzNjxZAY
N3/RnUm7L/XBHlXRGWEbs/FNfyPwTGWrrSqDofppEJZBfUI1yTW8Orfz0Os+Tq7iLTtA8WZdWDwW
7CffELcsTTcLBt5IaiBs6yeTfv17J4ZwrmUNqyjB8Pn3W94wYrv1mAXkrttDq3SXQe9MJMIscix8
b7xJ5q4HVoxlA9FuCnI3xZSAbmPk6UMbiAT9LifmZweFcyzTYJmQ9IPvHIC69rUdwDhXEkGLnKVX
wudI4MYI51DKOMyXVYrZVciRwSWO+sqyK7a+8YP8BQrMOWQN5d1fA8OcLZNzL3Uf047IuA/mdXYj
e82MrM7y1jvAD2pARsEz4zQZxskdqE9vHyHBE0g4nzPmui7nOcvPS+lBAgbNwOCetaai/pToLnBe
ppuSVokpfPWMoZbOUY4JRkxPDA/LBk2j2LZAce9ur+1dmXTj8vOtcVB2FEavo6jENFLAAf48XI97
PZBvrMceooe6Ax8e3Q0vVeeZQMUcGAIBYL1dG7SH9BA6tagdyFa59Qdx7StFofXSLRj8SvfEZ3Ql
JND9NhBOgojscIFNDLbg2mLn6f0gp1+Xm6Wxx89Md3712mA6qlfth/Uw7EEeeJ2IfO5FRMLP08z3
xpXFkttYxl6naPtUdyFiHTZGND+J+/CCY0XZz88CDzONlGWSWX81Hz4PKn3oKhHxBvOhW3vGuSBw
KzQlpulYLxwMUEA39KGrvmjvG4dz28i2CLN1ucJz9gE5P0SlOJtKCed2ctorNsiTgmjSvNJtK0A6
dRIdF4Hb4xk7V7lXZLSPk1PVQWy+uh2AjO/LFpy+VIBkvoySOVsZ526aNQGKwYApdjSQN6Yfh+vi
SYewpHRNDkgAPPVo1l77JBqcEK2R8z+rCXxnMQLePEKnSTV2Vgl2E7i73kzvtr2O4EjyDXEANtdO
Z6/+oL5U0UMYft7+/aJ8gufmNBO5qNYEB9J4WJziZgqizC7xRGB0fsX0KtDyMsCyQria4AvyrfC1
XpTKTNB2YHqx5YkBNguIQa4gk5XdHE1qEOy4omFIwfPEd8QtY6YJJAHQ9LnVyunJytLbZf22/UHZ
mdu44HwzfDSKoaJKhixwAIZB+QIU1w56Th7VTsX6Zsjd1217og/JOZQWlLWpmgMxkYJbejEWENfv
MjYBKYsed9FRZH/JuXfUIOGXL3gGkuhj28c2GG8E4YMoHDS4yMXQ1zgZciRGs08+MgAWCuJugdY0
e0lFp0HkPvh+uCHTCnOciOb14Jr48uxEs9c9oVgRAlQIaVqn6h2L3CS+sFQh2jTOfyCNSCSlMUEb
R7/WPXXUrMKIerwvLJGym+h+8y1xo0xUpQrhQMrKjkC5pNmdE6G3aZNrAxxWFbTsr8TgsstFoJ+u
me+F12VNNVNB8MumR1lNrTjkt6yoRu38RvMSf/gsrOOxOGTj6vFN8aSRjGgMKcOe1/sCosbm1Qr2
BDZkxgTDt++d6Kzy7fApNts0nRCXsEwXK4TG+feaiOZBjiPYtia4ezzPoJauy6pXuHvFHPlJghcV
fcVtE5enFs62jPckgz4pUK56B19Coxn8uk2gK0da+cn1mDqsJJvu9CPIJ9B2K1ZXMcCh7GV/ifDk
7M/g3IxR6JkZdngZeky4TONzKOIWFS6U8zJVVJVpZ4G+GJRhN6gTmgcZ9TN3POYPEvg2Jne8Ac5U
+dA86rv4kF+LeCNEm8mFLdo8TUmiIMzMVfkwaPioQji4wMGYnINRQYgPuQ98RKN5qbXh0M3WTY1U
UH0SHBrBneN73VOPgZ1uZuXIoCq9abhS3NUf5N0nfcXUf+RRd/GLwl/AWo/zMw6fI2SfkbANLvik
fBc8HtS1pASRoNE/tOvnODOc7YWKomi+162TSm1iBbcjv6Lf0sdkt+6oW1wNqo2qJNjhTZHBC8Tl
51Utnnww1pNcDo0UWbwVHUy1cwwFTAMrcp8cAOWqONUkCxRNdmddEbgCkffmWQihzaRHvfajLCM/
yZaXuhrInJzGlZF7KY1Nx9OfqOALcj2+J240SacmrBzEgLvZsQvoHoziUBetbkXM0KITw7kZBBlT
3IY4uF0d2l002FomaN9dRqH89GQW52cmYgL60iHcbN3F0z9IHzP0HiiKMZKn28DRRkENeZMoZ5MK
bvVZcGBFN5PzMlac5YnMAIWj318x2vDMmXwLTz6LpYRvr8DhWJzDgepvS5UBaQTroUVouSCNCN01
SBwtoChKNM/SSdlvL3F7Cwnfvm6ZqLvcszpXDZ1W0/KaaRLdwu2UgfDN6xb5eteFVY4Uc9wTevu9
lq043cnc4RoUTH3uT1z+7c0jfBtbDddaiquatSRnVwOxJBqkjDZCcZTr5Ujvtz/kds5CZFa0OIvs
ZcWIutGCNZlCwBdUl3VnuTVot8c82bUm9PUM4VCbaPPYz89s0lmSiyJ9X+HklSfoMrA6nkrcGvNK
Pns2JFTQaic7VW7/Zr3kd+0d/Vxei9YuiOMI3/KmbaEWM2aV30vQzV0FDY4vqyMd+mtxgeniLbFU
SzcMqmqmzN2SpdasPlqY08kekjUAX65H+szTUlEwJzDE92DDrkMNuELNR1MAHFp2k3KK6s6h4cv2
ybl4PX4u6L3ifraLuprMGWgo8fFAz1wjITSixpHAjrpt5nLIdmaH3ZczO40VYzzGYB0zDIOBYWS9
gmJhsHhm4pD+OWck6piLMl6X8TCObtJAU0kU8Is+KXdJlgFoCaMEsqTOidPokWO2t0qP2ggNBSCM
9935LZE5Wy13N9Q1q6KJpcHyIdmVfr/Tb9GDwdSTyIOK1sSF/GEmqWBgR5a2LKFLgceWrGeSQ146
yf+SIz1bE/tTznYwWuq4nKIoR3u1ejUP9Dti2Vu+Miqsxs8/WXsRzEJ4argHeNG7tgYaAbpQ38y7
zosDzdYPna3EV3ifvAR15Lqzpbvxw/gKFGErFC1hv39rH7knWGd989lELUhNFU+SQc/eQmtnKGxr
VgJVe92+JBc96tkX5pyL2aNl3hIEjIn0ELWfCEbLtw0ILvv75z7bwrEf5qou4L1odJdPH5T4rjZE
nR12kTc+2Ttq8syGURpDno44kfmV6kgIylCsYIGL7qNSIW7SsW+yZY7zK9EcEmgG4oQsYHzXdj2I
2bp9ehA1/AUHgSdhS+N1MePRyk5JM/lTBJZNctVbyB+yeLcsgm8oMsZ5D7OIcZMjGEvJl9H8ohPr
HvSeHulCOxMprF6eKfl56HjmtVij6SClcFWsE9ffLsUuau9Zu5H5Y9qB185WJVcP/eJWKAkkOPAq
51KGJsutiWUpPQRXALfBKDxGuF3D0e6qvVZgtrB0REVDgcd8n1o+O5+jWs5mOocZqLE1F0Qb+mGM
4yAXV2NEhjjf0Q+GZfUmDKkgB+0f29v6oTUxa4AyUxgfVowlIBbV3dJWHPkxP5B4h4dP3wHIWZn2
8jwcRdpAoj+Icy9ZQnpZIdCcGczxRkKvUzY+x4t0Y4AufdvPCPaV52YbTaVsq46ii7x86LTKV01V
8MJeBl//PLa/EbPRPK5AAMCOreKTq+k6+RTuSWTPR+lzdmB6fmjhQvjN10GjwIhp96m4ryr4ojw9
W9lFUos6MBDBgH5f6Yd+37/jSSQgBMIHyJY2+/TYCgOZy3np2eK5SKZeaEESaiQn64F+izFn7LNL
w6p7jZ/s6x2btzT9Oggd7XF7Z0UrZjt/dnv0KlqzpZSy0xwWdo95/mFy1LjZC3ElIkNcYFMXYTuB
q/97cRY8/oyAsgrmO+teu1sd7b2t9UyBPhc8kcKDxf6wsxX2cdtlUiFhJOJW+8LUTPOrKbcVt3/A
vX2pJlD727I/7fWj7I7X/YwpUyH5pmjxXNij0GFQzRGhlh4MH5obYxd5/XPIwkhkkJoDjvaitC1h
RVxklvNY0RBmOZVQ1gyplthSvX7N5VstuRr6h+1TJHi0Nc4TNS0bsGFh3ejPV6VfBIM/Xf0JyTlB
vMOTWHW9RqS6h1xi580udSCWaBcU6aFu968Q+LZ3aWOLYIiCj8hjWFMt00CGxvom2SdCMZ6QosDY
u9UkiQJywVfk6a1C2YAOW81StyA/FTu1gaJFYw+oS4HikynsZBGkKA/mZ0iapnfJAxbb7LY3UvSB
OUfUS03RdAoilSinEOKe7vp4DRZl9bbNXG70/XR4Oud2NCpXVEe7+VR/BEllUGqQvYwgfDkMtnJI
HtcDo+BMSoj3ka/bptlv3ogvdc4PSe0MZRyW8PfAJZQ+8MAihyOywDkc2dAjpV1x2Ttv9dXVqW5K
B4O8QSnZmGY86GhMKZgeAdTTRXvKa7SrZrSXqzEoHoQBGduvrdVyjkcaUG2QWx0aY64J6g4Imgbk
HkrD71No+ZMsoGIR3RXe4cjSmIWWhYSHUaP0nV+gIkeUT4ohIn25XCQ6O0Gcy2l7VVc0qIee9HEA
GXuNGgdoP5e7Uj1IEXENCVemV48JeRvGUywp7vYxEtxVHuHaK5YsDQ08HqtCKscoIAHup5gQgX2x
jQ3k8a2JVQ4NyOhyIAenb7Pf+vJB8y3ghtHb3BuOETvjYocfS4BcReoUlxvVPz8xj28Fdj9LUwXp
K6vr1C+1zwZD3C8sGOkhvPQpfRI91pfxoGcmef8TZc0wLzivLc6r7EG9/bjeWAC1J9DB297By/2j
M1vsHp8FBqEU9tRa0aF6125HO5wA6uUYgCxqjvIkpbaowSH8oJzvMdZ5WNDmZOioAjBQyFTvxwN1
c+C+0NK9DR1R1CVwRTzgtdKYfCJDNTSyaYfmF615EnxE0fnkHIw+QQ9JYkUkNaj33U116K7RZ2gC
VhxnB8XCEITXXi/P1l4kNPKedWzdDc7bJLWZ67mBl5l1ONq96hXecG0c04+5BQaW3aw6verImdvM
L5CucpluNADv0XSzTuA8j6prS/NJjngeML86EA1NsM3c+us4ByXRUm47xpAM5huvLmrPNFunJfJu
ewcEZn7DwBqkmAhFsXzOFkxuMdmwxlZy0ZSoKEXhiaBMo5egsfVD8JC+KY0X+0xHRnmfcvEQpADW
kcX28Bw/yX+zeM5TQfWJFqrxiEVK8tXYO1oGUPFQ26HWCx5vUfWEx7bmaUMro8YyzWsGIO4x6tk5
41G7X26lawZLB7nPvhj99WV7GwU3lQe6tlKYNsm7nuSUeGOxOlkuwGa+B6obB5InfUJvlWhdBU7f
3DL24wgs7QTFocp8yELZNqav6NjfjrIn5REISsMAiit7w/MMy9nXnrKCULAIwJznF/ohl55L/bU0
bypUWSrymBsvcaPeQcP7sckWuxuPION3FzK7E/2qU/OmMWPEeC99VhA7W+rQSazmsVlTwRKZs9la
IRd5DZlcQ2MXHayafF1K3Z3WKChSySZd5E69+nfPCuf7ZDCLyPXyg0VbAooLA6DSvXGPsGeP6qgP
t3eUNHs2vO2zchkM8PPlopzj64u4BvsNFCQYVFOyS3egTmndFUHjNvv2EEng57Azyxe5NNGTybNQ
6Yo6W6COYfi8aBcO7rp7J249WAFoyp+qzBE9mYLnhQfbRmOjdWYBnXplfo7y42DUu0U/KdB3UiPo
7jSxIAcTVQt48G1ujUk36vDaDMFfPyR2d9eBpNdFLxTchiNIaskBD9psl7OdQ0cxSG67zhEWDARe
nQfjUqIMWt8V+anx8n3l9S4jy4hvh9RWb407NlIRP4m4sETNGR6MO9a53GcKvGzvRvfhXQuKqujQ
BOsVU/+je/V2/pbfa69QRH6zXFHqIDrUPExXKiLVSmnJGuzgVtmHQYx0pQqkm8yB9NoOUrri4ThB
vsJTWLVyvspLn8NmjAKbVHt1MjnW9DFTClG0KXDwPF9VqjZ5U1YwhcFx6LApu6EHpnV1liuGvsqd
4SDKdAXekIfuJuOkhEhDUU6IrsG5T3XMj4OAKdUOfbW4Apck+pKcS+oUYGtqBcaUWzMw/OYp3LdH
cs1CQNVGcuYy/iOR4JuojMAzWQ1kkeIlxJlh6KTypbpR3MxL/eyJqenofjbYEOd0E1+YO6jbLw2P
4VXnmbZqi/vJcocJler8iFZtkO8A8w5EFShBrskjdyUpWXKokrG6EBNBzgLWfCt8UbFA4Gt5sG7U
G1JsVTAD0RD08B/M0HALpXCzMHGL9i6nsS84NBfBZT/fMR6wWy49MRoD2wf8bIAVemWm7Rodgms6
cNEEA/KRW6ySU4LBWU9FvFai14yH8OZhoSezjjPbf5l9iPkcR+Tx1nV4K6PNYLkiEkzRNjKff55v
Jh0APB3M5ftoN1yb+2JP/fQg0lG9PHR/9lW5KCiq9RA0g9hHMEHne/QyQAJUIR0rv0kADb4/2E5+
391mSDhFGEmBlzO5kGitUimaStyLSd6F1lcjEXW8LyIxgKE0dE03dGISzgItMUPdkBWj6B2xwxbs
pYhN5zmxywI1g0Zz04E4mgpV4vX+LxzXc9Ocj1usxgKLAKpbZVsem3nO7azVRluj9zIOqJY3zlCT
F5Bxt4BsoV1TCllAL33e87+Ayym7eWqykU2QMwx/OTpqcSiBXWSa3uH6wDS9xUMZlzz7mU0+wZTS
2lzHBRj+Na38hfQBgjAoFoy7MklE0dclhO25LeYwzq6IShLQOpIO5cqPIBu9p8CfEWTsnuR0Lgm+
1M9spZVbIqe/je9EeKKLN+fcPPP6Z+bNPgzz2US/JN2rksdE0lrVYyppEWYDIezSOomb1R5IXqFF
DYUoEfhHdLj57LNfQV5fr2oC3h/g3hUzAB+QkxSmG2qrO2qF06yzB9TT3qxmUTZz6Uk7Xzw7e2eL
N8j0g8aC9VZ6Fm8WwYgEv4iOWLcvzOkFZ5lPR9U5MrtV0nGbypfRAulbJaTOFh0nzhOawzQnqqlH
70Xa5hocx+ggKxhlE7n293Ivn3mefzzOKxnpOCYjreJTMuZODQlxSqP7JVuCWDfsrNQRQRf56sXD
+jhm/RdIej+CJO7RypqDLtNdJB+NJNyFGiZpU/XTUPZe3QEt1CzA6aaQppjCg7rsa/WhIRiFkl+K
uNi3WmSHCYbl22k3aldxd91oewqelfS4KI8VYLBZvpeBAFTJiCYn+HymEzDIj428elQuD6U8vij1
aSYpKmSiROpiff78i3DO0lSKSW5muCqWoyooB54SXONkHwPfxQC6opRJ5KY414jcX7asBM2zQnuJ
aW/HTDNIX7wZIe/2O3ApNztbGZ+Tpn3ajcREy5z2OTwDwoZF8SYiwucJ7gefiXbQcYubQcNDR+iD
qg5XNBRhu0QmOH8XV1PfqzLoJToIsw6GCbzo4G5/LMG2/JZT4kOpXQkU+iy9RqgNlXLltP2TAv7M
bUOiXWFrPXNfo9VrtZVojKW08qzRuoHs3Rdrefx7VrgYrk0KA5BTBrjryVFpMGLWH+alfNi2crFR
cH7EOMfVK7McVQregcREJGwurd9pkt0ADjpnKGchQUXvty6AGABZRg12MDuZssxuyy9dRgXIHNGH
5Vxbo8kg48rYkqu3OHypsx0kawRX6lJofL5ezlkUjRG3hFEe5iDGZhkOG79Xj6L6lWgpnI8YTSOs
5xafdVkMW0lezLa2I6MVRDGCI8/nhm0Uk6EA9OKUqI+mei2F9b6NHvtSWJLXcKQ3Hh0+L2yjLpfK
4b3/Mbo1KBK+5j60LD3VT5QHGc72rw2VnG0UnyNWaz5kNYDD7wCM6j7bJRjqRJD/73aP/Eg/x3ep
QK9A9EXZhzi72+0cRsmoYrBTngobXFSeKRuBRh4xjyhwV8xLbH1SzouUajQNaBsDiJVAiQqdlGQW
lY0vioyff0POh8RWJ8tawbyuCbY3fbpbzBr121X7FI33FWR7LBr5U/sE/nGbxoh4p9KGGLydGqCn
p6OTtsaHXr5NquUqnZbFVuM8KFTmWu9J8zlJB0/gjUTnjPNG1WDGqiK9cywx3VnNrR8KgG4Y58f6
JC7KXczLzz8Q53HydugGiDax0YJ230SAhhRO3GFyOLSVa6g5ODHdbS/xvY2+te+cA8rKVZIxqp+c
MqR4thw3Vzlk791J/piSbzpGQxZE/4jBMPTXhdH12DQPinFvxpk3oAHWxzdx27imBDW62IJQ/K3c
dVfxEAVjlHh5OYKMSk+aYFJydypru4lLx4oWJwEjsN6OgQ7Qca2OuheBtt8u9NitMfbTKLNfksKR
DNOWsq99qmIqfXbk5Tkqr/PECqZwReF9qhwVbBCJItt1nHhkNATOWXhgObfZaUpFoxmRuh60AESO
D+UtrjxkL9fD9xRBdnUTbKmunL0LGzE9gGPykH8SljYEjoCfbY2KONGKFm8RU4Ol2a58R2dazuDX
z0ybxfoGKbvCF3UhRIkhP8zaa2ERqxLcQr6vH6HztXglStPlrXVkzC2tl99APVhCY2B8W46itFTw
avFzriSd5mGe+uSkFhEcwn6B6rSSvL3fgP/+Mv+/6K06fT/r3b/+B//+paqXNoninvvXf93Wb+VD
37699dev9f+w//U//+m/fv1X/J8/frP72r/+8i9e2Sf9cjeAUPH+rRvy/t0m/gb2X/7ZH/7X2/tv
eVzqt3/+8aVCvsN+W5RU5R8/frT/+s8/GJzhv89//Y+f3bwW+N+c4TPGNb7/on//12+vXf/PPyRD
/4cCagxiWYoK+SSN1f2nt/cfmfo/QFep65SAPEPWFAafLyuQZ/zzD1X7h2pQqmNWjMiWQZl5FNLY
jxTrH6ZKddXSIGVKCeRS//1n/fLlf+7Ef5VDcaqSsu+wjF/eIFPXDY1apiGbGEkjROYBh9OMKg8S
4swva9PJVohKygAPDM9nH+OH1XMrv16l361wsb8pVwqSQaimztJh1dwoWPvcFtfMfn1Qf5ixDM0i
FEtSeLhdOLRyN6dN5quLEwaWn8NRoIn1uDrzh+429kiKto4oF7xgFLZMWVEIolONp82LJk3JSNJB
ETY2TnGp7OCdve3Pxx6Enw/G+7p+McEFCuqAwfMkaTNf6ya7rjMnlSCsOEHjs528Qn7Q6d22QdGa
2Kk5i4HUKSmhyssMxrqdq6O9DoLuOdf7/H1N7MicmTBUGhsdgYkcKpEovk1P4UGL3eiIGuNNdBU+
QIIhGp3iqtyRQ+5NO/2mFIkMcm3A3/8I7vFf5FbSywl7x/pkOYrX5FhCPQY6QGw6DENbkxcL1aK4
1ucPqyruPa62BhV27usW/TA0UQOr6LQSDNvZcdCjwGq/y3j4xDOlfehPH6UgfJYCczd9Nr5ub++F
62jIqm6aKGsbuPvcGztC51AeixHLlourOhmf5BqgjAqpbK0KpuAv+BdDJgQxsqqr6m/s34VmlB3o
PDI/NnbKcKys17S6/wurOTPBORd8yDhWyx7ORY5d2mtBIX1Ls+LKtF62DV28hmeGuMzAGisD2HPs
WzHQT21buEOj7FbMoLZSFduS1uy0qHa3bV68iWc22c/PrskcR1ZoscVl0KIup1NO1L9pgTuNBCSx
hZJhVUsHBvrkE2a+/94SuJsehu1ilRRLGOdnabppqLD8x67pb/6RqtSwMOZvKRp3jZNKAQxax3me
fXoYQLvsLTdAH4PMxbo2sndoYH9DMhfcNSK2zYvn+8w0F8uTsocGxgrTbdOHqHRqbtmOn5ZUEdaX
L1uieGYUiiCCH1QvSipLertAhVxCuyKTnArlXbVyCgs92vWLmn/VNMlR8pOFZeoTyChzhPMQgTbL
NdjeUQ45+8OD0Z9/C7elZlHMSx7Oma80rn7Ag45qa6SAHKT0otv/W0j6uzFud1HurlddgjHM8zqW
2bokpXZtirqJou/L7eRozJZUd/i+vZU7pmw6UHhHA0bU+rh0oRVZRj/RklVF4ZWHlrTqatBM4rpN
HUjbQJGjFwKHeMlPnZvgdkdVa2qQGibibqfqqUuK8diUhT2GqqcaoTNX/zet9O9bdG6R26J+TGIK
TSicTeMzJASQZ94lsmBV7Hfwl1zRTBUxr6JrqsZ536khatdN2B95HKFw0yb7PNZnJpnuqnX6aMWS
qFB46Zk8t8j53ry3oqitYDGTZJuExziFueQGEILt63TxSJytjPPAUdWHhRbBTm42+4qmuw5ws20T
lw73+VK4I7FWpmHSDBsUgpE/ygxwwb30ON9/zwp3DKJ4GMwixMFLU4zWNBB4aF5WUwil+BXJ8X7a
TENTCVVZV97ir5AaYmZoUMvcz40WCvbhTm5kVy2qEwGGrk+CtVxt1ZScNNPvqjAR1Ad//5SIYhQW
uFmmphCes3rMsyqtmrzwtQQ6byMoeN2imaD2phEqOoGXbSFCBL23DMkXLlCDp0C9PawLP4rh2tGG
1fTHGsKR29v2+/nDijTDRDfB0EydJyoq2zoxpbmBLouk2IuCmW0wqy72tpGLS0HIi4hTBY/cb9e3
ymhS5B1EhTpIU0N8Pv+MWYFg28jvng/9aFMn+P1IIDQ+EOigNBubcVz6UVGntmXmzwbtPcs0XaKa
19ZIP5m68bZt89LCKEW2CakrQ9b5hYW9OaU1SUq/VgZEhkAOLneJmXnbVn73RWjNIt9XiIGPqPBg
2KZaSk2Xs9IfK/KiTfLToBZPJFUe6lYEjrx0HM5M8S1HqV0SdHpzfERSfcir8qoGA9n2ai4kXtDn
gEgHUS2C+TueV2lodThvEjZ+9oF8hKJEzliJISoBxgCoBId2AUosqDYWz9t2L+wVzLJ/LBWgHv4r
lnM5mAYEBn3F0p0irZw8z1wtEU0Q/P5U6QTwZBl1CEXDKeT84DqxO6tPpa8O8X3VgxYnrm0yh1dz
/SGkKCT9p9B0obZyYU2/GOPiljDKuraJxtJPw1W6LhH5+bkah/4SKyKar8umTAvhA1XgBLknGKo1
OUjN5hKO9zMF3GDdq6PgZIhMsMN5lu/IWVJXawoTaSJ5WjbcFUQ79r3sb380DvzC3hC2RT+Xwv6O
MzvN0Le53qylT+UYIwhF96mS00CCOo6zUijmJtp9r0of5ETxrWn4KLD++wv2q3XuOUZsNsQZWUo/
BEH+VKl4KNHbWl6r5EbOK1/uXyjqAV2bOnP0tm37wu3+ZeHc2ZzqKcdrhbNJ1q/ZaNqmPAi+7QVX
Rd5zfdTCdFPnO4XdTObW1GScfgrk/Jq4tfJ5WGdfTRt3ey0X7xmrKvywxGX+Q5lEFehbSr/Kw2tD
qv1pWt4ijLxNEwUKeRDUMi68LgSvo2XpFgE8ib/WA2PSLSbM8YbxONhUnnzwGexDq7ruIBpqV5gE
VXXIS24v8tKGoTBrUmrJ1NL4S9fSSVKSGFbLafwS19HVSurdtolLO0Zk7IlqolBD+R0zl0SFnAJM
6IWy60dqJwsktzuIRRmCUJcDG3y/dyZBvZsRoAEOxUU0SN7XtNYkDK8C+JXWdrU6tR8dMijEtJ3f
nCBEdy3qxF82SlXwaeLNsYDj/PWyz0peGgrBxQo/EQt8r/O+OKQudbOr7JF8J4oRuUqur/hjoYjc
FHhKA2NH/EKLhER1WGEwxzW+KKqtP6FumwHkBg2s0rXe6kCUwF7aRbQXcD5hUvttF8Funlpa1Va+
pE6RW6XhnnYhWJTk5bHvMkEUfMEYohDkfFS1UP7gl6dH8f/n7Mp2JMW17RchgTGDX5liyMh5qqoX
VFmVxQzGgBm+/i7qXJ2OJFBysls9Sa3WDht7ew9rr2WpXVVXAVofoLSI06uS1t9jOvmskunG+VwL
F6z5wYbIjY4zuoyx0jgklq2ACwagnhHTl4U/7RUX3KBHemi8FIzSyqHauO0rL5GFyMRGzwZNEmtJ
wCoZicZp4DxoiOp1Vu9AagMzh5sM3Ws7iURiLgYwij8WByUUkFyMwmk+KKANAd2DdClwDv13Sn00
3p8qr35MvFlUaIuFf83y3I/SwcWt6xfo5kbtZCdrtQosEbl11TrN1Lq1lTpoG+8+9zArm2kTLFE1
cTBtbbmZWpIJU1o6YJ49RnVBeKMguuswt/d1MwZDqRn+RVWNpa9UYojA9ZbAN5PVTo+vUG1xNLJV
MV1bzLmV2WOfxQ5M9p3JxlgEos3fRov7xLB91c43AruVzwNv9c9iFl6rIqq0RA0zGkT0jHvegz4W
wDy6NYZ6uRzDsvGmQTQPGbX+t1NzthzBs6o0ZM+DgUCzS5yG7q3ptxS3L18xA/myaiNrxkNjLI2M
imjNIUZSQTQ8neWzSL6eYH60sAgGwHmNgF4fIfOcJUeSCsdW+qsCREOfH7FLx47jS1VGiK3B8ZnL
7k2dFCnhUCAKuNf51c3siuwDRZF58jWfXm0NyqzaQ8rMQMOK5+si6B5Ho2/qAsdgHlVTKkc1nW5X
XHN/cgvqMvq/SFhfRDo2rioSaSQwyGjh3j+e8FjEBoNcqwjGI4HIoJo5qD2AF/Zt/K3mrnKtubpf
7kqUFu+U0t2qqS/gvHg7Z/NoiiPPMIh6kR2mjcIxcTmIgF53/qxtFAfSUX6g0ILxqq+/1Atri4MT
TbiEemQgtQ7Yr2JfuzPeCBXmn8QTbrk5bnlx3RbmFklUZAH/w2lSBSU8bTjuMhWhY7vxeF2+mAsr
Cx+VcEYKaZD5VbHvy7vkqn+vXPMu3A8uCbq7AWCzzUL9Ymz/P99Nw90wbCAW8M9FbjFBJHI+OhWC
u8x0bLT40d5EHya/kn7oEEd9tQyH/QFfOlQcRfD5xVzZ1/mVRhPesmx68cTkSZ4rBkvLYLAxKTyC
N1lmHg/br75kwF6AuhdOAHZQvlissa9UsETnRhs0LZq3+phoGCYghtt2pX348oqwp6hUGDqxyEXU
I4aozkeNiSA3IILNJ29kvwzUNj+3suJg5jgcPxvVJeBQlgHIELM+pWneBmbfHOt4zB3VqNACsWTs
NXF/AkLwzUoUqDdWXHOmUAWZPxSQ3KysD5YdbqXmFy/F37Tgvz9nSXaT22Iyy6GGBAz5NVQK2jFy
gyFz3YLOAKGx5yB2EXGpxtROg0jaQETVwS77Qy23RCZWDiNeU1NlNsqClr5EogjSiq7LdREYKt8p
ofVQJc0rKkUbZ34+bB96ItirczNzCHH2dA8DEUmnEhGUYXUb8vaWatC91kJ/6qPAMNnD50dly9zi
7NtjNZgVT9vAYECrKpF+m6tN7WVNdRw7FWJ30Zb826pFC7cM9XaD4tZ9XKBWl2WsJFkbDHXud2F6
zOsoYDJ1TDm6pNxIala/Gh5aEK6jNMmWQQpLIrtMIJQcKAbZi+l3RUNHWqP/+S5uWVm8N3JqFczV
4WwwWaPUA6wpIlRRyo2k6SJ8nM/G2WIW70wPzfUirPoh6IdbpTcgrl34fBjcTI827tNlMe2vKd2w
kWPb9LJNIaemtEtTBDM/VXFs931AgshNj19jjPv7wGBN/zW0hGQyYHVrbhi4VgJ8ZnWH6QTUctWN
x3O+/xe3CkeOoGJAgNxbHHOu9pOJSBZWeHWME3GyI8w22fI2MxrXyJO5yhMY+tb0yqojRtqCQVPN
Qmq9jCzDRM1jXAXQbu2GQPVRZ/LogRwGV9mhAxRoG7UYMh+05TrP7S28h5lWXddU+GyzYHb3Irzo
hh6JXz6aOyOAajYY44YjJMU0t3zob/mP/wHi/3Fo7j8f9PwnLLY6TVMz70o8cWjTGXHuh+otboUL
4Kk0fuSAoBp2fxoruXEFLytCOLHndhcBrl40ip3UWHp5so/sqnJnzldQjEDyrgrS/0Flfu3Snxtc
vjmJzWmfY6ETeTGzGzNL3ZG/fu5Y1lbFELcbFK0vlOeX/kuAhWEgWT4E9nV7qm/KIA6y1GshZjaT
CYlnyJJuwVJW1gWTNrOJruJFXdaB2hnNkNUwWSt3UTt6mS4cK9lKUVeegXMry3ufR0lvi563Aenf
DEkckebeSCcvUt9D42sjNX/PJBI8TaUo/qgohy4+FddpLNIxaoM4fibiLp20oLFMR3ZbyNG1vaMq
WhGmauiXsKU0Trlmp/Pniq5tQ3HiDrWRSG7FdyvXHOsBNgreDCGrurjmtcxzOk0Idzo53fB62KWt
rXoGevP5GLot7zx97PcDn960roBQMGX7sBoeN87milP98CsWNz2KKMTVgRMP8kP/Ql0lCfhjdlU/
gwbB8GbK48lVPfNNGDcD+G4y51/k0RDeIBpQzgxnlS2r9+U0sNSCTji8nRZQt9sZbzYufXoTgf2T
g6pk9/mKV3Jo2LMNVCYtpAp/L+tZbMbigpYam4MlPXYMBcX02AJV0mvOf6ol5COszv3c4FrO98Hi
fN7OLKpKlHUGgUWBVNbUduGxQaFAF276pxsD48iOVdDvja2A/RINZs87+89KFwdM0hB00mJEug7q
xuAt97Kd8JUd2W9t6VqgwShSPMZQCrmslaI1yKrERKqiVBNwbsPP0ZSY36tIAvK0SjhlhBFlYufj
vQTXomMUW6HO6pU1GJ0xeMg0l090V+h9P6UIuAvJ9iYK0gpNAmrUWxHVmsNDBPpfO4sthTwOsSOr
mg8rhxJCtAdzrBVM+1nlWrmG8PXPChon+W5LqeAyNdI1aiMJROBjaAAHL45QlGcGNNklEPSdn/Bu
LxXt6cvHFFtHoH6D4Qa0gpb+dQh7LsMKVYKZV6K5yVVPdBCbj/z8DTcEdJ+uSnw92tOHzw1ffjvY
NYClJZgQwOoWAbEwm0YfM+gZ1tXLBAV0vYocuQVGXnmDYYPNqAbUuTHAschYBrOLNLRiqrlqqz8S
xFPZMYHY8k+Vgfm7dcl+e4htbWXAhCJ5R3BsXzRjpC4itRwt1F3y1wq+EySQ7lRtlKMvjcx9VpQj
qGlpFhb48WjQGGVPk2ttwNPGRT1h32TJnyahG0f/8gQCwgMoLxBC6BXgi300U3VCT9Jq7HCzip9j
01xpGSbfPz8J8+35GPh+tDH/hjNHmaCqImtQ+QZaAe4W9GVKIDQw8Fgb4wNn758b21rQvK9nxtQh
VEjcZV3AQI7s1NHwXYom33rk52P12ZIWDiPslCbhUVLDB4OidCf3XSBfZjIsIGs2dm9tQXM0wTD8
ipb0MuRDSVw0tlHLoOOT2wNIo+Rvn2/ZSgH4PwHL/5u4iPesPKPRCBPz6J21Lx8Bf0t2s6YIyqY8
2BIBW1sRSnpo8xHNJijqffxEomcS6FEhg7Rlz6Y9ntQxDzaWdOnR5/IFqoZMY7Ow48KzjrFqio5g
STGkHprS0xtf6Zxkr+3tuzB2YtulndtDd/QZKNq7rW+2dnlRk0XnBVNjQE4uvJJdpQ1vbayQDNy1
R0yAJu0+1LbkxFc2cg4FCA6HpaKkuFhkJsCWNIRpH1i2Xu3MUANhUcYK//O93LKySN7aTKna2mpk
oKascTM7BytlqR4+N7KyYx+WsjgTjEnFwKieDGpJntNcnkjX/57qLaq+FTPz6J9OMYVH5rrTx6NX
Kqjjm5XSBJJnO2plLutsyO5+PU2bG3towNoAks7VhY9m6j7p9a6qhiDrmytMXVVOLnokAtbX+Erm
5AmGgFWdJ4t0jS0fd5pLok8FRz4Y925T5VdWX58ipmw6vPkdWDg8HWAYlHAx54doYrkis+3jIUM4
X//Jf2tO/hg+NV72FM4M0O54FW+UBlfOHJAVaMYiK8T6ls+6NtdmgOuDVlmmA6cNomVFbLUWV84C
3lVAm2eM7CV61ZqyIkT1UQ3MqNjlee5jPv+mgDjxl082WrEo1cEPIGRY1lSFXvKuiSM1kOya8rfK
/EXVjUd8xdmhpYAYHQ1StEOWoVYchjEk8mIZ2I0OFF/tFR13Kyo9q7yrNxvYf+Efi7NgG/CtqNVh
wuYC34OaIJURoGABzaM4cwAAHg9pJDGbona/Q0Acvst6NBytG7IbmZQapt2TUXpKPLWxV0k8NA5j
rLuKekXfJ1OjeqnCDacypXmjZPZ0ZJWmBTJtWl8TRXpTWU3nJqmR/rCHscsxFMDVfc67/p1UIBt2
E5W1t6KL2xNReemZINdyoDaEUUKNKt7nX3Mllvmw9sXDT7um75kVT0EWEQz0YbzkmGohxOtjWgRi
arZ4FFcugo0ziuQAvY1LrFhVRAC7ZQgDO4O95Wn4u0q2iORXCpNIDM5szBWNs5DJ0noaFRBX/Jsh
TF6Dicw8doY3Zjl1fw8mKupYu8mP3HbXPtcgG0w9lu4AYCFbV3J1d89+yeyFzn4Jas1KGEVYrZGH
L1nJbmsz9bKy/SYMspGerN2Z80XPG39mqu4KLc5i3P6CWX6dNh5vkS2030KkfgYrd58fm8tyzMct
Xrw7ZGSpCp43JJgKG5wu4gHJtV+mOh4S3jxltDlgsD8oB7kh2mH9nY+4uKxnW7o4sE1oGE1K4X5C
s4l8HVwGqj6+41f86UUcGAr4rSrWgmsiE88D0fdDzqij9uyt78KfyaAeynEIMdfRFa4u1Cdbyshr
rSF0MGq/G/XpOWuszE/i4spQCzDv1GkOTFWGyQZLfS8HcctsfuKdelemZuRSPQ9kwgOqh8eexX8U
kK26TCHfh6o/WTLJ8SnQoy+U+2kYnpKxv21GDsre9psWjhKUaEPqCg6nU/TIWDt7z3LROP0E+fgp
fRG5/b2nwrXj8BiC8ZygJOSZlf29Sih0kqs+dDodeUgUJ4hhIvOqDM3bmMjmMBEVMASZTbd21yA9
sVLNNZkgngG9ubHtgc+UPbSVhOqpJJV+LGMXUpNlUJPUBP8baZ0q5s94pNGy0FSAiTvIxiX6Ha2K
a5skVwywBzdHErYzjMlya64NTk+6P1y3m4AhVvDQL4ZeQW1zZ2pSeEhOPVPrdbfX7N816W5Jgnnt
JKxdZIw3JSlBtWWNjtDDk52WNwUUzF2zsHyguYNJtbw8VfzCIH+EFt2EMXEm0ziGVJ5MU3raXLcB
BfWfZLLfVFX+bhFpOVktMJFspC4XidMl0W89N8HNYuU3WVmBATdTHyE6DRSWOLam5hSpuhOadTTH
MneoRJ4fiwdk6UGJYUkdIgVcrRzD4IdQPsZ25VD2Zyrb615/76X1i3F2P/Zt5HY9dSIVTZfa+N7R
5qiQCeNE2Z0dW75a5VmAB+KNNOGNEko343XugHpv39kqbLCDxtOXSZt2Ms3f2nbaEe09IvlJxif0
Mne2CW5iU/WB33QqyU7oZpZeAgBlqCa7MY8D0ai/kIG7xXjXYxBMjfKjPui+ir3ERKhHwEsLFJVH
SyVQkuE5D6uTnkdHMaUB51hhLhyi34QdeM+MH0Acurl4jBu+i3XtHQWlY1cZQPfmnDvZlASmYh1I
b7hKY7no7Ll1aFwbne1HKBIPQ33CWJ8bprg5o+YkYf4mOPtl1sMRyIf7Sfs1mmMQ20WDwvKpM5Tv
0rafKjV2SdQeuNRfkSlAfCjEdc5cjQgQQt+Aw/SKxaafpc+Idrx8BOtkgdovqpUGy3+mbPI7Xd9J
dHfboiudnD/VEv+tfx9Ze0BS6Fbl6IlY+2521fsQqaPbTPS+GNq9ws1XNcKZJihmtxXa4LY/Njn4
1DuvMm9Q+vVjYj00NWNBVTTQge0xKKtl8YFWoDOLVEQrRXU9WRwctoOJDabK0Q6hMzElN3BYRzIx
N9Wna3uwvoGVA3iIXj/mGutwoFDD5jGn+4zbJxT7S1dJe+kDBzc4Y2E/ZFU1ullLnvpE81k2cYdV
/cyQbYRuEcU/KVSgQ0IfSdzkwcDC25wMmStiE4JD4GRTBrWBWjRiJ7vZ6RwRPAVKVMlBBp/a+X0O
DL470elKmu1Dn+uAo7Mb0cQv3ViNR65poWNl0ylp7KvUAlAdg5rCg05TtgMusJ5pHVUntvg8SmyC
2Ml+sISi7kAB9FCR9qeWo3IVWxOmJJAd90oUenWPUpOtKI4G7hdXT8i3VOQnYAGkq/XdqW7hWMsB
cg1Mo3+UUQX2h/NDrlQgq7Anp4yn3AGd2Ldc0ocuKV8BtPVElXzTNNBM0XG4lWb93urspEWkc5TY
+k5JUTtWaxeOaQ2jj+Lu5Ifoa+zEZNiuXrdF0GvkBd2nx77SMh91qcmBZPyDYnXXtGjuVRtCWEn8
U4H2oZPmRHXQUaJ+CcEah4zWc2Hzb0KtARfFAJJs6U2aW99GqWf7TNW5Q3JySvoQVA3MKnx9SN6R
dbqiwv8tWXiTGtOTrfVPFktPEeHXITMqpPTNzqrGV5JO7w2mTXbJ2HUuGP1eFb2vXavmpwTNOmeq
zD8YuovgfsN3HrPjmI6/8EnRSGu656RrDn2XvJua+SvWxOzxsLyyS6CYZrhTpPm8jUB4yFIHgt/E
K4bpoEz5m1lmB54ZYLW1Mg8TBCdTH2/lhMcpkVbQNHUGgGTuqlb6oE5NjqsY4oZ26VVVD29WGMU+
R8XE0drk0R5U27N1dGN5B/5OsC7fm6OJlq2JhmKeMr/v49TTs77dmXSMAotU6XNWgk2W5pOEX2aq
V2sFdI+TSnFGs/omi9QErVh8VeS6HWQMz0ui8xsUhl/avPw15pYSmAKy95rZPemG1ezjOrqv9eS6
QHwAbwkHywd0jBQLLiUH0CyZAi2S19zW70fdvG70BF3rSfOiuDb25pjfx4qegdUM7FhC0CPC9ABI
1dqJU/sKGlDokaogqCbJi4KVMzm+MC6vzaT+rYyYp4JT4xKCVEkHcWwpvkF+MGhY+a2HqDp4dW7H
KfUiMpZO0YSPdQSpXVHMA7a9izziXjZiB73Nhy4zQ99qoeoXziRdUWNi04zeSQdAe4uqfmZGJ/DK
AxqtWXGH6QtzcOrC/J0wcmvGBHRcLHJlKYPczByAef1YVR61hl6RLDXdJGQYwc/yl2GyAsUKj6YI
7xKzPWr1NckRLHTJfqLa45j0p6R+N4w3OD53tKbCryIzcZCVPrSG7ubjTSRwB6Gy6AIotVOjUXdG
1QR92AhFFrgfteofJwG2VcJ3lUVcM2PeJOJd3yFMt2yuuwPDGevwlTp20hMLUFWj3dfSvNeZerRV
elToLMxCUfYaK812Qy3yaaLvmA52SaPeRS1IW+nTmKiHkRqeGBGh4OIaResnU/RqxlECbj6AGE35
mkfGNbMgpaCRYKiGQx833lDU/mDr7EHp+7uQFLHbiyR0yzHZS8oOSWrljpW2JwWvh5NElgsPfFDh
Z90pGZ+g9nZrJJWTJMO3rkM00XCzcUTFoTNDLHTzBrmbBm1XZ9kJLzaCSP2ktWN9lEp5wmCjZzLu
IwG7VgzR+n1h+nDsXqW8irH1xwmjXhK0DO3kwBthSsr2AMEG654dJHq7lybY3GhzPeTqfdq8JN0L
JW9h8Z1FzZF2DPS2JmSJzF0HP6MqzYGE9GbCQz213cG036qQ/EANECx+ueIZiuINDUIzXfBTzMbv
1kCvalXeSovt1UzchNOVGcZXytgcy7bexykYv7IKbW/+ota4w2oQReo+7Sh2dE5i7eHEjHh0KCD8
NENj0yzE21iLt6yUDM/mnTRKPLfCyn3aaO+4qDcjB3lpDDbBtP6d19D70Tr2x2Dxi0jlkWbVPq5k
wO3+qPPwapTjVdsobkjQDq/L9zQRFhwkXFNtQhEXRbkW6EToi2E2lTtjDy40kVKgRBTXFNl13zfX
+qTujXp4jnh7r4Tli8RT4Eu7uR3rEseUV1essN9B94C+6AClt6p3W2uWS2zq189zrLXkERUJzCJT
E5iypcTmAML4gQkL4DWh/SYT90tj9GO7A7OE/utzUyttJ0TxqknRHTXnLHKRPaaaZnVFjJQNNH5D
7v+AnN3fJgCL3cYqIEY2Q6e3uoWXC/xodJFEDrGwyciHMdDHYXotiP0cG8XtJOZTZTcbqKyV6hiw
X1QHwwv6k/SvPMdZfiwSeyzbXEf/ielXSlW/KG3kR6q2hTVZryYxC+VYdDfQvV+sCpp5LIxqyG6N
jPlpfoKY+qEGkaJSv4Z5uS/64lHq3ZHovaOUyP7obZg3wOIbXpFaVz2os0MJotx434+3Wfbc97/h
T4JSvKcqCQq19fXKRIsT4TayolC0uBlQLtFMeE6GweStAtFqweZsOYt8u2o6oigqBfsnT3BjrmeE
zsbhu4Q6oJhwZmIubZx9GpYDXlL0+DT0WghPQ3AZeyiLzRA2+6Dft72HNlth7fObFFT2/ZW6VaZZ
Pxv/fLJFR4D36qAbBR5Gc7o1xKPO7yZlozzztxJ/Ubc4W+SiITARi7PMxLFICqBTEooCxQ8xHLj1
bGpAV7SPJWb/wVh7JTLDtUvijWXkTMZPkFUcknynaKUnAV61ROe2LRgtebtTTMsvcnUnqX7TqtHG
L9748Msm2tQUJWZxgFRP4+7YITmmpbVRRdoysSjCt0pISaKSNpjKEdQb3d5ssq/3YWxzBnuAwwk6
I8vJsX4wmpI2sYYkM/SKxgZJbu1I+f3zI7x2gM5d9WIhWYiyiMG5ivs3KhA+0NoDaZju273YwmNd
mvroNBf3cZICAW2II5NbCdKB9qWNkgcTE7hbt5Lg1n08sB8NLW5lm0qj6ZiFLncunSwdTrLKdmlj
AiVwMpLE76rkoMfkfqJHK8KoOyT3Pt/UlTbux1+wuJZDiaTbKJIRRHcg0tO9wg8PM9ALQ5T97+xf
PkfA9AOcwKwL+GOYUq1XmmgKpg4o1nbacwixh8O0S0n5/PnSLg/+vLJ/TM17f+bxNJTYDRRwOlS2
ACVTT2m6pT2zdkyIBZYFwEnAT7zssof2CNFfBVerTJ4z/rOzb0dkCV9fBSCBGPxDs2buP35cxZBX
gMopeBqoke9iyBpjwsP/3MTl02Bo5yYWpz0p4yFCWtoGYz0kfpwMBw0NC6eU5a1W1okrEwyX0Trd
wjZfAosBIgFND0JvdCkwiPFxaSyNwEurdBoAVOLU1bhnPkHqR0AoXe2YS26nP0g1DEyfT44JTWcg
JcpNpMTKN8SPAFbiL83JxRRIXGRxbjVVH6jFFcl3qIbc1O2wUVHfMrLY4dgeR6oYigyGEG9ux8ef
agaaaHvSX778KT+sZulP8iaiWl5pwcTIvsst7gj8S6abx1ov7oSFqct2S/l6/vELH/bB5sKDhAUr
qrhjwC3IZ9beR5Xq2R3AkygXf764tV1E/IDpBcCYURhanJdeMNq3sYlnpuAVtA2y46jIFmy4/ePn
hlZQ/oCEgseB/p3Tv+iN1krXmSVQ04GtQxmYEidS4iszfe4h3qKZN334MpHSQ8MeXRndtVvuqOnT
579hbVdtFecRVx9wl2UoTVjUJSRvMaURSS8qSox5CVftkSTn2r/Y13NTiw9IRqNW7LYlAccDZ5qo
NkbQWKq+DjsABgCUOwD4YVoffeCP110x06zMa1yC0Fb9MPzVmt+zOA3+xbadGZm39czp22VcD8pc
A+EpXMpDpluPVVEHLep8nxtay+Ywn2BbAHrAN4NI6KOlhPJYWpne4+HUgugqD2J6aJ0BkxjESQAH
9bTvX4+AsINAhxjWPMNzkV5FvRhUTSJDCaPmqmj7H0qcQtXa3GJvm73E8kaf21kcCKsrhQ2/TIKx
q3ZN3Qfoo/k0thxo73km/yqdEFDJM9cTUkYgWi9yuTafNDrqWh80hvIu4uyWsOyKoqaxgalYXRUu
NLRSca8vxtsHASqcbPZTjdAdDUofqXVdWDbA9PdjtbGm9dNxZmwRfECiESz5FjxI+6t4AXmW21wn
z+krdcZAgbY7edvCzq805Odt/Gd5izZ4WEL5o8Mez2TNXexKb5Yry295oJ/yoHqmKA06phOB7M9t
DkXAqSN2pdtt+JK/8ysXZ+fsZ8xR2dkFZNNcXtYJwbWA2JI8qSjK3YEY5zE6otfoNE/JnXnbnOx9
9oi/vsf+FgB91XGe/YCFmwEiG0wecdwHeXuc62FGcaUhl6uzredo7TwBKojBcxWTAxckAxnLBN45
A6PakH1wYprtgP8NbB72ENdKbqxc27K49gBiBgVT2xhAu8yzMGLDhlGz4Kjpe8Pw5z7JNzBUWyYW
n29AlUgg0gQ6EI1JNp5K5YQW/cYhWftEGDQBs9cMdgS9ycczkjdlMahywBmpjdQv6uSWViwQ1C6d
hJO3zx31ShoAABrgjnAzCByWYGXw/gmqgUE8aEp06YASUTaihdUtsxk4EAAQvGTqBjVj2VRIsjHw
eN8nv7KudiptCw69YeSiUFBCLxhDDSRo+snh2uQK8aLwn/9mq/67kqWqBTqgPI0Itqo3mxsqshvR
KS+fm1jJNfA1/jGx8ItxmaZjUhR9MNoZGMCtP7xvvJrEbxk0TKpQe8gJZO4+t7l63GbQHmp4IM9c
plCJYpu5VXCE+EMY1MaNMpXeoNwpW55n9Rud2Zl/x5nra6dQU1sV2zeircqn68i65ltJ7cp4zXzz
/1nM4u7wKB3bErpmwTjZr0pnvFJFD51Wlz+bLNzREHq5lfE6FM1+YObGx1uZXsJAjWaClR4ICApI
7McVZpFMaTsgKLUee7++6a+b2rG/R9fJgXyjgXAxotWrjrKBVNRWPuAHswun1GRWlakWzNo/8qfu
ZnyWb+Hv+NW67jxlx48U2jL12yb10srnhFUGKAfR6QotfqLoJIccU4BmYsEhrcha9CW/nhliKFM3
QQUGmk3gSj/uqDTaQiYW0s86pW6ZftftHsyrG5n2yvQXvhuCVHTTEHhfjOhnmZkXGm/6QNHFbV8o
fgJq7kzT/UQkz/2UH/C+HRQiD2NbPQLstDWuubqVZ/YXt76I0XqKgAYOOssNSz8DfAcL3bjmW0YW
WzmBTyExI0B/Mb8hHUNPfnDV7Gcp4LfP/cnKi/JhNxfHMayhzJD2WM00YDzAsMW3ugw3AsiV4OKD
jXmx575EpaCVsvHFDOtQVzcQZKniwk9M5ka/Pl/N+qU++zgLt1UNWh9aBUZcJyWQ3jhTF0VHtXda
VAEx5w3xqRYqTrlr+p8bXt3GmZ8ew55opSwz3NLqMNk+9n2QFeCfjMP7RrTJxplYCDXNWHecfEwy
IGcCf9YFTwAFSaimxh164n/0X9nDcIquMr/dJ4fokL7WEhoig4vW467tZ+UZ/ffnS1w7kkD0g4fa
BKvaBaFyqQsD2jMjEqms/hkr8t0uw6cMeKaNZV7KlWCZMxsUAbIaDnqJtOdaHaNyLEkQ4wHClErT
+1SH+Ax0DSNHzew7BhWhXUnJK8bPBxctNS9NkPcINDyF6U0NdcHpDoxGOt7mlZROruiWy+PeAj4w
cz/flTV3rgGgj+oGBVvgEqfPevBDRBhRCEzevaoaXqrW8KcsvVUU5n1uau2MnZsiH69RjmBWJJ0J
96odQGvpFFq1sZjVTwwWLAwmQSQK0flHC4VsiijSccAGpj+0oXLTZOVTZOhfj8tRjtJNAOhR74Xm
1EczACWEYTQiZObNtWYcEwkE+UbzdnWvTDx2qGUbl1SDNO7LTI3AmBqO9T60qz9K0lUbB3X105/Z
WFQWsrAvaN3YKIQS4Hula6d3Vjh6ff709e8O9te5246kGKWFj9vVg+RyVIoMQf9gAtejXpVNshGV
rG3XXIUBQhIzNNYSORBZtObdKFFp0k13ADhw2NytLROLVeSkjcwijvWgayIMi0tXxtrXnTD4BmwM
6cAPaxfxR1NwWVgFI4HUQ2Ri37tM9z7/FCsv2QcL8yLPXjKTlnkYJp0eCEvtvxV5RjCQOJZuZZW2
i65q5WEMJgw+N7qyc7NYGlIyuF+wiCyuS6zyTB/loAeMo6OO2X8HzLrPn9tYOcuwgRMwE1Ag81tE
4vXIrbaeUADU0VguZt4GswAyNv0Rc2NjOaumwCKFaJQamFlemNLTSWJuUdWDKmQOtHrAQdHEJ2NU
RoisbDENr+7dmbHFHVV4FSoYGkFhs3vV298lpmM+37hVAwirZyWgedh7caxHk/cjJh31gELuLzG0
321h/PjcxEJ//e+7j1mwf2zMv+Hs1BmsTS0ylDoYynpxkJy1zxHw+QHi7eK+4JjyzRgF2jg2GocN
ehfotFL8qWm1K6IaIfjASstLqiw5GIIA/gf1APxdjRLP7sv/I+26muPmke0vYhUzyFfGCdIoB/uF
Zckyc8789fdAe/czheEO1l4/+GWq1ATQ6G50OEdBm+Qipj/zIlgWRyDTt06fRkfPA8URMa/nBEU8
degVrZrHvERjW6jPqGJlJuD1osQcLSUpMAuzyPUjwGubp1LKxRPcyGxnHdJVMxnC+yrPMwntsJh+
asRY3YPxUXeAngeaZ5LlgDoKu/uwLDAIgfLVbq6K6goQJtFJFNG61YLmghfDb58aYjWwkBAM5zPl
d6UAYH0jIbw2e2BITK0VzTwGlE01Rz4I4H1I4cNwfz20KlZ6HIOBYG0cr8ResbByqwrDpz58u6wf
WxUeYgBrhaJUAG6FnYI1gERYaiF0cKr2iVS9p2FsWFnR+xG6dhfQzGWhUxHNT8f3Ul/sDDhWmUl4
WZ2tPUUFwQSEJjob4HO/LniWCiGY1VIFusxd18h2GUbO5YVubelaAv19dQ/0AFNynaJM6GnBoG9M
2+lFcXLNSXPzcOAQBm4tB6UdWCJA9mFygbnYTdfrcUzAUtvril20t/nwcXk1dD+Y5DIaB/CShb2F
bWfHImU8VdKyaSmSkd5ZaWu6cineLlndcrZt61H02aJApyMVA4OSX/ctAfr/0APDiYJ77IGLD4RV
WAtPsOX96EU7442PEEH/5NniEK9gJhvR/Bl4Qz0VbVg2DQXhD9HS2fzKK+O26esDEcTI6mZyXFIk
1SVecXrzLpgrwfRYVzpi4plZFC2u3eTNbo5VaqHVFzaFQS+deQcYt/Dl8jluaeVaIqP3kVyWfZYr
CtpcutEaw26yczTOX8dEjt25G1LOa3org4R3EYZP0YKvU+jRr0ssxjpGq4EGgS6GRG9Qkbj5RBPz
DCu9VQAJLDiFr3HSLhvaChMDMizwSKJLkQ1CwkwN8ZTCw7qUMQ4ALnu1tEZtcS/v5bYUE5wzwLvD
ODyzl0WkzEs+CCA6wLiAClpwXQQ4E3m4LGXjxLCW31IYO9KSsBiSRUbnqpI7iZKhOTfZ9e1wmju9
ti/L2iqeGSISjOjkQ00LcfzX0+pTsZwzMVE/Tyt3Qxfzbc1xsMu97qVO6MRvC+eoNmBx8XDWAV6P
/LB+jhidGAuS0lqK6lzwQ4puC7R9jvJRGfaTeFIKzCBMNxUmEJYY6Kpi5nRNaY/Lh5ie4hITZkCq
MceBsw3yRq4cCDw4U9ovLCId9HUbSlGtRTmA7aatWctVd5s505HsOsDiOKof+MSrr9Vb8X10plO0
S+6THRp7P0Kn3Y0v8stfZLe/fA2jAYGa6UWpRRMiKkz56Zg4xCyV3hWcVW9YwS9imLOP5bo3QXEx
eWh8OqUYdsNMAaL3onkfTWXX9sRHyIaBMoOHtL95j1a7zYS9UjPF8xyFk5cMnV1UL3n1OmMs9LJq
b61OAUI4Ur2fZp5Z3SS3dZCqKla37/bg8dh1ruplB14xeNPereUwiykaUxjFfp499W5wFjRUma+6
XfvBrXiT76EpICn7LzDJtxR2LZVxmvXUSXKgIaiq09IsHUBlNMe6SdWPCNG0vWiz5MRCV9sRXu6c
xMKmzVjJ1mmz2cqJLZIJloaSrtgfriK7uRGjHTXxnSsC2cDqgDnv8IrdnNNkETvafMYAqozTVP1u
3/oUU1X15B33NLdUE7hRIjwXLV+x2QwA+fR5HeiTh8HA1l0ctDM+iaojJi6Y7p36UbpO3IBYJQ/8
kGojE5EAZ+y3XCYwiJRSTTEmh3CrA/BoW7j9aF6JxROeqVY2cxmXNpepghecEqOcw4VIWhvOlRBT
sz+7krNPnFH4zEIrdmLZ8U1m8zL5mweoyXiD6nhtaGwhWiNjUwWTqHqphKHOspIfC71weqX6Bvjw
uwrT0+iFyq5yTXi9bAe21XUlmbmgeqZ2hQJMb69TXf0AXPtd5QrgnBHdwR4dzRatAjzvxe6y2I0A
HRqEyFkB+DrKeEwYNMoFKlHomfbCGPQe3X288GqtWxKQENHxTqTMC+wTbsJLl4hxPns6ecXEoU0G
HkzStgT0QIBAEG6RDQ7gwUswmRqTJ5iplU3PRsJrT9hSe2BbIaMOOB6U/hi/qwhhUih0DaqR2G1s
7ssOkPgYdtfC5yj/G7+DiSBEpyBREM/47so0bKc4CVWvx0A/EgDZbTLJxwXDlO7lw9+McVaSWNLA
sBP1XE7L2YvRzeIaDai+2xGoaomVdDsAhSf9ZKttvMPkOBlvFhLv5+D7qL5pk+iVbYiu/o8h6jhv
Ru5XMTpZ1GKfJvKIyGuRfRMk5wDUP6hhM1oNgtqiMi21Eg9SB8qb7pSXgzXIL9qAsVP1NgsDXwOq
lJToBHOfxhNnw7aCXgwzgQfOJCpyo4y3DvC4nMUS10UExUZrdZGV3OTXoY+q3HVzVC3Dwtj/EfOE
HLlbZmktlzEOZRzABHXZjMfn4AAL4dDfgd122c2jtfiUwDmOLOOIpzwG3xEO88icectm3HipSQOI
2orZm2d9j1rN9ypSPD1F7WEyOTq5eZl/77DKeO22Qn0GGCOqN5LqfpDql5i0nFTgpggVaJY6+GA0
lGm+Bga4EBFIgnGb06m76aRpj7Qgr8xID4R1lOpKBv2GVfAhJjLJlnRWvalIj5iOtoL6TTN3cnC/
oF0nb5S7yxqyaaFW8hgLBbBtsVQmvFbmQH03iupxmAI36MwDcN3utRx6clke/Xvn60MVE17yMzn3
dX0ERFsSKQiGRMhNBgy8dvpINS7Jxabe4Z79W4r8VcrSL4CAIlTtD0NvAz0h32VOXGNOG42Ly2wJ
jdXv0bR4XYoWL5Tb3tHfshktMYcuMPQIWrLA8KTFA7prbQAc1DWGdEtedyhvOxl1mfG4FSjis5cA
J0mMD0D+s0eRk+LkCWF0pK2KoMpAr+zp+fychNLdqD73vPFZnhDmUQha1rjOp3D22nkn6H5ivpi8
MZGtCSWaz/9HLVgrrGWo9KhQi88ou/b+/WzqUKAGJgg3qt/2SCuBjPntAQGvDwAo9rQHQJx8sr1h
VNeubrS30g6fwqsW8BQhGHoojOvuz/kTKDsyaorg4UL2iM0aVVrXVBhPhHIg6lDUXZmJVqJwar2b
V+23kM8us5XBakH0jMFgGJCwOaUhUEWqO6m6b2LCee/y5DDOfY7NcQxgaTylTK7zKHtCJc0ZZkoO
YvxFKXO9cZ96tFpTQBC7NBKuMAGw0jTdRFwweN5qGCNBFHRYpw0cY6bqVoCkXjH/bJudLjacfOXm
tVodD2MgFiPKypYuRRyfJDWzp/5tEiaOUd90jCshjIEwAeQTGjOEJLk+WPMivLRNsL/sOHg7Rn9f
nUk8J1kvEmHyoiy3UTI/qHPkAH/Uz3tOI91WFhvHjyoK4C0BHcyWY2ex0vt4wqA7yrAOFGEfxtdG
rF9XgMmSE+C/VDcyJgAx13I0Q/OlFOE4Oce2GQasPoExHAFpjcU0EMqKBXAKNWA3pa8UcKdfEKYt
OuUyci/v7/YZ/l40E6otIQjuAQE2g2AFkxmpiEzp4lwWsZlLWm2swcRoiWkuRjhBRu1iEmlXOOWz
4oFa6g5lAuC2SXZ1DzqA0FF5J0r/8FnU8Xs72dcq5uG7qtDq2TPL3CZF86NWUCEVg6uib/YTeu4F
812d99mo7C4vmXOOBhOIaKUqoeBLw6s+SewyKB9zrTgAcMchteY2lXGqc4DmXBa6deeRLAJ8N+Zg
0LHCuLlayxNFEmBctAjgZvqp0garyf7C7mO0DbA5qBToZyllTV7I2MkQAnyx4yRoxwYJ3E4LrsqM
19631XqH9P1vWczdD8tckKIRz02KIb84haO9mjftj/aevKGi9AFYlmcgvAS5XT4ItwHnYmzv5m/h
zG42Y9eq04SFLvNtrR5zKbR05enyiX22XbAKSrtm0AEkAZKfVVBAEfVLIyaaJxyNO/M1shNnslSQ
ARF7fgUhkFPYABPg3MetXj9Dpy3gGAfWVcKWBYjaizIm6eDnHgyQAOWu9hLeFYGT2qoV3JiHZGe8
hDf1DmgSXuHzID62KqNfxDPHaja5Ho0xLgeQHPxqsAtvsdIP4uoPSPp4+TuQrBzuxMjWca7XzByn
IrdSIas0XtG+mcCeGQBENrecYIUnhDHfaRiJ06ykkwfqIVsZdQCK+rNac5zEpqMC8jZeUqAnBN8q
Y7O1xZgxnYu1RPvAn0+ZFz9pbutpfrSTj9kHr7S15SJW4thQb44A3jcqFOAx12wlF1+qrOJlzLZ2
bi2DCfPaSgYZRoIlSeoVCdRdDfSAJeaxR24G5msxjF1eMFuB+niESYMplV8MeD8XI82gpNEBphtX
k/FLngNkToFy51VzrYEGtc/LY6fBJbeANPwgapBaoqC0liykwJBL696rGnF5EieRxzLB23cmWAwn
SRBjE3k9sY4qjEV0diPm3DczVRbWBBG0T6MZAhb9rP00SeJUzdRk9gJNvypJc5SFH3FTWCJIdUEM
6RSR6hINyEtlbjUpkLeXe0AkW0p80+HdqfySMRYH3Bg/AObmZeu4/WVoVQVD0waEdQkolkj6vLJ4
pQnmrtC/x/JVgKd1cgIEI6C93i8L3FRCuDRgGVDgB7ZJTkhnI09oUgSjv0F2DEO0EqCx67KQjVWB
r48O4aFvDa249PdVQBuFeaDXEVKCyT7eYabT13zJTfgFPKrKzLmu5ShM0IVGtBZ4ji199EaqDSzQ
zAkc80fvBFZdAyaK51U2Nu+LPOYGL0YtxmEIfymlY+/oyiS6oykFnjhoivsXW4gpFBQJMMOPcdyv
W6jUfTCWKkQ1mXYdpsnBHIDFp9/E6s9BJHYUJL+ygIewpGwuEEjqaP5Q4TbZDvkmqzJ9UBBMVvpP
bRFiqwDOG2Yf3DhAYnMQgLQo231Xw3fBjYpvPUBlApqeAYuqkg9gyq2AL/hNEnf1MviDQUAFdkgB
IVRVE4AJK2C+BkCefABUny0Vp6Z47bondB6nVoNWPCm6H/PRigpeLyX1tmd6sloWYxInMW0FIvYo
QRa3Yd7YuQFmvr5zc4VznamHvSSIMWd4WgGVNUTUURmks6Wu0exaSdS3qQqzG8wP9L4xAGflsqp8
OqdLUqmRXV03Q2zgv3pIlYHIN80T5rbBxFy/zoZklXJokam1C7BAxv3tZck8dWGUVIzlpRlm3L8o
vp/bH4UsHZfO4NQ+5A0fYYqr02NiKbzyA0B60i5VhMi0xBC75v3y1l+T3fTYfgfNNUIDzHoCDzix
RBm8CYWv3I7gFa84r4+tqBKfYoJ7TkGKV2KfH+kQdKQL4FtpzWF2012YAK3ytfUFt3VGJwofKS8S
PiC1+gfyI3J5FmjTsq4+gIm+MDIRElLDfHfSkluAt9230tBYYIn6ISjCSYrzb0DBvlrapeJp2cZ7
DxPV6B7AgDZllmUOW43ntFcmZEKiveHPz7mLqacRIM1W+PSuW7MDpFys+o08Fk+8VW8Vgr/IZlRA
m+clbGlHCBm0HsuuQAYkD2/ZECDxHWd3laB7i9SkYNOtHpYgFwHGuezRp5JYUTj8Uibe5NnmOaDB
UsbUowL0JOaii1lrdGP1mcSo9oXYWkDHAWYyWo7q6zEkoEPXLUwZun9+3/CIok0xKvC+WacgNWOt
9jlBlUa8VqUFwN8HAxXw/00Is9e9Ekki7AkyGfXz1KY2zD+gOngl8K0NXC+FeasUs4SOPB2KXIO7
1UI7B0Ck6/E20kfXDDCiq4WJJcygQaiamrOLm6LRQGpoaMAF9jujyEUa/r9rBaCoN0mPSQPG6SdM
SGCwK7NDTBGOfc+rVm4ZMQyv/iOU2VV5KLLCWJB4G+3JUZ/HaKcVlgpcjdyKbdGDnyDXynwoXy4f
Jk8ss81gNk9D9AnOnhHt9fIJHOIcbeEJYAxSnPw7fxGFQKEa3ouF9+Dc8qnrnaPHufJuZTBlQd9g
55ocQLuoaYvLa4POukAEdK++u7xfW68nygj273NiH4LtMshmHkCa6lNAEvmAyjooNgF0aSa26gyu
5BpvYL3saiTz/qJrA6RaGGBDpZC+fJnTGvSozYcGFCg5IJIjAixOLlLalvKDtQtt50jGKBJLayQM
0xJ1er542VwDKam3lUqCHhb7HkjMhbi45ngjE25XBVVvNkTBoxQ1KDzAQK7LrAxV0TmOqL2U3vMT
xih38XcVtUNQ+iqH+Oe4H65ni3wLWo528sQy2omyfBSW8oCcS+4nWm5NFZzXErg9t2eRJ4nR0krK
pKFIZexrLtzORImdFgXYoAHafDHyQHK3Lt3v3URLzNcr0UijUfQVllWWMgpF+x7tYJfvgXZ5PXj1
fBXRA/hY7esAbWZkiH6lcp/dK6VeHM0OzLeYS0r3vSkvtTVJgPC10gF0QI3ZxP6UitJjvASTm9al
Gh51KcyvW6nPrgNhqNAcMRi7iZRk15NKliwCTP0Zs0VN6ookILU9EqMG6YBUD6dkruXnABWLH4E2
phjwkYhhqVNgWKI5L26BMY2TOauyAywGNL8OBtp7+7q020bV74F6P30s+lgBPNyQ7aBU8S5s585R
yjKwwlaYPgAoAFBvQ2iSK2EMIn/RBbwb0YS0OEOfD5o15l16G5NmcpENjh+aSMAQZo/hojl+15Wq
eefs+dYdQee9AggOGbSsTExRa2onqou4gNQBCNToXlmWb0bPmyvejKXg+P4RQ5VrZU+VDGQTWggL
t0iWDqT83XATu8L9fCs+ZM/54/gwvyl/8U5Yi2Q8bp0ovajM8EKteTLCX0rzHmZ3lzdvK2FormVQ
hV4tiyhRqIstLIxyM7rdXtmhlHY9HMordA/6ybW058jbvCBol1Epgy5mvRiL1sYdmLBbrIk8pDXA
1i28z/WP4iG4JS7xGyDJCi4m2eAleA2nW7cfYwYgZkV2GwR1jJ6QOmzmNlpQkmySyR/RBZ5KNY8L
mR7JfzbYqIR83c52BKy9ssCepdPTIKZOKWHia3m9vIlbe7heCaOKpA+DGADD2MN2nyz7GogwUX6S
Zo6YrRkBpJB/7xijf1Ok52EVwpipfgXyEEcbwejWxcID+hZQeneWWNwVZfGjCvpPr19/gAoCqNkT
npSC4AWj6WWnuZUfglkcLLnIS4BXya3Tzg9ofHANlPjsyzuzfcYU/glAgOSMWliZoqpD8C15eftW
q6ec3P/F3we4AEppYPXGv6/HixZiuS4x0eVljbEX5w7BIS+SomrIahBtUsZDWdZxSxg1XcYpXkY8
ZNDFH0/6d80rPCGxTRfliTz+odmJm3zwtm0LwwVsbjSVShd3VmxqqnDoRiWgZVjDl5zMq16CK81H
fnkX87rpafDwdYGAkACUBLJ0GpSLzXLGojoOJX7zWgFuIsTsbD+c8gSgsNWUAvInTO56JMS8Pz25
L1LZnGfeJ0jlBJPmJZlhJcGx139dFrBhSSFBhWnD3Cemg9lX5thpgloWioanyuJNV4VTP5HTfJv9
gm11wcDEm5nZOLSvAqmZWJnudE70PkIbuDcf6lPuTjtMblvlY+n9TYT9VRSj97IZo38NuNVe3/RI
8xe7QJf+XPG/yqB6s1qO2eoJqBrSBfsn2um95kmg/TP2ko8Q6gOj0RxTsdF6AHkIFwCxiYbvs95N
rYoAZhSANJKO7YEKvNBc/ZlmwjvLeNAb5GoxGVBH/8V7ZeO19FU0Y8BREFomIxUWpOaApWK3dq+d
1PE6n6zcr53JBUoxSI5xnItTfRSyx1Od89fMV/mMYZ+1Ogo0MVhQZjUOlCdCQX2w8XliNjKsX+Uw
GipkYygCHVXzgmvjIFmJ0xzpFEt26DnKs4EM+VUSo6B4TRtzTzod42zIE9iZQ2fn7wVUrcMD3hJS
btHRB5QCbOF2SlxFsHq8of44Xvv6EYwGJzmi0JhqVCKA2D57n7Rjjpwax87QEOLMfq70lnkykQRc
cQApXjzjutnnbvshVS45AcuXTgdVBx7HB++esC06etkC6qCDvPmgyVfNvvByH8Q+v+oR8JeW5oIp
D6CjKujAOYe6bVGRNEXGCVm7s27FwCxkQe5r7OdetiObxJ7gai7Y0rzGL1s7++DahM2L8Vsim8Yw
VCMfiAiJ1CboNnnJd3FrFbcUuF7xDcUGZgD0161swGQEJ97I/rZhWMlnno9DG4zKIGOvp3cjsoXx
2AA4Cmh49/X3YRdeJctOllGJ3S3pTvVKNEPwOjDOAyio8OoDmPhVHIkOAgR98dDea8vl9dA8c9SX
3sQz9V1JYOKbXCizcZCaxetMS5Pt4b3+Nbu6Ddq7N/kn+hCz0Vl+oex+jP9i9uDr4hizm8VIKdQL
wc0xXyLjHrO2tpo+dRovubfRnfRVEGNf2wrMwbIONSKY6H0dn4tv2g6o5aVfubJppdc1ih4g3Kpv
q0PzMe/Mn5f3mJrVS1vMmF3AuzWGAh5TbwJBk5x0VqIBn1JOHTXjPovPHzxfl8oY3hYI4gba53Cc
TnrqHlM3cVTNlsCJhTWCR9mFnTUL5Cesy2vcNkvIjBEE+kBTZ4Fe+mIqQWaFcKH8NTjjgh7q/HvR
WXSAxsysQrfkd7Q5u0A7+POHpI6eCHTXoJojnk+QYwA3k2sFS66Epyl9ISGviWfrEmKcBFlllIxQ
xmb2VOhGdNZKte6BmAzUBKOuVpaEYuxHFk/ZVT31YIEVckQompzaROvCm2Qeq51othpa/UXRLyKQ
l0lZ175f3vStw5aBGg96clBSnHX4qW1bKlnUg2ovu5EiySn0UxbJzmUhm2Yf7wLgkH3WGVTGCDaj
GYfyMiwemiHtIvwRpyDdyzEw/SOpT2VHHHP5YVyhmI5S+fR6WfjmCleyGfs3Y9OI0Q/gSKlCD2Dv
uyytTlUmcta4ecIrMYwRTLM41KZS17xY9lNDdqWRN/zEWwj9glU0rdSkLPVshCchuldoo9/Fg2Po
3/9iu4CzTNCtgpFJ9hJ2uYBAsgcSObjkfi1j+VDo43ewenKyVFtuGfii/4hhFtMU9VzHGm7cZP4Q
YxCnSmnpjKVvjMd5uSrSAU1h6uPlpW0e0Uom3eDVBoIFb06KGGnFCM0ZoVHYcy9wQrnNM0KBlg6g
0NoJE8l12lRrRdqjsbGPXoWg3s3peN82I0fM1kqAU6nLKoDkxLO2oqRP2jpX4Q7ypXIm4EPmGa/C
f3ZnQQWPCA3w4ChOKii0MyZrycUJ0/kF8dLn6BY0k0AfCLzlsNiIyP3Q0/aXD4dViE9xFNIfbQUq
6rqMuKgqCWiRa4LhyXhX+80OFRJX3PFiX/aA/iWGIkpTchy4ma86gEbtsENVnHhFdkWal4EAQ7zg
9jKz58NKob+vNE0XBqnMCwG8Kjedo2n3lDaNogsAW6wTQHJf2Xx0gbPkASuUUW/NiKKOZrk8GWAf
lTfthoPpUxYcfvJg87DA3QUFB67zWRFL6wUlw3QyRAGtTAAMVoZaxCK1jiL7JHZBf9ySx8v6cRZI
fy5vJZN5iqmSkCpqLBNQt3pJDNJskCKk5nUkaFey+sPsDyZ49jIjtozgexpXv0DNXKWNJYKND5Br
u7AF4kEh/eFFZD+Kue+yJMhVLenEG5U7Q/pFBo6Z3L6F/6z6rMAlSosEEkaVfIK6CIMlHcNr3Rqd
5NhdDz4fVeqsSf3ris7KXQPQnJdUGAmm2RZPfK48q7aF++BRRU1Esg8a2u/bF+Xn5cM9e+yzUhkn
XTVdpxuZhH28y5+NQ38PGmwn9lUJQD4EL31iNW7+qLiRK++gztcLhtAT5/JHsDE2+w2MaQjhWnWS
athq6dSFJsps/iB+F4zCvyxHoYtZB/OsINY6KKUQgQlM8lox9nraDzg1IFpSnULrHAJS0bEbHYn8
1JrQRrOPI+qnpquuC0H0MHALvtr0RiiGfTygmlfJByN+6cXiEOuT3RMkn6TmqsgpLyRy9iSxkwoM
jSAbj8vCX0KQR5u8ybCzZjB2QYzlEUXggQmCAX5gN7nt0RA2yJbkSLvYV97C2kptza8f5cISDqkT
HcYj75FPN+zShjKvo1GbwPYawBxN4604HHMM9F0+Mp5qMM4pbZAlRuoLvnAof8ZqfxNEwfc2qECQ
Aibgy7KoHbu0GMbOAYkyDED7jAtY30XhVZdgA4G53GvGfkgNRx7fL8u7bMvBUPLVV9Xl0MdCCLeR
BqEvqeRertBrUaYYvKwXu5sau62zJ4QDPNPGOTU2M1MVoDyp6am1rvYOFl3ceON2OAwuqtJ2cRD+
uFzIqOmnA1155bFLgpRUE/GCEh3SZac4wRw/Xd5NquoXTo+dKiXDGGV9QhDGBHDzYe0I02IBCfN/
U8hPt7FaSqO2YpBWUJJ4udG1k9ShXo/mrVrmyJF562FtlVBVUlFR/+Mlj9LV/BQfpl37kSLvkd/T
I9P3y2kBi5VxLD4Ua/CEg4aRnlvh8fK+0ht2aV/pd64WPExTB4xUKIs0PBC0yOXTdT08FGiSxlDq
/rIsnmIy5mRRgxBknnAES/XYKU/9wHmR8pw6O3qQFomK1jucXuMYPjg0DyA3AFmEC4AQu7gLI0vw
Lq/obAqLVX3GqBi5VC9hOEAtfeFzDAy9hPkTrIqT3uq7ea+/kVseRgLHsHym1FZHNiaVLHYhAjZT
vormD0EVwS9+lFLdrszZbopvIdpRLq9z8+Q0FHlQLZbIWeNI1al9r2XQ1rb5aMan3OTZrE3XvRLA
XIe2qCu1HmEsm9fiivZWdDvzidKKaHblc5t9acRxpvQraazSm6VSFgOiy/CZvKO6iuuG+scjgMNF
B2+wG54f3VbMlUBG8w1lViVDgObXrmg3jxXqAiBMvKLPiMaPPV6RetOtrsQxbrVSmmzBBDJ1q6C5
DGcrq5HZJIMVCYV7WTM27dhKFHMBqsjQg0zBwZFYC51IDFpbraXMV0qFxynIE8U41MwoyDQFUMI8
mqy27a08yCxzzjm6zhHDYuFgfF2O2hkWMauhD+GHji67sOHFdmcFv0/L8Xvj2NRdVQJqJ84b4qEl
pHQVaZ726LzHeEEEIE9x7kfbrDXpKAxhZUV63Nrof+ClZ3lLpbdyZUliTM6qKT08TbpCUbWQ7gaD
05a86V9Wy6RXcSViGfqZdAWWmQ/Zdan0fqArFiYBD1GuHfK2+nZZHc9QSthtZQzJoA5EDlP6cLRp
k1bhhC65Vx3Tz1xMqnMtCeemsaivkWpWczLiYk/v/S/lodpXXmkLtrRLfQGwaD/S2/EG7TscFeWY
Y5UxJ0IvY1gBMIVeU+Qfla7u2kJ75mwkx0aqjA3BPHVCCV0ICt+A673vHhInt/VHGpJ0d+Ai4U2K
b6/JRCof+SNMpUlfFaWZyyCbJASRjRlnVqpl3/K62V1eFE8Go+9KOYaYWMVzA/2bVpchK4865WUR
1N6du5bfy2D0vemiWG86BATqYKJpK829lMynQTIQXVV2LMkHvRPd/00mo/OJMhjJ0kMJ0ybLrEgr
3CRPfZTV9qHW2IU4AsJw0t4uC+XtJbUtq4stpinG8lKcF1pGAqTLQww2zAsnYjwrXf3rOv/eTkbT
J4CFLVKEWKe3DT+7rQ+ZE4FNEzOYNsHEZ3Odvsce73r9B9v8Wyqj+6bSEa2mdtGcH+YSkBqDAdSr
ezPtr8zsPUcaOiIPWiH9aTWLXS3jTEvMKUpCi9XS4S/RxVof6trCmD36BpSn7Fr7xosUtj3A75Uy
PlUWiqzJaPJvjO4w0XtUusKai8W/rCvbyS/tHzHskzRa2jZA7zoif0DAOuRVclCD9OV9AoJUZL4X
t/Ezvzz+raX8LZixKmKiN70y4sZHQfpQmrOfKRgGurw6zpVnn6ZCkpltQ/ew6a7VRHbSQbNBWWFF
0qHKBlc1Ag4J0XZeaLWdjJGZO60HYAgew6h/hs8Y2QOdm6zNLplTZLayFLnjZkkcs66rq5ykoYGA
giSgxzHRzW92WY//dN0Oq1TYpwn6bpN4Sp+HZAJPbFdFTiiVilsDi4QzaLkdDPxzGp/cuSubsVQ9
CBJr2Awz0L4ti3SVxOgzKnpnNJsXVSa8V8WmjdIBl04JJujQy1cbVY25tKAxF11hsYXmFNltIqv0
x86RH+iTUHqaVEtw0j9t2/y8xr/FsgCfajBIhUaN1hQut3pYZk5ad3tDiBdLjzTDqrvySjBbbjCy
udyVWjB+QA5rUKDl2F6QJVxpD9IrwHEUJ/FyGzVg2Uomp/QIx0JzjvTzgbw6UgETGqSWaMIE+KV1
fsw6e5nehva7GXEiEo6p+nQVK0lapzVRVGJXleklNohTmFdB9KcIi4wFPssgJHME/EPYi3bpazvW
S0+ogRyVGxUHAYjnYz7LMqvlhOoUxy3dONrDGe+knbrP9xhj93mw1VTJL0QkbLogExIaLmLfMJiE
DkZj33vmgd/BeEZ8zWzdp9FaLQiYSVoCHmZc7l3v6oaNx66d27HfeimoA6I34iugZK/8wFaPwOBC
pS7iuBmOIWapcfrFJAsIbRCyksYW+9rPS8Gaw9sMmKbi98wYOE2Mm/dtdc8Z52KgqT80MsjTAEs1
L6AXbIefl33L2SwNa0uYkDUqUYKQqQPDaHppNeC036Hk4Md7806bLThO7CPXkGxu5GphjH8R6ngR
cnTcgK2RvMNqPsSHwCmOwkl/RH+N4ldIJKtvOmogk2U+Xl7xprquZDNGrGnIIFRg18YkRbijeSDa
BpsceA23m3ZrJYYJX3tJyspe6xBYpvnr0EY3FQmuB8zP2m3afs/UjGMneVvKBrKxnIhSguSFEb4q
sbybwBKSoSDfoeNWOCUd72m/HXKtFkg3YHUdwXmvoD+Tpuxc9SA9DE5+am1g/nuaO7wRO78ySisD
+ztvbIm3sXQjVnLlIRSMqoXPbcrRAo2d1QMYfEIxTlvulDj1LmvLdmZttUyqTitxoLGrlgb0mlAX
xSvwNDB+xnvdKu5xU1DoAFr4ZYGcO8+2+ObAL1pAporQq056rLHVLfCYfFwWsp3F+L0qFtGsbIGT
MtOs/OxX+2UfHlSnvpLQZN/8F00H24+slTTGxiwLGG2QRYBuXhu+6IJgCc+rvLZigE70nmSHNgaS
P3ig/xxFMRgjo0/tHBVmDzcxqC2gW/JTDEZ6OxyxrUvpik1kX95V3tExliXoRKDk0axv1d4JwI8n
Bq96JNNvPvO1q51krApChRw8pPAItNmGYnbMdGbhSUrs7G3ZRR7YN2wKL6ajIfkR0FC0YyXzeQ+S
zUhp9RWMrdFga4YQyIYAvlTvJI10VlfErl5nvMvHsdUGY2PKGiWssMFlkH3JC48ampnG62UX3BY7
0ROd8qb46OzZQQ7C5+HgcOypwZgZgXRjK9UQHZvI8aVLZE2zedVG1aHKAydMkOtukl//mwIxtiac
YyOMManp1VFjjf113T5eFsC5EiYzdZ1HwE0zalxEs2v+j7QrW44bR7ZfxAhu4PLKrfYqqUqrXxi2
bHMFSII7vv4eqmdaMlVdnLkTMTF+cLSzACZyz3McFSAfBPFa8hbJT6HoF4oNC6/BngUvFJvHUTul
5BnJzgrBuHOEwUX/9oGWzLM9Ny0V8PcKkDygihiuYrc+oCimb2qv2tBAQmF7u1TQWDrWzKqkrIqp
bCNespLQ783vNXaQb59pScL09588DodupYUEzcuHirupgkXORlucElx4WvbMkkQyzSNWIcX3NMWp
Ryf73ew1T6zLHeg2hIu0eV29tEGx6Vbx4iLLZCBumDF7ZkBQolf6TuCIXcQ2ACHbgGeSumxIXgEw
+HL7OpdkzWwIaG9M4G9DQ2wY/zjjviG/ZdJzy7PVbUHXddHEqqgMpL6vW2yxZiVAJKumUKGBeZj2
KNYJiHumhVtM8+Xukh2+XqexJ9pxQAPbgNL+U1XsWlf0uEJK1L2IQHjmrtyg8rUCkeYBmZFrnHpv
eFIO5TY7Wcel9dirFvKT8NnTG7iVDqkUKih9GVsMLD1TYa+Yovtaru15z78lsvW0cMXTv/lFcT7J
nL2+nsRaMmJHCZsGvQ/bvLU0TClxv8knio51vfTar6dHnwTOHqOQSJHTBJoq32ffBxBssUt8ASXl
HsiXQKUE7ivxFs549f1/Ejl7mUPddKWYzpjvo3O2DsTOdtVTsXlFq9rtd0vJ2JK42VuUSK0KgdWB
oCtfs6Rx5H5pFmVJwuwFWnko51qCd2G3Ze70ol1HEV3SjKsxyadbm/lrDGCyvmkQk/RAvGmfxsNU
lirX6slwFLcIKPsPlkevmpZPMmf+mlopiRqCgyU5C6rooquVm7MdgGIWXMKXLab3LP1D0txxWzl4
cmSVKoGZapi1D+XxbCR2jgbQIOX2XSEZlbkd+kq96EKxtmlv0zNQMiWPWAdRduJnZvdW54DvmbYb
XSoYMJt4wYOujRq3a2qxBWVi1K9vq/LtD49k8E/zJCcJ0fQcKwkjS05crn2VRN9vi7j9Cb4gYYVo
jY721P4FspgDp+baGFekyTFNooVvcNVh/v0JTHn2TsBlUGHaDn5kqhvUq2zFQemnrpfqBtfrdp/k
zF4LE1iLs1NYnKlu12yqd7o5BeOzS5KWvs7sxYQhw9b1gIdvJq2jkJ2ivtz+NotHmb2PmsqhUQCH
Z8JPWLPTtBrQb8qV7S05wtuP35y3f7j2715yzpiTAVaxfZPo+fZplmTMfK0SmUphERymFDuwvzuW
uc2b19syrmfKHx9/3uoZeFWougWLMmGs8YfhJ/8J3O21eay96A4s8OMGo8Vh5CxVc5YON/OrrV1l
jQIyVPCml06rXgb+M5WWXtBCuGK+O9tPkW2jG23LYlwhxo0f1O+on64yt72fFv11b3zBkt3Pdx/3
TH9kwZKfW9LGeSeht+1/uSGpLgILRls9yM23HkQVmpa6Q7EhzblZPvTVlP3TJ53ZDS5laTmGcOdg
U6/c+twf0hP2QMHLDYaM1IFD9IibBcohvjc94zC0rr2uMUm4+EiuzxJ++iUzywKwwko3eliW7q3+
Hf9EgOpNI/qutiW/yQpQBwhSl5aYr5cJbRMce+gSWuD6/dMHYGqAgUxlyml9YyW7kmPuwtQpn+WN
/a3ag5L5B3PtvX0pftx+Su/F+K+h4t+CySzXjbuyDYsKKh0+GoDEYV79WDilV/vlHt2QHd9hGZY4
BvZSFbATOMv29XqR7ePoZGYxOsvKkrTGL5DWxZHspmQAHBdb1RkRiyyZwH94XB/nVf+8aCGPhRZ2
0LPhZQL8a4LW5w8M3TkgcXn8e4w/a0+4qJoE6bclX7J41pkBCTESqGIGBAbkJALVF2v5bsAkT+Qi
DV8EGfyHp/xx1llg0ZW6wL4e5g+Vkrq92h07+SyBRLQKA5tvo/xcy/e6RB9uq9T1Ra1PH3Syop/s
V5n0epxE+KBsP4EgVG7h8h0FWTWaakvtu+sW+eOIM7NBlU4n5WQ25NXoTgAIaWAhGEhWhlPvI5e7
2WmRiOV6RPAhc2YgrDEsTCWC99FOiNkS969CreFI98NTvAbbTrC01bckcRaDWLIoarOGRJmif5zX
Tp8sVTquX+TfOfK8DiWaQU5zLJEFidXvK2qeQlv44NxeiHVvB6KAv/xTN0AQXDSyVaIuVGD9npSu
CTOXJ/K+Mn/fVsN/eOkfJ5q9NTABJWUEOLcg3WfHbpP/VAFkHG2Nu431wP1jCfhoEK4wX3aSC10w
q5MKfLWqH7JnLy/LQftqykj6BceqtPw0pKVH9MxrmmKFcVL39lH/wax8iJu9uIEQkJeBdTFgGb/L
JfLQYtneVfLqKVVVr1EsEBKNMDkAGnMExsREyS8KEwszpv/gxD5+xuwxWl3dqdIAJ9a7IJso9xPz
dOVir2crztwfvQ7eM3KXm4hLujt7kBHSM5pi+CRQsJgp7wxpGy1VcZYqHPbsCZI4kytjSmJ7Nzlq
AI/4mfihZwLR12z3jZt4ubs0/3Y7lQLfy59vBUTvPOwaiEwxMaA9N+tiH+/S7VIJ/7px+fdXA3zD
n2KKsM6q0Q6NQCu1DI2SjhsMCbOOIZ3barokaObosyGUSrXAeUozedbt4cHsscB6W8ZtVUDF8s/D
SPqA3AO0p4FcW0EhEDRaYUDH/61WY8oz29KTnBH0PWAtQxVTsnEILMM+9m6f5fr3//Azs++PfUi5
rEo8p3E7pdLJocfK+H8QgE0/9qux+lvOnCseGBzxGIJrArMNoxsCTI+dprKojorQuFl+rf/wlD7k
zfSg0qNebqdiYRfUlgs0jm7fokfHdnLk62+jpz2pz0vTN9d170PmTC8M1pqjpUuYvqHRz8HOR6eT
xsvt77V4sJlWGO0wpDzHBzMvxjYDWys2/jZvWfKeu4D+arUUvf+D4f841nTsT6FWoaqYL8inct7W
2FZbsZbcxpEO0qoBL+z/zx59CJt5mUxXirYGsgHqFM0m204jIVMTdelTXfedH2JmXqS0eTTGeQf1
6K09xnkMB5iehtfH9E0y2zuzSh9vf7cl3Zi5D24MyZhQXCLlvyw9cez/Fv30r7Lkx4lmvmMwQq4C
ThhDLgaw3TQmHFNOXaEMF1tNNrcP8w/p64ewmdXox26k/YDXPAGCic00R5D9Gu+ABeYoPgNHi2P5
S8Mm18ELPkL++ajlaJp6nJk4IdZlTqqrYmZ6QB869jqn2IMRyM9XElY/plGQ28ddsJHmzJZIoRHb
SYOwdWLDZUG20iAIqHILYevSrZoz+1FoCa/gWKaYX99O6F/YDJXQUyl9/oSQBvBq2GNerMUsaOac
fIJhuABxJDSTXICW6/WHxKeuOA9usekfsJB3t9jIWfAF5sygqGpn9F0J7Wk82RXehIDYrU0X/K7o
47BVtZC/XXfXfyurOTMpXK/kWAcKTKAqWys/FuF2GO9va8iSjTRn9sQUWhrrMaxy4Y/u1PmrDuYZ
sxg+gF4elxAAp3/shi+do8rUeTakeY9qcaoLdNY7Vy8kF/Bxnh4vTSlcb6R+enQzs6I3oc27Kc8G
JuZq2ORegXJ7vquxrpkDo8SRluL76R+8dbiZabETtZbHqVaUPPU+9iKQbocAyYz8MXVqj4BqURwA
xxJki/Cf/5Ba/K0o83kvMxwy2k9lm3Rvn6KzsQXQg5MG5pmtDSc99vsCbIvlagm15wsl0cx0z1vH
kQyc4Ra98SD5TWIne1LewvtwS9bFKjpYe2z2rNoX857tlPv4PO4nHx+vwuMSZsKClbNm1meMmMKG
yQ7IWxJou2T1HgnuFstTC/ZmPgvW1zrvhIREir+oo5Oi9plh4jTr/MYpNiGIW97iLWimbj/QpcPN
TU7Ss7bIcMWTCc9Rvsk2E4fcUg1lUYVmtiblRGlyDYdTv0VPo5v+HI8Tv5T+gBX/Lfs+eum6ewRt
8AJv74KJs2bmJ81smkRYqgD0+YsePknjqVFe/rcbnAUwWOnsaIYFgHcWvskJcr/eLCcK6jXjhvzQ
1LF9DqqF9xv+FG0mUdt31TRaHm/a39ZW99HiWcVev7JrF+2B8x3xMcaBNH/cFUG9Aejoit2Xh7X0
8/Z5r6np598xM3w9Zs3iJoRFb5oXtXuQl8AYrlrWzwJmhs4s41GVBL4ZwP0xMIJRkW206t69oLFO
gqUM/Go/65O891LWp4sNe7WUgF0/xWwAM7+km/ingcoJPeiv5JA+WS/hTl5MiRa+5ntn4JPQElQd
lY5uRMDk7myGCthrpXUHVDQXOzyF9z99svnKkRrlkaZSnFCIuyJqnET+cVvA0mlmuZeZ/hthCYxZ
0AklxZYDqVy1/3VbztUk7/O3mpmryqaNyiNc27TZLDzgNq/pY+cM7rTbLO+WcSYWtWNmuBK5zPTB
goFsvN5XANNuvZZB5EeH2pvWp4pLes9+LfmCL1QKk+f7fM6Z3dLSLCusaYvDXsvbat1j8VMHYnsr
AZ8aQ2jronB+JVv7WAdykK+TU4peCiZqz5oD5LnlwHTp+85s3GhgF2EoECl2b/Y+3lsrWDsv3Ng1
kEVqoEF5U1uOLc6OXY0eMZIBVmtYPVzJ7PJ7KTaTTMLl91v2ABrA7dQfCt+4A6DW5Y7NtfD7s7TZ
pRd2oqURLDA+deeRvVgbgOCdsoxiY61LfTHDuJZrf5Y3u9WuaBONTKUfasgOzUCrl2/FgN1JgGul
bCl+vOYKP0ub2W3AO5kojMMIyLFrodiENKp61KgjTLf8LQPyzu9W9sYYvfD77Ud7XTDwJGWdXEHe
pX3JCI3hICteBpjLftZa6hdcev3fxMxMQ0RsBpq0epqhXIN82MnpJc2WOI6XzjJTSGsYqCU0tBa4
tm8BcG495/3S5uQXBwhOWBm8YTJmNBUC/M2ZXqixldYaBQDnX+D0mY82RrduA4FWJdtyy19MsOc+
fS5xphu2NQipViDROhDsJZN95aK8/kg32R2w8Pz421Jy/aXzPZc4c/JdN/YpSyFxwEw0Byf1YViD
4bYDj3Ec8F0Hg56VjrUuTvlBPVY/gGu+1I3+4kz+/A1gMvmzfhcrVlT1TKC9vjG27C52E7BpYaZY
2Q5+OwVQv7T/Ukf/kghgUBXEUPjIMz8ZmUMm2RynztNX23xNqz1Rq4WI/kvrbS5k9hDyqs1KDN8Z
70Ng4yG5N8EcvCFnMLViZHpi0mHYP1QP+eO4Dv2lIsb8hUzSdZ3IOJ9NCECZ/7xUidBcTzoQRGHf
3TEI+Isl3c3AZ3z7tc9t57sYotgaRICFZu4ZRJ+YqlUqoNfC5rIAD1wcQ08J9zCcdG80v29Lm/u/
ubSZZ7CiGGseoQ2OKxK+pnLzaDksuq9H77aYLzMDkxxiWCbB/yZOn9nLx/JBLGsJ0QOJCuKAjXFw
sjQPmER2TBPIu+tydCTsd1ChPfNGWtr8vXbOz/JndkAlBAhX4KAPjFRsm8r+DY2NnZLw+66hq4XD
XvuEn4XNNIVaGAahLMK4SZaHgVpHSO5HhbpNbLFzEUehU9t8jfGUxCv77ofS0z08zFsb1wBLaMd+
2zKC4dEmk1aWYM1J0Y0lVOwvlcfpgwCgHfxJFsBtTWNW4QTBgiGKEcwrzUuDOg80edv3qKw2Tg+W
Hlly/xNkm0Wps4oDZh1paiSgdcg1l6sOuMCP5FlyTT+0sTzvhCfFry+St8RiOl345wrT+2HB6DQR
V+KoX5iWiBQBcjcHkDqGwPIKSLAZ+J1KAU6A3q1iZJeFurbydkERrjmf92ueWCsheab0xGxTYkYN
8ES6+NksQaLatMFtXfuSPL8fbfqU/5IxU+xet7D+LWyQkhjTLkkBhJjS4ae2csRzfrL9xlfc/iHz
Esw8GX6OHe3Ra0pXzd3mScN80FKl8ktkO/9BM+WXdC2VVAKqm9pv9khyUdIGTsE3NcCyvbdENHM1
ovh0xfMCnmjTpFV1EPhM87qTtLbFPGPnoivhqrHDVmRpomVR5Ozl9Fqd2JjnBqfFhe9BcT8VKSxA
Aka6q7nTRS81yL7Mn09Xak+Q5RqWTeEUZhI1uatipTcJOqm9HyF4J7VbGxCbIITPn7CC5wy/bE8+
d6icuksoiFesmaKACk3F7Cuw2ee1yqwn9gDwEDABNOcaUBtaDVw2MIYYYPUb5XzByV/THzDLohYA
YkJV+YIF3xrgSdKtSZxfP02poY0NE22rYs8w8hard1MkNLMMn6XNR/thFJpE12UjqNQCOIu5Sxgo
LeMVobjlpnXsGoPtBUA9xBI47pf8G19VUYB3r+kIK75ywduSlWvSiIM2nn0COf3ennIlbywd3YkT
RMQcV+xkJZpbS4nLZBRmpwZBqIFfAH9sgefmz1Bm0GmEoWObB02L5kv1GAlQwNuruFq1oGlSFbEQ
01zxvqoGywu2S6jwF/4im3a6yWzII/1wkMDnIUWRl4flmWCA6bZBvPY8wb9AdIMoOpSWzOzP2IAi
QRlMjiARQROGIXcZFngYULhDp70st6+vhIXqRLgsT/wFwP2fyWO5boCDEmdrubIGxJlfJ5KfFYuE
ulc+2cSPIMtgbgdn4OyTxXgWZY2F6qDnmZMZo18MSCfY4vO78tpVHbx9JoJd/PF+vZ/Kd1UFLr3Q
hByVWpek7tap3m9hgTYiU1Ys0ZzRzF0xGkAJBRiwUfiFOJXAJdJbfRWC6CdsFU/I+sI667VfRWTY
AzAdaIApnVnAhmJzlslhG2A709PHyO/K1MvoUa7ZXW2V/m0duuK3JxIPXLJlAK9uTkeBtf/UCu1E
BLolpX4VhiCSSYW00KS8eibVVI2Jds8wyOyLFl0TV0UddSiUYoCQqm4VMrcsQQQry07XLbW0r4gj
MOG4RcRBBAXYP998ZUq5aG3EQB1aiGGBelMd+40pOQWI1yX76fYVXktBQetig0LLBt/GF59likpn
atM0MON/8dBZ6XEiXb+EsUO2DJmajNaIuVALunpIE9uflmVptv6Oy/xJe7XYCpPY6FEy5OxSVzFx
RG2f2hao0mBn2hosW1DMK6+fIL+eFk5x2i/QuZRmwBqZwmiexhTks+2dnehrJU0W2j1XLPYfciaV
/XSwrLOLGlx3gLLPQwcAKq4mLkJqXTMFu3z43RDVgh1dOtj0958EjhG1jYxTGTS3WeT0rL5HOgKS
I/nltqJcl6PhcKgKw7rNXrZlD2FmRUwOWgJ9iF5zWjtmdLkt5MsgyeTptIloWdc0UMnO6Xl6xKQj
70iDCKrzzMKpnfApBm/9o1hb79Fi9CoO1aU0sQuyVPK+Yk0gG81c8ESBRmcevbEk08qaQEWiPvMt
JBtKtmBJrt7hJwmzrMoAW/rYJYhIZWziKjIKW71wCMBZbt/itccFbnHsbCOVQRY/+1QY/8Gyc8xl
EAGBlAAgTJVx7vtfFEtLleLflnX10j7Jmh0pb8tiKHsJH6zE1ipYdDOgbdrr20KWDjQrWmFh02Bh
bjeBnhu/BNFjpzWxkEOto5S0D0yzF5D9rn6nT4eaPeKaTq4V5JyBpb1qtepq4beuX5BxJdSCbf/4
SNNv+PRuuWmNekRxca2qrTKAQmepGtjksUyHhU90LdIiBBxotmoCPkad1/w6k8oSRbAFHvGJRrhz
05Q5hSVelIEFLcs2NKsCudVcXRudgWCYonxT+wVHcyW1xxj61EfB/xNrzsNQlDqKOI3RBDSjXpwo
21zTgzFNnmsA87W0OVUlQPLSYuHJXRFrKNj5tzTLnkiq528hZspoDXgLIZeOPLR9wpHfCu1gyPlF
I2zTETS1lKXZ3Wt3DrQBBekgVrpkFNL+/LxVL6KE6lUDDHyAv5wmxiJeu+pGP7HjcEguS+Vs5X1N
eJYrGKjVT7UTUHF/MdBqUygat0YlyOv0m4l5f0dJ0x7No0bjq6bN+8wbWjl9icpC3I2GDlzmogdZ
sDG86IXe+JGecxdGmXjAXAWbk9UrTl7qrdPHw1tX1l5OrFOrj7uYkx4jP0j3uN4eBqHHPhAdag+M
azr+C+wYMPUdQEJg2yAMXyRZ3A1VC+ipKr8HSyGiNX0NIkS4YmBMFNpuioJWCJXPRYk03dSBsk3V
7Hcp6UFb4yfG2OhutfiScCP0ihEkL4AgXxOgOzpYIu+cvFYewcn6HRRb1AMb+VEW5fcwo89FgSSx
qHvuaHEcoR/T/lb0AnHNWDwQqhjuGGF0r2OIigXXnD7qhJsCmNNV6v5HF44bKbM6nyZx65scMEWV
KE+w4bHTKGA1tPm5jMu9HGWdq5DoZRxZ5JMeMJpJDl7yuHqySQT2VamsgjBUJD/MLRcViS0nwDer
LJv6fZpXbmuUr0Irf5oUsMF632aeYQ6vFZP8uBs1n1S96ilqvtjkuRKqIEOBzsio9SLanAWaxOjH
lA7YO9fvK7bKf04VINtnv8mxSJ04d8T9GKTrdBsXLhZ5lziRvszjwNXjWQJ0Bn+CJ2/+MhvQtuq1
1iqBdmF7rPFu+iM/JdsCRUYyATT1XvbaHfLDsFRivuKy/hA8c1ltOJaREjZK0AzYMAVpSn/hSmv9
uO2z0Ei4dsGfX+RMUImSMB8UuwaKJdWUtSkGOaBDgfqTlMV2HIxRH/1iScMK3wCLrj9GGQULZtbX
zxWIxYVrcppvwSdarililnVj5NrWIkUUJDUBxgbJ2rXNlMITmq04Rt1rbqn1MnAXCbZ+iDH4CA/S
tdUq3E1ik94RtcwfeJOrJZiVCCeOXMrypmVjuI7aJi99PSkJ5luQKTPfzsr+Vwi2HNth7QCUQXto
hmYtAGy71vWiNFyeYKskQLqCEWPFCF1s/6Sb0TKrHa8TGfMknfLdKhn2rsw+WZtdjcrfgJ8mG4J5
8BGh00V1vIpiFu5rLFEgLkcIX7mC8Zw7cQrw3r5L7NTNFLPyy7pVuwAN5G6VDmp6kTKQEIImrXTq
PAF+QzFg+D2S38A09dZbpmtG7TpO43Vvp6EzUkODFoebbkDFNR5p7ndWUm/qYUCRLFKeOqM4lmn9
AmrIFyM3ardMAfdMhxWT2AOaWZcJ2NdGvcKR6/SR68kd63M/65SVZQq3lkC73lH+WNR5UHP93CXp
Ko5RLM/y7iVqEq8a+6PKil9KJI4NB9OMlN2JVnpmNLuEKVkZkfje02ZDUqly+nLIjn2hnKJe38el
caGZfDS64hCR6tQJFsOMVKiS1OqKVLTw5KFSN0OXoCjF9IBoWKvIkvo5o9kmb/TfSmlTpyrCuybN
drlOj2pj/taz0S0UeYPrwdhEMqx4GH1jw3gStrQxpOrOSKKTSFogghTStzpP5a0w8sjjVPWoKUF5
YS2kOHbs2DD2qhwVvpCaXVfaG6bHfCMDZNgBa5VwFB3c5Qm/UJmZp0GKTC9LkEVzW8dGsRzqfii1
1iZF897RmZE7TaOUHhByRscO+wwIf6R3uFHsw1489lS8jpYxujSNR3ik0U+NJnUMykGFNzZHbpuR
ZzN0D7hlvNJSqdZqP4abTI8e1a7n6yZjP9OwwARSLiU+ekqlbzVxil0hnTjtAC/A5arBf91IDrZL
K+h+qfgti4LCjr4jePo+SPWPSBlRK6c1wPkYu5RZSbdVZLWOLEBW2XCpdXQ+/IaT9ZUQV9RTgGDJ
eDF6qVMA3nVPWo6LbUgNNjGlxYp1pe+sGOgoDPNENmJbPVNaZ2zKV6UNd2zMAKNYArh+zPWHvlTS
VRKC4QAqxCzum1a2K2y43t76ZrOG+DYApb0qKs0NUHTTjVINaCeo+aHkreTrtPtmWM1TRyzPsuiT
2hoPRDK2Aw/PtqjuzFLaCAkzrWmxoUV1SgZcLWZP0QqvQIvM1MLARmO2q4e+dkbRye7EJrTPS1Pb
FLFdOW3RBFVYeyUttkKnm0glR63p130O3IKBdw7IgfEMJa8rMOAm7F+4ot8xH5gTsu6QGaA3kNqn
vgftRy+030bXb0c6nCNWBnggQV52b2BEOxeZdFDZuBY9uRSW+pI0Cfo3rXGEoYPxoNmz0mmxK1Rg
FRRx+j0RzUprrEcUcjWnLsLSUdskcwDPj100ZrhZiXSTy/0W4O+HdpR+CVpf0oZui5ghUTOy+1hW
EMFRmXtK2G3qbnzNKvbaDNovtYnxtXJL8qWS6p4ShShotrRYyW0N61mFF07jR9nMGsdq1dobraJ0
7Nxqt2Fbhiuzyq3AsOhZ5Frt6Va9RkD+wxh6KJTdJPiwJfVsTSiu0WOuW5Yi6spKeYlgN+rI+IEI
5qKTHH/Tx92q0NOgzpVVJIz7tqNPI8CfZKU7izG/k9XuHvXmcwUImDFLVhj3xyheQx204p60oXzO
kGzXOvUGO16DvQxU7rF8ELF9KdtoN6ojsAF0/aVOgYtfi1USgZNPZ+uR0oNAhXqMY08uVdQWx5XW
aUFpxw+DXZ6oGfmtgonUGAXBakB7ja1LWZ8W83yeJVtNAu+jgZZMDOaVPAtXiZ5spaI6itY623Z5
xIePfJV1AA+P4jujlV/zvNrLQMrHXtc6KpTv4bQSLQSA7Vtq3nE1SaFGSekqMeaWi4y7cUS+V1Z+
xzXgAUVluMZqxWXAkTVZCZjKN0SIV6JwD+O6rtxp6xB1Di6pO4uk51aGc7JhCLSUd0FGVZ8IAAQY
GGng1j5VK3/gYo/R2F08MI9J5TFUrI1l2s+JCYL4JFyHmh4jrAx/VnG/GfNuI2mA1xiwjaDbLjFA
7YmYEKSq/ijMLao4Hi2GF5HydLIwx8ZMAEWEJRsHqPYFoE511SnUFIQSqXQaY2sv4uxCpfYsivYk
NeYvNpYeVVigpcOd2SibKmKroRBeYkY/MEHgF5pVOo0EfjHa1OhbSCiKSQMHZJeknSIuvXUW8OhH
NdqYkf6ighTEqfR60/fjQ5iyb5VdPFZVcs7HTvF4JDE3lVrhhREmZpgaYnkwGgBfIXd3Yd88ZYpk
B3VnrAy7AtPlmJ+Fnrupav0iXFujHQGw/Bg0gCngm2PpSebdczEYB0U1DrZVeKXJd2qOt0rBTGio
9S+ztI88gfVOx0vO6BaIcicUPDyN1TshtG+aOa7MsVyHRuOCGRy9RmanTog0OMjwsbnCKsCW1w+N
WeDTV5JfxOjeGLWWO1Et/YqsYmOntXXP6oxf1LgBDX1kPce2tVVR3Xb6Io5djktyMWkioR8DsIpq
2FdEfhl5eUhbvhW5DfLKPJV2Q0g6N9Z7zcdwQOKIrsaUGy0yt+ERVIqCIToDdatUNj61rN2I5zZW
dJOAvCCtyTrtCOY90WWDgZUiuH2CNCrnB2oXP8zCeJYR9TiACXxNNHbqJWPF+/zVCi3jnNABaY1u
XwDMhkYA7UBdZCs/sFKquIILCwDLDMjAhZK7idw9D4Ws7FRtTI6TjBzsE+SNxtAUwZP4kHCbXmyg
X7p5q2duL5nHqIzEFkknfWis3Dq3dSYlm161msrJ27bCRPGgP4A0JDGA/d3ZB0mNyI4brbA2YSbL
r0YaWyu7BTGRU6k10PIrROJYOshYp7iDJuRLZ1HVdhtVRlAZdrpfUyV7jIBst9WBTLvt9BjOuwGD
6EoknXyqiCSfxkq1HfiOajWQpFlbmVT+MGE3fGpnTy1v0Rqpw1MWKkezpR5t+2PM6IPdahM7qfAB
bPOjNYc32utBFpv7XqqdQlJhQVqOe4rYs5z2Lyjv/s6NNFArtg07sLYqyfeiZbCJenMwcqkLZNrB
B9qtNzRw+OlUT+HFSRP90cphVfpkizVRhBVyLDuSxF71ln6TUt46UcWJx2MurWJTbTF+At/DUm1X
tgbMLCsCHsUHU6l3g95u5Co65gn37YrFvtwlWDIKA0ONviVmvWGFvBZp32+Irq0qFJYa1cKQshrt
SdU8gvLwJ6I3Cv5GPV3JZqL6hdEUnqI0j6QYM4eLsnYsEm9llhV+acjNNmbRqijwCBpkG1E03GMe
ZsWEWAlM0jmyVSUuwo+d2YG7jUgrDBFpCOhgOI2sWHUVP6oiOaOZhcX5bADZBaaIVmmoY3l+QOVB
Bvipq3HyLen5oaiSwtPtKnIMM8fQIa9HN4qjey4bhzRrHsE18ciE5MI2/iwANnomHdtGnOy7XDsZ
mvpimX3rp3VSeeCMBhYBNR+ogbbGiBlUTwx17cQd8LyKdGwQ/Apt1afGRtKt0YWWMcdIho3ZxuJi
aKP5o7E62ZNjyzO6mAZVjxQlFHwXjfSt5s1zKQE7ODM2hpzsQlPyBrPpQBMmgIRI+19RWj6m5nCv
JjCxUVGedENJ/o+j61qSFAeCX0QEQthXTHs33rwQY3aQ8AI5+PrLvreLvbveGVqoqjKzMnNttU1r
ovxcVrhbVcW/3dI8E03cLAgqII7Dnnv66iiEsEZkUQAW5t96kjl4uykt/bGoffAXhALsUEftVKe6
jF64iA/MyCEdYGCnOX+Z5mrnRu23Uv77tLivzFu/hhqp4JCvlYVV8zWY7FrECboH9I9okWJ8PHTB
EFgr/Rz2cQxb36jwOn9KuR5sBp66T4mMzgKdDLrjiW9MTPTenUsXASYM1lRCHYTjbKoaUxyWC46e
sWjevY1qI5u3/dKm0dzUKd7sPTKJtw2mLAUfX+LI3aiiv9EDGqoseRToc/zBPQ31tOtrsWknk1dh
9EwX9lIP7MPrkw1ZoHLA7XAfFdVlTjyUDnEcZrbT8DNJlxhmHzHybYipNlaaglXeoRHoZbh4olM9
ptZZfjAx9flaL5iaxpsQw/0gJ5lKzMei44w78zNNcDd19Yynoq694V++Wx0EWzZ+N2LfIPkoCbtA
vv0hjftoZ272gqgtNZy9COWEIGdnB8V7ol9e3P9NyRqlo65ekfsJw5rQm7JWG3WbWlmd0EyZnMRo
Z+bOvpFEPs8l7CWW4WdNEIIkqXOGW8NXp83RG8ZNT2HXEEb1uw2RMkiD+gXDVbFWurAdLMuB/XU1
YvN8oE1hM75UUBnkazvcOCu3fhL8Tsb8xl34MDTreY2ix0D4D+HSb/ka/3kdIrk5PlIvybOcw0fb
6TNzEy+VHN1/5S1HpyyzZmhQHDjdAAmY8pUtLyryThL/VhOyxxy7bRtxsViqybB+D6Ml4rpZFNvb
JKLnNujdnV1wTfQRTMbmtnxh0nwuc/PoAHcbOrotJ/Ia9SXeKQVVSwsrYRBIL10/3ZB3XzR2RbuD
uDfoTVuTfDbY3oG6qMv9unmVU32Ke3mWbfsStoBfbVVY/FAjcxsgc+YfIfawrvxCeLLlfHxejPuF
evRbjhotw7KeHdMf4hqOnyEJ8mFIXghuK7jot7s+giUWQWZfs47Hxg90Kmp0qWG4m1GYqIgeEo1W
Xo6bOUJ+VG3ssdX80s4cHf+wZbTfdDgyd2zy0JEkaytsEzrrQYno5K3R3m3ZZzfqKBc23oxxE78m
40Qfx4bCB00i5prItYKvk3wSvnpIOtrknoDrXSTrLRKds1AIrCnw+B9SwQ4jLRFyGcFDeKZTZsJe
5iuySnEj0upX2eY3LpuflTj/SB8+IXz3DSjGZu7aF2eOz1pWOYj1GEEC1TPWapBNOwZpAyxYgzJL
RynR5Gp+6uflLR58WN6w7oRJP+8jc2pMbPMonKK06ekZ78ZNThN2NWZ3p1WyFKuLn2dQTRo4QZma
uN+VTVBwf8m7wHuTQATyQc4/XTNfV9c1KRqYOg0qcVsTIxBpEF/dYcKNN9Zu5kv/eZTexTHJOQr4
tu0oCLYlei5leSlLpM0NzsURwxtZmgc86ytpYUqlu280K+egcnMV9cCeIc5r+/WRAR6pKlKYnj4N
1v5G3rRld2VFG51sK7zcVIAmooYefTTyft0eIyag3uPRHvKAN38gP4PXPFOOG96FHoLBdcsJ5QfC
Mqs0puo6YsZLx7D8ScZq03kockhkei/rAX+HnK4u+FXmSTj3OuNGu+iA4mSjEvLqzQB0Jq5fuxLP
TVD54rdSZm4ZPWMmPMKE4pX39VZjOI+r8WHiZjcIgCZwZ7zNgHMHRa9JHYBgXUWaOMGuMwqTgO5k
xhbommY8JUzPW+b4+xW+5EPYQZHpnKgOLmPnnX2+FlzqNmOiKjNu4mMI/eyYNNuFojCM3hYv/d5B
CTbx8GF5+TR2TmH78Q/UJBq9FlPCol9qzY7LKg59C8TJtG3RKb2mfukyNNzRpZe4wGNbHaK5+yK2
/JAEi8Ze2Q9IOFJe1g4OkLdxdP4tbLSZi0XSbeuTo2YNchGXENiN3wRZ2JnfuUfWh3FsdOhgPpPW
gbq5S4nTQ8lhMtEl8EWDqIXoVqrkWyX0ZaLusyq9K+KOvhy2PsydeGkr5zIPfea7DY6FxfWvP8lE
PuPe+6rReKZUQ5uL+1C6Iw7c3Wi12sWavDlT/wOs4TL4askHpg5h051dB5kOZnkFhbAv/T4LVZ/R
QJx6CWteVMRV8mIZHcz9Mya7MDPQfuulPd95ATkGR7Tvu8r7h5mv9G9hxzBQNEe0bk/NmJxpUqaO
eh4bfQri6ji2MHNx4VjuRHdQ7dGE+hCr+AC+A4viUzpHc4FLJkXy43ZmcRp0IkuY2izTO7W3Tp7i
eS7WyGzjvkmle5tk91AH8k8uLNlTd7VpbxjihTSDUo1os2kcsSv16GUx83hOlPicbHnqvergGucS
x/Wf4+NK7QyFVZWfpBiXHkMdl4XTjlVGyNRsZMlorhBYIoPgqgII39gYFWs/X2tAqFF/N7LQ8xYd
dNH19MEO6IoEUJV6Tm1tPsF3pkosme9Uu3rkMKRKdhZgJEryScroRYSIBg2rTQz6D+ceMxHgxzoJ
L2Yddj2VG0ua16Fqrr3Hbk6gtx4zedh3m5YjNHh9cLz5UBP7OM5Atlxsj7CbH2JYt1igGiCXDsJM
LuPjhPiMAfNXjGwNBSSQt3A5N9h8ggNrtSSPBNAHQuPeBzMjRHrYSqe9hMGvCsAGhLTKhMOQl7fu
tM83a1Cf+tWH+5S/RwuTrl63VYvO+k43+L3JDvjmTdjqPUT3BrexLIk+ZRJ8Nz1yIHCAt8z7spwh
/I+kciQXZkdWtHWEuVnkCed7Mr3F4/CZKHFTQfxh9e849Vkcm2Ks+u8kLF8B4f+Fxu5w2W9agIRW
00xFcJBmeOVX/2p6u9cjQQgEDtV9cm2cHS1tVurwWQNzt7ZfcIDkEwnxI8/2eTTxzk/qhyGYzsHa
00x4Hd4htrO8xtKBgRHV0yD+anSC0ru5kEpQTAbK4Bb2xhLD+zMYNKga4lQCc5vw7ow1Od1xamUB
ugfhbponoHIfoCRz7dZF0EKXRsxB4rnHPSinwW6hQ4KIPwLlKR8CCM0nn5w1C3Pgmjn4XRCMBtCg
6LYr0Udaj8e53KtGZMvKU1euvwP6nnSAyhb53KcAPXIbuduYTnkygvDTuNUJ1umc6TCv9d6G6oOM
unCwJh2iz/U/R9ncmF/0gEaHWabV+sCxA+diRqT4rUFNL8tazK2Xxs05hpojjKCXnj41R2BZ/EEW
knb333GKMymgN45gjBA1QDfVlof0KOoZ81NULBF4/o7iPsHeosE0L3zAXLZIgke7/GG/JFPtsCXc
v9MKKefYRTJo9JUGLFtdFI9yf2gzC8R9cPw/3BS5N+GbLk29x1y+me3PFNArUL7MNedQH7XGZOX7
QD+bPRucvdfaVBvy5ZTvgP8LJZx8xaPhgwUdM2ehBLMykUyoNW2syWboeHl36tFV6RagUQ3V4iwz
Gw6HLmrzaeQPSvFcziQd7Pdd0MBc5J2ZIdf0PAq9K2uJL/sWdI+DVRBiwhG4t81719ZX1dQCzesd
8hHXucTb4NNz03+Hyj7PCzwjGzhfGTRSIKwsajenILLbPgfWl0FeuPF6hhIitnULx0nPTZlAkgaY
Zo0FSiq7ok/gQjNXAGbaL+o3J4Acb0mwWxJ8lWB3atiKQ4V2EAvBrPgOYiZ3p2hfO/25H+aP0TVF
4/T7vsYn1791guwHILQ+dk4C39sF5lbhVjQhslAZctUkzX3jH8Lpt+2cbek+8CHayeBTubjLKHsF
yYlNoRh2IP6xjfS+8eIU3PgZasId0M3BPnZ19bZ69cY6MhPDQ2wlRBEGo4SLSqmwhIb9Qp+6b0jR
RaKtj0M3ZMk6JGlFgqcZgwdu67g9z/Wb06FNltjyCjtknf+s9CFB9Nto2nR2xTOVu3k0iDjFfd/8
eB7JoxXxPGz+KqMgl1A6Yi/t4oUSB7Z2TmET56O7ALjtdmxZj7B83gVs3pL1osKDhK1WEm1t59zW
6h8c21NNrvWIn6faTg3cgYnNjPu7yjZ31bKBygPx4RU5zaur8AU370kFJ1Sl2/mYABNDR8ywhhBW
LjDzmO0WX/v4LkUMmXf3hNEHUu+KP9OB7dsInRRoJg70KvpkS0tR6NerAyY/HpJikEmVzV4Nj/XW
/47I+gzybt835ZMC/eSg8tJZ5iLu98E0ZT7Sa5cVAhheIoW1yrxEZP1Y/mqxptjQRrfDM8dLgPE+
e41JVxLBgnl+aSqx6YMl63m7IQAtUJDm+1gOlNgbf0TACzdgqH3OqWy/GEqlBxwI/Y4a3K1typxK
QOQQtDPgzeG6dSLAXCHdRqYu6ACAm0PcGlfFhLG60vanlGvWOV7a+nZjgZJyRJcyrzx5dCoMqkjq
t+RhMrJQicbI7fzBv/pIZL2PACetE7vF9zPk9BwjNHmJy+FAx6qIJ7ZBemrmKv/AYrElzP0CO/A4
VI+kvcXUnn1U0bjzEZ1B92wCalKuuRY4yzApSnksClVCperi1UTIxmPC7dG4za4xU15ZiEOs5DdH
yEPL9Lc07Y4i4T32phLQM6ppl2QNfYxbvRtI8ywwNDOP7n2vPoQ+7t0EYDkZH5oYQwYtAd0uJXtf
KTv5rneFeLFwyzqL5W9CRGYX760fwku5Npuq9POgVfuRVIXjbIkNchKaZy90iijos4Auj1FPH5ky
XWbj6BMKlr1AxkALKDwM23OJj43a4LUZLv4E3+/ptNbu4+R5W95gD28C9YnqUPH13K2icNCgJC9r
+OZAtgU0LDOzzlvrp54Pl7FhyDyCwzYzYG/VoZcIu2vHE/GfZeLtSdDlsfOEgcRrd1OHJ4oy5ite
OOJQS5ZG03kcwL1VKbUPCfMfVj5sHQm8EznMhMcYGJCa15c5iz5wmnIoevPGG+HK0e4BRRet9nO4
WmwwoWI6VLvBOUrm7YfpKSZsz3oo/+kWjGmxdvWL0uyAGXw/LzJflLNxNKZCI7OmRC1o3RfTmr2K
l38LKEDwsptQ8K3rroeyFntpHoa72nbGKpH4mYFKQkIKhtg8Ak7HEG92JOz3owKVUCGDvh0Kxp0D
ks+A/wE9giHrdZnYxe+g1MDkbpIFHwurUinjbEhUh9cZuld6Xy8p/XpKY6SwJYj8aZf3VTp52Ztt
QPlLDxS2jZoSkVfuVo1J5oyIbvPlOwCTOKOsOgeknYu2ZR+YyrD9Rcdk2Ai3vNhw7Lp0hkTItv+E
q91/JGLNLkrq1zKosARWm28xusWUVNu29h7LWb9MsEwHVQf4fE7s1nWSo6wTzFYQTdAO3A3RLt4w
/dc5Liqyj+yxFrjFSDkkDA0PvEfbCHUdKOHbHp+7a9UMxp0aBSgYgirvYAafFKFGPxTyQlV1ug5H
6uOJtENatW5m+EcI7UkyyWPCr/30gVa9P2BZZJP0fjbEPw7GN2fVqW9tgdBYlPMAPe6/ztOnO31e
ix+L7baVgmiHFKSsVToNl1p8r9EZSEzeM/cigmDfAyTtTJI7EtT7kHKUDz14CJbCGleoDhWN3yCy
Sfv4wfB+GwoIXACtzlA04p4dg2afOG4+eQtgJLXrwbwIWBgp22W1esW7IyQajmbGoiNUFa1PM8uU
i5wMJ87dwANXHpXzJh6FLGo39s89mcBuOQMEEPP851br+FQmSGWKO6JyH0m1qWknsZEOul479AcX
T8uXyT+my+RcRUECLX207suV2fPgdApS6tJJGROgKns9Htqat7mD1fxNOYM7Zh338xJ9Z4ofS+bU
tvFt0B3yjKfJPbXKMj+tAOFnoMHVzmjfbL24i0+QJtBU8OCLdM1nxcd/grufFOuqmVobB3K3YSl4
FXrZIJoHn/Tzwc4uJqcAdzTYmWWnV2TXc7vCxgfbUQ8I8xIApdEcxbNnThNSy4p66f64UPRhxn23
HfvmZ1APwKvS5a6B0zh3y2KTrFcSwb3mI2rYlk7iTczzKZRokCU/Aa/C3IB5pLXlboqqMsfu7xsi
T8s06GmhPTiKIMMyHKc9xK0FpQCi6oaSXJPxUtcADYPQ+1u55+ymljVpmfwk7kYs/yLjZQuv00U7
Raz0VrfJ1SErErk76ubAvM5ASrNpabq0o8hlwgNHDnf4hD2lvZnE1iwtxBMTMmTWbCzDfPWxEzV8
K0eiDjSHquxvvgKcHneFN/goiCz1LEun0QM0ZXMhzR6yu7ydq40TDw8ikme2uifr662QbgHxFagN
AM419CLO6OaSRMdkmXdo9TMeXaEFwYhG90GFGxf/6R2zS7gL0OiZDz9gywB5A0Cf7yXjGijYaRNx
COwxhnvAsP5DnOkfddWpZ0PhcVilEbxrc7Ulg94BAT3RAMadLVoZX71HLJGpjVnRYIDBQYP597g1
eNEEjgIUa+lSQ/uCF322MFwB72B856t2yVZVSz6Hy76rlx3iB48QIBSmCzYCd29A2SFAz+YkfJeo
/gr158YHIK4MO42zd9UT2YaAEF0GzHqG9Ycv3gF5lynxy0ecsP1A1bZNKLwQtP80KHtxSPipNFwI
u1+XASet5jeklKWzMHs73TVSGQCJDS47uFMsG6uqwjigzIdxykPW7+q13K/rd7QehaeOIyh+MSdo
kuZnT/tHX7TvSYvhUFyZTnKxVjn3Qegw80kGcazr6aEmzYdq1Qssh7dVe6ds4uAdrUA+zrASiU+O
5K8YTA5oB4rQh2bCP9Yi3ngUIrcBFNjQZV5fY55PcHHCNNrofyDczmX0M4UmlRUGsfVhdfkAfAYS
W1bt+gpy/f81evcAV2BjMvV98BU2mGA3AEe2ilRpE/zTzqnHCyvwVJC7nLcGjUA3v1Fdw5VvbreD
AdjuOu8Wqs5ywrlq/CKoexSHZge/8IIHmDRH8EmxvxFOe5jh6mPnbYs1BWPGxxZ6DQNhbxc3bwFC
qRqx/no8LtoBW5Cs2ZT6LVzcXdgB05uxH4+mjuBQT7GTxiM7STSxlgIqpek9TdHA+gULcmAqu6xh
kLaM7y7eW3f8UvohiTgU4CQnEUHd/DJ9QVDcOfwFp/4wltAao/2sARwgTpYYb8fHywzgjxmOupbB
Qiv16wc5f3o0AHzl5Z5dv+DW/5hYKIaHCSitc0yApPIfuoLdUehIlzy4qyi0l8cgNOrK29ea73vu
PCCI+OgHgFf7McHwXGez0LlyxiwBzEPobXUSIHzOsm0JyTsQdBifoE4xl2R1blU1HoNIZtInOY3I
Zh6+4t5uWw+8UZ+6Fbu0y/yH2/xQYdupW8dcTJDEwHy26w/1wA9VUr+gJcWq2QyWMvKvY0JBxwKK
RZD2wJFbz68d+iqg/plbAygzFxts2hBG+gppSAQLztYraAnCa8Qs7CPMVeG8U2AYbXWAc+QuXMN0
7JfXuP+OlyoDKwFYcecsx9q9sX7eAlVKp7LZhvOEyXDMl2m4NRRPDlgy/K694QpcP53lHk4xKLd3
4TUC2um/9v5teHKLCpzRHnGWQLPI98rebQw3NchW9Tig7QQXasdsDN5pbaA+clMvqP+mEQXAf4bY
MPcihj3mIA85bhSZ5KGzPkxM/wwN3U/UbKdApULQJ+qPDzSkoMBQQUcO5ZYADLLsE4hehm7aUG8/
td3+LjsvEXsM5WmQz9IJc1snu6FHx0opVDHQB8XLsZQsi1i9d8ok1zMcnpwe4jHQVhaIGqd/pjtj
+Ls0gqAmWxxkKFk6YAEr27F7nlgE783SvlbS5Mo32Tr/Y+gveQmtm5PsKwsGmaA8xmvaYnWQqL8o
ei8RcNONMsPCQKonnnqRn2l0Lgma3LGH+RYNWvzh7zq5P1W3bILyiSQDIAu971qbUXgOAYC4NFNy
sFCwSQ117hyn46i2EUWXBQByEUGMl4YDdUCgMCvzsAIgOpOnGDzMwvwpKwf/UK1DXsdkF4Ti1ACB
xpa1B+Gj/aDVfA5heFYqgQ2R5uI4NSRuGtWcRDuo3F6gbjlGKkSfo/IF/6xB/HdrmIGyAPREizJE
RRjf69oeO5BDC3n3mXeIEpI7IsprS9MB/ouwlWgWfpRghltc/EuMdgRrs31YH4gfFe7S7VasJkMM
jPEGio9snvDStUufWixGMoJCKtQ2cZFDC1grkgNkN4i8rt4hhAE4BIaqOfqAGz0fAr51ylt4PIi5
gUtMgukHoMU85NWAeM+5xHKA96S9tQaUPO6YQnFDH1EqiHywgR4Klt3XF0AwX7oI+WbgyAEr5KD0
tx0QdR/fIm4U7N7jNuafDIFUyYJYG+gop8rdCavRYiQfpP+mfg+MMLliGQ4imZtrRFZjZ1YmbyNO
9KJfm/aRuOZUA1JojN2MZuePaPuR7rA3kZ+bpv6QIWSYAnKLEf+H4xWeGrKyBsnW/Fb4WFaJXUwA
6oVrEaLFDbAKo9un2J5APRfNHUqTCCUHzwvkasPl8uzYBzHQrEzC3PH8TRTGRRWgIIIG4JPFsBd3
+9j1XoTv3hy3fnZ9fe6Q7KfvS0xW0n/IY6F7YeJrEPh64ymHFkuMNVJAvp6Ncu2rnFY05YmzkT3Z
QZjn4cgGuRP55hYwB6obVKIeoPrshV5qtfM1Be4+appfFNwbxuEBvbLgG6jXD3WpvmPSX3TdXRaJ
qbWaeizmdz0Akgp5PkCLHTxlxkXRt+4tFFcoeQ6ewqhWyR2JIQbFEt532MFztOo20ZRka4tj44qj
RJuNcr4TiSk8gBxeZDZgYfdl0mZ+IoHddDDvgMVDEKAfEE116f3piUl2c2tWqEicq9r7ZtCaSNQa
lrz5i/9IwIqPVXetRb/xxmnnwsFuGfutX3NQbSPo/Qb6Ne8WyktN9ZMzJseoiwsnfO/D8sASN410
l5HlxoazCOVhmDFftACbMGxDv3LElms+u91uQtXvIaqbwVHLegGE3d31D8Alw19iUf5GQHQYueR9
IOrfsASxXepyE6g4q0i4t4IdW+ydLAwnMz6oynnqsQqkNVbvmN6A+Ml0z/MqeU+seoyj+WMANDZC
KmnxHXCIolSlMz5BMRkjIWdec/ApWTt9Gkw2/E4YzRDLIjLBOCW6Sn1MnDYDPJ0mcJtx16QIOdZn
Kg1ho0k5LHlY1O4UNdmg23MLPyeBtmAUgH1Daw8Q0SPgVNndwOvc+OhVe+BNYNCyvic5DE2zsq9v
SyT2TWR2NnRIKiof7uR8RMwWRrZoLLjwMkc4GR7ODpIiuIQgBwp9lR/Bx7yGgQg8MU19IYpdyqo0
aT+wF1yA+7aDwVT4oDt+8LplCz0AdIny1NNxU0I51bMbxCXbocYwQJssnHiSBrJ+7rv4zLvpGpUA
grufIXJ20uE5+tk/gBPITW3fSgEvdYSLYNO/GC2/NSD5wmRQsL5AVi4ElodAQTSbuHWI6dc5JRpz
ZWKzabwmsXdgDt812P2PXQuxsvhHmx4EBRiWleZQoUHvxbYxKJ5lLBB4th+C9ujiIDJAjDoOTmHC
M7BEr1bBu13EmRsFV1P6310vb2zR1w4aAemqXafrJ+XPl4nqPEzip2TmX91YX8t2fugXDHKuC/Wt
WWFfXukdRxdXQwYmo+gscRmENcgdjt6mbL1uNzTVZ4WbAP3mH9a4T9oD+U3oBCCc2TV1ByV2EssF
0C56bsashEoW4LJDyrP12UMgx0cW3FnKONqWBCJbGYEn8Th+k+rq0War4WVMy/GAvRrY/HvZGLXo
VoISuLyTCWPzOXjVPVDxEVenmaaXlvXvPaZKagIUyOk55Oa1bPov43bPsbMimqB+SCzfDSYqOrgP
RFdaczDDIN/cJY0XthNoF1lnCl2y14ASDKBnYEjbGUs/JfYcEk0fB31nzSCrNNABlctbSZLy3Ff1
T+SMt3pYMYP1PfD1+AHYFo4PBRci22cj5/0SrRevsd1HqPAuVO1q0tiYrYo9UPn+cimtgGFnBCTG
xJWXQ6WLDmCu9nrCgbwDQK6Na2BTpTg0yRC56eCzYe9B6Z05PRbk7OrKt3CugovE5bb1u4VvsJdX
PvHE9bBp6LqIaFivldMdI6/c0H7811J5amMX9j739SpqCGLNndypIfuaVbkTLQMeUFaYfWdxStZR
pL4HKZ9o2N9Q4mCzHuZiFgsJkEqks8Y75Fm42fClg+Fw3QxHYDmXJoo/sSyCFG7chAmUrviWm300
wxxmxtSSRXP5rTx7AnaB92XAmmcY/+tjulkjPaD3ozGoLCDZ3nqHwGN/wSogHEFKz6SeVEXiY12z
p7fST7D8UEKzKwREc7X2u001KnSLJf9dOixdgL89rER1z+FKwFO0a3KYZHysalRhDS3PAqUGtKef
2CJ51UbDtUs0ebXgZg5Wemak2pUVcngxpSgPDUJN63cI9N+1hSSiFVfaRU8LdqxTbCM+cIEymzj1
nwKbm0Uc4o2BYywMSIyXoIQ4X0M/uoH9wJU2tDoE5QS8fCQn10Jr3kBn7SUUWmM+Yrqbjn3DoJ8l
y305qXrTsBLrRv7hDv9v2lx1FCbYRYOiAbRy0QJSwKBeTqdGR85ri8U9CMPw1erkm7k9vuceJLRP
MIdxwt5bd34bptEBCaz+1fOIWwp4+FPkSHOLhlgV0Adi8XHC6G56lPC072itiq4hLnBc4orf2eX1
GaYJCu9vC2a1gSiyTrAXBSswDiwGPtTHCFlWqVpLsQFVPj2EvQ/sDFgpzYhUeCRlU6OSiDgeP5Ry
58cJ2j8ovTdVMvz1Y/Nbt+sj91CnBlz6OfCIx8aUhza+3wlCvXQzGDi7gIlJSkBxJenNLo5DADSk
QcZb1RyXAGw5915KCoVx6PO/qp3XVGj/WWh8Lw7vLcb0AO0gFBibKCi3AlLEKeZgHvV+0MCVVP0G
Ic9B0PKqIcQJmteu8i6UzjsyQtKwxNDKAH6+4shiGx0SUhebKxD8YmZ5X6pPBrpU4cVo0VxBkc1T
O7CTU/bnukNdC32JN6MN5n1p5XaKzO9gP42lBZ2uFcWW7YKJJPmPo/PYkhTXougXsRZOCKbhfUR6
M2GlqQThvYCv7x09ff2qujOSQLrH7HvM02BDT9ALrbVZDMtqeo8SlLX5YxiBDOEewUdbh6P5LbP7
c5SeEh8HopSrLA7eNbiXBSzN4eQKjdsunyxdLGfOs8n0Hriire81OIcN7LyZ5g0QDrSTYjqReLhG
FiY8JxaXvWWdJ8uo7G9G1D0Qo9qbpD0qSliDlTBUzCvyKN/N3D0pim8KcudiTv2dUxaXNhZim5Tk
23nztGfhChB1hrexBmSIeMQp053wFix5wZ8ayTmlk8HDPMdOfQgIPvYWX12mfJPU+wBU8qYE7+HZ
c8dllTaH+I4bUJKvoKXij9gGktKme8emnxXZEOqySP+5IQGBhAiDSxg96aJNYDrc5PNrAcyC6KV7
jlr/JXb90xAlwRaEtLmmkE0Juu1XhMAx5kyPwAj/tWuT1NNyGKvfTsbH0Qz22ZBy6UuGKyV5k/tS
spOCL08o9MsU45GmTvZutM7R9Nz32ban1WjQD2gYocLQv9R3jKPTxG/MB9ma4jv/c5btM6vpyMKm
mD6uSnY2bbnlRDxhFXTzmjjttlE0CXMaiotWpcmD4QU7UaMYGnSYUtcYt6VTcozI0loOOUkmHI5E
Zv2jrB0SAIbPkzQZW4/XMq+u3n4dx5RMhiHng18Jez1qEd5iNU5Hsx7dXduOHyIWJz9s0aOK76GM
d8Kt+oWPvL9yypT2adUxcWsWoroFWYR0InAXVRvD9P+i1n7WI/ES16mrCzVA/zgU8q8pKFDRa0g3
QZZKSkDBe5GSMssIPy40R3Pm+HSeHR4+a868RW1quasS/2XUcGDtzkkItHaXKdHyU7P8/Z5uqXa0
LFGz7rKMSVlk55OVW6IhouF54yN3Na4pvXOMSo5cL0KdJ9bH7Zwr/yKbkqthBkRVJqLnDfXynuDX
qi894jzcP6Y++3T95F/Xpfuk8N7mVHyM/ix+TN7JC0c20WVE9mLQCm3ITsNL4DQ/Y5mXy3SKJm7N
Tbkqszzc9PTlNrbb1QTJkh/fdKhnEAHFPN7xhP3rnJbTJyvIEntyp5LpEhUafasLxbIOzGfls4gr
0POuKiu9NBICc04cPPv+8KJb9zgxIo01YRtSHTDmjH+yj74SBa3QxFGbHPpYBR1b09XPGdJxWPcf
mXQE789mXUz5Jm6CB5kXK9mpXT/ro9cSmyizcVvTuEM55q3XE4Xv5/lgNuaVkgfZQ3K0MtnTVz0W
STxQRWSGC/Oj0YjHCZjSss/9Hdtkrs6YlrtJ2VBmtfns1MgtsT3Ua9Mt/2q7Nhe1p92vlC4ioqbR
rAo9H4xk/G5neE6BN+57Mw2XOiGRElVi2NEDBX7csyI+cvn2xWXV4sdH72T0Xz3etcsgRaju52s3
5CTfzYKHIZt+PRoZiIN3jpKHHsYwDA2wLqOrICtySqfYW8pCdkh6VXKJCWAsjLYWDybVu1utXf0e
p0F3Vbn3ZBj013IhENISXyHeqvmQVHgYMvA9miS5sUwD1fOw1C+5mHei4mSWJeHUgAyFnWPTTnFy
HVj0u2plciG17y2NIe7Wg5g2Wc4dC1oMMouJa+GLvV0bFQEcEznV0+S18g5hmsSfwA8TY5S/NgGJ
k8Srol1QzS1OEvodEs6fG4D7pdlCuJSfGFEAKbUq6nVYj/3KshV54bb5DLPqr7ftJ1ffQ6c+/6QM
Vr4pjpNutpE5sT4mrKeFLLigh4JfsqEc4njlxWjj/RBNZ2fiBW0G/yJtj4RAKPKCMOdz8SJuBnVz
U6386sshWRapBWkxVbRuDBzcjClIzfFvN1NPV/5AhNPrjpWXFgjekbXw2847tS0p87HqjSWBUfVB
czVeeSHtiaiybtlQyYtkDl2XpdXhgzE4EezOmBrpQPANzC6ZYDFLNzdr0wqfp7DKuDDHAeKGoqtI
a8RMGfqceM2elcexmvaxtG5RowSGotjRRz82pEdADwW0ETpjHxTEcFj9SoWzvRDtxDp0V3Y3bmKl
jknOaVpk1rzgJXysqukwt+PNVrQ/8zBc93NHDgAZdk4vXp0h27jH0YqZPVpCZza9z9qmaJhnb6Pg
G1ffy1x8YJqPoqOGOxKhWqQ5m0v5i9u5vFZ1eW6CbIuH+OPExSky0JYbJ7UZ8sMj1LdpFU/GbzS0
j5Vx/zXa5buuNTu771wZGiS+qs8+uSPST5s4Sp5dT+5HmX2VNtkdP3b+hZk+BELfA/3mzvDNfToP
rxJ7fEEtjQghrjojX8ONr6txeCXF7GuTJdPn4NBV5jfMkUJKtgUwqgQ+WOA5/U8epc42idFye+1e
GS1cb6Ea/D8m8fJZxz3DTs5WgSKSxMXGGf52M+gFkctphx8VbkNlhIdaeuRmxpzoBmfWMgs8Vg5I
INebWlfykRmHaGdZ0EgO0sB8zDw7W3dJ72JS29GbtrWxo59bPipj9vHCExOt1yDKeffHe3I1spbx
u57T5Ewukp/X4D86EqF5YIyIt6Sq5p1btKwB1RaRz77XeEskQ9dJUHIRoO6N4iXH8Gry3dmEcuT+
P8Ucl2hodbwq0859nd0eZQVBO/9m0imNtaVDnlPTeNWw38xCOEtJiTGvhLkSNBBXtkP4oyCce7bI
xZzmemi/UlFItcw7gnd2Qr7RlKRm2ib21obLxUj4qC6cLkrz/U/an66qHnM38B9JO7jnEgTu2aH3
tui0hOqSq6CmPjaAwAoGFX3VrWl/ib4hj0pmbZdJn/dMNQ0fU+21l4Ltqx+thwnlVmNxMkrt34pK
Dmijc7CEezQuFEGOh3goOjqLqf/gxhm4jWAKtlVmWFs783/rzDZW2Lkc/3dzXTYghyZge9zPc32F
poXx2PklQJrOXLRFHR38MMw/HM1j7hjCZVKMqp22oSm242TZK/aAjI9zZCUvoo87j8Af5fF6nEC4
xPwLqHgzcepJ33W8ZFX1uttqKPeIAMGwbT3ksWjARYnBBW3H2dcHq2vtF7vWwaYxIPHIdnQhwhvQ
LDrPungh/v5UBhcrQD/Gz1QNUcU0y9nWJoKSc43yfjCn06PpFg250ci+UpFB3mgsSjhqLA41qIdb
39CLXPFnxSPfHefBaor2T7uyfwQAEY8LD3X1NXN199yErkXHcaqzReJ35gsIgBhRW/tPBSX8Y5NM
ejmNLb667SPJ5LYv1uOAccDj2u3swkMzMGR6bYTl7KLcdc85DWaCoFzBhD+4yM+zRSM1tPL5l3Pt
i4ylnSzF2JKnzAwjeO5bZe8h3HXUawirQIUegg3tXYI9deicuSo4Z2uKiVtQfRDdliBzRDSp0vNr
Zf6PEwwG1M5eLGPHU+D4guTihr1FUk8nI/cnL7lFmgJ+N0IDPPqTV+4b8mubLOVYKmYBkiiMEm7n
FTKDl9jNuqaMSbCuj3dIU4jhEXt63+tZUlmxTa725cwtkKaJ3kyO0tZ6jktSvm4TlSvJkoN65SjE
0uL+f21G2T7LJu/eZTe39NVcWs+LUWLGMrsM0NQYSbzvHnp0y1EwF5ecDg4MiVFzqZnrbO01QQqW
ocLOkmZt75o+w2LsVfctOphBLUUy3ogjeSKGDLLSUC6tRRWHKeVtitT0HRNjoyasg0Xnmy7LG2t8
stwIIW8wwrN900vM10IX0V4FbgjNs48x/UPtHXNnMLYiVqxraNPqOLUGxZzZc3gRpO6e6+D4UFqa
dV4qhb6Ut05IQ6lQ+Zft9bg7TUqwN684Lsu8Y8rm3klztA1xd8qMGP/AyUQvrisJqVvuV2Q41ueU
8aYtyDJxZW/6F0S++CRCn0iQj/7TRGF7MAWS4DiW9ReI5PwhKofyZTKBmrDZmMIit7blEDK8LDLC
9wfOuGLvGMNvDhfnJW7N9Ksdbac4TyI1r3aQMGMaizsHIpjEr/0wpo24xS3TZmOZMdkrxUrZ5NHp
hvLY54W/NKD+LJPGbI9ThpLYj111EDCnCgN0b9892klwEYV1C5yKKaE8m8nABb6dn6Q7UkuzbypB
sk9kfLLMed1UGoma6+/gNP8aUFurtkkvgir/YuLXiQaTXrvQ3Jcq3ucADxaTp5A2W7GOe/HrZtMF
BeavLJ1XrxNMbzySWjz7dc8vs8es98pVPLoXT4v3gKrr0lLlb5bUR4zagyzHDcrfxsunvZwFe1oa
954xrbrFMIvnLpcjOlv7QqjlKkeu/G1tTJgQnEYgtxAD3VCt7Tt3I55cmkih/dDGWXqAfUQaRuX5
EgDYVzpN7LTU9rVsxJ7zi6SziQWoxn5rp+1JWO3dPxgeJ4ndXVclZ7yXHVOk4P2skYI12SyeybHf
Ox1BGCVyRgW2roQVz2qXFztdkWWvDMR34Vfbvi4uts+b3EwPkjRS31lPOYTevM9fdBk+0CCk39ns
nV7yVwdPdekfK15g7hC8+THpbRh7LPS15TH15NYfk2fQsGRbbd5qUrLaVXvOzuGeQ3cHOTD9Q6bY
ZL3csyD1IIfUIE1e71kvtp/SDHq1/sNM2Cd9/zCN+GfTyCvZkw92Wv74klBSWJHPgruxNMT/LJRL
ArEpsxIYFWp+dVXw1BWM8jiIpynzsJ1sDiiZr61eX+XQsJRUQ05ww4yQjotyX8l/XFBZ7OdZG0GL
I8yixyQIb36c4YDl7h3QYdebyKdvK6oBdLDps1QdXTZEHn5vJ7c5+lmymWPOWlhPCyZbf1VKfzgM
UXCc7Tw6jto6MGhTvmTEBAGzbHswVkzlCRIxktSxtZBys+i9mNNvQj5MYM2VfRI7IkYXRe+FZoAX
EcGlsOcFzT8bbse9Cv9osFxzk9D0AKsUvujaXNU2dTVrzB+zpnnEBCkW1RwhfA3yWyX6p6y9vRln
EdskAh6XhB1DdXfxdeSCR/Yo0gfP6GQB/RUu2qF/dBTaZU/EpJ3H38SIzmyZ25tTSn6xxh/DFAic
7mkW2aeVNzCVAvT93NiFFHTtqH0mOfgSVuYeoWZJHfAkTBKsjs3FwLyPcVbH76cmVpfz24vpGHCS
ud58zAILbaQ1qr3BpQLOyLBWIaUFBeVyIYnMm127c+r6RmPI2LoUvhdN73MYzcmIfAB2JhPmbxQF
Bq4D7SQVvUQaUl3B5w9IbKuV/Smt6lmATQcG8u4O0S8DGOYftiposkfEHjQSWOasn8Ky780a0Qbw
jCUn4Ftj9Fhnw8lGgY1Skx/BNNkMEpvPrl9cpmBeelW1dcPgwPqeh442eS5yokb2+FYO5ltVh7s+
IpnbJrehmj+Y9DeJM68zn24OLXqLNIEDAjKJmy1vHIIb8aNX9nvtiOehDd6VZBTsWnGYBupddTNc
Jzfe3GFfIymJTKof3vLnyWzeSgPohmpJxFD02RdGCF+y1LdZyCsRc9IEUPedIogorXdLj6RaSNoq
zOmElb99O6wlIb4wOeb+t01WroLTE6t/dfPeBcO58T7HZG8jFLpRsM4bj0OdXuYYcov68yrzWA8P
JZ8y6eXQe0v9J+1xU6MHwuX71Jdyca8IoQ48UDtYNNmekNyqD//s+nHWIdLUtO49fjmkbOvki2TR
aqbkE4VH7E7OAmuNt+B1altGchkX/TJvniKzWg+55uRnCvHy3RTim5EkLDLiSsH9kGSTBOwjYrMp
x37Mjq8cAc2DGkSMGbLPhC05EMDpjelWZzXjM+HswH9gEmcj16dd+luftU/sJfkUqTh6pD/i4S8L
T5gCKzAzorn1Az6keM1r6yDtZ2P4Q0rrqfM5McuCc6KjeMEF7KqSxkSPpOyL767RG1gQZKR/KsBj
0FvixN8I+7mgrylApodwvRxM0pEqwTD6TyWhqDYmt0Xu3KZv41DSdMznqCUWHX5XCjnZcmBicPHU
WBeSaH+gCWM0Mz7xe2xUx8Eul0wcLxFWeWqEaIqqWHk9LCfiJXf/XNnFX0+iy88Xk0UAprQWk9kt
A+c7JadUe4STaf5gwAjYZQmMu0Bx70pHdL+SQehLMqYro7+C8id1CO7mX5llx6Z6YzEBiApz5ebW
OXGuBcG/ON7YwakT79aAeOS8T9QKaZ7cM9C4MoxFqU+27k7qIIjvB8ivwV7RgWcl+qIPknVr3eCK
LE3XI+DuIgXp7ayvafZQW9G+Ho3F7L+Wk1glPMxVBIvlLlRCqFFxj+jiHePBeZYOWZsIrNCYXOeI
3c5UIkz3LbSDNd/Cr2owzqAI12keHVrHv6oW8C6fR2VTix4ejd5eejZx/oyFGtG8tqKrNmkHcoZW
lIUsVpW4ArO7JBPdYZ7Rw0mnrarbW+ESxI7nnYrja+c/9P17ZX+hip3o1lFC1BtexYB83pzmc47P
sfHrjW+VNa8dD50J6yO7p1Hb8MZSGOqx5ZKdLUu3pQs1WlxcMC+nBA8h0Suf8kcYjqugP9b9Q6qc
5VR9xPll6MW5J9AzRWQLwjO60yofL0P2DMdwyYGJ+PfqmyFlNGvtl48Bt76wEReCudEiie1r4joX
ZLNVF7J4EQkzE2JRx5c6lHfMd5S/hyhlCPUuuSvOpVn+WtbLlFF0wIc36wOtn0Xc/7ZJvRL9Q5te
PevL4x91xVvEDoQq+WNtNL+ObKO9da41hRuxUUQc++LN1+nOUc+50+Anfqm4ZulEtg8nd2FoizD6
Xo3eYuZpNgdsI0pfRs4KGe+a5x6XsDdi5QCTeZI1iZ5iOVoj4V56dWOxcJsXX1579ZuTA2x5Zprx
Ny6PpU/XnAszqRAzuw4T5dzYX+Yo/yEJJLf6w1Zd1i4di0NPdqKd+dwKSjYks6K521QDPea6Jv58
c/mYImrFheh+uoh/aeou2oa7YV2suSIh3iXwOdSigJPWZiukNxqdVO3z38r5yWtAk8Ulc/pXLUkm
Po14bQ3fS8cIOMT3ZcA9rtwJkxA50K65WE75wyR/fPtnvmcpOCGn5mS17HnrjFN+P9oYF2T9b6YZ
g3eyDWauquwQ6KYEAJK9GSPrYjnuQiMpzLyIitjalZO/A2u8kQg7imZYU77CJ6ENtMinZ686F9jg
CW9pFJ1a+Q9j3r4jGuMiTiBf3kOYnCO+oRGRWTTfDUGt3Z7wxTws1R6iLf0Yjoe6oT03PVgTEGY4
gEX6ZOBbFWBxGmhmjn2LMSM8CtdjtLq3v6fgPRM/JPXWZOSW5gTWTH8MVLkb89m2MBfsdVJqaGTE
Suxw1SlOA4t2kavb6oAv7aLYuaRuzfnUBO1jR1BrVzbJd9UBLxoKvAL29Mj0QTfus+HZXzPGJRSM
8leY4Vfco8G1of42zfYzGxHJM4tzO92Lwttl4qMJWSTE73TOXqrsNXSwwqueUKWzbuj3DYrRyfvn
JIeseFfFR0hNxLQ79NRHSj7E6c8lvVeM8JU1vOTmAB1IArC79M1F0/HN1bC2qrMzv4zT+zjSXhZk
y+2ZDmV20kl7avGGqG8iqqTdLjT8TU1DAED+AeRRuZpSngLkMAQaR9ymhiNirseFQSeiIgWg4Jf3
nOx1VLO8I3+bMuNmx8GFzAkJBYJPdXiaHI+nY7ahA2pi5OI8e+EmRhIrzOimivImnfAyxP57Wrm0
JWt3l5lqb0lzRUFx4zT+N+W0dVD6VyIVPM4olU30RJBgX5nDthnbi5GXxyIqVq6pziaWYD/6aznr
F9uh/1ZgZy+llaMLKQ4xxB6FJzXfpMVLQ7U9V1Sxjrgc8xYY/nU6P1oxW7Rk614ii3eDdoa3GAlh
0dmaroOBKAq2Fe09btadEW+tIrtRd1kLVzNEcdupBufQ9Txp7bjrmxKfRjo/VRTHWxKhS1cGN20z
rdRCUiKYoIzazksaM3FCkvBbEANTG7/knfcaBdYTlMZf1FQuuXqbmslGGfYmdpODk6PzGr4eVuwa
OE39sMeHOecJaePEeEi68hbPziWZymc3mff13WVyBpcL66ieM6vYG5nilhchh/CkbtVdeSjjB+z4
KxyeK6BNCoSMafkgHt1SPjRR+1C60Q840K85Sp5wLgHMV9soSi9pmf9Ru6GYIK1Loepr0JH/h4Kg
+jRcm0bxl1jhjx5GBTiHiIoQ07esrGQ5BG22ZpS7zY5NE68GmCCgec16TpbIXy3c2xgQSEdR1dnz
Ee9S856UzWHY2NZPnuUv5PxIARddu9AW4N4yJE3Qjb8wUJA43ZrGlW195ve2CTihnWwUFENCJpFk
GECv4dujPI/MOKOm09NWSyFd0Tlor5YR0wju2VoHKn3pOvOVegfp+WZrZf33qIxnAGk0ibKIyIxv
hRB3A/urKbl0royevi0xoXeVRSxzhPshPkk22eeKrSLXvuMoUCTodkih8TF0LDLVVYLOR0p+Pdd0
z3lxpNY1TvqS2rRhUApTV9mZIH919xS149ecK1p45aF30n+RLB/4m2gQMDDquXg3CQvEfofPAGs7
DR3+ovKcJBkwgcJ4Npk+N7Tm7FMTSd5EPn6e6Zxs2wb8bcNetQzpU54Y/nkCeRlLzz/5kcVK01Ts
QWD73I7zt1nTUE9jugNmkrJoWbrWsmz8fiM0KdTa526lbL3SU/lgDd6iadqfgdRk67ePRmZH59iG
fO5JzEirdGCnDd2RhtWHGvPL6ID5KRxy35YCRmyhEIWCasM8vo8uweXY7V+Egp3UoYMt/ZqDeYhL
BIWI4KiVVtOqcGdSFpn7mnXGC9+ODyXGXRIKARaBuBMOlFwJOWKy6cQ4C52qUxkB51nBE89WlmHZ
V9iyeNN+ROKoBYIWG/rTM6WxJt9DXLqxmp9Y1Ga7iwxLjNcCSrx7bqeCWylT5w4EgruNtdMdkLyK
b9ube2hLTXponDw4102pnnlpGKu4gqTSxcpF2sfv0y3EtKqvCSC7Lckbk2aiwWvu0juKG2UXkTuO
7enZ7ZKo4Ac0fwu37u8KqRJ/TtaNrLyqEmI7VnwfGkKk8A2kEt4T3eyL+mYQOqFoFw0QgLoq40Wj
rZZ9jqLV1T71CUOT3ydHUNVk1VZlXdYzbMc56ensAjDRZU37qeHl94tBGBP5HbGr4NDOzC1FcXTT
rjjTqMkfk5LknGzacqeI2S6Ro6sdrQBIecS/32QXz7ep9KrPui0cVvwRi/CJidJ5jOA2hFH7nU/d
T5AnrNWKicA7HfDoMByYKka5M1OCQl1fMYyH/+p5PGufhECbIpoZwVus5K4d0NgSd2fn+sUc5l0v
GBVD3IdVVWHRdrz3921IpQvlkb1oCsqWUPKAME4ilW+yPV/jRp5Yykr+veUA4MvBvcs9O8xL6Zw/
T0aysRoCv3x/W0vvZWxsHds+2zJLl04lqMF5vr4oU33JlJZbOM9vQ4j8O+SP4f04Lxx8eRkQ7c1B
oRLJPMT4tegILUXXZMzefI7MQ0hsalpYeeBDSXCf7cL1mKS612LglcQctjKyaWsN9gmASrIM+/iT
+hLMDPcgjRS6n1pXmTo1/rtfM8n1/q+2Jgqnk8dUb8crStgrg+7MilMAxEaJqW+L8SUcxU+NUhwX
81MXqVdHoAiZClp2uvT7/K0C0oO3dSyM8corlC6VtDcqqqc1K0+NXWDJCMAFnVenLpvdLCf6Te6Y
rahVPSX98Nh64XuZVvRqxrNjhLeMZQsLv+kI/sdUjOYm+OJoeoqclJQL2xbyTVLY27wbd1SANPzx
ZtN4hVpahnkWSqM28efrYrz55CldYaPDVvneGzPr2hp9sVG8ZWkAUoCP+8yiMkNYA67ibuygqUzq
FHDFakh0BWn224zpEo7nNo6ai1tRbvdaDFljWk9F/NFbzj8AgIgloAtn0AOscUgUhgQ4pV5tx/g1
pxUih4yXi7nVg//ujcW1ZdE1uiALgNzegLDRfZHD+LTbkAnGOpqWuzXGEFfPnjb4RyujmXd3fcGp
jMfMHTDYYUfUNsdGnVvbnASDlr82OXBR1+rccarbg/PiuXQa7pJPZ6ZnVafwpQxqQhyJL3VcvdSa
mbnNqlvnYYSSK7wKRboyByO1CP3kNJv5xqbSwjs0OemquVgoqYsis0kxAD+FuviZGsPFtvgQIVEW
qyE/9Xc2p3TOQAOPVhNsoqLcVRNugivmU2r6x2DmiqmCTSbzTZl7L50qPwknRQtkiFvPLzChbWtN
8/scDlTSMEOD6Zim3tGohkNR+1sLcHpeEv6oHbqR8741vXsU3ThHk9xKkJAOgnhtUuTjm1ALMl1Q
65to3wb4lvBN8nReVc606epm70kAELFPJVClVrTp3OTRirKnYoinhS5bB0ZMe21zUBiBi1LBnnXH
DtdF3W6dtEeAvKcFcfaMBX40aAz71khvbxdUinqPBfD9CbbGpbH0GkD0YoBDKsRw7KrkOQrlemx9
Zy/r+X6qbOshzQlFgnmfbc7uBnZI4/yrJ+PiUjgyKNrQdWKMiVj3sm9b+ZKI+quQwdfQzHeH6MEs
Y+B0ef49Ft4HN2qXDCKjcg68YS0JCvI1bGiiJe20wO3Sy7Tmt2yp+TQH9cVA1wPuO51lmw1cqRub
DpdGccuJ/k5ancUEyo6davMyNsu1G/qvfZRu3V7vu7w9eFmKpW2WLwWTbxHd+RskOwe7eqqsdtcI
D35UXfEjyerBMrInuFR7ZWcl4UfnGPbhFX4vs4WpBetlMC08CWRFg0SktIlrakzpNYi6R0v2OyNS
+gvqhYeigf+k6+DDnWsH+J9ySMXnKXaK/RkGE0DbZFjMuvoY6vQ5DQsCssJ6juVERnfu5ULY+rHD
ULy5qSG3iQ6p/4H+DkZwZ3ZhnAs/R60KvWILBsl6G+2WxQ2wl+LFpMTdoMtnom9I8Qkhx8hwoeDk
9WH0aw5N0whu0CIE22n5CI2DrgnYrLQ0i+94uPt0Ajr6+GqWMw94mBCoANHe7lTZ8YglbpOg9VK3
hlfhWpAiI7a7Re+OGJ2R+NpslZsytPhDDYjTDzaeBDT9o85bmXnvQTmFEPw7z8awy3D4P5IwicHy
RzL/Np2EFiqvdNZm0dUN35u4MP9aUQfVIWWzG1WcbjaxD0IqB0JmL2Y0UlU0aL5mgU62aNBgMYvi
/tUG4T50CeHSaTT78IyfX+e7FKDVvm3IZ3lebC1YrMFVWsKUmEd4f2AIi13BbQFWIaQXyA3ZKk8n
ghwtHjhYwOwxFdLfwhoj/V3Z5pp5BZbzvTSE4pptR5BJbxE95E97NNpN0KGLNwSn7gt0CI8OQHSk
ymE3OXayd1CwvvN5dO8XcXNZdsO/iNi874RMrpYTBGxtxzJspFn9E8lEuy+q8p2bVN2RKw1A52yb
zvp94C4FTt8bn0MEAybs9Cft0pe2Cy5S0sitbQUsB9oga8mic5Xkz8kY/iRR564jWwP5ZVMKA2v9
xz30heqKfzbjzlp5ZaGXcCm4H3esIQVea67yKO/XrTPdq4fEPUCg4MdGhfeVmRzkNZ82mc2w2NHJ
zKgbAghiXxULH7KiJJ8E4Eob6YzXQJC2VCUjVOxUS3IbI2mY5rvK62tTc8irkS9GZFPLZGT/bXtl
7umePtgQWPZ1Z78iC7NZwsROKlF5XOjnXd7lSw0rnWpV1W5ZpcnXbAwUyJg6XQfB3YPxg/PkQKkc
DIslA3x5N9lEy1o0CkBC0EL4M/ylmIpXWjsOMGQXwaZKYOAo9ao0iKrWGY5urGMqobUCNsFGId93
rlHF6T4pAMSqyj/VGH/rgtJzPwf5zh9TKpYuCIaKBeMIQWXGQBe/ORly9dANFAidysLAB9lBbhn8
M+QP56Xha7JLrFL0y75vHS7G9yB8MGXvcZKN0zpzk+kQtxQ8K0uWO0+VhNll1jzi26IVurN/mzzj
7DKp76ZqfmMvSbFLrWH4j7TzWo4bWbr1Cx1EwJvbbgBtaERKpKjhDUIW3ns8/fmgbaYJIhq/Zs++
mq0YZVchKysrc+VaoOpC63stW/Sq5dKgFNLLJdRisGbSFhrG7z6FEt0FJARAASHVAlJwqBmGWoMA
J4vFJHVKqa/SmxDqmdekRw1pZ6glOZCUyPGZCg8O1fRmDc85RVc5tWpwqxIPwAgJNz0kHfWaMxyN
8HjAYQ5KB2kRfYZykMsdyHJpZTIsBekUyhlqwQChlIY6+ZD+jfmKiJbh8L3MtK9CUPdsGu1b2SAo
EPSoU8kZzKKNUp3BUPNdAWntWhSpuQTBXJk9D+5YCYp7vwJcbnlJdtPVPgpE9ILVVC9d2vK0IwM0
MHy9+KLKEeWeWjjxkSiw1DnwucYqIU9AQiQDnzFTWNJxEeBzKtL4SUt6Nn6OjgrBiWKe1TxoMRdr
3amEYkP/ASEaii3S8Bw3/I2NBoa+jnTkVXI4GM2h/mCUMdBVFdQBF/aXoE/RWFarH5ahcawmgDeJ
DmxTKKcvZEoxrw4d2Hmt/hqEhGnqYbqnXvUSKZB2aLL6UOcyL2pUWUfkeNxYKvxvvRcrzMlQK/Yk
aBUk2ou2FBhPoaAR+8v6F21cxaU7mP+0Mo5L1efZXcnV4U4FvAtdJA77NMsNhyOr3Xdgze0wEygT
heaLChEtg//yT28E/JyP0M1JIyzGPIbgyoTx0FZSHVx6pKIQAp1n7lBDmUi2oRTwe+kXfbm5RZYn
rz3DZ7C9WhHvZ8ilbYPiCdd1Q+QY4nRkgH9odRDHlGEDDdYZHS2NfaSLAVwZ4lwSD3r5Ie+78RyL
wEr82qDh5BfUCuEnQ6/BAp8Z0zF5zZlsu4m0QoTX0QCxpxrNMe+K5E6CMfSzJkkDVVtBf/IHL/pL
Q0+JwlgbgX1okuNkqrJb5YX54o9KduwCAD9SRCNaHTPhXhFToMEcg59d5U+35sQ3Kby6uqtji7lr
vbY+qgM0fmGQMKzrMzrhmVX51Ou5ceblWZ5zKC0+VpUJzL5XdQ8ciQDp5iTB2FFROPhYJUlzRoZ3
urPaCkYMMaPKPuYVbcZkbNOZjb1Fc0mwFN0NAwXgWQ6PHKO/maIMB5leyqvn5QNl9LJXDp2kV4BC
reZzKDOisy/qkZJ0KzK45gkRdW9KQD3FKDDFMxIS/Q44odJGnjtsND3uVR8nIDPIXVXGhQNEvwjB
zOmLfusWMbB5Pwl5oxrglEFPG4c4lCsyhxDhi6rSn4saTH6jDfdQ4NmmZt6Ocp49TY3HVFiXSPzn
VWEcvTy+ayLj5GmQHMd+Xn0IxjY86pp034kh/EQz2UFGF5EQ8zWBwNihBCHe+611A8c4PaO+/lmY
jAwHSU96wixFBInDNPnxQ57ACNxp9LyURoSisPFQogrkWysRb9rAfGL3zzOVWNb2j1oJ1D8wc7Cd
0Jyow5MKSMIU85upII9H1qeArha0od+SXBUBw7tKQr9J2TceJFtWjG9HzA/VGXNzjS7fdakPG/Hk
f2Lm+9RCD8h75heDvqktZvpzhuCKN6ThXi7G9sBgQXVsfLNA9kRn6kvUP1JYQVp7ZKtibZBfhSDO
YZtvmiMP+BMjGgwEZxGiYIoA8QKQG/iHvFepGKefXdMjKTQEYc9LBT6o3tOyo0AM+hhmpfwpUvvx
qBtj8kuNtJpBN4Ujtu+rkHm8QInP7SSx+UIo3wpx2d8rfmY95kZZMIZdq/CBABCnCg+PL4NCfkum
PMgIU+sjc/MhT1V7rIdx37VmBLoHuuoZw/bcGZL6CE2v9nXoPTIWMfcLupuFkSv3A6KDXxK1bkDw
CJPMtSxMD1pjyscGwC8Jqxn7DYX1RHrooS12ZLlRP0lyR8I8arRNOARFASWD772oUZZ5R54D0WEq
TP2xM3XytxDaIaGUg/tmSivbhDTaAarffVHEWRvC6MTmkWE4444N9G1fyPXYkURfOVetL3owZ5dA
WeORyEpVMNPOfZDAzSKX5COUMLoe21JY4kMJEopIlQ3SOaUj6Ya5RH2BFOvB42b6Lgop030ScFBt
D3Vt8TNNSRadIs+y0UXGUcl3SSAB+ZGVRplhMopTR4nBMJI8vgoxwEVDYnpnShko9f1MvWeSvzqp
2jBDQaF2m1qvuOv9CUZZJg194IBT6HZpmwHDHaSH0IBB0gvD5FjzKKqcdNSrz5ag5or9/6jWSQlq
s5VrynDUKXuBEZWEyQAL2m8FqlQBcineRCj+2PmgntSZlcKAhAMKh/mu8mBj9xRCAE/aMPwYQcgq
yU9mDfOiTLAc7OvafFvCfAs9WcZlsrCFoMoV9MQ1OF1oMBoHRmjtQQL1qH9G1GhDhHVFUlY3FCTK
Sdh1qJ8WeqCIDqLHTg3S1Zi5Yi5zxkk7FfHv+sqkVTuWKRmWIlnmOwF2XQO5WQMyRXdUcqk6AwlM
upvEjQ/04W16QEF/W39Cr2d/3fCaXcypJgVuSZHM+c8v5Gxpy5MNNqg5lhDJ6LLhTpSoQkPeWp/I
37NUOTUlHo5M2KEPrS0+nZTqNPkTxBtFKhf0CahkwpoFA2j31WtNpw5e0U+3jS298jUZ2UuzC0Vg
s62UoYNIzi3Sv0Ig+uZU7KvuuY0+BB4zJ3BNdh+ub+iWxcWGFnDdF5HHh1QP5hl2jSNUm7fNod6Q
Vl51mMuVzTrFFx8uGlRVTRRZxA4CDoxi0Bo9kLDCjLNPT8I5/Q5hLMyH7YbhVRXOiw+5UB/1ebIl
QP1EV4fyA8BoIu00ccsrpS0rcyS4WJ2q03bIVXaxcynLQ8fgwls32cJz8BEmBBdhDA1++Y3wsir+
e7mny8NOpxQy60l0wTYLPCGRU3KCfXmw9nn+NLqSsy1eviInrV+Y1Odzc7FQeHrkntSV8BU8Swrz
AOC5SYnBCCZbR3CWTH5/BBEv0yRdNglpb001FG5ayUM6Kwi051EdYULNlYNQtwDB6M60E9Bujwco
jAQ3lapBnOVt+M76Yv/7C6zFYpkUQaBHJNhUwFzpFXXf0BnmrYrylpeI368fRGn1JNIPUSRJ0XVd
W3iqNU4CwnxYkw/QBlFwpLb7qf0pfEQC6GQdIE2O9/KtyHudp/zOd9uNDV/1YU2RNNUSOTD6Yr/j
tDAhlekkd6KvO2bQ0G2EmtXY/bcBY7mdwIubCCZiV5yewgaIFuXoaGMRWzYWOtyk2mag6VChDdTf
yUEoeAryUxsn5oahVd+4WIz81ju1krxkgs7HjUkno46pCb2CLmiwdXLgDc9YPQkXthaXkdpoVPFG
v3ensIfuFCY3IaSg0UmxE6JtSL2ZRN+EPSIdeWxr0g9VSjf0zecAtjiMUA5yFRrInMuiuNhXqnht
WVUdhZgp+aGCu0K7hQY2TLAaTBQoUu9KVOr+fI/fGF3scSgEqsFgde96PlxYKvCkHa/mr/oQPpew
Bm1YW/F/A2InSxINSSPFWPj/lHmyAiEtN5TWUuRg3IR562Qjf5kP8XIfVYtRYV2ExFaVFoe8Gtou
gZOV/EVvBFA19M9NsAdx/aMfasXtVHkrrKw4qnFpcXE1FT0kmaLPsa4dah3t3nv0j9IRDeNd9es2
fOLr3YtH07nusivH0KAMTSVKMUVcZrHMMOysQdFQqIul+iGgaMN8Eq30raxCXjkZhoa6t6Yooiwb
v//84joS9DIux6RkxmDX2fDb7hlC0As3fAxs5R6J8UfZTe06oEi195zOhXTK3IUv19e65jcmWFbF
khTRkPV5Ly5/g2cUpgKflKsZP43cODW6uBE415zGNAyojyRRpW+yOP+67DE/THPItaJY/gHgLrjr
Iq05aQ3oiNhUY4rnYE2uL2vNby6Nzsu+WJYpjGYbljP7TgRTjaiM49MUNC3EswEGxVqm/PQPLLJV
qiFqXIPLC0iz8sJqxYGHcPttbF8BSO5q40eM2Ot1O6vb+bed5T3UZ9lQptB1u90UoJT5oFKtCki0
GRGmpvQPogo1+P8sylgETtCOA8O3Lap0Bv3UAAkwvTS3kvi16HxpZBEo9SrN1aKQ4I0D+rWjH4ji
tG+rrQXydNhPag80XN34WmvZp2HyxJRMpEeJmgu/z+MA5HYyAGY7FCd1Xx/gdYB5bMeU5a57Tn4K
Gw65es4u7M0Oe+GQtDT+bQ9i707+qoNUuu4X6wbgGxL5WhrB+a0BYEXRAIV650rMjNG/RJPg/rqF
tVeQYUECakHgM5tZ7JkYFAJArgh1ir31Qfw8vgbfGf3/K3ixXpnGy5zsERKiSdlY2Fo0vrS62DnF
VCsvNCTZlSA0FybjFoBQtEMndtgwtOaHl4YWYX+o06rIW0AtgWR9zmQ6VlrZveaadxPI5rEWh5/M
2m1kR2tfzZIkdb5O4ZX67aYXblHwsDS7qZBcSTbgkNUNhsUi1Q+Gw/Vvt2Vn/vMLO0KhJF0uwTSp
MzGi9kyOTF/+NwsL51BrHdWECG4HQ02+KyIHKs2sjS+0FvssifIJ51Y3eMq9XYXXqlU+goVw/aH5
ERfGrUiZE/W24YuFgpYSRhu7tup6kqmIOn6vi++SKmuEh7MmdQU3fhJzSoARUOjxH4QG628r2uJl
UXUNRAQC6UZnfhOFX/X06/qXmQ/IMmu7/PsXuwYhFhKVMDBBFfxxBL+RA1/RNZn58t65bmnVy2RA
n8x3UhFZJk4TKFGgpjJpSw7zU+j7j2PCBN11I6tOcGFkkRLq01hB60rkrvqk+S7myDb5mVzeN0Jj
3qpjTcuqzP5RELIUML88IwBnLbwbWnolHaqAOwpGj8L8UeUaOh0/rq9sZfvghJUUU2c4EB9f5PBt
afZ0xBo+FGTytbrTpG4jgV+zwDPI0hQeyZpoLHIxDSD0ZA6Un5nZcCwP/lyLVGnjA8nye4ejtipr
umlqAO+Wx1RGrHmM53UAAkJN0qZipez0g+FCqWQx2XKjfuKNboPgdD132o82ME83f7m+mdJ7t+f5
JQK/tBTefFyMb4NFlHuFprYxxZ6j+Wh9gf7Nnr5VL+IJmbF75TMz3Q7CnU8bVt/vsMHbSCXVpbSs
mMs6SBiVVa9I2eQmpwxh3r1CrwzuCpvL5KC6FfLXyLW4W4FqJZ15a3ZxKBroTRLwcLDR781H5mr3
0jF+Nm3oy47TM4TxG360aW+xuUIaBh28WfO7THHpwb4w7645ta268rF8yX6aWwbf+xQL1ETL0GWd
DNtaeK4Ya3rAvDXVLHdyRce6MWkOfdLO2r7aF3fplvO8j/xvzc2f+eK+zGNPr5QcNUlYRFvr0Zpl
I932AL4iPIyuCsW/N1nPoh05xsPW5q660MVSF7Fm8qfU8AeKM9X005g+FOm3DR/dWtwio4qjQvCa
iJMxniFt3ps/acrv5Q+j29vRMXdh7z8J7nWbW2uag/rFfoZxCBE4T0RXBB8S0ciypI1M6v218PaL
LU5AoUuMbEUhJa28hkPiSUXceTSqnZyA1i3Gw/X1rLzd35pbHAArrpjDCFR6iqIFm+U42mWeuwoc
BN4MUUSBivraPhfaM9zLd/CeuOjwnAYmC2E72WdWZUdNYdkjjFGaaUGezAAvfCcl86N313/q9a/N
1fJ267sY5Cndg1ne7XudftdUER7HaSPmS3MS8TbJ4FRCoMATR5xrbIsko7YYCjH7iglBu7OLH9pN
d4xvBSZyd6G92TpYNWaBhYeHhdrJ8qIMAZM0+TihmrXvnckO9nAQ3RoHKNRvyuP13ZNmv3m3sL9t
LcvoRVJYjLZgCzqV+PNsTruZXsy/QAjZCL49GI/1CTbuY3uzleisnRntwvJiSy0xFhQlQrDblF4z
wOTQpNkbi1sxIWmKTJMCxW1yxEWooSePgglsNGxkcZt+be8R1XCMvfBqfkEbzBXsrZrXyimVNZGC
F6TxMq3exbFBT6LuQqlUXRCv0Wc0mSD+qf3EjsMYruN5jEGXYUu6vsyVVV4aVRYnIFaziazUUNxm
Zv5E2weYr+D/AyPcTLJG9qZTVFhcUBYMWQCYYINJ1FnQpT1N5Xj+83VcmpjXeRFE+0y3QJAyM6q2
ph0ilGkxJnLdxLz/C2+f79f/rmLhEHUJmFVupt5tGY0vgYTlgAKZXCZkwNNa3o5pYveg1K9bXUnV
3lhdXEiNDhZF8EvFlZBfDkcqMVVv135E4M42XH4lGmLKoNiJsIJmLB0w9hin6IQBU0VyDjzfZZbh
AA3oP/hUZPBzSJSoLi2rMUOQNSqMdryEUBuSE4DOWynf2km6tDAnTBfOAMsx5augRUa6R6qPoWNv
/FIgn5Z72a5H9+rPv5DBG1Wn+M+4xfL9YzBwmnY526ZMLmq/D153kyWa0wTaRqKwUmQy5lI4zJyy
pKrasiIiMDrQa6PaUxT/V2wv95ME84JNr9RG8vguZDjloD1cX99aiODZqkoqLy/1XSl+EDsDCkxY
V5qJyTzm71IwQddNrDyLDBnkB7gTJlJkrsu3X6yXB61qxZkvyvEO+gHNu9EZyLSgod2HR5DBe+bP
d3DpmB8QleUyO5ofdef6j5Bmt1gecJPXOVPUikGzaBGmkkwPEsbIZH7ECBn/vj2YJ8b4bbUDxbkL
3a1kdu28US4E8AKoh1bK7MYXbpq0koZGDGUhufoORvPATCrDFPGGe25ZWSR/0tAYUpNw3GRDuxs6
eAdeB9HcaGSs+cjlUhZ3lwyPoGegCep2A3ogQgyfTyH8eaEBJ7H4OLJJIvXu7VzlJjMg83gk4LYX
ykI3YVQ9dr6/EZ/WNoyJPLC9Bi17sPtvP0tcJaoatT4IOAL9wYffi3G8oyjFWyW7tdB+YWiZPkWy
qEKjwSvYEOju1pByKJDxJv4HD76w6769uiaiOv8oGv9buNrQT6ZXyZriDgakY6V6jkGOI027cY7X
3MC6MLPwtcaDjWY27+bj18F4ijNpw5lXz+ilhcXHYUBXFaMsRA3w0H+u/kJ57hvIf2nv7wMny/fq
n9f1iUp/r0hd5EeqCOWn3ygKWWBOhosWT2IDgnemc2/ndvnk76vD1vW1VkF4Y3SR3cLw2CSqzjZm
txVSxDcAKF1C705LHdXlEXrwnOvusXZhXq5yjowXkUgOpkmZxoxdVXLzl2egFW+kaXUo0ENnfgI0
bYScwoZPbjiLugi3TPqqaAOiDqi23m1RhEg2bbay1kL65cLm33CxsIEmgtfAfOdqH9J7RH/26R1c
Bm51n5PAbz1K1spqb77bfAovrVm1yrwf1tpzy2PIZ66De0u/HajjKY5xEA6pLdjaj+sfbwVfhI/q
xKr5ySeSrL8127Si33PBKG7xXT6Ln5PTgM8oR6THP+h2d9ac1k1P9Uk/0qrfem+uJcWXthcbrEAz
IOg1tjMzeBZLJMaBqNhgjI+i7h9ixWKEVYNCO/94fdErAU0hdVRUBTACS14EtAyi/8hqlcG18m4H
IT+kHOhTbEXoFRfFisokmaExlLFMSyxVYlB2jEe3ZuTdiBgnibbKzmvVgTc25lviwmlKOWuhEOTs
hZ/1M7Icj/EBemFb+iwfNwPL6nrA+Wh8Mnpqy1SV2QFQ/hW2ZlQF5DzMy+1mwAjCqQw9Uo7wbe/n
n38oSdfQCKBXrljLZzS8H5Caps3oDup0iHkxlXl0b4r2dStrZwD//9vMYhc7v4VPpcNMm1kfJlq8
MIwimsXiev82hne99B0pgNBF++IH/qOkvuYBs65wvSezfOeXECFaebCgQin+/AH35pctPXVAaq6F
QNUNh9cqfTblH0zyx+JGki7PF9EieX1jZnH1hhWcISNCWP+uOmcf0LhDug5yQsSMHEhBds0+exRO
8GMx0VDfCNuF75XS05ufsLibpSpsAhiG+Qb+l9wSHK2AArKFFUZ/rnPI1aSIwVr57CHGiCTJacMD
1nz7wgOW2dSkmPDMdXB3EBO+TzYEMq/xITvC2fNZcULUDHZbx2ml/KVIUHzyVKDt+u5hlIZFAIsK
W64Byi1hEZkmR9CQse3vOkt19Hwz+1ld44XFxT1dKUGgejoWmy/1r+pUH3zHh2HerhyYo1HT3UET
u5EBbZlcXC5CPtWClwhkwz5NKcQf4aUNd9e/3ZaN+c8vQiBMn3qaVx5J1hj+HJvmJocV+bqJtcSR
csPvCGQYBijctzZ4AvVgVBMaFIcZSw2LcL4PD/EJuc1ji9TSj+v2Vpd0YW4Rj+A1rKI+ilXCHqIq
5YjeYOL8byYWgSXXxjCUUclxhwiSSRRndF6p103Mv/JdULlYxSKoMO0G7mMWjQ1FHCCvXRWdU0hG
9nX96bqlFaA9JU9ZUQnhFkPLy6pQV0C2ISX4AKQp8F6p+9SJPph2B78KvC62sp9Tp60XuLx2hGWZ
Zqyu6CbQzUXIojtqGD4dc+D9/hGRW6k+5PcQEH+C0wGWdOlY+rv2VfqmP9GxPRZ7SCNLyChkKHGd
Hv7pXfWKfA9qnIeN7ZhP8nLnL36YtHh3hJKOZup80sXD5MpO4np28G32Vvno7Y2n69bWnPXS2OK9
MSkMQkcGTN1F0u3R17ADfeN6WnvS8Hn/u9G/j+fFEReHZlQRoyJHhVwZ9l9iV+CqP5qCyhWVQBd2
AeWv/21Vi8jFK7408hqTMP4P0EtqzyhifLluYy3lf7OueWsv1qXUMTo8LI33oX8vpnbykNJM98/W
vnGgywJvxgtxv/3WWMt/ZcBsgGOBSAEpeGvXGhXETq1QdQNRuu1LqCKNO7mRXjaWt+qGF2YWAUAt
FKucIszAxVntZEc6pntUayjB/Z/O42oad7msxXls6kBi8CVS3WikXrUr7Nbcm2d9H7lwhLf76eOo
7JhAnINCtEMHcfMNtxoQgFVbogjcBIDz230tzNQLpRqxPahH4SGJ/NtWhCUxrHskKJP4R6nMsbzK
tvxoLXdC20K2DCbTdHN5PUFezlTzFGk8+aHUA6LgMT6lHaBUP28NTs17+C60XJhaXE06xAp+VVuD
O3WJI2k19OEF82e15uZ69gwTGYKaUiVDfNW1/+QWvlzmwm0h0in1UWSZ8wMEedmz4KD5vGfS3h2P
5R+PNswDk3/v6cJ5K1/r03rCeRMdGQptVE69H3J9abBRgTmF2b5xIbkLNxL+1VhHrsGgj67LtDkW
qUZkIN+Rpvno6o/M3Nhiz9ysI5/m+UlEcvI9I70Mnl8/qWs3tcKQA0JoIuCl5VhjESUh/XJuanjC
9kl70mCgKa1nWf163c7aVaHAWanO6CXjXXE0yAb4hiFDcRmPRnpR3YvDVja4vn8Gk0pg7i06hov9
C+AJ6VMdufK5hV09FJ8C6hitPTiQgr/6H7aSgLXzQBVB1OG9pMC8bM8zZtBqncTWDZAWpD0yrV2o
fMiT7t4qiju9l05Cnx9UBB03vtlqzqPSorfmxgfDd4sbKu3a0oI1cgQMpp/RljGOkas/wPMBodSp
uTeYrgh2W+Wi+Ygtjz/ESYooIiLJEOziCAaQvqRU2fGUTjvKwqfesvZW8GhQrTLNjfO+5pVQ0Bgz
KFoVpWU0Haa6x18m1bU89R7ex9bpqvAWsUR0dDJ5I4tZ9RuVaQ3dZJTi/SiT7uO4aotvBhUp9150
YidwIVhqXdE/wGNqb4O9VnwHOVBVJWnVtPegwVBCMUbo4akr5SfDg7brNk3r21rrUGxkBEGDbMnI
/vxFhk2Dcgp+M+Pp3l5RyVSoWiGDgWrFFtncewisr5/xldzijYE5KbjIaSa0kJQA6i43KCc3BSck
yhkzMFuY8rWSxRs7C/cnOjPA5JnEEi6Dop1Omg48qez28LXvxs/SLnSab9Di7HsUU+Kqtvuke5Sc
6qDxlt8K2iuuSv5PKVHjWEjm8iVgDNmgRGj+ufJj+hXF3fKc2POE5sTM5o4Swh7ibtsPNrPUtabu
peFlpp8NZgB5BnA6UixkfGHHdqVj84KI0b7Lp5dMeWQQ125fvK0VrwSCN4YXfpSJmVpkAytuz8GT
vPfO6X2wR0+r2Xku3Of7+tTsh+fkecvwxk4vnwItc5V627BgmJW+ikUDdW9rFTBSSJDQ6dpGZrW6
ShWMC4MfjOfJi8skl6yyMRphcAv5pyxVj3AYwhThpGh3lmazAVdfOzmAhSxAxIyCwNPw9uQETVmK
loQupliR9Ge8J+Fl0YUt+om1YgZRleK3NPfy3rXzqiaM0LlqQSVyQ6rki9ON5ag7tOmd4mBuxJu1
Nw6BcwZ3017gyl/cGF6MSlvdilTBnd+UEHAhW9Wh0u+qF8g497C4/YA4dii+Qsy25aRrO2rOXVgd
8wxXLj4f2qwws+UmK42tvQ9CP+n9XV5DaZcTmwbNFlAm20VI89hx8a2Clw5NMNSMc/61gdh/C6S1
dmerpjLPXUrAPYDYvf3EsKfXOVnEHLTE/egFd6KDoivsOw6lJam8E+2YuLnT7Osxec2NL80u35m6
iF62nADhHGB3bCA1CVt4btC2aLnVmi0o0NoyNcAs5F+KZSjScv4ygK3YLybQb6UTfx0dHQ0OG95u
lHv53lAHQ9MH//bGIlc+Nka5vVkpso5LgHgAMK6RJVB90dQ9WQy/0XucPudyvwXZmXdrkQO9MbR8
GVijbLXpoLtdh9Z38F3YBEmvPJzfWFhGgr6tJdWH40Ap7e5LcVLs/ACTuXgQ3dze3rm1BYFT5PXI
w5WKwMIrC00rapiMeVdB1QRDV/xQEqM2Ps+qkbnrppnMU1N0eOv67QhIUpYC8PtGv1eUmK8T/HnC
CKzpbxOL1KNDsAehYExkA2m39WLIPPLRwCpEfyOqrfnapaXFjlVJU3RiAX1daNVHI5FQq+36eF83
xeH6yZ19aelrl4bmXb3IpsQxK3Na65obSfDWJT6ExH55b7TdsVBg+fUF/zZqlY19/J01vLc6g6rA
is2YsbdWW0NidDSLJ9eoec5n1j4VECWiQapT4hSlX0KS7YXq2RK+X1/tSpxihoZKH49R+C6WHdO0
idE/5dZyC6110SxDS+RYJmhVqSgMICdx3dpKKvHG2vznF3ubh2YChIqAUYp3MUoJKVPgYvaIAMeG
obW3xRtLi/1MVH/UylwE6nzrHSQ7Bgs8dw/qEyXgA3K6++sLWyuEvbG3iFCFopVjZP5GH4ujQx9N
QJXMOnTeDkJCW2CcJNJ3MlyngF/iY/eZWqN83KoUrR14GcArkFCuXnmZEwuaBG2YIkFz5d/m4b0H
H9f1ZW4YWOa+ltANtWQQh1sJ9fU7dfhx/e9fS5Q0fjeoJ4CT7xveWhwlipfx2TpGYwD1OcMxO8LI
63SHbQqr1Y92aW3hjk0sBFrRTZMLZCzcad/pIOg/wzMy4TRgRZvS/a4SnMnx9/+X0uVaRLu0vnDR
aQhNhEx1zRUQoI41JMnpC3nm0/UtXQtnpD5w5+ASEHUt4yY0pIbcYEWGINL7VkWfJ/EW7tR9PN3I
wD+uW1td04W12YEuDjhTVED+OkSs+rDiov6kAoKOpo0lzX/JMlZeLmn+ERdGhgDKjtboOduNdhA7
9Sa0upf/bR0Lz1DqxvB6Dw0pjQXE82BuejdF364bWUvUuYD//jYLDxj7vG/QOsfKB/8jrPL5Y/1s
/lXcJJ+nPVPo/VP3jERdu/M3VreaLV4aXkQrQyqVpoHZk0IWlNr31F1s9WTdTfvyhMLa0TptvgtW
vxmQJzRMmXZ+N06L+HihR/G81NI2D90JpWU6SB/FTwChPyK+9lI9b/XkVj3/wuRikWljjL1Bj59v
mO+bqjhMqnbMUB9vGRiFsNQR4/J0/Yuu3W8zb9R/VrnIItETECwK5rqb5/dN/AF2Xzjtn4zg83Uz
azWImZjjP3Z+V2ouToARdkXXNRyzf7Gt1FRe0ELIbtovoqsQrCB0vwu3vHWOFO+O3YXRZToZVooQ
zk+M6BZ1Djc8W07hpCdpz4wDnZ2tF9RqKKHqqcEpMFMuLQLXAPUwfDXsZY2WYntf1sd4q4m9/FzU
qiVKckC6TbKf9wByWegH+GR5pNX0qox2X+mxLcjRQUaA/fonW65mNsViDF5nhOJ35Srebe2UMPjp
ZgoC7v2tFL6A+9qIvu/O9cLK8n72hLj1Bgk+GP/z5Hq/5tRDPUWfVRsO1NvIoSW2UUD5nZdeOsVv
i3QAKZ7wwmBI+G0sbihKh2kt6yBcoqf0XnOnU+KaD95RP3Vn/yl/Cm7yD/U38eP17Xw3s7i0uwjQ
osbcXz2RKBha5oSD/CKnuj2zlJqC5MDuYbdh+wBd+6mr+psaltweOBtqOw9taLiNr4AomZAcDycv
35kaIMy8QdWjpELLVOBGVJCXJ8dUfwOOyMion+LKix9reWLQt/SEKch0tvoZwe5xL3ypv0p29SGy
4aG+1R6Hx/A0OPya9iF7lL8ld5tjx0vE2fJXLG6brFdHpYNiAFaVp1gM0agcEU/+acoPaXwvqr8a
qhLSnzL3LY0ugnAfZzXCprXhkoQ4CZJOQ/NVFBLkIf+67hHLs7w0tAi9RV3pfdgFsjuiket1wmti
Nh+hWYddPds6ZnOku3T6ha0l92KqpEKAQonhiufuVENxxRjAiYnY52y7oLbx1ZYtmdCU4pn/gA2U
+EKnKlJQTn6t6huOHkJDiBP8hQL2RrSaXeHaAuW3p1ry4wKlhdJw+06HfC2/n2CQbhrU4CdtPIae
MGwYfJcKLbd0PkIXNxoszr2e9OK8peGxPsSHuaoe2ACKzrBqOlzWu+xuELa+5KrXMJtFckw/0VzO
jtRDJZgc2flkSi6139hJD9mL8KydKXc7lNAejE/BJl/oMhn6vdi/rS6hj2PP5JaY6AZH0Eny73m4
lYavbyf0GzrjIypd7UVY5tpM41wcsQAllHSbQCc7vKCM6RqP5ZMMcNg6RQc0c66fwXfY6N8LuzC7
CHSGXFjAmDHr3VVP7SG+q5z8KbfF3TYUbHUPZdUU5/Ei8B8LhzH8BNJ6XzZcTYwPvhpkqMZ4n66v
5zcS/905uDAy/4gLr4zkcIyhCzPcuHvOu1uxPfb+uWAm1kCcCyGCg5453Dc0Z4XKocQaG4wuOigg
j9mtbjzryFSY5q9x+DaF4m6ACLo13CgGZr9rA1qejiX+gtlYf2mNo5UcTQnVhF1lnCbjWI03Y3rj
o9bH/986iFMp2tEUXtPuJIG3HD4p/W2vljtTKnd69L2QnJLmviDDOJ99QEyzi39q8Q00/LnPXaM/
5OhrVgekuTWYk1+8GGmb17J9Vqdv1hZf3buc4F9eYIKLYbpBUZYhq++COogsQpY3op61i54mG5ar
lDjZoVG14/Zj8e1hhiSF9tY1t+oXwJopH4AGYtDi7SerYt+UWqi13FH2zwpg8lRS/9F9rsABaNKn
oi+/uEnTEA4NQ5nd/LVGfeyA7JN4kBHnuuVfJ3ueOIrRx7LbL/6TdQhPleaq0B/67tZE//piYaZR
eQ2Ah1wcc7DFTJgLJBZDl52H7CEx2w3GhS0LyxPtqVbkRyy1kx/g3NpFW/MGq1cNeeN/lrDYSyWb
oFIcUKvnyiZ/shVJ+JhqxiHxkvOgbWbIc1h4d6IvzC3yEbkRssgaCBvzzChqSzdBsEN3fj/Blacf
URgIDtdjiLy1wIVDBqOZVKXGDpL2kSIjEXhkLNZpz+VnYZe55R7tJEd9mPvHws/STvdoDSWgn3Zo
pwNE3OrZrN544EnAzUBA874fNvoA0ofAdFELPscov9bVsUchDO2c/cbKV33nwtT85xfR04t7pGN9
7nQIRFwyckdz60O6zwqHosr4V3ekB4oKxe8WS3GwHlLueHSmgp358U8fk79D0sVPWRwUXZnE0JP5
CHkqOXnwo1LGM32qjW89f8p3znVhZXFYMgUljpFmDGQ05hlQwE180t3tecP1T6ip4HMgyH3HT6IW
uqaaI+lDFWp79XNsfk2f/KTYuMx/5wjvV/O3mUUS2OapKYVpaP67aV3vfQcg3DG+y1Fmuo9eBDrY
056X3yG0g7v+Jnxpj8ErqnfudT9696r918eDgIspeqZRl116uVd9uVItrs7TZEs7Qdoj8RS5Br1N
Zd8juoKK787YXP9qqKDMYs406wCwFpHJgqmxjZvIhP7KP7bAn8uP84O6e8keGqZ1zFNx5HnpjLfd
a3NnHsUXpd8HG+H3N5/Hu49w8SMW8apPYCeOtPhfH6E7KTf9YTjy6NgPvLDBvB/Tc3qgZelITnKG
AWJX7YMj0PvT/yftOpYkx5HlF9GMWlypU1WWFn2hVStqrfn1z5G928VBsRP9Zg99GBuzigQIBEJ4
uGOGxg2s+Cwy+nDbMd7qF1H+DIJnDcSAcSzmvboHNeKuM3ub84BotjTGQ/uH1ZPaAq8CZEtPSsrS
DHBvV5DVL658A0Iw5AW9V1ocSk/Qm2h2M2heDHRXBGBSQRxRP2Se3VnvBMQNyVfn+kkkXuLTx0Aw
DZCjzGvoev7ToaEDXSdDleuuyh1DA7pivF/KjCnbT5WNy2lfGaGuHSe1sdIjcQX70OgMoHM9IcN0
DWuUMJUqnEKP3DrSnKgRViO+N5gh1Ha9YvUTyM1YOe5BQIYCCR3dLWJzKM3JBmTFCSwASHY5EiSN
VP0chLa2+FD50Gj0+MfUZTFXb74eqx9BvR5LCiXLSMx0d9C+hfL3nhnFsQxQb0IwtBwXLbhaJPeb
vqd7XjUNFyg6C8xBnvwGbKcdP0YQVraqCdOkpn4glU5Q+b5cP1afyrn0J6feDbXkC6Nf4GmgdHoD
XlMcculCDF6W+NYE14Vha/+6UdbqKe/GZZlSFzFsin1jEw6vMSgYjnvzOVx9Qcp3xULZoBgGE8VS
w0U/QVzbbHCkJP61Tx/Gzp9iVpl1O/Fd2aS8k5YtOjr4+KhkG+sbTOLbaQ2AnOaJSDYgP4UvyO1Y
QdWndjP1BWneU1WBDmoYlzo6OeoewqoH8CWaaPhiCCl3C4/Vbt7+eGCux+MPZDfd6G2XfigKMI27
+nzW8hpgH4Xx+m8/uupvE3QpWS6XeZHJmWydyVbf+9rMQSq9WMpeslQ/tYsfrH7NJ1KZX5v4YZJy
r1MKiec4gsn4OX0fXMh5WvNPvDJetyvc7hC4s6vctUfFWyB7f5s5yR3ruf3Uf6Z/AuV8lVIOCp2s
mkfdpL+pHroX3UZzIPKTff2VyV64GWKsNplytPpocBB9hY8zUA9Q0qeuKcysfCvmr612WPqbTE3d
cXpXIldC6i4qjOr99gXF+B46ErqEMct/+vlK4YJwrrHaRVAdLYGgSnjHx4eoKa0JEsRDcQu95utu
5w87/GGTcgp8WLRlZsDmaJF3RbVKJECkyIdhAU9iBBDb7gBFAOC9Qff0ietp7CIo9vZ4TGUvPySP
mPbyM3vyqwOERF/zXYKDXD1JrOG5zZrtyirlz+egm/RewGcVvWbXI0RqnB5STuzpp+1Sy8oS9QWN
Mc4ycbwESLxFgmPpRRCsHNA11DBRYUnM6K79Gp+H0WJ8R9Yaqe9opOiKVwm+Y7LT95B8xHCuhPGn
xmOBWrajkdUaKZc+4mmccwW+NThx59yfDqkl3Kl2sINi9j58krzZDq3EySzd4kBBNVrCLv16fbWb
F+XjJ9DuPS7ltAxEbLPshX4BbbUeBZ2/4HvY9AcrO5QHjKqu77O40V0OEDpgEKeDcqMf49gU9uqF
Rma+v74w1gFSKIeXCfOEERsSZX2LbqfjsqtvRq/0yPzOAoTsLJqJn/mxy3oxyRX4FEqvVkp5PoxC
JrlSwG4NrJuWg8S9/N4KNw3XmNdXyPp0VBgZzFMbcRVOD9SNPT1UdqMR3EgcKMn64U3sF3cox8dc
zRjh1bZZKISgMq3yn6jfpLxZtLJHwQHa3shYBr93652Iys/11W0n6dqHHWp5bdItyBhQAdTO9bvs
zPtmN9gzIM7hF+0eRX/N0jxw5+xa3wBJNCqQLqH4rLx/9z0NjYxj4DGhsaaF3I7qDPIsd4a6az8n
tsDnh04YoROeMMLK7XAZFC//tUWdWV2PZLCIYW8h63sDJdv0MP4oTw0E8yYHxYC6tdWXihmefGJP
vcQGK7PUkeXrCKy/C5aYHVVvgsiN4ANhXe+JzFs1W+EOoRHg/HFgly+srHvbCULjVxDISw0Gun8+
1encAI+UoKxNskIOfSp9NBPdFCN/8AWPYDAgvz2ig5zinwJ3GNyr93JjLayyyPbuf/wS2heCO7GZ
ZA75P1TuypvUj++qA3dPzpnxs7OifeQV7N71pmNcGaUcY6BrSwaKSnKdAHrxS0/CYHMH5Xgz8kUf
WFVW2XY7TllZpA6ZoVZtPzYoFJP3rXADFFsm1IglS/RDJq/Bdv6wskadLWDA9KCucaTH/fKq7yWM
E/O3051xQt/AHf2FBagnr/Mn97uyR7kNKWjGNk6xn+OUmxWnmrUq2kVb+710jseXFqpm1x3VZsay
Mkgl20aVT8aSoewMdWxrFiDrnr5dt7D5oqwsUEFX1NYFrw84l/WCimQW2mUwQyUcMESFldhuJ0cr
W1TYpSr6Uoo1tk8xMQN2GcPKreTFuINuuQ0wlCswQsrN52RlkIq24krVZE7H+RgSELyFr7J4k06I
f9rSC+qHMTrMCiuV3ix2rUxSHofL1VRWyD1vBs5WA82uVLR/CtG+/tm2610fdmgwBYZL52rOsZcx
IRIRrWQ3O5W7HCFx7cRWdIMb9zjtFy97no/619EXdtd/AOum0+3KRq0jFaEsyUiIa0Us+wNT7paB
d3N+URjWtpNcXVUBCVI0BRX8fzryMpD1rk1hDbqLR1T3UFWPTwPqyTlIBPTd5Ldue0x84ZTdGbvS
qX4oj4z1bvvSj19An6XBgIp4gg+rnwQ3PCR2ZMuPxLeR2gh71GW7iLtaMXWQ5LFKtYVcFn4fPpfv
jS3uxZ9AvMLpAHka2NVjhLK6DgerGmZxE5znYwfexF5EeE8GOUkXjFVA2T7cv/eABlCKQYqgEAJK
bgBYvsbjJeHeQygiMLaaPBKf3eyHGerZ4nKpKiBrjo/tFrvKnXxxhxlDCxzrJvsRISfnmjHqxcLI
CtdAXhNrgvY0Zkfa+5kPLWPoHT0ChJLLGNUDlj3qzRqUQparLsAbIi7vcwhuaB5KlCWAGEq6G3gm
poVxbkXqzWpSbuHbBOtrnf4ZvH4yhgMqJ37MB1T1MI9qs/ght9+sj69HvVk59H6KSJ1wcPvxrsY8
tVEV366fkO13+MME9Wihu5SJrYhKezzLcLC92YaxPSX7sn/g9bckYPW/WUuivA8KvmkOVh3NLQwe
Tea2elEjJqiKnOprB5F2MEYrdHl/6bEPNuHhF24WS3QJZYjBOIPEd1wzRfmWCQigLif1Ooz5IGqS
d6M7HzFwzvDajM90cXGrhohhqHOfcKnmhoCd2svIoxqq8Auq2d0p4/g79Cp+zKHmXD8cfwi1f58O
iXIfozQXVRajzCujBKqCB006oi9ww7Wm+sC7ndVX9uiL99etbh4RTCUCzItpkU8EkGiK1G2bIdTQ
y9mUqy99x+hpbn4zqBorCng6P9Pw6bEEOESLMz+5v4TOoSXtsVPj7XV8mKHcYcLVkgrmE9RWgbNG
H9cJio7xgVgmKA+YNCGIV0p4JGmuQc/xXZxYaKbtxGC1WeQnrE6ewkllWedYReuoe+BVUP6qDjI6
roJT7OcDiz1w+8it7FE+D7pz2pwtAERiICpeUKIND6BVf+slU4Gg6wPnpd9SW9XMOTSvH7vtmHpl
mXKFo5rHOU8KioPLW81OtVALD08adCwDc/IqIrTN2t3NF2xlkvKGigRpXDmGg6+yHGwukehgdv8k
l9lktlJ4jg355foiP1FoXGoIK4uUazTKZpjD5vI5m13qLIfhawe6/MgNn4gmwGzntvGWnsVD6Go7
VrGPtVzKWVbSnJXpAK4sRfpeSLcd8O+Jeq65O8yp/49fk/aYYCAYc0iAIxh5Wh5IKTNEdGl9C0A5
gDgTzXlmSMdYHe0sZTkQqrmDW0kl6LGhc9pX9xO4eeQUhfCksq9/ye2s4eNLSpR7GSRQFC0douhI
62/5wIAOt/EVJEyHtOXdaJQOUYuS32C4szKe5jTyx65hQAUY7oemNmh1JYJsE36CWKqmDMbWgcXa
vF1eXK2Scj9GqClpF17Oa+CBRxTTHXYAkkcy9pNbCzirCdNhDPW78dhZyd14CC0SwNgsx8RaK+WX
jEYdBINcnCiMfoQy5xdDxcixt2vhq8VSHqhV01GWeLgDgg0cdt25fcLFINgLjONZEkiezvG5A8if
lY2wvDwNNQLUnsdoNOZ2qte4tggJGUHLag6HuRXC3dd5LF4M1m2hHFGSy0mtYWrFHYU7JfpaC88S
Jt2zMjTbrGE8k+TbfArSVvtK+Z2pCORoqLG6curMCAGUmPRmn1QMM5cE4IodmvufLzDmhYle1MIf
QEq6gLstOPPZHiqxrdf5ipfciyCvqy1NMefvnQOIJXiKtNTHuNTFIzGHHjczlo+F03ihMRA5FEvh
kpJjtQv2ghk6ul3b9RFFS+iTsGrw29CslT3KJ43coDdJjngxRJCovVfL92B6qdXEWfS7vsAiNasU
Ik9AvY/hDRnHidYGqISyExqcYVc4E1hte4qs8VQ/ccBBR+/1DjBFNCGLEwvEQm7ktS9Ouaes6oDl
XTjNNZTuJxhQQlMD0bw5xfWxlJWH64vcTAJWu0u5IGWI0Sojw3UYC8Zab8SwtSS+MIt5X3QYQhNG
Bq8Xa3WUP8qWkssw+wCv0D4CRGAvwM7UXAq6OxZvMPPkkO+7CjNBUhjwsQR38IvnMXuIvfIYmAD1
eer99W1kBXoy5XokSeeauCKux9LM4lEAphRkoWiiZCiNtLfiCwtYwng76N6JXAnGSLjmXHHOzSIc
rVn+cn1NjJSG7olgIv0/x59LwDlcvIbqMVSOco2ko7+V+MjShrfrFllPhkLlhkKn1VAN1FARBk5m
2RWPlRsBEquf0/qkeZAS9ViAPMYdp1vFYxHDd/N4ggHhgCxXbRXLc2UcKgnoeeMHY3mbNYSPy0ZP
/6ZplDd8hmZbmqlfsmmwx7kS0CRGa7OLBrMWx8ep73s0+8YTQMq7pJhfrv8EVqyuUM5FLJq4r0P4
tA4I4JpwehD8ulq6UB23CQgzMNFJRbgjH+YHNlB/u1K82gLK37S6gOFaAS2T3iJ1ccASHXUngDis
OORe4xPJRtUlco2jj2xsOf9FXMJwefTg6oTSlNjE+AlE5quwFzQbtVPhEsTxAlIO3s+8Bv2Owlr+
1+NNOaQoydpk7HHYBpdIp7W/GNNszcMkIKyyIjDmx6acEpcLoZB0eDqJ5md/I3qBR+Rn9Fsw8exE
AQl3jkG22Vfs6ZX3VQaomnW1qAgJYcJ/JiXEFiDT7A432yk1ztb7h4JJPctaK91xUSZ16nkC+5IB
TxKApK9uhw59CM4aM3De5t+ldyJEDMCvo52bEwuzwHJddMNlMoxp5AkulMTZqgUMOTIIovwAUWmw
4Qmss8TYXZUKi7K0L3KlMgheILnN3+vnrjRDDJmC2uWmaaBVa8bfhVP1F7RAjBdcpQpEei1kbTbh
VFVlBSEVB7NHYJ94l6qn676K8cKplKuKhYgfZ8ypuahGuWmKkfaJldETb3Ml1KJHzXRO0yYiOAhq
2M5phPssUkxVZoKyWTtGxTyNlBVhwWElBPGvveYYvIBexxFSPphhRZsGasv3nZnueGjktrfJnbJT
X8IH3V9akw1BZ/0Yygm1fdqLUYJqua6h35DLrT2pwz6TwYlfcKwRJVZcpFIuaMygIVCTPuTgcufp
yNVOdOYs+SzsDYjz2ukDIOis2RrWV6UcjzImtRTkBD7U9b5W6Q54CqyFORFKbtiVw6MRMOEqvKyD
eODbFBFYXZUnTm9E5GDL3cjJk5kl5Wsvl6HdSgPCP2Hy+3lxW6O6nSuwIVy/J4zlalTQJMttOdUV
WlZ5PQNfm35fAuWkzyIjHGQ4HI12OEso9lGJQywMmh0B/qmIVtFIZgAJxLy0r69JZJxSekiG72XA
v3OMg+lfMOtt187o65aRWYRnNE7N6nv0Rh5vQoAGjA6/k4BLfxhAa/VXOShriylXVC5jhaoRPnX3
qgCqgGRsF+9le9nLgGbay3OOaAF4nYWRnG0ifXWoVkEABKK4kMP95xGTQSSjhdLlURFPBVBCIBHw
C/S2Gx95xb7cRflfeIhN9MLaLHVpM36ABjSZNyC4LB4aqL2FuQMINqGljfGRHwSTNp7T8/vsVvfF
Hest3drttXnq/sZjCbbXGuan7DyK/liDVGnm/8WtWRmh44W5j1EGDGAkqFtzkHxDAg/EwOgKbRZU
11aouznzjQbsIBChrYMpakL/UIHMebT5478+p2tz1B0VAiHvxwzmCKQ3dSR7fErs+Knbl4+DVz2h
+n5gfaxND7+2SYUDRWWUfUnGNgguvLXyfWn1nKmdoB6HqJY7GjtmHL2VR61NUtexkMppiUPy7U4D
IDX6rtv32FBC2MTKD1lXkA4RgDqQFRBU627+nEK8Uf2R7iOoKUAARGowJJYBHKngv5hEX5eZfvp5
WS+SChpQ8apVuUAZSDr3z1+k3eEwuBU6SIsfe4hvbaiwE5xN9DXfZf580NG+wpDg5BBNEpdVbWB+
ZcoTQYS2UTMBv2a2ih1XmpElfRXfvkFewh1+dHfsTHGzabdeP+WExoXDA2DgvSEB9Rwjoo4eSjgk
wjrgjmbr58CGdiaz3kjO67V9p7xPyzVZXkb44IPb7Aw3QwUiRmY6ATuVOUHCJMPZTImB8gRbqQZ/
DvaFfzr5pU7GQmmRkqNPSPTpbHEZPVV7ndLIboevQXGMxfswK/xsya1I7Oy4AbWzcmsUXwrQYg4y
hhdjQLz4QyPE7hRgbLhgCttt78rHj6RO4zRIcweQtAae9sGG0KZbWsBDd5BNETEr3Qrs9gHxVZ+/
w4dF6sRFsV7kMqA/FwQbSZYx9HaSbcOroZqqsNokLGvUaQvUvo9SAcMQv9I3QtOTWuqZ8zov8wz/
enRD/NO1pVFHDKy1Td1wCG466IsAT/BdWjTWgsgPvmKD7lXmmjGUPAkd1BPJ+psHtCm6yASlDJhb
LfHMvxLIVv6QqERPrPx6fYWbbYvVoaYbl+MSxUNO9pP3eifYF7voe3wYT4IPpifYr23ujrfbB/Ub
0d2B6waa/99xCqx/BPUcou8thgIZy5KXU18fOVkzs+UtTx+vL3Y7Xvl9UumWJTeUQSAGMCPNGPmo
EIVO7y3o/a9b2ezkrVdDvXpdNXFtFeBCkNH9whXQZO8c8k8GagbkRzbvNRYIlRloJKZdyj8FVd31
LUnhWuc0lab4M/suo2wX3CKPM8ujfhaAarD5AxOtzvA5EuVzgrKV5IjARICexRxYdaEVWW4gGuNH
DrierOsbvJVyrPeXcjgTyNw0lUQVwvRT7O6z5IzYzdKTu+tmWKeF8jRawWWGzGFVlebPWWoGzW4U
GdePZYNyMFETFP3cXJ6Upjf1DBQ0VZnv45L/dn0xmyMcq02j25NQMpETkQCqO1twm9vsW3pffW+t
2pNvFy8/9kce6I8CPnu6IQFhh2k2hTW9QVZzxdXRHclZqYIhbPHh0iZFEf3cQ4Kym59VgBs75UXu
RlOJWe6VcTZlyrWIEzS3xgxfcUQdu3+XbEJ5E70QYYLpJrpjqYhtlhfX+0x+z6rYEAlRE+cZMtDG
5i3Rgr3JDPD+EnhN9wVlFPv6h2U8UTLlbCYxA8QkhrPhswd1vkvR3L5u4BNPNUENrVdEuZXYkDIe
SyI7mDxC96UGPipCdbr+ob/xD4uV3k4n9SW5V13+wIzqGa+jTLmWoQHLTEmO7fBK2Dekg5abrZvf
GTexVR7Jy1hjmsOW70Ec/3J94aydpdxMxAV1lAg4OdPUmpV8pxRP/5sBysHoScwLdYPrILdPM0SM
pP7xuoHNobH1p6Pci9ylKTcTkoneyjNzyK35CTxyp3Iyq69EACbS7fRtOMVu+8CG3m+2dVfW6b5k
AJWJtiJHEz1PXAUsECSAwp4/kmzz+krJt7jiWeh+ZBhxc1jpOCaYzLsfA220FSM792qz4yfxfeIH
xtvwh3rB71CCbkeC51Ucgww7S8YYUFB80e5JS6y+Bb+/z7qCmz2T9U5STkUMwmBWZOyk6A02USqr
HlVvfI52xS71k3OOpALxNuFerkJMBjNLB6ztpZyMgQmZoktQ3ee91slvCCBYxJQnSuLZQT6PdnFf
u91p9JmRBfHO174r5Xv4ROWEmLyPsWYT+pcAZa38dWjAbZEhsmAdI8YDRXccwU3WKiFBgepgHG3F
4usUY541Fv18ni1dGDxQ8OxElTXgvR2EC+AANVA8BIUX/X2VWkgUkgOQAcPWGw7tDYbwbnuv/8FZ
0mlyGjN30Xd0yLK10SzdyNFvmM520+Otfgb1mcsApFvFjFygc4fLdhNu2dqOQfpDCiggcGY4qM1z
tTJIfV51EeKsl3GL5niny499D44h5cAHX8HjaV33EORPfTpJK1PUQwL4nhIMPLgYQP4Sg3QmJvKN
YcZ4LFk7SL0ZQa2Oc0oGy6e0MgfoJBb315ex7QpW66AejTJKVL0hRQjFHB3Sl+fDHZebDTJGJMLG
E/dltjMnUkGTUlmq5Cf/b0W2Szyw+gXUoxKArrwdIjiDIW0towl9DV2butG+B1L/7fpqr380iDT+
M5iCNIUqJwM+mpi1pjie2wwcnhqj/b1dMvu9oE+MdpkRVKUSAxKkn4K78aZGsa7BWDMmxECgl6OI
8W/gj/rKIPF6qxhRLMGb24lkWWFqcf1zr7UmN91VuYtq0fUdvH4gRZ7yLIhGM0zdEM9dzWacfBGY
2kGsb0Q5jSBaom4kFkSv9osd3nlL8iN3fJMBqAqt6QRXxbjL26/vagMpvxEXZQDFLHLNXN0TremB
lCpal/PqNzawcTt1WlmjXEcw9HLCjxXiNMXEAZxc5TV+D7zei390IO+cHEIgg9cfE+mufgbRAnA5
fwGH2XwLVz+D8i1Kyi9BogDPqZxx853F1zBuD0okTJ+xpUo3c+yVMcrNjHKw6HOCNQsFeIOnzI6T
Jy1+kGMm1RNrWZQ76YpUlmVCsEJ67v8tHy4eBmCRjrKuw3ZM+rEumlgqWepQz8hdJ0gbhE3mgkaP
5knOzAxeGFfv8lNWt7xLNX0USH1ar7913Q9+er5+tRmf6HJJVn+/iTKta3n8/QKJc9p+74OnKX7k
x9frZrbr+6sto1xIn2r/ia0HV3LFPaH3qEGuHV8EqlHIuhF9loPcTlxWNimnopcDr8Vk9gy0te2+
ew3uZAsA5rvua4zc5RDj3EPK9paPTP7Ayqi36/wr45R3kaOgyTMRZx9IC4w9OZhy36eHzCVz2ZMV
vhFgRGsj7f0Z+arfH+a7sDOvbzrr7FAuZ4b8uCL16OKkQ/4l5yG9nBnOdRMSywblT6pawQA/AUJN
6J80uA6SWyH4RBjh9E853FvtgesbZDwE0Jk48TlxelclHBToooFNyoruOmQcYD5i/LLLJfxzrCZe
TsfqZCeqmJSKivcxBa9qaUhWaHxTNT8QvaV0wuosZbuFldGxdoNyQ3qggYyf4EsXXoAWUlRloHQv
dtf3fLth/3G0LtHdamVqKvBcXcCKdE5vomP0OOzKLzEInXi3OZSvArAK+lnHzFljjQcw5LPoBjZH
alahx+UHrn4AIJUdD/lHUiMWXAjtXTBwxBMSak3jhfQsW7sG52Pqii631/Y5Ug32uBTrgl/u4Op3
lGMUhT0prs77jFB4odkhO6Rji7meuwy0Cw2BtvqIoO3rn+B6ygHi8n/GXvLQBhrIdUFyVULFURXD
m4XL9omWeXoqP8utygjAGF76kvqtFspFpWiIEjZ8XGpHrkI7gh5NW5mx8n59YYwDTHcnZ20c9Yk8
NwIvmLLQmOH047oF4veuXMsLFGi1lGQOjHEhVYhgRjEpEgB/PpWBzvhArA2j3ZI0BUu5IAlNQ/h7
YXgOhOAZ7LynoUj96wtibRkV5MyA3Y7JBFMosFhtMkE4lPV4kgzl857J0LBUZXSMabRpCp2CNiK9
CgL0UA6T+UusRfRZQ+J/SAw/LFFJRdtqUpoOQEtLpnGuvsn3raOV4HyHGt6JaB9oqTlKVqSC5IIQ
FvwFHSC5OtfWSl8tXZT7jNAdqnc6poUJaro56A/6hdoj+cIMErbP48eKyeddncdO7MQs6bG39c/J
JpJgOlTk4tIi1NyzLZpqCwxAxyIv2q7wCx9myc9amU3LUjM40qxsHUIr3+1qQIgrP91hjvxv5qq2
T+mHPSoWqBqkHzPpWiL72OknqN3epvvYK36qpv6K6N9jVd02RQMwS/T70FJXUAyWMYwH3IsK4P/S
/NXJyB5lq3AjuzrMp9LDFIJZvRMZ8Qm9ouh+QDSoWEoNrRUmLSrrO1PXdEmaUS9IIb51eOAKMQOK
OdDIBik1MH2hlX3JvNm77hmYt4kKB7p4lpYUaL9LmcUAiiaL0DG2s85CpSUpTB5SAajGlXYoOiq6
O6JVRqbBmcbj9R/yh+LE729Bg1cnI6uClpTIZK+8qWLAKzIX8ApztIfYyvz2PPusJ5J1wmmgalcB
5iCTDY+OpIc1fYfAn09aWNFiDqfMY9W3/5DPfyyS8l3FqGVKSPoUv4paIEE6GdY3Mm4Ru8zjtP3A
fBij3JSqL3qdktS2Q+Q72YTWIMa8q2FJHvj0Ac1qTtkps65/R8Yl1ihfhWj2P8lajj5vEjh6wRK8
YH41yi/12lBHGtJbhFQ1WNO1A2F1ygD8Ke5Byw8c1v+2IsotDZpWjxKkCt0J+t7DJOEB7Q/XTTAu
Ps0QHLZCXY2kq1OKJ2m5D5YXVWYAP8k9vvJmaZRvqYVKi/oKJy8BVkM6dL7kRX7jtYyV/CGn/Dh0
lD+JU7nL5wpL0Qk0Qzuj+340HgjBBeESjK0YdSWIE90Mzxxo3JoLRJJ1zRgHX6eqqVk/FoURwa03
KlRORt0cZMUqFIhKsDqb20H279XSfJyq2IxdMMGBlGLp5FFgy9JzvIBzObgxWBVxli3Kd+iZXgly
SI59UhaWsiBHbRq7z/hntQJFQM6zyAQZR0an/EfQpm0YagQUlucY7p5a1RyCIjyOahlZhgZaI1NR
2/alL0TR6TmllxnFge0foEFoG6zSkKumfkCh6KMmEWkQElOSQSLJI7NLLCgpywzlsro4yRa+vLw8
xEznj+CT531mtk9+7ucr+LEcym9NIF6JuQFpBdTiHus7oAfhtVQz/U7AUgAKMzzxH1LgD3uU4zJ0
GTj+4bJ96n64lcD2JzyiieskbyQJJqx/+aMImgnFq26q+9yuOWvwOPtfDehDd/P3d6TCrGBUFK7n
sPAZqP1up8Nfe7o9u0DfeKhssSvZ2/70wyDl7EZS7ok4fFFNTcChEzt5q/u1ygTAbSc9H3YoZ1fU
Zd3yLRY2tJANSTUrDr1pehwlwKHr20BprKD8UVev11+LC1TxykGi8QZ81Inz0OBFIvOikdU/kaHC
DCIh6JRbyxHU6wfZDu/aS9RIwE6lq1jdMySF0drUvkO1BgCk3fUfxdhyGpiQBYAlCEToQpYfQ65w
ZrWxeIkx8fOH+On3htNoBIUvMZdMIDrI8Zzw0D5FQByp6L+IR4zQs/pljAtLT0dz8qyGqohjhMFk
qMimDpEjkm0FBOzCj5B5T/6QjnysjnJEYwRQk/FrGheVIuAPDOBhUTYK/QksRqlP2k0a+Iv4Y/U+
H4MXEBF7+SOP8hE7yf1DBe/jx1DealR4SSrIyE3rxPeqFx7I1BOhpalP4m2A+igkU24RQYKNmYfS
JSvq+kNi8mGf8l4AJ0Tg9EAgAc45T7JBUxU9EHzn4GggvhgO4q5z+l1uj601d2bg9EyqLNbnp9yW
kCvgbyF09ARRh0kZWwJzKJQHrfw2t6EAyQid/hDXfqyY8lo6V4UxR9J8MuQU++OPyAZZp6mb0jsh
siwZ9sifu+ZFKOelDCAx0SRscJQLZink5jgGILL+2XE/FK02m15nPOd/KHf/XqBKxWV6IlWpFF46
YIMd+4LfXLDCyZ71ojOcEV2M4ngMN+o13IRS33GgCw7fl/T5ur9jnU963LkA6x2kaODwOH9xY796
RLfISr3WHQ4ES7LsDUvYJz6ggqEp7dT76+ZZKyRnd1WbicD6xY1zhrRdu58BeROUN25hvDN/qF1/
fC/KH4XNPEYakdsZXoGFslInsgs7OxPZTXINeMASoVLzghEu+/rqGBGZSvke4FinUiV7WwmcXSQP
efFcoB+2QIl16L9Uwc0S/Kv9/AjkqaUuuVQPCiEmCNTYVZWfisZbYc6iaNpGrn8UnGgd96jO+3Cc
kJLLdyIUmFFQ+87vwh0aMe0raQRzu0Uym29sKaPt8/KxPsqbGp1Ql2OKkmUyh+clzZ5lnrvXJ5UB
F2TlKJTLVKJWwNwBXGYo6UAeCwDQLdWOCytgVwu80LzACHL/4DQ/FkY5zTAIdHUiiLLBBXGnnbiQ
9RjwRhLZ2/Er2mra4/Wz+Qcv9mGR8ptTHYo5VkSqvxNm/Yyb0S1uiv1fiJKLmx76tyVawFoZ5WZB
2kfivAawMVP6mnqYL4PGlpY6bE1f1uk0hH86lVYRq4EnbQLSMxPs2JHRFE7QqQq9+Dg4xs/CqSxw
VzBfWtZCyf9febMhmPgMo9ykQzvZopO54BFz8iPRudF2rNYgOepX3j1aurhAYUAEtR12Vdb3dVc/
8GN8W3GKq4EDinFWtq/dbw9KzzxpZRyrXIFrh4yZ32ePnJkRqTRL+hIc02N7HG5mn/Wub06qr9Kt
S/qw2s2ozQqpJmyCIyYjJ7s1a4/DG3TI4W9kTKZCJknBvJW0V6zyDA0sXzpLO24Xv4SFqTHwyqyI
nSZwDCfMGCYazlR2TG4lcNtA88ZNH/9yNpa46Svflh58WkK+EjWy9OA0HWOzOhOsIOQrJufmHYp0
Nmvwl/V9qWej7Di51UigIcg/5AhzrsrPoH5hHKJtp/pxiKjXMAUkuuci0CksuHtg6RHM5StECXir
RGBq6VAwrqy8AtOn+IVJ6sLaUOrdaJU8bkdSIS+OA2SLSKXVsIb9L1Ym8dAfWLU7lkHqBRkiPtA5
MG65kAZ1ZSgW1UNsXt9QhgOQqCdDEoxZkDXspy5icktDETTtD4N8wzMLH8RhXjuO1FPBRVwzYapD
c1V+srgRFersxGsHHWWforeE5OfUfBu63JkKZu7KKk1QsXY19qqgcuiSIncFxlrfSV67K/+CvYqV
KNLDTksmL9O84Ij0SFV5p9wrD9kuBqMMwSoOVvxo7CuHu0zf5zY7VmTcDnruqUubQZlI30gaaoxf
92ZR3SZyZQr6mzowXyr6eKq8KkiirBGxXBnc3dTxFOs0m3ODhxwzpstU4MOGg3xbQ8ZLdnmfKEmw
gHx0KEwMQuhJNARJwJGnOUuVOuLCTltECGgpu7nQ3tLSkqfiZxwqsZmIPMRJvtb1w/UbQu8pMQq+
blFQeE3HQqlzG2hpGA2FoLp1MJb7WdN5m5vA9xs1RmTLugqqNkNlwfy2tnZllK5qLVk1LDrgUG6a
FG6rPYtqxwgWPwFcL+sSRVUReEXE/AH19YY4ScouVkGRvxfc2LAXxecqe75pv8ROelpClJLE1/BN
101wUwuyiTnkPDGH1Owfki//3ySV/jGUGwpaQY6qvhfcXNZNrQlzq9dVJ0wjFsbuE7CRtkR9zizo
KzkeaiSLoU2gp4KJwajcaxN0tcnFFE30SEJbKxj7/enxpwxfcuhVJJLMomEsBZYYQS6tuhVMwq0H
HkNUjjpmGf8TP8XFmiHrvIraFFFs/WcUWVRjLqBhQO5mscNAFBJwMzn/ijo0J/4RYZHofNa3UDFE
SVRwghfRB3MB9BuB/MLcDVNU8RNXx6+fBDwIXIaqf9Kny+qFF3UJP2n5FnjDLnjOnfqJMDvzuEFW
cvg1Jl0616/vJahavzu0WXLVVvtep5wG9frLTvyazeyfASdwg7cBMG6I9YJMGkRb3mQC54CKYglx
8ckiLBZFbZYvjZU+GCNqeqzxKjpaon8W9YHipB30VAvAtKpE/0fady1LjiNLfhHNSAJUr1SpjtZ1
XmglqbXm168jZ3eKicNN3O471m0zPWXWkQAjAiE8PEY7M1WU0iZWPVfKXFDc2rp5jFFoSDFx9zB2
Tue1LO+sPO1lNFsa1Y0GbD90hmc2E0vd8jAoB1l1mzOvpGhqm9ktd/lrybwfk6S8HKVsUPxq0Oye
Ppd955bojQUl9Q1F82gmsrONNwIDD6ouY/eqpn6ZqpIxrBVPWYh4SQ3d4mef32CM9SWPjH2omT/l
vA2cqRE+hZvnxNZFYiqmJX9BfOVlWYb9aOiIMECzw8ifT/RooESdOp0nnVHtbC6iexUVSreP+1cw
ly0mploO6WhhVedU3suTBrbrVvLyZLkpzPJHYQKoTLT9qGLS9Lpdbegv7vmvYHJpVlNXDlpeD8TH
VIZXdc8gFHdi0KRel7LxDl5I4YyXVAkScW2U/QTEBhU4MkQ5mejDcWZYj2VWBGpPwDF4lPPeSafR
T8zPXKK3CT1NyT9dcQazVxXZhF7qbD+wyZmiWk1m1EiB5iNu8hYFikKxqLNr9tfv7Usp6CyHWIpi
UJkiPuPKF1GkdDFdYHitN3poiwGtRp4qD3zkNtgZ3PD9urwtbYC5mbqCVwyBEqcNI7USrHCBk22b
zrCp3L51NfCi85QsAo3gE5bzwVaSOI1I81wNJLLoPu3H4BQvYf5g0rsm26tyPB+un2pL+9an4pRj
TIHhJUOOZrH+NMwJwktRhvcF6cUfh8sp48VapCDDxdEdykw37c56Ik/03kBbrdqRB+mgPFw/05dO
OC+Ri/vmZljkGAPSvqWb3tI9qhEIEibyp4hBE1K2Hi2pm47JQR4qL9SA8GkHuwzaA6HWo9Rr4G5A
kxz/f0xTJwciLtXRb40p7v+9LnRHbVGYDtE9v/6zty9KJ4puwbHLCg8LwkbmuC9NhOGjE2hnrrbc
qUcAEvMDSCz8fl/ciirvm0oN7AasVLMIduddujhtskK9biFyyQjWozQz+k/tJIMQfQ7868fbckPK
ShT781WQolq5JDUUqVTQoM1lvNexhsv/EYWhN46z3Y2q4D43VXslkPNDBrILTCQilSqHDCtd76Tq
6fqJBJfH97ekOZOoRBIwqXbabkDXKYW5Vskg6IILzsF3tzoznZcyhP2U9c9kfpswnX79HFsJA8KI
/2oB39uqcjz4AHIpWCtj3DPkIKZlfPmQvYc3xRsj0dN+iQoWqkAdeBJfNCCLiFYU6nBrHhefARuq
+/IOJIjxvjjX8RQ49PQMVimxpRuIBqwkRxoR2urJ+iaq3Yi+Jedzo6Uqpomkit/L2AM8yY6uRfbS
iLa4fWkjnl3T6qo5f4t2aDJQ9ewMs4fu13miFKiGn+Qx+GhdrDFEDTxGPupUbuyLQtUvU4K8dM4V
m1jbnXQRErQQlCPnBdqgWGhAWlqE2EkQeNf1SqS4nHOxRinQK2NWfVJXdp9/m+vjdQFbD6WKkgXR
QeRiWrxlWGFTmYB0Ez/uiU3Cz9qgHgHuj8pCE2GvOx/lr0Wpl94rKkIsssQA1JlkssFiUbwItvHI
ZgAY55UqcC2b+cxaHhdt9K2cdC1l0caZI37ad+/gfJxO8oG9m9ERXeYO3YWdCEW2ZQdruZwdtGZB
xojpZ6m+xEvjRn3j6IEIarilGWspnBUoiaKoaZIpPll+jzkIbTWRBNE5OE032gnlNRatxVLi5FG9
1zMgy4fC/d9pIKfiDa3GgbDKmdEjz+1RLDwUsxuHQeTM4dL+C4NaXxv3hJJ06knbw0+D/cmRVcwQ
NpJAxGZUjRoFxd+yhr+4EyWIc7JARlQNtPV3imlssBDa8cuMgQQ2/S3yu5uasBLHH6nAGGRTwiOl
uisrpkOCTHCirfRxfSAuDBjyCuXUCZrQEckxaeg2sWITSXbGNAbA9VYubmadCoRqW+7i77H40MDq
ynoowD3ut7lqZ91dpRYYs3i9rnzbTmIlhcuAkKV0QZpBCsUkL3h2U3eM97IJNhm29s46gv87Bs2J
W1dH0YrQL81j9pSsrpWPGfCdZF1G9oxGX3knL7b0Xu8wXPutdxdv+ATiYY948l6MbNhSGCyzoahD
YPuxxVf9rBB7j/UgAel5B2C5oSRHPR8EF7v19dYyOOcxFYM5ynUOrrNxdqyotOV6cLKxEMRdIjGc
qRWLSgs1BKgn0LtdQJ+KOnVn8/G6kmy9kYQqJnaO6jDos72vwu4i6kqJzBHI2aO02M15GB2MsJp3
c9+o3lTFIt4M9qMvH0pDMUEUTpEsEUWVuYeyyOQezS48+vn0I8+tfdfEdhb/6ttvOgDl188mksU9
klYsZUmg6cjzmvFl6ZuHEJ1+mxAsypKkfQWAj0Dg1y/GDmcphkWhe5rO+RKrxc6LUK0RcATvffje
qS99KRjc+KrfFyL4uSiZhPIYhkT1J70HzouG+ZuGHSov129OpBXsV6y0Aos5UVvIoXpq/yRHoX0w
J8uWpF/XpWy53rXusetcSVGIUS40ha0mh+6g7IFmQaFQXHYXieHMtW9zk7Q1xAw+4yUdMOvCitsi
iOrXj6+r69Nw5mr1MzZhdrrs5zpQ9DEWNEH/v3Wg0d1dv7ZtQRqoK+HbEdtybn2YcqPtFbgfshCX
jlhaqsWn0Px9XcpX42HH+SuFM9RwUIu+Lgp8nI44NMZuc/K7jz5L5WZKYkEqvplhroVxlmqGVrdk
TBiDGoHT2gWndW3r2APE3gt1H9+3si3KMTfTHWJamCShFtoCPK6wruI5WKoKWo7FQ5UfHBiSgTgM
v/xP8fDsOUS/VlHR3cFHkzlVDyV9mrCO0fDLxbDAfTQ8l1ZwM/WBKEDfUnYNisGKrCr6HJwWqmOp
plOJm2RDMgQ2NYKPXGxTWzq4FsPFZWOYsNI3HESTaH8Y9zfJVNW2Ztm7roVbZQAd1FQaweQl7IXT
9XKZdSWRSgwdmfPDnFVv8yK5IR1sbIm/m0tJd4tMtGV26wrXMjnN13stD/rAkv2imR2SKN+NDGhy
kzapTZvYJUF7k6bLfWo1i8CyN6OmtWjODpBEBjORoZEdOrOEYsga7Tm321de+jKCLGM6tuCokPei
5vNmWL8WzDn8YEZ/MINj8aPYbt/CfeQo7xYWzvngdnyp/fhZSBjLvtxlIKCra4mcRYym0pKSwiJG
hzUlsTXlka1KUbz0Xni6LW2FN9NMCx01hfIth0wn+azP0KLRAc72KT7VZ+BS57U37SE893uFZe2t
J1QnMgWuBk0O9VyEXj1uKo0bQlIgl5qPWbObG3SgQWCZ3+rAoKa2ggt2GpueEircELDlucHVT+Bq
FIA1+LIHirlZB9Ax4kYitxiEKL/3Kt3VRf9Ny5adKmejwEi/YGCZd1tL5CxGjgejRTmC7fpCn9MH
cdC+BB1YKmwZbxwNLx6KkayBjviK826gx6g7s50xOqYFflvtFPlnUJn7NMrsDnsFrvueL4B3HOtC
GufkSLgMoapAGvi9d4OfqfaEvXgYmLsfQDsY2boL6oz00B/0k3g+kFkcZx8Qjh4Y61irlMcuSkUE
2dqAoYX2wyhSR8mI4HwbGkqJoWpIwyzUx/gGWRyrSSNNkADkj5PJGI1rPrT8h5l8F9zjhvlBkAVZ
eONBas99tV4P2mUuRxwFDG6lcmAaEoNHYa8/hw9xB7ZB9kBVoj741xu8TDW4t2OgYWvlePj9Mo92
VoZF2jn2wPzjS7yMxzkhilqmcqkj5CcStha0s9NDO+hL0ItgihvaCEmaqisaRSSB27yMlpexNyvV
qghiJOl+ntzmQdkPJ6CUBkf9ufwhTulmR33f3GqJPQlaZhvQHSYcGSIcB4Vb40xBVQPQwC4oxxc3
1Ut5DA69P7usMgzqDzd6va4wX/XlUhh7oFeuszDUcZ60UfWbvgkewjmQvBJcec9tbygf10Vt6sjf
c50920oUhGCxXCSrvtlm9mhFthb94yL0xWF4OrwiqRMiJwq2kKigW5h/DkPtLcB/FppgPlFwa+dP
uDpKJkmDQgYJVLlNZVv93aKZdiuEPIqkcBHKrBVGrg/IqUP0m6djXBBHaTL3+lfZyAfYpQG8ZaCM
Q3W+mS63GD7TJVhVmtnkp/RR+bFHLFd/6WaQBYwH+ZS9Wi9YwHpd7tfI71Is05bVFaZqQhYzhDYk
1QsN76e0cGOyC+T+JBmjZ2WZo6Sh6KzqF0d/KZTd+EqoaRYx5grhpgZ/wZgFxqow2Dj/xNKMXfSq
e9dP+NXnXwrjcuFRtrqiYD3kIEtuyvA+RsSOqMkeLNH+sk3L0hnJFx5sxEGcYzSzMU+jGR0RSR+8
yaxc2fh9/SwbzTIcRtcJWtMIdajM+YlAz4JkKFQdUOPgtvfAEPQr9bD/b08JoH2NN7oS1lVau2GX
uiDNfrkufvMq/0rnXcdYhz1UGAdsstmJsF1vxpbwLjjpk7G/LmnbHFaiuLtMlTCx6hoHnT6iB9Ur
fMw17Ze9hdL76MaVnTxaB1Ei+QXIrSNdXd0u70+U2qyMIoJQzZYd1OZUDwtOgOrC3yj6L4hfDSfA
AqJp19xKD9ZhEjJObfqa1bE5X1P2I+3iFL8geAXqn74V574auQ1v4avd5XvtJ4/l+/W7Zg/ZZdh1
eWrOBVQ0a01twFcdqEfTn2Pb+aEMnGALvGDty0MgcDnbZvJfHT5/+pX10x7BelPBIOU2tpvqdzkI
nm6RmnIWT+pSU3sDBcPZUjrXKiSMvRCj3qmlCVaAIiz96xe4eSBD13VElojRzyiW1YEmtZiGYWQF
3vznGKLfWgtubEMrVMVQFSQ3soHsijMGs6giSRtnVPjH+SXJJ18n6o+6l35cP4dIDHPbq3OEYWKA
hgdTJ2HY2FF+UyFAMBXBm71xWRdn4TS8b5uRYi00qu9a+mr2062UJIL4QySC/fnqHGCGKAKtJuAr
UkM7SUGcPAliqA1gkgH4vIxE19LRaufraFlVZIrSw2bYZHz5pJ2AJwYsqcDCv/4AQkthqXXrTGuB
nE7HgznMIzZqg7Q08BpA0rAcTaBlG8XBy0Nx4bYe4mFWphnufSy127YaMHWJ5oXfzklyQ41MsfXU
Qhct7gG7ClEr0fKk8lOLDgKD2lJEilRQVi3E/XhOLz9gLM34ggFioVJqHc3sbQoWk7wVTUNs3+lf
MZyexKPamNqEj7hYsatnr6Yuwi1uFJnYlf4VwU66UkWzCwtrLAFc/E/Jp3AxB8wYO4wdQN+/R1uI
Z2FXwznzC4GcnpSVZiRBjjPNTniXPTC21ea9dsEQ8oZd6ztRkXcrILmQx+nMGNK6krAmF8XX7tBU
h6Q7tZMTf4IKRpNt6y48kgZdUKAHj9VxUD6MiDH9iHrmwntmb9zqnrNE1uK8xbvJuPOoUx7xft2r
h+KtuQP29dP4dd1TCuVxcdgQGnO/zJp8prGTQBo4lAcQg2AvjOa0kZ3XnrCix5z8lS/Lr/XqLEWe
QrkEnj9RYP5adBdm3VHqR9U2zOCmrOLjWNf3ujE+Z6V1iIDC9a6feiNQwLc20Ge2MFvyBV4cKjUd
+xKXLEcz0J63eQ8kXF8C8Ivt09YJKPvDdYFbARlmFwxCdSCaZIPvIRCrzJS5QajAqpghIJGxbXyw
GdoUxJ/qYXphGxwsx/i0GpvoNlziv8FjwIRXv4GzqLhejCYuLNXXlxeqRLYi/WM+PxztQgRnRCQZ
5ETO4HiBWtiNO3LC5N5hOrOul8/Fq6jYsJHzXYjjjAU7y7rKsHp8R7qQQ9XLoGxqd1rSDLZS69Dl
2cI22XI+tLLybzz76jI5uxmDqZwR2xMfmyQOxmA89Xm4SyJRP2NbcXCtpmrKlvUVmm6ROGop/G6D
roLmp15wUHb5Pgabau0yPHzlWIcGahWCJUHsj5hOfLHVlXjuZTHmBsTmtCF+rYO4JvlY9G9T/SYt
QnfPQrJrgrj3ZSozszeXc8aygNtdd8JjCMpQxqeZPovavV/2w531dHUszhT60LKKesCt1l51mA5k
P3pgRPLL34zXkO0djrzsVTsmp9QXTU5t+p6VaM5EAtWodb3Gjcpm60xV4tRZYE/pfdlre3Mc7QaE
Pdedz1YKig7pXx3izATbjvtaUxHWYzkADGK4197Bifs+HZPviiMdww+Ai95FMMftc1Iw4QPEyTZE
XT5kZt8j9mpQdVSW6XbJ5eMsdZ6cNz6puptco55MRCTA/5+D/pXJxf1tqpYz2kiYO30rXpYb68QY
L5q99B1IrRDbhWK372zRQc/J9BfVRWSg6vDrqsbDljTF6KdoLmQ/oNrvPsZ2hxCUM51VuZ1WH6Mh
Uu0CLOpYv4zNEH0W7sq0BTR3kvud4ENvWit2+qKjY2Bh8vmxXwUPYZwqJMRj5mcftHlaLBvjmhgW
tDztsx7eZ9/ahecOufBJ3wzWTIUBkTSUjXhYwxznYxn1sN76T/jUwZ4kx/C0x+CegIaw2IlGG7aj
FhNT25QdVedHAkFQuHRmA3nmrQ4GRra/WbvTHhkCAF/ZF8rb9E4Y3TYY8A3xAme0FmopbcMqC0F4
O2UfcP12kt0Ex6x911qQmKHCSe5o9hmOP69/0s0vuhLMmW7Rh/EE0AgGvLrI04fxIVoQOoRTvjjV
iK3L16VtB8EWEn+oMU7L0+TJoHesx+j82syeZGv7dLLZyMht/9t6l7zaVRzZHR71k/quou9EhdzR
WwmTJgM0QCmmVr50e1ViNaDNA94Wo5c3aq+81YbizK2osL/RrEeJA2OWqFApeFn5tLfJi7LrWYWT
EbQZh843j7nHdmgxNix8YzbV60WekMiZcTXwvgIWgiNi2gwdSi4hrHuwdOcMa86yjOoehSkgzRlF
KRGUjjZzYAwyaRpVZII+IRegmAHKRXmGqVnjvjp37ahLPxhJr+SK+uVbSqrpxAQkAB1JhXc7mPuN
UsLghujZfSgytjou9X5qIg9Aqh/XNXSzXgEEIgapgNPDhCxniaMZ9IWZ4FgsD50Xh3rTHjzETomQ
z1Fd9STeK7WtLBZWymoGZqlgG5dPGU30OUdoy3A5LAKL7hf9KBmMTz3/HdzMfrJPHpPUkxe3GQ5E
lKFt+R4072R0DRVGdsB9SJrA+3RsFj59w3KE+RUUQI58iO5Uf8FqBmHteFNxUHbTTFBGYP6S799Y
SwC4RQOUeHTDNgW0O+Mue1s8VgsSRX0seuStYS2Kiy6XmWqpHkGUmSC8RTJYL6Ia7QaQGhtPmde2
8DB9JYowMl0D4gcWV8+euZNsYw8OWUd90DLkuGwZb7XLjqEvpAjein/WcjnP3dNl6eUacrHT4sNC
uveegffSBZ3J+A1dXz935X30Oh/qwpYScVCyZZNr8ZzWpKOhDcSCJzc/F1/6GHfgDPhFJg9IJJe8
yiDgL24aXxXNZoiu+/zCrEIQY6nmkSyQO+tYz5TfLZ3TvoKzClEP9tfjwmXwHaWY4i1+i65ccORz
KrUSXWO9HqlA9OpXVm7T4E/T3JjmXdk1gldy20L+qhS/CKgtQHBShDgjW8jWPCDIvA0Bfyq87NEU
FJk3Q9rVd+R3/wRKm8y5BjVSd9b9cJPux9vsnm310nb9DeKRU/LY76/7WNE9claJ8Rqpnntr8S1l
8vPsASDYPsQEgHCQR3iRnGPFbAZNo/ocr/dvw/N0YuQVQ+10mEf5pzSbLOVbXyQ79Uo79JTm0QA6
Kh8z13aGrrByLOW36ze3hfO4EMK9TmYXtVUHrwajD3aA4L2CLCJ6Lp6r5Rco6222Fld1l9KJzc9m
PIjC8M1iwfqMnM+JdXkhjUUxclnmn/NU35q1ObkFwSa4YHFJ817R4VDlwVvWDzfU1ZfX/Acodu7b
CsFW2953k/57UYx3zQpQhmo+Gn3+Ny3ziyviHNNMEy2a2TcHtT7bZojQfThpHigzsbVU9NG3VRmj
JAoQvAqQqJcffUpkMPqPCCcxWmLX5FaTgUnQP0grmOPdDEvQN/uvIM5mJD0HtRor22p2/J3+qZ8Y
DNrwjEfEJdIRY4TC8e7NqGQtkjOeri6NPGU4C7A663b+NO7q2/g3BntjrEsq/WKX3o9w87kQkkk2
gnRglDWWJgBUZPKpfRxXZpUGC+CRqEkxJmno2Ef3UWd2vU9uioPlJyCX1m90t/LIMUWE1HgxeM3x
T9g4bu2SU4z3Nnab4/+AoX4jpiCUAnxngDhI1nm86Kz0s5KCJB5E7li9g+Wcdo5NKaYLiGHzFjrp
x/8gPdy6EAP6pYMXg1qA3F2qmUoiKTbqHqsf30akTQEoPdGvw/LFHFyb0X7ajZJbCbPgLakmkl8Z
A1NIZPiT9qQvp14FBhC3wTZ8d3ack85G2lMKXrytO11J4tlLy8KatRFdNb9oe+3HIleLM0paI3jr
NowVBXncowXoEI7DO89+IVBnSGn1qkK/Vrmj5njfN11rl20qaK1uXt5KGOcq4YQSRe7A57doP5P+
MVwKx9AFOdjWgaxzk8FUFcwOcN5HN4pel3QZlJJSWX0mjRyAiqJJ7lQA7l2DDqFz/fnZ+kxreZwT
6pPFNKcBWM06CI9VXwJLUz5fF7FVeSFrGexeV89orGJHAg2n/xDL6o5xQjTidPbsE68twDwmWkLE
PjqXIlzIY3e8kteqpEaXHQyP2ALzOEvELo3FzbX32Pw1yiJA6JYbZ31aVsQjsGW+LKBNSZclBCYV
Hbqb8qlwF/uM+o6BmSEOSMbeybfrF7rxzSjm2zHGgv/SNL4xlJd13HYBJM5DYQfkT4XlZf9YAigA
cSZAhRmyg3NO2ZhQua8RFodythvVxK67SKB4W1rBkN1A/KHc+/Xe5GWKMFKCKJU89159lx4Dt/Xj
HehaqZ/6oftvaq4XAjm1oCD4XdoEApsgdtK3VL2Vqske2x2dD9J0Pzaean7TtJNaiJDJG47jQjLn
pdSkqGupheSovqfDS588jcrr9S+2ofMXIjjflKozDTJWnCqUwlms0qPDXVDp4DC8qzPBTCILtzj7
upDFhWOFSZRqAVLHl2dyIyW901SFN4zBE1gKnJJmXhyk+zKU3etHFNwiPwpZVd3/5cPJ4HjT7rNq
/HlRBJq/lV+sD8cvhdMxJpoVI7tILJ5gzA4ptk4UdvmgiqdwNrraF7LUS0eVKlOVRfM5rpUd5Sa7
7/b5AWnbSQKd7/XL20ozdCC0NAwyg6/K4AtudTdIkRJBln5Ld9JP9U07hR4y7BuGyGjd0e1fMmwE
k1zR5M/Gi3YhmHthaJwYAU3AuxOpN1pa+1GRQCuJPdYiSMumgqyOyP585fcHM5YpYZLi4s8SqI6q
RQ5VMoGGbGVMFwfi/EiXlmaCfhKr0pDeQXVvn9+hZeJOPySn+JPvUidFzww07eC7bR24mMwhB8HX
ZJrxxQRXR+U8iqT2bbAQ9OXlY3Vg9cwOs1v/mcHJhKQMonvlfMsIHTY6DQfuptlppb1V3mWL6MnZ
NjwD+zgtOGLtS0AsJRkyzwVSokN+p3rhUQW3CQZ3QVgg6s1squRKFGd3FeZwgpE1N6c0B7fW89hZ
XoFC6RSK0uvtV24lilzqpFb2dZx0SPIGcBrFp34XesZTgXGp0u9+Ww9CM998B1byOGvrET3iP7hF
ddfc1CeGqVBuCrfeGU9DbidvytHEAP4x2w1C+C5Tgy86uRLNmV+E8k9WxBANvrLHyWVdxBz7A+Jb
RnqveazmHbzn97Ev8jBb3VRdXUnmLDLq23apAtRpNHtww5OyL3e58xNBsyv/EFUMt3LoC2Gc6VUt
LSQtwRdt/N5jK8VBMrQHEMfDRrXvbKc5WypuHOr9dZM/dwyuXS9vhTNQMtF/3I50T+86X38MHmH8
Z88T7pbjgismoCHK3qktg9+W8R5mOxHabCP4xHyjoqGxoeigheEe/6GT5Ab7deDOzUPPhuL69+sH
3QqoIQHtLuTGMkpJ3AUXidaCawESWJ9tXsDlGMdHEDlgdYAro1Chu1bqZbVwjnKDH9q4EMzdMGkW
kMOb4AksVAwGNa0baNRt+sVVF1Shm8AxotlPFVhSrMS2nA0Hs5XdaARBmpF8NAogWn1302PWsxhb
20RRcp67Q29UXtyazmipApbbTTe2uijuU5BKIjEohmRG35WGz5mJ/czat0WPvOtfZNOn/JXDs9eY
7QD0XQfe7CJ6HYPAkWhjSwbZZTUg7KPgaWM/+ouar4RxqccSR71usKpYAl5Zxt6ggLleHHt92VSK
2u76Y/OENXJWNSZF+RfeCjOe34cbwpzkHapQu34XuWzWU3GmXfGEBdvvWH0cikOyzUd8dVTubaAF
DTANhVBTfwS3x3CIsTQKgGMVlNQ5Wq6it0GgLjr3NGh5FsR5B3XprO9LcKB9vVNKw9akSRAhbcYL
q3NxDwES1rE26ggkovFilwTBZV7YpiTcv7gZPq/kcG5fBmQmrxlAku7Mo3ybgHoY13fon8V3J9JK
zieZalBLMQtOgN9zc1P+o0ZA+o5S93uM5X3bIwmirfkRGkQYF220/y8UlfNKZZaFBOwEzCCAkjmx
HXSjG+1TPxGkdVt9owtJnD9pMdwHMltIGgCgXvCALyfdSXzLaX0d79qIp/tflDLWIvmcrqEkRnYA
CjN5+kzpYzjMgrxHoPR8OhdjHngGgykjY4scAGNsc1mArO+xmlO4jEqgjwYXVgYSVuaWFLKC4i1s
v/dR6imoHVs7iqdhLo5z9pJFt6ooHd9C4FxcIudHIiswuon1+8h9gG515qa36jHdK7LdoDumY/1N
4cl2gSeJYRSdVtjAFagov/VbJ3oZWDq+IlsWWfk5+ACsnXn6H7hM0efkXMtIJZNIKiTVCL1kr3Bx
yAhpc+vKPvoXWE+VP8fC7sWXnUrssQAGG8s/wCivf8E4AVgSylEMYOLgSz+DR4rBPxfNMTd9LHcF
WqvYTvyUOvEhfWiOFQZ7bOBA941jPUSeKHfZ8kRENyj8HuYsv6Cd9NkCFWTQyv4cBzcjLX/1MtmX
XbXra/Uwhgs43qrlQW9NEdBrM0FbSeYr+nTuy77JJnzlclfHqPqMGG3A6GVV/DGCyYbyg4PS8isn
nWfBi7IZE65lc1HBLM3tUKeA8ASfYNe1GdWN5DVel+7N+rZBoo199rEvinU3s7e1WM6iQ6OPaN/n
IKZU7NlpDs29jlSmtYHJZOjQxgn9hrrXoy3hWTlzbmQKuGYMhMuZ67O3J8kBPRIgxsQb9f/Bguat
iH59SC4uqMiwBIrRYmIsMbG1twxeTWUefcGp2FXxcR2GuzHEh20BSLC5FzQEg9VAywGJSddRJ06C
zi5SZQ9m7geFBE6dFD9CqjyFUfuUTzF2M0TabI9FPu6u/5DN065+B/ecGikdSBKhERlm2QPm5zOb
jubr/04G95COSaQWCdtlU43Fw0zDWzWKvl8XsZms/L1PQ2Y+eVXsqusUzQgLuF1ybzb2hxS5WmCf
ywvoO7B5EOXNAMNOUtg5BnfBUob1ZC4WfKDld/2XbEV76x/CmaYM5hv0lTPiT0pQ20GOp7ZNnWLW
/lyXs/nMrQVxxrg0jbJUiQUn/MES33iv7Rtslcsx3gB+KE96DHxjZ7wVd/QmOYpqDJtu979qgzGg
y+sOQYLaYkQQwuXuJGvBjRRHf5SkuVtyRzGyXTZ/N/RWyAEvulzONkt9lONRh7Z2aJgjz3Ty1xZT
Px047Ua4vDKyLfdfjEQDmPn/LPXL3FFBZ4zjRAvSSiypCcLaCVp30WuvzZSjlvyqDdO9/mW3X5aV
RPbqr3TZHIeppwHAoLkEBECUIWgJK3AQts/ZmJ4UmuR2aSWPVTTD9UaGamvpIrAn0UVz7qkNkiiZ
yxmE39rJkGabWA89Rh+uH3SD5ZxNSquWgcOqIN/kpMxNU1UYzTF8CR+ut1NYqYtvugPROOYGX8Zd
AAKw0NPurE9GJQ0y06fxpBwGT/ESb35H6vF+/RdteUNAUBBMGJrFeuiXN99axRIN1WT4sFdX0TSn
srzrEjafM3DJY38ZVqdtjbFl2TgEmHlmfBfBH2M/Ybuncbs40V61u9vwXpTnMg/OvzQGYDUYn5WV
r7MV2M7QpcWAjXR6ekxnYGmMwtbC0K6TNxA+L6WI9Hlj85SBgYK/Ann1xeqpQWdrJ+lu9JoX7ZAd
sDoVc5j5jm1Xml+VfeAii3KB5LJTn4XkI/iTh9vIG3bhsyhC3Ixa1r+H0zIlNpvaSFUQgsXaMbak
wK4S7VsNnKUta5NpL9LgD0GP1WY6Jnla7aNr69oNE2LYShf9FHx/Jo37HIZlAoWvMgovYPQvVazr
GZy+xV7eBC47c7F47Da/HezA11DdLwDpGffynRiTrG7LtVSdotlFQC9zKXciWjqOMgA2bB8MQvUj
m1afPVYND73ZWw7hp+mO5/kW0FG9pw/mPgLUFYR7t8IuANOAr3fw97fwGhIH+H0yNtzqtLxV+uhY
tMERzY6bGjubbHSTXEObMDYRKnZfNd/RH9mbMbaj1OGDlSUtVFg/gN3qn9cPTfk8n4J/ISyUM/4G
zFNk0bA7UY7JHZg3PrJyOam9dLCWXjhQtpEjXgjjXjKrzlVDqrA3ecCqgTG1g4N8YF2QZLL/+aIB
rCQEEQ2Fzpn0CxVf1mL6JSwZIkO6N6tPcxSRBWyoFgRoCMNRoEaviru40YwTRQI/l9/RN518Fk3r
B9YeNWAlCURv4+a9MXyYBjSV/IXdr9axah6TL8y5gB3yHpyJj6hCuaMtWhy88RTgzWfbEUFpbBF+
ZqCTyykyaM0I6CpPwYqrQrgKasMMMPAlY+YLCDQ0Ubh7k7AzwTAahnnrC7uuOtcc9gO2sJqKaFp7
qyV0IYpTN5Om05IXEMWsXnVaG0tEUMlihJOlcDZ0+1wMzaeZoGLl52YMqw1GML7CxclZaRvh6MW5
cmpTCoGVkMZ280MBwUcNcFkjhuDcu2YEUtYtZ5pC/Rg51nsEdiD9OcOwf+oXr4EnIpHaUneQwFFs
IYW7sHia63JIhqZnxIGq8bHMYEVsny3l1lqeiCKcsmUqwHlKlN3ZAkeMr+B/cF67QrI9ByNksbI8
UFtoIEoeC+zZ8vH+JMrwN8I+C+y5moY2E+OV4u6yacNpURR8Ofy5dgLrVASQXdS/FIB6+YKHcCMu
uZDFZZ5116tdjKknv/R6PEC5h+6Z5WV4jSwPU3EAM2e3GO19LhwRt9NWgH0hmnuD5wGTj1MC0XQ3
e6ymi+UhITC2BCu3Js25ftANdVkL47kahlxPxgyL632r6MbXAIm/o87zcj/qGWid0E3KHswx7gTg
zK357PPSKhZiYMMrjzCms9EqfY4zKs8TcWbN70IA6ll2KP/KIRfNb2v25Azpsew2jrhHsDXHcvEL
uAS1XKJZa1kmDBTxn/YpcSMsXmgx/6javRsgnk/9fzdpdiGVc6r5MpGmMxeo8Gdi7QzigF/AyY/x
kY0xjx+DftL+RBi+NA6iGb6NnPhCMudjo9zQpFDGwivF+EmWyauDzlGr1BmNj1T/P6R9a4+cOrP1
L0LC3PkKdNNzy0xmJpkkX1CuXG0wd/j173KOzg7tRu03OfvR1iPtSKm2KZfLVavWOph0DVJUSq87
1w73rHtmVA4Qdm71Wo7PPB+d2yEu4+6oiWks5YTiTpiFHhw6vj4wKRBLkM7M5MyYmQY/4LH0dGha
Fuar2xiP11ezgyUCDyvo8hDNHRtj5tLHM1at77wkEQcT/6Zh7ga8DdvH9DAC0AP8XgXtqxyDO8Cq
vFuMg+4C//73DyZkZp44NgYQxxfXV6o7He0IBw+7kbkhqyF51WhTd2R26d6RsV7f9XxwwqyfVUTw
l6HizLLMqaeVg5+SWYMHOR2eJGWcgd80m/Wod/0TdCpvrm/3zgk9tyfVqkDv1a7cwEqTB/cTffaP
+RcE/Hfz++wdZHo+W6fmp/OOqKyKv/X8Tju3KsWFsSJt7Va5gKcsoeDLWU/Wzf8EXxVK5PKOgSkh
gmwSDJ5ejNXmpUMmu539I+2WjyZquh2t46qsmhCatFmQZuyd3XT6X0f8c6tSIGBkyFcryTAv2aBy
QiEBY0GdHFRAiQUZN2D9rn/Gy0v73JwUAlrHp3RMiQ0xpyctg17jqEVWquoc7lwo52akR5tBeQcl
+dZHOC+elhCAKYGpqp5YE3Rf5rfmTnsYUPzTUJzBsI4SaLMT6c7tS7kJtMzYnDZwG465M3QiDjRJ
g87+ANaTANDRAORTYU9YQArVBu9kz8K0eLSj4+VYMjeDMVSUtpBKF6yIAoVBY8ygCvrJGbjioI1V
oKr9L/rHnnRCCO+doRny5DhkyEx0HSDwpWZPdt+oRHx3Ig46eHi3YfDc9y9y2cTtpnTsdRsgcEAm
8cpJtDJqPT2g062bPF931J3TuDUmd7cxTl8kLYejzj7FGH0KMk82PLdaW0Z6Oh7aMhugROkoMqHL
iwsX1p8lyi1vjeogUVlhdWmcaDVqoI9U4P2d73VmQvpeduqY2qQXydFywUzdj8Vnr6g/jcmsvO53
YueZJemCXC2DYwgGizEa+7ab6o8lS7PQTaBQ2LfzzWz2TdB43V079id9Kk613ShgEbtrBbu+oIgx
odYuHUPE2aYkjpYc26EVopuWG/KMoqxozPxw3V/2zh3B9Px/tqQnQg4qN4Pa4LpvAX1DaTgW4608
6u75MT2SJ4U11cqkDGdxJg/aVql27LsDfdcFzWOhQShBgMIZKtNf5weQ35xU2uyXj2W45581ys8D
fzC62eDYT5PzIBt+rt03nZdhVny7vrzdk76xI931g+GxagST4rHlxqETkzI59pKDzHx8clWcmIqt
tOQD4ffO2APPdSzcEylfE6RM2un6elQmpJNQDZanpW2N66Aaf5qN/oFbmK52dFVLYC9JAggbrBGY
1MQ7XK4vtIbXJFrWa8f6lxebUcuChoTjgLo1qDNAcZIUYfda3CahaUbXl7iDrQWylCBtAWmGEFoX
e7BpBLHaS2jFCg2v//YetFPlXfFIf3pmsDSB/R6/4l36HRCWn5hxyd+u2xbOLiVpBOUUzFXpKOJc
0Mz2NaM9NxrtWFH3e23V8VCS78ZCP4Lk7zRra5zbLgChJP6/mZUcp+9NU+vAIonaygvtnrl5lxm/
SAdMA56sSXVUPc73LoftMiUvSrRWn/qkxcddlwhwkTIyu2I4XF+Uyoj4881n7Fd3hkYCjJjtqwtl
BPBWBdct7B2G7TIkR+F8zMccQ1VHmryleky4GXTKMq/KiJQAjhhmdsZuQHz0bsb5Rw8Gpy63FT6v
MiJdL7SH8rhhYa86WkYN4DSDdwP5BcV+7VSA4NMb95ZvFrZ0NhQSYQYTzguAU8WjmEIAQv5ORYu6
F+BR3EWpGgwqAChJK6o4L7g2ifhhg8cE8GnuV4Gd2OG8qMp3KlPSqoq+sMnIJ5gCgNYHWYqbfJqz
NugaFU2l+NGX4eHPoqS7EninyumES9POyp9sreqO6C32T5Ckwsh6WZKHsZ3Tf0g9/uykL2M8bM9Z
uJ/AAUu9CYuhC3h237aq03p9E31ZF2bxp3yFdrIGYnvQTaTfctcK2+xTgmLd9UMrvsbFHqLrjawb
D1R0Gs7DwtK3jls2+FqkeZ9kJ+ot7yrtyVjzwKdmiO7D3z9LCZqL/9mTzi9hPSO2sNe0N00KMj/d
hoZ3HwwOZnOnUWFtdxs31iS3H6AsZ/oM1pg/fuw0s3lYO8DDkqaMMqfuFNZ2Q6wN0jNoTSFflFsp
5qzxkaJXdyR45R+6YU4idMISxVNiNzhtrEiBHH0iv/CLWTsmC70th/HWZlnYmpNiil+1GMkxGqth
zDI73Bf580i+imb9dc9TrUPyBC1N0qHEnh1n9mg1NCj5q2N+vW5DtQjp+y9Tpi+eBhtGXscpZ3fu
UD9fN7HrYshO0CFx0YqRS5Isn5csq1x8DsIPZcoDrfKD1BQdZBW4fm814C1DIobPD3yItBovnUve
WjClN08D/1Kxb9eXchELwDAH3XsbCFZBNif3lAgIQdrZrLLYMm5J/6nwv5ieGyPPuu8q8Hz6x+vm
Lospv+0JqghRzXXlV1zpucU86nYa28EEhrLqJY/pDVA175W9/oudkyxJd1LP3MzPCkhQtdDRxBAc
mFpvQKQVGU9mcnCniD2L4Q77h2KBO2YtyHOjWo2eIIR2pedO47VLpwmzor/ugdl3hkBJIJB/69cF
jMYn6+TfEC2+bvZyjAadFuCiwUUA8ZBLCdy58q00z2DWivNn+8V9zH50ITkxH0wm2s8UugDH9hYE
gk/AObRf2wCQ2chWPGR3l45MAw1YALUvmnhmNi8TN7U0Tp3lrTbXL4zXh+vrvMTU4GVgoAPvGUhq
8DKS7v+UgyEG2sxF3Ed6CCBe0IsV8ghzcBQTf9NdqhwnEKn42XV5bvK3S2+yaDYCx+DpMCla2KJs
7HahkPIGaiIaf+aPKtzQRZCU7EkelKLguWga7BE+x31PXohJH1PfOl3fyp2vha4KwcscNxcIhqVg
nxUpVOtBQxTra/LQL8QLajyco+tGdsLLmREp4DdE0106aEXsVl3M0jFG4e9b0pEHTAydctNHWKOK
dV2+m7F/iGngbCFgokHMPE9vzIRYLHGzEkfBu62ArnohQXoLjlmMgltv/RfM5AZqIiERiGUvAU8V
uApBrYROtvCijZfMU7oA2VeUsT0NeQhR3cPoLSv48po8MEiNcY+mT1Wnfs81gUDAJBcIjC75QTTW
9s1a5FCbRZfeCtcbB3g39IruaugsHMmdfyjvMVoNZk9QoOA/ocTKA9pEKrjAni+JUXsgVjxMpMra
MPagGWQZOyy+Zc++V5dgFRgUKKndDd7YMM43uB94RtoZNnj3PZtoNNAqLIu4IPQwr5bC2OUMFrhO
BUexgMnjg8p5HeqMU4X6dBXbj6kB6tD8tj35z8k9ed8fAOqub9hhOY3a3+ZHYAnV4be2A8FU/J/k
RFpZTcY0UxpXzYNtnzSNB/lyf/1I7ixNGEGb08DxIOBhPd9IKJH5DSFVHvdD8D+kBaOLDvEbOKgA
molNLMxOTmN6q+pv7luGBL2YpiTmhU77AKqtlpVpHrNPS4jhVRIxBO/VevAK4DIHoVoTm/5HVUBV
2ZXr/w7GVuymgN0+ApgvKo5j/y5loCzFtdE+C0LN1gzs+pioOTUvvZaI2xBXFuhYgbyU7qu1SBZ8
jBJwsaXoA523dwv4rwPir3lortYXTqs5cKzsW7sYRqjZw9uQ0JemWJ5mtrzjFoRKGvrdKbRg1FTP
2stTe/bb5G3xKrc2NF5gTKzPQ8+4S/0pvO5rl1fZuQXJ1ebSzJua5DRm4LvNmpuqfHHN939vAyhA
x3PQK7NM2Z35oDdNmjVlbKxf2sGK5/WVs1Vxj+0tZGtEDj6YMB38GUZKqwtN65GnFDK/rcLKnrN4
SPShGIGzCang85MJcd2R9XlbxhqrA4t+6zKAVIt4sb6mlsrWxRsG5V0gONCbNnwgrmSYjj3jJnYy
F61+uzp6KKsWoIaotVM6/rz+fXYMCWwmrieohuFqkBbFBK0lbvoyNvPlq06Hw4QYh9eSBwFTCNb8
34xJSX8BdFWOimQVZ0bRf6cWTR8bhxon7k9OlDWp8fdf7Gxx0vEeG69MMgv2UGYJ/OSbg3Jxb5+G
pYmXNFM8nhQ7+XswZ5Ni6NT2y6TX4OndEE6OGerW8GnUq1ePOl+v7+OOv2/XJR8qt+2tctQBBDHn
7FiWMzpS5VErDEVhbSedJ2d2pHOVLkYJtQnYMSAG0N/0j9MAohIrGg/8Nf3U1KHyWajaROmKtVO8
W8CDV8bF/SIehQMPy686Jketz/xTXR35a3Zy7oovqmrs5fwFTtrmHBgiGm++npHjIPYjq+LeejY/
WSEJ1lP+gd2B89Pz4uLZBixNtVrVZxR/vrHZ5k3puhq2l3V25OtWWPjkLs99Rdoifvp57nu+NLHn
GzP2MDd1DTHweHCdkzuuQGmpuAxUJqQoMjnu2tYpoghtx7u0TCLPb5+v+7zKhBQ7aO6tVeHDBFjV
IiM59kmpuA4vX0Pn+yRFi7Udegww4wCbfdUELWSPTZRDi+6OobgXWlN6N/i1wubOnbJ1O1Pg2jff
ZkLeYfg5IhRvjA/o4L8VrvELeca7xAOhblfpKmTH7iJBv4gnmAD/yznsMjeeX7sw6FceaJTXKg20
yXhqFwYWw+4X0oG3yspUcw27nu4ha8Y/WK/8Apn0JOuXca1il1UvKZ8fTM0+olUQ/4OPbMxI8SrX
i9VP/Al0PosbsKEPaPV63cJlh0jEiY0JKUBhzLnpmgUrSVxrevDHZjmCx68NrLRPA1DTlxE1mBeQ
cfAPqaex0NEG/2VtMtWU3G6kRBdWvBEAu5QHEYYy9wsiiCdrdjfwJOgGiDUYAxp8qrLw7snDmJjh
iko2xvLOfXQA9z/UxrFkmrzghIQdVnp9V1UWpLNtpGyqSwdrSbV2/uo5DFW5plRu2U55Ex9vsxLp
hJeeXXEMV2hHryoeQSp947EkQkUgyHWICGXP+jrcdl5zmDwV+cP1FQI9er6HJvM03uawnPZ+SCce
9KnqZO+dMfzFqKlg5gGwAMkzQbTkLh1AjHFiN8+rhZvEAVdnTqLr32rfDPRVINeBiRq5gjoXRjtz
Qqu4dDB46fCgmsuD5a6KwLjn3tDH/s+MfJSrFVqmHe5j24JoX5UflvHOmidcxq3C0t6nMQ2BhscQ
HMS8JKcgVt4sZoUFZdx7cGck9YlxuL5ne1HeRNnJg1CphwMknSDwgM1pVs3wbweca9ZymP0pqmrj
zrLnG62fFSva/URQnSUedDlMzGCcO5ufk3JNPLzrNFuD3E8ZetMLdVXjXbtfaGNF7Ovm6moX/IPJ
MjRE2xtwqj6TxYpW5KGYYVOEh908FM2P/xYkFrwxVaysWnLPEW15jABjFnI+FUcv6g/pU5MCE3LL
QlU1RLWHUtJkoWleWrlRxZb1nmZ9MPb3hp0rztJu1rldmOwYZWGyosUegjGlO6T9vYCRumlQhob7
YYnoDxqVTaTCkaq+nBRuPXO0l6ZFuIWIXMgd62QuDJhy1MoBcbvu+bumwBcP0SsMCOCJef7lWuif
Cu1F5J5a/pnq3mdz1NPILZq7VWtUnKO7J1loluk4aOj5Sie5aUoDvV4TxrrlWfPqu6HXVOU5EXfk
ZNr8Y0NO2HraZ6aXCSqDGyCvjK8V+PjzMH0FeGP9oB46ED/5whwmHnRRckRMlxwEyUaXLYZfoeYw
PM3O9xKPc2K9t607s2qDcSCY2bYUjaI910dlFfEdstVoF0mnbehmL6sSqOn5tPRvqnVEB5W6LDJU
YXHve1miHu/YGEC9gNAZZmvlC0GFqyDTm+YVP1a3e77uf3v7tzUhuXqWtgyDz00WV25ztzRWAFaT
aNXjvhuQ9zYBSfJYZ1RxrlULkxyxbKmHZludxaW3Pqxjf2utc6MIir/rCbJrbJbmSSkFY2af+Tk8
sY+gX46R+uxg579VP/LYf+BZpH8HK37UvPuMJsuDWvR2N3iho4nhXlTgcbFJfjK7Je/RTKCx9yV9
tkKApV7AuAGFN8EIaN0tKNxe/5g7vSOojaDwhiI1clEi1z30pVtQIEiQFIDB1AqzkLzR91NcHoC8
j4xPIBsNKQYRTgqze2d+a1b8+eb6SdJCLwsdZrvDHJGIh+Nb+tAftBhE0E+GAuWxe/o2a5Qubzrb
I2AR8NjVPU0p2FKR0Jlfrq9oLyrjOkWbQVT7Lx6BzTA7qzmLd1JPP1mMP04UVBtOkt4ZPYQArhvb
OwxbY+LPN7vnrnzySAMNXzZWhxFqMbqqq793yKEfCaJ/sI+ZEGI+t6C1dWtbfZ3GZCz4kVG01DS0
L0BXqfNDrnc1HtI0wxXOFEvbdcitZSm8QECy4KBnFWew+5iuQdk9dX7IjmUsYMBQC1myeBgOqx/q
al70Pbd0IaoAaAE4SYAGPl92P1d1jXclgOj/QwIqLiIMbkJtm4R1pOZU2/MaITeLuwESjxeCCinj
qaU1WoYSmXHKEjcsAdyYHD+a80rV4BN5gRzctrbEb9k4zQyKxWzSCdKveLwX/KbtYcJwaB+rJxh3
s8utLWkfjYWXOlRkETUzTJ7RZ3asQzsNcgzyeIH2q41VdT+lRcltUm6MDOkP/R3HIKQTmkgwTyN6
bHrEX6Y3pXzvvqv8+XTShdQlFqq4JfxUvxVT/gZGCkADOodLxD+jl3lz/cRfDmigSLLZURmTsSbT
WqTcyREwJwxSQ7EJ6HhBxnQPTu0Qr7jr9vYizNaclGS6lVO7ownHnNZHiHSdpmFVXAEK1/+94I07
1rTo1qXG/i1gLkW/MkrQpndrK2wS1XTLXvx3MZkNcBL+Z8idn8mux95cR7yvOYl9bfpmptOt0XRv
/7BnGzPCYzYr4hor8sljaYwhBuvAVug4u+Xy+bqR3cAMZhlbVKku1RS0ppxwY+NkiQA1xDQeju5t
H6tk9XaLcsjJ/7MjXTHErBLutbAz3fqBqN0XkXUzgdy7uFXmIOL+vYhMG1tS1pN4FW9miAfHXRsI
PXV29J/HW1CIHjB8/LDcqQzuOjdIxNF2hKDnBTHQtIxu4Xaw17inDIg11o+K4yOizcWK/liwpUQS
tGKkH9Mc8Q/oM3t2gtIAHOVpNevQaz8Xpq1qK+1Go41B6bw2tG5oq2NJSzwfoegXt9/IewcYOHr0
I1U+tb9/oAHFVJqANUrRfS1tKx+sLI9N7VGnz/qiwmvvxgb3jwEpmGdt77RDh+2b5kPq+5+Y3kfJ
6Ea56ahKfPtrEcQz4KDxL8iaWrNkpO6xcbo7BaV3QstC4Qt7YAzDdf+YkC5eN4WKYCIuQ8MGdXwf
NXDwzAM7IhlRb7F/4UERVnHxD1AEOLgNIV4XCKULWQs4eGvTlGITu2fbu10z4Hn0SnEv7YZWPGl1
18VJuiDl91vwDicD6mIrrTEkcKuNH2b+LwUCAGgE2NzEd5LLiWVv1lAbBkjIf2les7AOnc8mBEXb
AEIDt65iRb+9Vz67nuMihwdj0CXlLqopzuh6RY48qb3htzzMItYcShJ5j0sEBV6QwdRZWLoBhqJV
YyWXccPDBSII+nBbQf1KOln2YHf6MsxpXMxmFvSW+TgSKzAq9pRBmJ6jmKWil7z0/3OL0lEzzaxf
jQSr7ckzhiRQtlfRdO6kZucmxJW2uRfNOeUlLWrEJsBJdfDOlBaqceJNq9/3MZAEr9evSJVBGTZg
9enEatrC80MMluQnDmWcPqjvu3uBCVSrulzeyWcLlN/QqcDfrz3wZcBogkxtyVfMl0wNphhXEMzS
JPmh64N5arJ5ekxmlis89jJanpuX8o6y0pxEy2EeoSABJ0EVTevwzvGrQ7MuH/5pbyFqjhIjOo9y
haLCKI01TNhb/X0fta9O2P3MoroAPnB4FShTqnKfywgjVvfHoBQ9W6i46TmBQegABSXLHsp1fujm
9e+fR7BjmiAigda9calcvlSpg5enSKySGBTbJ+/GwoNTvzdOf00Th2tmY0oueOLJTXEjwNSwGtFI
8MT0FNWIvVMNiTvoOBoo6bhy2ZYuLrAsyZjFTW9DAaHgLxi+VO3YZc4B5JaNqqYPv8aTWUrbgH1q
2FzC76zYWSBGU+OYGS/mrR2OH9JIFRp3CgPn5iRH6KGM2zEL99nShPoSrPcczJphDWLh0HzgoOH9
sjy6QDw3cVEf/8Hrt0uV4nKjeb09lnhdCtgx+wEGraMB/vEDCdlzjQn59K+nrOAiaOr7YAFCv8mV
21tgHAevQQGvN4wHINVDu58OijXt+ojr2hjpcVzzAjU+Z7U59HzOY+0EhvHuxF67ENCgWANt3RCm
n+uIxSqGX7FP53erAPv9sSl9w5oXndt4Yx4Df+c0L/WYhy34xi37nhgqgdFLGhWxh2AXgtQjCv0X
WpIlOGGssRLHzAbnH+a6S9wEzpPZCpm03DhqYXvgNybEo0PMiUygOw+U6eXv2H+x4s2PkIKzv06+
R3P8CHD6jpGZB9l3rQhZB3W/AarDol5ADmUExQKIo5vgc7GLoFUpZO3F0O1OSAVQ1qOL7c1+Ho+k
jvSsCGx7DMiimo0WX+/aWoXHbS56y8iHlTADHoUXT8b4hyZPb0XEbrJ/uPJQmATvIYYswRIjnUcC
9n8AVHkWZ83r6hws8jL+f+hb7BRdkD9DrBjUir/xKdK+eV2dTp6r5XGqDwdCXXKf5/S29vpnPV1P
ncdCvaT34mUC+tohKGpaAug8Ws/Xj+re59v+DGlfJ+4NicdoEVt2/8HK6IEPzUuf1qpH5G/IhPwB
0VHHTIMv+Bfk1iKZrMEyyZTFIEjs7+3eYXG6cBBAtzwPx3l1MYNkDukvPbU6lGC7voI6PUvYl8Ig
fTRqGHCkSVvdcKPNTosHOdO2I68jGyBM5dUZxhaMGbwzfRXWVZ8HMyX60WQ1rnb+q574i7e0b5R2
r4M1PtnGqIclULOYS68fO7/VQfBUHumk3w2uedRplkdcz8xXO13YAewOp6Xz8ZtBFZEBI2SsrhvM
I/RWTArUCyarXo1xKKLCHu3ALxtw8Ezau6TO0amdD/NYnbpsIlGaLXe0su+pOCV+o5NwcQZkARDl
Oq3M9aOhph+AVbrxOzDKArzmBsPMswO0yQ5G0h46v3n2IWrMZnT37Mz/rHH3XZumj85Yvfn21D0S
Rq0oG9rpgJm6z/W8tjfJ4P1INPxVeW2z+3b6QNL5oPfjwWTf5y69szqzCKy2zSLLK9t7O6mK41D7
n4yliup05Ue3IfSB9HiWGGN5b4ANr+3XT9edcOcZi8OwcQ4pkrWevVptVRWomtjrHXfrFJDttqC/
5o7QmGe1HtK28g6sHc1AtJLDttH5XZY33VPDbVBO++9QjwH9+FgqwsHes2n706Rz6qeF5rcEB2QZ
pznI+wUwtSRzEdTzQ+N368EYUiNsxiG6vie7diGHjCLI7we+FIaYYy3lWphZnIMoK+HfvWwIwSYV
ZYAAWv0UNFQRCfYiLALefwal15q/GhQz80DIl0kVGfNNr+sRTW44f7u+sL3cYGtHvHg2kRwT+CPo
HZ0ihpxE0NI1Tm0VHH8vFfhjAmnkuQm90lrDN/oi1gt2HEY9yJvPOPJB7+EmZqo5I/GD5ciGxP53
Yxw4TTmfchnzBw1sP/FqlqFGwOFkfiMzEaDCUNPwSBycQ1ooSBb3lojqi2mj5AyW7QvFQmfwQOIx
Y44ywehmDp+Y+mMxHEkHZpKBqPLxvWtiY06WyRkRXHu7S9Aey/DQXiMNyUaYHywrcjvwgNIkMA9V
GXHwEATX3WV3oZj1Ea1CXMoyOqohLh/NCu4yoYkLpUSh1bcWU1Cs6Y1n0vi6tT3nFJNF/2tNug79
coC0+rIWcdrMT9NQfCFd8y9fbmNCbPXG/0s71wyIDCKTaTCWirHGn1qJVqvJ8iaaDJ5HM+9+XF/V
3tHerkpKjTs+9GlhpRjinMZP6UQoMqgHsB3nuq4IIrt+slmc+JqbxaV+wrS0s4o4yd9shso+KM3G
XFXDVX0lKVQ5BQH2OtGLmE0/2bgG9lJE13dM5XVSkBrA9pOYqVnEbTMGzkjD3PIDf77p8lcf6cl1
Y7vX35/vg2Hs813LvN7yxtpGRwzjUAfdjbolEK2K7MhOevO+tEIbHensp+psXf9awGCd24W0xdqw
KoG3l+Od3uSf6xEMoqOq/nHd/dAmOzfjGKXJrBxHeF66X7RHg98xyy9DUd9T5nbH65u5tybMsyOX
xMyyc4Eqo+uS2Da4a9Bmd5xKpD3GY0O65Alkk/7X67b2vGRjSy62TGw1GppjTLka4erTF/DNBOK6
WVf8i1z6urXdlWG43PRRHAO/rpSJZK3bUs59jH8XekA8A+KM1YFV7j+ZAaQF2H9BWCY5xUJdPmQp
y6GESoJMux8bABztvybJxa2FieD/rEg+0aMTC4woKi4zeIhBLhLonQVAPsou9L2bqKgdd8u2aCg5
ILPfY3ufLJqYDsTWfg+tTs+MBdqzC+J8ELA/dCxIj6o+4O77TrCAWBhVdeCKUiQc63pxuI1ZVXtB
RX+kj0PNv4BlI0aGfZiM9B31abw4NQ2MkX7IWXVYwJilCGM7gRKiZMBeYUgYtRE5Nem8LFuGCcvm
KwZ0sxxUgaqH+U6eemZCisVgmu6RHcCEqTM0IecKEKgkTJrpgFrowaW9FWnpEF4/CjsRBUbRRsH7
3AFRhzgqm2vGTfqkclsYXWwW6asXmIkepCNko4gKpbpXGzyzJV2e/VJwzIkM4OQG8/qavTOjzjkK
jm5RwrXJA1iB+bHi9+ra/86BB+OpoHfBfLlzifuCFLKria0tqzfo/CTaQzMokpGdjYTKGlRscBqh
AiljsYAELpbJQP9kqH+W9F1v5aGB1DWpe8UX2/HEM0OSm3Rri3eajWlclNrDpfvc9B+vu8TOZoEq
xXCxCBtFBkNyiRR5R8MXrMRZaJAC79GPz0AxKw7UXiABxBYUERAVccmFtlTDtUpLCdbRRl4GVnoz
arwAHVf/YAsVjgRipCqhg71vRFCrxSSCEH+R4z7I5+3GMcDVsHb2qbcGE1PsLLaq9pnbytkelTHx
HTcnywGgQCtnjrjs4yGBeuacNIFlP7odVXjEzuXpYoZDzLQDbnJBWrxWc8JrE1PgOtifgtQrlkB3
yjdzmqNBNyBGavYqzY89J0RGgL41RuowaiHFZM0auj6jOFAe2BosrwBxmqI5susfIA4SYvKg7bno
JwP1aLMhhwlaO0k4O9ZNT1acrvzzojsnc6JfLL4eh4UfUiN57+uliTEwAunRTuGpe+cBVI6iQ29a
GBSX1gpZ00GvugUDmAmG66bvefcwKlOS3Q11dPz90FGB/o2UJi9jrnWNX5dQaHAOmr88ElIqALb7
JkxEQXTpoSsgrSOtKJAtFjYUQ7GRDZrkzlHEwL2dwowgYAxYB3g8pMjBWVH1XLzfq/XJyWsMYeEu
ydvT38enrRVx8DYHqyCZm9FUh7tX7ybvY53dJ+7n6yb2rir04zAVhUEvZG5y6mbXi96im4O7WNNQ
Lh3tb2OXt+FYzllQZniKLcOzXvsnS9cee7e4NY3yyW0XZMkleVs77W6xyLvR/muSX8TJ7c+Scj3b
rHMwdptoIvug2l1+OmN9y/Cmur76vci1tWKeb7CJAnBDF3QILDJNgEKVdwlJnyynf3FHtWKHyIKl
og/W5IK+EkAldFUlz9eHrgOqckQW4LTH3IbW2dR9wn86+Dm/QUfvlfSLGKv+rqPcG45ZqiAx3Em7
MKeD/hruA3Qq5KkPYs1jVmkE2Ip+DPWhfKA1xAgx1sL9IfQzfiwwZ3V9g/dOIpoVBgihdOgQyiw+
mBl3HMBGAH2wzZsZSR403D/+30yIn7A5JJxSx9BGmEh0fgJO5aDsXu95CbiAdNCbYBD3gvKsyE1q
WNRCu2q2o5yMmFy1ggnCA9Qix39YDJ45AANiVBHCaueLKYvRtQrIjcQZXYugcT0asRSTztet7EUv
8LRA5gR1A/i/FL00Ox8m5hOceY/dtrr3WrH6I2PtzXUz4sfK/r41I/Z182W0Cv3kMXHwkmCQxF4Z
eWk8A6qtntaFs6ndzZVq0HN/YWgLoAUHlc3fN+3GYsP+193qEb3L0f9FU/JZp+s/RH/T+GNGcrms
Q9W20JDeNxZBV6WOION2aHmraIDtHp6NGekzJfbI0KBOMZTi9h+amf8yfKr4RCoT0icytE7juYba
ZTml9YfOr/jR8XqV3Izqs0heTc18dpPaRp7ddne1Pr9Uy4nkiyLW7B5TE+cGKT3xEG7O3a0u2LKO
U4o6InKY26RrpwhyZzTQx2k5OYu1Kuzt7h2oOxHJDQi0yTDufGXLgMwerXT7h2t9KVpFpWh3PZu/
X74CrbR27BZ/f9cMaObaPehalyWynfXea6Focf2w7iCs8TLZmJPuwhW1+rLyRHPZto9jYwZaV0eT
xsF0kBvvXG8yg8q0v/ddlx5at/g5jqqOgWrBYsM3pzczymlEaQQFl/xDnd9qRXPQup+13yg6E7vu
uFmpdK7GoTFKZFboHDr5e1BBxHVu/EjK4nh9R4W/yeFPqBMKXLxxiZkp7MJIa1ZVMSGQDqh1FJ31
eeruaD2EvFxp4JMKjJbL4AQOU3K273nn1rr0eGZGA+ZDCuaZiYDC3+zivhkUwWNvH7cmpAMH2iXd
T4y8iO10BOsyRdZoTrgdRwgeXd/KvcoYcvn/9lKehASDlJ9bo4dEjdnNFBjMR3Vxcdr6My0TG+gr
Z+3eUpL7TuAuoDAyqjE9Vmk1lIEJQW03mPRKlU4pdljWBoKSoDPpDAcmg65M4Lv1hwwC4dcXrrIh
xQC/o+3qlyAJ8/UWDfyxLj8XpHL/4T7DlBnSDlAtgPJBOhCzVoFGKwPxDsYyP/Ii68Ix8UnoQtfm
X5bzx5CIAJsTrvV0KTwN6U3r8zkoOOLamFmqOurupgEeJ5S2wYIjY0LdjEx10+LebEfvMJp2mLmz
IoTspdJoF/iY14ZQ3AWWizk654SD/bL36IOWgSZSqNeB9sN5bIcUg5Zl+eJnVnx9+3YP3Maq5A2Y
QaiXZEZEyebiU9a2z3TAeP+cMsW7c3cDwZKO14hn2Rd1saoG0THEC9A14F6Ytd+S5eX6QvYivbUx
IPnBoq1O3XogMtFR2YjKFjiWpP5Sce/Fd/9+BB0gEQfs8Kgc7ZCm4M8cqytmFHCy94UHqjaiCE67
X2VjQOzmxqlZm5YacgHkAXr7w1206S1JjeF+4XkVXd+2fUuOAS5/cKJeELOUBkSXiI23Ou2O2WqF
pfeAEqZiOXtZO/bkPyOSk5k9mf1R4DBJ+/9Iu7IduXEl+0UCtIt61ZLKzNpctssu+0Xw0tYuahel
r58jz9xrFZMQ0Z6nRqMAR5IKBoMRJ86BFrrxMNmdD12702JfMKYkMSYM7Bgvx4qAWLmdcIV+FUsq
BZ2jHvpqje7nweTpHzcN2M70qqe/GPQmDsbK3Y0cSzB7t7aYwWoNID67TQI9AB6nfHb9IVzDPCzo
JZMBZ8UL3BnkthNcvHPXxjN6OpglA1+2X/yzKVrq0A9SAhmeVdQVBu83ZHxR0BaMktkTsaZxWjZg
sOo379YTfZyj6c7x4yEaPqFfdE4gTPju2C3FVnE9b/RRgqGlBg0jirosHsjQXb7o4Xpu7rrmmn9e
NzjpS/8uDV3w+oTHZg1RguUCSYuWDkgDboZ9tE4B7XGOunOarKblNasFaQu2TiHT8zWcChP1LGvW
rqQBCqvuwZNUuQNG++3e9rNmYn69TpuEmmOezLazglyv23eY9Wbv4iV5BXGfEWJs46Nqxyif16kS
2rOthnXd5x96RJvIpKW9qZ8lnkuY6htU/dphdstbm3b0SsfWgasd27CEaD0kYMYptPpWB88r6IH8
ETC/FzsmtiSyikL3bk940A3tzKLTOvg3Bj+Rr4++inr88b4LqO5xhv7su8t1e4eyzJLMGrd5FuoZ
rhdX3iflBB1a3XdOeX4azvqHar6bQvOkngvVA9XWLxl5j7Bovv8R3Lmy7GlZLNpnUfaJgSiij7IN
ed+/Ws8srMM6UmXanqLguzfIvY/A4+POlTYgchjFxez1L4QOv6jpfD3eXQHnBnYXkRDtehxik+di
a+vEtEcXX3A7wpgc9wDiRRqbnrLfw+NU85Tck83XCt1mZ5R7LbijbUPoAvk1zZyLXbkvlmJKFia6
8/fr4l4LaBC5ej6uIGK2MC/eKt/K1fIX1oXT0EnVErevz7+90OzVdUNHGnjT/3K1rNZzHetRe4d4
jkErfxrtl8xNziMwK3oyPphGc1Ls6bFStfNC+69pnkuSxN99hqNfwWcGaVIawBDgV0TxQ/+Jfaye
00C/0Pvpqp42/nKgJSGBIQuM4rOxW/3myvuMpMqmZtBgd7mmH/VQO0+ehV6jfoohO6FIR2HEAQFd
dcyAg2D7Bv5R6lM2Z3hMw2U30pbeW0LFg1jqP929CVJZFZT3fnNXephtcIhvfMJ4Q+7FiyQ7Ep8c
ABvB84bodNMdrDMthTIsMhczcg3fGn2z3ShrAhL0wZx5ahd0LNClLB2itwAeGf8xy7N4a61mbI0z
kKrP+LoViZr26gCnuhQvK0DmtTxpEp7WnUUuAMedDv09gqP0v6oDKKkWj44/gT7jCbwgp/ncBFP2
Fz21/Sq5eItuRjf3JvIYLWkDE/yKbiK5z2Wr4gJsuw5u7NRY1URsb6sYa7MshoszFVdzMR/mQjyI
b4GgdzxXdu9s6aZ2AjNaxPq7jfh+CcArVHvWZR6QHjUSzxSl1C5EhNTtqbihsd6eR52QBMw0sJoV
V7ZMgTVq/gqNhhTYYrrIZLYF+0gwBQdGMdfFNCLfQ2iaIQPJAIbtMuI+kJV+a1vr5fiSEtyFaKvi
oG/6BVvj+u2CRsh/1M2MBalt6pnZD0f5HBulJM8QnWcC5U3oFIEaAWa4G2Nw875s3a0Aio81ZCHt
Peu8CcIX96CnnjCNgeE6WfFANKa1t8oD9HJTSdSSYW3dq9157WP/3nn93yhifdW+Gs+rP14oHikB
0JUvf9OagXWQ76jYXRwqrlSem2XVjBOK2EinsVB8Rr/T83/UlEg+oehhQiBLCLpUYF+AfeSccjK7
kUxWDbiqMd6D/tjw2yR5HiZ6quln8COrXuxCsjDHEEmGs5gmoU4KGZpUkBRgVh+OikQHuAO+JZqu
Dsiwt8Ep27Dvc+2RoCk1J2VgM8nQvvBQgEFm63+qFtAcbz12QE5VjF2TgwGoOMdKFYATwzs+FIJ7
gIB9wgBZGpCUN4olrVbYvUUxrVQrQHCkfRAbyqNakB9a7X6a2HSXObqsMCpcFgIZGsquvn3Nt8tC
A3lczURPI2OCLoI1g+PFKt3L8cIE4QsL21pqm2gJoF9vjWRDPXZLO6NJlA7PUwweS0D3l9EzxtKv
00WyjcLY4kJ3FrU1F/pk3JeKMWSHYSkTQlpulvgZpWuYljgLq6HKbhyZKS7r7QwlH414BRGbpgXD
AC56+/2U/HO8e78PEpcFAtNjAfGChiQGx7dfscvG3I7muZmPaeTW+gWyI8+LjfFA/C/rPbOmvjpr
53yJ8WysXkugLuK5CYBQP1n65E1xccrqynNUFBUHDSNNxS9TbaOVOL6rp/cN7T5P3eLrvfuAocAP
mlvYqHXPqsfQ9EIe+N5iTggtbX9wEolbCH1vty6uiKd2apWQBb5nrhgum9MRk93UlhKwbS58u33E
xJFCIQ8Dlm+3T6U9tecNCZ5f1E8bTxgwv5CNIXdyKk5NeISRGPzH1rbk3aeyRjUxXE3DwCGIjOw7
I35g5Gxu7FYnIH/xagf7Iv2ilydlDgy/8bOTLCCKXBKc7aBH0U2cOT4qO6UZawwMLVG/qsx3GgOa
hlrzpWZKcjr2S9FaQRyMWXnVwDHjhystPWZTZ+h51MZJ1Pc/yPiUkRJ1i8pn0CJrDENyn4uWBnO4
cbYjfIOy12KiFJgqQc28o69EHRBHmp9Np3w6XpfILTH1g6C4pas37+dx68sq3ZRHtt4uGNbsPrF8
Oh/bEC1lb4MLHJWzAuijISLONiSTTPczJEivGO2WdJhFt+PeDBd45xgjrV2CgS177B8VGyLktub3
KvlZx1A1PF7S9m/xx+yPrZv5t3lRmtiaYYuAo8fLDbtFAbgqr2pspnjQKYoZKVqpeSPqZXeazSaJ
O4oumb197iZrMJi6tI2TRlpqRX0yfNeBVgpGt33uV/2rpg9SAgfRAdiKlrg6NylRHsNHQTaAbhQO
gFacyot2at4Z9/0DxnaiHMLur+orFBuf6YflXPtWcLzZ4sX+Mb19+F2ccRcjc/IKo0LxpAd998Ok
xB9GzMIV96q5Sr6s2Iv+GOMuVGahkwMoEIYnW+pPVoy58NlrmfqlVqhkXaLKA5iR/tjiDga1nJkk
HRZmuUqNISursv3OXfQHNXYhobrkWgjlVhrEzYRx5axOr7nVd1EP4rfTTOL5m07oJEn9ZOvnTlGu
KmrdFJj8ok1zyYw7dan9dC79WDZfKYwK6J5uoxMQdeWTWVpBG2huQVKIbqpnWx9sNFCWQqb1IrQC
p0Uq4SCb4FO+NS4bs0oB2WnNNnQSjfruOJy12JZdRcJAuvVlkPjhhNykfVU95usEfUo3fkq7z2X1
4/gQCF8gJqZRQdalb2M9nGMORo6RDA0jbHrUXJpTBb6WPnCj3CsCOdu7yAsslKe2ZzGYTfnVdBZI
vYsCxFJAPHlTkfgD+9km3xToDhwvS3S28WgF5TVe3xD341aFPn1sam0G1FvjNl6st7+glqN5hcZy
D9e74qMk+O3YpMgl9ia5U6cQN12bZMkha1O/G5PhSWP9Y77VoI7tCF/kaLY4mCtAUfWGbSmfHSfW
HcCe1etceuze9Ktrct0K08Ci657qyTmoRfeSZaKit4VoQBa59M+c4Zh2AS+Ms/I8G1rYWTWmDNYa
i4SUmcYwQJGclYV9/Ju1wjkBX4VCK5Qa38bo2VpGA+n51rgDAw0adxhdxggxoCSnJajD+ew0HpHd
wsIzgSG6/1jl+zeZabVNFqMfqj8vPrnaQGIEig+a0Ki7dnI1LqHnWAQdWAfTByY/AdO1YGZK7AbI
POexVZ90yBwqsgeQKI5g4AqEhoD72yZ/zxYAsZGGAG5FmgVsySgFD/8ev4LBsM0x0dWFaCjnI06n
kxGU/bjJqfkUD/Sb3SUVFrJExz4hXskfO9vfd9d2prQKOJCAi2jSMVTHxZ81U5Iki01AgxC4dnRw
eTj+CrSWxkCfFiW6iqH8wjPZp+NFiBD/cGdk/aisGciQuUyLtjjawMWCuh6OveoeRHKLqxJmPoZs
u3D1tybBZAXzWdqzE4VGHCRzm41zMJrPHSkr6y2S5HjKbQU99zygBc8uiRsqYfqZPBHwJ7ZKMEXZ
SZbrCXf1j2GerRiK4H2bjFjy4uZ+sbQ+VNiOd1V0kHZL+42u3LlGWaYrpOLVNGJG/bXDo5hsBAuj
Iisly1aiv3VBxmoIuI4bxYdd2d7k0Mc4nz8fr0V0Ve7Xwh2nWenHZCFYw7yCiiJR1c53BnIFp2Dm
aWNnS24VXegWGFbE+YU/3sDP1rIZF8NEGab9RSJwjTceBfHXJ83wzK/Gj+l+E4zFrNxX/Wf3y+o9
52GAZkq0PI2BEpVbIA6O1y/8lrvfs+3P7lu6g6Mz193qXTGyUk1DLsc8J5ecQ9GqXbzw0RjAMMZN
6O1r8PFaCrhTrC55HOfxmz6PH5UORJ46U1/Wvv55vCqR52Ay1FFRxsPAEl9NT926MBLdRanVJnez
YgKSEUt6RIKNg1gzbmqMmWjkZsBFUwDOhIoC6mmQqXAbbNr8jYyymqfAPfdW+H4bsfDCVwjy+ZY2
/0A2CM3NKgYjvjJ8InUjCx1iay6IGNGDADHd9hl3zoBjYGuKgjWp7GvmnKry+zhoXs2kwXEjbOAe
4C5mcnQA2HXMNvKGMJOhpkvqgFXLJq2XzHnvmwa7xIBfDcSMVOj2BQZGBUEVpxKU2wpJf1708fb2
uSTSGNMOY0cYPncbV/GIDR5qmvzq20mCFhL4Pda5CcJYaIlhWvjths6mtiZGAkX6xtWbE8WDMbQw
1xBreAVUmHmZ2F9QdqJoh6I/BG+AnOMvPJVl2tIwpJA9xUwb5D7z/lMso7wWHK+N3xK9KiSLKN5x
d1unK6w3oSiFToYGZyyARWpp+vlfn2Go22MwCPvm3E53t81crFpTF9HooEjTV+3rpGSKJAURPOKB
awUcWMMQKITmeE8ck56YtbmpICdB6Xr1ZePSnPMAchBulICcUJ7l3+4eTKIqiBkxtDJuRtNWk2rz
YJYAaa7V4Cc6JExZpn883r1bD39rhIvrRmcPDiiogT7uC+rXs/ptxTtp7hXZ/L9wNYDOAmaIaHsz
X1UqA3XnFFn1OBSebl/y7MPxSoQGQOO0iUdvL2guhYOr58XaYiUqTb42LnoEPZWY+J0TvY1H2K2N
1n9rlaOiwTl0mZizYYx4x+p9Brrp+LHQlI9srDAp360/4CFQcW/NwO7jp9qK/zle4G1tbjMOXWxs
IMhfeI6BqiJ483XbDgIHMJQv1RwDKwQAX/HSpYlnlzKuAZFvIDhgyG9TL73BjCdkGApqYUdN606x
3Q99sXp9PP44XpbQCp5bSC5AlHOj6DnEignQGk5WZUIMZKG+roPog57/vZWNo3hrI6AOzoeipFli
M1vxSnfAM1GPzAMDYDAyyVpu4zgol9GyBd3EhjTl6xyYc831XAXoU6H0HrwlYan1Xs9Odgec0VBL
UgvBwxjQUmCEUfkCNvmmrN8UAPOrK8wBxaODbTe72gG9Z6UHmiNP3gq6vfZxZeDlj4IDhOBx0N7e
UhADASKd5CVwlD9zBxNJTWTV3wGB8Y+/leAkoxUCnN82RAbdHe6UpXXqKkaPQYJlKv2WvKx4NRxb
EKxE3/qO23CHZYPo+e1KLFCGDiXtQdg0TWloZ9N80QbX8Q1ME4QYkZENRwrtIb3cpi/wFucLNqxM
BjapI7D9ZQMe7hJzskNLfo2q+2Ww3ffHixMcqC1ZQrkV+4fDy21fM6ajGkNXLtJa4BecEwP8tnBl
VEDCj/THCl+UMfLGNLONRckG5fJqsa9JIyuSCALefiE8plajrb2aG61Wa075uwn1RR+ygPapTiBH
k1k1QAQVCSbaWr+Od1BwjN8Y5h6UFng7MtaiK5cZJFhI75dlH9L1m7XY9zQbLsfWhM4BzhXcW+gT
3DDzTZoTV26LCkBS9pPfz6DhWTsjcNTmOjP3LwIh6q9/rG3fdZe7T3jFTVMGtUiMoftp/U4BG7xC
ZR1qoQ/urGx/31nRTAf6zzk0J9z5XVr+MvuAJbIUVgAlRUt4Z2Tb2J2RbXMWpW/xJnXM9UnNLQhz
1UaWvB+6aflQ2kVy1ySK4Vdttfh0UJx3uaGuIcj+1wagS0O7dqPV4d0yopEd0zhYXaP3GAWE4/gL
byeOSxve/NDN33Y/tCPgBspc/FC3rievXCCG3KvqFyfTXyote55ZcR6mqQMvqSLbJNmH4F4w9qq4
RTzgRd2CjXRg/5REu8s1Gfm6MBjsvgQXcuohdpc+gVa2obbZeTJdgGzthYbH23hs5Ybez1xJY5UO
GmkNqTdEkdZ6cZrrkrtBZoW75eIBJNI0xY4l8xDF8fCjQuX//2mDCzCK2yCxUtFYtu2p9jpGLqwF
j/Hxdh3HFZTP33pdqrqghhvQ41Tj4bua/tLBZTLVQ8A0Ozq2JIqXaH2gPItJoVuBHjKD8XaoceMA
HxlAKCqkw5NKvvcJuzYyALno82CwRbdRd0BbkU/zy3zOAJS3wFnZs2/g4A9LQ5FADASQF7BEgWkC
HQDkijdDNI3udrh4JqwnM6tXq9IaPy5LFRTTQ/IEXj/2YIyac0qM2PLZmCtBg9e6BxScDcKbxX7o
MKd2ZwxDdUcwygkpRNu8IvYrV7VzZUIVghn1Nz+Wv4izbF6Xxd5IPM2fbb1hE3w6zuGcxYEBPHKd
nMYuvRiZHUDkMjj+8KIbGvwfaLnaFsBpfKskxpN7MHOcSMCw5hDEFjNaAB3zDSvOgqLoZqheLtW7
SQN/8LFlUVzbW+ZivzJXpk41OPesVvd1BX5507hmuQyUIPS23QK5yF2tul01GQ6qHmdfmtQqwn4k
MnSf+BPurHBBmullR61qrqKsqUB7XBua31nJNUny17lWT33X+zVEvBazv9cdTI3huSajOpDtJxfB
u4EYDQTb82haPjfacin6xsNldT7+ahJ/4XHEqJibuaLDSqagZodOzjg91wauxSZqktYDAYsk0Ipi
4M5NDC6YZwCJFrWDLvCEUbWNOabCfysVGGZLgqiQbKDBhXQ6mM4KCoUqMvLucVU0UBwaD70yfzje
QdmCuKAOOHLZJgbq8ARqGJmR+U1Rh04fowrw5diSbEHb0dglLYXurCaylBwKOE/qArAkyC5a9vNv
jADWrdogPgP07q0Rl8wgIcBoYpQosZ8kH6aEeWM1S7xAvJQ/Vril1LmVLh1FmIo1aFiCbBsJ/gmP
iuB4Mds/w6d5EIT572K2n7HbMT0GH02bY8fi3ARkqtONJ1dJyOuxFdliuMhXYoqrGhZsmTYD41r1
iEiJH0snGoV3+m4xXOSzxtlY9QT3bGflD3Sy/Lr5RC0W2g4uOUMSF2Q7t8WN3c4ZSetMZIvmLTNQ
y8BGBuMyno43Tnyt2ygzEfD+3k4RooLsrLRFmjKdmks/nKBKAtRqWN273QnUp755Hntfe2m/lGF2
kmnWCT8b+BJRpwEOEk7ydokuJrpL5E94rFiNP7lm0NHILb4fL1H00DCxMoygoDIEtty3Rtq+7Kp0
W2G8OD6elL7Sfyyr97kJ1ODS3TtAR/Xqz2Obom8HCT4AGVCmVm+SJYWWxppkKY1atX/p8zFwiKwN
IzHBpzik1bOqSnMU3GMFsuDWw5SoklMlcvfdKvhaQzFOQz6PoJEgdmx56Iy/zogTeDilnm7Re5O6
siaabFHchVGkOaOUQOc8TTDQYi5Qk1YXJ35//HVk6+I8Qk/iWe0UHbSPynQeFbSMp96r28KzUujI
lyw8Nify8v02boveHWR9GLtiXje5mBViKzo9aRnz0kwGuhLdgnsz28/YmSnbuWi6AXMxnTIlHx26
diA0wZl7IGATOrUAi0ueBDKDXNBda9S9pwosoCr5UE6vRWufR1UJetQM/38byIXdKc3rwjbg6lli
nqsFo6rUHFHtL2XPXNmX4kKu3k+JU8X4UqnaWD5I88MlmzIPiARJHiEAyIEXGSy/BiaqoEbIl3PB
gg7WLB1M8l1QfdJORoXZgSTcJgy7OgR2DRMDssaxKA5u/XYH0AkXZXhuF8cCIIOpKSGN1OdPOuvz
gHbGndL1xEtK6w7x6oOdJ5es7mUiJqLztrfMbSsrU91CmwFkhZfReQXLwkNWfG26/mLksqqS6Atu
BFAEbIWgnubL8XYzElRdYKrooaVTkgDCXt5MqMQjt1/MZzV7M1ycouOU9QUaG1FpNGE6pNelBLtD
qdHRW/LVBxbAh7L78/ExEJ03fDzwghL0AIAZ5Q64m6pVV6E9PerKFZRhUJRdyEs7xGFjDKdjW6JA
vLfFnW1aqKNasAHomT7zW/ZSFEp4bEHUqAFS4s9yOH90s7yuFRsczRjweHJOK4bP+1MLqVNMfUtH
z4XrcdA3wUAv2ht8Tt3QHkWyzq0jty3vLZqcGYC+3vGKhAdsZ4OL83VeG6mpYc/auQrVpYB6U+u3
bgGBPgzn2HbQNT9rxZV8KQFMD6FkZ5Zzi8VeZ8Bo0Cu09WU5uaWK1HdeDIaHSVOG1LCWczkr2R2I
Dkt/KcsGsy7EOGdjpmAKvcvCzEKnVF+7GuSO+nKpUbeRHBfhqdz9RM6bcq1qyFJh98chO6VTc65Z
9jDM/V9FVcdEecp20DTlR5UGBfCpwgEP8nItP1auv+ldFr6NGbeg+oioGpUvruSJK/7oII0CUOV3
r/btoVSa2Ypjh9RRjZ0OTTcvX4tm9JQMXlzbRjTkVn1aqnaO1MV1Jc3Obd9uwhBanf9nnC8dxKDS
HxdcWNE6EV+pL1Dr9rvqHRjmjj1bZAe0DRsiDKu8GbVMASDRYx2pRTXn1FvZ+k1RgP2syalQTRm0
WeQse2P8bQHGRYxxInfW2dMy/BhBDMNkX010I+1tbF91lytBJ6ZZB6iDAIXZ3tnKJ6czwCIw+o4C
AWQqiQvCSLd1sUBITzY2XS7fhLhcZVF7bX/TMCgQt6IvoJLyrGsNaif7L5Lb34J3Krrut0jtwQaL
KmiJaJR351pzvcQCkwZR/Tx7negS/IVjWJCw+z9j3MEm2rKiRIYXQjKu6qNd1hD8q+baDMy4hq7E
NC3hsUER2kTfL4+7NdRJH+c2c4poguRINLPaeIxrawVvR1t+ZHhHPgxJ8h2ETfSuKCmJ2DzZp+Pf
IHBQjJea4B3HtJFt8vewnTYLi6GuEunjuniJvf4C0uuTO5eS0CJwUtjZNDzxekVQ45x0nmdMIw1q
GU3qFFZkuFv1zwWQaVXReMYg4RAWLOrNvnKnblRnqzcs5NgMSieK0fhz/1zKwM/CtBeIcsfcsDo6
Zrffnjs6uRY4IeAvdUdVsJwW5h0ISoAXU3XqxzOjXjnqzIcQIqRelvxXoQBGVDP2PgbHg48ayACC
LU2WGQvXjgkpAA111bqpENR0LIAOjUF/midjUBb14OfJCnooJh0mFOUhmJAHzALQemh2c990BcM1
JRpAD8AonF2mg95D9loSBus/JnjYawuwlMrogkcMgWIvJvJRhNAA1CydO7t1JG4j8FGwkvx3PQ73
QfWppjlo8BEAujT2aoc9pUb8NGkLlPtwPeh22UhyCdGFu7fIpd5THucKZPtohPEoiLiOHyBxkfuY
wsm9YdDvY1uJcEC+2um/J6fGe2KbFjaQX4CbhYs8dZ3OKTCdqOkkA/E1poB8prHYOZ0cJzqOMGIv
wXA5AHUA1vHQ11wHuYejzSXA+7WO56cyPnZjWUmmYYRWQKBgwxkxbs2zzRSLYpEiM3AJqsmPZGIf
R7f6dbwQ4ckCbn0T5cUYGI+odUZQpCQ2xcvdLN/P03ByTPrQsk6yEqEXAouHzMTYYgt3qgwDXLRJ
ibDS6eBFyNSl9dwOeBi1Y68mqGE8VuiSOQ7RKQO6fCOeAEblhoC/ASfbYBhdGQ2sTy952Q53qZrU
J2LocWiUeRv+653cXwYWJ+Onx6sLLu+yiegMl8DT80lVB/BDQ31Mlq5sZ5bLKt+Y4s403p8WtJow
161et2RF+175pudELEqvqSR8iK5z9H0N3G94w6DXwX25oVmcZpmbKjIL+gP94zuAJXSPdcNdNxuT
V6nZrzUmAW5jNOHyz8d7KvyG4LVBJgjQvs0XC4jVtVNqjCih2vZlJdaPco7vq1m5HzFifWxK5KGo
P4MECcWeWxBkX+vJqq0ZrlcwbQ+WEVo1xJCZ2fgVJhEmvMDOxwbFa/tjkLvPe4g7w2tnJClIlPy6
yp6Loil9piwfiriWnD/RMd+vjvuKsZG2eangVisKTfPLpfw0LcW3zi47ySkQtit2lnTuGExkHu3V
MltQtxknHexxWeOPL2ngvDce9NfcBauZcskj5d6t/X8/54w3JUC/BHPBcFc+78vSpKe0UWlkt80p
NZP7qv2bO2ZvYvuqu3fJDBIHBlkPLK8en+pp9h1mP0xSejOhc+xWsnnrzkxqDK2N504JwY3cubal
Cih9laIBbKR9WAwgMDl2RtGkwJut47yxwBjBWmkTsJ5WfllobHqptWZeAq0Up8KEQtMb59x2P1ad
chmS5adWNx+XPr/YJJZEHKGrgolsu/Bw7/FAUDPpMIHRGC0SsA8l7Xy3vHMhXXC8XokRvjezmPnq
tJjQjQA3iur2vJQ9OJH+/fMA4Nn/roTvzqxaZ5hzuaVevRWibRIs0x2gOHrHvD6V8X4K4xdIWWwE
akx78KAWak6QwDPh+8Ttr6D2RZmzORtTepe16Snp+l/HGyh00G2sFfgpdAb5ct1CC2Vc8wSsbVYZ
e9rimp7pjG00QV3HqxgU+I7tCZe3s7elSrsDYSaDTprURFJpFygXE68bTF+xJuCXTqYqG/sQusfO
2vb3nbUsU8g4jmkTAZ/TBnk9NT4j1AhzqINFxwv7Df3iLnMDbo4+Lsph2s0ESE7MjihGUmGUVsWc
uOmbzWm2AnO+TBlqY/F59dUATAonNw8qehmKIANxVyBDZAlyzTc/g8valbJKMR7aVpGOkZeAQu7i
bBTVLDkSgo19Y4UrtEyLvtRDj8UOVAlBRubVKw1bYNGON1XgnUiQ/hQAuASpTop87Ct4Z17qH0aV
3KET/E5h7ZOVrhJTgn17Y4rbN33MJ9uYLRqVxHgapuxuzQeJiwgeVG9McJtmVDRfS+LQCG/sTy1V
LxhreWwABJkNzJo607OpwkGLJpUhUGRr2/6+OwZVOuV6FWNtaQf1HWgWfcerS1Z8E7gEpIZRtcSl
jfSSf3CnNDGZ1a00quqm8VJ3foB8zTeXlpKpSMFiYMeFWoyF1OBG/rFsyyEvGSJIPfdBQc27JLc+
/2u3e2OCu0SJSx0KmmJ8qJElPqlMJVpzitTZAL44hryA5NYWBMU39risLp8Tral6AJhdM/dY0p0h
j7D5gW/XD3g5SqwJDhWGuPCa2m4YyDJx1ihVFozz6TRS6tyP2fNUFEFPvtqGJAEQPTn2hn7/fed2
CQZH3dLAnM5a1MzPY5xZojDd6/rW9lQQdXlL5qTnGbdamBtdgjGiZJIsVnDmtom1bdYUTBQ3vVgj
o21jzSWN1El1fYXaIaa9PqQVfRlI33vz2j52rHxwtCI7HTuRyE/3ljknYtbAbCOG1M9ClLsiW040
kwGXREdu44FUkWDhc/LVi0ZRx5ateBq7GaQTlPQZ495AB4wyTQihHTgKhFXweLwp24FlmDBzRpWk
MpYEQ3jTfeLUv1humJJ0TnQQcIUifED28lb6UnOTWasIK6NFMS4U5P/e3LkX0xweigy0SqoT/zj+
SKKOAcaINoKsTa8AMIG3oVHvc3WyoYGDiyztrhOpHk0QcfhW3ak+s7DSkgAx1feZ/djNynpha2a+
b9KEnNm0aufjXyNyGfABAMeOiu2tfllKuiWnMZDfhDRXS2nexX36cmxC9Ck3rBSgCbaJKs72BXZn
MuuV1GkdYN3QQ/VzBtboRD2zlkmOncAMPh9w2XDPjSeIu7jTvNGTesHwVGeMyR1NJj2sW8KejYHI
yNREYeaNLe7mthVbXR3QiCDM9AHqL6GZW18xAvm4tlD5cnJyBwbhsLFpwLLk+Xg7BV8MwJ7fg1NA
CN6M1jVL2zILqsdRNWTBUtJwaWWNGEG4BmwPb1Ucc4yo8lOdVjFYg945dcScLvUgwP3SryAxqZPh
kbT9GBwvSGgNjx1QNeKroVD01j9SzUlKx0RrfWiya1mAJct4AEvqVXcyiYsIzjriCao0m74yyE04
T2ydoVDqRAHsfDA/oIJSYTKxBrbOfJcNS4hy1b8HUb2xx8Xjrq17sJ3AJTHle20G471eq6GzqGFn
W++PN1Hk/fulcTcs9Gw64jCYYpmd4JPR+sLy5NfcqbVkUaI+zza5jEqJA1WFG7HgbKBNDdjvpuhp
BlZFzpOjPSZ0CPVKf1eDls6z6vZU5F9bVb9PjOFVrck/VZaekG9IVr1tIPcAevNTuHMYZ/0Yt00K
TIC+/tQaq/JYOVw3uuU0n9FIGwfq1brz7zvzsOpAPxd4E/Wmz8McC1PoHTYAdTEHMyd55w0QV8+N
5TxUsyxTEx0PcIEB2YKWGuhgubimrmZeYaoPr/PFWk/26DyqIzKaseqhDGJl/xz7kcwat6NWQ6yq
qlHMscssgDCob3fPxlqc+1RSVhRkSeCfQZDBGA1ATzcxZhNMIDZmq8fRLL2JgoaybMeHush/jssU
DWtbeQQyV169mH8RQbcsESq+gJIBHP024GgYsXXLzXQBrKY23DWurEYkitF7C9su7648CPDQSSuw
ixCiCGJl9Y1Z1ioTHfi9CS6WoTc/WlA7bSIG4Lg3KdbVZM4ToBUy5JN4LQaiM9qneAFx4blyyhjl
KMi02QV7HqzsXNizJAkRzQP9xp78x8b2G3b7NTiDCVg1uhL5hd13TxBVRleCePRdec2jYwcXlSvf
2OK+fj0UVklyrMd80F6XcIQeg4dJWFD6x57TemlIJLeO8EihLaBamxgNGnLc4uoqGeat1V/hAdyb
z45be+Z817cyDTrRl8KUIEQZ4NsAn/IrixneJJODTtnwOk4fiIzaVCCcgVsT7ERIlokLnCJnwFZS
AvCg00YLJF7A7gRZgg+IuWvi/VAe2o+gyW3CLJAxcYmWRUBCA5oJB8zzfJ9RXTBrGy8KPhgq/+XH
evhx7BGifx/vDIBK0bcH2Qnn4LmhNY6x2JjlXSH9oeiXokp/HZsQ6ElA9Qi5DciBEO00nn9hbvQG
SXhVRewUI8/x+sh5nK7mBVOUg7f6G+td/DkL5u8DNHMiGfJe5PNA6AH5h44mhNL4D5dOld0Nm2fE
D+k75XW6INH6PJ7cSL3PXrOTTHtIsKPgi0VDfZvKAJ8zf2XNfbIA2g9HnBe/xrD5msvEncQm8NWg
ko6aAl/6KS0r79MWH40pJBjsx0U3PMk3284ll1xAggN9PTwpyC1l5dRqQzquGHCzvFcS1V96EBNh
MAJD7WCo1U9DZOMgq02QBXeybpQgr4FppKloe2ON/AZOU+HMzMgrVM8mw1ut8smwy5M7lqd8be4A
g7hflv8h7cuWI8eVJb+IZtzA5ZVrZmqtKi0lvdBUGwnuK0ji68dZM/coBfEkpvs+tsm6IkEEAoEI
D3dFciHvXCgfbAo3v1u7fZc1YDBIeXHfL1poOsmVk7Nflz/r3sYBvQm8AJiLwF4kJKp6wQmbC6eM
WxuFJ230QAAm27nNvz7t3LsNsZ9uGcBrsgXjpdVKtSiZ1Dys3Wq6nSbaRZPRugGoQfOwmbI06Li2
em2X1dFCS9nB2/2mZz9EOAgtY8iVEwZS44V7RsGjKX2aNZmnyqwIO5eOBAhuEwwXRnqV2Q9ujdlg
SQV0r2gBlD/UMlVw04HhTLjElrFhzdJOVazWRjSZU+7VOcaeR7AxqZAJz/Nk8IpRD9GhCl3a3hg9
jZZOpty5dy6QdSMbRhsKUG/hVxjKsLpAMKMHQBrqrdP6WnKnCeoNk623MQDnoUqHObjssvuLh7IK
gjdSh09SuH0NzhBnM6tkTPP10aLBkA1RnvArbtIwKVrtqAJjMzd6ZI/pW+Vk1IO2zj/PW20Eg//8
DCGrVEdlYVaHPktXj/HaYqou6SVHZy/mGYaKag3udwct8Y+5SpKQttRKrNQx6K9Z6+6Sgl6X3fpi
mnXc2bakpyMxJ2KcwebUo+zetPGMSQQtvS+c2ocyV6Atxw4jkZe3ce+YQH4LG4jcCNSKgvMorpqZ
fMSVMVl1gFwWBTqvTWQD2DIrmwufpbKuATbqotaBHcq/VuxA1Lt+iS8vZCehBPgXxWUgtk2ocW8/
4cyE1ik9ZYyUcePe0uVG0+ZTq5C4Kb//CzvAKm6aNSD3El+eS9p0iV2g40b1L4O1+Gl97VSNpyQy
CMHegoDQMTU8qR39Ezm04rTVOldIyeulux0VVBD6vozMBirNoIY8XF7V3gVkA3KLWiExgVcVXLwq
COPoeKPgq66x2c5hbcouoL31bNJoABEDCgvWjo8bNBjqlNlbulVx2x+z0SvUxCeYRVyp7HGx527w
Z9CBommJiTMhea31tRrVxcRLE0HIT3lyGofuFUAk2fjcp88G/jAEfhXEsHC5T7LT6ZizjFj1FnzW
EvWOPPesapLEg0+r+WsEckKAK29C3cLe2ODXWusaiLG0vuoqPSj0ztNIK/GAT1Fns4KZYQ0gevTz
xAJ8QvWmtlJYaUmOWhmGeObs15ZYZe5yNxa6pCm1aw4lWw1UMWCDFOMO50utGtyCOTf9zZLuaLnK
T4wIPlhjjl5sFf1D/95Wd2ZOCECsz8rGSlAYANYIimMpyPFS68//zoawT0k99xmxXbQnM/Cc9gb/
0UyyOuOuL7yvwxHQYO04ZL1NNVDuUTAlqNDuZHl9p6D1dHktMjtCjmbYWU0dBjszzx0vIaTDeHwC
KvQ2H98um/pcOv24N46QqZnIVvq+tSt0/O3vxKSvRZ8ccOEHZl4EqHj9YtCP9gdux501vCaMHHgN
1bM6S2qvG6WJ4+YKH/Jk4ecIwcNZnckcNfyckYPGkx+oqwLrvXHWEnA0qR4dE8nR2xzjksUtypxd
XQjLWe7Svo1LavdQNgRhTqJCEWBe259zzX4uRvYAJOwVSpyS2/9TTBbWurnBmeXBzhIKQlG85kCt
R+mmU1ZmASgdb6t8epHs87aPl5a5/ZgzY6j8FU0Px4qrBcCEbSQ9VIqEHWdrRV1+KclPSpo2MjS6
fmNsoREuRhKBMJE/MStNJEnd5/xVWPsWoc5+TtLnOTUSp4otBsamKTVIxLuJHVmBV3Oil5lng17I
L8qxiwyaM/Dj6S8YajQ9So08vPxxZBshxCen6HrLbtU21sgQNQrmFJUvCzE9lspEWGQnW4hSuj6o
StojSq2G883lyltSJlfzOkjeRhIzIiCwzxs1gdheG2eVEuZdfzAUejeVluS77ZsB0eqm8LhpaH/c
RAUT+fMKtA60uYybdrW+dItVehiHTiUnZf++ejcknNEBAzobF0obF9y50vrpZOrLA+iSrifW3ZSK
zB9k5rZ1nzmnNrs9RBkWgN/X5qngU1gZBsZqp+Z2yfJIV0dJ/0r2HYWzaZpT3TUgRMT0WH5DE8e3
zPHK0mXEELvLQkMdvG0gw//UtlHatarzAcsqVbW7ovWIAn1rujeWNaq+xSGw16VzG18+W58L6Tjp
Bup7Dp6JmFcRk9vSJONUctZjGr8/Ko4H0ubYiIfjpHlgeJE4yt5JPjP2t0t+tnMmSbWqbNEmzqzO
/OqOTn6yB6ozr2tVXnq5QmVQTplF4a4utKpWWLliIDdPkvs8He1H12pxkwxmr4al0rSyOuOet5yv
UbixO1VN+zIDjo0W6TNvqsI3eTsCKYWG3+W927sazy0J5xutrhEUb0DhGksF9RXH+DOoxqFIze+l
mppeYplHPqTPpd5Lpl32PPXcsHDex8LBtWACNZQCZHKfpKQ79J1W+XgFFEFGKfTiJqnS4OeS9EdP
/dtrOHOeqnAwxtDDU0t+3x4NEGRgqB28HOttfoths03Rg0q+8LYQ8VY+X6hw8snQpmO24AtzfXjt
W7AEL0YlA3XKHGb72mfrank+N62NCT3LrSKNj0euKA+NLtFPkFkRLlEN8gl1nUxIMGw0EwbAdrQn
ZzW/XnZJ6SYJN+gwphw1cOD2Zr/kt1Nx1ENQCgDO4DP9S3ZYQHUTyqKK5ByIUyCc6Xg1NwBb9tr8
I9OY7aWO8a3iahP01uJ6I1hRvZaqbBPW+XF5wfsessFr0LYA7kXYvHloEsXocBRAbWFcY9pyeHJs
JqOZR9101xPf7YjbR/LKLGvUINI5sSyPDPWzQ/X1gZJWf8kGMgW4KtpgVfLCV0H3vHo5SZw7N1P0
KK8aGyN3vePZmT0EVjE3X6oi+cUVsgRGos9eylaABexXVmc1dGo56imOW06hxqYbtUuVADqfL2Sq
njp1PdWFdm8lSmBaoMvS1mueoL7bNPppoj3SjAKmMGDapv1d5lpDWKJzOSnKC6vSKqLqDDJXRiu/
WiGCnjaN7QE6fUrr7I4OWcCbcfCabPBt/K8QlSVR04PZROPAEPXFdKA9VTy+0tfGaK9VbXnQtSY0
i/pgNfmRqlbuGaQ8YRt6b4H4ysDzKJ+LAwaqnm2jutYIBKQQmz2wWuAOyqNuI48kw3xY0vbggkzF
XlvutXoeqXV9stbpYUydY8eNqDDJqVTSw8B7UDlgjsOl9xVnEaZhTwoUKKB6eNya67M13GZFZwdc
HTFCkzYt3mHjAQCCZ3NwVQDurcecTbfESvysnX/jaY7m7mjc5RRZtdtXL3bWoSJO1J+jZZwGDtlJ
g5cn7P4S1aT5nWvc8l0Dys/pUHyl69QFGa+tZ3swk8MA2ocCde0hyxy/MXMGvJfjBnNvfuO8uqmT
5Dg3yxHtS8B+nCReHB2sA51zmAi5WQxy0J3hC4bk7XuMqNnwpHQMGV1XMIUs0I1KCsybk/6L0ivw
lVzzNWfsHzHdFbEJIuWpUtTg28NBcxsLU/9N/pUtCgZQbJt7Hedj0PAJrlGOPzNgrQJn0EA7VI6V
j55aD90BhVwlJtx7XTEAPhVKHrSLO8TgUEijetT6u7LSuT87+eRVWqGGBZ3ciOQtDao0xRJRfsT9
U3SZB4Kt32NJ0SpVlCtLLU6LNgFJ27Ioz6znmpQhmFivQJn2UmrFscexJU6nBSmGhO67mvkgEPAc
LbuBv15b4wLQs/IVtbgU0sBmAh7qDln3E8n7bUI84+YdCtNEj0ibQRkNSo7605zWhh3bDGzWRcPh
1PMK0A/rjl1jX9UacMW9zQKMaAS5mkaK0+NZM4M3taH5A0Cc0PAehpuyNSBphdIJSjNjBzHIaQ66
pO/8xllfh6Iigc6mh6ECphC0INBbUWGEuO6bky2Gv9HtvDZq9dPl0wNdZ2NL/tMWlAxowRczNTxL
H+K2pa6vKqXmm9QliJP8yiVrfaNWDPyqIAP0Fsc5zrl5JIt7nAtWgx8y7TSUJ3vXy9rCuUtAHwok
xPhmrAuSKm1aIzQcWm+xszzgTjnfOHoD2bhVB4BupOttX9lV0KruN7fQ09BqE/uIx2OB4QywhY3z
TMJ5yNtbMzOBFePV98ZOCn+a0uwBXWl0MgEenh1iH1OmtGgpjc0J2JkvY2lEqaN9nev1VquS+UtT
2P0xNbgd0t4g4GAiow8WiJNhp3FuZL/0sjGv5359Ijz9Ng2FKUkfdqs32zQrmggAYhFTyB/Wtp6L
2cZIKSilAx0T4oHxg8aG7aMR5vceLzBZU8mA0Psp77tR4UrScEhbEH9hMt3WToT1J5C/XTmkfrAV
y798+/1t4n1OkN6vJeG615y6GlvQGMTzCSpvS1D/murA6fw6WA6YZXqD5JrjKUtg1pgpkgFz9tPQ
/xgX6326wQdt5gWGOZxEox7Yo9d70NovUTcl45dpSex7S2n+cUfxbxr6/nm3ROssXbM6ilSCYE/z
lQSTYl+hsPmsL2BOatrk+1Dor53lxpe/83a7f/7M7zaF25/nxpxlCW5/I3mjGAJYZ+aNKkhqOu6n
uOvHXJO8ef/Lu/DdpLCzDCQBKqR8MZNwWq47EMb8pQGFtrXtZ6FsHkxmTey/q5ldJ7RADmyP7ehp
WhZl6vrc1cYP9EqiwrVO5txekTL/ZtbjFYqAkor735fnpy+M+RY0DwGiAOrm4672g73OAEgCM5no
xONTNvtD4RRhb5I3TlQrqIb2AKBshL75Y70M4eUN3o8UZ/a3PPPMq5S6drhJYD9dX1PqW/4QJ0Hh
d9RTlWiY4vmI4qqUBHA/XT8zKzgzRGNz216zAem6CkIVz3rKoyLW4uaBPPUnDFxKIuJuunxmTwiI
To77qky3BiHtoU8C+XLHkMSk3YfOmQkh/HFbAyrDwpfMCkv3sF3HjHV3iz3LsOHSPRNOZa0RlkJe
GMXwYA47Cn6x9ASawespSDw1mL/J6yeytQmHEjMmjJIZrytiN1pMJsgV8KVUTlW3SKmAtzrFhRMh
vqpWOrS9WSIAzP4c5uU1RPdi29eI1xznPiyktSHZ5xRlC9DfMyFWAF9UcNA8/WnifjV4xjU/JNft
n7wOnSzuYxnybPe2fHcXXSjX9BCrAY0AmBF4p3chNNFvTAUz09wtT3o9yOZAdjcQ9FgW6EkgqSki
B4eCIIlphi5Ok2cQVi3zK7MkWPPPpAjbBbVJohKQRUFwWyh5DVNDkxSyA3Fdzl95vZy6orprky0X
Vu3vuZ+X9KgBA1cnmU+V4lbPjIiUil+mqKSC8BlPr8Zv1fQRUL38eDnO7a///bcJXxsPQ4uRIq1j
u3gb8Vgw5/vGnv5NBDj7AEIsHw0oIPVA9cR6SQ8ZHoRAjTknBuT95cXsdknOv7QQtFVLGWi/dYg0
+rhJ0SPmBNyO5iG0T+x1Vj1Z7/7voft0KM+Wtn3fs2sC4oPupBTg5drUxZ0/1RfLp4cBl7Prlx6e
yCAe9/PQDdp4jNNABjLcjd5n1oXoXZVdYdRrjg/blJ6TtqCrklHIyUwI0bvMcpYMrBjAclagTzwY
IH0Y/wVm4HzbhLi9Ni5fWozqxX11N/IrxR6unFHWjN7PKM4+lhCr+2RcpjYH1YOlnWY0D+ny5tDS
VzoUBFByyfo+yJsiaqHPddktd9Pid8MiRMpguVPSFMtL7MwMx6XvPbdr0b1UwDqpsLu0oV//dxaF
iDNps93UC5aKwp9nN+RoOgyp8duKYlCjyZJhiYuIMhL50My90/W4JyDeBr6esE1kpJO7l8LZJxQi
iEvtzjDZFqZRk+Hp/arq3lBeVzL11907D3x+INHYQExgrPp4nttcq90yTYCee2SB7reR9pwF1C+u
wb3gjzdygcLdjA/YZIeokL2DKo0QQRbWYZTFUdDZvYHilx7bUX4H+smQusfEA91D8I/p9HAdnRsU
gobWr5WCGRNg1NmjMv82wOOkUVnI39uwcyPCd4QAZJGpSIfiyrqaMQfUJK9kfOW1DI6x9xA7tyOE
DmDYS6XusV9j4II+Kch8HU0IH3wahvfTyrzF1/wMyssIvjVKHy+Xz9m+u5xtnhBTtISSIQcLIsI/
/25DytcHTX3jK762wrADMhRsICodErOSryu+zvpteLassGq8ElYPtdAwDywwKt3S0wLBLB+PUOg1
oAFTyrjCd90VOQwqfDaktD8NYC426I+mDYigmX8W4z4bv1hzFTmtFvW0DBX9oU57v5/TqEuXyClz
9KC+XV79Xspy/guELa8ct9XUAb9A0f8wcsxRG++G58s2djf23IiwsWY1QZMyBfBg9punOUTFu/Ya
ZGHI7zFkpLl+7ytHU5aN7u3ru1WMs3+MPnltZ25RbyiP+kolnce3qqR+RNVN4kEyQ8IFwYieLqsO
Q7l9WJFUt6gXqlrhozj7Ly6/8yUJCaZKIZVbbzizIrvRO8VLBjui1pueAPs6ytoyuwnguTXhnjBq
e6JjBmsb/5gJrb3jeg8dx1B7q6IZXQdP4iay77hdjWfpX0PVitO/KLq4rnzd1x/zQPH1u/LZ9DCa
k2AoiAal7wwSw3tX7vk6hUsj7eykd8E7ENfkj9vknlJLMoi9A2BBoxccxeAUADRVCOBlnmV0AUsn
AiskKhvLKw75nYKZvoZ5YGIGKVHo3suGLXaWBaO2rmEiyASzrLCshhisZDMFYTZiqTm5XsGkW7ad
XCFj/2Bj29KzLQNiszJyDQur+9WnhoFO0PQF9Oq3PdTYoJvSRmNe/9ZJdpUR/WnQjEPHtgaKgskM
a34xuqL0VowreEbJTqnbh20hKz7tRLgPP1H89jYkEiAMX8dtAsDTlaP/7GZL4kF7gfyDESGMAsYN
rtYRRrLr1a+oTw7db6DpPHp0gdf0C+lImdSiEFPZ1CqrmcJied1T5Bye6WteWngF0qvq2LuwKatI
SxxKBHbZbdtmLINJZOAYtf4y218kEUBmQYikFpqlUO6AO83+unpalBKkHyA89LMqICfdc344UBeQ
hO89BzFUzA+gP2pA8lE4JyzJ0ySt9S6ulG9TU3klf3NkmJLd7To3IhyUSlk5rau8xkyOn8RGYAxQ
O/MBN2QYdjR8NJznK3l+sfc9z60Kvq/bHfgjEuxY/d2K1XB6zVF1LW0kckD2esZvN1heJFu4XQpi
RDg3KZyEahsC0B2YnDKfR2popj4Noe02Q4ohwEIdjxXhP9bWAlnLuVHhMLhN5XJn20Kqvi5ARhfW
k5lIYEGSbyk+PMs+dcse6jwxKx9T/dpUJZfEzu13vgZRqRDSTC7eEgX2SrUgMVQ+1pnygsmzU+lk
Mkqmz5PLHz+Y+MqkGHEBeS8WY67+YHv5MT1MLCijLPiJKcsx5GFdBvIIIrUrpBSAmBT9ZMBuDuE1
PD4j3QfFluWDED1obbjGwYpWBT0YWY4mO4DGtr1nN1VuNK5RE3zevwewCodmO4AZ+g7+jIq2Vobu
sZKFlt2L/8wxDSG26LrK7GbGemc8p4DhJoflsM3yc98EY7OOF40S0B///Aja6jbOgQkYTAaKInBg
xBqBLQERtWYApAFCqoO+pL9tMz3p3HkD2DieXXask+rWqXJIlNANk3U92a4ksG5HXQgFH36H+MlR
y1ArE+U8sN81AeRNaWBp5fVEutuBz0+gJu38tVcO/2L5hoGExwAiGwzZwjfnVe2Ms46dBuGwExPT
R6gNCz+Ho4FDwTF99VlWZt/bZ/CfvNsUwrszZK09zBUYgqKljFS/cIMyyBBs9TSwPM23yIFG0r7i
Tqy1kduZqEFoGyGKsNK21QzqNLBaTr4WVeH/vVTg09uj9f/5tPxS2f5VcVvPrQpr7Tu9nAmBVVvD
FW35BEWBn5j6DNRfW4TPVx80xcA4BZJ93S6rS3aFy8wqJu6uMzS96BNa7tAQmyx/a93ijaBOnoUL
baAh8CkxYFCyXHovfHz41MK1BqlhlRdoGUN95pvtrWGJFVf+1Ho5B8cvdtg8yC61PfiBbWHuC1xQ
IJf7pO+VFyBNWWrYNG048gY1LG6Y4w2Lh6cD8Cf+Gky/lsHLwwnlkfDy59657j4Y1z/Gy94y1XTd
dhmIC4wzv4DmUZY07zrS2fqEy6AbFjZWrMb6iAfuniBp/AI4mkOJ8Ag0HeR9/BVgTv/fROUPaxMC
E6bs14ZoMGyVwVaYJEOMHsPX0YP0CFB8VTT6NbgaJOvd9d+z5QqnlZmz5q5qg8yoZVfVAqAdxonM
Qr3DBLzvgC/q8gbuxqRz9xHO6czKnrQLVslctFN4gIH0198jCi/b5/Wtgxyqur+hm7wpWC2hFiOk
Yb1hA/tfY4XNNHpr+lyQr60j+4wSI2K5DpgjWlkVljUtkz8uT4lbwXNkAJHtp34KNhuhIxQpIOEi
UmcXeVbOKcNStMnTHR9qYgtyFcUrR79DroLPWEYYZp0CzL97yhTIu+H7Ief9J4jPLQdpEib+8RMy
w4cUzGG9LYMkcB5QxlpC462NpffJroeeWRSeXySzUnVIYRHk+WNgTD67KwNU72tv+F3EJlSjsNwc
4DQvhZqa5Hh85oRB9medWRciTst7BkU5bCyG7cCl0yLKNoj0AMB/s36prtfWIfFxt6yH5Ha8IUfJ
cdn++Qs7Lk4Om4pJMg2TsCCPNr6nBy3z0Kt4HAJkh5Wfn4Z//pz4sFohBqECAlg3bWGuPNkZ8SZL
hpTbdyAIq4CWDSQVn3QAaTtNAEwDvmb34eondqA0XnXqn0cwMh4wHE3DMZZdWnsuhFOO8XjMZqBJ
L1zSLiYnENLNIVa7HqjN13W8AVqtMKjH81+SHdvcUdyxc1vCneyoaQXYNaT81vm1tf8o9NXsrnl2
V5ovVveYkh96/4BR0eCyWdkKhSDXdu5gGoU1xMMMBOD6gxPH05wsnLh5LFxZi2Bzg09rdDAqrerg
YgJbFv5+9mwpC0sBpggzRVBADjXtrpHqfO/FU/vMgnBNjAZL1KyFGLXR2DTzBr1xAHLldeiypV4l
h3z7xy4tR3CPIe/qeqqxnKn/1eSvE27+Dnwz0/Lz8ibJ7AiusbC6mo0ci9o4xgBatFFlZcOfcZVR
G8j2R/AGwlxmL+jjYJg989WM+JSlkm8mMSFqXLWtSjIbbL+xowPewrlHpQSuMhNC4C+Z2/FE7ZqY
2T+a5DrDW+nyfuwemncns4XYXtVqmw/9ZgBw2TX9M7LccyDbWVbcY6NkAFWy+SKfwQoGwKYssPn1
YuJ5m3ijbR5GvQgVngeX1yX7cNvfz4+nmY1Gxy28+7ovU2oFqyYT09kDj6LB+58IYAsRYExNzWkm
bL82xqX56CDrqIfZW9pnfTiYOf4LdI22cpwqV7K4vRzo3LIQGSzMzNgWxOsgFYfBJufLzCeI69Sh
Ot0o6jeLWD5Eyx8uf9D9aETAiKUDxPKJ53qxyFqaWzSqlPtatQ8D+5ZoqQQi8xck9jkMgekCl+MO
ZasyrlY+4REQa3P+AP36F1VjfjWWx8y1PYP95tUUNGrjQfPgZ++6ISbWv6ZGBpJRzKpS4tWje7NA
IMer9OqQMA1UDI3fDfO/OjXvP1M4NTmfSgNMiQBjLx3uFj1oV/eQleQ0gZxA0bp/FWjezQnvMTdV
beDXYK5UVi/LTL+XIhn2t/fdhHBejLqdHWNz5qIvPN2+ruwfbiPZ3Z1Yg0FfE9qtDuglP6EQ55Q3
lGlACGmp6o82nj3Fz3wBIlBZMJMkay/tlTQ/mBOWpM5DhuYv5vNmX7lzPctvocr2JQl+rhH5s36j
Qe2zl8uHZCfAfTAphATInOBl0us4mC1gVnbpN5jpAcOY18u+5V4OCSYdgFMhTUOsTyrDlIHLHmU2
KBXA+8PkjxkCKu+r33DbGX4VpN9klZbtZhaOpgPUu4E5HpDRfCJWa5OkSjmDwYpNXjqxKy3Tw1Yv
ffzhzcqurVSmQ7X3UP5gUkgWSrVTDQaxvliPtch5Kk7sUPjrzzVI0URLwvVZtsb/YtGxQc4GYBTQ
sh+vDQ42Ma3qCL7qAIySO8VT+afC2E5KQSVU3jr5da1+1zEVxIs5ps3rbGOacJKhCXZd14C0y//8
DCHAg/Sv0DDn0cTtzwowH8ujV2WUBEOE8ac/0xCuwVaflq1+51pxkMqiRAAFUtDgC2EmS6w8IyVU
qdQTibTDeJgjKwLi+vjPD8m5GeFcYorRrhoC5dq5j7j56NIE3fbbQSpwtBduzu0Ie9nrGoG8Eegu
3ByV16zrHnEqOaY73fvJqR6yXpdJKu0d/3OLwrYBIjVvIGB4T/OSrCeWfFPp7QiAxuUPuBOrP+yT
kKujzNIr2QBiCF6CwgBTh8WoBFMiufC3bfh03s+8QTh8HLLeqznBimoWN0ZtHtd2kSXpe8DiD0vZ
XPIsTWM1UbM6g8tpd1Zs6AGPTAxxdY/j6PUH99WOi3sCZDG9o9/1A8gMD5e/5F4lF/bJRkYMyitA
Mj7atzGqVxCCg1YN2X3TYV7SNCA6zFA9TsG4jWqHlaHSBJE4QDWMGjLA2YPBVMySglUM4q6J9auf
JPym+6cfZWVQ5lmIuKI+MfSbWLrU4xij2JV63HR9A+RYzsivacbvu059qcsh6loQA9Lnfnzh1h+n
/wHhpLtUNWVEi/tbdPZrhFxn6a0adcUBv8ZowkXVgpq8zQD7JfN8W67ZV2rq4TAYce7eQi3ES7dR
DVAuMxDkGbNfaIs3YSTaLnTEMVTnKpka466fnv0+IWqpPaiplhK0WOoIUTFuYyZTpuil7R7sMxti
yCrHWUGzB1ppcfWVMYxoBLUVYwzG9elxu47GwhsccOx+l88u7Z72M9tCGFMSa4SsEmxrK5yOay3m
U6wEjxpdxjz1d+jk05E/MyXEr7It1TpliJg1nP1lDLSI39UblcKp+l2EGDJAMwDZxYb20q/VSA16
aalzN2jbgOzgkbGVq4WAkI2d46TONMZVhVF5VOEMJY1SRYEAnuYrWRtJAsC+9/zHnggeaPu5subZ
ACfStXun++BS8DNs5MvoKV/Y1/53+ShreO/v57tFIeSAfH1akwEWVX7nuH/M5GaTF7+8LNmqhDPb
DRiLTysCZ2zpMyiYvisdCS+b2E1A0Tf4n50Sm9llAsBznmAdbRqPUCNSgVBt2F0HEoYB5Sqnehm1
e7P5Wg3KIeONZ9VNcPknyFa5/f3s8piGFqpAOn6B2w2YxK+9Sf112cL+uX9fo3D22mqxUyhmtHE3
Ys6lxsso/anMj2bbSR6UsqUIJ68t2nSyIHgfTxjBd9I35sroXmVLEZIGNi/T0tSwUKT578kujihB
B9wsb2dguS5/tf9yZbx/NiF1UPqZr8ZqtnEfJHH5oj6WwXJVhOsrDdlhiLh/bUVQdOtjGqHcdNm4
7EsKAcSFsJhiLlgnL2sw9GHUpuWSd+x/uaD/sz5TADBD7nR18JSG6w8hj9bQCBq0fn90sRti2u0E
+Ei2YhZK1mj/HBvBawrkiGWj6OxClvOjv69LT/qkaScAkZwbW21vSpC6Y/ogZEZ7AjWDJA8xPrsM
7OGp7m6S89vk4Ed71drOarfUsLcq4Esp9St7ygNXe5yV1B+6r4CUxYDofTfyLijYjHlpzYM4zHXf
461NoXc+3y058TJtukuAMnMbHW/F2u+r9avTwgGZFZc5B8UIj8aBBINtHdPhds4x2z4rsYM0awCS
ACCrYKDEL7VBcug+R+KP6xPdFBqMjqpgfVB9TL0SkulQUGcesDmSltLOs/KjJcEpddTNoGqMnaMr
kO5AhCLR3CYozBfMXA9hc29dAcAgoV7aGQX7YNUS3DTpkmpYlmaKB8Z/zeZwSHt6qhfuE7NCudK9
dl3+ZuvTXauWEt/ZuR1QJgTyBUoSBMrmooJVRvmacmec4r7x5hCFgghNrTZMMrTyt1Yl1F/aJrp8
9Hdw8brhoCCCkQI01SBz/tFh6dS6+siTLuY/VcdHq/Cg+H3qAaM6HdHuutVkX/hzsNFBzQxBDIw0
bdTGwr4mdlmp+tJABSho3mrMsWMO5OgE0I0EzbvXBAVAlVMg61DunMtzq2L/eVZrLWn6nMVDH4HU
6NQXmHDoQTNDJbu4/fyP+eCH5YmbyJYM6pSYi8T1R6A9wzVMOPEkHtbk3mDpPfImrLA4ZFUlSy62
BOWSZeFoMp4RKHB3LF4z7CPYYsDOwL0xNKMmKjBqMEmhJzsfFToxcB4Nw2mfR6ShCUiUFGOusWkF
SzQezd8bjgjzrX8sPFr80xqYB+nzc8d/UEmHXJGBI2LCdT86bKq2ZAEnFE5o2LwtoP955D/c29Eb
gjVAjCWYsZKq1OwdzXOjIk4jR4O4yTqOWdfIwfwIYDwBkI/HTWWlDtHklx2Sba+EvfxgT0iiMjIT
1JUKBniYFa+IBZhNvR/mEG985q2lXz2MAA84eDrWHqQa/sX0Gjq07x+ZbDt/liZm1NrSEfjSfOqe
eEBg5S4JmM/C1sVbpojkE8s7Nwte7qpjb5JhLqbIRJPLbJttxWInB6FH3gZcyX1Mj0kusJ3yBZZ2
Zmfzr7Ol9f0IzW0XnxZkZRsMxkXhggG4y2oPrMiVj2kAv5rAkBbSaJJXS/fOzLl5YWehAVp1YDbZ
3FeL7KhJQeOZfwO/wGl7JoI5QfWKu1oOE9s+3yePOlu2sKOoYM58UBAA1VNxaBV/BHOCXR8oUD9W
1MYMEcOivmzKYicafvjYQjq0plVrQ5WRxT3m/er1u5P/6ZMVhY4WQqGP1Yo5LBnaaTc+nC1UCIPE
6BSdtVhoZv9W1mOGd5XkypRtoRCB1KQuHZXBwt9RsuxI15fyjowQGgMYJdYD/eBi7LIe/z/4E2Xe
K+YnLcDuFKwJDGJqJMonLZhBYZBCtdHTH9NQ8UlsRqzugFh1Oq/pT/3r/96XbOETm5ab50vWIjoA
6hMq3zEg5Buo8/3ByXnYuGisr5JPLgkOtvDJQZ/mEoUiacChxaxefVRDQEUBSubdtzbE4Fnqq16e
+okqCRcSwyJxFUjjNMcdewa+5MfcoH5SvCyVjKxh53H0ISaJYhz5mtFmrWGl3jI/5POPNYuKNnLD
5bSE7HYpgqILp2dpuiuJCiJnPfs/pF3Xjhu5Ev2iBjqH146SRtLkYL80xh67Ezvn/vp7OLvr0VBy
03sXCywMDKBqksWqYoVz0LGOmRrYeeM+vlHc6j6SfX2vfo/ezKvYSx9FXhmet5/0g06sr6wTsyhV
CBzS3G6q59DaoleNc0N5QhgTry9FAeQNbGcOzDl9htsqeicdb9eVkmMG2LrXiDFcs0oK6rBCcM08
5iNQMOR2B3o9d13SZZMGZg7wWprg6GC0n0i12E4mXKOIXsYGPO7yyEGiubxjvyRYNLY8OZYl11uF
pKDmbLSfYfKdWC+Scr++iMsxFID1UH4FFd/ZKAMBde9sZtiv/CkMwt7NVRsdTJNjzfYUZKgsY3ri
/7tZJ0IZt6f3iWjMQHYMKoyooB75gGc2HP3GcIwAaDN4ASgeheviZSwvPV/R4/Zrte+JgpMd7ea8
TMwOit56qC8Yfh1kjyhKzIguGiAgi5vQaXnNVRdP8UQm422JJOYoxlKNtKJd3VqenPS2EiWcp/lF
xQfsuQaeZfGc03lqERhSJoEgq496ehy7A0C66zLjmN6LscOJGGY1VtSS3uxxi7U8DHSxrZ2KtAdQ
WGxiQdxiuPpgLpPXJQCq5Ggq1fazWAl6Ck4XhGpg5v18G0KzNdHBSJ3sYG61OHUa+VjA1xpqfQek
VN/syuvMlAJCFhdk8DZaJh7WP+HijT/5AnrSJ9pDpjAnkoKTTIRnqegwQcDLbV5WULS1y7IlGkA8
ZYxKWS5aaxKIoFO+aGmtI1t8TP3kAE4ZjDAAgRkYt6PNS8hd1NEPsWzxYGiIagoRxCq64C9iuDGW
1gstXlcUTwyjPJIwF60pd8gyVMB2kiS7NoDBmHDM5sVn2slimEAIk9h5C2DWISA56lmK/rwQ9anP
05soXTbaHL6OhnC3rhlnt0JD6woAqmURGBv0+n3WDFBQyxUmK5FfMCuHVIju4m+S4c/GXdiCZ6Pt
PT737NmF/yyTrfi2nSF1IRlo8gR0Vw0G3AVABleDLbe8ehr9/E9XjxHFxAdzNUQArZ6GwDJTu4te
cuvKaI9lfDTNL+sbee6PIAoEUZjiAPOhDrbqzztZZc1S1yoAG9Ntt50jp8ALVzkODWavUKmF1mCd
b+syz7Tys0i2+9Uwm1EyuqYPjCkFT/xit+HkToCYWhdzfrcZOYwB63vgIBMNcuoZY6mUSeSWtufY
1tcBPsGWXf2b5SbPHKn0bNize+8JQF5GsjRWTfpO1cwBMA1B5w8ukIorP7yR7+ksm0Ds+j7693hF
78tEE8LfAqkdP7GSFZgbFwAf0mCyuUXP8pU2qQ81cHc4+3n52D7kMEpZp6JaKIBTDsDKQumMQtSU
UdxvR549+Y1O/pLEFggjtZbnoh7h866RZ8LYZYkUiB2hNcBLN2CHOXb/cW3sKLFkRFFmVpBYKVVk
K1N10Mxpm7c1J6XF2UN2eDgFzLFhiLAhAHTzgGiNvsKqfaj7/yqHMcn1WBeZYGE9wNB2C/E2L2bH
Sp7WVZ2zGJVRPCNTcwIb3aPPB+NScmK9kKmRnMzkAcSdOZjPGs6Wr+pEboS8FqEPpLix5Gaw9Uj/
kS25n4pZ6jZjCX0vOCls3upocHJyrWZJFITE1HowIqd2DtLqTjvEpuyu7+F55YFZG/2MEzGj1rdJ
S9em31J0LtQ7NwPyUbOvePJzv1mXdhZQMcKYdwBBj74kCAs8NUqsNRDclWz7ryXgVWOpoHAyDAqb
+Xk5IaZBjInAGM0YoR2rayP6sS7gguf/JID1V0ozdbOAYGOZnvvJl/pdbcSbSHyqxIAM30Qt8tcF
XlC+U4HvzfwnB6S3WSs2BXxxZ14vYI0rsocFCYF5rB2pBUPvGHO28JL5w6MJxSgTfaTn9J1VOZBS
6GnuDqPXsWvu6tvYBwANyrUa5gRLd97w4tFLvvJU5vs3naxSKvs+hDVH7sVQXgDgf6fJ5eyA4m03
18rd3GV7HLe/jFPQWWTToHCEKGu5n9sRJAGqwuVzo76Z8aKfvofRI2mSynIaYCjlrPtSiE1vz4Lw
XIe1F5bR91Sf7+ckAdEdZoFAALkjgDXlPLwu3BUdNWdLhAunMwWMu5tLRSmrFO5OStrcnZbmqzSH
vIHpCzHlJyFMHKtk1ZBEAra9CvGImnHewOYSxvo5k0Ensq7I8oWo8pMwxikAGaKqmwK33yToOqiH
1pMFEeiD1o1K2RdFa9nIzXInGVO/DUn3PLdwuUk43coIR22pVzZgVEMbbApmB8yMAMAOCOOYxwDN
rG91sj3JB0FGaNDL9VEBnwJY3YdDMom8bORFZUVvJZ4c4DfVNDbnZLW4NjW9IHqGzOvsjYfa0Qy7
94ET8xekWHTNK/NdVIcTmYzpjNNwLkdasC2QsotRsRXMJ8750Ko6q/Mny2LHVUep6rRaxaMQo8nm
ITrKTrbBQYlwPQYqmFkIEAgDxSfJS3cAR07cyLUe1r/hou05/Qa6DSd2wOy6ZTRoyUvAPLBDK24C
SC4wXq5/h1gvcrkETJdXbYkA+AT1zFnFSzB6AGGCDQMMnTJyvUW2JVltOWknO5NVeXqCJqCiCdRI
20lVyJkrO68k0AFM7UM6cwELbTRDq4I7ARvPppGdRbShSeg56X7GG31THWnLYojUqWNpTsZ5K1Aj
dn7gH8KZCxlnVhg1KVxLiAmdUlGv5FH1hlLlBJ2XVfdDDOMyw6VYYimDmMLU7XpMnUiQvHW9uWjH
UAWXJVHTgHvJPLXwnFNKvYfbT5tNboV+DsYzNP1q/xrbkh7XiRxmx7oS4IWgt0QAo/ychN7uskOt
LxzLfynEOBXC7JcGhoGilelDf0C+dFTaG53ywgD55jmXZF+Qs4MeAc1w0P31XXzHsTlTiI/lsWkh
kOcsylBBsmbLABVssY+bVPMExamPxkvtDW6zVTaCF24wYTu/iS9L68vKz74E3ljuYircXf+giwpq
KhKauSwTp8vshJo3U6HUONZkMP2iMe8rUdioJN2si7moPR9i2GUPiCL0iGqPITZ2tUjo3uq9ITa2
c8axbxeP9kQSo6ehlFXKBISSIBP2yngU2hs1ldF5HtlRvG3wz3DhQTBwFse+kga9WJSQxo+mEm2z
aUvAcSXJPQb2/21Cmt6Nj7Wxr6S0RbZDKqA8Q6dhelRFYellwIxHFRPOBeGohco4CTFtlxBohQjy
ix9GfyUbj2F4u64SF23WyWLoJ5z4oVA18tSI8IBtwRjTtXdp+LIu4Lza+Hm72GYWMEA1bSLWfTBF
Xu8BCCRHb13qogdLdxenAMSTl7lVyW0G4KxMY1QwSi0xVhXa+ZWh0ULSwU8WcJZGQ9MzM/KxeRrz
MO8yVZ46CUuTInSZqmDcsZNdrwGkbHTBMzf8AQzcxdjyRCQTLZtDYzaShjJFjMJ0h7xNI9pljdZN
BCqawEvXnFNG0MNDs55o0jYV/PuzepAwIlXd4h4LCJeGZHxdSrWzq5H8IHriiSCGWCTte6y0+0lO
jpVsWAAozZDzE1pPz5NNlrQvIOgJ5rR4kVrD4xzAxd04+TxqE060twAhhTHr1G7q/Y+oXR7yLklt
9DX7eiNvtKh8SCQdg2tgmcO0zg89rnQ3WRY/ItOtOoeUxMcD3JnbcimWL2rfx5cZzNVNwGZfqzWu
7hTFGy0BBlUif1tf/UXrcCKCOZtG6Ikoz1CFpMOAXi2LQabqV63ISz/xlsJs8mBYEYj5eniNSNs0
uRcDEX59JTJHBNv3EMWVVcwLREQ1yT0yJAsYxBvFFZJOd5pi3mu53Ni5ATgdNJKhb0ASMHEpRgdD
v8IclrgZYw1J4KqvwBqozrY1ATCvA4HgVqpzwc7rGtNqSZPti3FaMOubNa0bl0Pnr6+D9XqYujUk
QJ4DPRCgmhab4zfVqjLRMLP4SMz47eOc3piaR8a9jgxQeIWJUXdd3llS610gamoYxbFEGeQun/Vf
jYu51RoIVIP4rfKnTQcwt/hOfh8+/bcvM1YYExOCn2aoBwvC4m6n5Q9jwquE0h84M6cfCs32pQhj
b+XSCEPThYfOSmxdx0y4cN1OaEZGn26ucR4lFyOGE3mM+bZwJWcrQ5DbjSiOKK1suQjuVb8zs6fG
AqbmvzwtXaPzi6KE9xfaDjEh8Pm0JhStU8R54OwCvKtp4tUX7aS7v5kB+ARG593l7/LoqLAkoZWD
BfPIEqNHvQLGuzGTZzPT3EaTtmS8BySDr5aRGxahX3WYCpDlN85SLxhmLPVDNKOY4aIsQqUjrEDm
0B8eBNgnAJVW30DW6GryDkPLaBEG+EP/jTcifUGJTiWzPUbEaiPSlBJKehrsPObAs/IoEBEd9ciT
LLlXy/G/vPX0WPGe1mlPsimf4Z2lY6WTNEduKTeGTQ4cVlGogAAkO62OQe1ZxqSqYI/xl/UtvqC8
kGqotJRonNN1wC3roUSfDIJ2V94NaAgUcWUykbO4C5b5VAwb4ggRyBTjHFF1WUkbFIC3SzM/rq/k
zIr9tYG/lsJOsVSxmMyRYHUBBrJdtNo5sR++qa4VIPB9Vji+5oKNptlGkJ6CpxBQW/TvJyFDk4eC
tojqBJOZ3mioAfR+ftMFvArAWe6MIjAYmHEQMXSggxmLkaOJciMpuaX64k7VheB9XP9bh/QSEnnu
0t+hrdkN73g2+syTvhtpCbASmoVHiszimo51NZZ1US8+2hyCHLiXIbK6NiAv7W6zXImZjVP8JtAh
KGeheSY9GFunfJ4EOxJ59o7NOL1/iwrgfstAKxlIbD5vdTfN/ZTiD35ImgWNV+R722mpnYB+2Jel
wiMKKAqW5G5Sw72W1bxcyVmO7V2+BhBCMKrRI2deAIWWNEWutrpPiepUJ/MmMCcGFJZOc4Yfwh+0
qrK3hZV4ZuFBs6uoxfK3xNbJ4k0Xo1W3dmff+JmBRaN0ZF6e9oJKGxJtLqDInKbO3h+wckhCqFWL
L6UYjJ0frQHAzMKtuKSOFR4z4csUd5yzZa3P+0JNTUGeG611aAz5fLSpojYCiUTdz80XGZmuofHD
/DBpEkfOmQ9jBTE7KgKEb0bjse5LBkbSwJhsD/p10d1EkdsUu3Y5qOGXdXN0cWkWMt4W4ik0KzFa
qzTZYjaYj/THKbcBNWKT6UsYqaCO5wi6vLYTSVSbTkxRXJMR3SKT7hPtTsk0W5+ORIndGM3NmfWt
Iok3p/cpGF3XF8j65vctPRHLvBsStOqpVdjrfqhh/kBWXTTdebr6Rpq9mv3rxi9WGt3uk0VKi7wI
xFx0f/oOrlbMz1AqzGQrv4gunewQtpq7vryLd/BkeUzoYehjCPqaAY0oHep30ugrFScBxNtAJhCW
tBacXekIuPW6cwnRMFqpg2waJFavSls568s5w/ZkN5BxJGGWGUPUguyWjnBIL6IHHuWbunQ0D8Ne
jScE6lXkRnCaV2T3B+Dv9CafBuWMePZpBhTyhQB4SoO/7LbjIwXmzrfiPgONDc95XfKZADH9dfXO
HgC5lY9FpNOlZkfJzTDeJYJTxvs+Oaqf++SHwrmCnJNkg0ULOLE9knnwEMbLkmLefyeDB2RqbrLm
fv0YOVppMlaFqI0q50kGXo5cscVI85aw4FEV82TQv59cNSGslZak0JTOBSaEMwYYHLtuNqAKlpzO
ydzomldUorq3phyMKSnjLJbBpw4uggW8tvFb2LpJ+KqZgo2hTtO0Z9PgXQe6UWsiGXsC2NLC7Mnf
1yF+wVTGteHlW8RUHobUgoWXAuOpCGNOhpZiUC1YolbdyqoNOshk2ixkk2icPpizmXz2pjFmJU+U
aCytVHq/6MiCXFNu+BZUbrFLaEycIa8I6FkH4HWIItpnbvc6b2sZSyPkAniuI9yGyk23xnc6nRu6
2qH7Sbf2D3ohLsmTQRoDyDIJM50qE0TIg5lh/AD+76/rTpHEjbtoi5Ycp/aFm/x5/QpetKSn8phY
AjSXC7GyWff1r/1PyU822gbD8scZ5D9B5Ul4lYpXSEb7hRMH8x1HOP1xVm9PhdPNOLmc+UxvygKn
Qc248Nz+wFAcGJPNjXyVXXPHVi9vLVRTkk0U7kXmKIsi1dRwgNfVD+RhPoJGxhPvBziL2hc3gsvz
uWdIm1R3AVr8j7z3UOdkdeoUgUuBenna3Vq4mCQHNBlmww78IPuSlTsVxWjNFFlxpnXQGsxICTGo
uYTI45wVNVvnZ/WxGkZRVKUH6zuALnFW8UN+192XQRIMu3IPrgJftMWr5J7HGXDJkp6uilGPTog1
rdCwgWoQbQpQrTdeu20C3oTkRSNzKofxEZ1SSKIsYffGHXCtAxU9HZXs5T+qq16xl2ABMQLBKGp4
p36Lb60OgLP2+ubyjo9xGareDm0IdHZfAn7XZB2tjPc2uWSxT5fIeAi16oxOVbHERolsgGAkfQf/
vlHQH1Oi52B9ObxzY9xDKBFFNQBji3MLgz6g6YR6K3MJLbjnxjiHklgW2mLeL1jxQG4kXLESHB4B
MLyul6vqKt/Gm9wHwA8RvepgbEtOzHv5SqDTGliW9P/MOpOwTYrp/a2yzM68VLYJHA4TDBrr23lW
LXw3JNRoKUhnU9fw2UzigVvkPdVPktgCntGUPRsxZ1COtvpOvjAd/oAvgF7oswt/IpVRmaZWO9Rp
8Jzt3NGjgWfsG0cpkH3kpK6kf9kmwi6R2UopioY4I5rmjyK8vFx8BbPPj/VtvHhaJ+thtGWZRsC2
ANTAj4wrkh/irHSXKQrWhVzMr6Bn79dZMU6m1dMqNWecFeUcN/wlc6Kd4VDOHslDUl21uW6Nc05s
LTlPKvROzjDMalBtc2/aRHvKxibblWO5vMbEs7wkc1BsBXk0iRmaCUxV3nfgB7w2xKdGvJnGnyK5
Am+aK4BPWEC3mLHktj5m//EqsKnXVsjUdlGxWOU6P8rI3F3NAjgKrdd8X9wNd5kb38aPUexwTpWj
O2zWTs5mYzEB0oQ9brZpby9g3ZKOxc8eVF+NUwGkRfAFHszkRa/woUoa65YyRZBDE9GRtuRPPfBT
bMA+vv3HlTG2ZbFCzVAWrIyGYOaT5QNJzq82WoD0rJPd/0mwwtUhxrKgFy/O4xF2e/AVP3byW+A0
0UC+3yP/2XOhQ+jPrRgyNhXYzi0ZK4IlTsS0u7xwwkREXgmItDyAbd6JMSYmCtXG1CZqMkXQl84W
uJV40Ac8TWTsixGWcRfTeL3LvyaE2Kp4Xy9360pBje3KhrEIB8RMi0KhwQKRboT+aOibyNyP4aGV
efwNZxCVjDlh5zzjRAXxT/iufsBYedX27SE50Ci53mvAE0h89RlEBbzrzDknnZrUk8g8zNJC6sBU
DSvS/wR7XEBp5NvS7t45JTuwR/Oa2Xg+XGdi2blMpqaleypsJj+7yzcGEBvexbqKCd9AX1j/V3zy
YUB0xoDMVdfLvVriVUd2UfOVlMSJDB5/Cc/jse0wRmegnNFiZeEhRgxWB+a22uj38ZGCmuTfGn9d
OTm3WWeMB3LTdTbmEDdWx7jHUFb+JpXAvUxEd10Qz0zpTExSdWDhkxpctX9KJeWj6RK8T2vf+sJV
EI4b1xnbsYB1uVuoGx9eADK0TXaW1/soWLggM+eO7dEfW7vhjBXpUXWfohRZjaQH4rupBnVf2YmV
gqQpsftW9q1avOVsJ+fg2MlLoQb7QCrSBaJ1FlkcFYafDuT3oABvfepwUHrzBY668E7RYJ7G0TDK
KcDOJL+mpEUBfR9kjwnytYqXX6f/T7rxJPxjiUks0jY9GuDoNdd3reNn3nCFBBmSDEBX5PLUnrWi
MeaTrctITS6387ul3pfHfGP2mFeckRF7Fr9E29GNN8Nt5k6PyhykB5kzec07T8a6DEuo63JqIOdA
ZLuzwIkpv9V4gclkw9EcahtXtJWlLDHnbEh6QjXHjzbioX+MbslzjZJl5Cw/hBtL4USZ70XQNYGM
jcnLEAj5MgSqwehNe2WvXZWH8uuyiW7plBw1270LrMcr9E/0oy+4vMwHzy+yT8toEFQF+Rbdl28L
kOkq+9wD3lkgvLaucDs90dRj+2xxEEI5sQULKtRps4WXJjWtHchu2swRE/VOb8Lt+nnyxDDGpzWk
RMlmS/PjFgc40iHzW9PiZm4v6yfgTtHrY4B3j/G4TaS3c4/HtC/V2861bEw3CA6RnTKwgDyC3tcu
24KRAYMsPNGXF/ghmbkZWtzl5hyjZKNFGIBtG1vLO9dUXte38Tc68iGGfsZJFIMRSkMbqMeI99Ve
dKb9fJAkJ3lU30zJLp4o20LzIxp83uTI5cSm9CGYuR6C1AJ3R0H8Pjqik2zQK+FEgRbgQ3a8i0B1
4fwmfohifPCYtGiVXlAiQqYcM17Ll6VW0Sv/1pAcABkAZtK1g5zzcE9+4zQ+xDLOeJIFvZMlbG3j
9t7k6rj06M5+oNBi+T0v/0jVYW2NzH0AVchADAx6Ahv/Rxujtpfzsn+cXXxPpJ1oSt6EoCeqsZx0
G+6UTRYoQY+EHG8hF4v3YAL/58qxzSWqYi3yGOco6C3NVZc/lGbtE1l51KvUS+X4aojkg2mYbtsl
/1f+6EMyE9Fj/rsv8hlXThQTT9JzJxu4SYDLEdqHDMagGEm6dHpKzaPTe6Jn+KDl2Zf70MaI9nX8
uH67OUrx3tN0cmRKH1WLRXDHKFRqjW7f0BI55v5y/vTkuBgDIgjDEEdomfKH7yTyNHv82dfgzY0B
rWm6SC7Gz6pNjkLjazsMh3p4ODv/bZGMISkE3SyLBIukw2Gl9SjnD+sCLr9kP46MMR8o/ibWKCGF
UkVPxvKSDK+ilXozecwB/b4uindgjMkQC73ppxCbmVqJO2CaJw6Jty6Cd40ZQ5GMoyXnGq4xjYPo
NUboAThybkbxcrz1a9fYkagFQH9Dk1L7vlN3y74NQrd4Ng6ABEb1ZeSGHZydU5gIfTHVOlV1iJP6
NhhnzZ1qTqKeZ88VxjwAiBttmhFEzLvsWPnlIdzM/oxmm8oZuYhnnMCDRRAZl1TpJUHWfGOMruso
dqe0vl3i5UrSsrt1jbjYHXJicVnskKnXS3PqYJOW78L1sJ0P4RaIEe0LRTLtHPWqf+Z6f95xMVaj
wiyLjsZpRDfXKXGKreGnfl/6DRreHBAJU/jfIhA5C+WoPovlluaqhTm2vzzYe0mJFiL+gCOdd3aM
wVhCUJXKGvaT7OObRPTyXeSFD8tRvy9eZ7f08/vqq5Xa0pf1c+SJZYyHEJu1Yox4jw+1ZKdFbC/N
qxI+9hOv0shVGMaG1CAZCBHoI3/oo7XtFdBL4LvvdvWLhN7X+jq6z7+tL40XprK0A1a7ABNfxN1L
99Grvks2aJi6Tw7K0ToMHmkBhQQkvqP2ti6Ws6NsH0VZS5MyU/8Z69/UpXXyerTnJHb7OPhvghjT
ouSkn8eSOtHoVRDfQkx71XrpStbTuhzOtWMnLKe0NIpOgytLR8kW5Ndo4NUbeFaSHa1M02xUjRZ7
RhNe8ZfcC7c0I5q/dcF/fiSxRc2GaHqmNBKGPsZrC3i90sFKvq9vGXdBVElOgiixyupYCrFnGAW6
gcsEvg3wgQ/ldjkIW14wQ+3eShivMqZDjApjRiYS7b9xY7cpZl/Dmwa8KJw18cQwpiJrtDKdaAEg
3Y4ejPBmeo4OUpBvaRsUYpurfsPFqOVdJsZoNG2oNyKtoNAiUexU1wUo3MeNeZOhsgkASGdBoJjZ
1uDVz/9tuWx1s8/mJjN7iAb9d5DhrYnupAjVIgKcZ81B7e0xPPLe7zwjyRY5YwkefNLf9Ubxdad/
jK/VL5kzOUKQ+0lhkx/c9C9ni9nCZpyJadlGyFaoQXZXACixQpoJ+QpMzSZv6G97rB6HzOazJ/Ie
AWxpc6w605pB/+dXL9r1ANyN2KmdYVMDF9wN/YBWOKs7kH88C+4bJyzjqDJb4FwkYuWK1qAwB0By
jNJhmBF0EAvHCnAMp8bEK1bbJyCVwmGSETTysnEVWTknOuEqDGNo2mnJ1JKmfUdncMtj7BR+igYN
1UWaGWD93Q/eU5u3dYyxwYBeorVALvDL+libDXIGu2jkuFCe59YYU4Pax4DpOAiheR5Qwuo/yRfi
Cp7mTY7+sjwNx+Vr5vNSPrzzYoxNqVkLOGgVEfhqfpRZh7zIOckCzuax9U0wKqYIzVGmJWjzIjPx
S0kCrB/5b+rN1jb7BCN3vQUPF2s/SVjahrXvhof/Zh/ZUqaaaENuRbi+eOBatrkj/oO5Vd1ph6kX
P3+IHH6/3G8qfr/eh2wts1W6YhxNpHloj8vitk7dfc0DwxF9zTGboP4DyhH6Blxxrmwps7IkqUIY
qfvmgb44kIkP0lcs7g9qYxxLzNYzk2zRc2uE/nWJ4DZVBB6ByC1ruLeU1yjHsxtsMTNB/9hQ0gRI
utdvF5TEiBt5yQEjqMQWXSTNHnmOhnO72KImqtBkUjpIjMZHURE9LeZ1ivIkMFZDHuYpl+gLYxl2
k/piZTy+WvoDa7rAGAi9HkJJpK5SV67q9qbXBh+MTraS3RtTaSemulm/Y/T3VuSxhcsyFJccALzI
7OiJnQLvpk42CvgAOjB2WCVqQJ0DShVvXehvGgZ+XTK2bjmIREyEBVLrKg40tX4wF+UqMuOrMhal
zRCPwQyy+K4YrjCW/RqVi1sTq7aLRZ+34Id8TmteOwHv3rPFTQMgL1Irwx+0Hp0dLHx9BBcObcAH
F/I1AB2/rO8B5yay1U0l7dRZNKFJWn2gcKWZAXj6Be60I5xHHHdpVKlPXgqkq5Q8xM2HGbWuxadl
S+6bb8LT4qgvzR2ZwKDIi+M5STa2qKnMVhFPPRZHQUE8yhYleAsS89Zt94TAltvlzF0iE6OEPbGA
mIoYhWYPUca8Tx5DP6PxidsclBuDk13mRQ9sCXPQUNaY6emhYXU/vrZHbUPc0JUfAIUyutZOB72F
9YU70EDf22u3lTE/hYm56daAkjau6Mwe6v1O5NFeYBSquTMFnEiCJUUB4GDT9nSaNyH3cVE5VYwZ
fj111+8B7+jYeTO5aXotoyGssGmfZm8+LN+03NaO2d58WR5j3EDehA/v6cyOncVtr0gljSv022ar
oqu023Ueen+dGDh8vIYsGq2unBk7cibkpRzFwK72SbTYaTI7U/yziADHBeI9ncuDyfEf7NhZKYpl
GtFGlOZF64ElbVvfacAe48X+rHztBRttdbS4L4vAW7VHm5co4B4nY2wspQYCOa2f1u92tHUSsBQn
GLfRdrVfBLzeao6SsoiVrRLNEhAk0aDVGgAvnvFYuBoNnlfmuH2TMS9gzZ7RwI08mFk3TlpkgTzz
kOllnp4wr54ujNuho7kPGnjSl6qyCb8onT0GtJfO8KLI7mFGi82CF1HQBbJhg/PKm55yH00ieWHz
Zv3OIBz/asCxMAAgYaBIZq9J19TZ0hIkfWhmBFgT0736NBObtmFnGAC31e/FMZcAE+skPm809HJc
8iGbWsITn4V5BClNaZFaDsxd4Q9XStBugYnOCX8ub/qHGOrITsTkS5x25gzjM8zPXQ/a0SzzNf1e
x0CjDjhejqm7HOh/SGPuRtyCBNekTc/ibvZiJ9mZaLahdXfxircw7uHRi3OyskQi4EcX4BHj0i6v
yp96YNnavjyYLrgV7rUdBuup5HnDe+L+poPiY5XMZaktZdEUY1r8HgzN0Zxuc3O0BeOrGN7KMbGl
eNhO5rjRpF0ZFZxn6W8eHR/CmVs0lZmRTCiW+/FW3pG3zFuutDvjkCGDiLJAEF2Xz+uHytMgxiWb
Y5lR6CDNb8TJLvsfpoyEVr9Pla+FyXna/8ZvfSyOeRyUpCftOMGVZE/VtruugxwjhSDYA/yajSQT
T10v29Zf4izxswrJWR3JyFHSDHMYjHf5bthYh6y2JZDASYfctAn4G3klh984kA+pTMUUACKA12lh
dTB/LrvAaivcMjAepV12ow52Edl84CSOsWHpqaI6soyMzn1M8d0CuDA1L2+6RrDN5MFEp1jffRsy
XhDym9zkxzoZ06MplhBjSJwOb1vkr2AuqDAJiF5DkETSHJvh0fbRcAAYlkO4DdQ8bbIYawT8lqlO
6eSVeagQBS0by2nd9BgB8JTPpcHbYsYcSfpgmJ0I02dVt5bxJV9CZ0oVNzK/KlVrJ0Abz6XCX7+a
XFViLFGidUbU0NagRCncUUjsSrhWlWMWHepetU3UOkH7Mnc7XdnMwlcVlJXrH8BbNGOM9EwTl2l5
v0C0p8HyaPM///XDu6eMCVKjRimFmJr66LXsln1ntc4yqxzTejkG+tBXxvgYJZDnyAAUkaXfzUm1
i4qOI+E3ran/iMB85meD049FVxi0MZS8qLe9V6Prl7haCcZ6HWGk4LTvkxOpZzwtT7mbXHMt3rqD
BmfI5w9oZIDBWFRhyJ5GYP2BAifl+3gjbng9UBwHrbDgcFGcpJX5V/0uDKat/IgsXFs64Xv/bWi3
92SX3eeY1+DODK27LCA1fV5loelDJdIXyaTdpY0R9FHuVelhMGYnKlTeJaSHdv7++ThUxswksdxN
C31sqcGEuBa0H9tk2/7ByOz6NQC78OdlaU0oKqBuw20PX+LprQ93ecLLMHJMiiIyJsUUZLNoS6xG
u5d3NLERwkwLByOgONEJ9/HI1RLGhEiWUIQJOEH8TnHUXXqjeiqQcyk7tKvsVF95Lek0JG305UXg
v8lxfBwcY1aKpvk7bdRYdvEdgN209jNVLgBoc6caUTsLkTJEj8Nm3PCAkH+TIfwQzlgbldSdKL4P
fmp2s4fZdgo3vbcxeDk5pq0Qe7iTN7zY46K9lkH8LUlIqoIF4bMGTc3QlGUFQyrloEnOvs+NJ1Wv
5nir56UHPE4gk2ac63HRqn6IZEvA7WQQKaetHGK0OELR2nlZO+teiCeCMWqDkE1tL8D1lnrrWs3N
WPP8HE8C81hDGtOaBto82tbWa1WojipWX9YXcTlcOtkoxmhZ8mJGNa2VizvN7w8WILM8sFsLL3Qy
nj6LdXt2o5fpyXjqfigpqAXWP4Be7DMzdiKfMWO5WDVNm2PUJgTmbFd1Tl9SaDLgDEsDR9RlI3Mi
i7Fk1oD/rInuJ3IodH3/lOip2TQjW+dMu3AFMlbNkBRhKalVGx3Dfs89fKNPC/O6Qf9vvOM1Ply0
1CfrY4xaPHRyMtA6TZO86tZTr+zL+W39uC7iIgIn95+7zNZ3tQIsdSqt1IzO5Er74jotAAlti5Ut
3UY33THzqbWmxV8U+bwaXVoEDGihE76ufwhPbxibkpqZgqgGAyGLkdqjIW6Iekir2B67kRM+cW4h
W/kNQymZdNqLpkUhskPWTlQrjqLwRDCmZC70bpzBUuf3AnHFCqoIHFLeFPBl2/9xdGzZV17Sv5P5
nau8qATUDOjWuoHpr3Dp9+QIkFmg8/E5dS9GKidyGRMzLbjfS4aEd9oCMadRHEmS7SVC31Fe2ql+
m5mxPbeTr2c81MOLEdmJZMa4SJO4jADpRbNIJnhtmyVuK8u+VsLPdaS8JmTmuB3uHjMmpi6auE6V
/5F2XbtxI9v2iwgwk/XK1M1WByVLll4IOTHnzK+/q+RzRzwlTtccDzwPAxjw7iruVDushS85Zbbw
oHj9Lt+1IPi8GezyKHuSq03/hF+e5gxXvCjbExaUVFcy+uakDQzVboESPDz3tQWOyhgjSJQaU0zt
5ACeHlflASxw3A7bHjaQhQLyGS6hKR+7UrJGs7a7mbjXDZ73LZm0KS0xkVPQAYxhIVZuRntJ3hfy
XZu9RFF4uC5rG+FqpTiMdxHM1lCkxaQ9GitoLMkZwKobuaD01Z7p8GvlZqge59Z4CQebPDW2uHD3
+TjXyraQSRXOeYf4DFTLNrYTrX3JovJt6VKd85zmeB+2axzp9RypNJFpytbRxPR71dRfr1/otggw
IBhYLf9Mf6sKZiNgTlT2Mn0SbWMGYWteds51Idsa8iGE0ZBELhoSDDQ0iUDMG2/IcDbU2DaBjxTq
3f66sM2vo+hgW8MfOCzGZeOcUSmNFGSOqJh8K0GXYKTkRzWEAUfS9oNhJYpNA1HZ1TsKqgNlnJzu
cUgwyyLYPXYhreFXcVZsfY+2aGLxeG83Y+xKMOO4SRGDzKrChdbKS4J2IQiTnALzAqgFcz4dTxLV
n1VVvYvjwExjE+CAyrKb0/k+L9onyUi/cOkred+N/v1KUthXXSzSBX3lEuyir0JpzT+xigh2BA0l
3/RH7SUgwA1s7guXJ5hewUqwXGGF1ewpWpG9KKBKAh5h4shYC1jw9FrQUM89pcawJm8ggieXSQoH
A4DGE+34GPNZjn4G83PQ/kmGtNITxvCGEREvKaGgway4sSzcCmb19bq5bTqQlQjGIaM9j+pAIKOC
1BY38WBkADTtuUDb1JI+hdEPKewSUzAqUQq6EQzU3qVn8wmjBz4Bxkz1Rp5EfkOHJ41xIaYwjcSk
Ee03VgTVByz+O6VfADhOv/+DC1RFRQUsnUI+geunQ5b1eg8GsHHApJ8ingxx5NBAbFe+NUOTRZOA
g4tl3xqWqs8KHQfqkIXQGT+APlOMHu0ANJiLykmat3OtD3Hs16pAbgqiU2j2rFmqZoX3AtKe0J0k
Nyy91gkuim3UFhltQPdcv8xNm1pJZr7cOEtFNVH4knEBYIKCObLsRlW4fc1NpV+JoQq0chk6fEZl
RnTDxzMBGqzsp73pt5i/Kc6lFzrRF929fq7tL6hj51Y2VdEU2TlGWa/jUZzx1kn86BYTRoAhU3al
/7sSxu1obl6jbpiyaUoqpDLxZQY7XkF+45YCyOdJGWzAZL33aY7GDnBgT4FgY5qC28Nl79VUDcoc
ooPCURUNg10jCQq5rDQQGnk52rflub/L3qHlE0vGRlN3330BT+WP6zfLE8l4fyJo5QQiDYRS+dTm
b4k6clSSJ4Bx80qkD1rR4UxtdLeUh1Z7u36AT7WM35emgepBw8f6TC/bY5NUNxWkcEf9QG4WS7AB
Jx3f0oUKUKBwajU0ZKw9MSuNHnel+nluQA816huD22rciV1hJeajoD90oJqNeUuyn1wJK45q6kqc
UEtlBqSq3yMZWKcf75Ub4Szc607vKPb0Ksr/YJOZVX9WKKMT8tIGc5PF6C8Vsj+k+Zs0j79KpXGu
fzk2LWbFMJphtE2mThSHLmzOcnLMBWJVMTzmArLGmvdwoiZ77bsxqYAmZSUApN5jmmiDucUC8okX
72gdP7GqneZfP9u21n8oJZMWjFmAjF/H2dThKAqTJUS8zJSnGu8F1LVqALAz74GyiSjdZtbipHsw
pL3qPp1smx/rS44hVm6PgKP+7OsixJtM1emIgHlqn8RTfkADy9dhajeiH56wM2uXvuRWO7G9AWnE
9TvlnpgJO3OSN0IMbCmEHckbMysDvcv0TT9qu9nRfspHJ+W2zjimIDORQGoz2h+sFaCV9lYb/QiD
b/L04/q5eDIYl5KEAH2ZUbv0ogSdFsB/ae3PoDI5fph7e4wrKUUplhu6G0WBCsf7+Utf2t2NgQ8m
HJQvw0m8KU7Ty/WjfRrPYWxcZlxJJQl9mie1hMnL0VWApxaVgIgDB/vgUkg8UbLbyu3+rVTGszSD
MqRImNHXuRiXOkZnN/FAM+sDI+cl9+kwHS90874h417UNK4zkA5hwF2/yaOHQn4JlS+cu2TLlexd
Mj5lycU2mulrhkJwZw6+HpAtKYU1bx/r00QXI4lNYAW1BDRph6+WDXll6eArsdNq2RcCQNzErPdT
08ADRBVutDT16zLLHEMHwznnvJz4wEIp6Mr0n9Yr7YoMR9WFTSQXuptT+iXQ5DAsBKbeqLZ4z0bO
x2QBFoDCDKwoA3XhXPQTFUii6hEcqpzo96nTy14y61rmZsprWj3RHhavPFNUdVrBU06UL64ApAP9
tKi489wo73SMu+nA0avGFNQ3m0crq9wmO7QFr8BNdfFKuFXoj1gFJzRqGqEERR6GAMxDu0t3PSZh
up3hc3RkW46pmqIKAlPwIP23nLjIM6kK8fxunOyRAvEZHsD+MVHVAOGZApu1vokac+IKPg+HY/se
P0Qz0Yh0wP+baMMp0zsrqiK/HQdXzXgUkNRDfr7JDzGMmmT6PCXmGMhe3YxnrWvceVFf+6l5KkuB
E4j+JpX+kMWoht4m5aQQ+E26+UnRbPsv4UkHKne2Ly+Em01sG/iHOEZJ6qLql1yi4uKHAtMweLjb
anfK5dQZK+68NVWFaxfJhCJhyiZRVKEq5AHw6scOE2jncTc9Fx4dwdF2zZvUWPFtsu9vIR9VFbK/
rqz09q79ACYqDbVIajBPKV6ihVaNbQCTLDyfuR0jPq6UiUOJrGaBKeM5JwKboroETmdRRzKceD6S
dxg2GHUjiN2p4Skg7jS14xQ+Xr+tv8lX/joKO406EKEH2DGRAcVq7hCBst5KPDxPU4yF5T7JQIgL
Ohi4f94Tj2cGhHEqEfizxl6ByfWHzul86r60s/rQA4Ky2oHV8uX6STmOhJ1GVUjcjLlpyp5cdvs+
IPeqkDqk5r30P01U/A44HxfKeBK0Gsslp+lz5KsHjPdjmglVKai/X7m1n2JlowfHzohWNZSfD0fD
cWTs+Gkaog4QtXivmOJLHST2Uqd2XaHiHCv29Qv91JhgT8o4Fjmamy5DnQWp7uDM4JtcgC8VXYT/
wHKjleyKfMA43ndkHAyplcHoMKCAmIdgfkkuUwnzw3a519gaVo0CG/MHpXP9rBwfShinouhT2JUU
bCeJvuWksxThkPeX0sSGb8tbLNx+/H0oEONcjGLE2nKqYHMry45pqLhBNe2lYHKKqbC0CCl9vDxc
P96nhif7KRk/UzfJmEY5Egnpu3moD4BkRjXaOFN0pug8WANyJYoUIrz0N9wV0es+TmPHU/VEq1C2
hh9Qd8L37pGuM88v0wEvXLsEkvH8zKuFXzcRtO/+O5sRkEn8rlMP2WDF+mMxS/5U6JaaJR7nXqmx
/30wAlkpI0oN6knQ4V0bJE20JB5O8KwD6mYUpLnY/a8QRv/9HTV2BrUse0OY8xnevP5RGa9GXtqo
gFq9yFvdum4QqMD898FKOcIKSrfIniEdU+GpDRCeDNPPK9xo13Aovd4rwdeukfE0Wt+XiyzHoteC
SzKeH3WiOcAwsEaNgoDkD0OQ3Ul4SczY9hW72ZmlYyV6Q5UezCJx4jj22rACoF+2i4Cyh5m3vaC2
rjqpxzYQziP98XNhRb1KgEpM7FTL7K4yd8HYWySUboK82pliyfGfPDVkHFlY4tGOVBuZkvwrlUK7
nU9q1Ft9WXAEyVTLrl0f473SsQLeM5Wkv4q2RLXQVf3gVvdV0Jwv7hHLrs/6Ec89Z74JsAG7G3mr
y+8ViGs/gXFqapfHS5XCwQC0F/PKrnJpjpgTSSlQKmXGqB3trj9ScL3MSneDvfzqnrJ75a254y/B
XY8g2idSr560Wi4gqYoz1Taxw1kqsRVhaOC68XPEvCOfrh5nGHkKRD2DiSjdaPXRXs9f2vLrv5PB
uLKmE4OspfO8iwIonAXLZ/3bgnm8fyeF8WJzpQuY30C6O1Uvy3JfqS+jzqsc826LetLVbalxY0RS
BwUZbcmb0PCKbIAEn4jdudqvf4bawQk871W1lcjaAPlMkbSK11alXYumXWGK4/rNcWz8PfteiYjz
oFSNHjfXRNIpnd+iWrfGTNgL2dN1QbzrY5yJkNYCGSkqiDTPd7p2DIvqIQ61hnMenhjGkwizaoyN
jsdVFVyK9mESbmfyeP0kPFfxDmC/ujMjGrOywFg43Y/1JfTiLvIdeCJ2mmXeoaWAxCRwQGeafMOo
iOQoJ9CofgfIliP4PXd0/RNaPhNQ3xOn1Y9RlCEMyxgMUMWR9mDVQ/TS3UpWDlqHGOA1vQ9a4ek1
9wDU71y/B06EZRsPc5vHg1jDaS/I3vs8RfGj8uLlOJFLwVtC4qTyGttwaGdN6kra+B1tvNiz2+mB
bszhAa2doqf8Ed2bQ4JUYv9nBd3/z3W198i1ut6lFZNGe4+B00OSjABk8efh1/WLfO8eXIk9bHeh
bvVBirUJucqYub0x7CMz2YvVziB3TX8axnNHJitpQO9dAgM6sxq5dWYD2I9DbptE3Q1zay1yfgFO
tFVgxthIokdZQsjI367/Uo63YAGcE7GI6jxVZa8k86FugjMh2U1BcnwI/ct1UZx3vyZTS1/dfI0a
xjAGyLqlS3hPO3WA9bzk9nTfuYE1+t2pOPE0+tN4AWNMbJvCiFskpwNUmg6PLw5gSz0KPFX7w67Y
Kf71E256d1NCHU3VZcwzME8aJZWxnZHDjaQYce6M3ioBuvOvRLBbJlVJYsls4RxKUlko2VshF1Rj
0+F+nIKFFaRUp3U9IFcR0spWBdmqxXOecdnFeWLYCL+oxiz2EKO+Tuj6CVZFwei+0Omd7G1xKe4K
Txt4IpmAP/STMPQxRFYYVO4BWI4kzFS/XP9C9CN/Mv3V9VElWWl5hSWBrJjfC+SUDnTYK+CMabgF
8k1fvRJDz7oSEyYJMbK8kAC0agxWPmBZNNVidDLLRzENbhJJbzmqt908WolkAv5QFjpKWtA9zZIP
tFEVOeGJEirIN7zy/6ZbWoligv6sCEKQRhClYjNo6X0lPDag0Guq++sfS+GYLLtcUvZyktV5KHpz
o72ZpRhZqgoF7G5M9ZeszLYY7fo6Oc2kxYBL+jxMIOU2vFTGIOUQ/tS0SrVS6fuUdbGVto0fGuWp
niu3MF+64G3Mn5aps8NAs0kU2XKb2D2wBfR+xgNwgdMn9+2ACvyATfXr59qudK4ukHFFRlElrVxB
1YevM0Cw4oMOFNTJzs6qh96aLd1y5HFMi11ZaZdsGqMBHyw5DgCIk2urtOnA8OhU1rQrvQoTO7x+
F0dJWOTCZtYaNanw2hnmxiJl4QtdZgcovYvmH96npmiyquiYvWYUcpzFuATXBh6TexC0u5WXYXNT
c9WvIvhL/sG26LYX+ZDHPF77QSTtvGA8obc7p8+s6lH7Lj8VXmlXAPyqvyZv1dncRwfyUtzxMqT3
NuhnF/YhnFGeSOxDWSnR86bdonSvqXsK8kq3yboKLlpDOVl10zv6aDat0NZvjFvFwsoxaGqyn7Jo
JTvRWU498Xhr3dtf/K8fxiaoWa6W6jKjtiVkpWmVIaAsxMGLK+lhViaPo9L0iq/cApugglpJazPa
xIp8ctEPvZ2BlgRLz8jCk7Nka2jnGgfZQVLHScO3fdLHKZnI2BuiKkbv3x6lp6S97wPO0baN9UMA
EweVYR4lvBKR58/nqDmY5qXiLSJy9JfNK4m6yIM2QoXokqeyp5zikivveQqxnVOCxvY/dsnmlHGh
lDNWQLDHdogepWN9LhCV8In84kZpANquPoeOwnN2vA9E1XQVe0lpdm1JK0vJsTuOr+S5tFHxNL4s
maXvFzd10DmbeHRfPKGMB5pjszODDh5hCQYnEDG4H3EqO38TND4uk3E6rSCUc169F0Tg5MDaCSgR
usyVB7Dyyo65HpyniIyjqSpDqIcOfQe5u9c0f0ofkvmRY8ace2NHXkpRMOiIMX0ByIf8HujqN51F
TqZFDr+HjDWHI5Gaz2fHgdozJpoJ0VgkMwLGmjYSKuV9KF3ypCPF28FMP8Vrk63YQeZ+XeL2ET8E
MvooCe0SRRnsWU5qJEmAFgSUV/hHTuNDCKN/OrB8AOSFl+JUtHbW3KgAK6rUh+snkTedLiEi0RUF
Q78moxHhGFZBTKEfWpdS3Ne7wRk80JYDITFBO7/9Mt2QewM6Sa+y2U075SC5uQMSab8WLR7EOj3T
py/58WvYTvUUSaMR0KeQqd5Eyi1GFO1GRAMO66tIvjlfcdMYVsKYwqqiq2LbAKfCi6bwIjbhrlPS
21yvON9xu/G2ksOElyIfTXkW4DKVh062RLdwFo9W6Jcb+WW5A6Bwa1V75YBJg73hx9+uf+BtH7OS
zsSecZi7YaK91ODV3C1H2npDd+ogfwUTDJ7kvByRK4/azspXm4MazSHtjXcwR/kpsoFKuw99Oh7c
vPK5orYLDqvz0a+8khcptZYYdCp+PNC92MKbsDhHn4DqDZ+dYtPwV8IYw5fnZcgCHcKAzSYt39P+
+frX4v37jM2DsT3p0HRTPKBseCTPz1JcPl0XsR3BV2dggo4ya0k1DqgDogKPdHN2wSGJqtB8S5PL
wCoO/TMvwdoeXl3JZLyMKVUZao9UCU/0dUQ9zQTQrMlOYuDgJ27g9jbnmJtB4S+RBttyXkjfhrn6
LjK6JV55H7uhi12XA7hlmgOfMWG7jLwSyLgTFCBlvXtXRHQ3OiAvobz6qjvlUbmvgIwv2cl+3mt+
cuQWkDYHIGVRxog6sHvwH6M2VacA6oY2VgD5eFf5eWgVl8jDCMOOYvf1nuxFN+B65rLobqnrWi6j
SkkGLKRwMuGuhd7tzfJg1AFvBYx6RzYkyKKGxRMAL0gqm3DW+VQvLYV4H77/RpUvLukXbCw9Sqd/
8BG3YoIsEhXja5pMDMJ4y65BbSDROgnPeH2nEavxgQDroYd6aX6ZD7KXo33KtY7tI34IZVymnvVN
3VOhv/FLAer22uyNHVA17ND7X5F6aIF2fULGXxpGGGO0DXZhVovVtZ1VihdB/yLJ30ZjtiJJtEqJ
C2i/NUxH+cgMXRaxcsauDZal2eQFna0pjnFrAbzuUOyj+/SF/5bbdG8ylr9kxcAHlFjikiyuZnMh
GI+gTcaosgpHMg6Cqz9SQHLBBO6rrvqZvfxJTriWy3xEJBJTLk5IrQPpdWhTS+/+yBJMScOKPbCj
PzVwihEMFY0ACbRK8LtLFoGLxdgVLoa3dxz/Sd3VJ7tbSWOyliAPtDqYDLxZy2WytMW4a/L4tlZR
aWgHN6yJY5LpZITIuhXZ7aWcC2ZCg+mnX0AkU4fWYA+MtfywbOIJFWsRkZ3Sgo/xftD2KnHbHXE7
d3bMYJfWe1Xf8bVoyw0oIhFVQyWqrLJLksCXI5Oi4u0XLZoj5+JdOQs+mmecILXlP9dimHRi1LLM
DJNJ9IowciXlQEjkXP+M1POzd7iWwEQGxezzOkaW6wmt6ir1cGeU4DTJgQJTx82xVXmPls10bC2Q
DQnpokhjG4IFNcnRPgvLA8gp3WEBEGCnnzIS/hpS/XWc+8KOsqa1JK1/nfOMk/XyLpbJN+puLOXa
nFFlJv0jpofAKK3lBrA9rt8uR01Y/I4SXjvtBMQ/I0732LY+xonmxH1r/TsxTGZh1CTO+ipAJJdb
V04bT2yFizaIf2Lyq2/HEjksWtlGWiEa7w6GwsZFD8Ge7Eon9rglna2Yt5bFBFoFdGWxORHMK50A
d3yOD4HXuKMDkE/Md/IiLP3cV6zAYHwzpp/jwmjwncIgGr1Iwf8N8tw4nhTrlTWWSrqvJVLus0Fa
OAbIUxEm3Apd2EYSVpS9yIyeQHBOnFZQAcWX9P51JeGovMH4kgDL12hMTXhFVrdNJlmzwSuIbfnj
9SdjfMlATCNvG3yyRWu+dSmIgI3K7vJ8R/qOMw3IuzXGi+TTqEzZgM8kpqmTA8Mp1H5WJo9AYXMM
ZX0ixk10sjzWOoq/mG6esVOHVnXxNojWfJt1VviqDMDlwbCzaLiqM3sUvqOyjccucTLZC0UnTG25
O2fF2/UP+T40dkVbWVoHNRrjYJGpuTfSPoqMizpUt22a+RivA5jIYP4aAuOX1DfOUoo8gAdqd5+E
SxqRCKjTicwOzmZGrSZqEYO91adBV7lJd9NB9PB4RzkysKs/MY+VOCbL0Lu+GpMR4aIey10g72Yt
RaN45EjZ1NyVFMbZaA1w8xY9MrzO/BEJ52kADXMbWRr5yfl0m3q7EkSNdFWMWGrZiIMMt9c59ZNs
gzMCy4UqKuSpPXsYD3wubF7B5b0tcu2LMR6mFsVxjiYcTthXYK/EENFj5Q8+5esDIpq32P0RbV1f
wWpvB7oB3o4H78iM34nLMSFzji9YAfdMzuo3o21jS8h4D3qeHMb7iGmW9tMEObJYWENxRxLdIikH
5ob6lWt3yfidNCHB1JoCSnUC7k1XrQVUIHIvWZly09aPU8Fhw+EdinFAciCWumR2qPfovi4fgkW0
DKPgaP9m9UX50Ep2SrVs8lzvKpyKzuS09wC/38Vg6ASPHqbvK8Ak8+ZyOMd6H2xYmQHy6bzQDXwr
Ine2DPLgXrPm4sQxtq1H5fpYjO8gjTR2PV1ooEUlygmhnOmGVnQXuNclUau9ohXvJc/VcdLarEc1
wHHyKHeixa+6mZPhUeW9JoHxG1IWx0OpwoaVXBrdvipPotrvMi1/6Ab9fgxbjt79jdMgeEaqEuBn
dEbxQKuD91aDIzXO6IZv3VHGDYLTGoQB8kvriB4dXghvKTRzceqBZ8rJnLev9C/5bOYs5HjwDSNU
UhSGh7lPXpvJ4Iwbbyoh6DIkDcVSSWaHw4pAUsKAIIeojVF2U7HB238wMEsy5yNHQT4x0NCiiiaa
iqIQA2g37Lh5E466lKojKji9lfn903CM95lf3lSYaZXRyQYcp1eg8g6wxqw8pMfa7x96v4jtxsIF
73gLtfTrseq0+jmswWeqUmEOL5KwbtO8L901Lto3/D2trWRhLYd5mAhgDCfmgmPTfWFaew9Gm86T
jQ6muVMAjS4v1y1xs9KpyZjIJJi1MUV2LKTRxqaQRmRsI6b67QJjurSdoZyUewB32JQbEbRldnEi
HIPZTMrWgpnIUAhmb87RCPLM/lvdoH+Sg1wj8JfpPAcCnHbrxIlpDa3K8QxbWowGsYkJGN1QDbac
ZYamEtQJDDXRwXDXypayXMw24pjjZohYi2EcUCbrYdMUsEd1lz2+c3fa8an+ShM/2kENzrz60pYD
AFGHrAGcSVI+gSs2KM7HuYIkF03Ok5CrT1Mmfr2uLFtZ31oEEx8A06jVfY4zDUlr91Jgi8Hgps0l
4FXmts4CuCR6DpSrPo2hTkGzjEObIQMz0aMVSI/lRMwYXz8NRwg7iBrmZpvIWY6HJAKFIwvjYLdg
Vb0uZLN8szoKO4saBYqUV6pG0//BkZzM656Vc+dmgIwPXN667la2tRbGfKCFGEZWLbg3Kcp8vZqt
MT6T+SENLj3pgNYvcrR8y5bW8qg7W8XxyUjKCHAmSCGTgxyjZ18nVjpwyrQ8IYwlhUEWZI2ZGp5a
/az7Sx98kVLePAy9GNa/rw9Cf8PqIOGYYQ4vxcXRhkF4M+4iZ8CIBcZe6fw+Jyfm6gST4WO2olD7
BJqX+NUjpTCr3OACFDVMqIQOb5iDd31Mmp/V0kQEKUH9cAKUc/QjD8PdVP+JV11fIOPNA3Gqyk7E
RzKE1NLmH2bV2tPgXzcmnsUyOVYaRWUS0Lft0NXSYVbl2FbD1uR8ni0vtzoKOwiqiYk6NdjZAXfH
wwBoGcE8TyBFVQziXD8OTxAT7JUFq1PdAjWQs8IzB9kOy4dZM3alzMNq41wci2JutkqaYT0aT8pS
EFHwiCNbyyaOM+AJYZxBlRWDUgmwIVV4HklpqRKv6shRZZacWpRNYewKfJlBlS1J7YEmfQAHCicu
8MyT7VVgshAAsPiD0B3uUze8i0QreqKPO9HKvog8J7q5qLtWOMYdRDqZ+7TF1+m8DORpFJWzdvVd
5Os7yZPd8Wk6GpjWTb9gawqot9VZ/ap6WGo4GvaI8eTWGwyHroGmHu/Ct15R61/G+A6gvgYDiQoU
k5q+B+VxB6ByMb9L2tCJF3CQlCavKLGZFq5FMo4E/MD62OrQIjHJHSl+X963iyKwKg3+cTZso/+e
GrmTDNw3B1XQK0GAfcIlbacLYwt7RMoGVpnAwuoaHvTo/TvtmVLqUmiwpXDrW61GEhe5zX11GE78
oZjNPYXVJbCPOZAxT9oioepVHBtfsmKXTt8V1nzkPzk4NsUCmZdCLWuDjvAQgRrCisD4Ama/c6wR
jlfdHGNan4nJTXpAvqZhhNulbeQeUM67CG9i+rQpb/sIKTGvjreZgq8lMg5JbA2SJApm3xoH6Jvj
18wHW+EBvXhdP2a/RECA0wE8LkLr1ltxLZb6yVUukVRV1MkqDtoCs+fN+N6e57N4Wva6o1WYu1Yx
8kAO6r72G0jn4qNt1XDW0plMpg3weBcDfE9wQxwqLO/QDQbwMmES7nr04n5Qxm2Bgcasc0NB+LoL
7kJwymHA3o+PbWlJgDAJ7PmeI5CTpLFE183SKCSV8T1nsF0l3+k7lb5R28fhHwyucKKZwfihPF2K
IUneQ2Z2ifPoW2koLudAPNtj8hk1rfRioYO94t0QW4qnvy/qErf+3rilPx/VveBLnM/GcelsLyRb
lj7TNZwrCPObSSY3YwhMwAnTRobhVgsPCpRzRBYELayGLC36GZiYKqY0y8yOyA0RdpyL5Hwsltc6
LdtqUjJdpAm1vzjVRcVoGkVgWezwpb2M0EaORI4ustzWoqFpcx9otGyi7+jzvtwB3tSioyORa3Je
QJtFmpVRm4xLiYQkQPUX59MiVMPMgwEuwm5vvPZAQCzs7puBrerCTV4lwcLcGOeovMuln3jlz9AC
Nadohj9LfPnXeE7QfImReNTHye3sDqbHddw08f0ciFW8+yVdMz6tKtVt3GpYeoUPq4TnAnc6O7Up
WrJ6HgAugmL4XtUOc9c6ecjp1m2fFeDamqQQTTOZhCcUpbIt0dr2WgOE1lPiKnrEqbJvG+CHCMax
FEuu9EZbIttbbiLSoMJ10mTF6uQ7gYukoG5Hgw9hjIcpklzR4rEysITVOA3GR36obylI0GkxWtiN
j5MLHoe7BfFRtZFtOLHV3UwAFsHihGQtABVBnfNuDCzTW77klxBo31Z1yk6Ry4tbnItn59RnMamX
sSGiZ+hvpXI0l+/XtZje6meV+usiWNy0JJ+1OOgE7DJoWHVpMao93aaN5lWt5hlKuZuGiuMitj3f
h0Qm3+nSoVCUGt+5juWDVEx4GStoe0Ulr3bBE8SkOaqUhFJh4Btr1uiKLropAGc5BA5BR2p2+tsx
tQtQGF2/z795JH0cj3FJfV80kEmzHHdyynuMtqAlql7ILnNDwAfyxG27hA9x9BJWTkhUuiFRolDy
avCD+hVwFqq9XoOSuHSiA08a70bZzKaAZ0oUU/TKJqFoiA9m53eRyvtw2zHk40yMsyHzGMH50abC
awagDDrBXe2bxpqAP8yfwKOmfs0CGL9DqtJcBBn6mPiA73+HPa3OHTcB5Rky43ESLZITkE6hK4QN
4ihW3SGuvnF07/pRdHYSXdFIMYcGZGgPjQxcJG2fPdCg1DvzABgGCsAG5miwPXDD/qZmICDJEsD8
ESEYWwu6scBENmytdZPb+Zf8pB3lyU7vMBeAFl+EhB/bJ1wE500wDn0lljG2qRsAESrh2/0eVJXd
5qh5EkicyQ3dYafeHGhpFvo05+imOjQ74sycHGszbK1+AmOAEnL9qlWRyEVy8NKOeB+Ld6JEPHGp
7YnXHNpUopUwxgB7MQ/bYYZlZCWKLnloh7LL0SHel2SMD4xgUU4WGukpgvNteteDPje1g4fRSfbt
hTbxeZtDvFMxFlgYox60FUQKTZJZvRHN1izy2Grp1Xwy89XVMfYnN0GTNzWEzIt56Mfnpk2sLKyt
Zny5foOcC2TLpHMzNw2JoZOipLltDF45YRdjTO66FM6d6UyNtC/iWNfKUPb0pvFTvbQxHMMRsblO
trIutjraGppZahlOMgBBS3S7Y3sf7sXFyu/yXe0Yh7Rx2mOyb+7kDlSZFo+PgfPFdMankEYty7aF
TxGagiCfH61kxLb6In8tQ6n3rt8nx4zZEqqGNGhSBwBAlJiob8TvlfYSmEele4tr3izv5ibk+l4Z
l9GPizgYEe61Qemlw7IJTU4oEFUMZvH5p455qsjRgJe5gGyxgQcrvfIoIIGoQpv8EV3C+tcwPiUp
8aKYElxzUg0Y3MozwItVd0ucvV2/YZ7GMo4ljWNg1FMDLKXXpLzVp6fr/z7P7hgvMrZNqojUcYEh
6BlFtaNBCJDYy9K/Lme7vvPhSdhyqKqGA2iOkTKrO8WbJ2u6CY4gbgQURoHPk2GscH9d4mZY/xDI
Vj0luSnqiT5WSG8oHsaxn7H+cugjwByN2t7MMQEnL7XfAY74umDOJ2NroDOp+klKoKhmHZ3EodgZ
CS98bufLq8PRZHCVwBbFOIeiAUdGQU0lwDgZIJBFhi4jXwgvvHkxrjjGqWhZTHIlRr7cYRyJtp3J
WfYp0L28r58Fzv1tIqGtbIsdBx/Kbpq0KkB2Tlq3mCo3X1CvVjLbEF4WdCew9r8zjHKnlrIfieKu
rmugS2WOpNUuqZ6DjkfPud1GWF0343uSRTd1UxBEb5KLX7HW7bAwGTh1Bv74bNEuoDUBR1YzAOVV
i3+JJtCurqsUx0rZ4fF0iomA1hSstA+9Hs/8NhZ3WsfrWWwaKXi5NABEyFhC0xmvNkxZSIoiNJEZ
inb1SDGII0c6a7vFBdrfK++ZTp0Lm12sxTHObSZFTpIhNb1e9Ovop4xiLxiSFhAj91NkTXPAGTnb
ssy1PMbZJdmQDlMZm16Q34b5vgfq1fXvtKkoawlMvjQEyjwNnY4Gmzn+UFrjLKVA/AFgDGIXpk7q
2AqSFrxqc+NVycCpBW0W9lbSP7m8nlTY1aI9U7QaM6c+xaabvyYXfbQoPDcdMG4rRxDQ7XR4iM6b
i31r4UxuFUhTrk9zYnrirjkmFeDLyhPWlsFKgycomm1A/MovPGieTc+0lso4QtIVUjX0UKHIN3eS
05+6ff0VONJe7vFxsjn6ajBucBpquHY5wGs0n3t7kHtvCGubxCEoaGHzklicSin6k8i5PiLV6pWv
b5tRMtr/I+26diNHkuAXEaA3r7TtWy0zkuaF0Dh67/n1F9Vzt6JK3K7BHLC4PWABZVcxKysrMzJC
C/UrdZVk9yD6OdYbvE5tHarakPRi1RQZx0Sjol2mI0WeZexpLEh7ftZeIu2v+LGWi6IijREXKRfz
iDSZpniSpFr9PFp6GiJllVB3iiLB7EvfApjwTle609DwdqtFewglO+MQtMCJiYyzu5YvLH8RFYyk
DkTBVZTqbgV6qTYHrlx8VHowvUz3pe9yUWUVNUvFkhVw6b4QX6WGOko4NK3d29UptIhYm7xVTd0U
IHjKPKQsD6biU6uHqSSSRcpQXdTfoDMUgrl/cOs3EE9vJuBC0x0hgYDS2uZ2aGRsL90pAgZmGqKg
gFNt50PukrEVDaUFVnODZYaKQhHoDIuYRKFpB4ZcNCyDqwoWq125diEvnIVuEaERxQN1bqBmBLkY
dRe2qZl1v27vGMsGFW2COtPqLMBdUo3xFsO95thHdlvc37ay2tdeLoUKL2I2S1xDXDB6G23QgQCx
SyCFh3CDkSKX6QfkYN+482kyoDqEXBI4VRHNBMGKkMBVX+TmrBrfby+L5QdUfBHmDJyTMWIYkYcR
9oZDBMREJnku69ajWzxD0Uman10PcL6VU1ODQizR2AE80szBfJV6Xy63V7bahVl+MCqLEY3UjyoV
O0jKd/qvGBefeuwc/VfmFL9mFwQ259AK7zAchok5DrTuCeYGWlM1K6jIqs/TJocmpCPN5vyLPJYR
WE/KU+mxpjJW0/jl76RizRRzXZVP+ASj63vtS2+Hr4TdRr2TfzSucSnv1U35ZPy4vTssq3Trp6rF
OFRrfBDR6w/DbJIGY/c6oog7bSE2A3ZConnELOWuVUIWi6U7QmlYxXxc5joKgOUWtAakLZZ58hY0
b9aAEEQGeXIcJqZeMIkCN84TralTRV1ajR3Wy3s5ECnZbt73G8WJtsou30EH/PH/3F8qKskCWl4C
B3tVbcrgsoNzYZatfEDVQLf1BwI0GBO727MWyoiGtKiOlAZ6xyWA0UXBi5TnVt62Zh+J1u3lMcKG
QaU+XCLqba5hdSSDlqClA3W1Teayrg9W2mpQ4anRSgxyk2uKQAwIZpfQyhmg8CKYXRZr15UG8paP
UKlNjlpVjRkm3Q2+qLv+YQB5WH0eN/M9mg13ZHC0OEz27zmCiIn6YwR8gwpXkj4Mei5gqRyyDRD+
25getgx1P2UC4+Mxd5WKOEoZa13SwlRw6pFjYIVetgVaySRxmIUruOmQAk+3jYyiHopZRXir2oOQ
S3aOp0A8v9z2R5YRKp2Z+SL32wlhpQPnoOLnZiIFZpGwyFFYZqhXlMIlPbTIycN4kE0QGZlq01oT
Ewt70xWwZVTsgKatXKrE68V8r0eBUw+RGSmAAagaYx6ItSAqqVEbMSmiFJYq/UWEGg2IIq0gZkzB
r07p/RP0sR7yKxYvM+CeDL0iQZ9M6MlWSu5eN3br58GLLuqWtBBnB4V+YPTEb2FgscKIRD7/vx5s
/AAqjBRq0il5AggzwlVkbfR9hOBR2+KOvxgPV7o1cK6DjgVEXicvPSeeCpl1AYmAvMHD5hHUes5g
ziwiglWqreW+UPEmkAv0twe8kwlpYXunPaMwf6+AAv6ahLQeJlpBuexAWIpN1kR86NaWUOFG6HKd
y0scS/2o7sYHDNNa3XfdJHNS2UMKUbvbB3QVXLtcKxVzgMAYJ6DFcEK5QyF0UH/ZqsULojt0ChJg
Q8CXMYFtKHkCupnxYr2Zcwj8tRi1cD+MnYYBl2CpSvokBG9yIFrQlazkwKyTwmGsk4SAG/t63YeF
sb4RsqImecZgTRhTli0IOyG7GezaTHcsx2Z50DXSL6x1QiuWIXd17OTecLPL+Nj95E4yxOCbbbxH
P/WueGgvEbOvwwhR1wf7wnBVDTzH5djTUGstaOE6s4IO2vgcMwfmSQj6tKEiDq2mGIoBLiz894Wl
SB8KviaOSvjqxzwy5YxVD1xdzMIEdRagS1v0hcQRuoPpVzWZPlI2q35F0+xV3lY2p+6bR+TDD6zq
Dmtp1JlIgnGsCgGv49gH1To/Q8qD8Qhad5B/libRt69UB/UgiVgaGbHSXjBAfMlFC4JaNkn1pafy
RHIp7g6NJVbVer3MurBNXcqdJOdV3+PIC+fpXvcQ5jxgbfZJAh4SVHtPNbr96Pk/ySzgJvle/+4y
Ei1lF0clnykK7psUBBKqo3uEgjzYRZ6MEitvNzaJc5AIZJ6K1bR4sWLq4u61ShmDCSsmgo+NF3mE
vZoNN7+yYN9aIHVtTyjx+dGIrzpYA3goS+ys1Fj8EfT56s9gR44/nqtAxUYuKNfBmojKwXODRjsr
2q1erIsFUzd7pIpJZwhY8OjW22JH5vciiCFibJpZsVrvGSxsUZf4pFe1VFQkjMOV262wUcmr0YFY
9eZ2DF+vHCwsUSGnV1EbU4PrZyTz7tWx3Qc78Q7Y9xrquVDbOV+fqwfjlFjDd8LhRrj8UUd/Fr3h
V7Fvbd6q3fSr79Q2BB5Ag79T7irnr9qNmKj+b2iUeCpuzRW4bzjyCmuqu6jITKnfzPwJUBTcroHZ
+Nts2qTpQxcVJicpjFv1dtAE/dDHuJxxQE/EpB7Gp78M+Ws7Bph7zcx8YIQw4kI3fJ2+vdOYG8Bv
lOGmmdwiRFbPvRUdCxTIiBj0rS37WqqkBvD5LUiNw1dUtRXeTJ5SdIFOlU2QEtpPFN8hHoDZqGHP
8jjWGql3RcvPYYFoidoiOE/DrjYF37cUhbVKxiejL20hipOp02DG/zq7wb7aFaiCGKfAg9KbDSbN
TZ+YoFL2bh+n9VLTu5teK6uLG3yU56DTMnzBxpkcPzVJ6RQ9YP57A0YfyFU6owtUzJGlzrbeNFjY
pYKTkIx+pSakS7tDz+tAerSt2bnRHRGcYJcP1m9zyLxI4CHRVHqAURYCfgBHn+7WWXiGcPohCkXG
Vq4SdOjiuw0qBsqzjFZLgBjYOOBCPAwWejDZs7btrHyLNMIOczOzwA6Mr9oGWCtnofrjGDvji/9t
2LPYT9aT+sXPoQJlkQu5AhEaLPnF91Rcsek3Mo0hORObe3k1sV7YooId9JESTQxIvNn9HunXApMU
4K/gCuDDbIbX8qtx532rqfgWaF2pKzEuAaPizX4YrFn8bmBMXcnNgIMk9vjAT6I55PIXhmGGH9Hd
6ZSX+CAQ0MfEY7Uxi8KBFqPVPfkkEw0tvtvFTg2RnB+3za6nLv8sl0bjZEGbNzrp+QM0hru13ZBG
AKT0GB683gh4/4w0OaMRDcPYXLf1ofmS3qV2jJxBc4Kt4o34ltDAOLNsspZGZWUjn3VcHuJgkmIl
0W4frogcVjJEnP3zRfW+g+S7LsJcH2f9IJJnZjMmTuEfxOhezYE4BXoC62W553rm9W6NCm58V5WN
hGFAVEZ9j1RGZ0+BMMWf6CWtAqEXUYeG1dSplMZld91Adce9pK/+pTpheOVaj60kK/01gE/KHE8J
mqO+pT2o4KxnVhAYAYAeRDSQ08TgAPsNYZAd1GugTl1s/15hZLlkKtrwfikOvkIy7P5JrUJzSjVT
Lyfn9qFjBVCNCjJQd5z5KtfxNBqGizHHD1wy38s1Wn5zNx+FCXBRkY9f5A5oWExhOn7oPzN+wvq2
arpmKJCo4q9z8gu3FTg9FfkK25qkyKv7bXXUH0k+QF6GoNljrJi45edD8m6NOiRcH0yVxJEw00u2
L1d2zR815gNwtbgFFuv/rYk6HLnaChOnooleg0/eFLjcngzlK2SOd35dbfJJfo4mf6NG0oOa+g6n
YYgAhRRz0MS/Kn0ufgl1YetT1fstqepXTrHRzr5XulllRk+Rg3+1+841PNJv47bVmbOVV47Z1PiX
7Ot9L6g72kdUkhQCHgu32Rs6r+pP5Rn0TmR2YnQ4fOmDeMi//kGFkfWpqSM0dpofpeS9Fh6gRWvV
D9kmwuDbHCBDMHax2aKTw5xiJP5zy7+oA9XUap8BLgMwwPB1Sn4EYsIqZK4n0f/s5/XxuDgvssL1
uU4Cr/LQHsYHUuIjLAXiI0j7LPFA2ij1E+uBsH6FvRulSimtrIddRDJ3KAdtfONXK97r3HddeuIN
xCbhLo5YVH7rTaJ3z5WpN8k4Jnrsk3wr3QYb+SehDdDPIIyF3ErksgA3jM8mU1f0PE+9H4ckDk6S
OQfHymBBQ9cTD0kXdA2jqpgjos5BxMt6UUE5Cg1vwzCN72SUh6THmldBou3td50mY/EvrDwsDUOS
RVUSBIP/pBiQGnmatRy8pXGSE9RyvHLLvcxb8hapQMY7qmbvaTt1zyZUXVvw0jQtYAUtuKAYC+SR
k9U5w2wNjdmWZgo1pOsEH3i3Grt5+INxrRVn/WCYctZSLPth8rHm9qXtQLVL9KijzfSTc8hjpN0b
lnYJ7jpweWzkfcwo5q5kYR+MU25b+KKhGiNWDSCV1Q6B6VeNI8u1yffhltVZWCuvGmAYBhAY9MoK
tKc+5nxKNOVJTFLLwZJ36oU7S4f8IbT1Q1eY8a8c+ErNizFlMW1KhRWIyN+mQt0H29RVippxpic1
wTu6yX32htEHT3NqsI/ZpLjJTqPX5B1hUEe5iRdkmac5lZsggK4hqW4CPnMHxPmWJGE66pz+tsXk
a+iKD+KP3CWfebaqbWzuCDaqtLqNdOefSls+GfZf8O99+E3U507Ah57GpGXPTwVkk3On9rPN7Qxp
JeB/MEF946KNfXGsYCKbzyJ4aNK7siNTPKzvuXpsFOysaOi6CJafj74UKUGR1nOlu9JD54R33Sk5
kbp17Gr36b536lO2Bd/mlqhdsXZxLUkwDBWIdohFGOBnpNZoYC7f58WSlEo6B7hDvMrUVzJ4opu8
bXiEg2nYDKyYvBocMRIAzWtFkwGk/7jiHNq5DVfBKiAP27EEzVFZmpBAMucGHSuEjJZVAVs9Mxp0
eHQdZI0gbfxo0W8iEaLlNUmGIIZIpI12mD50IyCPMhdScIzwv5ICGcbCHJUCGYMclHKJT9r4J6V+
TstTn3277Z1r9/QHG9QmdrIwQUAcS5Ivvjd42bFFCZ5HLlKjysXMrBkrouGpWtpVzaRhRdmE10Jy
H6K/mZ7H59IBUq0BYwEBQzLdc/VovO8jzWdS9GqJ9hysEt6P9JCdJsNCe2WXHEswwhZ2je7VBgB6
gs4pLRbOW2KZp4KM3M5p0Gvw08oRoeEi2No+2E+n7ljslH32JBymI/etVj38370GBGV2J5oyD/3i
eBedK3fKwPqQfG+Pw4Yw9HAubsav0ZlV3mV9GuoMh7lYAeOPXylGAMH6cdaZcI7DLEGR87bPrd6x
i89B3TxIGmMtGvA5elGypRCaL1BDUqMfHTeZkKKwb1tbX5cCBRudR3ySyX9fJNwFKEJjice6ZJCR
1tJTUZz9iaVN8i/HSDckXtPwv3RtvG4mI0gIWpR0l/rtkSgGSF633chsDqf1/Xu3Re1fO4ILSCKN
0R7NE7N9lFEheoiAodN2M5iUH5UvrYdqrZMetMfbe0n+8qecgazvv6uk9lLihSSNDeylr6THQODO
whB4t02sfi5yf6magklB+qwmKuaseb5BJBgNM0wfMyypxND1/2eFOpKYKysjrSVRrwbVR23zyk8O
af1tI6u7tVgKdaIU0OEKlQ6urblDVaSvvssxz0hXV0PLwgTlCpVS123ad+SVhcFxDw28HWZx2UCR
lXKhYSzsUB++D+KsjjrsF79rt8ORsBeQ5ul4ZEtZruZLC1NUyaMTe2kOR+TEc/4YxNA6TwDHk2ub
GxnOzPI06jKv+7I1yraFD8i8NaiSlXegJlXebjvB2qD6h62jLvF50kS5I2aUc7utvjaI+v5kik52
FTLHzBaBievf1R7wSc7uB4YTrg0efLBPXfCTBBqdKYJ9I+TOaLa8JHN7VlIIlYnG3Jv6xEGkatoM
AXfpeBScB3XaS5y/l8N+F8rxN8Z2rPRFlj+HBo7Hw5AMwzUd5vCyGoJIfhzH/ueka7MNEhLe4uIy
26pKjVH+slQ3nNbxjLTqXz6JIUo6skE0uakvj8aLAMpleHNdmNOXzJnB7F+a1WAaRIyTaMtnbvw0
fav2HHgYLPErz4KYkPjyKZBiXvV/v4ByiqgIlLnyEcK7HbQAN7kbecGhQ0UNygpM3ac1ACX2/N0a
5QLqFNSRWMMaGWUIMeGCGSjDlfbZ18wLvA7iKIQsqno4cRfCAshKY9efB+/2r8DpxRXcxZrC8T5K
efpTX5jZfbIHH78VQzC9cUMMKln1qTiHP1ncg+sH/J9lX7dlYTbt8jFrRSw7S1WzgZjRNGOQOP3O
8Oj12PhuhnzrhRm1SIJAafCQbhwwv/6Mbe5eAxNgYfcFc6xn/Up5t0VdKb1SyqkxY0mS8l3KUQkG
nOT2claTi8W3om6UdPbjWkBpwI2E12yyAQuJpl3UERKs6P80RV0q/gT66SJFNlGG90X5U1TuTC5p
bXVi3fbrtazFoqg7BQCCNvVJGa12o9Nsz4+Ro29nSO82Lv8iHoBe0+//Ari+PHTXXvzSLTK1b4OQ
rE7+EkiD6ev3U8ToD6xf/+/uQIURRZzTRiQllfi/XddkK0M/m1U+FhnhihYubfJSaFod+9faJapx
qZc8A/icmphIOWcef6ed5If+S+0YXnziPKKvlDzfdkvGSj9VIzXBj/oGDbVoggpZ35yicXCLONw2
g6Kbhq7cV9CiMPM4d28bZgSRKzZ88RmrtElqg8TOUvuW5pPTg6Cf+ytxoqW3XItnCzN+ljZVwxMP
xYQqqdsMHiFd0SCYJTjl5Q/4GlkLo0JJgAlrIVJgkXDBjWf1ktzj+e8Nr8pX1cRHvCTM7h0jeklU
bOH7ODH8gOCUutpqwo2YsqpgLDehQkpYx4o0K7hpfiMo2w20n/9kHpFlhwooqsD11RwCG1RDOVyw
IweSNmFr1s/jDwO840iPtctkq77ZB5aYmRWkDlv7tmOuPznfgxrdkehlv4sVA2vtXyangfCT/tia
8Ykwik0bVuWGLOhGwiJRkSadk6BXBxirY9kUhfM8/KwLTDkMTA0WxnV6raYsTkKf5XKBkhRgv9F9
XD9w9S4KL4YUuEF2pw0dZpoMsxnv2oxjXEcM76Q7cxPGgKeGw0kfmtniJkBQ1YoxL/Mvyfg/AVsm
i18sbupH8OETEALBsqGpeY7tcU/wtrJL6MviIwtVwsr96D6c3FaZX49YlXbtNZI5wmxXeF2A/Ct6
8g8E0xxYkkya9c/DN+2uYGXbrH2lAg03cN3ckcujQLHi0D/Gr3BWJ3oC6Ooio9Lkm9OGWfJjpDEy
FWriUezKioQaAK9c0mLlneZCyKcHV31RUNwEA68HkheLcShZdqkAlEV8DsojtD1FFQM4QrfJuuEx
ixIHFPk79JUseSDAhd7Kh+RJjbnnqGt3HddbVbLtOVMEg60/jgyC3DUo4/J2kalw1StGFMkFPgEh
FiKiiJhYBtly4EHZyBGBatzc3gbG3SKTXVq4ue9z8u/njWa8oeQ2ib+MgvGuXm8nvYc/mYpIGKiP
Z6Ehx9XSTN8TryGwdH2UJ/jKqnaxm1kgP3AS0MFFj6hnp9f6Lkax9oWduFCfxTsXQ3F7Fl6MFZg/
Sa41wNaj10XG/KrzMG7GDLwCd83wOvmlOXKPY/rQC70pdrnXMMsNjK2nBZL8XmnjoQd2BZIU+bZ8
lTAVlljQLtpzx9ERjvllYE5Hs2xSUU2Jw5QfdRJjhNKJ8m+DMJq8z2r3sEKZQrLUhVclkaYJLYFO
COcQJTu0KsGcSwKadsSjy5IxahfbmdXv4vvpgSi9/QX6aHmMaCLRvoI8X2bgByjj8xyD724SMQfG
cGzWHaFQoasuCo6ryAVYOfML4Zcvjv4P5UjIwiPA4kQmfPyad3263A2Mf8r4B+V3KmhNSSZLaYJ6
SAKaA9KgGHMzvpMd7jyilyfs80Nxr1rxQ3EJ9iVgwr4tY8QQun0zSD5f4337VGD0kMhrpBef+ZBa
Qy0bxuLnUdGrlIS5N2L0C0QvvEM1dSP/GHeVbOp3ENqLPO7naAmW7LZoWJFypIEChnofdna1gSbI
UWXUbsRVb0e3U+BVWcccPnWfNcUcarP23+kZiN5tODN5Iywo/lZ0Ksvf4lEJmWR+L3g9rlYMAryS
4W/h9XaMXfeTxe+g/KTiayGvUGBGGyDYZJjMarExtaMDNcBvjMfALf7mDbYwSLlJSXivQjLXUobI
GpLU04b5vg2DYx6jt1tU8T4okf3GInMqcjX7XFimPKAQQaPWhVgqahCg4cB1LvQAonxXAFpFXuGK
e6x4yxqQITfI52Px/qGpWyzkFDWb0Vt2w3F6qOpwn2kikICYHlJ5T29lt/NLVod59aW9WCl9q0Uo
vswRgR7aggs9dmRpvTlfmkOPvj2rDMnaVvLKWQRUAN1CTpwQz/IxgHJaIhhWXbY4ysGseULQVfcM
l10t/hpAiqqqKBgKXZHLoqKuQw6riwEKIyRiZBBK+gO1tvW7YmGJuitAb6vxkg9L/gjxheIXmdIG
2R3nKGAMac0EI9Ou9lXahfvQMWz5XrywpjPXN/d9rVSYmCO1KlQZT0TM/DuGeuQDT8J8jKB7jE0l
f+izm74bouKAyLWJD1Yt9Ga4A7TWrGlQLLf/PopOMezy9DkUH2ZFtMfsXGsvt20zQqFKvvfCgeJx
guIRKJpcJXni8M4FulD5u47B+5Gg2YQDjKnpmMgkb/rs/jcHOhFiZE/grD7qF4YonxG7Ti3lnJx3
4p1opnWutmOLN63nhws7lGdIyqxpVQQ7046o/Yyb4DCDNZCIUwU2a8iGfP3P3vFPEKO5g/u6HYSB
w22lJ7Kl5IWVZJfbTrDu6O8WqGth5oJRCXNYKHXfLOLIzvNyM4W8p8ate9sUazHkpyz8rUdrui4k
8oX8p06+8xvGDXctI97aLSrkc1zBFSkmdzDiBtJ0a3gCFx0qcW43WNlT8LXeBHi4yiTZtNFSuKJ1
o3PxjUj8+obNb3iwvDUWS9FtbXYVGdD7FlO3wqCKJS9dX7NA9CvSvtRicxL3WfWj5n/itWGnUKkq
1Nq6vd3r78aFXeqCmH0xSnT+yjBBtkPa+3eGAzl4xOz22H1j0Tv9S9T+Z5307NI86FEIkC2O+qW3
jQOpTKpWuZVBOl0LlnHSQWV8BKWGJWPL6yc835hbvR5N338C9ZYJ51iaJwJOAex0xz3HeDzJpuKF
G0KkEbms3hjDo+l5Jgymot2t455Sq/umOQslq6q13nx7/4Y0Nk+a8DYTGwAqoi8Zrt17spmhO72q
D/rDPJnlGxlnZNeX/yVrf99I6lrqNAD4hR5hO44AiSlOpOEn7gpnQPMbnGnVE2fx2+aQ/9I8MKZi
doskzSSD/5PQzrioaK7NqW+5IZVIOUh+nIdD0G6K+oFxWFg2qOAE3frYLyV8yh7D7MKBIKWB5rrH
FKUn7w28RngmDcvaJP8yMNCARHUyMq4jTSblDNYJ8OLY0rdxo9saurvcffosPubPgzvZqWPIdv1V
25bH2IMi7+b22llLp+JTCHK0ISRjOVonelpRbKL4TYKizG0rjIuGnnZqRrDO5WSx3Xzus9mtkLS2
wVuXPN62Q4L8jUuABinGYdHWEUmLlRnJo1rty2o387Gny4OV1+P/GWRpxBPvRzN06xBx0oPvjdsU
JQyiDVK+/R7HYwbZ9ST8n4NJk2oaSeTXgo6zkP0az0TgeibE5s/dTz425XMOCJEogTYITMI/atCk
sTBk6+iL94BEq7DlRm3Ab3GpqMfiy/QFxUisuNyMF3ELFAZ/pxyDO4wA78XJVu6UH7e/7RqX0/LE
0Kpss4GxRzXH6huApCGcWXvdZrrPvuhO78q7YE+wy7qdb8LTuFPtaMdZ4fO4y02uNmeUS0HD4+RH
FgqXcQvQBZihFZWobOECpfzLb199/vvtVbMSCJ2KTR1XJMXcEB8DTqzxOKcjCF8TBO9bhiVy1G8d
HiqD0jllnBXyxNM62e3bxGpy1ck0380Uw4IkjoMenVVNlceLCBM1B+hNBSG+InT5onHrvjP1On5r
0vSQ58LT7R/HOthUmNJnYVbVCb8t6dBm9VVb7TBMUswbQaycum9Y3Z71k/b+MiNhc5GuVpHSzLJw
Rc1FG+0beXgalxT3AAu7u/KkwFwF6lGCDvIAFcj0j5bastEFmcfKpHPnRJsIZDUZHhUSGh1s8qaV
ytNHa9Q+ojwJJtsa6wq34eNoQ3Zu/ztmNT1ysz8hR1hBIHw0SWWiejEIakqwIjWRRnjID5hZcfzX
xJq9HpSYuTnvdJMIkvCbAd2kBnKOrMLfyiH68Bvo1y44njJ/IAjpIghl1++nwp5BK2DXqvwmZzy0
NWIk/9yghcAZD4JX8X8Bmfn4E6jsVDZ4CM/4+AnzUO2NsD4ZqfzKSdJ+qJon9C8N1uVE3rwfj/NH
g9SbWObmUElJuFQvyMOdca89zUDIkVqrsWU1Kz+HwY/GpI9eHOZpggELrE5R7qf0Lcpebp//z2nK
x79P7C/OY5zPE/Tb8fc1NTWD+IuupVYquLeNrDyaYEWQRMzrQXMM02QfrXTRNPH8dWoDtHziz+iS
WSrarEQph3stver5tr31o7GwR61qKmPZyFXE9gzcKCJ0yMsfqV1Yuo1ra5McQVF7Ct90sz7J37o9
t6l08w+mBT/nZh8XTYW6WImNoZLwI1rbv3DfQ8lEHnP8Tc2ogBaxPI1f2YRZqw4jqJqoQnVUkOjS
UJ+kVRmRCaCCK82p7cGUoDFOwOeiEFnYuwnqAIyqnoS9cb05f8dVxSO1/b9y/YUZymmaqASXZoiQ
Ws3BVlAB5q7nzW1HucJaP53lhQ3KUaI+lGIthY32ZX7BOOlB21RPmCOXt+mv8ouxy0pwTUWu8YNj
QQBWo8jCMuUd/KB2M2bZydNI+07G/sqNgHj9+0nNAt79ywF8/2RUssNFiZEHZBKudQVwhTZesANA
7Ux4xdJLtylY+7q6OhFOIsrwQxz5jwdeTtWWayXsq+hlpxyHL3SDQ3jfbQs33LHqeeuX77s1Ggmn
x72eTzOsjW71ZQaVfGUlR39D9MIlJ3PZ1/3q0V4YpO6cQI2VJtExY2CIDfSBWivsRSv3oRUU/rjt
oSRv+OSgC0vUWQsTUDg2OqDqvl/cST3KIW0DkAw3NmbF96nFl8FdPkasNG31WliYpc6e3yCWz5hX
d+uX8BG04laxG7+pj9rXaNtsFVS6tFf5/vZKVwPXwiR1FOdAGKskwZ4m9c9MO4Qta7SYtSbqxA1p
orY9skKXq4719D0Nzrzs3V7D+jlbLII6Z6AZqrIqIRWebbqtUOCZN+GZIGxkd/zKhrGvJ7kLe1SS
KypF3xoBPF8614cR+N3ezDfpm3Lt+7Iwr+SP3fJF4quLXGEcyyqpU/giFOydsMyOfQksdC7VdpcI
R6GeBvv2dq5eNIvVUVFEGsIW5Q0Y/B/NULIlpAKsi2Zl5hwX2rsdGubGqfqQJWRkCNNjFyIzJidO
f4Ye6IbfEvEi6a06Q7zt6Q8oPRheT6PfUqMDaJJ0qtJDCZqLR7A42+Jd0EFRLT0RAnhjy55/YQQV
GgDXho0PbApug+ANZbnH8kdzKawMRV3VDO9jwlkHymIc88RlAYGucw03fIimpdBHuRbDAqbHF2Mz
uqOdbLS96HQqdAtQpTuQWRPhGDfmFJn8QWbittdfLItvTYWZJGi73BjwrSeMbUn7dpOidh9vxA3L
qxjOSw9ZqonfNxM3Euett6RHF21FqNaxqguMqEbj2MIswIyWjw1Fhc5K+nNeJabcjebtk7hSMv94
RKhAk5WTFIrk7Cvm/JI/XivmoNbWLM6qfzXbyi0tY8sSml3P4xcfi4o4mqj7k0I+FipTj4RpLDyr
KEYlT0iWSN/Jirazgx1+7vaxY2xrFw1XxsJZZ4WKQdBUHUKeZDKNUyOTJ+ylfQ+Uf2y3vBkdKmQ0
xSvBi/JMD2LEBhq31nNpr8wRVg/yt73s58+twLF6IQz3UahMps7KXBwb2GjRJpdEyQySeynRWLtI
8oUbx57GqSlik8lKiruXjJuXUAsZjvodGoN28zgf/4CiSWTYo/IXoRcxxEcyQqJuJVuoph1VILQM
EPgGLmuanZV/0vA0DOhqsdASuMEuASOT+lpuuu+zheJL7mBOIWUSlTBuYoVKZfKulmN9IE4Jcgnj
hTMbK0PQfiU0NKJdA9VI+IKB5WV9x8/luw9hQKHym6icFF30YTgXxY3qZ+dR5e5Cw0CKXXTPqZgc
60F3Bp07cnLM8qIVmNlH61QQErh65qoAQSiEdsn8oH/1rdpOH9GK2EDdIzkajSlcUCS5kyzQB7vV
s7HJoH4DWIR1OyowYrtCxSWDD+SxGPBDgA08CBtCRy+76Y6FGWYFACr2zGMj5X4NM3kYX/Sh+dLV
wevtlbB8l67g/Z6VrvBFk1/po7/rRguMp7o9uGMKohLhyIMuz/w/M0m6SMHHedsE3QQERhB6EvfW
c6pdK7wVVOesZek3Mx5rtCx2oc0lkGkDHmuygOksP7BFyX/2G8MVwoRxQBiOQWtgN9LQgVofRWcu
mBw1bB6SShmssZsjsx7EwmwKlGb5jtv4tfqD8SXXY56kGLos6TpIZz6m5y0YooIkRl1SegCpKi5L
UKhtyfA7odLW7NvW1l3z3Rh1AqZiUKChArdJe95R+dKb8pGFKl2/et9tUO7PK1w39f+D6Oc/Mgcw
223+7L/W5/5RdoafwrP+SkDOo6OAFIl7rY/dAwGUXUDMnpxZCd3tJYMj/OP+Dn45530tQt887gC2
LMGR4tze1PVylPi/FUNY46MJv5Bm0Ivh+Ti6k6OjQAqm2sYjOapxERRclySsGzaHxivL9PopeTdN
vGvxuGs0yDpHGfLIro6KJ3EKa1MPhMArlSLcK/kgmz4/aFtuhBdzPfSApqZRNhKfSru6S+BwBZjc
9TLFMEnfgLmrn0P39u6spioqeJNkQcHW0EFXAylcahSIhuLwNCdnaXgbE0ZVbgVtgxtmYYNyuVFM
ajmPepI32O2hdee74hl0a2CCTi7FUUGK5M0n1JQvmLjCU/Q4M6/21Uzp/RfQ8Rh9aPl3aQl1wRfC
B9uajS3tQIQIMgQ2Fm797buwR7tcJ/l5UWLFsud7BJCiQL8qPIuxGXlE1iGw8guA4/mODS5caXt/
2G06MnN+EahVBtuEITl1uRNYwEIka9kxD8G63VukgldqBGP0DZQXrLxt/TG6WDuVJXJdAjZzDGK5
elFYsT9j1ki1DT2zR/9RUQJXbkIMxfhuH6d3XfDNH37IQ7YTg247KvUuUyGKKUe2jOwnaGUnNxrv
tsevu6MIWC4YGVDQpwnQeUgMy6qIQzntQlzO2r56ym3tOT8HF30L8Q07PqEYZ8mCNT20RxDpK9vb
v2A15kmSwauEyBYvsY9RoU2mcRoEdBMwY3KnqrUD6iNWrXE18oCjTZBFcElKtJaVKhWxFFS4nxsn
OMk7QDKf58Qig2kyZjfLEyZnUjRKWDXx1aUtzJKftQh4Prr/+hRjaVNtoH6bmX4yMdLE9VfzwgZ1
JUNpIklLjImjjKqdJwcEdIaN1npgEsBg8SMsLe0XzjWzzEL+7qfn1sIudTv3MojvGh8Hi5Pf9Gpb
9Rd5/g9p17UcOa5kv4gR9OaVtqpUkkrevDBaUjcN6D359Xugnr2i0LyF2d6ZiZiJqIlOAkgk0p7z
rkl2S57P68emv7MSxNhLIHErahLh7Eg5uElyKApPI0Gn7tSXSXxVG52zo5tvwJe8z+zO6tAqw+oN
YQB+UNiF7tg+iMISGMLt+UVtYCPALq2kMFo/WqSVtfRTI5tje4V+5AtlhzZhp3XzvXVQjyIdkzsv
lKOOn5ne1coSMSKVZdAjU8A6oyG6ShYONMK2rV+ti7F3k5HoxixCHaUMLfGgVFlQ70I65fJ3cbTz
OrLP75XP5kde6MhbH/19tT5ZLJapou02aW3ZSgvcUmn4fyoHVZ6VCJhPE2Ok9CmbwaEd3elKbC/G
6fw5cZWDsRtRKceAdYTdmN7T3MlvtV3s0iHG1FHvMW93GvchelowgfnBEUy17syl/nQeV8srsjGX
NZqC+0QnhWeg2p0HTjL4Bbw07XZdYaUpjAExtD5NJdBnwiuYvREu9R3FIO2Bg6oCHXnH5XbdtCPw
6ihypaWJbBo8zeUcM23ID02+4s9oqH4cXyPPcjK7PtJgXn4GLZGnvoGcPX3lRaObccZKOOP65m1D
gNCKwKkwk/l6GHC3syldnKFT0KVaWEpQGwjg0AM9uefPdPNSmPhLglNriCyFbiyBh0ftaIYvT5yh
uiNoDDsvYXNtGK6XDEvSNJV1mnuhi5e4w50wAb5vq6nyZKggwqnrwpZz2a3E0BcVY3de6ObzY2mG
hjjUUszPPM5KU+MkBPTogOAQczCxnyhy6XTt1DmpomfBXAmZUw9JxXOWNnNTq2NkrFsblUKiUIj6
8bCgsBDtUvTC7zDh9HsSdnHafXKKd+YuO8x3fLbZ7UzKSj5j4Tq90qwoxlbrlzLoiaUdxSpJf8CD
bhzM1v9VBL4Sx1g7AJj9A6GplUCeXwDYkyRaw3mVtiPSlRTG2gFjJiuSHhdTuS5/LO+Kn3uxn75l
qUMQHtD+AaN0xl3tWRy3cDvZt5LM+E5tYQyi3uBuFEAkC8KbzjeDFolOepqt017FDoKEEtQ8gOZM
XqobKUA/qoRyf+QKnG/Ztvmrb2HMIel6ISW0aqUGil/fJBfLjsA2SYcO8JyO4lWXYAfjSd3oZIcb
gjtLRzkVBTj039+zrhuLeRSgUKMj+eNVtW/25KI6kZvkEmgVD7+p1U1bdofH9mSC9hPAKv8G9nzT
Qf/6DtbpSiIZHT90CEyEWpsglyp3sbbPga5Jw8PmdXkViaO3Tr24La81e4PP49smfP6+siXtJA5F
3eJWU/ia314YnZAEpAva9s+brU3ncrVO5h0wq7ggZQWNM9LpQkhqFx2WT5oRc4w+Twxjp7TUWGax
wZVqLBBj1g8T9HjJHs+vZfsFXy2GsUYxiJUXQuN6OjVLq1bLLnd+j8wXDzxbtP18/0dTP+/P+pDS
Lk5VGTs3RUlQCqDBHJVTZBVX0mzdEKM7TXJybObS5yySbtUfLtFqkYx1kmvrn+QFnRNY9iU4AN4n
J7+nYwJ8GM7NZ20ljbFIstrqXaPRjuJRt+f8qSoPs/bel5cj0tfnV0ZP59zCGINTy5GZhD18vRC4
A1YxeLXC40rmqSFjXRQ5lsI2hogalL1pMdlTD3r2jgcDzFnJZw5mpRpTpIhpTo2HXr5p5WTruuSd
3yueifjMoqxEFCgiqJVVKAgt0GuMBta4Q9uNoHipeCNh+CbW91JvBlWlusb/HQvtm3n6rGCvZM9F
1WsqRRyY9eq2D0GDI4/0TVQUjkZsJ8u+tO+TUmotKVIJAii45LSkOf5YroGOfTuAcAL+jaliXqT3
01uCaKC3ddnlz+hy9OXztVrJH5OiSjtqUAogHzZV7EzZoZ7fz5/ldsV/tUr6FSsplVUuadlCSopq
/uRTDrzMnRBQAQT8Z+FGnoky7uj+WC5H0QasmMd7BP6LGweeI3BrG/iHueVmrMT1vOALKHHlcJTc
zI/d6BLA/dezmyL84DW+bW/sl0DmrqdqIpdLCOPZx9Ngq+CBdoiUtV5mqbFzfnu3RGnIsRmmbkiK
aDJ3vjejRJ5T9KS0auvMaMUf25u4JTyzvClGlVUFDDCm9Adv4yCXUgpaRbqFo0fZ1GhHpnUr3lFi
18wTL6w9L5u31dcD8ATwU4mofaHNnFGcdqwbTbBSFfRi+bOuC7YaC06Wzo4ZxnshzPezql4tRXXV
ahzA6c+b96ex/jpAZle1iVhSUeJmatfjo7ID+riXdU50kXhw0Q5Ih2ESA4NbSKvEotPdIvx40694
wBX/xVP/z1ewI3pFuhCwkdLwxykfO5BBYXZLQbMMDMNoVx4GAyev+QRU5qV2tvYeW/4lmsmXSdIi
lmmLeI/26dF8yPA5Hsy3QdsZ+5UkxkXTTZQ4mxKapV/2HtA2AcHjxm6FXiAttzu73A9onFsAb6jf
dk4V8IbSZOpQnDlqdlBvVrOiiVXc1dbrjvHH+EN7llDaPbWv81V2b/4CTeElQZFImu10sQFgnZw0
EBZ+VDfjNfF5btd2u+lqO+jju7KWsVQRfaCPK6yF7P7mX8psJRCfyUl0+TTZ24/510Ezl0xopwJV
Qhx0XiXoah2RKVGzjGM+tqzHWpsYp46UqqnIOhY1EvCkqOqhMepb3aoXTmy77c59LYYx9OMUg8RS
xoUJgTWXa6dhAmCluNhZ04AE9vm85f0v/viXNMbK16ElSOjWhaNw87shMIeiIHSdvBKtKjzN4Okp
Y5LkRoQHSR8xKRn8zIi8rvKaCp3iFedF4a2LBS83MK+IOTvqqV52RxkYrRivAUIrJewg7l81xHzp
u8UYmnjpy7ikffdl80FG4FrlPFwlzsaxGbnEIAqR0DDix/q7VT60kemm5jMXaH+7srdaCY1sVje3
6ZH466k6DM/VftgjrYnZoPkaiNzVrvPSHcXvmvcCAJyyvXYvuDwgJ57NthjTkRsmOLhEPFrpnmLr
ShfNLt8jkxHwsqs8I2UxRqMx28RsFSy19ap98RG/0wxO4/VHQHXcJD5vGmTzWn8Vddm+25GkURQ3
uNZmi7YJA/Vk6TEqHgTzThp3nEtNT+mP52AlizFVqhpKU0dPcXQomhLdRgFlohxt6qldBbyM0KZl
XIljLJbeA8m377A0vTuW4rOl3ETcuSSeDMZOdWIMsE0QF9MnRfPAQlOdKLu45XUe0O3yjnYWOvxq
7LaWrNbGWCyhiiUk2WBH0GAM8DbJRootCO9M+/csAze9uFlN+ZLHNtdaINUAfQeODn0P6d58nUpg
RRCvQef7Ys+vdaAAo9hN0IVQOyryCYkTghI8wqn+la1efQlj1DBJJ8klreuY5rBrjOgyI/FD2ckv
3YjxxfMau2neVrIY/0nquwT0uCI6LkJM17udPkmto1qpdd8pQ2wnRizy7ghHoVhsQLM1K5A4Y3mP
nV8ASlH2Mtc8gSvR1w6fqLOXvFiAJ5ExbQoqE2gTxStRSbFdyZPdhHUwkpvzW7mddljtJf2MlQmv
U0zejLR4owYTeoxpvr9DRS7GMDs3KOUYNbbvliR1XIsaZFmKJ4GxYbAlpPSoc9/ldvYLfJuxjnbj
FCEx/25uen2rhTJmx+wUtLp+juEs6UdqWZ4s1g+czeRYUhaTqzfEgiy0eEL5OGpgmlGoMbok1Mbs
xOX1tWxH+V9rYjtr2qZSDZEORAJR1BeeG3R4RYfOxvhJ72CYFdDPPK3k6YvOPBYpySUpoqN8lLRY
2Q0XaFwERmdx4M8ec05MZ07MShOksFP46XNGfon1steymdfquu35rbaQeSmaVsmzinYTEIAZIfVv
S09JQJGLYC0DHtLAtuGC5y9Ksmpqn8/H6rIlWldmZQS/rGnL2S4nTKsXFbmXq3GvG7z27u3t+xLG
GBApUnQFJKcQVo52mz6QQefY4e1WDICl/u96GOORThhtay1sHk2PNCc0YFwmP1U7PxqBiA1MAXtn
uPq/ccd4i2PUsCxCIsd0epsOK/SAnAIwf7B4Tmqjz66/4CYH6MP9p4/0tVJGF+W0aicT82ZY6XQ0
L82Azg5Nb81uABL1BJqdAsA2tMYvuLwGv+2H4Es0o6F1OP0TBeX5Uye+C2jTiMcXjuXiaSbruGRi
rcf6p3sbA17bLV66u2lHx/xnt/DIidwPt3wvl7M0Nq1eJ7GZZLRhQs49BLGOiBmE+m/ShRTR9x8l
ZRPrqOi0i9ZDVdr6MRQHp5wlWwjfORvIUUg2hT6ESpZqCaTQbKGQoAO0xlRZdEk5AES3OqSTzX1P
OYfGJtNJQYgmajAncggWaQ1VbZqsMxzjNf6hPjdXFAwfbRIuZ6nbz/jXhjKGxUyVsVFHnBptc7H8
4jq+Tn5OF7TTEYM7toT+ITx1/RvPxdxuRFydJGNu9NrI0yKn6hIMqAfqjrW4IoReJE59rDH85dR3
4ZPgcsu3PD1lrE03JmHYCXBciucJwAMURBRcIMjnA2iWvhSgWHA4m7zZB7JaK2NwwDzcDBHt4aaI
urRfgAQUrPAvs2ErQYx5sfJRWFLaCWZOxMs1UJ8vwfm1bKeWVyIY46Jng5EMAp4J2nggEae+1FHh
IXb4AeIIb/FGMI8vzoKuh/FJuFc+6rf8zuKTctOw4IwNZwEWRrMiikmhTCiVJ41zMxAQOjTfmnno
x+J04W/nJr5WzRIMDYscWm2POJf2hVfX5l4LqitxF3F1hfM2sRRDgKQZ9Ew2DL/PEjxEeRaD7bC/
i4z+NNSpryrjSzLri22WDWe4ZfNeAFbeUOngOciYvgcPgKvqZIP21TSZX3WY0NE/pC7nXIXtLNNK
CnP79JxEvUK7v7rn2UlPlt9f1pf5pf6y7PqfFLIej9RRPU4EZjb22gvx9rz+bkf1piyKAJhTRYUN
/kCz2PRFRN36ylEyh9w21+EL6hFmbEvkoB1Kf9xxS6WbVnYllLGyApgSCYrZyFKHgMlQFWUnDOk1
muw9OU7vRaXoeN7cZjJhJZE5zbgTq7HqYeXmA6XAnnbvnYdhb3QhcF+uzUBpJYo5UtmolESrqOPY
j52tdsnPVmruUhOjE6OsOso87yLJOBppfhFOKfBw+6s4SR/jiNeKvR1Crb6EsbMLKeZCpdMTaiA8
R1cK0HApx3ntakF2a/zkQxttt4StJDIGN6vlJtRpxF0cQYQLnuz8sg2Gu3ayrYvMxwwHHQarHmmZ
tnsdIhC71z5xzav6gpcm3jQcqy9h7DJKjUonU3RCQsD+lpCD0NY/O2XxtFLeV0KNBpi4t2fS5D7n
Rm16S1+S2fmgeIjhb9Impc6dFCe5jUEcZO6Li/E5OfV7Ff1f3AeVJ5JJUKW6nEfdBJGj0yV2+lLf
AKkWYPEoKYbP6hEAtQ/Sx/llbprH1Srpg7QK94phijB0j6DBqlrH7FoH6Pl2MvHYS+QNInJUi1eC
6HVbCRJT0kpjB0EY8d+ZYL2Nh8xrJcNO9NxJmpNJ7Gq5ID8X824UUVKLkY4sDmCeF+O7SkfNkVx3
iReVj8J8VdentL8rrZs0f7KiSxFzHgVaFkafjCC0Ld+y8UXJDadOnkgbuoVwEAAksLx1shfOESYo
WpCt3sjtXSRdtcmtSa6z5iqbdnp6i7eo7WEysyPoOgXjaBapHU92IgcWcQTJlU6gXRENW2if4/FO
EohtFDD44aWUyo6c7hL52sATYD0KQLP60UtOPO2T2Y7mXRsf5FB0coxvCIKDke2hjOxWcZf6fcyO
NQBRatcaM1vLLyfDCdHa0ji5jqbhTrAHdR82H1H31ikfFeazTPVAZrB/WG+TGQijbI/Ak4vdeHGF
5YjZbAEj6ehwmDs3jo6KvFNEO+ycMPw5kpMuIH8wxrbZ71Qz0JLr3vxliq2fRqMNqE4HTaiBMmIG
DGML6YNptCBABl2v2DlyZzptt4/qXY3yb7I4EdoT+8tMvxVR8I52JTmYs5t3F5F5bKPbGcWWyull
NBAqd6o82EZq2sP8XMePpfWglofEvCIfWYQ0Tf9LXoJU7+1GmN0osQv9JSWKXUx7PVa9RDvIoHvr
ypt2vsm6nQR/QQsW5SB2F/i/6tCeiscOaWPLB8y8Gj/GxUU/Xhf6qyDIztJdpVJQRostSqktiIcI
vfztS5OAkKF7GxFr4X41QdJ5gumlc243OnJTyg9SuvXS29NcO612GMePsUzszHjoyKsA+gagUtzW
0W4A0lx4LfUPEiYhysSwo9JuYskX4nsNoIx1eqwifyrfhCLBNOWvEfoZi79KUnj/v2vMvMTxVKDQ
Swf8FH22h/Gqr59J83JexnZPwOoKM4+vPooxoHXxIppEu+nAgWUbUwxsp+xoxoOXJPJpaiy30Izj
EEpum/RXRmVeqVFbuLHVXzTGXNhZCALePn7F5M9VMeiXQMfh+GLb6b/VZzIPd13rigI8V1qSLewu
7e08TnZyO+wMpfVkHZDUKriOF1zbwbBjHo4Yz4Yzj/XchIWZVrBzUWPYUtE5s74/fw7b+UBTU1XN
0g3TYLMFVlj+4w/Mh2ZPqX+AQ+qF9m8OB142dXs9X8KYB0IWLWUOS2Q44/BHI1+VGg81gCeAeRiA
bWFVyYwNE1Q0cDS7UeU1YP4XB+prDcztSCI9wUMOJ4JWD5MdpRMAQvrJooR8Pmzh34bjqzNi7opc
ikszKnjKRc22rs1Dfhje1FP+bF0OaM3SMOubPZCn/6diMJqfmb0yEOqyUOJBJIo/8zvinhLtjVzU
SK4aMpo+qFbcTTOktd4AikPFJQf5pCO/ku3INbe4ve2ofJ0h45JK+WxGM+18Ti17eR+932xgaEYq
U4A92KbdgvUalOm8jA5dxR8R+dfkENvJpyS5Pg055HbEtKflNht7uzcvLetS5ZaE6V06I4tt8YjH
yUrLdKbnN3qqQyHKSBDty31BiQN5wf/2xfuaiWK8zSWPBklCcgBElPmj5CcX0SslZKfp1Clogtjj
NQxsd9auxpUY/cyF/x29zBLwMCS7GjQtdrdHfc3X3RnILl1g7YsrxSOIVnmGbFtfV9IZfTV0s550
2ixZHKcjRsCCwZH93kfCCmV2XkBOl/LHUa6EMepqgIMSlMp4K4HZKdwbbY7nL7S8aQZ6c2Y0lcu5
+puHuZLHxEnlPOaNomJx7S8JnKP5ITpQ0C4rkME8SUmxuSynm/Hxl0Q2VUUylI9y2kDcoH13AhZo
4lFeT8MLr3V/3vGghjfv/0oco63SaBhJTTMsDYjm0vthue65948ng3nr5mppMo0Wf3vURj/hTQHU
kHjNBZ3IpLdifuJVTrZTcKt1Mc/fAB7xpRuxLvEQHhS0YiwHFLb/Tb/1Zu5kJYl5BeMq6es+hF9E
24MoLW0IHhYr6ILCKd/OqyNvI+nvq2BvmogcZp/uaHTSi6Mk3Enm43kRnAumMLZELFrJaglV+Bjo
EMloj9nLXZk23nkx292+q11jrMagCW3cLrjISPt4MuKzBL2w1fWym1+AzUJNc3xjRrb2wIelo3f2
jA1hea+JOswkWlTwzmvDLpNTP5+IU8YfMkE+UX1P5SDN3znL3czpr5bL2JGwa6Y8/913ixbqU3SQ
90YAg3zHy69tn58lmZapKyDkY/R+BkjdiM4gVGiS2O9J7lXdMc9qV4zlgLOmbdv4JYpRfJOE7SAV
SFM27gR2muYe6P379hmMtN4Q/KunZstpkEQZZAgYARA1nTFWYVKqnUjTlNJd8ihl/vyooWkFnKVO
9yhUDlyIyQFclC+ceFzpmxOUYAcFto6JKW+LBYRudMUScg37al6GAQCobSTuUHzq/fbY2CVowiJU
u89v8Nb+wlNQdMtQZCSfmaNsx2nsdWQHfCMvbVXfKybPVdncz5UE5gRTWUjTgSKLxcfwZnH72860
ywfTnQBck+2Km+IHrSQKbvJ0fmXylmAFpQMd4ykA2WaXlhlj2nUdPDLNFp02cYq92NgggrXgtrRB
7ihX2SOcFyAs9q5VO9oBYxFIy8q++QZql91feVDr72E2oq5ntTIHfA+14ZSONkOtX4efnzwsATki
Z+Pmfn0qryOf59Fs+k9r2YxRF9M2t4gK2UBr8jWfeN3FdIOxqD0lO+a9xVs6tRbGmHfg8czyrEBY
mrVOBDTu+uf5o90yrgoA3AyQlgAdXqEnv3qirEaskeqi8QRAMik8rRZQyGMeauyWGBW3AqBZ8ueU
/ncxdWs0mUL7w4mI7GVde4mkelF8HKYnbdxnS+WK4o/zK9vM06xksmGEnEyzGo4LzVyPXnPKb5d9
4k1P+qnYdb9o+c2bd40P64P7Iux5ARP1bNlXay2dsX0y8Ml+O1FLNl6jXLMrmmI/yFFkZ+nkV4Z8
i6G94PySN63eWijjuRXj1BCZur/Zfn4EVLw4oURC7YPoi/f6U3ttPBKfB+VGFf7PlWrAewDThvwH
8U3Za23a0yZ5U629sBhei1l6VYvw5vzitsRooikaogGE/z8qmEsMbGMB9IR+3AAdbVDumiXxhwRs
jOflbFy5b4NdzJVT2hwPmpGgzFSTzMa03I7EOacau3Edvslgbp2cJEToDbqWTvTEEcAGYn2hiXlu
a2GKshYoUDFUueROYYYcHaF/NHNaGkX4orNyhv7HK5W0WjU0Lai/EqBF70MrchWgkLhpqSdBZGL8
QA5J5Z3f0i291BQL3OZA0rM0MDR8v/5G3oI3oCYKwP58Ih0K0NhQCnMdOaf8wgS0HXAd6AQ1N9jd
8OM02BtF0VVVN/8wb2knKsKYZBjV3c9IJUi75oIG2OnfQKdqpqnh8TdFFfhlVHtXdnTo03rMJBib
XGxc03jT0tDlbCK9vOzJwZORgdyiyZRo6ruIPiatIIzYxMlHdrtC/6jmlUcJYOKZx5/o2VJREL7r
ogRGI9gURtqEgpgghlgQxUGgmJAjTRHwpzU27KRmAW3CUIAiKiE9/31VMWj+6rBP6QllsMkfhauJ
9qK41eAAFB+YQ6YtyrbS+aiTSY/8ppqt9/zbBzApirol4kxEfEDrqaYje8vOokBwuj0C6qgKuL4L
3Tj2GNcLZu6Caai1MLef8iZ3um+B1K4E87G6SbiQc9trw+NuSgDa1CXWAc+NtF70HioD1sT94iLW
ReV2Qr4nAyw1b1pk8yR1KL8hw+fHTfh+kmpRCEm0WGA5rTF3n2AI384AeWjnbRgkfXIj5MNLnPEQ
Y7bMNSwLwgs06kpQo+9SQXicaVYCU2rqzWVjoaVUrXmslxtPj7aWQb9hdbmnLlI7Y5wARqOD4alw
K3mfEOJw7jf9UkYxdJhm04InhsFi9sYRNYEmUn9ldJqj5gNPd3S0KwVetLorAId6y7OOW9Olugaz
BWti6H9GLGkBgg1ZCxGxaEns1rO8ZDs1baV9nOt15GYJJmR24qIVxV7TtOlBE2pMELYdae97qVQv
ysqKetsCx9r7VFrpbSLrwjv2qX7ohGpqbG0o0soGOFNfOCIQil/TEUMgST6HtjUQNbSlKQe8y5iG
T6asds/nN3QjtP62OubUdH1JrZSurlMiuzdKG9RLLjxCZzJTjm3eCpC+yWLMvzHUtTrEuNQzUGnD
mTyWzWJHkub2y6PYguiie83EYBaPGl5YEd1svaA7mn6phSfJ6A4VyK0LQUOJ7sNsio9p6OxomNy8
P+gq/lO17qRsemlCXoPoxuX59tmMrzONI8jeIgFXtgvfxbG8Xsrh9fwpfEbaf6j1SslYA19GI6nr
UsG4UeqIbefXgKGchfLYlJM7Z4KvZjez4NdSerOgsTgVq8MwAhFN+7GMhtMMP4vsmJvXQ5h4RVij
dN0dBABuuHr2YqZC7tWm+VgXw1MTTT+0LP21DPJfwDF92ybmiejmskSwCU3K7dyevUy6si7oLAwQ
e/a4MpmGd+Lj4/y+bVjTbzIZazrneSiNGjwXbJltgmdD6tyIZK8LmjgyObpFAxxPiTcvDADxNCAo
iMhgME++ZAxFkcoSdTCIbvc/VKd3+l/WB4Z97hUb8+/gNo5d/VTlNoldCg7d+wS7cP9vIEU3VXP1
MUwoA++4mgRRVnwlDL2oyvby+H5+h3kSmJdDV8RcjQvELXMjWpUtTCAQs9s65AHFbTUl6hr+hjuF
XTXYh3EohihsIwUNa5JrBhj88TAEEe6MBzpvhJrWruYd5YaTv5bIkrhLRS6nhVbDpyGWY4XSTdsa
T0aYHbIJJcM83p/fya1eg2/yGM2prbTqsxmaowYV0ooTZqkod/InDSnvmdx4jL/JYhQDUP6NlDU1
MkyoDorZTosDgpLLZ+rpQEKbVPbYoHTGC+i3ShTfBDP6UmmdCJ7cBcxac+EsgPsx9dpZhtiJuoNU
ELskiz9Hr7XCg1Glf/AfFhSi/9Efgyryyv3oo7ytsxH6o7a38nJZhUhp6k4Z6G7U1u7g5R//wi3e
vh1fQpkXTc+NRYznWfGXdvBiVbwSZOImEUh3cnKj6uX9JMR3rZXtzPqFEDSfdYda61xZhsd3Xrs2
vwSh6ic2nYYg7vvyLbOqSzB6Kn6i3ldZ5ZkDDwFiK1WkaysRzA4vZlzFFdVfdEbMdhI72guGb/cY
HUUy1xbRM+MtGJBXd/Wp+hGCopFb198I7nQdjrqKBMcnhSGzyKktm9HAGS/jRbOnV0g/9q03vtP8
eBZwCRO3NnUtj3nSgIxdF/FM5dWuevMbuUVwBAt8Ff8MSY3oYubc3a0HBnGrjL5GFStlhyBFlAnU
eVEVXyPzTTMboMXbZVmPCQNx8f7vSrMWxXg2eWwuohGZim8IbitgyHpUOYvZaqfR1yIYx0ZU9SUJ
I6wGtIhEujEDxI4X4n4JPQmNIBkqG+g/dK378wvbdDXXYpmTG8VQ7zGobflqXBK/aJY6c0JSw+xl
lTBdqABx9zKgyKOjr5OCSl5SZ6xK4y6c9YK2CFeVK+nx9GxKMqb+5khwNGGodsUgdzsydMNezCe8
8IjXLX+0EtGd1QQt5kZTnDAUDAacPLWuqkyJPXj6PGwj7qYybs8gSrWSt9jU0bEyTLehQOsPqBkF
FKBCVMF6lV5yL9+Wr4UODwDWWjRKZh2fquqmUDdTC0jHYONb0BeVeLEriA7A/ejQkLzrVfAhgPLD
jcS/sG464KMsCXEfxDMLtuTGqKYSC56sBd2cSpCOvNd589p9iWC9gXrsYwtbqvjozDXq/SQf9TxA
ewRIYHVXHu9msJ2lTwOYnP7Fq7n1eAFjz7QsExlikbXe4ZRrohVZNL8z7BEJibXddRjmydAhFSEO
cIrSUU7n78i2FgEHWNKgphqM2XdrGs+NKeSZ8GnPHRnwrWbv1pMd++CaD/p79LplAAoLzkvdcrr0
lVDGMdENIbcUQleaybvKeiWJ4URq5hRiiBZmHgrhZ2MJ6xWsxTHPYjjKBhqjIa4DsDpdo5L4knVT
op0c9MXpdQivaHEVgIFdmNNNLDsgmcgvUVn2az9WLubxVFV+E+0FclUZkq0DuBgEM7xN2Ur96jpF
ZUZjEXBlPxsLVs4LaOrNqc9xFGBbgK9gz6XXPwA2swV1WJij+dStXvnjqps+N+6Tjmwz8KQlNpnS
jlEbhjIiW1qlU3+NQerHyLbbUhC+NzfzLuHd4y23dC2QPX1VmDVjwoOTxoFIWq+dwSlRqZy7vPFs
Uyw9eIIGpgiQ8Pqu2JOwKLmV1YI/GIYtkttRejivxJsCgNWnA2MXaSEWA9ioFiQoq0jwjRk85iay
OR/nBWy50ejWNWUFTCKolLN4OaQb5CIvEfePtRo+E0tW99EkdbuQDO1LX+aAYCgxezCUGgZi9X4K
QrnQOVd1wyIizyZZGFWTUVNilVJrBEGsTGxjOCCHTj7GcArKMncqteaYd2q+mVsKSYDkVFVqANm5
u6g2F3MoGsFvWoxR1mKT+mMSXVmK9ZGOwkHKzNmZNPm2F5DzOL/TW4u0gIeIoT8LppC9AmkeJnrb
ILUiqcjilUtsG+Z8IRSln6sTJ8uzIcsUaeZXU+Gnwz35rpdKUikLnAfBr+pc8PJcSHbLsLSnMEft
TFPG4eb82jbU9Js85rZpclbGQIcTfHNonAWTIi3PE9lcESgcqIoaKBwx3p0mod4SiZAgk8UT5eai
Id1uaEUYysU/v5gN02GKmohaHMosmNCkv69MZDeoBRjNISprRC/uT8Ra/Kr/G+Q0+Ncarf4ZEspx
zIMxATQSQ1Uonrbe5Epu4qmjbTgUEgTh408e4NfWCa2l0d9XizKEUSiLchH8uexeqrBxmgj4WP/3
jVNUJMxRzNQUg40nLKEYuzoZDKALLS7B3R2yi5LwKjZbx7OWQjVltRKlSrIkrWvDH0iyD8vlqGT1
UYsbjhZsbhiy8fCrLayHpdNTrDYOR0UVfLFPj8I07gBLe3t+v7Z0WlmJYEIHo0tCVPo06HQRWG0G
S5Q4Y9P6Kf59XtLmnq0kMV5tq5mdIlU6FjM3fpzKp2YhP4tcKDhyNnwu82tFuEPfz6ZMLLLIo6X7
BEMtrRztE+BXR+ll2GWuToaEo3BbBbVv8hg7Fwl6ksaqKfjlFLldlgWpIKvXdW3+BMU1IoS+a+xe
yx4aAFfaPREWOy2H2z7VFO/8Bm+8K98+hDGACQAHOmXCUYrdu1aSIFYDOfSLQbAn4BQmxrOQzJxH
87yCaiJjP+Rc10uMkSN/WeaBgUm2pOTVI7YV1IKFsuA0/pEgyPOaElpkhg8qgtM8GQdZDK86hLGC
Moacs9zewS9ZzLUOqzlTpAnmUFwerPIJ/IF2nz7o4AEvIAv9E15K3s4f2vat+BLJvCl5lGUDaUsw
Os6SW1nv8qjtBh5IIG8PmUs+knxQ+xbrAvaa2xES5MJlYWj23P88v5otHxs6+LUc5pLL9WgIJK4M
xOrCNdpkvAo4VsH0iT3c1Hbk55wGyI04fS2QDWSbeJCrJMfSmrRFvay3u+XNJCWGWmXHbE/l/Dfn
hWYfUQeYgCGzbY9zJcdjM0MewW1ui0MzoSQCSjXOPtK7yviIJhzu/4hhn0oMYQ6lhYtl5a+YlXCj
+iiVj7WK3ocZc63oTNeulgWt3brphZnEuQdbWC0Qr4MOz5JUhEuMTaubehTiBq+oeSkDVLJ8Bfy5
XtzqFaBBKRGo5uQofL9OyI3enl/5Vt71m2i6M6undRLVqU9zaFC6L6/Cy+YYQ/4txX+cAS33P6R9
2bKjurLtFxGBQHSvgI09+6ba+ULMVQ1IgOjbrz+Due/dZctc6646K+ptVVRaIpVKZY4co/cxf/ve
fUG7uH0UgRfG74qt3zwrJ0uXQlrtmJUWJ/jAbfZam1CcpFXIJyPINU0RPDcvqhNL0jfOtGQsph4r
navbwn014+roml88vQiSSZX4K7/oGodOtjWD9+lQCkAY3TdHvLn7++lgPXQrUTOkTLqoeMp38cuk
HDBct+vSkf94khRSSdpX3B3gyOON842E1keTFDW0yvbX6pmrcJ/NcOqALAqlZAOnUwqnCU4UBgNE
EmGmsX0GUykJZyM2n8BrqQqqW8Q4romXN/oP0JmC2vH5lnaeZnoeHt17Fxwbn7RvFYbSACiP2n3/
bbipbunTKrG4MiIWoX6rmb72KVFSzW4u+M+P+Hhan3zXsqu4nVQ9bmCmPcQ88cd6PGaJUJyK1Rcv
PuOJGSkgAOHpAhSFtWaAu4AkxrFVQpWqhUjnXi9ju647WOAxDWxS+2UNnMjfNM5OP9rHBXayX2an
D26PiamPVqGNEllaHr1dD5VZK2CIMvu+VGydamHSMceIbeIOJdCVjrY8dlNyN+kMObDSHTdwjWcr
W3/HycqYcNDRLbGyzvP13ySsg+Hgfe7KEJLB4gDRYLzqVlrJ+RacEdN3I/GVc5PrN7rmJdJhL41h
NOOZJ1GX9c7dnHDtpzD14b5w8/5Oz3v3RkADbqcD7PZkMGpExM2bF3su9JC1VFfE160W9NmOSMGg
NTsBoJsNpc5ivGN1/Nbm1cHtMYgLubKUdIBc6++iw+jStPBD6rHj9btsq6519gOkvItXmoFEfPVp
EFwbIIthwPX9f0Em1/N3beelWNSTAvndkCZRw+nyOzUwi6XTDLgU10wOZp2B6qEtvcOYtsk9dxwQ
sNXm8Gwlwkv864vedHcP7JRAZaOSJlcuPDBkFAOqfXsdTBCieiq9Nyf9cd3GVjHfRbXiv0YkR8v7
qjI11JdR6B7CTHvQWx/kecdqJ+rA8I4d+Fp8ESibQptR8MSs5FBWLyajTTwUF+7sm8GELEscDhhd
mt67t+wJAvBqTfSt7UTJCRVetKJcQ+6VTKCMqgsIsu81+2DfLMcaqsQejawMc1It+LB3IjIrP3lV
AQG3lkpdA28uHeVQIsdJbusTnpJzEo0e/Vl2fJ8sKqXzbRMe5sBQJLRdGQFOkbrTOV+SiHfGq1bZ
kaXpu+uOsn4Q+VigwYQWg0uJi57DeUxMwQm26DpeV6YV+zNAoJNYDm38OQUXWKp6imyt58SYPFyi
j3GCicj1KaexrxSSL7GrmmHb8gYQz0LS8qOC/MFOdRLjO61YynFBNpWTOhhXNeXpdm5VsNMtkivw
22JkDQAI5FByWdATjsc4gZkmpDceJHqGMLYDDcTOL/rRfeQPK73Vf8D5lt/fdvV+uDe+YkgI09Qq
R9x8UlooG2JYED/oYtDMzIU9L2WRRHGDZ2uaaOU3tybekUwWCGi6xHgRrOIQYJwMr/G5xYFQGxco
Gjj9CE3E0r5ptXhRaYptPRNOf9XqDCdfYtDbtswqvJDGtHseRfwwGtaBJyW6I16pCKkfZfkLNz7Z
gtUtTowxc9SZR5HktTv0aD/3EXtug/gIRp3kU3fjdrjbY3/FhFQgDRCB+9beqPqnqvVKEZflRt/0
Oa6yCdQxwul8w32coHbJStVqt170pzsrBdnKyDA7ZGhoj7Cs/VrxLA89IfqQUDYc3LLTP1PPFD6L
dZWS+NbpQq8fHUJIb19K3U9Nh0CSIbx3blv5dQ85y1n/xVN+cz0qba3w1I60l33StH3XJZAQKW28
wFIRVSIPWJLuY2huGSO0htv2/brNzXe1beiA2SB2gP5Vetd2gwY9Gzxl9tU3TGuj4eqtt2YCQi2w
vbSheRM34ApOn8l7/cpAWNeMCi/ePMinv0A6MiASTbuW4ypbGTz15NkOUh3TB0Mw7Lhxb01BulMB
9LZC8qlJ6eA0xcxrczVpUO9R10Hr2zr76xu71c3GW9MxAOI0cEnLaI0Bje4iA9l/NFQt7uUExFrw
0r27tFVoiwRDsV3yUE7sKFICgQeNYkx+0QCmtUnUmOYjN83Wt8y8CK//sAtvxl2EwUpMDuhoNl42
DwTqo2mNoTXB8ruZdz4f+N00KJTHLnx5tYIR4LVSZCDnk9yqbgSjmcUxXjhMezo8Uve314BoS7tb
oLOcKaxdfM/Vmkcx8YT5FerJWYnNkrmkvZ5EDKI/P+0yoa9TRXvFJ92yYiJ5XVNYU7/AJzitbnYL
N5Moad36Tus09J71WXMUE3+XYR2rObUjPQ9IB8zWVED024hAaoNXyNH6uggfw07W1zTMIGEE3hcw
20fs+3xcPoPpLVGrEGx9wNMfIaVIhlnl1mzm/xmJNTCD15Gg5k/ggz42uT88pDduwO94YDy42bOK
13FrpykGANGRRo57kWjoqKzUlRGjXOOuQ+Q35aKKAGssPbs6scdr6ocM0NwYd8rZWKVaglNA2ukw
ce2WDdVt5uW7XNCv1w/clikLTonoStfuvhRssiax+Qihqyhh3Do4IqN7aqBOIkgKuRFrLnbX7W1t
ngXAhAH4BSDkMmKBQCzYZg42z4k/t+1jO6mecpehDZsHuJSBUjCqaRfjR2Ku3MxuYIGh6PtjCddp
6fRV/ANyR/Zp2dmH4tEtfFWbeCtwIfG08Sgw7ZWpQcp2WoEsN4HV2akCB7oHhnEHUJPiOlr/Fdkx
HNBBYMp9bbDL8ISuyHmWxLBCi9RPwSOaMpCRe4svAPznVu8vpbXLlpd//81OrRrna5vEzM25S9Ko
6uMvcTMdykk1c3fx5sFHcwglhFhAmVyUJUsy1WzMWBoVjhaV3c/a/dqPdNfnVjDMKgTBlg9CodSi
2EYTU6hSsjabST1kdppGY4ERtflLxZbw+o5dFlE+1vPHhBQlJ3Q1y6rElrl6bwV2TUAkHDM/tlmI
AaEDhc5lVbb3Uz3dl6PzN9/LgHd4FsE9Kl84tGIN0jUYb9z+jkzeU1PZh+sL3HJ3xyQfnRYg4uRn
cJsORYKpnjTqAaUPtKLqfQc0KX6zqPAr21uJkVp8KgByTBl5RIZh1LsePp+yXt/1SFWyGNeO0z1b
rb4jqXNXJNVbMhnhWFHVyMJFiQrf0dXRwjVc1yQXkJZ5SotqdrHOVcI9D5ev9Ml6RknywH+pXuKb
gWvFqgETt+K55NBYFFbbNjpsdfv+96o8Xhm7hgQVNO28CGhIY2dghi5UCo1cdDvWNVouBQzPQ6Yi
o09Mri8EgGi8VfOw/7KqjOSuX1jQ7QXf7e1CfS8sFLfOlvucmlxvpZO3YeF2fT0MOO5aM4D/BSDs
d9cQYzTVXNWw+tg2OWbiKl3N2WgLym+IYbZ7wwUrUQSWuuKLBW2yh48BsL31AK7fZg4o1tn4+bPr
KNkGL3EW695iGtaj8FxAyqQWREwJnzULoaYJm7vuQ67QeBr3ZDfdq1kCNncVmTsAiUBHITU539W8
i2k7WDj3cWeHbPk2G+1+mirFHbS9oZ4N0WDMR3umHF40owKX9rL66f8B7GZz1LyCwifTDsZTdqR7
HaS+twk99NCr+HQ98GzlK8Bg28hVHAz7yoho08rMRlsD64I5+q6F1CMB9vLVypTc9Fu3xKkl6dbL
3XhsckikR3npz8H4ZZUN816WB7RzV51C40ALX6Wut3W/e0jfPR0Qcxuv3vMvWCXgyW5TZGO811ho
Ev2266uXygXLNR1+8pk/muPyFTLbwfVd3cqnPR1+amP4HBeH5Dm9KFhqQhsnqks73SFNdKGLO+V+
YqdLYGWOOPTLYjwLrdWP1y1vfE/PBmWYDcYEAoIGaZcxg9ElLI/TKKleWcrR1EDDITF2wkoVV9bW
RXJmSnr1DQ1eFD3p0sgy0+Z5ye3pc1WI8qZa5uxRjxNxGPgUH6ykjndIfKEhWKb766vdOqGn+yyl
BbY7WGxBZTxKm8eBpBHt08C1VDJcKiuSF/VTTvMltsH+ydojcYooc7KonJfo+mK2DsjJYj6KNydB
3BWGNSAhTUH1/VPwGzI/X//3N1wDquQ46yAlRhNBvvgtswXP5ojYOQ3x/DDj791CgWsO0gRT5kO6
NAoH2VwPQpqDMI1yk5zCL5MYs5TAnq29suL7VBaKyLn5XQDCRWOEYHBMvokIgKMWFdiwzvrVTL8p
BsAXFXx/cxHgVfkAwCC1lU6y6dVguC2LNALud8dTTOaqBNM3LLg6AbKTIPSbmBM5j1GtVeaL4WVp
NFjd4Hc5P5SdqwLzbASkMyOrb5z4lt7WyZgS3DEjIFFZtYQjgRAfRJHARmA7UO0pqsAelu/XPU61
NGnzWJJnmW7gA9k9aEXK5UubQXDluo2NlXlAR68kiXgH46Y+X5np1KKJG6zMBpV8CewDAPVg2bvL
2iQwyUGbv123txn2DGoSAiWZdYxEigZFV02dB4WeiNkuxNXB1QLBquShMCDeDRKJYvxpUyD6rVxx
p2xsJmqLpmPC3T3vwhOLFlM93Qy7jgeNuhFzO5WCz2DbAl5ySAXwQJBrF21RjIDJrhZaQL7SOKjy
IVTs3sYDACQ3eJTiYtQt9HPOP9fclVNjOOP6AGCH/LE57IadudNvoTJ43dL6GaQ09cyQ5PFaUdoD
gDE4uMlgPiS2+EmyyZl2S7pY741HtL25TP9U0PV4b8Bv9XLd+kZoOrMueX4CUrsxZlhm485+DvWf
OX7v8i/XjWy9cM6srGfj5FTXeeJZaT1gM6M5qI4MKmPsJrkfQOtWfipCQOOUElwbl8iZSdn7eyqa
QfSIuTZgVWmXYVvJzp2baJqr7HB9gVtn20SLf606Id+X68r22NhiLkUaeVqHbEbD9A8hEfWqXUmH
G33KbmpmKQqy21/uj831kJzs6SiWxGprLJCWcFB7euob3c8GFcp466zhLCNV8zB4AS6yczMDQ2+d
UZy1KhafpgmzTjH/dH33tk1gxg3VQcyrXMz56KmVj3aNmonGyB4YlSTE6G+3v25l60mGKT6g3MAb
h1KmTNQ16UnG+gkfKeunLAJRWfczESQONavSnwDb1qNirNEWbRkPPAEWtBgDNPvKHq3HhaXW1+s/
Z3PRnu4CJr6y5spdaxBo9ZxmyAi7/I6yH3qu6mBt+seJgfUHnPiHJ1x3LAycbLdifoKBaKN5Hojq
Ubh1zFCgwYvQQ40GxYtzK1lT2jnyQaTx6PU/JllvR5S14tCIHpSuYEhXfMU1HsnR8tSe9Gzg42QI
5iKXd536d+VAJNFmP/LO+SyqeN+O1j/Xv5K59ZlO7UnuX1a1U8eOgbdDoi932dI1YZV406u99PU9
uvf6E/g82mAirZZDj8eL9dBEKLipiDB3QDjSI6QAQRJsdtORNDT5UefVeFcICvRNOxW9Xw/NDPSu
QLcNsDs7AsS++W42RNy1mHLzdT4AIGf11u+8KGa0OJCd/e4tM2uCuCZlMCakCfJCn/aoorL9mPeO
Im9RfWHJj1xONTO3sQNxct9Z7r1Gvov+x2jHihi6udMUDe21NwcYj3QTxbnplWM5MBTSdeG3uXno
bKGImZs5EYb7/mtEuoiGMV2ypRpZxJFk7k1qDOGgA4CP1/ZxSA0CJH57ByD9biz1z6jehtfdaetM
npqXLiXezlChwHmMuElEqE3UgioThJ5EOas6BgpTsuxZsVTCycuGRYJiPs6pwl777DBbsaBN5/iz
nzI/35TOSdcBvwdZLY0FlQCSDU/d71oKcAsq4cf/1fbZ0uHH7J9NE6sHz6eGnLl7ztljmed/syQb
7VS08ywgK9aNPYmbdU2qjvUtNs74NUIAWZtwfPsXXSj8fStnOC2ASJGzTJtSn3V8oLSevzmoB+R5
dxfX3V2js4dYFLBMyk/XN/ASigiuglOj9Hxxi5cDY1ppSBpAimneMogn7d0QBQ8ApSBXUIX5LyUk
av0qFyH7pNIjbegE7WzN6FHpAXEd6DCIH4MvBfQJ9VHcJKGmWOKm3yMrAvoKbZCL18eQU8jvxThi
Rj5WfiGyHv2x+LabF8UjZNP1TwxJoSQvDUxVQvIognpQ6LE6810C3Tc3Nh3fLpFNX/9065e52MUT
c1LoyPrWqFkLt3S9NqAr96DX2n8V6/8YcaVpxDThSTtyhEcvnb/Z7ojEvK/eR2o80JiqjCm+lFzR
beOhxZhlCWOGfWtVX23Cg7n2FCF/65iBDmAFEeHNfcG6zFByrZu5A5a5s6KsccKRZaPv9fboF158
b+b0t1d1Cifc8o1To+v/P4khbT7HeOpPuMss/alLB99sjcDJ8fJJ/8ILTy1Jt6YXDx5AqVieW8bh
0rjBit3JbQiPZKqpnK3UC8yo+IP682V/vUPyXxU2Yn3RGUVAsnUkerEfE6NYKa0IwG+qZG9zG10Q
Z+GRjyac3HBYYqZNA6tZBMwO90vBI4uMyC87Gszp8uX6AVsPkHzAQOrgeHjnrLPYUjwe0Ivy0gTL
o2KFsUzjj2lwUI/vMTsGngohnoBt+GEajSpAbu0rFONttMEBsLmAPolkBgtpTlhExOPosNu5e2vi
r8Sbb8vx9/U1bgURzGcToEzAJn0xnsrB2joVaabtp2R+1Zf+Wxur3voqE5Lr8wU96CzFNmrmzwTP
DZKoGCmoyoTk81UZpy0mMxjGBxwRTDa/nYiNEYImf07z7LValn6f11N5LHt7Vw6U+3FqirCr6W3X
4PLpahDOLS061xMF6wxNAp3zW8ep31numL5NNFCoNdB20oRwnnVRjKE7dsVdMQ5p2A9LsutAt+CT
oSdR5w5tOKZ1EhCPvKatsbLpZQNkOafnwk7/6a0RmLq0+8YNBqKtZnrKef4wDdOjoO6jjnlsxT1x
eWZQDzOoQYCIBqxCLp7b4Aor6Iz9bwnYkZbkW2rkD3Or32Q0UZyYy+9wbkr61MvQ2XZtcUzja5jk
Gl6X2lKUElWLkb40n5okrwwGmhOM5mG+an62suzOJeln8Paq4tv2coBpgESI411UOtzJM7lhYufQ
mBJhZuYQmi2//9sDuG7ZHxvrbzi5GHJdYzoa1hgy7vhTIkDmHieKG0G1DCndatOmNR0oJUazfdsU
tZ+ZKj7Dza+COwA3KphnLuo1GVDODtNmnD9tcY9ZieNSo03ot5b3APZlqvDozQUBTw5+MQuVc7k9
Q5o0Qc0aXDcGcPPlfNuMio9ymYjgo1h4FCLyg0RNltpxDc3T4wI7Rrz4aZiRoNbGbia6Aki9bQYD
EYDduUDOSM68JE3Zkwa8QXCQcEnr/dT/chuqOJQqK1Ja2rpaSmdSansh2E03FfcD1Kj9JBl+XPfk
y1sLm4YO3cdVgnRbLozEOUv1ifOoGTzNB47kn2UyH9wVYa8N2bvTAFB83SK5TOVgEukASoS2SS6w
YvGUxKSnE4+MN7v6UMYUIXsbsxCS1xo0QJcdaBJfnffF9tV8olv7CnwfgGqQ8EBCsv7/k5NrmmhB
ibTn0chJuZtxKvxYKzt/dFOVkuplJkIgNPHHlBRXZ7eZC+iOclRcdH1XlG26TwzGd1mL4+inRdLf
YIajTf157MkzgDTkcH2nVWuVPDXTciR2nsuRkcTBBI9NLSy5tPd/YcbAVuIsQONCrvgkaQuGlT7n
Ue9WvmHruwyoP2v5dt3KVvhAzQWjZy6UdqFtdf7h5rwhPOGERzhrP/La/DyXiQIttrlfoJxGMXed
HZfL/25TjEvmpVk05eTeaOudQcC9SlX7tRV3kSUCJglaM6LLI9wQGjdae2BZBNjE0QbZou7szOq3
XvzNjv2x81FEO3H1gTvzQEqbR8mcQ+2n+9kX01+YQMF4leIC4u0ipjuY+U5cI8+icdbeWFH9RslF
1XC9ZBGwgLq3gd3Drb3iFaQvj+yoRPXSW18NvpMHLlhxAa6LQyIOFJJCyVPa+ujDZuF80H5ed7qt
I+yB4Q7gQdPwUM08dzrWQf+1hPhAtKpS/Ud8BBQ/exU54ZZvg5dyfa2sa5RbvHpStmVdlllk0PQh
z+tnc6k+X1/Jlm+fmJApS6CNMJtmmWSRV3zX4s9Z8T0r/pcmpJeXK3id2kWVRVnxu9C+2Oytqt+v
r8LFfp8/7uAKfzbKWWtUJy49LnPRCIrv4aFbPM/tXdmI31adfzFK7c5glfDRLo+u29w4rphFNVDM
1sEeeoHZdqZxrnjZZBFZ+K5jeAqlxJ/J16JuFYH0UpAXRKFAjuE/CFgBt7q648nywFgcj7azBqAf
uebH9yuT0/c8TPerVOEcCvQNqqjZgTojyN/yX4uCrnRjd8GmhLiHyIQsTUavITurDK/uoXHcMv25
c7Vup4FO6sBIxQ/DbFi3Yzf9g1ebeP2LLQbs3iGg1QFuRDrhk4HnXGq32OLycS6NYOa5H5OnhKiG
bDZOAVb4x9C6AycbrBtjrWd5l0XcsX2r14KW/kKGsru+nPXnSl6KijNqAODRBmmf3Gs1c2KwsXTx
GUGLDvho0PSF3xqYDe9q32OqPH5jpGcltMU8xtq4g4aelMMxRj3qQMoLINUR2hR+3frjBEFGhGU0
REMnQhU/h6yyF4K8p71xjtUz5jWD64ve6Mue/4o1yJ3sLWdQNxrW23OE9NttPRmmX45N4qNF+uYN
qKtyCpXIyYE44ljvin40/NTTPmn68DcH9mQ7Vic4+SGLhZouBTgg0sVybxhzQHo3HOjbMqjAWht9
KMwR4YkONBBG1i8G1ie8oWjHrAyIsB5d2fi2zcvan3hxHJP+jZcpOn8udLiW+GXMiKt4UX18WMnR
0OEAfh+Qcwyay+fGyqH+wwYtixiYjQufG2WrB5O1LK8Jm/uwm4l7p9Gme14GQLB0CmpPAqRtSJes
sny7MYdj7xZV6CWNBmrpYfrZZTw+pjNuVAa1iMiahOdzSGPdUZHoQT9bEGasF8u36rnb2WVOnlAi
LSClQ4ew0Faiu3gSKMwyzfJ2laY7Bye3oQdPRkM8X3e4jbOMda9tEGCzEZ6lYEnmgrf6uFLfceic
pmYTYcrqdRSq4sXG5YxJy1UDBXJql8W2bmrbVp/rHPgrLqACQpug5TX998/9MyvrLXTitPnCBKhg
sRqLAcXP2ue67hUbdjmNi8fx6UqkMKuNlMeZ6PJIT1j97mmZCAaUFu4y1g4PpZ5Odz1YBKGFM/Ig
7i1yn00GRGs9O/8Etza/jaD54aiLoRTIxeh8qrxSC4ceDAdZNi2gdi3TRxRbY0Xpf/NDewCJUTxP
MeEghTdTiElzmcAHmMjvhsZHd0CZ0BgyRdzYSjTxwgCyBCU3gCDktyGpQbikzVkRVd+MBm9tH/Cm
58Efv9u9P4bmDkrBB/eWKaFjWwsElgWwbYBiQCMqfZcCXSDd0VCx6oV7YxaA/xj2EzVU98RG15BA
e/CPHen2K2LNyzqOAol+A55ufzJ2ZVAE1n360iB7Zq89CeLd9UO6dXhA/YuXwUomcjG8AR0u4I0E
OlGkmrsgyUgRdG5iKQLh5gbCDC52IFovFN+4LihL8x7NQuIduh5pi4C4MkiWri9my4yH+3Ud1ScI
uZIjovybo3KAh27llra/8PtEYy/2qBIY/ZgClMI62ENQ8wXBNvIwOazn+TK2pR3zqOunATlKnDov
bdNr93VGykMPJGUTFC0BEYLdtMl3xpc8rHkBWilIa/tV1XJwSWrNm1GigBy4sx1/rsEXC26Dhh7r
Ni325YiKj1XrVnvoaq0LLDZMTwWk0G7GumzrI+bbtJt5nD3QikzZixjJXT9O8VuJGcm9RevmTeCf
OYDX3N4lTslRle76N2B9jXAiXhOWXkWy0O0WMM9jNbWvx6XKnS9da0WV2yhcgeh5Fao7j5igc5rw
XkcuZ1HIsHuYDp1/Xf/exvqcOP8Q5yakA2NmNBcWKB/Q8o4tX7RH8wdPwyL/Kp7GKM+C7L7f6/me
DX5RBMUQje2RDR8SomoNRdVypesOmiXQkaNYbj5bBxvcBUln/+vKJpaLDr9L8Pq4rNDqEGDmcU+y
yMn0KNefq1gPXDx4ru/qBor0zMwFZU0tag3TSVlEn5E0VLd1uaNT2L5pLz0IMO6aBweqjeM342Ap
zu/mFv5Znyc9UDstH7XBNLKox7RtCiZtU8EUcBkgzle2+tPJJV4IndbLkpRR6vxYnBvd+jFUihfw
tglvLdiDb/CiGILIMw1NgjdaXz641bvW5YCVKUjUN96heGPDBUC/jz+g1DpfRz/2DSMCX0iDLM7e
e8xeysVfxUi03bj33CB/aHbar+43hWq1CMqv1x1kPbjyqTu1LqVCYOTD3Fazerqg5aOX0+nR42JB
DKkdAHJZHbbQ+VK8fT+C6rlVgqALuUvAfkHkLT/a5tZOzdi1UBiGnNdKZFenzNd262u78d1/rHe+
E/cJFDzQJVc8nS79EvcWpHTXgTy8NuV398T7gfdsfbDM9eM8lt9SakX/dk/PTFgSIoTQbp6piccZ
rpRvYKsEs6pmjSEv5oOVjY+idlUU1ZeOuloEFRvSGigty5cY8frY7DWUatoawirxJ5RWglEZTNao
J381VGpRSF1nMdBXOPfUrpnwt3kNHHDs7VBuj0A/8o5SxVEbrVctHp9c3nDfaryX6/t5uTpgkHXw
o6NasTHblOp9q2ESJIsqhgI+w0snwEH6Qmr0E/61JYhUrKq5eNijwi5dc6zplt4dGyQDY3ePx9CT
0043ojQUoeuyyoUMzTRQ50T4v8RolNrYOIkzooifU2O/zO4hNnrm9xW91RyumuBXWVtPxEmgjLvB
440+ozMxlm+eHYeuRt5m3QVlzPTj+v5tXTdnK5NcZB1vgXc2VTQ3oKiEFE8kXrUXVAQC73l4Zz+K
vVr2RbU+KYSlMbfrrm15VOjlzjNnn3PkD9a3Aq+X68u7PAC4ctBUXYUywb0g56QkXvoxsxcRNT0E
m2LH+xU3YghSQ+P+4FVfK+K8OHXz6ripUHjmB27n/PCd25a+YufxRcQDAvV84ziH5JDdpKG4BQy3
BlL9exMMn13FU/AyUsIiLj0QBGIaHIIp534zp1PlsBa330A4iLDfa6Ya49ko6ZybkO5wm3UTwNhY
lAZ1RaO+SzUjsFJ7N7pQDeZBP7xa9RRwobjXNzzmbGXS2yIzQTAEPiURYbo4bGL7sSY25NMwEhLn
u+suozIlfbYqd+ra1rFCUNsdinTtDbXZC2mhNBgbClubH2zlVIFKCvpD8i3ggv9zSm3YygTUWynq
87UiW9g632fvAOl8L8vidsDQZ1H8lqc73drXD2Kfhp0PwhjUn7R4Z++riCa+ivBh/Ycv3P/kASId
cmKk5Wi4C0Zz7Tlaxt8iFfslp+H1r7W1g6fZkBT/Z3vqTaLhDdK3ZIfJF6g9qBCcKhPSM8cu9dKa
14XkU7qrLD0YctU0/qYJYE0oup4OitWSewvLYGwQWIXjiE+FSR7KTOXWmyfXPLGx/oaTS6U3l1jM
3Yzi/jAW9xQ6lscpnobQNe8HV9N2pqc1nzUtq8JqaRrkPiVRJHJbHmGiyAZ2g5XdSg5PjtYVLbdY
CYAq9wX5J7PSIFNm52sEkv1uxeqjUoSM4KJN3Xsg8KPWUkf17yFkB8ycBvEhfdfDIkz2qSJx3FrS
qTFpU62MNzG00xAOS6N4mFiXPJpkYfskyeeX656+FZfQMkGy6ABZBQTP+ferUi/n8TjnkYYZnAFF
5FGgQoVxIK3cXbe0cWliMB06UR70jig1pEXZRj/TfnF4JGz64vR6UDckItx90yz7jnNn9EFa7y/M
UyRZ61mVvtyZ3XWzTzxUSya7mTnserPx7iTGp9x0onKZMR7deDXC/qwwuPH1zgxKIWoC6NZGvQxZ
3cAFwIzJJ84cTBtV9efrO7rx7TxUTDFiu4LiwAIlraxyjclqTIEKnD6E7eTsmOdA4RFlE2gJfb9u
bGtVAPii4YLqD1iMpJBozlbsmOsb2JqeAPQLhv5HppRl2Qon3qkVKSryxaMNxg5gJWnTQ9aH1EBx
zSVPhtP5OICPmPF9NL3+11AyFYZxy1GAqMABRy943dTz7YRs9qqMh2uzc5a9rvcQWJ4Dmy5+B0YA
av57+hBMU6KRBcQkuhxgBjg3l9T6kGCSKY+KvNrHXA8NTsPRoYHVYkhhsPy80P4ieTyzKeVZYsR8
WGEiitHI+QGu5NsiAg9adufcdEEWOtz3fv57rzldpHQFmdZC9TZG9cdxgKrrHkgeYzufrxvZiiwg
QkGNGACiyxnYeGYaJv10sFAuduoXJPttrVQHxcjhQeLZnMG2BWovBgABSBev2946g3jMrG9SnI2L
0lBjGDxuGckjCu0WMn8ppxs9b4PaUcCktjIub+V7wV0OUxdCLZw4fTaaWR7Zz+17uVv2kNg4cMzW
N7sxB91/unMTX1Uk+X9Y9QxABsH8dgGSiUeWDMSD1WE/hEaQBgsJOCb9Qjssju1xfKRLGD+ozK5X
gRyyUV34v1Zl3IwZd2jncyuPRLfk+zq3taPtoal+/dOtseTCCloKaOOuBVhZQcQbUuDUDZCXkrg9
2rXz1jpQ+s6TQ8yLG+RTz2JxG4W7bLS7wM0C7BbQuJhcvshWEgxVQZcRLccxcPykv0t/9i/1TbYD
vbyf+/RbrT22P9X0uFvR+9SsdPAB9tDsZbHLCISBu9Ep94s7PsR5mSjWt7mnJ8uTzjt481vXG7Gn
GfeeHAiK+ovZgEaatgCWGK/orz3b5sT317/k1iFcJ6ihMQxqrQsMTamP4JLNcAhdPILtCdyBXA9i
DQPCTHEMNz3zjyW5pIdZCJMXBofPiOnWWcgxJpaiKb2BLFld5L+rsaSLIW2pLTyBMwfG9V3zCTxW
q/KU7YOz68U5jElQf25u2V3zpe4O7hAtEDVxQTf3r+XYMDsEziq0wxwkFxcsfh4hFeEeKdD7aHY6
+MY9j4UoBwes147/8vtJptbve5KiuW0P0VdSoQe8gJjaoYdRo0FTW3unUXy/i3MAS9hbCqwXohmK
zueW7FSgXjlr2Fv3n5k/URBFz66jeJFclvI/rECEwPIsPE0+5EpO1kMXW58Hw8QhZ7X2GeMSFvKY
dH4y0VbbN/XSh02DwccW2c5BZ43nW5UNVKWVNDujNb9yhzlfmT3TZ8sZy2gyIPKe/w9p37EkuY5s
+SvX7p7vUYux170AyWCo1Lo2tFRFDUFNfv0cVt/pimRygq+7N2VWFpnpAcDhcDiOn5PFiUu7Kjvi
EFwTFv5eVMJ5MnEogt3Bxj1gDmaKVBPt1BRfOLFdmQbQ4Zre4ZmbBLyAZA7Pd+ug8G9babJpoe6D
Vircq+a3U1NlTkhrWqAiol4OaOlgbA3b9y0azUxMX+FkHSAGkGhqAhOVZZO2eLPH7ZCVG9m5Au6D
VM1KoexbGJrMoZ4LQnkQSqPA+dUcl3pT7swa8uqKeInVKpCo8tk1+o4N3b/ux19MzeJ5WI29XZgV
Siy2/GwN5q7TyltQf61o7n0X1pkNaRbPByenITBQ2JnxcBEL+yGK7Tfa6niCKopb9G5d0qo5OKVS
u4UGcqRRqV/Px4ZvWfn0DfDspiG3AtvyvBQPquWBylZRBFI4kF6iZASXoNrc1PkhrNSV4+v7CipT
ewmkqScWZKCPv66gbjcGaJChcKnH8Bg0S34mjbNxOntvp/XKNfE7dg8dIBPlGNA1v2irZ/cNkNx2
qlzYBYCnIAV3cy/rSb2deC6tz2SzRsD9PfLBGpCRGB6SVXWOqpYzsA2AmQvz2B1swb1ePJV6Hpxf
rO/3N7wHoQUHFhD7JtTL1wk0cysMMbVQmQvbfVJFBB2CROW3YJ49piIBXEmQsh98u3o6b/n7Vodh
7DqUayfmqTmK145TKGcMEg9kRrveY4lqeCDFCANIs1BPH6KiJo09qvumrtY4/b5nydOo0SaB6hNo
D75xBxuhJlO7V+rALBOk/pegZySFJfx+eI86IBbyxhspQFxIuzh7l9Dxl9XJIUxea4n75+dheQVO
vsss5mUm8i3HGOsgbHFgiIdRFkRrjACNWpe1qF0mrAClTa9OH1csTzHnSz49m4XJA0+i7TgOrW62
Ng/yI9/pPgtaYlxo+whqD5G3ViJbXG+wbqJLADinb3l0qemFphU6HA0MHdBUr9CJSgfdjYZmy0Th
Sqxam9lv18xpfGjtwEMIAELfdpDNqdzoTUGD0HJl93n0uEIEDknLj0pPqogOvJrqDZRgwKFbrqkd
f49NX81Pn59MbzHQzkhiSgOrHi71In1kSnnMaOkJi7+cX8qFWIFnLQPd6r+6QObYOKkLm9JuOYX2
aEQkK/FaaHYkoG49b2ZpRKBwAv7ctlEEmUdbVjkNpaj3BJEsEdW4jMtrbdjV/UqgXTRjAaeG0A4s
6Xw0NehYq3EUNIiLHIRVMKVoAHSZ13R6rzs/pO9JDepjJ7Ymtz1ZpBhhsdV62ALFEgGAq+7kleRy
2QI0tABaAFhtnqpV0JYGbBYW2gi08nvgRleGsLT4WBSgkXAv/s6+rNpROYgQBmRwLCr5RWi9yWuE
xAt5BeYJqz7BPtEGOb97N2FOe8MSLAgvslu+6bfch/aySmRwda9xBHyHYGLjnhqbLUpZDo4BdA0L
1JuJRMU4ZA9RtJU/TGxY9AkEWoeWhJWTcMnpHOTSILFGe963dgQHTEWtmqONnCriIsUsavej3u+6
ei3HXTQEkkrc1VBVwPPEV48La5aCwhuG8MS46SVG2k71OCKDaW/O+/Z3ZB7mceLD/MvUHENm6HmX
Gb3OUD1USs9SCfX60bOeoFPnGparNq7mQhjMy90CSF7FlWzA8kp3OKy1bi26z/SOAHK9pe5H4Bis
1hhVFth1+hFSy88hZG82x9EyvdgcL3vLIMKMXvOh85RM9c5PxMJ1SQVoCH0fFoifv7dFKgaVoiIy
cMJt4l+dH9k+9LgvDegXsh5LlwargpsTVmh2uOLI0ZFgKFiBbw3Qqt6DU1+LRTAqfZArt6n1zIa9
OcYeRyE80q4TXpHCzFeCwYJ3fTE72zpmbfBUtFM+xyoFRAWGMPeQblVcWx0AeBiMf11kacIUnQx0
5s8IfNSkdiKC4abxjWd4WeymnpQCNF0bUNmFqFIHTbDMtVfO94W4d2LYkGdoLZ2XYSuiVARc0f24
/9QkHOd87RRfSCK+WJklyIrV5RIzkSqOZuvTpCCj1ECrqtmK/tqiBTHQvWIm9+cddiFZglEEIwVx
EDeAaegnp1JoDoCMJZkIEhgeqh9Ds9NACmO2d0NGicZWKlgLRxQ6ZPAehZo8uKTmR5QhU60eklwE
KX+xoFWDSu+KW65ZmD4/GdCQxWU0xpOFdMDDcuaP0uf5KVv0hpMxzKYM3OtGkWiYslr/THuTDKNw
uaGtHOaL2+vEyvT56TjqFpo7aGwBpcVzjrQyzvYjuIei5uf50azZmV01hyI2cTWBHdDS3zCWb1Ey
xRVFFC/AOWzO25r+1rdIdTKmWciwCm0oIh22yk4Blk20PY4D7vPG3tVxt9FL+eO8wTVnmEWMyuZh
VAhcBSqt146xkJyrpNPWlmrFIfRZeHCazBi4hmHJJepiPW4YMrp22rXG62UzqE9iBtG7Mde+MEoz
EsJGnO+HJmAOvaFC3UvDmq7uokNA7+LXPR2Z5GzOSj0dkWHCvStn8MJCCuQWOSuIwpt2ZXVWLP26
r564uBLlLVJZWMo68RwmeL8Cg0vRDsey+w8HNS+7howaKSTwsET80xgi0lLFs2q8vBv59t9wud/T
96u0czIou0NxV7VhyS4lqKYCHaojamfqGp530bVP7MzKb/Ko1XnSw44aR9vU4LtMW6NvX1uf6Suc
DAW0e+GIZrNpuwqvVV5ZeOW0EYHYoH9+zhY9Gw0Tvyo0aDeexaCyqSyHaVYNGKHpaiPW33Iza+Wu
tzxhv43Mgg/oZcNhjKaFqWtSjNdFs7LyS+c3kGEahiFPzBuzUTRoAEJVt4Awq1XsNfbsKJDxGz9a
OhCN6pDB/im0FZNLE6dND8xgTpnIGKbPT1ZorJwx62IT0CMwSxCZgigxafKPtmQrpdZpcuaRewI3
QW0bOmnfME5oa82TsQmxQnFBcmV0C0NGHasjvWFsUg5lEytaOSyWx/bb5Mz7CrtSO0WuRUBpCDW9
bpM4YBtU8+vzvrfkFqcjm01hWqkjLYEUC4y6z1UCCbLxTnQlW+nlWTr6UHyE7NXUN/lN51oaTQ5Q
ZlTi6gw9Zb4dhh9V+Gl2uS/T3b8xInSpAYA80S7N4ThZM/RansBU2N+UeuHimWElN1lcmhMLs62k
s3DsIiEJkPZknmlVnpFWRK1K//xAFs2cON0Un068m6UmeOX6UoD+HY2R1uUwaK6prDGArrn2bNsa
LYMGeQnXdthFKVqX263vhPW2bLRNAkW0Sno5P6xFVzgZ1mz2lGzAmx6FY1dcI11YuUoHwhQ1cUP5
usWWOm9t6S0BpaDf+2h2nit4AJdrauHy8l6DDBtg3EQn+l3yMWw0tw6sFe+b/tyZSDHnOlUTNhQt
mpADzUalGZTa8q7F1aknkxQTdMqp6ckQKNtnYaaBiRHqrSvOuVTTOR3wHLeoDHgjHR2cJlwMKDTg
7mugqzbx6/pVMV+dAcK0yc5QfmT1Jfi/7R4vsNrD+UlfDioQ1MINBzCS+VtHPUYcdy1skCT7lMMY
bI3Ryt5Ys6B+3RsNH+1E70LAtfrXmO9lcyXgL+49UPng0RKV3m+kSLLdWlKoG7hrW/zWiYoLe8x9
1E1W7oOLe+G3mXkKCJoRACIVmNEMtO2gYCNyMHQgnsiebd+eX5SVIc1zQJwmIVd7TFntPIz6VT/8
KOKVrb282U7GM1uWOM1URQAJETC/8QffRH0i3nTXxU7zk82aHPvagGYpYKgoUSFFmLy4P6T1GAyD
4mqSspI3LWWBE+XlX57wa7udRGHbyewBCrEoL/U03SH3GT1qgWNCD2PIJw7JmkDlomef2JtGfWIP
vaCp7YywB3J/H3DOSDNXIsRixD+xMDtXIlytaTVid/LxWtggx8gjON0IKpigY3j/X0M+rY1odsJ0
RuPobQR7YEtC0TfbdOAg+c98e3amRFlROlmDID9oELFtQQlOJbdvRfCfmZmdJUnNoLcpOcihs/g+
Huh+MLJdN66Rb6xto7kUmjlC9wXaQTj5Y2IHilcF2YXJCZ4nffNJWpfsXNlJc7mNJskckY9THj0Q
9qo+ZvvsIj+Yd5Cw8+kt3ZdBHlj3/9Fc/iqpn/i53uFFqtERKkSdu6M6ulDs9cPh7byVZd9D1yeS
dsCX51crZlJK0cyIAAty+ugD3PjkvIHlqfttYOZ5XQhO1JTDAO6hPs8y19QcNzXXEJlLhfVJCfqf
We3M9YwwN7KhR1arB8Wl/DpBkKzb8I7eio18wImxsqGWXfC3vbkLjrmhNSj6lkHMiHXHd3wzIWpz
2219PKIEa31uSy8op+ObuyBEKvG2AjJTqICWx/DRelIOIeTf7SB9GbeObxKbdMfalQ+GJ3YKkpqY
rKVui4fxyZBnh5etUIsbDF8hH+4qyDXK3Y3UPJQ5JJ7GFa9ZdMsTU7Ojywh5pkY6TFGRorTwIou1
k3j6C9/y0BML0zc42V59qjpOASKloPKjW+WokGRfuP0NttlOP9ILZeUa+f/xTzQbTdx0QGLPji3R
SpVpQnkmgPhb6/We/ZhELvQYfrIdRDUEAQh75Rhb2nm4jONGCp1R+VuXQKLqIqVN2aBFUWzN3L6B
bJWX0+j5/AZfWqpTM3Ov6BtuU71tgozX26I3TTcuu2Jlu60ZmfkDFFWEXfGqCaDmSRRUTJR2e34Y
Uxya+8PpMGb+UIc9qho2b4Kw0NqbONGiPW6xwrM654nH0YNa8yvJsKl/3uyiX5zanflFovWyXMRY
JcSRxk+2fAPaBjdxNQDmQay73uu8GLkmdKkFZj00HswvHz3alqpqrJtgqI8diCJaPOTUTevxDiTs
3R2P74QMPHmroZu8hfD3GpB90S9P7M8cRo3aSqmgSB100F9ULHCIMOHV5RopxqLLnJiZuYxWZEmm
iaYJ8gaYm95LIy/xnVvh9QMZc+LgsTUV5N/Aypl4MEMvEADlAOfNlrN3cs0uKgo3SnA0NHSv1Omb
w/9lPgM8dZ6amaWo0BKIqZOkWMOiAqHInc1vcvvpvGsuhftTG9PnJxEStRs6Fg5rAq0uwCoHOv4S
aBwCuO9VPgBona/l3Us3iVODs1QhbyLGABttghLi80W6HWVfKz9jmm3OD2wJdGfiMAUF4CQx+a3z
xoGS6lDlWKTKB96PetRrBLEKkrjGjyQkExShydyYucrHiuWlU8fE1ptAMuhjnAOKtKzINbXDnLLy
Q+LqdqzuURAhvf2iDMLXrZj0eCsPm2uOOojEPrvxbeUbTK/E8zhnAYE2ITGg8ztvVTM6TLNGEefU
HsB8vU6JKI370ja2qAV6fVd6UUfvWhv1YitNr+ROrFQ6FyPe6TeYLXMF2bi0LvAN2o2yqeyD4QSF
P27pYdjIzV5S/heA8aWQc2pylhxmoeaA8wNBFuSwboKI1okXpq0hHr536GBXnpiZi3+1XZabRYyR
6QHQFaM3wQ908Cyg39eEVw33MtFs3/GU3flFXQp11kS0C/oxPNPPX/4UTWrQtYYjeFSzqzo3nsxu
rZaw0JiAsZ3YmEVtowWfvWl2DTTU8AZjNQ+F3B6sAW/BgzYGJgqhbVH/jATgCYl5cFi/FQxYgdx+
oTK/UHpge3i0y4ru0jDl5zBr1/jFFtf45AvO4j3PpKxKOZ4+Je2dRkem3yprLetr8zx9fhIRKyC6
R9nBPCf5tMLjtpHWxD0Wq5N4HEI3ogIwHtrGv9qoc6jkyEWP09GluzAQkBmEVFiNbAAQqcIDvf/6
/Xb6m99iwm+b86Y5e+gknlewmTJOehnI9dvGMIhuvwrB3bRr3FBLvPM+uxTs0S4CAkAovkHXaLZc
hjFKmqXieA7Vdl/XxQ1vGfo5+F4V/UpqtwRshiIZWCINSGdM3OBf5xRv7+h31uAaFBqjkcp60obs
GsK0R6nJbloNvXtG5rVdssFNZqWCuRTuvhifOY3Th1KulSPyEDbVKloXvH+bqAYTOqBQoKHzuu2q
eORCMvvF5iwLiZRQaH0iN0GTVYduTF7AJ3XdO8BTmwISUjj0ijVy24W9AdQnelcU+C6eDGboJLyR
Wd2QwaQSdX4M+uAoXHvSXspcYQMiO2gin0RJZnsjppWVjIBSB1HhCeC53PE+21u+jPLcRsOg7tZu
vEu78dTifGdoUD0UWQ6LHdKBFxRsHydW+UF4JpHqW8PNNlpKGnJ+ayy7DKQGgE438TAzf7bNxNg5
soDVfDcRf3LkIpso3KsvjTd45qHbDtXK9XTRYaa+NlxOFefbXTHU09IxwN8dGOmtoV+lErKgRPN6
xYIUHegSV8lNF7Y/vAXkrVOOjN612VKaea+PIN9CtKaS18nVNjFCotLBHXtxtzKdS655Ymv+iIDr
qTUYoACDKkBmHazNuLU9LQfjzICGGTxQYnr9tXrNUi5wOsD5a0LntFrHhDrlmMqGc8Jum6AIkoQY
6IoLSeENT6NO1mP5ovOcjnZ2UCfpEGdsctnK1zbYKiVJvcK1MrCqkRJ2cx29UCseu7iak/ij7IDY
CmDBrwEWTWpGn7YYbIbXu4hu0M1elCChztZEyBZOqokc7J+GZoPjlZXxTkcwpUnVkxDo0qFqfIEn
obKhGxwh0APLfcSQj/M+tOhCJ3ZnJ0hcQASkcDBA2h26TieOzVamcHndoGRiy5NEHBDZX+ewrkSs
cpyIgSwHU4u+3XipBzhK5bHY/8XcqG7WICnLRifyWhhWdWseUQ1IMGjO5Cw5BDPQZJXsceN31fRo
E+gog5PJg/LfvzGVv03OQypkA9SMmtj5IjzyuIQs6fN5A4s+cmJgNpGpnFBwZGIioZVEmHk3WG8D
kyDgg8tVcRPHz426NqZF/z8xOXNLQS0dqTdMigJeOV6YbeFmau7jLrDiJouOOBE1gqMLakxzEFHn
0DoeDViKREQarQJSba32upBIo5X3t4nprDjJcguhZqIArXBAoyiQUvGQp+h8YXY/+ucXajFGogEL
vW840rEkszRFQEwuY9OpI9PLtnlqx0to8GbiwNHmz3uHDPyosJT00X1oPxqMudUoPLm/ptLt+W+y
dPydfpFpfU+GrFWiNyOObdBlEGPQQRiTGbWXtTKYbn8AQok7zhrWdWmWT03OqittKQPGrSDnLkK/
GFBwGK5TsG2fH9evV4hZZg+luN8zPFtLA8wfwmCY4fY5/2j248baKFvzp0QyP/Yct9U3VgAdRuLs
LDCKrzKlL3nrqfnZKc+QyCRZgXkNWUwq5VEyV/KWxdT+xIImf1050OLxnoNzLTBTCJAIsAsVubXX
cviJFV5TZIWKLfzcZPsm6dcqGVMkOTO72izSsJEjZHOcRkpn+0zGuaeVfi3nDx0UFEkjFx7VgPjF
zgEmLtpL8Vpvx4ITgT0cFOegxYLy8vz1rnHqLjYURANmZRvG2Y0Wh2+F6vzrIfuLmZkX5RUD6ZEG
M3rJDJLUEPNs9TXuq+86c6CwPh3MzFkk2g6WNMJKNpDBpapXXEYHugm99K1B37a0edI35jbzqBtR
oqzSXE8xeraYqNmindo0wCyM3quvntRZoh7NRqlQvIm2zPQmhe4WXTloVqno/6K3bOHM+GJvFnNM
ppelJiwUbbrYS9sKINAPEV3K41phZOkSA0soG6DgCA7cX0nASXSr7dzMeluuoCMgP0YWbvi/Bld5
NQ3GV/PQ2n7or4kTLbrmidEpNJwYbaOQ2jxvq2Asny2xdyg4lJzN+fC2OrLZmtFWiWVq2dP1bOqD
x836DpVc8EL4xt4+oLwf36wm9st+8ns2Z+vGRTuqcu9M5UswxfxUttlF5hbH4cg2/GKNRWHhYPqy
dLNTojL6YYQMBV6HYuugtm+aVkPL4yCFjU+pstHXuLzX7M12ekgrLoOOCu8KAreWUXeT9IL276Ei
eRBi8qF5tnJCLe8CpBvgh0X++Q2Mp9eFnDBselW5kZUfsnWMwCXW4570b7nKb0PTsp74Y6qOlaVX
Gl4zhIfuMCcwQZsguYbjQXm0d+NtBRDJZq0zbG14s3uDBAaRpPwVoO3kKmbUTw37jilsY4zhw/kR
Lm+43wOcbTiD9VnCpiBt00NvaOjcP/bF23kbC6k13PG3jdl+qyHvYyU20gmHXUkAyLcmVIzSOycb
3EjD5bJorhUwpp03+isN/B6Zf1ud7bhxkIeGW7DaaX1LSkO6qFpALaQydKNI/mmVRXIpamrivRLN
FFnk4LVKDVvCpCgjok9QZ4PohauE2qXJcJQwqT2qVWv6sQJmN1OXFE/qxvYw9qxzy8LIH0OqKu9F
wf4dsO2XCZzt57Jv5MQssUhN8dNKXzQV2aZ+lxUqKZvaVfK7sEBRCf19VvMeIn6dn8lFFwFlDnhd
FbSfzpHfJh9KEaHYEnBpP1qj39WaO652pi1H5RMzsyBCddqjdQsnab6LtmDTA0zL1YFP4bf00nDl
bfO29uq6anKWO4xx1kDuFLvbALgiOpg6qTo/sX3IqdzZJHLbMZDa7fhxfj5/Tdg3z/w90jkIqI2g
YO5QnOEdnpjpR7Y3tpGfYbBsN3go129oUAfSelv65Cbn7M4Sz64NAbUDZT9qPJ0vLuULjrvtEa9o
T46f7aR9+VndG5/xzZo80FK9AKQLeKQ1VRBd4p+vUVQvcr3jIc6H0mu9+p56aGTeTuwV1T26tbdr
3dqL4fPE3Gznd0JNKiXBODPd+skq1QcuPmBp+eJkdHt+LdU1W7OtyaFpGjPjVy6hbOKUpB9sz/Ud
CDve0eufE+qXbuRVWxQN0ZtebKbSHcLF0bpP7taOjYV7E7Ql0HCLghq6bucPFrROkBraUyqs2Yeu
hN4yj/7BOPXf7/3/iT7Z9T+8pfr7/+D/7wwbO4nievbfv1/xT3pXl5+f9cUr/5/pV//5o19/8e8X
yXsJUdOf9fynvvwS/v5f9r3X+vXLf3x85xp915/lcPtZNXn9ywC+6fST/9sP//j89VfuB/75tz/f
WUPr6a9FCaN//vXR7uNvfyKJnxb3v08t/PXx5WuB39xV+ecf7OcfF69Lv/f5WtV/+1PS/+sXEZdj
gyQXYrLydLnrPv/6CNKvNtq8oSkBEn+QFv35B2VlHf/tT0P/L4RVsDfgPQkIfrA0/vlHxZq/PgLp
gIXnJ/DfKb/4G//fN/yyWr9X7w/aFNcsoXX1tz9nJzF0I0GFjKNYg+gUXlzmz2eZ4cROGvaomQdh
MFWWx0Ds0Me6xuI1JSgnkeYfdvBGh2GC1/bb3cEUmSRoMoSk3CBr2uRgalevpxI2wEnbyFu7NcxL
QpM93L4gaWGDjRVsKLNAnkNPtQtzOSRKv1Ec0vkSueB34a5Fu3vhx5fafvDqgAarTB8LAz01PC9L
VlWbxvJk2Fb2VQY907CBbs1jxj71eBtbN3lpQoxF862x8my27cHac+KDf63w6YqCwW627f8x+EnQ
ZpKzAz/FLASFVI4hQ4rvQE3En+69qG6F7at1QWLKSJRdM+dJDz9H0LVq9k1cPoNidadpeNKrwR/R
3Q6KILXys20vo/qy5NsI+o6j8S60A3h/yua6r16ybNeYdxCaGEA6a5UXgr/q/AklS0N/leuHpvdU
4zqheJJswAr7WbMH7lzhwqjSLRU3aX1okHX10aUEyZaiuR/iB9Aqu3kj9o0JLIBZhiQf6cFpcj9V
TGLSXSfe8vBnTj0BWT6Lgau0wNNyaxFHv67sO6G9KGn00YQMvHCSnyTPoi18QF2hjNqjFanxIVKM
Dhzuamnu9QXzmnxbOE8dRVd9tR9sD4yYrqEd6+YiUaSghKKc/k7NHXAKxNbubfsp4h96cZH0w4aN
D/ZobMz2cShvleaJxQjvNkczqRJI/aUW/1Qguap0O8tIiS0/jNaleSvYI2/AlnNRQKuVp5avxO1m
rFoSQh6H5iOE+TABsaeBeFIBptPKtjZ+UNJIhKNfyl2ZdRvoLBM+0cur29S5wSR6iv4ppwPhrD/Q
7hFSYS6NI7dRAqt4rVROtDL30rgAmpIDrhJ0o0TyFmwF0aEYGelkRqpsh5ZlYjvXXdn47fAEYTer
oq6lfTbJT20I/T5pyDhex8b1iMUI00thyqhHbewenCulduzDD125dCDfK8s/cmsgpVq7MT0a0Y4X
+oGHO9yu/YYHDd85SeU7zi4HoQe96Fl03bUp4VbnpiH2JjdcqxguB112reSWm8MNE8ZNW9mfQ6n5
Zhv5SX8dha9VfqFUxqXT6b46XFTJq65f1IN5hxYLHjJk48rOTg45OwBDR7qo2/NG8gRkcileXCAm
aRK8Xg8tAKByfAV5bBDieqYiYR3M+8QY7mhb3Mo9XHQAbEI3QeQmXkYWHuyIdi4zGl8tkm0vD3eS
QHk+1j1J93X7pa4AAC4iMobdP1pXJ4Sg8jg6Kvz33QAPbUMP6G7qastNi62VBKl5CBXQW7VuXbxA
SSIDQmK0QtLoP1I9dgt702apy4srrpfbzN5L2kdsH+tcvq3FCyiK8X7cuap0OcQvpSK56JHIk23R
wi/QCl6BcKhm/jCGYInJfahrkV67Nm1+lMCa05bHmMkkHR5tTfhcgHU/0gPJBOq8gbyX0RKr3ar8
PUERkov02sEPJ11B+PhUM+4C70BU7WAbR6dtfSC9/EaPD6nC3DQGjVJbuUZxLTflQRkMIuWpW+GK
UMhQTIpu86LDhcX0rOrZMMEIV1YHh6ZeYoKCv3dQI+C7SOld26puDCkmSNnA+YrOrdzY11BiccR7
21hXYR3fgkAYHQ1b7rwmWUkqDXS/47VmolzqdH6jpEEYMVdXQCqqbVpwJRjpHlIR6Pp1naEjLbry
QGNJFKX2lQhXOvkeSocJGNQ0+z4XF0nCvY5/2ry8gy4M2ibCDavTmJjGfRgNV3ghRWfyZVjetgD6
ReEjZHkAo2xcHRiJUu73Q2se1alNq343mHyQh4LU7ZNVhCgvC6J3P2SADgr5gTVvVP2ZSwMxo+1A
PytRexUeKloN2pzFRa88FnhZqy4r9SUSIylTfTNah3QqGYN2KEPd3051VynZrsfVts1f1eZapjGh
4qFJ0KUT4vXWPLZRDwJXTCf1lORNl64radtan7nzGksfkDdUTAGcmZu3sZdnbwK6Pni7p/UFw/OT
ZN4y7Wqsn/v4qo40tzXUK6Y7xM6h+bxHlwklvYj3cR0dDUAvmTHumiI5JrazKYZ0E0LcT9Py18h+
asF2q2W4Oadurka7shn91IEyXxqqnjEqmyzkfmQ2P5Os6QmvS7/Pqk2dS4K0oApxUTa4UrOywAqF
hgeuRcvFA13u0z4LPVTyLniNhxZEjNdOpng+o+AMT62ggdwlDztAEETzaMo41aSwNwNtTA2Xq8Ob
5KglaP6rbdfrF+1YD099IRK37+3MteSBXpcgm9zEGfSWY00q3DEvf4QtKtiJXP8USpJtetag8Nrm
IGpxOreW1MfctKgHl9QC9Eq3vpYooSeJpnuMZXTuAyYU4/zBlNaj+jB0wg1HNYBas5vEAGkMxeNo
dmDjvWMqvZUz2Vexv+V2q/BL3h3xOk5RC430YwuVcXDXlngdGLOfmXVb208d2+mVvY3TbRPuMlpd
KWjQVqwnC2hiOz8qUe/loXoxqCgYpFdtqsLv3kdtr42AE4XqPR34XkPvojCeuX3oVcRMtCxx8WBn
RmAofgJRLSlFzHacnBgKxEG1egvyPJbgmvGgoPN3NF+hYUZCGZRN6UHrVS9yBuLgginsF5DXgtft
MjKkDd4dP/Thro91YLgL14l2NYqSbXoIsbdUpAINxjEyIMw5iLz3yCcC4E98i30kzo0Kh8477tYI
8n2DNsGw8GnxZjiX2GIbsJHuVANIhfzg2PWmMbbacJWrz8YgEQl7INZu2HCLUgbpjB+1DJphPAhE
HXxav7DUm246TfHCBQmITgKQnj+yRMZ5jMJKQi8s+4kbNjEGmbQcUkB+WRQ705hEga6xRbLowJRH
2u2UnhIWQegAYhVNBzww26f2caxvW+dRk5F8paS2wWgtOyQ3nk2xR7NgUxx7uqkcEBHuFYCXx/0Q
3vasIhkA9ZjsDAKk4Gk2Eq/L73v6YKgbq7+U5WNoaheZDqpuqXejdHCRJLsZ3pKaxnRVA/zd/GjU
Gk7Z1yzViZASv6HXellc51nvJ9FDLSCapzzXmvSjtbKnsj1y7WkAAdaoV1slV4Ko21TVZRMHZpF6
EFVwjXRH6+tGtTNiSzt+KJIHFr2VLSYyCd04+Vnp8TFCN5juvHHuJ0XqsvEo+D0b3+Nmg6NMSRG2
AWxR5FenhAIochmtOrASiRqibSzXOED3OM7V/lJkQEwgQufHEG4HKXk8zoGJjBJJHKEzDGqhzwFL
GJbygeucOJBVVhl8agDXrLoLxQVP7mU0REgqYm+DJ4X0k6n51ogS1Ke3CbxL89P+TpYOOJ+3Xam6
Q7UJHWgvNZVbMZDKoYPett8yE6IDLxqkS52I1PQtGcMA6iR+Kr+UlLrQddxRpP3CfjSzKyWHIITY
h+aONSregwGW7h6rOvXrMfE19UEDfLqy3mu0b/dQ8ol0UmCq8grOrJEkmSZbJJFXKm8qJKKh2utx
CX1aITAk3PSGLLoYxtYV/ZMmXXJIzNSoVTkVEeJeSS95tjPNkXTOpxoxYmiDW4MwRH/S7Ae53srO
ddIca/mZqo/ggPLQfv1/mTuTJbmNbGm/y79HG+ZhiyGnyqyseeAGVmRRAALzDMTT3w9U/31bbLVo
2l0zqUSxyMpMIBBxjrsf9zq58G3Ztz4C+nCp96J6b5tjJZ417WaQ7+700uBzl2q+zfpSVUg0+dAk
u7pEnWxfTMllftS9cmfnx1INPdlFoi79vCVsgJ1WUo+rTn3f6q6/FPmtMpq7YTqUya1tXJf6yZVf
xtj0s2X08zpKB57F9ps5vmvOURsecxuv8jdAjVOqs5vd4qbga27FkZwFZpIHs6n6nTr7seuGivGQ
pWbUF+d5ZgT/6BkZbizqeYtoatw8zLMssOdnk7NWR07NtH6mf5ILcIMu0C8cWow+CXQYO03mwZCo
HOtukLWfZpLujYSNjVTQOQ+3D5CSDVM9TMMpN2Y/XSGOup3EqlTPP+N0CoXO6QNS2jru3rLym8ZK
Lq2YbxUq45bUrTEnwMKob+Za3CguxQ9up0URc52yYKZKsIzFV7rrhG14O+ZhzMOUY+W7KHbQTR/p
eDXXV8KMDp144cosw0dRf1WyY2u/JFodGt2MJQzK25ocbvE+5CODtJwby7fCCKf8BiV71Hh0XbvN
y1omD3376HDkaTe5nHFrQ2xaHAt6Myver/jlMPy9L2hIxmRmH3ziw/jdZITNeOhJlBv5E1mqPxjW
5zjVXGiF03A/2AdHqW4r7bUqODn1IWJ4k3PDkDgKpbtFqgNbeB/V0gFzORdLH6yMHqbc3lw9d+bb
4IDXM62lkExc2O7enDy/s8vTqHMzzR3CDnu6KUmHX0wKIMWXFPalqoVa+WFypNYHuWiBVaW7wj0k
xteYT7XoF6d7+7Wy7Icg7yekQwN3wKR3U7ECvP0R2hQ59UsyGbFvgqiUeBDzYK1vP3x5D6sX/nWz
/xMS/6PTB0hVbYyAAKZ/JpvrsiPOZkbyWMF21TbKPDdM01/B03/6KoZrYy3NpAcm13/8SFqa0T21
NCV98jqOHyPej/FB61w2kMWvh49YecgsHq9YBmt+bu2z2/BIAX789Yf1/gRbwRiXfGKLUEGkuz9d
2rlU0yoeEsXnje6SpQjj4buFItE0812WXJPCCxx51lj13lwF/RLUy4PqkWBR0LjogWndCNCg5ENi
Aa7oWmhWOnHxIO3GEzp6ivqHngrWvOTV42pavtPtcu8dr22/4XSsrnqlMFaTBcKAHRK1L/X0dpxu
NPNjLks27/5STV5g1HdFw2SIEuqJEhHYQzuU7tPGurHlq7DYHVb57rWPVfnNpjbAz8ijhcE+NRwJ
s+rqO5E+6uUQ2AnnTvbSDOcpPrjzY4c90RyHuv3muPe6fFf7ZjdY90ieVu59v3613FtveqqwqHQF
LffBtV696dFjT3KUiyGwReX8MfPn8W8GuG2L8N9vy8+Q15qNS+123JaufJ+zg6V+tP39suz/+u7/
zM38/jKmBlypoy/G7PyPqzBesJ+eHI9ViBLWJpU6Do3bKRhDLWKUOKijX+WG/6wT/+crInwydNMg
bPKndV83Q+/lBh+s/+GxQeL7dyewfX037NPW/yV0qP8nRoq/tobBFjI2+z/cXBqmiIFQ0u3lqiM2
wRGzL9/wfQzBUqLy9ReXc7tcP+1TeBIj2AT39f4zXKWLs9rkgVIgH+ZIhn2w3AwndVdF1b79BSfy
JyDzZn9sGZ7KJvIfCX+DtRbrOnIdR87WUb556fN2shaz9K3x3ai/xUr89zdGLiKLRFMZ1+CXf1ws
dV1JHEsyxRdT66/tjjwUX2l2f30Nf5bF/VggLH0oFsdkYutnV9PC6qSdaVxD/TKikp73YpdcRGgc
sIsNvjn3PM9BE4CftT5lYfDXr/6ny5M937OYQAS7//mBKIckHooB7F4lkSs5MFGAlcTv6yXb/VKv
8mebL3s/lux43uM9+pNCbijtEXhfxv60W6Phrt0nF2aoZWDv1IMI1r31C0nen17cTfrOfCNpGAyl
/fEWDoXsY2cL+NP36X7Ez74JK0z9MWwJBn+K3JA68dJFJCmG1eVXzNmfXVw4GSZ9MNonPu7nAdxS
pE6J5QSIYOZ7vgyLUPrV142iNM+/TqL5kydk4+gsdZuyJ43jp52mE7OT14bgYVy/1CZl15UGd0xO
y/wlLe5m/RcP5M/867ZwGX/BGZxsoD8JyXDa2S4NhdfTHqc3+9TsNgNtTq0hUnd1+K/V87dYwv/K
/f2BL/xLLvH/IkvIWQQ5999ZwtuN0YMj/Pb9s66yjz8wjL//3d+ZQt34B+6K7MUGEkwMJbbJyd+J
Ql39B6KmLQWLSo9NzeH1/skTmvo/mG7DYgJLbkJHIBL/xROa6j8IGyBxgPtLkh0u5f/vb/CEGg6C
fzgwGMZwPRJhVZsNFfEfnNofn0ewVGPSzbgIOm+JJjtZwUoG23fcTPeR7xTdHZ76VF7iTjWZxm26
51Vx9/mmlBnx7VtU72TVFs36MAMW1ON1VNIvln6rTOLZGuQbiANIjKKcnCS+HRZnR1nTrcsSZp3Z
+rlmv7myPRfBOtAB6SWpA9Wa3lhlvC/KGBA0LS6z9A7eTIlQE/4WTTggqbaMRmd1/cJbbmO1Ho6T
kn50Wf80Cz2PVFqBnY7ji5/ozRwqsnwZkHD7ljqAEQlVD8p8eI5t78NYRRbaKQiENhqHBt6N82SE
F1u8JwdDrHTVvqltcyFk4rfGc+6bVCyncjmjpQI8ix9ifEd9U25wBOcSYZ5DRq+48lNG+qYsqxyf
lHgar/e5KVdOSa9CywOTYT2Oy9L7zP+9ZzPkxVrPrd9k8h68cm6A4+cUFEJ+SxIBYG8vYNYBnj/g
bEuBj0u3qZLawzzoL0bhoA3q+muuFGE3iPtKW6ADO5c01Sbxa+neOMNMMIy8VNl0J5RawqM1ta9k
StSbtYZkUIVQMsYvtjN9qHOXBPEs06Aed3Pu1qG2gMyY7ZMY25thyq+F8kUbvBerYGCw4EuWvXZN
9xU446ym82lxq4dSqdPQZVLcIrfEkhdNABiier5O/XhWVOWsp5AgovjNpICejfR20pzk4MJu+gaZ
EFarsznb36x4esmcvPctYkl8ZblRNVglBtRwfk4uynY3VbO/KwvtkJrmi1JV9/NQ3A+zDiOwmgIP
mg/HbpEH9zZK76T0vQ4r9AExg19U5XMz5Y+2Uxw5KQhj7fflMt9lKbcobtTzuGltm2V4bHSwpVxk
fsNRSchoVKYldNnsPqpVdgDXzanAhcxHvx+0Iph1sJ4ZyKFUDSKK1OmxqjEmzrQvlZHbGyvZ1bUF
X5lm4eo9aqQNENW+gpGVU+MnDZEv0/xqzNprq5uh04yX2bD3cV/ucyjVMdMita3OedEdnOm9T5gw
zAkkUFLjKGtdgEuQo1Vpz6WTRMpmMK5m0xNYWOWv6nyypgn/BDss2N38NgHvTSRtc1Vd+9Rrfbs1
vykLjPIwkf+SmmAphhVkfQO3bAVFMj//+K5FvJDfQ77qvVcExuw1QB3A4Ut5UuYiDcZK/RzX3E/d
+CbNTGDCHqpOdYHki6+z079jEPiba65fMx5/I9PD3Mth82enO+r1CZv+NDDz8g4rkN5f3eVq+bGz
ngSt6kYbyW7YOZZOqrTNhzDHNt26Utzgp3G3WsXr6q0RVNl5FqgQrPnedPqLZaQ7OMGbdFaR7ZQf
1pT1/gvIBGtYz8/Lal5kklym1D2aRRssPfEOsfZCsPTsGwuRryaEcjWlqa+vK2q1JFPCzXxyHfUw
no3XKW82p43ilQOajx8fSrk93c2gRjEUR2GWCf0qYQNL0l/1BXzbQ4doLknoivLYrc7ei80Juqd0
/LGeotazesj5+RlWGExeQvDHynInp46AhtQGD1trvxhOdZFi0TKqL3niTgeFT7cMsUL27m0/6oS5
CuxNnNw5JWvz7HoiwCf7N500OX8BIfL7folKWw/ymli+NG9piavq4EjzJGzxm9kqCxt0e8bCZ/ZR
4mI0pgoGhCEsOoifoV+/13LWI0FE3BpoentbTjaj6NKCS6/FtdKHLtCnyiW7aInsnoihqVH3ucxd
fL6S16ppvkizIZ7F6/tQzhaCJgk5k8RK0LyPkIqQT+9V7HxfKtQekHVLUfGmp49ko8DR61La1FfV
lLeVCx7LZnUzJZbux4v4PlhxFngg0BlngK8YPGBapr4Iod1IqUODa6BOM2z72rYee5OuR4t9kN2i
+0XvTmzI6tfV/BKLZIZOXwXUj7gxx0k5uo3u99NA58HV9Q3iI8aezIO5H/wKmYDa8Nhnlfo9piuv
puLRkdPn6mZHfQWK6zBO8Tnx6mDgs2BYlpJ40b+U0tZ21mCe8355Lvji98taB0qmMvOaPXhNPweN
uuwrD9Mrbz6Zdgoh6LHeY4jguOyIzQat4JY9uVashWwL71p7r3ICBI0HV9g7b6IEvqqJK2tj4Ogt
Xth3jObRNRuCvDT11FvalcNvRTLg2IFnfEWoVYUEODphb8fPBWIflBnxbdXmZ8PdghxtK2pnce5i
9+wO6oeStN/G9GSqNNTtdTCMN5k7dyMpCrOLhtU02y+aBajrWSXQ5vxk6flNb78PlnzpmvJd88oK
khOCYendoC1Bc5XmqYmLT90jeTyte0zL9M7yyyXbSb07i3yNWq08K91MvM/AATpPWK011TNp7DN7
PVeEQdAXkaJF7nNONKf/tBdMC+xaDdHww8SyZwY8AVZnIwRFoeW7NtNm9gwtpXFgO17e+IViR1bj
fqS9fBZoTXy9Hp5sc9rhoQlCZJq3TdKjDjfcIpgK8zKuJcpiexvc6IdgbrWbQmLEY5SDfUxi91PH
I9JlZi4rbpi+QlGgzyR1GDoIf135ajGugaVij9kxt+Nr3RCx212dXmBM4PCePWv5MtjqDfoCEqie
Kl1wt5T0TLjxZVKuifTuk7plcVmssHFaXrxS/151sQg8t3xI0unCdrdfkpelp8frrRej1p4ALk4z
1IuC9wCnU+OkT6XpZPjuahgo9/exaT6L19oFvG0a3C5nu7P9ocj3puqc3EWHMSEMgEdwrEJVDFem
ZVnCFUsso7ZcLX3w08WD9e4uSV+/gtDqeyevgpKkQohsuJl+PPWxeWzL7uhpco/FzDHR334UZWXQ
Tn0aodIH8a7oZZpyVwjnXBfdJ35cD4vagPOZ6S5mGqF3CyyqmrelzT/d7MXKYIdH8dvQW20wLSkj
X013HciUY4Y9sxCMX4yy93yFGha7+t+E4I4nrr3t+W6wtMIIYxhhf0w0y6/09uzo7QOIPTWkpkxR
0aO6EXApVHlv3Vxd61GJ4d+6GXQ/69gbOMuSx2xEEaNal6IpPLilESJvCkfsh/zKNd8VU1y1IfmN
k88XHcIQqTdfY097mtfmupWJZUYQp2U/LTV7z2J57B5tHdpZ60IdLV9FzUFOr+DnJcQlny9ai+VZ
TRNQfEcp/C5jmHwwtUim9ueQla+TKU/mwMFcp/K7241sXyKJqtT9ooN3FHh/1w9KR4nblB0uWA6a
g3q0HuRkHpUmrQK3QGAUN+LV4WDXqpMYpmKve7AF+arsFdl+X1ZoyBRHmN1gowAqTDxXZvKwCOLV
ApXaN2w7TKv1ZBOwGPG7IsosyrqYjSxVnYPZ11fd+CTVBh+uHmaskN7e0TTWwHRYCnuA1S1BWTHS
6XEKiUhQoR6otNFP+tbcNYe5kmogByK5ipI0PZMAIxXeaUWOcOxgpJ0+b1AOrVaoFIyuQvo8JagC
fAO5wjQAeTcJO7u3NA+r3iHiGp0u6LX1U1mYWteK5daW6r4SBL/WsXvxKLnxtYWUyeLyYFOJRPYg
yDSNvzsuE9M4OsM0Yxnlae+lZKWRWRFWy8hBSoUS5J44LA2jEbI0H+0mK3z6yTysN1BcNIdOn5Yj
0c77+Ozkig69eI8UkOkzRV6n2SwP7khlgar0dUrYyzvi1dJF8CKN3LR0ZRbItf60nZ45UojzzkBz
o6/mupNVI0MvLvad6owHLT/pmVKHpcE+bK3KaSKVBCmGepNs5enYrQPxCpcl3gqgcglM2TSBsrhp
hIfg3O9MndQ7Cq/nXlQTm8idmKRfO3Bd47BfOldHpaZ99mMFVS0R1oxrfazL9bza433Og70WMnBc
qYaOlc77sbfeoZLYkTqe2SGtw8ZsNRJsUjUSKCt0yUmAs9GJuNi1BbofHJsGseZxG803RF33lVPc
Z2kC3drpkblWdCvdlyFry5BlRdGBBGOuH9cYEZxZQzW23Bd9aEOlZEPlsMRt30Cp4DHVlCvjGMmu
QFKkQl0nNu/Xtaj4cfLa2H/0bW28KkGqrHAKBpRVJ5Lh4OHNOnmT366ZQ4dqn43RuW3HUgvQHEwH
l10z18zLXFQv8VjsFme8IQHM57HpokL31AgB3xGsTAQT2U5BYyjPRrZ0Qd5xKwkGgW1T08KOVCN/
U9zRjrxJNaimbG2/Nn1kSvO7bKfisFqZDNIhprbExuao5jkdSjTK2Lmks4AQtZbmGE9e5GXYQLSq
I4/q0Jk7Q0NAWk/etXCtm2oQ4mZIvb1Z1inW5GirMtOOMhZa5Y1ztEi42HroRkjU7Lmy35q18kK5
lte0MpPIxDPx2tE0VUqz3rSwfcyxpJTwCAbpUpohTsK8nLSwcdX7RdD89gX6hpbBZ0ebzn24dPmz
NtcdirOOtZuOglkmWpVE68Xtjy9SoABwNJEe4kGP8tgbfKzcUs7kcUQ+Or8Zk5YcC1MlR7R6JZJr
Rjem0QcpcxDMA0db6Yl6N2rbRG6pX8wit7+U9WXSeaIa53aIi+NExjd6pLNOgMpLb8xfubUE/SVL
s6uSQgn6tb24Q+uEHuPrOzW2d8lk4YaHpIiDWe5Fv673yZh0J9riyuhnDiDR4lx+r9tV86zP7a3I
Vu/sDExoYCgFo5VNvvKcJ+IJy57NZS9GptVoO0NRvrdt/yS6rfDJSWDVxnYOx4yHbjZop1QVzzg8
RMcB6nukpBv1CqVL8trbEN941yBma8eHZc3CbLKeRaG9obB7QDIzYmaN2KpNMAUtP40q+zRn56F0
nfNgWJdF9Pdj7E33pTnudGMZdzDSj1aiP9dsvUBhh1ylpzVwrjPbbG81urJPXGVXDcqw0ys9Stz1
vhvcMnSc0op4olBTeRSJU1ME6dTcJan97jZrHymlskSr6TxUbYaMaxBqIAr7gNhzQ1E6poW6Yifi
2ggUjvFsWjLfEG7mq4uOoI39OzHaihpPfLj5bJyqe30lX4n0v98Uq+7DSkO20W+2epoTlRbtZZsU
6D7rvIoGY9pNTndrqCuqIeua0Qi2unFi5SVJxkZo1e+m03DKk2KPJXfyFTVC0Xb4cOnetyEvv+jO
eDus5rdVad+1SYHPrMbfEgUhVPOMpIB+xvhIZ2Vf6fu8l5w1uJ8F+kz10Wy7oYc4ul/n77NW9Aea
EwKIrvXEzu86vl0iH45F/eS1zdmQ1edEi+N5EOxobahI1ew9kVOkeX2Ibl2jXa0QTAMMUA1AoZs0
KhMyRCuDMTWMxvA1AcmsxDtlvFrV9IV2kGJ0zp0dCJqqKBFBHRYzpoe+Y5iVAW9AnhQASe249cPj
UqiPwkS0iggOHNF1bnqRoURtJVd2pOkcvCpkJByvElG2hzh2nq1eqDt9PnfS/UynyLwtFCNMG2CY
tRZeUPaUSY6ZooBJM31X9jY7JtCkXTvmMbbsj1igGS1V84wSyIxsrn+AQPBzyhV5o5ZV5I5Td2LW
7ymT6iuSFJ/kCCMEccKtyG4/Erv7TerOHcM1Oy2WZujl7Nm9mTVBitac3l+MVI2ofQZkz9C792g8
T/TShTuuRL0OEb81pM63umYro9+LATL9VAA5ZXPz0FH9zZZ2P5Y9PinV9GSPzhetR0Va1yR2xMZI
+aeax7x7zPu2echFfqw6V4ZyMJZT7rH/rFZn7dH1haNhfxJI0SB4714mM406Qxa73LX35lzHQZ9Z
im/hXFK4q7VzJv1bvLZ9UFlYR6bLl8may502GFwA1KLR4ixvRSLG6Af0/bd4gKe65J+fB4D+QAL8
V6rg/yABAPZu2hs59d8pgBtGnqb635H/f/2lf2L/2j8cAHwPny7N/AHX/xv2z5AlUCYDOryKuWkv
/j/2b/xDx+WHUSALSF6DHvhf7P/3n8f3eMhNlRmiv4X9Oz90JP9LFm/YP3H0UGHM7Doqa/0n7H+Y
GtcsTTSkRul+N6AqzmWHDnBVm+dRv5+EbD9lOdNJexceje5kuB6HFyjtHpSPDc2xkQe5u2VQOeqU
yQnVtr90bqMEYjGwKsaGCQm+/FpSfr845lmoeRlCJxyJMp+3Q7WqL9aPQ5bTFrsTSVHW1rvETkd/
Z4PyaonJ8TwhK9fUVziB4ixmtKSOXN+4QPQWE/iJ2vLH9dmIlKJLDxV9Ht6Eurj98SXHbRodOKMA
1Ga7xVCoHwZZPnO4DAz6rt6d6q024A49Oa6s96pEYOS1gkGmlEcazBBfC3eObAxnC7neKFr8aGpp
eoVXAWAdaxw1By8U9bs+5c+1DS3iLewl0lP5S2rlt45DArEzRDUCbMpg1ENbIZVTUelbaaVTY8mt
2Gq2ssvdCjCPSkzbSrJkK86GrUwrIPOp2oatfEu2Qk6bE2Q5W3FnUOUtVHswntre3QpAJjDtSFIT
9nVnR1w+xAC5TiflDFrHNc1e5q2cLLbCUlBhYglCqbkVnTbV50oVCnuxq6fmpR9tZDMpBS8zAxmz
6lQM3q3U3TOnmnMUCxFeaL8Mq8L2TiOwrkgskD7bUAKdCoY+MVsCtawZ1tjUaupWPK9bGS22gtql
spZbiZ1txXa8ld1xS77V5IKCbCW5pDZvqNGN/lHfSvYmnyjeteGLCX5mD0yOGMIgSKy4X6n3Der+
amsAxNYKLPQERfkQ0yHE/USr4JjP5lypUb21ET39RLw1FlpqzSGVzbuRNPPeaCw1jHHYC8DdVme+
H7KHFlk4berBqwuoEMLZ9ZSCuwiLcmGsg4AxJQutSTn3ZnFcM++YNdJv8/ZLlSyPeVaeRMZBXtd3
SnGpx+batd3Vs5qbNEbNCDbRr+qeFvJAo3Rq6+nW7dy93JyhFSPCWOXKoYhu8Ilibl/e0zqepqw8
tG6Nr6EMTWUNIdT3hBHupuKcqgryXcjt/imevpK2HSakVyK3jkb7LVXbm9qkw61dLAqNyHDkQU3E
2UhHaCOUn1p9mbv0YUrh3Yf2qkqxt2s6CS9/tZYq2iqmQuifbjXv4kycgSFOmeBBntcdMkS4O4ai
Zm+fxGaYS52msYzEFJ+mYj7maXMsMtdXY2AJo4Qx9G6TXL9ZKmwyrCps+gXo1T1Clu+LJUMJKM4D
n8nWt+ENXq9twin9stC11Iu1q7gNmJfvV9WlE10PHq5Q3jpBax3mkb6K3yqTZjeO6t00p4EGwKv1
zUHnapHLFdjdyxpbO+Jsd7zoAcgzyOCgWm0+u9lyv/1+ScmnKdn9anrHJlZ2Lu6KOjaShRLpyIk7
CMPtvyVqraJB+91ne93mp6fZh4Ygnm5mT5Qn2r01BD7VHeZqJi/UUeSjLQzbSsKa4QCOoj6Ha/Wm
aCl2yhUovGU+Jra8ozJvsXXr0QCq3u50vSS7Oa0Pu+1yiFgy5+YcPKOJ8ty6g+ovmoOHfj1XuRlr
Sqvy0WusPQcqgRdD/1uodmAuBAv14ijyL1aTcWc3Oaj1tr1L250eJeJpeLSdu7YHUxoRQC6zuUel
9b5bKltamu29pbwY1rGVhu+13ildnKPxdTKHEP7rRMzwa+45jyLtw2xNolZK32S6jehv2AGovNkO
O0UeDGcJp2I3lhjJabyjoQQHWKKFSs7RaRpK+6wwWDEoxHUI8sBlC5OKX/LQhxpDcgLvr+0y6c1m
+XWp6CNlmbH1eccECEGqzNGZ9rmVCFz5KUZ2b2fD+7aUt2tuMBs0N3eOSePj+dacRkW1E9WuVfsg
Tx+12NsbLlIQYVxzrblWpnPoeve2qctLimSP6CfTjE9SSe+T0+qlN2vNKurNs5zKuzXL71HaXBXi
UmRXH5LU8Z31a70Nq0kD/f7eXpPbxI33agvrOClRUq0hxe4GOUVQbsFgs/0pkdOWUYyq1RDzzmiT
aFjW/agrF/4NajOaTnLkVIu9C3205Fnus4kZQgbgXYm1vBI1iXwlxy/cNuLt/8eMsS1OazC9iIVw
rJMirHkeE2nuqrq4cKDuVv3sMSfiEHfmUO9v39ZyGMBm5tFXL3qu7Ishu+vi+ZFu91rBkk75Qa/s
c1/Y50VYIZEZR9zN/aaH9VF9u1hPiurt83b5BrUbaH12a836FV+NF0OUF6D13HfS7gFJNsXpnmZo
1xNSvC2qlPHE0atRhI/PRe2d4tw+e71zdLlelp1FEy69eUL4ndPuJ4N9mhk6UxaNH1tfNYX52MX2
IIhBXMiWKbnYRfPadhA+qxKRR3YX1/0Z9utJrdeLTb/rqvgc7VretZt/VdqUbqJ5VxwYt1t31Bm8
MU+5K8AUHqocvFZL7+s0v8On/D0xq/08U3cU2UMvcaZZe3PHXncyw8b2IiWXF+mSHLtML2rtPqTq
GuL8GVaM+EjC7lemFDzGVYgd8MwLv3I8bqeqRK5UIlPj1qWfysAm6/o28KRXNtGifhZmFbS1GRhs
t6hk1RUifw1dug1lTKNYojiydoveRPXELSnUgzp1oViz/RRXx0RpTsgkrp2cj7MNdCC4joKN2lUY
hSCMs25uiN8L8xR9FIXHcO11zHB4qBsBg2RNfQgevcs1I8rpd/VAdz0oTBe4S7s4LRtRERPtJPYd
ycy9Rg7igXn0YGXKZNuZE9LsK1rQkY9UuyvTYs9cFH+7Avrg+lVZBaOzHCZGD+bp3miWsMPqBBjX
t90Ctz+TYAZGFLsqSkWyw/IbkJ4BSH4/tQHKhuRYxl6grBcYaXdBZM8q0PrvYwVlXbr7Gnh+Wzku
0yafDeGW211wLG17NAOrJ5TK9r5vb6ZwmxuROKH7vo5wjI9zWpGlzlSqwnhnPD5Uq1JuxPVb9zUt
yrvcEFCJUvdbD3eNgp/ZOP5cD49DOTzrqXJvVunZmb5ZNrpCNoNU8zAKl0gU0GgymJB839Z3WeV3
yACuckxfY+tOKZv9bCoMTq33zpg95F7/IFzra9rt7Sm/jZv1ZEzeTSPpO0V50rzkPNl7C8G9E6f7
Jl92rRYHaFygACD4ivZU1s4h8dor/pFU4oRNW99LUYaQpprBGQ+FY6vJc7wYfoWrhcfSqxOmRjVx
rlYm1wo2cqwAsyTS9PXYU5SMEiQxYXoz4QxmBnbQVnJrGXbOiDwSrl9ar1o2PbQiC4b5U0ktX1AE
jtssDxsMI7eJsBhYHc5jT10DrhYUgAFRXhWnXjeuBgNAK2957c5KKy91YZ27HJe3qrgT1XDmaWSa
Zzm15hKCpIFasEFIpnXmcjkq8KmmIJoTPId5xIPLAySNUPeYEoQPABhhYxYMG0h3PqntArhXH9y2
eFNs5+BUbJ+wKbOWPMRgJehkWsPdG7l7zvU+UMzpSbMNf7vOq+I9VMV1mKdrZTjf7W5BOFCBDDZP
tk5dpgDJCO1zqd7aob4zHVZi2pQXxcIyRDevuoIWAXnSS5M5+2xEWSr6b71XHgyLCmMW963Mj4iA
A28iA6GG6KuqG5MhNFV6T0rGRaDCV9hLDSXZD1LZr4xiOP/D3HlsR44kXfqJ0AfKIbahNYMMiiQ3
OMXKSmgtHMDT/x/ArGRmTnf1/Js5s3HCBcCIAOBubnbvtXRyL4oN8b/zlHItE5jS9qKBsdPAQoPs
+NAN8cpMBQ4Q/9muCfHL2r/qqb9qi/pPs8rerYhQQ/mgm9ar8IMnJ3/SAKxY2ca0YIrYNr7xqn2q
LWcHB2NgCk3oroSccOvdZVoI07p+8mBp8fvJ8di23lPVcEZvvZYEfo1AfYnN+Mvg+4+FrG+e4yP/
f6gS/d5usi9Gnl47Um6Y3Sks/YdgVL/68jGw9IPlSl4F71kY/rOegt90zXVDcCh0wZrFbXubOnrZ
PrH7KLIY8/Pg1/2DlwxPmXsXSeekh8lVjdIvRjDcyrQ4N8VwL9kw1Ok56pwLv9ZTJNOrZrYXcwwe
MqdHKLYH0fANsdinYWuP1X35Yhjxmyzj97bgZYMH1VfpuVN5ZWL/cVq5ps85fQtXHZdCEYfpY8l8
OFj+Xx07C6XpHqEM3WPxPoiYrZSZbqfT4Co9TafFg/fUAKMRSn0eIu6lVLdVYr4mbnz1eYi8znoN
xAhWqHnAYv5SJNXNiTwEA+ASK/4yLyW8rfZS1c2T3TdPYZBdW3PEYg15zJV7Sza3Lk6uuaG9q0Nz
c72rTjLITAsuQba18/axD8cX3SkvfZFcR5I11PGpFdFu0OVL6nk3HTMCthaW9J8NO8C4y98GLM6g
sRdCfEmsFg+uts1652aL7hDaybsLXAsJ5tJX7stKvLJ1vmW18gQ6Rjfa6/RQmIn3FDnO63QbJw2J
sScPsU6COHkdzPCK3Aofrr+fPoKwladOT85F9UdsQl1x21vXWhfe5ifdaR8sr78P++wQgG6b+twk
ZlWtiSt0D06aXu3KfzAGHqxCh2QiH8oqujb1n4VunWUDJlnIW2BZr6lSvY2B1y71wX/2rOSLhIZU
hOGpM/oXxZRPfa0dubMPdr71YCMGXn0JWwVD0LklRn3RW+1FsYOzr5wVXaxdHT40H7xNlVtUemct
9J+nL5UE5aHS3oICGQHnAXL1tUr9Z1KhHGTY3ohiFVD1itS9zdev3EufgIbQn2pu5HSTURfA9Sqv
Gk92P9YXaf+pRMZ5+lfeKEAoaNcx9F+KXnnCEX3R3Jeg472XzcVWWVhU/6Gq0Ztp/IdUinPVEjrO
Ph6b0vFujVVfzF65dyr5oPAN+noTXaD6Zogq8n1Vu9xnMG7ZVr1OQ/1gvCpCeVKVZmFBd23q4KFI
g6uKollSy9MQbyzSMScWodfaqQ59mK90LTtb2ZNbX9k6OE5zHty76YtpFdPkdTJN4fmqf8ZF9cQi
IZONXyQHGeDM8O7i5kuurwLeMk+u8PQQb1fue/JygeUq7OYBACyxcQHFje2dxmfs7AsZ1+/txL3p
bb0JAj6XYV1s5q0+GF5i3kgFan2QYGpnCNn46tWw2vMYrb1YfUl5QaXK08AMWpmXXiFC2Hj3eNmf
JJZBqdU3h2AJz+a+GTGuePimJ0pFwLMSzXMkg4fpjSJ/49U9a1n+6sGcH7VDMYCr8G7wLW52klx1
cIDTpx8mpr1a4dLR7qb+YHRufqq99GZ+ERm8JO5T4a/VWqycRr5kDkJfsB9tP7nEgfsEtuc6NA1A
n3HXqEQ6jP5mGtVjG/OMKcOLM2VK7YHyhPwKWqy8oagH/ojkZiaymWW6nN7SUR9eBrWDIoa6VUrO
RLN5aL5ViXuPzO2XZk1SiWtjylURNCsjj9/RA3mTjbqdVgejf9c075xxCR3Xi4azO0Jar2a/6icw
RkF/jI56VUoUZvhMgW2/mjFbUTwzjl0+Wbp3m77j9GS3Id4mdzhM76rIAJ3E+oG8D3xP+VQPLJkR
KJ9cuWWOdcl09+TUyzIpjzWPNhDUB6OPr3WfXssmPZuVsWpwSqEgxjOgvUy/bmDLq3DTL0XePjVu
9WZKuKQynus4bcYFlnAMaf4lrKqzloy7IP4y4thh0YN7aHlnIFq68rWOyjW0mW2YscG2/YsT59cw
B6IIZ/nPCvMn0XRAua5NcjPyxnX2rujtnYFTMajWHhI6k4HaN+aq6czVNKNmE4d+egNi8nCiH6LG
3SYfgpOqP+dQ9xPswemhGWGxpux5QfIt0YB6NB3san04Cu+lwgvRtBe7Ud5gWO89X91Of1unX2UJ
SCvEdTJyunUEYwJ72AFYRFTlICdFFWAiKF7t+zxfN3q+D4XcKWOymqbO3A8AmV4LK1q50RFQJyC0
c4HmeDwOi0YRp6aujqF5NxhhDP4iOygN65bFFicN3UOp8bFbD7uQfJx9c7HAdCqAU7kr+ET8C5Ct
9ZARhi6U7Zhku7CzEBbIj26E2evgMer2rarfZXjPpsvx+q0a31yZMrxobY7gpNgWobLtAxXsTXYI
iy8GebMqa9X11crxiq2J28kqXgPzsVfZ1gfL6Xcuy3vYwMe0ClHh8NeGxJ3FUydwN06/VqNyW5Lx
QExrl9ok29TcDasU6LJRpntPyn0ee0hKgnmpm1NJINqx3cfpTOYpn+w1/P+i5icN8IIiJ24V3aIZ
2J2xnRoMZVWr5BHWy1XhowiQmOvckLtsIANrfJl+E2m5W1XmO4vQnSW8dW1nh7hW1kknERDwDr1b
LAG0qgmTqXLohfLNy8qrnyd/JSFqALGWbhXTRTel7l4UZBhPeRqi7QPAPLAB1HVAeWBqx61aL9q0
fNcjcH6R2R6TFl6O6jSLHE982PfrVi/OoQsKkmcRR358TIsCnnbkAzdy7RR2lsb+Li7WkZk/Cs/9
SxuDcm3UILHx+C0TIe5FEZU7JBJvbeHfag9OfkxwrBbGCotnK/wYelCeryI1k6tSxCjCGAi01PKu
jttvbeiFK+K0Th8tiZzqMIbZ5g65s5JtAvSnkF8RjuVA1d9DUON6Hr4NrnWDEb/LtbUSuOckx0Wk
NcDu0IhCkwXoJkF+GWXLIlHaRaY4u3hkL61kXsxVg2VgGl+TOvrms0Xwe5DCSX0U1yBSgJOOOPLA
FAE0ATXrpeqLPbaIVcUvoSrqtWheHatMz7AYMC7ELYoVdVloqbKpInvh20q8Sx0Hv6qhgjPBaZi5
zZ10+RDkZV4mBXwpI2WONgnp98TSS9fOoExYx1xLjKWv4EjQFUjCGr9GQ06lYyQgrEXJEul6bYFm
GhNCHn8RY3YLa5C/aCUMC8/AoxH0f5pZAW07ACiml/F28Cpz0fmSiGqUpBsZgQBzlXJpVHjgU2UA
dwpmfJk63b5sa4V4av9NSn9XuXqxSnEojEExLiOTuzfG6bqymj+k2T7FjtyaHkA7i23oQnuykP5Y
pt688PbIWaBn4Ar70S3gmiu62+GldcE35tDzudXLfLjpFvmc87K8aPXwtZnEjMyy2NYixDQz8BGm
ZvKVp9JaJChMlKxfuuVDuE3Gb5U2PCmAShegibW4BNheo4DrKIe2a5tVmgIM63H/1VI9iy4+hwL6
u+OV1gfT+f9ZmPSXYOr2r3zSK6x/j7j+/xhLJbr5n8OoWxQms+SPDPr6X7OA46TS6HLKRxBV0TRE
EyeyIPhRYaO0CMH2u9Sirf/LNlQVyVFNYOtaggDm9zCqY/xr0siDeeeoxFhNla6/pRbdf5GHCq4c
rzXi+Pb/ikHl/srxmzioRBoInpoGSVngw5q/8qdyqxlcVUTy7IyvSY0TZCiM4jjqUbdulSJFq6lk
yZsb50IdQsNZzodB1hbHz3PmNjmd/Tl6Piosa6PXjWSj3xW7XO1h9fSsCQsDzO3x47BGBeMYZbAC
Yr/EHThXlUI92opg5Fz/6fDjJJSMlCU6A+UqLMtoYyUojDjqYJ/mQoig6z7qadm23ULHB5fGyXBM
4lzND6RptU9K6LRLBEYx1aYTy8YYYHA4Gho9gbX7/TpNJgX/jP2/NabDNq6w+wc+L/i2tjqFFvav
w0o+1+ZCb7oOWujcWxRoAQ3SxBOUfB+oTrWicuiYx8DB2gB36uGpDQNxSouQc3dWfej67RgVb2Sy
uhviMHjsQfgebTv3V2i75W9W27/ZeRQ9NE5XbXsFnTefWONRkZFzSMTSDdP0OLfETKH/LVGEPj0j
n3H46RkiNg96VddUCNXQ0n99hhCBiGrXtLWzFev9Bpj+JDpCUbc6sNYk0JtDAWj4MPfM1fkoTMdh
5ao+IGvhFIe50BO1OCQxC/5H40+Hc7+bM0E6fdisU79XLwKJBXBrd3PRgjW6y1GFkk7h7KUunIPT
tLFYRuEplT4cFaGcSBHNHtofVHxH7d7pVfEWIfCjhZr6pRpkDCJAxVXhsZWz9HETyfaPoYnNbRBB
P/FTB62DOHVOwunwwKK+cvqszm1ZVoitWegvc+2z83OsInQWIQ/1HNYmJAjTYSPUdjjoDgEHleTg
KUS/v+taK1Pg/VP9o2se5dXGcOjw8X8fakz9nyfNRz+NaVx02prQXKqKZd5BQEnPcERWvPXmXZPF
rOCtFTfbaHQwQ6TT76MOpl7S68HdMEocglp13xQmMisjae+S3rKOn0VqR/ZPVdsuWPLwaS7nIcSN
UEjDXbiGcDCKZZY1b1nrs39OiK02EbGobip0xayWEKsRsYucYm1ndnwfDEm07v12uBdm66ycEALH
TzP1v1ElNX8VN+DJdcjnRxY61wQ+IsTMLv1JN7/ryaOCnDyyjTrvLRqf2G2xd6w6QFl2DKPJjt58
WQy3uBiVXSF96GK+5y50PIhSGn+Uic4etstC9oXT4ZjjBSbs//WjzUW0ENTBTdPu/SGsbqqRidWg
qh6qRKTyWowyYIPexBz2paGBcet6uDwCX07SnEFlBs9B7H+pk/SSmbLb9FrU+NvUNv0zmAMcg214
nms8oP/8y4hJiuCXd5pfxib5gmmo0xL1+7pgDGU+9E6SnLuh2nkTPwP4V2XEWbMAjkWJqmhx6iql
AFQ51edDJGZe4jiutr5RxGgswdyxFROu0xC2lzJq32NcochXql/73GIaU0jgqNg1pA/DvcZdCa8M
4HaqIEyEko6XYbBx2Bu2LZbzYe2p8BvnUR+HPw0wsg4EInt/ROf6peI01SUfourS6RJ8QK9PSk+h
OLZ12W0QOW7vNJFZ6JK4/lPmd+4ucP8i1getqI/M7BSQc/X7IcDV7KQVaj25r4FxVH6+/+ef2510
Cn7+uYFDWa6jC8NRTcEvPtGcf3oQvaiJdHA67kGV0lymaJQfPotCVb5X2cSyN/msz2PAQtL42/CP
kXMjIK5N2Gvs9/7TZeeOoc2Nj39a82F//i9FZcMOhBC1thKlOdUNmpZRXEZr+GRstGQr4pPUCuZV
LU27Q12x3VTqetp00BMNk9dSOCGiV/OgHqLr3rYIq81t89lTgTncfD/ns6fx43CnFNZdMF8GXjeX
mUajE+CuTRfMgenmI6u5XqeLKvFhhkx1ayrmKq+kvmF6DxddMxLLSvKDJxClIK+ePqFJqoWdhGLv
aCOZsjVff5mP5ra2GJ9BuZMQKBzuWstYl03knqpcmjtVRndzTZkWgfmoDqNx+V+ei9+XVp4LsHLI
IaBJj1C1O01gPz0XvSt8T0aGfZDVQMIl6IrQSiU8gqSOd7afGde5TRs1Iu1GC/AnGwlP+QQGFgFo
B5wIZXFpHWybQMG4mmqNJ2LtoyM3iceAOAMS7hcXGevFdsz9b2nbsrkofdR4p6OE/S+cqtrg1fy1
p4NQB+eH4IwdBONeS0mvDcoVjbUAxBOJBKVDKA0AwqEaLPtgtdgjbDAZ1OU4+Sr3EKeje0Td1cXJ
paGqoUfqaq5+FlXvfB/y2Ybt4B6rcD+2e7WDhCEKWRxKC9VnCCunJDcIjc2HBCAUwGlefdePecsU
bvjBAd92f8rUOt4WmvlW9V6EL6V8EYXrHWNv9I6pB8R28Vnvh/J7z2dbFCDfZQtAGAnRZnXQ0nzp
FD2sWS+9F5BUbl3vdeDiTEDypr4vOp2Jpyxlsfrnh8T+fRUTiD0gfqIjvo4zFEP+14ckMYZQ9lD5
Eb+ukxxIVYsfbggqd5vXMgWyY7QGWdiVU1/ghajz8dIYtvs8aq04gtH2mNGpRnbTbhvHGsCcTL1Z
CRUO1NW+d3HjhYjmrfLKqR5GBFWZUTMkJqgpbcfc6CJDOdX6OK8fBliba53sYeu5bS7Y26yHPB8u
dmniiXCQDqxS95qyJfhPtTozCVJNBaOl2gN1lIjDoWP6nPrboLWD97DOiOQ2MkMBOdbuNSfMF7lR
B++OKr8mslEeUj17DLLwRKyoOKdRDLVY9HjjKeC3DlcnHV9tr2gOn+1WRpiDwAL0REWLPqDGbG3/
vbI9ohm/zfTsAXHRu0gOkefXcH83llGxHCsSDI/7Ih6Ktefq6Sn3kRRezIdKUHDIKo9MdR566yJn
S4R8bXaa234f7kS6haqiU2QnHfwUmp4BLMLfrjmfOV+jM0skwZWahXDaeZijauzGMT5p8zZlbpuL
VIaywTphjBWE9WlyOOzCIj19Dpnbjc/z5vrHGdNVe64617Kxqk9K2kUHr0DH0kOoM8WTri0S/COt
1vGuzdW5x7Lc+DxAYpyGlQXRp3oq5qqSuCDOhbwacEs/mj478TJ5G+QPOkQ7/z7h83w2k9qqqQDF
zr1zx3zNuTroBagQG5t07sg7gi0mshWHvNONVWUDscMb170MofOadwjGgza0n/zs29xq6211tkOY
FHM1TF1iqcCbNnO1MtF4IH4fo+ptOgf8fPZV7yVagFWpbjuMW6Rc7c5ehwJ4Zj51z2OK2oTDlgUH
y8zts5N0LdjiWGvB1el3H9W5p3EH+1xNxdgYGVxx5CM9oKle5qK7OhXOVNhSs/OVaNt4IVPH2kTg
aHEKymOKDPQ5U/PqPGLZdCuZmuFEOCnWc89cNDnW/GI+7AcNeEZuv320DYZd7TS98RdJqAawU8g+
rAX6I3Q97bFDCNZhAX6Ya4WFiCvfuT3NVXST05VXBv5urnpMXFutqVX4Vpyqt69eKZM7M7cuKJPJ
I2+KQ4adymRrNbbaIkBy79qpytTYmB9jUq3OrnPHT+PaEEFLt7oGqeKdqgISjBU4yjP7pQTRTji5
c9XtgApBaBC7uaoZ/JSpMM3zXGV/v9LUTu5d6fFNp+VhLsp5Pq9T1IWV4LHVRlaMUCdiTrqS8TlM
mPASkbT7sNTE0ZAZkiJhi0CLRJR8VYTqexSM9a6DdnnXSvm90CZKXRLf/dZsp3u1L/VL/+vovnjR
S7Yd8/mJlIdAaZrDoEf2WYdWeo60Q2TySpHXpuEBmprmTj+DBkK2Q3sZ2A3o7Lk7DxKeMk4xxyz5
GPe9aRozRAqywMxSIu7Po7DkRwGVsD+bopJbm/dWD41dyfOwD0eNbw7eHnFDliSUuzX0Q/VivFYt
wYM61tSHuVD7euTGynE/Vz1plnctyyRS4xCrPQ+WXltCpcqFO0C09q0NvFtc13Y3sSUfw4aMEVmL
4KLJXklTwIDbfRWevUjLjlHlDMjo5OMtd6wvLWxtw0vqu7noGnYdAGBanOKoms5t3Dx2IlPx2TG3
zb1zh5njLvo8I890/+C6Sh7/gQZEDgveItKdJgFZGEx8+rYdRs42UbWDzII/iD9ghQ1BTry5yi+u
5a5qtbeOZm4UaJVO+8epbSxz/OKhRnxvHjy1tdO4uTZMp87nBzEkrH+2JDTx2z7EsA1DE3A+LDIg
qTqqar+aEoqIXCJH0tv0CRYku5XiJfeLYxw0pPiuO/vmhQijp1b+EjvhcLIr5IDhyRcvWWP5W8fO
4k3QBeUWF1u4RpYJtZAkfwl939znuL3g8/7d5la5uQ+mX3tuiqajzEpeQjdRNqPsPvrm5h/nzNeR
062bm36085uY+8+hP9otol8w26ebbtREBRV0EfAnNgcRNlNWiDR/cOIue3A7nbwLaY8IwlSdOwTo
yY4FHK0IK3sodAJ88aju5to8qk6bGCFiAY3vx4XGoNKI1Pvpfh7iZfHj5P7dqhPEey46f5Ihmoo2
7ohFSxjNc0cdGeXRqb0Agus0Og2skekevWFTDW7mpGdVInGxH4yc6pgapyYYnqOhwOzsB/QpNOzR
/TxYRUMFnXEnWng1wtpOGCr3GPnevWhjdwVLbVjPbVGre/c2ukgIcJZiP1fnDlDoqzZOq7v5rDTo
40tumjvbLpON7FLA7J5b3bdVW55ISnfXaBZW3I/q3NlMIxLH+Bjhi4gR0d/VXA7V/TxsbnJG/c6s
i/q+x1KrbIjchAhRv+q5xkrLCfeJbsomYmRpf/7oqk3ze9fcWGUFqtBzYy3Hx04d35JosIqL22LS
i/beR6AE7kFb1f/FUTJpmf28czds08Gk0w0Ld4mu4er/9Y0phBGyc9Y78OBi3Ai+yxEW+PciGAE9
Q0Y9pL7hXtpUEi22/bu6GUdyLSTWQzra2UQYisHaQ/jUmv4vo4vDZyXAmOuXEvhFk3byBFw+WekK
/hIXFgmqC4Z5IiOcBdvb2UgPtL3rCu0FV/HXuJ9yUBhgpKwOuMhU+P4fErb7FfUCQnI8rbt/njd+
d1/wI7iurapCR74Pk9f8bdoQfAI7J7SxMWpijyu4gIT3JudWYJntQTWg42YZPoUoR7nBkqmxI8cH
U7XanjuStBPU7rc2fOmDHhjWobedMyIHxrZz4uGIRjYGWV502zYN9kKMzlrpwD8avScPUdTIgx9l
5tINgIpaefwU9+6wH3X/L9/y5LYvcveUlOqrjMjaA6IdDIhTF4t8QPkI2OCDpuHQJwWHTejihKPH
3NUBWyJdQ4unMu4KMM1mpuh3ggDl3k6yL0FUGqjuak8QVvtDbZs5ODv0xlR0xpKgIUVGDyILtYR0
3/nWW9n149mWNkmIpgIqSIMSVRMT0YVhnNWeApIJiTody/FQepX/hbD+tmuZaw32cNcxHl7nZlmZ
2hZAo7OeT8IXNyzUWu/P6aBkLzFpsiypvLSR50B8N3YdIti3hrQckLwAByn6a5LA5WI/Ff2X/efv
WxqmPIEu7KSIaRgmO9ApxvSTk8J2yKFce0OzGSKViKtjD8fhR2FlqOGMkQv5FLwdeFUybOAXnMha
vM16b2dnMlGWlmIfPwsdJMu2790/i9IsSEUDOjQzvOcmHvh5kzK4jJ4CLsXQQCSZJPj558d5dm7+
5I3jC/FGo2Bt6DZLIf6xX79Qkxi9YksyAVQjmu9eqkfnuQhCPyYcg7AaDxra5FNHH7f+0VUtoOtF
diutoFpB6PM2VdmnN6OblNDBK6oAYm94P8COZV28d0p06sn04YJFdu3zb7Y8aQy+Yfd6W00ZfW3R
OmZ4TrqvYzg4F4wI5zIftTAj0EkAVD5X5yIrJ7G+wbXX43xqEI1oEsuReUKK4CL/rM1IQfGWdBAY
ec6RW+LfE6fPNx5ichNVsbyZTc8GlIem00DftyA5T7k3WPFqPpyLzjWjpR7qw09tk0UxpXmOxH/Z
Mtu/uaK5GzhFrUlSVrOEbdq/3Q1PjyT096Se5HLdOzt5iBAoOqWojnwUhdtVqLTDKUDHyL/vGgf9
gaI/pNOXU4ckRxJMzdeWgiIl+Ay2sgCLtGVorbLA9p51iTCk00AxqUuLF9oL5ToovKMaFTDMQOag
4UaOTQNm44CCbu+Cqe+TdBuJ3n6MIn/YBg37B9cptZ1fuwoSBcz1eWHbu0Br3hFBMUA/Tm1zIRBD
79y2Pc01Rcu9VVxa0Pr9uAZMXrfrPNb1c6IU5ElVy2gZstSdRmgF/ahorAYx0rqJDJeVZg7nLIUd
lcbyoTfQwcPoNFYtONOTLLv2ASAS0CsE2HqIq7sxBcxTZRlSOhr5yLoBtZ4cNAViEQFKHm7ToW02
tPiyoumZTAbl9X/9WhE4VR1ddwUBbTFRg3+eJzR0TqSb17DuYZREkwdP8y0EI+vJwTfXm7Sqtswz
j2WHcAzUjiNJ4KsEviNZtu3Pw0CPqsPcWDhZhfkC5kSJgKDmqIEd5qO5QHrH3njOeEaTgZDiR0cT
iC0Y+nwwi21gFWT6q1hqh2kfMDrI9VVe2uHRHdZtOqSnueg1OyXZi056EvIjJIO6D3XrvR8m0Y08
JyOJgmjOKbAp5qpVgTUbrIOrOenxsxg9o9kXUD08pjsUiIyOFBARXkTpGYcSTWfipN5C2txwqaf5
qUi0EfGEQvyX9dr+3cznlcK4Z8F2mOccUsL/eifMxlShI/glcQE9PLT+iL9CeBAZkacBveT4956B
iFykCX0XulZ9VoZg6wsrvphFl1yUGhmA2gcQZY1EjxZzY4Wa5iVPwYdFshPL1oC4JwSJaVW2CncN
GnmLmjn3ie2QKE7EScND2fKLkisDXJwj/btmKuxUKy6T17H183Nblfk5Hf3hmOloshUtHFZW9Ufg
P/LRsMPD4E/Sf60FkmpyV+eTj7qdndLw6BQiRZO/em4tEx4mwwqPQRa5ZKcg5VCdaaciFC4KLzS5
QRIfIq1/qUjdaJOUkLa+IcTeJQYzwlT9HPzjfHA8yAmxn94OosmvaaSe//mt+T9sK+6VUEGBcL8E
qTCN3wzMwDXbCE2cYqMIEu2Qc8HbaIMpH9t89CE3qhJ5JKqR759zxwHHhDeIqUJfK4MPfLnKF20g
zEnyQhx0oxQHhZUJoN0rlq37XhWoK4OavVlJSN6tHwHZNAimwFtqbkILtwe4B/fBEKZ7JOv9e6CG
iHuo+d4Y+27fF2xkJ8BGnBkbLMXqWXBbMGiaVaLAl7TIyXZwAgW9+qHtDq4NKvmzyOKG8OdnfR7j
NeHe0WEDhpP92M9h0qmYq59tAOfsZPFZ/+xOmvhbUBftHiUpZxH1rGlWkzebxEX8pE7JwqabGhpO
jdblGzdcaeBN7+wwJucv26q1E0TqHmY8KjLTPobtpbfBuTwsSwtLT1Mja2+rmXdRUAjGyZMtMUzs
vVo42oMVoziWZ2///BRoJvMkL+VPVompIog/2dak8QATBGrn15fW06se3ZU02rJqgVAtgqMyau9+
FYr7j0KT5EIyyVGEyh8qbM6U2D42wUo4ZKyMlqYUqPb5CG599Kul/VzLCqrzj0tUsCZl7tp3c5MZ
xQCAyPlKdq/8Lqo182AEen0npqIuq/ouTcu7tK/NQy785qPpR3uYeVN70gvA2N/Hzm2D0e3aLtT2
iNR7d7qo3LtWJWEaAovGeq5+dgwK9EAFenqFLg0Z1nKx94vupgJ3PM5FZ/j6sZYgslfzoQm8olz0
Q3tVap6fuS1WD10RXZXO81+HwBjgQWbqbq7mKVw7o07gtbjlKdMRphozK3h19aFcDignnXyzD5+7
PFrpVR286n0xgHZGxGs+vS/xgVhf1SFobooOSB1AwarT9f4aGBNk3UIAiHivup5H6H7akK6yWM+d
c1PW6QAV+zbbz2120uNsqQacE9MlP4o0uG9kap/nf4CwWbo13JrYzDTCs8zyNsJi6dRimcVpAhUu
LLfzxcIAAsUgBTYQI109W1u4Rq+OUN5GYhxEUFWBBjAcXZ/Q20rWvnWzerO6S7QekV/oODCCwj/+
3dj5VEOv3kdHs1cZNM2NY6b6sxm0D+rYRl/RkX0y3SF89hEw3Aii9IfKBhyPVZEv5xF8x06T5p9q
ukJXGHZYmjqQdPpxVysg/edqaOSgQrIhebd0f1VLp/nL06L33hrj59zqEAXSLABUU8EHGVFApYPN
5nukRiCAQl9dVXHY7DMU7xYIaMiYF7js4PfD3x7TNn7wujB+qNzwJfPIoznXMLq7a0uI2/e1pQQC
GrvOeK+2Ir3hsJ5YecYLelBMS9kI1nOqqvHQrywtQovCDy5gocojNOjRuzqdoh4ioy6jbz0fUhv1
7gavKF8ODkJQc7WJ6/pYhGxipKi8YllnxaX3kW4a8IPeAhsx2sLOwNFPVT1GGFNNy/TjlZpfRGZW
0qr2JsnmBqJpzF2/1gPi39uW4AEY2b/f21jJUQEQjrlyUnFsvFJctc7Sn6aaBRYHcoJqPPke2bWm
PtiqxtxX4CX/6GsG8u7+X583X1OdrvJP503/ff4PP/7f/B9wuxd3qtX+MYoHBx7sO0AREh/gvz6H
QLNAaqTGapCh+dbYcjmle/7TD5GZ6uBhXRuEHA9eqKF2qlrGs4ir6zyi7vOvtlFWj32pmNuhFAPW
ehBCpUAQbh6Ru93B7rrki2mOYm3A2xlDid1qdv1RqSIF2rLR3YvYBQmNZfvFHJtnvc+hEX3xnLxG
0BkGkdV31pfALNWlEsAEixThbhQ3HY//Q9l5LUeOK1v0ixhBb15V3sq7fmG0maH3nl9/F1AalaZP
nxNxHwYBJBKQprpEApm595bb2J3rX7apzFC7bkPOmG1O122KWusXg1p7hyzNVKqJ3f+xF8SxH3u5
SvEi/obYq1FQM4FAipRSahinlFLyMOHvX/4lE6e/nRW7JrCcW4867FfUYlk+OkQtuL7I88JjFcXG
cw15BgIp6sdQzsph44BNJb2DxJzXBLtpNqwbHRVCKJeznqtKmPXbsiraB9mYsIwNGbBHKkgsw3q0
eD7t7YkURVAq5mNNBdSjyqFDrfzigZLz6LGOsve41+fvfTOBds8S9c6rQ/1Yg7FYyokEjZ9e0ZWX
WRCMFPaInKrie28dgALpYCqRBWOmf7StPD5d4vpQoipOpZ5kbP+aAyBETlGJqvLwHHh7yYkKvlhr
mBDEVeJ8S90JT3K0JkG1z+N3KOH/LoF2PCheCwHAPFA4wZcFdixB9z4kz4poYqiIYNvKH20/ZmTB
tOfp/q106CDn5pYTByc5WUxg+P0MaJkcKgp05gNEawUFaY1+x/uLvGGg2j8VIdgaGtr3PB9LrkCN
TrFBZZvLtLTqb3ELPMZOYKIPoM7Lit64D/W63vkmoWtuTsWzjpKe9LDD8cHIUFUlYPg8A7W7KbpI
/zZ+9gKwGNL02ZFeoJz0b5+mS+c2MRv7ds7c8Hk0wbo7AfmBshxObU622hRDTojGpoA9h4N1V762
nUOVYxV4u8Rc1bNlnLscjVWvcueF0lciiVID6U76CHiODqlkGpc2eAcwMy8kWjJSrm19yrT4oynj
gli41gIt/8eeGnzg0uNqa+z5aKtljwC7K3Kcn+sRFFbAn6t/81jx72QzQjO8GtQOfnur/bApfqds
c6cjMiD85ITHW/6kpuHuapK9MvkxZKUG8QSlbtIzt/0X0F0BNxLntYfLe+/5+ptrhfbehNzyrkwL
/y4iPL/IVUD7o9txfqvJ3q/amPO1nJaOqe5QC1hBv6+XpgmkwQVxG/kodTvIZ0s/pRo49qWtCbvS
WfX67i6XpReMACt0d+m/RnqcwTvDnAdJ6J2qwZg4iaafzu7MITNRdOKoduJ6t5XR53dJ3lkQIhDE
Rb4iv5NNY3mISFveEUqqRV0aC7NxtKcgtpsH6HgWthiVTqfxAEZyOhz1OzkKQgQjxrrinSgmc6eA
7d9L040c6g7RHJUqPMgPq3c/MASyJks2xE7Gp1JX/raVsv5VJPV21Pvm3QugCaDCSIF8I7OOiRLw
DAzy5F0P8p10rb38r07JrCe3dxR4LxIbDquqvfMUDvVjHuS/8k3qEjKFDk1f614y7J1G34RaVHOb
EsNKNzZjHqJwUdTjSfbCcSI2++lcGUAb9xqIk73Cu0a6aNW4NqvJOUDc7p9L0fg9xH+FWtqoezQf
NtnLqw5ATI4Iw7/tcmiZ4cuYqID/G98i9yhcrjtNRaicpe0yoRpfdpq6wFxXITqtTe9/z4rR/2tC
tjSJfOvnzEfH0z+LHxEpdNZ5Gbr7Mnf602ha8aofq/nlc1ELu3/Ll/Onn3nilcEil9r6dRcigMwT
6ZdRq/pLXBQ3RlBPb1EaF3tQV+WSnNL05pWcgKO0sY5/cNOFGxRvX90GqDFfUB++kXZntPN91gWv
ltbWPHrN5mUWBMB15g8/q9hfFVQKwY1WNRBj5cWv0acQME7G4JWHdgRXgGGRFnHjjaNa88HV7VSw
OpHmnqMW4v/M7e7iKr2LJrv5Wy2bZRW09o9Zh9C9d9P4cYSUaU3BY38w4R096mXlreIadKpKXBhN
grD5FRbhjadXzd920LxCfKxDx4KKaZ9F4W0cm8razkcUJ5NpnVf69M21fqqp6r5ZrVZs4Xse10NQ
TN/i8pc0+6H3m5kwOUorI+K9lefBC2cPzRZxgPytTtUzYfL6oZns7D4Yo+dSt7I3r4m5Jup9sJZD
CudKpChg/u+zHrQqlNRydR/Itw8s7U2V529eBgmA18dIFCRG/tBEqN+Y2khcIS6N18IcNrPTCB5N
it9aZXiwosR8jUh7QyjWGcvYyZ81NNH28L7FqyyH2McEVA8NlabFt4BLjW1u6n/JUVP3oPWQHuhP
Bsr10nZtKC5LbuHhoIJ06g7SDno4uZX2Pg1RPgZfBnx4qto92KvprQx/BTyoXww0CY5V2hJSFeYu
CLOlXsztHoqv6S2Zfv5XLyjsPvaKpp8G0movOZQoQMqaYKuninMfOC7qw9wXF1R88ANKiFjBElvt
+jLWMnRbgopYmzLOzn3l5849atVrTx+0M3yZzn1vdKCj2w4iZubymRIRZ56PijOXG43r86G1+xZq
BKPY8AKd7tqwy5YVf6UvvmZBmF0V3k97iFa8M/i6c4NclUPt/IRcjntWs6VEMHuu41FZRmpREKYL
1F3vQCo2c167s+cuXlqQ57ylmvpCNsL8Oy5vLa7cN7kPa+2QewEROA0yrUL9j970Oftf/ZTefKMq
u3mMqu61s+fqoc9i/RQWfrgYdSLNeUyJdpul5rmay+TemNy/Eio33yd9CpdKqk4Hv4uDZ0j6dtLf
dk0bNKZr85djFu8tcHonCL6VThVug5wrZ9oDKO6K4Uy6cjVaU/IyzZGyN+HQWjbz7LwXavszTqP6
njiQxSsRrmJDD913VASAQw5uekp9MjichSEwwZ83XrbiV513rU4WUEcBOFTMd7hRoJqCzaDln8MH
vtsZhgMOQNhE4xuRCZdcRV0tIzlpWxByyV5TwjkYNVa6lbZLoWYazZBKt8hxyA2u6+QS3QDIRMq/
TFt9a8IyfLg2PHPa/z7UqJs4zKKRK4o4tXbzkK8yL/rpDmAH+S99di1AIFThJodJDOvctBeOXrtb
ORsgd7mK5gnlDjFrUcG7rmszX8mhbsbu1lVcGyqjPH3mk0dFKE8MTkdiZ/EziKf+vIyqoaMsKzlI
18kyoeWqk4tnmofZc4ICNdIn1toPoLo3x65+5C6hLRQe51s5rJoiPHVW8SJHuvBA+5CQXeepB2nz
wibd5SaSPv5MAejCMpp1PdXB3WVF1YXroApTiPs1/cbyEvU2Uu0H04+8t2zw7EXAl//OyXJ3A+Gj
iJN3+qmZWshsm6J8dpKs5ExazL8M7ozyr0Yz3C/LOYzNd9S8fSxXPL7yRAzLlaVF3cao+fNSotA6
Ir9HtbKmji96Xw+7IEqUhSWG2YSQM5WtwVrOGrU1LmMrmLdytjcVh4p3gcUXzmUDi0Qe1ujz5OPL
SMljaTbDo18Z3hOH0ptB5QZIWqPaznaRn4OaX1oWKWoVieXMV9SVzVnwNa6calE4VXWQs8BhtwHQ
uUfqQeoHnZCANEeRpu3DhJumXBQEeU7OUSHNJGolCyrBCez3qyAdU/iBQ7D4iqKRgPnnyjnPr11e
jdBUYBnhUKcewh228gIaQL1+8Y+sEG2YInsdI32EZCaExkqvFHi2nRBJgQDez5w8GhlQyzwPwJag
eSLhebUpvIbImertQnqbfKBnXTRyojZN9dggESXtWl+ph2YO9kMV5k9ja527rnXPtdHmT0GZAdf2
J28jJyvYJXcoQtcLOTtBzrHrbVfIOQ3xgdyQs06VAkZCS4juYFK6/KMnbdeh77ltcVkmjX9aQuJJ
Rfi95KtdP+nRoL3XSVtuIR9M1qYYBlp/6GO7fArHXCVrNLeLPIy09y4gOVPBh0Exre/fp4XyKpdr
3pguysRuuEPV2bIoA5Qt2jiFTlEX0Sx7NZR6+jTWrXE3JfOzfJk7U6QjslAQUxZecpHb2MlBzv7n
IumV5fxzCGgASTdzTwEMjUhEXIeyV4tZ2dPDINnamkaxB75WVfAtvTr/77W/bSV3+M3m8FZZlVkD
JrwPPOQKelUQ1tJ1R3dGPIDS9Tkr9Z3N2zBa+tJ4mfqyIDMQVMqrvl1Ko2yodp6hA5YbdhqVJ3nh
PpSlgpwMBFETJISFc9NEoABuJm9Qz1noQs7nVRselSNhr+zDJO3o2k1bOyh+Xu2XpWHH3/zg8Bwz
WkSXSNiVwxkNEzmQSx0jFMldsBSkLvhh9efOZAa+d3AibuWml/0MHeDfFOgPURLwJG/5viSekpzJ
Q8yQ7AMMmXzjdBnJCdnUbbXT8sDYR8L3anfIJCGiZf4K0yzeIh/JHlcXmw93UUUUsHz5EbLbdH6/
NE0qhq/el9XcaRBRNFrkl+Ru8if0aZWeYUR/GAT7REcx36pX0/Yh68b2IWmgyPIdgGvCZDhVcDLN
4F7OSVOoUXcvF7VhiuBd3Tm3BKAF9dXXBa0YSZM9mOWqddxmdd3k86fYsEw/xDxWUQOJNdVcx6XX
nqrUf4tGP9peRjBongw9MimsELORw9enSNi1ETPSJpsMIPl4M6sZlUqqDlUMGitfpqV3JZaAoHM3
Uax8u+wqbXIH6RKFbnUI03gp7V9c5GxjTmiKDNSItFRBmAZ8yaH4rZA7VqF+IDpyckVjTdPf5cTX
A5Z+wIima/ZLOTvPubtoC7eCaJoZabOdTAf6Isag/qz11AHFuBjl/MfmEaWwM1df6TgEyQtZTwpb
g6l8jAr/SNayPftuWj62OUWkmiIKLvIshX62fJrnmni9nBydZAX8D5FyyyoeWysf7kBALeWk3Mwf
CjjqoYTeSpubhAIxmbzISbnIV8g6KvVbS2Ur1DUExr3cIdhH4vx9aux+91tGq2+si136yoSWDKd/
+n/Zo/3H9+ome5/2ayBe2gV/s/yZcnT5PfRy4XbZLXIvCJQJEIyMwgx2c/8H0+y6EemcvrmXrpBL
3EuTHMnIDdfXPy2Ue8mdPxdm/fzHveQ2n17X7eWPtazqsv2/9xrF7/Vvk1wo9/r8H+pn45tbiTOl
iDF9mqWnHH3+H/xhv//2afxhr//HB9SPKnUbdvjd7ouN1TrmrdKC3/W9PFvbgZCDEadNpbe8+yT/
S85Ji1UoUM6Gg7ORwz6pi1MxTU9yNJOneqzzKaYaKOwuJ9SKsN8qa5ET5W288InunUqC6YL2sx37
pZ4bxybh2yhnJspXhWwoE21LOTzHVl5m0j1ttX9WAqifEZiENUEaczHjjsUpmdGh0QpbPaWavY/0
1rt3woim43SvZJUOeuEf2whD66qE4GUlXeREbaN81IeNTbROLBMNUMtD6ZVojIhR6BItrJCm1lvd
vZeL9JabBBUfP66mkVr+NTBgeyFtcmXXZACTktJdX22z+eAH/qlD/eNWpqPMeYKIiJFMVX2O5JzS
UBAh5mTqSIyqXP/d85Li6lM0Ym7GLHqCSW/6FrlGtKwUZGa1QhN3jOgp7b2vduQtAGfNyckQtPxN
puYLiEUHOMP+Ue5RkzC5aPgEFBmsgtYsF3L2y4RwLuuI07dlfv/NLoclosmHOUyWf9xXLPcafdH0
/EnJX+TiFqT9QSGlWZCwgLAb3v793GQ8ZXN3slcBN6aPrrTGcaboC+kVtcpsUzbHgotVOgRG7Qsh
v27L/6G7GcVWkbQ5gUtQpYnNZW877kE2TZp6h0lX0Se6GvNMId6C+q7ft+qwi3Ie3JAxRRynkBAq
VrmlDjcE7rFe5uQul24KN+gubIctggbauS5t7pmZfqgMaIaWWT13m45KMAS5GsfeJE72q+S6vr1M
jy2F/UqonvpCp+R+DFA1doPAW12m2yrxT3N9KEG56pB7if0riDdNY4TyGQG1Y6EP0dp3+vSmEwBj
aaMC7KOnmPrUwOaevCXxYG3rWgu3uloQ1gmyzCQWNoS3eTh4J7t9/2ICzxfeVvX41OWTtZNeY+aw
oFcnn5KMxll2AfWGSMJBUYE0clx356DhPQgnY3dpzDR3oW6jSvO3CensasoJ+ZeU4p7B1G6kzdML
k5ot6KzZQ1quuzWWHe5U13wZnCqCW1R9VhrVOMkmgF4YdkhIv/VI8TdfbLJbT+D1kjFZyJH3uUwO
lQJJJLsplEXXcIB2iEmX/hyc0HYKTonpBSc5vDbSTY9BQgq3a+O0yCrxlO0WduvWpAw3mgTXZvB7
rFSOaytwO+GjnBzGj0k+AeQug+Z72kyLS/4C4YD0VgwvqQ45tJT569CFcP3L7G9rfWaRPuqg6QuT
Pbm9+ZFksb6oEGTcqkY4P+p6ph1gO0fdWcxK2wCrVgItzq00ATwwV2prk+jy8QhDo0P0rtpd/bOh
ROcyVovDZbnptVs/5orU9u8WAXykDQj4nLPKKc6276XLwCwJHwcjw+uE6MnZNOi7pT2TL1vK6T6A
HzmWRuHz+7p/b5iQj1qE+jh3kMYpiAuZqQfD4dT2aEd0yeoyDqxqup3LbaRZgmNWuKBm/uEikz9W
7kI9R00qDOchN8xKaX6GAwxhKJM0MAIYqJ+KJjCK+CbmUrbKqyEkVmdVcGtU5iscyM460d1hXTm9
8erPCKubTTCd3GhQd64b1xBcEw2K9cAkfZta54LgA1qLdfQjEJDaoiT1PbvJNgogYxt0M3ny/J8S
UCAbM+omONPBF1yb32zXYWeMkH8XwXcV9uuOKiWr4fLz+wlRn+GhKY1LjZQ8ysmGtPUXO1mFbDlD
bbHPC+8U2275HfiCSoZAS541gLFLilBsvjsVVIxTDcFS2uQHgn3Tpm0glNYyFB4zn9Rq34va8NrI
vpONPoex/qRqAH062MLWWd5CoC4i87ZvkhbpephanXF4de4ut3WA3afBBkkib+lyTcuf3ToSV/vr
mqJUhlf3TERsvtH60j9DqTYfrQgKJ2ApPTWIffOoEvEXg0tjVI9KFDQim8B8hRIXCpT6ViUsvq+D
WYhll4jwGO09oKuWFHmxlb9oTKh7jz6CtZC/kom667LpESWRQ4sqPLkomtL2sTRKqO34TSk7/Fik
cec+dkL8VEl16xBCbhu2bvAwRUX4UFn9vK7gZkKEAZtsolSDbn02ku3VViJiYnije5KrYheoDmUA
EAL/s5EP8fRWD0IdTPY/G+luqC1r5C8vfnKiTdW/594jRRiUUKD0QbaqsiY4EreDMc6YtOAoxwTe
AQ7EJNCmDrUhqotxcsysmXdXJ6OMII+nBHH1xQl1VKQppL/0DDNexQWHC2+Zjd8ao+wOg4l6yMqL
UCkWQzh1uN9AZQdZUApTR5XfycbPtfwuM7IVwZzhJE1oU7b7YBzuSyuqLGhtEYkIqXNzoQ9fJo22
jSzoJ7Kw1teFyFk57jM1tul7CRfnliDlhzmPnzun4+lXQ6DhqERGM+0BDEnHt071dwirag99p7hn
ZUq20qPtb1FgnPatrpXOoht7fvffGvAtWyvpV0MebLp+7TiN8Zc9vACrouRmmPNbP6/zb3YeZFTI
60dVQftl1P5SR6M+yUbhDHvphV4QLS0tE4iNtD0MKZVwoHC+PnDhgmwAko7ruEbTBeANsjq9dwLH
wUE1PYUWEuubPEeBsQLOt5KTpWlU6lKNtI4y13knbfCCerziIn2GmY9acqfzlpyDzG+dWxsLtCv5
TXUIncnG/CoCxfw2epwhwd9CqpXlFAxEFLrKBbHaoS1npWAHO5NqraBVYbeCDXIogdh9DqcmIIUP
2+NlNpazcmiVyuky/HSOSE3eC7UmCvLhOVAjD9oKZHdGMA1PnW8iExLDigqqTHtyG6eAERxCVTEZ
dJiCBnL2sbUfpClLol+VkScnOXJbgOwsOeSpGi0dnqQkxxBwRAAzLRAUaPJ0Kbt9s5nV1DhcZoO4
h24qQhkiT3hljzVsxkht5VTYVN/l+Vyn2G/RC3vdg/BOjeI5zY2Bz8EHKpjLNmwJDcV+GS3kVO5o
cPL2FH2kYAIW/O11uzaI6rvBz5qF3WfeD1L+N5rW2b+8BvYfE0FJUlYVyc1P35xk3IJXmyt9K6Mz
n0uVIGUOXWoucugUMu0IoPRor6uUavlTf6eWybCNctff2rFv3zYmCep0yPt7325IclKVdSPrqwxb
7096Dlqu9XvjWQ7lbJtBlS2HvoKe1dgYFXqRVEpUelKvlchWdihFafcz4UAYtKL8J0J9ewutzdc/
eWShBUJl7nPyD8TH0+GVD4DchBjIRsbDLcj0IaDoqJD994QMoI/ai1zEISk0LvvoYfixwIrId7Z2
jByXeAkVNW9fy/LvmnD2HvscDnfx9DYD39+nKqw5KOIar8o4OUvQNw5p76+LDAPa8KZVvywaIeZB
Lu22FEBSqwE66tlUDiVe1i9DiTWtgvo/xwpy10u5ZhBl3QRJURwRNvRA63tpu+4DDUIANBAXEF4p
1V+NeS4b1d+HVT7eek4FY2oVdJSyFcNJKbFdJpTSOKfj8bLIH9zhdjCc8DhCtxyFNeIvE4zru8YL
32EXdqKVoSnjpk4E7apwvqyz4UlZGR3YELkzVWr8NJdM2xJgeLjK4mm8le6yCTrtZcxAK6VqtpUf
h/yfVNUIQXjyPNDe8DnJ/0mjz1BfM53sYpPO0k/a5EcgncF+ffhdPk85NsS662d1XSeXyL3yHw2P
9G2UREdTr+1j2Gn2MZgmArXXsezphV3cRO5UobyM4xhk1YdPtBgz4NYc6/odtR8cqytyR6Zt9Wdb
NKkSKssMQOlikjPSKJuGohs4nTxjU+fJcK67vj9fVhvOewkEZQGLHsQbqh691d1dAyyPAslahT6D
z1+aZ5LQq6as3IsXUfznLkkV0oCz8qAG6UF6AU/KAZkK4RcEA5dhnzaLGeG4OzvMzLu+8bQjGLO9
NJnCJO21l20GdIFP0i6bUnFDdLrHdkNWWF8kUTev4fwALdnUCVSOI19tJHrvr7ZkzJr7TDTS1jQT
rDbCRTZJmvQLF/HghesGlX0WNIlPVdSqUDA0KlDLUT8YIVS8SAUPL1NqvlQFEp1l2uwpPMje/6tr
OdgviMzbv7ibEsNtP1wDQ/+6axY4/YtwLcSu9X/uWraDB68mihpUPdzpsakvnbrPV1VZcDYVtmKK
2i0o4olkzD82lCjQkIDC0RAe0k02UTUuFVMpz5XtO3dGFgaHsUgextlw1nECcWlq+OopQ/3k1FQV
pN6y602DtzDUvEVOzf/HmCHke5Lu6M0EN8QCxo30lrYvq7uUnGeM9hhSyPz7X2ZSHfByr+lrsjra
wSak9FE76ljHAvjhbgz6verCJJC0cf5gDJVPWkPzIN5nKCc0XZ1vOqMsd9LGGSd/SLUD18Pm3hED
IIUAnmEHuZFz0isNPG2pdyjOSBc5kanKg6Z6PILE3l4BTgVo8Pr60+GqnTbamCCrKDzkIt+cfcAh
7bS92kAXox9Tx3vVC5/CQZ+R26apTeplbiqKe6tR0FIIm86Hyz+FI2iyQExehtMYqJclcaPYW28O
HyF/VU+NDYumlwdHrzPgYuut/RzO41k2dueN56ggTwBtKOGwf9lttMTUKHGgWCQWKcN5eWz2hwmy
DCGpZDxHftcf/Ix3txHE6XFUQvuoi8dLV5jWlyGqtt7SieD0lC5/8rvaatIN+uxR8S+2k00vem7n
rOGUs8+QnaDFTZBqX5t2+BgOUXFsq/HbJU4hghWz8Ag4KOyl7dOjBq3w6AVeu4tCZEILOBzuzNzI
brwwm79VLWXAQO6RFGobZVv1Suv6Nz6R8RsqNCE7NUDKO95fctCMaXore65tp7dAXtcQkBXHq0n2
5iL+u69CY/ub3R2qbqH4xr1ehdRuA8ohL1nyvByGdUkl0K1Oadh2KkC+2l5dLWqUoNaplVh3djBY
d16M/rKZedUCtBpEnS6UEke/AnsvXGRDIWEM2dCw0dMAMI5h7OCb4w4rSTQjwYtixBHIi97Ydale
GUsNXo+zirO0SbeQSkmoKSp3IUNpfVvbu8hvnn6PuEXVt1nlWx47k/FAsUZ5Uzez/gLBrr8YoFu+
9wTwCzqC/BTGXbGr/SbYqGoN5mfmgp6Z1q+J56k4crTHa5OlQXek0s/T13Fz6/oGokHCg/Opuo70
6UcLxHHfiybwG/4ZZdee5g9jlqXI/4ghvzTTkx6WayfNXpzB4FRJ+P/Q1BWI1prE+UfXq9/J+kKN
INh04G0NNlE1QMTD56X1TfLidoG9cSMD4T8iyM+ult4iDdP/8EquqVmTjHcV7LYH34X7w3HL+kew
kvOBB1TTmVvrUJBwINsUTGuqFIZjr1rAWNv3vJ/6gzcQ6+bNiKm3kT6Rvaubr4ztMgwhvv9tIjZP
5ax2+1SJUFbw6/hAVWF8uA6lzRYTsiebzJ8phqCEmPBoZLTLQo5/cxrm+t7P6vxAKAVtqzT6S508
fy9Hs7jtg6TQ8n6+l5ah79VDFHtvcuriFHPRiydkC69rIiMPF0MdENQSu8om1podOfPoLEeq7dln
XyvW143AyDhbWMJeM6fZtGQyb2vRyJ4lDnTks8zLhDv6qL7NyRu1bzqButq+jczQuYWSrt0BVvr5
2/IJArClk0/w5grfy3LXMO5CINT7j90cyCijmBoQI4CptooglFgWDRwtkvlLmeYPDjDFzbTjdUhC
6WkMb7Moh+HKDcx5mau/zFjVjhnJpNNMjBPBTrfQlhYvspUsyfEayz/n8/QBGhMwEdd3XxEWSk8J
V/ANzz2B85iIRXcFh8Sm+CFHskkdVMpvZHfye6rD9BAeBFc5XV1kL9ZD1BsVJNl0DbbWam7eTAW5
gXRyb6baNe5tMerD1FkgQkgZmBjWLdJUmTKc8h4F+bLMqnXGEQLddheqWN58qPtZFuMGuYK8tPtz
ZLbO/RhEzm3F8/Xi7HEJO7hJ8jORk0nk3HMJSWE7qx57P3pJHCisEIvoqC4AIyzBwpMYSWCwhBLn
fAvAU+QZaRcApnyVg+VlmfTJkAv70zIBJXZyn5uvpe8qH9UXC8Wao+rXeg+3JF3dVKjSz63tV5uc
lu6OxuPYyz2EmYS3bHxUEuvLuMxV4jFdwbHhc9oBKkPlBPkLWOJQtuqSkwvcZOtMlMCJkaEkCAmI
XiCaiQwG7y+IcZcheM+FNF4de8KrF2+5Lu6p5OuC2KEok8VXP9nLQwhAbwqefpXjWwelENRkqNes
gCgBLDLXSmiORxjbx6OuhXzjPod5mCs5Ra/oY1Ie2V8cPTEtfcDhIoV5XWP5prVKJxg8WhX68Ru5
JeRSlV8hez3P3m2rq0+2Nfd7xIO9W9lMTVweHT3ZUZHIP7i09SaylVnHe+GLsfH0p5Co0L4XO/1p
LbW3S8UYIGw/x41aLmewGc9OmD+Dqq5ufatWnsHUnvrOmu/KMufcMkU+5VrZjQRI2kNm39hd2txX
vVnvqnEoNp0Ta091qf+SHkAPD6TRsrcwQ4IXKgnjYGdhQ6TBdsxt7XvNVm1V+OgHiFZ1w6dmXo4v
XWmtySnmNw6V4xevP/rbTkO4PfR4f/zbcY6dalV5cUt2Kp43cWv9UKB7O8nGLfuP3tXWNx1oBTiy
r6bffD2/mjcwdv+QyyNi7OTCxZ7X7XR9oOQTRgtpz/3h3IwdRNJNqd21AIOXTeEnKzkEgqbdZVD7
AMKsvl9NslejkumDSD6H8MzB+FPMfN4Ur2zKzEdyR2wXZOIRwO1uIYdyQs14JbgKKi9ic2PKNhmE
yZT55couitF1Etz98E6N5wo1x0vDgy1BqKPXlmrVlvqNnJaOxlTu87Fw96ETfJvCBOo0SUDruNUW
aXciVfANToJ+tpJ8g1nm9yCTROneGFrjsSvDt4as0smiOvbJL8NgaaDks63iuX+KxsneFJmTL+Vs
DifDSU/973Ky4vF4RCT6u1bDZayjOntrimbgUsbj3y6X1wnZG+sp38YTf9ty6M3wFMpeOCr2ceZ9
KjeBmIjyfblVN4cbiC7CI9UF1qmL38p8Cg5u6gQHWzSy9yfbn1zGtANZGCOd/T+Xjt0AlkDXV5L6
4coKcR3K3oUkQk5fOSIkUUQmOCRk7zqRqXUP+7Km3Vwn5NpYRbe7czsh+2tYEC2pbrEL+4Jqtsx2
FqM6Z5zZrFjZdnOVHSDyzQ6yN4sZeMrWpkMNt6fZiEOr0K5VDhyRQh9UP4M0E3G3rE6cI8QckBSW
+cOkTU8KCcT3xEFxaUgEbnVgSDD+pku9CqBdHxzMLEoQuRsR9pytTZu486EWTZzlU7mTY2tQezLp
+rCOBj3aOXIonbTQ9su1dLp06yZ/Mexk2mlaRa4vLX3y8EPiUG4AGxGnmjy/q5oMxlrLP4xiJE1X
Pzm0OitdKHZfIgOIsG5pdS8ULPZbJRIAo8bs33Vq3l0OIt8HqkBXrVor+6jxjQc+958eVCjfs7bg
XRGOKdLF/Y2aN+EduoEA7VVdaKYG6rwMkIS/ZE1bkSGV6c644PiPasFRjqQ94Ip2A2YJCW7D0RaG
HaTbIPGnx0Jt5gN43fgmU723OBqTW0o6rMMEzzfKQXX7QnAhIn0bZORgGSazZ6xrUCDUwKfmwnIn
Y51KFJaqAqLMs3abTaF/ljbZyzLtNTA9GGNDiood8eqxRFMhbHVr+eNLmg35/mqHtnM4Kr67kQ4l
1Ki7Xofcz6wV7z7wKSpEragmUBgMN24zQOApQLVtFCbbwFTeAZTfwvqEjvtcRmgJw/1KlsGf17ww
wqUuYN9lYdQ3agiAyZpb/Xnyqc2Qw+ts37vtUQ7lrByqLWibrrCT+G8wFBWoidzfWoqO1rkAdbpu
NiwpJIqh6wTyWUTGjzFy61st75LXfjsOc/Fqa8gDqxyTebX+nB3qhyTzBMWp4JHQ+rxSU7T/R9l5
LcdtbGv4iVCFHG4ncmYYJFuyZN2gvCUbOWc8/fmwQAn0WN61z01X9wo9I4oEulf4f5IBV32grnyY
AtAtAGYrgV8E/sTxWmtFwEiDQYeaOgZoWBAwwrq2OHYOMxA/oGRYKc+/IDTfjbEX0o5Lt3gAkfxH
6rUAUVlkQRCM+00rM5EVvkIHhEPrY6IXPj9mfdhP4zyeXPDrAGQKgDutwzkCXhK6rZ37rTfBzQrN
uQZTrtUvbaedfN+EDEZkGb1L7S4rvXq1EaFmQTvTY3gnH2onpmaZP3qoNEDOPRsLjEDZzO9HO+yO
GWxd4FRB0UnxUHIMgMTfK0EaPdmNQtYcRqLo2iYRAca87k95pqa/znlh71TyE//xlOjot+H4l+cY
T+3oxdQZmCavED6hcmk6JzfZPsQkEZ9iHQ7fvg3zA9j6wMeWSWnBbVzcTA7K1ymNqCCzl3efy28E
Vd4+KOPu9Dy4Wf4AaVAyDzt6eAZuWabyEret8jI64ecoj0HdWVYiD/PEvsbcXAEHLABF9az4F4oZ
kl/mGKB+baSGZoa/IdlH7gcjdZR3dd4/B6qlPYQLzG5i1VyeZfpmCItPuce9eRNBZGKBGZ7DzKyn
N5DC55cm5NnixspwttSoi4+hO71vwIK4xotWTLhbEeBTQ2oSOuqcW9e5JAFxakOHaJmfokrrxvzB
7AjNBu2JhyWs2YHivwfzipIQXfsiK5FnVWSepgLS07CZ/dXM6sd+r1Z5fxa7vmr8l57eZh7m7q+m
BahoHGbayZz88nM8daeCDPt/QgUoJjsy52fF8+onuoeVvVzvk97dJfw2/t4UwP4ZQDxduzTrbvSe
fA4UcJcyczT+KMC5aSR1mkJ63Q5a/K2NUrJTfhX8psWmdpgo6yEpYXXwFZYm8KORThOb8bGBcHBH
cH/Bbw/j+NpS6bFbcwXeRCTsft0vesVccECThDiY+FObbB/L2c+gDiAfHWnpwlevwuGb8GKxO18/
1zXppc6JtB3YXMF1TTdB0/CrTSfypa062zkAvkVouLJhr68GSve0ITsAxwn2JgcyooxtQcGmbnw2
Y+MyKFn8rTcIcrVBlnyAaHg6BxRkXrJ4Dg6lxeXCUcLlITrOnMQzS73KWmY5+dRXoaxlAMc6PlLP
81LRcD4VpluvhVNmqRYHRYvjQz4GYOVN7ovKRfii2n1LVcSYzNdhGWQmg2eAGm3HYb9bwXIrjaBl
54Qrku5A79YKfNs2PMhzJzgK5u0oKAU/ZJuZIN+KfNmD0gKXUsHuVP4gclAFI0vWMqzr0G6A2Eza
r9YMhFkFLkS+03vHvspa4zhy1fkBvgr50dtXv+r52U0gPVLtAgGBU2oHcwqHl76G71BmMWH+PdVP
sMEvsqBSAxss0gmiTfr1zpuhWHth8TVvkvxyJyfS9FSZvXkOvPldYZdfGi1vuRwHxkenzL8UYxLt
XE3gF73mFsTBeE6nVH8hO2YdlDAyPlBPQBVEFg/nodfUU9DF4c4lv/BFZjmN5Otsk5WbzGgcUggK
wLpdqb33kvEZnojmk+eT6+8dgN1kCRgLsL1JHD/UmdV8oogiAVE+659lafgURSXub16blS8E8L6J
T23YPMNqF4LPxcdS4SQNfB53smy07teMgvtQL5XnFiqbd/GkZpRJNJ9lJUPe5D6VgIb5ECi9B4uZ
6V3TZfDIKfJi6c80KZDAJ8x18uJyKTzRtA/mglzlGmmyF20eqtZzHqjvZbU6PKdu038Ivaw4gtU2
HE0Q3N51lOScMrqdJz98ociIwuTYO9dU9oOZyqDPUfgA1vRCLAsJ146gZ/liqPF4aXr1c5aD6SKi
Kvc8aCyNL3aVwqZmRsnZyqqK8j51eE417bEhgf+riHp/AizcdcOr16YR5SSP9I0kMJSqVXOVwbJM
+8xdGpiUPL66dflpqNX+RJVQs+8yZXwHssD0DiqVj3mpefQjIZKBF1d3DKyg4bnxXVbWgCyXiX4R
p3nxFGWJ+5D5/3AnXVIfiEVyTY6B92xjAJ1lgEauLndVCA1Oxn848A1oqHoDhtbpAlSrgYgXZvZe
p35S+gk6K+HNAuIFl9Dv2D13ij6gV9o1lMuQNSC4yQ1jbqKqf5TLh9wzZqNyeRLZ/W5qiauVWbKL
rHx6Vzk1TX+5TsDbpnF4B/52+GSV+UM7ORGg637/qZ45Ea2pRPDm1IuVKsYnm8NLaJbWx5w28Beo
O/8UsToTCKRcwjjO5jgdtTyMD+oSw89B+3qgWfR3ENkprwl/YKCLwk6738VM5IKDLjNRuihl9Qb4
fHEXJTAo+2BqHwAlHa60Rg/XNgheZ1o3vl16/UCEPo5+cevZ8R4UfnFukV1/DuupuqR+P70r+w/k
sPoXR050dkR52FzNvH4nl7eZ3XxoyjxSLwQe60tcBaQiC2M4dRTl8GYy4yttqhfqD4LboEXlrgUS
+V3R+Z9dGi0/Uyk5nWlK4Q+v9aLPoaNDoJVkIa2JSftbRUkHedPos1t4020MQzhdFy8PnIJD71JI
O0XhB8NPMmhSx/42jwU5r2WmLsMm25ZpnXvlblvj75q5vps57Dd5+5IoZcnrvsq+NlCu6uY0fiGY
FYOz71Jso0Kj6vAnn3Zw5/g+BQdxE/QfkpbKui5TqVYTLai/v2S2txOliDS4i5PUyp59ipgAlLXi
ujrT5J7X7+Hjane6EVRHdyBFKoNDXSG4yQ6fOVV/xVSqfqVS7UOjtsPHoqDsZoSU5uzoRn31F5yt
Mv42u3YCVY0XvHB/WOpkKuOTMXfDOTNy79hqcXT0ALA79LMTvKuLQwMe4ovdeAkpM3vSTgkUzvtu
gszd6XKEah9/qkalIIyHgwxaaipX2+7fL/+R+TGPeZfVdX719tTTKeEveTsV5yFr/wgoMrpptXlu
3OXXWlJYMvxQzPLbX/rfs1wxB6zbjIektuZUrR961/q2vu3LBnZt6hYug0aNGo0df19W+bWtzKYE
B4euZkeprSdrGWSWuKH1BEWCegB+xtqnw5zCYr0IN8PezR7qkCpLkb8xAb3YOVM7+U2NdetJtG9M
eq1qd7UNidamCUwyKOPMIxYu6W5H8Fl9tMbyYSwArZeV0U9ucVgVBqQdnKSKh4aKrgsP/PhxUs/t
iu1JPTWInx3oHBAq7UQI8hRTkJ7GxzF6XFeiiMzpEyAZlG4B38UxP+n+LJKbY1f1t9CB9teMnfEX
yE6Gs+9H1mUy3eLF5+F1aKs0/GI4zUV80rh6n5QVf2/DcEz95M+qm3oS5X7/S2K433JiKTcRWURX
n13bvchqiqvhF98GBqiB3ORYjU38HhRY6nDV93rd+0eN/OxBljanyp1iQNEXLRj70RMHdOt9sszH
IVduWmueldE/ZkYdfRri2blazcBffdl3ey/QrCs54+ZkQWoBpp3CSRW+gJU+QKvJvybuiw+kxNUr
+hzI2PpkWZp58TN4vlXNLy8a4IP7YgEeB8YkflITGkK9h8aOfptMpz5mS8qS+tn2cfZdZ0Frj2Av
p+oXHlUuUTLMyw1pW26yoHmZyiRcddpi9a+md+6VR06zDJd4SnjzFAdCcMXlCU4ALDlOC+dePIfF
o8zywiCHL2vqy4pH7tYzFaxXUfqQl6eHTbn6Wga3CEv5AwrzoA+SrxqsfxT3TwlnTTe61aHK8yGz
808UW77ILQCYvc8Ov2ofI2gcTmEQ+xeACFooCCDs0dIJzp+ApztIc9WTPyn9pxxi5a4f7I89UH0v
XT/9LlaG2XgPsQMKnSwtLtUHl3aeiyz7hOIhRyvfT05LF+PkrVakW+uT3Ybv8gDAspio48Vuzfg5
r4LoqMyF9ZFDGTWf5Zj/OVYfeOdZf7nx9LGq3fpzHYF7Bj1vunqro2pcCN/EzxwzX71rPUp5TgfF
4p2lQHpE9s6cy09JnsUfaFYGSz+LrVNt8ULKZlBF6V3+T9nR/O9UvfWsgTn5lGhuSEEdioa/SDUP
ii+zpZqgdJb11XFr72EcE7qjUl0/VJPZv6Rdr5yLwBkJACTlow3T7smjQOR95vkGcMC6/8lJ6q9U
YVV/hpS9r+g8o0puqzOiqxFMC6xKwRnZho311o/OcFO4QZEIni+ysqjdqmi6gXwdcNvvNut61cGM
Od5E1Wga0DMhAAGyXI1kF78EH6EZvJTaW4DRZeCvKXy2xxfFjfInWWzikNKE53AGXaLJXP18pxDj
0ej1w+jBsOUuWzpWlalko6LwUidxD66z3kbGnrfJUxq71m9BETePUUDHzkQc8rfUqKoH2+idg2g9
IL2OZTx7Z9FGbe3uAp4TN9E2jvtO71z9XePBcBSFRfKQOPzSlKD7Jo0ePvXhqbUA5aE0KHSOXks3
aZ7k/WNQ1k8eAFcB8MyQFPgepSBV9L7TtIhgB0MCSkYMuuXzapVb5XuCg84tyhuat2cFWEylMeKL
GIsvl6BpDw+Pedp2MUhiHYdetw/2BKobj6IwP/f8+u/JALZP5FqpP1pCTPOQukcw6uujD5DBrw5A
ve+moD+Svge3b7LIgKWDq1/EWOGqdzVUUPRK4Asf/ZIGavAyvrVOFV62fgs5KS9y0+ZnL/Lt8PxD
ng1dffNi98FMTO0mw9yEpHF+sgzMWOfS42a71c5qIbW9n75x3PRw2epHqu2ynWyuFqC3VKrqQdEH
LrVkELhW2ft4jLO9pBZkuMeu/vlaTCVbsSYzZK1msOqkBNiLKCDt61rCz2k8WV3j1edpdNqdNlCs
opHLffITjXYvmcKpaTwluzHIdSqL6/Rmc9GjDfwVUC/4Tae+6B/4eVUBbJ5uWy2tV0lz2gD0Nk+R
0bA/n4qRP1xR1CqUy6NXaJeC0+5LFzkfpXqrThpeD5a5rkT3YyW6xVLKvkBNXS2l+/OHZR1l9pEK
C+8oPbkh0HJTE40v0n9rpEN18ozQO4jSzrLsF0CxRLcO/HHtDR24VGnVtf2+f/Lt6FdRik/iQGid
e2Z+g8n1Cw/XX7vEUCjsb14HjnYEyZsnEeeKb6vEozV1F/tts7BQKk96YQA1JHrQhodTC+o4R6eV
afNNQEaYNt+s3wRoRCXrfAnlrCScb/Qypd3D301BZnOOaIEYIxRVgVfZVBz29rHFdSbSbMBloAl3
Codoiky9CKbwTp2W0lzS305rt6CtkHFPeA3qU7kTFCFzwR0SKKFtKbINgUjRKKZKk9CB04YWCjGm
ms2nZtCfDtLWbWRG+M4wv+aCPSgrtfy6dWlLficovq3YhNartbSg/83/TsIea/+f7EhaodNcYDDU
3j1FTutQ2mA41CQw65LIhd/YvkIhnl03+VBZMKENegenqpqMu81420Bbdll8iZ9kVFB83zj3Ondn
qkQ5Myfzn6HeKPdks2jyXpZ5O1KMucwyb1Ifajv5k063kZ6dRZbm7Z5a4fCa+0E0JLvSD4PnoDPV
X9J8hvCmcvVrWSXaL/WiCNXqsV5WYuGaENqkuQ8Q1uIgAymNXdmRy+7H1N3XaT+uQRC70T8mAaDs
RQnRBU1Hen9UK6M6uCqg5jtqdcBK9OoLSQpCvAWc7r1fUZgl2DTrlJ9NvCLbCLzNPYqNCO+QbgTe
xqaZaV90NKq1+6CkHwtcyJYHS2EsGInfV7M728MBetuMQ77nrs+VtDGPXC2tqzxCfgbn6cVTu28p
yDzIQ+fuGSSymRTTg184H2SFafkA9+BCmuqEerJ7gwMq3vNEgt/vH8X6Z5uCdAvh19R767OykQei
GCYLmChdAbBRUCBdq/TkOcnzVmC/iIpFtMbQl2WoDMmzmgEo6UdxS3t80j5ObfNtze9p+fzQabr1
Iuk9k3fJAVRC7uJQKdBJHXsv81KPlE3UqcFOJJJNbJudt/A+hqAjYSpD1k5/zKrinqUAP1n+79WA
HltZSuG+zGRYy/PToCL6r9WHN7K6AiZMMTXOg3AIgxzGQWDJCsgyLNLTGvT/sVxzBA7tsOdAHQFj
bPlfm0wl/kUGC7JR0EU0/ZxSRrTKbBp14BVInsUiNMzomd7jC40U/rNXjPDDLA3lHIEFeJPXvnoz
DFqy5Jfqx9JJO//QAwa1bxQtfJHBmILoJQkICReObp3uFHkaZqfQIO91pxhAPyGEQRbjx04K3Us7
bzQBB/0R3rKb9krCfb5KeCuTOIDEsVwUMQmYSzF8TRcOThmIrNTrTJaB2n0toOk438llmZlq9WT6
nJWGgcrtn/nXUxHvp4SIDmVDwX45hnx1fIjrx3T6PbPS4ajpYD7RfJ2+05z8f7Zwff9gFzCxloH7
pMwm9SlZSWqxb+Di8nV1V+YtvV7xmJJir8EYNRfcBBms2jJudWsdVLobVpHIAYvt8aOzvNZglF+X
m5tdWp/9zqDB5e9u2oK7AG58QsGnpR43h82uMIPyOJDN2ItWFI3mvnMpnLxskK3FYJOlzuLriuy6
LCHMi67rk0ggW4MF35Vr66qAyo02M5GJ1vdMYH/LvTfkF6oYIaHxQ/2ptlvtqc5aY9rNFehiYODu
VddAtih0sFfh8FrWWq+F52zUKYrrCR4fRC9bmKpq7GsXWmwxlGEs0mha4G4+h3NR8xphM1GsO67r
cq9xgDka1ehd4JULfrFd/4NbDunvhWl5R30cCyqoovT3qcgPGskW4pBRDHf2RI4WooBTppbpuSqC
Zl+0o3KDQd7+NAOAvoBngoyrAFds/NaZ+fvRoTBVj2K4BdJqvrh5Fe1EJoMfqu07E2jaFkiBVa7Z
/ldvIEkoBhqkXq7lWjSgEEYSwlqrCGnU4rwE+v93mcwI/BNLkoJWWYuh71qvhneVrnfO2646wcIL
ZH5nCdflW4Buyv4Y+jGmWZqwtSglhCfL77o12rdZpNofY0Vpu5hvYnFEJ/ttun/uN6g5uQQjP2um
+xoYleioLBPViYKDTP0WLiMIIi8jpajVaQuj/sxv00Iu89bNGhNuL6Jua4MWN5n6ZjQeXfIfkLG6
RPdpTa0fp2UA/6B+jMoSoazNhLgCdZjFSWxEvRnKch1s5bepD43TSMyUoDaDHsCVKzOgxf8h+1/t
Qnh+QMqwz7Jd0LrfZsdyT1S0ZE9dw8FhJ1MZTAoJCy2bzqXtZU+bXGYim2uf83cWPIjo3l9M2sgG
vp/0JQk5PmPzldkgH8lxapfGpnqzuHOQCgO7zp3mQ2WkXBUoDQTChBmFK16xk6kMZBXAWAE8uFi0
m/ynxrKNtxSQiXrb9V9lemCEOzWiFm4zFl/xKAwtu1r9Vw6hqrIH8ma+QWS2G+Osv+pSAtYtJWMp
fKHlRaZio/OWP1gVFTj1ALkCLbipCpcplj0UuzsaaIvj0pR93UithNlKhmLhuNqWP5NtbrKLmNzJ
IIpcUgsZ6EQLcZbq00kO1+4/P3P7OMWtiyPYBcPOWVAwLMV4CDIQ16vWzZ+p8ligFJZ6sWqGDmxR
vJUtNl1jPTTN6AICupgtItlJZotSC0eQdOqd3SeEgIbeIzCd2G20INEmtwrew9dpGowzUNhw1YEV
G9JD2sSgKajAi6vKBHx/WCgaZTs5EHbZOE5n20j/A8o0GqPmpGwtw6tlEyo0FYX1cfURvWPmIDsv
iHny/ZQIBkDFb21gZv75xUUL+KINMCj/IhnMacEcMSmsoJ4fzbre/sXbjveaVImh+KQe+ARidXur
Gwc42iHp1llcKnq5k/U6Ff1sx2bJe/S7vWJ131orTk+iFflqIut6gIxiv06X3elXaG+jG1+maYyu
necEh8D1q8O4RDP60aOJUJEYR63pVyMnkSearu4BNVwiILIErXG6uClH8UVeRHSTgJx5rLTBum2D
5VtUq/fJJ4phgvOd/F+XlLhbN3EVEw//kAK21X+Tw1MHfoROl+wwJ8BiR2bP74Bj1ee67imn1cM6
fqHvHcJIfoKHN0KN1MNDagIyLjaQR8UvxjLo5BafgrHi+omvyG3FVW9Bkp/X57lbWeSLyDjtt8c2
cFzN+swX2fo2kKlHK+VhipV4f/dymAsuc1rRV4dJLcdHgw8AD6Cydx5Z4StgUSOHinkk54PW4ryY
H2RNVYG7K7okPsaLWmRv1GI+qkF5TuPxi2jzhuqVEjRRwWbKF9AmmVHXOTYUFy0ITfM01XuwFvkQ
SO8TTk20+uzETAZBdKKXLN+7pg4xuaJRCUpHCJQdmhLcZDbrenAjv7WAly6aN9PCzWPKfMVLHJTA
hNhOpV07dmh2MJfGiQVuZp2JbM4i/zrSZn4nDxeHzascjYwmshTc+L8rxGTznciNkBfoy+P2YYNV
xg80IX+Rmp9GXdJw9vBZ6oNodBng4FpkajF/FotZaoZ+2P2rTDYQlm5ium/2FIcpBd1j0mI4roBD
49g3f2jVaQC0UP1LuqRhSPFPfTLMJzUso88+CA67UiO6TOAhp3ggPDR5En9WgsC8hl1jEwuIlY99
8clLFyYCLg/LGHI88peBPoQ/1SY1jrJabRzyitZeBNtgi6OsSfS/em9qka2bbzZK4rvrx2yyGDyG
s0Izv4isGuLM4/qx3ghl2W6dizJVuv5hsu2TUjoQkAVep92MJZYsMxlg+/kCA898EvlgF9/t3rj8
Y/rDabUXV+vv+24f88ZGPrH1rC+kqiijXb7Om71/6rJ6j10Q0KL4q+5QfKUo44e81oOnkBzd3s30
8ndwc0ig25r1aI65/YEm6weR575Cv7o7ugcIe6gF+jJAa0LXMIXVDhf2BVml/N2P3XeVCzAucA4N
LI8alD+L3G46Z++Xw3Czml9Tx0gOSh6rVxncoFGvUTYO2e5+LarNclMngHy8+mw26x7bWswdIxpf
N97cty2D7XPfmFdJ4O5D2hD2AQTGsLXELv2eRn4I7MYCtRyZDOVkO9fBrbp8FcpaNPWikVmowWl1
77NtYbYdMB3b+t+3FBuYWagmUgmXbH7bp27bvPlU+Sp3Nqt6tr3+QuJtlwWdfk1tXb9Cht4Ye5m2
qg6j9wCscbYaiFW+WIl+W8qsUhUdGnQ2kmH1E2tfGw9m1xgP4iaiBsANrsI/XEToNFZNlR28hipF
mN5SpCmVmTKTSkyZFValXbflal1K4ebm48seq+7edttPttqWm7szG+eqrwPqrqkP3cwC3SaL75j9
fqKcptgNREtJxQ1NdPNjpQTou9eim70MItSisSp2oN6Csi8CnWjyKTf7L288Nx/qdIxXw3X/NzuX
dCneKE0xKHEZP7cBqa3Gqd7x51w80VMMjWrNa3K3rXP+SIkbRsppk72xkR1g61l3EBNPSjRkKsPs
UyzLU8WHAYUPSJvuz6ybqrPbNukTWT0ahZYmQFn22jy3B5KO6ZNR87Yfs4sstEUyOS7HW7Gj3Tuj
F9FQQEAuJ47JqFXKqkDb1N1dW6jF0xgRqh6s0dpvX1xm67eX77KEL9zUeNy+7Jsv7+eUUsZRa+3f
CKemqrpDnp2nYdIfdUh+mnwcKmhXKRY/kP2cblndFdVOpjJQED3dik0oa9HsytgYb5vRnY8sV0cw
safVUISGEZTV7o37G+ndJqt/oHWEZNT+sw5049lYenqSmRoNGcylaNACBmhVlELGWQNg9EYohu0i
u1NsMjHZ9g9T7djOdBWUjptTLMFg1/PrQC9ysLDOsibUP9O0pMKgXkFmLLIp6ynd2MwBqhwPrQ0V
qy7ntJ+e1ujnC3iaTzTcLOc8OcZ13d8gOrclzXDWheC9bT4MORQXNSmcx4kqH34XbLxlGgwtR8O+
BOY0r9PVhhhmAs3od2uZrS4m8N7NbrFu0vjV+n7HKKvK6WTTcik2bpJVdPwtWwI0PdKE13707I7G
sFyjJDaqARIOemeGXrT0wue56+a9ntJhGhqgqe6SrJgf+ymwrBORlpZArUlzRWAboPrBOPeYdSFW
at2Sqhz639ZNRNPmVnfNjXFBiWRj+QxRlNnvJmg7AIYtu0QLS9+UVpfYHgE4WIbeMyDEnajcbiBZ
aHcifDPVmk5D6tM5o6lE5xefoihevRNuYgAD9hZ0AovQGJ857mk3MRPlq//itn2oCW/aQxskN3Fa
/cX6bvu+BSMadoMThYJk07O51K9Q4PIy+ftAMkG/1lbwqqgy97v1f3cRLRVQJm8d8Vnnsp3o3krH
xLzZTq+djeVBXqQtD/ZmecbLWmbbsMkceQOIZvXZVNay0eSVLjVA2W6T/2wbkf0PJm8+7mfbuCko
q0OX/CXKN8Y/n/5si3tPVd5mIq2H1N95A3zdspSv++8/qDcfOdR0yuZu6ezyFMQVOp+7qwWhRgpy
IXAS9o+BPhSE21osp56wyU6m4i7qSAfef91O1qKW2fYR2z5v9r37RLG5k919lNaVzsmqQXhYvuf2
Ff71I8Vk/YLi8ubTt49b//13H9WQqQdjQG3MINoZilk9QFJs3+wl3jCr0HLb1gB4BKttMCKN9ihZ
i3H7w0PtIzR/91ut1Zkw/GnVrxKxcox+3T3Q86LecUmgBsTXouP6qxxonH5kKkOxHE6qZdDld0TW
sxyRNj11duFRT4d6dZy2PYo2asKTWNZaYdn7zUlm606y6Zv9ewpgbFiw9kblUEsYk52SobK119l/
l2lVCPCm2Bij/z+5/K9b39ndLf9f3/LO9265baXC4bePIlU92HFwItBNk7PaA46VWbwtAKcugGnL
d1QAg6DtxfTGy1RsErCpHubB+zAngF7t+iklpb04y2BbkAk3DbBPm2zdlVx0D1OV7h5kLyVwdAiM
5BOa/C9CUvkhjyB7WE6PMjTL+W6tBOYYVlOHo/8psm5RVDFnnoNl/Ydjs3WLjYiGXGKaW6OvvcR2
67n3ySKBEbEoxUKVAG8DhsmjjULMRCEzQVYWr79vubYR/1AMXT6fjSH7Cj4KAd1l0BK1OTWN/RnY
f3hwlJzArijKfOijkzQZrFJDCdPVR/R+dfMrSI66ygh/Jd6qXEalnxZoYdCjQss5J6BanAFMyh47
AlaPgVIRk0yzHcV2/C6LTLR01b2aiGxVD46XHP3B1ndi400KtKvbZuKzLcVxnsv/NEnqnkSeqASh
OoMi7yF2qFA0vLR7tkiXdeVc3lRA159dKsmeRR40Q/+ogNZ9JxelarkQskXQT20OtdNb2gLVqh8a
Gk4Oq+GyqWNZVzUIQQT+e85oSxeJYssjydI1Qbml5gtgXvJLm+2d2eZqZfkLXITtOezL6gZVcwU/
0/fZaAegRUGG9MGuMv8kWrHbTN7IWo7BLnTBxqiZ9LM2yknXe39dqm1gvYjCLpoMJPF8OslyUxiV
eRlSPXjcRKoTz48ulI6kRXdJoblXCYDJTAYJVHlLtEpmm+LOLjDdGYDPxVBs7ly2bbZdOaCEJADD
kiYDaSc3XKU8CR/zAHTWU2lrABgNEMPrPoAUlN29dJWeEnHIh5PSeeY1qSjQ0Qvar3YylQGODupS
fwxiSDXSq2zzK2qIZep6DPciyxWyYrtNve1Fb/V3jexD/UFxLaNLzSvgJoO/lCXYbvq6FJlu6PWp
GKa/tMmwamDUMBHFZvcz2Q+3/267fiJhb16wy+dCXdcdvCZyTwLrHmRl+1jmwVdZCfo7XSkvNnh+
IFQCJZ9xe+QmroYrUHxCE8I7ut1Xb7EPNKpHVcUar+JQVXF0qeIWbJLEnn9NZ3jtnLQ8Q2GXvPfp
p32JfJ14OB1Kv4NXa+yboOFrwafz0a2BBhhy7fckcadTb4JSJWbcDHZFMdafzKbtqLM6aFYP3faP
fh1JNBfRROBShENofM8lv0krUy8cHNRMrfZi9Ebzjyn3nIvf2MHFgmjlUQbjx0zXmqjdUTANh2tA
2cWi0Aa9TcGl+jF1shbCgdJV9y1YJu0uqLlqvtHLNKQf4gqp+z7UrbDdiawKZk6nYq5WvPxEONOh
vtM7rQR4gH1WG7VL54s11BV17jATPnmVRyVKpPO7uuBd5b0dnajysVeAK5GtgFeJlfqPtA2ISIY7
0Cu6RGL4dml/fYOQ9f/Z1CWBrB5aLfyj9zLKt8xh+Ji3aXGrfC+EnHCZylDb/FW/WSd9V9zImbV7
OI+pSv9hKApZlj4QTSn9Cmu/iJ0OHn2CS9cIBUcx7W/VH4pVWd6lXEDx2mo06O+afdhCyzhaDfNF
M1m6Qzs2jV2P4i2DS+dpRXX+eRa8PTGUfWKwJk+aMUW7lYpkFjKTZVgZTua0IfgnvCalQ/cYaOM5
7UDohatkVct65T4R81dX2eUHQ4rYA6nxnTblv9jbDjh/qQU2j1aPVxlMq/doL2motaYwM8n4US06
u1FfDTZTkUGQgOVms64XkkltANlr3Y76vFdvz9IN87ga/euedx+xLdcvBIDhCM5gp8KUMlxyuTIv
12OZyTDIZXpbJz/UzXKFruUmvKllli77yAxUIi7XU/oHEFvGur+4iXLb6s5LlptJPEOtoBQdTKNe
S3BtKSRQ9ZJqgqUgQWZOFBHVsk3NO9tq93Rnkkx2/1q+YGT6oOzXjdrFfe4mc9fEIKPFRmjxR631
HRgai+qtrXzK8Ls7Lqlq+RpiIltsX2OaMhtYnMVZhFMMhGhkRhR3y+YivPtyhpXpx7oC+aC28tA4
llEMKLwJl8ZL1tjt1ffiaPgmUtqEqC03LLokTTsdD1CIt3rwIjrqsrqrZvbeZVKasM8oowL15uqX
lfEUUQLx1JZA5ZQ0Rq8ELgrVkYBwMQBaBvasrj8JWUsk9C6rTRcaIbSqPLaGwIKDOoqv4CPvLELI
5c5w9OYGR0Nz05bZtrxXi02kpSOMTkZEGa1KZu/+ORPH/ackcCC4Xh4z2xPmzZMpk+eRbgXlbtN7
RvkR3PrsDFZ68Ag4dvAos7tllPLOjdtuPqaRD73CZiMzfyDHeNh8PApczWkC9YNNV4+OMw9+m/fA
Ue5WTg9tO6hXMn0qIA2tcm488ywrkfc/lJtMZj9bEqcF2G1T/8zmTib7b99g8/3vsvVraR2cDoZK
gSllKDBNSjRXArkS5qXcCEQQ9VkkMkisOM5vdMrOq3gLALOJCynMc1/U1Ato9VVuCU4a0QoJzfZO
kRvGdhfZLhd3d42WTOAuzTlUvrnIvLm5bBeb2g2Nm6ueRCKDnqTglQG55kRcxO6C4WGc1Ze8SujW
/ZfAuzhIhJ6ny4K8CnyQ/MNTq/joj4C3yb/XrAaS5VVYr7Lt5yPaH7Yi336mP+SbCDbR+qx3EEQB
pq/e9BS63v06rdSgush0aNPHEDibh9GpR3qKFsvRqSxlD8Y+pRqV/13ql8sUqAx7b0zFsO4U2gDQ
jksBlnjCURxVFyKTC8P97D9w249/ga9YARs57R7GpcZaZJ3RHpOiTl9klTRW9JQq/rOsoN4un8Ke
3nlvcp7onnaeZGYqxnSFupldPecJtuNXuZv2NEto/8fYlW05iivbL2IthADBq/FsZzqnzqquF1Z1
dR8BYp7h6+9WUJXk8alz733RkiJCsnOwkUI79k4LKCibgXj2uYmrHS1BnHVAtw7G1F6ZHuIb98W2
RPpkQQ3pnTnmJq3d7o1ZY/gqIxOaCghK2xQaN8b4B01JByGvTM0cByo4ge8B3+ow1lvy2uF89DrU
+xdgduw3rPHEFUwK4uomOJHGCcoZMCCz47rt5wjydECBgVkm7HfrVHKs86hnOUZxzJTzQiNXL7qG
3cUyJSDqY3nHuyXtmJ2VDZGuiraMIjce5hhMME6FyqwI5Ki5NlEzMIjec4AD9hQLKlPUC1EXVMO4
nmobMK+Me86T9ubFAnQRflQ9Q8U2CrsoaA3oZjtm9V3JmUFa4jmDephz8CKv3WcpGA5RWTA9UpOC
SQlKaAo5785q2MGYuukyFOwM3nXn3S3qkzTD4gVcM/gwdJBij913L42cWzezd4oxAAO8GFMEwfSe
Oe+j55eH1rYAndIrQP8UwN7WCI+mY95GOatTri9EqAFflQKfGLuaeI4eyTTQ/cxdCDD8P2eQI3Lm
aylEB823D7sV9+B0dpGAdMy+Rh1jkTsPnouPWA0Cij61m+1CAEDV/a3VHt3QGq5EAtBoJoC0yr3j
hNol8DJqTgAyZh5Izm0PlfErMwDPZ/FQMA6dqcI8AA4IwfK4AKYb9Q/qQk2pe2FaVxYkXCDB6maG
DNoRQKjqxyQ0wyvugDxvtrCh9K0LqqY6uaVuosfUI3cjIg8SjhRU4CipUmZsPhkpaJ3jVD2E8e7H
uS3fGp4Xh3Xdu9fq6sQ/VRkPplYV095Ohmk3KR+bkHREFTS+F3EftFyEDgY7cYh9ZcAS4S4f50R0
567g5/vx4iLrpwmfuuSiqQ6b6h04EKLNp/U+zW9ACP/zBXm6cyAVANB4OH9qGv14HoXVZwCXw/Nz
/LuYX7b/PcSGSs+y/v8e54cOMCnLa4J+YOtb0Mj53VugBQsG5lmehq+8Eek+jTN+dJHv2nmx4wQm
DsIA5nmPZez8pBQmzuA+zRmKmcCF1fbRMU3tDFGo2KMyPepBXBo1QNRViqOULTk4mnA+9trnCuUh
DzRiVR+f8EQCbkw7PyJ4Yf8z2sO8RRV3dFmZOKlHNgtoHlD4fLj7qntNShvnxr6dLl4BAbW5tZ2g
C4+yQeYKxUltt6Eua+MHiAY7R1Ayy/gMVZoWtd15sa21ytUUNx1Iaf0NjdbG1uJY/3VIDvwPgiIz
7YEwjHVNFHgoQHI4Qqm14aiiH8TFzbPxwepbeUbFMxTeBnkzy0ze0mq0DvZg4hDwYaOeAcUaiF5f
78y55UU7loIciWoql0rLoh3cIBtRsbuMqRwTSmdAEOqqXoocZbOPfOzRQUzdnUIHmHDcST9YACaC
z1Z3lzFe9sH59smstBRzrBsKSLGxF5nlnFYTRZCTbFZplJuuKxiQZ7+WJUdbtdG1TuW7m3xHvguV
YZ70b3xm4dYIcfL2u0mAx3YwAzWk7U6kbcdRV++LR7NElddY+lcaUVzcx8kRJFr+FrR0/qEd+/lc
2Sle4JgZLS4Lmrky8eTD3illjrdjWuch1ZIa5BhYGwaOHUKxJYrYJSkrdqGei9ISfMva8W61kSNO
C/yVFLVkyMR4aEv7bNujC/2phj+BW1b67pOcoY2w8Yr0PYw8eSEbFBVcAM1QwYoE1la4Jtv1RKoi
XCQorNBlKJsaIIfm4r4IvIDCwYcINY74JE6gXniovQMum6HRPc/TF2i5/deLok93RBTzaaxGqF0H
dzPB2am2acElVO5AawEIcn41LFXsUaasgNz4ZSNHDS6IFoB8xFDjxHVx5UwCaTOmx2EIw2rDQ5BA
T9RlumuXHOzrI0gNNdSqaWYc0am7NkpDtJBBBU5Lx9CQTyAL6HwAhLx+sDeDF6X4TpBJgD0jD4pU
4s/90XBQV+Ge/GNMPe4X8xncANgkNtYvdwnFnbjkzjFivDkbJhoFTDuIKYyuOU/48c7UW4zkp0gy
Rl6MqtelezedgmJaaY2n5fApx/Lry8lobxZI0oe1Gs50OUY9+rNQL/q4F1wd/9VGIYXXRz/vBe+m
rMPfBq4v/1u3bDw/qOzKA7jXZ0dDAKEioeMZ0J/JtqtC7KhbEfJu/YN+iqI/JnlqgtD9dozLP/xX
kCsjuJ7+N0A2p+LBOnYjgEuwbzot0eRYYu4m5mrfhIm4DG7WQO0DuguSyyMwyiP/8jE0lIzbF4PZ
36ywRrGOYyZIOnpAhAnuI7+ApjdRLbGMZR6Fi3GKLVDTjgopnLDBY3ANz8FvUS9jo04QRJOWeKtP
7L03VN/zOgzaqYPcNSrc+w3XBPhLt2ohnuCCkygFn+GJRgYuq66Tp1gP9W10yZj0pQqEP4TbMTSq
PWga0w53mENoBFTUSeWc1Mvx59s7I7TwVsdaCrp6V4IzyLOUx16IEvzDkE8dx67aRaY3PmXMD5HH
R0lgHlpgG3OnL8QcPDShg0I6TSfMQOrDUKlyrYvylw3fzKht7VAPQmTDPLJ/eG1d7oHoHc6jpkfr
dUM9st0N1xDDwtqoiME8S/OorSusNtmk176e3yGE3F3BNgM5Sa040gxj/FectW9Tb49vLtj99l2f
iACM7QX4bow/BzxrLyBmBCAgKYB+TLRCCI3XhmKmj0AbMrugVknGoKqK6Plg4vHyTF1hztEzKg5O
qHzHBbH2+toU183fePJnbV0csInn/kvrepB+Qx6tKbgFsFNSiz3Y7NWuipC1xqMGVJvLeTsJ5TZq
MpQT0/GaTubYJEFQ/ef5XB/VF59/QQF+fV53APTwX7cBdmMeuJVWxzv7wuuwxt3tHojW4W4K2br4
kLccdHSC51bAi2o6g3ekxC5SzhNoJPIK2WhtpbGrjYufjGuTxWCnWSIXP4UKmi8mezyq2tmSjRaa
UJkCCVK9HI1poU/vgTymU9vBZEK+GMn7tpmBNtC3l64GR7d187O32kI767YeM0xcDeM8D+ovxIDJ
07ADmvPJSuPFRVHMTjAhzLDpxPbC2HGPfXM9PzlYlVdfgT0ILAOFwbj4BgankqccsAMa1UIYYGyo
jHxD3dbI9waT48WDjI0CYOCKU48H9n5sjahJONPqbqO5pWGYxz3fJLXtX2IFWL3eLS0bJ1xVAaNa
TCJQwN5kLiCuuDGpnqhJPT/ejznowVdbXgCdm4+AEZvWjcxW+aWP/O46NiAQcWfp7WLoewAWOzQP
yII2D+SgHtlwkzECQ+7hU4WIuzCrHccRwg79YTDSRygougdpDc0t1g0PU7B4NdkLNn41lvi9PTfS
CTfbOhaM9vgA4T+dRtTQQnoNskO3rg+yprO3jRHKKzjo2YwCWx93D870QjYAwYzmgbph4ULzXOXn
poPikZ0hz0wNDescVCnYhP213BTkAlg+fS9RuS0w4e2C6NMGumL4NIZktHVexkssTaNVhnzCcxR8
jfO2N8Ifqe1+zTrF3sHgXl4q046DqOTme2+O3mEWVbJTXvfNBo/1Ne/A+DeyP/iAonEalCB3w319
+AeNGhBpvaiknPeiHZBm1uFkk6NhgComaY7SLN5coF4gPT9BdFKxbBNCIPBEQ1JTBDtXtslj9tNG
JBHQpvppWzkjpsJ5KZTowWzAAH7JZH3pNJdor/nhXKISXcfkJs/vbH7RVeWyhDIGFqBArg98Iipd
5yxL/vcxeUpoPQtLnmxrgApBYyiwFZty11dJs13GlRAxBK65C8lg7fcMVLUN6mY5HrKuSXiLUASC
UoJI8XNCXUcXc9KYmmVYawamT2MdTsNP05lhuUeUoG7XOAjZoiqnDl9CwzZ3rMNd0nJX/+/ogN/Z
bLrOzxPD3DVZU20IAXAf6Bbzdq5BA+I7NtQncfOeY7cJPZSAur7m6EP5DBRKaBx7PD97hsfn3afQ
yRvsrQ+2mKBNGLRblDlsqzK3312koXYTjm/7GsRYTxJpv2dIXMhN6gMUzesmeaYmG2ZjU4WufVht
RhWVWw6ZqV0+RWILfKkPYQ8nvDmxUaHEPdq1rjJuZKIGHFHtDhQB4FsbpAd9Bx082eyp8EDZR8GO
n/dH2/XFZuwrcwPymv5a6mxfkxpXlrndMytF8T4j+6pTgu08gG83Mp9dGok8Pft5+Ecm3Z3Nnena
FnrD9KkrZVgD/9yFm9rzwjMUCecr4xVs2OXNV183FE7DejD+HEUHwu0P+6cVl7WSDhQ8TiMAiaa1
79ZZ4gX4J3bJECPlt76tJZ4M9LqzYeBPk6K0b41Z38unF7YewU2GO3H64da3lroqOyjwbCLfODzU
k5i2nTlaKBhRoLsh4+qByo8VOJTHGLDxHVqL78E02T4hG9GeGpdFG3CkMx8YOBjdYTjnGW+vsV+0
Tzh8t09NhicSMOXFlmzU8CyeH8tILJNKho3mZhxABi+B/j6sce1kQsRYDtEmBmHq0+pYX+fDLrL8
315HO4wcmKYaxBgouB6Q1c/Df3IoGr8mBpuObqTGw8yj/o+ptd/AwZP9yDrx24AEvM2OB1ZLMw/S
sXf/ljGu68FaKd9ce4oP0SxBfFwN7CZCyL41Izc3UQruCCfWuWwP2amujtp9nDV/0Wi105CaKCxR
c0FdJNeLbemGIErSvF7hJIZtHWVGYJg1kvQrz5cPefuzZzsojEfcaqce2WZrullWMZ3sIi8C7DGS
PSWSKbmM6hxAdByILs1gnSVTEcXV2UrcdzKtyWlUI+cB8ziuwnSumryyCM1bMwRLunoUYDzQebh/
p+ykYTXXf+pSblzP/mL2JBrOdUi9u6mrTc+vUxCFraYxFuEhMnA1q0WTM2t2tM7udiH9GbPQeRyG
7n64kP6E0PylYHr02cncXljMX+g2otaivqXCBur+hiJO+OuQ8uEU2ygHWi4w2jTFBa2BTc0EfhAX
DDBLBjDPI7VLR68ADACfMQVGqG3epxN0FYDxsXQTcnCpYAsP2mM9XME/NCQYkNMkh96tkisQgOYt
ckBc2FSgWaXhJGZ2o17eQ8LGQWpTyJLdfN3kZeMDg1RPjR/EUQwyYqBfS2AQUJfMi0vTAA6JUuk3
M2fyzchH9Rix6gVfu9FiGuripAoo0yHBVQdxX7g7CM0P19GF9iLJLkYqhYRWCiym1mokOzUKKASo
n2E/C5b0M8+GbsNje7iMffH+v18Y08XypAvZqrKNArMomu0nnpVVOHASEAT1smzeEkkLsatQo8A8
fMDu9KssqhwFEUhTz1mEK+Z/H36yGaAnlkbOt2SjRg2D2vveAFJ0vXEeklTvnuth56DGF0Ul2C6T
Azdx/s03g96NQOTvNwo0UlCiWps2rnd+5ILt8sPuGBC2qrgWhx4hYX3nqButXdUBzkEOkUbtITfE
sPHrobrZoIPeuQJQqdBSFYjsY1HdkjJl+7jPjSWGAj3RVDtUI0949E3my5ynbVB19byr9UOsLqV5
ZXGNup11TL1uBCa56SG/OZPbNS2Ef8yxyujHMPF8T8dFr7AZJBSyuENRL+7YsGVwAqXzzrZl4yaB
jolT3fnHyJy2DrKlZxkN45l/9GhIDrINcQvw0jom9zplXWG1Ua9V0CEyzX/uzGv83SuaQzQtb4Vm
rNPWGWBE/vVW7mJo+Lv3SDbL69yTWd+48vGD6sbsu3oDJWY3xCF0NAPGzDaAuiUujKFt8BrlBb56
R1ZvysicX8lW2xaIqgyFesfGfB1mUC83Yir35DRlnm7q3gOntmGmr4o131ibTN89bLg2DUiPbuDm
MwHDudqZZQLQWf41251x5GyIwMbwqxlCq0PVGSrZVhv1It67R8sOf6x2WYroZpee/4jsAcTFjlpo
ARQ8cfhkOG341A69AZYQk+FG2OLo1qLc4RnLtqVsbQMlIdlwdIsMDBg6nCZCSnS61nl8zSmEbFpx
LsNHbUi8P/IkS4+Ual4z0fFHTtrx8BXcW+Af0hlpslNYUipwNdM4KzRtsyM9B9s7cMWObRqiVhBw
YmlG+RM1LUh7zzxt3v3JyhYT2W19ILGRqz+GeMiBRBG0BVCayd9T1uRPqZuM5yHHbxgVPigwFGN9
xjcq4PKoNr+kk/9XMpVZEdg9QKCrt5ggSdYJbyfCCttWiDeD14mkg9fGt8MYV5rIxa22SP/2B/2V
UORGsr1zNDmeRo0dvpN9GHm0tysFAMTHrmPdXUBGRoHTuEndbVoB904xpSXGZXsyuWzez2H8ZzdF
2WWqIJcFVY062YyRNe0kicqRayR5h1aryPW6wcfpCopKoN4T/YUNavhHoYEHubAleJvj6AFqcJ08
aEflhLjgZkkrD6vbS6Fn26S30gLtxAzuDHfL3XK8zFF5cGTtQzeuw07Kt51q6+JKFKyKrjU/FnN5
zCecN6eOj+7WxHXBUQwAAdIwLyLzkQ2gHoWwbL5vh7mHCLGeR4196oTTP34yJ0huAu49BJwV6Ql/
hemGz260BTUn6AJM52FiRfiPHBq8/9H9FnrFGCS9gwcH1MU2n+jAqUtc4WkL4uXQgdLAb91kJPLw
vkeSL5Rqz/NsK6Zvnl3O76oKPVylZeXJKQzzxbFKUFDM4IOborQIRBPretZu6gCrAhl4a5vXETVh
1zaOGdIeFrj3/RR/777yQJgVAYjSurbcjODE2Ptd1l8rzwMmVjuWGKGN5Onctjh7PkeqCabVTjN+
Z4NWHOjkKnAR/D+C6SXxdbCdxqg6372V9SWoZ3TAunpW/Q9reggPRq7xFpvjhoOx8JKMRfbGweW2
85vc3FnAz77NvoyvY86wy7FKF/SN08ZFfu3VvdnmJo6FdTQMqb4mlQFAMQSaXNwf7SGx+8kONeIB
ICk/B3LcTssvc9ZCtLaJQCMIoY0DEu71EWfk92XIvDa/NDNU05M5+wGVmY3UEjI2YFk69+1fRNyD
8ajkMzTTwA+5HxvRXbpR9ReANvqlt9pq3yxC3EeAacGyoD68emYxiWPCmyr5VzqC/d00IKHFWyd8
dRL3CZpm07fBYtWW7I62I9252KGY+9Me8tSAgo11DOvqUBtN9+DqW/iuNeJTY4EUj1TjyZaE4zNF
kMnS1/Y4+xgbclIj/f7ZxnPkfo0J+su2C53QSacPCyEHMOiJtNm4UdjvzaQFQ2fVJflu9lFtjWRV
8+Drhi+JQt3tY1C8dG54iXiI2e5QN4c+rf6VccCUqFG6l8dxuUepVL9B3Rb4n1c39fw5jx4K/96c
aj7UptPMz5AZKza+6bE9GUunrx4+LZXq9VO9Pq1HMdRbZstujB5a5379UUURYBXQ2FkKFO5I8ZxR
oVQhGaMDGAck2LF1EcN9PcMSdFfvQEPoEh2qEjJKNCXPFKC7kXfyKvB1gZDrigMae5BGZD10xPbY
zF19QrbrltaRDYpt7f7ZDaVEhgw8EbEO/zSHgmIN7wqdWh5oiAI1KGNkgG9/QGcnQsm65dzsWAvG
tRUvu8ZQjxoC1t6F3MUtC64xv1ualrmbR0PZl98gN1zu/UwxCJ6OdnpZuknUZchmlT7O0qUpgl67
lm6jn3WfrG7FQyTIdYA99OmlLOb+kJvF42r6j+XJ1dDKS1evOUIFG2gVvdDychBYTWbGIFPwa+0s
Fk4gZVMHU2i0lxSle+UmSsruwjyR5nuy4jJBhoHfl+cSRYrHYhydckMeaj6Nl0iyJnqRhNaDOOUc
YDM/B8t49d/P/7SU6ED/ZRsgACnNxAB7J8QLVNg0jwawMo8WHvhsE0aq2ziWjA6rJ9YxNFQDv9Wz
I040oy75z7nkZOafZYcqSvKts/3ZcC/I7+9W0/JSRpOxI86j31YHvVLooNgqwj1/bAFFrQmNLqn9
NSsBmpo9gTSEbsaPXgU9vGqzhAF6XG3IT2PqxSPIBKIxvq1T1mU+hekXG9MeWdjVvb4D3tZqq7wy
C8i7BJKbxrTO8k7WOZ0zpAEgWHjAzagS9hkQ5CTZvAgzQ8HTQtot2rph3VzJtog3myipOLZZ8lfC
nfIQqoo92IMt95MIxcmtvfyVS/4D3Eb5X0Y9aEy/C9wtd9i5DxMQZiFB9p0nYIBDAFSfsS9UjF2K
MgejvQ9Mfmb+mJ3JeUuBSHwZnHjbNIbzRqbSarZmBC5XGqnZRCqRpw80EvM4Btzr1ak2ahfP5NrY
GUbj7zo9HRun/CQrI2ix9T/TQ1ypPN2ZUQfm3irK3/okdlF96QKPo5/pDpg1XxznKw0oPs6GH5ad
u1d65o91lO5mBnU1ikBGGQKBvTVuaDE8T6FlK/wNbsDLL9zLkREyoHeHi0fnGKNO89SXRfhoFxzJ
BHNw3xvH/LuYxuFf/lOhBvtfXe9+d8F0vMyFXEt5SwzpfprLvHHeCuEvc/FPGW6ACEHGUqOeY1w+
74Ywk7sV9Wy7QD3gcJ2hDNyChGjV7Gw/m55pQjui7jypne+sT2ag54pvICqL/oIyDshQ/TF+xoHc
wvdLxMHgAUctvyZNbbyBWpEHbDbrV1B++BdZ2v9kg1bRGJPmaz4V9tUDav7V5NDOjpD4/BmrbVbr
bbJuqJ7TxqteDTkjewAerB1NYNg9PCWq3jlhq4LCDMOdU87dVehm0MVUhd5IUo9soZuzYNKlV+RI
PB+qDLYc3Xaz9CkK996nKRvL07oO9da1zciZTjHuDfGOSxC/4nK0x7dPHCJVlsY4elG3T3vVQj19
LK80dnQwt3K5SboG4GQ9JNt/zCEXqkmxy3KQYvk0W8/pxh4qba11JN494uFD9Yq8UI9sK0sfs7sS
0n7i652dYn839c5mp3/qXeqlBZH3gGS6jbQR0O+bQVU4Qdm+hFaDH0NtBAzZy3iNIRuLUhz5gbf6
v5jViH6t6/x33JeGe2jKx4AOmiB8t00gNbNJnWUiIM6nz7PUGIXxDfjI7JpyTwKu6aozGEJ/Rggj
PZhuUanvJvRyNgVwoxBOLBPsrmr3uJ5GrJQj8UvjDy8dU6BdDQmIiHv4/8cnHXKtewuXoE/0yZVG
i+TpyAowrsOZDNw+SJWmAP7hS8IKB/YIFM2tBwq7CT6mUmyO//dAtW1xWr4D8Dk+GKpKtwVzIXpo
tOcitjLnAXuGXVL34lB488EXnv9EjclrEHe14Z/mNP40cSDebqndbygAsmBIbBh9e/BtA1zceibF
jpCGgSazX5wKyBguq02hSkGjbXm4/AI1QebF3Y6KmahkiSqafMepsBM0t6uJehQmqBCKxia+Rpdq
KDPBV1jvSnDPyAYKdGGyQw45wekb/Elko+qa+cOxlJNQbY1r28mudqFcHQ15ULlVfvOVzG9gsMhv
wwCZg1aCh56LxLc3hXbzEhzleZ78RXHI0MJhZLV1MVp5WudSL9P1Oco7rOZlIWgTbzNndq604vqq
hpG9xhC/gzgo3sNqn+a82XDmAB/64Yj6UB2MDKqGjJvGJVOlv5OqzVBWUhtg2oeNHDRcG7KRl2w0
7IxyCmzZ+QHZUIJl1MsyNK6hk/RzvE6sULJdt1Wz/93SYFfqdmXGwNeuACK3S7f9anlmHIRzOr21
sd8h1y/jZ44N4N6tfe8BUtk5tN5ncJGgiOUYsvpWsFBsSt7nTxFzsifwseRPbuNeOI7uV7I7+LLd
QQ0JglykZudrWnLJTRQcQ/FztxhV6zS72gRgjMARHQplHtUv5Cme9t4jCqYmkKkCU6xHpdgB3ykW
jRWot+7iYf5OOiqrZsqn4Z3+CnmaGfkY/NTQY0GFeQHkzOxt4zifQBelkInsy7EJuIPL5t6qzUey
UWNrL95OL1y1mCkgBxPyI6gBQEQKhpDNaltW02tUERKFCqqZFAvQYhwI3HogEwQ2NGrmylflvjkn
Ex217aTc9wVOAJ5bpqAT7uxHVDchKyXD7ywBdbIRK/txtc8h0I+Kxz/IRE6Kp147y7+4nrSaKKwo
+V4IF7IKOvWV6SRYHfVy6ZENf5xDoUABTE5q1lga+qX1xSr6v/Egyk9zlxWQ5uPbwkzUK6i2zqAP
cK8S91xXZGr7Y8PYE5lWO/WMccI+nuLmDMqeiQtOIPIMMqsAQtTLrHOE5P1RmPz/WqupFKpIwXC7
NYz8suApZwfFS+6UfK1tXHHJMUTatE+87GkE37MVgqVlUnn+1IHi8kkJUewprpxNXChTXNE5Sxxo
EZxtaEw6F/eLCWNlx8A3Hjgx7lgwqqGsdmEYQohR02is84geA7S+LypE7da7VABPSqu5WXKs+DYy
Cwdyoqw7ufhKOXkQnkA5E7Nv1MyaM6PmuHatcBW4vXMY3PtumXI6kV2wyr4VGWppO3x6J/59UIZx
qGzsYNngNS9AA7Yvpq1qIM+d8EA2aqTxx6Skega/oAIR2oF+FfSbimQPslcRnchEvzeyV0MYA4Y7
/0cs+AWX2AEFbcDVKx8yGCLb1Z1sjm4d8y+CmV+hsl481ZZgb1BFRVam51/yOjcOKKaH9Mn01A0Q
vXCI2BvZ7YeFzRsEDekDIAPyMLeQSVmMC/E3hVKTRSFuvEeovy1+Yx66c503F8vh0TVTUISMUA/4
tQh9ZxtJpU5FEcdfq1mDxkvxYlpD/Nz26g+KAhIoPCQMkso05FUxg6quGx56NeKZZKThSbDcBrCl
VIdln60324AOPUTYyD7QXtuzufeYtdVeWWEHVemyLY6VzB9zf3gEezSoz90KtBbrXrKuq9nc00ZQ
Qdh1z0w/36w7yFYZcfmycSYTMpAUCqjdJpeuc/qvDC/E9UJMMGvIBM0EY6jMhVxmtf8ulmw9tOnC
EnTnYF4vmX0RLVK8fATFuNMABYhEj3jsORePDoRoNpAp7Q5TEXuP5KCmapU6ItWULMHrjFZPA/cm
ijBcLamLlaih+aH0H3F8mhsrMAG5RGPFO9QMoICxVJBQs0kBUWjtw7gaGeTEydyN0Eok6zKGHORe
dFN8IluVlT+9yxyKJqMJRd0d0nLI0+vsnu/GyamusxvY6GbzTLY+T07CmqPzpyzd0rU0DeeA25wt
BYoiRtbV9F4tHOK2Shj1CWw//Ivf+bex6Nlz3zP1KpJyMVfCbM6DPYJJQ0elU/l5UjaKm19n1nPY
lsskaRTxBgIEWeofwKMUMKTV/0ThWrdxG9sD2eFQviRJ9NbMZvknhLWcnYt883HWYc7UbSCfaz5L
XDJO2N2OvH1UYt4PQG1+C8FAvBuEwyBF3g7vOZt+2gXIq1DEa26byLHPnW76DOoOS8+LnM9D7ejv
bHfDj5C7pf4fy1MIbmsbvOTBSQb7Ro1puPatbbE7UzhWHe8ckv9ddlX/uJohlFSdx1q8kalDNvTm
Vsc7CQ+VqvJQ587XlQ9+4Yxf4+paC4XkwAYdeBJ+JY74kmzUpcZq+77dUJcCByaWwFZ/qhqj7w6z
0UbP+O07j/bMghhP7+dRm6gXg1tdIulxW00ej5/xnIIk5UeoMm3cySgPmQVto2aKbT/AUabY05Be
pZoGb1d0PMOlQp/KANWt9bFzUW5rN+emdy990hUHb/Dkw9qIKouQKe9wRJxj+2+ZseJAtsJ1cTik
wLpQX+j6kq4q6V4zaQAqNWsVAZ2Am09yjAaQHKJNUVcLU2caeAw3JfaqSVVH0BTVt57uBBAyCFNO
+DDAHc6IXNfC3VT90Epry1TmXX1dpWB7vXeN4rKDCPDw0hXFMXfd7IY0an6j3jSm6e3v1SjTIVs8
5uwf5gZY5tVEYUCB/BBOCNy0XokaihhbXDmDTghEDtqxzoplNG6hazFtVxu9AZVOw75uexmsS6V6
rula4TFsnB9D5uAKnYIBLHIvEBs53i2y/AB216GSbZxOja7cm3U1n2cJ47GvFMrdC786ctV7x9Ju
3voIyFBqZOzP2GQTprQn/KitkaVrwGSdRjcqUhOJIYZaALtQzwPU545Qa8CpMzHVM9lcK9WqM9VX
n6XtWSn7R6FDUYIyPqhQHZ3GT56baEqeeym6p7Y+QnS1k8Adwp6JEKjwRAVZ0yNnBsRab0+gVI+K
x7UYhIpGFP/pC/lzFtfvbuW5z6UTi6dqfrLTrk0AZcD/PvAsfyzDIazcQ83zPKDYOszFc11Lvg3L
nu9oSA5Uzo64LvXSEwfZMsDXabEtuo7duAt64LZrWkgxYGgUDrtFJRpv6OZtw1K+dXKI6rAGxB61
rp3IQslxjel6QLLoMfZQ2THiwwuwu94p9uYKEk0qzaxNFcvmAmzTeGRjfTTSsrmA3wQIH0sfWGhM
DcW13jiWy5TfuVdbZj6XGUoRUkiBdCHy+iFuzB6kRpfnLfvZk3E6wtEFRgaKGRSkwgtcHroUU0OY
D6dtcbIaQAyhkfUnSkOj1zJWX+Tsi7Ovt1zOrFAdgDq5eeT1gyN4N26oy/R4qJgMPK6aHYqS4CEj
7iRxy6UbsDoZe2iAKZRG/rI1tv4r0DgycUuWRwENALQEMv4jjIaJHeESPZ5SnAqROCghfL+ZWdRf
s6Lur9Rbm9UGWr18H6sMBZGABOZW+i/gD7AxkY1zGXRDPcPttJJvCUxgzmMHVYPK3jlI8GBfZaag
89TGpaHxMr2N4KIuuVr8bsDv0JU7qg+URnLIc033Vw0oLiEbc0IUjlBVoK9LA6lnm910TvA5tTLU
3a+IF0/F8x6ihwDQafQFOTRufgfJ7WTLqjkNkjK2jtjhR6843IUPwCI/Ui1zw6CviZsTcHeF0xG8
Wwlgp7F78XPwn5aj0+5ml0MJV9vszAAuPX+g575voYS793v2ZAkLB+EIFApgTJ++kUNAmRRqS/Gh
bTzQ3ClN2RMhuY6SWd0tYqcXrzVw0ZuZdxKH+cgA++z/EPZdTZLiTNe/iAgJEOa2KNvl20x3zw0x
PQYnYYTn13+HrNmp3nn2je+GIFOCna2uAinzGBQMHu6HMWk9yGPOVCpKYtuYLHLOOzRcymJfetHn
Q2Mn0Om6J/+ao+ZLps71gG8HzgVstOlBCnd8iKtmgkYNwnsO3h34RCgusuLcxKCK/Ne8ey7TlbUr
vG9l7rbHpsjbIxtGbKco1ikK7I6G9HE+oPs8H/Bmzo+QnwWmHmZ4eMwDoaNjHOLhmJNBngRS5hha
rtgMTnGtk27t+SMsHhKjfuqwWoDhZNrvKAeUOCyRbbSG1ViuJIxOj1ljwCDJSuCb7bcA4fuZYMkq
zLD6HuDWqNWgT0BgAfzXdnLRWK7cMh6irDg+3ssdVKYAc04/OJN1/KsCQmE1A4CGgW1HD7WcCnIo
6C6rvjiDa9Mv6ypmy3508Qf2h1Ss8N7vA1044PkZdr6TyhCPIveiZVgkEhUG7TyKNDKvU/dMAU1I
AexeZYBerHRX4QXvQ/VvhuumSij8pubTeEboelgjbGyrudxTSmhI80r48O6wF1uTfigd4gy6uLe4
Lr3n3I+yh9RUKQAE4DzBQbyeZUN+v5ay3ANwwdPP9JKiPM/jcZv48GxiUY9NTBXCRwhV72zEo4nO
Gml+E1Zt7wA68FeWD71WszOyKyxN8V4slBmYUf8VddsSMJRsuHLH7q+uyC2IP8pTw31rC15gH+TM
UWuvZgpohKjnG6i8hzvfCB+UHlng2P6z76puBrF/eLbL3vIKEgmdafANzD3lY5hke/gJ82UOPZzl
bMpyjufDGNfdGcYOYMJxzQFTQS41rHKfGeAPdCnfKSNUb+MEiJEbO9mRJUpe68jNFrGJNTMETcBa
ye1DUTHr06GBl8chxIcubFfv74M0l0c8bBeqdyv4PkQreqb63vSLyRDN4/kJSw9HeraO9MS8P2b/
Hp5n68w52V22hFcp35iRl56mQmUnOqMDdrqgkmRdtGLzqNVroFgdkW/QjBqORa96rHOBzmroR5jN
PziypdQaVDiLt+G5zNXc3p3CPR28AcChHZ3Coxl68+yWT+YZ4X0QLORwX0VYn7ZD+taw8plopTWW
2zC7y+C9OhbhJms7vidKKh0oX4WWH3jghK4ol89zaQDcVGtnO/qZ8kNt9f6yx03UfBOacb/T/SaV
1y0r5jePouAgefYwIIQ/rPESA2F9SPJiXKg5BAvZf8gNyIfWIp3Q1oDEDqAZw3ygMxvIbQiFpWp1
zyUsl4cCLAwoZf6ZSEk1OPJQ2eMVaxx3Q4P3PJ3ZDI9LQ4PKjLpcG4A53y0hwiEOWQrCK4NAYl76
Gno3OBA7ms7w2//leQZf/5XHt7lvFlgJ4EhDKm3fvczMN/dr75ckjrUaOJjNxBiJxg47mLzYAsk2
HCn16QDJpCPNKD21veWBqVqiY6+X91ctvlhoGEdjCWNmvH4NQyp7wWwQf1pm7ns4VNtoDPS/X8yG
m676GWR9T/Vq+CqGRO/EAJ+nkPft9s4UJJIh7H5/D1CBnEZpgK7A2e8rbsxDSvph8T+3oQHPVRJQ
gM6HC9OstmPd1Zfp6TiQMI9XocYIjD5EPBwXz14rw16Bt/UOPujWPp58a09n2Gs5el2isgo1Lr2l
nAM9Cb0W+Mre5nR5gg8NhY2AiJiAlLMVyh/u4sa1/IudWeYlfMEz6JOEZRKehspfoR4oHuAahK8J
sTWJt6kSe1rIGhBSrJoeI9Mst1Y3oqMHGD/cUOMaeMPEtdYazNodtR1CT/HDbZTcUCmmkX/P+9Sp
oNFlNy9sKnfYgT/D8OtR6iF/7cC9XbdeXqhVA9BKiQ79kc9G0uQmnXqW3MG/DFBHmhJaURewDNBO
miNdmKwtRhvFZ7w2//O6SvvZstdQsyS+iHTt5igbvrsxQijEo2h3o49QiAX67uYZDbDq/0yer6U7
AXu7gC7uYppL3I4c8wtDc62a3OJEKTqoovJWrBFuQCHAeepCZ30pP82lfFpYMLaCUpM7N3foI7t9
3vMfgj7kVKMbXhrf6cO/f+wU3qbOfxqnhkKPK9Dn8sOPGL6Kx3Es+PNYAZ4fGe60pdCFRxU8aqZk
RSEPdQiw0YBqLtAgz8Jg2aXvG7iHI6IZU5XDKzI8c6FRP9fJh5RlUOAN9T51Zb+OpJQ7/HGn55DL
Z5oAARTswczKP9v5SXTQyL03WaiZQocIGE1bYrV176gMuQISKQuNlWcP8SGtixhUGBtgwnsch5Ak
r9sfNGgYFd7tdPp3XNB1aSHzYGBiARwndJrF1F/ARiyDOJXy+2S+czzKfrh4oC2KsILgpDAiQKr9
+GniNpACWKCsaIOWyogffN8oMjxbJWghM5C6I54XllSxNMSGIjpEROy6x/YMz6YwZj0078EVCqjx
wzuszhvfxibif/tGlLtP6/HgvfeNhsSPNhDQBtmmM+pDG05P4x8rczAPOmg+Kajc902fBaAPmiiY
aVivzHPI3xz1CBgRZlfOCnno5xa7N8kqYHWmdu0cWmbhbnjkp9BJRz8+KYQ4xao+U2Tyd5GY3ibN
svFsRXa8LC1evg+Nd3SNyPiZe3o7ebn7tdDJEKBIaqx9uFPjftC7LCFvvB1A1cMjNEmGrYfy6KIa
BfiDlHQnkI8YlhOjCjEHDk7OMuHSW4q2bS5AkbaXysQeIQe1TfF6VRvoFsyt00+HNtsMLDQOpdmh
muW9ljx9heFk+pY2SYfGi07XeLskb8mEPvAECM1JqEZ9idHUBA49eZu14fcKcK6Apkk5tkvugTxN
o6k/bLvI2Avp2Us+JVfsy/kBKoj8AAAwqhAOwbUpEcmk2s5zoG2BR+ptnOaHEIaW2CzB8caHC9eU
HfxMwgJV9mZygmiSYf+wLX6ubTO6OAVAzh5r8iN8M62XskRtn0KRs88hjd4ns3nyPYxDK9tg5Tgt
y0E3jyUbenAWJrZjllE/+j1IvaH9lcagDVg/Zn0UQjQuqpyTo1CHSuJiBYXS7lmEVruPOoBeKYxb
w7/2ygkoSrTonpMKUgUTmGlodHXPg5XIoMVDZ/u76yy4gy/bn84tnfEKUnoJxCRW4CyNezg6gR4J
4ibKCcB8GTC+88ZV7ofNIoaj65EOpVNVR5QCuiCGXOOScgz/4OM4H+6hyLm7yy1jR3maQYN/haDm
vMNBN4RvM+5LM+73oLkNtNTWU40P7q8BCkNVQsQT5mwDcKRNmQZRLvJTlLTm0uDp9KriGH1JEf50
HRj5Ybf24ScRqnV50Z7HLPna29XzOL8ESYWNzWdFVuawJB+LFeXuA1C23uEplR9uecZWmez5Droa
fD+JBqhjOr3FdWzuLeYAAj3JWZoDU+ZUVM2mkX9f8vfVfQVKdljJB7rG5pFczRTvoKghPQGQw9ca
mJx1BmTGlsIITfwufI9qs9oazCjW0myTr5kTrdM+Lr5A6mJ8gPAv9lVzvhDTczQa1SmZxo0WKb9U
IcCHlYvmIjNafjGkwy8CugG7MRcZdr//5OgMO+UWBlYXupI5NvaGBQOZIyuXjY5gcZw2/GEWXPmG
dRMKZ9CAe7Ige7fmgCseINwY7UtYw26sLCuvKnJZkPO8WzLQAAP6YLA8vGRaocPrwnGsMlusV0YP
r7w5gt2MXPqzzdhEDmMq6tQKmnDg5JAhGc2i8QZ/JvCBY7X0UrtZtsqKTq1keq/DMFqjgxJ9qVob
jpSm88OpJqyoPet90P7vqTLRGn5tEsu1eaoI+bvOynrpVU29amYRODmT8TiLoTGiagsuK/Ohtbvw
czzROE01TaE2ACCfaeL9Ehq8zRMD3NZVGr/4hv9TGl3+OEwJ3w8tNkaen9XfhrpZD75bvkISpNhG
/jDbrtr2+6S/0nhngUeJe0EHK+ma50iHV7ed6m8T/AOCTE+bNBcNiDfTdwcalw9yUPWVxDSTzPw+
hg5qcFqzjS16D8XzBL4SqZ97DxTHJXszzbRbQtJzl9U6Pk9u14ZLf9xONRDIt2hsAM0cc9Xgq4nH
B95O+liM0xeTZeFjM+T5oYDtdmCYFj/V3vSdqiF0EJnC19REJeteMEmk1SxLNFDxwQPwPxsBh+T+
S6fN7A1HZ3jSF/uxfKKgLDu564X10hTcfhmlAY35zkx+9a+NSOpfact+VXCy+IKGbYzn2+gdu1bI
h6aZpo2Gk941bvFp8Swxv/YdAHnzRWCAbCfYUXzD51EEVRc5VyuMwdvLTbRvSwNmtbZXg7LkgYU+
NYO+0MHrEmufw3G78MPWX1AORKMEVdOq2tW993sepN81tNMgkXDP0eQ0VLD7ndzDPZ+XPYPWOIfy
QqX0hQb6gn1MugQsDPoBO9EBt5xCcPXJr0FcEELNQn2sqZbokr60WpiLEoBe7DxidU6rbCaTTcYW
MI34rHSG7g5zwy9dY3+37IL9moLcK4wvccuhzg5VaFSE6vo6NRJg8FHtDRHVV8qbTv4pBc5ZiUYL
tKmpzVCPfOl3EqaPaWaew/mQxcZ44Cjw+aKwnQVNg8whCnsOuok0j3K3g0TTOJbCwe8Z194mSxHj
/7TvNkUPJp1vZ9gTZ/2pajsUjB0w0KDCwHdFnjyikvI7dR/UDJ7ULqREgsmqDIjx/pnDO5TIGcqE
m1YoCCyH2U96S4sW/61KgWlKb3A6ZPD+BDrMSR4o7CAbeWGmtaCIrqpg6LEBj+PzVaWCjKuBAgK0
lhNvAxq4uyl5lu8GNJQWriPqRzpM6MwERQVsRctkc8v1epu60rzSBHTV1c6c8AR0QDGUgRqFDBpT
/r5AjunPtITpvGnHsxjcLAH36bSc5QFvsaMZuK/WO/R7p0fV2Njvukx+j/skAFEA3DzWvMVYR+DV
JC9mDOci6MGVJgrlDazH5zBBGy7A69wObj9KcnpU84+28tRK5hBggzk9MBT0w+U0XKaQBx1yKyiH
MASVK//BWqw18cfmp9GR/ISvOz+hgtCuQ2fCHnTO3ebmCXtxveri1Rweh3hQgIKJBlpZuJcyLkd0
X01IJP/JiayUG+1HV9Obmk2PovKr3UAUsnXjDwv8vsCOmX2EgrR1isoaopBWHX+UnrGvIKUbxE3j
PxgVw3aC1ck5NA38xqZd2slkhQeOnQVwQ4H7kTNABQs77kdVoHYallc9B5SBfZaGYnYGpm7FygCO
AuzR+jWZ9vgztSAekMVO/wzl7GTt48cVhPao+hN3c6gDF1a7boxe7Wpj7LE3sJ+nhAGcXpocVYmu
B38jebtVUxIBxZBIgF57U8JEBTRe8HD83xj/I4+hAFDGSV374MwF0qkuQcfKm8E+mFBHU35oPZRz
5GLbWy5pDs1OPSwL3embwE8X5RmzrB5Gs8t3jQRPzDWwDa10sWLmALWoOaxasHzojA5MDlhfFU0X
WFlVnHhoQet70iDgOt64RUUpX3I/sl7gMPk5bGLIitxHY9C/V2k7fms73S1617IuPEnti8qG6DxA
eeCesuZ8VYknFLqGbSM958gdK36p1LpinvmS9FnyUqh1PQewT50eh+6lrvO9Y2TeRUyN+TIZxS0y
O8d8yYX8FP0ZMzIrex7BgiiAntKW8aUcS/fs9Ki/sCx67bq4ffB4h0LvPNgXaQGxl8Reg1X8Ybae
swTM0riC0/2dudH4VdjGXIXqoyPlnSr7nnX+5/zkg/XXD36PBxmaZ/OHlke58Qiw+dKMmfkyRm5I
Ecib2LnMY39m0tgcmVi/vjCUwA7T6G26weVB42EBFAGH9sa2WjfN29Tm476EGjCGhvHNbjIO2QNR
A1ePEA2PLOveJjMZ9lmeTUEks/HNNLBl8XgUbazawAYPrhvgVwEhtKd4wvdjX8KEGk4U8/inuDHj
Z4m3H5x79LuVZMXxfmDAe3wKQYh4b6IYD9F/57GjSvCygFchvbBQgOvAJp4s1Of+eYndc/e32DRA
2NjNh8CGHsi79mfPCVN/66HfuGqTVj/Aot54ikXxTEuuuOqLgDmOPEHAWgPgHTkLGjBj4wOOsuzR
wee6ZyEY++G8hoNf+ioNrUszAVPYoFR57Fvx+8BBuT+mGjta0EHGtdSlAX8+OtKkYl+MEbtdQJdq
C0sgo+5uj1R67HbmlB72dHpfIH167n46rTIfU+Wofi+j7vMF9GBcZsOZJfLeVdJ3xyJFo0vFdgpi
Eou21Rz6Qx2B7YKaBY06idei3Rp/pcGUp/nRHhkWR0E+pfASc+F+NbcI6NCRxuWkUfXNJ+w+e3Ru
FzQSNrB6spM0XlFYdI0LjKEBRpXNhqC3u3QbmZ18Krw8Ptk5O4FGJ598dAWfwqxxFwlelzvKiSlu
DlOUfUUzYCnq2HvsfcAX8w6GBUblW6+OCvXaxf/FhkJQ8UFYjUbgNez0DZrFCVxMvOqQMH/r8MI/
M99hLh4rXbUCjhEGx3PyfgCj9SUyTHuZpFDntwzLPSZu4wKQkHi3M5lPDMI3mbvsKwE/BRqmibJP
3xQ0joNUTfJQQ2hv30amvQazvn4UkAENpBDpN+FYO9cu7F+h6tbarIqPcbaSzauBgQJtdVBdJsAJ
HTKL8V0nustdvfSORmnTQmx7o/vlREWeZouBwS27qz3tnAAGSUHTRLkNlOXuGk4ziGcqK/EwOdO1
5VgSFZEvt9U0QR9gZrOEeJBlXNpnIrIYvl9vxhGirHeqCy9ge4Z//TmeyTA0I7dUGNzkHP5cf7ub
bdabv0bd1AGBD02y4A7jNTiaYoWy9JogvLeBSXTHaChXd2gvnVWQmLnNpdCI22YL7EUXwB8M9Bms
FhdJn7AnB2X8S8+7ndem+94uyi+tO9XbMJLxpvdC+83z3aAaHPHNiZp2iXVHdJggIXuNXK0XkCCK
1g4qdMt6rk5RRYoOnkp3cRV3u3vpqplFBWiQcvdwnitR0tjdUzSNbtlr/ksrbP/Qyp55HWUC6zl4
ubiL0AXFQYAIJhaxH1WbWmQM65859jOtz7BytTfw4WxuoTdPp4HCUPm2gYfRgnIuXZKM3MTGzok+
38LLmNrhcfZBE+k/SHdoasfcoez6er8p5XPLzh/EFD3d7km5bkyhZdGfURRRX+MSxQuAhn60NtYR
nQjFk2jaYYN1gNwN3Vhc0f/xF7xK9A/WPPBWVN9RqWtBu8vF2YJe6YMBBR1wyVj34ir9NZpvho3d
oVdT9RaejTVpl5BqyeR51bZBjfyuevJJepum4PmbA3mD8twiBqp60VsQqbzFNAQoXxWMky+2lRyf
Gvw/PLpNHB6LAetl15jYOxSVZGDkrjoKbxyeYiiMUn40AQ+Ja2VvoQDG37EEKHiOJah2zrpG0Zye
7+38Jrg99SmGMM3XJMYv7f6KuL0Niszn+457t8tuOadw1qVg4aHU85rAMLqANONI1Y0XLnSVlmJ0
7ArVJL8JYqPA50bSctOkxQMwJy8kKEfzw1wmByMGa3PGF90PdzsAyv0V3nODTmPgReWLF24gghgo
0dTs4pSFPGEpCT84FwIt+Dth8ffnrB+jwAFH7/BXvpJmcSok1BHmQZovyzDiCzoVLsSZfNHdBrQ9
GCtlOzwAlj07JaE4dJY08yCrGhPYucrcDKLyH7XLsYuRbHkbLSErtyxEXuMZhVEJ3dzH0QV1EcEt
Uw72qvB0vDK+kbRLPzcj6HALB4jl3sTl/hqmOa4latAf/GLVGbDjxvt/H8+islAYcU+G4QElzqEO
ZbjAGFJOzfq0dJZEsoUNko9v5HwFTaYBCvPCCFyIyxyyygJchgZaI82XqZdYoJDgznYrz2PjeIey
UgyoovK7rXr+GLU2e8wYVEa91HU3FEaxdq4xOEbzGB0soLPXcJCRSwB1+CPzoeXdxdDZje1JH5oY
GqlolKq59U0ZOoShjQ187I4vEVpsHDqYDLpWYVp2eyPEOo/O4O04LwZNmEj6UCQOKOnNc25aavfY
4eYHN0vAzqhtY8L3B/y4YtvDsnoHnzRAWYAHhqsOmjr3A+X+TItT4BvsgVcrKPFNAWvR5CCvtLuH
Gp1RTsOQiqVAGVCKnNfIg41Cr3Gd7dR5T/c8KxvgyQHBMZiKoJU5jaceNpVfBkAWOOvDZw8SO48D
6oXjnFYmGJ9YI0FjbA5L0Lo33uB1K6MENCoJjX6nZ34xPGcOYIjaT6NZe2tbWmxZDVo89XlvnJ3Y
3VAE1pd4+vf82IXDL82nwUg7IVYp/m0+XTTPz+b7U3Sf705ZslZdAaubuSKf+205LAAY/I65bEM5
ZTPIeMyjtg2OwaI1AaaCeBBfdMxETEP3g9ODSPV7GViIhybPbTSA0vF3OY/WqZ/iW1UAfGaIls5T
afy2ZJ0A+cnQmIceagNdGYBqip1jQxw+EmkXY0f177jp43KHp7ReNNzB+H1+2CVYYFuGs7Xm6kDN
o+QY2RACmqNB4u+0mIs10gdHjsoJlRO6F5mC4z8piHJSjib7jRqWbBiaFeUGjx8LwPQuTYPXW+G9
4APKrwNQFljsGV9aVgGrOuCLSCEbIfMtnTEEtxSjsRwcyLr18cOobABox6b8rTCvIYaIZf/hrjev
6PHXRcDH+RCR+wtdTGu8eVCoih260JQbIFdRmR9SiLH3NWTZ5zM6hIBF33JDzoZN0sfH++D/Ofe/
pnh+MazjNlMAyPhYu7clyC4Jq7dlwlHlggDkoWe5XmdlGT+2NrBays/1W6xhWzI05k97ZgNVCo7I
QCDvptrjGzuuzQe/9yAiw8b3qvPgwg0lZygnWvVzoqsXFmXJR9rAY8zK/epShF11kKmhlzQQYuVQ
MDW+WzB6WNeWU4Ddkjb3Kz2bM1gsomqma1Y9GGK2b2aR+pqXzblxozqCccgLmLJwz8nzH7XJmtfa
d9JlHBb1RdsN3wyDwR6wH4CSXGw8RMpHQzHNTegIx2yf9mBD2jUMwKOk6XdlBKupcmarJRnDQVgV
3lLgslGODrJ+bnI8R8D3QRuuba4QlY5WOhk11LASLMBziNOsUOT9J76PT8IBIszJhiPrgZZxOZ4q
ldkPcMN08o2NltZbapaPYzGE1xIayfhCe++Uvs9qIP34Ztr60ZhkeHWS8RSnFfuuoZV3dizmX0Tw
FIY6+gKhpOpo+tjr0u6fozawRHNG7Fhv9UvJ+mnf9OxnDP7nkx2OKLnU/rBJDda8OIYPvm6mvv/H
BOXYs1EqQw0ddb7DKD2wb3uUMvIuhOrBHNKA1Y/sIJX/arAUpnjhMK4YVvBgKzPxpDrlHqEv/1hP
rv00ubl4cqruYjF8H0tSimIw6trCFDeG842X1QtoycXAj+Fg8zQ+mDr0IIg72Mu/BiikKTS5Ey2g
EhRD36N4iCwARisHaskg1QxuFq/9Ps+fG/TR95GJOl6Wueq5cpT9lPKAxiijUhMq334qD5QzWDyu
TKVjtPgw/3757W6jYz1NsLuwWvXM07Z7StIV1o3ZoYvrNaTFxp2aN/T4smUHylMISAIeuWoAQxj8
m25RzVW9oTa7JZ6TbQB7HvvADeDObyPuXBK8xbVnXQESq7aUo+tGKhO6c8WQYukXyYMAqptuQ6l4
mIXwYNuwLKccYLDKCCHhVwKhboYFOgKxvI4N0Jsttok/rBzydV3/3WVtE+QjgCyRDdDSlIR8HcVc
v0xW9s0ARupHWdd7lD+7N2eo1AqSWfqAfmMDqYH0EjrYcE42Bxi1ypp3aL1JaLC8C+an27FE54zC
pI7XKap6X7q6sQFMBX8tnadBHfOtT1wJ8OEojp5oooDmg2Zqzn5r08kAnewKpP8PyusSbqOpmbM1
5yk2+/kAmEw9dTt4Xfw+E3MO8ojdDqqA/79RMc+juzBhH2VlQqRlrmfVOTwx0nSAct6fKhhY8jFk
2u5x/9GAg3mgTJsC6JM7ZXRQTWEt/FI2l8Jt7D12Nc4yzZz24911w/qjYcpbYqdjYilaAJUrQSan
Ybv2AU7VxgtELr2NNBvAtKcGhcrU2+djcx5RI7/QQcTKvnhZteRuU6Je/08evzILy9U+3t5zKCFX
0H3t7KDT5rGU4zvR+qSMXtPCEVcTPcWzb3Co6M60Pr9vS5DIO/NBdZN4leY7pW1Vu1tpOv2Kwvlq
5Urnil2YPldg7n+62sW//8Gven3IzOldlLx+kW63Blq7eh/KFJYJWWeuDemX733e7CGOEEGm2gbe
XUfQn5jzac2bwLXQuabLQW1GqRaXV6nXfrocOPo9hBei54nXWBWjcFAYLjRLWLbJRit697S/t6Vg
T7Uyy1OeVGAkz/mutYplbYXDg+H29lv9QVnljurBRwFgSWESuqAA+JV1mvC9hpIKNMWooglHTe+Y
liMkefFRB1izeEc1Tpt7LZNmaJdtxDSC8cDtRVV4JXQizYsDpaA9sD2vbmXPZIi0K/eerV/r3NbX
XNT6SqkQqWpOTW4ZLsD4AYypBTnB7cdi74sYLAY6lVOIhzav3z/laOKn+HZKWaEy7QXe6BZ7UU+L
wgahwp8c83vcLlk/Jt9Tq/KCBB33UwR5pEOoQAhgtRLvNYegfqvN70XojgsfTb+ro5oGQKE63oB8
ZTw3TgCbLw2wsEivQMtF2AECTiRlI74piCiOSSTeMoZ6TopGHgAa8ab1uXoxWfIIRbzyw/egeB/G
/njJi8rZZw5kKGkA35YYwNtv7iA12GYzfwhr1Gva4FOgCTIz313b9Z7wD9G7BD/KdVp3xlvD29sd
VFg7Qdip8QgHaAjIhpUGJ1afXDx5N4DhgzgvYHG2GUs0FR1VSvjKzLGI0C68xSO6qBtrjm+rQPib
AZA+gJnXVh74W+E0nXum5BncKY4VJNoI9wFAJeQ5DVu+0LL7PWBn5XSW88BfV9BAFLoYKDWHAB06
D3QrL2n4UkNzYidN/jIahvPOgaFfQvUGBSk0bV5toGyspHXf277Um7Qvkk2iPPe9G1EThHXbFw2B
5Afd+GxJebsa3somjB7rKpcnkA+chS5H8NIMo98yyza2ILyNQe9V/NlwffNoh9k7RWEjhicGONQ8
RIfS8g/4+NnZaCz+nEN0f1GkPlzB8JLctaY3zk/H4cg71987HiDuc3TTmwRlAIZU4DXcwn/Ps4XR
H2Fx+lqPU3Ma+sTeJjNPhYHM88bxFV4o3fUHcw7RBgsbHzIT8GoFuT8EwnpOA2JRr1CqqrYUDr13
jR1Xr+HS1m0UMWkI0w/F1QBb937fKd4Xm6QA/dCB5ijQZ9hqhOU+Z8ADMZTnHntwryD/7xZHbM35
Dltpe9tWYX3CM7hcAb0pn4UDP1jHmsKvdWocXR/Q5IUeN7Is64scUQIFBRDEyC7UF+V75aEvs3o5
WWPyETou1jfJ9G54/PfaO6pT6zJ/CmMEvlQRc6BD8LncD1FajYdSAH9XDPh8hwGEekfi2zufOpaH
r14vNZrOebPgZmtcG3Owd6EPBqkPYMGr6QCF7mnrI4XKrwKaBqrp9nMLdf6VCY+FgzYidWjNyV+l
sXKffVnki2EWj/01QEb5p6/jYmEaDozRYwCwhtL4IqPQ+ALuX/dQSHyJKIRzDbQM+9RaU5hZLbTf
k7Zao24iA5PJfmX4XvKeGt43VaXhJe386eKm+Q/LtNP3tGmqlYsa2xZvDYToErmdSl9NfJHhZj/Z
AV3t96W3gEpYf2zdvH0e3N/zG201m6HM2Jou50yeK7x0nvJemxBNQdPMeRxRcHyMu85+7GAsY3S1
c6CoigrQZCaIRFNotJgxeLaHF1YX7+iqoXehZ257eCz8cw+s1/2l0UDifKxd+3bzAW4NWlVrM44h
FWdPb+nUj19ZkovAcYruAAVB9ij/yY9z3vuTn+eHXjh+HYB2D4Zm/D2/xS9ZwhvpAYt1vRy6Br5k
tgfNbas3vqR4iwSxsON9Pv9N4M73iLb/dGl1NX4pseKaswVEks5j6N3+bsPYnXiO37CAesxr67EM
BDQTGADGxy95Cg1W03o1uQ4PaZuAkDSHSRkC+wXNHDh/I9Q+6AD/x0WtFc56zrg1XSRap8BbpPyv
i9DycJ5C7m5zbzQ2nYihf5Uq49xVkRX0eAF+LV1znQxp+xPKpy9lO6jXNk0gupBl8qiKZNqn0k7X
dWYmL/5QJQsLjf6fmSUXbWkYK5HHaJEYroB6NQ6i6ZwDwF0gpYFiEoymdA5+pKtqScNsjg3mAsoP
wF1im87aR33rcdI9+KQAeH7Y47BigJ1A0TY7aSAR37UBa6pW9cOlFLncWpYYgLGv+akvenPhh+nV
k7k+K9eKdlC059sCldQzlLHjZVw65v9j7sya27bSdf1XUr7eyMa8gF2dviDAUSRFDZZt3aAkWcY8
z/j15wGcjm0lHZ8+dS52KgUTA0kBBNb6hnf4GCtYSclj/aVXaPCKNH8ZI97oqWp7R4uLEYIi8kpp
0SIaa98KHJEMzsTYhAnVvBoLNPDKFnOLvrsx1Cq/QfdPNtqbME66Gw0T1kvm+aRe89q8PZKx09HK
hiDN3OmyVd3D1Kvua73ZIR5TXr5umsB3S0C69svOwMKfD5CVcJe9ushIJGX/y7LThPdy/3nZgVlr
xQekV17j7VERbR4CJet3tRSJWdsFk6O+hg3RTE8ZvrYohCjegcRCv9XJiJft9pTibjD4CXhFPd4D
skC5pxnuv9abZFmXr1J5+n21aLqvq1+rVYFFp24+2LBQtxn63tUMzzsk8qgcI7Wx17E6SHeNSSSi
lwo8/VR1TQ3BxMLmQdOr6tG2cI5QgvwV++l8VVtkzoGuIXGhKB+kTtJuZ6rLcdmet8X4OLbmBzvT
jY2o+9QdE5vkJzIfW7wbsCvzYnL+zt70uJhcEf5WCL/zEGmyNd7Zja+vdElWb4dIxu49s1HwVpvu
SkHrC1LJ/LKZ5ZbHFHp5k0jtqsu9T0vP6lsL6zuM9rInluXGhbDaOsvqt6PfdMiW1XQ+WFOj7w/+
rsOm1iW6k1HtLGy3hdBWdKgqzx10iuJSLbkDvMev/Ldlt5/3LZ7sM/Utm4+x5mN6JcVw2Bxih6qM
Nq2CwLRPy6Js8AaWYjGsya29UyRX7F5etoqo9whmX77b9vVlo/e3VOXj/dsPI6DVoTlkvrN8dlKM
/amL1tKs368htIOzavm6iPYvi6nByb2yAogMmv1V4H/ZXlrhOg+j7Pzt0D7AyqfIInO/fNjyhlSj
misSo9gs29Rap4iaIiUPv9+E+zhfAh4qjziITFNopf07aXDZoyfSFLrf9n/3JpSYDSe3ah1uYKsR
X9feVSEH6UW3dWMFtaR7NpXipKF68SCZNF5GZLJ2etVq740iviwHNNA6VxYD98XLUoRrLE9y6+6L
r9TqWtViazNUKm2+SMbg2ZwOMiC1w7JqBLrlKHb0pSjHeFWEkfZ+kLP4tKx6PDL3ynBD2QeqLNZa
rhJmwafJ9+oVilDmWWg9CoyhcvbgjH3qq8LcNKqcbpfVuOvpkhD5yB72pF8vLl4ofpzXXy/1cln1
DLIU1TFvH06RMetlWLoz2bMJ0bLO324oaPUNowJvOfMTbCs84ZixAqZ/3rYsFFEm134Uj5tgsL3V
tx3LOwht4wMZ6O2y3WsyY9VW2bjpyHjOpmEcII4oh2FeWzYtr6YUp6I0d5eVMB2ac0jh9Lys9mkk
7Qv6Qcv2r0f8sZMro27wUUTK/Y9ty6vlYMa62LUzhOW/bVteJTV2rhJ/iIs1QLYyEWfdLkhK2UPa
eEVZDhimyFa2aYenBXz5dQeMVXVP+/FmJlUa7rKHj4nXhh4BqbXRPHn3y3//8x8vw//4r/klp7Oe
Z79kbXrJcRivf3unmPK7X2goztv3n397Z2iWaQlF1W1h6hYmCbbK/pen2zDz58P/q63GZBSN1W7S
KPMcEbbarhHg/9alZl1hjEPjKyly9DlN3YmUKaCKi1Zw1JUvRCr9IbfCao4P73Hl6g9KHgw7v2Ls
TevxFgAM6jJjeUCJMDgEUEV1MHHLIlTzdiPK+FMgmuHcFHmziWFA0VyZTlYypYojRNIdejk84CTT
6g0IEXXwV505TEeQ878vltVU65k9J3Q46r4+jrMVr2ZUl0AKw6252Hr2SXI7KChIQt8NcVXWlEOi
YH+aTOoz6dawViqnnCFCcC9cIlN77+Mos2OxniitGElm7iyY8EmZmAczgXlKMIO/+kSQMZCz53HX
HbRU7k6wBrZqW0wHn1DP9T0lJWy02/XQhYg0Z+CjgiAnUoV4W2lyfPy6fVLaraJ7vuOlUeW2IW3c
xRtRCaUjEWO6b+JmSF0MqWrsEoCDZzCmt2aOaXEjqxX3vpZdNViB57BnyeIyXz12yK2UOTpYo4fA
TgN4I/Vt75D50CS6QA6AoM1mffMiAFN2UOyRFp7lOyGqcVd67NNqqURTXcXzeidGbV81DK6GqO+D
UnqUvLyYGzv1fTWplQt9dNr6DA70+enCSfzKV31lxau+1uvCieoKgRG5OcmKWd1NNfR2hCosB802
9IKt/k4Gl1ENfnnnm+i2NUE97W24oBsKhy4siRK7PxahppaHZdXu0xvGr+40askTAyKg2Fg0903w
kM1uQtyodI7/MMabPEmQH+LvEZhI3/uperUs8gie398/UZrx5wfKMgzBfywMoVs/PlB+OUqgzg3q
zvVYvxT6dEtA2B7keVE1WXtYVv3hGqaABmnAP9ZDuZZxstlOfkdzFFLHFqHqfpXjCXEKBmGdBtHZ
p2VVmSAlS3BiO+hpV9mguqpZjptcVHAMm6xal5ERrXUZEngogFq0k70LJyM8xuMs1VEImtYyPvCW
85PTVv7qtC1DpfBjWqppaz+edmPlPrMbmFwQot3GnPSevGAKj5GoXnVUbI2sxGFbxNtIH03HlkiS
l4WYX02SLvayCj0O4zJ95nEHifxM2QbphNl5FwM9Zd8MqvV+gohAyZ6b1sAxpKGOf1TiBHyKbz4B
a4y2KoUkKDUsfAzpfnKWuvkXZymEbMkCgVydcfrHsxSZ2niIwSFFMSjSVkv08GzMi3LsxLYv7efK
i9vjGAfZBn5FulpWFR+x69zSzkVeyY5Gi2gBkTpt1t/0EL/Pka9Ju1TQgjD0Sd7bE8j9vG4saDEs
fC24Mkjjr5a1oh1RIoRLuAqTMv3Qw2AIqRmdtdYm66iMdhXAbHnfW6NynuTrOtxEof3UZOr4ENRW
tE66FuBHSJdKKfhqNObyc1CuDIuA7z+/JWxVV7ghNJQebWueer6bWnIt8XXJ6hvk5FRYFJmPgPC8
QJ2TniIwsk0Gi+dQwPtfgSk1t2yG8SnWBZC2K3mgZo9RD2oKaYQFudZZF70FecxOIur6SD8cp3BN
KS8Tnj2XqEKAfaj4VXQjdwq5/WhFH/XZrbKN63ytIQoGQuon56jP0+Ob6dOmW2LoqqbJ3Pn6j+eo
lEOBRWXRbDzbFluVkolBylH2eJFTm2rahNL3vIBnR77dcs7ftiG2rTiykaiO36fJlTbYytqyBJNt
W9WnGbOelSYIsNCDX3Eek8gARWnS+Ua8LDxB8OIBoMG0KJGLDO2gHm1Q1BKRvFP9sXQ9P6N7Pve8
KjPP3EG0zTo2wazbZdPu1BmyHfjJLo/Ls69760jyjP+H58U2uci6oSmyzAX68fLkcdxmw2gDIaK+
dQQorR71HLGxulQ6pxfK9SSV/RW2ZbmTCNM/G3S9d42XfkCyNaCDnWI4b2hpifzJdK0bOv4gSpFi
mJ10xiG0Yoqhln6TFvQEjeEljwpxNzTv4WaMxCJ4gU9ItQOEVN7XMfR12mXNzlKkvRfU63JMPBcp
Yor1Qadcsn74FJXGmjpu8qIrGVmfpb92cX4uVVJCjF0PUvOJzNYSq0R3f/KoiL+4jYTBqKnqOpyU
t48KxHHOKujrDQVBHwlX/n59dq2T55NYXi3bqBHMJIkeY4P4YEKMvmuBzWgMKe715M/BWTxNuwzc
1ZVlJmsP74HDItcOcIq2rnTQ5FIlkG+aXZ/oh4L25VWBudNWz7N7+iHmQTHyiyL6cJVUlFEmqdip
lj1dV7jgQjZB77/BkmX392ev/vnsASvYsqoqtmwJwtAf75KpyOSiMhICEx+yNdhrQUI+UtpV4+vZ
zeeOyv9NEMeEQLqa76s0Dw6ShmlCSQ+jVfAHWPqreo2ncp8PWy/vgnMQJsGZ3uhZ9tsvvRoZx6xu
u13ALwj/Iu8pwkAaM4dUOltAuzd/f07LTPDjwACKS7M0lXlCNWT1TRgQTkpYqVNRb6CC6U6jW2v6
eOmhSgztWOe5dcghBAwYuB0biKrHNjF+X9hYeDqaEexlYdCDSqXhMlEKvFR1qJ6k8MhgiM/DaB+/
LazWWE8mgm8qUjKyjTNCjBtLgJoigJCkXS0vQZ0PoE1Y4PhBmycctrINz2iGV4Ko8o+9kZLURsmh
K9rSCf32ZHSasVvQaXVSC7dVc6qglZ7f1jEKLlV8nBGUa1vtwSRlGrWPWjiB1/TzqaL1JkvqQfJE
ipIerOcg1YJzLCloWKEYvwqU3r+o7RR9XVRt8KJQBPjJ+KzNYcfbn0FVdf63LIt/3vwMLaKcsOdA
AcRcrsGNU4SbUG5HGChBjqd7UafuYyAqCXCaKp1tXfcOUmsdw7oHjdgO1CAmaz8x2e9RtXiechVC
0LwY/njVNqhYlXIp1oaqRQeg9ZRd2uiIOlx0jKrxntQ4OgG5aYG7V8GqyZQtP2+OSl1585Ob7i/O
VjEtRSb4tA1VXZK972ZcPQ1Ei/1Otek1BEUrn9Zva4uemqgVb/yrMfPQdbTTL6Mf3IzZ1ki18hiV
lAJG7gQJMNk+gnwQVIgrVWLfS3l6nkyzoxDQ5vsapTmvyzPHT812i/CfDZhn+CCiBBMd5HSdLK8q
Z+o6e2traeSGyKuTKMrxVTIvVI0erQb4zBlRAjn084I6vb0ROR2LkGxiWeRUI09WAXt+GmfR/QJH
jb5B4WEcAeFV8a2PHLfore6C9uLsd97Ebj7nDKbdN66ZTQ+KimlYOOUFqaba7c1AQqDQzMNzXghz
nZV408cAKX9yp+l/DoBtbKnmiw7ATtaNOVL47toXATmojiTlZupxO5shZPJk9LvANDdjbieOXSvD
VpiwwZWheGmE1V2HGhw/09rA9k8/ZGhfuGWOMWddiKdCy7U5vF1lciefpImCOKIr1qanWWgbZb0S
HhaJkjzuO/sih56OMYK91zA63AMwwuullduDRnei7HJtZ0iD5pSw0zTDXo+5ic1BknJpJN0tKzPb
dUPw8p/fiox6QkAZU7gob+sKaBl2RVGk1QbcMX8AhjBV2j7FegmkU8X1I5Gto+/50bXiJYoDRdDa
WrYV3aEg0x4rNPV9Odst+qNNUQY7kS51OdM81jb59DRlhdODcSsLM39v4Fi6woLGdwcovH42PjdC
VndLGEDTPDnQ7R/DUTsILb+xE2BR5MlRtcpt9N20OKGA2CpkkpA2aETW27JGdLJOQNR6KmzkObrE
hfYRY3g8RRZR43lRDliaA60+hcWgHYCaSWu4ePHKLiWkFlRl3OZ90a5TpCjWrRitWyCn1u0UrWtI
pSQM6lUH0OeEcl7xk7DLmKPON6OeoeiKQhd4Hvfehl12EY2gtKW5jQWE0xjSW+FXn9MBgl7YFozW
AV0ZnY7iiU6mvNc8+apK9HZXC0NfUd8JL0bV3dPjO4apDRQvTDGls9Wd3Jv9DmGniBpn+RHPv9hl
PpvckNhJ1bW7jIe0y/TnNDfCU+zLF4N+oTtaoLWZgz5UbSIOXSIimpEFDml+CRys0BGunXyIpJbn
mH7J3J8+60M8gKyg3iFipT5ao29fTVl3FwB9OtoUSUSkIxbopTFINxYqlERKRhrlRpXyzN/fy8vl
enM5hW7KmmUI4m8Gqh8f7SBP2xIjER7txiSd7rHNaiEztW05UQAnCwtL6XWwyk95r0TkHxFXuBPN
pkxmQA2/sdrb9/TTGJLzUqUM9OAn0bZNp45CXxZvFN4PJLDChVVf18S7rldV3seUtGqVTyVhGAxU
TRkCZuvZ5akZzOsyrk+NBs678hV+VRDsYRVd/f2JG/Ps+MOJC+IyRTM0m/q0kN8GZjxNeTF03Efm
ZGwUrE+vsGbS6INh/lOG4aahAeLEvd059djj7FDwfEYgxR0qxLFbDlB2IQxqd/F4P9GP3cLxTXeN
D9Ev7uVVD2wDEekEhTa1R3bYjuMNwmObQaDaXNKCOI/SsIkMChe6HxobnFexhGQ8bQpfL2nooU1n
2+MLX6h+GCYVtxPVMbg6L3UlbhA8lNAUGJMNPNZuHUh9dpcaK3VWYM0sIz3oNDb6yN5g+wKvuwzW
3pCTcg6VhkhphBC8ZXfUnvL7iu7sgRahfmhKUf0k+LX+VC8iNzbF8riaBkPPmwxy7mxHYDsSPK2p
duilfSo82T6ZLaGVRxneWVaJTBSqqZFkn0Ah6CcVvCpH4W2pTrg08XJZeEadwGLJ+vXXbcgFrQui
Ryc0ouwmU8HeepLRbrSky26WbeD86KaSM66J871Tq7Rp4Eo6BhRRDoTIbLPpEtuQRYg75RfdP6CC
Qqmu7PSLnWidC3AogA6FYK/cyPah6yv7sLxqh+k6tsxo+227SmMZDYH5uNGsv6id3l+PTCErFNjS
Ozp1xqZJJfsA6KU5BQYma5kxdQ+Z3z7nTR3vqx4tiQspBPNXCFqjUMZ2LWmReBi7DnEkSEi7KvXE
A9p4IEs7FV/PYMiPoBcfrErWtr6RRU4iieGQAaxaIceQnyzdOBS2pVBU6fITrLE43vIrYfM5y/yY
QQOskCBW+cmgomh/ynqESrtREYYMokbVrDehKToZhaSZabgZRz0AbE+LtSmTD2BYK6SpwMqNzOuf
zPK9BtToyTbTCbm0ytsXwA/uJbywa02rnnTwlY42O3Cr6YQKQGHsvChAsTSvoemUInMUjNY+kTne
j5WPb29S8kvPcBcrnrANUIxHMwjB9sqqf+83gLiEZBdXitGANDSLuwD2rZ6GJSY1rNFqyLe20iA4
0+fVNcHmpmshWMI90cM1rkmyU8y0dmziINdLpr+OEA9WsFK7p+ylvZ/XSJfiE+66H8ZSCu8xRXi2
Bpg4X9d6pSWJxRFzWZWGzr5CYzVeLau9RcWsTDvHzkbtYmu+5xEVPRl4NV/7qcYaUJ1qpVV2CBBM
Ai1KFf4rYtpIetKSIELRYsFJ2xSIVt2EvXGrbtDesm4Q5CwpQhjdoxRKVw339ZdW8lwzlqxnjQoB
qG6qC1FdS+uY6fzYeNTldA++gkBv4s3b03j28ePtQdTaz3oNVMxKvWSX1qYESiCkrxpn/qUKQ5MS
d+0dTTvz92obZ4d+socrxnSxReKrPZeiM9cGAlw3POuJq9Vt8T4xUENK2zH/VOrFSyBH4ws98j23
A547LX+8RP+JE01cBUneV88sb5EaqY6m1j6ndZCkUCTC4RAq1XBYXsV/vBp8WB5/P4so5p/udEsB
60Y4SKVMsW39TSEwMwN0m3XZWwPC6l0jMEAnhYh7LFzmryznOqTfZxIlcbNQCHOTdJQQ4r1dDunN
MdiXpXVfz8qV3xblvGrbWn3wxmb1bfuibQkl8/djl1UVcnL59Zhl/dvRfREFDliuxn2zQy5ssYJw
PLrNTGzr/lh8E9N7sy2RfPVQtPfdwnxLEWJ3FUN9Sjw12lUIrG+6aCRKKJqLparerSSS6mzqtYxg
L9sNqp2OlsJy0Hp/OBcjk5yfKWgl5tX4ue+0w6BkKv1a7qmXQPPz7ZKEL4u+NRERWV6mc+xU1GqN
kDQ5OuLOxSGsia3mujquuY2DLKHnxqqA4RgjwgbhAo21qYfViJ4lycNIhldvMkREVp4/PuSqnR27
WWrFa3IJp5vmirpcAwaLTY2CscTYwN6OCkXddqNuQ0/QdpjPq49eiDRCLJfKhQyw3tWUF/ZaVSrX
XRT7riQz0JRR+wSAtN6Vofwgd8IkM5TxHYd8ZNLGZX5OGvT7Aj9Ef2GmSKTVvdXm+hNoM9n1+sbf
dUEE8E3LqWYSngpqkT2PVxOt6c0hvKc1/3Kwm73scl8MSCsItb5S5sWyW2TNnGzO610SHHpE5nbL
DqWawOOnGb1YLjr2dRr+5oOpFefACkH6ux3NB3vT4HFPo88qKaKnCeRLWSh4ahYmbaevLxWM7/ZR
KzZTGrHHjKnnL7u/O2Z5mcShF7jaQDNg0PFxXzYaA+3fv38q/zz9WIqmKpgTWpowTQLbH4Na5spQ
rX0ZAzdDntYKnKNrBV69vjKx+ZEz1aJpR/X1rXaot9ZUT90kpdbukMTyrpZFLI3AuiWJgCHEIhco
HqHx8hIJsiBZFepAsRoR1sOycXk1yDkjsCHcRE+2ZGX0NucFjNMjV9i/k6NZrNoz1Ae5qlKXnvlw
UdD92C4X4r9/6IHXS0/8JS/GCkOO5s3qP+/xbc/Tf8zv+eOYH9/xz+1rfn5KX+u/PegUvlR5nX9p
3h71wyfz7b//de5T8/TDyjpreCRu2tdqvH2t26T5Vy9/PvL/ducvr8un3I/F62/vXvI2a+ZP88M8
e/f7rrn1r8qkMX9gBebP/33nfJq/vbt7AjHwyyV8rarXX56yz7+cwrJ9BTj6p894faqb395Jhvmr
bOn6XPLU7Dldst/90r/+a5dOkEMGZSgGmNx3v1AKaoLf3uniV4ViiWmbc51AtgzeU+ftssv8lcgI
YLhpEdJzjPruX9fi8jVF+foj/jXOgTbkm1RGVenYyTiZUJalhfq2HqFLrRaEWQfAPc+KtZr3Z6rc
H/jeTVmnSGY2aBBqE5EtpOQppyNVBC3MgRDPyi40V6KSOxDQ5Uku6omaBko3CkmNZPswVBsadz0H
QWZc64jNr9QwvZpC9Qz4nzQxTx7TRJbhbXanAdXGAey8D7XQ7WiarQBHfm4jdd/b+oMV5CR60OaB
ZLeuRyKiYwJqB9ODrWAmnuvjnTK6kU/eXUegnfXBf26KYmsH83M8feb5gRGuWzgRa+KZb39NY1ta
+1Ny9iL4xDWYUR4oyVXjEHgOhRSqCDdcmjOiBI8xwtie+rkKBFmQyE8RqoBujdQbQP7K6UfrZdDw
L8im3JV6TUaaNvZW00jHIUriUzUgqoS1jU+03KCDWoCK+5xbxgZe8QkMgQYntfyYFOkjYCopqdA4
9A5NO1tTRN6B/ulGoVK3Tpv4OTCTz57wb/DheU2RXV73sS9h7ehgkOCZHDS1wxdB+dZ4tehlk8sg
BBn5SAReD4V2mRBTXXfYGPejee7FPHlIX4iIPgeedc+4ZW5Jrg4W0dSEZgTgNliWfQ8Wq8/WPJKq
k+i65Haz+CKmQysJIoYDLB2yumhdfEOOCBu43uBTBYmfq9Sna9kIkgQzVBG7QHnM9J+ZhW7obdZw
HsFu4iMxpsFzP4k9vN7CQd8dJWkcIUOFlLQPv9Seea4nvPNUda01jeekWXKR7OnD1Nf4hRrcFgIl
UqxeIc7ddHXkTiVim3JZIxbC2Xt9EIO56c/oGHJBivS1GBpuGETS9nlnEMBIAEYzbBQnkF+Vf8JR
MVv3so3FWhwHbhVMDtBtVLESQkgtDyFPBcFaD8YBGCCidZN2U6iiWQ+BPayrunwMcrRV6oqyL3fl
Sp9ejdljUbaqVahIGuW9+r3WZJ+bJEQw0ZJms4pur0das6E9RdHAHVUTQLQ3nsjsclfUle6i9gWY
cKKeng3SKkmjO2UytyTIHI8oIaDI6mJo7FIrG2eyTnHTkikKfKzjzV4dWanV66OPaZ4DrOnWtNOb
2tTxeLjKqOsnfvysqsnaH3Q0J6tzPuDNaSe4VCakOUzNIQqydkBULoNQbwi+kl5CN2SSDtiozGZc
2aV51SJ7r3Af0CJ8nIqudzPDxOLSmyWQds0or5KouggZMesy7h+GUWwAyD5+NxL/Prp9j9qa603f
l2VouZlAZVUwg6pioi/349RtZnKOj6zwtxZWISuRG9sxMncgtjVu1uRnELG3he3l28CJ0cfiWxX7
zbd1raJIUuD5W2HlsyH4xcC0QuOy6mjytuELqeWpluPrSOSAluuPf3+uytsO+/L1tpBNwyJW/lNd
HaqflueG6mMvEj9nlbAcvzli1eBgyzsyJCy/RYofs5ccrSw9SpPY/P2f8DZ9mf8CuteGPM8biJ29
SV/m9nZaGgpi11130tX06Acm6UjqjHqyzr34Jxd8afa++XmFqjL7KdRjDM75x593BndVHePfVpuY
VAKRbqv4uikYSaq+iVYQPB0jmFDZLdHgM/oHUSs3mda6pRocWutxBH1qNNlV/kC9zLEs4zFtCbO7
Byu3Nq0a77SiRDJD3+oxlecyaVyB6YwyMdRlrXaTjQTNUy/2pR4910oIyvQxx3nWEB59FDnsHYq6
a2KXxyGRrBWi26TueeWE44QwYfq+tRMU44MKpHD/VGr2feqT9CPajiU7P+EaTyDDCcPaSVXvgjyQ
KCvs5K2MMUSrt0Wr3CDX6FZVQm16WCV2hSCAT7V1UUwlB/Qt9SEerXtGGrsxkJYPc4w6rbOKtgwK
pWJfe9NGYgpL2srJGdqx7Ei+Bs//v2PGfxsO/hBn/rvI8n9hzDg3Gv59yIjYMkHkbfjy9H2MOL/n
9xDRUn81TJ4jauhzcZbmxB8hoiV+lW2iNkUjFLTEtxBRUX5ljLMUAKoa/TV8vv8IEY1fdQD9aEup
lBXMGWn3H0WIPw6qhilUVEEMCB6ykIlT51Hgu/6dlE6oiY42tmd1bh8lStEQza5knbJ2VSPzqI3r
IoFMGOLzdQw1I+KeNu8DCQBfB1ideEDfq/AvVEkad/D8KG8xFZtWYdF1vhm4O11o3Nts7JmOZGBd
kyl9FJ+/u+B/MTMoxM1vz8O2LTTDNIOrzOWZw/DvzwNUaFJja6WuC+ANRFCxI9cEjdTsvd3Qq5dM
DfWD7yvboIEqy7Cir0tlwNGkTj7S/TK2TYflUpFT6U3tg2YI1VEAz7r1YMYO8+cXdOfKq8SDPlfF
wHKD2nAFRoq2HX6UIhS15Uysp5FYNw2mY5TXDDgYvcr+nQKtcWUDNVhFZppdoxs4tyfBIgoKfBEK
2k5rIjybNyjnWx1+bHb3HMbVl9JoKHfgOGck/me9Nj62ZkuvrfcZFIa4uB2D8dpKlBsoOtJ1Bmhh
hYfIM4Jw9UfJ6t4bH21TMp9ob+9CBfxv5EPd8FWCHRV/hbJFzM7SC8RdnrXY1DbgRhT3VCKDAXRj
RMxBmcBGmPH7sNQe8iDmmyN5E4Fc2PimfjV6doWwR66sAkty7Fgn/JVgH9vjOtb73gl6mhQgkXN0
w3dlOd0PZua7epZTc+q6XUzQZ6IDgfNaic5encSuKeQ1Rq3UJvMxpGKUoqPaBh8apOshKQQwBAfz
qZIp8OUqpgdD/KJLndhZ+7bRUe6wqxPtcWVd9s2HoI4dDMbiWw0KZrrFjiXDpgDXXXSuHHSocVLw
LrPtEWDAsXQGe8QVJ/ITlyLkPi8KqpYSrrtqa5fkQ8W1MWF7Ksa+2bZB5dpVe6y9+D2mz8cYBrJQ
u6PZ007QeuJWGC+qnucrOdXpKY5a5BZtLlZdWiAh1oT6KrHQayv0IFrbChBWyqnKqoaOTX3JdyDu
2Y6HnYfTNRpqe/mnuPEmmBlWcjIjfSfhtRAolGQg62NDUGAmrdtw7tO23Yd4Nrg+XTrYgHJ6MIy4
XNlA4SgrH2o4ekfFRpmnUlI68GNlzpIwqywpwks9oHYqxdU6DIpmm3da+cls5I1AXQkjSE+41IE1
FxmKTRCn2UafpohbOX/t1fR9LOXlQ/MF9ve9bmsXLUebA5UZikc+vDtIoSsVF+e1yBJA0VY4I65n
7PUUlN20lvMuOwDlkneAfN2xt0c3R5NkZTSDPTlV0mO0WBlfQsVDmEYGOy2UI1RYyx2Vw2hb+qku
tPqM9yUGA/XaSstrjwYccoNYe03hJ6pAp1IxH8Jaee9pzaOpItwgoZ6Sunhm3ZvMtWByhTbiwHlV
TQGuV4YJkJTSP0ZJ5aoZDJT1RqAabfXgZfpTocvv6wJdYlnGHae4oYO1g//8EQefS93W7+kjyCtE
FjIH2+wkyxQnkgFrIDp2lgRXuwr6932JRG878RjYXQ/OiSqiKY74pXc4LQ66fSMn/EihychlKPgD
NKc4NW9wUcK0wVa2Qg33CHscUYvywKzn4J7ShJEKfjGFgJWk1bf11BIRZNkLfO9VkztdmT0gon/T
D48lfddVbmhAL+pDLkgkID+0WgrzWVNl3FowsVKU/DYHG4dz1k73eQqHzEM4O6i2qBQZjhxMNNPS
jz5W4atAtV7QyAmKflt5ReBE6qcQmi5+7f2aKA/N5SbbYa55MVMzcxBTga9f7oYE+7Ay2tWx/tj1
oGMr0w3qoll7VbRFNnc1ATlY1XHU7IRZ38Nx7FbI/A1iSw8up1mOfaw59sesHTYFI8YmT4rnygyO
ATxCfjDx3A9evGJ6cvqCqFG19Ge56h+FMF+QnL8SFWZVda4qTmzGPs22SnJkWT2ZgXGRvPashVmx
yUtRrEKt/lTKIl2Vbeqt/WACLsoolMOluPJjuNsVSGWXZt+kz62eOruVUsteT/imO8vMSGiv7ROd
GnWO5/YGM0vIvlCCJ7SHD0mYp24nqWhFmkgRBxriDgAMiPRjvHDyIrmCPw/pZOi7O5EziYixto+x
nZGUDQFzqh84MOPXCio3SJ22IIiBnuz9gHRMAgb4CELtYyMp1V0e41ZqYu3OqU6f4+j/MHdey5Ej
aZZ+IrRBi1uIUIwgGdTJGxiZTDqUQ+unnw+s3rXuGrMem5u1vamupHVWMhmA+y/O+Q5rA63Nk8d0
ju29CkPsAB+ngrsxsTumS0fEL8TRHLSTZMZxzXUCjDs8/q5ayA2SSpNaJ3fligFnmXkd61QciP57
5iN7ql3tnpfJOG8ZT/DMjHspkoNsau1auwM+D052XykZ64vWIn4sNoxXNLDnpl3Tk2F0zR5CyTmJ
lZ4Fgqv6W3XylHiYOK2U0LyRLVfY5fUEcR86bw5n8B3rDaDFFZTCMNZGmJol8HHB9luU9XJn1Yax
4xkeL0UxFgcy3dcbbXCdIIN562sufkcWhJxOtZZ80v8mFOzq+ABwYT1Jtesj4diSgXC1Adn028GV
7UOptSVvqvK0et1xneL1ZdnYUSvyntsZ9XfYiabedwwzrJap0GSY4FMt+6DZwJJYft71YyXusxT1
RiwBR2qcsvO0KlGcfa1upV7TtdEfVJNioGWgTx8amkXd3cmGwK5mSNZoahLC2d30QScbJjJoUEKn
BWbsbJVXXcZJ5MirWazmTbnmNc+VW91JZgwBGP792Jrti1qzi1icI+4kM5xNt2fRnLQc35ntZ5hM
/by7FlMaEol20zbP0NfJVWs2Fz7KPj9LOzfq5wmGiosyU99mYjKPdGd8UqaeB62G7sj/hUy5Mz2W
YLqIxFsdkX9mfVfsenfC2jVu3ECDrwy8gmYdoYxPQleLH9ulPLCXOmRYg9gtKNy/t3bTnW2hRoqd
H5IBrP7obM1oSq6He9FQMEe41p09+0HgvLvJRnvaJNrOGpY9f6eBns07Wqy1+cwcvxfWPfuFY8NW
vfWwnpb6yLgKvTb3r/PZ6cM5q1ckGtqnW1NNevVXWTb4mEdgv5DKTxpuVD+zGOyoBdXVqCJa04FA
JcMXLpbVHyEbhTF6ZOJq0LEwbmqATqbSp85hJJwFdq9ferN4GcaRE4+hz7ajajEViaGfgjwzBc39
avpDR551KqJBa2+12jy3zdz446h+1o3xTTfMmgGID/PPAhqa8gRZltJxG3fNI3St7GCuNeqO2a/a
hBlXmuxd3LGlQp7LoiTkAJApTrKLexC99wCZ4lHWGfSfORWEWSBWmoyTnrjEs5WS5Ej1Kx67r9xA
GbFmeeWbZXZZNIR7dg0nR99cTXmu3TTd+6bdW7O7uWSWOVzbobbBmzjPeFDPxDZADW7dUOBZGnCA
Bmy8fjsNkLVRc55WnVq3WjScPS2KI2JrEDv5Us1eZ8W6sgs5tEvzCnlKbnuSk7aID+eh0YA/LKnt
7WGtfJTj/Dir8PnaF2iRv9OCbwa5/RPtzl1XLXe8tay6CdEC898N99nEFZgLsj7S1WGllXJAiIOX
K8xX8Lb68zwy46xfVYzGwOoNgSE0u9bZ3ag2L6vj7YeCb7dsNFKUUp1le7YeNKXnV63MAsJIR6bg
nCtFv6dLpPTKKZbzTL3W4HqCMpEvdYZDqx3hLqH6fLAZo2b4B1A57prW2lkKEwMq8pNBbD0VXhrq
mgs8kSExGk8bMr/HINzJv+MY1bXObMZkFRDIozMxgNZX+VEpKSiohjFluRBehF8bSsC8PU6myxdS
B65jUziA6XSmoe6TsczrfZpz60uF5qRFEBwQ+HqhcuRqGzRlN3dQCJviOo0C8FW7AetjWKZ42yvq
g9Z93WRaEQmdaWiixVwnGWlOXSFi8Jozju/hqlXFJVH51OLafCtEZR8Xw1rDoRuMt1xZ91KWr2mx
1pepHHs4BcZrhS6uil+LXBMXth6G//PLeIq1CB8jCrrkmJDXEfRlj2NAzkCZHXO+hS4YtFYTX+My
Hk6eRCWAvoGp54pVCvHBsldr8g1ZozRhSw9wFW7JPyiH6f1Taz/pyx/bjse9tYizcPThokzm7cKZ
7S5T89iOf4rB7Y6eNskgGe4ncIGParyWT0hR2vyLAVt+u7CReHbc5kl3qn5f5+6raOzqhHuHf8js
T1mU8WGa0oxASIrzNa7MgyWH7OHna2NihBhE/bkwyIY0QUcYaa+GXmwevIy1LMM6DhT8oUaxHsbF
e7Urqz8InGQXxl93YKuvaI5/dxIbTSOnX1gPuCKZMos1bmmJoBXbOTwWpvsD1BFv1y5TFbqJF0fW
otOgpuW5RqMaENhXHJuVAbABDVlp36qpsS9Tm7ANmJTXBv834ueaZsPwDkPlK7Z6bkmR2MHYqbFL
ZlrwUx1pNrYlLgzzJtczbmdrvmWsGCwJwpIy7h4UHiNfyXjF4bgbj1S8ZDCne1Nj/wEdpJQmKLVE
M6OsTJ4y8shBNO96IW+dop/vl3jMGYRhomywHYY/v7UsSfPKhm8kb4J77KHqZLpXHcTfql5e6sQb
dj/VWmoO45EP3Yn137x3Ke7Bwt51iG12Ii/JrFExjpfl/aIrASqe+crZWRIsmXe7pTCJX3RWSKBw
3eWTkb7gv9mPZSYvMXufKJNw6WKM8l8NVApS0pcZdzCU3XxEDcbTU0r1yg/DDZGysBJJ5nyX20sW
DLjq9giLWP5MruUbQjNuW1O9Y5Z6520jmH4mDQud1B0xxeKiDYUE0WXk+r4zASjVaV2SSgqD1oVE
H9nFJELCkt9c9Bj7rgQhOWaut3ebxECeKD8RVOAyIaCaHdnb1q9Kx+2CDu4NpmUsVcSbnrtU3HmY
tp80KflTSPUzzPW0DGLcxct9Ibz7USdLPQbJuEPMuSR9u//56KelJIDdqhdSi9qvck3rnUxybz/D
FAkhL1JKkhi5TzkBVtRXu6HHQ5bX/N3/+hwNigFQxPlNZk1J2BcDHumOmodKWAzKFAh3THeidVjG
8WUXoUmQr8pV82Yz8AyeLzIZUDiOufSzuJ7DtLCmfb3EtFGtr8wSMWXmZDvMxd/LOG+JBXYXiBk5
fSznW30tvLMsm99dak6hqjy11pNFBY6qF6e1Xah2ZCDw/euZ60zXOvZU55ZhxkGl9mtIcVhE9eDO
kV2vmx8Jcx6lArOnZk4eCW/hYoXVE8lkfIFyS4nQFG/Q66gGC4s0ATMOyzztbzIkK4RgN85lxCuV
KGuzH1ihHVEOxvfO1hrMsvzNOFI7s3LbQtbYu8bdnWdTMFiMA7bP6+iMVebjCHJDMhBeagTSp0kr
DiNFeiBi/VTmwn1bCuJxe0t7Wjz8Q5qDgnyylI2QMEJ4UY1b5+fVdCp2cYkaw77KzOPPkSATPSNl
rWF30RePtvxuYg/J2/aSa5aFFxw6ZcZgzEJecN+Y3ivKnYOBSPoxqXn/WwucSztLNLATnud5Zb2E
gCrxPRObNmcJcAul/PPz/RPL1l2V1IqAN1YzPU+Kqd/XzOHRSTzlPGzvDlAzPUhKjqUKWBw2pITv
02oDpdJonZVZuanjumPAmWt+6qE2HCfl1FYEwOuGeskMlV1Zj13efhRN6I4G3vDBhQ3SkiQSb3MJ
qXqfRTcjL8qsULda744jXFIODDAXlcdcEEvsqN14auIhQhvWHSa3oNuutwixgWSQ5euHklKLiMbD
Deoid29VLKM42RcnQLjygPwnheFnP9qqKQ/zdvC6ayiVQmMDUCMT4mfPcwaZTDeuxdps3RlywdVO
7/Vmovn0QlBNbljMc7rHL3wrPO0bggZxc9tjgA7KOKhKqfLtdSxDiI92vaa6FEqxVymir8a6RmWJ
eJCLNtK1FTsNRMjbeM6f9EqTPlFqQ9jVdRalDamjA/FJYPnFftVm8NF4w4KxyM9QeL17Gmg6kerg
DCnjhu3cNqEEuG5CuwZ0M5xjYQZAFNpAzfBorlt8jY5qrNhSyw0d5Vom42PuUov2UyMxnR9xGxtJ
nJ09FenhQqIU4xhOeKOxGt5qhmRN8enKmeS9BbJeIVCMzdNy09R9wvDXGDHzWEz4tlOCAqv+lY8m
+GWrPHIDeudi/cY+pZ5zS7yxQJoO9F7ZTT2OLrukiuwXYkLIyhzLoJyIgpn6PKZbNj7+Sr2emca0
ujgbBDD1zCuvOmLUGp/bz7le9IRVqwU0gbysw9IlKzXFART8fKA/b4xCXZ1N+YPaxt5+GTPQf2r2
bKjMJ0Vb4q1OynuNeyist5fMGhCkEYMWeZKClLmreSTQ/M7KO56DcbiWxM0GTaYfLK/kHiTwL0SI
UDICy7F0x2rvE2+bHXEu4wdJCWVyZTJEVoEfBeFsdyaGIEp62HMML1k0EULlRo2bifDnbSTdnXvc
npcQAP2BGSFi3axkJaDJT3eZc8K5hyZK86l+1Z1TrILmNgHAPE6fhmlgMyid5Ck2PrTecv0507rj
ZJu/nKnuEEmXlCnJcoiZd3Gw84Cns8H5NTjtHpLbZ76O2sXdyuOxYBTrMX/Z3gl9dSy/p/f/6yeq
DBN7gX4aop+SQsmGaS8W1/MxurDdY/F9+vmLuAVMyC3fD3B49yvBghAgC28jbiYRTkWlnbI2ZfDC
0uCmURi8pVumScPzz+OHF2ueRHmEwcT+cgs36KHn7rKYm0LBGzjjsruBWUqgdtHadpBNtIcIVb6t
/5vpXnkToadyHILRxqlCaJuB98LY41PNoRqa6oNSt5ecUePYGtO5FVuHT3sfZC1WIB4jPp+0e43z
bn7yjvF2ZglTu28q0P1ufJs4HCYMZO5SPE2nRawPhHHufoqX2bR/0ajjqById1UxekUVpo4rR8Ix
Fvpwn0xPojbUF0ZmNi86bxBqY9hBHbrcfPqztpUepk2t3pc2QmnhKS95DRoFH5xaPSSLwfTdGuJD
odbvmLXDVEHopmcNnbPNgLmT63r6ufBxNO+zjeqffhreUN6unUup44AJVcyGPHOV6Qxw+oyYNKXc
FYziTx5Qn9DVGaVvWLoatmds1e0eVjfyPA1vhJZ6yGCaqbyVbZRrjXa2rPKr8BxtFzs5IyQ0M5jt
+V62e8NwauTOSbErJKvZtjP40Fs7sEckQWabQLDUw1zB0qTV116pn6SD3Q2cMOm+S+34NTrjKMdn
KoO6Nypm7QyX0wrynZm2h74b7n4KzyXzuhsWKFQCK3Werbx3PXGRzJTDn8e8JOXh7G3FI1Hp7VER
zFddpX7J3JWli4j7Y5pnBwW61e+s4Fpn2X5mxh8/Y7K+5YCTD0pF82YoDlE1efzG8J2JfqGHxkjQ
j9JN15KZlGS8f7OuM2l/nnIk7oh2eIs24lSl3hA6o9pGs264d7F/rjI5dBbc/dG112Nq9s41q3OG
iZV9Oxqvo9f217jKv8TEeqbTMkYKW4nxk01mNfxhDABw+DJD7ZXy6KXeuMev4tEfaw5GoTp08pW5
sWqMkROXD9LD02lZcocO9w6BMNFYjXj9OZr7pmZmYsCDFAz+/NrqBJ9k1OhOd1F0ooFlQaThOKd3
ZmPO9/Msp32jlEskM1wwEC0u7BNG5uKZCgRaI9izzk4/31ltCfOFgOZHgXNXMNS8STPUm2itzGES
wU+plHvAkU1PXPqduT0r5ju7N5jaq3cDWpMtU7Lg9mcZAvSwvpegqArbkPdTzt6rT/DdNGhBERTN
931aU2hbbF4kGXV7CYmWi7TeM1a+yLX/yu2VdJmt3poqG89Ck96WkICCKqV17cobOj04lgrPJala
e2kMoGjim4EU3R0wJSewJhVQnb4ovql5HQPLpD6404ut1nbiQ1ONqqGrdlNBrE3nkMOTQ1KHDwrQ
HQMwU22HRTdmwChzUKRaFlxWPZY3bZdgj4IvaFSrfhhM5yE12+bYlOkSmqk17mdUbCV59zeOrkYT
WghQNbELubx77hTGGRwfrEG3d00BphSypYwZN9hi/1PDs8RDhljVwwrnqB+OBMqMgaUUkY2P48Wg
Xw5n2beHwXpnmmM9V9tuokW24uuj0xwRp8X7guzko0uxN7hiPnoyHy6kV5hwVHkJuhx2elIbR62Z
rma1XP8iQVu08SMy3qlx9EOapVXEXZ8cBkJ2fLqnnxI36RnIjsutUY9NUOkkbv4cWqSQgpMLeGwM
u+n/B9Ptj/TmX6Qy7LksDSkd7iectypNxL8vu1fwk2Y+ug7yFeswz9p837I2sOwUhiwqkp9aVBje
XY5lGnO7SQGwXcjjVsT8fI/q1qbBUBX7mf0V00jjZK/E5vZQHVlL/Wzn/5/JRv4/VIRo/1lFfKjK
r6H96P5VEPLzW/6PIsT4h4aeFV0wUl9GdZvw45+iYdf7xybFcBnD45Fy3E0Y9k/ZsOb8g2IETRbC
ENNyVAPJ2j9lw5r+D0QP3hY6B03jRy7yvxCFmJtY4l+fL/R1LMNwL1uuYWLP+7v0yzWGIsmxHHpF
uR96jrqGkSOiwGned7OH/dw7dHXKPAP3VladCYK4Gb34YMobkJB3vcpwdMjvBi29gz/wkqBTw/R4
Gcur13B2kEXGkFB3M/I5sXOv6eswjb9YGTwYNqiTYmCXC0JVW3+ZyC7hg39WMNaddkUBW+6weKAI
fUmtYZ/XxDY7zEdlcUVtEElD2/XJHxDJ/1lf4v63HwhmUBOuFUpvTAMIvf/9hUudbgLmPHIeLa0R
JK1TnFdGGL5a36aEy36JGNu0NZkPS6+Ky495QLWaLMiH7pY+1Qk1rJyPXGseUWYVGfPty8wh/CtT
rV/FCl+C/yKbc6VPrumQuf5iwcVS8dbfLKp2hwStOLSAv32M5O2DBtQgKSboh9XZ0L4NuRBRp2mk
eAzTjZ6awaJ15onFNaILBKBtvsy3ZZXqDyZUuShJakgw9pgGXBXZvqVo88uxpMnNJyNEb6qcCkIN
6wzRhGc5SbiYsRnklCmBYJJ1o7ZDCtLH1h6knaaMEvBmNpsT0yC1yuIaueV7OaPo2MoFknIxK62n
GCFc2DYAgFcTxPmMKDbOmIgv5KXsWB0w4SqEvFu19YPmwj3rNto8Nn057dCIb2Zcv6xZeTfsWGP7
2r+JN6+0qEIaAKhme/zPn/bfmQaooSzb3loDHn0NhMbfjtcOC5UEIxLv7BSI25y/k9MGkyTOqeVU
9s0zg6qlauag06tfro6xJc/Qd7OO7oupfvDw0x7LittVncSNVyqPmGOeKaW7+4RBGV0Isz/WnX/G
7V+q1O1vtRFAn955j+6kmpEmEZ441Fq5L+yHNBbKfoD6H3Z6H9UJdWiNiMpvXFydHR71iuiKvalW
6J1XpNIYnpb/6cLZXDH/diAgeLI0VPG8A/zPdvL8q7oqcRsd1T67IyUTvJ2T6MLS2LIyAb4RhLeg
oUm9PVT4HoYIwdBoeH+TsgIhzJ92WeZQ3QCa75SyC3NycDdpRRKNlt69mklPOKK58Tfb51ZhSBpL
6R0n97e7qPHJanmS7bYO//NHjAXv74IxyzTw7puq4Xncgsbf2UMlcjfTboWxk6BLaiMnwi+R+zRt
7mweQ1Lp9PFGo+apKdr4VwlZg8d1nqN5w07IzC1OCXUljo/+pIAviiYrg/1fKmDdC6vcQUI42ozb
HdHfqf00+gJmn++qTpRW3tWEiX4ohHoYkqVCZXPn6OJxsskMS9jz7g1nfMjib0p8VN9F8aSu4+Y/
hVNCxEuNLL7s1Af8F2qlPyPR25Xszk5E7MULK8pZQz/LrOxU1+mwb3APw0RheYAFrQmyrGNloL+J
1f3EoA1jKEdFMFc2Cm7Aedn03KaNTcsfP432V41Ov9e6N9QvYTIsZxQ8nBPFU+Y4l2HKUvbV83P3
Z7XYlMF1BX5isemGl0S+HIteOZVwA+jpG5Ts4sxPL0NYbgKqHpNP4TZV0CHHIvQtvcV0/5lQerJd
x2BQWtdu6gh7EP39QKgirjPt4PbpxgBqofiaHyog5nlMpyPTh18rrLSgses06Oey8jNWmPfgFpZs
fmvSQf+MMyX1aZs/2yb7Hivnw469iFEl8VvrHUXPemoHhZ7SGO/yDl56o37EKoNWKEy+1Bf8KLDc
fJf2gZRqF85mZVxsDzqnasxP9QhNMSm695pxMg6SNnAV9s9KrbP56j8tsy+PkqBx2g9CWLBTZKRV
uBrKDrNNH026HFBn4mYCd7SxhlR67Z4FrEG5OWbCPTdqFzNuY8lsJCKA3CP9gkObxQnAylX96Lvk
sYzX9sQUABdIK8hnmdVLki1XVTDYXG39BJ0oHPXkihEV/JKuvHWj9jDqCNsrwwz7ztrj/ZAPeJ0z
P1bvZHJV567beTSgbkNXAvaaAY2a8/dsiiN014ubH6eScSZfnchxntkRWJMFYiaqVCE4nPqvPm1Q
NGIOmjMVqZMV20G9WQMtHAq7YUTb0a4Kv7knkpfS9NrA98HowU44S7NnbL9fpWF3IZt67Rj3DTm3
Ykd6D/CYYwUnwlInA8fEG6IX5nZOerL1ad8ZpWTpSD5eV6YWE4nPsWWdsiz0njiJF38VCxE9buME
pUfKfLINDzqLDa8jdnJhk+vln8uo7FojJvmg9z7mfLqirYINXqY76fz64S7W/RJtSks/Liv1UGI3
b5KKC04yvU/Ua54SiwhMzSk6zH4MoC/WdlBaxe8ypW/u2iLjK9nO7VINVGi7RKk2NZuKMcE/MTis
KOrA6Mj8K9arOSCMsD3mdrK+1+hMAjwLj6NTEaw7q8VRIYg6d5bhNNXYoPVK7NSpfWy0zqOg16Kx
aU8iP0iNCONFl9i1ioZFhW5+pTM81GbQ3kag+pHCfr8Q2atTtvfapLuIuzCJ5BUW1zZp7+3pWY1x
R/bL8t7GyzWvnGdkmXeuM94m4EwDp61/WTFUUmLrisZjigpZg8wTIom3VLVyIbxs1IZD6uEPN6RM
AfooFyU2j3Sn9Z5M9NRvhbg4VGI7kndRYE10a5be7HBg8PDP4peJTCI30nehK7pPG31sjL4+VKv6
3OuZcpv3xr1Z2jYmcTUy5RKYLhBsxg5oZDvUF2DqWWCrHp+aGO7xiGr7wohPNZzkyItjuVNrkIY6
lZY/lgyZXKNTUQHkPM3ofksWa8T/Ad8eCM6Fn//ODNk2+1d94FvHKPuVWOsDNjMRTKp416b5URrq
tB+sucTOgFI2zdgFWESaKXWJwwH2/YkNTwifKsFV5tzopn4CjJGGlah9dyYVo0RX4XsK0tnJnUq2
mQwe06uSOF+9Deq1kX3khZ7o6PJp21iE4zpSybrDgLVdAe0pNrIpihU5UHWolzi1CZYaW1RUrPGG
Pvv23HafW9VvGOSIcYeeEnNVH/O5v4cHtu5bksnR2aBnRROFWjkboinu93h0kDvAOMWElLyok/WW
GAxctYUNQ6s6H6Lsz3rlfa4zPNdEwdSbywQ5TjGOoVF0T8XMS+jxE5w04MuG/dXV+k1OXm3mjQ+i
BCGpMabzOREdWKLp1TInSqE1O9YW4MdCMy5K/l5WPUk01K/RHCppSPYNdQcDPmTdQSwuiiymo6Wa
38ownzy1CEeNEeHKcbuq3oeLzDSW/YV93Wc+beoOSz+O2B4Rr6ZY9mozaKfcIjrCDa1h/NWm0Shw
udtJchVVf7CdZN9Z5eTnMMxnG/YcL19lNoIiuYUcVhuf+C+eRkKdpDJ9GwCDkcyeR0sZeBemu8Ie
uRDMjbFBJtqgq2xLv5DHEnduibOtDx+tWBCni+82vWkIC5xmeHJIpizbRY+SoxYx+oEPOu0PDQIO
eqJ5UZ8bJ2WEPSqPRT9yKNrjVyar7Dpm+EykFyDCYNuoqc8ec8EABkQSTNX3XOgT2tyJi9MmpSjd
lNeF55s2G1INXEdgx82psfMvkiJQx8rHbjkYTvPpNBnL3/RU6ltqlJGYoZofFMd+jb+9dRk42F10
cy6SbU8tv1WlPS4VvnLMj0lkMylWKqL2iloJXB0ptlNlEfv0HkkEz5yRigfFkFPYl/ARbOoyOwm6
GaJprO5hDXPHda0VGnlLvt9vwyt+gdCUkfQYsraq2Z/KGayYnk37eKq/7TL7oA0Pkg22ZKFf1Ot8
5zWO6XMcoIsR5UPnZqHr8C04y+9q2dWKR+po4zOUrn1pT7/ctXrdxkRQuOHyLPHFUZPXpi0p+V4h
M4mAi7DyJ8bdOfois+nJ1KimiOEXN7DONYCbEQEzpkO8C1ko7OE1JbbEaTThCzI9A49MaxPl3Dbr
uteG9KSisQ8xaE1IvKGQm5393rv8yh2Vdqem6xPD5VAXdALqKpBG9TBTMST0+pJELRGWZEq1rUel
WO2ckvNyyABnTwpR1hZIpiobj1xDD7a9/smgBO6yZjhMCstVs72ZdVJScYrCLh90O6K5/VBSNJaO
rj0ReqaEohPHzooDbWAiXrfqszopC1fu8JrAxaqEpqH1cPS7pXgd0Hzqohn2iJUenIlh8bLMPOrV
gwuLRCuHi52ze7exIAa9h0SBpuqIYv+Qp8un51j3XkN6C6BI9gu6c9G79XHxGFbqICKQXAmmxY4V
jg5HS+tyqzTAO7cPbHbLO7vSvztbPUIeNaNJthrRsL8Nt3UPWc9aq5rnnaVmD2U83cxDvoLPwxA6
4fXS1X6foOzUWlI7tcWAlUIaqeZKQTYLY14zfVqlEtqr/tBl1n3VdwaEZyOcYEiGrQb3Qgq6Qlu/
wIsqqOicF1usES9dPsYR8CyeRQtdHuUqODuNoKmEvqOJKcX6d1d0O+hIZTDWIIqN1PiUuslCoYh7
rLfle43RhOFplq7jzhpZfCyq/WGppRu5jnmAw4X/puj4GJSneFLOUhlf1YlX3SVmKIjBY+MpuIlX
klxS/GsafHGneFaq7ot26bkR9kJgVRqxbvDrfdMCpU0S6k8STdir+2Shpr7e6PegNi5TZdbcPHh1
NSMvQ0CMKP+JGVDc+VOv+YvLme2+TNs/QUvcn7+mznuKXa/QdrAO/4yddSChgvtwkgkffj74bYfX
tVO+C1t7B2Z+AtCABLF8G1Y0dLrd0P0TmKc1b/DZv1Fftcx5u3NP3QTrA0BunP6JvfqloO3jbZ/8
bE2+pCjoiutIgTEEAZCgPGwjZfJWZt3JzBKTn4nc5X3/O2+RmSowh9lw+l6L1U4MMEGhUyPWOzB+
RoQHPsK3RvfDgIWTleldKfsrM67HKnsXhZEF8GkeWSCczPEWNtC7MxjvqzfsoeF/2YnGSid+S106
nELZSRe3b5H5c2d+FE75h3wjXzbtHWCkOJLk1h481T6VjTUHBDSjARIW+6gu23ex1vhNgdW6NoGO
Oettnuh5uFq9GRhef7O4IgYpNQq85XYR5PLUuULfx05yURG/k61LvJfsjhq1io9e+xPtWbsv3Beq
NScQidgvNfDuaeI3Yz/5nPMq0nJUtDPaupFbOVB6/XYBS7JJV5CTcJ5MtMCBSw1MXCQWnpznm7xE
LZHnNJHS7xM+/rEcIo+IPD9msEO0A13QagfCAM03104XKn36Tfv3UfYSqAvtX6NhJcqJOneQ5zGq
TAK55Pe5wnaPNSPFZbbrHZqqSdbPlTIfDZ0qU9eXJ0sScIkT+bty5hfQXq/03edRI2hJaOqDgZ20
t/Vqlxfpk5tXj7Nh7V2J26MyplNWJS4iNdPz3WGOTGsxKdgbpl+Zts8Lav6mmReUIPjAh3ZhByWQ
a9mfMsVboY3VW7PkV0+UYxSOK8sWK9GxACVh1hMoo04fPz/00YGNrRClPuZ3td4PoeX2SMEK+3dq
2i/DMg7kTvMXozNDbOzeZM6wsLbh8NTs4lTZ+BP0glDxFl2sYt3qoMHVdJOhJelVZuh+NWmGbUGq
Rm8+Jq6eoi1Ibio8fBCieAukNJ9TXFKGMG5ZpjHY0E8LozmaPII7NJk9AUC99wARx7ryrDq8dOxy
aMczxF0e8X5jeVfjRAs87aWqkge5Ii6sTC1C5nUgEfjIa3rHEPszV3CxLOsD+rEtyfXo8hGw9b2R
sp92gze7vkAyrTeXXgOXV8WBEWufFU6nNUMzbqt0bKVHDJullFecYBz2cx0teX4tH53GDlZtYvRp
osSr5tP256FaQaofP0yl+GyT9FALK5qFAmebJk8R6feoZ2W4kMVHeYJZUbeLw1QDJG8IdW4Nzpi6
rYLcTQ8AAu+li/khZX2J5Aw893Gsy/HESQuNeP0ciyoNuJYeK6zqAd6+Kws6zMcNpgK9CQ3NftQd
61MzuzBdf+crSl+vj5XAWdJvZXWjYYXpn87V7yxPfunT+gRWtjpIi+sCse0gnUMcx1gqdBw48tbS
3GdonLeF/OgNYok8N/luBGJu1w2x5x2dvvItQYORLuZrss5v8fxsSzn5SA6u69BR82yeLqgAyKmm
rj/Prn3KJ8EV7LK0Uv9Uev0NDoBOZpjOTLB/ceFnfp2B5RiJvfJLwrF8pd/bUHTDouLL2Tiedfhn
1cQzk6Ca8pP/ou7MduNW0i77RCwEZ/I2kzmnMpWpyfINYVky5zE4BZ/+X1SjgDqnuqvQNw30jeAD
+NhWioz4hr3XzsKvwc5YnSOL7dLxlhbGkwlzGVHvRIyPvQVM8OEkFXlHlXGOE67axpU3NTNaVbQs
Hkr7pDQ/gJUcR4l01Bpe4az+xgjCsV9mx+Tt+6/W8umYK3gFvamOfjq+Zy2qm5h6YPoYSp0XGZ5D
Gg2PFSCBIOzVa+dBnW2ocft8+NHhvlHEHW7mTu5TiZ3KHPJ1hapkQuy2LMRXEb6FsXWidT9aaxG5
X57gtxRmdou9Xgaxyirq1h+pK97bzvswB29nSZ1Dk72aGv8wL09WPdMSBiRYGvKoD8bOvKiiHtdF
XqqVsQjDXH+4+e+qSvp1ZpD/WbaMvcvKYSpq2is1OEFYeoDxbfkOmeQcpRQGtTqbqPK4yFwQcwQp
ByK6Va1+I0jKY2YUwscZMGYw/YLC4Eh9S3aforUWcmNH8UNoVjR6DpOafoQoLGqgWQ72DHPawmUD
MehZW1+VB+WRtmElHgve01DpETWHungdst5UKNyTq6FHnl9H+lub1GcnnH5hyPEDzFYvuVmcm0V7
WlYEder6ru2FWrv+taQwkpmKDtH4UwhzCXIzXsuJykt3NTIfNUGIYsFONrdoNPwsMFw2TqaV4OHj
CW4R+IIqAfkPWoRIgZngpxI1C/0bJNqWdDdbxDsBcvPWuw5Ct9k9+W7F5sHutdcx12k1ZveJ49Dc
tlHVP8+h/pjp6pfXecCv8V3ci0UEPf2pcz9+KtAL8lI+AmripxLicZUyjveDbzLUmfT0rbJggADA
WJioenquFd9umJXsxDlk90RT5HsYiEuPRe79Ou+1z7lcZgFVzDROMDdfkUhTPkaL641+nIKfOqQx
m+dGkO3ndbHYlV7TPNfk7u39uN64U0VKjNlov7h3V1FcpJ/w7dmeW0g5gRueXLlQKWvoqIjg8sRX
9yLUnPMAYdgLQhDA74UNC3liy8jYBAlmungTXAQiUTiNX5kadqGRIkzLEB2nXqf2Y6STQtb2G6wV
5OHSpDNh6MSdCYMHslQlJ5zDPl5w5LdWPsYvyPEw4c2JeTbRGW/iKwyG+XPUR4Loq3G+NYOu9oXf
N3szS7Vbrln2ypWG8xly32gA35bfqbf2+KjP9yieigNzKm1Llk3/mnji+i31E562JwoxPDotajpk
O9EOI/E9i0WOinLkOG8cfW3DiDlbme0fJbNyRi35g758+f5V3LQa0GLY2ANTxzGqL6MnGLzKMJ4v
lt47W2G6Mzqku1n1xSUrxvz6/cW1hoKWvD/5rSz2+Pf6lVOM+r3u5vYkZfoniSrjnpnaew948zxM
CFW8OZWHFvMNkfQ2GMhYf/r+r+8vyo6v/hD9MUcGyTOfJO9J35yYLLBsA02yaqLli6yfWjLqoRF7
8rlU2S9jrOutrWvzIe26bMUKMbzlvYIanS2PNt9LaNvVEzNI1lViMRwXRvrgqQqdfbkQnLxyXvUd
LlvYBRIFMmE8UIlm/F8WpBlcOsa1zXriT5WHEyIB7JNFd0fbVcZTW2bjBdyj2DQZlCSkSS57vxmZ
IOShjWYlQeQbxaPm0SHNQrtXc9qgbjfg2lVV/sNNnc+kjdXW0qg4cQkm8A1BTKKES8JZ3hsNiqHb
Gj/ZvazZXegP3I3iCiplZQo5X+CbzgicpnTvKTWsZwjXqNo7/xwmbXjUGXK7Gag5GxHTIfNtyisc
rUykJHdZE1/wsbpe15wVqL+x9pmzVXinvYoBNS/2XUsmhJxeoboNHk32CByZndbBbZpJcHFHucsr
zua4YRCNUvCRZzMk4d7dWHqcHf249y72vPcr8aP2IqKzIlirvesLHqbYD0xYcKTWOt6+bRQaGRWd
2Ol7u8mun7EVmi9UHSvbl4vWXHNXUYTTN3fB9A+2OqWVWWITCY19apB+MAiP9Cpk+cICvDnEihlJ
nMCWj+PdgI8Kf/1UXVCB/Yn5iWHTc4cdw1NKPKJ5d6afnEWdJSeQ3ofR7BjNN0h5s6i55KVWBG6U
WxuScrZ1k+l3DHPfr1wzTf1D0yoOU+yjgcNNeeSUOmhpUW4S1hgrs8jvlP/NLm76+eTGTRckY4q1
sISwn/vNTiFZ21ee5R+jcmIONmpEEhpYySZWl4oJ5ilq+6PXGeE7w6yjn9CT1troblTpakEo646e
VwwXv+og3MbasxzbLz7r6gTO8bVzHPtgTbP7aHKTHEyPW5/8B4KRxIef9+/zosScMF4GyJfVmo2C
dpStZA0HSIcehjlkuHwxslydYtqZHlItU9hC2wNGy27fXzK7+I3c2Z0FoUymmd58sJkXGGzolPwW
ckK6EJcQK2fkV7PuPCIPIhF4wJjqvRfjjNHefUkn32DDr13TljGtnrhnOxzNs0yNHumiF+/Tli3J
YC6SXFnrjzBPr8XUXngrONSJankwfNGt6wI1e+pw5E7MXOYahpOfmISrCgStAuvt2rEcOvp0zq4S
leg4FCNSAN06JfiEj3Xrk32OacKeurNWsHUVurYZDEvdEsU817rg9E/+OFfHkuUhW8IsaNeq9WRH
CNnL8Oi3+Cnov3aOrj/H1txy+1NphmnobJpxsQYZNe59MdIvhiiWtE7/0+vN75qh0dYyx2FNJ+0g
qrSeDH/xzBl30Qw45PTmIHPtgcXDNcO+GGhhCoailgBeY2zfBxa4zs4n/2bdLSgdDQza0eLv63M2
oBaPGxCDorpYiQHuzk/uFZexpUxeQfA9cM8Zf1T1uBrYKdA9mC1mmxpRiQ6cTWv6o1nxEoFtw89l
Ij+xOakIlurGPDrNjv7Ie0duXgRJd4rN/KGWyc+KecUuHlJjV6XyMbRhegm8YkE6dnc9zG79nB+P
HY8/CG79NVeY4ripIY+6T45pXltkjCtsiPg7KbJTTF9T0ZSB0TFMslhA8ffjWG0eBo26indzLHAq
dH19LDRQ83l2NJ1xMQOzRh4SdZtLPEk1kFDpFpS67koO4jSKnvzUQearqKJ/Q5a9auyv3GBYHXvZ
0Yjys4Fa40yj/OpoMPtboO4PhuHg6J5Ri2J7qe9TUfzMJyfI2tj/km36bKWR/+a3QgV9OLH0DuHa
5v3U7iPprcexG3az4cR3YlmgBBBecS5Qn5Jrk+4Ha2zPshZEqJmYwywcVE4/ORunZ/rZAOXQ8y7b
d1phrPLBIvor7rWV9CScstCzr2kkLkWdWV9TrVakdkOQyMLnMp/MU4orcp1WTE3aWcoHy4pyNkK7
nnKYbR7cFhB+Q+QuqDs9gz1c/qmxlKyS2hGB3Yx4vob6i2/3bc5063XsrHvNk7KiPpgfbCtkdMrc
SK99Y6cbAtMNJI91aI4To+j5gTFrk5cm58mUR+sCX+Y+QZl68Edwsxyz4w0PwKbTSa2KJ4yVBIif
w0LND4TFQasj/qgl8AkNFuz2ekDE2ZUb6XebbkbSp+FzQlst7yaSzZXwoICzVCD6N3WjAJMx2IrJ
+1342VeWd1SZaR6teJ0PhRHhZvSnYaMm8kxj7rWhoFEZ0sE6uqF/yGkzmLdpN6cYth7gu7oZxi2H
dxj0vSJbq16Yfqb/4k3jdfC7Xdu6/d4nuTuICV1YuZjLo0411wq98FqjudCxIe/MFL+TGMZ+heMv
OSjFrFrv/V913G2EYVJOmV63DnP20T34CzwTnzoLXZvp5j6r553vFr8d8oXbfDqIuXryHPlro6VV
SEuEZU1THDb9PO2xZqIcr7mCRq0YtzGnMHPBqNgiwKeyqOt825BldRqUN60j6iteomQtSapbW61M
b27rcfAOFEjWVN4TxcnUxkO3ZxTKKygCAySS5Y9vRlcx5rUSfTfH5gPKaHxoonofmUvvU51yK6mj
kg/j5kxmdq59zVtD6LaZL8PzNxkEdCxDGh37+rSoNCuUU064m9NRHHsCnddjHz30U15uU29Te1O6
0wc/3rPv2bQkfu6sYvHSRMy6o7o6NKL94/l2uWeE/dNwgfnGAt0C+gEq+7Z5cqwkW7kEtk+QqFHK
vWa2PNjUM6s4YqY/1jTGEeNILuxoNYnxBRjkpXBL1iHFAnHSt5zI9R3UWrUuiZ1ae01v3AsBAz03
4l0ygTsopf9DGzKF2So9WHEmzpKZyWGpg8dP3a+OTba44DDn1arc8umctKoMg7Zg1GBZPap9Cw1R
nF4V47hV45Ova84e8uOxmy9pEgZuXKIM8krn6CbVPupR0JMyUzfl7wk6aCrE1WJQ7A01Hw6oEaa8
5RHHRhcox/szNAn7AjSuhIPQ7IA6NHpYSGQmBAbneGX0A94dT4EMYaMroP3HxfT6p8ux4Ndw2wOr
9ivGA37Cp8VvA/ZN0nnGMYRYO3uvBoU7AOBpF3LNsF2aFYCRWGnsuuBfwrdC7ehaM+RgmsV1ZccQ
C/LkJit2nLLu86Cyp2bddnbJa2z/TJvk3U6QHzA6DM+mW75qOLpozLlM0ONUkv4TA/XBYrW2FYW2
DeVMPvno/mmNhEW8sC8jfKWeYUHI5LuLvjiHhgMVKEHobgj4LiFNgLH1wDDCDMuXSELjgBPLsQok
vdCbZybrjMqN4lNS0KQdAsZRyZsbimUCzeyqMzECuKm/DxlUbFzMCqsKmzlFSH2Pw2FftTO0u5IR
h+8tM76I7YGIq4PH8Y85QqfuT51NHFVDkFkDe+IKCcaLinlziWwHtx3oE2urMXyOUIQOEwqCgTc6
WPa/WWN0QZMH9pBHJAehwEunn0X2QDbCO4lpBthWWFiNiU2YINirY+7aLPzJDPMtEV2NyudJxwuK
lMMmk73uV1QH7lOTtw3rz3WvUxToUz8ew6J/niZCSfypebcnPKhpSKhGjyxSS025b5Nh3k29P0Kv
GAm6TOO96TN1jWifchT/L2HXBUxVvNNoGMMWN8MnDNSSYV5X7fn8frRex402PTclgeJ6EVrcwwmW
bpwucVJZxxlpBAPkgpSTAi+CPy3yCAtdAN5LijpoiDSt57bmIbX1UT04hhc/zUQFOOG7JuLxoerQ
96ccEAPKrEKXmxAlei6aAw8Ym5HQR82/TKI0brEq+py86ElLOvptwAVGHx5GHEIIF/J3a2CFplsl
28j40yv3Xb4tAdhcB+vTF8UNrBVIDBztTfhm5CJjVUmiIICiG4mgzHcXB1kau+uu9c+A3XRSU9jq
WGJ6zGb9kd1muilzxKAiqg+lxOw9DNZjsvxA8hIPUabrJb2q/t7bEjuBa71nwCM2c8oShGLwj7Cj
LdXHwYwg9kQAgtd1D4EKCS2pD74VsjibAiKynROqsqhH3Mb56bFBNc0Vqe4THoeCFcc0AGmTx8Ge
EQMwk4i16G6KCQlKRn5Y2Zz6yHxM6hR2gIvPPEqX9Z0BnIsJExc8YJMTD8ghNfvpENfDQTSetmOi
OCfyIMFZrOzWbS7rSBGGqpzh7jPOZNIO+GmhRo49ZaBJCePW/UcukXEmEkVGk76zxSAYz+lekNsy
5S+agzv3P5rCegZuPuMj+w2N6qbR3m1YrZEmFn8lZkjNk9GPMvVjh6Vv8waGUmmXF9O/5xCjOInE
j8pBgZSaCmFg121k2qDJxTnm68Lc1gjckOSsGpFeJN4g6gTr4JRUxPFsEKc83Mm63Y61+qEkEJHU
/aGq6Hcz8/G4lf6HEdJPwqWMjavy/OQ/ktVwsyvH+DF5WhqMLplfsWOIlY4d/SER8thIO1rzR8qt
yHp2lmV9yTL2oRJqUhanzEVMHCm0z2fdml/kWE2Ul4Jpd87+OZPwR1JxbVyNl8SbmJ5nHS3JHCLS
qItPrxb+TS7qPF5H9MwMg5Bohjthar97QXnuuL62NfDaBMxwETvr+qc7GiCAHKYaVsUgpYJAMFFo
BQbp5GC9MCZ30GYeAONdhza0DyrpqW7xgbs+Umdd17sFbcQAfe7ah6hn5BX7N45/c//tELQJ2bHz
lkmohq7UtFDTJULjM5JYS7opvdZt91XpzXtm6pcMvPSDmKyNwNH6qEnrt66cdt15LY31OxTe6ZkN
ekh/tfPKxA9m1cigFrAaPalPG5/F5LEchRlwxT/R4iSPfWn8kM44HsyhQQ2UZO519rN7a1fNNU+O
PYuxtSicahOHEhagwPDU1t0HFLCZeC//TblCP9dGPW9HAxoNCSOrWXTNprc8QksJfEw78yOJ2ZFF
WmuB6WB4MvTVCQ4BSQLK/wFsZd4iwX5KDKLmZ3xeW1a5o+cdazpe2xvUG2qudWxU/4t7D1r0f49E
1/9Nym+ZukXju+AufQO+7V+lzE41OTklFXVYNazzbDoB4IoO4ejNmwwtZOErYCXQNTAhsXrpJ7Eb
swlmGU1mlGbexki5mZSvfjDt1886i1Bf9BjhyTP5f+yb+f8Vt6p7eF7+z7zVC6TV9lfU/wW3+v3/
/NNdY/zDNU3MMwv1HimawyPwT3eN+w/Hc1F9O/zg4e6bCN3/6a6x/yEMGwuNZZiege+GB+Of7hrx
D7SKxIHZGEDw8Vj2/xVyle/mr2J6NFps7hGe8w8wHPdvZhI3F8jj84ajrnZ2Vs37B0tzCl2kK+io
EprT4gMXYxAj5Buy5lHXSTCFZE6j523CeHxP3PJAhMSRoeUpZ75BQ1aheSyew17+F+X/v70tiHEF
+3uLCREyLPE34X/lmLVNkjbRmi6FBFoH/J07s3xsrOg6YlC05sfO1fb/8vOk3FVRVf4r6Fv/N7vB
8rPDeWE4loDryuf9F7tBVgsK0MRutwasfhyBQY5srjLP0aB4ZR3G+f3GkD87vQxqRhb9Q5abT97B
MdmLzsmmE07Forws/8uHoS++p7/YIJZ/Fw8UsQwu7N2/G0OGVtotEMR26+ghuWzRpoi0SwnYUyJy
xjQz0+BrKOBH2JT/+SP5fij+/lcbsKEcLGO4U3Tzrx+JTYg6BnrVbiWqXGSqB8Edj4vn2nuCeT4o
C1rgYqPqcOMAN1g1KKaZ1aQ7YhAZXo7xF757e6NhGs5aefPo0dNxvOuTejLF/F6h4e9fBkc+pFBZ
zSh5LJi80cIazwzcV63y1hr9Y+kIEj0ZJQr95Bg8wWnKPQEXAKOB8F8SCCqZF6+dnmaNzeQwuy+e
gq3rusjWcCE6iOut+YQ1ZFcoZ1drmFoq+4X//V57qDObkyQSd21X9qct64OK9Rx03biHjcKQv+JP
ECMe0PaqR/2df9yrtYS1GSH9rIIc66jfkQQsNNQN4gJCKb2BtrOOCVDo/guMXnf+7WFwMAkJHwMf
r/Diu/vrTyQ1hKHn3K3bwbmr7JDHgR7d2+GEKF5PdhphjaQNVZvcQDqx8vuVfInjtXolHbYip6w7
It2JOqhjK/Wiz4gWnh1svKzpf7X+il4F3CPL6gk4yarVAcBBxdmkVWD0gW9d/WMW73MUB9Mhm3d5
aq4tKq+BNjBqGphI+caot1PxI7QuSYKCd9xgWXXUVccj56w12G5G8pQlD4SwD/ZVFL9lH3TDGqoK
f2M7bjsNb9M2Lw8LY63dNlAC3UPoH/1uq8qzkW6UwAy/02GnpGsQuySelWPAOiauHnsPsAGY9q0m
bm1CeNChr65liex2h5svbDfkoocNB19g0S8LyumV4T3XyTE3d0Z7FLWAm3tq803jowE/1gOG7LX0
MBj0GzfZA6Zb1dFeWcAw1lp4xymOQnhCsyexDO+a5MpDl9QXIg8m/97OP2jlIetEyWHmUxoighqI
pGekMNdLnPFaQ8A0UEkyb9LHm/C32XBR7Yn4X6CNFKXyEwxY7/63o+TvgH/6DR4fn6KSgQJXlFhu
iX8Bb09RjFYfKu5W2HjD39zxyUc97M3lirlHYhJoMs+8TEin1QNTG8xfBqAjJo+RhJ6gXWcj2w0N
GkTFuYP2qrFMlnkv5MowB38qtSGYGmNLGYpsZkPY9lof3xydlA/nqxnstWGyN+0fmyIKOgvFC74T
Jc19RbeOJh9rvwZ+Ci9R/iWQZylipfz8y6WBLGhbCQsMQp2yb9wpurAhLzEIIsnaaiSQGDuyquzw
MVeBsPYaQowyuqUdKdI7IS5GeZuKJ80lRhEf+Z5tLMAJeDd9i2co8CbGFYxS8isTGOaAQSzW1qJW
xdVsQJ0h4Dkw/UfTv0A58uS+svdYP+fmRXRPlnqzsmsbZmsbPbNrv5nJ7w6T3oTcdnRrhJszyqlm
3bGzTOw9CPOd3f6YkMbXpLf85+PaBM/+15uC4a/vGdSYWOYoHP52xydenMa2WxTbRpt/TYVsN25t
YP0qTcLFFutiWDf50Uo0nr8CjhfHHrybRXhaJBtdqbMRVzfRTQ8+QXpuOAAHRM0GG6TfO2Z/tGX4
Oyc/3Taqdm22xWJu+D0mg7chJTHddTHkTc/cWyOalTJV0a4v9Q/N04ICu/3lP3+vFEl/v6+pqTCi
Ux7hFza5tv/2LKcczVaS+MkWzXDDBVEA7NV8VgcYWgO50DCj/rMwoGMmg6DHnfBzDGGPfsBh4OPU
x2FKkYpXHP21/el1WUaGi/WhxfqDkOPZB8g5LWROt5inldZ0PQxUFFladogj91GzRndFkcS4QDv4
KaRP35x3dVLp24gZu8y8rTLey8hyd7ZTdZusvDSYJHmj4FvmKe1JXuybVN8QMH12LvlCGy0HVjd5
pKH2qPaMU59nCabAs5sNcDuNsW1Ko2yd64k3Cq0PRJGFbCq+GacL7TQqinM8Kn4eRXtJEbbi6HsW
AFLThZQK/o/JCoqbsuG3dAtPtVzIqiyjkoNsXhKQq9XM5tN1eDRhyIYBPD0N5Ns+IwDpozKALGkS
0muR1/7KZx32BMb3ZmjCOHp1gXnB1/JTtwwYvUQnLiKZ+Df1GoAI46OAEfBoCC+9Y94NKtXGZzKo
10i5jMcwt41H2/BeoCwDbkd0cs7LAfxGAXUYI1IXdCniHKm1XNcWQtZUs/lY7fHQCZInOYS2dPHe
LcVy8jiiu+p181zOI9p/GxRl7szs1BFtb2pTXGFIo+jk7WDwLt/MQqKFNftLN5o1K+equ7tz062N
uPN3TRPvyizNrrEhXiIz1z9CJe0zP6FV5Eb90YIoqpstwnExrL9XhN+/mnqDUPRkjM9aKqlLuuSr
nNJ+q1XsgrssVYc87Bcfmp1sDbY859T7HjtFX0PaY9+uE+gQEZIk1xibcxPqrywNQzD4kgujin8p
T5kPCNfgzmDk3HS2o0G2xe4IY26NGeGl9V2PVc6Yrk2SwHdl63+GzeAe/LbC65htZZ36Oz0UT06G
Zrigby9iiYJBPi2EqhaPH++4ieSYFOTIkZIfV87ta3/MpDUBUEz3Zhe/WEKpINYp9EpV3u0Bvh2y
JzRebuvvzJFBV2VHB7u0J/DeXAmFX91yMFGrLvcvpk1uE2vkTcSgcoUIsUOcRP61lpTsWCklIWoC
yaPwKEPMEFN4sya8Pgb3AKzEN8naqBSoFmt/eB0xdW5gDC68TYQ1WneKaZLHnPsTYRTEZSTssWLk
ENpXrXLrdRlJNEKz7297oOPMCb9crx8J/02ZI4wmxOwv2NuMZk1URUbW7hNSowMj1/8oMei7dOjP
fbGUFfk0b1DM6puch+2YgPE65pPxaBCjyB3VFyd92TPZkqzs1rM4bOosuk4u9p64rrjNDJtKXhQf
LT+nE9Fj6AuzQaKS04qnqoK20ncXf+D4YeXJK2kV9tpJ1OdkpdkBGiHIGQKTKvarWTXrm6zzARor
F/qN9loYI/Y11iM4iSxIi1yeJUumXRgO97pVUDyKoHEpexwGC2ZyiFjyQNcjZJa0o01SjPE+NqFk
5qHstolKAfzj7lu1bYY2LrM2bY86vSoQGBRR8+bZWnhEK33ivNY3uuctAvMiKKOca9N8TnHgMCV/
G2CDUEc9pNWXlcX2xgjD97bA71aN1om1ZY9aF6Z2z1SuNV9DiH+L/xUWViHV1s76dMdKOyPja4eG
wuTNqhjwzvkEvZthfRRmzQa0obUepZKMPqkA07oO4Mbac1cfG4gDWwOScqpBE6i72gaZPw4QtVZa
keGsxsPQenq6neoa5yk9RZA2DAWwa63qRmEXgcO4HnmemfPPKC9xqMXYXdaq6QTFNoRXW57mELeX
QeZ8IDzGu8o3cOu0FuFzjmQYzwUbdc/+AElKdztgYh3VaOq0B2y/e8vX3tXQZcEEA5HJlKRKxmSQ
1Ic0+f4TyB/ukV8PI/I/7vGXMn6ZarxO2ggex3XHN45tzIegHoLE1M2A1m5rDCjqtHRC2N02Ozxx
h4QR+S6a+hdKkm4tpnxYI57ChNvVVeCY0I/sud9EwDjXg1Uhxyvdk4ncNjJQf86zROGjjJuPeUlD
sg62mSMZesCBDT7HmsGu2LGMJ/YZP3Kl7D1zzk09yvCgAb4XvAuc/uVBmjXbjVISTtTpz+FgbIU2
xDybnwBvtUC68004YbihFyrWOHjeSdGEddBYkBzuWhz/RgSzC21Kx9gZ6Sg0Wkg2q3zs8KHazgG1
PgD1gFlG55gUjKQzdwiKCpOpLMg3QGGKH26L2A25rQvxqI6wPLtcGj5Kp4C1/+KKZ3Uyr+A0G7rr
nJF5RfDmmouNvUjTyFXKeV9RwgAs6o2XYvS7AyPrdmt6NaD8DsowAi7owIPDdoUIbGE+WFForqHL
EeQyyX41RiY+De5fGk/kDM5ZLyoomQudLdY8sfOs8GeLFmcZtPpE3ejUaF9Cz7WnVKN5IK0ihPKs
HTP6xWtuD+4VwopzUnlySj0TVFczHabc049hOy9g/Vkn7g6gZj7o8anzPn1lZaS4wTbsPh1qkLOG
8PD8/SvqbIws2iOphNhIRedy6m/w6OHoxLF9tGs0OIOoN4NycIj62h3leHvCmvwcZ4Y45FXrXr6/
ZJSrl6gZ2q2uS22lcubonBPLo9IVD93y5ftX31+aVD1PAkWtOb82lhxyDPHqD4JRXSx4OWfT4TA4
jW00B2BdoAlC/t525HStqIP2og69Q6jS5Fy2bMYn62Ik0iACBvikV7nhGs8ngnR8X6xKy+JIYjnH
7TCHLL6aeWM0RXYAgLRxkqx6qFvX35KMDmG0dEOWV1y5D/HyhcS9nZFF1TkugC0MTTTsnLFh2+/U
JzD+dKQg09ZRlLZXvtFriMMU0QchgRp4kbW0EOq5iuQ8dmy33OoJQalc/6nsIu3BreNTqil24lX2
q/edEKlY7JLhbLf7dNSRFfN6Jt6YP5cZqLjRb4Z3L6pvullvcO8aj1VUsv3z85MXLZs70aB6xh56
i2Jy9fR61B+YvHcXTiPW9TUB2wpwTkXNA1OgwKNdlxiEe/cj5zN4qBtgzCQB2Bt/hLUGPuVYlApZ
22B/TjIe0Ru289UtetT3mMBXhkzgQ2QuQlIzXPsqyqiWcu5vG7muDGkyNY299OSWaWCzNrzMSjvT
0c1ntwYyG+cllXI7XwplYSCPjek0dRkqKL29oag946Cn/Bq1jwIiyr5XkfdQ1NJ9yFxR7tPU/Nmr
d3sG2UBryUNS1yc+JOveaql9L/VJ4ofhipR9f81sq33uO8UzToRZYjd9UKh6eOob81mWFl42VPRu
x8SkBwi6TbkKElIc0VL4l9Js76qZo0PJSIyyH8RAuijFLSTj5qIdTxYVuT8wHVMJaouerncSnC1h
NJN0IV7ZdaFCj3+ybIoOc5vsNXUlPQkxArL1btGvU4PtbKz4BgyXyFd+0Ezil0TCmQv1Nk8liPp+
pYnx0V+08SBcL+OiljfD07io52dk9DHpmK0B1dQKF8LwuNVHwO2gXmo0TKjwB+T4vOwkm8QPctHp
Q9OkS0K6Py8a/nFR84dO8YUtpdpgGGzmm0QM6DNCAW2ZU4l67ooiG6wqgi+MAqpp3o3YRkkx2gii
ZhTWrvk2D7JmHMXmeF4cB+E7ETQ3CMgFMUDsgbFGM4BS+mVi+UHsdhz0uVZv5EByUWh1fybchovD
wcLqALLvw2zVuwtIZHFCRIsnIjSSm7+4JHTsEgO2CasxiDTKirMxsOFcnBUlC1G5eC1MfTwLzBfz
4sKIURZ32DLqRcK0+DSMbHytF+dGGXePEZ9VWwPhQLXxQYG6OD0w0b9T8h15UDw2T8NxkpQz6VuO
RYSzmqU2ppGy714jQ50hfxNTaX6wPVsnE74KK8Jt4jQ3fprMvCZxthdHCvcQTcW2qFqcKotnBcLi
U5+Otx4zy6xXlA3YW5LF51IvjhdsCZsMC8z3X+0urhi32LkatN1ZS5bQ0uVftHhoxGKmsfqzjp1i
VWKzmb/I9cJzk6I87hr7OFLlz9hyHPzWmHTU4taR2HYckz19kb9E2HngPb85i7/Hw+hTY/iBvR0k
NvVUqn31iyOogPLPstBajEIYhlK2V0ANXgzb3nu1AreVBRkq6r2J1cjUFxti/rtbPEghgg7T1r4w
+GjrfPEppfNvA9sSO5aPdrSeUCYHfYtIqajbV/N/KDuv5ryV7Ir+FZffMYVGN1KV7YcvM+cgvqBI
kUTOGb/eqznXtkhdi3bNrbmjkcQvAOg+fc7ea9vpVaUdTznWJwioMbPv8UWZxSnSiOG4xSYF77Qj
IIQw2/gqwEaFL4X0RXxVDKwHDg0/lYB2FSMnPDhR+4DrJFqN2peFT/nNthQPsgOBEesWh+7DhJWL
yN3rEWsX0aAvieRVbA7hBqIWBxNYfjNhCBNjufWswFs5WMVK7RlztXvM1D4yOhaHpV5eMu0w68WN
75dnip6w9p9l2onm295Ji6k40hY1rGrLcp1p55p+vUpb2TxKNas5mOksOD055AjpYe19rT1wHWY4
Q7viDOxxbjOeetXAHdj5dxD5LgxHXeK7ubW1s27RHjvUu8dkF60U5rsEE16BGa9veQwr7c9rMepl
2RRvYfvcFOzeUY6zvsDUh5/tSmiXH2oAvLCojRsENhga7isMgZZD2awdggNnCqC8zknVqY0UKBb7
jPImwlhYYzBU2mlYas8hhLZYexCXrD41tRU0x54oO2fTwbZ1sC2O2r+4CrSXMZ7pscb5I111EBPt
i2gpLT2PZWNGiTmbJJmlDoMC9tM9tW2/trVvEiQWH0Ph19Geygpzpa9dlsQ87H1slxn2S7a1Ep0S
mXbKuh61Q5PJ7emAZTOchnvK+fdO2PighpHP30FZYmg9BvndxMgHjUSyS7UR9MMRijXU1R5RR2c5
RM45JmjMVthIc+0nhQL87JrGmwApuQnBd6xMv8d9yljCwI4aaF/qiEEV0D91dIRn1dLmVe1i9bGz
ttrX6pckWBPTxoF97RoQRR0jzOmrWAiutCtW+2MtjLIsidtptujTMJdHDOatMEnuU+2uzb17Qrdw
25bLy8eXHkgEOW116dngNvs0PGtnWzBMOeLkjO8RcckuDh0ff357whlKm9EmYoTD+dy0Fpzeibzy
AG9gXM6SvYX9ilM/wxLbnNZ2bIPHxUe8aEcx6R9Yi7EYYzUmLPU5Z2kqsCBDyN45Kc0Ow310xvnJ
xaqM4Ax3gPkEofbJHs6564/zxbxRpZvg9H2KC/MmKYarFAO0wgjtYIi2C0OsRIojm+GOQBIXpuCm
Au2iXrSfWmbZeYp71pP1z15mrFs4r1FJw64JHorl0LTOWQh+HAXMlsMq2les252lWa4z1Rqm7h5z
d6Jd3j01Y5u2qIY72odB9O4V5SOP6UpiEB+0Uzwai0cLkRGuF+Tt6snBUi676pLEgH7lDtDcyPno
dqQ/HHyM6GgcE2zpxuI/tR6Xf1dgWSeMWZdlaJtCf3oZsLXb2t9uaaf7NOB5n7T7vcYGL2t6ZnoA
EyJSNgOoOhmW+QbrfL0v6RZYXbRFM4lXjKNJWLWvANHukC8dA7NCbhpv0jjEW2veuNqh32I/J59n
eDAw71fGLRAhYgO0q5/z1wEZrLddMPw72vmfagaACQyghkENGqDVjIBC0wIU2ACAQPADMrqcPkgB
262fYnw9zWRVGnF1MqE+jzWFIMzgEdBO3pJOMQfT1gvUPV5ARF00YC3U6EZCIT2mFT0Zm2WBOB1C
hOQlmZ7XMxiEFhxCNwanE8yAbVrhJgz9RnL0yt21D0O8bfcljKY6Isw686i8mhq22hzp/t60G4gR
YAHwDoH3ouZcrCPZq23bLEdOv7yPYBxgOv+owDoUAAdJR6gHBDvUNZr9ENDihiiNP0MAhlAAIjpN
ivA0MwLsJhFbQCSASTRAJaI2m1eOjwY0BsWE1ac9M7kdoEJfTyApHE627DzhNYnm/T7X/BB1j0DE
ulAceTZCMc9wm4c0c+aNiOc7S7MvPCTmKggOzpAZEKfFbciWT4zj+Nxi8dn6mqExa5qGDVVD0zWG
oEXy7ka7Op7eiiS6VsQU6fVk0GSOTjM6HE3rWApIl8A0V0t9XtfHraZ69OA9kNVmnK+CexjckD+Y
jZOIeJsGHHXtdiTxzpVPEHQUHHp+lRrK1xz9YxJABsAKKPuq7JiHAHDxMGOwrsf7sm8fXFMlmyyA
xWZNBQzmqmRpQ7CMEGbclkZzSBv03sBNpKaceJp3EhLWAP3EAYNS2t4ZoHQsaABSXEAp+oIFA83C
FoSKHxvb0N4lk/jpAlhp6FXkAFfiYDS5Ti6tRGAsCtlsqOksAkyLDa7FB9syD96wT0zmyMHQHeeS
Ct4HYUPATPIjCH8q4C/As+xNbSiwTd2+03yYmgSjNQNbRh47elgjAOLwunCbkBXSRd9XUrUpgTS3
SvFiL8YJKlP8mzBpFk2naaf6iHCR9yGYUPA36D9t6Our/HUZ1AMpJXnp0csxNWbPCo+NlPSZsnwx
a/jA+Y0DIKcBlOMCzMGMjWIINwoAP0wtmqoTg9dJfVgwoybuKPVGAAxYDs3icdv5Tk5JshpprLvU
AobjYeUH4IOSbSB9zL+pA4obv5rvkAvWKVpa6pFmrGn/uxblps9tbzL9ZoZMiBEVALYu8EGwTfDL
t882WKFE84WS4jWX86XlwrUaUtRzfdtxbu4vtJR/nQIpUsCK+qx/XxyQHlNy2wMzigaoRnydaGpJ
WaJ6Ps16eYdimUkbKKTRayjljEsXAusxNH5htD/mluRQlC67SNOUehtXQsM8eAS0lI0DLW1Dvhh5
d4Z7YGWCZCLAr9qMGtIErGnxh2Okou8Jh7GjXJ46Lngr8PrTBOUpTDZkN85Lhhy+wi5g/cD2J8+6
Zd6NWUzeIm7IIgivTM2PskER4MomOb1wumvs8qepME8coFMDWnYUL0/2NCSMqipSBhk2Z5pUFWtm
FYo7ym/TeQmn5nSI7Gcbl9a+C2i8Ix59pJi4S3zRsB7aYh1a7X7AzhCWE/4NTcyqNTsr0BStdm4u
036+yZeKXpITw/NI858e6C3Qd++9ZnFZmsqFz+2o7cwzrGb9KpD+sCVK5rid6eQbFuwDQ/O9poFv
QhO/tHy+2/aaA7bU6nVQ4VXdwqtoik2giWElVeHK1xSxKkRiOMMVkwDGZkBjiyaOKdBjaJgBXqQ6
cKp1aS5zE69iUGWDZpaRyD4yIh1uxjT44VAgIg2drue2ee0ndmBbdQ8TwR18g0uc4+LTbDRap2eN
pqUF3F6+5qeNmqQmG5hqgjP6js4UQ9EF4loOeg09ltjzZolg01w2VxPaPAmrzQLaRogdrwLGzRoF
0HB+qNnal3bZG+ekod85jWBLAAIXaRpcBhbOBg/XJMFjYcDw6sux3rF0scNm8Gs0VY6pz2lb8Nb7
KK32yyCPqjCA1suu4pQOvEfV9QD023DLgk1oRc78v3dJvVVcZLB2CrwdLNIf4aJ5d4DvuhronKHu
Cn+8miK6Oyk6mTi9k3F1aVqYI3075lBhzmTMVxXJveFDM2brXvP2CFt4rM2JZ8kQr31Hv2f2uNCB
wI85evvFro4ps7bgJPyTFO9v0MSEgvI1einWNMSsx07fZkeuFcEBNK2bKov8dV4Wl5BJLsMFkIBL
OFWCFd8k777SVMEuYgNyWjb0sMnmbasCFLgCD8HoxmeJnTTIYpOfwmx2dCu8swJ3CZilXaZphiZY
w1bzDRtAhyXAw6CDXgpDDx4KMES8ksVp4f7IY+ynzMNP5hQxBfjE9oOjCFBx8NOXYmbYlYtwN6Gt
6PyMyEpqexeMNCF4PITig9CoWY1jA7XRyV6ALkIg1TxHjk/5ljEcvsn4uK6oJ8rp0TFhQOI9fiT2
zyzkOkcp3AMbQxAvjppRcIa14tcUnKSjuZLktgKUc0Igy2WyaTV9chgQTNCo5abUbMpBUyr9hWfM
XKpthd1zT9/iVdn+uye3hUZczgsjizIYx1U4L+HW8w6zEGfUUFhNNSJzagouUsN2u2TnpoEqAsoA
2cSzC3ytjMz82o7VvoQWhQCExwYS5wiRs9JoTohsVz6szhlm56LhnSHCaTSoZ0gG2h3GXHnZVE1z
PJVYqqP5OYEBmmoYqNBYUAuEFjEVDFQ0MrTX8NBYY0SXqrN0U9BEkKUhoxo3KllsZRPfuBpEak2o
wCHDKQ6LOW49DAxof0LjOWmmeONqnOkI17TUEuoQ0mmpkad4G25tHwgqZDN5ZsFFdTUgtYRpviKe
LWZJoQ7NyVAv1fQMRPAiTrrhYuiDDSrM+XguL7AQYmJyKWiFegYb845S+cXQsNYmBtu6wG9lfJVq
nGuvwa6xQpc82GD6oir5IeDbIbNH1NBZzzMSCW9gpJmWoziAzTgDO3XZcgFPVSavzARYckdNNcKZ
9eDNer4TbkIzhwzjBc8iBFfraDxtOgcnTVhTrL7IuQRfaw7L2iA3ao5pTNg4KWYNu23efMi3nUbg
xrBwyyC+bQ1vK3DX+rByW9E+lnh1kuZ1cd3booRtItDwpzB2Sw3bLTV2d3HcG7z1L15iPUpZH9wI
IQeSiWWFpI0k5sTt9oYxHwsXrZ+Fjo8ZEGAeOr8B5DLPWO6idpVU8zUK5BW2nHg7FUDLYAVbRnyL
Wdhgfvnuqu66C+N2r4A345ULcABgoAc7zMJ0UFBpD3XuXpl4LjF6ZHSe2gEQS3eB/34loRinGmcc
a7DxpBHHi9dwDNekPrEgOhyX7LiDs3iCLG/asiRVq8HqhpOqsrhbPv5n3PQLj1F5QcplRkGX0t5q
0+5HZZ4NefAaDlF8UXlDuy+S5r2amg2X2d9bYYiKE2tf5GKw8fmkC8DzpHCfkqVpjz4M0XNL0YwG
kN5xScAVYgm/ltO5v3TOUdCH0P8wkW+7On/nVDud96nalGk1HNCrCELAaRYEHkGWM3voh4+8Y5Pj
IB2eeEVwj71NbLDigUny4vC4w0+5Vuj9/bAcIVX6zx5kskMYoVbwYdWMDXNJ6A73SibW9V1M2u4J
VOxiS44GCTZd99bqlKpeZHfLVDknfUUuLz9YHQeQPDa1g9nDGfN55S9TDF/K89DBpf5ti2RlLorm
MaYNkS0F5tTMzq89Ac/RKrqN09vL1kfWvLHVYTCj4873uJQlSTpKEF2VD0lyqBXhPyUFx2iz5sXv
iYPcz8uufWdj2PNxmJsnAewm8MXmAaLykYjMlexQVYzdrHZVjH1czTwFjt2IQ5/bD11iTYfS17Tj
SkCQ92pxaZScSMJ6V+eVulvaDojSdDtONVl3bMuaUFIx9WkuZyOUq2mUr3ZOlWCR/geo1ze3MjGx
umADOgw1FumaDsv9kE+ITPLuFpc3WReh4d4iCL0pm5YAbGyjxzNFQoGi7Y6RIJV1aek4C/OcBfoM
6ka69uwT+vnI6QISEsOifikyUhcB5hpbW7la3lg/MWi9hkFU0URvWVrch7J3FBmwjAZbshD3nbOc
V0EGXzSmmaU0GZ9m/yl++k01qPGEm4teL8PFtZmeWMR3rJwRk0npDfdenFtHaWMz9nMWkPhM44fD
zOnulsZZgn6aYOtlwKOdm9NOmk20d73UOs1DwF/IImcxGE+KPCoOXV5C4tMmswVVjJ5siwUiCwI6
xvLTfdOmZ8Mix23YWTrWsxoeOsOnxG97wt4Y8G6WFvNPa3RXAiLgj74OJR4tP9y3obvBJ2HdzQMO
eY9T+ADMeNUL7GskPqEPmcbz2oBINrTJxoqM7BCxg90mAaFstmVfZ5VXbGtXkBHd980hYpqwkSFS
IcVVP/Hi+qqVuD6D2eo5S8bmaZYgC5UAQaScmguFV3czj/LddQYFDYhTZBLuXdIrN3OE+88deRYT
oslKu++fXGpU2qgOtjkvuzNiPF+5U4sLknDStWH0N6b0m4uadiNZv+S8DaSK9mV+jvpDH/fmcjc5
GGNqVVjb1qvKw+KyQtDsiA8chAl1wjZ2OiX30QTgIYUCIxf5OmP/e4pjsoNn7vVlgsocF8hIJ6ON
dWLWqrWRPyzsJtfu1L+D3ImPySI77bLYPlpIcWdDIESxhybAg7lJzbh9dKLpcax7ufETFqQoyOiG
NRN3cFGYJ0b+IaclzdAeoB20fLa55Fkl84Uu00S6+oJWbaSzsYZBGh9VRN0OhrQvSHfMdi1vzcjL
mYXFo3LW4cGxXf2sBGyU97HztnPcLQcQbMshDtGK4hU3FKojs6e8HFwEdF7fXKTKlCdzYCZrJB3B
dlTsGDlSvHPuKPRgfCh/kMNlbybTyjyBj2qcIx1ooZ/LcNN0pntehEdxTC4VVoxgX+RaAF6jniqY
Fu4MZZhIgIpXX3kvsAqH2wp2wRHz8VU6OmJlDia2tUi7FhHEuTad6Bx3951pV7gBc7oQAm47oX1N
cDOXY36y9D8axoe+STQtqVVHfglsw6ra4jTDSGQ2VIaGoF0Ca3bXtV2PBpCGZRHF4scYoB9AqbXn
cvmkZ8w/Wq+nBdOHr9LsrxivXRg+UbrI0jtGnT4ux+Vg67RdHbtLJ6w6p2V2wHxrbiIdzjvqmF4X
5H4PwmEY4+Ra6SjfWYf6GoLT1sf/BwcsOBRB9mZUJAErP66O0Ts8CB0Q7JAUPOnI4EWHB4+kCHvX
i44UHoBR3HBe8gRxsamOHa6HN3dmRIWDZBOM6txwMEQokoptHVk8kF1c6BBjdBrV2nAL/6rWEceL
Q9gxqJBi1+kAZE9HIdup4V95Oh7Z10HJhCYCFCI7eXIJUc64xdqPXGX262LtIF4JZLoLzNRC8yuC
hw7sOs00rGofvwzPReY8hI3TXc6xX51ZU/WA4xmSqycfncRYNlE3Ong2pHr0M5BRYXHWgmwD9pwj
ektwmw/QUSXZ0Y0OkWZsGEIwIlgaikW5bnTYtNkQO13mhbkzyV6/yqxTv0diFOmQ6gWoQq1jqzMd
YB3pKGtLh1qb3m1Ji2g16bhrDkQ/pQ7AHnUUNt4PZwfyRUdkY7BdFTo028qqZ6PAUWwdh3PMEcPM
T3tBlmwGMMIP0dOIRB1DHQ/pIsGaoElCyVz1xy153Uo/ezj/d72PcsvnYkl5NdbjdWFzgxGCXBOZ
mt+XeGRJZjCvlA4GX7CB0Lbt0K3oTgvt7LonS8bUgeIWyeJRTKJjXguGhzp2fNb542Z9XyYXtFGv
RKJpbjqovK8exolGizdhw/V0mLlJqrkdn0QLIecJnJF1PCKoUW1P1Lc6q9wAZRfSofEiICcdI8ht
lJFZEZg4O4O7DGJoTq567LjPtclJrtKR6861Sf56SA77hNVyVZPMjmQXkrB9lZHYnurodrRM9yOw
uE6HuhOg8Oh6/q2RocUH0PCzs2l6k766UzMBpC7Z8BkZ8YQB3A05Axrw2VeZfJthA/BeqvaJxpU4
CSyi5oXdoWEpg2eoxmezjqNPJGGg/tC+sqG9BjqynlbFUcgcJEOTWEz0r+g/WKvJS2+M1r9eyL1P
MECt6hjnexOyYZokHWOQRqoZMRBqppWkQ8454gC857aiJ7EhCvE9Aa5rqwypmBusZEqmblnL934w
X+oaQ6TJ3dSJ5tygId61Lh11SuUkwarNRYR5aDWwsgsoRnQs6O+tWpXd2511tlC7rB0TJXKc/1OS
rsOx/sf52H6kPv0sq5luQNR9+eV/3JY5//yb/jv//Wc+/43/OIt/ErZbvnd//FP7t/L8OX9rv/6h
Tz+ZV//r3W2eu+dPv9gWXdxxcn1r5uu3FqDEf6VV6T/5f/3Nf3n7+Cm3AA3//V9/ln3R6Z8WxmXx
KXfLR43+v7sJL5+L5/yzlVD/hb+shK77D+FajNI97F4mg0Z+67+shPIfpm1KiWDWdi3LsQmY+ctK
6P/DUa6taFpa2jXnCNT/f1kJ+Xm0Y5kKKOmgqyLI6/9jJVS/Ce/9D3sB/0VYl3Rs3t6vJpLCdv2W
jCy1VQ7HfkQ4cP5tRIiWQmPpuzyHofOujNbcUzLhtbLnaFNjOgglMRp17134KALXzui8Db0kqlkb
CBL89L5P2xit7LFhVz8cicBTuEO2TY3A2jEnBzaE0Wz1EbPuhOVDvXRnfVRRH/ctJCqCP4AtA7fu
rSP14ukDQIwmeFXk1G7IGA1UMTSBSUxcRcMYrUtFGzmIIgvfCx0qQRYJQmbnlvJg/Cb4R5hfnRmO
jy/XchWzIIkBWOpcoF98N+j1bD6dL7ehxHmd+9U1PC8moZ39g8Mrx0B758vuHN75Fp0wms2Zt0ZS
TcgOuW8xwVH7j8thsug8MWOhxRvi5OKclRSdwBiAKVIsKGnqAGUuZKYeStgMKGQVeR65qwl0dPkW
moJjTD4dZinuRWm9WR69dtfep85laQzlSZ+TQ+lVgD3R3ec54iDDGyu6E+gNAuYE+9rpftb0DwRJ
0567kD2/A7tOVqHTPylb2yWpwHeWF2/gEDy29XROWGexT2B2JPmgmH555obU2TdfLC9tbCT72PPR
yZ62af1kVYOBFag/kR6mtC6m/TYnFimyU7KJQ0be0k8eOj9ItwQgBJhPTTdHX2vI49h4se9JETbp
absdZvbGV2dp6+16otJN2AtFaCjURfW1OeTxgdasTYvzls56t2snrIPT3L055mVCjljpHoVtto1y
eoQqjJ6JUfVBXdz88rj/jdlU+3o/WXX0kyNMTJ3K9X3L+3pD2A1lO1BRbogyRksaO8iQw+jKi0Lo
LyRz6gH+gxMtmJaqE9+/morRI6pN+/0MxuZogXDoOcka0Gu1mWgvrEsPYsAEFAgyhrGpCc4AGt9t
h+RSpaI/pWRaffMZ9HP+qzsUISnrk4OWB1cZYn29TvxyU3PiyrUES6C9Zww0t7RpBkcdGq9+9kt5
TZPjEOsjZZctMzCy8Koa592U1e/xpAjaBs5Q0WMB+okAyCHyTcKro5e0LYs3ZNkPIyCxP7/j3+xv
ju8SuuXCP1V860J+8bOSed6lw+TR2pgpIh3zyUiW99al42yTWZybxYtjTP2qgIQhTaZ6JYESftTE
33xzv19817PpUmPitB0T9evnLw7CftB3NaAr1HjO2nK8Rwq/a2By373Qx0/6fIl4JcdyPVAjmHU+
IgZ/vUTVEBb24nSYOHEcGoUXriHBoJptnjhOn41I8CC467G1VZ/Df+HdENmDDTM6muXIsgFjK4Ug
g/wTPyS8D+efuIFP9cEn1/XvKyN1FzuGJW2+Dg5Jn7+LgBsorKq+2y7k/sztj6iU0zqv6mqbQoCi
9WWuPZoF28zE39cs71FHbIZY7gs5vxnxyTc3yFd7LTeIxz+47gHxOb9dmdbAgBQMTbd1ZkpZUJtm
UD5PtfO4dDlbnRMc2JA6z19XScn+/t8VwN8sCb/vqqwEJgwAR+rQx69PU2yMo1n0MfpXuTC67Yh2
5xZesEVbJEL7cC4WiB+5I78xeQvtpv98j9C1ozAQFmwCwX7++Qr0k2rbAoAIQja8jWO9H/r6PizK
C1dUuyAiOHIbOuMx8L4LkrFu//ypxddEPMfn1R1F3eIo0kQ/3O+/3KEuPJAUDkuzFUl50Y/9bTWS
PsY0bPa9S5IxX6N4uQ784l4YRD/Qo3KCS9xo91jn0Eo3u6Wsv3lL1lf8AG/JggJiexRUQBnsL+ta
qzgLcbuCRxDmNThi+sZyK1ERmVPzhL7vSYb9IepQmJJt7xj9mTEnZz2GCNB++i4ekfuhgxyG6lbG
Z+VsHfkZOLeuf5lbDmEqu8iMCWdqs+v4xgugVZ1Xf7PU/b7EfP4MXx6rDmrNEIR8BhcQsVX4lz6p
cFzpwzeXTy9VX24eC8OpZeIHE5LN4PPN4xg5WBNrwV8dNvdeOV972XJsrTvVHUbyUu3aP6baeFUo
3WnybExGPvgSmZWvSzG8ZAue8tD87o7+2zfFfkTN5ShpuV/4EUx8uqSEA7kFmwdZu98vBoY5AHsp
j1dnTdd4Iw9ZVDzOqXupBmfdRv0tvpttR9u1RtozFZfGUD3++bv6mzsduyo1s6ZMmNzvn78qs0yy
nEGQhkgRo7iUj70UZy0TqmZqt39+qb97pikyNcSC1d92v2506LN9s8also3TCplG03KILDytukMn
AFFtNcbuIasHoqBoyZK6FEWb2KPq/OZ9/L6eepbEpusJWzpKmF9uD78RwpkSjMjSDy4F3rLoEE63
vnNmePO1EzUvnXKPh0i+/vl1rb9/XccVrs2LKlf//i+rSm0QkhPMTUOOuP3qVsVTjhGGMaV5lvf1
o1HmF/NUXYxBvUk2iwvgSyVPrMpilVlBikCJhqAZMRJjOPdOHwudV3NvTWjG/vw+f+MC6aWGFFC+
HeUp05NfHtMe+LZZd3WzDUL/UqjhJRTVI3hFghuCFQZudGkE/fbCuQxNcKyol+4aE8EUEtDt0rU/
6RFvCgkcxXcvRdq/xENjfPce9TX6+oirj+2QLjYb9JeiiQyisrZwlG3pJN5hLJPSvJ6FdTYLLCOi
useaPeO8Lp+afN4EsbvRQMo/f0/y75YzpTzWXUpmj6fn8/Vk9ch7mG480Wb5sxmZ8UEBQ43CuMmp
26txEKDrZc0guGhPEAjtyFy7CNFKwR2L12oZroC92YyoCcYaErGrQa6SqpKtJ0Mg5IRFMCRXFELO
eub4zbAloE3cADVI94tZ7UEyuYRUmgxgNk3orhvkdpO1kJVpB3Lz58/6++Lle8QQ2NSGfE4hvzwy
ple4EUJagWVO3TnCno7KkDm57zGjmZkDDMZfUen/ew2mr+DnK8zO61Aao+XkmVFfvt12tBxi+TJB
r8zJGEUxmrCX55CIV6OQI7UIoj1rGa9yy542Vt76O8+KTpeqhtWCpfDPn9/+/VqzbvGGTPSUlk33
8/O1ThLUKBNzgG0WDacu2vkgjc/TlgNf/AC3/HwuWk5qtNOGEaoe2v5ims7T8xwUhWW1lE5m/DiH
PpgS78Ie3iI4vasyGRExZTZuBqp5NGenKby5iZFP1zYvWW3bjEDkmi6DtR4lrozoZz4sR17cPUb9
dDn4Hk4ihl8uWqdpYLLN2mAuRLmi7LyLwouq5StCrsh0ZvSGtVOn99EIvbHq5o2BYnAJydtz8Tin
zVGSJ/e40S///LV9sHh+vYgu0zJJEUfVqs+VXze9JbEsWUaY2KIMPXNGgp6YzPuwd0BTKGJGDcxX
deXVKycNX5le2QdkIlckpuvBgP//3YD++W48IYFR0Hr6aIj8sgBHeZfgDSQ8Hd8Q0xkP7G4FlCMu
ux5ZYnI8is5aL5UWaBFsu1lGrAmD1739+UvRldrX70Qh3vRMn+eJY9DnWwnOLlGBWMUwGi/I+6ro
xVU5ztd6T5zGfakQyNbLN8/vbxwpPrqk0eO4FLOSg7F+wH/56FMFwtImuWqLnOXObcg8d4j4khNd
DnT4AbIBR8SHGXaGkc/kPEQ8RD9F593KycfGlNkzyksU2KG8SoUXf3Pgsr4+7PrtcdSS+pxB2vhH
d++Xt2cTsJF0HmjkPMdiQnRu7IfX2XTjNsG+SmkpjEAaaDWQiNyUcpMCaSCTYEf88b4xA7r5w0Uy
2+kqq1+cJX9GtP/QkeuHQ9ZKVolqgYPKoz9fxq8FOW+ZEyzLvqvAgsGh+vKN0sdoi5DA2jY1MM+m
2SaYQnUEz/9R+N6DFxOgPG2KOfK/qaJ/qyN4Zc82Pw7qvlDS/bIYp7PRdxnJDNvOhuON9RKRmJU/
Vq9I3K7mnPWYpj4q1EU8d0QMeCjLmWS9MEh9VPCx0dMWjGkRUNLy4HztnaPGox02f7M//nbO/3if
FngwNmrq8I978peL2tcqskc6ZVvYb1d+O1zg0tglY3wV9hygS3nCUAltF8q0GjseMVf45OVZW/VA
zpwjzv1gHbRuv2Cf/aZ+sNRvD6HQTWz+w8amT7afrx4d6aaEf4EiuE3fyQsV5z3WDQBA5j3BR+p4
JCNyhXd/B9/smf1wxM3QxPuyzeM9yxQZeC6LcgHIsZH7oSWhVOSVWBu4s68U3c+ErN0T26kugip4
yKso++7L1Xy+L8sIRaSAwidtk43p613QZzVjwN4Yti1So0GAPrYNjuQIu5RbxXvMGe8Zwd7QBJpk
TzaISfZWcyaaGl97FuwGdIoI17AY4uDEzgWAizp8PCmjfqOsZN7AOhkPth8x30/xIFTLemjyfmMK
gv6UPBpk9UqIhX9Ud9mDk87ufslzUvx0JkIUjhQKdbSNJ7GfVDYhPIPOM6UknCJ8PjLLyd3EOX1z
3FJk1umvMclKb2PW5iX5LP6q9EcC8sBurN3QN/cx2sVVQisA0krJjC/CaAoW77QmRmkDtKFbe2G8
RT59oLl6TEhKu3Ia+9q0l2TlzkxxK5X+MDuBRxpVuBG920Z5TxghotqseLXtS6R6wI6tfOdayYsQ
2wT+wK5Syy2WiCv0rY85KkuZkJXQCSHXS4J/Iuihu6F9bCX3RBf7l9UEkAL9g8GIAK8+AgkMZQzy
0MMSblD5535ggGro1LKxh2JD18/fYq4AA4pD1JCkTfgI36lozRdpTteTAjo+ZWxJtppOeiKBGBFH
x7nlnVdoNTcOhvaVFZTNhQ3poaKQWFkhXdbAhHSqjIi3lzrDtlRdvbPa6CisQwKl0Emu6tzOdzQ/
iL9yMAEIa37uF77+YFblycfd0xG8hw8GW8kQN8Wuj1rUhgKvWmuPOzcs+sc/L6a/nQ2xVdD59Gg1
0YN0f9sAjLmeExuE9DYs5K0dqrupcV/Aojxp99bkqFdcMNduYm44SoSz8fObl/96nODlHRf4GPQm
NklffTnyLHXiqTRrhq2R9dg4J0kBN9voEMNN7l7mCbCNBhfxSTYsKQiwSuwqAWadA+vFn9/JRx/n
c3XAO/FM8kGEqYdpXxb3PF6wPjrZsLX9OQYNuNUs6GAYLHJ6WNkxRRPDvDSMi4rkilipJ3PeFtKT
R6CyYkAa3FbGkR006TUK11Wmb69+bNqLsot3ddWW53GTEpnpYzCup1hH/QhuHp+QSNfGeB/L1MZ2
YLy1jh4FffxgD8OX1f+I1GTtP57VMe9YmmUEQwcNtGbZgcntT8cIZ0GzIBQao0t0Av250+/Bd9Yg
VIZ9PJqY0ElxYSiQEbLu9EfLZMorH6GhGL2TuqxhIeFB24cuzy+j+PibIv5vNiTFwm5B0tRdTeeD
Y/jLhkQRM/vNOA5bUkODrYIZXLj2eemU3P42ZhrLe/eTKD1IeOHJaL1DSXW3qncwSiy1t0Gxlnlq
OoJrAhZr7MdvGr3oOX4vKqh+PCox3qUvKVI/b0uRQEseBDSEaqOW+6Ad8QQEmaWrsAIW77huDOeq
IlzsXDaEfYUWEkdn3JOUNYKOTHdx15sXViCnC5diSjVTdjYtKL0Tke6tvm7Xk8aoo3lfcYCmRKAG
FFPt346kiqx92bR7pNLNaqLnBFGu2xHWWu1MqokVdkp5mPP0OdaqWpqPqJr70l7rf4t8JnZbNlgR
cfF0Q7KtOuGTm9uxpviY8zjTvMzLMaecmUyo87ai40OOB/B07RpFxHrI+4JZmd6Chz7J4QuT8JDM
HpA9Mi9QZRCksK/KskY8Q1mH+3De0TwKdkG6cNOkxsY1q/HcwecRRTK6hLwFQc6oANp4ykLdUYy7
TF9DYSDRskpyg33w21FJfQSWYm9jqjj/T5rOY8luHEqiX8QIerN93pb3G0ZVl0TQgwRowK+f8zQz
mw6pQ92qZwhck3myK/1DFnn7Lk3ii+thgTLoySteTt0jzGyLubu2gI3Wcj672pYYFpHrDzJ+uzlZ
YFa0oARU7a6lHPU5yN3fRW3ssHIuTR3/YickRnCBt9Q1vF63YGjyX9cn9UvgVs0zZAYuyGQTmsK5
U0lwnWXu3weDzLdZ3b5CMvOONf1n1ON6GwR4wIQr7qgCBD7QLKpt5qJiUU0FucDP6qOBqbQjzx1H
DH9d0dNvNon9K4IeFrvGa2Ky/HMRn7oMzKPlBv8BvTHgX5C2DRpxSsvHTIhkHm+5XdSB5Rg9d6ZQ
7d2apLYrlrvML95hUP0wqGteq5GYuEoRzGT0VynLhxFSNEdRjYObb4INThWt5xo1O1nIbYQ4aDEX
YX6lwQU6ZQh1oHrGGQ9VvLj/RWOBW0qQLhT700PtzmrtW9O9Gy70ujecLeq/9pj7WfOo6UbiKEau
aFdvzjkgcuvCQqHfqD5ZNpyn3+ZWbqrJC74rNyJAJipAxpQS/8Mi3ItzQzMU5EArlUHlh9KXh8Vp
wRVCbhvZ0pCKzjRNfAOFOC9B8jaxlF0C3zqCWcLfanXRWuRp8lavlJlCMDXhU4GFe1+m7bZIblCh
PCSFgXXFttZ63tfRxvH8YRWUQf5ST/Fw7hv7qeiixzYw+rMB/QpN9S4Oc/4eFL5PDLOpL+S6GELv
BVyR/1i21VVkAN9tr04v5IV5yIBIeUg7AOi9LDa6K+cNiJbwCgp3Pve3szXOApwwfQjooa6mTROj
6GGZUJ/LzqJe2pemtD6XOH0AxcIHFSo8RWjuKHLMp7N48aofLCRXqD3QVlonf1jCk40HnrJIXDoC
TqYk9z95xt0pYZiVkqQmPJJyaN/EEYPCZ21JcwjcpsGOp/ZgBJHNhaRKdMuubsZdkpXBY2dmIhh4
xPmUxKMVQ2mJhHUXTOz5rRJGOmoAWBXwcdrlg8W9+zRgnix8/6Wb2/Hmh7+H/ZpvrcnF5coRRzt7
EVUxHYTtXHxMdSvFy9hABk5u/VN/DNDc/vudo+p3dQus9hSTF7LtrRQtWhMxXkkm9n865X7kAVmX
i6keJmdYtZzGT0gCjjFGwMiJpzPeLaiWrOmPtssJVQ9HIZB6R5JDNb9VuFJhumrFjEI8eiBMtiVF
Fj2s9vgE8G3fVSZcdzpT6A3aw79SzND4TgWlIDC9eAvMCs2BPzoHt9kb36UbEYJsKU989RYOy0qf
IjKIrpnCv1amiEP1go1AdKSqR1796jf6sIy8EHupCN8QOMNyO83INPpOULVftG0GrmJ0e/Rkl+D2
Dz9PLyPuuYPonOBMztIO7fCMMyyuD06ThVca0PDqFm5w/aXQCDDjX7NIz3dpyD8yVgKntLSvSpMe
kDWOc+w4MG6UP+9i6uWtTwmG8RMEFFgunjJJcnZWTcPu328Hm+gKg4oeQGYDdq/M5GffzmtoDdge
kuGOerJeh4BHdj732y5z4mit9FlPV51RoBWUlftFUmLoybeZlc5cK6WAmMH/ZEqRCw2SrB93sIJN
kYLZ5dPxKoarZTM/1MsyrdrxJoVO5GMXZSAPs3wPPsE/WhaOqQxY0IrKBypuXOCOW9COYGJWm9Ht
4btK65t7bD/TYS5hG2wnkp3QV6TXuThHIb1QnCc4yqex3dGXf6YxOla/GC6dy1hDkkS46sj0WsXB
3nbxnFpAgc5NXVHUsUHru89AS2JsuubUOq+1wX+AaKla57cy3wTJMzcUHg8WlYVXzFtm94RseA3k
rRy+A+kfv3HoHP81KO44IlG8tTR9Mt7X2DJaSNW39qQqutfBNM6GeYx/JPeg6upxrzG4ooURDoiO
8LEiPzH2qNZypW7x5RltsIW0xQi4WpnjjVhpu/4AlG2Tp2V7KVUKQInYLp+Z6l4tFDSDujBwKy/J
mF/cpHvSN+LPFKQd0tJfwLxn0iBvvCbrEMbGec4RxoJ4HvS+mlyPjooQKGzzIRqcnGzhp2QsD2bk
x+9l6t9O6HWQRs4+yQfiLoJSbFjuDNu4BLwjpr+uAsaVQQr1u+As0zBYqR4jb8HC23PVUbfLAdfH
r/Q0FzNYtZWb9NZuInJ6Y+d0botaoDdHplxHmjCkSl5l3bzpzHxDU11WZkYQ70eon8smAr0rk9WM
63pfBEmAGoZph0xHksGBqqGNxwY3O8ul6pEGWXXCY2rnF4DqG7vPiY0f7Y4k6P69wrcGEXzLTPgR
OKBFhgzzHDJUiPVMMM9ZCsxnSz9Qxc1Otu4u6aUAh05ue09N1JOIUvjvQVyr+3+9ZLwDv0VRBDls
x6p52cX+71BDfbHD5JhG3R93wXKsbllo1B8ssIZvQTDf2Y0oJe3Z4dCEmK0CZc5RkB6V0P6WcTRk
2brcVA1qJ4Rmw77MkfkOxiuORbFcxipaB0lUPBHL/t7bSH3hgSLj79r4UFtkG0929pEpAE8yAD3l
pOG87Z35PClMo2UJyW1KP9uyQ29OV77HhU0sS3N+xkSLKaI063zAWqalqfnmLtgr8FEktba2vvuj
iCdCsnag/OD6VvjsgHzCgGJNuysq+zpEVvtsYkIcLeBLbQl+LStrc2iN/0e5eX2EwAmgEMfsOpgG
4jlG7Fn/uq0oAcuNnhkqxi2pyAnzm4eMm6jublzc2YdNBfrbbx4xhyDSf5sC2FImBNojKQdXrUwt
khx9h4X0oYSfdPn3JLomAM8MXl21Z+wpezHdJsUemYXWVBS8wJs0RABL9d9xiGApbwVsIGYRkebP
tPWk8cIPT3O2PLcCJHnjVPddmjec/O7OdZ11k0iAZ1k3r4a4t46zCM057kMe3jIF0lPt9Wgkk1aW
sjIuYYLr5AMU4i1vThWXwQq9o1vBg7T7UBCG7rLhHKb7uZX0S3j+CJwMH4D1cnODvlpNkzF7Zn/J
dQzz5NL18j6Ic+9M+vUf2UMqxQAInzRHJyBJRVMGjl2cCHXw2Bj3WZkfCgQNaXmf2al34P6NcY+Y
/tAEnzKqWKqXZBNMAoxiPiWf1lSCN+/9+iEOvzofi1JrQ+5YkoyAl+Hsdgmxc7MwHHrt22z72WWx
DIb5bEGHGA82oBRcmjyQW3FjJFATMgrorPSQxP1nk0OO4mmj65BAwlzfv29xBuEQ3vLehRf0ofGV
qIDPuRPYNTFD74soeBJsuOBDsemgleQasBgU9wzJV5yIZrcs8A0p1ri4yuHp3zcAo84hNZooSv3j
ZONXk8Oj926zvsoPn738aRg5IlpdAjWKUPtDoDWAmwOX+OkHej9onj7+74RIDS8LH40PitGjb3Ek
0U16Lt+8vGjPtTwITKnPwi/cVTsN9yGajd2i3KMzp68diIcNcTF4lm/XQyKBYrKI/S0X3sEmJ6U0
CrzDm8xVcBWeTte5YWqCcw6MQyEzZJbcnXFTOUdvIfBp6PZLb2VHEzbdeur67JxjXrFab9mNDeMM
u6nfM9Tpq3AkRBGuSbaLBOyLqoDbCMoRtDUTN8o5dBsBEqHi2XJ4L0Xm4cgjjjYy43S2gG8dYLsL
rz/JoSatWjCOs/1xx7qDc9IS7nYGNpaaSX7gljApobVsaDa4vVroTaST1tFZFHHySBbcsSsEfOy8
ySGsClyVU0RQBEyopm+ui0XbMHUdJ7XKKdND13tUDTKPyjSbyUtpu1tx4KmyHzM7C06xlX4YWZQb
3DFviFmpIpeCPMSW0fe4iyI/OFky+w8aCTUKBA7qniJj9TpvuzHpzmi2vlOMg3sdTN++3cWrGfPb
LoojXn3AQNIq4j2TXw9cN5nJurgoMDtl6DQvlrucXzDS9TuZ4KZdmnHV19nVR+sECRkOVSO/xr63
8TPesJI4bDdhkj8z+PkpRi3gqWErVi5+wXvbb3FJkpVHLAGMl2Eq/wtRB59myVevyefXqjV6FWZT
9KjwNfEdnHcYZBiCznP0NL8yVYUCJqhXoxCmZxP+ZZeoT6wq1W4EPLgtsxmcfr6OXH+5RgEgE0vr
3eB9q4JPqQDhMQ5gXtLcvksT/dQvPRVngYE4BpnM0m/tZx9D6RTHJFdPcQ+wZAizaNdV+mEJ5X6S
BYSNdplXC5OOVaj7j0z6CreCl2xL9QanDjBtyo7Qh/5KJCJXg01aBQjdwm7FtoBUWwhwI/Py7ME/
AHCOQtO02K86M0rINODUNKqnuFNm78Gtd1KkzJrlP0GP7jECPrkZwvxX1vrbF0bsXdYma8fRz3Su
CuNxcPM6Zly29lfclBGDl+AuiUcilUWCqnYcvyqHKioMnZNjlwit8VsDmbMO8eA/jkkQnvKEQmiQ
hD3b83TM5p+6UM9qhFJafOamDVaIkqj5wwhOVaUfx5xbxjG6x8vh7KPCOvAh/RCgyrtS14eC+QGF
MyZdouNp0GoPHobDFZq6MIl5NVyj4OTMA2PXCdYjg0i8bbhOdALH7MYkrEgX7bsAGAcGnBWJ0zt2
ZgBUpDUcYzIZWjebV11UhbulGj4ag7GuHb12U9jVqxsPRDkioxnCTz3gi8cP8VDsPAnqM8mGYR8N
/bfqHLMtaaixNQ8kn4/Zaw1uUsJUxhWTL+QrOKcFSjFYbgFK9ZaaniSKaI7oK2PgSYgjTpYBjy94
zv4zSi1Ej9q+mWfL6pz3pI0U6lO3NDiZyg+exOoy9VjzxtmNVi5DOyyR/dYdK87AHuh9H8utRXwP
pqRL32ZQjnzq8d4L1+20LXIGOKN/4M4l2pWB5C4EScKF+OSNDvyxjDFWEUSnVJiXavmDVjx/1C5E
ZkTtPJ/tDjEqZ1HKRR0jDEJzC8mBKh2KNKFluFMH9OUWw4oi2TRaE8nryX0KqxwbnHlahn6fC/+J
dvirCZdLQPvXa3HXzfbBvmkFQvoWu8XlVN4HfXylz7+v3PgCaOTVHbOZupABG5Yn46lph9kw3gCY
5Twfp7fGL54yl7UtElqeIvLP4zbPHlicfloaLGeUy6+w8tyDAw+j/ZdWT5YlHubCA25r+/oXohE2
LU7CjppwRZ/z1pfUCQUoehcxBgPIifEt843UkJ/R593DJHSybSfEBgrCNJuq8E/qG3nuzyTpqMe2
9j+qku+SSudTGi/RQ0phHiYlekHcslti0dLdrLt1k2sKVTZmKwAfENSyIF2zDrm0wgP1oEMkGPjQ
G5DiHqqTdz2H3T6cXqCwOoe+o2qwiB7a5lzxcNHRArW+IeiR1Q5X13Kx7ERsa8bsh85x7ywg7Fu5
JGvXkGitcMRvVJjBmJhPkZOe7ZrcoIJls7NXYSeOGEDTdVv1DFCXU0BG+xoyi7sfk3wzRfYA4MDa
+CMG+d6xfqE7//GdZtwMi52sdRX9ygbwdhGVz2Y0mzl7tePso6ro1CrFVtDp27++cL5U+jADNB67
5JJFJab0WWMIa8MvRjP4TYfyFQLQwU80s+Ka2CfVefzCVJvYaw0WwxKkAreC0GP94mbef5FKzk6g
3Ecd0oPUt0I2LO2fI9nvZ6cFf9sxkRWqOIRsk/FQTPtlorqJSvlWeZyhvM7rMDh0cyVahZbs2Z1X
FjusSEDv2+mNkEO4YUn3zowruRey+jOHRBQmmstIOz5HSBr3W27GGCLfAKQdtvUa8EV578/1jjZR
gmdPxOtYGlKCuulPQI1zjiLyfYUPyWQJmR/nLEFY0bwXwBNIw8XlnVj5X0Bp+0GaK9hOD4xf+9ca
kVGQRzTSaWmfuA+LXPEN088JhktwZlgn7gqo9H6UyXfa1McqxgvRWIZ1SkOyYBeOdwF+nCbfO8b+
GTzoDkpQQUVV65/H6ZfJfHvOWrIqYgojbuDRxdY9aggDyWAd8gFMRMf272YpTDUuR6BWRCjPBe7h
1gLhLfUJ5+znv402CSW8DtK81xkQkX8VuWTqvmduhR2pTO8IVcbAMxbYS8PpC94rYZ/iPXWZ3ova
5OsqUiC+eACBCATQZBd4Z9a2x1O8gkZaE94+7INq/Jkt/KQNJ9/YkbMkGUSEgh6ZxNx+5cXsIMRT
Eu1CltGyhbrny4kE6dKGJRjAIYEcvaCDZptLQE4+qfXEJIo4mdvt8BXLrN8suXuKejYRspYETons
1QFS2/h0qa3hmur5wjAFKomDnXf98Fz02tog6YdGl8MRbv3fjJm1i5zbC4RHHe2j0IrWkQedBRYA
jvOyk+t/QV4pFKyFl2b306dL/G9r9yunMohRcJFTOYP3IFcBbtmmEsi0LdvvV1oDcRGhfPVZ9Z88
G+1mPZQv3BYPfWHnrNOIRDGeteXEnrco8egkNXEV6Rzux54oadpbTYJ5nOm/jQIPLXtSvfABgr4Z
Ec9MrHqQYe2GEuymw7yPBXt4oOSImA2ATIt9xdXqpzh0OhRYmOOhZ94Gu4ySYRvRUekvC8M6PJSA
DwS+FBdX9ON4GDezDLZeU+/I65xIqgnOfqu6XRVQ8NgDRhWvBxxXSeYqub6E9r7b9vWNpdOWateo
AEdbVR3Ugi9PDAAHKniWGH4RK/IDuBnh40xs9iMogDBXMxCI6qmOoNBg5L3Z+NELI2c7qki8hojn
9pbrV+ehfVF9116RUUX62wSudWnz8uxP43hy/Ycq2I0FGRJavfZAvPSQi1OXBpspTfrHsW/QYY40
GlXMljvi06G/lURjEVdWaaZ/DcVqzLlGcMruth/ejJ5znivry8nt4IDU87tYsppNAat1TzxHeWEf
vWBYay8zx37o7e3U8l8DwtPSu8Q50ptsin/rKScBNyOQNY7a4NsNPNAiSyaAo3yQcOtzxTHYsfLq
BllNXXajzqpzFPnrS/aW1vKeEN5wN1PwOpk829YUI3woerbSiXcMlwcrQtuWtVW1SYCfE2+7vM4e
mw3cBc56GPUxnwb3kLVkQZXY6Tbc4L8VxBayDHEh05kyOyc9otF3oq3b7W1oYBwvvizOx8BAfQf1
kSPEGaKLm2og1bo9j3/tiWsDDeRz3fIsJZJYlNL13GugkNF0fvbr83MXfXsObevgcoPty7GDxJTX
HvJr/j9+C0DKab0XmQysTiY00B5vUTf4YtdHxE3n6qtMynMW4IPOITHO2CuHrHp29NSt1Tw7YMiG
o8e3IkaT0RtUa5ZmmkUc7qtLKg2JMncgMqz1Uv8O+RxTjKKLumR2Ig+Lbu8q0R2MFf36dft3trGA
aTreWi6bARr/mqibW8zNMeYc3phuanaeaJ/aqqBTz27T8/RH9zxOY5lOm0wZZtJskI7JY13ctjR5
O15dN3epIWxWUUDft3ZDk2BVDWNhECb7cqb0ZgKhqIEbxEjs+5gc5lD38qE5ziF9AB4BLlqHD7bB
WreR7Q24iaVvLcnYOBaIGA9CTuSPJd/+MqWPwi13gwSfq62IclWI+9YmQs/NtccsmdFUErfAyGrC
l1Xg+CdtOWBfyKMiQ/POIT/pwBfMvslJBqABbvZwQ6NHyovPoZVu5ZhbNybGNUid7WiZ96rjB+hn
bLUBSJ1tQ8YzOHPUzN1g5XugsSFn3bpJ2/lhRucoE2GdZtQBQI3SYVsX5S1QPTzYi2u/uO74Roev
siF4HPi2p7XDF7BlHJ92U7lNhCG6BcDrIdEAUu2adBXX9vpdEVAicn45METZubGFSzCsA2PQAjIC
CTHFJs1AmkJg9LeFRMqCJ+N8y9mNp1ncAX6tVr7j71pnaF/NxDCuV80azytnTV49s48vLrHJJ0p6
8Ba2eO6C7PPfaVG5If1TGuPfH/KDHeF3zepPpaL+OauDi+Ukx6qX80Mu0MHNMVDEsBTdejQ9LFwv
2E2RcNldZizHWQUxyiKeMEMKoaJ2Zzv1N/mViu4FryIv+TuRcXXK1XAIism/H3qxtZoWY22CXXO/
hHwj/+k0Kigm64WvTgMLBZ0SXEPbFI+j/T1CMjKBxxQxY+EazQc3aJK9aAU0o+VNJG17pHT79p1J
UPI7R2nANzNw5vGx8yuRNeIY9QWUY6fXt9njrnLy6MGY+pVPFHpxMNBxA1Wc7PKToPDb5w4Ju3Ud
sDl4qLfhciPBGMsmk60qzun/jtCWetsQUHCPII2I10AH8Lrn6miFX5Ir8N7LMprsoAvurCxvbvrd
FT2O+a1M/bc0dDxeZ9/rWcbX4AZ7oZRlsZOkm3/9gOgnaKJanO3G/45v+AGiq9ZOQ+GjYPhjdIVs
26iIZTp1VMiIf31fulN38MPlQ83c+ZFLYoFy7nCHwUTQ0aM2fDmItbHA7pp9anhx0FBBL/T+pZQt
53cRAwJiWNsPlF2pYvznpZ6k3KGSGUIY2BYIBHwElKEzUHmnMGTDlGCuPfJXOmMzweZaytplo/d2
2Oid08d7thNQ1mXBt5ds8CEdUxrvcONZ5Z+mQ6cVT/k7FNCnSIzPRtvQ1a3ps1L5Q0mUGztBC5Ve
z/A4HYr3Tpbv2odR2MTuZnaBbY0zFu7QrEPieAj86pxtmLOfBaO65OULvqRug/P27yxDi6j25uT1
xWvmd19doCiq8nebKSAXKL71OmPhGvJyFWQdpyV+3mQ3b0vmf4/S//C76Dp33o8mFn2R6NOLYSLQ
QrHuKBx6O9IyAbEFBEyDN29ItZXREuxErf7jnkYWAskDDaS9b4Ke3SkQc1r3c5pET3Ud/CVfhwie
gJyCQFwQP98NI4vZCrGIpifZWrK/byMqQ2bZDrwj7t1kQxTJsWzIpfKYmK0s9zjVzpPMyudm4ka1
m+hXs/ZuRmSWblQnxO8iI9CILJYUNEZI9yQRl68yj0Wl74pD1w9bL+pa3vLmJXP8rZ6jv10o3u2e
Pzt6s+CPQUchg5snlO+3zWc1hWrvpdkMo6om+TEEjhtUP7FUl8TFbCDU2Xb1cFITlxIDKLZe1RVX
2FM+ODzqwAT2Yf/hDVV41Q1dqBbOZi4RRodJNexsmdgbZFH7mdLGYxe3QhfcbbHFT/Aux3sLSQ54
uZ6kkTxDXAa5HMqgJ8mRFbq4V27yJHKQfYhSiR/is6yLoUGVTaYF2HKSwjvY0ChTpCzuffxPm3/u
edsCGyI7T29YdLCzYN3P6Ot+Dl6FDhYYBygSAs8+52BvNxVGvA6cTRNQ34BqzxcDO60xF8fZxF1x
HKoGFQgJh4AEN1OB9dfrUfMIYATOeItIxepvtQyuMkbcDut8qCkUI/ZUz5sIijz24huFoJ6Iquo5
xT3F/kcykqqyiImTJKwrHar3oadOTVxmTPx9NMCbJCXIdwAkubZT1FCZUR8TlZcKI2sVCCwWoIAE
x0lqb7KYV7nE4W6wWfw6POpUMc5mSPmp2TSAQvRwZICx8l6YJUWMstj/FP5kcxonl5yG3RKSHprZ
jj8DSpszxtBi6TXT0Iop02gxtplAZbvNU+/4iLuabOQJsOxNlAMKxHAU3Y2TNtuqcZCjvAWew0mX
IWkI/+a99dRh1UDSaZgfd3rX9NWfxPPg7DzNuolYaVQfFqbcFf0FUoNM35G2568znXk7cylpu3ZW
336SXLMWgfdsheuqKfZlNmxVvpCXlWDKlWeHrbqs7D+5i8ECDTaJGR3JIqCvnvIl/AMbjLlDcxid
qF+FsfovBFU99UdJJ86UiiN1Djg5FkRFfgXxR4QFNIhwfQPO0VqjdpleMWY9B6K7azCfrbJbpIk2
+bUPQ8ow05yWpnW3Qdk/QDhFy1NPTIlvk5pleYhoy6Hvb2LH/yLPdY2EVhb6rh/kHZGOahPWtEgp
bZgD1s72CJ2r5ZWgulU98lHFpgVU14prHCzDcWYYWXQOrXXAKidqOMzij3ZAmdUG5d6vaLtcRh6D
RFfEGqO9L0SoVqYRpMKVEIdNdS3gh66M9L5LNWZH8uRk6SHIlxjkQ5ZgTtHYHG5uSSKoYRmoDkQ2
8Mg0fNVJpPxV8jWu2W9BMskPUW77KAYMUCbor2t3EeYoStzhSOQSMPpYJ5a70rHSTU6lZ0Z6Zq4f
ZPBSbeEq3KGPLA8WkAwe4oDWeMifXaq8rYL+vK46nFh+3uxKlyId/2DEiNWQ7Eat2vMa+oLTkw3q
mlrsq1IjkKKEHyKe+o+6G7//1Q+SdS3Iz/vORrWdVJh8WtgxPLxVtPd06B4CSedTOtFydDU7uDwy
02/M3W3G8hE9GqWE1/0BWOZ9EFkITV6L8QVz37KpIrM8SCyBnqI86Qm7Xauow1TVdp8NqYI3Jbjc
9cRMBSJ4CPLl2ijalhSV1BptCqqFgLLfnaCjVf5/cai/UN//0Nb3azLM1r4h8mAydMPRwEPGklOn
xU/VZssuhFNQ2EQzZext5ICumr3wgbPkyZ7mQxyqFwI2KVYd3tYx3MQkf2YkNmwjttDTJO916X81
XXHQ83JOhu7gxvMpS6NgZSXBQ+S3B4ku/NbBq10y2FSfktFY/p278X/C44JJkFLZCkauiogPRNq7
J0JBnw1ZfXz5EDVK8jb9jtEKSF/J27CNB/3uQr+RkbNJS3XKeHIR47AoLr7GMnmcuuatmyUApg/y
U1762/Y/89UTPGNU5hEHmO3C/BfoxfHwk2DWEn3BaplsnNs0H91GHT5CpL/2A9kxdcYqWaY/flaS
B5hvxpqTc6Agk4ZThHtt40/9a2HTKy6dfWe5ZXiYWYAi1UePw+r3RDgL6h13eK395qGzzIcah10o
dgXvI3ly8rf1bdq88NtiWDgZEtLGGHYbveHKku41rdNhxWLKxndNPS/nI7JoodPvudaHfAS6KJ+d
zkaEr7+Ecl7zLHmTxro2C1tbA2KQcJpDnGSHWmENoHGho1d3nfaHC+/WmlA7MgMq+yJtZ994Cp3g
7P7tyMHbepMXL2u/BrM/TwmuCqaAGqTNYdTEEDH+TusTrPz//yWlfvN/v2fsR4zPRMa9a2riH1GW
rNzWgabjID6rTyaUFFxO/WJnUCCg1f/xFuwOfZzojZe4764YPTLmQOEJ71aZTr9IsrtPEJk3Pp9F
cyYOCdKNJzrjFdU7fbpTj/cNA0H2Y1Z8itm1BDnalQDB+Bj39ckaQaqMFPagr8P67CXdJpJar5es
K1D6DMm6t9sfD1ZHojnXEjOQa8a4mwyKxyTl9u37jrrJR6kY0cnETlBznalxH9xcQLkgN6SZApdt
WvVY+xkLeA8djCMQjTg+LdO/f8d/6AVQw2qpR7ij28ZJ3BXODcP0c+bj0lLvUfmSgVY295BKb3kw
OcE8mdXyQTE1z6MSAabm7ge5CzobKaaLEbxtkztttQsb+uBckMHE6K3eszLuB+9hzv6amaRboV1n
25hSXqs93OrVoscUPFD5X1SjHA14AUs8XlKwYmtF2vjGHcQ7euZyPQhitLKCBiaI7C1tMUGrYY17
FEE5IVP11gZRRbIrNQT6ERhD80vnzHzp8nwPFGJvtyT4TCoxW69yHjz5x0VliokE8KnCrBSe82Eh
F5WkVPRf3cnfoZt5EWjbLhp03KoTo71zEUIvOmFS0i9Ikfsf0Yf7QEbi3KjshEvus7yF80nEaNgh
7Y20MMM0GH8wyx+91qfkCXBVu+78xwO9et8TEUIsDA5dMk5f2Fm/DlNLWHrBRKGa0ycGFrRZQ/uf
KPu/xWx+ohHylR7Kvc3Tua6TftmAl8SQiqZ6VJjLlRaagHRyqrgTCB4OGcWSCd/y9PmB3GUkJt41
y0eo0mUbJ/mHKPENzDOA2ID9XL4EROW4HV6Z/C+9+C0wXqVbcp9cnsDkFPgTy1vMphNSWExb1UeX
w6BnMzcSzm7H11ZyqyFgOE2T+9CNSXIgTdBssI0UJB/x0/YgtXej7/zyDYQl+89cweh877OZYLJ1
chciHZlsIHRMWU1Z4JFX7gi8IQqseW2DFNnATFqxJ8Sujd0IAUR2Mmx79gKnmWZMM85FSF9FRugy
AjR0K+dkO8eA0NatYC+x92z21Ime6z3KXeYT2bVuQ8jFfXBH9oILETH+Y9xmWXEK5SQoZ68+P3zh
OP9RCky88RvbjYL7ILnmrUrvRukyo27ObkU5HYiWbx6l1Vl5bCw8cFBUQdUj85mA5s2p3KMp/BfJ
gk5OY/NcYHh8nDV/aKJWpSoPd4Uq/rqyKY/BALbPF6k5dYL3Vb+hCDQbWaDtr4Pqb8V0NDD2siPk
/RCsqpYvrt+Cme/Nf2kEy1fF4bpxSAxoSEERVB/k7aAajxWqyCoZqIq7mU8Ac6Ecg2+FYCTPA7NB
0xyj68SAt9jmSnoNFFdUuqs6zr+9rPki6vnJdXCtJVZzQ4L3xXOfcDrOcNOdiILedD5iOR9+dRGJ
P2i23W29iEfHBnI1UPYSSHeAXavZNmrNIp9FVp71Ygfechdg6kGfMl7oPzYRJKVmzg4sv68dxP51
7XB4L36yjnT3YwJellUGOwcd2fYmtffCJzn1v8CaK8bJFLM5E7ee9cc8njPq0FtitLdpWS5PQfxW
jgRe9D2Q6D4k9xl8PeobBo7/w9x57VhubVn2Vxr1ToHeAF0PTXtcuBMuI16IcEnvPb++B1NS3cyQ
StHVjQYKuHq5KSUPyc1t1ppzzJ6NZzKzwqYkFCliXwbi/EIrnKp0xcZykSgGpfrbxFOWYNMukyYF
tEB6egjY0LOBgN1shStDyiX69TuUs5lXGaTMW8J8jsnlYx2LxhXwIzWmdIEkasi8ES2vUkrv2Gam
TmedUWUn6SGdo6THUYQ+tlb5V5c4ng7LKi1BPNL/pxyC4w9ArAtqm6IUWth1Ow8lmrz6c/OIEgL1
nuJ3GCjEtbzUovrNEBtkGOqx16fUGyQgwtCEL7KVKBRowc40GwLT3HSRU9p2q5XsrM7kDqzonj4f
2MmY3AFeyBw1+6rcCmaF8WF2jLNNa9mzoFNRzXpUp83lWMmZnTQpZfKofQmH+ICJLvfUnOtQ/GW/
CaLBEzsrmNk01ZHX+iJxh17eC1fLgHggqsjlLXJEO1p3zX3iWNSORcYekKhcm+34QK1oVqlC0AD1
sjl6Fy2LY5dJqJOYfNeleq/xWA22zhhr1t6euommjGq99NTXqJFjTqBe1Uy4EKKBTpyoZx+Dqddu
WYCqzacVCWFzvWQa3eoiygmMm6+6cHmrK03YN1ZFuMmAECXVRNVv07Fzxti0DcRLBj1SgquXe7Dj
zYU5NYlPuTc/tpPB2htNh0mbr9MKg4katadhfY+jipAYIjlY8zv2N1p2mrIFFUGxcuIIJRFrPUdA
qXTUrQMfRgbYgnJi5FMt3VsF897CsZxS7xqA2h39Ik46Nj/td8KDj/08SgeUyN7SRuKtoAzYVDJ6
UKIZUuOx5nNLKqzdF6J1M3Q4daNViQ7lUnV+BxLwh1AtCcPptqlIZUQAUTBrJHUZXUzMoKtG53lp
8Y+HgOnUpBsJXlWfUjz4vkICGFr/9xFZuUOWnIzEI8ZDOfQ3soaOpEXd07cUPGQRab80ypdjZN6s
goaxQkUCHJbvyXhLqwZwIWidnsKdHa+ovIbZkmyTzWS35K9KN+9z2iDCqVPnJ9m4RYf2SFVvdONC
eiRfnSOP3qEEUwkv3WwLm0byh26bNC70lvNRgt5tU1lswdXRxEPsAqMR78Iiq9leqDb3UENKOktu
h0Fqy8kDJM7+Ju9O40DRhfOL00WCaFedhlSG7z7NvndCs9Na2s5xiJIinqO3geam0RRPxJYcVnas
4fRuGeLVRDwR2dU6qZZDM97MFsjahI1OIiSvSUpMjhUfcUs+6KbwSErbC2ilSNRxAYzHjKhPIZLu
WqH9cOsGY9HUrO8Vq6XTHUEstr5QNFT/5u515qikZt8jc+1sOkjRqyBRHNMmJC4o5TrhbrCekrh5
NaT+bYnaN3EWD6oUO6oyMzakCnwbzICRZMFkJMZWxqb1g5VRII1bV2o/Y8KL1CvhPoMfWpqSjaYs
GHPxSEAEyaBh9qbKIWLX4QPOhZel+Clkml5RfoiIEZXV/hsQVFo69I9Iw/NNmYRwcbP/so/gSLfE
i6tp16b2nlAMMor6XpQJ6sWWcENILA9GfAUnwtxQt9/IVT6rlB76FfZ/zFroxhIeoI5y4KVFUZ3j
TqIXQaykkz0UsPMNhj11onl1tHk8rzmMuu3pCyMLS8SbxpWSOmWVagGBi3YD2gcSRu/KLeViHG+J
X+osR+xZduwlopb9eYQqMUjK5QFmxGWTJu1O0RH36aj+OfuiLJ9yIMvioB61djpnQGMv5648jDL6
h8QQ9mMrvxftGPvaVNNLUyo26tMs241GE0tDq1SQla3MjFbT1M8sPPiTSvO2If96F+cUq+K+u5KV
oaHVQigaaQTBD/MGkSgMhEq77UpT32PgovbXQsonLpvU0QIkXz/3t2qkOLtUJWwV+VRNBfsshRQx
fwhwZsH6kBphDGhMh9iykF7glfPmqYxYryiybK2OlHC0gDzFoJI6aVcSVebQ+yYuTyQE/F5KYnPX
b0r+ck74lxcjd2Vkfr5lRqonWMmrTL3O6dIwZTIhXHJeKaGoFfrvOaTxYcrJeYGdvCsrkila0fKE
ESi7Re3KrRGbug0m+R9TzVSb607nXdqDxkE/4dh0ZL8os7NLZP+gyTQl0rYzfGMQcK4IU8dYMP1G
MAhf4jy0NG/ZmPtmWryEpAB4fcROQpxXwesoqzumxJI9qMm0l3L0bVM7O2pLNKHRZNRlsogFMrZS
rylV2esn5S6naWebQ0J0AB+EVwszPStsbrIxKAT+lp6Fx5DZubsPFWp4pARPHoDw4xohnflno7T6
V4LDhhBD3qIburhBoH61yk6CgpFHlBsPcjZpE6V8UKYtSBVz4GREz+EI2EUzTqFk3hZFGbuFnnzM
hYottcXFSIXwPs2zS8om/vYPQQWTna+PtdDqFy1BGn00cmpLwjMlp30bUzdH8O6NZNJSp0xeh7bG
5lMRnDf1HON6PdI96h/61hsicnvk+79GQ6EB0S7vpSmtDh0dbjtLyjgYmLz5mzQHBkP2BRzkB5zr
V/+4Zqj43qjYKlitpE+PRUWlHU7KpmUbTWGXV2TQm1bN+acKOmQPRS1+X7UpcjXUAJD8Lyl6s/8l
F9YfjfwR/D4jo6LUX4Hp1bONEQIsv5j2hCndtIb8PAkVrGJEd9QwYXwhvQDoB14LXbdSGhXleP17
VhNsrBGbYqY557N3c+MelFsCdtWVx7AGkDu2X5i7N4DN5/uGoIoSwVK57R9Qs5+83YpYNtGKfcEb
VP1SWit6vmb0AmIfcxUKJrvp+A3/PARx5P/1otCEQFhvfn3d1DdGx08XNchelgl2b7xoOBdt/TGK
mCaX5p5ZnbxdvAeQFmxChM5tKJcUhmXyjNm0zGUh+3OByWDL1gZCbKuyydQILl8gFFjUisMo9giV
RJcI7g+h0TsCodMLCE44G9Q25AQ5ntgtrtTYlaskj7w8NEa/N5SZMCxyh1emYLFBQxhlrxEJb5pF
j5jdcecbyzc8U09yQTeRrASuZmygeBIVPLHvCwq65GIJCV73sJUwEM3S7Go9IZt5fZpNqzhFzT1Q
M8NuTOUWniBmKsuHZrXa2hgPtPDrM70mwqeyU1YqN41pHAc4ZU77iD6GCAsLTdMyU/RgC7JFy72n
9HBxo2C7xm3FjrSP3HgWnqkGpHJNg7KiNqKHV02hHMkHIaCS5+Vh/royJuFyk1qBas32lUwwTJ/o
xukyXA3rQW8vaCkM+Gq6yO+qdFckEieYqnwSNFzZ5SCaR0Elta/jfE3x0jJnnaBQHjzhHsd26V8Q
kHb3bXv65zHzF8ayocFwpXphSbRJcSd+GjLWUgGBnJqKZQIZ/VyqF1GVPZpTV9Hhi3vblDGDJcbo
yupyQy0n27NblmHgNPdL6qY6QRNDOGPoRq1TdPiL8q5/MjLlbUwKb51mda/TQXZiYSVveSV0uo6r
LzhafyHPAM2RZUsGJCXTXzI/3cLIn9QJVW5P244pIkrGRm2OEylXNgbtW01ooHfE1e+8pf8Stf//
DckPe+7tzzyA/yQA4L8jtf+nAbZlAvzB+t9CB/793/5XO7yC9P0d/79///d/g0L1B7Bft35DhadJ
OsMMF52+Ufn/APYb4m+iDroDVY8qooHRwVCgku1j/nv5N0wpimLptFwlTVKYZ7tq+OOPVLBlMtMd
zARNZsX9M6vg+veZ+PeQhX9lMPyPciiuq6Tsu3//N8XYAFn/mrFNLs3gIdYS3gVYVPEzDpTPNDPz
mN1OHV507LZQcKDudDcLoLCGTr0ON4SZg9yt7oe0DtoVIFN0C8/OJ4XTV8xzmKhuP5F42c/mpZiw
0DWaJw1o+9tnetvbbrrb9r1LRwt3uZmzGTCv7oUkuXKG4jS04q5CKwvglziPndBzsMcWEvVu1q2X
RFlgqRjuVYEc6XWwJxj9jRJdqnHEjn10VnwkJSko5SwhaUXemEQokQpUwihlunP+I8/yGXwkh3dk
b8BEnlVxvusVzQEMhzbkVmpzP9yEa7TGU47H+MT8RQ7IknekAd8TkVvZO+49erekiQ3gsqloKUHd
Pzak3MXj7CacexvxIDV+UUd2ibN1BmSgCP2p3/pgyD7bktwvYL4KWuBtP4fYyqmFJ7TKKGy/pUg0
9M4kbNmihKggX4ugntPvGh44whG8mu7Qxdpq9kKE8FxeTGPDdPTQ5Q91c52gvkxuE+s7UmH0rqYt
LY9Z2JHYSKU+eSs3gX59byxXdfQ8E3tCSCAtDKG6zmgd4O5M4Uapd6hICcq+YStki8ts9+ppXkJq
g1hy412BrlFKnhJcLjkn14xFobTa7zPNvK5jheL2hRjDzYBsq3oWovg+XMdLQ6hdQYj8bFm8LcRA
wt7WCLx7Dno8geV1XT6y6mnUHhRqOQUILIKVSFR9r4gE0MTrBM1VqCrOQpWf0r/0gsZpTORvAqlq
IXJOubrIo6UBSIUKXlCoCpDdrmjFsWqmBHQV+8bB4miKmKInsU4dFi8Ra9NWB9zNhHfD6PMEFkxJ
aQNBT091QREGzSXVej8Pv5nJvYqjVMBmRVkuuWGfdaBgfEHvzZvxxuTgWO1DI7CdJOUYXXDJ3lY5
a9b6nkY4RQzlrixXb9zIVZggt5FNUz0sx8CSb5Q8ZCuBfC9qUMQm6sgGLwlwJ6D1pkRlNNMN6voz
aU5uqBH8zkPHBrwqB43dZGRZj4puuJMs48HcZ0h+eu1R1Rd7GZJnYLEIa0HuVw6dpCCrsbbATlFR
WMVseqofeebh/Spll5ls+VlKJ9G8TKf7IjE5deVX0TRd9Ay7Pt2tGcYu8np7WefItJPbgYOZEV+V
1E2sSHA2+4OIODE1hm+ch54UKXsmIdBvtK1jfAXA7EoW9yspiBpqnJwjcNedTRZT+n4rpBuiDMw7
tYA6l6lE0ZnKi1rco8B3VaSktjqjF0VJiDAPieYx6jn3m7JDqZYTUA4Q5VlcQfEY0z2Vg0fqVS91
SDlZyOgVTFfsPlY1P8j6RYZoGD+C21mc21Xd1hbQJDnHX3K8y/qYd+TeqBO2g6qdiYJvDW8ZIUFm
2jHJjLOIbsiWSHvDc4r3wXKk3u8pX/O4e4Ad5F3JyNyyMKF+zKFErS97+tcd1rE69/OZrCR5J2j7
Mq+u+/lbhfzCNkSi+Ihzz6t5Hw9PP608f8zwP8/ovyJS/5jPdbjGHMlg832G5sd6VLYABhge7DKJ
ZErGY5t8ARSV/3bR0CFE6kSXKJK6/YifdtwJ2+AYvbvhIlfw1fviJjVt5TUc3CbABH+n2pOrkSps
Q0S4ou1WftDxC7/Y9/968vzzRv/1Gz6xYIUkLCu1gb0ANtEcF68LlS92WD9OaX9ZG3+6ze2089Nt
FvlA/a7mEsJufgOB6YduFFCt7D3Ja4PcEc///O4+obH+ek+f9nQoRYvKMniudBk9SfOIRfEjBA22
edKCya2uSRi/kD7qC+OLc/yn+IvfrwxbGPOiZhACpH96mpOowHSJZMNdWrt4WR5iJ+WsbVvohgPJ
E3eh+MXr+8TP/POKhrRtYlSNOPhfH27b14mEFNRwyXHfMYHuqO8lH+adNCCv8EEt+JGTuSkW3NQj
cy16bbzi8Z+f99+OY8CT//EbPt21aK6z1LeD4fbu5CHIdHXVnR+H+9hH1aefhHsjkN1lJ9aesgcL
j4vqggPhP/+I/+TR/+tHfBplFgWfYk4g4PcuplIXw5Az7wwPIY5XB90XdLNPjNe/PvZPQ2woUn1N
RG4ZrLEnO53T3S/3dOalx9hFdnvb7yD9eWhrtrfePBZ0mT6mI8fFf77rv/t62d0SPkU4gAit8de3
j9VBg6PFp1Vb0cPYrE9GlRlfDLG/e7KI2rBUaAxqXK7bNPbT91uHDDB4En8MMSe7Uan2OCQf8/Vu
ToL6i5v6VIn48XC5oMasqGngaH983z9dkARSigrNRJgBQQedjfRzpzGCxF0a/PPj+/JKn17jQiRV
M/ZcqfMWb7yKDtFJ9Cve1Vczw999pwRQkeRDTwuA7Oe5HmWEDDiQK81+GGCtzf3+UQrq4iK6D33h
MfXbHYmgTg+PbdfkF7Xs/9/d7E8/4dNnWiAnbSyiuFw1QHBpE7voaQGgs5351YwvMyI+zfi/3Oyn
b7FIFkhGEVfCBuGS0uisR/rb9uLL7tff4t98A79c7NM7DNWRXkAuIQ2aZ+xQka0a3e/H9f+U3779
Ff90Pxwxf/4CKH1OwrJwCdnyIhNdvqxd16p8BGULKH06S9hH/nlkfnFTn5G+wC0GIW1FapHzY7aO
0D9S/5+v8Pef9b+Gg/bpsw47UyXJCXgtqn23vi79JthmLcLOLuXjV4NvG1ufnuAWZUXcnrz9z/g0
IqTNTR1XjAiDXHdK1ktcn9IovihoQfzX7+uXS30aDwjm1jaMVRoPHvoCL3aSw3hERswM0l58dV+f
0nV+zFVczaBwBO6bztCnGRgvVZ/FBVeTJBs7qEeT5L7fxX4RrIFys7icyj8oUH85R/7NAPnlutuf
/zRHZmkuFFKncZcljVndOmehyRkhfyk4Cy15Sreju1yIECf95iJPW2ccAZ1EIoC4HHLUPz/zr37M
p01IkVd5ZxC77ZrZIWm6h9ya7v/5Cn+3ieR+Ldr37MnRqn4aQGLTaFJFacgtT/G14VfskMeDfjW5
25QCYOKLL377xX8dr/+63KdBhAC4xxMkGG467DoUXVF1gfXnq5X177+Kf13l07wiZk2kcRbdPkE6
Ny9EuUqZE7twoMsjoQFe5W5HvAxWh5v1X7yz7YH95Q4NaXNKKgRTiJ8+/6XcfAOaybVRZcU7AIxX
RnFEWYbx4gsO8N+/vJ+uta0XPw3WuQK334lcCwXstqbHTvYc3fc2Fu130aUIvPtitHx1c5++SlCm
aG/B57npvjh23uyqDudph+g/MmZdWg3qleznnlwfwi/Wvu2V/cNj3UqOP98qErsaGxrjVDwku+TQ
7gw2/ix6v9/h/4cC8lX9Ud727cdHf/FS/89fasK/Z7f+Rxn5v0mwK5/if6S6/bVGDO8Mb/XLL2Vi
/os/68Tyb1TzTaqxTBFbjA0v/o86sa78RnUYgj9xVUiGtS2q4s86sfkbfDqZ1YmVif2tyPj8s05s
/iaRZKhtZzpV10z5v1Im5m/6dXRs17XokwC4t0SJFLxP04okiEUHr4euP8p/BGEIuT3JfDUjv26+
pfOxDIOGjMIq1pGPwgvuT9MYukVxK3rIIxTsukTJy71fFIdepUhqfp+Z7ivrWlcC1CAobmkMxtJl
ody05t4SH1TVB3Sm0MjvHZAUdrElQAZaRyD9BHlSpuTi6EHcuWp+W7f7xaPoOzJoya9H2eOFgXas
gOHb6bci22XzSzsEtGZE7ZCAeduZTvIdhuPomoc64e+GtuYku+4mvUid0bItOq6m059WF9d3UOxk
/qB9S16Q9jiLZ/nYxQJyTw2n3Ddn4ZsBOJD/fwkwcKFLsoltbd8t/qsYguoL+dFu5NGHd3Db3NDb
/xbul6fVKe7y4+ys3nIHnfWuOrUegLA3CklzdYlorcU82cMnDGgvVapNECaVbrLkb0S8ou+bEE32
N2bbeJWL7taWstej8GoGUGA8MKWEzdHgdZsnQb6iMf+N/CXTjjSPMIVV3U/IShAfiyeJEwoKxOjJ
dAZYS7vtKA6kWFbcPEVKeRCsoPDmXU8K5r5dnBySD8Juw5nelO/j5fh9mJyuJfnQ1m8nt75MCEHC
NeVO/uwRLNbiErfL2+jefGhuUl9FG5j5GjR1N/cstx4RwAQQCMoyyLsjciqnfwk1vC0B+dlWeQA6
P3RvlDeJhAss8CQZDtPLQgCIRLyPk7uxi4Erd5Tzcj/cNI51LiaHo2u3p4QvnSoJ/8z3lUeetBdq
HPTyzbbmphEcEuQtlzWOpUn1zPREJx5YxB202SLAQbxCHiVECJsmSLydXt5T2cPygrrOpOWxAMax
Y+FaecbgXHqxfAemCtLxBJWBdmAE1B8TL64g6CV2jmMaw1TnkAqV4CY6L/o+ZX51mwqbtqN8JL7C
abTy091CfSdJ7exbcmUFy764Qgvi1DfSw0LuN+CBm/JDPQn76ko9NoSvuHiCrD1w1RuMLatjzlvk
rvYsIU686U7VaURUq/ql5WYn8j2LO8JjHb5WV7lGKCB51dX8YN7qfn+P+kcExeeml6YbnRrF0a8R
TBfmPnwjRMKz8OjxUai29dGAkQpW5VIqTmN9XybXoGRm+FZf7C4+rUQ/5hoFqju6GQMTnPVpJWqm
fAFkJSisgdtwJC7QRxoZfLUD/lz9+f06kmwSVEsrmKi1X1e8pWuseZXTbU4TbiE0wTS4qS7KYxbg
bX7AZ0Rfftum8aiv0nsOTJOjX/60Blz/vrz+XK2VPm1Af/8NKqlAJqA/CZTcr78h0tI+midaaOWJ
SipfWuJQXXSeYK3YbumkXzzazxua36/HcWYLP9Qpun3aX0RmUyzwibjnQyYfQD9thT5YnDQgjuab
4shflyq2PdJPG4u/XPLThl8bx2LFC6DyOlf9bPjrTnXxdY6elOCV/T+5ovVJf0NYHsvVFiNBziOq
ELJvfn2slGZ64mEalYoBsIVidcLqMmNahYlcHcq9DBTnSQ/AKmF4OWNVnH3FL3299JaNMDTdFiGM
Sa9Wr1dvDgg5dWX0xTaAqPf0I/Wyu/zc+OWhvxgD8Si4oKEPlAuQc5UBOzbeYuYwH/K50zezFfEa
hl4c2quxS/SjlRASiqb3nC/fium9UF5i+pFzwbpzHsfHOEdeTmNol6ZeV11/y8fF2YqC0iM2NdT8
LJATuVBZ9TFU73P7TRIfwOfa5viwEjCDBqp1wnZPOGwEmeqKDs+CBtQN1UBzRxcuStb7kQ6V/R2U
HU3NGB6xrhYHYBw2bmYCH5ioqicpfY5QTo7FVTedNJWfUJ6FCE4XwmhYQ7vMxyWmUSz2ZcS5Dcsi
4SpyRAfZmbu7TET9Bb2E/qpw0PVjauxcwCJmGVjpidA9vX0tUdiYCFISdXMdNvBWr8Fdzmh057lx
dLwvC4HEISE0YEFsQULmhVnVUOzMvDGbA/ygjlxgGJvFxUax8iNlpUELMAXBKF5HmAiO8F0jyj0M
KmzeD70zf8BEaZ8bkHjBcABiUXzHlxDHZxj61pPuAeZqHJbDvNtBB8Hex7vsD1N5qQyIG7/100EZ
jwZI9SM5mf4ovIzKaQDgn+0SnJOs+qxD9twdsoaUbkdUn9/D+VRX50g4qrkHmGn0iYQFHIZ90VZJ
CHFnt/D0zNuycx5DKsv9oevZQKzdwawfB2eoH+hqnK36gtQFQjJomL1l0k4aHMx8sFl7F8/jfeu2
+yEQzvKT7qR+scOnTYf8GF9gib8Udg3JSCi+/fwDnfo+ORffqxdLQc6Kif0wefNpYIZj69PAzfdU
YFEgER7xx/grZuaD6qH8xETFt6L5XWA+1XebueqWS1f2eifdxjcQ9Nk8YesM74vhVYQzyUHMwit5
MoYA+M4F3WakNF69778ZbyQnHJXhQKMeNxUxR97iYNR6ZgsyutGuf5P8mIh2ym3nlscDCiC8X4g5
DmRok1BPsLfYLKW3vYxE67y6ybLjA8PnPV4KqgOcWog9/DxpfG6mEyYN9GfyLnSWBVuqI2GKYsF+
gwS8egqdjd6JS7flhJPvleyUKLzFgp4zDZDzcjHMLhQlWUSGaE9I/DGSutUTGlhnsPtvnXKPlq5E
2xlg4JDP69PSeJUvuGDA4rN+kd+HDKHR5ct1OjCt6YsinxqB85w8uwO8pT5AoqkxmkobcI2tw0tf
rnJhD12Jd4M3WXsfHGgJ+EKBaN+ro4uy+Rk/A3aC7RUwrbR3UgN41xvI2zSOXYPtD5+Nv3hh6XUi
R8SjUl+h9tbTx9kALYgB9GkcdnB8R+O0wYnJQ4x9LK0LRkLXaPZ80pttxyvEp/YhwTfAjgFdrUNW
0YqdH7HEiQhPdbGb7wS3lMJhEfc6G/fSzl5LGEeRG7JZTDR3vcteiHI/z3eGyOCzaWlrkmu9kVKS
3hWX9TtRyOzp0vipqdhVuTq3RWY9x112UQ+aj708O9bw0wuvoRCbnvTSNTICbQ7QQUID4oaT3WIp
G3AoB7roKLek24xvw/fFqxOAJmj3aOba8Ms4QujCKd2mADWxZ6C1ungxlUf8q2WlkMr1kuH0ypi7
QITrGDXf0X0XT9P4YhgQYn0SxUYgeKJtDVdsk2HB0/CUvaaxuxuVpdPYTTpuUhuc0GXmCZGtPw2Q
GFlOG8pYTvh9BkotXorKAfdkhrXmbrhkgnfao3WvkgOtgg62y/Ey7xEq2gZ+87vmgZvqTx3fDHAP
Q90lhi0gRAD1H7MzheRmy88ZS44DnHJ1jSMKWfHQ7VrfMAPF769z/BhRMGWH2roYNB/X3YNa3CKU
DdcrrMjdDS9+8Qg4iAgr3RYD/SVPvHb1ew0E5hndfS65zFd6wRO8DLULYJSRSq29zfwuuSJ6Fkzy
WVEuFVQcpBCQLutH2SFjqw+VrncjNECZdMVJj/QLs/Q4HakGfE3XNZM9r0VD4ENOg4tzlm8rqWGR
OHwDEBQibwIygOZhEexWZU/tq5NrlVcKXjAeo4uP2BCAEx/W9AoAdfmUp+duOOfdN5jkhhCIz9oG
U35OaWE9Ewyj8O0ruofUOzD85SNpnch0C6wCTE+2aZ6IbDWzY8e6mPsF0nvLFr0s3jcoh45Fhfbj
W9Ow+GqpL2nfU3wysEFpP6CGwejh5y6KS6donVK8hCsyxFci62Rlj+8LoG38doKnh161OOKR+pHi
WWx7joBqAzUAT/xi5jv9QSLQisOwrZzAiqhe/BS/cw5u96AweDwJSsz9iqSntPP32o/fp8v4DrBE
d7nuu5v8FuTNk1Vz4rIzD6pa+BS7midXPrIeokU47LUdonM2+KCr7wSCJjiY76BjuiCk4tCt9GvF
ukuzK6O7NetTkweleW4jzkWXqnC94jmqrvEJyHj9oMq+s+oMj1sbyHpD37KA7vIg4xIXfdFae5YR
DZNVEV7K0l2n0041ut20XHUQ6pjBsUytPl5MY/FD63HAkXU7h5C9ULAjjL4FSj8UB4qIRxNQKkOk
dS2+BabB0WTlWZ5HXBz1+zjamDbqXVcyZvjsXMoDzEQ6SL/ITaDFblIfvlk7TgMhPqLn6mB0PkVQ
7bwMxXlQjHgnA0RALGp4XzuQDLCMyHvIdrLD+ukWQTMxK7jImiY2flsAVaBbbCtQ32NBhNr2kgJk
zP1Up/xh64isDAv111nbgfMCs0i5QPHnfTpwkqy9qrFDHxjrfj1j4UlOBIHQz/bYAnDSih90N9xj
oHfzB5XKwZX5hPU/dtvdfMTkgSrGMXmfk/+juXY5+bIvPBd3gxvGHmwbP9kbgWY6CFBs9cgh0skD
SKRe5gquss98AIX9S3YHlGQ9m/v8OL21O6AU9vzQvvDZeqSOoRMSEfieOeadle1y/Dw2BiSqYYLz
l53uy0cmyV15hglkHKZvhF16hidcUKdhnHutJwRkK/mdX+y3P5hQa7myr/tA5bo7RoRjHCqgSeFt
t6+/c4T3yu/yfjHvKbUEvNFr8GoMSRwQtj449WPigNXA+JCcwv6wyndG+Aj5htNrivKpulbFayBD
SPlU5R57YIibgOMppQcQkSmpFcR12zGczYRfSReSSIQKOJFD9gIVo+U+OghKsPmQ2nFlSWJ2qxGw
xR7p625Jwpd4EesY7rBUAfQ0wGEuPo63THG0m07+XoLUd2FddW/z63ojd14N1YGt55gdRusSFoMv
3zYKUA9w0uZNWh9my5+WQJ08iJI5jCLNW6CF0XXO/QoC2AeSbYD2Lsh1vdnP654MeupPLt2BZC8A
kPRkfWfaGRPf4/RB/QjNnLhPjP3shVSsClhejmrrzc3KQkg9pvNKfkZ3omjAfjgqnH7dyU+dqx3m
3QgZwibWemDJ1nfTdMRZ6uCRimxh2c3Vh1ldTPXdOt134QUEFkU7UnwhR9M8RXlvC+1t3x/z9S2W
X/vX6gNsZ9BLQWK8ytSnZEplydmAhsamP4I9NEPUi2AopcO9Ur4v5dUAIKnk04eskz4anBCExQUN
JGiHkA2BIpzgipjuat5agXoSmwtBxNRf7vXsWTZwJLrjQoFot04AgwSGCy79ITzM6aFdrnoWb8KP
cPO7xsXqpLPbO0B1rtuL+pD5ONlPwxVLhMtJxjaZLudXEp3uDP5+NN/XALFCboKxrUiH9kFdfnxp
Su2rJ04mOrvE8Wzerk6Hh3xyexGPsZNxPBev+aR5o89YBggo7i5Is6EucrSc6pvuMmRYHZ5Xp7xM
CJ3aKgj24EOfYEPNAZtUNtBNO0RzB6pv9xSm/DEgnSPApd/zVY4cSWz9WtxXJ+PSvJ4QnR2lHVOU
q5xrpIiedKkF/JxZ8/MKZ9wBxDOIp9hribn16guLaDPmQ05Dmg1NyKkgc0jfUd+dJSpui6OJHh+D
O90me3bt4KJHD7pNSgwyMZn2cq3CWqPukx5wGZ7K5+pRSd2l2jXr60pCQHYjC8d2PqAarIM6CX2D
VQyeAX9jwel4XzzGpFmn5zC0M3erKyIBa78zKdjLDtz3JCNsZdPsyfELLrc2wFCfsLUwbpAjRtWN
ot5lyOwja3Lg/uAyh2NvcU58zcTrUMO66pSma1XwNUrqoze58rQg18H/+zY+MCO1Gy0VNroXsYdQ
PANoAZLHVD/WdWC0/koBzNwPRrApQr6bxr7szg10tD7oLZdAmxjIGH83SU72ihIQrIoN+NKpmOI6
k43EEY45PF0i4khEBWxS+NNjatloA6kOsPRKxLY66+CReVd+wC+J2sc+/h53L7Ew8m9xur0Lcdlp
H1r/2lId19LHuPWR7fI3bvGBql98FA48zGRmvBrQaiUqCtgl9+icneRJVVyyHCp4s8peyL2ywUl+
snofeMs3K9nJ0+2k75roBRogq9Ix6Q8Dpb78pcfaL+6ygCPQYfH7B/SU47FxGdh7gdnrEL5NBoC9
VzhrjwT0sYKjXwRbvCPEfYQsXwF38oUHKswIs5TQKdIjhfV45OQQeYWwFxq/zy7WytWHnUF83BTg
e4qd0ApIE8BRZ/ZBK1/NNXDWm7r2MtUdejJXPrrqbjGvQuW9Jj2P2W7KWAeyExZCguQowK4BQbdu
wTgyLwfFHczdVr5tHlnggU1n0WshUr1dxUMbycfsf7N3Js2Nc1ea/isdvYcD87AlQYAzKVFjbhCS
MoV5nvHr60Ha3aWkVKly9bbDXjj82QIBXNx7znvegc9YDXDXzVdTgcgGHDyyjVv9RArwAkUoLp0c
fv0eZD14QaG55HO2NVfbErjU7KiwhkfkrrYgbTmb0c3PK9oGpkWOiy4dG/IhpD+GsYoOeGpc/Dgy
A15I+FOp2CpgHJPpsexWxjbkP8Kk6gC5ae4w6om3wvJt5FREjJgmAOPQdkF+36vxBydfupzua2Uf
t25+t6xqMlvwUtnqAoYA/oIUjXRYUlfBLHVzlzfAxom3FxMYjh4rs5MTn0my5DOeH1VDWciOOuMh
/Y6nb7I0OhM6l74GLFmZr6S1dCuG6BTodnRf04ncKUz54DKCwLSLF8YLnY3L4qI8Y05rW3eWbb5y
oC2FX2xai/nxIx49C+1+yB7MBcnBtFveQicuiDIgtwGJ+AQtW3F7654UgmVi4lm1xA32zdzALnuR
Vt5jsepoxLV7MbAlIhPcEYl3jDvSKfQRA2HOGCzxw7KKIwiWREe/9M+A2vJdtx2f0E7eYrN5rn1X
4TyjqQQ6B+2Zlux5NziOeislZPvl9fVvauL+Ha29kg19hhWv0FpBwTpYaYjQamxxOe3lbbefxxAY
wy1pQNeJ49/AEKFIoCRzpq3usO+A09eP6XdArvYVcExErsxIzjQV/VNWrqK3U5eBcIJekgoPXHZs
gRcQM5UrzWkPZKWw/DEOr/lpEMu77MxKl1j42Q+Ua8txPbeQ/QMA6c53Zh+IhX8C2gAPxTwaIo0P
5E6c0751oqPCqcehzd/mo/nuVvQZZ78GiD/cyjVlKJjKiXQhboWITHUr3xSbLtgxeJqZXlSJm2k3
OaA7Nv4etneaRwGeEzjxkuJrRSu/EDfzkqWb/Y1XDGdt429I7qUgwCaD/8535BNIBTffLJt71jjf
gv7ar409xhk28dPf4+xfjTA+3tLVaKFIhCbBsWHGn2dguVsr7n9nhPHl+MBgZsxUWNHR8FwtyEIK
63bA6ZQRBoUmt2iXS1obu+HRsA/gqUDv+c1H8NXK+3jNKzYehrtlh0mY+pso0Pq4TF16Eo+2dLLd
OeeUaVbdA1M4NkL6hWXoYCQUBNuMLl/n93zHW5gVVJ+WjyFrULOYGJmWfsXRMLuiJXd85Fkfynfg
wEpZKk66UmigHinjWfWECQcPGdsTYvdHc6MibMeATJ237GqpAo6+03T4d9GLcCg3pI9vsqcmPZHd
x2bKyYHfOTOBhegab9FeXQu2Dk6ywPmUwdkP7Q4ffQFZAg3DI6O0774O5vhf3Z+qMf9HWwIP7Ypr
4+XYHeXmpNq1il8k8PCqeBueuzeZvU5ZZRQp40I4zfOFYOU9KNBESrvaMcbYKLthAagVLbpXInKp
hlBGvIrJKpFuvYjSfSXgDgRgs5fvSmJfboEF+iei/Eqc40nKrGzm7hHyj8WU7bIX+jTkT/o5dY11
fGOsy0NKk8pBr916TIHvpdfeHdbTetjHW2ulXjR5PR3TQ3qD+ImUxb2ZAFN4Nqc/rfA5OlJeaWjL
QNWW/YZam0MhmictdrSipdmI63w/rZgTb9JXkWL5SKoevfmGiqunfK7cDnsR6PEOGyC+eIUtI2l1
BwYGK5Q6gJcdV7sILgDwUXC9EydnP9ujsCWICx9DOxRrS57YUjzCwLwPndixbHQ3z3j5FwfhEKzn
3wHLIEtPIvP/4i0k4tT1LzgoTc9//6aUr7ZAhn//5x3/XgMfeEZemMRdE/KOVbd/EJf6Sr1RNoyE
MajB/uadw8augdZmknq95K3Jz8HDAJ3BB0sImMZwVu+T+2/X3pefuoZjH+RfBZHg1fYylp1fN6kM
Kd5J8JEGOzLnxfWACz/lzXDALv+73cWYJ5DXp4Hx4ZpX24vhSf0UtZJqk/MQP+gr7MwdjCT3/dY4
52vfXFqXfqUwcnpvNtXb3GX4ZPpIixnIrpZDsuxJ0LxFFqsS9blsDVunNJjxunnSmZyZ5K8AYr27
/jzi4GcXD1jaMeuNb8ZDdxe9xT8A2mgYzUvzQJdvrDB+CZfeCTgBOA7gyaGMxuPR0ffqmY8Hz5Ub
9exvBwVzNptI6rPFEOdcHwtoW/EvejiAd5fJzLJ1/DsEdQrmhLeIqhQ+oN7tV5Nd3mDgsPIiW9kD
PUJpaCnCtcP4XDvehSjj52lj7GYIU3qsdu3LzMeoHTFaJLuip+wyHf+MyLL03W5L0w/QpGNDulVe
sS4D8fNvmkfK9ek4OjMGtdEAe+ZqEMDmwKlod2t9bsdFp7ktXNxvcIJdYV11yNzCbt/jh9ieuRDg
w/MoZUWnc253avh7xeVO4kpnbDsEpziiveS7EL2lsAW5tIknSI7egpRKJ1pW1iJFvqJhT+hSVTvg
vu2+WemOxuBxoT+NeyD01wa4+zzzIaxtxV8IQMxPPt1x5uar9EE5WeseXAu875A/EMJwSO6wdl5Y
Z/CCnbUJ9qqrbv13jf1rpfXsxjmz7PCErsJJj9merxfDp7mEBcn+nk771bI10RmoiA1Mjv6rT2XC
+rwkt4hdmioM/9WVDxGHytlnlB/atN794ps9Q/3q4Pt4yasvRZSttGx6LtlVT5m2jMkyIXbO2yZw
BjGrQkVi/gR1GQtnVFxrvHjZryq+l8dDNkq25BAnu43w+plWnnjH8+XMDF8w0W5XxZ1R2vqWluu+
2SnQOrUF+h+chfrclklXXQUEdJB6Sre0UJhFPgsIc1fN3fBTflCeRlqS8AC0k+PnjJ3Hlv4Ybrsr
0rE4wQXryYfkRBItQ2xiSMF7p4WY7cSeYUa4o5meF8cqxBIH3G/JeBpb3JfwFSsEUrp8W9jrPxqg
ZESZeIe66g/zMD9vpmI2f13Ziw/5LSPAgeLjSUJ8StbXgrRYTBH8Xbrla2XosVYwV0HqF26akdaB
I2wcHTgvGI6L0oJZGYlPkKfkI7nZhbfkBOQ7E2D+rFptlZ+rY8COAH5HwM1rdhnvcYaeKVLSVjXX
1nSKDwlbSPRIX9LpNn8Xk7iJ5mdyBWvZGyAeR1F9FDSX9k5b8742KW6ri+wOPtszzKZwWubHeaOH
DeKG++xx7JFLEqrLpIHZzApD7KQABFs3BmYpttpuoGtlMLP2bCvtm+YvovfQWLVv5Rv1fw6oyD6V
CTtjSWsChS8Q6aaMlKxNbN0BU5lhbNgJ86exgsTAca8vEgQJmFLIADcNNpI/YE9BKQDW1d7lBZbo
P7phcdQtt4z3NMQzUUb8WR+EY/rE6IXBeW8zgCjATsKFQd/3mEEZDJbyG24nOBy+MDPBx3iJK8ZR
3QY04fPoNPjVxABZroSml9E/Q6LgjuFexy9izr+ZqwMo+HvZwRnupl/7j8ND52rREX8OkYP9hLUm
jFzzVmLUVg77vOdhZ+shsnO8DYNzefTp0Xy7AOsynYhd/t76ORcUygkko45OHTaBBZZaq9RyhngF
qGEu1XZhnsDqVv7pO/2iMlMmrw86U4eFo2v4AKAZ4p9/OPNzUZKNPsFIqWQ4LtDA7Mz36UlBTxlS
Jg2bdGtuJFdaI3dZ9k4lLqjGBsTB9PpOb0eUJxY/zHjBbqeciQ1UWXYT2b85BN9sNZ93Gh09KQxT
pFSiDA31z5/aVIWVyhFLZ3gzXW9rOUTc0Y4VK5h6q4lMeMYetwx033u7BeDI32ZsoAeARRV0wCF+
jUYbKgexxXbgGpvqWw3ddz9wLmQ+PEtySYcoKqGMaYtxXCCht71t7Xp2xRfCcuaxKXCZy9dvK6TP
5CYMZ2YDDgRfENLlq+KcIG4ZI12ejHHxbxG5r02726pPZFzxNr5bMvIVOxxa0x9XU+ZW4cNt4p8p
jmnK1XCZ2Yhb/VbbkDOIDaddTxjuQeYKVzhYvVh86s7wMnDQa5Br7cyljpr73O9+0cw9vlrE8y+a
OcGsDJH/+OcvQiE9xr4BuWu6WBftTSBZ4szkkjzvpQqBFv0PzI23zpkcWASElCBnHTaVo7tM+sEp
JEe5UGTcou0u7srbmcri/yjWEGUfWvzNF9aWaQLs0umIIFOAsCjc+Pt0fJwZawL0IsyXVzNMh9p6
pmcC9s5MxzsE2dQJmKBcWHhb0CRxHoxdsDlb/f3L0D4X7nAH4eMjY9QV6xN/Lw6yqVcKzuAQvjJ0
YFVcCWtG6ZvMwVZZe8zdcGUctbW2L4/z4ijt5mHYSu/WqnezE5Y7wVJxtZWJHqSkqLYOjOa2zO02
dEcjzaaJTTptzwGnx03+2K9L45syQp8Lkz+3oZn9OO9DKBZ13bxawZkxTHGpe/+EEFAe/Qzf8aRb
Yrnw5t0GG7K4No0Dndsd9jPJuTkNu9Klg/49qnrUKeMIS6fUyffpPXkO0k67lfjy4BxTyT3Gh3gV
OFS7N0zpYhJDsKLj+8z2qUOwwu2sMYjt7Bf4761/Sb/Roiny597ZxCXFgk2KLFPDUuXP5amrrV76
esk8eouX777PVsnedNvcxbN5XYEbUkcAk1CEt7eFucYFYgMLFC9kh/h01wB4gmHh1D+qu3aNHyZd
6l19r0EYmqtOzx2P7ctsQLIBcVupP3wHvtHWPHQ2Vv3gmgvlSaBlCM7yVto37XJu46xdb+wSsNE7
mDsH5QkkwQfp99zSDd3igmXtZhZEYwF1O3/N6a1vY3DtyDdz76dTLZG+IRLovYABvw1k6DBL01XB
+CYYb7O6dQNfHJ4Qb9AuypWJsqui2MvO3dkTN4XNuyUPfgGZK4KzZQfP6rt5YLyBxeGMIy/Th/iW
umBWn8FZB5MDvJrW8/ucexNsM26m1XRP6eOfib1JaDR8F4Vat8At8yItQ9ERXAN4+4fhNr7jtUuo
FS72Z7JTbYcblU7ClBdkJTMMmzvIkn2gYI+e+JDLywQMs4IVumz3yqHIVs2uWvW29BAy8Sbd1vWX
WHQK87lIBOZT6QZ8NDAKFsVtiwR1sJZK7WjL4gduEzPRQoLP+Grcj85yxguUFzLusqWxmQU0gg2T
aVfbYOOQjWxvpa6928EdtpYLNWtT3qm7vAFXHG18/LD3ZDC/nnmg46u5ghYWLQmQ9xfh/bCd1eLK
0btQJRCViHXUE7uSic8X03LTSX5kbHWMEKC7rrTWbnaUaHZ4Tk2XCQJZgwejcPg0qmN3ICwUfic8
IzI0UJ3P4ipq38cZR/+/COX/1+H8b5kz+r/W4dwFv/7X4iV4SV/qj1Kc+f/0LymOIf8DxdfsyWTh
uoa1OWfav6Q4pvgPzJJUC32pOns5zQOCf0lxZOMfsoFIB40M6h2sFDgp/yXFkcV/IK8UEdBgmCFB
Rpb+HS3O7z3rw4atqqrMT9PRE+qkoJnXyH+OMG5I2mpOicowse9N/dGSx2afehUUiIqWpyhxHoXI
opWNtPeKkumIXlZns8RGvNEj65D1NfNzA2qU0m2xZ9/rIUpEMQoeet+CQxsOuZPrbbD2pPRZjCfx
JVaD9H6YMphvOIsRIqRnAU5wmDsvvAQ7JDxnLPgkgK3kVzgfXtD5n7f2kSR/VdzNNywz6VA1KPoK
dP2r1rrIJ68MrTJ2xKG0drKpELU1lBURc6Rw+1LwzZkuzVqrj0fifEFKOZz7DBFHS/H6SIwwVwR0
rWMnrlVxiQEI7YUH/bqdcqqPbKI/yNJnklJ1eLgFpBMteMETfTjqk+GSQmPL2PppaontbUa/HRMQ
pz7nRbIa2uROHsoEG3KlX5Vi0z2g7bob2/rOhCNuVHKBSbSFj0o6ESCubKtefMWiq4eQlOOcH+Gh
PtLQakVGWRAm6i42CNFBWFY/aHWR/hI9CGgy5j8rSYbmpDTwYYQK3lyn6veeVe67lCYzSiHgjeI+
0UCRpMB00x5LnNx486IW0iWEC2HkfxenXXwhmTG5E1I88VRPsm71HG+dIa1vJpyYF+KA2KpoZjGS
gElGZY7mSzA1UAoEA+zcDPKFiEm3E+LOuCfelqNfJlehqrThpJs+pD1cy7bdUB2yti+2lVyOBGEI
pGVNavmSa1r0g7CNFBKsDrLuQ/VYGA2BlqnQw1gcqbDipvZcCfx0mfkxyF4tmNiUB72jKRP5lDKm
UWVpxndmK1l2M5bpNh8EfKQtqTvmZQwh9O9rVfrtu/fH58nmYZh87Sh+ZeO3ddvHGn3CEd8KejF0
8MUy75WCfEMzKDbB7GOoeQzbqshzarPPbI26edslCtTaTlJ/Se0g4h42UqvWogoTf/LW2dBrJ19X
DkLfEkjXB51NvX2op6bmA9VaR9PIh/E7vILN0dvLmUfRLIiGsjHMPNhrY/2YDeWzklUEOhg/CRvE
vm1MHoJ6WgVMVHA+m03VetNbmw04pDoe2f58tGTtAJW5F0tCh40LQ6bXMia9VS7BJxqB4KOp7Tjl
RUgZAkPg0CMzT/NxbF/EPaRAPfVPumY8K4FPBqnHcGRC0wM9tjfj82Dij597DXUWFhZvcUOCdhDJ
5mUwJgVSkHAc45K8wEohbTyWLxYJthccUJVoSXBiflB9ZGhZbYp7MdbrJ5lEGTJYCCcQ/fYt74vG
9rxJ2uA98kxO9UUspbXeG1uzLkdH0cf8DqUjHPEZJijNQ5gEpHC34o82KCJnDMhuzirlQZdh9xSq
R844pFu/bXaGxlhZSgMYZDqJ3PWQQiwwse7PFXhsvZFNGzWK6lMtdoldqKzivCyS5aTh61102bBN
S1NdZ0YYux1xenDBcmGJ+wusGas6yYkXHkhnIf0jASvzoRW0np/eJrHqO2rBbLyqlZE8Vil223nu
a2Kgc/G6WHAbPd20lk7gzATe2xYzjXgi0jSsdYA7aWTkEWYPgw5fnUyj+BmCC+ziaJKJSPClI1mE
iPQUsmdr7CLjUMYLIAihOBXlJvbi15G4A5tUaJWUvoJPszOfxQCFG8Ouqsb0N26jJwL6fHvemmzT
9DFGGkyVaMqs5SM1L6ZhAuxEEVHsheHdTlUgrI0U33lLql9DD/K53PKxFk1kuEJKtpVFhIIBIzBX
OukUNWL9nAQ9sj5PfGMz7PaalwzHLsL1drLQCDbVbDtXpp6rZiU6g44gvb9/1Vdd7u8DAeWrpFMV
0E/Mx/7Hb1rDCXpMxYb5vnjKYIHlWknCFDeb5PdqOufnpPHm37ykIc2unkx1CZbBpPTqklY1RJ7A
rNVRBIKKdfM9zORNPb1PFZkFJvS61Dr8/YrXGl/8CWSZ64kW/7bYxa4AqdDMAkWZ0H0WYXWjaA1x
RvDu23GDZuyQK+esjQ9DW698VsHfL/3phDdkDlpDFjl0vzChrAcxHTGmShwVSaYO5WNqbskntXzl
mxc5P7U/N2fqBwVjHlNhZP7pZM8mWdBVAYlmrqh2laGAEI8EUn9TsEif1ssMB1impcDOoEq7bjtL
ZTRKWSsKKMG5E0w7DDbvW+yDJ58eL3VK667VRkfIyIsHtiM9cof97UnCWFEW6YMMg3NNe+yHfPv3
53wNIPGKFUWWqW2YJc+L66rZFxA89kLI2FTLRRi2ZLmIebiOa/z+5Lz8JfvIkqvxvimJVMCKt2lN
AjbzBWE61CX7oK7sVrcI08lPVT9rWadNKdLzFL8TW2nvsmkCphTdLlLdEgBODb9ZKZ/NX7gDTg6N
xWJoeEFffRcJqWVhWxNDBA3wjDUILOdKpjtMlwaNpZDcEO+DzmKk1pBLlH4h7HMh/+ZXfF6v/AgA
E9aqitP1NR4atR2W0qleOJRVc9wv19vI6kM9/vz7+7rC+36/ro/XUf/cd/wauKbp55stnzCyXNbJ
Ti8sWyrPSf9d5fLVtXi2mMHMtgGyePX1U/h7kiqyNGotOE5kdgtwO8wQVF5CXcA85e+3plhX2Mzv
mzPoo0RFEg06rasLDkPcFLKcMp1ieEY6RCL4B380Cycp5+8iP3akeqzBniF86yUKyAl5pdAnyABT
8zAFum1oxHAL+b3VFtHOj+p2F8dhgJun8Zq2THxy/KVPQRbB5w8T9CAm7LTCjLZy05CfO0zA5oOe
3MaCTkJw58PqDK0OBkEwheP9oJeFHYdxtxcaKmLVrC2GjR0qaZM5s1JAqSbl0diyUad24MuZI8Ym
HLBc7+yOUpvENEWBY6eajlSqjDs48IqRHdTobgSxMck8KRwxYXoMz5WQrNI6WHFOCE5Uy5A6fLId
sWng2yuAL9XiQtT9echFp2+ajarUP4ycAXmd9jdG2NwQ47FP+X+IUXZDR/DYa7KDMhYOBXQRQRae
2g7OFLMstnd0DOEGU00MxJPzKOcPQ1udWGa3ZB3aflZEJDvkB7+n7Jh47eQR3Q7M9PxEe8kkEYF8
I69jTVvWSrrT+v4YNshbVP8oRASU6BlUkIIkVqFTd0U3vBqC/FQRRe6Qj13aLdHFtiqRgz1ixrok
PgJyiUKFIlSyucAkW8Q3gvm0EjE1ivqEFF5mWl49PRk5IxuvLJ/NEQ/3ElF9ZuUMxRRPhP6BNh20
Scq6137K4B7Lud2VzdaYon3SSlhOkBETZka8GmONePVCeOrigV+iZzRTk3o3MTiJksyVR+aYSKWs
BJcC7LmggiQTekpSNaDfmMcmy7ZePRDlpjPg7nCnWcbpyGiqCASWVrk3epGpPF0xlepTEwg/q0SX
V+NUPkmjZhdNvKVVd0lQSxYZVtCw4oNza4QXPOshh8q7jOqqTGRHqWQYjvrWqpSL3IarHA1nHFQ7
qUAPpCg9XBhdOGuWclvVgp2F8k1NSa+mxr1fjLBcI8Z35jBcsnHa6R1hoz6ETAsP2BiFq9bdTSlU
VryW0eniGicJc9D4Ss6iVZNh1Js3+UqE9U16KyoAM3trGT+levJKVLSrD/EuKQOUm3m8VqIUr5+B
xrKsz3mgvueF8sTTPpkKQ9hc2SRtvu5k8PuEndjvRdcKkP1EovzsMXPEfBmCcSA5U1rcxJIGR6ei
bQnVnxZNGuf4Jm77TVXp6zGEWa4SJBpa9TpqFTxxhNBRozC2OyF78JN+bYXtViDOB0P/i0VHqAzF
j06ly+wULBRIn9z6o9ysQ9Oag7TWQmBAPq3HbpHo/kYdMbidKHsVk+wThNUEUx+MjtnDoJqY6WPv
oWbbbBBW9Ap3RSnYck5gHJWgLcqhLWbJOTKaZo4g8xd1nvwqcV5VRUwrNXlbxBZ5ioUE8ljwWKs+
JKtZx1khrmT4mZF+0xHXSXeEm7AvaRud2JUo1gnIrA300UKireIJKUAoxwOikegh04Z7w0KGpjfp
bUmWn+rpb9kwhOyXfIFCHNfsCRGqUViDy6jJ8+ew07OHyp9Cp+2k967RUd5YhKmMohlsQmw+qcHa
RSFPOZGl4gP9FlNRE3liWUnxtgnN4oBnPjKqaLwDOBGWkSbv5SHb1Zr1PEa4X5Az5i8qudnrqfyT
MCpCqXuULIQXb0kP/tWkHNJlXy9DE+XBNHjQQbwiPwglPTu/U1uTXcZ4PvATVy3H96QpcXUSEX8q
h7I07tquvU80Iqc0CaW2zO7AlD8tUX345HTDgiqwchEAiPUyAXZO9b0VV0f+0kbsjPuqB9Ht1YvM
HDtIIEFobAqnMgQB0Eb8Xoa8f1F7/eIHNSfQwOaQSGG3JPlTeO0yxqthUtlx3hkI1HXCTU3ckjNt
vO2t4lCOqqMO+K38/Yj86kS2qId1afbdAfz68/QPPKIa2iQoHWnINlIZ2B6iXHlUTgOKjT6L3b9f
Tpr/3p/FMVXhh+vJf15v0gzytVWu1wY6KsdzDDCR+k/h8KwRUxQJ0YmW85BU7SIqfvz71+Y4Ir4D
5oxpfGKaWZgRWqiWSicsaOu7YgfG5MQzQpDjvxzm1r5i5VZ9tiglzBGK5vnvP+BzRcdlZYWfMM9y
P7VbVCJ5qArR5JievCEXbJXKe7Ge7a6n89+v9EUFq8+mI7Ji6HhUSNbVTCop0jjqGnN0emD+eUxa
HjoMI9KZ77czvmkjrw0/qLK4mkWJheWHqhJP/+dL1fQgyDyBeORxWzHb6n+RG8hchzmMvwQyYRv7
1tr1c/ejS8qMTuPCAVR9DVAPYjgmZFKNpJ8GTx1AYCNfODxoWaObKo93qY/kOpjTu8XbQut3RYSd
eghloJJ/WBY630YycyyeRtSfCtk2rxWSbg9STt1lj5bavhCm9Kx2xkUnGqXQkVgBySRkfsb+jzwX
tm124+vGSpMx9seTvvHyTRBl56JSMPlJnmLEyqJBQAmKusq/b0MysgZCjAN5Kws4jBKw+Pc3Pj/i
P78rUH92Smxe6ORNa35eH6b2ZDNSjjWsrWjTbcpD6M5iEHH33Sz6d7jO365z9aqHWgitJI151S6R
xw5cRRsZekjYtLT0fyHkvcxDKLycgZIJkDp+x2L9aq3RwqvW3JtJhvL7n3+40cFXlUgmJNH5LY/A
+gCKMHaHs0QUgg/zxm/asC8QC51W1jQk3F5oIa7p79aYEFljpJPDVHcbb6tdvEc4A3dQ+CYw5qtn
y/RYZM5v4JwjXsMxZhlZ3YShP+8Qa5YnApkhfaUHDdqy6qCBZMO4BOsEkgkzvMxtvzkKvto0/rj+
vH99eLTWpCoCEiR8GCCV7Wsmn5ALt+ZpQvcbMsv8+4r9Ly7HoAkcCNrPNYDR+V0o+vj2QNiZHMnm
Q7Kl295BoYbl4Xdj+m+vdtXmEgNohomXzHvUP02QkC8w7Z1VSgLmGP+P93aFIJDbKEbx/CqbJ3Kf
oNnlfB3zBDrYyevvDB3lzwcLOz2NGi6rump8Yu+rcqenlKyTg+jOFh+6C111lW/K+3mkrmzbjTbA
Qlc2WFpAbIud9/d6B1OJKfD/7Mb/86dck8z9SBekcN6HutLONrMRk0yKpE02BlbKANX/g4NOVjng
tDmpCD+vub75sGaFQdZjQ+XoMart7KYs17+tm6sJlUW1nQf0f3+zn88d6hf+JZM1zh70iVBnGUKq
lQAIRtNusRekznsa8KDrvdcEm4ZKlb5bSl9eEQ9nfEiZ/QIF/XmHoxwaTWJ5hZM+4Fgk7JU7TF9g
ntrxrrqQKfNWPpFhM7ObISau/n6380fx527P3TJn0hTqQ0qJq6drKUwcPVLGnaoQV772WkPr/PsV
PoOlf17h6txShzH3u3G+Qj8szPBYRy+68l182+fb+KNYuBZ/yePE6CeNMKWRb7tqp8XfQb6Uyp+e
1J+XuKqjjawYpGqUR0fTW9E2icKmQREw0/KOw2Ax+4jHys0MJg9T247rvInu48py/Knv9n1vbHSP
8AFiIha1wDiVQEb2+PoBFHw9ViW5ucUqRbZI5s+pScqjmVWbshqOvVc/9j56YjEMSVKRC3uQR1Q4
IadvUWpuUxg/dZwA1NR7CbJuZynRSpEITqGlSloWcDc9T3MDo4m3oaAgqgqDfRQE90OU3yYlEpUy
coQqeFRj75bU6c4OawSXRoo1ZyfnOHaN3tGfgvA51717JjoYXFmht59AcB+Gcb5x2adX1Tvh5GnV
UWP+skB/2dueoO2jprrohFUt8giXLKlsn9Ou3zBexNEjIfuMaV9M+LJYkpskPOkBMngJuVQWQd2b
CFcP5f5Eqi02KwOhqKmQkTBQY4SIXY7mQ5E2a9fvYh3vE2HhMXRZBUNyKP3qtiegxmqnx0ltbrOg
WlehSro9eLQi0giU8M6LoCUayjgYlrqKyufaS9d+fS92+pPvsaUi58hQ02aF+NhCTAhb0lsFn3C+
QUgeDY8urQgSyHqVdIRJcZS78TgYDaZA3tmvjRtl7oST4FdtYsGZFDuLuTHQ30JU+42M80KLJYxf
Q2TDs8RPorv58WjMI4FKlkxBGbRfKulu0Cc6NNPNYHplTMGJSl5IxDxJOO7lvrHQk31ATlQEvUBN
oBuNuu6oOrCR1dbrMM8ZdOIFkKPqsvA/qDZFOdoSadvLIE3Xuqf/Ekd1FTf+a6XIW9Gj75amBHYT
avDOx3yuVnGbGk4VGTelaSwalYBO/Fro0quF5cHEn/QBHFC5D0cgA5VpVmg9gq+em6Daep60kyci
sLrmkmko3xgUVItOjtYGrhmB3FzAYzFNJRoCinfEtKLQ3tNehwM44xdt/VKL/dIjFbmrUHASdyj5
oyMyDskM9DuNZp5S6BtTUziS12186xBMw60+IvLqvF0lVST/QX4eUrKRymhTyMhcssp/jHQd76Le
ieTRJqj7TQxg2IkdBqkegungRKw9fwwRl+67QvMi6/myk9JV0apMDLWAlo7cLG2biZodtjjKlSS6
rkK4m9FUv0ZD9TwaLE+T0eRiMLIHo5cKeLVY8ai64oTqtK1CfFcyrCTQ+5WNTg40WGL3olXZa5xZ
ry15jzheq4tEm7ZhnZ0AszGWYrYSCd1J6axdaijo1bzhvdJNQOl4QktkyqhbdXUTJcV7qdVPraAC
iQkw0zHkGbAIG9Oa8CMo9m1rAvlFGIb4fUBnWjtExUYO8Wf9RiR5kwicctPopefkmezqU3dTaw0c
MiHZT1aNZiBvFvWgQNITosGtI3VbMlNfqAmkudz6UWjSUySH1S4rUTIpaTstAO2xuJi6tZkTIxUq
Ck45Q0GEengiYnIZVf5b4cF37UKMTsSfIgMX0Oj3XFPXkwobG8/LWZyn7asU6mVt4fvS9Ge8jPeG
3JCHHhurpsKxoS/WIV62jCUvo55hQYXQAbNjOzWsVy+Rn3tZvxGT+oU8TsEZ26RdiNY4AZNFt4Ea
YdRmHMVOQO2B+qIoWJipqv00yuxspMTiNiQr+61jCuqNOr9hWWn4hjV0g1o7uIIgEE9UY+IzdeYm
1wfvO4/Pz1XCn+fPfD59qIMynPZLpfQgKh5mB/HEiX9V2abuDsatdpz9gGaZVHU/Trfd4H6rFP/q
6tREskjzQkyqcVUnxKpXh2mBq0Tl5xCzheYgw8PteLqVuuu9BiPAbwo/+asz/eMlrwqHKfaMAJ5Z
i24PaeUGqdE+c7Axd7V1qC3KQ3yPG8OltaEz7JJtcd/g+niPQd130uAv5rB03qqsgaFZ4B/XFWGd
1EosQuBwylV8BIiQ7AwrZvW5w9MHr4BFtOrX2Ur+beH599rpCzDtz0tfvXTVjJnujxWhKbMDogUR
XFjG+/yO4eRsGPr3q32JMMyOpzO+wGj7qsKprEqCfkJ3mKndcyioG8/AGmtouo0o5+usy+kmKoyd
y/ob3G5ePH8WoX9CG1eLy5x8ou4NOv52/KE2p9B6Usy7yszsprv7+y1+1Ud9bCau1lT/H6Rd2XLc
uLL8IkZwBcjX5tbdklqrZckvDFu2wX3fv/4mNPeMKDRPc8bnZebBEaoGWCgUqrIyqybXMshBe6nc
7LLybsRQFCWtnyWbWf15HZR8ercIWX0mMcViFO+WBlSx6G8d5wdcLDYBa/PmQ/s8x/5ki/Am6SI2
aEo0q1WIZXFSTcXrThTd9B+c3QBdJcXG+JUP7vSt/vWKvyxXSAR/keUkq3RkhN67oM6+3ScHXhj6
f67//6o+s3YIPtkRDkERqlZp8Z1sMfFhgg/Pnvf5VXawJLf1t0qdW4sS6qo6qvgj5K0g+m1mXoDZ
wKDsvuZS9yqX1qkYs5uG1E91n2w45pZZHgwXX3CW86weeoAcVb8+gAbR/2dUDysn7dNWClWLCZLU
ldRLHQpAvVNMvR81NyqiKQ0xMhD8unzYtrxSqDZlRhGkMnC33jB/IZCf1u5StgFFWTdhmlxUABzf
YhU8KOUsTtUS3C/ly4imTqBfK8mWAtiWEeHb0CDLU8tAxaOuhhKKq+Sl7uXv6MtvXPH87whhEGVP
YMV1aPXyB/lnH6imqc1ZhDBoWHsLPJhGEO4uf5HVGpmBvgEkelFPMUTkDiuqqDImmEDxBj0ozJHw
AZymAgOOCQKArerCuj1M/qu4PhXrTDsNzcp5yIdSA0LUxYCJCwY6G71akOvwWarc1w4bC+THU9xD
Pvb/H4NCrNCAQhzrCDSk4TUvFilgJcYYpPbO4iKrNmfSuWxxzTmWBoV4MdFijMysmr2gqB8ngKJ2
LShsWZ5seLo4hMRbMGiEfKxM8MJiglSlqQ482vbXMeiQ3jCqh94tHhH3mA/zMdwJArV+B5CV+TLc
Yhol221+zzUXXf4IvhuLMKXpIR2HcEJ0hLwvpGqRC/HJrMR/02qMbPLS49YGr/YDljaFMGJJII+g
FXxoOo6O6oKbwDbQqeGUeJhv4ewpl7+ozn3kkg8J6YhRyiyLIxgcR09+ADFx9lumj3ygPHWmye6I
g3cnqiS0AzTeBth+fDG/aT+5tvSbkd2aEyYpMUu+t9ze2I3VDxzl9qg/AachU797yzMfaCIAIfbQ
GMZ8K2fO2rwzV9eAXp3CM1bUjfl9s/hQRZZHZaJgDTEUAbheFOdbpBh9ggyBsyW1sJYhq8aHNUvI
P6AJHuCOhm8OWDrXLAQ97EH5ARH7XQrhDVTFOe9TT2wA8NWNqKmsnsCFcSFs4hkbQ+salfjGHdSj
J7uc6PCtBsGjY+OpidGCzUO/dlsv1ytEmbHTjRLQKlw7qEhpmP0q+/gqh+ZGDVoY80jq8DiTbH/Z
L9/xwWd+SdCfAiAHZSmxEj4AYM/UrOWNMRB+HMAza2cvBzTSUaDGsJ/uYnLBBzEhl35ocUaumJN8
rR3m0afLv2Q1CgDai6qVAhCsCGRWA5IW1YjPLXfxzlRHEDRsWFh5bqLS/2FBOPO06CJLKRHGg9C4
CtLhGMYQMieHCtlEHkJ0FNj/y2taDzMU6GUwoRl4jwiBvIpjCSAstFgGTFhG+zS/AR4mggaN7gGl
xMfk1WQLK732HAEuG5exiV4n2g2fT2lujWrfKzLOzX2P2U/Z1UDzgrnR1+QeX/KtdxkIVWz1K7qB
f7LahWXhIcSCTG01DYeG35MzYBl+6gGdx4lf7Yb6MuYGNyyuRiTM0aIVaAJGIPY+dWuuKiUETZ+1
5+8hPgdKrvmLCEkoyF0uW1uNCQtjgv+k0OCeSGP1UK4BR40OYTdwm6aBvKXstrUo4QM2hFqZMps9
Grr5E5fseCeIfOF8cdvv83Vv+dhB4ZtRZkU1QHEz7iVIqktqd4OnyglzWVAUpiDMv7yFq4d8sYXC
DVKNMhm0qBs91LVr8C5A+kSf/+jQfRgRm4lKJvVtSXDolNZuXPMIXXPoMWHS20A/3Jtvos10YmNZ
VLgtmjRsZ7lFEC0s2auk3BvJRuFq/UJaLEq4HQqtkFmjwoQx9MpVC5Zjlgf3Umd5UWW9FG12lAEV
rKZGwcQHgPA0LiUPiAgM2dHmZma9q6ZsY4h99cZa/CYhug2ZnIRoJfReYL401QFDY1DyuosV7LSC
XHICPWeibhzCtcemsbDJP8UiB+njesJsqYpB9Ez+lVE0MAZ5DAG9km5BoL2PFcO/7LJbBoXstKRV
EdcaRSgd0DIqv9RR7LTZIejA+J9EW2f/zJPAU6Fh4sTAhUHpmQhSVcVDlwcRxZOd88vccN4OMCzv
wu9SAcLzf4Q6EOMaLgk0aVUM82DsxDjDxkhTWVpzTHOvNufbplFvrGJAy3iaAHllev2jSAvNUZoK
nZVypsdQDqzXZOr42GSk30lAK6Odjc5i13iXt14R955fXzL6yCgQYzTZFBPOeBoltGIqDKp0xQtq
EFAT6BPMSnaRJ7UzcUnBnluQBqCTsc/GAKxmWvhbp5NkV82MLMKKMAPRG6lL1GoGLbqx1YcWUwoM
UcqYtMDIs4G3KIYXP3tj1gS0C3T0oWlxmw/zcwhKUoY55OiEEVIPyJyNK1aM1tweEm+dK3LxmWO+
YUvvB9N0NcfAItYGJIwIVACUElIkRiVDUQZjiRuH7eypze3pGkTouXS4joGvz/ZGKZytwGqAuzwS
sOuAL9gFOxXQPUAV1X49bNnj+7XMRgV776iqxfoaNbWSGR0lr/eoZlPU5bWH6ZbeszvixfeBbTxd
9jCNR2bR4HuqZABBhdEjYUNNtY7k0Owrb1RasJxb/VsSt1fmrI1ozLDY19LQuidVn+xnuWQA2Aap
B3xwaVslAeeQCuoajJbGzjgW4IlrFbsEhn4GZnRPMXGEpnNM8MgzmvsmtSp/KMAxzpT+Gmh7L03y
yJetJNqPVGFQFNClQxlAK7LptMG5vE4xrPB9XS5TuOXzpGmA1uhAHIUZ1N2gqcDnT/vLNlZ8U9c4
1Y4uowwEbOdnX6Ej6kBGDMSJ3IBqonwY2zuMge+i7OWynfNwBcZHixg6hgwwCy92TqKWNQn6dBi5
CNu9VlOfpOaDXNFfl82cxx4ARdFF1NCiQVQ8a041ad0qNZZjFE9deuhMKLMBRiPLuzLfwj+tbd3S
lvB56nIyQyWySuhf/mwxtYBJ1b2OB0KjbA2prTgCUK9golUBZVbP2jF5Umk0HQCkJuw+6m9i9Q8+
zvLvC2lKN8UWzXL8/dR4Rl8E6IIMSmvJVpwQU2T4MxrP4JpA2g9PEOMSI0M6RxQfp8OcYKlAIRKi
xMOtMbyF476A6gwGTZCs+ynusJD9vuwZ/GsIMQMNLbyZNQA7DYDCPzt6UpmMBmibeiHZQ89LA/tr
CkUiNYWkqvIjbn9eNrdyC4LgdGFPCMIBYEFq38IeZ8tpHhiADihAMhMM1ADBHKAgVaD+MvwIoIuw
ETdWHBMYMmhd8jesjCzh81I10Nd3Ma56L22a2wTDVxhAg5SJUYM2JqzA3r+x1DP3BFEJyEsAtUev
UAGs9LM9Mza7iQZRBiGilivqQCkXuhaZtSNg6UEagAzkZmuNZ/GEk6MQxBLwloBIVvSloaOKCYQU
8Vg3fAviArT6crGPgvnrxuLOnJYbosgXMMFoAa0r3DV6AwkHA/PEPpgjMQ8S+KU3XpVXQbcLAJbd
lrcU03NYgz0N9NPoYYD+ky98cZlqSTa0U6yA4vVdrBSPfy/cb4uVru0feiX6uw2LiN8MzQW9t6rW
9CaLgbJTBkU+OPSbL5d3b9UKb2CAKwt8ZqInKrEyllIaQ2GNmS8Ti7yWxW8xpDgumzmr2PBNMz/s
iI/HOVfasUkmkzczwNKxk2+eoEVjd5VTHMz9dtXvfcrhUzQRDArXZt2XhDEksX6HCVCncxkEiNID
OK/ACQx0vN7t9AM41w7zXrKlZ8MPdiA3jaGj2IBi5IcOaYNhk0h97RguN0GI4kbU0EZDp8fDZORN
rpGXJNK30JXrHxRNI2iBA34sZl4YpmgTy8RLBxPe+8REV7mL72pSbMDjt8wIwZo1dY/ArBGAOH+r
7HeYQzwQr8fLXnOWK/BvCPIFIPDfZ4b5j1ictKk0oiRPsRYkDM8YsMXjNDm0KJRjaNiutObwv5nj
UXthDvAVXQ9HhXhpCs2EDho5FjCaPjgwAFrM//VdKyxOCFuBwtRmyPQM1KlXHAPPXE6n2U4ub82A
pXzjBK763mIvhQ9WypOia4WR+ZClrJH/KMm4taL1z2UQIE3QzDibkR90LaHRoJh41XAWPeWJ17pn
kPTycqUO3mGUZ/MSbactGPj62j4M839ffDij7LrAmnCu1MG40jLzRAK61WjCnzgLJxgT+8/aBFcs
SMMmUpjEazVorw7ZXWHGD5fdT5R2QCrA3f3DhuB/MgvmuZdwkaHG7PJmHYq837iKfHKAmtq37mra
srh6ihcWBR+c5Bqd7dCCU9wSFypE+/IxgObPCeLFzzwxoNBGut/yxC2jgic2vQ4Z8EwmnpmzL7nZ
Qe6oO5mZur+8neveaGEMDkPDlgkKtk9OIU1hagBAS70agkRzm1yPUFoNGnLflOYhBG3RZXNnfbW/
vt6HPSG4zyMLC2qECLwu0sl786i6qZMin3N4nTlI37E9yS2m3rqvWyX094L8uXt+GBcSPLB5McJm
uGeTQEGKxH6ttHfpDCqssvPNpL0nE8NUvQSBJQ3MVFKPXwZVCyW8l8hwVLLgWzgWxInL2mVj9sVI
pENQdQcaQjCPqPl9T6AABh6vIePEhoN1HcgGavXEaa0O4HbyW9U1fxpHIOdj9F7HeK9XlduaYN4E
BWJSBSCywLBdUd+AXgECw+QOmM79GPReo0qveo5kjcJ+1xt70Icp4LxGwzYs1BdTKX0jk18U0n1L
pREZel2d6hK6y5J2jKoAooBJ9D3Npislpq7WmnejjPxZVuONC+8sZX8/nB87LMQYgMsTMHKpxJsU
6wfm+4ClB9NYnLFjaGz1t9ZPyIctIdgkw1wacgtXKorTPDwnxW1A7y+766oJFNd0YHEAOBazc42k
mZ7IiNUa+YECdyr7pNoouq5G5Q8TYtEJ2Gw1t2TA3Auu0lleFf+6YsE/ycKAcMKNMccIb0gRSMBc
wQzoKEAhMTQj//JWnWHa3k/2wo5wsoGmDSNMOJie2jvlQb7hMBxAsjgMZ3ukaf0WWFgTjjK4yYpO
6coEJKIjmGhzR5N3xgPIWA9gkbipb9jtVvRYjZRoVAMrjEeiIT6g+lQFGHqE+jllD2kMOVJYrLlm
zG8LtbaNzVz3ig9jQvTXjC7tmxmO1yIpn691V7myQCTe/w52BtIe6U573bDIN+wsNi6WJzy2aWPW
VVDjidMn4CqKFPaYh80LKWIb0yLXBqj2QFVz1WVAfcrMD4iJXhAIf9Niq4PMkRUXfogpIC/iaqj6
NkWakrLid86Ia6mjP1i9G8rZY8RS6AlCmFuHmKFlOpc3Yf24/73rZ8W9oMQTwMJR0WfVyXPoyUzF
/LuZsqfLdtT1zeZXLibJQJsqhC5MOuR9XydAi4Fb+DD4wbB7p8C+al6lB3K4u5ttGSJcsR/Y1sHg
ih/W61bl4by8/h4YPn6EkEg1JUsDAP15IrpsX0PnBAd209paPcA0PqwJSVTcqyyguB788g2Mz1zu
XAod/dmEmkbkmg47WPfhQwQxJDtpD9vliPVP+2FeOFBJJstSX/Sml6SDP+FdyzCvUchb7d/1c/th
RjhFoVyk2jAk6B1YMkYD06s82EQHbTiPOBmYqX2csjCjXonKlJ8UPhRDYs9yAcoKZxdaLule/boF
Il6Pfn8v7J3vffF4mGTIH8yKRbyAxjUQMpWvJoG+Q2H/1DM8/VJQnl0+JKtfDOBAE6yTmA8WD2Ma
s0ZXQx3JWt6Aha0PTnlWvHWpttFH3rIj3Fu93isTBdUVVjb/HBvUUeM5e9AayHVcXtD6DblYkXBn
TUrc9kVVg/haVXcxcL2h5pAY4//NUcN0bj3LOx3VqwhjH0ZENmLbem1pYZ277uILjrGkgpkmp0AD
KR4E6RBWnH6XQ+iY59zAHc7VxmtwNRlcWBSiHK0Z0AIRdna2IEsa6vcG5h7BZnhdh/NG3vlfVofp
ZuAqwT8ncmskcRFLSl3wdwV7AIXTDUCyr5xRQnMjsPcglF7+mKsHHcPF/29PPIRFEWskMzsTTIag
pA1Pbb2BuVh1S3BFgKVEA5m12GxtU4yE0pBRz+BduWFSf4W59CPvoh+XF7Ialxd2hMBYZUMWaQke
t/m14YH9HuU+BUMIW/DNLTNCYIzNySikCE+v9NAeoiNYSHyuSrNlZmPX3iHHCydXNKVTGL9lWNHd
Wpi3ray3vB02AJrr9/fHpolzRXmZIFOioJcCbs8FOtSe1Kvg0O4xoEofQM0C7Y2kBNlG4ch79khx
uLqr6HELu7zqg4tfIUSuVGZDkBGkK1k73udK9Ahi6LfL3rFlQghZsST31hDhPQdWmGsdxGQoNL5e
NrGeyi+WIQSmekiIJBVYRitDSWB8iqD50xDJGWYA3fofVfRKu9ou6HOsf48Lv0bE7LLW/h9/hRCs
WK+lJpVSBJCa3AQxYOh53t/1JugZqIF5WgXSTSpQ/hKbroqc7MtG88zaulK07q4Hb/zGC2B148GW
D+JJoFFBdPU5WmvpHJQWSFm9If6lYzxn2HjZrgfMhQFh18256usIWb+nQydMhvj6LTQTDdtwuXKw
NLxytYU/2eKFSWGLizABvdwk/dUSgpDUFx26Yre9S7yEq9G9pjdbre331/PZY2JhUshxUyuu2MxK
y8uq9ovK6J5EvIGYgUIXdXK9eotTsouT8TaxNgu9/GF9ybaQ8Uo9hpBpgQcxz6+16+g43f0FDv0H
2TV3h0u2hChOIytIKcXljmG5F15SK9pbSCCn0LhO2bvkPIk3HmrrHopOuKXg9WeIMTCNZavWxw5U
6aq2pxVoESbyctlj1ttTuGQ5gAQUMSKCmXW46llQZIizsj0cTTu+7na1w+duKqi6cEU2jLSfervd
g28bYxv5HrTqdznIfzqQhiXtxqlcPzWLHyScmkLvJUCg2sxPnvEjbIwDQNbHfOR6ypAb2/ZfHsLP
vuvCnnBk+rYtMuTdaH9AagjNgt2851UO6hcOdHa3kprV6iya0GAoAy3N+bxWX5O47qU0Q1Ul+95D
6u879VLHPKDUwb5I30aumjX8hIQsJA93+sPlr732xICyCKjR0J/m//kc8pRwjMq4N2O/UMpqZzIG
4ghQ5Ns1KQ9jZnp0qHX3ssm1DBUyVZhPMwmGEM76ulkek1rjuX+Q/KZzecPS3kuq4hiFW4X2s1kH
Xh9b2BJ7u/WUjkFezBiVOQT31egozrvUF7hq0Wvl6miFTxyy02xya76AvK26i48ZhOwk59/ioMVf
IlQErRkcs7mhKx6jOh6pMdT/tvqra8EB6lkcb6C/U5h//pZZ3TVpSafMV2nuKKPpkC3K7lVvWVgQ
It4QDfANHV3PIVe+UXDMYJ4G1BnatV6E+zycvMuesr4gXvsDYZWKcPR5QYCwlRAxkGJf7vs9lbpD
kYeHyybOSMjfvwuglfg/P4QinjPIQkxWhLyzWtHvLaCVj1YjlQeLRKptaNMVMeY7kC8jR+pOmjId
W1afJD3AzOMwf68m83c+gnCFFJCILCVbDsPbRIoguTCnp3Ayr7U5+J6NzZ7m7L5ToC6dmuQGwML9
5WXwjRdDFngV/16FGCIbiKv0GdK5Kk4cDeJzOf6fJW9xck1z8PMnrX/Z4OohXhgUPo1RGHMTZxP1
9B5UEiMyGKU4ZcYb0TZWtmWI//vicRG3Vad2lCV+SIIdlUE8c0Sr2KnSjZt19Xmx3EIhEhIzk2op
gqHWSU4yJMdivNVvg/v8rvN5Wb1yJD+D8Gfq5qd0zwveW0+L9aUCTmlSyPedTbmOzOyjPEbxRYkI
c1opvUvD8JvZhx6GujcKMOsO82GL34GLbU3NKOfSEnjGdPqPRDH9uKeONBfJzoqnA4bwdnOwNZy+
ftMBXfmfBQr5NYYmcnXgrN0acwh0lOODfsRtDm0Hv9Jd6VfDSTggOlZ8Zd7mcOHarQ4eMvT/ORDr
DECo05HFAdAZyL31owX5g6uxcOi7MCANj/+ATWEtPVwYFJtMpQLRDLxe0OVFt0TnmZJjuRQqzBCN
9aFP9SfVmKU94YZRrakFkxV2V7klXITvOO97UBdSSF3aUDvZflps7Oh7rXvhQ2yelRRpPLoXGBtM
wKWCWSzL7up9ceBD2VW+EQpWi+fLFQr+A97JNg4lkvnpNZcqBwuQz74omEct8JgJNwICj2DnIfVv
f3l/QS9WN1lS1BUztjMHpfxoHVB9uJHoJtZm9Y5DqxOMjCauf7ErUUzQlWoqjgVwtBfGdvIXTO5p
GYSP5+MELWEbQufZn6V9YImDTS6hK74jCHg2u9JADlYa026IbqQmPGTo/0sGxJTAZH/5slhd48Ka
EGwAQw+bgeAeZzFEvI3qpdDGLZDDakBb2BB8IxzlpKMUpbuxxbR+0PedrY5gKc+pgaGkun0iJXmI
5XFLjWd1bZipBzQZKOizaVoQE5RtQ+AmRmPsMFYACrWXy7u36oig04HCH0Z2ziYeSQomfMBLgb2B
8tl+KGQo0kB3p2PqJq+DuXqkF7aE23ZK8KRVcjTGIYaxb1jrZk0Dxnp1V0Tl60wkLzIxIoRRhjGx
dlLxlPbgdwdf8QC1vsL6hVktewqhXW5c6+bXucjv89mHOoVvgtyOgb7emNgJ/Fm3E4J+0UNU2ygd
DcKhUX/srPROC36UUW5L+YsKSF0uzXZQg2pMbt1ifDWrp2LEeIhB7Rxa6JFu7brqNaEnC1CW2QKJ
AAOxU7nXoR8WatMuSTt3aDF+H/1UMcgUmuQuUmV7KmRXDn5r7VtYFuMuMNWDEmOcrP8Z9KAKDFV7
Ig99qfyG3t6uniXbMPRxlw2NS2WwNENMRvM6K893aZmipp+Pp4kEV/KUuhobbzKKId8SQusExOSF
4tVgXisz4lAQ0lVMdUJ1fNNNwMYpWpAZ/lxh3HTghWZTku8sJThGSWY3an1vkvnBmMltMEOtvAc9
QaU4/azc95PpWyRwmEl2Wa78LMfxDupnUPvLrmLwmmnQgtfGL3EzHqPBfAa1znUVhbbSRd/0EhL1
FTTsDebl0+gZNHmswf+X4VslSeqZNLKz+EUNr0wwRZo5kt4G831gLmDVcCgGfOph8CCcd2AgBqpV
CIXWqmNp2iHIv6Pqs5fRTMl0wE8oxEsqyNSP82lg7DgUb0UsH4wWJH30tYgf4ngCTKF4zWRrH5Sz
37fg24of1BiS8gXbQ0AQlNyQ7DM8M2QO+kM20fJrTKc2u7qKnxsa2o2kuEWZfc1CMDEOxQwexBnv
V1QjSnTK+3yDN0NZTc4WJ0NID6eoiaa8AmiXDY4+OAae6KFHHCO0hzvlAW1AaKbb2W1q05//+vhj
xIRz7iPGYAJCuNZHkEpPQ4NMzajyq6mNwQCYRnjANltgkjNqEDyBPlkSwnQ0DH3X9jH0ub/Jx+q7
4nQ+gJJO/xUUXofE5qzEyU80lm4mXBTOVva70qzgk26Q/MLYH0YShQ0uxhGz8yk2uEDZYewgD6en
TqXkO0CwEEMe9Rp8/JAf+4PdXVjl18rilk+gXgq4A3rHypSMu5AMT3kyG65slBsJ90oU/7Q8oRcz
zY3ZY+0AWFfPbXKbTrdzuBm/V8L30oguwDhUkK4HcoY9BE8O5L/d8NF0oM9c7ybgW/8I3PrJnOCa
vTbNNZ0BZlARVeQATybp1//0ed45VhafB4qTSkGYCoeY6iNEEL0iPFU48JetnI1av3s+BKUAKSWq
YsjCtZcFST4RiNnwSi5k9dzBl5+1BkzjpjMe81NnPow3f6se/1dGsnWX+LAqeHwl17QpQzwQtOR6
qAKnnsFASb5eXttKfoJv9GFEcPA5UvpAZWgm6S3AHkF6Csb636PpYILPC2F0zjLFEspURUUmI7/1
jBpzWHE3eCWQj1vfSFtfyYcZ/u8LX4jbWIqUEhCMsAWgJW0B95jNfU2YZ9WFBzKsV6PDqCrw/z4u
RjttJT8P88e5svyqrqfjQCVU5VWIdA3BUWpNMG5OkJgk82NO4b8gzbrV8/jH3JEnSSkhtzXSB32C
poth9A806v0JGn2uNUAimxhvcj2f2nLca0XzRYFSHe5nt86DL41kfClbaAc1OQFUQyvf0GkaHbNQ
Y9zf8iGYWi8Li70+SV+yAc9OFjpSJu2HbFLBEFu7c2z9BHn4o9aUhheP7W0o1XdhF4B1todQTz4A
jwV+gyyqIASMNIdBJdRpMV56ICb9CjeGbtkgQee0YFdykptXZaXtAhnaUDVIdfoWzEP1+GUiVmuP
EYleYsgH7aShcmeWAodGwXM7BNA7zx9pBylT0kVf6mlEUSKBVFLSlXumtI8hCF7BQV7s5mx+I/Ls
JaBztYJx8moLCESIXNCu/NIH0PspsrTfF5kOuV1WnQp93JtV9isbi+J6juX7ME73XdnsiczqXdyW
h9rU0fSs84cBPL1sqqD7Fk4/a7PpbMTxbCebAVqVUfaz0JjqWi2VkbRlqA1JECCI1SdSEcDlgvkb
uK+/5zX9bkbYWWgXSfZAIXQWpt/68g+qVJ+OAD/qC9+Uqr5kUAQlXg2RQsN8UgvNxozvLow2EApr
eJZPloRQNYAkKZpHYCD+anDNV8oJma+tgONiq3e4Gp/QE4BcgGwh+xDCOwo1BgjlURrNy+Ilkho3
qCzDNmdpC3m5erIxuIaeIYbWMHz4efcGrZZraNcSj46AhZsNvEPZuEjW921hQ4iD4zzSQuZI2fA6
PxhoDM6nv3g0JSewL4fctTqFJi9sCXe9Yg1JLFdIKvT7wY1/5igkpl8JMsQEwm/e1tDCxu6J2E2Z
sUpS5QDKfpCCkzsQDBWZc3lFq56AriPaROgJYhT38wea6ISBVAWdzlH+Wmigwejewi3g0pmqyfsl
vDAixPc+jGLZ0BPLgzwZT144MVWknRCdgmvqjjZ388IJjxOGXp9A8nx5ies5wMK8cITjPEg7qM5y
qBanMoIyWAJKcfwGzKm9DT2KaBE05EDVteEtq59vYVc40CQ19AIgNeplEG3R0Z5qx42vt/J00eSF
BeF4lQ0DHzr4uqG5eAsVW1uVvVCXdlVZb9zRW24inLHZKvteDXg+WF9DRIBabpI8/NFnMlFCtnjD
RkQo0qnLNQY8mldi5PRtdoZTfgsYJpru9hTtZAd90moHZO/GV+J7JFQDsYcfZtXPJwDDM1k256jN
Z5jjTYdfUcG4MoCbJs+pKm00pdY/2Icx8biRIqpiDbgtI9LuixZDI00Nv7SYk4KLamNDV/0PtStM
fYMW0hQxb4lcB4YcI60KmgetdvTvfLgrsjsTen+udc8Z99JvW0o0q56yMCp4CmII1NciTGDrVolX
O4o1ZWzPW3ib9aWZ4NaBpxiKqMgURUkKBwK8aAi+qmGyC8PHy5u3+qHAzPIfA/zfF9e+lSUNnqz4
UGb7RQbvQZOktjHe9lrmXja0htcCL8uHJeEMI4WpcqS5YAmK9xA2r56pB5q+G/arZ7toPlm+8Q+G
F1eXR9EU41VHTr3weXmBqoTqZAG/bfQWyl3DzpJLR42uouLl8vJW3/4mMF0AtZim+T5DttjHGEz6
1lBhH+Uj2yuggB7wXkUBcn/ZzPouQsIQSQsYkM7IBtCQpaMUAwzcuIXkVidlxzt7SNOvFeCrX+pd
5m1huFc93QT9BjWwLiKWb2iNRhuN8DiqtLKwjXq+0o3qrZMG//LaVr4VakOYAQUvEeh/RS6WGQqe
SdeiGTMVhBdgS6i+5uxJa6TjFDbSRqRfOVk69NEpBWoF8/+ikF8ezXrJWrgjPOObrg5vDExgf7Ag
0B5hNh8I0jMRxiQIQtMqESLiBk0QGjptA7lR8Pgzmv37eMvL93+bEo5xkFbErErONJDJdqcWTxFR
X5CSnspJffvfViUcKQx4Ql9GbyHua7bAd0aFw9QxcKKxT+1hUMatuPHuX8LF9WltQqSdjTm0uqFE
6tYUulvKygndhDsaB8/SaP6cQHjUG8WtkYL1phqvMJiKbuUQXSVU+hFqEEyd1bzZRcMU+iwafqO1
uieDauxmZrkkBv1Ur4S/ZArIdw3Olwb0wjtrTJ9nYHughV65E6mgFTwa5a6iOiTRa3oTIU1Vq8ye
Y92dmFoeocXToE9Tyk4u19MOw+CGH8Xxc5JL+6QKcUCJfEJ/505toL+Mtofble2hTjHiWbeQXAeX
O6Yf3abKjqo5Q8QEvMIW+xH31dcSVOHQ876NB+vYMUXdMcM8oi0E0aX0RZOyx6IMjqFi2nls3eWk
ekoq5c4wQRJs5r+lYXqIwv5O03owT2etOxu6k8TBPSTtn1urfgWdE+bvR+amcvs9mltww+gU4tnx
PtZRzjHTpw5l6wLq9jRjvCpwY1itO3TWo5438g4jKxEY5aR7i+kQAuqjA3Kb32pS/7rsc2uZNcIC
2MABogE86P3fF+E11Kdi0IAtAKKvR+W6uTHvhrv2yoLyBX7ONVgobPOUXZk31dd544ZcCX9L0yI2
fLZCSav5Ka6kwE5k65oVzVOspxvl+dV49LFCsZ85o4TbpDkYScCXuGvM1gc13UaVa+0FiaWYwNio
nDRPfKXSsQSTDLfx1+jWf17ew+0/wA7wdPLs1C5sCae2mbuqMyjACgA9E9/wVBP044ltKegJzzfb
FAxrNyO6C3jemYA+g9SCf8eFi4Dla8xIHkY+tHqOyjXHvnCgZ3EATQ3cY1sA8B1GerbERdAVHsm4
GMFyFDWWN1XGC6UNqj9dMYHGqYmdAJJH10mo6btCI+UjBhFzR8ds0nUpFS7VJmAiY5Yf1TSI7Egn
6CdXnmwVLpO0q7bT76BaDxaOKtxrdMBZGx7Vht5ipCk9xXJ3knLlNM6aj+ryN5lFX/oJ4F2pfNam
2h6rwQUt12OT1zeBph9R1tGcuYI47ZwZygGc8AhHSvnVZNIbyWQMVOQIZ5aVf7GSQLKDQQYvE3pw
uyxuIBM2dm42GFCGz5K7UM7fUqU/pJQdQF14F2TNawGFq2yWX7uO/DCG4J7olYqypBzsdFW/AfzA
j6h5TUz1oemGh3BMbgM5vsvk4WaoDGgH5U8Zbe+qJkYLLjuZ+pDbed/kh3RWAghg1RQK1hB8y0sI
3CoS2UOGVt+VUKyW4+YFOF9HRwM37rpveTaX+zhF26WhwbxxC63mJh+nU3xiQN8qUowGYLFYf1Pb
tyIwoI6LbzsNGwneSh65jDbvAKSFF0sanfQw5JXoFt0IJc4PXSU/Jykow6pE5l0lXDTleCiS+40Q
y59kF7xZBPtUgzyrGXTPPTN123e8z/Qr9CrqMrRDvdQFafnWG8oy1qMEsBqySqAqJBboUi0Kx1it
MQ9l3igtaqNZSEOokN1DM/pazssfKN85zYBiSp7egPN/x/p218UqUqn7IASVgaH7TYjG8zC2aAu3
ABw3aLu2/YNu/JynxAPzux3S2yqe7V7OnKBR/C77Xii3MYpARf1Gh19q2+7lnLpTSbyokXySMejE
tHK9C5rvVY6Zu1E+Ih3HPC1OjvHSQ7q1LR5yS63w4BsOk/FYo4AN4T6/yU6y/n+kfdeS5Lay7Rcx
gt680pdtb18Y044k6A0Ikl9/F/vsoy6xS4V7tl6kUExoUACBRCJzGcHNY3mn9/dywfCbxFzzjZJs
JNVcJHbsOBvDBj90yK9aakDOYdpW7L1V3hIh3bZRDhK14UyxBfHGYqt2JvrF0I1AeVjqKwjv9zbE
8L402YJ3nXiQ2BGuYRs9V8MkP0hz4yY6NJmoARdUABTQ5QY+oIfDIIJCC9ZwpU9u3mcvbQ3zpFF+
EhPRiWaT2f1iRSdpXmOU3jQIoy2QbDN1nUMndLZNoXJGpQqZRhbGkD1N+GvxsK9ij/aFWw4oFFI9
BELmSU0rL2p7aFJMHxoBVq0B9GH5uiOS+pEpwKK3R4lZjo4yhChYLovmWzUe7DylQW5MACu1QY2p
ploHY3SgUmr6nieyja6NI0YZnJfMoNKHF3CMHAucn5jVqKFDzRLWEyZ9RLLvTi3sx2CySaR9wdiN
prRQvJxgBCEYu2yYDwMsDCp09sWh9AC3GBvlAd46dyDwX0PX1Y+AtylVGJ3qg2skXwZc0nsJbQpV
vpdz2MbX8NGIPyDsZfeq7GlSh66uafdGZmeGhbBnOHJXI7OzIK83+YnyminPYwUEQEWCmnWOAA/T
7GVW1ENkqXvBKOzFIX6AnyNlT2RQbYKSAjHRN+5Qnml0d4zBsCFspxoFvnoDvROgDJQ3QVJ9M34d
BDAKqodce2cMTX2Zwq6N+YZ0ZZgWuvv6Ju3TnUnkfZRn4BuYZE+094Fd57X5Lqq9P9XPErAqGlPC
SZBuy7jaGV38ngryS2UxGGXO+kaMk6dxxtNMGUK4FNpaXeJDor3Ty5OTQ8YG0pbldNAK6iVJFVBd
gvVoaqfwy+twIKeBehAveYwTHeia67S0wqGF02OGAl5k3KZV8wZy3LHvO69Xko2WQfdNrPd6rx9Q
WD9O0Nw26HyjdabbZhDyZRBKsWbWY9FVnDa4jsHh0CI0kBPmKIXiatp8I87prpNaJ7HkQLOia1gw
X0Ujc2kE/pDwWHTotpTzXhioPTTJhtQwfBxvleSjKYkjZc9FAzdP9JhmcfTaKXtS9UdixpA20wnc
hbXiKaJQuxzFWzg+O6XwOVeTJ6N0B3NbByourik/133a2yVEHhs5tWtcpyPJtypw7RYVbSuOPwYd
wjHDa6K+0LmikBMD3KvMbUNJt3370uEW1SW6gWb7FiKuTswULzdyJ+mwVMCEgWVmAE8Az6tHKOi7
EX2tG+BS59aGh5sD9UBbH996PcYtDgVQWFDm6THKNAe0Hxt6pTeD0jjonUGYjRqOYOGKkTtPhymr
CCckKt2005dVl3ZUxr7Rtg9VL77iZG/NYvS6zEQHsv0wJ5CGdPHemIX3Ycj32LpoSEJykSBs5LPp
GF1VbttCrt7QvoVp/SAxTxEYgLJ6+ajk1mi3AjCzDEaiYxqPPtHrehtL86dGcKBYOzF70E2cvqiG
ZGUF4BGV1M8EMgguUylgLCkCfzapG9Yzt2nqMO9qzxyNP7qGZY/pjjSZ7AkqVHVS5CSKstXkyNpK
AsIlYgPgphswFV2roE8QtMOBkQQ7qZuDZGbY0ea9OowHwYye1bQBywL5V0a/WiyRBnR9C9eHGCw/
6OHaEYQBGPSN6+6qa6A4PL5KeQ3Nn5sI2dWUwbO03BfYiRIyRAnM93ZSfHnJq+qbxhz3cfpINYhE
tYKdRocyb0HUyV29r9zCzO1M7NAdrOzOKrCFbsY5eYXSrEOQVJvaeFQYqp6p8jxRM1QF3Wtpc5wj
Ai9Rc4tGlN0tqKS2dqsCRjnN4ANGZZdyhppE5c+15FmZ5Y3FfDMppp0IxePUEKB9DcBJLAG4W/pY
5emmNCJMeHTLovRTcXRrNGOVOvZZbX1qTerOnb4xzNYbEVQnZLONgrxBq57N5FVkX0MpHOHW6gha
ve0SQDSjMRxJizLPjOuiRMSnNquJa8B7dQGAyW3mdbCT7GC8h2S1iPIQxHAvMuDTe2+OwFiDKpCW
xrUyFFfLXC0Y2FUaQD0N/OwG0Z4N7U7IBK+sy5cGny6HfI00IRL0T8kEvxql3wy5ZNembEfQRFLL
6yXWiUz+Y4yyPZqQ0BBvVb3zauzaJrlvqHkDC+BruH2Ekdlu2kzz0+iZ4l8DkHtRTJyuaD1VAtwu
M5Y2dVjjBk6q4UbocgDKRqcGCsyg91b1zuBhLMuwsdbuMkQADUKF9cSCWtbtMTLCIamdvitDMZfg
xvqpy9nDMGhOQ4ZAKIsPHY6qCfyVBAAHmAQeDtWcQozdSIWYeMWOsZR4Q/+ZK7DvBYyAJF8DYSHp
x804qbdda2L2b4kJExyr2Kvq5Jgx6m2m5nWo7zXp7EZoZMfWtRzBBBkOx/g1sDlxi24KWxIfEkZw
CTfAAGxma4COX71HgucnWAUhive5iUxJfU/ICFfMBGkDHn1xeUzV2G1gH9onllPDP7eqHmoYYM1Q
m0qU5wqCsHE5uAkgeHLpaSVR7BY4rkx4qFPgo5kUTLW8KRDS8/g96p5aGD/oM4oPeC2LxT1EsfyI
pVstD6ZGdkzrOge3VirYsUbBl0pJWM0wk+0biEpBdYuwJFCtfheLX6UEMxVVR/gTw7qdnKHWHwqp
cvp8vKVW7Y357CkoA7X4CWTBGTT0voPMTVqrJfCa0RVVoHuZlyEjxi6Jq9JRe8GTS/hSSIar4b97
ZBtj2rl1QWQbs3BH/SVlrSOK4j6OEcaH2a+ryC7RjJFgj5tpn1KdeXAKRvattR7NkR1RmjwKSW4L
Vuw38JGG2UZgkGchPbamBZdYPVBYhOA5OvCW9QxcjSq8eY3mS5byP1JTXbdKvETaYxJRvxUwVyrt
c+VeKdqD2vW4NAdPbEVsfNXR5sgZSfzcw2E+mx+sHIAAWt+lubE1B7LV0IeI9S8YoR50vF7x5HZ6
oTgqpvCimO0V7e6HqvMKPfYkePVWqWwz+jTge8EDzTYKmAJQBwmAkRhODblJuMy7DWwXipx5wgha
kgJT54EYIZCrwAqzx4Y+li0AFdTWB8S/eKh2JFWgiKk74gCX3okgqCImIzeILGIzOXfMYcANPm6z
9pbUmt1HuMVI/VaUVWDAurcQewdMCtsk1JZVwYE0Cm6g12hGXt0UuLZEB2m0V5PU0Yto3+J+yKNn
HW5xDXi/DFkkzbXSSYR7oR0DgheLrNb3ClUfsrx4oc30XMt4NvdPBt6psZXZhfIGN+pQWIKbER2V
5I62ryPMrIsKN00LstYE5SAaXRmks1HVDOpYsSmeOOKXrOV7vTQPVTdcWxKgJFTwRj3dVLAtR169
bTM1MCvtzhDbQ23SYGxqGAF/9EvCT0yw4fNbILNw1MG8bMCHR0NYF9ijkUKmaMmEdER4OTdeYjo7
nfY8L0mPwg4oXfiZfD/NFLu/cOq8wv8KLJmI5RHGYNIfqSzC8fu6TAHPlZ4jHMAqL+0RV4HNpHjf
5VOYpPFtp04ecjjcat2hNHANDsMjwt8hyv90qerUpgCrdxMX81vWQ0MFmCTAYf8IEPuJsi6sDOuY
syqwyJemfhUdw8tI2Y51/9oKMDmnjRcTxa3Q6Lb6d6Ol3tSjAoJrefmx6jTvCmv4hI0l0kwi36aj
RGxNqEKJtM8mLj0jY0EqPTEh8wahJTaZlG3Xi17ErDApOMCXpeL164F9UqBa1eirHBgVC4YWfj8g
+xHhKu3TbEY6CfkY0dZnTp3+bN0SHSK8TNH2hdTx3+thBatZjFp45OtJ7VuAh2ntR88sTmGEM8pa
0ETo9WmItCGCh/0RZRew9gD2zt84tYmzZYKfuWgrHI+mEE3vkQb6MJnWA8ntgmghvy7WoKAQpFxv
HJk34PLnJ2WYTEpYalAAlJUrCKkBRjzs4BO+pUG0QWVsCJHmeDiL6LchDQ0lHNaQR7c9v7LQDzTR
+NVQSf37T4gBDcQTXgaqIkvujdG6tmh+L6UNp7z9Xdf5tS1NeeF/yNArXEtGZFPT50MxWj7ATVDE
I/JCiyDdk8DGyE8YHhRtJW/NdCZuCwWpQFMhXMr5vr9qTwp42yD8QhgfdVpoZf99rqVYKhWe1QRd
TX3h0+10xe58BKRN4UIF8CH6c3lAbWlS/W3SqwFXTSxLZ+jFRSoJiJ7tm1G5rw0F7gWyrevdHhKB
oZpOAUrl+14RDz0YBmPSudogPupSu4vMCLrCfWlrYndMhMYpZ2RgtJlzYPopNDINWAgYh76kh1SI
XyKjD2jbvaX9ADi43F5XMbuFY8JGN2LXyEq3gUwrLUXEa81HnN4XYvegC+ouiTJfLxmUJgzk/9bY
3QtwCkjGYdePfZjGuP+MatM1063Uy4e8oWGUDDclGe/UXH4nI9tSCSqawIc6l5fvV5FytXqr2n5M
0qaeaQJbuGDeS6G+WVR58i232f2r6vo9jqECeStC2nt9BJSmysk05cu2yO/Lyl7Y71pYBeB1aIHk
lZk9HGUcfx5U5tfRW4272o4kNqDpb4JIa05wD+iBB4WzLmrkqXB7eSF/NX1WA622YZqjkM/GhbE7
xHjSlOZnRHmshN8KAqtBVl9rzCmRohyDLKpDjWfdARPr3qMM5eVX04O5ma70q3myDcgGlI7ThNYG
hYgnrkjEEqN/HTkFzwhZM2XpV5yJs3TUKglnnGxkJ3HKu8h9zzYkrB94Q53dNicjLat+ErypLAsq
MJ4kmKWnzLrL8wNqPI4KZPXlr8cbZ3XDSmT4z8LCa+qm1hsXTyxit0n9icciT0Pkt+vP8hl/ZqWv
mBGVmdCWTSPUh93BFW/7ZwabxAGF+g5EiYWea+xQ7rwpnMHRbtTn3rNeEUJbKEPgiJT25BYw3ODp
M56NBCc/anUxDySy2oLio0pChbIwUR6HoQwtQb3Oq+UxOWRPusWey8jwLq/9b7DjajlWNzS8ukVx
juMUsUF0JBdVqM/sIQ46dxFVKV9LR3Otj8tj/krgVkMut9jJvjJqIvUzmUmQMwtIRMiwZ3iqaFDa
tiMpuun0/hDR7P3yoL/7mqtRV7s5nZjCZtTHwDbvvpJrcC1C4qrX4tXk0426J1ve8flNFFuNuMo8
2k6fJBNjBuKNskFlCVqb8y5ywSm6TjdAJzill/oNh130WyNnNeoq6Ga11hsCyFsBIBcIULqTZYvU
oAOzGLf+zLc8WNM/7CAVHuAAbYm/bIVU3ZisCU1cBCSw8lTIsVWB+QEZEPiAQ3+4gGfWDb9rfDbk
Kz+jrvYtqyxQwCGYE8xNeYxhu2iajAMl+I3e/l7KnzFWGxVOTEDEVEjfFs1G1cnd4qEPNQCQFysV
PFw5O3SJPL8j+89wqx1qKgWtYkUhgZUl0BwsIDuUlYvJ296ohye5TT4Vg3i90HijoviXBz8fgH7G
Xu3VQSFtN5f4iID/OYpUOhaadQopbCii+IWlbyNRcvuKMyp376w2q1ACX9VBGQW6kf1e2mOzvpob
VAvg5i79qZ3Uzx94XAbuV10lC6xsK5IWlAQlIu1j/VLeLRJWozenDhAcPpcDcP7C/lnaVd6QGLM1
1oWF8fbtpvbR+PGy6wVpwz8U3LmtrlKZFHBA1fEZYV3t6dix5eKWPTqq3wZmYfOCzflDaBgyHhsW
NJxWw3WoWY2zAM0oUyfohpSOkd5d3pdnU0ggbP4zwtoIHMpCwyhQfCxxeqDAlSmaZLeMB+g5v/t/
RlldvyrDbaupcorUrt7P+wL9levuiwwOegOuvskfiRh2cBZO7wGCDrgRlLOM1iqWGSrw8ipTkFle
lRvZyzwYXx3kDfUZbmFzJ2zk28ur+hvB9B3Zfia8imwNTedcrPBuazwUzfyFYFF7KXZl4nFfH7zZ
rcJa11eSMjB8wuwx2Sx0DuUp9mDMkNuVOy6YIq6bOm/EVTCbOgEgprjNAgvYQym67keOIsjZ/aKa
uOxAJoR1+mr5EjbLtT71EVDKC4gO7IaN7Lb8jcEbZ7V0KhtZnMQED0QoSkzYm8zLUed/Tr1xN70U
e8lpbTijxbb2gMI/397rd/1m2ScnE12tpI53xlRXeAIAJv0nOkyeYHfBcLXou4gfAHc61rZ+VGFP
nUFktQrlG+v+8k5dLoBfd+LJD1hdEErB5t4ckZ4WyX05dvZoQVi22Kai9nZ5oPOhE7hzGcbIwDOv
Wefi2Mat3nRZIAbLkYg2dUhx/DQ4b6MlxLvrz27Rk9FWlwK6t91ktf1yKSh3i/FXtV0OYW+nrSvi
iQFNKc6QZyPpyYjrWJ3OkjbEKPKno/iZaTOANkmg1yrnaMhnr7ufcdbM80koFZYgn/iGmC7sqdy0
q63lZ14WdL62XUp9rZfcxpAiSn2QRSfDvvwpOTNdg6H6TtOgDY0LtzcfMth6mOigRoPMGeXs2TyZ
p/z3V0zZFv2cNEhd4D55SwNIWQXVvcplKnA2iroKNTDDU5kl4xEBmJFTJapd5rwXw9ki3slMVlFG
YHJrpAyXQQ/Wu+KXPoq0B8icHWDv4S0hxlLtPBBCnoPM2bN9Mu4quBgAK8qsxk6Z5j9aClmqqQkh
0W7XrOZ8K95IqygiiUBZkxJlaBY1njibXzKMMyphfqgKiSe+xftgq/SyHPRkikeNBMujYbbsOCz9
yNVB2v7Ow7o7forJG3IVTGAv02mCiQ1fW2GJxjsY1v/uRK1ix9AZDUQ5RLzYMzS95/e86e0uov8u
Qq17IOaQlwYMBpBNpk9x8d6KLw1y1n81k3UHpADjIhcNnFpVGa9SlgpB02AigpaVnI3A2XPfkM2T
KsdYtNAokDsc3OE2l58gXO32hOxzlbiXp/QNmv11RwKEBlkoSYMh0+oclaIa99mI4pE4oMjQfkyH
xMnvMtPTr1uA+qFATHbATEGQydY5UuznQ+3P0KuD1WuFnKVLbte0j9p8K447mdd/O7+OP0OszlMc
Z9lsSYhOJipjetU6NUxxjHj21ILyVpI3ndVBErQJqosNHvyLPVq5OKN8FIEBDuTgydCSN+7pTtlw
vt5yT1z6equzBexVPZr0O16IzrBZkv/FTs8IYJ1w9X9miC/53M9WWYOTq76pakHG9u9p9RwRJdAA
4+RM6PzF+NcH+357nGx8ilZMwgSkNkwGwlEUI2fQSxfqYRWFMVUlfAIP7xlx67Wd9NpTa8eUEgzT
ziUtDYWeXcdj4w4G8Epj8ZxWc3D593G+8XceePLzxLia+1nAuWwGfF9g+1J19g3QNS8Pc74Od7LU
q4tbaLOiHoDKxj2gB+TlPzZ7C5UCtmz9MdnOvCh9vuB4MuRyT5xMTS+STk4VHBUdqD69RiYJPkNW
9qGQlLu8pS9WBFsche5kgdrzlByiRN0DXHREl+GPwSCQ1lNOcrGcmAu7+7sAdPKT8l5mQqIz5Bba
J7OeGHxr563R2TUQb4LA+bS/JXxX23sVjhQQ2xIlxQ3See2mc5oAr6XmpnFS8Juom99uFtFyhBHj
q/mAhTfeuhK1J6d3wWm74jWeuTtgFbkgdthK2VKiFLeoM/lFABgbnkzRt4CAtWlCzo5b/r5La72K
XmVWZoWWT3jBbNOQNva4M6ptg/TqmjyCJwNasEA8BdaZaQByWvF0efh/SPx/zv0qkFlClyWDXkHB
FbWnGc6gaWZHtT2kfvpAngzP3BvgJhOveYqhI3c1Q0CkcmcOOOT8rwBxCVrfJp6uawkio0gtqMvg
MuzdpT/X4aVqvkCjb9wNobwxbpjLNmJoeuKWAo5oT/bMq+OevbBOfsHqFA4ZMD9Cg8+OjgOIgfKm
lOht0ddBopQPl9d8+at+ffGToZZYd3K6wAtIRLPLs4DV6GogbOYQ6vl3Q6yOVNVNTRTXOMDGaB5E
VBZZW/Gu3bNX4Mk0VgelsYCMViT0wUc/CiyfPghe97IQvwufNLb0cnlGZy+Ak9FWxyTNyQBwKGYE
UV67sp77GKgnVnDW7Xw94WSY1XFIxUahuoKNaAKEulHCCJq/YJjY2pZu/j8qNZxZrbVfWgLJRXPp
IKo39UYNRKe71beQcriZPCNMt7prHfrH+igcZjBjNsyFACVOYgmLu8ury9mS5qqUCtnzHioS+B06
TpdhPhWQA748Aud8mctuOtn0ck/NDPLv2C0R/NClwe9nIO510ZY07o3KW9XVJU70JB1GCUWTCvbN
MK0rSw8PiAeg0+CzaTlyWu6aZtzX3XCj9PVLNalgIacNBN4NiGdojO5bYm0uz/9808RE9x9a+EBz
rOsbMpEEMhEs8XJctMyhQGpvF6WEGbjlexGmBaVq0zfel+WOu1p42LRq+mQhO9bukDH5+RUafMQG
twxykBPkVsQnidkFJ4E4v59+Jrv6AlORK4ZZYbJCHjmNPkLv3eJsqPN508mCLr/hZEcJ0yChIIZU
jWyYN/jaM/WgPhUIXgtJjc3gzV76XAe8+5o3s1XwpnmZjp2SYm9N45UsNbu5lW4vbxXeEKvgPbJx
FJmIoxKnwM4LwnwwR+2/uvdPVm8VvaVZERtg2lHfx/sS9XbLJh/xbXOM8J8O++zDeRt/FJqXF64R
QB71G0HBhRqeb2mc/IxVWDdmUuP4aUlgCFvaQUHArAMpB9E+Gz8S/XmIRcWutXQna6Mty5J/eaX/
Ie/42aercG9osBOUGFYBXXDostizDZ0+l7jWUXfrN+OVHGHzZ6dXyL+yN2D6c26BVz7/taHdo6In
gRr26idYs1VV/YzslznpMdlMHsgnW3IVU1fcGCi7WvhJKdSRQGUIiRdDZ1zY0O2oOZBfvrwanF/y
65lpDlrRmtJSFnhL2IdW8Drzy1R+Jz5/TXX9xmQxwLhMQygC/lizk8JZVPXRNXOkm0wPpRvhT7xZ
Ut7EA2tr6F3yf5Y9WV4a8Mb8z1qvX5GSkvZymqDw0VJIKYDvo1V/Lq/h+WvuZ4RV4FONpFOtxMJF
qmfhJBfeNAEyC+HeQ57zxEF432v585MAqCajUvftmAURTR2VvsvCzDkf5y/Sn9msg51Gey1jy6UN
Fj3ksT1S3NY1D0n2G4S7+iyrgJdUpTg3BJFcDca9Fpqb1rO25fa/UGxdDbQKeuYE8tVYYaB8fGrK
97EITKhwXt4BvDVbRbS6hAeNQnCeFf0d6i1OoX22ZcrJ15RlH106Squo0U8trUkif4NDr8mm2uWb
eT8dS/xz6WrId9N1dbMcLdVG1ugjfAHemATgFaFCpW0VzW6PhRu7qciZ/j9k0H/tmbViSAMgWN72
y/v5ZoQOX7ZdPLiZ3x7bIPa5XnVnz4Alg0IvSZL8y2B8VIBigjwSTJ8zu/ozfwfv4S196N5LKVhc
+fIA3gyXvzBvzNUXznVFiPIZaw+Oo1NIXxMMvi6PcHYPncxq9XUjKuZZI2MNwR8Fazd3rKbYj1Xm
cYY5G61+xlk/P6hgJqkFb7ZgFGVw08adKdRBTTtHHMEVKSTtrVYA227HBGYrIjRzjVcwZQ6DVG6r
JL82kFgL5lBC+6bzG13bsK68FUq2q/LCpyZ56kEtGyAmC3km5GR02iMP3daEXqW9VNjz0IKcBvF/
waweRznBk4AeFEDQ1ASU7QWxijrnW5po+abRyLY2WGAa+R9xnApIZ0DCZ1LCrqmvYpgT1Ia+Ablr
l1vTh6w2WzPSfNpnKJsMMAcgphhWk/hxefnOZ6Any7d6NQmQ5UDTCEdds6Mb5QrA1D/j/n+cyUan
7HxjK+O88SDNvI8m/z3syz3punEySVBAUrfvQMaNrtu2Bcy1cTkT5Ox0c3WbtYapELVC4bl9B5Yh
uRbs3I1RWDduLBjheD1uat7sztffThZ1+U2nt1qcih0YwEs+BL1jp3Tb0v4f10K8Vm6yOy7gc1mv
X6H0ZMDVJVfkmkVaZTkEpdb7nVSATUsfjKh6YGDV1WkddlRxpdgMaVLdinp6EDNkyZylPn/kdWg8
ASQu/nK3H1gXD/oEoKtaO2yCgCpKj6jEucCBJU6WuMyNndYp/zvUDeTm/nfc1d1roe+Z5zIqRECo
2xQGNnC04cztbNp3MsTq1rXA1uwzDdEs32h+hjfv5EseH7nLG2YVliHeh8TL6iCIVpXHIk0lu4jB
Ii5FyS6Z9p5QK8Qfu9IU3XO+3fkd9LOGq3ANoAuCC6wdgiy3o6DEEckOZRiFy/3DnnjQrN9OZ0sW
87Oe645rqyfz3FZYzwLeP1ASnzzNsiFFlo93dWSzAAor7li4JkofrYv8BqJAVo1mqa1TRwHmB94z
nC98HnF08pNWkbBKy7kcCwB+1EDxO6c7QOKFvGEDw0UW/JFNsQfB1jV30KqZiIOKj+nUgVx7vGoH
5xSt27dDTuo6qlOkxKPsMkbdCV56tcFpEp8Pi3997zVprGyB8KJw5g1M+kceX1RoMnF21Nn07mQ9
V0GwGhJFbiykNcwRnYUwIoXEX4BGFSBrxVXHKdfwlm0VAiUxpr0hZchoJn+g82NJ4TWuyZy86fzF
9bNsq1CD9mIBIhFKuFCzswHtCIdcPBbNJimU4PL6fVPmfsf0n6FWIUeeRcFQBTzDtCv5a4B/uiTb
pUsPCzJU9WLPhDcEGEBo60nQN3ipj+22PpZe4fNV2P/hQvv5Lau4NA+QXqnh6xgYdxNsCVNPuF3u
s8mf9sROtiqnuX++4Heyd9bRKMnM1kyRHwDK8pzs0b1FauzoL+Z+8ovOrUCEiV3h333bNT9n0oqp
aqYBOLV2r8mmPaJtCYoI1LMuf1ne7NY6qXkqGFQcEfziP/Vm2hZH8gKlJNBhoUdmbkQ387snXlRZ
dsuF3aQv8f8kJYF60RjTfMm4enoPEHrAUsmxrEXQUt70hexenuP5x93PF9RXaReNZmOamI74Il4R
AQT7rHqQ1Rut7sAcM0vIVfTpvmVQ1dFb1KoScZ+asW3oAHuNeO+ID7EAec7IcKhaOCIdbZHcwCjn
sdIe8wxU6Ez/GHrk91HqinkcdvqrCfK/Dmei4jmrPjqurtv3o+/SCq7i2QArMsogCBbM7yPILQjM
gIEYYA7ddy8ZTDnxFPXlwm4foqfU7d5Qjxd5x2I5Zpd+wirG5RL8eyGzj9qPFW1KGQ1GWl5BbO6o
meldak4hLnBIt8hHHYxHaoi7EVogUHwIe6jvTjKADqJxl8vDg8yq8PIH52Qu+iowQuE6MqsM+2uS
biTrnYmBMkDPeDDcLn4VtY+05y0Gb0ev4uOsCJqlqd8IYfqoKI7yHocKqD8m9d5nZ/b0XfoRL0rs
vORF4o28iobZLFtipgGwu8j0C1cKLEjcGlB2mdgQQHgs7iPbemyd+EraXF5kbuRYxcVihNuKXCJy
LA+L7qjjTo1fBdhiKduFv9t/xlyLTc5kjRVrMYomMy5nQDtKyAIZ01MFnmsCASxpgHLEHWd+SxS6
sMGNVQ42syrVogZRoyq+eeSxB5o05K42QqDu4jsuBGr5+y6Nt4qKM4JfxeiQBdN2yVCWzsv7QoUm
W96bkJNvrdEBmdFb2QxactCDTAlRtUTnquifXzwL4rCQiIVi+irk9qVoFEn2ncDGIQvyu8Stn6Rg
WTpLsHkY2n/ICX6GW8XDJFazUYzwVpEAI283JZKRDonyvJX9hfPPQ5GfL8pBXuN/p7cKfprWSLSC
9Jc/+JKvuMRXXwxPAaxC8aaw5JXZz3d1ToZbBTRFiUxLpThqZDM9KmHiDzZ8xp32lt9C/4dj/TO1
VSibmkKKoB64FI/jEEo6UJFqAtPtwFJRHmEJn7kVpO0cHiHtfN/mZI7rQFZD8XqKEEJ7NDdt9XVA
saJz/NyPX1UIDTrmRt8vTCDY0b+Ox/y2BHY+45rH/MPN+jP9VVQTo6ZqNA1AxBZMP9mmt/GA/tW4
wIgc5h4lL9pV+/h6/FPfgp3N9bw+f3X9Nfy62itGIoCDyohEu2saR4DzhW2VOewnrHZvUIheMsu4
0kFug7SXzIno56Prz9irgKcMpmkNkZAEmgLdoAlimqOfC1DBUciNrk88uhlvuFW8U1OoYbACH3xR
4aZ273Z/aj/djiH4ba9Lfw6GXJ+pz40V5x9nP9NchaYYNiVzryJWmIfpy9zOqDDGnuE1+3QDtfal
KjSFXMQpb7KrACVLY2MlVYG6OgH5Y1RuFXOANujc38em+STrCaTfjU0D16I0hXBWPA5OI9UvsVzu
0oHW0KccNk1mXcetCtKkoIZSm4ZqXrl51QYDxK+yKXVi1XKKQvD6rPTyeLqKYS6Wdmjf68SavBGW
mjYrIWifEygm1ZDqauewM2a3gGGYO6aiDl8V9jLKseQJsAeHuFG6rWSotqo4eHLval0Kgb5GdTg3
7fn76OeLrKKpXNQZxAMRcsRA/BK90q0cxfyOcQO6l12JO97haQ0sIfP3bfsz5iqkluBwgxeHO1CB
3IKev8Sq5FbSYwc1vMuz4w20iqd06FtDTlAOlbPYHqE7IkA5F3AEWys/L4+knKVO/4RQeRVC4RY2
FbDrRMXOT2+zHT2QQ+MZV5bbhKilOwWo/hHedVpgHWFbdzDdDPqinvoe2TI8fLwZtBpuXOedtlU8
1UZxjioTFaRe7p2igwO7cITO3OWZczbQ98KcPCiVIlO0WQTsYJ7vtOxmAN3p8gC/LQNQI4SekKqq
8CTV4f2C7XQyQjNnuTRPgHUufBZAjcg7BO9gh2lBcM2ONxLwrK2TXsmhhtbgFbemvny59W49GX5d
opQaI4P0HCqiCVSbodGqg1DzWvuLv3y6ia8zpFQ32lePImDz/0j7si1JcWTbL2IthADBK5M7PsWY
GZH5woqcmAcxw9efTfQ9HZ4E7arb56UeKmqVuQnJZDKzvfcPgedLOLxlenUr8HRQ+6IFLLdxRxCb
2lV9WPIBqD+4oHEMU5R4RGfznZf8ls3V1QBZi26WAHl4n+0CL7fTPRILVSbfOC39V4DmwNTsaXjk
ikoTm5nk9UqvbgeNkUJu8KSCuwFmVa3iKT2DUxOZq2aPow18lij6iRZ4dTXMZiLHSYohisYFshTU
1SCqKI7SWfFCG1X9VPhm3IpI1y6uwi0JYsBZWxTQ+uYhHl5GgolsDCEk3fPtrbN19K/trELsMCQ6
AW9zuktB7NnX0REYVtughaDYupmMX9tZR9hOTYuyxyebbGY1Fw16SYs2s3lo/xuR2r8DgbaKsfrA
dK4sAykgvD5D9eA4Ge2Rd8F/kYtd+7SKN4mm5hJT0LVraPjYQs2lhza72iE5Mk0bkejt9qcSxbd1
vbHswEisRTGw/2aI5M9olrKONZVmb3H6IktIDWTqjL0K0sZoNzXEkpTW4sGhlWM3QmIxo+gF+krI
iR7HqRE1RLa/MaEU0C5QELA1eVeSFAak2XMcyz/LQDuoz36jtbfEgsQCK8FesBybZ/LK3Grrgot7
jPpwXqKAbGf3BC+8/gdzGZ7jM0foEfm3eVSu7K22cMO1EjBQdEBmkCup2Y9Y+zWlguO4eeyvbKx2
bg3Wn5roFZAJcVBbvOl8JRxfwqYAW3Pg3V5AkT/r7aszTgcZAVwHUS8IXSwjfqNjJQidAo/WtBh5
31dTl3TxrpTvlPQnm8DxF11SWaTXsfzaT9cR0TG9aGLamKz7UwGdCm1UAClZphoLbxkyjvYK4BO3
F23bnQ8zq4ugrdS5o0sRUVIIpCFA/m/s8hHVShE2bbk+b/mzfL2rZEaJZSljFFf6Iu89PkHbIHTx
cvCpK+lQ9RRd59ub4cOvxe8rc0nf6XFn4h6QMsUrzOdghN6DKepkLKtzy6nVEYpJquZahHq0kQRv
ZRzeGzRybn+gzdoIxs3/vRFWRyg0JVOL8jB7DwuANOOhog72/IOWoJZSfkKEE41SMC4Kss9N1xSZ
QOMTYlXa+9Tt1QIWKGWD2g8nVwettpHKXzRjfvhvXLuysUq5qonqgVYDRLNkIZpXHtDYWIpozanx
W8xJgLvrLExrN3f8ldElDF85ZoJZfwRSaaF+JLVjPETKIse1i55QRj4Orwm/YLIeO1KYc4kMr48a
kEno+agAiX0HYfmOnuqn4Ftuk8f8xNActhcqj9BpRBifzZNw5e/q4LXjFChDC0oWpTLvyNSqVi3H
3DJa+ir4nFtPQePK0urMmfKsawVDkaMB4brFMxBglxqIJ2tfiQcbfJu/pRr7tNFVqOTU4+AK7G9e
oFf2V6dx5qOchARtifCrAhzeMsRluv1B+Tm7iSsJ26WbFdJrf1cns+wMvTBNvM+QbzqSdo7yyAq6
2ud674balwZ1NC38ycBvr5Mvt30Vnc7VXaf1MRvQ0Ex3Ofj9VYkPFquMURAClvX6FN0+1nP9wo3M
Sar6AsezYI8tf+lqDKYU35o8c2O6/z/5804deXUo2aDOQ8RQgqx70wkM1wRn/W0LmyyEV1+LroKN
VEeznmjwJvii7ya3AHuQCq51D8Mls5u+M0sK21WiFVzFmrBuy6KfkWINdvBgviqAhc173an/5KYV
XVB3u4PsA+hKdZGzgqNAV7FmABF+UxW41lvHANv08rzTHjkG0GSn32U7YWNWcPSp9ndQleVUD00G
RxO/9sE1vX9vu+z/Ac/a8vS/tSlXQaYrSsnECPjCBSvb8R4dKwxI5z5ka8GCJNgyy5a4ZWsVUAo1
j1QUjJf7aXCNA8VUewxww1J2qexElCEJ7ge6CieZBMGkLMATOfLJT+IRh+4rbJcU3U0ZyazHfcVK
hXWP96N1y8lVKEnbuQ8LBUdv5JLTa9CewkWvQenPmuS2tGetABnbxL63/fAr6SRfVdrvAcsOI4Ha
04gZ4abcVwM5Y6cfglx7qzhELAJQYDNyNGZoK/ESxXaQTk9JeK+l2q9Gau0alf4pin4Uiv517qvv
gg8nOHdrJiS1C7uemcjLBntwu0v1hLKZD7geWjlYQ4fY4JbasXvhFS8Iy2t8oDF1ta4q+IR8Argd
qhr2bEHtaqF4G//IILCLn0SJ7uY7QVlURQ2mMXRL/j55g1qampS/75rl5AU+3bFDuxOlTdue/dvM
+tkTd7yhipHFkGFQIJ3UuawQ8rhvH+0PG8vfry4BvH3DLiDvmRlgu8d/qV8a1jJnKnxsi/xZ3QY5
oLKqyuFP4rc+SUGcCoUh9oU8Qvx2dKH/czQiUMkL4vL2Ef/wcHUfQJGWMzlCCijJeP8MzxmkRbpm
1zT3tw+AYFOYq/BPsj6o1ClCoF/yoHO7z/3Br3bCVRT5swr7ZQJJQAUE9FAsXWha6zvIGvgLjWjn
ULv0gKxwYmCRndvekfdhrb9iFoGGLtTQVYh6o9G/rszoDZQ2pb7inqRgIk6WVIsqE2gUM/BHAlMz
3gVZJVmDIWknQ1XOEYE8kxlwnw4GJqOMymqYQWweVZCpC5u0tVggT148RdpeGqGsjHy5RQoHQGWY
GY8IXKldaP1rw/pTOwbHRpF9BeJ9RkwjT9aGb2mFsmk2fqV99cCm4FVRuhNoiPgBhCoQy+qTS6BA
MkqJlDeeTb/imj6kSXMvV4U36doXKhU/hhwCF4Yyf881tfAoOOO92oxsLZv9DkAOtHBiKDQHQXnW
jYA6Bhl/xCZaG3NYRgcDUihU7o6s0/iuT7LgDHlfSAHGPHHTAbJbeVT3p0g1fZTNnHkCwa1hFBVU
jkKflclkJdTkd/2M+fg6Hyuo7uTM10zpTZFrry+n/pTO0HjR9RzicWA3keTmpCTSdF+ZhbIfNZLt
xriqvSqWOjB21+Q8Mqi1Zi2kB0ipWtPI1bexzsGlmOQALfd1a8slv9NyM7wYJH7CALvftJBKNBNU
/WKI4Kg11EPlsrVJZHJHmgsGYTLzMcqG0zCzPciB73Njfi7m5thGkmcO4898ETDUh/ohhBRskeWv
cgb5JkysOoZeQ0NQm6A9qEaOylr0GQeoMPKaSdDIXISFktwtI+0+DBtvlIJDmLDG4VEH1SENes01
h/6YnOylDLp90qBiOtzIdyGNz8zgPxrGXEKhL0gSb1L01xrKgF4eBB5tWw0Rk9hyW4DpJiq+6RFY
1id9dNNJmSxZ715TSQUstNcxUScBuE8j8KwaulkIkvlPR3U5MibRUeDVNAAFVsF17EKz7rMMqma5
9DskoAWZ2nNjIm9KAcu9fUA/BVfYMkG7C4y8rJJPJJ0TWsyQ2FC5h1k9O6lmW60k+7aJzz0TQlGW
1REGmIG+6bo+VgFvm2qAHHo1C7+1XDtLdXGf9lFh5bF6bwTj97RXdqlmugNTfoB3/sBK9aAyEVX1
EuJWoQi/wzQJYZppsHWdRB6ICUoswj01+Z1Xzzw6NfHzbV83Pt1fJlZ3FZl7ySximFDM9I/KocOW
9vllDOmI3SJi8tn0R9eBCmIyA7HAKuc1Q6Z1Uatwr436HSaCHzJae2kYvNz2adMMCLFkEMWA83M9
VZdrkCfN4oZ7jfLcleCdHl5avRdsko2F02Ud9MiKCUUW1Vz5ohYBTeIqrL0mlk8Qej+VLV5CfAL5
iCyCoW849JetVfbOIhKbQwxbKp/PkFzbT9ibgS7C2YpcWqV7QQiAXJ1I3CP6IxkRRoLfowxSn0oV
4CO2/CFE1Shm6RRMe6/iBRjnQ73TcYal+hAXh4FyUAyI2CE/T5ICs0QAmCfYblRRlOVXXKV8El5X
4EODO9Kefy0v7yRsO4IhVvKY/TEsaRe+Ti/sXkQA8bm1s7K7LPOVXb1X5DwCnzvo5hZJlsxJzwu7
vLSD0I34HfnpNb6yttqHHXSLKgUyO57ykF7iPW6aM+g7kjdiU1fegxRMMJqwtUmuV3W1F2cM7kja
sqqh+ZRCwU4aJcuArmjwePsQ/4dlRJRQcbnI2ic2ZhLholJgKPHTC3XCgwmUcAm67qWSKWqTb9wq
2Csfxpa/X32zhOZxqeKOhNwvpKPBqjEI9+NnzAm+FAWtiW4YBhov61tSVVmcKRODQ0gNgJSf/8hZ
YLqq3if3Jm128ayxi5bSxFbayHgg04LrrdPBn7vxXIYE6VTD6FEdwTPP1QsN9fFIpIo3VhvqySnV
pf5ZnfUQOrbacObxgFheTuTIAwhoxomIIWRrI+gEKARIS+sayNz/XjLWzUoN1GQNYbuDskhX1phP
RSbFTcO7vRU+fxxNxmVPDXQLQOqqrw4ySPbnAqjxwYPU445N5a6WX29b2LjxFxPMUFTTUA3jHXFx
9f2NqQAWsOhBtgMKPQ8EYxYEpIGNzzgQcTkQccLn/KcHKYFFMHsuu0EGGnnlFOspqPtYBuA7Jpna
526HIsJpOPXnYieytbl+V6ZWAalO5gDMzfngKSF/znFYUyKszy95wt+pyt/urHaDQdNINXS4Mx1A
tuMXjpnYoNr2pN14Hn7Qb//N97pyaRWFitjUq6CGS+j4dbbikn1vkdKt3N5F0+qsQJJMYPLznfW3
g6vLUYJwU1dIsDjrYESPma9L5AlaMP5tzz6PDf+9L9YkK3TWq2JYPFN35SWBLrafA49Wfm+fujfy
HENDEJSDzI6+5jlmtDIwEEPi9Tk7dEdRTFw+2Y1PumZj6cKoSYcUvySFrHRtPhTRAhTiboACc24G
zm3Ht4/gxyd9vw+ujmAeGTV6uNhBxQnwC6Dx+C5yGAqUJeoL8v7/Hwa3WuhVvSSVckkOpPcd2y88
FEcqW8PvCFw6UKR2stzCnGb2RVRf2NxGqCowPJYIU9dsPmPRdaPelYOnsS8yPyYNhgefBCv5OTJj
q37YWG+hKubgSoyLwWsmS7Gre/6dj4DAAbXk1V/ZBM0rfV+fdWaJAs3WjmGQKDRNqJiBbmOV15Ws
GWdToYhpxQNVv8vN71B5aqCCC44AwXbZ8pGpqikzvAH1T8ldqyRQIc21AZcp5unmx7yDaLfO3Clj
u9vLufXF0CBneOAqTMF99/c9pyhBF5TcwL5MIPGt+wrf41kreE2IjKyeYWoQBnK7GJnJb3UwLA4y
1U7Uc9hcM8ByiUZwkVJlFcIItCmnOpQGT69/BDXdGRrqZ/IR3CnW7SXbyN1wmX5YWnf3MtJHZc3N
ARJLAHGBMAzcAct1au4Kt8KMrmAzbAbNa3vrbwQ+PzVLgyVoLoVx9dBdYjc/VxgQluz+oN4PnoHq
vP6S7aLTUqVvjgtb6G2vl+Vbx8vrH7H6hlVEQfXW4EfIh3CfHsCp6ekQ6BFVyzfeNX8v7ipw8aaQ
NK2FncTX4S4Ice3+uMz8G07nQWV8p3upA/S8iGT9Mw0TIua1g0uecRWhKyoHeAlj/yQ+9ZZGXPbO
fd8Ka7+bG5WBIkg3cbrNdW5UD7KsmG04eooRPmhAggaVCZKsaGc0otfM+1tz9dUgAWyoaHJAB1hf
Y8cCKMmSoiKtl46xBzFQjFsZRwOS5ukw7RvgFwpN/sZSDnA9inlnFH4chaAfmKi/AjM4ZqlyyUKj
2IcBeuTTIliaBrNhTbHmdqH0lBDTAMFC68BVVPck+Yfeqm40FgdS8KM2thcSYF5VbjHC1nfxQ1Al
flDGho1c30dx9CEhkxOrTeVI/ZChKaY7aZxTK62l+UXWEjc22CEMCt2uu2kPxG6/U1jyp2mMzImH
8gjm7chqDP2510ZudWm50/TYps1Xk8S2xvDveiZfJjDhHGbWOlnLfDJ3k2uWP6sETV0TDcosfNQr
ILR47pSglNFGYN4U7mpNeADGCVqCercfpOKlItLjyPlsGSB2iEnjsJrtslDaK+NzFiBsUhXEwY0J
AViVvw3tq9yz45SCOFvpX/LCtJD7WzKM8wr16pGHfpblZ7lUrFKFxxgSJ6Z0ScPoPDWzJyeSD0a6
xApnkFyAlfUh5MWPMa9cVXloGKRWKkD3yR+jKyEqP+NFpHZQzn0ecuCi43mgPq1TW6peJ1586+Vn
MwlzFEdb46UYSm6X6hQ4nd7sqc6L51LLIj9o6u+kLH1SSe5scMlNiv5Ojjp6Chvj3KNgSxOIbWjz
PqpQNJfi4UJZR+2a8HM3prKdNOQSz5gZhjia1zc8epSJMh6aFNiUHrRISdngSccVK6RDe6YmdLfn
8TJMyiXNUSePNFO1QyNytVE3fre1PN+DOUy9hGEBIdtK/Z6XWu72/TS7eGpmJxK24NQwJKik13S0
xyxQDiEbK6/hwwNwNJmnaIFxCYf+RACvxYC6R5US80NxaSVQ+h0bfpiNFD9nihxaKmhtJuAHAVGI
ZILGvmudoWpPoTrFhwq0Zo4cG7EPvNnOoCrIS1UTj9DkNTCgC6y0u3GWl7fuS52O3weAvZ15AHsN
MVCOb8jPkoKEBFNhGHis7loVyW2H1781quwx7KJnLZrAY1Qh2wfOyKp4eZ6i/FJKTWg3das66Nlc
Rq2GHG1EFGvmXbvDBLriZsyM3WqgJy3lu7zrQysCsZQWya4c8R2l1JczxU7H5i3MhtbqeXKsBigv
8SmR9mOOpa4mzMGkGDqYIT5PImM/BsBxKckF1JDdrpHKHwCG+srQXbIAo7QDMw66RI9Gof1qi+mQ
Ti2zQPeKmXE0BmaA0Qoa+6SIoj3q6cwy8WrpJ8xgDn1hx7kRPVRtMB11XcoPIITEjy6kYdcCt+/I
KDDb2SA7JJGfchNzCWN5UoG/siJpTC1oH33JSGlaykLBVUX5eIi0sbYzGcejBikpFFhScoqqEclu
iLnSSO1DezLR70CIqpXScJUOAvZJE/q1YTxpRdHZLNVfmw5lnipLAYuWAxAMoQJkAyb9bTbixDbG
QrcqEhIL+fsjLYeX2gzPKul/Tpr0SgNJc+SBloeRF3hTK8FBSno3raJDrWnf5xg8BCHEUe2m15+k
vG0to2xyq6i5H5dDicSun6w2X/5BMkDq4rHYAeTVWyNNARGrCoDCzVRBPGsHi3PtucM0g9Txl7Y1
36Yg/JJp6mRlOS+sGU2Y1BhdrnK/kc0jmYzUMnMk+U0XgcVZqdApIdnjLAOYhn7a2DTIVqQWcoJt
qftTA5qwKKT2WAc2EMKTpVEpsRSqXWZCfLkZ37JRlaxIa3dtRG2J4+YoQRhK+kMyU5dkdFdx9g1M
Z04hjd/aOX/ojRH9Kqp/Baf8CRLPgN7kO4nKwDBDMd4M/8zBa6o2P7pB/9NjOztEaUIr5dMr9Ncd
GcqYEZBIViHV973M3D6b9qgsnYeYYts98ZRaqpk78pwcY0P1dBV5+GRg2lsPfgx1eEyG0TeofAho
asnRHY9AAlJjSDLv9yavEIyik6zWNobUIewUlZNbGr2vk+7CwuabVDJLprUbpG+Glti81N1IAkqh
Hhystr2QUuj1EeTl1hBVljFWxylKfVNFNBxSq4hDRzFrNw7oLukU8DwoILCW0oDfJSZumAyoNanH
Kzf4VsnsJytwj+jsANRQanFpvs8K7re9astNV+MNLLlD2ZigL5q9LJCcgSf7YMALTg/S36BUPaXV
naqj71fPc2RHU3vpefhWq/HFnLFGTNqTEhKueEjHFE3lJvXK6n7KlTNGrKw6Zw7jiRNKkDFSGl9O
xuMw9k7ayF4WZ2j/XQpAaqMe/2cGbsqR1v4szdQnwOKRPH1oykXLDSFZxgWX/qAKEFfqqRr7O1LK
O6MHk3YN7GMUAGrdjnYQ/ijj+8ksUrdrwse8rM+cppc8HXHgky/4Ql7P9Z0eVhimSb0IF+CM2kBZ
7OrkjNkZi07znqPxAQxVCOAxHbNHOtQHkwf7gAeX2Bz3RutFDXiDpF89g6REmjltXvhyXiX2WHZo
cAE+F3Uu6TUXIkSuQYpzpXWv71y70xmH0gYD3+T0Ut2DVS6C5tIvVf6lJQ/od3t1qtp85Dv8WDAS
2hw1DMzLWAa509BIyBv+NE/0jPEfYmdZ4iIw26p+GYbDOKuHKja+VFNoNVCd1CHkpAyWWY/20OZ2
0/wyAkA02IWm8jkvcOpNMDRg7lqWuu+EHRPcoDQB2JZ0XzI+OrH5HZgHbIIvQ6zYcQS6wCpDoI38
ushfpAr/hdxbkR47EPS4hHr93HaJ1WSkcOupV7F6reFGGu/uhyh5TQf+gmTvHAKw7NB0+pUoE563
A3KuGnlDSA+FMe7HKHS5AsljqAx+MQs1sNuk/Nq2AehgytE2Z2PYNUGNazmXAD19rVRs4HyqviFL
AQtPpz31ieH0bXpXEvY9nTm3Silw0OmvEJhbb9ArJ6Fq5iD3HPwclIxOr6l3VZiA3pAV4NdKVFdR
mO5myHaGZPQaOuwirn1HTcmw9CllXsjo7MDcXU8M1I5CQnbzkIMJM9VVz6g7xaFtTC/JaGoWRb/f
1lJyr/ZMc4aknZ22o19j/HyXyEDijgMHhxitVashtWSNCnspzLJ3KYtxokTzxhsPAwPNB02DKrGs
aOtRQLDYqHEY6CgrquG3psx36PhDBS6JELGkr7efc1RkbPn71XMnGUuI85Zm5y28TI21EELNe0W3
QzDUhajJSa7q5GfscAz4pBBFVrzMHfaBXTrFYdobj9VD5Gbgh1gwqA/CZt1GxQBLgYApM5C9Keui
OGunucc9hhcfea2q3Rwi9P25vQKf+SsJyjhXNlYr0FEwhuTQZnwXTors8hCBgwJa4nAXqrpObZEv
wwt/EVhd3q+rF5kBkheUxBmag5+67/NU9SzAZCAq4+xn9qzadB+ifOAujA3KP9HD/Dy+Cz81jagU
EvK6QT/VrcxgBAFX1eNhuzCV9BVwEChXxMAWQxjNHnfRgQcClN/yWF57eW1zVS1IyyiqZQ6bJU+9
SfaqtNjfXsitHXJtYVUnaKlWFWNf9h6SdSKbThuiMqKmolrP1jG5NrOqCkRdpxMSwEyVIetxFgoq
qMGGB/VXFtmtZuWK1SzTpejaieqNn6fkVx9uWYKrI0rxUq4NDYvIcYWdzONS7qkyyJNne+h6CapM
ovVcnQYjnWhZdnA04ne0k8BOEOC2EEzqirbFUmK98qhsg3IuW3g0UeSseDKE6iyoNf6HVVOXmU4C
8Pd6rLNINJqNPe+97lD49DQfyQVPa5ucxeR222v2b1Pr0c5MngmboaPhjbl0UieESryeZK3/fXur
/4cT/GFnVQAcUAmpNBUu9V64r/GiA3FTDLocUMI+LtqMGLESbr6tOKVpHzZXJ9io8rguY9iMTu/c
LhgZdwOHnhctqGRahoAFG3CrRYI49WFxdaIV3mlT1tc9ypyLoCfmA00NQ5CpVbv/unxMYth4NYqO
uOgrro44+hhzOgXYlAvbJBjYPRq7y3VYu6PbPfMKzwdITAvdXRbwc4j8cHf5WVdnYdCJ3jQEZhvo
9o2/UA3Zm2+jrXjIVcAOJ1jd7ZP3YW11vOWoJjEJsVXT4L5DNS4wHm9vUpGB9dGetXjqUuyXNI4t
qbo3yNttA6KDba66omVTTQmpsWCgpkNV5dQO2Il4jYGHC3W3xw5si3I2WPHwGkmF+380vuouTGAK
hOgcjPeZHeyW8vD0a7myOUCEom/1mVDhPfD/78dCh+LvrUErdBiKDmu5cLXNDrGAzAKLlL2cvaxG
x970qTV61Br2wnO/xJL/vC3Zeo6DV/GIOiRO4cKokLuRR3J/cbRA9jcGgktcENmYvIoyA4nndCyw
LRf6qvbOM73YNd2FRunw1gKwL4xryya55d4qyIAYN6lDBddca2Z23Su2CsZePKCaAqB44OalrBFt
nduRlMmr+NJBQnJiAb5mjVt8ycBof4k809agRRD0FzGC9/ZRxHTR39vH5D2fFAUGFSD9eZPbI/cE
x0Hk0yqcDJVWRkMDE1Sxob3gdDX4BA0QRtoLn2VV2eIERXA/YP7xb7ckoFICzFL/743E+qsbSV7I
VITnUOTlKuI0/aCjVggvw0t/ol7lLWxXnWOgbvKe8Yl4BYTHYRVl0iIksrLkRyg+u3Nu526WPSwq
FjMwrhN1a3vYm4XoYy774dOZ0HHPMV1D8Xo9SqjPZMqldEljvBpl172ZnxN0ZMDSW/qlE+AjAz+v
78T501Yn1dCuLK+2UUhizCJP78e/9VE5i7z0Xetn8qvv/wABt/zvbjm62kFpjJKFzGCucfE1O4to
vlk5YAaRNJ/smdu6xKXoq6gYjxNz+28eyytnV7tJl5s65csyTyEBrvX3mNT27WP5/pS75eBq/0Ai
th9QNfzXxbEQ8mWpzcavZfZ1yu6n1MK75R3JSEcM9YPW6mfKD6PiBShRCn6KwNl1jxw6QJg/SfFL
Egk9NnBVRXkioKQTbNs18jWfxwFS1bipTBJa2fRnageXFNPu9ppuNaR1DEEDIIbuC/kEE8uoNIU9
bTpvANHn7HBba2xoN0Gb+mURxi3va5Sl7HpX7CAUK7C95SLat2QZkofpNY9VWDAU7ZO58wCscdWv
6fcRqagHUQSA3iuo9qF/8g9IwLZchrOYCFEwyaOST0Mh6BH1RaR1qBgA4G/HB/aSAwpFL9APQCBS
X/DgmPaZUIdx63xe211lAy2oq3jbwW5cB2c+do99gEE7pUZvVJoS0RzH5uJ+lNvWAyNtlrRt0hn4
sGGDhKMzv/V1neBRT54Fn3H53etjeV3YW+Vz+aSYcxqwDuOD+mHYYS2t1Of+Im4unof8rEbwXtf6
KCOuXovKnERxrcOafGh9CBC56NftVJu9SMxCOABT1fAMQQTH2Ffn4gC6hh35JXD4E6h59RNWH3Iq
Z0NNGX7CMuZXHvp9egKX7F6s3PmZ42NlabnCr15RWYw5YYPjI2p3o6PaAwINREP0uwDUkJELNhvA
00Xgva3Ydv05l79f2Zz0VtMw0IfiJDq6XeeOKF/fXsD3K3e9Y64uxjXkPpgLtDNjhE91V9ybPxXU
ZslFjcE1s0fzzgVmzo1+A/x1rOzQ0RcFDP0sP7JvylE4kLPl7fVPWa0wJkjGjOVt7+lx+zhTqKND
DrDjXwwIM0fBYKmg1+HPXNKdHK+vuSm/dVXwNgT88faabB3X69+xWvWe8SEwFVyfBLpMdWWlqAzo
vSZY+c3Yd21m+RlXHzdlc9moOW6VadchSxgeZygbKbZuRwnSP+V5kQ1Npv0/yDa3Dg0QIxij1+T3
Yfq/LauYv9WTrkcaNsjPOR6WXX7ODOWuC+i5l9hRi42D1s3oqQoSwI3RLuPa8Gpl504qtYDCcGnk
6Fph2IPE1ly6Cvs+RW/ZEB9rDCvc/ppbof7a5mqZCdPntMbIgjf1sl+U2qGtf8jAYqumMKleNuin
s4TJRplRU0dNcJUUsaKdE7Rc/1U9KxxyBI+ML52jvWzFDsg9Q4Frm40F7cPgekI1oS0mfUF3hXDf
+pjffOqf0V7YmXbrFssTHhB6O/b6QZBybWfTV3ZXgb8Oc3k0KjiKilJpAUKLbC95mxyQBvwDar3N
uAD6UhWoDxnDlau4AGGySht7xAUWtBgGg7oNrwVHfnOTXJlYbUxIhStFEcCEFIH+NtiP051ZR9Yg
FwLI1n9Yug9nVttRG5RIbjV8MvRzl+Ijxg2f4y+Vay63FreE7PHK5p78sLd4fhVlBq0AZi/Ap4on
aCYt1KC5PdyPh0VVLPVEs5ubtyTmlv/9rVYPH61EBTkFswNKEMN7WYceK8UFJQGmRp+1XXuJDsp4
Enq5WWy5Mrt68UhA3GVTBbMgCf/av/Ic1A6jw7w8BGMwHiMmHtNldUfcpYgtfL1vVbIgag0OQgWI
V32Nw+trqUAHcVzu0N6fYAnq1v+vkcn1sygp2Lqerq0tX/z6i2KwojAbWAs5JNob8xTm2VPeK+7t
uLk1pgpU5odXq2M3jEFj8GFCcQcVswLSERgJ2EX73BM5tFlvvba0On15k5nlrM44ffvCHy7hwTj9
00bKZm3n2tbq/JGpMAylglfRCQ8de+rvEi8BrZ4je4UbJ9/+AURp61q4Nrk6glVVD3HS4oPVoNVT
UUuKVWtBRxRgMVvaeZPoNbcVMK8Nrg5hyiRGhwbrOVfEMoPQriThnt+6yq9trE4c5vKI0ipwaukU
BRib1fyIYuJ08mTMZ0yRNaPMgfkFd0x/gZVXYZPPwicxj7Twg64uXZLrQyHX+CGL3nvymh/6o+aC
w9ZeVOFy7grT1K2IeuX5uhcnjwFkN1vsIP08Yiif7sejBEgl5sWPYsW3zULdtbXVVYsxUBzDEu4t
HJN9ZE2qFdzL9+XP4NS6qge5zuFZVFIRHUhzFWLmuB0lKHxudDaF7aLPDLN4V107uAozYwOYTaXj
Qlx4gMo/g6vbUrmXLgUIURTITDFfugeF9q9/IvG5eRtfG19Fnr5JeBljhgyJTLjXSwz/B04AuB33
lzme/0J0c+XsKvpk+qApUw97beNKEoqguJA9vkgIlu37lSxu/wmCgbmKPsasqxnPkACE3QjtANMi
o0BvXGRhFW4Y9GlUPcNuMQNVcdQqDCw57kJR5iQIo+uuXFukLJcwMugBwwB6gOArAz+1t/DY1DPi
TOpEB2GUE9zs5iq4DFVBRokjkrbcUQ/pEdNKy2AE26FuLO4CbGWhH7vxUzdOn7OO9P9KqyeXOGiD
17Uf9LkNcjpPdjIXNUcpYYA//MmR1Asj21YWdW1/FWv0rCW6LGGFM8zvgMseCANAMBDI37mC5tQ6
sMrTUodD6AUKEuJYcHsnfWrSlSSOalPFD1ga5AsCaRjOcv9NdxbYP3StAzCHYHBPUHj9H9qurLlu
m1n+IlaBJAiSr9zOos2y4yV+YcWOw33f+etvQ15EQcyBrHw3L6nUqcpowEFjgJnp3n0D2fotQJBW
5sweG5gFT+PZugcdmdvrbh577ak6V67tl1freUbI5Vx9xKF35ZFiPghtal/+Y8Q9r+GtWonOZGwm
Xqy3gzRooPWH9U+P6bmMjpIcb39PcZYWjFLSZ/IFcd02UzPDWn6KjklyXPEGe4OHgOv6PIGbE7qi
sztIjO5/5F82Rc2CaWzTbg2xp3Qo7C3LxwbsaxK39lPkRxNiIGulEmcK3OISMjyUi3sSAdx5IAGc
OMNcfaPKFD3+JRV5NCscm3FltKGZwbPW42YRvgZIHRNQH1YeuuvlL7D/cn49WhQiN60KXalK8tPR
2M3vuHrpgok5udqEbFX5h91cPEA3XIC7CsaW4qAXaRDG7yu0TF7+dvsY9OiRcELWVGHa1KpIPWZw
GlsmOhbp6GhleItn9LOpjfeksSUHGD+gxHcbzK393AWGcEQ2zbyWE8YxAqVbrkvTxKDOJ7X4Sq3J
7bNvl/2TBolwWnaYZNN7AmM8NimCZG2h6Ja4/P4xg8fVlYmSyfYbX/HNZ5tmYubliM9m2weC2aQK
GjoSn/YPrscFFI5JzZ5BRMZTYo7bydE0Vhf6XBikbLzVTd7kxwptfjhNErkux/4JbRJdRfVIA5PV
U+9mpkd1o2M5eV8HrYPxWGPk3KNBEeSLVCHvXzLjR3PCYoaRBlUiHipUAy1dCTAZRicL75f2U9+h
PDe7LUqQdQ6hxaJ0Jcu8j9aPxoVlhsBtm1ccrdELMePapaBx8gD10hHXDxoooHQJZGfj7oMO037Z
FIXHVLbELYTF0RpafmDvF/59r/IACckbGn3ACJ6znF4wmyvxVOwkNrpFIckDCpw5kj7twMAQwmvf
cB79FLBbp1aYdy3fJXiD0K+T8/KmAEnO+NpmhO2aCqitTXreWSps0UNyjJJzijc58m4FRQqUcxSv
HX1J4OxDwKNzAnLTIlwhJfNgUA+i1O0OBZo8bjE1BQ3SyHbaQ47/llTN/+VwerQqQHkCCYalQkaL
8qARrM1TN8uDKmPulMaqgONDNac0nuEmvysPhme958TKQ347H9fbwVv92H6zHMfUkyyvLFoFDFrT
1SjyAXZ5B+vqze0d7+qMrvkXLYq7F+xKmUUBhkgXZSUK+T8tpkhGf1nszMMLeqIkOCvWsKMosgud
AQc0nFrn7y3iXfPQIv4C//YPlF+hIzZ14P2hZqyEteFMz+iS5aUxfh9AaSw8zfecuvRlC8tj8nkq
8GhYyBwbK0apNYbhmB35g4TiJKajOhVycPYuR437EF7Jb34yqwL4pHStNIsH7oTODsU8K5jJUxsi
i1MJDIjsTFUx2Cskr/FU1voDKGHQczHxigDIuTGpnEEU9SXOyazy3zf5h5VNOSWphm+53oy4syux
jGhyP397/Ggi0MSKGpUFlo/FsVNimk3tZqdLr8cY3RaV8fbydpf5I6DMRA3QovYcZdqbajLcKZVl
bDLk1AVAUQYNopscOflhNN2i3d9db198HEnARCQ1V8CZqC2gGA8w2NJ7i1/41PJ5BXpAE44G5pvX
vnQ8fjEhkwG/aWYl/MW/9cIDpo/JZ+083SbnzMUID3VAxuqBXITKBZz4Trqwv0XW8VYP1annl09+
9D45k0YwrLzg6JUZFABlMNIl7BREC89PVeZz+eaJ+qAVRGdFCi660+XolGWoVMCSYqVjNxrw8Pen
UqS2hERmDdVmXfld5pkt+duQ5ACiAox0pMn1DlPlQYdpGx4rICtCgsZe8g4l2RFUABS8BWFMGiPn
QeWvQVkEXBJCO/V+VQQgbkCcSFsHZN4JoFLzizwdX7eSMu8EdJmXee7RBvj9q/GVdNTb62vVne5e
8KQnc0zIVJiS0tkK8dmehUggmyiQALPYw8gio0stfgxAK8G1zMix6ZvLm0tiQXy6Mse8NeISKzcr
LYb0PrYqCS5b+Jeq6y9kNAS8ICUh/drABD3wF6T8Ljk81EHupKV6yZcxBKBI1JCVDQ/y3/8yMqAQ
maA73Zq7iX+aV9iSfSQBKED/3agGqN8fbPWDrx2sMzjvU8/yQMAAlo7zC9JjCcwbAmJAccFAvRxG
lSt6nnVvvVorvPxxYUAlPr+goV2yicU3qzZMVbXnL3+vnpqTxYsAGxWIRMI+etU3lCR0ophmaald
v1ZAwyx7N4VHRu/JTIJivW3LTvL2Jw1NIRXJkYukZOFf7vebD3aXUAf9kok+EdCkClFSj+BWmxJs
uf/VI8PGlnCizGO3LlqItBvjW0HhF9AcuIe8QVCfazd39VgCjfvruLEnhIdpmWpiKfANpbKfM8Q/
Logv2G+ylRSOlYxVUR5Gr1pJvlDPUsaNY0KADDXNWJLpeLA1VK8h2TFS30yp4pFm8CTgv4sij6bE
1oKmMEjaoUESRCd+fz3eRedkPjdoTam8dfDkzRM83i64ZvNV3lzNKlbF5VTwVVQ+W1HQlUFN//yP
PgnHTKniMmNO8IkXtKifgO9hAo8ghRhU5MnYZfdvTpsVFDLS2TJCTpY+BuE3diDgs8Vl0/K4OfOb
vLa+/5i/MSecNT2LVLs3+Ad7mF1++k75okkxWYgIEKLFsWXWMT4ZObCDpfg6aCTKK1SYigBFLVfW
myUJfrF7oKsGEEXPWM91AWN26tLufRoH8dhKri27h/ZmIQX0mOw2zW2+kKZ9NrrW6aZPl+NQFuoC
YFRWlyS0gQFb/xpXjdNkxDcb6ly2IkNBsWEgDqGl21ow8+w0eeWN6NeaWeLwblmsFetq+v+CuGDd
fYoVSRsnaWfinHzF2bWb3Gw8EzBjiMhEqPJjW2ESSts8qNrTCx5U+df/dyAEqdBT56LCShIw5YB8
w4SMtnnVZaMb2tcFmPzYuzVsJUnH5WC0xEFdJUwb8BfDXGQG6LB0y9m3h86VxOJemz/brKIAFXG5
YF7NhhUei8nVemVd6+fw6gXJ6OXT2CJCrlGRFVSCCSLxWXovj/rLAGiJw7lJbJugrURs8PMEFTD9
aIPSxl54MxwURJls1HH/RrZZRgE5MKc9NVYO5xb1PBYgHV3f1UPsNNFdgdYcJdRuIaqIIbnj5c+3
mwNvzAppR9XPlmJiPj9A54qX1R206tr+Rq3KT+UQ1+i3HCtJwFzGehSgnm6COsf4WMmwslEK8h4Q
QqHU6UycAx4Ugpedk2yABxjdJB5Ej/J6LRGa83hlNd+M/kMaf7xsQpIKWA+/b2zEFJo/gw4bzXLi
3eD6NReiHLWTfl5O8pqFzCUBQqqibeeawtzQvs9beHXOrQ+XXZKZELKNoaQmtUoeicufs37T5O/R
vyj5MpKUxnoosm2WDefipFolomAZPT5w37ljg0p+540Qe3bRiSnd0pfPfuthymVjUdEqNV14MOSY
g6pAsa40ksiWOiWkF6uax5zf9N8r5//5ioKB3qfbaRorMzZzLOQrDkwJKD402W6W0IixhiUDWHBQ
tP7iFC/dn7xpLvftVPrBJFkOFHufurboxIqtDuZewxe13wL9iIRiM0ASjgyLiY+XgrgZk3KqU5Y3
vGY+3/MK64vqnZKYfBh93Swos7IO5LzIdqb+ukj+aeL8P+4zTcALzKzqZcNvsK99wJG5JKBH05J4
ohYMlsr9uN60oGy9DE8yA0K+MdnQMqx5VLTJX+DxdOqok1iQYfqDNtDms0R1rsWhjT2FQ+poHqNz
A+YmXoVmxwwTdotpeZd9koa6gBx5n0/U5rf/588a8jNEak3AjDLKqTWksMY7GFpIhhysEjP4yqGA
Ttkr25s3O0vIMSJrNfOVP84/u61IH+dlECyW9MHPu9pQJuI1lcVVA4YM4yMorq+Lk4462McXtPRI
4lGkbWgpOtIaHo/KFTuU1C09DhqJC+710oH0JXjaZO27kqRNnKZWJjDy5gOOMp18W+0CfLyRU4H2
uQDHcJb5ktiUOShASLysRZxykGqDwY8LrCmwPnVHd/QN8ETEmAM9SOuL/H964aokypYvfbqMaowQ
Lb/y9CD/mqFqO7qF5sEmhv1lVR3ZnhDJSssxN8lU4TP+/uVCtqDCPWaETAoreYxG3TctgV7q8h8B
7Fllf0RXsslznQcAC0852i96J0qvecNiipkGCX5xwLj0tQRAWWKIXCwLvpahQaTEvs/r3rWtqzxE
mkUDTNRfDklJhqoLgNJWkwIKd7injlfj9KZKr+f1cNmEDEjEEr4y12ux8Jec1x6csggUJcMVlmIQ
pIXF34dJSQSK1ft4paoRc+eiBhz7aOlkmSzD3/1GFHqeUDcCDZNIW6lleaHrKtIpBmXrMgHDImGn
PM4kobDryaMZ8S27GlheWbWBUEhin46ftFB51WbamBCepPR8sXojhIlw7Ygz1wp4nWzzc2fYp9DK
yHHqjMlbU/Y2sRc1SBrrvTlifCZbpGsqc1Z7mhAP2JKG0WFNDfNLYX0oJom+yn4OvHFVgPo6VJKl
4QY4btDINT7OV4BdA7xA4OZ0NAglnGQV4t3DbGOTO71JtoqFKGZRwGZGKt+cldkxq5q5dI0hlQAF
FFquMkYDSWza/PeNyTSphglyNmNQoLXa7Fp0pUGGIpbBMMfxZ6i48UzA+aSdVWiNczNa9DZfzGNr
LqWXj3Xtr0b892XAki0j/33jk6qbrIWgJfbbMAW1MnoWLbyFvhnqziOR4l22tkvpaBKGKocBHRNw
SQnmMOCcTRO+2oICASgd/1AUj/Oc1jqeyhT3a7eApRZvZcsLusX3tsHWtrAN0nQd65GfNng71ayb
dBplW34v+9haEPfBinmlh8c4veba7olvtveN9o+5/NN3QLM4Pc/tP9V6IvSDNTZugsGDy+u7F6Hb
P0DYFF1Yx6aCVh3o5pwXOoBX+Fv5GhVIa2tE2AaqXtkaHWHEpG/r0wABP4i1LBg6a04YiGkPsp2+
lyVs7Qn7ARLva7+UAFJsvWNbfShD8Gg3jkZACk/uNa2XLKIsToQtMaxpMuQZ7Bk19MM6cL7rsi2+
O1e89UnIfGJURtK+44dD1Lvh1N72KTj1LS5nHZaqY1g0ckyrPXDlbrfKu/VgNxMkFNiMoZ9sdadS
/QqJvt63zfSjkodQtcLDmMMKTCBeDqndW+32TxWypl5dlTyN8Ll/PtR/J5KGktVBkT/e8E0ogt/G
mngw640S9zUvrnCAiK6SM6bizhM6ql+UvUs2rFhiVlsazh33bTLRXIqBSjDoeZxZzqCBFrTnFzSX
7lUjtg4KKAQ9J3OMR3x5ck6O3YTHy9GN8VLk14fsoymbytmlQtyaEyApnlXLptxc64HQpbmLuZaM
9qbICq9dINIXH1C/Kn/QPCtWcd1Hf5DJckvrih4nKe/s7t5SNTxOocMEM1HC3mJjvBQksvHsaP5d
ZeC10OhBEq/7JpjOGLWIbYttLCTsGKh0cXw29Y8HuWLGg5ziLne8M99MXsAav5uEw59fRgWMqtCj
kzYLN/o/4qjfGhMWsRioUkDCD/WJGpRDeuJQcHLZUnLb3Ujd+CRgFDGTbmYJvtWzq638/WUX4ze2
BJCpKwJ+nMFE/jguxzXP4Y9xTCfzrWbehWPqrobyl600p7BcILLXH0EW6UX9ilpGe0ITp0PKzIWS
jYtDXVIN5Yv5DJAe/zIRkNhgVhVKy1js9PNaMyc2D53aOEULKSbTvxy7e5nf5sOKcNSkFI3EKmxZ
6iHPMPpgkbshVryVGBIFgt1EYeOVgEIrhAdD3EbwbVkHKfTkNiKxO6hEdjOQxJCo747VM9aJf9fn
D5SvLGps149DwyaZZesEZgfyWmu7h8dmDYU8qAnjZUkb7PlswbQK8TG6lp0B5y3In4mX5C8gf5YF
owAz4RC30GqGScO+a/L6nOunXiuCVftAq0+XY1EWIQLItEUxtH3EI6QPRrJ6dp34aSOjzZDFh4Ax
hZmrrc3X8P8lPgSUWdpqBM86rD0reskTmUueqQT/PI3FqGgb9By+Dj1ltvjvm7iv53K1+9TaQWq5
X3t9Gz/3GPdLQA7QexmancKvn+ngj74NuaVL+4tbElKXWc1idPXC0qvb12TrKOAHyeKlBbXQa+Lj
UpbCnRPAo1qTrqwNbK8sPhURGKpjzbu8gS/mJNyEABajrfVtB+6Q5+e3/FvJVk5AizQrSBOOHC1+
W21G6peAGZExRxV7QCbRltSvSyDIl1AADEJamuktAEOdA5v8barnppbg7O6L8WZDiY0tzTIVc0x+
hXn3+wozu3csTdd0i2oQQxZL1m1TEpUUCidEUAN0DR/a/CZBWUb1yZFW3iQTdNtlAjU3BgXMIHpD
FY0+4BM9q/GV9nkOcKJA5KJwocw3g0u2iN+8oGIp81SAEA1iLN+vG2mz6bIphhd22ew/b20cFQBk
hGLIHBtw9OE4Cz+okHtEcw/B/QO63dX9V94SAFmIF7i6i5Yb0wKgGENIqnREGNGbhF1Z5+II2cqT
UWJ1oX5RBP1BRpXD99mzzHhjUcCXsqKYBCbQRWjq8BovX3d6AxrkWXUhbnVnJP1xlDH07m/9jUkB
ZiZ0W/RZBJPPYEa69fffPTa2BJjRVTI1hgpb3T9D7vSn5hBCKm4ATSKUZ17ZprjdJALWZB3Y9HoN
9v53qdCjd2LBO5wTlmX8cHiVNck+FIvdTVrqVTzA2iv34e5xtPFOAJwhM0cjbGDvWZzIr667CdHG
loAxI120mSjY83P6vqzRktZNTptWnrEeLKt1JuUPYue3hayYKdsLYqmb5GUZZdVr40X2BQV4MUmO
LqMc1n6mfb/1CiiBlgfVzk1Ci5NLoWlltYGpRMcZbYTDTByz/ytuGzx9QlbYulsXPP/qPmTmXEUH
QXjjqHXsaHXl1ZHpJlBIbXTVv5xS7aYDm08twI8SVswqOhycrRo7Cvu8qn9Y7HDZxn4+sDEi4E5R
sgr9tFjpAewyq/cwtfGdrwN8Pi+ad5ccHWJdXO/iqsXAEiL4rvPrBqzEwYBB8MarcshOBOqN/BmU
r9SFs0Msk9ddWaplC5Okij6mc3GeKvIum5fUaWjkV1SVJMOSL/esSD5ndZ6YsGfTNVhtEmhK7beJ
EUg+nsyOADztohVpxIFucUfwZ3WuShyIjDqDBonRGkIXtpdf628uW929SzxGDBUQKBmmBqpsQKAw
6ZwhCqxVVhLZ/1yMmZRCkZeIVfnaQI265YE/kcTvQjvorFpzqnw8gv81c9YmlTZS7JqkumVQDdmx
LVK6kKru9WWOp1+VwvzTHCyYKHpKKvWCV6RdQH+0LB6N8TJOej8k08PhYVxzyQn9DN1MaYqx+902
hoRru1EmI0P8T0FXXKXm2zV9jbqAuTEgRCPOwCSpKDwxLdA4Qw3aoyDlZml+SMj45XIQ7uPWxpgQ
hfY89KUVwZtXX9d3z6SNRSHbDvOI9k3L1w99xTkJQBx16M9czHecUU6RdSvtMjhtl5Nv/s2pNE6l
DhftNsicwV9HZ/qcBujZd9NbdtectGN6U93JRtz2j/mNk0KWTaOs15IBW49roakemOsap77qMSsO
RWEpt7JsSfmu3Li4msUULjoiBqL1BxvEEr0DAZ0A5G2gAn8Vr8R2QYWjblWrCnTV+ICvSkJ3k8LN
SgoJdt0WxDYZVvJZo5R0Z+/mL4+mxOPNNuvBYA2WUSuvsvwLZxxXlzd9Ojl41fLtXNZsJEES8XjT
1ZG1uZFOQRu+X/Xe0bv/akGAEmMMa2upM/SI5LVjDvW5tNd7CYJIgFc8x9SOtENs4QNpB665CV60
g33gc6OyNlG+Z55lH5vPIwKHbqZ1oSAlz1TDXfXhyCwl8ksDkgx9KRvv2E0JNsYE1Mh1bRq1Fl5Z
1Rc9U93OAFFvIuvYl7kkwERXzOgisHBc6tVwM6lQkIlTv6jJWR8Giaj5/s1445EAEhOmwEPCjxWu
jcrnOayT/Rdz7EN/CCGU6EvCYjc93ZgTUGKuc8vO0oeDhfMu/0iI+zN/S3mR4CUHgkvhIQAFCM9s
TdeB85wVaQCHpX6geD+RQrtk14qELZMxDGuUMnyzu/iN5nMiLfrG9JUbHCZO6g9XUiUSCQSK/C1D
BgkrrcAu/v17sSTsRQIXpVh0m9rIuLP0Jp+uodo5jjLAkOSIInFLO9NiLfj58bOb7HuOyEAh+Yt4
FASSL8gRZQspIMiKsXo6Tt9PLnrm73sK6s/gQniJJr0sTgQEyTo61RXPrCy0rJlG6EaZEkg22b5D
pmaj48JABUfY00UxKb1WY08/iwzp4bj/1R5NCftZMzEjU6gIwkS5NeqDQf4urAOU8jBW/1Xi1f7K
PZoSdnLeZSRbF+zkyb2pHE5ZlPlvK/cHa9E7KVRdXkVdLPrplrVEobG3ivJ3p31Y/OmbLo68q5GK
F98Ky4hHZs6iYiQ+Lz93Xjy8BQElBP+kCbDMPSEJKOMqTNbul3uPNLRy8orLX04Xi38VcrXVzGAq
aXPXCD/lraQ14SEneo7yj+snbOEmi+a5sbCr8JLW+r0B8ke9Md6SyZgdY2BONo8nwyLXPStu0z5/
b6gV9fJZC2+j2EQO3qWxH8/aXV3MaALuF2RF6EosOvPvtOpvNbN6q07o8UQrcq6s9yRMS8fUkOqG
igeav5PVD+/sZNS8aKnBAsLy3FHVtHL6RoNp/VBntkvsMsfrVhSU5vR5LI0pWBXjg2SPyOJIQJc5
GtuJKsgdOZ0cU/yfdHJFgbT/RV13sjASchV4pmlRh5XXkvneSoiTa423dOmnVgkxzZsZfy5mfE9a
4oWrdu5Rw5T09PzLXfXx2wtoN7R1qkYtomu+41tHx+xV5fYOiEYXTwMR+H/eOQLmmcVsVssKl1/T
H7afvzx6J6CeNXVzZvXwLoVuQokxvSHoXsKDLfmOYuVywKiQnSRw6tmZIUe7/YvpL58ersmbiykt
p0XvZv7FIKSEbnHOKNwTUIuvfntuD+N4lGwLmUEB69Q1j+rERtpuxM4Psp4aRTxO1oNhJTng/ctF
/9FDvk83HkJ5L1qz7HWrKdnzDwMdG1tKODRawZ+4bOJ9H1rW5j9BfuS2vhb009v+IKVqlwWLADPt
ig2wlLig/H6w7Keejysp4Ms02qzNVHhXRDc2bZ12PWVsdi4HiOSAetbJOqHfOh84iM130BoH8QZx
/5sFATOUjtTllMINraw9ZsaOEacSJ/7lKve4VAJUzOjQHSLUcR+e0EB1m3vjcfl7xqt/hadyeQYh
2VXibH6a0G4ZRvik1/fWWf2Dd1snbjS/04IZZPavS8jQaqwxDcoVjAlRN46zGmHZIIAm8udJfdsN
iI0pIerCJGQKZXBtShKnUQqnVnL/ckTsBvbGhHBsodBomwme6IKsGZyYfkLfL5T7JGG3bwRy53zF
NCLycCdGVtUFQ15J2+um+tKk17Epyb12Dyjj0YSQek0YAkomtcFT8QQNDmuN3cKMT5o2gmG5Hv6E
GMB7U2//muZSwvov843/vsG9qFc6VQ/xjcLZ14rWyckN0aSbaj8SHt0TImFa06EkeTwH2v3anpq/
Oifz+2MN8fqgt9z+gxXUN43kUcZ6bpQRTVWhiMkblQgTjVa0nQnFVP5gR/pNpOhfdGZ8yK1Ix4M/
uYqskutimdeGsn6eV+aZa30FnpuDkusBhi6OZTdD0Ss822pyRRTktIumvV2jHLnY6Ddp6k/G+pmZ
1TtDQ4Prmh/iBCS2+hotjmIXgIrSOnRthfpsXX8doKuYFbrmLb2VB1OnUCe12LmwsxvNtLJD1yVe
jXFct5ohZKsu1HK7yr4tmukjbbKb0ix9gyazozZ4GR7roffZlOPeVoFPYYiv1VjpvQQN6g7puoOq
Np+1EjMiawRh6Ci+m1j2lSbm13WpiadmteIUmlK52tRfLa3OApPFnsb6c5d2qt8W+eri7lu5TTJG
vk7jr2ke00MIQ35rExB5NEOFv6SG/N5cKsdxqL5pdX1VqJCtr2vJ1thJA5iqq5BohqwJBiTEjulI
nVsVd4Sd1gUpYj3fDdwU5KDRBGZQqH0/3Q1pguGXecCRTPr3lnUVoqi9Sut4z899GNGpAT5RShkV
r6n9SFIKnvEtAg9e7aCeJk0SH1hJnl7pQDdlYj5Ys1UbrxiCQzmhWZaH1vzwcDe+IxXYFftzdaO+
zZ1rLShOLMhwL44Pn8pro3aghRPJGQGe51ZP/wghcazCPOwXC39Es0BDyUboODyzGrFZDjmUlKAE
WHy5fC7wvf3Mb5DeWZS382mGcC6sJFyWvoLJIv7UJlBUNc7WclVjAPG37eB5CDFpWYwauinYCbN0
qBQDuD0VumOnxz6/5bMQjf0K8gigmQGebwufEx2KgiVdK6bV0hY8bqhOfSr8NGC6Ex3eYNIDSlRZ
6VzJSl+7+MmgDk0gkayDzVHYDJjptWMbFtcYc3R5cr3k2eHy8u2ZsEGezQzsOlsXt3Y4qfZkd6jT
6wTQUVwNvaQRYGdDY+KJ2BbkpojNxL3WZLo9JhTdB5H2Z0QOY197EwZjLnshMyLE9xIt+WTxHsdx
SA6turrdlPplLIu13cXa+CJ8j04z2QBQwf1rfUfLAcfRKnGEx5Cwa56sFv8LNslA05Rml2RYrRFF
8WX6Eo3QxjIhJ9lH7txnkgulzB++rBtrS9KyhbawlpfaqdTIbR5Hp8tfZudZA5/dptAZU3Vq2kzI
5us5HFfWAtDDb3yaUfd4SSFz29jlguryZ439UPhlz+QFvY1PWVmYUabjDpQUq1sVX/FG7fWypk+Z
EQHU4zGyoiqCU6Y6/tkpySmclcpJVtngIL9OPQ+HR2eEuE6iYm0iE86sFqihtFr/0PfRVV6xt5mh
nWkfEsz7J5K0bac1+sknM4Uwn5t+JTGDd1XucUmfFO1suIVFfuYqn23b42q/ueG8oGGY+yP4i0xR
1UBrZGnUFCcQeqW2tZIfzPGJnduH2z+X3GKVk/sIFVls7pxRT8wJ+WlWDOtUrTC3nO2vlAP6eDRv
bdvFu6fLAg3y1ON8UBWnki3xzs57Ylk8S6pcL7s1R3E8gIrK4ISH4TAe09ax3nEl5elKlovvuorD
mFlQLmXIrJ5ui7FSeovmuEHVzX06M6efUoclq6P1/1ze8LueUZwkvEVKtcRzn8ZaP+E7TgGg5T6z
2o/mqPxHE8IjRBRqdhuFOPJN9c1Q/tkMv39kqcTAqUgYqCZsMQe1ylGj1dpNQcRqZ4yvYm3wZ8ih
Xl6ondYd9sSMsLmrpDObyYCZ3iOuEZR/jKfpkGHqofXbv/Lj/F4OjrsfZ+OZsLObKKlGO+pRtVPe
rcvqEiX0JF7tmmC4LTCmqob+rEeOFZFhdhO+/w07K04Mhi377egukHsHvfdLJF33snmCj0U4f4dG
xPeU1Y7LqEhwgU5PS+NqfnTutbsOLfHzrXKKdcllaAf61a01ATPMuE/SeYE1GpWTq+WYoTAp2GWX
RbaS/GM8A0PbpDbTKTIocdAH/JsWehhx62KfOftbcjbeVgfTZU7oWMf4XoqGe19OJVRnFkqthilC
xNqXbdLa1hRg1FnFFcHLvdCLDuqh/KC1oMzJXsCnv8MVjDDRUdzFh9OwHQQg7KpOzQwD4WLc4Q09
yG7CY3NiV/I70K53KCPbGL/XGaDpKQBqVs/CaCF4i8B7hD4VvpYGktDfCw34YFnQvmQGgv+piW4g
ETQ/Vn6czJ7iTO/NI5+x6X0SmOfhlOIIKz5KbO65tbXJf9+kOyZJdSXCPHNA75U7I8hRM+Ltf9lp
uObCS4n0LqntWNTI5mInoK89RUSlKy526BeK/1j8DjVB5nRu9rmI8KiUnrK3A8ZSuAT3dN2jT2X+
sMb3NsZV5A/4O/nCk79FSC7nRMkgYWnPeEplBw3iBWB9OarnF/Lq7WRjWGr4DpoI3DlFoDEapkyj
qsxBaRTfSD6HTjuAvcqoVgcPGmc91y0vbqrKY0v/boaqnpmzL+vYnjstJMGS0Q+9qt7rgz1dWwvO
E7Mj+YfL8bD3cSBjiSAEBJuGmG2zHHIbZYQ/UQMFVAYyw1FWAeBLKqASnvQofzgh2E0iH19JCwZW
CVigh/7Ee1oQei9oROIw+tyMaVuABJuCmuNpXHcswZBcHC2BZU3+aKfBgIYrh2XkEGZyatndZaN4
WNb4I9czCiimW1OvTcUS9LbDzmVQ4WR0omu1cLKT+gE0SW7k5dS7/K32rkaaSpHrUp3CrshBzBA0
Mxp4l4eetdLrbvAE+Of4g720fK/KHoF38EmnlIIODCwkVH+GT6qdUHQOIG9aSpcUb4b+UBNTktbs
LOUTI/z3DSAlZZjZA67jAWW3evUhMgrn8rLJvBAiY1HSpi4IvJjaLywK0u62byUJ4E7wPfGB/77x
YQmZRcsQJhrw0qlF5xq5ehjbOmjC4LIzO8UunO6bbyKcfwqrNZZSmOqD+kT99cjTv+8dpnL1mr2I
e2JNwO6QsGpYeAQoV4O/+DGa0pKDcTN4xHsJT/kOpdRT70R8VnTTIng3C8z2DFZ8L4Qi9uSy83TA
XcujUHBO3Gy5tQ/p1Qsa4nYSKHhrmrx9DBMb4tPrpBa4yjYlQvFm8jWoVDyIYnxv0nyZGO5OKvrE
opDSaybogQcV/v5+QflfvuWjd0K2kRSoFIAyEms7kT/KucAEGlVKFJaTt0ZXeHjZczVmXffzel5b
NjldNR7ByPBlUJtIFsWylRY2fTcxpYpB/PxdZ/2HYvaPdsfVfxHtyF5R4slaCziQDvWqqhVsvmKt
dzHHQKLKp9NxuApxrHVqW7Q9IolT+N5Qt/1TPVqYvAWHb/TQ1ibl8N23iBIFpptUG/9+CkFmakVL
FI9zMMXu0joYEIOuQOrRyVFA6QKMWLwl8VvpAPX+suJ94KdhASLaQolVo8bl+tmySms9Dy/mwiGP
KsyjLWFZjXiatLnFsmI2zYdstI7ixAzRaszgZ35y6P3Q6fNTDY7kSbrAu1v10TYT3gmjycogKgPb
vYcXGKf0onN5xAyetxyNkwTkuR8X/BTvHqyrrNRCbTFApcgt6SFdlOt1rfxKM5whPyz9jTndLsMU
ORH5Q+nRlW854aB8Ivn7CDysazGf4i7z2nqSpCC7h7VpqLzDFvdMMaOlw1jUNsHHVpXPuYrhVbuQ
WNg/4DYmhLNUCe0lURaYeOiumN5mPr8bmBm6K6xjfZAqQfPv9mytN/aEjdPbbRGZE+xZee2ZxRFt
Nw4x3xg6Drw4csuydtLqi63JLmJ78YRsFaVi1C4xsyPeL0mJUh8LwclxpOf1lJy/DyO/SD1o59oD
I7qpUtShoNMi7BttZKXR1YRg30wfoEcOcsDOy96gyOa+IGngX0hcURtihAbRQeZIxTbsoR111mka
wfvKrDnh6g6rwyqUIxze2Tv7zRs6usD4McOTsKxL8WEfXrIu4NFaMJrVlN9omtxNM2U4tX1huMOo
nsMssWbXsEFCWxe5u4bNIRn01q2L7J1i0NbRltIfi25129LCQxQUZphVH/qZlUczRWE97Mf+Jjam
z6VqvS1YHznpUn+r0xynZVh4tjWbDqsVXx1xd58XmLemg9LnYE3WCCgy0Rlqd/ZVhDuFqxHcuHoC
XmFKM0/F/UFrjG+VunpM1941OYOyejve/h9rX7Zbt45E+0UCJGp+1bgHz46H+EVwnETzPPPr76KD
296mdTfT6Quc7gN00KlNqlgsVq1aq9WNh76n+yEp6RGzMM9xl/9cOl12oqSyd90Eli7ITZhyNz+Y
BTC9mVRcoMx6sc7y9YBuiuh8bpwXzdJsvLJMdGdQt/h80URgYqziyEbD/TDs58thV6DgDjqUnRBt
t5EkfLLERYJENe2i0geKl+N7na4NLc+IgsJh05HWbt1lSygIvBuH8pNJLhis7QT0STrSP6VBza/D
NrlZ3H8vDYI+GCySKl7H6A9z1uZhLrqowAL1+GEx75pqcazq+fyStvAEn4xw5wEEq51Vj4oadM/k
wKC0HfXi2u0vywfbX9BUK79Hb8nuvVwXjo5BHXptxc4/tKY//QwuBFV5hipJVgOp3EPKwCq9XFSF
Z7vFHfxTCxZ3QWtj1phUn2kQo640xnuAvpbqWzMGki4qxW8kW59McbE7a9M+XnOYIpB8cdpohSzk
d21ZDcHTdSMP0LAtJkrjlm18aW8B35q3Upet7zyryo5lOAmYP0UnbeNWR9KooWoBqmzkyNxyhjWO
5Wgol0Dp7aDO0WklugC0JjLBPXQkKSoL2yhQBRrUC11BKzBqBJslMsG9b9YxXcxBgYluwjCknjvF
Stzzh2krAf20U+w3nDz0DQjwZKmao6J3YYWKpz5hICJ31cv1rYa8e+zWQXKQjvmP9U5gmJ1S3rlP
PxEXdY2MTGMx4RMNb5NXX1m6Y4MZm2KYOofwcOOXrO4OGYClQGz8C02SjTv908K5WFwNloX3IApe
mG0I02Put/Ot9Y2Gbe3EN5VfhbpXQM7OAB5NsOdblsG0jnYG6noEhf/PW07AEl2v0rAEIyCBctte
dpnhWFMKxJ3oWG81slGllUHti44GJMy5g5BK6GTnBWIl3sWDN5ae4jFqcFl3lRftZ++t3uC2lpMD
TS/4wFvOe2qZOx/60A5yXq40WNbeWbMcUCFTwFO5aQLJnwIqZcWweEzsLCmQPo6rJbD0b6S9ndoH
gY9uG8AGYtIJwDUeuSNnNRRg44j11aJD77QvACFNzuDUezjIQ7cAqCaavt9yDtTW/mOS27YpU62V
2AsN+lF1xvxnUoEBLsvdJVsEbrjVfdUsVWf/WBomZ7nwokZ5veZURbcLAymD5ZDcy4JqcMD/HCh+
zWh70O8yMleU0W5t66lh9ucnMaeMujKK6hjAuKZ37GpPLZFW5NYunlrggsvcxSC2IkjpbDVx0GPw
SNa4Snmjjb8FLrJ5cZ5sIvslJ2tJoPRNRxuWWvSB/NmHuhHoswNLxXtk8fXUpbkzuH8xmLKdtRp4
ACHfQvrKpVooAuddJOFyGJQ+0DXVs6fBN5XC7+PUV/L4YjLw1svtUCdCzfHNxET7sM1lYEptqVRX
0HLr/fJVLhzNBUhVcQrLaWQndVl6STTXGJwBRyTQvfN7/h60+KsDR+Q/S+cCaKasy9JH8J/et9+A
y8kc+feKFptfV954mQSNPxRoESs9mJkwwbaL3ekFQpT78z9j88v/51cgnH/+8r1lWFMn41esCSQz
jEM+qO5qpYLFbp6VEytcALdmgB/rCiFoGnEN0p9RMvr/2zq4iCMtuTkOqJEG4wLduN5yEQ3dlnTO
eTNb9/3HR8ML4fN2Tek6R8OI+yBrk9Ipk/5bnq6H0Vp/NLNe43+QCASnqCiebhWJ8QD6v86i87rJ
pU26NKoohigvIYf7h6cg8tRL6kZ46wJ+J5xuEX0yLvjQTmqrJpZQ66pnd1Xzy1rVvLXsXBTjna7p
jxjmcBO7cSCS6WYVntLN6KAaj3KN4NNuLx7lGCBnFYQJHtDQVSQqyDBRsP8wkoYM4p6Y0Isv3jUw
213i/0vije7/fwxy4RDQFHNp5Aa1iuZXvDypq2BGdHNvT/5+LuopSTMVWtUugZE01IkUG5KRTRec
d9WtCjBrSgKwi4uY1Zc++6oxRxqpkwXwvzJ1rHyBcHPipA3GgOUwtS3XnB60WHbocptmt+dtb4RW
HRkNhkZMhQCOzC1QHgrdjGRpDSaCDiUdj11xjICstEzQUPQCJM9WCvDJGhfIF4JOJXaUYhJ/9iVA
GOYauFQn8lrkAMSjKL7kDoRTBanHxlf8ZJYL4FVlFGOlmmugIL9e0Cyau2/nt3EjOMOChsI6CjoQ
NOfOYG8Ps9XrMQ0UqniJHJXOKg9HO4JE1HlD77Nx3GUES6bF5thQ3uShonijq2qvR2tArzFaIA1h
vToAjH7Xj5j8D+Vr6mqjG93XtmNfFlf0sQxEjK8bQl8Ma8N6JGj1qUTjttMeND2pUSIPpmcl0NzS
T32oFOAaBmqUVUTFWepWTfvUJE+SsmLoYCpkmNSA5nCHvcJkoqbV6V5V9y8KZ+wO+rLJHyvkGVKm
csqGlq0w2UdhXmJ0g7lo+m315ntpL8pPt8ImVgcQhKlhN7+IlRSpmvR2Mq3I+/OrZd+6JRpOwFzU
e91twDhT7847EftAX5Zn2AoBPwneTHxzzZJXzAjYxgqKJeug7qw9EleMT4uC8/a6TIKZIjZCiMPx
Oa4tNeKNmsBO72uH6ib3GbUNKma/tYBRCuQ/zi9r8xCemOOiS76WJQGd7RrE5hEV6XC1Xyp9FcQS
4aI478/kUh8Xgjpcsm/261UL9FfjgxrQJQ6BVo6o7CdYFN81q+fIWqNRWQPoS4eLfNVE0DoRprgs
G/riER9bx/dS6EyKwcxwz8kdyuKu7Ou74qe8+kq/N9w2NDz70gKFjupKHcoj7XcwsOooI79/RtFx
2IzWJ7+FHc6TJ04MQfI0l7DiuMCjcKynG2kwn867ylZRV1dOjHDpYW9ZaWnmWDAj1Ftfx7Bwc2d1
ZZeVrFksY3rGf2j9WpzCMrA9wz//G7aD2slvYBtxslC5Gmgysk+rXlshCDeO6WX2pNwyteF1V4sc
afvyPTHH3VFAg4LRKsWSe7/bd3EIySDW4JZc3Vcin7rrBZofyUEYBVj2cs63uBzNyltijCsODH3L
bspddKN51esMcivkwv90OC3w2UN8Dj0a3o8zbSjbQqdrkP9OX42DvkvQ+pyfq9+rV3t/IVS2eW7Q
fNQwo2ZvECZJUazVoO4PIEGH3oCyW1DNJNe4nf0Or3Bhr3UrciPNANAfMBRbsbi9xAzKpOl1PkL0
SdpLQze6EtV2Wa8Rp6Tar3Y1j7ai+ysprtVUeRkwCwkaauNXY5Vvk5mNjhzJV0Bb+ZY93KYEon2z
9fO8W28erdPfyEX9WJLMYtKVARDR1Y1CzS28VnPqBWkeSLGNmwGCoNUVcWSHBNKh8hM/8snLoAiy
6o0HoA45ARQhAayAEBZ3wkF6OvUoRgEGD87FpHHVZS/Lh1ZPj3TIH4ZWhPXbKm3r5P0eN+F6Nl/7
bMoVPZoF56vz2kcmbKA+2870M8Wth4oJ2kOTGx0HyOWJ0tvNK+nUMhcxG12ttCxDTghYPGOL7p3i
ntHUr6DGYzAz4Yzt1ovl01q5zVWSVbZSoiFG2+XsVlK2M+JiX4ITeKyj32phIpgaKlhmrRZPC8lC
cW8YZee8p20mohrilozBZWTf/Lup7a1Y1lW88eNX6To99r+mp+5H9rt61ILqgBqzmjm6wLs3g/ap
TW6vx6opWqvCBB+7ODR3DOPc0YE3lw4ArYb2P5kzUE/AEKShmfz7LLWU3O4Wlb6PrDBEUrTvdotr
hwVaBqIhKXYy+UiN2KLZGErQFFj7fCEtyQoBOR3N23HITW+x5LfSVO/IZK8o1upBNJG94Atuxc9T
i9wVOEhma+jte8Fg8oj738ueiJbIXYIQ9knHVYZBK2ez/kUwzmEpz/uxu1YjUSazeUw04FMMYiNY
E36gRFttO6NsSlY+THvzWLoTxr+7K5kxB4m2cqNAa8iWKgO7DWFWYAs+fzyaktpOwBUTqGrpjeCI
L9abVCFgNv0+WU+tHJQoVxraIqiQkI0dxRg44DcIsSjV8Y+Jdc3TGKTSQHJD69eTyNo4qTWFRpLv
7YJcWJP+PILJ349ROHFjqOg5Wlf8GKQF4uGdBrRkcZE087WiSL5uVC9qZeFyozs6DU+liWfsXJNg
NJTZicfJdghZNS+SZsmr6kykcrpxu7KjJiOI43L98l6RFK1QoB0ggzt9dGxyTOZDXX6f09WhJHVL
Df8ZqXf+CGxcU59sco+WWE2bTI+UJShQy26nh3LMHLMNgJyZgGhpo7fz5rZi5id7bA9Okk5GoJWV
0cqQTGCq9Hs3frFuINPtMrpRvMq+S9/OWxQskH/AEMbciu7BGqzNT3kcwbbyrUI5dN2Z6X05/jpv
bOvEnS6PTwCRUZvpXKsMFFbt1YsPckIxEeIfRgUuXgLYr4ARH/NU+BcXTCZTj2sKhrqgptrqSm12
VfVDcq12eRqqA+TOY2tYfTovV2uBDAQB1yHLongYwgC5EkVhYcj0zjcw4WsBqyjjXekijStBqDK9
UBtwqTgKiSpdqr22WyT9QqLLa2L0nVO1GVL2Vnmsh85ytLpbMalB4pvBng2nI7Xi2nJ9TKxCD/Bg
3GlRnUF9AIXYLHqLG/2+1EiYmFU4ZPKd1Ca/IyabMRtmMPXpc5wOvpoVBysqdz0ZZ1eCHPirkoEK
hijzfEVHM0zrTvd0ebhVVfWhbiWADM0mc7NeakIwprnVWObuTGu0TCbQF3aQ0lXqZXBXMoB6IzMU
Z4w0ay83ehOoemZcqJOhOalWQLS6Q0+8j8iVok479Atbd5H6e3W2d2UyS05e2en1rC5Z6UT92ErO
YOQmRrXjBQ9yW77APG5+heG37EbL5NxfMmIEY5mYF1UzSkE+6RqUUnUgoJbKdCxpXbxhJOMRhDQX
spRHLgRcG6cv09Jvq7G6mvOKFo5Extxb4uEyJcBs5SnUEC0TkyvamnmgjjGgwFzUOyknyHl1ci+R
SvG0FgQPZr7qIaAaKQgmzTDRVhCQ5mV7mJWh3GWYt6mcsZr1C10f8f/S3GwZvUSpZA9Ik/Fmbiof
UhgzuHDS8rIAYZtHaX6ZL/hqCwac7Gk3z+vqGtCE9GKjvG7kmfH3oEHUdd4ICeVDV+WoJhUtSMGl
yQWcbS+tsadPpQvuUNmZiJ4/ZKP5M4E2j1NPKib4h+6+oX3r9/moeqg9LBcaelu93iqXMVBI3got
1L0xr8vlnIEmHqRnVAr7LK6e8bLIRyfte/VKMs1DgvH8vOxDXFep29NVdpUxg0N0R3NZHuSahlPS
XWXT6tujPu5SYj1IJLlfsQ9dkmMSPN/1A7BIaypfR7WF10pN3QFNyJ2dzdBBsaLuUoo6K0yi8dDE
ueVV2uKtRnuQiy6sWnv1aG0OYNyEfndfjleUFGugL3PlFkbxnCdmoIHAPLaXXT7ih9s0D5cZDT0i
U6em5MYGwtIeGjjRHB1GXTNQn9YucttCK2e+mDOMos7USw37cbXV3iURoSHcWp39EWILPlmK2Evr
+gLPxLtoiq6pUvlmne9wpg9tR6nbgJx23+vywY7tq16N7xNQ4bsRKa+ZIsSA+cknY67kX3XcT7ck
I0dAe1Eyb6Idivq7hCrUkRYp8/poLX2NEBy3BHjbRFUxUdo2tijj3rzsTyIe9/4sOiMFwSmFygLE
FjAh6+t3jXEwvk2YPSwBhy2D6MpUvTVzS8EAP/ubz8VaLr2xS4A7qSYh0R4PKMA7aOjJSR0MpvIv
a9QNTVFBGMfqsZylUu/jRlqB9dXvDd3JUlDPMMRvc4x+th55zl6LKx2DnvY/1YGNU8tcLkBsIIhS
oEyCKHe0EExZPmOAWO7GZ8Z3U4XtTnBbsscKv6mnBrlkoMnxuCgwgInXBcC7055ixmIMoKnElNZj
T1ieYRfiV3uYkjQMILe/QF9LK5XiAdOemA8aOwcMENDGSVgFqnHpFeMbLPz43vL/aZUfVjmnHWQ0
f/QCQHHWddJ138xdVG39Hj2nOtqLKd1Fq+QcKLLaCgPr+IxG+TNSKqdG+WONhPUG9jY6t5mct0Sj
lSnJAkCAFqLd+o5MZe5iXOjheIGBXLH0yVZ+zMZUVEb8ZH5hFhpAfmxRBbh0OWz2jPI/8pbSqTG7
ue899vHAorFjuGL9exrUT+c/4+ZyT4xzD286ZValyAkS5TXOHEVtvuVV4563sZWrYlk2MTCUz+Zk
sOUnybGWTNDc0nBHpCVx89YKNYz/gEAP4M4LSLgtkyA33kxXTw1yrjnLC1VkiuRYd6D4uWvd2Dd9
xlAmC5s+W5ULIGABhgepo/6V26rJFROPKjzUZpS519fSn6DrQt34u7YTd+y2zgBIyFAIA44NbS1u
J7u6akG4icH/Pk2QA4C6FPdWVor4oTY3kNW0MdbLZrZ4UNkQQz9s7rEoNjyF1PT4Zwhkvhbn+1sO
eGqK/fmJc7SkiaRYM5kG7D3ReiTcrejq2YrHpya4XSuU1lYSFQQlfa8/L/HRSL9p8vUUfW+L8WDS
1UFRzrWt0UHqEWaolpx3/6079tQ8543LYjVjl8IbpaRymuhnlBVuEi+OEVPBSkWWuBA5qPKYy3W6
BmZ/OUUvlLzlOiYoI5GdDS1WvM5O/IMLkkvV9ao6wj9YwlLLPmrkAKYw5iE2SrN6rLUzaq40owwt
rNZvegzmcdFokg3T4mHhs7KkXdfCONMsU/DE7p0qmHaTO3t56tm/Su8v9KnY1vHXgnlilIuTOTLB
bloN+v7AB4O96s3zvrzscNj10HLWi9IboJQxYMT+XwrRxqltVu47OSKrKZulaUtABgTxTopAYZV4
SXP/Z/4j9WbQBf4477KiLeYO5QCiAtJKiNhNboaDdEMzIQf4Rv8KizIs8PVZrNjMJUktUcokq9ih
HO+IEdJ6OQzWLp5WrwUreNqVjm1aEAvAuFE6+eeXt1XaZ54DAl5ZQ8rEYy1AT59rLfNfNgdLPeuV
IR8w/0HeB8j/opewudoPgzzSIlKtIo5ZuaYLqj3KdoZLd9Wx3L+LB/9LbxDLMzUD85C4cd97KicO
M4FjYrQiWPsy+yruWWy6CuqiIJjSUOHj+zNjTJSl79GPqH9L1/Mr631anhJS9AsUP/NjcYOXufuX
o3hikT+KoyYlBqrqwWxPzjg9FG1/V8rPdXRZpTHI65ZwKnfKHI715WrsrDjzznuPaMXccRxJAwZn
IOSCee3uF7yd0CP6H02wn3DyAZF/1kukNSsojHAr0ZsZE5/nF7GZt4D9hjA+V8u2+AJzHWVyNrAj
8KFG1/kmJMG6v5m93PpmJ9ZsDma7UsSwdYK1fHV73zosP1kQy10UsEjQHcQBeytTOjXIDuTJDjZV
FcWUHYElfWjlA7XuMxHT9pYfnJrg/FDJlEUvV8yeLNoCfZ3vvV2LPpJo29ifn6xC7zJIIrKP9Ef3
8f9LI8dAPET91bKJ9YXt1lw1aMNo2Dazab28fJJz1Myih67aqe3reQ/c3r4PU1wOkRp1RBYVpmQZ
+pl66gzR4z9YQK3hneJH/gIfjOJRlhNwcgemWbjm+KZmIuTl5vc5scCldoS2ljZGsFAB24nBK/1I
d4bkGN7yu7pr4Na66pxf09a5NdlsNqauVEZPx+V4XTalWWdMQF0C3qJc1JeT8wagPFORFJNkbV2U
n6xxH2lebC2ux5FZW6C5C8zBL4bFwKSTM+/rexEIcuPUfjLHJQVaOqSgqxnWwLb2Wdb4GlLXsRE8
ebeNMO5jjVG686hStdTK2taALjGM0dcLJFXZ6E2tEp7/Uhv+jbV8mOF8Qy0SMGMaMGOPimMNb0X+
Lxj1TyY4XxjM2MpUht+c3lBo0gqwP9Ru5MEboOz4WN1B7SgQ1n02HhmYsMb0p6rCDbHAzzFJIrTM
aptt3+QlxMFAOvUqjx5RRy4dMLYlftl5ip8D2yVCWG6BrT7Z5u5FZYT2+BDBNkGN2yOrsz7+STh6
D9qSJmhHn1mJRrTmzU+JKT/ZVkGLDAzU5yUbaw2eOJsiVJmmD8XJp8bIBE659aTC0j5scLfJmhVN
N8srcB1BfjftqyDxbLd+MO+0PXBJoBjOXuzvyW0RigBzm8fhxDD3Pet2gNZvPpEg0zTX1BuvkVqv
UlT3/HHYdpuP9XGfbjZ6qyog5RU0ip25XTbu9Ga+L7t4n4/yj/O2ttqxnzaTrfnk3hwQsgHGRdha
D8bD6Mt+FWD6zrqB7PoeBfU3yIQJlrcdl0+2kTvuUafmxazCR7o/WsI4id1T47eohMb3IklBdXs3
TVTTwMgPyDoXKMdWj+cpZ4FyxwiwqiA+2Bi4pU/SXR7WofojwV2UPyTPrTvtem/2jGC41Y55ULnk
CuzLYXeJSvtPDETY+8itfcH+M5/hUnTs/39+Hq9eFY+d2q79CL0jbAZraCTFpTyHbKwfpMC7uj6U
1U5gc9uPP2xyh7RqEW7NEhdjAZblb12EYIjLeF/tyDX0U6FUdFUc0mtNlAKwc8kvFRkTg72iTgY4
9mdXm02IQGgyvvt8YMRn0V73R3C2MiAeuPZEXrb13U+tcV5WELM3cgWOPb1VqZN905/jneYzCZT5
rXgkzyOgMH8D3d+KgKd2uZvG6rRRA7fAnw+qQynzGPsTov3sFbvx23QpLnVunmHM7qhIRCHXgTGe
zxvLhnblfNYA3wdE+r26xHoaxkV8Obn2rYGJdlswifz+Vv3yLcFkiHFuGAST0GeTc2bLaIpid58f
F+CmEld5ip3hKXka1L1io9f5CgTecmACTgX0Jo5jd9QM4awbW9iZX8HXCtJqXaDjtJD3xor8WgVl
CGmLYP42iFmyNuBNpvWxYn4kQ5/stlImfFctLG7Mo7XXULtub/5i+GMrJJxa4u43eWYtfzAqgm41
RZO5iX8iPYfIS/TUR/1hyCQPBXs/69tbZV7ctu5+gVXmekq0n+fjxFaYOP0d7HeeXA1pupZDKy/s
Lp/9OZl2kmn74HkWALjYgTj3EbnrLsrAyC3RGWWRXN5LYC+xi18JA/vn3y0zFcQ+kTEuBpV5Y44p
RejL6UscXbRL40SDPxPUzkgdnN+/zQh04jFcBEI3VcrpgniHG8+3IALUJkc0r1xj/Jcq3Sfn5IJO
Q0hJAfNhQWfx1MmRMYUF5fLUnfzKCKa7VMjStJlgnnoH996Ruzoz2xU7OXjFhOxyDJcf5BsjeLSe
mW50kmMUhVye39It8uhPC+XiDqENCLJG7GmyX4F+VXb6lR6yCCesDG7G8Y+vx8PGdIieZnWNLW1/
a7+tBSwdkWciiteRM6UuAaxZXPzcTFZONpVHj9VSW0YLhdG4UTCBobsyBtqBv/UHAtqO4rGNKhz4
kBq2JycVGuWJ20FfqGsVZ7DDtdknClDAKppqIGHNqeTYjeqVMqRh56vBriDIKyUezdWdMb+aSnUY
+wYUVik2sGwxDK0Xd007fKdp5Oll6kmTqL8p2lQutEmpSnOrxVmfB3pZDsV1BzSRwEW2LwWLgGUc
dV3MtHFhK6ad3WQI1DOw6MpFD5WFfA9lsYP45t0+4R+muDMgLUBNAwW6BIu5/tZjy1nKwS3k5oDZ
ZEHg2mo04kGlGKA10SxMN3ORqy1TQ8pGROMvwEJhpXrzK52Y4gIX6IrGEUIxaKjnd9TUf9griZ3z
X2k7gTixwX0lRW1bPZMxlMOawckUQgfhkL0BPxAy8c/0jfaO9Q16vCh6Yg5qb8SO6DW3+Y483VHu
66lzbvU9m60ePCuU/dKvbhIKFV4KTvHWi+5nzD+/6q/di7jmuuk4J6vnwlhtTaBxgXRbINtXMnnO
7cWZysMcieiONq/wDzt8MRn85XZeLJhBsUbLG/TZr1UvnnrBxxRZ4fJPHapC0CHFt4wm8wplJCe3
zFAbg/MuI7LCxQ6am1Kis+uUpErY1TWULdVAM6v9eTPsq39JR062jMt6MjkqTCvSQc5gXFfkZjJA
YmBCw6wf411d6Y6WCic6BefNZn9+kmjliZqj6K9jfCZkDM14jraO7eph8T6khL5Q7PSicMJ269wy
uXBSgc+dgr2AYDLgXZD+pXSBUwytIDvY//bkx1sBEnwKIaAW4jY1VYsJnP3w9+lNeZsuykMZLrfd
7/wbgQ6dsPa1mUCfWOP2cwBbS7Qq8HpgvIrIqW2X4ee6IxRRc2tHLqAiuRNGtP9HgP5YI7ejSYOh
I2Bc0OkHKtTsMAAxNBD4TKPkR6KMF1YfuUmba76VlJETrQBSFBJgsee9dzuwfPwI9ucnrtTj5oO6
EUHOGfVusYDnFlDIFYxR9PG8IeFyuQDeJyRDCmISABuAXcAcEj2SvXpQfZTyvwtssb/ri7MyikUm
VgLUHmfLbpm6x4IXEbNV7goPpG1SfajX5wnPPUbgu4CuEyUkddcYruisbFEeoI/wYZ67KOShgZod
SzqziwmlfQahyAK6zyCWYvrSg/Eu1w7agUB7svdUsPjNsHdinLsqMHoF8oGqR7GmV+/K9mYYY79p
RfPIW7zt0MaEwIMBVUX8w3kv5lZt6GIhHszuggk+xYkkBzkk3ZcvTQ/O9tEDVd1DsivvUditj5gk
OP+NN5d5Yp9zXGktNDkZUdQ17Zclv5SjvSnUmWZb9cWNTmxwbpSTwawN4NVB0TbfAYxGPTrOvwiV
72gPCuaheeqb5q2ZRCmpaG2c/7RDpM/mhLUlhuECd+90qJMUhWAHv9wiBKKRSHrR7wf0/0uM7fD+
WzAW2oZNN6SOVNXHWBI9n0U2uMiaGk2eKFHThF01Qh6j8gZLUFkSWeD8sK+mLm+HOAlVublveuNS
Iqag4PC1VcftFOdrmJhOySobbdj7UdjK6NUlnnI1Ao1loCvjxZ4IO/41WHIWOc8r6qKnU2LEIavy
Lns2Rblet3vrOO+U/X95kDhTnLONmh5nKRSBQ2sZn2LTvqBoHjvxuvyPH4qLS3W3ZEar5ElYm/m3
pZr2sjGH55fCfuqn8/p5KV+e4JNE7DWKG8xE9L+VovhhxdVt1UigRW/2cTo9jLp+c96k6EvxL/C+
WprBbPQ6nF0lWPaIg/hSdhjhS/UCP/wSFrjlcQmtDdVjcNnhSxF5/VbO2sGOhruyFJFifYl6nBku
97LshSxyLsWhlUWXzVCFBmZgyjlMzYum/WWTNUx7wayE4BAbXJiAzOOwAEnQYLK1vBhjaz+0vX/+
Q4k2j4sTMoaeZKXo4RvD7JTpxQIG7ynv3PNWWCQ454FcpJAHqVTARtmFYI2sTfDKqwlKI7XpQwE0
OG/qK3Up9534GKEmszKa8PaycFID0inLzxQ1NA+zZZNbvJbfCd6jruyMT70puDpEEdHgggbNclXO
C7hitgcInB5qMACZD4ylGxERMKdwFHnlO+vrua3l4gexNBqBIwHxo7eOkHKJMaZQ47/GefRbpfSV
lKZOVSzP9jzuzKS8kbXVH5N2cnJ7uG8p6Dt64kJuBi2WNI5BJtuiRiBVDxgbd1FD90D+s6tbTLKl
sX5Zxy0mqYzuRe5W0EZSzPE1ZfTr/CcUuD0vRKvqVEkxogDGJJDcRfFjg19x3oIoPJncU3u17Mqm
hh5z4Ylezjt7d97W9mrAKY36O4SiebiiJEc5AVd8E8Zx6VlqdJCiQnCHbB/iDxNcBOzsaOrUeEEE
jK7i9rlZ/EwWhKKvVZ73Y/Vhgwt/RjNgoq2YYYOA9djWniczeVAxcJlN1j6N1eV5LVTTGSA6JtUY
t1OVcghWLb1ZpeZW1aJAWewLVc72HR5xsdG/nN/l93Lk13MAYK+NIV4okXHnQB8a6Mt1E1Iqb/WH
n/JLsUfZNmAw21R3tXeqfHlwpb0oKdncfAsUJZDoxhDxF1pmK1HqJCVNWPXEH4CD6dTbVb47vzyB
EZVDM4KMUkddlDYhzXt3JHtwYjpK+nzeyHb4+liKyp0KYqmNXqywwhK6voPGVR5C03fwpVCK3cwf
d6NI9IxF4y+fjT2VdOBcvkpkLGD+AFwUuzctx6W41IY3aJI6dXGXpgLi9W0POTHFBed1aEEtHats
dYs3/aQ/CVRWNUgfSi4WubgsTP+Vh2xEACjHAcqj4dFkm7yHSCtN57ns2pBaYTvKLmlEKu5fW9eQ
AT0xwfvHLLfUMJcsCXUIATVgbXCzYAHjdFUdQUvldgd5N4oktlE0+PrxPlnl/KVo89rIKInDzqhl
pzPs3w2qe0lDMGsV73R5PETFfGzMptj36vScadEuWozrukwe+96+tXrpuStKxamm7LIb+kBT00Oj
jakbd5joyJubMsJk71jdqNR213y4bWMpcZK5wQ2V4CsuPZbbSr1rJtbDZFs+5rB9XUmA7degYJOC
Q4dWNzolh27GQHRTXi9rftM2zRUIjlWH2lF20RvaYxarrxCFvNAz8ouu8aOp5gdbK/ZRr7+hM35b
5vmdUWiPKLZDsLKJJpzx9q7OiqekGfYRMTGrLLtlkf8y+8lvEiWwlzJxY6UJQYNReRjmn525Smuf
gF3aHeL8O9GxY4tl3jQNyF1jEphRc8yU8bh00rVdDtcyJj+MvMfIf/Eal0nidUb7GGPc3GlpDG4q
03wpl1nfy3F5gez+t1XlhVPQzPSytgiTqfGKekADsRhqjEBXwdJ31J1ssADMpL5eJZAPg8lDROWz
keh98gjuJgK8u86HSY7DJLmzCSrZ2RQA/eAoyeP5WCUyxF1HqQ61OH2ldZipyHZMutxIGMk3DXJL
1vn1vK2N4PtpUewYnBQD5wTaJJI5ol9oRw5JZacwA7US3OFbeesnK+xXnFhJTXVszaht8bYFERLk
SfrajbV36CuDf1SXZuZMYeInokaf6BSzrT4xrGLwJq17hCf5FvOEeFYrDiYqbkxfD7VgehHPU20a
BE0tMHGANn7l388SdYogYBBGCeZuFLCIFaJnzca1QowTE9wnm4DMivNlrsN0+GGC4dCoRgeQQ6eq
72lv++f9Yzv6nljjPh1EfWeoCWNB5SNrArRudq3sIu/NcBQ3Az3O4b+eoWXh/sQg98miVV3AaLzU
4WT+H9KuY0luW4t+EatIgnHL2D05ShpvWJIlgTnnr38Hoyc1B0M3ZNkLb1Q1twHehBvOIZcgL7yG
7zmeP9TeR3qle8Yw1A53VVamZYtbrMJey9xoftKJKPTvmTAbKgewm2rrAE5+q3cNtakux3hQRzLw
rLXQsgGrXZUA//hw/ijvC8+4ro0kvn0X9Z2CqmTfvGb7GlATCz++jQ7FPfVtl4QAWbko/9IC1s+I
nkX2tXeRW+FckOxmLGGWMbxHVX/TO2ByDr3gdb33msH5LED4Ak5QVfkl3Vwqs4hUEQ3XXl+dbgQh
4ExBiwLCJS+OJE+jltdY+cMo95+rxLyYiRYLnr4seeLyuDc/gdNIY14ZEsOKn5CBSRuLiQPmgZZy
8Ya4PKLF4di0EJkdCybnZPIv/Zw2RaXg2Oy1TTLsXLM0Dlghq8Po3ET9sP0PebplLn9cl7Rvtcym
IVC93Si/mdrOO6+oe15r+x05i8jBSV4aNaFh1gKVA6vJZRNEw3MrLV6mi9z+u0E8ZhSY7TDQngRU
Fr9xTSfS5CkG+sPCmDwaR5gXW8CoKAOkSwcZqjoeQVjeuUU7vfRjHp4/6a7tb4Szu97EHDXTKjUZ
UJ5O8iKcEuLLxW1hYGemjQWSdr/aRhLnm3uJWrFay1VI59WZx78TWRC4RQI4zW+1uZlyjRnf3Dpy
823FDvL5y3o/6f36qYBjbRiIl+C7fntbednotk3gv8gtJn4/g+QTuNKzm2J+ysk8Ue2Wadk7s2K4
4P+XxuVwNc0JiRYLwLJa6mfmJ9kk4Ha4rofeI8Ox7EH3IsL4ZB/hnEgumytG0ndTgbp+1feNu5iz
6uSaFZIV5an/eJec5iGudlNuwFFNdeutY3lN528zqzC1pnLoMumgWq1r0fo+Tm3gtijNcUUGLfgR
7DznzsspJdr7MEmwtIdaSII0vmOdE+uqQ2+wVG8ZYosqGBrf9Sybb8opaRclxTKgBxDaRXxrdrWb
Yx/ZyWP5LipB8RmLKqH7H9QCQaPOFnb4J69VKQAdi1CV1MrHtl69GiXlSXn+o2v8JYV/9aatPknY
l8T700O9AuwjbuX+akCxECBijvoHSzxJ5CyxKKIK0FTw0KxCMn/tXNTk6U/e+cETrQEJ5XG2OLSD
1Y7lqzw8KgNm+dLq/A2eSbDfKbogkdjVEvCRohrDsBZ4xKSuX+WlnGD5K2mOnTzbeJk29/YkH1OM
CSwlAL4EX5Dd1ztD2EjkYmo3LZ0lU+glq8mwht58WG71i99p6O3f5UYWF117SepUIC3jgRWASdPF
csiX3kmO+kV5IXn/msaMuexfwrBNgINvAhztcluiNj4cShKBmavOgpGx85e3G0M3IjhdrLJoAB4d
tL+SK2e2R7+Yc48Cg04Vls72P5MOFhxgowE1l/dX9mDW1hrHf9B3JUyl36uEBYws7ESoIBh7e3Nd
VE2jYS1NqIbK6xRh+aX2sZTmTF7qjZf0Aslkr7j1JXtdVV56n9ym3ywfyH+1Azyjq9odDm3QfBFh
6+8bx+l3cYGjbNEos1hy1kfgN2lt6QGQOI0zT4blrebsVYspSNF2MwtUsn/eBHfrsjTRsV8WBGKw
WifW0bILQSBSdy+bqGhNAHZHhq98e9kAfTSqiY0J0Ca/1+RF8aR0NJ3JkjE6R4fisamjLxjc8bG6
fdfXAH0t1eaQa8qtAsgtScmvExuPDDktXioFPSaCz0Cq71GaGLf2qj/3UkkECd3uS2PzkzmXuE4a
XcGqjO+Ql2hUJUHWB/3yZRxVLO7WTr8Ko/Wu9m8kchppGaXdKXMeh+AFDZqL9UABs+bMfnuxHBoR
EIPoeJyakXleq2XBq1jW2sDu+musQ/tUm30jKmMXSTNxGrP+cN6V7PvGzRE5VTPrda1tgLqFxrUV
rsCP0/34RnEZF64k5CrctaSNMC4Zictq1VWKYnVPh0u1uKrimyoFTirA44oHwcFE3479lo0f7tdm
ipRBY06feZM0WNB0Dkafzdflok0V4TVy4Sxqp3FGfZiFMxKgLpn51tH+rDnNEcPXmjA9EOkKF9HA
/1KbkgK3XHXR1ayaf0mK6SlqeVhK9aZRmltVk/8+f6G7Pun07fg9S/CCjwC6KOOwA/KJMX3K18E7
L2GvC8V4R3/6pNdqx+aT0cUEEOyIdzbLsUz07LHY+iury0AtKcrqRGfiPIrcmSMpZ7yEjYn4SSUt
zkgb0WDefpFmcyzOi5QztUalxrHeTsT8Tst59wW3EcX7kGLChoMNUVZ8D4mOMaoXxnTZY7eFVInX
ape59f38V9u/Qx39T9SgbKxXvLUzCyQNSkrhQKS0cNFYAPBvcF4Cc0Hv8gIwZv5fAj8V0E2GlKHD
TkPTDtvGcCriD0bpnBfyD8p3ksIFRLDPEp0aMKmyRQuIBqitOcD2dpY280BhPxPlQibXlvlRwkoM
Wlem0fyZ/p9+AqeOuZ1L2rDAZcVXIEQP8kB/GL/IL9kRbEthFgndseDT8fAKcqkauaVZTZj15odC
1p6VRrRhuu/xT0fiFNIwqDZqOp6DJJaceUnBZfKNYJLE6r/Vq2AcjEWPc3rChbKl6opRaWS0M9pg
XB8MUP3N9LGRPgk0ZT+ynM7ERbEyBybT1MDIxoAExYFeoGfJANLSy+XSKAVKIbpALozZrSQpOtAM
Qrm7ymowiqULlqQAaWu86NiI/I9H48KYJK3SaEZwiGjgYaMIS+29u+JolVeG2b8Hm2NPpY1hc65D
z1ZrIhpCCls0k5zYNeJDHKDhi4n0kgTLQYRlsKvwmgq6ZA1kBzYPx2IrpZ6oBbSRtsQhBfAKlc/n
b3DXV20kcLoxEBZAMjykY/Jh0gofbVCMW63+eSm74R88B+BkwyNB5Q0X/ZOcJhMcRZZpd3pjIqH5
lE8PnfS5sS7GOBE6x13T2gjkzJik2WSSRG/C8koJsKtwbR2jIMGmGf3KCpHUi0PlVkS+IRLK2TOw
VypbyeH3+wagORZ1J+BmUvtrFwfnr3M/e9scj/tqNIkV0itoXnd09jGU4tik9EfjUCmJGzVHrSgd
4NyHMrBx0/igiiYX99tUG/mckSfWYk8pxfWmR6CEPvUYZMKc+6WJ/vblfNA8ZK2Y5Og/sLVg8RLm
btKwkc4ZPXj/DH3skZUPXeSpVYcRrkqyXbqkh0prLgypvpitcnXL3vguuHiW+rxz2RvRnAdAS0od
e5Y8sHJoPmAxhfrWVe+v/lwcmF6JcBf2PQCG+w0gWgEkmIvypWRMmO7GWRsSBaixeZYliEL7HuAk
gQvi8aLXhpTDAyBbodR08tkfIuHLVCSFyylVkupavjLb8NhGTe5lQJ73GDGXtB4YVdp0WNTDIoSe
EcnlHYFV2RjtQ5Y0Bu0xL7E/bnlpASgHNkMlJRj+B2OClxTH84qy7/BOl8q7gjkejMWEnkzKYa0A
CtYHMbAXs9sUfAJanB7Oi9sNutpJHOcP0khu9RblybCfbMdak2NUPK/anTXeTsvonZfF/tZ7EzjJ
4my/A1dEDfzjOCzU+ns8dV9ngLw5egz2qzoWpdIiYZypq0la5xQsBWGFwqRtNq46/KUbL20/BedP
tTvUYm+ukLPsspcMTSV4EP9g2cq9fLhpsP2EJckqAde6/iG90CvsfV/9wVgmkCF+XSiPaaINsjSW
GC8MJePvQVOe1tx0syQWaORri+HMd+PhTFZMpElZjBjM9r3UD4BOec5cpXZ16uQf2scG4GjGFbCR
MWSYO/oFY1YANXKDZjW2Q3UHdOk2IPvddnLP37zAQnXO/0w0y2W1hqkM86GVQOmrfc1i4er3riKB
LtFWMd2MjhX3eaFGbU8mNFcrHRVRR/4OLminfaQ+IMQGR1pc/d4ODcCSi8iIdh34STBfhphyVS/7
Bhlqbn5usZNaCJ/r+xKgnRZRMLrJ03BZFvh2DdJXYX6kh8wvY2e9xDe87H0t6MPli/3yr1nbWB4M
FoefEjmrbEhlp30EiYp1rCLLHfLqQ0MepwbvPkn5cF4/RMfjvlzbgJ4ilTGVMioVSIv+6vuv5wXs
q8av01hcAyStljTtCSrLUZ67SmG/UJCTyrQ9TFUj0PW92fTtzfHATcnQKCnogmioA+nggXGwgkP7
GVXr6aX8Pn6vjjA7hMLoRrrqhAgMu3MUp89mcZZmliB9r1d47r5DOgxbJn3mkqHw0xy/BlEqM4A5
opVf2n6s/aweMKZZaPfJwug9p8+aNHyR6+YRzYVQN1ZsWssx/jdGIj4U0QfhcgVj6pUePEdV2JTf
JAIRfY8Semhbknf+yzPVeecSNxfCVG9TvxtJp0ayiXnCGRCrMgiKVBOAPcWxAjoyqPmUpPAxDv10
XujedDd0wMYMOVZeTPMdKpqiZLpNkQrV7REj1m4Hsu9Yg9sdAd4Tt+AsYNS4Hmr2l4vsnxfOTvT+
xCfZ7Oo3J9bMkSZKqlVhYVVO2rXOUoheQfuPk835uAQhnRJpLDScj7H+duqRXmA6w8TZVE+PQWYu
CyYGdgMIY0QzVMyVvePkxO6jnJFqwXiQXDs6YD7b+yYXzq3vFlE2Ujjjyed5Lgq4idetDTZ5yvq/
1fF3iqK7H2kjitN/0pGCKGXXhBKpPLkHBWFdChzRroltRHCa35jK0KQU4bAopiBuZKezjMDKLcdo
Pp7XuP065UYUlwpniVSPtg5rjvISmPk2oJMf8NgJbDp/inJUr5elv8vl5CYr1YM9Jo/mhL5p1mGl
WfBLRPfKKX+tam1TtIgk+u3oRbnT3Sd/RV57MJzkaTYc4CGZd6JRvP28cnN8zhq6hUa9OfQo8oVG
OLj9FdxtUN5Sn23Yd3A5DAxRCOjD/uo7O99I5SJ0QQFUPZbgb1fzR3PpMO1FnUY6pAqgBOj38/e6
e62mDJBHzGPApXEBGsbe1R2bjCik6KGIyxdzrEXt310bP8ngc2SMYE9TXrH3VAmIM0Ice7waJ+F4
9K6Rw5EAUfEVvZz7WBq6K3WrwchZpZQ1F9E/nQEB1l7EF8JK6b6j3EjjPlIHbKy4z/Bqo1V/qMfV
ifSP1aD7fYdMOJ2cyDJ9qW8PqQr0i0hdrppChESzqyebn8B9uzEri8hio5VgYwQLaHllaC+gPHST
QgKTNCBQz6vK/mf8db+vdaVN+BkqIwFPIpYZSzm6lDPTT4v+Ym5FM5vvsS1Ygno6Fr/JWJarVS/t
hH3/YrxOoDlocfaeCbCiasmAa13cJR29spTJkyfNt430UV7Xh6mp7tYu8oGLkflt1j3b+eRqdf1A
ZUACnb+JfbcISnVW2QU1Eo/uFZsVASsqay1jIizGEpQyAnAWG2yyV2Dd/Sp3hTCw+4Z6Esn5Pwso
R8AxxkAh1Ud37VInUUWQFPv6dBLBGdAY1RQUujgVpU9GPrgZ7bGHUjpl98FYu+P5O9zXppMwzn6I
NFl19tqnnA/YonA76X7pRFBXwg/FmcigTUrcTa8+YfElDaN7P7EjsILHgGxF9QCRRH4JQJGmqlyZ
lTAGoTcSsZv9O8OC7KLeRYuTLtpckTGaMwtkMmoVSnJ/XNKGuOlYG05RaOzLWegym1nvJhYG5c9/
wX0XCPBc5m1NYJhwqQ7AOW27KjFOy/iK/j+GgDFFBGPMIYDoUgjyuKszG4Fc4tOPCqYJbczkaCE9
qNgQr4+MAg2VD4y0xuqhLMCUTT368fxBRWLZv28cX29inQ3kEjinfRs1baiaR1v+A6wWlTH2/LxM
zr4nXRvTOWOJd32TznjRYJ/+/DF2PchGAmfe0IKiAl0Jbm/GenQJDMpFF61vq3vKiElczNSZmOHj
tb8psnHUZoT6EbtlzSswQTffgB/YrYIUeyOC0bX9BG0jj1P+pFO0vtfYmVDS74wX8FOjpD8Fq29Z
DxooZjwK2HzbS0UzrMxxvLO6jWB2ERudUGuMzHVoE2F8kC3RjQcSSqF6EE3msq9+TgxnYnFayGkT
QUxTXtoAWcxBzBybj7VogGlfxU/fjbOsJDX7tdXx3VC9c6T+KIN/Wjha8Q8O4ySFN6SqG/QsRQGF
bdIAFgJkyO50N3jEzYYjVupFg1LvyeZZKrH5SpxRFbaUxvAYmFAx5fto0Uan0iN3TKowNshlKemS
S9X4WUFzdtTHjyUxYwfwYVmw9PPzkBW6Y6HB6lYEi7G1Dpj5SU0d2bZf2OTyPFD42sZ0QbnxoNbz
k9kl/hJHYb4s386brkgNONOdWmOuZxmZnlar2CYw3dK8arr7LhXVuF53798pnC2bFhyFDWYZLizT
tsTqV4H3AOo4B1PKvo5ssiGdqrtGVy9Bmh0oNOqcJe5dJEZfoqI7AvpJP9gD8Pbr3huWdPa1VrrP
O8Vwzb57oV39WVEAGYoJZanL7qU8/qZIw4vWLAX4zeUbTCwVTp22l9nSp25Xa4DAW4SeYtdgNwfj
MoFCTeKoVaAKdg6ubeD0SnZ2aQEyN18+SrbyKS3AoTAUrj317oRVjJjGYBqHxY2qm0+m7WrS1Sih
vz7NIUgKgvMfeNf+Tr+Ox04qm8xOQYgeh5JVNb5dLseIErBGV6Kxt90gsBHEOUxpAMm2kcLQbSA8
FArYqHURRMZupXIjgnONmpIk0bgoVWjOkpcrhj8BogZzBX8Na4U8RCOO2cpXhWRcauTL+WvcPx2I
qzXwwynvaETruo70akGS3K7fgW9lWYmg9LLvwjAF8VMC51EGVODmkY0Fs6lBq1+cISxCerW6xNVA
Cd6GoqRHdCTO9Ndo6q1GhcBp+hyBvn4uhNwLu0F7cybO5iUyr0gJcGszHs5WfpmCjmBsXTss/S5/
ot6fjeJsBHK2OKnj2ANOl3WzJp+N4uSxUwA8xXCGK4xG3orWkkRfjd/g6YqEYKQOaQILPElywQKP
+QzcbbfMMWykpP55Pdw3519awiOcRPKkLMC+xQRLpIT2cp3mplOasXdeym5UABkJtvJsbNHwq5Wm
bKvT0EA1qriovDhJP2lgzbW6+ZH2g+ScF7bvP0/CmJ5uEp5S6+EFexRqpeUxKe+aKPWWHi/RGTzc
unwYS/sQ95ZA6O7Ku705IrvojVS5k6Xa7OG1e31MXZnS2wQYeYqiHNcBjesqH1LHjrL7VTcvzaU8
gpHZl5baX6bZdJJmFIG77JvK6RY48y/ifjRNNgmRHuvs2QyaUDv2fpM9yx4GSIJB5G52a1qb83PW
37ZVR2NkH8hvowuAbaACOH5lrQbtKr7QQYpy/iPvTw9v5HGuoMR0vg4QbnibX3h65Pr3CuXsp3OZ
BpGx6UMUGzx2aLK+/bS1rEUxxiyQ0+RZgL2AxDH79lYt5q9IeJ8Kexbc5Y5NQp5pG5gbxpwpv3Vm
o1NojFVTY2CzR+dk9GwwkduzCINux1+/EcPdYD8UZTMwiBxSTc4aYQTBEGwC732kNyK4m5NTNZHk
CmB6P+Ap0c24ZPCU7cV0EJYzdhRwI8t+t2BmSUkx2yhngPoMAIvN6+bcD4BFEYLZ+Q8ELIO3CiHH
mtrmwMMMc6Tci0IdaXrQS0Gitft5FAUMuaDfwUwW51CytEympYrrMCqyD5Yth9NYiMqDIhmck2iV
nM5RAQQo3bwmkuKQ6Q+yOCJvTsG5hdFepaahLQAA6ZckuTLKT+f9AFPSd7a5+fucEptaErXxgFfA
2h/mvARHyY0mAQi3/JTkCNO6YIpNdGGcQsdruoJINanDyUzRIEhcrRIcaC8D2N4YP9YPrIEpkhNY
PyvL5enryszyVXMY5s0E1Ebv/AXulQHfyOOUeZhI0kUZIBpZMwIVW8ZklYHCz48PbHANxRBhSUJw
iyaLXZtYGUsAO1hTKIW6HmNZxQB8IjrVrs8+6QU/Ctw0c5M3DUSw8FAmPgDT1wC4zE8M3QzzgNrD
6spebwL/7g8axW8ulJ1+czpjQiKgsgvN+ge7uM/pdWzdnf9oogvkfENfNKupThEA1OTMSc3sEEul
qEAmksH5BtKUJlAB4LvzI+AwMT+JbdPMrRds+ilu5MyhfKn9a0BrzL1vvAU/Y9RbFrDCW/gje6WO
LedOCxJyPfp+/vb2dQM4SxhQAMA7v1C7rvZYpvKMqISFbrRMU2N2mhzVlvGgj1/Oy9q/xZMsThlq
oI32lKEwdmCI1VYdr/Vv5yXsVRZxaZZq6mA3x3+cAVOQWaWVPjCgR4CkfC4/rYGCJtRNES53bGQY
CAqyI3miJbH94L6Ry1mxkpgGgPzYNb7Bnv6d4L7v5U9H5IqLSgv8jVoF1mY8WC4tPstrOIFytfsG
PhsnIdYfhd6TOO6jNY0iraWCk43mw6A90O7x/CfbzR82N8eZL1nx3FcmKIVl3BD9kth+IgpU/+DW
T2fgzLe00zkfW5xhcvG+MF4Xx1W8AGLQUMKrR27t/bdDcZHeUE2kydWCbyQVl3Qd0VLCm6POBBFY
dHdcwMcMTpy3Ce6urp5i6yGlrTOIxoH3GrtvTIoL820zlzYouLHUCaLUJK++6Yt8jXWtAO/Xhy4G
w29pAkw4u0mp7Q0zGGkxJCBRRnWVT98LvXLlJrq3htdB0PqrHCv/7bL5cc+ilFIy2zAIoFp5Y/Q8
FEnYCIeVd1Pqk56+eoBNJFsa1aSz9apD/xazXKSvr2nRVhaVG3XOIWvTjVxQcV8wmoRupLj/yQzg
feb4y0Bef9BGIKiRulGL9Toc5AuF2C9aEX3PpMGNY/pw3jJEHvq1drARVS1qVY46vlZ61IMWQKQH
NEdmHTxzGMlDUE1arDIWgYVgLkrvBObyyra3EV1Li5w1I/uEy18oCXo0yT2zF+4/MAd87jI5bzNp
azFVc8++3p8xH+yeS1VMRbHAT0r49Vpa0BLD1shOZulCnV4s/fsg4oXaz8RPMvhMvJi7ghAsQb1u
/fXY4A0tLxqBj8f2TovqIPpW2k49msgbgVwkV6WsG+sWkZyo8/VEFF+P8r87TfFHW3GBmvstM61H
oAZ/7uvkubPJY1QmqYP1epeU5MZMm9u+TW8bc/LsovBlUn+OMGYaxWlgTSBgMbG6Gzf0oKz5U552
3/tZPoIl86jVZdgW6eeEqu5C+k9tS+6mNPq2TNjzapfVyzTDSzGoQkl/HEdyOG8egk/Jvwb6Qc1t
o8/bsDMaoJsPLjE/zu0k8Ji7KQS4mzAKa5mY4uTC05g3tTwbeChSmnnKODspkAHtRHUH6daQDFev
BVa/f6yTQC5QVdNCKzLiBbJk6DzF+oHK01OimILb23ecm4NxsWpte/SnasjRMmfwVde0sS4WB9Md
ow+S6ktxoV8k8lWPN05lljVaLiNeOB2Ir39NjjCkwVZ+9dXCXHPXv5wOye+nWZmWgGkC5q6FE7Zz
/AamiCPnoMol7hzGF6YUntfK/fR2I5JLb4nSARrMAmKxlmajm+b0sdIl4lCMHLuZ3I6o5vaXGpVm
J16r2ZFm4AjE+afzv0KgtRqX+Pa6CuQT4O2GaqW5XTw+yfGMjNfW/ppN42FMsTkO1jpB2W5v7xJ+
6Jfqalz+m5mJNYNvDQVIwGeznUv90gY/BNZ0niMs002B5aSXRuVon/AK/Ei9xRYYKxPwLpyolm4x
igAdYIxvn9BNDUolbTKq0JIQrnTLkTvR593XqJMILmINwDAu0gLpKuvsKB5ajMAmwRSmFE5fM284
CPci9pYycKsniZwH6oohtdISYPI/CpS5hx2oz1L7uqbIrpWCXDuEAaV+CuhX97wi/YPNnqRz7qik
tSy3ioF0p5hLb2hXPKzNJazs6NNqRB+KCjTXE6bpivyGaEPv1FZeuMDetPE0rv/r5fM+SxlUKR6Q
lbCak2a7bBhm0jy20QvStQblYVFRRnR+PmMG5U+rjyViK+MFrYF35mNqmXVEACnxW++hfQdCVBnE
WUQnGl+CIlWl0oS9j39Auf0sfluXZfhnxe+NLM5ijXJCY3RGhsmI7H6wC603vwcbt5s3b0RxtmlK
aJhjiRFPjxgb78bHRb6cSOzaQk7fXd+3EcRZKFnUyaayDN6a6iZJL4B6jxelW+pgYMA+dDoKLER0
Ls481cEuciD8QScL1W+N7zWlriH9lfei6sK+Km4OxpniPLd2DIrr/xA+dx9yG4mcvaVUsaylhsQf
rucH+dTvNct2XTexLEDeWHB3/AbkuOrVHFuIHammuGX0seqfznuy3bzqJIA35MYmS1b3cRMOxE6c
OC8/rI0yeLZGBAohOAn/+u1VJekkgmJkY1Dw3jXEkeT6+fxhXn/tu0i3OQ2XZZQSsbpJx5fR2vh+
JsbVWnfBIC9enE7g2JTCGaSecY9EC8DgjkD4vlr8+lavirrJ4+y0Smy7QIpz6qGuN80xusyFHkp0
mezfN6J6tZ20scM5E9r7qXG5GJn3H0/DO6bI1OQ5fTUrBp158rdiLjzRaTjXZOTJlDUxQrnWgp8u
B6NuLgnq7/vu6PRtOHeEeSpZnYA2GlZ0dvTuvjbKizqdHZQlj4KLYzp2Tgc5f5TIOcDt1deLA5wf
dUrPOi5fMS0R5P7vdJx21U7TTYY1AXoifjNRlrRVris49pPa/S4V3n4Q3sjivlQkoXNvxTDiH4Hx
B0Hi7wXG3Xi1EcV9MTrG7RDpOFaqwITpkQyfZ2w+gHDEbZaPivBFu6shmq1gpOZ1OIHT91KLhyJa
8dlQFL9KbQXDj5h1bKhyCXwcIdTN7kcDXY8JhCBsYPF7/UWCCYF0gLRTCJnugAV9nYd/wDSJec6T
KM4nRk2iRKuNytxqHrX4otQ/tdP9eZ3fDSIbEex1sHFHkpysWj0hiZFmjPR2kmetX0uUHs5L2Y/0
OgA/TV3FR1I5y1IwzjVVFlSCrQH8GDJf4yfWlLEOCfAOauXxTyQaAHogmo15Yn7fZ6Hpks2MpZPN
j9XmdfNKuDdguBxbB0xkUwsOyXKHd95jI5GzMCWWUyti9QcGfdKFbL5cC8Tz5fuWvJHDmZcZl7I5
2IwE7zXF/TeWvKsdG1HcZxuqUjFoxdBcdMvPNTuIJvWg9LPA8e4a8EYMl5WpQEBu1BS+qW/nAJTw
GWOAqV/mov+jQH+SxC87qCAQpCXITf//FDnRxP7pU2QjizmSjWnVw0qN1Ch/fqcfYfj3PK7gAm3O
UZh6XDY9U71hQGWbUEeVMJhJfArePYFdsT91Rsv5CUaMPJuLBM4UbJ8+JiB5xJZ2EFUfOvXSSv7K
o6u4tYIlLtxS/VSKVh52s43NjXK5E/ppI1FLTIQ06fUwEE+JSl9wPGY8547HxZJxwcoG8K4wLKwc
ZCI7ytQ4tO8cUlcOwb70+r1pTeBkftHr1lWp7EUJ9WS7c1ZqukMX9ta3//iLOLcSt2aazVXRwq38
H6eWXpToY/sGZmEUzG5kXqIdDqXmTX+WF28unHM1Y2Wb07zAXN7Gut8BYd/3ngYxbRQIEFu5QKTP
mC6ca1KF7QgwXl11JtV09bU6tPHqTyDV1WOA+JvtHyXLxkkup1NKn2V9b0KfGTvkz4IBC+divs9/
8Ny2pYDp3mTZA+cRzLHT7ATFidogF3TBeFEb+UYpXxB1vR4Bk0Pt3gFqkKuYeqDaiUC593X7JJ67
YrMm1jgqiPUMnTzrsfmSX04UsHWAIylEDMXCw3IX2yhJb1EdF/tz5DE6/qzEiKo+uwknuCRQqFXR
BOP5omZqjnm7WJgQ7FZs/Rh2GnRyU7pTbR6mFEsxJqwYy7eCgM98wRtfoRjoMWFfybJeCRw5B59O
yzCpSDwDa15kZ1KkQ58UT1mnibbx32NJcZI4xUlsJZXj0lSD3pNd1L/dZHbKx7jxm+dY8rLG0bzY
VRylc23/x3OlfaaPkTsBmFNufAkbaM+WdDl8tARX8L41yP0yTqcatYtA56EuQM92y6MZsEUETM7b
16tfBWIowvew9Jw8TqsGhJ6O6PoSYO1rAbBWd0hBYnwk3nooP/Z+8ZQ+Wh7gT23fxG43miI+hktW
URBkUs59eS5KdHjQxVHZzEH/afCj1jHQv4680QXPD71b/daV/mCTljs5FwdmfSIFHaEDrIqqeLk3
1xd17WHGswfNyOL1bj940nQv2mbZ1XJwkwLXCmxsKg+hpBgRiBeWCoCvs+bJFHQGmhQo8SrSpHfe
iZ1vI4fT8XaUqtmOlSWY3Dr2lvWw2o5xUQbREfqkKQCedKYYS8P66xK4cMFFJJ5TZDPPpNYsyYLr
XXwGBy9hu6VCz8vpgslTfPmQ9c4Aom5Rs/td4OPOzWm0QtSs6akBTNs5OQC7xHArq52cRkNLq6jz
ABPwV1lEv4/RJEIPeP8sg2wMiJsqY+9gTA9vA5JGJ7rMsckOHYXq7CwGlu0ToFFAn0C09BeQBIQ5
+J7tbGTy0CKkLEnU1sx2GjCfKy8RFcyE7vqkrQTOLze5VQ9pAk2S7w08N8kBgdZV/14A9CDh4SfI
z5he8r5gK43T237WiJWx80QA//aSw3qwXRVMtq50IWO3XaQu77tnb78Znygh1qxU7dMh0B/n15ZZ
GjvEY/MzI/yA5SzH7kr16uvh0Agqcf+gLppiMAIWAwg0b9VlbRs1qW0LJqrVnj6nh7ht71a06HIz
DTHReuwXcgcgBZdUBL5ILr/GMtD+2lrYk96zVls+/RLuYWph4BIVY1w6aBPbq+Fi9OihC3EN97av
hFnh5h/sC92thda65w1tFbMTrGZnvCNUzMxMo0WGZ2qaGYAt6HLJaaLmstCFM2fv3nTsO28kcf5+
KVQzQUVyDeLEqT70x/6RXNLJz7C62CSOFhB/ylz50nwxBPhe77venGTuM/eS3qHnnawBQwQwHTXE
b7hbvc5Jg+S6eJbcKaCFW99kXntdXovE7/lDmygGRoUVcKbzlHZp1ixKHsVrwOAVGc/4FKAbHJpH
gd2+mzFip9zI4exWQZE86SOcsoDFDrOvM4ZlI1BkeAlagx87d5Zm8SND+SSQvKu8BGzqGC1AxOO7
DZWULlqOGmKw3kbX+qd4AiBd/xGgtU55A5LFYP3eu8Wt+SLC2t/V3Y1cLtKYdJSjdYBfnPP2oqyR
QmKewqgEc6m7/l1TgFeJZR3rHSOUucZEXyVtAUc1sIfxhB6JQMLrrN47l4s1tFcaLeMdEZRe5YRR
XQ/BHKimN3wusWQngfYwexovpPvhOIco+4Xnv9r+sU4yucsbl27tMloPQT7alyRZnI6Kig8iEVxW
iSmbWTFmOLU2M4O5rlwz/X7+ELs+ZXNxnE+RlcySVYpvs6JtWEmNl8udK3fYC11E0FOiw3BOZDIp
sSYZsaIYc4fO9wYVZi+7nkKzLOSkrxgpnAVbqI/PZYa3wOT2Xn9VPy2f12OJJ4hSHo1j7bMZCiXz
gYuRBdJREg0HsYzwvRaexHMZo9YnTdNncFTm4+gxNo7+i+0q99+6b9FLgsfHdNXe28gBErD7AAru
KH2dBZnO/h2ffgGnk0ur6NKAOYRAlbr7edbvin4Sxfx3b2vmJjeXzCllXY+RoVfREsRHFPzgkCW3
e6nGQy87JPJsv/fbG+Ogda4EALUboxMEo12ftRHPaeyEMFS3Een/R9qV7VZuK9svEiCJEiW9atqT
t+exXwSn09E8z/r6u+jGiWVaZzMnt4GgG3DgEsmqYrGGtfzCOJDgrQzO2fS/lkC4FXKaGoVjIKks
lrDC24B6YXTdEtFlsxkkrpbBxStzkTeBMsIaZjBZNLcMfQavi6v20OyyszBEFEljhrPKPJtAdARP
G/SieQ3ODUxC8tRD8RdDB4h9IdTzpoZQKoMkTgMzLN+SaE1BC5RHaEjjGjcsa8Zgdtm4vu6h3OKF
T4ZTHsw98uD7y95M39T/lWTeASR6qfSk7v24U+6VdKmdelRKG4TTxB6q7GcvTY+SqlxhZKbyika2
vEHtkdNV5etKbsARJyvdaSn0n8ToR4zkE83pZzI4CPIwJm9pjpqnxJ3k3FPRVB3R9rkeyncqF4cA
yUo7Ri+Z3cqBp9VYbhf/qizZaYbu1xiY78Qa7L5VZ7ByIv9QzsFOnofGXmoD1GnR8h4ZOJrJcJMI
hBmqcSOhV8SP0iFwCNFewzE5GkP9oET1FThU38dZ7b1uaiPv8hZ+n9ZHdwqiEFzT+AvxJqeYWSIt
Va/nC3zo4IJpRQVaJsNg78dT78oAYpT3gbDrbUM/vwjl9BMFz17tQJvokxt5tptDemSjiDle/Xii
xcLJzo1bby2Oh5KggBUsrKJHpJcB/CNq7SG+nwbdm+Zc8BjcUEhTRaMmnkYoRoOg8avhjaNhlF1W
Ln6ql3Y2XqWmAD1rwx2uBfD1K9LlZjVkA5aivQY62EAoWgfG1BdoxcaOYer+06S5qy1eKKK7AG8P
BilcuMA3v44xkuEtx/Eq95tjirxb+CxiRt1Y3Bep3HUWpkk6GxYcMZDV7KKUnWheYGQiHLDt8HG1
OvYdK/dopH2hDCoubl2xFzxxymP+pO/zXQ32XMBD7dETjylBV7CnLOvwLVxYSeVuMhlji8FEIFXb
AfTvXIKoe/St43AWZ0m/z9mwK20li7vSlk6qOpIki59c0d2Sw7THZ+KWu9RpATxumxju2WfHWAiD
K7oKOG+i1BgWKyScYKFVSH2U9DYLzNvYCtyobXZxkj1Y0iiIwzZs7staOZtrwdAN2k/ksJCHAZ/d
Hgyx9uWj29ZLQF4wiCL9G5dBB5JeVTXL3k/D1xFcXnMGPllRg/t/0cq/pXxr54umhHXoLH6Hdzfr
NU/cYLTTYwrXOCLvOe3yCGn8y0vb3rxPoVyqzJAxcT50EFouo0fnU4Y3wWUJWzeMwdK68Ijo//1G
l9AZ9RyiX3XyZYwPsYyVvmeURdZdZasuomOhEm6uaSWQU8KJjlSLY4uVJPLRkYr8qljqvy6valMl
VjI4pVt6uWvLAvuG0cDGxgCdG7eAl9Yq0Zv9exmNmfKnJJ4tYaBUnfUIaYrJzx5Zr7Z8iO4xeAHo
GlEqc9N6V6I4ZUiLnpgdUwZwR6d2vESeSct7BEN7NamulMio7KWbRoF1bSc0V2K5KC7LwqQotJSF
IFLmRLdja+f3BSZ3LEc/J894Pqrgexueuh9ir6xuPuJWwrmbzpTHfAxz3HRlOO7InCy21sn7KdEG
f6RLqtogwC39RUYj26jI9tKnkxfSBiQmhRP15VHPtUM4l46eKMco6lVvphjW1Ol1W+lX1Oz2TRol
btnJpsiuNr78SyjAndYyWA1rAcZ3Ym6jOVh+6yz7dMfoh+s38azThsZ/EcedUltHJsCZIG7Rw196
YvkAG/GKdPh12bC2kvdf5HAHQvveCKPEHPzkUDyyMlf0oB0Ye2J/2zyJsDo/gKm/Xcqr42e+ZBUK
kKFa1LZQkElqdGq3hJzDZUbdWNsNZELxRwUgL43iHXAOJa+m0iFv6pspbHM7HNqXpQVL0tTJD4tc
AhMtn261Vj4nKkZmQJ39UGTq8/++O1+8ATul1fdKCwDEY/Yan7O/ugEzSeqhbl90+kcXveVojk6C
1iuMzu+DQ0vvLgtnPu3SXnEBTDAAN9ioYKeso664iXezr3jqSZRo29KAL2vkghdQ7VK9ruHxdHtw
q9v5HHqDPQAVXn5U9yJpG2oNYZQoOhKxyPlyG5pEWkpzfYYCtKaDWNM3rdIB1OXlrfuojHzfu08x
3N7JVRwrcoo1tZ7sxPcFMgCJq71VHr0p3vHMQsE4QiZAVLFhv/aSWG4r5yVN53SGd8uN66UzDk1p
7FRg2kRK9PPyCrcv3c8FcpdumxtSVUft5NNIDTAKWQ22VM3ChiTmZS4tiLt3gZI9Nnoq9x+liUFy
awfDAIAuRlUYXDqReGxcdHJ8uRK4otHUsEuRFUOm6KoA+kt4Znx26ZtyJrU9tHblxH57EuFIbJfb
PnWT7zSurbZv1AhRPD1Xh8pfToFbu8YdYMMcVlcsvf/XEeqch5+DqkwtFmkMHVAywO0SYDD4sojN
9o2VuemcdwelaqzQ4SPdIDu6L/2s/PIXTWz9er6BRH2HyVlnPhVH1r1SSHa/L3aiMGfbj/2tqh9Z
pZUPJSMolxYF3yAf472yb/b6DoGo0LP8l8D3Uw7nWtq2VOrBYDFi5LBKFqhPcrDYdPveVxzUJp/G
F+vx8v4KVYbzM3O/BIP0cYZ+8xhEGBBmMUGLLhFP8TIvuBf1TajbDtQydGACIu/BF7OkLETijT1r
SdA/FcHwXiTKdVZVfpHEjwnJ78J0eaj0+VHXoxfMXh71IHmJpUwBTnPlgS7crZPZ1630SBBGxVrp
KYN5H9Xx2xCRu6DSfF0Hz2lUFgKfvK0Gnx/OXf1hZGRTGuJdkk7GtWGBewNaYd2kRAkc0EV5ZVrL
x2mkO5VYO8ExbbgxBDlAazYMg7Gncn6Z9GZhzPm8+NZeO6anZa9cU1txGnvYiTsUNi6BL8I415zJ
gQWkNiSllno6muRlVimg6pGFFI4Ss8/mvDNgRFCMwYMFmsDjNY6t1RW0pL1vzfJjo0ou4LpdVBei
g2kG/jhox3yIoSj1Y1pmN0sk7ULDvB/kKHGoBe6ltNYyp2ylh3mO7y9v+fbb5vO0OWOMK5q1YQI1
zeVDNwwuSdRdW7duWFp2hUH2XBPNPGwYhqmqxECjhGloIMrCZq3cjKapmTkFyDrqEXpDktssfUjC
UpAP3AqWIMVA46MMumfKTxm2Zm1mbQGnPQO7BR4VHcj7/nUsAXmAVKofeJe3ccupreXxWQo6Dplq
1jELz8vrcbLDu+LBuK5dBswbnIYf6KNvHYHM7Z38e40fT+TVTmblpBPki1nwlF8Xb1NhJ67l1G7n
MT9aPqB2KU4ab+ry58Z+bPxKqD6bcr0UVo+2Nzk+mn37nBpoBqtywCzHOSmdbBlEgL0bQdSXzeVu
R63siqrssblGcJi7t3wOBPev8Pg4payXmLnxj2gGT5fusUWWCQU9t8UA6T04pBGHiq5bkYryyDtT
r6pWlmBVHw/VW2Ufnq2zAiIu5DAeRC864Qq5G3AqS2VWlnDx1TPdVZrDqH4YULUEIhdbdpVz7AtT
u5vufKUrnDuvJrXDAAtkAnlkdOjROkX+YMc93iwqjFAkb1M1MRhmmDLSkRYPDtibQ4vuAKimNZxq
AnybovYyqwL8RuP2iS7Smc37YyWOuz+AsBhXYZkOaMiJ7zXAYkY3SNGg2/hkeUgnu9KENB5yk8IO
HZFgLtgf1WjCdBqU1Twng60Vu9iC9PJMXUxWWba1G3Mf4BvdLnOEabfNI/1cNJ9206t4RvCGx+58
ZAXU4RRfje67ioa+zNHdyw5u078RTQbErWxaaCX/elPELVjJ0glQDHJdOpP21PQ94NVFbyeRFM4w
ggGosGgxHXxVRmitH8v2bIYi1dz0YKulcJZQ00ovjBJH1gX97TAlxzl+v7xZW91pJq5VjY31gcOI
DzirJUEZBTPH/gyCv8Ud79UfbnGQENLYGBBxwl2ko2E3dOJX/elf9f99kc450KWrTRr3OTL0Q+zG
RnLXGoqbNJqo7WJ7Iz9XyelEXy5WVoXt77rs8NjfgbfWCQ8LXIruKL/GvbCTf9urfErk9QNZTE1K
gALSudBEL3LIKU3t4GA56C9xo2uCvuvY7f9QEpGDYdfat7BxdaKc0pSpVM6DiUiJIZKo8Nh9DW6B
zjZ2xEvALdDvL6vQ9o20Esh5NKMNtK6WsLksx9jvwMrpDEf9GNjMvkVVza0MwheV4dxYSodCnwtm
3nfdFabKu0N8SjEugCK7S0D5ex3tZ7BvYfTWE6xz2+T/PlKe/o+WmjVk0sgyabJT3FKAy5A9A69d
rtmUCPidUls4rCISyuWleyWdSLDAz8yBB1wju2t+EqUS6cymfaBpHVxBeHnqfCKhNrQon8FS4lNV
s0EE47fzaJMiuBmlHtiyCT2OZfxWYBILtMKLa8jdYmfWvBs0ei1NiuAtuXlTrb6G8wphYfTBEkGD
i+pOBUeOTktHaRo3NUVY9Zu7u5LEfr4KSzUQf06jzvxCXeVu35EHtGLOTlcNgiZL0QZz7oBmZd+a
BgMFChI7kSVbn18vq6doKZzZq8EcximY9/wuSU+NtrfK5CCLEExFJ8OZ+hDMVqwNHd59bYcxCuNE
luykW7VfE1PQqrZt6KteGk7zJbNIpKxHttXas5speFYzr3Pp8XcGO60PyMPsKtaN+C+y2OsOF36w
sAys3shM5rsxGZrR3o76q7pXRUa3fWKfzULc+ySfMjPLFqh5Vh/YJNriRpmTuaUz2GGw/8er21bF
T7GcdQHwI+0jFQm7LALa8WSXsYgBfStv9mUDObOiM3xJ27AbgdzPuIXiU4amuTq7/z1RIS6nidbE
mVcxkXaxAlwKJJCcpFQcSxG1x22l5r4sijOwLlhoaKZos2KFlPQ+pW593b+n13j5hYstv2ducNCQ
UNazY/WuGwgsml/F3Vjgmj+JAurN9a5SQ5wdIm5StFymrV/qst1pP8hwf9mbbAvQMckEIBWkmDnj
y9IQrYnMXxXZ1Zh06HGJ/lUeAgAW/xGhfvW9Q282y5LAvg3Fbp8l1WWPEQtNjrXm5I/NM3gL2eCf
QOxGnhJx7qdUzugonXU1HqCautn6VaG71jjapVxgdipxag0ThxjckkVYpKpoP9nPVxeNtMxdTIqJ
BWWTi+EPxxyd5iVyMzQ6Sy/oTXHlxKZXjCeycxoNNZAqdKw3i9iTiDx9q0MAW2BSU6HUNDEU8vVb
wBLdh6aKdKmGq713qqsuwMhlew5uMfN51GqX2sRBDj+yobziE9h0e5/i+f5BkM80HTAAkH8a7gPt
OtaRji4E6rt5T61kcOobRVRfzAa6FalZc0KJ92yFw6NWxLdNQhJB1lC0IE6RKzUZ+2KGrSy65Fjm
jxxoiBls5rJFbhXX18dGOM2dps4cugFiQEysHvPreK+9k/30Inm/J1ZV1zxFe/BR/MW4Rv9BGxwT
8O1hsdpUTodrogUJQGFZh36LIQQ2TXQGqMAuAbYXwzoUXcPbD4uVQO4aMRIKMsYeATdLddHn8Zzu
WOF6uG5vAI8u2F/mMi+tjr9Clj7J9BR5/UihoHts7mPjVJIHqcyv4r72pb8uH+d2Zm21OO46UQcA
pOkWek8ZMHmEiecK840PMeZuAhsNSTfSrbg3SKSp3LWRL6BDNpjLZQhZFarm5a5Q0DlJ0RInu9NT
dtZHW+Rxt5qCvigu52/ivLOWscUxlh57CqdeDNaZt8kmL4B+zfz8V4pFT15yAvEkIFJPOmqluV2f
JP/ylrMdvXDCPLxwniNrOnYZ8sFsIDh6HSlmLHp9b+qHQhMmAATWwvfxR1JP4w6kgsDHdhitYJg4
6dF0OxRqd7IbZ44sBPoW6ZTGeSJTQQNiKmOnGS6UfpXcGGgONB8HvE5NP5Dtea+K8mDbF9vflwmP
JJxZRkvGAmYDIDIb5XUnpYKnk0Bp+cpPKndNFAVwO2lwbQ2x3fdHGgpenKJVcJ5myBn6aAnDmFDE
qvXrzJDdy8oncmYa518UpYjxB+EjUwaM2B2le0SQrnSH6eKd8GHLfts3XQdPnYIxdFYa5b1LawFX
SIP2ob/MHkvtmFgPlIa+SkSFue1wYiWKcyoy4GeaJgg/FL1zg53ymL1mB9nTPPaWQZrt91sGdAv/
4IrYtGlTR8YCjDuaybOZyZokpykNejYe+WQZzX6sopeuMc/VbHplSWO7idr7JGoOdYgXlSk/FYZ0
rbeksY1FSt25TQ9zQXf9nP4pOPBNnVp9GnfgUhxWpChZ13hsm7ODT0LXSeSDUizw5NfFAwUX+v4F
QjfGcDHAZ1qmpVsyUQknVCFoBegkHEZ/LA76FSuFkyOqNOIG/M1AeiWJ0zCaGcEw0GRAgrPDAg13
YjAP9NZw6oOk2eiL/w2jEbvpLUAmhMTgm25hJZ9Tu2WgY9zpKCmYebwfQ19e0l0xC0K7zTPE2Liq
65jEwgATzGwVthuZFJslMIF9HaX0TDtKuQiMZnMZKwmcyx5JzQAW8HINRtDL5bODxBfo0oS8lqKV
cNHjbHRRt5gINxh+kArTnP7Qrxtv8ho7dyOv/qMWqaJIIvv5au+ytg5zxcQBscagODuVgAxUfsh+
oxwKT3J1t51tRTiNsmkAq/3kPLlutXWnBMiX6jZDq0AB/0R2/aETj8ttediVIM7ScikFbXCMV5SC
grkREE9OEo8C20xg0aJt5OysL+o6txI8lzrQcDFml5jCqTJA+eE82qbXv4hKzNsqqZuYvAJ+GIh1
vx5cP1I0BSKh4nfRKZl/zul9Jerg3H4PW3/L4DlQVNBwqyCJHHztzsJQTXFr+YVpo8f7h7lTXGUf
n6cXgrbgH5aTH6RjELipYnfWPwiatvf380s4E696dR7CokKCPXvoyUkzYtEJst/w7S5erZUz8WkZ
onxkiSMM8LvjdeGnO7IrrkMsJhL4q62OQFNdyeLMPJxpsGQje9vviF/59RkIXsEO/NKYOkO4a7oG
m+OO7RmAFxUjKVS94iyK+DeDD8tSWX+QYmJI5asCtcEIlgcFWWJCJxdjmu4I9Adpanyd5P6/Mo9P
Wdw1EIdKmGQN0t6MjwwZVMcMD5EfO7J5YAUoxvCUDIfLQrdV5lMmZyBN3VlmxaolSTZcLVN10hvl
/rKIjy6c70rztwz+sYJ4qo2KEREpu8jJ1XL63dPGGi5Ex6UKzot/qqSDVKmYWgW12khf8qLcS039
rE0DGkmTXPJKZUCnZZb9Im18iNK6cJUa0yxSZOwxPrkHdPGrMnfvpbE8lzo4D+cicvJsepBi+SqU
6kctTF4BIifZHWorvprkt/Ug6qbfjAM/VY5/+aDVtp26BjaWNmhukIiV2iSMMjQYgXciIC9gXXME
JyTQAv7lo0oksCICUxt8cze5+hXDxI2dxYn/RGOTUzgigDyRQPbz1YUa6EMJdmA8tTqCUdsxHf+Y
RlPw2Np+pqw2krs/42gkTZPCnqIrc/epdwBl2//bZqaVNO4SnZWpHrpgHJAEmVyQ0hY+6HYZ6tKV
6Wd3ouh4+2L7tCnOLy05CQDQhYttSt8M8hokfpqIah8iGZw/UvKhJqGMQ7Ji0+7RfptFGCsRIFWI
hHAOyCzQUSuxt+Sc74LpbAW3JhXcJFsGBZ4FjBhqpk4NniqHSGUZFDr0ICeGF4ADsElea9lvW8Vu
RhGU5pZmr4VxapBEc1hlTA3SVHqS4tSly/CnwFy3AsO1DO7wSymTGtXE4Uv7Ai0Dy8m8IsfgJHan
bPN5z70WxGkAKdSMVHRAmmkgDp0Lu8ZcD+7eqHkGk53bSKObZq3gHhTtIKcRNTpjFX2G2i36s6zd
0+ZFsH1b6azVqvhOVU1NJIyBNsRXd+z9wAAaJUz3gSiL+vKe3i8CFRcsiO9SVWWpLPIRxzXIL6bs
j/Ov/+eCuKhMn4ehD2IEKaU3AKuWOpOFGuWykxEZhaNfOKJrdrMqut5CLjbDHWmOoOJjrpUVe5fu
A+ayO7IxedSxxd1VQolsk1c3Rj4kmMNK8OiLrgZXdVpUYnFu5Lwgx4wL8R9IZLt2Qfn57lRznA2M
fWGNrJ0sPMVH6k7H0f3dCyva0W0dQeIHTbYMDJ/b0JnkUxoNeEQkbeIU5K3IiS3Qkk03qBBg42mg
KEAr/tcdLJakVhYdlzzL0muess+f0l3sYbQCpYgZfXEU4+Qv0VmUPt7y8ORTLm9uREeFLtXh4TXM
TI7kobTeC1VETSQSwj19Brmu63lEJ0BrxT/TETh4zRB7YTk9CHZx86CQn8N4BnLQCt9ia7TDVAwW
tIJ1EYNhiQG8MkDQFgig6CJugJ0gap3cDGQYHt1/ZHJuuAfOUrd89CAAls4JYpmiUC5fpdYI6rF4
dAOS/5VojQsCx4NE4kMf0mtTGXeCpW9eO6vP4BRILynaPBbQFisWYNyXSX6qUgVQOGqdOoOstXbZ
difgQO6GeXqT0Vgl+ICt2H61DXznbRZFaIKXCGIedXINDY3pebSv0uJBHkWhz4dxfzN+jGhYRFU1
GdB4X41FjQgYhmZr8Gu4VJAotc6Igb7Kk57DwW6uu13sZqWvGbaodrd92CvJfACxKGNLWQmWoRwO
kmMeyJmlSMw9uuLdIXEvn+rmpq7EMa+x8qtqYSmVtAzEj8mjXE0A22kiBjOevg6ynguEbVZ18Ij+
e1s5Te5qrUxyFTPcDDZ+bm3N9ELgMbMRp/qN1HbJqvT/ygGthHJ6i5mMqk5L7Gi1AAd02QULOIL0
t8v7uOldNcCfgm0G9Kl822FXjwXAuHE/hUZqeJbeHZS60ByQxv4JlkY3XErnskC2Vd80dCWQOarV
waWZJIfZpC5+bcm7JkvdzgQTgIIxSbO8l1RjB9g3gUjRGjmjsJJkxOpgFFWFaz59UwFqoVPMuGo3
KE2I7qvN+3e1QM4Q9CjUss6ANDZfGzwzIEcWo6VvGLMRFug33fpKGGcGqG6GaoHxEN8CfHgeHmv0
p14+r+0IRiMW1cHJbCgfTRGrA8vBB5cvrcQe2YxOM/Obzv5dr8aQ2Q1GvPeXBTK1/q4gn/LY/q7k
aUaXoHkIFdR83vc5mrO1EnMntfzcq2hMou3dPJCbnliCZsfNm3i1TC6SGeZ6ijuWco2Th456Q/mi
EP/yyrZFAIZVUTRd13gwLbVeMLgIRH8/amu76L18QsirC6L2zXECcFL+RwqPqDUmYAPMGTyN1SIT
VMpZ5lhS9DKUDZL/ikUxxiPvQDN/SrXJDajqyB0qhrR/jdCN2JXSKVmUH3EIDger84JMcVOGeUoq
0WzYZtVy/aFc7EM63ZytErscnEfPiD6qlUiVPo5AZdnTWx2zOJPXOTMeBahri6o+25bzuU2cmhWT
pvZgGcd8f9259XI7DqKW7m238ymB0yhqBMsSy8CZt6SbMe0d03yV8oNRtzbIYr3LqrV5Ha4OnfOq
URl1tJYRrIYqPWjN7PVA14t34fh6Wc5/8Qafi+J8aV/lljmO8AYMXq9/D0+JCwz7HcNz0p/F4OCi
PeScKc5oQLc7mvYWObdsMhUoE0tnK87QSbHodhz3u8sLFJoP51HDopaCIEK0xmDzAdmmaTbyR6nX
gYTtp/RHuaMuwxGcrivDIU/kvamuRHNim35C15D5+Qg4PtpgVx4Q+IZzHVsJntzlScPka0tD8Jn/
m4EcspLCba0edfWUgosZCw12eeUYg83AqSvP1DzZtZ6bnVm6lgDbjGxVYtZSue2N1VLSyjacfO0c
nNmLWHtXgHTcuFJp9z8I2Dhju5LxzhsA05fvYmfw4sEBRfY8OJoOfknXQO8Oeqa7Z/lK3MW8ufWU
+WdZw+ga33TbDb1RLEMh+5Z1NlLFNcYnuegE8ch2rEw1nb3EQA7Et39KOHp5CrEJ8rEIbM0DhoIN
eit0MTvdrnBE1cRNI/oU963ds++0QG1hRAGb4Gh6Ly5luwlOOZqm6bgIVrfpilbSOLceI2RstATS
urK5TdpyXw2jr0ytq1MRav6mD6emjPQDyDwo32ITFmWaB8ha+mOh2s30HEqi6ZTNYGQlgQv8B4xK
Y9OKCVP250kq7Kp77VDTaBXqmNLjpN6pmSUIuLZV8HNRXNhfo+e7Do18AkwEtQewdWYUzXiC3PJH
9uJblPX3wgyZPZpXPsZQEAEACZ74mLixi+QWqEH2oOUHa/pB6mszequVt6J8v+xct1XjP0sz+F6O
Ymlrw0oR2qmL7LbNbVvLDunuKRqvLwvaVAzM1+NZg3Gp75DtcW5FYYhXDSjkGGxpkwuixW0TXkng
vGcbNd0sjayZw6c7rfUpsMqKU37QW5+ZsCjPtn1eK3mc3wySYrbGfkESIbGelqE9ZH3xmGd4Y4O4
x041/GeFbqCFN4mZeZd3c/vSXwnnrKAxl6klKexMO7ee9FNz0DHv0D/Jrn0svNQXjvltXhIG0KUx
PIzz4/us+wG47pPGNheYCFcWYgyM9Neutcv2/6Blc9PGV9K42Kkv46mpK6xu+snQHMdzpzj5Nf7x
KwIqg2SgGIZGAUZLF7rWn70oEN1OLqzkM4ewMkWliADaFhHy0ReEvWUBVeAAw96yTjVC4MIb9xpG
oC4f6qabWUnlFFiR5iVqBrhpdOjdSKG2zxAAWNLhspRtQzSJCjZbhqfNXQam3KhNnyCaimrNR6LB
rXNBRLq9jk8JXByv6lqYZhnyCWEaOaOJ+X0AGXZdd3N5IZuui01mUrBGIU3C2R/Vo7nW2R0qN8pf
WRvsSGw6ddk2Djh8Rfa2mbFcCePsDeMhXY4yJnvVDx7ASWxp1hxEDPYUvNRzepaDpyXR3I727uVV
bh6XBeQV05Q/QsOvqlih6wjtBthMFS0jctt7SmPtL4vYPK+VCM7a0Koso10LL5W0Tt5QQ3WaGsSU
8/NlKdv+eSWGfcbKqNK5mebINLESgLQSBiX5h/G0OO90P57+d2ZAYI6Du+PvbeNsaSFhK2U6y30y
hi9jH2K0fanQUN/9gwLP9hnpCFANwJt/Q6ePNamIRwv1scW6UeQ/50p014gEcBYlm2o8yrQDn5UZ
2U3c2ErzQ3A6m9aEIef/rIF7GmsgVR9VCrcwYtqr8Ax/DJ3l1NlgqInt+DF6B5qKqwDjRDh8tn2R
rkRz+qdHudoCxAqhQYSEYJY6cB77sdV8DGs5RgeU8y7xluTPqhAEP5sqyUCDDeSRQZTDR/3mBAID
YiD9IwOBY3HzI5ofHDZNMz+KHzLMRfDx3UoYH/MHmZnDNaJtFlhfXf6aAMNwIrljzipeWKBASqgg
7N+8xkAbpqO5gxC8XTkPuUyD3GtZRdCS5eg9KAzBmcDChOY4MzSl2c0864BIWqBKTBv5hVqyoaH1
HLVBvKa+GnprBnrTTSgiG/RgBckrmQIseHSNem9ZPyIkmCMqKXZdyB6RfsqdwJ1tL9tEfz9Aq5BD
55c9LlWhRB3kBwbcJWAtltxWyHssE9eoHprCN8aXYNyXFBNUkelkFeYsHy7vwZZLtVafwF0Xct5H
ytTIuGSDH1r0M7RscCGJjpft47d9xslimEGlJuX3eVFimo0s4NU+nu2tsSpkq+q/9HPWSiBnqHKW
98NCkKCr2+4uomRXy4UgG7GxcdBYQgHuBnIuWP1X3ZnrAKlNDTopaT+lerA7Uri98CraMEVLVnCf
ajJiAf0jul5dRTMyDYFuSCMS6MNVrNv9e+vkP7rBMZ8z38QASveM/EZnOBmqWeIpgQ13DndjGED1
ozrg3jkDITNYWkgH8a2HZmxHOWmYdd337vQOYMp94IR/aPeX9XFTIpOnUDDYKrxJ5JUxBUuNin0o
0X3egUOQCq53kQRO46UlL+RggMYPSe40VeZIg+CB/NFizek7iqhERalcAbHZt8hVL7VxMpC6kBM5
OZhhkZ0qzfqhZhmwAcxRt9V+lI/9hJRVbyFYT8qgcZIqRJluIXYjkR4oHmjeqgYL6cN6KOwoaP6Y
sz70QC6oP9djcqgS5cmKMaeaLNE5r5RTUALgS0ax3tEWeoU+jj3J9ScrNDEA2e/bWHoscs141/Ba
P5AoziEaaK1pOD+S2rgiOXls4zG1I1Me7WmgvZMHzXxn6a3iIQVQOfoIZO0+wSW3JNIxl+r90pR3
Ely3o5pj6+I9gP9JwvR3N9xaBrrAMrRRdmWANtSKgGYZ80vtGP1ql3R2i3IEVNdA1b/yuC6uaTzt
yViVPslb/Ork52Wl2mjHxcVpIOjRKN4SKt+PEUeVEdSBMvlLUAHvkc72ZCRncOA0tp51j5ipdJoR
/bIEFOZB7+JkBC7wu7f4+gHcW6YolTFKlADjE/V4QH+ZbcqTrUeCF5Py/TnKMKCIAiJmoMEAS/Or
U1q6pDRrSUYOFMMTmFK7U9+azC1eksJuWdOLsasWO8H4RldioNBDX5Eoe7IRqXz9BC6eLauqVbQK
nwAK8b9CNOpZTnwoDz1wesXNehs9C1+lcV5YVSRzVHDkKCkUSGs4yePvR7DlALlc333A+P0L9ruv
QjkPkszpJGslhAaD4bTWfU5FfHEbWZOvIthBr/w+uC6NCijSoPREJQHsF2DA8/oRMS4D8wLf/W0m
6ooXqA4/0pEnC/g7+2BCutXvm2dAPdtDMDgDuTP6QzSe9DC1L1slO5uvXvLLGg3OJha5lkc9wRoH
DaNE2XmMzYOhPaRL4RqlKGWxgf/xVRr3Mqk6s20b+Gq/buwaz+/nD0VBFE3tGTCFj+rj/FP2QyAx
AtdrD5pR/XDMMOWBUoZ3ed0iK+XDoXKc8hBAqcxKrRvLblzaoNxf+GAb3ik7AoJlB38d2RNQ3Fm1
5YkUAqIM/EFWhc+PxUXV0qaFcJWi333unX6pD8a8u7zG7bP9lMIFYAReHdhwkBLJy87MJmLHkXYY
zMyt4nFPWzURbeq3deHpgB7C/9De86VrOiBwl5Kp2kWNgUA6c2NwRi5p5tRBe0QY5066vo8Lw5uG
7mAV6REdXaldqZZD0bmA7EjweHkLvtswvkgBZy27cUwLAdxXGw5zhIjpTMIdK5IhW82Sc8p1D5BI
OjDKEjcXlOW+bfpXgd9uOYOWJFT0cGfNut1WoI2ij3P5XDVXQytIaX0LopgoNKYBcsygFMnyr2tb
aN6Av7wDAAEyymZvD6qoAr51npoO9jlT14hG+DE2WjdEqoYwAtHPoWrnw1Tdp3m5F5zRt2QC1rGS
wnu9tJZUSQ1wRgxSYaxOrJ4WO7m5s9CAFtgyxl/Rd1Puc13g/L6HJJxkzvsRqwLEVzD+ljwdFIAL
LkDiWM6MNFCwSva7vnhaThbn+yQ0TQ5FD8VgOFWMcLHbj35/oCdxvfA72xYni3syNPKcmAr5P9Ku
azluYwt+EaqQwyviJkaREqUXlCRKyIMcv/72rHxFcBbeseU3V9Gls4M5aU7oVqNADdCgdcid0dkg
kXAqPOIxyqQ45i5xZ1vQ/+17jJHLeJxuqIRuEqAvIoiiKoyqjPlXq7E4edyW3qP3emZ3lCQ8zN7r
fYgx+gFrCGVQmd96ubZlg1fS50lg8icxtqwkM4QoyJZnxfBNbn+LZieXyvB2BOpFVqmF0oVSNQkQ
UM3Da09CzamH1NcSstiAa0tsvezvqinjNb22nNP6yzFJU9PXQr6MOvWGoze8UpAB6AdGsgUHHByU
QgJscyCI3Ev769p/GfnPmvF2YMYPp5o5ysJc1kG8n53sMXakXXwHXIX+sxYYt/JT5JkuwAVufnVL
UgfuunGmO2BtlDwUoM2YsPoKrIvGvJ0uDo1MrX5wJQBJFRlm/ChYXPE9c/Mg/HH98Jcly/eHZxcx
4ljMwjnF4WcsWA77+qbZUSRR8I9ygs+m3mLnGMPSKGhd1NL0pklJSGB/M54YcvGc8oZOeALo31d6
u0RhV+kJHIsmx7ZWH0Pe+M725ayOwBi31eANp4DSHio6e93T8EohdM1XyuxjVtiy5w25X6Tc9G5W
8hhTl5RaTKYEwUcQBm8aSxe4+zYqjsc8fqmLO938XvGYaS4fTIxMxvpDPVbiPCzq4K+JTFdO8UKj
yNXhsbsRnspjfBCeOEpI48uFy4FWALdNMQ2T3VC1RBJZiwWXM4HLr4wwEWXu59ccoNVdMC7uv0ee
Oh/yTR4T7ypjqepkJjXi3Xns1FUFjJ1OjnHogsg1eGOum6nK6nhMyDNaQasnsy6DSf1eJoeoiBwz
5THDbau/qZj4fLIus9mkaC5WMxhQzkoFMC95bWr/+i1tn+K3ANY1kaYKo36Aa0rx0Jyx8h1qJ5De
cAIoTwqT9uRLjG5uClWIjfEgyhiRUrUPQsaFjN5WubfTMCrQlFJjVEkcQ88VPztOuyrXwZJAfXy4
gC5wNLgzqVsiNVRLVROctxgqYuJMC2RVis1LMx/FFydn2JXfJ7RoACrRoQYRcwVSvWLNCnwvqJbi
3XNZgs4rUsRkkQU6XS0fKOl66H6fI2Awiq6S2Rl3K2fr8jRMuIEeTNRR96Z/X7ngYlLy0iJtEuTC
smt108HuuVuI3DH4rax8LYdxjHmRFokJyhQcbPaqzxjrA7ik0x3nCiuL9d5aPMqMnDojb2RrMytf
S2bcYwL2FaJgZvJ8h8UuOoDhlPLtqSdhH3fudYv7G2kgLpB0DYZtMsbQlVpuTeOQQFoV2pU/7UKf
7oUUFS6PV3bYvrw3YYxFYGCrH+ISR4vUB6X8pKgHreMUvjcjqIbJsP8fiPGEaWiG2SSdk/+xBt9S
HaBHAXU5J/5TEB96NfiP35BJC9KRzHjti/RtM3r0HTUd57t6bx7HHS+T3IrXGkaZdEOnPRGVMfBy
lKsEo0VJIBg3GWkcI2ztRR0Atv8J4TqO7hqJk1Rtf1ATfQTM/FuXDZiYRFPYAATsrI9pfE8xuaTb
FhPTRL47DxVxnlGX9VvETs3UgD2Gho+I7tZ7G28KZYkyCWpC15WK4lD5dJK2GekE1eyOO5H3MNh6
nK4FMnrZKKKYyA0EikrryQVQ1Uo6vTy4eVv4GPt7EabiEIXFo5JmbiU0vDLkthWuTswobS6PqKTP
+Mb0ZfKmQc2Br0F/c59vX5fR1hZVlQ6+FSR98GzoldTOu5pQ7vBqQptWb6LBa6iAAsJY8vvrjHux
S1LdROo1h3uYIvZS3U7htTf+Rmt+i2Grb6C6AI1cl9bQ02TXgm+idJozBnYBWH1QkujedbPfyoa0
t2NZjJZWOcDhpNyKgjk/LnLiYICRI2Hz5YSBBJRIVdo7YmnJpAzVym46h/No1wfDzrqJdynGSnhL
S9tKgdQAbEMqHofszD5aemGCFjM1OTpE+NejcAIS2z98FG6a3EogE1/B9JKQ2UTt6ZfGA01sR33m
P9L4TQVcyWIiaj6NBqoZ8M9/aXzuohyknyYHURXvfdHm10F5ItlSwwgEB8MMUUKR5u9lL38a+jwo
J4XnnDcTvtXRGNtqhcay1B62RQu802vrDEeMXAOt8/yq4b0Wt23sTRw7liOIIzi2QQgcpPtuv9QH
0H06YNtFmbKuXRJIf1RS1ygWoaZKeHVYjGPsiiqKpBpGTYsVVC9T1wghVP6gBbo/76bPsWrz+H82
rUEHt7wFzjxZRjL23mNl4xj3sYCvqmQ+QA6io47KueB0dgNWTLdr/gEO5ZY3WYtkQpC4GA2AVJok
0BLlGHXarZm0L9cd1pZOYoADSLrovYiYc3p/Kk0RkiGJoJOkrGxjOETAl+mm/XUh2+f4LYTVEDI1
YI9p8Ljq5h/WiDJvzktIeBKYy2l6o1iGVEqCThSPdTU+IanlLSFuyoDPBQQmAuUFAxRmiUVM2sFj
9KR/ynXNLSbi6WXoR4PqkrTbC0v12OTpXZZn98Mie5Es38il9JKCz1EVp6eqS/wor28HLXTwbxyX
NDkYYnk0h9k32vxoLTGnHbKZQ+gYSQSOhUzJkxlTySNjkmb1XTV/vrOCf1LNpw6TffVBhUxRRpUN
b03GoRICuDulR1zKxg77P9q8H8ixj+7TmjNpuSkIc6JAJEWj54KXU4ibpCQt7fEo4o0Uz645YDRM
bNKncMZqRDhFun1dfzeNxJTgbQzcPb7keyPpp7EeQ7MpAzl66EJiT71iG/GflGswkPlbChP9hk4q
u0ZAuaZtXsewwUYl+lc8CHtzKzjoJtCXVGD4KgrrPAfQpzelCm9dl9GnmgA9r44Pi1LuDOAwlcno
tIvyiLQlGCSkukq8UzqV2CoIWSxZcktFfJW66dh3gwvKFgfkb72NYuLskDBM7LzXZnvWsGdAKhuY
sS7YEu1IELw2jVx5Vr0iDx+XMfG1or+flsmJRLygBeLo/Xgo894Wm+IpAoSEEEeeiqfMBDSgSm4e
lqKzrTS7V6aptpWWAnnn4p7o9VMktC9pSg55Pd2RQb8FPMdLp2HAN68/ynXutunkIorsFiM/AEQJ
O3m5ozRmkNeyp87SflRzX5ceU6n1w6X6HMu6rSeyN9agmh30JymJ7SFeHiein6pIAo9B+8VQhWe1
N2oXaa0nhlVwXds2Ayqm1WWMgALY5IIlQyUx2NlklAkpJYjoIX6L9gDcWytQd2Fk8wL4tna/iWOi
jKKXrTRrEtI8JP6h/DJgGT7hbg5vtXfWh2I8kTwVtVxUKPiHZRfQaSNhIuI9IGoBc2pEgPbQpr2J
4ZU/Mt23w1GnvioNTVFo5ksGp13m9ambsIG59FjQSmpefrAZHVaXxviIyFKzVBZR2AOTvaOKrhYb
nKNcjuXiCbz+hIyDkFulySw8gwPpbvIB+0JxaEM3cZTYEV/OVLLcSUuebjBOfSBxU6shluiXTL0h
cftFSMqgi+r8v56NyY0rCWXKTId6LBZo0CiB5fSNfJoO0kECaW3mkh8654HPuzAm80ljsDsbBC3T
tv3R1aldTK//zY7ZJv6gakWZxVWNjuaPycy8JtGcpQQ2wJS52XxfjaEdKk/ymJ9I04PguOHFrXPM
vYjJb0rJjjLVaUjEysRXjfcNwjEoeVW0Vd0yyD8lqADTZNl4xUDc4iqfrx9+6+saoizC9ysKKjaM
uVtRX6VdSxWnmr1Z0/ZiFH/8ExGIY5hJQvbKTrPWRVMXy9LUQS+g2luKPxeChc//JkN+7z6UqhnF
boZVm8J8TBYwsDQhRw+3TMxApMBGp0mxKhg97BtCCrMgEJHf69JHwEcW0+OfnOK3CFYRlQbE6TV9
uhhCfaoEgAWHGPO8LmOzg7c6B6trxjhiHt3MgLcBaODhdbj334pIQOnHcKBr8IqC9Nuw+r2WyVzP
ME5CN1uwMDomg7b1M5aagYSMipI7YOG/CbJ9c4sBT9dyeZWezdR6LZvRcOCdIA8okzjQ5yYC9k5R
7+a8O7ajuROM5kAKEfXYpLULsThGinJoNG7TdNPIJHRaUCU0zQs0zTrVF1kea1rdIk9YPQ666aQi
UQhtsD0FcY3hNjuRHM5F04968dFXUpkwFAoFyQcqNd2DyhwkuHbo9p+xSOs3gRxyiXe30n2Mq/8+
JBOCIkkqOjWZy6AZ6iNpnwpltAsLxKNd5M0ASb9+uk1rXElj4lAMEOwuNHGrVtsfeiN8Epp8RwrD
uy5ms5qwPhVj9aj6KIKU4SO2XvwEPBoPcF96ZUvB4pW+GdnpFx5M7WZauRLJNlL1TimVMYJIyuBK
ycJSDPFjWcsKgImFLMz9b0c8G9Aq9TLaKeut7nxEWj5ENe+TAW4AunlMHiy3+MSRx7m68/lX8hRs
ZyhStpTBfOj2sWQr2rNuYajmFwH2IO0qclAqUFgtvOFyjoqyr2zN6NGdGOH6ougmAW2FstxLTXSU
28VttIr3Xal9XdofXlsq7eoi9L2PSaIex2jLILTSfm4sBC2mQf4aVjr3l47iFxVAiHteyf6SKgz5
pyHjiQ8kDODwXbT6hzKeAfNDdZYOfydeL/w0hh+E5qCzL7qp1y9uFzl434VOanhLdMiIXXz7M9f7
9kNYTS7NUl/CEVWNZjJfBi15LAf1RsuiD8g5TpOuHJNsPkh68aXWsLaahIt/XdU2/e5KPlNtiuMk
1yM6QdsYd9qYANHiX8ObvP/UrC5bU2HO4HbF3PVsfG1UJIyNPN1HsnIkZS3YzZIH14+0GUmB2gKy
X4vuSVPjWhmPVA7z2LbIFEU07BFIdp2n+vKONwKz+eVWYpjYoYidNoMYAZbSp7bcvQjqh+vn2DSO
lQAmWvRh1gPUcI4CWQtP0kAwIQXFnMrvSzxz6uy8szChYuw6ocVLHem9aDmD1DiLPnFEbLq01WmY
KKGDzqIhoDIMJKu1Q9N0Rkt3wphHy7n5sqSYPX/dvsYgp8xpFmamjKMMPqolLuUc1d1fDICqX/j5
jfV0/Zq2gxFUTcELQTNQyXuvb3FqSfkio9iltvFjHVv7ZgayZhj5Zg/gNAVo7UD9q9vsYCAqtnAj
hhzvrv+GTVXRREkxZWxLXuCKimFd9daESpc53QztSQZjZZvaVsabnN2O9ZqiGaqsSuIFHiXWSLQp
BJTDuR8DdAU654zZUmphQuLAa+4UmZOkbZ/tTSTV3ZU5Y3APhJjaWAaWnH9sI/1kdcnJSkPX1Hjb
wluiAFSESRFQrkoGW1BcBi0bQYyJ6f4KmdnQqB/yvtkRUb/DxkPGOdeWQWDbHOmugv7nxWTKIkcC
sWiM19raV5vCn5dbk9R/kASupTDPinkmQ5yniLCVUjtG2nkVIDWriMdxtuFAgGiI9ytaq1QFGRvQ
JpFY2oRnWaV6ZlvYFeE9X7ceKdhtRsQGJyueCOwbuTT6fFpMbJ8MPnY9DssO4+509qs5YJyyda8b
lEw9HpOZQMVNYKFhzhbqzgSRwojQYWrMKlDN4SbXJrrTEoRD5+TT4NaT4Q5Fsl8kKyhq7VD1oWMm
wiFT5H2VCUcSdcdRUX2lHI5KttgmwvaijE6f9Ke2lG2xBKiCkLt5VDllZLnCYNlFzKMF3EjlUBU3
dNOCJmNjkUmu1MUyoomgphvNX9TlayydwmjfSIghfFTVjfsHPK2iAGMDnRmLBTYeMjNqujQCTMNz
/dE8UDqd8lmKbPODgT4meRDuuTn5xtvNlEw0T9ESQpRnc8fMsGpBXToVWMryQXKJC974/Eh7w6Uv
3OuP1xViqyaAAYFfEztAzGYVopLiJCFSoYE/xe/DU5jc1iJgSxYdCBmh3xTP/XQAIL9TVlg3SzPb
KHUbXBBOMYUck75cbpMRbJA0KyZmJ5AfMxerDzUaQ+qAn2JO+0FeDlhjxO5TbYFCAddwBExMZUe1
+NhMCojfABOy6NpLFlmflyK8zfp0J6XW17wV91nfu7HQfpuGUuZY0FbBju4V0RVt3bq0oEUu0Ho0
Jw1A972n+NLT/DCciZ3jFFUN2lWf3XTe/QOI/Q3P+k4ydfOriDFVpVFjt1vzyQnEO279UDvhZzwP
D0Bqs5evQ4CtNJlT+trKO94JZbI1AjKiptQglGadAOAKnUV1ehS10e1RfQCm2Mh80/TfZ1UgUAQK
F4ptkmiy83KhXJKszmZITE5JeqjHD6bOSac3v+abCDahUvMQILAi7rGuIjvPRlvJfy4qF1SJJ4aJ
IPKAJ1kziZY/NMXObNXGaYGBeS9qggIYXOmWVLHmZl2DdpVa2/qQHMSsO0bz8lMb8sgOF/RLl3jg
JFaX1LywtdUH1pj4GXaLJKWLqPlS7qiHwkvv5OfsUIO28wfcW/xx8jSnAlBD4Ysivo4dPhLQhv0D
bml6/ncBCeklcIwkyrSo0Hbae6UGyBvgiWdNx0brsE+/040aOjWrfeyeueWVi7ugsiyUcXXsuWOf
gP59ZUDFouajqeQmXKvomIH5k87NWp5qKz9LMFXI/2Du+SL1YkQyNovefibPZRL6afpc5/fj1BwR
vhxdJP51R34RFRlBjJ2KCwZH0I4Nfbg808VS5OLpBZBfqtYEwKda7NTO7DhWejnoxghl3lcRYMuW
uu/o5ZkHCuPaeLQXxMcVunyMMJKYZ5Ysokabzbi6/KQfVA9ZswNokRPwNynPGyeFvXwOQJqMIQJR
linADhuJonjoW6koQJ18I/nDPncLZ3r8i5/bJTe8mH9pjVQeBXmTJboRyybopa61xmzidLTuBx7C
aMKys53fx3vhLjpKO2DE2PVpCcrELq1nCeCHljvd8/fLtwwEjSAQB4t0FltntDXWDaJEtaL5w3Jv
WDvTGD82Uf5yXVM3haiYQTFFUVUvEt60FeANUhVhXvPl7q4JAcFbcHGheFIYB7d0BrDzljgEvOEC
EOwHUbPDoA+mY3Kjn0yJIn7RbbMdz8lsGTywP3+fjvFn+qQCuKTB6arqLu7HnSB81ItXKeQ1cy4y
U6oyKzn07ytfRvQEZS1Z0vzY0r25BqBX9vn6PW1LwIKIAooG+GjW5LJca/MFJ0nmTvYKQQWHuMYj
Sdi+pt9C2L6XNGeDWGi65RtdbYf5bTp/0WveiNWWb8T+2P9Pwva9dOCnjHUJtW7Q95Izu5/syMP2
vm0ECSiKM9fapw+dE3s8ZTiPHbHRbS2Z0cJYGtO0XgwLht2cyFP5cQJRpYiuj2d+bj4InriXDuBK
pD/CT5+RSNk52FLID96g8GVh+Kwub5+AUct0TmRh6uh3xiYTaAslFwR4UQGmltgdbOC5HrqP1qHY
q74VyK6J8RLuFsmmPmnoBGM0WkMUpqqw0th0kiILG8SwjB4LHtprG0ccv70tQQVnk2lh9ozNJQSl
7pqwgc3XmBmQ+rq0M2V5um4Vm5EI/hEzpqZqoDbFJHRdlWVz0kQ68FXie/I5OZBPOVaQ+6fyA1r1
7nVp2wq0ksYokKmmsVJhS9Bvvuen7La1saWyk/fkUwMs7TNCbXLqfgKqfF/7SNMoVGznmw/lNy7e
AZV0ocqrX8JokKEk4C+KQtAi7Cif+XSkaF40/8fyscMjoblkaaD6upJGr3qlLHGNWdo5Qt4kAwgX
0G/kqbpPX5q7FNBlrQseW8BTKzMayKmHOgMnl7p89DDSGVXNdD2KCTCS/PBZPRg+uYuB9iIF0oE2
4lIv8v/1aBIjkAm8gjLnRTZZeGVZH1pUVrqcO75D7+fa/TEJYpakmpILEEFzDFDCOVqHrnCH/ar+
RLe6rX8Nw8GciUkO5U7EIKMI1Y2km3YobdB/6xYnRl2+xhkhTJDSamCS9diCwKmqk5D7iuzqzq9H
RJo46ov2AChbZE2+eOQ590u8iveyz5wOKx3tBVDj1kUWnhnHu8IB8VXiUfBmALWc5NIekZ5i7yjg
GcdmzHyzDbYo2ShLKaeYVfEb8jlHY0OZn9uU4+Y205iVDMbvAJk0FkFaaPlTeyOUgDqyvo7RSc1r
jsvmObhzarz+iOXY97UUar5Qu82e+GUw2PnPGN3oxCtqOzppD9ph+prumsACdTzlQg+dChFb4E2q
cAzkzFy++iWkCBexb8+qNHpp4hYAdKnAEIN6juZgn+wHz7lzFYhxM5JhzoI6w6XSLQkNlZR2n2Fg
MPZVVzlYP+vCIa0tPv0D+t3t6wU6DsIkUN9YCMpCLYiUKH+dNXtMAVcPDKklSPamjeUaOz+op4S7
BHxZ4TtbzJtYxiWUdVQA6RNiB5/sI5zNmz50HyglIPVDyat20JCR5Z6MkWSfZzbngbZLD/gmnfEV
ArYCoxRsf3j+k1Nx25T2BGch7VQ88JAV4md4vR/VeGvFt+3eQvfnXBOg+OsAntH9IUAzY1e6ic/V
vW2T/v3TTKa7VxmFmVUqMhc6T5zsxskpbqqdDvD559414b7IjX478GDSt3MZkGuda5lIZZiYnmF4
PJXlHHVerI/RmAAII6zcUpgPEij767nMZha+EsaE9DFuMi0jEGYRgMNhcl4u9q0JqKlZdcuI1y2/
LGxTXVuJY4zLzCaNyDK8s/GhwhRUjHnV8N5wel/0Z1d2YdDcd/x23rCSyYTxRqbYfmIUokphvcjR
eUczc8IOqkQzpe5Hjh1cztLLthdZCWUCe5Jgwq4uYFTT9+RxuAdgIyCTUB8oziS9NEMysHuY2pNg
J9+uX+nfKBAyIeBjylhZYJLhhdTtEtEwERrOL+8tg4Cx80Y3PlL4q+viNq0EQJz/l8YGJSFrqrGw
LJBRK94oelKGionyfF3Itpq+CWFsou3zLJcSGtUL7ZSUWIyogPMXm15T1btcNDkZPvcTMmYRa5Kg
jgoOJR7CYLylxFa9n9ybvgg4QW7IoT7uwgeuPiFrFdNc10qBpCzep3uJ8occEee+KYC5UM+F1+ox
9zDKAvqpgDcx8zfm8fZpGfOY634Q4hLaQjl16XRS7M8C3G3vgpXYLu7S5+nz9cvkaQxjG1PVZcYc
4bhhGDmTiPK2eip7To+E3tC1b8pENauXwE8m4VhEjF2lX2wjyTlpEk8EE7pmsYClVQhdhjo6WiLZ
ZsFZ2dp+cb1pBruHnal5tihU77OPxt3kmgfppOGBiQI5Xj7FHl2Ir+YRdCRcq96sIgP75P9mzW5k
L6EJKOEQ308N8nu4kj35iY1ijATzJt55CmgxDiQaQatUTGdJk9vaWoupPAzG3aFbiIaddb+MNreW
zLk6trYL9CKRSCJkUgQ9OrgjRLb0zYSRC0F+SIjdf+K9JmV6jguNBJYMbZ/RTUhGI+O8zlUzx13O
B7KvHxOMsHwWc7t7MihWqA9OXm/0y32mOspPMwawTROMO4UTmKiQaz+C0dmqXGpZavEjTPVp0Heq
dlvl4s6qIn/ugBo1cMRtF9HfDs0+x5oWTcOaIPh2LrY19YPysrzEr8PeBGwb+EMLJwOcsHTIH+PE
SZAAyMCloMncn/nY1Q9hgiLwsK1SU89ff55tc7br6kgSN0Za7UaegUFMaXFajKyYLnibzqszfOam
rdeMggYGGHAwt6IZzNePVbUSSYsWRusZ3xXf8BcYsnFT7vE0teMDDyJmS8tX4tgE1jLUAeW9GUly
kmLzWrTBOepf9+WbXZm1DOa7Nm1UhEXVhf5yRxcYaBNaKmzjtoUlYQLuBw98bPtMyKwA16hS0FIo
+OpBWDaRqIxTqvuyiIXS7EZTH66fSN56hik6gjsGTGjPhbFTwJVjnMCqdL8/qA+SL7xYgDF3iEtN
VPiRnSoAnTnRvj6JLgUXRqfr0B7Fo7Efj1w/tZX3rH8LozClEo8AmUcvD0/s2RdQugDZtL5P9gNg
TSdH9QevvtegrdzC8GYAWInWmdePohZKDeh6E+5K8WlPtvJEXwEpIbdkQ1WE9UlrSYwKKZ1YhumI
RtsLntwnAlGnAfUvedfvrl/tVuKxFsREGqnDUGtt4EFXdJndmh8lvKh1XsjmqI/OKOiMgG1WEYxO
DMAG54y3PVZ1vwAL2okXR/fNY+yNn9TS5SFib1bd1qejlrOyjCicl7lWG90Pv/Q/f+04kt0MFHwP
fYSfok/wfOw+G3veNtHZh1+7PyZ9lfq5LC19wlbcoa4R1IyjcCc7BRLJzKlfQAf7sUXdzSVe9KH9
QHG+rt/qZrK+PjiTwRaSOPRYitX9dE+3mCYwpRlBaGP0DaV3Xr7Mu14meW2ITFIgPeI1CZKQBkOI
pbZvwsxdpoJzrk1Pp+MJZ4GWRFUV5rMWKSBcc5Ba+lgRc8ZuXza8duXlmCOe48DK/i2C+XLCOKnC
kMJ5iwfzoIIPJMEzMd61d39CtkRlYWYTsAoA0Mbq1Xv1jMUCHT9jgePW20Omq5EtSEWzGxZpRwim
2rNUfJSJdehU60YseSSXmx/TUAE+ZQH6RGKHB8yhLMyYNvMFLbsrs9JeiBVw9HDTj1mgjwHGNYbC
2aRS1CIFI7CF4ecAdLG+0aLzTGGZv402Tws3wy74L7BNgtkZTCkwxl53epKNvWwgkxi99nZ6am+M
RyWId0NmE48uknAOR90Wa+Rrgcz1JUY1AeEfAqep2Olp7orJsTY1exG+ppLXh7PddHdz/WSk94V1
p5eLy/kBW5kr/bQYxgAZMkam3+vPgoG0OJYWpM9ntmndaQPBW56KQ+jKew390fgwfYFf5+O6bnrW
tWgmbmCIp5GNeaZJ7IjpwtjpTgreYBkqSGBDcfJbzaETL7xvfi5uX3zz1ZHpnaw8uphOXanPtFHd
4eWneiRXG78qFvLF7DXjFnPDht/H6aslVzvDlG4jo/s690viLD05YHN6D2yRz0VZip5aWLkdKZFX
FfKDJgC7chgxbNF2tSTtKzC8u0Oy8FSGd2OMjqZEAK6Fgtoi3XsyPyYP/U1984vHWcEHw6yws9xU
zviNm1FsPbVUE9NrWPbCSDKLzmOQUsiyAhdm6PO9NT6EGNrr+jsA5NlYDtrJFA3CnL+pSemr2Zdq
5OQZmxFpJZ8F7jEApRKbLYxFxF4QDcXJTetr2FEsXMH9kyxfw2gyIgTGoS9QVkCeJySVIYZ+n6GL
CCwKQ+O84ja9DWgNAWqJ4U9KRv5eEXUMB889COtQCR89wY6dukY9U7UzcL6CXuPIK71vpb1reYzm
THVTG1OH71dNH6xIcWoxdEsxPonybPczFzGQ+i7WztbiGN8mzVZGZyGNs32HH+PXPiiCzs72M+IE
7oxktsW9tsupfwTEtVQm+Fq9IowJ2EV9a9e5E95/DvlgHbEGiVD/MHyjpYjZR0kVfUt1Z77otryn
ePuASvWLT5Efc8IX/absRwDxk4EhTBDIIUS+v+Ox6LoWJFSY01BLLyfIVc2E4xHOen9NBnPkJDLn
bF7gEfK9GWi+kjnGt9SdMfbZ3rbBAORqzCp6y3PsqXez26BRS25kG0MFTnVA4gjAUW5dYEvVsAwK
cCoVFEsgWn1/7KgyhgLUoxZ+kv4TvWoM+tF+Z/WpxyTjeCpfrdnOd+q3xOW1vrZ6BJh5lfHCpPOF
FxtAstAoTZ9UKTb/p94hT8Kd5MrP0k53taDHcP+AZjUGfgPemTeODHAJSwOwO+pQF+yMdOZn6NQp
DdIlva2N2qk0ab8MelA2YGhvNe965N4SRyEMNIRtUJSyaVGShs2AFYM0kPXhxpzb3lbBBE904rax
5GtDxvG+KvVGjJYBvdsAsoUsYh/ggjUryTs1tZApKDmmUmbTBrqkjwZQ7eSC/ESa9AgiwDvQMjzj
fwNRx9S/9GKzi/sJa8exY2YESzJo1IQaZnRD26jbmzARHjARrduJMRm2JokoXDVdZDcYcHNLc3ip
AOCUZrrbEWMPXF4/WRrgAs121xleWc4YHu0OKP7ENnjDELTTya5yAZtYnY193BO40tx8yDkp04Zb
e/cdGGtDWBRqqWxSQAfFT9Fk+XKuHhc14lTaeWLo/a+ylCzURbWyBEBzh8+Vuk/Lo5x8vq5CWwHo
3VFoqrGSgV2ZTGsXqCxeQt5wT+56NOQ7u/MAAf8oHyXeZvpWBH8nkCm8ZEYdWnqTZBAIhlSH+mY6
l6OhCVvc/WuuBWoYbwrLzlsWUSbKQg1hXdu6MUjIJo23mrdlhJqEuQIDfo5uT73/gEslNnWixFlA
utEmArExU+wD669qRzeLeDWQjViir6Ux8dvMrGGuhIV+vQV47dITbeMPTgKPBq9Owb413mATTyQT
vtRhFNsyC6HsM0hXy+/iGNkcJdzIKt+dirGnURYHszDqX6dq7iti63sDQ35TINyr/EmmLTe2/oiM
XYlJnlTi3MJvPvSg65R2hVMdhwNFg6eUfzVvb2DzC2K8Hkj3FhCSWZgCzGiWU1HkOWBrz/Pu8nPq
4omDKxMH3Jm84y+abLkO7U0kC0iQtsQUyzzHeENxB9TDPG+8sIsPnHuj98LGg7UUJsRjZ2ABYxl0
n85xpJ+TW8BqYFlBus3t6ScciNM9Cy4vneIdjXkzkm4WSj0mWSCFQQuuPWtyDYln1Vu9MxC5/r4z
threlqlZT2VK74xihaDSGB+y5++5LQTVocHE1A/uZMOmWq5EMrbdaDmSxLCgVjCgJX2GkRU/q7bk
AMhQP/LHbTe+pIHxYR1TURZec+fX+cr3z/Eo17PQJ0HVabYkA9pPAoSsydvC3RZDuazAaQy7o39f
iUnCeKZpYhIo4SEp7pvlixTtr2vihoWB8xtLHEj2QBTD3lZfZnJlNh1EzJ3XtCiZgGL1uoitwAUZ
FvojWMbFJgej7I2OLAM9twRAPFF9QB3Gy8FNtrPyCkAL8XyXa6Jvyf2Htk8+JhjYS6tvI5bbXM7P
2D7q289g1L/os2kpiZbg/Yu0NrFlb0G9RLVb/Cf4d4j3Z2Wad0dnYlxidK0hLlEaJB/z/ewlu+wg
pq74Ot8pj0AfxRTba3UQ9oQ4GeHlnJcu5p1oxijkCugciWxCR0nlpfMz0bivBZriMF4Muzl4fWMj
CUrE6qdmDGFNUO0BGkKzrypb/JGaAN+zexV1Rt2m7JKz7JWVCxSkGaw/offvr/TdD2DC31AAKlSN
QrBbfCm+grPeK/CBKddQH2Pkm5IX8AYsNpKWdxKZCKhaSxTrBUzSwFZCmnqN9gz+jhI4p3rV8Y63
KUySUZ/GJqJhsRViPJjillCNRavtpf66nHKwk+Q2cVPfcEYwv0iOOQTtng/usjWBSbFjRAur3ti2
Zpd6moEYJNdHfNlS7141AW8lA3M5B6MDq3ImYtpDVGwBZm0PabXXwylYIjQBiwDgaeKzQIZ9Ich+
ZCRP+SSnLvguDsAb5qT5W7MoyB81wPTTd9XFsyozhiFWJCEJ+tnGxmzp6YHh13hD2ViGH3bxp/Cu
eiQH3acVCp76b3jnd8IZ5QsTuRSFBLatgcdNyB67mbgq0BE4Or6RKkAMONJxGSpegYwdD6DlycwF
dpyjY+XJjnFcToWHuswtdrlcsYORVeC0473It063UgD2AdD3YSn2sg5v2feOoEe2Mi72OEv/I+1K
exy3le0vEqB9+arVdtu9T3fPfBFm6dFG7bt+/Tt03k2raV1zkhsgGSABUiZVLBarTp3DyWDpo+Ui
hHz4GTtyVaptH1YTVCOonDQtnysBJZ/jIQI3Yv/anQ0m9k+aXJaNhGMrTqdYwbyPUXAWsvWZ1vvF
RHppntJkXqjQzqTYZdU+VGHlTNUciHHNcQl1M+6uNo1xiSmMVWDVVFzaiaH40TSht9hD7FwHWSEx
psrWI5KDtDkqXGmYXwqT3EEUAtPjkk0SQE1ApnwQZvNnISu3GVm+haX1FEldkPcyqAbFY5eZuROP
gl1Hk1cryT4eyAnja7Y41KepSJ/AZebH0mC3gnWDy8GT5Pg0yOJ7reetjbql31ozGMQmiBxbdiwZ
ztIhSOrhvZaWz0Iv+Z0OBZZBNrxca35fPzCbQXO1OdSxV0nTLLYdKmvg29J+zrl2l1Syr3b3SSx7
4fh+3dRWrovpV/Vcs0KWxsLjG8Nquq5G/BGD/KUAMSv1YONLtDceKNmSecvjS9tCbMEiFbiTISqL
Pz6vTgyXBHQEpuXrD/FexoWn2wuwYsOu9c27xUPFnersxbZyQHP/lrLCEqfjlT42fX31I5jTBO8o
cqvAsjFfcVdD6T5BpZjqBuFRRpwR7J3HEAPXAnhqebnkZlhamWaOWb5IRQ5wLTCUb52rHyi2R7kN
d8felX2CgatfPCr3rbWCdcegPT6ApNi+jQWMr9rVgN32SuV0xXBfzZGb5RFIcTgRZCtPNlem2BZN
WZpgG21hKt3rEEWadhTxqh1ku3IKPvBrK4isrTGeJMuYDtIzWOt+dl/HQ3zf3io+ZHugY+jlAdD3
mJrvkWGo/+6R/WmljAORGeCaFNK3PgHzT42ANaC4SYaBs6NbUX+9RMZZQOAVp9FAZ59b5GdgkI/G
l+sRYNMCHjbnrh4a7Ew6mCU5eI9yTfMNUvaHIVcKMJ2Bm+u6lctaI60ZS5glNWU0BAHX/HzqkYIp
HaQ3oKh8oBwyBupWqF5FR6rMIsp/UI+/hFpRi6BNAjzR0iDmzniHlBfodhkZAF67Yp/cLDfmUTmE
N4nPg8pcHGjGEOMKeHpmKbTQJn+MGohOftHvK2vm7R/9tZ+yDMYI4whNI1udMmI1FlajHJPDfJ/v
I2cI+OvZ3DkD4m0q5qWAQmQjdKQIeTuAU8BfzOwJNPKPGM6H2F4dPRtD/S4ZIzCCVvcz7ZUToNSc
+Hjhj9BxE+lgM1UmRRmGcZRItxJd0JTJ1/PMlpSvusapo24agCtCtw1Vg4tGjViCnWwSc8nHP9yO
gOhpkjWTc24v21B0GSsrNHat7vA4GvTBqkXRR16fGJj3Uz0QGbrkdQkwbDXbC5ADZ317LmLtIh9l
LDMbmBog2NDjRPJjc/Ao8T9YWCA9/9yjAyP3lbPgCRaT6M5q+nsxfiCDblejYYf9Q2vtRUh1k8Xw
Aflx1CaLOR+X89tUBv7YQsdU7GfsimbhYjdmVyWTPUhfUwJh+bCz2zr15EHlWL3ES3/eEtah1YKk
idjAbAPJYFdp3AjsbXfNEYJUiT01bodpzG6n3tXAg3r1MQzv8ulG8gBE5T65ON6nMsFikeRwCmss
t5pSMHv5RKx4lVkaCphQsXa9cydv5Xq9TBo1KrBaNegz2V7Ee/ouyYLW1QawVLsULvHPUTV0i4GU
gHSxRLvdTLRV0gkahUIIQKTx2CYvGjTSRaNwouYxF77IxaOpA0IlzXYr/RbKZRdijDk/Dk1m113o
ZHl8qlXZHWpUQArMuReRHQ0tBtnM6Wve5s+cy4i62cUOGUh2Uf8EbI4tys+dmaZJOIhoKOqAkk1d
hzaqsQC+r5XOYsyJ1wq96EHaBUjlWsiCBI8Azm/YcgTcSrqMv0To5zFJfltlfTZP+ErGk/Wz/97i
PqR8UPkz+Q5tNOcPwGbUtdhVry3SPHHlF3kdNzMkf0V/etMNF3xYUJUfnCoHlJRinXkP1s0QuLbH
ZBYJuraCRLDCHmVD5Tmrf4keVd/t7DR3rQZfONAFAhgCBmC4l/LmmV9bZwJwF2eQS6hgfbkjxx5N
CdTRwftHbEyTd5CHu4fSsUPJohNI08WuMdugddTK++S+vE8fuOCpjSQBp+PjczNReQIkPgYPKp6M
foQ5HCRB1X12SIKhsRtip7fWgXgk4HHayRdPSRzLlVk24MoR6TuL7kK6j++r0k6f81tg3vtsF54W
P9opu+mIcZkYqnVZYJys7lExUfG0w8iDVNFfYF/uDbUVoNY/iokVqjxm4igLo9/5hmWn9xIliXFB
f5cDifMnQfcSIkO3AaUniFpY4F1kmUfB0doYZSJjHjZ2ku8NkKTF/jTiRfJLKxxhp/1EuKIk9CDo
dshv6K/IT2Hkoqz+dSB2cwsYkcer/G46xOonMReBEhdJhZc90P+CcMxbPAdBDz5g96/Hmc0wQ6et
VQzHGKAX+nzoF2sAtdEsTL4WEjurjpBy4kWyrZXoyKXAd0ORbGwJAVMd8QQ2uslvD6L03B2Hu9Q1
3UHeq+hyltA2xeuP3+W8ePzhk66tMudbbhQzLtUZtxxCjCs1EAvLy9/jIgJMG5K3eSr9dCw5a+Ut
ldlN0uqZJDfyBOVy6ZBkE6Ao2uwVYcFLlLbeS3BZEY0JE41ImZWkzRY9yuVChbTSccC8+vm9hELB
6fxeQr2Ui1/aDNe4uxWge6jNM33F6nqQ+qTLihYWKxXtasOgxVKoozmllAhPRofUobf6nwP+TdUn
OyEKb4qpbF1g7L/UkZw5c5XuNA0cjknc/r7uxFsvEmhJgzLRoELuFzpxo5G1SSjjt3VvtCNbxbb5
XB4xwPP+j6dZsHrU/vBctPAEung1hjoE6pW4nf14aI6qNXmz2UBwLuY40sax/GSGOf2V1ZVESUQw
3cp4wikIQj0PqHRZjKFLQSZGoXDAO7OqR63aVl1h9TMoDyQfkhd+9aPxFow3NUHkchsZG0EdpSV0
W4CJ1i4DjZkMY1vUk3wm3dEo3g9z1kAZTi+yi0Iad0Blcwc/7LHVfTwiFsggTZgw7IiXx81eVBuX
43Ybj+71mtjSfpyrCNEt1pTuW90WfoR72rBoB9CGUOAkx9pGcPlkjfGJNh9ENW1nGSnC7EnPmEsD
KBd3AkZYrcP4FDdOfVfwR9U3UoRPZumHXZ17RU9mrQlhlgLKwYJzM/nJLj90Oyqi0wXoywSm/wez
oxdlSeqeqw9IP/DKLrjgkWMjhMJhqFxS4lWdLZQHAySl6W1xW3jjbkGzsNhx+b020n9YVlHeMKDb
CxmRz5a1RkbvocaKo1vKQx7uez98K6HFwqsMbR/BlSXmkhqkcpoyEZbgQLeZ4aS+5VAKNfHYAv7m
8S77y6Gx855+rIy5nwDwnjNFXWa4UHrfe6NjehMuSHsMokOr2Oav+EmFGJXmKJrbnPobbX/dh7dd
+G/7bLqJJ7Y1ito4+yHIZSYtceXUdBbh53UrvG1lH5tNCxIxoI9mf4JS3T73TMHW7+PX0W++D6f0
JPFgcFt349pjLl7tsmDNpMG6zJMezF52U0AD4rZq7OW2d1Vf3KUnZd8DycjZz8tmyecPyr7ldTnH
3arAgWgMF0+K3yTo0DopOJxDe/wy2TngH4uT3U/fY+OWQJfjxhRtfq2d92GZwyooSiuZBYbN01o7
yrH4PqQLqJLljrPgy649FqxgHkmjQBt0ixkP7jox1FMdn7b1qPhH4hnm84BpyxKVYsUzf8iQbttb
x+RF/9Le/GMNhM/GWeRcm+kDkeFc/tQ9xeZXKeUpYWw60mp5LKViXqpSQ5C2+iV8B1EPBf0H5ab+
Ako1TB5LTn2f9bhbeNMslzOJzMqYuyUby8lSRk0GoXqzzw4xYL4NZhLJgT9Ft3WfrJfI3CfhMOuK
Ws6IAVrxE8DuYywBFJjlt3GWvy264lwPBlt5wNoc45kY5J5yscHKOlRVy7TxRUE5XTex/dUk5MSW
DqpGjBV8vjBUEvUkXfDVRBDhi17hVyIK/dAr+4vsaAhKzHaGzvCVY5duFVOxwTD+h12mYqMVZlpq
6NycWdNUTMtbIjgxgWTGO3k6qZCd4xy/zc1cGWRuRgtEf+GYi5iQico96Y19PPNQ51uRZL0m5kqE
8KNldjKuKKFtDmW9X5R5l3JzKRom2J0D7gd8IGhto5/AlBjiwYytvKwWP08Phj17IeLF6OiHMUh9
3VUhXYCHTQHx8ebwB1P+9DRds86cNrMy5xklB1pQ9Ju9cjPc6K75FD3Hj1QGkrtYnjnmxC25JAmd
kC/nTle2W3YGMCijC3ZydF15ld6t74fOkAh0FFSP8B77fBag4qoboz4hwTDetemXJp1E7kjTJYcv
wtXaCOMkcaaQNCbDAuUJ6K640nPxU8YoNSlQs6P4aTI7AVSZ0EKpjeAPSpdbMcxA05BKQlnmhbLP
SJRKbwZ1wAg3nrqLa+XOcE9cJQU+wKqc9o3ScGgTJq6DIuBmjVvHfm2dcZ9anLpszNoFBfwZ/MEA
eQqOQcBWZ6JYOgU4L1NwPdLw1st40LQQtQKF6eDH6nSsE6uwWyuBZqCUZXYZF1C0BeTFu27zPPvG
nhKoXVlQt8FJvagbidKoQ2+jWzD0v28hUyDYUUrB1tjjGHx5LtDW1R/UpbdiHBwXBnXA7pBqfHbg
JWpUIUkq1BLi3lN1MLhB5oOztK23zdoG8wXFvEOntJlGP0mjfRRiqrkpINmS+gP5Igmt0yXzThcV
V6z2ogWO4fEgR3dQYraFSnaLgYdf3jqzQF8jDGoaZhBZFGaBZi7w5TOOU/GrLJ6q1oCwDceFtiIu
Ru5opdGQgWOkLrZ6zlVxlKpqARtyEAYVqK2koN53Ae+G2lzKygwTGax8qTRLXWAGEm3j9H1JMlfh
sdVspkvrxdDFrhYzNhPwYioW04NVSjkuN9KtbkuOdOI3KjgLYhlhwF5VgRQ2En0z03eC2Tt19G0o
M14Kc1HKALiNakkpQP0DI8/OC6Ld1FVNpSiIaHTwCjT3w056oIgjgul73mjzhf8z1tikTKzLXC81
BRGs2y+/6Asf2JydVO5Mt4sdOnFLpv0fkP5dPO0Zw3S3Vx+uk4csWkQFMWVPm54hGN+1QPLSA+/S
5a2QSc3CXByVMYWhGWrp2nCPGU07awV/EB6vxxKeIeZc6cVS9ZkqLr6WELcxeltaVBvIAldMeT5y
4YrM5jFnSxhlWVNJLyLdnNxhnxyS9x6lfArFK7z8KXL1x+VXM9rXF3hZ3D2bpaVnOCeiMhOQeyvV
K7JIaEcpZR9ESfpspVHipWNrt/Lt0Ft7sOCPN5kILkBp9K9b397eD+NMpJaUhGh9oyp+Mbe2bAqu
RlzV9M1p/qepNbNK5opNdaHu2xGrVI1hR0LLSyxe439zLSraMNZZjZCFzsRC1GaYp6Mwh6JxMSHo
LnvoWDnpawQW+dnGGK7sVkEGglaOk162K+jqPkyzwD/c8pGaGCN1HfUgvKkglP6p2t2LAOzfH9QO
L/IVxhzjMrXR93kBbV1/BOMdrW2DSlR/BmCIks4p6c4INJTXYtWOUzAaX/cY7loZl8kijCJD4wbZ
fYNwCoJ56ZlKFeBZBg46Iaj9f9EspOvVwV6sSUDQ4Zx8DmtlP7R9NamiLy7fzBDCQ9ZBTbhzb5vn
f2WFOf9Zl6LfE+L8CzvjaXCFN20XHQa72lENQPGo7/hfUt302ZVN5qad5DbOelNd/FIYCtsishcb
HWSS873R7awl3QkNuAys+9TofY0kO1EgT3mfuwCQdKLXa5mtyKesL22z82udyjxroN9fKKbLkZpb
axqPGf4PcfWjCF8XxOpc9dX5q5gVfiY9V/rvssU4Sq7YnZU6iQh9NGDrSfRFWHKPANIpyJisr6GQ
iuk4BN3rrsRZPFsuXfK+AKexjlMjg3OvL+5kUzzOmRgUROIEB54p5sS0KnB8Uo52M5EbG3PRdtOD
mkp9Dsff19d0kV6fXRV63MAdoCfMzkQLuiBLkEXFPJz0I5zu52jmJddbqQzUIil8HO9P/P35MGi9
GspZoYh+R8DEnIO7D3ybsy36pVsEvMrZRVqL5ayNMWdCS5s0HuhyaCaj3HQ7mk6QAw8fsmlGAwGT
SBP0C8WYJrQyjGYAtGcMQWe9NxjIjMhgh3lnwz2WutilHU8riN44n95fdGkrm9RlVrkSacemL8IJ
X2qnHrIb4k72fE/T3MZGJsonZN60Z0gAsmJHLwc1uyHVeg1KfH74TvaA/P/MDpB0dMBOGp1RH7x3
9NYlAfKev+0xSWiW51UpxLBXhr2niZ09TffgAPBI9sOMOZIK27YgZIqCgYymKxPG0kzra61OIaGW
4clcpdNpTpIvuKYDsUvBliwG//yUacbf9lhJR1NGnTKPSglr86Luiyxw6Xs2T9nKAhMwOjQFZynP
gN76x0+gzRt1vRrmRrWaBZhjFbv3F9ihFSk43FFOlKNG/BOww0aQwvgJ8iSo0OFjsa+hoZMxD9jC
9cH4ZqfVU9dxQMaX7GYyumArC4zzpYYFXR0R99oMwkpawSJv9E/Vk/AEkjsn2ysOuLP/oHa1ccw+
WWaeQL1FtLqNEen7gxkIIOIN93SmJkSx7E9wOJfNOGalTBhBCUdv1BlZg3aXPVIKAEio2COU/QBv
5jeieF+OCf4jyH3iKdOQowC67ShtWmPqAoWT68dr603yaROZsJ/MTVwoOhCiujw5/fhqqk9p/dZH
fiZIjkVexbJ053x/3epG/vXJKBNEwjgTF7WGUQP0adFxTo8G4b3Mr+6fJor0Ab0K+tCCDaeih+fL
D8Jddy/topPm6bg86SxB7vORwdf9AxaZQKL1mI8EDhn+geFPnAS7fqcz61YwBcWJ1zC9bNWcvVEF
Bxi4xUDDyVgzLSEa8MIS0T/sjulb5mGeO/xlfVdt9aeFx0j3XkJOTLBzHtHHRrzEx/swzMSwIQ5J
AiEtWjICC9exdnLHPJb7PykZbVw2n0zRCLD6hs08phqpAeSNOpDhtmZAqtIVOpCKkMqbY94M0rZb
fqyMCWWZOktyAlClr2qqK8loc0dCFejDxB0f20hSPy2MCV0kNpvKKBBK0qNwN4s7yYScSRvkaNYU
IAyrHel333nADPPriv/FTT9WyYQxTM+ZoaDDNqXmN7+neDcbp/HYPMhQxOGNJm+fQnq7SuepPOak
x7OhF2OB1GRUMIMPUDJohp3rweS/LOhvG+yTvO5NaajRYQeBMK341d8o2Lk8jvsGM0O8c0d/MJNL
4st9GGOOHUCA8zJqCCtGMnoGOYjjKTVvDQPlN8tL5XdVery+PM4OKsxxS2IhDTPJRDLZZF6TLH4I
gPf/ZoI5ZgLYNsrSAMLUlFrHlMHwtCicWsL20frYNuZoIU+s26FFxaYelduyHgJlBGl+/nZ9IZft
tHNQ/DDDnKuuUMwamhf4OhFV223AeP4IUXsD8O/6pD1KEPxNb6vWVntM44HrdnhBeXHHe0pdYjuY
n8EcMc3oo5ZI+BnWk2DZ4GRcvmp3VGGxdLpdkwN0rUfuEDuDp3jiDiI+1vP1jdg+E2AHBO7awt3H
Djums76IDeYxfGjk/jXqbB6FL4D2UVb9oOTcCZs+urLGJBGqmCUKkeldKxdubQ22WiacZz39X1yc
u5UJJpAIUjwXHdC8fiqc8ii0w8I6NYgn9fw+tSXE1X9wdvD6miDx9PnugawiwBY0/xp85LYvEi46
lN5c/ancg1XxGz9Ucr6ZxOYPQiuWmNbBSVeDZLfUh9QFi+MbbYWWNSaZmsG7vkTeCpnIUldSEc0D
vFQRn2YT/U/5+3UDW88dYA//44WYRPy8h8IyqlCkR2SObsfv2VnalMoAxJFNpQ/4OTPXIF3yKmEg
o6xNVgKD6M09FPetUzrQFn0jN+Ux3kFoweBEzktWAXrSVytkAo7UiWZbmzBIjngBn4hvecutchrA
7IyZkh+hE71e39PNQLoyyIQW07AmRTbB6VBqoMYwyUGCIIGlc9haeK7BPD4ErdHaSYFrEJSWLVQa
l+Xh+jp4FpiQUUSanoe0RqLMzRd1Ue7AQfM/RSUAOT47wzLVemSYOE9JBKaD+UloeMOvZ0KX/x6V
JBZHt0hJ2rS5hVy4HY+DKpyq8CgOeGlbUPXNvxNMWlVz5xjpo6B8j5fbiTzI1Ysal64OfcaKpK4R
zV5ZT44moeIml46ayS/4yK5Z3VnyXR+Gr5o6vy6ReAvdYz+LiN2XOaZJm900VrYyqDyP3mgsrj2a
Be4p7ViYC5j4z41FIHp2E64p1U8PPMZAjgecw+HqrNatVg4kFvB5yhddiN1K4aFZOWflHC1WFowx
1rquxOE0wGOugHM6fa2KnLNhm6n8x4E8R4iVkWrKVbmPkDxB9fw4dvJRVvObQZJPZOBzSG6+vVbG
mHAja0tWJ2DxRnyTfysu1f9pGmg7Uq1xkbcy3vYxocYgWZVaBBVhydh1goFhlLceeNzrceASHPM5
grL8fFKk99Ok0Vwp88eX/gHyZK9gFRDeu9+TVz0u78jhU3vkLe56PiGxclqCPPaVHuKzaZngFjqA
AsIIDP531ULLhXTeQnj01ZuP2dW3Y8JRrY1lHdKk0CiLW0WYDkW93JMs2mWi/kSItOdsLMdXzhD6
lWOC9lAsG/r5utpVD+IpdQWnhfpoQHb8Ytz24lRwg4mgc4fu2+dYW8/x3OZqg7t9qrxKVPcFeVR1
wVmqxY7bkOM0PGuMZ2a1MlV6jXyz037J5WObfSFtBCTXPsYkNmcbZfzyyxBvSqhxKoBqs8NFZjp2
ajyjCRqDRvycwgsO2m5QcUJdB5MNHsfe9qn7sMekMHUhldKktx9VJMAAS0cuUEkaUdsE3eg7Fsnj
CdoOxh9Wme83tAmptFReAOuIdnn5qhkxD3SxfbF8mGA+WqjgNlYokKQbY9lRq/nFUtO72mn0THHa
WXNTo7mtSnBuAFi9u76rvE1l8hl5gBCKMQH8ICyh1+WLK/TqTSG/XrdyiaaisUylJHwYLFQuZlDD
KOmjvKVL/DhyEhhHfbITd7zSyubF82GMnQuTjVgodAOHoDcgkmT1L1FvHMZwuanqjJMObm7fyhQN
NatQks6FKgoLTFkDqtA5oJpWbs9qwNm+zZi8MkOP4spMloVthGlpWtKkw49jgCH6r9VTiaoY+Q3y
LE/ehcA43/Q7/ZFjejOirEwzLxUM9iZ6k6OL0R8oDnd8rH5O+FNxKUtYJzp0RAxdjCr4x9PRn13G
YI572HZdPlS4FRrlfp5um/omlZ84i9u8CVaLYw63MMijjJY4oIQDbgLr/A77/5uA75bbh0ADnw2I
EHUTvDOfv2K7kC7vIhwCkDh1x5U1E/cOL1xueubKGLN9qlGaUQcWUD8HhKFMDCfMjsX49foGbgbH
lRFm/+plmeKeUtyQLnbntt3NevmvrpmVDSY6TqoepSDsps2l9BnKjjdUIAUCIoqTeoXDix3bhTLA
gi3QIgO/y4Lbm1EVi6ZHIindRd/jeyrfNUeO+r15BsLITxzA6mM3XuyEvmMz19iXmAPjZSg047m4
Wlc/gnkDirIy9ATUIL5wA4RDnNjhNwmHjhL0xz75AblmsBHOtgQ8uC/f9Fx9xE3nWdmnv28Vbywl
XhITI/1+0hInimRHq+9bwkMbcaywMppodUGSvUFUE+e7VF+cqL2LcuJdd9Ht4hFY7wDwQw4GRP/n
tSS5CpZJfFWUq8wAhcZAeVSfs+MEruRxN4s8d91c1Mocc+70pE/DrkTYUgOIoeq1Ux7ayVZaB8Te
CJWYkk9xHhW74uJUeJbpf199NNSPMWeK4hyI4rTbQW9+m532NQZxMifH3LyMVitkDiSuoaibTPTX
rAh61iJqxcLLoOyKFD3E7E7kTf7zlsVkKFWsor4PSLPfDIcGvJ+htpsj3po2A9lqTcyBiyLSIvnB
VyMieD8TMH5wia82s5KVCeZMVYbSRUVF31Xq5JZd4TbAp2Fwxl5UXhdt887+MMU+cPJRU4sBdW6/
X7pgEmvbyI7IzOy2zHd1w6NrO5+gi2i1MsckQXKXgnwdmGvgveyutJtncDsDjUl+JIABdDQ54VE0
bF+lK5NMQlRDa0caF/A1UeU4Fb2tcE9urIBKcSqcYMz5bmeWodWxwvtNrsMBF0IdRg86+WVI0UEa
XkOz2XEiFe+zMaEjL8ymnGa0Jhq3x9B2Tg6TGzvtyYLQqGW4R9OyId4EVCvv0uMcMZb3QwP3SCs1
cE0jw+BNCM1qXXLT8eH6+nhWmLihL+FkZAo2UoiBQlEPct66Jk8Ym3OQz2xIq6+VdqRvK3rK5i7y
lkHaJ2rvX1/Hf3E+QPTAHrYxGjZNaR6Llfbv8rht9/swxni6SmToJXUw1oKhMBafBnNyrbmziaVz
HH274AQphv+si7kpAUXtxS4DqEB6Gn9XOMVtYO673QC+AuRb4RuI8He8Btl28DBBNQn1dnCGsFUu
pRDyTppxkvUHHU5fU70yjKUUL+BaRm+H5+qb27kyxwT6UKvMkkCRwq96BXIFd5L4mM9PUlO4HCeh
3+UiKK4MMeFeDkOUcemNEu/H88BwCThI+xMq7L6158WozaMF5iUJbJZ0ZJH+95XXa2Qw6kbEqsxM
0ey6Hj29WjR7quvg+rLor75c1Ych5gybY4haXYneX4Nu44wBW7vJc3AnVyHUUg0xxkTt8jIp+X6R
Jx4BKm+RTCKQ5KEIeU4kAkoUezkwL+2EalqjcTK4zQiy2kvGQ6osTTtNQXoTdo1rKd/yseEkUNu9
sZUJxjfUPp9G2YRvgJ0DmGIpBFVOHtRun9hleJZxan/woLCc3bOYru2S6qGUpTQNDjHVGWKQaAof
e/n+un9sg68+lmYxuUAGEcJ06c9Ls4iTvzRHiJRQbjnMYTnD76SHWCcGzk68YSzOV7OYMDnTgYyO
ovVCkFbVUozeHC880vB3xfdZxGhhxPk4RPD9Flq1urPsEjSloJBLYZXNFwGE+ZyEYDMfWO0lXfPq
VItToUkCwakuhtSbIignRJWTm5g2GVK8/bjabJuxkVJvYAALl8D5abyyp1aDNIQU6K7cGW/Tvrmr
nlK3u1ke6cMFymnFt/gQceUaNx3TAs2volEyIJbmDEzoGslHvO8bSEQuc2wbQ+Lm4g+OY26Wej7M
sP6vkrqaNDOmky2f5zn5d8xmkFyZYs7AII1hbZVYkXgIA2UneFIgBPwkePtz/b1xrMtrStGoE0UO
DdXDUH8dk3cTGnRpyiMq2wbtrNbD5gWmaBAhgV/UUjffFUZuOhgGrx1tLGQPGpDpXlNS3Ysn4xEt
2BdIUhLbyEvA2iLo2UZjqjqRWEb7GkmTkwpdbMdxdCiFOiinmveS2zw0EGoC47cOBXZ2CLnJp6oO
O4xRCJpQuBA898vC0jyASg4m5vxss+bpoG1/hw+LzIWxDKEx9RP6wmkzv9UlmNymeHpY8vEY88E3
2278YYy5OjJ1EQVTAk7+n2PyN0Pqx06yY8lFOw6oAyHeRVoX9ETzJ4FwZiY2XQvtI4wJ4eLWTPbl
AcReI4tUOis99hCWgkYrOjihI0+B/HUc7XcMeLsKHnXGHqlMNzrdxEFPbSa961/AZDRhWtdDRrus
wm7AwGQbxK7U+/PX7kAIJLVKf9whxagtlxOPtvx0bZfJZkpjMSyRYpowads7ya4/hfvqJlTsRLUT
0LsgYtwYaaC//gveTFTWZVSgwcGCnsyFcOwkdUMoUnZofYm/CZn+mgpB9iUPldRWBfE5VfV/zvfK
mGSusrKaJQuCGHS19L0OyQ/KWwX2GujLT+ofsFVt5ljrRTIpsRUNKPFWkQSu3T3ku53FTQxbsmPQ
r6XlPWV9+TcEmswyGWeaRCOV6xYvqPFQvmCg2E3ADVY41mKnL0rsTEh9iqA27L7YCT7HobbSk/WC
GYcKyWxW0QjbnU8fHAQZZXiknkRFXCI3f+XY2woPa3ts2MvHeJkJqhWj03sQyHGSg3FrQUsblx1B
aVUvvYnXc966Wdc2megnaSYo2GgvACMnQRZLToYcPYpBIiSDCM7AfGZoY///xYvgwyqmpz/nYdEg
9w0m45EXJQo2FMJp4DGXeVjjzdR5bYZJG8YkboauwRmh5I9ta2MaPSOgPxM8qC37hm7PT9bidEEV
8ABHWynY2jKTPEdD04PPB1FY0yCb5BAAKtuR19TYuibXRpgswqjEygRtHC1KfpnwLCCelAU5t1W6
HVf/E9xkkYk0fV+3YkuDWwp06As995lmJw3kNCNPd2cfstxpf6TESHxCUp5tJubkoJScIoCO/TxW
nZ40YMer7XjRXSyWF1KvHz9s7GenLAalqiRKHm2CFbTKwFDbchM/+t3ZF8/6kzEhBWhipWkkMPpT
XbOqdimIc8q9M69UEIIiwbseU3guwoQUzYygSkHQEEJJ+Rg1hhtakY8hf9UmghBxTvW5snRtdUww
6UepGgn1lPDUyNCAGme7eKZP1diV9znGye+m33MPYWpIQLT29ZVyThwLj+wB8CMDDWSk/iq1NxLo
jMfy36U2fx+Fcx1z9Z4rCWRQQaD91+dLO6f5mjx0N52dPIOkYB+91YWd3PHGmDf7bSunYdGLiWJR
wnFcvLVI2epCWyjAlZuiSJQVTg/S/yy+qX1DasGiO7lV93J9Z7n2mTizdMQqoxHBrBIFgJwT0+1F
QFBHFDUVbWdWc+tUlti7UToE8ZzNTr9obpKoPBzd5ieGtAQeISYSW3YMjSQ1xj8hD+OLbYbJpUy4
B/axt7NFeb++4s1IAMUNxcIwN57QzCkdJ8CHshZlgiQJPX18FFt5/y8sqCoUjGTwOskslR7g8JY2
NXgAasuTgo3qJh491eYaVhaYGygHt3ehZtQCJi0bEZJCg6T8+t9WwThGggLE0lPQK5lew+6nUmTu
dQObtWxkgH/vE13l6sCZQln3QoEDJ+wWH+IhO4hhVx7Nwdo9OYShw2VZ4u0bdcKVRdVKFitMEaEH
Xw+qZyohYjyqd6g67wjiVuSW3vU1bhuEep+CPOhSzLxAFSzVWlw7kxHaS/YWJt//JwNsZBTafjSr
BJGx66WjLMXfQMae80I//dQXoV/9exVsZEQHe2qSGquQH2ang+Bh7hjefEeJfFMvclUOSuxSiYS+
C1b2GPees0iUZgVHlL5E6CjeiJ7sa3JIkcE6+d70MS59j/wSnyz0xEfjPmkdEJ7wlr0FNAR/DKbd
JWODbg/HuzAVOnWiC3iSgBjbtbrlDrQyi6tlNSRBZOBE29u+QV1nMtCavv5pt8/Hyj5zvxfmJCyz
nEm+aYlublQ45aPyuxBCp1tk6HRab0OtgsFHRpw2+1/Q0ttpMUbC5PqR80s2Mw1NtRT8GipNzpyb
OhG6PjFRRqEfZNgLKo5q8FO3Q2NHcT10Sp4MHm/4bNsqUEXAzEJc4Lw/q9NKltjQKtooh05eby+V
7oSp1NpjXe30Snu6vka6hAsf1z6MMcEILELTWIMR0CcgYLGV+KZs+jfRHHhbufkmW9lhtjKdcjIU
IYLejGpn7iUH3YFaq9/9iCq/uEkS9KzB3zA5RLVlDM7fx8H/tk666atNzUWlKDCfjOb19GRq96ny
tTE4ZSreVjI3LMEQhpCF1ISUORN427vIz7kJw3YparWTzPHQstT8/0LiPnmcX8D+n4OZPgqSffJc
3HYPXYCMjdc44Vpl0uDx/0i7juW4kSX4RYiAN1fYsRx6UrogREmE9x5f/7JHu0uwBzut1btKEaxB
d3X5ysxlH8RduD80Kt+112jfPRVPmOT2ym8R0Nuxjoa1yM31OyNfckU36QEVRSoqDMvjQGPM2diI
YO25kU2+ULAahrxi7Eqs2rZoZV4Xu+q8Pg6YbnDkdYi1ISJ2ar6GqmhVacdQRpYE8bMyploB6vAZ
jgXjNx4qb5v/VxfpcRTElNqUx/CP2K+ypQ50k8bNLKv29ZNaL0ao2J7WeGMFIhVgUQ0iWIghBrJS
zfTWcPsHQpfVWxrYrYPYBG6KvGFVCVatyUIudYCjpHGy3GP3aUxkjKNgNWmMTU3fR/Nbx791077k
WBOCq697IZIECwsD4qcNX0oqvCJU76HNjF076DttYMFvrXs/Mvdr8IBy0+lJB99PoiHs0IGKAH+J
8LCxZHEfAp4SlCzOUDtsWGiRnNbFO9NFWRQNQDVfUAgFiaq2qQQ3l2NoG2iAj3rodhZhEwotNfEI
SRNqS6krYFCrBwucQ6oiLLhoYh0vf4SiK7ohEFhYysAgc0/VnoAw1Q36P9mEhneFSkItbHgh3+to
4jN0dzW6g7i/BNKNi7DvRS4k0ArBe7rlnekroblrbCwDEKI59geu3+xCIFW54wPkkcmM8C4AvOIu
Ml4xAOfO99k2L8lCb41oghXL/cvVfnwk9VAKkHllWgj4pywvepDrjXbsj/JOa7pbcVRiy+gbkNoV
nhb438IWtaiRm/ZqImKfq073cdDNdiBn78EUvFd1gb3JtLLHQUOTeaw9pQJKZJCxyBXWc/PFQVFP
TQRSiTYk+NFkbK8FnD0YgvwNIbSSfUzEslYI1i8GLEvoaQNL+QLyFtD5PR+TME8Rrcapt/q3xPEB
Hh5NLvg0fqcDsPriFhKpqGtu5VblYoS44SHfJntC0vuBp8Z6WetNjoU0Kvbi87CXQZaBZudG937B
voPdEOtQpL5JGkcMv71qKhfyqFhrziZAgPih4E4S/6ob4X0dI5BNurA1/+QNLyRRIVecDQLCVmCP
/cIDE0Rktv+Qn/0WWfRaZ1VcSKSir6CdYlXtYtSn/zPaGesYKYvYd7qu6Q0BVtMeCt7p49fBd68f
4JrRBXUKgL4NkLJeoAkWQVr4BZlaBRpmamft+NTyGNTqWoyeoxM72dKILv11mavPbSmUUg85K9Nu
zlGNEE4q9ibQSz1pwJvJz+yJga0wgpS1WAGchrKoABFVBrzyZ8cdVFLUgOcYx5j95EJP43wH/CaH
kvcK9T2tUosrWeWPtZuTEQzLgBRE5kiD/IFUIu1EDa5lDJ9UPbcFbH+juH/9HMkx0Q5zIYRG9kui
ypdQucXidPscYb1Er3YZf5QHZn1/TeWXgqgD7BCR9JOPA8RW3qeFpN/ZyluL+TGOAVh4lXA804MZ
SZjEpVrAVoHIzxnied80wv0k1F+4OipNxTf2pVA0jKNcuy8FkY8on4m4aRUBEPqYxgpe2gyUG+Up
49w2YZU1WDIoT1wnUtXF5ai6ia9bgrJTuu9CxNqRPq9d00qx/BLKdRrdEEhV2ZHBj198GPxXwoeB
tXOsmFiBFyruYNdmqxHeYMYprtavlsIprxYOadVrAOh2fRCyvwIt3m6eMFzzrMIqt/vA6yDbN8cb
wYlux2d0GsBRx1rbJjIuDgBwshhEUkANQi9m9cUQBFjxB95lKlpq+6ixNn1XzRfGhv6RQHmAxghS
sJgiOom3CBcABQ4ESiW3ZVNAgKLvAUaWMwoLrG+iHMEcYPKtaXkQ0ee95VcgXAf5+n83Jiq4tH5h
zVyMBrcS2OC4QpDdstkYAN6X5eeu/yHMDBVZneTB2CCMIiDcwWVN6ye+o9AC6Kcv8T+zJLDHWDjO
iW6lsVyZA1DxMr+8q4Rxr8nZ45AbhwpxqJbWd02o2iWgn/JMtcJK2cxZ8p6CD4HhEVcLHfCEIKfg
VYyGKeQdL/I8TG92AJkfBVftBnfuVdDuGm5T1wBsDRozL8rtzEf3YYYdCJzZph3mfTFGFiAGj6ms
ek0xs37Rhf1FXIpCIA8wKqCw8RL1i8qWn4ZQ0yJvdPtDBjqGfjdbNTKGyGYumbNkUb650ZBQx6Nu
AHEIzPPnuDu/CazIZucml51VfJeCVyobioR2N92R8oOh5/xEirzPO8Oyg4UCO1LOO8P57xC7XCYY
RLIqYkAd1O6oG1Fa2BtNpFVKGXuKSVr/jfULaRIjtE5yYmEBXWoUkQYaGWTXKKlfsEgKcq0NQ5zG
nt7bvU2WdepTtOv3hiXddXb/PD+33n/vr56FGtjLBx48qgmULY7DCqXluY+8dBttGowhh/Z3zNs7
qFp7rC+8sE+ULEpBATDZqJVvGNg3BQMRENkVFu0Q+QufrDolgVLLgVfLRArlyBMn2cz8Z7ErzbCY
GUZwXS9Aavz3oVHpBP4dEbfcRl7j+B44hqS9vp13gz38qEeTPWF3EZmSr9IlEWQroCxGtPjZ1ADr
JGnCusPD1p76+C0SvgrBrS+gvwC8pV4wlYnV61973iD5xVI5aE0xS0l5ElEHWksdQGL72tvVTYoN
PPmHVJu8nbjGj+su5dJRnj/vH2F0j04rpRz8XE3kZc9E6SsLY75kmg+kcU4NBiN2teMieKQkUgc6
NWoa9DwktjY2oW66p/EleBK3yl3gobgDvtjZatzi2G9QxHACDEnVx+AkBuZ8Gx+yl66wGSdA1PJC
bT+O+6xvC1+SVlpd5m0deckzqmno9M778S3x5O24EyzFSnfalwh74SyxxHxdE0uZtzIfsEIKG+eV
35UH4zuYL8zC8910AHhNi8CPKXD1eS6+kxiIxXdmnZQrZQuBEtJ81VR35Q9MyAAYtcEOvAW0wW6b
OuyFxPX386FglN1pdSmu5BzHy++STbKTt9lWckIm5P5FkkxpFWV8dD7hClWFmFAs7Kyf7JBALVUP
jXrP51uGyrCOkjJBRpJwo05UuAF8rQWIXn2HdSlAJxqWcFdEJiLnb7XH2pRlSaViWr815rLJktjL
2rdaeRqHzhJi1tIPyXCuqSVtfPwymvgY1lU/5oDrFcA+yJ9ItTVFM53V7xMZtoBuHvnNNKtRhU+K
D9WzuutuuL1wku+qZyOwpYfGSW4UN3Ey2dTRq9CjJw1kBi6mGjF4BNpj0t+vNoy7ZRwA3VhKm0jk
lRJ3O+2yG8kOduke5KfmL2msssdl1e+z2p5Lw4tHmcD0yCFxZtMOCKZW5ZUP3L1+6C0yrt69pV+Z
wSN55lcumG46AQ5MR9sJ32dsRnQucMOh7bvzTrIe4t8w9wylFSmr07e9JBQDxImt4CntfqpB1J3+
Z/IL6hgpI6MMc96JE45R9vzaPGPGObVTbIH4DGCP3yB1ZGkJZW5EpVcTVOIjj+x3z3CczRHhsCXs
VJffNwyMx7MTvnZnlL1RtKDCiuHZhrbb3O03xEmGm9+ISBle6fxgF/o4J6MocsRak+F+EnQ3R+5G
twkQWO7UP1nayHAONMdVq7aZOGoQ15exFQh3gyRas3EM8vsEeGBZYNwbLWvadj3U/3CENJR21oVi
rhDPWwjYhTGHb/WX6ggAJIebzKG2x9TE0f7Gav5lI/azlkpU5DM2clAVOQQPaC2Vj6KDBHlPLJsG
csV4U7m8CSJJh2HQGPENja09+6JQCTKklv5O3pF0sYhRWzLlL+oP0C6hYZnZte7ET0wQfcbt0hmc
oQajIqp4lbzHTxaXm6OLiH3fnqQDiEGfDAzDz8kmz88/gWNuIzIs3RnXdKHLWIzhMkWB+Kr7LtXf
h44xCsY6WMrotD14gcHpHHv8vAE2JsZBS+z8pqaQs5DdmJpDmRtDxShdoQIEV/YkwZwssUJRC70A
S92W79Eh2eY39X3isp7neq61eCqU4Wm5RgmKYIyQg/c2MXNTB4BFAM9vR69XLWZCzDA/EhXiVHMk
gbq2+tusIiUGNmvgzeBS1zfDhmPU7FjuV6KinbJPjNCXiN+4UzpLBl9t8pRYncvdcd6wxQQLGzad
oZU0S5ivT20WKzhS/XiEid3Om3IDzrJvhOIOnIys138xJ/jZ5tDpa1T7cScKeP154OlauFFBriaG
b4QKeBSffOHWBwBFlfx3xFNKLnGgi8fnd5GB2hzkinfSVj/Gj3joNnB27+uNdGd4zS0bnpN1mzKV
UjVZUyV1i9sUTkRbsbK1S47ySfPIrEDoIFL3rttWhoGTqeBGB/a3GpAoQPYI/ny/qZ0GLLnMZ8GI
NugRxyzhfF/pzmpaHxIwoQY/+RN3FF0wZ3xhDSKTN30l2Dhz/C1uLlQj4No1EBYq3UFNJdefgOLc
TW4RchuOtXHLKkDIlIlRhrJUJZICzKd8Kz4LJoFwlU0tBKssmfDQret3xhRI2Zi0BXQNJ59tDAFg
hBX9ieIOllMDK991G5HhJc45zLXzpGyMEZWcFgZQkhaFxWo2DVPeIbIykQtL7q+VsNGpZ7OfUTc3
m9JMmLm/yHBVdBsyTac6yTPcqXrsHODggUDNTI6cFewGj5BzwaL3GO7MbGKDpK1od7ZgFTbw/2+F
H9fPf1W9DB5I5SKKuhe9nzSe/Dnicd8tivM5/yZICQjCA1PtXqrp+3VZ6xZhIYy663ruxDkksU/j
YIllJ38jK/y1o5vQbNfnUZxnDfOsmveFROq2a7T1knQskV6Vx5wTvDirXcZHrVqDDxE01p7Mj6OU
k5LdLwRRgtDl24ozkcL4A2uPiwQxF9q7EEbFrEpT5nyqQ3MQSlnBpAHiTNpWxv/7TZS7UFIx61Qf
j3IAUBZnYvlhl3gpshz+wJ6lW30Ni2+i/MQQ5mkYN1DBqtRu1LQozSoKNVNRh72oGazkjaHwOuUk
QIHkhxK2Yjz/6/Rcugrmft3g2LkYrXBar7CTWx5IYJFrsIKb1Try4jOp+FSo+okvK5Jc/doituc3
fgtOBVt8Y3ko8o6uaQk58YXPkHtJmuMCWq+kANur/Co1+9J4SEYeNQVd38sRGJ/K2mcB+TNem045
D79PjaAkVT8ddLNl+72JGZUFlvpTBiTKqr/KYYoBcMTmQSneZZUBGn1JsEBipcVFUTYDkxZ9UQ94
Y43TPetI0UK3fMn32Z2wV7B4jsnZbDfdpK6IpX5b8YJbhKZ7/ybecTuUwKA4mMcvre7E3aqB+d9R
vT7/OhptpazHRKwTdMaw+qZnTjU7AtDEQrsFf7fJSxanuD1AHRhGjrzBKxpFgw+Vtd7lIjZ7oLyT
o1rJrudNFf17DqBbWmyGO1Z9/HIwgvpOygR1mvBXMEd8BemEjNv2oJyw+u9WPzmrsgWsXljqHj3P
M0T5tEmPzClA1mdTpqnhpghPCaowWMlNu1X2fQtYLhNzX4SRB2biQc82/+dRUwZK6IO/Aj5C7xLs
yxMIO+6Nr+W3wOLN7m3+wpDHMIgGZZfSIggbfShQ9N36HvihQhNwA/fFkfAIEiKg5DuwgLdgKmBd
MUswZaXiKhyKQMtij0tKJ2l0kwdliXKbpe+VrlnXv5LhY+i+uVgNamqgmOyNNaaVvk6FsUk7w/Lr
1L0u6HJ6mNJbykQJna7EPLGBYE8Pb6N99bU9zAf9G5ppN2JpYj7CiQSzsNvnvDHjG+JsOLtjkQQx
DKVB2bCwnAehEeABhigwM+0QV4Hp88yxxOsGH5jXnx0NWpVKE8MoI+M6B9P9oXT7/VyCvkWwWkso
rGHDQuRjyaRCIB8lHs0QIbMsvnLpa5qLDF059xT+3djpPGV6FE0DvV+BKwT8kluH5vRUeKI13JP9
9dlTTz7mzhPbiM3ki7qPTsb2z5Kif1yQTpNYidEkVxzpQ4AiS/dkhwtMKTBB8DOi1iOgXwfPAqSy
66p7/Y2APvHzZQZqgonnBgU0WTLQ+xhKVF0L2eb0CY18Q2PRwLLukbI7rRxrQZF06J+NvqWAH6Gb
IkayxxJBWZhIUsSYI+a7DDOrrDSzTbzrZ7ZeklvcFBXyxFXejjJpV6t3GH+Cm4InRqs8Q0Vu2jM3
yq7HkDpPGRdxQK+Th1NCAXCA3xeAxYcYhCBfcltW4WE9M198GmVDsrYYc6BU/BKmggTqqN+qD6T5
CHh4rz2ygozrNgvLYp/1r2mMKisi3FY0tKYiPUnZRitFm3FhqxW4j6+iF5SrYJRUg1Tg4u14IEUi
EJ6iTCRuWKydrM+hrEjVKmE/kq50yL2psWT2xTu25Bmfw9Dw8x0uIv1MmfJe74mhUB5z/VHVWdOx
6/WSxXmRX7CQwIViO/mkATtYUPDZIh2L8C0EgmH7UoKoS9kVNm/GiS0Npt4Cb4plDBkeVT83kBa/
IFRVjuNqfOM59sRaXm3/WvWWNh1WG791RyD3Iy5zlF0DAuQfaeACt8ViPr7r8Yp+7gosfsdo5HGs
kgsdrHxbNICaslGt8lqzd/je1N7TTX0HQBOGN/oXCyMpskK2zYSLamMeS3FsSMTC+B7ssjUCxHe2
CF51aTFJSUhES/s+FfgDQL3QVxCY+WiWu0bB4OQvODGg+h/h3c3y+Vz+20Yvf/Acl/KoV+L7spwF
FVop/TyDjYdz++xeHINdnyDYHUBNLEyerCDsDngmWOz6t2pY3hOkNYDkvohqrGsRUxBtuLcQowyt
M9nJttuSNXU+YDjY1elNFfCffwukzLcizmmm5wIJlyQgXW0F4P4ETmaJJ/1xtKqtvElO3QZLYoz0
bc2zL+VSljzNq0nWB8jNjCZ02rl5l2XlphIarEuObDo/cmeXOvTPZ9JjJBzXRuAYm3/pUP8IyIEt
6ZDzB7BQYHOKoUHk0K5Jo+LBsRNCJdTxLP2jOm/knboT7AJEphwmZQhaR/d9fk9+VG7NRMZdnZdR
sXGhk30VDQuYn23jVINPvqwJGeYD0PnjH42JzUCnBzQI8JoBJnuoD6hpO5FTvhAStGkrYY3hZnKr
DmTppcUmIyUXeXEWix9EBTwzirkGT14TgZUizm3AAbArdqtisGyC3T8QwWNj4PN3Z1I4dcYvMfpO
2hD+DSDT7VgWd9Xya6KmyFgzwR4SnbWNqtokRjMiIgWWs/bWJabmTiBmAljW4Mb3zVYD5nH73mzj
Ha+ZwwtGzDZM/Voz+8sfQT3apOYaYCCcf0SX2e022YlfAmd6IiUX1NWcaitZRumywW4vF1OQSi4l
U8+2FORKyrKBZOZCaPNOgv5ZdMdZPfqvYCPeJ1sZns7YsjX7HAXRiqShCqaQdRBeo3cOEsxC+qUA
0em23cLB4ltHy/AEUEf/UddX0zHorWjYEBFopNI2mko+5PX4L5cDPpfA4jDzSpZXy118h9Iay6eu
Wf6lSOqdZEIVhqp+rnnU22onfksxeEkkpvcg62TDV67Fgkt51IPRejmI4gg6lCNC0TPO7MTngoWB
shopaAa2EiUVBB4ifZC9Oub6lAHadNjNhUmmBROrdBQyqlzD2DCrY2vB51IedYpT03NFmufkeYLd
Dm1rsz0RKMDwRgV36/zE3f5JyWgpkTrHoJr6pNShKmpzj00mM8o60+Duw/Z5nF+v+5U1t7IURT17
pZaCOgmgIqBssjA2ZzXtSYtBdnfXaJxVJ8/Xxa2dJUJKHfs9WLzkaVcCnvE6UlrEXQLX27r2LW2/
XxewOmelSzwgtGRkOIpEnV2jTJkPoscYKzHiexo5uY0Ncbc49M/hZrDHb2TGSmTtSDGlUscISCK5
AucJpnJ20UZKABUJ1DgbmCvYpnYTrMioNzUT7XDNZC8/lTKcXZLn9WhMsVfEowPQczNSAitRvyvy
TuEU7/rBMoTREyRTkRfAfupjr+wUs0y6Q+O/GUiG1O6hmd6uy1odPVx8GT0/wgPYD6ynMTwusCaE
AyCBtpOrui0ztlnVRwXMmYooaiowNT67+LxT8yYOw8RTtBDYxZJZ1RzDCq+9MOxy/COChJGLfKqU
NTGuI6hGwG+D5PuQ3wwA8wSuZ1ee5iCyGUe3VjvBvqoAWEZEtxdbshVXF4HKpQk0EVW9hxBgBcSl
yS6/CZ8YstaKDDqgtiTdMERBo2vqcpWEYiQG6Jlu/V3jkd4pQUD7DUe95lkAJ2aggU/YSeiRzSYI
dcGI2tgTpG6TBLGd88CC9Htz1CU3xi5TINaPipbbfjUlZhQaXlKAw0xONnqMCmbDyawsh/GL6HlO
PgmjUB7l2PPjXTi8DtlJl1jPYC0AXXw1PbopBHNahRlk9G7zXj1Hmdk8FZbhxM/j/WjpZvYFvRlM
S5B9P1ZUuprFLYVTestHfD8XKQkeDLPcSsARlrEqbMc3iFv02DSwwUGIK+bKTCKXGbqsqTEAzhQw
FWI/X6Wd/BSp4agUiMwCMbdDTIrVaryR6txKJ5AJFvdG9TwEFVCOOctIWI9o7W6XwimPX3DyoJYC
tE1Snxsgqgf+thlYYI/nsUI6+FxKoTwV0D3HotFhvms/2Y4g7lUzI7SxiAt4bz/fNqA2NOtQAR1P
JztBAz7ysHD6QD/xk/owzuOmljOQ3RvbvhG8Ss7ctsl38yxu82G2Cr/ac+g9WVPkH/q6cPBwXvsw
5c08xqSTMR862Xjh/OgxjevBDJQ6Mhu9vZ1L/9Wo1ZsmFG9U3Wc0ndcPFqh5WKzUeYNmQBmFbDQG
DQrdVOgq56B3k0pHM/4gyDCwO/q3FGL0FxZXRnm1mQscbFKC1Tl+KZSn64ZvzWssBZDPXAhIJPQJ
QCuKm4u+1fyXkBUlrdaklwIoBZxiMYqSFj6jmDACW9xkTmzX++K1s4dDa4nMijvrXihV1GIJXCAD
nHsSHZOws7p2N8fMmjTr2Kggqfbn1CirAkUwQEkR/ptQ3TXu5NZYWJ5eitaUSnO8vX5VzKOkgqQk
aQENqUQk7YpuQI6NymJh5S8qmr7xRmRvTawbrr+UT8Dy8mfdADUYhlE6kVTb+gMp0PQmybiyW3bh
gGjBhQGBMwRerGKoF1vSojoYhWIg3SprUCPBJpdI0HsJu8t95l4/xjPt3TVZ1N2lsg7A6RBtrN7N
bsCzQ8ZFwJzemioWX4af2r7wSicEuy3GBYYNfwP0IDiF1s4duTXFN5Z3Yn06dau5D54oUeGRaY76
oeg6Z4rQdZay6qlIs5QRU63q7T/njDv9fKW1X2N0sMa5CiOcHcLfgrnbR5zpvx8vuGQ+ixD7ulXF
DA+eoOW1WxQsN/UeJDhe5UYPrPRyNYMmUdQvxQHE9Gdpgj76jdDgMn9VvwUzckjLt9gW2FpiVWVX
bctCGClSLIxlPvFVX+pwpjMKWRN2Ff2HQmZ57PVnvpBC7nAhRa0QiumZQRIwgk2n8WaIzShUOm7O
mLiByYxQWFdGOwGlTECY28ReKGDE1jD5I5khDgQb6JBbNvk36xgpl9A1Yi52AzRenI81Vuewqz+z
hgZZn0S5ATnzuzDtZ7wqEEajHx8+kORhBo2Nyf/Glt7qgslSDymjktRz2yUTHhZJ83hgvo4vnMXf
YuIssjpEl6KZj2bHm/OP69aM9aAp69GIPhgOOchtQQSYdrnpy1+vSzhvGF550HSXt+KbLJCSHkTb
gllje07mzAEDRoEZJhYgWtoNhp8PvE0YyFUnxZ6ENb2ETxEYH6xpzxqnXY3lFwdNd4NLDlgbWQNU
C3AFAbuxsYqf0osEOlAXNOCoP0qOjPaMmXuz5lw/iNVUHh02FbVtSQK0OfVMyjT0+yGFZYvK9q72
oVkY7HO0JNjqfnCMeu3HmClOrIRb7DWwkrR/uYYP6dSrCbgETVUJkwQ8WWECmRrGlpMjFEzdRpbi
SvviZ29i7h+jBZhP3XfW7EhPyYlpcdcqsSRHFnTAOYAWnjKClSIJaa5EpKAxOJiqtAMnwXBf6xie
7k4b1rTbWrFmKY6yhn7RDZzCIwLOFYSL5ZbPd4mqALC7txO5YBQ41t3J4uOoKy4KPskmFeHw+Bo+
goML24WdO76Tqj17s3/NaKBPD0hGoMzx0gU0RiH64GZIFbJKnG9nzDaARPGWcKOOdyM6Bhgf3Kux
9SfmHjg7RB5yNv2iPw3yhJifAT92XkrTKzBQ+dsZDWrfLDrzz4ATPsmjNDdrwUWZiwYWONB26w9Y
SjOjJ8NSSjxY1QXUpVW7rKnbtWnUT0IpB9BGWTT4JHOq7exGR6uRcG25g5d85QeTewanCf+a3vMm
WvIAgzpwj1xsMicBVpT304+gvIJYS2XWqDBWspfhW1GW3qauj/gkOAY73R5cHcQ8oGlCF0xn4rys
uNlPwinXEBt+H8o1hLeu7hFMpdhtN+Pme+nMYFQbvfJJYGUoKxnDUiS9JiPFUQ3mbpQ6lBPZxo8x
eUL6yNntb+x0rXi+T7KoOFMF/aiQALnxvMUxAOcAzAUeTDEKOZWr7oH89gfG4ZNEKtase2MKFDUm
y5WCC1IjLz4FXrZV3eyUeqxXylAdup8nYOMBnRMRUaAy2EXznIcoqOg3vvbeMCPOlRTk04dRNjZI
xjgZuRxTDl8nT/WCwGzuM6dAN1qF+YsUp3gkbPJM2jSi/lRkAbmAi5KAGAVmGOoKMWsVR6WIBDM8
JM9ybRqv4ReuN8FMh81cUP+JpnSHRsczGKlTJuDJuv58CKduk8vETkhHHPDEpzdTIwCrMGCETiwR
lKtEATeY4hQhbtUad13QTyaXaC+MqGT9zX18B3V5tdCLoB1VUNw8qEBRkTb+lmTpgB5kLhWsW5QP
UZR3BAw6p8cqaisVgCP7ArlJdc8XrC7DuuZ/SKHcRaxEKSihYLmLbDolKZJUTgUrhi8dZi71okkS
TcYRkqz3mh6SX7TIuIJITYEPAYn8DhxlgGyoN6RHk5yY0ev6S/v4NsohVBiLE5UpgNIhTdDcCv00
5/u2+a4ppmCRN+b/NH5IX65/H+vaKEcwZwUfY0EUPdjyezQeK22b1Iw1n7Xxg+VTppdcxHmotIjU
plIEMrkL+KeTbqLoi6I+C4htLUj7JIsyG36faQmgS0n8MjgEnXJ+CzwD7JnhLvVY0ySMN0wzCxtx
0BegVIRtVAvM5W/ngPGA12ZmPn0OZSWawe+ykq9xdAcD20BAXHSyo6rAAFaFySFrrbbTFooCYGvu
B8bNtr+D27624frpV1BmRGrTIClVHCrZ3hFOwm3vjna04d/Jhq/+JbG4p+aQHOYAY5sE1gvzdg+k
Qha5LAQhxhuhW3E6QED9Qi19lwu4TRTmbmrwd2ghmEbMqhIwHJBBmRpOmrtc6fDRJJkEOyIowzCt
Q0IWyVIwO5PvQkd36le18ph5FEuxKKMzY1pb1oQQnZlQ9KS8c/xZPMzAEzVLP30RZc1RFeFRTWdb
EAw7HedHAY2RKuyOxVz3DBPIMBEGZZeiqK0boyVV8w4MjboOwrjSriPWwsJaCv1JyyhT1AljxnMl
XhPIdx78orbVyUuLm7koLSOAvkU5ln1ym2Ox1qwNRS8EG3ThM49KHwTcuOkeaKyv3CnI7e7r7GIT
D5uyhoMx6NlKDkLuwEkT6gee2ZhYS+DRX0blwMDolCTSeNnSmHVzjB1Odx7E8IBVitATwyLedREf
vqpGqUymUMkGQEGxwRLoyrPWoyuszIkz+blRmQDZSx9ENDKPSsz9GDQEogOg0+227k8VkPDMitcE
U/CV0Gz5TraESU7tfijur3uT9czq4zvoIJ9PIm4aGpTvgBU1mc1OPYo7sGrYGLN71jaabxk3Mqbs
mtsmw6y5b2axKW4IbTXjd6x67cXvoNxAjd0Do+vQgSPYKn1mxY8qINfI7jMIldFbBsrZIJpAdgeT
niWMv5PAkxjxInBY/ATy/4vAIVWyMYxKjRyF+C4jYlYfCcNBYJV3v0GtsS4N1NAAt9QE9VwaW0gD
qdrcGj5qmtpDb5N8p3wZXnVTdgFrabNoidbK0FDXD2mUSSjSvgXZ+URso2KY0SZ1yUyh/NDZxS36
M0yDuGqCFvIo0yDJlZDVIhmUkR9r2NvhqVVY+SnjBOk55xKkawXaK8TJkaXYyNFLsyFYDSCc4R5Z
R7jqyD6+SKQUVM6FWvW1LvFCtXfCtC2/JKmomemgfO3khkV6vXp+GBRTNJR0LkGna7/zhVTFDHcY
fZsqziz4GmxqLP5nlhQqTCj8PImVCY6iFrRTPlS7MdIOYDd1rz/uVce8+BjyMxaqrhRCVWJNBm97
yq3MeM6yW114UPMv/ViaQVaa18WtDb0RJqJ/Do8KBMD/MHW5xCO1d3tb3pERkewYHL/7J8lBpOOS
MOC6SNZBUu4/EfrGDwQ85lSNzViXzDBWzaZlrkysqvziy6hnXPlhF7RhhTDj1DnJBg/LgZ/7CxuG
VbRYG4D+dI7UI9aUoqvFBgWg1uZOaWRy+9Y2Qjw1Mt1vfBte62/17GAP02aP0jNOVCX+YqEzhepH
XRljZ6Irf0zBSZgJTCvD6aznOR/HSTPZakbL60VOsu1tvx1+EpOoEHgkM//KYiJfTwwWssjVLj4o
BJfS7Gf4IOUBvYYcG0uvvMO9ZLviPG2dbKtXAXm+/J0gNTa32Qmxw9t1LV33AovfQCUnKY/Mrib9
VQXbL9lN5/V75QgEWksEuI1h/5kRA8+apKHRotEmM4CH6/tSRYtF/BKqpwI7tP4fQFJARz9kUMfa
FGCASUhlWOSKPdysJ9Wla4ixzTi6dRv2IYc6OiWqq2RScHSNI+9SwNhjXiPOze6LhsyCrCs1p2k/
HTKCEsSSTf72RWCCkUmsemCigtepd6iGQsvVpCgEJq4QA1P5fu6NgzFpvdmP866QopdyGPYYs7rl
suxVHtFzyDTNbqeUUQNbfZUfv4QuDEh9lmBkkVgEAZQGg5u18TE3pP/zg2m4C1EBJaVMsH1rxPdu
sAlTUO6gCoEtcFd2AbDPbmOv1yEWn0YpkippbRVECIT94+zKzrzpzdJpDiQ3BkCAeV2dzqp/eaUS
KD80SQVLK+UwgEGZCUqMp9G/8u8ngJiBHBZr5Zwp3pZYaUFIZimtDTA6wDKJh9gknMesEvj6ZX78
BsqZ9Jjt6GLUAL287d2gmHZBCVTTWdpc/9Z1qwO6pr+/lVLfXte0siwQV7evTWWpz90xO/I/ZhC3
AVt0X3vNW8EydOSyrhwv7T3EqCj5Fp0xvFYsYqEGqGDH3SFFABC4ZCa2lRjfuC5QA+2OhiEZsKJ/
tu6REYpyWcA8pAZwPTGHJL0Bl9aWAL/7DofiseaMyJldfuCHPCrEiZJK8BMQIHpdi9Ug5c3oJ2uc
D7Oxl6oQdLQoHQNygvGRJBy8EKrywClTdXwpPSU5K9Wco9KO6MMsgI8PgMhd4MChASwWnb+vv7Fc
uBZ0C6BmxwCNgG0sOknKUjGce78h7WllvgU8baGipHte+93F4q7prKzHuBypoTH3otas7lI29TwC
JReMDhx7WOcpt8qBoE+QqbLoBwFRTi2mSVhToaU86pl0HXrHOulWt9ivNgpTfubf61tCDhf7lgZI
D0xlmPEdb5+nqjdl8Bvki6slncWPoHMqDVBqHddyuGLRGKwsm15rbrbVUH3hatUZDfkBF/VSluXt
MBoWQ7/WagBL4VSKVTcyCOQQQeO2NbO5IdDOkmfs2Fysa4q8FESuYhGL9aDLrXQe+wFhO5jd+Mqz
Ist1ASrIsAUdcAY6ZQ54dKM4A3SJHje8pEgD5HFgPMY1AyCIoMFD7QALghcdxVRrGrVD3OOHeIch
WNdRSg69whjN3EjtVs+srhoZQledpICrNyRCLY7Ris8HlyjB/1j7riW7cSXbL2IESdC+0m1f3uqF
UVKp6UFvv34WSjMtCsVT6NP3vig6WhHKDTAzkXatWrUGRCJF2rmWNHpt870oqEcXwwNGUeHMA7Rz
eAFtTK+K3pFNA1kJ575a3EuFRkp8NfVWaxy2YBvCImPG7pr6gMb0Beq46QBW8tjfr7Rk6oFaREcc
9heyYO5JKUjtJ7d5S9EKyXeRkBuSXR/vYBW2V4B9Ekv7xGprSFXdZhMM4BfAcOvGWP4B1tW0g397
+Pp4m671tyw+lEtzDTM4FSo0ZpZ7dpU58nIm8zWtHr+Ww1T985lsy0DgCk/ORzoRfkLa6HCj2YCl
+3yOXWnuYwDiiaAyNuMMNJ//lsQ57NiOerVUoB8NqFQkTAInt83+B5uEqYP4VgTyp2za+Eoc56/V
CkhIeglIm/xcUD9uPeTFAWuxN9ita7z8jnENitopAqF8YEMl1QrbaUYsnKDJkA76SxUOIjMXfDKD
s3LdphS4llg+m9TGUci3eTkpol2IzQL66msZvDWPGHRsTYypsuVyfS91IHyJdmxEAMiaPpZKfJAy
IfhmoKTZBxsP3U0/C6HNbVv531pjcFbeYWm/X0oclhEojTvlFHryjQnaaAWDh/Ipa92v7WHb7n7L
Y1945VUUzaCaWQ9oiE97iglM+mJmx0QShRMsgfhkdjrbtbN1BX9wCUZVzNEy1CGcV53ss0E7lqH0
oIbNlRThDvuR/PX1sTYVcyWPM74IE6ttmWK9L7JvsuGSjiJwy217W0ng7K0cy0yKdIktELJJ6hT7
s3CPoUf3C3gm0mMSCtO0rw+lf+ozYVc4bg14lJb+qPrOkee7r29t09LAGoqdI1VX4bn+VIbFLqtl
yeVsFybPdKichKAVJISJ23w4V1KYSq5UTtMWrGlUiBWyBhtzQBBS3OxinNMnLSiC8bskLMCyj/1J
+UyswAM5QjYIv+ucYDxQU0MN1euDCnTnEazw0xlgw4BOIMcZFA/2LYNX/gdw1ptHXUnm1BDcfUmb
ZJDcecniYt8YjZXwYTqCSBwsMnvhIyCSxyllTZNiysOcMdbUb2aw7MdXtgCpu/W9uGe0qY6/D8ev
Ok/xpNG4BGCOhl1D1UDgk/73iG22spLAef5hSC2j1wtUXWPJHa1Hs/r+tcJv1ubXEtiFrnRRplaj
oUCPLGegbrUkvWvlMXC2ay0OtCi94IydI+W5O9VAGU2UzKGJdZKi6MVesoclDBNnWlL53zhl8Coi
lLY1VBM5O+yXzugNC3iNreRXRP6ujbtoJnd6SAWCtoOUlSTOFuOhCsvCwOC3tmNduOFZlZzwnVzQ
U0JdAssMjXT4+so3W7yYDAb7KyOOlE3uhSunWjELBlqNFu8uQ2Wru5+fFHA5JY9YdMQ7x6AHpL8w
BTZ67D9Rc6sc8/3rX7E16o9E6PevYMq9+vBqlYJfOkFHy7wf/foKsa1nYc68wbSPdoOV3R/Un/cA
QIDs/0fJ3MeNCe2W2sb52Q7TaDhT4rDubniuiSsHaO+64/O0Y3cvHBlmV/vJEa4OzX3tOre1amK8
Dx9o98AnwrS0dkNu6V0OdPLcFZWKNz3ESh736ue2QfMkx1ElNBia2HC68UFwm1u+XWVlLtVQkAry
Y57jgCkHmrPGDNjkp8Nyml8pSDt+cQlju+46dFsf5LjC2a3N5HMtmXMdbR5KtdVBg1Ch9cBiXDvg
RwQCNPE7Rs0oYiPb7Nis5XF2Izc6ygRMY7WdEoyAXweHBr2udwWweSsf++aHCKhTV6o378nreCTY
DhLWaIWH5swmm2oS9irg5+IzPYxXbEl0vCkOkWvsxQ8Me614dV2fmLMUa8JCtr7g2wKL+AM3geyk
nXird/MRWMvhzEJGmmgnBszi5anNneaB7AHa//6T0U6Qt+HxH2DliLSWM4yios0gxzCMGQBl1kW5
mY/tGyqJGIOwfSvCED9WmD35/A8Ou+UD1oflQxLZkmO07hmO5+DR9/Y2wYpNcv7AdsaGoxiigNnB
V1+Rj0mKDl7YQi2aYb702LyVnejSeoxDDziRUeWJWNQ3G8WrI/K1BNMoWxqynGZ0a8sFRriX1r6h
BLrP4EqXzGl2dFef8su/LhKvpXNBi9JiJH2M8G1ZV9NAu7+EkSQY/Ht9lnY6oIIjsWMXWAo/SNpj
2lyN4+lXpYYtriUIYRwVe8WgMXiObkvgsuNxYTRGWuWHytuQ+l87YoFG88X4vJs1JZsx5JBaB6m5
aPJRMr6N5K4jlyURkfAyw/9CpWzOC+lRlCmTDFc4KtSxGns/65M3dl3sNKP5kleARuvGkxmFF7so
a0dZ8kNkTIdopOfQ9pNaFEZtTgCuvznnqUwjHZaOPaxIaZpoB5pzybGeklsMqTX48gbG/oAAPACh
CsMRuS+fxM0JkQpwTqyZwNetp4DfYvCVuICdvmNgf6IUg/0zX10957nsVNKwbKGBFVtrnaodrvXi
Pso0XzN/fq1Qm9MQ6zvlHJVhgxw+odAo+57t+5SuecU4R8ZDEYjaV5v9z7UszkeN5Qg2jAIKxab8
Ilxft1cP0UG/mn8mj32QPTCQ7xjduvEEFBD9RkgH8vW1gswd174KRxsg+8nNDK+cmZ6GKVFveK8+
xg1Tz3qoI78GlMDiYIss9ERfdDMH+H14wi/Vx7kZGYkMh9UfAU5/UPYhwJB6rMaoHpskEJWClK81
lfBr9ZNsV7OVRmGg3Dfn9ipFUj6g5JYGwC2+ljF2ou/yN7bzOwpRmDerNqqiyqCJRbBI+E6IUQ50
rNIIdahjAk7bDzaP0vuRYbVL9goAkhbfBWq86atWEjm7TCsstQ45ThtemjM4pU4MREDzgHg2uBMo
tGM/vBMG+iKhvJVmfRsqOtQpfLQBgvwk+/q5fQw99d3AFuaAs1qnURZyOAivl7NZJVtIaxMJrwB2
eF6GMxtLYYlVdFDRiPZBWiWkz9oOSVcXzNlu1yp6lU7wSBPgUsAue5qczE2fpF2zyy8i2sytjGal
P3xokVd2plGK+NdMe6exgLEkRzuBxmy1XdYyuAACbefCoDoek+hqOve78DC4xUHasVkeEXkt04NP
3vz33fFxw9gtJok7C7FKCXzjSNcPCYbXFdMI5jp5qsz4/uuzCfSSjxIooWlnSxjRr+XrSr6bxkcl
/fG1iO08aXUmLjho26EqByUElfr/0mL2jwSDdKgrfJfc8mV8AfYwAxR4zA0wmah35iE+6qJhYNE3
ZBex8ueA5ALsVgY9SSy3uGOguPq35i9WZayE4HzbDnx1Ys7FjFhHrjEmwV6v2V28ZEb4F3oIvNBr
klGc9kXvpcjO+XK+Ji8424QIu/PGj1ln7LY0J4b7q7sJVixB59iXgqhP+GE552ISqw/bCE6t8dTR
6w2HehE2asqX4ZS5merU5/RZOVZ3bC+sPAESCqgYtidieBOpMOdujC4CMueEUKGS8CDr37LKdlTz
4WslFlywxscDSanZYVrBqY2uDZYj9THF1iorj1EDw1fzHs+yKxC5GYL8rUUYqPlTZcMllLOwYRH8
WbIRgcRYXgFPhm+Ae3A4mju8j+CVEJWINkc8fns7jY8GWjPWizCEt2Nxa3/pAFI9Y6YEI3UHwQG/
/nIaT6NSjeVkkBGPU+epx2hPA3BL/qTfeziE5ko7JR5A5ivRYITgedJkzh1JU9ZETYcFyV9rYIoz
AfchAdQkWDo8ISfwZna/+oic30mwlz9NExoArQ+0uxnTWKxywkaFCs0fmh8U6KDCbZmvH0VN5vxP
SkGRNi7w6mX3tMSvRtcJdHM7v1odi49n6qGLexvmoF2ipw+kfLAqaofozTjSIMVOEvCoOwxDYb8b
64PYt3j/Wnc+ICT/80Op8VQrQx0p08AWIJjDGw7lFWN4jgN6bbyC3PGFHJMbuo8uwylxo4fyEMJI
e7CFk4N5v7za99KDfdDuvv5NQs3iPFFSt8q89HjotNvZZ5HWBP5MDWQzFraLRfBUImkfdrx60aIy
6ZsUY/C7cfaTPeNkn6+t6/Iwe2UgJnwT2OpHcriSVudWqWgJnNEQUWfASEEeop5hNQLFEjyd2sep
V3LScMZUE2NMkXcx9uECxqhhHZbdB0w2Ii5hOUzgZT9+0EqgFsYL6MjhhHRMzJXJA7BEnKYigQJm
LoF+CMzy441ZiZLyXpVsViUh99Ed61HXF/DIVoCp/xUBVT9FM0r/wU5BToLxGsP4BBSva3Ju1xMi
Ed0xdvMTKgT32hOKxMAkMS994jRX9DuQstx8n/q14iaiGeJN1BtV+f0DOG+rD4hmFSUJA0ZfJ8FG
FU8/MRAhBl4kn+kxPYoz2m1l/S2Uc7ogQgNNigrvVJG7PHvtpu+9RAVfc/tj/pbB+VgAQsZYb4X5
DfJVlYxOVUkCCf8hvvotgnOySmzMXSXh48koSqt+fl0eMdHQAlWTDcAkhxGrbPktZojnB+Dq+Na3
6lH0RotukgvxlBobPlIENB+j+CtORw/UTD4l/6oFt9YSznMSDbihEsFJW39BMPmBdsmKHkT1Cp+B
fUlYGQbUO5YfRSbyH/zo37fMj0wtcj3TSYcDSPSA0WUMDOKsdMrEYRXx+Cga0dquhgNVTLU0XSMa
v67R9Fo8WozDx763Hpcg2ZvP9EDg6T7M4sEs/PGQ3Q+Y6RNa42YW9Fv0p2x5Dhs6zlDa8CLjkhUn
8puTfWmB+0dEGdem6qxkceGromTloNYslXUWNmZPWS/FBRrSg/bjI3kODF/gYEXHU/+MmI1+Uc08
hUjlx8TCZT+mDgqjT+1NhVBIYJ7bXarVAVnot3LnlTmRDowBLCVgIUjrIqs1MBo2I16eHimqZbMw
stvW1pVQzp8OEnbeEmaQdQOPXr0Dd+lacmfiNCa8gbxvBsGlbvo51VZBOoUi3SfWCrmfas2UWOKT
PYfNN9o9fv3RRP8+50ex4vm/rYO4xWru2HjxdPu1hO2YYnUEzo9a2VCrM7A78aGWIL0xT9OJYnJ8
8O1jh80A0SiD6ESczxwxLjgPMYDeJqtzO1t3h/Tp6xMxd/gp+EW9FOD/gGew+MwQYeY01oxzjHXw
6t0vkgF5/+9c40oOZ0+JlEq9aeLi/r81l1fCOHMKVUCKJyaWukBWyobB/D4Yz+peVCrZdEsrMZwB
hRKdO53Fe3n1WmQ30/gmaYIpqW0jXclgv2HlGZp4jKjcM5a2IysxG/DsbCEWaI1e+k2UCIgOxBnQ
ZACYIJNLJHt1X3t9uqSebVbfFsMU1Hs29Xp1Ks6Msk5b1MFGKDfKC/gLQJYr332t1yIJnOW0vVKA
NgDfhiDzl8ZzW71+LUD4ZbhAI52MJpOBUg446OXXmA+b2MeiGRvzkTBKLJAnOBGfpGl9FjWzhQeX
TTGTffRNvVmuFrge1r+aT3XoihaJBerAJ2pY7EgMxcYDMbcYmW5aRy4kn1hnwcGYNX7hgj4ueqXi
eRTRorbxqSqESldYoc+AYu1E5xnMRhikTDyrcFSRXX1631UAsSo2QzwANA6oeP60Kysa1S43NCUg
xqFBZywPLK/oD5gZPWTCHuRnXeGkcVYM7qShTntIkwGTVxVoZZQ78Mwf9DZg9HDCtt8nXeHkcYZc
hnJfmUZnBPp9dNW+sTX67mT6yWH4azznoK4XrbB9UhVOIGfQkZLRrpVVDC+pqUv7my6swN45e1+r
CjPaPzSFk8IZtb50XQ8WaCXIZzyHlunU6ASxdJ7ZeALzG/9rI2cSVQPhCkG8IvNRrq7GVTvaE3jp
0cnM9oD8cTXPBJUMA7AS1ks3b3EljYtzCV0KJZQGJWh9DIGpfr2rB9/qPOXbHIQO9eXv7TO2BCZd
5Fs+rcPhmCaxNdnEqpUClOI/raHTad3bpFeC0tSryyCrXdBiANhVrbbeNXI0HLtK3zfgVurn6hlL
W/dff9jPAwHsB2ANCUkM1qAMPgypdMXuohT3XPS9OxjoiWPcbjmrw2uq3E5d7+jpPiHFzhI8E1s3
jlIG+qVwAZ+nceuW9m0dyUpgTiDebs+EBKb6LDjcltquhXDWGFqJVOt5aQRAYwBc2Ll4msHJVbqh
J8luVYCGgbgFCMbB0pNeRMgIn9sN7GpXR+RMM+6zMq9LSGe7SotX7IFeg4UG22fw4sNtdRE9G5+z
GU4iZ6Z1PZR2nuZKwAqq4GXod9FRcs1L+WBeRq9xCk9+JkSUQ4lumXuPI61fetAjoQgeFE/FW4jq
sXSlX6XP1XeKxkMN4meQW43PmJsRwMFtK5GhWyabO/g89UzMmpCmVIIltO/HWPtZWA1gxBsh3iQ7
Au//QF/7tyDu0SLK0qrynBkBSxOn0LGf60d0H/3lWMWucgSZ7a4/La81moIZdUTh7n/QpN/i2T2s
HmpJDittSKFJYKnEE6bswUlOT9EB2w+g1pLO4Z1QlZhyfnViznRG1TATatZGEFZu+E35wYYscpgO
yg5Y7bhoL+VDfMq88SQKvEXflLOarqvlrMpmeMQMvRZ7sdw4UQILW2QC37t5QobLYIP+1MZ2zp+X
2hIwdIGlSAmqWL0vpPLOLGMYSWGpwUCxvTjPdvPfUhAx+/wtko8kjaoKSYV94mDRMISfWY+2FV0R
Wdge24pC1nK456w05miiC5yrYhwGlOJmzBSHXt5dMVaK2QstRxxqiWRyeabSz20WxwqwzajpLPIe
K4wiR8Mew086ubo+7rFEzY0MiTUbiAmMY6Q7qO4rewurRvqxH3YMIEB/F7wgW9Hq+iY5w7e0ordS
s0L8yFCmftFsLGDc2OV78RV+LnJw+sHZuQ6dHAGkCRL4j5kDc1jNHKQYQAiEU72bjs0wwLUGeEMM
wXDWNmbUspcB8Ufrk6A8JvgT+wt7skfHxqsRcFE/Bc+ab+zHvcgAP3epP477Wzj3XGlgTQGZI4Sz
pY0EMZ4J+A7VywJhWL75GU1gWphA0NcwK/ynrXdmqUlSzAxivG/Mv0gMQKuKOGpFHZlmTqhEzgDO
+9jAmu/sf61Dm4axks2p0Dh2ZmZpCx5lTaJe0+fjLq7lUmQczL4+GcdKDKc7g9ZmtAZsd8CoCdgS
QezhNFgiGHbihtv2i7SSxj0PIfAj1CyylKCu3AnBTexSExw0jAih94hrAod2L4rSNx32Sianq1OU
AEe4hcxcBidd8hxWsqf0qivrKMlI/87brMTx2olu6WJ1uFAwyQeJ6SgYiIlCLMGwSMrax0eiicrt
IlXhnqRomue+znREUi8YVH0G+BvcNuiFd9NTvu/wHf/VlQLnxdQBSStj4+dPu1jifkqx3Ikp/np2
u2l2qU2dNq5csqjupAjCtW2tWYnjrrTIIrkfyg46iv2w5fwLNn65AvQoMJiyIMKE0b+wPVu2kWAY
rHXKqSnq7FaXIwcJtKzAXtzSXQoyxQID3ywymCsp3C2qWWonYz5+ZI8fg1vSnXI3BopfBHbliHaW
dHPTaa+ukVOTvMiSwZjx1GLtBMDHGCDwrdmkZ22a4vvEbgDAXOepY+Z17+St7EcRkDyqnoweKDUV
DzQbFyxZ+qBwrDEXXd3EEtAMF0k3nNBSjuEsYeQ/rDC6OAEJNmu7W7Ch+B3Ao9oeIW9R7eOx9EYl
sxzVSFNn6Mx3RSIevL2bT3j2ExDOeNQsAJqmtCFaKoPldI2NXU9jQkyXjvQNOSk59qRsHW00fzYD
EjS8Qm+KslCsG2TXeRYGRlR4ilxFt3MNrLfRLCNXHaP3NqV3tkRBbWRnhbOk8Y2VtEe7J8EYtotf
hu1T1Kelo7TYtpRK+aKWxXXSovdqJxgwmeSHdLAA7B92t0pYXjV69UPTLcD1LZnupNWYORooa2g2
3iqWFhCr7twij3dpphzLoXvQNcl0EcMZ+zBupsDqO3vXJuHkNA3xaikFRHx723YScA1QNnHHWD/W
ynxMGpXiH55fldAc3QaI0E4XaXtDkg6A6eidWFdkB+tSg2MA2RtDDPlPNU4rtysK281C5T2ecEfZ
MFfHpbJtZ0w6GUSZs30lzUZ1GOdhOAKcMruvknwMIimnrkSR15YjSIVJru76mfpTpsxB1erFQdO7
n8ZMxz3NZIxMwOu45RLXoFm1smtJMadAX+qf6mT1fpvLt/FUHdWqe7BL+jSY5jlMSkyuzXN6rSD7
OxNdv5ESZd+30y6KQy/uwfs5p6AZpgNxSDaPJzoAf3FOsCMJXnYTKryzmlB5mZrUDBJrIV6mTiYI
nS3wuizydG5nWbmk2Bg+JIk+nyZJkSJsOrbtwZL70O3TdjkmdTn4SjO8RWOT+h2ATr047TPPUDPZ
r2mj3GhTjjKfPXlULXZx3p/CSv82UelebsHOq8zv4zA8NnhSTGqfqgZ/P3d/9XbxoMnhMZanq0Ze
LrkcX7VltJOJ/mPK9ZveiGRXV+r3POt2URgf5azf6aCYcup0uYnN8CYF7nciTcAyjuhVnYLrMQcC
ajKSVxCb14BDtSd3WDB3KCMACVO59KTeNr3IBpe2AaZo1x6iObD0JXWWLDzpJF/8mSo3WWxi8zys
zmMK96xm93XSSg6ym9LN0+mqrQo/iYugIMOursrdUhT7Lo127dR7c6bcpoXxaqrF9UQatzSsi1EV
MWAi2vcZzKjBPIc3BTEudm8WbkjBt9sq+9nCbCSm/p7DKPeqcjqkdbUf1TFoQHOKwT492k2ZcaeU
YRzMRfrWSJ1fMljWKavwbCntsU71R6Dqdp6x1DezAsQpQ2/AP5U29aHqyt5XI9O6M6U+hi1lkVPW
sOjENnZNailu05pYDZkTcjFqih0g1brN6zY+dVrqgjd0dPus1zAyKtMnolCmxCFGKZTsDaOevW+X
cXJf9DXIbO2iNna2hi0Jp23sxc9sWt7EZCROlXbmTgIzqGpnh2KQ3irgujt6ou3wT9xbuf5I9fh1
yKJv+tIrzki6Y2vcRvbVWGeKI8vTTRXrxLGT6RRLejDMhnWvVSo5xXFXeqEkvchRNzxmUhg7wJCt
Hfyq2qFz+YM0xR0AKWpXHovDQGPZtYbuCgCecOLSHYmKxZHTJPNlmZp+PYyYGyF6h9NqKhRvlIEq
qi31rh1i1Vn0qnWpXpKdVlcvUUs7x5LTbl9TgiJ0bQXLXJ2UAgtrU3wbJdPLnGvXS0p+1mr9bTS0
gxySJEjsBIacvqlG6Q5muJuKpL2XB/CTh2P+U7aL3FGi6C9zBLVCP1r3Cowfz8Vz0+RX8tS/hFgI
BG7yNboKp8LGcg0tyY9Jj46aQjtXyzV/WrKDMWoH0ieYCrHTG2JimcIEs/K+jNrIybDX6IBZ9D3q
4KvMEMBXinm7WOCtm0NSO3VmB8tUPrAlYYfoJWATteEIjccp4xBs26Z8zmLbdEPgohimbeH/REvh
tn3Y3ywyeimdVPbPYV7NL4uhSrvaTK27iFbNWQll+pxRtQnMIptdc2xqb9JH2QdygOlI9XCm5bJX
af1cL6Oz1JKfTbY/I2tzkXWkHkmqb3ZS1+6oam8NjVVfLuvv6IlelibE0lpUpP6iKLd20SBDniXq
G1YzuhlRiQP1jzwQxrkSkJlNqu2J2UvuknS7vireSW36izVhU4kql2ru7jTc9aiUmkMVLIWEjY2l
xL4MrBZ48liLoY5Zl36i67lTz9ZNrI2vRt3czYN86mr70CxAMqqkHsPPBlb85sSHhqfBgg16R2mi
vbYYkWPoxmvR6FeaOU9BFeLLw0caBwSS/bGt7SNs9dRq7TNeTQA+Fo1LqFEeiDI8xJp0N1vmzl6K
kyTXynVi6mdLnjwz1P2pnE5joZ+NbPKiXPLbJb8h9rAzaz1xisoMOsW+qxKQNeX2PtRlFC3rzleT
cK9mxAVDpLMk2mEAiEAVqeDfDo0GcNMYHpXNc2YqyymSjBdKuwY1Qf2v1MIC96DubKm7TaMk3+mW
ZnmpPE+OVcfLCW/L4KvFUvuVjPkPaflmzhXYqaNzldqvI14C+OnkupVjbKoZ6pVEEWDEzd6upiP2
/i2nVoGLWC23oZRMu0wdpYcIfKOOMdAbtUIwAAJSLA1Uyn1t5F6fhPfIwpNjmAA8qm+aVzXMPM0y
Yi9dbHeMZMfuG93r5WxyW033Km3GypiRBGUzWG40YcW0tBonT6JbW4Zjj0u7C2SN3liS2SHUm15J
OT0ANrty6iFy21F+1/XiDZIE7DEsmfyUbK4iXi6QLzN9zmuCd7Mbn6t2R8iL3D5/HbpvdiYszEaY
2LLAlDKPmzN0YWwnEWL32DC+W+Pys6XpoZFS4pEwOgKJDE606N9pFD0Uqf1AVFOQjn0evETEaqkW
2iMmwI0/jWjkYzFqZmIY2Kkj2BZ8YkwFeFXv9Dv7KnxXAawPAr7XGsy1GZCVhaAW7BL5S16L5ypq
Y1gUi1UgGxzxTNvgoivqB2t80KWznFcuDUWzrVvZ51oeVyQpQPWx9DGqk6pZOZbyrJDg60+6pTUW
2KnBhqCydJPLW0KzbDWrQRcxXB5QjNpj5RjtNtFc+6YUXQXIi24DeZcvabE4WU26Ug8Wml83Fcab
K9v0EbNUgrxv875WgjgjAOZvG4VGiPIVgrDFDFAv9r6+sM2EGbiof5+Fv7HSSPuxTNVg6W2EYcDP
AXjnUWrAZFxlvkWk2VGpHCSp9Aq378KUBm9s8ze7Hy6VIu2//jksW/6kkL9/jcWamas2BJLsxcQI
OYqhMVys5ZcNHHPtFI0QA39T9VeSuAJ2jMwqk0am+m4m+bJ6nM7FLQPbnWuPYGnGOEUpVpOqq/E6
CYSLnlultNWtW5zhDZlp59JQ6UF+pg9L7DBu5fwvywmd6jb9JuruiG6VMzuzzoykXhY9MPrRR/d+
AWQpeHxiInCom+pqGDqBCTLoyU+6VLeAgp71QAO1MmixtNr5Wj02De+3AJ5mpq9NtFozOOws9BPM
TM0Xmb58LWJTL1YiOL2gVNEns5BQz7FeCgmkg5Tus/5IqHSqk4dsErwAm5Ud4PH+353pnCbI8TxP
ao0jATx7H0ZY3srQjjqAp8abrv5BBVB0hZwu9DkKBwvFuMpY7AbE4It6zGsRz+hnWEb2roHDFgDr
xDJ1fl+7a0u7LC2qBpKpucVC3y2kqVkEGJgIzfgml4IpKvZlRYFDTHrqxrS9Klvs7U8Y6yPpvhiR
2g3yHrwiF8xkvqfE8NKuPuYSeiIRuQfM+m5swm739cf/rMAYtSaAOsTUEOaHPgjRVu5n6Eaj72mn
BnWf3fQLyKStSODSP9vinyK4St4YYtO6bwY1yLQBnExBod6P6aMR/deTV6zz8buC9xF5rI4iD0Y/
RSHqrl3wMZZkIK5QD51vSlheZ40sYa9lS7PWNUpOsxaiodpTQpPno7XT3PGSW07+PbsA//7Q7Kar
/Fu+E+/psfviX4y1VPZJV+c0ZTUyQh1x4kK7AwhRn5bWOuQx3TcUnZdKr/2hICDDyJq7WkuvwLO1
lzQVS32xftt3xYH28yHMitfZtEfBp966EMZ8gr0EjBhZ/LZtpqWGWk2RGqig59Ymv+pbB8MTgnlL
kRTm0FYXAAJyM05ihDxRXRwxTupGNH4ncm0KfO9mpGDLpmmiiM9wu9gPWQmKRps2iYrjrDwVuhUM
qBBjkUfAA3lDInKPTGn4z7sWysxpJXRGshL3A56u/MBWoRQJQ7KGt4AJuzk2kzMLW0CbIflaImeg
ZSJnSAxwzFk+Ion2lIeL5RrfGOIlA+ZV0H0Cq7x1Ze+a4z9o0G71EW2FZSMKZtKAevnngftKajW5
MpWAAaORc3Icb8wda7H9gz2Pz+4OkK4rWZztWFZhxhKBl1Yvxi4dXMZ+xagOAYgP2/Gao7gdtJlz
rWVyWjR1YIudMegX/MJfRRMRl8rQ1+KjKOzZ/pSAwtWwqAxwVH7yTDbTIYyiminPdNYyT9HcNnEH
1UP5sXWrezbgr/2IWydt3DFBVRHFsEB85s3XEKiFsokREMsgBhcXTY2KkY8Y35QxvOIX0GA6ZYAQ
eY1Hh904ePrYnlsdJJ6OCkzpMPzE9JIT9KuEyz0soPhkUWjFo+ynoe/Gg1RW6dAPTRGzD4AEpj6y
lqp8z9gty9qjO0WEMLU5cmCvBHImnMgRQcEVAtlwc5UGjMzefFQAcoBJT9QjDkCs/foZF4rkbVid
5LDpcOGMuJR46JiQ0TE8NmkJkSg592Jed9G9cn6407OmWnrIDH8aO9lX9sA+tUDnrgXmz9gXtVU/
hxEwXQKKEAxpAz1c48LUPKzCnkQlIpVlXyZ/hYO1a9rCGTIRbsL2Xa4ksXOvPHBYUVOyw0wNCBoC
/8eiI/n57GagfEryf8Cis3k4TWfTcIwW8+MnrUSqpa5BoVq4YOW6kKjbVmD1TV/nvg8EirL5eK4k
cR5wnIs2nfrCDMLH9CG9SU5YskMW9hqejevpCc1LmT0xIv0USeV8oFlOQG9NcKUL8ZvDlPZ7a15E
R2Op8ic7Xx2NXfLqEsG9MmKoEELYQ6Kfl71yRY7KRTypse1mV5I4a1MNYocWRZeNMbvNfnSav+mn
Zb+cJLer3Pgt7LG5XAe4yAN5R8suE+7YbSVt6KzAw8O9KgaPJtqWyKHIhLOi5umT2B+XHcuop7vJ
jTSGphI7AMEADI/yU/yMbr6iK+GcgchoQ5JJz8ygiF+G/h24UQJ3JhLAhQQjgGJ6UuN0aI+2UuyO
qajOtK2Qv++PM4OpK1I11SABIwZORBYnMtFK1zLBQbYf/9VVcYqPUram9zoMOz3LQLxRUPcwrwgA
7/7FAhfyHzZyBtI4YuKp497cHgmQbYJZPVDU6ZwNpaNm4c0kQkXe/DS/pfAFiUmpIzRXIaVusfGM
wf7ITLyvfdTn/e6Pk7DBYEDywtNz5kVJljaRzjJGQw/iWLpYVg4yHxqB/Fp2a2XC0AVaVf9D2pc1
x40rzf4iRpAE11euvUpqLZbtF4atGXPfd/76L9Fzr0VBdGPOOS8KvVWDAKoKVVmZ+KOfIl3eo+Wz
a8a+tlpTtkq9xcO5sSddP4LN/1BiwCAiiRuq8VkP532/tIt9+wd//iYqQWYB2KsIwPSnt7/Sj3Ke
62rgpaLdpvFpqGYOyPWqg/XRt300wfg2NRmndMoKMOr34wkCaEdB0J6mSXTwEvKMsIZ2wHSJIGKH
OdiTkIx3gzofFqV8HMXpGaKQFp6Dbhw25ykQjwUJjlmRn7LplNXyYz9C4XuAD8nj77c/zEYo/fiz
mZ0U0yw32lRJfQm6m9U1u1fv+q+Di/Y9ZqF4I38btaWP9piUZFCXTBGHNPU7z0BKkrrC3XI32YKv
7EKPO3b1OeB8rGwwl1svBDPTxJ4+d9vLUgXHFMWcKAA99QjdLTF+6yrli5lG33ET/wts4kfjzFLT
Mk0HLYdxZAruP0yqkDDaUXTpzJVPoceLOX4fykSMbzFAjR31DTqJkdg+i0t4l/TJflaBZVB55ciN
y4S5GSg0wSCEG1nmtSSbmtQosa4O75dMEKyuyP5jBBtNp9BLAHRTQi7J7FvRaWEUm4PoCe1UWoNC
7qJMyjmuX/scoj9aYa6srGYJEE0y8Yy0bRy9C15kBaLuZDyXwIZ5SR5axikVoHS+y+bp1dTkbxXt
xo0diF8Ba0h+RlUaQywzfeqTaS+Hpq23GNDUIYvVoLEr5rXdBCCDGgAka1SPoFmmJLptosQPhUKA
dUAgLIxG4mYRsBCdWD2SnlRWr6YnjUSHCl1wVx/zv9WsInZv4MyOiRT5oO9Q3ooux0BaUl5qoEss
8KbGttyWjbWE3W4xI2SIBkBnqtPo8sUYw1MmYTSlkhZLDuq9BEl7tRjdODV2QyI7dafbUoYfkseK
O/bVmSK7EvFy29l8Dukfvzfra4g4A0+AmScBcjdy68QKmsJQJufs60ZVCGoYeGPLkrJF5J6Z0pCK
xkRfd5TNqHoyBPA4/sPjbhxpoXHhMZ5s+dEPNuWPqa26NKE8LqL8/1DdtXmiSkaQAVhcsQONVGbL
KSfk0M/FXPkPJpkcbCnzrItEmByMBHgqHR2/o6i9qXJlDY3B+agbewdjhojeoqFKGpu7AC2wNGMt
yx46mFn9GuUPYcC59JsmiCoTXYZr+cQuYshTW4QoDXlzpX9T086piXLSp9K7fQo33BdE5X6bYWcs
A22aEH7x2ZasdrIlBoTjx20L15r8p51ZmWBewkZgdkYEzTCvqPPCKgkkW8LKXdRxJzTE6oL2OBDz
bgiVL1EuPksN5OxiEUBPfaxds00hit5kjljIftwFe2kg7hLpziIZTqovoQ1wQ2PLCiCbuZZIVgBQ
eFdJnBLuVqBWIRpCMCeETFVmUzyzEsBN2En6tV6h2dIuP6tuZpkI1ABZ/nX7i20MReBpvbLGxEqx
JMAkphhCWmTIIKkhsSFzbhlj6o4DOZR9eBnV7FCEUI8MQtRtOObphrAbpqGELIqYvsVIKLNhiSYp
FVSedYTqwbkSsByUPZ3KaM5cagp6LT/ZAlSWQJMFegAsiY5a1cgU00D3lDN4UVHCBUuQ20Ni4URZ
e4QH3lDblpuAK/z/9tjznmVg9BgjDU9hfYfigj2AwT0h1VGHAC/JRk51fOsSr60xX1KQkrpM4hFD
e+MTKUUb7wQ3VBb39oZtvO9xXlaLYtxtryvpjMcU4AcH45Lf0USSqo3nF/1OucdcLZjRIzelpGvu
v9Bc2HIhhopeloxiFwRDGM9rtmpTKahl4G4EvullmCEq/eZYgZpF8NEFDLiSjZsLXpukP2lVOmmN
MSaYk0L51bArDGVVXnDAkwu8RIEDtiCP0hbmgaVfkscOQwWg4L39xbdO0do+3feV/TLUx2ISJ80L
SQl0fPgqkK/laL7o+WFqeI+SjWQWb7T378skZni89tpUYrGdkzx3e0qPmF66nXpBiwUStdVLiSo0
t1m4kQ5+sMqkJxjtERehbQnShniHKZtrMYDqHjql6uq0IgA2WtMhFmRVeZ2szRUbtL+rAr9D2Jxa
qeYCWLpQ8bL4UYm7+6iMrKL+URnj/vY+0ncA631QwfxtiDlHJmky4MbwaWnlG/J8/uhpmKbl9Tm2
3MDaDHNcwrEni5CoxFui4WGJl3uRKGezMf+LFGhthjkodSGkEM4RsYKm8qTEi8a/CkDN1Qpfb6z+
8yICLf7+/nTM+WgWbZwrGWvS5RA6viZ5yrXqy+3t4X03Jg6WI949bY5zoFalUySYRyyRGwBy9L+Z
YV6LSj7WJBaJ5mXd1wEco0JpE5MnZbGZQrx/sM/MwwC3gihXodd4dAFpBlt9dawdwQej6ZFLTrcV
V9fWmMgzJKCRxrtRuVqTnAykA9o36hbxUPUBG+TF1dtb9YltOIPycVEHsJfr/RNGFBxR7b8bo8pD
9n0mooRPWC+MiTZdOxllF+sQn3nL9t+/o9j6N/TFLO0+fYYAOxiqeY2cDUaFjxYZJ6GEVR+aIZam
nFG79sjOhHDFi2l3UOrOnegAItXRGkZOiNl8Q60XyjgNoxXLDu8YcCVKxE0FxRX7qj3LdebqFeY6
s/lrShHBZtmJVll056ETfAOP1bKuOVnMbS/5iYZYKFozNUSBoIaqW10CotP2VwWOg0k7QKzLLoXn
3Ph2+0puFKLx0SGWqRsqgbAkq01b16VWQHIRVx856PwjRQY6euahuvBD3WakW5lisieMewlGOlWK
ZwaHFLVaEpxIdwFY1Oq61o0znrvZ9gQrg8wRjoSxDUwpUZAwgaLjGzjl96BmuwvAuJQbXOaIrVrs
h0/JnN+qVIxhGGJM5X+Rr0KZgh39VB/Fh26Xqw7qKS45iFAE7ICutuZjCGrO6quSW+VR2nN2dfMk
rVbOnGlAJ4wQkzzwSpkdXMQv4918VgGhwHjbXnnSEX4xT+jUTxhwqXzeRd7o8n88U0x8FAZ1JEqT
K8DHKI2FfBXC4uJfzZHiV90EHFSoxLeAysRQkspfp3Plqw6Eje54udVnpUbqw1afgYmd2WiMXV6l
Crg8tIPkSEcJwBxrdkEC6eiPipPuqx/jSflr9PTD4Gcv7S78Wf68vRebDpuS/aALgMccC2MpUUAz
AF6GV4sgJLU3EoyuYarxtpHNl6yxssKcvdyIYjXT8cmNHMhWIxog1ZSWu7mfMbddRv5IqrOMASMr
xeQYxie159s/QN7M1Fc/gDlx8ZT1zVzCj0wehn938t+hq+aW6spu8aS84J0EDvfYzk+TC0jHQX6t
n8L7EnoqI3RRdzwW+T9cxfePzpzAQljkOZDwaxon8Oe7K+2ng6FGQbJ7BRrHMbTExBNeaWfjdbw3
/Q58DxoI2F7NPU8t6A+H8P23MIcw7Is+TrSrF6KtPtCsQrFOP8qaLbjBjk7wN3ZyQCPKTh8OGLC5
T84Sr8++HeRW28NkeG0+dnVXwvdi2v0U7lp/2GHCfh/dUUUPPn3AtU7zKeFf2aMOavVwE5SxUIUI
Dsg4D474pXDq0lbB5f8wHFrwQ2VW+kZn7KGyAUYq3mrpYWeNm7JmEkPWoY3LQkJqog5mmMF4iGag
mgxOTLga0Js2CG1EAniCViSzq9DdjeWsx64WJ20G7zp9LYaYN7wKwKpfMJdU2Fx/RiPkp4WtjDK7
GLbAzM4ZjvVyH9/Nh3F2sr3uSYBlUz7B7Cm3oan9dfpRfNH9xW0gJIJLtrt907cuOqAovxfO7Gwb
dlUzYbrQm7qLAHZORd/Jy52e6nYKJNdtW5+pn+nD9N0YOwXR6KVoGATHFpN3xV50My/31RawqQEZ
NpWFjh8w+G4nKSCX3JIZ52uzWIpcMaK5aq9n+Er+vJtwZ/5RcGt83tOVc57YOYhIq6tZUhvDM2PU
bqUvYsXZt8+qZcy3ZLKhJNJMOW8iBTpe4KB4SK81x9bqX3I7RY4tgOJ+9OirhQ8M2YqB622ki195
g1FMhkSkF3Ko7kPlzpiO7fJ4+6hsgAM+HhUmAJm4FylEiRVPxvy8Wuav+dAeQQjv9PpoOtWkuqY0
HRJM3zuoEmDUJC7dUUFFaQS1kZKH56VtH+ZuHK2+ji9aHd+ZmGJO1fHvbDEfC0Oxbv/gTRdpoutA
GTpBTawwP9hAiz0O8lrxQAER3xFviCwc7WGHQR9P/nolX3wASg9Kn13Csb2VHq5NM+FRbISINDWu
leI3+xxagZhk9rIDlwpooxGO6/u+RMZJdoqSpXFUIAoYIfqPkK0czOxVTcWnWZDdoZ9sMcVosV7N
aF+OL5wPvH1/360z3lLsFHkqhRLUHQeKmCavQGFZxj2xE0s8ms8ca9sX+N0a4xeTeFYHqOTQ16vm
6159BrRefMhPki1DrlVwMn/mle84JlnMTW0sbaLGMBmpv5TyPM6cshDnmKhsbSPMW0MRrsek27c+
VeTEseS6vs3O6eqYsJM/ciJWZt/CDn2DlhAbM/aV27n0iQLSX+BiebQum8WNtUXGFy5Cj6KNAWdB
7rvY0n7pu/ASOYOOhLX3MFntotFuHIV9/nr7lGwW1NeGGU8o9YJuhAuW2jniDJ5MSCY7w2vsTnuU
01GnWg4SbSA8zScwEPwLADbnRqqM04H42GLKNA8cvOG0OLQ4Jj+gkSu96kfpldKQVeDp1I7SGSWe
+cTDXPNOFON4ZjGU1UFE8kC1ssgRWge+5CL59W9/Zp4Zxu8YSjYnvYLtzfYd5ED/McMvN/NcuMp4
GNIESZmN19RePgA+hgQF9b8WfXFMsSFDGR3VLguM9/v/gtGNLoJJBim3M4avUb1BAsosEr1eMBOM
DSqBuDXdPv8euzE07PQzFTWSkdRLfwW2+RBxvu2G0/lgllkzdHMUMAPiBBVTbQ9gcOFxjvPWxTjS
KJSHcabeYDL8wDgl5D7TvDI5jLyMaOOUrFfCJpfSPBtzq+HN3FfZuUsf56j04vIcjvtZ/hUCUZhU
PA5ier1u7BmbUqL7lExljT0jQ+202gQXJ6m7UIy4LKr0Jt2yRIPjKuXqiWKi/oPSh3bW34oHhL9j
/gIqU4ARI4fq00WucVdA2fnx9tX7rEQsqx++KuNagw5QU13E9kEWN7KHE6U4xPMfIjzGaFE5Pjre
IR9LT6oRGSPQdPNe3Ft1vw8/gXGy4K7MhKaAlxkPYBvywsN0mWyQg2GWxHR4sWTrff/BGuNSwWbQ
J6OAPA60HyCaCL4LSfQNxYfUW0bSWHEPapkkiP8yiPJtnExfI1MNqqjgMQLnZNCHTlrXnphXB3C4
PGRF688gBLOUKHjW4+yoV+O5ajPOJeZ+IsYRh0FaJppBP5EtGD4tCGDcyVFABzNg9FrZcVNBjtsw
GG9lmkKSpiVOfuNU8P2FJ1WO8Y3SjENyE92Sn/qeN7DBu9+Mp5pIhqQyxP2GlNZB2jU7mr6I3KVt
3WlZNolIzGvJgdn/dgrBIjriwEck+jHos2IB17Ir9cq7fbO2HsPa2hCzZ0WjTEJT9ooHuM59tB9d
ySEQnRYTC0TX0JyWnc6HrhV0IHkV3a186YNpZvcEtEZqPcUaRyhrlReqi0wVWlsvuRPOJpR9Zyur
Ld4LnPdlmQ0s2jbrhgBnxjCful7w5kDw0pE7+rLxTviwOCbgVBE4LMiIcwIOeg/MH4cA+IboRwTW
WdMReZoMHGuEZmgrx6wsRYwZeFhTzgUqcYUH5NFeu6cumZ/vbaXW67URNoWfDbWLZFgrwGlxGX8t
DuVkx0BIYzfu4KIu1vHz+Y0k84NRJvaImRAmmNPAjUD6BfFOL7Xp9Jd85OV528sD2wwxTYqfYgEM
AYBtdUfj6Xgw74vAonObOTCXs+JSiUBs4AOPan7zUK5MMsFlmObagGAAnu3gWxtbOwXvV8irYG76
Zyie/V4Y41QaQUKWHsI/D17xXKHqhXTyYGL8Faore15dkWuN8SydII4ydA+xJnCFKqjVgzPOiR7R
KLD/xdwl7wsyzsTUem2oJqQm/zTogSfyBPsNrWXA/MC15kQ+79lBfz+bDK2/JuNIpDHJiiXBLRgw
DKKLkZ2EYLrD/GnVc8iaeJYYXzLHYzy2Br5kTjIHAyCWNoGcyolajp2tcPq+IoiNffQieVUusZGj
spIbaAxPd73OqxHRXfjzN5PZkWHBrKDoOSHaSILuBzVa8WOOLryefEPJxwHC4ul2eOOtiHEa/ZxC
OVHFl1O1v2upAX51d9sA3eRbC2IS0ziUZSOXEcOQiFkGYIhjFHty4ratZFcKjl3Dg/pvR2wCiCc4
NHQRefHHXZrSAVNMMtxTnFnRc3kHqVTaCwldqNQAvncSPQPQy/x+wKnnnfmtxymmCN6NMx8UZCI9
5jNamuKJ9lU91Q6opBIGEQEvW1A6p3KiRerwYLWbGfHaMvOlQ0ygqxkm3LzoVNYgz6Jd3yfyGu9o
37XboQ0kYQ6SSgwXPgjtlBPVru53PE+9VRLGFzA1STJMEX1g5jISsEM2Yr4g8lyqfX0B5eyo2Zlk
ly8K4HX0QUAFcsk+9LLLgiGZS+XLR14v8g+H4PevYAN+3M2lGCbYh+Fr+Cv9ogJk/FB4y7E5SiAc
hFuv9+TLOFglumE8z77tat9tMwewweR0vdD4OCmRVfVPyfhDlh9v36s/BOF3I8xBwwxTNg/STHt9
/4hkFk8lWgoZHHqyW86QtrI5Fre97LtF5oClwFkobTHQo41md2YV98M9JOPs6hflC08xvK8q1r8g
dtlMbN4PFGFi/xhEQFqlOFBVr/wKxfhUQ+zV1sNwpy7qYztBkSTNjlKt7roh+3V70VuvGQxxisCn
aoqOCaiPvqQt9LKPKFBHkhdP7dFFD14D4TFsVUsMngOQN068iYLtnV3ZZOKmZuipPEjwydG+dyna
eWjt2NbuEXa8wlb3xZn3dt++syuTzJ0dzFJNzARbm0DilcQO5davrhqzoB92gR6YLZoql/fjsT7K
h/6ABx1nImSrSKu9f2rCBle56DojhgwMyofgmE3tCjpRR2lH2TkqYBic8KmDSPrsiKf4Tf4ZgRyO
c8Bv7zVhY28g5npV0dc5BgkxIRXcY8LpGRi1v4wA02GzWT8MlXTRu1Bzbh+yzSCsmKYESkAZVMPM
xQKD85IozUjTl/aSzTNguqrScox8TjeJCFDObznOK1hh9QRKZWhcawtkMsN2fOrU/kwC4wvw+3dN
2YBFu+l+Uj7zWFr2YdUq1iKPv7T5P6dQY34Fc5nBhDypbY07O2byYKFVtdN6AbJchX/7m34OAIwh
JpefU9AkDmEMilz4RzqRWaZgRLVqOz/HZwoVLffLYpcIRfgx3DSAuvgPac/VOmRHDAlDNRJLuSIo
yH2DLoQK5fij0U4GubTKuTN3SyI+hsMjxk8kaHHfCRLnFv1hl38b1pkUtW3AR6xhENFPTvo94PRe
4ECX+vvkIovksoB8Brh8XKbORLqsbfJ8lCHxmu2zh/GRkslAO8lP9wIGX1H3++v2pn4KrIw5Jubp
Rp5NOtXFXEL9YRQlO0+Q74s87jKeGeY+hl0SD10OaVwI8PwYXcHqLynFVUE9YrKjnbGjZKgLr0r9
GRTKrI65GkkF0RbVBLO4fv9P4hh5mDI5aN68445m85bI3I6mKzH1O2CJil/tFwd9YcrDI3yhWkMS
uHhCyZoxUMO5lJ8xiswSaYqx8kG1BICi1mqxn34R7elEiYjm+xjSprINanOqPqtYE8bRqcop6rVy
ZHUvoYdOfL9wy2u8T8CEdsyZ1YKiwEHM0jcNRCFC+DVPv94+sH/wQu/XkYnlIIRtGglTGDhKo5s+
Qj7Cy88yYjrVje8dUM9rHoCYmAjjro/rCpigbvR50gJRRFVkSY8uWfMUeXXiaE8oHXrgc+DtLj2f
N3we29kpSY6XqwrlXQhU2KmaO0LBu5k8E4y/AVAbQ8sqdQBv1KkvzzRRkQly3u4LRLPcUbR4AlL0
GNxaFeNzmjKpAmOmar/znSESLxhKqLl+rRZwh0ecDGTzSAKzKCsSKDlVwhxJOUB3rxjgvGOjtUPh
r2H+Lv5X+sgrG8yJbKKCRBk6I34JhvuqTq0y/sY59Ju7tDLBHLxihvhTAcUY6j/vZFuxax8gvcHK
LIh/SHaBB2jGG8r+9DihnuXdpsLEPbz0AlWdYbPvYzsYD3of2csMLGxUcjbp8xP/akoz6UtIkVEt
/OjEpojqiVGFaWOyWhckne6yp+dwsEYPxD93y2EG3pyP5/rc5GMMMwFClOOUGAWiLS405LrzC7C1
xeKA0bT+PuxR066t+BqhFhNwBtPR4zvhG7cr8ek5xvwKJnSIRQ5C34pmGOgoga7HhTff4/IdeD3v
bQeGiWQiA28oQjH544fWGxB2hx0yVirdVocWQBs7LcIxolNFpsLHHm5lbUQnYPhHX+kzj1PZQvoH
gjAICQcgGCxUZIHZpxgtPqp0M3Va22L8yoJUfWxnIfHFzJG+ghkQBaJqF5+mCChpiBkBnX/7Wm45
F4yaQCkKZO+fGYnyIDfEatGgXC+WZ1PLbKOF0GbDG9f93LXC+VjZYfFR8bDoY1siqb6+JR3zp/4z
uU99aLU6ojM+aZ2VPo3/edeKscqclSoBkwGAGYk/lM2hGgaoFFS7JJs5Gcznxzljh9m2ehKMOBOl
xO+cBmoZVvwIxSWnEi3prvgyn8K3FAMmtzfu84gWY5NxOHnQ5zPGEHBULoVs5YBq5bZph5DF2IX7
AawToK/6m+w5VrcC33ofGW+T5rPQZP2c+BEUNsPHtLWom5Ne4/N8rz1BWDiDRlx2Eb4tnPixFT7W
hhkHk4U62P87egs1BHnI3vVly/PhmzYQrg28hzdIrYiGmrcRi4lf/8rvFBtIeXRfGjf0l1/jPgFg
gQfg3opPZGWQCbstSYqmibAo8Pbvtf67OfR2HL11ZsK55ryVMcEX+jSpVAQw1KqVXZc/jF61OCdj
05MYSB1NGThazLB99MtzORtlM+GGK8AwdKf5MDgq8PDkUXsih3a/YLSIl1tuJtLYrd82mZfDAoK/
fhSwLFp8pPCy0IXStRe6pj3DRVNpPeFAm7m8qtBmFFpbZpIyoxv6VqKehZJ5to8UvDdYQmpR0Pb4
qnE61dvb975O5pxAUkjLswbrLKXvTXJp55a3e9RDsQntej3MARnHcdAahR4Q13zrnjM0RmLoHZu+
+YVfIdh88a2ssYwUowxtqq7A12scgjZ/eih/xIs1IYGhjAZQHbBUELK72lco81CxchmFxbizS9Hi
VeU339frn8KECFNJTZJOWLh4WJzWal/Q/4QGmZdceKeVfsIbn9hkgsQC1jHdFLDoGbIOPaZ+eq+6
U3Y8M5yzwvbhc6ky46oa4KFnfEPpLGU/OTedRpZbC6G/YPVebxctVqscN121mhOer+6EPhLyr4ZS
bv8bEvfNoPN+zU3GtUDwCIpIdI8Gr9tDVHGJXcwsuoYjVfbgqnbiNpf0voZI2Y7weC63U7KVccbH
xMI4ZHWKbRs8MbOgwHroLOnSuSPSecwvvP7PJ5JxLaKWqbmRYgOB2Qt3ta8/AipvaV8xnOZzsWDU
c9zaS8azROjWVUsMY6MNsvbcqgEOHHZUe7XFXCrtC86vdOQbGtPO7WO0Hft++zST8Ti1Dga1MESw
VZLFDeXaz8pyVyXRYdFNjqnb5wec2x8PbC8UaTnSmxdCHC+BlladxHYz97asQ9Meynm3V/a56UpT
s99H5pOAEgY6ShHMFIk/vQ2O4RsHE/wwDehe/wYrV3wQ0JHTTGs+lY7c2tMZFYpdX2Bsildwvr25
hsh4nJEYKGfpceoXQvaNgBKOSK3XaMpdVDeDFY7liRTm19uL386FV4tn8tIqRsKjZAv6b5gsjG29
tChAzXDQ6M/sdLDyh2uveX/b7O3sAxY+bnE3D7LaC13iZ8U9hGAliMa1kLC5bWT7FbNaG+OIkqhc
QlJDYU/YTV68y7wZXvyb+A0g0dYZHdAJ/1R1t0JtmMe+w1sf44XKAJKHUgoXWNTPYfKrmu8TSB3e
Xh79Rn/2BWCG//gN6zorq3LG6uYx98rRJ93IuYjcm8G4m1Q2FIXMCB0gREN5zin2eC3VR8Wn4xda
TSWHXCBx7/WLCf/aoIS3uBgNfuHVK3hLZZxPYuZ5rtAmcV//KJbJnsWG85jg3L3rlPg6SMYkAcVC
kvrB1FvDNNiJeBcSQJ2G3gqzEm2D59u7xwlUxjXTWVlM6zw1ZgR/ZDITrhmiMkR1rT5GcQ1isPZ8
5H1E3nW4Jskri5IwGxlUD/9Jv4XeFnIwheR+7Zi+9GPyl4UOmIN+ixcir839Gyf1+ilWhvU+lvsW
asd++GVw0CVwoH4ronw+0oaBaLiCW+M6xt+Sx9oD5R6G2quX4lI6kgsUnSc/RufiRTwqO4xm/Jsa
O+eyXl3k6uf1fW40bYWfR1GsyWjpsdWjaoTz3GiWPiOhBdLHEb8rPC/ByWaNa9FgZTlXQtFcEkS6
5KQden9BTYCC+bLHztc5Hpfz+DKup2NlK4QeVQHlPJoGzhimb638u/AoPwS74SB6WCo4JYKrqM8s
cu4W9+AxnmrMoJSm5DBN2USk5xHH3Acu05bfMkzRG7vqrrMLP/x5+4bxvNf1i6xWDEH1ZBroI4mG
NnzVB1B1HcI7KAe6sdvtssySH6j+ef80QpLF9Ccfoqzcyg/3ZzDOS1DSTCUVnJfiY2JTdmsfzY6s
g6S4nUKyAyU1OleZP+HFBMCP27yp0LFFqxfD2f7tL8I7A1f4xuqLhJrcgggPX6RxzPu+ts379gcU
aZ1ruL833kpQGmZ3gJfyM1dOUscyNkK1uKh0KOniOUW5pSD+LrsBsYrI0n8KboP/bYLYEQq2qB3k
x9sL59zwK3Rmte42m6REK+Bru+x7o52JeNYynj/n2WASKQhA4M0zIEGe3iRPsGrMTZS2th9s9dA/
y5a4Cx0u5GerjL/KXK8P99W6VND6a9MA/0FbGFCG0g5GZVd7ze5foIXtmO7oZT/CxTO+JrvmBUBX
XoGRE5hl+lFWPyAjei02C94jQgb2z/JMak4p5fazw2DV1LJlUcD1jxMbxJNrICzMuUukr4HMcY+8
3WNclDQgX6voK04y75foLlQ1S+UJU/JsMNnUJJhLlFRV4EXxjxTYu5a4en+5fdL/EFLAyKsCiaRK
KnMMxyoOUjLig2lme6jIwxQHdjK2zix4ZQ49wOotax8iHJNYrJ3btv/g6d5t09OyOg1FHUeLqeAj
xr8mLy0xy01fUS9ZgoYWbafFXp+g5CBbytfq12KbBxWR1XQ09/bv0LZP5fvvYE5l2HUkTWlNJWgN
J9D68zwLFkSq7sumOha6aWmL/ty10osIzvWh6zxorfudqR7E3PCqUtuZkeFCrv77Utd+jLeXrM1H
FUBnQ4PAbhI48hicuhISPe1kp82iWpWG3t0wu0GS7UTSnZs4/xkR085kEAgJ0K7rS7/ERUwG8StE
3vyurSHfPfpJAWhcVRwjA16i6O/7VtnLeXpU+gCQCiTXxDhqSn8RawXcL2F0KTPdITNIzyWya7oc
QHn9AvlwX4tlXx87H5QfP5spehhCwgseW84G4q0KUUUNLSgWRlkHcTM2DTp5lImSTiAL5wggj5hb
Zt/avrUh5p6MQhEJsgi8xTBDEYUyRlp5KvBYx7cyfko3LkKLDl16FuKcSXIRZA2sFNAsmdXe1oAJ
HPWXorw3YmIlFbcVurkuSYFQswlItch+wK7L63ggDTJ+Hxw0IDqn2iXNrn+jRTEKveUxHm46A0Uy
JB2dJeBfWbk9rZ21kiTYMv2e0ictO23fQSQMh9zngrW3PPXaFvPkJak6jAA+BRhTHN3wy2xXz2SX
+uR78aX3NIvSH4TO8nD7qm+5VFCwipC5k8AR9gnuCZJpFZc59mf1OIinQDppOoeydHPXVibkj06t
C5tRNecKBVrhnoDyIDF5BajN/Hi9CsZnJ1EB2jnajYccgOwbfvLN9NQdUD5788XMnPqkYQKsf+Uh
8TbTwbVduvSVv4703KihbE5vNGqlAnTiAd96o/koYMIn0CDBWat4E1Rn7luUt3GMi4YamC7FmCzy
lcoOy+MUW/UjJmlRTSh+pMKhRrHPy3EluJ0g+i3Zt+h6zcwxDVPADcccqSAeBRSAUdrDK0HJVv4a
XmcauEJd27tLwGAPviVZJiKzVCDHgOZMutiXMLuB3DA8Vt70k9xRnH/2S/qlnCrffOAVE6+v+U8L
XZllFiqBhCmuQOMFoZjWDXdkpz9mIMmgAHTTETigrs1LsjLGpE/inIhLDW5+v1xqN14aN+M20Ok9
+7QenUig+1FoEGIuSQN1rCWXcEk6Z3Ao1IIWn4Kd6Zde4fPy2s9getSElZU15mosRUrSYKY4uF/h
jyl08y/CfbOPbHVXnvFawhCM5JqX+BQttIcvXCRX3PHct7wZolD/BsU9Bp8xh/PxfqozaUBHf72f
1TPt20zPCsjEm5MOCnPBhcjmSbUlH8RL8lOA0YLEFZzyKIoWZQfIbDSUbnvbzaMMLebfySVzphAh
W7M1r62kwUkfMaJqkSMEz63Za516L1sDtNF45aNNrNbaKnO40nnWqqxGbe5cu8qBOAtoSfT4mdaM
EDex+9JogSEIy+WVEP5QpHtfMJOKVJIG9HmMBRen5gSMGKbFW2iESDYoB52Yu9Sta7ReKbPhuLJL
VZRI3sGLUFuVFJ1VIf+PhSKu7Y7fa9KY9kqu65PQt8CEaJUd+FTOQHnoAHvTvsLX+9yaA2dNGtOx
7dVIEpXJoNU1KoXb2u3skxJz4lSAFz25p2g+RC+cg7rlLFYfUmOCdibN5hzSfWtd7JuN9u3xTbNK
vMOxabzEeCukrI0xnqkydVLJtLIWflm8AXDWBLhgjC1qqBz+K5XszdWBOhFDCaBAAwPzR7+wlINa
i31BMYTGofW7Y6m7rSd6xBX2bYlKJedrbgVr8m6P7f/X5pCa0pLR0iFlmQpniN96SLh2kt+eKgIW
Cmt45LPhbp6clVnm5MjCSPQiGzHsMo53tdQ9h+H0XzVRVjaYgxLXRi+JcYUoWeVvnUJiC/qrr5zv
x9kvtsdfyi1oUOoeC6ntBfKnlNW3s0q02h6hkMyttW2FjfV2MbGLYCgd/nKI0XwS/X7E4Grp9VJx
NPDILDQCYm7Tu73C7QOiqxDOxEA1SJU+HkgStFBTAue5b0jnZDp15JIQTiFo+zC8m2A8casvJtpd
KaZUwni/ZIstg2/l9ip4JphrVeTBUs8BrlU0YW6hhXRlU5C/btvYjijm73Ww3nfQtLzqNBihWle5
G7rBswjecIqopiQWC8ce/c1s1kRW5pg7lC6pJvdRYF7lI6QdNDl8Kh/By844n471t/owiF0V1+jn
DnG/W4bAwKgWeNhufzyaXtxaDONolUyb9AzCeaij64MlGvOx7FRgYKvBaxfTvm1sO4F+z75Yr6fF
ZBGbBi8FxR9OhVM8Bc70GP34geTq0I3/qzVmo9QAz1tBxININaanXsO4zNQ3ohdBFtepGjN0MnDZ
L3o62log4RpDUYXgFa8Vf99e9tZOqpIIaW+wUWkK+6LuxBzOvlbQNFGhG2P8UKfLbQPXqW12F1XZ
QOVFklUDYxIfnYVUC1o1mCiD0EJB+zhFVn9XXkyv9gWMFwgOOm8HKgIRHOVTdhGPLR5nTv2MBqVb
e83Z3GfgreW1x7Y82PpHMXFArohZ/R9nV7YkKY5lvwgzxM6rAN8j3MNjjxcstmSVEDvi6+eQPZbp
TfkEY/XQ1VZWVSmXuLq6y7nngO00XY8SY9D8uUbfrzMXtn41q7hcZWbAjhOroxyx9caPO5pl2/jV
Pv5nuB9Voc/4LA/WgT+BRtFzNvKAov1iPDa54p9Of/r+Fzm/lDG03CQiIxsDS7YJ/K8AKLj/RvFo
kxibn7/11VNFygblLExa4C//vRgA6tLNVQOjwCE0D9Wq3bQpuTHLhSrQVRCL+XedefdeCL2JuIJN
TWBWdkf2MeJL5757msL0MCg22vnnjV1145crzow4dGWp1cyeOmlkRaDo5JzEBwa8aYxvlt+oS4QY
11wfSgh4XCG6ZkAo679PMrFqrDb1qG1xlOOHkT1DdNwzh9eFfV0r8iLDRorgwgWoc5q9tstjvYWQ
MwBmDsq8yU472SCazI5LUfNVP2M4tmG6GLCFzvJ/b2iQpl4ZNlpXWdJDu9LRnnpjCa991fygO0Zs
l1gQQ5z++YWt53bVRiMKoOu0BZuci0Gb3PW6Idn+fGjX4i0IWP5ZZpYVA6EV1jWevzWBfnk5gIJ+
KLRTng0mrXuTU53kx5LpS3ncVZO4WHZmErI0Gssu8Kkmo1dHWt7xe8wlntLnDNS5JOjWIcY0HNoY
/s/7vfrpLhaeh2Kmkxa2g4polGcYgAbhzLg0sHd1CTAJOC4oGwBRn10vJWmaInHw5VRmAX/DaJWL
hV1cfd+hSfdnjZnLL2yJgpWE/itI7tbgWTmOINS/kysNgjnkdVjwUb8JAP7heC+Wm/l+Q5VdVXV4
WAfHOZRVzwEDGKoTy2vhh6Yy/nJN5VwlxugnJcBWTFofXOtrGradCNwiyvyMkTcVwtS8cb8wF/pd
ZO2Bme6+htj6KKSX6846JmVDlZhlNFPkIyfKWyY73K+q2NeFCc6Y9iVJ618mN1/tCHqnP1vGtQtn
QbgbDgR9jn+IjjrCGnR9hGU0CQj26/OI8UQJweGfV7laELpYZj6dFDu8Y6Ol4RllJKKJAPVu1Z2g
ffypZ8p93qAOFfcvoRPfxhzVOU3Lj41Q0Cfjx9HWb/tYelGu3fcIUdYLP+3apbQAmQQJhONY6m+x
jwuXE5WVtC29mvxn51dyP1XtoMPE9/baALgkDNQ3kP8vFo6uH/zfZWdX0uWkBb4HE029fCTls2qe
rSFcOPbfl25uwZd7m7lsdWyEzjq8ec6by2m3GvzqAdS9mIf22Vp5sk4uKKB7v0ZkU/tAPAAiu1QL
vBa9XPyEOSPQYIRDxvoCIz8m86DhTFVdBoV+ToxH3vQLH/OaE7pcbOaESiu3mlZDVCHrQ55j+Jss
9SCvWrJpmeD0AExV1eaVHGfoBkcp43ClrTFaviF7cXB2DHIJDdXXxP5NN5us3JQuMTxdD5kcdHFt
8JDAVGdvo3QECU0d+YaysY9TI0RvqHs7rtk23Rh7hNl+vpDi/EYXze0HokJ/lpy9k2Zi10091cmM
dXZ2P9Fyat9HZFbxStv2L+S2q6i6KuB9QRlzowJFHyxczsnF/vQDZi+mZaf14E7l1Wn+CCPGBpDO
mExD9RgoMBuqMov2unjMs4vJmVvGYwQoAqsPWf0+6FaQq4c6e5YM+t8NAfnnAawio2JSVjWedIFw
j7OFk7/+1F2c/OzmRolBCqdEsAWmiAfdD9EFzrbueqLXX76j0x/2wynP2Uv0vsmLOPm92H/kcvpV
vGGrpVmIqy5PReOemMhVIcD238Gd02TWCPRTuhYhUrUeAHLjKS3eF0zmWjxsXawy+36mppE+Yfh+
w6p9mpy5ui225EZZZHq46tkuFpp/oiwfcs5hmwyQuAjWHw9pICEjr7uTPub3z/u6ehcv9jUftbdL
O+2yaZCkDlRPAeYfIMBXQrwH+RbtMuB1EjPg7yWaK+E7qDrTpQnHqyaJaAjfDeKp/9TwSNzMCitM
Tq5DDK89dYcJAO16qrJS1oUvFvu+1zd8sd7M+ZStack+Q/0wyqnqYezQL9b82N5OGAwFek79oQl0
rz6aHt8lq0XsxzXXc7ndmbUKEQGIgk+KG9hs1cGb5vWSLW79hPbO4GsduRCLXQ04L5ecma7IwRVK
bCw5MTjEAon+bd+ee31d3k00pa0PWM1XSPxJNHuAuB/IwWJavZOKkqC+N3cjcMFQuRsCDZ0u7i3R
+V6NlC4+yMzgUzQ3S2UAJ4dEnaVzxF1ajLtm4FtXkvXP1n61b3lxFPOA0YBW6qCNCBsaiIWnrzUl
oy/R718n6ELlt+63KDwRefl6KV656qT+bnKuA8JIrBi5XmTrOsv8scLTFkO1sB+WXrZrPvdyg7Nc
Ji1YFQ49fG7vmZ+djthThQY9JZuy95o9iMA8a1VySt7FLaDe68WXdbKluc+/XH8y/4uwl3VxAZUk
HHBkozsPCT3BvBCo692kWOhQd2cUFMYOWEeM6OLfsDWjYmGBE8HWdcsGGGj2A8qxUcQwAH0b3rQ5
xcDmXaNMVRksPwRhtx7ewNq/8Kxe/7h/15zix4tNZ0XGxixFtqNVIPRWvhBOeS6JFr7t9U/7d5Xp
V1ysEhLD6CzItK+76sXsLNorn06uYyaOUw2sIUWn0UZ7/vnCXEVyXh7nzFvWVhhLM8H3JJ+ap6PV
X440hPxfjikFZ1sCSLweIEHIwRBmDn4H8BB4YV6ULb9beuavBuEXH3bmOM0E6arlwIsp5lmIZzd8
Wtjq9Af803T/nu/MTY4KFI9JlUwEJWSV7HMIggArA37MwQ9/2fsQCO4O7I2/NUkwWokEZ5KWKlGF
5mt3AUZz3Sf+/S0zn8hZ3cUKYyDaEK+tZJ5ZFSuRRaual3c/b/tqYPq7XefqBlh35oW+KOvDHILS
k8eYtBXBTjkAyzENAnRBPlIeuNtuiZv76vamFuH/rjnzUgq3xtJuULEiNaaMhpomeuPVEDeU1VI/
ZWmpmT8QUusq8PsAtQfeaoWVVDccmkHCtAiXHperFnqxq5kbMOSYt0aDUKpSqjNqC6uRpCe96/e9
aX2YIOCgVtt5lhZBeBqCuhXIOfl4sKzkiIJ5suCTrmaUl0nr7IzrWIu0VsJdpIeJ9U73zU17EwWg
aaSJRodfU3Wrpe1OWwIHXfWGBoZqbG16CebF1pFrWhI5WLh0Us9MCXUFaH767c92u7TK9N0vvGEv
NZKqVYQ6eIMWbftmmShULzYar0enKEqDalOHH5yDzWpNNURWlena3fBtf5vsxrNFiYdPuVkO/a/v
6e9icwNS03DA2wkXp34b9VeE1pMdLbCe/x/3/U9pbh6J2OBAbSYw8Fq7aw78lEPLYLKJ8L48RJjI
54uhz/WI+28xcK5N1taJ4joQcAV2KruFTA9ZsWC6jOdqM65bX1u5Zxs6T5PeUkLAOewuuZur53rx
A2Y+wOo6RePT4BXknqjq/tLCRyjOLFTFrj4fF4vMPh4U0IuMaDBIs9A20KqllQFEh/00gBy0qxah
JFPN6R+v1d/64u/rf2H/BWGNWaJ197vob6LPNRGWQaNit5zHX/drf2qK8/E5u0XZytGxVJT3txpX
1lq0KDR4Nb2+2M7swdPEwEVVOTB9Q+VeqJJNWLObvicIJPNjH/a67zjoEDesBvFAuVCTv24gf3b4
24IvDrOB6OUgLLyBJrA4wrxps8cu+/zZYS2c4ryToZpVpRGGNCd0zWMVlR9a5yyBmK67q7/HOJ9v
s5pM6fsIGzHW/RPQxfsOhDomqHT+P/WdpVObXSs5jsQep0k+yz254z6Kz/YSRlG/GvRebGh2q7gb
a6FgqE5C8mJthY1XJVA+t51tk7Mbt7X9rI9OxGZQQ4+2mcCkUwEe5NzYFK6dg5Mp34IX1Teq1ren
JglYxahd24gACmfXmZhDMMK9mhV3iQs0v86HR1ljHHRQ7MBh1T6FupjSVuc6hlpwDGL70b0DdxGE
wc0M8+9uuokl8SRY3n62lf/DSf81yOnoLwwyFXbEbBdXDtSq4GavoTIIxQPEn8KiVQLQaeXhliys
umShsydVRG6pVSZeBsHDlIpeB0zd1v/NVbt4UOc7K7ihjzYSCoP1q6wZb7MxXTVNvkCdfNVuLpaZ
7cUZnGrkLlKyqSeqAyfcBJMY0VLz+p+i8VO6ebHOLCvhXHXM1gUtax6OGyNr1lVqnu2Ge40beeEY
+Y1RfJNa3BW6vfDgXL1+BtoFEySckLlDqfKi73mEQqHeonYVPdnlR8eWRlKWFplFkR3q5HZloZ5Q
NOei4jRW7mt7IQVZWmPmR5Ra4UZvIhsQde3z8qnKYtp3S4nAVeu+OK6ZJxFlMTQR5GXXVtGcsijZ
R6J4+PnaXg0BLpaY2bZedq7DLFygOFWD0Lopsk2UV6vastdxvND1vx5VXSw2s/AR7PZ9PKq/h9o7
H6P0xg4kR4F7O0kBxbEn9pN4pnrowVDzAqzUy2Ipc/r2/whBLn7BzPZJkSoQAYqnYto0yQ35dr/a
l4D/N+toVfyrC/3X2mfZeU6UIlGGPgR+EUSlUKKbWjViETJ7FZllXWxqFohkEmJffKIomKZLChCL
WRQzSeouPmi7iRdP8cINfH+LMlZFu3dxJw+o2y6SBVx/yf/+jnmDM+6q0mgboARSCICVd1GQeQjS
j/FG3bT7f1XAulhsCjYvnhsOuUfp1ggbigIqdA7mWKzet4Ff+fl+LFxBfeZMtCKK0hDSFOsc7WPK
RhX8Glka/LzIP0Xaf7vkP5byuxx+sZmIRJHFOqQbRSAhnpncAovjjcSrSxoDbQ25XA9jnWA1vOnA
bbhUplr8cDM/0xKpKmICEOrH+CRO9Y2mbKdaig55ghj4eHtpv9NF/+Ea6jOvo9iGA94xxArmMVwb
gfkcH/MViLQFHXeahv47rPNsvPVLef7S15w5IJLntUt63BQjLj0d8KbCXnIx00//x9aA19LwPwDZ
511xhcu81awOSX4f/ir18KREXVC1S1Ke133p33XmCN8uKzocIl6gOgjX3dEBek+AmmSioyEyKAHC
xARHe4QypDccjXOr0qU5yKuHefELZjfQUFmcxya8OcCTXmahNi//xfjqhH3737Oc0xgWsaVgJBGB
lyAmouWDlItUoleTuIslZg95wjJh5oOcEn19JVbh1r4pt9Ps6OKM8dJxzS5ZHlmcVARlGf0Y3iWb
bNfUXpeC83UayBJv+Vp9tpe811Xm3ssTnF00lxAl0hN4SW3d+eUtJM9XxZqch13r19vyxHx1/2/G
KS+XnN2xPC9kmuUIWlILjzr/0tT7BW85fZMfrth8Ft0YOJe2xBWr0BETXxO/JbnDLCOYaLrv/wdT
ydW6hWlqoFs3bbDNzoKGPOeEJzXetSloSPZN50XoKPQ+1CY3JiYZm6fuF1Ixk4GoMYKKehpk3epf
deMufsQsmJBpwhJ1agOC6YOm+dlF3Ky6/waqC+L/P1udhRKosjXSTDMM8VkGLfOTqhEaMk7NlnkL
X/H6zfuz1HyYBIlOBkgBGANtDKeaH9l6Ut4wDsuo8auPzd89zYf4gNcvwlTDHTB72+euTsE94mkQ
0GqdcSFauP6SXqw1CxfCJG5MMt23dmet/xN7TRMy/6G1XHLAi6vNnBdG7MxUseGBAbWowL8f+8aJ
gEEafCXAxixVCxeXm3mwtCGVM/R4cuKE5lsH7TQlGG/DexvFmuVw8mpb9uIoZ66rl1ZugHUGDRf4
kTy2KYhRqAY7tDKxaaACNpwXLPK6X/lrkTPP1SsyjFmHmmsK5KcHQskJY+XehhtbeuXDJBq4NCV9
/U34u+LMs2ilXY51jz1m6UuvHdwsWzBItHKuZngX5zhzHEVt9OGQsHgtgLcFi2Ql12XTfpPOgVye
kAcSjY7XR2OQhOGw1nWnQFs070+Ipz3DFdqNlogOVKZRGQyNxu4qDGCAZZC8R5W6VVD5VGLXd2r5
OdoahC+U/UhOdvTJ9Jdc/yrbXtC8HhGa2Kr0RRnu21Y82iYIdeSZWYlBtWysNrVivgBgF0jcU09R
Q9sfFAjuGVZ8siGJXjDlHVU1itDKMxjSUzU+5aXwjPojTT+J0ryM+o0dirOW136hQke9COkwpGDt
BYeVE98hzX1X8yoDmrVUvLZO780BrWFVUnVsj6nBQF4YU1WJPSO11k7U39Q5e3OG5pV1I7UEC4yw
+EoyTPnog32MHL4ZrY8kLoLRMVZuK7WV7vYy6NDfBwNaFFteJzCENEr7OBTDe9npz5MAvNaJ59oa
nliChCy0wIAdZTcyt1pqoBE9GM1eZO9jEx9K0m346O4SRvy8F5uMQAIuD7tPXpQSsxPWSfbdPoow
jjnyYOwd2jnV5+CmAfjWH9Si9UvtoylB6TOm5LmU9qHiY8Br8WyOCobBqvE5rglohhHpcAM6YNou
q6U/1h9xUW8FCJAS1wpU2/ZJJE+D/UupHa8ZwX7HV0rIN70s/KppqaZ0QQH2N+bwG032gRp9trxY
9VpN0+KjaEAl1ingBYSek9Nnu7Qqg0qGB7MAZxwaxBZEnhJ8VCVyakz0INew3CfR6DtjEL5m5Och
PUK+DMDdt4ygEcLzfZY1O2ui66pcSdHAOHe83bVOshoHcwdj38iKrdVUvxkwFWSC38vjOibuBumU
XhXlW5TtPc57GiUMfX/T3RTiURXaPWL5VTKMvmU/qCG4c9UMmZ6D/cbge0weDbOH+WURjft6JULV
T+Sz3j9Z4DvJ5LGoCQXJ+FaX/XoUmqcS19MZdI6kzTwSar5ZcdtvFL5NUWHzEqM+RB3zBgPsKMmt
6MW2jVrP1oadSNwdZJn9pnW8Ooq2XNH3ELS5KRLLl66+HotxbUXdFnYXiNHchslXpMlVXhmBNbhH
ZuNP7+qGqsP4EHX3etv7WcJB8vRacbIWmrMdzdoHxNHvWqQGiX1nleXOAs073mOqjPIFanxbGYJM
zyUr3mvBQDicr8TPKZ8Ui2ybmGFapEVLZfDGoaA9bLwt3srGfIhDcjYNsi6tpMb3rp9S3V2HUfPl
gsBKkeOjnhHaALA0jEfilIDZl0EZr3j4MaQJ1dugK+FzGXJeRfUNkHrGpNhmJF5X2jbU+zXTMNeq
x5ym+NdDBmIsltKyKu9lAt5N3JCmHG5jIIW0W0x5AJHHb6SmTNELrVgVVABCy/imcl5bpwDve0X7
8mCj4ilJgTL1USuQ+ZZYOPOKYs/kHelN34kzypWHtIlpQpiXjMYe1u2VUbMestcKpKey+DXIpzB6
l84BpX9KevBuAplbMkxHgFtOR0NZxLclNJWg7+2DhyqA8orvlMkmVR7YuM2tY4V5yLwP+kKsJHsY
RE+HVN2a6nutS1pgrs91Qd7Q6n6ZIsTMXlAqhlYyCUxrVXf3RvqewY6K4ilOoRRH7gQKQBUslsQo
5wqbQqv4KOxmHxrpQQAC02vmqsa4jaliZtzwnPE0kNrvUAME+/mu7ScEVEtB6x40neE1ekiT/hFC
ypvBzDeV9Z6FG9Ey3ywwrOb0q8jWfOZyL++Bk0qhApRGtJUvOkPWiTG9EKI5uJSueu7d95A9WeG5
wI8gKjpXw8Zw3rUIoxDDexTDvcd3PTvX1VMVKrRL3CBJba/SSq/AfbFbCJTbNk3QQE8LFJc6fN/v
aGS+nn0yqC0N6gsD/Z0Ns6xETdX+Wem2bDw2keObY+v17E6PH802o3H4lFidP8o3GWEOAANWKbc9
Dh612g6M9kMT93rW0Iit7fTd0U+annp1wzxWHfCt0g7djCq7qy1j44gQf666jsZpQYIBArDSug/Q
zKZaf8bAzGQPVYNiWPoQOYLypKQFiJuFc9uZm1De2BEeKUOlLN/X+OdKs9XUVeJ2NLbBbOocG9X1
NafCNApo0sf6UDi3KbkF+B4Tpw/jsB/z0lfFt3DGoB/fGhAxtY2+lirSlczx49HEQ/diaG81qIGd
DAMmaEq6ueJxywlyEgdC/WzZd2hBWxCi2KmD1tv4Ofa5j4SD9rHrDSXY2vGaqe6Dq1pe2REwx20d
5YMN58TSaRjeCnSYMN8AmXVBOwUSeu1AlXTX2CebYwIgFZjuIPs6d544WljN8F12Jm1UZNw6tImh
XoU9Nc+d+pyan0VKvF7dh53tm7DhfmCbJOV+PoIDvy9uW3Pw6uot0YVXd22gFZ8surfIvdUdzfF1
FL7TvevA/+DyrtPQXvNh7zq/EALRGo+KwtwdAxd72sVUS5nvRonXVp8u+Dwlinupw6E9+AapYepm
6nkoXuIepwu6CgVKj06x6op0G3WcjgayW7ijtrCow8CCrKPfmyDs6IePGCyoIMbZVNoKOBqP47JV
UUZV4ynUt4p4cs1T5mxDLBeym5whwIC+LRujbZLHkJQUj2adoaKCxZrGS7WG1qmKwzpwZu0NKaio
QP8aSk+Rzyw+pvWNNQiaaa3fdO9jezLDk2XCpJTd0KL9DGbi7BRrp2RY19GDxh/M/tWGWbMVhoyS
fK+AqGs8VynzsvJ9wA0rmje1vWszTKmUcATVrRJqcIHKKtHe3P4zGt/aDvPVyskEPNMAeU18U+S3
jB9rBiY67Y7oj9yCmo3cDONBdd8ZOxvWQyQfOyulEoac8G/TYpQ7GwsjBWD9dw8yPI0d6FxjCHqN
7ykDKUiv3UhrryoIvskO/0qsHTTrdghv6hS09tXKyBDFudVzDhWyuE88oHL9JrN9O49WurGJE3Nd
Tn9bKAGiqKBz9Tdr0PxMy6lrZ35fV77pDgGoVqhtDH5i68GIullu1p5JGppiVL0APF+vI9ozc521
6kYPWz/SYypBW8IQ3fWt4SuJ8RmncMyY02TQUUhJStPeBdfaKR6hiWaaVBdHo0IiXd8XZFXknDpw
ilH7xaENl/TSc6JuVyV3kcCd0fY1QxBSW35cvMPD/wIZDu2mnB8UjcDYeXWxSQkkAJN1D2cxmM8a
8It9snGd+1I5WuAajJ1TxRNqw0qd8IugoFrbUGnSEaIr5TEM65UWWRuTdw+DO66EAZrwLBmzYIBH
GsIWgPn7Wt8lcixXSs1qquX6Z2NBKMV4yTQ0p/NNVu9Gs/IG1QwQdfs5yAyi5F6Bu+r4a6G9m+DO
bCK5Vnnij5Be7wk4ADrA05XtqODFTjE0FH3kLKGZOI8NtAq+CvfI69jrTNMrEAu2venFHdSl4p52
8I1dlZySGGOqzVnq94IjWlQ0T9r4dgiUDMR2vcV8aZ36UPf7YQPZScoFGLqRzg14MUKzoga/0+GM
7BCMZS7bgPETsaGqPxbkpZe3iv7Y52/SOsTyKY3fB94EKWQEoFpM9WwMOtwBTOd5zLrV2gfuMl9L
YUzGp619jzXgjvqXNtyKECwSMdrskS8SQfvUPFrVW128dg7IkidUcdutswZTQxl8XgrXn3stec0r
Gx6zXTnuITKqnZ0+a3lP6+YkoMWhPGnuTekenPCG2DdVh2elesyRLugpHiEEDInjUiMGRVDzGlUg
o+szr87eM+OLczxrYfxeWgAPVpodRMLY2Q2684Wyqki40sltozQnRDrJUK7MOMVL3gWh+oJ+tx+n
iGGVh8R+4tZ7lBbBMD4KGW0Z0WhbYvnJRk2ItTIdnDr7nsA2c1Sdm8dBAr4t79Us8nl7r+EhFNGr
lA/g86BGBPyv2x1aHtGuPUmD4y3C1AhaU1mP4MjBrTQguyWy0+DsynqjRV9CNDcc+0YoFth91NM0
qYIhRW4iTglC+VA0HrFaz4U/7sWrlr5ik2vdyQAGeNGyO9v6VM0n1p6E8m6y5wJ2pou7zPp0quiM
GIayHiOPeuHl7N5iLhLWlZq1iNvHVeWKlTbmflgIyizcRLNemRzlW72kvOrgMpONCWQiHHCEGHV4
bobPUBQ44YQmyTfR05VjfKkhxGWjYSUS9HT6NCiVLwVGPjJJrQFRYS/8Bimxhcg2riya2m9F4Xpi
ROJU4a3HB9NSZKrEbxANpriSqnT8CCPSqfKaRZyyuPf0MrBLHZfFoMIoPSM59QZCVhfBCPng8l5D
D6LDs6iIz1LbloLjD2mDmHFPml86f5E1iLxd8QKNXNqJR5Ik94XKHqDVhEeR0ATRuOnmR3O4RQYG
a3qqq+cufGkGddNnz9b4nXQMuhsfCTlmPei5QTPi4hNVNSIVhsINWM6YyFZJV5y4FfpSkLMe6cde
Gfb9mG2a9L6rIGc3bQ632YieWaJvx4IHUVR5FThqE54nCOUxnFk3m6F+VholIOmLbiPFLHYIcFV5
igZcmy4qqObc2KV2O8TWK8OAOzXhZq3sphm2qmkFLbJXpo37qon8giCnUG3aIuGzMc+ciQM3jUBG
35LFXlzeu068jkVHR+QLpMu9tFXg+fcG4Hg1UQ6AmyOKyDC1bNghIIJ18a5n+J7Qi1TcX3y4T7OP
NIKtGu7KchXf0nPI7qL6boV0LFUam2EAOP7eTu6qQaOOkR8k671Ux5NUjJsYkaKTV2el4DQsuFdb
GGvJ4GgjNK8hxdeIlQsnktioigDACgjRSs/l/YiXTVgjKi6IoEsIM8BZtXBagxy9xniN7XiF1sot
Bku8voZ0CpDwZl8crdLc8qw9kgYHkYwnp95D+S9opNyrGoZMqj1pzwWQv5ngvmV9lJHumSp+uNy6
LD1kUCAYXQf7GVcGrwBgwpmpyPFFHa7V4ctNQ9RPQFCLN7Wqfrn4P23koNsZkScgxGkPmovpooiD
E4f7KBulFO2LGP/5PWD0G45kWhulpxka1ZIKU628gTCUHYFlJUaeMvRO7DmkD3KG4DXfsQxkjsm5
MexzW3/p+XlEpaEbAhtYg9IeEWJ9MuM5QlbX8/fE/ErwfKDfWYvBrzRAynXrxSKxp4BgF7K/GXWj
KgPdbpUiEqyaYGBmFjgqBwXvCM6bgtRwb7r73dhpgxiaqDeOA66xJiupUcuNUNMjqcPsIYyK6LNJ
RBEGZtwgI1TUZANn8lkzGeC2y5ts5MygKmsPTmeujSmGqGwHFHRO3dIBXLxIVGo/gkl0TnEGX68n
rPolM4fvzlQCHgLyb0TGcKyU9Jcuo3etUJ/URIeTFAer6+/Vrt3pkbliRPfV0PJDtbjFXUiCMOGf
rmntcm4jE8gHhFGpXX5ZoN8OuBzQ8+jdcseFOOYDpr7SvtBWGNiHpCdB9ossEvf8VmuSzic2UByd
hEdqs1Lf5n1abRQ3DkBDG0RMaPh26lEl1UaEXeR1rLt3qw/SZRue8FNmOhBS5mYREJ79KlIX1JFq
CdeXQbwIDcGnVtQZ4tTyPCao0ZhF5DNS3DVldTc65V2edHzd2E0HEqzyjgw4S6ml1QoIb+CNoAAj
VcdzeH6IC0DJC8UI/dANb3RZo/xmB2ZyyxJEWnquvIsUTgXIGyfv15HaPSSuhlcHXIpl98x6RE6F
SL5txXjqCuIXXbnC/Oimcct1qMYTBxE7lhXZJgjTcgZilbiubkSpb9QYXGPQIk5zmrZvKWi7zd7a
sBCyRcZT0qM2yO4VDDXCvBX4ycRYoddzY5kwb+MUakNAkPRnYt1obx2x8MYbyBId6qSoWRqvrUD9
aMxpV+JNQZpeFi4Skcehv0sTdT+EvwxcgBr+rsRb6hTkACTFBiAArwhZIBIFhSgY3KisOcorboSJ
mQjOHCWt0b1vTN1rUHqtsltpfBH9rdRsX2gb3qMca/5q0hRv1g79OVQQXjVkgUOnrnqC4kFHTaKj
Wiw2bWvkVGbDSmX8JubvqWbiykarti6CFA4sRaVUEDgy80w69c4Y4xsVmEKnO/XKu2NmB93E9FA6
vujmyrLe0N71wJvupeELSU4NxIrc9sFRMVWLgjdszTNKbLPh7ySHNgnTsG0A3fJHBl+XPOa9ijc5
3jp4kNMmpKHM/Tx5qepz7YqNEGvML+1CzT7yQb9l5SvvvusO6oGjAvaGA+ppULtay6xdpUL9H9LO
bDduJdnaT0SA83BLsliTSpMlW/INYVk253nm0/8fdX60tWkdsfv0zUYDbigrkxmRMaxYy7PSzKkE
7B1x0thPPXVQMFp8q1I/zhyNpv+CGtFtM3JyMONx03s6RCSFkF0NdWz78k2luyX6NpryRNDsKD1J
fNSUdsv/G70kGwm1owq0k2bMruMP54lhD+IC126vapjlatW/D3j/DGorRjDdDFkz2qZcM7wWli+J
Bk5NzfMjVRNF+1FJ4HKCqiMpm3eC7++tIKRkDW65YYI2injjBLsVLMpsN2nyNRoZ8gYp3nbPTaTu
/Km/xFr+qEWp0xq5GwdUi9CfKYLeFYTo9xzr34xY/FpPlRca8pesL5ypGbyupicQtKYntf29MZhH
3UTFdRpcqTO9MGRaydKPJk8dvCEHZbyLQVRn5Mp1Pezl4qmxWpVvnx0nad4PIZVz2pWDdWlEfSkn
U/otj00meC0wCECbNxFMIZVu7Go8pkZlLwUjWhriTozIhYT0ktb4xX48t8EPxbyfpIcxh5c1JKxO
xtel1tkn3a4etcuQQQMla45PDVMS6yvfGrEC+Vh2k1ObmtsM5smc25+iyIudtXYZa07bPglRgo21
bqCSx/f5tQHtB9gJe4ppipDHFHnttUFHpIat68CLKJ3C6OVkVHtKGXBAOu+ho7tVA8Tb/JdWix/H
QL9qQ/9aqJ5wM9BQBztNSa/0UceEnkPWL9rfTXvRZIOnyThIoXEO+uA0d5BBtKK95Ppz2R0sIbnq
hGCvUpEye4wuMIcnuKhsxRLPScuoo9nxFOaICk8R0duNJhYvkqrt6lihmtLLXwI1d/o0OndTctLM
5BzXykkvrbOfUFRUo92URreibPK6+7kzBsJR4rVMKVpMqvqrzr8r6fest44GtT0IpPbBUlkKngOr
ds1076tILZUgzudReWmN8mCVzIZqCtblH7MMdGrfgZoWVEcqsl3RKndllt42S+zRFJ4QM4ce19zn
YzRXtgiFJeUwIBe118m3E9J8neV1bJLLsh8pJjb9D4OHRJAfNOFrWHa2lH6bBcVNF8E8UTwVRFxt
+hrVlBARgFJrXCX1jPqBUTSvG3KHYitpj+FA2elMPtWbaNq146vcRDYwZUr0qUeA7VTJtBeE2Z2t
W8XMHLPiu8cPOqebUvQ2+11rPft1eVRJ2irCYRWxspHSAHJwTgxFdZA+1uKLUgdOy9uvPZKiu8LY
IadtuQp0z0MsuokBHpUO1yR09mCOJ1GN7bw6G2DJM18nULqb6U5rhl0PT5GyALRDuxcDt8YZNM1g
84KcZqtDBjU+GCj/BHTk0kRxAuEWtkzHUGremvPA82UW4Eat0xxSgeJWG9aD1lONPcdyz19iGA8/
Sr6wILO1/jQElDgIWxLlXCiZa5Y/zEEnmHxpwtIpwl9T/CKMltsbx7zM7BZY3yA9t4G6k9vEHhGc
T+fTbH6JwztIt0y/chKZWn10W0RA6ZufcR17jXaKEoDx83MBGnBK0MnuqJtKCbf2e0bLP48PsoSX
kSGeol3W7BsybOq2Vig4VXgTybITxOUuU/axeZMNN02TcGiDHUEIFFT7sb7W/atZ/SWN931FXSYs
Xa3fF5Fv6zmGKH8TiB2F9suCCRb9vSzSOFIuwnAjWZRTUw1/B+m18arwpKXxc0rnbfxlGcOu165n
HUFYfpEZu2P0GAml08kZecSdWN9Y+s/QNC8IvZyM7ltJkzqZ75rkKUx8J5JUpy7v9Dyz+/ZS+V/C
piCNZWo6+S6r/skSHxXzexeNrjUTuNLWsHhUFD09oJrpZMV0PZBHa/mroDbHWKExZCIuWP7I6tCr
fYW4MHK7UbIVFCzD4FLUykGvB7vgZMXqqTHN14bMK6medADXXR3eWhQJfBWFEbLJGDRoHrgShS8o
eA4EPIhEegKRdQOIBdC+p5q/cpHwQptOZtyRks03vSgepuB6UM0dHUw36qgLTZXT0J/xW58n/S5k
6KWcbU37FSSEKKKyU7VxL3X9Watvk2Dapcq51LnPRAKZ8CqXzzOzEbL2MslnAVGVLNQeu1b4NYRX
0lx/4cJinp2rCoxJyM+5GHJ3n1JTscc5JNaM3KlIbL0KqeeadyllWF/y70WhcaxpsmneYITfOtpB
QVvbBul7VTBua5Dlm/2ByIY+55Jj3RQ0+iRYFBLrd1Q2O739WUnPViS7VlFQqA+cqX6SJpomPvjo
8UuToiWX/az010D6HVJDSIFBKGG3s4arbrxU2mtJShe3s9P1jEkyKE+uVvd0/ZB8M4VoJ8xM7Vt3
Qn2lWeU5pHmvyU/J0Hlh/VgOuhvpy987lP2POr21lkJoPDhlxI+UJFI8gUozAyh+eRITA+TAt7em
0FIdCe8MuL6UOTxY9UVXB1uZKjtDYVVuyD2ZaxH93gnpCsW1eRDFwLPY3MxFUrLQk0zBVfuZckDp
zsgZzDjJhKwEyni7IxLzCVsU5H/0zt+ZWvY1sVLI6kXHpxCSIB4bJA8G3kUNfCoNxq6TKarIlIUD
rkljUe771Y5PyN6QtXdOGV+ipKTMcqfIkhuSLkoZPZu+9kZZOMXRb9r2jpYJJz8rD2Jr4TrxD2pJ
Ka25KTvxSuw1twU1VCazMyiUXUrEz8b0GNPFMy9iSqEU5wBtN90pgT4CykWHUWZkld3nVbUrw+LQ
tuYpkCqv0tqdbiqulaI3Geuu5ZeOlf9OqNplWuYasc6bQmuLln5qGKjyGA405HeLwkuPcnXeo5aV
w1kVlbtcynZaN3k1peuBXUfDXisjJw+ffHolhdjSsX9USZpF41kMaQuRrwzSy8DmZaM+IvZC9Nl/
TXvqTKA9emglOlKGpVGZ8n1SopEg7g+xAuWn/32mjqeU8I9QKCvDzJuq2s1Qtg3U7zUj9iGd9ql/
KWJytYxujY7H5EL40G2Zc+pIS+Opqg56Ib/KES9Vq51C4WcgzPBg4RzK3MnS32NyX8JqZxpfprJy
Rgv2N9GggPt91ktbDrAzzBLiNDeoCb7I4lqiNz1+MBLAAcJiMLOb5YdycTVU5squtIsYpXbCcKmd
HGMsv8faN1P5HcvnKVO8nCtZY5c9jZJ4EJwh+lbl5bXkd/ucqwXtkF1U5TUUEbuuob9CjVNKWkeJ
XsW+Kt3CfDY75FjJJwwCdCmnXlxJdt0oXpwfDfEK/bxDFv3yhY7fgJsmtjYUSEvSX+WSAjXmfVks
tTpzp076TpHNbyjt0LmFH8Eoacu2rt/ItLiufLMmmET1vaNVGlhPmlTtkhEZbFXc9fMvojg74QnV
p+ck+tloXxRfo6Yq3EpWtpTh8Fv6GW6jsw6HtpapjhBB4UTDUk6UW2We9nk5u6k8ueLEHJD6fWmy
+upvVaJT6D+LORwczfdaFva8vLLAxqsKaWzfmeZsP3NQMzTdsgE26CEMR5SfctugpikF3OcloclB
W6fUeiQcKdYXlhbdCdIKwHhJjh5GdiOF8a5NLCemn+RLv5ivYS8KcpbxTpo7HlDN6dsvMeXmmq4c
wZlWg1wY7uU+dLtpAtFBeViP7tI29yyahnnfOCHlOFn/WTCkH+g/OwE6ERDmk/BL4XE2jj0DKIYP
RcR8iIm5h6VcLPsOjOp2A+TRNx+tcqSwIjgS2c3ADJvF4yZKN/SEU7F5a8r42rdh2FfAQUAy0m1/
LBvxLhtkj5HTrMqOZcO8Xv+Q6Y+ZdSmUxya+C417g2P1LcPr9YOe/JIzCQjBz6K/76jbpDS3IFlw
Bh9ZDlN3qJztsryFKPqgKeNh0skeZp5sfZ/735mL3om+ag/FCw0NAgTB/CVDX6IFBKgNf6xU732j
JZ/bd/N+5BMUpeGNauDxmAh1vc9pOsaDahfRg2q9xDlyA+bgyBZYpIgXhfjO0vdD9RRL/V4LvydU
GyvaNaHOm4Q4ekqmo/EG5Y7SKPxPy1P6CxPuBOEXMy1ulK7bdXXvVTqIPctZ7MJM8Vu5cAjm4AAE
5DkZHyXrXshw7RSmLUjFqCoaGVinJx/ETz9ezP5V87/VlSOGlScN2UEfHnXtWPjltYUjVMrYRS1z
N4mP9URJCk6miqqTUCRuFvT8gQHsAb30RHQL5dk3IqcYNRdQryMHiMh2tWek31qFGDpMXUNDLJve
fjbRGg2+Z35yJVJ3M7KGeND3SgMnOnV2mRv7CAuL6XhLIjVNQvWM9yGoz3DW7fyAsrBKw6mLdwPV
v8oiku/ik6aYjtHkZ6XBi8ZlZU9lcPDFayrVUFjwguErVVGBgzCinzjMe5WKophVXmKI1OlErxTm
79Pcf5UGUu25fMiD4nEuwVoERM9FcG/m4yHLm51iIE4R+4AVtMOAGkcLAAbecdeXLg0Iyl4RER15
lazmTM/l0Ou0rOL+RVW/GXr/paSZOMXkGWP2M6pGp4tEhOPSsxp1x0rKHWNQb0ftdqaPGHXED+nN
XCu7OjvUCrX7aMlaW64brRiBakpxCtTJK0XZaekPZJTve0El9iruk15wg/jZp06odTNNLdqzvwzF
tAVVdRPJOKQa4jj5eEyt39MEvgrfTSMiRw5VaTOmFk9jiZBJ3u0tRXTiBAWJIr7KFcEeEuKqpKeq
DeQtgTMu/NKBtdNlaBfow1YECb7q38Vtv1Mr7SFSLGINoJ41FEtLiEjgPqPVWEavdKyBI3Z2TdG+
bGUw7ZGryxd1QIYwR4aQYHdU900I9CROpMoe6pScWDmKFT0D+jUqCIMhREa7pLPxPWsDu0xvQ0XY
910JZI/SCoVmx7LG/YDLQUL9GOoPmiHvEh/QaxNeJFNxMgoOzSz9LFWFEhvNBgncrc7oTHqRkvEs
LJchws3jnaAJ5CRq2sgF+WxGB1LKiSPk0h1VjBpx+iupeKzj1BUhF53y5iY3pm9GVP2qePVJAGBj
1ehcxbqX0XWNQXb5jClU6k7I9KtAHCnEMaE0+ldNBBtSDh5Gig9SjEObYODSKS7MtLwaioGFCf+E
OoETaBxdp2RS3DYMS5ohuA9TfaMzjoWvhdyCguOssa6+6e4XMkGJSpikEzkhNCv56i7r03uFfttY
meBkJDomxCm6dqh40WM69VmY0zw0pGMxzF4W6q/qPF7RleHG/Mg6BA4L2Q3o6NaQtui0jqLpEAN2
CUITzE92loWEgpH0pamNeyUxHFOXnE419moaHuamulFG34NLzw2T8lhinCUQLz8lEB9GIhR6dGbV
uXGWv1TjtJd90W4GpFN74yz0JTgW0c67gTqWeBpSCg2zcuqG5hzpgN2s+hCnAiiv/s7XKMfGUflF
5HxG+BX1fPpNoxh2oox2QxzumuY2UIhehdqNywJY5ytqOE5fWwdtetILJkiyXxZZMTC+yGmofLlK
QF+YgEgD1tpaV6lfPSUFEpaadK0OkwIjf3VV6ZoTUVwoALykXeuo7WWkt2uUilfQmOIruxatrSgg
LpxS6aEy531M/FAOvl2FwODa8QRtrxuzRmL8xrPsAovUj06Pqwzms7ZUnSJXa84wSbrVeNeSSA1G
8iVAD2pGOlkDpZBzkpZKiCaJojebvLYBR1gTPGv03XLCT0scjmHJ356lG033v2qRcolbg5z0VREa
Mo52Z9AdHEhbEhB3Df2fni5vGJsg/YntKSSImuDO4uANQvagLRAisbtSi+QhV1vmOaxbgbYO3Qan
UeqHWGWeIw04XsX4PfkSjS/JNdTkR7nkenXlv8agj4KAEKeGUwU1Up1acDYdZaX8IfKe6tWR9gW1
yRbtwprGxfAlG8a9gQXX6HMWCaiJOhd+tXN/0sIULqoObGIxZQcwZuO+rv2LHCq90+rmS8fmd33U
xa5POHEYM12E8IGK4TBMIdCK7qsehXfZ2Jz1MdGPUiaf0P5U3LGPUvoEwYNazfeNNg1fx6gp9pUw
vUZFTpIbdq+KJF7nPSFnlaZoS7dTexqQyyHUFAOb4QLdjoQBukExvG/L2stnSgNBRwenU68AutyZ
sXwcsvqBjOXiL92Eqi8jBsjL/jAq86VUdQr6DZbYDm5rTPy7X0OMreiKkxtLzB0Y9LmE7ihI/Sth
YmV3GWGZTMXOiQMtdsRUulJy4xSMcnWRGpFybIm4DsUwbTg3EUDM/3IIYDUBY1b0gActhPUOve+F
WyrPbfDp6Mz315jyxdigzZI28PlrylFxprM3tbRuQb/v1J1yqH4ll+Cx8yRn/sEp7xB1d7vTlrjK
x3OK/xo9MFbTe3IZyJMaG6BjFASsSSrKTrEH4/fGcW4M3xirgRhNzErfmJgvF0/6b/XSu7JDp8CV
6SvYAOd+Ti4h1Lb80scTtX+mHozVaIwiiEoqq8yIAfIeXcMzuj0BLWPYZ2FX7sTnuXaSo0SUgKO1
5x//Bq3gx7Mdpm4ZkiLpsryaXxEaTbbinNteg306ijtCuAbFRpSNsl2/E12IvP8NcoePp2b+rLqa
YclaMW6oZLEqTTlbg2PnVda9Yd4ts43BviaXtLOfUuXgIOJiT6B2+PyLf8hiof35AauRllJQUgVj
XT444iD79oA4mycftlgstk53NdUyiGWZaDSV9xI5UkyEFkM59/lOtpZYe4K0iOpMYjS0y0JwytAT
qMXu8yU2Dms9MT8AQE01jVlJY5QcozadRvpaG7MdNHey9UuBhCwfHj5fUvp47u5fH0hZGX6fWSZu
E4ukD36Ve4sCYudCkHRoNugPPnZsfxZamX6SRYGVAIDayzkwyCmsyLaRP/T7u1YhDYBafIteZGvF
ldF3KrTA8cwcu5md5+Epo9kQAZ+RQHiKgAw+P8itb7dcn3cz+2VVR5UVNss5LlTRCbal/vcXfT0q
L/dVJCta53tzc6goyhVhvnEJ/5e5vj8fauUzakWYRUWJ+FAymX4Jk7ox/YxG5QeX/uhbxFWCGh46
emyKKIC0y/uLUSQbGmnSx1O2f37FynH0AdC63mAWDvwT+tKpO9r5eUIXMNmk3/6Yq+iPk1JW3qNM
JXEqQmhA0uO0axzhy/JEFPv6oNwNLllTuDOOn9+WDb/8Rhr17rYkopyKQrowD0ilW2UGieghiKgZ
i2cD6OZS0fp8wf+FIOBf56kufuDdipkVzBNkV/9DECDcSD3AanuhPJlRtm6xeaq7/VfC9kXJMtyh
qLQ1srxhjurK04S9GQdlRXd+UmfRFhfQWkLfuMhl0uxgie83+ALemHL/ngz/s+eVyzEFoDwtOTu8
EsPXxs698dDao0NtXraJ1zdHYjcPeeVx2jxT0CIAddA+6afGrpz223w/0EnbjZ0HRnW3TMYqIHbv
w8dWsNWLtRE+fhzG/dnxyguFzawLQYfLW6bshtSgJKWS+mgbzm7jLVRXwUwmo4MUpLiIcbZkh54v
SExJ2djL5udbOSK9NIFfpdCChMeF1xXQ6Yk8wsmOwp5BGOSBPzeRrU2tPI6kDkEDQweMDOWzKYR0
y7aMcMsCVn4G7KKs5QrB0CDUx7ZNrmIm+HKB8k42HMeh3/93G1pFLL0ui51Ql1yG4mZIv8b01D5f
4EPVdf2P41yTkUuWJjF7GmBg9rCTHRBT7viC+Nr3aB9d5Yd+N7m1M30rQDfEW2svtvSJcWsrd1K1
qi+Wy1XnQYruKW672a83DnR+hV3/G9a9cT/WJKBtJU5VFhNjJmBTheSpVJ83jnPxR59taeU+pnTK
56wn/lP31TUje4s+dPgyOhNFA/vfYBrfeGO1lbeomUa0BgBJ++lUHo3z4h3flIUPubN19f8X6pF/
eSZt5TKSUpB1vyf/GRwQuw7h8xdqlI5+49sLaWuEbsCWMMyGM9RW/mNoGQOVRu5/qUxXyuAfFUE/
Nk22Eaosf+azr7byG1TlgigdyLFC+gtG9TDo10zpkmlWG173Y+7/d+a28h+tr+e1SePQU+/0U+7O
5+QcnPzX5dYrjn+Guu9iPG9xKm65YW3lRqR8KGCN5JZUux6GFcAXdwBeTjCcwIuT77cYk7aisTUT
SKw1ilYVAlYAwtWOX0FvgAEH6sHkkWMybBLaDIXaxuvn1rfhnPW1PzGzZLYkaF3i8RwDzkOPFM6A
42B9M+k/fb7WVoy9FpmlTiY288xiVqN9pfx4I9fRQZGS0NEjRnlNI/bkcbxahgE6NTuOmXKZFOHp
81/xoX2YaA2I/EfS1JX5GxocRErKRFQxCXRky/igW/G5RiT+P96uvKjTWWCCEROjZbVaCSmMipZh
o3r+ZXQxfdqpsP12LlnuVxC1G4HDXwa5Wm3lamizmYrSDqRfifhFzaPnzBoIxgTxPo+E6vD5If59
XVerrbwMjRLk6aRa9fS79si0jXTFjA9aDeF99prSq7Utd9Mkt3a4cjlCoSWRYLaqh0kCDt9L1NBC
d7rt0Z3pGLGzFXRlAy96+Xyvy2f6h6dbtqopiqYZJt9zLahrqHHd+PSHvbI1gYbkTAOLW1flrzdp
tYbMb3iXp0iRMsJ/AdnHUjDSvjGF6iyqncWX7XD9b8+2Wmv13qoVE82mz6ebTuJpkbCeD/R8LsUx
PoNvO2gbSd8bn+ln57cyA1lNABxKnF/rAQBBtyegNWtLL9rL/M28BRS8qJv49kItMzOjcEi0y7TF
eff3Q7za9Mo6esPMpcTsoe/fKU/1URxtxvz28deFEn4Jq7VfwvaF3bo5KyMRojCE+GPZOZxZSzbf
fxN2byVfXn/13J23EqHNs16ZSA0b3mD5bHNRv1Ad/YQspis440F8jHaZo75pYYAiQR7KHc7borAf
mug7W1m91ZCi1IpRTapnaNnFF/1TWIxfRjp3jJ3n3n9nl6sXOhU6tZh1bCZkkFvVmdPsHj5f4WMv
92c7b2XEd2ZpdqHZyzVLBINr7mGtVrxuX1yCfSO54k/t5API329Vdf96oP55Vd9qRO8WTfQ0Q1cX
+xwZJS6BW1rTs1JvetONy/n2WL9bRlOtvEEhfbmcjOEGh9RrX/IXBpqZ0XXBLx663ks2XOmW73n7
93eLFqgpqeEomp5xQ5/HyXbSIUBiCG7PHeOykbvJDvZXvrQ6zJXzYTRvzGYTE6zdZUHSpQs0Bg4s
D7BKMzD1bePGLI76L2dngL+ncqup8rrcY6olMwmIT2CAIv15phRRClvk2MZdLTrbl+XvHs+ywXcL
rl6OuiyrMSgk1WMs130rF+wEp3GMl8XTFEfRBTzzYvBfiCK2goCtza5eEsrMytDP2rLZhUiYGmJg
Nx44c1s95JetxOavUPVtpwqtJF225L+0yNGCpq2jcbRtiPSZ1AHRu8jwDIy9DuR/49X6O+v452pr
04cZTO1URV72Vn1tjwDpvNTz3WC/JKYQdyGJWO+33sq/+6CrVVfhuKpNsZ5a6vJMgcdkVQTA7pr9
fNbdkTdyuBHP9Ly3ZS4/dAYI+f3/s107g57a99RHrDsUCmjT70wK2BuWsbXE6rJ0SlA2Tchl0ZDv
i4DAQktgF3vdXZRE4rOSuOWvLVe6tebK+qcm6WQLK/Wm9KQBZzblaWNbG5fyLe5459AC05TFzGIF
UclAOR8s7cfY3ycQmw3mVmH3w4fh3UdahROyFopKEmLq6vduJ0LMh6wj0FSHxRZtGxC1+9RR7ze+
29YOl39/t0OjsTRT8d8MYalHhg6saPtFkShB/xCEiOxOB/VavWx1zj7aramKlmjA56eg/fzPdaEF
qKq2xtzHEtYQiHhCKMUS8Cyf7+/DkAk0kyYr6JAq2l8ypPDeJbrJOyjMiDSIYgRaS9QfEln8rorD
SYXsgel43W7rAGTfKBRMikAY0mUHM4MmJs0KBoKE61hRvDBSfvYhw1KNeph85VCLwf7zX7tsev28
vP+xq/gKgcA4pq3PFdijQkUPY0A75t94Vf7qj+KH3q+zOny5mpqWjr7qpSbtEduaoXYwlPmlV3sH
TA9MPjbj3mfGhLYqnB+Z7LuV1x2bucumPM55sFM9cdVRcBOwYJ8f4tYnXz/S2qQyzx9xisqNepJ3
zd66Dl/82+RuukQ7imUoDmpf6x8wEpNOzrdyvvVwbm1S/ufdVtupQCfu7TPqvwOU1j1hp9pJ7YJg
rO97aPh515j7/3zf+ocm9eeqqysX3AD0zrMRU46D3LIzdd77Qn2XpclOVwpbgRQSQr3rvGY4eJ4u
ksoEu9ibh0h+gZAwL0DXd+VenrSHrANzxXRXNYlXVQRpjrngK3+iYU6fGRgCg3LCqH8NZN3uGXgt
BgYiW3On5KDPqwEqobA5MxUEo91wUFtAXFbjyAD0tVHeDYxaazSqLcD6Sa65hQXeX5Wvxva+qeaH
yZAYje5hwLTcKgVlmRu/6MIclBIe5zg6xsJP2WwPQUsbqs28aB7sUP4i+w+JdUmoLn9+pB9mCO+v
6+qFkZPR8lsZ71G7T4uQQ7G/jZzBKykT1o7lbhaUP0qwTB2pMWbHKCyJyyd+542BZI6FNmGYvbeE
XMkul3fAXUHwMKlJVokSrcrwlZ3dbEmEbq28en3KSuj8PFBI7XS6pPVNbXSMyi6zif+nUMFk/IdG
iqiI8hq3VGVZHHaMtHrSl2Wbgs0oDsWzK2U/uOG5oFCwmScsFve3Y/2z5Oo7xonla1LO7san0ZUp
iRC3H409bB+77Wjr7zb/m3v9s9rqK0J5a8F0ZCzBpbmXrvKbpcM3uN2tfNj6bH8XXVdrrb5bKhmx
ZmXsTDwtvars+wjqrLhCAmln3W7ez48925+draKFpvFNJSws3DcUqjZYymNQW8JNmzLybrRPqQxb
UBlC4Olft5P1Q1CMM3QrtKbV8kuVCRuP+4f55vubtHovO2ig1LjnoOsC+brGni6LOHbjLiR3B5lA
+r++SKuX02oB7aclx72I5i3+gEreRfQ0cG7//UUyV/iGnK8rtQ0eXd1DbvJYONR6lov0+m9cpI9j
j399WnOVm/TFXA5xyFkuNPqzCyD2sogQLkhGaB1dZd9/ZQTwWXODG8393M1+eKsMYP6SaBCXrB/s
jqFXaRTwekNlwAI8ekpUb1yVD9/Gd0usnmQUgIy6DuAx1kf1HJSyp0KRNzF39PlOPr6R79ZZvcFV
2zDQ1HKKkPAes/sSxA0I6x1UGaAkUOnewp986LbfrbdybKaYVPHEkXqNAmExkxgyo75YhF2kW/nJ
R0Vs891SK69miZXmCwZbC64Bzp/oPO6NU+vQNna3dvW3vvHi1d6ttfJqkFYXVRb5fK5LfAt5gHjq
Pfk3OB4b6qS9cQke5msYAd3uCCc2bjxx/6+2/u5HrJzdFE+ToixuvH2yJo9RrsOiPBI0b1UXwd1S
+/mwiE1CKSEdZpmKsQagWDl8LsX/PBvdbwgJytv4VnaqOwCF+LQwYopvl3n/MZh1Oep3q66OWm5k
q8rEJWo8apQ/k72yZ8ebAjwfGuC7ZVaH6atQFDHoDJG4dWm1g8F4VjFsxWsf+rB3i6zegzAX+8mv
iCxERKHSm2i/VB7FTdTnh/7q3TKrRwDesayvQfV7iBLy3hG+KBvt9zfk9F8By58l1iCUNg7aYTSh
rwohubwBte74+wwdMfW5Fu3qu3GoKHQycRQ9LKKDgcfIu4piwQ5yWyZ/Npzn8m0++zGrpyHTjUav
Gvar5M0+ZNyjHMbTPBe7CoL9pjNuN5zoh9Hau82vnHUoxIM4LgHi0lihqusxob8UWZujfg4gVLI/
X2/jamornx3EoxZ2Pm9DrUHuA7FqXcAhPHufr/Jh8e+doa2BKU3YTJYwYAEyk1B28zV8hR0rOEcU
yNtdcGt2TN5RW81wZZtx27KFz77gynebSeorcJBBiA3cQXYgcD+0eJUZYCRp2H+u+fBPn7IGqaRj
JOcjM5CoBgznOoTfJSl3G8f50XNkqczvy5ookUSsHErQtX4raJFGkA09745e+EUlpF/kijcr4R/d
kPdrrfxKXTWzovrxcnw+DDt2cykekcJ1e6c46ofwBFvAcPjPMSOc4vtVV27G5PAC2WSHy9QMfEd3
1X6JN38Wx8LNQQ5vBhMfprsW+j+KyLEa5joQExh+7OIo1DA8dBMuEhKdghOhVavsxselobIVT8sf
udL3K65MffQt+A315WQ1e/YkxkdiT2OEO7NB3O3+R2CPeN4rHupTcWOcaG5esi/Bl60Q9K3gv7YQ
ACMS5ACWDnpkddiTrvtdP3NlU4T9Um8JMyamOoAuHz+/uB8503cLrTsP4VTMQt6kGtvMIQiyrqoY
oiwZKlTZPKmC6n6+3IdX98++1u1GOEGaeaTIBm9YxsgeSb36deGI+XyVD9PQ97tafcfEL+QmDVlG
OJj7JcGuD/VukYqqnX8jPFz+2icfa91nTBtGUXWmSN86U4IN+ObGP9JHOSa78AYOEaYUwuv6etyn
d4EX7odD//z5fheD/+wHrMLuVo+CWpaXHwBPB3pLkFQboYrMCNN9Y9jfl6J61xrV1i39G4u9uIR3
X3Plx7OxiKvZ55bCZOJW99l9t8d07qKd6cLVLdxB7Q2NlP2oektEvCXl8zc0drX8KlYcQ1HK9Jxt
s7XU6SGKK1OSxMo4jrm+0/rwStH1R7FtLkqp3PdxfqkS/Rr169t+GCDF6aJrQfPhiitHNFyyjbhh
66qvXoTMkLLEbxLNo91waAoGpuR+vvN7cSMT2vr4q9fAUtIoAfKPl5TgzQzt0WeqfKSBp34NoeOC
xG7Dhj/sAr//7CvnNDd6GIQKKwbLpB9ech88xq7lLekQ0gVOcyUDVgdx2p2NW333+V3/MC95t/rb
pXxXlBwsK+8tg6+eXs2evKugH1zA/4e3xNahzAItybXwnwLX/3nV3or87xYVkjkzFPjtvXb+KrSe
APfSxrY+fHr+2JK8cllmTFOqTrgu/vfleU3d4Hu0a9/cVnHbXqD+3/iM/4+079qNJFe2/aIE0pvX
tOVU8mr1vCTULr33+fV3UXNuK4viLmqfMwPMADNAR5FJRgQjVqylsN2WKSqmoqroTFK3V1q0YlDG
4v0zgujcJ9pbIKREkTVy4juIIAHvppxBdeKCpumWzKz0Nxa4oNzBtzDRObioj+7qAwownJj0H9z3
xy+jLrYqqW2vdvhlnVfvkx1kofa9TeJfndlfwKix+k944wKlKYlIiTXqpkr5VKFwgRhI8HDkWQ3+
+QPJ3HhARoZLMEQRHUwVlNfAalJ+GpzAlqIt+MZ1HB6ipP5T1ODcQyVy5VwSxmGCIQtQDZS0QZpM
HaY0L8xRHCsEhEI4zmPp9n3NeYWxUhQDkhqQNUeBQJNppKKkRbmUtqPml9VtD67/CV27VPw2LsC7
7Sb0UUx0LhOj51wU8u2pWHdhllqaibKEVNUwK3e/RlADDIsFQpjYFkwOxJUVXi4sUQ8xgD6maqx7
zcfLsvDaGLPpJa5E4XQ/tUB1k33ypATJnf6Flijz+8mWaWqmASyoTnnYEqT/jQgJDLibFPQgrwYk
U677G44FegY+VxdN7IYal18OpmqFNI7E+VDMw/6xBnrcPVerZZAVrKFIvy3kbRnetuWP66t4H9f9
fBr+bhQ97B5qpZiKKU6D8SghXx+CxtG/ozz8TXjQvBjwffP7ekyeQTPmkyGI/gaIz9f4XrlLT8o+
/qcTbYkT9llYHhybj59EHRtNlvp1An2dPzirL2LWEc/3/frDclTbCiq/vgm9havN/R4erm0E5VqE
usig6ofdJuioaIdB8DcQA4t/yHwLGW8+DS4qMqW37EpUSUEhfkxuq931r8EKzRdLpyOKEUuGlcDt
9LF2KmIEZohNKBj5D71cE/Z4Wd0K0F8ES0z5qAAI70Ao9MZYoPNVzZYFKh1gEGOjXN3rv4t3Eqlw
MqyGkcfDACDBJO1H/dXKgrTMOIvnGaGCiFaIXdos8BaLrOylJH4uBXEPMDfHDOO9drHFVLZXWEle
gjJW883ssUjOORiSc8giSBAhk+TH6/vGisMXxig3pBZRrRfg80EcJmiczAOZwo3qNvscR1jhRH22
Y/97b+juEhgMF80y4JHyFU1X9bCWuh/GIOdMnzjLInt05a7QvSW0dao1TLEskLmEQYnXteEVKGWU
gNwZTvoiBLmXN7a4Cz1e7ZLVjN1uqUmFL7STig5iHRbGNMKg9oug9ha4JoKY5JXSubYoT9SHMnjr
Fawz3RMoVYca7eL/OyAbcx4hrE7Txboo/9MaRTtbEBzCUdEP5KgUQfgE6kbgCPUjcBecijTXHuVq
8LyH24iwtuZ/SGPASpWAEKA7KegBDaLNS5fZ6YCCx5pkqoZk0fPkcbtmC8i/sJt4d2DYJQbWtv1h
efmRDDPMWCoakq75oNzVHP/F/pAfpmmYkjH3SAayBZsLZv1Dc0hdoJjJe0f+AjrhnY7i0/VQdAMT
KEiIFZFyMYsQgZUQ3AB+9Daf+tN6gtDc6oo3MzREbe1n/EtGo1mAjHr7gj57YpNycXMCMbdpN0/D
be+t3nD7BXQ10/VtfhfljboJ2JdyfPdGyRuq/oj34Fz8rp07DDmBtgflBlKt5mHXZaa7+LBLl8hy
iGb1y4D9SPfF2/TSfu8AgnSgreGt95YX7ePGwTgQeu5u5GouaHpfpVvTCb36Pvb6AIojvONA7tKV
D0QX0cjx1JoQPwhcEQGZ8qzhwkBed4Tynlfe6D94RUKeQcppyVViQkJ3wg7ExxpcVVKceP8bn6wa
IihIVBmUclRTZwSdqTD1BlQzHOEW+AmoaoEr1p+PKiBOOGHgPiONTvcr/V12nNsYp9ZnzqYFzlpy
vzzJh4oQxKf2emznsFn4lsqtMzNzhY09yjHHamMmeYz9BCBulMElXQBSta7/fc3CEDdWyFfd1CyS
xkhTM9RBud/lO1XNb3PCy339u7FOhiGLGgrVUCH4hGeVRwml+0GSIKEaJHLkzCAQvG7hfRaVPu1b
E5Q7GodIK6dBlABCQ9Pbrv4pAu2sut1r4phuEyzAodQ/ksNCSlCOBHwDxAfvgU15ECy338XfZnu6
EYHEAe3xGhgBOCvvusc6UMFojrd35ULp80f+u9mhZ2nBnUIGJ7kNH8yH6lh5yk8xAN31d14awDoA
2zVRrkzQ11KRFEgTJq0f9c/LDEWpb5x9YzgJ0zA1Q8JlEtV3eObm6wPo2GSFEcsgFdRAfzuh9lmA
bk6CSoPJe/KQ80p/oq0tKsEuKwP8QkMiA6nrdl6/76FA7sdu4uRSsHrhkc82xvLJW4tUtj2maiUq
QwrgDKQCuiT0E+1plFoXStDu0EMMtX64vp2sgw5SUzCwixJYdU0q35gVZeoEcZT9aL01Rohk6f9c
N8DMaAhzmYqqjap/mvwUwGyi5ZAf8RUg57x2/68fAtoJUwzY2QN/E1mncGuRcntWo0pFJ0AQW5cO
eXYbgc8kir5fXxbThinpmqjLAAPTENKwjMdJLkzJn8vv8D83syT6QvLyXxsxRVVBJQqoehlY1UtP
16DSDmF7nPUxN0C6HEovhSHvqhJE0tcNsV64AODCFoqmpmyqlCUpz8XBmGbJj5I9eRSpTpRizqsC
JjYKwVkoBJDm+QLJHKO9vLVLAzByUevVQcpF5CBi48hedGjlW5Jzzmdhv8S3nGUyLvSFOSoad9VS
LQbhp8wWh4D/e9DhIuXrbQiav2d3fEwsc4WqKcuWhrEqiA5cfkMpgX5LY8HkcCj303k9SmcyZzJ9
JZMkB5vyV6ZOYhZOC8aqaN/Y5NUqq0UFlj70rfqn7NDvRswhdnuMQN7wxoJYF/vCGuUd8yjVEvDx
Sz6gcEA7JAups7vKDWGUACXhF/DFzM+3WR+1l40AFvKVaTGEntJXLDJK6BdrpII0GFVko5PIgQHn
EsQFgxDyGMtiZRCCihU7TvA8iAcDihLoQqYou10/sAwvA/Mm8g8VYVWka9HA3gtl1SMNEZTfFbSu
4t4vFU5AZaEATRNzKBiBtBBPafYKFcKEaTmDp7kB0QP4YHMIPcS6F3fRetYKqAIPEahlV+0NAuy3
qWZA4iY6yG32CMd+ELJ5N+OMgnG2eRj6zp/0WLiryuanIOqWLdcYLsggdTmEsczZHEasvPjdlJuf
qgZ1cn2Bz1oB1wXxeKbWzjIbhxrsyWCvdOrx/vrnYARLE68QnEA0HwDWozLPyFKbyhygwW3mj5UG
2da14qyJZ4EOx0Wl1uCUQ1JYnBRouoIt4f9ogbq1yoyClC7A069WD2UCt295IGDWs+Nim6hrGkso
YSQVIv4S6AGBXmHu8jC5ICz+AkqBdUW234S6oYidkMGbJ6wnhlIN5HvWBEISUNe4/unJttCu1VIU
VcJdNDE7SkUOwHInUwwL2RdLKBKD7l0Qv0MlUAZx9nVDrDo7DCgGxvVEUdXo9qUAbTMzmiBupv8j
+bpTRE5zmCFCEoh30FteZMwKppktnNLK4ZUEmF8OWChJQ4sNrdN3l79JrvtKNZVBQfppGmAUBP32
CXLBN1INSJtiTHcKpEhyzJY5axxlLnpIQSHAK7WWwtkE1ke1UBbHVZPI5CK125KVdxUkZrAHqHtp
gH1pv2SLB9d7/1Oob2rJ4M7FFLSqGbpOHR2zhvR1ssz4pvdkPkbbpbddMAWIYvt6lwARek84yGSU
3Y7pftiJXOpZVq/x4hdQaRfgyTXaAtCerHKE6LAUIdoJAfMCsx4ahgJDwDpaqKCI0HM7KiOUeK6f
NYYH3Zqnm2VDPy3WUCD5B0O82C5uY/aBKLenoZMAzcycsGg43odc/c9bTsBfmLuCF6X8m1KS/MQU
8WEz3bdW7acl38oCGLHbYS+X0e76+t77wbQ5pLSmjsaVhJkHyhwELZKw6Sw8FkXrhzhYN21a17tu
liDyroDofQDbapZGAWEX202DAZeu1d2vQm8btxdWeLBZBddkgeksFYIlmEg+t1rrCbpq7NTBgOyc
0N7Va+MKDeq0Vgme97jFM0ebb3RzfhLqQXDkfIV21Nr9miThLA3rKdahmRotgu6JaqdiFNA4jdo4
QcYWneahhypnO711g3JXSgtAiLBSJ7nszMP4u1mK31AX/Z6K8c+xC8/g2rlpDMyRqi04misRAiAd
KDHboXTaWT9p0AB0IWINhaoZ882FLkg3ArhDMYLYvl3falY2aCm4RoosK5ai06mKWPXlole6AYKx
4i3ZNUGBtDrby69QmPlC9ZJVO8bQuaTIwDopBrixL/PqYZVJnG6g+Bb0e/EZ4gKY3gtv0bW+4U5v
k2tIHyMV1NvIkUxNRiP+0lYfSomwti1mk1GYLN3hN9Gs938Yx8oZd42brs4pfJ2eIAl7p/26vq+f
Lwy2ksQbOEO8n+llFk3YlEZtoqcjnNvlPNTPBfTmIAuYjb+vW2K4Q2IKpRUFCtm4M5Q7BLTD0gYV
plo0cZo3FCsN0IkFGL+6IUhN5RyPvvHOF7eUdnPXhF+gbfmc/1z+BsohxjrUSaRQk325PSfWc51y
Sjqfw/jFn097PNEY8qRGFcQHas6rrW/gUXOT8Dyur9c3k4EluzREH5m5CSMpE1B6jZ3kTfL7X6vg
VL8heaHb9Y5QNaV2H0gv0Cxp7NzhNR0ZMHj4PNl8D6EoOxvU9UijPBYSacV1DAgH8nDzlBxmwIxH
p7Qhu4w7mR6mo8lpX32+KJdWqSOUNcmq9bNo4Dk/7pugfmddrrk8f5/Tg0sz1ClpG7kLIQ4v+531
TZ+fsu5VifacD/j5rQkbcGYoXJkIknQaZkRKNqGwg6WcsjdC7JOpZ8IAjOEgQDG9/IZL68M4+xIp
EBggu1PApEB+0Sb5kkdTqRpRsADXInqedwTiQGCH2mF+sQ4YZQ94uHDWKb0wSX7SxmS5xEUHei2U
GQsozgJ+X3mF+Y4DjP4x1NBwirCpfIjd7lu5ge4ScBDOWmLUva5ECWKCU+N1GdHmLCBi3w597Unm
GB6mApI51aAGnG9Cjs+lH9ZxksFngYFMzZRU6lC3BfjdeqBPwX5ChidjZzkQdEzpJgdCXicrmNqE
8iX417iYXMbJvjBNnex1iJepW2B6fsXjLLT7OwCRIRWM9jpGnB/IvCi6BM/Lo1J6LXesizEycLly
6sRLuYrwKsB8eQoDqBSDLdeu0ZwlGOzWgcId5yIzbth2uXRdThKaHsDBPPRlofDX8CmUZdsyR042
yOg9XyzrExFvqXdGO6chJiGgomz+qX3tG3STskNG6KU8DYQhiVM3jgQmLfOhV3j25esHiublhf5S
BspHbGsKOKZSYvRDdxeQgVjzLsLUF78ayDrB2ztOJaRNHqaxruKOqwG0Lk8VRspcgqVKfULhgyvl
9Pmh2fcO/7Kz3Av4tBSU4hXD+kQF0xpxqnS1GPrGUB3mFKJoPLon1qHZWKA1KMIaE7kpIoCvm+q9
mmU7CJ86Tepf9wKMjAilqr/roFUntKmomlwP0VEVJm+opkCEPp9RS4H4WuYi5x4wN82S0RmRZPBW
0iQK4SrH8SCTJQH91E7Lz9CS7q+vh2eC8sHJNOtJW1qWL4utLwm9h5bT03UTrGxAMlRRx99QRBLp
LDKrgJQOa9PyUdgDqVI4i5B0ltxi7eHUFfG+W3C35AhsoGZ5HmXrlAw5lLsngM6hQQmJybA7FqX1
gFqLx/lpjDh78dMoxyqUlhTLZPkEpFycxztCsUjoHaNf6z9QT3Cv22MgK+FyNltBe9JRQt6koSEv
B8orRmhO7V4CnwPaU27qZ6AKi3YxrqPghDuImb+haHXfgdD92Ph14MwB3ycwI8vfHwRdsssYHGJM
vhEifJv8RFRUzP3gZ3f8yWDWMftYN7p9l2bSbh0hdAMzSng7AJQYhjzoLSO33uwstvHSwpjqEVRe
JcDN5e5Y5f2T1td3dYn3Uro+XP+KLE+zXQyVKpXyOskxAQ7p4D5uIDqmKj8XQd5dt8Ioh5Gzoooq
nkX4N10+sAZjraoC5RkIFaLDAdrsd8GLaq94ia9xnibsYIhRSySAGrwNnf8NQm7qYw7HBgr3N0gn
rvvGiV3Av/bhiUwrSJ76SvQ1pMnhlcIY/T+y0g/blBPqdWExo1knwyejG+0IvWz7Izml5wios8Rv
dl8YL2Pf/A+bVCwslNzSYNMCAEJ0utKbT+rLdJ6eu+fxKO+TU/go+7kHPjuv9CrMgLrt7zLgIRZY
ARnPXWTcSPKlT2h/uSpnudbhfhIxcsG0Yqe56aUJZiPbHzN68AImj66fKtY7WwIBB2YiDNR5cbio
exL3Xd73EXKre8NtPDOoztlumu3VLm7kOynoPaLXlnvlGdKryGV5HNfsaLD5AdRF1Y2xXSItBJwZ
86fQvPqVvkLL5WjekdcGqoD+9ISaaxnwWHSYtxaZu2xh+RJY6S4XDmrmOTMNHHDTkiBbK+sHHaUx
vch45WOmr/swRCPbRmlIRsGEobEAP0+GMBYOHBAS+8ZsbFBfsW2MJQx7i6DniH5FdkwAVUvwCsGs
t08+3BcGepg3ZmOT+nBpL2VLnSFdVYP4l+WnmNnoQfus/SH8IBGXH+Q/vDr+fjC6HZCMxpTHKbJV
Al4LD6VfQQAYbgh1veWUHlb8Z+gwcrzuO6rh8yvvwyrli1oBWsmQKiVJeXnXnzCu+zKLbn43vURH
gr8dHfnn4JMmer4DQFGGxlIY2enB3HWnbo+2HN9X8Q4U5apaRRoBk0Hw1HLMG8QC6LUH57pbYL7F
jc3HJeF18xZv1d5SUDP/F6ynE4LI50iFgCueegXohEU/csagfobGjC0X9lzy7JPDc23bqce1NnXS
QnpfgMeOruZDMMcGaPyNULBBqdm9vlq2K/h4yVMbGjY9zvGM9yUq6hmkC1L0OtXqvx/VuXheqtSW
LpFiRNqQ4D6uGPLri4cE1KVJP3IWw8oT0J0nyY+IYwus5+WnS8NmkeQCHfT4pAeG391YDjrmgYhS
xBcIcxgJ44U1alVNBNiiKsMLQF79AME4J7+NITQPaJoJFvjyBQLsiJsRarS3XyAvIH6NOiawrknQ
LzctAhi6XKs2qVIEdWwdmUK9n24g/HIg1cz5JvJ5sZnRHgNFwMYW5QkWEfyleg9bxrJC9xgwgjSe
ay9TyqM5QdC4T+qXcs2ezDQ/Z0PGS2j/w3cFYgj3TjY/1f0nwZSaccxN4GdHEMF3NqHZJmwUhD2P
Ox3K8O5Y7Yc1yrs3gxDmwlzrsBYGuoN67RFsuHiFCEHhR7fVj+tXkOVwLuxRX3JulKIWphaammjT
i5AUCPf5EYKqHiHSHB0tAFsphL69YTfdS9+vG2eeYaRbKioROviSqVQgqyu4Uxk7O/qghYa2JyYP
fb48H6NWgJTurxm63G8VtRqlK2CUsT6/TU3T2pJVelOf/EiMGroXSfFwfV2stODCIpUWZIA79llR
mAjRwqt+X5xn1MFNt/aMe9OunsCIyi8OMh5eFzapg1NDS1EOdWwmIfKBxg4IjEz8k4D3VLs7kRS+
fJZ5ahAMF35hlTo+uBYDEq0e8u6yaudZ7Ap4r/MOKSM9vzBCeYA5N9Osnibd18Zvlg7hNil3dQWm
ZKeea3TLeSxF7Du/OTK0L++KQQ2VVccHzMD7ANlbe8BwUWuXhy9kdLxNpHz5XErqnJhN6IvB1Nrp
HRH+I/o208/iFZkGRnDxKuGdUd6mUpF+WpVC78YFm/q4QOEC1Jl42BKNi+mB6FyMpMcn7gpfuOMJ
JTHALfDom90lP22T5JTFoo5rie85+4vXfod48M34LT+uBxlkaCSDTaDkfc8bLmQ0iy/N0u6mtzpj
MXFDSLNYOfbvRKHgLINYAi99ZX5RUkAC0SJSAfp114PgpsjkRvcjI3fFNT0hBXlT1Yg3xc2MFhs7
1KXHwJ2QlcSDphAeJf6bPOGsM6Gyzl6/MKXEjPsbe9R1LyolKuSuA1cPei466mQCuMsJ8Rv4gvbX
nSiDfwWfa2OLuvU1jKURuRVmBilVxfyjN2C3F1qvKrHWvPyOzNHNDOFRX6ZTaNT/dNhkDOXW5YS+
OCbIKsxreHPWuBKQS5IGuZpWViAIv6ycn8oMMJtfSnmL3pqqTLEQQ9O0dvR8tus88gvlOa//GPHL
9W1hu6aNMcpZFGKp6q1MAjY03AjEQnCW2/CWpJnhmVcS4p1jyknIswTWS2g2+UMLvpVnqT5aIc8R
8c4w5Q30SjS7Jo5DUIhnD2tsDxAUcnvoNZyVxR4fSvB1zHbBA9WynrUXx4vyBnKpGVrTiDom2Yn/
E8D0N6PTCu5VL96JdnwQnq5/OeZeAo8NoIphgUON2kupMSNBaxFTrMK0DSBV8wkVRJknWq0wEwEy
Y2FgylH8hOIXqyhK8RAh+SpIug3LFpASyPJBFW86PKZHu4bIwQHiO8gM8II+FbIbxZCWVV3Rstc/
3ZN1P70uiS15vZc4YJDMbUj7ysB58EpB7LP88VPpBmObG0aWl/ipIUrvcQpy6tjVvGFw0gcy/Kn8
uv4FGPAkuJSNPSovQ7djBHuWhCeanA72Ar1M8G5PbqgRPEYECSLNrA5K3P+JRRRy5ky0uw4QQHBo
Q+DYSjlug3UgMG1hSpYMHhPw8VJhcKizddBjw0+imzwVfdDB7ZP5N2fNLJe9tUJdr6Ub1Sa1IsM3
wYJDGIWWu2IveeRRymNVZfA0EJaZjxVRd6pcsqEQ9JrgTRodM8TZIQSGAXzj96Kn4VVROPWuOFlQ
/bUxa+RIN/MzhBJ5kYMEhk+P081XpoIikAxqKEPPCvJ9oSu0v0Ag5XA2lemzNiaoOBjXQxI15OCq
wSrbKgiawKoTVDLKUeRVCClSTqWRdVa2J5cKhsvQL0bTolQC0DnU1BtRs6FN7/9vlqUpsoGXLpBz
9BxYrgxrnHSZAQr+yVufJJtQVxLBpeEuI9ODHsce+RKfvtTGHhXLkgaIxKJNDDgogF7B0wLKANL1
A//+l4asPw9y4P5v7FE3TlgTc9FDnE/xEB6GG/LgFF0ULfgkoLyVUbdOUstBtbqU7CSUH9Dbb5zx
WO7IDPNy5PETMA+8roBOBxqckM6mrl2NopMQkShtNJFTgvoE1GX/my/1YcKi+pNyL0TJmOKdF+91
6HxEqAtKQXdqQZjF9yPk9346FhtjlJs2c3ko1AgXON+jEAqaZFIX4D+Zydf+ZMZUZYxxmIb8aSjL
KqGHO6Fb7k+9+jbX8Z2opJ4oVD5Y92+hYcmjlmPe4Y096kzkSpNATLgM/XVo3LztwK5r+BL0N69/
K1bpHIqsH+uijkMlVXo2xwQbgYI9KVjph+XFeO33hPRz8sQ3wn0GGqGD6FZ7SB29EQRRTMS2T/O5
uuW9u5hf8+/PsejW9phVvTE2776y3RfeuMPB2ctcGD3zEmzMUIemscK8LSGs4bdCacfgUgOcwL2+
s+z8wTSAXFdQDvw0WqcKSzaPKZZiADtZQMIQzP1BdDNBPDm2RVC48Ycj2cv6MEm5yKgAc0Cr4IUX
mQBItZGvK8+cVbHP5YcJyitqhlDlg1UTVejuJWvfcWUjlC0WY7+ijSXulDsdSL5v183yFkbdBqBR
NGjdYGGzXpp2EargFMo5UZOZCm++F3UTOqlcCkHDyrRJDvLG+F0JieAUoMkD8U7xdn1BjBE6RBc0
LQ3IXKqWThfFJUD8TRmyDn7eujpQbMVNifxAP7RkYJyQ/M0OaL0PQlAfFKde7W4/ngufd91Yjd2L
n0E2flNdqRZJFFBO0jHbZRuv0KQ9RkcRakxkwtV8TO7ag3EwXopbXkeZudmb5ZNjtrG7VGiMWK2s
+6iJ3OqDthOaUxxBIgXgj+s7/T4g8slzb0xRl0ITl1IeMDsBDwcBPLTMgU7X/OwB8jaIFtJJAWV7
6PaueijQw3+2PFIQwVxHAv4UPGruSmz+SfKi3olu5aOw507FMsO/hc4+4oqsg+3rci8KqEi2I0Z0
Ef4lfzoTuUP9pN/GqKcNu/X79e0gN+Xzbvw1Rte3w3pc0iZTUU6Ts8HXsuJOTCXwfIjJ73jWB3te
p1OVKn+uW1V4ZimHO8qCkBXEr0dv4e8JAsiy0/rVS7RTfoY1qKeUE9jxMEVlgHGy/2MFP1fHAPGk
fmt42v2AQUDhRrw1UJzGYI4vuxk3vWRw/Vw+R6gTOQvK0jUaTmSWC+iMxUqwdPW+EbuDaRY/E+C9
bSDijkNSnQU1OiQD6OzK8bSW9TcpWvwqEZ/UUX8Yp9Yp5MSNNGsnr7kXNvEpE7I9mIvsMEpPqGVC
3kS2ow5qKiEKl3L3AOEsry3N++t7zvKZ2/cVde6RxiwQf7R0vwI+ds73Vc8bp2XlROAJlTE7DkyK
SkMd1xR8u10Nr9x3+znBNHOkHtIVhEwFJqBC2bu+HlZqsLVGuao1hgb4qOBtqgY4NrsEqBeS6PGu
I7OUuLVDHYSuLUVR0GGHUE9AZQdcK9M/xE30R+itOxjb2WduCvCNlwPTxe1gsl6LW/P0Z8uHWZVj
XFDyzHkXlr03Aemq9iWs5eBg+b/tKhXP+6jBZEEfm3jl9Pvk8K8yBz99ZmZD22VRETypqryR4oa8
3iZPfyF6JqrdnCAl4cg7i8srxLVHOdVkkKalEfCmEg81Rv3HU47nohJkod3VtvIiJF/gpmAG9c0i
aeK+aJBDVRxx5cjRMXbi76j2xcn5STBSpp/d5gERG7JcaW/sp2+ll/lfaLez3q3bH0G5Wlnp8eib
8E4mujHaEXNfTrZHufnAuynMitzWEglsmyCuLXohWXNObsq/OusEkz4iZ0Hz2a846RnH2ZhUFWWS
elATYzLXl6qucMtG+xFFoPaeM/DPjgCnGjHHf/6HAtVf92ZSDqfGs7KLEmzkgCYwGhiJlzXIGZpD
u0eXzy+PARHs7jHoCca12K7v+Xgqjs+jayxRrmRZncAXEagzIeeQDqg373hAAhbAkDA+/39PblJO
p0uFUMJYvO6XNYRWtdwqHOCp3FSaAigye4lYeZ1WeHpq3czVY6qHTpvXTovUKC9mXzcsDzRs92uR
n81hCDDGVnlSUfqgieC8V5l9ue0vpfzVCOVTqy+QN5OxlikgsGuUnO3ygY9/ZibHW1uUz7JGZESm
qqEIv9OD1VWf81fShFShXJoF+QIm3dX7GskNiTF0lra1THkvA4Sx0PZBzqoG9dMIJvfKJgBbVN1/
QmCzBMaWyDbzSmzMYoAqgjrEtAjx3Psx2Vzo2oKCwQqVNNAwpHsyJ5W6T7Hfds6Q2uO38JcO1e8U
MHcjIBivCDoGZg/snP4QfUPB+O5XUmIkgPPFWVuB3gQ0N00UXsA2eelkhElX0kxvkiC2Dn1suLMw
2qHEm+vhWaHuelSs+igIdRIkAx4+Q+qk6R9F53RgWRmZDmFqIIPeRwSprzrp6trKOchA1Akvrfy3
Bt9xPZqzGlXAB4PKCoUqDVBhKnkpk6nXq9xIg96NHvK7EqC8cC/upXsr6IPhWwsw4HWLjI1TVRTx
8Yw1wbFOs7hGWTkuaojHiww2NVvPZTe3Fk/ps9/X7bCCjQpePTR58WAGGJi6+NYyZ4IQ4kqUJ+OV
CDxq6IcB4y67NSDevBI6ayMvzFF3vzIGtOagjYtGoyAByT8Dc1Q45hNehE9QsWzP/ByJlT5c2KTO
RyNLC4QlI9Kgb0/IOs/1I3glUNQM9wRnnT0R6m7ZhcyOK++ICwgfuFOLJGZTnmf7G96z440LyM22
14e++p+qvlsQOYnz6FgBpllueDGdFWIvrFG5SqiYVSY0iG+j371pjxgv9ojy7PgkZvb0XN0QOBK0
zhfFqQbMS8a7Nhh+RDxiRZajv/gZZFM2i467LJziDMnp5Eh+7dd37W3hFNBZx0AhxicWFxOagLRy
R655m035tiwsc7kdkGGI98kZROU3BLY7Lhi3JgQIXN0qnjnKyS2VGYdZizO93naLTUiXYyRsFWiC
CfycO7r4TsZ77SxRzqiShmXQC3RQZryhFBfksC5E2gkd4rEkfY778a7B4JSyI4LKzUHZVQEZygXV
2X66LTOo5i2PPcDZ0JHERAdyZ/Uon3DbOS6MeI5rP5NKfpZkWLUYzBB+VXe2EbaugBpjnN2kuWz3
csbhh2aVQi4OG+3IGgEsFSVezdLP6IEQ905ed9aD8KAfel977d16X70Ir2g16xDWTKEwEj5Wo13s
i97L9tU+esqeMGP2ojjKc3q2UCX5QurDqNfgRyLjk8B6rIHn8fJGQLSi7XMFRwW4ALd4wMS8l/qF
0wB3CRKUg+Q1fgM3JB65Qq3MgLKxTH0Nq11BMAlichSYy72KCSrpGwbcwAnS2qDEP3zlycRKfy9W
S32ScVQxU1zApvJIwB2Fl8d2DEFRkD3HDkbqPflxQg1q/Z3fwBF+50/08RZNRZtI11Jr6OEHFfFc
VQ+58DhOT9cDKPuUf3xRKrgIzagJy6ggflbfw060a8gjq5ZtyqAnGH5dt8XCtG43lO4AFkYPZpLy
veYKb74HXwX0zVBU7tzFBeFWjJvM76MyVwh1Wp1AJET06C7PrCqViVFW8Ka1ntyAlA5wds38XS/l
j6IQ3CqsvOurZNBhQ/PlwyC9Sq2JmrnO32sMMw5K7s47wggVv1Y34x7MySjbNMm/ghN+gem/Gimz
/CDu6jNurGjzwgkjvbz4OVQwnbRyXVDoRhQb8BLtK0eteVgGplvYrJgKlGImiNowwKML3QIS4XwQ
A0s3x33dJzed0LqJVXmoMPPSWnLnP3nojVkqTg6Q2QpFpcSX1ZQa1F7gipjiOcj6xJ9N3igY64l5
sY9UmFTnWQ17DZ+V1OPb78mh3VUn4UACEneMkpzJayuj/Owy6uooyVjZv0XNfgce+b3IVaPnfTfK
qa7KoGIaaQIXhdCDFThxJwHgk+Q7UCKeagUtjzSHna1vvhjlUSNdLKdYw0EhulX9nfFjPFqQq5Q8
A2OC3NkgVs324pNR/hPacpNVNvhkxi0m0t0hP6cgHir29YPmiLuscyGIh8s3OKNvOtEjbzaJoQp8
6Qko15NHRjy2Ha6eGpjB++ivVxxMwTa8Ge28cafuZ6TQ4gkvhwi/ZNrVrvZ9ADP+zBkJZgaSv/sO
N3jpA62wDzG/hB+ipM9gkrfNYnDTivOOZbv3jRXK0+hVNqVz/A6N6c7Kt6SwDeRuSTD56JR1AP/1
v5cdb5PZ99KQAcrB4xbMbNSZKuMQ2DQJVkllvL0jRRgFe6oe+UVUlivVMFiPJiSYOw36Gd005qBp
CephbfrPoFi2Ov+8HjtY3wnq3hhk0fDXJ0FXUc+icFnJgcnioBx+C0bhKDymbpZz2RqhvHW+FJKp
p9iwFNKp/yqIWwd+x4R52bd2KPccy51YCikCL1Fc6h5KcuAxZNrcqTv+p2HFAkR40jkH+ewnPVjD
mhrVWJAqFV30VBjin0TRXiopO0orj/yZ9ZFQSSG8mgaoWz+VHCJdiXM5RXNcbBxDxIp02V5HHr8q
8/kJHRXNAtoMvOoatX/hsCyJTmAbQJ37uYSXmeoo4A0ABOB18uNd6ll34+/J5vWaWPU+IuDy1zAV
6YYpL1UAW4lhUH7thSc5qPd4lO3Qm0Q7Nvbr3eKLGC4hU2zAtloPracF2Z3iiUfhiR+m2Bv+8XvI
/9+8wwvL0teEYOMLzbTTOQSdXGSX0Z///u5tV00FwyGKe2MoMSswaHPsFMvwp6zS2NZHHraU+2Ep
jzWl6drg6wJ6gBqGV3jZfZMdq/KH4KEj6+Ewhb0tZk/j4C6Q7eNOY/O2k4qKpmEVaQqAlz8qqztZ
QM9CGe2fTK95nRJWerHdUSr8JXJeD92ESY8iH561yNqhL+2Klfqz7/q3XjBO+ipjHqs8Ndla7cLV
vO0NIbEzrbJcsw2PUR2l+NYh5pjE5jZR0ltw+j2AKRP1mCiBIsgYJWAeFn816mxrU3zoinhXZXgL
xoBdXz8dLP8CGAbUDcDxAAZDKrYJ+pxEkDc1fHkCsHRe3LF9BE+Zq6y868cKMltLlHsGn27RpgX4
LycRWi7q98l6ur4UloHNZ3nXE9lcp3Uc/h9pX9bcOK40+4sYAe7kKxdRkiV5d9v9wrB74b7v/PU3
oT7fmIY4wrl9XmZioie6BKJQKFRlZfaxShFN0YRafQq45+j+bxaYjxVJRtqMdI4wy9vtJP0iBldn
gH4FNkNeLoL5Skrc/gfTJt5SnhFMEdmgKT1PSvO5PXgnVmNCsSLM41wIQMcKokVqcMZRyjZUIj35
od0PG9SFts0dAM4bXhFq9RJdrpOJxcEQTnkKoQZkN9HprOfkGE/NRqB1+xsec8xaZrA0xgTacAKU
hQwYHKbPjj+ZgeBBm3l73T1WU7alHSbUhrlQqVOJgE7lBcByi8HzcivvtW3p8dSQOcFOY2JtNA11
nkzggIjKUzw1AAm2O03hNYV5R4oJqUlmpPUQAm2sYjYmE74rKefMrgEXlncyiwaLITCr5SqgqelO
sgVr0GxKElLDF10ZmpUyWH+5E6yc+M2CwgoSZcos4hjTbSpOEiDoxfHPJCtI5dH9tulEMGoohMvd
sRZuFx6iMxFEk/zGECTF2EQgBpH1eSNoxsFsQIpgTpxPu/pKW9piQkmdIljNyjndAVkZwM6Yv7Ok
U+fSUfbxm3wT55bgqkcq1VcG0CE0d/ClU/Mz3vNmPtfgZsD7mSaRJUXUMKLHpDoBRIKJjnIcFdqK
3wCAfFDusvsRw6zORgeC1ustIM5eZ5eKh6c4MhQBFNxqpwKT/bF9E+6qb9dP6+oJWvwkxreDzszE
AeW1TS1J2xIgixmTTiLhedvqjkPCD/RJUIfA0r+uvIKuoNyV6KqHZKPUtxLySrFG+qPV1vX1rBG3
AZT2aYmJPm3ezwTvYX1T/UZK7UbfQYCzSWYbMhyaaTf3GOe/FVwFan1Db01P7XN9Hz+YoHCXtvoA
UIHppZmV3nPVKFevNJAYoKsNoliTbWnrsa6EeORqKDcPLlL9m/DRxM8YnPaB31Vc/9yfxph7pYuS
eC4HDC7ks2Y3Zm+R4HFWzK2Z8Kp061fYYl3MzqZGmRkzHSbsNyFy9w24z4CRUGk/CxNB3PR29RJb
mGO2t+ln8M/8MWeAaajfypgV+C+etzQEXWQgCzvMUa11Xa6FosdleaTble3rD4BDD+me/7hdY9gA
pxqRoK4F7nAMDnw9HDNBmTodMfahgkdbSi0Tjy40yLBX8g0JoLOpuwCx3ZHejl5D5EOP2sP1Q7Pa
+F7+AiZIVto0lYhakMI6djg2yH6Uk+k2zuialV1A11N+Q1p+3ejqTi5WzWRdKgSPmmYqkHXVW1l9
D5Puvp+Gverrd5qZWQIyfWPmFLFWe8+6hhEokIuZOITstraR1NQNajxiZw0TEF7lZtx2siUHFsaL
76ErdYNmrEs1SIYb6VvyjWxTe/55feXS6vHU0LMA5AZKWmylKQ0kSeikhlYOx0MHhczoBZkFwWNx
spMHMIG7VFjT3wW74qDuaVnFfxR/o4eCAlvJCZjre7/4McyJMscg1dQezf8U4Kp+h7HXAtjrk/Ko
vZJD5oT3g2i3A8/q6vlaWGU2YhTUIsnCHqijPe1J+yDyoy1fYKi5IYO7QuaOAwukmHQEtsheL8CX
SMdMW0vci14BCl2yjbi14dXcarE65m08AVtQEQkWI111dQiENL/CILMiyDCOkl3oI8evV2/xT3tn
hqTlo6/t9ESZ4dYpnsZBd6wzDGrnvMFxnhUmTqFB69dyV6PgPiZ2JkR7I66PXVjw0F/rD7LFcphw
NIUiMuIW56PfTKnl7wEgACqt305gN9+mmKPKXSSO9THd867pcwC4iPsL00xUKrSyFoeBQg3z3q6M
6VEJ0m2uSadhAhAuAOtAk1UHtUn3uM+/ZUP1W6iPBajaMUeviY+y72/ToVMt05edLpvve1P+icbo
M3jof6om0p00H3Z6UW9UCSy22YDOrPguknHfF5mTlNB9rccUmlRSGFlCm8wuRkTnu7oBjj+otcmZ
pooXAVZbmqAC+L9wdD4/C+/xCTopegJvbR0DjZTIbb9B6s6i79Hxo4QqIniCAEO4Q//YNh6SDRqa
J30X72QgNKJbHiBxjfxFWf4cJqMIQBIv1P30p7KsbszNeAD8j4rGUU6t+SXOrPqe345fI1b9YpcJ
hIkWCL0QAQhJ0eqKnW465dRoUBtM9oKtOOZxdtVnZInxXUSsgev01LNYzzOIqkBcTaOSN4zniRGI
41MRcVh77h0gEoDgxpITYMB0w+7u+L0VmgReM8gkiSIi1DAXHYrq5bTtBd01pNa5ftOtnuTlopi9
LON6aowUNhoQmHbv9Z3iUuaiP3fstNN/U+V3fkq1Cu5Y2mX2MkxJNqVgjQclb3NOqPAtdya0bUB6
RRlr6RXf3aYP0jZ9ru4ANOK3J3mfl7nhjDiHQhftWVBUpuhAQPKH5FIvzh/BwPNg2oAJzLRhgsII
2pSy1bjxc/jMo1w4x/5r28zcfhkx5jGjwTTclbtsG+xLt32hn50XO7mbzdx6GAsoAJ7HARLwoPU6
W7svtpQ5JUGfMP+GJ184WdN5kItXSFtLqAxiQKEWk7cUMfw1g+4zNZsihX5rhF44tSWWsVXoP+Xy
/bpDS6u7ClUJQFLpMD37hBc7Le7EXKbwtuw0nVDQjtzxRiaW6QpHfxs+4J+33S6HakqzBREZnkC6
U9QWN2VfXTIlBjFQroYYK3OypnCUwIRJkxq0GcC/dwd1AEdzhO+AkG0itN3p+6s88qBa1GsvvGlh
ljlYUekbfp3GIGTR5cMwbhJN3ZaZl4YYb244rPq8JTInqKsKkuqRBn+SennbB50by7EXtGJuR1nr
81JS3tKYg5IqQGaKFZoAtKOpvcTA8iT3f6hzRZvO8ECAHSTXws/rLrWanp4pXv6zk8yxiQNStXoD
u/TegUwwZu/rG9DJUCXE+2Rj7ng9iPWQ8LmJrAJDGBSSEfmIypF5knvJqkrNSY3vSQIoPyhuMgnV
ks5qpL/C3C6Wei6QLTKNtPF1vSOJcZZ8xJzbEx2umB2Q2oNLUpFQOFAwjQL0LS9ArB/bf06LzGSU
sxLKUzzgGzcZqDln3fLNt+vbuJbyL5fGXN84ji34snW0kMTSqYTGGRLZSsCLhIqFHQP039S86jdv
UfTPF18TcnOp6Pc0FilN6JActEjRZHJGsFYLPNAl1nRFhdzQxSyGGHWKAL5KHIs9xUnqYI+Tbmm1
tLanLY+oZLUSvrTGrAmVkNCsZJ9e3LR5IFo5+KsFu3JoJbw+NrzVrcaYxeqYMNqUpT7mFY6CpFr6
YdyIpicDDHwrArOceDkEa80EU58YbnN4dF+r27cwzYRShQykUCGatNEBPR79Ox0P/Os+SX/8RbBe
WGACKFE6vQkUBGs5MSx/2KXx1vB5Rlb7PcstY+ImCLAkkMtgHW2FeXpypPs1947pGVv+yPZqlr60
xkRLqcjqKgIaBHS0g4sqL6iNMxcs1JCwNqzyIXxA1PT8E5/acLVq82kZnLhfj1tbdUpBGgNRMxxB
eq3PpZsN3ZOgVCdljl9zpZ03fV46qKh74qTf5wRjFEaWg8atsvoOQqkK0jyj3TexCG03VfeyoQUW
wNT7YzbIIvqpipup8TaMjMei831ryl6vO4S0esctGt1MlNJnsxI6Q9I3BZ0FoGSegl1mFgghj8VR
3uKRHVijiiwN3d1H6LY+5nbyMe3Vp9optuaON4i8etxNwIIlUREJcDCMh/qFUUI2R6Qv/eTcAA0d
3Z1uZxudyZvUyzjHfe20L80xrjoacy8XGbZwMokD+n8rHm7rJrVTLgPFat9paYrx0zoKZ2kqhz+J
YrkB2+5WeY7c6JjsTaCl/rBt9K5vBa9wEflOQQqJCTv+xO5amFn8EHa4p52KKjMFXEyBorqiPzhK
dn/dq9auPvAVGlD1BFU7/v31YISVqKlRB6cSksM4zttCzK2ielBaYolgBRhlk1PuWg0CS4tM6KzA
ZiXjvkWVJmu8aDZ+zD1ofjUzUe8Fs+ydTiEPZh97ky+FdplAMUhtfoRm9460cfLSUf1mVJpXKeZp
FDIMS5uiff2TrKIl8RKBuiO40uin+fpN9HHO8czHvUJrKvWdSqDMTGUfUDOx5L3shm73wZusWt3p
hU3Gu1Hu7oYOQ3Sg+QDtVpyh0MjZ6dX6+XJZjFer/igMgow8iio3FvfGjnKXoUITWuq30TKBvo23
FcEcU3oWkCz34f5vIKHniUCIA5uQoGar52ovyTFKkRjR3uc7+TDfiCeq8iAe+cQMazH/iy3G0QKV
ROMoYxuHfetM6BhjXgcFatmaX+VNA8DeuI2OAgb19uFpclDBA2nn8+hSij/uuldiN+TMJAx4gjwI
UEgmdhuzmaqlAmQigGXljlLGjdCb9J3I1r1uU74MsB+6qcdDFK0EzS92mZSsSovBMCJqN90L/a8e
HapJvfU1Lo/+2gLRGiXQbBQJdLYZ55KrYghqAXEkkZ8S7SkRN10RWhVcaMq2Jm4mRcakKSaoxgGB
BaxlbesKgXTrS89G9A6OX84Zph+USZ8oSlIkJnTO0Zpl4logBn1c+aBJm5P6hx9muisokTX1UgmZ
Z38AnUvuNcWGaEir1J0sgkImyp7MofzF+SH0dXL5QzSUG0yC/iArh92kHSqGKgRWklDfgj9zsPQi
vFUE0N6qfeNUQZlaiV4fSCO50jRYXSUFttEFnKC2El8gDAdSS3wUlegGE190vW+CtMYoc2lMVhMY
1tRxkOw8C4wHaKlmdgimKkZNQIMlm8cw+sH5litOhqAM/Q0omtJdZUpFtRYkjRKa4DyxqCBPg1Ev
yveCk3xTQdRxctKtdjPdJNy3L/2LmU2EVCzmpcGtglcUizIrQTVEmmFSz+rQMsaG/C2GMFBW4Jc/
126fL7aYIyullTxL5pngz7gP7/qdDm7V4qw7ZGDGDdMI/4XRFS/9YpQ5LuiqGlWjQDkyjTLf8uPO
NvQWIqiVZMV19VD00MiSK/MANfMPNY4ry1SGR9QMeZTUa9kB1CtFjTIaYCCehVr4elzkpCpjbHGW
bA0Nw5UyiBQSz3zHgy4NbeVHtaPjpfp/gRygq2S2+Ytx5tN3Xd5FvgCy6kqc34H13M1qWVshEThv
u7Wy0RdD7OduZXCcZVjlf9oVDohK5NgmP+e9aOMRgaQ95JVR1qAKX4wy92FhjLVphggBg63sQ8xo
ZtAASlwDZAPCUd0bGMN5G21pkzlVbvF9bOUqggoIgpChmaIJeV98/EXFo5fHFkLnceKR4aHJZisG
e1sb/kqgtHs9TKwEIl0ENZtBC8qXOYY85lmWDwOiRNlbuf6WTyUnmK49fb6YYD7lMICUrTdUDNCE
8c9IUEBNB6kVgD9SL8q7n3IhbzpdDi0zAU5dETEhXuoaGNKa+IcAqpXr66WB9cJrwbyJa4RADZyV
sW4zKK10aR15FBvaeD1G0pTNX1FwAounQVYWDCqUQeLr/pFc1NrJ9CMPhd1nkeSHNuQy0a4EeB2P
cxksLTLircLcIYlgDnmSSpFnEAxcSY8JKa12njbN9KuPP65/tpWXz9IWS0+e+fJQjBGJvHKonKw/
ysNvwO+hh7Pvk9SSp4znNJzFqcwHNOIyCNMRi4t+T7ZxptSjc/S+A2jbRnhv3fid7hvhtf5Xo83i
q6o0+C9Ont5DjVICb7yXHurDDPUfeWs+kNviADIkW/qW2jyw5FocXRqUvxrMgtpvlVKIPAiRjsNL
0uzi4e367q290b9sHxOrtVbJQ7RWIi/dQbrdyTCy7NRPIRBXeWulN/UWpK10FqbcC05zQ7ah5z9I
31O7PvJgmGvxZrlaJphLoZz6eQ8Foiprt7k5OHn27fpi18p0XxbLxBtFGQofkMAILD+TSwVkMCu8
o9OZBAQc123xVkO9eOEs/qiOJKyVyMvm1JnK14xwzt1q8KQDgeQsuyqxdaNmSElLfAN8gM68CdEz
qY6JN4AwAEViL33m8vque+OnPSb1zYVQilr5nFIQG1mjFXaWkFlwkyYHXYkBtCPoDzunKfbXP+Xq
timAzFKGH0y+XYbMNkHAnOg1D8zw63+kZQ+ymyP53103tjZSi9j/aYw55b4oRlU/x/H5GhA+NBuD
aaFgd+DjQPLYHKrN2Dnjs59Zv8dTBlI73iN3Lb4tfwBz6ptMMnoI7caebz4WxiHWX2UR5KDjW6i/
XF/rGlBYp28Z1KxEVb9gu1DFsezMBqYG8JpBXx3AF1Qtot/Cod4AjUdn4QrA8PXv053gmnhjz+ia
z6CIGMCLZct7SM4rf8NRDaVbVcIW4Kl/QWfQK+bYasEce0YCQbfqQyI/ri979QMbgJoa9Gok5wLx
4mgC5+drRStGXt23Nap0vtW2Mwbr5WMDQIgNLdvNdYOr2TieWv9YZI5Ob7SaXAkoxg1URKWwUD6Q
ZRuVe08gtnpMnnzJ6t8ps5HwljjcaRQa1tjMZmmeSQcqjEGFrR8lCHszSG9sxTZ+UdKGHmTL+btp
QB0UVGtcRz6/I6/YZXusVRsZYNKbI28MQPZC3OA0OwCbPiWg2+xVS7nNw3M5EI+jfbAxPoQdt0q6
FoYXS2e7rb6ZaGIstLEHqsTJrR5yJ9ojaEUQ7sruhL35Em14Bf21OKngga4qFB8BFvSvkV9Iyk7F
sy7y8gjYdiDsBVDflhBb5TgV7bVcft1PO8zNPSpgSNQGOFW8a07iNgROakLGqtzwxjnP83IXlkyJ
QoapTBfbOc7MDmjdOoGeaqJp1oBeqBV1wV6ajM6qqn7XVYBJlxDuG6td0tSvSvkSp+kO2lS7Bi2c
rklO0ojqP0jSyqCn/4sIihItsKpRdppydCAefoMO0Z6I476Z08NgQGQeFpJitBsBz4+sGe/nPD/5
vuSI/WiFUQp2cK39mWdmaeEBYwW96SYTYIqil9UY3FXwtG0VuyamC5xZZici0psINaG4ySDqM2ro
7ceJ5UvyYM2VuFX8qbe0GXMSYm+pc/owaJItDeZminjt5LWMWVl8TsZB5KY2jbZH/CGzbOElclNA
o2+On7S82MRVe+snKScZWatZA6mD2QqQWdLyGXOpFUMYVr0uxF6mWucZ5+14oAM45Iiwj8lC7OgM
rtbMqR/C99E1bvhDuavvZnoooOqEigTUnb6eC6noprypcIvTH1DsC28UMZqCQp62U7361N0Vjyhz
/qyhM0c8WbU5x4UGOdaJVVXX0UuEnrioMzF4ALdb16D169F1K8/yh4ZR3RiTyBQn5DaP4B17RuPy
rQtAUDPc8KLCWiBammdicK/UaiVUIwJR7tt9nUCumMfluJoRLmywNLxZh4kNfTgvcXLbu/wnpYrI
fw9ObekYp+OiyjlrYvMyQRn8Tm1mSBP372P6VAs8WC5nz1iSRSqpnVQ58hP0h5/14jtB2blocH+K
ozXWs53KhUWQiXFchR7AK67CUu5CpDhNw96Ep/6QXwl95rnRQdwXQPtmZzAbxx7vOzKRXIjCWPKH
CtyqB2U/O4B7AHkcWNmrBvotySFbUbBKXvFsjXVRRwUCnQZNRRuJfbhrBubNe61PPOleAvZpB8NO
gdE7t3onroYHYAgsXbTzf5QP/YuQuZDDAgJE3HEWT0PPxcfWoBgMbQ3QaCpMaMq1URsyeaDnMjnN
mU11oirHuMVUWGMpW95ltvqtF+aY4Eskv0vCafQ3ZbnzCRB7GY8r6l8+7OeKmO3MjVQ28rhDAvt9
miBQTAG3qKDVVrsFRLDfBp6OlC+2gKDe+g1QqNNBwlgLF/XKWypNVBZ5blcZvtbUWGrhdiHVGnBA
3vyBGcvSnTHYqv8qPS7V4urRWXxe5oWd+SIisITkXUF9ywqNLRVfpABCYD8y1QXRIH+EnLdO5mIZ
db9LkcUjtM7qoQHlAymTv+iD6Sr4gVFO1w2VqMy37A0zyVugk+hL6UDHZkMHhcoIHMxUmEG4k9+u
H4u1JBLSYqIJdUJIpRPmtlK6cGinMU28Jsm8cqy9WsBx7L79hRUTSZ2pAPZvsOJ60Sj4IMdELbmo
C7uNngwMVmgtB8K6GsQXRpiliEISJHJSJB4dc+rA6VpDXOS/oG68bC7htagQWiHAPl1wFxlpFhuB
1qEGQlpP63I7iNPvqto/q0YbIj9MVXfM1ZshD3+rkvFYY0Cfl2NcxjL6ExRZBzZa0i/a02GWS7M+
TPie7tjZlGHAcIY7aEOCzQCITl6NaQWXCHt4V9KUCv1wtpGXVIbUh+oIPqhw/Oh0DQhLTB9bpVmk
mH0SPsZYx8+QpN2kR3stDo5N20eWMpl/tfDFD2GCeJJMajU2JUTIrBwyPhDO9B1pZ5Z2i1ctfzT1
8sTTdZsEFXSgvi+QJSMu6KyV/MRr4/6uIPVrSUjDWdPloxk2kKWfr0dFOhdOF9GzlcaxjUU18apB
t1KhsyRSAMU+WMaUef+/x/CrKSZoVvBmfUTZwQP7i20iD5CUhxgIrf/NChMmMfw0wAUUdRMlu6qf
jsis7CAqOU+NlQmIr4thjruQSZqpJkPiJb9LUN2YNp3lhMCRVTVuEVutSyf7iVN7plPzcpq1PUPD
Q6dRGpCjM+/TYs9GXylSjKDhQ9ZBb4VmYlpNAZWz0cxu20TiMNquYMhBkfVpjq1vTOJA6ilHq57S
R4iH5rndZrt0m97zeo70m33NkWBIkvGAQ3BDQ5fdujRrtDbCOY863W4D1VbHH6FwL46ppQeDZYY8
7NbaAVsaZDbRz2stMQesLCfyQ2K2ewRL67o7rjTo6aLQohJlSEBdYJgyI0DzDycZqYKxlxIH3LPt
NsLkcXQXPcmYNpg+QmgyPF03e3kbAT6EAi/kyzRTBxPF16RIC9V+lEcc6z9dPkql99/IJq68dr/Y
YX1DmdNMBikAtTO8KL4rv0Y36rdOg3ivDt5p2Raf65OQgM48w7wv77W5+nEXy2TrXpEwN4IowTwV
0Gg1bwKPsaO8yUdU/E5UyEdpbDO+491Iq1/XAOhAQ2sabP80PVwcQN2PWgMuQ80G0O1AbwJaRfwe
Ks8Mdd+FGVJWfpNPBv24LfjpqUSpiKYH79itjGFiExfLYbK+plaT2I80pBR2jvcRklek8jSeGY7i
zLZoz8eMznldd1GuWeY+iLuiCdMcPkrp6frbHHIGgG7YSYQoqiHhxGQVsbqbv5iJ+bpcJswYpUFG
vYVdomNIvA8aJwznTdtqm6kNbaDPNsKk7OboSZk6zprXAg4aEcCWmygOQcjh646mZhnk2iBAKKiA
2GY8WEpuctpIF5eDTExNBWrijN6A4NxXE2I6ydBFQgVGRe1Z6EErAaxa8xpwga8Xa2EMMd45d5hK
ESCBCejttySXrC6ZOJfshf9TC5BtkwHMo4g4ZilRH2I8mKbUn0Hs7/yfscOsRAAzVwiWUOAzcMGF
b73gYJBHDyzUtJ/nFJSukGNAbfseWu0BL/+6eAExtpmzJ+ilIQQptsv3J6erdoVU2XX8g3PULh4N
jBXmqOFanaNKRn9gOk/2iGAh0nZ/gB+82dCLS5wxxbh4LETiTLnlvalv4d4vuTS6tYAwnJ1io7DU
jtjXF7fuJUC04L0KThX2qtO1vJziBAZ1UTyVRnWDMaZTnKuOgeeEDVWW33qGIXwxvr9u97IOeV7p
P4bZu6/2w3lQRrwG6tcOmP/GKysPMALdk5xwbzxAKoc8cEyue8unSQYUoqpG04kjoBLUUynDVV7s
oLdghzPkWQ0LZAm7VLUHbmv64sXHLJV5+MjBqMizXmBTz2qOTnAvvQm/MsminGW60779zToRpemo
iAYUEeNEmpTPft4Cg6J4GFrEhJYTJzaVH49PQ4acKUEykd1onCf8akRbWGXSwdxQzVKPwBw6hQnI
0KCEQDhTKTwL1JcXNzpIJZS0atEcSCPVHjt0BCXecVh1kX8WAc2eryaEpBcmPVBjLwEJmqjcDnlh
dbznz+ohXxhh/HAMyFTLtMmRl+mjURsv4TjcTGN102jjTSST54DwHt+XiAXqgwubjA9mKZ4hmD2J
vLO4iXhH7tExEyE7UhzBXFG7ppd5FXiM8geoANKpd15NlfdlmevIN/Hs6nMN+IwM1CvgbDKLu3Li
SXZf5rTMOpnbSB99YBI7xDMV/JTIxuy6dObqXC4e3QiVq630kSYud8yct6fMTVTqRoexgzD2xB9Z
jb4DbCd09IBqsCkY+Xa7xpFktM/ot+UDPnlfl7mikkAYNSiuwqXwpjUm3Y5RXu0Dw7keWnhmmMiC
fuSgDWZEey1A76nfjelbrH67buP6KdfZqqYARVmQ49WxJ0X7qn8SYl4LjGeACSOYC2gDkGjjyvMN
V4RSC3icri/hEgX41QvPRYFFpCKYUNSHHkUa5UgfOTmmT5QISlG9i0qXTTl5BjvifDf67b+8/xmb
TFSRR9zeeoyoIox3sgDs0cEM7pX5NVFS6/ry1j8gcAuIjwTIX8bXmzQspMBH1tVI/ZGKDlpRkTxe
t7F+nj5tMA7dqnOXhx0QVmZF3BFtAnE+TMaPXvGUDjjVnpdJXr6nzp/v0yDj2n4B3h+1RouJshrQ
5ABDqZiaQfl+3PtoseXusG10S3u+vs71E/Vplrk1ByPTAfqBM4qth3eVPYLUW6x/XzdyWQNmFse4
fF2jGo35LJCN7DVP3YhbbSd6lNuFSmlxn4h0by498Z81sYyppDMHGbT+9FNSld7GykEgXtghVCea
Qzlb8u/iPPkGNejr6+R8TBb23mKQ8E8QroRvqfa98d816f1/M8Hco2qlqmOOMWYvzu5bdHcmObUM
9f66EZnux7UvyFyW4B8OY1/BfgkE81MkSeyq0e9kKT6Fte4Y6ngTx01oGeXQoDlZAG1XB7u0mO+J
rx7muf1eZRgoBSfKSZY7qMWZ9aHzm2/aNNhyKJyIMiQWSjP3TRVs5yyaLMrUMnf9BuW8uzrVXtPU
PMrieJvL1S36MkfTB3LZSE6C2G+yXtxjcvLJnIOcs4E8z6GRZxE3B98UVFBqxJ5Gvk/VaIcpZKaA
Do+M/H+LYToTw2IAhOaxwIUZiaDaUe6CiQfRvKz8fj10OhPCujAwe5OmXLR2SSULZE/waswUcbF7
1OmuuQsTu7qgqkgQYjFkH/6kvfHIVu/JpoAEWQCs5nXn5B0yJmJNcW1C01JHiuyn3piZe7GZLRH9
j+tm/iWT+4wiTMyK0C8aiYhFmcmmDZx8B0IBF2i5+gP6AJOldUAjoVWcbXiltX/Jlf+xzEJkokEc
SjnA3SPczBtwvCBHBt+0l+9onxqILNPCBFxhNU8ZNMeJp3Kyh/XDD/gRuDcBvGXro9DwEGo0XSOo
C9f7XnyQ/D3pbiZldGpdtc08t8KB15Vcv9I/bTIHrxNbUFxLBtB7lYqRxV9C3vD28wKKeD4OnyaY
E1dCEFuPaoIUNUxeM797jQ3/sS99FNe0fdOHO4ixOEZhOEhdf1z3pUuQKWObOYpJJQ9tKOBy73/M
t8oe01eJBVGUQ3OutFPC/PCmfQneQGpC8zNuqf1fXOpz8cwJjeReEGuClKkF9Qd1qTqB6RZ4MlyK
vZvd9S4Uz50GrNvbBkTb3F/wL/nN5y9gji3mAE256jHPiQAOBomUjsEl34tf7U3j5GdYcQFuCRRg
ON78L7nwp2HmHItlbybBiKX3m95JUG2xK9t40wGujd4GgFr4T83LWYCv233W3lxcI2ULvV2ExD8J
SPozA6cdJYfNfrYeL1icJ74uY+8/y1OYtLsJyl7QhJwWlSZMPBj7Yp9txY0ESciW8rk55QEaf+Dy
S+zazbwss8JbHYjmHFzlE9TuIL7lGa7ptB7whFbmoETkZg4kR+9a2442vHGh9bz68+fSq2TxaapK
bpI6QnBJwKnZT6epfBYNZVtBSrQMW9A1du71s7d+XXwaZFKZRukbqKri6HVm+Uup0kczA00RKd+u
m7kEVNE9x6Qy+kq0G0OYfUhiKZfMHG422G1hGd/rTfFRvs6vVKUSemcPlTc8gDIMlG+j7sSZ4/+o
EL95VY5LFD/zM5jva87F6EOOmSLVKIY+d7rn+nYEWTKlXqj3aHSBGs23zTvuOVv90IsPwHxoRa3F
cK5QZUTV71CXlvQOkIWjQBoBxN/7ZgccGz+srD46F0aZe0NRfakUWmhlAMEv21qYh06mIzPVBKI7
mZLi5asg47++1+shZWGVuUqkmQhzSWfeVKt4yf1bWj6m+LEiPrTv3VN7/MsCy8Ikc4MUpNDTnA7c
EDAmkpHYPcpmEciIri9t9e5fmGHuiUaoprz3c7qJ7S6/bbfiXtsQUCReN7N+GxgajrYpSRgBZ4Ky
NkiIArQEiVJ4Zyu/m99o5lGVTg1z2OArsHv8xwvtF80xJyBcgj/OR+Qf2+zzMGrDtCQzErtssiQP
ZIVvgWm3GCf8Q12bV3b/Oy08SDk43JF3egguovXnutkX4lQNGlSUUN8dN+lTuwOw/YPiMSQnv682
/OOxnsQu7DHhoGg7MoCb8c9NhLdWZElusFec/KV2KWy3Pgpcsqj1QGBiDoO22C+AII3UVULRYGB6
Vh9S/ViN30zl8br/rOcz+Ov/zwaTTUitpBe9iclF+TZ/Gh+HZ7MBHzJE7odnOmMyQoK5uqu/t7/A
bACulWeJ02zgrZHx31of21bIaEsuGq0+edIQ8LSU8wz/lzjzzyrZPCKL0KEdBnhL7ZgpoHqom9yJ
Dy1SCdGVtqP3F3NB57PxaZG5xaZRLgpJxfUxSW9zAlW79hBPhBc/qdddnoJPK4xX6v0g+mmCYBbj
SQN5kfAxOIK+j7qk7Ca3QeVddxfObinM1ZSKSaKNRkO76oBIlPkuUedbMVc5kYVnhv75IrcZoqkO
5qrCdsEEEUBdT3y7glLe9dWsV9M+nV9h7oJ+0IXR6LEcyigBunrKAzDuKV4H9JV8hmT6113bLeZO
UBRBCaHsiYfntNWU0a7EweqF2I7gH9dXdsYrXjPFHGtDr7O5zegXdJKTDLqXtLDSp+yBotNNsFfM
nnqimbTsqpBWr73wO+WYRwJrX/8h6/cTaIqB3cTYwQXuK0iMmlQQ/sa0Q/RegIEmBMXlvJ23mvMj
Cx3RVu1kw9V4WH0FL6wyG6tBsM2fOox+dxXmfYTxOVIETuBaf4oubDC7OQlyo3VnOhLKT4WZtA86
74lOHF6kwFdv6SEcnprDuB9dFY/RyOF93NVjsvgFzCb3hlJCBhexs1ADJ4Revanarf9yfQd5n5IJ
0IJhBmmOfgR6tZkFJJYzptrmuon1c/i5ELbLgokVYehijZ5D3QLVZIbKV4KnVf8ynkKXl2BzVnR+
dC6iSykCua3TYxiD018yrcicnesL4mzMeb0LC7XSTF3a46kUp8ExbeXnqNAdJBB/E40Xn42JxpWZ
T3XuY0xBbDDVW7R2pb6ohAvdXL1kFmbo91ysps3iAZgZEVfZXoQ4Qb/1N607OfEZfsCrmfE2hwn9
APtD/ByKjl6JsaiQPIDVjxMbeZvDxIYa4odFLKEt2WnKe912XjeLpzb6n52aiQ9G1w+jGZ6doH43
9QHMCUZ68kMAXRuj3NSlukmF/hbSYXe6CFysnP2aK2HirJZ7tpggkfh1IhsTHiKhSA+XQ46Bm9mB
6JDNBA123uHifV0mXCgwlbcFnKUg21FK7SY8lMnH9eNFd+jicvt0yHNOu3DIutCMJm/RVDECCGIB
qxwMHwopt40RcyITxxvZkYuQZCkAAViNor1qUGfN8x/Xl0I/x7Wl0LO3WIo+iF1SqHi+6bftTtzW
N8MGmjZ7XnGL+to1M0ykaA2g14MGdbRODAC4xHss0e26BudLhdnK/0falS1HbivLL2IEV5B45drd
6pZG+4xeGJI8w33f+fU3oXOP1QPRDR87/OIIRUw1wEKhUJWVWQ+iW3973wDxBOcC+GR45sZMyVNF
ay1WPDHeZ4waNiiSJk74AAQF5m8BoxXVa7YzHvppkotSEDQ1Zowhszk81qvs781nHRwLOwBjArKX
FTtHfw8gxvSjeFK/0x8VWGiJzTSmRMDo7dfi2Y/holg1VEsu57iZOw/aDDjoLvaaPJhQli4eGG5L
cq3CzoSUe9vu9LkJXGxDcbbBXLnGKG/afelnL82diR2I/faq/NVeaQGUrZx6tplKwzz/o+vo0zgX
8DrMnFjtOsL4+pxlV4URe6Gh7y4fGJFnceEsHepcGTvcD+h8erWVu1EpGvRgZ+7rYflcBxfCckzO
EDXB0y1P7OiOTQSj+vaQYR54uhFnI9tVlE9f4ZtUmUJitc4jhIDewbzhft4zyEJ9BdUSFPwMT2dD
h3AYUeloO4r+uUx+nhudqTSOZjD8KFVyKM3ElRJQhUToGsWle/mjfZCsXNhSfrQbsnSF3rK+Jlmh
LsjQXJGnXOvfwh/DY79P7JvIS4JwZ93/+IAylD/zWwK+kqAORHIezD8u/RIuEppGLkWGhPdIYuj2
MNxF3ez0uj/PP6gFeUz5/vLKt3vHZ1+XC0vgbFqzTEbkZeBtY2ftkz2LQvIuFbit4GDwnNTa1Fll
bo3Qe08zzI4CroYOxeXFCKKLxUWXtpniYYkR1SSjs60MGi9k3xv7aQAMCqSW0wpOYjG5pchPubBi
YPRDjhmEYjq8TN7wsu4KZw2kFyiIeQxinDp/1KL3s2gzuSiTpP0SkwxxNE4WL0F3LyGCYLkNmz5z
DC7K6Gmj0XzBzd+/l/vOxpl/pgAYTigsQmjib4gCCsIa5RCx7bAkbRPhkQW5eZ+gRjteqd9YCSze
yTtNhM37i7zzz/BCuQLYMIO6r1djRkNkWU77jdGxop540L8nml0HorxT4CWUS6Si1SpDuUStdLG0
YKxnJxktf1jXbxJRRePhIltcDFmrZGxJhapbD/nq6pqgD8rIVstd78kgz2P3ex6IqMoELkm5QJIo
4dDF2oRWicQwdD+MWVQkFTkIl7QYUm3MY4ggnR/rPfWrE9JDe3z6e+S5oj1kfz9LfJt5qNohwa1n
NIXmmjOGGmOluJLD5q1JRxHUZTtygdXaAhs8AavR79aqvlgxK45HUJPFwVSM+ygb3Am62MXcYMzX
AgB9n9Kfl8Pl9hI/jXIumfR9lE3rgIu9Hq67oj7N1nI1JIan0kYQ/Lcb5aiv/XeBnEvOSw3BH1B8
fFQyk6vmEX4SQKDklAeivdwupp/Z4jyRLoau9QT5UYuqqeJGVwglz6ZXP1m+vLsvA9E8wlc+I1ZL
PzPIOWbZz8M61gW7Q1OQH+4larNGIQUL6IoOBeiMBlcKpJP5C6wbjyGO3z+ttX1uMOevarcmtbng
RbOSx1TPbD3SQVQrEpdmK/manXxa4e66dDULLSTIydL0KCl3nfZrtATRi/0Tl0xwV5vZ9y1EeHCJ
WyX4MJMJdfXdqO1NsFIVlYhAXbQe7pIb+jFSSY4jEA8HbXpqrJu4Eo2B/0UC/eem8dQ241RlSTXi
kY5HT+FMB+gLAxhrhmx2bcoxQQ33wESZC9YLvfYWUVYkOg88RW1FpwhIRyB/0z0Mg3zCk+CVK5SU
9pA38SJXP0mCj/gX2cPnmrnYsjTJTKNqxRSIN7tgrXSJhHHRGUOqqp2/DDuR0sZf5LGfBrkAs+Rr
qKmQB0BJs3BKgEyU9ammk9dMoaOi/Bg1btbmmH6M3ctR9C8SiU/LXLiZZ9KOhhYj69zVewhKHjJH
CUxIJ7NXtLCvzP61C8fD4GKNpBoqcLgIpOR0Gp50rzpZDyj8ENuAhkkdEE+ogyq4mwwusiTxEuWV
gkSpHps9UbVdUk5BXFqxvWZQ7FzMQ6GXBWjvZEEHQ3hwuGhTSCoaBw12tndHCJ0BXuNK10bn1G8Z
UC4FKEGx4vRxnpzi7fJHFcQFgwtCEc0nc0gxamoq/XdZknctnffhFN9cNrNZhzFlTSOgHFDArcPF
nyqUKkWtPkZnVYB4mHJlcitXgOoxlmOoh7xUoasIBcK2Mqkzs3w/I9QnaKCD8CDQXxZn8cyruLTf
MbXX2QwLIbyQt3bz3ByX3YRmZ3RGiUozaC/1BbOlUEsZAqXc93YxgJs+0uzyZQwiV1SsFxnmolC5
NjHtYjymFeVXqdyVVm0vreChtHU8zhfHBR6aF0rU9IiuQ565Vp25TUhtK6ndFmjlMgNt41p6dHgR
eM5W8nZulos6FkgbNX3oWJLDKKA6p9/H6OL7GHP1ZpBbfrA6iLkOtm7nc7Nc+JkxLtMDSoscPPPD
MfyDyP0O3PJO01t3eULvL69StLdc6IkkIHm7EgGAgZSUHcsZwY4tLIdutkrPV8UFGo2umtlrH9kp
e3pqV11nG6AIi2zIYF6jfDD/Z57uJYQaeAK2MnlHUiHB+ma8O/8ZXNQZakCvKyRyuDSjHUEsL48t
CCUgxOlO/nxr3a+QPcx/itq0ol3mgpCih32XUBzP/21+X2CG74qAjrXVG4v+x4x2BczqEYiznQh3
ulloP9tFviciyc1YZTXeUlU0vBnLege2sRSEd1lASnpVl7qtGRhzaWunmtCS1OxBncDKWqV+uyS+
rseouRvdKYnya0ykTW4HGrJyqB+HbH2e8/5OWerKDvUOQPnp4bK/b+YS57+dC1gJkUhZGMhiGC0o
+YCTQrHeS3fLDpp43wXWBOHxA+l69saVWrOtItqwelluQ1LKTtPFkazazeZdGr3p4IaWlG8ZWKhN
S7c7CbyPwDwSyIkoq3f5tzDX5tOa84Vz4axW0zgeZ5ZEoYtvVu9Fchrh7+0phQyf3mcC9o1NWNm5
PS6OTfoKMTgJ4TPVnPJYXYWZXTxpvvVEdOjCjQ6YYr6bt+BK65gCUQ98tIgUR7T5XGxT5DWL1Qbv
nCjvrtZUeWrCzO1zofqGyA4X24oMQdQa8WSTCnzH4Vfc/moUURdXdLa5yCUbjdlVJi7BPAI12XKI
55fVAgJfulfzh6U9kvnnZX/ZSoPPvx8Xs6K2zeVuRjBRx9xOIPqdQsr8sgnBxvG8ETXGwRKQJuHS
wZB8lIA/MlrsQRaNEgoucp4byYikQotYVavoouemr65UFOTt1cDEsKY6/25JXHiZlnbKpRK3dwVU
l5xndp5icjIzBDu3+eI8+zr8YJFSdiVgVThd0lX2xJg3UYGM3fptDdgLMF9t8R2++eI8t8lFkJRQ
jIwXuMUab3StA0C+hwgVwvgaQEN/+N8ZlFHzOTfHvOcsdsopcuglQeUA7Biozu0UkTyIwMM1Lj70
Q09pFKFqQKVXKfoxCxkMtkMueDZlkxgQN+ACQ7QS02zCGRi0/rEdGzuqdDcpOpDiVdbjWsi3OTWe
LvvfX3ykT5tcnDAmrekA1keN33RYttEOyLBY5z3NdrK7nsTtS9EquUAhJSNUX7UEb0iMcoP8Pb0e
9PY0tMrTTKI9eH00u+8gDSRY6Hbw+HOhfNN0XuNhTloslImEWPJORwmE4ZXrBewoUhAvqA5AGLL0
/6Vd7qm1hOai0BntvHSv3Pduuy8OqYtpm3c2F/I3ZTAFW/yleZqoHY1j4NWG1lbe8bS7nX7Swl6h
uYzEefXQb0CDeNkxDU5R7iraZ+71VeTgpfkYppezQ1a/ypB2rV8v7+lHtPqam3x+Sy6ySGOjtvmI
m3pRIDFgzdVsJ/qEYwMGjEzpersk8tHs171Utrsukry60dy+Nx9Gs4EiWtXvLK14yFv5vqgbP16M
PdGUt6knL+oUPS5Q43DMorxRCfiliWo35nRK8zWo8sIvqH5r9elVVeWnKCveiNntL69u++b+XBwX
x9YS6DlI+iCOBWFQAzynBKovllHZzmxBE6QRiFAooDz8PV4OSYe5KQ1PccZ6INmlO76x9g0NclAT
iSrym4s6M8bFTshaK3GqfJyCBMR/bLhF8dKDiF960/nOzHARdBiUQSMtRvTLDGM6kDWcR2ACNZG2
xmZ/wTyzw0VNJSznLmnhgNOhRanvUXtXbwd0NthQqYVmpeIkg2u5jMy0viWlXdQ2CE33QroFlh58
OQhnv4OLpQ0dm7jpWNkooN+HYLzSQaDKyIRTT0zuINhcvmpOQysclqGBcMk6vZeJ4dJ+vFrSSFBi
EJnhAqZkAG22KDPmdPLRTuIH1YCSKvQ4Lp8y5nAXdo4Xa4N+YtLpK7y/r0IArdLlKZvpkbWgnbqJ
bi8b24zHn5/J4GJiboDnFLhrlIbUytVC3cEAjTNg7EpuLFuXhm9LLsLgMk+/tD4uRMqFnNFRx5wc
6UHxLENGiDZ2lx0JfcmFgF/RJ2N/P0u9SK5Gy5Kg3dbXxjGr6qOZh6e8FBLqsn26tCguiiiFmjQx
sLhBG7mzH+1ioEVZMUZ1Jh8nrUYVSIQS2C4In307LqREULIZJDAjo6wXvcpOd51cdUH3U/IYZVb1
DdAEMVe5yF+48NLGyhrJBcAkYZlhqJJiuvF1nW517VsLWJkpIsQQrpELI/0MAdaU+adhk0BnBWjU
DwOS2hZGWgAq0xwDMMgXEcZUsEzC4UsKEP1MZQj4n9yg6Fz+Is2RaPeaQVzJ+JFHkeDIb+e6n5+S
cJFFV3ujVBMk8NJSuate+oveHYox8xW1fZ41VJXGyDzOtDmmmn6fLMOPok2epFYX/BDBceHVdsoK
gkhrjwjXTI+ZDkqjHhEIBZ/LQWezw392SfGEpuGUlXK/MrB/qjy0XXuKDf2kNuHPrENNvIQyegN6
jSr0Jmt8lCIhnF1w5xMuBHUYw5o6djk1WeiXunwVZ9aJLMYBlYkbPZLuwrys7dma92Zf7Wez840k
85tlPiUz4H6k36fV8BzOoVePILKKjVhw04hSIJ7NKuwH6FtSNNI0NH1Rzs5O8j0UpY7xDk1Y/38X
G2Mv1DP/48KXNRgkjRUA7iaH3kBkyItvMqdzIZsHbjAwM/rC3qTI07jglZYzZBGHj+pldm3eh8EU
1Jj5QzcLrFYWcEc1cGNCq4K7lXDhq+hHDcVr3K2Aw34vXhkFc+G0O+uBYcdQ3Tv012I4l2ipXAwr
NULlvMCFB13iHckrZ+jlQzbNolO1WQX4/Ij8CPME2ElhMprW3pWd/I/mjolWFEEPFVTQdbO6JBSi
Lp9kwX7yk8vFXJOpnk1Q3dbhMZ1ru5Z/lrr+DbxOAkvbi8OLQAUJMnJyLlFpm1U34gxFvAStMzN+
bse3y0sRGeBigqYsrSS1KEsCfG8XZepUqgjSvu0In2tgfz9LRsoU77eGlWmIll13qQQNt9wrl1zQ
KRaZ4Q6zvMozUircmclYgNTyWqLP1eRf3q3NWUh8iT+/B3d+5ypsaUnxbGrq1TNMZKplogbVUH+3
8vkuh8KFFtEfRT3szaZ+WybqTXq7g9DJY9WrpW2WGgAtq+iF+hdx8/NncQd8nPqw1scp9BnTpglx
89SlXg8C3xxtkUZA/fqVKv8jbH5a4052Sqp26Tp80AXcvRCWdfKb/uphaezQjfZs/iXe1beJO1Ru
fCtKUf7iEv3TON8ji5t2WCE5CDrHWyYJnBy0O4KpEMsHU7En+Nos//ia3n7a4vITUmtkydibBKi1
P8jP//CHVkcQoeF+/uOyse3c69OW+vspiVQzJvAOKLLoxmzXq/VdAVUPwNkmhHoj9WGu41Nd6aJv
KTj/fIMr7slKIza3mX1wtMYOKuuSg/TnnaFgpX3tCnFI24+Gz5VyIYeMlIIdFTFN2kXXLbCU3gpF
w85vC3c49tdiWQDRGrkAROU4bqQcdW85Jz87KbtPayJCc7HPc8lVuOjTFXGilCVchXGTae66K1HF
VDCqxCisRGUG0YK4KNQtlW6kA4yVav5DNZejWU7OZXf8iycIsiMLY98g8eF8PzTAf2K1yI16v9wr
LqAF0s76weQ+QqwpfllCR49sIjpyW8xkpvJplj8GXUxryrqOH6QrKLZN/uQySSLR7MwmHO7cEne1
TnIPUFrCUjGMV9qT3EBaOIbEpBHdzybIARvk5+VY2dmg+mOuBZf3dzsX/1wndwhqZZkgNI7q9xhh
yKOzqh+lnh0tA7RcIEGM895LewACTQbxvGx5+578tMydhtnIR2NScYV12o90flKGu3l+uGxCuLfc
acg7oy6iAVGl0KSg6l+m1XQqTNVb8c5QXuuqdylJD6olgvxsB+zPtXEHgxhSn4QVDgaIp44JG5tz
y6sF85jZjfAi2g5jn7a4O7eiUm+GFHknIFvtPvOkO+Iat51P7NXrgdRSvv3LTeWu3VoLMyuW4bDp
vrir/SJYg2Yf/g3lV4Fv8mMmhtlPegdB3o+Cdwm9WQVkmWK6NoEj8uMloTQuVbNgPX1cHfs0cvDh
PJLIgpxtO1j++Z34sZKigjRfOyD6U7K6ZDTdahCgMEUWuEgSlQAptgy2M6y1m2R/WOSfDDGfxSp+
cqQczf+HtFZpa6+Qpy6IYPxA9DH4qKBVEhkjFNDzQfbU6jVVEYU0eSfw4U0zKjRQdEJkXCucD6e9
oiQ9G5Ye0/ataosHmoJUN1TC/aynu1yT9nOtUVsDvQpc8LsRzaEDheQbdYhi2zA1L62WxL78oz7g
uV/u7s8fxdfRpcqq1ilq8JybwCoNMOIPmstBOlnHcAQpY5Te0jr2Cglqy9boSSVkmCP9PTLn01IR
v2hzcPZWsVOXhQ+5Q7QfivyqRHAb43Kv92islMYhKlsPBFE/slDfTdVwqmdttPNK90E/8oixoNMS
jz70Kr15QuiIre9FUe3xEjn2ltUCS5W4cWvtTX05zStlW3KorMyxWt1P8vAqbAcQWKKBU5UHq5F2
Ay2/m7ly6A3DW3CDNKMMv+lmwZNLZXH80s5xSUJeFJGVLQPi/C96k+7TB9bEjTyASLXr6Na4il3q
VJWdXjNQu3qV3DTsQe4Ou+heBBbafgOdfUUucxiruWl67UPSEGA19YOBBIjd9nV5SHxRFXobD3lm
jT/zVpxV0shkab8XT4oPslbFtoKPVNYjblOhkyx56h/KC2vv9sHwJgLxbT9Fz34Bl0HMfdbSakKm
1ILWMnkqj9MTA5FIHmgBFjsEyMjP0XQSvv4279gzu1ykKIZEnVU6hP6Mmc1OdpbGKK7VJkdvd3jI
Myg8p0X6qsnooGjT3OPxsq6C5Gk7OT37DVx+Mc2WVSYd1r4cyof2G0poLXJt1ksP3yMIdxqSvd6r
z6I7fxs4eWaXyy/whkjDmX5kp9ahdNe32u9spmCT7HIfb31f99GFABK2v9YxkolBfYe6aiD6Hdvo
obPfweUe6TxnbRzOGXhcF09zq9v8PjowcQszGINO+js1xO3IrVFoDGi6AQnT39+naWutpdHikmu7
8aguUrBGIfQvyVudgZ+wzSO/awqPjuWzNA4BBWfJqdZMx0iGvZUqP9ROf7octrdjz+cP4vagpGlT
lpOEKSiKij3BO6t7bFfJlnLheNBmqqd+muJurVjtpUEywB7e+5DI/E/5FMD8CjMlTBwTsVnk4OzH
fw2sf1rkqxzTpEUAGiGBjvetBkS+LTvxH5SpygVQN79boXl/W3bosZGr8mSIMk2RdS6sa6ERxaht
saqjrZ+U2mZlJQqW5vymauzlR7SHpnv7qniMdk+EV9nu5X/u9sffz+qFRtiPlqLgkPXhIVycel/7
4b4/6BiIgA6EQ74Zp/oV8d1fVLv6xjhcxRSjHxt86QNw8V2iqb7GOnLg0Qe7wXVW2OTAenD9G/IV
6q1gjy18aKn1d8k31VWfm+d/5d0qF92XYYa6dYqsNc2PZrHvfqjr0RIBK7fh9GdbzcXyWtfmtu7Q
+EoL7dYMwyDLh1dTL99mbTitw2zaeG+cRmPEZK+JaaamudFrjN9Vpg7llMjXxs5XIXOQhWDTvLwB
281BKMwbEAxWwXvG/TYDr+Oir4YMs8zaO95yAVPDLBeEOBVIKdOdRfPumwHlzCB3qZitCm0O0N4E
rZGeprE/0Jy6VgggSVQKzvdHWe2Le53Z4qIpssJMn0PATDvozYMI3QcIx1Mf2SBg4knXsWyX0Mhk
wUU9Djf1yXqD9Lwj2GGWEV36EVwEjQutMHLQc+O1zDTYoJF+0+5Gh4LudXgWDRqxFf1mDHTQsqFA
pkYlqCnpXHpWdDptgfEwfXnpVXsi8XU9dy8ZQAp2Nc+HZS4Er7KvlWLOIneEyWqRsGo1VIYVt97L
J4zGOcroVntr9w+6XZwx7ryu6ygvWl0lgTWvxxW1pBQdL6L1AlT+l6f5hxkDHQioC2MvuZso6mVI
PmhpiRpAAgpUMJ2juIEJP4F/fnnR/m7mo75zFoKtqOv1ZJ4tn4yt07X7AXO4l51PZIG7YvS1KVNV
RRY5Jfq+6wNLEZ2xrwGEWwTncRjdgFYklS0/+pVDDDZ/V1BmHh3NdBmX49/Q8P0SQDiDnMMVWh1b
0hqbaCdXFhppQYnhfTyHWrBKrLisiU9/KQTym+L76suNzZnm3K/oexkDi5Hpq3h7mfouS8rdKFdO
TtCVIabTYADt8gf8kg9yFrnwnJUg6lpS3fLb9GVqX7UecNZENBf59ZnFWeFico8qVBda2NJ1kk6Y
sj2kep2eZilyo966ViCUTPv1sEyhS0dyndddsMzW3igtKJXIr01V3IzGvFfNxCuz2JFI/KppVZBp
og7cZnSDQrWqy6qhUYPb/2xedBkJOfWp0d0D5nFP4u6mbaUgDxsUbOb3y5v/cf1/iaYWkQ1wKlBV
4ye41iKXkzKumZ7NBEEDDOHcmc/SNXgBPTxM/PSe/HjXMb1ufR/vmtimqT2eJGJXNyLSts1zDJp/
alBTQ0WHC0jSFOdJKWWSHxbLAfo9NrDj7uXFbh4rStAwoqps6h+PsrNgBCmUOm+HQvINKfHICC3b
OXX09rmO/rhs6GvSx7ztzBLnbcpkSbI8T2VQgfcV6FHjyjRtCn0naMYxMlNUMY4AJcUeuC0f8T//
7BpRTOZBmoIBVX47E4mY9QyJa5+Q72V2o8/3CREVbb5c+1glVOlNAzKzJsBb3Cfr1KI3piopPybo
sqvqWrEbp78aAUExrst78CdHthEQX72SHuRd1dvpyyp6YbBQyPuvqoCEDXeYIYNbGH8/+6ZR1WnF
rPS4m4+shWyOH4Tz2onYiyurwGyICjZbTqSqskwg5GNZQFj/bnDqaZ9LxUj9Plyd3Oyv5qp/1I3E
lof/PXNlGwxUvQbyRGLAo363pQ0duP5zJB6Qu/SJ9mD6TVDjDhiyR+1vUR5sL+5Pg/x1raXSEOoW
drPuMVhd3yUm8UtrtvV6d/mEfC2ysaVpsmbKkO7FQAyXt2KGTTek0LRwxTGMOjQ13XAfBTQovVgo
5LkVW86NcflpJdFC1XPkVOgW++q6ONMgQh1vJgmqBjFW0FxayE85v5DpoGmdalJ/ue1dDIhjQf1O
v2cPe3Q5hcTFm0npuT225jPHz61i7k0cfH84lHvow12RI1MjUU7ih/Tm9ukygb+rigXapN9NxfkK
krdUo369/JzCFxn99cvesG1AVxRQMxjYQs7Pk5iucY/Gh1+BANUuU1BdlKkgWn1tJTKPg3zy/xvh
i/NjKeVKkWdlAJZYjxo3tDqZ6xGjuB5GkJ1FdUpMnEtEEKC28ilVZyGSSU0SvtqltFqxrmFq+qCc
ep8nYEJNVPnzCSjUUL/ryxUcMWYu6MFsO+OZVc7h83FoLGvAOVbuy/38h2Kz+jloPED2+yGFJcIR
fFXI+djcz2VyX7AsejSWQsP0GXaOIXniGk3TyJvQP0UxVYpx6UUQpmwAynCywb/sP1/LmL+b56tc
0lKrzVoT6rcg5sQQyl6d0T9Akm5LTJPKkqG7FHvVs8Ds5gX4uc188pTOoznrRll+kKZAXtSOXhAr
UVgovfYkIn3bygzPPImvZk1LVXQrDpA/YmxiaHzaw3VkwzObxIvwzr+8tq2sXEV3TQVe0FQ1frCh
wmx+1C44LZPynST4ZpoHdgjn3xnhYpilL/O8EIX6BjLLiYJHSEcLT0SktblxQDcZUB1QZJP/SiX4
UIY8mU2/NtKdlKk79OK03LRNVPvnZfxHG/dpjfnMWVxOzYTq8zDlQakAgxFTDeOHqbyLjUYQNLcD
2tm6uBtHivJlzWMFkjC94Q7SXQsJ4i6kbrG8ZkPtrOtNqaSOqveCu3szSSAQMkTrVcezlzvrlVRS
hSmq+2v8SpZDOlG8CjM7TEXDWJs++GmIhw+EvWFh/2gMuvKBulBCfe6XHk1eYgnix2a+rp5Z4m64
msiY5JytGNWQdk+c4qXY9Q813vrZAQ9CL9qbgXKaHuaX7F7diQBEomVyHtNNFYlDCFj7BKxk4xra
EaIYMUQ12m0zOntcaRaGArmMq+8bI0kGvIAXaToutDyukR5UbXd/+Uxv3uXgWPqvGe7qqfK6ntsG
5bkoGm5WNcndqu+Eai2b1+qZFc4HQzoXmjZjz6BpeTN1ht9b9UvYr+8QQ0TDcohfJBRG7SQZfTqM
zwUl922teq2hvRZDe5jj9TquwlvSqp5Wgzn+8h58bSviPtKg82kp0KwzkKb9HgRAApdFplkh2Wz7
9zVUWoaGvkly+Vj3iRtpyTGMx6BekCWW61vStz/RANvNGbB+Sn0YlFlQwtw+shbeSXByVMGZb5wF
pYysGknqGH0n9dsKnHFRFY4yQF2tEcAXt7/LpyH2Q84MARcZV42BF0uRG9+Gep6dAjXGlkheStQT
Jogtp89jUbrDjueXRyA2+7/L47Zb0TRapTPCQnxkuXByWK+LfQTVzb8h/sVO4xdblmVaqm4YBHxi
v6+w0do1bw32sAZzhC97yi6WHMvVAqgAxmghid6bm7fXmT3ujjRBa5WUBjH9ItsrM0T4yOTOcreP
pMTJDFGdbPtdBvk4PCwR4HVecTFCpXNQFixvHNCsI4fmEPtg38aTCcJm4tVtnhT1zB4X/EDEIZmS
IuGkBJMnyzfaUdmhSWcPvvW+atDJKw+TkLdo8zggG0d+I2sqEvPfv6FUjYRmlY73RoEDd9DVyAkN
IPD7H4I4sOmYUDqi7ImLoQvOMRtMScVNMZTBYnZApHVPpEx7h6ZQUEzpQepLzM10jdek+J8yiR4o
NW//5U/g4nFf6BDFbjskco5pM912ZafvGZKxFiNhme/zZ0ND3VIlGohaUBX6fV9L5ApLNlSsbs1k
U1mb0/pRmkiJFahLLbtWJDu49SHPDXLhplLruVQSpCKZBIWgPNuXEMC1lAh1SuGI6ta3PLfFfcsR
pOqN1CHZZxULJPtOfNMfwCXqo3u5v/zRtu5QKEVbmq7iNUz4uo8sxSGRoZzsR3F2KCpQzJbxInqz
CYzwtZ64ysOCgiTMn7pXE0jAJZ3sy8v4iupi16DCanNYBepl3JatqZQqnYxaWQsGvZ08KS+gJU7x
OGtd3cyve9KNQSnLI7hCQtnOQyU5mKk8uXqtAYURTrqjy+2xaDBMkECsu8yuFtoF2rDurU5zVTO9
I9H4bS2sFfrS7alJ8mPWj+7lVWz62NkiuAM0FDReKdREfAUT5FX6HuKtNS6vEEB2LhvafLVjXhwp
vYJai8zXWVpNj9SioJZPd/ohu4JaibN8+5CYtdlVJrpZNh1Ak2VFx39E56suhpXIOnrHpt+ZyXuo
lrdyrO0uL2kr59Q0wHwwcYY78Uv1Y4mztqtGXJbTgLH4bxmmltpMVCfd/EJnVrgvlCpxJTdJGAdS
j5nL6VHvZVvLQFNlCVxhezkEZV9EMtTVufhWTcM8NEz4U46mQ6dUz6Oa+TIABoKDs3kLI4TizFAL
ryw+V5+tsIEyGYqVrLg3XTP4OTkWe6gs7MSlxK0MQzMV5DNQ58GMBrcqC/PhVYPT6yfawUyuIezs
QhPNmcbSKZfkn4S2M2NcxM7VJVfNOQ19sKI6pvIad6Ipwc138fl6uKjTwRNXc0A2OOUEJMT6LlJy
u40x5y6B0tH0x0x3aPs+pqJCw6Z7nGX9XGqo5LGsZga8XYoepfYhoxCrFCEWmS9/uWLPbLBDfZZg
h0mn0KKcLD8bHyET5unRU6nsM9Nr6tHJpH/k8WfmON8wjDqboxy+MZShndMDBU9nlr9ejhLbge/M
CucUhpJ361QjEgF7im6Ztiseo0cTxICqDwX1N01EyrsZ+c7scQEDcHR9VBPYm4vkl9oR6GyoRSBY
lMgIl2SO+pj3HZqdvn7LpCCp7mC0w2N5bdN7jInH2EuCITyBSV7aVomqNNP0xfL1bDotdX1fmrHA
xGap5Oxpq7M06cwB1caqZoVg7wrwWHpQRHLrm6Sx8Qgad0nlv7PGW+XWjT1WTgliEnT9TqbglSk4
aDwEaJWtlsYjDhp6176cRraU5LtkEUFLBGeNV7iN1XwusgZvoZke1DnxAAOxGxXgYLAozX4p7QQe
s5k+f7qlzp1tFCtKYi54PJMT62WuQLhD1kA7rU5og8WMdYv/pUXueC+r3I6FaVj+eqMH8qtip+A2
Uu+NQHOsK/FNs32vna2QO+hNVshaD1SmvwT6oVBPhVcE1kffqupOYgZlkZ9wN4GkpXoVmkmB8Xp9
B40R2+ze4qT3BLu4VRLQLMWAKrdOFVAV/n4klrrVofKGXiZKAkxwoAtCNjbNQNx/qySwuSyMvFgU
lXlUILhl0Vg3BmXU4mCSwYG1NnbbvDdUFSUhm+5ooQ6Azj6xTP41N3S5WawKejqjb/il6mhggwcN
1QgF2zVyxp9lkLwJdnLzjXVmkvOPwezQCo+wk2Pj6of/yFMCaUcDa5f5oqnszW2kCoTciSnjP+66
XkEnhgo6jJnmT9DPN9nrkAiajpsB+cwEd6LlRNKVYUVGPyrvKNp4khH7l7dsMx6jDG/gJpGRK/Kr
wCBUIVt9TX2zpe6UfK8jEK/PpT2jzR1Nq60azw3j+1lT0Axcq+2pX56M6ik0D2N9Q4unTM7sulrs
OhcEl6/wa9VEGxyn3aRUQ42HuwBNSV7KeOyws3hdQsvuj/D1g1kDYrHeCEnkmsU1UGAC/F6pLogw
Zw+Ufd7//pktQBzxBjXQskBKzdzg7MIyzBR6tWteBI1sXtdZt89piVfIRETsKF/9CYYMtNx1ZO14
8HKGUn3uYjBao8BeX8UT+FfzxC000duAHYHfE0BYMdGPUFmo+QK6AfELNQYLDNst8RZjPOYDxqiH
wSlC9ddl1/rqvL9Z4sPaFIV1K/8faV+2JCmObftDFzOBGMQro88xeMwvWERmBggQ8/z1Z5Ft3elJ
+A26zjGrh7bKrpRLSFtbe69BrZDAUGbpZmgF4/n7Ea6umAEIKvBJWLllIKtKQw2TspW8Mg49GMrb
sjY8NcJwvx/mSnd6nolBdBWAHfULSIhBFSqWdCIAVNJ3VWwFR34CjtOJvOAw3Ks3/MBuRqgUjBv5
dWXor3fD30MvIhoQd4OGJprwtTO7m52KAAoBgc+CSo+Lwnhmr4z3NWhjPOBPCIKBrHwJByHcfPQ8
6ICOvpux4PJesum9Cl0L2VX369CQq7vxYrhFgOMp6lQ56vJeP2ZWIgUebcB8VzPUU9f6V1e348VQ
i+NFYCcqRQwrmUntnSy1mgUd4pU+yfUxqEnRTNBkskxuJ6XKWUxxuEwlslUteAqHtf7YFazC/IUM
QIWApzG/gLpqEz7dYoqhOxJARamtC+H0JTQyRrJjAZRb6/oQ5vOTpIie64KBEqrnp1EJfD7AE4YY
K1nn70fBl4Dy5/cs64Baxgu5qksUGzuj3zINlLdR1n50pQkxKzHlTpJphZtqwvDrLoVsdo3dq1aD
p9RB5bRlszWk4h16TMzGm0dyo6YYnZpB13GSoMdb018UduRSEZzqiWyUXrN4PT0C8ltaDc18pWKJ
RYvKjwK2NQvucTLdx3n/qfIstoYIZl55+DPt81dNYkdYB/hqK8RahLgWiUCCNVCoJxStu0UKp0LA
YdLDxMSxKbaqLVvBrekqW1hjD+h85F6/QTWkWHuHXul+oORyMeziMQVVdVabEkB2mozHFKrz4KbM
xqC1wx9ydLDwTAR28n8RIi4HnUPWxYU4DAL0CQJM/r9Vdxr9KNkTBCNga1vsyGZqV6Lg2uouM60q
AHeTMkwz639MnDwEwXin6fHjyszWxllEoxGy+7Eu4f07eGjjU69GBTX062DH0fGAYPIx2kmHfFh5
jV490TNKBqhtA6d6eY2xSBnZhAauJ0UH6M1RnF0397V7rbBVczcXcGd39bW85lrovRx1UcRQOrPq
zBRbtjEmNHNPVXLulNYagrUmy5WC2l8R6zcU8WLDxH1EFZpATK/ooMKmpu09xPpBX1SmXR2ox4DH
m9wcz3XU9U6U6S8rX/VaUJ6hJqhUMwP/LHZPxqQhSiXs17qwB29yIDc/gIMj7OGudagdjaiJrr2M
ry0uUmroxwDMiVr8IndFB16OUfLSPTrkB96TTTJ3zMMNQJIru2f+TMvwq+mgMgGSoQIfuPiMEU9Y
NsVC+EWvHbJmXxqJHRmm38Tc62Vjoxq5s7Kg13KEyyGXkxMkqgqphbQdwOnaoX4cnuFqDTd2pCSP
eWStLebVA3Ix4FKhPew7Eig8FyAZ4D6bHuZ6tmGLbXyPwgpUVtcpNNcigQZlCBWZP8PCzn9+sWW1
Sk0mXCioKBLForkO2iGxpdhYeSNf2yYoz6Norut4jC/7G0U+TVpQ68Ifi/egOciAgA/sNo/llXGu
VEjBCbkYaLFLqlTTYtrJcwYLTQInRuqq3JawvFS9ytdu5e3KFplLCMtdeTneYouISJNGkXO8Mpz6
U36JcSU63GUOOQfn4AZlWXd02AaWMSuPxqvZCMoNOpIvfDpt+WgsIkJ10qrwhQEhXbenjf6qOpIb
+vwITopdOsUToRbbwmIQBhcm5IGFT0+9l9ymrrlVj+OO3Tev0qFyomPjMR+mvwfjtVujeM7z/7I+
f37m0rAkNeHphvSRAbbwL5VIGRI663LBVxOEi+WgiwQhRy7POkFh3uQfmU+OuW/F430kXIR8ZAeg
73VbIBq///pXP/7F5BYJAh060PRQ1fDGPIeNjWaNKGOhcaJCrOufgwmRAREAMxnVNENfwmk6DgiW
PuGRaYy3GvyIhqJzDdFYqrmmhXyF6vT3UIvsQEB/HJrPCvNiGsP3Ky0Gr2S8tsFjSW57A8xsUmmG
PeiFq/QqtVKZuqLm7TlXIu6UooKpQtw8kRFlbqgNe1MybLmU7MwEOglKjko0bEpw4weFjU8WAaPL
V8Dk127Cy8VaRLV8VJJeAiwTFYb6jjPd7Xi6Ut+/9u0vh5gj3kXgDFpR6GWFijCrPid6NItNlUGu
Bj57sLPx/vk+g5wShUewYkKXfbG5ZRHHqoxL32vM8FcWG5pNC+qEJIxt/CeD1ZThtBJIr0ASsAku
crVFYAugVhyaoPZ5fUtfDej3OZKZaw4Mot5BqHhBRdCTg/EhTjKbE/MuU4TVaOBTK6Y9JNKvXom2
aqrepkbhmAU0oNrAFG4BEBEP+BMzUzsPYtUqR3nLS8WVIF7x/ZpdKaH/NYFlj2eK0zZLkm5W7IDQ
sG3sp30HMQOxHeATaK2x8q7do0Dug1+laLIsL2vAaj3AIQkFRk8OhaV1nxJ95dnL91O6uuUuxlhs
OT2kedoL7OoMgOkgbqwwQ6W+wHGchGPUbGULoKt9JXhf7rtFfKsbAn8a2qNGkjW7vDVcHe2BoOht
3p90CuldpnEbiAI0jCurbSc3ERtJhyNVp06OJAAyabnbR5NTtZojh08S1C3FQSs3Zq3544RXq7gZ
KtMax00TjU6RS45WUttU0IEo009KArxr9ddJUX3ZTOF+GHi6xhxZRdU28aLuTDkMBMwHITZkPBJo
iJv5YGvjYEmRn+eh2/BNlqu/4iB3GkO25EK12rTCz38DTIbVhYy/H0o6lcPgYdEnb1EDO54BEjcQ
OPYCPliEsrMq3iSKf5+dm/CVJu+93gEPB0kGQOLrmMCCK4A9UWZLQjh5jDdN2rmg0b4oU2yLBLpE
yTtn4rnvbyYpd+f/BxbWatRuC3ShRYzO0tVuk2rq1ghGi6mtJfW/ul4+kpRDd0ryO5ikiaC4AbHv
KBmRSyJj02nCHqPwoMk1SkoAHqbxPmryA0s7O28lq8UiaCRyukLZ1u3PBPpIIrpplfsmlf0wfFO5
ts9aYIRE7NJIs5X2zgg/ejhn1iS9V6P0KBUZquDEI8EhqLp9nWLRh87qS3MPUKCfZyJ0xoDbuJa4
pXLT0keoc/DyvmzveC/bSAMh4THUrjrms8aZNUKoq9Irq66HfR5/DOU+ie9aAClom+zN/A6wP4sO
ulsOUBhBF32E1V88YgqdsUvrYdM3CtDBAEPET2Pzg8cf3ZTd1nnjCZZ7yRTcC3HbqbE1Fg9ah+HK
XzG+TmW0VgY+lhmmR9qfJLmzYulTE7Lbj6PdBhSnCG0TWFAbBXi9eb4p2OAI/aQa/V4o+k70qZPF
zMrKaN92+b0kGS4eIlC9qa2mC47aVOxwOW+p+JGBu881bOvxwRQdLOsHSN9pTqagLWnE9ti+8Xy4
yyrmRkphJSy14vIxy8tNioXtENZZVVsTFGmrgdh6re7CPHLBvQVboUalSHJg2L3L61MPpSdi5J+E
pB85/cWqCptOgcGr7PQt2TXtzxRr3U+JrYyd0/QjDGBa9Jkh7x6EXstVp6OdpfDagaq8E6jZ/WAU
B9ZSOFJXED1Jd3Lf+BPOhJKyDYF4NMn7XS/9qMpu31PdTQKONcHTUj0UabBNMyyPJqxU12xSNGeY
7llqBZXm1FfyML2Z5HTcJi3xCkbqXVk3p4DK0n5K4zdDE9UBukrCHZHr+h00EDayOdr5EHp52kGq
IuIbBi6pQ+r8gaVy6ZRouB0ZqyOLZuKX3LEbiLJldhINJw38sSlrbqaeaW7ZVjArquW91kZAzvHU
lzvsdCFSHLYGRJPsk7WhA/Wi1jKJHG8ID3vo/OncbuJyrxlA43cwBE5Ckrh0BPrQZmFcnqB6/R6S
Md+KQu03RUKB3B/zfiMUERU2TbEBwKP8nMy4dga1cHTOHL1pPhUJ1tCx8KI6fIB63X2O/3A0pNYK
0tKVy2LLq6KxcD3eGHLpMTM5lIQ5aK27Udd+iDDfNWY+Wbw18a5pcyilRPkblaZTxcpzSNKbJC1j
x+BUfY8ktFPCRHscu2QzBrXHesPPzVQFEaq6xRfUHCXsuWU28S/WhTeSiLdFMz2bqeQHSe4VQWnz
jN0oXfXRtsoHKHLc6uLGhTXBqdDyn4qSPioseOCK6gEFdtOElZsAhzmG2kO26QHZRGsXtCG8LG1i
pD/DPHXh6LqZZOr1ZHJVA8QR2TiFBHGfFihRx9i2MLTkkMfPx10oNA9aBy+KWcNjx7AZ7KEhhlPs
op5u578Enm1O3Q7OWBg/ajXTcGKDp1YbjnRMENgCHaFGuWGtdBen/K3KkmcaB3YW819tpW60AWe6
jHEkK6x/JtdWWUXONDbnuobeEO9au++TG8EH0OSiaSu3TQunGuJHoenHdeYIaDBIRRe5UOhiFpcD
tyJQB6xDWKSwYNNkwwPRWtxihbIpdQwMJ3jckAFOfTEeRQtxw8j0JM08qiHgVVKW3UwZOZGm/kCu
5yd9fQvS+jNUXZ0aIkFMiudsn25NWfL0mGsH/OXJJkyaTdcmgEQXMNAcSnga6MZghXEb2rSjKJQG
eeK0nd5gfvlJpUjApSxGG0koH6g1ADphTPj5gUB4R3LXtOVDVtHcmfU1PZJn8cGs5M4HNNywoiH4
lUqpLymKHRoynMf1zCk5AebUVE/Q0U72VRCcmia7MafxQU24YVNRv2VDet9n6lHlOerhdUYeEhJ5
hZJTvwgJc6GtHFl9FG8MKNRCaUBjuLia3KJdbuAgxaU3VrDtDLvqjFTkeZSQ8KoD1JBIfx8MOA8w
Egq70OLjG8wBtil6qBJk0OR8vmcHL+YZHi6xk9f6Oa3Elpk/qFnanXaWwsmdpKqD3IqEBzSb7v6f
qZt9nedoTfbFZAVF7IIb6gw9P/YJMK3lvRl0pU2lqHOKOHNqmPDICn1vkvyY5ogtddjdRG3kDBFk
6RRRuulQ2lpvWGNdOm0Gm99KNVdKEFffOhePg0XVb+LjUCgBGD4hi7FZDavoVkR+r+a2FyMs3oMq
EY2UTki+4uQt5pNFVWTvylqZdm0eizcbvPpUU43wgkf76lnviLB7swvd71PoKyiA+VXwn/7FktHA
taiF6hbe6FFrG05vTx4sy2afH/oxfJj3iQ03bztG6+VWm/1InPD5+x9w/VlykcTPSf7Fu7EGHLqA
kGSGEh/5nGkG3C2ep93kjuf/goRz9dNdjLYohzG9Et3QzSUJXdjdHKSpfkS77QHWtGcDAthOp8mP
4xBAEZsT3ItASeJZrkzGIUsrJw2ij5X5rz1iFu/KiQKyb2ZF5htn1FS91GulXx3UReCLQpwEpesd
2ad2H1qljA/0/eDXqpAXj7RlBy+t6yCGyY7hpeDQ1tkOZ9aOEGXStU7A9WVHy5IpIOmD4/f3R+Zl
Dig8ooqnC2WfFfwejWa/KJn//XyuFdcMCOD8e5jFwQxFOuJtjUenKQ/ATcIkHi2VfmK2XJ3G8Gc/
ZXbFV2pea1Ob//xi/1KJxGZJUfDn01aTTw3e/1mn2d9P7GoZ93Jmi6duO0zSiAQMOh6jm0Hfd9f6
4RuDYY9NKmeW+F/37Lk6sdlng6DqoUOu5e+JETOQmSg1HYyjXU9xiVQc0tIPKxP7CtxC/PkzynIL
1lIkqkpDWUWBANwOSjcg3+NugOUk1EvX9vvKlJb9KFPLzakqwWQFsfvEZNPN9QJuF+NKeep6TLuY
1KJOULBggtUd0SFqkD5QZ9iYNgywb+Gx6vxvhLf+XsHF2QqbqKZ1aAg/105E434YbYxKt8xpx0bT
jpFYfv/Jrgasi8ktDtloalPWF5hcjWw80o96AsG+MLSy4KeUPX8/1tUy9uX2WJyuTIFDAk3Qvmic
WSCwtisNvkoDuhfJw0yhmil+Zrdy2q7PEBQ/XVZ1VTMWOz8NIB1cJmiupyggVGH8mI3SDQhJqRPX
VLOqYFi5BJT52ll2BdD+BWRSVgjok4tplhCDGKFhIHyy07x8Vx/L3exIYj5y+F1utZN03/qRp8IX
LIlBFUV27YMNDADcZLW7ctOtGt9fDzgAAs0tTFWmv//8IqzhfRTH4VwxFkx/7FXjoebDSRj1Bs/O
5FTUYl+pAGIMgN8SJUIhlgVONsavzChWTpOiXT22F79lseMgSNKTqh2Fb5rlE7inXjiZyj4tMnNr
TOOBR1XtDkNl+KgbfWpxd8iq6r2qph+DKu5Vvfypl11oqwPZgTN6JxnpfQ2pNLtshidjaqEPXY6W
GDNUe9gGaiubpE+YFQSMo2LReXUPPIsY08mG53YCDhrJbFZIo1MWkJ/uwNJ0zSj1dXSgrGKAQ12Q
hH6mwvlImD/Q8/bbAC+agagaGMyMOK1Ambqi4YGYY2oPzeQLNjz1qSjcLqmCd8jEQYs+Cx2jB2qW
RD/pVANkCUR8/K5LT6EgVtmWvlK+Joa0jZUtKXtLEY8qtDyrhlpklF8iAzSmUtFhf9kZbxNTnURh
P0ftDP9wlBk6m8hABDWZPahj6QY5HNii6akrou1AilMuSqjuFse8PUPNfFNV3M56iN8Htyjh9RZF
XU9Rfw1xdaMGN1qi/QiKRwUFRp5YI7k1xUs64mVW9TuIBPhALG1QB5pQeKqsLD2neBbp+qEM2V0t
waNWfax6FMumLEkh5N1AGWu0moJu8oKd0uwsakiD5sYNCYFaDD5YKPsqkPRlNLpp98CLHLVVbhlD
Z095YsGv2dUklLDGaRNF454bvcdBSYL3lxNMeLF0aMaPgAjjwQLKqT2DwUzsZw4ZeQsNdKCi08ZK
xKeea7dU1qygZs+poVlqpD5oXL3lDfnoZdkbM8OR8/eoijwtuSd6tEdt/Qa4fztUI4ulMcpW4EHH
eJ/1wVYVzWOnSK9C6TYoBZ/MZrAVeIQNEdmqZu4WykuvvvAKP1pTALwd3TgqnUaPLNKTUxfTbcz4
PsooaPjMGdXeEc3PCcVuNsyVgnobE+QEGJBVkiUA/2cyiuAoc8l4+FYk3YOOACFGYhEFqpDJcNNN
CKKSBhFUbsVtBLfN2knR6K5A2wq1/tiw+iGt821cpwdgRXdRmG47PX6R+vyN1dlZDaYXEAMdo4Uf
dUP3uWS8aeIGvCn8ytaFYtZznUvvWjHu4PVyr0n6M3TLN5wrdwOodqyDmw4BnS9IspdMjX4A7utw
Pp3qTPEjMz2PSVFspFgararJ9zFs26xRM7sthTfDSrD/reLyJfZeRJdF7JUGlRdkblrOoIYktNjn
gNIH9pQ3bRKUr1zzyB9mM8b4HjLLkyOXVuisSU5fzVwvfsQiv9N4bZSQ3wDh4IjK6abZt565a/y1
rsxX4zQFycLFOPPVdxHWJy6ZtJKQARk32UN2O560vZk8TB+JX+JyUZwuBHTNIpGlbJKzsf2/TnPx
/AKyu+imFNOMtrNIZHKkfr2t/HYlRfkNn/j6TQHFJHMvnSwZqqraoBEh45v2IIM5g6OI28TFVz1l
lmwHkiO/zeAqFG7W9ROv6KvNS/yfsZdyYciOkqidx05D99+iv4AD/ouKELgrCdLVjQORMOhTAxMK
9aC/Pygf077MY0hl5ImquwGsc610jHZVL/q5RNTYelEdKx0uq4nx3LfZpqlLT4qL1pqGoPHTVNmp
QjUPUZreql30Ew3326zBAba+/6FXMxwdrtYmpJS+ykpC3TsUsM0zPD377OAnUjDzVgsOlfkkwjdB
ppVTfSWFowCGQ8eSsllna5EUo00ldQIvP5Q1RnsmeilzvZE8p+q9iNaQ9VfyE0r1WS6TakwzlzpR
bZPhAVUDUFcCyyw1LwMUpUn8/v0Crg2yeFP0mVmmBQd/Uw1uQ7pP2E3UrNS1QAX4moeCFQSqjKFA
fwaCDH/vJshjN1OXAG+p59kZBt6pRYTyoEuK35R16zaB9M56xemz6DRS5SB4v2+H9NQrDLwejb4F
nfhMBewCZQmXbTIcYLu1IyVqfJoMTSQDnr7BAGVqXTujR/Ju9AEcudTBoUqJ9koQwXVQiRyKIquF
NOop1tkDYWTf6QUWtiBHpRgbNNhUtplq88coKU8SRPHGiPiNNhkbk5t+OIKkq42mrzQo/Y3bMjTf
gCDwkqi6q8QPPKNdvYf+SkM2PQltIkE/QKue5aA4Gdgydjr0tiyjexmKu0Jut0WibUpa7yRe+qhV
/WJs8g0WetDF/RkXyTYa1eckqPyJSq9VRRwjBYd3ukvGxBn7zNaHPLN0pfADZJEwiNnRvLKF2byZ
Rvus58muk9r5lkthaADwexOd4gSKUaU5WBN5CULTTQgyHwmgBgNkKrhvN7q5KxsAUovCqsLQnQbD
0vHKoyGEl/XG3Jis840scAxa7FKe2wFsIrQwbBw61MhtxDYIQK4kOfyTg8SBiC+6sq1blNPPoumh
xDplDxGlxwDfsQ9zl+njXUIy3QYPbpNDHtBO0sFvpfiARiEavMaJ94kvmZ9dI36VTQt9NBk/cyC0
BVvarOwpMPBMKUM3D8i5LgB1kLsGaVq2RTXIiURj50bkhxL4YZT/MABw77rCqiPtzlSbc6FzWE3o
SIsCpMRp8UnQb296tEv0aNN2P3KQYns0HniV3BRMRXdB/hiBuJG1dMfHwFOgM2FXentbj+0ZqIyf
wN35NO7ttiampVUJqN0MGi5DDSmVUEo61KahplXmR4Qxf5j4JojaO60NHAlt1ahBJvnPDzbefsAV
gLfPAGr5+8wRdcrbWOYc7mAbhlZnE1gTirHfD3LtPYeD/WeURYIRdggdoBj9W+5WhsItKKLkZqZS
/Vdyt9ewm3+NuEg1kryJAQApYd/oyJ7+Tp5av9tQn36qB8Wr4EtTrryir8X8yykukouiKocakNzI
V+O5WUFrz6TdQxWmd1wjP7men79f07XxFmUCFZqKahlUQDwxyIGK+q4t0ts0iRwuSeikUbGCsJqf
uYuk5nJBlwCesmzDJBNgFcfkqeqfBqGsbZJr4R+pC5BTAL/izb/4ZPB/Nhp4u82ylLNSDYQwQ7Ds
KlfycUiO+j/nzIDk92e0xffSQnVStB7+nvM9E5QP6fD6/Qe6dmVeDrD4QCOdxnKqGnyg5CwQ7krY
hRrhyi64kthczmL5VTIYtEFsUDa8HDpleYjzJIhstyz1x7xB4aBCMd8IgzVg73xev2yGP4u3JBxB
+Q3eMBDmgEKOsOQ+3cD7ygK8p0E54vtV/PpmQLEPOH74PTADEjPmInTI0PgJuATkYzGcW3pE/cdj
HWR/IoFH2XsXA2GCOlRP813aqNsZmNSkuPjAzqkjkFcrT1UeeYQ0PCBrvkhfjsTvnwaGJtROTDA0
Fxs2YgmgElQkviLLrRW2/cfQr5EA18ZYbFNTLYaOS7B7HszHvMwsyFha36/wl2+5mMVin6bor5dU
UROfZZUds9qKCpSY+mbbqCub9es18PdQ+oKuVLVybQQpFqyP0ztZDLsw6LwkC171RLwADw+Al/FS
ldnZ4OwImSk37AebpXTFROSq+wyeSf/+cPoCwRn2sUqDgSa/FeBh3nUOXo2PcACaypLczla8eJ+d
dDipFXbmy9vRsGpi8Zs1A5qvVOPFeswR8eI93BsTvNQSwNVnA5rs5wTseHvsbtu3307bN9qu3SKn
VzbEk138GL/dr5F/f9/vf53kxU+gf/+EuAEstKVlAjRO7cPQ3VGSzJM7cQp470m5+aY2qDCG2i4u
+G1ZxTcmbZ/gb7OVQroTdfzMym6bd+oL7G0eSmgzDogGMTj3dS15spR5tdCcsZ6eSMW3kaZ5VZB7
wKHPIIMAabUuIadkSNerqrXDZPxVCHnlc88b+LspzkfsYpVHBvfiUWvAXPQ5mKzcR1MZJew1z7Kr
w0CCxQRyk0I3bJFJhS2Sqzigs3PzTJiFCwe0Ff8L3+YvF//8xS7GWQREnnaq2hIlBp7LKaL3GIRq
uQF53nAHedPmmdOkaBkcRI/ycK1aWvnU9k9Z/2hkAAC2zdqt/aWFtvg5iyAosYSHkmzCiWc39wVz
X6B7jAYQ6kerhZWrwfBi6otgmE2VGpkKuJS9Tex6soHTmx0ngfRxwp/GiDMSu+palP9yjy8muIyP
Y5Ol2UzgLHCBhxxN8uBsav/crefvYZbUDKFX2aDQGOoYu84hbuIyyZLvGzfaxLvocVzl4V0Pxn8W
c8nRUMaMVnEM+2HtPHjhJtmR2NJqiB5KdzPHO98Eayj2r4WxxRwX8S5QgrE3MhyRzqMegMDAZuYW
Yp4v/OGO3tUHNA8TR//4LyRcVr7ikrChNLkZw/cDs4WVX6tbc2d02hR7VLmT7cxqFxEguascsuvD
GvBu+S2kubxpmiCaRF+2sEcVrxHUAfP4kQJN9f0N/hVG83td/4yyWNeuqGEWl8SxP/tubWfDwAjC
+QNI9CnwYAdw2qdde1CswmYn8xA8Aiv6/S/42nNe/ILFNTJVtAaqFMuLhIvtah9llPtwCyucGIOu
d52vB4I/E16E9LBKUEFpsayJeQ5CIPak++8ntPbd5j+/uDPghqxGQY0BhKnhJMIxLWp2bOhXaBFr
wyxiObo2nJVIR/yhDu0w0JyEfhQxX4vR16+MP8u1iNGRbk4cvUo4SjoJFCSActo1z7+d9mxAXB8C
S7HkX9JW+/n9Iq59pUW4RiulzSROsCnGyZLH1spL9/82wiI216GeQ5UaMSxL+bukFndalT9+P8RX
EMDfW3vJsUcJsuun4vficR02GDZFj9wEov4epCvX/CxCbz5Zq82S+dB+SVvgZEBNVKzQB198NBjH
jhXJk9niambMyICmwfzUL07FfyGpdfVTXQy2+FRFxeIubybYnxvoX7Ifevvr+2W8utMvBlh8qYoY
qNNpAfeB4oU5M6gJApbdfGXHXX8t/mcYmSxeGFoUT0pvIBtJPttdC523xM0B87yJvRysy/YlfCCO
cKK74Sjd/mN8z7xRLsZevCoMRmkQKdjuJblLjV2PinW+st+vzw+YEEaBDpG/yOhIfVtKYGnFvn43
M8rjs9gFW5R1N5HH7c6lNp3tn+v97BuyuiOvZrh/Bl+ehL7JWgDpMMEOOgVksMwAXXmr9iV3sKMT
UD+hXcKrM/iIaiuDUmD3+v0e+lrUm1f44gcsVpj28DCCHj7yv8huIqc8Fa/Z7AkMV0O1drPa6t6V
zWrWeTV6Xoy6uF1lyoYW3XiYbeOVpqdWzu0ZVZXY5UuL6pE3wiIGTf4zPB7WCM1Xj+XF0Itrlce1
AaqKgXuuhJAZvJfzsly7HK6ezIsx5t9wcdUpWj3xUMDpF2IedQ0ALt7c9TFwuD16sbyRP2fg2DrA
73fG9SW+QdpIgx49aLRLjl4PoWQg1OG9O5f70tf6HVTtHTSww7v+qLjmC+SXb+m+2Zh3yW1/Hg+w
tS5Osw/QnE4klnDMLf63H++0Fbrq9Yh/8csWt7LSASUhJ7j8azc5NR4sU081JAYDiA00vTMHENjK
b1b29tUyzMWgi3Bfq3CC1VVE4OgA/Asa/Vb9KGzy2jwjfn3+fknuTclaC1rXnwEX4y4ivxQNYZSH
1b8SY74BBeC3qMqsfR5AtzfeGfqKdMT/Z0gGJTAN9ntfxJ7KKIYRRgPtuihXti0sbSA05ZoCXSYe
Js99Z9gxF8cy5m+9AY3Oko4FlDlpZqOFu9aqvZ656n9+zGL7A08oF3Fjzs/20ZWtCiAcbH3Isj+B
r7xflQq8eqtfDDefxovTNsALKUGpJfaNm/kb8121+WH4o4OWhJ+vlOxX57bYyGnWZRXv+sDLUjvb
opy2qxorj53SgTGnC/pJuTbifL9+PdR/VnOxixuC1pWQ4duu5TWMPzXdFXoOcib6b0afvicCrnlj
7RSy2EHLw185Q1fD5UyTNn7r+C/L0tUUggk1a1TN9QG+UXS7vos8HZbHUJubr0TA7f65LtF8KV0M
urgeinjMwlrHlBuv2HYPhQfBia1+iE6qlzvVr9Xxrsbri/EWd8JYN3GuTEgBACjc6LtZ4CJwBmEp
D407h4noMbinKzfv9RfmxaDLU8Jk8HnDCBg/IGFB2SO1BR2632oowUsNohAqeBB+Asbrud0r+/io
Pax826sH5+IXLA+OkCBLZog5PmZbCrOUWWMevf7/zi7lajS+GG1xcrQsTMM+xaUYKdZUOUS3qGLp
cIaD+YwVph7xArDJrLqz/5eFxIuxF2do6CZBa+Dd/DYGBZdKzCLNeEwC5De5xO6Hgh1YER/6Qllp
iX0FDy228uIumLV+cHZxJQ+ePloq1KA6SzvWB/rIV2X86dVskimoisJsgchL1DGMgVW9mzBN2oMk
G2qnuFM9SFFsknA8mUN1k/HxwLTuNAh1J0+TT6YAuAfQg2h5Grlyq2TRy9SH8qavqc8TMLn5RK0s
L7z/Ie3KlhvHke0PXUZwJ/HKVZIleS+X/cIo18J93/n198A900VDvEJ33Yd5mKgOpwAmEonMk+fk
FdCVYYF6HcBmji6HpSPI2LFGP+ipNLoGyndjVbnJUuyqGQ15CkaEwHIIxThRa3y1Np4XwAwCOmbN
8WPeshnPknIymq2A40vfJ5Mz7CvcN6gXC3aPqdm96s0x8hzJRiXHBZnDO8c8/YQXAXq164xz6fnU
xCC4Q27zS8FUH56ylJJqTixyrlzwUmEI+kaB4mFlEwd9tevWeWtn/KsTeowIGEMCvTJaIu92lGsY
0oq8e4CGwItFQhca+QXANXgyfL5kRQWg3mr5SC0XCKfaVNU0Pg14ILU/WvDdcF9GWwaJCA0MQNah
zcMCvtJMmiUlKmIsTPEWoFkxqhbvwHiwK4+q12U/oKTHKR1t3XVrk0xEVnozMgOhROOmehWl47xw
sjTe32f2MNCHUZgKlKa0rgZuB/3N/P66N2xdZOsVMCdBJIlmpBHkbasOSJ4RyvQyJt0598bmMhRR
UsChqxqQg/jsCmqWqZBt6BDI88puO2TVBq9BQP8E620gxFRVnZhUAJ15lWKwXeyzGSndMMrgpYCc
JlLaPH9YcE+QrHCu79rm62Rtjl6UqwyyVQpMLMa4muRT55iHzPOCvYmUdXAl+/WfiF1tr8/4QBgq
5AKXodWqFjYRtpCgzTQFu6G+DfR8B4poTCd8v766rfAELV0Qy+FdCN1bZi8VMP/LUPRJfKnP3Dae
rRDcgAVm40MB7A35vQAV++sWN18ja5PMfkoQUOyHCHzPlOUZcrqOWnoYTlfBdUvFn7QfarHjmNzK
LtYmaThZfUJ5CYYEdUWaMgZv2VMD6s7WByUFcPOjN30Rve4hcWNH49F/bV7wBMTWimpAPkxh79wU
shiyPoYZ4lR9NqBYJt1jwt+WdyG3ub35+FjbYo53uEh9GdUpkAtg/Cmc7BagQDo8BeSzVUF3c+Yd
jM2jTqeJRaT/aLcwu1pVZh21JfgeWzfw9Z9g6/OI27mY6IBqGEYU20PLee5seuvKIv1Fq+8oQWp2
Mk1MvuDd/ipp4yEDxWsAJkRtzM90sg/pTMO5QzeLYCgJ/71MJjCb0A0LAORLP8pRhidrINUzbKpf
ATZyD4JU/Q0PqHBJpYnEcG2T+ZZZWWeNUgn0kUxr0elB/+huZwfeTboJzVhbYuN1kkRBT7dUkxyw
zqgAZ9AEBSNEp+TWBNdrfpe48x7zZ87idv4EVn8+in7zfFLslo6pV4gmMSEBElMgR60BiojL0CrT
ysnJrzl97UNu9YVnifFZ6MKSTIuW1M/wqsnulGPm5D8JMCjhneDTec3w+x+wTH58TXC9y7ixgNOi
adrKbSFrmSY5IOO+Di6gOfoyC5hCW56uB7nts/G3EXYQQZeWTjV6AJfiFqxToX7K28k3B+D6BOJq
ieiIs8CJAJsB4EOEDN9NvpDtUhrUsQqgH/26RQG6z92wyrzrq9qOoCsbdNmrvauaSWpBFZRiVKbb
l/ehS7kcJbe/FZx/rXRHP5OJexCToARKCYxvAP2cznUFtFRSR15WNs6cc1azmYER3LPQysCdy0oi
CxWA8kEChiN8j4PY6Y8C0XwxDf/ovvtth1VElqsE83gCKuitK3njeTrWB2lHzuIrFYkJ7QnINrBg
8rBNl+6A/o8o04FW+hBgATldIwGPRBBKwkj3zDx5iLTokeMOl7nRZxv0fK/coSzTaO41HKVS/bpA
wfcgu1T/TgAJdzmd4+OA+QBPRHUv9njuIV3Gjs+2mVBZlaUUZCHyMtDTQuYU9wF9R6a+4UqRLT7S
alDiCoLFnfq5PNqfDTNnIA0Gtc4poCr+NmEsurbDQ+YMdy3AP0Ad2DWePOlrdk91vTme9PHNPufa
n00zoUssQ00IQpTmwxRDDygSiIHy0Jv9vi4xlpxPDngyDoXePepxZ2Vi6IIz6YXogHjoM165uj1V
AviUApd0QHukAniM5n4CBab2Iuig+8pH/V1WQdpjLC8cV+F8LhbggxFl0O6OiE7R0XgE7qU/I9Y/
g6ereNed3pHsqAE1anUCwdh1y5en/NOesUCfuEuqumpR4U5l7WvcT6kV6cMpb8ASeN0Qxy8U5toc
m6aNpgx+EWnha6QqmMyfm5u0ryHFQWxJUL0srr5ct7m5OFXRKEeEpOAN9vkAorYEjUt8YGglxY7U
YGgweDa5A10bySz2cGWGOWstGLdEZSkhkoTcknhQTwbAZv4OpaRdeyNwnt6XZZLPxpjzZcxg6AwF
DWVsQcQESejEGJgjhWpPQQUOs8Q2Bdlpcp5SxeZW/o6XLESqJSLwFB0Kcq3oxwUgWUOyNwfv+vfa
3smVFRq1VxFzIZWQ6ZSVHRTNpq1hK02nCfHuUb3ghc+5w7kE2PmWAIoBchfiistpJVd+7vA+v76i
7W3TwBOhmngdE+aaLs1sTIlSoWiaCe4MIjpJTn9Gy8hD8WzHDwJVkg9RWlanJ1zKuRMaHOO+y5Dd
yFYovbahDMbPxr2+oo0nMY0Yv00xhypGygYW2QKQxwoVk6CPX4wqBVvd0B7EhoB3gWBW3UzzW3OW
extTSZMlC+ZbEZMf8Qwpges/Z6P58PnnMIdPTyRjWMB+DNyB6c/nzAOx9qHaxQfdAevaQXWUxqIY
Jrx9ANUmisW9amnkurh2kElQ2i0TqgHMN066QEtMXaXTRO0XoOu81G7cvxB18R/kfVjuyhhzQmo1
R7+8wcO5SofWaqD+WZvJ0/U93XSmlQ3q1KtTKMpjY8KfYowuxLdipuznpLpDWfoRXYaH66Y2bwVI
a6tgyZYlnS2PgaxYieZFwAlszkYJ5XB1L/cPJShIa9wK6tw51+1tnseVPeYW0oZJKPUuiv1ilixN
fVClX6kZcQ79pTYTehYo+P69KsYjhBRp+xJhLCXp57dK1o5GJqKfsLiBVLmLGthTPTmVHt6rmMCJ
+sVL+mEfdpodpyJO1KMi5Lsi/lWK4+P15W8H2NUvY9ynAJO3kHTAq2HI8BdUYdzlRX2KnzRbf4kd
XmVg249+bwPjRwnR+wo6Oqm/FGAX73dTLYOKFSOS+fv1Zcn0kF8eQWIAXI+5DVD/ffZYA1JYEqYs
/6ruEA90GxHoSM/aYC17CBeUJ3Cjo60d3EAqzg5uBX/ch3eKG8s2pg7dcZdyftB2+o2C8n9+EIuG
qpDuJBMtEow2CE0lD6wbg4MxYzd0VSf5MjqY+w5AiLzjtTfoB7zYCXqWMMICIBg7JxcPWjkGIwpA
YvQ1EH5WEjfcUee9ZoFJQNrImIxY0mi4M6wOLe3cFwowYzloe97EDqhShJBzajfK2jhQq1Ux33cc
cgn9OeQFYAhGnkXlCRoM3XwgMZrZCh4FH3XZn9y10nBwZa3sBF0vd6ocAohL7UZP4Q68EH79ff5K
ERJAF/nX3XjTi3+vkq1vFyDLnpMAqxzz+sEY+2e5lnbQT98nUw/UizLa1+1tR4OVQbr8VaDXjWwA
bzgKTFTONwKKVHqnbTfda974N9dm6FV0HRUFDZB3FtLVBcpYZSKigVBreyUx/CiqzoGpcQZ6NuYI
qK/8tsPkJ1Kehv0gSPTo4QH6JfjVftFiC+oSu1SwKGWkeJzeBOCmTjxazI3q62fTTC4yk3ACzTRu
l/DXaIMgXMKBn0RLV1DZnn7hyDf+2PFRWtte+nvFzIlctKovxQJlp9btjpPTQmEkPHWoLSiu/MJz
0u3LbbW/zFkEU5ipVh2SZjAyjqA6evp45LuY8I9+zXeBZ9wPbnPGKLAbP0o89N3mlfLbOMvJB+JR
YzRAWuXPmaP7KrCWwGS16OCC+tWeSyv4Xp0BSeTqqm5nvas3HtN7EsJSqsY6y7DHog3i9MxNPFrd
KyBjZ2f3mc9LbLedaWWROZwGuCg76HsEXrYv7qio8BSYh87qneaMITlfMJpDzCX72dzflVEmcwH3
LXiRxRweDK7coZp+DVP3oJU6sQ1t/MIJPzxjTDKimCQH7wOi62hTiXRUPHonEWzTQY/8QbNrEEOd
yhfzzBvG435MJjERNQFCY6ZBh/6oIE98mKzUXnzdQlw/oPzDebJvJrmrTWVOTCMnGqimsE4z6Zw5
k51q2QMOkPf3GLKy9Ior3rx5Rf82yJbXY5CnxpqE9TUgGKKioPE9eahcquZTnLIT75r8qN1cXJPo
cOtQi9JAasQsUI8EpAQR7LVu+DA9tadYtdK36m44jj4d90nt8DgdDDfeqzimEqq6JUri+U3wAPq5
6FR6wn55Ht95lE4bNw5R8KNo7x1KH2wupHdNpSYB+sVDUVrdfKzVn0v5cN2JP153zNrRcFfAmgRB
YONCyS2Dqk40EIRDql2i24kHtOotaGOcxKtuFnRQRYDvKWOifpRusENOCsYuoHd80y6e83fZH3eN
LeylH9d/18bZ+vSzmLNFanHBLFma+ELy1nWPcQNssng0o4iTmm3kLARCxBL6qhhzv2gXhaDNmkp6
G8hRezLCI5SdrLJ8RxHqXtFV6/qitg7u2hrr2DqgoYFsoKotHqIflHOTjpJpvnFQXGwi5LGu29vc
xN+L05ignyT9pOQa7nMJmhPt8rSUP03yINXP182oG+f107KYUF/rCxrFEW61YQZQTdVDr1byQz/L
tyRQKqtXC19oKrdTIWuRpw6Y0H8NVQF14WA3FtJLm5T7OazuIJGwG6COYGUYp5bMBA0GHSoTADUJ
oOVL5adAmg5DYu6NKr4VDOPYLZoXLcuxrftd02punwJxpis/UpRLJ4XcmFLnp0J9M/fzDnAMR8zF
FyX+QOnurm/BRhNZ+rQFzMUjCmYWxxVyGBqy+jPyXjSRqwdxp+w5lrbeZgSVXzCS6YZEFe4/Z719
KlV5swTocGa/ApCWjiJ5gFqHZJG596pksDMw+ZG0t3rhJQ/Ck9Gh0duFBOI3eGss1VtYLZCz0axI
aCenbsDFqISv6CcdQY10ExZAfkJFRJIFK5pzkE2AezLFuQuHxRGJYMsiKO2F2sLwoA9hTyuRwkOh
9I4OBqbaGFzVjJyKgGUKhJyJ/LWq0ztJf5dAngG90Qfw5Z+6SXuE+uB+ESWnWVQoNMROhNEaM7Hk
+Xs+pHZgFM7StragKXYvQKjZjG7HWPblCSz7+ugHPYRq9XtlHn7E0o+lq36FqIK0GfRtCICzS+eg
zuS1ErGHAC+dHgPjxWEJwTJOShDxNWDX2An9E9Va6esBJQvVDWRilUtpYcDKitP5ZSRovRBQWN60
0+QmRvpQVD+LOXAz8hi1qV10mpUCPTYlqM+FhiuDGqpLpr2p9HshglhaPlpZ9KWRbtvxragUjHG2
33I5tToIwQcpSD85fnF5W8hgZQPxg0hEE/195hIzm24C/7JoeIOHKzqyMWF9Q6+uDE0g6OVmCNMj
FzxBw/Dn24Ma1SVFN00ZDG3MiyHtUrTKkhh8/ea3pUe/KZzd6+vatgBAkWxqOm3mfvZ2GR82q6co
8MIgvAdB5o2Y8cLX5hp+W6BRdPWKxGPAxDEBzYw5Po8xRJZ63gzzZRzGLplodwO5A3wSK6CYdIDY
6zqYuOsUyKAKPEaoLe2qsG0sTYGm1fUd22jjQ7oUYo2QCwS3uMbmDUlH57UX/YP4u9qnNyGmXioo
x+wx6etzUR70EmFcQAd1CQVbSBJmbZhLZgRNr5iXIfH6Q7Gfz8uOYtcle0SGxLO10SHFylRMYKBK
jak0FvsaqC0IGTqICUOU2ldFSExpva3FYIMUIZGhJnt8Sg+R2DOl/gQKvP0SQb1Dqv1uks8ky0Bj
B7rIBP9xlpDSqsDSZuH+tGNK21ZDBsAso69GmP4sSo2TaG3VgECgjKwWiAccFvZ8ajP0eIMG1R/6
Wsgf0p2u24YI6Fjqp/v+KRxuird5x8ttLzlYFVxMv82y8ARgLxpMryN5z/bBAREa7d+3YWf+AGkj
SK7xoUJbfjHuBMd0DYw63HU/E04WssEE8/knMB6Sh6EygylP82q32LdnhKbWzp/rtxIS18gnMeBY
75Xn9FETrPJWQ3JJ9rxt2L40V9vApCgk0FJ50Wa0b49IUXQfQnE/2tTqSxuypoCX6u3e9FJHeP2T
osqnD8Bc15McFZkAfTV8gHCXedGtKOygmjbYJoXu+Wp3Nl55lesNZ6M6rTJ4z0UT4GA2ag5iOIlR
a9Ii51/k7ikqOMtx2KlOjTAw45UKVfeCSwmxFa3XdplYKiuVXM95l/n5kHxbTOBNq+CeE954Npg7
RxUbFUUqBIDRFtCy7kDqC5DgA1Rvvqpe7o03PDlonkGmPpVWQNo0A4rhQzNYIrqDvcgJDjwLzN1d
dlnX9VOH2KBppzQBaDVRnOvbdvnQ+eQRLEJDVaoiU6YCD51Qu6/1/gBmei8vFRcA5FNTZ1+vm9vA
On62xxz6alTLRurQ59dGJUeWCT6UvlwcTJs9tUo1WGkz4p/GE9C8ezlRH0rRtBYlOc45cNjLj74C
h3Woyrtoqn7KwvTrf7JMrBeS4y8WveYnBfKbyrCkhPCuz81ECpRsRMaPATMbk3FU4C4V0Fc3vdnX
/Wa+yb5ShXMC/RjBxTUKELNw5ssKb1jVRQ0jSOAHFNGGZfariYguQnHS9Irlh9wgbfb67uf1b7Lx
SMH1qZmQdZWha66zVxAJoiboM4l4gdZ9g9QUWu16/K1f+pcRY0TgTDdKu1PKyupyTbTkiTd8vJEH
YRGYioJ0qamJbLaoABufkgZ8nEIq3kChsrfaOn4dZy10wDHb8N5k9NRcZCYrc8y5BWMlGKvSofB1
kFncIVrcprvkNng1j9ADcMO9bnURWjCKm3rG3fzvjzQF1+qaLBoSEDyMF6VLnM/Q6sNei4LVtQEE
DHmzGRv9D3xPk2h0LoPImAb6nLnK0iBDMz4hnqLvQWRmaUeqBy7re+Vg7lKPVzrfiFJQHpQJOpTQ
0lbYLqVcpIEsCXngSfAUkDEG56VXRd7xo/fhxVcjugIzcFGwjn5e1LCYodglOfGi4+DI9h/QqW5b
RLcRaQo+FtvZUUvMJEJRl3j6iVqMgTX8m8A1mv8BBHsjG5Ghpo4mkmKaJmi0mQ8X1eIcVWUMyu5T
+aU/LIgvhVPWFvQvaDIiOuY7YOB86ZGNS+CTXSYLmuRxNOWZRP6AwZO97M6TLSIDetb3hht9Mw7L
KTnUr90pdobR4gQf+rfZ77peM/0Kq2eWMSnFbPZQkKIUcuPg1L7p9K07Og1IABPQEvrXDW5569oe
/feVPbM0ht6o8aybKAJcyuys5YFwt+KZhNIhiqcYk77QltHMSk2HDtpbfTTaTaY4MdR/xwlZdfCv
Zb4UeMzKFJNYJVECidEZQum6Sr4nQYaWnJk8q6biXd+1rZgJoRwVMzQmKHE/ujqrXYPeliAoIjyz
ypTR6mSwciYCgbpkn0FrXvSrNrvNw/R2nJs/+V4QrJIINXshLGAkQ6UU42R4vSlC9TF61gJemrWV
FuuYYvyvDbb+qoQSqdsKVPnimygdqr3ilH6Jtvj7YHegoRh/SM+xx3u1bh66lVHmsGdR37d5jwdA
1eDBDxFqdP6z+BDNYNIh3U9Drjhk81upxHqVzCknBFhViDfHfqyU3yQo4TQacfU+f7ruKpt1hrUd
5kTrxtBkUgWfpC//v6bWc8zJD/4/oLjbitFrW8xpzsbMjJcGtiJ0iGW7q3exC6TckU54RRir5nZM
N8PH6qsx9/cYKHJc1eDYDpTUTePRAX0vJyTyHIM500tdt7WCPpdXdri3A4CYusDHNJJbmod65OW1
m8EKQ7yShmcw7nH6a1Yne5aTtBONBXqjS+2mHaYVoumrOSqHOINaKsc1Nj/XyhiTemVq3aagZ4Yc
nEWfvQlgvshM6N0WFY4M/RmL1yzb3MyVReYJhQmuZWqH0PAKpX5dpvKwSIhdciW9pGntYYKCB42l
S7i4z+gkJ7iqDGCzGQeBZHMqzH1neGSGpAd4NJ0FukpKloDHeEL9W4M4uJx2AidAb/SQcBOs7DJe
M8hRHta1GODpK6HP4hceFN0haWmWVgPOoHs+IeFm2W1tknGdHFfpBNm9AlMY2V7Ypef5G+r7DnAh
ht3c4H+VC5FxzZ+P0YE4/YEc63dhX7/LHbfAsBnbVqtnHGsS2q5uFqjsgM/tSQ/jVwh/Pbaq5HIc
eDNbWdlh3MlcBKVWRzwC5RO0E1tnuVGBFwMPSOn0GlIzXoFqM9z8tscC7lpS97idwEAPtXGb9JCi
KzllOI6/Gsw1lEZjTwYBj69+km30iyw1iHZTepiCwVLoyEbUOpxN3Aw5BNo5aKrjWjcYv5GTpRmT
DiFn8IAX3UeVFevo5gsP7asBmuJp2nenA599a2svqdafRLtj5gX5BqoOYkfb2r6iCjYkrmftj+Lb
2gRzCBeSVbMam8SDbHD6TXQphAcYE/MFKnaeCpq2KNhxNnNzVRIKAwRdBHCWMx5p1BOYUJXA8MDY
Ys8uWMRewgOF8JgWkFm0I89rNW7lgjKelUCGw9wF00TRECOtg67wI0M6t6NxNJRh8YJUQRehCHao
pz5lYM++hdIRx1c3U4u1aWZ/BSEKBLOtifehXSqeKDeNBK6yf9bC2DrsqFoCaAFX1S6Gq/MxKJpl
iOmT87+JzL+g36EHjb04FMjSo8QkbWgaBdCPymNJoKlMsceT/bCcadqk7/gDIhsgLIClV7boyleX
/kTmXI862JIe5WWPzjfAZursh+78g66wkk94e/kcT93aTgWYEg1NKIJ1MjejKkLqngyG8LHA9OYv
NiNK+vJPlrh176+NMZ4SyKU+KAvyNLzFLJLvtOA9Vr8HdelowvfrC9s6gWtTTDgLTAo+183cr8Nl
BwIRX9G7b9dNbK4GpTGJUhhIEPX6/L1ao5uMHDM9/oLivCQeFVxuojfET8s4WNdNbSYSqD+oaBCq
lEqGWU5rNPlSSkbhLx8c2YUDUgGQGHTojlMaUZeXoW06oypqGJXAIwyuzxgUGqGrRqg2+VoDGvDJ
mR5rG9LrynmgVTg7MAF85Dnj1jeDarWog7lex+AJ44sALkxZjbDpxejTQ0tS0h+vb+PWHbc2wPhf
C/mmvOrawg8ycLDiXT5InRWVkDTVS++6qc2yEXTeDAxJodl6ofUtSFG+1ASDLcle8ybzUNqprceA
G0a7wq1sgDi/GuNecP6kzqEBiaboGtQaL/SqpxLiWULXx74SDI6WCR6YNmwNwp1WrWW8vHpzlQYR
MQimI2sQWUXzYiplMa/QvqYJrmY8gHViX+yAty7dPrOpqlIHStJk5rayt3xlbZj++ypYNmrX62kF
cWKkFDuxAVHwkvHGSLdtGAoVUYBLslDDZu7Moi9Qgs/T+mi05fvcDi/X3WTLIzEX+l8TFxhjPa3H
UIuwf+lji/QVgBYVamRJ23H8cSsXR/kSvXioAUIPkslIJih3FbOmRX40jk9TnH1Jgx5QM/H2+no2
y9wrO+yC2lhP2rFGMkB28mEEwgA8dYd8T+8TPnXbZlhcW2PyZLPstDopuv9H/XkrM4f2DxJk0xAB
P2cstuB7GJQooA0nEFna0+M8ubRIivFE9IsRkol51i3Vg5hY5PIC5Ja3EKrliTK0qkPr57PT51Of
54KS5f6ovGopcc0W8h79TVNxbrbNfSUoeKvEROwH0vazoVqTZ8i/YZSUihTEu9rX76QH1QkeZwdF
013Aq3fQv8emWWt7zEsxhUY0xkOQ+jQF+F7l29g4h9ONGL7NkAy47qE8U8weAlqQDKJQQ0V7elx0
w0qD2i7A7ZThCxaYFL9ubfM8UMoMVJzR/7nskFSFTGIDoKtoEL9A8Hc/N7pDGvkRaot3qCW9A/wH
fe3US9sOCmNd+VrnasVLHy7ZUMGwsvoVzP6CF2JexgpztMbjcFR2Dah8FxvCldwrfHN3V4aY3Q2N
XBAy2hltIs02ojcldpX8RynWtrHwhm/oUbtwmt+22IGpWpFCsFL/WW5Oc7lLWxQ3p6ChdtF2guYc
ISgZmZ4RoUgGmPv3FO851VIMJEOUH5GHCtms4+DS+dsijQWrC05exHCZ5CTwlCE5tdHeaA0ni/Y1
hCVJ2tlESm6WIPnRFD+zocH/RSc+KWl10koBi47rwtbk81K+gaeyC47ZgGHP4BTmkrXMhZVJvF7E
xigUdbHfv5cJGeOYKWkmIzAKO4rYUZ+zr9letlU3PZhONoNRUnSKyuZnjf/HEfttmXHuQjLmoszw
bTqIN1uYQz8lDkgsawwJZn/YWV0vlHHxYWxVQcZ8jCcQDNMGd2PP0+LeyjswSoDSIRU6vEgd84V0
oPFDOxoYEDuugV2tdtfD0uYxXVlgsqcQMnZtFGOMPI93S6haEcQWxhLFgzq3mujLdWMbyzGgSYe0
QwLICa+Jz55cVWpfmWkY+40MiTPwcKi/rhvYuq4+WWBfznFnRFJU0aRDPaQ3lPjmL2BjYxUYXOI1
iTZyqU/maLBYHU00EGu5VPF9uhiF5OgYBJ4OOXfOojZe5p+sMN+oC4OuiqooxOBQt49MyCsYz6MT
WJVhixYegryu5dY5+mSQeX5lShcBPo1d1DMXClr3064pD4ZN/NIx0fMG2f31FfK2kYlwWpvI4MZq
4ISBG9SRBeBQk06cbbxwPih44hT9LeXMGBlztVvMSgHAfMisfm5tKLBx1rFpAsgAEfARCa9lJiAA
LmjkYoLTU0UPIO21dJXTI7yssGERugboCMpd4A5lsSONWUWAYU14JRyof9MiDU2pq3/g2/THfrro
qCkM1xiIpyLA4kwYr4x8xAU4GN6sTbd9ps7uSFTTajv5CVgoDUopbWZHILaxFLHL3esecdnzZawz
obzWA1Qs0TXxgfuE+MDsppADo+NMtGvTWIB+AoUZ8Tm9qRewqwYcHyhk4JRRXWQ+YQkdvSXrMyi+
euqBNpqrl2IX3FE9t/SpcOPb8kW855VsLw8cVgvXhF0UCgCgYQ7cokE4alygzk4fz/ku8ebJp0OX
AURLwP3MZfvcctS1PeYs1CNUzfUSEAj6YJknUFXZ4c/aoW3Zurcg16ovzrzjRcvLGgGzTMal5lKc
DAPa6N5o2JTaVLVD0YccDgoiqgyaLpPKtRj+P8gMLjJExjLjTjnKH/NUS3/S9L64UT9MAav/H/lq
5k6QSVWmXYReV6sPh0wEYF0CT3EfKnfpGDxBOZb3FqS//cJlV0rW9GOvLiGwbwZ1LGC0s053Uxg+
tpiEAGTIQvZtg5HZBsU15xWx6T4rrV3mlpVB0ojBlQ5Cxc14LyjR/ZhySXC3wg/lu/yP9PLH9Npq
VZ2qlGEejYanqCDmTusY+rrTvTwvXzMDrGizSB7NXvFMuXr9g9CztszsJ2SL1TQ0YVnGwF9+Hr9R
1nkMk+4zMGgUDzJm+HmsrZs+g5Y0mvwiKMJZLNuo6lI/SiPxtEoH2KQdb7KqvTEa+UuHkxIUHFb9
S/oi6qMapo0wAoIZF7ZYZxSJXhsBrpFIcjqnB23QW7YX3crDkNiuDjEuCxbTyYlbd/agJHTgQ0Mu
rnzmFzCbLKCr0w1JQzzgPTG6qdht+yS1mXP9W/KsMHEVFLEt9K9MYDWq70LxVSB3E6+SvHkWgGCA
IjTBMCrbLY1H8C0mHdqW5qK95VpykoaQxz+wuYyVDSZ66YqZapPSo1qdWng/ZQfFa306PS4r0LkK
LCF3uhOKMZx0Rts8g8gyDHQSgWhhYWV5LI5TqaPXoAJiSenxAwdqSMvZaM9l/RbJhjVLmDNGM1W7
SyWv95Zdm6CwTXzU+B7FB/nUuykIftSb0FFepX30LD5EP8v3ylm+N8+hR57EN6OwxcqXRmu5NTCJ
9qBoNsGzdJ+d2l25S/bkLsNfxhzUy3XX2PxuIMoxwJwKxCqb3iixOWtBi7uohOzaAiYxLtDX3DzV
KxPMZ2ubMB9BHRH70MeY3kmlzF6Qdx5pl3o3TBUe8mD/V6rKwtxy7khGjRkjQcfoE5Qzba2oQl+o
ktYlmS5bqiB2+7EZBitMF+UbmCGwiUur2xhAyJypQt1qKULZkuNYvzdzTXFV3ESvZo1/UJtkQZNN
/Dq17VGUQyefstbuh+BWXmRIwnVaa00hBEibZpf35bGd5ocihZ5KEodnIa5kK4tRRGik3l+66C1X
Z+BP6++Tkrz0fYSxztjrBHVXgrdrkrPbpRzBUCw+6RXuIaN8mHPxqRx7uyilhxBEtVY7SsCRm34S
6CfSgw501mY8b8fGS1ooNdfGg5Tmbi3P57GHYug4hlY99vdgVG1sY1JPmK5/6bPxlSTVYcCIEF74
pQPe05uh757yduy9QY1eaz0NrLiIn677zWYKjpcEFOwNA1KICvNVIXZs9KqEyEXxc9pxudGPdCCr
v+X33rZ8lCaGGt7+mEJkrwVFXAjGgVD5wfG8FciMsbcq/XF9PVuxZW2DSQVVSVDCVm7Qa5b6oyGW
j1Nr2EuZ8NoBW4n12g49LKv7XBSCKJQUAImpENLwlGpWfA/pJ0i6NTuK5q/85NRMfvzIzTppwsXm
R2vLzAfrtR6frMMH+0/FzvwpgRihdf5xxW4zz11bZB4R0SjkaqFlKAaAQdJvXlGOmiAvDAVyyKmC
jKHFzB7V1+Jfq5sviZVptusyRUJQKpHxV6I7nmlzWD/+1XXhW5M5DvpxVlYftdMx9j0PKBRoqO/5
ijdgnmGvPIr24lAt19yObe2eYggoN2mQerQfgqoFH/e5FWrXy2Yy0lhoANAVSpCCoWemxo+dIdtj
9SSG5wIT9NdPDHePmQx/LisS9hImVEaoL7YPVG0SouZ+hFltcffv+YWRKa2XRr/Bao/1pakaJRhN
LxagZpUZsS0k5RHZU+HqpHlZ+ulcTmJtNYn6PPSSJ7Tirp7TvSnGgSVmZX8aZOM+XgLIhHcJGGem
YbZlrdTsURyGvSjWoCmR4ncwnbkkCWJbLxOOKMFlWY5ZA5OH4S6ZMd+Lw4/PsngG0szppRxRNdfB
kjk8VD4vob4sQjMWmbBG9FGKTD0XMEo5ugpAElJ2GsodVV+IQqsHtWvuyKiE43W0V3h8j9seAt1V
kJhjQh1d/8/fbMHAVpeidOyN953T7AvQc2YvgFt6aPhzG+Bca4zzT4U0QjET2fyEaENthfFd406u
eQOxEgfF/+v+vxnJV4tj3H8c1bRYZMTTVL8Br2wVeQW5M3Ru2XPzZlrZYRy/B1rWyBuMvVCC49qw
Q+JQLvEJcORStQsC3U1AVYva4jE18Qwz3tpmWt6WJYCzYlXaVTzYbaVZZqu71/dx+5pYLZDx0Tjt
gnrIUnQEi9uuve/LQym6ptZbQvqmLvfNiEm78CilX+P5BEhRrn0R5tO0mLx4thXFKWfkf1Nh5roa
hZGII9iMvKze09t5cSDwBpYbpPZJeUf85cQP2Jtp1MroxxN1FdYMrVyicIYXiZjXrHKQGC0786gc
6hwE1rwSyWYAMgigKZi8AzyF7TwksjpHYUc7Qyg7UZVLM/1CsZ+TrcGJnegghrwyAj11bNqxNsmc
ypl0LVQSsECyK/b0Ji5tChlUMGnB51jYOpNrY8yZDGczRPqPLG4JH9JRtCqtstTph6pwCtCbRwNs
JapGhyQvmHM70FHlfacRbyIHbbkxIX1XczLFraWARvRvE8y+RbOm5KM0oHEsls6SAXdARneKv054
I14/gLzFMJs2dCD3KDBK7P0vaVe2XKeuRL+IKkCMr8CGPXh24sR5oTIyinn++rvk3MRYJluJz6nz
5qr0luhu9bhWluxNtfEwjpgCseq8kE3VW5+Hc2NTP7Xh1GAwitH2MuC3HmCUuyVgQ+mo+Ii7Ka8n
9tjbt7pBzn9J+RJlGFZC6QxIs4HpAwoInLVzumt9VHjBjQDPmQexJjjpZgy2Esu5M2KMoQWiVRSV
8xuddru2OjXyO7ZCbgNZWHCrIi3h0gllVCWjwzwVKtjEV7/37yXqRO/JVQOKCeqjgoWCAkgvDsJs
YlMwA1bH9qCM6TrOWZJKHtSpyizsyGixGwYgV50cGWvKFRAp8s/JNxbWy7E/ARrWFRyaKSTvUkBL
/Us2v24g9ck4RymC+5/dTeT9zq/uJhvSFZ51y4Wt5XFhjJRPJJMo8k/WeGwzb9iTy8mVgubI6LdH
Ub2JJWLnjsdZPlbu7N5MVMBkk28Ritl2giK2dso13fFamoluk32pc+I4809lqyswso/VxUKadkYt
V45RKycQ2b7Tx4i6ADW+yXTrIjbMR1vv3pvteAO2Z+oYKf1hlUbsFFp+rJPx/WDlxzlWL5DfCmKE
7St5LjZwat5I/ZDGTWT5GAHp3W4p3ykVeG2HPFA1DHLoPT1JrSaqN25+d800sLHEJjn4EUFsWyrq
kv9/sv5fR8E3P8OzMD5jVSRF61OJHREgC66sAl9gNu3MAVnb55TSa30xLrDDeo2u9CR4AESiOf2O
ulifcqbf8VwiKR8cK7/p5i+6dZ3Yp0r/SG0hG/WmCa9Oy+m4ZHd2q1eYGEBpfWf6jLE4+s4gfVQf
TCvvlUeByxAdkVPyEZAO8kDbpwy988IgfMg/spRE+0kK5HbzQXviLB67v5nIER2Xe/yAKSPLOUIy
LBUMHrA/sKf//yV91ARQyhYugG6+6av75d6+0GzMvleyJLA1VJXjMFCa/CYJE8Fb94ec67eJPMX2
q/DVsCSzimuUj+sZU07JflB3sQ+UZeU4e/21eB2ZXdQrZ7U6F+cIsirVJaXBptlsV45cXlZUkNWJ
BHBVsklBnT8KEaY07cdCuUtArClQxa0erLU6AlPV1ZWpQGuNouT3bM6vDZq3hsMrUXxygRc66gwz
pUE5lME4dxc2BcJjpnq2ar47f6zX43ks2no+Fp9aWAju1DDEnLMlyb0DpA3ijnbtY5/7wlZ0jHgW
NXD2AC8cLSdajI7eyaeqqq7bxbiKyPJtmaaHobKCzs4np1raT9guRk5bDO/QGkOtsDG9xYw8U44x
DFt27vmfvx0srn4+55BoVklYKWRjzLcG+KwZMbEvAX6w7tGOl73l8i8ALTY1QceaEXYiCPZwOWWW
koykcgrjWeV+xYkekPt1QS8KFdkJXpnOShqn2ebY6XM8I2pqu8QrGsuZsw9a9p12oE03QdISPbRW
4bKtQF12kEcJ9H7zCV+J59R+muTIjjNYriL/KEbwjVyqGNHs8/etBRpQIxB8T8FpLTYAvLIyPZoL
uTaRWHTAsXFyUu6xHpIBDb4+yAtWHhftiGZz45R1+9UautBpshxxepnfCX6I4CPz8/FdKA1yi7bp
25YBNx+a51vm+TGLJMrTzI5oYH2yGqe/Te8x0hIY1/3gpHtg090Ig3GmpGfUyuJe1hoop1HYMLXa
LQ3ADTQ8beBNd0GywnDTTReUd/oxmzCn9LbAfHVa5sxXH3ke4w6E8nhWB787yAaa9vnpOTAfRJQN
m4/qShz3qGKMoC/rEssVtpQdouaCdgGp2sN5hdmMVFZCuPQx6pIEnM4hmtxSjN05gpBoyS9iu3cb
Qp16HjxrNK6pXpTeecGbpShAdf9yR0993NVtYrcDCLGYNsG4h5Y79ik8DFhYqq7GA9sJPi9M4A0s
zhlp0xKZSYktABqbsEyMP2EszBlb4MAX8s4wp8hpM1UgdNvJr07I+aB4CcsG70+BVbPiokkctvrM
eEIn+IGPsl9ib/C/6igPYalO0hiij4sKvI0VPrc69MBkt12g0NtBF0Se9h8djs1F8zHkLV0OR/uW
7WOB9dvMDa90BoikaWFkLbw67e+tiRw03bjTslR1gJf0qCT17rzeiORx3iZfUnOsCHS00r41ubwv
JbzNZK8q41d1+Xpe1nZw+6wuNude6hnMcnEOe293kzeWAdvl645shw9F8DdO560M0Ob8S1UsWj0X
cKX90Qp+NS3NYLwWT2yzn37Ga9ucl6niHK39BsNddRv3TqbGlTfEcib4WiIp7GuutGMcyWzRiAVV
gA3qtQSLGqJvJHhebc6R6D0aFEaBxA5o68bRPrFNB+za2wHDkBPxq7IPcO7WOP+h6klvWxViXFPD
AjqAC2h4GUeGe17vzus4IAxe3lrc06KtM4w5DaoEAqt2cTVtBKFLXH4YpaH2tFzOgvMi/6DqoOME
cB1egKfq7epLKaGqplGBl/RllZ7hIb0BLoSlCvqzMM6uFmXQIyMiWOcwUz+LyLfeBkiX4ETME7z+
Vs9COGNqdODFL6omPc2n/Ny7DPcMNoBtXr7Zzz/L4yxKbUr0HocYm5cKUGtt5+fSTQTcfn8+yOIh
4m3Ff5bH2VYMtlip0GBbP/GrlpOCNUvFVQB/J3zDRLI4I2uw0V0YA7PjQDti1mf/S9ZfFFtF342z
MUMes9QAZ+WvWQpjcjBZ4KLDqQQL2LwxXiTwUn8IC35fJZ8mV2mSU03G8TAZw3oTLTD1vRQlKfme
OfunSY233SkQxzXMa1lIALlzTqaSdlML3MafRex/KQNsd1gN9EKAZYOlS37IL21auRoL+K3Jbw49
Ssk4m3EB0jivMjwlmL0U5FhA/xMdcrsosBLMKY7Z5HneN1ibjXLcrArGqGmvY3t22C9XBAHmfL0c
ZZ+4ycfM6/fKdeiypkW4KwWR36bjXv0O7rIr3a6VImoZjVP8UCVkD3rU2cknKnDd2370WRCvStpk
AuUduBVPT3iyQg9hflSISbFplytp7O8rr93UwEfJIkCovgHDjkVyr/zpShYX6S1LpoGSHmWrDs3j
eVd4kw1I4SVg21DR6IsSBJHOPkE0r86GrblktJoIyMW5qzvGMXyYb4sDMHUs0Dg2EUrFTwgw+VHU
JN/sbK0Oyr9OLcUyaITUxA5zxQErClgPl+ZWAZqQI42Wf/6dEmjmkwWtjpkX0pKUcyH5U3sL5lcn
HH27Ey0qPDUPzn087nGabLmbaVlLviJ5Tfleq2bQfzxUw7sEIyRZ2F0uyeDlxiwwB2be58RybxRJ
qZmHFfPlYwFmytOSWO5QxY45HGZzcsCkcv4yt80PfEjYCgPp7yv0636RjTIq0bFhBvErgv7bsb/t
d2MljbvVwajtMk4w3vT2muFmbLgSyd0odq4HbHb2yNGBgY0Vy9wMZBR62kbam8vH/3ibnPfO1X6S
CTPB9JBg9+R33zM8VeB7UkRrg9sFiNXhOC9t2x0gdgAh5ldz/VgAWj0sse+CbK9zgAkCuMDYiyf5
Hd43N8pHoJdZAv3ZzFeefwCfqy+KQWneIRBQRss17X43WQ+CO9102SsRnMuOkrlre4IwkT37L/Gz
RK/v9sjFShbnstPBLho9YaXHSzZ3O1wv+7R1TdcMMDPZuuKRC9H9Ee49Kqyu1tnhsjR0QgvkGLXA
XT49oK9cyupMnHfuxmVW5BjADclDfFP5xT3ZEz92QV8YaI8IEh9UH3P6tyR1isgR959EOsrn6Epd
Vnk4wKW9IWxj13XurJx/6WIrUusY9odKzqXi/8wo/p/cvgFLhWVlq5vlXAsj7DKSQoNmLt9iE8Ux
8NDa4NST3hKLreRwXmWYEOGjrUMDGiqnuVGP9SCVThqqgrD+qeN07vo4d0LGSbeHGeRLWe7Anicv
ihyyL10MDCgnaQe+c3einlw65TvqSZ58N3wXwzmyb/TnH6Hxybw6KFaV2egnhvmHgV5PoKzosDsU
16J8dzM++32twNR/aXtDREtlyZ6MHZif/ZGiEat54I0bvWnwxMV39pnOHYxzLlM36XWlAHqnlMtv
+aI9yIMEiB/TRoKmd5ddASD/Ptbenfef5z0MYPpenrKwl34ZMwTydhO5CvlSaoVAbQReE1jeL0WM
09JmIBH4ZeFr7IS/mS7aDABX3439fRUAkshs6xyW6Sv1bVbUQJzwqWF4569NeCjOlWDYIrLnAoFR
F3kMrmXpXLb9gUkTBkMy/9XQg+hknEMx4iKuRhnfqsFaI0B+vfkKc5KPmZuOXu8puaOCMQmjad8E
ZxXJ5RzMkuXY19c6GhSRdZ3T2R+jAcRRs+WmYdsEJJ0/hxH9hn7HZUfCS3uJUWGLh/tZae7m2Hik
g/nPiKAvfCsQ915+ZC2zjKUDgtbrYo14Ok7gCPhBosWO/l/NYAid/zq1JLjrp+dypb16hk2MeMY3
nvUBxAGHoe6cnH49/0VFQjhX08mt2Zfsg2ZS6PbR7Ew5aKbB+XJezHbKiRKJZmtAWzR1zrkY5hwm
ICZGXVJ1Z+y0PO3lsw4RAhnTNfBegDvXDJpAWIHafumfJXM+B3iCTVeVKBuE35l1/lzNGtyn1Sz2
Ngm7tttK8iyQXfnquzVFQeOmQ+WAgTGCzyL37d0TnwWGYgMTsFhvc0DPAjkHpI/zUIaAFvdzcjfj
LQbiPiDwM3LHipbzQdxN2VaaZ4Gc98mJkSl9jROC3sZJms+1MbqZcidQme1w/lkK52tSkoYdqZEx
vCEcZHX/1y/usyzOiahmpKVFitCTJbc/q7DkiHqv2IUIJBlcByJb5skaJHysugUIen8r6R/D9sHU
b6Xku6V/DfPIsVTBVW5/L0u3dDYL8woUSTJKLK7pKITQKgHF6BVtDpL68U2f61kIM4uV2s92vagg
Zv6Jlfwy+xJN8f6hFvEsi/MmbSVTdZYha0DuZX1vXesgfcdA0YH6/SIstTIP8Vo5nqVxHkSTJVnR
GkibJCwWwpx0xRFc3raTehbB+Qx1XAa77TCzyYYY38RttG1dzxI5p9Eos5xLQ/6WGjlzB+fuj3MX
ZTPRbGBVPyvBXmArx3doCnwZ9TF3q0K6ypTwy3+8Ts51DHVY0TBtpP+7jn+NM0UKwnmPkC6FlVD4
Q6v92vVX8vLj/HkE9stT9C2t0pV9g39/6ZQPBRrkZaSXzjJooiVKkSAu0WkAl82oAG2GnqM7405z
rQ4DxKWr70rEeoAfBNSo+D35Qwj9WxkJ5ztMC0wjmHX4D+ov0EnCeRAgS2XKEqFFxLj8sK31Tv3E
yPy0HSPzQ+g+Yn0TCILi3E7kuwjnTZJJL8Y8xMfcaAcLXdcfairPN8s5ljEz1ahgeIVvwJRnX+mV
neON0U0CsItXMN4JAN/U1GCwRD+wJOq1QFs6NLozufE+/BJSBwtj5+1iu0q8ksjZuTG2gK5MMSJT
VdS8XKrseqm1i1LS7ugkYSKC5k4pWVdFnD0OeXGVNMuNlhoeqP9OU14+CH6N6PycGzA7s1TCDBRZ
DTgtikf1PRuYaFEkCCkiP9HW9rbRPB+ejyRCY1GaIupBDGmAuDzss92smXdj21+UqeHadnZo5R40
O6NWOG2aekSvvodjoXn5MAsW6p4M9MynNzjHIetgEbXJhHJ9kcsBMIsfMGq3K9V0r2fALCXjPZXK
+4Tm9wWh3yM7+iBl+mXfgAq+qxXVqdU8qKkZTE2KHg25JtgV0JvoB27za6VbX/SW+mVknoY88pQ0
n/1UUirfqMldZ2ifzbQD84V1D2iC4Pw3Za/guXNxjsm2prG1yRj6BSZrownlgxJjdbMnxSLAtM03
BMS8KqMB13Sbc0hpP2ASRZ1NH9Ha6FRJ+qW2JPcNp8G2OOgDZAYCx30lLSd1ms7A2yvVoXJyYzlh
uOtbm+iFY9lAqD8vbftEz9K4u6uGeJGXGAhwqY6yMf0+iUB5Nz/O6jjcleHJ1W1rCQG3iMx4kB7B
grcbqs8GQIPOn2TbZ68kcT5bB8R9FIKA8m29r81X2AZvJ3jN0G7jAQL7vq77gVGalTH9lC/6exPN
4V0E7KJ46IhbFFXvTBW5NdseBAm6NeywZla4y2T07tJbn4is3xbdINjeYN7rlSk8/yo+COkiMB8V
DVtl1WQHoO47YgYtYJckLWhq34zq3VJkootnn/CcUE5j0ckcY6OGS52PDMtviAHzAVaiIPyqY8NU
8kSZ0mZYsDokp7NgsEmrjiH9z3l1O6lAIdJTf5Dnm7aKNKcLy28Czdo6oC2DiwWPo8yg3nEBq6yJ
qnZrYGDwN9az9T0BBqXmtPGO4IRvHDhaS+TeTItIqjnUqJcxKIcxWPYq/cygHJoj2PKUz//xfNyb
qGZqaNeACcScJ82PwAfxQy935GjXY0JGyZy/GDliOsHrzPMBTb4tkLblJGktgoI3hDxbPm4ti9NP
cPJFeIXRglA/DerFuMsHV3IwAuSD+6z98ne4BluGuJbJ6WgYJ9EUKjPAutWYEXQdCxuTRxhkp0BW
UdEWqEI8IJUksMUt01iL5bwt7YAQV3Rl6OsU5cglcsYJdfXWaYtHjCOfVxvRtXL+VpLMlJitgmX5
ge5l6VNaZd55CaLTcHFxpRRlE2MwzVeXxTHJlazOl7IJ+meCnlXZ7c5L2wzD15fHnrKVmReZUiVT
j8HxN+ik6GicS5FIr9oTsWLsGhQ3A8jS9wYaEsoH1pYbPQC9MQzWsXD+glXqvDcDZ8XLYypsvHAO
gb5tS9NVKFvXi2UMuxDMsbuhTwMDFNFz1sQOxkveGVl/wmeYsN4oHRLF3J+/8q1HdH3jnOOZCDDt
liZNgniQ7sFDghCkyL6HVI7c84IEusr3BDpttGgVLWiFjkCgi0r5Ws/0TmB8m8H+6jh8M4DIpaGX
LbhiGUkGQxcpJ8cCAwgm/HZD7YxC2kyRyj7FRCuVRZ8uSsscNJZoCjBC3AF4fo9gFDIcspv32DI8
f43bWstYK0C3ZoHR/qXqyG0+aBHYKxDUoyyEGQeaodiGXRVLVZ20HgX2v4n+DPan3/I4i1TkOaxM
dAj9QqtvVDm/nJTqalpG7OCjwVtY901a38xq/CWe47s6Sq6x9HZUpCVz+jZRPEMT4kkxv/363Xr+
RZzdApZAXdIIPsKiNzlrHVR4KzN3Hu+XXXgS7zErzBrPCeSsdQGnch9WiD1Q7Rld4zh/+rm4zbCs
UkjG4nbrScFfESlsxe7r6+fMMymbhNRP6Y6iuGaIrVa5czRACkdVLTDQzWGFlSwe00Kp7J5QHbTH
zCGCXfyAwSeAAWWf4mvzTn1kwQ+tnC6wsJLsYI3vVjT2KNBtk4sSxjEt1HZARCKXgSqB+qXw1Vw5
qhHgFWwR4oC6qUdAhmd4qsyUOGmd2vbNNMFwtTL/VNc0cUo7HF1qytcVYvYyTa4BHrbLp+VdsSyP
oNz+BKhjxwI6o1sBO9oJU+LOMoD5wSoW7uoCcPnAl2mdPtK90qh2nRyKphk3vfXqN7MzrZyNlEgw
ublFiVgtnDpO0Ir81A4/zrsYkRAugmnAsF1adYeCiWLs2nm+7HW5ddShEYVK274TuTzybBscLjyq
ph6PSrJ0SLRzlT6oEbmLzSpyIntxJTohvlCBUdcaD6Wlf5AW7G1L8bvzR93MWFk14dcv4N0b7XVb
piYiKPuLbt9IlglVQ39Vp14GFJLFugeI1UUKarpEIc6Sz8F//AGcN9N1ieiU8dYONjj9JAfL/ijt
uM1yWR6aYxWI9oc2bWx1YM6ZNVJF5SlW8kDRgCqL0c1Q2/V66kTyV5WIsBk2PedKGOe9ML2cGxZB
VpPQfTh8ovYe7Q3HsnSnpvb7yZAEr5VAHh9j5Ok4DKY5IOSf/HRsHDr8yOlFbtymGZrpragWtWko
z8fjgw2VpM1ipwU22HrpWCqjJ9PiQxELGRg2PZUKaGR4ZwC1mZxBygCLDBsZZOAzje+yqT1Jg3XR
a/ZuMe1jrZG9aZBDNMsgkFJDlyTaXpJExJqbDxG+DKMwNCyLT8BJNNQkL7DMnnZq5pCKOHHS7eEl
XG25OG8Tm9e6EsWpaGhIwB4qgGyWU6SJzbvEHLy0/HJeyCYsJVijbEavIpuAUHvpStNZr6q2xzB9
f1zQ0RjvfnY2IPVFZ0PcxWFK/yqcWAnmXA4xCnCB94CtAiVpcksXAIaaWnXTRtVFZpof5SaK8cob
l2FsC8xDeGbO2WTgBqgGjHr5lYUcmKQgdsuU7lqtiE+M5K6Ra+I1kgKAWMAbqnp86jMjcaYOAEtR
Ht4Pg5Q5dKY3E02bg14DL/r8R9EEV8N9+Y4aybw0gGHsDSAALR8zAKKel7CpxqvL5zxSrRrYn2BL
p1NNv4Vt1QWzMd9WSuLbZmQKFHn7dXmWxkdUGi3zjJSL7TdmtG+k6L7U24tYl4HYVWgfrUH7YTXa
sVCAlmvlhu7J8jw7CVDHBKHdptNf/Q4u1JGSsLbUEfidjb0ESjX23tiEP5oktdxKVh6jMvXPX/NT
7fWMkpvMpa0CFSsfonyWQRqzdKS4zAGa7wLfWvbU0gKwiT2d5iI0Tlqb3iuK+a2thhltr+qSTHPo
1Ib8RWowrjdoVn2KUh3LLzXd9bN5Rco+dtSeXk6kuyqqEVwFidcRckkq/agW9VfQAl8sVXkjtfRw
/kh/+Jjg+0XAaGG4lTOemrJwUQaK5FuG2oTSOFMY2ySrI5NhVqI1yFaPflbL6GADn2oKxLPXm14X
QBW/jsdZRok9adXSoYnUkt5HceOhZBbYIGoWXKNADr+e1qX6kKlRXIJCi+Fwky/R+/Qae47EYehX
hi/vrelCOGzGnsjX+vj7dE+5z0ofSaLSQp4RZv0ckvrXSYc/eNpneZz+x0BYDlP2+eILI9BcxrzH
+uYvXpcnnC9RfPe0lHbupFywoE35ghELxFwSoM4v6BVAJ4H+DVCLQ6HuEEP7ZoDChJNjO13dyx/S
E6ueixzOtiN/Pj77++q6I9kqzLhGI8icpIusSA6hFglczHZa/qyw/NpaONDEVgopBvY3xrUwYK9/
bQ4gK3BDJKkAAW8PyzHHaN9OxRKGSKFEB+Qe8bA35oywQqWSaE5Kvy8i7sZXZkIIijsq40gDajXa
Wy9vcDHTLI3Y5PIQflaT70ZxrWbCuYBXVsEJ4T5TO2mjDmKMX8NN/2wV7J15oZucPC7mWgDuF1o9
lnP+fVlUdH/cB6rMpe8xYopiavlgjn7WAOJuSgXRxGsv/XQgdKEJKggERbKXX0lJJq0vdQxQmTUQ
/VCIOpBL87K8mD1w9YgnWLcP9SyO+14oG3cyY8UG4qkB7xm7c+2UbgHOeSc7ANsidYCvhMKEiFKc
PTavv9uzXO67DaU1Y1AXyhijp0Gzb1JcelL/OdQulHFw+kJE8v26jIt7RUfKACe2zNiOube2wcqm
ClylkJXc2N5YXrhPgOMowPnLDpU2MZrB1t2uRXIPLjGmNlYL6KZh7/RRd0JtdGd03s4/fyIp3Cur
gN04X0yME1YJkPBuEQ6+AXfs5eXxAy86UhuSAYLrTYHK9oGwBYOkUJUBs//SArrU1BLDwoG66Co3
PpX0vd3/8+rC04GeZXC2PFrL3HQh3BRDHjm+2EETl3tFB+JUT7KkGsP5mHjL8u8xmdCDUZwhF+F4
bVmUrWNDGFRVqiJbnB4Uvd0MqBpIPonyINPQnATehFeXyLlyGVLTPFFv6SjkfnmVCeAq4SBUG9zX
Ov7nTrcsg26Vic6ivFjbaVI97DCM3B6jPv0aVtUFIdFtLMcfyoZ+12jTnhYqtfeLHpWuRuxHLU+R
oAzkB43b0k0TMKGetw92bt7TrH8fZ4WUgl41VME/KoU5GJE/SPlOGoFGeG32pzIKYkX0kL+uQXI3
wn0JK+rUEnyE6HBi2wLKFSFawoJjebD2Yg++eTzQh6HlZxND4aeXynQCcnRdgc+g8btWca3oTteb
QCVfQVfq1UvrGGGyO3+lm4+UvRLKvRpqVFsR9vKi/xPHSwuD3pC+NrvR0y7iY2aKgG+2TGgtkPMJ
8UyStGnkKLDxEknqF8PYYfNIEP9tWtDqVLxTmG2F1npTBBLAG2ulchflcsoipzBvShVo3L3oEXzd
CmOaspLI2U4M6NBGajvcI9vNeWLWYRlM7Jm7GG0oj7hx7okdkuignElMwDIFna0BBe1SR28mRyFf
aPJgjbWDQSO/UoR7nFthGghlURM3CGAh+ahGK3K1GDpgtbAwbb5a9j+hzcdrMdbOqzia3elKFKeb
hGQUYy/gZ2o1v5VkZxxEqci2+q9EcNrYxmMakVxOg/zQXo2XbDBq9BkTUnv/lq0m7kCcWoY64iRM
TADIGqtv2DA6Zm64N4MQiE9/MUiwcX2KDOIzxh4pE51fFwuNSFYHY2Y5EFwWORae2TkMNBHTBPJV
h8mv3G0Ehrdh3ZCJ/rNBQKfzisADhNRWFyUo0inLlV7ZDnBMwVApyk3YPXEPwQspXAJtyEZUp7Vc
YFfSHt1aKgdHb0vLGyRyX2itqPm5FXEqQB0DoL9pA4OXx0KSpqWvYnsAdetSOM0h24OcAbCMo/UZ
gCggcAU60b8vpBH0PrDUzqBCwOvID9e3SQl0C7ytoNWZd5IGBIEStMqgQ3MbGXziQBoWFSQ3LFtn
cRoiGF2TX/U8pRDDdWo9R9AXxZ8OCnRlvmbjV+Pe3p9/djbUBKIQ4uggU7YVnp1hRP7f9WSJAjZ4
WhSeJXnRLBpP2tD/tRC+wGpivX7J4xrFJOV2luRdpE//ru1oeCig3QYJNXSe8x4FFpoSjFZEgWVc
ydjWnXYm/Xz+prZCkBcyOJ/RD33YkzBkrPIEnNPRsZnB+6q42oV0iEWMWBuG9UIY94plpKiXbmzL
QNfC+zhTb4ryQxm3d+j4uufPtaUBtgFzssDPgf+YMq6KQLTGsoqa5nEQd5ch6BJsMMqLNnG2FHot
g3MTFhzDnAASN9BuJy92MbVwg2wYlOTdpXk4f5zNi4NGG4CaI7LKL1BbLdpFoAuMgzLfN/HoaNmp
Hk6pqv97ioh57N9y+CamHC1JktG5DDqGQA46TkLpDjYt8gWvNizhfdZyuM8TJnFmN31VB+lhOBQo
wbKiGabQhWMdW771hSTuI4VDWlSKBknK1+FgfmQkzvrOvm09xaVfMdkq0DuhPK4qQ/E4Wa2Z/XwV
1dZnAtVDt6sXHygDnu1V3nnV2HJD66tkf19pOhSwLRp2QG052u0PizSiI20EgS+ukHNDmH22ktqA
hM6zgvYHOGDAv6bcyodmL72ffRXoGrlb7uL3mmCcXRWoPU+v0IQN0VMm2d6rAYMmzPb6l+a6r53o
aFKnOVV7EhgfO7e5ov586vfGLroGvPEx8YW4wsw3cUHBi1vgfBf4zZuxGp9uYQR9Ux1UX2Jwvyhu
ddIDNgdeZi4IaCs3dIVP58YXQLKOORWZaKjM8qlbbGHsxkImhSxq3DVtBVq2ZGco/ldG+4xqn0st
ZzS+US/xekdEULfxEV4I5xSsBJGvAWo4kJ/b3Ye5Ty+SRrvuLOKqoy744FvW80IWp2q91FOqRDgo
g9wqp8vUoy5DoUR6o+4TcEinuUC7Radjf1+ZD5gxx7lKFLzibG0yGo6qlTh9Rx1TnnfnLXUjAWcl
F4RbqgXqYH5nRNJoLZmyzZ7a4aCcmv2MwVD59O9oCoSs5fBbICC8GLKqJCy0w45f/xRNWhfdbvYW
us+8Qqif23f4+2CE8+Y9HoywW5Bzy6r1AZElkOjLCLQKg77ro0HwwTZe9hen4xy6NHbpsExKFKgY
UrbGgBqRY6r35z/V00/mrP2FFPJSLWrFbIxqlKKg1sOrRW6u02iaHF0f7tqmfQQH0ejIEQGrAJCJ
x7b2lpgtSkjoBIFT9RhNbUD1HCiDartH9dKTMnqHrvRNk1mgmBqCNje+Ej27IKi5xVr2oQ3Tu6Lv
risFPkVtJneZu9OciGaUNt4KZNUaSOoVHUAffFzcReFENcwDBHoZHyR6jDPdP39xr0FEoHwrEXxU
DMnK1GdLDeWzAuLhtbW9QnakO2DdHxonw5yBQ79YACcTVdO2FGMtmdPCls6YqkR3NxhHI6ADYAEx
nnxStPjb+SOqGy/BiyNyGljkkraAXa8OZHCl6H55ZFi5hmemLhic7hnzKmYjvenzeDDgs8B576hB
cvWg3lWXoqnVrfAdvwUoupZCFMYQ/lJPq9HoR+BkR3ibQY+IpArTDdf1wTqNe0UQg24VM17I4opB
KXZWZFmD9rQ7xc9T4BIzFuuOepqf7iK/Ena4mJHxRkhUtGA0RdaVVyOaFZESQ2/gV9qdXH3rDrnP
AkWTnnpv2Q3y32DQb1rISiT3HGi13PdymyDQbspbedAu5tbwSFXtVQv7ixk5Del0k/TjLhzCi6ao
MhCnWJYDtJW7IRUa00aGYawvgPu6mTmlGHvD1zUB6uQiecY+Fu7DiYl0Zapz5gygVnDtRPf1Yr6j
mQ1Ep/LDeXUX3Qj31am1yHFmIkFEScYxw4+yKBnYehaJjUazrmPf9VWq1mo9JYpZgfkdb37hg9r3
CA7tQBep7+ZBVnI4s81D02poCzlsPQNQbW4YHWKMu6odyLpUp3JzN52O5y9v0yetZHLPiKFWA2IB
+KRSkt4BzTBA2fNQ0Flwtq2jAakN16SZ6NnzXkDJ22norKEKepRpG1QaR8M5f5DXQyXw6xpGAggC
F/R5NXbSVZwESpIOmx4yOLph/Gnhxocw6IPpNDmDC4wxFqKlDrzdX5SqtqxgLZqzST0FhXeEiWiI
nrzp0LqscMR8XBFQQU6/FcngGi0ZqEgAROfZikg/5RXoIKuAmoBX1g+9+blKPjbV+/O3uSEG8Fqa
qavWFrPiPKtqFqkpcja18PQ5csrhUasLhDT/vE5OyFoSn9CrqtEPRI/qIIypF1mjY+of1bjwtOzd
+SNtqKCJUhXKstiOfz1Ob0ogMMNQClSwuarDS2m8Pf/vb13Z+t/nlECpsBE8LUsVRBny6CmYoxvV
/iaFsX9ezlYK8uIgnM+lUYy6RG6DMM4ddwrWbDLNSYB+NsJHaB9ypKLnBZpP2Rv3zEEiWrGGqoFq
U+MCF3MhrFULiXMZv5P1QnN1vX6kkWxg2Vd6V0uZuatIjj5pTZ0ue6ys2Ley2ouj1qU1ljFK8AA7
CS2nu7nXP3YaeA7LBZtBU5N/7WhjOJiGxNxtMdeeLVWyKynkMysAY01d27WmDVgHoFLrwCKlZYLV
rkRbokub2tZuKjTlEMk03ttZmJ2GJCmBqRnuZrk5SZKGpHca9rpEr5QaE8Rx62O98N1o5O/DNr+N
k6q4j21tAi+W1IxOFoK0MJNmDcxcWih7pl32fifrTqFWGRD05OGiHmf1rs+kxaVLX/ht2hJsCdT6
7JRqjDawhX9KI4dOl1SHxFLixLb9o+7qXRxOqmu2ISZS4Od3DVXsQFLry2TC0p80PqKKsKfK+KUu
lJPcpEeqTJrTS/O3WVly107DHaDkL6xlIM44zhjC6A5VrlxIZnvVGOpDaSYtWsIgTIu6/5H2Xc11
40q3v4hVzOGVcUdtZcl+YdmyDeYAEiTAX/8tas493qZ4xTkzNfM0wb0BAg2gewUpqu36O0BYZ2sg
zxrR7hpNjGD48YMqVxe7NV7xePAqwyRBQfiTquhPXWM8ZbU44/S+y5VC8tskf3CgRm6KcWeiKRui
BY9evwK0c9o0L0QqXnrSB0PmZF5mla95Lj9XsvkVvTgb7wxziqZKXCqRvGmtEKEzDI+6JEo3Zb2X
NspBJyl1K06gkCO1AU/UB9UkB1nLbzh3iKvO/TxS0CcT3gj7InNedI3uoDeFOhylFwk7/GD2jm8W
g+KnNv9uCr7TZPhHQ6jmaRihIpCS4aSY02FqpHBs2Q1PFebrg3WfD8ZPZqfz4gJyxhGvvana56bD
EsurAldjkZxSFfRWBdV5WpuyB2wRfqay56wcj0zK7AhCb3tAO05DXZ711rmpOsDsDKZRV+7pqy0Z
L+XUjP7IpCMbxh/1oCXelKqvSUZOjGux209GIGm68ExJOyvxdEr6eKfbOlQZiuQgWdNjNlWOrw1Z
BN3YV9abB5B/H+Khi+pmdm5WngRgXK5o2eillN45Gc7UyWkONG1v8tLCqiUgrBJDBmh4iKlPWR3q
iXpWe/KYDECLlJl8O5oVmmB8QGmhGOMgi8tDNrTCLdMGM21VYVaXPi1A3ErL6q6DqoErs7F2DQ2v
TVBydyOp/KY0LH8YuxuiiG+J0jz3Rn8Bkg1Pjro8FKINzGpIdlyR2ckqx18lkawdrYxb+N1/yXhe
uiw3Mq/g+l4u9L2ZDgcnoREz1DCuszvOjA5I5wZywFN5hAoNPaom4GqtZg9uXdooGyiPSS9C2tg+
bHLuKKHnriD7sYdlxoi+cD56k57eaJxB4iZ9nLr5O9Uj92ivnVRR/yql+KhVmj82kM5TCwaJqg7b
cDq1Zn7qdHqXcu1ro467MckPaNzv2i4LrfbNwewkcr1L7OKOKEnm9jIPcls7aQCBxVn2CImNvVRV
rt5DLbK5041TQSF9bX+JHWDD1Ic+eSh6pAryTMcYpC5YUrDKq5zKY+OLSoSP/7QTeTANuFTHr2Px
TcMet/UZx3aeJuppkNrs1YtUPlmZ4loMXy0r3KZLvWyCb0cju4PcehakWoQduwLA8Tordqqc3nCz
DEhrYOHXXm+fqUZ+GYQdGYH1rUl2xnSvJtxNFOHqJntViVO6WL23VZo8yMLpXbvPWjebkgPX04dG
GG6JleUZiXFpGzt3a2OMOlYFhNb4PsijZRwQCbtENQYPgONbxYoDmCuEhGgPwjIOfQ2xEqkECv7k
VMYhMRvfHi52dZsnP8q8O+bT46A2ZzmV7pKSeSVtAmbu1GHwUpK6VidcgpQ5ZIAZFONe09Dr7bIg
6RVvUi+jyqFJv0uTCmclT27YNN1SRiLe3lsEM2ifK7DctfQuq+pAj9kuLq07czDcPH80GfCLFirI
yC5tkQW21vliGudJTVyK48gszZ2Qch+meRGR5MOkyd386HntQAkSpRzqaFT0HQwQFbkOFF051A1D
07ugdyaXn7mFxFeoD45ZB7BBNn3g4NDrNOnOyNIbuKF8oU7z0tcldDnxYV1N0GMs+tdYtX/MHTi/
S9KnuMzCEZXBXL6zpm84vU5m2X/hqvFa2+Muk7lrUc0XmXyqe+s8TO0pob96OIk6UNdFxnebBBXq
qfdzQbwUfxDQh1FujadKz+6clF7y/kzk7NKOKFm0x6Yy7pkjQsKTu5JqBw2Xgt55BvXFLe00TJXS
r5K7PoOVk9WfivS1SLQoH81gGO6Jou8AtNoPHQ3mPy4vLjjKDvDVOlr4Wnb2tUfbt06oK1Hmlhlg
yiZwJG2250McqHV2aA3H7fs33Zxc3v2Ss3uDWB7jxHNG6FP2FlxoiZfl1FO6IZCoCkYHNlaa3caW
eVM638y8fJqU+oUotYoVDqaPA7iZNxS2T8zS68q3LNNxtkiByvuDZemBxNX9qKBwMkAUWVOOYKSE
RJUCs0Rxj41gX/YHTTLdpIciO9BZLcNylJJg0jpXGV6VfIpoccryylfT4k42UBMH6Dbh1CPQNdCz
cp/AjDfvnjuABaiWu3wsfFFbLvB2bqfyvd5o3jSezRI3DbjBWs390GJ1Yk3p8BvnMInTIFRm5w8q
d9BQVG8trvkM/bcC+w+ABU+ajtrQey17jrtXMhKXgTQqpSAvqYqfpD9GIztoZX0R2VcZlir9qAWa
QQPFhOBDnO+5XvtZ9tDG6V2H02CAcEdTwah4Em7FbD9m3J1Kx63HB61MvVTAKajBElf7YMrBFU4g
FTWqPmGgqiC9QrvO64vGM6pXYMXhnJkGaQqEcH12ULfRVGxf6lrjG9hA0GMv/MJgrm60rt06nmC1
q1rlTQWneaOsPD7avgzaXS+99R317QlND7v1B4i3JQLXMSGfGLvP6zysqzxIAaWxHDDnLrpRBzGI
zXasnxnubUi+/lDhIEncsaFIUbdWp7qDeW9LsW80MGIixj4mmmvSWx2XORDVID7jBIoBT6Q4DUXd
zZoUXmpxL3XUo5Zjz1Xf7BqgQIEzuh/DNEZeL34iX7gtkdAsn+6nRNsPkh4S5BK9eXLGNhgAXpoA
6m2waR0N/1lVBdmY+DCL9gB2QvbvPa2CFJ4JyW5ZDrnxowPUJNcAtUqL3QTbXsItONN9NatpHwOY
qHRBUUQUftwGzii9sY9qWz5XUndjWtJ928PFXrd2Vlm5uLVgLXcwhMk8h2e3RZ16eUcPdW34PT4a
GkyXtq+9SYPJECaB1ZKrw+0Z70QP4geulNruhIK3sKWA4Bkg2jcbF5tyksKJtbtpqL2u71yBxdbh
LKIN/aqkON6q8aISHKv9iBSb+AWWFyvgvW5+70Z0sNgzoPhRb2Z+Ef/snCek8xOSUhgz5dzU6sZT
ca1GjFcQCgmGraGhveRzmqVKW9ahOY8LFgCAyr73Jc2DzMMl3ps+jM5S6rNTH+F6vNFgWnulAlvm
4J0FNpa1JH3DME6MdSknkNJ2IItj6zcpizeKMWtYPQs1HwMldlU2P5gJVqlFmjQuchS0pJ3wyhuY
afsDepWzAd8U2MdtbOfKuGzUf1TLdBD5A0tXNcvJbkpWR3YFl6a29TQ19j9/p649jFEXgYzuDN9V
cD79WQGSQNvstGqqUYYBVjVApU5F9azzedDdmi/ZT/7l84CrY/odb1m6YKk5yIYAFsHqsvupMHak
xjn6eYyPuhMAsF0N6r2+flXW6ohuFQVHc7N/FZ4WQmM0ivECABwq8ZsAh+jkfjPfhkO9h+S6L2Xu
FhBrpa6BH2AB02HDdR6r5s9ZHZne9U4HSpo6QU6hhXwDj2NPEuhxxz2O3c/Hu1bD/yPcooyStZY8
UjOvI+1iHuAtqMEJBFytQHvi38pwC7byPn2L0sYf4RbFFDUxUjzksS67oBlcPeBHtAX3mNa7bejF
/Gd9FmtRqHZKaxQp5K2jxuCu2t6Y7eSOauJnxb5BV+3ziVxfnL8/22IzVBoarKqU1ZE5PAl8PSmu
NwpRGwvDWIiQcykbUV/AcDTBI0tJIyA7I4arCzO2rK83BmMsClCjAjuAUSCUZeC+k0HdQ73/fLq2
FoKh/rnMwfmuFUOGifAQWq/TI8Tv0SwbggZXnW3V1ZWquy0jv2umpcFndYlMlcteZ0kHmJkaVXvV
c6awCvnuzXSze3UKcSUNtr2fPkq6zJkEnVUDnH7ocpiLSbSGicC5rkqiYmC3wiBna8R1UapjVCla
VJUUehM/y1UOgivE6EBh0l+YVfU/HL84tY1XG+SXIsi9kLg/ZMCYjjAJh7BSvyuHQt5oS3zkL6Is
DD1DG7V8WzftJeKUlWhgi8mYS+qoXP2ohT+DynWvwxsUTTZFDiAMjGLSvvGIv1VkX1luALnqlgxW
jQoU6iLlFbLVOhCpQ/AaV5TpiW3VcFe2zh8BFklObpyioyWq+Fn61KJsyKGSoZlesWksuLLQINSK
M0rBIrOhkfHnqk6pWuLyrjWRSgDt0nSPVrVH2ZY0wdrRCwwoui/vrSRzCdaVnT6vLAHs0dx86WSv
BfBfuQFKIDAHoH+2wbqrn+gq4Pzvr47FmLToOoItEjX8xYxV3Fu3yGirY7LmVhLEqGGttWy1wAsR
T80GS3AIya4zv8xkBu1mpth13ZdZN3QLRbX2sa4DLlKQJBnT0KpYFSK1fWqFcfmklsrGAbu29CxD
x6LAklBAs/lz4jRTTiYpGdqIKTuhQCmtZoGh1q6pNz8+T6mrw7mKtBgOfDnBK83R2Unt6cahuQck
8VHKbf/zMCunKmxzfw9o0cHMCS2bxi5g+iLl3waeP5jt66SWD0buPEzpP1sVV+EWC69hU5KOWt5G
EyykodM57SGKnXma4ULvak9h2lduuYNufbJFOmKTk0NZ2WkiWg2epfdundguUW6gj+h+Ppdrt68/
JnOZmHrWo49VQmg86E9zC/odOXKyItXPH7awIVsLZHH3YmPCJQ0V68ipGzehgS3/5MXt5yOaP8fi
zgURebT8bB3tYbBB/lzuBaVKjoJ4HRHlHFsAg8TdxvpbjWBCiEPWIHxhLflAeZFlqL8BESgldCc3
whu78v7zQayloj+O7sVWwrk+tAoFMM8xRi+GnjEqCsyMZhvcqOwGde8kie42sWVFGYjcHrX5W8XI
Fzy5H+y43xSSXPlytiIrYLUCEgEi/uJYadDjGVmO31PaXn6jBmmQoxUJSOIZ5SDFm18iji8PYbvR
/V6PC/Q3XkQ4mpd8g0IIArV+vMuzOr4rWmjS07x4Kh00JD6f8ZWPCqk6GyemDqyNtsShSVJHJt4p
gGqV4+2kQERK3SKSreSt6xBLHFoi6QI0PIjAWBoeqfpt4UivLL/XQT/tnPHh8/G8v0UX+8BWVFXD
G9zBabYEYEC0nebNqCWAdvITg3yh7kK89bD9opo//WeBFo8ce1QaozP6LOrExarFXT6MkpvJkSPE
gXfDrrXMi66V0efjW/1eV8NbLEjIX5OySiFowIf6oZKaHbHYxsG5ugkV3J1nqjWOzqUurU27kaJm
iXcOkGy4rPlN5+Ue9/LbGZvj+GQr76+ukKuAi0HFSi1PTKdoANo3zOz8BkK0mdL4TEie3Ccb45s/
zMcP99/hLasZo540ctZgeIn+qytauL1TcSC28d0kX2V1j3o02dhkq7v59/iWpQ0VtNt6SjC+xN5r
qeaRivjVUP+DnAE0qYynIQoYWPp/ngAsU3C8VFYO/PRXVhSuBN9ZnW7N3trJOYNW/xtmXqFXF9Iq
r0unoFUeSbspxHU+anYtXDtg1/Y3FGTWNpmqOZD2N2RTwbX7z2DxlPOScZFDjFQLGVCOLJSiPtqq
jqhra+IqzvKJz+xskAeogkctrvWKbxwt5zH+0o5B/wJ5cOV7+bXNA+e+kF35S4r32BSU/vhitU8j
LimdN+6a5lv2U8mCz3f7+mT/Hv+yHpA0qg2fAIxfj/RfakDAIx0OaMLsiYeyzdbpO1+JlzvjehYW
p6+pwxPaSh0jnD0HJ7/wJawg34nqMA3bl8+H9lGhCK/062CL5SpMp1I0O0Ub61f93KiI13kosdzU
tZt75K75rhxzT3f1t3rfPRZBdTZgEPPY7j7/GWtourlSAL9hiHnpgP78ucLaamByVTn5f7CInTft
xgivuvC9KHIzBFowP+u0H5/H/WgfPQ//Ku5irh1zcmhZ1XlUUtcAA/NuJpHPFjhNYF6Q1qE/kBQg
Zs4LvjhIt9qXz3/A6s66ir+YfsBp2JgCyxHxcDhV4bBL91Kk7rZ21up5fD3ORbqwgKWXJK5hnHEn
u/qQXlSoQbnMcvZ1Wx6NltaehfPGhwEKcAFc38j2ytZA5+R8la9qVgtrdDDR9a+ZrF/4md+E80eu
vb/8hpznmbQPWEO46by3uqGgFAtSr+4oH3Q2LEpJX/UdVLZoongwGkKno6gTj9A4cRu536spDoXE
AbihrgCQoRHsfjdW+NqNASRtEJqhFT5Xxf4cfymckjmAjEYAv3pam3gdPGg/X0vrH9nWUOADag4X
1sViSjqml7HJAR2rxpt4ggifVf6YErTbqEYveKFHA6ozELgsX3hLt27p6uoQr8Iv1phiEjR6CoSH
/dpe3OlRFikPzuWvZx263F/osX0y/fQ8k0KdA79he3W39chbLaxqaMbgqNKgDbg8f0le1ZNdGXnk
/KUC9Z48+aE9Tc/9ZmV1bcjXwRZDLpXETK28MsMWcoqazYAR2ty66zHA7p9bTGCmL1KjpWdFU6hm
gTcy9/Nd4XPZVfc0aECFt79DxjLYJEytVACgBKzCWhQQZ7wHFguJUM6gw5yW7ySKebMyNTRvm8AJ
OhAN+kj26VnKgmEjGX60RkM2vo67mE5BbKnMAU4A1DSOEo+dIaCQXWIfjkG42UBtsuDe/25JNged
SdEz6R9/z9fiq8xUKkavkSovIuuB7hNv7rm+gU/xPFMXt8vi62O8Cjffga7CNTVgrExykIzOg2+A
Dps9ODfKPZCiQPlnh+SnWm7lhbWL7/UI59x8FRI983YairSIEu1nBawzg8lFS8fbujGiQem+9MCA
aNYU5rnl2gZxnREGHLHsKcMYQPto4za18Wv0RR9H4Xma9QKiHMDfkMKXUesHKGFrzPPBvbxEXY15
uWskSMrmshzPF4pZna27m80BoMnspV/U3eYaWt0wvz+qPv+aqxkmagdV1zIucEEEK8cnX2cZuMxL
PchQQ4WGPFhfQNU8Tf+zAcX72jVtHG143H+QvKNWU0qDTMoo7dEfLezWrZnpShmYeVzx86YIPz9i
VscJfRPg2g3IVixnlQFJ2dpoYUZCl/2ylPdkNA+tMgBpN24gE9ZAEbZ2FWsxp21S5qZRJmWk3tHT
eBiY1+/pQxK2fvGtKlzgBIXf4/691YBePUaR8ywdVCMogiz7+nomQCmRkYWKfb//6042y46oO3tj
iKuZ3bEUXMDhpqVYi8wDQ+CuSkyjiMpkDyy2S0vif/691qh5mMTfIRbZBrZSPOmAP49Awd/FOj0T
TcEFV09SGFeUUqjImErTwMxq6qmTnMdqhHOCKLVHJnVRZqUhc3pvnGgw0BIAMSCaM+UHl7jlQgYu
yB105eP+rekBXQJZ+1S3xk405rfPh7F2ebwexSKBAdLnVJlqYRQG1TzA+oC2Bmg3U8cEHDQzylXQ
Rar8htBN9cO1oshVaHuRrQwovA9FD0NAsH12SQcLmcYAvjhNWo8PooQl+/j0+WD/Pwv/v9/sQyOI
KgQQ9vdTcAy6G3DrKtTfuWviFTJ5hldeqic99ivusX9wSb0e7GLLFSaLcwZ8dNSROyYPXmVtykGs
Zv/fC9JeXC3AHpQKnWNwaaEeEmlKPCOfFLfXjRvFyB8Y8GXtOEiuylW8erX6lThVIAnrRRHAHc4M
Ih9dsi0FwLVfpUPiElsRjVI04P7M33wyKmYIHMpSPriS/K017odhv/Fd17b7dZA5uV4dEl2fWCnn
OCSSff5tOs0CQ8B/nsTbX4dEcf4nBFX0CH4Pa5lg2qY3dIaI4gAm4UO/4554V9uaSe/KRutjFTp0
HW2Ra3SnteCBhEnsfTMaD/pB90AFflS9yicBoKsn/gsPvIPqi5Dt83Br8a4WTK/jL7KELgwp0Zht
huZ5bt0r2DRAVXCcwcZz95D6W/zq1bLQVcBluSo14lyugJeKxF3vUxwV6KcD/l+eFOxSEDaNrUf0
vDmWl5rrgIunQK7HTa8OOH6pzyH+kR4n2+U7K+h/4XgCEtXfOqFWcxGIeaaKSrQJRNZiBWVak8ej
bUBBbW8fFDfzWYRjwafH4jiG0J/Fx9zJ91q1MdK1hH8ddrGUKFw2HMFwr5kpsMrO3BvoCP4NO+K1
W+J1nMWSqcRgKjGH6qfRQq5AAfg+lp1vFPjjkvdP7VTfMVN/bcepdEs5a0O1M4G1jqHl8HlumMez
/LC/f4eztH9MS67EeiflEVHFsSPipY25Z7TlbZqYOzYCwQrF4+DzmKv75TroYjXFDczLug6TPOuP
KSjIQPMDjBJ4X0sRjYqfWwliLclex1ucLumQtkCXY5C5nR14Oe1M+DLpYGT9y3EtjhhipkAUS2oc
Wngw7rEpfiq7ucakWfNlHJnvHxWYDEAcdAOwRfODGpUcF/ARaZFn8wo1AEmGJ2Oh208QjzoyqFFK
UnGUbPQzBC1+TnbyTFu+kXxXn5VXP2HZTlEJHmwpxU+Qo+I0+OYvDUk3jayvysE5GF5y2NK2X63o
mcBQKMCsgKO5LBLUGc5hiKrgshDw2i1+yD+Lyu13xbtVYx0W3/BCCJ3bOpyf0f9A1RRM4d/BF5UC
MK2mdILySURpHE0ySA/NW2NtGkKt3f6uwyzuBVY5oG6X1BkaEmNAdpXfovnBX4DcdAGA9Snm1Q6S
w9YTZO2mYMnzpEL+0IFEzp83BbsalQwMIDyzOJrcxjet2arHbkVYJFg7J7UhZbiGKbz1HIC1pGpD
0mztqXg9hkVqTZM4qxQHzzcHyiBerFgPbc+Pjdk8Zjz9+fmWX8ssv2OhIPfnfOVD0VkJZXixDa/T
MO3QqQc1Zww+j7K64q/DLBImT1I+TBUmDYLkd8aDcTu/9u2fhd/vBtwynKd+18OXLx7cPPxHJYbr
4IvsCS8+yR5yLMV+SH/JAlaahtZX7kDl6hzPBD51kO9R6LmMdEi9xpypqbJhuzmxj7lSW0Gd0S8j
kb8lRN4UQ5gneHl+Xf+4RcrN27TG+YWZmZWcGsjXpR5M+26Tg7bf+AbzHH8WabHxmSUnqiOqOetA
NPPHLLkCtf1QTv6RNSzKK9fDWmx/uW+yIq4H3Ldk+aiVZhCzWbhO8TurfhFF992GQvmjJoHvScAG
YyOeiWNieLCSEBtt5dXLpqVAJEuxgaj4UNznoKGalVXOU0zuuW/s8jN4LnvUQKLm/I8S0FWwxSxT
AxzgUjRlxLLES2AvXMpvGx9y7Yp3PZ7F3OYx1es2R4guABNS9UzP+M6P8d6Cy7bw4xBPFR/AnrD7
XsGTy/88+mr6A+VFheArylhLNUzSORQSn3IZtR1RQGGfdrZgT5/HWKO9zLhnzVLm0tyH4pywlRq8
Mwdrwh98QIk9ufbaJ44+PQQI/Cpo1UDstu4iayODiC3AYRbYPB/MGoRI+hQFVoxMF1FN0CLolA0L
gNVGjz0DlvEX5C2WvSwhBJiuFEtx9CBJ/a141CMRVL72Yv9s0c2DEtmF+XiRuNmhusH5f6Ofmq9b
nevV6yvKc8BLmahZfHChlyFLksQlKjMiGkFrP7QHEpCzBub4PrnXAnreQnas3rGuIy4Ozaqq2cSM
NsO4ZW92qDYgvQIBJobGZXdpnsrNrK/aay+U65iLY9SOtVQRhQI9APh2hSAXKpA/kNHJEgI1UGty
axTt5K7b8YI+8qn20lq8pESLuNR+a1Xy08qBkojBcAQiNs5xPg08yrOZQXcZizR0TLD3cikyk2HH
6fDdYZOrAk7RVc5Z7eSzVlcXOUueckeCT3uH/83xc3V0k4kEE3C8SVeGak0Do2ihLq8+5sb4Nhiv
pOwvecnCse5PIhORXKZRIQnf1qWdlv7sbebRFh6eoHFm2o8UoAJGX0Fv8oaW7rrmkYnOzVsVbflL
x2Gj2P8Q5RPvhxsHrHKYKURi4iAHXsoYEFW0LHhmeSo6JzS50YEJzO1pR8VZONrjbK7HMvnXIJcH
Mhy1RByc9qJPY2QU+qxcdYAgh8e0wht6ZBvhRBoZAyd3QNAkgWmBby5VoaCp2xeTCzl2H3Qyfw5C
LR1kXvOQD+29kxJwFH/obXtMh9Lj4hm70zVLx9PJW59oh7Z7LKnlM4BZRGueB8X24K/mWfwRzWC4
j2gPpNRyTyGTzxT8Q5Uec+2lkkFKtMxsnw9oVYtECgoJrXMxhm1s+C0gYJozvKQ2kIl8ICFTiqfR
qH/lae0NaQMlhz5KCI9IPPikzXFsPQ2Mo/8jew0ma0jIJaeAA8B9QgXrNes1tx0lT8wk4wmmf5jc
HGRUk1d7u8l2dVfetlLpFbRwZZjIibEP7QT+8B3I6k516VPILFgWBsb9rmuRXN/kih3U6Tixu5jT
S9y8gfnldizZt4wHdZ37tCldrpqgPRLfgWtOKT9PEBPAhESW/qWxkks+9CDK/8yxdgvyzKv+DE85
yAFkqAsCic9MFspZ/cCLN7UrL4aqXgZL8pzehCpB4zrkZzZW+wG2Bym/KCY4Ar3xmkKkQovZLU0g
7lK2uwwyI5NZuYp6C3Z5oDRqiFPdS7r8Iov2kMXTLJt9KEe+N8V0TO3k0Rwo6pNaZPTpzmiYy6h6
SsbX3qn3xPzGDLLrueU7ygBhVhCmnSECizB2M17A3jWHM0LsGdOvOLmpm/yYQVzA0UqvjbMLxGgO
hv6iFP2hAfO/gBRSPlhwgEOxmZWQ3Dhlmew26uSmVREyqJ8pZus2puVTVOVZ+13XICrYwrEvfhEC
y1YbXZGCPgtgx+cn3FrVwoaToakaaLUDt/rntRsA6IE0kGgJLUxZPPlT/gjmIDTRHnIr9ZVNl9DV
XHgVb3ErMcvS5rqKU7sP029klx/m9y3Dox7k/+2+8NpN83p0iwsKGadJhsISTL/C6tHaxfveFSEI
UwBfJhsn6vrJcjWyRWkYaMSuSBvzr1LMrD1PCI7RmXKEtHLOfbYT9//u2y2emJMKLZQKil+h1cHA
sJK+Fyy5qfrUVerET0wW9EmypVS69pq+ntHF+RlTrnU8TawwH/toyIt9qhqAaSjHntlHIGc2lufH
WVXR+8Ks/sdV1lqsT1lUvSyZrIqaN+GJABbxT7P6tPRsOy5wQH4SCGsj5ofr1yLkYolSklt1pzdO
qFmlbzUoOpMtGOvHZ+gixmJh6gU80suCV7iG8Pd7JT9aXhnUZ6ASvW6vAz3GZkx8SPwtUPJHuOAi
9mKhsg4wvcEWTihzIwDECA9NMbgFocdRG2Ov0Tku61r7pUP5IjQz/dasmALeXFd5Omew0h4BmxTF
jziBupMBI0h3cKR939tfzaz1bTuX4S8q+Qrb5E18fEAtfvpixY/DNLWNCb82ARIk30+om6f7vxCz
f8N6ZP4If7xTF9EWaz1vGqOHd3L1DqGBp7pvzSDO2UhAxott/jLEl/7nyuci6OKymDIpV7p2sMPe
jCFFhOh10uLOQU5N3oWprAZDVzxLif5S11BClkQ4JirUYqzd58nlw9vuz9+xbJoqkC4bp2yo0HeK
I2M37FhoHfpos+Pzoca0iLMoyHQFRVGkNq0wyyEFNNJydKFaTf0hh99mr8/6MN2dRPg9IzVz8wFq
EBpv2jABh8YvSQzUMKt+WhYkaUYVKhefz8LGEni/2l/1+zLFqtIWGm+wzs683EaNFKCXgew/j7I+
B/9191w+ZaHln6k2sa1wbHol0Oz81mnlW6Aa534Gf/482Ed03fuM/442H9FXY5LkeKxiGV6icMh+
cmzNLQtx6ib7wJUOjuuQpXekU8PZoxDcb2l12Yi/Pqe/4y9SOiQ0gHHMYfU5S3lrcCoCSVLyCgFo
jwLpd2p5sltFIGZsxJ3H9XE7/467yOt9m6mQqYYL0+wk1N+Sw+DO1Rfi/S0noQ9Xj8UsLzJ8TNmU
xhMMa2lY7ZsyhHBWUB1LWK+FPVCVG2PbijavsKtvSkG6svoKY5ujVXO0LLRPfzfa/IU+m8lFGobG
DaxiUZfBTM6qs4oK5f7Yly8TPh8U59Nwq9aztWQWmZjbtVrU0G4Lh7rAG0qHZGqPxmKvPP3LeVxk
XzNNrYbU3f8zVJ2Oyg2kpDzlnPpbY5on6ZNJXHZ7cIuifSlg+zTWuZvTn8SqT1r3rI/T/KLcGNfG
F1vyZggbZdWoTJwqICINt3KO7wUFq7u5wsMkj33/3xvrf67/96P8akXODh5Tqzl2aBaBeWB3fEfr
g+WBAjE3uf8GKHNje7/Xmq4CUoNLg9Rhw7GDHUG66/CXyRqFGEMabmFgNjL2+7X1KhhoQ8QagYKM
mvSpyAvfsQ5FmcyCnv6//HKLPAJ52BrW7jbmEVhT7C3xvte083/22r/3LV+mElPRc6dEdT4HIbo7
VupdUt9/PqiN7fyOeLuavV5mtBxgnBnWDUwvWxveFAKCTcL9d2EWWSPWy0aYAJFGs9B4Tn90/eCC
oLn1hTYW3pLZOjmTTWoq41J6gJDBTXvW7rs3YHQCeSf9cDZacu9p4ZO0sTTCaKdUFKyqpHAI+315
AJ8JKr5onmwDYjdyhra4mdGG87aSsKF0YHH+m+W18xBAZAvuz+EWZn1jWWjzRF8ti1hKyViV0uzl
W7ldsm9QyxqSLZmQja27ZFgICp0+SmJcP6bd/9F2XTty49r2iwQoktKrYlV1st1uu+0XwWmUc9bX
n8V2KJmtKbY99wKDeTHQu0jtxB3W0ny0/h7ZgEHU2toBbHiO2j3KrhW94HjPq92/u0SNS0CicFgx
bITg8v8UNjXOdyTKLCddhh40dpRsOdewFUrsUBMxx7PffUklOY9RNHGcNEkPzzs+wC3a2Gt0Lluy
6JtxCUdSmTUAWqMqaOTHqn4NFNpjAvS5DpjtlwUxl3DpKJzLALBL0XcM4wI12sTpkuy9MlcGhkaz
zi4Nc3LrNmWVahFg9r+8bH8lpxqXeKhI4OasQkrFKOsyQDCCM0BXHUZwYx7UQ6UdLh90J/vAFBpI
e0BdiCVoflt9yq2chBkSxpKs/ooqtlWAh0m9DgfZ08bMuyxtx7K30vjF9SxJDCtF09cn+pUs3Y/5
PyEJLovYu8HfZHDuapKnOcIuu4nFpeSgJv8wGIrp1ejJaAK8XoAk7AsE7qg9uo7A+zN1BZPmfGlq
Ib2u9h1aaENroSqymjc6HUs7iwvVW/XmTbsoxFbHULJrKUvsMJWdam2v5pzcrY0CavlKRJmw52F+
+0mch2lWrYmSFF/VOugn0Ok5lfMzC2KPHFEK+7w9qmI2dXMFnIPpJeBK9ECZwFNulE6Gn/uS86Xq
PGLj2jGNVzv3oiCx4wog0tLRPkcm8mxOC7qcYksQ3OUxkE0MQOvSFO1CEBSTqPm7L/xLFp+ix0la
sn0m0y/11c0aYIYCpwgcWjZhmLXJgxQCC3cKVNSysQk4ZbfyYLltIjDV5wOcT7d8/hmcZpNRJ1OZ
4Gdki1f909QekCQ93ZFMuwosJ2yOdesD0jPIhO+ufaM63zafxfeLCtjmPLJ8NsQ5o4vyi7usH90y
CC33slHtOoqNPJaTbFKAYS1yScuQV0tN/2jF8EfdOLi5ZAnWNkRyOEPpsDdRqy1BqjHlXpZiADZm
ABCrKNnYyaG22vpkQJvzNKE05ejCm7i/8FRLb2NfxySBDUR0H++g5Wvi6sLa8k4t4DeZzII2MjVJ
m6e6g7rE1/Uxu1oPP9+wYr5k0TVycbkIWwC+skJAAshtRpjg01HwVtgrV/12HC4kR4tFwiiDCjLy
bO36T57kQllcFMZSQpqaC2SxEpEBsun19qUFIvazuUxje6ynrfbNV1Imcyj7ksTBkI8SQM0B1EGH
6Y2F9MwdtZG4oIcZHLjA0rtsYnstld8k8+6k7rNOi1ELGP3lH3SSQQKBOVM2M5y/UbGhBUZP4aCH
QCefgAY3p13qqcTlQie/f0T2OGcXOwYv2P0SRIin/sdGljHJgxJZCILqDbWpLa+YS0oRmHKbLk5p
y+56E3vCWPi0X3Lpg3IuZaykXpJVpAN4NV0BmF57O5sYfsjnB2lRP89mV9kVPEBikZPZErcDI4SM
YQyM+gE/3VBRWa58i9bfMHD5tYiyj+aiP0jF9NCCIEvX+ndV379dmvWUtuqbom9Le+2Gu6oEW71c
p6+KBiMLUiO9NliFoAwdYHN7fV/ektLwsT2aXOdm6qpG9lqTusgGjv0bLdYPvdZGrrKod6TKapGi
7TyMUaoHsh9240D0qfPeoUyBVhznLBspj9MtA/gjqEmyz574woLTrkFtpHF+wmqpsWCVG+j51Pne
VWtpwBZ0fri/3Os+fK/lvUDn2Md99vE3wjnHUZVD04AQAjUA0Oc9aRzwrYAG+kPjhrtECImw63vP
Ip9trmBPjhQdbrc1gOA7mR7wh9xOKQVJkMia2M/YWNOUadlkaBOmjE2oo08L0EgYmH95f9kr7V7g
OfA/seZuxGCGL0zwDCmDSG59muEiO8H0pUgCp41RpGixUaSh32KKamz+MfoPl4+w+0E2R+AUMFrq
NTYzAj+ufZMAXr+UH2ZsY18W8i8p/q9kkK82lRkGo5McddXvKT6gBOw/SfEFh+LLTcaQ4qGdtpJv
topn6fmhaFWPaLVoekIQIPhiE76NOgLjA8UmvH9B4QAIyIAAkd9jZbSmCS7fokAX+EoTKNtltcQe
oZ9MkWTPBC6yi0RFC1Gg5StNepUkiPI4E/N/sZOBtLZypqfAV7gphp1F7zHRx2LH3hjRGJFFasAq
5oeNPxhvu+6xFj5GRB+K8wdFpXV6BxotXx3dGjkS288DV6wVtCdxRVD0/tC4XBbotgna2/CrYPAA
lYlrXAPYxytBO3EyD5kv7KMJ8nUeSEKXVintW9a1uFkAcfPn1XbR407jvEZqAjapW1k50gMVeH6U
P7JYmaA5OdIfHdFoOLbiluFuvDy7K77ilDVVnmF+2/LNG4z62cpB/1Cc1H9kTzlYnnq3+LkaKF7m
hp42eJfNT5Rn8/gRcm7ERTTFLM82A+P6T54ogvjFwx1oCTxm1qPNFo+zn9HRxaAhxjyxzdWZos62
wDaeQUgACVVTQTz2F88HURzQuZdyBsivhvbIqH+rzhs3BKCycu+I6RiEEjnvAqLFGmxBcGd/24na
VxPUKC3kkAyCnAvZhhJVPdqxmFQKSIAeOgGk2K8eunASZT9dPUvjLJEoJdHLUrP8hOSYTZ3mLwnA
gexaj7wmBKWlOrujUmNUPFFjBwDkvQNWIj8EpoLAOnad0ObYXDLZACe1GlS4cfYKZZ3M0S4PxAYj
LzJn8SN+NxiexfGTPuADmjGQge869S3KwLea8TeJ0UYAM5tNWCp1bRq6NARAWtt9muLqVSRPoHeR
BQmeSF34YR1gu/TdzF4AbLafbaNEp/pAA81LfOMo+EZM9Z4n/L+UhZ+b7bBQ3YYJ3PZEHQyJn8J3
wNfovPYI/gkwWAYjeOLAm+6HLyBGER6Ut0QZbc2hy3ZKIuJnlUAZTS7ez6iq1wVryqlBfdRcDE7f
dD5IkxEb2iB0/pgghdU6N7rCBfwObqBqWB5YqXdzVTlF3jiCT7frpTciOK9iGpayatqvIvnPIg8z
LVFCtu8zN7I4n9JbkUFAaoUCWf6td8EKeYUSuReDzwkrtixjEmUwu1F9I5DzHaklxWtTVUCFMdVv
05Tf1mUEPr9uBSVXbxylrD/1lPw3A7e43c28A2R7kkIf5fSoDqXNKMRV2or8ouDDWZwfmXtqhthp
+l5Emm7PlcC/ftD/sm+LBYuNz1rUXJNpuJbglAH/oPVIwE+QBck1CDpNm7Xbcyd7L1BMQQDit7ET
rcIWiIGQzlJBhCFvmoPEYYMePaAo+vEgkCe6T86NAGZxUocJye7Potz0igasOiOOMSJDsDg3AmoO
LDP1eN9bmN9ypncx7jN0qSfVGKdlEFCiPtH+0+FsCRbnSdS2beUxQjRgrYvYfGpd0Ac2YQjcqzJY
RQizgjDKL3wvfduOE1aLAyAovu+l8JZU9M+pBH53jxbnTyi4c/RKQoap34SzXR+tKwZ0is0X+iD7
7EUkvEZBoLM4h1KNdM0lk13j9eQxpB9sBo92jboDICbQcwJqe1R7neSKJ+SYTjyPsef6Ia8zVbuU
Ja2AMrfWwNscHCUGOXMtwmEWieEUhYLSF3mtXgDWMwdTHxA7QI33Nc5zIfbLvsH9OhCPQVxrg9Z1
rEr45+2Ff8kRzrI4BzaDmleph6fiK2sF/0mUE1wgT02UpxiWWBvE7HL2pfpO0h/BdPtXvup8HM5X
SUMxL1hm3kl5xEF73w+fZXF6Z/RVo86TypYz0OR8NQRFQO5NGwkP/JSIn4Bp1wUlNzjtS2gVpTJW
jH1rJh6eIL62wENWNyj1C+5wPzU4H4vLeyRKIStBlJ6k0GlU65pM90kFpk8FSw1lDcbyj4KPtp87
niVy3mqKyyHLaqC4sElv1olsQK5CHSBBA68CU96Ra6SfBTJFNsb5qxKU7nQpf3WazkmCuOWw7/F/
HY9waQ8w+QA+GIGYQMfypK5+lWZRVVSgiTzzjgTS5HiWYcTMYWjoR7KXoHJiMfoFOY/g6gjnMkLg
QrbmOP2cHvkTl/Ev+cD57pjqbPKrwQTcjrRCGb/PwnX0xwj5U/lC/evyBXBYwDllqpb29Is2Euu6
X815hgf5Pyycb8RxDitTlrjoEqw3DCHg8GSPMU7JlajrtW/T50Nxrqrq1MoYlST0qx4MyuA2xyKJ
TVXA+dTv9OWNVQjGT5/a0s/d1Vkg566iXs2w8gtfv6Aks7rK2/qLepJsjE9+ZtVt3ZVB6JtgJLVl
ixwvqELtK+n5B3BebMaAvqGU+IyoP4Oy84blP8roVkfzIJa2n/ychXEOrFiGUsslBeAhCr0r+xS7
vkXrGDVGm8A181pX5r9zmWeJnPsyOmkZSwPH42ZEf9iFeLXiOWz/U0r5SyI/iJDHJCqaFquIJJl8
OqO7s4Rvmqrwulk7DAS4TA2Rr2MSvkIZx9Xlxo2t6iqZMbWdgo9+KA7j+HVJwleXHfm+cz3/LKYH
G3ONYpLrtKtRt1Vu1RBzbDkRFALYVV5QZX4mQerXChTdqC6mR5C1AYSm9Rhuv+hF/i+Z2PkknKsD
+iiGtsfySWN/ZuzQ2Bfm6/sx9yyN8ztmrVP4HijQ31Zpn8LcpXvkfRAhxJSIFAfSOCfB0BDbotSv
468AwDFsQ0bHuEyW2zlM3ieZdJvJzZ2cVIcYZOaGVbyWJfM+MZeDRea70FquY5pftTqawHUNqnaL
pmyj/tB16dt6tT7r2Yyh8Lp+Hy3TBzMtnGqcv+hq8TUeO2gnOOSlMvy6hokdT/RrIQOfIjQPfb+4
1tC74ZICaLY/LCXx+rW1E711+jAf7TZfj6UBdo64u1IN4xS2BO0mMGIPa+qaBWbtQQhjF0pzO9cY
OzQ+mZjmNGIRwdN+Jn3+eJx31bqW0GqA0q+JDCYDFJ/tyhLMpInUnnOgidUUS5uxxoHc/JMADn4B
jqj5uK7ZVRVhfHUebnSgHly2ZkGcemKN2VizZiETpKD/8ifEpxLDb8OHNP8wGgM+rmYz7IXL8v7l
9X++Sc6P1mFazUsOgT9nT9D0eZrlwuzJ374Yfknju+RarfZSmT957RIjd+fdo5esFgo8I98qN5RY
7poCSaEJNvS6VJwlrf/j9fEN8rCOsJRrASaH7YsxMAOJgksGlh0AjeSjJvD1IhfJd8ob04zXtoG4
zvvO2Dq/NzzZL70ySAU5tej2OP9IlgqIAiHUv5ITjyaTUy3fLuueSALnD1NJjYkcIkXqVMk2gXNd
Y73+soi9LSCUyc8KxzkK3aq1RI5/vHLYLut6i4o85tpEhsv+0AXnzjfETSXtmoERbknjo9pO9pAl
jmwWINrR/ls45hvhdABcmclKW2mYf9ZbegLNzSktzQ9RC/IohbrxbP5jYcDBFdwle9ZcOiLnKnoz
Q9cWk8eB2nbo++nT4iilHKxAqM7X6n7s2pM16adOgrunE702iumxTcrmePl3CG6a74kPSzRG84z1
8noFoUSU+HVBT0Af8FMjF0w/C7wx3xOPSk0bwqkqgjqLbhKEm0UB9cBUm3cmad5HTXSrZNany8cT
2TjfHO+LMJysUJV+vL/+6HUpeCTwzfF40OmiafD+I2Ce8EhgHFBIuazgJSXSJ2d4QYF0zqV00VTH
OBuTZhzNJDWduKo9Ccv8DrDSLZvUs1uW6mGWdCAY9Cv1Cmq9b9JUAzFV/VBJ1SmOdNkh6VDZMpp7
Xt1qD1ZKeltR+swxotQCqJL+gAX2N/kqeXO8gAYjat+BddrrSHlFAdljSOvRUNfeTSp1EtmI4CHE
g6vr1Vh3q4IqMMPBGwEpVXgDmhSaqx0KjDmG8cPiM6xYwISJKtCCnEjnXJ1ijols5lBSy2hOVRsF
XdgGWGUWmJ/oZctPq0ZyLvfqDLctHdjLtnTXI1q6QGo89ArWsWKAxFkmtsF1GKRdgRFE9FAQxA2d
e2yaXVHJFUFcB4mjJy+zLeui/sFzQvffH3s8C6BUJZrRVHAyLK4zHuInTqfBJg8zGKtrYJyAjTA5
dIBv7B3SX0Vun9qaML0Q2Cc/uxpruaLOLF/6Xov5E1/AvPcF4+Rr7mDPSFtzRQ0yav0G8F/pK8Nk
0GfvATSWAXUOrPGC4CySyOLNJteN5bqbmgzvPVikE8aZTRa0RK3XuVagK5o7Uh6oky/wroJnH1+D
Nyar7fCaYvXxyXtkpcKfE/b3ixB6U2CSBufwhlaaF7WHSZrmq3QGVBEFA5ylepfPJLpHLo/C0y9R
eg0BIzMX5VpWpvgUhfl6yOXxyww0VzYxr/pzFfdXtWSFghgpekHwhXkAzfzoAhh3io/Bh4N8ZOPj
WPzy/4aH4HfDNLhXmTWpbVpQrHVbBzOYj01AvfmkOBq4QF+AbCTSFs7VWAOVetNcgT1BHUZ7kKd2
4sWu5eC2VZ/tR4i8uPA62dfeWEU9mkkM0hC2Kqj4SPL8HiO+4ATT0P2VD2V0uKw8ghSHr82rXROG
FoERlrV6myTq/dIop3axbmJKHIB7nbBDL3hYCxI4vlhPwqSR9QIAcHH20QCFk0xGt+hBNqMLp48E
oYKv1NfTKo9gl4G1L0c27LS6FvpTNqPaTMDW91+mjn69OQhTqs0XlBOjtJTlqWT/p3tlovNxDiZL
CqvoV3w9ZY3sFdhQRSJ4bYj0kXDeJQNqAwlnVP/YXJPuhUcUgTwrYNCAkissRwgCHuGSmFU1c8Po
0FJkrB9dZ69X5lvzntGek89YBb6s+//SXDl/Kc6ZkC5WUD9F70HrThNQT2uQmiCYp4AxBaS4NPl4
VWTGO70yHQaYGVPB5YosgXMvSj7NSx8r6PtVtyR/NdeajUkoe8gFA7eCOMQvsasoECdDg2+4yKCI
yb5JxtWazK7gNgXvQ355XTaSaR0BA/urlPQna0yCoEeZIm2MjKzDKIOVHIBj6fSF5Kab6tpNHS4H
tcyuTECpYhreqWJd0NcRFRQol7QUoE9ME7CVBBQ92hsSZy1gZEOn1EAwOyehZ5Xr+7Gqajsv46DM
U+Fei0Bn+G16IklSQtnBe3BgY9JfbRj/D+h/Mmf50uhu7TXHEFD4wrRbZC2UczbrIhtlXzMtwu5W
oQbgafcZX+WaHjVnwuaWqKbyNFp/ISelnO/RZ1KCeKOV/D7uPhXy/FUZwYk3dblHLUXyJswdO3k/
Gq6hk0ezXo5SqbhDMg12mGHTHaFs9DtlasEWOKnYFgWrJhbtHuuime1MSQ89pYepbB8bHW+YRX5M
gS091gnAg4zloU7y12qRZa4Z49vi8HaemcOV0hmfK2yRdToQfEFY+l4uVMMzhnqxq6kTtLkEhkt5
d6hpZBhn9Jzm9nFYg3X9EJP3ArMV5Dj88PhMNbqE4X8AKRM9rijn9mismEXe4wGn3+gnAsghpFQT
SmZ+dOpDrJ8StEUrEI7gUWU4CDtOmnviYrQgdlIu0Zrbni7xWCXBgqZstdwkmQiffn+x6Vx95CfG
aVIVazmjKNh50h1xppsos9GJ+dK5wGIo3PhkuWoriClCoZxnXJq+a0sLyMFDUWOffq3l06xKriXn
b4ww/TK09Ye4UNBq72t71bLWXwojiM3JVyLAjZQiZEjBNfPD5mGjUK2s4K/SEjTr2ptJeXNZgZ9e
URe8BD9iboxW1+omXHJex1ctQHZsyfwax+1dbbVSgAqXqzQx6j7zeIdf806bwKSodNNNNhreoI+A
5Zv8uiSnnDCs6iYMZDV1iJUBZ7zBd6orWnoZzR4aHcTHMsDS14asdtYtJ22l76xKQ9N1mG5qLbQL
MnyMqWW+LaT0AHjSGLAX+XUqNVcDCqK0Q0M4n8PUtjoNO6+Z4U7DlH+LhvQfzex7UFcvg5vAo7lz
nN7lNG+CKDJOa9wRe4y0WzoaV23WV8HlG9yHJ9noKefZG3XN1zJD+76HYh4AZrnaXQbQjMzRPqoW
rNHA+vs9GE4E/QyBe+Nn5pu5DvtoRMYAMEFHnl+vBMllfLx8ul0FxG61rIPWDVMtnD0UbVeGowr1
0Gqa2EtY5XahFqKdit18RCME3QZNJgAL+j0fiaZIwUY5vGhKDoy8WsdEvpcDWofhBeB9mnvXuS0F
CxvhzZ2vl4+4XzM+S+frRKDKKbR+xqj+jzouG/YYmhcOe+x+tY0w7kKVIelWEFRi5NtsXucZCLEq
yfTW0hAEv/2EA1hFFDRjIN94msjY5Hh6k3e1WeEh1XnZLS7UU973V4mjftF91W4flj8nj2bFhY1A
LjAteTFUQ4p8/OfQDpt40A4YAzRdDYscQ+uJJ4d3r3MjlNOcth/jIY9Zc8G8Hy3jpCk1AKaEYWE3
zJ/F8OMrNTrZY8lABgzVYbvD2L9hNWnWpQpWb7h7QSlDcLInEs3N9yvBqUGpCtd/FtkFAJgAX7RH
Q+9lUncLGptzcgl6vyZ9XJt406X9zbQ8mvS20F/3TetW5sdCerxseLu+ZSOMXfrmhL0EzEmZDX33
UW5bieX0se5eFrFv2xsZ7DdsZJC1BDk0SyKqEgzALbFTffXMJTnq5knPe6/oboo1RT/uKmtEwXv/
9b8Rzj7xRvjERlUs9gk7T/ObCAgo40H6psOTFX4+uKLS/n7yspHHJbxKDnSIEmHBN2y2mhY7oOSI
gZd3xahNlZsFo7Dm8O4/3jBXBshXJTISE6XvzahcpLywC7b/PQ3NVGXZsqhp8vaekGglBMPtG2kv
Hszb96FnafzKEdVmBS5PBYhNpAFxMJWuiDXeKGS66/r6Su3j634lwFMpvDZURoxIrP6iha+GTqRK
u6ay+SFc1EjnBXwWbFmz7d/mg6/kop7NHleALm8k8JZfaSkjwAIkRjDSJ8IA1Qmjp7exhQbjqfWi
hxHAurnXZKBpFI2Yij4sv5YUKn05pliJeKp/bDsLiXjbkJ3lWc67OSvnFJZulkBL9QPdYj2eB2le
tJ3Hvs0laZwXyGuFmGmFl//PBaifPZO/nKPYHIxzAE1hjqgOg5bbjBq7aGSXTrnTzx8G88Nlq98N
ThtBnNFXFUmrXLOSQO7mB53i1QAI4dusB/jiZUH72fVGEpdVqDU6QCnDkSIPnVf3GBNSkFtT5YEN
CmHEy1+j+xeo477BgQ+EgI4NtDXcAcu+yyqFwhzYdgYo2VCnupEccE18Zy2tT/KBLoJ4yL7Oc0U5
y+SOip+RjrKEXFvB6jcFNdJECncxCjvvBU5bdDrOi9ZF1xWqVJaBXH1em/uw/qupV+PXUfjGSFTN
VVOhow6glfGoXLWHxdc8+UrY79m3rbMczi9KWJ9MkwJe4y9g2/a9xlkW5yFTgKlp6frkNb4DTW2G
/cQ+SnQyLjmSE6CZ6Upn+rOv+PTQBFLpMhDmyq0DMYjWvj2fz8Z5xHaVtVbpkYqh1cOm4ySgiGEe
D+RgIFc7zk5zxNtLXBUVieVcI14tYZN0OgASAX0JFGEbUy6uBI4ygRMRfTrOL1bZ3NBhRN/TsBm8
eeeU9xKS9/g2PeAhJvCNAuMinOuIy3oYKEPqXltwmb1Kuvv/eBrOT5hAllbTBXioP6dO/6RVIPpE
nKsALk5irDI0Q89iOyk02wLnW0YFPZbdOyMysfBWpSCR5xShLOomGXp8oGLBxLoV1LPlCW5t9wm3
EcHpgBTLUTFKi+lLVwNKDMTpAP7E+Cc1B+PcrjCh2fXmG3mcGiTLVHQqykYMKa59zG5VZ7pdbpCL
W7DjwaWmU7+R7dhTBGWh/UxqI5hTD2oMNFImtq1jSW+jvpCdIkncqgftXVNdI7E+dOb4kLa4gyIK
0AXt/srcNr+A05kVG+2KqTyt0PfXZvG+9GM/up4Zb4fxrg/o8fKn3VVRcGADZlpVVItPHVGzVXqz
hzid3HbWt3oGx+QqOBP7Ws9i80YG5yD7KIylNMPGgUW/AZ7FUaNPsfUqbR76QtjG3fVWhBpgK7Uw
4cq3+NesRg+3faIHWf0Ic94Y5bv+zj8VuaIy+xPm3fOTnaWxX7N5pPZp26wNhQ+OZwmIaPEEqL/l
YwQmSk3JgrLSPblSjksLBDPagNLSuq3W+WOh6bptgHXSHkcztZfcuiFL5lW1fhXOpjNYqTek0itV
B4tkPFU3xrgCv7iKJvAsitis9r//+QRcqFQKq0YND/6wkq4pLewIo1egFXMua9m/2NVZDKcCGXpc
sOcNkMHL83hmope+CecO0SmrFJkt3PW1eQMaNUcZqqCm12oOcI8O9JmPl8+2737PR+N84zyG3Vzo
OFpFAPKMkTVLEd3evvs9i+DcITi0qmKiYOOgsc2oEMxvygGYbq4Gwkon9UpHpNj71ZeNGXF+sIjL
AtSciMNsL1j3CmAzhK56l9/OgJ4Qj0PsJmwbcZzT6ysUsNsZd/jna/f7oeXXXfKzAlZIhhSMzaws
UTggz/AK5TG30mDtNIHb2+/Yn0/FTwq0FRbGsQECOrIsD8Js/JwMSGwUzZ7ofBxD41Sb6lsqjfd1
NAtyApHB8dMC5hIrsh5CZZ4Dc+nCBTqBCfCTAVKPva+EBZHMxBiLeWN0D5dt7KngfsGo+QkAzZSw
rpHgJcuOI9nhO/nj4KmOXLxCp8OfX4M0AyTJYDgXnm2/jrX5ipw/GWcABfcjuDP+dl1vv0u9kch5
lBLMw2Wj9ejoSGrjDaHy0ZSqW6tqrnqqu5EeBcbYAqK8nl5ZsnpnpsZRoWoD3105ctu8N6dSs/Ua
XU/d6CVbairJNlLFcOUwf53lem1LUUZE2i5SAs5JUaK1hCxwGYZiyyEYpejVfFg0jDu4UYJWVPE1
/2hhFEIkl8XYS6rBuaqa1I3Rhz98x59udjFHdEkY56gUEI2m7UQtfy1qO04r/Z2pJK1tjOXkxKsV
RFQJ7bWIgSQ1ZveXjUBwwXxPv5oxDafRGu31sUVzuMk+FaqIe0ckg6sJzEtFrEHDR8zj6UHKuqte
G4PLx3jCv71wh3xfXumqUQWnZBnklb1gxOIIZu7r+TEO9I/YWr6lfnlv3Xa+ckqwmPG2CBrXCCbX
ej0adnPNpt7FZGEi/8J38kGYOqQLmzBig01afaeDC1ByMnJYMeCbRYDOGWz5o/bwAtGC4G6yT7LJ
IbtR7U1pQAeV2yd/MVXf/h7F2b/wzW9VSrK6aoCcBcqDoPDiu+5T7ad34LvGSBUeGgXKJPVpflfh
2LlD/vKJ8ysEm5x/q3qQxE4sBP8s6mbOGhTH1iYH8bCNIME1Obe0Sn2uTirSwbi568t3HbAGNVGw
FcngXJCxFLKiFREjlp48o3UTsIaj8ogePINS6aS71s5AqCfM0gRpE9/QybTVCEEk8bOC932jgF2j
uDoucHx8N6cbIj0vVkTB0W+Ppc/IZpujKqQ0E/gfHkAOi0QlmpmN6Uf5Pak+VaK5D9HfZ8FkY2zt
lId6hP9h8yO0JTp5tZK6l/0bU6gL7o1/UY9qHZZKgb4XdsWps+jJN71r36TF8BXv4Ou4VARD7QLl
szj/UZqDnpms2NkVee6oMznU8RrEFTb7Lx9sPxOiuq4ZFvp2Mo+fVqVVN2C6HGlees+gntFp8iSv
Gu8Z8ulyFJc4d3P1jUDOrmI9VCpDwsLXasXvkmxxSGOcJqk8mX0tCK7Cw3GRvQknZSIqewh7o9tn
D9RvgvYw+V32EKHIJV4o2f1uvw6nyPLvqiiPqqHXoFkMsnBxywgk31l/mDXhJtdufNnI4UJ6MRFK
Jw3e/jtgNroxTvagIKL+oMgWacmuU9rI40ysNzXMuY1/B6EmOhv79405dyWiXNc/xU7GBhNhR4at
WdsvZAze9R6bo3Gm1veZmVp6FPryCYVwWx7AypI5evLUXGht8xCflFI09y26T6ZHmzPqAGXoGwaP
nRZvU+uzVNzlxrXSPNb5Q9hMNu3Nk9TcavkngbWL5HJROszADVIzpp2fUfrlJZvd4LK5Vy5GtzHW
qrMFrdciqh7isCvtWsPUUxbdApDPqdMxUIjWOPXaJCJt3fXWlJpUsRTM0PFLJlMVmr1SPOUibKdU
f8gfZx/LOowozQO93+TrQF1G+yb0Lt/vvm87C+au17QMdZxjPNCx/uFR41NcVXZPJo9Ui3NZ0n4x
Z3NG7nqLRpEiNXr6kpi40q+R8oF6mmV6i379ghczs/BnEdA0FYybaqZi8EsfWiHnwJgFIe7PHssf
Nft2fYBlyIZCTcPUZM4+wqTILInhiKx3dLoyT+sxd80jCA9mx7SfuLyFOOQikdy3i5a5TBIGjfac
xK88iVPY/WLO5ojcB0wiOhCiYYLuz01xLyqhNy9jjQETiZT/drk5yoOqsYGL8aEn2Bv93BiHy/q4
50U1FejGRDYs/Mc57ahYFhVlMaxxk97DFPxa6gKN3zvEVgLnpxejNzAt20m+lsV3spWdJgWUuNij
+G8H4TRvmGtpilHl88shdjW5ddJW5PxFd8VpWqmUk0prBDi2Q5gc/iriiGRy2lbq2MmYYgpvXOjO
0N1VqbBLs+d1tx+IS+wSkAimygoViCOPvbgVFXMi7L1kOel6jCoMarKZ5dzrVeE2kUg2l+ip1qot
dWRJ4NxaHbkDrzUZx3/6Acv1/VTbvQb6xst68ny2UNNMk5rQebSlKOVTvYWERivJCvGjfwZvdTs7
Gl222D+9Wp3FlTFt6InmGZ+FVCbSNMDqZZgssnJG1hVyk01EInivhQHDR1WCl7zXnrsmTg5nagoY
GoF0tKC3h61oIH4fllfa6WWM7rtHshQLHW7NUBTeNbVNVkc5wa7AOFy1+YJ8y5w+jLR5u64Hvc99
jVSnZRwj0dd7Fs7YEc9y+Y5BPxiloq9An1lOYaC50Qm0wxhwBwG1i5lQget6XonipLG0bJPutZNe
aZYeZ0+4TjOmwBmueezT2y/FMQWAIt4JTnInykae2Twnld3BRipmz5d2CWPqt0n2qGvD68ko3ly2
ApEITiPRZVzoOrXUV7Pxk1Vob5tUxE36LKfiTsEpIyP4k9MOSt+C9sMqG3uVMGkuv6PTIlKKZ9kx
J4rz/XKDd5VmTdQPs/saBZHYt5xpfTV7jS8GuWR/7LeEihPGRYG8TusxnqH5mYr6ZzVfl8XqWMT8
08DMieEcv6YtVt4TC27KJDd1P/hY3X13WQn2XeHGmDjPr6hJXKC+TPw4xp614prYOagAM7D4xE+z
r/UtW1MRrXMKPAe/cAeM0DFSa9wfVSQnyq6m5aOsLiCHeSVnr/vwVSYCxhB8ML5UH8tWn6Y0QQ1h
qt246J2ZXlH9veAumcVcUAt+v4h02aSFkkGQHIRBrLmdw7ZvUDW3gsqNJl882ikwML50X61yoZEc
AAqtNUS2JTdvW0O38/wbxjsEydWzMP27MvK1TZB1p3oog+ddnZdg7sFIvsLWXKAKWdivFtykwMXz
1U0A5v5QkOwdCrh+clJu2esBjgTNBuF0077vMDQL8RnvPB6xbaQxsSY8n/4ind+7RaQAVCY6mNUx
g/O7X18j2ZpGgIn4WDu0J8CIFwYASxbVTuWbPpsF6erzeRh8tK04LoxkySDnpQpDY4VwltFVNxr4
XUun86GTwXeeTxY4pWPlycDBiXzpur+JfHW1RfOteza4/S1cvMGCHyq9I0KarmD/VFP8sZYe87lT
BYr6/HnNHZqLOkuaNaMW4dAoHKB0MASsOM4Q1PPTZItUVXQq9u+bQL0o1ViaBpKRpgxzZzRDAPxG
Fjhkw78IBhbKZ1BTA7UIvjCSWwPJ8Bikfj5XHyc9Phqz5gnMbs+dbGVwcU2LG9pq5ozhsxsziCov
7jx2g1gQY/MtOuohj9BW+oLh2b1kZCuZC3VDlEh9mWnE72fzWK1Gg5nd7IPgeCIhXKyTtWLRs0pm
/vl/rF1Xk9w2t/xFrCJBguGVYTgzm3e1WkkvLEXmnPnrb2PXtjgY3sFa/p7sslw6AwI4OKm7ZXjo
8Cr3hn1nR1/B0enEbvAo8iyi78newdXhIGlYVVZhIXOLngY1dipjp1v3Vi4a6BPY4SNiaWxUGjQs
zpqCX3EFZuawug774qZtEgG8VWSKc2CyWYwpKWaM6xDrCGbf2M5N5fvSlfthpgJbm8HJ6lTwQzNT
B6r2ooPLYBumZzbCOtO2vIpi5lRx2vsyAgosLF3BOdm807+vGj8+I6slaQwTKgVgIi0NhEX5I/gG
dzN0fAubUrv7utzgGboRpeFbYdF6uZzjCrJm1gs1MbBK+YPUTZ9yS/MRJzmAdXwx1NYfMlBG1+1/
8yw8t0Y6Aw1N0C/1GzrcRVHpBnG5E3zSrdBovTR2rFY3YdQLSGbnODYQz2a8eXmFkeV/CrpFBUIr
UZC5/Q6stpHzKYkUKmbRE/b4mb7ivtJ1edrdK2DRtwQf8VyVlL06yOwJamgGBo+5i1FXejKGc8AS
/Ay64vb8JXF1yVYfjRsZsTSKUaGDaazMEZ2aTa+2Msy98WrQh2ZXD+YuABGNo47VYz/mD5f3b/NG
rGxwb/dEZinKarjnGrwFE4jLVdVa7KwW6YGK7HA3IGu7PCUB7MzJsYY2Q5omTlYLoiKREfbnq7NI
03a0sFmo9KdPE4aRx5fQFFAmb3pJE/PbKIFrJnhTTk2Eqawk+WICuwaggTrDSUrfJflmGUpRsCOy
xL1p0ZjpXZPikHe9XYVe1nrhI0SaPcsLwKVq2eTHMDtMevDPsmBrtUjuddOKMietCtNGX7pFoDkp
zW8SUdh43ghmF8vUDPyDoC3E9xMyajRmOOFMTJr1oQrGw6CkPyKDHuUufMkTHd0aRf4VTMm9Gpb3
OcYdeylyRiUQ3IHtH4KuFMJ3DM+ZfOxeT3JFS/QcweECRrLHbIfemAvUPNBg6JDNe1H0sJkrrOxx
FztvjbYL46QAVcR1O3ygFJT+x6FN7Apl0cv3W2SKu9+FlTDKTxRE8964NZGqLml9bYRLbJt58QXz
DM5le9u+ebU27qJH+ZQ2ekzB/Hcwj/3NsNfs/Nq0IYGCcgMREFOKVsddeE2ypqFCDWUHkuPEwWTZ
cyT10FkoTLefyF2iNILA5ZWcn68EWKvlcc+dlWQD4L8QSMsjx3TGh8E1PklQOS395goKCa78NCCg
+K76853hQx0O8M8ADLnzvge5pC6LvjbbvvOfQ2UQZ1DM9cvcTe3H2VIGOUXqBW7e+mH+mfrj59Yd
XWJDe5KOtvQnLhYNsr8Mvk5ir1zs1I3gzaV4k+ToJlEMcNl5OhGRdGz4cQvvrAVUCfysxTMsWxrG
eloNY7k9Rd9v/KynMlJbUYK3dVSRtuooORPDIpiWOPXleiI3uTq3xm5C5b7YTXtQ4HZ28nV0Gdl+
U4g2i3lsbrNO7HFXI1RktQhkPE/AZ+7aAszJUJdZEuVjFs9X7WBAcKIJH+dI8wYNmoJme2sYYWgH
IAxJoaHY9NmHwsquIR/smdrkCS7uRrRx8uu4u6QHYVwEHQZSWUgOYjviJTvGZ92PVzjWbnAl783K
FxhlsdOlT8JdJ5CgVlmFaeZddGgOzR00bpGMQg32tvNFwbBwu5kzWR1dYwz0hczKG/Th3wqInR9h
MFyoxEBTSDMtlT/CZqnNetjEsW9o0Kakqq1Oz2EQu5e/33mMACsUxEfo0SgWKginS0r1WJUyCUoz
qanuAUyldQKKZT25klWRNt9G/4nZQtRt6DrFfeHC4C6rsyGluJR/xGnBnsDTg3FqjXsiK4L+0zQA
+/1GtNTCl1recGSaG6FrffiDz6jD4ajoJOgQuj39jFmh6aNpzLHfST2YzQ3ilqliK/lkW9IkSCfO
U0ENI6oU4SMqhbLKjwSD1dEEK4EOB1An3+Qpu7H65kBliClmoF2J6g80SL9hZvLr5SW+bg//QRUN
1SVDVhRD4bcP4Be56xTW334T6S7hWLz2yBiPy2PoxU7yUcJHBmnujAriu6S6t/ZU0XTZIqjHInrm
PvPcKEETmxj8Y9ASvQWRdLJ7K1Qa7S7fiQCXyrm/xafGcjUNkEtN5gtr7TA0eT6CZhlE/D4YkZ5f
OexV0L2CFklyvs/FHaOwr1jZSxjcnrtTZlylpoyYkpy1hTuqhmB1R+Nd883ZZpzZ4Jw80NsFTGEJ
gqGqFtZhz6OhU5PsJ60cHJ0qDJSocu6HU7CTCtkGKd0+bD8DruMC1yKILDf8KTOH7wufIMsmnxdn
ZVBGc6puDh/9gayQemqNcwh5mfdTUMvse4b7cXBrHzFe6zFxPQxWiYcXhMvjfKuaqbExdChsvM1W
gZf/8Y3z/F2DR1vvhYIhLtNEyGOcdSpICH6BcZTf5EFRa+h9TFa5xa0yQ4gNvRE37mzyTTS7sG3V
UImmGwobETo9MVkgaTQnYEVCZuBPqjLbZChUp1ar75fdz6bXQ7r8tyHunZcrUym7GTVuiSqWnehB
6yx6d9NS00cxB+U3SFBD3TjxgqASLXLbD6yMcw8/5ivTNgLnqz+19NCm4DzPxt4pJypDEC0dbISi
zY1Gwt6PFvkuboxPJAg/0q7ySFbcjjm0x/p09kL0adt88MteNBNwjkNjh3v1C7lcP+yCFj1MNfKX
qMj8tDASO0v0DOJqi+nrVYaC00JTkN3qB7mxbhHJDDbcW2xr6XyvR+WjUQe3VQm22jwfPvajUrpK
GWWeNQKpJ9P2kI8YRMxzQfq1GRMQC3R6OLi6jgDk9PzkcqrrERJzIGpMP37V+jJ89X2q6eehIibJ
LNVEMw+J+plmKcIPS6vN1wnk/0y5ju1AhYcA6Ktq6hmdZBBkfagsmrkrxggN5Z2h9ILA7f/5cr9N
cO4szqy4rHNwSfZH01evMXji6tdgtLp7B8fD9pf7bYvzZI06VSC+BZrgjH5G2HHdcigq2BwVxZTB
fsZTZFpLZUV6AaYbQj4RKMyrEMEWUUZuhRHQYdYoQhmVUj6SmaZWthaGgWXLGW/fPt0bqEk80CB0
HlzQIgVyvVQlxq6Y2o/mFFD82dU/C4SJk5cf4gR4I+mzct99jxIvec6cf+83CUZEQXqGyEl5rVyt
nvRoQHpfKBh+CbNjln2yEmRHjWIH44epUPEfcwfqH7vLNrfP5sooF0doSar0I4KqP8CIb0VJBBwb
Ch4GAmZO7uvqgbwEU51KO/D0kjq9CakqKNhunciVBZ42NbayIOkaHbW2fPk+U+PeVLO9VYn4TLZi
r7UZLjsyp6IuQfJZ+GWt2noDEsPsu1V+HKfICxRPsEFbr+naGOc8oCkQ5Hk1YxxWMm4ao6nuskj5
3JntPjf6qzHUZ4hlTccG+nRlYXzWoy50miR4GpvKUfvqrs3Vhy6fctsC0PU2nsgX3ShGW/ArN93O
773lk1NlDCQj7kHZQWR6HLLesvGQedJS7poCoCapn8DUnt30fbovigQj5YPoeRJ9J+4gq1YOmv4F
e8+SyPRbcgCO/Sub8gPgFPjL9jqIUGxQnNJNjqKoY9O2qlgWQm5cXT7ZaZVgTHNWw2qU6zF86Zp9
uBg2KiitdQ2ZsoMubIIzN85neACLyZgi0ClmyrkjmKPFXxYxENP/QyEb9lCuTHIHcamHHLR3MLlW
6nnjgHnHO7bl+NfWuHcsivC4NLnJ8LtvCvCIfYCHU533KItuxv9ra9zhQTe8lwdK32RKZPA8Dy+I
IB16LHfSgTwKLsum//gdSfH1orymkHjqANVmgxmgUrvrDq0fuNqHwVPAq4P5abfxA085XLa7eUpX
Zrm4XAGP7kRR+9hNJL2La2QdaaA6VIJqXkMwHa5Gw7c87L5IbUcET9s5Z+JrlPVP8KhxYbnWFX3e
jggeGRNzM19V3xkeCMN1kJ+uQ3fcDdJtJryXm7H2KmblpeXiBGDeMMQoTKlJPzHjs8/75osBDn0v
peN9HbSK1xjKr6iLS/AOdA7tQl9Sl/m27FTQ76INV8x3S4f2Xxaoh5Coj5M07YyhOgBr8dCbtQB1
Ktoi9uerEKDLzKSLIsCq2xrYeKW3o5zaSpfbzfBYJPfLvNeH8D/uDf9qFlKno4IZGMDfxfuFeA3g
+G4Zeoyil6Jckv2U6U3iDKJ21VbJZrU5vEJdnhh5WM0xqC3KYScFyQGFnXtZSndTIX8zyuwhKoof
l6/Adrjz+w5QzolNej1HeoOnO0MSI3vp0XhkNWgZgC1hSWrTR69scS5MAvyumALY0r5kB+MTG9yD
psGV2duLN/iIFQShwrlwwukle/3z1ekJ1djUCtVkfqW7xtPn99VzPzp571r1U9oUQGHs1cQxtDtz
2OuudofWkdvdRLoT+fKeQgvtZbzKPHlfQqBpH+/Q69EfJ6gbQArxc/LQv0AWeWeAhAPqgZDoDo/y
I7mJviRe+KT86K9ydA1U/K+2YM+2noJ1DsDtGa0mKPEw4Nv/7ClYW+N2jcZlOc9DAtnNvXZMr5b9
YAd7ww/s9zDxbr0Ea2Pcu9NgbWNHC0wYBBkmMsg3ig7VUuNgNlbqTrLycPlbbvUQ1vZYAL06IeaS
1HB1c+EHdXKYBy2yg2HySEDtwBBNtGwF42tb3HMTIM+ZO1jzjRbyPHC+PxtgSew+XjLRCRGZ4l6X
rIIaOIb3C7+OnPBbcYBw2k66haLnz3iwFSdk4A4xneJWzLteIFfI0aVAG+IYWFMoN3XX9TEGahkA
SRBSA1AimoNiJ4EP+NbGuJch0qAC2zP5bqrfFclLU4j6sJuucWWB13LvtQocMhJL55H7/tYOLg/m
O5azfRDR70VB2WBAoNOD2OhDqTRyHuymQT3q0zNK2U46+sBku5dP/PayMPhGDATK5Iw2OTK6zBih
6v4HCe7mbaZoMmNFCMz5eaFIx8+QUtR5jGlHaWcP8lepj3eWGe5bS1QZ2Tx9K2Pc6WuqPCoXYDDg
7Gdv+AGZznvqJ3uyT5+EL9nm4QNADGtSDaLzo5S1JndKlOJoQGgC9Fde6VuO6ldXrEbOLhe0Xv+o
p8Jorv+2yblGzWzCOWISKCwqmUOnnaDaC3TLA5sBVyyPsQZBUfpPTsvKKucg26WQe5TQTi5BrLjy
Ltu/Y7ZxK0JYr5FzkT20OItUq19nGx9MP9/HD9B9jIk9eBie25uP6gfB+jbf0tX6OE+pyCQ2kTa+
3YZ/S+u1ffdW1vgzSi0QHk5R6VN7BK9c4cbHYGf4BExIrWBYZzPDWH9LzqPMJRjbQW0CGhW72w0u
gQyUE3sBmpzt7i/SJ7FX3kwcUabGRA6KoATo/FM/pgX9lJgWvMvfoHxW2s2BYhz8d0BcGHkJ/wgA
Pk6IDqUJReMp4DHbBYR8CJ4dVkiOryCmea0egytJSMG6gZeEigRWpWpArOuUJ3w1ydyaAagOmdRL
5wa+8qH6jsQNvIBQPHZ0/ZWA+5XBQVRLedWnO1skppsMoHiIhv7x6ScFjL7vKwmJmEZirxyh6dUX
16QccScjClE+qas9zOmOjtXpL2ZwmIj6ona1AxY/n2a1R6buuoDuXFnkRz0adhA0rpzeXI6BjuZT
QvvrronvISvvFeBDtknfRg4Nquu5GfatrLjEbJ6DoRptlSZg2FNr2V/M8LkHLthOqTbsFpKDw0L1
tRGICmIgFq6vQgzzBcrykY6FLaWDAYoE0M6G1i+TTq40ETRrGuq0ZbIbsuqzRIebKpYP3UK/yGVw
SJf0KotBi5yZ8zUTLISomG7HbS/bgSQdc0n6UDYzppFzudu3enUAI+BNkoxIXgtHGcIPkZkfynRp
7KnUf+lptgPd0x3J0sNl97H1DmhEQ3sdHSAVXZPTrbGUZKTK2IKkvwjtOigcaDmKYrktD6URwwQX
EvpkGD85tRGbEe0h4RoCqavsdFxhyVEe04O2k/fSdbm/vKBNr7G2xnngBXWYCkjv0s8SUD9mRw2k
jiP2ns6pK0Nqu411dwg8qf7VlygjWoqdT4/GdAP5E8HTs/1tf6+b+7aymcK7KGbo5xkkSDuf5iJB
FeZtzy/WbwucNzYinF55tkI/CF6q5GNi2UN3lfX3FgR5/z23OXLR9YflbnGCdhuZ6zzyT/j31Bsw
RtjR/I4hjK3ga2WQR89YlRkvqgQWz2iGgiqdvSYi2L7Rbq2v5hQ5goOzeUxVXG/sCqaX+HnCpF+K
ouyj6lWXRnEzN7hv9q1LMNsi3ZeCx20rWtZWxrhYCNVCq85UNLVDGjgDVO+G0bqPrOtlGXaCdW1+
xpUp7vqVKCEodaZDK7D8rlvXRf0y9oVLQt21lMAjA77taMI1FR40D5/Cfq9Ez+XyPQwjt55/Wv34
J9di9Xu4C0q7dK61GbN1RVjcQjz146iPgjWzJZ3dC1XDgwreIOZ0Tj1OH9MOUPYg8rPlqgeqq5Sv
pVCkTa1v7+FvK+xArVJvSyX1EsUSYqEQStsY38X0WZQ7QXEfQ4ZrcSXZNsIrKbTRSc29snay3tFz
23ypI38u7Ki2yZc03qWZPbX7rNlP8ZXxVCcf5I9W4kDdcaS71nCyAm0HOw49EI00iSMDKjkegn6w
NeWHkjhRb8/kKcrsMX/Mg32b5/aS/lrMz2bsdbfWaKMonaOGE1YvkOItsm9BnEDH7jilVz0muEDR
AOlDQUy6/fnBaAReHGSDPAGFokh9jkk9MIt3fpOqDqhYa/zj8rne/PqaQk0kLxQM9px3RU4z6pVF
Q3/WrE/dYhrORCDCWdTWtdn0grnpzbgXSiH/WOM8bTuFSbfU8EVIpauDdcUA5JAEg47E/h3TZ1uZ
IBrkSJF1hvHn58IzBWLFU4yoMLgpoOgOspA7FoE2TiGsQmx+RlCf6DokMdnw0ukhlgH+GqZuCH1V
/pgrV5Z2bSUveiV4lTd90MoK9/k0ZdKHOpOhBDHhNsa/YmknLR90yU/mh8vH4nWE/ezur0xxz9RY
mrkypkuwG4+I0+z0GN9APHff+KKwdjNT0H5b4skLejUxFb2FJVbF/LeZ1+adQtiOkVNKVIMfJZDT
edJVFTJ/AZW8JdlLkPhOhQjLrfQV3G7/WOGepT6QTSkaIOfNsIAYtMQj6H43p9veZTCIcZ8Mgu3a
jJEgCQT4EIIvjZ8gGLQ5smhBmFKpbvdl6Gh6LHAU2/v02wbfDbHGRR1NdsRNsKAf6G6sIIqeOuCd
Jrv3TMpuHvaVPe71ocG8SD0TK6wweelqVgJx3vaQDMR0yIzCsC4SwtqOeVcWuZcoGLJQKqI59Jf6
YTBzNOYVcECEXtR0TgWt4poObpiFNklSL57uwkzzmmJyiPHY01DgKjcdioFJL2QVhqHwE9KJVZN+
UOD8C+0nhn3sPAU/xLiT52+XL/rmhVjZYb9j9fpKc5ig0gT/34WF3U57kua21r78NyOcdwx0s68W
tSn8qsp/LqYe23EmxW4eCKPPzeUASIfOP1HoGRagjTAWAIY+uPwvo2ceFVw9g+FZ0NDZJXtsI/QQ
RRCazctnopqjgbtAPcME5HrVVmqM9KFYMo/1JKVCxE6y7Y5XNrij2cZxP7V9Fvs55jXNMHeL6ZZo
R/Ce+kH3VM2pbWS4+UtnX965zbVZCDN1zABieJzbucGoSIkxswAq6u2tPlE/k/8kkKUy/nrM5aNy
w1dU4hry4UUagwO83i95AdSN6f77RawtcB9vMafUqGvAepUqQdIKRKMVCr7TlrNam2AvwuoapUmd
GosR0V1WfKbSs2F9ljGhJlu53YU/Lq9mswQF3IRpQIEbSQdfB+oJZdJ2Q/zKejKA5tlV7R61btjT
od9czZgakF0dGqdXraANvxnArWzzvZC5rGkZkiXyh526Ww7LPuxAfIk5iWN01AvBvm1d5rUx7gWo
23QZ4hSUjaRNDsaY3EUJDr6ReZc/6KYZfEcIAhm6YfJhopXRdgn1DsAXjIzVwbUaak6XiooMG2wP
KA9BPxQzawCfnI2ZV2RqQ9BPgepyPjB02eJWqq28slHly73lLzd/WIZdG+Xde2ctLe5vgWoD45vN
vTfS9vdNJ299yLUxzlmoZRqPatwl/iRDz7iTHLUGn2336/J2bYJ41ma4KLiNyr8UDEB8YHnacTow
8tyl9EIbZIeGEx6LPQUk3KxQTkdt8T2K3+zo8eHx+jdw4XGBQey+6cq3oJVeAxdxy1KLP57BWtni
0aZZGhEdLBbWLrmWHQ2U6+DdMiFSoe3oZMc7UUOVbPn8tT3u2sVaECVLibRpbABISDR6b01Aghmh
cU/6vtv3hd44baVbSNO72Qah8GPXdN+b3pqcAi7vqZhHr46pB3bXI4n628pEAAXmxufGQmC1hM9t
bXqNFtd2Gg4CR7wVplIdLwnQXQjxz0LhcigjE7oitZ8dhkPtlLWN6tA1GyADYfxzKnog2UZzB4EC
woZgA3k6PXv8iRmPXTIroW9EzyiY2spc23XdHUYjhvzX7RRch/Pj5QuwERpSHcYIFFMJGlPsGq7e
ml4vk2BMqtpf8g8maV2jh0KRcUQBRxCDig4C925KuZUY4JVDkkm/TqkFEEAk8PAiC/yz2StIK1A/
20E2Y3Aaqh6mcpr+JHPRCWDUqqoBoqFx6+gwWdHnPYY7WC+KYV5T5/2TKxtMKfDzK2vcmnpLtuLA
BPgMXDDzqyKxFu8VO/QGe0B1BTxvoVMbmCsSXdzN/GVtmX3t1cEA+5OSm9WIuaob66n/qMFPVB0a
NQcLc77RnlxhbmkOhKi0DTqA0xVzBzIHGr7I8zpEQKLsksTu0Kc9tBizyp3YD/bmh/Rn/YxKG6Jw
8GuldlywyanMa24hdLAzHTHVkHATuHdvwcjGIOUsfRqeBlAcNZ/1Z0ZbCCe6s7y4BAvkoTmKJSSE
hrk3UMrqsTMHiHUClecxbGeoAUNr1+7ioHUdu79MTx3t5fNll7AdXIB3VwYCWjHPIASaXJdGHWal
r+p/BReSieAi9FiXBsFFcxQHF5uX97dNviCQL2AuiRMU8/K4fcg1VN+bKRLJm2wa0dHtZNE1gibu
e3YdwNa0DlHmrsCnVOb2MImQBFuxO9RsmSgp0xDny9xKoOT6jCOM9s+91KRO3X2W08cm/WU0mX95
nzZXszLFeaKFNH2YLHOwW6jlYEWOkuoCp70ZhK1McO4nSQpd1WOUTbL4OjCvpPiligVlyI0HiMn/
/vPBOD9DtKwLzR5+pp76yq7MdnEKKLXY0xR9RzXj3z93gFKpGCLQ0V09Y/eA6Ps0Ly2KnnGJuvRc
2UXQO5DAdIzsj2pcK1t8qBWNkTxIkhq+pjfmz9YxD9LPN2rwfhE6zs1sam2Oi7S6bo6IMgSFT1tQ
WSRkrlr04dnEYRhM1nVfdtE+mMiY2TqJPpdpEx9INiz4YyJSqt7aU4hSgHEEoR85YxvJKjokxhSW
fjIBGipNtkQequFHrT1fvgFbk+eKipcYUC7TRATDnU/MAYxKUVesPyg7Exj5M3v2ai++zR9BIIP8
tXVBKBWOTnpQdJt8UrwSEz8A/l7+HRvX5ORncGfYUhYgjVH69YdJck1Zdbrqvkpy77KVjft+YoX9
itWLbBhTO+d6HfvoVNrN/IVqT5cNbIW7Jxa4h67UaJKXMZJXqbppDm9iFMjJO0+z/BQyQrIATrS5
fxpMol8E+CkqbadLqlJtCQoKg2ah34Ry5YQ4MK3U7dre6Gwlzb+BbPZgGNEDSn6RQ5bcqeMIvXWZ
+OYyRzY1lLtZnbxQbvwmyw5qHDz2cfg4FMB29ImoJLi10evfy7lcuda0Rmqlyi+XQ9dFLwSnz5a7
RHUv78TGBQKzhAxkLnh08IhwD1Uixck4s6pMXVzFyc9A+djJx2gSFGBEVrjcN6GkK9sIJB1F3/VO
0oVfg0W9WurpYR6z58sr2vxyBKMDlFAQA/El6L4ehzkOsKKp/9QroY1ZiEBEqLKRPuGr/bbBHV+0
CgntNR0zTSA0YJiXcQekv5j2hnkVPk2Dy2Ezkxq8Dl/jSQs9sMoJscobU3Dh5ikbSnYlf/mSupnf
igqCGzcfw2EEeGPIl4E5kTsOcdwRsArEqDnmaEmrFQhpeufy/rwmevyi1okg9/Eymga1ISMRBPLA
gUKUM6EN7ij+DDWh/EaGTSA4WL8zfGpzm/lb2Ya6/MvYCadSN5eLgQ9g/FRMQPFt5EYx67rR0UbI
ketM3+oxEPhrkQHu4McYi44nHQdFqgZHi267/vvlr7lxswClJkjddAPQQR57lsp6T/NQrv2C/syB
cggjv1ETt+wFHntrIWs73KYlMZBXU7LU/pBamqOjedRI0bfLaxHZ4A5fIqmm0U0GRn70BRlQjOkJ
YUeC+U3+8K3XwW3IlE25WsYofDTu7BEgA0vASdUHCdxEljsL4uatZ+5kd7h6mzUlQ0Ep9iQ5xHt1
ucYLYzmNp+1Q5m78DKLrAsT0VpV9bZHPbkhbo903YX1Mkrzo90wuxrxu3cWbVVf6mIH1vt4lnuVS
EZ/Vht89scy9sIWitlE4wDLVASZKn6LoQWsFz7jIBvcq9oqegX9xKX2A3MCoIdnQCfetdBY8V6J9
4+HPSxKVBTXnGoPOg7u4kaO8pL5mG37hNc/08J+OPQ/zqqykTMDbj/6t1tqWkjkRJogum9gK2U82
h33YVURXTFlDEbS/1TqmA1gIDvMdK96PexHn7sbbeGKK8xQmiCXoEM7ACXXxi1mkrlakdq7Vdm8V
nlKX32dyn8Si/HHbD1INBCOvQ87sJV0tkBClMmsM6YDhRb/tBpDRFNJsZ+iNQ2Z7/CT4nNvnkHHD
wdOdR5O13o5JruBdbthQ61f5CznKLZgkQTGM17kInlRv3gsBliKr3OmHkMqspEoa+RPN7N5EslMt
Npn+pOWDHfy9Ou5bmnFThmmI0VXWLTM/xns2d1/nnydn8cyrCp3oxHoUfFH2d5775d822duw2r9x
Npo6ydGNHjB7ArfPHLMxf4uhDIwpaJQdl7oQXArm6i+Z5O5EGmmKkpQEkyHapyVr7ml6o3X7Je1c
s36MZmV/eYmbJ1TB9I4MtjoFtaHTFWpDFFRplCC0whCtktmRojkgzv20pKUo6th6BUA4YmAID7Nx
YL7mdrCbOxUT42P8Ws4bfgRfmRAtsYBYDUGFBCHOybOyA5IgNxeMtm55mhPT3EY2GLyOUBBjD9Dk
TqinBgf1hh7Nq3EvAsBvbOCJKW4DTTlSi2FBcFXLd9IMKEEwuin06xLyIKlX6Hp4l3dQ3QhQTgxy
rk1fqjiywqwCrXMDQbREl6DhleXAv1htegV5dIyANuQrSY19GqDsIxXjXRnrP2JzTh2aY/JTItW1
Nc2PUzChnC5r+3xqKzuLJTdGF3ywstKt1dZVlq64keISHd2oIPsI2A5bL3ARx6Cxq6oPbKA+Rye0
5OYIbITlZZmmuUEePF1e8fZugt8FM/M65h/5BKST9EpOe3xi5ujW7wbrSghsbbg3pB7/2OKrWGOt
zE1a4uQkhyp3iFf7EkAfToNx2lemCOYFzMYBgPmyYRZWcn5AV1ClxRQMciwQ155ezHjEyOCkYI05
+RIlX3rlk6EN9gj3HSm7y6a2GIlAKIisFENvQMTwdWEpafu6J2jzvYZnqLObLngLbvTP+mEAAzFx
U9c6BAlcrPD12ApqTmyz67RysZNqaEtGEWdUDMQytelhnKxDFg5XSjT9MLTWdOKmbxx5Jjuq1beE
1tdViK7I5W+wtc0EnCqQPcXjeSaZIg9xT7QEmgkFHk6MLpDoWslEYOXtxa6scFe1Uys5KwneE81v
DvMNQzllSCuLR6DiXVEEt+HakX/9XhKfuLRTF1vtUPpa+1jQvR7LNpHdqHz+b1+O20AdACaVJCOK
nbXqjEgoVNOe5s+XjZyFb8Dp/BadRF/h9JSkEB7r6qSGkUO4V/YdxL0Vj+yFeFDC3zrODpcuDGFq
yTr44P9ofvbcj3HW2K9Znf2wKBCzdWyKBbxj6vVy9cZdqjDFEOfyB3z1Fyf+hLPF+ZOs13Krm0Fd
2sYvw9Lak5TaKXnq8mRnVKFNM7/PUq8OHicVqMJu8igRDaed9/O438C9wkFfS6pUAzRAwHLeEj83
r4bIzn3AUVk/E22INPaGcAdU1IsQXnwGa+SMMw+w+ti6ATmtoDKhHfpK8hZiygRaBzexsBNxdu84
Q9wlj5VsMXuCyZ0hRxVJ72yK6mKASLzTXgSbeua1OFPcFTebINMLRo437OLoRsu8FnOaTW+nCI1j
B8hDkNFKmAwRzrUIjxN36zWt1oJUg4xyHDk9YqrcI6Y37Y1nhoJNZkfcIRWtlYtUS7WL8nZmWtED
oCW0inMw8uegG5mbTpRps2t+4bLwj34/ZWkwW1AHfqPn+Hsi6T3kHIrAtb06idW5BCFnrDYBpDGK
uu5/1lCN8C01RkU1aX1tHlqUtfJ+39cDdGdJE9tV15TOVBvEXhbrasGjSYfyapBGL8stSB4t6k5u
MWIE568IHsmzSPP0uL0+b6ufmkXZLIHePvGV8DEKYhv/6l4+0YJN5qOeWW6VIq1xoJV01xPgMkAe
Mgt5zUTby/khOoxLTSvQRrNBvvEW2/vI2B6r4zv8rsDtvM6ZrL4Z6MFndenZFSW/ov4po18aEF8l
1rFIjxgUtoEQso3pw+XPKDxUnA/qzCVVi0x9420YFxsoRTQ+CWA7lhPGNpBPDCAfu5CZPIaf0juh
zLroE3OeCS3vumoYscKsA5yUXoUMYTuAtmTy052Qk0hwXTlntLQ5ShAtjBXF4Jjl6A3Nc68/CL4p
+1suOQXOAbXLvIyKidPPVK9ZhyBx02cwupeO9RhcTxjec4HpcZBujUBmix5wwd0jXAQ0ZIlcSSFc
UgPwQo1qd22IFigIfngaVDUrjZ6kTD/+LxrU0mGTmI2t799Bg8oCjguf87U3uroYGMaezJyx4bFY
mPFIRe74ud9VtwSxcOaH3wTbJziRhAuA4KtCNclwEf+9TxftFedfpqpDsJ1CahUq80i106tOvru8
GnZ9Ln08LpgJlmpptALRnD5pbkcPI3kqkptu/lYGIsHA87LNqdd/FQ5dbVQzZnNER9wuac/GnrXn
7FMG3ksNvGammwFlfZBdqLK9Y/5LdEQ4J9LNLQQ2CoRsHLz73UwbgufndThvtVRgM5akKfEwgH9v
MHI7UW7m/NPlrTtPArnvyfkR3aQDKULsnYQJSsav8Rb1M+F16b8GozzGIF0MozatMfHB7vqcknb0
AEHp7TYzvgZmSnzB2gSXTGV/vvqAUE+awKnfBmBg1I70etn/ndGIVyYKQVUue9I6LUc7BGPjo2PY
8T4rbrr9K8ujtps7xijokFTUyBLE9jwgX5pQSYtzqHS+gQ5au6+QPrnK/7F2JU1y28zyFzGCC0gC
V269zK6RZyRdGLIsc993/vqX6PGnaWHaxEh+PvgihaoBFhKFWjJLB7GvXx2avyAYbQ5emnm/Ptv5
s9+c8oBnezt3VRlPaw9m46A99JjGClD9AXGKv3gUjEyk3Es+puT4GQLINNNqsTVBy/ILYkJAyOH8
qJrbOu9SLJDcP4YQtERWPULQI4ogxmsETYRXDD2gaofGpaAKhlC+o5LQWyy0q7XRjEmFfsjxU/VV
PxqBsS9cZPqelIcOmwulIi+55zOm4wBpE8nuyo6KELRApMBGavYUhJaHX5t6kNxHhog4w1JkSYjs
SZ9+abWvs0yBRgKbRIhNmrZudMpviFgJUh2cEbo7xb88XP+z+4tkxAz9nlY1NmEwdvEenUiGs5jJ
rZ0odwUpZDgmuV/FLndFnZbZTnn4CibZ1dM+6l9eqGT/ufMwihPgzpO/cmW3AxHCFDXSi6gzLH7n
/foE979koCARrUNaijJxXnBKuzKtVgRFbzJQ0pvospO8mhLgOiZK2hMbQVHS/G2omTdpz2hzdiWn
6jJmvVoRtq/R2AhHQVS5PIDaBzRy/9BzpRRlwsJ7xzV0+YH3alEI9goad0VHOyXIylslt4NoAm2d
/azSzlVD7SYKqW+mCwgzPm4v9e3o1ulAvBoW4JmMaM2qZnQD8jYs7RqzMlAervchJAJHX0F6awoM
l4IqBi0kkZM2Tm56MhS7jCyvv0GAbENXrIQ2+A0x9EPtjIYOioeyj3oZpl+NCGGgpTUjRMx5GHjg
HNb9FT99kOiRHPrLZ/7VjADIs6bV4B4H0UCW9F6m3KvjXW6MTjKBSlpWCZDtm4DI5pR03aKXoCOx
Nc9GO4A9m5KjIDEhUhVFJNL1ZMbtXeefiwgcL/TztgNKDrQtxHrjWhYaZCyUIKKfCgrF7dmPF1mw
LPkooqw3NL/CCRrTIIW84XR7xnyfgv8hROsQzrMK8j0v8sLvMxhQpDQkb+dAfj5gYr1aX1mR5QMu
AbZXEWJyYZAPkfN+5r3TG/7tq+6HB9r8k55FeEmsVJOaImszudXTjJVxKuTkQx3weafkujqEh+S6
uSZIkEN/y9/+nNLlCnjSTZGpgD8IbP9u+H3hQ7XdxxLFQNMfFx8k3cmNvOAi8yEBP9RBzTtSg0Ik
1b7H060S3Y3tvWRdkitB7B5Vlk4pihAjmOquPGgmBoniQD/0vq34vJ/zd2QFBMcRkATiLmlWcGW8
AXwvuovpId6r0mITp9GVy9JdfpS8uo0AJguYhsrKxCUe6pWjVX9k7DqnoC3JJEmH04tqwz9Fdhk9
mowUzf5hABWrfTssfhJ/HGjsaZkB2YtuuTYgFKnEXezo5nwF0unCCTE8YxBkxbTxg0YWp7ZATG52
XpFjyh5JsgoT9mGX7UJ9vOvjFd1mym2rgKOjteY/V00/jlq8OmmR7WuzvzLbZJ+Wjepsu4jEC8U2
fEz61R14Q8LA6j7EWVDNwaxJ9u5fXqs/PhIVwp88j6tozOATFoBMgSbiKTCJoMMQOsCx2P+P1xkV
IiEzLpY8TmBQVY/ZHPmhPuzQmDEmX9REBh2X3zKvixOAS9egXV5o2UsoMl9z5VveOLBcy9UWZCGr
2ElvxhYh6Qhdu1/P48n8QkCnZIGIXtNjCw3MXNN2rxcPc/jXf/M9IbhZibHY1klSUjtO5mOjgu4z
+3PbhgQgqIBHJLKmrKxAPNJPV8lyQ+lNZX+wZErWMisCDCG6n7RlLFDpCI9J8W0NP3XdzVzJQieJ
GSY8NouVamGvq2j1Yc0h09vasydUPkmhVvu00yUZH/6jNyCPCUHOpK7DYFohatT9gcb9Lq0UNzH3
Q5+AGqpyIu3bUhXe9ufip2XLpgAVpaVm/cKzkBUbnQg9xRDrkCDevzwzf5xYJqDDNP8vG14sLnoP
PANzYlw3gpeFbOtZTvYrCeSYABFjo6Y4ToCIrAfzHxhBMOPs5srT0l3n1YftDZSBLeMH+yyQ6phV
TGbYQuEk97gerfYx82Pwa2kk4M2iv10Pf91PASqQY7VpxMsz6g7EuavLK/AMEJh0HtdmjTzZMfiX
tPyrRQE4wjCxEqLDS7hSEteifVG7Qel0/yMtjzyoPC6WHUABTcyijkeao4vDLpiTTfQO/XN+imgA
7WUS4JKBPRMwZY4z0ukGEPjXwX7bFqbOBGDRram3VwJmAy4mTDrQAq97CprtpgiI9LG57aJ8xu1n
F52jJIRaEVa2kn50ckb34EBBi2UbqPnsrQUBBWef7rt23Jk2eewZJMX6zB+l8tHbUIBfIsBNZo+m
wtZ/9tiEcOTs/K/s9450yWaoAGsC8KRxl+uzjajwJADxwlq58sLwu1gr+W//VyiFNQF1jDLTGSgR
X4KF9cAJe14S2L9fa/nnRMKYgDrI+OTQ+MJG1svzSpCeH2o0VN2Yq6w9ZfNFA0MC2BSGWcbFACXo
3pv8TkP1NA2SXVXeLeiKQztqckddCaLKNlJAG9Kt6DDh0eTvpCU3L0CsT0CYgQz5pA3MDuJBc7UW
iqmFlHxLtiABWZYmorPNM589dnHxS29GQc5fd2xXedEUSBsiJN9MbClKUfJLqlFLd7rVFE6SjGzf
j22AiUbXtpSrIrWe9DBHwlI1G68mpZsQEGukdChAeWF+2f6ckg0+QeHZ/RgVKUhWc2TUMvuetI3D
eSC3LcjQ9IQ6ZybqKAvLggcx3GF+rbyxGVow9QS1Z6ZmncU0yZG4M8qbtVy9JVscK0T5byw8PMN/
lRPi/HEPawKk1CPpQWrWgI+00HcEz9osTf11jSUPxs23B8wIYFI1mAGNVUivJwZxUrA06EroEEsS
3sqsCEiyLHZYQVMSCgzsazR+rJQbVVZG3AwXsBABOUKjS0i+IjKy0QhRlRHCvfpqidZrFlm7baeT
rUbADYP1oY2pZawm+WOy75v0eskln0W2GgE2IGOxFgqHja44sqj07W5wzOaTMu23l7L57mAYpf05
PLAUpkWMa1OTDMnAjHpN2Abr8qVPYqdVTNciV8gV+ttGJfsnNgDFSlRHkYq7Ocl7J41uJvAuSdkd
ZfGG2PjD8gFEepAeO9WcXnsEeJuR/NkhtcZx+QwcVCupjbIFOKigxsZgNyQtXniy3yc5JcO9EyHc
mb16sqJW5VnU34hYJXeYSF6G4a2iy6Z/qnc8cqvcl/iGi37LGLEkd4bYBhTrJF6pAtxjJdJ2Fbtu
plJyuKQfS8CKIl6znLanzTsX4n6f0I3kKIvNPrqRZqwZ8bSPGATjWAyyz0Mb/m2Yk7N9rDjsbASh
Iseo0mRmaehIjOhlepjt8C5aWpRKRjDvRzdIqu6UeZQNvElcQ+z7mcBs0S/kFPj++k7KHjNi28+i
sTRZVByyHiqr7ng93nG6LLSadr4egM5UqkIpO2Zi809Yg5h7aAAip2dEc+SHGrJ475TQku2mACJF
Q/SmXWr+jKC7+dDsbH8+QqTgfeUDyRNJbPQZrXwmuo5jPTbQyHt5Ig3vXhu/STa8U+zyKeyRdJGN
EgwvI894Itm+iSSQfiVLSEuOgdje0xWaXaSEKQHJn1VF8dq8C4zkWTf3qLruzXbyto+d1CsFNFmb
pKkLG2hi3SxgiLXHU8rduOHM8e9KuUsQxRDij6GcexBE4KCbauWp+S4vGYbX/ohtGaLIgFLs6Fmo
rSV1hEph79nMMYMErZjo6zYfQFTn1ztVptsoWZnY4dODBDTXFEgGh2Wre4Zi+ZrVYxIj/KvX1j8l
301y2sROn64eyzpNEYbkhyLByOW6z8BPtoOeiEeul31HJGGjzFHEbh809TV9a6DxrIH08S7Z6zoq
rhBiGj3UMDwk0eRKDbINFRAlbAtbj2eeDq10x0g/tqA7ncfSqTtVcgy2+0SgFCw8WBJ7iJZpQEuM
su+9FKHjzg6anWFj5moJ0CuCynYwQL3OgviV7U1Aa1noIIkrRTqYXlcMs2MANL391mkqzsQX1spo
Tbar51gn3/LzyKst4kKP8RUts3ZaprgYLHVofBi1Y9/PzqTu8CbIo9lh1g4tBU5h+U37p2I/95y0
gKbQc7rO7MxpOpl/SQBd1CUfchPT1TmQ76TU8hKBAtDfF4G+ZTLiD1QMSxoGo6oJ/ZSf96FSa/AY
mTirbbEu0GW2QndJy8QpK2iMmSD/c8Iyrv0yBbFHnVWPrA6vzdT0GJsepjL+WFT5x6Fp0Pys3NHa
vLFThM5LX1vg75nQ1zoarZOn8b05UDwPmL9qjfM7CAAJHSgQmpC4EdN2qtWEoKdEPNH57QHlc84X
k82fMILuln65q0BUILF48ROdWeQufOY84PfJu7TGXdEG5SFUfMsFncuVcdRNH0UfmUPw0/3mzj2z
Jrhqqxh1mOWIXkJ43hXXweXxy7pLGJhw6Okcbq/v4t17ZlDwCXWJhkVfEbyH7J4aD1PCXFLSu7YJ
lOF5AnHHtrmLb4Uzc8JFOEXVarUa7z0CeXlK7iKz+y0Lr04uWmhLQhXQOwY5y6GN2DvJHGyv4fId
e3aOhKd+gXl0UJkghP6dlOdFiPxhzBaLD11ShmusoouwHFnv4BXkLUViOaS0fMmyLsZ7Z5b4STjz
9MEq7dHCKGxQ5CGIff4s5rtZv08aI7DV21jrfLOYgoqu7rbdyy7xvw8Gsqufzbaky2gRDSBigvJX
1t3HWiS56N7SGPwEfLZYWtAG1cqNCg3yw5E37c6PhuHP/4gGBTE0WuvlDlsKDRxMB8g6ISXuYouY
VbZZYY4K1FI4P82pPT9P7ghayHlKfpieZANhl59AZx9SgKxxUnOAO2iZfz3DespOvwWs168nAFae
G0nETKhHpIf2UB3DAx/UInuMD0rc5HIsdrYqAanWflYnYuNga3e8T2bt/wnaeZ8MJB3l5czLfW9n
FgUoIVMCXhO9BRvenhx1ME1rXubz+K/12waUf7Ef/7F9FqSfToCWXGV0XVPuK8wJdwOoGrUPHWYN
zHdMUUkOnlh4aON6GeyQsqCIQp82k9OY37eXI7MgIAqBzHqeZ125o3p7wybrUK3KX9smuC9v+N/p
8J2BVryg2l1NPZSVkDBcbibDD6XznZcv5R8+fvLMMxtdmc261ndcE5YLioCvOHuCSqC3zFeGW3gR
APPT9qr4qdlaFd/YM4tGOFdLaTXlLrJGx05zPzN7X4FOfdz425Zkn4jv75mlhEGCqwnBxGiOQxGM
a3qfKYOMcORizvr1IJ3oH86MNKGaDt2IOwwJ6t4z6RAkdL1vIjDnF+kBKaIbU4+CidaycIrfHVv7
KGCGVYWFlcZ4MHIk5JoEPAtKHeNdEiKnQdEtawJeZEMYj9mccxKXxVec7kvROJC41J+6L3wi2Kqd
ERIBKtpo3OJz66b+8hyqzvScPW9/U9mNcxoCP9tvSvBI1gcQoP9OgCLDLLEioS6W2lIV1l5GRV60
b3hmVv5e5N9rY4fFOgRTYtYnFU67EX4ltHHCKPGnmAWRCaKScf/ftlGsR1RaM/cgIkSzkN8Vnupz
5tzewtOfk+eSSi57LnFXcRLZjtMG+mMILHOQ2UDZZ9xb17PbQUMBmq2eJhsEkF2pYklCHzAebxpw
2A6C7tPtiiG3cM8PyCmvLi0USO0JYIPJf2IkBgKTLH3kFG84kb7ip+kj1+t4j1CEzF+E6AQDU6C7
VxH4Gat1LFSfjY0PDdy0vG8NyauAH+4t1xSgxrZXIx9TE7lZMy69nOnXTRnfdkoVBfMaDn6zrnfZ
pEeysEjmMwLoINBrCouLHfzOWZcAuViwyNS0HlXal2h6JL465V8gPvSMZ8Gu1hc/zpQPejbf1lol
uaRkjiMWLaDPM2tzD72P9GBwVfZj7BlccJAH7UVgpVK1QckFLNYtksy0rLJGL2kIojUlrN3YvO27
v9hw+G8YI5Yr1JmsxG5mPE3sR673eRLZsj7yQ7gc3jE5L3EXcU45juLWKGoz3Vk3PJYx9tkfxFFu
QCgMhGGSjgjZ1SAWLMAZMZQRj866Izm+qM6+CHjJyZUkgYxYrSiLviurFthSl0GEzGxnyBiD/2U1
/0s+Qafx51hJWcec5Clm2M+ydSfqEgoaDGkqaDvxpJ4Uvc8u8WlJyIBOH14Np+D6uykhqpMj8VR0
N+9onr/sF69rE+ArNNWW6YmF6jQnqKqV5EtDk8fBHHZWZT1lGSm8dgj3PUk+x1l47PX2aqjaPyWn
4fKxe/0VApiNUKa0YwstIfypTMCE/30OIIdVetAt9430WQ0iN/Pq+lq225dz4T8SU2Ch+fnb5mFW
j5aNzjm7A3UVaT+3xQIRdIyAG9187I3xhoWJu0bkQ0jo3+Gk7Ve1PthteZuXxT1rwD2o19+6sI79
qbN9Q8+9ludRY0iMOdu7dPlS+7FJ4vwe1CqnZqoUJdDGxaV0cfMFRVUa7iqG+cdh2G2b41799mJ7
NSc84rpOSyAegJRrYteuatSOPqX+rDxtW/kXiH81wx30zN1Jm/X1siDzuTanUks8/XKpRWqTP/zO
bJaQe0V/FXK7L7zZndtbN9TDkc4O/IkAFt/h8/YyZZspPOzyXDU0CzVOyFN+JvYf0RxU5Hda+F49
2RZQSqVxrSOji0U1Dw37uwglS5C5Hz/DZ5u2MHTRkXxA1WhqwB877NJQcUYMcZXEy0Pm/bcNE3Ap
p8YU21qR7JIodlXrOYq/DjIifwnq2ALqZMlIcigiFbtOO1odZHHA3dyGj1Ek7X2UWRJQJlFTuypZ
Xe3iA90ZXn6XPFgHpXBa0FaSANwknn1QJlf5uL2Jkk8mjuc181w0aGnB3Ej0EcL2LmgfHDWuPbVQ
HSWXEnJLVilOzWHiOyyYAsQwQEniqVbAGbEU1eWv38jVndJlXj1c63tpL63kFhNn6bhoo7LGuD8U
tGNk+wgahENg7/ilocgHLS7nhX5AljhIV5hZXvQlnmvpAVkhcG9d/+CZQUKSqxZksySikuAHFfBj
6iaMPXQxDh8Gt9lwi1EPaLVJ3OVf8gevCxMgJG/MYjUIUIoTymTmOaFMe3wHoQz/1RtXDBUghQf3
1sx7J03bRoNugPlQb/sEyGI3KuCIHrGZxE2DfzuBePNUoKiuLj6zFA93NjKgAWlax6BgdsFzP/u0
bV321QSAKbOyaLMmwrOp6nZdTjzc4C4dV8kiZdsooItFlEKjCzhPVG101GSATqyx314J/6UbX0qc
seuqrMxBa1HuMpTFo/LImOL0DQoofQZEeV4wn7ttUAJd4pjdEFvjsoD6ZKdUum9Xg5ePpp+MjwzX
QSLrfr/Mjvh6dzIhCAGrkWYhDfnK7tI3num8JH07uIlLHB1YzQU27XdM5p56t7e2VwhIshzqe80w
liCbno9G139HoPpQTNofoZLPt9UQQ7WhyJ9UOvyhr+Ofmjldm1py6DRQnmrm88iU/3bZi8N5yQBS
wULHYHek147dRdcRPerNQakDI6eyJk+J/4rDeWOtIH2qoe8y/DL5xYf60Y4cpUM3yvg316er3QHH
U9bAxA/F1pYL2EOtuc0UhkedWd4U+nVnPeNJ7pTr7tT8UUEs7a9tj/6XktkPdBXbMJACG7phwSur
hcIYhp5Kp0roUxaB99PQdW+w0bylF19SKL46lAAttu3LdlkAIzDWD52aYeY3stWdEtMgWWWaZrLA
WpzOy4k1KVMYh0EzGodxQdvNPKgfVGb8NZsVeGiAvd7cT36smfsiSf/sqXI/5VbkJMSQ6WZsg68m
FtDtoumM1UTLQZbsJ6Tj2bzPU1lfg+TK1MSpvWitrcXsYAW0pgu6yRmITUEZpr2T2HT7I0Ke+ucg
vKZRWpRETXf20O3UuHiM4vB520+2kVcTi+ZKDVmOosallbfTE0xhJhfayhYqkfQhnubDf7Mm3F1a
krIJJA7IFIWPi1n4/fh3ki/+0pbuGH7YtiWBWU2sfJoqFBWnEvGwdjf5kDiNKgcBauWNSCnysnym
XtP84zs4fy/mdKDERzQ+uUFFL8n7lBU9QyGMJ9x5PUq71Y58vkGeD7t4U5+ZEjwEkn9GEdcTTI2Z
v2RXBAoeGfseFwi9wQAeyT7g5TN/ZlC4u4w8DXPS/1QGWgIQqVj7/eLIGgcvovaZMX4+zh6hqDiN
rOClNohyOnQqA5b3N0se3mXgslqVeGcNZerQ3JQciss9AWeGhdDYNAtdi9HzsHupKKbeeqI+/Oy/
r6YoW6dwOyGbM7Bq4d2gJfkKNWAklb43EKdi1aOtPJSJ4ZuWLlEtu8zGf7ZGjgxnm9s1aa/0E0Ea
MHfVY39dB8mXcQ997f748oCrd8NHeaPMKan+5io+syvcTEbf/pOOISwLEgU8flGzn9N5T2h17KqE
s7x488RuWWr5XUI/KrXtxWX30NE5oJ19lfTFx0TvD3YGphmiTj6EVI4Kyj9znnpx0T6z2Yw8GsWF
P80gkNT68FCuhuagG+0eMmCJb5BClj+TbqcAbeM0aDlR4TKY4kZX2rcyQIR+qA7LeBxyPIkNPIlr
1053MuKmi5fE636KMFdRpeiaVS93CfrMezvQVeJuI+nlkveZCSE5yKraUM3+f/MdN0aQpw47GI9I
je7jgLn0UcOTn098mGBmC8KrxHuUYYEMecQekNFaij430MhCdkbAn6sgAusdo7yfsbecpZPF99vr
vpjhOFu2gHVMDxXb7gfexhgBZW6j6mrR/2KVTAhPcvzFkdLQDKeYTphbVGJSOV2H8tdaX7XadD3p
cUDjFAp1oKrPysN/W5+Acn0Zan1SI82ABxEEdr7i0B2U7CrvK2fb0MXg7GwjBXyLMPKJJyRuqVJ/
asLrIbm39G/bJiQXoThmCr1gsApw9r6U3Yxq4igWqB+Tfd1A2beOkbWR5F9lSxJQrCyGwch0xNc2
+1Kt9wY5luPD9pIuZzPOtk2AlKopm5YqGvjgLAwCvTQJjxaGnH6/ZvhqTWzwsEMlpV2JqIWBl5qT
3b3Qvxto8ZBPE0qOltjiAeVWlhYxnsCadcDo3ZSO+zm/UkAmJtnDi4YYWuE1U2UWupN+vuV0o4MU
XXuaNq0Pc7xbtEPOjhkaEowb3lOYsWPXHxLLb3e/lackKgGxKjE0SDML56vRBghcFxBatW6Gp2zf
3Nh+dKDfEFuD20/WfXXJIYlGTAaRZOhXiUX7SFnwbQ3UsdEit1Q3Bspqsha5U9lYvLqxHINAEY2C
IUXYTEWpbNuoGRLbWnYdkcRlZLkvFIwyNKGfZyjQkwW6HWicaZJjgdyRkcV4TAx+PPfHZowRA3ef
8uSvutNvu6nyMmZ6iV779fStB4djR/R9Y69eMWCEye6vi8QjRXfNYnLgc/xN9rVtJcf44hkjxDR1
DdKEGlQHfvaPNB2TpIjQ2cq5NLiW3Hy13DUHelXupCqEl1qvCQTWLNXWiW2IbLu5QZaQQkBvZ5VP
5ZjemmoJ+eVjhdAkbKAQOIxXeq06kV5JLvBLIYIJ9hNmWYyatugbDG3spNTrZIc2GZj5rv+WpIoJ
SUeLWlAfJWLRfC6WIS/NFEuDbrbaWd8RMOwjy3SK6arN12NtmUGkGg8Za91S1sJ1yfUhk6czHbMi
Nv77+RvmemippsHl4uf+WkF52wm78ENUdYEETLgziP4PV1ENy1C5KqAAyCtI7urO1GiQT2bpKJp5
HVdG5ze0wdNZ/8BC+lB19nddt46zoaCWnMt0yi+FCqZJmQoyJcPGx/x5qaMO5fVoGu1AydvKGZfR
w4yj4bJc2VUqRiHiavYzS/tk0GIvWTx/Sr5ZvGXaFG9ajdgikmLoJslXjULo9VO4i93GzW54a878
xOPaTmLt4jSXaTNTJ4BtqokEZYOWRPNq5hgpPnXjak6w9o69XFe7ZUScyelf0aynuePgrcR5TG8Q
+28v+OKhOfsF/M/P3kdJHK2jYY8smM3vw9A4TS4h37j4yjxfo/AxpybtmK6kfMwJjxg0ulfgm/oO
FkWwlKERw3K16CgNoy9+RpwViOgBiUwRhArkmcepw+wWD6PZVXjAdLPTeXpAkZ7IXaikSoK/i0kz
88wi/0VnG5nqOTNsmpb/PKZ/rT334lc7MybE7CNVai1WUAFiykdVDapQRrx2EWwodJssjFISJmKp
Foa0NwycwLROPTvO/SJPPyih/udveN+rGbEXbrDZUOZWTwOtrvEkqABpj9sWzEshM6CEGjjP+J+Y
oV5LCLrGs2UH00K7Y61j2qEclNLR0sIj6Yoyfxy61WxeZaz/2FAjcdKu2+dq+kWdwm/aXB3WgsVO
TpKv6vC1aFMnnmOnNPKHtEezTFpD1A9/Ke56C7hUouBtzLEbz1XirZhBggT2cqhp4sfRfJym/K6y
y9rhpS2H2eitNmO/j5pvetsxr+/NzFlHO3a6egEDiso+TcvwzVTnhypZnzjBekTCW0zleAttqAMm
kyuzC01X09fSS6a85g+Cuwn3vztY7Fkp5m96BGm87S29mHIEw4xu2YzpmiVeg2nUggVTmcECby0f
FdI9h5XSuJ1qzs5sJp8w81E5fW0eh8n8kObKFNDS3E2jfmjRfmW3VukYXTr7kl/FD9gb5D77VcLz
qy5HdI+25EVxJtuvkCoxdry89Z56+WmOf8uacBuzZdInsmh2MKbW4Jm1fkvD6iGhNPJWq8AcKgHh
loIpsCQp94pOnvR0CeLCdKmlOClZ7pQi90g+7wuwZZVtHqyU+h0xoEjcNjdhMjO37+vUycvaS4os
9CqTlu4yK/C/lT4OWTci6qCha85J6heTbrpx1kJoGm1loGjEqK+MN+cS5oB1lqpgF2K2JtYT13HO
CNWNeDeY4deiHkFzbC7fJR9RZkQAtqIm9sxCG42Cy+FFfQY5EM3h6Re8PzE2ClpLWWrpEkKcL0y4
Alm+0N5GxAVCpfgqXqFK2Bk10rwkAhfVWAZNZwf41JKlXnqyWaphYjc1w7LFJr0oGyO9RaQZmFkc
9EMNkujOr0bbC+1I0mhxcYGYLyY2RZIQTXo/X02mqlhsMFQaWNPgaBN0SFPoMGng7lEzZ+6OeSKJ
a/g/KB4Oy9BUC4rrxLBPSa6zu5DPga9DCoBQjeoJ5ESFU8fR04RMp8RduDtsGRI+3WoZscpKnHlO
60FczekmNL2B0oA3vdXHdzS9Xax4nq9N2MzZyLpFxecMaNPnbm/TJzXS7gdq/jFSajlGC8LcXssV
x4pDZAut0NteMweWrSULMFfpNan1Bm3rmXW1KOBRVuOdytZAs6hf90y2wxd9x0AIwCyboswjvByJ
hTAAtH1cY1ELin0e0ENaOpl1X4ee7Q8eCWx0zmVe1rn26IMRRBaJXAysrLNfIARWdVEo5jwiI2rW
D+0hfMKYfJC4NXvUg/pY76R9bZeeP+f2BAjCcTXjpVpoEK3kq9apmlP16GVHw4I/oNpUh+QqTYvn
pVQeWFkc17GQ9b5cTAKf/wTBreu8onlGMDLHHsfr5lYDs379nDvZIfur30V3smj50nPr3Jzg0hWI
BSvTXvHcIsWNhTy+TrrdksSf7Cp2FaX/rLAeLJWRJPEsXabgylqb2qQBwcM/1DX/sMW/ZKzeRV3D
9+3t2bGZYSJ1BDwUXrYlWhW6wYZ8zZhD7ASCcZGb9qYhi48uRSKAvv+ZMXmG5Az+5lG3IVIwv6AS
xDrrIA7KPc/DmRZkiqVD2Ze/36s94YwiRFhoRYkNQn9n+BtsGLfEJQSSnQfQRXl8AqpHeFY5i8e1
gaTDzJJdNYUDyhBh07DHciOaWR/ssC2PHXhHHVLlw46qxXSIktZ0jGhO/CiqIRHdssIxWzv39EbR
PLVZ7wZCg22cvHi/Eg23j6WblIqpciTjDSPqUjuokz+KefHw7X2yzN6IROy2pYvZNevMFMfQs+9d
QEjcHFdc5f8/Q4NnsYqYGaH9gjhaR3yUx+ahZPoe5P2fI1KkDgEIs0SWU7u8iz+CPrGbMYytPB2M
kQZ6VjTHBKOuXp0iIRGm5VWSrR+2d/KiJ72GmGJj48CytGdIcwdhd72mGDHtvm8buAw5ZxaET1UW
GBmaNOxf7WUOF29Mjr0DlogDr+3LCwCyBQmAE7I6XgYVrVFNh8iLfBxkw9UXo4HX9Yg9jGOV6Eme
4HJUj6R4tNO7UHlo1ifNkoSQEj8QWxfnjGm6OWHfwsi8H3LrU2XMj0k/BKAokvUfvYEzg/DMo82I
ahNmiNFjgmrkMtpqtLM7zdELYFmBBsX0QbFA+QVQ7W/qRgIWF00iDEdmGGlLpJCFE0xImtOkaTDt
zPURx72xI0G7sw/b7vfGHbAyZFRNBjJzi7wZumKF0tU2aGJ3ZhleWa0KUpcy+2vbxqWlnNvgX/IM
jGIbbI8g8Yt2a6kHSxsGxIbaRqmQgOh5oLbxYxyqpTMOMtJYHiX8dLmeFscIf8uQt/1AJBp1NbcI
+MXofbw8LtrfaiHTZpfZEK6a0Mo0NlO4hs5QbnH79BjOi7u9gW8DTmEhQgDYJZBbrBsY6fxwxzqv
21GQQh2MHYTm9inU5/7YNnj5i71uHPeasy9WGnPIzGSqdsgSOzMGUSgdg376zqYJxGmqu5DpRjEl
B/otEgqr5Ft9ZjVpLDAZtGl86uRA/7FvtI98Hnz1OxCL7XK3CSV0nW8wRLAoeOZSl2GxkjXa0fpv
u3ogmPaaDMNbBklcKXMSITVDc4J8ioLvN+d3HapB61ViHv/bJxOukbxeZg09Exwv5ms+Sr8e34MX
spUIsERYg3awzsBZ7h6U0IbUL/qWBiJZzGVU+uF/YmtNX690UeMq3pVl6g3IZxJV4mySL38KoM58
re/i3NIGVG2JeZViVACFcCcEbRtkd53tDyM7vKc/PzNlh+mKGhrcmr9XuWRAp0DNzlugEtmqrroP
1f92esXbihZk1JoceBsu6VMyHTV1N1i+nn6ebAxzN1e57Cp+m4H4+RyJjTS4ERWlrGc4Xwk1pSID
1Wjk5cq9UvxplaOfZJ+77rZMZPVH2UcUACNatVo1KZyxZvt5vlV79HpTpMlMaSlF5pACUNjROIA6
W4926pE5sasPXuUqbtR75MR3Mu/UvSUVvX6TShJ2VUANqCDWY6j0ze40rgvZdwgwfmx9ZQcpu/vy
JpTcMqfSxpvrkkD2wUCJE53cwtkuJyTtbRbHu1zPU1cts5ukywLNyL6D0TB1dF3JHd2GCBNmROo6
dFsM3ji6an3p9LF1bLAjOmHVuXWxfiJ1nzthWPwfade1HDmuLH/oMoLevILsZht5P3phjKX3BiC+
/iY1u6seiNuYM/usUBdRKBQKZTJZYCIHQxOGokalb0wG9nqHVWSu2JemVnISl6jwuZ7WEyNNj31H
s8DOykmytNXte1+Z6E8YIIyaQYeft51mN7eq37XGveSYf0jSLLt1IkN48k4Rq/K51OKwA63F0tAQ
7e0L68Av0SC3Oy9Lthwh5khn9L10KZaDq2sz5ts2YRKFfQjihcUYv17FTU6dRqkXF9IYWzXOvgPd
HyVfI8QE4G0aFbIxkdWTfKK8ZcUnPpK2zahg8Bk+sjqOrkZqLSY04iQywvOqW72/TgQJLkOvGvBT
GVCd4V7nBvps81c+zZJH47rLP5EiuAtGUcvvNNgCQLmDGodgU4eonmiHck+vk4MnIwKUrUrwFHXJ
9d7TcHK77NVNdgqgRwERfF5zMqMTAgyvKgZ3rKC52QAmiPFVSb39f5Mg+J+JIvhLtRlQhWYe9O11
qkaSu1iyBrHVrkFPe+M1ThzW9FEzMG82JBIJHzMvv54csVtDL9GGxSdsBdtq2/bAd2+XBNt0B2Wf
DMF/0pgIodQlfR5NzIPGWkZKJ0zGh/MCZJb8ATOJG3ym0dyGywy/7veEg+h6IAheAHctaz6RSlv2
78QN6M2kD1GL/Vmk4dwYAd+9nRsnHG+Sgy5DvpG4ObFR0EQvvmpaeOdo5lfWfcr1hqRRjNlVBLZW
J/Gpb/m9M/eryOTACh7bzoxwhfoIBD+rr8VeIQtvnOIPql+QpVddHfz5+L+TLglGKfiHqLXruB5x
djMgX6XttvWTQN0vnINuF6ZSpK03ZKtzKxV8RUIREBg5bzFqOAXxrg+TwNwn2/jS3IAY8DlJiIc0
cB3mfnmhIgXs7Tt9y+qtLBEs8Ytiz0jEU0WdK1wrfLo33FcXDCv0RXJCPjQX/qpbsWEEXCAT4Iyg
23h4nPMWGKvzYel76GqMd7h3DFCT7XSsdVlOat2X2Z4FLm7TcURwb8yOpY2b4Oxn+afCbvZZJKNC
ejPIj9v4LkK4xnIN6LjlqLWhghmOi+amChbD6Z7N/XBkA1F85QmMwnslNDbzfYKB/DnMLuMfmGU7
yHp613fy/VMEC1bN2Mi45WJSp7zqy7u8upUuV6ZQwWhndIAApEZtQ2+8H4FHPg+65HKQLUK44Mqs
9jqjhTnWmXVotOfG6A9qJeusXTfIf1Ql1nraKfcaq0L3c5Sb6NjQ0p1VK19qKwl4Eyskz6zLNM/9
wnYeuoz/UaiNVldU71QbwMDCGptsQPWxgll2HCDXtupr2XfJiVvdqHcR4gIVwIV2LMYV+1YABmSs
dcXQQQCagnmfHEZSfW0Cici1i8IxdBdnDXlgT1xVN2tojhl6XHnoGJy+cQ3Zem2Lql2zy7Z4FS5T
6x3R00DZS7uXl1hbPIUnssXloooyjLM1LLKjEGQaBd6e883CkGBPbx3tjiQ3shrDnEoUnjJdazPK
h6Z5yz2X6FsyjYD5NIiO866dJbpdjtW55em/3vlO1VtewaombLnxqeZZoKrsu5pUB4ePD3SaH8Zp
2JzfzsUGz4kUXjdGx0DpaXhLrmy5nHI0fi5Ad38UzpzqcTHkk3Amss2RWW7dAMMHs1sYjs4PyqYP
rOJ+qXvKB2DXXlGn8hb/cyIvY8xs4y5uQqu/bHh2NO2v7kz92YslClx+6JwChYuhdBLDihYDcZEi
di8btsnUP0jNnq5FcPgNtdBoOMBXzlPnt0DR4QMgCV2QN3EZoo7MHATHb3W8pl7eJqEedvtlfLDf
ArBPPpayliE4XZLgGrV+zky1b5u3+O9nhmC+9sLoSHeyiG/NRZ6IsoV6v+em6qSWRhOW47DN+xcj
VsLzZ2g1Vj8VITiJNCuHcq6SLpz9cdM9lJsybDb9RUSaQyyNKD+2bCPKwpQDmgVdROQfKnBjYxms
p7A4CmBTvEN8mt9MO4oZxH4/dIDvjoOMSbLQ/7JED5eZ47hofBOWaLW20gMO7qcf5Ht2zOmhh9/t
DkvHdkEl8laPLyaWbCTRdDSDCPYRxUlWZjFgmmv36KBjLHMmUJDXfjbKGuBXr5R3SeKVQhWnr81u
+nmlKCZmCpJAuxqWKeufV4rsEpMszRI0WZvDMHsua5B2+ZJlzzp4DrUeE+SjDNBm9ZHlnCxNuE4w
FVZXk4U9W+aKpm/LIwsk3ZvlkeWBfOMtXZvN/m/c06vHG002jotqqq5bgsfqx6o2inJukADUtn8f
b/Rq/0YCcLVU5pzIElxWqbJGnxK9+Zka9t42MPkyorU4K4IGtOeymGDVoZwIFGwTpCkK6LSwuN5V
Sdq+eMi1SxzKqv6W0QjVWkb3PkyeqJ7ZFzl81hJjlbveZzt2u0yE0Z22l8harODDBXYiS7iZ63ma
k8aG/t6GxjOyBAF9MKD/flsGRQim4PMC1+zf04AKYaG2/bFn0bYTFmWFCXk826jNZ2NwfFqDNCzW
ZVmGtaWdilr+fhIEcMNQ9NjEUVsaB9oD2ynmX06rAY6v1GmthQKn4oRYasi72p0A+BG2nXVEfi2M
+uyyy+OH8wpcF+MamEDQnI+9U20UFTOwS5uQuZ9rtp+Lz2jyPy9izcQ9DGT8LUI4U7OeWFE9wyZU
S0Xy6Qo8NBIrWA6JaHWnEoRDxCxAcGJcFfGZZfpu92msH4vs0qhexuaTUn/OmSyyWTe7f5Yk5jtj
dx4m3YbZoVXSZykInRo81WF3oyF7da5cKWDPUV3MWOLs2uLl1VVlY2fLiGqD8bggxfHNAjdAOwlo
1kDXKEdgWfOBOEuYiLMxXryMV/5q6NMQD6PL8/bN09fAgkVptbxkd4sXpAmZv0i7Glc81C8SBQtR
xxy9ZwX2L/fwFqujvecol5xigpTrx2VyCZ6xc4NKA6GbW+1mi8sQCz5CqBmLA3lftGhCKUijOI0W
J4myAuKgYW9+XzQNJLVQ8/EG3Q2+tun84lHWk7v2LDyVLQaVbqlhVMnCUX+vcPGr9rcuuBXDhSgT
LVy2aru4TH/d25ErFdqcIYpi4ETL7sfuMQckI3o1JUdy5dD/Imj5kBNv2WV12RQTBKERyh+taaNF
rcQjr7iuX0QIdpp0eGr2A8I6rayu+ql4sVLjCXSOkqBOthLBOJOCxjZlGkIC/uyNj119d949yrZE
sLw4y2hrlBzOa/pO2x5YYnf2iLKvlKh60YfgJU/1JSZUPaq5Cu88nDLV8jvj1TQZidNPeXbBNFn3
1r/Y9D+G9gaac7L/Vq/XIxzMz6BjCdqWMXTr8FtBh2SHDOFmTot4gMeK8GTuwI5VbaMgRXYMMWmd
ohG6I1pL5MPvEusTEemtEnEphsdhFj2oBe2YzKAi6mUYv7I9W5Z+osZU42rLZlw0iqv5BSa/aJ37
WRlm7NJD3uO8Ja6VF2AhgENwLRfxohgpUorHy6hgTUrR+Lyu76cqgx9urqZ+DPSIvhRRv/WA7+dp
5gVYIK90nt8ak3ewuYVxbUR5CRAhonRjze2uZNHWVuLvtWF9QYxxgV4tYvXclnz0+j68f7OgoTZF
ynKKHQQw9lMHkBnvRkex4Lxi/sWa34WIbrO0CjdJrJ+3w9/W/HugCuvG/C5KcJy8Gy2XAq88dJJy
65pAzkQPx/nlyFQmOE6ra8d2jLCaFIDKbhoHefKlcWRB2brpvi9E8Juxm/a1k8DdqMpzryIse0Tz
FOBJDKLJqqnLT330bO+iBBc6jaqVpPkSjvWun/bpRu2+papxHTUANegfa2lm6/wmYfL812NpN+Zs
xylut770/ChxCZNNY72VmP99TbYITcLTiXd1iTWVZfIyGO0lAClSoiXtF1qnBfFAwdS26ZVRz491
zDejM4ZjZgS0xmRCl/kDb/aWO700RfUpdc17Xox7bkQ3Sq6+zp5+818sCp3Vv+pDSyZlyJcAjmnf
kuJuyoegtyVZHMkhxEDlr0KKUoksHv0SJi1pPn6JiTWJrPO2iy7xX0U1TornuIs7mSFPuox3JwBa
1F/zptm5sumVxTjPbbTgWxSWRaB+R+RZ6yNB+pek5U1Bv00uKhHxU+K6/uxsz2/XWgLuxNEjFPx1
fTb1itIq4QGWiBPYZ2M47JCA6/BMzzYAlZa9l84fUDxlfpXXAw5fxxMNMc5MAfKREw949TXbTkhw
+3klcz3S9Qm+J6dTbKgGQkMzBKzecA8YvYDdTcjDpe0+3YLJTaLQ1ReMgRc0kHcwbCaCUDhN1hX6
4hB+Rd3pDnQnS/mtvs+Aa4rOexUvZtsVvF0/5+pEWxhMF0ThP0nGv+pWS45KKnE5vqKJnkgUR0+6
1pzMKF9iHfCbeKafbwCGSwoKRrFyG4N8JDivzrUL6lTeou2TqAfs2gWbWdGGRXJVexhpaMKqNyW3
4KqRnEoRnFapKlnaosL/VjbQ0UBR+7lv3L6taStj8171XqfSBO9Vx6ad2Qy7tjSp/Mxi/nzkyb2X
zEJE+Gue93ZctVjZ0is1Iou/mXaphc6Qfq+kb5Scrid5jC0e45yJCF5Mb/Vo7nOEYRYd7jG1jLET
a4Z19lsn9SQvMqkuBfelaBNQ8T2sb6ncLr1gDXCZUUftDgCfktVRPwJhIjVwunOC8/K0CVBM8Zuz
/NleNAQsAKvOYjDWppy3bEON3yhQr11Cp3IFJ8Y7Jy9sC3INPNS86IWWQE1/akCtmaQy7NQ1/3Uq
S/ApSVfY87y8M5b0B9v3frT/c9SwN306BuAQkNJSxfySg3kKpVWxe279xPDSjTS0LQ33hnatqTWx
sy3NNd+L7//Ap2iYatdQRHA+YNd1mTrWANyCD5uSzURvnKkOR1cGZ7VWT3OAzPyPGME0wdnczXWF
8N0MdV8hCg8QOfhR/9bQHhFQbh1MWUP76tk7kSkYaOmOEViwEa04KaiOss6v0e026l+rQtYbtRar
nK5OMEnmKHTQl1d9Rl/66TFKdklybZbPKm02AJci5vAnFYVfFCpYZq1loJ8ZoNAM9aaeZHTLdvGF
CtaZqdlWYbc9bybrp/1dmWKWJOuNPjYznAT1UKa+6VfNLgly+E46hsYhIh3AwZbOvkrZnZe81hV2
utIPKRNFBcTElMF08vnJNqfXwjP5MTL7oHHnw1DlR0aj62lGEYrRAJjcx3mOjhH61O02PxpFu2mt
4VjUyqYyFp6QtiN1We2iWN3kuRMgD79r23qrVfwIQJuH81+/9iI6sQwxBzOCZI6VI/x/RkOmA6kb
PD3nJSy29eGGOdkY4QK1VF4wrqNSprZxYEQAaitr4ErvGgaCM47B97KR9OvIJC5rPglDsqmzeK7k
Teg1wGdowH2iFL42XbvRS9MhE1zJjtdqFvpUi8ItiplRwyopjH0JI62UlBsd5AqkBxRxpvn5XtsM
VpAjhN6ogbqzqJRAUrZkwX0VToJQvcYHFHZG2qz2AdLvF86FN+RAsroGw/f5TV2/yk92VfBdNvNA
M2PALWdjQ9Te8YFFYRiXLkbUrOtCfVXSXVTVpJYVpWQLXf5+sreDXZmKViAcU4YX9PD6TlcAHycc
B9yu3NvoTNZSLt1bwZGNY+Fougf7xaDOHcss5ELM2iJ0oD/KznkClFNJRrN/oU7+vS7bRyOO7osM
OPGtYj/EZgIWgxagYehvuDM90yHcQTUEc8z/bUNMIbXBuW7zgUMxS2zF9/HhLbbS/Ow4H5VecqZX
A31U5kzHA8QrYC1+3QVXsWtlmpf7pHnh0QswXq1OGucvX/zRcbwLEY5xzUrWDDE8uss3Znwdpbvc
nYjufdeKo2dUYFC4GPndeTXKFiYcZBC/5n1GsbCimP2pfjKti2xoJDH3v5jU+8qE09rrClB6Ozjd
5V2WekH1FSQeoIeK3rDEw4EgOPVCM9r/1qtwNWY82Tzh6PZl7MSxAuk/Y0aQOR5+u69AJks4rlrF
8gY2tMhaUG1b//dlrXuGd6UK59TNpnYAekgb8tzdTWl9XefzN9PqPgHWDROX7ddUM2TVsvMygUT8
6zmYOaJkliJXasfP6rhLMgCQVocW62291FdmWTPxv7jdvxf5gdGjtqo+6jL8/tLM8L92oq5LWwCJ
PXeJvMVxgTwyY0Vb0ud/FziXDpQlcycf4VuP3wCLgn4AHch1ImLhXFE6V85bAM6CnmCiNN4IATjw
ek3JeV+P+w2cBgcIq+ggEjwZNXPLs3vsoEVciywl5EL3dUpyn/leBz5VgvaeQJeVbBbf9cG3nYgV
fBvQm/SpGiC27otXIAPtm957Oe/KFidyToTgyoq66LK2gitz8os2y4FyeKvHI8HgteQyWPzFOUGC
Nxtjr6q8FDuXRFPAen1bAjq7mkbSR0DDLCXLWjfKE9UJ7gvErYBfjHAEGpVjx7TiKavtMHPcLe30
JyQPA68abaK7w97tQM9CFRn3+nqe5uQTFrdwEoSU8CrIJiJrqIxp66cYHvartqdBNvCJ0Mn9NlXz
nebFGvESHnZN+VLq7aPtOd21p0+SUExmSoLfUznN3HpxOSBE37VJftu3hiStLjElMbbQXGrHtYWb
OKbms+ICk8sY641DYwZGVgQ45w139Q5+166IhK45vJuLGIZbDUkQK99bpfb16cd5IRKtmUISUVGj
YugavL1txXyhXnZX0VKyMTKtCa6ltCPbqhisZHTzp8QoD9NQBY4XoSIhpdCU6Uz0J5lqm/0ITw2g
7xTYMWMLtvV8kwTpZRtQqyd1B9iQOpBPycvOo9jKWhhGq6QOtsu4tg/Ozr0ZCEW/+O+QTEk0KsKY
dX2V4BUMr6kOBsY7n+vkUZ2fnXyQWKDsVrCErVObqDRSO0Es8RXNsv6kBtOzG5QXHnjrod3qNpXS
yqzvoAmkZYDzoDIp5M4pEJC5VyEqG/ND6l3Y9Oi4knfxus2/ixBsvhsKxuwBO8X07s6b9CfFU4I/
OVbvIgTFDZ4aeUOGAk6ulfd4kFWk1xMqESJTlWDsoCWYbW9JRBYZ4+GsmtVmHs0nY1Zl8Z3zBtl/
5nITpwqNEt2BOl0KGVaWhlbhfHOy7EGlHsYMHb+Pj53abRI12qeTSvLqUCqf8S9bNG2GRT77kW6R
vOhJAchar3koGJ7+1RH4hjCjw2Tf8agLeqfYxWgRUfUHc34oWe4PE4BCvWsHKUEkgmb+6qSfaH7Q
7RaspxpSrd/i8U4d0ODX3g4dGku8x9p9UPltq1obGjG/RlcAc1+U4SGxHiZATPObxn4G5ojGDJJO
IP5QjQOGSfyRfm8qa5/HBRnMS/xLOUYgyrBJpoKrBtizunVM02jnAeqCDg+z8WpHQIXvvNs2noky
72IvD5nyQ6knf0DFAqNSRNEPY3pfWmgqNymewVV2UdpaTZzBSQGjC1KtyVlgk3pE6mBqnL43tPYr
rQoYQJHd+aVT7idWA6calY9+3FRzRWxWktK67ytAf6czGdKnprtko+LbzNqgfk10lhGavJgG8kmu
dqm3GRmq24HZvmrdquYz6HbhdpGGdLAf1VXCn7XW8p3xReFfi+g1dUtSRc2moGD4YhbpeUMa/mrY
Bz3XyRBVfmw+lDkobzwdSgeLb8P9Pv02Tu12dC4QZoTldNGrQ9DFV2kD1sfqepiflOyiZt/69LPu
3sI5X/DheU7GQOmPXp9tHOu7WgMBXAUAOSfGoPu1fudVhg92KaCI09BsfnRpfqGVnwpqkhLtMUb6
uTMK5DDDqHuKqb2ZeeQbrhLw/BN4PgNdN5BmGoKRotPAesUhJH1d+W1fB/oCdM3v6RCRrPhG5yNF
U3em75I2IYrxrLERqk2Jo7af1PIpRY7KyYBSA0Ntr0AHkNYutnPnTXVQlK/jADZxAxXozE8VUMgk
F5oHTGb72aFjwPLkGBXAi+RBXVqBNRibyXouFbqp6G7Khp3avAD7kUxd96WfrpSu5oS66PnypovS
paEaj9adCmT7YC5qRtDcFEZpQyg1FL9uU9Kk4yFO4lugmKSBWj2O2nWbPrST7qPNgDhahQGRYmO7
Y2ixxi+86a5VUfUcwe46tlttpps020fo2MtLHMykIE48pD4D/EGXJr6l76YJ+Tpza4z6tgKDUz3M
O3B++Wl851hPlsU38aT6vZP4OSi5TPexQ6dPHyWkydpQ7S0XpsdI44FKNvo+8srXOYA9q8cOuJqp
Mm7H6F4r0H4cP80Yl4zYQq/XktlO9g3F5lQ/kvF71n03tFu30kmGJuik5hs+AjHeuGtctMdN92y+
t9knjX/iBfV77pLZ/GoqjyOQfnl1yKKJzO51O+AUaAX2FZPJbuFj1P5yVMCe7H6nveXPibefqz60
k2LHk2Nh8oIYioaJYgSuQwY2i5J5L4adPKOt7DimxV5Njc9p+5ConT+VxsZj2iHVGTG4dwPWQC+I
24cZndzcSfeOpsC/seusqg66wa89g25LXA2kU14G12kC24zwqUBCdXrwmX1ig3Ww5vTAOzMl+tSH
Rjvil5PhsePZPm37QI2/cZ68qHZENEu77RqMlQzKd89sLmK7DXgLyq2o9wCbhylfxuG9PMKAcU06
OhCzn32tL7Wta7TEKu2tY2NYVq1jv87qa928yIya0IwnZOgvesDHGOq0Qe/Nhdb326ZVfNppxBgv
7PoOBAQkB2tFeQUEYL8BIpDlqdee+6I6z2AlukypFyS2GgKFOMxHQHBqX5XSPjTNV5bYISjjN0aq
bpiigW0IXGqPHvtRO94m8xZs5jTMlXHXDzDz1kCpZLyu0+su+jyo9R1lHD0Xqg/oY9+KuN9WX2uN
gkGcBalzqLxjhc6zjn5jvRaaALcar5Q5Oep4DUS4qhpz3NTjADtPti2GYnQ7x24DBR+qog3GPLQM
aO6dFjRGA2hhOO24Q5XUrrZD+1DFmV+OPFDrqxG0rDFN/FK7tZzvSHGQyrtW6V2SfWu6hvDmNbaV
I5sfnTw7KBEGkfPE/dR4aWC36lM0e1+S4dlKY8+PFe9As9tSoyWxi/QHy5mf2uaNXTi32azjZi3m
rUqLg2YZ27pn+1xTw5Qz4PtEw74erQkwaLwLspoee8f6Nhha4MSsCUakWu160PeGjey7MqXzrT7T
L6yqcIqMfVTgrYoL6yZusz13+pA59Ze5qC7yvhn9ImKf8AK5GC3z2MVwoEUy3g8zKFoZv+SJfhel
06Fv1I2W9LdeVL4WuX0onPaYWC6OG5yd24KQhk3f8iTSYeY9WmZcngK0sk5romJ4lw7tHXrWr+wh
vopR2Od99aVT9Jce2HHuAF9FUTwLhly5tGr24IGRgEeZGVhj/GRQ+KZxKim8YHI15OlBHaPbtJ0s
Epnu9cQBrebn5ViMUKn7VYnyGzeKPTTkp7tq4rsspVtH0S5ZnO/VNtlnA4rgMQqrmkHcPt3bg7nB
5/iTXn9TnPnW7IcrraDVXTcPey2uW+inSnxuRzejMn6djckMdNx+eutGyGXM+s5umj3O8AvQC3M8
jbGlGbtyZueu5eV3zS42k8eUI4q9DkkGgFdTqrOAJuOhtAYlIW5O1ZJMSwSJCt4wDQBxGczDXA1B
Fik3ql1doe2rupr1AY21tvIp6bLCN123H4huuzPu7tEYCbcsVCLqim/jqNy0MZLGWn0HFC7QhdH+
KUlLcL1Z095UPExOJtvci/ZQ264ZekqcyGSBB5jMZMSlEvf2xrNBBpKktt9N6RXIgw/AEr420+Jg
osEsN5WN26R7aiN011mHJBK4n80GGXFlMHaWU12lJQbGTX3Lc4MM8XQAgxW8XMU3CtxKUb1OfCYl
Bsm66tnLnhpdIy2K60X7YzKqy8TZseQ1MwySgGEJ7GF+NA8ktfWgNdKEUMCfdwCgKjJOgEEZRw5y
PL1fe9Pk40lxH3V9UFkKNg18GATYHNseG947M9Cyblv3B/Tv400Szmbpa7MS1N2R1wmx84eo+JF2
KaH9VaLmG9e9y+oLCmLNKUY1cihBhGRcq2rvtynf02q6KpK7Us+fovrZno6ONzwVyVPr9ldRk5LI
Oza1uct7dRPPX2PP2/No2oxZTJzkyqMGyYx5GxnjTp2qndVjePXVqW693tzQ6Ucb4+RdTZG+xRQv
akqx7xYOMVuQqSj61f+Bc8tVcEciiec1gT5WCGXgzsj/Dble6o4xN+Hc3KTL5I31uchSv9ezbaJJ
KjDrr5J/Monm8ng9SQrxOSlYszTveOrVApzZFR0ZRhmDpexpagrpr2KgBcIupHuGr+OGpyTBsJ6v
qehYIN2Gol2Ok2xTPUafzz/sJEk+U0h5JQ0SQBVFgsGN+4LYFPig8NVwV+ZrXPCwSloZRrtMn0Je
C6xGZpSpWCh3HnmZHPnkXUfd8/llSYSIg7+JrU+09jCCbtDuWXNiYjTtc+78YULh/V28fMeJcWRa
Omr1MnimHqwt4thiGymEOaR542cot+lwBGmuDMFwfXXvUgWT1OKpVTFHjupL9a1QbkeE67kjGXST
yRDssWmok+QzDAMIeYiLbrSS+/QPk76g08IwogH2SMEYxohyE9PE7Wl108SQyG9VN9fTTP8Ic4Sq
Tqwomeq0EGbWnW8aFUkLkCvkKZ7UT39ifu+ShKSPbpZtmi6FwL66d6i2VZybGURU54WsjodoCy3h
T+U5Qt6ntTSqJmq9KE/bWrvuJr71juVjuekvs2sz4L5zaMH0NvgpYD86f7j0PkV39ZfzXyFTqpAZ
6mCIgG5CSi02601jO2QETaeGI1DoMhokmSghP6SoztQqDgYhxzwJkSaMeUfKbvJBKXx+Tf/ijN81
KxzrxKqqIjLSDs2h0e1CRqgd2e4r89kGijwoctiHZas+pqPeBS5LP/EjJVqLAA+DrfylQfqNQmv8
nQbpRVXn5Amnuxtzas4Gugpm1mwHzw1m4OWeV+K6A3lfknCzKMwAcSQtQXtbgSIZyR7gKRIP74rz
YmRGIXiQiat61GlpG+bD53rYGtO3ObmjtqTFVSLFFV2HHhdtmXdtyGgxLjEkOlLa3I9VzBtnGlBh
zy9qdXuQSwRHleYgkhG2R7OoZmcMCfFUByV4pGyVufuT7TkRIWxPV/Y5LzvE44WF6DwyCLV2rHo8
v45VGzgRImxONbdtWyzIvgmfkQPKUYKdqhsg73P/PwkSK1lGZQOiZXHtBjsW5WXaXGu1JMv+kXtv
6ZN9X4xYvypdy5qUHjKWZjDUkwOab8D7DATycIHRKXNE4nsvsILzS1t38ydyF99x4hv4OPHEdqqf
vqFTARVpbb1nY8IQeAuu7moT3w+XelBeAxrGj6+9A1gPGZmPfzQFcPIdgqcvGp0VuQejrOxiOyvF
IR2SrU6lbILL73zwTSdyBDdv19VYlDX0vHTRiPMUC7O1bJ5CYqViLcCr5pE1Km3DyrnjzYBX553h
yo70qgcxLXBA24CR0EQmONdOtGJOlpBAfYWdka47VniEYSZbchQW3/BRfe+ChKtkpsOoJgaCw9y9
9zAHW/OXyQOclHunxDIQjtVFLXxOICx2MWwjxDmul+rl0ABKsO+zBK8w787tUB0pGtAh5W4qOQmr
+3QiTTgIcVwoYOyNgeTJHwfVeHQ7jrZb7U8c44kUwcynlKuVUwIJtm1+eB4nGuekQFHk/KmWaU4w
8kRNPK00EctQ6+gVF0uVKU5HEgH867yg5Yc+mMPJchalnniPSWNRhbdQG2bGuKXGVTpH+/8mQTA4
kMmkRoEqS+i5j03mBQXIMP+bBOE6LPu+MMuxxAHNX9GzSTC6sz0vYd25n6hJuA7NrC2GacGbsB/Z
dt4YIAxzSYK8IxkI8m+bql7ooL/IaGlWD+uJWOGCBDuk7vbAsQzt8VG17zk1w1p5TfIfCJ3C80uU
nB7xSex4c856Dw6IeyFFRq6mV1wGlvYGk3zG2sSmARZNTs9m3FXT1j4oL+WuZT6oi+qw2vaPgP8l
Y6AG5hE3lp/foJxa74FgIgcIlBi92FCglpPtxFaMOn/ELtFucsNHV6JOmQjBTbChHqYZbDUhHymS
dl/0/Pr8fq0LAI4Sphd1WxdZCpBgLtpERenJoTc96JhUSzocsxj1x936R4QmRLWDV+pam1ddWLV7
/bCM3CXBhMT+9+q+2w2b9FP8oIQ6We5cGbekZHVv3ScnbslFCl5xK4TtcdMch5wfxlISsq8/4jD+
+ZcC3+YNT0T0iaZ4+fJcbAw04YIJdZk7dS3gUKBmFpEkJiPAfNNecv/KViYYhsHLqrYT3oau1d2n
LhxHMWjsz/zV++KWrzhZ3IzaoFOXcInmK8JRoEBsxxa0g56PioETKmUQ+w1oiUkmMft1hwWiCsty
bdN666s4kYvVgZJz6dLDMpHKp35ioFJkXDpNTnKMDPzJGXiXJnhlz+xopM/wWYp61asJ+jJkjCfr
XvFdguCAi5lm87AM2gGBEwXSIEEcY0cv55chESK+HqvZa7WYwsvrmIlxOSO282PwuOQelkkRgrGK
RZpZGZDSsXudqcDAwnTUn00mgtX9LwNwhSCsaMcGeNwwgL+7zBcgmd9Dr1uPkd5FCScpN+Zc62vc
yUOXbbrSPk7/T9qVLddtK9svYhXBEXzluAdNtixPL6zI9uE8z/z6uyCfWBTEsyHrPiSpilPpDbDR
aHSvXgusjWsEMRqNeJe/0D70c7Ms7jxlhr7WRgJbox8G5XBgoZAxRa5eIgXvfnRgxoKaugoBy6cf
tDlIqRKRYUlYMRJkRuhld4lTTJKMkZNG1FvYjUgbU9zaUOnMClWCj2ugoqzNwqlEQiBPcOpXNwmS
FQUa14i3PINoNhOl6VhFepSMH2kNsadYeyDR0HojKAjtuekerA4VZEnVHgp5faRLfdCG7radGgzD
6TJIyKPUXvGqdCikFFdKMujYTwmY5fXIbWNQM88qmNhJjCGsRX4gxSEqpdIxZYiSayBRxH8PoAMU
R+lhTtFSjlRLEIt2j9dmiZzjy0NrpRYUoAMI7Lhjf1hmsBj0ontx1+cRWWUVBJtE52U1kmgqh1hC
y6vLwPtA3dQa7Jgs/roIsL+7TkEtcObhk1mUZy1Y1HqxQACOZ6JxH1oDqB+S98SjZws8S4FipaAr
WhCPtOh6Mu6S7qBmd+85ttDHJkj7qQG52ZfXYLmuvbFaSCPYFH9n136V2QVoA8yAeGFvl45IsV7Z
y5k0fBwLdW1QvxN2QW7OLUg6cgnyq+VTFSg7A+FjybbykELuoftgytANkRz55+wQB1Cg6/RUXkuf
pnN2rzvjdf5dTvxO8F59Ijfkz972F3GX5Lo2M53yCG+I69mVPcMhh/l++TwERSDfA3oX3mt+Dlk0
p7lPv+eByGN3Jzy29rkrdJQ7QpYE49uqLZ/qY/G5Pda+YmBGEsIzrnGbAjLvxCdd9O33PHhjlyd9
nAswJlYzJD2l0o4aZ8nt5ToHoDd9pADot3b2DdrotyKy870DurXK3bJG3jVJqklV0LX0nEC+2y6a
/mu25t96dKAF7s1iyoVP+0RKtHE2peuXeV7DAs62+opHbAZGhYJKcxyDqLRFFT7RjnIX7pj3jTqm
8KQlKphu7kESMTKLdo+7iqTODKdoMotAj4dDBnH3qNH9pgGGcc5Ez5u9gL39UlxsiM0Fk//5gren
9dgOgy+jmDOgMir4RvubZioKk3FUVF4XWiuTqatqWoLcY/KGm+VGf2RE+6Vhy1etUzoqoFwCm/u7
+GyS/fnGLbSIRLRcFSTg5gj42rhYp26dbG00szNp5Fzghk+v9tdu+GyPi3l5XkSGYTZVEA5x7Bjh
ajktqeZvWg/9l2woUUwYa8idp4iHs3Grj9YRNUivVUwXKelkyxIFbiY+UkO6XYF2A14dcJnssM7k
oE7ZuU+Mc2FmraM0o9s3JvqH65kU9U8zrwa7itObXio/AgIGl8/BPqpXwMaQZNYAa11/zFOHCl2j
ZU6ZgdE+lK5IrHqFhfl7WvpVI99PVXWANulhVkMdfNzRsVlxT8y0VF1D0fCvcK+7l92CBb1XW6Yh
tzNViiE7/vKbOrOJ8lQuQZOA+dZTEvQeyBlOQqrW3QixscOFI2LqS4qCM4sQgAsCZzYdQ9dyqmN+
SIaz5FKBLzzdb5cWxn7QxvdoNK8zK5BidjC7kT+jiw70ObSyNNuwm0/ZcfUaf47QchZpHO06/Wal
XHCKo65Usmpog4ic6ApOyb73K0jNWkP54/K3e0qyXq1RffZ37kYdZossylTg/jwlByMADmy8BQIJ
tLsO67i0K9hnMXETewrqWYurHUDZJzji+8Hr+SdwlyqlGEWwsgxkRMV6XZPZbZMWcLL3FCu055Xy
bpqHRA4VOlTBJK+2Zv3T5p8v76UgOvLq5X1TgeR6reEupfXJUrQgVagwBLNPf+F7WZxPDs1stQpt
IWjBZuRLDFMcigBvB9/wKwmAS3sRsn6J1sV546gBYDSaEswMM/Dp81WjWN8ub91uTXr7cdhv2By1
qqF1Ax2lAqAAjJMD6AzEilf8YrFEdvUHU7PR0JHQ9BPYFa2NuzgXLc/GdKkZ+gE8kSeUXRAsz4DS
g9Jp/Dg/RG5zEJjcz6r/uLvF3Wi4V5dWafEFmSCe/Dn9Mc1HTI8AUHU2g9IrPyidkxEbxJHzQ+KL
8FTKXlVru9PcBbeqXRLRBkFt/aH6mVfLHwvnxwiNlCwYQCdVgU2KesQp3AKtVrzLDiVUulsn9sw7
0d0uOPgWF3vaHuDucSEtqjhnAtx63EReV0n+5Q0XWeHCS2FSieHjioDQ/jREX4mO1VDzy2UrAg8G
Qd5LD8410hpWg0Rl9CuAZe0e2Ob7cAkiL3MwbuQlYJ83r7GN7mXDl78nXmkv7UZjN5mo7JWB2ZMf
BcD9ICQ+1V17P2essLDWIh3Z3frRswdpPONmUg9qGq4zCJAgitF+S76358a1ggrqR8bjcBB6ye4K
UeeSgUhgrM7cCpW+7VfdxOMHc1fyQ1cViUcwLdGgOtYYk2+l+dU6jucaAHobuJW7eDDuSQ94Yl24
0yrdxIp8ZWJmwFbW9jQYKmaytNn0NK1OgQMeG0cq8IxU04ehtx5C0NfZhdr5lC5epBv/FFKDnoR0
NjIgfMcVqkXViGZ2OOqnGPNhE1UTO8kSl5RJxBK1DjMq66PSQZYtT6wRrLMYKWppMFcyKl55549F
do5lhO46a2c7TDGYYKthfzdCacIeSSUfqKxPLkaGF5vKK+3sRUo/Xnaa/W/4nGHwJRGaWZGuZGYZ
GFkr29ag30TLUNqZZNx2a+8B/oFxYqu0rtV5+lBboEOslqBeokeqZ49/+1sgKWdoGpXBymaZgM2/
9OC8JoqJiprlT5hG9NpjE4FDJPZ7GzhtxQ/PGP8XnJnX/IvMpE4MECZopmrxLpUWhtkujUF9dovS
X51Dj9Kv3JaC3MOIiNDcq0v7yZwOsRBUuRQIobxc4RqVUZGV1PCt9tRD6ig7g5nNU4zj6tR2es58
UevifywQMB2cGBB18kR3iiqBNzYCoYB1KI/TDYaSPho20xIooXMkXB+LbS+SErY+44liA5ygMl+a
WsYqCasprpBEKg5GOm81CJGqnnQnsvQqMX4yBC0ZVQPdBep5LzcyJCSvlFqmPp5SjpbJbtMdmOyK
Irqkd78Yu6N11ZI1VNxeGkpor6hlh/3TrplGLjKS3Meo5tV/9Vzf4JK7S3u2yJO/WWBLzkmFPdSu
MYJ57IJId5PKMX62HugoXHy1Y9/YDUj9RDnQvmXdRGHeAC2LxWUE/ahF1RziMAwn7aQnXv1DOWXn
5ATWJ9MxIGELrgQ87MROygL3K7cxnw1z97+lp1I/FJ3lx1flUb+Ck94Ux8gxDm9Ane66qGnhyKsq
+JN5bpaiobE694nlSzgQyXk90ysMlZ3Fb7fXvVjmoxQiF6oK1hmFp2NJrLxOVa1Kg/B6jF39SQu4
PujXKJL48SH8Ik4BXiWxnEX255vk2ZKzpo+XMAlkqToD6viBEBFDx+vKJ2eDC9KmZFY6eNUtnyHV
GtNX0IsFPQMCGe6wDhSooEEdr5bDJHLPV+kbM2wpAJJhK1mN6+Xi2qxSIQOwINugaIrUx9WKMM8U
CO4g9mx65Yq4fahKwJ8pm1xgGWZ5ipFjhCDfLY/zcT0Y7nya0Flu3/Dq2FsShKpAoEoUQMl4uEMH
joRqGmPcPrIUTCUGXgtKIHhgrKKjvRfGNpZ41ANwG20eVUBuWgcNZ7pxmMzo2y+C3YUB9GeoYIfG
J+N2cdY7o6pGKwkoTe4xyHqFaue1Gv99rRg+weqP6EtYaMHxwkQLxFesLpzKoPFYrTiDXix1McAK
xg6x2gYL9bxrbIzxYKJZUotObUITVJcYN5fl0se3u5ky+k3Sldu+WX+2GAO3kzn5R+CUezFra5lL
fOeCFPnYNJY/L0qDUd/oIJsgHDas27QK75Kw+NnN6kcMSuaYNizf5TvPm8wDi8pR0SZUIFkKwXwn
x0H/13dYhH7P1Q78t2LKyAHBCsadcyoVjBkel8FUx3Zk3OkTqjSpr1q/Lu8q+/+8/pzPdrhLh4zj
0GlFDxCJkvhl2rgxRuitOXdmPB+i/u6ytdeJ9pOrPpvjEomUyJDUzEPqV97ggZJadZtAOfZeBfZy
ByNvQrTR64foS4t8r6icmqrCRLjl64rjzojWxgwtPAZIY49+j1y/IXnZ99Q/q+Tz6bUO83woIA6D
YvDnfGk/q2N/TQdMYuatlyjtgzlRzLDUt+3afb68w3uXHwz/6zd83wj02UOD9iX1E8Bylumo1SJk
jugbPiEBN/erEUPjdQJiwl8+mNOZntZj7tIj1Dxnh9pN4Yt1ZfdSsu2iuBud1O0wk7VHKVHVFTvu
5B/AtT7ETe2j9Cdy0b27b2uMRfXN8jp5jkg8w2FY/X6UHKD8b5gGKz0wMMgkqkDtHkBVxrVkaTqw
1Jw5LZ5WvWlQ/1JH/YaqY6CT6tq05iCVi9OQimYKdv1jY45t9WZ1U5nLS7EkyG6BDF+qKFgxaHzZ
BXdfWyagLRruPPCf8lxLxlzm2hyX7Jplry12zf5OZcfgDQnmXtq8tcY5R4JOsD6EeJtAbuWoIm1e
7opjaxsHcWa5/62QogM0gXSWP9emMUJ8NSwhA0xip6Gym4SJveahXUU3JYhq3rWPz+aYp26+FR6t
Vl9UVREoM2gtpGEET3v+FZ1U4nQhOShKfjer5scWJCOuPGDWfwS5BohVlPd90OcfwiUyYG6jYGxH
iWv+SnzNi07gaEJxVLFZOigqcO166FN5iwLdofHVATVdTZSp4D3zorpauzgoal3e2N3P+GyBb33I
q7rOtFZC1B++LvLXULqvtMaNwGwTK/eXTe2fBQ0OA2SU9lrmryRJ0aIxSZ8edewZuU0a3hVLNsa4
wx1b1hxFE75TvqqnqSDHuIu/yMsc2xq4Z0DX8OXy6lhy8Cp52NhjG7110GitusTCSytT6hMtv7TR
TyW7ayMQLlT5tVlJIkfcPesbg1y2MnZKkUfWf3fzL5/IosVxqUoY0XCkFA/X4j/RP6zqwVAYaHhD
FrgIoqCobCX3W/Dw+cPB+A7Gk8t7u/vENHWiKgrznlcScKaVLEkz16wcUKMj4tWZP+KNOQWJJ3lF
c2RVdD05tIEI6ER2V76xzEXUVCJ92a4RzseBBmDLe2AlEAnEQzbBYITuNYsPhQ+7BQXN+2qR22Vz
92FUgJJIb/GJ0yvjBCIcVvtkrVep9CpIoAsRDnsuvFkrd2RQA1F6I8tDXwccnKpgBnpMDNEkzn7K
tLHCHZS4aKRajgEdm39MHqNxXM+goz1lnyInQ5/gPUUCU6fs8sV4FqRjX55Lq8/jpC210K8VwGtM
vzY+JeaHd/nnHyN8hU6qDWJASyp8rpMtjuI8MV7HrubGOpxkMY7iQtnuBfG8Ol6dIQRFGzSGcwuH
T/HS8bOc6u+6eTcmuJt3Vhu5WuOCZTBoVRwxieHNJ+Iwmd83dF13o9rGGne9tsRKzLQh4TsKf+z0
vIrYG1Pc0VbCSpc7SEj5ZfdBCkt7BmNgQr+9xzXQulDBfUmMV5zWxZJqa2ZpSMnMexY522/lV8zT
B4DuepaXgCkOXOhXYs9gh/XV6nDJopmhqwSCNi/9vtOzSrIq1MM7+VOPU4xmIKT5aqfRRIq3uymE
pTCJMRNyxXzNagadKNL5KQmK5OugjOB+/KFa9314FRr54fJu7kZjC70gGU0hoIq42NEVYbioZkRB
wix/jTFyBGztIRrj0oZi+M9qgeIgtf4aOI5XM4q2UA9ViPpa2WxImzRW1QmXT3yuyL2Wi4Q89z7V
xgCfg4G5bV7rtE6CJj0laEomEdjc0IleZME9KjLEDt8mR7FAzxYtBHCNqQsHTyXjo7lAfAssb27R
tZ8uf6vdajdlqBpsG2Zk+I6M1ha60tVx6Lfu5NCgvWscDFbZAQnMYLoVR/qnXhLv8luD3IE28Q7P
+m60/Dx3ErwAgAVrv7WuaS8eaJxgPJyApdDsyQ3tOTB/dY0LHQQzwGv2fR0MlCJ1FXJ4hkz51omp
dN2So8Xog9zFbqLI7ur/zFHn55Unl+dwnBwUm+wkBRVnKcoNXw/LM5fdGGfnaPOhzUzpyoborEBn
BJb+E7RUeJsM6DBCidhd7dBFC/UDa/pFHhAtIePpkW77QDTYuetweCICKG6ar2l/ZSMjRpUg+E3W
4puN4Up1dZot7VSBW07g3HtXIcWQIHp/aG2+ItFJWgxcFlFq+l1d+6OyfpI10diPwARPnbNq6dxn
KuBoZfZAwCmnirN6dpu+8uHnVZjcEW2hZzyr4PIDgmJGhss0drIAg21BBVkpIeBo77alGLCghJpA
7vK9jWw0QQTNyOVZvQCTsGdyw1oA5A1glL3bdmuKO5zlVLVKn4/UxxRgXn7SwpNkiPTiWHLwavM2
y+HuPNANVHQxR9Nn+CkDRF4ORnAtgDKVr4YPpgY/Tz1BkBOZZCdgc9IkMF3OQJdQVlLtPHqi/+R+
zE4XAyis2EfRi2TvCtzuI3cF5nmCvsKIqJrn8scyUx7zDNyjKdKzobldqswPxyy4vMhdt2ciomBZ
kl/P4GLG16QVa63LqeIUzYcxl93LFnbjxLMFvhm1FFNT0gYvj6JR7QHsmvKHZAUH9SRIZved8M9K
+Hlbk06REtXQi0rDQIlNu6OnPBS+cPZOFap9BjAWaOW9GseRjWScMaCXBqb12K/ZiUAWLJLzwAJv
sTSygdTCBeGW01g5BvkSQRzcLbOguYySHIAzaINxKTTI/6U2jpFC58f+WKyn1C0c84Fg2FeTXclt
R9EZ2ItZW4Pc0Y5Bb7S0Jl4IrEo8N08G5XuGh8gNtwxCofbl3qHbGuTOeTKt6qjmWCFIvZ8gGAdW
B4iu2MUeL7jN33Potga5U94AHdDjUg3B0Pi4wNJ8WKv/gHDYVnHIqWhke9d/Nh+QO+IotViTOeJR
p+VufaxOTOnPiNzZ099SZNg7e9u1cbkC1bQqjyYVSSFwrquLKUwwIYH3Uk+/zQcT8GHFRY3cactH
xqxz+dzvBbOtbe5x3q7ZGoYD6psROYJC0Cbgmh6K2zT7T9nfScb9ZWu7pYc/5nSZB2KmpA5rFCEt
v8N119+th8LpT4ZNbcgnvgX8dPFgwB53mQMIaEA+yZD8YnFQj3dLOWX1sqviWLld/yURShTvr9CQ
LRDsWOh78VQ0yE+olZdy6JsY4A5WN/9BMInXuar5RsDC3t1gbQyyLdjcf9EIauy6rkOfGGgPyYaj
pH/LAIFcdmuBC2eDWcSQLcNh10F0l4+flUjU5doNJ5s1cPGrMSVpLha4hXH9dALMWyC6PP2aRbC5
uBM/DkSbxsUvOmg0UUEA6tfgKx+LxiGFiJNTZIKLWKCdpsBj6vA2zGlAjfPQl9P/d9+4OBVJU92G
Ok6vdr1pfuJV9af5KXpPPF3QfIa3dQYuWGVJEytKBWeQAyOoC/TMMdh2Lo5varW+nvLhXI8LT2nU
VpGFeiXS49VHufmj8n3GP/HAhH9oCsDbml/WT9LVlyMV27kLy+SBJcnck0QHM6GPU34wUpD4W0hp
pTSY9ftVVQQXuMBXngbftme4j6ykstLQz6JPevmr0AQneD8jeT5gPF6kkyjUHAxcnwzN97eNn/0Y
SEGbrspgDgRq8WVIytuaJlNqsq/2uwlaOOEhx7PmbY3QXVQFRsc15FpUVS2+a53KFYq/BKsb/fYI
12RvNpC3o1kAmyqET1ApjYAnEWTlLEi88pGNWe6EEy01wjztygBM3QdgfcFqX95oeu1fdsX9I7ex
w53yEgKH6goh9aftzM7rYb0xAygL+GIo5u6SoMYHUC02E0WTl19OaogpVxXaPEX0VSuOcdPY2ip8
su26+7MVvtzW0iXWYz2Lnghjw8aG7gz6WFVgYbQHOfJVvwb19TswTEgAWEoOWJ+JctjLpa2pTIc+
icoArCF2AYi/SnTf0P/Rlse//14vLHEhMq00ZdGlvgwmA9mjfM2UviOCKYz8AGlW97K1nb2EMeC6
ZRQwNVS5Xy5LTcDdP7L2cYQxi6EkD62Ri6LHrg2CCVRUzwEgN7gsalH0Ru4HPQqG5fg7R83Ag49y
ngFxhLs3jgHs5OC6jPUAhQnqJIUv32HOcAHBgY7vJWt+LDcQ3pAey6H4QHVg2dM71ZDtriwcdVau
F0JFFbz9NT+b5z5i06xRC+5/wCWHxLHyX5T+LfGFQl+sjztqlZ4XmtqZCUivriGv7JR55Vx2jb36
L6CeimkAkElMYFpf+kZVhdQcqhYBsXZQbfZBhggqCHjj/GH0WghSvuGhtnNxvrDJBcUIXNBrniMo
yk1mawAoEfkfhbQeVf5Zc9E7lP3PuAj8whh3plN1DpO0M0K/V3+Z1gfFyu1CuSuLj4KNFC2Kcwba
hv1k6EkZSMTG32fX9NXD+CUPkdgz5InypbirP3fHVli/3bu5XyyRc5PJAOugkRkQi8DNvQC+NNsM
vsTeS+Lwv3eTwhoqTACAoWjO4+MxVAShLIpowkY90YBmhxwF+983aWhnkQt+SBAlBIIN3j3sSBdM
xDAVDsutUql6tJogvxf8xrP+O20wBmIs6152osuqoWPQAI80woPWs5UM5pwnUSAHo7t4pTtkgeSt
QYU3IXpMkHcSncOd580Li5z7DD3QaQl4e5B9MdAEBlYSL3RVPG9CG8nJ+3ALLyxy+wl0FGY3iye4
xju8ZvfrAf6P2TeEGsoXsdNc6YwpxJuXcXGZfgJdyPJRBRtxgYKlaDN34Kw6iF7/GGOBe5Mrr21W
y62a4vONoGGADKS2XCfhj3xZ7LUt7FoKaBL7xfjzsouyb/Qq1GzMcrG0ph2yPIxtBW1+W06nPi8+
LGQNyHAIm9tIRKazk4fpDKaPsULcu0jcXy4yCQdoREZ42OVGBpox6aGbis8TEVGmPgFwX63q2Q5f
9kXfswC4UJJ88xaF2GN3WE6QYArGA/mQQQzNZhkZYxDKvf6BUTCKXVWwUr4gTEplCkFcYvlLcdYx
+QPVPiLKX3bP32aVXImkieQRuQSw+pLsdp6uXpEnII8J3aMvb8tedrOHjUX2izZOqoItZ1EnWgSV
rlx1UuIWqyY6CCIb3EHQoZSYDDWKlE3uakF0gJYeKzQr5RUQAKgZRhAHE4J59u+jzcq4c9BoNTH0
EHsJ+bDySFyIftiSx8bjiacbX94wwMi+ziUf5TIKrTSN3IrRX2GvSTYd9rtFxt6Sb4C/iHaVSymi
OMyLPgNqUe70f8Ku/JGYBMN2I4prGEyPQYSm39bq9BGZh2dopbt0mWlXjXFSF2X10wxEJJcDz34W
t9lx7vaQOr1ouxY7zjKA2/n4G7VJbRUvwLfkAPs7oBp4cVIDeTe3A6Y8rwpV4uiJy8wAv3y3BPSI
mhL4BzJqjw+SWzwK1rj/jZ9tcmskmSrpeY01agFIj2M8Luix+oG2IfD70xuGfkVr5OJrNCnoKPSt
5P9+znRObp4yJ5RdyJACTEhBkUPNT4JFCozy9JtFGCtzNuJFI58sGwp364mVKXo7zg5MYWMFS9uo
ijqyu3ez/mdneUbEslkAnhmxs+/IrEQLZF95E/XmQVskA8xd8JwRSvcxhGbv6FG9ZgMLS++kHpQL
x6NgV/eDOyoWGu5JhnN5aTQdi34scyhlVmsJxbKgNQ7ZkDvRDHkWiLZKP2T6napBQnIvobmd56If
sO+7zz+Ai09yNkAW1sjxOkZ80q+eM/S3TGLtFYOQGTxb407nWgAfZXRPQEdWW/s3GpLr90Zeg6Fn
kPhg8ou7xTCMaWrjMv+uGv4eZmC9GvVNU8DsyL0K8xtjzLk2zrNMitbXC0ryMbTrIgvdE0w4KxZk
bI2DmXzWwKhTlO57nGdjlHOeaLTaZClRMuzd/3qscU1dTA9lR9WpT/JBEcERd/NItnMGe+a8YjdQ
ytxUQXcd+iEZ7EYKmnixNXrdlASsove0+HR5hbtHcmOOO5JmBgo9oLpDH0J/pnkjjSLdm/3nFHig
2DwBiAb4ulql9bM1FbRE3gZOjKG+hSylHRaF3dY/lQE8gVJyqrNfmpFA5xzcY6p+nYeVoJiym0UC
HwjpB5R/X5EclLNem1WlxUGVLXY23bfptUZEHZ39s7exwp300uzUEvKS8dPNOB+JHR4XDLau19PB
Olz+bk81Nf44EDxRQcFqmDjSnGd2sdqb/UjiIG9WiG9ay0c1tD6PGZC/XeKVmNslanrAX2d0xSE3
Kj/Ok+rPK3Rm66j08Uyz4zKFSmfqFWsLuKZ5nKPYVafFGVfiJajsdll+HkDtQevyDKkTr7HSExSM
7FAtToslH9oBgL2i8xY6eF2URV6agmcokw5FbF1LGDePhvRcJclBN0wX+jqQIcoPkKiFPmV4VZSK
u0a618WhO4zkR4ix9zlJfCJpZ31qb0wJ9900fAoV67uqT1dDNUOCs5LOq6pN9uXN3E2htpvJfbhF
06VOKsDfMFvK1xizFHat5pqvWcsdJDTdrqigzx1Fp3SMzmOqHDtSfOkJdROduiBiec97ZPtzuBhO
UQGZ82GKn7hbmR/NZ/UaZJr0XAYuEdxPexGAKDrVwMhhUJOHIadDmC2UoIA0WpITTl8wmizYXrZ7
vKui/IzqjYqOAUDBLyO3PM2o5RfQM516f5Y/VOD8pogFbf23UoComG7tcEmiOUp5RxsLU+Sz4pit
acv1LXQ/L/vK3nYpEHhGyVlHR4yvZZCGVHk6oXJCM+BEh9ZutPcsY2OB/YLNRZfMcyrLIaqycvk5
pK5BvhDVv7yIvXC4XQQXPLR2jKSymjAUawDdukwgYbmCQLPgu++G/q0Z7liVfRrmg4KEtvMm8P0m
ngJc/WFALqt66clyQbl5eV2ij8N5mjJLoBimKBaYIDkFJVLe/bpsYG/aCDRAz5+f8zFagvQsLPEw
GBtXO4WftWsG4uicbvIqBz1F6J4HE7RDUAkVg5zYz391kDbGWYq08Yx2WPR2lkZAT1cZjxAp073F
Cr2qqSY7znPFnue/VhliZ4qgEqorqgymJ/Z82Jis59zCdCN21IAc9XqvkF+hEVze0/2P9mxCeWki
jNI8i9UuDSj6fGNz04gICve9/dkAl6bWWprEWYwjC/gi6gR2hW6DKuK12A1ym43iTm3WRaXRjTi1
BjhOKtnr5ccSY3btJLocRNvFnV29XuRlLNA8//2I6uyi/145hbPczpDQ7MdbCbr07uVPtJvZbN2A
O8l90jU0Ut73Stz38ufPxR1iDRyHadrjc3VAwy+eBqbWM2ONZVJ2KZijXCkEx+E8uuJi424isF0n
d7zT6F+4GyPD6iBq7DJyRwBmGFIAWQEyflIKBPt23VNRZFRy8Y56NZ2j1HFsVWNTBlbXfpbS4lpO
5ENNRRiPXb95NsOXcnW91iU568DER0pX6jVHTr9d9hLBQvhSrbXoeaVJZRSodfw5a0E21PyAlpsA
fLl70Dbr4MJFN8ZJCGbEMlgSjHRrGDEixvxxSldwqEKZ7PKS9q+wjTUudqxFD0oOFVx7Xe72rnFK
v7IxlcypWwy0tqfY+3umZBZxNxa5QLL2iq5FzYCGXuTJmFEcPsyHtjolGIMpvXkAldjlJYr8gosn
5poBVp7AHrhVvqTJ+BGEJ6toG9lHeXVzbRbFxQ8QTg5NbYSIjpk9eJCAD0JoHAGGNnt1ZLfBO6A3
LzaRiyG1FnV1WRCM5afJCcOKDpBiwdiIdAWF7sHFC8aum6AZEwVJjA767BaeQj2Ach8MVEHS5b2t
u61/cElAaKbaKBfoaavGcXFm0HgxaHWZntTTHLwLCbndSZ6RpujTOdbkAitUPqnj58YQud9uuIdP
A1RkUnRbuU9VZkRfpNFCw2A2M0/JMVPXL5jOx5yzW4dpZCfrdJWEqmNFUwLRvvFjhYqlPefKhwhD
ck4/a98JKuB2qdRHNUmCPLaaszWTKxOH19aVrwkqKS3q043dzq2tS4js+fyhsJYvdWhcT2r0bYya
yhnkEFzMy3Ls6jEI52n0mhUo5+IXIc3PIcy/q1J0X6PqHxnzw1T2qr3Uxk9lzBZfb8pDixanc/lo
7l9HoJwE1FwnUM/mzuaw5lbWGy0oEq4mbzySgwXJdtn+oX4An/cVbglJyNi6Hw6eTXIntZKkSkpD
ij5mQu0MjCGd6l1e1X4Af7bAfXDM61dlNwEtpOZgJUi+zvI/CWntFM/Cy4Z2e1GMsfPf7eNOp4J3
YBir1m9sxN/WJ4Ufiz+YkT537YxnblOc2RwxDKKLP5qfgA8CwS4N3TdAB/YD658l8jjUpkyVtqdq
FJjtiU20J0/RIGfR4C1DkwLv4IGoQ2rKcTgDh0Ej9Nfim2R8R6Fu88l4IGqcGCNtFAXr6T/o67e0
vernr/8/t+AZf4Y1VigY0iLwlSeHZj2xFM96YFjyfsQ0jBDPKNo09uebNxTJSBmuObDCSdNBPfWm
T0QqrSLf07lAAVWb1LQGnFqGy4kgoYNWL2S/yRUDemPCnIKsrBYNW/6P2+/Z+bhYQUPYXMHpCKRM
eSzKe4b1Nh2IQM0PjG1HPI2yiz/augcXO0AzGa4jgUU2r6zIt5rHLKo62sugks1c61j/qANhHBad
Mi6QYCxlgfIaQhZjzQY/uDG4IfZXR0+7BuW9KzK4fyc+bywXSiwlkcMmhT3o3NiNcm3p5fdxGY6x
qrgYdBfFSZbEvs7O/pgzGKRm46BjSjprLJ5QXdEhnYHqqhwG5rxZ/NbGqOmJaKLJBMGO8pDRmaTK
BIgxZDH+y7oFsCimblTnLZAuwQE02I/ZrM/SJ4maLYzpIGiyqOaOSSrYQ8GlZnDvBLWvlqrOIfMh
K/NHIAE9czJvw7j2M1ON3csBjHnbq8+lQsIOfOoYDH46lpvlZIqyWFOEii1JG9/Is5u67px+af1m
hiyvUnv9MghqkrsOCaw++KgtcHbyXeIwXka8XuMkIFEBIZ8vA+QH5N4bwtVeTP89y3u2xX2tug+r
JkoX3DHrdQlhY6v9WEKNr/we1w+xqJy7nyNsVsZ9uFmigyXNZhXEOkTBv0/ku9lVhzXJT+aiOY2Z
e+2sO3G/OqbRuWHZC3K8Xd/c2Ocuh0yySNxJOjpTy0ycJQN3UJeJONFY+H/tMc9byl0PqzRX6yJH
STClmqPLX6qpcagm0oLZm8ZBmfDZDHcfhMmqZ8qCW+jfaZz6x+9pHHKg7t9M44jWx10L2bBAopdi
fasGOefSguCI4a3DezDf2/Vx14AZ930H5rokiCs5SK30GK/Gp8vOzyL7pS/FRf4xX8sS2q6hP5P/
EOMn0iGnRsuuyc4KTl69/gPIucADd0PX81fjpy3qphrHrMZXi9rFJsudmd0CRGmnk6g/KnB1XmMH
mpizooJPIxjRAkwjtwsz7/Lu7dcpN2vhYodpxqQBhgZxaslBRi6h26tooeoXlhp7apFE3jw2uSfj
Qeu1CSnsom5umPya4DoQ/hAurFhdnuuRhk2NCfoEFtMMcEYDzGCADnmiasf+hcCeOWixocfNOQ2E
Q5Js0DHiSYvMrWeIp56RGtHKNdSrOBal6P8jZP4xx785FN1KiFzjEUDuJ6c9Fl7s54+tZ6E+9YaS
LNup1yfi2RrXgZDGWDK1eU2CEaBXV1KV2WuVqblq/4+0K2mOG2eWv4gRXEHyyr1bUmuXLF8Y8sZ9
3/nrX0L2jFpofg2P3mXmoAhXAywUClVZmUJ3YSoNOMnqvHXQswnaOLnIq/RSqIsBbONZgaZIx0lc
tiPN+69hHEwgpdSgnR37KqkegSn4oszolOd6+nrek7fPyrsdxn8aooajmdJrwSzAiCZ6Iq8e/D9c
9N0Ee/O02mwKXZf4aZs8Eqk8pOBbtQGJ30ct5DHr8aXoyyvSGk95tT4Pat9xTitvL+nfj/KYVosN
bRyF2O/GJqiT8bs+NYEkSC/nt5JnhrmVujodV9BfJVDC9KLlRVcLwCUS57yRze+lypAXFEHSgmma
j2upotKoChn5n9p7i1k5uaBydmv7ex2ZYG6fqJE6AwyWlOiQcnr/lxkI3mqYgBIv7dwNdGBSVMO7
JckO0Nni9NG3o8j7ctjC4mLiXdyvSMpnD2I9KdRgQaPjoKWpQjHDdIjIuea4BplAUrZNslQDSiXp
Lgo0yI/4htM5qwZhhzcu75r3wTYj19EKmVixqmWeFVChRyPL8Gn5iY65UoBchFfOX8DxFM5nY7mu
22rOGsyZml4113eDmbROV/WaE6rVbNWhMDhr31Yo7FUaUAV5Z6mleBlq0U0pkMt2ra+KPPbXWXk2
EOUs1M5e40x2o76+lyMFpdXpRShmqHDlvUWEYbFR0r9W58JErG2IXRsmsVuj+dnV+aGYtH1VrYWV
VsOPvMhdM17uxLx4XXpVt/qxvpy1aC9n0GxShJ/DqDvGJAHtoDyjDrqPp3yfStNlk/Q/iyjcKxPV
kMvmxY3XfN/Vg2yNVb6r8iyYkyZIYuNLQUfk8I7trFWOVG9EpdepRv0QRpWfR9BHj+QvNUn3K85P
pWaXbZ29ICmeIUQ5Bia9N4ESPWRd/tonYh3UZg7JqVry5GlEgbK5wgPoQeqVL0IkoFyU6D8wCtXb
RVveC9N4nbcF5lL1hXhLOTzWk35rpIpo6dP8VeirH0hILmcyubk+ho9CAyoBoc9f9WhAp5iQzKuz
XHZLxbxaR72xBhntfCM2fpiZ8gBokq/EXaAK+k2FGGM35WDN5Qw90yz2ddJgs1rB0qBQahhQx06N
h9xYrsbCfBVnZPlarewgLwIO9z5Qou42IuIDRua9ua9SW69LNDj7unTaTK+tcgkVRzGzEbJc4u58
fNw+fRj/kUSTHgk2+csUMQ2LFLjGz0yYb4b8I2PMyRuTzDD7N9YSxLBG3OvDo16uvPNN/5WTzOTI
CnNHq5XYh3G5YI53JXcFCJgswI/t0Si8cdV3ozTu55JcZPV03RXtQ54vd3Ktc7qhm0f+6DfQvx/d
oUOBpkkjUmyDfi13ppU0hfOJL6cAOgn4JjRWcFN+NCG0ZjnVGMlGbXFxi6DyR0tZLVpYVNwlULlx
euvjHdtj7msTUEJzNsQYkmUH4yvZY0DaM+1oV0gRtFvR+T8kqKQrhPc5afxnP+exXeYKb5NMHs0J
66Qa7b/Rm+uh2f0NenOzcmpQTRxKPqUDPf1xT6VJKYmgh5mvXUte/wDaYJDQit8nR3IhHMvXrdxw
VZD7GWCCh4aZKbP1G70opQ5DR78lxehVlNmrT6dE/+oi2qgWfbDGHD+9qHLDbEFH9k8dYG1d2jzv
r2MMIBGyGwH4/ytajg3fIZgIVxVVB6EhgPAf99UoeyGOhTnxhfphbZ/DerLykFd/26pCf7DCeOhE
cnUZtETw1ut0B6JYdyXYUCgUONOu3Le++UIONecYvuVDjHt+MMq4p1wBtqsLC1wG1HkdsdqHwa/u
Oiv1QgzfTI6BKoHXXa6vvZ04Q8CTYtioEoCcGWSZEA/XoTTGmJeGZloNLc79FKRamvm1IqDXLmRr
mXkUcBshDZYw1Q96JEkmb3nwUUhTCtWYpUzNfBUywqVYwkTG2UyeCcZB56nui9lQMj9RXpSmhbhk
Z52PmpuOCBp0zQDpLhyScRFdStUqimbN60vRzo3Blga0Q9Lv561s3arQvHw3w3wVY80gpZA2OZDC
IiiLQacIdIq4W6AoHN/yygxvihEnLnhkjXmBlDj0cdbqmW98/dKDCywHH5lqt9eQOgmyySqDES2R
MlgxseBlXtHZEFyxz6+Y+xuYp4muVEQHiil7w0b3N50d3hiOdpGXFgosNopmbguzCd4QlNlxeG44
75ZN10HUBhqSMgi+fZEj79QkwKj6XAi9Sawvm2gGx2gefTm/yA0bmnz0cKB/P7JhdijYSqQH2eIM
SUGUhcORY2G7YXhkggmUOdJOEWMF263xwQrOL2jjNHxYEHMasj4ShLRDP0tLHisI8XSXJRcXSa9M
xjk/2GCOAkkHaS50tAbJH9XH4B+OsD+Ug7zjsF3uPtpD5jiIzShXBaU9obpzv5UHaLkb8wI+gtdv
8qmpB/kUj+xwezuJJCrgqwE3LPPxqnFJWi3CwzIOhSs5Q5Zi5N5UypxaFz1Kpzv6bob5avWizQUI
2EFTWQtOSSAsO7lDsY96cDXjQtcyqwsfzjvK5sA5xoT+XRrzFQUt7aIko3UUkC+IxOos/Zt2md3q
FyNeTbb80CRW84ArDpu6yt5yD5kjL3s+/yv+x5d9/xXMl21VfYxzPS79nhiCX5si5gLVonbXdJ6D
TE9bcLgaLyYBpGiVDG9MhgDsvfdVW96ouVF5ldZEu0mIsmuww0RerYecKLSVDcDb338hEwaXHvlA
r6B6IoA/GpQRFpq1wP8iydIDCRSGaX+ogZINIW3nPfLxddvxQ8P0L5j/DAykMMWUoenStEtbJMv7
Nxbkr+u3HmwnkGd2lL3sxHsNWrmqz/kuG2ksGA/+fUSy9FP1rDZxoUCnW70dK4vCCFG9XCwUNlyo
rN7zuJM2cp5jc2xnBBKQ3bQuAL8PmmAZ5Qs+hyXVqVWZKwf2smGJKEe3CvMemLNijbVKwq2W1IEs
lz/iSGstRDTNWkjCOddbYi3Q7iLISvACMfWT5jveq+IoIcOiqaRsS5Y+elm8ozgYcj85JRj7XMEZ
lXsuOQc9vkxI+WCZSbz61VzDaDYyX/YlnODZC30loHhaqkFKIK03u7kbc3XWtw40oROqUB+G+5xM
y9UxOCpFoct97Z74yR0852uUgWSdMiFodnmr2dIew917Hrh2i+eduqthgu5OAvkcE88WiIrn6Khn
KOKUB9L3h7wYv0dxeTsKpl/EKepuMbEI6fZxuT6GGnmSpayyxbWabVlKX+XC8PV4vdFWxQflYNCj
QxzoEXobfa08lWU1WmSG9LUec67srS91/MOZELh2SVxlgpFDZHwBea/cZ0EndlZdK34hm5ysbsv9
Af6k7HyUXOjkeSqYfYgRtMwfuu96jzAf1XaHGmQa8qQw6M9mHBAKlXhb4PWNWTT2gYjh0Lwz+w6Q
KIwHtVO9r/TJmrIcw5BmkESIIyt3eGIjaoHsFbOakKeAPBI7MlagIjRk1Rv9zeJW0JJEejB47Wtk
mzMuMl7UekPyn6zxyB6TPsadGQOWDFXFIQx/hnFyiITiBkxmfkpKK46mL/mcB5Mcgcubq729UUT5
sFYmNZG6DOjOpUgQodudEmRXib3agl/uqbzB+dtgIz35YIpJT9aoi/RFzGHKb3d0T5MdKN2Dz6R5
H+wwR1it80YY6PgQJfyHGoSSWPpgyYIL8CBaCPrXWvPMwunwEoLezvpyfpVbpaIP5pmD2FWGUkZh
Bej8P2rmH8ih+N3kjexSl0VMoFNVkFN+j8wE5Fte4T56+YBBpjb90ub+JxYlg71IplIQEvRvcEyP
Xji9GBvgX4cQiKiUrVuRpXXVSr4bRSkHvCgnllC21xNe6ZaCGXjoUtyLADM2sj7ddYvBAwpvhB8U
NRB7IAMAHDobFFJTEtOWKi2rxf2YyAAWglEQConTvHIC3VYT74MpxmnpzLY2G0B0d67kEbvzx2c0
9KAdEd9qnGt+K9Qdr4rx23QdBdJBrsnrDWKnRWWHqTdXV+0MVv1isUgdnP+oW+fx2B7jqFlkhroA
dmtwtIBsCOeRku/KAe/xs/mxDCiFUe5+sHwxmW+pq60xtRMKUUb5q9OqnZ6kJdQcaqtdkp/nl7Rx
CcItMO0JJ8V4NCveVQHtHw0SSN9UcsBTzDKJP0UXjfYtatXdeVMbb/4PppjMiChLF4akK3wi1HeV
iVZOW3G4XjZNqHBeyLdKBAx+Hw8dJsolw5hBlASUlKVWX0Me3/TWp0HI+McAq76S12k7pCVaLsrS
7BexdiAv5JZF5kL3xfvEdlGwGaX0lSBb/nEthTgqoOaALkoaaXYbvmQYXj9v4SQMooYMvSyMqytg
hFVN5hYFZEBdjW6pfHAvX6+6HshKfw+aC14oPNk0xg57YzaTOYgGukidG/rxF7QCDEt3s8cBinSV
U0eAUcePwg0vS+Atj/6sowgc6/2aIn1sIWmFW23trVa5EjKds4mn70RmdUwQUka1DDsDL2m8MEo3
WzGiAGXKgKBkHWE63yqgd8FDT59m+4xRJhLpRrKqClpz2NL4Rvmejxa9qmPn+2RaZWv17uKkVvlV
Sy3uA+ck12NMM36pmFM3iPOMnqA9uZJTOhlmmjEWTkN8cs8L8fRf+5DpfbAGnt+PHzEZQswmKnOB
FCgKlKAPJgpm4KdAJ5GDscO89sVYSACZGYEdGGyyBxPIbFHliclRvXaf/KBSl7zsbtM/TToyCOaY
U56FWtIxzzWsla80V5L2qncAHYxcIZiTO5Iu7MgKc8ilZpjHRS7oBsq2YH1pvjXu6iUBqS+j2TZd
AAdcDXpkiVOBTHJ3PsK84THYz0couxCktwhR2LxDX8J2LVI8t1XovXn1Tfx9aKzSwYDBulsyp9rL
nRUrVuF2j/Q2TX7Egf7USoX9FzKqJ4k7gIMiGgkijd5o8jAZWSqsYdJkWo0Rh8lNLsBSFcy3f8dd
c5rSvtki4BtRwTpyooGB/A5QgGyp/Qz1h3aFRsAayHj8p8QDnM8L7co9v9OnaRdjkbld1UYJB0iW
138YVdA1ADOPtjcupqDglebYw0JpmyXICqF8rqHjqjDRx1xWtZEAy4ct3VodELkdtPvorgWDFK1Y
9Re6LVxpbnFpQtkkP2j2/LO0uTGQfq9j32J/BROIMG3bFLKKXzHZ8QMdnqcjQfkzDRDlbcLViZHY
UPRmD0TcIm140RP1MRQ1o5pPOu56X7nOd9mhd9oEvFVoD2UYgkvsIrE0d7YzI8BkEFh7eeHi5KJh
7TMhSm/weE8X2B+9xa+e+l22F9zaJffKfnFovZjXED3pArMWGZ8iQzGs0KqhO6xjSNWK7lSM/vbB
ctM5kj3e9l/5aNgTBUUDmShaQzpqRjrSE5FxrrGVhUKIy8yP0XgWLP2ivhl+kf34A6S63vfWjV+1
fYaxSi8PTGgAxO4UaC/9Y8zJWtjEmP0ZjHcBKTG2jQ4dM0m+jMSHXNlNUpAk4A8beEeXOs5HR/6w
Ypa3IF41koVjlPvdpALd1cnelC6zXSVRbJfJtMeIyHOdLxeNiS1Q+9fzkeMNifHRPOpRFPjyxrUL
mruPfg0BvhnV77evLNpVEN5SdEgSKGCIDYHZGK1iv35LfP22caorAhyyZVyjB3ll2OZL7YRXFfDe
Jp09HoLzv4zNG9+4jt5/mMocuAo5fjxiHMc3xzC6SuJGdHpoEzqmuWZ2r3CnGE9iKDVoUolck4AY
G7fFx53A83mU5wquZ1SZkxpe39XuELVOo4V+mT4tyWsc7Y32oZQ5EXXjpH20zJ7tQdEBt54yQEVz
ENjaceQkbmGLEir/EPAgFoiH7RKPXI6XszkIu2LmhE9a3QhzXRU+mKUaSwlHyZnkUtsrQ83Lk9m8
8c0ULl4VDzMA5N7O/VE6TowqUgxUXFE3S+50bw3EF4qwiuzhml8OPz292M8jY0zub1TSQNYJ+9ll
92ozBrm5G1Nwcg+AzafcAf+T8/vRGP0xRytLxAyan2JZ+FILIKYVth3x0Avu788fh5OkH2rDuHxw
99B0Cp1RJjKavdYBH4MLj1ZWpl+6J12YrvmouRHYaRVfxGMq/xr/FDmTcSfJzJtdE+VkE1I2oC9g
1md2ddZqEuwuuPDLB8zAXpGHMVCtajf6WWnx6h9bFFS68v70ZV/ZY0HMstaB5WqdIbdkdw2UeLKq
9YteOUjZrmZ32oGYUrcazJOlDz0Q3DXnYLApjg7RjeOfwBzItR2TxMgKyKb1uNrj7yS943xN+i8c
h13WAnP0AEKBbknVUVra3xJBy02xe8NN8ymr2VSJtUX/fuSh0jjkud7CVueOwl6DdhRU56yqg+au
6EiZxW/gs7H7t0VkSciBReRMNPAcWQwn6D/mnax7ohFfVVP/BFx6ICYTQGR5+vSZrUT7WacKMCDY
YG4wSegFranRxfyjyEXsNfh7Ra5N14CiCJ4QpnlKWVEUSTOHpmC8MScnwR8GJTCmvjMncxmUTq6m
t/08MsoENDMGf5gygHGSjkZogDdSCYzILv9CMnDz0+kYEpbBVHk6fKvGRYpCHUylamyvZWWnvUfK
G9Lw8p4tQ1SwHUIbIBs8iStJMtdLnYO+fYGQGlQfASC2Z0/zUDyZbulzMA6K8YKfYrKXHt3LY7tM
HBWGAtI2PYDaihhZs34lAQnP5XzbAq7p6J+jN6oSjWhvUfXoBBgT6fOm+1fXmMLWyCWdjYDuuMOr
dW2GTLyvCaAKKBkjmft43uSm1KqlWUtfKrTFGSLzpSiz27hRXKEE5jZanZ5O2qsm6E7GyV1rxbSG
NLzFUJKrGNpjn8k6Cpn1cxbVsQfkDe8Xbp2a4x/InNFIqqZySKH7ns9eS6H46bfzUWDrqx4ZYJO3
MGnNvDRWwWvL26KDiKLpioLqnDey5bJEQddYhZ44JhGZsNbK+hIB7FxAfml1J8wogKzLMcjDNHAy
QpVNl6iTHltiDzxBXzwdO8GLCGZbMObZOJj9eE0m5blqIbZW6j+TZLjqdUi7V0Z9PxLpQl4qzK0j
1pK8cEKtODSDcaV2MSY4VE/Cly5r7b6uc7dWJR+TMm48hPCJKn9Bf8Ab+voqrKurIppvElMKptGw
h6JMrEyRg9JMLxOluKjbyUsXEAx0o2ILpf4cFbLfINOyzLLkfNHNoEcUnFX0yyUwfjPXFkbk60Fq
IYo5Dla9U91wJ3QWBTTMPr8peJLm/N7xd2vUg48ObFzW7bwMGLEOr6LEToI1ABwf4h/77Acgbk7u
8/KcTWdSkacSHSWFE0yAKsztqBoT1JRSObWjaHQgPS3bTYeUI04zHjBgO0Yc2WMyjiWttSmdpcjH
AB9otVRbXh6o5ByxCtOXbPrEMJ2xtI0G2Bje+Wcz8rfdPTLOfMtBI4Ko4yHlYXbIUaXrSgdjcns7
loKVpl/On9LNUHBki/mSpijFWksQ4EHpuRK3MX/JJcfEtrcc2WAiQdNUYtnpM0gq1cIe9OG+1YRd
iKeGXEhu3ilBuQxeXOheqcSaI0i5L3S6J489T2ubt1gmUGh1quurCHLFYtUPfan7ai1cA7v+8/ye
0vjMpqvIef51VuYR0Arx3KfmEPny0AR6GN92Wftt1FbJq8T5qpLS/dCAkzbp5U8Qj9DE51/LzNWW
rUlbaSs4+PspeTTQUa+yMshmYxdNPEUZ3olkLilEvjqRVzDPJWHe2L1ZXwqCdlGq+UU2VvfnN5Tz
3VjoXZd2cym1UMeVlNpVhdRSzMOq89Dkm2nI0e6xU2mhLJhpjQE6b7mlAnjj9RqknZ3YVOurnm1e
zeakSsqcc5MJMnoPkShxhYiBGYC/yFYfoWNAscPtYOWgGs1sqKC2aPwpdqujeMcraGymGe/OwopB
ZumYkbWjwOFxP6IzRTXu/3/fjQkuybyCSUjrwVy07qJ5J7QHlfzXFze7iUxwKavMDPMRuYw4gpNT
i13KDEv5mGaMv7jhBf+9tgmpOvYTJozMQgrSPwGun06pC7UhcOM/ae0IAvgnZXjVystSeah5ORsv
irISl0JR9jKoFsB2pduda+yN19yLnR5gB09G442f+/8P/1RV4NQ0E4opzBFP4rFQwZ9oeo56pVmz
szwl5jOV3K4iOGjkEqcIe1z7pk+3mcd9SmPVaRT91zpLLJG18aStBFdwVF9M3WFsICa4tpbYXK/L
5bLy7obt0/BujqliJCtwXYSOpBYK7vYaCk3zp07DuwXmuEu5kaajWCd+r/0Ka3LA1IWVmerz+TP3
P6LYuxkme+h0HXQnMnAXAwbNwQC4X27ooGRrqSg+c2PmVmkGLzYMNQFHYkrs9MGiNfHcRICey6Bg
/iNfO6D6vTMCvkdufiOwj5vAheLNzSK+jThuFzVFxOrzr6Va21L9Gf0stF//NcFeNdDywqNegWwA
IAoH01quQCl36L5rHU1v7cYTXprYO//FNm83KEzKBoH+KtGYSzs21WIoGzB4ye1lOV4o4WWsfwLs
A7WVf00wJ7mT22SYDJAcVmAbVOLb0Hj4xBooMlEEBscEOurjg0AtRGQePYiz2jYo8kMpK1ZJeM62
mXIcGWGuk6GbwjRaQb9c5vk+kr+WeY8XgGb1FW++cvsQYcgZNWRdQuRjUrhygnxQv4y/KRR1vG/E
4pWKmoUXiTNZmfR6fvu49hgfWDscLXNFcKfTQ/NuDYgz7ycnekORcnEp9GuwoVWHM8gqRpxxcJk7
MyGDJK0iOCjbyJm9KCgAsIaq6TspF195eutNc2ySuTO7MpHbscWIWaqtjqh+AXmjBYUuexBu8Qg4
v5tv7eVz62O+HpFqsCbQCbPfI8fqY/mdvuIEa+5tKlILiT4dT7kVWpXx8heyxpt3NeaOqWSTCiJj
FpbYg9V2aQS19NNL8HXlkKgCIAcTFl8JKgF+S6fAOJcLz+RJZzTUm1kMFfNNCcBAt9ur/FR/i1qa
XYAriY+s2nKjo1W+1SSOqgDN0KTrJEgpUCLqnq6w8DOM/MQHaLk6kSPdnP+sm4fk2B5zgZI6TSuM
IkR+vut3EMSjApb6I51rUun62pHjR5tFlWODTFRro3mtCh1g7/9OssNdHBPcwsGEajoEa956HBOk
m39zYP4tO8xGBDheGRMBlFWoZoNgZf/gyP/zfCTPWZgAoOhy2JAVFimyUXVT6AE86/aAx00PYvRi
euKCXqg7sFHgeI1MFACcaiZ9BovDnuwX6br0Cr9xZG9Ub2n9pgs47kn37Jw9JobXs1ZOUgkZ3lIX
F6sRNXsAAaFc6HaeSW6GMROj73dNUdw3SneQp9yNpPlhScyHomweY2NZfc4v2krOjneAufbrcVWT
pIBPUZqV904IlRrk7jbn+77F5KNgEI+1TIroj2w1xsjAPg2sj3j9R7b6LyZbOKtjpw67eB3Ghlqk
UopU3JByxlKh178QsuXZYkIPnrHFlMmfotvafF4efTWWuKkS6mgeM0zNdJr6AxgL6LcpLhHmJ7GV
93PX+zLJL3GHp5gYkngMpFvjgPqxdSYORfqczBh4TfymLUqXGG1rhxqkMCvoSNoZRK0dUueyU3fy
5dI0N/MINAvRu/s1AaONJGVut9aDM08oVupFtDvv0dT4mSN2AoyYTblPqQLjUj6lw24G7f55A7ww
LDNhak1zSKCNsECd6j0MU7fiQy+41pgQtSj5ooel8SYgteBhbV5EgLJIo2P6f0MNyYlQMhOhpDXM
VaOIIj/M9lAYsMTqUWzb/+etKTNRJysFKTLpTfbfow7dnxN/QD9A1CXQoYC9EH8/CjoVpJzEREGn
LMqUq6yCCIP8Qym/zWSEGEzCWdgJ3I6WmgwQ9CBrVqCpyqoshlmT9nqzFn6Bs/CcGGu6G7Lx1ZyF
H6DeWJwSulmWoffXU1w9ToUJ2EDaXBlm+VAoU2f1cC0vV8ZdNLQ3eqURxwB1s6W0ArHNhVx24nJb
9EZsa8g6QMcW36kDrzS97XFENHQTsFQAuJjjXQnS2IdES/0lxD1cgDFd3YWB5I+5tThqwLsUNz3u
yBz9+9EH0qQhzUW01/w2He1xEhz0kq9Ehcu+tRmfj+wwx1aclkUqRz1E1+DfMsSfY/QXBcDNzOLI
GnNsp7zNakFePxck3rB7J05+ZI05tVFq1JOi0/vgFzBnRW6VkpMm1vgif5UhmwGavZ1aYIa6vCR7
/MUz3Xqx6iDaYWj4XgldDVmPcQ1vskCXoN7jlZcodoac/Vr80u2QCvm8BtYJ/OrtpBz9ZCYELFWa
gUE+C73fhATz/TH3c457ZCc6f0X5tFmzRB3lH/9mgZCNopBq0BERqEhY/FI6aYOICtns++ZRwP9Q
MDUgnuuDl0n4tXCHIzj+zirkzaqSzimB4DKOl4rtLa7biTegyDvDb/3wo0NVxmthhjEqo+kuCWLj
7R30XyQr6OE544AqE2VXTGUQoULZLdGyR1Gqr0VT8uKlfo6jmSNox9s/JjxlZbRWkgheyrm+TeaX
wfyZDbHNueM3U9UjH2GCkqj3SiRno+D15ElJHpPsV6aWzrSU9pTklpiBQCvubI34GvqVRS6gvh8/
c37DdgjBTaKhxGSIIg1oR98wXbturgsIsKl+DFh8MAem3f4C17tkVyArglbReYObmRN5t0d/z5G9
vOubWqSjplUuPGmFhOH6lTtAs/313o0wjiIOwGGgnRp6GtlNoINaHRRcJIsK12cNwlFDhd35qlTb
7/SjxTFeM4gYH9FHNNKUdLjPBywsTpK7xpxDC/9pKCn0pTzmj8s03DQlpugEceA51fYheV8741RS
K1dJOiPkdXnau0U3HqK4d5V8OmRqfN/BDfxKm3aqPNw1XecZYv2qivVBbbMndZTsDojDRlo4+TJ3
Z5h7cRy1SusUVPo+UcFgsfm/g/77DjC3IpRDpy5RUcMEW9UOrHiOKEMQV/4pq9/0ya/7qwyYQznk
LJHn2MztqBdCtMpTjdK2itEocwV4h/sooP/GaQB8XxlzneVrZkI7Gw19VBJ8FY3a8svo0GGetLyi
XO4zFLgUey5u+L69uTyMHCiiCbYIgKc/nltdWTRtXHBuy1h2dejWaSZPDn3Tc99NsJXDruzVmoxo
4RgduonTIWwfBGM8tLXBCe4nYzlvHnJkiQl6LaEyyqAMxOVMg0Nnt2puAY99NdOqKJXsIfIrLxnZ
DEpHRpnI14yCGvWZKHgEy6u1naz7rczpQm++Q0zAsA1qCM+Dj1+pDVd1NRdg3TBGe5fKkDJuku6p
NprmIMzKvdGPCTfYbt1iJqX8AmaYwvcZzwjlQinFAo5PVZ7SL1KgYZRfsBR/cWQrhbLityR0zl8i
m5nHkU22J9uKJZkypcMHrF6ipnbm5SbqSmddQRsP2dlktBZhR+odQHapds8xzlmwxnjPki3zos+L
4H1aXnHr8B0vl3EddYHMzVqAbSNKFc0ea+UgLVAbPL+uLf88NsL4jiwMYhxVKVLGPn1RiwXhE6zO
RTxwlGV5i6F/P8oAirzVqrxCeO7jb1p21XJ1x7bojSh8XVPpzIWBxsdHC2ilZWMB0jZfiUDxbRUX
euSoIOT6pd2DIHJxFYdW7JcaKhx0FK/wtdoGaaiENgwmdvhTj5s7SxnxVAQWTCgwDiNNYibIeVj4
cSRDSGcOhiF3Rk1s7SFvxG9KU/YBSRrXnCblsg6HyhqGUPiWa2p+gLL3VboOMZBTgFOd/+KbX0KW
dTBfo3QBGP7HfWoAMZY7UO7gd+HAiB7BbMZnLIDXgWL8MTDNJCPQMYrA2gr6w0h+SMBplFQFx8Lm
3uJf/8cCk1gsk9Ibwop+npKg25/4c4OUhkuWtL1T71YYjwrVTM60vIj9vPmTUAqGBapZUEBX6w2K
ZJ+F9wBh8O/SmIwCqVtihAZJfTGKgflM1SvofrqrYNiCrNokK4JGKzNbjBfXEHgcCbx9ZaJ6Mgit
1IsoNBO5cvuiPCjaGIiTvPt/OYjCjO9F4bQ0IoWYmuFiJfVDWHKoyLevCsx0o7sMomBMnHx08rBQ
G3Hp0YMFUXhjK28CC3ru08GP+RDv49n/xIre7bErKtsyh6Asspg2R4BJIRFgcMEhmzfQkQ3m4E5g
kYAiJfIXPbboGEb+XQogCO4o+l926rdSMzoY/2cTFeYCWhRRMJUOAlAKPCGdD/0Ardtetypt5sQk
niXmFiKL0BrChJNWYVY4eegLSE2pw65LeOXhzSN9tCTmGjLaDDjmMIbOy5JDcKnGkKHOuVF5Jpjo
V9aQekpaxFcA8Yt6RSuOR+jM826FCX/yOmYJLSP4BcC8LnBCh9QDX2K7r3bL7nOvgGM/YOJgNUxy
1dLDJEZeqqBwj/nW88eHuyIm6vVqQcBOjfPzGUmG3xI47JPqeEVMeDBVDF/U0Bf0BoiA7cZWes6n
cbXTztwPU36XZeNqJSn03EcStg1Q93nqkz4drT5tnwRtnJxFMVJXHiG0MNXD5HY5uYwSsQfF+/wF
Ogg4lMujlE22OTZ7VcteenV5iPrludfVZ62obxKIc2dZ9BD3gBFFQ9w5U0NVnquLdSr2Biaoi5SA
tUGaHtoovGib4VZYB/CTaeZ3cxJeSjG7JiLIC7pksnMk6FY4D49iFQ9W00q/6rJO7bI3f6R1P9l9
Cx7u1sAQTKO0TgvSS2sgwk+hUO/iHEMaRfGrEBtI7JAR3Aj1cBep4o3SVhepdkNAl5BZRas+ScIo
2EmTAzYovKw6aL3VZleJdWNPWvlYE4NKhHqzDHRLp4M4BNrYrgDQBMYX872RQDe+iC6FLPekQr9f
9eE2CqX7gZihJYzttVDheht6w5+U8F5oQSIcNqh/pdBO0/rwhxCOHsS+fsatAqztehMpKJatC/i9
S026VhPDsJNWam1TGe2wWSE72zTrZUYgRo5aVzAb1b4WxydNmvc6GfBIQXYo1cDGhGW+X8zuHpyZ
stWEKJRMZXY/aYaCL5KCJ0OvsLcJwAJGa9UFptplDaIlkSiUFqnMhyyfJFfLQOcjjKk79pknRMNd
qJYgIGhAZ1Sq36eof8Vc3WMv9oc2lW5Ilj73yYiJOY2sDtg3I2vB9MMgG52V59NFJ+qpNRnNSyI3
92MeXhmy6ceQValG82etF401KWh5zhB6qdU8iJXBEaL6pkk0FxrTP/taDjpwIIByEh2JPrwgoCPo
hna2yaz7TZn9XNNxP6TppQRC5f9j7cuWJNW1Jb8IMxBIwCtTzBE5Ty9YVmYVEiBmJMHXX49zbvep
nV1W2Xa7H7Zts7LMJALQGnz5cjcOBUGzQ6lpAxkXbOdODeiGVfUZFvwpFM2rVxRHJx9YVPQC1jTr
lsJysJaQSe26h0Lab9f7BA3QcEyZoBAlbNv7Ea93PTAe1S0wixlbyK7Cx1b6rqDVvd2HQ9IN+Qs2
lj8Dp5u30zSOEK4oM+rb1pYuM96FemxjtZgylaKRad7DTO7vUecPkRob0x5Gd9iZvm4t/LNIgOVY
a7Uths2GWxh5MXZfLfX736/xB/DmH9f4EtiIx2vPFT4qVfYoOEQjrDIpqqyib4b8Cvnt36/2r6bi
S2D7x+W+BDbmDDbl2B/aiF8QPtl5Z/vWg0gS7usdWrys2Fsx9bFSoDZr2iZ6K378/QP8oYD8/fpf
F8KbtrEs4rBrIocW9jR+NJ57tNfvND/+lC/+cZ0vtVBQ2v1oz/D9s+091J3j6upqmP7/yoBf5zrU
rXxBIMO4oexS5s9dI795Ff8ITv2Wkb6ObsD7Ba/feC0kA5aUvDuRcyje2A02L+6sPawt1oTd/f1R
/Unf3P/9kuSfr39v6NprP0dax6K5b0fo+93nYs9u1o2d6aNMloMbg0p3CY8497EHJwP2DTP4j5tu
ITxn0A8GsDH4OtQeg8Lqbd2jHoPW1XrUJ3kKIVFSRP4b1l1T7xla2hlLyb6FhPg3Xcj1LHw5K/7v
1/5SRWnaz9DgRdFJQhWvYx+zAswS+WRXa0TdjI51UlXfFLp/fs5XiCLw6FWt/EulO41e7k8G8WDs
sEJ9RXGFAYor/xvFBSH0+4HoHw4lvuh/rvml6MVMq54nFKWb0ql2yupOliYJ9Zzt31+oP8H9ATjk
IJ4GwdXa50vwWexJupAw42Cvuxl2bvYFxqDgrZeH5cCa5Jur/aFn+P1qX1sumQ+kDzvDAefqVH3W
VXYVEIf7VKK2hmDeY23gWLscvhPV+hNH6R8X/hJ7BpWvUnJc2NtAJdHajP8yuA9DLEz1u2Ef7vL3
3Eqs3Xfv63f392s/BvHdufUpgul/XKGWy/+lLtr18H85HP/4kl/e01pOYL1wrItcnyU9rtui+nGl
oHvozCAtvPCHvz/OPxxG6M74Hg3sq7PPV8yoH1gpZYWAPsx063vWuZnDMgpKcXRHvEVUpYWtf5ph
+Q4puD6tr1/09wt/iQLrUHAkElz4qmIloZqVb+m+jKBW9b0i4/Wm/e1aXwoOAewa2x+Arf49D+vh
bf+/1mOurMjvZg/XP/e3y32pPUD9IaQeEWtC+dhZqMMEyWydObObTGL5xjbgu0Lny6lw4PGICrro
Ns0yRJRBgGmOWKnOAtrp7vCTFd9aX/3xbv5Wvn3JX2Tgs1Mo+99qpeMQ15na4hROqbWxirhM5+38
P8DHfi872JdTYbMFPlEOLHdHM2RhY8WW60Vq+mZS9afI9ntd+iVeT80crHUX8I2o7s2CuljewR8S
ywIq/vuhu/6h/+MF+e0OfoEqrJ6DUEaqbqN1HakgSFrifJPwvvsuX46XWNlShDJEkqUtWrUdQDi7
tSMlvqkkvvkq/peXofXdhmqBJ2ManlomRBvzXaj48yWgj0mh63RNcLibv40wFqIKtVDU1r5Fblom
PyvbfDPJ+xOBCC/Y/77G16TGg8btcrv5tzjkdZdUYQXYxMMY10gzU0Qeql0QYTy6sd1tAe1IbzO9
/k9eiv98hC8HWerW5dCzFxsyPYUQONBANf7frvDlWa1SGdESvN8UHTOWuIFPPP79Cn/aR/nHffx6
UGEZzdcKJc+QQJvwqjjJE+c8J3D2uCawIvmuKoBDyjfvx1dy4ypY40uNlnpw2WG28jsoXBcRSCn7
cKhgujqhGV93AEB+loWVVrJ/g4RLUlbridTzjk0sKYhGQzNHHvcfiN+2UTHnt3YoL2237KU/7N1q
OpGQXwpnjJVHd2Jyzy2zNovVQq21Wm+pV+1qmh8wJ7vy/5NGFCeXzNugvDfutLP9s17UoZW92IQt
3Y3rhJ8LhIAaZlnHNZ3P0t6ElYiglpPU/hI3vM087sS8C7ZzZWdVAWVJ1sSmLCHbXkXFxJ9z7I6b
6xKyeO1adt+3Q4pFdrD9CI2GTsMtnaTLQg61fg3IsqddC8njpcvYVSpA6shonrhlm/aWTpk9Z16u
I07OrHVTsQIcmQJI3tWrjroQ/oI2zHoDA2YUjcbyFtuaUc9K/6mY1ds8To/MBBEDN7Yu7D2T4xOd
oP2tyo9cMBP1KzsU1hzG3FJRCRdUo9gcF5bAfyqdJmg5tu+0BEOxa9pXvYAJW/TVDQtbTPCW1KxL
qkL/lhO41nZkR4Ni65XlfT5X6QRjC0YglNfwG9LwbehaG1MNe+IPS0SpixpmuCt9VgAQXpbIJ8uL
VDIFeeSgvCFmC2iUPC40O+kJfEqbHYbQjtzmvQtnEzllm/TLYzh5G5Ofg6AFjQca8Kuza0TfxJh8
Rj7HqofPMRoSfeTRcGMFzgM3NF7mdW8N+abqfsBHSuFSAYny0vajpgDiNK7WW1ve+saGgCT3tgSe
BsJcYBUb2iyiK01U8Gw66A0WsA4kXuQoKGhNEO4yBDQ1Z78uS6zABMWY+iG/wm/OOVSfrqnvnDLc
Ii4f7HCM8nFTdkHkeb/8dYW1+xKPpYzpLCI+HEvxKO2nktOoGvSDKmDWjKgzlTpt7OmO2Udn6LOF
dzHBz8/jzoOE2BhayVWiiLSZujaMBBAO7w75+A6yTFSoKu3nT6sDs5hV6QzvRuHTqGZDFNZ0Y9dP
lfM4z+Bs6wfdjYDbYFnlPVK80vW44UDOOC0ib/BSyu9GRF7LATeudC7EVEfRnvqeJVNfRN2IOYJ5
rYJ1C+pgFLpV5oxvkxiLCFLVMV1+rLMTy/l1clVi1WM24UANgsYV5DI7r498TyZu1cV+69xN/H1g
3m7G0zSjiXzfwOHj5fo8IUyT5SzYez0FxjgkrP6cnL3sW+iMAjl0dGJP6uz23s4uXhpiRz3HaLt4
UgGkCAwofs3TUNqR4WclxbHJYZdYQtKx/lhC9xj0TlQp+zFssTlj6aQKTCYLJ66s8dbmv6CREjuN
SPJAHLySJWvHsmmhKXxVk863sa5+lL2XBrxMm4LsR1qmLtu0UDKagYKGrtlV+ZgM3IkG0BeC1X9B
bI0UVmcUqNmeBZFwv4qG6STsBv5lYqfx0Prl0I5vlMEbfYSzmfcZ0HJX+R+jm0NBt242uZ3DZWGN
5fLZDXg8pZ9waA/KvNwGwN8d7W38qogqea75dNNbMOydX2TexitmMu5IE4IlfkOCGDYYB+M5QCqx
dq3AC4Kw+FyFUev1mVuUG5HfhcMaixAYoT3YfTTUj30OggEkjtisIhRcMXUkfOPrWHiwA8fuyYTX
DRj+piuhT8BPtbUey2bCfsBwhpVduvYlQPR+bwdrkpsbqBwklg2176GK/XnO8Fgg2zL5Tdzjbxft
jeXfuS3U94dxtwRYJdMvmDykjF54r+7ksMR4qXBupwjuIZFXwBoP36uxnzytdTw0MvP993l4hHXY
KQBvRguWdD2HDzso3WVsCn0Y6joSgUkqu4zdsolVLpPVLi9N+IaA90pFcC4J2QS1ObrKukCgtoha
18ZN/DUGcDbnqayG2FYPftdDKIHFVT+m9fLM8NQDUkVBvcY29c+dzeKphxCWPDQ4pT4k8EvjJ/Pk
7TrcM1vlBwv6g6S+eHOVEHLTjda+cQ+1EZeq97JrgTp0agN5pLMrsczbVPadk097Rw8Zq/OYmJ9j
4x3CGtj4EEbMvYE4GMI97M2Lfk8JEkkjbpvgNS+RXcJ74cPbxU27UUHm5MkW9Uu7BioOZL6ry7aN
O8ZTjDrkUKROhRusy20lzW1FugjhOxq1mwUF3ePB6hDZi5zQWUVKdanwDqb/mDhSSQfd9OXE9Ycp
6TPrH3qcEKpfgvzN6w5jzy65Hh/rEh8RSxs+EqsD2TVl18lY2clgy8SQrdBD7EKUkVZBzHuOv73z
G/3Ur9MGyjdrBI2aNKicrTfwF78EmoaQSIog6gtrv4ggGmaZSEqSurQTRrdVeNdhNdCdQmSCpwqJ
F16B0aqDTbMKsPwwMXHQP1UPHa7X6TlSeRhVvMSPGLD0Kuh+/CTzThB856skTus6STXD99U5u034
A+b1HwWC00hZxqwp8+rL0uB7VHNCqs+8bQ6WAytMfbtMHzLENot/sZryzR7HZER85PkY2wwKNJxt
7UC9OflGTwtU02BPBrcT25of5/HGrcVFlscajMtlfgaokOKohOWvsL0lvo/07qdLxyPVPk+Tl7YI
1k13N+a6jdTi76caf8OkTdi9zULu8sWPfVId9SriieFehd47Gz49/SuEeNvsvkHRb1esMN2baWSZ
HyG6XCw04RaNt3kBC+s2CCPSsaRvnV2vLp2BoDy2myrfbGVDU7zAOwtsh2K6IdjFHEpzgPFpzObt
oMUGWzgXt+JZM09vWl84IVFIoejchkkDals3FckoOpyiEX7HMHJAvgAy4sMuoxdvAWuy0aKRiyc2
BRDsH4/XtTjXftfmBHnavbquAD33nhUNw5i6a3PwW4TxGnsxxn6rggsYJpHVoVjTQ1JgBpqzbV6D
NDEhoelftB6imhe7dfYzT/PztTw04QMBPgO9pwq/+ZjnKu2CpwXPT+k19rAHUxALN/vWdnnUTiSa
dR/TstqF2FRSdEr7rjrDJ76WblZhaiia8s4NLYSkPlEDT/PupTEvS9VF8/QzCGfUm0Mk8nsPQZt7
mAsWRSy1myx6iX3+RENMU9s3KsE/HMpYTK+uue2d21WPaeuAEaiOdomkwpdopRIiteGLhgCXCca4
dRG3puYmbAcoerzk2t87tXWyBorgV/1i67MHFxRoFkbBVByJHO4N6ZJFzjilz67GbuQiMfK75Dj3
AhWS0CjxGpxW2cA9UWxkbcf+Ck52sEZh/1kXUB5oaARPtJ2oZTpP+DJNpjvMZAduHaTnIZusaaWH
dDEyqS2niyfs3GiQFZz8OOUNzrR7Lyk+lbViPRKLA6OgKoEweJJXZWK6rY/4QUif0dzdjITF3TjH
kBGNbBt9Y2A2NhwzqJ0VebfpWJmgoIiteshGqFiHVpHy/o6X42Gw12gm5cFz3hZPJ77xLkVxr6c8
yheS6LJ+UhCmpTAumNSmtXWczyC748GsbY20794rC5+IYl0+aI5d2F9fZeDrF7W4n0V5hzW93Upf
Sn3JJYtnQ6K24ZFmT4EF2j4WjeyhvtMMuwLFxeR3OSlTPU1YkHiRbhX5fZj2xYUw85Tb7sXHm+vP
/QWIZUIW+3Md0UJANLSTdLNWiKjBr15igulpuOoBEPNE5OCKgw/nvQHGYmw6gasBgcguCa0zZO1j
7cNjjdMj02eKJnxUywYSVVD/8VDG6Vi0j2w0h3DeOszEZtlaQwhC9pGD5lvxVyBTycovZiKpaEOY
zdDDZP0Evdlrlqh0QZSdd7oo43X9lDYian2j5AWvSCpVsVVBudEdzC+Vt3WtLnEFqhavjMJOIc77
2xk8Ccv+pRU8tu3bpTmtSG8efVMSZXD56ZVuwss2FquFt32GTjhurcxvHRVsfBGeFvFCoctehlPc
4JTXtne0F+jZD9UdmfVe+1CazO2UW+4dl2J/bXzarswwi8YY4aZArbbiOM2ohvD2W9aK4r+PvSBM
G4vBCHebIz6AbD8bAzxJvbRdGDeFF5UNPkrJ3/QKpqMq9pBqF3Ajj9zuhRYDRCyrR/AGUz9gH5R7
P2uC7XXxXuCpmMJGov3I3UPT3Hn1MynDhPUiK9rnprHREAAcG/SF5PwG4nSpydGuhv1WYI7dda0V
czBAvf6j1+Ru9KcfnX9TDni4dRlZfrMNlulpXcKosOoIFl51NdwuQm96ciOHH2gNDrPBseAeCsQV
I39sEs7lidpTvOLOUyWHa1jOqFXHfYMj2c/PEIeMWBEmw1QmwtbHYoI0HckTC1ojSz6ic5kj4y3n
sHGXKBwK2AB1/ofwUIPBsC0paJmMTG388cYb0LQK9G6yaA/Fio1o7iXrYh0WC6mLU3hxLgcsdPLI
Wj65eRsZSpQ+SBo57novSHux7Zj7oEZAsgOJlz5rNU3tEAMueID208PS+9FkBagl30Q+3nB0AosL
xmb/CZ/IzGXO1rfFofAtO9IzTsT12dalc5osiO2IrkWd3l6UgVr7gADNK6fEu5PfUPAyoy4QqQVF
0kU2UdF94GlhMh2RUA/bpse5gZfZ6MhoKW/H+qbtrR69Mww3zbqRlZXB3DYZvTox8twwuoH0zq0v
hl3bqdRzppMh1ctAj82EVYjwVpT1Aw35O1khneXwp1WaD0Tan+6AL6Oqdef5E+guViKnu7V6CREb
mw7dwlQykGIqP8areyk66NGwV4YuaC2diPVQ1+x3Y46tPRa+5mqCMv1pgaPFpBT6RfogZBAHzh1B
LlDmcXJ3Q4G1cyT+itgnyZEZ8eEnxN+qqVKP5fuCjU826Hr28LKUfjw58jShx+6w1q4GeR7GD0C9
Tk6yvgF7Z6bPhp5Zg+A8wL6JiXgxUI9Z2W0onqVoN0HfZtTuN4U6FWv+VhQsXpaXosBSJXYAhuDR
dOwADwWEuDmpEET8+dEgOzlhHVlFH68zfFRBNvb9jUYaWFyacHoqUHi01lIntrGP7aT2DtK35WDj
HZY/cr1RPRSfLQLeJktH3aWu0ihW5tjqMEVFMjXo3lReJ7UsktCXGcPdUvyHRyB3A+XbsYwWedD5
NSO92IAQSCHuR5edAy51zPw2qgKwqsCE+lxL+IkU057N3blW1cXTgX8rqA8iCchDzE+B+ezRZ6KH
kth2bpdDE5RbqNRFc+gjq7GNn2OvrUHNE7o7q2XHsGDZbPEdrYD29Ffx1jIbV4n6oH9TRdAlYMDy
qKqdXTdhyKWLbYHekoKi2tuo6oBbueOC9qpUb1PxYwyaDUXuhQAMAIv+ZXGnyMOnm8CPA/klAdDy
MfY0ADKHDj7sPxa0H55/gmHJPWErS/LV/My1Sn3+GHpNPHMDfkiVrSiqWksfzQJPufynbMjlWhO5
5M1DESOW5wEtrK9E4mGvW4dT2mgbmbPrE9pPybSwE3FBjrIB6HVTAn/AO6cH+evaifsYwwzBcnAI
9ITtBhK6xbnz/MgvTERy6wN8tzoZ2AMBwAIkDeVlGPs1sLhxPEn7ZQJHiFUu3p5Lcz3qYxAFY5kG
M6qxnKLzq6xXR+wqCmE+5zyNTTQ6LSyrcNrtNuuCHP8Mm1IsparwpjBubMud0VhTtUQ6Vff+3GWl
rbcVvHmC+QUnAaDTkCBLIcX9GuwisRsvakadXmswWm8MsJV/AUtI8ZPYUcZOIdkRDoWK5aZpCeKT
15YAaggFyAzHtyo4jQizcFQ/TwC41Kesu3sxv8BF4OCy0/V0wEjHoJ4+r4SkPeKTu9TbsVXbJUfh
37Etk8ZPfSu/5WLbiDEOQgMIqIdiJ34ZM/Ant+OvJZI+IyDTNRAM7jod1WiYC9UAbtp0/n3nLvDW
W64bSEk7L9FgQ1kd6FO9We0jZa+98lOB1sZkGOEhv/3wxA/pYKM62LvrFLcsyOp2yfLhqPsaCXeN
TOBkod2i3np0/EdwmdIeVCzh3AGDjp0pgyY9VkjApePQoYJqGXhhpxDdn9/qyEMIbtd9r19wL9tp
TvGufi5eh/JpvupoVLGYQa+T1aGRAlOIYtev1qGZ1aafp5Q7azLzeucVXtwAVVjQ6TiaAujBS1HT
ranfc4QIQHaJDAAsU4h7cCth+CA2AlE4HeDccouvPtnyRi4v4xoifm1r08XX33Mddc/yh3xeI+07
CZ23ipBkKKeYMJRSCmm3rXECAbzkPHMnnbn8wwlwisBWA5oSNWjTBxvKIOQ8tJfGf4P/MVoSL+3z
46zvCVizAtLgENZbV7LXdr0B1hJNsxsjssU+PVD/0w/niwI/cRmOqtt60xjPaCe1ePA8SDWWW8vx
trlwdv8CvQyatvFeu0Fqyb5OhFUetKRHnCogLFnlyCPXE4LhhDV6/ABKu0dok1bjU42UsZqTCasd
EJU1atwqDquXtXqHnm88kSPnFxcrLYW6DY2HRycSIAUp1FOzVoI6CBTQ0iqzqg+vAsAGDEjLt0KN
APdg7kx1WoKKrNuPaqLw3ZQ7OAkD3wgy4t2ujTxa6x1RgKYJ1mVKjNAilAua0GzIRUrdH3a/nmyZ
p+Moj6o4e7KI3friNyYxDT4E7vIUFqlVvOVsipXQUb7+MviXuYer9eIiCbmofL2zVcFqkT1SNt5O
7madrUdg8AlH+ylxOINnwXBsjDgtOVYeKu8esk33itZ49xX2OdHkdyQyXZB45jofAaAQ4nsCK7PN
O/PWjQP/3s6hCSuaHZMqtdq7GqhcN1UXUSD8FoiSs7KjEnCfEC5iV5lNYk4b1z201Ry7QPgaOgEf
vemA+K0eBNM99GL29FnYbYp17V7sVgcGksvrf+OW+EabQIDrOdc7Xl7twsFDBZ8oMHrvEysJUZAv
C4xhwddFYVwDPimVjCtjDp55NASiZaw8uBXJ8maMfcE29likrrVmCgOEMe8foL8j0c+Aaku12VjG
Rsxf70eWK2gxAK2ePxTeOhPizhcjgN1GAAgqAWdO92WBrefBD1IHHrVrgJrYYe1b6HbbFjolsnj2
Agvt0ZAFKFywQrXXC1IBIH5hndg13wRYYS6CPcifsVeb8+yOD5rtZjlmde/FKwMuUTXyVUsJ4BWq
B423bT39MHkasRTtR0f7dF5/eCtwHas406E7SBYkq54iLX/y5tGIIQMbNRmXX8aM+7p+Yn21F7SM
8w4FyrQtUJ8M01lN9Eyt/rWSLfKjgpHlhDrBrh5AW96Hxr9nNE/VlYwdVjd0WOao7egL1fmrLQGU
gJqLUpcnNhUXUFp3okFmrnT5js3Jj0Iux6FsWcSV/Yyhfkr8pgXt92ZZyygHbmMVRWTxLjJWHmnk
MiKWz3pt70MybMrqGdB54o7iRkpvziRHe4PHVkRAq71onMcnp6mOfrtuZxpcXHvvTc82Xi5OFxlJ
NFSYssQLog2XGE215MZrIdjXWofQfxiwATShTUPKlRb0+yZQoMtIui+uhwkadi+DKpnksS3lvTtB
LIBs5Qww24dILTDs1YtL58EgNdfikaBCK2YI8/P3K45yhc1DB17Mw6vdQBFjeXTJtLVXUJndMogJ
mNaNJZIB0+gAp6AR1lFIwLgSY8XVATRRgZjXr3Eoz4HXJoWWAOYBUqhnPxB75piogrJ6ZT3+C0fC
gAser1vuX2b7tpoAhsAroLaG1J3RTWOxqvZg0kyLZLDeLIYUnX92+B8BzLFID685hh7Eimfok45n
6oK8ulSxVjTWGsrVZVaWZKN5GNEACyqkSmyAEUGH7MDdfWsuDKsSxtfZ4oVHNOO46efCCX6MHKOB
bruyNYJjxAlqe/tgAey7EDRRgE6NXz5XWPqk3pgEMz3w8AmynUAHOzf2wMKOtNW+i/a9cXWSkzaZ
F+jKaztGJ5SsguJ5GwROtQ3YEKlxTtr2Zg19CJXnEaHluzUoxPVzEKLHABoQire6cve2LC8+xptT
79y01yKCy6Sr8OxbDiuQM2wPU7tsNq4nYnN9kMSQc0OrzO5sDNMKQM+YCKz5tkA0qV0gyzxTFgyS
AMdNjjpMtXMS04yXZ0YJiBUvk84YC3ZhBwz+MgYGQIy9c9v+wBVPAUnCnqPbDwC5SX6WrHwcwSDs
+peKQ5WcO6/VfCNgk+7kT5rnMfYLPx0eHHOm33QRblWrIZhbo+VD8Kz5xcnb2yAMLBQlsIUSJMlL
PwPmfwZwfhnCGzOXD2FFj6TFF7HYaeLW1hvtnzrEOmetfwlXHKlVHYvFOjt8SHte3Opep9dZ6AzB
h3oeUeJjbus8mvnNACucl1+evsISVlrbZj+gIcPSRKToUxXw1F5FurYqtReRBrLd5KPesb441qw7
dKLJqnbZjHWbyRUKRd3aRyOfGaQ6MMQE23GNOlIcFFnvgU+1CTwwilg4fGdPIp2xehHBSm075/qW
zuQHsVAtNmE0mVbFde+nXpcPKRuBlll6a2itk4kXZ7iiIl9hvBmvIn+yw/5N1I6L97O4FUHZ7xnm
CQ4n+R6O0Pt8bFO0s/e9Nw8ITjR2OGToiH2d4hyHTu4BQjyHEqBEt2TLrJoUbc6FCjsCPQKxaQDG
gcWVJHSXiyFAbRaQBZg6Dp79DN76ow9wYGy7S2FhhiumHghHM79xIiGsYM6jBMurY2h/eFk/I1Pv
mpJcupk8uNehapFbL6Re4GRTYp/E56ki+qRCOJKp6jSOaH0xPHiDGw788tT0y16D19XjBpPYSW9z
A6iThegKRsAllZxSrxqfOZsvPUYiUo4bD55HUV6vaAvckMRjm8fYCj0BkN0tTb5re4wIJ41dCtVM
L6TpnzxDEtDTz3BnS5gjgajVsNNVnYGeUd/fB756Ky1+UWq+wKH14o8FHHDGQ1C7t8xf+I9FAWZG
N4O5FSo1+CWlq82gHln/BP12K2lwxKrD0cZnnnOzt+lPVWIdpOkOrWh53GJ3c7GDg1KYihKCXZQ1
tTjncT9XTtTkNLbJSLAkgV4MuNYz7nY22z4DQmYOA6Ycqvay1R8eJyjCYKIURPAESjxK7x1MrSuw
GqqcfDBPHqvKABoEJi54iXpu8D8xGY5NAyYCZhDJCOsQdNF7wXxY0g36R9fPaUAtWIqgahvN3uow
EPZhtlSzGiekJOgVSXUQrhuXvv2rrnA9qci+BjIAfQAolmNqWVs//K67X67TKHegj91aXGwjUwwF
dtiK8qNiQDMBiaRY0eLe4fYvUnPsVq1Y0JRr96pLO+OYoY2KHGswHJC9mw2vnenAuxUc3+DK0hj4
81hj6OqTHnWZ+HBXCrZCP59yPZ17Jt5UvkDeoVNdrFbqnVhZQxJg7u7tSQPE7dp8G5aa7Bzh3UKl
Nyqx9DNqCt5HyDbzsDx5fQUqxPSSkxc/6DdmLbd8XBLrCorKdUORe2uFBfI1T42EKwKm0Wtnp8YU
x6oPThAaPldAimS9YKeFpEa7O+Yu2apZ5Of9BrSr9L9IO48lt5FtXb/LnSMC3gzuhAQBuiqWl1QT
hEoG3ns8/f3Qpw0F8ZL79B70jtjRLSUzkbly5Vq/CeXvlDhWUo95tZjsJa4bxZp2pRF8jSR4LxpY
HnRmD1LPu64YeydH9M3C6FIe1GNJGPRafWPxrB0HiUa8Olvbr2Ped7kgrKPJ8EmM6GeHXbkuqugo
mO8d+gGaDGBhyl5bOpJR34sbvRQ2bU4RVIrUXSzxT1K90X63jbLfGmW6K8OPycO/T+U90RinVJne
pmZ6aQtQpNSOa8l0jMb/ZMjA1z3J6SLxx0D1Qk0pAiVe96gPzUEL9F2tZK6eG86AXH9CaOHM7HLa
bOUgbIhKJ1+ZeDtkwq4D64ghzJsBdIfsg1RcdFTVO0Ql81fSlTYGmwAxl7zsVkEw3Ke5xnvS1PdN
J7iTJq2Lzt80WrUuKQNqVCuLMd9ESQlpCXBtRDqUTLavamQ+Hbms7wjdk5HET4pScG8Sq7vioLfa
N0OQNvJguQaFqrSrNzgfcf/m9kgdevAVcF0a6BBcVZNhq/uqS/X8KKvlZhDkfWb265E20Ojpq7FB
YYBudke8akmPGyhrUVHQ6weQxvxSuPFql2yaYtyoRk1TG9i4N56AfnEuqNmmqbJq2fs85baSFThN
199L7EaN+8ivm/Ug+ndlZVFIVvdgxgIAMM1dh88TKKoHeTJgn1FVEjJbzvjoLERiSff8swHJBSwo
pbrw3voiEgSy0+h0C3LGAipQRmtKOBtBbv/4U/3YoE2gfAm7wo594cMbQgJc7Br54Iijd6921ls0
WgerySiQ9fVWb+ZG588gRE4i7rd5kOGQWqebjpQ1K/p3LEydsqeAREX3nVz3QTL60bGsyGW//IjT
4Gsm9R+Znm+nqaVdne+Bot97aCetIt4QtmHRHPa5BmiHEKU6BWhLWU1c89WxrYptX/rfQpP/WhpT
mBUdvOV+oPorWZJ2b46FR0cs+TkpIcA56UMa1Q6rk3CbFLyyEg5YV6ifYF1Oq6RUhEPuzSClfvxk
xNH3vKs/4TrWbYWIFSgTTVnlbU5/fUDNXMbCwVab4Q4ePW2X+CQNuP911bGI6Nyrpp10MJawmlsr
oQQUUbN+RHr/iO/es15WH5Ec5rsy0SfXYx2cYsjDnVK2ezkaN1HRUmnJFApqYr6uynKNaPu+QmWw
0tudLKNZRuMk6zJHJt7K4fSpCFMgVo+1L+5qcmpRg2HnG8YujMBylNZJVITHrGhdGpdHvaPzLagv
YeA9ZFX5pdOz11zT7FHw+Jic/7F5rbge14MePCaKAck0hdMZ9Z9kWYo2uUIZy8pp7KZPIK5w6/AE
V0lxNyJr1VP5ELbd8xgEP6q2cQJfa6GfTodeABQ3whGMJ/lEv/M5UIVtEsmvujo8GANJblk76VCf
CMTEZx5P1ri2BLTUJ+VhMI1NXoccGJVHtzUdi3Qih/XN13KuRYlqSp2wPWml/9DynwsUQ1IWVkXz
QjWMh0Yut1ombeMx3iTJ9JqW6bta0oBuZOXOIo52mbTxS4kwoc64Aydki0WiROW4eQvi1BmpBhn1
+J6kauVOpvRgRm22SpowXstCdt8I/Rrg9SaX/aeCeeDYW20j3YKva2yEhhKIotWHguK2piTZGpPH
g29lD15vIo2Cb2tc3MWZ+DMXRHfMfCp71oEGwtsg0QUQsnGXovmDIET2CCAmtTNL3VQAobRsfJdz
4yt9lMkNVYs31dSSUPB6w/s2WPkZsBVVTT+GbKCkYU0HmqAuvlg7dGY2lIQevYQXqZqQM8lx+OLJ
2melGh7yoALw3N5FnZythFzcGZr/GLfVKa9Q7pxDhd9N95bH7gWsHPrkPzzsKlihnZHcR/GATTK9
3zFSHU2h1SaBUKVgQttl7I9Nr+7SMOkxGjQOeNXvFL84WNNIhWyqqYKatT2W8ZPea/txaiQMIMnu
88L8rmrSw8ipjmuqQ9o4N7Ks+zEsf6ZNxA1ai64hmfdBne9lz7Nzdq+QDhbltonlUBKnaLptp1jb
vFD2rVpsIiveGFXvAhrQV0KnP+EruKkUf8u9ii2CnmzTWE9XZVaxFSgx5KmIRRIOaZlkhPYozYiq
pN2XLVIvergVkV8qByoKsvksNKRf45uXv4MA5WYOV1b0rrD1xbpyqq45yrq3SiqPx/BW0XuiLfbH
GpRikeZGTK82DH60YrEHFRtDcsYDc65pUd3VqpJu/FwPUJ2M3of5I4s+mRXAEiqw0eQ7A9dFXQDw
NNYSYUqSt6r6YlKAb8fDvKdBJVuSvzKFbynyGJrieo2/baxhlYI1wVJowlIoSql3Pw4zopcudKkM
tOZPcY7KXnoyexiCowVm8GsZmvOXssP+XYzzNZyanSm70RSe9DG39cgxqQAazZYceaULNAs4i7mP
PUBYradE5qeox0lGomcwN/NAikBlvtv0FInTuOUnhm4yPY8WwJsisFsyOUDqeTVtSioWYUEtezhZ
LF4g0RrTZLcNOqeYUpoi27EBwGdEa9avLj9Uwmg8Rbamv/mlzDiUk8rnvsvsyhvoNmS2osD/CSpQ
hclqoKYh8ifyaMbVgKVrQFXp+moYCawNlgMDXcFMtU3csgL1W17FjlzJgoP5BQw4tjCIZS6xwEht
WaE9WaGOFSnxSYylpzFMT6Fc3nk8Iqva/1wb0qcxKHdprx5Unuyy3Ms0JOaKWvUkAZrDYsEN9e6O
sMTm4cruhWnLs9RJ6vSzZHkufQa3YmcfhLj8Ss2oTWjF1McwezMpiNCAk+rya1FROoo18qVplYoU
CRK66J0UfK6jwYH6DxubQOjvunAXBP668bptENDTop2cSpSbZGpQPxPhO4KZx8wabIj1Wf1WEUbC
H0PU7XTSwVj7psjyIddYxfQYFh+aLG6t/EWVtDdR3hbjXa8/FoQdIxiOUbRt6QfIVU6CNbiN+jJa
A69F/dEDpVPmd0Im27lerLEmRVy5cBXxOJjPMuC74H6ifZoX+UHLsk0lgqWy3BSGv+ntRfZJoO/F
iUj7xa++W2VzkGm+KnnxgX4y6g7ppuFRhDMffJHWGf0HKvG+9mZxsuvA8CDG547Stusi/cRidgDQ
YJSurKHYp2K1itnUw+DkzWPXx1s8IuEfffI41qNg0Z4o7ziSuVetTRDF46s4EsyllOdPcFQkiawu
f+49fR3OpwPRqrqgaK+lJAtbs0FqlyK13H7oAc9nY7prs6+GaOz6vLM9dpqC8ZZhUaWSiIAjjw2Z
rom+jRty6MF6l8qtGhePrVI8eu2hG55Nq4av4io19oOS8qWM6I11Mbj6MMeFtjB3kknQn3hRmLF+
yhLhvlGCbm2MRbTyoVNWo/ckUclVy21QgbzFNEFUXsJa2wf5bhDGVVJkE6h5b2cp5smqzHtaiXts
LBW+GSkuPaFY/6zTRjb47XtFLB4ygEUy57yHp1BF7VbmsCF7Kg2Cq+Wu1Nz79XeTdo/HBYsFDkCx
UnTykiJ2tE5BmrFpItqAOddBhlMu4h1bqi3HNj3xLLGjnO4QHo6pyaO35huLbmm9ZKW8l5QU3szw
P+n5KBFUjF0Hzig05m6BK8cz2G5bgZ7habOJgfCiTeFEpKumlxMizE3ef4TD/KuS71M5HEI9XSe0
2SLgvEog7Q2rIio4bXpsZaqtEfD4nnheUzOQqr2fK+uQRljYdCtZ6tYy3ZgoejSB+Yb05wBbyz2o
bWmofpSjkJLTVNRXJcQnyujUedGzFhjUkCjchjwAef9Enh118KOFIgSkEkqo8+PQJphAR8W3LsWP
TvIehDmJFUW6D5K/N832a5FWJqGveApGM1hpsvlTDpNhraaVQXNWRDhtMIudLngPQ1z/pCl3n8hA
zeT5jdCrMTsNmAAqD37W3xXwigeJVBEYwJS/mjkKINW2zvZghXNAgvmnYhS2ohhp9PCqbZfxQEpC
6yC1jR0lM4okS3l9VDDQDE8BmqXEWFhQPwAUdGwnEK+pt+8s/3NpMouwz/dGMLefdfOHWBn+Rpba
GO0KSrt1SQlhDdqH8pa5rQaKiPhiiE8ktsi7hFR0fYUejUW9ozfGe09Sj3FG5loTQqsU2L2WnOIO
6DF/P2A2ND7E9Dul+p1Yu2LXkwxvkeB6IHRXFFllEMVDpZ6mNH6YBMPt6r1Fj1fM26MoThtTRcDF
bO/Msf3iTcpK8cdPdGESW8+g2Ge88UQApF5xKEMKVVX8kJRPFi9uKRJ3/PkXhJz5LuiaiJ+6sN0p
iqNPORVwB+a+O/sZ6z1wBngPCWldYg3fo/GxU741xKIuePCpJUyVyH31LZsPTiAd/TJYC+Pj3AOo
EjcU0eTugB1Tv+JPZtYPJRTAB8ZbpDYOSGO4gv8sW+p+CDOqLlDrWv1T0op7I/P2MVAc42ei0smX
wIPXD0aT2+nYrmVYAbyJjbE5SuH3lpCU5E958zlNErcQgLRjaima7CHKlITeFk8iLz7m9MOouG76
5E3RvyjqzwZUVD48ZMV3OC1HoXaLoV8R54J+n4WnyBxd/motafZJ8aoFd0P8Oc+FjWDRznqi2Iuk
wCoWhvVEOxKsQvnUyijf9zGSwNs831OcdKZKgQvEPQFDoLnri2ZVadXGV94tvfwi+Qnd9/sZR+uZ
z01r3YMm2EUdrHYanb3f3/nDCaGTVZbI38f6u2WcKLPx9jhJavYzinNAHGyeVEBhRi+kbYKpw4ra
JV3+CfU4YzxYkebqUjcCygITUOYlLW7Z31ZcKTRlJNru9CI18MuD2NuVRX9I7aFPjtajV08nS43s
yAOiC5GhNc0fPAq/d1VO47tPHkaQ9XMC1RKW4+zLqBm8qfThjgw+S+qdNzeMNZzJV8jWkChWXydV
5Dbosw8ZIJ6UFrWdCRh/pFiBGeQZ3tiDgLgLqaAk+Ufr8XDBA8RkF8URci/VSeNZN9bRIVabVVbe
FTru5tHwFs/Q9nGibls9a4L3CTeYg96YvFViSkEeMdZQTkldHce5ElqNmwCgW1J8iZtt3KqnTGs3
ZVy/Nj5M2BxloXEr6+FPiiPc6mrnJLJ2kJowozgsHEK1go6VvnHxTX7+U/PUYuWn3l3k11+bgcxB
177wGtYoUoZcMc1xtNo9nGgvAXRqVPBVWu2lHPZt325TOX0Lpgq0WEdqmmo+nmsq1ZW2aR+M9qUu
u8oea3KkagSfDmRNQG+yKJ4a7SPO1RcxL1whjjeiMcHy6GhFJeQaJf1oA+xQHidfiklvIW8lbmxm
n6ZiPsCDPfnGzDp7iC1Qz/FPUfFfMkW4odFwkRJ+xi9dMH4ra+TN6UPHtQDNKloGPbv7nKUEU6A0
xKJbQi0XpCd+4WEu6L9xBGCn1xlvMmPkkugT8GAEMH6d7nmZe/4PZXXBq5ebsPJ534KjV+NjFWeb
KbqbUA9qm2cDzkn48/pwtxZxwasXFCByslDx+MiKH1YYn0wxew0xrAH7KP2Qmvb5+njSzFbNk9HP
s933//t/UC6VKSmefbUF8ziPqlZKDPqwHXZ5Piw2GxRXsfkGIMjBkKfYS7fMzi6qIvwz4lLwRm3l
UBwtNjJab+8QWPZZnEL1AJn2WIU0F7iXTiYoOzgmA30qLzzUsnhDMvYydfzvr6ouiMg+BRUrNdg7
SR+89rX/NCp4YIJEh3XS3qAkX9xBKOEbCiYriryUZQmHyI8ySh5uAMcmFe4jj9DuOYbEm7B0gvbl
+he9SBU+G27+92dUckTqUYFRgG74qF9RW1SRKtfTp+uD3JrT4qwHZl2EiNOFbq33dilRndJPsPwm
yKqlejTlG4fwooLH2ZwWR31UPBCcGeovdf7d8O8j5V4RkPrl/6enZtjw2rs+PeniHj0bcHHqe7Wm
Bl79KTeTbgJHBc+Kw5q5RULNcG6MdjGSnY22OPSWLwWl1oOYTNs2gnZmtQ6XMD48HbASZeYHajxH
ggPeLJ8HywrWRaJ8UaBegv4Ba6rcj9pw45RePCBnP2kRFqy8lYVRIuzFdHF6+V7wf2o1Lcjv16d+
Yx8tY4GYyn3eBNzpvpSK61KYi4Oqn1LSsGi1hdZ7VBdHTfNuqVNc/MC6iIulpM4HU1t8YLGsusnv
enbQBsTnrlwP2+l+ltjpt/9KW+d8rMXnxZjIENoBvZuiLT9EI/7A3CxclbW1EXrvczuaGoTQ5Ksm
hU7XGDRo4+RwfZlvTnfxOYOmBUWil4WrB7tRH9cptT0rw4yVcoson+oqOhTxsFNq1Qma3r4++qXt
fTZ/fSHJ24l1GECmYv6YunX0QnnAUua4EWZvzXEpPl2LQ9j11p+iTcMOAYvdeCp3cIhuflJ5/snL
W/N8SguZCUNCjM70uaaNjB6KEHzUSWd8ymtTtXspf4zK4U0Qu8MfFZUYNoNx1CYaLmqL1IrB65oH
bgUbOpHaATql4bYp2P9MHTfXV/7mmiy0KgrJj/R8lnXiUcQ2/9+syaUYfb4ki3snUIfYqEwEszW0
OVNRXifNz0xTV0MOgcPTNsTp5N9cQ+djzjvv7K7zrCj0UiMCWVPmD5UFZogHv4SxnwY3g2fBrvf8
G0t6azMvrqLC6yVLHtllkvBRJGhw8HiJP9/4bPP2uba9FtEpqT1/GBPWcpbPk8p9jsSI8QpajQqy
nbnNLT/Yi5OSFEUjFEqyvFTICuUpMPsY4Q6lprD5lIASGcJv1yc1f//f5nQ2xmLhPICxRYccB827
aK3WdMzB4Fwf4tJtgiz839NYLJtf6GlfmXBeW0iJDezK5CMPkRTL3aL8QMfkxnC3ZrSI61mn06PS
2ArY4/DebWB4/Lg+oYt6cOi1o6WoaJqoWYvz29JVk5qJONM5HmJwJTxu0wbJsOoOQeDMGUnuhN6L
Zec3tvm8VL9/rX8GXpxmvo9VikKMSnwxuMhhAjYQ1xpYb/QqoRzekku9lG6cz3PeoGcHWUvCMTPK
JMcMBlwDqB/dp2nYWcAWxxt34eVN8s/MFvtwNONk1HuGKoDvRIMO1HiAwq7ct6pmD51An05bX/+M
f4hmX1vNxcbMqz6Vs0j9H+klnOxsn2ooDatD7nar4cnCk2s8DhE71YYi/hNKD3QfnEZsU1mpuHlT
wgCSLGwn5V6jQ7aVA4cqR2iHypZmsH5TBHzeVtd+72JnU+McVAoX8+8dbBVn8aSwm0ONRl9zDyMZ
Et+n6yt0OQD981EW+YmcFobShTMauE13Xdu9qF3mml33cn2Y67taFxeZSNEowHktdvWEBJE83JX+
kwi9HFSFT/H3+liXo8NfU8Lx/dct3cZjBYeZo5sY8Cl1Gu9Bd+OZcvHUyKIsWwqveGuZ8ZiD2YiY
saOxFiZrBUNbetef1WJYqUJ/64Re/EJnY81X1tkJlQtV8/IJAYeoLalvfhmzADUa4cai3RplEe80
nkEU/UUuvtg7lnL9aSy2pqXa1z/N5bTobDKL6FahjCS1CTFAyNu9j96NBqCrA19ePZeeuoPfsFYL
wQGktfaHb9cHvzXF+d+fLWQR6JivV+wLT3eA8NtqDUMoMW5oT94aZRHl2rS3vCgj586Kl9H/2ctv
sffl+kRu7b5FUEsSVQjy+TCJ2c/MOKFAaUfWZ6kQb32ti8n22ddaRKOhrANscFgx9MntcXqthB/j
+NhEnzPFTURXBc2c3dIWvLV+i4CkR7KXdT7bfRgCtEKowCNDbv24voIXryIZubdZldRAK/zXrZA2
hlFZqs+tFwnbwfgpov0cFT/y8D1rOdDirSfSxZAkG5IoySgN6tbii9ENqGOlp6oRp5B8X6v86fp8
/j/n6p8BFl/KnAJkIQIpcNNBUmyrDfeikr7CFjka+ngQTfOzOeWbPjI2ZqaBzuncGz/gYoA/m+Fi
ReHCyV1YD7M2H4Wp7Ju8V9ciQhVrlCc+6SsTUtKHvIpt345vRK4bczeWdwviOFEelmSD2MJspt0E
DMFG0GytHoVdcNM/6FKBCikrgj6CyAbatr9uHS2F/igrjPaPXu9cvzAP9OBvJEwXd42OnLRs6ZgH
/VFBPgtYVj75gFpZ0zyFB2oIbyDvbm2ciwnH2RiLgBxpTZ2Lo8xNtp7IdCUb3Pbd9Di/eDjyh/q/
nNJi9bIhiPUE2Rx3HN9FtMktGFjXd+LF+HE2oUX8VUIlR8eFl6mQndqATM34Iaef/8UYBtgWFe0t
GX++X/dAYiQ4uNGZ5xYbghVqdkAaka+Qo/JW4LgY6v8ZSVvkTTFGrzR2WC/VCtGDSINtHQMBxI7j
Q0wn5/q0LrYkoAf8NS9tkTl5KYr1pkb22a/hIKxpBfIAhqBpi45sx8/m5sZ4Fzf42Xjyr+soIqMg
StOf4wmrYB0+1nee3eFlEByqNc6yH9dHvDXgIstpp3iAa8HNCbox671VlA/r6yNc3H5nU1qcpzb2
irZpuDJ50AvJSxZJG3Bgtz7UvDC/PRPORlkco1YwKISojDI4kuOFa4iFbm0XwkZ1EJZAlfLGrC6u
m6mh9WwqmJpoi3VL0cgSVdEqQH6/zsKWRenb19ftchQ/G2KxcFNsRJ1oFHM7bNaZ/zOKQ8A7jNty
vDXapQVEz17RcSngFC8TgKwrgyIe9dlKzN8aW4wm1721B1qwSZ3EpX51fXaXdsXZcEsF4FiVBEmf
Om5HtQYH+j5MA8T9r9cH+f0KtkTJVGjyq7KKDeDi9AI4l8XYH3K3rJ9qyoBZm+HOQ5fIh7UQdKvr
o/2+JX4dbV7hs8spaoYAzk0YuL64HaPwuZO1p+sj/L5oOD8apqGowAdNQ17Ox6u4Fo2ApKlEgkM5
GABq5PDL9UEu7DtGIaiJOptBU5f9CL+p1NiEf/BnPwIo8u6v+/xf9CN+HWuRpRWFJlkqzE3GgmBP
UXjYzoXy/6j3cXH1zua1uKPyrEEPIwLgU288V+vW8WbVbRtxXdv3FDVmKfXIjW7FCeP3F8MvM1x2
HLJazrwhkkokyCpQQ3CqZu1VJDDbaFob5SYIZbha5UouHia41lq4z9Af1KPdKCtoVcJ9BSCt9OpT
ob2B9FilsFUCq3CaWENo8zvCMa4fvwZk0oL6hIMUzI1VPaoUyx617GhKH6LmOyNYbrSVkyG3VdMp
wQwUqYXwwiYS9mYFzQcZ3r7e1UMNg6XJHXDLX9BcQErNC3YT9DetGjaaZ9k+Pz4E8RMEb1m+yduv
gnw3hHil1UcY4lm5E6vBLjDDqqApVFDyBf9HCinwv9uiy2pDMIop3A08XSpbcobdX1t0usvwHPgX
Y+ka/XnJBOUumYubpWnDLJPzuvj7OAyH8aTt/5NezqV4dT7UIlNLQz+T1AZUaK7sk0paG77qiNqb
Asqmm5R/s4jno82/5jxedVB4Sh3ww19n768m1e28/fekDRHlszVcHPMkUvNG88ipWw0J38wWS2xh
uq++cCOZvnTEz8dZHHFesVMqlxAQrbZANw9uW6d8wlvu+pawbkzHWuSgQeALcuRh52Pq+cGsgZeX
ZXSsUdZgXoaK2q0+fsj9uB0qzU6Qp4zbaNfi9Kgl2AOo2fTgm/d6om41XTn0yWD7NN1A/1tIBDeo
U8OU9B8MOVgDkwRiO+wav1+XcbDtpe95+KODSQ4ieJAqO0YiOEaSMxUDO0IRTZSLbaPDSoALJvjh
Y6oi6x1HLrQxpGs/DOlUW1/zAEGvuEDIsQCmJBna2myRO+8tF/A/6n7Y9ll3XgjyNDpmkOISbVZi
i5xcMeDPIWcAfL5BUU0Fbo/TnjOZ/r2JU4RivnVZshUmkcgUOVJubLMJcUWLvwKmB4TJTdZkcKC1
ld9Lew3tF+QYB/VrikeqCc2tjQCRj1O6hktjh4V/CErBNaXyScjDjyRl/UL0MK5/zFvfcnGn5lkU
mV3Gra3kJuy9adX5EiJ++koWb9ze0qWr4Gx3WosEQQMPOOYqQ0Gi6wBzz6DR8VXXmkOvIJtZFMJT
YSSuNQwvRqi8Xp/nH8bQv2bIv5zBZf8G+zlJKiWu9c4B1CqfpBVav3gFDJtRsesvwxrBSxS0Hcs2
rVuhZs6Gr429SGXjfBCB2Qsl3OOVvPe3EAVs5FkxMYlfpE3sBDdKjpdSsfOVXsRsyPBdkwOVA+ZL
vYX9B7rp+nLeGmHeVmfBUw21VookZpS0roqDYynfMli90HD79YMt43Pit6PcAZSQox8tKnPtJKPb
j2qwnUw7OX+Xqve+99d6gNrHXvcBwKL0fjTz+MbXk3+7lhTZkIne82tHMSjY/TrXNkNvMGmgN5vv
MaJ3sLoAoyIUey84/R4bACT2bGmVu7ot4DmRr0x/M92rkNU25kl2IJfxAPNu/KjfX+aLH7W4Ukyp
C+Lem/Xb7mZDLElehxvPRkGNfVwZazjr7v/yiy8GXNwtgQKh0syxCUbnRu2fG+/t+t8//+Bfzsiv
f//yRSTJY5TleeE56P7YOQ88tcQjQV+JyREHFqS8brXWLn5WimhUbCwDWu5iQha6plXslxZimcVX
yaThlYqHyhNXDaRLw0hvOCf9djfP8/tnuOWliTeEPExmH7nSdD8hzVkgkeiVn64vojTH0N9WUTd5
u4iq9jt8IPa8dvSySnBGV92n8l3mRI5+RLZlndd38vbWpvjt9pgnZUiqxdOPPH8ZVFHzNrzM6PCU
bRypf2sLYI4Uztvoxnb/Ldz8MY6pGKKl67+X5xHaz3ADqDljYbXyWgshkofrK3dxBFNi5SyVR+Zv
b2Wv9qV8lDN30L+PMg4DTfNv5nA2wuL6U0d9CiqhxMgqgSVSY8eyUhFa/O+mofwaq5DtLTxlhP4V
w4eUkdzuQvnGQb0ces4mMi/lWezPTMsTAQN4Tm+sB6DKnr+uXWGDITDSTk7f/AfB59I+ozGjyjK4
XY2d9uuQvoUryKRgqSZ66F/d4bJcwmpNkAS8vnzSpW1wPtD8Q87m1uI13KoRJtjYUIRrzHGc2LXu
qvbB4rKWNrixkCHUN5zALoWG80EXF8wQaiNdYnxHFap37bMm7VHKvzGxy2NQ1zANjXKQsdgYceMj
nKgZJF8U9U1/He8Rmlh5z9JaXkWbYD+9jlvDvj7opcXUVQsLzPnlCLjz18VMMYzu+2DSnNZUIDR9
WJB6r4/we1ZHYKB/RtOdlpVhiosgHuQjqlqFRbFz4z/19wiLnqqP8g5K+jpbeavpfdy2H83drbh3
cWY0lgwJQXVqoIusmb1o+JGgMCyOFw0KyLp2cyteuhD1szEW8ULmkehV44gAx7PnGt/kdbDG7Xmj
r+imHZoNRLdt7GCcetNQ8OIhOB958d3QQVa0AP0xZ4YqjvfaByqG6/kOiR+adXxK3Fv8kUvH+3zA
ebnPTp0+SgYWJZDVes3x+/BIqpxTZ0G/GkWo9fUt84dB1+KKZJ8ATuMQWKa1bKKJ8K7GqFN1J6q0
+yivn1SUEGxJTd/y1MB/qUgdyB0v5YRTieCP76Exi+5Y+BQMpZv73s9CQwRLDD/lgxzak1TjuOGt
RJQQH6TEf6xldOA0a69A0xZNwbH8+FEeS6Ttynd9Sl7MLoJ9myIBqHjgHOpIv2/Ica5P8ndU7Hwi
zia5WNGqToVYMcPURX7+lJRQRWUp2SVqsymqoFmZvfLDEquH0G+aTZeMmww6rChmEF6RDogpdM1S
dqVS8z9DvqWDgZdXJ+Fj5MXN7l/8Vg1CNSmYqhPhF+FP0SQTIxpz3ujoDHo/2/vM9jeYbTyGdyHl
SXMl2+lz5yJgf7xtm/v7O4OlOh9+kUkHhTdkRkAIUV3FUbbRN+3gPxZbb9etRSf9EiKz+Cq86Jsb
s56P73Ib0sxCR9C0FEtcRi6tTtMyQ9jqj0Nm4GcLkOzYfWTPkG43eHZs0Kv+rK1pet2h94Yu/POt
8DzHxiu/4I/3+tmp87Us74Rsit0IrUrEVJ81AztN1NCgPojQAb0Yzp0iYRShfr4++Qvn/ZfdubjO
DRzutaKLUlcMPiMk5pgWlE1wFkG/vT7QhRhqSqKuqqLOHST+cX2cTbFoabSEbYHTWk95ZYK3jFBB
Ae1ZRCIvC39U3q3w8nv7gO10PuRiO3mVANwH+oSDO4q6707+Bm0i3bZc8z/wfL60kOeDLa6/Lh97
OZYswyniJxUzjRwNLWFWA4sq5/pKXtoskmIorKVMnr/sj5UoBMZSl6VulKOtY2mbKPrim29ykK90
6iYqUgrYY90Y9NJNRNVZBZgzD00N9deLQW5MLEL6Go1b8swWZ7/CyVE9+QIN3k2dPL3ryhWKTfb1
uV643elqMk0EdyRA7YuAVJrUKXuliFwFvehVLClPWBrduIYuhp3zQRb7RI31rKsHtqbq9m/FMXhA
dxom6UbYaJvwxe/W/Ut7ojh940RIFxLBXya33DK9XqDvI83jevv8HZcseNb0uOCng2FGRJg4jMzJ
jeleXFLQkSIvK2a9fF75iZoZ4dhFGKJP2INR/hbkGxH14sTOhljkS1kTG76BbLUrWkB0ER94hvOg
o993Cxl56SggavL3XBbpEUqPkZ6kEXFzN5fymu387EEf2L2+C393iSWSKLKuqGhb65jRLr4UmCJZ
6n0jgnrAl/oqr3u3fvVgH8Cp39THbD4DNnJnu+RVu3ECLsUVBZgRL3tFpZawOHe91slGGwm6U/ko
+uHQ6WU9+ibea+Sp/a0c/uJ6qqJo6qYpU7dYJNNj1aJLVYupq5Q2HiV3xgmO+Drcd9vpUG39nYTV
2r54o/f3HyS7F3fN2eCLXaN4GTTTHgsGFfVEfTK/KUga9El842NeHkahJEMHlpto8S1BbrWqhWuh
q6I+GFimqwaJW7fhDX/ki9+NX/rnMMsrPW3GBu9GDncL392znvyRi9z6yKLwxnm+VGgykTb7e6TF
R0OzMOzVQdOdzN9gOOSgDomFsdut6aLYcrO6GbcuRpCzARcfypCbvjd1kLr6a72Ji3uEYiCD/j/S
rmS5chxJ/kpZ3TnDneDYdB+4vkXvaZcydaEplSru4AauXz9OdU8lBXEeu2vMug9VqswQwEAgEBHu
Dnbx8haz8HYN4URnEy88R3o+RcIjQcX/FEzX8DeBnjM6hnGc+oqReSSJUqcEU6OdygWI4ZlPGFie
8Mzd5ZjFKsDxKoDxGpqkgKRHEC+D2ELzrEOlS2Ag4WwaENGWqMMB3qB4EPyCtIChg7EsP6h94EGq
42SQ4RXX0h6AD+gkJHfhZIDKtXomIOM2WBM4ag1KxEYuoIcBgI0TD88dCIqSDvMcGcghuwKTMcwx
exD10QyaKKPFsgpcozIIIkXZg4QSKNPAVBMINSSxJO0OpDGlpUH4llEC8v0ClMQy2DbiNzkBwagG
ma1SduRaPBUQpJOYib9GdUYt8YCuBgkxCuEgYBdBMpUoxb41A1v60Oig4IwAUeCMY4yDXVVWdq3X
nlqE72LUHuXKAE92n52NDPxlpQp21VQyti662SH4b7dIsD8StUXu1zR0apoK15l6C4kYr/K1M+gP
HTCROf1u635bzVSW1jj31MZgMFF8zXzNglYRgEEgM7TVfXGFERVr3BUbnd6107A0x91BBojAu1Rg
ma/j+6n9MyvvLt8+a5FkaWD+BRa7l4adAbICiAA15EYufkJIgKqgEoHw72U7WwvhbhoBEh11kA6p
L6tdPQ963DeqsFkmWvOF5Tnmki0ww3ZRkOHNDxVCS/c1Lz5AeEAH1yu1ZG/cbz8rPxJi3v3U+WlJ
0EEmJv+qLQaBaQP4bH32Rm7bQwQeH9e8R+B3gSVycKsdQJF0mO7yU+hDXuVOeGKu9geDbHngyidj
XzqXN3rtBlIVHSM2uNQxQsVtNNOnKQR7rO5V4OQa31rjri02Whxr33JpYvaphc/UbMy7QgX1VxQX
d9qk7yVQ8l9exaoJpELAi5syOnKc34NRPFOVoQWQN3sdu+cCiimXDaxebKhY/mlh/g0WiwjBfyMI
SQrp4RPtLGA+dyBOLF1ol+ykx20/WbdnzrM1OkbbMET+2V7PCPA7ZCJedEX3YN8+jDdzqa229N1f
axvOt9n/WvsY11qsrsqVMYxqE0nygd6MjxAaA6oNtFFXgj+3KTfRhGteh3q9KeHulFHm4LyuLKEP
ZmqAz0qYhK70mzF6DbcANmuhammDc7t0rIQiCAn6EZR4ihB6TYNCBvTadiVUUTaOkTSHCv5cL63x
j8NmgmzbDK6u3HIP4T1P+lF684y8gZKsZJNdfA3FSQhp2H/lWbq0zAUxQYGyZteWmS+zn61QgnMu
NzXrsvtvfS/OGys8wwErRS1uUsDvBWHQJ134dtnEaoVksQ4+SY1jEkzQKEr96Ir42tW0k875PrQ7
HxrMG19r7WmxNMVlqaQng5ZTY67tQUjBj/3eA+n3Zht0LSotzXCXv2J0gMzqfeqDBTCy6i4ESZW6
ceOvpaJLG1zkq2TJrAwI10O6S3EbAjpIaDyCNfiBDfnLWGbe5a+0taT554tAoctDO6AjClqZaZeP
iZ1AzvuyhXVX+1X25RbUNmxEIggkAxhXQJl4k4DzJ1VfLxuR127+ZXWXW4c8KFBVKvMU+Nn03J4D
XwcAqbsCH6cr2FAhdkFAr1mmz+zklvmp0xy3JijXd/LXOrkQaIJdrikGBncPX4sMaHh165kib5ng
IiA0pFJ9yJvMT/ThFZUrAuLbND/LmJbey5n20Hf1Ncb4/5BbkHoOYgoZRVV1A+hLRSaEBFhS3qkU
+mMCRSOjBBI6jx6lmj0K0K+OtPLcF+o5R33Oltrq/5sAcr87QO210ExI00FWfSOy9txPw0Y3ZG17
lrksF7KFuilIDcCdH4HKryP301ayvGWAi8xROIZmj/zfqyFWHabNGwiB7zcceT4O/L2Dxq1oakRG
AY1/igYpFLyGhCLzARA83SnePKpoaccJPcHuMPzRO+ZhLpAEdvwEVDhwdfn1FlhrNXQvfwluoXqH
qYUhQ68k2TMw9QAan9qgl5QtdAkO0D/cWPPa4QWgTvuAmIiQM/wchKYsMzEhj5jXefQBKjDQcq6e
6E3/gglX9EeMl9DX/OB6ciF9HFlVYIV27W+CktYi7/K34NyHNnmYFhB8xc6PfwSjTVXc/K1fvJu5
haTjW5DZACKYh/ou9QL38hasBcmlbW7DlaAAC6VQpJgcfCtrIAzx4vv32TPwTDFmACOmvAkBvPDz
NhuTIGqdhvOh0W9p8Biyjdma1Rx3aWA+P4vLJO4kzUhT3I9ZfUJtzTLmOkjS2zXkOOLpUJr3XXsD
4kunSXs3xvzu5U1cO55L81wErkhDcnk2T6AmK5LQCatuY4mr98zSBueqpGrUTlCwh6iT+sY1FPLs
3oWe71V6Lh9QzXSJA378c/AWYszDBr84pr82lrnup78+I+enqH8HNYQ4kGtT81GMlX3ZkOPUU9Cv
t/sSynmXd3Utt1qumHNNqVZqQTTmpMerztTLfSgK+epxq/C3fgJ+rYrLSNNGB826BjNCcNAhTNpA
FK4qny+vZdWIJquQZcZszJf2RCp0pTT0+HqG+ToID9A/jrqXyyZWy/moIf5pYw52i0NQoZWazqPz
nnpqIWphNVbiAJ9XAuxi0Wf5RoNfFE7q0Uelc6PT1vt/bVQGsz8aUUxD0rUv7QRVUliQxUjts6vJ
0f30rvUTTzg3Hro/luTTc+GNz+Fm5+cDlfXl4vpll39y9rESTGFszDl4uKNOcapv0gMFh6rFjroz
r7oCveX8spZ9ZCbBnbpRFF//uH8u3OAeAQIQs7Uwp7J57RlTY+lShJ6lvHH61oPcYp3c923rPgPv
rj6fB4YdxgVxSu0OT0J2t90c2lqT8tmZgEcHPQ9QEz4zqjNLhCsVek1GV288OracxuAit1mXkEiq
AGyeWY8ql9yKLohubPmn5M8TcdBIRDE1vd469HPs+OIzyE4lCStBT2he/uKsaOMwkGy+kXQo3gbl
j1Y5xVCzkCFACLjHQTJEd+N0rm7oPCRg6AqGQPlZtakwA4kaqN/OKH6IIDjRdfoIDCDKPvIu8wnG
MLamnlbjNRp7RJnHgr/0vQzoGg5BCYcxQR1umXUDvfmJfQsb8JoTU3wYI3QXNpa5GrQXNjknZRQy
7xHk8PzhW3YDMYcH9RXWIIYbOPR5Lo9D3jMvLfZCBys7CM7WmlevYkPBtDBGEY0vfTBJkuqhrZFL
ddI5hOhlAMz1xhJXv+QvE3x5YSKGqFK9wmNoP3/J5jT9AM7xWLq9I1uZm18LEEPbuP7n2/2Lv0K+
B8pSwA9LfHG1G6cuDAwh9YcSXDzqFTTNIWsLPsIpdTaWN3+hL6ZmCghDEwFL4MfXplhqw16R54nH
cj/EDvW6HWTg7fA7FJn+WgUFM7d/muMCwDB06jBB6/Ajejc+8pt/rdk9B6xLy+JOPNhCYlHpcEsw
h+7HzALpuV/vjBN63VZ/H3tblaEPN7hkkEvYygidLIhpIa/IZE8H2FSVv4GKwoVOns2yWfN2TwAS
DSBLvPEFV51lsaVcntaaJIQSqxh4naf6HZ4uT+FOgoeqD+HeQDNTOECH9J5s3ILrb7eFWT5fMyc2
SAIUxyDP4IbH9CW3mTUCn0JftsL36ilfmOJytkiDancViRAfgPxpIZ8Z0LAbm7h2DIiMt6EpzdNI
ChfI9DlKUgGfD1Nq0Ggo97k77AaoN2dAdBEv3XaYtUUtLXJXrhGFitpFgub1tmiblor2qhU5wCvu
ox1m3g/mfquus27RME0NvYG5go4zs7gF67Aqy7ySAkQUvJW0Fkqr+8vbuBYrifzLAucTJimUMBtV
FBVNw40rxK1ntLA3vtXqMqCDBLUbBHxQLH1extA1eSqK0NED1x+0Z6iFm2Ej6K8dKUw1/WmCO8wS
FO70XkJuqzUT5GRDwOgzthcI8WKod1zeM1TuLseqj+HbxXcRVHAEBD0OcCyepqx1tBAzmsKLAcr/
DISCmK7Pc1TVmOAkk9dDupTpDNJ+D2JjGYlTskOpIqf4npr30kMY2aneHNI2hiiFZmdyvSubnYCp
Vz2xabQzB49qshWZYF9Jd0J+XfQiFFvNFMpFgyup6XWkPgWNYZVpuatVTIePO9oOh6RzRxAGQv9H
ngTIeNZibPcNoKlxI54EErigT71janCjD0rjRon0rLfyi5ADU160k19pEDzQAMCzSDdjV6XgjGEH
DDnIemklUPnwogpC14kaiU5WMMhC567UZJozDfJtKcbHVhF3Uy6ZFmj+JFtJo72pT9ciTWMLLBFX
AnZvysT6KrhSelQirwzSn7NBeTaKYheMEA/JRc9UHkbybmrjtUrpUQ7yV2Vo9nGe3DEoiRcJaHwB
0hhkTCCY7VUwGb6Z0JfCVLpdpeW7aACfUEihk15qwUnowh1JdCsJS6vNPBphd1TogwwZdL80X8ol
XxiFY5T/JCzfFSNkU6Sq/pD7NoFPtrMprix9ym+LCRPfhXgsWPFQtMOJJexRDCCOV0VeKPc/KQts
DJOcCpbsqEJ3TIK41gABSAEldEmmTh5Cc0KkbhFAkruvLFGSfso1GEQZpgwxnDoTnZ0gFeInmeTo
LYN8S2EZ2vSaE/qqjZorxZUbJLXV9H4n0tuShMepAEoaozi1QHf61J6zIvTCUjtBIMNliXjFgOgV
03pXa6JvCNOejsUeVMCOOTwMZE+Dp3YsbFFH+TDKz0pUQqGncqhxBcxSYAnmnqIJKoCLNhG7u8qE
kqkUpg84y+9FBx0pRYJmYfAwCX/o0lkaQJ5+FeaS0ygouoPNIRXPUaZD4qf70QI4OQ5vGSRPB6jW
TO2VRCPmiSS5zyB2noumn43CKSkyZxKCHwnNr3SCEjWJpycIkZ70rgVbQ2Gb8mCFmeSySLF0xTzR
qDtEDHPsylsZ/owkJ1DFmxjzOg3g9mUw7aYW1SU43XyQIMKUpAnm7/fxsM+FZ3bDEsMfbityJV6j
NDUVd6kq2FFVQcMmsPuXEI/m0e1MzAscauGGRPgDeyHq0ee7DxN/VO4pPVWVG0oMMu0pVnhVSIdR
3g/ksdNuqLFvspMegjYJKgPaaCvTcw8iieEhgbprbmM2IGbvIeRnM6+qgC9t/BpbKT62eP1EyUta
xBYExeMRg3AlsatuBL+EFwBvJYsgdLb0AZSknUMQcITkG1TSoQEXQKNds+h3cCekk1vHL6C1qEYr
KN418hqJxw7CwsyuUFRVoYsdD2cN5BqaKFgN/U7rm1FwaO8yYZdC2jT9rnYY6HE75TWALJ4WYQXA
+w6VYUXqSwRFMKVrLVqcod6pMytMbuv+FCT7vvlRgKlF7KDT1QR2UEFkEaE/jubegwSJ0NqTJ0d7
bTIvg9j68CP6prffu84S4m6Hqu+onoD5AyJ91q47B9eiHEEZ1oMEDSTSKuUJ4V0nVmvsBDrPUv1o
zcMkxxDsvVWGq6YvrVJ6AEuAPdQgFoWaHMahZon1Wrptoxtdvamnu3SAtJajRa6EZWuxBSSHRHeQ
gzabm9Y8SbqtskOPWrdR28noi8qpkB7HKtyrHXTUoFJXlU4W5W5R+1p3HecAHuGgGdcIX1YL7U5l
46Jbu7AX6ThPgdOZRNAjORY8+DeE4IcbJsX3WthWG3bWLtSlHS69CgKtUBsNrwxDxng+tBK1UXZb
El4rrbpxn66OTi1tcYlV1phU1+NYR2LVuyqe3gGqwi+mO6B2AmghcFx30vfLd/jWNs43/OIGZ3Gr
m5OKZ/AkFdd5iU53rTTH2mw3in5bdrjUp+0UYcjAIOlDB9Wq0SXoOmhobpFtb+UjXPaT5zV0Kwiy
uNIwXpIku51I83B5w9YLQb9Seh4Er4Wp0YfqkPnB41zXzu6hSmnc0aN6rxzmyVxwezvT9/Y5/LFh
eGsLuRQV80w0TAieLZi2PmZOeKveSGfhDtmMo7jlLV6GpTX9vGx03ft1lIJUYDkwlfzZPRJRi4Zh
pmytWz9LvkNk0xLkb7G8ifHbMsS5PtSwUKrNdM1rXMkTLG2nPSeOca6cCcsLjqhUGJjwzjYS8vUt
/bU8zvvHTs0UDR0RPwUiZmzAlAQ5MV0d3Mu7uGVm/vnikHW0gHoSVdDZ1d96yB9q7AdKet5lI1s7
OP98YQSMs1MuNKhPZME+bDDCPVZWEkDPtb+9bGj9BMw4dwBaQRDHczwyiDKLYYkaTyK0qN7H+aEN
zWPAZIjdjb4yoaxdIw6PEAOvBAwKT8mVykRoHYqVO0E2bwhETChVjyNT1I0Puvq2X75/uJeiLMhK
QqM488cDxoDdaUePyiG0M/dfGCGbnZ8vnGD0G70yvOeIyHcLJxZVGNjU5gKUgGewC2J6u/nWoRZc
XePF89eW9ssc56waRl5KUYQXqX5x7v1g33rz0EZ3ApPOhq01h12ujHNY0g7dNKl65itjCgiMCFSo
0d6TCZral31pyxDntELeTUMKeU2ofr+xHjKud2P/dtnEvC38VzJ+eesXnlCVFFIOIS9Qt5cOUFRO
pD1ftrC2iKUFrq0CiOk0BSlgDEldeD2qyJkaOua09VFWAUtLO1wwzkYjE/v2w98mkKscJKSplvFj
Roj2nuBXrRXjf9so6Pn3v7SDyufIMoOkSA7UG/x8dEeouj7TI1Ttbjs/FOytIYPVuvzic3FenrWl
GpUUm8l0Ac9tPNaneLqLInaoTHSRouI2HyAYXUjO5Y+4RuaAqdM/o5rG+XzesRbEocpcjFQ8KEpC
VJt+oL0FP3NJaEFNXNsoOq0nfAubnPsXk9kI+dz4YKiDkDw+j5F6m5faS5KHnpYIT5qUek3Ontui
foCatqcPpT/EZE86cYMp6aNWc+krc5EzUipJr3oZGqzX4Xkie3Ha1XvwM83Ikm91ZiVP5mPjMN2a
IOxt1QCZbDn41jniEhwWawKpW+yGbEI1uomeOyV3kzrcaFGs3hHLLz274OKmnIIymhj58GfQOkdW
7M4zq4af7YCdMba+8Xw6Luwrz/s4CrVqdkmY+eJt9gGTi5zQRy3iA7S23aZY38QPwk7Msugfl/di
cZjZpkLf4QKk7KBG92ZRW7gPtw6LuLqoX1a4TxWZzUQ6PcnQDS33JRov6IL6gMzYWwX0/yPZ+GWJ
+1iSNkJjL8V65sSQPM38Knjj4//BA+S6fd0rffWuaOytkvP/EW3/NMzXNhnE03VQMOpetA/86E3X
IUM5Hdlu/nDsqfnZIavwR/9yFFpN4sxfRrmrRKnlMBBDHIGpBhqJ3Y/mIQRrfSduTZRtLo+7TBo1
xyxki3CnRRYDTqevjqZ8U2NoFyRpu9qdXFOePhpOf+2YQ7wdRXBguAgX9AYwJsuDgUkuHcyDlQKx
mZjaFNXHf38riSiiN6gYOuBy3K1F1EztxxHFE8ilpnaFWrJMGwBr0Ldgab0RPVfddGmNu7b0KCjy
cp56Gn3dBwvaQ/02eLKtOOmBONn4QQhEy3+BEGh15BXJJ2gjFA2KDXwhhOREjTCTPNMnDA7bU4f0
liU5HogUhHN46B8xFWkPbnPTAMEdWdp3KAhv9hDXos7yl+C8ycz6fixKbW4JfTyKHVUA7mtuCg02
itR26rQ7idqXv/C8p3xknV+l0oxHxFuEu7HKWo40lI5xWKCVTdODAu7MyxbWjuPSAhfm8pG1SWPg
pihm0mjpxwicH6UgRevajYg6/66X1sKFubwVkgS1fIxWKqjgIZXTydvjYZC9ywta99Nfe8bfRhor
pkLWcPhUnxzYTX2fXbenyEPzAHR5ZBcdyE563yZA+qiKXFgfT9QbqhUBvC2fw3gHfucS1UXoKRTv
aB1OxJqTDO3UOsXD7CrkHL3knnkAXPAILdXbcJM0cNVdF7vAuWsqB0YGrIzmUdDB6BgyEW+IvlHx
Wh2EXDiPzgWgLGiNQgcXBcYv9D9yN7ghP4sTxLOCnbpvPBH4iwRLMzCp3IhWdQxeM3/zElu7p5e/
AxeWCpUF0JgDiLuJ93l31VU9OmY7AUVqIhMbSNl0eEvkDWjaaiq9tDpv/yIHUeI66mtDBxneQYZQ
V/M+N9ijs2IneJ70x2pjNkvdWiV3o4RKWE6NOR8esECnr9K1su/RCMfIC0IQcWa1MuLoV8Am2bht
7NSP92C031Wn6JruRm+e3aJ2AN5v6oODyKtPghd7m8DYtWfUom3+hTgkbTU84VBsCorgysxAFTo8
SwbiJDow1ZA6UfGUl1cxwqQwblWW15LQhW2eU5IEAZTlgD/z2kPrah4g3HvlbvKh/AnqrOJ5izVh
9XwtZhK4NCYXA7NM5md9WqEjMMjPVO/8JMrvN6LZ6rIWFRjuBihikKBjRGV+maoH+dC+qi4oz0IL
VS9XD6xt0pDVC2FhkLsQAmB1iJHiCV4UN1USo5/9M2thDY3fjaWt+vTCEnchpEGC3rpEdW88zCMW
zak+jvPA0SaD2/qV8MvSx+lanFZtHKWMhFjTDNhGz2nG5YL9fR+e8PJzmj11UVP4LmzWFdb3kiii
gsLyV1GGVJKhIjnXs7qsgYZodp2JkSuM4b4JpOfLu7maKaga8Mcicmuw93wOSEY4GIJSIpcPJdGO
x94q9ZvLFuYP/+V+W1jgHKPqOwJl+Ez3WJBYZZZeTSCKT6R0l2fybhTPQ/7jssHVI7YwyPnHlICh
kcV4F1XTq5moVqgwt8+UjbRklZwHnCuyrAPkLoG39fPOMUUB8AS49A/nmHVoqvf0EaRY4vU8MBVB
8cyqnoPz1hth9YMtzHIfrOnHXgFCGGiP9iWuQD8nCBsrW/O+mbgGwrKQOjN0zkINjO4oF3OhOH8v
K2dQrkP13Rj+SuBdmuH8AoxntTCNeCiHsmanBjkaeX5GKn811GRnUulIzclVJeNqpATiZNOhVQsR
fexmS5Tk63px0GQMUEFPF4K6/LRk3FQtacSYeCxJnKpO3hgamru2GG2iBoF32TlXjX1YwzMPimBc
/K+hO5bmEejpxXR8NBs9caAv4mhseKtzcf8XbGFMGTV4Fdg2PrOMi6BvxV41vWh4VkI0tRswRuWK
HWpbvLUrhwGkPDqGhlWMWoCSiMvoMIQmpC000j3a3SOLderv+iNDypHvEs90awwEYZbkkHqbBEhf
77nPhufjsgjRmAg1hrarTY95ul9qf8hobMh7zS+0PwD0QsNx6/zN0eNzOINBA6/KmS5uhaUqEoRu
kkrT6/PEz2XNVfsDm1MW4UkPQUA4Uj+WtxDl85G7ZJTLynVKeyFRMctQVw/lJFuKnvtEu1ITuged
r33ZbVZQCp+XyH3MWCnBdN4GxJNP6sFsUNuBKIoJfS3ZabV97G1t6erqQLEN7jZMuH8Z+KYKEwHh
GagfMcmapuqqSqH1OyaOpA5OswXDWl/eL3P88HdWFWithNjMGaAopHbiQaTZiRBsoIMVesO//xjH
di7scUce2n/jlEopMFdCXlssLPdpPW5M7n698wCAUEww6OIKn+mjPh8DrSkEvYp13VP1xolJjW18
yCTBvewZa1Zm+IMoaSDhhHrAZyujUgSpkIK3MBzN0OrqAiVvHRruWV1vhK7VjzTLyWAKDtAHkb9d
697QIl3EuW4PkxeC8sJwc0AP5jO9/ehdKfkp4tIatzCDQZ0xyrLAazAaDBrBGgoeHiauMNvlB9Z5
OtmYetvYzK950Web3P2npqFYmTTN/aCFcE2sUAiFRxoFviPHM3Q8CcHoZGWxtbGzJ/ChZLnUOb4t
AiZmgqhgSHHgmTu8cbGxGN76YFbYTmO/piqfVsg/rSjGles4VWOoMxCK6SnqjVCC2chW1oKHLs93
twbCF4Wnly8icwBnoAoKukwK7FGPJHtoahA/Tllhy2WNTlVibjxBVhemSBBnwzSxCqqcz3sIBk29
7nKN4A54Z9O9Bk6rywdtpRGDrVtY4JwDKgoQRhUgPDDzX4znmf9iZnzp0T3ftDVfHl88YmGL84jK
SJHJsqhANSbe4f37Xf6unOfKAAr8h6zYSIBWY8if1jReeFXqMDRTJdi7dnpo4qOp39fiRtVjPXig
ri0BPaTJhJ8mL2toeBoMF9hf4ctZXxBgk4pigMOGT30aJrYgdDUwZ8iIM0b3AumdVt84tqvBQpUl
ZMUo6SKZ++xxedM0UWAQMMqM7U/RLAaMjmee3BLR1kjxZgiQBgJH8u2GG66ubWGWyzvUEspLLR5A
kIpo3T7/IC0rpbsU7W1LOVA3zG9ziJht81qu+uTCMJeCVD3QmGODO3qAEo9xDPaSWNu1K3vkGGPW
Kc63MtjVIw1OJxkaG1CB5ymWKtw1UYNRcb9k8bhjRRhbPdj0ts71/Ht/OWu/zPBAVzkcqFw2qQlU
j+KNlQcdJfQ8TXKe51XIMcIc6cbzez69lyxynsO0TjLiEM3rlP4E23D9WA3npnZbsN0FJ+Npw2G2
1sc5jJkjZkUp1iddi7aMbsCH5Mx4PeOH0SiI3K1bdD1SLnaU8xQjaYO+A17qL9xn62kC4NngqTJU
pEHzcVncnUI4sSCPKzDUouMqOewe7BqY+rcwGP70IWnxKICd9PKWrjrmwub8oFzY7MqoTmidB55Q
3k7hY6pspfurF+jCAHeZGSMhVdUhIJvqXYICUDKzQwb3aYaGZ7FJnbbqjgtr3MUW0CinJk1MfK5/
dANZ5WiWCHkkVMNLT7BVK0l3mNvEKLUtbspNrMyV4GJd2OcuOxKKhQq1SSisQOESTNF+f6OdMcRt
U3fcaY50LW2cv3UH/WWRf26AgFHukzKeV/zvJlwrgMVPq/v4XRbOImlx0pu5FvtmloVukbLSoRF1
Qe75U06V69aQ/IZ2QAkFPp6vW69U8BSsBZvFWrnjryK4JoIgw5eEZNdk9TdpkmKHdWFimXqonLpJ
t5iGwR1Tvgrk3FXBGpXHGP4wH2Qzs8j4fepGj02Ck7btLmnACTq2tpwbNqgzLUwU2qL5nrNTjtk7
Obuu8uvEnOU/W1cC53dn6Biezk8s/65qma1EiTMF38TgKpn0Q1GZtqh2dsRUy0BFSdYBuem796Cs
PQKUsRGKllkC4qkD+yiaO9aPGCIL/EAV/LB87QI0rbX4rLQPatg4hZxbWVU+ESA5an2wehCiaEF8
UtMJSOmfYfkwZKUlm72lgOiWJlctdE1K5IkoyTtpUVqiAtcjwQFdKEfW6CkxsregwB0X498bEjAV
sRWKt8MkgSHxiaZ3WX4/6ZOlQu4PbFEuBXo4zQl4XVUgMyQnnN5VICi7LjnklFiV9qNJI3eavhsK
JE7k66ljewlglTCem/ytFQy9beb1CcgpZpNE8LT2h5m86PVjn6DNEmc2XskYaKp3qZx6ba+AVJ1a
TQv5WbAyVHj+0UGyaEa8IETfqKFHMwFZBJR99PaHkdb7bGx8TUoOZvKEnM8dQnWHUqUbq7WbiZOt
phheFoAnKiU7qkdrSJF7mrFFJmr3ZWwHzavYMysZSiuVX1gXX5OiBwxOfsxZaEUMcKkMsJH6PCXA
w9bXTAX+qW5vw+RKjwBa0SCkaLRHPQIuJHlXzXI3756ImXRQ4Bt56sQot1FAQyYdKn9DZcd1bhVA
d2Sp+dwz2Tfr0NL7sX3Sg6Fy2BgGTq7Sk1wXD4Muvuhi9z3S1cTLKwEk1IIaeFDWfFFCApWrQfo5
CtO5lYWbVAUzthiAR6wFkiQzv+difsRW7gxoYzazFpYQYoWyNWXlUQOaKg/RbEgbqwRELAq+dVrh
qWl6LsoecvGyXUujJ+TZDk8qlH5CdxQ1oAVGm4XXMf4WNY3sJLhpO2JPYlxb5oi5RFaedH16GLQf
mhkSm01lYkvB5qTD2t0Pyk3t4+ViEoO7SEoqTrSK23/cjnM8VyCRbZznWSTqqj/0jZLHaihf2uOu
kqxKhyJRdcFrRzQ1ByjcpZo19zV1JyluTH86zYQhl2/jtfLt0iZ3fRSTkVMtR/UvC9PaRslzr2rl
TFzsNLWyOYm0kgWjKoZ8X9chNy2rXO6WlEUXKtIERNpf4P1cyfVhzCQK9NQVpDjc50vEYIwnAYmi
INJ91oGbSBFOtbE1Z7Gyg5/McF9NUEIz7RAJPLPeS2WyI70fo65vlN3u3/5Unwxxn6pH77vXdayn
7uAS5V0ENt9ev5MwhXzZ0FpaiLobZt0xUiVJBt9AkLQoasY2A9EY2oSzBhNJn7pjeAV0qK3YpTHP
+Ginrarp2iv3k9k5c1xc9rQRExqAbwKJBfFT0AMAnr2fMycEt82y96p3LNbIpb4YYcqHIsPgQild
SdNRiJ+J7m/s40oA+bQgLtUNlCopckirgV9F9SUPsIGTjhEF7QD9U4whbJ3ltczskz3O42NV65k+
iKEvd065F0/gWrKl7kOGJfW28vitDeT8XjUAjdXNQfAEBnhr8MdUY/oNc9SX93DltfBpSZzTD4Mx
DGaKz1TnhaXQwmb09bKFlREWZWmCn/4cpb5uM6HCrp1GRF1DdEK05lArNcDq31aHf2HMftUxwLil
6ir61Bhr++zpuQn2yZEiDobZO3NEOz1mnuCK4rtuEQuzyZv1h9WPJStzzEVXBRW+zwZrMTRLVS0i
TGZ0QNdqlhbXSGNvL2/luhVU0wlEC3VwgH+2Eip6I0bwC78NvyXyayOcSPdPGMl/vg3/Fb4XN/94
6Td//2/881tRjnUcRoz7x79fl+/0ntXv7+z0Wv73/Ef//E8//8G/n+K3umiKPxj/X336Q/j7/2nf
eWWvn/4B6tQxG2/b93q8e2/ajH0YwG86/5f/6g9/e//4Wx7G8v1vv78VLWXz3xbGBf39nz/a//zb
7yq26z+Xf/0/f3Z+zfHH7Ncxf6W/ATT9Sn82/J97f23Y334XDPM/DIi0KKIpElmclXZ+/61///gR
kf4DRJoy+lEoCZmzfuDvv9GiZtHffpfwp0CNhoEJA8J+/6gVNQXkGj5+BMJUQjC6K4u4s/E7/u9v
+OlT/fp0v9E2vyliypq//f7RT1nWbnQRg+oE7Q8QzonkS7NYH5OoHCNg4HtxPJqa4VAFY8hxA+Vy
aYyujZ4+xAVUq8Qku6kl9kJGZP9RT6GBTEW3qoTRMwPkujrg//fSNF2HALTaTdNfCUKsuCA5q6+F
sA2RhWcnVsv7kSCxr0lyVjoMxMrmALC0Qi2VNfYoiKdGrkCjoIPoqgW2Xi3bAv/afJrGCI9NAcGM
6Vpky72k2ooZQ17xf9j7juXKjS3bX+noORRAJuwU/jjyHHpygiBZJBI24U1+fS+UdJ9IkJfn6o16
0BEKhUJVZCL9zr2XKWTD7lpgP3TSj1ut7W61Ue02Q5ZRMPBYE2rdMZu6jWiPmKcbYhQu0o2OZMwg
BAKFl56rK623HEYUiA2iGuCEmgpZbznJSqpGkUzZ1yqobAAUMjWNIyOV+mGt/TWTH2fuN0ZiNXMW
LHlkwKshwARczWprG0NRR7Ek+0MvARhrisIedfGcFv0yQc44RgczYU7XGYVjjOmDSgu82ZLDqPRe
3BsbPpfuKMmDzxXtrTMbYTdjuWH1vJcFtS6qalzKfOpJ0iV3UsfUmUvpSc/mO5VBj4JXJ4OUPh0X
Uir2mt1W8DRn7Y6K4SGizVWUlzjaQIE0EzW1zTb/RVSeO6Lt34a4LGDVG0GEGDbssN1L3GwwoVdA
pEu5Zz6T0xQiM1QgCQv+el37MfAxDsETG/aNNx0pAGlUhsoe4NFckNcpg8d1FW30RIHwSF9sIekG
hZcNz+Gb9fOoW2R9UWDL6cAxYWYNZOfgmvd52Ikm6SO0/KivUCgvUNqCEqTiHjSek157GNmIoY+L
5BQl4FlPmTjBZncriSqIBgLNXAhXRKb2TKTYU0jxSCOV2IOUQOCkzqC4iP9Qmf5M5DGEquX1PB6t
eXDMWvhwmUViBe/S7ELuErfpCx9Ik2sJ+D6htUg4VCBKDPpjzIRP6yXczbXOp4JYdkXJcwF4eDT1
l3mm3JR5g0b19NhHcBLnpXkdl9ybhPWI7zwYDYA/Sf6QxKbdTYCtVyCc9cOm0KcLFENKz5JpIHju
63mzmxJAMWR+oGM7eFzB5y9KQU4lNCA6ldKWTXjJttQmNVls08skADHAzSUObBH0+kTjzWPuNVEb
6pnk0Trx2kmFsMxcV3Zcqb0zMuJmJFedIpc3Jo0aV0vgNSLRLrOzLgkyNWBK4ehwydTINRuUg5xF
npiGrdFEh6w6VZUI8+FZ6XyeS/uhrO56POcxfDuoVdtjlW2HOHfmSglkBVmHcXLVGOYxS6KHz2Gt
S08ibvc5pEy1xuXpc6Pss6rzZmmr5xRGwJZdQnoJ6jFjxS571AE7Pb3oiyBur4XELorhF/IsYaEe
iBg3Wl/vrW6fN6o9lC+xtI8My8nUQzVJriwMb+x135hkX6751uQnBRjlDuq+MtR23ywjRRYl8TII
ahT6e46gElbYO1SooGsDd1lJDy09u6ZSt+NDFcxRfdUqvUO7EqYmpT031E7UWz2HJqSVuCw+9LB9
1iB/GyF1ZnATmntYKlrh99idOezKJl11oUrmGIJ6g4YIrNI2alxhSt5kOPCZde/lxQDkTeEIiWNZ
RMDAcacqSwfX3qaRCj/Vaw85A5i2zIHG7yP4tkMVdjG4chK53yUqLLY6RCW1Y8Atvpdrd8GaKbPp
pmN+D1O8jcXToBxgFSpz2BoRf8paJxqgjjhd9yOzh7mxNb3Y4nl83YMfQNQMsjoXSTr4I4X0UAaV
p8UbCRyCHNpE71YeckJtilHNdRfERtvMCjvJ/ASn46BVUBPxBcQ+ooTDZQbaQAVkY2LbUDapMtoG
zrm+28wwgU9MnGwAc+Pvpn1i02Ir4//2EURMImwVFPehzAGhrAjGncgLetFdXN0b+T6fX+YLPr9I
827AJ4kNLn07rnfcaGx5yfSJnYgQVyuJLTqcYAIEHXgadmFmTbaC/xy6UGt0u0eqzFRCCX9Xx1c1
VljgA5mFu5sGdGkUv2ykAArVSAoiz26FGZoYwUMR5DiWkj2P95o57JQpOlAFpkuRbpP5gc6zIwxM
utlsx6h6E8p9JXQXvueHLqEQ3+ndmDznDJrt463ato5mbAmkpwGrkeXbdi6QVbJsOTnwGWaJtHZa
JXKFmtuMYyNIjlUdB6nwSnWTdieR5m5LIMQM082OF7YO326ahLRubDWWHTNSLiwFGlbWyG95w+9G
7RfVLohk4QUsP1jYCKy8qyF/Mk+7fj6xMpQmeH71naOMN2L2avErina0vgPIA1IKiCQ6uzJPna57
DUmPMj0qSihYu4k0KwRQbgNNISep4HPaPxhg1bcj8xKYkcaTR02kH+MRojhwfa8vLfEKGh4Ko/cV
h41TDUEnLB41o2Emga5azZ3d9WVYDZgw8Tirl01cIz93MxlaiFvbHgs96Go9GIfW18F3NXCCs/kx
i8UTy+6j6Jec40rNNmx+1aTXKrrl+Ys+vjKGVG4C/1BLdoyJB0lu2DGO2TSR7KrdVvJeqbEo8TBj
LfzP8P4byqckbbYQxgpI9JQPVljXgbBwd5L62E13Ci3ddLqK6DufjMQGNtE1SjTdo/AUMCmBm5ru
GRks1Qh3pUR188hyRHRqjMxLBuKa+XXbzDsF+fF4hNhV+abmF9n8QuIHUrwYyojkO2R1dey+gtkl
lCzSSEL2MQ0HLOoaeN14Yp6Z4hYpvQh40yR2mbkbGRy5OHdayMARaDdVlYUkOEyC49jRyR0c7CCY
JGlqAfml1LW63DWg1mVqGx4/gzfomAha8Bra1cbOqk0bIbAPwZO7eN7U1RvB2OaDYuv6NWC8dm/t
R3nH8g2NaqR977USdsMGCqfNUarN23GpMEYYbwQVZYUzBnJ1TmPCNknwyJlUJ5pZ78qMQ5G9djLx
MEDXKZew4nNHGoHwlL0l0QsIwoCSthwVdqpAl2mJ1iBYVux5n9pQioJem630p6FAdQobmrTvE9yn
pxQTO7hxmuNqQp8Lr87G7Siaa7l+B7cE+ch9Z97H8pZNs21l90l2k2jCZvLBjImTUw55/smmVWGT
Sriy5uVDdRjBRJkm6ja+i2CxhXggroBK770CQkxy5ZfRZUYf4bfh1uUpz3fzdCrr3p/Hqwm7dNAh
ntY8VIYZjghIIAP0XDSz20ndo8bzX714KuurQr4pcLdoqWHn5aWIDnMn4ab8NfW7rkidynyr4Gtk
ZKonKRIUfTvDq8oU5x50rPTKn4HHaiWnYKZdZM8M3cdz2aHpUQEreQk6SHbDMzXsqL6R85NSJ2Bx
S8HEr9iIX1mPyJ5eM4QUOm08lIy8Dqd5LKsP5lR4Vor3jNTvSXQjM8kry9wmOvilRb5DvhvIKBLw
6cYYNGhW4Xlj3SRY81NfuKnB7XmxpEmp07QSErJB0TKPo8BAuREq3UsH570CclkmWI8VQiIIj9hp
Lnv9cBhNOLKpoTVUXtYc23rC9X0t6cDdGHgwacfCIMdqqaQoJCQKGErmzTSl20xWt23W7S3UtVKA
jsb6HU4yHoHgFjNulPEZOq8wu3IUSKMNMA9HTEaZLcf3eo3DjqJwMt1J6eiyzmXTFYghDqwmESVv
ebEBTsCuMPUN5P/oACM/7Da9u2hRoi3wmfoc27IOMd5qa6qLfhm1NbU6DOzWQIQ0FsA9GYjRNcid
NBeVqQo8ArQNhVRSTQHumQ2Uy0xfSA8cK4agltKP14wesvmkRfsyedCMJ2m6nAWWSU09Kt2Agodk
93U7xgjf42tDpBdJhjdDjQLdtBj8/ZJAc7SL5Mh76aYba0+FUycJEi1yR43bsXEssXkRQPVGAgV/
n8eXY3Wba0DN1McWf4vpd7Tr/ajK8GrpPWJdcHYtcsnXi+vZqJ/x467OHwEZmnLZLqllT0Zk8x6p
ZNTYErERifrQGk+lxR4ls4CAXpM7Y6JITmziaBAZIrtkfuhVrXd7aqpu19aXCe8e9HEKlJZrdgfx
xLaWfLOJQqoPr0CdPBaGAd8IrXdAmuUuaGs7ZUjvUjbF9sxxM5Rt98LFYKEoZkAZbjzEObs2IVgH
QedDXW5k0Khq5ggBrTTxUDUXcqHYLH4QKDTG2ezK9DKDml17WxZQ9DEUPEcdQRW7rl1F6t26NcNU
rd9JNiROx4pLE0e0jKObtw+Z9GiIEfWPemu2yoYhtW2kwjbzAo1kd6gVvgk9x9BTFQ5eBYItA2Uj
M8G5P1/NCdZtcQUrUzJQQNGrrTa1t+rYBbom9iBN4NSOnQRCeHJ1hLzGLe2ZK1uF18zdDru3QwG0
3yiF5gs4iOLpDqJRyQnKlTFUCblXGOM15ucMtmtdPvj9wlOhdCqDAwFJitXDujYl0H0Hpvp6EwNA
MyHXPtgKV50Yj7afn5Pnmlrn12ee8lRBU4KVpxT12KpGlC49kzY9ky5YnqWfswV4tmoyBPehfPoV
vUtLOamrJlX9qO8dSaB4+IvRxiagHME30NYmXF+ImH7u3heXst9D+aHVVbF+qnJdSkq0Km8t3CyH
0dMdbZcFtVtvFI/7kd05/NgF5z1Tv1RM/myawp8PwouYyNU7nRZFJBElWyLKwTbHCMKcmoNg4TLJ
ZFtq2ZFqDWI97FkyLAHcTlHSTWowVysQAo3nYFnfzbRCICVPICavknXawFRg1BqzQoWNMXJhNOjH
zImHbZTe/Dzk6+z80u0P7VgLfOJDxcaKjDTLwL73FRAGWP9czo8/N/A1vfW5gVWiHDhOKZJydESi
V2O9ZwpgCGfKrmfGylqtGmSRpD7t0AeD3k0J1PFwWiMYDIi4+rkv322Kj4O12umIAybIUWONzFLp
ZkJ4igVwBTMHPJcLEFN7DRtERhXg9ud2vxQ41rO02vcQYRB6HWMQG3d8T8I6MF0F9ps4mN1mkSlw
fm7v3Jwtf/5hUSgTdgjSEiosCSFYF/U7qsVuAiDFz818P29A75vIdn/F7lfFzM1WTVTfKi9JiWdf
e4UQ3W3Lzc/tfJuDUyiViYwE+VdAdjpb5qhUGD7whUJevibdVQvMRQoxWgXMv563Xppv53ayLWUb
68/AK8GkeN4rE56KfWGr1t4ql2zoVRTva2mfkpM8nFnES2VlfeACuw0FUgvGb18A3MWY5zSp8Y09
7lwGM2Yq7SXlSYPsBhNniG7fzu+HtlaFP4FzZ24p2srB3SlOFYRaCTmzZr/dKx/aWP78wxoqo67n
Ol4nfg+mFYX7jVUcIn7IdSQr6ENd3rTndue3twcKctA/tDCOXzDWclGoKp256pf74bV9ly6JB6jN
ZfRY7fpXPJwIjLZSzzjmT2chn2uU2e8Nqi0yKSYqLF+wumkSY6s0PVZYkB8LbwhfYflxVMOzCjvf
NoTWZAOcfx347s/DKg8iLWjc4ZqC4QekW7dxYAT9prk919IXRYTfXcJQqjAWQXVi7f3OYiT8dRMt
xc+Dq/nZtoUA/+ggCAZxwjXC+hZCxM4CjfOMuwp5pws5PDeu354Qf3/DGqg4SKKk6YRv4Hh3G7q4
j4HwQpp0KfTc/XxIfLsnPjS1uqdQPuBVBOiaj1SNDnc0CK+M8Tndsm9v2w+NrG4qAAn4HClLf5CO
lrRToT3/3Ivvj7oPLayuKK6QOs51tNCgKC1g51UfigPevJtsr7rTbqEsTXe5J+9yp93qJytMoMXs
//wRv0tWX86yDx+xuq7wbukkPMKWRRqd2lANug0NF9PeyYGk8Y4GAAz+B7ap38Zwyod2V/dWq1hK
XBno/GJQ4SINlHiRa3ha0G6md/MBNlVu/nZOKuLcGl3+/MNB1+YiNpUYnSXiEGu1pylR0HV4gWb5
OamOZXn8NK6rzc9NxvKO/x5X5Hh2PIP/jWovLJxo1xzO2iaeW62ra2KSIO4XT60K+/ETHYVryd1F
qT/Mw0U01HbZ41FPIR3UAzsZDfGdEiFhESd+3f/6eT19N8LQtNVRGAf9DhHx5xHm3QgKq4U4oTM2
yBmOXNgceMEoPf3czrdhlqHBaBwZHrx51ocrY5ROqHAgvtsmV/Fu0UR6VW2YEcQAMP0Hb47v5vNj
e6sBtkSelaY1oWOu3tigPwQ6aJ8jygNo7zxP+Lsj7mNzqyt5FPnMRj4jTmbJlmY3BS/Cbr75eRC/
WzQfGlkLVDAAy41KQp/EokUPJCKzvJ9bWEZlvQs+trBaDpmgOtMVtJDRmyF67xrm59Sw9fGRJ1Wo
aOfAdGeGTV0d2plI5yae0J4uKVuWn8ayhSfI8edOfRu8fOzV6uBuugnykRLuHw0ujJAQOSkvXaic
Ysjf8A3cKrzkOnLkgAX1/c8tn+veMqEfzq9xUqdGdFgV+gApKTKjTKqFmXLO4OrbeOJjB5fv+NgO
Y5ZOIwyjeRhQp4VkeusMO6SGtlDvdxjuXVwPikPc+KHd10fA64JzEp7fd1W1AH5ASCOvKWuiYnkD
uwVsAHOT0tu23VTq9e/R/Efgpn8LWfoEc/oRAvW/ENy0SGL9e3CTy4ukTF4RrvyJlFrgUMtP/AVr
0pU/MOAE+hLQvMM1vOCG/4I14Y8QMcPOxzRlU7PArv4b1qT9AakZhJ5AbgNqt0g8/AvVpP2x/DIg
Z5YXnU7Nf4RqWuNW8eNoHXAe6IjAyw1gjc9rU58Hc1bnsXaTu/hK85UwCWTkkR2gPH3LtcIPI3P8
86j6CMVZx0e/m7MMVYFhn2ahc6u93o9FUUnpXLvjadzCINTonSTM8GqISls5ARTRQf0qWmyB/wPh
1jXG9Evrqw0PJ7ZIgZQzWncWbHCLELHcyRCIiS//KZ51aQvwDvi9QeZbgwH06soBVzlCmcSqXeN6
CUZhtHFMnHoP/kFIz5ygq839Z1PIlAHtRrHK1qRXU2+sMRHwf0nixp6RBTfGW36Ofrq63b40sho7
uYnbtARUwuX1awKOA3y+7J8XB2ySP99vv9sgeMeC1PddFJKqskRmE/MDoMmWyNamRpJ3qLKw1xGr
oxYFoxsUETO/AmQtlmqslltF3NdwFMjjTTZewRLSrYYCmLVf8LHxBp56Knsj8rFsGsAYUG2aALmR
Ricf+m2rdK9UjR97tX6wNN2Ty22v7EiF2i6KgCCwv09959Vtd2xJsTca61avsCyn5BoMFhfYNSdP
Ujsnk5syDmDKCyufU/oLEfC2M+ajMoGJpCrHKBn9JC82agVYQrxLNXHJG7ChU7BgUAQYq2ddOWjV
KcshhC/daFrh5u0TpD3EswloIXkROneZqrhac6lYqKyad5L+JJTyghrytifNJlGo35n8gfYwVJrw
W2J41RgP2qBuFHahQS+ouZz7fcav4jZ38hjF1Elz4wEcqyI9iDh3YXiRCeb0qEzw9Fdfv6lU2JkJ
I6bMcqKCOGnxpMkgQTXXRrfNADrLNcUxpDqsy5cphXRnBgMsDX8f7i2Nfif3Mco2KPrAwWUhg9XT
Q0WOQOY7MqguQ3vDRArRbOJWNEPlNHPn2fBSU7nPmXIHn79XuaxcBbwiI47uLSnzevhDoi6u71q4
9siReamkslM2MMOhgxNXkPStrtUWuvbxIU1v8gp4xaItglljV3GyuARP7jyhSeRg4kJ3onH2YFFn
Q1LMbWNUlLptm8euhHq+JCknAzDBwVIu0gEabfFdldXwyAEzqCFbM1GCRMKD0oBCIkelFLlxNb2f
UXxDSSroUVtHlQeFt10DDbv5WCZAJaFgmC/Ivve01fCIN90azKAkAbGKWy5X0jACQCqxXrLxJmm8
rgSnGhiuGU0acuZ0BDWzAe6RQkfRHCK4HCowbex00DgfJtTxLtskHBt47ACJEz3OpLUbzXKYmdhs
xNszVTCpt1LymIhjRK/ntDoARe021WhnA2pydeTCtc5PM8vuUzWQzMdM+2UygsQ4dGaIdiAx9VWR
eN0sXUoZMknmS8NlWJvL9iD/UgrDbxm5mlFFr/oBprY48/QZqA7oq9SngW5Ics2BAlPGYx1z1Eq1
rZHtC1O/NWZMnF5sMtSsymXUJABFyoeSA2pZF7ZpXqOCFubZpsRElCoAdfWuo4Yr5y9d1d7kReaY
GFgCcey2ec3JFRKJqLLecOs9aymQSgAX6U95ftV2hq2JKwunfR2j5hoDMQLiY85PDT12OoGt6VMF
IwpJsUKtGmAIVDqoDwFYVPoqrz0oN6H8W2C9jG6apg7h19QIiuK1NQfbUmGhNBXLnHNxIvxCa+9z
gEjozdTD9Eq6XziJ8YiM0QhvWrVyZfJuJCXSnfi8TsDluA+pFJ/qiNlTeciW8nQKHXWoskHbqXBM
NtkoQs1a5UqQW+aKbKvFW9tedtiRVN7q7dPcvs0ZgDQZuORT6s8wfVKxSasSYqkSFKFpBiO4yRYN
7ENmZEfkyNXIRuSXTWPYigYTza7e9iyD6Z2yl6MoaHLyBrbTtlbjq0Q1oYu1DCw2Ud/gnI29Nkkd
VP8XYCFIcw/1fGiGwrZQQJ+mIKYXcns3DHemUTkdEM2Qg4fPh8BITW4/xr5ePivDc9zdivIYAeMj
JVcE0NcofjdT0441E0+ne12uPKscbZ3tkumK0R6mHPczKHQlYDwqdJdK+OClSnSQh9wFcglYvYAA
oMDlo6hCkD5nDFaDb7RGcCO1TddHXjtUjmJEXg6EoT6RoIkCER8ikMWi0bDr+F3HWTahQIyLdksw
igODuDT0j7A4S+leiJMwWqfD7m3HypOF4pIJIEKYYvFsCKFU7SgxzOJH2Y7EfTuA49SnuDWuWhHI
2RNvhZ004IXWBMU0UAtTtQF8cgCMK6BmvI1bEL61Q4ICYBzdmcDdMBl2gAATAKJ8kdSzl5k4Cro8
YBUJI4AXVCQDCgnVGAx0U26AfsD5lS8SQKEO761oAuRsNN1CuaYDbswc4JDp0AMfIswbCV+SjbIz
AUyiA4w0hSw7TfN9b90laHoaX0k87yIYn1tR7KUlDjaaA86T2rMKo7L5Wsbtp9fISxwZReW9kvyB
G67ZXGo1ZEvLCLZtQFhVhZupsqdU3FWxwEbg9LD87Ax7dsClxnBKlM0VjV4gTwOwS+MiFYJj/DVj
sR3VwpOn+2zcd2MaELk5Wd29Vf8aZmBYWyPUawWz2wWNnN/raMkpZxyzxPRwwxSpJ0nwA9DGiAVa
Q1y4HZ4WBMUAFh0vJMyYao+z4qTWXR5dsLlwaGw44FbBnxRCNUZd7WQ2YN4Rj3a6EhLAxTOSbElc
+DO1/Jozt1nGT4PpbA4EZAxcBbQhQ5iROGoDuMVYvLO599jQ3chwI2izfJOnMnDa+U0GNwxa3uuN
8VrPyj2BVR2Xyq2WskA2DmXWX44EdZd2NAKsKE9PCEYyuqiSGecg94YUG7l5rKe9Xmb7tJ+3OLnR
G1jqSLjWGqvZDep1amAzqS/wWgyExgPgaBug4ST9dtbgRJkBcKooG1S7D6V1J5ks7BvLtMk4AS6j
3KaJ6RXgA8pTfWsl/JCY8TvwcViapeXF5XhZq1ood4orZ6AFtx3wjG2mAOvyK2a5l9J8MzRAwjJo
B/S4u6NSOkwA0Kh69TjRZrl6BKojE0I3WGnsO42F8gKOx5yd1EG9GSREJ+RmorPTS+yUUfWxH2Cv
ndZDqJYilOXqESHLtiGGA5ELu7Ms4PviHcE6zQ0KCi68BAsVpOYKIR/GeTdm1o2gQD93wAmpBcwj
xIPaY4J1UzpFApgcUbW3dDQvVWXeZF1xwAztB00b7dnImEuBU06E8TYo3WVUzydp5BfFCEvBlAOJ
pL6ZvXHVQSTa1HZk7LZxJzkAuTr6aD11WnNd5t1JE+BjxZA/X/BYcnpJwKGvhteogyNWBHXrlF51
JL23ehU4cFFtfo6vv0bwYE9R2F0TA7IqXzilM3zbEoumDepRoCh0tV2UZ+Tlf9PNPiSoEMB/bmKV
1huwsOqqzhp3KQZpl8vDhx1VL7+OIFk3PwgvezUOsk9cFEycc6YE3zwuTROCPBpYachw4AXx+S1b
4o2dMqNp3HQDwQF7IcTpDoWqFnPzndhOXh4imXl5Lg2+Tp7+7vXHdld5cEmFBmGmoV28KzaSTTwl
nEJ4wy86uKfz7M91sv9Le6tkOBAcSA2YaG/wJ3fY1EFxIMdh27s6bJT1C907rwpIv1s8GuQrIV+v
4IW5fs5mrLPyzhyWPo5etmNBectfhodq0wfmJr/E0bujss0vYAfoI570kMqFVyuyWt0F8PI+wpZj
BwFI9QrbiZ/LKixJivWy+/Bxa22zJqsybdDxcYicq43qTTv20j/APt4FQiD457toKXeaSJboCrbR
50VWN5GhAxeIIlOEi+mxbR5//v3fZGSwii2FWgbWlGKtq4/mNJtSqaIBKVxShdU18wc7gWd1fXne
QWudfP1zLf3d2rrOqLZMSAOdl3mF5HAIRlv9BLT0YXAQeuA95U53sQMmwwtwd7AvONPXZbC+TNyH
1lfZpz4tB8gNoq8x3gsufE1Vp/QBTJccEWiB8aQ4eLZvhyDxzxV5/80wI2diqQZmck3nj3lNJZHK
yyYyt2KTupnT+9lxMYc5X39Yp4D/Gua/W1tl0sW02JjUaG10ZubwdwWUFC/xcDvds3fthHsahuTs
Qjoh4XADmOl/kP36dgcj2/ivDq9Sb7GY1VyGg7NrxsKV+lvge90z0/ndPoQoGmAIC4UWXM7PewNV
MnBsRoK9se02xXayEQiBFDxuzpOCv124FlRKqQZhOQ0OLZ/bMmeZk2hhGgEwZ+uOeaK+ttfuY28x
3ck25gOiU0xmANCD83M3f//q9aq1ZKRnoeWLF9i6m4lJQJws1catvfbdDPoWljtTiDf4M1IPR4jX
BzyAAolXHNV9c8d2OsThbKAWn87R2L9JaILeivyihn/j0Kerw6hIuGQV7RI0P3UwVRkPzX16V14A
N3derGlZoqtewwIMY40AeqkTrtqqrXrK54i1UIgaXLyH6u1C0UeyMcCLowv+MqT6v3LCfy8KiOfL
CeV/Xb1V/UuevH4qLOBn/1VYMP+gUCFZKPgaUFNEQYb5r8KCQf6A9sUiAW0gyS6ri4De33zpZcGo
EPteRGP1ZXH/q7JgoBwBojQUTqCQqwMP+k/40kuJ4uN6USEYiN0O/CZEObFN1tFYZKXSLKeEeyg8
oXonOjhGtwUpAKuTkcIYSFc9c1kkj0Wv6CDHzdF0AeZe6ecGKNq2OmpDQMDjyPxG0YVkmzyBNKtO
yvhMXLyuqi4fCvKxhksXYtLo+OeTpIPQht6bGbINbN9GGtJ6ryBwOVBuesQPHpqif/kwocc/98zH
Ksjq1vs9Mh8aXOsOSkbCdKtGgznbqfy9AGUIbsPmvNO6MwH5OjT9sylIyGggWAPa+ztk/lB6rHue
6AkMOT0Nft+/bd2aF7ALXOKDVu6QsyitZaw+HBJ/tbcYFC7/AD79eSyHWElaua4qbxHuLf0uHP3F
uuPc7b38mi/NmJahqJoGTdF1EKbreaUNeVJ5ht6E1lxcGTQFUp6cwbd/7Q3BS0kFAANEZg0I98+9
yajgyWiIBdkiXKNAZDD1IKHC3D0V0HKbnYoMTp/qZy6Yb7bO53ZX0cIsUQhRVLCh1WKP+pXfHuLT
nO4G+3VRb7JGh52MyYaT8pkL/OuwQmYBED5lKS6iZrnaCaWeqW1Cae2lA7ix2DLiQc665r6htHz7
eQ+s72+sFBVaDiaeExQVMgQNn8e2bpMxIQlpvMWtU7JHoMLsZg+tghDF/yC9ELACy8N0G1+ei+DX
t+bSNObUUCEzAdl4FJs+N21NBeGYcJixBMYDXgtht7WCNFwE6s+B2VdB19KULuP4g+rAclSvo8w6
NlENGFFG4nLp6tX8lLNk//NIfj2+PjexWiw8i2AP0Q1g/EE82Osy+d6wQNsb2HBXsgjYpIp60F/4
9XOr35wsqNNBvkFFjdOA3u5q/ojIuilK8t4bfDAE9tUlHl1u/SocbXGAR03l3OL8DXb6vOlVwD6x
OmVLWULM1W5sjVQyc9L3mDbUI0CbCk03OWTwM84ccEM3PTjJqFw3NtBvlykH18s5Z1S1Dv2W+TRw
SQKCCl8FA76Vn5dOKtGUSYJDfxf4PvPAQbMBnBrFJL9ktrlpHy3PeDKcYp8doUjm/glS78PycA4f
+s1W/fQhq1mHKzLvChkfYmXgGY+XZor3RFWfOYnOtUI/d5fVRSnI0t26yY9Ay4BNXTGIPYJ/c2Y5
fY0WloHFVYzgGcO6zi9UJTYQoyDKG8ghetQlc8DfIFqwyW4iTCgHJvU688edcWb3fNsuTMAAw/9O
nbqZ54bPY9dDuw9kX7/uHnWGiP4MxP27cYQc2RJdIRSC1ePncWzAn5LqcuyRktZda9T9sc+RQO68
/49RhNIGNiSk/xD5rU42EyA+ZmTIOVudEz3FV9Cd2QKt7NYYQaA6thAt3zSoOYfWzc8tf9/B/9fw
Oo0gRplF0NTqvb5D6XQogiYJuaadQe+vH+2/tx+CVsS9JrAxOA0+j2MfzVAqmdmA7Te5dE9fos1i
hQGOqZNP9rko45vDG1pD0BuSoTplfgFNxXIZNdOUwSm9AtK77eyan82AfLf+Prax2seqqlUVvNmX
HvE7Fc9mus9dhmzp5Ex3kCFAgtgZw3M0l2/uDCQ9DAwj3s+q9T/sncd23ciypt+lx4274M10A9iO
3PSU4QSLkigkvLdP3x+kPn1IkM19bvW0a6JSqahAJhKZkRG/+QPEeJUWYg7T6a1T9L7TIHoQ3lS2
samGzG10aFeDvpHOqcCrH80lBS3gpct5/+64V8fZKqRlZcaX89bZnOgmqe54WAxpUOtw3NKftimc
Sne6EBtz315lXrkDJBA8f75Q/6zE1SnCcfXvB1mm5tXQnYnrh5TxIAs2O/XibbSD3ktB+qyj8vvs
UQdcxbLhJoWm1RpaJVCRCBuUWfz8Mmo2Wr8p4UfEXnBTX5iXSJqzrjx7Hykb9Yd006F3/PlIP/ok
X4dfrayi7sdEa1AbSDJzUyOlVwco1M7ymSPio0TgzTBX32SYsHgcdDz+fJNhuBnxyaQwkKB+OOPZ
sRcv51bvO7HR5RR+PbRlsb16hyHWE2ZcEFJctt7kK3wyiAE4fooOvtjPuIx5507+szGX6X4VM6oT
SZTBMp0T9Q+HKn/jgoVYvGPNjYVm7tP57PHcK1w2j1cx9VBJenLLDpPAaTfTQJecHqnf288Xykef
JjKjGCjh0vBea9TJ57ZrZAvDxWTwA/HcQK3/PMKHk/c6xOqj64YyruvI7kj288NIV0h96Y2dcqdv
mkN37RRbFC/OFseWhbf+0l8HXR2GqiSw02tZJVhpLCfhbfTkwIhYCtoyysKbbn9mlGcC2guD6dXr
MrW+6VtrmUhSGOUS+cDgMDPG6iA/1OziAK8+j7guK/85D18Ncb3FaEnvpJ3EvELI/VX+SvbT1bKh
4SH6zb7W3PHqGO/VjbxHYf1r7LZn9fA/Okdex1/tMVFkyJMULCOGnZSS9AvpNNvmtY041qzsUvSw
Px/xR1/E64CrzUYOm1EgSoPEeHtc5Eb08LnSk3+wc74Ostpe0HUso3wiSDYfbFq0LbiOqP76+Ug+
zGVeR1ltKG03aXNlMnfBU16f+gdl7/jKbmwvGxZLcX9udX74lYOspGD9kS5upqdR0uosldrkNTmI
VqXlP5m3VyFW8xZ0KoqIlUOWa95VwV0ZnYRxBuq67n3+XfGvYqxmDTGaTtKaYLl2Sj8l5Jwe6Dh6
oS+5qGJ5zu/ecevdua3ko6sn0o//nrzVRmynRixVElHVXe+Jniaj6oNzocfpxl70UlOxkKjMVPfN
w/CrvjtvrfdRLvH6AVa3bYHqgDaVvD0rwBqt0pBDck62gU6QDVbO/tUL5zAlzpkXem7NrLbt1OZy
hAJZ50eOjIkZbt/64fOv4FyE1R4tYz+UiY6JFfGz7FSuftat70yEP5CFV5tyk9p4qgaMIQD0tpgt
OtKXz8fw4Z7Erc5ZKt2UzlY1gQIvy1mzJfYkKaEyeJ1Yv8pzvq3nYqw2WrlLKzuxiBHIp34Cxxwg
6pd9+3wgHx/TtkNdlRILLOLVKivU0FBaLew5pgdf0IoVlHFopw0eIC1f+M7Nudb98je+O6NfRVyt
MGHURmmOXOhsUW9Ej1qcep30h1wCv3uODH8u1mqtjTYQyCSKer9UL7vpVOjhVSFRK5IR67HOgkI+
utjRnPvXXJqrZACpQOx3AkbWJcf0RrBJCc+6aicP54TpukMZvHVpiVQ4pMX/5JB8FXq1IBH3HMPA
4DWm2bWovobdQYI4fGatfJDscAe3gBKxUOAUrYKguRlJVmf0fnDCv2QXHnWv9qFDolMC19Q9dxf/
qGj7Jt7qC5ijRgMjRbzpqFASL3bzTjuS22z+g279B7vtm1irLMNBQV6LMGviShPhfwPpu3Qd8BiL
DPq4173l5ob59C7nMZAruOWm41dIfV0pVD9jP7j6J6vpzRMtu9yrXQx4izJbCk8kta5+q0Lz8PPl
1PMBNmunGn4JM9/cSzfi8fP3/MEyXvSYVUOXaXZxQXgbuMkQWQ3rqPXjJr7Se3ub6RWgzeC5dM7J
pX90k3wTazXIginPyg7BxMG1d9mdgxsoF0nLV+9BE0XfQP8hSPP58D7YV9+EXP781bwaRZRY4UDI
oEo2inNrGQso8Zyp8dmRrfIHkApJpbaE6bf5obzRPC6sJ/XAHfkwP04X50rlHzSQDH1xROQfGh1o
iL4dVidNcLPDYVxm8jbYgRSO/Mztj45vbhowCctXGm3Dxv18Nt/ntAA/AGPQPMEAkv7O6gCx2qpS
s7Qe6FH1KHjpQ17+aOZouIAkgHRdHxpX4xQPKAM2sbgudaAiASq1oB0bgfytI4kzT/Ru+fJANMCp
iZrLDXddr5+G0Z7UdBj8eQClCy9+pow3tjA+v5wZ+vIhvDnJVpFWUz7aMw4zWTf4aSNfaCWs/3TE
XmDe9M3I78vvDVyTSqtfora/M4vheRhNT5bz7efP8e6Q4yM1UUJHCp1Di27J2zfft7YptKKnhD5P
xWYQJka3ySnU5wuzq04FCO7P473PGSjGMrsKgB/HpIC/+oJQHpmkaRTLUlvgaonfnPqvrDXX2RXb
+hRdV2easu+vAKuIq4+JzUcW6vwn4iL00Gyqx2bRA+ipmQab6b7ecRE9dwUwjeVAW73gxU8bdwAM
M5c2xduZ7bQ6V6Y2HXzJ0WwoVE4nEyao5R9TJ83ZNrHoyaalrXqO1qkByvAq6ndFqN9L2jBe22lT
bOec3txmMEa7dXvZKNvbUhbJqWuq9MIMdQnAYj8241ExJRMGlRUpWy02TDygrKj7rjb1ZHpT30dI
5g2W9R37NnjslmR9syR9eszFALR/qGPWepQ2dMYCqf2CpFF5dBKl9xF5H1DUi6I9FWHnQJewWZQw
EQWnraOp+6oR0aFRFMMF61M9BJmWbupAs+/SITRlD1sV7TuQjgEkYDxFaOgqdZe47DX2r3yaql2Q
xPPo52nWQJtyIsOfKDGLjRakETChPJsu5mwaLh1L9PqxNwZHbAfEqqHVNEJACUgU4Ic4wtknUNDm
VZoH3dGw5Wj0VTmMnvUiU4+jmdjqaQzs+jf0UhU/JbU8DloVbTM8YZCnloTKu9D1xM+jRYrQVppQ
Okm1qlyJodQQ9s0sNI2HCH3ePpydZ6mFSVCEOSrA2ZhAYhqaTvlBhVxw2Ov6nBw6+mynTDgG4sUT
baigz6xdrI3ZNuzVeJsztAsm0Wo3/diHDdnknKE5jBJ84GZkB6npOq2U343DpP6U8Inxxg6mJjUG
iEhOiRtT6/RugXS3bLUPrYkxV17exJIxpj6A3OFy0rryR2JlreybkkBUfqhC9Q7rPrGTCtgyprUM
Rq2bvQ1SbF+C8bmw1Fa7rfAGQOq5nc0rOSzQsExmpf8yFVNjekNu5rTyhvZk5bV4jHEqccU8oTU/
G5Fs+kOC0iHUIR0xSB0XE8MbRgWWTmKgQW7EWYyG7WBNUByaeAeHDzh/YjiysSlEyPUcVbLuFNVi
hs2U2GJ2J3lQvWqY7JM0y9OjFLQJwuyUQMK7MU5R0DCUCXFoKU7MuyFMjIumlspqE+gaDglJDpGv
sFRP6zFATbMheoybOblPFX2+iuyMPnCQyf2mVgtsvaOco7ayEaMUzjC0G1EKdAT0SPKDvodV1ZjB
dzPoRgzspmK/yNIAGRylstxEfY1ctNBzUXpN3NbPokpgbEhtON/19dAMAPU1LMiMWZETiGeBdZFj
QbFrgwIflKCGG2rPyr5oFLKVdJCLYhMV4UuNpnLrqkYpP4mpxKGyMwrUU6vsAPRoQpJXUJSpc1NG
2rWOcearFsHxUHqqrKZuocyVg2fOQ9p4k2nkyGpH1V4uphGd+zKDeTLhsmYN0I4m5NlhwA7mk9qg
qi8ga5wQ+BHTRo013YPSpR2KQrFe5AwpfTedbQgRtRLWvqhxO1CKwPrSc45eNpJTXLSsn3iTN8h5
7tROoyVjlMW+NGKsDYYAtphsNFvMYMSpMo30Hq+Y7KkF1XEZyDXfWJ1F0j6dIvjdcU1LF1T5tyiw
zWOqFNHNWESj24gwPYBPykLfLFFXdJLUfhB5AtCrU5RNl42wMCW5gKYTl90tk4ERXie1QeT3xhQq
vtZLfbQxENz6GXL8Cr+sqjJ3UUkSDy3uDtFGbpPoptWdbB87+YutBOEj1u/hrqnxRt0ErQQ7YcSl
b3R6mjLjmDtXk2hK4YdhLn1Th8EsF5FkYbhJIupqh21H9tjnhgXZS667xpWqqL7sQ7hYW9GZhhew
5WxnU8ZZoMKK7tmw8/huVuafra5kW3Ts70VMQ1bDIMSVyuEl4MzZAMa5o30LWy0vNMQZeqThJYTt
VSkRF/UkJUcNYcStyQbjFjDn6qH/mvYok5pZXKD9HcQjoutkeDMTxHbxUynkh8rsv+n2WD6xzz0s
07OpVOfLVPV42zTNTlQGHJUKyq5CCoV9RFG6TQ38elLgD5l56QtRtNdo1SUbU22NTS2yF1FWt5Je
EDiHG5cUYXJRK1mFIXGQ7zTIMajMk0RDV683UgEJMZjRbUcVKTkUdgx6yZZaj2YAKNICT8C0b0+N
HKGBLNviQM5a7gYniN1Uzi9qR0T8eCPvpAr1+ggIIVq0KbTSpDa9cY6+0O5GMD1sZ4vzxFGu+xmC
s1QZOYK+SwKqiK65cQJz3CFgP9+Ifqif9FhJt07fmr+bqnU8+KS0QJHo3fDGXixNCb/ahmScQnt4
meKGTW1AKLfRaZ4FpiZtinoovYLgMFWRlC+s0vDaKHZcPV908yRIsZqIvqcZau5KgLhxr1c4CI4O
fPFSFUcrreBFi/4pMzF1tZ3smIxLIbtRboByaF5rO9VzLcnjDAUIYm/X5ZLXZdF9ajgl1Mrcvmrk
wjkiUXSMpllu2TdmeZdVloD4J8n6XTpJiHz0WX8jl9xKu6ZXvMZIf1qhrW6GWm33UBgUNwXbASFS
ZSar8cbq+29VadnXmLKme9aLeRsOnbJvUvxMErkhb4314ZbUK3XlKp0wcxgUcVBaFYObANKjXkso
Tilp7MoTFRXHztvbtHKCS7PE4RKHPrS+QzVxiyyvbjW9t44Kp+ShTcdyb/bdS5N1yV0ht63b2I6r
ia9Vhw+mgyL4vaaLb5mhiWejk+WLBGuIrTwKb4oatKa0Wvou5SLZSXE5n9pgqPYYYyoP6pRRtFS6
Qr+FtiZtsq6xLgMtyADwmcHvMp6QA4gKNa7cMYLyuclQu2GeIjL3Lko8VUH+0NHmEfsO9l/64yUC
z45clm6ILxqC3C3i/ImKKDwW1seuHYKDIc3zrkGVG4eCAJSZG05mcN/CInY1EspDY2KoOUtT4/Vl
y7YzBdahnPGFRRex2jpyLeEGaxfwQXtzp81hu+8D6KGDbOLN3gXlFjVBJHE6du5snqaDrojqQk5U
E5dLJH+pyNDpndtHM+9OwfI8U3E1i3l+avBj8AOrUY65JZyNFRka/hFJealZLXn7qDasLCCiisqf
mhamw1WL7tzcAYe19bq7CrG6coHNBZuqgzeuovwazY0H4gOsQinTEpV0g0J0pVOhzNt9nQoUBrDv
5oqDt6AtDOsmkHvVB8jPcnZUaWGh2Z4OgnITCVDCsNdliMIi3qpaiTVBY5vuFNYG/NIkgjuuOTCh
m8pikRcyLPIomv2oc8zSG2xUxreS0iYkv5ya2260nctRs0tlSdgMeACpqT1GqhUeUUaeISP22mL3
E5OVV2EA8cOazDseD/XiORllP1Smci9RQXu0yHx/d0rOSdWVUnWB7jOftRFVPxCrnJ45CgT/O8Uw
+L018PupUR7DZnIOzZwP8Iuzwbyvw37hk0aLLoIsGhNR2xGCS9GNOwx/pouiSLqfUcpQ1VaB2m+j
jt6QdnlVajeeXMlMkz4oJ2HG2UMpghlehaVmT7VTBfdWggMDRPfE8mKeYNoA+JAerVlV9nUeIJHR
mCGvM7F6+cbJMlhEMXpmEeyje6NOqge7UJTbmDMbbVU9FddjXXXBppaG/B45srn0swVGuf+fgxIz
glbSYHYNtyh472V78LPKpts/StmZW+W7oj2gwgVpZ5sy2OV3OKZRJI5WjjFmEgXyDipCDedERxd0
/Po6RytMdchIyUqhRL69zsltVVYimAZfvR2SY625A1Tfh5nKjNharu48a7eI1bO7+s1BvWAfn79/
fnP+YIxvHmBV7SqBvufhiBC5LN0n6n0Kdf3zAB+UAt4EWF1YxyTTghymu9+gNbKtcHxPqvi5jRCv
KzS0NWSzOgOm+6j+8ybk6mqOZj4fmM2kNhgK19ByFhnC3sXgail3nwdIvC+sUX5+/RZXBaeiYkdv
JQKOUCFxEHB+iGvHbX3wWqObP/0HhLmljrMqA7yJuOpY2LXWiMIiIpLsP1V/3i+8MXG36Nadd8X8
6BWaVBuAu1J54Ne3i7RMR1yQc2XwDVInjKA1RLfTQCAUXPqKWm5LjqMzq+bDD+N1zNUABWnWFJXE
nMm//ewOrYOdWW2q3QJ1gQ84uwlpMszOYisdtO9i9/mqVc+NeVXBMopSK+1lzPJO3y0FHvVRxTbs
R5q4Bp45fufRkXfbU7F9/ttwyBbBwJ14kh7CfPPfBnAv/Q2VYiYvnUbeuqKZ9EY1JyFPk1vhL8jr
u6E915davsP1inodYjXhlj7KmnDkwQ8njD+0G8kK3P6cOOF7AN6fgeBbqGsyvaE/0/6q0l06ca1X
zTKQyxaYfXZU9mnrhr59I38f3a7YdFvtytix98Mu0G6mr/hT6J44dWe29g8+WYvbBFUky0bv/g9t
6XXJPUXNOxSOJdPIqQ/my9K6jw75FcYwKHpzcwvPLGh1mb+38/sm4LoDDGI7KKSRgOIQPwxHdESw
w47vM7hrnYcC5aZyp6eIx/iJjUz3fdgqfraVKJedMKDf2WegwB/skTzOIrYPeVCnWLta37NdGaM6
pcoflNBy3mQnzpuNus39cFucK5a+365o0nGG0rpZKEBrCksc1kqeaoNCSxeFhITC3NKHdIP74Kfx
GG3PfS4fjQ5xNxMhKmhTy0p7u2OlqZGIpHEUH/uNhz99DhdlosPCW8mfxBl60/svh40R/XQVvDgV
y3Xn3ZhjzWm1VEMyKXQN/bKZWx+zx3Mr9qMwtBAWK0OcRmFAvh0TjtiTTqan8emgF3OwfmQvaPSo
B42vBW+G6xwjohf17vN98H3DEw4/ao1kJwgDWu+J5kYI9iIgoV7QZKqreWR0e2Nnbrkw7z+P9cEA
bXC5MurnOl/lGnwvxKhHRdDpkAnEfWOo20gMXyaMSz4P835np0MAlNpEkd6wcG19O48ItIgqKCNG
1CDdVj9Ew4lK3GYUt2Z+ZkTvkytCQXZmg9EUqher7rSexjF5aqb7eptdzsn8GBj5OTD60sF/u6/g
rgolBWivybe1pgEL5JwkJ251P2nv0GdpoqdobFxd+RrMD0i1eoNyB9HxH8whGhtLQQZlyHdt9zR0
uJdiIeMn3XM5owA0OH5S2Ai1octjf//8hX00i7Zt0ftFU4NcfPXCnEQF0Jirul8CH7bC2Z9N6fB5
iPdLD74ZRiu8LUin75gRXSfGnl6G7tvI/cta6Iay8Ob66fMoHwzEkkmhUK5weGnrXVCK8fZtcqI4
SuEVAN8WxP3nIZbUdrUaLDi30FTspSG2piQGSd/Ygezofu/8TAca9YjUOLp6KZvKmUgfDYb+nmXA
sbQ4R5YpfXWS05Zp0twKdF8J0a5Uw2cLIbQzh+YHrwVypYL+PcfU4qz8NkbXZpkyA+/065B6a/Wc
KiPiTNPfnfX/c7z/h8Py+L9zvHfd86+XtOjKl9fc7uVn/sXtVv4L3gBgMnRSqQxhoft/uN2IxnIf
5kRYKKLwUpfe/7+43eZ/IeHNT0GKhcMtm/zUv7jdxn/ZGjgAB/UfWpvIhP63uN2rXugiZ0HyAiCS
Z1RgeC8fw6slWKUKDgGYMXhUhoEXgETB5qI9Rje5Hz9lX1/Nzc3fb+g1XfpPgvbq01qisRihtGlI
1WIysYoWxXKUIvfTeOquvZyO5tEGyhzuO24kEaDP2a8vksvicvbNi3J3lmyw2ub/RofKrC0JDSNe
bYJ9IldG1waok9Pgbm+UfQIrDYzu7iy21V5qDu8GunzSlrmQDJ3Vly21Tj0EptN4uZ64Oc1BKywW
1cuvUR35lh7tCiXZSp26S6OAgjfMFaPdLeZ+JSKkmjjMYFKH6iBoYlrl+CJEeS/FoCtKSdU2lhN/
q8zA1eThIU3VQxP0+6peFOWV/j7qtcvMiPxUe9H7wW21BvH3izQTHuJc4eKHPf3WAnNblV+x1XPs
6ymucZq1fDu5QPxxY2A0PSKEha1g03wRReV280Pcf2kdWhvwM6jSRz1MCUBDZoMOJwkALQl9KNxw
xsQsR3BeuVa7PYAFms8XWjZs5F7bdApN/Yq+av9SBdegR2yuBzG2Krb0O6YoHJZeiPpEkzxD7Pes
pnA5C/cybQMxYC+IhfDw1NGNbOkDFXLl1vFDDYiyUV/SGFEoKmtm9BjaSJcFjwih+RWYiSSUr/Xw
p1PQtZgf5gq343FTxhgcBTsdqbMAT/Tavm/1Y1l/LYPJG1qxlSw0UounPoan/ShhWRnGl44zXVAz
9iPaSnNYYb0KbCu5KEt9j6n13gnvBwC8bRdt62ph6OieErbfVU069MUpC7mdBLfd+C3sMUn+niJL
G6YGF0PMu+0dJcVLEaJv2F3KFR287Hek/zLaqyJ9IoN1JcRJym4f1pRoFdxki2u9OjYI1ynD6Lal
QOiyQAfN4kZtIe/3EmAdE8MtKTJMzsqUORh8e/g1FhZ9lO+SsnOySyM7GtGZbGaN5fjfH9e/V/zq
09bHIE6qgY+r32rbjGoK+N/RTZ8ragsG/1G/AgZxJp9fX4X/BnUWGLwBk4gT7u3uFYlUdUaD3cvq
SK2bO+Wi/Nrtkh06khvlOHmLVw5eldsS/nC3MTaym2ycg/HrzLa2Osf/PIaKWA4fvKxqJHSrx5ij
BG42j4ER6wF33S0FdOgxzdVfAuCwnW7Qi3bNiwQHOEAtVJjCswyOD98AfHiDGzm3Uq4cb58C6YPJ
yjqZzRXDy5kVloUj9V9It8gxzQ0kvS5BBzXaigQ5L7CqsqZ4U2thdPzLia3sTOLx58623gNfPw9n
2OujJbUaWhkOzxMjzhnHjd/SHW0s5zlxLvJFpZmmbVU/iqp2u0k/ohGITvAmm/K7qKHUP+TBLh/7
gz5rF98bLX00EPU9s4DWmCfeHPUTCtTImyjLtXDZx18df/TLtJa9uvMaf/TUL7mHhOLX9DnYIIjq
BVf/AaBvdXX6G5FTwVxK1ci1ryJSvlBprhSdN26zq/YB+9zmKvLZnS/mqxk1zufkZriOnwC34Qh6
Zp0uf/fbNwKdzkJMZhkvXiTLs70abZaMYD8nYg+uekQ6inpJdKwvNA/Ez3f9gJnlN31LY/vKPg0X
mZefzouuLWfsu0cAALtoUmgOZZO3jwBzGjijNlMjOob7ZvdXVuS8qNTaQ2iZZgoy/KJzZTTfiRrQ
89YyYTBUvE13ixkFBdCr7qpysVQH0hbe2Bg/mZvoZimT5Sf1Itz+g3zj7TOsyoHGHMjW7PAM+g68
McVXG5yodPwPRrsuxTHORTfKXrJMna78OrUplm6UnCMn3eoljG0NFU3uecHvOH1sg9xHIQzGR+01
Zbg1op8ydUlUB/ZZoB+xK1WyH5UY3JJ+GRiKDRQIX+9QwSQxQKnVwxv6i2L+nsXPeaoOsXisBcbB
43BQ5uTaVsuv2pjfKcjt0szryAPiLiZh0I71rPuDNnmL47k1mK6ZdBzCxkGx0M4Y6c0DcZvk5qKb
KGBWnBEJHsTatMfL2kuo/VTavAniFvPs9Es8m7+iSP2OYrwRqBd9j+XAgAbpXNwFjX5t4gneDAh3
F+ZlOyvbKu3Jcyzs8F50VHNjnOWNFIE4GPM2NvCWE20sa/EPBvmTN0fVBG8EgQA1z00L3EVItGXl
6lpNlIs+eQ4ik+Ne98w69Sv07UIcMwtt9pTK2hbqhaEtDsnfssD2wViY5lUUxdeOkXpKf0VOcNEl
X8LqF6ovVfkr1vZwZHbLgT+kX7Ie59tM92jE4vSEveQ0Abe4NOuXZOoXQegQ5dhS4P7+K0t/VNov
C51oqXke0p0MlDAbH4R86NBhHIH9IJvIdN0UNMDNotvoIkPEu0bk1XabDD1LvEmc1rhYXJ44Tv1M
cjxrbMjYyFzkdpPoLzSiyQR1B2n3ZguC9xRgxit32V6yQi9LpL05lzvV+F23xVUzOltFLjei/Vlo
9V3Y5YlbNa2PJfd1H5DOZNiVh7biaZLGNu5cp8IGIh1L9UWL/DWLufbNrrtNw+HeKvJ91EZPotQO
MZIjSXInivBhxLM5XebgpqS0XSjPQ3iBxD3u7IEfavQQ6BJXWfld7torXeCWlwd7mv67nr8ir9JD
2zMh8xeLydUVTryp9oepOcy9cizSc65oq2v2st9Q81BR4pLZcCxtlf60cgd4dsg6D5AYms/SflZs
lBrmuzNb+Lk4qy0cH6kmnEBYsKewf7okgMOpulNQpfOWBpa+mVjqu0rbIN/ye+H7AHbyGsVFLjn7
oZ5J+j5+GG6oFIkpxcirQSeFUjvQvjovL68j5wse9nF/pjC8Zvn/nVgui9R7VIMDenVpi8aRprxJ
jMK+oizjGul3+FNuK2M2z242YrFt2I+Sdeaq+j6lw0UFcSEbYSqdAs0qbFjR9ZBSq/WKkvcZXc7j
98/f5Loq/GdgryL8Gfirw1guEzmkpt/+UeFbLEyiW1rxWJhw7O4+j/XhYAyFScS/ZqkqvD1028CI
YYSVHRApE4+FW9GeyYA/ONXZMyhu0J8ABrJW8zDUui51JWo9Ol6A8u8j1mVpFq4oWBQaVx3Ty9TH
zwe1pkb8mUCaTg7KdHx8VNffjirFMBrMAVn3QiCFf7WLHpst6KHHabvIiEg0NKfzV/vlA1slMKjh
0ValqoOr9OL08zqH6pUpCkFUgtLdKluQo8PLonwxHv8wifzIK7xFzas4q3X10RQvIAdKkrxB/u1t
XF0ddMlQg5ZsvdjqoriajHnXmeplZU0u17JdWwY4toszb/ajpYPUB/mq7sCM1Ffpaj3zeWOi0Xrc
m924ZV+J/x8jLE/w6jtorapIRKF1wOFx+LhI8x+fr5O/XZ31K3s9htUrq+XYmaWSL623DsJwPJyD
tpKUb3NctIRTcVnKJLQNjYOEFUpfYJchcs8IkR+19V9Bl122gTjW6fg4JL9zva2RM4/3ysARPlV7
XO99Jaq3dYHZzeI2/zseb826vleFftnN0yHuHhQyIUsA2s1/aSkUzJqa0Gi6ZTL5nE4bVP/cUpu3
IXuZYxqXlv5SR7GX5giKBI6Xd9EuKIJLR7kzaw3GN7TDsX8RunZRpb+rTd1+q6rEx3RwJ0DCDfbX
cLLcvOLOTX9fEuEpG2bXLn8PEZWH6lcUDLeTIXt6h/eNwv/pBJtsoAFm3BkNsi1qSHYHDErJfJOK
TYhVHai//qatHC/OlVM6aK5iAOkDIud0uEQ2heEncv1NwzFCxIBcZ/s02fZNo7W7SY5c1EZdoUVX
FLB8SdN3xVxCcouDH2JoNthIeYNWHwpAs1nlDhm5a+Yc0yp/jIbUK2vTbWfVzwDVpGX6RRuskxOO
u7zF5MbIfN3ImaAKK6B6jzLFsXAU4qeIT5l+zVzLKiWczB4B6aZkmMV92l+NCCKH5HN2fp06t7Ix
uiLGMSWQfUm1NiC0Nou3SFgnfhSlLjbpIlb9Au0VJ0Qdu70KDXknR9+MdtpWSegZoItMYX8dS+nS
6ZL7OZD4/XSd/8RZRvs2Vj0A03LjzOpGUh23mpATdySvbyNGwh03B5A+Ag/T/HI0N/JExzV6UIv+
JU+7Ux2J/ZAqN1Gb3IB03ZLcHBQk/XSr8TAn3s84Wo+TzBz28qVVGDtNae+76oduO7s2Nvfo2dyk
onNtO91ZJFRhylpLf5TA/yXzPkOzpuHmnwePfa2gz089rrc9HMbctgJo39UXdf0cwh6ZzC+Dk911
bbrFTPC6yZRd3nObiiPP7O8FfgWdDDg2lFRfEvaxaZxtP7GmZP0ySqbDCLAQe5tOlo4sSMuVJU5y
wJaz/tseHubQwhfT3Bia5JkxleDAJllmUVFry2KWdthuR9Dz7It3qODx0Ta3capuUjK9MesP3YD5
ntMDQVU2VfMtj1+QVHNFeg1ZbZsbuGRP97mU+kZPwlpAFijARqIaWMuSp6iPXYyr+52pql5PVgGz
6mB0zX2mJbuxonZn1Lhmh5xnOSY+1okMFwkgJKusdtvgUSCp5WaqqD7hCCSmn+WMI8j8qKbPwiRH
NcE4gxbMDL+NKTMC9AGr0RLK0b/29bdBvhO64weTrGwAjd6IpPiuKpRW4UcOkvRDa18qvgJcta+G
6RmU6FWv5RA69Bs2okNbhW5VPhW6cENF8kDqP+mzuQErvM+77OB0YPzip94uvbZGRz8P2b25LEzX
E6ZE6Lj+Lp2ngLUDOnsHCwQXrBxvmHk7dje5ZbgAxH+X80Bt+bfVzJ6sgL0Fc6kV3EqyyLpsIzxN
+ujSHO5y5bJgg7UDEBdV62ulclsl9kFW7iyAkIMe+pHkQHGFmiRniC3Ep1aTrvOsuc5C6BTTj7KQ
77Ix8uys3CiAua2y2eaOeBjl6DrTEOkcbQhwYM0dg+vdqHyXS7AIU0bhHLMfEyKts+1mddul4iQ7
3wrh7CITz2BuZE46LfY/x7n4GcIZGTCDqdL5UPSxzy0O99DfGmZjWXn5v0g7r97IsTvtf5UXvqfB
HID1XhRZrKQcW7ohWmo1c8789PujxoZLnFrVeF/AMNA9M3XIwxOf/xOm5qch7vLimTjOm75oV2J9
l3EFQvvtCL1rxd4qk9/EenB164cs9TBoWbDHux7yfYC7iCJefkYl1Vc10yJpbgJfWCnKY1dq93H+
Nlp3avMEGcDxjDcIvYwWSOGC5ggjlq7KtWSEdiTCWbQqpwpyp+sGZwLdzabsh5WnDrdVVzLbVRhe
TsnlFPPkzaavYAJb+ibSRWBrUq9MiPq+jNw2Y1f4pesE6CTTvuqYf75306rcA/SbKX0oe3MfQIsV
uICnby1eSILl2xY23EEcrZP2Jq4ZY8W+k6+Tsn2p/fwyK979UKamy7o/oK7S49UgtmuxHfZpfltO
Jby25Mqomn1XZBewdm2xRmKcCXbVGrZc55AzTZK7bsLa3GLDcV0PMgFJA8ogiu4tNR+cxPyeSlQF
C18r6wOaujulzVaCH+2bMl3boZfb0lRupTB6l1Oxt7V+fKq1ndr+GsgPE8qZJm8mc1cAFFDFgHxf
ef4mFaQrhLQPtYrRtazaftU9FQVfJx5WJnBGWZorhfSylNVF7GuHTNuVaP1WxWgVQZXGMeNDSJRd
qb+nkL9VeV9El1b7qGq/06q7FmqOZd6TTCbCeJHUP3MCbEJxWKdFtha8YK3qPuNAQ7Olr+CorWQf
kounPwy+tU3Cyu4kFLZDYJshi3srX/jBax8ma1+8Nxs0eh031sITt0kdXMqw9D2J+n08bsVOYC8w
9qmBRZGkkWik2XoCha6oV/jUU6NpVzCYX7T23feQfpnGKqXCoUakvHT9XWtWm2Qg4iGhHlAEF3Gd
32uY/lWc9swwWvMkl1NV7CaPzbGynnqt5349OKkCcdBQ9n5griS9dlQt3kxexLEm55Sxk1EdJmNy
UcGsnCQ8TVgTFKlD0bCx8puWhaS0oIaH5DdF11X6rLcYUoS/BB3uTfCRUpMJ0QtUgX6tV+Ftr1fr
KAjXo6xeDBj51D4qETLRqhFsGxWwR7aXFT6qACP60G5jedaI1UTrsAeXk2uQUZ759S4AIFKLnH/n
zku0VVNwNRbHjd/8boQnGTED0QZXFvlgoA1a9EvkCZNM3UoZZ+oCtWMrXKFys0tW2kYKHiyCjNRG
eOOifycVMhk1LbTw5BBiKyhYw7bOhLe0epeSnRERX+L3u4gVW5evZJQ2erY3LeDGIL32rRqZpHed
GS2cXvTr9JL1MfWjwYtdaiAfmGjKZuFWRf0i+PFIVhD51Vl+o/lXMhU/q/6hG/2mF+DtM8VTk23Z
UAnQ8UvDRq138MXBLYrWLnI6ATVJVrerBhHYVL6qjbIe/Yu4Y5SIzb6Ucvv7k/cJVBJ/V3ABEUKX
rkhLpiIhti2FYMDegBoVCVGpPYcJpI/SlaYdlN9zgqZ+BpI4dV85anJ5E81SNYyLVm6dOP6lec+9
dM6p69xLzaX54/tKryht0/kWt4kf+r7dhLcC3HLzWnZTp7o8b1f36WG8vL1gWYS5AR7vs1nt1/Z0
D8wskpPG8YbQnc/sqfbaSbOkQr7uoA8lSXbFX3MomtZFjEc3R3mvRYdU1m6rCptAIsxxuEqsHOxz
smu5ZTfUb8PCWsvF6Ixxv8t1ji7SaCvtyCqQEjnJebdOrlsp3KUjV4FAQL4b2Sag4orq9aFLmhdV
SLeFpdihUT0NBbZJGUpUg1i4EN/gBGWJVOw0gxy7eI7yG9QzmMZMnFhcxE1YN7oCX1DR8UZYXIiT
IRCT3qiBvJ3OkRxpNT0zQZ1ZrB7szw2rE1/9S2tLRzgmdC6FKq1hQbcF/n5W7oTWDe1uLTGKU+3y
XG3zz/d9GoQ2yGCGIaQsS5sDOmzYpyhzZqAvc4mW2xBCtDlnJnaqSof9qoz5+kze+lOhJC0FxSwz
uSYCo18bbrUjyLe5aZ8kJ1z7j8OhI+o2oCy3K+46wrnugvU5j4tTiArcKXyKsCfR9eUqEUnkoKka
umewnEM3/VLSXY1cWArGTWN+fL8knVoejttalmTaSPHDuS0tqe2KaEL/jK3ZjCUsZ6uIuQCBJgre
GUt4KEwtP6+DDEhUCmwJ/WrXhmuVQNjv3+Mkeni8KixQE86IfdppoCZtwxWdi57eXcfioZKvNUTG
90VPgmg1K+sU5/uW/zwuWdOPlqMFmCK1Y2bmdU0NcW/usXg/tK61l7dnrd1PfSmTdOyZKiRRKFxM
78isdIWAzLlWKUItWQV2vE83zYpjlGQH29TNLs/peGa4evntjprUFkZPWaVY/ZDTZMHJloJzSjRm
KF4Jypk96kSlnsH+73f7NKg4grzUaYj1rGOTCp+aC9jssz8XqUXjtYSvs7LmXHCWHXCmO7XFrhWQ
e+lLA03KJaGyhbn2h3M2ueeaWGxUWd+lKgGz0LgaE8lzcp+n5eP3g+/U7DrquKUVFzxaXIzygXw0
70qRH2fbPDm4/r6Nk1PruJEFj6LBzUPPehqx5MbO6lfVvJ/zPjFqs0fpKZB/pDHerSDcwX9snPSJ
aZPqAqw9O+QbymJ2RUOet8isEee8T25zU25Mp3a8a20/c0b+QgDdnylxREQctbeo4HhlIutRzeHC
v5pZOx32h9Ym258/xpzYrr+2NO8CR2MeWZQsJgA5TnLBuWDbbSE4uNZmTunynXOl91OLFMxKGM9E
3JHcvhiK3pjG4Fd0Y8eGpsDz611hc77ufmI4yqDxnHF1uEeauug9bB30esL7xZlg2VT5x9hi0Jqe
i4U4cfYA9Tdgis/6OCSOi66rIsPohHnUU8EOV/F2JjG0SH3mtUI+ZGeJkqZ6YlgQpgHTjrWeN1ue
onEFGOVahMEF+eaqruYY48SJSzAkNOSC/qGEXI/7fKuL9b42bwftDWHOR4fLec3lMRQiIJ+BSpN6
37TYquApsWrgZGVqu0K+ulJHNPcTuI/5quSPeXEltq+ieW9yeZOTXRkWh8qwnE6Y7irAGilH0hne
xyPUDXzEJ++6pOCr3jZQ+MQ4XXvJPqnR+4KLt6XuTB4WGcFDnDzrIdr2IQHawuS5l26TQXxq4vHS
j9Mb0ZfgShCwKmvbuuG4ATa3EqLUNabIha2ARUJq/EyxzYMD4d1ZyEp1ELyguq1GYDSuMsSB3iQK
Cgtt3Bt6vfHk17rTQCcoRY3Da+pbe6Xy0TG/DkR/l4F2qLB8C0wKZF4CxZKYlFIgQJQ7fBJdNSmO
kG3oEEi4KjPS5JWJS6mKccOo22jZr3V+QCjUg6miKRN+e8aPQJB2OtXmwXrwAmVjmvRBlWwG8EKA
wDpJbuoITFUmfFwU2l+GAjjkQQCloLZru2mfzCGsMsiEQAJN9lGP7zlfeNTql0mPD35gfBjJsJlq
ktZbsJdc8G0im7aCGG8K/V2diBDOVdUOwD8NNT4MGh4QxSE1HnhzeZzRW3pCg8dgvpoV/jnhrwRd
fpaZGCzFto+zQ6Xo3GjxBmqm/qI3vAdTFdZpdTG1v9PpRpVjJwKID7l0e/gpdKrypAfCwRteYJys
jNS4jHwDWCw9VOKHr2mbqLcQOLa4JWXdavQEMFyTRLPK20khXhrdcIEq3cmbHyN3opygN4C3XN75
Naz7Mi5/aLnwbgwledGvo4SgTkzdQZR2jbA3C801RxXcGyPhUnN1wK1eHyjEHMY62WhetmKQ76SM
NHaSf/HMFScNHsU2Bfnt6ruqBaaInk2OZV5RO4JyGeTJGo2S0zTVdavojLJ7xXpplc8XKT1Giidj
rABcoD/OpJMwrzZli1WgbjBwlSuhNB2h0ldBIF1g3rQ3A4i+XbITm2HT1wbEPvlKtKabspWelO5R
MqTbNEw/vBhTHCVxEml0e5J5ff93RWFCyfG11KTdUIDvpB3iMlN9bsu7PL+Wguo6qtmDcDYyBnWV
SJhAAK1V/a+YPPMm6jYiqvqhgfU6tG4yXXtWsBbHqzae7qsEsWunPgzaYwhgOlE8C0m9bnWcd9Vg
E1YG4N44rQlAOfjqc2Bcx8EID8ZfBSlEplhwhKHC0MNTbC+86YSQ8y4WJmHlADM/1IryMA4KSFXi
RhRCRGylekyjKvM2NJgNw0dR/dDEe7HMDwVGXTpDWI8LV8UIaDDKQ4DhdCq9lLVoJxEqjC5yI6Nh
SKS2od8JeutSot962YUPm0UeqQelsCYzyMDdOwnpcawDWb02BQHRd2NVXBCmbOeDCdkbTxQdzXuW
O/BlFABoSa2Ar9tDEbxO5q0q/Rr065SvmwOcJT2CN0odif9TwXiWVYO8ZpZSQpQjo1p72Vs9Tqss
Ll1JqSjC7sucrONcdFqF7tTeOkndNR7xhd0AQvlWsEi2/kMV3RbZs5JhJFBjdyz97tRupxT3Izyp
RANsgz9liaWNre42ip77/I4SyyqNW2p1r8r4q+t4Ces5rF9xZSEp/XcIDYta4jRijHc3FaVt+DeW
ga2KcphwwYlHc2eJQOqFMyDvVXqdYlNgdzyN50u2IMHOEbVd2ZZOE6huAfsryowrnTUywyKtKDGy
yLV9FbKqs2AWUrTS/JGgLopWpQWk7t/Ca2TYvI/Vb9xKmH/BNpcZt8qj1yU344jRlDr/WPwoa4ET
EQgd55Ur8h4zMVxJf00TLwJGrjbPrMGOUWauN2a2lVc2IUj7KrU2AmL3uGD18NFDUOUvSbrOAEmH
4aJPhRt5VPZRdd91yhV16Gu/ClxRubd8qnyJLVkvgUFMZl9te61668PR1sXn0NtO/GAfvtddhfeP
v0aPt/JGKJ8avH2DWqVFkHLWN2Tbq6D+P9umhLf/aGWHoRP2hRFvC5jcuko6ZclJLWgvWc72JJj9
Qj6GwxaiMbkeVvkkwJ/rCdVOrmPZDGy22ns5kjeKVm4weMUbSFn7ar1u1Z+m+RgZuyYMVjFUOYTG
OI+9RmVr+2V8YTXTfgxVt24wkxp7x/dfhKJeIxqaVOxIUHTDCgM774GbVfNBKW6F9FLv8C/V5U2s
V5t5E5NJJBdmYPYiMp/U/NB77Sqy7mRzm1FZiavuPTawWCwVN+oeOPeu2DDXftCtiCrze8MxGIga
a1rItm5ELIc5ytfgwOdzzOLa74zLBEa9nG5EIyK14U2GbuJnEK4VDWi1XnkiS76ZsJAMl7Fhbn3K
sH77EuWKG+B/7Vs5khfSWuOOa/pBaalHWjVd9mT5cMW7gzX8Uidz2+fxZu4eFfuKKIUYWSSO6iVu
6sWHqR63bKYY4chrH+C89Vxs99QsfBHCfVs+51TjB/VgpDdltR/aZCXmuPB0LojeLsDgI/eD9aDe
BdqVWD+0Is470rgyAlK/attKfKcpqpVBXL2Io5N3O01vPV45UvpekWOvT0/5J7z/7MHawyYUW7CA
xRHyX/bgCy+59FFP9wWbLJ23aqkcFVSvSmHVWogwygCS6O+uZjXPN4Z1N5q128UfIsWGSWHHTm84
8Kx8anGWQjIWZZqp4siW+48mMOE0+esoJQQSqz8ux/70OtdYcSpxRvXJnO7KYW8qF3lcUoweMfKh
qFtUTmipV1ljbfzEm9F7J5ZwMMWubbRMWzTrTex5K7O8wCyEaQt3jtCott+Zxu1c1qzxwMGecBUl
+q4ofgN/rCA4swRUthwnTh3WTp0Xm4JaTW0BvDSoHqytNLzmyaOhggan/gbeHNXh6lnxWYpTPGdM
yuLJvRQ+Cb2B4R9+CEpKCa7wIH6EW7nCOSa2tt7IMcTIdobyrGrUqgTIA95rA2Av+9UFWlu7NJVV
19+yk4TdlVq8eDwNAIw9ScgzvOh29vQbKijIFYLZ4bLIOAWJr518H/o/tLBDG5OuUzyKQrFbNyGP
wlgaI5mj2Huc45tnXcp+uc5xJFUMrr59vJ1GFZc4hCjtpSAKnCxqTsPVztNid/qc07WbY3qoGwd/
vGPsqBROG9guVfyzZsW2+LAB0ppifLZYKUMpPNQ5VFGluGyicF1jYdQwXOXuI4I5GsYIJzrfSUbC
NsyI7CRIXdlmsmIqj9VNFcuugsMvFpaHMXrJY4nj4HvoiReCHv4ULXIjlbuUWgzJYzaSMCwTUyzx
0nVh/j5zcz91bSGcC38wCSGGuUQSjSrStUnXubaQCJQRZc4R+lYHDj4rxp9xwgVUhJXEv1ta4IgG
vhatnMOoq6GVZ06495+Knbiu7eQ6cMRf/P2OpYfKpX9WmH/ibisbYKXI1/EDFpd32zYTIWtnMBPn
u226x1TKrXfN5pyS/AQq+6WZGe05uq97XoKNEqo0R6dooDCIoYmwlSkcyImHOAdnzhfyRX9+oesv
0L68KSeu2ey3s1+9udftaUuZ2DY2ylp9+wtoxImb+3F7nxfgo7eLGuABGEiNg9/aVXjAOWy1M+y1
cNk7DZqhzD7nOvt5Zf7mDZc6XNIcfcE0GDFQbZzZtyJca1fwNJzpgkP9XrvqbBNLB+k5vCwdPCJd
Ks/78NqgR6oLQvPqnX5oHs/b4JzQUGFLAKMRXwKNbN9loQGcWsRNla6f06D9beHIe+umcaGjbXvi
r5tDtaaI5HDpW8/OFjOS8hfg3lMD4PgpFvhkkcey2Ko8hXc5rv1DiMm1eP2HCT2Yin0OIDpFHuWt
yVueC5Qayv+vw3tCEqDiuUNpkhSzcCs+FS4+8Da2oN0ews+Ig0nyStCecm6knxp5xw0vRrqUaimH
prnh/l6XdtG0E8XIHpWXJH6wNExGlWQvCtfpeEHQ/E5BryGHkAfcM0vlDE0th+PRYyzZx0UuCbKn
8BgjOhzIHNOb9yv4nV3JhLUJF+IFDqGXyeN4d6bZE+vmcbd/Yq9H865ri4itgGaTXf1Tcwe3X1O5
vJ/jISWbC80cpnAVrcOzOcOnMHeFI7mKYpqIbaC0rx88yn2xGGbtU3Qx2t0FvLB7ZKzY9Llszk/V
Sj2ErnXua59YRCkBQU7GeQFh3pJFrrV5IEcD5HUTHk8iDE7CtQk73XVN4NiQnPMJOzm2/t3c8qO2
lNrR2HLawNYVr0KHg76vhc733/AEzI/UkcRfXJQIA18GQ5dZlnZqGwDzw7NRLc4Dys/vWzj5Gjgi
GAp4uEYYwtdPVfcZhE2VFsRk3wahU3BP7sXJ/s9bgWyDbw9fSNeWos0ujDu5s+Csy8JNwuVkMH5Y
IGLfN3KivIoI7aiVBUTs4SYc9TKwdyqCkQRAaP1jWOwhFNr6eF1IPwNNvYo04a6BYZbG3l7Oq70n
pI4RybByYztNvVtCst0qtLajl1yW+Y/vH/FTG7ZcCpDj4xajYxLBJvC1u+VEq3QN7rEzSi900xYs
BiOSfO2jheyuWIFyFU+04WYi2hzL7XXQ6Q7+qesCvXPesVBwOvD0dDP6yfrMo33aeXz3bItTSC+S
2CWmUeMQKmD2FyRNc8Dt14ici0Hejfi5apkxE1rr7MYQrpumsDvCnIriZyK8+4G3rtT72KCMI9xV
HZenDFpogY82cTgxObGF9D7b8MLDQixvwKUkHSeG5q3bsZna0fBh9srOrJ+6VFzLiKrMrN50RsOF
PruRLQgTIWmT5m0cvcJsRXNHBT0HWgqu+woH+0l1SKGwzUAGBbkvgusY6prtD8GFxgmqB4ORAR6T
8EEzXscsc+vgqakkoLnHEYNKMwgORgeqIBW4DxdOlQK/Kz0ksg883Z1xehpnr6T6qcfhBylUhNpX
F0pbG8Ei8xrwKeaLQvmWwS5x6cLDl1DltLhCfLeS43yXo8UbE2sltIMLmgvgTcFd8a/CmstVV+9w
xTk3G07NbKJ0DKIlcGHif1+HWtuVsVXJHeolujcNy5VeTeuuyw5q7e302noeyuyQTq9j+i53l4Z+
2Yicos0fhoEmt4OYTcCqK4qtO8Zvs3FvkFYb1RxXkSeu9BG/HkCA74fgZ8XtzyPw34+8GIHEAKph
G8SMwF22U1blW+UAVkjOzGPytt4vakwAKqvhzb/khDynvRr7ZtM+p4f2YtZeWc5c4ipuvXW+7dxy
+/3jnbgMsAT/++kWS2WYT2NoGCxi6ZCvzXyWc+ZAvlus11czvl9Q/hD78oxh0rlWl4taK3Wo7qn0
RkO2Nvr3CdimgLxWzg4OsFZD7V2NzyVYnzqxHL/qogqma5bfhxYV7ADQUqvvNY0jonihhGeM1k7t
b0ft/MmpERxhFPSZWQHvUSDaJT+nFTzXwuLs2aaVotUTLQjV7UDiz8BK8v2wOD1qKeziuorgC7rG
14nmS51Y4b6L4suZszzK2+BmvnOUm+5atoNPM89CdMqPbmvZ+goHSIdRexfsRUfeWi94cfxAYnGV
rLNH8XDuZnnqDIha+V/PZixoFqRBN6Q/cxJrxb1Vg0xD7shhhUqsica1r1Sb7zvj9AZ31OCioG82
IdmWDQ0OiW1ca27wYxaBa7AnXW+H7f1hDpv3baDb4LUUMYo40/6JUyAVBdzLJJ0vQV3/68cgKATy
e0j7cK9/+lvFqR/hwz+GtrIZ1nirbuVDsE8uz95xZH53sXSpIodeLHcQ5hEI8LXdtgqbNhDYPOv1
zJCLcRmQKQ245U7dai/K7sxrzj/3XXOLlZLoPH+qs/IPxs74U9t6OAqA8e10Vz38hSvcqW6VKVAr
CmIWCGyLBcFTZNTlsfQ5xn+/Jr/m+EjzBiUzaTlOsPVtLlKr6PGsMeKp9zxudzF9LaHqrK4CVDQv
i11gB+DajnCXHJR9tu6oejvauZ499SGPW1zM5qmYiZA1Lc7oiOECcgcr/xKjDzd3Y5zj7r7/kp84
2fJLHrW3pNlE5OGYyUh70YVwPzgSfiYkP2yHW39j+aDI6/py5qVQGcDS2c7WXBddb42nvL2NPs5t
cSfWffX4YRazt4YSI7XzaomIp1bv4qxF+EX4S/f0/Vufoll8aWjRy1oa++ZAmQIgRN7PNo2wb8Cg
BlvYmIdxe26+zD/3TScvGaVtLTSg0n4Ho1Rz/+Co/BWC5ykBtQpB1mRPwyFCXpp+CAPyWaXleI8D
KnzleNO684dDcXHmLHLicPelocW80EM/GYOMDVrvkKMxRNvOcjT5P9+ev7Sy+EoGMHNXjWGHndVT
pOJqhH7i/zAQuBViEQbrH/u1RRNN5PttHYp/aOxTLElXwt0cnlk8WXtyGNWVdHOmxVMT/KjFJfOw
zdTU8PIRsPWSiNZtuRHQgmCfNDN8eioR/59vuCQglmZFqQcm+Cd3Or5rN+nlO7XOnWarfwVsO7VS
H7/e/PpHqA9pbVYUejRXrkc7vSv38T5yODKuRXfk+JzeoNZ28u05zPXkjD5ud3FOzURVr7CcI+h3
h/G2K8FWxWRnP08zz27tsyTxc59xsSMpqTX0Qk57opBedL23DhQPI7ZdPH6kFE7MMrar6VXsAnts
KVJB1vkcR/+RC+N18ZHdN9XHR3P5s/iv+T9958BakerQ/PfXP9Z//Nn/yJ2fzc8vf1hnTdiMt+1H
Nd591CwO//1f/NA//82/+g//38fnrzyMxcc//vaet1kz/5of5tmxV6I0A9L/u8Hi/mf6M3wHQPrj
x3a//vG3z//in/aKhvZ3rq6crcAyZ3NF1qT+o27+8TfBMP+OnxMpWdAocT1QVJr5l7ui+XcNUiDe
S4S/AUeK/Fd1Tm2U39b/PjMvkayoCucKCzT8X69+88fiTa/90RX//POx3+HioK9SzeIZMDSUoSLq
WEx9HfeJ3paeVoveGhsst6pgi/TnTLgXu+OfmlhMrSLxh3AyR28dFcl+Ss39mN4N3XWH6vKo20+8
y2J1/2wIgv6Mn8oiZ9jF2O5FIxXSmHfpMmFLOhp6Vss2vfTM8n6umcUmoiq9p9TSxPv4N11m4Wwj
EfNyxkR2uTDML4MPM07QM0tf1NRFK0MdGUHlo7UUDtmu+oVnoZMd4GC5xZVvF5tzCgd5UZj8bA+b
MeqSGjAb1hFfB4KudF4iFaTkdW7/hFfdSBBt5HhUbm1po96ouLV0T+SnECzE+ZEIlbPWXyfGCeIK
JH6n7yCCLJRdYkJXiXaNoxC7O1v0VW/Qilz9KSbbwbJRs++Mn4qt7XNn3JZQ+puN4MhnyO8nPvCX
B5nnzNFekPYcRwazDFw8CyDFXBbmraEM5za4EzPvSyvzUxy30iVDPZJh787qGYQDl7g8zBkDopM6
wa251h+Fc4kZ515ssdkIndlnkUiT+uV85e4BS6/yjc4dCDH9nX7o789LZ5as6nlgse7BAMH/ZPb3
ne8qR+9JmCSUwwJR56ySmJzALu1ua1A3nes49Zm5KS/2t7k1ZGi6yNTBjoc1bdGaoCnkNaZUZ9bx
FZY1+Bvmm+imvZ0vQMQnb+Ib0SE9YxNftw/m9rwp/YnPSu0GuZJJ7QGCx+Kz1pgejhCBQthiD21/
2yhn3IZOfENLpuqAWhHjZ/Wzu4+6M83x3WojM3RjsizD/mEYfurjfxzqTS/i4sLmhKERtPHFkp3B
tywEKg+u1ncvsSCsxUKepZvyGZTuz51FvYuFjpHBbvenY6zVV0aTxFXkiqVwSGQWmgxo/Ptd4UQb
bKQKwQR8DESei4WtwKpmzrqL8Jm3DnIMPbLRjOFMIydGuYGlHUG4cNJxL/ocl0efJSeLgMQxWFfG
J3rF/detDrgVulhmPJ4zS/rzGJgbM3Fk5sZEzy02uklPYksIByIArfcKPlXNNO4+vu+2P6/G7AaS
NVNUPr11FuN4UHKSIzQvwsngNYyTVdHcm8rvuNHP9Nz8rEd3TCYs7WiGiMmzqjJnFsvDEMvhlOl9
5PoF2Vn1WzlEdhq9Rvm9GT98/0on9lTaIuBw9lcGdlqWkeqmMQOloi34weYGXaozrFoMiIGAgjvd
hSp3NuDm1OjjDAf4Yxl4kizPJBTv6nJK9YjVD/fO2UJr7e2gM64sUoqwdaSSfeYlz7W4WAE1eSRi
NaLFcY8HAPzcFwn0Zw5JVtK16GT7v7DGL4CCz494/JaL6ygSDL3A4BBFuqigvtD0Z8MINsVUOIGJ
vUEzqRBcm/wwGrprVJ0bySNi8mCKHBHSZxbrrZ1n3QP6r00Sq3deb9xZddCeO2Kc6ZolpSYga6+y
BrrGgwzchfg7nhNmnZqZZHOjhUWagifbYtYYLBBIrugI/AkCW4VU7Qhv8Z4UlHV+UV+UD43F4e2c
EvHUXEV4Az8G8JYS6aL7Q32syxJ3Y9erDDtAccb6gJU1Mdl+4Hw/vE5ssDMHB1EJtTHZIrvx6wYb
WHrOZi7Mb0ii33141bjeK0oPW1oFrneB84y/UVcc0MhtWs/mxphBnDk6LcG/P4bb0TMstifCiwNi
nnnfaIfYw5kd2s0NntgFFoPs83Zo1xdEPz8hHoA47s7TjecyUKhlt8KNdI5CcXJdOe6TxRrmo4yB
hcjzND/M29kzVlgnqJLn02rOIeccaHByGB+9/vzPj/YavVFHFRMNlkwY3XmOoTgV3e8/88n97PiV
FgN51MokJJ957mJzDwd958N++cNzOLHPCcnPtrY4mMq+VCpqnsX/PCPilwUtEqW8tte38bV6zvf5
XAcu9k9ZJU7TMsPYLaXLPHgSziWAzHfxE9vacf8tVmFJKIkziBS2z7qf9UVdutFTOT5kGRziuOgv
iFp/hDvJRSsYY7uf1L06DL0jtzByzT7KCHatt1YzjHY1wP6bPEfvwX3lbFt4oa2q+Q+LqLBVp/hr
K5tzrzUVo1RYASFh6blMsK6RTB9t4++Ril5mTb3OtAFfOKHdNeBNNgcl+AEmpqxRdZ0pXeiEBpIk
LFAvy1HfZLn5KmnBaEfhsE3l6j4xJp30zehZTIerfrJeh2C41YZBwroVc0EjC1w/hQrcZhWx7tNW
rDVbqEJMRgMFQ9jImUYFIxF1VWvxjVEQ8haTLdc1KiZDlTjaObIzW2ywhs2E+odWKY9VKd1HrU8y
aFS9pWqHXYqSPDXUVK1UfzJLbHCE6UccQN4WLBmDnCz1V2DMK6v1f/fIPuxSziE/GKns9Nhx6Q2+
Er6WFjt0zTU1e3XbBfJay/trOegll9haOq1W4V206VXca/syQUI7mCjpSDp3rAT6vtVfTFq4awz/
Vk4wUUSbuCqbbECcNaVOpJrryZteozir7BCXgCQP3jjB9dSeRxF7jMmzLZRPGLrx/gQIr5Je4Frv
+feCLzz2RUDYk/wOsquvsqq1e4EIUjnzyCgwNpCy12MnPY1UU1cKPls9hlpinUTID71LK8dTMm12
WhSCoGOmaSeduEc7WaMu04ONUvibkdTiWmve4hR9RDJkF1Mq4i9ncjwwhluvENJ1QOwcGzK7eOQN
pj0INUKTXkINOJbWBVGZj7WM7AXvt8tKKV80LfRszxDW5uxPZxXt7ZA2vzMxeNFDT7gc/GGbiYnq
YHbluWpu1PYQAy/kCOKsMUuwJFQfoA2heFM9N5VNkhnCTZTlF7nayE6rBVdSEOH2FSg/A5P05liW
Dl5uvBURcUQjWRLp1GjuGPnjjqTp6mLI1B9xEz+NXoDNV+gVG+6e8dYK+m3dqr87q0KWZVn5OvSI
RdXK2dHHCK/Fsdv5wrQpYmVPzPGLmBe/J52TaC6K277lI8ymCTs5ExGuKcah8osrgb8nyqG36zrG
a3lEDDi86xG6J0FVSG5ICXMwOWdUoRBvA7/qZx3agzbFv/wqdKl5kOVY60RFFDV+QmN014zCDwxD
IPpa8WNkqk7iaRth1CD7oALhHLnjDcsNnwRWTiOi1RmwgjPlbNPqPc5Nsr6bcnF6bIKBPBhjWOci
jv+rWBJ0GwIGzPgwrFYKzgEu80K8Thsudq3UMk9C/q8NKnnbjRp714inVJVAj9AaoVmF+pC5UysJ
j7kPkaUS88kdR1SvSNBfpKaVd8kUIwBqjH0WKcKDQqwrqkO53BS1OKwi3CY2bYIIRY8Jd/B0bW8N
aXkZqL1F/wo/Gz/EUDEK8KhD+ihIyME8HIy2GaZPEE+vkA7eNbL30pOhiua0fRwxj0srzB0q9QWz
oZc0mDZajDBFnfoMttVY3AdU6nXR/EBHGO/a/+HuPJYjR7Zs+0W4Bi2mUCHJoBY5gZEpoLXG1/dC
1rW+zCBfRrf17JXVpAZFDzgcLo7vvbah3WNeQy4bclcIekKOhg5TcMWFejdxOamuE4MQX00aFIzI
SqCniRLYeXTHfrjUoRtUSeWUZhAcZxOh86ha2LqUpyCqSgYRm9ukyCanDXAVK2O37JpUy3fxPLfO
wh2G105DbouUBmB0V4ufWmO1rTPA8mJ6NY7ZMS6srYnEqcwax6hVv5RB2VX1N11LPK0Y31LT+FWN
1Vud1fAfk6s4WA99irITRhOK7YRIIkqOxiw8a3iB2qC9jWXez2IUJCzosB7jJDzWufKurswtWhax
pJge3tswJRWeDm9RKYXgQ8W0OkjtcjIX8xSoy6kpcbCScWVLUncVzbUnTWSfCFp8V6bWVSL1W2uM
70S9v62lCj/bbKdC+J4t4s2UpffMRTt82ldG2G7FEVdwm88ltKryVevDEwrKa91a0E6a10PdzvYY
SY7aa3cxnjiQWNhNhLQe7ElRWA1T/aWa5QlNRLxpBukbEfCPZpW/as241bNiawlZRfIJolWpVQiM
biEwkzR2XYgIFqv8EaKpYcdSSkb1+NpazUMGjiwwmxsrTE91BNoxC7t7tSL+rp0e1SlFeYsD1Vbr
FucjjholHHsWMih04yTsljR5L7J2L+NTUbvqpPaWq2RK7egBLviOTnWTsd0NGVyEIrpPZu2kNRww
ewEwWAJ7yIhg9TELlTJrTvcaKdOdDhuXNxG1MOB6ro9TcTktipAdVLXr91qq5D4QmsirdLBwYdvc
dFH5asWYZtKGXRI7i32kmegx++ndCkz4gNrgjjJBFeXSkjSJGwtpodHa0VB8S0jFNmL5NhKn667S
b+m51pljpALjBHKz1GBJAqx8LGcJ+V7lx3oPVFJU59soZcBUOaEvChzhFoacrnkGEMayMAdXZjNs
h8a04cvy+7J8NkPMGTqq0CgDYzuY21mQX0Sp3M7G4FmaMmzmDp9Q04171Uz2k648VnP0PjNFebWE
x3FUy7u0q0ysclilE3N6lFu1s6cmUV2IZ5YTJgAtkzTcRnJ+UoBGJZgUc2CaQpP9Koz2ZhQmVEOA
2L2oBgBrSr616CDugwbkYM80ni2wW6dsSrbVWHTOaIoPWmIdZrN4GCy4dEmPE9HUr5Y4OEnC/J1P
froKjH4jQT+KhHkjhdlWVqutnImbgP05hqkqxc3I242a6kdQAxON5fxHptWQ7WKCeTI13oEqxKdU
b0oZnzalL2IQ251ahzfVDDhNC7nflcMldNX1PFdY5pOoB2/N0F5Txx28toSdy18Hh9eWvrIwIUbt
Wx8v95yNjlbLAbROhttmUcBPDvK3TlvYTyeS4OBNQ9cDOno/lawQqtDcNUp3s8zhkxoQoKDozUua
NzeBythIUfrWcvCs5xrhkGPzlKlSgTV99dx3y5uGZTfvQf6pS1779aBYbjlyKzLk1m056A9iqP5I
BYB2WpCytBTWJtdh4MbjqVzw/luVEriYb1t7lhGhE34+eoTOvdc6SSriMFfwe3tqJTFs20we6byw
LdzOKMNt0qDo5Sx6I+rDrTzK3qhb8Czhfy0LK4qI61taB1+gKuwAZBZxChPHQo9fdD0cbGKRfrZx
eRsqoXnEuLeB5/mDKHML2mJzAz0WuoP2U9PTdqPMCIfsMrFYEZPsWqpyDdCYmHvzJGBEVxIL5kU7
t49dOlZ4NoGPWsVMutEoP3Z6cMVKV+1FPX4q10kqzPBd1SL5wRpFw6O4DOI2Esb4OpwaCfyfcC93
hpPly6GZktff/Vi1RzE134K0ctMJ8WzYaDKORB47lTLMmukujqOHtshvpzR8jJQ+dorVD67hjEzF
93mhCBNKOrzJApaP0uEiFbq70JjBUCpl5/dkx7vmEtywy75VxezdmAuQr1V5gjIJliDOboicv8aS
JDkWgSGgIDPFDWpSEIT4PhAL0rYXAXuphHPbyJpvYizUrti0bzOB8PbQZJWTjfhmLPkgaQlLrlg+
BHV/6kgR6830EWCj7DQV2xDdQA9cx+wGeis9xonuB23z1KjRbV6PA6XB6R5K6GQXbHopSiqdw4am
sRNhIAFjZm8hdKGj1GuWR3CQJQOGhHYbz8p26VhGQjDJ/dxcLVp5lUyRM2bNVYlhOlzUYySk74Eh
trY5GZwmWuNGULKY7U+0ZxwyMcHOa8rdLCy+vqjfGqXHisoc7cwLFgMxS7GZGtQixFbmFrW9mlrD
ydkoQyYhsMwU5DclWk49mul2CkZblVJ2PEt735rqrurAFhShqDpDNR2VOjl2hX5KY+vHOAgMmdkC
2y27QS4Y5CaVT1WvqK44ZIXdlTAzu4XKpZaQHVIEOGWQn0rA94YKe3OB0Tvxl6U5jl2PC91EfRYh
1xDM9OciCXYllYe0x3EO+KZzGninjwt3A7t21u+ZYcg3r5XcEebmGz/xgKB+2yjB49JVD93A5jAo
+gNXZaqjBopSu6kiQ2MDh+9pYsn8NrPvGWf2PV2y2IaWXaUwZNY1dXBn0/imCxM55j1x1MFsUTnX
jeVYZ9O33pyFbaYsN3lVGBhNa9CFBi58HJXPUNCtZ1mQw42RwivWB6pcxje2XYY3BTHWOKFIj2BG
Ez2I/RCVsVM3bbMrgqFx6kFO7SipruRc0YER4Dsu8KpqeXIPuEljipaz4yJ2vlGx1ZuXg16pjhKJ
7KlZvASRg9wyg3/pp2E7R1W+U+b5MbEg7efgTwJZBL9gklmUEyQWN3ht87coWrhINZualyffSWFZ
MlPW4lYMYB2nWf9dn3MOvsXS84vVn30Ve31WXSV5+VLIlldXAskYRum1whh5MFFUR8/naTPosYhd
uIifh86a3NpYsBmHIcRS9qaCQuEhz3krCdzaTV7oBDLXCUEtZS2BsmXp6cs8e+p18V5oxluxEY1N
iD9oK2LOr6z4pEgQdYS0zK5kqTedZK0C1LN4wzYncRgj8Q53dX1lZniwFa157fWucoUan3SbCyDc
C9gFlpbLLJ9K4C9aZjyQhKpuy0o/lBILUmgmOZRrMeyvBz0EGFqlSE/rAlhKORvfm2RSYJ8o7LOT
UX9i1cI93nFkajox36Qifyof0t6PmOI2cp30vo7u3uXQrrhF1t21UwJttRNIyEoDhZVe+NWo4mlq
cvKr1PCqCcEDcVK46uussfOpfkN+2x3laSrdC5W0tdJzfsGhkCJFHCs3oUg6/qzWxaoSJioeay7W
YTQDiSsficfbhIhr22NBHIP1ikTSvRzudG6b/HeZ9L9bVs5UzEtM1aftaVm6x4cf3Si+7JHj5Q9o
iYHD2vouxZuLxXOnfAtOsituOaSCobgkDv3yduA/PaCclYwbqhmBGPE7fgfCIO+DLo++6VIV/Osy
LJIJlDZc6XFJ+mdPK5xJQRnDxaUc3OANpQ57rXnSRnypH8bd5Qa/qvGptCOhm0bEfp5mFwaJGfWs
0bjHm22b8G7zi67jS22clboDLDacoqiMJrslcgMSBohUZ1L2jNyNb1CCOP8D5Nr6R8+HLOoTplsZ
RYh6fp/QRqHOoZsX1nqzpzvQptDAMWi4y9zkhNk8/P0T+eoZPzR37gmk9pgoQU5zFd5WPb5ejJf/
WwNnAzAXOLbECgPDkO8y8TYxrQvl8q+ufT4+wdlbGnvqE+FaLe8S9lHEjFfRSxd//789xdnwHpjv
hAXWrl9UlS1rnEO1C9qCL7+gj8+xvqkPNwtivzR5rqxNHOM76Zgw1n5fjsJtsgExuZd8B19dXH1s
7+yWYUnXubHmJkOLv6nyswFFvjKolOj+37vu3F/xeyr82NDZBUNhEcghSTyYQijISd8MR2CdnnDd
HGzV5WPaLCNYXnJJveLidc1vx/BfPqdzuw5piuy4IM7Rq7OHkBV582obX01XlwTOlz6ls2uHcJmy
MBlpasyTYxBQ9CsaOE1/780v798+9ubZklZZMjuthu9J2Fok0G0HqiP+tySwCWfeB+7z8+LoKLiV
jXWdgnt3rI0JVExxcE6jolV+/P3nXBhEv5VtHwat2k2dFq/dq3ajDyoSqAnxMFZkixd0YZcaOptG
qGNWQzDQ0FC/yJxdM/U0YZ6sxwvtfHnH+qF/z8UkrVAHgQl2y89Uj7pYoKHG+01g8DIorMZvU46C
VGzBmQMqG8nYqiS4ZM65+DPOJpwAULnJdo6vE+xC9CM84Az14qvOBn+2D3apM+wBb7vdJvJC3zia
V5c2Dhem1d8bnA9vNjNCVWoq+mHQs606vQw5ZCbpggZJvvRazyah3EpCqQG14Wc7Yi1aTJCkF+G/
b3aqM1MPdrH+x3bT2AD6891R8hJvtsVnNkpkuxBl4PzfhvPZVGVVclJa61qyLliB1rEq1nuxyPad
UFya7y9MF78/9A8dTOREbZrrzqz7vuo9eb+kT0IZYbdNJq8NpPxO9/7+eJfe6dkM1adtU/frKmbk
iSMSviAEMPfJ2/l7M1/oWQ1Nx6EvIsfQSco8u+Md6pJcc5V2yM/cpy2Xgs507K8rf/2EuC8lgZAz
DNavAgaXn+0p316aJr/u3f/8hLNH5aRiVDmxE/4h2lmnic1/5oreKjuKXHWF5trYFyPbXpEuOOl9
kMoXeuEcKcG6Rxwh4irR5PjxWa1RrQiRvhP/uVjvdjqBnHbAmk7WJFP0sIFR7VzyZkmfn5vNPpR0
UULT9Xn7qEZTHHLITP3GXXzM4m4Ccag4tK6EhZF4q80lRfZnDZmpKmBSyJwjUFc7J6VQAY8bQMuZ
zx2WnfTb3HpK5eMMsewS9+HzUYZHkld15KqKpFv/3CAlJre8MPYzjjLdLgN5Dzpqe/lk8dV7Q3iJ
xgNJIUK1c6WaaQwhUmg180ERvyS7apd7TAh3QAstRLu/j09cl1/ysX2x/4OuQ/gG+dzgm2TzbGGX
iOM2B0HP0GEAvqtsZStgKuLqwJG85eflk8bnycBcGVHEcmr4ThG6/9mdvUylDY0D2swh9EbQb9NU
uSoIir9PBl91p84jKYSAcqPAg/3ZziLqad6t26LJr59mrzmt8J6YE037IPv/bG0vTeNffAREPqzc
HlFFD3Z+OJzCMDSMdMwhZmwH9a0uHv7+TJ9HImmuOMr5vpjmPv391oiUdKzHwl9TqgtCJaXNipy/
REz/YvNKaVyEomKh3kZQfbY6jnWfcrMb0MLTmlFdXxl36wZA9+XnSwf4Lx5pVWcy/ug0PuWzpkqS
oMy6h8astxwCJOQmanc9EIKcFfeT3G5jXXPT7OXv/fh59ef5mCSZIM3fVpg/h0Zr5iL3fGBVswZM
pIUsgjvWOPdk4UJDnyeptSGDqG8LiAkZxX82VBpmWSN0TPxGjjeSbtihfqSsZhs6V2TSBRXopw+L
rxf8DR8V6XnUKNbR+WFhbwq5i0JVKP3SEP1oSDd1l9z1QuD+vfO+aEaRYGSgpkWQDKTrz2aAERdW
X0Q1WKIfRlm6mV64gXSJGfRpXJi08KGVs6+3FBLKlrMGFBenBBTGDcxPhvr/+uwEsI5mRNaPFZz3
e3L80GfyVEHY1WDzjvKmEUBNKhfpf1/0FwgbRVX4YqXPwu2U66+kMRI4KhDkst3KO2CPVziaRyaM
Ox9qYqEvg8Q+TUU8mMx91KrbJCT1/LuKJXEuUDkVrMfrJ0wQoQlVak1eLm+GTbYpvUvG4c8T7lmT
Z5vYpuzVusqGdXbSf0U31B331rXwtJo+xK160FFtXlKFfvq+aHJFF0C61zVo92ezh0hmSpQUS+wn
iUws6BwnBDN2jd0YBNIFEvjXpX7++/D/omPJ0yb8Q7UQcX3CEjU612n9FFV+3R/l/qHK3//+98+N
0QjiRXS2Gn4/1ixWkbM5Q+osjC4tDSQ7Ujh9UruQlHYbQJcXVsgvBubHhs6BF1XctmIcYMSY6+ti
eW/zY9tdcBB/7ixJlkmTltbQGbiQZ6dnHB5ml8Va6Wup5tYmGM9LG+4vugvjJVp7i82uyER71kS4
9HXLRSJ7/B1CuIO5U0/gcx2o5BdezOfuwseJKZOjBY417fxwoVc5DiCDeS+ongrxDvS4rP9zNvv/
2yi7usL/30bZq7emi4u47n/+4ZVd/6d/e2V18V+sw5xXdN4e0MM1uezfZlld+pfMi+UsZ5F5rvBN
/Mcsq/7LZGVFrQpSVVszr/9jllX/BVaA/0djFVxjuP5XZtlznTKsN3KTeOu8eo1LzPOZ1Mwm4naF
sCBZSN1rPkzVjbIZkLmv7vBLE9r5OepTa2eTqDbXs9JFBD23nvhLOq4W0MCPN6vnPnTM5zXE+8Pr
uGygXRskGJ31SZdES8Mn8+dyPpp110kDeg8NoY0ePuclIWvhRU/M2Uz9qZmz56q7XLEChWaqF3Ip
vo9vy0NLSuwGIcg2jTzh1tgvXn8ffeOu4e8PeH7A+dT02YYlVUPkVSEvULP1zfikeuFe3OkUO/od
V3EXO1RhvH68SfnU3tnWxRiGkEoxj7qSLaSH1ik3007wUbQjGUg2yW5+gg7vDofqPTEpNdWusQle
CDl1pr0B5AN6SraJ7wm2uzi6zja+//w0toa/Ob2ffXEqiduW1dIVazhdAGMI+EDoCU64MzYrcdwL
DmuWW7n9+yv4slmOepzEmDqBA/85xqye+OtsptkiU0FSL341o3fOfV01LrT01fdDGD0nFzzuGv+e
DWdpYRoJ1qZWD0NvOf239flgGD7okat4jSOSTX1hhK1/80Ot/3evfmzzfGxPFpGmMd9s2n5Xqud+
PqTWw9978MsmdDyNlDs4J5yfLNMMolBSlYU7Vz9wFITm4yC9/L2J8/3bP4/xoY11XH/YC7cCdatI
pA3l1D6VmGghUXnW1bAvDtJ+DcWUXgX/722e7Q/+adIgD4mnMkTShP5sskawKSRU7QgQEmDQI+Ip
ggsv58vP3/rQxtnnWKOD5DBLG/+48aCyr5itla0VQFdFqXTJqnN+fP70VGc7OFGQZogK61P5kl+A
trrqtq07u8gA5YvYsrOD0nlj54wWE3hs3i80Nuv1yZgjkp/fFegEVQM7dFicnPLuUvXe31/c2mmf
hvxaEDNgmiufNnbKYqrDOHeFK0/K9WyEDH2Q+cR/dmSdkECuXAqn+/IxPzR4NjibaqjEfmzW7xqG
+u/cyf8JXvz8YoDuhNuhgl5dq4o43c7enTAko0RKOzHXvvYi+apj1vYEoGWt38q7YFe7q46iMknF
Ix0D0z5urO3Y2ZWLnCpuL2zRvxi8/Bw8hRziKEJq5x+IYKHSGbqqZPAu/BjywKOtyb386BLgfgV/
9VI9Rvr8ZlfyNPUlCU+9yZ7sz09SiEVBreqFNzvqO222iDsnTYfcdw1lqhLBhAIZo6X9RiFcISWC
hMwTO0KJqBFrlZMtb2btyWqJwd79fch9wcb+85edDQFrkbHBN/wy7TTnrr6BSr3qFOLN/AKhFJXw
3fS0Lp3ThUPM59Xrz3aVP3tEa5MsrMq1Rwi4KHRyLSPsADoIOeILLjzj523S2hZ6OCYsSnDnKoy8
lEQ5UOd1rwKs8jaFy8cR8Hk9uUfXGkIph872/gduPPbfZx/0Hw2f6zHMQCoyoRWZRpR+V/aEXRSh
L6A1DPPXFD2jOoqvs7XttQvMkwsP/Hsu/bDo5ElktVVBu+P4bdJgPhIyowo/xp5okvQS9viLvfyf
T3k2hAyrNM1y4lXGZJlU84s4fOtz3BSWYAdGjS3nV5sAgCTCw0hUpxrMzYX3+3kd5wesCQnMmZwm
zmUB/Rhj8EeUyvc8eslvNmB9NbzDerwNTgGOaD/0VePCKnt+Rv49qUkmsRAU+iFknOM4RL3UenWk
VU1JT110SMk90wXZn7qf2hR6WZh7Wk1ECQrSC8/75WzyoeV1A/Dh9UpqFobwpwp3Yimcf61SiIB4
OjvxTVe1u/H39VB/M2Lgc3Ff/L3132eXP1cpets01fVencL5+dXGEuRTGMjUJ1tvQQeEXtuWveY+
OeVez9v+KR1y5/t6tEKVq28b8ubQIm3hM26Nm//l3cC/38F//xZr/QA/9ETYGyHRP/yWihFWjb2f
lNWFo9yXnU2cJZdHXPyRxPFnE3rdVZyy1ILAqvpKXcJNhq+vrU+FTq7KcJeVF8bV590bezYKcIRA
ckhHNfZnewjpFzFdaE80DwoFN171hfHz1dT7u96i8A9QirMnCk2ci0VosrMOb0WRECZFvc4CY19K
3YW++/JZ1srOv1ta+/bD62mnOKlYawu3rm8sYuTS5NLc/vti63w0IlCUlBW1hDD0bB1pREhLkcXD
SOUp07H85cTPo+4n0vzBWJ1V+EPN8j1Y+kMPLHROu5OJ0TuMb2Mt3YXYNyl32oJ5FMN8X07XUvMz
NN4Hrd2Zwq2CYjxq04dKM3djJm9ihTBO5cJk/eXr+PAEayd+6CSMyfmYDHzN0PxJs+IMnZHcVDxM
eXthf3mppXUe/dBSG5aJMjYBJ8bhuc1kG+myZ5jVXinf/z5HfDUhy1wkcyjm/PGpqif0iIZmMyrd
onoYh6MwWUiykwuDS15f7adX/6GVs9ElzglgC4VW5A0xJna6LdzshJsVK6rlczv0zo6i28IPJ8VE
93M/ah4ZDJcDaFdgzKefwsYW7ibrgAh/7ry8PLRF0sk5h9VW6jYxyYOtELoYP+0OWX5JpEEMTK0U
8MrIzJp97vdqb0vxI1e2DDBvQPtd6Whkbqz2JC8ndLl2Wrc22Y622cbwgirw83hMk3mHFnmr1fFG
BwZrBdE9xmZvlvZN2h+KKr7RMstpl5dajJyEDKzZSN8SnBVpIl1Z0rtIGppkYPlKTb9ebkVB8yuM
HAZ2s3QYr4a4cutYOcjTvVJNtoKvnCfmR3d3MkvasEYdyt+z6tTSeBMdA/Rho/YaJJpntgxa0drq
WEt51/ai/UqFYwM+fdYzdxxIeQxJajNxL0dxsA/S+bAMuqekj73ekvdoemVa+IkmXffdCDf/rchH
ey5/hoJ4vwi3svKq6f1pyEGZJJm1rytjCxTYrgbZroPSmQUupEXlusQpqlUKUauVk88/1kjQAdme
3r1oXbZLop2Rqk6+TP6sB8TMAYFbdE9ssm0l6tzm1IfW1DZmmn1rJlwwxuyL7GDUYt7EpHIlAUYw
Gp3GB7V9EGDiZcD4+qE8CBT8B0Olih3bmYhqesBoqaXEzBGlU9buZJG4Z4abShQ8fHT7rk/tGJN2
KtcOJz4nV3VbgAVakekFMi7vervRSXs1MCQ0jJikxNpq2FFYeXj0DviR72RV2MTx5E5j6SoT0pCC
mM5+wkCt7rtiP3U/Um3amsWyizCa4nfBFQquFUdVmD8ZAgeubI0pNYko+QWZ39VxlXKGA8JX7pf5
vkHB1XffW06gVJO9AaOLZYRHPTacssGZosp+nSq7Ptfd1Byw4P9QFAK6DcMPw2BbLBNpaDwAvlYR
Z0Mkc6UZPHTdfD+3yPV12Gwko9SK+dYIoHx61SsiSpZgFdrHqKh+Tkt+zCZEZFnklsu7OTBP59+F
KvPFgh2silevnIkRTSLHkuETZrIvjJAFDPR72Ja6VHKSpb0OSetLxtgeqpemxWDY1zvdCO76fHZL
+YbrvO1CjOm4XqKEtavT4CgGjjpswz7yC2WbpdGhr2S3BLEfjos9yQrBg7qvFLKPa98WQxx1xmmC
uz3L0b1SE/dUbcVpstWsdYb+JmhiFpfOzhSJ/7xfZJLEteFGnHm05CaSqAt1wW7UsF2GGIr7BXkc
kPhctX3JuM6SFwFPi6KTiYKZqwomN0JxNc1Y2iXUiyrFVi10Z1D8iVDTndmxqN/Vgj1pF7ut8n3o
Bo9b+f0ozG6uR35bp7414cVVmm+6mXpcB+MNNGzNaNy0DNyKiI9cJNDRlNdI321v4L+v7ywdq6ui
kFdUu3n4K8CuBKbLFqZnVdjVDZmMVnc1DYkri42rJ/I+iVuvUo+1UQKDwPVYtvToSdVeZSHxalO/
Mfo7IJMYY+47476LcLuEMU7AZAsn2c04d1bpgyl1R302N81aGqhgYODzQ8TZBd3RDHDvWBgVhe9L
lTm1lG0WgUSriPxQvXXVRCeOsHHM5l0w9xB9jqGouxUny8X4oTMNQ/5xBDKSoxikSGQRPBtshOld
C/ods4hTCuA3mLWLHuh1RIgnYaELaXZWKxBw/Z6GgT2yvZcmazM0sbvII+m26naEVZFoUMLjb9P4
UofdZqyv1e4x1F5FdXHodEeu5tXF5heCdme299mQkEaq2kKE7T+FzqBvFvFXEgxeSyB31sr+MmtE
qsLAMER3nCdvFp/roaaD0QcQRp5mgV+Fk1OZG0h39siGMV3DJ3HhCvA31GmNJMEENQR4u2c3CREz
E7gqicRg1camr1R4G7jKsHlKSDTr8J6Z2c0IPJSEQ9k0L0YqbUk88oLxnnC4Y9U9JOVrUB3HgTQ1
YjZFucM6W3qCuHhNeYMA1A5SmXTgxU3w1uvV9DZhIhbQNHdFviFg3ck6cla0Y55VTDqT2+XouIMI
+YaIw1Szc+271v9kB7FBUXmA0MOnQa5p3znlgOUrJ30yqLcGx47UJIXPQAJIsgqIkMmI9tPceOVs
unO4S2pgIQb8e9zeRvuiytgvBYIZ9ZwKi0CoJjEoxSxdC7mIrQxdY0KQYhO+FKrhViaBH3lsa1bi
DRSg1kDzWboi3Ns2VVAahua2TFbTpHvm8BT0pEeG32Mr3888hIQ1LmX0DCAFyN3aTDGjivKdmSAG
ze/YZm/IrfFwmhuJcpOk4s+cuVtpf4ar13Yjq8yCHdge6xmU7AnLrxcu4O8sOA7CTmvMa6HBxWcC
pyHKspdjzN3YrZnH4m7fp9mO8hMzam0P9a8+oOZWZ1fcPW0NSbg2q2EfKiBAMyzzloep10tNBVoH
ZnWFWxK8wUoI+B1/LsoOKk+vQWt5XQCKTAz9mqjOXiXys3YzC/0BCvEpkVyt/DHKfmedSEd3rHg5
hf27bknoBTJX0DdSN3kTbkvBxNlNAvKoCXsJ0xiWRry5XCvHzTYUSN+OskOLhZC4S6EqbVO4i2Pe
ayvDiik2Qd47EjCjSPxphPprLN1qEd708b0NsgMpNpvcEA6LdVfoprMkhdtHpMU2g2sG92r7SypT
vw3irV7tlFh1yVvfZPHToD+LirqdRrA7FGfkSiJxVb1Wpx9B1nmWpPrmEp8ionTqXHNJrx8Nfas0
zQ68BEsa+Se8hCJLHFUz3VQ2trq8zwo2NT3pPP17NddOncmkIVOgjlUmSWgbVejW2mth6XtdVrfh
yuiz+AbhidQTWbTSeJVrs2/oGfpEE28jewhR93W5uBoH65iHyWGsg63ZBv5AqvDCsVeu8fDqP40g
3sgkeysNjyfue9giwXLfS5Ybm80mGvkYi+WnFb6VanWrk0JaiiSPqgkxn9j2k9t6brfz9LiksxO3
P4iwJwY2dbom3/a8eUG3ReVQaBAwcPJm5ZvUQe09BlTPQrBMS1Hb2jQ43STZIdgGeKwOUjcIRISt
9wzgQdnW4bvOZmuYvlsD40R41fjTTWuDTiQfL7vRBtJIg2/5+HMsKmcenusC0kplXM/md6GND6RC
bKdWe+mVm6Z4qZthr8+zI6MeD43RUVp7gfiS4CmF3TTjI29q6vRm/tb16j19xTLSnOZOoKCOZLqR
dpb8OrSh3WW3bB5djdzumLmlqW+y7Psc4QZQuveJDW7ZGnsFUzGuS7bUjR8oKH0nxTXj8c6YO5bC
APBrKAIFooqZD9t0UZyMRUVMgl1CQs6kP/Xzo2mObKgSrg/8kgeLO9EWm95bSORugKVYo8AWH3Nh
zF1KtLwN4DWbcnhP42Tfsvsox97rp4ol+GcnEDxhgHGI1ckpQlb04LUA7yGKv2AXOHKM9zt764NN
3wWOOWiubpQPlN68meLIjLG3QwufiPkh73gqeTpqlbyZcumt1YPHXhb54y9pGuK8L201/J6pSOuE
g6xozKy9XWY/9OJoNMCtVgjWoaacidDe7hh4VkBCRBYdshUpNRPom8s7USuwu5fbOC++63F2l4jX
2qJuWjhaCb7azIjpaazrh0mZyJ+XXChdtlTTO+NwCC12N/UPFQKtXmziJHlAr4SiMN63Ykn80KGM
yF8yNbtspn1Zil6+oiS6chNHCjCfvnHmObwRZOPKHNMXlSJA3q6r4n2gFjyyfBuz4jK47ppIf4vq
ZWuI3CjLDTEtWeopSvXU14u9QG1KWa0Iw/ZNCxKPKSPHzjaz+SZNcPFUIpk4sxdq/Vw09T4KwwPn
UtY+8ASmUfOFT5SZTbfqyafNjF+xMB+LbMyZTCvW+8YtOdsZdfZQjdZzKN1B23B6VXGzyTyoCldd
uu7J6fRWsXQFaun2ueA1+i00KT6l0DU4byaJZCN+fBiLtyJ6LnrFw4DtjQ35v8VeiUPM99/DACdv
cNKmo1DeWWSTJ3O5GUkQFLOTIHR+B59HNr8vBhsj1eivjaB6EAMyxi1+JUnv8tBuljDhjd4BBgtt
sas2TTgfLHF+MtX6SJT1nSiamJdEYXaCEhhTxm61apsDvXhnRmxT0umuGrvnsi3Y3ot+Dn1CFnBL
CxxKl0pmo1K868iaiiymPBXfyjpYmC5VSDHjYQMF70jFtNNnXKOaw0GuDTZPOkVOvebIc0cdirsl
2EpjtNhS/trzIwT279mQMgCbbZYrOy2TX0FLXkXMPVYwv0214eXdf3F3Hs1xI2ka/isTe4cC3mzs
7gGmPMmiNxcERZHw3uPX7wP1drRU4qim9zi37uiWsoBM5OdeQ6OHGkyU781hdCUDo+Z+cFIpOXa6
4o2JsK7LkrpqcHzOeIJWRa98AGD3jIEUMUnWmtq4HUovQNfEjP43OXEc49n83qYEruipyq5MdfSq
9oN77iuAKGfEZRzqtdsp2KKZeDzPxq02iE6Zd7vMN1eKLmwHvyAO+buWdkGhJl+HKboZqHEMJF7L
dN2kT2r/KiC6BLXelmLDyXPFNvsIcQ8UwCzzKjTA8asCvQZxK4v9nUVe4GdPQ7dPRAWhuvIQK703
UXLkhucnj+N4Oxg0zgpI4pFt8W3PgCzExwJ1uXjxg1F0OtsbkTgq7rVhX0yvsE9M4S7uLhR1Rj+O
vm8OFoHzgXXHei5u5mpr+slKA9VK7HDDgJ5mU3sTUjOldilogP9xx/J9p/QfELg+zPh8R7LmCdU3
Iz+IJMyGck3pWvj3UYc9IhYdmZo6fkeIac11PFOgN/G6al5lElz/YCxkFFNz5Pa+TPGkX8/1saK0
QT1PCfZ5d5cWomumA4dCdVEovxxF4WKaaVUr+t4icAR15S3dF2SC7KkuYLhYuVP5RyEOaMkog5fQ
X6waWD3qO5ILWKXfke49tsahNRI7I+zNVeJq+qNe7IaCwkpr7axboTRBusRxTfN10x26+NggJiLz
dwaskbYSklz+GpEDJ+COMurJE4TE8YmghXWnUtloXe7IE92gCo1QOjZTF6CWQoTqrLuJXTJ3c/1S
M8Br/ADfdtRsOMZ5/I2M1w2VpyDSPAgJmh+uZAS7gv5WEzZ12Lu6eJAlT64wfiRaCYpKa+dJNq+a
QLSHie1VucP0dlwJVF8SY6QmdaIC9MeMqZ/kf0Oux5G6u3Da58W9WaAvEF7l1U2DTpjfgLFMLzLx
IZoF3Np9ioNiOcl2ER4RO6KC9Qz1eUbizKQlgUYPGfBRHh6pNO2COzTzMU0sE9tC/wVZQHXY5abK
yGEzV9R094H/PHXpIs9z0WmVLXfbWbkOxG+ifsNgcyNIqtvT0Gnn1mnMuxRlx6zNvFop3HHuW7tS
222LmV4egyCvCCzNUr2E97Uh2dFc7yKSyJa8uFbMvWGCLpLg7i5KiLS1GrpYlfYijbqjDrjossOt
iIoX5D0ZGJt5P0Ufuv9Yj9+Q6HLkLvJMhL263j/EPvr7YUhXx7/o6yPdrSZCjkcRnI4jMhHyBJ+6
Wc7vTOEJ5oIjC3trYO+TwYZwcpHFiqMX495XUSSkH5ZMmtsqmSsn+l5lBBeouT2Si6BheyG3VOzK
0ax0OgbIfuAxORE5u/6ymmVPKIWdPKmemcCo4hDm6RG2xdVIr6uek1Xiz9uWaUecA60iLha4uhTV
U6fpnhZ1jlkYiAI2WISnWEMVTi0rV3gqObqMIkRlrjKLzzV+NfNopzTDtdEpN4ZQbGm2+KG+79GX
9EkrIwPtRu3RkPgOeA1L9dNKz6VUHUrKvKLRN/OEeBsTzCF+04ObXt3VLY1VK0D+Q0Xvr/UaxBEb
oVkXwqtIY6jVhT1jB7seb6s5drps2EbpWkDRzmruaHF5hgH6l75JgXCYHNGUjAoUPxfD+noj4zia
hMjcFpqXJzQXdctFIwo1tq0klq6m3ovSg9aYGz97FJke6GxqYMorKUkcQ4PxkGr8O3lkhBQ2qkHm
0G6jEtURpke5+lojhDW2qoMqyKZfbEfn18x/Vw3fHskrLD+j5souQ+HZEF5zwA8tZTAKeEp0E0zP
VVPY81BRVI0rPwzug0R2hqq8RBjRlQL6tL2/TvurWqIjCwuv24YT1Jxsnxb1Jky3HSIexQhyLi9v
57iiHDioXOtNehyGwJNSCX1KndlAtKu63k5RXGzQUgT9bVHqZnxeU/0Wd83KoljW4js5upnQRyyP
FYKOiXklzo9KZG0RVGIaJx6EEi1CjI0EpXRaTuVQoLFqAhObMrrKqOPB4/BUMdyM2I/SdKAtTITK
PW2ICeYXqhGg+oTURozsTHHRU40G+AAYL6WFm6n4LliX2Qzyr/nIfPqYI3JCZJJV/xjVkxsFey1E
/oUsvkyLTUYvLm3LfR/vEG/h+6tu60nx8ra6Kigh+jRyWqW7QANpVyKtxaV0ISNZ0/fzwTI9cHbo
8d0kDf4YIbG8RifWEmm3GN6QXpmZ+iykvYM+EM2lmmtj2CTdvIqreRf38nMzIqrKLSdzkVnm5Agy
4kNKvI/qcNuI8y4RkHbRm7XE70Uo1G4ziN8kXVaIvV1TPLZZvR2SlI5jusM09cpP4IAnWPzVnRvN
OLVN83ph+PiARnxlVSM7hdvx7CYirjBp2u2CRrYL+CpBHlxNeoGwUY2+RpVcpMkBqThHIC5rwAYj
HTSKkjpCK2wQIV+Ezkjdnmv1XbYeipxaqhzwXiUiNQmwRt/u2xFJo+yW5uDGL5tVnt/PwccSx0JJ
B9pAhjL2dpFft/SQw5a7K0G8ackLyPV6bd2Hlm1M89KvctNqo4akTLp0kSBzg1uaI+PKECd4r0bv
A8pmdX2nKd8kki8LS97JLa1tj+xUrN4GaYhwUUV7j2a5qVzkfOi5QMabXkH0dYI2QrfoA+V9Z8qh
mrdexNNlTKTEt7K8tfJ3EM9YAGt2ZcDNGxN6J+G6J1Vvszt6ol6vvvfCjdweqEedTGzw0C22ZXnv
d6+FfCHP24zsTl6yAeBv1IkxXyUChE5OkDD7mEuudiWdG3UBurBzmSDvChE1WktGqm7XUUHK/nBN
IKGgc3OhXGkMjeS2cLLwRRE+/AR12b0MzDWkfTWK+1YbHAnNy/IgW9q2Vl8H0SukwjNCNOrpMyiR
7E7WpV+Q5h11hkC5xZDXVLCXvijq5yq8EPq7gcw8siLudmpItIdb3bLzsfOsvgQuEl+mAnf+oLhT
u++0J+hW5FT0vyfJqfPGU4NDKm5H+hoKeaGGchQ6VBHorpzePPP+Lj9W5bFA/hDnlq1ay04bT15r
JhiJ3+fRWkyldZEfhaBzqgY/HPVbqsB9p76xiggwFC6/TebUoKbV7MkIZ8fgzgnT57BYGeRWgrGO
R09Xb0ImN9bUOQnE/cpFVAxxtjsljBwDteZqrwNBscbkLp2nV98IVspgrqywRMoo3ZgDmZWsZqu5
KFZT1qOyhCQrPdOQLpeSyN+GrNnWI2qDnJp2TL1UC73apC+EFXpN0ArSD5Sb7zMJl2L2sKH3YqoT
A4SezjtWzvOxWPplzeOcxkdkU2zT/yowQxD4jujjXBcN5qBltupT5U4GYtjSA5VlzgntKIF+nZTf
VMKzYGBSml4LyrMOlrhhjJbT9lVjbOVpMyChaGtDs1IqhUak70i0AWYkipo4X1cTIg6DQfivHAFB
5ioYvBHFuLDC2ZjWTonim86wiROHnBVCvnW7KhZN1vBGo9FqCZrd4lUdAsML/ce2GFFHROUsN3h1
tOKbbrrOS3amk64H4SUns6iCV7hTBTdDeAx60/HzHo2tEq1DDeu+wIOsfju2zUMppjSIFbsTLgBI
OVr0kVOaqknpmUq10trmax+L13OiuwVhXLR610gvYUkfasYnld+//t1ptf4TuvkEQoDnxJAWJtDy
Wld2zDu38rRvm3OGBgvE7+dp9c+rnIz5EyFuE3kAQ613YA17rJeCm4EsF/gB7UWTkcu4kmmMpVRw
eSKdsfP5BIe8QIH/GsmfwEo62Z/NFplTd6GuUQbdLfS1wsm/lqktYespbyKKjjMj+uUv/fmZ4VyL
EEp0NN8UzThZtJxlv1ZS8KULyXvhG/5BuO42v9/Az+Bu8Bo15vJwifCH42f8gGvIQXHkhVgVDAJC
O0KNj2gUa7s8mmmiV2ee6TNsgyJr8MUgXAMqPAFR6J1RIbqc0FfvnorkYaLx6OPY/vsn+hRTp4BL
hzqimgq02pNHaozBj/JggagOXnuslq3aL1oDPu6k5wDjp/ok32FUmLgAY1J0DfjCCTy1o/YaZLRP
XfnanxyJth9UCg01RDs7BAfLW3wYqDUXEkXzdWDg49G6ds9pGH16RhUM/IBjLszR059RoQs/RKaw
wJH7bfPeb3ExXgFWcGgBRY723S+NDuqZV/0rdoNDahgqXB1oT/gE/vyqC1XqBzpzoAd35np2q+vs
ZdxX776r2mDKLgWaE0ff087s8GefhgqNT0LRDjL9d4zyD2e2Ya6nk2otz+pjC5Gsxx3h5qyN1yfU
DVqW6A8gD4DDEc/489NNwRDUdQS6aAgdBqSbbJesFRFSjPy0iJDNR2t7zlTp7JongFAOWYM6L2vO
ll0fko2yLxzTZYpCObVdKF7RWX2Oz66AHx/z5HuZtKJuxhLEq9aRCarLdPdJkEW3kb9Ome6cOTKf
rgYXHKgpHC/z9MKZh6YtqwGFw0Ufz263yoZufL74tiRwIPjHG83p78kl+so+qyNwbvET2JOmtfNg
qSDeUgUpcgaSeW4bxgXAt1VvKnbTartGl9/q6nKsGi8I9F1aphdj/GGA/ehMRtRn/SJVDtHpPa8q
SBpgZmNgX3RyJ2bZXCTquLx9s1wnzAVKmjRn3vlyaH5dA0qqAjuCy/5khy36vmgPzAWw04ER8GrG
zV5Zx5cS9KN/wYjp0+UWFCaPxRDwlF1VBgjezyqwlexDvdbxUu435iHY1g8TMk1n93T58b88HBIU
kAUJKVxGP3+lGk9XaXlcYDO+0COYq24wNVhhlGD/K74/3wHgv1vvZMMMNRNMX+P20S/qbbce94nz
hvzuoV2f0wJYTuPpStQWOnx5OC3iKVm5jSS/amUC2YR8JFlojn1BrJVeXrxlcwUyRDwnxfRZgCY8
oxFKRmARo39+l+BMo6zQOChAwmrZ1nC/7DfF27yTdtEdafi/JsD3KZHix2WXMPPDhS7FE7YVPp+l
/qJfDx/CFZWR9l0jiZ18yvnHy+kgY7T5++/is+iFIou4uAwi9nF6FWVD7w+RyvsdBwamj5KqYHMS
I157jo/3GdxySXtkaUENkzCfRJJUKKWutaKFxAPi/IWBipe9p4/TlbmlvHzB4AGPqmnPPBYIpGu4
1mbY4KD1tx/3px+xfLY/vOWsi6ZRKflQ2mnv08j066NMx1wZbn6/zmcodxZScFJUxMV28yR1ZWSG
O1QDZWmxsU5uwNT4EE+bVwK2a7rBdirsFIOucBU5PSIa1jUiUBeIi67HcwnKJ+d5Ia1IOhJQWDxa
Szz44ZETYUwjvPaIppgTBt+kYNX251yqPokprEEexCLUCKce4QooehHGG3sL5CgQGFYUDK6OlZrx
aosze/j5A/212MkeaiMq8MhekZIwAp3KG0sFkOU//34DvydQJxfPT490Ei9UdUj7TiSnXdxSg316
CytBW88eban1sDlHRPgsYefz0yxMPnUDt9KT5TpVjf2y4vMP0ZhaJDFR1EcNEzbk5rwQySdvkKsU
sRjov7qqnAanSTBKJewo5jqiU/xe9/dDeu79fcJd+mmNk13KRK1LMgvsfiu9G0DElLJye4Pe7Jxh
YVQ4ktTsIrwC0kh2zmzdcpOcbN1PS5+8y2EQ1bIMROq5dXqE27LtVt1hkfmM3OpcXfzJ/QkBkJcI
g2C5vk9uNUVGRYZKq6Qu7rysgbV0H834xzdrxPTs/KFmBoCPzGraa9szj/nJLpKTUxcvpEhkck6v
GJzBkAgAk1F5LH2prXRa7BWQ9cal+TYc2hvu00c6Pt/X/bfWw5BFbqx/rodx+wrq/R/7qG2bf7zm
3/5x+Q4o70dpjO9//k9pDPmLpvCdwuhB1Ylyl2Rr+MNHXpe/LORMkf+0XPv841/SGMYX3MAgjJoa
/ws0MxKdP33kjS8wTxY1Kom/lcBo/R0f+T/2/cfjj8UpshjUhIveFEpKJ8efhr2hReYwu7LergZT
WwmGdWkiKgOk4KUpa3AvFS3wBEOPfK8oUcSpqTZpKW/Nvl3XNWBJP9uYKfAIKTu0M7LlarUf9dZJ
U9EeM+JZIR1z68Wkfad20rEFjySFIGxlOuk1n3Y3HxtqB8RZAJYgby5mzKGbXSiaHpJcXwO9v0Rk
5xnwfYi5Do4eyoj/agU4dp4uYwOhfTy5b5FRdLvxTsL9TJDQjxfS28kUcYyIXCVg0jHdkHlvcrV2
Kwvz97Le9L60boCx+mVwk8/9NlcLeqJlcIwGS3NrTQNo3wNzfpvD+C0MTGAilF/h6NbW4LaBtBXx
XBGU7Eoz8MELjJ0Zf+2HO9JBW9GBcc6qNTpTGQG7aqfZqWvfngL50kytm75rwLBKG2EIdl1U7a0K
woJhPc5Fs+tBiqSysvEjwOiCigNIDxdDzME9ELliwDnInTFxXCkFqEgGqN1YbKwILP2EcXHTY+q3
2BnBK67pqTbmOinGM+2EU11m5fuhoSmFUp6F38yp4kiDxwMmDOJMSToBM10zE3d8923hVjcHAc9a
pq3coKEHKv9cm+/0IlvWltDFIiuk2YfuwM8ZCtDTooxTf2bMsR3TwxSRp5yhC/8Szk/XOKmQ8qr1
9drC5Mq4DY/aqloLTr6BBLAFuWCfNx9n2HIShL4vSEigxEca8JcaP25LwQJIIbpKnN4uQE8/TJ0B
swtfiQ4ZLvZWEG5K3fTGAhECHQwPZmBRXm8q0FtJ0jq+hW5n2TOh/qqXH0YsbIqu8OIOqFw2bfLW
nRktm81ipkPYMUAo5MKap3Qrv/JadFwKf7xB6OkhKW7q7kkwn0W4NbPIADpzxK7YDy1ExMnwROO+
iL5hKnQPmIsAbQBNKQKGAVLtyirS42q1qqPsNZFluxWlVSn7gL3VbRGhPyjTlBW7fWRh5u53t3VW
3OZmdx8zzSgrpp0YUYrNcxcA2Rji6iVsdA9bD1tOBW+2qAC4Jiy/Xif1wNyICb+g1wetBogMnmhI
kAQPrTtRBuzRRQfsunrbb0z4dpEJnUjt7tux/yZOyU2at6lr+CLfUaMeUv2hwNQiktO1KMiNPerZ
XRH7K4apngHuVsjH2xmE6iADH++jl6qMvUIPGQ6EH3BWr2o5eAXb/E4GiEnLmNXO2ODjAruJq+sQ
T4Cs2/KqqM2rPHxOpdsmBuSSDEegqHe00V2/A7QX8/StfF3xJxjrHXjTOywtHXnAJUzSGF7koK34
mKrB0YFvVdWwDWTFnZtZBCQZHKWIyyzB+2saDv1Ip0jRLqchdBMjcQCc4JWBg44ugGAFNMSURBeu
fKaPJbN4C5hECnixZhK5XGlh0sOUKvct2it9BJZJU1BJGtStoQNcM/zhPqpkfFRyEJrciH1Rr6w8
XxkAzssSnrkeaq4p5i+VXB386mpoX+U4A68wIcech5hs4YqqXQaqtZ4C8a4ysrWQMzEeqp1VoHSB
Ni7wagyZkiLnWYHU0UnCVtIZVBTbFOEGy82Nwh1XMU+2sIub8vJVrRZIIncR3HvbH5LF2Y9/znBo
RaSPmT2oPub+cLpy5oUh95UW3YqljknpPaBfJbwMMQMVY0y7lileiG9bjzcj/4OISosPgA4mOb8C
htZlG00rhE7W8YSEQ8mcj9mxJa4qBJEDCNo9/DRtoH8cPaT9IZu6+2Eu+C5lt7UA/AAvGhloqbXq
BqJ1m0B0EXBBBRA7+uXLMKdOKR4FPCKAJEzhANqbOzRMQ1hQkWxB/Bm9WVK8VgOQJkGcYJIaJqZb
iA8Uau9YDYDzxKVTCdaS1XlYYGwmub0dVDDoZWOLnbEW4uSIUbRt1a07sLyRZYSu8DaJ230eB/bs
K/Y0Jn/EjH/vRHCR1jiXCB66t+j1p/Rv+VN/pn8oo9GjXIxk6FYiIEk0+zP9k76gE8y4xSCQoUeo
UyzkRd2G//0fkvqFJouiEluRtpQUnXz0z/RP+ULprJNSWjSEFTTS/k76Z37niv6Y/vHrFnES+N+i
yA88jabJGE+jETcMYBoSJzF8UPXOK9RdAoNQ2obYqWEythq09ErLQy8uZzczNS+txRqvwZHLMdGP
7ZisZdF3oxEmRZMFj5JgXAWptJpBX3UdgCLpQ64meEfzRjNNDp0AiopufbXw9VpYnMJuDmHWyE+y
kqzUiSGwieFACQnSYsCbaFs9ElatbD3poNKyVLxU4modqgIf2Vs1vyvLtcE4HxNc0lWm80vLT8KJ
miF32zcgxcHFT7kjGeHKLOBEcMrLUV2lXbjzF8CugSC+CiUsENxBwpi2vjQGmJvmsZhx8SIhG80R
6Ei81nB+zfuHeX6osnTd5/0NhKLVkDY2YsEJWZzQYSwMxnBE85buGC/dVrjH8ECzkyzEV1R00uSm
AjfQ3qXDi6k/JoZ6q2XBrQp5b6IajGvEvOrLpGvXc0zMLODVZlyaRgRaz3dSHWRQ8lhVAFvh29Tw
2jLAjEbKZVnemB0itcBuiDFrQcUYDCNQfqVdNCiYSQiYatohSRiua6+WSk8UYMqsf+/fyVF0bPjF
ylBta3hVOQPyWS8c0TcvmiTwWuQ8ZjnCNU/B4jBZ5S3szynzUrBMWYnnYLcvEuDh+kUsJGud+3qM
BxumWysB6PmqDYJtSHhoq8deSfBw6p0yeJgLAorx1pgQOoC0wVt2JSVdCdm4n+R9FahQHOStMAUb
w8ztHoiaYl4LIGNKMOxTCJXHHB8q7t+JE6DAhTTQhx5zCFGNkw34fuJHB2DZa5M7NNdf/ea5oFXp
m9muHxpo0q1XN9PTWOHaqT8nVfvmg7/sQpwcBfVoTtmzEpUe5diVFQxXCAut2nY7wRMSitoJYrh4
Yuq1rbXya+G+Y+bVReU61COMW5+6KXZ6/Y20Bwq2BG0DVqUk8rroHxZbq6lht+4SQ9savI4Zf800
hWYtAELN3jqrugoRDc/j9MKYHzJTdBIAS5L2HgAfLxs+tRnwSQ090ZSdQgrJwBQvGLV9K4TboJ4h
8NFjoA5rMD/wteJgluZ1Vd3XzMgGI3Ybbb7AsO3Yyt0a8L0zwAlPGxMnpModan1dKfkGgzpwq+Bc
APqM9QUnyhYyxRmYc2nEpi7ep0Twrl/3xdM8XRXgMqdoQry1u8uqoyaBko/fOU22waxq6r9GwXvE
TgnpRaN8i1NM55rBncNXgeePqjez3dfUZOnkydZNDFCuil7qxD/6lIOZOuIT/S6mkRcF2jENwZQG
hSd2N01DyIp2ofqqR1+rHm5TWrtRpd0khrA25FuJOyLrS0fUp71kRK4ehU6WHsug3nTSJqteJhDR
Slt4Y9jDidpNUrmqE8me2YlVaiZbC0dXIxc83AQV7brDixAnuZURTE4njJ405btc6O/phcvwbgu5
AAbIOyjfSjFDhEY4zkQP+DDBU5pemCBaUIjnNR6tmIOpfoTZuMlElb+TPx+6NaDjUJt3U9vbrXpP
mk9vYDcJUGdVZa0oX0tNhtgeg/S6p7F5rSibYLqPjC1m5+BTSzAzWys0nHZOPQU/1zB6FYxnDVtP
S4JPW90MeIdXz+GIqz18iEnqbRNZqATI/iiNnmVcZhWJMAQHXFedDp6wkOfgtG/9uDiGabktQDFZ
DYbp8W0e3lnkVvXEpHU89sDhAm5UZnN2koCUw6G+Jh1TwGEuEOAFN9/5CzAyu8ijGNDqEz7Yzhi+
DnQaYjYgkXonicDdyrAhAIoa2b2RXgzt5GjauoCrOxnfCnMko8luuhz3h9iHHYqXe+7r3ihjcNmK
0AdUrtjOAeplGyCWdOWuaKgt9LdY286BCH4I4+LkCX81mGD3oLsObRcCl/yGD5TdT4M9tDiH59BD
pmFXBBlQPUgYowLTbkBPCTAYWaqGLFu7KX040XkInvfSKq9kBYc49TGslwTWAvtfcs+1AGEPVRit
pE56QcJz0yXBRWCBkQPnLHGWai12O/+ryjVomeUq92+LIvV060rSHrEodkyRzW7bzA16fydyfWJO
4ZniQ1MBNQx0ZBvQGoKbKhXXqWzs/TDezDCSpXJ6VGMqFtXczErx0Za4aLQQr+neVMatOFyO0nUH
yLnPWw9AKoxAZZPlgYPeMvDZZ1N6b9KHVJvIQjWvs4x9UGoktyFchyp2pQSoC4HFx3BVLNIrykNb
AOPVwzqq9OmlbrBOlBGTqAVPznTPojLAUdPNVRGgZ+oocDGx/7DVovZKA6+SPjrGBflwE+OArW4D
PV5ZAhLQ5LdhI3lJN75GQgs1H8fuubqKoZu3NSTIHo55zJREFmE3UBFa1rpskt0AH3BIMwdZfHcR
IJngeJWC4lrpg0KLR1RfUMcHFA8wvs53pvZU143TdDMgNtUr5ytZ+pr6yO+BBBcAmC71xwihYCrH
yzwanLCf1jE4wnS8S4XME5ryTSLEi0CYRfZahOGrNLSZ2isV7YMMpnIMtISDMYEvY9jsKXGwCrpq
XXG35OpzAAAxL6xjMIkXZgSZAiKFkt+E2aMmNo6ZI3PFi/P1Cwmz1URXEesTLsuic2SK0gbDJBX3
4mV7K2FvArAsLQ2g9lYwpCcoKVP60oghU0FNB/t2O89Po5Je9sUKMT5bUPjit7oMqrcQbUCbbYh2
VwppsI6d0Lfe2+5lRA0Bd1t6Uk+l2DsW9f4kPwT9VRDANgWLWLTPXfNST8PFIKVe3WkOG+305tMM
FqsJLtvGulaEZhPVUFJk/9DnJnyVaR+Z85Xlgw6prbWIqXwazOtA9Y9dFF8HYInR8uWTLC54WlXB
LQlaVm+i3gEBrm0HTwtpFmTmtpa3rfUYovjS0MZAMYVbMHVkHSaNam0ntYXX9zGZBDHhY2nLVeYN
ogM7we/todYO6YQsg9KhRCIRpfX6VrD6i7oz7lXYiHgFYngjleDTpZUSZFcRIMucK6/kKZVCu1gI
DNqg7vws9/ok2UM0tNGcgI1uPfkCYqzm7KqTuBNmA9bCvFYq62gYpMPTdGis9jJBREUdkHxACqGE
2ub2YbhWp/gCFWPYonXy0BREel/ypiEYbCFmsqvBrs6gPvrq1ziL9iHlaAmdX227FWaH6z6I12aP
M/iQ3cR1sjJCzqiFTEGyAj6+yngbkUUzcxJX2iA/hmS52QhputynsOxDuflqzfU1qBpXRzxjSrM7
aI5O3CEAplu7MG1XaTAcLUJMQeNAiertNJYX5eQ77cT5ZJeG8dtoAmMKDhHkcKOqV6p/kLD9bpUH
uSPvGudVl1xnvKeIsAORmwD+kWSFQ9cLviVX6LgIuIQPUaAglzhh72DWzxPk7I6uw2wY+7lY57q2
HsXmra2+VfDAUhHyZi3gL4rzkwQfLctcU5CQJB3ghtW7FtquiFhKo5ZvPxR9xz+KpX/kXQaCGOfN
//4PeekGntRQ0qI1KeooaRm/THWkQCU8o5IOWGR0F4XHdKscVUwPtD2UtnSPFMkejQ3BoZuwapGA
BvBKtpCvrTP2EZ9goag1MbVcEGYYcmgnQ550TpijpcPyS7JX48lYRTt0/2zxLborMS1K19K5sdJp
4/J7dfvXivqJJlpkxcyaqu8rLp6T0qbf5Btc0VftGoGUu9+/6V/6st9XA66n4rJD6nOKLxM5nWYl
SSlIktZVVnjBu9rNvNbWSBQguyf93T7w6XonY0kplovA6lhvAUbOWCJBLaaq6j+sdQsOSF7UUrzf
P+Ovw3G2EMcHCOYKw/FT+UiAoJkRLAV5Jk2bWICmhTwComm2rsRwmM9BHE676d+f8K/lpJP9KzoJ
6fSG5cSA5lQ32Z3yIYbCH1PAt/E/g/fik0/kk4E1T7XMsiQUWRkknxxMIdSmpmjQtRB3OUPWxQsE
9LMj4qV43kH302Oi6iYKsMzeUJJeHvoHEAO6UzrMFQUK3Sq6+e7WAZvaSRxkDtbFKmQ69P/YtB8X
PIHj0OvtxBHbcVeTEkdArmqI4IySxZv6FVa+/5+PDgFKzCVoDtG+ORmByEU0i6OooRKyIwTbCzSG
0kJlPmGuMFw/64X82UeuMmNbxv+oS2jLmf3hffaxnKaKz3qNVz3IXrWuH/NHmByv+oqb/+xh+XUi
D9jgh+UWlNcPy1mmMJVMRlGZ2iJB5DR85QhTrONNvPu7w6Tl+P+41Mm57LSmLMcI6ZCoAIU85bYf
3xTy/e8/6U9P/w+rnF6SgDf9DAgux8OeHM6jTQG0gxm4Vrxwd3bSv/zm03CkLuhIQFr0HU+Hc2Ih
GB2f4XJpkYbdSXbxQl8O5jBa8dU9vQMyPEd/8pGJWuXrc0Lxn10oOrBCBaXz76PrnzePiSVSfH0N
QVS680dqfZpnwblb6xNIIcB7UebbRqgHG6OTfctK+Hcqjmc8Y++OByqgvXicUHNWz9pbfQIUx4CM
ET1wbeDx5ql5XORPSm4mVL1pYY9PIhto7Iv3xIk/dLs7YKT5gnmN8/sj8wlIHtEaDZgrtyYv8vQB
dTlMJL8ucIt+8C9gGmWv/QHZstvQLffRgdR9hC/sUsMfUgwQOhtFCME9K7b7a2bz0684jQ5dHTdx
EVTZ9/gXPzNg/uNTjI7mSt1Et6gYn7lJP/lWWNLEpI9uNBwO+QQiU0NfrKyOdDg9LK9a2S+OpfMO
VMzVvyCm+Csg5+fVTgL8IMWiFvas5r8sqZuBSDiNQKfhzeJ17kwoyZ4HVP2TZzTB4XOyICifnN4m
EdHA7jsMO+zBW7zlY6wklvsg98Lr/3MH/PcevCyX1j8fvNzV+NF8e/32HX5zV3x9DYqfBjDLn/5r
AKNi4IZ7AJMUffkPf45f5C+LTDdjF6hCjFJMosyf4xfpi6JztaC1DDgRrM1f0xfxy8JvoJGAo8wf
kJ3/+a+fsqDm5N9/LBx+zVOY8uiI/VLJkoL98pFLI4dg8dVzMAPU0TWWNr6boyGKjJ47XoIzOPNx
/XLaf17v9HOGlGIpYcN6JkV8bZmrWLoPC2sj+e8/bMcn+d6vGvzLSrKsAmjAktIy/pez89qRHLu2
7a8c3HcK9Aa49yVIho9Ib1+IrMwqeu/59XewJJ3OjAxVSIIEoYXurh1026w155gnOwZDEwKT3D/L
huqT7rLNsBffko/xQAPcwe3ndoCDFuq79to7xa1kq1eA6V2oWWuc4pemFJ7x1/Xw5LecbCcMDsJq
N/Jbmuy+LRPHCj9ib7gwYX9fJRgFOw9xRrxPLBUnV4wnNyzkybBs/VV517cyh6FkaW40d3xvHelx
WHH8vvA4f8+FX1b6kzFPriyWA9hiI2O2FB+R9cm27CrL/NF6n/bGb1EhFz3aERFEoO43w4Ee9yVJ
OF/K9/uLh4oUV7JjVbJhTmbsoSuioUoikCrx8FOLur0iw/KITfJ7q+QQjPWNaVlvbTGai8pExylP
yjFU5F9+08T7WGpbsAi0ISx9WuH7pG0AbSiZ9NYJTPm5G+vHKkAC3oZ38LDcVsZ02hpGZPdW99pN
FC3bWMAMkw2UR0aDTj9IANmCztVk9UPiw0OVav4wP4GwR1c1AgFoPeSUCRYywihR0BGPx+NBqM2D
Igtr0ZKW1qi9qLVOlczctJzUy6D5ETKT25wpCsrACDhSEcCQZ5nRooOwizLAfKhbLoV22c6S01WW
ZMdSqXVHTnG+JiXheXoM3RRhux116i1cxIOat08+jO9uorCKUusKuc4vVYx+sbXfFbr10sTCTeBV
H6VeYWbKPHBnYv5u6OWylsRl21qbQVV+maL3LqjJelT9pyCqV4beLpUU/IYu3AVjMixKs78qy5wf
l3d0IOToMBjhMh3rnRTzakjRIc6b5z6DYORrqyAoj105gyDMR7bi0GOEDLlIdiNbtLKE6KlK5oJ+
ibdeTzBKS5B3NXO0nEACQ1mEO6sdV2ohyuBDknRRZXlA0QUogRnlEvVcJKZh2zpNPa7MEWA7nH1/
GVNbFWIViUb0mmnjRpJLaQHDFqqBcixpXCp5D0JLaOBy1FvTQBDfDfpVmlU/oyrdeMbwIRtMMBXs
yDg+ipYOM89KnmJLx8Kc3Eqg7PxMvuk99C8sv6DK5BR4h5G8KkmMiMUsriNdp5ZqWHCiesfT0ic1
SJeRmW7URr21NPIFlF2ip7NgEQwsRlpSvhRH7CvDbcuRxC0APw1b3TIeNmktum0VJtBn6BASCFwE
+cov6ttUG6H1J/WWMCUIMKJsE73yUzHa57ijgSNqsJf0lGKsUcLzUoT4DUQHIsyk/gHZ8V7yxmUk
SB+h2D5KUujKWbMJmsh3tRoyYB6nH2Oidk6hhJoT6sqtFDVPtZbQc1cRoVideA+QkQOVAhKxSgmU
/PO8/31fjltqnvgtMllRqJ+GHFV+VtIPKzz770ZD0LYbxNxE+fXrSwbO3+eYk9mPsxuru0Q8IebV
ed7/dEwUy9KIB5MWtnwYEvsZI1jzot74RxxNC+VHt6vc6LZycZU+GDZd03hLpOpa3EWHS0eeb7tk
LloXTQS5Mq4YfBxff8hUVl1ngGe1kUb13nuDefXCbT03xWLWwh+iUWMETPF1BO61MoGwosRKaEq1
qa6hQmbubEtjgrmKN+a7tVUe0Yfh6VxfGPvb4Z+r+zz2yRZZnNLM9EbGJs7O5BBJJCiGTtOaExrt
cXfpRC7PFaeTx6pqWLjYHUhkkZ9GEvhZQc2jQlE4O3/MwTFX0h5wwOxzaA84YNyA+RqzbLgZXFXb
w0dyLlzx/Ly+/QLquBQYNZGN2cn2PAFvRzB9AlsIv5puzz2+l2I9bbtHDHrLdkc/4MKIZ+4xh53/
HfHbxkyyhjrUGTGnCLeClok0055ziqADX2UH4VKd+Ox489EZfdG8yz25QtbDQlZ9xpuPz38vkHWE
lOabboW0ennh6s7ez79G005qjDTL20zwYojfq46qLd3sB4GovHRPFXXVP10c78w2F2OMhMGcLRkl
1JOvxbPSsTL8fL668Eh31NvGayoFD+nKsNMNILzuRl9fTg38Xn1nGvg87smX0krmYOjh73F7V3TJ
M73SN81c5rGpFm+NjXlp03nmzjIiVJN5VuCKTzadUpMMEzzg+duEI4gxbu1tOpvlaWX9ajA+K5cK
4mdenC8Dnuw4fQTsRfv3ASXWyZXqkqy10Gm5LYfj5Wjx34bCk0+RA5pJVi+NO+nbHB/EWS75SY3s
CSFzy1ZvPb8/wVJzi6fhJnhTWObrRXXMODxc3NmemddpM8CbRr5nUPc5eY+ovBqN3/MlyjdCgzR2
4be3YHaEd+3d21Z36otlW4eitOPG1ZGDsvU04G0wNU1uugSJtfnPvyOdwCHugoxekDno6ypAeose
dV0LMv7G9NxmjwzYDpaoECamQh73xRzM74UK3ujPI548bsEy5KkJQb2gbQquZ5V/uvL3QDwGF77i
5fHOfbmfxzuZl1roWsMIPpw0hYWMYPBZdSlu2/I1vfXkl7iUHqcHYQP37tKEeOZRI6vUwExTN6Vs
evKoS6vKLLTW86LjrUhs4XRQs9gU63gzOtVt+BwRMfBx4XmeOZgaBLQh+KeYb3wzmRtp1jW9p3g2
4ElbtUFysdF+UTf1khdqCcRSWGgvl1AQ37wbpsSZnKuc50f+87so8WnbVNNTYidheLb/6CM3Cn+X
oLQdQUorJBw2Lh3zynidSxBzOu6lwua5a8ZcShOBqgB/cfKEc9DQiSnD31RIvWh2qoj6R7j98409
O4ZBojQQegSyp+2RsLJi8u0Zw29/WNlGL+894YKT79z7In0aYv77n26iGRuTqUQCQ6D/r3/12AT+
fA2XBjjZ3GrmMJmTzjUEWrT063rVym9/HuHMt2aQKIZx3WCK5W59vQS1M0KvKXw0tCQEChbRWh3o
OaF1x9j6by7GwhaHB45C3OkGWRZrZDnI9m38+XvB8l91tb/789WcO3mYiKixp1IvZ6CTL1gXxIEz
Lk8k2qAasidKac1iDq4vLm+Jzyy7X8aaV8lPT19OwqCN5rFqZmHJmbek5ofBuou8YmlcC/cXrm3+
805WwS/jzb/n03iq3/oWw83bf5Z5hxXnJ8oMgoYqMuXTpz+Pdua9+DLYyas9DlkITG6+OGC44nDr
y88J5ZZUf/zzOOeqn18GOnnFdSAGFXhAz4YhD5kNg/taWocHI17oKiZ34t+fLs3zZ76qL0PO1/7p
RnqDIAL9YUiZw3XYkt7j//zzVZ0bYX4HaReBDmHz8HWEjrNvNLaBgIXRv7GIBCiaS8Sbcw/o8xAn
i3JEnGgySgzRwvbSWh3Zuoe8q3Db8fa/uRh27ppkYkqbs9s/364mL7pqADYOpBANoxTamXQhjuzc
ac+coV3/HOLkJbDgL4e1GDEL5fJG962dXxHOlCWAOr0boSp/TbL2o828XTASd40wUB26l8qipNBY
j1UW2nldHBINeWgvb4o8XTdhs/rzXfjOoqCEDa5KZ6mmzqDN7uAvtyGm4mL2ucDn1//yZxaV3aNO
BGWSHjT0k4vJbXa/z6XweOpNeUVb1720Gz07weEgkSiqY8ancf31VxRqV0hEMQl8LgbdXPrih4rt
ib4U15fO/PL8Cp1OOMTJU2xglYbkdvLg08So1SznivWkPhglcO5mKG+swHpj4j2GnXofycNS7AM8
Z4Xg6Em6i+K2oIymu3o71uDFg2d1wH4BRd4nYUqmuqcvK7F2g9lTPBhtsixFvGuqrz54Rng1Kt46
McYbEYLQnx/fuU2s+fliTl6xShvTvC5LwU721rvshltzr930jmbHzuXyxblqOAmRKHhmQ436bfOh
ZqUBupxbJ6/IxPglObFLde42epJupN9UMcHJncL2btMfF65zfg1PHxodd0qEKGwsXtavL8gkSp1U
orm1u2dz1WG9s8MdhIildFs62qrcyE53UEL78kHp3CkNac//jmydHPBzy0/0dmDkQcC+FgoUz8eN
HhRHshNWYS/dTGmLlpMIogoz/CJJNbJXIhdl5bssiu8B6vK4yDaBjP79wk05U0368tNOtwWW0hr4
O7gppJcSGgdZSVlBO7i8KTi3SP/m2VE2oip5uskx4yKYWr8lqR6tGPhx27/RobqJy8ztL+Iczn6h
VMjgCWgSEd6nVbI6Jck4jhhtEEo0virSpkwnZm1Srz0LwipwoJfQLNamnq1RVh68Ul0FkbftjXTD
7983pdiurLF/zATzlxBkK9IGsr2X+beD0d+geNgAY6dGPDWPVB/fqrz7iRMYH3Is2Bce0bnJhlMm
LVoV9TMlv6/vbaiOlZ4YHZfybO3njrj1LLvpFnio+dJwmuZgXR2RTf4Il5cKKDSRTj8amIo6BxGe
GP/zTSpGEyBV9I5KWFEnyHWL3HsqYzTn4SBri8yr+sg2Ks1feT5YYCIsC5JwzP6tVdp3Fac+kmdE
EUoLjp9ehkjskIBVysKI3XXisJtCiRixWMKjletwuAUJTYOidC99mb0auYFjqUtpWfhBB9okHLdF
PqcPxdODVBapO3oV9tvcJIAtNkjjGKXyztTpXfKPyXbiDeu2q2Fc+5HlqphWyRTUB7cOu/eBpCY7
lxVtRSskXssRvtBGqxHPyoQxYWpYNVaZ3HRixDGvEsG295jOgxZHlFmqyQaIN86AQHutdA8zRGbM
FijwszD7MR1Qame5XIYRmNbB0zYJHbaOEAFiz8ROlBD6A1JvKvVK8YMXXfZ9p5noNjcxPuhK6JHB
1zSM7FhUedxNSX5Sh7RfbJrHYpQRyqL3x2fgTl4uwtSUMCYZkyxuSqlQ4ZaYifGoeMmysuDtWHl0
jbnnJTG7EZguP6gO87eoa68gIO/DCUfb0CnJtSAFs/NAVHrVCbPEaggIa/Sl1VJebkh6iiXE10Pu
R7aOfwXujNVsvWzU1ylte9tTmva6xkdOAbzycL6kxAJioDJsDIE0eXyVHKO25anHHfGHXVyua7Dh
XRf+TCNcknFtiAQ8gryNCFkh13eTxsM+V9UPhPbvvj7cgikaV8JUfmizSWpAzbwITR2DV9kGMBZo
ehL0ScxgkEH6I9eoCSkbWFC9y9JWlHJTK/Qf8D8+0Zx0zVY5amVyZ8n4QwxBFDb+UNwZnfgcD9lR
j7KjNgcvpCoU+KKUhwVA2som6cFyNI5RC0vtr2u/ey5T/egreKIF7y5Iuh+JFfCz1Jo3ln5fjqcs
zaMjJj74GlJR8i5E2NVVZdfL/aMcGNemGb7RBQSD1kT3YZMQFdbPBvS4O2pyG+A64vsohoiaQyXf
RZb6lKZEuJnDtazW+FArnxS09o0tqLeo+omyP701yqAY6MkXSD3xXi/CjVHxEXQRqIxhNB6DXL+K
NM5GI25uv9Gf8KTTks17mym6WSgGuG9zJO1hBvGhRbckd1CHxvUNDlhdpmTXWfbBGXa8IVuzmQNT
XquIEQMBX9SkcZkJvkzXUlKqkgRX4uvsrwIip1SNzysab7Mc01Qg9wdx8I59Y90O6hweZjTrTkMK
r2HjUTLtqh7VlxgbOZFeYJQ15d4aO7r0SnfEZbVWExgIRlV95GIOWd8jIItPXp0gvanelj/kKJFu
lgTeW8zbh3WN+k0o7mNfcvUsW1HOhL0uRYSthde5jkdLjzfV0K3qSjoEU/RLUONDCHQMu2FP9l8q
vMlWLROpmT6aEVLgqKbLTOLJzLTv76qRDA898wkfJEghsmprK3s4eIVUfYcwTStdUPdxkNGohM1A
IGYlLQxrOiZU2g5iVlquEmZrrx/3w2g9SYN8myreXedPiDG8q75Q3Shp72NJboncKwj76aptPJQr
q5/eqqD9qLThRjTKl4jsFafqm7uCFAAlJNVVCPslIhpYC60H/bxnNp4q/TGdqmRhNvFK9JNlm1aQ
G3Dz1KZ1p4X9MfWiY2UVWLPktT4Fe7kjJyRiN3fIBfMI4o34Qn0fE6ghZNSoFPMp7Y0A/05IWmk2
gh4RhiNfHdzNqR2XetHRuZWZ/kmewJ0rx4otRBXzKcFCWFgSMBENyRld+yQ0Ko2zXNaXZWguQ7lz
Mgt8fyD9Mkpcnl1TvlU+1kkCGfGCeEK0MZMx2XqkbNA+1hXXKAFrR0X5puGWWleNeOOF4lVqkAxq
1dhQiLrxy8Q2ukne1LqCzS2H5G0pNWavFmpGXJFLLLK4LCQ58g+x0CmYA/MfLEaLqZSfPMPYV4W+
SrVJXtSVuY7rkkSuoX4J+tElCsdNWmOZNOMH/qIr+LpXqkE8kqFM12Wlk7ODm5HmNPCSKtt4IzSg
iiwPv0FjMAHpb8Nw2k6Scd2lPruxWuZLjsZrNZIOeR2+tiJUKikfbqtqpPgZmi9DYm18reSjC4zH
3my2sZdDs89bEhrE5IbEG8CHJaEJ5IJgS8yJxZiD2SwLz6cqvfm83bvSCjKZcob2GxrSLSSFj7Ma
/e6QKMTGZFMv3Y34EJ3aIDNmJPMDNn2yrHtmYsWDWqFHxl2pUJPWPHCczRQ+yXXmkbqQT2uTBLFV
KldrLEa2rGY/gSl9FJW/FaTsMUniLfl8G/aF+1itl62VXZn1xI0xYKnmfYkGwW/rfG2MaA/wh2V2
Y5InJjavepcqOzNgrlVE4liC0Jcx2ZGYFAZjcSiHiDxJEVOclaE2kfT6QW2qaxIuxqfc9CxMbtRR
LJUvXw463/3zlm0+SXw5adBrEuHP8fXyhOlFnOzYZN2MpxQdmTpTClHzz/rMy63nb7WUeRiJQehu
wRT+LQD4VK0xMLJUE+VEm9u+KCbJVQgx/vOVfD9Vn4xxUhEa1VYKo3mM2pWWs9bc24R7YUWa2e5S
3eZ7f/BkrJM6QkjA10B9AU2WQ57SkT6ozbJu53uSpKDNhXeXBGIXr+6kVFT40sAEyYOKNuHa2AWO
gI5+piJH24tsu7NPCy2GDBhXpEZxcvz0OyjbKdtsrk4ilpleJHAr/7c3B6vnE1AHtH3qP/hyXzSV
XzSU3w54801FxI+SFpC3qJyWRSCmMNXo6O4KSthChL+v2mi4zFoYAJNEMKpUH+c4GKG+BNn/dnY4
GfqkShIaciqyMWcju6DOd504nlNup98SaT67ZbTLtuNau9SCvTTqSTkjr6fQj7Hi/f74po1iLpLl
rMqm/ucIq35T33Xlol9f6hud/eZpE+ggtzSKGyentKbD49roXOxsbIu35LS68zd/scx19jX6NM7J
3KKYsdJmJuPIq/xxdDOHsK5igSrWwf18EzrW5h8C6X/5Cn0Xq/5+jn9d2skrBONs7AowLbZ5MB9I
zq0WGkeFZbZEoXWNZu9ZWhW0EwizM53aSTchm9HFdIAIsBGuL85I347DJ7/m5K2KxrotA4Vf0zjV
vtkky/hQI10YFVhFdmj3juSK63SmK9j0Ky/1574VkebRiVBAFY3VAV3V6dQe8ZAbAWs0tUa7TwF4
meW6C8S33g/Bmpg3f56Azz7uv8Y71YZkWTlOqUFGWZTdB+TZT+bjnweYP4dva9WnAU7eW7kQwrpU
GMBPZNCFwD6u+/xCifHbGBQR6DrBbzNVVfoG0RkbKdaidKA/E7+m+rXcE3Z69+fLmEXn36/j05p7
ch1RKOR6z+6RnBNjLWjYybHIIzYse6hgYf4rLXt3tFIblGK08CMCvybhbTLDXV8JIWdr8DiDOF1z
vr60hJ79ZZ/u8MkXa7Q5KSkBPYi5O0WaZ/Qy3Icu1fIFST0dtZt+ky+p3VzYhJy/I5/GPflsFXmS
O2HkVdUWpEHvyPTFEDrLBfBKLuL7YE0s5mWNwvduwNcvRDv5Psm6hiwTcbnEjCB1XmQf6CJWaECd
7rHhsmNXR2W9VB0yA1/qYlHexVe1uLjUyvq9sP3pxT5ZB+q28tRC48UG9rbS3Rrld7k19v7RW1XX
2obmVrugYUEpEv5K+qAdG96ArVYthJW5rG7kjzk7QHLbq3/jHp2dw5CXWYjLcFb8Lhh/2rk1JGJR
9+ceVXj4SPioNoRCVRtQH+Gx23egldbKGi/rOznVq+YxBEL2S3oES9e9Sb/qTbSInfpCx/7bN/r7
sf31k062QrEUxpIyv6WD+YMAA6UzqGSs//yR/ot3Y6bs8l+66yfPZMzqoE9jBpl3k/m0yI86wnxD
cvJjYPuu6ah3Youor0L+pmPrX4z74ka8iGk/N6mi8sBdJKNXxrf5dRKfWD+yqQqQ7SBbAZO3yMz/
WDDD7fw8xMlXkHiyNzQSV2oeIG34a3Lz0CKZTkv0h/vvpW58t1icjHlyd1WjKemt8sHPd5csN20d
LT2HmuOz90w+4zq+iw6XNgdnt9Doi2cBGrS1b6KrNI5knxy/WUw4+9FAA63ljbGih7O6ONa5vezn
sU7e0cRSPLXSGatxoHuuoyvD7VACFZcjIL41K+ZbiSVV01DYEix0ciuLnpStfJZkRpvgetabcszc
SjYhfPa/4Xc7+z5+Gm1eQT5NB2YisjqavwWgQM7CieZIxFHkvUFVdpx518XholLx3EZGojdCyoWp
y99kTnAQomYYkC1bd+ZKdFVXWQMWc+e1gYCfx+lxDvLId5csk78PpafT8udxTz6MaKLgLs7jjtv0
6EMmc4dl7/q7WbWoHAn59Ve1My6Vx8DF4LFKVtv4OnGFy9rQczcd8StzgDFjpE9Pz9FUj1EkUKSs
XW9VgGF6zJbEirSLWZA/vMZOBCbuwgR49hNFzYZcAAnOd0ADuZcl+QFcfbTXt/Vtv4qYE6YVSa4b
0fF2sWM5F7+a8xf615gn+w+9ruomlGeBOqFDs9FZcqxlxGEstFVzNTo4/t1Lu/RzpyFVw+kgAs4m
DuNkmzwIVRpRoZk3Af76r6yx/+o0NOMSwL0olEFOZ3I/kNqgn4X/c1+MPd0m3oYHddFz0lOIohGc
4FKgybw2nL6/UBNmo4HMdvbUx5a1gE4lK0egx6G261C7hjuS6l0wNIPrU4hy/7GR+48MqofwvYJB
+Kv5v/O/9p4X1FL9oPltpvzr/10VP7O7pvr5szm8Faf/5Jd/ERvmP8Z33pq3L/+HpNWwGW/an9V4
+7Nuk78PAsdi/if/3b/5Pz9//yn3Y/Hz//2f97zNmvlP88M8+2JEnY8z/9rGSixvE9bB/zyGlR9m
/7OpE3Dy9bc/4J9OVvVvREzgRiUpBLnMFy+r+jeTiZxDG2wUZAezfPWfXlbzbxhI51QhJCz/+Fv/
RImafwNZIxnkEPBvihS5/hOUqAp59Oubw1eAXwKmqcWeA0vtyZoyljWQtC6lhyTpYIIbEj+PfYjY
o3KS52HZeItIGlY67TC93AeRD6Rq5yVHSb+qzG1cw0esBls0nnTtrqwe/IAkqa0oUBiXbDS0i1oi
JtwtY2VRzcHh0g9qz71+HVmVU0EFlfBZWo+FehXLS6MnNJ6I2wGgbWg5g0VnaHiM2X6q5JFr6qZS
cluH5tn9TIeXMQHNBc8piej4UqymCh6ZxyTaSto2FG7bcTtZN1VzJ0VX0VBj7yKMGrijkFoLKXtG
guXq9VWWbkAxZukKbGcq7ymAs09p4sPYrft8n/8Mf+bjyuIPP4TAgInQ3pUH6xi+Qhls7OEHVMhC
dKRpX11J0XITXJWao4P06BfvApHRsi1ykHCmrXIIV7zKtKWE3+WAB1VYez4/86ceGAs1pdFsPNY9
jQD+StqFtCkL7ZBP4J/GOSe8cITCXzeo1HuIpr15Ndht/6TSDi1MWlw90an5z7a+UY0ffQDD2CSm
lxad6q90OGLjsSRsOsr15Sgq2EqxT76oMKSMY4xK3tI8m5gn28h+FQYgVnK6aauIk7Du6P2EK6Wy
djp645ZDoRn/CKqdXL6Wc+p8k3OOfbVEW+cQm6WNLQ8YhMXHSD1UMT2KFSHxBfxLwW3Mo2bdhbG6
KNp9PgG6p/UXlLxr9DbgzzjoSBa6jyLCbtXbMn7NhCfRukryaJE11zko5W669dNk0SVA+iwnq5YK
SBriw303j/bteKdFG792Ckw/dfwQWiu5W3k1/Fnq9FstP5bP+oJU2lv1OWPRDoVV5HZQWCp8O+pV
kd+a/gsBrIX/0zSXfQHV0LJzYed1PMRpXAzhB7HedAXwRt4J3qOBDKjYFuqTD8wh4sDQ6ocCWCru
JgNnwT4I76T+Jrbup/joaxvyoZVyIWwKB3RmM1336UoBhCrn1+zBE+3d8rbIQsCz3WflQYZrp962
0dr3XHKUFMWpwuu+uTZHZE/k+8q13aU/FI6HzynwrRUmQl10Q1qiwObUVTnRy6fZTtzqyzjt5WJN
1rjnVpwoQ3pZbs6n4+biZg4vid+sF4jtkDW3sNyUOxHvq3VdZ49m8xBw9hO2RX/Xe/1CrG4b62cG
rDWlGUT3IqTbad0H2nFI1olrjFszvFLlK8+6lkuMmuGmC7btWlFuVW2X9q+p8aLlD3J0pQ/vGmy3
175cNdq1NELT9D6M7LaOrtrovuvuc/Gt6W7mlnEk7TTlOmhWcbQBZDbSoDLTY+EByH+YSgh60TYo
0dN5H1W3KRU35T4PKxpYtlgtEV3UcEXfsv4Ow66hXvsNmzrI3NnjZN0KBhy8j159Tvpt4N3m+utA
UrNdW05PeTC/kvWbiJOKeuX3P8dqJ2K/9qunUHroYoSC7dLjVYc/Y8vz9kzDwSGsxPVgocmB1tn0
dkzDvIbELUziGsLtXi/D63ZKbyVplwv3GT8yjOxCWJUoAqx+pRluqR1iibcrfu+ZbEgVIKY9XGA2
XoTQOEfpzQDRb1REUujyUqSzVw63n5aw67/vFD4X5FlxzqwDaPs1mYBLFDWnITd4YKNCCkDMDUtz
23lv/XRVBKsUWDqJENlSrdgTw80V3ThzxAddw/HWKktyhSeHNj9GLdONrkxHvhOO/YFlAXnIuE2i
F6wqC6COlU2ctzGisrBb3zXoqJc3mbSSonXguQEzRnnXho/gaUMqQP1aDh5RtmjKm8xRnBM5TTj+
yGRfPwabaanKKyPai259k8kLDFTtyvTX/APKmoYelJzoUdDWars3p7XS7RrfHW2U+YvOA8g8urN3
LkBgArCZ2WM3RBKd6/s0/VFZL210zLK1H+3ZvHW4rVGFMZ/j34zdurgNR3vArsU0vC2mI3+KjUSN
0mHQ7EZeoWzJITDrnfB+cgfkGe0i94AO281gCx/TdWK6RGNb402ISMAsNmizR2tjJY75XIrLXDpa
6d1QPkr+QZJW6UtduaBRywffmbOYkRHZquhGnWsYbjAgtl6n2loHbKvDzol/9dlaH3EyL+LkRhm2
urIx690YQqxciPc4wN3wnaXGs1ZVcDMDKPH29ktVTxZJ++pnh0w/rvun6iZw63WyaVQbVZravzXE
kldry3cwkxuKo2ZrzWNmYhXrb9LoqojIyS5ci2WDO5De+I5n//m9/CY3n7cnBJNinaJfNDPZeW0/
HUJbXUnkZpjx47a+kpYoFOizw79EQZtegfzt1xeHPPslfBry5CxYNlOfohQ1nWifEjXgpGt5G64b
c0GkmmCrH9qKsQkRzhbS4CTbS6cxa95xfd7Ln17yyY4sU3VfIVXLhBOGwn5ycn9BOW5pvqGto4tO
FIP5ql0379Z7eTQpOgjv5U7QbOvDfMgf27d4lx7n6mZ+o7Fq36CtMuh8XAGvOuh3CC18+nkLPKqP
hps+pIj36X85sDzvpZTYHKqL5b22mm0YsyMu21WcWnrH0haaPRxUxYaROiWL3lsEpIRyNPSXM8NC
W0ab7NXaCPftVrgqr9QnwifIUeO8uhq38ZVMwtklK7kyF8//dKNOChQex+gEFyDlq2qZ3KNK2UVX
46Nuh1vjll0j3czMUUQQfItwP8Bah0m/4ChULqqtMS76Z++KVXcDF/mVuJFLLZlvWs/Tx3jSN/Yt
mBBlxa8T7no3sOUHYlKanfbD/xn7dsDc8NNDXeCGMCJocexrsAj8uqK35VdC9uS1v0x36Q9Nu/RF
QX87e99MXGx4IZGNnrxgRWnp0LXnqZ7t/kB2kSPDjwUqBr7bctRyBV26WTLv18Yu5dcXO91EibOr
oCiUDutrmbklpVESpw/+UUPKSGisDeY9uMGLROmm0KjcwFFxgOLc+4NjSY6Y7dCxSulLT+XPXOb1
roWOmpLcZMsGe5yjisK1YfGGbruArxyBWAbcqLrW2ghXMlR7YeHfdYf2fjiEy2AVJ1DU8Qx528QZ
1qyWKUuK4RBuBYy9l9wG/RCDUkcviLqnesQTZk+i3emmXVyrt6Nd7fl7ilP/ItFN/DXdsfAe5T0C
lCefk4+AXYD1NlwonZ0SDyLbxH8M68Id3GRtGeCynWk9+Pt02OQwCqmJaWALRxuBiCovvWvBNlnp
oPQu6sDFkqOSvOs57LOl5D5Ticc2X6dio8ePTfNEbiMBUUG3HUkhSNZ1eayDxo77inyqZVEspnQf
Kytr3v1Fg6NTsRXY+Sw967nhnaEwx2GqbDgzXFd3cfYj3dJfJmzYfEwNe9A3SMojjzYsu/pwE22a
8iag48FWmw5MexNjF7KOI8uj4W3L1IWoHZp2NezE0RVgd6muj30/PrTiSlFdqWU7iDKVzSkhAmBq
r4Z9hUrn1iJCRu4d06B6bQcbBVVGm9vyW4m8Jvsl9LvCO2S0uHMTO/Cdpq/V5gHBLpSVYQSNbEea
LSlHs5YX7bC35GPU24Ox6oblBLYFNPmQLWVkpcKGWf852rLQQdptF+Gj+ivZD5mN3jE+lkde2gR5
ZAeGpNuwzTSckt22+eBLK0PaVxzGNLtW1jkU8LDaGdKTCMbrJbZwg4WoKidIYgmRzPcU/5V21Upr
SX2oVdZNVhrYHJqjSktkx1G0Tved6ysLAKZOgs5nkYfQr9cS4pCboXfQkjWi3WvXdb9Rq4csvWez
lE4roz74xcqbVrmxK6yNnK0KlGjqktXdW8Vr8g80SqzGtCB/aFmQzlZdx9Jr4h8LPg5Juu6DgyRs
I2E7GOs4XlsImxS37JaZ8oSAjwq774LO9pprJTqm+hZhODtMAkcN9MVLgwMKwtIPRTmO5n0W7+Tk
vtVImFn2GB+e5hJyDTLf1jsn8Q66f1Dll1zLFz2fkX7rx/oiIPxtZF/8JrSLTlgGkqNX/5+xM1lu
G8vS8BMhAjOILWbOFDXSG4QkSxiJeX76/uBedKXTUe5NRVanqy2RwL3n/KPdwlkRnGQ+6cZOTDxk
pdot/OpVj++wFq382XDCY9JaY2snH2iHy8WNWXw275uGNdklDhCWk9IN4bA0jlheZPYHSbIQTvKv
muPPdLWR8zZHhkOVwjm309JCe5gLO1GEwSgfsv7Q/CS0uoZddwSeDI6IeEu1hgHsVf3c5I9GP+3U
xsuWrZG29ghFbp4gygkZzku7fo0PPVUCDintC0yB6PGZFuGxzHaLsS0EjyNLEPds4DQ1KaMlq35Z
WOIHJSF6y3XsgpbUVIwlXiHvq8pevhKnD1j6znx2JNowPonZNly2GwKRAuTesmMyQn6gB0aLaVqp
jrY7txCYzS1n3wbJ4MWknKo9mI0rKZep6LEJ2OI+8kjS6W7y62afMGmRk/Aet8FySxu4xFpnpWNm
Ru9A90jGMM7Cp5hWXxEWIbyxlwC0RgUcTEfU/Jo+an+mM9m01pBc10ySu+7lDscGxQ0CkzTfbaZ5
pCEH6Oni3LunwYYJ29KWi2h325oo/I3Pt5pSluATIYzsH5e9vqu88EaU/vTJrUKkS3ss5d3SbkUS
KrYVP5izupM7x1Ds+43pwaHv4EBhUnJ3inZLRo/ED7eGBxZ3V5mdzeAWH/oLtgx32At2/YmroLZF
ZOs/lsEZa0d1gegZbbrRiQjZkXz+dz3gSzuRIeHWuYc5ZR78e+/W8KmD3WRbhUgAJqLZ7dKAMq4s
Ya3cdxKPitVQGly7EjzsNXX4gCZb+ZZoSat8Mt/QKTu4DQAJChtsinaVyAgkvlPN5diCp82eySBs
glE+LcVpIG88PpGilEX7Lg/oE6SBJ8sOFBeokbuUPxvRN4UDrl3yB/Amkbd5FJdTXL9QrZVtfJpb
+XuyzO/04wj4dLfKwlexfttC5VQ/F8XuC5/XZNWqOu1ExdSRR6yLr63mkYDEJZLsBUrgJlu7Hxfl
GRH1fBv0XY1ylOd/c940psW8RxPVPb4qR/mSHOY3msHk0b8XHJLs8cBLZCUYdLngiXkTFwTGk1Nv
6XmgXMd470gmfWxjKzP8yqd78Uf2dpc4ly/cRZJupxXRRqBp1rJYukwRGxeNNV6EH5veHuhucURH
DHp9mzkF8tEoqKbWljRb1HZZ763yh05HJfqwnDTRFtvbNDMdUEh34nSMO7Ywr0FDsTktJ5ljeDgC
By2zcxe2S7Mf9AexcQfNSp6IKzaD5eXeOJFiL2R+pb5EV2x6+jSOeu6h/ha7IAt9QfNKkZ98V88n
Q/GbIqij3ZA/qMNRY13HB2HV4W64+4NOrZo/3xAui9vUcMr6TSPJP30MBa/ke7s71AvwEfOnq3RL
yk/t9LdmT39mspo+A0VyCTSZvTu947sscerKovRDmldkMAJePWbwzLI1mVsW044Tp0Ul60iyG/9c
t59NQMNLXe6LaC+pdjifB8VmIx0cgsPv9AJ5k0pNgyNrHu4i9TlxKVT6mkxvczNo4w63xb4P2U31
IGucghPhEFMhkDojiTmSNT2ZZ659K9vp78KG6yj3VuJisWNGIHfZJc/GMwlYWbPtkPOyHPKfKzOO
ZoNvVL7xWtyHQHw0Gy/hReZ75xGmT6h8ody8yHdZcV3WtF4W1XNT4YewFgruNoeWAKgoWGJLObTP
9H7Sc1bxLoHC0GAQc+Yc7i7DDAcbxgnZVg5AL9rrpG5Z0gycJ976pehB/TnBVBlAa54hgWv5Sfes
6p7BgRc0+PhcWXU7ZdewDctOD6rkpHuqqylE5PVfTOfTINiakBKwjjdeFopP7SaxwSvVz/atCijW
e0XHrdM/096ShsX9MW2pNW++pxf9Y/OWipy2VqIQsZxVVnwydAf45FR8qz1pZDeDiPXZoWiGstPi
m4/SFj0KDso3wSVsML5O1ywKytQde7onKCX6HJg4+xMkzpaPoXI54RiygzmQbjLP/5UXmuhc3elc
wi4YUmF6uPvAOZEcZ+6A9O7UXpqv2M+39GJEHma+1p1d7an/AMpcY1mVR6TX34vhNsneSFzgRIUC
pekQUg6PIAYxkOwpoLiJ3bdbgXmgDerWyRk+maV1vyD6v3J+9TrZmuZlrYMkRJXdDsR3oc7GncQf
AnVEEn2YdlRZZYzDwU4z3lArOmxIbK2+hdmtQwvBujPye40f6Q+zthZ+US7zqwzBnP8g3xkh6PK8
Flfo9HnwIl+S9F2lofLbcCc7v67njUwRgtNKFBva4yPQ6gtSa11yeMvaxJJqu790SBC6gFOYa2Ba
mFm4mS35kT8RWmsSTf/RkK8pWNPZ4I6VCOauXcpSk8eOz0K0inYFXmxpDMBPItHT+x3tgIV0LFov
rU5h7wvfcekC+bSRXyOWcSguujYcTKqVPS7P8BRlcWwipN1Wd9WiB4Xvh9+x3RYS2+no8FiQSZOS
ycMFhV14PnMoNPmOcZL4QbM4ZcJOUL1xfBV/ClwHoEosW7++8/EAPzPsitSWEQ/d9HM+8ejVDFTW
8kAvDhh/Hz1G8bdZYpdiWXA4LWPT67FtuZJPpSQzvt1zItOagjFEWtw6cSTpSF+LQI5w48QUrCh2
BQglcc+Vb3Rf+/HLwKPH/YpsdXjoMqfqHZOmN9Gp8j0FawoDW3nqoiNA3/ptKFcYDMpa4o29sLVh
vLj2khcWuO6tcr0FdjN4wa1/WUOERe5LomRYfzgDw4HCLoIiHeFFt5JLvZxoAMZrQV+RUdI9YU1F
IDwrLI93ZygcbqdFRL7v8xp/6p+cUiPPAJ/qZiti9Mt2Eb6H3jaZ/WGbmVoUO95n5/zYqU4leZqC
9cGau0vCvX5nXhT25egJpVeQi0c8xQibxCqCbtlWxmOF9dGJ/fAobdMf1Y+WMM/Znyb2gO602P8r
qtGezdYbxHN3KkFiri10RGhRrfMjxk/wWrujG6L/S673d/VhOovV62MWXcjJswQuVn8+kBV6oqTV
0ZKnaafsovYo5MFIr+conCvlQQofM5PF19bGdx6k+L1n4f5cvgdmobflKlKCNFnmKX/lt3pLLs1i
1SRcTa7ibvbIt8h7VD/619x0hR0h4+0Bh8wx5P+4b66T3wP9zQ9abXG7ezwY9JgW5htaJUt/TI5c
8C50iqV/tIqbOO1rHtkt6jCMi1CDip1h3LDL28Qb/9y4y7c5o2PIWKNsmlY1nObcgpQks5fIHoV4
/U/AJoVhmKkEYTh1xAf+ZqC25rrWMpOdJDsbLgRAVgQZ4VvyJpcWqNQB/yIEVWfPmU2/Q7iiEgkb
U7YGTRmNddg8UkG9FuoQB2qHgc7ObBXrgu3w3OYyXSecZW76DDqkPw+O/j0/xKWtzofewqG2jIGx
/QuyKf4RhiGjD+5X1mT1d7ndZtKEsF9LXVhGQ4oZXyPWXCZnR11oR3UMBjvSdu+ugQRNdxrmRk4x
jC9PouEktNVpVLJSa0il3S8kZgqtCkx8Q9q36AkB9Xmd2zHXwFxVjnHCsbC93yif0yAaJEIPLdNN
X+gQU/yZk/B9TB2dyTt1dYcPnw94fkqhJ6y6BXdmctsyqkRPoaXGnIRWeIbBg4jIfqxI4dqQYu4K
lzfZbQuLL3FxZU+25MXhexgydiPHXCj0whHKH54T+h5p+7KHH0LhM8wDwYFejNsmdf77h/zL0/Ib
RGjw8eKsI/SKaPbf4GNqc2g+6gDhAGfIara7p54axcGbKPjZ0KBsY9IpeRu799Kh7IyTniYrZXBL
EBoSTU7//cchgP7f0Ns/fp7fsOW+VTb3IQTb7Uw+SVuKsLVSUZIlD2Bh6Za5z4gd2thWJ7pRBrl6
zrVzFn7r3S3uSdHwE+20xF5cOXLkgcQRt2UaPK/xT4mek9grSubXSwnR2riF4sziOZUtllraA/sP
5ssZ36Or3v3wi8DcCKRvbTc7RmDq+n0LkEJOzVLvcEm1jS21jJo2yEkqHBUOlF18UdHJsjEukF5I
VLPj/Qs3XXsCtUMLMG2nx9SZYOW3RvJKP3wiHxp8nirG0lPGX4fkdfKKmrX83La7TA+ggXQqSyE/
iW6ld76Nr4vk10/AW/3n6KiM6W6twldeNjx2XCdxsPmgMYjOIZUpMHssscY70Y2nylA9QXqYki0+
MlimEOJ3D044+cvmmCExpHTGPIf5anLZj1/ADsUxDmgFB7yp6Iehg47x3tVSiz2metDGRwU8YHJ6
zVsUN0yP8JO9sF+mh6Q4TptLoe6x3YL2QBiH6UOWoVB3uLCq0FouMvoxUEMvwwGt2bWLL4F1t+b+
4cyEoVHWeUbAjmhtbGqWFIav7m+CoN+lTqDPyE5IblJoekcW9JvUaV4aWYwGHvz4QECAr3lS4lSe
xqy/VfwaygwJNHDncBQu/av6FzYRsdqfnnNi2Ug/JXCdeFX+/X/QNk2k6Njw17ONOhzAAx5yqrJN
q1BsSfyqgB2bj1rzNtITn3ozeRqQCYjhEtTM3jYNVl3sDj/1bD/lD0UZrMOufBY04uRYV4YNsTY2
tX/mOwsXW578k3AgnGaYGIHSJ0/XXbKCtSIw4H2zU7FhzfjgofcipCjjsRi9Zroogi1oPiXLxn70
WzQsmdVxoVc7OfUHII+XzafRehAdyYUqq9HcsXEWLLSRdsl6Wt24jqODNltGxRlr8w+ss7ii+RW9
cPFwVwJFroxYESzRDnAIVwZNZVh6d0XpbVQfOCyrgmg4gZnVo7dk7gYJKTHW+Myo31Q8RXNq2a00
B+xaGg654a0TMN5fEJTJjpzyw0z8fv7Lkan/Lmf99eT8x1f3G6uSY0OPy/VaYkt3+ncwOUpPBRdo
pv/Wf3Al6ROSdOZTls7YFUcH/LwEhRdOveoo2XHac5rcbe0kPqYfHTh747VvbXqQAdIoGh4sanfl
w/Q9C54wY+NkfdSkIC2c5Vn+ANQtgwgTMDGY4sYaX9clIGcNe6tTdgy+HutvR/IqNPzXFbFq53CD
oKkyfrsiwiUMhZ6EaUc6Q2GIsyV5+I5BHt7CH6BSyQvi1/E9E12jg8bBtQWmsl7RdHuTW91v7Fne
zaS2wEmfOc9JNYea3gFqPUFVc72eN8gvVtCrcQBPQMCuCYt1bU/b2javpa87qXfnv6fOwi/PQP8r
mqzAtbSgHGR/v1vGadqb7oxhjE/2AKWAULLwkgce2fJZdYTj/RAG0k57aO577YfxrMSe/oQw5JJs
44+LwDU92nDiR5UO0sNis+7QpOzHPmSHVVxNH3Qm/CyuABr7/iMO4lfzeH+KGBiQnNroZk7z033b
OsoJZVDF2gvuXlJbFJFKM79WfnqcrdITtvI+sjsfIC2AKP2V1AOd6KXu/fN+SRuOSksMKJrrjv2W
0WJLTzR2MWMbnohuMC6Vre/HgIfivM7EwhZGZJf6JHPjNsY4xU5aB/PrX+2dv0Sf//r+EVaT+0XQ
CNVM/zyqhH5AGitGJH8Cyn5DgwGomAUMp03a9nIDLpu9iZ1N066D+V4Hwg2+ituwA/Pbyq6wsdAE
NFTGNQmsUwgWStPST3Rz8/QsC24Vr1yL8Akmml/0d/Ri1cX45PRA3x9bBNMDajTnkd575Ayi5qwS
686KLqtzny5N/pnZmYlpeZ8iu35qvkPVwSPQ1b5SuffO4dgjQ1wTsL8ux7TyjBIJQhDdpjRgHRTX
YFOVk2odjOcnBunsln7M4EjANVShrcve8G6+gwKySwndOwBX1LwReCJQNe9qD+bDsAuf5C3u5WVF
QqrSbetdR/F1+8rLmn1ANxRIXNVTZHom6QmtbTrG019e0l+z8O9fksTLSe0KQZ9Ia//5JcVhp9ON
BE+THlKY3mnrlSdNBTx51/Ndv9rQUeTt6JuNWRx6ryxOTf9QdyfBcAkw/kEjzxK5d26WiY0g+ikx
otTAX86diSf0k3w7GmzwfPgsyEhUiLIzYQ3SQKmoV7enO/TJqQ2vcbs3VL9Qgzbahp1zf0vutB9y
qTuNui1Tn9GsqN0+YxKjwvk+EOsLXF3QspuCf3r5B5wgIWMUQ0Mbyawfj9zDwGcSNCMAGydj45tO
h+RksRpEHrE7me7CeTl6BnPrNSVPgFdwD3DBnvNENwI5IyDck+xr7+05ualvusfCBqthPhmHNih+
VJmVH/+mkfiXZWa9JCTEqwRWEbL7r6aQxSw3mi7kqEbXpeOampa8a7byM5Fwgl3s1zMm2463VfPM
+gftpL2IwV87s/7Esf/jx/jNemHMm1ak79l0ZF+ARiS8mQ5aQJsVG29i6oFKpC7ApTy3mltkB+kz
ekEytDhLF9RM/SS22tWZFcawOneFCX4ASd5tsHwurlK2NpBfN7YEPbK1/coIiNuIOR1HAnDnpnE0
baUj2huFEvpX9ANsc3N39Jo/YUSW+YxcTHZEpkzqHC/dx3xMPRShurUB9GcPRvBj8YK2oA/vcMaA
DJwjfGLMDslnetX3ND9WlgJZ09FwgKbNrk6b8+xgzN7HrvIT0rBRgAisajdbJI+7yhssBUkeWe0m
VaCxCdL2ABPNyARa8et/Oe/rR855xny7e18j/vu/mAnk342Fvz8av72q+VhXFa0OJrVzEa3M7z3I
zzfluPi6A3ZwwFbt2nrJk/44uOau9HLKzPJA+KYnVP/4f9hY/nS/s/itYamkL/8rjHroBUoSO54R
WrThlhhG/cgfwD54tbd/S6HX/iDe4Yn8v7/tt+lJ66o7Tgr+NkIWGPiBo2KXo5/k6du6Po1Xeu5T
L3+lnXK9WiNbUq3B79zSZ5uGXLAGvMLx6vkzT+0XuI+zQXlTPORc/xp3wf5O2u9qRLkj3zqk7ryH
yLcXjzgnRGUIZW///ej94wb9n7/QbzKWpo7CpBfS9Re6X83H/mW8QjFWT+SxZI58iQtgf/kRfRDP
ufasgiS6Yu3Hmfu3j9b402BKfdyGewB70L9semkSpqMy82Dlij1jGkHCJ6EcsejsVb1qVf5Rs5Cy
5x3VBh0NNsr0aaUg1+4ioPlZIg2JDm9L5b1wqo9uIfbbQRxhfoouaNY92mq48m/i95rVGun2gJBh
JjaIdCW7C53V1bUSB3b4KTHxsgp/qp+La0asyNbwLa3gNOeBGLtSZQPHKnZeISp9ECsXu+dfvpV/
pVKsb5lMba1MEwA5ib/HBtZGJ4mbSNg4JQEG3B0gVqshrFmHdpPDgfa1EsUmPxkyNdQxJgwtxuMo
sRXIECzbq5DEDEmrcYrEoYA9mbZjdgIXYcMBHCyf6L751HKrAV/ygA8AxtJ35SX/Rhs//+TzNH5U
mh/lFzV/AYhUv+I3GM859+XN3myOC15i/ar216x+QUI4dX6Z8om6sk9E2YaekSXQovcMnIgOYI/K
8NXmtTnIn5vLfB5VV1A8rfbqIUhsaacy25yEyEJ93EEc3owrihi6/Hh1vo2USSwAW+jBiEMHTrBz
RaKruGnNYJD9lreL4br1ZpSQLBJMMQjTJqcxHOGLMqBPJbbvpo+SPC4CLMJ2OfnhE8pwHWLeawAM
fZXjG0aNWyx+Fq955mhPj1XmU5vdL97yrnb0pXvNqQccEx1u9hDpWwR3tnnGwuVlCHae0u1AEbqF
rhKM2tN9KpfvK1gwIlX+4ooGGRBQ/X4QTf3R207vKg3FdvLzwmWF4C7czfOR8pi6P0nlNVLfi+wz
bB+nKdDiXfkEax1twdE626g8kYo/dpDKZqAGVp18LucMi8Vf9kQ6W/6wOIGpkQ+Nikym+eOfM1kU
1mlvqDyCKDXQCZuRiw5pNG01c/BBdMRihaB/ennVdPSliHKoxA6wwnPQKZufIvRytwA/407YJ7SU
w/5J2YzSW2RmcjdDsAx2Kp/0Xjz1xslEQ0hwXsKNZ9fFz86BL+Zf3o215NuJXJLQ8g2EWgUVKUe+
IvXWPXHKGQKELM2c6y6+AjgeMWEQflYK1xHisGgfa76gCguFxcAeSrsVAEt2YsrnBzyPpBCa6IXp
oFonAjeSnJVsy93IMbZIQNc7zmDFu9Vkz//IaA9od4h6BKTfthjEX/UFBBs2WJltaoEpEwc0RTvW
kWJG0olOLpoFr08fd8boDS4KwYTzLj9BWK7Aqrgls58ib5NkgH24QQO8eRHiG+ibyvHaIzte2RRz
duVhRZRADWpgBt5g0Ynq9ZEowEBsZPEJKY2Zn1TbtLxygFolqSPi86axUQp3XwVdlKIXNg9LuZe5
qHAgFJewfksR0KEHxl9BhTEKNlBh4OXoZ4RLD7NHbmPP6CQwTCvZLi6a/RkpFLALNBzFFrsJsw0p
lpmrgPUbXgjMvp42MD6itM/6s8kOFIL/uXc07YolQY8B/y3HMYJv2kbsLNWPkM8zdNdK4OEzEbxJ
fGD1JdvxDvFuDb1Xo0YoIT+RkZQOHfIZjR2lPcEYOMa449c0fiaJh2mJ4IXGsCFNyP29b/wei4Q/
G9uMO5qHoxFJsXgcx13xmPnaEV6oLp6jIWj0nT7tZsUqvtuDjBhH9Mv6mNXHijNpeBwMb73D1+sZ
+wGrxmC4fNTEQ9kRIjbUYb16pj1Ljj213GmsSLVbaufwftQXp2PfR1QG7UfXiIlIb4XTeTiibL/R
HIWclu6gIwlRPTNxUHd3C5QyqvuVyVWRHU1nleSx1DIIk4q+aA8eaEmHK0K3TmBW5iXFtuVnIxBl
t3yRuyYhWEx2lIvwqH+BcGFvvUMfAERqAZizNNghwIIUaKRZhfMPc7lkBoaJINXRglskAgCEdd5c
XyJ6v4gsXU07bjf5K+Llr2Kk8KH6mcaODlWRWgVSs/xhw91JxtpOfEfmxF8S20iZ+gdk+PSybiR6
vVyDBCURypAMO5tfgrcpg0DLHHDS3I8PKXPj3QWNgQ+G11GZ9KFCVXdEV1HsEWX+HGTUfk5FLnDi
UeIHdI4rQ6QoLOiYjmiYz18ERGIsvojrkvOqK+QLG9y2BIhWH4HdRvammsZDtPk4k0Sn7J7mZqdW
8Ld5O+OMtxIDV5u31O8ZaiWG89vdgQFExrogp85sI3xRpodqCiINbZqvCRexCdKk91q2IHQ0vY9o
lEXpfkkgRL1+/m51n0v3KQZ3nj1xHRq8YtqNxIY+D7mL4UQZtrpot+KDnLt8zqxgTpVc/vsQof5p
VpVNDLEmZkPA4t+QD3nT5KosYLWTFFdG+4u+r7QIGo35zo7UxyocPN8xWKcE07RtkFe1O4RyTgS5
m1nieGTvNVeOKiH0UA7AhMLH+skgPTe0JpTzLSyCkw/P6zbIWYOy8VsDEYb3m25K/wsT+++/kfKn
EZHBiN+JeDOScH6LW5m0TakmKdP34PVYVbS9+r+NJI/dU/WUuTUHAyKYYb+84udDy29FA+prZ1ls
ELER5uqSeTlipJ/m5W96cFVbF5/fMQyFsVUnu1ajGOe3xWgplSiPU+bX8Ae6fmZXPl+t2yVs7NR3
GPIBxamCzF/X7WixRHErLaf7fWWKJtR1LQpnwmDhXi0AKqV9SyEy+msTXfr4LUVOflz1aNb8FTL4
SaRVdsJtkD4TFdRouqEjy5tXXWBZHbb3pDpgs4erb61ovJnKu1Bs+96RU0t9VPQdwBIxgOZ4QARG
iSNw3+RCE6OBkKjI2XzIrxo2K+jU3cYNr1Dl8Y5DBunPrUB23RwFCtWmPdq7QdrJ7D69fR/8snEG
6A5c/Z9m4ZS0hvLKCkF0GPY5rTzaRRso5EBcy5CgHZYgYeGFp3dhRtGxA7UZ+654y55hf2MZfktL
zrIGOsaUEQbj8rYJg6r3KHFDURI1Txugy/wRwEqp8Xy60rIdx31db9PsWCjbuxDM/N3yviALKzqI
ldcQu4KCuYwRDiMTs/PsOioed1QxvSDM0kdflb9iZOjmhXQlhFMtJ97klTHNhc/ChEnpq0c5yV/v
swcwgEm6JykeDFFuSxeB3Rahe21j6ZRNch6DBmUNbQmc9MSQcaQwUdwdXpeeCx0F7puJAxHc2cGM
gfzw0AfJt+4Lvd0y1bFEPwIxyR4p0chBB4//N6BFCt48/nDtNBuEgi7pihVXEnIVPi3BMgcUkMgT
d4Wvnypn8VCLkVQVv8A35LPfIgY5j3uOHrnZNfaYeEN24e5K71dDnW2BsxAJhZd1nkHsbuFon/Mu
dFH/HIje8tdy7cVptqO71r+hHN3xn10wUaiUWAZywctw0H38iN/VAR30S+liYPEQd49cOXbyKItA
FVv4yQ9FQdu7qgcxKL0NLzAK0Dpb1B4jSMcx9Jg2NH94T/zNZbXiLr55hKo+MASshIq6Rx7OlvPI
0sV/nYyD8RQfjLP8XbrFc3wU9sNn/RIfstJJW5cOcsfgQ7d0bJCrC4J4/hSP73RFBikc+wMnBNPg
WvGse6ODY/JruOg+NOTW3Mbb+mVy7jRpmZ6+Q4SCCHjPrVrbmwfpnFy1R7rvoAB6vBE4TS3tXJL4
j5kRIpOfSfuMjy+dB5h4jLmMV/03cpbSyR+6b+kdzVuz/1xsvPvMrHXlzDgaUGU4KynBT6s/xLyu
qs9V326siIvGrr9RSYf14wj70uFdlt2BG3+x8tyRPyIkP6cZ8m/5lMbBUnhNssbXZl83vftFXlnJ
svVzBYQJ24JeHLvqKgBZ/u0Q/FeN0bq2KuysJhH7/JPxG5ogJ5W59JQXgyZUdzvjmHvfvHdnKVgC
lK5g1R10i81XfmiwEPwVQ6CQ8E+HMFeDbqogyZSv/XNpEcxuY9zv1Tq5a62r4nTwnNmuskMo3yIN
5bddozDkDVxlnF5934XowIxLmeNh30bhiTRfVtUMmaeLWUPm+kdyuirnIAuYOxlWFVeFmcGghgiZ
RhsMyxvfeMw1O3qHJipMmib3+ugspI1L2IC6xWMoKlgJccvLzXOO5wQQFUY7dxiCUQJmvaMtBGOA
SuYvQIdpY+EwxZ29kI4fHdokaESvq86JFMT5+4i1vQtUxTPCD51JLO6O+cRF09tCeJYWlJIE0VpI
0fNwV2zxzvp1epIgeTq7Gey1O5W7ySFdfvQU9nqxRuyBNSg+lqQ6w4m72e7ua/EroquGs8jq8Vqw
rGXaafiZOwpb7JIfVJ3KsWHmcHuLEjw0ZrKqMaXOzWQeucfKtOZwb8CGNx40CtHj5AVmXGp8DhiA
rfRTPE0cJMRPqQ+hz6dIfDHoa5o+QILRnbGNKuCCuKBfrIXQQrsrU1cbX5BRrvpue3FTFrZv2TM1
R8Osw885IEfMtmJuh0ycOZrxeeT+12Y7Q1SkO8Af2G5+BdzMZwOdoiNl/A6QBPkOxcw656M+WjV9
OOMF9Uk3P+nRBGd1dChldPOuMh3bzAbNZO9ZmbFJPaX4RVrWSIY9U8IagDdia1T7BAliedbCk2q+
T0BNsHBNhekFr88lL91sPiEbBUyiG+7OV0wXcKJvcSvw62Qfy9ed9tn2kaSBdDcIgSZcE+NhqDw9
viG7GwBNQiji87hIDLMvjeZB93UeWBRuHRVdMJ1z5EuFrtAHC+4LyUV932Qw6geJfkVg6Y6iC3hu
hA5dsqsiL2aOc7T2oHZvmfiomj5LRdQgCcFg87Si0aQnJ7o7YviHAyzXU/PR9PkIeDB6t0CtLrkF
ukNbnr0l3yUjj7on6+cqQ8rySC0cabor/IazzCGxW0cNT5EQp9em2BZY52Zc1ChIUaU1fjxuATkL
3V5VYYmzudsxRywo9n6ufXiTwkA1vZ6j9+IvuDZBS385OtZ//x+aBlO6b0pp5OjArXBaLbK28QFh
xC6J6uWjXvw08+qr+oJfM95s0wRuIfUSkoctWn/yTxhyV3iPUbIi0EaPnbOto6u2qTOCYLhR8YHg
7aAw6mBXcNfHfQV61VtOpAvfKP4kOg3Ag1cu0GVnB2ZQvmCMGM90TFlwCxtHOa6oFdrC7gGZDk8j
er/e5A0HvbgyjEGYOR3jpbPpvpfRXpefyulNL0GXCYbQ2+AcICnasXfaOzZ1K2X7wKSh9MfVTLXl
1ul5LdY3fuWnBGeObg2ftZ8sCFl5jBzj8jeb5y+pyr/mZlUnnVZZB+ffNVyhJvV6ZhRwf8SJfGen
FUbSvzipcdFs/OoygqJYZn7k9NlHLsAuEZtP5Geo3bmmVFreN+2jQd5iw7knQZWUhzb1+ejfa/gW
umxuxcforagOtyBaNbHbj/DTxZFNOcfKzv63fNFjrX0NkT2hPLpjCoHRCT+TypLRJosMbYFhviwY
hDZengImn3mPetOJtL/IeuQ/WF6hMP7vs/jtGYyjmPLplmcQeHC3eTbP1RYLHlBhAYvFIXto3qkR
P+EXsMenxv9beqP6S7jzry+DxBrZlGXqCH8J3P7jJegWo6RznZ2RL6NzaAeKyBUPwdC8CHUOJjyG
kbsTirdi4054WdGBOiz/VQwWZwOKZjhd78fefKhmUIPOg8B2esZJ46jGbxRH1JwbLWEW24Kpst2p
xqrhKoZjq+S2pmMu9BhWm9TtOSawWnl3bNJIR8jWyJjekRv6FT4W2r6xCYg8EpSfdILTNKtNiJIX
wxUHHnSA4+JIDzf3BwBhxEXubRCSA41zTo7AHSyws2dwWQD9lwdV9bNXOH/u/grpm+jG3TbC4pHH
zhA5QKvQHYi9YNsQPavU8QX80EguQG7RkXjINoFD5OO9ObG0ZWBgKx7otToyP5Ba+GNKQ+6uRn5c
YcW0EQC3jGinZSb5APtsFB3XaTUFVN6jtyhtrGhNgQDUK8B8Sv52B801kB9wfTy+m4J7f4OAkNz2
DOhGVbll6tve7d/jtwrEIcUSyzuN95MbENwWJqPwNwVCX1+ZvEHYjgXLvj9rQeUzoEfsUN2KAaWk
BHKQLdjuLMb0eA0Vge7kJBTwLk4BF0432IWjq6dRw+16vCu7hR3El+NHOf7ir5a8OkI6z58BFkS+
vebPxMi9hUOEVrs5DsiMIreh7mhEZb5FpM/9zD+m5o2LYdLunJ3H/n7Ok6dKeiauYaDxE1U/RvWx
PBrkkVA9DxKe2aPi4Daom2Oa7+7hUeYIa+wlORNMU6IA76ljdxfgKJ7ZymUVnNpXQ/ys5gOEiv4h
YJJZ+H5chYqL+mHR9sJ8lMYDIsY5/ZwkMFd1O6ytArv0fuRY5ybe2JPqLz7C9mo/USqIfOb8P9yd
x67kSJamX2XQexaoxWJm4U7l2q8WG+KqoBZOTX/6+SyqGx15MycCvR2gUKiszAzSSZrZOf/5hZQh
9YR8H6odeRt74hCUYqdMb0gghJtkUzxCezPwnOeL8JYFiwwMfF3ZPMQ+okeUgoSCLC6HfEfMEtme
stdfXLJiTMg0eDgyWac1v/g0jIa2vUgnSkZVI7bqwzFoqhHygtHaoZU/OfWxjg5j69uaJ9F8NWhG
Dy0yBp2xCakmwXjxrHeLc5R28bJtIjcZWbzjZvCLN8WTGl+bQnxsEgolM+iRxQ37oqBpRO/Rb3Rn
oyNyhscTB0bHSeJJeDBRc+nEheHgEgc9YQjw4WgiqfDBMJq9EWNDbfWnJPuY+uMMrNQHlIJZ59aj
yw6Q22vbImrBawHoOWfQTrNA+Q/SkLWqbX4PHP0jkUCzZIzrf46IvzvDDdc5xWmaKWe3QAKikT04
p+TA+rjBf9h5pkInz/NrAv57Ez359RW+yZN2Y3/o/uVU2qth96dWSfsndI4Yc11m2Akx6Ts6x2Cl
HRQFuOjyw3omfkXd6uv+xJiCQdsj80pEgUmEyRONIDAMuqOJzHPBt087N+t9IZVBQsU0DxUKzhDv
0kv7wA451SFqXYiufzqnf7ZOfzsafrnhb2eT1vTTRcpwEgMcwgdzOtCPME00hOed0Bv98YL/9IR0
wn8t0mIZT/0kDf1yFsWdOThm0UOYcUs82oZAebKoXx7Te5mqtPqyjxeG7cHvP5V/LAN/veo3zolc
Tbox6Vw1fuz34wZRM4BiHKCz/AHjcyuYfn+4ovgTvz9YXbUNaLY4CoL1/rXwVEo5G/WUeoIj85U9
9NY6kX/ktnfpK2DFDfIGBp4x6PUqPf1p6q7ofys5NEvFF5d4Oltc3/l29XIeHCVrTVFyVOidOsSH
iN6M29bepPldJAcRNCn2aPYLFCWzz0gOkT3IO6eUNNzE6Dw5qD4ZcKB9R+x127xHWdDW2wH4DLmB
9HnJzi0K3PxZxWhuOEj9ecCbBIOkCSwooEQbZqCC7U+IjsHDqkFTMghuxexCvWMcJlxNPPo8lkCi
oB5d14tfHfVQQjy/5thcPy187z4pRx9LODSevEIwhYGZy799hFA1jbu0ZeMDp6R2Nh6b1zq/n8L2
4XJyfjBWzKNtdAn7Zm0Nj4RaUiSbq+JIAZoyV/MYjhuMGtRQu9dvIa2mxj7tw777kEvfnPxG9WdC
U9aQz3Ncv1CxItnLAmne0klGICEYX4hxsAs6AFNkiLxhO+3aPKDLqW7YASc9QJz3+29Klf9Gi/n5
Wm1waGByRTXF4vpl8Vzy2LyqvcJA5ZXCDMbrENQMoxCrCt+ClRnMjGuMML0VeeWwmWxm/BlMzS2Y
aEobMHloMBskf+UWOxAoeCl9eAcdwl1unXuyrXTKcvgWrQvKo0Snogs7Djkmsa2XTVt87MzsoF3C
hE85ftOh3sYd4/vnK/okvgqEdAu9nYvA4XIEzMSDCz01upVzjn+TAS/W1I4a5zizX4gzAMGJr27q
TR3EaF7rNTNLcQpPvuDYlA/2Xl8NTJGONsEANI4Aw6hYrsbKNvYMM/PrOZEPUnlsuz1ZAYzICtew
72Zcg2PYBK9z/iNj1uaMH9WVwRQ+CW77aL2i6VV4eIgUAFjwwAi6M3/YlfJbCswTGj2svWChOfA4
X3QVONKt04cGxV19BvF38MowPmy3WKVwRJeNE53HBQHfVrPQR/s9RVm7Ac9YLI7wkDwgRLZfMDjr
yEVhgEUZU2d9hzDH2KrawUJIjY9h5JlgUPNdRSZTs9ZKUpLcgpkXWgPQFWroAqQniC5E9zZryOMM
gTFimdhD0Zmqb/oOtiG51blfvi/vWrWmwoSb//uPj2iR7zua+PgM1dSh8piYzn6DAYcyS+vLxJ6S
bMoOQzbC2CD/TqoLhplP7tS/q8AucOJRC6yie3SOxak96cUOo8XQfjHdizs9Lz6Cv+wHbot5jJDs
4hWTX2HHCA9CaHhdvrWp3IAu6NpzxBwy6vEH8Bv9GI2+g3IDeP0OBR7zEee+Ac9z6n0xoTZ4qPUD
pvggNIzFqh0KRUyyoSKgzt4kmjcVgUlpc4VL+rYkBzNd0+EXeqg9XUq6R9Wf5kAu9yXNy/TUWG6J
pJ09aKLVZkSShPK8vcShorI2aExe1PKuigMLHZr8yAZKhMVqoNAnT2ml+bDNfRnnAHaY0Tfe+5OK
0vWJ7DNoxBGKrtqbDtHEDPjc6cdaJVzPx7hLRjM678xHy2FivhrHz5bSUt1gnDiaB+go6AHTwLyf
nR1FsaHvUISq5lnHOBLGE9xjaDzzlllHYrFY1139YNzQlyibefHM3JemEyFF6RyopDvy/bLV4nfC
J7YQ5ccW21Ktrlti4sgCtGnvlsfM3XCJ5GmA88p3aO0d/q58HvrLqtpp1g3afpR64cXeDHiuV3t8
D9T5noEWezSM9CmQSeYKIMBa+TF/bkrmFSuj3ZfpK1CZdj3MP67eGFyXIKOiVVCkI6YbvKTYmGCw
EQclWG1zk9oB8uuUjslVB0hH63nA6yWccbDcjHxrUHG0bq8MD5fstQLWSo8TPyX3hXKJar0KU+xd
Et+g6+SlQtqVDoDy5VGqbwe2GdIDLL+/PLZkhqli3LwB2rsm6K/eiOjkOU7DBitNowiWbmvINzlk
B1WI8GevcYBabgecCoAv1CD+wMPAAIQ+4d20VgGDMdwOZxEOQ4d4oevMVp2xZYuUB+BTGu8NQ/+K
Ne6HXeKzb/Ytx8/WdrwYqx5agegrGfkDtmwQ8Yxva+BYmOxBGhtGa5UVD6q5cyJfNu+tyLe788K2
upw15jDa8CJPn9JIXs0+u9F6VH4M1hA32+zA6lp1RWJydJCgWGxsxtR4L9U8KLQOUL44z2oa2zVe
2qanG64F4UNdw5GtPpvuRtubX+lMMppnmQe8YIDDyrv2rO049cDWBtbU/fw8flwBq+Q1P3Z0tsrn
tLAAxOEZZK9zuu7scLiPnVVKgJrBXBO6SqW4S9Z4qfZQzwC2kKybyyayCKG53P1RPGD+jezKRmaa
WDyLrGmZzIS/nqJ1Lg3VVc4it2jD4ad9DO7SWrU3LbG/aoO30NJLWGEVdwO4goWJSRRqJ7Gprpgz
g2pTuTMjSzbN5qpBznhUYAdcb8x6XzUhx64sQTTOvQhuB8PDXYmNFNyRi9f0d2ZypwlarZyj1MYv
IMyxUcKMETqbN9YhBHEofzbHrAcQ2K5GfVOI9hyccIMPErJ55rz5GpdBjKHg0EwXb0lYNeR/mH7/
5SxCY8d8M85eMVdZgDpIzxa2r67uyv6Exyc5euFC/SLY7H5nIfdc2c/tCg8FMGgMxVakvfnOZ48r
JP9zUPDvEPwKFm8mxp7VIzA3XhePmVcE1h7YWhjZUzgSkgmqgXEpOG6f7bC45dSD7A/JdMAxpz5r
8IrhfqB0WDao+uNlp7qa7eG/dKFR46f0EBOZ2Kl9aIEZ7S6Y7HLUq7AQUnchwU8L8U1d2FuXPxxt
yp8+CFF2/VJWEc6Z9FENxjMzi15XeBS4MwQSHUMn6EGrYofinhgCKUd/tuJQ+v3Jqv48Of/SK/z8
IImIIyvSdEgd/+v1bbOrdJJMI1c/8JNnFxOSvZhZ5V6KJBgFnnIXMaTN1mCc5KyQ9eEDRvk6Hn5s
ig9o4ASzzr/uJ3JScCWCtMdJlO4okreXN3kbYSriOSeDyVTiFdAe2UXac3TD10elWPl5CN8vrAMc
wZ8gLvgMvte4iWyNENtOsO7MheB5XY+bdoMfCbXGGsIM1HrHSx61IxKI23l9m26nY3pjvc87znK0
xbY/kL99h1HKhopKeBYYN01YboQp/1UwuYPhXYDnM4KWQLvN9x/JHaX5WvcxXYG4CS5GWQMNxYcg
VQJMAJU92ecI0GxDjSj+H8mbHlLOo1MCqQzHCHlTbvCReTI8A/aOtq595wZd+oiA9sXeOOvqCTFz
wHh6q5/EH2ttAYcpUmU3WX1lmChOq8mvzyVATx8woqWULw4qDpbL8QA7oAlezL1zyDcoz0MhgcP+
KKiQanxxxy9yKH32FT7xljtt41P+fvHyIyZQbnXjbOBKCZN3iKr+EsLCiLGmmdbL7fXl998SURmi
Y//Lx8S0FlGUQu9J2DJD279+TKXeLIWSjo6bt36l7DGCk9nXysBONxV0FSTdjvw4VqexdbGcyWTJ
bfowpkFzVlMTwF7KwBlU6bIauvfrQEKt+tgOa6Mn9XIlXW4szrPJ00TRV90bBfZZ7uJhQnmsH7E5
kTA7RYXlWpgUw5sjVUzMUy6vzMZhefFlUyJvgAlvri5ja/6J1wGGQRHvwDHn54lo3x8FgBGkB7l9
AqjC7AsUhevz3zqETwnjQ8BG+3SFUyC1W+6JzkJxnV7Q6rIbR5ieRtzOW/lW/oDmJUhu0LXyy5Ep
po3qsUPGgHCLgWX3SP+GZLW7XV4B864eBrhdgFu52yEAdC4HK7nNj8VnuzfuVAPPsNW4L8OMvRcr
hqPSYXiGOABLi80USJCfY083d/J2YO8aLl63HxvMF7FQYMkaj7odQr98797ttXmQNjzi+WTf6reg
zufrSRjzKiDgnxRgL8Jlab7RP/SV060gUMv4kT/g9wlPcQ0f5J6KG+6TUbrUqOTZ0GyDM+JfgrYF
ceq2PF1CqAbYaZfQXCDcujBQxHz8h2nt1B/9J814JILlvOsTEFniIjeGVp6yJe/6s2OCCsPUW6Vb
e1NaXnbXG29tFECD4U3DsXEawMxwZjiqMu+64O+dd77hp2D0tAEMrzqmBl8IJkD6qXvgKoqwPkjg
CC63STA8CRoLARkcaUx0qBoqv8Y1HdocK0TEWjFJQ1R8sAU/PjnD6IfcB4/Qw1ELD7d0s1CGIY5i
XgRve+9scyFUOl/TO+o5b7FXDRQcJuNMwSracRwwXtDgCWwWtsYRBtxWPVbMTKePioT6zqP5kmUI
kU81TC3eCq4mPOsdFQlzeI1Hj4rxPWHi7CORwyy489LozLDane8YNdTLCg4gXdpiCRJPxLdKL534
8BpbKVQRH2N2D9ORf5u5E3w6rME/4O4gbIKAjt0mAzvoOu7iKm+TGTpHApsmZds7OY0EvCPGMnh4
2g/TLvOY6uJhjeKYmJNBDiPlECsMr+gyjBUaVzfeIk66ob3G7QdUhMkjAWE04/2ZTsbFOIF1C4jo
o9SFV6fd9/iXiUQN7J4weqtgqmpr9VYY1Im1sMYis+920IV/OmlBVA5oEZAwnxm1nTG7YNa+oo5d
FzcmxBQ3RN4s+10H+7pD/gKYFw71xqqRGD5ayx2/mOPqC1//Bv4NOzaaE2ZfNeYzkIMw618zpDsL
16ocu8j15cHeFNB5+AWfKM6/ln4QhlI9dsUJed9v2FTTz12OzqcK5gErA4E2QkDIZSiXtLuFGN7H
FDkZ+xcnal7cXfKwYKeCSS687jRRUDmPmKmuJaYRtmCIX49USTm/0I6Da0o3UmGy0fgdXGeoqDgZ
YvXn4ddx4Vv9Yd0J+wbBgIiCCtKDzpgMscpGgynVoiRY3hOmM0Lpty6HW0jr6SvFTxOU+CPA8gfg
WYEB+JZrOuf4ErJjbHsSajpe0tWd0lCytwyYc5QIE5RIudjROCIcTt87hNnNo/qel4doRhDyBmaK
eBPlzKgx1KMRLR8NCcOkgPgxMa/Imj1Wl5QtK5GpFKshn6mFJF3w7NfjBZ4HmgNG+TWHOispymBt
wVniaBilBzYVBQth2DTMTz17/mHkXvuQeSIESmWspaRhHZ8TB8B/3zse2dDIi6qNCjPpHac6BlUA
SqOyMwF03AlzR4PtOq0DxlniIkPzAzZI/qR8tQdL5GdRkuJzGftLMGAVwWMfSc+GhtHg7bMTC2r8
uqYfkb6jZWJClgCe3qm0wuuakAf1oco9/LIW3AtQfl8479pNi0p6q64pfnwJqhnB6eSyRje5QXZe
rW0H6cwcbxBTl1VjbVDilUuYPxXjPTAmOfMwnLepeqsqtymnPm45DndJiKz9hM6ZygHW+86smCZ6
sr1+7cpwGG8TOiFrncMB6vgNZyVjPkHIgJvDyqSbYB8IjOfllfMXR80WN7vTBPuu1bw5PuMJyJLH
77yb9uPDeEt8ABBuARl5wLFXfZGEWTmhRiL2Do/DgVEOgoS9WZ8mbf+TuCzlWxV2B6yMMqi13RyS
g4T9UbcX9UxCcHPKpxr2lYebS197Ub3CRPAL3heV0D4Z/TgPTII4i8149WFyMq+E9Mr7soejEYdJ
FsiB/iqg4w0n7C7byGsOVR43Z+4hYY8lyOAoNvL82N73++rc44rHild2Y1ijNmW2Gmv3aVj53deV
7kQwFMc99MqKw54GPIi3FifE0xxaECmqY3bln4c62b+h9QwsDznOm9QeuJkQa/st3OcFj0r7mAyn
ZrpZ1I0QkGkJq4XpnbQqWZgAz/QRDnaGiIcPymOJ/p39EItDEGh8o4DHgS7PaI0VnvGN2NvR+VwN
D1++SUYc7bdJoCHKUHhR+noI5DQsraeG/qjG3tNgVzkqPioXaITpD5V5MoEWp6t6AMuEejvgQOoz
AYOiE73B4NR51/nDHAd49V4/eLIW6AfjSBx1Lj5+tfMoKHawtgyQpBx22ohfgTcxRRs8TgeNKbe0
FgqwKzEWEI13neQv9QmaKHUVBH2PpLgBwwfNncvNQowRP4ljD+NNL7+FgVW7H/M6u8WPgwF89lkC
jYTN+6K+ptE+0piAT5wRF14IH+p4K1+OBoFl7CQqFQgq5y1es1cMoVJzxxx50vB76G5H6jC4eR/Q
qHIqnndjDAUihjGdecDl8hFT9HuMa9gMjE18msG8Gn+c8V1mGnbXNhi1NzCE0ccWQfthDm9x9aWj
jpv2E6Q6fgh0tboOHAB6yGyXL9V6jpIDJcH8Igg0kGkSoBccr4Hp16X8jF2IQ+nODB4FPUMOGhbt
6YquYaGCQUjDLncuG1+h1knxxFuP3U7CcvwaqNCABKEg9ezc1S5eLD0u2Y44mQS2FJzQN2wFjIky
FMJz/Z6driHsh4LFQNHpFjv1AzOSMuheBtfamp85xsQtFEBFNExM7dlhXnoPWz0MRgGfB2WHhj8L
yuV5zumxmgLXRm2g1lYeeDD1kZwAzvHhBiW70r0NSCTnp1xDOUgMwBPebE5wJWQCks/CqbW4zuW4
pFir4YWzJnhjBVbaryUSw+MvQwJ5/zHmWxTS3AcQuOEpNrRyYtTx19tWDnbAveOPiwEY85JgVnQJ
GOnoOMtdpK+JvrN+zrDvwguI0pzRyVeD4a+H1HqENcMQCx1dUqEg3eDTB31Ob8L06hMKI1FARFgZ
LZtCDnj+FI6L7RXz45DRgopc7hihywrGOWRAKyNoBM/IDVmqpnXiQDNIR8Gsdnosrp8ytUKHxc+u
8JHcdOlubu7qjzSmm0KlZ1Wvlh1WqdfBqEo9LCoVJH0uvHA8w+b9T4UufGYmfRAUl2QfFdAvH3sV
XPcoLG1pHwwI/f2+RMfUIBZaK7WrzB7+AvkmH6HJ4QCkTWtMifuqErSEnMGX5uWJK4QAKLMrzy7W
GOSlii9dKG6Fj9Ksnmz1mMDZJPeGwg1NOAO2eitFrsNCztfSkXunSHhFOhewLpWNCd5vrxeIGh+I
iyBpYs6HWNhm7kD6kWeDTSxQLDZXZzdFoZHdXGVguPFer+4ltD49rn/ckUvHzVE+4h8WWMKZ6Qpi
vsGeLYaUYmF48NS/d93DRF5AT4fPcTrekMNU2bjr+c76KqO2TkKpI8hcwMnMaxAu1aFmbMdNsk5Z
yJiCgY7Adm6vq4jxEPghZdfRugWNggT9GA+e3gYj/ANMEKglUdo8l4xg0Plre4WHdfWBfiMg/4pE
FnD9xe/xR8d7dG2ehGBn9NoeuaU7F64z769GQNQUClnOBQhBlJoJVccjZMVpDMHAedgTHRHDY5aW
WkECn7k3hDisoheai7repujxqyjsTGQ5OMXoNziVQJl8qqpby/KmfpczRDLZFJu1DQhVHBv0n/Zt
DXffkl8z6VjhIm/sapwzkFhlYN/BhS8BqfCwSRsGhpSDifHK6sFg6bhg4RJDUuGiWelJkVdrrlWc
KeCT8cSx2/JWJn8Sp3Bgj4EtbQlQaqI7RX2psqfIwIvE/4nCNcqzBjMfh9DcQIKwgws+KWe8d5ha
1WtZ2uJW/dgNO2t6icsbPASulEQUOl+CdkGF3raEDzZCCg4Iv0/2jhCfq4SFIZvMX1M8XGW2nFV0
o9/ET1Qu6nHYmjf4zXLn4H9kizBZGsgPu5mNO33y2wtWP9ZXM+5t+WiSD9VJ29Hc5RYYJJt1r1au
3T0vlxuUmc4dNBvT3LTdMcYcGP9mBd+TgxWkSWDKZ62/NduDLh2k9nxBs5v6RPAM9XMD1wtCF8Af
RgnWGR9G/J0I+YK69AqXyycrIGY/VqPTgFoXp+/Gh9zoyHS7wSTso6EH+RfclgEU+UxMv1SoXm5i
Z9NDEV9OfedrzbGAwuasSzrzOog+xh+DEKCk1yM+s1V0rLUfUf3CIJl0raV6mRh8TAOu9i7VhH7H
tjbBbUVkigaLIQxQrVcOzzLNb8dauKFOu6QsUJp++6tyngr5Js4RdGTPZRYM8bacDll0X9NcjDjq
UsjDtoiMW3t50u9h6tQ73NCIzbRJ3to7/Drx2sI+5s+9061N391myn2Z++rglUxTyaOe721UaqhJ
Dhgwg6iCoda85CXbp9nemSSYt6scCBcCXL8XUw5MKwrfqs6MWFC+4WRp9gGbxH3V67S+IUeY5fLh
QnCVAt4Ewhhq9gk4OYDdglsbfsTVETcW+hZqqbF/ycy9iR1HrDw0DN/CHoJ7Da+RNEWajSZQzvGT
dSdDKSiyV4glcDJB1rDyEAqUmHZ224Gao6DJtoV2TKAX8L5I4Cp3fF54JIDnVeXuCnEeEyR84WLa
yD1yDeORjgxeW2W8W/WNCDmQvE4+qLD7ZSh2uFIxkR73hk8qW948In10uHh0ENDUcKD0d9LXBVvv
T7unmsOcFY2OZQXxGwDrWmUOnT2101OFTWjLu72NLrB0vFbs8Zu+uaHdj+EnMEARTlEouDJpNXI2
T7vxtrqFWXLODtTiJ0TsKDseeOoN4Qp4KsU+0G3h197wTh16fVDw5bZfySITs+/iNXWnxqthSGJQ
jzsjFCwjRzk8+s10n2D/lH6gJBniP0DRiv03hoFAD02BIIp0dVX+NhtJ1es4RDpaDxzE+q3UbpQC
fzM37uCM7lLzeR5IdxcK+Kl2HXAFqBqIJCjFrXVlkulA+s7WsB9nevnhM+lOzKFl6IDMPC6OazZ3
CCw1+9CB0ZQ1YIfbICgjK/DHIrKrpBS2RkedFL3F8fNSn3EDhTkOs0F7Vr1Ieoy9CuY1sRQrcBTz
RCaL5MkK1d+zscVnjF5ZUEbiEjEY7knWlx3D3fCvhAhQa2HhzSxX+0yQsXC6878HV8jKqlu881vd
V0DVYagMByNIP4sBToyXBhHNxSSGxdTd1SkPuJoF9u4pD7TOGCp0H4Ao8lHO98UVTrdzIgKvMXwc
fhCVqsM2EcNMMEA0pFA+1/UWYF71Ljf904xWDneDag0rSbq60GikBOGxj9ZvVL3cPHLDMnUcxhd3
JgvFbT1YbBi/IsanF5rcynIrWKNXv0WXSyFWB1kTOCx7xK1wx9HMC3NG4cPKp3Sh7cX5l5HT3YLQ
22N6/N5tSh8jP9/g17pX3YUu+ns0Wvsn4c6vX5P42n4drCxmL8kzX1PvXsydSRuG4Orq6Y8LKM2+
uGt35d44ZnfVEyZl0f5ygHXo4XxV/bguK/qP1fgAEACFW41c7Q9QOSG5/4SU48gBMVo2+Ny/sWmc
Po+zi6CijRcXoqv2SUd+hoH8UL9CUYK7zLiVMzB/smFurNNHmjzUJsp78VIZHlxfgm4u2JfwKG+L
AxEpTGsQrzLNE3LykMaXBgkqDEo8m17upX7V8EXTX2yLVly6cwj+6KCgY66zAXiMM0JLVzHTBoaM
txANiPRENmpTTzKiTM6kL9gbXGWt9llWSFnOpkDjzLe2sxE484feHpX+TuncxMAunGOYTBquQ5zs
+MiEL3/MRKdUoJECHO3BlZfVMOApCVAa0QIYIr9XIohhdrMfQqLJYBYG0E+r2BhqKJxZV1V3lJac
Mz/B+5+pv/Oa8UtU++q84QvXT3LlQwU7gbW5MwUBoquRqW7mYikFLI5o6MCqsVc4LWhfANhwa0ws
6ibqIm4IwwGcykNA3MzXIZYi6OevEqEwymw/pzK8YjRZkddDZY5CJYbLqj3rxUdTvDRdD6zxesWC
mnO03lnjljdVb8aQn4a/AXt/gi0jum7P0MIyPeNWWcFCgieQ4VhKwewNmnuFrVAwUxIMyCID8Omv
D3l6m0lPQ0pYzpHdG3gHgRu4WJ1gQu21cE/Qj29Qx6MVnYRpVxGFNkpTplMMkYdVw0jI8uB/o9LE
4HsM5B2w1fhVbYk62VQ39lF/yr7iD33XQI5eQ3NqmRMY6Tp6V3DOh9m2bh9oCOHXrK53FEbUkHkD
eyYQBwW67eaIKQfS+FGMBDRwBjgqnpwIHm8ivyAPQZVKJAR9WfYG0Zc/gDAl9QbPaDRZoQD21u3r
cg9yTmuhSRDvTHx+s9WF98SXvQDT5Tctkh4wkUn8kBj5BUMC5tfKWpP8rvqRdZSQEPwKYfjYUnnH
2wQFh7rLhpOqPgzLvkigOoO5rJvKXSTqOpMHFa9tPazwm8HjYYUnStmSssFYKT/HFIKXPc7d6kxd
ojwgKiIHh151aDbCxEfYXwcL0RBMUwSLsiS43V5LISD773cw659Gw4YCwVKDZ6xr6jfpoZ7Otayr
JBRgYQK5u6T3wesLA6UJ2XDFEKpJbuXmEUE9XVjKAAaMn5I4MlbXD0Sz9Le2OzLS/Ez6Y0q/oR+X
HKOU2tfPcQBPbW5olNZ2FTMHUFlLG4kHJIy+yGrfGAFoXQ9XKVhI9Bgx4EZsya9+MC8ucMhaYccQ
On1zpzcHE+PmKHZLod1eLTUeJBQjO8Wk8yJjlskZvXcQ25rf4yWox3/gJv69cBDsMOoJcqwNW5HN
b4WDWc5mlxZXodGMrCOAc+tsF3nLFCgR8U5ne1njzkta0gEfZAHx1dzoxrqdCHCpkBWec4kTmFpt
PUPx3+F8+WUdZbxCpFV2J2RV9b4PP6rHZU+KRbqxn+NuM3XPzvAmURXSFML0W18O/V0dCORwfARO
PwiPSkhOKIWp4dbap3kcnpjfC0cgqOs4KKTVuUMWc7D2BXXy+pOYJ5qjaq93f3CR/vthI54PM1ny
xS3HVL4/H1nLFsPqDUG0xuGKpD9GKJTnot9eJZ/A/+68Lz4y1CHIW3zrQ/jizcznsT8LW+Q2b9ND
eTtTjGMwiOHuugsafbOID4Kam1azhq0NW22FQA2kk3rcZ+Z0JmbBAxlCfXIcb/Ca0QCjES6+Tnfo
xBhpX8t3luX/mPv87bd+O/YnDCENpeS3Dtv0yEaxt6lKCk97gnWyxsTyeitm6NoDLCwsQ//wpP/O
9RZX1/6b+/xtAC6305he4VlwdZK1WiZsO3ytjjwbmsISW2e47QsCxv3vtwr9b+XEt+t+45gned47
rQRhD/MHqFSLcm9ba9CxwgwBl4qN5YvUI3ljvKseuR3IITGEfB2f7K0WqlLI2SndIgNvffAkJTDM
G0rUGZ/k5/kNaJfkz4uDSbE7vaPvUT5/3vx/BrOjdF7iuiKp/dfE929/+X8O6f+fwfC8p/93MPzD
3W8z4fl3v966/n//h2Tq/zJM3UBvosMac2wd3sX09e+/ZfyLSHfdQhuPyM5WVArJ/86E5+hwFEfX
bdJJ0c//x//6r0x4618m0e2yYzg0WiJl/n+UCf+XWpY8AhK3ZbSWfPY2nDbj20cv2ao6xRVlspOP
vpqiBLOjP2zx4o/4b2LJ3y/x7fs22f4dbeISM9G/dp34Jkb4EKNHiJNpMu1+eQ3/+UH+Gm78V7bx
f10N/goeZXCi1G/nSS+NedzLMuzyBXJhdar1cl/XyM/wmKqze6keNr+/oPJPV4Qwg1Mh9mg68p2/
NiuOUbcX+YpoyR7HHcZWTF1rm5GUIruXaAHqAyskmbhG2Kwn+TYtl2O/6OictVA87AU2Z4srnCyZ
d7+/s3+8McuUFRtvdu7wWw2iZLpS1Nc5Qh0n3TZaESaTqFyHXSzedUtQYjH/aRP962b278ev/HJN
wTL6pXPT1XgxZRkmT46G7Wpg7VG8WahFIdk2aOMbqhIi7tYV3ntSxgR/dv60nf7D1/brDXxrzno7
N432wo9uYO5ncrJN9Dz8/XP9Jn76948kqBh9jmzhuf/9G8usZaztGANCO2L+J1evFQWpxLXy7OiM
y8Ys9cNoDrsOdbLT12fQjqtVBX+4C/FLvq8rSzaEk7kKKfX70m11Y1DznEGROULaZPgI4/kKTrl0
BaNDZ99cEnKcMGpLt5nh8AEg5FgeL6X9kHT96fc3o4ll9beb0U0Ne2BFJWlWfBe/vHcnWuxYG0va
bXxl6AyLuSQ5lSE9+iHJBJIX+h4orhhZPlSMGWoCC2V0Jeqibx3MIfrLjGvzfLRVCESMmwcl8iqE
CzEskow1K2fFfmiA2qH4L4yYdWaZkBcMlPfj8Edi51+5cP9+wSxlW4V0bbCyv20il7apTD2B0NPr
uN1AKOg7VAmCqQWbvLyMQZPUyFoZEUSDh0HVQWV1Lc5LQtf4+wcrNo/vzxXNDsEOqoMW3BRIyS/P
tYwsFvBUwYy7uDIy5XRaAqctz00NsAkBSCNsIPnD9/2tIvn3z7dlG8IpSTUcQ98OBS22lajtITrn
8n2GOYpBMuN1StH+wJ25TmSbivnVs0LXJmfGFsEa0zAiSnJpL3a0DCKxs0h7dXH2g3DVH2JfLP4r
EhwpBQqw4hszJwbJOdVXvLvT9aKZd9qyMNqeAzuLGTYzMWkupybGt/W60MOCiFwggRCgblwHj/ta
jD8RvDX7n1YUSckyNteWjIrq22u/JradS70F4AgBTtFLt3G216IMbe1VnbGuKnvYDWcT6VIRmYh5
Id/3uH/CXqyg0afzgE4YTySl3Pf528DwyymzbabBYa3Tl3nGYkDHRolw12k+XfiwZwmNOdisHsH3
vjh7S8EcKJvAasqwska/aInmhN51vWa3S5uHY4uiG12ZheqtaDA6hKakWkU4q6M3a7B0CCOrStK7
eV/igcu0Jh0WL0sP1gr2MMHOTNBzdHK2BS/15guDoZ6xRO3XNoxCZzpqiXQkOwfZ/OU0xtNRtufQ
fInv26TZLaQ64FK7kft+5SSSp2cEWS7a1kAllmfqwQRYykdG+XG5d5jqRKyGOuVniIwsIFVxayZO
kcMUB5PDegZdGSq8UNRtBmrDnt2bxctl6ZGqYLBBWNokcIJuDi6kKS7k0F1nlREoQ3O7Z+53ljU1
FE++Jx6kxjhyiSdf1dPt3MZ48CHr0EY0yfpW4o9iU4KSCoM5P6C9PNjxQrgjZCsInT35F3VXBFMZ
YwaIyzza67kDbJdgwjXtfFQnfphOxLJCemren6wuvo3QEur3l6bzSxP392uy7ZqRAOPkpq2Kc4yf
ooUjkEPDLMWJN8T9ybZpWoRTyIz8xTrbVYF1O+HAceoVzcg3rYWR5MCPfDA0PTRNG+yNE9LgvhcH
pRfz25WJ1A2KlkZupA1BKvLEflmbPxLerjiExBu/FCdKSVerPP3yuhjRfZG0YUOEWUpGgPhEEoR9
c4yIyRRWqgOmM+zH1znMViVelUbKCpbvZUQ/YiNeORCBRNEg4alW4MvZVtJeXO7/0nZeu5ErWdZ+
lcHcs0FvgJkbpU9JJV9V0g0hlaH3nk8/X+icns5k5iT/auAHuhvoY2pnMHZEbLP2Wlk7bryxunP4
0ywfNCQaiTp42th+ijzqy6TmwpgF8dQYg/U263XAl2g9vhSPQQQyDb75RdGku4DOqxXfmEa966UR
VOqtUja7mgKHBOGGRDEjh9g0VZ2bEAhm3gPahepW3MlSIG8i10C4fmHH/kZlRUVobL3IY1baf4xp
CpRpspUlsHlgZBr0v+mdStED0/ZqCKhCIRBLGGmx2zXN+lR6En/FaNlvtqSvGgap3LUtuC0N86WK
fVrxcKG0EmLptMFscMY+oWyYUJ2H+kz8pLwxrhILwk2QvlUBtITXMMU5+zFYSDUOyiAFk9qmwU9N
yDQhzeDf0jIYosB7yezFyCbGgDODYaDi4QCHIefrEMHUWD94VK9fubowFC/FF7XxsUyHf4kZOA8m
x7Qj1qL4asc8l5AaJPw3N7llzAEVxxY1cziA6Hd1MsqPQE0zGWCKxI/jv03Fc8yf57OwwByWIU93
bIwbqQWtrIM3Aw+J1BBjkNK6bwloPUgkfArGFYzACly8PuqosrUvvd9kQ/toIO+sMNX7G+HMtRns
DS6jLknuS6bnaEQV/JKY+rClegy5oHsWExjo+L/6bCsM9yrh3lBo9LG7IoaI6LwrZfBaETPotN0D
Kt66S9czvWqTZNt1GIkGOijAvCVKoMbr5ff43BPhiDqEKSNC4UyDrrEszNiuVYcRlPLOsqkep6jm
GerMEzzpgPz1BDtwfVsg9U1bMSdhbOjqcV4wnw1S2tgnIZ1LVliCKPBi9C652zKUUmQ4JIIhgfka
VG0JUgDe3QKvAK1qE3q6HL+xgjWvZwoEIXfZcL9pbfTmKc81zWg3L+9cLha7/mb18Y0rU5AmhLz8
vSYkcP9cCCTuFhSdpqFNkpBaC/00caE09YLw1e3ujALkvAF1Ye88E0fcRjqTm4a+DVWNlgRhNKQy
XvqqmPQ3NZW5Fg5+qG9thS4rMLGZX3cu0GPUQf0MohXzMxI6CK9UI+5iLabmM3TcFlK9qzIIl9Px
o6/HTQ3wYXSAo9HYsOwKqZXiPbDqRWFRftal1eXfctazDn7K5EP1bSIllcVPMbT+i1UA//ez/D2s
rOfLdj5Lz5OQ0pIVXUMozFLwsEl018ZFIKk19aaxowEi67emJa2yUqeVni47O+Jbk6C10PVaw7Lh
bkpG8Atqez0wletIa/FsOG65k2TIKB3nxsvuMlTpk4Yrwm9m0nnlzGchFmNm3TI5CupnLnawQ6Y3
lLFVKlTlwNhJ0I34VDUriQfmhZ2DE5spRIMOEe7fxglCVfjKGD2ISzEh3rj87c6UMizG/wyLV1c2
tCkJhRRaml/0srNMlLceIFEmN9ciiwmIeON0rrJwJn9HAUFTFEPRCce1yUZJuW5lUUz/WwU022gr
M2TuBu2qXB3QAyKsqd8uL0+Tz6TvmHQcomDuNsOaOGFsln1SB5jMdSISHsWGo2qX3jqA+gDq9zAG
N+gSgRaIHfGPiKJGMIJJUJMbLzf2bhdthctUEV3QvV4YEGoDMtFxj1HdGkNMXBPfdA5t7giyRKiV
opTgUHZXY9Cv80zeNABbiq5ddUW2GOF15V9P+nZFyLUpPe/WNpOb1gTB+OEBJskT6amPmEstKvRz
0RywnZsg0m5t39jXMBwGnrGPqmBfJUSrZfiQgOm0WmOrZoDj3WhXWs1109AGR0qd+0eOi5uS4Qyn
WYpmC+5V98Tzob+qc40pW1i40JjRBHYMo6J+IR50cSZEBN7w11LwVOKGy2NShdS7lWhC0uBTmvpO
H/BQcoBh1PeKPG5sMjlx8hqHZ7gq7yRiKimn0eqgN8uIuYh5efcqBouImWWIFj0dsvmMvLgO954f
/W45qxplHL3pH6UPKot3BWFSywc0gnEThUCqc5KGoNopCuK9xM9KAZEt/JFtu0rbeOsSxPuy9GjT
FTQUeuidt5fg6a4t+GfU+toEJ5iH1+K5GUp974L1hdIjhv+HoaFIuq4cKKdkPnfm3FQ1T0hr32hM
B8f9bV/FSNu0NI2YKUSc1yW4iCkJ5VTEZKDqQfU8ILlEOW0x8IqJSNEViEJiaL99l6InMwZTTo5S
kC5Z0DhVtXMz0LaMS3/fwVEldqKtizs58R4dxCiYAc1zsgX+gGBkfia5FnUmzXkyGkoEvXbbVW+a
EW8NEs/E8jZOQioR+Zue7fDbj7DLAVo+ly0va0BX2yGrkINFQNyjRvDFWdU+MX+Y6Rv/CQm0jNGD
Qwu9YkR8ypq5A6hXlSZeSdauIqbS62ulGDYB95UjKz+YkCeA124rqWduxXpxyY5dh0QiHb6In+nw
9uoRQVCIG7F/HlhTZyQAhRHUMPsvRnJXmc9ak92EJSle9Qbt9KLo4Bgn+LRdAl+40JRc23fIUOWD
v9cG40rULvyAkbkB6H5GWYaSS2ZEDyllGFHthY6axPI2RbSmlI2tVLIN/FFNQbs6kFyovofolbhf
79eVNNA2778IvzX7AdUwMPgddJWcORGAJE4Fc0V0MxBt6HKC3FJHWaTembwgtcvxAY2iktMFNjFG
B7pZalYm4zEp4CAZMjcr4zMzbqYFbBDpkcK8ad89D/6XUa7vL19yp9U7UzZgWHI0yHVUh4T1uKSC
yEXY8H3ItEBTiKwl0Xt6xM31SCIgXE3EG0HkPVkWv1iHLpmubKk5j5d/x3GHmMCIn0HN36Torqnc
7yI0OXjYMrmQS1mjQ1zFeDe5juuJ/i91pKSeCXO0iUTnpzELNiFNZWzdtLndj40pqSOlqeTZS90I
95LA4ftDXcIe5T8mdJoolTdq8S4qapUePUiGvyp4ZHxtoCP7syPxbAwIFgv/ccjs56jl5tLUvew8
9w0XjE+LKaa003cfpk4xx2l2vskEo2J31z1Q9BBzSfOiZeHb0DLtJ5nSTQiCvhuqncG4UTYA0Lfp
g4tMzKJwkOccrsDYKgMJIUzzttptOhOAO9Xi0QSx2dnDxhpG8Ow60tpJtHXd5toh4cgs7TaLKElQ
iqis4JEc5bHieCZl98URQP2USnvWQXdTd1dqJb85EWO30ZPkS9ss9tJl4JuIEADLbnzvW2ijU2Ka
45dUgaa15oIOkvY6B68WwTVpOE/qSPEl5W4fkxu9hG+ji58rCJC04EGKsvu6TJhnJPo2auWHqQnO
Dc6LBB16sq8rXB7Wn0F1ac8mS5HB9fmbHJlXaSchttAiSCbtYUQQ1Y2YzDRQ7Ke6zd7UxOfG9vdm
OG5NLvRBjre6Xn9Ipf9r6E2wKjZlo+GpliBwMKlJcYFIlOgqT3o06uo9IZTLu2Qrte5TZhKJa8A+
vUK6SSLvW40ecuBQSIi2oQ8KrCtc2JzaFbfTvvva5WTPQbh3bQZ0DFTDDV54UU5Q0+y+o/al8TtE
4a7yvMeilte8QVokFJbtG0l1niJ+BjVrNMzrtXjRCpkcsSzWA4NJNtWiWEIBDyeowJNoKO/1Chkw
njZQ9NJMIlMgtr332kCQwuTHPg87KEg8sCYE6Ln1onTIl9fNQonTG9+BDBJGKD2Xlp+mnHDrgdEP
Un0fU3K0oO4wADuJt8Txk2VkMGUMaNCs0NZqSNBFEDBID6IGYkL46cKPHUcsv4pvrO6n7Mu7KKQZ
HvJeSuNj0tkfEoc3TtuPhvEPZhvgEu108zmT4ptPKVn7t9uBUnG6jeMiKig0cHSX2okF4ULwUgPB
ceMQlOMAp7PIXJ9jW38K5Rul9u6CsvmixYxMcjkWTgI8cCnKSiHPk0j4jLK8y+X6Q6dw4XfNiw7Q
o02D7yaYVt2vAHU4yXsQMaui5hvmvB/q2vpaaIwR9OiTqgwUGx5I5XAVdO7roKoan9F6Nu3kXocc
KYXYqrVR1tW3ojbQ4cRuZf/sLWoGonzEc64yKysh75K7KJGCd2kyJio7KCNREE0y6qMMyVWmtckU
be80b2bgwKZCqyK7K6X6I8jDBx3eLY05AxFKi3+KjuFeZPXUPW+qCklOH8S390OEKUFRvttKeVc2
0ldb7wldlL2f3Gt2SFkAPlFVCAQq7ULUx700fR/Vch0mGpOMBtGrjoAByVsIKOnyhX6SHHCVyxC2
wpOKctlJH7CmgJ0MlWwtbacjMEYrm/BI1EQrPb0R5aTL5hRxZx/lcaZKy5GMUNN0pvanqs9yYPq9
VkOV26II4anRSgScPhskmyKwkqAyAlmfMVyvzrwnyunbpdOPgAHFsU3aJFNQymDz10wdKGNuD6ia
QFNDoYfqw1ZUcSKGQKiSMs8SvWnyu2+EN2SVN4GfwAGBqAGVIg/f/fwa/x+ACM9Zwn/+S/zJP7J8
KCmR1ccAh/8b0XD0L4GD+PvnLd/r96P/Qwge1MND86scHn9VTfyXAe9XJv7J/9e/+R+/Pv+U5yH/
9d//+SNr0lr8aV6QpYALPv/W7ud//+cn68f/jVP4+iv9NTa/4veTf+dvfILh/EO0h+FVNFBFVhWZ
DtTf+ARL+4cGKovCjQHgQLEtcvN/4hMMQAg0+vA9oheL/PR/8QnyPwTJl+MAVoJ2XwOkYP8JQAEb
R15uGjZ/iGXpBjKAVNwmYVKT6K3a1FzwMK0k30hN65uuzLufluUHM0W36QE2gSKYumAGhf0QsbOJ
Kc9DKDvzXTCPYzzwQCDsS8w7GMltwfMH90a9u3yExR94eIIxCEgB/AeoEOoxsjhmByFgqLqUxlzi
br+v3e9UvjxIQdq23PypGUJdWQBQOK2scNLWGow+dsgoGC9WYR+ixvfkF8gvXTYyvRIsdOHYdTyF
MNM+EWz0ZDOR0zBDZ7AsoB0uAI9BzGd+NYePy4amDjE1NPloepL0nWSVMGiASk2q9y7mWRvmJhrO
LQeQDSUnkBP2X63Cg62x8t40a69jbtYcGLn6puhvNsPjXvT9z1djw4kndl8jG5kUXNpc6Zp4hFZZ
l+j/Mutud6+FTk64kqRynKnvqNPyjvh2DnBCkQvQ5bQnnlBkfkBuAHO3/QIzSXnjvrzRSl+Fa+ZG
f+e/UZBZhF/q1Updf/L3LubqrdOKlmWBdwKQgqgzbs93PXZ4rmKC0AQ29yrXigcKRl/yhIaBBj9b
Ady9liAD7sd+pmY/PWbCqkEPHQUSynayww13eMz0yhoyrejBK9MTc0fpXq3n+HNOnRITzAOQd+P6
+ueDeeAukRuZXd4y7hymgp4s1Hdl7loUWaqZ7PWcIdOW6VGTwBqqJv7+gaEW7AT8ENAMBpYGq1JF
u5ghH6N+8imzz5y00zNAm0OkizIBhgKw49iWWrRVpTdIZqCIXt01RkhsNVj+vTRChFlkQztz/87Z
E957sLbUtnLdFz3xMHWYP8l16GEMJmxrYtSQKYLLJ++sNYdqrklBlxVOvqQUBGGr9ZQYzca+Vprk
NlEogjTjprWKp8umzm7agSnxUw4WpmZN3vSaxQXseDlYZcPqGQpWJd9eRcEQ/7xs7Zy702/534VN
3J0mxxh2va4tPGvMRRZnPzYD+qqXrZxbE1AJYlAVcIo+7ZwYAcVcnXSbDj9yoau6y2sGpfKu+0FR
dfj1bxgj2gVYRu/7BJhh9q1dqDmaLK0pBN/t8LeXwCrjBKSgly1NYwBxVxDD03pjlo14aHJD+VRh
PaDq8B52DawkTiBttET/6AzGetLGe826enXZotiOwyDgL4swWjufKkXO5JSlreXYjRrSJJbiD1fm
blalcJWNBtRXKY9PGIDW1xQ1u9LR4L1s++wm6txYvAoqWFDxNQ4cs65VRe9dkzK7DO1kZVAo9vax
bc981HNHjQCOkMqGAVb9rE4dmImHQnd6j7nXIGVAQa0FZWo1GgxCP15ez5wh8f4cGAIs74apzzSu
Xpu3kBBc95IQ76CSqjjpzL6dectMnlCVCNfhhjQmh1rvjTgjONUXcvJzSL5pZbEMQ0h6i/q7IMyc
K1ueOdVH5iZLk1Ipqwp+CyQacEX0w7vsMeNy+fOdOr8jkITE/CCMBc/68eery9Rsi1DR6Fe4iQ99
qUstJEPeiyn7oqHtUdutW63NLg7eL1s+2Ti+oEMKIvrEQJ61ieW88+W8aVSmGgrbW8dNDPOFzplw
xtxe28HozGzeieMLe7xoHGXFMpjEOV5pGGZeq8WEd3HAQIGiXmdwW/TMc15e1hkzBBy0CnlGDcWy
Jlex0mteXkgpE8i5GtPIMdWEylNpKL+U2rdmOfJPXFIQ8v/LnD2p8lZDCn28Rl3dv2mX0pX0TdkC
VdPuXKCTDPwgIbFMkV5Z04UqGbSZc5+zq6WxTP5H+m9/jvocnL4uK/t8RNKHITbvoQ4YSNQjD5KB
zPtDjC/ZDLkGynKy6hgqmeHx7hV5bZYpeSP6JLAUjsObno0z0cHJUcAErVfuZOg1BTz+2MToDoQc
IXF5UYfVwxCiBm2Vo09Z0aBonVI1llOou/7YXdAKtWgNkIRyGibr8gywj1bMBxxQxgydnzQq8vtA
i72HP7VDOk+ywZ0vFjnNO7uBfmcjEUSKLvAyVGmrGUEIG3o5zJWKTq4tG1O82nxERFp5ao6/Y9mV
iReNjNz1yRCAr0KIrO5V84+Ps87j4vC6EOBTK5jcxWYe4iUumGAbjSYr/g6pVaEMf7w7OnU2WjXk
tyLkmSylK33FSWiXLrSxjHZjAY46GR2wXMXXy9tz+s1IIjTSIx1oOTMFk9U0Xa7pY1rpjP53w9ex
iREpb1Jl8edWmJIgE2TSmnt/YiUiEKrt3pZQNm23buTdGpK9vWzi9EJAKl6orHBauRemXSezl7pA
Ukgg+LCedh0mjZdt+roQPJqG68/l7OfNURP9hEtb+uT4NLldGIXN8+XUSfwSBE5mb9xaUbuXIDf0
aOb7TW8I4WwAM9gngzwM4M6xZ49tVEZtxy71+YPafuTVR6srG0ku0HSKZqTAprY+BZupQljM/xli
DPDYVgtcawgsJliHsIQppa3yr34lJY+Vq6vXVpKGT2Aa5ZfLuzd1w6nRyQJbcxi6Qg/thexHH7He
jWs3bq3dHxvh/hblQjyRKHRyz9qJoUYauSxU4e29LbXgAJM/vBxYB/1eCmw67xLYlokJw2pJXVuu
8rZWu3WYQv1S5XJx09p1t7m8GnFmDmP5T1OWAUk4WDJH/yzZH7yAuZyVde2xmh6N+ExHswGZHKiw
lGYbjvvLtqbe/mmLCQWKbXSRmT469olsLCorsZltjn0Y3u0KDE1i28297Wfl+t8xJdZD4QY91akn
6L14IQO0v9QYTIRlZsE+crtx3Pa0Lmc84tw3hEBE0zR+PB0GcRYOvmESOCBqMxmW5MCH+CATCMBc
HeG163Q4/OzOmTnIZ/yclE+mLspNSA1ucq+X9H2LJCdfHjJfL+7rQqIjZ9mFq8w44plTbMvkCqoF
qpOi+uQU2x6zablJHSoK4mw5NuW9nyFKpoGhbVLBGJOPM/54xqJJJ4qKFDOGoiJw/C3jbrDiOi24
NwYadH3d76HV2A05zNa5+mr+aaEZl+TyZaJRBrEqCqfH5rSqZZymNSQmlBk0huUk1f7cE/l+DpOK
qq4pCNkfWyhjWy7KiDpbmvUbZ2gedfmxQjruj/2dSFqTDeCGZAjmxCPqseqz0KcJS0ANJWIbat1T
3gfeXhuh2btsa5r+883AxcqQici89CcwECMz/MFK+WaAKXcwC28BU+zKTTPzFIufPLmZMGMpXLUU
KgnHjj9c41bU5ovYWphKGu1DuykzpjBxyOZbrfieC/170w/jVUcI3++aIA6LmYWe8cWjXzDJhezQ
tMs08iDOAleeD7+Url6myZNNnNYi03j5q565HOl4CM1nm49KU+d4udkgD5rC6wW4oWd4nfkCeqSE
HDNmzm7egZnJ0+KOWT3EIWq23hd3z7w9m4fwB9qpl1dz5oYC/4kqmLgSiaUmXt81Xqh0IQSQUgln
aGapkEYHhvTvnK2D62lyy8tMTcZlhtiJYTZISHQcjPusNoZ3fSi9mfTqBIQs3J5gWgZCrxGBqhN/
HNQ0rfMct9ffVHh24SyOrqS77GvyJdoGe2fV72FKy24Yt2t22V18CwrrDo2kGZ885yaKZlDEgaID
3OvkoLullXh9Q/3LzAP71k/990SxmpWRmMpMBHfWEpOCCoEwuYox+bhkq0nV0mFcMKHzNCjujaMj
LlUM5oxHnrPD2B5tK3qLNsKtE8cPUk2SR80GwK3tW42ZK7g8++DfcJVDKxO/rzQlGA3Lh1FF9e+D
LL9LC0KQ5N/yEl2Mh4NUpkU9rbFZBmUTKws9yEGCx/xGXqgrSGfXEqTw2hp9ifXInM+VAqPb+7hS
t9U3fxU9yX9aExa+qnNrmgIYfVoTHr0g6mNGXxchgcJKBY8D9jfz3tIm9t7yRAHJrNr1nPzu57Th
9Mo+NDs5IiRWYayWLB7w9Fd7Az/aDxj4vsPBfZW8IQv204YgjEG9XQLF2AoOTsRqZ7xJmJj+BIOu
u0AIwEdgT85HLQ19keZco+LOlqJWhiIRiqBeE0Gt280VsM6Zo3BENqBZ9Ae1ibl0rHKjzXjdFV2+
pqN2647ltRsV1lUOknl5+VI9wc+IbeVFtEEwGDRf5Ym1wpFjM+opMsp+uqbP5Pl3KXc5OjPdNlaS
W7Mp4d1iUhRatHLm4lHEOZx+2QPj00xBjaWCOruLSrHgM/8S7aON8SDkB8pNt51zpTPfFaQr8Z8I
ctWTxz90errPemFRelR/dqX+ruewTfqJRO+1SOfS8HNrwxz9LNIggdqY3A6MTrsWgHgdYqkB7n1H
k94As8sPOS4Nvs3LFoMJZVWhQN2bNnl4G1AZ2EZj7GeLAF3KP3difg4bTYdDIH4nYbdiM+wWlTlU
BJa0blP7ykqCrQWpHpTxl13q3Hcm80M4UzGYnph6VF41RdCVVJVzegDdTlX7b3afbUMGxi8bOnPL
Cy6gfxqaeg8ZGFECBFOLsh8tdMJkl9J5VwTonw1uCD7vsrmT+IPEz6Gs+5mTKXQHjh8VM/KCzk4b
Y2H6TG5QUvcWYynNrOmsEcsyKXvycHEBHBuB+zPw64CPVzjFd9MFpxtH2p/bALQksDZ0tHWgRcc2
fN3NjbQgsJe9B7tAiE6JZ26Vk51BVdhQZObmZSqsJxUAH7S8ZVFbW1gOgsLe70yFHF2f2Y8TPxNG
qMoKNDeF3JM6MbVBJ847EakNxVVRZd9as3it8lpelToUbH+6+wpzYoQuOhcm8JDJxrSynet1zUcL
YYv3IcE2zZn1nN4Y1AgpbbEsLn8DroPjfTEk2WVUvhBP3bhWloinQrF/y6zsut50H9nH5QWdfj5h
jUDaohhIN3lyP3mNHlM9g33XiGyXmYjRKd8d14bl3gnVHuS39cdupxCSKaInglVTm3xBSakC31N5
RjuqQFJVf2V4Zn15Tad+p5Dh8+dTI9TJwCcmOk+Xm4qR20UnaVsG6vzdMCJDEUK2N+MOn9f30dMl
ZLMPTE0OUZMHnmOMQNeNqxzZkuahv86brxW8czBNM3t6leRQGs+sT/z+A6MkyAZBswp8CbQrNZrJ
nhWeLY9V49ElD7XhrqMZunMj2NBNdVA/wEybMy2mOXviex9UoQYvHROtAx2ihMYGN3mJ6+DLmAQ/
JOiNL2+d+OmXljbdOj0M6ARwvqoS1v0qAfviVcx5X7aiiiTxkhnreEVGUORt1nyGk9IT40G+ewWB
5yK5dV6sR/RgwYvs3CchDgjxOtSyW/Px8i+YDt6c7OHEcSpP6cwozJlo+N4iPKdshYiR8iAU0Ric
Whoz33VyJE7MTQoORmtXSpmplJaNBmBlZcXMOZien26rWpNXlxc34y/TFN3zmqZ0Ks6f7qFk1mrd
Tiur7y5NwpXjtDP9uyn+mqXRkwSPC3bJhlvyE+d34J1tkiZpOQYiL/Kf7VuUc9hJdFTWzsq5hecQ
qNuDtHRnXOjUUbHq6KQB5GNkmJP9I78LXUPj2Ql1/XYc5Ps6mDt2p3tGUAO+Byg9551q4rGTpq0T
KYoL/EayvacBjaAyrq5HR3m9vFvTqWLxAY/sTJdSFHE4mp231FE0y/boTYAvXvxolgh0oN6HmICy
SL5dNioO2PEBxKZCg1cHWWFTwzxemxf0ral6ibjCspsRaDFMBflrlhaZmBJ4hUVnrjx16pSkrET2
MlvG/TmNfANby1QvJxAPcogW4H+qYcHurVU1lyGf8YwjQ5P3uwBRzYA4JXTqKFui8NcqDu4vf70z
nuHoQFfxQNryJw35xnQCJyzxDNnpXxjD2Mad+iI1zsxTfdYMsZXgPgKcfcJj7im5meqEuqnXQH2/
DTTzqhl/XF7Lmc8FKdS/jEw+VxCrXehAZbKwhi9y6cJxmc4c1TN3rXlkQvyEgxvCU/1EU7TaW4aI
b2b7bCHENZW9uGtLtCazmXreGU9zQA7hbIhH0k+e+LZi+F1oFzS+YuiFRmZhLWgdGsG4onvryx/v
2NRnCZTqv2KLqQRqQp8kTgcrq3S3joJA65dBkGyMtnobfI5SHAthpmSud3hc4MUYcAJHBTpPwA20
Zgodrnyt8GI4kWBhTuTbSoVISPPMYCNBmrislKrbZLFk3ulm4iwpiWUzr8rxlSHMi8CRrhuLhQB2
2gvzjKSA/gCV3zTI0ww2+tKpr6rB8uCVG8z+IaMYFSwDWzKymSjv2EX/aZnCCGAs8E9T/hFBklWl
bo/egndXxwGMOuP28j6es0DRVUAPVOraYu7k0EPLsFNaz3Fc5l77+yQb0JFMh2p52YgiHox/Xbp/
rePAyjRTjqlg6a0S+NDnijqLthV1FkGOHe79mRLv5FX+2xa+D7AG1yRhOl6RHqbtUJFRoIEglP1g
5yHGiTbRDh14BA9phy2cXT6zwuML62+jXIl0kSyR1woXOjgOZmZXlHZsd2HFkImXZgFZfp7kV6EH
5fblj3lux3R8EaSNUHqY7lhvN1Xh95EE78wQoEreRVfMkc4c73Pr4RKhXMMALcUe7Xg9WVinslFm
GEna72Gu33gJulXWLND39GTzijCnAjKA1go1wGM7zqBVfR/g4PIeZdnP1g3btK1mvHySLYn9oclB
JQx0LSAYRRbrPdifoHb1qC5tb4mqY75TlmgmLZ0v8j2qowv3WnAtz0X6k+Dm1KS4QQ9Mdo5TAdGn
oqk8pTv/1VmnsH4HG/jd3+2nbmkKhuc5wvPJg/O3UYa9gCxRluIAHBt1SrVVpYjvGe68bX2HmsGi
WCY7IacsHhzn+bIvnm4fxQ9FpPDczKRHk8/aeIY31jS1MefuUaLedGtrryJre9mMiAOPrw/M/MUC
yYwO8NTjVUljmhtofLvwi3cvkpl+9z39De4piPpTIwJm7Nfwrlkzsc7pQeM6ZHngzOne8/YcW83r
pCs6VUUKSO396osF40q2KNoQ2Nnl5Z2+L6LDzcwWNAjk1tND4HVxpsdjzGGrh4wMLM6iV6M0NQ9g
hxNUCyvqBR+SPOhPlw2f2T7BjU+UBeRCB51wvEJH9qrED1porfeIc+3NnbFRaGHMbd85rzyyM4nz
vc53vdwtqTOjE4LiKu8AvDbI3gkRBP2DW2XuwAvS5qnLUAFkqMQ0xdzR9EKuAtypsVkao+9r79r4
Jq9EmSRdjlv1VXmEymaPULV0lSKtvBRdm+IDOpR1j/TYHJ707PIJmQmW6AZSPZlcclxNkRk0lNmL
lfLDQ7MX4dBttUZ3bl8vGB+fOS2TOt7nJcBQEl1H7jqwXFMqZKMPR3XMXaiWvwrJy2BvvtZX0U5Z
iRXOdcXPOC/GqKbRoKIeNSVjipMIMtTO4ppzGCtjfKKHIymDszF86fuhM1dwdknIEme1Y87cPudu
dVDdJHEWs95iZOTYf3slTC11KIKljU4lpPwPygeKVlcocP0W12u3nZvF+lzN5CZi1obCPrEYrYzp
VrpIs0OjhhQCirMIteyMO+cO9qQ9DD6/y5XzED6qN8UT8dpMIHgSbtObh1uY4J77yJSnWzqMcWbb
geMtCy3uH4xB1koYAyu0EZiARgSu1OSZ0tuZ24/GkRiKtHFaSsLH3zZqNc+3HYRM894Y3eU4KCY6
YVpnzyFSzu3ikaXJ7S5batlobYN0itCifxwRwsVjhRi5/B1yp4ix+tmH69yZZDbewbDAeoM3O16e
WTQNFNkY9ZnFfUby5i5ZKDBp3ApFjuoujK7m2n+TTufnsQSSSKBD3YHKyvQ9qVOjydMgDXgssy/N
JtooG3Wd7+ed5Uy4zWwpVJgUool6Tu51c1Rdz3UQ60xvUD3aJBtxJoodPNDLuYv2rC1yXKBTvF3M
mE1CABh5NbdU0Ygb9rQVkTF319VNiPodWp2Ly8/VudMH7BYYKQPO8ulF2rnNQOcIRaLoa3/XothW
XfEdGY655f3/bd5Bc7RI31BXnTF85o5jPByGfJ4UC6aoSSSQuIqW9T3qG3YXoM6uLFo9XfhmcF3Y
yFgjbTSzTpGnT26ZI3vTysQAftnxinA5ar/i7MVSinXDDBpEjcjf2pCp0EUtf+SeO3PLnHNRWj/w
ZsDZS6VqigeSQoWZcQeyaLhiIfN1CuSQlXgjucaKaaHrNEvewho5MyvP903iPlxe95kr58j65Do3
rMLO4Z1Kloqc3pcD/LOj9vOyiXPuypg/IQ/oBgB4n3HDQVTOgNGYNAOUJFXPcDfFn/ouRYJFby04
Z16z8RuEGnstW5SKNZNSnfm48Igi70Dznwmxk1MpeabnjCnsiChclca9YcD5cmMPz53+aAQ5CkQ3
I3iAy+s9/aQ61U4glOAOKP9NEXieIjnjqKRIPSNlV8nfwmim2T5hFhW32rEF8QsOPiik2VIvt4jY
1ctxnXwRqVWwcq6ROFjoT/nXcVVvsieIWq+E8tblxZ25xI9tT+4eZh1sLclhsNE39sZYo0q9RVB9
Gd2ryL/P36unj/CxuUlGZyUlPViNDbSVfRG2xVU9Gu1VpXfvadb5M5fAaQCLMThdaJQbAn80OQye
b+ZoJmQ4ahO/jcq4b5RgU0QU9i5/xLMecmBn8s7bfq3oqZ9DfaU9t3AUD+Y4s5Kzjg/uWRO3CqHa
dP6O8oHWVyWlSH3T34jaD3LG6N5u5gLfc/tzYGc6eNdHVWlCSA8DuVt894wWQFaIIrQSfy39dsbv
z322Q1uTJ8Gu+y6PwS4trRaeI4O1RS+XN+asd4vwBFYKQKfMZRyfrMo2inzsPj+b/HtcpsviJdlo
6A5cjSv5ChG2OcjQpDn511mGfcRSODeAP6Y+p8MnmqY2LP81cvPGOnl01uHaeixeyq3KnnmLdiPq
CPmLct9cz8VH577oofGJI0ZZaAUVTKvLhO5/quhXQz/XiTl9x0Vl5F/rmwR9IICom3eYSEs4q8kJ
m3jhROPCjJHp9IKZk3WmAnRkbjoJ5dTeaFCdRrd55//0LFTkUT53b4KF/6VfqVfpvs8WnXw11+Ga
QBY/txHUHrEYj4wBmmtydbCJShKqLNOlNXMlplBh0k+v4DBFpH1h77TraIOmI8ygV1p0Nez0a6F8
eNl7z5xFB1AHUHomSIjVJs6rVVFahDkCm81orFqUrjNU06oYqsLny4bOuA2GaEUx2EhlaFru1aoO
RrQOQxDiwWaPWF07s5RzFgSATtjAwJQ7O1dRZkpq+DKTQXrz2+AaOOj68iIm6kV/bRk5tEZaST57
giXyoYKmcQ0LZrO3nsCX7ti8pfNS3wkxy3qFppi/FTr34cb4edn0uUNPGkR0K25nZrQmN5nFRLks
S0n8mZYIadRxJQGlXSlba+WhOH9vfG1/V68J9YP6lgpYsJ7zlXM3HbecQT0bThUFEoTjm86V6iiA
JxVG0u8Q2e+qTb2FvHXZLIdlspS3c3HDhIfzr69NA1gjyFWYbZoW3FL2uYQOIRa6sfZDSeDi3uY7
HUFrJDRW7bW6K1faXt0NP9Ktsgf+hOSlx/+WBBVzucXpO88RZc8B+FICZ5RxsvYi1JyOqsKyRe26
z3ZaQqAWzQgDnTPCn0+8+1m6+KwYHQRprRRST4TbnLpbs5Dlr5r6EGS7y450xodp1ALoQ3ka0B3W
jlfCe+tLEJMif/DV2JkPgEsSCAyvkl+KvFDy/+HsynYjx5XlFwmgdulVUqn28m63+0VwL9bCndT+
9Tfq4AJn2uPbBu7r9MAsSWQyMzIyIoel6hZQe8G20OmFk07x9+U/iXrX5TFlhd5IhM7Fh+Wrmaem
X68vsuxP1+uy3bRnctZnrJVD7/DgIQUFDX+f7tQBRfgXUeL/ePz/rv8hOxyqWHKisL4p3JJt+1ex
Jxuw4wHBy29835QQg9y4G7X98sn/fa3hyVGZolUOFPdfeF/qDz2R6wQhx3zJBSYsf8k7vtVFdQOo
EbsJv6Eq2j2MXTKoej9iznzckAIWr3cNxj0e5e6LL3G9qf8sX//4PR+JkZCt6FJvXXB0txS2yz5g
nbUEF3e7bOpjemQlQttmzjHpXqgj2UON8GoPD9RQwAvVKb6imfz7Kvrz53wIcAsyNUkcxNYkGFWE
if4mrgreY941A9Wdvji00l+Nhf77zsCaoC+gPLoOwv8LmYzV6Co5I5MKnnBlwDTkq57qp/sdd/zV
AQ29Fygp/3nccKeGDpNQ9pxyseeXehcfWZPR3xzi4vv2DhAlTFcXEMlID9XO3AkK2Fxv/v6pP4nc
QH7++yM+pjgKE5NtnWDTw1MInxemz8gxkpN7cHMct8NXtnKf7SxgTYBfr+NCiDN/PjM07ltcYHhm
JwTEpJ76Nc34eENWF42ZENHmi7j5SXV77b2jxv2Pch9i9J8LpoZ3yvGxYLdvdz20gH5UhXu/3MZP
8TZ85uVy9PdAEOGJW0w/vgop/6HAfjxISOGuQ4m4p7yPqK/iQ+q3K8CKVGvq70FPMM12GVyh8mXt
fIS4XoyvRHe0zjt/jmArI1TapLvGq+GP0yuXTzc1+Bg053AalCVWacY9rxWstEa2rr/WScE0xx07
b8qGCn0azHpFcihr3glR+HLwu6MWXJqiHhL/8e+755OvCS57BDLzdXoardk/X64enN5jcHIppNPl
fWPzNMVgDx3BpT5T/yYJ3v6+3ieH8o/1PkRon3dUm6jCiSH9z77GNgU78Kuk/7ojPnyzPxb5kHzL
eqojNeKh7KY/jXtRzLDp2rBjupUlbzLn9isE9nrO/7UgpgLQRge8BKTnz7cYJDZOqxVPpSsNc79t
iFkzr/0l5K+1eg/WS4U6+O/v8ZOCHg4yuGPBrEfC+K+BPQtCt9ENXOCAu6DtOyJbc7ZwY/lSqfC6
Az4+W4CdAeVRLEY+3iSQIXLktDisaIh/5JrkdYBcbHn++/N8vgrwQB98EcwMXPfpP7IjtOaMXnug
nhzObP4UZcEgYY3Ayr8v8wl8jWDy3+P88WncPkkRv5B21kCsliz+5iE/0GfIwWchlNaz8H1qsyrr
t//P7AQfDccMXTq0Oz5sSzJHLeZkZ4bsSHlFXFbvNv8PRofJNY2M5b3OwUdA7vI1LPNJLxaSrf9Y
+8P7xbT9/649wUoDXg/l8uYXIfySMlPCduwICW5vgyiQp0gSoS3u5vNbwkvAeF8yCT751FcVHPC4
riqzUKL881N349K3JgDaNafp6gPIG5hbSCg4fK8rX3yVEX8ScK6ivhg0BZiO1P7DddXEOqR8RF0j
0szFU5Mgi/oizZ3vMFPzCu/F+cWevro1Pkt3rnjh1SAHEDf58KV5PztUJyOKGxQUwfh9mLZrh4m2
4QsZ00/iDsZbwWq9ijNd7Yv/fJV05gq3cCMQBAxKNrpFyVb+v74YpnWvMyJgCcHv68MXW42BuVAC
FIy0Iyt7uCZsJBK6La+sv/n7Af1kc2CqAc1OdJdQ738sC1nXeWivQoXeja3QmeCLfFSdwkFxHftV
MLh++3+FNpSg6NNdV/uoh4K5EN62DEGHdHN0AmPMPS6EqoJHPTmEzUweEqil58PqtZvequjnPAgI
ieuu/yKafxgCv1bDUHPEmUAaeaWuwcn6j/AXq1UszMcFAhr7bbtjJb2oU3TGAHbZHsYdnE7eYWmy
Fxu4p2TiAoWM8qs77BPKAn4Dgjx+CnhgGEX/8zdY3VeJHPE2ehRPEToIicijYsGO4jegFvhfPPMn
B9PH5Ps1qQLOiY7Mn8tRGEitqcZyC0DviGct+SoP+HQv4UlQBCAj/RdLT9E2rpm95jYj3fTpmDv6
1ql2f9+wnz0G/j5m54NrMvxR2QliGENorg0JmMjYcMkgfPPFi/qkOY9Q8o8lPrwplbSkhxYLnsOU
od6LfQxI2MldMMqiwoCEgH0x7WCV+Pcn+wQ7va4LSocLt/Z/tz/SenXUUuHRplw+95DkQEG7TYr1
sJyWEpOD2ddkts+fNQBpFEzbGH2KD5FzbJuUVj5aWd0ehg53IbCLXO3gftBvuh0txaYtlPtFHPgk
WoN99d81P9yNYgplLygupKs1C/vuKLFJoieZetu/v9Cv1vkQrddkqkdo3aB3Rcb3isFZiscetBYp
zanzleDi9UV9jG0xQDTMxCCmIOf4cLw6o7qhxmISDWT4EBezgK90FJcuvKit/Er0/LOz9s/lrs/+
j/zNtQAXFWyvi3SGy3vfz/SUDlRsq1R81ZT59DX+48k+bBEzCbukNaAWyFnDR3MvGO48AW/18Qsq
/2dwEqZvgQnHV/E5iBH++VBmDLxJQjwVUbnarnvjQiwyj49wgwYeTIrgtD4lP+iD+d5+CaV9crOj
c3oFFpCsXhPvP5fGVdSrWuJ9Eva+BI/hIkri/7YOvHjV6zDOOYna4u/b87rN/7Vj/rHkhx1zJfej
a4GnBbH5VdaQ2RXQk8mayYHadRjv3dnZLFp9+/uqnxYyV4UDKDMBO/xX7WQ6giYrVKdx4u3lyl/l
J2drAHF/1Zr8dIv+d6GPU0crn5yap1horA68eYSwUda0v//+NJ/tzQT3GQhiiJno+v/52ZbOC1XT
wHPGcVjJ0W9aE3rwAn0Wa/0FNRb9m8/unn+u9uFimGydOJP1xnwlHWXnDiLoVxcdvrrZPLX8Oe0m
bym5s3ZxaeCbOO+GeKTf4Ks2zxe6AqGsaf+964zj7yfMsfubRo3dW6t8tmQT0dOaNcGw6EOrbOUU
ng7tK3Olp3JLxiG4qSavG+GsG8PazofKIBCQJO7HJ+LZuoLFb9K3sGaf/OXQQTtXlFGT2A4ENp2G
jwrm1uvq6wbwKE1gdUzHinJwF/WI9WYwJg6rI7Q6+Cqt5kOcrrrbLVQNamPjGXZDtSIryP2xVT8X
oUghWTLknkf7oRwoJpfhXeFbDetqbvxSclcPpaW9HvNeWO3lQaR0DDepxEVl649JA7OrWQAtZS1M
u5eg9sR2tRHXW+z/ocoiaUbcd7EKH5eBNNNP4oD2f6SMsuog5ZDCYxBuICv8IuHvdkLJoaMCpmZQ
KVQDh115a9xE7riNoumk2gAqZCNDI2oDUAezXD0eDxRc5cK+a+jdts11As7fnkCkTx3n0L3K5YJx
COXoegWor2C71G64ipk9TdbtAfPr0YfrZyCGGCmVnL4NcBZPsmictN5Y27k1LHOjxjGvzAnSdwyC
Rs3r4oqYXFpej+Ih1f0mrsJpJ1yHuAffXtlPnEFQdC9SQFVnBUpbWEyx3/lgX9FYYDQMXOxcoSDg
mVeNHb7W0IVRlhrWN89rPQs/m4JEicexTzxd9H3bpRdHdHO/j5sO6ctVa6V+C6Hq+ZgoDG9kcQcU
LZ/TxDwM+MQmI71yhnMvnfB7rZwI32kM4PEXUJdByM1qMNDbuoYqiwcPssdlnDvIvzS4fGAQr9n0
5KY9fm+deu1ytCFVyc6I2T44oFmZ/Vo5o8gH9OK9R2R4Iwyi5FQv5AJZC+4cZeItSSGg0fc0aeuR
Ahm80Addj0hMZu1xMJfD5crOYoIlewybT+dZK/oYsjYgm8Fae6trU13mZqRV5vN5pXnYyOYp8ivM
Q2S4YUhTtk4IY7l+XZaHDkChl3UQ6XxZ0T4TuxlT++POXRoBmouh9ZSlkY0eWh6NkIpCvVTD9aCF
+zLs3tUNzl9wBofANA/KrHDxhRsJI5u2W3S4jWHxq094pABtiLmu+92kfVim9Su8lfadxnspBVs6
tuUjm6JcYgeGObc8YnnIFP8W6zbBR5w8onJ/wqX5PhhhiISOiEziwvpLNZXGB+X4TvZoD+VQ8DRt
FgdtyghcF0Xbz9vFiA5WDT68d8+8d9UTRA67n0QoftuQqtrUyRpO+RxOMZLpNogelKDD70CvjYBz
p3Tv2mqu6q1cpbanBI7bPEsnRd6MZxMKnbpxAME9mMZzg/n5KPPI2t5rMq8bxVnAMzeM1CWxFHOg
rk1GEDnWztpM8Qoj7qOU6Y8gGmJ7wlCMhGgUKEaIGEgNnsjUdOBiLN5g4FYWWO8wqnhpTsK6Y/8r
GNxUl2kLQ9Gc1aH5FUEjWW2SZmjwrjScgwriziLOWTgOSz4BjUkzXOcugSZmunSFO4PYlDdmCvR2
QSuc3FtbJTbr6yY1BepOhDzq0jko8Rc1iLKTVk8Gsv/ppuU6ggkrCcdXHkn/anPVHfho9MU6rfO6
cmjslJDzX3/WyTKITEsRp1mgB8ky+JK3EaymcSwCYQaReyOncLGK0zrI4Li1MHzcQT3FXTi8ezSc
h1uPTKEtAhEJ76qAOTQYEe7TX86qXRfy3qNAmJxB6bjDNpRI4VfQFTcgb3aCblCIe0OWiLW7DSFz
QfBjWByOP3zhYxAHY3Dk56oCcguR/wQU0wWqHvcD78PgQa8e45vabfz4oKOwSg+R3wfYqpApw1lc
IB2Y2YrMdjPOyluykAbLS5/207A184LflMDIxmYi0EF8qke7vC2KNWZDWoWg6s62fhRG85+No700
g6ZxanLm995tjdts2qPRU0GStfZsmE2RQw5+N9ayHGCBC791ACe3q5OAE+q3yh33czONchergJ1H
gToqo85Y773Va4jOkqgaeQbvoPaJ4j9BBMBENigIXedgP3PTObuh1XpXdYsbZsHajmjYtgkdNo3r
z/GR97pZgCe1yXbA9XxYBoumg2Ud6Y5+6znewcVd7mW69mHJKr14bF9cpVPvppns+GB9JX9LJXyZ
raK3t8sYqQQLxPwye6p/jLVdh/fQQ88iW9LRf56rZOXwNXNDgFleD7bhwSShBAOVDimsA2Vr6otv
BxndJN20rHsOaX12GNJ0drLFiR3j48v4tT2E9VCDbl25vYTxoxtNF86XWJ2bvrZ2o2YmSM65bDEJ
MsUh3UTK1+6lneqOw3N8sdKeatLWbV45ScL9bIlDKYpxVMMbNYtzA5Qc1HjorXN4yI7tEwSp2X0b
jOEdDHGNx9HgwF4Iy5EPHVh2vPZdlcWzdtWxjVTsXFbPDktmayLMwZHtYHaBNRZftYL6X8YmzPDe
cmdGvMk4lXQp25rC2g4euV23hycide9MUKX1XoG4X923yxKNOYXQwreYwFIUah01h1XcSqb2fpkq
eemUT+6bNh5+174kY5ct3RRMz/gnwMTMDAkU3ZXwxvekpqz+Bhl0I3ZUInDsppAtxSTtGmQ9JuZx
3YkA/B7W1LCRpTHDZp/i1oPZcCdFsgFQafXB8dc13pIW+qS50UMQXsTiEgjkgyzb5OvQLbBiFD15
4ZPvq3IGIBvnKfQj5EsaSn89QZ+Ge/IwtUPlWGQtxDNRzkkNK08SWWhou50ZVOZ7Yz1sbMWTTM52
DC/N5I/tzaIxZPbIfT61bOOMkLNVWsttwEiqnpbBsJDhph77TIroIhGZssVffnuNhx45nEaLIe1l
7gfNrXU6UUDXvRwbyFqqGUbbUcfyqldoBLoSB9ODBJwNo0PHmqc5CvbS9/Ywaqm3VhLYX3r7YJpI
2XrJqQl7XMoaEQXsH9Q7Q2U2PGAblfIyIOjZkrDxy8monZcIi5SRipK54XGY3Bek1kFGbfDC4fqV
d2q+1W6gMoSwXWTFRTr175jBBLHqIOBrxHI/yYjmYzx+n6sOXNlOullbBZjehlw7HKGO1iqD0wLb
RJJc5i5eM96OyBNIvavg2RjAiDyIzcFG1X6h7pms+m6KxfO6gDETKiinSHOfjrjaZaJPlIrndCZz
Rht6hs79U9xXtwJtyO3gV296rB8tPFWQpYYvIVlM5g/tQdbz7zBk9/Ha3qiavw1du+U80hls035N
Yn5dxGA2PYNnAqC9AxgzWy8S225Zf0HqdxuYti171xTo6ID7GUFTbcHFCefudh9O9m11yA9skb5A
nt1tVtGGmWhwZ8YShp124g8QfBng/ix/B608eAtd4RHauNcA2mZt6qIUbZzvvXTfAutuRmh04IaU
77VJnmOVniFyjv+t9gYYR1u0cdzxYJm2GZgZmyZEs2HsnjCxgwOCNi7Mc8nOrfgbG+fdCO3hEfaY
SIK+a9gRIbKenRgDGzN2BwLnkkUOvDhoMkTbpHMeu5VOL/2SeDCHdk0G9WeMJciI5BGukQfYtAaX
uvN+MvTDJxSCO9r4Xl55ftmz6sw8mkM18Hma+10A19dIzsWC6jjrWI3QMkP4xvc7N/NDQZ4WJuom
N5WHmipoXFdmTOpV5CN6t9e0G27x+G5zEkn0brij3lToUlzvSDBca/QuCZxbapIWJZroN02Mf5xw
B0AGBiIYTTPvoUyfOdTbu5U9VbLfqs4Wg19vsPEuVrAz9tOOyXCLrGSrnNlm3TA+TlFw67f8Tkzr
1Sp5xl9KSu/qCKzjA9oSW9W7WRV7NxieZ9mgSVJgE1+4uOZ2zi+TrN9dth4dN/lBSP0OLfw86NhZ
qvXROuIOcrw3CWKgXobcIOkM3KpIOL2bKHmf1+S0zHQoOj+gOXIPOBI2HXSJKYoDmLUz2ewMbimk
xKXW3mMoDXw35SbRzo9q9M++aNtsrVqYwLvZJHE8EgTRdJpJpiCVX1Deb9AH2MAst1wJdL6CwcP0
P26GvtMtMkiz9Xj1zRBI28xm28NwtI/l02irG1o5U4Z8y4PUrnjRrr5n48CyyvDMiedjVfFt68Yb
KNqdUSnvlOeeeRg9kD64GMccJ4lshfqvrEvPdtW7sTdbSAXvpsk9gpS2C8245h7pbkTtoShv9qme
t3UwgjgOxzo7X9KOHYHR7IVyBOoCvheTaAAZAaBql1zWMKrteVNGU7L30ulGx7aMq/aIyjWX0PeY
pVfIYaVZNUOCLApwAs30IDzxDHj6JpbVS+M5edPBoJkFr85i0RCO2oyT6s2/yialLG+kPASYo5gI
+HokKYfe261VfaSemApvFHddzRywC4JD6ppdDetq+Ivsk0EehwjcGWOQl0BiVCBO1wcSL7+ZiW69
cfCycJ16JGrhD+Svt0hYMWzIo9vOcbus59HFuOk+Ca3JPL++TxpoOvf6grmz8c42OP5ow9k+n+uG
baAGA+WX0OHZyNmpmybku0FwInL5Lml9cNkALVHqHKcehMOFoRXaC1jWpDBO4ra9H3sM/mEu8TTX
UV7DpjALJz8GPNdteqfXaGR4TsZiu9ex2Dvwy9yKEXbKsw8cIiD2TIRMs6pydSEC8tRzn2RpO9ic
pU5QypC0HoT/rDlxFUFCzOF+/6IctkVQOwQpvSbRwF587Ff9Y8EexE6eH5ZAP9ZrvD5R9K/O3UA3
sl+fI3e9m9kKU+KIoZcGVPZi1kjsRkHaR7EO9DBIIV9UGi8nd0D/e8Q3YogqSw+5EmjS7/yB6vBV
Q4803DLrOsm3mjptfYOCL+D3KmiXCfvQc1Gx11aPz+hSVqjb3NTM7L1pZ2/+GUrUuvcQtuy6n2Jw
DC2cwdX+ceJtlb4miexPRkfJvHGStPJ3V23g19odgYzHterltu7tIrKGwH0G1ckQRm8dJBE9KMZz
V51GB5KWFx50url1Z/i9FXU4cJZNbTS6GYQoEgz7O5V+jYjgZ4ktq3a9X61rdhVeNhBpgzv0JQ3g
WLyB4DfyQd6oMCzaYFKwXHbRAMlQywRQ1+XoJWeJPzp8i/6+fIJkYigKV9tuKiAVpZdNN8jZ+REn
vcXgi28qZ0Mqozskju2CaapquZZpnK1PkFRDsKGYL+NQwiDC2fvSCQ6riyrpFW54XL6Ecw1RUge9
0u9J0Ac7vL6RZeswJq9qGRFzuamg+tsjIHStb+761IG+F28q8OrQOsURTvAlM2jH04vBR6OlD7/Q
o4dG71A0yZqo3G00fM7a2uQoz78BmxDPPU/sVnOdPCa2Z3ukOPHbmM7eDf6A3SlWe28dfB0ucdWt
D0gvURG0GBcswFeKcm+JxDOsAwBaDJ2/6wKu9o0y5tRKuJMOLmQ5CjWNgcmSVLSQ6PB8+ubJUbqF
WJHdF2j8YkA9EE6zFG2Fchg/HqnZ8OrFJoGVqmcyhl2bFleMVeRWBbop+5G73xo3Eic9cLU1MKbJ
B+1HW/A82KNGRv/dQuX1+poYa/frHEMWjLiOOtZ+eA0BI83jaWxeKUfFsxogh7OJmV+ipdi+o4oe
8rqNzN0Cv6m7agG8mgdjqvdSjHTFg8MoDqI0fbofjJWXRvj+sw30N7ISDtikm+gPfOAFynk4YNRJ
5x1S5/aprWH+cmZjslQb1wQh3L0hV4hXFqc5tRw9mgAzOxtmgv7cMVNlplZuUwa8anTOnaTpzjOt
mNm5lrl7GLD452mSzUNVMece09Hzuxo8V2SQ8iEbD4d56wHFKNATdZ/6qP+5xAlSHQnzdXYwNJaZ
0fOFTe5GI3VVybiLa+cWjk/PlDcc/D5xiwLhHlJhud9bBC70hukCimElNjCxebFR+tMdQ2+/1tFm
QBY0N82ppe7FG+r9ClAwM5hBQNXxM+jXJ3CxH/wuxJhvO0YFxBpPtl1wF9QvBNZ7+YSd+0AdUozw
HKwJGLu92og2hqRcq44D6e7aetppd/bR94GR/CjiHybE4Hu4OPdRzJ8rFeEUJPxW6lBkg+g2WqF5
4zE/zmoxOVm8uIAtPV9dnKpGjI2Ee0z5sl86chuodEMY39Ghf3dscAkcuYsMfQEqhNKtM8fQhAWb
OCZQISf8EFsotABNSwCr9PhgfqhzW9t3GK5tmpH/6ur5SDvz0lTdbXO9jFcxeDmmvSCOs8hy1OY5
qpyd1oZtVlrlfqyf/ahD8jGfQOAtOWQ3jhjj+LVyTJNI3t6wGIzueJqR9WDLZe2o7pwJjyjEAVJR
78D1SqgPlIuzqMxr5jmbKH3q0MYCcOHq7+0q2TlcMeKtmh5DYPAsylgfFzWFB6fP7F20NHkCNP+I
8+Btjafw25Moq0JyxqOPqLa8+MGdfs4Ty7sRc+IcyDXwm4xy4LeWTOlujQMYvsfMFPGg5qxh8tzO
FhMNodF5VCOF7Zuo9H19r+vgCO2js+zYKeZLbkO+I8PytND5biTyQbbqCRJoEPKUv66QkK0oBuGr
sfQ6hqawRGZKmgOLgkPN9XOYVo/JFejGaTkTmdyI2F4wnH9qFcphaqpt60Qq06OHud6hj3IXKeMY
pdWGDgEen3X1FiUFNtrsQ3Okp7sugeh15Q4Zr+J7THyXNlrfGDX5LM2Wz8FZme7ke6J0w+7SWpTh
iTJnWBinWctSiBEuYJnVo/ru224oq2i5g26QzhyGSYcJoC+yLXA/Q6R+RHyvNXZp7bj3XjD/lpUs
XOHdGsIfca+9GFQSkg/gqVXeM8LEVqT+A/WtyBIbnscI8+yR+9g3488qSV4qeEwOTZWn2kYHI4B2
xglopNLsaZfmLPG7XLPlGRAD9Mvb0dl0wusPTHRP4Mm8JIZXEANf0fNM4zZrVgwkUgBRW4Gqyy9M
E6JKlfG1DwHiLsJtisMdIb+Kpu5JWLUdrbvTBDO21XxXAarN+gX9xIrSpRgZimSNMqerAaOgbxye
e+s8OSH6WJg5dzK3reB1g5qY4YcyumeNfvWWqc3nmN8HDFd0uzpPranO8APzgcUiJwdyUEz1r2D+
bvWKIiDOW2jwNT0B+Dw9QhLtG3oUBSXRbgVrmRCeryjBnMY7B3CAWe1PkPOyqnnzUBxVgdivCmN+
vb2D9suxHhvc0fDSmtOneQBIbJJNgtM3pkimV513oSwdJKtXj2xsxMyLMeJv5El0bakp3HRtBang
xT+1frubpwXdOlUm/lMPE44wtXmATDCR+mn212WDPS+ymoJInTYRBo+m8AbopbpAtuZ3n6BQSwPo
Ck5yQ6NgC6PjOx3yTZUOR2TTz2j7gHz8JogtoN+LIgWEsMYpI/VTK4vUhdwRh5QpOglXaXmfMpU3
bCqcedxa9bBO0w3jd27k5cMcZ0MICiTOmIIIfBzO74w+1O1SkurG76JzOld5m5LnilCMlC0nbwKJ
0j+FcFMkS4cyrts55DyLWzUN26COirZ5RB8l086cebo7GVFvHdHfTvZbPN0m04uel5Ofdrmgd4bb
x2lKyqbqj7EAIoXe4PWyf7xamIbtPcIplCNxdfvNIZymIyXVoR6HTUKrnUbp5cYyT0Yka/5a71Y0
NcjcQqkr2YKL8BAkFPBSA0fbKkTVi0/nwmVmeGBdUKJGz2xLcC2RQgBu8uLuvvH1BvjewZtlQTx5
E0p2YVIcHOJ8U9F6cG0PmGeb6mnrK0yh6v3E6h0P+xuf/HT00Rumsp63LJ1PaTsVs11g5RkWMnqg
FimY0zw3dM7R3MBQhNhHCeY05je1drBBj0Cwg29Ls+xGF+BIM9wPRt/MlGwXJ7qAiV4iczzWVX3W
TB1MpXcttQVKmG2DVLGrYYUwokh2wksXgroAy42KYTpgCDfKVMXoJrjXpwM6XdvOIt3W2C7NJHPh
a+cUTXMWyxYsn0YcVu/EF/PIYjQcrzio66xlOPc3QRgUET7YYJ3txLW78T0V58HgjOUCVOtuNDQ8
QKbwQNb0WziKU0QAqVXoRG+5U6cEaDn1Ad2iB5YNcUu2vEYloSNNi1grb8+Ze0ur4JvfInlH8f2f
LgouWI3PDdfcsgG+9sphKHIYqPdE2DKUqCz4gY20LuJ45qXsuCQ5UGkTZSs8+LaubGcMQcKZ5EAV
M2jXdmq6jclM0LyeZWqPpJ+q49DMaN8a9Jm/uyvGwws7VxqToo27yGzpfUwvkWW8i7CZSgZBQvDl
gVD1WeU31R75+xJuwKVE2jcrWSUbllg0p/1IlzwxhdP6RzVpejstMthXi152lDpi682TPxV2Uuse
GYBfUGqc/dUOdhsIJL2sQ3EJkdSbldmnFGS9m36QzV1vEmc3m5nf1+uA0IkPgWShbZdzmHZ0t/Z+
uvEcbc51jJoerjbAS1WC7RbV8gW2tjukMa5/UTTQ1aGHBIdz47ktAfyzAC99JhAy8Z4VulNzga3o
ecCf4QkaPch41dAgnaopKELC+SVeHcZBEQeijBMwuyh67lO/UmAVJEQcWoD8EruUsXJESZE1TQyX
gyCg5AbeE5DRA0wDpGjVYbBtk5HerqmC5rmp+vv/4ey8duTGknX9RATozS2TTFdWqpJUpRtClt57
Pv35WBtnlMUkirN3dwM9QA8UuRaXiRXxm6DJlXanU2ihJcg7/je7X7rLK4UmP77lr1B8vYIOhTUi
6jB6N12bDq/ESF/LQJzuNH3MZswT71adDKay6URGbteU09GIBk5Dw/OFU0flwS1ET4cBFQ/GLdCE
5GFiBTxbM7JfFnBW1Qqh+U3vsPwVjtNEHyIzlafImJ+8gdS0TxV92yMVXo4WD2G2cNf6Bhlk38SP
MR1NZj4awu9JjzKiIRbZUQD2p9sdddrfwAAoq0+GtS+jSI2oWCbCQadXMlemyvRMV6Q4iGWTHnu6
6w9pKU/PZeDHe13IZg/E7i8O8a/NID2aIIdsWeeJK4Rq5ASa3tNj9Hx3QJJxX0dgREa67rdm38WU
qcBu4N5SurqM33zcSL8Uv6fHFecaj5sBYTC2HrCZwInMWHb1VuQAyyI27ACVoqrbXzhaVMeWTGrX
+eVwLrw22YdNIBwCcbDodhunpO4MzlntpTXjbGeCgyOzSULHqzXYcT6E1hq8hSunAU6B7KSx1TU7
p639SeX6bo+mXsfhHXLSVMtlzxx2hpI8KIP0agXjU4A3OP6g6cTSoclspZDkVYEaZ9jM+Sr73vD/
Smn8YOVddGjS6owOcLsbBdBGjfU8BPQNCoRldqGEhqkk8lzXvaegs/J9P7HPKx6xE9VTg6eOJkch
IiEKT6SUFyX9yYiHCTgSwR9e9cRTnUJMy70itzhTBzGwscy/i+AUgzmXfle83h2cj+Od2SNTGUw0
SjyKjHaq4CZJaPgIsrwT4453clEPx0ExXlXRG+90vzkVaf1FCArJTcqo/UbeWNHBoqFNunVb8Fi2
kaOl7enxrNKt4fugCK8m/qB4cFp/VF+4TWKeLObkTzutA1ZhWdztpTeZdphaP7Ko8G4sq1RdHpvC
jSp7Ac9D7A2CMrvJg/Cu7bySt8JEcqLRw4ua4i8aNbeTQWqsdZFm09j9OXQB9UOjfQVITB+JI50H
Qv+sFIFpi7Fn0vTPOe90hR4NTSqtrRpbrOD2GlT4/dK/ExrprGvddxHXNTvpol9kNIbokKAO5sE0
ExKhShALVBdQulVvRlmAS1hbTq+mT5SW7qRO7mwJUISthsMBY9KHVqpGB38QHNZA2FC5HmO7oeyg
VHDFivIpKRTfr5kIyFx2W4xhh/iqLJ9ivaavPY4lNfuy3tWDEO2RjG8oXuWtI1aC/ikeA/FJ7ObC
PyBj6ZBFIlSSqqM/OQZAJphgJO7QSN1BLm74yb1unERJzF8NvZw+WZZAhxN03bNZSvlrmMnFp0yH
nl9pftXuytGQnmgG0UXrdO+siQKF18Krzz1dyB0gyOhJsILuG1JB1Scz5/8XtaS1YVrLv1DYge47
TvzwkZQASlLidY/TRPWMhDsuDPpzrdzvdKHRTVvVAppYSqiC62po5H2xxgk3Lj9NAypKfdPvzDRN
HiqpxvJPlXS1IZVMi1dNbQo6taUGgTRUUtIba7rJ4mSqjkkwCiYILYWCpFX4ipNT4B1K228k8Xsp
4Knu0PChUY17dmjnYlj+bAoRhLZu+dlNok0lBf4o0HYmtLQfiiVIJ0MtfLeqeuGHHpf9uaLU+kke
jeBOikU1sUN9nF6ikBq70nnS3gp8arDhVICZnsxvA7UbJ0UOyGbY9TetBJdk5ABiwzyLDlPwXaPe
+Asog84TSOGcljoAKXbnUebLrDAMTqh80ZxlSziD2mT3HPTTYzw1OGz5xSBxE1SpuG9x0zjXqVjd
GlkUHwo6NxTKM+9eDlOjt325Ee48K0j+RIXh3aR579G9SINbkRb8g9DW8o/Q6Kn/pephJI85FIAT
TgX1NRC8rPV55SbKIWrUcmd0WLTDkTL3saKGt31Rjk4ket1tWvbWXcFi/zFOvfGSaRMPOK9PtKOY
1MpDlGnl75rTiORWF3/7Ux6T88qV54YynA7bRARuN5qDvMMPKXNa00ecVejrcx7L6V+zUJTfg5R5
NwNPWe4XclPephMvag0wyAw8tIpR+lzHsnxMBxpuOV3Uu5Tu0et8l8W7QjLp5UtCZBTOZOppRdVV
bW+8zhxOBvRJ03yS9cgcpH2k5AhZUzDvb0sWsQ6STS9Oqdk2gJ0GvxmdsfC83FYNYTyZqVmg41gH
1VOpVNRWxwnFTrtvW/NerhWppHsQp/sG/sqtHEfmw4B/63fLy6gaNYMlfC5p0n2vs06k0zYo5vOo
FPVv30QBnTJti2amWmjWn7SpqArHtVhm+6IrBd6kXdQ+iapSv3qZgQKbFkfBXYf0omAXmUV9JS4K
/4YkLApd0AjaQ0M+rB6MtG6iXWD26BN72Ir9zGSzfqw6qa9tIaeF74ZiVbQsUoD/+1yOasrFExW2
+eKkPTGLLmeHDP7xhM+CORvMd0kEnE7BNmwH/Up8gn/mTXvQbInwo8jHyHoue8qPPwIPw8ufutFV
JJF95O+1Efdu1ytMCg1la41MVlHoTXeMo9SM94EiaMoJ6ir+x11Zc3wF5J3ZT7CcPc3ovK7FvTB6
oohzmNplTuPJ3PZ9mPmTG1ldjXo8Uuhanttya4GK7Y2uCI5yE/jarRxBL3SUviulz4FsjI2LAget
mzyeUu0HMCeqvCU3sHocu86oayA1CmXSMGwxJRs75VseojRjB4Upy04ccuDxlo9b8rhBQwhcEwRd
ws8znTpnNPPE28UD0LjbQcIAVLSlirfusdDp3rhhQMP7JgU6pzpZL03hsWgjWs66PxW0bXSjhbLa
ZBTo7TBPhuqliIsUUBE4FQXczKgbtN5HTYIDTDkGoCMFmP2AGjzqhr1RK/3zKM39lygKAGBU+aCO
u66IxZeEArx3UoPSzw5qAMmIHm4YPXUWsN07LW47hBPIWss7yY8Ootob3NCe2HznmtbycygIo/8Y
gegdTx8jmZWZcrSEg5sXUOYFJUkpwsjX65HnyhFXDXdAwKb8NNzOrkTcjOfpFO1n15LElnai07jt
bXobHK0DL2eISuikPOmuv9/SWVjRjsPmGUYdPDSgjNbSvVWOc5T3kxxxpB3v9LNyFNxZSkE4iMd2
C/6/OgMXsRZEA0CxMIl1sG79DkKUco5dz6GS3e+D45ActkUkVvkGcMGQ0dGQckXJ/D163Ki7JG81
oXS4iac9t/xTOuzMR9OhveaCnHRyZ7wFlnaIN8Hxa3yDy9AL8L/EAR6NWtiAwveP7QFo6L7Gv3UL
g7/K77mMs6BUjNR+M01liOKhd0d31iGuboqb2hEOzcFycAvbWMerA0M+AIYZqxk47fs5LSA81G0k
NVAk/2dglcvps0lqXWXPmRovZTIBTll5gcWPWh4DQTk0jn6IPJs+hbGfjpobPnsCHVK72JzKtz/x
aoNeRFxs0LLQIjHx8A7WbOxAy99gxo19tye6dw7PplM7wyyszL/+il6Mm0uBhM6Wb+ya+oRClkbe
yqDxplpskkobgkoolHlDzkLHKA9+ar7NutLyPt97hr11AqxyHnD0gGCBiyFizu+/pyf6pRVHEpyc
Jkk/G3oa/BDLasvWdcXBgHMGMSQF6pSOjOu8rC74TJYY5J3YTo3TYWH/qzppx/RPZ+sAZe4pMiHD
ZjZ2Ahtza3hry5Vi8myEravQIhfDk4wkMAHG8sRADnwWCevhXwKm3GAtrrJuLuMsPptHUqmLpLLE
gWd3oBwI/13fV4dNWunaB7uMtGDXQR4mNdGx3JkXiHnmJsHVy+WNgPoZWmElOJVdskFdXKHhzBJI
ZLCzMAoNm/dfL2uyqqoE5MIm/aeFvloW6btaPxnocX98S66Jk+BMokH9tGC4KcZiHiUghhZOTYiT
JLvcc+9muPsL/Ewn3fHc7H+ND9lP6ZP/KELc4u96445a4Wy9C7+YXA/PFqOVlMSR+kT/pKoGVVuA
QwjkjsVeQZPCbmrgUWqgaxsraHWKYThJ0KbR2VnyC/2q7ERLgFev+vG31uMhVMS4AcvkARNtiI+n
eXWYF8EWu8JUvVqMM4YZQhoF36dEQM2mcK8BtYdDoeXHXgyCGwtw/bQRemuciw9cGCWsAWHEiLFK
b9EZeAgSVJWN8ReGBFtqhfOftTjRUb7Q+MtCqB5y9Ptla3qpGg8Viwlor/K5DeqvmC1AbBHhS1R+
yaMg1LPzx1O7worjnCGFnKX1kHVebJW8Q2xXiShwpuUvo3jppeKADIP7cZC1W+JdlEVmEwQ1Fema
kdUuTkiw2uuD8Tm+/W8N79bSRHSFoZhICnfFlaWOl+R0oHrUUcagonrT+ffQj3D9Eow7xSvvQjF4
0FApdUHv31Vj9BM/wI284y2xWH5MGsL0JDAmVdml7z+mrPUB+CvW7Oy30zWuviue0j8w+Y8zuc5R
duUTPhMn6zXC+8TbbXn+rVwk3JEAkZgFeC7a4gLj6gJ6M+v5zQmddGyOjatyvG8mdGvrh8RKJMFC
+gw/yvfDDBF/lBIdkn1y6427OcUS3LjfpZIjfB/cOenAWHT8REHq4yW1Mj76/hQp4MiBrlrKByQ8
+FNrQukO9RCwpuj2eT9b5MT8kPp9DUZnSNxaSTZOg6vLTJNNJBIkjj0VM/YlLRekQ5VTJupRuvRP
wH33bdH9/HhgayFmFi4rR4F0v6SpDiAWjc6nLdsXP9X0NhuKjZm7+mKMgc2OpwByRYg9LE4ZTQgm
yoFlR0H/NyjVXS4+WnK+/3gU19npIor8fl2YhWXWVdB0b9d+/Tnbm6fyHDnqK8JhwJqQiAac+xA/
9MfoLPy2bpUteuzVAln8gMXBFutg68xMJw6JP3jIO+0Go9ZbXCjd9hA5gEp3pKsoE9Z75Zy52aG8
aQYnsr2b/mjdxqbdvX48JevzbslvJ/y1hRlc3MLrga44VtvbgnozDF+AsH8c4zpvfRv1vyCL7Zj6
VSjhitY7mpXYRYmpYrU3AnUfdXju0mQG84eZ3ycZRLlg5eeOlljaulbyzTN7UBvpxlq7ftLOv8cy
wK7LKIpcvde7mC6g0o0dqkbmITp1nW3tY4TxZpkh9UU4Q9a9nQ1Y2putA3BlH+EXh3I3BMn5Mb34
/oZgteYAX8IZZhKK9mtTKv/qtoarfhlgcael5kR/O54DTDVIDgFEFYWpM4QvtDiyHvbN1tGwFXFe
YRePkhRJOUvPLPYUNhme/lK090nT2L7yWbc2Fuv67OGWiYuVJunLVETDJQPMNYu1iKvbliYQQI+N
ENejQW1VNTiLEPbDAWSR1CW9ZViD1g5Oqr0kdfgl5aLwcY0xSmhhnzb2xXzcvLuN0ba5DLa4jTEx
TmB09iB1D4l5nE1ic0S/0ts+cOvfOPI4G/GuN/u7ePLi+BurwEMHtSsQ0+ndPRRlV7j3nkv0dPW9
ePzdHoeN2bxWNns/wjeJoYvFEQNO6eOIiJnqVr+yE608ZE/127DfJY3d7XhSOtl3/Tge041HyOqH
pM5JXQ7NA3OpqSZ3kzCpiTrQhkMsWTO/jnV/z+Pg0UrVb5CCuo3JvUrJ55H+i7dUS06lBo01Yyxg
fIdjc/SVoUxdDTa+cSOT7kknsaZhtbWCljvCQkOMzUDxijwHM7LFF1UjJe7pJcUkVPG9fDb25cFy
qWO95CfRAdTubBmZX33ROSIEBc6vWQkLgZr3272drCaRaDG/qdkKNua8n/JPs4KscGcdtB23576/
QY16Y3qvanSLuPpipCaczJ5GQOwMe6G8e7NW2nlHqNLy03xr1zIydZsqpmvTa0kixkpIizLHi7PN
1AIr6wc/Rhyvd4lwI9nTsTsOu94xj/p+2xHtLZG6PBLehnkRcXH+BH5R6QLNpjd1l+ZheEocuuyU
uovn5DXZC4YtPzauRVWkuE+d4Ozv+gcUAoNj5Abn9MH47W+rcC8fusvftPjkALrVIg3AuQIgGXfl
D8HuHtJzsAdk59Qn/ahp9oCAMaJZN5tH1vILYMtIpWT2D9MV7K2WSqdWEWTj6JHbKr6DPDTV2VSk
0A9vaydO97MM+LaR9toxeRHzTeHk4tCSGjmF5FpxaEF19wOsbugSx9A9N47j+bK//Nbz2OZ6GsLm
qNhdlfP6qpdGZAdBVyGDTOLnDkfpALAchdxit62ZuTaVF+GWomBZbsTmqJPDB6p8CICl8ZTZOHTX
Zu4yxCKLD+G1anHXgN4c7yfUKDTRJefemLeNcZjzf7/4PG2Z+kPgDbRqO8s2zJm/r2xliFsxFhsf
wvU4+R2n+SzvO/Zupp6sXXobP/o7X6NOT5Ul/bbpULuxIK6knVD36MOBkVHhdeaydQlJ1ymd3vEx
tLSB03jux2twubXnJYi0Pkpj4uyTJy7yUcB5QOlzbkm/BEqaGk1mTzJyXF52RG3mVpwAkYaJvvEF
1+7Ky6iLL2gWkFjSiqidkNhyCGxLtewKp6VOFjcGuLYiL0ItK4Im0xnkmseH9D6p5HJeWezUdtpY
99elpPfz+PYCuliTOs4NcOUFvlx/MzMVDqrru6YTmw9zUUXj+Ni+nNYyHJNijg4gxdQo5rzfB0Wd
61McMIvsMBq30BxFF+Xn74Jr/Rh8u9HsaRf+BnEf42u8pcO3Oq8XwRfXMVomojFGBPeqn0A2x+Ee
VcqNZXJ157+tzosgi9WZmhnm2iNBohP3zn2wayBQnQ23Ad+247X+lPlggbairu6Jf1G1xRXcTkUY
yFJEFkUXwvoWnrGWvYdvS0dXQ51+9pLr7hr8pI5NtBHbWrkRLj7pMrkKMiuxIBTDLD5459ntYjbn
rA5b7ceVBzDb/mKIiwc5sLcarFBYOhUCC71KMRJWVi3hsKzne7Rb3QCqRQTJmCcD4LqpcFOWl4rp
VKq8oJKPybn/IxCMm8ZQjh+fSNcCj5iTqqYhcjFa1CiXibs+BZYZq3x0+OY66se7/l46cvi+mIDo
bONT+ZzjojBsVGZWahTvwi7zd8BzfdmD4nL8/oemdNTS1McB7MesyKaNP6L0DxTOU2O6uWHahaXt
sC99rErzgUfVXgGx/PE0rKwEC+05XqJUwcl+Fl+os5LQExBHcyyzrSFWBTeBpr2EIgqGkjcLXZ3y
uNt3tbXlkj7/wYuk5F3g+YddnGRR2mYG6loDS7CTneRR30V76z6Qd5GAOe3soWYkdrPL9QNKV/7+
/3CuXIZfdsbL0Gv5DIRHcWWHLjtwt5d2Urfu97nB/sEolx4JhdzmUYnGPAVi/YxVJD6RLblss73V
Nj6kumj1pzNrM0hYV6b8Codhh3zDuTArQLXPffSpb4KT5EOr7sBGUvaEXtGm9HGDJzGS7uiBfG6T
8ihKwSc90Teuxq1ftrg/VGgOlSgyB7OqaXxujv/Ta90qxl9fU/gaotCO8wuw0qsMXkwG3wgGKio9
IuqJVO76Jrf96K8GWykSta0vex0OYzRK4dTfKexdmSmGkhTMqrVYgLqZbKNYDFHhr+LUB0Qyd6OC
gRgEFlvbRbSvtdPHm/a6w0OT7DL4YtfWnmZEZs5YmdJblGqO2nfrMAuoR4fC2Yh1/fkQpAZAotNP
YVaXqZuFjFRTVq02X46u+mM6QePsbiy8PSY6HIGLI5EbPtCn539tGTNd3/46UCcdiX+O6Rn29P6Q
8IbKyowe+TAVCpfuyzsj/eal+sa3XItCr8ikGjcbcy7RKxxEraKOMSxQmHxZEezSjncxAOWNmZxz
lfeHAXOIU8o8kwrepovRqCOGF/UQ6g4VxcHJfrcHCNzozSP56X3bRlStDQsrL3qAxvzqW/ZS2lEV
+zGd0F7jTRtr0lcZjKCdoHa0kU1cbwU0Ypk9zH/wiJaNxQbvE5aqgAAD6gPdi4FKJdqp/WPaox2h
+E+JP21YH64MzICpT30Ig008y5bpWtfHdR6JBoKEtYulAcqOqHf0W0229TDIVs4KwjKVmcXiy7xc
EjTC4AlriwgFNPAThHQr+1zZX4zmX5h5di8uQhMKUVYkhNGiTtpNCDvYGja0rpWPIRjS8HumKQdE
8F9lrf318YpcH+Fs2wHuTmShvA8ta0kimQWhRThsmjIB283zu3LmYnwcaOXA0ukEs0bgcJhzV/Z9
pDYs0Bij3AerHUUue0IncnAECJ7oLwnjTdeZKriCFsnYoPZ+DUYsPqPgCBw4FqcNS53loBdVpuVF
WcZmavhzKbOfQhfBvrNi5Z+MLvr28ZCXm2IZZrEpyr5DDa6Y9dHSJw1SSS+ce4SkYlm5UTXrf3+C
GfRmMSYin0UvebEjTINkTYo5J60Qim7/R5b/dqGydeusnF+GPO85DmKZ9vo8sxcrNWtFGhbsf0d7
CB5nhN9soiX9reyIo3/LcP4qUZ4nkO42Bz8OFrRiFtGaGlnZMArmauDsHwmcidpVsfdO7V5+mR9H
szD/FqJvWY9ZBF3Wriqlx5bDVGIHAZOctMH/khnD4eOVcfWIfwuCo4xJloJE+dLlVI6MjNMKCWsT
OjDGwcbed7uj/Gx8H/eyUxy2ysurg/oXb1m89+pahjGlx04zhY+Rl3+NlP7rxpjm5Xx5t81jmj3l
WR6gkK6KBH2PNpLq4VAOYeYAqA5vF8QiDu0pOm/BvtY28GWoeZleLMOmmEBdRpSuh+psBt+9dK+j
HfjxeN4aRh+MR1ts34bKkZJXkNnRFDj4Zv9AE2+05WhQbC3NgGGpwVMVy94uQZwOGMxh8KsT9Kyn
Gq1htCnge4ljDgI0y286ZGxtVcq/BoP60qXqjTbik+D7Cn24oiw2fvpq5+RifrTF/JjgwAKBIqzT
veAn+SwdUzJSz6GyeOcfKGl8Tvf0awrb//nxnF3BKt/WAGA4/H1mz6SlIUvYSz6CSyFmf3eYzdyl
h47HTv68/dhZ1vUWgZZQ8bhuYdFrLGizge2WJXDYvLLBTDaQjqNvjBun61V96C3ev+7XspveJkNK
LlXPzRJpL94B98Gyw3T6fYjRN2dFTkN6t9kBW91SF1EX1UtVkMICBR/WuWUrYMZIdLDvsasf/u6/
gDKtHRIXHb5lATMZGy2caiSkzHHXgOPcGzdIbO9KJzwEP+Lf/X/xGbdCLhKsTItULcs5MwbtV4ke
RNw8bazIealf7eKLKVykHXlHIxWbnvkO6d3oVbrx7+AU2PUj/nXHrWN27ca/mEFl8ShrRymcwBTE
Tom7qKLeRdPfwUBZ6qsvZRsrcnUD/BvXsqzg1XooVR2h0KWxeZ2h2wUK4uT5rxsTuHrW/gu0TJak
qB8iTySQeMA73ck/F09aaiuHwa1s+Yju/D7c/1/u4It5XNab0Z1HJzYmJjIWyLM0KFmYG2fksvg0
b+iLfuvyRkxKE80zyKAO4jYchIFxSztUsbMeancv90dFkHnkRt5+YzrX4/L6k0UJcOKy+IcEUyta
GVdXnNjmIQYvONtVVjR6R8e/0+0ZW083/bE4bDVg1j6kJf2LvNhrYzRFUt4KHFayb5vDnTr/K9so
6q3tAEvmpa6QC5AqLnZArKIBLPi0scs+QoDlVxh+7+qvhaIC4N1IRtd2wGWo5dMlyEW6p4Sawu+S
9jdW72dls3KrXLs6bf8ZkSIuq2p4TAQxArJOKiDXnYyCHSeW68Xir42V8fHUKeIi3/AsT5400OQO
7N5bqbMDyqH6Y3gYPs34PBQsT8WuOgfu1maTNwK/WYBeZFNiNVr1qPvArp+SU7NHzBrulXgeXbQe
aAzMdi/ty+DWJ/l1OM+Vu+QcnCcX/v2NvvGu//ibwnB5n9hp0py35PyUoSzvITIfxMw85lZ5I5gI
NX084Wt3z7/1oyyZNL02hmqSBXjyir0r8vAutxoMWxM7//eLiYWAnhpTR4RUSPeoOcze8FX1GEtf
8+bbx4O5XqW8/BQdjxRkKdl6i8UzeV5j+OEAHWFGOLYoAyk+53Kw2bK6TkkwSZX5G29hUCpLq8+i
TKxwUk34AIk9AuqeYMM7zTk/5Q7KTVsV3ZW86124ZQWrSnLZKmTChV/B4j1mDrosBxinZ/S/3OTL
dq9zZSIvx7e8V3ndZnymunDEbNrl5PqGX9louTgff68rvpyFyN/FPC6vVbULM0Q3iEPvdO8dELHi
VYsou9Mcst1WEfV6Ic7B6N3qEiS1K7NUT2u91kRE1TH0n5KMiiQIkzgv7BxygJpunMvrM/j/g1nL
N4AR4rZbFE0B9V/9DOQG/d1KTOyuC//3uR3Dolgr849GNXVxo2VjBxE+Y1jpm8X3dNQdHB2eZ2u2
7UL06hz+C7asX/mYdftp0haOmke/rdH62iP/K6neXZlpt3FYyRvH01XBbF4hOp5QuEzIQHiXWPti
qIpSa/Bp9RGxw96nPnUA/+DgCX+BxT2rY/25i+JvfZLtMwR2PMHYf7xG10b87wfQWHl/fMFlghI/
ioWjy8OD1gvfkMRAt2gwb1AgcfyErsr/PuA8WgikM29t2ZOuC9+I69nTV0/vZyEzdfcs+k8K7PyP
46yUX2BPXwRaZCmm4mOvoEL6Ec/h0cBPG5u9U2Qr7tNsQLu1+6564POXvAy3yFQaT1Lktp6dJffJ
rX/vfUrvg1cEjx1OThuv6fzWe8ifZ1PLrfNzbS9eRDbk95+wHzk9OxwvnGTsf9ddgNKZieVDtlUY
XFsql3GU93FiFBARRtcKp0wUGo6TdY9s/7lC9R7V/wYBo2Ijz9wa2Hy5X1ytnp91UA8ZWJBxhFV0
oFiNAyZUH6+UlTBQmqllGBrleX15wiDM1um1gmdaEPxQgptI6MAwbDmBbgRZniwZpD3cLeiOUrrt
clDEBlr8GAzk6n7C5aLZuHpWwxkwlrgKDJhZi9UozqYC5YQzopUbPchoYyYQ5Qic2XHvJa8fT+BK
RQgy379oS4RjDAdsqKlxUThBnIUip38qT/KRD7bxIF4dFqwhS5HmOri2WIJZI/hmOzIsL/qmBn8V
1LnyetOLdP5T3pcT3riJ/4myODnqQMio3dcA5XbhPcrCbgzM3P+iHdS98gdi5MagrvOfmWA6e2Wr
OJCT3M2jvljnGRwL4BnD+FYCBy1nR6g1u9r3zvVfMQl0rOdmq+x+lYO/D7lMuboAg5FWQE/H6iTU
XBtEHQFfNAjUm9HG9roORfGbyr7CU5wOxfJ4MtDBEQBaj07t97u2lY4CTse89b9NnrRxt1zXRBEz
uYy1WB+1gR3ROGPYktuis6lv9T/CY3/wXe2+OY+/4mcVEZlbRGj3weHjPXD15F9EXpxVVToqoWWF
IxZMxn2tNs+W0h0nE62QWfFfaMezgl3hxsqZd/G7hfo+qLU4+ZFWj0dFGWb6V3OSjvEhPqkwL+rj
x2Obf/tHYRazimSdXCbV2Dqa3MNrj4M/ZTBt8YLXlgl9ZbaAAa2djO/9JqAKUyv4XVB8avDTQ4IO
NzB0dO6y9vnj0VznXMzaZaTFcEyjVPqwBNLRN2p6RM3TVcr0lAf9I5qJsR1U1alTZRBb5W6y6kcx
jzbm8+oUm3+AIQJD10362/rifNG6NArjIRidWadXTg7IQfd4/n08zLUFeRlkcQOEci92SBgSRMyd
yP+eB79rA4sh/0UDgq5ulRDX1shFuGVHzZMHLMZEjZ1HJRtjs12eb1VD3x7ri3VIigxbCxY3AJVl
YzIpxroGxTE4zQvCXKKbuvUB74RD+kdFnEfea5jDzxwg/QUp+Z3wKt8P+/4oULvcOrJXFuvlL1lu
vKQq67Au2XiFh1Zq0Smf8VxwuzT4Pqnh6eMPef2KRG5OUa2ZfjyDqpfVRA2/VSw5ONRmOSB5F+yy
J8/5lZ6SY/ywlUtet2MXweaRX9xFJU4uHR9zVrLA02W6rQ+gNauj9WVmxeQP3mfh1ngcb7bqU1e5
5RyWigY7g6uQZ8H7sJPRYNU606sSS61u43aMboqhoXwfehkSuSbqa3W/VSxdOT5VQ0ZBQ1MtSEjq
Yh+qk6BPXUNQRUDjUrU8w80CJTz7xhc9HKOdqdMnSUeMdOI6EzYOgZX9aYjc+G+QHRqpi/05dlJp
lVHdw9eXbvP6HKk/kLZz6hwFY1PaI3a4/3gdrUzxZcAlFDJD+lrx5aJHrr60RW2P7u1o/knCP0P/
+eNIa7vj8mMu1pCnZWMqY37hjGmx9yvlgEWWncXocZpb62btxr9cOMszoSyyrGfdYPdxa37XDzo1
iGfxS/CgnxCrhA3Q2ii3nZFonPtOG0fsyjn+LvZinKGOJ504Va0zeClMKl8uzddJQoLwEFXFuNUo
XI82k+bny0NdVv+sSEB1reH065CTjPxXS7gPx9uPv9xWjMUlXATkqMLAKY47IL3vGzlEcljbqP+u
H2j6f0bydkFfnDH0WFNVUJi32q1O/V1+MG/Ll7krIjtILVYbSdLKzcRX+hdtMaZwLICf6EQbq72C
Z0ZpbWEn1yLMxVIV+KSCmsEiQmZ0XSANJl8m+V7l34b058df5bq2wOl4EWCJ+0EZekS7ER5UVTwL
yYOZuIqaY12FnKQ4HHS898g/d36kHDyu+AaZSj1K93Kf7GVUZBJx3GMp41SpYW/8sLX1wgmGfpwF
rBxm3ftjG6kWrcqyFKusvWruJCfZe5j2IFy/0+jATq71FedEz1W3ikjXxZ15Ri4CL45ur0IuBjl8
Tk/wQsVz9rvK7FlsxbRRMW4+BfFmlXptqLo0c2LRzOJrLM5rLLQ93fTbyUmn/CZE9FSQ4eJg8bUx
pUsoucXILuIo82K72BxIl/sDTtH82UkZY1AgcVg3wt9hjFwz7G8qXzl6oZG7jQRbRYVvtfVN11az
jkSPTh0Zf3d1vkcufkCA3JLuFyn+L6ccImGv2/VuZlmrdo9H74nEytmiZW6E1BdjNrNB0GO5g5c2
iQi+npQycz6e1pXLj0NT5LJHjBjD4UWDT5OHWh8HDs/YslxTQJW8bDz8TrDHxEn4qHvlt48Drg3p
IuDyjJvAqbSY+vZOJuBpjLZqrn//OMLaguQRAahTn4X/lilTlusZNX/Oai8+Fv3fuBGxDtp6qrxx
+Jc592WUxR3XxGlr5PUc5ct4ju+FX/4xvCkeAgwydt7efPDf9I2ag4R27VFw6mNykD9/PNDVO/7y
NyxWpFwXeACb+uDoSXEfTvGREsDOCsV9WvtHQdPcspa/xFGB8fXQHqdxOjYdJwBa6seWuoNlDntD
CgD3hsnGybzxDczFsqI5PbbDLI8RVeKXsh1xuRuMr0KjbbXkroncHAsXc7DUqphS/LGsGCKRhgxH
a0svvfVYx0/4Ch/GXRG4A4Kl4Vl+zFBgO2HnpYyu+aTd4clYYek4OuIvzW1V5JHSve+kG4t9axrk
90fG4GVe5aHo4/ixfO6M8HOrylhti88bC+GqLzlPgqSKsgR3+1qwEHtaGMchF60ggtIz4mruboE+
9MsbpTdvxi65LxvLBVO6N4r2ofPMXx//gtWB/vsBxuKg6ifMwfwsxkCwAt08SXtk5cE9bECXVx+6
xtzDQxxJpqA1/4yLI1hUsfJqTMapfrIe+h/FqT2bB8GGjXkfHtEWSu2TcZ8d0ZHHSvh3/YgJ2F5E
0sc4beokrDxTeCP9+ymL/W91ZZ1NCgfnjImrTYfXUsY1n/LUlh+yH+WzfBu/VN+pmwib2OC3wufV
4XMRfLHx81xHYVjh8JHxVAnEjjRmvMes7bOuxj+icvxqTPHfxpJgcZgOby2MTiAfmmp/FgNM3RvP
+p31qVMo0W2oRY9K6v80WzIULogHQyRTkIfsh9APZ7GRP328UlbP/38/ffnakgdt8kAG/z/Srmw5
bhzL/kpHPQ9nuIHLxHQ/cMlNqd2SJb8wZFnmvm8gv34O5CorE8lOlN1PFQqVdQng4uKu5wxgUet3
ht5cyZGo7Y1t/Znd4edZmKM+20Cf9oyxvp4arXWq3LqSQnM/50HrnV+PSBh3xaNBmfOkQ4AaWGkC
V5r0F7mFDliZBFtqlqIEy/L2oURoExCpGyandoS0k0wjmPzBuuwi1ckiUe6U6c7p7v2UYHG6RcYG
5CRKDZ9DezakAVlpw53C6ams9ed8EHh1i3bjINPACQuSpIjBHkk90tc3YCj+AoK0qzC2n88f0mKg
cJjR4JxUFYD+QOCGnJnMqyKst/KcvkSJeV0ik0EkBI5panjpVGD4tZxW6E/f9nHjV71xZyf5Hjxb
DyHQF0lNL7u4FgRiy6bkZ7qFn8RVmthWaYzbLBNg1il9fmuk7bWVWrd6Wl9pdncN4HsRKoZg501u
R8yoLeyENCNArYuVFgGk2Cg8Qu7Pb7xACu8HoFKlRAlCEq+IFNU3tTFZ6XpZu2XRiTAXBbvIOwLg
1gG3uQ5Rbdk6/di6djK5EUiQYYI7CygqnaAKKxLI3fzcrIa6ipCoItLgz3FxSUm/NaZyqyfqVafv
iKH653dz8fIDHhiDiKqCFnOuzykHf3aeBUxRarA41uCIVFPBhVy8/QciuEXhimh2oaMGADJIrw72
+XgbWpd1X7gg0jm/mkXd+BBlcjHy2I4a/ERoIGmTqyqIr8aw3WVJ9XJezFJZA+Xrn7vG+yagTkb5
BKRSnmJndFgRAN3dTKo2PUWjll/UGI3/Ltcx+Y486nSjoit7ckfQNCJal1rlTfAxbFGcdUWgRXB2
+CYUS7lFVyQ0x9iE25DAlQPwDZXdIrfXFOzBTq2Oz+AMvguTxM9zIE1RZJiVYSUnyW0UC5txF7Tp
4FMAvXTsTFm2XNKSgchMa2NdX2EYw5WA6J/vB19zWTT7W2+XDgwtBfoLpA7O2IOcaxzTKoDL1IIS
dgj8URiWnVbcmSf8IYM/7KAL0NFJcihVeU3DZx3Aa4EGLqdsbdkviqR6NIm9LA8FXsDCXgJxWkWi
R8Fk8gmAld4NSqMW1eyVYGQc8H6BIKJ1zuvOcqjzIYSvTQMpwYgrBbmdbK+tKKA6YgPUkk6ztW7z
l+S5WAFhcxvvy9fBN1bopQMuybTXNwPQ2OkXZddciSdR2CvBqTPWzVq10ChiKDbnjhSUdhRBvI5C
K8aAADTLegH+Bo74oq04kMOpDkjEdQOMSpoXbdFz9hhuQB3mDsBCqy7SrbQe1tNGlHsRiWTm/yDW
ANKiFukhRIK02tFbAgoa8G3RQXCqiwb3YGXcO6yjQyQze7CGTEPvpPW3eWhR5QXaPL0ZRLis55ek
8riEjWzP2dgihSbLwb5MBnTvtXezSdbnFXX5MvylFIjTjncuoZkskRQFFb0atgEQFzHUe39exPld
Q4fgsYheCvUqNSWUhbo7tbqLjPlTIpcO7TvwMIn8s8Wk6oeWg6DjWNqUlZIKvlqGH4mOuQupdcPS
HdzsUQevjVPfg5N82Jxf4L+RCSwHorBqGF/cnJsxN8GmBmZbN/lkrmLfvFIBIQl+txXa9LZjKNDD
ZctpfgjkrjL4e9Ail7EymA6G06gCJkhaEbCaAXdA3pHcrj24peUTvB6wDktG46VRLEJ3XNDQozeJ
83BAkZ43EwBiPNrHL0Mef5qj7PNoFL9RoTIV8AOozJNCAyJ361gpSQ9iG25Oi1RJJWF8/oFxr5w/
xIWLcCiFT1n3UldNfYsX1jBAsowi5PSlzvPy9byUZVUBzJCuAMAGDyu3GB389aiCgB6KpSLUB9Li
HQfN7bbw1c/DG4h83fMCF43+hzx+WUZSUyCswPE1swF0zChlgv/ATj/PxqbHOBFDpa0UERrB0o23
0BoC+D48s0g1Hd/BMQytAESPxAtDdWer9bZSwCtOvuXSMzFERnmxEncojdPDaayMERC+LNef3/Xr
fE0uTVDwvDedCXNJS4HEgTAeCEsGD7BU2bh5WiI7VZA7ZYda99gAFWr2tOkhUUQwasyL55/tQ4ls
sw/eNlTNtKxoUFdoAfRoAJ92nu8MwNNGm3Q1zXeip3Tx7HDdVMsC1IPFe/pyHJeq1QDsIJ2u1ayL
kF6S3FgFEbZxE8W1/+vqaR1I494GE4TfUWnj7BimYLpL12TNwL1ELCoLpgokDT8XZXGv3GhphQYC
LpxaObwqwfxG9flWyeLn86thZvfkqA7EcKtRB4PSuYRFzDAGa2SmY5lrUPi54SAIx5ZuNTxzMKZY
6DVDKf1YJ0bFpKTEFCwwWJstc+UY+Yx40HaxcHIoh/OrzLKU8yphfhWaSNGdB+pSDMunKKMN3y0n
uEeuwK8uUSgFKhmodxy9E5YsRUtlvz9Q/45gBCTvsFQdEqoVqiErcyd2jhcN88FS+cROFRpxqOIy
vxdj0Rio++W6fW780VO95nK6EPXtLLw3UMmfR8jndGojUGOwICKng+SVg7KI7UZplXrnNXJZ8X9K
4XM6MPhFGc4wV1a3t9LHCRzKsyrw7xZaf6GHH0vhszlDMdZTCxvsaUC/MHaGi5zRg+0nGP7WfIba
KiqmiVbFTOaBToBXsSpyMLJ6oQKqkGrw00zziiATGKdl9QfkHrKRDAZJZ99xIEcvy6Zr2WPd73qf
xTEWbL3kENOx3c4P4E+W1+jJGdYglt0MT5b7LdqJ7PHy7h58BOfrqWZgRJmKj+g88zX7BgDtr8Om
c4Anu0YPpPYgrmQvZmGsD5GEW3elo/EyK+E0gHR+xS6CsQfMHxhCfh3bjnUKHIriVmdlI9JYBUym
BSQ0xYD9ALCOMv+OG2TBfwRdlwXCHh5nQgunDqzk7+8MM5jGlhnMv0Eux3yNkxfgQA730GhtzYg0
4fmY1wHwToNt5ZfbH+DFQsBK9rfOyeJem7HP7TEw3y3W6EdAZPzabXRHcdmATuo1byKBixbrY228
Z2AFVgYGU9iSNruJky9RKernX9a7AwnciqQ+1ImkQO86JblTDMMLu+Bq7sgWfOifmzwE4GmW3wet
vg+DVnKkubd+x14efAGn+QUxI7Tew5RNVbcpW2Mzd+NV3keCzO1iAGcBZRgJSzDiwEs+tiyonMRo
44I+snZYlEOvw/W00nzxM8M++ERJPgRp3IJijOXoNaVgcGvtTSpFX/Gib6oKmC7nH5qFZ/qgMRMo
pdyCElCM1aADBo2z9jy104pq9HamxpWUzJd9WW7kSPJBQPRwXuzSs30kl3sKUDX8s8rM0AVnr3Vi
v7toVww6RnUiXxW0/S1s55E47n4nVEmSfMYyg/FFUkpQJt0AcFiwl+9FT+7QDqSgjel4MycNJHGW
VSIxCigQGxVe8J7vqhvNSzyW92Wou/YOTT9bjNbczW+IQoSvzkIYgOAU1Qs2oaQgqXH8CSVVtUAJ
SsMbCUZrXPLKoLcZvH3cI+O+YmhaKgCgpG30MAhRgdihces/FM77YnaqK1U2KqNn388rbYU2tavp
OdhIa3Tn3Oh3AhVasNno1gb7DcAgiKnzZdpBDpM2lSxk9UagASIOqdEXUNoYOAOAv4p+BIG8BR06
lMcXbZtJnjIJmRPc/dncBGttEyH/i55Hctl7AXgAgXQPwmL/vNgF620DNw+zj8j+nsJ5jAAEN+QM
L5NVA+yoZao7uOdFLIQ/RyK4u5jZtOn0BiJ6NV3V2mUZvzZk8gCqLLggSw/FoSQexTEaw6JQRmyh
URomYBHMzikmgP8Y8rcOQ/grq0g614hvhrDbR6XxqR3aSfBSLA0ZHH0Dt1ptDlQtblG9QPt97mHQ
Y3DLLkgvh3GydjVI9Fy7bjo/BZuB1yaSA5ZqxQvKNrlO+rm9QKuD6aRS8invDF/Py19vgkblCtSk
yDMxeBMuQkQsk2W0YMcNAqnSuqnQC03nh/MHvqTJH0LAK3dsJPQklmKtwmtJzegzbYcLkmmrbBQZ
3RP4aziJaKFA2yponJA/5rvGo8zqqzQzbG9yrVv5BRP7jAaVukBRIcCXaq7AYo0JVJGWLdnAQ7Hc
8mZN7/q8koD2uM1jAMlnK+qkqLrNrjI+Wl7vAXGdYWqV8leRv7q4sx8rfr8AB5FH0mVTC05C+CEl
+ZbkQNsr5c+kCAV+yKJROBDDrTDRQi2NCnXEgIjdIqUVXXbgXhLt44KjiolQAgouSwHKAh+EgknN
ksMcKaVph/ZOd3orXQS7LxaYjpu1tJUEqv/elsQ/H4fyOF9E6uKyMkrIy8Co2N2Xt0B5A8tSDYhX
BE7s4erWqerj7UK3wWX/WfR4LtrBg/Vyuxq3NE3KDnevm2u3tz9VZuy0qGl30e35+7eQjPzYWPQD
cwvNuiGbqxpFxjL4PGfEVe3rClCNhfwsx3SVIPd/Xt5SLHokkFvZpCYWoQYEavfIcFXbYjXgmQTU
2/B9jNlxuuJx6SVf+Ugo53NVoa2CIRMJ0DzsdrNlPaWB8mmYqbSf7KbZlDWg0KPGVt0+ToEbkAGc
XrDs5QMFerZhwi85yQPMkdEovQEwZDsEtU7i1r4BUnRQL0QOI8iLzQ31MZ+4+42ZVaz8p1zeDwI7
Zj9HsowUlK19bmn7Ohram2Bti5eTQZixyBicO9xDkQZJoBfUxGXZs8tpXswXjG4t2qAbE8PvwhiP
qcjJ5TyQx/m2oAEHpm1UGF6xT24iFwO/D7E7rRR/fvsbuiNY3Tui1IEdDVuJql2LHZxt570QjUnL
dK9v5x24mVbJgy2wPYt2+2N1Kre6WCJdK0Us0Tw1e/TJ7cPeAvJQuBac2qLhBuQJGgvB5YYu4uOX
lyYjYriI2O/T9tYucoGtx7xINoDU3eXX/YWIqXt5ZR8SOT2hU1rPdmYanqk8GmHrZPUjzR8Fy1p8
cQ+WxW2fLKN5j/61rOFT/5hvwt3gBvfNxWvng2DZs74ml6LO74XY1Uap6q/NPIG1aMdRJjleQTnG
Y941bitt9CQHe0zp2YgJ4ml0U03QHy1YqsktFWyvNBpGHWk81QBQ2+swYl5ywisFzMI+FsHGC/SF
zzanRIqpKc/I11PzWywHj0FPBaHx4i6i4wXwxzIIIfmUhgKE7DmfgI3N2kva9YCaRLuVwQsl0JGl
cI0cyGGKenClaYehlBlUB/DKspsCTdzKbeFocMRij9ycl7W4aweiuFumT0E4BpZuA9OIYmBBc8Rk
hYtq8CGCj7PHWB4IohU2Azb6w7eGwY80786KtZWba+pKayl2E7/f2KJwbalwah/spM4tT7IC02wS
5F4rEkPruggAYmilQWu5nFUOhhgKrzei4KtG4nKPPrFdaVZfTSnOnamYRT0Ngr3mS1oIV0y7lQl8
GTvNXNSWY4Ce9yIDs6w8CL9l8Cpj3Igdx4HyVEFl14RUGLUHm5jxOG8YyKoCvsBqLSK+YBf45KFD
j8afonhyxpbmgVYkuOCNMnuVDEdBsn1izM4oZa6hpI4qUfe8vi5lw2yCKUaGRI7ioM3u6MHySqrE
mYRhIqQWwM1o2xvVZ1hj00qupQ1BVjhbCzGjFp/YnzIxQHkss09KJcGgCwpZbg8+SJ1Vf5BA6RyW
0FQ3IkTtZa3FqLtp6CANPsFa10wE2MBjZB0UY7dnBPUS+ntCbc+ID4GUK9rTRZX5kMeDQmRxo5DB
xjnOQfrcBCD40cx7ex73stTsgAaQ7qps6P2mKu6KugGw29A+CI51yWcywHyALmTDBmw+91ZoNU3y
rABphX7ZeeGmWMUP/TPjmWQlX01g9JYe+gNh/Ex/XtTErnRkjCPjmzS2KMiUbpk+nV/S0m0/EML7
ZUZea6EkG3j9aLA2SwVdKCURwVUtqgoIYYC4hzYUsF8w1T24DjmiI2OqsG/BQ/4YrMFhAoTQMQN2
YelFvijsW9y4A2ncKVVtOmoT4Msw7jHDhfg2N9+QQPLPb9ySVTlYEk+HGMm1DiNkIvNVJztrRsFd
oSpqP7py3bbxTaHao0M0tICfF7t4XuhaQj7JBo/Q+04f7GQnp0aPcSQTHT3N/aAMqhOAQ1CwtkXz
ZXxI4ZsRZ5tapT1Z6N27/FFvDbx8RHRZOAa6GwKXfDq/qn+jID+XpXEBNA2tPBxLqGFAC6/GRG3S
9Rd6XqyCUnK6YbbdNMzvq3n4Fk7FNmjoU6oYv7W3QEUB6QhwdJCePdbSygSAR9BAS6P+SQ8f1fHt
/CrZM84/RMbB3+f0ktpN2BqRzaZ459zBBPitpNWt0xjkbc5jQQC0mKs7kMaD1U4AdjDCFNI6TwGd
trZBbjb8YnmVbzwVvpkg42LfiN7axasHggpdRxJbw8N3vIVlXgb1pFDTG2NDckwNvjw6NTUnatuv
5zdTIIlHibOy3FJ0WH/PKqzdoHdXJMq+J5KId0MghnceisrWqZ7hJmhzH2JwrPDnilykkSKaIFu0
J4COIej1ArIZH0jKigWm+hmvKRowI5AS6Jmb1SHAEKm8MrRo30fhnhqpMIO/+KR9yDU4RywOVD3r
KLyGv/CA8tvhgoFbFn7z9hu9Nng2kTzWTNbRxjddBnZkR0GNGwacHMdQ32L6/bxWLJrHDwF8l2Ui
S1OW9EgzyEm3y+1y35Hu5byIxVv8IYKHgR+0NsoHS4J/TKiLxLQfWZZT1LVvtYJA7lT3wJAFYhRY
epCBnJT+qDxQ20JN0IvGiIXE/lDqbhYLtuw08GE8XJiqYQUKHf1Dx1e2NhSKmFw3IIWuC3W6UpOJ
rEul3na1tu2VTpRSf0cwObaDxxKZSh68YapRB51KVZQ03eA23KRX5dUQ+8Wq95Ob7BtQTlfKKg6d
1M/Xld/vmzvqE7e6omv60HvZVXRRB8BV+xt8FqdHe/RhfO286NE73jUKYPVrZHDqx7r/0tN6FYvq
qvqpmh4L4nYgrFDTrcwZg/R2uQ11DMICwempUHXgCkmJ24KgxJyvg7r3pWTH4EN7G6OU6dM4ASqh
7ly7tN2Galed6tfKTaN+tQ10beqtVyiXIMh0+3B2ut5ytPBrj4dbs18G+jxosRtNW9B6r2f5Wxa/
5sYTwdo0rdr1Zu2VbX9Be9XLG9WPq2jX69PD+auzoNDoHEdKgqhAmtD5oC9rcqqmmWp6RG022dBs
piJ/U3QRi5ZADG+zM0NWg5qqkxdPD8r4rZhfTFnUDHwajJjATVdAkCQjyEOL9bEOK42ShVmamMjW
WmsW3Knb4Jrl3cUTYAtaeSSKKdPBddGsKCR6lQSenM5ugOSHFehuaFKnKO/On49AEo8M1GO4LZdn
DV559UitnU2/xGwkVBP5zgvli6Pde78fB0vKdH3I6xwlaXI/AYSuv6IWGJJQ0xtXlgPabWBqRmDH
Ob+6fyMVHjgKpCZIwjhLZ2cJyIb02PRME8N75grtBeNt/WD6mAjzjIuEbjCw6f2HQtmeHyy1ljOt
6Aoslb2vrG9c+5rWju7JYMRGXF6sg5dYEa30NAXI9hf9dXhqFcy7c25YN2cN7eosAJKS/WRfSxv5
Tl8j+bEqUrf63L6G9ELx5U3gNqtWdkRrPuXBQp/KgXh+nrBU5rbJBna8knxZJqM7ocQeJkBW0JM1
obVLwIehm4BittBj0agunfO1hAnkuZddTFu5vWzt046uIsUG1yzotDu02ZT2Y65SfwaNgOCMmLk9
eJAwgIhbbCKaY1Rk1smokk4iIK612K7gS2u54JsF6DAgNIFyTP331hpJIJGz/0wgutONd8xy8J7x
1iPtG6IPJAeKuPJGkru4ESZLliTgQWdqrjHUA86tkxXQtc0GJODcQcw0OMV1CFSNK/SrroyVDfyy
+3glumGc/XhflsLmTFiQw3CtjnUdMBUdOhESVOS74b7LE18N4ysrzJ+lTPv062cGihXUsU3bVi3C
17IlW4mKLLcN8IYxtBqZeBIY0M215pPeA0ue4Epxbwpb2pE4znZIpt7mUxdaHlAe58uu6oOXUZ7t
u0SdqaAgwUffJ7KYuh6YjGBC3SrRY8uj4AlIqniVj+FNSqfPzShf2FX2qdMlL5cLX+6GZ6JJ36Wg
e+lSEbMKX+89+Q7ujevSGJEK09IR41e2AQOWFJ5q5kDPJJ7a0FVj3qTqZwD2CDabTwf8kIxEkQG2
VuA38H13+gDlQv8nwkjXvpYBUjoh9eWmrvoabYbSFU2l8G1MP+QBAo7RK4JLgK+9BqOtjN2YWmxS
dl2hlDGv622D9i9x3ZVzt3+IQp3QImBPByAPu7gHhzs2XTzUSmN686g4CmtijwxnBtQKbXtwuReP
5+/Jot7Ct4fbRUx0g3J2YLBTjNF1uJJpHd2oYXulTvHnuabb82IWbj46aD/EcKmNMrCBr9IT0wNR
vUNStEu2n6oGiHNqKdCNBcOGMRswkxDwiQJgn7uIg15l4UCwf1GruWmPt4yk384vZmnPMFyMIVJE
Q2iU4RZDSDACHBh7RpJ9KMtObj8ASlrwBPD5mXdFQN8xi+7QGwbs5mNFaHVlCswkYulz0rsgXZ89
xSkvLa/1pnANJkgv9eytKPhaWhuivR8BH5KI3NomNOCXUQWp43Q5q449Po7Bw/ntW7JfSCjgeFTg
74IEmTuirCRKgQCCTQoBGbbbogY5rCxPWzftCiRQ6xEQyuvzMk+1wkKGRGNdTUC8B9Tg8WbqIP2O
onLU0BhCKjfILjqGYXleBu8/4sSOhXBXF3CCbW3lEAKv6jXCGaHcH6eO7Utf8n73A/7h15/UY5ns
PA/MRTjIVCo0povdpH3J7F5rHRLM0U4vA8RRWaAJ8oanCgKlhHuMSXQM+toaZzCaPFbrDuzWnqXS
Ya30bYZkVHCBCbRItJ+nRgOiNEB6oAaIple+KqDETVNRq9A9dV1tUxjbXbWJnqKV7ZL17IM6YNrY
QAEUXQG+q/v9HBG7YX064jf9hG5otKkZEsht/WBdG178nQUhQe28w6G50su0CjbldgD4CXpT6sqJ
dqUoflxS2INveH97D861z3Lwh3cNXM6UtXVbmFEJfcmtx924StAxH3v910AEhiESyl3M1ijlfh5b
zTNAkoh0gWPr9+fviEgC57rUNJQjktTIMuvyQ6zON2GEcaLzMhbvIV4bWQOcqIJnlJtqbshcqtWE
89PXoDg1MYkrueVT78kANnCLNfHEdFgLNu19RuSnTG7roERxa6PRx2s8+F/bzAu/sNZ76TbayJvs
QXTt39/l45DkWB63kcNY1y1VscZhNflTi2QYRnLxH0TI+qoDjUe/qZ7mh1+eU//zcnxsLmdJDWAl
xYRdjh/dI+lawyCwKuQ95SLUEzGcLW1MqWlmGWLkHWtSaTYd0CQRkfoCXVm0MQe6wtnP1pLKrjcg
p/GKzO08G8/scI/KOLxJarrI4K7ip3glCoFFy2OfdXC96zFEeXD8uYusByfaiOeCFxzlYzXhrHUV
qkSb2VPbeAC4At95rGI0hFWkYbjEAZ5QHuc+UErCMFCwru612rJpGDCRKl9Ysxu812ot2kb2505u
ATg8MJgIzG2Y6+NtRBUkmcqx1zxJ8qa68Yb2WS5ukmgv5ReyRgXYZIu68iGNcHalM5tYGRVIG/S2
Ww29NTplag8+CY3LQaeCJ0AkjbMogV7OQKobdC/SH9t0vqqj0rGjylPUp/N3YFEXDTDeYe5SNlHs
P95EjL8TqbVy3ZOmmzLzM2kv9Z2rVOkabpo/VrUbTF/Pi1w20QcyeT2Z5AHN1xOzIp2KK8dYGI1n
kmJatryRdrk3bloRO+eCR43LwOICloIgKI0cL5Ta6qiTRtEBueIkpZM+0t6dXhhPYjo6CbrUXvSV
zoBNvfOrXXz0DuRyl101a7BFA2PWUzNrVaBMKFFDIGLRKzsQwZ1hW6jyRAuIiPJyV6X6itTqQx7U
n86vRCSGO7bWDPJqmrCDWpWg4zL0zNmf+u/nhYi2i7vUqIzE41hAN+LhC1Uf6kiUq1kWgFBABnYG
+k24J6yzJZS0JghIRsynOyB9B7RuEMSC/pzle/Uhhn3GgY0HgOlcDaOmexT9OWmxlasEM4+kQF8Z
deV5+JzN5mc111e/s30fYjktD8NIRwkSZ0Tt6ctA6HVmy5vzIhZNE/pw/9pATqHTWk7NIoSIKb9n
bzTIkxx5qr2wmP/DxXB6PYDoR89l7KGBlscRZPWmKIslUgZOpbMk7Ka4h4Q4f0ylL52UCsIYPtv9
7sqA5FkGvA6A/E/YZhKF1Gk16CycCO/Uy8gHRp87eECh8dQ382voA6CGAOYY3CGYhZOd8V6FERIm
RJcWqmGrEEqBBOqkItXlZZTTGJ8h78p0a4EkdnBA/uYBZdkxbEdu/TL+G4gui6b+UC6nj9I0pEbK
jlC5j6+im95w+tt5Y15JKRoPk9YBNFuyE82KLhkqDX0mGJMAd98JIyG7AHOaYLGGVe21Cjka2EWQ
twjOdnFPP8TwHgFV0jxHfxXxqHxvomxTRbF3/qotLQTkCJioQy4L0QWnnrY12mkC9EdAh5bOUF4G
NNlkduL/Z1I4kwvAf4DeW4CPMSX03g36VsoCv+zC37AbB4uxOQeKTkY7TJJieYomuUqPG62m+56+
6aqoW2bJQh1K4pwnZTKnxGDQhoFlPgNE8kXLpF1SBbMDns/t+c1bUgILUznoINYUDXnbYzufMWc+
sOAW1mW2QXS0t2ZDkPI/EQFubFm1LdRpiIGufe58LFvNlEiHnqnIZxbPQ/1wfgkn28XgNVEsQToT
TTd4Fo+XkFrmnA8NEkZgxnDkeV2YYK4ZLmJLNFUkEMRzYctB2iSKXCLGAnj/S1PY8ToccGlwMnCN
dLsUdaufFinY0pAJAPIqAfEV31I01lo7lXmGllzk49gE9+Ck2+RvxFonN/VYEN9aFCl5bLYjwMUi
hikFxBc8XI4+vZ0/qRNNgBSsg038qwQIKZxi10bR2mZtml7RSr6k5L4yCqKcpXUcSmBHeOC2NDLp
GhQAZq+PI7caXkPjLZzuzq/iNE58XwY6KWHagNrDB24JKh9D0KOiOvcOEAILAEaFu/kK8LU/cMV+
Of97LI831LJSFKY8Yttsy84ugUkiebZuijy+5a37uSoeSprWfRQbI1ZlR7rTgaG8mb/E8a/aguOl
8PQ1RE069GtNs2e09Sd0vG/zsBXNjwoWwrO9EK2ZdLuDDtS9su5pue1pe02BmnxeDZasAViQ/9IC
g1O1uMihGi3EEO0btTEbN77VcuHWNBe8oou3xmL0FsiaYjKUM9GyQaZ6AkK0Rzvwl9BqjTZigbd/
mgFk53Igg7OhcCOjstVYRf2y2StefxnrTo7F7BVwQ6yzNSJORdQ4f35dmsytC6WBMBsTjK3Ulr7T
UvlqytvfOaOfywLXzbE56Mtq7GcJIgC/4YzGyiI2BpAMx+5lQd6Wj5eQI0WBFdE5vGScyDEPifpf
GGiy9CwYAZgIlPSwUlo3UIfINehAN/8VREk7Ke2A2n0jXRUq2dtpJST6YtbzMJ/EfwL3zibADzet
IQq80gRqXvNZGT5H0wUYPsb+To5eS3AdlC06VgRXemnlgPUAyDWanQmG74/3OBumwdYmUN4m2waj
2ta28VmCTlTG5uft0XRto0T1IYdd+wPTnkxaU+gJOsWM0d5Y3dew+NqB5zIoL+r0URqII8mq00Tq
LaUvUUx8alaubn4arcu4+iLNX/T6gZj3NFUFT87JI40PQ7sVsF1QeQQN2HtF5uDDULrSutQGr2Ky
HbbIGa7itblWvV8mF2Y7cCSIS5vHqhm3ptL3npUq1mZMw/ElwqiQwM89sQW8GC7DME11npYpDlTe
xRs1AmvBjlUDZr9zASUF8EBpdLpfbRrihTJjcbCJrYRGevTN9l45PBRx5CMsEoQ7/LPASdA5PZ1M
MNhU0xh4CUi1J/mptK5L/ZdT8rwU7ozSJBxizNsCOeTJWoMm5U35LN0hab1iCOyJ3+yGh2kjC3qp
eRx4XjP43kYsDa5iPMF8384rFagBAIJZK56NLsDWRYX6a/OO2Ra7hlNcUTe4Tu5CF8iy62mLHj0X
ZTrRUOtJjYffCO5A0SOCXNiAjSD3xlpG8iDdoEvL7za1l26JL7OSwS5FAmv9/iz/zyv93/CtRA53
Csui/df/4efXspqaOIw67sd/XVdvxX3XvL11ly/V/7F/+vN//dfxj/iXf/5l76V7OfrBL7q4m277
t2a6e2v7rHuXiW9g/+ff/eU/3t7/yqepevvnH69lX3Tsr4VxWfzx56+23/75h2pCTf7n8O//+cur
lxz/zimLl7h5O/kXby9t988/JMP6bwUADnh0UEvA48PAyMe3v34FuCmYJIwqgvqO2DiFAnCS0T//
UNT/1tA4g/45RUEvHegL//hHW/Z//grVYzTUIN+MqMOyyR9/fdvR/n+cxz+KHsRZYONp2WJOH3rW
yK9qCNKQbsAA0vHdrnRdaiSSK94cqsjVNFXtaL3au0lYhw4ZLya4hA7g40o3pspFa1HbrXsjcSxL
u69NBCMdsEspSthd0/jK8FJGtYPmOycK2eQIoMe7yjFHCyyfr3WfeUozr+I4fkoT6uiJ7gI+yUlH
smvUedVokau29HY0pAcT8H9dmXhVJXlVmOzmylo3uYoprYvZqj29r5w+U2/n+kWv422cDSuWLGls
aR02aztKXDMlWxUU4W4eVQ9lk4NeAQSibtHM39EY4/Ra9r0pQbMbTHTYtTqIpvoq2YFxxJOle63D
l/XxymjwVMTlOjGoQ6tqPajjqgCdpRo+dEXoxGl6MSqqO8rNasKaFG0tm7EfxRaIyYu9MdRwMib9
drDbVZlcxn0P0JLgGbZgbxXKTSDH3jTlLpVeqEJRfulXVQGwgUir0YWPbpKuuM2LaF9rj5X2EqPv
Om+VVzLKV2NRW26lqN9nUj2qUty5ILevwUvcX1cWjgpB0E2hYPhqnO9Cs78oNU1y6rRAZl2/6jRl
jalBy0/G1O9n04nRn2lmn3S7uAVolDvN6h7qNHn9FG/xsK40Gj+ZKhj4WtUEg8VznHSfAyNeZ2Uo
O7WCmSHtex/vWouAazo01uX0FBjI5JeorUrqjqb2zmgzzwKxYT9OfmxJrgxCP5MRuXa15edyi047
o3LLvHc0mvvUArDpHNwB4mIVznTVS7MLKocLCTNrIfLqo9r4YTJe2yFQ+PJ4V6fZWu8nt6unu4gY
XmLZjjbPTgh3v9K01WRY+wRHWdF4nw4BCAcfrAhoGVJ5YVTZLrEKL0nT771V216Ic3ekoHJbgKMp
0o0JjlJwFLxWkXzTAFXfDXBXMO3j6yP6iSTkZNpOc6Na3vXNfVvJT1OD0Ugp66+MSgJYlJVdxU24
0UdlS2h0AWqu2yDEqDlV93ZOP5VK1YNscTacUkbTkqT5eoTVVtkELYun71pUK342E8sZs+JuBP5l
HFwhGPx/6r6sOU4l2/oPXTpIkvEVippUpVmU7BdClo8TyGSeEn79XcjnC6uo+kS43253RMdpt1up
HNi5c+81uCNOQDiGLusTn8jmjTjtK4cKvNvjmnNVIe7MbjhY/aYoQlggfLch/k5o6SbKa2IZ3pgp
Xqtlz9RJ/gmz6I6PNZT1S+2nzaw9l9GuHervQxVisWX9GsW62Casil3IrL/qMUKDk5uvpjDvrQib
xmznFCYywYpHwlXqkuJcFIabpekTZDWerUVh3nnCgJAIvhpYhvrk73rx7mI9obklK4K287cwxisI
Nl+2eP0Uyf+Nlp+j47XYqKlUwxiI0xeF7Zx0lQ7dIYLeFw5n3nl6H3w9wmUJH/MAHQXXA1BI4H5O
8/yUWo2C2bXZUbKCSsNDYipHKZNbowT6drS3ueH4cM99qiNnVw0VfE0q57GSeeA0aFg4GX+zMh2d
C0DhXEtSNxbGdlCcn0ZhJK5ioS4til90UPy/v8WPEO7L6/xXc35ln1/9/+fu+kmC5f9/1a/jJP58
z09/+99rnlj2f2BwqVNUBIHWJlM1/fc1D0LCf1C9xUkFCnb6n/BE+/eWV3DNwyMZOHIUlCdiyMRX
+/eaVzTyH9TlJ3cNlIum3rL2N/f8rFcCRCSSCYdO/4IohGHOcf/oAgwKg717UEAzwUdbfB3vozsH
gA1AZ9XVhOtZkpucySNejjk7221mmpyUhRVMgB7lxB/0b/YBjnl7HVTu+od6q99k3hLG7vybvRx0
VvmxRK04EZNK0BjSDTviltXp06ZfiQofxbY/b/nLIbDXZ99sAQ9zqQJ/bncw9hyID5pAvlFAexu8
tCfpHpQOWd18/GOqsQr+4XGY7iUx0nT76U+/+Lu//1acOfr773+cfmz657/bdgy10N8/4M+4vwf7
/X/4My6rje7f3+bj9/j933//ShTE3t8/Ro6Q7ny6/ovO/+6n0X8PaZVLZdVpm87XeKJxEAc5KQgQ
wMefr7FZqEqJ/psRlPXgFiXxErIvNDA0oXL99XbOKsbTdoJTi0Qc9rCgxVxI6DVl3sdN3xjB5E5L
DvHefAYu3jM8sQdceOGhO/PE/T0a8m0CUTd7EkOcPeA1tVaMUc+NwIBSfves7Sko8rlXNG79VsAS
DDyPoxKMHvWa79AOw0MQiLsbdkcBJFn4XT4++vNFBlMd9w6uIDQA1Tk+RzU7U8saUZ96b8JwFTsT
cNASBirNNvYnfU3cOK/l4UNg0222477cTCBx6Wf+sEVrcp3BthnO9YtykdPuzn4xkCHQ+dLRmdKw
N+e7XzYJVDvGzAqSQ7iJh1XynuOYvoCG8VTHLvGcf1I8To+oePw3AcT+PPZHRenzjUwH0nVwVQ+c
4ihjMCWUpc7RZYg6H2H25HJgFtj2vFcCGdavjBRPdagtQLyuHOrzMWaljrxwMiUGG+6k7jWwWMZT
6r3T/eTF4OyWUEgffciL7cLRBocbzAV13nMRoWI4Tal0J1OjyS1Ecdd1Fo2uUNv9OHm0Robmw3ei
cpOG1h7wHE/AKu1FQ55SKSsP2IF11VWwpqhUF/7vG9oS20WvU3NJlr4AbvcMt+N9RJqgpFHvQQ9v
q1D1QHm8bvNq7yhALjfCGxk/2SGebmlVQ5a1tR4I6TaVJD80Tp4Ya79nIThEIqq+1739PgDxoXXF
thr1dxFaqstS5WQQZPXD0HhKGFsuJETR41U3xElfCi53gqaHQiHf+lC85opOV1+HoqvH/s86zntJ
zCwFKXVpBtAC8QWtnuHBuI1K4xW2xT7M4HZfDzcrA02xCOkKWICwj4E4AhR2zz8zXF6kGcLYDrLX
RlmPcEfz2kfjlHvmDgqa0msriBi6qPusl3GqV7KDs8HnokpkzKoiSh0n0GCHiCfVq6a78of9nB6I
Z/3qHguYoaz6m6U+8eUao04LuAyKwZPI//ys8igtDZYMVlAylEwzVDuGuzpai9R0q6Xm96xaOy3w
pChuQaiKTo2HOWWIy3HMw1wHzNKHCTrkBZoOHINJ0a3ZsMyt1cWYfnVI5Iu4W1B4VC+60kmIdn4t
Wn6aKAaTV1R1I9aK77xMUubVBrpnXx+i84fY7ynaaKkAZwP5ELRZzs+QOhq4YAqsJ2EvavmqRgej
+P71EB/MtPP4AnLspzFmCZcBwX1NMaUeWKloNmZmvonSeZFt/ig6/SEy9GpLUosAZ13+yMrm0MEl
Og/NPTT0R1+XXQMIFtwgax5bnu2UqgtuCCpYVNvlon9Ef91raZ96VUYD0i4B6i+iPa4vA9LyNnic
SGnmlGSwQUgXFQhNNYRJ3AbYbLcM25evl+giXZoGoVOTEJxrEAlnX3KLMmxrVUIJhv4ttlMP+0HH
ZNMnSxSIa7P5YA9rSM3AU5ulL3nFpFkblJ96obk9OdB0odt5cZ7wyyOA4zCBMggYwmwAe6B9VRe4
fns0ylQG4Qj0hYqF5bpyPWIQDR8m+raWc4FMtkeeJsOABIPC0Oo9BbFUd9WfckBuoT4nbiT/X+n7
rPL9uZawOOTsEMMdo8ujnNSn7NDAf8beSfg3TLoNMLj1ioWvkk4/bfbJnE1wdiDoYLIoU4ww6ODj
4Eqto65pJog8tpre1ir53jBo7xItconaPws9eyC98s7y6jvT7UluKERZk+GfOmYfuo46qD85+Mtl
8aIwGbqV6B+0PIp9u9I2UT9Yaz5I1bWlbkKahr6laitQA3ZSv+ERHEC6rdSRM2qwsiiFMyDqMnWP
kFK7qWrcxTWlC8nthxrOFyvw0bL8lMdB5qGXsWijU8zpQY3UxLftke46ksS3zOjDm5Rq34Cghuql
bGDix0LH60TBq1ezJu7gWJ4WyvZmSGjsQ12quO1BhwNtUctR5cKfMUj9ezwq5EtGjD0bBFLTSO5l
NEqfg+171/F6l3SOANdJq2Ci3D3YtlG6Q8ruKe+l26Fo4Jo6sHCtxemqalLuMqGYHkxwoPcJdvI+
djgaQlKTC8fjykdGHQjqg8FkQjR8fgnWWQohaF4bQVcdhSbAmX1oyoWofSUkwTbLwZyQw18SIzWI
mhWiGLRg5Pnk6O7qUmxof9BNuUAc/Ph1z7YaL7fPQ01B69NWW1ajhNxWCNgMxU617ZPs80MxkuOY
WsCAhvZzXtzlheUXg/Oj1wDHrTa0cVbAvQFHBU0o1GBLLVoxCkPODvVs/SCUjSqCyEHZXH+o08a3
nRamVNUu13+Nltg17SMf9+AhuHVieWUTrWGo42sRUKfSWnUDc9Ocr1UwOhRIYjaFxzXNVwf4ASob
J+7+UXi1UkEas6002n59F1zWevB+MaCDoIOOoEKqb9r9T8vRt0UH9dY6RNZB1tYWTZduXfxoQd8S
W75KtHV4u/SUvHKgUMJ0IGYxceYvXpIsyRM716UWpOKJWJFrWamXlAv7fG1iaIjhlY4844paRuoA
zGCOFvIA4qp7uZIg+EaramsTqIZZ+25yElh/vZjXJobhppTRhtzDvD7b9MwKdRCPAhYPOy0b9qmR
wNhIW5jaxbWKKuDUIwRXxjKQtM2yqEzXsq5HHzHgseLVReEW4xII5nL1CABxBGZTYDASFS3J82OR
1kxNzTq3g6iUayrqO0J0IAd0csSmaRV/JJa6hm7KOqrtm0bRfzZRuunVU7QIYriYLcosE4YafU+U
RiF9cv6bEFDcC9AUtMB6wi2hebnqc9QbLC9JUVxgvdt9XxbjvbKTnwedv+urUGSipwPeGx27tyrq
6m0EG1zyV34ayIfBOidkkk4D4khH3+B8bmwkILLQLgxaS+5Ylt8ZurZwJq9EVmwNbEkA2cWGzlkm
ddGxWmt1JXByfiNZveI82rJU9WEGsXBRXB4aTAdnEgBkfNRIYGe1Cr1uVYU7xA7ETrc9GC8/xX4K
0Ui3XY2/CkilrXFgl4p/V87H2aCz4gWE9Aqdod0cOAgltvmjpkuG0hevwGlacLUC5w4ayBdygDAj
b0etkE5gxXhnhpEn1B/UuR/HYqXzZGG/LnKxaTDILIAdAf0xRMfzIzFGVeuMTusEVQ9SqyP3lIy7
URMPTHa1B9N6ryjNfKmsOR202aWIHUPVX7Wge4bYfD5qIuMQF3OqBQCQlL+iyKdr7idQvy3fk1MF
T8L0Hn1G39lMJmlL3JcrHxuyd4CJbQuWLxc11bJK8ZgSyOKp8o2Ch9Gau5BWCynehy3XxRQ/jTI7
J7FjhK0O5dRAAOLujrYId6purXWI6eFi1SpX75DgUkNR3KGXNqB/3Ql8T8AMy/6bXYKkp/DyVrSs
dLusXil2fKRWBN3ZxL4vS/lgmezNESzchEb9Q7GrH0xhx8Sir5Gm3TA92XFmrLva/NHn4QvtjZ2u
955G89MQoj9H8vppNHJjG4cKWIhSSVy1DH+VtgohhWJ8L9XilZlh4grh3KA8hvYT8AiR0h1Ts+Au
ZGieurq+b1nxmqb8MHZF6Cu9hu50nATFB47QRMM64SiJohyAM5w6931pV55eNrswZ0+JnTzYVO6a
hKxZVf9iIftpdjnbhY7xJptOd42Or1uZdq6dljd5OwZf354f8P7ZDk2F7kn0zAGo6Bx5Sf6Hj2Vk
5LA/DGLUK9YcS2aGQBw4JvbFYHxj66AombWO4kuYD16lFrsu6XaEmweaES/NIBQ2pCuW52upOHd5
2AUUXZYqH9fYhx06v4pbT/zVVrUAReHKvtELOFNQNH+MuoiXyqoTj2Q2n6lRC2n1SU4av/j5RyVE
J0yoJiYnOenjR3nqoHRQWq6Six+96aBoJqIaThH9rs6MIKRp5H+9opfPSAQTy8aHjcI9eiNz3zM5
CEEUOjoBR/9ggANN+0+4eh8grYU4uZRJTo/t2XRxPevQiUEqiYLy7DKrYVFY1EOsBeVkVe8na5J4
5rOxMdfFxkxdY+csjHjtasNZhQATQEnQ5p8FrSYrxrSOEbQ6huulAFEkjp+MRj2EurWQcl2Ljzag
A6gAmAYFv+Z8K+uem00ZERI0a3MPF6Obdj2V5ZbusmuR0DbQc9UJqiW4bc6HIVWr68JRwsAY5UZN
jXVu0r0dxgsLd20YQHBRM4HCJRq8s4PZTNR4s2DsxIzcV7nhp8ONwRfP/xRR5wfi8zCziCu63hrb
NgwDmOmktUtX4sl5LFfWpocZ2/cJrvj1cb92Hj6PN9skKhVo9kJvOahHhmdU62pQhyXmE5FLyqiX
zTB8WJ+HmpKST6+mRmm5GQotRApe6JtBGZ7LLi/cqor6VTzGD85QsudQM6WXKaGzAZqpRwfCvIl0
wH1ZFagiVl3VGJ9lS307H+HonQtjBdXRjVnofhvJDa+7FfT31kTgblIgQ+oOYw+JaljqEKu7tc3y
zeiSg1WAgxFrrNvqg/J3hIXf+SneARMZC0UINCDPpxkDI1VEVk8CYXV+VPee3S+2767kbxoSOOAU
gbxGiWE6rJ+Wsq/DOhKdRoK0cvlbs8tASI193fB6CqRyfV9BK2X89vVJufIBnI05naRPY4rGAvM/
VElgSTVQyvhehsqNri7VGq4lxEDPocIOeSm8CefiWVQIvTUGVcHjGmmj5tWQUYcH2Jp0cAOEHQOq
SVDS9ZZC8ZUPgQIlgrIorKsdPDHOp2fhIkiqCA9sGcJ0XB5hG+8xZ4tA6n+9jlf27myg2Ree2zXL
JxZ7YA7bSAXOTF1SS7hsgaNcY4OdRSFyhpM4D/Jtq1vlaDRmIJX0lsGiBMgDL2lKUNdfnSTyU2ei
LZcwomm8kMLL2hg36IQBwKgA0RGhlBatIit/N0AiqB2IPFjipo5xM4FhbY+Zp5J+KyLnWJK0XFid
K+8GEy91lDmIOTVYZ19P2CXgnQ242guirEbyg2rHFr8w/G975/mvN+LzUPNmIElzRRvKmp8U/b0A
kDSLIvfrES77f3hCQgYOGRpecGj/zW7bEimGUZUl7ibXfsAFb7q/DX5N19obt7prvzdeegfB/qVy
0WXzDyODOolyDbiTSA5nxxk5FIzeqwz9WjxOgvjGupEn6za7qVdwPPY6aGnCVfNu8S6+sn14EaFR
jXIhFOLmMqGDJmoycKriMs6eeWidlLh6SIfyNKS96TbISTw7Kt50e0xcvSRw4h1suuJRfE/b/NDq
tl+3zlGp6QNy9rUOJWEPFjWdW1j92iDNMW+ArsrhwA5opYufhKPruFp3auzUZ4RveKPcqkI72qaA
+2423NeG6QvAINyx4hH+xDlAAeFYa+Q2llBPBYYvMCv1Z55Yr2PWPIRdeCfM7pFW9ugqJnrsaGXC
dLbAe8Go1Qj22vVm7KpiVXROBzR3g+UNR+bRiu6+PjzTSZ9lAmdLOYu3TFaOJSLEWhQO8NXJQBiG
cOFSs02j6h3qbTu90DOXa87T1wNfiYRAGQA8A6VfoDLnFYmel+YIS73klHHbFW0O1fBqXxgPbb+I
DFoaahYLB/i5xC2kEk+5Hx6hRMFrV30zTtHKeBS/Ro8/kzfrLb0zH/+LGaI2NjlHQQvv47P9dJXB
7gGNcY7HszQHN+GPCXoRUXiS1lKPZKZb85EMIDeFEB5Kj/j3/KKGcW8CwD9JTuFR20/Oj7BJhYGB
W65Gr3K7TfqES2CBknXl4EyiuWAvAHSI6sQsOciyURWM0uSkb+ItuYk36U5b8fWSH8j1uYE5+XHL
AIU5C26aHnKYSwBf0Hrx2/CLbQGgO5ZHuwCwQcJu2SvvgDBfyFevhVQ0PP6MOtWCPu1dlLEspdOo
9nfVo6i+j9vuHqBxmJ+IQNyKR+EXR3ZXLjxMr9zaZ8PO7qXBLhpFZpQGhvkoB7Qxx8WZTSF59sHb
JplU76yp+Dg/lZHeG22a1TQYIDGiBfGeHRvQpooHtlrK+q/NxoR/H2R4TUAo5gVOpx1MvQvxyu5r
AUZIjwrJwj0+0939ffLxnzYK4UjjLvCwSI1TKNSCWTHZpCl4yIzb6sba2Gt+twSPunoSP481TffT
mTDFUEnWSFTdVsVOdp4FshX80YC9lX43uuNR3y4LmF0CQSAqPsGGpyLBBxTkfFQVZMRKjljEbg2n
iy2ManNP8dCLUzbmTXiLPu7667B1fZ5QoUFFG6hlMv+y+ygZtTJWtKBH5W1fPFvr2psAjWRTCTd9
pl4OXc2l1Z3CxcWx/DTo7B4a+RiFaPTSoG0PbZNB9AUCk6ACLcztSuaA9PvP3GbRxDGADdcMGEbI
dTp6TejSg3yiP3D/rwzm1qvkUaTbBm0Lts7//mmPbBmuRvj6NAtMsfONjEjXGplma4Fq32SgfCfs
xJu/R11gjMkzEIcGgmGz+AH9grHAsyeEryuU2mV8P8piH5V/R6j496v7M8w8py0SowcgqkL5QP1Z
OFCeWaKtX3ueoeOMngiwwdBNmWd4SkoStCwGDeUx2B96tZdpQI5uAOPztXW6jnBC2GrJL4/aV44H
HmWoCKJoheqgNdsjo80qKDFlySmuGfMAGXhpWX0vzPpWD6t7q2O5O1hIDhsL3BtkicQrbO125C0M
GRL9e67QF5GWx4bkr7wb643WsiBKUBYtYMA09uZ7PXQnXa/ArbOYcE01gfc20JRbVSgvQoUxC2qC
qZvyirh2Ha64PTF3urH1M01GLlheuWejTurVow2k/5jcsDiD/l931FWY3lD7rh3VlWWw+zSz0BwP
k03tcA5bBGXw+dhne9o3xb6TEK2VtaN4kdHvtSF7Kc3wJSvoi9FZG9WQBIS+EGSCDPp+QOKnfh0a
ayPDwy1N6MGOzH1bsF8gn95Bo++2Re0aKWP+DFlgWPL1UefZ6nir2PUjKC8PnEavWpo/aZa8Y1V6
1CKo2w28R+GV4IkC10lXotnpdiH9VUZOCvkzDXi+Xi1dK4emgEyKNe3lqtLSnyxRNLdN2lOoaAdT
AGARZvIuGpLHUKaAlAEeJizl2NTWfQTKoanBCEdz+qe27UFhT+9Vvb6Ny3FDaOUrnY30PE19sxzT
lZGKfxxZb9qhTVy0PV4Bkb3p22QDyzXuVpaauQhQwu1SehP39g+rJMxnFn+PIsPvB/tppIYfmdFd
E/EW5juR40pe7WAw9gwBi3VuiDeeqBDpLpHHC1aWrjI2b0rWH7owDsxUE15SoJTU8ugQMjuCukoC
tVFQHoG7xas4zGqIefAHqxRrQei7Ckt6Ny7SW1XCgidXw0MnKJA9LAfk3B63Iin5ipTyaCgjd5Hm
v0V6Fa/0HuzEMfPhbmj4Gpe669TwzZCFfajh7TNw/RaQm589TJ38qACfra1MgHgbSHJBiqkylHdF
oOjPm35jQdvKresigIDZt1Rw2LxS9Tai1YGh8pbahbE19PBZGOURYJG7qu8dt4ujB90p6Bpg42PS
CVTaVetOL9uNJPkGPNmp46PcOE1WwbgsPRax+q6J7N3maAeojrJrZHuQo3VfgTzvKmDhoveh32vG
eKhgjBqp6bAqBvEt0nLbrWrgOOQwkf3U8UlTkofeMm8Aaa48GncvY91uehOfYcNFukoavP+GrFgN
prnG53hjNvxBxMmJGygFZWkl3Vhxbh06wtSQsngXNvlzWdRY8oIWLiORnzlC9ayudXx415WuTJ1T
oSibdKB3veo8lKz+Vo1km0hgTuptltVHuy5NrzIgagRsCY6dSX/SIsSCjt8UJ7/LMuUAE0dfBS+2
UyEizZo3M63fTTNdUVn9Ag5rW5vhDaWQSksi6gIgvBoFfB8KRCYdVMG6dg5MSU7mqK0rmwA5U98x
ywr9IqvAVsAtodQKDh2smjA9/mSP0dY2h/tRgYUJaJmDCQPtJn7JEdrcXB/XolA2WWN/yyq2IqyH
XHLHdrCUCOoh+1EKfi80Y122mk+SEaiEFDZnJC+OXT++VgM9VLYAHdlKNyjBkC3LYcmFlWlptrGy
8NSiweohQf4HfqLPNNT3ppVsG5M8hJw+JWPG1hGKZwgIWYne1zD4GYywEdzs0DPLenQjELFvbJP/
pERADa0umxpwOfsfzSnva9YDlQCBMfxxz1eAE2Y73n20DCvh2xOyTqQCWEWeyo1uhXxVKaBFk7KC
C1Y8PsqUpt7osBPR2TsaESdHl0DCF12xdroSq1WqbA+8fr5VnNjeNppRQvQtYnsdRp/rpIwjVw1R
JsHlfTtUwytcU1+qDiMwK4EdtU3jNSPduzOg5ci1+F5R2N1YZGD2FtYuBRnIDa1o8BWK0MNV223r
9HngwJabbbdQULqSiyHtAxJLB1sScmWzJCnBvVYKM7UDwtEjKtgKNawd65f4E9ceWZDageQ+5Pan
jGVWPSoaA7IeaaMESjJp7g8wftDSVZ5WL5GmPmsdmfwZiv2gqgM4lBrcJxsUuqMk94BnuFP69qfD
8ns4BR0twZ4XMsUr71sHTE7UilDZBKt+lkqZhEYMWo9KALegJnep5mqbcU1WYk2Zax7gf7MS/vgr
3aG9+e1vLWg/UizgGeASjFxRMyC6e54tQi1f6GXRidOg6SuR8w2043yjXILRX9vqCRWFPh3qFNpH
N+XTm4bhIZgYbS9ObRG5GaysuSxdtfv19WJeeQg61EA6AHj5pGAzS6tAaGxGuMolJ8XqvlXSOUma
v309xIfvxOwBcTbG7HWGUn6Wc0vlp+jA3lSvf8t2U1s1f4CN6AQaf01u5Vv/pJ6A1l966E4Ez/nr
BdJEUxkLm4Ye4bTMn5axjYccNwRRAEriL2ggwugW2gK22n9vOr6L49RwGWguoOKH2qFVk5dYDP6k
AJAPcs0j7TTUNiCHjtjbltxXI3+Bn9S2bhnArtHBkSYwVXb3MA5K7paZnqMzbj8iVsP4A9dGAqHO
WrX81ioeqdIurOzVI2LpFE0L6F5cmNqOhhrLIscD1IbNAIpaXs9BJGnGpafZdAguNhB6dQB2wnIM
ZLbZGqp9mhWs56fJ0J0eIFx3A6d1qKlMpu7Ny2IR+cpwqD+iND6VIIEWOR9OUYoIwOhOCXQw270W
4hWuk5jfGymXmg3XFhD96QlOBrtlhJPzkcwCwhd9ZClBKMo9DEA8BmOr0LCWovYVUANq4ni24/Ex
4StnC5jgzRezIuSnLE7Ap2tw+ek8/+FwtH5qYQWppM+J2R4iowXQsre/8VK82S30f6PqIYFMmKeh
NOTmOZBGYEK/6zXdQusp8aQKlyG9yX6m6Bu7cQJfNmlr32nBM4+PChJ69b6W0FAFCua1dPTKB0jv
geY0doUEMIWSB7uxjpgykqbskSdJ6SkjpDabjhH8dPpESuuUacr3Epblfmvr8ESh7LG2AIRR0NBo
h1eeKz8WIsaVsvDZes1KDkXP+jbVUoHKSrGz/4lhkDA+gia5Z57mZhvAUtDfXKq/TYXD+Sn/TCOZ
hULTwE3vVDE/WdEq5j/10gAceZNlL310SLpvX0/x2gzxJU0dOiAKLkQU+4SKVMvaMGggyWJoj3YO
umUCT2w5el+PdAXPgowBgQ2FDfQCgRQ/P+ScKWbYtZaDnu2q2qFN4uu7+MCe84+q8CIn/TJYTMhC
G1p9aOKihTu7HoG8BaBSRbmI9dGj2ZCbUDoPTa82m0ILtzWYQ+5gjiqUAhUQE9MYQPxy9IsmTaGs
pfEFsOjlF37+20zXw6fwr49iyAsdaTZciyCrk7kCvDsrGRa+8MtrFMOgcQz1HxQ26fwDj+1OdTjU
WU5RY+xE2fgEb/mv9/HyxBBEKlT94Pg3XWWzqMgqk3P8EkBPjJbXFcohM3Of4VMFQXNhNpdfAsHP
B6uOAiI04SrPF02SKspblBoDDpFSZnVeL9cQEHMHLfOL9hux/K+ndqWuCfgmAU0ShEV0DufSso41
tAQIQNQ1YaTZ7SIEwf3kFdSuQjdfwZcbpI7FuuaV+i1GnQ4pYOcQlpgXwUmPYplAAyPIaLZL1Gij
kQIcTRtCzda2SglxdZGf8hGkFD1tt5UQqtsSCeYSi/4+sQeuyJ7EE3WAOi76RIkYC45nlRWM7BYg
Qre2xg10FHdfL/SVM3Q2yiyupqJEn3No1ECj/f1QFQdDi58sM9k7Md18PdRlve58QrOrtVLKsB7s
Ug26uL0BreEnWPkHmYYHVHEgvYJq1NfjXWl447AC7wASAYg76lzKGYGljUNpWEG1Nh8mKUZqASzk
Dffp7sO7FyjQjfqYHM2lwzuFkPN743zgWUMqzUfYk/HRDiafFvlcg9uPWpQfbcsnZcUXPs1r0fxs
mrNv0ymFJTnu6w91A2st7pzbvEfDDSjj1bDNltTFr32an8czp9TmUwCtagvGZPiIgm4dbtpNuhEn
9Wd60NY5fD7oU7kdNtHC0blko+IC+bSVFy8szsATyQc7aAdlA8uiPU1tNADyFH6gOsQKrKlWoNZR
7PUpipnAsf6snHj8BpBADjW55hc1k+5gUwYdBZBmhwiaW7lejndW5cBIB46Me4i5mKBiMAVmsFSu
RltZSJo/ZN3mxwKqb7gJgQTDnTdLJ4ZYxlWcti1iGllD7AymZ5sWDaJuzY+TEiHcUlbxE3TFTgPx
xPc4c3NocCx8FTP1o+mxOpEK/vwWs7dXxWM9jvNx2r7onr0VkDHCPqZ+Hzg35cbyBQyZ3wAam0Ah
zRFA9W3jgUX4180P4kz+u2gS62iZXUA0E6WTFUeeLZDfRigHR9WLFIsSsFfC2+dhPnQiP51V1hVV
J9rSCaDehWqoK3c4QgjXa/aio9bsoqZd3o0vfbNoi3wlzQA3Gx0RVEvgjjzH+QjL6ggPSxJEue31
MdQ+1DfTLBY+jKvzA6AL1HpreojNjlQlazNKSrxlxxbtTLAKU0jDVRmsrnJzoSW2NNTs3DC8Brsx
duzAGW+05tgJZ09jtkc9eSGgLQ00reynPRMN+KBGLhwQJTvABtpkhaeuDwsZYwX/hIXP4cqlBJa4
Cp0xvJaB7p7lpnav1UPrcCeomeLFxhNyG78y9330w1TypXth2o1ZADgbbLo3Ps1MlagRm0bkIABA
lRQSIXQb7zGsJ3+ZaIIvwTM/8vivxpudjqK1O4hHAno1JVEMgC/xFB/RpEpfHB/wJ88SEJpAkr2C
VQA83zrcVvpGu+1vluL31S2F3g0U+wnIZ/NVbpox7EoFE+f5PwyykGrSeWbzTNRkIcZOd93FjD8M
qSGROQkMzVY4NPORgPsRqHtjzffxZvK/VrdL9Yjrw0BRCE/rK0VXXsuBVXbJT0md3EIr/D1WGi9S
q/swqfYlSshRwzKPQD9pIaWZPrKL+QGiAXoAyAgXYDpppmUTxzXBjsJE0uvu602+YccJwkcgR6yr
br2AcrmS+UMu78+I09Z+OrMQqBe0tiGcMymFcrXcGr3idY3ltig+5q2y08YfX0/y2hwnNyI03yf6
5/y5GJUUfAtTwx6GzaPIwUAx0oWwuTTE7EM0sjot9SQSpybL92luv9e9evp6FtfiPzQAQcEB3xKk
wdlJbCnCfwpLmVNjsh8NU29QaOBQd2EL+7MwzlzSRaqSlJnN+EkDSeWQ2eYWdx7dN5X++l9MCLV1
8JztyWJ+FkzGtquMhFT8VGqwPiqbnwXnm7oYlqySr+7NxPUB4BedjXmsoGWmkazG9kdtWrjo/6Kp
brP1fzEZEFDQM4AVLch656dajk1U8BSKLRoLt8SWj2MNUhPpF4a5Opc/w8y9SzOUE6EP6QDr1wm3
zlPoRy5VEi+/T23iOMKA2fmtXHw+EzEmbQxTbHGCqhwyYwJX8acR/U+rwBvVEWsNfYKv1+5yUucj
zq7MriqFSitQ3Q30sm1jmyQL6t2XtwUGAB8JLzeKXHnOEjKdjkXEAGIlJ4ZnDf/L2Zctx6or234R
EYBE90pbnatcbsrNC2FPe9L3AoS+/g7mjbjLxoTrnrNft9dUAVJmKnM0+0oGN5trXl5f6ZZfW2h+
0i+xLVaLCGTkKrzQIQcLMWttpYDgb654Q6G9/v7W1DmmfA/dgOCDKATICpzGf5yfsGWS0WeKPJei
7YG7xt7aqxdMk9tTuMW9xS1eGBCgu3R3ZMfIua+da7At9WfTee5q4PYBOCH2/rK5zaQprfOCaMge
cDt2O0dstlHlVJ+osSbMXJS3zOWP08Z06HnWjb4G7v1ZbKkwVgI6DmMymPkue2JW1lpm2AzmpWp9
mh9Fn+5z+pA3kl1H/2ONJJDCv641f/uv37ZVegzuTfNiqMMjeuFnvSgkDHauEWJ/xt95HQgVAMtl
op2/CItJYUmYu/fKpaqORfsXwDG7MK4tsnbkZvLGTECc7Y8WR04vVatOStyWCGSM7E7A02G8ZgO4
/iD/rbHIiakUjm1VteaFgTRrmQ8jpkfp9D9OIvPb+m+Rxdsye0vvSRZHT6NpNnbcKp9RCwnIiV0J
IWtREfWfYaBwgSDIsg7MqESUStLRPkTALbj0Ksf9mQH2wWvIpqNhe2f0zbWiYu144fOAZ4P7HnhY
8/b/suUGa9RYOeIrySYwtKwK3cKKP/AbfTnUnAL9U4fpcI4M0w85GTCbhlC3DjF2iOjliUM18cql
bAPd8K1oC2FnRGWuEgNDlUvZpzpokHORMBpo2J88KjGfjCRl05SsgRR0vkGv3+vapNnLeXg25OpY
tfEOUJGbIrHu6AAYWlYQ2KTKPfOkpnqKqTo5YjCulD0rLdSZ4PLfS5i/zJeXAIBxnLaNLl2GzgPH
0039cHQkb3CEA1meIrWvy9qtxrWvay6yed1AhstSU+sCoOhRO83NFbLPpkBHdLM1YXf+zNWNd1Hn
YELWPaWv1wD2K73Gb4/97yd+eWwlisN+YLjhAAZ26lqb+IWHyFpBe1e08LrQAH2fNhB0txL398Sy
dm6/PPzSTICEbaLLMlau2szOB93Ws9rRo5ffV1mLQF9XWUQHtVdMiZa9dIGcUgF5H+sGnYcrt5u1
dPx1jUVwiJp2jEqQyC7UCp1mfE/iz5hEW/0aIlZdy0NfF1rk/bTRiJnOD9N5rWoz6aYe7Hzb3Bn3
4IqGtmZuMfAbHuDiGUOCNbfrHML5dqV5WnhU+GOneUAFetcx+CssvRnDA7YUVLg0oOQXcT6sUUIU
siRfjLo9JHj2xCK4o1exw9QwyIfos1CrxC+NUb/TOwYqUmSGXk852E7y7QhJYLfMqvtCtXZRAi8g
TNJzF2zeZJv11g6uwntLjmAYIIfclcRcVmX8VOX/mw8JKBKGmfDsBDx3cR4RHSzSRIjyRdXtpZx6
ciRtw67y5Wbwft+Xa7t/9gLEYEpWNYBivoebdJAa/E9CZhwlNywhYRAOGyu+dr7XdowFsaWZwatD
wnLxRGjcScY4tNYFahaTPLvccTvuEp9KgKJfE5Jbf6b/t9jSWHNSNdjxqmhaFtUnK55LCJcAevb7
e1sLWJi6Qm9xrrB/qipMlTQIiYPSlUx2/IDGj5ft8lP2mDjlX0mzFSfey+j68v9x3xcTyy/LLuJI
1nc1hqJ9+tQ31InFTQQkf6JdhaSv5P9vyyy2RZVadTM2CrkkQjmBOxrbjV4A89pLx66sPGD1Gk/P
5YCN5bZSu3tgZnCYpnbTckiV9HoPfavq1ShxxEZNvUzmeH/l/a/8QkjBoBDHIAD6kctiIQSomcPJ
RlxqgmkAtFihhgBSswUBXFe3o1vdb0pbfprFqCX32hBgBc0HmZgvqy+ydEEMRhPJEMiYChgj0yNg
73kLsQnT1QJgFLPaBrDTLmc12GsArJXt/W3txVlqTBIbSCcCjWT9HkPYO5IotwOwVlfe8ErK+rYH
FlG+APLdMuNZNySjdjKkdoXyPNm2BYZj5VtJ3lmeAPatnvVcuh3KbGPAKi4qN7//jJXIgZgO2RCA
pWYRsMVOTEXPJ8QT5dIMvVOXuauHszwO3m2l2zJu0L8vt1Z/ETScAG8juERj+vk9IBZNF5Wkpug7
4cuCR7uDQUznY8zxAKWEjfTRXUnaK+wPDJOQs0BpnudaS3H1Iql7kkiy/H85asKZ61U39ntf2U1u
azn55nr/deWlUoozo8LCYVY7WDxkRiOqjAxtXq3EoCqKvI5Frk4uhYqF+yt3iZXF0O/SgDsD+HVu
vH5/o2Y96G2RDuRCxYaYBHIzzOPKGVJjia5ee5vz5l90Cb4ttti0iVQAN1IxckmtsnakqildNc/g
itNEH6YkbVrFOJeyusvgxOQaemYEFSs+DDV6kVJ58CrC7sasP8uK6QH/n9lxXd1hbFQ5v2+ztW4G
GpYQjbUwwIN63uILRJFMJt4hfYTmeKi0+EE3wYxmOkxUUohbyA0J0Fv9kOThCcCXmymEHlSnAoDb
pyb8dFniCDN7BojQ6aralfLm1MsDQA7qCCHDqtuMJnn8/SevgE5nJbD/fvIi9ShV3gouVRlIsNks
vR87/Ekd7fIJNlUOaOd3wJUE+dnaAgDh/r72SmULAALwJJC9Rc31Y3zdygWqBfQBR7Dv81s4htgE
HInWsK4d//khlvsHUCAEPgjS/JQXF4BExrwGY1Q9w1rgM3Vnttzkz6wTP/pf5RGNgH4181NVAEkW
sVy0k5Ul7ZQ+qa/mOdqQveEnnlTY9LbzjXN0m2+GG7S+b68x4VdyCCae6KrPk4mfeKQsU2GQaCK2
U5DsMyNzasnaqtwKrny3eRv/eJ0AyMEUBvA1POL3sz9GEvKkKQDKg6OW02ugjqrwu25N/YbXxinP
4lNNkmcNYCCIx+zkFnQVJiDBAtXM3aRKDDQRi9v5xB+UwfwkUsNsiBXcA27pWWUxgdoBmVQ5im+k
yfpj1fJBT6faxZXumbWjCzIRd9K+eeo5exgMMBKmWtlPeuZFhXhg0Hr1zIHDybUet/A8BMeogD5g
FWumCxp47ihD+sfkRuaWafOkquLUT8WtEqqVr0wgkRhKAocxQ78Dre2lVBlslEUzgSqCE0CSt3iY
dn08nAAXfUtoe4rT7OH397sSWjEQRT04N/qR6hfbp4lNTLSiRL5A+ETwP0rzYAi8pNHj+Bm/LzUH
zsWX/LrUErWiCjFWBsLWJVHk7ZSWrhn+zyF/KKr+e5rlKScdMzVwwsXF0Ap7Ql+m0NQrcXctiH1b
YxHENLPPxWjgMQYfHmvHEVd+kAOdDJzf3ma7wSNevJOPJXR3NQx2rxWO6x8MqooalIzQxV2E/WxC
42eC6NKl5BIUeKunId1Azh3aM9A+H6497Mrps4CgRKaHeQCw5ovtAZE3hkyBFxq1frlVvWhHjo3i
zqr618nbK5n362LLW5eW8olmPd5s2NRbkcq2kPRA5ZlHwMSLoHQ/6x2O4AL/vi/XCjbkBdTiuMOC
O7tEwuTmmFeSBRpr53WX2q8Cyxl9055cqLG4kXuNRLIC35p9GJC2cTXH/GupPzFlMqC3Ldi6xn32
VsFbxhkrJ3bDh6KyzecQNak7a0XBWO73B13rukAqH2UwiOqYjC4RMcRsKw4NFusSwlIbhK+3/CM7
CggZSJvyEO7IJgsGp7xQ3/KU82143xzgsHdTv15PW2vZQ8cAAql41kKCzde3HmWKRrBSyX3ylPTF
SdXafcyqILfIlRvI6jKz8o0MxV35R+GYM64xNHLVS6k2N7yoQ0fum33bg8z5+6tdWwjd7nmaCaUI
gAO+P08ZQ71clnv1oobiTeICqoxT9sbN8vP3dVaghlgBQ20V3hPori8RbCnk1w0LTOsn83VwGZSg
s2A6QZUW5kTX27prRRPIXBDAhYMb3NgXuZcSMow8hWKx2qtuTsEkBdOgMxxdv2LYvbIQjMChyW7i
5gSJ30VQ4xPpyyhMlYueq3tL4O6b121rFyS9ZRmIw7+/xH8xcpGJMP7CCJCa8yRweUODB7DcKbk+
W7ShS7xrbqwjvaU2CMqPIkAAx41/2pseP0kuATJ+fy2Gr0WAbz9gsf3ZyFlKi0S/0Bqml44eGD7o
fMlr+BIe9PvyDaaL7LV0rt371yLdfBEGWwhOkj+lr6gaNQLCHBBMsYbZNwSC2HKgy6XTwqSj7mDH
WfJNCO8idLKDIrkbrAP+rSt1wD/N6cXr//Yrlq2PMCw6yiHbkqkRjMPHmzTlpT0l8bHnxCmJuae5
BppxcY9W693v336t6zaj6AE0g8jQ3Ab9flK5qDqQgUh/SS6gmd9lnpb4wyZzqj/cUX0WwP85vNPf
m/ff113Z4SAIwJHd+ndsl2m7JkWijWY3XJp6srMkm00XPOgfu1F0DYG11g+ApCMqOtQImg7D0O+P
WBtp0nIjF4Ajw64EfrhhEDvdTeTpB8g4qoGUOJl/lWOyMnuDuwh4FsBCgKS6HPjJophCnqgy5A/v
blL9r9CJrWX3MvL11EG8QDp09EpnZ20/A1wKDgY0owBWMuaw/GXmE47UzEhSyLMsYTAxn2wkD37M
TpO4HHov6EdfKYhWa9j5EguDAdUC3fX7gqNI1XrgobhIanYKJWOvcO3t952y+vm+1FzWYg2i81Gb
MtRcnVe9xR+zY3u4bYAvI7pt7Vqndvor73Gt8EL9A1k6hAUUUYsVKSt6zDOofGEDeO8Zu5lkzGN4
U26jvnnhpvJ3JNE+odf0V1a/39eFF3FwTOJSrUcuAyzIwIJC1wpK3Rj1BLBGcxB3g99f7doh/Lrc
4uyrOe/gEIfnjEWu2CpH4SNNH5YlQeyiv7LWaqCZyTo4FKDyonv1favoRTlORR8NlxJ/YFtZyOws
rTxJEmDeN91zO7B7iEs9YOgGG41oMt1SULCKW/NsKWDdwv55p9IErDqzuhIEf1YrwNvOwG/UD1RH
Gv/+00pYsyeyhmCkswPIznY1jDYao/bvb/vnWZlXgXoWbKxUwDQXYYhw4E0VLQJSEuOaSX+v8ytt
wX8aQN8TCVZA537WcwSq59/2+nL8TaFApcKohwuZetCUe43Zg1ooTlaaBfj/+YhBov6kaPFbxYuH
2SkqsEypdEDsAxo3nYB6UYrYkVKpclFxnTs2gtTEp6Al44PeoFWr4LJTjq2XjCQIpeist9NDCp11
UvIP4Az2SkWTfT4Y1KV5epKssHfzzvoQA9ABEkWjDU3S3WApvmSEGPrBpqpPH2QevzfAItqgARxU
CqpYyq2/UixMm6UYvHZhe58lluKggrectNNPCpog91M6PsL7urcHwQ5KyDu7ypt7udQOzRBCBYfS
l1GW95wIGdUnuaGFyRwtlz9KKQLhlAaMQN6lj9RPJWXnMpFeQ01Tbbyaz17AVtxgf7q8PZkJRl0Q
+w1YmgdN0ZyKhO0hs3Pft5J5rRSYU/3yC2IChsoZygE/qe5qOFkT9GTMy7irD3RX3TV3za6+5xtk
Y2OyrUDHgOCIW5jfXIl5K1poBBBX7B4oYmL15faEplQrqS1YGMyVHWhjuGgebY2ggVrXtbXWztus
DQa68cwKX96iFaGXrWWg3DOzJwoMYt885OE1guDK1QAWMbBzxYQD0GRtWdmUOUzMq0QXl1ITmyLr
YNs05ZadQmcZ0kd3sAc4xiGOCLLLYKuR4svZ6HbGtQbJyrH/9jPm///LoSx0AaMOQpC+gKzrwMyT
wmsAVTInpMW2weBhlnAFmk7+8agTRC9ii8TDJS4606VSBZRAKG3HIX2JMvWlbrPXAsx+QAD9QlWJ
11D6oanGjoaJD8u83KlE8k7oeGNF2Vum0ROdgIsBIeZRmypht/20SeMDqUBuz0V8zJJyo3Kt9XIU
Pi6EeSBOAp0VGy4QV64mK8kfrWdc8CB7hqYn5keLt6fUou1Go7+Qe/2x3s4K0pB4mj7gzLtTXdxL
riLpfybFeUWkAZxBzCGW22a0GqgHKXIP1NlrqaQeV7eUWxALuia8u7IxZlVKaCnOTZYfI6Ox4YAJ
QJwPFrPWEf6Qn/I0fPyectae5esSi3pigABkFiXNcOnZHZ2xnFCtK3pgZJUrRdqcvBcbEPdUAAEt
eUZzLmfH9TBMDbxMxIV1lmuqN4A2Qn+vtHn/DiXd3x9q5bZIMLjA3AIVJ7Dsy/ABV9kppBpeHHNn
1cYxEBocieWthm6NaUs7eQNlNc7c35dde5catgWFR4WJMmZRJCAoo1mm4F3KhelXsIVVcFM1kvuQ
XpFG/UcBW7zMb2l8ETESo9DQURUDnm/6G+7iG6haBarXe3EwQjDJnrwOF1S7cJhN/ygBtJqOzaF/
yBwlYF6zhcHA1UPx74708zfBewqjHP3nEFcttC4vTVSmNDChEVueMOGEUJidjNA96FzZr/yRbrp3
9dA6kX/1irxyVvBK/lt+sZFTqTfQL7cE8uIsDwCnVp+BXoIx2eQWLniJJqzWnn7/4Gv7DNe2Gd+q
gFSD2+r32KNXStgIaV70H1kp28FSxAWWB8BBxdFBnR03VzshKwfp25rLby8jCUHbbyZIgX48QJ0A
rhSxTz/C0c7AyBwah8U3Gi49ydVW+r8HWn7kWVxybsTiprysgyl8G1UIRfeXdBuCywMihao7FaqN
cWt5fCedu1v+WXOnfc1v0tfCnzsyyV/r5epbmD/njx+CDiUAIdqKammYwJUQR4xfhj9hMCM2jTv9
gEF+UIE/rFwBAK1WPnOFAHEECGj+0HIpsrJiY8UE2sCKX/t80/n5EZ4F/x+97rV9/GWpJTdmnJJJ
EgWWiq1H0kV22l0B9a+VVmjhoeeAbfsTRAVEbTrA1FS+tCIJqjCG2071GmnXbqorAFdcMOYqESDz
fxLc389G1IypDFWfeZ8CoXhb7RKv9pubwjGhhH2qHtAmDyy3d1JQC57V1tE+rhzO1Tf53w9YGrkp
vYjBqY7h8gAhhqOOfo76OOtWU9c4p52Nzuy4ucY8W18T9SRA73Nne3GFVdOiyeo6HS4ZxWzisb6q
xf+z8YC3as09BzKzIZbzOqOvW7gbIuJU8jlJuT0KmDPRwq4hosgayMnhSYfP39/k2o6Z8TJYFTdf
uuxTERmW7fCI7WG2c0zVxyi9M8IrS6y9N/SGkB7Rh0NsWQRSrhIpisdkusB5MPaFpE1OBKfiK03z
tdD5dZX5V3wptFmlGyItM9RTGHSmceRA2sHVFcitWZEvm+WV6/xqSvy63vxiv6yXA8TXQnVuQEps
t0CsNTbYlmfV4feRZxzTEI2bZlu5eeZa40a6PjbDfHwlTKI4RuUvo+X3Q+WNo0pVDeBAL5kJ/z+U
638ywqlDAQeyOvKnygsAgsI3q9Qf20QOLG08wWNy0zLxnPXss6tx+8lKxW/0/IlKMgjhst0Y5Eli
6qEc1D0kDXzdaoNc6W9K0QAIWKj7mo6bsVVe9RBX+GzsT0Um3xKpOJs9SyAC1+yNAWZKffFeJ4A0
WuK+r4ebsSJemEWBbGYvUw/4ciIroQdpnTcKE0qoGDZeEaKe4An8brq4dUure8A1ufLyFNPABGoL
dle091HdXIY+ze9SE7xojcQKYPUaEMc6DfQe/4AKt5YgI4XhxiO+faqwAMTHrVaPIxavH+CSWNj6
MHAb7Ot3moyNM6giYLAP6PIQfYHoUKSZ8GStUQ986qijZPw97+VH0g5NEMa5b7RRkJvakRsaVFdl
AXgi1A0RdZ+6KH4w67xxJ4Uch77JwY2gezpaPmHlllsW7Itm/HjQqg71eGVNTtVEQSJ6pzQAhxYE
wsRhH9tdO/maAY5FLD2KNHnUxu6PkkU3iHkH6G7huQxc0MCzvMuJ2LWhBheVuLX1qn4KSXZjFsVW
H4qHTGF3kWTdp6NxBGjFt8wJV7VY3RUkv9Ni806amrciHDBaMhruTBIfbDH1sLsdod6t0ORWn8bS
kYzkGTycxxrOVm4RghoG7IJrdmyyhxiybnKsjOjsWKFbJaPh5kYOZWxriuCArIc2Z9Flmkzf5Clk
K6MTiZS7MJI42FzJe4kjBIFMuA3oYwYYosHeuAoNWiroSwnDZVtE7HlsercknDtFFr/ofbxrq9YN
x5F4RpzAYSnil2xE4wrjBj8vFOKG8YShbVbBwaA2My+P2neexW5jJZkb5z3aV/ReSfKDASlPSAuW
MNGxakfpNFdPK8ttdTHtEx0gN6svtrmRBQnnENOVYc0MTIAdST16M03bYenQ2MZdDRpPo0CCGXrD
RClAuEo0qGZ0HEeF1pqtJ1CmVSMN+q7q6Fha3TiEaZeOxkHfhgceweWO99KfTK5etA522GOhnFWz
ST2ov31MWSNcXTItiFemR+QgZhMZ/0SJ/x5awEqEIQbXfCIDVtMBh+iRAZyOaJQB1I9oUDXmOVUU
FGspOmplMx0lrXzNeuMBOpmXopeCVLLmhmfWQBpYgxe3HkF6lmo7SB55wAjErsT1yImUCWtC7TbI
BXmcJlq5sAKYXKkAdnp24YH+298cisP3lVZW6Kg092nH9nHdnTA4hfRuBHdGrVCg4itOaSoUZIIK
vj0RokElxZkz6qWG2QiM16l+aw3dgfHiva+CRpMLpx9wnQwTdDYaGbIBehPbeleiIWe6RaffNVYE
iHgbX8q631UmhLx0NJhrOE9vplrbQakPal5M3beZBH+WoXCUKvuTDeZLDhFgB0F0E0N43SZDheMN
xB/ewZMBHBB2AETrpsiA1PQgFU5c18Da53A/yMRWMtITVPM+YDCZ2MqkHdVJvpcp1MNUpqIPM0VB
Y4B2zywGTPkwSp4wUJogNakjhIYzkuEelwU9tQ6JkW0aSbkFH3MbWdp2SIYDV7r7nucu1dhrwQu/
Qu3qtLF+K9GpBufOmNxRTKndEnmnRtRwm7Q/ZZrh97JywBbgtq6396kV7THMDm187RNVYXdZkm6w
SSkeJVO34cQRw0RGnpwCcsU2rZI9dFI+M4OA3SpedV6cZKb0btTi52uJFrt5IcO3TMCLcoost6YA
eSlwB0SUgOKNIuT2IDd94vVhf59QyE1LQAhtpLZ+gmkivGGQolwSsdtQ6IGQ1MG11P4Fpuy3NacK
ZjoFfGqk6YR25FuvS0+g4BRuEaXQNu+6ENpW0xkabc99Vha2JHPVCbvu0YCjt5UWR5VBog46PD4l
4b5Rxt4z8+zOMKY/ZgoZ4DHdQEB4m8jRltX6hzHSD5LWj21c3kET+UUe2ltmDAhgJdlZAoq+LXmu
suhOo6UDEVtMnAAxhYu52A9A+g7oCNjwqYy9acCHDgvP4vKNMHQBNHV8QdI8Ria9JDWgQlKuuxYA
e74izIcCwdsrk8mrVBxlgAYHMHy151zTP2I1uZm0fhOJ/E8WK8KruHzKouhCU+EO1fQ3i2YQvmbe
mlp+SuScQloteq5NgOwKqvdwxkIgE4k52dB7OCtJdpJYlbhhaN2hpRFtjFozPW1G6XZaczZYWAVi
lOgN1IhfpHG6HyztA5LX565NN11uHhnTEqfi+YeW6LvJTN76scFJbQxHSzAKCOttjNlBqpqH0ihs
kA1do9TfkyzdCx4fjAaIYfV9LmGHMPKhCZx09V/cuY9ZU+8Lk95OUG6TRmVbZQSCKo0PavqxJs0R
PEG3s0RoQwv7wRiQs42e+p0ioL9Q7fmAw20xwHqH5swk1A+V+Z4a2kPRSDgq4EgIqYA2WfGsWq3k
6ZgngHbeXUBad2pWPg9VuEnRvR+0+tyk0p4Ng4emtE872ATApp2YYif65Kygcoygx96lsiNK0FKM
Vyu2nILJ+wZAYWSF3WjGwGbhFmSOxzyS/uByHUgQMSf8SW+SI/pY+FPqMJp7lpZujOIx10D7IAJN
6M7PmvAYWhT5wnCsgW84yV+qnLupjGCPLBrqk6N3IzrXh3ZwG4mBTUVh8Rp6NDnF1ZECUMswZ3mO
EJuneItLi4syxgfC0hvwg6Oxdgb5QYnUDeug6q4LTwfKHzNbKAJLdqyrDiy67VI+D1XnRxSbQDn3
8VFLms4uhybH2Ohx6IUj048WyIQYyPY+MR2ezO9f88XYOXXNNoY41+D7MbJnOFwynGdHoQZamm4y
Q3NzBQr/2pA7ZEi3LDc2CnulmO21UNZNzRHDINlBr8VOrPYuj7fQ83KqMsZf1bYywBQOvrfECF3S
PkjSPk9OmgXaZAP7AcMdxM6M7o0eYqVWuFEt+KnkzK8xFYoAOooaMMo1mB3n8E4aX1Oyk/UDm6Jb
FEMQF30bMs1uxTv6zqisAPgsOaDCrc+mxGMMXgAhrl0yGopKGtlh99yXz0yKQdkO7dqEjHRMbCMC
dAE7BM0MFx5RNql8aJBmxqMhu1P5IojPq6eu15wehS16mR6kWRDuIwhC1/k2o9yN48ZlGNKpAvGa
HMpYcaz0Y9KUo2Hs9N5Lm8lWEexM7nbNsxg/BZkC8GoBSuc4VQWkT+DPFvUOpbCRgLS3ZfVOM2m+
avZ/WVffdAmxI2tv9X+1MHcZXFjGEd8kE66gwgvr+sQhCazCMZiBnlyUmkMhSQVADJBdTqQiQyvJ
HhHbhUfUJrPQgjTZKWUYSGPnC+1WkdQH2sI3RyMewOz3g249UQWpgBaHXJI3GWK6PYVF0EO1OO/J
oU8njAfjPVjpbsJQnye5kzeogIoJGbvc0Lx3eY/1aeWNde8AGmfPdwcjCQz5JGAXQlFfmArao33q
MeOsQf+b5L0jyx+NdkNKKMOwYIC0sUAk6JVbK4cB2nwxgjGExB+EcNT6LjfOzaDBeAMqz8hvLTtK
CCwc5p5umqJ1IdcbSdlx8cbiV8J2Oj3idPcq84wqmDg8e0josPJer8EaRyLAiMdr8ZNaWDLSOsIX
eW7ibRR+knRj1bfZ4Lf8hlV/le4DFVff74i2V3kBVMFmTJ5TIEJEqbhUiTdpiDIBBlVpAjPjdvRr
AnPQNvLi1vhrTYkLk0tvGB5wYyeT7kOLsY4G2J9Z3jCVNsXFpsXIvNHvIvOvqpPbstdOFs4NvqAT
6mzTUH5hBmijZrMZJmpXzZ06ghoRvqOO3RVhdlKKyW+rz9Z8J0zyy77dhVXh9Xmya8CaLNvWRcJz
wC+2qzSHg0DsMfgm6Uc0R9w2Gm0peu4E80dMZBsOcXpUTCE8VKlkBMC07WRoyVmo4yiYwUU1+Jpo
fAV/Sweg1OMSkjQxpsaFjtIL5UL4GGWZJ7Nmb+a7WH8Np9veeG5zERT8HlhSRKnU1li6r2ruA5Zh
dxhey0186MoeR+G+gLo1em5bQ68eoVwc1GV92wrA98CkNVVfmodf5puKLxbyHm4YgdSWTx3LPKul
IOJu8UWOBbHe0jY8114aEZgaZDYGtXY6GYDel06iP3Lpr6Q8KhMYe4pqJwoFFRNmkOJxSv8Y7JDj
zGmQQUvlIxEckZi7GWKFChxAXDR2Hd7EOgPS4YmkyjZP/nTSn0rWPVF9GAqCdLlvWl/JZKdOH2WW
+JmGEsBIkR9jr4WvC9f+ipj6fdKBDjzaKiqYYThI6YvCX0ncBy3K5PAPcBkg8GOz5vq+Kne1tZeS
gtiT0p9VMtyO8q0JH4jKkt7UiGxgeoeq0NdRdI/QbiH6MZeOlQz3BESYij7R4R7S8jelnB8Lbcs7
+NmA95tQ4TRAdzC0NjN+pnRweFt7MU5cqrwr4ibjEPbK3IKcgAPg5V2PXuHQub2Fkk3HVdscYZGL
w9RVUKA+88HPS6QJJQ1Y6PQVkBl9C0uOwpZLn6kQL1ArWzFTZ9CTfTubAAwAmOPDpmF+phl+h1AQ
3z/M5pPVppePkg3lHSfOUq8A+x5mokUrOyaFnE/vieGYW0EffuKGHqR66sfyZ6JKdivB07VCtKvq
P6jCPGhkQ85fcYYEQbOhuyjXMSrlbVAlcP9glmNyIjkUp5ggQLZKs2vb3K/LztHlzJeLzNVQJg45
dimbXM0EuygvXpIqhGN9E3DReBbE9CdT8vuie1B4tCsgbYtKF6Js4YuFe5xAL4toQ21LwC9gbOrB
GcrX8h7cKjg9ChRbhJRgAYsboSvB2MPlhFghprhkR0niWF3shfxxQHGlTgnusIz5qNMDkaK8zvP7
LpNhBB/dZGFcoMFjuGgN3FUT1CCHv11V2anWbUmWHtDI3CiT4XUcHVhZ2/BE8doK5yIZN2EIF1YS
dTYozCc1ag9tXQXmxD1d0b0Wvje2PDTb3ii3AvqnEYO9DvoYvaI402AiAt6O1V1NTRt3KT/WXloa
ukoJdZqxvSlY+siofGhaDRcPpCotFY8NrOIjq/FHvJ4adZOcZP7wfzg7r93IkSxMPxEBenObZFp5
lZQq6YZQlVT03vPp92Pt7rREEeJMAwP0xXQrMoJhjvmNl9yVQY5mddzspUq/ShQM3koIM5aSP+Vi
dR01w1ZJiKd8uipxfOv24tbEOMMIxvOgp7ej0W0rkpLILc/g/vGICakqqoZgm+ajkJHHmMOT5KHU
Ew6TSY7sNBJVBsA2qvAzlhMKEsOe9vpVLfv9xhwsR1KqbSuW2NWIjsiT1sQPsl5ARqMgJpt2pUY3
qREe+0y4rMtLPYhxju62eaRTyEI/NYqvzBGC96BtU8xvGmPc6EV61TQDBj8SuVzvdOovOXP3Qk/f
vsnJzuvYzkeOCdrVeUGAor2qo2BrCgZYMuqzokpt6j1pr2v5NR3kiTx+UQrhu09INVCJMOUbzf8Z
FYrdW89F/VCFv/TYP2jRb03PNrlQv3luL29c0b9Bggk1C/NoNsq+HbJ9q/rGVS4mpyHIX4Ta/xmY
qXsck0Y7ua5+GuvhwgiGo8xjcJTLvN762eS1Wv8aSCmFnuISSYCoc5UE0V7Xr6wSvYP+JdNpjOGT
2rvZtewZGy1o3iTsyI+GV26TkJTWmv5Pk5KJanvtNU6Ihzi5EIpoUxmSrUYsCApL7CE7auWtIHrO
MEgIzIi3kHEV9dXPz9LwDJ3QjqT4Oe7eEv8Sj6iTVo97y5d2PSctKX/6mICXrbhpYy7PU9DcQR7a
5Ja2SQSRSoKeOzWRvGo1+7GIH2rfuEzjiw4TWSO0Qx3XSVV1OvdVUI4Fu6ZErwcpoEH1LqVM2qqu
u02jaotbA44hOzOXjwFiIalylbaPofHghW/EB8dKRGgvfjFiwa7b7pCYnU2qZ0t+/kjiTGw53Mlp
fqDVtK3MyGkM1PmibDto7T7opL2s5QdLR+4l+iN04aUimDddEN8U7oUU3qf8y3JZHqo8w+DJO2R9
aKtdDWLqIpMvIolMA35kGrfc7VdjnD5TAT1UGfJJ3Y0gyEfRE09ZZe0aKdvl+uC0qBO0yl0kun+M
INunYenE4/GvrGatO2XxblIB5QEJm8TusdKJpHfMtzdCAD2Tu153f9QCut6/EsRMWv9uwJ9IEt2T
LjgCx2eof1TenctCpLSDNTPYa21xASB4n4kBRKRe3OkCryA+Co16lOHOmWZsBy01aymJL0rVu+80
zXE9ylsgZ/UCdlnQ7bLwMemMXancRo2+CYwLOTKdrnzJDW3Xy+67nnEGm6He+6B6dIMKHp9c9y/1
ut3WqvqT+gPlOTxnpEa0yfAdPSMWlYKdFhXHKtCdSrvLxyuUoa71VDzW1VWenwTxCl3DeNPUPD+c
zjJX9oNv8qQLeyF7CaP2qhz0g9Z6j7WYbFu5uImK7JRO56p49nQFSzMRKfmk1DYQYYtc3pitYrfI
ylfjXs/erEFGyZ9Irb3WoDK40yVpSjsjxUkKtHubnvzBo/wR3KpJdIhJD7rUQYKgynycpLpL39dt
CvT3nVIfqgEZG1h7RhrYJnqvbu/eWeWxTU51cxvmzW3RZhuRymMJhjavhF0oG5dRgEuXwHyHG6D1
F2bQ7iOqq5ZKvhY/WUJ4Ave5z9KflfhjyPHHKsSdMcAajbSty2rmRFQKmv1+P7yZ5UMTPIJzsaNa
2wT4qQUWbgzgyj2ptAP5oUiJNpvYug18faM1V27nE4AKm5HZVH6+183rkTu7yzUbROwmiop7y0W7
SL2jaUCqwOyr8g06vl8+NR4YsZ6uOJsMJs8WaULCMh4isk0OWRNf5+WwLdLXXMWCzHruSp1H7JD3
DyF/MpHVTdEQP3ieUxRvmfHmRTjRBpeV/IKtQJaOzuA9jNg6qyUPCR5leUQ1yQt2cftjRIlB0/3X
2DMuhikH8HsnxoYrc3H2jGhUVJTeWo1JtOkhHaPrFr2W6d14NjOMOYBYv3nq9G+J9xx2APfBhdDl
715P2NPq8mPqBjeRTMXFeg4oIiV0L2BH2YUqbqwu3deDek9x7Bfq7MdoVPHT0zcmZoXxbaDw9Qmz
g4SkWtYBZgrXUm2eDBBHTRCcAqhqQt1seoFQZVQPnp46UefZZviYJ1cwoiAL6meJSM9Imx3GdIfE
Re657yBnq2wez09+1VyGVL21d7DzwSY3EMpIqYOWu3HMtlEm3pgxlbOo3DfgQoyeCECIf1GtJEDO
fsW18C5EU25fb4r8SuWqCW4zChC+fp21zzBJqdCfxFY8yLn+UJAN9sMPP5C3ik8wRdPLbkv3aHXx
Xa/lD4VyK/FmxN3ZTcNbIS9OTUAIidbTNGczupr6PcCAqYcLdpn9NDRj26sajlODUyrRdkzHTTZc
52JOknmvEGirIV6D+qHs/igdHmm0q/T2hzqSbjTertaGCySpqTqL3lbTflRU+Tyru9KxCJRbGcM7
5LMw4mu9En8dhR9CWiKoBzX86aqI64KrDRH4qwlhs+hViduTJMZ4O+INpt/7RAnSkB86D6Mc83dT
3cZmyUlA9jty73TaJaLE4hAojMRNHcyYIUx2UL0vApSCp3RAxUNxpLfQEROIqaOGhHba2SQhaHNy
VeWnF+GxFtIHFV9kaUR1foy2hlTuSpofJhqU7RQI3+om8mR3hNFXRVteFnq/TeroWhR46QqUKmk6
nse8DwiHMtKDxvjV1TTAYspqmwSKPUkZsM5+AvQWhfSaJGytlhvZawOo/2OhkdYpVPQFUupwLGNW
CtPAxO+aDQTAZ1W1DKdWuj+oYpab1NfuOjhYjoXXEuV6g4KDrj5YVeceDLd7bMXklSU5ZIMWYKxu
3MgGeXRUEi+0yVNS1r1dCCq9Et3vNkbgc1VKVwjbEH9gJt+XqW9LdeKSnQbaUWnFalfisuNEQnqD
0iRCqdQyLfcJbGBIY0p+MofkgRLNEYr2uIkDEzG8REudhhTO1/QYBwjYvWZb8jj4hrQpNGoAodzY
7ZjDjcj1CzNtngoBlXG1k+t72kCPntJg6BnfYhdyK4eaQRJrXOY8ir7PTRj4Kq+ln1tTcf1Krpp6
Q+RW2WI6xBTt0gcwYj+LLLopGlSHUIZ6i6gZFlUTATVP5a0+CBC2MC/nspPwE5WDA4SVhoxZp1pm
wUbRhhQtP7/FMM9QmVRTMykVZpuc093T6ZKIqXcRVuJW9wsU8luFvDEhBSIf5IxbHQ2cAq2WTo8u
tLL/Jcuyo6iU4X1FvsWWjGECnNcG+uNOrbfpPhXEhx6euRP0RbYxiNUn20GcOaXwdaqtZ1HTbuNe
m8Q0aIeqeXco5FURoCWsBeBBYOSYmVEPmwFIUo3Kv6drE2qm23IVU0fdCThAi7vkNj/hdXQR/1wj
Ii3gFtGtRQ1BgRjwVZDd68Kqa4xMOlci+UkOp3fkZWKb69Gq1sMCDhlbEKiLuomZzxeLmU5KxCyu
h/Y8UOdNMDvPDEdp8x9CHhGXIvlSdke3AJ6YuLtWalaEhxcAIBS0ZGi0eHJpaHDNABnS6I8SmNez
gHZQkJwl6dFUfvsW9mb0V79HzSysKhY3mI0pNJWhDk4r8QH80UahOzS+P55HWi1KcWOMtZOwbTOM
db8faQHkAQoO9UZ0vTE5nONOA0kPasPSeuJWY4NSpePR/CvcR8X9w5thKRcyPMXvh1xYSJBACuuI
iM406OfJmUqS13oPVcc0ctpKhFzmH6Spk6q1xWQF7bpwJBgLySn2pwa6dsaKkTB8HWp6hecqPGja
Oa1ifH1/fj+flTG0iar34WPJpdEFpWqCa2yljZeiWYHFg0fJ7fthjK+UP6DjfCbEpHQRofDZuqW+
EbQEls25kamLGGEOZtMLLhDFaAiVktuyAtqRZMmLKTYXohzdJp56iHr/iDrl3qrzG6STd/il2sLQ
HPg7pIOSsoUVdhz05BQEwx9V0y60Jrs0y5AY0eK5S/KCNlGYocNnnlwoh4cxqJ6qzIJBWqWpU6Wq
EyodL2QV3Y1RgNcN1YR+5PWsy/Qm5zXaoqzwzBt2UQXe3ZB4/JeyfxQD443pXvZugvey1gDWGZ9E
tz22JkEDAPqHUWT8mj6yisa855u3oBt/Di5qz914DZKAlrCuIXzphviN6irpL+Xapm94kS2JEEt4
pvCy8qnlBawZ30BlT8mg67/o4pm44UplyzcwX/IjoCHSOIU2uT28wvnEGiayrZfGUXfeb4hYP9tX
SadeDcHZc4QVsv3CFfHxl8zlG5QqFsxEZGc3BVKn6TkSwRCkqGGGd9/vu5UpW7Ntx5MbZZXBQL7w
yzMuOx76fzHABxLG7NmSIqOGzgoJo3ZPY+tScs9WRlhaq4/g+hl2zwXtMQptCeS9j5G//xPKv3zX
vY+oGH4/lQW5EsgDhGv/H8Y/eySUMYrVsqsZCZ/I8hZN6SfXcXfF4wSnb3aD4+ExgyaOJaz6fC7c
5J+GnhbhwzUEginz5CSUz4XX7avqR6K2m7a7JvG5aAzv3VTepWDlOEz0mBmQ+tOQsy8HnCU3UCZq
z1XzSwpAa5j3OUWbiMBV1i7NNv0Xe15TLSQfTDSOiTY+TzEOm17yElT85KKkq0nzgKykpJ0artrZ
LW4ZYg2VwSxIILOp9a7rSWIP/BK5o02LZHksIix6XfrBypZZej2QCfnPQNMaf/hseCBiut4wUCz3
FJbemLady6syeYvDkIRPzyDqNHNFbbNTy0Rw3e4s/abPeK1dhKBFko13aV01l/pBQrzHxyLTFu9X
TsTSa69PWG6R2AlS3uybFWPkpWMZtKD+lV1Amf9s4LwJ6J68/Oj/CRK7ui1pmgCIXyMgL0HvCUv/
GXt27vNUarTYgIE8CPJzH0XeRi0mKIsMPsEwr0Bc37jY2YIjeU1H5bcUm7+/n/0SkJ1fQICFFIFJ
KjK7PA0XlGMSDBPBjFbQqTglEW0j8thNc4XY6aHcCnvzgsymHPYY18KgXxMgXWB98058+Any5w2G
qEhh+SOw8mqLOIFNJ+XXeOffe5A8yEIO/krEtfi9OZ3KpGQCGnYWccEQHGuPtt85zM12Z9J12uTJ
uFPb9L5EAfjgmsBRv1/lpRdqEj3/f0POn8Ia6HImUEE4B+5TIlC/6VbmtHR4Pg4w+4qtIRW+ZFSQ
LFMAdmq3DbxLo17jpSxOAx6QCkgfoPw8FLeEogobSx7PZk/ZRHmtXXHlHVycB+CTv6Q9YsjZpTaM
WuGDK2/OgkXfI6/cY11Cia/0lZBh+eB9GGh2qVWFpzdepfEWtUSYdfEDnCNtZrwzSutqsA69bjlV
9BBrD8h77b7fDWuTnG1AL6kiIxC65oybjtn/rKWDKB++H2LxS5EL6ihXI7AoztYx6sq6qqC8nsn2
T0mY31T+sEYbmu7F+duqfxhjvoSCGSh6yhghkKKdbAeHZi8KRNUbC7X1M1fm6X8XpuCmQPgPXToU
nMT5G5EJfV+qfU9I6ZWb0bgPKem6A9iXFKgLCOvG3/rNCq1CXnpodXxPDDpgEvIps/fBN0otCFyy
J4jMiOUX8qnVY3rtSVFs2pwMX/UnoE7S0tigp5YLwo1fBHspB38s9XRuKlO8UMVwq8RkKFmKTlOD
nkOEZgrVROU9HFEZMMT4oip8GI2KhtZNKj+pLvDn73fF141nqCq6fsZkMyx/sUPIaU5FZlxj+gVG
QKV0HtMaN2gAfz/M18NF5QPpJpWygILG5vxFdVX61MlEUJ0udIWX1KRuejPslO1w4FytjPbl+0yj
IYAHZ8+AOTS/z6Oi65Mu4nI1MJE6hpn3bnmp53h+eLRS+WQq4ABbRX3T0+bW8I07KZLvET+9qaPo
sY6Le72oHkKsF1Z+1nTlfjoe/CwoPxa1J8VAWGC2beqIMKfuWQSYjJviOjpNuvWj7R/kVR2Tr1T/
v2NN1QoDm3R0Gz+/oFAWi6DroNWVjn+r8oImV/FTs8MAdFe+y2sB0/LM/hltunw+BIRUVIdW6BPe
azH7bVbDofHVY1ZXB6v1zxSF3v285xIAWhG0P8QieFhZ2S8P+Gy20zb/ML5BedQzvGbiP9MDLduN
T0HoJduLz7+5fBpq0rfju/oU3HjOKhH3yxGajT1txg9j93pvjqPPSk+c2OAQO+JjDyNWg4Ws76ob
1Lk31kpO8eUunw05u8vFPkRHYqJnduU5Cl4k4c/367n292f3eF8kHhgZck9XuM61K5Oa//cDfA3w
phmoIHG4d5AWnVPsujKFl2aQQXTEDeMIslFXwaf0AkAbBUni2rvwy+SlqYY/QSvcFJ3wFMlTKcjT
V9Scl7YOBH0MsxUD2ubfm+vj52tz1/BjZTj7gIqbDEXmZKOJz4Z56zUr7+PSTkHuR9RlRVsgS+IB
lhhG27TnQHzpjYesBNi+QnZdnA0GUuiPylyB6uwgpMJAST/WhjMTfqXqf1uaza+ocsMNqHzN7o01
OYqlrYI6y38GnO3+muo2kHtrOEeJvGkskJIrEj6LAxioKFjc5ow0i2OTMOmCAijB2XeTqzDCM6Yy
fq/sxi9VSnbjJIxO1owOk2nOVo1Si657tHLOpYHyk6do21pSnryCTp4ql4dhCLSNDKNgo1FlHoVR
cf7ND+BpNPhqSFHOaeaB19MwFaX+3OX+bYS18cbP2rda7A8oRdKp9Avk/mPorloEaaNt19ywpwM9
f5mQeuKlkAgFgIB8vsNAghrU0Kv+HOvmZZIkp3GMfxgavUCsXTXHkzq70LhWv5/20qclrLemj6up
RB+fRy01VwgKY+jPnjkcaOreVGa+9mmnd+7LzKyJC0qkZkFp/zyGJw4+hbRi2j7KKYgG1DD6/KER
rMKOkEvagM7dubmH27Nm3tT0VD3JevZdgFC0/76frjKNNfstiAjI5DBcz9gHzH6LqYx6TarZnqU2
eA3zQqap5gkOQJybLkWeCsmZzunzcFsigrvJguYm7KMjb+vNmIVgXAWwEHp/L47Bc2kKoQ2MyLOx
6qI0R8RjD1rZbeOqVRGeBh4rJgpwFv64rVbWsEOjKaO3l52zOL0bwBZRon71q1Dddh2E3CEp8h2h
9lp8vviNkZIlvNSnfs3sG0uNYAjSmPRn0/oR1C+F+fb9on4VUZvO7ocB5M8feIwKUVBw8fz7/MaE
OrFj7WLH2wb76CiUG80u96BR1hLfxRPzYdh5fJU0va9lUQ/EwYUWlbsPUab8arNkj3fJSxInJuCX
avv9ZJfi2o9znRb7w1s1Fr7SNnrMZk7S11iNwcrL9a8oFndRREPl+8EWVxaeh87lTvHtSx8qyvTe
j8ZgWtluKyEzFABH8kAu2Ehv9YkD2H0X76PB7jX7+6GXNs2HkefdKb/N6Y2ljFyL17X1HEf/Jv4w
CFcRhOTCQ9xjlnBrAtQ8xLA68hFs5B+6PYxOu7fFXfMQn+L9mijkwof7ONy82tOLdeR6FsMJ8UsG
6qEbrosaVvdam3LhhqHTrIM24ZN97WzXgdILrt5iE9/h0+637W/Ssd5uonzNYHQpwSCHIfekvS3i
7zE72GXdeFkVpt1Z2/xfn+ziClKwPaV04tNax/6rDgsFi4+jzU55HshtMmZ/RwOAfK1RmRyd6q5/
ql7gVNsI1f2O/3ROuYFr4OAfF78IR8P5n3fllLVNCzypK8/7skEdWI0sJ92Z+jdkj8pDIFJT45W9
vxDBfRxlvvdh7rv4JjBKEIy/S6s7IPpy7XsNnPIq/Ykxz5qC+8JhMyxkqWWsuRC8kGbJhNJ6jaV2
ETXusnuoavNtGNWVGG4p/UflkmCfiqeGGNvsuJVamkv4ObEvm+rBH8sD6+yUWv8k0u5tB+N9gEB8
aHK0lHF1hYqlI3n4/df7O4/Z6/vxN6hTEPjh8ozCqihzKZg2bOsEh+5R7W2fin6PdNEEnLqWUdJJ
fv0XmsqLn/Sf2c/jHH0UhMxCVwF2O/bSNMR/61a3k4fkmBVSYSeiCrOkiE6DlgP3Ha6sWg43rgsa
r4Z+aYd9g3F5CMNaFBo6DkG4ku5Nq//dyswOV1bnOdUuft9wCg7SobzQ9rJT7qvD919g6XICACoS
ickoOc6Xoe5AKw0uqYKnFduy/uHC+PQSf+WULkyGkg+RLJrxC+AQQxPEGHHN9qxlN1CGrhoz/RWL
wzGpiqMeGrsujxXUf9eaVQuTM+kcSORcKppv85Jg6Usl6xgikKsV1xiKHdLc2zWtsPt+DZcS50/j
TKf5wy4OPTTlSo+yvnFTHkHdZ3vQUj9LxD2PcHcc8ZD2+++HXJwZTTCVFMlA6H120Suy11ZEcYyI
TF5UNqi8kRat5cYLLyQdJ9JIaXKp+iKP33T+KNdT77Lu4e8PuNPZWQKlrNfB5eP/9f2c/ookzrY8
w9FSNGguklnNLr1eS4ux0suRYr8EHL4vt+i1/oRANW5jFFx20HLJFApRsenFkTf0r3KPwFoN6xkG
xDlPUPGIhPzsitm2qSCeJdYpTZQrS8a8JFV3ItTAzqLmVVLqAFcfXPRRcxrCvof4VxZrd9v0DWbT
YdUmEbpJIV+cJ8lG1tSdLnr13yB4vGz25pFX32mO8Uk7fr90C4Hvp6FmlwVWUlLdmW51roYbJT/Q
SkeHXdu43Y/cHGytXuv/LO34TwPOIu2yGKGDp1F9zpHVsHFmQDYnDBMIkCnVdj081aTDHQaMhgIl
R3RVSBwporC+bt2Zo5KsncC1tZ6dQK1RNdR4hOocX+ona+ed6o2+qc+wl1dVt5dCcFInckU6G6bK
lfb5tEcq4gjEbvz1vbRD0WtfvUM/fIiuym0HLAPhA+hXqV2swAalhZiAwjEhAdmGToQ8W3MpNuRG
toL6HB/1Pwk1zcmjarIH9qFDOKW9blrzt8TxZQsT+Vi6xQVKkvx5qkkTlK41mhU9d/XUPkAtibCq
qm8T0BIPxYuKlBnqBDZ8uV18QhnhFSuz4ll0+v3rZGInPUIgcYAE/Bfv97Slv/lpc2G1sG8tM8r4
aVPkkN9qh/ag7LOjZ5c2wpr/+ysJwpBmKrrYGppns6XXTdcra4/tVZTR1i0G9KkKBUGX7n83AUDd
WELsHNwPd+6XCD5p0to3A6YlnqyNb4e7ZI8RtAP0Wdtz+zrdQc62318ei/vqw5Czy0P0C6tTYyZX
G+j0QGmVwpUa69dYS9V5HBBKROOYkHZ2YszMTeIiTQ0I79JlBEFSDKtjpw/vmSDCCKiVlc/1FT2F
9B0NVW1qo5ELydPz+eFBhvCV1L3LgNAYg81g4K42HhplI935gY1PqUkFInLg+5sHfxvb0dP3K7pw
RXwef3pYP4w/qC2K33JinHV11zrI+HgX0bZ4N9AO2bT8T9uJTo4AbIycwsqzY3x9Cz6PPVvsPOxB
7wxh/dRmPoojXrwVLOM17FB6E6LqPQnrNz3U3hCzqDZCEnN4dP+opqXqyFar7hND/ROlIpCvQUTJ
W1eAghIXVoN1megA6vQxkU8uyJdNADhj0xoZyhfueKgj1SIwCHtHzodpljCLLQEQV2fhjuvhHRsB
2gfWml0gNfPW6c1Vh5+IXUjqi1xBJqWQ8jMd+tuwTzzEuBDRmbzoSZMLaW91CEnIblw7gJ0rCGzl
3Shlv4NKhuMcX+SC/oyWFiSfst4MYr+r2hGTQDG47FX3FrKCvwlq/ZcmWHDD9bsxKX4g3HAqlOGm
9aGij1Fy43vyn7h91Yrmpu6r3+we+FFF9NPKJiHiMTiHpv8I5OHPylb5GhqrhogP4BTy6OYXL4wQ
hhHM9cFiq+bHzrR1355k+oItYg2FujGd+mRuFFuDjd7aOFvtjJXYYSEH+/wLZpvVhM7qBeg/E6fk
l5hlv7VHtExxIvX2/anG1uHU7+NTus9WTsnXGJayNlh/QPAqD4w+i2ELqIIx6jvueQQZF8k3NfoZ
ffT2/fpOP/7zM8Eg1AUIlf8iQ2c3Qa6qslxHnX5W1VGysR2Eby1eD0pWOSQE+UqdYKEA83m42Vom
eqmbOaxQ3uj4NsWhpj5NBZDpTVp341qeG04+kqpqkyrm51tGMvO2IYJ1cTU5c9lwXrDq7VBboSD4
/SpOd8Z8FWGCTCq3APz55+eRLC2pfcTmtHMdJDDEU+82NVOEEcaLuBhfqy5Ntt8P+PVNUid2hkRX
TqX9My8FWrU7ymk2amf0L17zvNuXkfzw/RCL38o0iOAop4LNtGaTUlFMELSIMcRTe9QuCsqNU6lM
37Xv6zKYC9+KFAAsAb4FFqY3s0gqlzPVQ97EAtsfbjX0fhoDlKYqQ61eewEWAkUE9v8Zax4aof8n
JnkUmX8TD9nW7RipT5jXwBoUO78LdmtQvaX39tOIs6M8ice3yeC5Z3XvjZuUxiYSt9XP5FLbTw44
oqMe0sfqIscndq3mP32l2dYE7wPQiH7S1CqbHQItNxs5UAXtrItXVQ8IVPfhGAYrB+CryDYofdRL
cTsjKKPwPvt+WRorWVAk1lmobZ637tW4KN7zGw+DbHuEp7tHQ6QiO3XWaroLJ4H+FL7Uk8sh5ZPZ
0pJmmShTWsY5nPrFFKcVf81YbXFy9L4nZy2iTnV+2urI76pK6LVzo6q3VR/jnMBdXCvVa99jZxi1
4tn0hNIp8WHwVO05cnFRCPP6uTMzB88Ub+/FVAlXzuf05eZfFrTvBNBGsp9G4edLRxb0sPRHXsbO
Hnfwdpu9cI2mp5Pchof0lNprO2khqYWJQa+Zsei3qvOoMYtZWmUi+qskdnjVIh6POsi+35LU/fgv
DCWX7oSP480eizYUCz0NfeuMNmmzhZM+Hot99Iiy5CA58cXkaIfYFTsMFNrK27v4yT+OPYsSi6q0
EquY5upuu234NrXoUGI0tgNenQ7icSRSe0Tf/sUD+WmNp+j1Q2TsTbAEzU010IgweLWddBBsCHgI
jdrhdl2Rf3GJsR9m/wCG1eba+JJrqDEMUI7tqCPw6+6gqR1gsT3KyFB8v18XDuqnnOPLzKKsDYRG
OBcoDzSCgmZJuvIqLpTsVd6Ovxg6FE++4G5xiPPLjB3MkWgd76KwMT3dkhhu66s1zPvCvcpQEN4s
LgSS0dm9mkpjm7Ve3z5VXe5EKM+UlXvp9asX69KyGSq3Ki4ZhIPz0KLttLCMFVK1DtMjW7blrXRA
x3J6rLIHwDHvHLy1TTjdHLObBZ7EP2PODp4k5SAcfLF66k447Yl2F9j1D9QPDig30LZqt90Rt4bb
mhzRel7rWC0dvU+jz45eIvtWouqxixPxYNreAQmiLLOFbeXAYUjv0ef1bN5Le613vLbSsw06KiUs
BhyizqGoOePkCqKv1jwXV5Y0RmPnUMide/L2rSqpURRXT+Kpe1UulYNuo1n0hK5seQiO8OuO6kW8
D0+utzFu9fvvT+DSlqUT+BdKDa1xvmX9pIyrKAq7p9rAHbfQ7pvQ35WyvPt+mIVgGNoQ1wnIJ/gY
X0IBKxY7P/bZsYZ8FajKJWa4766/j5LGEWRp5Rlc+mqYtaO+QN3J+GJ2EflDLLWpqZ1V5LbaRN96
9arn3cKMDPBNvLT8w6R88PlS9sMkldKRDLDAvaU8qna0zfYoSdj6RtyN25pnyN+uozQXpvZp2Nkx
jENTkHPsjc4GyGo5fAmMFbrF0lHD7/Gf63/6BR9emzioTc8qA4t0LH+gcFDYPXhbsCH5Fg21W/lJ
ee8OZrXyyRb2oYlBAvgpgjaKT7MDHibqCH0vM2n460hAIaMsC7aorjVP14aZneceUX+UcwT1PGje
KdbBu5f+vi2a7ffbfak+8Gk6szhMr3sBLfdmymnHy3pn7gVCsf6i9zbmj+7S45IM9wjYONpK1XBh
e3wcV5/1hhGzThKtyM0zRk2S+nMgQFqZmfz1HQCSSdIAFxoyy3zfD4kRW6MXmtzE4w5R54N30q5V
9ny6TX4oK9P5S9GavTqfRptt91QyXaHAJpeXTrjpnWQr30m/pV2yje6Q53IvtWQfYN+5NQ85WBf5
BfDZ2tszbYnvfsJsZ0ZpEbmy5GlnzaNFlMbJK+Lsl+A47huJ4LNpn9BdX9MgWLhdCB/I4SfXPr7o
7HbRvEqM21A3zyLPnCKg7tBgF0J/IHpNfdlZ+aaLu+bDaLNVtvpqBMwpm+f+pt+Fra2exofxFw/8
VpBPU9UX46+VeGJtyNmqjoqPnE4gmueyR9xd/xk2KwDixXsMmCRQDePvrTJLAi1xRJtOIIwdf+uP
+j7zUH93FPB0gk2FVQmPzbgzJ3L4Wk60ODWdBjDWbzrsv9nUkNxWtKbG6LFWz6n4UAZv/+ZzmVRf
VChQtLNnA0S6ZElCM1ocQfWEiBSumLaPO052WZ+HI9Lsu7UzsHRt0sYBWc6EzC8hii/hyDD0ZF29
gCx5F6F1NgjNBtOFlddn2mnzw6bBqkHUBCbUl6w6Qt+w7lI+mgvaG15xJBS22IKQstYiu8WKz4eh
5lC2wBuiVHMDBI2uenmTPhc23i62dEII8E5E/9PxT+OaSszSOoK54lBTfKFhNXsWvFjz0NUtzHM1
KtdNKuzz0LKtfs0semkHsu0nbL5OQDnfgYU8eLnkZuFTW4aI9VSbvF+t2k7HZ/6lJi7j1HYDezhP
/DEzUho50dVzv4PZ+js4TZmAgp4l9ZzVbzUlTt8NNrugeiwuXC1WVUhA5n5CcLrO8DylO5gn763j
Gm13cf1AIWDxjcCUpsyujjgce8PAK/OsJ7VjKJqdJHcrZ3jpgif1/c8Q0zP7IcoaZKUx1a4yzsJh
ekYpe1d2dhrQmrrKLxCffJ1Mygprh3b22v0kLz3hH8eepam5IlWEzozdnbptiut2cAcnmsLNCY2Q
x+BkUtO19soZQi8i6ft8b7r22o1irv2I6Rt8WADfBzMvuWn8pOhtvdG0NnpUmkq2hyBMUe9CHbIc
2hvYX498jn2royGPZfFZyGCw557YIAhsXoQg3jejDqthlEG8FUKyDTD33hh+u+d0vJSG4YA9OKQU
IeVWlE+pnAhbH53QbSfq96ExILLmo7aG4YxsN3WUOkYfoW8tIv8v976BoQlx9jBK+R539x+Djzbk
mHoo84WI1MNSgZGV9G+6JuPnU+xzob0r5bFDXdqg6Jb3J1iJbB+VZK4Wo21qytdjgnr5UJqvY5dp
tibQyMlL/yr3PBdZl/G+qAgLqywCJEdJCzML046S4VlI2mGX6fWwDeJOdbQyROQ6TO8FpUCGC/0+
o/k/nH3Xcuy2tu0XsYoJBPnK2FlqhVZ4QUlLEjMJMIL8+jPoW3W81OqjLl8/7Cpv2wtNEpiYYYR7
jMxeG1DAt3CDQS8uWVJoXTRRA6JxW8LIZ0J4/wAuM13/vp0vHBhMoxwCdRY0HlXj7GM2KTOpAK31
1LXkMBQMSrf/nZ8DoTYYtsP7DrwOLPN9v5CyThUHBd/JLthzbENTDUbm7u+PcaES/7bG2aG0pynR
GxWChZY4aXCeyqzU7/PHCjjcDNL0Cl3r8uP3JS+1p/BM6MYDo4Ki65zX0ZKyKuH8YQMZ08ADl63j
tRPB+MX7/0pMltcHdB+6mOqPeUqe1yNoZ40NMZmNPQHrddUQ+UJUW4CR4EcA7EN/kFSIHrdNXWKK
0hPopKvlA28PqvWWkGGXZy+/v7l/LsuzSwH+hODTqdhwgJqc5cgcuJKem3X8pHekWMHRBj1R4Px9
jGY3rYLht7LMvTmVU+DoYDBDVaxyrbh5rVS4h6W1KUMhrNFrmgWop9o9TOsTKOFlNfOHotsreYdr
RmvAw1CTXW2ZjceIgpyrGeF2NOfggBJH8SVs5cNRFx9wqYCHpQVBZieHbjYRXe5qBRzDKHQs1Q6C
1Dw317J0OsxUs7VuAdtVaEmy6eah8TJTPwD8JdeKOsKPmE8a1GaJOa9z2ddQXtfC31/f5VsAlxuc
OJHVQU7/+4GKZa3DuadFmgqrXc0HfLd5zTd0xT/gmoB8ckGDOZNrbxdrTv2JDuup9q8O3i5mRH/9
irObXTO5AiXICaUHbIx4zSNRQLcnvda+/AcUfbZZkL/++7RnOXNskziPoaz/hLx5ZSaI24UzKJEw
cwZV8eQrphmgQgp7YJncEbSlPZs12w5NpnDMy/tkoLCcahQJPVOH7YtEIl0ccmhsMdhmyzSAkGnm
jbYDjXvtWTc4tFUg/zpoLawwQEqfZhgmN+27RRKAAyZ4fonsOA/8DeCPDQRoYPtBdAjkwmwlz8tH
W+EfQwVFxd+/+c9SFsNUFbvmH4LzD0hWHffKaNmSnaYGWu7wd5mM3q3sIurm1wpec+Do/76gvvQb
vr/2ZXxr2nCcBS3xBybfhtLToIyFdkoMz36UccCBNVRPC1YCfVvq1n8g2l/vkjuGjBvAQ+Vqoflz
g+EXgG65yLCA7XBeLJmJw1sCwddTXGxhLgjB06+CXeM9/ixbsAjKIwdjEPA7zuGNLdPaRFiEnewq
e0nS8rGicENgKQxXbENeyR1/PhFKMQAMIWgDg8gfWEoBijjkdBBkSVFFBXG8iffPGVOuxNdry5y1
ykoydj2KC/NkQlBSZ5ZXSth8Kavfd8jPLfn9YZYr+a80EKRMJZ8lGmUQhYfGqulCsDqqFRiAdcBL
x0fgqa/syUvPBdkh28FVD+mC8+Fwh30CTNcMnNmsuCVFL06P3UFw//cH++khiun33+ucJRN5Cc4j
5EcpCqTkVoVEnfCcQ/NgecZTcp978xFWNRgYQ+tP8xLT1a9QVS7kMtA8gm6EQ5CZ/aAbp3SGYOeI
FsTQ2rhv9JWhwtykM9CirhJYxTfCa4l4Jpmcrjz5pZWRXqBttZw6QH6/f1IBA6lMH4hx4s5agx9K
ASCm3TdbHe0zPo4+K50Xx74Gt7k4if572bMcFLd2bDbphKH/msDqeen8w8Z8K3w9nNYtBKHh6nT3
+ze+kO6Ay/3vky5b7a/NCzKrYAtM7ZS1ExyWTpRLF3C3QNNuLHgF/b7YxQsbYFDwjqCqhWv77KgQ
UqXDFKPihvRIDZzr9DjGm2UrSbhnp8+Jv1CAmNvewgxg1fiZgvoALt5XfsXy9b5HdBPskP/9Fedt
k2mql5QVv8J8rU+6B2uAYNia9/WhDOLAXMOVGiqMti8BOoAM8AaubDE8Sq5kzRfOMJAdwDghc0bc
PQ/qCXxONQHTDVhcIpFSxpdKh9dSfw3md+mVf1vnLAZapcHrpEGnbdqUbzI0ahfKH8az6Y2RiPp/
xj3tHw5bCmjj/xnXzTHb8M9rU+VLO9sxwLRWkVmj/XaeqSkdUtu0h7ZNsbMjyxv3MBZyDoM3BP16
vK/2cCb9/SNfwuJixYXfBkYJEABnRzhuh3IsMqxIbvh6fqgqcGXgaYucUHoglgT9O85vBz69D6jL
72tfiB7flj47xpXstcEuAbLI1vGqjYYVPOQifXX1pS5/ztk+/rbO2dkVtJRTNaGlqcT+eAKm1qv3
Q+ZBlx9y6UBy8Ff+mb///mwX4sW3Nc+SXQv5JW+ThJwSJLuDsRvsUMCJllb3XFxpf//MSIB9wgek
C80awrVn5bLkGowIpoKcGJo3TYshXiMDHkMFnFVXQsIlUCA0vkGoAueBaGgEfA+DgvUOet4mBQYo
XemfCwJI2+QfSz4HR6MrI6GL+2MhrkIEAdPk81RrzChv5YzFhrBbL/wgErVryE5Hv3+qC3kJnunf
Zc5Ovs1bpxj1nJwgeju5i5wGNIjuq1icZgUOGKw7kVbYV/b+pbAG5ZaFwQr4Lf73+4sctE4x6OiY
JyH+zLT3Uu02bq6NQC/NJjHe/XeVs10IPG+bFhlWMalnLda+rh2ZQebD8zv+pJ6CimYLd/GXxVTo
6jTN+FkRmAsvBuMksAuRNJ89YyasNodtHFoECWSGSNgHLAIRBfDteJNvjacyIkG7i6MBbFbm2jfl
rbbnXhEtFDD4Gq2voyEvZWogOyJfAaAclpjn0a6ZtJTNcQ0oHxBCNI6gllIAyt25yUldO3sw+Ohm
XJurbBOHygN5+H2n/R/LE51iZdASz4+qmrYFUPtsmXFCIVvB7dIe+8/4Vb3Nd85RwDXOU/0syG13
dAuvu9b0uhQpMKnSTJxgSHqdH6jGaBI0V4AuQ+/Gh0XO1NzMU9AgY/r9OS+ugwMFkKCKufE5a3Zm
hlqlaYY56gCV6GE85iUNrUYHtOz0+0oXA5KF6TSkgDFKgvjn93NU8nnWhsnADo9iMLSBrG2h7+mp
z1bII17vrnXUL8WkBYyP2lpHRWGdNRdkonQZNSQ9qaay6Wi50sosStRunXfmJ8QFgirWbwbjWtf1
Urj4e9mzx+yNmEPZRpondaSeCmsl3mDufw1Me+m7/d1mW/75X0kuK2rhDBaMwNG08uy53M1oUmk8
921wgX7/cJfuZEytMB4D+ZP+ENdL6zwzZKHQEwciWungiXNta1x6GHsBWjlIpwCTPYs+Yz/btpS6
cWoNDo+3oYeHW+PTUVuMJs2n//o4BEh8NMVxrAFCOq80GQxZRKGgnTyM/WG2bCiqa3AT/32Rn5vg
+yL698/TwIqLpmxCDdLNa1mMW9JqwVTPq/++DJ4BDwIBFcM410c1KjV17KI0TgNvjq2RfU1ErOFI
ek0t/B+g/fe8jOBPB+wUqHGyzNC/P4/Qhyy3jVgHIxlzEmMuXwD5/Rxn62sY9XutaiBhb9HWtxIY
Lk1De//7cy5n5mz5hbUJ0RTU7sBenB3lSTBn7LEzT8SOm2NeyNuyrcZViwYgvIIxlEqK1aA7z7+v
av3c+RCC+WvZs6NM8spC51hNnmLCQhWmuXbyVBnwYjdq36itgFDlLuf0aXZSN+tamK6hRZxS6CUZ
Ecdwqmej308jSGZQ2BwwqhiQe5VvsWyO8CxcSwGPIWe4lWMkzWylxVkcpoS9pnBpUfIvUXc3GtxS
06I24WTa+YqEJ1xFQgxE/iiJvRnpvLZlfuPY9amlyQnjnk8bBnsl8CHKVAQMAGG0vv4xCGvV0oeg
kM9auZnYh2M9Az8ZGlazHRVY2Cmwq7PGsIGVK+xmN6Ri0Wz1V77ihakKWYBkSDpRHQLGfJb+Wm1F
JsZ7UJgia6P5mpv45LDwVOqbazxXuvxZZ1sGfEmM+OD6Yl4Y6stKdXiqKicKJ06FdpuiYp4JfQEm
uVtrUJWmIFBq/LZGE41oWujkIiz1wethtT5zy5OaPMzp8j6gPi6rfYGODVR8/YSBzFoCslLAqiyr
b1tY65mN47UdgS8fsEgYFupsodQeJxv/iJC1bld72FaBEAhwiwVUvDI4R5MySKEq3sSqPQekTs3y
UCT4XITRYJ6xsS26Vlt99poi3jBVviYJrKvaFgNhOe4VqPwZNLnhmh6iMe07ZgzLO0Bha7RxSQ9j
VOtJxtU/LSW9yjUow9ahPk8QfgW4E2emzIrg9/Ny8fs68GhRwSqxfiqqJ1MOm6UUiCUARPBAiUg8
u453qaVC8ZpY60GB1jdgTZsmJ9vW7A9aDp+z33/EEgrOvvu3M3te9tiwEcYkzDjJBG71irAMz7Am
mNgyeHaOhmbi/2Ofv695IdpjTQvVATAX0H04i46cG9NgihlT0LrYYybhW5X2ZGnplebhhRoBuCL0
G0DewUWJyev3KDxa5QxPP0RhGbIpsKsA6TlmWD4M8JAAoDweXrmXPcJQqni9VnpdSN++L34WDLMB
QZ7niobFS3UN8A/spEDqFM+QBoGi4VU9l0tTim9Pe/YljXKQ0paVcbI4H16mFi7ETJgG7MAtuClr
yYY6xWZy8oeyz7X7aUyNI775vWbGwEA1eUTz7kVRZhOOXH0dtrC4c0kF29whhuBXgfHR75vg/3hB
SKKhvmvbPxpCPe+KBExl/QQBotmHsr6xcoJW2/U+OsoLcElRruz1S/cTZDiXpjmFtPx5icTgR1lz
VRhQp9bhbZ6uFT6Fvz/Vpa0N/yyI6iDDgJbi2daOswJcY0NYp04cx+mY2u//3ZBogZSBDbKU12gd
OmffueSLNjnPcXqSbmP2mLdr8OoWMOH5/VEuvS1kmegMY+ZEcDV8Pz0JEGydOhYGHKTs3dBCFbvl
VzQYL+VJgMeZKBhBTccbO3sWp9YUAHQH59Q0MH6GX3jswXMNFWKf7VAXPMBI+CNbGpaCRnzMV78/
4U8/pH/Qef+7/Lm6F4bnGkMFBgq2OIxd8WASCBXbadCq4DKabdhyMEHMPGhUueFqdlCH15nAHxoS
P+ODCtc5Ao9qhUgXI3yvwQSGLSar/R99Nna0fXLgO5nCzXYc232pvsUC9EGoslBauHivcGQ1wzw1
YJ8JAkhaBix+HGpcrGh467AS7zrTo8bskWTeWgNB6/+2E8D4VdMty3E3kcVKvLy1p/uYpLcKKQ5O
0t+NWeZZLZydYVjHywRTKCTsHAN+C5MprQ+LctGxIDsT/vVlJU6kky86bwL4grlpc00p7mel8i2D
OSe/irgrQfRbEu54hklqN6zMqVorTv7IaX3l6C175ewm+5YtLT2bv0q82KS5YpSIfyOofNsENtxu
VpZ7DaMcKPwVvc9z5OKtUIQrqD76v++lS08Kb3AdgGfgCXEsv6+ux6Vd9rrKTgVpTlZTehCEhsoE
YS+wWJJXmpX/QJHOnxUAWVSAC3fjBx1MGMzqTYHLpexLvu60FpoSmnOTaLOvpPCZaUtpHTQQt59Y
1n3NGVRbmuyutAHlbyjMJVElaoKkXi9FEtjt0KxnwEpkqhzmQsZekU23VKzquvcMeNuzMrZ9dA0f
bezLxTpyUzt6qLTGijnpURntY66rkD21kcv//lYvhFMCJvhiSAhyzw+cPkoYNVHUXD+Nluk6+juq
GljLXeNNL1fxj7f51yrLt/1r5xQm5Z0OrCmaOgDRFiX8PHtDe4QWZwrTTf3RFsqKjd01HO2FAAsA
7SLDjwG0ga/4fdmpSwW3kOFjagwj4rKJSFpfQSJfmIFgAPLvGueMcEFmlc20hZu4X75NpxqmySBo
02Xq8gAVrfD/tbevtZIufTaIGFIK0DrGbPQs8cK42wFzxFRO8PMExe2eg0lozR+/741L6R2BFpWO
OR4OAj0vsruss6AMAruqFt3X6QAvNWO1IH7KXe+4C/BnGbnEuWdS97+3G/Fa/1r6bMcgsIM0DYz5
KTW6SPJ5ZcXpI/rRq8wkV+7ICwk68Bi46glO8IJV/r5LSlmqQIRQenKqYkfGeZXhkRISe6Npebqs
r9yJFxDl/4zMFosX/AWSzPf1lkKlz7uG4a3qG92j4QDvDnB1Feikgs9vQCKhvKYqdil4omm79MsW
EbjzvgxL7IbULYpPh+RA0aauk1VeHiOBba9oaV1baTmTfx11QViSS4I9E3eFp8gvYMrcZn7R5ZWv
dvFsA7duQsd7cSU5e4v9AGR+3wOww5Jny1qjZ3wlMl5QXkDkwPECyFlb5KnOVuCKKGo9sWBS85rs
9WgKUGavpwCyZPthJf4MKmxblagMHdO/Bnu+kLpjbaAxllED2AfnWa60uR7XDdZ27tHpD+YVWgNu
O7gL4vM6cP7nu/y+2tlhqyyj1wRyl1OX9VDsuVfg6vh7KPkZr7AClNXgLaYjHzkfXnSGaMuuc/oT
RUeq63V3MixPi6/h937eM9+XOetyJt2oTcKm/anWYcUue7gB6+pjR4ZVPWbCg/kuVA5UeaUMvvj6
/no44/uWV9H1tjWJh4u7GmpCGMwU124ZzGPxh5xfoQgNi4AC9Ed+mN2RArA1LWMmGrgUUhxNCok8
dPX9nqHfnils5XS1sqI9EISJ0E5ilsItGmL7Cqm2Zv1BONIPrtygVAwH0Of7BvjzBsakgJs2H3U9
enGFaT0M6Ek4zMobZOsg5qXOsBKXyFKqMkFnSKvXM1VfUup86OmM2D/TB12Xo5e189rMjDnMSrEd
4ikJhJ4GDdEhrV8DoFhp0vRZL1B9VGaF9pcSCgNznanbTAk0/co8G1yaJe+Jk21p3z1DQXrwhD7f
y1i+qxVy7rkE/lYp7C7sBr1xE2JtxoL5qUNalw1t6sHG3vBmjZauWvAXMZZBpgCnqqWmVzsF7E/1
1vEGfdj2KnJ+OEKjjR3yPIEmPod49IT8XJpwQDVi3xytY6OSiOcMw0/SHgZm+9QWj00vV5bF4KII
fUK1D1S4FKAeIUMw0JQGQpsM+KyPL3XRwD2a7zo9DVsCq4/c6G6KukwAj+vfM9AFvN6uJZD8pPZn
c6mGJvHSdpA4J1X5njGYd/d50QdWUb13hiPdFjh9aOmOJIgVc2FCcL8dngDj5nDLtUMMS1/NKktd
KtuXsaHvRj3Dx9ySuR838qbi4wm5dTRlup9VFVsbY7dNhOLrFCm7aG3h9kOzB/chkJWSerzlQWx0
f3jW1MAqxaqHHsW91sYohXRt15C+cW3kPegNzvCqhUthn6SvBekLfy7SLxwIuA+AmRFaZvcCb7Z3
ldnbIRvrkAv7faRkcjWz2s6OfTAhfRbBlkBudWd6WUS2YRBPkA233FVraaKoYehwo7/umVwvvGpA
R18mADTWne1sY7AxQnSV6V3T6+IB5ujSHQ11b2TOM9VwILPcfLNpVuJlNPt2NkPZ1Id5eWynr0u3
VtOwbupoTKY1kn44gxf2g2P0zO+79HaKzTjsdG0/VLRyi1GRKCKrpypBOw/96qDuB69RcZKmPr6x
6/YdhrhPrUZe1AFSA5oxdGjJ4pdbSWtFYhzoLmcDmuF2BXSWXhDXatTiMYsXngLccsfUfJksNsNL
C6MmvZcBJMy4a4yw9FHnOaqggy+mbKG3vBd2isRI2XZ1t1KsHkbw7R2blc+C2s2h0lq/aaewo8Dv
FQ5seOPQLqf1mLaANHdwYjeG8THJwWBDzC69vmnwc7v4gaj1q6XJ44yBlUec8VGvnR2v21uzhXZc
SvPULUctiFsWNEa7Ypa9meYeNBk1qurqmFAKb1EJ+7PE0p/ilJ8SmaIoN+ogq7s10+F+64xQo0go
2zpmvmucpvcgX/fF1fieTtPbZMBHPh5c1AYeJE/vnRhdUwHbhqSw9/XIo7ptxFpU9cpSikdujT6s
K722ZUcAUBeosrlhMJuhZrWZxyRxdSN3XEOrHozUCc3GmiKRxTokU02wulscSDMxRMhYc1+P5Rt+
zVc9lLsGYrLijzZarq7HEDxo7mkhN2ixocRH0QlmHmRt3T4+xkbpWWYdxbUBmoA8jJaVuaYKccSe
zthhOo5q/l7GSewCeghN1+apbYegbc3InkkgOg41GAeWDdwICswaAVxxY8Gifk49LW+90cp8Gf9J
1YeZfUJu3Bd6+QBNJk+qpufUmCDoPRT4oM2HyAOgkj/08YsxH5KMfcLBxTdZ4Zo1DWkhgsEqAngk
+skSfeGJztmetrDLiJ9hMbge68TN9Aq+zmpkCAI200eKlhHLhj8N9MLnktyZfdL4BaikTGEedApv
MFvfEeWPAwaS3dt+VieBRbhn1MJX6t7lanVEqBduqhcrE2dLSfimdFqXSBE1k3yIiz3pij/IGO/s
odlMUmxiw4ykWt8JzdpZSeLX0K3r8J+SaXBHJ9tV6hfjHyyf9z1h72LItkOHWKXrjxgAwnLLXg38
JoVkvnaT9s1Nnbx2WRK18YAB2LZxrBCIk13X2yuEp7UTQ+a1nTZKNZ0qRwlysKxoL24kEJpT2ng1
++B0WMV9FbE0v2eFGdjgbNCsPsiawscZ1oVVUGO2AMqOW8WpT+vUSyTdkG7yDRLfD/1eT8xwHjE+
xol1VTJtYQ4WKclbY3Xrtq6Damyjmt7OHADcRI3UmN3GuBV6O4k6hayNVGwwU3UdBiWfPA96J4O4
dxXWaRNhSh7OrHVV27yV+Zuij6tiyH3TTrbtlIMo0rmVTgZ3riooRt40yjobYGQx8JAOjg8awaru
wV8quUcJu01yflNUNEiNHDGiiIrKgAjl5MWQdM5jumrMPxB782GmGOhTss4QN8bcQXej2pC+d8tK
ddOZrfNebGz6J4FVYFZmQdlgPkvtw1wtcku6T60G/iGVbzXOZrA7V28+7NY8Nv1T5zyqsrhJLBbo
kGLNKmVtInZNHZjlKdskqbitNFg2q3NgOLMrh8YtFe1mMsuAFF0Q16o/w8qUIDbZACa6pIfgemOu
GHP8XsO2nN7jJgsgT3M0yxdZ49SZGJE5cj2htNWSz8mCRQ1mnZPzZmdvBkZfTmKsMmmuzfp9tNuN
LTcjqdCntVc5bGga1YloPdzwEjL3ZhYmKuCezbST6OdX/ANO5B5wA2Fqd8/4ir4ccdYNPWIT2h9j
BE6HTxvn0OvMq7kWNjEg4FbmGcMnc1S8AulRhR8oOpMcW7jucGLLKQmhVLZR8MfUnRGaRnFbYEc2
pcCdpjzzLAeipLyTYxPB5cvP2ySA45erVl1YWH3QpiJgMkfIQgHf07sh0VzoQHi809amKl2z50Ei
sxvYUL23NdlrvPYafO8yTe/T9NZgpa+Jfqun9kuOpCU3kz3TplVmWSGzwJwY7HuSxXteoTRSJrdE
hp8biael+JlM3QEWjG3S+4OyqyEkx7kGgzziVuoLBu23icM8Bk9GeP7QtA6s7qQi5cva2JP9StHA
e8m2Dj/GE0KjtVKKk1pSfELNVcb6eVQrN7d3cZf6EDL1ExW3ZXzgA3R3tWrL4/oJaiiMgbS5dJV1
NcinU5nvNZK5sm69ZlA3inNXg/FDlCrsQC0aZvDlcWRhQREZZr+y6nJbKsUOxMMDpm/vpnULIdba
2A/CCrXhC6YHeGCIp+EBTUOskFWCEfylCiVMHBEKc5hdHRQuTQxRkhSY40LYDafkaJr9m05r3HIf
WZpHg8ZWsAYr3dzCqcJ/tmnnwrPSLyvpPV6GqG9ca7SiPIUMPnhQxwQiopOzGU2W4ErSotJJTbfD
1HyMNV9ps5WTquC5SmxAGSUUDVRcaxRkXpgtyPJlrO+7MvZSksNDabrp+HOzSNPyani0rfGRqclr
UasBUae3QisfIVkQe4juGO7RUsMJaUtcDhpDkC/3SpsqrlV0n6bV3M1O/llYGMqxfoRYbWy/QeZv
zwsHZPYcA2bW89E1UhURU9EbPx370bf6kWIiPMYfc40MD/toVIv3CgALAFjesh7+oaTbqsl0Tzux
0uY2oDEUj3It/oi5cSwwqcF4un+XuQyKsoFxT0p3HNUBJq34hYmKbB1jdRtSlBwG20g9cw5QvnHk
5QiUrRrRUd6CLBHmMZqvBpbS5Bbz2ghT+CPqjQ3gab4EZa8Hm9BvR+H1M7IJuBOYxVaZ5txtMjsQ
0NT34QHmyylfWRznWwCQzaugk/M7G7Ogyz6qjh9kq9/1hR4Kq3DtRkemOT2ao7GtBiCNexlRYd0p
/eBnMOiSXefrxkfa226D+d3E+SoZuzDVAEEcQKNUiD8VzZoAd8pAUB7GcUehCJI16Ebm87aW8Uda
Ib23Z9eo7gvrVgG7SzMghieVDS+6nc6Fn5B9MSfQp61HDczg+Qm7F8J5lehwF3a9p5Vqjr40/DpM
Aq2fboZY8cD1V5A592CPHIfWCNGyFFgi3jJYc40iPUFeZop05sRBhivQs2MgSmi3tUe6hXMGGJel
dsfs+DXV8helHV4KQ+7jIhFQXDXeS8hMQHWyv9ES4ieluKF2dZcrWcDUuHUHkJcj0FX7dapqT+UE
zWtdlX9K1T7OE4BngzmvBEvfaUFAolEhRNZPz0JVj7g5kaIRX8/tJpyomD1MxeD1gMGgF5fGOzMo
ktoB+YwRn0qpDmGGLM3pUHaYDOrHqlPCkodUd22qdX4l0i8BhgxaOjcJ1C4ATY/9WkDK0kbrZuqf
ZDMcUInCeTVdG31zV1d5ADPaV6koz5Vj36kpOc5jsc6S7EjM6mgYya6qtN2Y1JrXUgpUHQ5caheH
XmV31BCPlNP32aafkpMDlFbvHUdGlsMB4k7SCAYgYdGRd7Umn6wZEWl1+m6pyaGt2UJrXOEwvjR5
fFeiBnbjsQDFTk8/BB8mL2Xt3gEqMXIKsEbg8eGWprxR4urDnPqoc8w9ydqbfkIjp+q/wDc/CRPn
wbLr9Zj1d7FlH7VZ/nFajL9a+jXZ5C1VQJitLDYeiINGsgoR3V6Ln7pxABGWQ4ixH3M36/PeHx1c
B9QqZVRNpRaoA7uTjY27QCnulGQ42X3fPzbo17kaS28zvSvdRMKdiOQZDKtRCM1l68Pa7aSjOC9L
FI4l6Fc4LEMVJmBxetwyv6yp3aZO9Yg+5a1eA4FSipTtwcdDXMuKmwxU4FUngIVqAKUajOQJaMk3
SesW6eV0W5fZvc3IHU8GdQX0MqxtmbbvTIGUk63GvNoJDjdmDRAfL3eG0etIgzuJSNQ03IBkW1zv
4Mbx7pS6H+fGHRDFOAIpkg3o+PUrU+s/G9kF5ixQCGdkbdtTOCn4m74YXw0bBkkQVVkxbUZu1+ZR
TlFFFKh+SXHC7Q6czeRAyVQtddSb+RckqJugkuPHQIbbjlTrKWdR1jQl5jwQVZy2oCoT1xRQQJ1m
S4WuwZx7I1Utv0HodqFYDP2M0oFJssGgmi9IE+Bfw1Z2Uw1frV2lUkdzA2e0jCXUtBGO3LEpYaFI
n0WH5kRmt3cwWzxlmXwu0+rYNE0g7P6oN/IPdILXjjpGpiETV1XEJqtte53a9hA4IzKTzOmFV6TW
G8uNZ6tTVjVBUyOe5YNd2tt+VjGzLTu5rgZtXczkecRgzq6NT2oAGoeLZ0VKvjE0DpE8QwIjlUed
qp8wjdrxsVYwTuN3ulODft2q0dygANPUqNPHEH4zaz4QzyraCC6mRyCv3uahf2xVe9OK/jAJ8MT1
tEKVW2vEzWO2NUuEOAVhHLFoa0lqugagRG7lDNEo+Fes9R9WWh94lvWYObMBvr3yy87QuxrzIsxq
4MCAe4anfEL3+LvWLXX9WafDzqqTCcrwxrHN2sdUKrukJNtYVHvDxvUPAYwnZ6xCpZfHURNHWRVb
zE2Qflocmj91tioMqFePYKcrGQoxWauA8lt9mCPPbyuGoaZ2yPvm01SQnlvjAAQNpp6uNWnhOGtA
QcOIiw4d3CkGBZLpTRWqTRly9KeiKUUCDiGEO1VNX9UKV3yJ/AKB/DBL9p4PNKocbcUmCFxOrK3d
AgR8rzJR0AotX5fo/QGR5UAZ2rARsPhbns23rAM/eobclVsj7StLY5PMqIiTRYeJohhMLL/XzX2s
QJEDKtaN36aAMtayBQUBEINe5A/xIJ6t3rE9eAch+Yvr23Kq7jWWgKudInBYFF2BNh1CVW2jNOW6
y+jgMz2HxjF7Uoep8xkpHwthxuDlx/cg2jOPwOs8qBH+/aJFXQ/48efY5GB0lSj71QY/xpCvUk/v
nYHB7Uqj7jwphyEGCqkt/8yFgOh/DPLy3KOxNlMLWgMt0nBNFQ+VsG7F/5D2Zcut3MqyX9QRPQ+v
PXEmRYkSpfXSoaVl9Yyex68/Ce1ztyiQh7i2wy/2g1UEGqgqVGVlgrKf9BgYl7ODNCJpBkYjhosT
GzcgCvDUsSbakhS8o4zoB4bwHMwmjhtIlnILslkDGXaVkD/JDYhfu3gEP8QUPEhWvhXm6MmK0nOt
6Os+Uh+kuCSOAhywIxYABI2pgulz1EAd2aj8MSey00fNL4hjJa6Sy/vKHDu7mbJnpYzBb6I12sIy
h8q1dKH0m071mmoAxzye512d57Y0g0hlVqaNoZWrfpI8Xa+Oudo0m0Ir1jOUen1BwXVFc7zs+9LT
wuFTlHtorFjB70mvD6mlfloB3hzg2O68sE5fs7QgdjcbwKsa5aMyV6hQDS2yOsWyyRjItgaWing2
DtYkeGor7LIwgG/Kwye5n17TehpslfTIpdV2G3TZQRuHv/QAOVQVyAreFoVIS5RgiDGdTp4IShbD
rxqVAgAQcqAzZ8GR6NVN0gehK2qnBKgRhZL5oS9CzFO2JvT3ujz0YN2REW7c1ChGRxuFRW0pyBmK
6nchat1ai9IKZWkZCgSmmrp1Kq7jpHqKhckBC9NTJqPdWIGGYhygPBtrmH4dut6PcT3spkAXAwWl
XMvkw1gr57Qlv5sS9N+5vrW0kXhyRwXGxOIhTrXnGpbwc0iyAExqhwBa+AFQtLaA1+bczVROeHic
JWUfzSVUtOQIBBiCfGoJcsoc4couym6ld1PuyJnqICivs6lWHsHEhmecRCYH6Tuer5gAyWdpr9fx
MRiAsxYi5bFXLd+SktKu+/QDzwSnKbPJDmP85WrqiN2o2soYo10azq0D8kikW1W8rwDeG1HptyHo
tEToDV30KlcDUTeoep6LvPsVWtpsiyP8RdTCNwmpAngP+hjeSJ9codLv4hS9MVmKnru8wWtZnRNv
JjJYnuvkg/T9a5+ApqjJMdvRdJLdkQ78m12MYQ8rFdx6QAAusqhZ4QA8qs38WZXKL9EcUVHOX6Uh
2FulpNuFRI5Z27yiCPg24f05mRmKpxmyFLBSnjLDWkI+9N1KKj8W54ekb17jUdupmfooJWhfaCUO
8jSZ4qI021NQRoccNNG20SuCY4IifDmISDlj2cqBGsJcQ5E2HgRycydD+PUjQ31NdCBFkh5YJl3K
UjtQesOG+36uLAszUZG1NGbxsSftslTwpNJRpTXKQXMrbdRBl6TvDSEpgS2Rdl2o7RAfetzs5JRo
4XMHpoNKwHsiDXZxMDzGzfiiRWFlR3H8WejJqjALsmvAZIrTQS+7EpSe0mOwtp4a3ZNQOdPMYpsW
1UqqjKeul1+HyTj2hfVe5bjDcbIuiO4ORFuH1fwcVNVB0OR9r+bvQituiJluUNFGvawLwYcinkyj
D5woJ8dKL+APkeAM8wZ0cnsFV3MZhihLkol8GLNhLfrAOMdZvhPzbh3qoHg0ws3UGJ7QZTugcN6m
cd6OSgU9MnRqGoy6Y5gfwKUgTo6jaP2pjNkv+8L0SiNVt70mv0VEQcjTAY4uJ0w64bC6okrQZRHG
5zBAzJ8IOAeKLCfAlg2KH87wfCZydivOllGTBc4wTZo9FNAkk2uwOk3dXu0L0H4Mw2PZ626Zo0iV
V/JfkwyAWTC/R0X1BLZoE3XcCjcaF63qgAYEJANhlxi7JpoAV6ZMTtaIP29AyHWbyQ1AcS1g4Rhh
2ra5DiYiDV82eFfCHhTjZugXCfqsAcQDoFI2wFJYKbZVK69TqXvm1B6rIQDWpwFLclg/J0FY2nNR
wC0YXhSC66oNpoWRwX9q4byKG2GvhOJDSeB3OmmlaRPYEOZ631jlm1iNm7YWXqPZBGGJKaA3N25q
XfzM0lCzw6nx+1RH+bnE3Y6F8EkJ5sQ2W9lAkWx6VmLlDI3IySZDh8dJERMnBFZnWcwF5r4wU4x2
coxGWyq7AvBlTibOhTPIMaIXNB5KlczubKGKA8cLhGuDwlcMI6hQRJYvVMgOFKVDyU4PK+9+T/u6
7QscB6a4NGhcYBCFhW8KRjlpZWBJLwqkuVoNIb9J/fsmrtvmMAEWFrAh45kCwaWfnWUzTkH6I2jS
C0mek3LVjE9JvP4nJjCOZoJaCkouTPM6lgdLTyusgmCAyy+zsYaMi4EXRC+LHFDdDWgIHX7DxBZ4
DYHYYEBLADXgEQRxw5c8ROZkLcFCtbYEkOMX89/fN1gCPBiawMDvsvCJXs5IBoZ1oNrq91k66toS
uc/9fbvx9XUQVwBvgBEgfHxmMY0iZXMcDvILgDWuYjWA7/BocSS690zP/4cNCne4wNKgRaWJowws
DejMPWQHXQr6PctJXujkOeJf7PJ4G65RBlCHBlMFlBpk4E5YUo62Qvc7DMT0rM6NaI9Ztybd/BI1
wcOcF0hXxNYb2iBxKh3Z8f0NvT7rGB8Ek60EpkRUX9jx8L5SYoOYAyb65fRQhfqukjGkaE69+w/s
AOtoWmCnANM4c6dibawluD8QWrWGO7TTum6Ed6OXeezi11gUAwRKVBkJo/XyFcyrTqNCBWdMeA6t
3kAUzxIbOnjvSRYdGw0eNCQ+lIf/9hWDUeDJ6YAw/mEHMiCLLiRwhpTxonZ0IiMfTbdBte4MhXPF
biwPQ0gYR8P5B1CJhePmwUjUEJ2VFwvhCfyHZCn2tFZktgtxphNLxfAA4tT3v/3xYBWEHuhoAa7K
rm+GBhQRhCE95+m5hNSPFgeelv++b+T6auP8QddCBL7QuibSkPQGASqAsqk+xHgGbUjz92nMqQUN
jgNQvGvijHie4gblgfRsWYdZ37XyKe05/ukGzBA2VEg/oAkLbmPWsZuAH5JkDpKzurMO5ESJhXIH
farYxrgVuNr49L/XRwL7hXiFcQPIjl0x7eWlVmp9K4ovZhX9MpPgPWykBwXdbb8BugOfVbPl9vP+
t7oxFm9SOkScdsggolrJYHyLLOxMMWu7Fx2DVST8bRonNGycFkLTU4nmXaQtc8x2q2gfd8oxh8JP
0SI7gN5dhHpVM1UPeREeeg09WO3A+W3XLu3Hb/siObjw33OWxlYiiBTFp0528EncyBUcvJ7QZd51
Ww1aFHzZ9htjStQqpMt0TcPVZO+IUaNSJ2lZ9xKtwsfOU1bymiruqFD/gHayixactFb9ait5uSu4
2t92r6asQPISPAX4IFcRxMKwx4gXNb6HJnh983vUkGR2vAt0C5z5wwy9wxdbC37GQR9RxXzpX0G5
44Kc1ssXlmMsejs+Cs6HsRCh26pjJmzB+agUQ/gzKNMF6hjVVuHULRa+K0uYFWwxswgehsGTqZ7D
c2s3LmW2F1z9kWPt2hdRa5Q1VQUVp8yyObVgpQvBFdhBSU12aLHQExV7dIoVSm+2DD1523irlv/A
KOQ9Ke8ZnVZl0cIgRFMmRM7/LLE+tQ+ZWzjhDipKjvAJ6ma+QNQ1BpvCF78tMp8ziORGkCR8TvSN
HBIB4hr/Ap4QBSoAMSyJ9w2v05yf5pgcIBXEvIkGmGu8dhXu42U12u0Kbd/zuKT0WLLfoM6wqPxk
ne0UnmfmLZbmyRdnV4jnsAlR2MDIAOAbK3Md4fQKe3SWXGEHgBl0zSPANWzeCPItVPGPXaY/7MIw
QH1Z3iQwrIJEVtwVDt5rB5SqIEEyLHkI/huTEVSbQMP5RR5ynWjNkqBNskphse+z35Y2ZkNxM9U/
yhGcX28YAzlCKRzn93T/9N5wujAL4gYgtyURRBs/FxlZmWH0swnYdhXsVC1eybMGYJAKWrn7hm6k
53SB35aYQwvamhw66EAb6ztUVx+oMB+4Zd8n94uicsXTQri1MBXDtqgDIZbBvf5cGLG0MsG7u3tJ
APgQ040eP4tpyVnUDX8D0LuuKhj3EKH6x+xeX2RV23f6/DJKwzKZ3pqRl3/fOP0/LDC7JisofINf
GJ4bxbsMwIRg29VARL60gC9wvtCNew7YOY2FmG5SkYz/3DJDbmKCmbLuJX5H8+glXqZrnMBTtQgw
xdK5YNJepSew0YNFeeJ57uvHG8Wif9uWf9oGZlOtohG2a9zyYQ/0wbH/jTtuW4sMrWcou9xf7M0v
d2GP+XJFTlRxKlRc7gLsfnPhlt3bfQs3DyD0mZDwgzbnilE0HtKuSTAr8ALoBRDQ6xrPeFH8c9/I
zeNxYYQmmRc+qgi6Hswi2DZJ2mIgLJs/e9DLVyCwExXvvqlbmRI+0feCmNwxzYQIk52wBW4rzOJ7
hg+QvOi1W0x6uIKXdH7zodS27oMIQXIwfSqLNld7/vYZ/e+P+KIkvliwUWHWcAKKE9EAZNQNJANl
r41syJY58sHYh1sqVihCKtqHbtly5gWjrwE1Jp8B/wVejCDeVaSrGlM3Ge2sBjNCb4IJxQRoGqcs
kThVuvnQAoiZydU+yCxMeWnVuJzzbIGHWWvjAe8n3fTUlvVTr4C+uo76N1OFhqdRCDsroLJ2UVOj
7g1YmF7+tqZ81ZbDQasyt031dSuImEIygLZAo1eRK/C3kBhQ9vgZLYJtNnabWpufzbQ7pIXlZeqw
UUmjgNRCUSF4IGKKKQZuDr3P1RwBwW2ZT6I0rDtBf26GRrZ1HVougXTodMVL52Da1H0AScQ4XYam
kfmdgs5TNB4by3i1WrJVgngvl+pvJTX3Q2R8FEnQOj10vVyShp0dRuUGqOXzpABJpEX5QSiNyGtC
4NTbufujmNMJyNPCTkaUJXvURIHkBJQUFdgQswfFsiuig5rnhZ1a02znYvjRJc2LJYaPcmeuZAnd
FqEeSt8qk9U45itlLh+HzJRQPJ3wO4g1Q+Qqxu5PQEglSru0JBxIqevAolkWp0QfR1CBA2PWiJ9F
1GleWsWml5j6srcKv5gEwOArgzcke+VxNOpVIUaHEhsmSNlMeBqtGOMHYfccaOMjqYODpPKc2pXL
gQmUwPDeV8BPeFXIS80EiAzFap8L6a21osU8pV6WGM59R3AdyWEGFAkoB6EwCUI/Jk70EHuGeLDa
PE9dbhsDeGBCiECqplPkOEroXxnpo5YcKxUsE8l7hYGXFJMI93/EleOj43mY74F31aRrRiOghNsq
M63mGRMyj3Ldr8YmfmhC7bGSNVDGqn/dN3f98WAOxHpUJQFlRPZhkY9zj46Y1jwb2mdEPknBiX80
if3hVuhyvv++Jf7041aK+lCNZ/Wz3gOnB7A8Bh88kuNA8ioAzEpQwdPxMkKRTUXiglIb8/HA1kCa
CYf0XGfxukGr0ADhSRKajhaehDl1R6X/U9eCUwxQCwfHvjFbx9YYP9pSebq/pyzfzH9+CrSEwYkC
SmUQL/xcdF7IXZq3pgSsaePHwIKSEvMmQBSMWrQY+k1LMYcBsCFWceoNHtPM9TGm5egLV848LMIs
nTqpxWOx8UDN9yZt9FXnInDZiad44oZ3OW89wmEPPMN4BWMejE21FcFqMZU00Hdi75prPKOc9Fe7
rD3RfyN7qgiGXo57lHgxi6YyP87W1zq/7dITcREyFaWWgl5HyBIX46via0sTXSo6PYt5ZBv4RFfm
Uc79H1trahYtGdMZWsakkUco5LWI0l96dqA7ArOtDTAU2CerQ/YXb8D76vp8LfHbHpM9IlZ0mD2D
PT3rXa1tPrsJ7eZCNwS7VDrOzO6NWiE9ON/W6IZfbCh4dFsdtX26oeZR84fdvBGBPnMQiZz6CM28
Pe8xc3tDofWJlEMHpyQ7my8qGrHEvqFv0Tny4k24Rk/+gOmk0dPAqitwZ2oZN4EqK+3VoMEAizKU
K2mouVij1FW11lY4NF1cur26Vivdvn/9r74Zogilx0SnFcORItsSwlCYnKh10z0X84qYqi+gVKLM
KWApPEvSrbgIalug4jV476t57jkpZJ3yoz6jjHkKQ1t9BgHKQtuFJ8mJ3/SlerZcizNxfX3d6foM
Bc0M1BbVq5HrYRr0thyD9rnx1DWm1Sgf7LycgJMjjq2egLX26sd2gWERcLJ69/f2qrbM2Gbuwzhj
BLSQkAiE82z/GudHtTjoGiQ4FlZFON/x5u6CpA1VCxE8pLgXP4/KCBBXSYK8e8YU6Ba4MUBaKLFV
ucHMArGRDkjv4PA+CpwNvnV+Ls0y7ruQqjkTCMwa6vgkpJE3BcLZSsOt3BFe15eG3x8uFPt5aYtm
Ixe3AWlnlg5j0j1nNdJnMJ1sJwEUl8Oo78Qu2M4Z9FXlKEF3QlcBa1YyjBv0W7GoW0dpAOLu0vnJ
xMAtJkqAcbDMSnHVBnB+oLQQCpo+cEHT9EiAbkgK4Lliqz4SUfgoUvEJgKfGsZTMdPMWoMFkHGsn
R6vbEwRjdIE/gFr5LB+tdlw3SXo21PaTYKgmqNMP0Nvtwi526lzWobMsAWduAuqZ65iekM3siBu+
qSdBX4IRB0/Uuni/fwrZK/AV4JFiIE3Es5FWZX9uG2g0SWzq2XyW0g4ITPKrxk9zEjPBm820iA3V
eUSgJA7dzCTrLlVfh0IcnHzooZWWR0CKj6pgV20BxXS18NrSBLmxEvC+7s+Py/xKlGt//krk/tOY
JMJ0NpFAO2UCcuTReJ6jnpfvMIH4P4bAk4oyPwLjVUlqCGu83EgwnTHN6oPmz1fHxYgBxoUB4XQM
WEv+2Lr3PwHjCK5MMpcEP0OpZDGdz2UPYSTQbgOxlG1mrShsMRB2ZSItlSDjbCiTm18ZZW5Lr00g
OsKunlNFew9koE2UKktdoR1kT2iqHvMsJOcEZZlxB/9rlIIYFEwsXZXipiwLUhVybufxdfhUP+tD
vMQww9rwMcXg+/2SChvug9fCrRf9Lttrz8paduUlj2GKqU9c/Qwm2RLS3tLEEj9DXGMsFUz7nT9s
/z+Y9pmQ9h87OhjKLBn/fqVGmamkyGSjm86Y/9zWh2pPezrAdB6sdXAA4RKxMXrI2WO2+HFllKk2
GRPmutGyns7JqlzRxdGyIOZwFjyNiNue42J5jOdIRaDl4xbLA7npEcPLUK2xgXCHDgb9jumD8mvy
MQXuB49/M5Vk1/hVBbtw9QXk6cCaRjd2DLZjBMLQJHqJVWg5TtX8T27n9yrZt1g3YlKxKqbpXGrR
C0pOv+IYBJuitRxG1Uv79mnQ/8nVvLDIJgat1c5xjC/YSrOjZDPmH8B7YGLWW981qKPd9z5sC+Vq
M5lMOcQEcTbJA8y5ooOOnDMvTVe1ixWBv4sW/9Iac/dSw5K6Xmjo8RxdyQV8WkWTs/ckrwZnGEYw
HI5BziWUmcwnV6JYjVSclcnRF7MLuLLg0Fr54ENgdCntwNe755UgeTYZjx5j6DozOnozgPJWRuIb
YJGoFF7gYF8cV5+OceLAs3dFVoz00/Vut4eQ6sLy5A/JqfE+xpvxkbOX9El4kWLBHsZkMAyK4Ah2
qSsdRYA/KqQ8SnkOTfCmdN0wboGP/93q2kdZY2KqRuDA6Gunu70FKmASY2IeKAdOjP7qcVz9DCSx
QHSpQFax119EByfBIEl/RqX7bCj9I2Z9M0y3i6IrzBghEZoMI5NyE4C0Oh6WESCAYNuYQAYgGiEg
tS262k3tD1PxB3Bc4MdHYsdhskkr4V3CvGg8RYXXQHfXBmzzQ2+lc5rXJehECowoSFnh5kqNFBrC
fcuhafYViPUwyDttAfI91lCDszEX9gswVYwBB9nDSOKjrvbHSuoXcxCeVSX5BR6ml6ZA3h/M6lEr
h19qBQKYsEweG9FYhx2EUsph0xjVG8k0LCjDWDHV6PQAhxUdMBEGTtbUol328y7rGrz8tLde1V7F
UhncNkZSLwvzxtTyl6oGOU2tqaobNeDkqAr1Zcp0XtChLunHF8FZUBDTIRoMcl6VZUmNQdycpXWQ
nck236veuDS3VEwGQztrEAhwPDL7mLHoybu0xviQKpXJCIodco62/evgiV70MS/rDSZiXRAW/kFh
zucWhq7yQsYm40YiUiVlq0TkLC+U13QzL6n6VL4atpjHQ02IW0yga7i3o4wLqQpoQ6qakSMPbV6i
U47cYXimpFnWTvusZxsVDO/+7f6KZPdMMt4kjowWdXkscVhXmZ1AMx6DBUATaOcoc5pFDUEizcQ0
pt2BXHWR2TW0n2LsNS89Y9vsV9+XSWHwhBU1IRMyrL0OwVKGeUD1nfj5X5g+HkB6ZFuz1z20z5iI
4+zBF2D33h4wOU3ZqqFgRDE5mzuMUSmRK50wIpBBs/Hre59A86i81Gu8ffj5Itu8Y9fN9s30qOqD
uMcHaDycMRA4PUhuswDdSfYQ4bE+B06MSQX0ePXeTvFqxcTe74jDy3WVov8852xVMMM7C9xUWn6e
qw7z7CAOxINU8SC8+GfIopwTnTmnXGVSHa2tDTR6cJPT6Biha6aH07+0QO/1RarYV4kSl+Azw8Rr
9NCOeHCoXFgIvRjsoYFaGLrxKF5h/5iLU+uo3aItnp/DFxnC4rrT7QwfTAuu5ulPEDuEDJ++CQ+8
LFi+5ZMu7TL3RNTrEhPVQ35WCpDio3731OkqhMST7nebobZaVc+TvsTwZOhpqbwxhAJctnm0l4Vo
1WNodQ7yNaBSbqFoLsaNn8ymXgzQhczydismc+3Oos7rsF2nm9igyx/N3DAFUIm2bLFZA1SQkj85
gkXl6vb4Du5hdIPv+7SboQIoTLzjDdS+gOr9+fklNPMSjGtSN6q8zq7lgx2/wqwKrjPtI0SiE/0K
9tws99YtujTLnGtwY6OUiTnJc/VpWHai/QmX2iZyVfB/gYKudqtuodX27NVOjzHP1b9cNHPmQSI/
l7TshkWPbrvK/PE3+R2uY0Qs2joJRNsqbe7D8yo5pB/2YquZqAw+oGTOojI/BzvZAf5rjdlkW1mb
frTmuumrBJuxxURjIelIXobYX/pZtRWkEGExe0oXJvhC3OBDdqelyuFEvBkfLxfIhOQJ3WGzpR9V
s+fX0YUW4nN71l8ah0o/Yn7PNY7aun4UbcEtNgT8dpzDfMtZXtpn3AxKk5OVaDjLdYZHaGY3EQ8q
dTPyXppgPErVKt0syDDRfnSZLa0wOLwo/WJBfivA164KoGsRhHyeJ+N9TsYnGES2WjNu83OH8wLW
2nIzyX8TufwVXC+W9lU3uQgEqj73mpjUOWpPmJqU3Gm0qYuWifOB8VbIffsF2Op+p2fOZbzppL+v
xVeD9cIuZpHmvm9gdwBvpI13A0jbXXKmV1E8VUBG+tz7z1TCr5bKeJ8YWOWSgJgG9S2wvqzBIbFT
fXosFY6n4Xy3r/fpxdpIXU2TLMJQhtdLEC4xdtKlnA932wY8C6ihRSrp+9OD50IA7ta0wFWvKPTm
LQczWzdw7vb/ESf+a8Vg6supFKgNLYl+FUFwpxfSmRYJJr/btntwzHnGilckYFuU//uZvm0ysUkF
w4ye9ll+7v1wCW3TYwRyO0jfycBdE91Rz6HPldzj7KbBHA2zijvLKuGkQda37vYBGFX94AGceE+B
DYznUXkGeyg3oad/9SpBMr9XygQks7eGJLdS6q4p27C0LM/BsnOjZbnIFvFvzo27HYi+rTGBSGvD
qWpqnBhMpC/JU+R+5KtkWVK/tbhvip69e+uiu31x/nVUG6dsxKkxw8EZhcAex8jpoVEMFghPNY7Z
oGCYm3PpuGeViUOgzzTUoMX6sk4Ac5IVfhpN+9pVxTEUCwJ+xWhZjMNKFINtiyKFW5aVYot6ANXa
Tl7G3fSoB23j3N+KWxkPQLAKOt/gVTd0JnI0bRGj2y7AzaGZBZyDG5jiyTDfpYzzeW+d4EtDjD8Q
sqKW1CGHB+1G3yKvESQAs+rz/mpuZqkXVlh/0DZCF+uUF7XyJueLIXtROOKDtBa30ZqXWVzX7JHO
XFpjPAGoXhtw52JNEtjoWnATdsCJ6j04noinKNAQC5DOhAXoXXiaqLd2EzN6/8+7sqz7xMD2tSN8
ECp+tlK85siIjeHt/m7qvPvPHI5QFxtT1rG+2ciTpQnpSr+HcJtT66VPlH4PHU70GFVhCU5mMJ8F
2TbP1PUkA2Yo1Z4RgbojsDyI5zlaET5JYXbUR1B6ztJTqg7PYVwtxxkz08roG0O6Vvsy8yoBuLq+
kndxG4ErYyYFEJfWplebQ9MaS2ucV20wg2RgAiWE0DRbMAAcwnx+kZVcwROhOkEw9SWZwDsw9tVx
GlF3y61RtPs+AdtjIr1WiZY6Gv5uE2unfIzzZTKXkK7VdQyUR33tEitsnWFOynVfomxvafWTZgap
OzXoGpsBF0FB87973oi9GSIElvE/5Gf5OPsy8oxxGSyIi5aTE/j6k+SAbBKRLOcO9d66+xeHyGSC
ZyZo0VRnMExlugE0/gDtVOSC32l0rEX3UOM4291GeOAVAjmH12SujaaUlVSGOT28ytoqIT5KYWnc
F+vtDO6/d8Skp/vCy/ez0Q65gehFx6OGPfR96MgyeDNdFXUYPzS5AVPmXBiTCZil1oEkqUdgoV1o
8WVeZS5Me+Bht9NjsKo9pCXHyMY3Rce4OqA3z3HnN13S5TdlgqjR5miSE3xTOlhD0JuF8tUisWP3
n71qvneXiaEkLPpoTLG7GL6183g/ZJwE8vaz6dsAEy4VYRp1ktPTaXxkZJ9lD/e9Gyusw+ZxJvMu
C2LQKak0uynF1HLkOI4WfSJJIGGCOzDa+h35Fv5rgrJgEYHyFqzSWx00YDU4hB2VhH9kKNkSRerc
Oo8XndaaS4B3IWShGw9t2541C3CWkDLTKK+VYXmg54lAnURFmsZx2VrzMWqGD33WMIFdg7UsSNdQ
KVyIscEr81MPwnqYyzjF3ITBEJoWkucoa3jmIt1EH+ArJA8Yw4TKpOWltDgJdyrb4mYA9YfLLYrf
8nCX9plrMZOgzHshoNcC9IbtChOSlT1HeMiN53gBkTwbsHPx1KTOUuMp79wuDX9nOAZzI6J+lMqp
QEoATtsHEPCvyycLvN5oeY8oy8erATTCtmB6oc/ND2452Mt1M3ekLJSKZCZMC0/g5fK0TfYUdXax
0FE4m1zME7jK6JTcZi3PLHNzyj6QQMWi5GfJTLdlDe54cD+aoEM1YotTdr6Z1F4ukblERWsYsxyg
9h2/DO8yTlR4zIEjwMv1NbBBO+g2Zx4zxHX7lEm7mLSkTjGpEiY4zsaTuUjeUMhxpUf9afRCp3ki
C8G/7yiusdSMPSZARxOqNvqINWo2sPibZpEuBr+BvDt/+vTm4/JiP9mYXMdSD1AE1la+ktV4ktCX
dUNPXlW4pMj0nOYgvPHu5614fGmTicctiYUOZOcoUCWaM/RPqoiqQCvbnG28FRwvzTBeKEvQvFVC
bOO0bld4NbuxU+DRjAzSBdcXx+fdLLJfWmN8jpG0na6jUn7Wd5Oj+HHsZJAvOMw+plmdZlcslBoT
cDOwBOo5fi0eptduBRruxf1F87aWcT6tFEaJCRLOMxgRE+29zle5wJM042YdzH0ARZGsRgGyjjCz
R3SxUcPN/HZFdYTJIfJ1F3jYz/pd3uYHsgakCC7n36Z0zBWBGnSijQ1iqSFhgmllFqdZ4XzRm478
IrVh5zjg4kHai4IEWrmYTHsB6RWETB/jLRB+CB7zDpTmzrAEa+M/agt8N66vptBFs6vLGsQiqPj0
MdgTvqTVQHCaeiDtt81D/BCD0Ar7Trgp5c1VX9pmTtAAcnM0lGOaxZoL9BVRtVb2xu+vVBZgrfEX
0vRls+ZiRm7mDP+FBgBU+TN7nkwrJ1Ea0ZitA+LwiZG4BDo477pTLajy2jw588IEC5Sjy7a5AasX
L5W9lQBerpwJY2ElhNbcoqVZo5odA6e6yBc9sAIBqJAjN3cHCJXxrd4MnhfrZgJa20ZQ2wqwbkhY
r9NHcbLjJegqvNYGiyi4sW3yOC7+2QW6XCxzh8VhsjpVD/Nzmq7kHiTazYs8/HXfGd0OLhdrY24p
2HpKwxwB9+h9OuqvYUomcuvlB1hAaBlReONNwN+ux/zXosrif7NIjaW80LNztuogGwYywXW+qEBR
Ielw/KXzT14l39uosn3DVCKj0pW4qY2mrEarXIGmbnl/F+8fS4ym/7wYBN48NCYrP4M0T4IqbPde
JSIHSsjdNyZ6hRi8N6DGkH29XaM3SpkTufopOOh+NNo8CMnNKHXxlRgfI2V9RpIOu0aq0zCLTgr9
jFAMOAnA/ZsFLMjPjWvCvArAlpefE/M5pJz8o0umwrMKbqZBd+fqvXOxHsZzZGWsyEqPO1zgwq51
ICPzHdlIC9rT7w7RUeS1IW6mNhcGGaeRDK0ZAduaoXTdvbeHxE2dD2hLvCNb43uo+55ZFRlXEQVG
Zk0avhaUuzLQhdrJg+Vnbt/a1QLTu+DjdHtKP/MOPwXaMsPmJuDUwr39ZfyIHOsCaTB8jCLD4MXL
6JTui8fKgV6Ga/yKYRvUlE/Rhu8lb6f+3xv9Vf64qOlkbRuEI0EOQJGTylZbJm6+iJ3J1/3yF59H
iuMxod7688yKiVVM5YS9pj2J6qgADGA54itg53a7oE1VmXOU6Em5s7VfjuFigXOnpW0rAkNFKbg7
SnPaHWTlM0E909I4FZDbj7eL3WS8TGeEyRDKNCN3lA+IixNb+d1uSm/0lBfxRMBG0W24h4dzOb+2
/GKFCgksVEWwpZjx8RS/fBggYqntitOE/Dt0uV1Vjr/+2oQLe2CQzUsAiMhZPwaLBiPskDjFmBgy
mDXlRzGgke21b/8qRnz16y9s1oNQagFtQ8x59SbEyaHPZ85BkenRu3dSGJ8jjZkZERMnBQyvE/Ss
aGroKvvgJT6abr+W1v0LoCqYxneCPZ42yJV4wfb2w/ji/DCeyNDbBDpK9LCGey0BvzVgdipKSPmu
QvGRkon/QWnMaYPPf7e9jP8xlBazEuhJnEGIaWto7vCoP3g3g4UqT6SSjIhm/PIxOpFTe7J8itJW
V8U2grrYEvzb3DcUJ9VXv774xanpGnArFz1OTREB8z4GNvod0Dx0EzdeiNA1Q9ZNAffC6JAj75rw
jtPXI/PCeFJHoowOB817EVWyFVQlnUx2AHWmyb6TPcpP1NMKx8nFm+MvwyUDJz/gbjrjjkbSgYo9
gzsCOohCoAy/TYH5Hy2XfEprba1BscKJIMP4NzWJvyrBF1mjzOQ/VlQYgzbQ8D3lXgyma719bdSF
+69OLTvRAN5yOTMIUvxMi+w4Agq04bUFOb7ua5Dr4iMajVRqoPfERyxDu4B0kiE83l8EJ1WUGa8D
XRW9E2Wc0aHaTMGn3K4E/tQrbxmMX0kNImQEappoTEE3RSWeDi010c4Xw0PnKijkLKi6EfcCypy8
hmVwRDdXg/gSDmCyAt193duQJkxO9QrZ1Xw2V9ICrSMfSq3Al8wL8WF0Zkf3szU+JTT9HD4HLmez
WdbG/yHtypoj1ZHuLyICEAj0ylqrd1fZ/UK0u92A2Pfl138Hz8R0FWaKmflebj/cCGdJpFKpzJPn
yEFd+APDZoMw/hig/aBkZKf5gnv7m64dPDLLciAcPwA7jXUDnab9kpBWIZk78rPkes/JC5CHH7iX
f982uvKNyZRSX7jqGFMIAmg4DSyd9rkCJa26ElAWc6m/lf/58HRTMmg7Fyi+acmRVRZrHjIftH5P
9SqSePqx3+7iC0uzB0eP2RtNGLCBNXIaxWxcfl9vMIvp9nepy15u79ziO+rC2PwIQg9MrCUYyweI
C3Qnqv2mmDTL43hl/xY/0YWh2TFsQTDQkhEFGGj2QppmQH4oCNHT7dUsfiQV7C+g/JYwhzJ7FcZi
HQ4t0/EqrIAjlwanz3eAlDsMgg1Ct7J1y++HC2uzD9VKUa0oJR7vE08IdJCQnTAAqXKbqYZkCqEZ
OWul0cVrHert4AkWGQX/2+x0EYHyBhhGD7Rayi4+iHfTPJu6AZ9kvRnuo4O0616UTfK8lp4tRY9L
u5PTXpywog2ELFUU70RIdt8raOYrVL1jHYZEbn/CxfhxaWl2cUdRGfOQpC1Set2FOC+I1HsjlmwF
faDh4Jv8R6Q74matuL6Ys1zanRz4YoUt9GU6kChlZzYy8K6k8XOm6LmhCxkgeE0vbtAg+CWS6CT2
Sge91EoA+ZQUuT7EzyBVk0KDEATYezaWLVRLIEvYyq1kiL7cuZgmgXIWqX41SaZvbu/Xkstf/uyZ
y/tpLGphr+FFovs9Zt3ie5RfY2gCIoVmKeraXbCaW31/LYCKW1V1kHSAghkf+nqroGEEzKeQ/KOg
1Nyp+3qjAPpcPpVutVKo/x42rk3Nzpg8Qomp7Dg4ykCGUwfMksNVqroJmnIdcK9tzGKg10t1onlR
fE7K2CTaJ4/eQQ1kdiXQufFrmeyVEdJ759vfbQFmfW11FhBLgSjdIMXxWfKzl75Iobs7iJuBT7QK
0BbroNPT9IALY0LWize0VtC0E9B+ychbWMXP8hhxxBjfvv2z1vZ79hqS/T4ZYh+/ymN3EVL2Nm3M
2xa+YHPft3sah5dFUQfX6LX3eCXkyDO8aE9c4huNldC/8nLBUEkGuZZC+MUnIpu0yaAYJOLtUj80
jSZibFOprajvHhNQ+Rt1DhXTIld+dUH0WyHRb1IWGg4thLRyWtuNoqByxaH6CpYZCC1l9FOQ2UuJ
AqyNedKHRkMAE6sMyq3yg5crkPEbSjf36y1JxE8GEUooBScHXek4pETlX6RFyWSUwgdPlzujEtPf
uGYSo+pyU+fKmyjUmHmnY2+2uY4XaznN2AxQE5TAMVgrB00uNl4i//QF/DQ5qBwonz4OQghS59ED
SXeDmeug7awoxQgrmu26qbfBQUTnFlp9Kb67p0DMTql+ZPUarOBL+mD2NWQds7x0Os5g2J6dZd4N
NMXCg3MKNVqc6tdCUB70XjYV5VzKD4nQ7qLoWRBOXnYWGnGvQRs0gfw3HjkvNP2dDoM9+I8tzR8F
MW+Mth9tlJp3MrNV9TFrAkwdNU7ZE0g0QyopEY2R3IcRZOtJC/WK+zQvIPmDlsEIAag7bdw1BKhn
DXTBdES2rkduQtpXv+9dNr5UmAyrNaioBwyKn8Fb2LR7vwOhMTQ0a8Bgbzvq96MAsnyoRigSBoxx
4c6OQtG0YUUl6CTWgX5kkMiFzMwa+dD39As7rlMRY2MglfvWYhAV6DCWNA7PfSyc+54+dnW6laPx
sap66/Zyvpua4s3fYzct9+J+k/iY5UB0xedw4O8E0o0lfRFH/RjSYoXwZwE3dm1q5lMM2CRdgjIR
nj7+JttNnJ/EDTbpbq3QsJCCXVuaXQ9AQLetpMCSd9Rdfz81NiKQwUNj8Gv4fa2NOH3y2WG52sPZ
TQFxLgq+Mj06x3XIbQjKBJt27H5SoeyNkeO+0DPpQw39V9TU/3uOhkkA4+IDzi6Mvg6rnHtIjLTG
6Gx/z++hdchw70o2AIjW2stg+nPf1kon4YNJNIKR2VrF0ldygIJjzKpLolM30gYUnQfFL7dQSujN
RgpfOBO2t5108VbUJREsRND5mAb7r71UGBKmFiVBFRnTrhsMvlrCT37vWc371HGZyO99IFkh3r1y
2L/KMvPlXhqe7a48kMGDJhLed9ALFvqGmqTrP3kM8thATNCLV8vBDVTGLU3On4WOWz6IH6Gk0VPP
kjL6FHjqXoowHi2mzOoDKKEqlQ2llH7nQYpUHWUQ4Q7vEHlbuU8XEmZoTFxs2SxO6XGoNqWPLUur
nT7YowU9BoeZwUkIzIYYKWRMbGB+d2uNvu/xcbL7JRKEe+ObRIWapBLal2189lPIao/MpUPq/E/u
8C8b86JFCInmotbLGGDD1sKdBIIuq8od3Wog8AjtCaDCIAOXtzbEe9aaCwuj2FcLnFcymK83kMQm
6HD/khz1LQeJnyUAQxUA6Ui37PjF6idbUmEIJdBUG26vPUr0paB9scfzwkbYh6DkI1V8zgoxMiEq
/upJmQuWXTCKyK5CNiqUy9o6e5JpuC+Z7OoseO5HHQ9f9RkkXiaLa0griBtP7UyFCFsqBydo/0ED
6RMU7+aIRSU022DEe1tDIk3kuZVo0JHDRLBOEotoGghGi3exD7c5g2pazUHzQ8b7LpGODHKxSufZ
xJfMtMfAS0zPLacW67kDn7z348qpkUnoEViWKw2le1di6c/Ia6yxAW9FcqIAv0QQ4VYS0DSPENUN
d4XS7aChtm/EeuclD6P/oLDBzEfBSSV+7Af9EAe/Y2h66Y1nEO1cpSXkqCE1DKl2HsimF5Wg0yVm
p78QCEtpCeapiLrpOuGRZg80zFcS5ukum8UNaGaAgBF0UQiEyuyuKzotpH3SR+dCyc+EYpiqk8pT
mEvPt4/C0tVz6QmzrHmQcxzyqJ/YNVSH7CfUoIJy4f8wLH3t9LM0IauyIirLfOoE1fik9oQYRCnq
Q7XDB3JKLLbtdsLL7bUtXuOXi5ttoh+L4ajUOGlCqW/kujJKJTT8FPUbSO+ChMYOALgXQTSdxhgY
iT4gfWCDn2XlDlgJaGSWTMSq3skQMo7PY9bsRj3b1/x/eM1ernN2u+keiaE8VSNkgnm74Xu9KNfA
Hktv80sTs3vM53GtqWMxwXLoDoq528pRdxM6Zh1furZfs4unjlpoTcnYLxozk0Gj3i82K44hfz9d
l3fMnA2jbsFFp2i4Y3qMR0a2v8uhbw+mKGIPG4nb0kr6sbIiZVZdE4LaZ00Pc41/r1YYgkSIXFnR
UrHh4vvM2S5qxCilTfB9FLfeVq4AEoLapg4qJ2t7t3J3KLOIoQSSXEN0OAbEceq/Fa6OoxyZ42ML
e+JGs+LD+hT3d0I4ZKmX65u2+OKZUZCx5+mIGytAj8NRzCKyclAAjJb+QgF46+8A0JVM3BxBZahm
6a66zMoBmAdkL8xRA87glRPAun6pwH43QXOzB3mz9vxYThoh0wXRCMiXIGm9XiwNAlIKPnJk6b61
0F6V/0BNGKMA5A5kFrER3Kt3HBpDKJaC/7fbZk630Q7if6/ehKYjdv3vD5nnSXUfgCnSQ9mmfgOv
slO5/itBvqwAn7sOZFlyrInOEHOe4DPEWPv1qgWCS72gKhLOJPjU6AiyU7n+FXHd1ZPqbeW8LEQA
sClPkk0SgWLUHOiVDHWboFLDv4rs0gHUHdNIwOBAI3VSbFrrvixEgCtzszugDLu6Z0LKz6qSJkZD
oUjchNC9XVnVmpnZFvKUx2HGkmlVujseCmgITWxKnVU4oIl21wh91szNLgWpLyTZH7GJYeU7eswt
DidcWdIUTuaJ0OWHmp2FfKwpSVPsHKagLekwfPJnzdbcblt+Kvv1y2fp2XP5peborQYFbpJ3WFNt
QaPWQs7QOYEDhUaQKrQ/dNT39r615h5LpY0rq/MbIuF1CJpqjtJGC1KsiUNGBSmscl5L/RfwMKCq
+ev4c/CWMBaElRIsTXEs3Ey2vmbY+eP/29Tspig574lYwNQk06K8jnvBnoB3xJ5E6leupaV8WSSg
2caTFRFTm6V6SlWydpzcpFGBL6w9uwnuivpzxRmXHf6vldkx1ka8PQQJSpReLr4VbZiDwbm4C4X8
SY4xnc9Aa8QLk/JsJyvyZhRTxfQw3GXyTHWEhggr531t0bPjjseRH2dBEeGpDGZ9Bbq3SgU9h8y5
veyF4Q34jKIoKCYiPJP5MKxMFSYEQowz2CbkHlVTcECO4UtSFgA5gAwqbEBjobQWHfhbSDGPPEhO
Sbs7Ff1RVR97q1G7j3zkvzSi/4q1HA+AWsA1UsSvghffj6T+bzVKcHPJqHyi6A7eQBDZfwlhXuQL
g9p6ysA8HWILogmNbbMojHbSIDj5Jkj13P799h4p015fx6krg3M0VhTmdRkTaMmG8qaUD/nwWIzk
UHp/clR5BCUxWnCqSdHbSDEs3fAT1383GNgs4sTWwe6gBfcBZhcoyJLHKDHLJnPUqDMGGkHRz7/r
0VgISoTAOrG1iLli8iJ4T50HaKsSG4UamFkgWm3UmWN66KVNEwdGz4INJKRdQjEToYDgpLunQ/sS
Sz6KXcwm6eoY47ccSdNFFPzRgEFtj0I87/oGB5Wt0FJWCqf04LnjFqpQZgVqHw+TF2tVFOXbUZzZ
mi74iw8MJoMwKAoK7d6wQEFqjAQzRFtXhJ4lCzdhqzpUeeh0ehyHwPKI6AT6aJR9YqkSwNyi57l6
LG6lLNhKiRLZaeA7ohy5CvDfxqjF4LHKcgu6yGhIQzYuRy9H07xdWz7gxFuTEhOqqqYovEtBvgPR
Zj2IjkIypPY5VNZbJ/Nqp/SK15rcjRj76+t90sQr53KKNtcuBzACfoKIHA2ghLnw5ADsX49hteDc
NJjoDR71tjBZhqZH9ee2c0937DdDE/gBhKiYj5g3ZnWpkgq9EDHwRwvZVCsJdPL+2EJWD4Ixvjc+
iRKqm33uOR1G2qzbxpeCHEi9NU2bJC9xlK8/dChX1BuFIDwPNX9PNWbqmGB3E57TlStkaTsvDc08
aqp1ajRC04SNXmilOUgZ+hSuVbABYvXdGiJB+W4PBXBJodPng27oPMsf4kRqIM6ChQU12yUZRzUQ
o0RoILb7tipMJctFKxs9UL2CDRZ1mkOdEqsOMNPlMYzLReQtrksccfpSa9WmlnXF0FKSm3VX3Mte
cl8N7ODrGMWoAuerg5AnucnTYo/I8IqKRHDsafaaaQJ02iS9dkIhUN1I06VdWsfaIRRA1g8+3Afg
eFo3GOp76lNpR+oQvxEoxN3gN9yktH3PxPjTK6lz+8N/O+H0uok1+x59lscVdHTYCRUqMP/+8JoV
ePIC6uXawixB6XtWlEmahee26SoLNzuyL0B9LDH1e1OR9W0b6giWpHnIUUrahEol7cYRumpZqAmu
2LB+D9K2CJQ8SDoaKr8Ldb2yCd+9//onTpt0EeZEDaqMvhB6J0EgT7oWOFVf2i0wzLf3+t9sBQRL
mAbyEW1OhaWNHuR6ZB4iV/NcaC4NFHcm8IxT44scW9tXTGKPeHNSiJVkKydv4XWP+0IE8TOh6NB8
uziUkIJTsih0SDGJSPNhPHd6gNPiky2/TdOgkcWPsdkZq4n399CGMwg5UwkyNwyncJZCKWmHJBXC
D6fyDTetGT8kduDke50b0Y9p7Qp4MNKn/DFDr2iVdW9p3QTSqwqEcIhMQSVy/XVpXRZEK/rwDNIl
bnV5B+0+WQ+2SQB7oKEv7bRg9VYXUF0R1XAHrhf/qJYVCAlGQdh1qBwbEH3rzSgrX8QsBDptzKHb
FeZse9tBFvwQvxDZHwiSke6p0/+/8MOq4rxtZV84BVoEdglmjM2vKkjt/94KojxFrEexR6Oz/Ugb
qIX448BOfd4cwV+94yV5aWV5pZO8UGCRiSIr+OxokENWaRZadN7whmWVd6pE/TkdALOgQriNPOkw
ihxDUV0CzlM11oBPpnfpEJmdL3luG7RbyOIdSNA4IAj6hCbZRmuo0xX8CJaOAbDs2Lcgf5GbfdX3
1qgoeDnmbb+ySwuYMpwUpLagg8V/vlFi91oB1K2sBij2FXfQudrUVgZq7O7Y1yhjTFzVxNT38U9g
JgzlnK62sKZ3/XU+cG1/FpSqIZc1BZoF57EUtkj40SZ70MUzi6FPHOxirV+LTtP3uGVw5n1S2CZU
gSrc16O1uQP8zMVQhTscRFCBrAkLLZQArpc3XdwXvl4kLSU514Nz8ueLoOvUuB5HJFTQikIVgMWg
5Q6dSltb5WJCcPFZZ7GoHcHckjIlOItKfojQMDZCTk1WBydfD12JhI4kYbJLygERSHeEN8dUK51R
BH1mQMzWb+4z3v++fSIX4uOVq02ucLEXaTGMMUTtAtT9MXy1mfpDoENYhUkuNOiv93z6HRd2RijU
hTreMWf9B/nVW7Jd7KAy3p/pFspEp+ZAHSqYw2aN8G5ynBuONW8E4MVe600rBmfPR1ey3EttYxLg
jW5v4pqVWQpbQw+wy1R82Kz/oRcPEnrnlK8kCivOM28ADN0wItyNsOEJ+0DrdirDv1VnD01l/S/L
wbMazwF5en5cfyvi1WIb+kOAabVMkwy5edbltYxgecv+2pgiwoU/NLSu/Sjv/nHi623wS/qAuo0l
3uPxVjxM56/ZeMy8vbDluPbX6Oz6waOQCyN4Fs9DOxpKBfgcXudR/RKnlVEVYGnHxMVti1Ok/O5/
fy3OImlXd1k++rA4DoI5VhieQqP7tom1nZz+/8VOJryvwBWJnYywijpGSq+jO9R/3rayMIU6HeC/
K5kFzRIwpQYNawD+oOR7IugMfamHG8Ob/yC4tQma05WF/Zs4/dfkLF7mpZ434uQj2jNXAVCZJtBb
/IPRYtHRABIw4123WWuArX2yWUSkLRnKXMJCgxiTr8VjuEYqttC2RnZCVeSDqGLp4Ly8/mKpHvQi
jxMPtasvXjazUYwS2bC6yxxZNGIzX9nJhSWpk0Ab6sIUuME5JJG1qHdkasNOvvTOIGXJNWXFz5e+
Ff4wwbrYJMD4Ff8vvLCnSlAiCuonyvLPts0Ofto/6v6wySjKKTGGlFQAbqoOos7kBJrVR4lg4HeK
LlMlK1hpZ3+lq7Nzh8IJAhhERcgkDHm9xX1SAbmhZsIJQGg31KUNpM3dSA7vw4Y4mldklgREtIF3
4EuqkyeCBwpg4vKbKP+R25eRV39GT9t3GiQbeGAmCjMqvxmNIvtUYtXws50qBXakv+YAuiB1NqoU
IkR+bJYpIK5iYUiYQE31z7bDUExRlE4RC67CAieo6h2GdI5U0g9hiieB6iPMYQykIq+q2LzEVNwC
DeIMmfybVENoSwSQ5LKH2jqLwOsm5D0BjDV5pyXI9m8f8YVAcrVnM8ePUn/oY6WXTnXT/xxr1hvM
bx05WnsELEThKzsz988JpnhCv5VOYd/98f3kUBCwdKrh6I4dCCa7roVkCFfWksyFC/TS7Jy6p+mK
hHscZovOtwfyoqGSX/v3kCRaOQsLtE84ZEzHcxdCgJACn10zfpsIcgDA9hn0BKZe1FbYhU6RjmeQ
6GDIp3z1M75Lx94e8qA1aCLKJmXF3diJh6QSNgU46EC+8aMmvlvUteGHmGoOgh+gPLC70j8Sf+W0
LNT/8TrHo09UgUiCR82vECEPo5AT/aSNKBorcfCCWjTwi+wVcn6TzhCapv1vrwe6hnL6VofKzmvA
+zOQQydrrteh/hQG70pbHHtPO5VFD1KSnHOzrnBVAJd/21EXwtlV7X92uONSFtsc81onRezsRH6I
C3/FwvQXZuHjysLsKHQsIOAKxobI8WcIjCCCmxlpsaPIT1G7drOuGJvPZrGcVWpcyfoJk48DVNQg
hVeZQraZyhP5H/Di6KEhHeNHroBFQ14hz1vZyy/XuIjbZQsN+UwN2YmgJFKWgUlWN3PNxOw40KKS
iyiT9FMCOSmt+siG37f94Wvg98bnms9Od1JUDhUJ2IkNLHsMNAIxPz48dVKPAit2rZAMKdb3VZNs
aN+9hxCSM5Kgkyypa88k7zddRB/R1eOG3AIjN/r7sQhetVzeFX75sxi951AL78TU23Zt+5t7uq0P
6Y/bi1hKsC59bj5R0Us92D9LLKJ1xB+1lVCDWNKm3VTvyi8xNEqQfax2cKcs+/vGUaqrGGghIDa7
viYbzosmz3x2ig/tYdLeyu3kIJmTVjlbp+Cc/toNa/MIzOXIK2Ud1iYyLWiboOSev1SV0bnj3nfj
U3bIXqoHEQ9xh9v5cR3is+yJ/1oumz1s8lzQxqKDs+cYDAlLASPwapSfkmTQH5Soghh91JhKqHbH
fExjyytBlZt12xB1tzQefygpxe0uS2cx9IAjFe/Q1A/vE619rvI+sNAqBRUOFx886kUGpqEgYaaQ
2KriEPo0tPnIAsgIg//8hQXsGBd0ixI/NQRNfK0g9Wn2Pe48TFo7CnTSLI21G3QlCFTOo61Sph+B
pjMjlfpj1+Rvfc8/4aPQeG8HzMOoH2LUbfAxNrnSOU3S51ZIxadILe/lHKgeP93QGKLEkick4DJQ
3lM9QbFVF1+hMBgaeVlaPXA0Jg28U6tWH5wPR2TfxGjD0WpF5YdUovtI2Ja2DOdDhRJSbXcMVHBa
/lMYM0eXCmQK7b2o5xiCjAkEQMTaEiABxDGdZA2oOhqVqv4qIsWtCuLUvq9tqoAUG1ktXrVEfklL
6S1I+EfXxXZJisEgTZMaYinehzR6Hvr6Jwp+0hsEqjMzr/OfgBlT2/Ml0PxQTAbrugc6iEIdTI9B
1NwvXdQ6T5D7O0cd/blyVJci9gSckhWklzqkJa6PjciETIu00D/rUKceC4PXo1PpIP/plU9N96kR
d5il7PM/YZw5UZVBURohI+FOhkkkDeNBRpOQfVbGayyaS2n4F6Trn79sjm4RxYpJQZjrp5FB9M9Q
AdWGTubElSdHzmj6v32ze47dtWGCBcy7TDFVTKmoE2zIHJ4hJLRtShCsQ6mkAZuWAVhNYIx7lHgm
24oBWcm7Yas40h/VhKD1fbkGlVgqMF39gtn7VI9lyFnFpQ8oG7y5s4FmQ3MLRLf6S2vKbwrGgh3l
zB5WG9ULQe1y5bNkhGqBFGod988x9WwuJUbN2EpCuRQ3L03MshFFTNoKaHr/DPXHHg8VBlKNQCtN
Xf8cp6F4+R1dWXvFxxdeA1f7OfPxmvvNUPYwOo1QDHaFtzeKpNGn96Idi0P2EOxGYvRrn3HF6px6
ViMDJMF57p9F6dj4zwRBU13JeBbeAZcLm/ebx7AKEnGs/DNTEdtUfidoxB14e4iSdOVFtQD7ujoW
c/r3FD1g1Wc4jl7dmA0TjS7rTRl0aYFIMF7KrUZ0+pHZYF5cM722zFnWNZYeK0sffim6DZpu+UsD
/nfIB9WGBLbr9I78zFBkWxvuWaptXO3udAVf5JODOBAgcxAa40O+JUAoeqDYhUjSTkKvYh1TuhSJ
EX9lCZ1FRRfnpUo1k6QuCtFYDLU39NSeg+QlaAAslbK9r7bb22diyTkhBAdDwEhRcE5dr61RkkYR
NK6fMvIeZ28iP2CEeOWsf7UE50nShZG5egjXpDIc8l47QajexBiKESjRPecZ6pXKcyKmlug/o4Zj
y1zzzGocLFQ5MD+cgi0+MVR5cKWs3uhDaFYsdgr/I1Z/xQHaWLGZeg/Z8F7h8ds1O1kFFTHHDe9h
GsvseQN8WWXm2XMarPU9ltpZyGz/pl1TFnrhE63UqLzVpzfGM7uvnc72dlDT2Mqfhet/Vk5+ElzM
Xe6gWC2DUQedl83t77bkJBixgX8wVKfkeReWCP3QgY8A78WBbrshAdP74KBo7/ZjuhmbbCU9+C5V
D2waUIpMAnoBlE5zpwS1UpYNWq6dCkWzs2R4peK76otOzg+9D9EFHdSxnqD+kar4ruiLPame8fFs
qvEfbaS/R15/FLrMaBPdrJJHwIqdOARR/ZgdSRduPfDUNOxH3L7c3qXlYHXxs2efKU4HkEEBLH4i
XeU2kv9aNsImaYTMyAO8RDsQwgoAXeVHsK2tfKHFYHVhehasGg28BcPYoE0DDrmibyyt6s0MqCfS
r1VnFi/TC1OzAKVopJESL0dxRvgxFZmq/l0giUEDEMGi4Fvx97ZqVw71sgP+dYgpsFwcAA9PgTKB
BOo5BIKMND4IGJjl+9xQKd9hQH8lTi3u5kV6OjM3hDFU36vYR5uDWoH4WQDVHAg5JqBOKy4zfZd5
sLpMhKdfcrEwEDCIEo8QfpNTZ5cPX1oOkDMQHn2zdkNr9b26FIEv7c2SLR9gsR79Uf0UgzvFpn86
F4g4zaj3zbumQs6gfUp0MNPSauUDfg1C3FroLAXDA1r3MNXpn5O8aUCznf7hMYjwSf1axRmAwcnn
UEj7DjpZKLRNEt12zEBLrXX1TgOyCANim75onCzotzlAnXpHbeR0pt+Xh0AFm26fTJQVEIDQ8g8t
IB95mOy0KgMXkKfv4lF4vv3hyNIpuLxlZi/hJFZVWqcpYDE0M1W1sAim5Ki014MnoCaKotoVdbKp
m4e6fZXS+j7FmFYCRXbVfyBAIMrdcOwrSFejuB/FltBsUvFJYvdDe18VqeuTyoq6h7FitpfqZjy8
xM1dX56aLj+K3auqeruAy9aoPio0N6o4WDkAS25yubpZJMsZGX25UVGJlAvHF1VDhOBJlxXm7V1c
LNlc2pmFLaQKYlV4mX4C2MQlbWHVHqi6A+56mDdJ8eTo9ODERQIBrrsMz2AAVWy9Ve1WkVYcdKmy
cflLZlGtlVNg2mQcDOBejJCWht45txe7tqezoFIPXqnEdayf6vwlIABa1x+V+HHbxvKGyjKkGrF1
AAjNNjRIoYdVy9jQzJZ3g00sssFr/4yqiwuAwDl115gZFp+N6HL/y+Js4wqiJjybliW69JE4jVvv
+w8o0D8QFxr0m9rNTRkwoZWBzsU0+dLsbDfFcBgQTmA2PVQ/VaTJgpnb8V1y6O3Mgs7WysYupmCX
9maBuqJ+JaoRznu8HQObhzZeA/QEfHrsCE/TZGR516g29NVkowPAGCNphoTBTEt+uv2FyRQo54H0
8ofMIrjc+0TupxuD5tzwVcHIImoKxZGP1T3FxR+mspEyaOLoABujGCUDm9Ueh5qYo5YbWlsbefRR
JhjMo2BHBCa+Y77hD4816MWottGGxoSmm6UNWwEtOLCjSKpv+fkPSn+lcXGIAKSJkESnwHDleMDq
bbeSyqz68Oyq4GhdaXE1hVY8m/uX2Ip8s90zXIvFdnjhdgXo+e/bu7pYfrnc1SncX9zDVRKNSTbZ
5Nt6C5k4hgsfL71+l2zVu35iUzZH29unPzhak79DMJrat3/BUoZz8QPm73aVpIEyTpFQanYtqn9t
dSjC32H5WLWKe9vUwoSTDKa+fx3Z+QMeYPVcw+2kn/y7cquiQv5rhAjFJAG+Nqg5nYobzjp/vtM8
qcISHMenajxSdAmqzmLsLeqHlej9NZR1y9As7nWBUMXQb8QL5XEafgWy4g5+j0n96hlZ1Mq1tRjJ
L/ZvFvK8IfDFkga4tfI/A49RY90lwfvtj7RmYxbfgjRXMzDyIZBrml223CiqHKxVKzjPxXLnpSvM
whqoteSihbwVkBRlaMQvYJOY2F8wKmICXoDWGdspm/+AdHr6Hre+1yyKaaGI13KL86beT4Mw/SYy
KehSBNdH52R9aHHND2chBQBmXO09oadaoQ+tEpi6rzooje/rIFxxxQVFuuvTNQ8lZSGSOsOWKsfw
brQA2gAKxs3uZFfYT1wqgkE2kgNMxC5wUAP51VnVNnyQHquDbAU7/a6wu834E6dxdTJ98ssbmz5v
HyVxGQid5CPGeNsx/9X7K1F0xWfn3SGIT3R1wkV6CkQI7EF2T8tH8BWtXMVrVz+Tr2O1H1S9Cuop
JFJgWhAM8Tgp0FEoCIHr3v8P6BbWgst8jKjIuyZmBBD4r6FhoKimUXNlOzjgRHhdq7WsJVRsFl2y
UQTdSIVQhlE1J0PtONxEu2n2OgHSc8Q1VE5iyishbQlycXknzJWCtELUC7/CpvLQCF4Ishfg++l7
cQR3DBogIP5xEA2kk7dXf2C0BkP1tevdBa19O+ytHFQ2i0cRVwXP16c4DlK/pkLYA5Od1n/QcG0U
fO0wzCJQ00R6xkJcuCxJHik4yZOEriSpXwNK3w8cJQzIP8L0+bhfWGcKEMtwnNqSd7IZmN2x+CTc
SVMjxCjSngdGc/Qx0BEYHMzwVAJfggexCIMFO//Nt4oP0FN4Tg7xk1Uu0eX1//1ts1OUV03HpRy/
TVaN5EkCP32Gd7ghnLKt3CJ75Tsg9VfZvpZDxF+rs3s6lgXIOMYjRY++t7oKLy3jWG87O6uMLMEm
eBboinARFA8YLNTMxirA1fgbVc3oP5G0XLyFqCLpGuZLJHAJXUeSXipxFwTop09EwkHiJJtwB6UD
W1AnNgCEkrVe16J7/zU4j8AhVHP/ibPwtN86aDiDnJm8BpeV8Ov2QVr8vBeWZvWJGLKrnefVwqnT
36puz+nKaNjihwTUiWLaDUNB89k8Fkp9n8uldhrV31H6K4I/J6tiQ4tJ8V8jc3aNDC2YXCAwUquI
SoqyBZGjFSutGQkf7Wph8wtWNj+uoNeQMHLIRAJuzmt3KDXGQCrn4SnL8we1y6wciuAQdt6NpXSM
lAmckAdP6pC62TjYXhdtgmHYYirMohhhDUL26MWYDGO14Hhq+hhqok3QEkuL9JnKvpkBXowxTVcg
jQ3pFCeW+V3ZudJQ75gHQYYx3OQyMUnab6eJWiIRO6T6ky99NCrc0+82HultPkZPTUJ3bSTbacyO
kAMzW/k0DZpKqMyXw6Moqvb/Ufcdy5EjWba/0tZ71EA4hI9N9wIaoRnBIJPcwKgSGg4t/OvfAatq
igxyMqbsraarLS2ZQdIh3a/fo8gY2SVXnorwGlX/uwfr40VaPv+wU2I0kmsW4p6kMQdHwevA0vj1
o/vdo4X3UaZEVelCAPw8AukZznXuwrsyepYWBwGwnupr0sZvYgJkoAt/jXJxHi2J0nIUM/kewrd4
W4Tglp8mfWq48+s/OSf9n9/58ac+/v333/DxXz7+/X/6DTztQHadZgKz4bwmc32NN3r1nJcr/+He
qRB7dfXSNIlbja/QQNhLzQzXHLWFU0+UT3bTDZ4cQryW9iG4Pbq2AQ1MMXUpidy21859I/pCOB6E
JnuIcn7Dy2bfyEJhKb2+hV1jaOVx7cKoM/MXJ+H1KFdsLWgiXHez0EPUGr/CvPzyrED1LIEsqlCI
hL+aZQ4dKDiRytS7ES8U48zUDWEtdlfj3Zfp8tPUsIwDA2+QwHGR4Pv9+cqRaGjCDrAH7PLU3tGH
+AxKXm8Kcvokj+lOLtihbcRDbhSOGLelid31NQXqV03e52O4pKaMg2r0PMGeadKGuzScXNYpfkUl
S4Kfb6GyWwO5xAkopnOj2vBItVuYATddY8nTaJZ9ZUftjZzdiHxwEjgngKC51dFLURZWFCbTuWL2
r1/kr7TY5Yh1mDQZYM3jZbt4k+c8zlhRtuSuLfTaIQa7GYqstadSnZ7nLFnmVvSkluBhoexHc6RK
6ca52sATQ7pBxFRnSTpZK4MApnsSV0EeUzD+azk/CLPmi9HwWpXatJNUPfq7c5AO9wRRBeSpwOZO
IhcbxnoqSMUYkOqe0KCNfSitTSrMVy7Q1+33MgwOD+1aaI8Aen5+rBKeUI45kN5p22gnvBBLX6PW
92hrwrp0cjrYO1rJSboSGfbNSwPqlUSxzukoTC/X7r5oZrWmkXoXttjmgw+jR6OlZq+/vvvLBHrx
ymAUFRbOGoorjV4U2InGeWlw0DFBxTfD5IBBrV+P8KU8wNX7OMLFTUJfo9T0WVTuCJ6NwWj2s4Iy
ctBvwsmwQunp16NJ3wz36Wm+2JuESc7JWNXqXUwm7tVtUq6KWoP/yKSqxer96/e//f6Pf339/o/v
fwhcCMQcRFVgNmPjy2nPvV8fpL6U7RdX/dNBXlz1SKkZEopAnR8iUbRgjiC5Eknz40wmw5bH6lhV
nO86zvJN38LeHdmsqaP2sp9hxbEUAXUDzMiP6JO4s9a4Y6bAJV5GV1/tEI1jlGaancMikrxuAgyL
sB1fGaIKLWEtBFNRQjS70tU2yqByXWXZIVf4XR6RPaTCO8TTxGB1yvdwRFedgg3o+CgU+x0i9KtM
GCe7y0TJNVK0B9FBicwRrvP9LJcmARulhMijiIRVN2ugiJXoCWslQqW0RhmtROnvR00YPM0I4VRe
8A5E85R6IzRyPkcQ5rEDjWg9dsywOj6jnRyT3qMkHb1WZfOuyiTdhL80wg5E4sST3K+p0jhyA1PR
MUmbH7++SeqXbcDFvHixmkzNkPESHqz3BoUqDH03AnOVaUTaTEW5JbSZZsKmGWwUxXjsFj97RUY5
t9R06mLSwkJySog+mz1XYNkT50FMOTf1me0VJdroZexPKDLuJ6WBldrY3fJBfWBTf9tgBTWTTqpB
nxSfWtqup0JVkJUBHNEoS1uS4Bk2F6E9MuDDDHCVGaXDbS9io2rwkPoQLMAfNFR3ozY/SkgEsKNx
1E0xle47DcfCmnKH2uIM/c9sRgbziwLnIsD4x2Rd3551MIKldSkM7CYtpyK/6mr0zaSjS3CwlohK
qQ6a0ecJNetmZWKyhHrACm9EkO6YhSCwWwIHxNAsV4KtXJlLvzaHlnv5YcTliD7UVCkstaq+hv9E
Ghh4bm2OVuawio8w8XKv92m+mbo/jXZRwdXwvCXjMBt3lRTbM+YR2r0o2TXC0dcW28VJXUx1TTko
yhTJYLKceof8bK3EWTpQyzoMc6jrHfWrV/Fi2hqVss0bjvtGtsbN0vBKzhmyMk3iLhbr19DD5f36
Mkl+uGcXC0cftkWfjRhNg44PmRCWAAkwFCSIu8Febhbsnu2E8vnXb/23Lz02l1ixsNTTy2YQDbOQ
Ty1QgybNbbmW11qU/RDDm7jb/3qgr2qO5e59GGlZIz48ki0CufoI9t13oR5BlZFAlY9T619TOTWn
obW1kiM7onlkvDBZ4itt5gwNvH47eE7zyItgghMVJYIeYF9a4vUBYVwWBofjArXchXBoG+aFVcQh
lP7XPIa+fYGXnR9ElohZopdT41wWXZVAA1WG9W6iOPYsvPv19fn2HfrvIRRxcYr9cHnErJ1lkuv9
vYzg4jJh9gKtGNO1bez3z/SHcS6LO0hhipDhVJKnJQaRebpjnEb7D22I8+uT+trAxU2HZYcCCZou
4im7mPnCcqyGWA77+zgY7whWOHTThmfYbUhmFFmLyWURMIB8I3z1MTklLpbRaemqidd6yV+5PjgU
pOyK4NATzfhiSMUMmKJzoQzvYjXM1rRCbHhbO2rLYTxYgCLGc/jXwAnOLjUNC230oublugnTxc90
mL10KiEAAEC06vV43dHSVVp1ZYzdI6mRzFIq8AaNDfak5cuuhc+yqZCK2xIHkiIrq6pNNiJMvxB6
cs344rtX+OOJXbxYVBtbsZgnYO/SbcegJesTGwwZR27FK7fzu50BriGB+RXcV8COunh4JkgypIIq
ISiXoNWZ0ZHcjYtOwqzt3kbnBWjHccYW/ToS8M0biK2PDIc6aJF1cO4+vx5JPUJ+oxD9bo7UVdkL
ttTNuxbWZXMoWHkonLExsuoYO4d5sEk/m9JQ+HI+OaQaXSa8aYK4GuLSjUbD1zR2GgtqdnLlYwNt
RuOrol/psn/lC7zv1f464Iu7ovEUXTX4499BNCTUdhlQN3KSN1KZKoj2oGLwbXTVXu+7G/TpMl28
b8CbNWVUEoBpSnLTDINL0+0AO8sy7ZYlxEmMcy/rLie4V7DpJknpiAaEFCKsl7Nr3hZftyaffQUv
DqafoGBaktHutDFZK0iercafcRqizDvXzbV80q/8AWxaodtZLIhVGBpcCu1CWYuZWFTyXT+wyVTb
5JzD2rYORVNL2j1MnO7HvPXKPj6IpeaICIL69Vz3ru//vH4vTWeCVDiiwvLuC4EB9MA5bvByvFtN
Fy5tHdmq3HIJmq2c5DaKvT6ocnOxVUCwKXYJ5/cj+I+X6T+jN3b4faz23/+Fr19YNTdJFHcXX/57
X72Vp655e+u2T9V/LT/639/6789f4if/+M32U/f06Qun7JJuvunfmvn41vZ59z4mjmH5zv/th/94
e/8tt3P19q9/vrC+7JbfFiWs/OcfHwWv//qnvJDB/uPj7//jw91TgZ+z+ubp5Yl9+Ym3p7b71z8F
zfgNqA0cASj0Wgqy57Awj2+/f0R/k0A3g0mAYqDVA2fRf/6jZE0X/+ufkvwbwC8YXsK6DCaj2lKP
t6x//0j6bSnQl9dW0pGoCGOxP4/t0/X/6378o+yLA0vKrsUv/jxrwTiBQjWFaWvhvSG95r2i/bCo
V/XYaEiUlu0MZFCdV6cu7yqTlcOPhI0HSa/Qbk9sEoGTBRVOnmn2WEBhRbjyUx2gY/xw6f44vI+H
g2LrU4n5+/HAfQHzJP6HIuCioDVonSYR12R7SBQEYMCDVMH2IGLshRb0nBrEyYRuI0Xdj2X+MtNk
XaFjWMDVDKaxK0mcTiSLzCEKEW2UPgJssXQk0gFAsrhSOXrdenVoeJM4bNpScLt8R+FtKS7hnkVs
C2Tdcuz+w8RjDYX/lpAm9jALgpOncIsQenZCGJvBEnTaWoAGfeZ2Y3IYxmkywZDPHAMNAldMhkdF
SR4HQT+KdeayuvDFaQyEXlhVCt0Y8G1lZCtAjp926PLWJu1nJ01/Rj2AcvElyxBOWN0k4SZNIMUW
BQg0f0bQaIvFYzgdaZKYXZc5nZwjduJnRZ5w73EhVoq+kwZwg2us9cbDICrORA8x2xZtbnVlbUaZ
YkIuAUcydMspgsiIE2azNTSKW7TYNIvMIup9mwf5PEG117iViMpLDfo4t3uAOHCOd8vorg7v8/KW
FwNoCshPa5E4V6smDhPSZ0gw5/swWYU1XChU5B8J2bpVEmcInzggGlWGPFUDKukWhuJOCazoItTL
0WxmAsprIbIkFv0o0BKRtBm0YGSxIGzMbJNohS32vk1mH2HrlTYHLEN4JMGyrrJXwXgdU8ETeDGb
8N7YNAi8oe1Nk+qeVN/J/IYiFcfpCho7EZ0Ge2giRxXSIDYAFiWzpQmwJESfkid3LMHdB4Gn46EZ
qog/l5gVh601q7cq8SAo1+24adHSbNAQIvl9Y7DRooKc2zNAI6ZEW7GGzqIi7aEi003eZg+JwA2L
9gjEEyLphB7UJqTzGx31yCl4pSyxdQwtJOwQGigU4e5mZuNkmKM8Mb/vZ25nfftiVJBu6mxEo0B8
5IhpduQodHmT347iDv9m4XKWMho6eb9HCLZdohPKBb4iobHvKpj9qT/r/mHqVfTPTjpeKgahbhWl
u5Qfw7i2svw5bUcThA1vlIogBK4hGE/9jOMYn5X5JVaPkAECJChQiuBB7JB0ElYAolWTi3DO6Kb1
gPbznCteGOJpgThQRT6OxN28D61KyC1qPHXttubtYVI7u4JuleGWZZtCaiGDHm/k4oWEJOiz0CpA
/EH7S0Fg0KRRO8H1n0q+z3TWumPfoT8faxtGpW2LVqDR6U6CHnhGarPqTwqcenHIc44rSvTnqDlC
nblqw5VhxPuRT2YiPkoqdEptDefP0IyKzFVm47aY8T7chvTUJ9QvyKuSnTu+1bubClaEfRNo0fIg
HIiygjLK4zIzJe1ngie9rm+5eK+3dK3CuE+PtkLopTx0CKSSofSYCMoh7eVHsdyM8H2V8EvRmXPw
eNvMQDQQix/h/WkJmtSYWiNg39HgZHtrUEKr043ToBA71cJzMuCzHmo6YHqlIsLI0tiExlEhqa3M
ZzFSsCsOVx1RXJKS88BgdxkmVlidtL69beThsUNOd4d3hqfQQBfTA62GbZyiBJ97U6E7EW4FqZY5
eQNEFNUBqAwj4o9yWDSYXBp2hlBXZpMiVmdBcAfuqBRuSOy5G5QTU6QOZpHxuSjoS0ODbHyIsiFA
FLtNpMFb5qTCeFKxs1L117581aZgTrDHfggbZhkwuMC0YLEIzoJYTyBuzwZYa8/cr43dDEeWSfNh
oGKqQMrVDtBx2jrJeFARsmvU2x5GsWI/Wyp0Z1UKJUb9Q9aeBG0wFcwqanOYyWsYYsZJlG2p7Gjb
wEmh2ybR5FbACIo6sSCqNssGqt1BhYBDkPxCS+2SYftQI+K0a+yqTi2jeunlp7SqHaSvWlEMeXkX
OVUPok1XetCTw8NijM61RDZRVMHNQdrPDV1XSbIuu9lkcHMQSBS8R63lDIGQEyLTEw77X3HDtcOI
HWWu7bBIW5RmdzTtPDqHK7mJ1mKNvCgiQrmBqKZOKLfxKPqLWsMYaSBmqNjAXLYKOvszH7atMR0n
Eq/TJHk2Ssg7EvEmRwokn7s3bU52UjZ7DCB51W5KPJJFbZNStBQGqxjVE5pXtLY3lYhVIRFJEI2F
ZpMJSa8A8f0ub28UuDQX1B+mfUkqW6vxzicS2XU9AEQ9NAu5DUIy2hpCttSoOtI+PBt4X6pCrLBC
kACZgKvcqNYyTCYofzXG3sp7ukqU1G7FVdXcEoWblYDnsLgNx97MaYPZH1nYmLmqaPam/iUnLZZk
3O3wyLCNbGfo+qEYqXPRE4gW6N0x0aeNmpauWNcQ7CM/Qok9Xh+T+lnsIUZi8DOyVEVonVyFx0zM
3bQyrLJNwd3qxuMM8T8diD1Uiy3bOirOOXSd8xILg95uyApLIgweyaOr6OBDtj2UMqmTo0gpZHjL
xp4cgbFUNRYRaldo+ptpOkHpV8H9s4KXdZ70JpF1W2xyR+JnoFsOBcccM6+NIBpHhfGTrm54wxxx
Npx82LLsvhnVYCIwPGeSWc/wb1aoPQ4CiM6dM2ipmUD3TqZjSL0m6a2S1UEZK56h4J8S6KGE2YkF
0dJm0KKx6kEEPHXPpFd/UMB/cXOTy3AcbY8yg+GnqtudyD0DU/AwQKeZii6YupaKPGgVb/mE7esw
PQCYxmQLLWfGLCU+xW1gyE+wQLcmQT7PycOSEisx1aqHxpG6hwL0QhViY01hNsXuKhKeQfTEE35u
q8KVYLQwFR6cU03RCDQy78oIywaeyqa0VSW12u5nbRxpjMVe3mqweRDa+8KIXQnXKimoBRzElqXH
HNxzLYPXbpJYWgNKGMUxF15X3GXpoyKmptQads5zuxa5NapnFQ4sSMJua9mZVcR2G2QXJpuO4gFM
Qqce9qXWOEYVOjFH4bs0OxXVlVX1lk3NmWG6y2GqMaCwrGD2ghoxyEhqEiEGz77ZyNE5TuFrrVbw
eyl2jZ7BOcMX5E0vHZlwKNA14xHawmp1FuoDG86J4UZhMKXnOXqQmXhPIjR8IhjwCqkYJPorZ6Ld
y8AcqOarySGptNdkzsxWw8sZqTg+4WdKXlUNIpxQMzE7n7qUYb2CSIFy4vYIfkTXEGZos8X7VSR1
vpjtYVIJKN7lWJ8rpdk1EQeaghuj3yNd3Own1EMchS1amwl1sVIHKF+8vkdUyTj4Ya771SC44LU4
RI79ZNm7Yq3GHsHVUChhb48AgQitMvkg4Dr0Q7bDjhGVJZ4jAKiNnCNsqXR1ZLsK+rZEm6ZL5C0d
BXu5CS0/1/PeEASzGfBQxutJyPeNIZpzrNtJLJuYBFDmQVZQoT4QelPXnmkreAMKik6XLJJPe6pM
btkhC5MifRGua0yuVwTR81qSOCqJwBm5Q/SvkdVWaZR2zSkinOVNSx5FTExZ/lDPPhX2Asuson9u
61MIK39aWrmYuyXnQYEfFCvFriQ4+8dA1yREV3aiVaLERYaHCWsIf0oUN+zFLSlEQKsRpG6RxTWw
tYeTXj5ryksG7F4dKzvtOzBFcc6tl8h3mgzkoGhXegXQAFrvQn1VeLqe0lVWLSbpEUT8OPV8Cgae
emwSrIZSn+KnKDgmZphDiViDbg/+gujKuaRaHEG9Kum3RSyu5Lk2ZbAjS9itYG8VOaQNfTrMFp2X
nF3jPLezQ+XiiL7hayg8qp3w06ikU6Z2h7DMK6towXRVkvrUIQ7j2h7wux2gIWkQAlJsAC+x/UyM
qmToZNlewnhLd/AVDzJt/5qk83M3+/eNJkTSEphSInbAl70QmP9ngi4BptWwNkFbDG/hDvfx1/vZ
a4PIn3uCQ9GFQPwwiFIBciJPtAiRqXEFt7gA2L+eykUXS+rQEWVlrtiqOf40fsI58pFaoS9SE0gQ
9jjIntPtfoXsqysyiO+aBx+v4fL5h+bBJAmRVvU4vam6Cedbipnh19fvAgv449SgZ0crV1vIwBft
gN7oaMuTSLFbZ7KJlduoArEuW4JXuOP9VVDyM8D1dbgLgKtUmVjK2M/Zi1FUDPQuVMyutQx7CWpe
aLUwiFrFXmZjOmgtfg0T/fZx+XC2FyBO0msCmXQML/j6fnQkm92gLjfsLBhWEiBErlmRbThXrvGV
US+tisVRBJKV4xovFjqqW4OlWZka2uUaQEStXcMCsoYv3PVW8PL0/9WO/HK1L5E9VhAOlB0DL+1I
ABELjzlYMrhKZ16rwZXTXN6Cy9FUcWHvoH2mk8vRIJ3hA/Ykig3pyuIim9pNizQsaKOD3One+vU1
xud7P/dXI168/WM05SGIW8vDm97GXhyoP3R3AZkKR3mOziQYLAOew4rTB0WgePmxdBI7cq+hthfK
iN+v88czv5gf5E4bDNrizFHytv5kQwRtDQbENchIBWV9b+Ru9tB4/T1/vXLNv7vDH0e+mCDCaZgG
ocfIwrp3FIhcET29693Z7mC5fc229zPK9PU0l+f8w2wU0ynBbI/BpnFtoODNeWuG6bOqDd6V0/pu
3vt4WsuRfBip6uo+Vyrc2EX1SO/rCTsoO9zAYcfNHYQH56vUcFT7/3PUi7lQ69p8apcVy6gsaQ+T
G8RjGqNpwEoFlleYHigBriX9TTz263W9mBThwjaywXh/jBGUZ2cO5mBQbd/nYOhor3H9v13O1IWf
Bs9gTUcmxOerC7s5ve+EQrHFFd8YzGq39IiS3oQseq3uFAiyMzc+o2tCryxnX1abJYIIo1JkI6P7
rl6yVeNY03M0U5GFYwOis8CCecu8xR5ZW4/+3wwRNsjFaJe81BItj7QZG8Vufixrm7KOT9Sh2zpQ
LORfH69NR19a6+/jSXBJk1QiwkLuAqCExSC6URLGQ5zbXeFga2Qi3+NA/P9F7ODlmvI+lqJTLNmq
Dij2Yiy5U0eR1sMy5cwOO4Kealf35f3LBJ1Os0N3w27Sa+/Hwj/4ON0uYxJD1XQRfuH468X7bxR5
AiLcjLdyo61GL9u2bnqEc5h9VWp2+f5fjHTJzxW0eOoJElbtyQ0bs7lV7Jy63XPoLzIkDbfyLATT
H6zNv4WdbZOXBonWP7vPQNlnwO3/IMKGC/w/I2ynp+enz/Aavv1PeE35TcaCDktFkS6Iv4IH7U94
DR+BDQNM6w98DR/9Ca/pv2mqKMN6ScOPaDCY/Atew0cSAesaTCBQMBbk7e/AaxfP5DuI954cCXRN
I+Iy0MeVIiTRFCq9IdtLWiCCnlaNP7uaC72q8+GSHH5/zD8iZ5dA3h8jATLTcdxIb7oYqem0KY9m
1I5pEKKI4yYW9W1tF0GC4mJILPUtOV1dccVl7v/wzl2OalyMCuMmPsWMyrZKtwNsBvrX8Jz1Zzm2
4tnN6gyCiNrUDLZL+iPCC9WhRG9sK5e7mu30h8ww5fW4zrfMSXa97PUAJu7mVXiWDq3T3pUPQAnQ
4/kpHufKadxyI66wJbSjGx7MqwydCSBJSnwU4I9cnIBPSPC5O3ZBN5jqJvHLILtrAoQXu0h29mZq
HgUEcrObCiJifkvuxPJEVvWOgPM8m/lrBmFdYSOfJ79VVNQn+So/9Hew0NmyZ+ZLe3kVes0mPygU
KfOFI8lmtosjD4FFNoTfDro0vRW7oP3OjxPUy4nTrfeqy+60xszuZkcw5TcwZm8l5Og4KXU1zWK7
As63he7UZ94FarPVIScMTSzvGbfr5iTnDksDUthzv8lvoReqtxGCauxlFUYHAv8Ra0tNzcHO3s1W
kglfRFc3l/py8kF6CURLd/VmW9psm/V7wLaxbE3PgHxg5Y5W+7m/Qya9ltvRMQ8Ks76rbgsnDEq/
fyiZXXjJOncB0bm97IZB+hwBd/SxH5GWXXkwcgdnAG4WMjuxOh8yS5+cafaLbpWBWZDBtrF7no6d
YSnAY60aRHMLfdZeOYXCsdK2WeIPsqUDmqQmIhPfAGD9APQIXpVyOz7h1vzMfNw7O22t0as2uosL
eg9fzYJZqN3dxbak3hZObbGtoJsqol3wACi9Nd509pyb+SEPaoCbL3SDDt6j7C+aUMHWb8NjcQ8f
UmqSwqsBqoFaDUYoHF+0lWbNyAjDHfSA6vVP2XpPf5RusxFc4qG5SX4idBUUHq9005Pkhzax5229
zd3oEVSrzTvVc784GeOBwIEXsDgxbG7Wq3K/3AGgjUvhFCi5U93Le2mHpmNrR3C1HJ8QMOFRB725
aFME3Gs3gop8AivfZQF3Og9f1eG2bR0AXamwmQEwwJn9dioAA9qJtNGPOgqHNrUB8Gib4pE8RDfy
6+KvEkbOwGykpdYpWKh2GUIuG7rkkBpmtCVmb0eW4YMsGlCn8+U9HILx/ATCTguGxRmZ3gL2Rm5l
eT9Y4CLDWAidfnJCbB4Mu8Ebk3J7KP3krBwp9H02+wEna5Y65EEWTA3aiCN6K/FpyRXyVbaKtkzw
VQlQ7I8EIyMJL38uZUew9HMFZLK0IvbQCI4m2bwCU8oesUMDUuHOhk/TgJdejgkCJPcYD9Zoczyr
0RFNjirzJUBzjU+Iw4ij6IC0rUIwpdTq3wTVAW6iI4yYoruFNr+rFM6Aw04DqfRCjiyPxB3hjJIe
inKr1k+xvOfFqsg3gmFpMCYW3CyEkNFMj3DDjyQQ504DpKHyYSSbsuNovr9w8VGuHpIJ8vYqgehr
22VBSW609jYTa4QmWI1VbcnacKtj+INsEmBa1CGYomo/zr0q93TNbA9J55cQDwAyBX0XXGiA4RqA
M1NgLhyZU2h9DROO9oruAEroWQNQ6SEV/Dxz0Bgsk3XrdBvBL1Nn6ZQPO9EdAxjegueWjHanbYzZ
Nkpfmby2PXT9lrZ7MjlgQCuw55XMXncBP1eQUEuQzyvHpg9GBEwwZBf+eF+o/lYZ83+PAoRa8hcF
Crg1/3D6tnvqkr79XKrgB/8sVeTf0M6kEiSyaGbBDRJVzF+lCpg+0MmBuwumkLZsPP4qVdSFmkNB
K4QmSFo0EX8ygfTfCKrcRSRmoKLH9/ydUkVTLjbry1q+1OpLWgtRZWhVP9cq2HRVVB4lyQadY0zv
xdkfej9PgO6ZoW6FjwNe/QLsicosWx94iARz+8Zp8ALqPggJjoptWWOrQZabGswPapBkOk8V3Dm3
Y7iR3SBJ1MaC60S7WgSS5yzfHAOnheP4Ns3ddACryBe1dWTYAlAVsCPjwVP71djcaYXNpC3+7Ig1
Q6sUbqoHdhT1AWgPDJnsHgtrufwyQFCvAC2r11lfD/kmgwiTanvQocfSGWRTjZ2qtTnIdTW4M/6I
jbvqd6fiUczu+szOGweoOSvtuDezyRJH0CVMEe4RkJTdF4/GZA0p3hN/Hp26t0cC7N0esexyM7yd
nhUfscyVKU5Wvh+eG0hNACqZ+lFdx3uwOqxkIzwSCXOahV/1wHW3/Ik5HjNfM9owoAT9cXCm0K6x
OmG54LE5IE4pXjFkA8IeMvIFlCYiQHhf2lVgC9yCkpDusVAmq2hy9GdFBCEGmLwtQL+BBX6G2+he
ftWCYrvURZkdQxbIfggtuJQ/BhVYIcJe3GReLdQGbUv5cYmILS2QkCY0xVTY5EunCf5DTUDhFbKY
cVrwbleZU0BsFPpttKomUGGO1fhKMdFiekRxgHNIyV5jmyTzWLxqIGWRXT1+SCq3UO3OuGk1i4y+
OD7MZ91vVEfkj0ATBck0POLorTWEgYrb3mybAWIePwINVDaFHzmil0p7guUB9uVe5iU5LK5E1Jdu
9Aa6DHmKb2cH9lr7ZaLXvWyT1/glloBKiD7nBwRdv7cuFhvi1kaC+xDghrEA62B5Dy0VvY+A3wxw
dOBBclOgL4jrp2WuIK1iqM9/Gi94EqrcLlKbPiXCKkLVCgA18bvZ6Wafg+RC7WI+9IOjG64YLQcb
Y82kXtevcMQmEnpAojIJZnrUBoL1gjkc4dyr0jFsBaQbs3suDRN6ofrMdoofOZkFLHPYS5U9UBeO
D0gFCLSTgLfOwe3MXdVHagqqtxuKPFUcmNXch67g9FvVLxOnQaCLmf0snorOZcxpubN8k4HNAN/J
pdU46qqvzLyGBSMSoJiXjU4nwK7MrSQzVwB3m2A5FYU5RkH4UN7zGwSBC4BO8VyBvi24/EbHELqD
XF92BquLPRqCOSFNFxhsjzAwyJac+kXbN0/ZawefmdyXNJe/FS9NYgmIbT+B35NYvDgNkg9UG/wO
vTFFbF4ciJ8kyY+yozSdJcPG0rnE4JoFzAteCmOV1XaE//PXTLbG9GEOQcwywwKYmwuERfLE5gYu
YMpbdlC2aK4GFVkVndPj6cHbj9SCyakbu8VUU1gMFwCuxkAfJY/nK17YAJSlyK0rH4gb9MCKsYZ9
qtl2Fn9qLKzAsMVFWy/15OaeVxs4torathgOiK6diAkakSkZyKbB9GiOiiNusIqj14GAMsQXwAc/
DIjqp5OvgroDyBR/H+A8d1dmB2ivQTRrpocu9nN1Bx5HnB700lJDJFptqaCDnfkwckCpicvBEKL6
JpXduVqFZC+TQLWMZ/Qf6Y0encIdSDVN5SadFd7rb8oTSDGLnxfIDU5coevK/AQBG/Mz6gsYYTrg
Ahru/JwBV13Lz/gpmQWUr3S+kgHUvwyTr4H+1pl97WRVwGU3+n/cnVmWo9iWpkdELRrRvdKjvjNJ
Zi9a1oKEQIAQCGZU46iJ1Xf85l3pYeEVVpmP+XLjhoe5CcHhnL3/bo8iVXmrzovOXCnXadH5yDWw
Kciwy3UX05N1+0vl6IXbUU5rcGsrejg1LN8t2b2Vvt768Km3MurbYNTMT9prq0xKSldzW9wWVBzq
KLzeA/u+Tc6UUPORGpt65pS6S3C6GZ7Vzb38b/TOTCHRhKTWwOT2HYm7m0XGn7I3519if8n8c+Y2
ERqfuRHUbjfJg/8IePsfXQX9ui//UAW9ijLIeUXA/H/+9+Uz738vhH793f8shITaWYXjNRn7/qva
+XchRI3Ej9o2kQGmLrjZ3wshhtKyinTm+FIGCbblPwshRMwWlZWtmMipGQLxX8BsvtM2og7itwm7
IIm/QEHfcPa7OZzSe9epYJfNNHsVSWuiP2unhadNEEEDYoqwTA7zd8W9Bl2Ubx60lj/ZgRSBnXzD
VkiYH8k6YCY36Xuehzy6AdjeCbmxNxjK3OrlMTm/MSqW+CzZgb3/iRH/FjtADIT44r99oIA9f6M1
kNmrly7lA5ugjBmzuELQoi5TlKKbZs+gFAZAvBLyE/KO7hnNxWDpBE1O6mRvv1XPf8KyvhkV/n4l
POvfr6RQBD5/4UpuvhIgoQsS3P0P0P9sjOIDTYnsXwBfB+++EtlH17CakRe3SCbaBPU6SEF0cto4
A+6R3JE/8Mf5zA4y2E3QI9/wslka1G/2q+Tqb2Ws430ZPKqR6SPWJlas+3Sncecdncen4g9u7+Ve
5s0N51HTEjm3QB/X8+uim1z94TX3itlx3ZBx7ejLzOuj24SZ9j72YKnE4U4sH5KKOXaefRnasT2u
HTuUGT3O3vqkPBtnZi6KAwJBEMISV4roOn8KZfiO/P/twX7jq+Qy79VM43aOwmTd+/cQdSuMUf4B
UfUTN2bJf1q3uEtsdSTjTvhbxFF3bPSLdOH9aQJ7UXpWiPzhcHSZ7xZSoi1PVDLInTktFveHz6A6
rFBljAH+ZbiHxefFlUMrNHbUv4+PonUfm9uTiKOu3XTkpilF4m1mRsbYmqUvlp+lDnpgOIY7qIvg
dMUTfHwkiYPgQjs86rio8RcXTj7E5lbLvOMpuITJXg6Ya8xjUqjFUoIwHOEv5BG2n4Vb7Y03ItJN
5QBedPZRl2oUye8odd+swAw1qmXPliJZcU1PWwAHVq8AoJg/UeWIDueIM8IZ0Md4ZoO2lpLHR6rf
z3uYkN4jtftYjo29GXKDDBfhqOiXKGQfIQmGcP4qr7iy6C4fwwhLu2991kS3B0wtHp/WYtknq0yZ
DZfWyezNLfdL6PnmNs6/9NrPFL/g/L16+sh7GC6DLy2htnPN1+IV8Cd3MAVnbtQf3WExBCpHHQjY
aYMC2NEPR5IzgOJ0rNEu1YX2aX5RF+9q9yLUe26eeOXLLa6BWxxREuCTfLE9RJcLFU2RU79cnm7j
a75KPHmNKA3FVfGp2W6+sZ+z4MLTZyqQZbnSRIqJIPdur5e7qx+y11znph3D+/oi4aeIuhWSlbhZ
Ku/ymuAE15oNQTe/BFf2I3cIi01FBFrryb49GX31vXumzFDJpPS1yF4bn6wtxn5I835+f0Uucgzi
wZHmEqQT67A4O3j6MTg+XAO+NJ3qSFYB6MTvkHtHDtHjUfV56aYISrZYBMu205IU8CG9MVCo2Rx3
lzTMTy7i8sr08oqZWsz3DBX1qyD0ryOXxe2QqJxjIBf+j8gYb4ijH/CiLMtqxvC38zT3xFFRexgf
WCYU67nb5RuVgNcYn8CmuTqE9x6dYdm5I2721uoXyi+QtF8Vh66neg7QxWV5iMLL/rAV8Kw3XXdH
R6/OvOrZ/Kqd4qV708f50iC6xlPnJ+yHzHNwQJaW2jOarZHTJ2xWaXwvBIxtoskTzgn/mILIOY8t
rSaxEKTrTZPWI9T3Zrp4CDJkjDURPk7OTT656Ts/MtAnncUtSiq8B6g49EAKhFTHcIXTGQX60e+/
0jEDiqYAWFT88vzxIb1br2WP1UbcSNw6lsoBa+4R3Nrzine4jNqY7X2fVE778ZC8R+vcMaqBoBNe
gW/yCBDpYDsJiuUL6DorA+g00AJi8fx6MpxAwG+tl8ihEgFza28WxxgjqECz2z0z3mmuEb6CK4s9
sAMBVT71Vb5lMnMPnnAlugH3hVNfJzewQ+3rLPk4OJocYa9npy4h9A33CYwUiPvqNK+J26PeI+I4
OZiGmwLqbut1tuXnzJJBs0gH4wcpGQgjB2+4rO6Zj/kPXXxzXqPbbeg1Bx+AIqW10jxa0S5x2bss
SugOISew+r76FCpOhLCfw77Zm2uk+vPXx+u1D9o8tFA+/kqcvW51lxbkihjWCFEj1kosEFr3vrwM
/o0eOg8RUhqLdH7edUtj25xdwAL5PH9wUYAplq/hkqUreDrbvIAX1bu+qm6BMHGS0JvdGBUQnBAZ
e8ihzbuTTqtJ5T+II2SzJYgxT2LNdFCoNogcH4G4rzaoEB0qDSrTeJK1xKsW8jVG23/pFb661il2
SHBJ6seEpeVECSDSBUWY6kp0WZ9UJ/0y1fjWuQnmoufHaEGbilBa1b3RJwfH6Ku1Qh43W7AWJL3X
5u6geqUVE/EvokBUpzmK3ZV3SrWYR3ZzlQl4tozYXCLAxRktK8oH+nUOmmcsK7ireRCX9yvd32e+
Pv8CGxgygBVjUnnygfmEkBpkDAEN4XhgJmntqY6xb9+A8tWGvIz+7FipYyS+ogcPOCEVz7bTfEkU
LMvEcO+Sc7oSGwJAfv3s1izKkatPLpyRhUsW+teIzhx4IHPPzP0DlIUX0CYl5teBPcZhdH1o8YYJ
Mv3kXp7vIXZdtHCX+WkC+RCe4seJtQ1945kIUbE/WC4XeaKS4WwLTzNIQJCmwVFTiJwTS7+Yy7GS
unUd9KmXzADzBrc0gsTVtKDrAiLJMnNhP1C5e3TrJ/AMlFm1dzEc9ZDKCAzD9Br2nBr8SSNjqMJM
DohMnGzA21RanjXML1kEQ3RVp6dhnlBRKyHBe8rAYl88ZFdK9+UZXZsAik601guZMwsh8Ie9OS+7
L2mjhsUWebJAb27InSsnz/ye3lJhdiCzEZ1jZGxr3UG7Xt1DxPiW5hY73oKbd1+q76PGe6zufE+g
f417UrnKDnWFPL9xC6ttarmP61zhrUCwi+35DnwGXfWJM+T63O5Iz8GqwXtz09zmuOxvY7S319Zn
3sZMDk3MFeKZIM79PM2SqVjkziMcPvvFeaczuNCVmGDTPcajFlW7Ao3iXrPwzCw+Tnk7YJYnMWNJ
vcsnncs03hMz1N8PhNBrgR0gqh34LuN202MqjN9ZmC5aitk9hChEeBjJu/tM3okNrZulngrlpZP1
jqKMkRPvCgfJ6hjpq8H0zjvGhjBmBvMjiBx3Vwf/I5dCCOUZQd0FShmllVey+7REhIkzpzlIQbqy
47sjrwBlzXcOhRvavNR7F6+Hl8/6WRs141torar1/WUgC40l+14urTGVOmvS6JyGdWdPTuOzwmuR
7sqdfQmPo3VynIEhFTe3sLc4WN/TCjOvOEbKKrrjgXmuxtCU+JFetY6RP075oQ7jnNmB+KXf8EXy
+v5KaLDnrAZ4VIQeGgENfZyrhM7z7mm1o5LmliKFejpO79hFt8VEFPOMPrqiNGTWM0PQjIPNb7o1
oVpFV6gOeVIwWbuIAEHPDLR6O55DhcFzD2opt/pEGu7WuH4g1zqqkNEWaeShoXJCAPLy+Dx5OtYF
SszWYTO+sysXE9grNjaV839/5xSzg6uKH8WRR3uUIjbxUXzJ1rkBynKK6VOeiITJ5NfGhKFDqt12
NDsmxAjgDWWZk1Tp5bLf6ISLhErh1Oa4MtjnXVvx72efpvQBVfulM7qX6uQdti2CIgWz2huVJyIt
v9iSWQgtUk7mwfUBO3CPeoxwH9ycsKC6c7+IkngO1NJdUCgYdXgJmc118TrTE2C9Gtww9hXYw93j
DaTZRYD1yEJznOD/dM5h/iVtmy6SmOry8LLDuXaZE8742PvJ1+7TKpk8Bpd4sbsZDfMKJo3Q8oeD
wdQmbh5oMBfvMwGKrc9e5ZLkHQotzRnlP+ARzPdBDtKJekDvdt5Q6pDBYTrll6jGExDLEIeJ7ZFK
EhK/u2h2Kpn8Emz4YrSiVqT4hj9onGwPry4V7vB0Woh4HO5HcPtCq1DixhBRfx4CcOai13fvQewo
dH/Gtu4UBIsXmWNf3WLOCWVYDibNXgJfK1x+K6cXF+FmgfxmHV1jff1q51DNPBIe5NnJ34YFHkWF
Y5qSWHKSDepau1ifLCeXXCppZrjHqpNsbdDhaARSv88aEFSX6xKF6SU8PY8m9vPwrI+B671qLy4e
hbJvh5qvTm6RPCZB4DjPF2Zcz8DYyUovvVEEVfOJ6/cagc7u6CpDY85L7mhAFuWLNTc33UaO7pHl
MKrYO4/lN7uhlb1OxJ3h0tM4Z5m6t7jwybGfSBEgIGuCAJQ7xwlfDXq2cfNFF532ItxIhP6KRlb3
RAAwBZPXORwC8kR/Hs2y14H47xMgPNMH/X6szqUoYwZg9lWRkp+GzHv1Sk9a4p56oR2s4+uuYDUG
tqdtGUY2bE47Ay6TxiEo4rNLKApCDRefsOjDuPpQ5lpoTIqnallSkbCm0ui6Edx5vzcpHgKVZOKT
B581xVCBJszmpJ43dBKCJ3b6tR4D8/E+zC8zPWaNZFwN7KqFQyoLCyQjD7eT3Ps5AEQdbeQAsQcH
AQNNIp3XQvAQ7GFgBZicBUKsLIrLnPqbqO9QpfRDKnFZneztreKdNZbVVPMfiBpiddU1kpvHMkB3
tkmrHduLw/jnYQ3QEBex7AOOv/RILe7pWAPwXaXIEoeJRPGqh1UfluZYbqZJBAvcLhnMx1aPJILF
v0i12DzF+sDw0+SdZBiijMbaWPawGprcr2IlwWgYe0WdkFXCABSAWfsa5OdFypw8GsTTPoGNYMXZ
uiuVT8TJNdkEqIRtja3KVccph4lXTrN5tc5pG05LVYsqLeJODTDuJ/amsNuODopfjkuq0KZiW2ax
QUozH8XFXh72i44Ho0a8ulHJC1wHVVRJbrflUVqKL41rhIIdDTnOu/Szu8Z3y8kOxLDdzHFWxOxA
w5JKzN7azD/gF3DCMgpAX/I55naAahODy7UNHbBdBtX2+C6+jhnfqFDZPZ7OlAM+Ukv3sbzuGeQw
xUPJtwPrQRCgPWWKiImZCavBPZrIlK4Oyzy8+haLypqUIS6+MGdhW9NiDOJDNCjrRnVhKy6o9h+T
Y+1B7zDccM6d8KRxHpTAGxInBZiQtpTi5Kt+OS1MzwJBEnsKBatbhCr+/QPdVPaGGhwx4yh3Tkvu
29iOSw8w4B41gTVP42PupOyvzc8KXFkgfd+hRwYJmuhgUcMRZ/NX/K0rJeletkA4o9A8tFueefJV
YrS+ucki26N6DHHI+VKgO0WcrxPmJ9KG+Uf/Nj6+2JF+IHYQynV/ehPQjIry+7YaJjrwhureQXCE
2KWitadJi1BKjRlMFb1jdo7T95P/mJzWaH8JGGMlnz7PC/RDI84F2oFrKLmUomHFP8n2QTlCK3u4
IJulzZrepibVMMIW5LPsBqhNrKjFs2EEZ3btw21pEMIlu82qQwjl/6SF0wQm+bd7ZhmWkLwy7vHX
f/8NPdWuFn7SFg7r5g9By4iFCh4qkBYmd8twsRWPNa96AX8UxTqv78PFVxdfUft2gTluyDOfDE9s
2PqYTZYt5AdM9afL+/ZIi16+NNKN/sjeXD5u2FnsNfBDeGRfEBtZjbNE+cnP8k2R/wt3VH67Jd+U
48aoJV7nxi1hs2TjRhPwctk0k8zVZ62PD27Wzoow2//wTcU3+acH8U3HoBlDnqU937Rzy/jm13EO
Dly5bdSOW//mqQHzZz1enp8A+2/jN/+FWpOtw6hPLGWaYXxDrc2b1hkdJJPXj42n87Q9dH4/uCcz
oH+uwoZHnjuwBgeEdHDir6pNVK3mQ/n5Hbz0larnJ833/+OSyFNRoFvQugqs9rdF+cDPeLePmnAU
5XP4+1WyVv3LsuWe5OFlcoqNxX3aYFi4PFERUlRYFAhgBfFP3qZfrMnfngqq2n9fyTdy4ZjacpYQ
quvlOyUYmE5Fp6WC1Fw8O8BdFYw8GVH6FYdINr7OVNoZGefTiXe6e9e/ADJWyEvfr7EVUHdVjvZB
yJYvxRI1QoWeFjvutHcN/8aLXUzRhsYn78IWU/1/zDH67hP417r+7bt8e9Ck8zIDIh2JFZZum1gY
l8o3e2ZzzmWb/96b+9unfUPv82tTXzVx5xqPO0cdRb6JOP/NsJ+KcTcM2P15PJ14Sb4/LrGQRya5
RX8Pky+shDGhBa/u5ZDtpPf6mdRasmNBTaQ5qHYoPcnCETe4KYXcZbTRftg7Rn9QTpu/X8C39ZLd
pfSYElzkqS+ioj0/qyOn+EDDgvX3AQqiRPbhPsfB9XCSVfl2/kp3g6t/WQv5HSFi8Hiy3gnKpQEB
0Ypo0KqNJHoA6ColLp9+2v1/nYj/dL++LQnGTimlVYnLDVuvA2mJzINMIsquXN7c+1OzyNf97PZp
B7/wJIA+BvROqPN4nIYalIvUMzzUPdnUOhCLDmu+rCP2qoNB1pGjrfhKnj7TVvJhFIyiahSZVxeL
tiE59FLmavDlbfN0Zq6nFsMoENOSMSrlNrHWowmpN3Q6/7zHYr38w/rAaEEa9kj7lcv5143FqMsi
h06nQuhdcOM2QK6jAvyWXjM1Vo+p/ARSCzJYx4wqAeGsybJm/wHmO44JKKJ/7KhUv46JIwXXV0A8
Zj5N06WoCewG0g9GJI215WWWhjo+cdm5u8r7VXZILBmPZumMDA+P5pA34sFRa6E1C07jIThFomc6
L1GjRSdqi4b9bMrp47VxMxWOnvMmR1ach2RRUMADmrmFg1l8y0k4PS5O03SOfNRnskSohfrk+lRP
gMimgwAnGPMyMTzJF8UIjn86bYMtUxSF/QTnHlojVCZ0ZtenMspn+rxG/g3YDGZHrbLtpt0CcVWU
zu9Te0x9shJ+UrHZgnSG2hitbnzE62yvRIdW8xnWQZSbaH+PzKIUU9kUKuPj+4m+NkoQdZPX9MCK
n0TWB8qbm2dTVbXuWXQOjFK0gnxDY+Nd/HxphiOMAElcvKptCFJxfQZQFWZWyJ0VCSrnF4IGuiid
kjHAFyv8bMMW24aU7c2Px6RiCvPP93fFJHxQkS0qJZxef107tXlqTmSJMrYLvqkU4NdoThId6+Um
gHq6VZC+rwRMkYL4QfDAlvISnuTxmAiNlxUm89a7PKdb4DtiVd1+ly4ZhkPZJ9HQoccNYCRSWIFj
mE3qFqbHv58E1VV+XInXgXGMQK490Hdinq6cySjNqII2kAWAT1nlDHNp3p7dy66bluwrjTh+fAZg
e/gpxMaLHKDzy5aW75agA9DpqgZCXqbF/Dy3QLwjPSQdx8niY6CHBgUr6Vkc9W7jok2Ce6jBQO5B
xpo4R/yNWItILInayS14AH80rKU75HMfn+dDyB6WhNJYnrT8AjUCtQHLRBCoguPcHUTZPGswXUiL
7BSma+UV7ZJFmXzyR94IeiJ/116bVeobc1g6EexnHT0GLZDV66AL242osgFyRh7Km7rx/nmb+DUz
/m9P2rLQUfC0Fe27pFTRr4nemQa74iql0SacYl0y2vMKDD2zN0Lxl79ks36n1xQc1zYYPtqDXLqI
34lTWVdjyP1lvTdoLZ4hUM5vxsZAiG3Bqn+e99IorGVHeaOwAurqny/k/TgSKMqepJe3Yl6vydjZ
WG/FjlEPu9OhJjGMH4URs8fKSsBLOVhF/kP5qf2pdzL/8ztr4mD7reSqitNw6yq+M3nu9MUWam43
m1wW7DmOxr/4YvsRbf7Dv32oy/6lXN5f+znjOp+Mjb02n/Rkljwf39jBiZo1TyHQ1D8/ln+N3fj+
XCyEJTZCZITHIpTw92u86w/b0AtYa6GvUNdIT8PLsvORuqx6v1sboeriWdCmxRTmedUsy4VwWrRR
sm7ZRckLm+Wvp0l2GoPKU7uVkT1X9ggudqc3KNntOSQsbUyCCrKKm6NNFHzP5vMZTEgLLiUhBafA
YnBCcHlJn46vJWFaH7c9dFSxEJTvbdwE2VwF3ZbmROBG+aSY2gvVB/g9MXBLiaz4Omf4F786H5dL
BWUq0H/hJ7KPD2MAn24mBXFrd0eIuYpA/K8+ETkSxASBjWQuFDr3X1/XpnM7HOlJNfeygXt+Evw7
ub++7b93QbkbwgciEsi3ErCtUlCh8Mazz14W5rzy9DH/BUYCNFuXGXtaRtLcdvtA9sod3M8r7GPA
6Qw+ISaEa36x4xr2wulOG+2fQmNR7KleTp/s3oC+PXaMVbpBM5DNRoRt7U3fIH7dHJ9m5+AUtmNp
dn/vF5CKpX+NBd6hoUOqOatgnzA9BqI3Zpd3qSI481f62XWO0zZ1hy/zpa0p1UaBBbwp/BtnV3pR
A+gdj9gapIHsTGRXY4oArzMWD3arMaKXoIW4OToyR2U3raYS6F8SHD/rlxu0ohi0biyqrQpIksOk
7sTFar65qufKrAyTRX32853+LsU5QF++H138ipYjrrcXAEVw7Uid1qHld2MBDoJpvSPCIF7uleoA
BTJpNY76Cn1s8MoAh783OF5MBzUrbqfzNN3aUwAloBHLPcfgLkQwhfcEgQOEc4TGYtgk82x+d/q3
y4s6eIBcqJ9fbUoGw+kOAgCzJgPUEMoA5/Kq+cmzKBUPLaEqXyBAwfkz5cSfcsveQGTQ/AjorAmV
VWaH15OHb37YFa8ki53eR5PzuKyAE68R4gsHb98aEOrjyuGtxzJhBtzTubZpDxaQOojwT7Wn9qeG
l2RZYqwNXL3kWP/1bc6G0mjanLdZnV0RhEyV6Wh2ie1IwIstr9w5xn42McJTZO7PgWk6EGjJ2PCK
6PKmr5LZA/MNFjoqAuKd7MpVJ5z+FUF8PyQO/9ru/7btoN2TDeHK/BWs+vu2o6VH46rej3SjG8ID
6dTQBI3buFRdjF3mWpsnL8dtNZPc4cpC4mxePijzrHojTDpHX14li2v0017Izfmna/rWZxjW6XG7
tVDvDR5G2BuHyDnhrRfVnorNCxuln3LSjxbF5LEVOSAGZcBxezvQbrjGAaJgcdqS4MDjHgH8Jxv5
RX++uP98mX9SxFlEtXLP2LEV0xA11W+nynBR7IEpaoR0UMwOIDfULMEZTu7k9mKPMcMuhqtonxgd
7qbjn9aY+oea7S+fL8wjv31+e7/ZaUnOnaf2broUKQCST9CM305I1lIXFfvOZdyu0ugMQyDQ/x/b
4D+ASX+5gm9QxpmcPmOofz2odCsUJjgZOP9HHrJrt1soPnIB3zJ/fL2UP7xef/ngbyuk6Oo8K8RX
F9tSguyIAXKb6/gc4OV76aiXL+PsAJfz0zf+03v9lw/+Vifn7bHVzIoPLg81Bsg842S64unVxln4
iATZikpJ9hGUuKOlptCfC82SqFDrL+hOmzOCmkgMnoBoWme3CZXhLFnDZbFv/lqf/6P1zFjGRRv/
D4pmIWievaJo/vxLIvR//MX/lDPbtqWheLSIM6bIBeX8t5xZ+1/kLVgqW52pUwLbv1nQrf9F1oSN
2wo0iWlMKlfybzkz/0nG6WUTCs0/+Zv/FTnzn8AqLGdE3hAZzeQ+89t7czTPedbKNxHFkDNXmd6F
+tOa2qtzJO9/zJr5Ay7wl0/79rKY6iMre2Z1egmsqysCvICJfDrYqQh9OQU/bUy62Hi+7d+2zH4o
tOS2AhTx142JwajZ0CQN2DonX6tQO4h69hgWMXQE9TNBKQIlQMgWFt7JF9PpiW6MsIqGNV7dBpSl
mOcxTBH/5bKDBJuL9kv2oMghHZgKJ+Jq5gwPBm+4jTE1/CTPNf+ws7FyNJYCqUTkZXx7Qpnet8Wx
uYsnRGSXk/tnNHRXJK09x/cD6PY0n+QL2+vDxIO829hbzZkph4ZTCiZl7pwmQyRcRMrqM8UmneJH
T/gdqafdQPipJ+lBBdMgvi0DC6kDRweyAWlAEB2Bw9dj7ClCldgE0vPkg/prfHHByC33t7dn+a+H
8peMAsX441dVZQsvIxYAhm789WnJ3ag/DT25IDXtqxoicqEoLI5jo8cf7ROGeYGEFnrXbt7K3uj1
gn71VR7LvTtCJxqj34ISFQq+jj4POAfU6Owwv0Adnxi/XiuuGrdbRly8IFwokO+p25ycYMm3QKmI
EcV8hfmsJikvmfb4Cz+Q8GBrJJ/36nWW6Lc0R1vwJ/RuBGCjxnlA/30BYekfXIA8ScMHjMKN3GE3
sQhtSQ8nIRa7daASKSGDhdO9dMxlb0JEGwh+OznutfGItgARrUKHQ0aykHTIrh5oFhSXcQsSZdZl
G7ObjF7gDUGTYPhkHMpw1/1CQy8BzjynCPH0Od76GBsgTUe5RE5C/zGQPUxjZvvZUzYuF8O0XR7H
gt5R/Wx+HHdPFT/ml7405+fzp/unsURMhuayczU6kwZd8jUJGIpE8WMBcazuptdWK+XulltAky48
PiteeyDrcywDtNzLeVJ8QVOvIX1xm6Eb/aphb+9fFUyH5eWDW0tMv/F0SNIv9L4GAt99QxMz4cYd
s7F19OvkledO3MKD5QcXRMxO5TywGjPL+e4nONZHRFsHOSVqNq+NsCxjuwuyPDLu07aMZdrPXMhn
AXLq4xskAkhj+4FRELixxznlqLnXcXulsY03v9ylgB8Xj2wFk967RMkTJAgOPYIYRq8ZLxgCXPTo
RDkiEezW+SqlgcOOOJAcjxY3b6bNLUqKsIFakJfob6QFu2jlVUgK8I0TnI5GgHV1dWXbJTvoDmff
La1uluRzzAhZw4OOLrfZzZygqTQVx4YoZpsy37nrJr1sOdcQnWLFik6vomEQIRfXlRh7PUCVkZhT
Osm0jVTyINz2K4cA9ojL3DFLnBwC8QP0L/DraPtsNLyb2pcDe0ZrKxxM1xhN4cnNkYwWzmNTra6z
+6z/hGghJDLu2CeO3v0p3ZB0d3YQ7XrSHJ0aQkliL/KnkjgDumVR6s3kp3OA3iw6A2RUj1Blsu5M
CNZHTFsXjffxmbckwTL8MWLRGCSd6PfXpgJvq8FsGvWl0K1Az8Y9cRK1P6jbVp41PmX/GTsbrlI6
SlwX5xPxugs1iSpPTT/qkUaw9Pxo+loFwnubMK7mUYUkP59JZYUj9jS6LPsZobD+mJ4+035qLdvB
ayf05EP0cOpJOSG+2CKuHgXmuXbUTbrrL2S8wxcXO5jkw81rfKJKcpd2fwzi935/t5/uSPmh0xyE
m/0Hv4CGGWcsKFNznNTXMe790xw5a3kPzgjdXCWUZvoYQgpZ9Bo5FSqCDpCXVipbogbAXqAGr+0M
G4IRWdFYDaQQEZGfrnGIsB3UxM9HtJ/17pr6Z7K4nRKZQe5a9/CUhsfkTcWm2o+yja72IeCjLjW7
001DCs52IvQoQxbWyMRRWdvz3Arv3SQrt4m9MKxXlgveT5nGelncn3K8gvcNm1N4hReox/dt8VpE
6rLxzwrq0UOPInJU+X2zb7WJ5JUj7zKronzPoGqA4KgOz08oNZCIbUiBHk3vm/MKRGCtzpMF6GL3
1pn8z/kRy3uh+D9vL6F407J5N7nfInIoWHRIeKRqdm0mJvQvaCeeTiEdqg/lWKcrv9g+Aw9GeljK
Y52ZA+iuPm/5Voqx0U7yqYbyyLJXebN/kOnRTUnuex0ROMHKPSFbXXcB2RT3NlaXVUErGw7DO26X
CeBaWJLY0fVg5F2gF7HErF7cnM2UyXN4Vr0eZwQ5JAzDtaakSvjs1Fi9o2N0GV7E6Vocl7wcbr8Y
rJcT4M0NQZoRKKs1PJSfY9PYXqcpL4jlnTfJ52WRPYFe8m83j2h8+jOIMs4XEdBRBMONeSuti1cZ
p/djkvvNsv8kc8MzeFaoEwPdT7bWwVpkZNH6ZDaTB8L+g8TsHDZe9spksqon1QrHCaTtXveOL49F
xZQg9DqISxBtP6VhH9WznhgJMBvk0e20sdgHgI6PttPdhYrdEnEV7vm41EITWOS1gNkg2gb1i9k5
l1VVrATJwevRs4vQSrwgG04nqNSk0NifQ23zeM6/zERzamuXV6GMlAZbCE2p5Z/JFVuI6AnZkx0E
REBmOkQHwC5pIwjU+y6wilmFvyLbZRt0P94lblWOV4EISJujuhp13kVHdIgHGQToVxC1IxmsUkB8
iVCA6KIAQkkfD0aB9+Nqk5G/fnNMc0L81xV7dxeMRq6Czh6nPgZ9MohQ/jHNYiCTwNUI1sRnYMUt
4rmJDSA8Wh1JuyEBQNle58jFR7PTvG1Dzo8jd18PmI4pk8Fy8bQuRBuHubWqQ5N87tPYUhBZB4lE
Grp/tILraGHV+83RvYOpoYcDqn5GbxAwE44ts5Qc6RiVT9oSlAF2I3m1WYfKsohr6025knZzD+s6
Mur1KI+yImLGGOkfscYPKpsb91F35T3WYgdKz6XC1rYGG9WzyQnBoAiO4X7a81nOCMs4+87uwvAC
1aE5/jRf0dfjVyBTxUGvKa7vEjaQbPhCXqTCr8k08mR2PNxtiMWTwHo4uAn6t6MvVHKgqj5VGsYH
lKLsQO+qi4ZgjOhewzZueSWWe47BD8sI8He1CK5OgXr3Kk4Ja6YDKZYRhdd9xdin0e6ujjUrlhg/
4rOVoHGHikBChKJa9AtKIDkZFW0qzcoktMbdcX5F8neb3pAAZJvcmiekQGjNrJPI+l9dtL2ZvsvX
McTrtHmE1yVcgHPT0cEC9fEGIFjkvC1JdMV1k2FjTqagd+2uDbs3wfK1u3qXjra1QgYQZF0sDrw8
fB/Bseso/xHKFzvY7gAVO+Wld16ZCJjDalIzokZ4mpnHdl1Qwm3LsRBPWC3p1s6ZpHO4wQVWCd/c
X3nPgGo404i0AjklT3z8+CxCw+/E7u2M1HUHFViHxTBy7OxTDiRzIkcmRypfY1grEm/NRD4MbEv7
GnllOhPZ6BkM0+AXd2WZInnHII3wmSpeIzzgNkUTeoOMnfH8nv+5jP+TQZZOi2w0ZtURS/Jd51Le
VWOUSypqatgy4foptkC1GYcxWVhdOEzKZ9TZ+Sf2J416qwgTFK+9k1JAMpP2rdsD5Fq3H0gN5Q+8
i43YCK6JPps8uG+NoG3fjpZ5Nn51USMf0a/I75XcFIjT/iKHgdTB/3Bx/2Wa1e8NzbfB8L8UP3/5
zG+oWNLa1oPGW/NIMakQNw/st0HRb3CVyZgJ6kXFYsIdZX0NJWHqLCC6LddmOh0ziHjhGCPzf7k7
jyzHsfTeb6WG0gD94M1QJCxBF2Qw3AQnLAwJAoQhCCzibept7P1uVEvKSqUqj6Y63aczq7MyaADc
+92/Fc/XkR2PNqHffCO/vE60CJoUZOuKTfjMXw9bvLVUqkuLkZTndn31T6Uvf4G1zvsV1I5fmwuL
2XHqluU9PpHKT9a5ewuErhEtzW9Pub/Kl6EEy5BJ1aO6G9bpr28ntY1poOCY24ZbJvsQezZFPGsH
BbKHAIBEDYTWnZ9tOVa92w/2bQ63grSV88EcqC0cdkosqmnpCoD2hsz7gvaX9uTqxeVLhW9oQUSa
U84NWhFIh4Y6byM+OLh27ZO6S4gCz14JLLbrby/ZEBdLxIoa89qbdY0NauFBmBGamvmddJ2XyGRL
67ms3B57gfYyYWwqvHNFm1OQF0zwAxNmGqrnaJRJJ0BlePUpPVI+gdzw0eC84YGUZx0xH8z69CcP
njajO3qBKMTa1xHLnhCSXv0aMX7QbJuCjH7vBvBuLtCOnCPcJFvH006g4c1GkeITFgugaCZ5k3WF
F4czGepX9ixI80DM4X0gXcIUl+WdudC9kZB5Utjs12TBHkYFxDteBvmAdNjDxXLGgki1Bo0PkZC0
PxHVb6MfKGNKCI+rfEEASKbMrLA/U8xLMllwFqpqhDRzGV5bnYtNcz/el4RFcdKdKQGhK6jWH3tN
ZJqRLcWtPkTGxTewgcxbZ2XNiUwZfUSwiHhRu+hMZDqlIyTnHmdTM6+WaeEedVSJR0wE8+NSogvD
L8iAA8zJYrnqgnZFNt3jsb5jGyOwpjpWXqoPiF0esj504CBrtwyFHdxR5pmxsXbQcaP7Z0LugN6B
dobOTXUUHNkjv5TOzGBdJmX+fiIvBracE9C9vJli6pu/z8jqPdY/x239pl2qNZzhbX6WI8Pw+xKx
Jhp/V/nAm6S8Y18ONBESh88yNO+qmBEiLQNrW3iYrMKrd9mys7padMINODvfQS0Vn9OAQtof9TC5
LDR9obwOSw7PADQ3DyaHUFbGJ7RdGeZgKiZmtxUDII4IhvCUYgtOkBje8C0UbG6YV4t6c4pUQYHJ
R/oUl9lBjrE0ZTwXcuOaxi4/+fWbQLbaqBhnOXddaHmqtWzAvUpOF66qzYgAIngNlyzqaA//Ss/5
JDzvjxe/+0hDogmLyKHResV9G0lvmuMbS543E7JIiy+8RWKI2TWHLa1mO1S7Cc0DpPHAbUqkkAWJ
z0bKJuq1+3qB5zGoDZjjbFP7BjfGe1HPkgdwGXOOG2zJmZ6Cb6o8lKc8vCDXKT+NxEXskvXbHFSO
+V0H45KJKiRQbuah4hldjshPziG3vF5xUbh0GeFA44fj8SRxRht9o4xPxWN5i8/Jvjg9YUC5vJiB
4Xd7EnDYuYl7WUx0c/PVp43PWQdrvrCXd9JKmO/09K4/+/YVBjuDPkaQpl043BO1ZozQgXk2v9Uz
BQ04HvPvBcGMq03xeVoMhCUtaeOR37AsIGKamB/f0n19qOfWHUca77Rit8cYDAzkZlEz/xbvBOel
QjfNrKGKj5YCL68WFcbqfF0rcZnw33mLRLKEeWLEjjBcp5Iww1xxGFT+CT+Ryscgvm9urmh/WRj3
puMqz6X8lh/pTOI4CELmXnErnGIzbD/ye0IFW56BqPVL6F5rYcyzOwRLwRjLEDxQnR1ZKNL9GOMo
gC8WvCiZWXNuQcwLS3FvTR7q/j0wWgFF/wEvFYjBHGnR8c3hYHHQOPeKHXCIuXW7gFlJJzGbJ6OY
fV15njiVRuJfNL5uK+LoEOowYnS+8n5+50RePSY7jhsus1z6RldUi5jmSQ3yNxJhsh4TZXQ8bhZS
GqUXqjAC46Hdy4/FZ+Vl9/2b8WUyctMIdHabuzEUnWx4Y84FnpB+1nomNDRhmAk8+b5eMprXSzno
4yoc76zNCNaSb+ri/TREBAiocb2iKAMhFiMN+UZroq9qpriQdg4YZ7jCBCqKCqSZ8l4+jkuIqUX7
J5f6v5twUSyZTf9vCJfvCJkVhEt+/uNf/Ob1/P75rz/GyGh//oQfmBdLJg6ckUKDS9EZCX9gXihM
VcnD/Z58tL8wL4pqQIVYIgabJs2/EC+6adgMkJYlG/zk/xHxIsar/8JMAOyTHGQKhuInWt5qjnma
njmQDmz+YJM1tEMGhoB4lokUnDdMPCX64fv6BcT+K85QxOD8x4v+JLmXbkMz9SUvim9koWxMjFbg
lU/X6LrExOSn6EjMDQfh7entz1R1QqsZA3u/ucwHgRXxmLvGFhRyBxrJr9Xb379D43dfy0/aoylr
bmZ15R1atzUmL5tGrgf7y9qUJFgKo1PhdzHpnbAXoQJhA8cxt4kTJEQQvTE00jYPbo+Ox5ai7ITd
A9KbMxo5qgs7xNtLOo610A5gRwy0TNycaoXlyG84tkfD3d9/GOsX3DBfNy4GS9cId7R/GrH19mYn
9VkmAHx5jtS5itsAq9eh9CSKAXIRblCth3VCHi1+QMaWlvIFPZ+jqnq1NgbCpyfnnbG8ebYe2zui
6uZ26k4N3lnMLI2voO5DeEIyGcZzK8jIF6/X7ZLgONnvI/tJuis/7CfVJcYQeAV9TnhbqYzRKSfE
BVFqWKuEu675VK2Z1Ln2OveH2Pldar78S87vhy/hp8F+MJW2kM6cggZyNSJVDgyH5NzbffuS7Yeg
w+tE0MoTmL9omQZFsifGCO/WcV6aSWAZkHFt0O0FylD7xDRwpSk68ewPJkvOkMS9fabRhCRXfbcW
0Fd4vXEOnMCzRmlWx7rYJTaE4jbhLT5iMaIP6pFuzjeqt33ilMPzK7zSWrpTOeRsrdfpAPJUL3QQ
E9q5ttcHS12I5DnL7Q18Thruxk8Mn2s5pvP9ehhc6+vi09yF8I0N75m+Nfd0+K155JfHVwtph40o
VnDJfz0dnepLNQ0jX2KWuaf8VSbdgxJDtkuEOhR4zs5rEqyVekvbO5c4LO6kBdnZwvZIqFsW/P19
/X00/HntIk9LxIlTaa59X/If5B7yVbrWY2WIw3T7wHGCw8VxUa6GlQGguScF2Xi8EYeQzJOPI2ro
rdnNratLqvHieE9gIijz0lRJOgKqvTf9LmhWA9rtZE7pltxjpwM3MdfIvfSL3z5aPJr3f/8BhO3m
F8vvjx9BfOE/fARLuRmp6CdAANUjxG/e0morIyU2YrUItfMm46TukGJ3CgAY51YB2VPqGAWHB1FX
KqG8tcllMYgov77lzIccskh/6ANx6NxAP2lPYAwKKOx1hgSRDIR7xZfnTZQEG7KGwgkqcAXQFhCP
oICT7BAq35bVGv4vS/iXG3Qay25pbYhhmefdjMy7hLK1fG17l4rGUtyDczEnFvPSmiWfvL26UShP
49Z9Kr+qr9sT4+ETtJUZ3KCLzRcSkp+SFdSWWc+7p+Rw7QmRoaTYuucHVPElHmakc3P4j3vCrrbp
uMw+9dtS4hlwqJxzSfQCRCTwCBGb6ABydap/oF1wKljF+gIVo2QfF09JQ1nfSEzmrCg6tA2SG1Ks
BqLHp2R1Lg6JxrvB7bQoIXxyiB8apme0dtLnd3t1IIbAUPv+Y3wgFrB6Vd7NhbO5vtM85Ir/vUB8
4+yMHypPe3aiyiPxJrLhxuw74zn/MjGqCaaa2ICVvhZaKBOevF0cfcedtsWCEfoRLwJEuUD3LRIt
wxaMnE2hB22eG5iO5lS0gAVSX0kcdIb+kPdhPQ0YGE+esF4eLm+t8Gwan+Qg7TSvw7f+hUuVs4Dw
E59eTqvmYDKRkwUBmQGkK5yQTPVlbCgzfpiBuHHD+eUU1VjeuMtIjpjdiAJxKeyz1JkKI2uLGINj
TDed4+cvzTPoalTeYOrxPxJLC6whIt/qfXrXriB/aAZZXw5WzV7Ib0tU8zPEDC/fm2UbQ+0dAy2e
UJOSVDKFSixVEX7LZXVnvI2H04ZXZCW57vtVRrwWDdCQu7CLpLg7T+OCGXYi8WZBYs+3zBIYBDm+
Qtz+cSdkEvVz9iF75mtDvkOOs2TX7y5r0rwhKSvqtWPUR5z9HslIeVGIaiP54KUJG5bO0DqMhDyR
luVN61bYi11VbOwQJhx1Scox991D492+ZJIXYaD5XISIVuJD+prYF8y5hRH3jRSMVxjwXETJdjh+
OHzgmT5AieouzOs1hMHhnRwPUCykPKzagG/E2cEqO8zvxzgBTu7mMkzqjTS45BROTtizvkIwtJTp
bK+Yd3NxhchdIpLkSV9YMPxfxsl3EuKnTpmnNREuBegIIQ58nz6MfC2vnQ8pqoPzi3JIWDvu2+iK
teP6Ml48zvciXskiNXOe5S4KLu4AEk1J+WD1vqzlnESoODstr9dZ8tUtGxpEtCf1K73uaEHtvFpa
gN3N5JoMITglZ2fANX4NdtAAvS8YA+zveHSmnQ1JNkq+SY9Et3CqJzyl8qV+qwiqdKdby9Z5kK+A
+yi/dAwAixs0SD7OT8am70FfSFUmBJWwS/LCh1WzIZkC9lublifJzcv3mm3Zeek0Qlnn0xKq4oRW
ggcFO41bUl5Q7FlMOdauBCwnEtiS1fCQh7f9zT1jwRF7sfwqzL7XqHqhzxK9wmlDvhEVNKBIHN+t
WH3QyFoSTD5eLcG48w0j/j9/jA43KffFotjwlGhv3BrpQXkjTQMrjmDgFPpimQOTqPrUwoT+AWTR
LGF3OC+YAk/SXCY+n/dZzspQXtmTN74edxbm3GW/NgyCr8CpZk33dGvckVGrW2BFmYj5WTskDJCF
5hNzYX2k7hDdDmZ4W+s+2GFENGLA4gFGemauEgrfHP/4M+tq2qI8Uj5ugPAPtyc0JJcH8jp0gI73
ltTfBxbPaX5eflfG2Mh3Rk88NpER1ntuV5V+WVIXB0gMPCt7wKOQmmigN+xG1m4Cq6Fx0xfqneRe
KK31rTDfUQpHViEKTF5oQOdR+PowJ7xk0AV8ly9ADF4Io321Hzr07CwThHXUbv+ikqsvHm6xqw/r
3KshYWVXejy9XzFA1U8Kobh12EEAvlyjJkrV4CLSmaJpqX/LH4TjEXokPD3nD0j1KZxQlvjsEZzU
G9yJQoIo1Dkixbj3pTsxorc+b9djuwAk2un78YmwIGRoyYca3RaKFnIx04pqTbZbkD90MZucT64H
zo3CdBokyP87x/L7jRqFrvRse+XA7kHIE67dhNcQcaRQ6So4qdp75v2Ngl3Q48l9GF3QmWPjasQO
mWSNe047Gz/RmrjTvRaC8MXpql0d8TfkAW0p2LDOeAwQ8G/IAsMiS+nv/vxaAIl9VcvjcuTl0kO5
dHDpZL6Qj1GlvOcS6C4cWDBu00814kMOyCjwu9yf10o5e5/m8jNGFjdTQL0TrHzCc11uzuz1hBSz
54Y4s7ruASzrNVuT7PBk73UfHxjZiFDCCVYCMhDpzf4maPGRxUT9sYAynbhXNTiRA8VL3OvxBcAo
peXjcCNH4sU5kuxMnscZ3AyfZLrUxkDmBx4qouFkN2+D7KWHW5qfVuI0SnUZVdGwv97xud1ceCQF
aqVcZtIzTOxWj3sr4vRFiY25ByZEIQfUviA+yiHEHXQlUgihKatAMC8oM1i8wWitfnF223XywG0H
qUasziGJbJfLh3RK2ZnPCgveFuHqxPdjBdZDf3/c8kET7jtU9nOw9BGMzFlXOAdJ1no5x1drlm0w
YexIUivQDOxZtzCjXJkKGJjzD7pE3AKrVnXgJ+6KB2tueSXyNwXPD5M0eov1dMEX8X2+OsV2dcBw
MSm86+ntuOiDentk2UEfBJ4p0Ed2Gm4KcTe335Q+kctr8fNbMlBuj5A3vM0i5CTyfAPynwF+ryew
Q9/CE4guZlW+tC9QHbuUn43ihvygmseWzIJAYrbz2cPqhruMi11esDk7WBT2Z/oqiF1bKqfgkiNy
mafPApEbCRA8B9fDyYOJV5nopmeSnHFybKdFvuXo4jnP5ztBXrwP6C0ZYeLTrnvQWDfeeYvTRgTC
FQj+adm9EJsVmrG0yBAXp9tj7h63JtoADCF3+rux6EEic7aIufWRRfrCWab7MT7fXV+wmGmv+ZUe
2fjGWGyQJm5ktEm0kLashpB/xmnfF4eT9JirLgE5F0JYdX9giCVNv9V2VrlOpahx3FLfdk2MmybH
yisO++jc9l3YEKuzN/xLYG5vocV3zX38kh7EVSXNEoiA6WkKB2tZE/76nQpV3RGU2XnyV0+E4PXx
5rh66vXvp1cLIgWt/BdUeEFSz1rda3fms8hNI+OS8KIalPE8sx6OCDIIqNvcyOQEnmftb3xb36Uj
z2DILitL2Oo4Yh6jei3uDLKhhVGGuSIESXWWJnxrSB0HIygZPAypqTwjCiaJ6x3KH5dLFZePBFxv
b3NQUoDTcnvy+nsuUEhPyDaNRp/fLVX+I2ogzzzNgLlmOB2sV+VVWejJpsYfCHmR7OFtzl8qPP3k
EvS0QeJVfBWPxAqQHFM8tCJeQOWU7Y5Eb7z2zLgVOlA19bovyFgZPPtL6g/p/QkjHNXpw/30mj+1
HzVV2kSl02TjBKbiYi2sopaoXFZvNlQRV8HIgDvRmedR93adE38MU/POiuusa1o7CdaSFstlgRGJ
lX0DfyBu4H7u8BTmYumqwWtwK45LHFTQdd/gOiydSJuKB0apS4jfc422DwPB6VAfqr0wM50/r+t8
C9e04agiLViVviGqxDs565tYGkToDgdzv4fRQ6dX7k9zFhbOPrx6fGPib19Oc6ySOFrT6PrZGW6+
sbnjBqQy2CILqK47gWRLH9UeTUSQP10+lE+VhL+3M1UusxyomnoET1M2Cd3HHXTiFUxfdQFhMu+K
OoTPgvTrnBF66WpXEgyaqFsQXEU33Bw91Gz6Sj8QboKXU4jxQA5r+t4e52f2NxJd5EeONxAtUtiV
i6O5A3X3tHkSy0vyYworLo9Lrh/pdA/Xet2zLmYUg5Nyh9W9RWQ2bGRYOZoxqnW6rAhBGXVPcM7m
XjsunBcWO0K05I3ENchcVpgcGeY1ZttRjz5g06n0vntIha9MWdAcf9fRNbCA+4hzd1rxVqCpINWA
9JESgGgrvu64N2Mr3Rv36QQeT+hp8mkHjHscW9ZTzEEbG4bXV3Nx+EEeibNGnispY5MUCpCfdef8
nal8/rTfBsevB69Y9XM9QHSqNr5csdsvxRTs32KF5HWdsodQsMU8f4LVZVRnECNQdn7qnoQaWDRu
Q7y1Xp0xcUJ/QLYNe0GJlhb66Tx0Wi+Nr/CjA3oZeCCkFjygNsfUMRZnOi3I2wjn6OWbSzGClqEO
KYcER8/t1pGwWO+4PxAzCcduusW5Bk83uJd7ltS7q7cWF3pkRpRDnZqBebGwtofsYXC5rAz+34TS
1f9KCqiDK8qsdJ4/iXu23HKzs1g068zmZ1eb5rJO7R1qLavzZSeS5Ei2Q2ki/CnmsoBDdfOKoy17
suNB2Zd4kFBDUYXREFNnIl1BdEBCX+aStXhI3Dq2PzT2Sg5+5YqVYz8cCFkVo0+7ykP2ogUDYaLt
m0dCO3lehQtsfybr91liDoKcicvt2aNvc9uJ3MvvRDY+juKZMRrZk8fRmgCAELrLa7i5+QhhtzoC
OoP3FUEbAmvIJAV1pC/EUlx+ERyVb8pHTs7DnTi9Dx5sm3NxaYVH4fKAMpB6AvnuFExbh26w534B
eUWmWAlExIEePqsnc1nQS4tiJcyD0rMcZkcIo4z4YcoTSp9ZRvjWMdr9xrymCP3Iz5AYFgpFVk2q
eMi2/iueNBXnNM1T9CUFQK9wUbAzedpCw294+Y0pTRG6kb97LfHnP2BXQ34sHSfntTp38g2QAFFz
ZkYWWXAi6uTvsTL1l6+m6DbcB+IZLME/vZqUabdjAYjdAmqhYsF3kO6Qz0H+okTEtswxA+JuYOu6
ROjRtr/9vL9CkOlx/I938BOCXBwLta7NSbwDWZhGvvd5CEXfwT5J7tv67z/xd6HDf/l+f3i9n6gZ
p5Sk85Txia9+ue6DkiAma9GBGv1Og/PbV/qJj8lUJ880nU92Xo4ckqfwHCOmoN/6dwWQGragX9w0
3JncnqYAPn+ykaBYabsbNVHIdr0G0r1MV1YGw1CFPIse5/Yr1Om2b33Vs2Kz8Y1sNxQRJARYVcdx
c9U+XLCPvmvPg+VPgHtsfWRnJlvs+pXQBFVykBJXq+8s6zjrSZW9uJbkd++kj7+pomuveyYjzXIp
fnvq3BwfA4Uwtle77deH9DzhCr68SUsGRlZmKyYJfq16CM9dMnFrbDp5TDAbKOZ7swQyA7Jy+8Xx
YfA4PfdBF5tfygbdUL8A2LxyIPjolmThBcNOZArUw9x+sUcPjELxRYwQnuoCVAivorCAJ5g2kX1T
Xpe8NzEwmD8gSfPVhb2Q3pCZ+N2bwRsS6aUoDV7MbeKXgJQzok2pa5wrj1ElMhecNVdvN5rfSyxy
fh+8IrlT1xOxPGRScNBCLz4H9iG497i4hdT0JEG1bvAfGfflw+lefh0BNMF9IJeze9F62Xo6dnf2
vv0QKxEZ6Roin5SGQPFX1QfpMfMdVvX61VbnY0IvEIiHfzmkd6Jx8TZfcxWCK2fzmXXAxsuBKUE1
rC065jF7XGT+tVgM79O9GKtHuH2sqhbDK4eAKL8HwadCEeWD/L37zxuYhdtX24YlN0pG9odrMoGm
3rhNohTBEOd8bFIfIC3IHTyH1IZZmc8mUe8ociuqfXcUfARxonem3xyKA07QeCCbkqIjTq9jXJ9C
thHQMu5gfrlHgsNxHvT9OpJEyk5nxIg3pDLOjKemCE8DcSTFKSQ0gyiN62wQox+a2pug2RnST5Vn
TJ6tbIf76pnqOpTPsEuMyzWM2xw9cwEpP/p/Bn4Vq2Jn8K1gpnHrNZtVaM3z1RSAjn0PlLRuLZLd
72gd7Vcrm6bqlmNRA2uiw/vr2lq0eZWaw7cqUfGhCf3mnqTvM2noZF+sHcguOqZXLLMLObpgN8e6
goF3DAm28G6HLLzC87DNStHvarbNX636P76zn/eYNM3a6YI6kKROb1indLhZEAk8Prs8BtBciLcI
mLyDWuW0qvFtkd8OscOZgBMYeXUQtQpnAh3+8T092MsbVNXgX9x+KWovGBmFuBpY/6kC1mdZuNN3
zRPRn9Q/Hf3h7XdWQPuXRjrdQVlIF55j4gj865fdFlbhXApHc13pqeMEFDTnTXPzTy0ZAmAPFsqd
7uxfzo9nayJTaFFopJEJN/NAO4jh0DtxDClWsOke8zSsJxxZLcHAoPdOXRSR3XvaLdvxJR1eDZX+
VDBJBLq9yVLFzOsi8Bw+y9DvOIARnJ5sbx2n2stOY0Uy3tONvmrucvguvD+zDPEQp0Df2vYA8fa8
fBDNB2gZ29nL9GQ8aUuDMKtFDyYTJc6jcrlrRZ+rBmRavjZuzvXSgy6aMFRySgDJppcEhTbKoF3D
Eitt7bm+Ut77BcpD+HMW+ppo6caVsIeghDyJfOmsEXakYqlEDqVMb2ntUjEJdt0XmxrhUElSQIsA
Uj5xPCJCJxx3l3AE1ikIgOWpJrrJtcXwh9WjfeueL+TEI1hTV6FUeBzH3gpacpoAsS+pCqmPFGfu
hNVbQ7EB9rets7y8FS+X8LQS8BeyKVxvnJMJk7/CiOl3vcdxQJ6j7alFbet6CNG694/EsjK1F3R3
VBudwHdPTlYqoRtIGZc3xOvBFAC9/bkikQaxM40Aw1W9srbHR0KloHhR6akkcpDpwwyuLjCOsXEM
A+2/YpNkUX7ghYS0bpgR1kkO8Fx9S9DiMYC+ibfdkh3URYiEIni/1ruExUrmsLgeyTElrzfKDsRy
VqG2R9lN1Yb0fHzku4u50uBP8ypUjyv6NggnuXL5kpW1ZEnjL9584q68bnULRF3oECeeOOIk9HVy
IyMdRAw2cMWpR3symR/U8BTcNoRfyTxcZqB/1czD6cP1qcH7F9g8aRq3FqXFCyxz33eBInqPBXzt
EZW0GL8mF3En+f3mCPeG/JVB6BSJs7fAph3yGkkl5On1Aarn7epCOAr0FWzXG8p3smEg1zYJRBxB
sCxOSLIYGftAw1hy5+Ae3F6sOA+R+C4czvyTzYIxAhEvOhsZyrnZX9+yjcBrB3ctTrvZzraD0vDA
XHGq2PvT6NUJ9ttDDmNDlpm90ZXHG3uLetrJ5GQZiwvtc1SQaVGDVvFA/AwAHKQJ552La2trtLPY
ARW/+vxOmI76XJ3bx7eJbV/ICVXww9SjkoFobv4RwJZiC/1R08Ky2tVELttLmgqpYzxmoaRHJHVP
otkSN9bcfFBNDAsiqooSZMrsvpihriyjyec4R8jccQGOC1jAj+qtdlHR9DhHZtq78249nbZM82ic
3/O74ZAlzwYiXiLGb7MrmbgEoSOfxHTp5s/XV3JGouuX+g4AbS4xH/ApP+k0jHWPCB2Fs0dDsn5J
5TJmIB/yJ3tg96d60Z0WyUZbC0xSKErrWODioP8x9l8PPBujy3dCsNc/m1scmJjUREQwqIPIPYGV
mxZYRepX/X18sjyE1wFA9L76SHWeFgBJEwWrOQPY9E+v+VYEXyc7Z9E37rAEMrIWZ94pl4lrvlMW
Q3QWaVq44x7ViDT2lFo+9Ukhd21p3VVP1krfVNH5a3wqjJj8HIYfouy3PTQJpjtLZKrTEUH3tzDd
cBZkKLVwbzzb+QPB8lDSyfOoxFmzVy5Blj1D+pS3ABbweNDWqDuR02xxlR4RY0ZEcEMl01izRfi6
7uF1WBeXqItrD/sfUtN591aH1srYdV+tf4mOURfTxMPoiD2Ms76FeBE8zD8ehApJTCJ4fvmswiD5
HQuEdetr8IW/ZvDVvfysCXujUNFmryUyJ+Q52sJGauhru+zhfQoFSdJxAGZ6Qs1EcuTWoscAp5Ud
I1fAGyQAgv3o4hNYSjvxJoAnIhvlSkbgDJvHaZW/JcncuO9DtBSLU6AhD2dGIxn8odqqzb2eedLw
2ryauB23hBClH5cbapmAtVJbKGbM8JYflxdjd/5qyLGATgQCULaSunAoczg91usxut0QgXJoJzGM
8RH+7tBjNKMVSySkjzvzJYMK66nQQPbKBSKPp6Hrw5gh8CCVpwUMxwJD2anH/+8QsyzFhDNLMGQ4
dWJyCltrprGmhEQLT8BY6sF55qOxUlZc3Rpo96CKuM/mGIAUSbY3gML4F3ETstviwGX9OH9dzxgy
sf3NCXnc9uHtk91V2ZZvsjxX7yQiyf/++CikOD+fHmnpJbtOszT8DD8dtCy1MZqKSAjSkZsICg38
SAqaoP8dCvCLCEwagf/zdX5SsNjjqE1KzjgjdnqazcCcnEAkVmu/UQ3av9LK/PhKPyEA1+w61L3F
JxLn4TLMF082WfqGa7+kLToA50l7aqJmefroGRxc56mGYukfKFxvIkaf0IrrSBKKBIRCtV/iH0g/
5S30F47a9enL8ZXYhpWFXXo5fYkENzHnEm5N3l6AIHyhE79AOldEOOymmSF3U7wKgRtOJxA4elXC
y14mwgmjmhCutGB33UMfAcv/+Y3/rxbVonol1YOkVKRj+J4QtHI7/vcS2//3f0+ff3x8/nF6/WP9
en1t288//s8/f/f6R9SeXs8ff/wLxF/dd58ff7w2n69/HPb/JoX/Ft1H//qjFPeXr/tPYa5lkGCC
JItqavo0ZUcDqvinMFf8keqYwGdobMmVFYLgf6+6tv+hKwzuhLrK/17++J+RKDRgyyRGYOziFMXf
+p80PAph8I9P8PdXppoGaSGog83vr+xHfE1pr1OKSynxHGtzI5cRzn5gqKmdoEDkIPRL9TbHIhp8
Gwf7hbnOhSqsBrcgixMJb6ig3HJyT8CU9ENXs6PlXgBzaTgg6eBdvZv2yKAckhuJ86AlGGmjjNQx
UQifYELCwXvtOIWsrDZSkuh6G2a9tjCkw0261/SDmS1kqDg81yZbVPVqJXdHT6nCNHmQYL7a4iF3
dupVcXvAcPmGFcr5mnJqlWJYtjF7b3rCguAfzyP9xOHl8nIkcXKOLk8aQUo+hvOhLOKBQ1rANtsV
c4upCDeJDOM4v6C7J20VRwD9syfPboPJuuuIrpDFKT1lOTdRpRC1eYqKLJoQK9wYGq2Pxl4SmF9f
iDNN302Y/pX4PdVB+F1EnMr5jnxHFb3UCzO5z/kPpn83qfGFEFIMx5Q4eIMRYKZYw0Ij3KeQNver
jfR8NR7tXX24bBr0jhjeWRZgmyMJjwPqr/x5NAJjWNW7ErQCXxJnTRQOAPkqkLd7iWG6u0HYf9v9
WXqo6K093VHeIUkz45D2sxMdL859ydoaDm/NCrajXlWPau7TiOtglphdVZLHuoO0vT0z/CJZlD7q
T5vXqVzcHuW9Qe4VPoHYXNEel4j42eGjrBdVE2iFi4APDaVkLnVtwzli4KOi3Lpznk8UjXz8M3zn
f/XyJRLL//vVCrlcfs1ff1x3xF/45zJjWP8QRfUOcnedZUPVeMz/Xf/v/AOsBQTANkxdNwgd/49l
RuKPTFs0zDqy/l0my0/85zojqeo/iNxSTXZd3ANEY6r/k4XG0P+qDzd1jAa8uOnY9Lc6FklQf0Uk
7OHaqINmkSfQNzdCefAcwFUlBOH1q3Oaq8O9pB5HeWGdBklQaRU3alMp+vhmjJ3+lqZ1Yr10Slek
XutIUjcndh4cr3POnUkL2VhpL51qlm/J0N6gjOr6iM6xKxwySVhvaApSnOImrS8nm4KB6VYPEyGp
mnFZ1m3RQI0bqW43dz3/8FFnVl+FybUxKs27ZLluNXO5TLFSysmUWi+ZVSZOWBPgY5MhKbf51TMR
DqexPUl66Y+SxHjolGe6J1u7AzKRzWSgyu/UXjnka53DXDekSdMsMy1tzUNiHRXaKjszs8jZcdTU
kD90OgoMN+1KQ2JRviVndT3W5qCsuo6lbnWWh/KIa18tKWQqpMoYgYIzQB+CQK6KPfYru9Mzc2uN
nWNXXtHC5xSztL/c8vY9r66dAXtnEWVHq62eSgOmjKGTlXzRNga+oKo9nThFUyBQeJ3WtM7WrmQF
0/ixV524mTLawCojL2BKCy42xTF5q86PHfffXMsnhlYz765UQKVHqyXBqU5OUvugHccrSd59gtys
0noEsMekIGT4dppazj7KUQX2bs9T2kn0aEs3yr2GCwCF7XQs7Ak/e7jgRtNGc5XlCT74oXbOl80x
OxrTNKuOo/PmZJckVK5KNpED0g/lNrOcBtsxEx3K5kHpMMTrpQ2g356zorjnq+6d+VFTW4SIw0Ak
hHxDBO3ZRzSGaa8hVEytESS5t0VchHYsFLzmSsMfNlcaSPRRrVDDXLuqmFVO08OfZGf0/heyv4Lk
NuBnVtNrD5Wk2TrJxONFcy6PUmKVeSRlUioIW35mdKsmTaI+Sp/KYJCuagv+NJX2mF88LVF1digt
y9sLvTU3sy7w8hpTcdTINpeP+XNa6zkqiv6iZYHqyMV4f60uKibCIathAuv+iOyzSrLHKu8vUtCO
tcVpuRp14JKz2TxfygHDYn1Vri/GUDgTrYU3RZm1Zq6vrsZI9ZbRJtJzracq+7yjUpE3OGdz13Yq
h+TyfLY4qBndje4iXSPbYbzlXXRxjqdbcBqu4+n53FynLGA6qjK/tBzghEZq2Y4K6Ta+ZYqmY4o8
nSf6BMfTTQlOfZ+8TIk0VneWlfx/9s6kOW4e3dJ/5cbd8wvOACO6e6GcU0rNkmVvGLItcwABAsRI
/vo+6aqKsuWv7Vv7rkVVuGSZmSSI4X3PeQ59mqVtptd26aYILsvIvnbMggklZ1JjK53RgEDT4Nu3
XnbsvpZK8jWpS4MVawopzlt1kqNmRQr/usRa9OhulwWed1FaHC7JwpNvWZQB9jMHjqmEczyjla+X
Ag35tCigHSpnVEVM3Q3T1mqExWkRD8iDKYxNV5GbF3fV15V41bk6y22HAIxPXIQSysgRg/AiGNhS
6RKTm3jK8hZ/niH4GUqi4YiWLPZXjg8NCo48QM5Q84qanW39gh60a4evBVhAzarJS2w3lnJyONHF
wVT7OdLtA48lQ4RjnOhXKmXFHso2LcNhmClaTmNSwHPiXJ5AfL/YfvrW81HO69Itim1cSYDHFlVg
0F8RocGsappCg5Nl4IstRXsmnMRnkWwVaYFSvSDwLVS+KcguxK0FIqzDFHp0PFdoguSqSPdLE4sG
YuIaE0eKlxf2P+YJiPdFUUXrJa0joFscDyWU9HONvVMRK+jnwRkU8CO2tdxGRTsjsWoaUFWtxzx6
0CItP1S+hgaI1nAZrUk5l9/qhBm5qjs3IOIQoFWk8bCatajUzVADIomRRYew5Bqyya7GM5R+7idY
n8oZ0VFFKpZNoXpTgY0VsW6l+9FBBpV5gepd7cRnmzZ4Ax3jOkcBZ4YsnONUWB+nRCIq1IeeIfRO
DyM2QRPn3dUSxbS9bLzP1XVpBo5cLpIMX9VsF3NSuUyjI246yn+6U2U4ek5LezQza0EV5hEG3mUT
HFyrZZEiIdcvVSd3WoZpOuSxgJQPaANU+YZUnYXQzqZg7ssBRffRNv5bUzXnNMDUAHGTkNnXm2Uh
AnU42SbdJpElbiXrM+J2NTEoRCxcQI+kWu2QT1cr1E47UKiaEuBzN03jDR8Td19gvENCZyN+1eky
xBuZ8Az5AfUZRRWJ4OIvY9rAe0anhkC1IGbdv8Fo0sCNlMvm6+hi+MwDoRwRdnIBFLVqOohPWWoQ
Xzth5czQc0nW8zz17anjcOqB/9LOCLkUiYTKYp4GiGO4CpBOS59B5kamCcFjsobPRqsxnU5GQqJw
CDLFjTW85voqGFrbtwGfiD1Jkcbysqh8AjxqFgx/iKTl9ApgSM5xHpQoGJKAWeminsEBf2SdH6bX
Gbeuu+wxTSNiqg2gwgwu9Xc43LXzdZbXIwq5Up612VEtG/juCwh0esLz8WY2aWyOPuHJ21Ryj6Q9
oAcqBBUKjdCbKhmt3dC41sspjfOq9Q85Y5IO10vegafW9SRGtX8MNRpJNjPmTqgO64/03Sw2siTY
cfPKVtNlZPwCJWFW5fwQTViUNqSVhKx7boV46BQsOxA4uwlNDoHW/ms/dUO7ir2LAXk3Yozvwkis
vEjTKYMBRxYAFsxYA8IJC2kXjl3mBDtF/RT3l42j/JvJF4J+Jy/CgwlTlF/SYRRgq6aCob05RlGy
yScFUJQexQxBm8W0DVXIKLISwCCCVzSLBoXs0hY7GIgjSUyf2MgrczJWyBTNY2mGe+Ua8qFlIyzp
odCBgZ+TLlCSJarpXkTTVna7NAy97EhYlGBjMwr1mDR91AKDIQK6F9YPEmfWbpoZueorjrjMNq/D
Nu5KxF+YJkXfdJgLi8OMiT319w2fsV/Q2M6lX6hUvd52rtQpMv+WWiDiHKtZOEmCB/1AXUrQARej
gV0lxZYaW0KiISpTo8M0N2AzqG+aiEq6IsHZ5TnvLKXfWFZh44jgXa7pVi2ZmF4mn4dvia8BJE+q
ElMemo9TeT3KpW/vtc9jv9aDjOEVKIYWPWr8FzLhlZmmjdd1gvPqolG7HNBRfcHoBmClzkCt6FUy
kFWb5C0SpuLABmS+xlwiuFkIFO9nlRu4F2QMUveiY5u8wDLs4G0ZkpDc0nk8f3krBj2shskoCL3y
EMCNlMQjDDnMLNlrWsMhMckMz1vUE8Adk02W4qKISI/eHrap9GvR1yDOpZQ00Tr3tUAhPveQPdEm
z6rnKgnpvE/oWABJCm3PAO1k5IvqsJhgzQuZqI3XeLhdtk+TFgzE3nswpQJWR2RtIzaJqGc/+Zji
OwgDAjh2mDAcP4+cgLqGTf2wXDXDENuHWCv8orQdu2zxZJe9SQqOFl8d6+bASoNz+VwrhuTROYPA
0fkyhSYtT7MPPsIvrMoQAVmYYvqCpjw2SbUaSANZvtFLhiyD70e5/+i4euq+TKMev5n/df61L1iG
p65pzffizr//dCPfxIOZ3t7M6VW+/5s//aL+P99/jOjY9at5/ekPCJLtzHxn36b5/k3b4R8X+eff
/J/+8L/evv8rj7N8+9///WW0wpz/taYbfwIEk98earfwhXxp/2tnu1fx09H2/Gv/OtomfyF4D+Z2
lPYIAdn930fbIv+rjBGagv8//37oxY/+WUEr/iKkJAXco/gVGmcEaoN/nmzTv6Bcw6G3QqZfkaVn
3vB/UEHDB/uhflaUSPECrLYoCpQcyxgoqJ+PtbN2EcObW15UebsiHRD344nTe4HV+ofj/u0/iuo/
EpZ+Pj/jQmWBCiLuRB7HVfq9kPhjoU4lfTxjVUBjxAHfMbafTYC+Y4BGlsYOxy369ffX+4UiBRwz
rhPTGGK4LC3jdzZcZRLrZ1QtL+iwnjdwiUEThLYnnKoQ6Ec7nIOgrf8fYIx/uqE4UgJTkJIcaHwg
tQqavKsT5H3R6VDAqDkDHTui+MUmvZub599/u3MZ/8fGxfurvPtyoZB9xGpcxXbom7OvYY6Ri5yt
fn+VnwfHL98lfReAUiZCaVuCmiltf2tLcmQZ1NFjBn+3QY/o9xf7RWB3/k5l/B2cTFEJei+wiROm
IpWhjtkemj2U2SCHnllq4/afzYH/J+zr16+VgtiNcU9R0ikxNH4e8/HURNol4KrOVfQ2eHXFBgDw
Un8oZ3B5fv+t/u5aVQH6d4FSVZK+v4WY91E2GfGlOtDuINUbQ79N4Hubcbz5/ZV+kZqiRgUOOgpo
Ce4k0pjetX4SLAQoQ82oA0MqHR4RVbYPkHPND1De7/6EtD8PsJ8HIHaMeVxAngj2BljXP9/Dvo8G
UrCYQObX7LP9uXOWA1Lwp8v8Os5/vsz59v4gnxXJiAoRXchFGt1Kfpeld8Te/P6+ZT/PTOdR/vM1
3mmNahY3nqKeBwUI1H2IdRuv1V1/A/AQMmrOKablVfwstyj432AfAtsE7PIrc7JX/OCex4/tBpnA
KfKXBdpbcGigcPz7D/inW/1uRolrOvbU4fPlOyDUdhGSYvQBANfd7y+DdeP3j/TdnDLhwGSyCPca
AgBscgGi+h7jBVzSWRUJ+hpcB/DnZTt57SAfQ+McITWwLxxDsdbAI0Nv8odP9L5ten4yeGdQxs3x
P5Riffzx6Xc8q1HKQTUCWfPwkuMMFdb/gM11OwiEjuQE3t02v0TXAlaTP05If3PjEf+ZoBtXYOX+
NY2lj/PeTHB4n/Xt/j69Y/dIe4cSFeYZelNfFK8KPNT+Euik058e+vd14t0LlsUUymbsDaoz9u/n
7z7pYnAITqR4wdyBHTM4IdBjh6wVoWdImYW4IEZTpt1Bkxv/MSnj7755QdCBRGYBqVKCmvuPN76W
lWn7nNKLKYdyDvRJNLAvsrbZGmgSsLqteAM9WpSuf//Ak+zXIZj9eN3zz3943ZMUYvkUFV/kL/dr
0rRbTJ0rDzaTotG+1HBEFKiKaTAAUGzzKqz7CalrUfKHV+FvliIYA374/u8GXh2yUrc5PkcEL+Gc
dNulG5DpLVHMhDhjaK4aCl8e4rW9v/3DLTg/13fPnULCmKdYLgrc4nfPvWtlDagROu7nQVc+8zsH
o1p0NOiY/3GM/c3s+tO13j1m1OuJtxTXguHmAHUaolDghbRbcAVe+j1HI0+cyB+e8fnW/e77vXvE
3DgXsjChUN2BjpN+jfSn39/BX7KJMGv89K3ePbwus6qJKnwraOD26bHYnjVxZ3cRbNgX6q07NZ/k
5QcBEU6yq+GizK/g67kxMALu9ueZ5PcfJ/+bSeynj/NupWxzXZUsw8dRmxxpbDCtr5CsBjG73nEw
9W74df6qdxnMTXDIbwFLBKTdbueXM2FUY5ZJL8Sp3Dc3AJ+CgAvp8wpHxT9N/n/35v30Kd8ttNTm
6Cyp70MBDjA0x+sDWZUXyNuDq+rPQ+9vR14OxQ169wCJvmfk9GPXCnceebR4kGihiOE5Bjj197ce
eNRfBlsRI28Xx/Ukwzmrerd0dhjhlfYOwZshzd5w0AEybhwxzJHXcgqzU2/DXDtof8kMZqROVXtZ
DvG0besELWrd1ccxaTHhW+PWKhfwTiK7aReZyn4TtqMHo0KxQ3+pWWc6yJPLovYL2mDq0HKL2IDK
AQQ6z2iKe8PQZUY61atbZn7bLHl8aWhVbENSV7c5beQmF2a4BFUV1sJFjdAPDyM7kLzMLps0nq50
sWA6ssNwOfGp/KIi2D+qYsm2bWaSHQsDBNwNvFqy9eNllhG25WUD9nZbRbeqibODCIE9Ztkojl0V
kc95zYBlMVF2pTOxXKNy3ALEaZDW3MItaReQnDSLD1Eh5xX+tfZu8Un0KaOQTQoewJ9Z+nyvu6q6
7Jw1B2Oxhw4oUmCq1Gm5aaSJYPEq0uFauKJEixTlRyoqvtMRRcbU2OeIy4W/XRHoEeKCLHuF4tpW
NaK5XIo+/zCORfHYzW217FFry17QJovuXIvWFWozBnyMxJorGgfABWjEkmNR4QwZuQzA8Kmfn1Hz
VwdaZ7DUVZ4cW1SHoTSQ7mjiKN8bk8frtlHnY2Fviy+WxCzd2JCUR6+dDvB/MnVDPZ4TrNdw77Wk
CGuu03BU/aS2jjfiyrqlROsjNpAWtyDuNLzlD6by/VXaSuRfCEUfTD5JUBdkclcqY3a1s+NjamcA
FgoYUVsqQLDq0wCqNpeuSy9GVcDgeD5EHlK1zNdk4GGblot5STlBCakbQKuvhnLnuMWOi2dRjgUK
CaZeExhNXFlDTu08/cwA6bntZaiOHRECQA0Qb7uWYqOuyPBJ2zx7RhcKeoZYpd9yFvUUUhHNNjTU
yzbTZtpEc9HSra9zsY9MS6Jjn2oEwV84TrrHzCYJcDoWlbYLMTYEKEzPq2fRRskTJRwwYJ/yp5pN
wFKMwAnNtQfmSrf3wTf5HnU3Qu8yErU9SuSZzS/mFssC5DQWkQJMt2B9mIktEwyj+XBDl2S+My4d
jpj61VcetzDWz6VYEGLBBMTZokfXclVrIW7rSYjnjoXwZrJ+fqLjiIzUmhXjdTrV49MyJZys5lQC
VusXoPLqmpZwGQY1zavZaPZUxMvoL5j1NZKEqwImyEwlZivwFgK/j3wmtp503h2GrNKrKk/9GiMg
BquDgKFuhxTWlVwCZ4DK7PNS1ORkAtCXda93aJrib3ihPxEXkpdWw6jKSs/w8UeQUkX3DQXbu6ps
pi8Rrbr1hDtzZBqufOdHoKW0LJH2MVWIM0RA9cHWYMAkFc9u6JlgqjsJbawLgAJ75CRJlu9sjmZP
iZFaVnN8HVkoB3xnyptqav1F24GQy2EKj5DZ29YeiZHjWQ0jIQ6axFQcRIWmMG3KYiM47nHr1U2h
IbQx/QS+T6tQOLXErnqXIrqT1W4dNT7FZwH4dwQNLGBveaL9YhXaJRJ7RQ4pARKkuYSFDQzIVadA
awjtTazGt2UukCtQsLupYw+qox/qqkUz38IwM5imOhIOea2uwGCBdEKuUoRL8Cr4t6gDqnwsxHGh
DM07ZObiJH6KKzoBslqDHzUM3TY3CzCoAyUgLYD800iYvSLR6m2EejAUGB38AIsye1bHN0aSZqdd
l1ziFShhMShtp5Cq03UnDD1zoVHMvjWN/5B0tT3kCSjLUx7PcLTPbNh0NaADZQ/rdtS/dhigEL9q
89IKi1MVHUE00KB7dO1ETnHJDnHmr0Ub0O4kBqlzs7GrUNbZzjfwcPu5eEbrvgAtrOOrRA5okQ+q
QN81YetCWLbx1sSbXKl0B5Feja63fhvHlnyCLs/c5rWTu5AjDiW3xXJYQJ5lRLJtmQO6gpZQ882V
PR4rD2N5vXTL/WCTx0GOX5o2vhNjBG30xJoNJBQ3/aT5trJ4Y9Tsv8QsenIjw7q9OI9Ju+z2Sc5C
vvNhLoDPcYBbVZmbL6eOxnckct0+RwQFJqbl2HQWQS4dmkrU9mHnKRmuMXQwiCD9AaZsar7WULfu
Fs1w2hkq1uBl66s6XGDzLe+HMYYCTKjJdjsh81aCldJltxzPnO1UhZUHuANHypVz2bDWNrh7vjhY
lTHbIePZOm+AsY7QHqeMLAcuZvEN1ik8UEXB3nBixnZbl7BPtWbB6Xdqwucxt3W0aVSJtqwmGjHM
49TeM1zh48RLeje23RhtC5WiHSNCPn9Syvvl6OOhhBNsqSakk6Vz12wURMiPjs7TMyrRaOckIGy4
feukPLdQOwFAF+NwybOmPAYyZqg09C76IjiP1EWfSSDUJguBSd4lejf2nEPF3QKTG7N6itcBhWYL
w00OqTjrmwa2mjhqrmVBkDsDI9WViVwJx8PoEUOOkhiMDpUZYLsJkQJViSzjR6dUu60TVyAvOC2g
BWcLAGVknED78npoXqZMzgAt28zChooxesKLGn+NC8dvERGWfIpclX+bmrHb2YrVT6ZJqgefNeie
dx0aTTLk6rLlQy82ydDaTzQN83OuaLGdJYXisIiHBJ9EyCtIa8iun4U4Tp4OdBXVcVdta1FhUfQD
Om0+h2651vmHZRYwI44NOjSttggOqQlpTpGqh+MSGVQuI2u7y7Ly8mZOyunKoCS8Qc07OnYFJEJI
WSFwonJbwhebsJe56s3BqRH8jMbYtxSA040QQwzkhs+RgQGsWIpS9QH7JL2G2gn60hxMMJZJoCvo
Er56iJyuqBXdVZ6o+XaxVSTQo4bbMio5IBvBjY+MGn9lVUW3wsQQWkcIAUVjF7S1mMp9r2kF+E3T
H/Bkks8uJyV6Y0OU3sWC9IekM8slbxsAoOcAemNEwNuCNgcKayy4q4JQfVd60932XJ1TtBzUATQC
odwvRXoKbAFSM4/7u4Sr5a6BfuU497remzZkjzhI80/NkGE2rev5UhnYLUgAvisVcb4pFzg6Cgjn
rrlA5hgUNvVGFlk0A/S2+EsZBZCbfCFAGBPcl9AWCR/fJ5mqTpmDj4hD/JRcLKyADbSJy0ce2u4k
43L5XPaOnYJPYcKquZRH7qYSRiHRRXdNkvk1KyeEvHWDged0Djdj0U8ImMuHV5f05qOo5wz7uQCD
QjIDPIHdc76tsWMBrsk295XOw7VZ/HhMer7Al6uTdDXMIrtiY5vEF2M6nvFBY3SL5t2IVWWCeFYF
cbO0Pcwe8bTs2mmcr/vIlw+/P5/8UnBDeC7EhDEy1VOcUeJ3R/0py3I8Xo0mL4RfIGWpqblv3Idc
2V3J+D8KC/+/R/ff6LP8cN/P3cJ/9vauXzl6ezs7v+vOff+Ff7Xnyr9yaEiBnUbZAG/H+Qj5L+Vp
8ld2buX8qGL/Z3uO/lVApZ9U+FmMWs33XsW/BO5/JQQJovgP2gtQ85PsP2nPJfF38PC/CyboI5Uo
QWJ8QB8LHRC2Lj/XxPq8V4pUCP7IYmVOSYw08LwQcPaMsz857tjWGDlcTWUDpTd2XshpUdpc2gGa
lItlbtXlAIXOxi1J/jTNtNyPlWJXglZIaMscrD2Drzk8UMG4h5zO+th7RNLYFqk+TCpyNzVWYINI
u1vbJzDxsAz1ByiKsq9ST9iJSFPdonkC1+c8zwh2z+v0wQ9Nj51VFDx0ln1gN1i59ATYjWvu0R5T
JxUjMKovRgNTLjSGCvrd62pBdgFoDuwu4gW7FmxmRzweQAaDg2XJS0TQtayTt1XTuNuqBMxmyom/
kYvAhp0OEipDks85EM0sgeZdQ8z10MxdvYfWVF+ndd+8QDgAyDt2c9k6QES7qevQftW06G/kVKlt
zii/VmnpPhNN2pe85hx3nNTwgjUieYICZroFVITup8UhrCPE5HXKbXNHpU8vlEk9vLZjaA60HGEo
9QWi2qCp2+vCIY6snZubdGSgvagogc1UZcVt0if8qhYeCZF9We1mJYpPOtEz3L0KjK0GcpvLNiqq
j7pqputqXAok8bh0ucxLXR2bQIAx61t3lUhbIPxJkMuezeV9TQoguJUIz4RR/zyIujycq733cuAl
xDLKu9dlsjgOicQeGsOGDwolkUNaB7WnTlgoOwgqrj5pPhrs+U+etOPZM7AU6yWT4JC5JlkJbasv
g4WXK3EzhGakVOV2LuC+XcQAK1vr9bHQy7wrSzvcYw8c33RurK7naFQ7yD3ZZdIjzEVhSkbzhUAa
DaRmBcnFPEQAmtI+unXIH/yiparWzQSN4YXIBqzBtovIl6YGFmpSMzRM2utsJZc4heVTgu8wFu3K
cYNQgGxxt9DpKQTGNS12uz0a8SvoONP10LD82vC43ORFALYmqeb+VHE1r0KGheOi1qyCHdYyckup
zXYYFO1jywmqVEsc5IvP3fxpMoCgI3Fy0i0EUkW1T3mqgEEEOXeNVcNm2HxH8Ca7iiNdYUJtpy/o
vKsYSHuFLIcDDRGOSzk11/GsgC0tHUDjcREt93MciqdiidnzaCp2vbiAUDYTC/geh7Z4GAhzr0Nk
gdZA72Td91124DozB5ux6qZPCSJ7SyH3YTH1TW0IwC9cyEOvF34s6qT9EGaQnjGWAZyTudgGDLXj
VNXmco5iBORKnm9EJ8d90RXhNKYR3TuRQPKjUKy44XGe7PI+ih5UbACxhgDqaB1Iw1PR2c+ymYG4
5DKBVVBy2FALuDCyvFLHRnRsC6mrhrzQs+OAWsSH1sFrKMZ+2dpEQ99MewHUOWK/9gEnb7DGMN/e
Ou6BYDMYsnvZZ+4jNHP169L05gjRAQWpV0znIEkLJetiw36peyhZY9aiy+8M6b7h8N7cxhqJEpyk
7VEFVBTWY2/1USyl/sYhsd/5Drkzghh74/zE7+tiTmAbzpcvXp0jsYRD7y2mYODOmXlckqwF/zmK
hktoILGVkzWUiW3g3Qd0nMEzmya0Cxozjxsqetizbd88TiSFyoLhdLqbxkS84k7XJxQkwcXpAzZX
PsCwk6G+dPBdvSAHEUMS+yKBNBCtyFtK+/J66joF6tTkwS3I87F+VlgH5IpWCPyxFSbqFLryobIf
oKNjV5wwtsWOHDuzvoONNpkhwsNH76Hl4pNEZqeYbgKP/daFXh5LW9fFyrMRFtg26m7xSGe7HRJb
7EMXoTU4S58XHxMytbfNULaoTFQJMIexHJ+kMiWkRhGd1wh68J+TGqU4PQ3J88Cy+rIiaok2Y9wm
r62dxHVVd+BMtwZ0U7g37CPGQwO6I5MdBACmmB8WwcKpLcbSrxgrR7nLE6tuebZAmeV9JCG4nSZ5
r2LmdsHG/oDEKgdldhIvX1xmwz2+uroDfsk80jmfjtDTy2OKk9a+75K+RABQQH0UMv3hdUCN6DLJ
QqsuuiiVBzFwf5s07QAaLuaaV5nq/nJJTfaAwYb5Ws7ZLQSkGBWkb/LDPEygtiqc96FnhZwPWk5Q
+SCNS/Y0FZi1fBj7l5Qt/ScWM6CfRIVMEto4eLIKAOamGYAwFxV3mAyi6yQEfT9zqJtXkBUCrrVk
KZa0BBXBgXUdKL99R79Vs+VbO8LHFsARAnol6eevNO3OuvdJ+ZsBda76otJhei6itgC2wWhg5lBE
xMdZ2gVJQoJm0NIa7dZNVgEIqLPkDeswEpA1YctNZpeRrjHAkdqbFvS7nHCqnmjlDV2XrCxQGYXC
EwHGrgKEYEw7ZEp2hr+h1NoLaCUlh4UXpzgUQazILcwndrFf5BjBNi88dAwXsXCg0Swun+1h4epV
zx4QDnLeO5RqguAyXYiDWndYCA4wnQYPsYRWFok2qCmC3q4h1pS3yKAAbDbSHaZyKsAPMmUTjZfL
ECVI3LI9g+aohf32ImskEBmRh5ttETq519EIXe8kWAqROeIf/KknoSpumiQdH5PZ9IB5SApCoNPQ
F6467gdQ6HIoYY9Q3Q/0G00YMoJJGFCn7Ad7UAnvQavOYQm4QE0049uWhIg85EPAg0I5ngmApEMB
EqUbinCLap1IcD6Tk2uybZRl9EMDo8Zj1RF3kBVW0Y2ebfyUjy1FcHU3Ryi7i2haTwDUIEIYzoDi
YwFnyUVKGxQWICgzw5uucFaBUrDHqCxp6lAlIfEIlGLloWjufZOh39IR9WpVpm67nCHiMPNxj6In
xcNq6lbfFA2FFZKIkH5d6kF9FbKHzh1KWdjSIXSxD+2kkYFqFHLK+gaZ3ZB3rXCcgWnBDhr1mopq
HS5gu4bNcMDx+yVyeFpwiY3DZ9sCT8crNd1mIVmeE9hGVpYumKTKsY+2KBHEe4OgewxaNG82VCkB
r3AUXWbKgsreixjpVZ6X+7SQMNzrCZWppK/hN256+UklEJA6R9lpgWLy2sRM4dTnwAEgcf1ROJD5
QpT2R1GO2b5PJvexaKb6Cb4KGH7qqTIbz3j9IotZrZPUh69tUY1PBCo6yA/SNt5xYuZbKYx4cSqN
USuvo+fMGQFjDZ3LQ41tzwEeJv00IccQTVUQ6D7mRPbbOg/kcSiGft4kmMZvULPOn8ahLE9RPkdb
z3J3ZK5HzCZaFiuCdta2a7jc1jjiV0RcFzI+Ztgzf2gShKm2S4Nw6yH1JZwtHTJL5prshhrhiQDg
Ev4Sc28vebR0u8bLaU9nkd6UJWkPMenIiikDOUXJ1bSvSmkOtZHVHhVEMl8kDHCDxFv5EZL64oK4
MS9RG3bhpW172LmS1kwPfbwgcyPr0nONGMJatpkn2bar81oDXK+Jq0sZbGqOyOdBr96QkeP5lDZG
/Ti148NSQKNPSsE/TywvYBTJkHMMW8pbOgj9MkwyfNQ6ltBiLw2O9hGK6F+5i5LPDFXGu6WYixNL
I3fEQum2PcozG2jU5NWsM3u/OFXdBefl9cDH+q4hrd1McVg2HgLIfd+iUdJlrN2mvSm3HHa2HW8o
4BK6aJFbXeIvj9hV+qxHJ3xxdF1DabjmNYj7jUD1QrhsuWAsi9d1nZCbPhB2NIVfIGKEsHhqk+WB
8Agsz5kgIKMbQF4RHDRTSL/3sXXZPk57eAIUWmwjSrXI8YXJBVYp5JUIoEgX265rS2Ebm7vlqOF4
gVN/sAjXwX7yggokhwmS6s9qdu4pSQZkRig2gPHG6N2w0PJDVNTlpcasdhLaAB6Gatpqljl4VFOp
1nk7JHfE6yq5ILKWJ9oEddmltLySmexXYYhQnOX1cNvJqP/SOTk82XpprzVLoo8Z/pkr+Byr66lv
yhVXrHxCIag5xT5ud+juyY8o89ijXRiQcD1t7zjKOCbsyryrhvhScFk/12nMn8ckGzcS1hAQr5tl
nzEkuiXULrvFRNU3NPzmbwV6gQjs4xOy+NI020OyFz9RLsVh8Gl9PWUtzqF1mLeynhEVUBZfIxGP
z6qByBsaxX4fOxDpWZmHT71H1yOTpQYJsa6Wz+c98yGjw7mGOsTj3tQamvoanYYvU4ZaLU+T6CBq
Ol2R/8veeTTHjaRp+L/sedABlzDXAlCOLFqJlHRBSC0J3nv8+n3AnpklUVzW9u51I2aio6enlZWJ
NJ95je6n0Igkpa+W8vuguL3aBSeNbdciYwYzuCf++qXUinrXBLbxaPSRdFuFln/SlYaKFuSwAIpw
FQyYQ/YGih3QJcdtpmNagaunetWWunDmMCqv/B76GvGfqn5S7bCHBUdrZEfu1tCbtprhUSl5rDZh
WDa3uujQYU2rmuQqxJh6wr0izifOXqwO3aFrJPlukG2872rFxLNY0G1IMT+IEnp6Y8Y1OxVh77Wa
UT9L1dxjoair86GOKxKcpUf22I9Zk23CPB2PE8xIRxKjss9B/XswjioQOHN7r1RFfAcNJ/MqldAF
JF28C+Ra2Y+VMj8rsDQw8xuSK8g+8Y3SaaGTa3W6C+O0BbZEXTmMDNvpbWn6bnFx7MzKJvpOUGDm
XvMxi7Z9Wl61bNwYSakc/CbSb8yqJm7JxISilJ3nW2IE7dPgV/ku4c3dknu1njq3FQJOMzIAatvW
vKU65gvUKl0rFNgF6Rnl341h1+VPopxR21q0Abj5uJ68sZvsGys1VLcY0tBd2mrbhNfwWNLywSSE
FgyRHE7ggfEcaSOSiYOmnqwUZwfyQBTwsV4/QgdI3YxW8mbMphybikn/Auig3M58Q0+H6HFQDMvc
8l/jSMKfPOqqrxz6XlbdjpwXXoztX7ONTGdoAoRxTEklUrHR0DQQqRZhpu2DtrA9oyZfbowaGJgC
3yik8PAksoDnoVWLk1RqVIKDzNwLu0noo0NHplSDEFdoIfEtum4fxdF05E9PEILxZbdIlju4HIxw
02W+DKsjhZ7HyjpDPMrPRTsOADZMn3aWQQQeW/UvI+GcT20OQVUaam8u9eYwCtqhG3hkKAhMmuyE
eIX94HpIPJBPyhe5NFG+kkN0feFU0XNuEjxYoETsKqltPlEUWcxcominhQr8fnVMergXIrsrR6q7
G98Q3a3SlfhTC7t8CJsM7bIYU28zHvWHPKHkr2pk9lTbFYrNRkljLmA7JfpcLQUaxAt9+jJwmLor
TTHNXZ7HmC7XAc44EBS3itwqnm9H2VU0moErlYp2miypQCS3GOvv0hRnSPIQS9ND4Si0XdCi+g41
hJ6XkLwWluSD7SO/GNhl8l2HT/PYWgmVhRo7DxAY+Icls15vB3o7y9fTYJEmTXJPK48bqkwG+TDD
1nCa1EKirrPb28LU25sR0AydyzkN0MDStH4D/Dxww3Gma69r5XMCq+wA6XYk5miC42hE9oYv7hlD
BFvKhAR1rdL8x+ZVRUhIJq66GrmXBs8XQ3c31xlwow7i45g3oEKmdNiXSaR9nTk42yLSok9V1FdL
lKjzmsEZuBso+T8WeQN1qQzqBJxmkQknTylsLUwchIXNpS9pKMxFLYzc8/WpudWIVW+iuQBl1pQq
AvR2XdMDr2f7gWQBcb4iaPzb3rLgYpM4/JaNCIxH1bfjjdZ3+bHAeew5l7h1cYlOsUSo2vwoVzaF
z7AZtkTUC6W5kKKrRM/CeyppFJ9qKb6rldQ6RAqy2rM/TQ8qFM0bhcD1E+CNfj+iJOsZZdr/bGNF
3rW086/6JkL1Chbzbiil/F6q5OHX0HfSlVWG9o1mjyEutkXpmZ1af0mWg9X1Kufb53YhKYlwkZ6h
mm5MK5JwRpnGaXC0MtC+xoVUuI1OmcuqjfoL6ciwpc4YXb3MS24DWFL1NBFnaG31mOtD+GzC9Xoc
ch/qo6CdeWdAOPfUfDR+W3HM/zaEw6lgPz3apWkfXirm/988+A9lqbf/97IVd4hqBd336bVuxcu/
8q/2gf4Hua+BKihNHDoCC1L2X+0DFeEK2TBQoCAbA7fKP/pn+0BS7D/ApBlA9UnO0VZYaDf/7B9I
qgkryNCgQNiwZBDY+VvelW+BdgaCBfxRtA5eCCkapIe33YMpKSwyBFyFtCB9zBV6xGokqw76CfYF
oOOFkdYCGeUgRSNc2mQBWdzGFm1fSREPWmzdv/oAd391Pl4TiXTtLarPYK2XzgsNM3URR9bF0ld7
hRKGJ1uB78SKMIf3KijnErQ6gyHlgD6yePmghYay+egH362IeN7tswhp+mqqRlRoR8uEJZukdbDt
5BL2bCqo/Hgk1EWLCIFd+FgA0KcHJ4KtsWYIP0V6dK4EVnNKNF5JIPhSGv7TTGF/xHbpJoy5b73a
B8n2IMMjRtwxnFsgEwGVNcr1RQ+WoKdbQoY8h+VeStocv2hfD0i+fHiZ10o9GfG2HBPD8HrgWgr1
0a6cruuxEzp0v1Jp9xXXprkfVKh+jiJD297qcc2PLdui6R5n0A4Vkj/mmFxbajbNLlc7RHpEByZU
SadB072qk4PmkGdS+nsadGwXh7KJMNIO1b4jO7bl5teoRkhoqvOAhGicUnR8oDiPrctMJ0j8gN9Y
4+aWKskIFRtaxlZtY6NwbGDaEbloLueo5EvUn/Ij3dNRP1kjXGMcDbpC+pHb6ZButb7v/F0+V1a+
84UVoQSaGVr+0HT8pjvSKk3ZBFMq/zTyojC2Xd/3CEj2GmCPMCNhvjaULobEZWWiO4Zy7VOkJQQ0
t3mSoXMs+Yk+HI2oNDFDD6w7GVuMjDK075lFQMhYkemhFlnqsG790bannVmWHdT8MlAN1zKn7hM9
Cj1xeyuUUo+ycoSe5UwknE46UUkoBp9WMiiqb3Ya9IgVBlrXnSwrocVd10oRo4hhxcNnbaZr/RlF
B1xXLCPxW6dPh3byAl+TuwN7VZa+0evXiMZjM4TTP1E4pHsxS/dGWZbtgxRx4V+hhgHOrtCqSr8y
50nOD8kcCPzuBgAFR90MM/0qnaQsvxPk/jh/kUMgX21FSH3nfgfuyI7UUOOpNRLsMWUfMyWCNhs7
g6LCD72rq9/mrCvJddDzl32XZC1Z5pwYSGwEeojkRwm51dWUIhs905YQtymBY8q011KIAKpmVXuR
Jrj1aBWCoynELdis2iHOU6MDb5LkxR5yKokBAMX0E8XM+VMhJcaXXpYJj0U8gQPXkwg6VlyPTbaz
mgoHLK03kbiwKRNQDAjpWfmRHCJ6UHSzIHqDBrXRjMIg1Ld4+UFS2NVv4nMNuL42JcFBKWcLX6Ym
rLADl9M5PKZJasqf7EG3pSv6fEG6L0ZjCm+0pJSVx1gvseGWi6ZBQbZOOpSAjXlQHb0RxHZm2kXx
cUoDCU+KfiYalqdedRVR+7KDKMyMIlQRDafMnMrgIC9R4NZoa0IgG6UQDDuqUS4fh7pF4NtX5AKn
SAoi3AFQiVGwGmuMMw1UMoHUmehHuM1stAqlAD0e76Q2kOgkDG2GpEKsVjmqHPpg4zUxQiE3nxAG
maX5LpWbeJqu5UzVdOt3Di0Y3RxL6JK4M0N1QlFHpkStwKgLDR2xwxCMD5VQuVDzybXZ7IDgbfCw
HrV7G0ExOYHrgpqODzrKHKnLsimjW7nkKyOTUgQPbe6T8qqjPmzBzrTAjjKdKoqs1bK2qVhnIIOm
UvzKywan86qP4vbGTmIdCHw/UOaeZ6tyx4HQ/rpWR/CA3UvfsD/Qd9GLg1l3w692UqPs4Oe5iiBY
ONp/Ih7U0ZyWDRCvvakNiVMpRvRJ6dIx3U7kG4twQDzpqN5HnVc2mvolR6LkRqlF9yDJkOk3cdcm
V0KiE4HOJSROsGARR2/W9Tm4i+iDUby0Uz9/LqSwQBOxyAj/IjmtOw8IdRVd6fMIyU5pA1QWAXAE
5Mv9iDYOMBsyjSo2cxQU+cOqI9sx+almRfW7Vrt8qTWYVCpMiunanVLkcjPdyoFCoGoZ9YT/p9Jx
VxsLXnofSy11HyR9SuzJYzK6q7Sr+vsqqOpyr8UxADKNBAiaFsgdhToxNH1ajG2PL4HI7efYjut8
35VZOZ2yaI4R+QZS94lPkR7SLBiNm96iUPqIlskke3NWktyIRKKooVj6iHI2CjNk6606ly6FgLh1
CKbhq/tpFlpeFpOKukqS+sZR8bsS9bU0zb8HdRhc16R1OxFp4Q/fLvtvTTimwEU7tGEw6YvpBW0l
ZHcCLN+oWNsSdVq6oT6ug2GgUJ7S6wC5PryYkbTOs3R0UZXALxemtDpszTlC3oeka7a3IPalettP
kbijGxnDW0GZC5WE0CeXtOqmtXl3jGmfIEqFUqWIxfxdqTr6A+Gg8qdnuiI/m2XU46iYKqa+0zvL
LLZyoCGIkfntYFBakdH8p1GtIrYXohyc8OqNSNmKwNjUNZtoM+iLGFNYmCPysAAlq81cBgJNTL2c
cI8T0Yw7WoiYxqZNaaGhW9sYGLsGQ49gFjAETJRakU1e0cnzREGjm0eS3imlR6HEEgp+XIanuirw
FAgjnK8DZEJKN6MLI3Zy1+AGNs99Wu+j3o8RuEV1LLoewjCtvNEcZvkqtU1aRpoIu2hPSd0uW+Ba
w2zeq4Cl7ENZZwNtwAytJrx+YV/l39DXKKWTxLMBcheMcvxF08JcuDTXrPH0j0nSxeSjbuAhjxOz
ayKok7HbNoqWX5dEwtRuOqnOvwsoomDbZQ6rS+TRJ8d/+MnAtywzWrURmig3VGzt21EkSvycN+oU
7P6RUCUlH65DL0ZvRIE3UQeRO4WTj2Ifv18DIRBrrfNxSKmsYlcI9pDSocHzbKjQ7ewl4nwVUdq2
qJoisWMPOKkDhq/bm5lqfeVasjeZWp7SuLsBcHaVFym9loqgpV+CkCkcdkaB4i/VZZLfSm/+Xky9
/C7AShg3k2AgKqKuqEw6pTBF0uPES8xpuik7WdxliTJ63RDUm4/X4C0YzfhrCVQwUJqQeSGsFcyo
p5EZ6XFEGYjY+7aP5iXNLBE410tiqwL5cwhbxl+D/n9eSV7JAn+QV/6qu7c5Jf/3f+aUhvUH9j04
0FMBJLmh5frvnNICkqZaaN0hoEBKt4ga/junlP+QNaia7F5EJizkEtks/8opFesPPquiWDTcZAsE
tfK3QGkLR++/IGl0uvgjFn6kEELRxRmpPWqJsqmz9hDa6DEm+0U2G8FwvENfmNEQoS/Z/CxQyLcj
Ir9omwLOOYcUtai3B9RSSg3oGiMuFhf9ofpsIeYtY+WsPv9NKpyhGRaiGCYiFagEWCjfLpfFq8ug
SkMLFah2mV33JLZyh83n4sc1eyYa6Xg2XjT8eUsRXEaEN4LUEyUBPhGo0LcjDp2KHZ3cDJ68g4Ti
LWbQmBTiWHk0HISvF2fmHcKIyIVrO2wjD6jWtc5wNe10HGmSG4whri5yQ5er5fWKv/wm9hkiI7AH
zEWL+PUqkOp2IrZY8eG4/CYw4T8KR77TETbX94BlL67CSynigxHX37iM28FO7HrwFveM7KY/4PZz
6JGTBg13v/hURC4Op96rY/dONUF5S3X+59qjmKAp7GWOyOrqVyn8c/0u83Tqa2qq6BbhIbujjngD
T2iLQnu7xYV2C+ryFN1eYocq6429LLOwUUVBQZlLfi3a0Im+HCOVTw/AwUOZ79TukYlyEtzB9IeP
p8rWPf+mENpVHhKuDoWX7u03bTsRyAJoiZdISDimHribYjqFOg2MRzVG+BQAniTF2ZU/5tXws6Jy
lPxp+EaugmxBvYOEc2rShFq3yEf5ptOpTCCM9qIm1WU1EjKuQsE+OICF6VGhogMaSIDAxGD8DNEW
BYHUa7A8WGW6urzl4dQjJlnYoA7ycKjdkGRzghEyF4l0ZUZS2qIxBTAlWExkoUpu4iwuqduo9TTI
lHya1Pw5NHJkPcGzKLBAUiJCYoxOi048DHUR20+DniXC3tiw8ZLvQODC6Xcmisz6AiiIusNGK0v4
ZIjbG3rzo7HyGlZAGZdFBdF8aOLkftBKIti7Me7kUXsCYlPKo2croVR+KYCqhX+GEcECns3oLkEQ
MtPQzz4rg5zED0EYxMpptEoqGY4eRLUwTzMMou6GN33A/VMuCt5ZQAVKdtDJ6CXi1yFGpww7rrmz
ngUpy/Q5SAfNeM5DXcmK0zRUKf7FDYCDuy71leaRvlqAVxXFJvVzkaljFtymgTobIUjByABLM4eh
qtWA/eyRhEOuc3gSJcZjwzWx61x/MyLFh9smEnuMv0xtQt/bLqNc/iwMSvlfozEsFhFqv6iBl6In
a9/Q+9dRtZkVxBzDytTzw2QNTfdbMROteNCHqBBXxjSp5i0heZhihiGLgHJDys8zTrEV+6A1AESB
7sLHZ5zFA8gmDanmvFoiKYoMv6iilMSkaIwO/nM0TrFdbroWoMx1aze0kzZKCZibRKMFmrIVHe3D
ahf4o8C5HikL6WseAonBrLYU4XWccMjc2W6s7kTLSMNTil4UEvgWvRCwoHms3tPZG2kXJzkWnlab
kz5GmgpAOUKaLXySQ98coRCBWAVBR/dIPc16lpbHtrai6WC0UtaSRoM/divbxuZTNvpgwpJmUcxp
7FCLr6O8hdEqdX2o7IVedfb3JqPB8Gyp5Th8pktcEijTCBZ3fQDBxDjGZTl04wZ547G7nvW+HE5K
kI70VzddGAXKUY5izcJ7oZMnzrJJuYIsoBVXwUzZ74DSapoeCi2VpFtdleDwAh0TwFFluTV6J4tF
JbwC8iiAWsvMJ0dJxIgAThkbQ3A7KGQJ20ZHsOe27ScdL7IxDcM7tker3mpxrpjfqmRUSSf9NmmP
88A1+qeFvJyGXraZYL5dxWR++jhJFWIigIb0e97xFOueuaTfdj1UZi0+kxG2yr4qItTHTXNmheo6
lOObTIW86jQ5xQvXqgqT9qdt1+o3MD+KdteUzOfeyhLVRzFVmcwfCB6K5kpFQ1g6jfzo7LqZCyne
UpFG5ne22zY89uylFGvmAOYVnuBKHx+jiYLqHVzuAO+Kap6Hr3M91gZkjAkVwC9KjbisA7Qmb3b1
lOsNJSWQwXiElwiiPg006LFkKc1Z2Uqx8LVTpNtTdgqsPqyweZuLln6W0et2/TSyot9NUGzqsRiA
7ePLYMklLjNdi15pBnTdmLhYLEMtd7NqcOY38qBVG7oPgd3RCFLB/sKriZOvVlEr/k8DeTrxa6ns
IkDZqmiV+NdGMKY5TetwhF94pxvAUKV2QzBPOcWVOnSRS0dSSrM8hHJlYPGV2I14MO12iNwGguZS
7wtlO/yt1sBrpKUI1uO+YxioX2NtbyJ37cA0iGZQ0P2cyNuoaqPiVDZmKT8ocWfJ10B+jcQzooG7
U1LMuVU2vdIV0EXnEIRv4Zg+msHBxrJMbhbk9m2pAChHnxfwmagMM7ueEVTWloEk07qBH5dpn0U2
1miujEpm3dS6sUAeDQEkC8H3ybB7h9PbVUfYnpFvnSzgVvXjEFd905zyniej9tLKDujIwqXMyxNC
Z11xR9Y70bBWyhG8/kZtpzz75ltZKO19qTfDRyuNBCB8SYMHfkXCDfsP9FnTUdl22YwZlPugVCeB
j0auTS1K1kgNhG6rp0DN7ofSr1NtEfiLoICN4ChUZxjnILzl6mZ6m6ieZ+krdyEFldEuK5Q2YWr6
Djw5aqZTjzDrL4CDKDMCH5E64N9mqiPCsqHdnaPomlcAtxTIX7EEWZGy0WAIimjce9qmplufpxR5
S3jH5HX7cAgaA5kFbQS6kEk26AWYu+mAsm84oS+J4ZmNdPWO6pgafCZpxyeSbwaoyG0atcLOL8uR
t0wHuMP4Z/djGfwY+z6bMPOVpyHMHZLFpvtGW1e3cI0XEBt5RZoBb/OwLY0HcCeTupdMPZ4OaNxa
2nd0vwFNodOWDNfA+rvhU511FD+zpdJ+5ZPNAHQe/bgvnyKRDxykCXa5gstkKCf6L57gqP/E7UF9
oeDfgWFojZkpY/tchAAF3QJ6ZLOTJ3O2zJ1QOzoZnhQXZo9RotkZeHPJY3dShsSf0gNoz0GT3L4M
JBtbX38aC+FNhmjBvnWaOgFsTH0zj38SMds0bCroBlAWDSMO8CqnJhwXHr8YGNCl2sR5gEoHj9Rf
UJZAdFdeBeJTqFGRsSfcDQn1qwecdt3kKDnIUOCNhhfEPr6B/rkrT7YrbT+OGNd1ERKTZWyBEAXt
SFqVS+LyKhUKgxwnPhDBL2lX90Ddm3sKLzTuvw0C315+jGmgcHP8VRf4bxXaVsUIDbEluFML54lM
mMByle6h4EyjIuzQpQ9HN8hNp6HKShPc0ZRjCpj5wjSXGP915vF2OPVlGV5NU6iDVY+CjA8PqYPA
thM3sQT1E2nX7vD2Lp7/3nggF9B2xKAX5h/ZvG6v8r04C9ROQmCeTKdH0KrZNJ9BQWHNjl/846Xs
cpXInQ22KuyArmuGTOcbpsgcd/5v2dQurN+LiN2r9TsbYpVXxJHRtYbxksS0RD74qnXsUsMJt/Gz
wCBMYBc/eprTf1N/pLvh/uPlfHeCkONQemEpDXm1mlIytkWts5qRfBL0agGNfjzASw54Nj/yMwVN
TkU15VVFIEd5wrbyliTtfnKgB2wpk5X4oWPhVO9E7F30Gl7t/78W9NWAq659lWK+0IYMqO+ISWWE
QnChDd1wMeFC53HTUIxAngltLB900ub/PP5qSS1prJBMZ/xFEk/9XDnQhvurP7Nr65qO25ZmwC2q
MjLPzIWlXib20UqvNqscDYDnLWRzBPO2cJ/0SxodDa/kpZFW1+rZEq/2rJ9XpV12TDG/XgQMjcOw
+FTtLlaTlr1xNiOuMwPyJkinMydTrejDiceNT9leyyhQCVqUxhbK8r71gvo00pvwZPgL3aXKxrsj
416hUskCarKup2RtgIByCLyL0oLliG2zIyX3Nbf+bW3yGZ97PLjcCmHtS7f3SnrV+GttX4283Lev
7lNSfQ0w4SJ+tAXRTO8Q02IsItMNHhQm3kpU0aS7i6WUd++BV6OuHsrQTKZylFjp5Vad3cOP+RnV
YwzyCveYUyq7cCm8N5xBqZUqocDPal20Q0XURzWG5ZV3QACjTX1oMJBTbjadm3/HiWpnHi6M+N7h
WCqSqkXtVT8rgib8Eq5AlhXvhs5BoRw9aLf8oeyT3YgtoVW7LUvtSvSlLwQhL+Cd9S6GpI6ODNpq
Bko3b7+oLiB79YKhe4hjjuzxQd36Ctfn0Tm0/UZxQX88hlvToY4wudQvkDrCgrnxwrvYITGGzuB+
vBrvLD8AIARxhC1gRZ/tbk0PKmFwfu2sgFTzBemOjwdY1yOXXfxmhNUuLtW87dCDGLyJRugn3Ytd
2tuoFSAbl6Oe8yLPlu9kxbtYe33n+n8z8monpzlau7PJyFSgUSjCANjhL19tp8TVHSvt62Ib3PbI
ss1fjUuP3aV1Xf75q7M7A42QUAnhXsz6zQxpIoaN/PHKng1B7KPQQxCEljY7ebWZUHeyQmsZAhLj
BigTtMQLgeu7IxgLOIze2TlCbLJAzouKqyCrMcxhIvVw6TCuaqn8dCbxaojVS6XotIL7kiHiQ3uQ
MSlzkj2ObslVtbNwIlWUXfld/IZ2+JnCVfD88Qqe37BExrSHQMChK87vWAXIvJMmwqQvdx1Ox8a0
EejTStAnN4sPOj3Mx/T+kmzy2XuyjGnS8EGa3CK5XiUDYwk2ImiXz6Y8gWBJcual/LgwsbNBsOxi
Zjq5hqaqlrKKPGTUOLR+mJetPzz5FOiqzWI5uZSUN4qzULycHCnMS3M7P+yrcVefU2oEYJBEHoC/
PMrz51n6NrXkel9rHJ+mNNn2zYMSXOfq11H/hnQb0O1TkhxjsGQfL4C6fLk3N+3yQ6iq8ZABD9Xs
1dmfodUuCR+r7OpH+4t8Gn7FPwmlJbpQ2gPb2do4sIQ2ERYjiWv/GvbN8eOfoCxDnP8EU+M1wVKR
HtDbK6AOzcEUPt/AOsUvlupI0zg6zXjX3+gYwePEdWHEs5eNPMgGzYkVJSE2B/btiH1mBV2zrD7t
PSiW5ESYNi1dRUQF5n3v2btqW5Jowl6+MPLZTbGMvGw2g5aqob18jlfXHcXUDGMmHrb5NrxTHXsb
kVv3TgACZiMcGj9utf8/Drl6V6a29HPJMkYPMFIFW+DQ3Uee7wbXCgQGwjE3Q5wAx8oLwy5/7Oqr
vpnpamORh6q4tU3LV/VRM9jwhG9hpqDjPEfO5cD3nYP8Zrhl4V8tbJ4lutbODBcgLlK2V374EIAo
+3hS51+POgF9UxlMgkY6vbotKhiABrJIowekjA7Vz8j6+2dBow4BIsLmVALxXu1MqQW4REsFUCD9
ucUTd/rV7+HTbTWvI4x2Lr7970zJAmHO4WNOEOVXA4ZNkAMWY8DFnL68y13cZ8RDj5W47LbQJBys
li8pXZ9/K7RqyBKotCCyzSX/9lspUknGRyvQk+OfkGI25XwMCXA+/lbvXLFvR1ldsWDvBO5zNVI0
WxsiGlLmi3F20aCMBktqs4jNWlvcVQQKHBf2yTtXGjcpaZBJ8CzzfK3eS8uulK5Lg/mvVY3c7Jih
WM8cNUc5gXx0LzVb16UzFhIHCPAYlgpEfLnJ364pVDA7MbN0GbF6slOnPWREkPVz4mh4yzvFXe20
6LpdOOXnX/LtqKtTZ+vUlqaSUSX9KQp+Te19cAl/v3ymt/fI2yFWG1SiBZWbAUNgzONa9nglAyBL
EfwYbpTyybRi78K+Ob+44K3r8LXQyCJuXOceJdx7P6WJ6EF+6pFJTo7JDnkfaDZbpInRHbqwWc4f
ozfjvYiDv7658HryIZfNnpI8gEjY3ADcvbowp/NFXMYgKzeJqWzU5d/ujq4TeGLS/WF3hHcoFrXI
UgJYBwPqBJ7pUbqPMEX5U6o3xc/8WO4uPkLvL+p//YDVYRyNQlS+qc6efg8gc9OdwlvLFbvuMJ6m
/aX75Z3DwHSFxqVG6khJd3UYyrmYatRMGQ39X4K6o+6lbrKbQZ6ib7khW74v74f9+PXCMr/7KV+N
uzoOIc1KbYSu7YGNBcMebax73Qmd4ldduB22kDv6HhNSc1vs+/4XN7kJNoprQOMWB7a1unPC1gA0
LEIcY/+c0R9vH2GOEsleW/ZmUfUG+G0Fm//NqECWZBUEGeeF2sTbnUXGTO9GQRg0PmhfhnqDvfuu
bTe2g/SNSm5u7ZPH7sJ2Pn+zTNPCscXShM0Dsp5pVjLX2jaY4/zYhXfDcMnb5NIAy25+dSSrHBYx
mpCy12WRIxsP7SBfOPRrHBD3NQ/D4lmOmTCYJ7HaoqHpB9K0DKFgaolUWeT4+nZ0FVc8B57t4AKr
NRuz3sKFWTL/x8Xe8cILeb5b3/6E1W4dQRUInJFw9sqMzaCJTWB8U6n2GvEFy5Pz9BE5QQRWwLjx
H03RVtdPXFr2VItA4foZnogFkTdE+L9y45ugd9SN8WPaXzLzeLk237wbqzFXN44CFJrWJLPTd9ax
21kHCNib7nDZM+b8sV+NtMpfEr3yNYSMZG/8c3gqf6Zu6Nrg95ZW0oLfcy59t0sDvlgAvNqe0LAs
pSgkxHjv408hvuCMaLkvI2rOUme9eMrP3o+3U9RXd4s9jyCwcxYTOQ9nvKZRnzg0+otdSVV5uV1i
wikPa5qEDsWlIOM8kluNvjqOsWSg12GxfcpiUx70p+xBpz9hP8gH4mKnv0cTlJjfCT9/fJ0v3+2D
HaSvjmifwQtfRDsJIIM9t9oeqfft5em9O4yg98jtSdV+HfJnQaOMJmQEL9YhFKLfqo5fKuN7Fn8z
h5MZtM40PH08sfPLhwYryHiO42IVdVZLxmullQPEQDgb9p+z2+38u/aAdaQrOfb3JTD2r9rvqisd
jIfs+cLYy4PwdlVtngviEBOWKr5Rq9OS9z0kNfxfPbP2/Htp0zgUOg/ho+SksaOITXPItlJ7cQsv
9NfzcTWdEsdSyTrLrAINQYkMfj+ZFSUsf8cOjl3IEnRhN7ZP2ZE9lG0DehSpuccik6oWYCz+9uP5
vzv9Vz9juZRfnV3bl42xTwuuJbtH7cIGVjICJLhUVj3vIdJAJ43893RXVy5BUYw/PNNNr5UtDPQr
+WDuFKZUOoEr/v6kDJwBAQsJSmnyGrwbC2UUAvM7bxysE9y1b5XeASebrz9eu3cuPnzGXo2zerH8
XI8R6WHxpD0k06PYz/v6h3ENyczpP0fh5tIj8s7HQl2TOIMsQMPXb7WIrd7nQzwwrz7L9qY0/haj
7hZddf/xvM4b2jZRqoyR7uKkJp+1O5C0VCdMUpF/86itLhiZmStH2Zc/BpBYh6rfJFgGh45BK1Ry
bTc8Bq5/ccucX/JvfsU6EelgP2FWzK9YGlrDdySB/F0Diw0Lqv6HcjM6U7FBinPejJ8jWI7ex4tw
HrQvi2DKZLFLaQ7SwduT4futjEE2kvvaI/2cg3zkbGBaY3sIf4MtxR0ocIv9hUGXO3x1GzEoirwA
4RHMXEcmdTrghtH/CxpB984d95QBbw1i5u5WOviXZrnC3lsAW94MuLr+wrLN8bMVUEs3g2duo/to
px3xK941F4Lk9/buq5mdBQmiMcdSZTmFPXrxbJ2Qtf4lhuJwYQXfHccy+WoLUR7q29vPpolO0XuF
cTCB2MZ/onHGK1K581E7LoFBuRPgty5Eru8fGMw0YYWQU57l6HoYUC/WTBKtbXYzgW27Ku576vYo
UB7kLQi24TreL5FQ/5Ua1u5iBPbOY2IQuP9r/PVRMWGzj1yFJJg7+wtqpvt203rJnUqXO3Avzfad
55o982q01RKP+Yh2VGu9ZO+or5v7+VrbWy4K8eqmRwCISnn3Bfax6z+E3sVzuVyqZ0cELoxsAkaB
sbZsgFcvFnZsmG3MLXJmTu9WD91poacYtzCwiW6DLQb1uwtb6r3VNSjB0A4w0F04y+9qM+2n6mXE
/FA8dLvkBJCdbkz9P3Ale3mc1vMDxWMBmOC9PGsPjmaG+7PczHRAetpqoWPtuIh3NFx2imvtlEdj
R7drq7hLBVt+9B/Ja/2tvSvcetfvwr2+H/aAa39d+uxn6Rk3xavfJVb9rxJBR8uKdDLr+HMQ3872
XgJMbE4XSs7vnd/Xw6w2FxR/RBygJ3uB/Vj7C/ECdoK4YJL27sv9epRVCC93iLxmdYwt2nWCSQY3
X7XTfy6GaFbL5bfwXT7eRO89Zq8HXAXvkax0Vtiyh8yg3xap9hRpVuemVXuHYu8VpjafQl/3Ph7z
3SeME0J4iRSSCaXu7VHJdBFE8V9HhaBrp2z723mfOTN4NMWRfi+GasmlePrdbfJqzFVAiSjHIqrE
RPNr5N+SffawpIO2Yzzil+Q1d+oWVu9OXLr2l21xdmpoSWNcKDg46/rF1KZ2VKkMuwQL1Y3ygmjS
Mce8XNl67wICkWrAAYQjzVv9dlW7yZ/Q4+PJrOz+C1aRt6p+6VlemZECIeKwvRrDXh22Du1WdWiY
Tr2dv+T0qL6UWLEDg6CWhXg4/bJt5Fwbm5JyTP6QuJFLttAcCtqEFcS4j/fRO0cS8IuKt4WMks5Z
mwlyXoeV/TB7AZJLc/RsTqaToz/78Sjv7dY3wyxH6NXF/p+kXUlz3Diz/EWM4L5cufaiVmuX7AtD
li3u+85f/xLteeNukF/D9hxmDjMRqgZYKBSqsjKFuMnGLocZ1ETR7XYl32wOxm3FmYIXZzY4pfRX
UA7bQu4yLJO8mXIeWEbxDnPQEig7qHMiqak/thikQr4rewAzgGmfVE2gueSBfBIqO5jrzL/2iPbM
m5s4yzXT1HFpwwHTYeTpGyYaSBH6BykLAMbHTJQHNvLZEmIt2sWCAZqUbqtj1roEH6IrJFDCgeQW
4LNpLW7KQtbsQQj6fZlMmygt70CpweoLiCtH7GKXyC6efR9eqQoIluOntriG0KK2pbsUfawcIsGc
1WBIEVBNM/KEHTDsQGGxXqprT8gL+5R/gHwzzRQVXwkTDp7mxq5uV7Z//M2iFuvDUKe8HUAQz4Ff
Ez6R3Y4At4GEjUP+as775gCaFltGilXeQlbK7SC4YDa9y0qZWSumowAZ41A5CSuWvaRxe/wIUlgz
vopvE+aUPFbU+R8n8N9zYFB37xz7koK0HPi2Fx2ksGb91Fizqdvjg3QLGlCMdYUbfiNL2+vnbz2+
/DJLXcbQhRvD3i9x/PraSnJ1A2oOOw8m1jFfeVydOxCNLZHiYSy76vSsFVywSO11zkws5R5SxsAr
FkAXP1xf2EqhGR0usHUJ0KzVeLRBLo+MKOP7pcABwIn8e/SzvxOkAygorHpGnRn4lS3rlP4Pn/ll
kqpJNOWogtexRxTFs1V0pA1325sfnV3dyRsWJHM9bv6yRcVNUNf6UtLAlqYVPOr07ZMwis+ZYDwM
XPYDL4SCdUesf8JfFqlwCf2L0I9zbOhgCe64BVUKXnf8sdqCsgej6RqjwrNy1V98PyrkYSa4EmpO
np0JnFwmNCjeMGbJcMvVQINGGbrkANIKp7B7FlZBsFqLBnQWcMhbnPB2A+2MTeuxIF70UkClDHEc
yPkIaMvhdUFlFOOUaRh5xO0KmAC4V2bMIaocbjiGx5Ozen6fncwAOwpyBEzNL1Yjzb3PlSlwkz9R
yKRiknjZDQrVyPpYaxLoK4m2Rn7N2d6B6QocRxOJHECLKDf5YwQosLIbtkiDvjFWRjs7sQUwmALw
MSqKCl2aQXqSBJhUR2LLubOLUskuO8RHguGI342dcmhuSE3IYBYzF2+Vk2EJg1WEixX1OOqUDRFG
OEfMtDrGRhNQAzPcfjN9iZEI2tV2PgTg17QZa6VfKyeTskToVzC0C3KYy33FEGkXQZKEFFFA1grC
4OfmM33qt9EOlLuP6Tsa9IMdfJkPE5jJnOvGT6wutAudsD9Qg0LBmH7gg2CaMwCUIXkGMEcYQ6pt
PrLSR/903UPsBQE7fed2xTbe12aPfk9rgenHKhgVq7UTc/47qFij1NqQcqCpAku0b/JGA+3Ow/Wl
0hcf2eZzC1R46ZV2DCRMmjsKd2y6jSQCz8GIYORHXttMKmky1LaWZRC3OlHAN6AYz9FREPz0Cxek
CspSYNa6/4s1CWB0AKeHoINr4dJ1klYAmVoLkh5VeIpksOA/iPP36yYWd9xp385sUNeqpkDRKwQv
NuruIP53IiAlIVawAy0dsAzMG3XVD86skf9/FmQUEDwXCrFWODk0lAly8Ajq5Q2m6z/nF4hyQVrP
ZKyQvudOKxTRCkMzHpSP9IsEGgSBygdQs5W9+M7fGfvuoD0kW8Pjbcz/TXvWoVvU9GiDlLM3qQBK
3hGuOBtmAGxa8CzjiEfWaEFQCrnuYAsOj7pSvOW2rHAjrZ6Ds9VS5wBjDCJ4vVHz6V3uqO7K7yCt
3HWHcS9/iSyoOmyQhdvaMxiYbeGh2OZOdgQttSvuKif24h0mMB0yhxK48oZ1xSw/PupwPAoo+BAC
mi9UJJwlpckEkIs6WvlU5d9CaLBc/9SrBnBPot6PF/aipzPME/gZU4y+Ay5nYdIYPBSMUZ3l7mIJ
ZxaoENDOhWaAWhJVd5z4LnyEGilGoL/8+TI0NIwAjkd3HE57eUiaHNQWFfR2HM0HmTeQomP5Fxtl
kCoWpibUZY0dA8qQ4knb0Ymm92J8BAX69RXQeRiEKBV0esCAhq4PIGmUEzYFeELUpCJHrt0Kmwgc
OGS+keVQa1/DEGXgohSg/MG6c7lRHWgqakHCRlV8afPgAWnG2OmD1Lq+mhNo9TLwYznSiUQLbXyM
Tl/aEVO1HHN1HnGmkltwKLnN1x5hKwORvQnqlS16A89ZawWusWFYXvPoc8uUv6l9T9SZ8KGAI+Ix
u4Ox5Vf/jkMFUEcXq4c0+IYVQVZyJAHodcxlEClLZdGsi/gYamwKdtWobEjPb9ojHgYO6F4+2pcJ
c42sr7iSeV4apK65AumgD22FkUxHkXjZ7rVnwpE1YiyJZWxlQy8WR50tLVcncKrUsCXLZiS8QHTt
zz8ZANfIRkD1BGppkTjt2RXHEzm9kkQ5FaWV5qGyyMiD4EHH2YYu+YazVYdhcXnBkeFvARTfOM3o
JlFrQn9ZxpiXQkZsJyeNTe0bMckdSBtnJkN8rAL84i2O831hkezy2RqTgavnmqxxnquDr0VOEQaO
qEEvgkM5J8ObIcvBQxk/gWTzfpq1A1hrkZgZztzxjCffSgy4+CnUdge1xMnA2IyQEoF8+wh0dDVA
weH79T1mWaGudFVpCvQXYKWW7nx+P7WbaGSYWDQ+6U2lokyN0qWa9bABipZ6KwMb5GB0Zdz4N52N
MiAwpo6wk0U0XtGbOw73zSurgrq6SsxAEiIBETSoVDwdsq4XWgWHg281Uxl+TBgJ7AJGFr0WXzB1
iqQW9MGqCnTppfO0VVdCGk4cHOk4u2TYTN/Wm/KzsyUncX0rer3+6VbuogtzVHSRwUME6YeI3EVk
OptAvUjljdnZZNmhTmEEomVk8Rh1ajFtxQWAOeRu6Mp2/pJ5OThITIIx9x3dStEqYgXtVecB4EvH
UK8INDj9yqygzAdtAH2AHro1xqToz1uzrWyqr+1ddg+iGHN8aJ30tvoORTQw4G26P55/Iv6LSxjl
F0DPyCzU5XcF/wZ0tSV8VwwPS1Zx26HCKtvqlxbgTMGaQXPLhA+uOeyJ5xDAJMy60RdzldSgaJ65
wekq7Vmq6ndw7qdmYATv131o7YrS0ZMlCFdMaioSdQ9DcwNKiWP6c0SzuCfxFSpQqDvGOyZBJQ0j
Ift4bovax3AA5V3KIQ6QpnyyAQ3FJtuehta2f7MqpGgoloHmCHjuyy/GA3NVZCWORmtDcg/Ag3YD
Yh+zuuP3rOOxdjrI9Oz/m6JuDBB+FbgusYGQtYWw86vm3/PhSwgNQJ/bStFmklmDOsvXOkaQFIB/
QL6Ju1igPpkUGl0MozgRA3Sm6tiq6mwjSCXYppilVBJDqATxwhb1yfg+9lUQnxF+BN4K9mSknWCg
pZ3klAfmwAW5CBbWgB9Ay1QGukmhrrykB6GfX0OGAqMIPdpoWmjmW9mJgC2Xn2YMHVYSqApGj9+H
3nWPYVmmrsE6V4ZWA5GO08bz/Vgakd1y4gFYxG+KOm+Mwfibu4LAWf9/qeQHnSUaRgDW/jhVe6fb
zW60gdajpT61uwnPCX6DQPp6fX2rPnNmjvKZrhKhTzeoGGyMX6X4Xp1RBMEjXp4mxgPsVCK+9g0p
j4nAElQ2UIDAraS4AyIluN/c6UbcML2FXKdXLNHES5w6gJAyHH8SsAAtuhFq8BHNVrqZNnVuXd9A
kbGD9DR53CctB43jnySkzUa9L/GGwCQEWn3SBmrK++CHjPsAwyNuZfdO+lDuQhQdILzIcNXVNOPM
dVTq3q/BC55Lekh2GDwTPytbGMGarfgh3aBdZDNpPEi4vLbTVDhN2j4Jcw3e079JH/qu8cAvZs27
OsVySReXla6tpuHnS6SCqp+BrlOLcemTmo0imo2ZgudWRh03+27sEGdtJjaE/Mlra6RiTxkHTZ7m
uOSxqy+zXQLrk1kJphAxXxYQADIyuOsutf4hsUy8qgAqxwztZQwQ0DhOYx5XB+ZmXJC47o0H4XYC
Xp/fhIfAZZWqVyqiZHb1lz3KcTIQskWljyCXbqtb5SZAR16G21R35e4vn1Ln1iin0aK6lgIRq+vf
eLChFLvIiQ7BobI1r3CjY3rPPBhrSRPEoNBFxSgp6ibUJ5wgi5eEEm590lbSXOXVcFOXDCaBbeZW
dWWIUe5Z+SnLJnVxZLyQTsgPUXs0HsX+yMsfRvaN4SdLG6Igoc+iYzhQ0iS66FSnkHWBQjsJPcKb
+AkYGp7ePMQ0bjTwPsdmOwLAyaxoE2+4PBCXVqkrI64abowjpBnqPQ6FU3iak2zR0Dmx57Ae3gvc
CBDkF2ukrg3QPsvAcsOaArG67Xwz3crANIoAkJAPqHzNNRsBbq/tMnvCE6f0/vIXEFZ5Cdx6YEW5
PI213oB2UcMuN05v59+VtwI/IXcL0BWRmg0ZpVX3X2pnsAub3xesj7y63eimkYlEUAgtnqhz2QVQ
CcHjMXBqQuuNizOKzPxFsAo7YgefZbzDhgP1h6kWwHHAo3G53KwcWhGpP+GfIi2L+UbZxG5CJiC3
+QOBQLO6B2T/Fv70yyANDZWHLE/7GF84aiWzBQcSGDwrsw76rV81n0GkmIxjs7y1LlZIP8fT1gfd
cgCDood2gZsfOYAajYNM0L+H+JnlQMsEAeYwMohyKt6Ji+K22GKFYKnHkw1StK5mOJL+llWMy58c
usUmosKAkSvMRWt0RWwaZozelNHghOEzWDpNufvggx9jc9fwlcVFvs3Yw1WvPLNHXcSZanQhcH0/
+cL6p8YDF4epH0H6iDEjFufjqkuipg4FAxACLAh7MH0lg48IKVbh9wCK3EjR5/XlrBQT8I3OLJDl
nmXdiDDSEKbYvuxzskTxPsseCXi6xBSOzf2AWgyoOwXPwCJ1cH6QuUTMrPz5tX/5I6iLEfrLfAL+
WxyEl+g2eyCzZBHU8Kze4W1xA+5CRmuHta3UN9SU1k94kmYIxrMqvEb+F8aurp7ss12l7t3CV6W5
KZBXyF7+FFrdAcI8WwNdV/1Hhc5ggv5gc9PYo4MpcjBd8i5BFlduBkDgX1T6LjeXuo8DMCTzkY/F
hvOjWjx3yY3c/7i+XhIZF2eQMLyJBoYLANq6dKJ0BLN0o/5bdyM6CM32N+puq9/tzA51ARuTX4tD
GKDslLjqALa+kACZnMBTbjvO5d35vT78eRcB23dmk7oVBmPosq6ETV4Dw3scm1XRMPx/zVtQx0MT
TUJFFoCVy+0LGzEfoNaNntMIcSWhHjAMPBhcHljIAAwimtveRn4p/aOj8z/5clfSX8B3ecj2YIIU
AB06jVJ7NVVrAa8Yfsd1FsloDKu4wdwNplDc0GFlhmtuAjA/JjfBhgo2FcpNtFltZH9KcCoKPCJ0
DGcN+z6/T4fvWYx5ZCAJBwg2XXfN1TTq3CjlMyI/1DlUDNG/+NAei42Mmy97AGuGDKwy5HtRKRW3
c20aHoDS9UPrDUxyhcXMKsnkzn8C5ULSMMWQfcNPSG96u94aLuTPUK8lk079Tryr7PCdjMvq2HLD
5r0G94lzfRdWno8XP+F0DZyF+bKAwl+ewcXI81HCDIzwSmDAM5hscid2ck+6Y1hc1iIuLVJPuSge
hwx6xT0saoBChVZ1yDeaJzkRG/C7LKNe2qIuscyArLiew1a8DTY5cF6EJIDz2CQBqx4sYBoX/IMy
shoqro99LfuQT8BFJR6UAerYfofR4xT6oJ+jnFn6LJh5k9vXt3IZHjDsDK7Qk4QT5q0p96n0IVX8
oMCxkWQTcmKF/1Wbniqk/snHdUuLEX0DYlBnpjQK7ZhJSgpRc5iCShkUhDA5cQ9MC54bmBq1sy/Z
cTCZPc1lUCeYJ6gnAS/HQ1CMuoxFDDWCMDyFPJlwjLv3qGekOCtFBUIDBAAgmqZABdHAOE6tGj5O
cAE2Dp7dkVWAE7k3CTcWImp/+I2H4jLxvbRIXbnpOMgtpNtJe4S3IjD0WAboQFJgfZ96XPSKJb8G
ulk8spDvLLtUgB3EamjqCCtNt0FQmQX/NjY/8pkxarZqBYk2oSWG1hj9TsrR1CugGT86RROaFfB3
/FNQbSTIy173xsU0j0H4m34Zot9HEfj9VGgNkaCF58pNizr7g7IXTG0TOSgOQ33T0t8ijxQZfdNJ
HW4LsjOr/DEeco9jlafJ0b7McS5/DBXPBmhq6m0MNwW5dQdaoOYW+gwJIbWvneBJJxAhM/UmZjll
5fa4NEwFt0Apy2KcsAvGo3oI7zo0/jMn2MmQW8AFRspVEiqOn90xsgfS7sOg7F/ADvDAOvEQkOFq
0ARdZihqoAxZW8GhxXtoWFbvkitgfCXymg+QFldW5rKyrpUL69IidYT4DKpFQ41IS4AO/fe2tAdM
rBJtLcXSOlt5nvasKfK1L3y+SOr0RFk41b0Bk32B9wcqDeMs26POcqTFHaKCMhGoEQOzcMiC6OMj
l6GklqCfR9I1f4HAJ4ZVAQD48cCBwyuzFKd1pAkJGNoRzOfkMhTCtnqizpDB771oHWdhVk1lAicm
zav4++D525bUO7fcrvXYgXCxo8QcIdJCyxYJLg1qVaUoMsICO2qMIJ1GjcrQTIhSu9fjxCIegawC
xCtkzBbEFeBeuHTOFvPxPg9REmeaS2toIM41bfVhtGeJKfmwuKtUWQP5MGhPIMWgqQuGjHiEkMkE
U/WJbrSxGhHjVATmCcq1Y/0jfw4ZWOc1ixrBoymgGsV4JPU2kGdNzwTyVMXDPCje8+T79c1bHjQs
SUPyD448DQgmuuSu+TM/yVpG6hmzW91W9wXUOkhINbzyltQ0WNM9i3SGMkjFsyLWOhnDKKD45AbQ
8FW+lUoSNLLqm8qvHZWLGO6x4oQXC6R3EKKXQw8RecgVNxbnPzWTYhNpuOv7uPqdzraR/P+zBDtJ
iiEdA2yj2n6rIGeRo0ly3cJizMzAxgECKcgndpEF9ov39VJKFJio3QnH19+hTHMc99wz7/pmjoCR
PP75u0EFfbOIAQ4eGq8gWKZyT0nEqEhHbJIGgoAiKHAuCaYWjXvRjZE8/ca84uLhQBSYiFWEJwBj
6bkNJfO5oUvhH9pj/jQ+BrtyA3zbB2h1dxzL+Ze+AcpUGU9gHhhlyC1QvmE0wiDMEnyDOH+9lTbN
A5nKlE1hR/ojBKSuP1z/jGsmiTwmdBFPtHfUjqI3AsE/H3xFBSc/lppvZ4Nxy/fRfzND5079aIR+
EEKgEgrqIGX/odWdOXesCu/KYjAZBQApLjMwW9A4IHCkt03Mwz14KMDxkIfI29qqfAbOkmGFnucs
oeotQXVrcMp2F6vHRj+2yLyuf5Ylkl9FODdQvNIBMALxIvVdjHnyE6lJ0U/9JIw5mZPcm+NrDh2R
2+SGIHChSkeoSNSH3+FfFOnsEtZxtZxyasRgOgrrflhXgYolpjeqchKFIMP/IVo7aCezKzHLaAVz
8D8k8ABygWDzMloJENSrObHGdyt8M5mRNBeswsvyo6Ezh1wDuGJU5UGSeGnCEBpFzPsKySp0/Cbj
UxfvBAzDXv9qLCNU1J1TKNDxFSSEeH2vVrJZKo+K8XndxkrcvVwJ+RFnod0X+jJpB6xERNtPB74A
6pW2cku0rDLZwijVPSmKM4dZ1r7R+QaStOfMbK/w/Dz7+EYFxFAjMNNggoWxsjWvA2GKAqgb5igX
N4pQREoXEkmFrCs8aL+ZUxa4vAZMbwmdN+1p8GezD+6VWDLjIXGK8YPxA4gTXDyqAOQD4gf/hl4w
UKJU6laNGOIfS/yA2pbeKhDabiv0U6RD/J495YCI/vmz4mQQqk8ALyL/pgNWJhSnDjwulxCZt/JG
uCECJ7GM0WzeRJc0G4Qvf7NITBVA9QXJI+7Ryw/Jp74YpClZZGAbmCP7MNCC5yzf36qP8S1Io0BX
b1+3uXIuFPSGUPAADhU8edS+tgHK8Y0odA4HmZMqjsw0D0zAgxgOtGoGqDTkBWCAUOjPF0dGI/lF
gOmVCZpA0X4SRzObXq6vZVmUIt8MYEKglDXCNU4FK12DtnxUVR2gi3h89jd4/TrtJriPDq1Zfua3
1ZH/pmZsOStywBbOiesAgi4yNDNoxCnXV1HUVDmxK7xhyOouQ6f/YFgZmOrIqQce9BUU4Ize1Ams
eM0sVbCW6lo2cgFmB0uuTfEltIbn4jkUzMTjXuJ3wSoftJfya5KAkdR/v77XyyFS7DXw2qTWiBLn
4rlRAvIndx2M553VvKTfpwNG7wdTEKzoWd3KIKPpbkQzRcHY+B5/BaBrQ3hf2WQxy9YEfgjGikjr
E0ORCwEsCRrOnTTjh+hfRwg7pO74Td6qZnBHAN1MqAFxIXrPz61Re64MilAkadKd0tzpvb3Ddp+o
rVN7AJxEeSZk7+oD/yBvfoMIdu0YnVunHBwjYLks1DEqO4ppmNyb4RYj2Pqi58bmXXBN97cN4bCz
rn9r1hbrVLFXHI2u6iZscW0TecjcHvekmEYosSJXZ7n16iIhCI/PiZF9QJIuoyAX96EcErV6wphH
3i5EqB5qZqbmieat+o3NHbUEXhIfOjNJfdVcL7Ih00QUVI7y53BIngHRs4LSZI87LkHjlCnqE1Zz
mQXqEHZOD5puj8Dh9e/Tx2SnTnRkwUbWjKkox+HVgrF2aBdS0V2UsihWtalFu8P3ZMfflg55Av5O
BWclBiItJnUVDO+DXIlaVzePSpkbPChb6rdImE2MHiErfZU478+dEfRTaAwCEK+BbIFyDyOOwlSX
xxYdc6zJqjy33iueo4Opl5UELDEPAPyd26L8QhKgLAu+SCiw7rp3IjQW3epwSMIt79999Jjekt1y
V23b29pjvqhXQg3G7QQB9AB4/4F0/fIcNH0oJmKMjwdUU99sCB9d/Y3vkFIC4XEkXIvVFveMm9xx
O3YDS1r5oGAmwCHERCj62gZJCc+yyrBPMyEwsPbGie+M44jG3HAYbrUNQdDF0O1Jbbx58leiFVm5
8YZkYb41vwhOi85FAPwHCYBwgj1hpmCR5S3HL1WwrmFzgObHHbRohatah0qzhJ8X33Sg6/JKoM3S
134TeCQWNtvhjVBi/Ab/2rIqdWmYekmkXJL01dC3p/mI/kn7Vu2UfewSpCQaHV+4z5qMYtnIwxmO
Tw4rdfXA4wFjlFDwRmuccnxVj3QpaGAYpfWHweMeZNt/nE6gQhYT9lrgAMeIgmwGhiCsTtkCE1Vi
JPo/MZhIrQqvgUd6stkji+NmLfhe2KIOWQg60UhruhaEdpKbOVBwcEnqUFqs47zm0To8GcM6EpkP
pkKUGoPLJFKxgYbxTYhQNgdGY5oKe+5y1rcih4P+Vjqq9wqKHTjEdJCKAByUihZrkr3pBX3mPdQ2
THIqcsLky7qfV25MyCL8skbt4GBoA1IkLGzYdU4MpXWzSkx/W30ET/mtfANJ9rs4YWrBrKUFGEvi
NaT1wJctSEwSX8kFP8Ii+V2wh7S5DRYkAeJh7WHYsOpHK8EQTT5wkqLygcEkOrWvR0xHcfVpQ4kQ
Zr+Zd7Ib75hBl3pn4msBcIKYj4oExh3x1L2MeoCiaIU6wA7RY2q3qQ2kizMiG1DdEtGEhbumyUh/
2iP0kRAJU1E9pW7oPu6FWSWOUmMkIv3S7bXHU9fOMZxKtdTYHL/luenfQCV666OsFLnKrnCNO/FA
EHaRDSJzSzqWsykyp7Oo40J+GmDFKuEDADkhpEgvt0KVw7rX5Lp1OgOZ3/wtqkqT544dq+1Od28X
hqiIqsmZPkpc1Z7Q7jNIWYsZtP+Dd8gPuqXftzczkf/MTeGhgfRpCJIVq3mK7iQMLLKpfilH+/lj
oI8H2AYIKRb0xqnRZkkuFyenPo2dQ8TlN0QA6Ai7sENdr5IPFaB8xIcPt7on2fMm3Wve7wHE6YO6
sEV9yabUykQO8CWzF8INP25km8DRYzzPfmN4gYp9C2vU5wzDcJoVviWJA0lwq0Pk1Z/GjkdEBxD9
kXErkr92FmkX1qgDOxdxWwsKvlfj6PcThKxT278b7rjDRDr8KLcxWwHUPbywSM7NWWKURmkh+Yju
sEj0W8h0jXbgXWimuiwswamWvFgdbmDCsQ/uVbqrEmbNP94oHdNtv81u87v+rn70d+Jz/lh89beS
Z+wKvPjtEgGh9yIL6SImULVPdZ+54GuzGdtNAah+Lv7XD6K7BQ2XarOYJ+SyBrIBDzNxq3jQi4SC
AsMSlWf9tITgg54walPAi15uMzKCUAmaiERGcUeY9sD9r5lpaAY/VMGcXJJhgmjF5630Tbm7bpy6
UBe2qQt1ympF7esSn7h5yOe9AA0nTmT0KpZhD4kIoiuuTwFZ9uL6nPHfuYCDEf8gIO+JAFxpdoT4
U9moO85MMb1BZgpGSDa6uRMhpyRcmLwb7jFgYF1f8DJEXP6YU5J25tSyKI4g0sKP0R5VvHAq1BQw
pg36/wzUtxVj6XTlCm9RJEZk/FYTNXT7JSoTm0vBn1sJLPwE9azjXZU9gIYb3BvANfQAcweRPb+T
FJBdL1rcapemaQxAOqQa75cKYpOAj6oeKjky23Qb918YO0qC6sXRpQxRAX4sxqiWE62B/wLLCcIe
d9y3JsAi7Qv/RIjUxQeGxcXZpCxSYV5MfCOrc1jMb5C5nPqvigdBkB0ra2HtIRVze62dIiWpgJIr
IF/RtBNvjhE6AHwn3YlzxloXOW3XdpIKuHk9D33UlfhkBz1DmgQdyZcGj1AOYMPgbnC1Xf2QPfGg
Z2e9GOgCAO2o9DtoqoVakKsEFLUv0MbAsRAxYCQB0aRvCZ6qg8aKhpnK+hD/zk26CEPUB6XCkBqP
faCMXe2UnSNUX+PI6VX5NksyTHkEZirJFldBOxwjGA1O7lAlXldDvaNWrUitGZF/cc9Sv4U6stMs
d2KQBFCb1DOrlHmz8p+u+y9jtfTVopLxklYQa6eBCnEYxe44gBw6Upz/Zoa6VxQjaEq/4SBuLoKd
CSLa+fe5YU0AMk6IQn25RqvDJul7zs4U7oeczqklj7xucYGomJzfGIw10Z0P2k8V6utkeVnMYDnl
bL600q3SbtXanBwyAEgwCtK8Faw0cMcAbWnm1bHqGWAjJWIgENGkn0xDlZezQSIqeTJlSN3dwuKs
FgPHbYRUBGBDk6U/RJaziAhnJqmIMAGNAe4jRATRq7dE603yOC9zWaWJ1a94ZoZyFXXQgEAx9NoZ
1eSoJ9LWL7n7Nq3tYMq8v/DKX6Zo529VDRRbYgNuqzGF2mlgBvyjXjORQavfCoqgAGEQNha63ZfD
J6E4LiFXhvQ29E4JCD7z1KfuLdtyXndky4ms7uGZReoaVH0+nqEXA+/AwH2WceakQhXTETmRkcKs
x+ozS9T1V+WYXFCJpfzm9A6AMCX4p76A3eCbfFc73Q0AuFaIKyM0uw17oXRF8ucZPLNP9v4shcoA
HBpCSW5QGMRkqC3ZbWRmUKxSodTXoixKisVEEYKZk7M+KgmsZ4Yn6OUlooLTMFiNDsAxGE1eC8uw
JK8ST+XB4Mi0uXgEkevgbLHUCSziSop0BRcjOfSkJRTsSIFQ+I0uBo1rXmwsdQy7qPObQYMtOKzg
5ngrG5awCW3tQdiQ8GZ4JD2OUXnitj/ffEy+jNUU5Gy5VDwXy2wQyg4/AcXwpw71NcQcYdPuSfEb
DAce2HE2IFj6jfDK+rhUZK/l1o+qtMQIdRyYklFCuuD9euihYSv0/tKoqanJjSgQphqlCOFN3Z3k
b7C9sglIwGw1T4QZiulAjHXRVPhKqORSqHKYCSeFtqf+2AFQl3i4/W908FI9/0YbczXB+PUR6Y4G
QlFZVQXSKbEk8/FOy9nC3relh+qDzI+OP0LwKb6y2vTXAyAKptTp5Jq2k0ofMm6lYPIJ4q3cmIX/
bVAS+/qHXL0V/10f2iKXlkD+IxZVEgROk9SPqZB7aV0fhKTYgXF7n/NjYCZpyFsc1/8hppXyIMwG
XVqW8CDQwqrjbCXpdVOELLGpFiwaGXLMF5f+2fKIR52FuQZYyDIfkbilfm+r6M4WHP4pPyYtuxWY
aGfyk5fWQDEEVgyUP+nKS9NCiBxYVxLNNTRqVSv5ipFxEHCIGDTOvW5z/dvRgPt/tvBfe3QCUCht
Cm5W2BusyTIKk5TpNHDzJt+J6gcbcb8sQJ4i+C+DlF/mMy9XYYq0LYbGSH0kZEOjpZvDVtyznlHr
733I1P+zmQrlmamkTcZYpI2TfApgdi9UvKASLwA8htS00/v+Bd1DO94k7Mtx/fj9Mk25ZjDwSRdn
MD1YxpGDcBxK+gdCwkeWK7rGS4WKEpMBZD26/bJK+WrbjFLJjbBqFIrNdZKp+BXjtLMWRt36nKZM
OtcXSGySxswr8PspWbdv6uqLJFcp44HBWg913de52miyCGOYEDen5r5K76/7v7h+w/7aMeqSn1pF
LMQE9xxArUChRcAgWwBJ3HCPAQoLqOvGtrYX9pwDvnMDUy9wmgfxUcNzChrkwAPiEu5MljzFesj5
90ep1GcMuLqZxizCKyrX7pO89Kay9gq+/DoW2rPeytvrm7B+Qf0yR33SVOrEMUhgTpPAoqS8h1Li
yvps/jcr1LccmiLvagHcrHwsW2r1dZCB0xr+Yzyjy7cQ+xuEZMJrnswDiFZjKd+4EyeUYHXHacPi
oFrdOh2zPSgYY0CU7g8qZZXkEwmfEJAwJfUoCo8h8u/rO7f+zP5lhc6UikYTcj5GzJQ93DmQCHIR
N0nJcrB3cW7zYLNkx5LVg35mlA7USVq3k0wCda14w7iv5MeseyvayvqPq6Oi9FAAbaPrBQmVeBkC
QIkUl+TXvPtFuScD4LHzG7rt5OcvLtqz5VEBui2bKS1AjgxAO+koJDsfePafdUvWPbQaY85MUcc5
40AxO5EFNi0vWENZxhYf5p+AMb4IfnEosnzLa9MzY1tXY+eZVepUJ2GfgHOurqFzm2WgomgA3oiB
IGonq8ODxhkP7Q9WOsE4DgZ1xqum8csybHA5cMmzELUHrRjeMMHFitosO1TUjqu06poW9wLp9bUq
Kk7o0uxBp4P6T2d/ZHiFGgdMwt5BwGvaEDiQ6qWHlA1GuL7JqERdJodhOftypSF0AjZkCvJb1DN6
FtdPIZR+Lg2IIQJzNsWBI9SAtJZ40vvBvTjeCf7DdX9hrYT6dCnmpaVCwkqqHGjWLEIliBXHGCbo
9ksXQw+vapTaqRXg9fFdytfra7juFpBgudwsvFnjlithoFD3vbJt4/sSijbXbazezf8eK4Fu5JRC
OHVBBRtcNJuJuDeErQE6FCN4y7nQvW5rpT2GWxl63QYZiQXSm4rBetcPQqbPjaMc0aE70Z9EqP2T
fn3AFERZCVMXxqg4PKPULoSgUndSZDqqMFqSvJ2EwIy1x3L6OiWsaiqN5SZvjwuDVAjuB7+pU/4U
+IFFAKGDhCpLhxLSbc+b2anC0mC+aDhiat4jg+PAnVjTjpmZ0COmix9CneJIHdqWJzmtclQ+REu5
SXZIhsBab0yQkAOi8MCqXq8chYulUwEswifXtRTHmseYQPekBT+ue87KSTj/+3RhXiz9agRAoXI4
hHtO6txOS8w+b73rZuihNLJzgIAR1XpIo/KozV2euLRRekkF2Shec9KW0FdIitM/YTYHU8fxy3gf
bYHVfOgPmO6Imf3Ate92bl2iz3sJEnKlQYoSbuUdkkorckaTICLbF4KGZINM1mqCFxapA6kJddtH
LU+6q7rXgWEhfsyQZFYePFa3xeMAAfn0a/AYvIK3A57D/glrj9qLn0AdU2jKgdc270mFgAeyhRBz
z6j6RjsymQS6sCOmhMzQQaeOWTwjf5rKmS5MUwcWygZjYvQkQtzMLoh0N1oAerAREuyqy+/Rib3u
XSuH5MIcdSxTVLVBtgpzIR/faW11nLPKuW5irXp/YYMcpLPqDmYPZ0Xx88YJwBmRkFGS5KubdZDj
bAAqVDH2bQaYm9cdxFsmMpTpTtSlG/kKl2DGhOQxo82D96h7R7/+Jn4jQ76E+IAPneoOREEIfYGd
kIYv6wSvJBgXG0BFIq4QA81oEPtiySq3GbTHgWvXzA/uwFmpadyf9Al+BN+u7zvTi8lldLbveZ7j
80LrywGKOnmXLX42QTznRZ5yD0V0xH7Mtb6DsWjEBDcL1LlWgzpfs0z5cTpxKdfUiL5cYXxO4G+1
/CarzXnApFtvtHjn18F7XCq3kyTcNaJ8G4n1bF/fAca+08NblarURjNJtWNoHzOuNL2avD4WTD4W
vl+3dJrfu3JsadIkPZgrTDaKFQFP3ci7GFJnoNSAJgIqHgJYjCNHLc3GzXUrums/a0jw+Ue8DzwE
EUt7uv5jiDtd+y1UAEVFLMxlRYLAlxTW9xk0q0Dj6BvysahC7q6Kg0w2UeUoQuu6XZF804VhzG/I
YLGToSROfXNRM0CJLYyklSLgKHfgb1Y2k4VXp2O4gDKQyhyXmJgj+y6CKkOwMvs3+I5XI+jZr6BC
Wqi0HSScAWGRPdSYTJCO2NFhAH/0b/n5qo+dWaOCm5bWalm2sIb76qbDUxqowcCJvxEyxxpTRlC5
A4CX9Qhcy+sA3v211VRUg/gIYuqAmFq75Q1oHYGN7CYw9zWgIA9vhVvxSPoe0HW1OrMEqWuzSw/F
hsXBvJICXfwKKrClow5xthEpUAUBmTQAVyGAxMP/sfddu5EkybK/spj3nJNaAGcXuJGqNItkUb4k
2N1kah0pv/5YsGemi8ECc3b39QL7MlvN8grl4eFubgYO5oWNxXbsFxtL5TyZphc9Sizqz4wTU8Xq
x9fxoYbCebzLQAU8rIsUYCWihoTemQ+xSQxQRSxs74XB8jIMIF8XjGjCYAGXsGXQsEBfvXz+eqSX
3SbwcxAEQccV2GwxE2c+O5EB+UmQmwT8gWk8lH61UiDOyJrLF2XOLs7qL1uf6hIlXJaoUbx8kMeL
V/Gz4bJOBhM1kKUq66UcMJp2/xoXzzpsGB2QpRWy5iOIDytPdmvoIKRuWqKrMwLRq3o1M2rZVxbc
TU7pNXcBFjABgLpBL8DSjXzRQ579GuZCzma5NOdeM0EJ6Yb5Vhq9oj+OZUhmdYsO7oW9e9E/nJni
fKLVFYmRS9g1eGW6aRLbTaD4TXo/zUtdRMyvfTokvyzxGW0rmAUxrHVIa4ZHqUgI6DIWxrIwbQZ3
sWSWRhWxG2uXSkewOl9HMSpa/To0I78WG3/hKFweD3rALFNUwXfDOZdeC+ZWZg/zaQNouw1VI9Sx
cvDksvYI+LXlwjVb9s8z+Msi52YMdVbkpMDLgwLXSdfD3U+ZDjQJXC+39lx0J6Df+HN43Emv1ETp
0hHGjBisyi2eNyDHCuPI+XoaL98Uv+y8R+dnez0ou7Ho2VumcXS/AuCaUTvXe9OJd/rRvEXpGPjC
XY/cHeuCrLfggEWme8l5XiqCwgH8NVy+G2bUs1jOOzi2P4sG0ir3f6agCze6XioasNn7YinfXwVn
o04S0xIkGf4mWTPa+H4VAwS13Ep5KXv0YVjc8Y5LNZO0FsNKgOFH5fNOrkhGkoOCfLp0pEs3Id9R
9zMZcDaNXHDTJFrQNQpeM6pvbpRtil5tkySrZamty6+HM0tcYEMbI+ytAKhQ1Y8PTW7Pp8Rh0CPq
1rt2jasY4Fh06YDKdekNfPnBeGaaC25KKVLFSoZ7ZnEkPTYFQWiRghYPmUZjY4B1RbKZvmjeexrr
rfKV09eH5nLW4+wXcL4np5WW9XNTo/8NF6Ob38Ut9eRwozuar7jFc6Hbao8u5YUQY8Hlvd+iZ7tW
Ql41tVjOnVa9XeORVBpLAcZlH/7rHHJuJx1bUahYHk71u3vRlhx6+w7N37CtxCAQY02YauVSV+/C
0N57ks+G1paTbphRFrrTUFi2rtWbOpkWQZCXb9u/RsfrtqlCbAZiDivMy0Q5GCpBbB0Ma0ZfO3i6
F7V3IwgkUFFe2rSXCojnnkDjNm0tj8aQV7h+GepJILmryl4qe9JhtAVf2qeOBp0SE3za44L47uVn
16/NavAnFTqSaap3NZbU+s40ekSdGNv2NXAatNzizlwnq9KLNsG2eJHcyo/2yxHV+8x+4XANbvji
TKN+0vAj9D10UfAcae+ab0i8urpfup0ru9VVvLEOtMBzLAHE3DGhklRsFCyL5JYoG0d7zWnsdM2k
W9DfZLrmzXTz9bFenCnuWItTb4ZUxY+EmMmuO4ivoYYslG5nV3Qr+bIH0otbZS3ucqfZBwcTXebd
t3/3IOB1AGoVtAeBZ/EC+qjSxShuYzySg/I+midSpk9fj5I/aZwBPqxHIXsIG2agFzZQqHKMOnS+
tsBfrrwFLg5MUbIeJTAq49ILkBLV12h1XC137PKuijfDwrVzl1EXrTYzpI1gSDYtjpCHILlkEaV/
CIQlqrJPAQpvjbvJwdUsJJGKS0f0WeK1ZWqWFfbpbINtAGdmiQKTd1W8Pe7Uyp3WQ9sGsHANAvJu
V0zNsTal+SiOMsRt534JhsPHm5w9ndv7phbVdDTgGpMit8vsWxJBpFNcKKV+8oKcFT4PlqdZK5gz
Um6MXJZFmjNSIOo6vmtcXNqKS31oCMY/lh5074+Bc/fD2+VWrx9jqiozyxBQzU+0yAsU0KFE5qEy
xImI4uR1c3pDlaAglax8T+PoKhninWLRnTJCia8tNiMeaFUanr4+KwvTzjvnsDLRXUMxIXp1M4p+
BVWhfsHEJ5QvN3iexCcvQn20QOXnSlfRj3irfSssr3mAQJNXnrrbGonAkSDp/vBfjczkjqcFztgU
DyaMDO12ahC5VYF0uvD2tZVPES8/OC5gMfs8yOXIKFy5Ce/0WEJip5VWemH30a2oiAd9pOuqLlZN
aT0umL54RCF5xQrDGkpw3AhHLU+gUgFP2nwHuyBEDUWm9Mky5/UuuRnWiRulJLMXi7bsez9t5jO7
3GZO1NQKzAiPisEO/OaYuv1K8sORqHC0rPeZcTGw+nQGAi6FZDswNS0EopfP8dlPYJfMme+lVhAn
kgYXT51qJ8m4I2vfuontetcBJcj6r31zuyzX/ilP9L7aZ3Y5r6h1IG6QCnhh5SpCAay9SSIiJ07n
g5dqTzf6Wn8S16hgoHOfIkUEjIOt7ikwu8kq95R+kZzi4vE9+z1cWCMPtBvkCXDyKQEbjZyuVLm+
rqTw5uuttmCGz3VI2kTBlADnLEQ5mdPaHtN1K1QL9/bCfuZTAXUpNLUeIUSlZht7UjbjdTVqEFYc
I7CNh2nhfj2qy3fqr9njS9dhN1hZV/cFsn6WAm0ZluuzwLhhmMiN/x0Vqc/zKENmHM3XoEkWoRnH
RSZUE4VxlhNQPMSrsgKhb7SZhZYsDOvz+fxohX1+djhSAXJ1wZRRN703NwIFTZtgK9cm3hVhRwoU
jBfsfY63Ptrj/MEYWzk6QEFLwNqPzHvoxIF5PLKb254SaRX7OpKnOUSJbvuaDIBiLZhnZ/2jO2Lm
QY0McIypoVz7cbgRAMhqb7Vo+nPozoLsKNSr1KcarHgC5HLs5Hm5lZtl2r4yybmfRGoEA5S/aKDv
XqTpvp0fW/U+swqS4/k2TN8WRshG8MmcDp4WlCveFb8/jrASB9nSRiwo/N0ugjhI4kROts3Xox+j
cW4xWlmwx0dJgS6nqkphL7yfkQtvUQeeD+Yt4G3vMsfiEu8e3z4O9hkF7figlwKAFkS87NicbVip
Ck0jiN43UIF8WIociuKLUB9eaqt8h4PwMwkaVx30UpLEZP8+WiorqRetKQfhi5ccZcBFMidOSblh
nWTdXr5j/1d9Z7kI0laMzSt8TFb6tlvPNQmQoexfl0G2n5I5bPT4KWCzNE2wDPFAnUGWSlnoAKCh
zuwVR6Ys12wzgBibQ+5UtrWY7Lx0Xs8M8gfG6jJTD0qBZa4Zn3i/6rwBk720jS45u3Mz3CGxytwM
mg6rGtLQU6CTPc1ECEt74XBcNgMydrgA8APzPrUXqlau6vfNA72Ipy4lFOQVSKiwYlH+1KTEZF0s
i25nyS7nZSdZLqtoCn5WVsddvgpdcyD9CiwSb6x0LCAs2C4VxS4EIGyzgNgLjbQg3uLR5ihwCHEN
tAZcAWJLX/Ey4F6h1LUFuheQK6zmlhE2Abw57BAMrZFYQQkfGjB479DXJeWHzzf2h1/Do9JDHYJv
tMYcGFPtafoVHjRxHthd8vT1Il9y8Wej5lv2pDyPwAiIUcdTRtr4xUqXXNClO/PcAreaVlJERazD
gr5nD0OIg29xafr58e/g6i9vnb8WkRfTq/O8iCWQ3LmdWdmIA+yC3us0JF9P2qfk/0/H8ssMdwBH
rW/LRMWYWMrvvaziA/tNWIo4ul6KApbGxD4/8+Fxp8aa0oACxKTfG3oItNc0+/cfPB+3Gxft5lla
dFOGeWOYbwb1Q6valvGzlmukxhyLkVI6S3fGhbfGR6tcZmKS5gqK2RoSVpBfUO+lleWmMYjRJvCZ
gilmb+LnhN6S/ufi6nHVviCyhCnJdbZ6s0fXbQr6TSZrARHOp8ZfKkgtjpJ7xyqtWJZK/tOdyU5/
Na8Ch5Jxo39no0xR9waZJsa6sEc/J9HOJxf6ah+3TQrZQVrUWNJknR2nTbjqnhnLZ/GQrnVPv+rW
jW8cl3lkLjzbP9rlIvFATdIkDGEXnBVeDpLfdB2tKv9vIM0uBVO/PIvCv9KnqKl0mT0ZGV50Ztyl
gs04jME1ZIP+EbKGC85yYSkhXPdxTkU9k0JouLNaZgXSn11rgQKo9JlsU9sTE+y/BK2kWzC9n75e
zaXF5BxOlgyFPGQYagfukdICp6YelWQ0G8UeG2Hbz9L91wa/djpAH38caZIkxdxSCzQ1ytuUbhO9
J8a4ICW3ZINzOtE0CtCIQAN+NTW7UtP92SqvhT71/ruhcF6GNlYuzEgpu/GYkyx4yoIKggbr/84I
71NSdbTwVkJ3RAGhq1OR30rtQrln8WRxjqTs+zkvpQSbYO6fu2iI7SAJb41E21lZCoko00Pzr19K
+WYW09V/Nb7333Z2CaEzQ22LDEXhopzRHBeNyc3USfWusmrT/9rUheQB5K5BRA8S+nepLW6csZZN
bVriwkvvy5c/BaFBsjU4xkaz86ule4jtM/7pcmZP5zxlEUy1oFaY10yBqiBuIlXx0Bl7N4zTUuDA
fvonU+AE1QGwEoHi45yj3OSCGqoSA9U3YMYtIAdb+oYdX6evEvSp0HVo+cYLCKhxJ4X2kC/YXzLP
xWKKUQzI22JmWf0GudT1BHTkck3wE5iNxUeM+vTPYXJ+ciyVomqT9xVk+Yp2T7es/w/VyNul/r9P
pT3eFuca2zESQKMsM4BZ0BDJUbaKU95kzrjK7cCzXEbhzKIXwIfcfs8u3OhZWX+9ZT9hbfgfwbnL
FPyzelYja8qqH2OORhrR7k/JcXbEmowk3MfXJoqyE1qgC4DcuvdLPxuRM1rE27DxfrXFOK86yVkY
TWn5MzZV0T+RXTGRuuCqQbTxzji4VPq5dA+frzbnYOu2xuO7xOCNq/qFAfwEG5JTaMWf3TEl6dXS
8/diAHdukHO2VtyneqOgvVS/lrzKCzeUgDMTQH6IXS1P6KVr6twa546EuJTMXIZrN1MyaAQdyMEG
mbC74Sl6S97U74y7MXtdWscFq3z7jWhkAE7MsNpGe3EwSVO1pO0WXzILa6fwDmlSWgA0AzSyzl1q
x127hvSAY0zt66SPJ6XpbG2ebKPAq3tIQXgd9d9KE/pb82QsvcCXRsw5J6HIAC1kWN9SyABbB/Zn
LFw9WcLFXQqlzpaTb/ubx8oSTA2JfYFG8o0+oRIvGy1gkxa0HXdVS7Glukn8D+7Pc6vc4MJqkvR2
RtHXag0nSumeCj0J9D+Amv/zQdW9/df/4r+/lwiL4jCi3H/+ax9/b8q2fKP/y/7sr3/28Y/+dVW9
Fre0eX2l+5eK/5cf/hDf/4d954W+fPgPt6Axna6712a6eW27jL4bCV9L9i//7of/eH3/ltNUvf7z
t+9lB5U4fFsYl8Vvf3y0/vHP31jE8T/nX//HZ4eXHH/2//LXJv7+Uvzj9iUvX/i/e31p6T9/EyCF
9LsEnSlTFMFUaukm/Mbw+vMjQ/odBAMWbmVVsdAjgXNQlA2N2J/hI9VgrPnQIMI7ysCftWX38zP1
dxDqQ2iESZwiR4am7D9/4/GnU/65OpiSP/77H0WXH8u4oO0/f+MDEWRoVSjsQpoBTwtGxfUx6A6L
QtTCMBVu9bH0BQoZGDAlZtTyZ/XhbHYuWOLP2rslFezDkiwjY6tzl0SV1kU/B7Fw21UhIg3UL9o1
hJ2dr61AG5i7jGAHaVdDk0X0gGBA3NWgqKEpt0XXnzoEAwFKek2cAyepZ+juvZYBRGhi1IiGQylr
rjp9y8KcpBZoDmWcfgA4O4itVaaNCpWr535hJY7WP2h9T1LxVi5Tv9UfaaaQrnsLzcCuxHylZ25k
HtvCb6zYLkDW2BubUBcdFTpVsXRnTOM+bsFIIF3HoWBHdWvH4lNqbQWo/uY9yhsFWN6y5yx8641v
EZjl0qFyDOVumr+ZpUGK8QcqUM6QwD5VnbAZvC6UiZU+t8GjPmQ3YTOSNNoLxnMYxo1Dx7ciu9GC
F9qFbpMkAhlS2WnV3p/QQ9gVyIdVdK/FL1KgOVh+wFxuAvE0Bfdz/qxN69Y4CvMaSj1kKCYy0y01
7oLSl4b1YCQkaW60Lvf6+tFQI6Joz7F4MnpQQpWKJ5jATU6TnfRHtfwBL7Iq6a2U7yTcJSBl2cYK
oo8RcUFjOFUDfKd22w+6q1l1jh/aoCUQWHzd8C0LdVgVYFPjNstCH8hQuEvq1YykdLrt6hs6Aq3Y
GkQELBKM826TRrfanJC0Mb/Vyk2s3YYt3WVt5qqa4Fd95srqCQVJEkoRavfBugmq/QAC0sHaCbJM
wM0szyJIDp7jsNnEg+XIoHewEeZ5Ta6RfG6dygSxkAAZkllYoYJzNVOvDJJ7MVT2Yq3fFMEqFneN
mRCpLzBCo3JKPbBLDQwzqbWeDZH0LThCXzNZWTVN5MeSaoeTYnex7OcKWj5F6uvinQHNvaQ96eii
G7Od2aiHUQ+fSnrsMzBhdhqRe+sbFOzQDg92m+E6Dwvbqk4Tng+DhfLCgKa7XlqXumZbYWwn6AET
utrpLXPXmum1Nr1GOsTLQ8uf0uiY6pMvayJRJ1BJpKlr9omfhLFbVyX4cEzSj2iFlYKVWWqkVpVN
1JtObuqPYqC4XfetMl6U5qkSt6nebiCdRSyokqu9dAXSCKS48nUG+WUjbo6ClTogxLeL6KE3FSfS
QXg+36eicpAG4zgr4mlsU3AqZqKD1vm7oG034D2C7Dl62axoP1S3XXYQlOegBH232JEuBEVeth5q
cVOq5QatHt4w9SQG0ZyQnmgFIpop30UC2g0NJLAlwQ2CDSDa9jSpwPUqXl9Yq6GPPHBV+0hrOFVZ
E6zVKtVnLxkCos6bQL+TQ2s1zXdd8JLWGwFsb0Gf+Wn1lJhPkxLaUw5JhzazrSYnA5rwTHDhFMF3
2uBwyjdz2zhFqhGtMUhbviCg83vttRmjx0SJ7T6e3agxPamTnUqWrmpLw7tWXfVh7+vmcN1NgaOP
vR/VsV2G9xImXqdYX23epjBVjrLbZd+aCbz0iUUMAYSJKAcPc7QuMXF6CYkFKtpq+9wWLVGHb6UV
+7IMRzWiqJsOTi9PnlUrZJxmOw10V0CNPgS3VBPkRJe1bZSEh6K4btFAGeQgSo5BjTS8aHhPBZPT
ziMI1FW3L8Z9BsBnU+NDMCeCVL2BQGXZ34rZvTHjgJv6rq6yjRyZEGtNV1BY3/RJsbeU5ADtm5Wl
96siwKsz7QGAkwYyyrM9zgA9KzOhtQGSwgr/ALIR1kDC2iLyiI5GFe1uUmZH4TVux5s0hPqKtZ9R
rpk0CBSHkhPWkRelha3pj5IU2GoMKJSY2+Jw3dK9ml9lQ0Fk8LBpYAycsFeawQZtAQnhJgXjUIkb
M3uJLNGvkwTS7xMOJJi3m5bMrUJKnRIdWK72R5j1din+iMAgh7W2Z/o6ghpXwHNL3hdz48VMIhBy
E2rbkE5pUE2G92XqiHPkTrKxmyLFlsbG1gD1RpMjtFY6Ow4g7R1EcOeZHSL2RYfNYRpGT42f5OlB
tOAn9E1DfwxgfMl0lXTW29gjFdlXWMnca8MJwV5s410IfpGjooGHTSjtOT0p0tVk+PUAELayrqct
ZS76SUaFLb8xJt2ph1OjFmRSEi9RcxJJ4kNaWc4cDbahml4i3VQUBBzFJgbpSgsCTVNmi341jJGr
AphUjrdR0NljmxAZu2PO94Mq2SOK6HhI2Or0SOlrEHtBl0BaFMwFZkSy5CpTrXXU44loqJ5Ux06U
THbV020Zlv5kYEXKE4ZFevlFmEpCgSybqe6I3UBMQQfd+lMM02LRo/0IjqaX7VL4McqbdLw26I2C
KDuHgtgoXvVlSjoREIIRcmz1aUT3xAS6eAF9bib6YegmwyFNQIiB3koy9JB7iG+i7DFXRyJ0b2mL
X5XhcTkYdtZBnAmkt3rpmepOVUGqX4IvTAeQt03sdNRIi0eKSPFm6wLSJvKTkLWEziaJkmtZ3E16
wsZAKkz2KK80PGugmHJFh9ydux8t8PDTWNt5GtiNptkSlbezpN5SS9qUTeQJSbhKS4tUkWxTrOVU
RPD+zVqqTwGcSigZbhEZJK6hL+onolsM22oExYZsecgtTSqo/3uBzKG1HwTTmdLMM9rJ0TPLhkox
mSJ5OyWR3UU5or/c0ebebjLZlrVkq+JNhAqU3U+Vq2b4+rhyuuxJjIydKE1O3+8DJSBIEjpN6fVZ
ZXfDBHFc7GoBKzM/FphDK6ycCFPaTW9IU2EHReCvXCcFaiD0UVG0faFNPkR1HFW5j6aNOkhkRg+b
FimeEkHQScWJDsFXbua7pAqdOZQds0QOHt9VJEGKGypwavpg0recFOitS+bBkaUYTr505yxxdMBD
TaAFSrPwqFg5Y9nYsv6mxNRPkMxE7zZOyy7KDGLmLbFGxPx/vQ4uxL8SC6XPsyQsMNURykPqUgQJ
DA9QUtTO6AUdganqo99rH6EiA2Jymx7E1WIL5KUgmOkA6Whlw8uCT/r12VipOThQTrJf348xsa7+
0EDcdjCsOuJjuma4QtNDrgSUszia9sJw+aTQ+3DPfgL3/MyrIh/SDD9B1Yi56U9M7jG/7oHEMPwe
TQPq36njXzQKcVhG4Pau5PnxOdNZ6N2NCxhlagnRkwScFNQvRkAJVU95TTaxs1QqvfCAepej/dMi
lxiqra6qBU3qT5H2Jo4i6aL7tMTNoNKF5zyfSH2fz7OhcTkhLUoALcmk7n37oL3BZT0mf0OxeMEO
D+nPazOrpBoDYo2Jfc5gNSB/EZ77NQOk6o6wb3cBMVdJaAeHRaWai4fk1yj53t1RoKpIFVhHOnMi
xlW5rfbdygQpSnlItxZU8vJNug9W3XwoDj30EpcyfReeqefryXOMJnWsoaEBOwjOs24O6owcZu99
fTYWdqnG5aqHsUrEhE2xIYNwJT4a0vprA595fJiv0UA3CwidBOlJ7hEsJsaIwN7qcA4mO47B5q0j
N7pFatprXn7WuuVtDfVHxiS+COi9OL4z69yZKIMWb68B2HPGikBRcGBYTLoNPNbzJZXvio5fD/gz
JwY3YO50SHKQB1Pe05PSmztVELZ5jtZI/a3Mt7p5tFJA0SoBUuOQxQkqT0CSOOqG3VBB0qCM/GA8
hDrC1F1cC25h7YwieamsH6lAvQ7ZgiBUnK9/7yec2Ptp/jVFPDzWTJu4H0ScZuNdEjN+1kAhjZzy
pj8gYQ5d8KV9/SmDzVvkMj2SCnk/yWjZuR4hcAyqI6eHghdDW0wPi1CAhS3wXkI5K94hmGyTygz7
U3gPbgFAcCSHQQGkwwyuigy73ltUqeXzyvwA2U86M5mU7Yyya9qdGPnOcMiv6Upg8nYkd6JN5i/l
jj/VDHl7zJOc2RunsB2StGVnjLGuFBDmAWTcYXTA1BfW1o+vt8znTtWPW1zmEmiyVYVZUifdqdgV
JwNvWFyrAlFW2W23h0A5WqsF4OSBWe1vEhe0FIuokqU15Z2KJKDeNGJNBzs+FAExPFxDqLG1u/L0
U5PgPwsizo4J50kCfShnVAk6XAcN9PsUbNrQjf0eDNPWZv47XELsGz9FadBYEJEUlU2AdD+uapM3
daAbAT2BexyqIKpbH8rnyBOf1NMIflbNViECvyn23bZcuOCBWV2wzYVM6RyNVjYW+alpFXsGvIPq
RyET8bA9qdLJmL9TpXCNvnS69L7Q3wq5fJw6EKRXkXSihWKbCS6rud2IcXUYQrMijXEfC6cmFm1N
LK77WL0OtHlDa3VjVeV2pAAeq8gQlYk7V/EuF9VVOsNLV9FWUcrKrqfsOZDa7djNb3mvebFY3M7I
z9AIeYDmzcjlVZY2qwH/kx6F7oeZPRvdsdXWU1wSBW2h0Qo0QF6KBhPSmcZ3E9EvkWjq0BLpvdwK
n2J13AI5cD0W1fegsxxJNgmV2nWo3oSpQvLwWyQJfqFI2zmPjmFau6b8ijKcF1W3SXZTT8pq6JBb
YyJcTejkZU/CJnPQYkOa4lBV3ywZ2hW5uG26VxSYUgWUI3gzUgggWErupWboGb16DNuS2plakzxN
16bYEJPGN10ENHaX2HPS4ZUVPqcNbYk+D6/gvgCaQ18NyYBUFDqnRxMS0pW0EEF/VnZjB/5sK3Jh
QmxNgtB1YnfSn4t1AeYdbH8Ps7rPjpENbjOnAvt5jwOI5BgqkXA6T8Pa8qkdbZai3HcOg8/HQpcV
ZNZ1yM1x92umJ2Y1pDU90UeG1isn9Dyr9gwaAuQ8KRQu+1Wzynd4HR8hupChrfs/UQt5n5C/fgSP
UDXiYp4tBT8i2M+o8eOhbIugz0S+yF/UDbx8Fn/Z4vxAMFZpHOgVPY2PrO8fehawN26Nm9kv7mUP
Xbuvi1f0xRsMK/7HJPPKEgGksvsyrH7eKGyxhwQxASOrQZh2Fd3JN19fKRdD/TN73AYTq7npzQTz
mayBSQSeFKXf9X8aepzZ4W5m4B6t0USC+ARmGjf5UW6iiEjPUKLdxlfydukNcTn4PTPHXcyaGE4D
Oi8oAgHIBKzqm2mP6q4tvAItN96XTuRm6JuJ1sBMLZbuL18fv5aQu6RnVZO0LMH1Ie8ngHU1o0Ty
vbia6vqQ6bU7Ih/59RqyS/eLg8kTpKfVVGaKLNMTbrS12k1Omt90Bnr3kGlR+uuvjV2Oec6mlruP
rSEIAz2y2I5JbxjSI3y2XGHPKCqxkMelwV0MWlGbRKJYR6eVyWMCZbOejTaKc7wkcFEZHtPsoW6M
DP27BtLiy+XSCTy3xy2fMGk0FWqTIsQR7Xe94CtGJPe9XENZ4moJFqxcWjy0ihiMahWVTF4buZOQ
tusUIz8FKjJbeZudDJHetoM62WasvRhqcGuNutsEhRuKsoO3uRMU1EHDxyYTAXM18z0S1FtDr0aS
5IbsaQb03IVKJNoUkKG61rUrPesJ0PBemtwiU0EiC+lmiR70TN2H5cYcIWhRq/ZUqV7WYtx9sNaj
cQGR/6lVh8XK5wPlPIAUQna8Lcb8VBjfUgHEhBWlJNKSPZhPbZoNzpiZlZOoiTtOtRPFFgo63Q9a
i/uOPvW6vitwJkg80XUgpztlgLhQP/llLO1jrbtP6vBRt3oUhPTrNkF6XYofLRl43DpG+RK1hP/g
FJyPhnMwspkb2hxj2YBqO0L7jOnjHfR15ZbrzKWlvXQxvKcG+UN+bpDblrklVF2TmPkpW4erZz11
ypzkG+XB2la3hUkE+7uyUVyUg1eGD4dTE+GoiqR4TZ3u6pYhlJbigYuO4L19DTLqkKbnIS2dkPdy
xXYute5MaWuON1p9KkxqB7O1C0xQXbT7VhygtVuTcFDstn9dWAT+7EAhEMpzMrIbigW9QIN7jZg9
xQpPvXE7avLRyvTOqZR6O4WS3WbTCuBlR26UW91Ay0w61XZgyY9V0G8kHaVVIbtqMqUlk2SsIjP2
33/a/0fE/MbepH/lvBng5gMihrw2effj5RwKw/7gDyiMrv6ORlkIwaO1E4KHqCL+BYXBR0jXAhui
Q7+epavx0R9QGEX+HQ2uom5oosqkBtkN8QcSBh+B4w8wGRXklMjcIGb9d4AwH/eTpqFZEcIUuo6u
TF1C7ox7fNVdLsCN0sYbJbQPaKlfmaioBqgfFoAjwENpN2h7dPp0OoRmupJysHag3kNRJbEiaZ8Y
qV8K6Naf7vs5taW2tovRsqPUsnMgIYLWdExB2OAN71jKD5U+W0ZGxhq5zSh8qNLmDvIRXlDrXhgl
K6kR7QKlt6T0xmp2qB7bQiAAn0L9iEYPodo6I6RZZ5StoyQnAcqzgq74yajs0nWiWKtGB5DX1OHb
4ymEok8YE7lITriHHgOrv5mjyB9iwQUB1FZHCxGeWtCrdzp8jzQsSb4y5/TLeX2eWC7KBBSo19GL
0ni0Rq1+AqJRP6ooBPa15p1tt+PP7zwHM31MUHy2xN0yVV2l0VhhCS35KMhPvbQAO1U/DwW0S3A2
kmSoIMw0OQO1IRStnAyNZwJeKyZ2bt7OqZciqNNVAIROoYyid4XyZJ0e2CO6xBNT1p0kuUIXvN3Q
3FUAs26yaNMKmqP3D52CxlTpfsTGiUoUDGlAQvx9gkuEfRetp52lhYT1kxnKtQCF5K4EVSWYjYKp
dCcwfLRJSzoVSB+lACFGuipQ61TAUFrEW6VdjMc+zzAmQILqJzvHDCv/MTsiSkiNVEPfAKcDEFcJ
svDvSSjaVvfQlf0qlQqb5kQ1RowxIAUmJZMDD8GN+/VCX1yHs5/B+f5c1BV9CrEOCbBBaK9E4Rok
z0ZPNE1e2FNwPdzu/ThiLuItK7W3onCEW4CYkiyJJNAS0otLI+Kye2zvMju4SC0dzg64v48za6Gz
KKMpZraVT1GlrRMxAMAnIUKORqboobF2uoRiobppxO5mFg5l2bvt/CADczarmGvEfGUAnMu3oF/i
IPj4TPz807insNp2Y98mXYP0uQaUjuGkEeBsSLsUdeiGjE1SF1yhX+KpuLzIv2aEc8iWME5B1WOR
az1ztBKoFxncwlXvZUG78Ii6vK1/meJcVKHFcQUCicabxoK0jAMwX+DCW7LAeY4IitpAGcLCMD03
xqntFlzT5cmyTA3FK7yXNPb5WTJaFxWzQvdD43XSFZ2+o9TstqFGrOD71yfv4nFAMd6yNEXHncsd
h9ig1pi3sFMD7WP1fgViv/n2axvqO/PwxysDhwFszyjhSniO8eWrVgtFUQSDp5c3KTzc4FUTbrrY
XAOm59BUdAoTJch5BqBmANBm22oiYA1JDCd5PwLQGVbGm6zFV/HQEbOpEtIJ493/sXde241jS5p+
lb6cuUAvOMLcwtKJohyVqRuulCPhCBCGIPn0/QVUZyqLWUfqntOr53RPJVMSDQhsbBM74o8/Ig5t
B36XQOTREg51SCibrQ9jJR/Ni+NDmqljM6ein5bBU9tew9sIii4L82oUq9Xrpu0jtSOQ3z0vWvtF
3b8qJt+3qynW1lTbLg5O7jnl1hu1vW/mULFCxXhtzAfcXcT3tKPGI9VOsD+7k8OO9tusbnxNiuL6
MHejDbBrX6SI8GqyPh79rWoH66QN6vNqr2hT45COc7Ubt31cVWpYNvlC372RL1Irn5Pafh+Zh5U1
Ot856+Nta8etvuiT402X2+8poOoW3uJBqyHDqnfbAx2XbmctHdds7dm5rAMTOCbpXM8s1NCpbNIY
LmtcNEr/VENgU0wjHvWjuKyoyV1kfrZZ6Hs3ZIosizZbZI0+z/avHSrEeWzftPuX7BxTrXm4hX43
itZwcE7KbUcSa+tlc37qzEcST0735Y9RUizX1Km2Tl1ALFuQ9efgXNVB2adh67rh6WhFfZNenY/O
rDvqcb996Pf7iOwkU4vQiwJSWben0kB6lZ76SG/LuUwXJXndJwLtZrGjKzcMDzSR1O/YKYrTKNiU
I6hX+qvTQaty1nf9cZNDyLUbyKFYlrp+BTZtkdugXxiHHpO5H3d2Ex/3d+st9RNOs0KHDbpPwk7v
fV21ZoWz8UwyzTvWWIUs2sv2kDDax9qzy5Fv6COvW9fBUVWYG89KkQanLXKcuNH965GDkmIHVn0K
nOfWhbq36cOEGkR7qgLam1nJKhvZ20ma/jAMyKW9GtHn5OAKDlDZ1A+NIKc+i0KK4k3q11nl6wlQ
QmWERVkE7cG9Lw7XzQgqjBW4pyZoUPva7lnfCuUWouKiJGGEulRh8573CvmutrcluU5J7xEcK0Iw
jMO3dEM+e4NMBNAbzlkRlMSE1JtdpKfEE3R4d9f6lbs9BPscAKLMF7Vt/sjU9Ckxz9c7q1yU5/62
6Z15gSqrmi/aejMlc4Zno4S23Utnul6xq1cGIRhr+4HoTK/cQsEqn9vTWy8MK/KTmkfyzto7FCHK
39TNnQGnZ9Opfu7WwXbZJTVcq1cN9pxBsfizBh2S5tutj+IUm71FP1SxZqFJu8mC2q8+5Ww9/eRb
ZzJAQg/Nt+d5lWfjWm9nxb70t3p1ddzsnirO1ul66JTXpPWgBV6qpR55Ha/LrKEfIFPCxrSsQ5Qo
W9I2rfIRtsO+GGMfMyHJOl49rU/Vct0RpW+ZUdmfghryatumV45zR6HdcK2OfAUa6uG4xs9DfhZo
yqJM6o1vbfIb+MeTvocZeDImmRDK612UWwr+nPXKMOuxlVqBw+w/U9potw2LE3H0++PcPdnXubJG
RQMKquC/V9CjD0UzcW3ydpyoJ15akLvOvtxh5rR3VnOMD/rToZecfXcjyPIMTtUvqPK4TIpkst0V
T06t3CRtPT0267l+0vx008dHZa5Yur+HZ9+cn1I9CwxGYYS4bk91CMXSZ421VRlpXEirqsgs+om5
zqO6McfGupuQcIglfIjMzg0PjRDJ3dBRlyiagbE/YyucvYQi76ciHW8USF/93HDwApkkxM3s2bbe
PLoIKCVr54UOAcf1GnW5dbvZ6bD1FQs+3WY+SjY3tn5YGPsnyJa3dXecQFirnCYwTqCXWS7k/6jO
c7iEkx1Jlcs8iw3EXZ8eF0qarsDf/FTbzmrrcK3ZxdU5y8bdSPfXI6lAn0+S5q7eHMaf74IXSZFR
uzBqbf5b6sjRVM252NIb5H+RdiUqw7mapjBFrARhAA25BMdW9TwqdpiEJCw7nkx4illgqW5oOttZ
dlCvjuhKtXNYKttVnVpfNO0XhfCiZRfqt505uxyFrI6swgmMen2troloSs/eqFnljKXbFFHb5sHn
HfKL6nFx1QvVw+hSoniaqhb2hu+aq7ZLY1P/qh7ckK/jD7qHXEYziSMFX7Lcwbvwkya1tRvNUfWM
m7Mrz+qs8UhB2+7aZadKnJgdlEc31Pr+WhSAdEviHZ3a8edudtg73zYMRW6Elb6HKpnBHp7p0LZH
o+1go6ss7JSySmZnPph7A6ORMhKYFeXGDvbqK8XMWTXWpLdW7W2b3LcaBG0XdnSjeYZGYj4Dk/Dg
kKgP1rAwX8sspEZhtQ4NE+1kQ5Q2fG0dupJrGASqnBa10S5N+xw5xluSbZZbpVnKmrO0w2q0Kb4p
DZmCyeCfN26Yu8XV+rCL3E2/2lpa6LjQpSv9abc5+452a23OhXesj1FxOt81ihpsD914R9DIqbe+
5e3m9oxpoup1TDyFn2ONVXb6ftyjMHUODti935ZZ0BQoGmwkRsqChv78+fy4wCR/WzC/j9xgYv00
cojAdX1Sc5mWCxWZuK3vTCUSGMc5O/MDfXxeddOuKWNk79r9QjP+BT8StuUARlkjsElLpu9PV2/2
znFUm1y9LOMm6aJqsiV/zmjeEhgx3Oh/CF+8Lwv+XwbR/SH47t8XlBe/lRLP1lye6p8wHk9Ksfx9
9NEvX8rmX/7X7O0tT3ab//0vkyb/sXttfkYj5QQfaKRr/SvheKZrgURqGDKyyj/i8vgEHNIlEacB
HqgNn/wUlucwvyiSp9sjx8Ze/z9gJNEj/6qrDokAbbYmAv1IvvofQCOHKjO/SyHLxV4D7pQmmppF
VcoLEbulPMQOso0ZQ5/2roKn0rtOPLz+Xuk9b7yN97J0vLc3zbtfmsFy+fi99h623vvDFFPHW9ne
tevNbl5Tj9ebYPVTt/4Jymb80Zb9tW0XgrjKtwe7P/ZmXNK2J8wp2lP6e49GEn7ko2B4x4CCo57l
uXHt0Qo9CH9sSQtLGyv/xJMvmjQsrs+6S3asnxdf1bW9otBdWrSni4hb9hLv+VmjXdJbu+D6ufHu
CQbwlgV+/LeN93Zb8NGb6z+q3vTHYvHwvh+XHqqod7OjiQQjeHdZxK/v39few85f5X4eqt7DyXv/
Bxt/Kbeaf6bGX2yXv0yGS77U0Tkoik5UX7x63nvPzACPnn6SQfh28gvvG44qHqvMe7W9VSlPT548
ep6q/pPuJ4wO1nhw8OaP80ciBGHFs80xavpd/Pi48x5t//Hx0fJuX6gh51dU8Fww2xk1RoPJbXvP
xNww3DJ2vUcMkv+e+6vV+9375/P+V2f0H9fkpYdAV+vkfG651fWVOs0773p09sjQRnHV2auieOoX
kNGX1zP+OKlbi0CbTtYZvgSdAC8KqaaPFXD/i1N4CrmJ375ivXw5mhcw1X/n0VQtuu8TmTFQin+S
GYbpZtXIZDi/3R+ZPlnIn9JvvGc4hlCaDgiLzL9dLnOE7e3t29vBYzLeHnn7bfj19nbbcsRyy+Fv
OOaDN8WXM7z9QEhsw9fXWe/dbYIbN0CirEhDTt1qb+2/vvbeK3CBP8u82etrHcw675U3SLVqUxTy
5v3m5N29izR//01x+EOk/s/+kS9nlHTJT7f8nzCjtCGVzWfdfLGTaU1VnMqaWSzr/ZodS3YGebwd
xiUdlkYJ24biPR2JNyD2hl2FWK+5yOLSW8ck84y+ydNBoo+815H3hNzYI2hAE/xvRAFT9I/oIv6W
Xh9+U2FusEnuvdVrJ+JHZA6FVTnlhygqPdN/vs7Cs/f4nQJywRzWE8Q1IqaKyfez/53wWG/ueC8t
n0OxRR6Rxt2bt6HjcTwWszffeXwy31DBuPaOIe8uqBHjf1/wphwNLhWNpmakk3aF0q0eUSfvN7l/
l/vO4uaVVlGdEEmVfaiFf390v+zqi435r67+v+7qL4XHhcLxP0B4fKX2XaaH+S9Q+77Ski9TyfxX
aslfyVrjwn31j2oLQ6aOX+WsJM41yCoCef2Pst0okvqYZaKISc5T1LB74cfeb1DPUYUbtCzeuBVF
qQh3ExSvM1pT4b8t51I8tPJ+QBf3HtY8E/GU+zedx870TvkctOCT5wZ3dw8cNf1yVxooip+1/ELP
ORgmSQ4LWr4nl9aTJvrcPk5o6Ided/ZyqLD3chukzgjl798e7CbPSPrMu3lfrdAurxuOPXJXG7Jc
v8Ts2TN59Xb74yRZL8fvonluAv6ILg9ZiTTqUz7yVtznwx2B19EDceSi/d+8swNTzcO7eyB+ZFAs
vyBT/p3Z+/uIXShbqUk8b2WzM54YLoJdvTIuwvvn6zeqKZ09bzncL29jtCyJ6ggXRNwxRjI8SfR+
sxVz6lVqdaI6rFavr69fhbh82cILTOO/voXal028UGnOVI9Qz2s6URSB5NZmv7e9c0QCKZ6V3kxe
iiEiL0UxuEJ7cNEtRIFQSaQrn3/7MLPlEBjCARlSohJ+e+l1ZHh7EuWDjGpUZcdnwHetWPSUUowc
Pvt4bJdyzN6zfBnH21uUxu8OikTlff+x9rDOD6tz+H2BqvDdjR00BD7tib2Sd/jcW1jeo8PRYG3e
IytR/n9fVF5IEH0Ieu+xSDnkET3F4iDRSL670+/w/pX4YbHzP7d0DFlxn63IC52tOrd6qRisyK3p
Q0k5GuEGr4Tl91QfSH1SyPDS4W4tTx2htRVvBJ8Xfh27lrc7BKe7/eTkeENKD98ix6AFxdQbUf18
rkc7NLKvaClftvdC8fl/3d6vZ+2F+vDXrP13zNqv9pHL8JD/KfvIVzv/ZUL1f56dX5blr2KG5PdA
sIajjS42fu2sNlV/7iglWHq1A39g7QL+9Jnff5V0cKhy8dmlLvbaan/ctsaeS83awEVEk2lfwEq2
hmvY0h6mPzWZ2SCeSb3v3caDJYc/K3qW7Rd7/+1tufN+PNRiAwIxecCZA6Rl86ryp7X3tiQ5Vnjy
XlEa2JeBCd977/31c8Hs/Llg/r3HLjbk0cFM+pQY+djwer8O0nmykGoXpi+FyrUAej9IEc/mpq/y
d0cdjNEYCg2RGklIXNw40maUVo3hbYUkyQG0ILMuRXI6Cqwg56n4pPmnIL+lzPmc9DS+wQOmyu05
rMHdRhRDVsmuWfutT+ZLlKiEUgwb6neSk8lXpz3PFTAMdJKva16qwoD7bAgvdnq4T3q97bh3GCLk
3yYHmy+PQyQ9cYg6QAApIaVF54iEapHu1/fSI3qYjbOZRV/sCEHurvbxNkop0qtQ5XUdERpPDfsj
ZbZg4/p7spYq/po6jbjBI4pHXif8La5wTUtu0aEYlkpHkbyOjqGokH+M5bk8K4J8zDyAc8HLjATr
WSCPJKqu3KFX1r7DI/Utajh8FbgyrPHPOudix7bNMrE6ktfFp+nJfyqo2iMqzxPPRdXRfQyAZ9Ga
+XUGpgX6XgK45igfIFqCxpy96+dRJOZBKVaCBt5yCkWl0VgAG48YEgKM0Vq+L36IRrJ4aP0H/qGE
yq/Ue/jx8AP7gakR7/x3JehRme3l6+vq8xXwd4Td7yvgYqvP9+fDvmEdoITJnQmmY3uQSfhrxsdI
RdUbeaBCT/elv3xZZn4MfvfyYnqJ/5h7y9sDOLIAONO7nQ+WNIDTN+8oWEvNxwBIQ0yFL9r85eBc
7Pb/YwdnAKh+whf/GQaHXLKfy5Vhxv3U6P+v5Ipu/pF18Zt/x1QhW+sgC9SRpfd+6h3FbNfnLSzo
uEPK1oGK9JWSHYdIJG4HOHvmb7E6RtDp4h4JDBg73SOf2+E44vZYlUfssXMEA3CiRVrkTGFSs1uN
KEe19YswC5GygQLBwb6l5A6SGU4TmWao+hMkfjslXR6PLjhFBzYold9dwOMbueJIedAFlM6ilMYh
PBMKrVLhl1oIgUNa7N634nRCgeQ7clLOD+wMPe9WSGpBdcXYQiI0Aaj+ImUbf/hh+Nhd8nDYDebx
W+E7S4Gob7N4eWsGZGDkcYurMz7yxJSCGsgNnFPLl8TPxT2A3nCK5shVniznj4DJP9AUxjmOW+AJ
FI9IxBOaw+tsJcIHtNr2bkaoISMPwOVVuu9dWngn6D+fEwTC4QVfwLpPp34aZtEmyuMiaNirqDQa
VaH03JYayHt6yCIyucLTsA4Jl2Qb/lz6Dt7vXzfhn6bDxT5TH1Jnt+1rUUD+tgXDxrrqfRnuLhy9
nKNDUDHMVtyt8kkXGhHZP0jcsB1+GxR31LCSuzgPilCjzBGF+oImTqNtVKCV5Gy8Z4ovrdFMjvzd
hOgqU1SXqIn3sfYsm7KoM7tIpkwZb+/kewVVtuTYhBLQGcnA02B/JTpOGmnPcgZtnEZ7vr8NilgJ
ydFONDBDOStiOerjyOZNjih5bMmPL1fNSW+hjfcxf7kiWTH9Ji5odxJCwYv2pEXKI/jB/FDLNaJN
3KMoGXnU0YI0KrnOoGHFaFlXRSz3c5xtyR2eUuaplPYQzzpcnTspOUquPPwQdEoued4hanlxIKs8
TGF+bBaEHSY+Gf4ClgQlQDR+k20exaWLiCRB91CD7F6NlPgYHv1TdAxHvHMODZKSoLa8kpeexejE
jM6wiI9RG8hiHfHQqHy5Y1RElcxC0nVF+9DAT2VR9L4M8rAMyqBdnEPYyz4LmjLbpFocnwMr1jle
ZWmtQ6iNoiOiIqW35K9jeZL7PlSWCZmqtiH0aKnKojAvDa/iwkTZxuvwNM5jmhWeolOAFhW3EflH
ZSWYtFPUu87fxlI5zfH31DQnnvFW9NSWOz9FZ+4wRaPaXq2Z8AlltNHCqUvYj5NI7v0YtryjTJzb
VMoBo5euBVRBmaM0pedSACGNFF9Sx6uRIDL7wPA3PKMxkR7locu83lNYhiyLlDOn6ErQhlLtRUfT
G7Q87uwYWaTJEgV8RN+KINSiEUqofJNSI6iqVBgP16G0qA+oRhk79Cw3jeYs3UAOQrkv7tH9bjMS
HavJDqCKcoclKWWqcH2X+SWOKui/oUs5tAMCT+deKYXGeUfczYk2k8z0Xo+6YB9gRUXFJLvvgofF
3EQavSxjhN3R/zBl5o/7YOn68UHoEMLYaAYlEWlTeDMSLgZXON1+A76eNuLVQsrh/7Q48eCSJ1Vk
hJPsBxDVw0Mewo/Ax7Xzc/8d3/sNHs6df/ew+IFaCJ4qzs01Mfc3fLbzG4gpcFSQfOLTAywTrynk
DGnCnicfIBtJTbFwRO6tiGYjY9GZgjtWzJQZu8sNyYMYDXoOoC+k75klRJz6DSVZ6Uc/eyyZATZ9
KD1LrT/WB6MVufTWiV7akzSip/4SVo1P2mZmOlwWRqr3ZXI6ED1kBqVU60Nf5xt5WLCG9ojcllWl
MlXZeuhxcqfeQ0RH4O7ilFm60MkPI7uUDIFcAvoLizRlASWR5NnK/TLMPDzBvLPjsUGWy9B3PsVl
GX5ptBWSXcVXvogPIRTxz9QcSmTA/aMqPPEVf9zIqYmm2onSyCZ9iBxmZsfPIdKvmL0g0B3PZc21
ARxYNs3N7W5Cylp6fb1SkeJ62OI0RRI+ZDd5IJJS5BVANbk/REZ+yOrjWBzhcNuRUK13WpJZNLAx
tGQjN26dIItlU7fm/bIK6Zop6+4m8d3QYjRabxNXM1j7fNP1ifPn9+ZKUirBCOaba/JVtY8iv+WY
gmxSkv1EFHu2Qtmch+e2v4nt4Zm8Y3MeCgmjLsj4s2qjEuu0CXVGXUzoFHEk+bZ2cY8Qyq/ESQ+v
MR59l3q/H5myZG3r9EA7d1BmZE2T+9Jrxk5I7mqGTARYSuh3w3ptggRPcc1DDEY7rkmv1lE3eMQc
SZCAWMf0fYeaxD4ZDROBz2Qc8onIWzLNIFUcz7w2YoH8janKlNqFW7SCuIcusA7f3x/mb0V8u3wU
R8DdQFQS/8TdO6IKTYMGMYtkqjucTGbamoaSpnjSjeU1D+bhsDhCOMKDeEU4fQEh/5rgTMgyv0+3
SzBO0dfrg77GWidUnSScCWENV4lkUIJXbYUt9vI5KBSYVsf+Cz/4n5PBfrr0RbxaZ+6S9cng0uL4
V7xn4adt4RdBORB+hli7uMLEu4I1bIwTcRvhchLqh4ijcPmo+di06GF3wlarfMhGOIEeHu7KoBBK
WMIOeIMnfwehY4XW9rmS9Wu0/0XXXXjyduZJGR11Vmpr+CebzEkE1XsGKb7qsU3a2G2gK15j+Sq+
Cs1XoBNzg71n6t4x9QleKCj1Yvg5nAqyZBMxx75PGfHGbyEeWF8Ns7TlF9zhp76+hPCytZr3B/p6
W6DUjTTfZCOM0pU97SZ7N2quu+cvemckw/fZJS+gvL4+UGJALinWhoPiTMCr+L9WJ39g/KEti0Os
Cth3ZhDPen4bH5SbHl5YwS7DlCj9CemEPdA/cRMJNHL27hVUU4WnbOUghOI6ZapsQpyogCJHb81b
qP9rLJODL95FttX5IyJNMrnCUEMRBWx4gxP0BvSQ8+Zy+fIyWAiPS56aXstWfOCg5TrajZcWDEm+
WLOhr+euD+UEaTUp5838u4aPB7RlcPSw87L3YpGIB+jlJefVywtIJF/Nvfj79P0d4OKOTZf7VYLX
BA7RQCeisAEYWYFxwU0TyBXNVjN2lnknLKTVWjy8gGhIwVUdrNA6PNEC6TR2ZyY1kB69yifSgzcr
+nPoZ87cRvziiI0sg68m/5fDewFx/jW8/52G98tt4RJO+M/bFv6ckPGTqLowXbV/WFR9uRFdYpVJ
5hKGCCgrJG7bg/AnfuOe9JSwY23kkDiLZUsSriGS5uxJvq+XmKUu2Owj1EKQaA/TEbKckNIEn0wC
Ic/epCS0XL2CWsAWZOm/s1ulIb6Hz6Xtl7dwoTXm/3y38JXm66oXofV/ab5/ab7/gOb7xZJx1X9y
9ZNkJn+mYP2E8V3swOuOcObEKXGxYBGKkiWMF5LqRuub42+g7xqEQ5/2wyeklKF0uQoapIYnajmv
Y9U/gSKRYRhsDh4WGb48MeIotexvJl1k3Fh3PTDFGbM6wUgX+zf383gf6Z4GvEQNP8ynAwANhhDf
3GM8UlolMgABzhSwPIAmGwBkgGEc1WFpq5xNj9SArJMYWdtQH7eY5dTOQFNzwEnPvg77S1BhZ7C2
v0p3PPpzF89PfXYh6s3KSSrK5aCzRwKU7wcLE5gcx6QA4B+W9XEAzY/fBBAXFK5c0GvRZqyHeN6C
+n4UabhytbkGStotNjOb1+0E6xvK9NjECJUPrgacaV5FKLHdA1BksLuGQx02QJMCRlJ9MdpF2bSL
sXEAVLOb00MX13c5vuAm1uC5y3HAmbE2K2PAVuDVFBgVwwjYdQsOL3XFibAcHh9m9WFahyaKq4CM
DePRevvAujOuZJTkOEx43w5bkvMlmN6mV4VNRJbeMYV3hnGXz9UlsbaAtICzAAaiXw8wKtBvFlMG
EFhAYZ7IdQU+2IBaYUSHkuevCE6MK5r+gI+I/eoG6kwDitmu+oijBP3nO/2SllHrHeg1zu82aNVo
5uME4MDFMC+YHTsCRqisQrGD7rF/rPEd7JkhiYCmnF+s4zR2gIRSgRa/CUgoAGMSVEHNMAKOMLjb
uHnGpga402/wMowFPshJQ69NHCCDDq8DienEsmboBWaoA1lCwiRrg5EnC0imQ84s3uOxlqNkmogn
G5To+jTeAUIJIIElj3UzPDibBewg+ncddMMcN36DflsgQWY5WNMpopA5yW4je97TEMKnQR03LAo+
CnSPLN8srBMDKLipYMYNv8GzwjMuBZdbNND/5XJrMM9csEiQEoHtcCP4xrJ4XPujydovQL0YKiZJ
EQtug4OGiSFDIGc+RbIUezqbakl0leBxYlV0oGndmFKEgf29nykTItU5hkeUTw+gy4VUJ4U2L9DZ
iTTxp2jP0Bw5r6BHB7+PjClVi8BBqRwhk2qBk34ijnqZsAMaNGDng+ueaSnOo9GC4GR+BEfPHtYT
5RZFalY8HJgigsHjJwC/cph2LmcU/Ar/Q0Qw0lgFzQbXHnLsQhAItdCKhA0hkwGEndzsa3pWpslI
kn3TZnAmJneCJ6CPt35OqwqmVevxfmwgjgT92cmPL1O5eXQY+M7bM6iCMiZM8jYugAhlYoFQ03cy
EubtdsCrxZWzf5SRAAUn1S3H3IsoU+7lWHnXAfuU5+QNivVbQco/8FCLKVTMOBrg8R8XehfK4V9C
7y+h95fQ+0vo/XcWekNU4C/o4++K3iXFxVCKYuP28CGEddbhYhb0bx+8iIrj+jizFPQOccXuEN3i
FNKvRoE7/9wsH5KbftaKCxtDVfdZ4R5R0Uk2NSjcFa72LtzNjWtRP1t0DpwJuBgT+AAkbYMTUbFJ
2OjPsAWhvRs4KImBQ1cSd82H1ucEyYBlumy5WaxPROcbXYnbi0pzwRns/hCO4n7Y4sW94aBUEASH
A1ScxINrFrUBxwh0wM/v1yBP6J8ZJSQe/I0ral2gvqVK0l3DgOevzLQ78RyLLgTDA+rBIRJOinFt
Xqk3KBpzMVoYG7SudJKiUMtz2Q6lZ474Oz42TNHMRCeTvzh0/GYqKpBoeOlcTB/7rg42P3ZzUeC1
l/WTvMdV6d+Wb7VBYN6IQkjxj+sNMKk0SU7V+dpd9Y36e9fKWHy/sse74/VbFbjjKjjFH6TF+pt+
IxQanXNkK/xM0foKQg3B8uiFoh/ihpsfv2UrMRy2vHeI1k+7uTpNJ+sr9MhrOeLjSLgtEyFfcK+T
fGLG6lTel5/Nj+SHhfHR4UgX95L8dKF7J3ctzvVuOEfzbsWkTQ4NbI3hIV+VrilWu7mwBPQpdVjn
EvMsX0KVfZeIFbFg8kmVeOoU2oe3m+f0u5xAqAXO1XZCT0II/Til3I24vORGhQnUfqsDnf50rv5m
GLWsJfv6hCtXnLHykEvL0fIcV9nEpYxp5GreadoTTkF35POPzlo/yc2TxUd6Ck7sRFrUhdWcM011
6JDSojPm6hlHJ0bX6kzDIS3wyYHWWjeHYLOQq5mwhXTqjPTo5dKKgt63YmGTruPkh/TaMTK+9Zxb
3KViie5+O4+8oh4C15VwVXI0zus57tMbORfGM8+1CMKEb79ImxzOWU+qiTltqc50wMXqEOYq4a/W
lEISUw4xoCqJv1He1miAE4tPdiAwhfa3dNmtyBMXn0JsR19fJWNqc2AgJlTZMUlv4EYQqomOxWlp
YF5uxuK+pQYT19rxbnp/JSSsE9Y61SQnBgyd8rb5oYbJmMqI4zX0rHZyDqjXGRLVzkmqie6LhSpn
F3tUjFEVr7CKld9S3UcoyPIu5nmQLuW8kG8nJ8E5Fy1/z/BEhPRlRDCghKAbNJZnROlSDpIP6vt1
fIY2tBkfg2KRLerJkYPlVBX9ZH+rJrt7aYTc9DGoJ9Rq8pvViQ7hZImnRdntMeBUiEK56sdtO3Qm
ufIWOtWvqvvq3v1WT/jqO5djOOS38qJFh7n0ruAWfaj6LQO2X9U6IK0WlQs5Ke14dd7biaFjhJPb
Zpkv11Ne0uPJuJ2MosO9Rs+ooR01ixE4SHnbTuS1Tu9UkbMSs11ejQAwNPg1I75FbUZ4TLugj3W4
Q92T8G4KmAyE5gUbyMpkyd1CjTpP+tgADjCCKhoxHF1cUQDkdEUFBShQ9mwXuI/GDMs+Lm+ysH8Q
opNYvx/0ojSAWgVpaTMtrygcgnF9YzwLOyqbZlP5EhDBTXnTYOcUAgpgkBt48/lsYEtp4wQrSRt/
HClspzw6zwRi2MOaIkJvMOaFRy70M+rsTfdxEx8o9XJVPGVC2hoY143fxz2X4najlg9jgzvntriS
sMAaziNAQEW29ocUcpU2PoNLEIgfJ9PkxmCHMsbVdc59Cclgz72lEA+EECUzuoJ6I02nNgf0Kgyw
jWfQl1lIxSk6puFwjTDz3XU2pbs4hQGjSzhX55lAEcI4k7uV0RB+1552yT0LYV76YxfJiMjoNPB7
hl6CQS9cMJrEd+Q6TSx8tD4WgArC/XA/eJVDaXo2LW/kqnKk5tljIKzxekKcH4yJLib5uJ/xHmd5
hKv2uLveTKWHGyodEPPI2WgBXZION+6sslBYYR/st4xlbQL6nMe3coKGmcEAyang+2fcmjSeJs1k
YknjR5H0laBDR6axRn8WV8nN9vowxjFPUUgxo6tZEvMANanHZK+CwADZCfPbuu4i90pMfI0KcjaG
MFWAB6KDDU0hm1B8CrLCcSBH9RGR9IERpgtVCBfgcmStW5YTHTqV1E1x2SKF6ICWEgmPXzhg20nF
DpFORJB3GK+yQwtbQZAal03VuIZkhal9AO0gUzLc0BFEszN4lEAbtAnI4QyQAQIotCy+tR+oGZxn
QjjCXRULKpiTigHkB11FH5vAFIIKatB6ukiLSaiNfjMSvs5USD62X3FWzjymtC8hESSRhKQHIYUo
NzHSu3HvI+FpxcgXMo1weaqAfPcP0OmADFxohVsAEQVsUhOiUahHfSRak+BVUFUCE9BAiCosyxgG
J6iP4D2iMgj1SFhBBaVRjAEkGKFJjth90FbANylb6snnZdQLhINuBl4qlBMIbdALByBD+LQtAR2t
v5vK3UtPipZm4Ptdh814w/3WvrDx+rHBHi4UFGZN9CSD0zAsAnDJg9rJ/C5m8lpdDIoSnwsvcAu4
JbhOwg2+HOktakV6ApJwn7TGgkVr05fgtxPBqCTGQkWTTIYg1hPtltqDcqI8HgXluAOikB1f54Ij
FCV2fWYINdR5F2Rtso2ZFFSZho/FIBGPXBNoICo2+dUE1KM7NLAZdVyCJI2mEl8JBYvJmvjey5Fh
om4IaEw2sZk2NUMsgwBeBWcyD89XsBZh8WSREnSgMyLrunA7tRiO8nkzdD9ZPIBuAH/A6Ci+qQGF
cSDNER5uC8nIIOSD+mAeXn3yfvJCCQgiZi34Dwueu3R1BWaUh050iHcgYMSFTHRy2jCpIzJeRtYs
BXsTCHsXq+ME4HMTKfMkcr/vUKwHdXfR+VlUcDSxJVHGdG+CPjJn/R0cRy7e0zy5Ei1mmhCKEa5n
YEuhzQ+3XNMFgpVqi81c5gm7e498EzqD4IFCWSOw1AHTlDCe5FqZUBY86h9zKq1JWI/DWIiaK5Ce
qLwJdKqERtKcqI63U2GzpVfZXUI37gDJBPwj1QmMNocbS1kj0ugSuSCUJlmNhA/JjI7l+xlEO3Ns
jdPxsKYn0FaFaEn/lcygEd3B9QDWhbCWT4R3LjobEBrUT4trfXCdpKU75rhcHzBT5Ecs51axVaBM
EuK9CcBwxz0Paadcn3AmurOD9AdDMa5Y40WwC3Xm6wdk2oCwUuWYwauv+ISEHqcZXcygfAClMmh5
fHpUQKohicYV9yPfJm8qw8AkRW41MMOLSc9alTCrE635iCKSu5VjrUjjis11zjc2ss45ez/Dzfuw
gSgm/Ud9M+SnHAvLkKkLGz6yrvFuMG0rJkwqTEMgSXV+WGVLCRanihzXkl60gU9HseQ52QeUDWPA
e4h6B+h6TKCBfowsCqj9MhG5JCS9wq9m5lI8NwKR2qGzHHFu0pqOhcqLRLkWOdgjSU68I7Mgf6Ad
HAFhH8yUGWX7gr0ObD62a9m4E4xGEo6yyYvGAPdUONmYn9ZyM92Eo9sNpfaE1afEgkuDSjMjXbaY
PfxAF9alRsHBDI50EYtZ+ihLwWQ+d/wkPMi2EmZze2FS3g2F4DATbLflGSA+U+80pgOZSGC5Uym9
jGEc7ScHRFQDXm0zZeHrYRI4/s0aC0BHlUwivO30bx4qkcUSk13HhHh7etSZB+m0QmzUzJg0LKKa
QK/s+gQHJ+F7CfOuwvLmFZcmR+OQ3gfPAhLPQEpsmGsD+Mt6OEUGFO2P28tXZmBNIEoySgJPQx6n
k4RIDglShBg7ITZ7eCCQDzF1LZJeuqwH2k/mm/gNV8cEd8rEoeeVh2Ky8UsmtzRjw4Qyx8Jb/m0I
WRBURY9lQsHtHhwtzfU2PM1ksiEAhuVaxyDYxASeEel6RJ1wvjMIdKYD+DcCrmDSjvxuruO+OTHl
xbFX4YDbjpV4FBvI4mIiTGY2BDbaDcUiTfB0Yzo4WNjCVNjcCmUke8ZhOxbhYI33r4jSYYEqgYUR
RS0tjGOJnev800zuhcKFE7jgjG/LVQnn49zZBACG6St+CGmr3J2w30XGi1CxaPtH6zf+aTKd1rxP
CmeGTmL1GER6xg0GR8UOQSoCG7lGn0MM5mISzEftP6SU7pnjnNUmZfcMmWKscMRsLCJUkgHZ3LjC
hGW9s9YYjkE/0rlxqUmKyGeTOgXOC1IFTEU8arb/gmuNfqLN0wY26QdPWSeScO2N8IjIcj/61aoL
Ej6V0zYs6T4wcNeJr6Ed9oIM2EZkuUyIdnDaNd9RZaKKy9ixcuPG7lSJt2OqSTFBEceR3MwGQSHK
RLkkqoVtgjBI1EZiHPCSSESDjR7a3pk+DFiUS+o1sn5lElLcZBAWOVkOZLTJUgrhWZiwJqqohgZ7
HEsFOxSRUEToGTXhiGRQUDXQoVE5RMM+XbmDhpwMsRh7VFmszYlEjVhDYKvi2ejcMr4sdBQpGVuJ
Ljiy8EXxk/n7oRy23IVGf9FHzIfy39g7s+XUlWxdv8u5J4JecJupXgjRiPaGABsj0Ysenn5/A+8d
ZxZrxvKJU7WqdlWwvOxpg5BSqczRj//X4ulIr4goO5EFUiN8ZpWdlFjh0uqZ4xXQl3l0G0/MPzJO
oTQSyfzJF3CBeCzU8uMbLHx6Zm0kiispS7EnEItcSZ5FHrO3ynNYcNcbiLJFRkl9dI4EdM3jM8gw
CZ099K6RsZXFr8KR4TdIYkzxPXYkTEmf8srOkfZd6S0RjzFBciYce9SVxhIPjLlnFPSS4GNI10nJ
fTB7YpxSix0uEd9Uf7LmZXZE2TwQ/tIHktHbcMNBJCWuchj5YtbuPFqIZD64lxXSeo3nP/FFFt85
jnMihGpIZ1lbmNsy+/RzFJGukp59OEebdG9Xar0zukNE3VLpbGaBGALnACWhO1J6vUaCyv6QhKPk
j0VWS9NPjoXKA3zuDimrx7gj/7l0xDs4Uqm8ZYHm3YTBS4Z2i1Z+UIQ5WqJ+sJgQr3xTRr/iEnez
IoY7YxMFekK5Yjhg6F+p0+aEbGmRa0sfFf48nopt1hDbtw+rBvtDTNZnXvSL3hIyfick4pYLyzrD
iWHT7xD70vcsck26ohe6ai+DQrhj9X1vaVnfdI8wr5gyCPfLM9xFQhgnQtZoobfFpMnLWDlqi/h4
9OXcGOmMe4NJsHQr+jbNm8bXBcekwmqcqCPdCnfMzVRLtxOinrm+6EWcfre9sU4RM7gWE0Ym+4yq
8SARm84V2/fkSp0+TpOESthRa1xn3GcUfMbKTrCPgYbntZ0Pdwz9KxJTAopcYg4llh2ZfHPCUuAi
Fk1yrjQcGRjRE++igd2m8Wrlg+gmqoieJ3bJ1t53N9auLT1E8gVMNXGQIvEPOeGSb4DN8ZclIHDE
OpAMLrlYZMHW3Nv0W7HqKFMwaz7dRdimBVuiOAL1RrSKGSUUiNuwwHG4c/alLdX5WwyXGstKrATZ
Ww+ex4IVypCB+akiNUso6LwS/BFZF2cPl4wZQD7giUvxgchHWcNPzwJRzlMCYwcPg32wYt+gihtw
HjTFKbzbKRqMAna0qawakbaSBCgg32QdJB20I89LHMzdU56fzUkkrYvnxrpZR9uKxf8dTjf8vcp9
HdTVg8TUkhwwZmiAoYGhSzyYNSTGH6Zzr+7VW/gL/91HIObGDZ0lNr7k9iUQfzcNP/Me3FkJv0ec
WCmfwIVHK39kZjFaNGQzTyjLOSLSkqVKg6JVZwaJW+DvCB/4ibWxJGwgoaMdkQwJJlxDCSHgJXCk
xLIKsVSgJM8usUzCOua9KREugnnEBKESJC5IrItImOFKwIHiesIRKa+JPigQjzkFi7kU5lAuzVPH
OiOqcaN45JlDRxlezbSFxdZadsR2WYr56ojRlUNjkX9nr04o/5CMvAQoMHuQmmJpSpzkhmwWg1VK
TbZENonTdS4mCQ9il49njPBKRDtHzHDikCbBxCuzDnehWEvSKfKtY9CvLHPRY2LF4rKak5FEvWRu
QM4igCwxxkpQsYkt4grJs5Lov1T1fId6iXWmauIXpzcU2YbYnaAvrKxDVypvCJ75iZn2ntUw0lrI
K9ICudO7XpFHKP5BmdsUdSWq/oC/KYuz5ECayi7E5sTJlOa6Ao9YRIu0lSFOmBKx+dcdDCyE2OTp
gZ94nVxNzPlYvgXMrmKEeYFZDP+zWSRcSzgYb/uB2pUY651HeLdORF6PIIUtGLsoT0x3NqoEpFge
qEVq1nmoFCrxYIUjs4xsF5NEtsMVQwblwugkYnTQRINE+KKiiDA90RSecQ/OKJarfK5mVmgPEr2Q
Ms3y4J6Rfx8kX65z1AXEmEx/RrteSqiVB8fUS0C2zCKSx52hrGR1i1ihzsyRB3d7BvLKOjdcdPIw
eUuAuupXbAl5nonCH7lzWbIsAUJuJ3yYEwvsNmUbyu8sF1m+LHuWDq6yc0RkfpsOMl/ISNvANEAd
s/xqDQlkPshjkHsgVs3IiPQjEBEOQDtp8LoOWB0LFUknCk0FsFZZNn+vGDzBTOkeJZ0ARyyObVFf
GtKVJdUduAsE9m5EMUXKiJR7ho1Yn2LJ/s83IScnaxgOVhaviR1EkM5eE4QDyyMFiBnz/NksiRmf
Qp8qXUWieURTYi1YMGi60rt5w8FFyzWgS9DHmPQekuUb+aNk3fCPxFlFN9qiD+FwQ2LtzOSAMjzJ
Uw5EpfJtXj1xKSiboW1UPHeJCIrnWuJkIq7E1MaTRKufeqLEJeKQ+JBWimspf4oTT3tcRKWN+CKR
hMek9Ou7zxOXmvTq0c3Fz5ampyNVgX5W2p8WplQsSf3SdyXTgt+S0ODVCYEI+rpa8nvtObPYBjpz
pbbpyM/MzTVohTo+GyG4BL0S3w2FtFiaJU/qz+TvjAwnZKUM78Tml84+Kb2h0ybYDWRIGV0WS11u
woHjVDx6sjBR8Ai5QzFc1pggOyBUMAnYsRv7QuiJ+SEO5ezb4p8eu0SjcDskcUu7kSUdtFInJe4k
3gqeU+F78vBnJbB3xVvDKyLMsgvOP/T3/AQ48yx2/aX9/z8IcOYHcKLqS6fC3wFO9P+Q3X7pTXhn
t9/Z7Xd2W+A53tntf8PstuAevLPb7+z2O7uNqfnObkti9Z3dfme339ntd3b7nd1+Z7ff2e13dvud
3aY4VepO39ntd3b7nd1+Z7ff2e13dvud3X5nt9/Z7Xd2+53d/sdkt39iham+oPb8L2WFqQjI5h+6
wUuA89MBLYTmL73Ruf0jt8wnZ5hsBewRbLm6Gn7jWm7UOJRXLuaTnhv6s7qQlh0hxXNa4EnCYyps
YgBSnqzmoAH9KWVq06mQzIHpDG3tn/dx/zjSF2ipf91IfwJhrb0sjX8lCOuPqPxVQWn9pUrjjcr/
RuV/o/K/UfnfqPz/alT+n+h1qi/42W96nf9kep0foTdfUW7e0Jv/x5DSyD8Yv78AMr2YlP/uUEg/
AlC91KX+NQBUhd+5HPWaUTOqhWq+lDdeZn1VKa6yemkreEB38FWO9L1VBQTi2fu0ANvwzx2HoiFY
gq+P+dcLvtx2Wrsl28UBxKs9GEPg7NAGKohO0nZRAvlHQFYDgfO5A21RAEHnShG+MJjsgZIREJc8
XSlF2hX29LbQi+IKmIj0ugjKxhFkD9hEICMrmQagItKnIqX+9EnR//YEV6U+X7qNhNUphaFqQ3Mn
fFUAq9TMomcA9yDoX9J1KZ2B9K9I95MjrEIlp0DJuzSISsfPs/f0CZAg9frSNCr9kns+b+jEXQZr
OsvoLaNUXmAz6BKjz0nwFwRYCEgaRp6CVCMN8EAjASJaoZL9ZAucxiaArSmq0n2SB49H4EUFSELw
GqRVv0YD3o7mcWrMdTE4MKLEPZu5sELX0wWoC+lNrKmMon06Ap59ddL9u6SL4PB8L6WrVlospFsz
0We6u0rU/NFSAaKCVKM/++3Ult422vyoWt/Y0stbpf8WvlB70xXUSwEAkF69q7sLasCkfsNF5bVw
KwlwatoH8OHJM3Wj3QVgWcZGZw8hwhNzBKcVFbInYKN2IFmCa2lJFf/oiSxM206dHpkqeBeQMJxp
KhCUzL93Bb7UaL9X4HsF/kNX4I8y9yUk8ffKXLD1fidz62WjXCvkjXrtNa50L+Qqp2SDkDeHfem/
F7iyvF8FKethPwkNAO8Byc2IhG3WNITTQPhUkTefvNCHh3U4vOtwOBbqQztTdhjyw4zGNoGomxna
9iyyxzZ9hWEU0uNFr1dVz+yZPY54i7ZS4V2BH8HxpLvvJtwr0iPXgXvKEyY9KFlgRxBCHwAlgHWC
yEzaGIVVIfU9+fEIHhwiUp5eaTCXaMJTUVwKIsGfjmcxzC4PtY0yzcW4pj3jnzi1npf2OiqunJQX
e/HC8pD7quMl9Ix24BFaKM+Z5/S8I43esAvxzWud+YSuSRgF9cK/BYwWJC7FudYQQ27VbiX/rxN1
XFn1hTKa6by2V+Wl2s8qG7XIVB3aXsAyNmqyVDkmMmNskNRMWvzTkR7Zpe1ttCcURQ6EEULlduNf
+uaebL6OM3eUmnfoVfQ6c+lnnNetuQd5hFKOgsFypYstWvA6cEe14K+56A81p4W3w7i9C4d0LnI5
bsOTmVc1c+54dc21Pa/VYb7p1xQOnO9/Oxta/ztxZ87pIMWUuVgwGI8WPaezq+rF3k5XKqXFn9Uy
Kw1W7axdoHfd6HCDhQDU8fFjgAqd72nsq1kLMMgQ9fPjTR2IR0abXtnLexDfudLamUEMF6bWfQfs
lrTEQyIZPAJ6kN3iUq3AFKpwEL33ABnQZBaVW+tZbVRbql24WugM5CFa+Hb62rxd9BZwgKpawv65
5V7UGkaeLxoW7fNOHQ5q1zo4j0wtzqrA7I8NIqG3oypfVKVfdXdRHk4zGpBvar8yOezYva1UeaW3
qV/qnT93rWujeAEf48Cwq4RQz+juq1/rPT63EHsA2tI5LdWdZ/0wja2uwlx8MidgqNBrDJwAWAdH
DUXiNaHF7qGneWg+NmBenEEhqnXWvWylj4k6rdTxY6mkFR3CcbW6q8dNnZY03K0TfY0BpJEusHpr
r3cFGg63lpN8Xbsb85yo9OMyLiaq1HuMT+PbOP1Ih2XYwT/kPivztQINo9ftaQC5ezcnzyV60u7e
9JvQnTcr2vd7PmhF1nSh/eZCN/2JskZ8ae2219r87PdLKqB3GWBOCIJMsx/uTShP3AAjREH6xyuB
GZguwgFOIUhNGWe/f9YgeQbQ3+nADOFFERESBiEfcYNPOr2hNBEUlbvi+t2D1kpbTa111wzaQdA2
+6aJkAnH43A2szteHNtROJ6FY6TLeEyku64mzvhuhXmd11V/DF8gDavIqf/B1QRbKnyyIwldbP/K
IIIKwKLAh6mh/HKyefesEGeBMLYKyqcQTl39ojMUXtYK9ElyM/1hAPQkZEvyIufhWIgUKyIENwJU
6lf4gzPJVYoOb/KuvC+mG1cQoiU5L4fL/0LJ2a9ppkWmlamZ6CAXSztj+7P9+dX+rNMd+fXVzgd3
1d3YXRjJtAsLPVhY1Vmi9CYSRBrXhcQMaih4zO5qEzGRTvery4SmJsvsrhI/Z7ptgR9vu1fF/+0r
sFo5s70NhZiQN+GVWTtXtQ7bQmZ/DTjgq23wIX6Rr7tamLwDMlZ7YbouzwUcDu2zIj4hl3KDYRCY
fdfl4fd/4DP8WTm9eCBv5fRWTm/l9FZOb+X0Vk5/tXIq/o5BqY7DVCvn+VF4BrN+zceWH7tF+ZIC
Yg349J14TBmgnCX2s2CcpKBFCUpLBaw59CzoBhXzz2MVhapEw/4QLfu/A6i9UJ6tssq6uNsmZWfR
vKVqNa1H15q+w2ZMIGWtTmV9iWvT2+ckU8VeMVPnm+JnDrw4wjX+vlvPqwx0wodzqKnSLPU3xLEm
ZoFXe5v5on0C+xILH/icXq5ZMtQpSHv5q+I3fq7mF3ed/+8/AOK7Gaq0Udelui3UGcdmWmwBcHdW
h7uqTysGNOzV0QPPx9+qk7XxDLAk4odfrMsBaVHdhwU/D8DKNFfTj+n584ovhcNX1pO1Jn7VnkBg
+QGiSV0tWtlGF2FBXanTHDxEQG+d69emk6nqWqWdVabLFQWK+LaR3ZWBhR8VnSsXBgfna/FlJGpi
mDms5K9kpxZf+4/tx/7jsFTXhfxf2qtqMwtSwmUY3+DOdwo5dQ5WFztZWQYmUo+vslpCDz1bdItE
D4HTilbRHrwhtzjj9SNodFtVmjO8PNZXolYf109+W4Z//vB/Wny1F26Awz998b1UI7wX33/O4jN+
kxeoF4qVUqFSKJQMo/5SinR/FB+n81p40IgV5dQFpHPBDqwEB9zh3rZ7DIEVh25pDjKZtVbzVfiE
EgdA7Nw79mAs81MFWhL45gV4eBfChQp2L0hMD40ocar2I5Q49lKBn3IBAEuQZQCKEYiXHk6RgyOd
tPfObquW7UOmcExzjQxs4T/fYz/e5qvz8e95m6WaPK4XPVIvlIqFmpGvFsqV0kt6en0+1Y67B2wn
eThMD6YQP1TbwmKWxFWnAmkf4tY++rvg6MOdMayGBzvf3n2dPjgO9mn3zjo4kcPo5+zPzC2NhAkM
Ngwwd1a4vrWe4Na0J1a7v9aFVtW6+3kd2uBmCYAXmFBC/r4CxQlkKHCXADGG/OtEKEtCehIAnD/A
OHuQd9lb80NQLqlyDNd8PN+FE1OwawnROUCpGtaFLEKV0AH5AuCWgDqsfRLeWsOvnLc/vinmQfx2
twG8dZwOHGvCSR+tSqg2jVbNNKyKRSgsD3a04MRVzbWC4e6k8qDgGbxMtzN/18GumjS2g5QLglDe
MZqi7AtO3hssv07+2R4As+xzIx8AslXNxuhqDpo1IXF+6EGLgBrQZ4OCvwMkeAu8lzPgnSOXagz2
pIOmPegQ+UjJX4v1kLd33pbgTLfdlqDDya5Aqx5IWONoDSUmEXzeohWhmG8sxZNJtOWT0MPFlngG
uRj9KQGHDZ86oBI3UGoMg7MKySkR55VMC7HdSvQMhZi3KGkEsIGQbAPtzE68q38ZZl/3g9rDZ6vv
/hLwdthLJIhCKscHOcm+tYqYP8vG3S9FclEZn2CPTzTRnxJfK/XZHFWcSVRTU/dLyKbz7dQkuJZX
KoP+NuPWBX4wP7RGQMyT2rlYO28kAG1gRvpAe4dMdI6YJCBazp1gBNiRhCx+yj2Wf2NM/c0meJFp
peWq8Lge2QSmSSR7vAfrPxxjOJhD4srEfS2e0tGsRSMtNCrK7XbBzgIn13SDux66pttbKvfPBdDP
O/NFAr135ntnCsfBf9TOLP2knl6KAvbnR1ItyM6sENAVPiBES2iD7EsahwQTFD3wuZgtA0btgj86
elbBR3iAi2dp84eA5I9S4iU9/M+REj+o75eM4eGUZafb4Tk/IuwnoRFdrTBH/XemxwXAEOsyXZ6y
ptN7QwMviY4SlbhoNYi2t3+Yoh8f1wtf5F/5uEpy639i2ZRfPOS/eGp+R05fL1SqxVKNoprSd2HY
LxGDY/Vcv6zSVdnZCih+Htdak/oqm4UvAGVR0w8zd/3BiH2mb/8wBb9c88VPO16S9fJx5ZrDYV5H
0YL6ndGo1+3+8NiLv0kj/829vRiR12V2zOcPS/EJbh+bm1mP1nGW6goAzaRPU3NNBQrWo6GWbgmK
jlK8giHlQVFHNlHrm3k+/nTjPw3oRaH/Iyb7x0l40dd/+ST8OKAX2bk43GpptuOp7B5q1UmuarKg
sKduJ60CmJM622HXHmgOSfW2vfez6EAKrayNTE16hvfn1kzlpwfyIjurG2NVTG+sRMmu1aO8XrgX
Uo2pupnC7AUCdN+g2siwy5YdxxfsZcHYP3oCw72HZ+ba2De3/Nbr5Zx1s6C3zb0aQB2OfX9QReWK
cZgzP//OUb9I1/8do/5x178I4b9q1xdfBOxfub5+x2j/qwR6hsx+ka6VZFGtVzasL/yaiar6x7GX
z1FXUq6r/dq6/ShZfxP//ZvrvUjWv/d6v9Vl1WqlXDWIOhefyuWX29tRo5Mv5gg3XzPI1nZUSUyP
Z5WE2x8EZ1H24R80xi8XepHk2+Oqmh5SZEa9RPUHMiMPhcdEXR8qO+gqbEgXvYAuIjUJLF8UU5wf
3qBHyFpn4rUXVd4q4xZup2sqH8zdisrEP9+RRbn+n43vRbAvNut8fblhfHdcRy8HH/rXNr7Ehyht
Z71DVAPjuOYWh/vm46sWXWeXEETjMI1+GMVPs/Qi6v/Zs/TTankR/P//q+Wnp/Ei1f+ap1GtPIvm
/7gqZGcY8MpWjBc5vb6fjfv2nJWdFUEIAiNS3GH2qbqgOqEdBv1+OTz6/ZCUhNSryMuhCW0VxQv9
MAiGZh+y1u+yEF7kY1Lz0R+etckRlDi0y6FLNUdo0n1JGUfwLHnbKUrcbDOk9CS0x4IfLoVu8idF
cEQRzmsOwPqmH7Muh0q9yrNO+dikdmXV2UNRCWvocAsjKUyw9omCu7SZ9UE9Bx78LjEUgj1VonKG
KvuGkoLgLSVMZiLxG7vcJn5D4EXqVcoO6RO+Sgx8Q7jujo7tU5QzGWeciBAR9XqZRc3JZUhtEZS2
G5UlQqxLzcrVpwRmuGwUnQJBnKu/bghlHwS4Nm8ffYkHLsD7d/bDdaPeJUAYTohFETqqRBXSKzvY
WgkAcgFxzpZe4kmoaDKuqMRbTNdw60pAatW/2AWItxpCS5tZE8hjhYp16dXCu599QQI3zhVU3qlE
dxhW1+xqZ9UvRTyEK9y36wbWq6ESCEJriV50dpkuMPtTklFfaefUWMerZmW4cLdxAXR7yEAbyCaP
OM7KvXkCBP9QG59CQ8gQl2bFhTeSMkTh4iw1hJ0REs6zfYMyML/Rj2vr3js6d7gf9vaxqmsbUMoh
uAihbglAgDdPAy/tTTzK+aAgsMaqNe9QkNehTI8QlfKorqOg0fGoW8Tp8qjW8y4Fr3oIJjmoHQFe
v0E4sRTaCvD9e9MeyN/ELEvaT0AK97vTYqp6qU3KSPWkJmrRJfJNaTUcVJg5zVEL8PyQ+r6z+QGr
zWjiUTPpOs50SrppcAWGnPyWsFCd3TbFP0C2+9WhcAcIIVQeEqRJQDwP748aQaj8Wht9GOQIYK6V
87HRaUaMPlU5VSSsn6p4pymKswYD7iVjugq8Swm9s1DrrpQJQgWiKqDvC1en0MvtrVzvAnNjysll
blZ6Pmr4d0UcckdIcE0u9ItaIt1sNibCBAGE5NG0LMLE8MfBsMhhVEPl7Cv5MoOk3CDJ1OedmfBH
H2QEld8lGO0s51dqnvbzLyjozPX4QImcJaHUoy0Ruh1x1zQ8wECQp3DOqbVWIXeoN+HtpEhrWumN
8tKkW9pRTJg8I9AfdUsao3vdT2Gw+2aTS8bk+RbkCbuknVdRD0YyKAvgS5KvxDy5sAypkUV+r7uI
rm42u2N++t90IHs15ZkJe6SQ0lzVVoNUT46CuqsW4cvm6KIrVuoUlxDszJ3WA6qG+SRm4alZKCW3
w+jGyupAutLOnEJAVaV/4J5YsMkQpoJwN6ZBQFG/6FLgCq3EfEtxIowTWwrr9l5dxR4sUIMFUes9
EWohPhHKrOvHGdq/gm52A7rELybB+rMr1fVr0pzg73f3YaKqLLOl1YNKzOyVCUazJnujuy1RuJY8
1KK3HpS97aC4VxN74ZTVaErUMzVhLWmlMhnr8XIs9IxCspgoKwnu3kFlF6z3NVF9QuqznL7AP3pR
Z7guCH2PHhZ8OXmpXAtIpOpepZ9zmqN1f0DHBB+rqpZQIcikw2NudqyRcIdBQiAEBNQpChlol8ws
tCHCIyTUP1kXmh243G6QphRIKBXtO/QG8O3s2UATvuA24K0D1BqjjVeFKupCm8YR4jKS01g0bAOf
GmSzxQAy+PpqwVKN6u1BqVkcXVxpCTkNhFOjoAqqbmd+5pfcUiAEtNDNqgXMF4egSq/ChRRCDj9/
g5uf3Dn5zts1RnVH/BqKLZeEwO98+83mqCYrmDumNd/vwRQAw94BNgFZVFcK+SjpW6pyIBmx8pNA
kNDzaEBn/5MICMrBnSd8bHsYMaHmNEm5OcLCJlmTEnxJSfNuc/LzsDEYPJyPgcOUfjxZnzpzHsFN
D4RrqOTIJlqrj8Gg8vSvbjCLTFTP78L+x5fdvTYsyofd2Dsq23MagixwNMltHPhawmxkmrMwpLzx
rDJXdDAFkJ94nBaboSnUqUKzd2izvqb899B+b2PCjFPQUMLtlUVtcq+XKHfatBzmrOHB9YsMWtvU
Y1PLzIOhiplaYu7NbH2sGanwZKx0q3H7euAiFojGX82msL3S0TKoRQMOGdyU0/j4GFijwaBR8nEX
P06q9bFnirYIbmT2gn01exLxUvo98eaJeVFEEp0PpeZcEZHeYY9qx1Exm5W6cNQIJahsVr4fFIUz
uo3+EPFPIooS6zgW1rSPuh5QKQ0BIlfodOB9oahcykOgCfY3UC5DpBxiUUPkLV8PqM92Gnn7ZBOm
z2rJ4c+idw6JhcPxoua8u6XcHZK0tpwLjaQ73L1u2PIsGk2NqHXbS5Izn+3uXrIkojTcLgSWGjEK
wx2qxi+alPTuKcMQsUO9PSeBLVjFUSR5D0rgpRC901lY8wtzvtKONeLadf7N2yzSMptyMGDv1Jjx
gu+yjoXkYiGZW3JXHDFozT9aW8VHye/weYjPEGOU6NNIdOPfGCe/0JBOgBUUZNuoEBy5Zoy6tMd5
PS5bM1ihVR7+63N7A3FynXakh1e3j2rnwy1eF6rGrx1RA/k9mjHd0kEA/RsnKKGROAlUIJD65TyE
91p3ob6T4lnqo5HLSCc23dby259nskht4fKEYgz9CIEwlJ5MUW+iXF8qX6Wq9uD4fhMZaGm/+0nl
s8MsFcx6kAYGVEezGNWYozkhJqutVlZ0o0UBlQix91FJf1mBbylmL6FW4RZiEnjM0bUzg3ppnGnP
YfF0nnX1VlxQFDFjvVgzIXFOROSHdKT5PI6GalJuq80vBkMQBLJmtfB03XsOn4c6RYQw5S36AG4I
MFmZq7F0RWxtLB0Y31JeEYEl1D5nKG7k1TihJ+LxLbkYO7rxW+czwovLJl/bUcyGIP8VzY4wbo95
bvRtxELcHUt3xGyD8o86CkiRj0ZjFnvQ0nw4IzYz6d2IaCabhJW1hA97A/URfRMYDWJKsE3op2BQ
KUcwFOVV3AfPkooa7vrKeGdCTwVNGLfCDDuWkrU90eiaVAwZiBlFA4jUdOIjHNtyb8Luve5KOYFD
IXkidQEUTyfWMcrLsRZDpsbHzehYYB7qA9mOImLYyF5MYb725nEMD1KQgw2oDB1WgeM9Zw+54YDu
B2kwkTFtIBs8O5WAwBVfsBCp+PicW3nmiY4XEADJcSmEhrIUZttWAW6qOrcqLzK8kyor5/mo6OmY
0+2R6Yo7uzozYdQSdracinicov0kSzxA2d8akVL1doGrMfkb5IPXWSOw2MCwDGEtw7zGonlgVqEt
ESACQYnRG95yKE7uEU51FiCTHzLeyItkLPLBmFhbFLNK5HcWMERedMfMeIBhxG9HVuv3S3bEkfLE
OFpmjUEv0ANx3OGDKpIGSowRbpDplAPpsCGDb9Kg85RyO37K0+Qdj8+L/R1HM6jCmBa5ABec8TOe
ZXoGf5aC7ZALYuHYjI1fZIqjmCHJL88j4y29PPQC0MjC/zaDkCwH4roz57l4XiemOwhrnGV5kyYb
z45pRRpX9dimjSCa2bY03EhDENR12huQn4fW+ag9hCk7qcVyoc3I7WDFOnMKvVi7DyYfFjtGVTJv
HifLIFeeOEI8NotZ/Lk2JJcx1uSpL30ywnglDT0QuEoLkciGlfgc8N/dFDxo/JR+JRTEin3IvPHg
xpW8OsMU9k0kn3G7vJ76sVjdSFF3QV0Nt4tiZGrxN9hFPamjgPyyzW52I3j1mOpZWddtyQHN4qXd
SXULW1MEpdBXrUUmcB/SFlVisvGEWKYrN2Op8pYRIH8hhRNRsbfrQVVXAiOoI7WFOexhcs/TOj5C
nWVZ85FVa/j+pDEr4RnG4lbJZjyi3YT+T75Etz1XKgM70pwr7yMARS7B3Ymcmp8CdIzcf2cTitop
s/xdaCvX6vrkbReaveZ0jwPRzpm1cBKev/p0M8Dpiom2wJyq+1trOgluTvJ0eq4RHg+kVdmnkAQe
/G+fZ8KWEm7kgVR3eLnn8ke4Qi6sGsrn4ahgOCzZM7YwZSX0OjHuJIJx0Wo0Gpj7TYsOmeaSgowp
7VZRFGX8iOdzx1GHjZpjK3hoUtb4c5l3WJeyFXharFKemO3BbPb8K0ZWiTxmK7KK40h2BcsgZrV2
OIs8qFV4cecedo+yLMunMUfTtCNSrYkea1q+P72bPgPBh6TygIYocfV63YrWTexLC2rmIuq6SYGC
bwH31GxymqniDjgNDqffnDabvtXz8+orj9XfTu2u3+Rzat7qIJK4KZFSWHx8UPvcM1qmiw60UEDN
5p22K/gVM88vWFdv2qRd6I51KgOp2UtXKMGymBcffZTp1Uyagwr2xpmamyosZVTd0FuNR7Wn2BR9
Z9h0KPkiTU/B3sU060vZ2CBtQTiLE2e36la1haANDVSlGD7CBNk604Z803QPs3DiA47PPh4i7c1Q
Fh9lQwnkrDXz4OILYtBJDYqYiGtGYDWPjS13d0IS4kIF0kvI5qRKTexLTrc072ECO2t+eiE+sOsI
EyKuF3tGXDNp+Ts6ZwRsTj3MmlOC06aMa+Hkoa48NOj7epJwrgIqcFt0mHmFxhj96da5TS7Htnh4
ZZog2do877NptVj8qaoE96b40ignE9LGaRFCTFG7JZtzQGyYt8Y1RI1wZEZrcxzW/NTl16r0rqN3
lqOHV5yy7ZmHh3lr7AmFyPG7jvTFb1urzt2qo0dSN4XRUAyN6lfWvFs1Ajin5/zl6fHPsbH3MWKH
d3KcNWtyPojuhIRvfCedLH7nxZMJ2VjGACsmXNts+jpnvNKBf59W7Ilv2Bkz6j3MZPRgRurEYrJm
yBX9PGPYdCZOxb5yg5QjY0yR+/GLcDRCR9i4I05FHJexnDJ2CX15msvYsxItlRy7/8z3pRGsZEa1
fsazyyB5rPlljfAyvVtj3RIjBTPx4NX8hQvFMJx+VX95AR/tYV4at8buSHRjw2TU/LCyQ35nzWR0
8E4UMVZEu0QIRXrSVZxTQpN7iot69hwn5mdUhDHxwXC3rVIjx7NZuNybOWkzzQq5aq/c2Rle0zIz
YcfY0mL1Sxyks2Cho+Fycjs7JY906xExNOzxqlPAtWH1zC6erKcbLKhlPw9FY80JsEn9nvDIHpRv
tolMSmxP0BiG65aQcN6RyTcILgF8Y8RhdA2RSXj3aWfMMaLBFz5WAObCPTyq8GytqArb91LKKTEe
6YIDTmHHfISGgrkxMFRYAljh1MhFNafmnC1D3a0xDXNtRIR/opod+WfBG60bD9/ABSjvlPBr45ki
F5bNCxF5tadbo6iKjQmlnKTpIMe2DASwcHkSkycmILzUu1YJiVG1N7RTlpEYm8+DSlsV/MGjd+vv
O76/sP0R/rnjNJLmTT81sGNHzCtCPPOmJch7u4nVNj+JGQKIVyZK+mAjnpg+icuuL2rS3vRPZkiI
sf1AxzMZ+wbVbAYOBOAK7bW3oUBN+v92aiZqTey3mTdvjKxWh2eHvUFVuV/UkYgAj3gKdgQSHbV/
7/PoeIJHq3+wpcgNKvm1w3AYv6tNAPkOnijLCYqJr7x17F8tGdU4YnkteKnMIA3VJ0ZHB14QLL0L
nxq2n87Jrdk7erBqenX/NpUOUGaT+az7hi/abHQT+D4JHxDzW5lZhBuNY+0IU/lGaAQJiRx0ZhM+
TCFW7u4wl5eWBEUoo5Uj4WbMm5w4r4B0OOmeTxyoP6zyuCftpEXn5LPXsX0NCHxScocVLQFzCYhX
lBGxrijqc7dOMVgCXrGHwP3kTAYyylMbPSUc8uvOvkPkp5kJBy8xGl/f1RftjZQLowKZ2PDUuCRm
2V97iyaxeFodk7DWNExaD7vCl0hYBP12hF/06OX8O+NF/+SJ2xxEFclyKulT0+gLuO6+s3YPnSph
Sx+8ixbRpMbda15xcwkUERgQntUaUaCmDugJPRGHF2M8bRoqRzzae9i5yPigKpL7/PKn4sZCPO7n
2qPiR8l/wLhK5d+NQmbcmmmvZEncaK+WXABzcTAQncLjoIWWwk2nQdt2Tn8Iz/YH/jMRTj7eoDSV
kF+p+TGha7iqBqPpqNtru0unS1zHnwrdcubVv7JnTahRITYmkCINq+t2hQmz3fWnVZsIx8a0XN0P
Fs07qw+EDI2zv7C/EoVf6+qm6OtB0iHqIxp21yirShtTp6y0+Lo1YY/UdHGuusUBs7j3p2xIlHNN
0egrS4aFYWPZ8LkRW1jWx8ruts+geuBL43flBwz5rD4Fi2RIswnLYcn3UBBZJB8h/nRgeGd+3ZvD
QyPE1g5D93PvkMV4dEtKBxWyBuYn4dvuxOJGCEwEgcDLnEyDUmHqVEOahSWVj1DhsTclVCdW31cX
Vk2iUUJhf7PkARhOo4JZRvywmVL7xcPRbjEEBIX9fkRuycrCVSepwiU3QUKmgR4dYiPPavGr9LRC
tml+ttvdLnuAoG2TUMrKa1B5gI2Gp2zOED4alBbhBJelVMWgxO7pngg0wvOKLKQxV7JCQ7I8w1kZ
WZwnbg4EDdrogDJC98VpcGuU7DBrZmrX2TUvMagqvFFHbT21aRqIhMBBhIW2jNO/b1G31bl5VZIW
ZUyOs5MbnJ37uBLUg0k/D4LCzi+ZK7dyQf1cukKdK3LryIXR0da6dWw+GuX+HaNKDHbhbEYf6Qs6
/BJjhiRcJXUTXesXiN3POCF3mhvA8GyLB52nT8g5QXhq7fcY6LubLswq0F4PCsQ4oYnu0bXvxxJu
3kfHHhlXXRngsQC6UFObceagOrfdPdkLMxuvfCIN4cZfm+cFh+HTuDc4cCHmRcUS1zYG8JFb224h
OPeY764AKZQG4kusaSG4z8UJgsaaicBXABlAfBfxGaBZhkNcsB6O6Ollnpja8w+CJeLYHHBa1zZu
TSjeRiXY+TORucBG4DHFtwTf/6gMaJov3TqWBe6pX5/tQC4QFXnm/BXIkHeM+pAwQ5mmY0qutrbr
sxKu0Ww3liGe51cMxV0oVmMWlohrpf7aPpeVkcdPW/F7xuTcMDO14f4Xe9/VGzmyZvlXGv28vEMT
DAYXcwdYeibTKpVSSS+EXNJ7z1+/J9R3drpVjdIA87RAlkpKy3CM+OJzcY7q1c545P3gGg1MpI0a
9GewqDvdaXLrQ3MqLS1Au/DJsMt7c9gtlwH3GpEo/OKOHADKsxFehx2G9IT+wf/MBWlhjzGc0Ni3
0DRMCO5yKq1i0x+qE69OD7rnBqctlssEW2z2YeTh2urExymqMbmKE+AqFDgIfJBewycJ47R45hZb
6fSI3XsLnw8lau8FDC65LLserS0+nSPzubTGgwYtmHOGr/ewiDVn2k+YUQA0eoL+dCwhYPajv4KW
e1vdqQ521N6HymYN+8O0L++fET49IEIKQ3rHNUt8g5iqA1WoxzqAjS5tXotN85z70HwCi0EQGXoN
oAuXGtUW9w7WUgX0CmzMfHOWgORgNNCtSvg6VABSgJTcyU4ACHmdvdmgKf+v76OdAHu092Brwp8v
C/CYRcQYXzX4jjzGtfEjIA/gzvyxWNkRe7GJDc1InjJYk4Lb7kWrhSID1zU2A4AhwePc7/UNQ0xv
8IlDnQ5/V0gpmC9It/K7+/lhOmMJmMSpjcGPwLnc+djSRIszJUOwYx/NEdYQrdTjFk/uiZaw0TfU
kbG7LX59x7+lQgCJUJlSL/ZeJBB/y8bLCh892nGtX5AG9dBZj+pOgrHT2o/FdnLSB25HP6GVfFcb
tuqGc4MDdglbhISeLJaOLTOChsFFf2lfLnLAXcbHC98Q0PQjTEvsumAkNmEoXjzAM5jnCxAj4CSV
DUBFXHDt/gwsANimZ/PcHGpsVhDvMBW5VigaKOfMo0jcLG9RzhmX4oQcAC6aA8xQE8VB1PNoZ4r+
tGaHd3lzVEQiocmAqvoCo9P0chtKDMI6KBSbB78Cf3iAE6eDnBJe2tTmbmiuiJanCszeGXSICtfX
5uiSoN/J3FlgXmSvzozyRKC79G4DXQOya9OcR1dGzIqXQfEJf36hHgmIRx//oHDOrJEXgQK72GCv
+CiQvQrbwLirzgSoIfMHe+x3aDOP3eA44LwTDdnjulHhsFdspbi0wS4GFYZvtrwRwHFART2azt3P
4yV8zSyCOnKM9ScuB+cp78EcjV5KxvhcOWgP+Lvx6/buuMMeji7zjRHHo07wiQLzi0CDzDcjFDYc
oMItu9AAL12GS0aXj8i8I96Iy0EDfipREcBGMHoi1IHc5pXXm8rh3xwOEgwPrnShcE4Djkc+U6g3
3vGbxb/JycULiwXMw81GxC37dAHQ4NJ/KqOoBu2rT62JcCI3HmSrcZCcg5YpmPGYYxbiYLwQyR73
DGzlHJksh/MFTxafOi/8Hf4+33dzrzr25njHubG5q6PFgoDaBQ3B3HP68dnFsOIlvA58qcFAgEdI
tjb4OubfHnEPaG3wGkfmRUHNNcZChptCMS8r//OvC6ujjK7y3R51hAb0oL35pMCpYqGR9gZWTgRm
bu7tUE2ueyC2iWAW3nxCiJE6e6xIe18c97bZv2ztx6fBeix8eBZXoMQhUrM9bsFZDycUzhZtHxX3
+HiEh2eLX2MLB02JTICXPRYZlgwfuxFzg3fnskHI07Q3BgwARM/h39m7OB5kII97sODK4M5/xP0g
kqDMoY0v5kuLpbfF35cL4kIX/OtNFANvUQt8lwoaOV5BC8T/wkLnN7i1AIbBXxmP+Ie5veAV/4HH
C4uQr8s//vDv4i1AxfAyECUGkgz1ECi84OkZ6x+WB9cm8W1vgx+sc4w7IrOf0+n8KR3ACg+V9VMw
nDF7zpwTPrOgTwHHBAuHQ56c8eRqns+fXz2jHDxHiQs+RZGfltIVyzu2PXxxwVrwuD7GFxPmIRbF
5orKISfOm/PZtOSAiyCgl+BaNBFV8++gQL4E6CvwVXDFH5LoYqLx5gWfwD8GyXaBGINw5E8hsDBF
P4cPX+dgOWe8j6e4BuMISYUHLiW4DIO05J98jpO3qSyUCXnKlz8vcYMlCWsMgwMQF/TaRM9MwKt4
1skLALcCE926csyWqwel3bPM08k7ed7JRDAWTxEMOk1G8BnhOlmf6QUnK7RziEqclMRl+K9bbJ+7
ODap8y/gCJ53eue2fGi+c1Pr/cTrij80Sz16g8cJ5oH7glD6ffXqeZZlWvC2viOEi4pwOR5NvMeb
xJ8DHwZNQhN4K6BH4zUU+ncUAwWen9XkH1onvPC86xmtwpsnpH+c8I8nQ/BmBigruOKjd9SHAvDL
H/AcXUVdETcIrSue8Q5ZV3yA3xAHO3jjPO8dvwFHt0ExUOi9q3XGO9aV9wz946VwyBrB5xXC2nBz
F695JspnA9AI5GdcrzibiLIwlPznigNmJSxn3r7TmacVADsH5usSXAVM0NItd8g0hv17vl55yvE1
xl3kodbSXAIA9iBXh8da8VU8wr6/1uYV707euXSveCtBH3Bf+cUCD0ievQSoPR4+4ZVwd8AJNXPk
H/7iihJQFVB4MALXqDRweg5xTdRlnPmch/P2yq/FC1iLZ48HebESMONRL0cOwszi8ECImiH+nsGS
w3r5bHeJlYMnmXPF3ble4f9FiBTTr4bJ73nnlj/EfPHWsxk/h6rbCILh7Vh7xkicMUhoBNxTpyv6
hZajh9wMRa28wZ+dQbME5C7gNSy40t2coHrj2RmX8IG4mohectAn1A2Uo1fkO6CZGMbSrN0JS9or
sDo9bE7w6mJROzOO3m8yp4X5VRzaS41I54HiDCh2PlgdKnqYzyayQA7tBz8eXO5wpx5xoqL+4EhZ
PB8KCJUYWT7+sfEJfIR7jjFAz68n3GkTvUoc/DmhOyf073Ocr9fPqCNGGO/yP/x24wmfWZAony8X
zHHcbX5bvCvGFaXgpsN850OMoAWCkbCl+d1AQ7xrZkGcwe6ELuBtLjnUjg31vAsXHBBXHJ0TelEJ
6QFJA0HHhRQvmd9jz+TzNDidrsDYxFQ+wfWEqX9Kd94VC47LCsA0YY7hIw4kdYXBzhcDFvA7kjH4
Mn4vzXTHpQO8OGZwRQG8kAYOQCzOAItTs07BOx4hPixcBPAF5BlbJlY6X9x8VfPyPIgKXiKWCbtD
RaE98Pag/NwN3t/hK+AXQ/7wS96veH6FQPlc/YNx5SLu1PELICHeg/fUhXOCVxu8Aw4LAgHBXo6C
hdedR+6ABrrneQy8K3hAORbv3nsA3Cm8tDwreB+4f8GyguCbMwD/jezSL/n0t+zSW3bpLbv0ll1q
3bJL72/Zpbfs0lt26S279JZd+ml737JLETG5ZZfesktv2aW37FIeNrxll96yS2/Zpbfs0lt26S27
9JZdessuvWWX3rJLb9mlt+zSW3Zp9/9bdmnpyB+35NJbcuktufSWXHpLLr0ll96SS2/JpUj34rmY
t+TSW3LpLbn0llx6Sy6NqvK3ciiOVVL23T9/V6W/Q5JVJJGpmiaKOqVfoFrVRJi7KqOKywlhO/zy
nx40PNTlJ2tBsgPYT37qH+f+N52dblWg9nUAF1SRCc8z/uOLZqVmDYY5/t5ggrkFWAwTMAhEYDjo
ONepAK5BB5RLYcc/FJwGnfbAirCJLeKIKYdISI8ToARKfwCzCTMHc3TwY+Wf5XBcBv49jvOCE5dA
DVJxXpOfY+QnJdWAH7AseNwP5zIzuz/XgI3BIUScZSxx2lHycqs+A8nQxDNHCdTXFBFC/gmOMAJQ
CVhSAAgDxpQTbaoLDkx6khcDdQdgVABJSzbSa8LL+ASD4qdOFS97BrE0AA3ikjNyA0GscoEUx99A
MZ8FvOZnkIJ7OPn3jHcdfJG/AKn4JbLjM5BHgOHILMBDantwDl2AroaSBBNgkZZua8DskYGWA4oh
n/MRcTylxOSMRKCe3iYmtYCABtg5sAGZZVB6CfBkQARtrS6xRLBZkzOI/zbEUHBCEYTTDqcB7ACv
19vKSXHBfo3njaU8A/0e5VLwHfFn0XbEkaDemE/EIBao87YaP0VOLHUHKhwUgmJcBWzeLbhypjd8
FXAq1MgAXziB6YL/9LZ6Gk39ubazLa/kDSEoVItCNVyFA+WoHsBEeNZtdXcGRp7o8J8JoCzy2+J0
22a7AKuhwnlFnIHy+FmsxqlwrKuwwMblyMHYgFx48QRgDJRubqafvx1Ozms47SHg9AgnFMb5CFf3
+bPIwbt+hNMTnGYYAIAW8vGRgI+zAJx62NL9KRB8fpwhcuJnfkKAf0sXcEhgQiW6X+6mIP/ghaTP
/EL+HsOMB8GQyYArzWmPOsxY/dwB0IGjYohYH/w4eY4j4L3F8Rk4WZFq4aw8oDg/m4zmgUDMwXGK
YEJeP2904ghH3nzAimI1fdZs6rx5XrwbvOERB2NwjEb3hyB3By/d6U+8g2jHXvex/i4T2pZfQlvD
emQmudN5Nz5LTvkj0DWVY+6GKDMEARYHGeXH9oV7FVcLvnCMNxxoITqkLl/FnFv711jV34uYLyDN
NxFzEzE3EXMTMf99ESMxrqX8FX9dBwWuKlKqMaJryhdC0pWkaT7riuzSEVgxY5BGXtIGTD4Uhd+3
FsWxyPKclzgPTCKDiN7ce1QJ6DoaC9ACmnhTAoIHCNGAC4utGvS5qycCroNuWuaQwabEZoDDqK2m
O4+pqwiuEHot0CM0HBXfpmVmVIkdU0dLN23pK9M2pP4U2+FgqrlFcQh7DurVTyonHL1kuS9aoJTo
pybcSp0fAxW7Anx2da3bE8PhexaowqWWj2Kyy+IfwhLkgw/8itmQJkeP9nJ0TzIvz52x9YTGJ6Ib
iu5IrJxaWmmT2F3orpydKHJUkFO1VvEoA+cMh/0VJ51tBYd/VzfRQOCAA23D8rFgC1QNjEw1WGrl
TWkwpG80U4y1cdN11wEoKXWWyu8zVwJCwvCUC9cFB8KLKTZmaG6L1aOa1RmAoyW7Sngqi9pY5B9h
dJZCX7ov4yMRHghOUqcuKV+r9JpPx5w38SHK9j17wn+Z2mPrqGVQR7squejEybWg6nbiEiTFluQX
sgZK7qqr3Uq7VvIHX9ECeXT16L5v9wm7W5XNgOOPq6250gLaPHlHO9S2G2eP9j7B+Xoc1EvNfnZV
KRCFQCD7pTgl6dNC/CL8hozo+9n4hSPiNhtvs/F/Ohv/7W3+39FHdfxDCHb/8e94/VbVS5tEcf/l
5X/8n6Hr25c8eSl/M4b242X4rbr+du5f+qTrk7fu33lh/+/i//jrS5T1r7oAyvXylxd22Sf9cho+
2uXuoxvy/rMVaBX/5n/3w98+Pku5X+qPf/7+Vg1lz0uLkqr8/V8f+e+wW0Fv829/Lv5fn+1fCly2
r9o+/mjL33YvLTr58pvf5S/le/e1hI+Xrv/n7xKh/xAp0YlERCqDOWX6+ONt8g/GqEJBKawxFUxp
v/9W8oL/+bss/kNVFU1iKqVMB0cttpeuGvhHEvmHJImKpsuSLqrQfenv/9nMv9yb/7pXfzbHZV7J
nzYy8LiLEvYv/BBRVxWRfTnqmeUCU7NokQ+jkhqxBGRWlnqkGUF9+qb0lVNP11EEdhkIcCa522ei
to8oUGJAb16L1baKq93SxHasArhC7b1xoU6fw6TJFm/Mh1PS00s+qS6jQCiZ7mdtMgcFYC+dG1ei
mUyKveq9uShJkOnxndLIfjsutZGruqFUnUkzwMXI7SnSJmfqkvu0FYxUBrC+fiU095RQ8LNONrNx
E86pEcqarYv+MJUOeuNIiWwtkWxopWbnHfDp1ehIsDnXIzgmmqNaAXGxImbfEIcRgHP02WCoOhAB
sSc16WuSpG6dbVJykco9qaVNnYVHncBRoSTePIdGN5RmUzbPHXDTwsnp6s6gxatEO2Nmldliz+pA
caLDFE5Vt1NBzdS9zVVpzopk0QTgtDGAtqpx0w7AHCqqbTFVJs3hrig2ZO5MTfc07WVqQB6fAve1
9EQRHLFyaxfs2GeA+FTA5dFuwzWyhrELwqYwokw3hVp15bkzonB+GHoNqMq1bEUSMWbhoAzA+4+o
IbJhMMIctBcDxrfrzU59aiiOOaU4opzmHqn4Zg6Ng4V2sa3zu3YhTifLll7HjkbjIF5BFVwPRllP
Vh7Ciu5lbMJN+KZ01NZwSr3vYrPVoCUIqfwjb6CsNIXV5eu+G4GwQ36wJA7yZWVGtNb2mA3vagUK
DKWLXU2CsjOBwG2d8+NQhUE8SyeZFKMhD0Jq0km25a7/Ua5qZU058MEG4NXhvb6RjW6ZDCwbX9Ol
oB3TzQIkJgFMTtU4GDUUm6oAOmXzIhRBNIK3flgNpkXnQj/NCwCECgDYTIMXV/l9T+CFiIHF1b/q
5Y7JgFWNYoc1yUkY4bZgj0QBap60D7MfouSnjS+qzEwU2e/qYVeqFAqPqhpiL9hl0zq6BAirSd7E
WTd7axRSU1el1JhjubJltT3MFJQROTAq8skOEzG1ygkcxJVM7IFiFumy/qa2gKFj0qnOGjsfs7tx
DAkQ8hZHLAC4M9S7LCfneQVXB2vfhhRki/EEbohZ+hH2sx2VtRsK633JGmDUy8s3XHeS9leyu08p
okqUaZqM0+SKIn+RInFJ1qgUdfGQ4VYzZQImc08jM8cULcVzxgAcFuJeZ0AaawFIqtcvutoZ44RJ
w6QDKPuMOmnsBgxCGpVtSXuVQEsTtwadDokGj5PIjDGveqMTdD8BVNucDMaqvEhzei8PijNSOETK
equVQBtfM0MQ5KMG1slYwMqKw8wXaPSuTaAjUAu3lXJDzwZvjrJDVvWPctzYpJkhxjpvSNLCkCvq
FxFATVLBygtpGy7AY1YyiwnyttQqaxFrg7YgNVGB55095RkQGRIvwjyjUn+ppGizVPOISTebQ8Ks
sErtcWnMts5fe8K8qkjh6prqU16DPIzII1yYuu4u8fw0M3JMWiZY0zhsRKG30xLDpSWdYtAqC6Ys
DFihXqZC3aatJAbl3DJjEN/rarC7Bd616W6eE1uXCj+mwial1B/1dV/nq6fQ51EPQSgjrL0RoTcF
JEnciPu66k5h/CTJC4yQ7kEsiNF0nVuI41HJICoEshubSyyATiSvLWUW3S7frLHfFdSUcjgWFTiH
AEoxdkAYldSD0gBwJKnNWYaol5QLw3eVITHl2keVZskUcwyB90MBfaxVT2Ia2zMN+gKo2XEOw0fc
i4BimydmpPME26m5ZvXjOHbbtYTAXjJABAmvYxXBNALaX5NOZpwAljg/NNgBNAbUtvQyNrMZxp2n
KeqdxICwXcGbyVbIg3M56Vtl1Jw/bf//2lf/vI/+1an9x/xXZEXRJaIxnX3dRYk4rW1TxdJhqAHU
L55TBngP4bRQ2YjTxf11ZZxr7b9szz8q47x4sq6BV5WJXxYbzbIJFmCuHFIJvjYYU3O0GCrVv2Ge
+7tqqKhKRFIUhYr0K+WbWtc6KXTlEGWbFZSVw1XRpm98dfJfWQX/6AtUGVkVdYgOXf7CvheVIW0l
likHCl6s1Qnd+r0C9ztQ3yFmzeK93OeNmW2X9xkYVMDZcpP4m1vHR+vraP65BV9spzok/VrJGE1x
o4DoYPQUkOMAEu2bmyb9laLuP3tKKKO6KBL56xTR1LLNu7BWwDm22ABKrPYUwQUGaO/EBPL7fvkB
nC6jv0zB/B3H4ZeYy3/WzSRZZhrBOH9xiNIu0eeUYJTBlAYsw9iZQi/ZIVKQuRQ8MRVc3JVkKk8w
ZUll/3q2/t3S0BVJVRkjTBK5/lu/vdwlZYTwkPS/ar3E3l2UykGWgH5NLg0BYaV4GprUIaT9Zs5K
XziQP7uKWihUWZmBOpJ+WRyL2LWZso79IVn7u0ntNtFSGZIG/Da+7RYAkFOxJ0jKsR+Y0Q/kMs+6
3YxwVJRiMOkjNndMOLZYZAVIZtgFQtFCbozBKKaOKAGzdYkSqA3jhsX3w9o6qZg+KyJxFSX0pGrc
Ll1kySFwofN2U3X1kda1Eyr9G6HdZpknV40BFxZHlpKKd0IiPjSs2/VNHxu58qYkcJAvUGQwKyvs
YoIz6k2QlZWdjRc1G92SrcEQaz4b1U2jCpLBUvkgyvUhksvGEBvpoQlVvxnbvcS0i5JX5ynSW7er
yzuqC9tkUvdEhOo+FHFpD3Ibwq+TX9naR6a+vuhRvl/79LVNE8mps8pKxqQz2oUdu2b2dHmySFlt
80UqnFHLA7XKrGFWH5Zuk8/Aj8r1xVwK8W6YF7MCoqGiSlYrg2e37OHZagx57QujS6g5JsN9x9l3
wbMUA6+YZYYYz2aU5dYsAmMXDqyBDcYIDxp7KOt8k+oI4Mz0TpUrEKdRyNhGrh+rMbuEYuEuen6c
O7AqMRloSmtsqkL4MMXtC5WAO98ggqRqdxpwLyfKGT2Bf0YQTQkRwVNKW6+xieuF9+tJz4XGF6HC
JChECpNFpojal0kvd2HY1/HcH5QISKnrflgffl2B9DcaF5N0mcg6VWRN+jrP2VhOY1i3/YHtxi2Q
2Tc1iK9CQAJmAHZKzV/XRnh7v/RHx/LFJiLKsqh+fv6nRay2Y6WFClsPUkj8VjHEKtzSqj1H0mwm
Kpx4ALgOwcdR6ZbEqsoVCqCey/CNbRh8k8DS3sAMPhR0sBIsrSIU7FSZvLTJH6Brpek5FZYNFD1n
io5UUgKtm1qjrSNnSmOglouzPyNu180fMYMJFEcPYT8ZhBC7rWqrXhRvziPcxdyArkGh33zT+286
z03oP3VeYkol0lVdD6U8G2V61uPzryuQ+C731+GVCZQGCbIZLgIifvEmDyWpp1mQ9YMKeH3QIJjr
qw5Iax+CeaP7391N5efZKRNd1DUVt1Sh9KsCURFpnROoF4dG7eyIsmAdqa33iHRKQM6PckeLU7OR
gQ+dP6Tau5psxf6hzMZjzQqjHKHcwwHN8jMh6m4ENW8hNhAXkp+vwGaMAD+exkFJmVtLIJFUa3Pl
pkC9bjLBUSbFyKP7NvpmwWFx/TyGfDmoMvwZ8JB+3eOyWghFWlT6oQ9Bhxw+KRXkfvIulrIhh9ss
771EKcxpSYxamY0Q/t8o0Y08/ogm2SAMcm6+1+GshxmhNgBaBwdwtSaWUk1+sWjbTuotXe1NrZPg
hpbB2lFKb3kB1hcGCrKwtpdlMLrpmmiiobWZVyX1k1JMb13YH7IIrgrlceoklyVeMU/7Zs6Mld7p
OsjjGvVYqw9NnGP72KWras1R6RIYDsvUe2L4EZLUCstDTF0pBmy7BkoZCcQbKdi7lNFchtzvY2YW
+mqOteanJbWnSDM6XfN7PfPkvrtTB0mwlBw051WWGCF7kevudaoiN2ZA4RbEO6INx77W7sZi2qv6
YHWauu2HYBZ7Y8oPU02MuMFOOFXYM2JHHcDLRnU3hZ9/WDp3nGdfn5mlJnuayHZSQrtPnnst9ojW
umv4WC6JqWovfQhhnhwqgE4n5Eed1ptxqPdp2llpfffrFaX+LLCgHYs6kxQdyqsmfhXA2Tq0ipRH
xyrdSTVz1wSwDWXCtYKtOC0PiwB0VyG0YrBFLfs1hlncAttY67a5VhjhNFhSAcgPEfQgBODzcWT3
BTMwi4xEWa04A3I0XCtz9EG7U1YeiLCA9/Geytc2i80whfFSAg5QczTc66y0erqPZ3AZlX4rEksa
hwMpkKUyZUY4E5cBApux5y7xxeSJKoBvr5CYAkDSSJ52mtielCX/RlFSf5IBEhMZFqiqSxJ4vdUv
irfaTWVdkTQ7rvJdWdylSm+SSL4qU7vJxt5LVdkI40ctvC+TfZTk5rC+jsJ9qkYGC8sgzVSrAJR2
WIH/Rgii/ByzuxJOumo9zcNFndcghietA2c16w4ljMehQi5B7uvyS0hMkV1ldqfpAdF2S61u17oO
pmrCrj5DkCRmifhUlhz4RFtmUBRmBOjk/lwdQ6KbXVkocCWsQOHI0m9E/d8Ni6IShPaYCjWSKF+G
BbOG5oog58dav8iF+K5C8xDK9o3RRjK1SbDEZXhtaGkt4Y8lBL1L/bS0S2hlYWNVxWCnE/GFtdwo
AGgk6cMib2PlNdIyY9YGU8GckMPMbEawwpQvWg9TPTkUoDnUOtVe27cCvD/ls8heiiHQMFHEHrwO
02j3ywpC8rseCl871R9tU/il3u2LSoO4Xp7jDgS0AjJWCrAdMulHO4/7dpE2BVG+Uzt+krISIyrs
F0WVmaRKX9cVi5gspYVYHUHMDixx8K4JZgl+Bh1ctPNVBhIt3QsE+Vlk/ebW/KzxfKn6yzbMBh3L
c1yrI0/WEpFQBZo9k5x1t0LGDdn/WoD8vCWjNgqflgQRIsKh9cVkgvtDrteJVcd1MJKXGRllxXPv
NT9gbq9IERJ8Zn5To/aTpYQqmQTKewIrjej0ixaQtnomCBIpj0KWTKasAsk9ep9GJTFol0JrXanV
pZtKzGxBpkZbbaUl3vZg7s2pV/UPkwDMbqTXKCpg30ErGIXWWp8S+dAKlQkpYohFZGcarsKOmLSr
WbHhJS5zQLmP4Xvfpve0xyxc6HnA/ErrCE45GRaIAscQY35R/NBFr48K0EZrz2o5+/kCxnsF2kAd
dCmmMly+QgecVXrX98SRw3NdN+Yk+aQdTCkdt2n+lMLJW7UIesPpJcA8KIcdyY6avqvU45L6NN1X
+UYTYB23cKKsR7F9hkPLDZt+q3YABJ/lp0ZSX0Rln1SvaXvKyMRHZ8XeAo/gUnhpQd8j5otydd+l
cNEmmId1TGxhXO0oToykFE5U7w7a2uhGWGhg8NFqs5GCZIqdur5r09WuUlCHgCm8ubQNstnm69Te
F9rkVfK1zJBfNiKEMCyWkjx0DMydaEGqxjasATMmY2vEfXnW68Wpi8EpJDCu6JKt5YBjLrEu6gu2
GLl7rMihkXZ9eVk1ZvYlSJVUeDtHN1vY7BRU3IgdqJnDpznWvF5ofZoXr8ukWIwAKFt7IEJzouV0
CCvZn8LRSmXmCAXbMFV25OqwqiB+LzNEGUTAz1dbEIhl0IqUXNmNoluNjjIS9Jyl1hTFZ0EB23T2
KrSR1Q3DRl2hPdSV1SUjhm7y5JHc0XF18pR8swlJP3l/JMScmC4qVNH+ZpGxTJagQJD2KG5UR3uE
9xrEZZLdnCNIkF8vr5/cPLwqXdVhjmHnE78K9rHPtbpM1xaCq/URH4KbB9wGSHD7dTWSKn7VQ79U
xDfeP1kLgtQtAizg9qhjRlUF5vrylsGVrVKkMbY/5hmcECOYx+Z4q9IHNRMe0VzE1ipTn0BnTJFr
EOtepi5e3mI31EFhhWjSgqBZT0ODRJMjIoqTU2zJNdh89UCvkVSiqwZRkLBYg365Zk+JyI5NXJqS
dhnEwlwYAkgVuIHCuzTeDlNzn8jgy25TsyTglxceyvRZH7ChTkeCWYuQV9e8V/BJrVCEGTsUpPFG
fcHW/y4WMDGXH2MIbHztJW2YLcOjG4ayrUyLN4yLZsQwt0n7oM79ptZBO0R+EKy8Vb4n7XM0If61
jH4iaLuaJBbJNLNZYBPoTxOYJBCly9rFkjOk8naD0yqhM4qdLfVv/fRc5g+18ENctvFKd12XerAS
N4n6NnbjYkrrD6UKmuV9UahNK/1hVuDrkUCtJiMGUXNvFyjYa+geBLQDxcccgU0dcb3QrZTSUWGh
MLYYRUshASN7icilHMbNlIHNFrTsbTLbIlmMvly3SQKzrAL/dxRjdfWhl/XFHtoOvDrAMG7anY64
YFGvntQ/jNWWggUM+SjwgcRa5ST0HQEgQ12hBWiO2iLMk2uuvhT/w+n+Rf8diLAWsoRZSNzIAzEl
smljYEt/69X8WR/QVZisskRlrC5J+bJNllRt0lTKuqNyLv0crCHg1UUUDCxLg5+BSUQG7nzuUvvX
q+zvFjMMZu7fkyT1Jyff0MPDV+msPYL2CBnUOvJ8CYCyv+vdz2tZFhEWh1caGg+l0ueO/ae1PGtL
iHilNB6bRDdbEMcvWzE8F+ypztRtrY62vDaJOSCGYayI3bF13cLMGgwxyk6CFj0ki4awqXJcU+QN
I9iV9O0lXGp7VmFbcxdGd47Cd03FxiCdmukaTYXH9Oeyy41iARdg9DDmr+l8mRrwoY4TbO/nuATr
xbi6QvUwt0eE4O/X6FAz5VjRj1V97Lq3VZadLI2+mVDST2OOsVB0ov1f5s5suXEsadJPhDbsy81c
YOMuiaL2G5ikzMRK7AABPP18yC77S6L0izZ3Y9bdVpmqFg/PGuHh7iHDPdA18xzHHXgZO3OiKtT7
wzY8aPSZ0tfGcliKq5aeZwJNXQeacBZueG1ceCdk+fxOPfvss9CvOgq1eQr47NmXmbrHXbgcaUSk
wUHY9I6wYzr2AS0zsnW3bP1iI1x8Pr7C92ALimaSGBiSpaBe+HytF0MdJVFBWbLBpr00W88IdD8E
prBzQ3GLIbnnzr/u5EM/XQ/FyWnCfnsSKzc56cussODvBX6ewxDgRvz5MHwNjOeh6bKsqDqMQ1k+
G1ooUd8LAuV0E1sl92C3zShMG6dVHESHuAM01qfXblS9Vk/2chtdpVZ84Tz+LdN8ArBkMgLKXyJn
RNKMv9H0h4OSmZHRa8N4uqnKzCkChtHT10vZWUbtWgq3v1Zdp9ImE3UfqGs3icGfxCjtQELAYfWe
Si1/iGKqeCre/ZXiHieIB9PRrfpyF0rThb0sf7m1ZNXgYOsm5QiLmPtsxqLRUI5cXcMNtWHWrliI
IBRSfQK9qmz1+KuIY1s4NddBFthtpKx1eS+0N3r2CDliLWfSWiopWUaanXWPoSI4jehXQf2b879K
QyCWvo+3Qxv9urDQX0pIZ8Oef/5hlkPzqCuqpA83yapYDr5V0MuM/rBOT/dl+vKpdA1WfYpku9j/
5wj+w7S6+e9antG4zv74f3bxe100xZ/2M2HrMxXs/1yXv/NDW//+3e5ey/N/c/68/yF+/X/C9GIW
/3eml1MU6bfsLv5f/2V3Cez3/ygygaCsmxp1WZMf/ZfhJZDM/QdQ0qRGa0qALTOP6x+Kl2D+x5J0
Sp4KJC5d0ajL/Q/HS5Cl/xCqyiJsIpkSF6Xe/xeSlzqHnP+eTjB74B1RlUzLMlRLMc4TS359SiDf
yHuuJRoYTSBNTkPTKW0FiuKUid9T61fvM+M6VPdB6BjGXBtUrghY/0z1Vh1pKlToD7FwH0HnLYaN
RtXdooXX3IlKoP1UspaEJdRWxFmWHck2mKv1S+ncsYMYTX8FQbn5sAj/7MaP9XZ53upnX0lXKRtT
SzWpfxjK56NQ9XE5yIYCXkKH42mpNz7Ao1f2XC/+0JPJeTFYr09IqHg0AfmdnWgpCt3K1Z4n+nFr
NKfKBjo8zS/Gz0PTvhuappNh6BbPJP/weWh9F8g6NDn9ZjpeZ/UK/o84rUzrSq7fW/MtChEQGSuF
YJPY2xbSF7W8Oo73crxsib5Lv6sjoEQ6yhWqHRs3/XGOPsNrkUC0uCmX6Li4LDtfWBxR0cBCaqOC
r2WS1tT3TfHS5aWjRSsre0jbnRb6ugrYXT5LxqbKBS8zRUeXuWPpFzvR9Ql6wrRuJV9LvO7Cs/T3
2Tlfoo/zcJ4IxXpeB4WqEzAUrx3dnSO6PUcQMPxp3I6nuwgQ/WR4ZrjWvDqzI+BBurWge+q8k8GW
XBXZXqYYMkHrWP28RmfFgr8nAqLSv2t0Fh4rhQVIFzG2PNnq1QONnyljkX9WrpbH9Po+Yt/jy/kS
mkm5uBTOKPNv/2lmzsKZsFYLtQ359Kp0TNAasOOQmHF1Mj2I6sWwBxHUeh8gmitdWkjp2rRoeHV0
LRY/drviJqULq+y2sFoc5XcQ2tIvDVFW59T3rbQjLSwqrwkuvJpnEeA8aWCO0EFMAg2TiGOOED88
P0JJPbXOBOU2rmH92iLXA00edWBbRGeA5IYXUXtdpDehM4R0vlELF8gjEy5srDM2wz/jkGHAcr4J
ydQznCwYrCaPW8YRGq4K//A5cprOhd0VyFd9gHbQ2qPso1mmAIbhs+PNi5yGz0n+P0MwZaqhXNEW
pbLPU6Fpg9bpdaDcnpw2Jh9GQyrTsb15r803oUOsUBfzD5S0dMIuBfSlm2H3Vud0vOzfVNM1KZta
W/V0Z9FKsf8lRi9p2LlpS+ftonbVyFwpcbKtZ3pBQ72Kbm6Nfl2/xGHihtOv6XR3pF3QMbYhbZ28
qHEp+EApMX+Pr8p7cYKk8CLemnQM0l/Kah8/hvK9FK1hXMFHGgQPxof2KxeuxmgBD87sNoK1TfO7
LFobki8W658P29/M4PN2NyhqGkwXZGYKMmfRViA0epgZrNcJwSB95sFP0cw8Er9H/lFzAMel0oE/
uzr6VWsf3+RH+T3/o6xVfwC9sIu3qL2QUPytbnwaEkVPcF02EGmdzLv4ef2scuikToEdNtRecNzI
qHqhyJn3gXVl1Cu5vAksSMjCtS4v1H4LipDSOougUC63rTXZVfpQ1ovC3IYwr+JxrcEGjoSNTDnQ
qB1BXmnZIrEe1coNaRw8XlXJVs6vQxqbthARnjUEk/niirc3fUoM5yhwVOAyy96ozLCjdGtmOy2/
rfPbIb6gFZmjis93DxmzQWwBs1yF53AeqWvQ4PomGaTb/GnqHFlc5dtgM9JWk0ckc1qauwtPAB2i
V7wYIjvXoJ0721CqnHGbwVxp/Wwd076690E88js6nhav8JKjm4IJewW/0f6Q5bQ0fhLuft5HZ7UZ
Dt3Z0L88KGoX6J2aHlo/paNn7UaqE1qweNStODmCeKXSCFfwai+/SnfZyc8FZyiX9XMm2R04Frjb
hvbQ74Fsp0/Dg36XwERuqfXZWeqk6twrlXKnnwF22qo+kAtsyvoXyN2kU9Fz5MLN6Afd2uJbfdXv
ThNFPUTBP3/Hr3fs/B0JHFiaGd2Q54vnwx2rxtMxLAECb4lhoMLb8F1UgODU5W2Aep3OzbmRsOu2
lM6NRanDoyNeXXqhzqof/0z1h2HMu+jDMJpCGoXJZBgybE8CDjtdNgiqEIUrC7OjU2q9u/gmfwYY
vn7mWdxkjYJxCuNIvk1W2Y35qjwGXK6bdnIHGs6S4Mxll6BwYciRgKdosKP+QhqrfM4Lvw7hbIeV
HXeIrE0SQyjJ/EqIq46eX02+Upf8sbCp7eqPEdj5wH+R8CGMt6GmSE6CZ4DglKYfp56Z3gSu5Wg1
FPK9biyl6VqIaAJabaHZnf7IAfW+4LZrwgsPo/El8jzbPGdRjTZEbVINnG0KLkbmHNNHAXE8O9eJ
rqHOy8a2gozQXltmbkv6LEHsBFvZMbV/RohvIFk3yVoHO3CawM1zV49csUegiA5+7nzOg0asOUu7
EZp7xjs0rGjf/SKq9k1HSba+fnIp+BamXd+a/kSf0Yf5HpixfHHd1js0HfkdZ9a6tm6SyZY1DwEE
h1F2FMrEc+/6+V+vHn8+UmeMwK+LehZtqaWqdFWqSLcn1U/lRTrZ/tC4MJQrGACOGK6H0g1ST3k0
6Yz8pNR2juDPmt/JIqJva+pq4bqSIK3blG9nG4GIrsHo+qE8g8Eb0FlmeftpQYrx88j/HvbPr9Tn
y+DslRqgBcVKUcm3JZ0hnWDR945aOL2A7kKyRxh2DTRzyysyZy6C5qlngLQooYLEX0EncyH++xrQ
n22veft9uBTaOh8CHjzpFj6XNxydZnLSwa1/wV4oHvTQzmjGGGHeUbZeQVdukGB1WDTssIWWrRVu
bCKP6Y69dOHSPIMHv67wWTQW90JeCLGSHkjt1KOXQIND+TPXbFvLL+h9XT/SMZEWhjQ+XVFmywGl
ZVrII4+tLkb3l1ZNObvCe6Vv09wUeaYI2mu7j+1O5/KwT/RzdEveHMMu2UhIN+hU3xHBp65xslPJ
6Qq3vBQsnzH3vszNjEB8XLSxlPKpKDVGozgtua87Li1aByYEgtQuPSQueyG0x8RWfzelL0+LYrBj
WF50wpb98L725uyfyiYn9K7zu+2g2wDc7e+scGhD2XA3hLbyip4jIp0kQ3muHgPe/0umDl+D/s+b
Tzl7kawsai3jKKUHLC6o07yiKIAmtzTdAccVwsmF7NIH9z5NHXEZXHgXLr3K58XDdlJP+giKcujf
S+rNa8tXIKiXboPxyabfUDV36lc4bxNEMmiurnKyje3PlwFcbVbqh9vgL6vvw/GLxUgJoJClByDW
qtmqhgNJ0nxhQDJB6LJZnJJVQ+/zzGne+mfjcPIkHGxgj0yroXIHPxhZrn1ORlu68gN/osKQeulg
C7KtcI9QMl6dXprfwpXiVtT6FunR7q+VZfF6ehjuiAVjA45vTLnfsOOeSd8m+r3WLAzVKXrXaFzM
cHK7Se36WcuuUeXk2hLucWjcaOoKzKJJUrt8VExfpiJ1spM/pyeKatvE8jJrK1FPO0Y3dfaghY9y
odl1I/ljJNhptEmMg8jlFz4Z+Z9q2JjWtVov22mZhbWtiHsoMnb9klzRIZ6enhWdtBHgKY8yQ7TQ
zpDRYxkU7SsTUoFH9TW4Mm+HZ6QoPy/Q9+HpvzHT36z/w/qonVaEecEmsXJyY7eofap7EzTud+In
guqHE51lr8tlu5EL34xv9JNTP4o30ZVGS+TQ1W+fy2WTQGN1BXWB6iaSvGKnwJh+4h0SeFddnd6o
+0jlmYzxVjG20IjI9abEm4aFWnpl4XTqstYp6tqxdOHr/c2qf9p+Z88oPIXIQr6QHvCh8YoB2R9X
2y1oSYMR0uScJsdAEmVtGiiRu4hQcU347ZjXxayEckJkjYVN0VrRYHbZyaO2aK8gQbIqg+6criPa
oE+Qt53q6CSohGjqehGQ+pK0z1eIQS0PAvNfhtfnq7CvcjnMUBPeNp5eo75EiOm0q9jyjgNMGyLr
QHIVx9wIhpvfJqE93ecLYyXk/s8b5Sv4dDaOs5lU41GppZhxQIChXq86eA8gTyLRIgnBtSf3Js/c
jEvjWRUvrKI0R7BfVvHDHJyFFF0SZVM45xfyvp/zvOYWtqZya+wqiKFP3Q2JxmXpyxe86+wLnwUO
JcItc5izCaQvo93BE3dVL10fnWyDIg1eQeiUNCS+FLBcnOizuACqf6NmXS+z4MLwKEW07kqotHpH
wdeKh47FprM7zEwslpR29/Mq/31Yf5hp6ywM0JRBOspxJgMRjSd3ZoVCMXbBV17nZBTtrNAMtios
xZ7s6rSDgEko11VPTbBTnCFbRZWPNjVwRqQhVr/UkzsoDkO4PoIzHXeqvPx5vN8/sP/uDOssUACg
CTJBYJFa14R52tiTK+NQ1uiOShd3L7CwHLGFBTJO9S1blBeDXeXnnWmdPfCdLIqJpbBYgInUKruF
6LR30nglyVtD9TSwildtE3P5ITGwcCUbSRjq/XS6z2Bs4fK2aS7NyLcP7ocZmUf84UIfjqFpxkGf
Hpo/7arYx7/lXwCcc6Ut98aldgmakS4cE+ss+6yzblBNK80OU+0Voy35CMTW+sq4j1p7uqLK7Sle
u7sUPX+tV3w+ndZZ1phQMkqK6ZQewofjA8RB6XqWkBw37TuEPukgX+VboB4DX73I1d3yjbzwZXrK
tvVq3EnL5KDfBL60GbbaMnH7pXiY1so6fxBaf+yXTbhWXblzgveqsJvt8GCM3rhtfiX70fRFw9ZK
G8FPfE0Z9e3n/WzON9lP5+/slu0LMalLi9ULH1C8F8FV3y06cdc+pa9SjJbVbzvnSCRpOqmIzCJw
BF9c85NB9DvW+NmSXdUizfEzCPXmDRnXJDhtu4oGX49/a+1GDx5aYVPIm1ZwBKd64lXPHytIHaXN
NmnBY+tkmZt/372noLBF2H3v1XN/X1Ivtk3LDyQ80nQRmx+v6K5w+on0x6PsiNrKggwGsaJ35MBP
Rb8RH1VrVUz+9DA+NSHSXRtmDfEuwGHnG1t5Xxn28RKv4GuZ4mxjnL0VFYSD0OqP2SGFM3jkyOcO
YFA9HvJxY1gLnXDGlQKn5I76VUKyQoGVua3xnLbIuLwJCXC+5IewoZr3qnOK1jtFiyDyEHOfSB1K
VyyWVewH9eYk3v+8+mfMwn/Sng9n9+zJUaCLmL3O6ierYJ2704asK9ySylANPErez5+mXogsrLOH
pqwrUzAVTu5g2RqpuTOWV1qEVCm4F5ChZMGqofbV6ms5386ZqKe2615aZNJSEFcJtobzwPrfIRSa
4NCVdm9LV/gu2gohbWX5LcZJsV8j+OcJAXoILmlgz2S4/50u+O4z4gidC3uRz1edaWi12I0yqLCF
AkmEyrYI5WUfu8bTRHHhSlKW8nP2p1gBno7HezR1/YsmPKAqef55Kr/Nnj+O5GzhYhnGSpcDMpwc
YsyjPyVbczHnqQ1wh+xLkc90cZgUqA4nc52TPh8ux4rfZnwfh3G2on3URgEcP/lWXcTLBJ2l7GeW
L/YrHCY9YTHtYFWqS5TvbKeSMhdcYnwhf56Lb1HYD4P4u+0+PEAN6E+ewuPjSUYYfdMsdFJ19eZE
8VfeKOpVPl7EUtT5Wjy/Nj9+5vmjF0otjhodYb4FQmd3f46vxALqHmsG6ovozW3lXXYo4OSuMm7N
VbcA5nke3wO/2GWALakTLE9AZZldPdUnF8moP6xFCAQWhBFhxW3ptLc1V0fqUuT49fOMfZukfBz9
2RNaHpHfBFabHlIC/Fe8VEhs49sGqC9CZh3DRKzIaY9UWyu8AvxymVKYcfq30fROyeKYLORr8xD/
Ck+U7uzspRAcLVmMQKgibNc1txbAh5f6MKjHt+MlnaHx3TXycfRnL3EVRlKXDcw9iT1GHRBXxz/o
R6kq8U1CKveDXQ0rTUKF5WPm+iymi2pnQgZId/Giug/vQTDLTXI9rSpoTb8XMTasgNPe8ZBY/GP2
Jl4P5FlYuUS8wslm3J7uTgfyL9zXdFwhZkzTDO0Qq9l9c62UPowsLzxU+hojoKl1Ie/rt2YN0DM/
PZfC9W8iZlnWTF1EJA6jFF7H50voGOK+IUaBeGgJk8fcrQa3aPyot0UV77nZlze7Cm76xgkgHUfL
yK+p59R/QmWrcxtEaHBs/hOKPhZz8FSSwRGbTZRePiPz4f98Rj4P9GyXaWnQm2XBQKmCzyiL0GLW
sonwMuoXSb8orqJmFRaYyy2w/TB6OxgXqAXtoZdtbXwfk6tTW9hBAJTSoHimjIt0r9sq07oKr0TB
HfD5w5tnyEB24TpjXaP5JzFyzHc4xk4BxrIMrRBlc+dkLT6DaIFyRxwpo+Z3x/7CkfomL/j8Zc82
Zd03stb1fFnIQ8lqgDHioJz+nTqnatUae4oG7uhKO3EZ1bl9MWefs46fpvosiqs0tJhdzKeno5em
q4IbxWt0HzXfSZ8jC9ifo9MeXbnaY6CT6bbiZIho7+edW+qXMLgvC49c1tJkyFwWHlzyuQzaMgU9
P3ZidFAX1DFagK94aT7EGCzDQrLrq6Bdx2A+HJByfSpdo/eUC8vxl1nwaULOhnD2UutVYjRxzRBO
xS8LIOMPUIvwiHf0b1yvWvGtV68Fp5bWsbmMqMu8G5OdvONIo9jqXLxwJXUdebG6UiP8sa408/fP
N7D5bSz08RI7WzEjFpW6q6jSJsVdZu0maTsSD3X4dYeea6itN7Xr4GXsX810PXQL6xBTBg8OibI9
psugeJBabhubOlL8CmMqliiW1a6sQem6bmd521x2kJ5kwUNPkd3NTabCJVpAFWh6tOyWswESdZck
Vy1uIjBzF3G4FiWfQsBVSbFb8ikQUDh1mTfMMKUGeahbV7ljKj6AZ3U1rI5r3KdwbDq0b/BK0jWO
2U5+LbxNq+za2kyNa22kx3Bv3pSbbheGjq/50tvpqrweVrGX5fZJWYivUnJblBuQ1F23CBbJdkBN
iuUTHuUILjzMCCwAJsM+Jba5Gl/6bbzJVhgB8UQGmxLv5uObeiUvzIXkVk64j+8rYL3cHgrMwhVk
IvcFIIIT3qdr5JP5jbJEJPU8PRqPsuUk7+Y6etZfe9gltgLwNtjatttNj02xLW9Ouw7FNu90sbDe
2gNOOaf7eK1AqG5CR0AdfZcuTWMTN4nNtIbyTpBdbEtlZr2wqfoc57+xgZG7XbzUWru6L5NrvrW0
afaGxKD0G20WsB/x+4a2bryJ94Yfr+dcUdmGpJbP+vqv88lN3j8VplvhznTIed90P7uh4p2+gonx
6jUPFLcKSgm+K2xbd4chHCJQW9mKjsDqYN2l24wLgNXSPBEn9AnI9627lR/QKhW33VXDPHe31dUJ
6kLuIWzeTJvRm7M8SjI5D0XrN6+nwe2lm+zZUraJ6tSEvpK1wHl1Tw1kGA89FtlHP6rvSvy5j35a
EgqlKwyK7AqvFOEpc0MPtoA9ZHawOr4iFzOLja75sri0kJrcd9D9bXy3bo7raWNdcauH+3StF44S
2fkvwFKcoBx84jA2uk8OR4+BknPbw7KC+myHa4EnbS2f7GA7bMSVctstIAGI0BFsVdowrY9HLNkf
tBYb/MGPl9jU/x4ew124V5+NF53MkeobhTlOvmI4emlbrS+fHESAIgLj3G5xjkgIJaCqU+V/d9V9
+y5JNuzO9l3YouVcljsNztldC8FDfd2Vq2yFlZq0il9Jc+LjgjCreRTW8vL+PvIstw1dkQGixNtT
pKzscKl7iUeNaCc9jHfyHWUmaZpjQ/0JfwcETG5+r26K5xR7cUzNIxfkp/pT41u/HYa18FxRoZaI
s4UV0Dc+KmjzsRxZJilkHD9tN9OOWCUvb7PlwBpAdIT532z0435cyo+Q5crODTEkFCWH0C3S3Pi6
/d1RaHjPm9+KtNQjwTVFO29fNIzlI9AIPya+zdbHZtVr0PUXgrBtVupmfBx7v8G6LwEf7dFIkdrb
xbik3EKpIngteBNlWxh9QuURr9zGbV776ro9PeXPsLPE3enhZDm8FQvdqXbHvXny2MoipfZx0a8I
H5LrFBcaYAT83dzTbaIvzBtt2a/Q+5Isc2hyW5d9pVwP0xZOS2ht29wO9/xd+HI6zfFgQQFGxZt3
hIDgH/GpEJw4dSdoCqfTc98clOS6525Iy9eag1FynfK7XJoxQHrJ/7DFhCtUZTYw8LTH/aVTbNQV
yk54CXxh15+2SXADb+EY3qJP1LRN/QekGn/FGG6EvKZAYeyLu8B4CxoG41LXR4GMSfFNgzUJ0M9R
uJcxicQLhQJMjjuO2IC9twwjOMQTVjRIKrOD5GAeKS3azO6jAbHaqyHcGBSbn3DxWhxvzEec28Ah
Jzh/k6clq26W0HCSeupgT8IaBaYdmm/aEd+7TYUmLJIXAuqrbJ0RNhU7S3MpN9Smp881KLt7IwfR
MsSbfxf+OisetdgpbqD1y7FXzYQmbj60AVPljnj07IU/1oMZuQklFx15viuUXEeUdrttrzVXJ+HV
+GPRdUA5uWFpp9ZSf2/MpXWlLAIbwIYDNtdQw71xO96ov6zOpxjk4aKAY8tJcloKI/XkSXA+CSBI
8Oa/Xqaxi3oTsyaKKf2697hf/fxeOzlsweMhusePQ37LyIJtAxbCtBEHc5k/4Fxxo3RbPjR1JU6F
5GSDHTWd3dEFg7AALmKEKQe/ZJeWbvZSRkvIieTXh2QtF0uzR0uFFnQpZ6XXcMNTL4fPiWKtw8qa
+lmuozoQ3WSDwx2AVR0ve36OQvlEBLKO3yFdXvXkCgHWbJHd3TQHmeO3h5KJntB4jd+L69icOTyh
dDtkmwaV/5syLqbK1jUsN7HE8NTSNUGaG5QgG2w5ex0fR1bsxIBQngMBdxcwHO1rpCmh9UZJMyto
CGvO4twIA8qqKaGJ4AMWeSoXc4EtJp6VqY0+lvTR9Ijcc21RnLzEH7QlAcOx3wrYFhSKX6SprdUH
QAEyksGTXiPDxsoWYa8q36bZFmc9s2BpJae2oc0M5Jde/RuJbis+yeJtjpdeQVr5Z5I2KX46djJb
Dto/x2Z/ef6fYkcAvY9f8Sw0G0OrjI94md8Cepar0YKKiVmdWy36Rgc/5HzejsIis0dfwtg73VQT
r49CyWaYbmPqQsZaSq6PmGhLiL1ta4fdQIsadGXabAa7Zj1d4xfm55HDcwJgIB3iQ0rtDw3QInTg
VLdwfcqCN+l01yhLMdvBzEVVfBQ2UugSIUn3qV/hb5LfqvkFFur/Aqb8u75ngbOCk512zFXp1ops
47pccRM7eJmQVDqDhziTfhYXpnveMT9M919Zxgf4pj4mejaNZXowDjqMWzvK/I5yLiwkyNP7eQQ0
f9E98QGR4D5eWhtlU+37FoqZk66p+px+xy8z7J7ug+f6jVtcxc7dEZ+DX4Gf0VsDe7K13FEhB5AC
PvzTPkisBoQtEmDUDuKmFJY6WgFgGmGD2xluGsJzcGs6+k5BHOZe2l/fVhI+7K/z9EgjT4wqoaJg
4uG4QiE3dzBg7fZ4rU4rI8DI1BbvT7+1ya1TRxLt8CVdFw7QBU49jjZTRt0a6ulNuJW4DJNldoLr
bicPuHsajS1R6ZeAb0MMdp4VINGU53h+4lOYz0uCgHX9u4LPCfGbYluN+s6JCUvDZfr488J+T8X4
+EXPDlJaiVYhhHV6iEdPWmnVKsivJMwV/vA/g3t6Nd6QbPe4h85qNmxKMOVFom+r67/BOO5C3a1K
tRsPXh13/O3xls042DhvRhCY2JfHBaroncXaEZK3Hu4feK0YlKiReN6fmIpN9q48VvcYZYae7kYP
rRff5B7GdEBugwf5aUlFwFhhSZSN9OPR7ewqu03vRrwFrkpyoWkpwKns3PJVfIKkfGc+zRBd6hPf
WDfFTWLjspt317yVTLFSOMnoYg0u2/3D8BrxxAFE5TsRJUfnFpY/yp6l2kdSGdnuJr/W/YpfMZPk
BBy8nF7DIcpWVhdWYUaCvxwvcnDssihRfWEyK2LTC0oLWbN1K+EGLze7DqFRHBV72IQEioumWXdu
ZALPZI7o5qViJ1OA/OX+Ugnt28qd+WEoZ4CQGgV4djNOQOtOI2Cj0PFkDZGN5XNYeGqxtxZHCHKF
n4ChGvlAR5+fJ+NMgPkPgP9hBGevlyi2Yl2fAPDDP+ZOAMRfWcmzijoo39EBarKte3hAD4buD/FS
FxwTwjeYNd2CAvABsNALd9/3+PmH8ZydkE4qkqINGI+6S0a/fhfLBe82rklHZ6jWChQ4r/5jQSWR
3a5eqT5BF2X4C2/6t5Spj+tydudHplGFep7D24LB6+Y31ib2JtHWNtUivk8dYw9x92+cJT/WVJbp
DOVeVpFL39WRP47irKQhVbl6CnBsPdCEYhtC1AK2fZ/+8pmxXFv8vBO+v4Q/zPxZ5aISNUHtxiI9
4OQByQCPz4d48miYUYGVZKtJcbOKJFx86J/TBxgg48N0RzKRHFIuisGDdbAX9pgzT4Ah+jbPb7ST
e8xepHB3jG7Vd11ytWmHgW7xNCZu7Y2uvgkP0bAmHzYpDddOGvlNuptKW9jylqOjsDDGNLyQIvYl
MOzbF/bf7/q3mPThhW3IIKZuYmZrfwKFyXw8k1oCEmWJyhrb33UMBk6bkfVcsE8Tp3hMVjXkKZzl
L6LXMzr9+ToCJ6WxHeIoFJ9oxPn5x7EIWTm2J1E6iFx8R7czQSb9OlhoVuuOLwU8u6g/qBjq+QHZ
lpq8xyDrL8XICIFWSIMoCnN5g6TaQWub4raFMJpN3Kuyo8Uj8irMKwPekUus929oMp9HfnZ7YV6j
ncJKkg7SAS85kpXGT3oH6GpheAqoiRPyJ5jr0Iov3Vv617Px+bPP7q1UFiqtbEfpgPlZFRA8J1sF
xpiItbZiLSPRbcKZtB2AEXql5Ue4jnVIOzuQTBzcCCGAFGkZeMSVnlcOYCy/wzOtgRsX2RjMalAT
d1g3NFtTRmrn9qRG0Wo0tzUZSSU/dvFL3O0a7sbsaQzXXeHPSoOS7I5HlD4BFIm25RG6f5XeyDK4
hXRbidto2F+6qv6XRVBVrOos3Av/xu4ftg/Tb4bhsWIiPKAWMKAxApDgdh6W+ID5fBH9uh2WDQUc
MjXzwk35DS9sXod/P35epw8ffxTypO+HkzTTaz2jsDXZLtbDcsS4DXUDQl+SwMumPPJ8AX89NP9+
7NmhOUaJaMT5IFHyga55V92aOrhkXXraY3qPeTnE9uGqHW3lxVhMHrDjYDcM5w2HAWFJ3EennkvG
X5eGdHYa+kytikZjJrRDdqe/HrFseCUsi/HhcXLEmmyyGgVY5ZIKm8ZFlv03Aq3PK3F2IswwbwJZ
KySYC2hQAvZchkp4TkUz2WN6RCLfHuzBjV9C6Ls88QL5vCvBOiblRAeIYR3R40oC4oaF36zaYkMn
gaLxRJ/sm929wEZeN/aqddf3qN9WhcZLseuqxaVixTdRwOfvchYF5NY0Yp88sbwtnbIWhg8gHfn9
6Fakew6i1hIzLAt75ivdVjNf9ROPlOGi/fX8MT/tsrMwIBZEtewClhR1Oig7GB1oYQAT0OkSr3Gj
q9mnBmhiJhMgNzpdCM4unu2zACCv0kw61uxyjI4peYBr4wq5AOVGS2UngVMZS9PWHujlxf3z/HM8
8H397sPJPosH1CgZhV4tJWpWBZuXVqQxAxiszrEsd9aRT7uB4iXKgyD2q2IFtlJeAB6+IXV82gd/
C98fbpe6LbBni9kHhrGg+Ynau1a8GG/lZAmat+32c3m+gBQ9siLuZP7VRFx2MZa+1tcZBpcN3XZk
cTZf+HzJpaMaJMqYcLQJ0bsraidLoA6vuL6oZZsviS877sMnnW18Y8j1oogi6YAv9ohKgS6czw2d
WGsv1m+N2ufUOv9j0vGp89JHV4Qzk5o5C/j8Bc82ej+llTqYcwX9CZ8cv1lMmNNVymPa7xXmetHf
xmA0efgrNJ6LAoTNvxQGfRNyfx7C2V6X6HjRa3U43+iGhaIghStOuakMebpJ5sfc6fCz5JEdEIel
vmRs25CuqS2MklRfT8L7z9v/+633YSXOtr9eHIF9FEEkBQiXFhimYx7faG80IF2ps6eu37ciVWSA
VRXANPK69K4plvMOjfTlz2P5RiHwaW7OjwH9ZrT+lBDsGPr98H85e7Mmtbko2/YXKQL14hX1oksg
ye5Fka2Eegmhhl9/hlwRt2zs+LjnPNRXVbYzESDtvddac47ZunMUlTIOMkdJJ6MQDbPxiQFcOrck
0oBTKMyu9k0NNx9+SqaSGO8uaCnBQHhIDYfCDx+VxxSqYhAqn8Jb/FFhAIgw5ZZWQlvC1NAybrLM
BXGGWEnf5V/K5UD7naZIl1RWqzwbtdtGAYIOXAR57f73u/1HSfrnu70RFM9yuR7C8/TJz4PZSMMR
U9jEq8lKbya4fbFKBeL9YOPbl9G50v9BVIK9/bLJRvecEG206NX/+ybgn9d0c8zJ5tFJHWpWgFTn
+chtePhpxLCNMy4SdKldRsJdT+8/KrI/X/TmkNOUoRjOez6IOg3ODDcUg55VNi7S1MufCHq5nHZS
uZwRKn1SYbqmi3yAbpp0D5H60KLXseWfcGFUfn+yEFHNTflHHG0MpaJuMeFImEI/CoJ9fqXhyrtC
JmMhWnUvQe1kJE00Tn8OWu6HyDxwYmndkT4suDTA6/R77n3p/15igcAq5J0hJLx5r1f9AmtYZAVK
pFVn9QNzyQ6tlyN6jQdPMr28yKkPllohjxj9PZatN7RV9xgsxj/LCuV/L+PmECcWiZyGDR+5SrgY
ShVoNaY+TjZVXrKg/aI3Nir3sqZtjbrAjKvFGZ7zRXUUkAtMla2Ws6cylQyiZIPEmfc/pAHFZDjq
DksaHTHRFGS34eFddLrVTkncI6op+gonM7wQMOQN9Hqta22SnqZuftlNYys6YjEHYjZM0w0jctPy
DWgw8ZFGtqIVMpDlAjO6XWQHwwJJ7df+eXvtbSnbzSENdMK+UZ+zKwb8e/TZvyENv7aO//3EbvfG
TL4OtA7QNEGSxFyXE/1ji4/IDIC6k1NiQfnNmA+GW+1CFAttgpg15WoryxxBEsqEo3DXsaNN+9Xf
2+j/XtTNNjoOtdA1LRc1Cy7vxjcZSmdz5nc/aCGujlE9GN3qnHkC48IPpFfK3GQiFx0jn7DwObO2
0MdSc6DRSqi79skAUp158tm5Esf6Hj2m6xzB1sJAYzBXv3g3z4NnfMng6uVH/ewM5Y/WBoQV4VTm
sVlQh4r2qC8u5gz/CvMzBL3fdcN4rfCpAxRkcY93VtB7D9PNdp6VdapLk85sKsquKMBnPjKIJvQZ
CjNmNzs7yo58DxCZegtUzcyDB91Z/30V/z5A/vYs3ezoRZOmHJq4CiyE842wGL6urV0gfGDx3rcL
+/lCwS7TYLnvlJpuur++/98UgTdbSJ8l+YkojdlhHMiqIiwsCyJ2Bjt3G1tmMqkyLLxYmpM6xrC6
d5T5R1eXdfu3V7/ZLAB9jZl+5dWJLRMiVCFttZApYKx5Q6a9yKRi7qqmTIvewsRw51P/G1FyI/S6
+dh7tRllaqf4UCaBwSCBL58AQhauzswKxti/OE9XQOg/OBIazVfPjSfPJs1Da4rpyEChXMih4ehG
5FQnWHudQRQgM+Bhl2ElMFA6SDEWCB3mUuIyOjgpdg8DIwbfMcBbPonk4LTk3hWmEuKrHe1i/nCF
mD9jor9ITWYJIzm8tn7F9ptDfj85hNn3oSWyWuJoK+lmqSbw9++G2rnMgGhcnAhAJpElMJV6gvsc
gWGX7EoqFNf1rPAKTozSaas/yIWppg8ZPTO0BOkXWWARI8nVmL6FZxcDxKV6bGYYJHdlspzJG2MI
wmQjqC4UV15mtBOXhu9Lvm9ooyBzMjBQAQbpaLRR4c0DLbKhgShPZ7OHTkUfmIgY1MGjpRj2mScN
XwZyWeGnVldas64oGVuzGXxJ3RaobLcXnP4Zn25+3Tf9bCEwuRfqtxFQV09d9WRoOzFZNvFXl3xW
F05eLYYhJG1VnDISfjHSdRc//ffdIv1Vb9zcLDen3IxTTWWUqAKz0yrPLdxSMrLRyMKBOqIuoc+P
MC6bOYUV+v3DgAmPci96giguMIvOH6ZqhInsnav6e1P587J+zdx/q/uKMmMwoejxQVKWvfKS9QcF
ZcD1IcoOBabQgf9J2PUubhWheyAxctX6ECqWg7pqqcvR2BSfl6ubvIidq+cmlKy03p/k5bn32pMj
JibOb1QpDA2F3ZSD6CjL+QNqqGjLfFBa5Q9y0LwXe7LlroyB6MiyPlJpMipTlhEza4DJ7KUMDSv4
CQRotIRu+FUQPg/y8oJzmK3jZAoxLzNRVy45voOzzS7YhLY+exTJvaScAV6MWRejLjl/8kbnl2aG
M+q2TnOIsWZiRjxc2fAlKgygQMlSfRvM+kc3I7KpCSnEWMBNTVmUuI6mph/Nc++861G4Xe0OGd1G
315FC5vgYOnY9g30VLqbj69N6JDisEipZE7XI0PCwlgDgmI+KJMcSPRF3jN7hwbnItiDKS2veld+
VtqLjQiNlNwFCwZ0qdiJ8G3X+LQQAdHE9wH/LcFOD6MVOtEFB6CXCi6rQ1c+pf55FSK2Rs6fWXKz
IHBcgHkpTSnmzAka9Dmo11QgUghzo3Utr0IhoBCJZPw+Cy12m/kLkqBQMKV8134jARnAWJTaug8l
c+QUplwIv4p+QLfPVBfouns9j5Yaa0j/vptqRQrnYkiR4U+noWFHaFQBkYRh3/VztiTsihY6sRlt
u22yj2aAZZAsLihvSnl7jZ/OQXqvoPi7gXlzh9/sEQRTEtGoiDFt29OVuFo/bR7OSkAsqXmlBa3b
HaOXhWEEvfRktCCIhAEly9OcPkdPViXyB1vkPp+liAHEVZxs7ho7f3EB/thEby7x5kheyXUc9akS
MxAaPtPCJgux3OtOv2YvK781Y3VSrYq5+aOxUt/ijQ5sTB0Wwy9xypr4Jea6yb55mrTn42JuJap5
Cc3yzlrxSxvwX1d5c9RTTvJpTlyntM85AwMMHCyOet+I+l2jW9PovPK8VzYps0mKUNWXz5ZEAacc
KOVFpO/GZRu9MUAfk4easCk3QbeFXVV11Px5biyT2D9ZkmjLJ3FZK26XvcPX0nKPJsXnbA/a6a5w
/a8KhERnA8wWhGpVAhB3c3bT07nWCh0GtG5yVCFCCOY4EUczeZhgg/mR8Zo4mpfPgVLdJleBWdo0
mLqD+1JvT1CiglxdVciSnuKkJWM6Yv62Akf6VQuHslKwXhNAopjKUQcNCL7lS4NeC14BNaajviDi
0mw0C+yhY+GO3XEWbjT8pjMSU/2mChCCpRm8CQ+LfAHPE0Ru43dwcM+rebQWUo+2Q2YV2EMH/4wv
as7WThaszZ4iP7IK4eQQbKSh5EuR6TmeHCY2ysddx+50K/9+E92+25vzoo59eOjjWtlnq8mXMa6B
rmGrV9elb3jk99wrd/9quN2+4M3jn41DMr9kpbJPf4zMxbODaTlc0MTRTHmJZZJKkQ1qSwwuiCPy
ipfSHZv5X7Km2yu4ebpncTJPpZIrAMj2MhuswomZYVU/apBWEAwqt75zS4GwvvMp3xTXpEn2EaJI
ZV+2J5h3X/Hp7Xq9kg3NXLmNYXQ9nYWHq/JtyLs09xq847FXVnssmWbWNKQWa3arMqs4Qe1neDGo
utfWdObyj6j38NJ+awqRfSYTO8RMop2QY2si7v0flhQ00O4YLuc7gTEgrERpy3joTIMxt2Yo8xHS
aOsL5lzZI2exnFnqGHT4zTgjuEa7zLLPbAzIiFyc1O1g2DltkdQ0pmxwOwy3qbA26NGP+kepe+nZ
Ho1tOlt2sVMzKOnsOTLdlBA0R85sQXxsiqU0bArFFRWX82dS+sLJYSuVL8vx5EUzzgiW/hE7ilU8
zVmSxAA2+Om6VGHoXR/l7KkGJXjhENBFP2SPm22fWZqYmVL3+d8Hsftf2U11P8jXuIlP3CUt/plJ
QHR1Emam41IrXeiGshEM2pYsB/FspmMQSst88OV8J2QvM/lQpnwceEYscQbsxYnLJSyltDrWGOGS
VaW4dbceIziS27b0yU6v4LU1TpcGdbgum3Vc2nx7AsSSzO9nnnb1lfmmie3mU+18eQz4QgT5eSz8
VCYywZU1D/05ytJRMkt65t2aYPqCxefq9XYlW3PFq2tnFGwjd0/o3QwnRBCvuO3pwbg4s9qNUCxf
bUHeAfhF979E71aZs8Sb4dDE/cFRB+ex4rUgR4rMTWNXQeE/N+PQVGGoRCtogAIqERqQFn9cVUgD
69Lrwa/Ibk2mBJT7djEiQrtXaN97rm62wHkpG610+rVWZw8cClK7ZgOUviQRRYBb+xxRH8rREhmR
Pdy5QW53K1aRKfZqTkDsHLDqLwnLb9tEfB2Tk1Zl/3N/gFHEyA+MBu9mTraS6N95tdtq5fbVbtYs
UZgLNDYKZR9+FzQILWHRHGIno71CaQfNJ/NypyqdO686Fcw3m8Mf7/Fm2Uprse5TtDj7S2XKutcl
K1X3acD3NmlfOFcjtr/BTrBX6A203W7N2X5x5xr+8RX/cQ03z2HYkyMZppKyJ1OJtuPZFD+op9Hq
G7Pl5eVqnl6Zu9e2Gu7De3wi5R+b4x+vfXN7yaWit2PBdwzztEWWHGgzv5Td+Rmhg6to1IbEhs2G
tXTaFaj/QnMGcno0Z7heFsTnQjnlgEsLE4s7lj/J6kb7+iObk1F2dNH/dZy+KovUt3mAMUB7UU3x
u4JwEIt3vkn9ti14e//cnK3K4ZqI1A3KXnmDR9X/lMX0FT4QFiM8nzIbwrQ+mzw1CCivy2xb1cHZ
sOf18xSDI0BKqBxDQIGzkL40ZlCGi0bSyPaj7iIYAkyTOeLwVkEzEAOyocKMpBwyH8Lam+LbDl2+
rPAbwL1a5/4FeOrkYqGtgN1PJ9f53cj9MffbfC+S1MTpGZ0JCX8yA4+gTqZpTz1zT5RKhXn6EJOP
XCEvxid+spfImfwQpefkdE/ScO+bv2klVaTYFGqeKnshdU651a4qp1uKb5DT9Ldk3+GWUfb/faPL
976im4bENS/7aynmnBFAQle7stgMzsWLQV5hmLISwyN5dAwflMTHpnFxRQenHmNC4V14Mw7xzD+1
AUOO02lv4ITCgeRSCZiR/tSM2+qdAnR5b2Sr3lkCb7VkNfE2yUVmeeDCaO2Zpej1NA0yvFxuDGJL
BepgXynrVLzPuBBt0SG/r9I90LfvV0v1rh4nTUbq7JPZTuawp5pdZgkzV8wso19WZ1M/sj/+EqAp
oVkc9QEmCAWzVcc2cwncgfS1zTE0k8T+76/jLyHGzRPzi//w2/o+ZlKVi3qi7GXUvmBUJ5SkgMuC
KhTVk2r2n/E+MqXEofmXTLjp4q335uGdhf+v4fDtZUzfwW+XEfWXlFkYS1Ayp2VmJei+XwQMxYkj
mCUbHl6+etnCgDbLF5pmcKFyC/NbtBDuWnlnv+T3f+8H7HsGkS46bPM/L6arr1o/zMv4gGi7wNYj
0dc0QxUDpHSkXgEN89Ss5C0Q6KAPzrnVvRR+5QuTwruD2EHfxVF2GERsCqvsi+S98qlbhTsjt3WR
6R3dmnIPwwf3Zzb984GdRrDzdxkhBvB/fIsD7ruMj1pa6IwZnLPq6NvynYvAdai4FKaiO7rCofF/
jQbt9kX8LPzeFDH6nfacpYIyt/TIlgUGbSP+Hm8sv0bdukbvGTyRbdEGKVZASGZu44d252iBgc2g
95jfMI3NRVdaj2bjt05r8RhiFNuVP3Pv8kMgnTN8KhswgUHygHuXv931gTgnvOY5X/KR+Cx5frk/
IYzbXn56W9nVSy5nmfj6angp6BAEOvkkuj9HN/gEPJm8bSt/f+kccWvQ1N3pq+pTCS5XBm0XmyOv
iI3hPV7BIKzqdYxHeHV+wrrGet2r3CNFY/WFC3D+vDntrw6qcvMKemIa7dmqY7hSgHsQIMFoFl29
SHxDw00LQyCA1RMQHMp/8Ve8pBomQJtvI5Bc+gubdJP4MY7WTf5kBPIUvYxvgmcfK3eHR6RFQdpY
p73+SaRF65NxahJi+Ki4mEcZJpZPV2vcJHBQES8F/BL0tU/JYzM5HbDHXh9Vj7Z98jKfe+1XwoBx
kVmxBT2/MiUgidcVSYt5xiTYZcjWf8MLQsKeBhdjGgR7uT3ZQJITLzw1DJKDWAfpXrRgE12NxWlZ
s4xOYyhVnBBdKqpXXJ/6Utigrl6VgTwBZyhHugMiEI/0qKB8w3GcQ412my8w9G7JwH2NP1Vmh1R6
3M7Cfo5ihCir/O2ySw781Wu2LT6YRuauuNQQ5h3x3Nf1gpam0dmnY/mtPBBGSWeGxI2TPRlqQgt2
MLiWCbTW4Wrkr/WOipRu6CbfqV5Kkt0xShean6+LA2R8g1cWGDaaMvGqopl/88urQ/09nPkqnYY/
KTkj1ZKjPUzuajkxwSbyZ3PRpGWGDkJGLitgLGKcYJEQOam7P+TLQ3Ew8ODt6m9d5OEG5ktTcHHm
dxHUfDQUi/6/ANaDqnLuDM/5W+6d7IafZZYXefJ+HprXZ3GBgTgBGzSD+83Cj0M0I3nejN6i5Xn6
4HnnlbodmRGra6O1ytTKAxQMRwNOL/97MPcJNeyx8rqPEiQj/pt4ssEjvfdVxYdsXSdPcXfG3IEo
QLYzXFZm9VPJXtp5krhUs3XRPQAdAPO9M+InHDGl8XTlWedLIJm4+2BnxEAeRcEkeo7IF37F+29T
OJ97M/7gqxy/aOrOoy2VMc1a5xpoWBYn/+JEaNKLjX7GPmvXL8nT+JC9x089kw28nZGwKAXEy6Y6
I2TLUy62hqyZTwLd3A/NjMsrR6HZA7hCeAvn7Zy0FVd3hZ9KeDCsziz9GaSw6SSvWQrMOIzTa3p3
Tu3gcXannLDBpjWymjQJ0DB9NC0IjMlsoJKkbd8Fc3sKNeWCGeOS9zp1IYlzQS/AF9xb7dPsUQ0m
U3Pi5TAYnHGFghoJX+pkR35q0e5xOu2h6VmnB5XyLX1tI6AhHyKzeJtQbUH0i9ZRg+RkYh2dkVnW
fmNPhs7BT6s2DFe51yGZ7s+af0a3BCSyc8nV2KMdwPtCyG3k1H7EW27N4YgFVIN881oqZsiKsc6O
ncTcuMk98jw70B48+IH6YOSm+hM9jP7pqyptshkYLOupP8zN+oupW9AVtvxOoxvG09mg2RF+nh/T
z94vnuQRqH63qTYK9mbdYhFdx0udDvIUCSKBQwHWNlvM37J3PcjsSrXKA5ZJw2kQTdP/VsypiMPH
0z9mtVltGjfcz8HlJsH1iIRWqyyNirdh1KYsa1+BwUAB1phgrVHkQbheoQjHCw6k7TC8T+jRzC1s
FccZlfGw8EocqtEKz+tEMXW05+iz3cMpteNvKoN6pTmVWazlC58igOMFIQ8Q3JF8RAdCBxBB0P7v
vmHuw9TG740T9Hn0yUQwnqsNEVtYvkdXv1hdZkvPpSNASeVu4FjgABHi6L5g3GPiDPbKw/kxdybN
YLjWjicWhf3Mi0QW4gkxGtqxL21aXksDzlp/lJi+18N6mh7zf+3EI6GNlvqoRp7E9x5akKGLDXrQ
IEboTRZP/J1vI24kwLveaRsH06fAD1j982k7bJjP2mOA0aFlV1T29Ud3vPhF0H7P/XNAH9Wu1hVj
SRJSDnOZecRETa4/iD2LvydDbrSAUWMQdMOgjkTt/TTemOygJpmBAZ/w9Smzk10PkMKsrOiTNmax
y9zoSferdcaiB4b48bKVlpdl+sy08qgC5+89+dgea8JYalvoPX5YfM23dFbs8gOGE0YzohyOHKzO
Qbau1snGcOZAangJ7e10aILztuSeeKVZAuqgWivLGbOCYgFn5vzYsYGHFq/3jAL6VPmSsIwZXsVY
7fwLZE/RZFJvfAgPgpewvlIefo/w8SAoPfNknViJ2f1Sm1Zd09sFSkjsRwkOYG7c6Qz8XsF+NUzx
swrKQwEJY9qY622zxsTIIHNHpOZ1trxe7jRS5X90ysmwVHVJkw11rt8eB4dabGtNmnE2QQ42pUlx
EenTHKSIP1Ee2D2sHCvBtNKwTCSUI/nxstbhTX9HtkB+CU4YSmkss4RDl9v/H/LVfzQP/rjCm+72
WScFesgVaTcddurCEsHvWZkTKlzLsEf9ZTLmF7PN1Gq7Uz/c+3BuDu58XNdS6a/SbiJkcFSkP4Cn
84OvFyXnaPGkG89z/267RPpH5frHW57+/reCITdGo+pGVdpNjxaPCOYAQ170KN+BpbYjjUsPFHGF
YYRhPjEHFvKMTUsYGDkkJ38s7RHJ89ylJz+BLubsPAphqB0mwMX1ihXZ4lDCEQuLJTsZrJhp14Ih
1TLnfOW41D1OZwDNulLwJ5amPMY4c6c/4PR3eanqCYVEJ5f0nwY5YduuLzDwg0k8UMBzmlgKgZSw
BaouTUWIIhEQCHnNDJvEMl6JkbWaeghJVONFTQK5WaYA9SdpjbGadk9Fyuw6RCZNX92EKlNY3bJr
sGmx7p2dfOawi+jiEgn/0ESYuM/eRdle2g0p09l4YaYFFqp+vitNmWr3m8Lpjy/lppHWt1IvGSVf
Sjl7vQ7Pmfad5Y+Jk5oVyECzVZ1Yfh1qU7puJiK8VnoCFLG7E7a/bHUUk39cxk0vLRGkvBPOvx6H
kBLydTpdY+dW8DkU9snBb3bnIfhH2/KPF7xpoCV5XifpSZN2mU8FIHzKdJemQa5umHrwa/u7++AZ
+j8eerp2/1ul3jz0olLiHMzU+b6xhIM8ODpOb8gb4GHZDmCwZuw4xqbf8f/WfNi7cD3bnZ80V3mD
emoc63d9QSn4ODixD/T6PNpY83tOcFOxBtbzHeFxiSb6bXAKn6a6QK7kaHc+Bk1rNPWX2O3NIrbB
fKuf2QrW/GhHSFVV2ax/9AeatyXVnEQ9deFc/JT4hOAGtONh0z9d7PRJC9Qt00XM7mgYRudEIUMt
ySGbeM/Uq5uFQqzIS4cyc/7MXwriIjvbVQNWwEsaK2n88w+XXOeuulXeFBeJ9CWINkWJCo//yAdU
LuJL96K5RHbYoxuRV4O1fUPZxClZWGloAQgroK3gIbYO3+PHiA6SQwckbrzYv77wWVHIv5NsQtmt
l1v0MozxKfAfaQTIc0wpdAFmZrQ0An3BTMNCguFIZrtSUSqZcPYW0ZJk7qp+bYGfRwspuGyQk7+w
KxZ2x1jJhCTCv+Rd29cQ9/vgDNaEFxIW40/xgBwr3cshVvZF8zh7hxOvQeHY9E+zCEI1kKoKMzEA
yhmA/73qDAcwnGbR2nOk3QyLkcxHCyOgXQVs3yLACuqJpdLZ6aaKn+gJv3d7zi2faJwKq/3CSaQi
pAkX512BIKPZACbln/dvk73uyj+/+mVQPTSXRaRZVNvwsKiIsfDLzfpUEnZsUhIXD/ELZZDqXdZF
ZZEuSK91tmYQSLn+I6/Ob6rTrhSzCJ3iK6eS4QM7Gazc9XorICnVZMcwLGxNyBBmx+Rrtm7ot+Cz
2gGG8RkIeRpPsuaOtnTUKcfTxUf8wKf13cJLQHL5jBb1qZLMy0b2PtoVC/IbEDHWSpOWSwswpzQr
osUSXOAHEY4gzRZXslMEfEQ15AG/TzQW+gdRF0QOUqvKjmJel1D5PY41thJMMZLtRxhMeAZ+YK16
CV948kijwjX8xOI1FRSI1OOL+GEqeWOn+qhRVMyxnyJ0ownwDsLp4zIssk/K8oEfByv0VmxPwzr7
ZGm3KMINGKZUhucBi3iLKVldQc79KHfi8zx7yVGhSU7MSbyb4hnwfc44j/KrJiTVXj1ttc7TxWNG
3Y1tuucUV4bf13SthPuqeq4uzjlxCxEXmNMAmbnAhmmWxXkJfElIF3vNMvyys5l1Dc9N7VITCxu0
H6i0cd2N6MGc8GukuGRAi3Kmqp+rpVBYJB/T3X9j96EiPg3ulQx0LQj7YP4exvDLF8ZqVpjRKl1R
ZYLX3CaGGUaQhvpDpy5FMjCLLbJoSQbCOVtQh8xkIkSWlDZFf5wJQdSss9TPNAc+8OlVpKQqqDqE
H8CVzYZDfHZdyOIWb3+lI0dcyMf6Qf0h8Jmwy6eQX8hIx+ZoSsT7N3WV4nXfmubWTVCB68wrgrOt
kWpSGzgNMERcz0J/bP0ZylqgYiyhPDPVknNBSZReuq94RlWbdMU0dE/5ipw2HH+tbs5ZKJlvk56i
0ZrUvHipEGWwz56Aw9rN9+grlNeRulLUJ0Fa1/2LfD1K/GqwL+uCKSiTZeLlJ7IR0UE2uJQtHpRN
990iorIz2/iYP0ne7BmWVQ+SGp5WsqMp66C/IUM9J3ylhGClEXptRq8Fc3HhsViTsbhhiMHOkx6q
nfIhrimijCXcHQk81oleNeNaE/noI4edg7GH0OAnQRHIHHDnPlX8oqGS4sho/3CfrfhyHdi/SOlO
B8Ob/rgyyVqhzEfoSOxbwxbTBBJ+VCY+4IF9FPxkSZH9A1eLegAoR2RJm92xINYitSo0kV75ODl9
Cld8Hb3wOfYmm43uHwf3dODcz8+T9vCA0DMQUOxJFJSxnaybgJILsxIFcNCDGENiPltITkMVJguL
y1ZBJI+FcBm/zZ9Iw+AyryjQNdCaHMCVVepo+3invjbr8Dk6YOpfS17r8kNTAMhzuKeYoYzUp15+
DcY3tqeqI3EPss35arag0n4AUosMlY/ouuYDd65berguqVGNi+YsfKaGbH6FzlyWIgIuCDa8SXp5
H9VRuGwzV3gceLT4nWSAgfa3kpUOsfuynZGey93tM1KaP2h7BE8Uw1uY3yt1+1Rv+yWYMnadbXLk
8QHqLTxKG+EBjLYZvs091Q/3p8QUfNX679MNccV/H+v+OGncnKdqDhlJdqrme+2NlxUPUeGqyK1Y
tAN29W/jWH3TYZ3gjNoaIHwsfSfpWxFuE07QYbTGfwqTcwlF7zqH0rUppddaxRnwg1c3Dmn7ok+8
mJUQxCHLmMN5pVG+2fCNH3ZcBlP0Tb2KUTu3JLEujr4sVDtZXeyEYVmpOR0UdnGtNrsidqvy7SpZ
s2rZDx5jGl6czeTiZmxHpdm8sk8Nk6mjC53x7LDSH7GdwuFou0CWLBIoWfOx1WM47t1Lvweh+SlF
WzLBZnSJqmXUNmA7fpEqHtnS+RJw5BTWeGyUicCL13b4ij/Vj/ZLhn9NRYucwlI/gEqedizoF1Ys
FjqN0tiNa/ZkNuLTkgM/BE4Wgo5dp0KrBvQtrMl9NQdoNwhGrqYEGN1WjrzamFqGxgvLswWd0er1
/M3OAM3rEVhjc0AFm1wW/ojCCX/6kjavqdrFdvwB/guIHwTVY2Kdj5nqDRUbVnO1svY5m+9azZ0T
hRjC0xEYZ54AuAf0q6Cf4V5YZE/aa8H3m7jhF4Cochpl8V8N1iIeGWTkbGwXK+ucmrTg88JgAbgu
KrZ+UhMTM3+5foSDK722Z/p57TOXncF72DUfdEHZeOS39C09Sn6qLIZ9500y08dWXUekLFLys7wf
BnpGH+rbWK5iyFBkQKyT5+oAV1Lin78nVHcvl5e8tyfrXuGLm1F0JMQmdv/AZgU1jfERv4Khrn5U
HjNr5NJfaQyTuFo9f4powJ34mQl/Fi7l0IRcvu4jL37WdNv4YtEW0LyXLP18Id4Z+hbPtuGojCdC
BpYLxCDSZ4Ytj4gkdYrBKDhai7BIfYod+mux5pw7swFAhIwE1w/UPu4Jlr4TSB67rR2ADgpCcG66
eHMWjsObgfImcRBCCbO3MfQJ+nyb4+aCEllYc5p6tOD2xb4kT21m5o+5dXKIA30XZmuRqRLNXNSv
9FU6VnPtuZltuSRj8T7C4msddpvyZCfVA96c1MzetNa/aqb+ZHxy7oPMCMCdR7R2SH5F4V57rYof
F+QWCZNB+YrRpcq9bLQqdp5V+YiWn17zh0pIzgxZjamzKaIqNxvu0g/9qX2PTN4o4DcEXKlmZ2/z
yuE12fQGeu1MSE0OEXQSE4euj8rHM0e3Y9ZOlyEB8pvMnXX8wtOhJ4PKnFVWii/Yo5WmJK8Ei7Vr
fvnJKdkYxSfW4xmSIMHUey9LLbnbZvAiWJpKLzzDIgSpyJl/2NGSOks2zfYC3gOXR/7K+VAeQpvI
zklbgcx1dNkwVPNUW6mjcj/DnvqOmmctfpUFr+n92FiFKo4AItK0kBM8Ltr8jCYJujPPLx8YQ4Uo
kB/j5OG6Hj0YRxKfs7RAcoxcWWBZ/+/FWfz3OP1/q8CbCf4sSWVpLJP4MPVfAJ2g4mpBr3Pmo309
NSqn5rh0N7lnfm9PuBnj66GiS30lRADEFyRM11R/qhOBVczeQg69YAW7dl2FZGksa/WgzvZjSi5b
7+lIueBHDhw+oyHI0nWJ36NYFcvGjnJzftTXTPT3yhbBz5Xzk9xZHLxyegcUa1/qroELRu/A5yQY
iO4F243LCUFaZDl52EFRLPm5dsRgbM62iPKV0zG+cix8H+XVJPoCXvPe7U4XKBZM75GqWXOk7SQN
F6usXHWJe+7x97asZnbYSIvk9NCyeqDj7wMwGGxTnM750lc6USCx0+SUQYIbKe6dL/XOh2vclPZJ
mV9EMY8mxQE3mmRfPboJTvcUobQm5OFOD+8vJ/T/DN//v3vol2fyt16aVuWXtJV4uQ6jPRNOUwfc
yosKNJQuzL/jtXHoLWJFoLxkLwNnx3udo380jn4/YRg33by+S+ZVksbodtx2YvTYvRN7/w/Apdt3
etOgmlXyYOgx7xQSOEPSM97MaaI09YVwqd1RI/1FFbh9tZtzk3rOxGua864Sv1td3Ny9ONxQNNPv
fXz/6nj98fndNqBOtXSSFYK0J1pK/66ZcL1fP0u/nFgk97TN2q378PZ93aisFKGR6tzgfRGjN5p0
fLhfroaXtk7E5sPsvpg9JReP7L+IBv0bB4BqUasmO2QluufVL5jHOj0Mb+mr9gLp1B4QyJAn6ch0
K7D7gFs2yY89ZNPea5cPp4dwO9gXf3wUODwBwnMSDoYB3j7CJgJSgx4mNCg648sd78G91dW4XV3T
cn7SpoDy2OfJmG4YaHyqzJPx68OFAIpDYHg3nMlg+d+LgPSP/p4mormUZ5ou69qv/t9vT+Ulbho9
z2mmsggAGQ0PjlziDDb5ZJVqOYRumAftAfCPk5TLLlrrI3t4bLecyqa81RYUoJfBIyZvvnu8c23/
uAP+uLabO+ByGYaTgG94p7w1K7LxMBAaq/OR2TmNz71u6m7tUPANhE0wR2wX4nfh3nMw/Oum/+Mi
br6cPsYYosi0eaeHuVLMyhm8CV2Y0zbbUoHe+UL+pVz74/VutrxQEfq+nvGmZ8XSyCypWeQ/eB2Q
iKqkPfV2aNG4Ys+dEiY0C6TfnmPk4pot8KklzkJMnIqAFuQXyB5OfETEhg/rsXeajJpSuiPtk6Y9
4rYX/9vtc+vvIN/qMmsLmcFM68aIVSgj/g9p57Xctpp12ydCFXK4JQEwR4lKNyxJlkEi5/T0/4D6
VG+ZVgtdp292uWRvIX9hrTnHBC5ZTEtjqdGdw19Fcpx9wenoNmtpE3ZzCihse727MQe5OvK2/DWd
hZIYFAIPqmURGRXra7Eu/GWoHa8qvjnqfBfaVghW9F2uzpNmnrUzNhLl2YmTJaIIIXUudtXMRWA0
tpjZ9G8UwsWS58iaAVMWycnEJRdN45ez7ETZPDzQCe2J8B2bJ79Za319AW7nySDEixZ5fJGD6zrl
zMwZpfTK+MxqNO24cgx9VoIAnhvT+CFC5gIUnRe/nmrhwsgQYk3i/AHF0Ozi1GNKPtMaJsnbJ/6l
T6kOq4ovA4Zi5XkUa2IBxEZeAju9rJulVg5RZvDYM8JEcOrqG+8N1SJ53fTB7nscSDQwA1dm86JN
rr+hcRTwFtEevrIl10+SwHp82uFvTwuyD6iMW9k8o5/SSrbJLlVNpw3asZzWmGOJdmDeicSd4xDU
qabSj0AYRn+eTdcheLyWEzb11TJGYhxM1Bf94K9DfU5cHCbIdQ9Ii/jw393RexhejnyOQizrpuzx
+RWDmPeAwaOioE2XbYMYTaVYP6OO0LHpXXNBynv6ZProCSYhRomY/dIUGj2+BN3BOFZ9quPRn3kg
xFHyToqVf9IWErgRUMxORpseLdgGDMSzuUGG+5b7lLAEYZKteG1DV0AIW73hmNWP0t4AHpvZlU9T
HMXkaigyKZWjwJGbSkgd3jTFjnCzKLZJYqsbqC6kjbn0QeudU83jdf9Mz7uI5wHUjWhisa+dpgza
iYsKNvCXGaoT2mfESnHROtDaB+GOPBl1A6cQkWz5FK/RluUYqwgwW/h772h5r5W/UJfWzr+n6GDO
ckJOCkc1bOISzofKQbJH02DBYjK0Fvy4x9qdruqBcTw3uWh5YuX2WZ6lxQYO8/NQC5eH8gWgCwXs
bDGpKycr3f5e7U89pGH1kLKGhgpZzGI8O+YvsyUwYxZe9j43Yl0jbuoWBaWuABf8g4WK8zzpaX0Y
j+DJUkqYtr6nPPGW5k7z4R20o246vfFimXhuKZTQryUyfmKkyxTNgOxWm36R73y7VQj0GBj2Z1vd
o/hCx6S8IeIacjiCWU6bG72cSTguki42/HUxzU0Ip2/Wlmo5gXTC9nrg93vLorn3d/47TY63cBdt
dA3xGHCVAW04rVcIxtpH2qRU+1F1QbTdXKhjXxhU3qpsMgRiDB3F+PGMhOguYOxZmGuQdKs4YyUT
u912+GuomEScUMpHpcVvo4a5Ne/zxwxIGyOBMD3vKXefbXr0uGv6R27D0IlABubv0juEfMFSbBat
uuDMdY1+Iv5fHERXZB0IhWGNAwjHkkMTAMuJ6YQYl87+yme7PaO2kMBSda4HvXbK/j0CAF9/9rMJ
MaB4tgPgHZ/vZfHJILgMwidqwMqjGSAew8/jBnb9dtmZ3uJ6CHct0hIPESC/0Li6yjzdf+Z7NVyQ
QdIbtrL+MRgg9FPguk52GPQPF5dnRQU7njDjKYBNThTT7+kVTK8qFxYtg0OyEbYXuN6DXgLBX2y5
ZHgeBtI1iONNRIel2GaHc3aq2YVQR6gdUgDUuek72SxYoW1A7Brso03+CMvjhaJ9Mymp8khUXWy5
xXUwOwsz8Y73C7lhQRTZ5TH4SB+L59LRltHiPDeOiDa2HrLGqW4DPLuCSH6lQA7ccognztYewwJ4
4PcAaDLWY+f6gc5j4b9BW/ZQrdLQzh8wraX5pF1eafrtSEyIiR3Xtt4GhQDBHJFTLyO6r/4keuI/
0iHc9svUCR9Df04ijUy0w4SNbZyzbmbUwnA9BQJkbWSGtcDahMW64ivTQMaQ8omU9AndQLuMz3sd
KR8VoC0VFD4a1QWWp3v0b4wt9zqZEPKDRakw5pK0VPxlpDA6plN8C338y2AwzueB9xoXdHLPew1H
D1kjCf0KrTiqBSyX7qXEoM30RcecWSMUHJycIR3eonvM0w/5elSqN9l6q8N5YvzyUUJNQgxtWTlP
1UNMLQuqSvv78pohl9gijaRQ790r4u7sH6/loiHlwNv60jyOCfgZ4quzISOGnHR51vSuJb6YKJ8R
hyWzWp4VKAU9ch/mCZqwi93QpzK1j6v4GNbrvDthIK9LABNUh7gjk3QbPIWgABS7NW1EbsaHTspb
uRgEZQRwzWW32IXzGFCS7uq9WxYT8b4jSfCluacIVYC0XPiU1WxsCc/Nuj/RH5InSwpG5QFV3xSt
oDzPl8GOn6C0e9HpJm3CuUe/l42AzBaSch4QxffgMqib6NecSIp+0VcZat+XkqbHQX6kA7MDVklT
AHkTRaxuRcLxorkrT93cfETgBOhQhFyQDGDNq108XiaErUz9jRY45608j0/ym3rMT/GJPoFGw8M8
tP5Dre1T4ehTC+Qnc582RDzPUdUxC+o+rjCPJkq1wnXS+VO1O1aPlwMBKU1w0H6BJSB/jy29MKcS
UqJ0Sx2VsXWGRffir4Y91oY+DESo4DGiUKYv/Q+E21BuinRpxNNW3ZrKosHEsBBcf0PcIeW0KHqq
m0lGeCnxLBtPm/UoZdFHtTMjcauVsjePNDtoczymJ8tYJzEt/vNv5ZlEORr462Bn2BlEdzqY5rR+
z2eCba3laEIViCoE9ApyJNRNt7o+Xk59OtForomTn/c4f4FP2eV+FXXoN9uLMKhTQRZRNpXvQ61A
PPGaChQLQPFuo726QgD5vx7yZoeRJmkfKhE7DJmmlQtrqdzxhUzfGUnID6IShAhylC871Dx+WDYa
N3u5LJAv8rlph70c3k9a7MkgxD326DsHZ3+wG0PKfldv+npnjZs7C+bcC72cdbQ6yzUHk28N5EMJ
3RTVyJqXDq1WjgugeWwNQuPZUaGuJdhnWOqNPOMx9drNDdfPhnHF/DrssYv8HQQNgniEYq8kr4Kb
aB8GVv14uUb5bm/2ZaV+uzcTRLm5+pIkHyJ/YUm00A//qkYpb/X8vbIBY+w0lZ7XhM5JKU+NHtjB
++XVmqkEubCYWhLjgOcu4MPw3Ojx55sy9nj+2q5V59KP5G64KZJbL0K3HvyXy/h637MwF5xs3TsI
VT334OtzE4sYUFnTjZIxJN/Ii3m73bqm/llJDV5MIh+4XlhbD2xY7fZAT4pmh0315b/Imhw76k0p
MlF7Uyutimfzm4Ymgvkts/Jl0huTUDn1kKN/a3Rv9wS0eLa0II4pHPSBNOzo7RnJMhaeKbiw8/ss
KlZl7+rqIr7OGczjGVugkWf1TeH066dkDlfzZc93lZQqLbRMPtCVPVb1+gXZKSsv+VVGW/6cYx0Y
FtJK5UqP53v/FSV9hghvo4m7SVVQoxiSNa7JEulALIyc23fWsj/O7ab8KfbWRW3Kejg3+TKFZmEX
7YK1PWAb4sio0xyG6FWDVrlHIZGi8sdYyebbEtHXD+2mLlplul41+VCnmg3Fs346tFjbufKSUkiM
pwJNQfvnJyKN7MLNm+G0vmasZ4Zvu3YH2FI9qTa4XKYspAAMldvItegmj9xqWR076s2QqmiC4tW6
wV51cEXOW+UIQQutXE7GYGNfrg6JzZk49XOnZaXtT1sKgzyT0DV+i2sajpc5iZQIUybkVC6EENLv
NJ6Xq8HkAtHNfEW8RT+b16dcBJ5bZVvwQen9dS6ftDWtN6IioiFIAZytQFpDMqVNXpJB/iqwSMUg
8wqDDomOFAw5rCh3Ct1JqOOaWB1mZIQQ7kQiZt4urZpMFuvunHwQ8ao+1HfZJjh1PtpNuwq2GRI4
5gHNPvu/AoQGdM1JXz6z89tlxA4Y04Sl+ZyxIl9YbnqnrIkpEqVdIy1MrHQRQ2U+jffy61U7iLhR
aM+Kn/6vJnMLpEFLhApUdgEaOBlgtQkeP4iOlzttzpksWEQ/JY8EmKNmKLiOFcmEOrl3Hs7hd//p
vCykhfVE+Cf/kBeNJOEKNF20BrJkCLv8ylN3o3SKxs68HC5PCenux5hCAUsyDRrGyjKPBIYqs7Kc
19I2iO0r62PTlsmkpJzomC3ij0WDCKF+a1gMx3uDGsikp7/J7miv/mqMk+yvO/YKKRNHyXfWhCel
fivM9xRYAc3Bj7oltOse6s9EsJ6S8tA2x5pE3O6yCg363+DbopOXhLYVTuKEhNpd5cF1MyeSyD71
/BZen9L8w5MNKgVU8mnyW0/8XvE+yeZitVIJEzmn5Lqv5ccLyTS20RyKoeqDoXnkGxubP2+mbaVs
zqoPq4DPmue9G7Klh4bRYMwfba2MHMu6MYP2Up2do0FMjFLzgVF1WJCx13W6Gq9JNR+5spHZxxrO
5st4bqRl0gZCMxwtOsrNMeg2zebCFraBga7iFVPRbI1e43ethi/D5Gez9+tRSRsOJR/9cirZOE7T
e8m+Op8BFLUjrsmsQ4Iw2KXGG3/SdzXVr4e+nW5DubHaYZIPfg9g6pBEtwU0xSsLT2CONSTLXFpc
REBI1Xx0vT0yalo3s2dbtFJtpTg71FlYOoA1Btw4opOILJ5ZQrUO3xLbmJ+f8V9IvpuNhXUzL9bC
udXLkuWvz6ByjFEonvVVAGoGVe3gVRCmoP1VzF760ScMB+DCtgZVAjbxvFPwUrXZSbTux/YByndV
+q9P4mauTIpIUD2RJ9Fak96Fh2ewBxGd5IUW07NYTa+ndqi4bRn8kPx6RNHuq00JC0RAFLVtfgnG
qgvW0pUztOxMP/x818ZWE9bNvFrS7bnGV1YTDZjVQQ2MhTanJMdyHeapthgQ6q1TTmtrTSAhHQG2
weXI5C6PDQY302zZaSju82GvhDwYi643704DRwrxEh49qL8rmMzTbq1Nxfm8eFS0sZFvZMNi3Yx8
5qUO6jBg5MOFPuwZAEZfl4EznAMKeBvFpjGFoTly3SN7YVO8GQSjtq8sLWYd9f/65oM8bVi84aGZ
VntYHs9jr6P085hkijcjYVHkWR+WHDLAk+DULBJX+Z5YPMIZ2ISjNyJM+4F28/gWYPRq5T8HYVGJ
UzXyPpdw4NnQ43a48XEw6/edm269jB0PcMjRUfjnsd8Ub4ZCo9bbuAx5w4ebDHl6iGce8pdYPXau
4hgpLsexntbIctUUb4ZA8RomnWcxBBZOfbFJpVedYgNwA8lgZFN9Q1jstv7I+zQyBJrizRBodbqe
KClDYOGw7/fPs0Y8KHtlco6cz4Rtpd6Tfzgw4QfbsrZsh0ahTGcA/x0RdmRxjM0F8s8TkSneDH9n
tazbOuLTFlGMX7BidC8dnnO3Oiq4u/vfjMyMdsBfZxqEBgRvHkwYCvroS4kcilxBmOORPI2Mej9/
76Z4M+oZ2iW6XAqKUAB5e8z/qiPNzQZvgMCYQ0EX8/PuCr3858PKwzj2n2tCpngzzvWaoKfZYOQq
lvqQ1wgkXQlfVCgOgnuRWpQQ6gMis2F+lmb+eRshHn8X/bUX74iwQ5OdQ4iSigluXLyeY2c39qHc
DILnUrqWMkWUg2IsMP6wBKRtkbrRi/lB+mpLkC09CEqOjoywlazxXYAH7QlDOLlQ+IhX/+vw+CkE
+rJ+6vs6rIrqs4yk5+6ldwf3JaCXQXpKudU9PyHK12xzpMc/sr01pZsxUi9z1sElb4c/WCAn5yF/
1kIdRwprw2Jt9DpH3sbP8/lynVaMoMBQufGkBLfMPsiMB0Xr1LRV8NEIDSmhD26AqzTyyP8ibv+5
ZjI/h7EvRxYCoYdVyZBcInNEt2wXGx8f8qfjkfjQD9Yci/Prz1/B6EFvxsazdBENRSvkw/mUr89L
6zE6nPeWU9jBfX5sdoMWT9mPHHPk3f48py8XaiTnvje6f43HBBMWBJO5dTosdkxbfJddgbBg3xHo
EP984G/lRv8s/8zP+fjLgTWm24tkfq6vjBC6oovb7IN+IEjVs/SUgvXGcop4XDgwAtl9aNMtncZ0
9BOZpNJZgeRWrWeWTBac+D8u/szPXcSXk4u9yu/FoWKcYCfI7htxkXUn7UJeN7wNDwVZ9ER8FWYi
L0bXwAqUuNKcdur//AXcDIyNL3e1H/MeQgsYVsd+MxEzktjCN0kbpD7sod/x34EsGZkyRzZKxAj+
uSiRS7mMpWHKRCKJPiPdWk9xPcP55qarzo32V9wP+X+pEJU+lwE/TAi3DCwhqfy2qj4n7AYTaOBo
FqCgWeGUKlv9+QVfTbhsQb/RsfpMM1KTXaSvi8ECi/OdxVrjrQR1h4BuWs5R97cL47F7LWHskK0J
twSpXzEfMqiGZWX3ZGhumk11c6GynH7W4DDuQcAz8ebPxWao0fivzfW17NYSlISrxYDAP8U43Tvd
nV+H2L5s/bztwHmzj4Q949ALk6YUQnqcgQ2qlKU+2PV4eV4omE6jaCpCSfJmQuWWw28kV121vYsT
Ca8SfqwUgl2iT03DdE0fM7F6mY8teNWRwfVz7/HlHW/OStxkFV8+YhZprx5AHCnvyBdKt3HYbEST
6gO0S7cZ1BFAVAZ3fb/B/ISOGesmBnVuzOB3W+gfxTDrzC47a0qMGAW3Ff+EvuIL+IxMX7QnxFLj
gsX/sGy2pKHoa5nS7VqluebnMFWoXYDNggsDfukD4+MMVCrwFGV6njBkzryxNKH/MEr/c9ibTzLx
MiEVVQau+B25VT1rzxhpPgNBKhciTe+UFiDwIcJ49vOQOXrBN59kFdVVU6Ultu+OZyRPJe4y9VLW
Hqhg2bDQt4KT8b8e9na1EZApnDRpJR+uwOZZFvLyC4CXkFpOyWAl329DbtPcG+s1jN3o29WG0V4j
z7vwfFHsmxyWais7YBYaH8Mn1Drk1cAOYUT6H+/z7bKjCMsoTEqW5sadjEGbh9u+DctubdnVAwnO
/f/ejP37rbpdcNADumigQOSDThlEmZrLHtiHmriUM5HIxw7AQTqD8lglf+yd+vz7L6NAbQmN2oU0
38Sl8AToHNTXDOhS6ZhPg/pffPuvWjXfb7b/udphbPpy1DiNxVbVOKq6KUlcm/qkQOt4o4eFNAzM
fgoQCd6tDoN5fAv6/cD3z8Fvdl6NN8j/h0Y7xC8c2xOJNmy7ImrJAJdxYQAk/51ostHX6vsd3z/H
vdlbxZ1clHHKawV1eXGe9cAvr8uLi4zFETbYrOeJi9QD1+XPw8Z/2Gn+c9ybAStSBVmvwmx4xP06
TCfseHVWVBCPiC3dmYseSZA0i/spAhqfYiSNRuO+m0ZA1DbR2faecD17T//FeDbUNf6e5P85sZvx
TNCDpjAi3vnyqXeb7cAruRDswIkxeiojC86xN/12SSGLunS1ct658Kmk3OGtLEhCszQCHYZsDmvh
NJ6NqaLHxrDbSTb3Sks9h1yiMK8J8KKN88lx2QN+QZDlhnCQELyMVlmGR/rDnZVvKkpeoFRVFvKK
ozN4AKFGgjY99EmzGRTr14UU2UJE4VDFe0zxlEn/51fuP2wU//1k5ZvS0jkrgq6pWLaeYRksL5VT
sIYQppcOAI2fOP+F02bko/6sAH0ZUbxUiLxWYu/kh9PLwJms9yjNJKapsueNIv1mqJFaz2Oli/9Q
0PrnUm+GssT36lrrcvaooHlQOg+ejROMHWo2Q+wQpm939K36viz8zzFvRrAgzC5p6PNFD/alZvOv
aiw4uq2ILXvkUf59Y5l1DEk3LE3EG/IZ6vHlxkpCVlddUBl70byrnMGSIvXrBJkuwhXTWLDInQjh
Np7Vo/38v8fLP498c2dRGTQ6jhRjP8jfO9SqM71wDdTuyvZd6ufSNATi8RjBPxvLAPlmrPjz0Dc3
OCvjqNQ7LloVZ4W4kZPBUYHOgjidckaQSjjvEwj0iAiUsZr/N0PGn8e+mSYMMTO0wuOyBzI3QKiB
A4IlIZp2AuGUUO9BzdPUr+L5yJP+e9D488A384SG/kw0DQ6c93tzpsvPcnVMRD5dC19r4l6hvkOU
k+9BRks7dB1dcH/XXXcjZ/F3QeLPs7iZFLxzFTVJmxt7z5+j15L2hDOEbtcue7otDk7nmDKtU2P/
Gbv+v6ejP478aSv58qZb5yYZdGLG/uovzuGSHSLhQNLKqIlIXMDFDffhrBPHKk0jd129qakZTSVc
z0XMqzYT+52p3JsBkEfW2FLtElCbJg9KtxNxTDhB7GKRzrSNOvBI3ZH7PvKd37o58sTKRMnLhq+N
9SeedkeF5kp1jbwFRM35EDQ+UCflbmR98k3n5c/7fjNZRJ1eaEVUGvvS1pivCClms+hKmePp0wuO
fujBgygvtgjdsUEIjq6Bxy59eCW/PPhOLa+ZduUEcs8uvA1K7+uG4HuMNcncr1wgc8pDcCYsFKDd
WHF57HP/3KZ/OXhrFoDlGu57SfbRMinfPMMl/MZzVFZBUyHel/3OIIl+GgREdozd+7G372agEyzj
HId+aOwLUkida7oqsn2ARcPumgWsn4vwVGnHtlpXe6z5FyfJH2M8IpeRl0/7NNz+tGC5GfTELjLa
3mNG8xeZPsngd6khifDz1WU5cEZzLOYStj7bOw5I32zDigZMLsiJF4hZvQ3b+BFKkivQNwCjpEhH
XCm/ZSeFj0npYnF5bu9k04ZphUTnDBBgQrDZS7aJlEHOg6gnRvlTXFEfdTMddfMjzF6ADZr4hpvC
bGfEwbCAcPI5mlytIvsiXFwsadaTFhHD+LMewm5tmPd9mNjZAPSgPwCdGBmjBkfMuo+vaCncuEJT
LxxVb86V2hXyfTV5LTXKuulrcH5oIZkqr2YCREJ/oZ5EtKJUbXUR/pS+70SkPq9a8zGAJ4gMbxZX
gJBmS95l7ariU1g8mtRmMJGg2ag0W8Zf0SVHFEzJSd9j4rnzd3lqS7SOCZ1mJoPxLNHwm0qYLRTW
hIfrZUmqc53POqJvtBn1nJzsJJpx6KJlh4FAwqKNnY5+S+9PJelNbZ7P2rYFJM9veJTevGAmvZ11
Uu9Wnv6I7c8rXwx9Iyn0TiEVaaAHAQzqz9ygLkNG7ghkEtBBSO1z/iJ5E0tZEFx4TFdwnwhF+FWu
YDTnj6h8ysH6PsneE8nurUevfcTn0S+IdpDFvQznqVzSAgoKOwwXGezTltzhepbOFJWuKXAXmw0l
kXwzCKOzKHPKD1VbQBXaXWo7gPITqAtIOM2QRk1dDwh8bhvvnZPyiF4uv4aaXTS7l6cDLw2WCIXB
gbUISm3prcI1IXLL6zY6wqR+AM5LtgBlyleZ9Sc7Gmisg6Q1mkOJG7xpqZ1hztzhgoNggLdKsi8z
calvWmPmbeVZ76pbxPP4buAotZWdbrQFzWCS0a15jmgedBBY1mF3ai1iHsNWIrUPUP8Bm1jkrQco
LcGCC2SqvAmm257qQ3tKlxjbAaiCTQVFPgeS1MwpVjf5TAlsrBRTrGhDuc7xpsVdRAIlxbs59+GE
rI6Jfy000/KDlDUn2wm2/IZ91JPQ0efLT6jtwCyiBN9c3ZLsQMAbVGY+EpaJJxzS/Ehrhr20NJEJ
OndRP+JoyL0pHnGTEW4gS1HF1y4fjQWUw/b5Ev2dCUdqVuNGADmzCy1HTxbtC0CJy1I921267Fb+
cno+oy6cAAYmQ55Qow1miGYhQ2jh1aFkoDQAJ68+TMsZJN0yeuO+6W8CJsrp+Yjje3BAGAsIG9dd
z9s472hgEfJpZ8Jni4Vo+nKqMqp8ECIKO4k6ImxgfFfmABfhzw1Ulk9irwiLI3G9oeGnm4eI3CXc
ATp0Z2Fl+XZVoCy0h3sSOCmkjx7GU8FfYprRZibzuD4IYZvaFfuBZKI1cwC43QyTBUzgZmEthHjt
7fjLoCaMhUFB2wqwettpSS8WQyF6PPJ+5XYdTrVnkj7j5CjQmPKWajzwbxtak9saDC+NiaR22/R0
ae4FKNwLfIKXF9AhZFP1tROFh2v0FAFjaNf8sCD2QThykvwkURckoUv1XDTdsoEj5SIDwRzBH2jS
48WYAZKi+dAMrg9Ntfk3/E4/dQNGPAQM1R5WbiVM05ezvmvPa/XqRC74FIgYBuTYaiKaSyFc+TVd
/9FN8N8rSQwVhH+zuqCBJ92qrQQlP2u9yZaw01Ym3DdC50iQ9lSyT4HKbFpHpt6BShroysha6u+d
y59Hvtm5dGF0LYOYEnHpDjbJ5NjMpDls9DlbmB3eKfjj0V2zysZWsGNXfDOby5InX3uVKy5tPXIs
kJDBEoPYRobQ+aq7/tKyjfXItY4d82bmDkTBE/KCa60MgjYdfZkP/FNXgh8SOeTXAredVW+jD3fs
Fg8Lmy/LpsAUfTEIKEpfFgyhsCKTZT8/L64k3SkAXfw5/qtDtbrMRi73703Cn4/2ZnsiK3KVyQFF
vCGGeIEZFWJmQsLjLChwbMnm8NWM9eK+r+D9+02Wb+VQspCYQTUcFM4wCAzn3MMvg1el0hDvqjeW
jxPL7Y1lNgQ1OIz08oOnOqHwGMdO3jt9ug+hNKje/qqfAg2X590Ze97YWz+s0/9aw305y5udjJZ1
bXW+cJYi25cFoY10zTPayJ5EtWkm2uVLCrVwZOn4fZ/yy1FvSl2xeBXjzudFIFaE9J4rhlhpFdCe
yh0MlQuFXFMEaouxus93lG6iLGVN0jQNXoZxe9wk9aREEMVDX2I7dkFRl/srsA5MY/EDcbts3yxt
J0bvUr5Ev2hAG6/3Sb2JgJv6B7/BgUTW0xoESQsn33ITpjTYJArkBPvcraOS5WF4EPWlUC1CYeQ1
/k5Y+MfZ3+y51EYojTLoREaKIZ8ytHE4p5P60QLiT4v5WZWn2ku0JlcY3Trd0mnp22JnW1dn5Hv6
Zvj440SGv//yHV+ul5LMyFZE8yD/TvfBUn4m/y5/xNUJdyUnh8FVo8nIQb9rL/9x1JsBOjPEJAwS
Hh6udrb3LEsBqQuzmrQIUF17mp9k2yf5NjJcQNqkaIb37ZPiUgopJ8raiqaSuq48VqVr/aN50cR3
Lx0U+Dq5aSxUPT61aYKZOZ6y17jEUyi5EG+7V8UWPyom26EgG8CceaKfhZPzioFbpvrueFsEnhtz
WQBGmNDd9q9OUL77z0xbSI7k01V+oVlCeIyIPZ/MrHf5ATohOSlIArIZqCvwtySTNISi+5cdwdPQ
jGnXacCD016ZtDmZSt0cclpdPEgMDNFwYtqDpxAhNNOvbqNtsuCQE/hxnoNN+Pmuf6q6b8aHP276
zewUns+lJyqyeJDDjl3RRiCszENXeuGBd9KzGN4l5zukyefqaEpkLR6vomM2lOU9plHR4n95B34I
BAIjZ0kvsFgFrGy80q6MuRLP0MfF/m88B9mVrKu5ct563V0qP6fpQ026jji/prtEWLY5dhI7y1n3
tbNYm2XNQonnNf7tK/i5O5OApK7bAwNJk+3VeFOSh0rC+ktSmCv/siDosZ1Z1fNPSehvfyUtkemt
yNGdWqgmxdJJLwcTJ0PlJBWZlk8luUA+wY4Q2ZbaxZiY12BWyLT19WoCP6i9jnzZ35Xe/7jLw8T5
5YNK/CwKEoMPaqiaDmoEBA4b9qgu61RXPf78TJXhmf30TG+mYUsSI8lU+ZBa15uLHyKwQ1STr+2u
I1UY9ZAN3dnx5nwbIhhim4Tx5hm2gXYka0d4FEonWFUn8xmH9IHIEGsV5cucbBiWjhFh8T+f7Oig
dzN3+7Uull6ogNpmV9aXU/1391od8TdisPC31oxQdj+26Y0MkRr3F2e09agNN/+H23VrxAw1puos
4eFYFcBxorHaZlLAKVld7lv7DKjAG+KJTs2G/K4NnFDcP0MG5mBEp1VXHBQS22fi7wHmLdUPADUl
Aoz3CiymqYzsj7xAJvxBLOrzwhVEDNpFvy3YGYFSc3LwBxXFBNtDI/Pke3Pv7ecbrAxz3k+Xd7MC
MPVWtBqTyzNPJZNKRaTtXH1poW62y+CRnFuAlfv2V3WyjlCd+xSXNioqdueTy29AAZAs0f3zpat3
Ilxfdc4mpAOGOXKa8t/1Pu3rJ3Jr9Kz6UszNCwMR1BiDZidcbvbGmmMadvwLu4GF2IqSDTjPFtRm
ZuueQ7FBJPoLXwxlMGPITaEI6weYzdx2tPGhfLOSMkjIltm+KIhbbjFgTaGI6TlAo3ztF1gZWVYn
mtu/K/eBNrPmPoB2Mh5gqFxsVUhhEYJcZlufFvXUq9418c4Tl5r0roBMv9bwbsH6QmmA1ePK5c7i
f1Tas5MU1F7Me5G9oHf+bUGU6JKTL51MeZtVh+hykptHBfmqddnI7NThSuRW7coJ2LXJuXLj+tlX
t0TZ2J0TOSLMlAZYxsxHpnEiRfm+B4SAHo6ka7bSTDgl/2ZpCJu6WBgsTUkZJMhbXWSk5Aqr/PpA
HrdISUQmWQBxNilEMA8uGepOBP+grclhvRL85IicrTltGlv6RVQLW9WWgZaIOst3csyAxOPGKplJ
E+t+LgCFeeuyWXeGi3NfUY+iolNgMzmm0g43Wnl5MqHUVOxF22BxUe81iU7p+SQpB9VbUe32KHiE
B4Br4mjR/7tx4OsDvhmJ8iv6tt6sxUPiMDXts2O6A4NuwKmEgEumx5AhFR/iD0oUl9PPH+l3xpav
L9etwezcCvlZ73i5Sjd4BTHuaujV3mLIbtfZeZ47xbojS1R9pFQWn4T7kaP/3bpkO66bvNjwH1X9
E3r2ZXpSWrmOc59au7QDcJn+GlAuCVb7atos4EKNjfnfXO2fx7uZoNq2MxPz0hv74HdlTiE5N5A6
FGj2C0tdpPX+/Ot8Jw00r56ys7dvFPrxG612RtuZyjcYwz9P5eahK1KdxHXKqTRL7xVIMgkPK/xn
cTpvqFyb2M0Vlg8L8h56+7pSPxLWjrtiBoJPp+g7cH0Ceq/8p4anlqwj1uX61BJWmQ/rhQZ7gnVe
/MhOKv6VIZCPRJhVy/IPF6z2KKuAlqll7qTHvlsn7eT6Yh2tYuKdYA6RVdd0M+LjOo6VTbCtgq9G
Aqzfswqmns3ULWHzJAGCBevAJ8rRfT/2iwgu8cIMVjXVczA17VvVbIIAeoxBy4YS8n2OnVSdE+Ir
xm8ao4fpgPeJd3CUBr0gNkN1xxKOCusxwlMk74MT5io2jdGLsUKr4p5tUuXqR+8y1xfijiTLN+Wx
Ofnvilv9Hi7RNKHebAYQXj+Nt+IuHwhKqbHsizs89Cp1TmCbJo5CNxsq+OVEfu92w69cBScq9Nmg
XPSWyBz168x3iw1RRjZhAi+Jub1uFbc5XuMheWBJBZw6uQRQBIjr4eK7YrAHsWRFG4P8996uoQ5y
gzW7PLvZhjU9y9R8VxyH6IojPXP4uMlLbBfFRBEY+YZs9kt8gFeUaSwsXxKSeCbclPpReYsOKbmF
jRMcENn182v2eubLICs9mcrM+6BKP1BkBkBfYFCS8FTv+3LVsMyDyGQWL4X4ZFXbMFlc6Q1YWTkl
Lii4zAWS6ehn6EtRWrUggS7PvESkD16KxzMtAxzOE/oNoJAc8T1UngWmG51SszbVCE57zE+G/176
78IzNdyMoDxhJSSv1G517SWo2feQMYvsQTzmwdZSQVb5Dz7Cmty7C9to2obG5IKAW/bQ1qYccsBk
GxPj8jvztXnWuBL54uI7y0XRWKoMBzq16VWfuuw8PT4LILCIrakc0zUgwhFfg/Kay8RqBoBKaEi7
JivKPnqDtWyJeEfJjPefVd+wRSOfURivog1F3EhXhvpwdOdfEdSRFhOGD0SFobQt4iddOVHvDaKN
z8ZNJxXZ9Smj9yQGiMeWCCQiNQAYprwn2qxJEtuQV/yA0ui5XcOaxip5yMcAe9Lfq4A/xovbfvTF
6pTar9qhN9c5Q0IIDLC3d6S2ZKE3b2OFvG/0wH8e7mbxJsbhNdfyjka0bmtniE4PmHMRsqCsnaZA
p5TXwNiDk+TdVAISJyGQ01tpnMvzecY+I/iVpMdBiQI/cWqq9GAwtGrKimpvUsEFsruhc5GaDp2B
+MUIF0G+9AHTO4m+GW3l/70t+fNa/o+081qOFNnC9RMRgTe3hSkrqeRbuiFabbCFhwKe/nxon7O7
hqkjJvZcdnd0UCSZK5f5zZSoXtwyRqIJclezdJmMoSrBK0STAA3wu/ij/ta9TNt61b1LLaOGql+o
wLSlh897K2ZpnpoaHAEagwx6gtvhvkLdSv7tD6v4Zxq5mTUZ6U7Btrlj0M0JQXXNrXuX5TY+EnWF
+rITj/hC0CvA9OimwV73XrtvMHo1H2UJB5CVdiNVq+B4OuZ4Dpr7NNy2WzItzvgbphCZG7oVpkQg
Rh86dCsXSvnrQ+s/t7g669qcVMMSNI1bHEGZYtsoBMB3QhBkoM6Ny599+5C5Z46jgyzkQgKxtLqz
1o3Ydn7Q9NOn5cLYqRTj0ugUr8MRY3OkcScd+gS/jsVE4u8p21+31PS7LreUEZ0yM+e5aEu+aD+I
7LwfnobGKui2qkBrf+q35J6a4hNNdFta8mlJ/1pb/fX50++7eH5cCKWuVDy/3Ymf/rsG0ODafkDc
Arm178RK/WGJI3ClufrXh86yJ02l65zkgBPUdT0Juoa2qD32T9AYoL/ZP9CQG+0c3cnxEBE7Fw7S
9V32B3o2RzF2TTVYUlwQdYw1plpuMdJoQc9l+IbDm4bNYV/uJ1mctF+SAvp7Ict7Xzx5doTTk5Fa
nQEoR5Z2mH00lesHm0xbxfE2bg9MmCVue7dsvYXNfXWTXTx3fq6MIoysvDaOyvk1zN8M3EqkTepE
zXuYbwblOJK9OIn1Eci3YO6Hn/ji+puF3/D36viv7z47YFYyIs9w5myjmtpg0G5+nyCrGoNMUPco
qCA6vJqcMrcLz11699kBk9WxDJU2nwBIsbDzoXaRGOqkbWu8cuLNZEPIzLCym+KAL4a98PSrx+ti
5WfHS2+SeGxUnl67bXPAkhj0xeSyidkG3lfqgR8jOsPeEpZee2m5Z0esbCwjExRQdz0DC2OTmPtK
xCHSRw2CdLXchJonOgYubMRXxGeW3vtqOL1471lREtQSnE5kr4555eXpbnCBtpCokp2TX9OEDm6E
tYJTGFyErREvM/0Xnv+pEnER1kKhqMKx4bLkqzc7E18RJysRvAHvaOBAku0p9dMN1roYDsfLUX3p
8bOkpxsboR7Sz8+eiNtqm1FK4SC7Q3WsWWNw7uKcgjKtEya3ixF9Wtq/RfQ/S//ZTbt49aYXY7JM
sFftZDMnulbxjTuVaWKfQelxKYTq7bl/hOjinOrXLPipopMbqdvFPbCw9z/bURc/RMmasoJXNEHQ
cCeLKByl12aDnYUJmQtQFAglT1KWLvIphn7x+ursxKmdKBpy1QEsJt8EdfMkYqnjSJsa7KF8AMIz
3PwDzsHCu6qz42aNhl7JBvsdWJCBAEziYuNO67+zJbviV+DZZWHH9C+PmTo7ZkZ6HgxJYpur6xOt
zy7Y44RjeVRgmmhb/jcUgIvbEoBn+ZyNu8DpDPffBThtJqlRBfJoiQpXi9mvztKaiiKzgX+U67ZZ
j3D7kMvCjWZZ7OcKt98QFREYhibLkibOHzx0Ke+dm+NjekA9+mf3JACrBVoKGgat9ZewWXUfwT0a
uOSut9G2B4mkUZQxLx0/IT8f6a/xvAL12S9xn6/twItfZsyWpC66cjzHoLxzHwIhoM+pr65zCChX
9ugJ9Bvs4Zyvv8OV3u5flsOYRZxBMQT0VCil6B8LNwKd8tRunEigh9s2q1LeVhjXuTIzLiBz34ZK
W5niy5jejMqzZD0FCIQAJCNM2gFGNVCPywMwHBSB/bdCf80nFWQwh4sh4totdblUs4Kq9FNhbIbA
OOI0zAwBCx1cKEvMLO3SOWOl+J8oCdppab2uQvEvnzx9xIvgNJZp6vdTEni2UVrz16Sg1Jzw4rLB
rbdqyGgDfdalYeXV3PPysVMcuXisEXUny5d54bMt3MU/9e+pgxum+FbDF0PXYXyu0QKK10uwgsXX
nWVfYxjnYl1POS8K38EaZVvaeIh0w545+ZuTQmAMB5s2xGLNfC3/unzjWf6VhqpliRP8vU+8MGQY
s9PKG8XaFpV70kB5eQxBq/wITUy8NfAHs9yWxvHC8bgiBvrX4zG7FWpZjoZsJExxKTaYWwvuJDvE
SB1pgPZX84qzc3VCBJMW2sR3WXW4KLo10vhLU5jFXzK7KcJzXyaBTg3QDoyg1yIuwf5tHK6RlrfE
VW66xmRS50bkJimDlV0KDKiGbbQb1A0NscUMdSlaza6QUBK0Rgi5pafpJQ0pR3Clhwp9mAZgtuUk
r18Hqqud84v9MJ9VdmUqlWPFfsjqb3L0Wii/U5SwjVuazNlDEh9RysHnIHtrzs9CBXK6uuuQhqIc
y7rtwk+5dmlf/pRZzAx0HKpMczoU9W6kVb6hoUq96+T+DujsZMbWgClcXvKl586iXtc0sagNbEbf
Op4bxAv3jA6UqaVu675HFBbyfW4BlyY3dZc++CfzY54gXb71PPKdkpOehufpg09CBIdBRDQSMvLU
Nw9ST8M5vqXzxrWpbFRwp7SGkaYAg8q1Dsaj7Z8CN6BtucKkJrWl2suHPcr60S7wkg96rm38EKR3
7flFCyAD0g8Wlm//pThqzuJo7KfnpIhC7tjJ6gNH79Z0AIzjLhBjbADLAb96O69cnt5t/u21Zc6i
aSFGXTxkpPcNcPqt7z9izswGLXAGKMW9f973rtpsw/JgbZd5LQt3pjkLqCc5SJs6i8m4qg91dzpt
utPTuMcAm9GJbVb3aPljHIJx9yLO4Grf5nLrzKIoCX3d+yKlhdm7kXgjdq0NrYjBQkoT1OubY63+
qDQvLvY5oNRuXyVrH9ivvXBul1ZgFkLLwJDak0VtWwNGpKQn5RSZFgGeqUYSPSujtNGgLCxDJpfu
UXMWLc1WiSqpYwWQWgSxP/wKHfwvsOTdIsqPKRqmuf3b1697Bab5l7trPlmNhFhQm56cYbjn6hIR
vaVhNlFNBLoWks1oy3ITGJMM2fZD5CWP2m8YRhZtFclGSPDG12EMfP2brsCB/vqbZqHTyKKh0Ro2
YePE2BfhHoBgnza1VE5rXX/AewDn4SV44VVK18X++4SCXWRPgtCdSk3n1CegUXwvz3+RPtRP9bhr
gJmHyepQqg/V6VGxg/BdYg62lEdcHZ5c/oJZ8EyVRmq7kW9RwGxaqwgCk1Xr8qeCoCmvZIR6l4Uj
Fq7oOeLckDOtjiRLJ2kssOdeF9iQJNBHThNPdjDx5MGi87R0Oy49dRbkpCA6hXrBJ56UKqXkYPhI
RwhuD3Uz/N67ScUwIC8fFzbW0lNn0U3Soq4Ztc923dnNMKDHpOQEkMq651VDYPU4Pyw8ciGczCU5
syRqxVyDYkSviNGxfX6fBjvY+8JVkGlVgJl4h4ewJNWnfk7a/nYTS7IlSZKlKepnuL3YzlFRGIFC
LoBPDnZOOG4V5bb1XQlqRmwi6zzo9jnUV4alewh1IqKVNgCyziekirY9I2Wm5vdyaRstLs/fqwK/
5Qc/w5GX1r3dhjclZi0D8Tciq/Y/QrBbinqo0mcpQld5p/h3JaxQ/Zug6DjmPpn4ABvB4aygCnw+
Fhjb4F1vYFi7KW/Rgg7qVdHva2xosMce0NXyTeZL0h6Z52Kdx9x8lievI3UtT0y4FbrzL+BfBzfG
8Kj31F8AVdXekU1bAhEUrLJvCOV+Q8lbtUFviUgA/oClWtMjs4XmBq6oNyBtrvOK2E5zkMXINimj
C3R1zfIQZjcncpdaKlaj1twGGWrRKHy0ewuES7+yfJ5l12CU0pcGeYDTU50Xjghj5cmi/YWUXu/G
ykcjMm/HN8RRDOw4FC8au0kQVFUfR+bBsmtqR8sE7aPbpYU0lvaunp8a2EiiglVkhoD4poKJ4ydI
hBt2fP7tN3d1/j2Y6H7Btso3xav+c3KiPuVocQ8FKLlfqsBLJCAupHYt5xOmfszwfgET0dljBdZb
NtwghG6Ee1N0KNkWbfx8gvff27IX7+vQgR1oKxBkxs7pKdnr3DO0XZzcJ5Pl9fkei8oquel24jdx
i3NQCvsXqKRu42dIrR9qCDALa/7Pm1nf6zCKtPjJB8nOOevyLfxCeHjC3R2OLpgAkLY5QNSmCfHT
ZM2OSJpc32KYYumQofj8noLVFzon03EB8NHeiJmH/HY6bqfXLsSPEUxZBXy4zEFkbYVibWaYWNtq
u7Getfuqvs3Oh1P3SmwR3fC3UoBu/471NJY3Vb6W0t9R8KBF9+YEH4nWQuAFfuG2EdvtVj9k+MEx
xiyCatUxGe7wHAJuAB6t2kjxpsjWycmTT885speReHwLijtL9r04zrwSiJcfuCOX6IDsVGkHpbZV
TsUzavoWvt/9WUGQHJc2rEpq7SBa73H1EBl3gfKB6SoOOQPy1VrePKg4/ZWH4vQinr+dE8vrlZgD
29lnhRGHNckoSUiggH+X9139LpYUvCP2zKTd06BYQyALJllvQr3atoax6lPfG3FArzFMx9I3HHbY
LwfRnZjcR9q6jbzUjkJuWbvGmAHCm8NEvXnr38Czxbt4fbZrYCHxRhBfqm4f13dF/hxGx6B7icOf
VFJp8R537hDe5ZCxcK6SkWgOj53kCYoGUhGp+JtMfTU44kN6Y5peUFYr67zW7uSwcmVLdVTkilo8
1Ex4X+q6A4WOZUbG3FiAjOjv2wYfohbf09Ib8Y8EDsNhNtpV4BOMPF/eBLHkxKpzim2D9gq2TbgV
y7De8p2JlxBOQuX4UIzfdDZJ0P22jjFqTPmhTz9UWUG0/yGnWSCJeyl/Plv7r++A60XRn1D8CUi+
CMWjkaVj2Ojjo/Q4AHHCNl521OCbhlgpQ1eQvAmSY8DK7RaeFwoVxap+C9SVkDv0KxxW+a1f98BJ
SgwI18Nr/N6hDbcuvmvili0zPAZvCF/jw+S/IqVlMmcvFvreVyDTZGR/3uDzDS/eoE0jOWpzbXxU
ocmED74EAvKWgB+kP0PscIDAxLcnXJEUsFI/zk5xi/i9DZJmanGMqd3fSGd2EkIU28qyhXfxJ0qA
JS5jdtvYueiYBCVgNgvdAO3qdX/xq2d13IhGfFT2KuteOqf8Z4g6t7WiO6ODma3v23wN4Tg1fhvd
rmQiTUAC4gvhYBJis4z9SXb80skT72T9NN4pt36nboMH6FrHOI8pw749Vg/1k4jtIraR5hbEbfxb
vwuO/Ut5ND/ED/Uj+wUkHP2r6HV4+HpPXQVsXH6RWZmSJYmQW6jCH0FlJ/VKw9r1rttE2yCCBbw+
vdO0BjMLjh4ugpdBrMRpCpqOBxaYyKOebQ4baL7iTfwFzgixwNaRfo/fsTs1AHIQ3s71WpN2DSRi
nDrxqsXlPl0Ja1itv7I6XyUfEChTGwBXp9g6QuwAdhcVTZc+4KwgavOokPuEXoY6bNR4YwRrKPK5
PXRuC/3DfE4mcQ24sLW0VIJcm7FdLO98ACANJC6BStrGZa0cpnzIR/nK7VdFtJ20lyTdg6bvmDBY
nK+/7PXuw59dq82qn+YUNLLWGjrVTwM43jEA+pOl9qct/A3w9yicEeMFEATrhSdPy/lFyqjNWkfn
NFPMTmNPCRuctUysJF16uA/S3nQm6sj4EkNCvQ2hXsuvw+vii1/tXF28+LQbLoKMIpunvpnaqEV0
QC+THO3k0r9G1wGzDbSk7ZrbwAF0vZQsXwHX/yW8abNAkQt+VhjTYUoPGhmodTu4+vfJx9rOPhi1
wVrEe/A3mazTHk9egCABaFaaVxp0r+BHuuzJM/U6vvoSs/IoANBgGAFttMaBNqlFrAQst3NxqD4G
ZaWuut+SLdBFLnYgEC1H+bmwE6bo8dXzZ4WSVTdJU2o833wuv0uOqq4gbahwC+DEZF5hOOcQYc1h
Yz2RDSRUpSBcFiqnK8yXv36UWT+o17FXVHW2gwjOLLiZlKOlmwiSVbVV8A9l6vUW4islHDvhKEaH
OH3UcI86r6qpLbS4OZe+yCzetnWv1Bm75FgDC1SxFcyqmzpfgzwOmX0Jm0q+O59fI+0HBqvhaUVX
HU06L1zCF13v11wckllIFLvziLLVaBxDYztKTj942GfBWuh+1uuKVtG9fno0UjvYwOIbmbyvwHhF
qNOV+/N4RBKHZgpW9C86ftHnrVkshJBPW7ovNs4nnvziDI91W2b6CCATfb5t/BZuhZ9n2IoGIG8F
AQJkLaRgTUeDw2yT6kw8JqCDa+UlU3eFq+39fK00G1iVTu+dzGle9wyswZkghS/1IbBBmuiele7A
vho7rl40NkAu+062yUJ7msh2tvyjQQWCZPkt/wagloGt+isO9/W7/r20P/0Ji2EyaxnTVzN06zuA
jZVtMtFu741mWLpIrtb/f76XPovmaQLP34+Y13b0kU8B4r6MqZTVj8aVMKCG2sgghGaq4X19guVP
e4CvvsQsmMtRfj6ZZzaKPmzD/I5aWLXxHBYTxyfGGd26tlOk38GdV68V5KGq3BHvQHWvs989RfOq
xetFRIQiTPD8DPAYbd7707co/WE2msfOxxY6/TDjfdS/iYqX966PjnFFWIybx6G76aB24+VabJF+
KeGbB1Oae4bMGUxyM4PhWtZTnv6ofE8uDkOyLjDYoi7Rtqdgm2PmG66GX5Tn6ptlrNCItximJyQz
gE3oG6BttdZQjVgl4W5AOxn102NpUvwnP7ruNtFvI8Wz9pEGGkvjP3Y6/zHyhLZ3BOxorb7Gsvgt
6XAW9vy1cojuBXhFjIVP79kxcZvarm/K52oEhG/LpIbr+K68NwMEbLXHSVp9eoe16QivfmlLXBik
lNUqs1ZWQObkpEdtgxvYy8SESzbKPthJ+3PhhY3tb9XM02609elgHsyUTOygVJ7wbgAbOQg3uUw9
g9qPF3YPOEuJ2iEJnJ5cn8RzXJvNfsCXHutVS32U/bcw2JYUiTriU1b0sz9v6ugtb/YdCCir+J6y
KnFJxGb/JxHkUUHdjGLyFAWHLOI+UZtdIPUuUunwbXELgccjZBS+JxY3pCRGAKMak01wBuSAjFKn
IGbniFCtDMokLzv/L+jFi4RLn13+Td2VRaooU58MHzK8ANf6tlnV8qpC3PMfSFgtJBv6/Mo3i1Dy
T7Q9J8U6HRnt5JPbofWuvoLu1SMyWeh28b/N6C/iwexmj+X8VAuSqR/xbWe2JKES54z0W3/9d7RE
k0gAMshoaekS05eC0exaz3TJsCoy26O4g2kRnw7QAtKAaXVAdw3M5oDxbDX8OoWbQrYtfY1Wdo99
AVrbzhkXWqT9wQm/VXsx4zd6yE3poHgDnKh+EslcNGmMFTRYH9m30DklzxIi5NYmSw8cRBPchWs8
k7njW20bpHWNW1rvmeHBKe/fIvEhPMFT7xEMCgEkQ5I7Yy1frdL1/6Di/5fEQp8lFmqVF4l0Jttr
HMEErdA+dAE/0Zmy3Pihh9yGSVG1Qst/8plC+MahvJYhftmyuLLeKGcJiOGShuB0EXwVr2cJRhVH
helLpFzyuthCt5+IRPTtbF1eNWhBfH09XB+xXGzDWRoh+XVj5R3XUrytTna7Hl8FPBtw1oao4UBa
WcpbpIWMco5bStVRlUw/BMOW2ti54oNI1QpykSw7t+mLnRirKnarwcFAYoftD+GazHshqbw+Yvnz
3nMkUzJYdXLK9KmuE35wvh/Z/SvlfUR53fh13ogLZfpSEjtX3DgP+RgoJq8t40Aev4emvxqx8x6T
Z7l7UJU9YgnmIS7XNLpy1TVSGuGQebPypW8/xHDfd3f6PygxF6pbYxZspTI8i90Inqs8rRMNbQHb
pxncOW3rACX7UaNkfEaZbKNZboFhO3ezs7D/ln7BLPxmpnhuRRlgyEl+UpU31RaxE0A5AQSZiuml
+quUXwrBzdyB2fP6FD0tPH8hnTdmYbgJfb0wEoAyPsx6+R6WQIv0S4S8GB7tTpjtW2h4v2k34zJP
gVUPSwswveAXx92YhWLK3PikSTQYQoEL+FbyWmlryG5HG8q4PxtbcLRYh/iHUXhYugYWD8EsACZV
KGBWQZI+KS2jG1Lbyft//CE5/QGyVotPXFruWXA7q1UYjCUbThTXCYPkdDf1pRxZ9lQVjH6eAqfY
lphbyCCDhmKDbfCiwNWU8H614rOQZ/qmXhcDAXYSmYAFWvPOk3MWUmCYiK8XI97CZTvHIlVp0RT1
RL6h1T16GXkmEHFAcZDMbdHD4BWZKWiu/2C1p+P7xZvOzamLM1Mgs/2sOZrqXreHiTAa2Shq6fnd
5FGJusdiZF3Y0HOBAkEPy9KYljc+6DurITlw+o3+NFEgRlqNv+PzA73D9cI5vrrICFhJzDl1U5s3
pivfqpVCBzIxVIfCh5z3hrtK4uayF6iOaCJN+Ta6+FtVthVsFoEKV9/54umzGqs0+kJpLeBmRY+o
gNgcJMp+xEskTCBTzG0tfJsZgA3/4+a6ePIsgquNP1oKSvRARYje3KcbqunJ33AELEWCxelCFnG1
9JU/0QB/21oXz51W5KK+P41Clwho8x/156pZR2j/MLO564afSfOuaHSBOnWFPOvKPFabcR2EQDW8
WF9p90G+Gt4ad3DI6NHfy/APXUk38iH5gba6SerxMGyn/WE+400ZeadsWykrpCYlt/w4f+SPllN5
xh2ylbcIKbC8FM2nfWUbu7i04Z7wR/7yIA/2/lHZBbTrvuN1ex8cMzy+mFJP/yhWq9+TtXThFIef
eLPTvAbHNaHn/wGGbIomXy3U7ILxrUgtkpYPVEO3650ayTUkc7FBH9WN5XLHYQV2/o5CsIGiabtR
bFn+fKkkW0r1ljbp7KY5R0ZbChZ8uHE8RuVt3G78YScHu9x4AW4BJNHcVlB1wt9CvzMWk+2red/F
hpndNad6rFrlpOnHQn6pxBe59cToVXuEK+aP5BdrlRZzF3mW29tn7UGIqGndMn8W9U2Y/6RANcjF
3dEtFUfGO3BolvD0VxORi983u5lMvJGKXgcSIhmYaL8WKeWJA1pbz2xmDBUjxzYWP61mjfGOPVus
y/I1CqXV14FMvno7XfyO2e0UNkMolgIxu3ZB7UpytdIZq3bJe++Ip1f17OZrIP7qPoyQ0fLS7Edg
gqz+HVX3w0jKHhFz0qXfNHEJvtjD8yFIquRdo2WwXRA4RopKXounXSbeIng9wUNoLMjIK3ha9UPv
95qdpq7SHuR/4kG8cJjmI5FMCFKxEyJgzTpqundxjZWfgaAZ+dmUQFguMvOnaiu267PABZc003hk
OvQLH2lpQWbxXrbSvBQhWdLd7BxBOVTikbYw8pw3g01/BKWgaS+jC1wyiKerqSM8e/vpRBcvfRt5
YeN+Dj8vIrFoZG2MSYd+rHcQtmPxGB9lV9nL8j42VwUcB3x/KmPXlG6dQ06ccq2+WQUyKjFoLe5L
eW9hjNSfX6RG9/TOlYxV8+p3G1Cu5Y2uQt9bAQHsPybZDe02RMlH3Sro/fkvRXfsfQelZRHlgjrc
SPT8RNOV4rshhPq3LVCSRnBjWOOxjpxccQeABMQoghx3KLuBhdHLZ6OZPOEqcycSgFqnVlfF4/Cd
mvcI3mhcWfviEce0O0QiNX19vmmfUWgIiAbmqp9wJCv/qOPhgBTS82vbblR8zYw1fUrEjpIn410b
UAOwDVu+M54T5vpo4Llnr9zyW2/abfdexL8CVCYSLOc3So7U7cpAmAT7QGmSvYUlUbzjmqunT1l6
jPA6GXgjxdU3BlJg5gqR2IJuBlIK6xLdw5TVukNyOBdsMd/SN1NP95ECqMGrzrSXmRYzks/OTwmL
h/OEbk+jUu3mbKKv7cA+kfBmKFdRe9sJm+HzL2nTWQAA7sTmWNa2AmBE8lCUyHRbH53mF0JOGvO4
Gz9ahfWqeehxFnyM39PEjX+ptzjJyzcTPwc9YbiPEJ2TFYKuDJDQVn0BQJW8Tjplv4YP6bxFIFj6
VRZATuo94UY4oJXBbOMUI2W/yrmkzVWa26qyKad//vo0fSLQvgovs1xiMNrTeKqDz6LAOO+zdqfR
5nd66z9FQV/YUJfrejNORUHRUxT4S6JG1+vzP2FXm13ThUomlVjU531JguHXB5wzuK0Dz0IFxoHA
DNJV2vWTAl+XrTNpC4VjwjagXvw/kZiRzvp/ueznyP/iRAeR1ZtyykXdyQd/LQN4UfY5Fuu3svyz
N8lyEq8Ydpp6m9p+fLPwMZZC7Oye1rORllD52X/t0TNjWFDcBQR0rzE32JUxgKYP7qgp/gL4zFuY
Cy4EV2UhU9BmN7F27jU5kSnJU7Cv8WsH9Dke2cwAjzp4nWVeg/55uVGLmuu4B8QV253/kaKSs8Uw
J9tlDCS9KrjXhEfTCG3N/GbhvqYY3/LGtQzM7ei7DOWTiKp+/wpia3RV5HOQ9lnGkF/t5V18ydll
HhuZWlpTytU4yrfJC6UQ8f4dbWTN1+fFQenCTTCfuQn1qTyrMZ9OfRft4qndSR4t9GY7INGJRg76
HAAdf5vbKQjf6McWXcXUrW4qTB8/UoRvltBC13Hsf15/PvPq5VEJa/QIjkqE27EbbRAZosO+RZSy
cTPQ5JOZElwk5+s9/LlDvggo+ux6BsueVFFAzm0N+ELKXMfDURw2KHRimtl98tECrBEEQDD7SNie
8GkW9rojWzeleFTlX2Z+0woY53XHUncQg+rE18jYNxNsV35OsbJAkwiI8i6ovhlo4Z7B4wvWt2pS
bQevZkvFvY8wpLIui92o3+r1fY3T4m21nvL+VSKgK37Iu59VkyMHunR+r9b8F2s+KwirsyYW4FX0
Y0pjfhtg+Tr16p2q8ujR29Jz4i1WvwshYz5CiVvNLIaUlNVX9+qOShAmqpE7BeyB/QBRN3fbb+bn
w4PS5aapP5aAG0tXyOfA4yJkthV4vnPIVJ7av3VD3F9UG9NVfMht3TF7T9L3TQIJcwV2HpLRMttq
adlnxVUvGY0cB58ENx+WJ8ZD2nRnZOha8eZ4lf0ThNDVbtrFt57F6ihJu1bNeWjlSF6qOGm9qabx
buRGGD4a6NmYcINwYWKIxSRladWNpefPIvUpSsUkEwhvOnzH/K6qt3G3Vij4wWK3Xkv9hIZ5fgKa
mO58w9GRCUULLPAimZHOLk82xbYFxtLLD37gNf5dWG8UL1ZcMNyJQScWdZwXQbgLjBXNyWFizhq3
na2az1FnZ+C8s3tfeFPK55ocLvVA8yKEmMr3b+dgrdgCcDYLzJ5X6Y/jiARHQEXlFdK2hnYHvkde
18GD1RzAEp/Km8HcmuU9Srk5q1XYeCcstqiu19+6ruFFJuqWOtsiQR0ZitATlajcppEwNr410AwU
gRky6avRxaoQte+FYPj/CcJ/HjvbJKNpxXHtcys02I6jrVeQq3MszIyJFk7DaDuFbI9//djZ3qDJ
q1RWq1KWuIIKQ29deJJk+86pWU+4OSHdpS7oqUHZfh38r9N35D/vO79zRckXTwOZnDkgCP2qRN+V
4JZkzUQFj+anofugD1xLupeMvQHiILork28Lv2HhU88LZrmStaAZOBiEnMEbvXoKCIHLGD4GyobW
Pgg2XEQWadDXu6D/ffd5fQxQ66SbBbUgQNdJ3BSmO4ZjjmR6IvqhNLmCjI5gunzlXh8l/Fn1OWQQ
w0bYYxOjJkpX2HrYkJ5jL7qJ4Pjb1tr0Ei8Rl+qGpVWeXXVSrVuapLPKIT1F6u7u5zSnxpFUC3HY
zd+4kMNlctbSGk+/6uKqCU3DaGvxc2Mbtat5Gd56lCvGauq5WsOKPMejsFoKttfhoBcrPKtQzqI1
mkL+yVmSs73kADhrVxO1XgLTMm5Eh7bhQDvkX8aPeTWSn3HZTQIad9HJgaKDaqcIK1BjbuKcnbym
CkociEtL2ezi+87iVnbqNKkpeV8LDljoDCYSXniqyfZwtiNkR46j22As5sFrt//l8Z3Frk6R81rq
qUCgV6Da9DS5KKNYevom/fZXudOg779cKyzt5lncEowyyMSWKhhwnGuFLnQaOE7rM8gfW1j7qBR6
0zJbSy97vWr4b8yYVw1+ryn1kAOAKQsbsQDhRqGraEsbCS93O6zJ1Ec3wSLECaxFV3Dletr05+Ez
VFyQoCAdqhLZKuoqrbjNU4rM7PQkIa7OTcyp0jJsAUCjy99JK/uVYP/Apj0F2KcT0PzVgKZBcYiC
98lPCY8qY6eUhzICpLE8a5nKhr+XFX9+7LyssMqqkhNu0tqNn4KNNCmLPdCudlDYWpwpXcci/znv
cyBUV5+jFinG/wxnAaeslY+IPXGA2xWg3XBr9QdEcMHow6/qHmLu8NSWpe801kfVkZZu1eup3p93
n0U9yaqyqpsEFRpSzUnqF/oNbei11a0yr4ICvFLWk/dxET0GXh0tgWKmzf/V0s+CXxdBBVZaQr1f
4Ph2o+cvQv2tbR9yEy2iHK0d/D3VddI+Rf7NuXwK/Ltzu9PRI+7pUroL4WFp084SuVOlRw2gSmQB
RjJYhA3IpgSGuXmN1DmmI6FLi28x/i+d01k8NKIgEPX2k49eC8f0hFWgBM4RbJJlJyj/ApP5PnlP
nzA8XYoRC7FJnwVEjAfyMit5dkBvLN4qoSsGVBlISeQRnNG9AhnUHRlirbNF7aelTz+Li21cR3Ek
fd57obU+x9s22kYCvgwAm5VmZT0g8+rvyuQgT/l7De4XIggQsoWPvrD8c9ySLJ8tTFZjZiCqCx0D
2ALTdK7ffIe0zDDctiGe1JD0Jy2PnKK7vl34AQt5x98QS7nqj2FKPGjRuWPPryRuf74ATCUi5jTA
tMFo/s+l7X+P/hy6lLQo6+QxCUCKW6UHVwhRn43u0HQ/bTukHMVlBsjCCfsbLumUgo1suICRN7tH
KsnO7kKnfZvQWeNN9mtpmn0dlPYn1hqz6NYUvg4YkPAy5tCC9RHfOpCP+NpQogVw4M0nSfsmZUfa
nnArAxoIi0ds6ZVnEY68PUuDGGRMPx4HV0HrQ+aEjbi7MBE+hLjIuE3ipovBbOFoz/FHuiWGqZHT
OTn5TFXWPfM0T4ezejDs2lxDqe12VvJPoEBTzPgipH82Fy7y6JNY1aJhfNZIAp04V0RMmTHeKblt
NmQ8lTcmu0luouq33OX2sMTGXCqMPykMFz+gnHgcWsaB8quDKrxiieYF76Cch02WH621Tud7rUHi
XQqmSwd5FtBk9fR/GSQN7hy05QynQMAPTBAEZ0HeROMt7KqGltU/OcwLD5+DkWS/NrsqY5vB1gPa
i8kGMJXs4/ymrwIGqQRPvCbRxP2X4XMORUrLtiuknOemTEwoieFy2ckOI3bwIK3TvCjmJOOHT+O2
3fy7wDkHJDEfKNMRyzCGtSgvnN1GWgHtb4+dYTfE7BobVZwjEU9f9ndbuDQ+nYMvtlgWdpkIp2JC
F65N/O88pYNEgGg9iksxch4nAYdTOfuUgVukfixVUHP5Ir/q41ToSK7PGvWxbJ8jJF1oa9N9sXNr
FZtOjDoora5/WzOas2BWi3Wm6OfPO/tziCSslM0pcc/NDaOjbyiYQ2reatVSlri0uWeJ2RiqzX80
NhrnpJEftUjgTiNlY2AutB801BnhHgGC84pF1ZiF+G3O0jOtMHJJG8BxFrWr7wZUzT2czVB2ENFu
WpUtVn4pxCxnYXMvPXaWmfltGyqUyaQlqQ1d/hBC7LejdZ1SGIiO9fIPGopLqzyLX4rJrlI1kkFD
pX/6rfPXIpmQl0LkAqsywBEOgN6128ou1W3fbr9+4/8PQOa/6Yg1E76UIyEbS4MqLIgfT9J95d+J
L3GzrUdXcQrrPsMGznyxSFOYA9bNbgz/D2lXtiS3jWV/xeF39nABuEyMO2K4556Vtan0wiiVStzB
ff36OUx5RimOutBhO6IdXZYqkQSBi4t7z3KQXlsNybk3dEegydMUiRMvpnNOUWN1j82HajYmyLOe
QXJHjmSicwSoJZQTIE7gVV8XCuDMQyzxxlxfR8V2zPQaY4KLTzW/KKBz7YNaVV2JyXPmCwBTeApf
ePjXkjI/0iVjWZQ3YS1UhHQUIAWLi3CJ6b+DFTAWwKTtexDxBki4bCGdDzGZzF1MQ3z0G/X+QYGp
kVl2gAeh/rpTUT9y0uNsL7LAKQhNew06U9gnHqlhn7eJkwuMjAxll3k9DwF8BXV/kHpcwY03318c
+jiWAxHmY0DCNm4OjmIN9WB8mfo9GA9D8i5lJ9a8qBo6pfnTKD1XVrLYaJwgngE2otF5KEeVKhq6
Y3YnTWwPtM1UXsrSLzLQhwTcCEY3M9W3DnwY6H1kYNUrkMnSYW0CET7YvKNuliO5ATwoTl+A/h1B
ORl9QcVXmWAhKUMaBpbG7yQ7DKVPSmTbno40GDhwfBJAcu0TBP1N0RS/MGSFcNbpDcQ2wZ656AxO
nmasYnk+RE2aEOy3OtkLoI46lMLQIzccDQofiQPKWjtvABtiDr5QmTnMYvo+55b1OYHOWMV2RdRb
QgXkqUz1FR24L2ZTsjGcLPckaJ4D+TlBPML5ONjwcsS1alNcRILcKLj7zJBycWULzZN0G+nu0joZ
0YFC1cUYuDVmmfewq6heUHTxZwo0M3QqpOoQwACJAsAcnGagYvwAAuOp1xX7KABptqs3GfzXhfMQ
X8LmgUReQKHDCy1LbgmCE/mNVeTvtakWQ/1agkCTc3FUkN9jB5fOGTxnB57USxEKAibcy/eHA2ui
uIr5eQD3z4ogj+rSe7z8PHQFSNLZc/yA8ltxghITEMIxwI+ZxbX+/Li1gcFXsV3qZXEcBwy+WNnU
oFeLo9db0yfU3V6BVIaxDw+NxB1yFdq7UjCSYlFFgwAgIsiArgY17ApqJVfZB9j74J7PrbTwZnkV
1huNUiYtFyJqCvewXe2/QkAE1SUIPr61r9Om9UI+eODDpY7ZXU65m1gM4H44sQ5L3VCcmDlZaUYQ
mXTh5RRsm0UZBlQJFHotzsZeluq/PAIw7DIXN8MyUQzUbFyQpPqxbDaxn/b7Oj311AvYPpegtvAq
TLiHxtNOYTZcwBXfz+XXiUtAWl7lR19kFddonUna3KNlB4GRMyyxFy6K8LQocem7ACJGvISR95JX
eWpYTVPUL8L9+QTsKrDmkAzDxbNZ6Df5pglgnFV6DWwSeTP+YbqCGV/FtIQNgVJPCOCLohcBLhRr
CxaVuAncJX6M74AetNDwHvfDujVGXYUsYnQx5ETQravrDe38RYNABt16UflxVfYqGKD9qOULTPWw
xiResvrxFUwTpVXgSmmeR3OBt7twjYoLmLVQOXBgxgI4wkuItS28BA60qjir+1dzTTRCROg1UlVb
37YpCisFXW7bVxuUwekDCIfAQ00Gfx4cRwPtLDuFz7LHGfdXi+t23FXcanqRdFIzLh0SaPS/9Kfi
0XCAsUISrLvqM0P/hg+9+dUrvh10iTA3W7mJg0Iswhl58EKBWRKDpPRnpJ3QswsbP7nIdu2V72ie
NbNt9Ly5Xj5+vYFvh1/exc3wdRhFiVLjUKSQDUQOGe8kX7C6F1qbS1bCHrlbmDfiKnZVFYkg1ooR
5/v501KjzD/Xvg60FaChIMyeucuJ91pXMSoeR6NTUCZcEJmdQyBrjgvedlFdWG4b1afB1mW7tepy
z0U08J51Fa4asSsHRV/utxvJxWVqV73DQ/KqhCo+pPeEV2XnLaZVlBrA1jHmFDsHrf3qbtF7iqA6
4vQw8y3Bgd/pZpT5slkgFfTATWfu39xBq3iVT32djhK6wATnrT2HHgh0qFZlhxB6jBYTN8RFvai0
mn9Ddpgz1+ubdRWVsiCXGBsmnnDEhr1nAi788FaDngSOlw0AOudpObO9vjazPFCATcJFbCIuLU4k
9WFjLDvac/iuwQ/OkWafSXd5YCpO0FiAsHGX9rJ0P9i9xipiyeEgpeGEvRSCtxE60D0OAMo3KwtG
npCdSd1MhFCODpk3AHj4sYuzs9Y3aarIPa1h94jm+xOE4NsN4EEQO5i7c8MeMzilLqxFyS8aGJ9C
4lHkKBL+MtG8CV7rm3DYqR2IRNjZy/mk9GaDa6bNJsDpEEvAchL9zgwYT+ODczytr5SSmBhiIaFy
Mbr5bAlLIxNTD0Jqbi/yXgvXGlIf/MYtb7ZXcSxjRVJWMU6K8U2E7Cw4Q9CTBQflaBwAGUrzRRFP
30FpljfNvHW+imLBYMhSqeGBa1uEC1t8SQuI38MPFcasUILpyNuo7nSEnAW1CI3PrtkpqsPZbLyl
vgptVRQg/aLCFRw2uinAmBXEJYbeMRBOm85Ds0W5aqyoGjf7+yW/4nahreIaHSepbBZINko7vgxZ
n8Sl4mLcWwZw+l3En/KN+om1bgk7YcGsRFMDMHQwBUh/W39rIvT1bdIgmT7Pi+oBNSm0d7b9WYLE
rSU4xIxxqQRKuMTRhgs0ZZyhya+y/R/ToK/vklqr6GEDnuE52i8Q0OZYPU0L7Ga0xwcVQl10IS9P
4mFwhOYgw2Dgqyp7eeUuxgkAODSu3DgVqNwRykkQ4WuU/WR4ThtbJIWKxJ42LriCh/CeYTdPHq+V
ony8gWDyvsp1RGpEkoqvT+56Owb/4om8k9IdXsdNVvngZXWZM943s1lLpuT3X3B6uNBMCdB2ARna
gWDh4PfAFxnIeWFda8qpVYP/XoFnJfDLFR/vOl1czrubzIwGyqgygtxfB5VJ92r5rKkeDDdzmHYD
4bvUcKJyF3+FvCq48bBltAr9hbPWPj5T9fX1NmnrIBojwPEJnOE3cr7NoCyRsA0hFwB+4Z0Go3Kv
4sqq8x59eZE3jx6KmTLEMgJO4+TlOajOzB1w/Six142l2wkK4J4CQ+2M6XFUjgH2He/mxXvyVbDN
ZSWKaA8cLizSsIkBIwMfvyI4VdPaF7wYSFQ+RIs36CrQZk0eBSOYzjhZAo+BbOH0fqNA99qA4Syu
WxNkZrjx5OPjTF/fbBuhA8FIQ94Evp1t1LiAoPgPEV/oeUApsrXU9t+59vD24iqiDn2oyeGIvShT
UylMGuAeXxyyHbRnTdjBzab2Wi7k/z1nRXNC2PpKq0x9kGfL7QMrWnBaYkHRrZYgfOYH5oJStGts
ptrijMp5sdKqCNdlQTnWFKupQXIw2ouVTFbaFIVz0MWddqkSoYLOG5XzZq/qSTfbiChZDpFslP4q
41zNp0k44swuFpnHKXpsnRbiwOD1bkHY/JuXPP2aud0MrYd5psQJUmNQncHYhA87HhkGFGiwAZTx
dYiwpng1ml9yiW+Op2s5/GbQNO7LWBgnNDGNU0V3BbRebUjdZx0ICtF9VG6KR5TCL8Pb4mCrnzpb
m8Bugeg2olhq92BozHAWy+DZwJ0P3qtYRTRAn1kmFdjZrbbpnNbwihqt9HDyQmjQBlBQFCOvEyx4
SXHR/Ly1t4pkoSx1HdH070UcOLviGXu/xVUBuNxrrho4fAP1JRv71xcTXVpFstYwaB5ECCqBdszT
eyPYDg7RdjVzo+kpSU5qdkmNUzefWXYP7+hyp7Y7qX8J9QfOzuPEmSt26mZNlLoQJ8OAbElqtguE
AfigDEYMkfxoWCg6QKwn8ukIMZm4+ysdztvluApxVBqGkTDcThi0ZHB6omo3IC9zSgJvt6Mg+vUS
WzOPb0vCOT/lVd2OtFWXdAm6+bS8g2JmDCi2atUoI3VH0CijByZCw4TqluoCnqSDxD1/MYINZ+Y5
S/6aU9/MfKVKBgQPkL/0cE23ibgBIR5EFsGHTFHu9HADQiGgHjbcMt4yrx+sPXmV5lWdLgtBjQWf
5u8KrA065UW2SOwX6U4gB429GfSTwr5qElR9xIVeloKvtdVi6DS2ofk3Z2HZnTezkI9NUrcRri0Z
fPM2Y2zDfDOwIRmbbhch5toisCL9i0K/N4tPXt7OzbhGbbTTpA5LChV4UmSqW+J0h2AjWIGv3aUP
kA+FI85C/eSdsJx4c0WG34wsQzBmrlvgdpTUZRvZiWBC5PWgLYW4nMCvEqaR7pw4f3OeV1FOgMSH
wQDbOQ/wGYFgEXiEkg54GEDeOtwuHH0nwzGefxvjPe0q0E2MREEr4KBjmg8xDZDTksGVAaGAvZIj
LC5bOOj+kuza7dtdXYazoQ7VqUUWc7XjGSCviIZAhBoTLgUFSkCAHf47SRvvYVcRrShoJDEJwyaT
q3vBtwWPlaAQDwEIXOxQ6sOtc+Qa+HKimbKKZqFcTIEcYYpTVFBrgAxRMQ6eAB33RPiZjW61aS9w
o4RFaIUeHF/zkRPIlFXyZpRln2g6qlzS6CYzvGQgsdcA3mhVwuJTjVwCyD/M96YqbM6q5ky4sgpl
LMi0UAoX9AJYNW0Di+bwHf5hVgOCjYsqU2LCfJAzJu9xl+90s38zNWdaVePwkEBlLY71Jl0shqpw
C9gde5nswo6ly180zrtZ08oqYkWAaQQTQdimZsi8onXRCdHNy4XKGyRy1szAigVCnaJPrv0l0Yrb
wVf5WZXoTQ0lmoW+pE6oo8JZ6lPsFL3TOnXjhlawg9qJq/Ja5b90JLkddxW2qon8ec3UYx+8HNwC
Mu0NlxIKneZT2r6N0/0M1hrEI2Y3o98kBHDwmFzdnuFmAUuk86C8G9PnmaH4NhSbtPVrMFnaT5Ts
Rth2iCDrH6boKKBaIc5fOCuFtzpXsU/tSpCfMqwUJPldtoUGbuKGTtpvAiS5NjTjKmR7fEowJ6W7
KnDcLNC6jVUlIgtFdjRVLw7dDM7x6JcBT6LCxXmpLUGVB1k8F2jPe+BV/BvaoEiTDsBQ0IgSQL4O
NHGFyoshqVM+TQC3WKT2Qrv4u1nsFdJ288jyTLUyDxB4MwL2BENK54O3hJIEIj5smjLVVF3o+jYW
V2GXM9lkFfzaSClmZak2LhCzQPSTzswfkUTApAp4azaj5EoH/y8SCm92xrUWefPISiNHMILG5bUX
3LA84mruhOVetUVpP4JIAbxMG0FLh4sSWnbcB9kjWYc/mGVBF+B6tMJIUAT/101DVAl8lEEgxgAy
uDWcEifv3Q7GZC5nS3GCL1kFwamNaBWDf4+0rUaVdImBWGIOfOdEyV5UBxt4q1Xo3XHG5dzXyCr+
dSnKMdB6xMmeudl4PxQIOuUZ3WiXTLDBs1L0F9Da6OBUYQUIRU7a3EPCh5u7L8vpo9lfxcNYE5N6
XtwrVRgv+YofIVUe4SGKOlTscvczb7bXAQyEyBEGact+LnQLVxTRkXwkbxkgcs6woNtrDxjGv1sN
IKv0jdBpnkUBVyN443Re4M0go0EtFuXNKIC7Ba6GhTvKuzH2OK+ZE8DIKoCVC54/iVBYHSw53Yoz
FPBiJyF+STw2n6rYaZYkWc99zriciV4rCoxyltNGxbJWQPXbjl+XjhkZsKYX/Ugrq8H+il3Ka9D+
Eoh4E0PWggJjP/+JqB8sapjLqY7roA7LaOktnfwe8rWwfHPhi5MPJiq8T/noFuyB5pCbc4P8EEJJ
npddcd7AWmkgLIc/wQhJZ5VXS2QkOWDBA1AMK3NX7i0489h1z3sDS5L8wcZa6+yhtByqhgYoj3yX
QZyuf176B8EnnNqbv/muVyFsnGWjakWUugYrf21UwB4qCA5Z5CHfoNa5IOJUYcdFWvBW2CqAaVNm
qGI6Lp2K0Bcf9RFi0NA18Bf0X4+ODnDa9syDYnMa0PpaXaAbZiGS9euzisYx9eENEtl15EL0TfOC
wgSvt9hzw8evz2RNVzRDgUbEuiujqnqaCYvodgKXUupUuQOYJYFBWi1eWsmZYJMhm8NDXPlBcuKF
aHKtn/z/pfRj+NVUS2Gu0BBR+tx/KtDkN+7RBYdSVVCbEuzSa1+eD9Fe2iCeTA58RIoKdpmqV8B/
ACK1uqWc6UnpzAhO6uIGoIWO7cLXXLNDSOx8LrH2we1BFv5ZGN1a38Sv8ynD7hzMQTOr2G0Tj71T
MFf3+hGWps2XyBtwVOhWZ6WvgDQ7w3vu6E+wQ0WzhuHfyk4BKw4s2zt8YbSGO2eqT2X5Zgj7RnqC
9RJRH70KdenOOASal0dwkeseS5gnq4C7XebusS/BbYNYqfHcwiYufu6qT1XTm1rlShdYSEA9FOqu
fW5GImycPkntt6JwpXoXJ0d4Xcq9U37JHxmuDzChUVkOTeEp2UFgChI2KdosiUf63ly8uWClm7zp
wbdEfyiK/ZRABtKHcl2ReElgZzCf7A5d7+NsmvAptLo3itbqYEZq5OY42/0u0J9U+BSGL71o5hBr
xpCgQsJDsoUavxUOvnHpElvt4IXduYA/1cqrBDUCKFoaMNYUTelLv4vu8X8UpLShJZFTAK0KYiL9
AQdCcIJNAg9WeEdc2i/jl/Qg5VCww7gpHoEc0ZmUpd2U2LMCgU1LYjhUTpKykfqvqea0oPsDmAmY
ZmKXyoaUZvjOgt2Y3OntoVbvxOIAKh2bQHy3GuUpiS2q7UA/0J7yt/aO7OITynMF0oBma0QmubB3
+WAAdfmQ1Jux2sjHCJaIXwwod+1FWMC4go9G2fwiJTCm3Ayi1ZUOVE3mkzZ4sAKdB3iagjtxnDCR
D/mXQNno6ha85zb0+x5wqZMhbPpHdtCdVDMJ2iYvgBehWLyD7B2iiH5RtH0IUUkosKtQrdShHzBs
hl1yqHtnbm14twomlD3A8i6dUHfxX7N+Q8/JoSAb6GgHoTn32JwWfZlfjM6RzmBNNJDf1Jxe/NTt
cBJ2oCfAm9AEP6KCFVjlgeSXtmY0WAbbV89GcoS8NP06n2FqEH4Lmx19KbBkAOcHSSiLtgwSWmhS
fyme8byYhhA9riMogoPiT8/4RPauJF6nmQ1cAbAUUJv7Cn03qGQqL1TABdyMShd2aHljYY6g7Vmw
TVhuZWPX+SP4cKVZ+EvBdHyb2mMoWQp4MweMFAK4iFaPTw7ddqjNaA/6C0gdheIDfpVCJXTwyGd6
338KVLvKTLYf7uJnzBM6uHtyJ+wEdyq2MnyVzfmMqY8hPw4nzrsGjiyFU4+o5VkpqqX1FhMRonsz
eIxbb/r1Ef0jvq1yUKXqUinsUIjINoAlQEskPyDpfiuhD/FdoZiTE/wLdMmPAVdpaJqNZU8XEDnx
qld4Knd2DnUpuFdFWEeQ9XcjF9bOMBNIfblAAj6oXpntQm2bwv6jcz4+v+UlB/wovK+S07akdTsO
yBHVx9aGyyttfF23wEjsg0MvfSO1bNXBFp0UqJg1z02/SbMvVXYJygdR98AYg3qJGl1qrUc/1YkX
NxZnO2V3vHPol+QWov2YtVUuO9VSnvUFyC1YCegZg/ZtQBh4myd2DFETeJ+iltLZXLnAX98P/2/Y
dQN50lkslYuIM8Rpy8wVJS/HynxBhQy6tnYAlpSwpTAkFxwRrspccuo1Rf/g9axbyaEGv41waeo2
gROCUOEKAVR93Uh0iW4Jhkli4NF62F8ZexmSclY6+vAwG2ntNfQ4Fxu5P2XVVmJ3yvw0jZvQAdp3
sCLweeHgASd32jyKwaYo7kS0I+GvGrwEAFepEAFzi6ayyHAU4WpXo8JNj0qqoH+l8NTWJc4SXDeu
s1SsSAIf8LNSHozJrUp0rnBNgjss9OcRotpjK58mHc6uXtg51eK2QyEs4wYK78L067Tyx9teYsVN
FUIoRmL0NeSFoEcmAX3jjveSD66ojjRicuMW6MogQIlfEXmVgGXTf/SeV2m0jqBAksUSopTsGrse
pQCYO8HfDCrR5pjbVQEbW+ClbRwWGb8gwHvwVZKn0iSYSYMcs3E62JjbqHc3cIzCFTV5hRAebLkf
YVhb8oLPr68pP+Z7FXuDqhpHfZG/a5wMqo/MUSootNuQUISi8tLPAfoJxxMs19utiO4dfPEcTQUD
nXuN4ZwC6w52lU9ypcR4840jp34wo+gfuchhevQunVyE31foMu41bZnWj976KvjKvdJQpQWEAb7g
C64ueskh4DyzDUhqi40WhCHRt7f7grfceGFtFU3nJOyKEUalEAmxWXbluNgRFGJU5V6wwvm8DE0V
9BxGpDEW58jhzPW6Xx33zVgNIINgrltAGNW3Gf0l1c5HWCJOiSvChH2Be4IeQQ/w0ZVkuBTeD8Gp
hk37LHkDZAnqLZajzpsV+ePXse5h12SKRxJiF4xuD20JKLu3vgAbQyfy1V0JLQLegJxtt+5dl3XK
groA4E6CXW2xiyFE/wqHxtDNN2lyuboTlBbyU94r4J2m11LKTaALk5iNc4DTFOIDr+0GiwAC9dai
ziMWZn1ZzEWQNX/83r/fVD9Y7usu9UDzOSsXvkAbPYoRqpuQJO+sNnISWPVpSO+g+mqEj8Z4hK+F
Pvv6vGEoWSESvfVAUak4/VAWhGVAdqmb/XJRY82lFPaBcsnj/Qwfce1xLN4S4snj4gap3avd+NBB
ny4Nt/AO0PSHrhsAqdSQnpI4NQl8/YL+rugOkwrRVZgjMwcHIRlj3JMa89scPBUpBAstFYlhtssF
m3kZDl1P/SbCxNsZjvSkw13SFOT7mlY2rT/3xBabHYHSkuBn/UNWPEr9ZlbMFnKaMHcp3S7/1FaP
kWaYVL6fOthTu0yA3OhzJ77iCl2ARSlscEsekUcHOwjdKAV85jmvghN41l170dDFLl7U4WJounhC
uoepneSjRtd2bmWYuAB0W8UBJK/jVhQU3vZfYtPN2mNyo5EwQ+2mtQfAgWAoW3pwCQgctFl0D1hg
+hRrzzSFkjsuslPsFQA0jNOhBDBWmD7rgTepJzmBSqcgbHQrohe1OA6yI2X4wigZ/CXVoZvU8+pu
fPOFKaXNkH7HpwZe04MuD3t5nI1sF4FY7cD48QusaFqeODYvOKwOh0bKoyxeXP9a+KCesQBjZ1HR
SpuTGF0QoJ1QQsYpxU+ctbF87ke7dHU25JWiG+0SlML2YjcF0trqa9v6DHZgNgXogFrIQ2tcFjcM
hsV9fID5mR83PBoC52uscQAanLMCWcDFpGPHKrsfqYOal2Imb8NiehnDBrPZR4WnwQdEAtcYVNDY
xV2VMxmcjbJGA6ihFOjyiIOyWNYn/HnzpTPlVOySQ8PEBK0aEp8wT9lyQzTv+ZfD6mbVsbqttUxA
Kw7aFK4Ynlo4XIxWL+LA9FpoUgyeEm+yV7Kg6yt20ISLivIOG7/zX/7jbfzP8L04f3/xzT//Cz+/
FeUEqfmoXf34z0P8VhdN8a39r+XX/u+v/fxL/zyV7+y+rd/f28Nruf6bP/0iPv/P8e3X9vWnHxzW
xu10173X0+W96bL2Ogi+6fI3/90//O39+ikPU/n+x+9vRcfa5dPCuGC///lHm69//L4I/fzH7cf/
+WfH1xy/5tbv7C367b7o2ui9Zr+9sq+//TdrX+u3Nn77bY8fm/WHvb827R+/a9o/VBCGCYXvryER
cRH0H96XP6HiPyRNJLIhywY0XxQZr5wVwIP98bugaP/QdGiHiip+RVLURbiuWcbGnxHjH5pkUMVQ
iawoiqGT3//3a//0/n68z99Yl5+LmLXNH7+vtDp1hRCdyDrEhiVKRRViGD8vrLoKlDQWm8lP5Rda
ltOnvgwtQ5h9YWpUP++NwctSWvpt11GUHYRgV9Q1tUk4CM9z4KAeDaSEPJ6NJvkSRSU48KEIDXRG
BD/SpCci16nbRZDTadXGTkZtGyhz8nzzLv58qJ8e4uf7kk5FRZVVQ1EQfCVM1voh2jBVNLkKS1RH
hc+6Md8n/Uh3QxXbTaxmT2FWm/VsHElhaC7pk+lMdbrTDLXci/CjGvKw8nupy0FvCEXRGUMlOfV1
ZXhMxg6POwVcRmXuHvIZPjQFHEWnTCyw+RLqjEEq+VEtbj5+IvL/nogqGlEUmYiGKonyuhesG1oe
hbrUuxlhbBvoKKPSE0T6YSOm9cqzFma2nMS7ur3Xu6w4M6n2lLIw3JEUqTmIOUDGEzO8Wmxni8x6
+P2/KRUZz0KuHSKwDfyoV2CPE46ozwXdl3aGl7MS1YqpdJBWH9IqPMhiu6OJlp6p2myT9suUJ/WT
kUnU6yD8kkBfeV+KYYsLWZhbQhIGPgN6yKWZ1G4MrAPIqRI8ggx+UDnrkgjaBkRe85a+cabr5ywC
C4ASTdZFjUiGpsnGGitVx1HFoPE6ugy3tFAPLgoscp9Huw0qSMcneo66e/qUdunsFKkBOqxkMJSj
BxV+z9AIFOjnsAu7z+rQviqTomwGcmbtGBzLpJaONVoXc9ic9G4CB4gk2RM0tE2Zxd2pR6NYZFhr
U69bsGh3ZUlLzqXa74U6gRxBE4deMxAFym1qH1k9OpGCmHcnhdEEkHgCv60mlhW3i5vPcVbo9sfz
cr2o/ji9YSYpiqom6lRRJR3zsuaLtUI2zmJUqL6uUncQyu6SRij5w5V6U7Fvw2CEXhG8l00D9+iw
RIW+n6AWIwTFWWlLw2tmikcLADbRAGdc/sf5fsuxtf5+OjGIhH8INfTl2Ls51mgl13VMZtUXs0G3
taa87ynaKgz34KMk6dCnISx3aD2HJst1/TBIGsoPDGitu0ANOejVdSzEbEm6jGRXo4ai65K65GA3
36bsG7UVB2r4c5ySrUoMyBK3qJBn2ii7Bo3yxxQmWzRl8D/NIraNqlOVZ/Mx1ZonEXCVzTSFkhtU
jbiTxT6xxCCLd2rWHcKmH7YV03tPhxeXO5VCCxOWhGEbwRao0wSJN7E/5wvLi5cMEYeEcX0kaX25
0pthjFVRCfy8zofMTJI5waWqo48t0JL9DJRZ3Q7eoCJRrtE0YWoKe9E2xRaNxIzZgTzPTjhQ1HHr
Ah2cUJ68pkhG2J1JlJfbrTfv9btqIJhJhoHtu16kY58OihKQwDdSOULHAJXbqWzYtlW6/CF8H0Fl
gbdYuOvT0kDrUAJGEKtkJ6Vw94LSuvnxmrwm8D+vSVnG1FGcsUQmWAg/r4LGCKkRhmq4MTJj9gJt
gj6T0L03zZA7QjL2VpE2qpmI8y4sE4A3Wqh9ThqaXSJ6MLWe5TXIgQl0SKF6RSJgJ+ncyo9dTv78
UQmodEIkbrZKDM21UghldFgWg9k4BUGhBMttpNEXzlP9DK5ZFoSsGbpGZVnC4WasFwSTif59bY9G
bHhwlJkWF294wMmLB9DclC/tPOlHbazB6buwMKr3OFToLumVB7Hrx5NRSxMaiSWzIEg52HVSIKiT
aTyXWvMQTLO4h7egYH38taXvcjar12FoFJmSriKNIuuTcAonBcZereB/P0H0gCXbcUY5SB6zJ6mC
YYtIxsHSelW2R6WW9gaM2ArDGM80mEq7i2NpH8TRWcXi29CEPqmzLO0lNYbg2xj1myYNYaola8Rq
1DJ0K7V4U+TM8JI52s56Jm7zFoQZyPNFWTp9UiFF0vXhaHVajVwiyPZdzuLtoDfHVhneyHJ+DssM
E0WYrVacFacWnoK2JV5bCagVdwAMNxGKuuqMm+41yyhUpm6kiUqbAlbA5jQmX8RkugjqmNxLsHoi
c6lDOkF3dWRAu1FsvsWCZmzAsnLCotQdNAScUoZH0ETk1u3UibnKlGNRQobdkkKVmWQIZEfuQmoj
GJDzHIh0Z0zvZAr7LUB9ajsfFUVUd9fcSOiS53KqEgAZmAkegeJ3RKjAWxqGo9zouHbTsLkTAU1t
Q5hPxWNObVGicMTN4emW9O0r1hQE1uv4UsjkrQlxYb+G9w70H6qlppwo+uG6dDQaweQmgIWOZgBF
HSuNuhmkMgCXvGE7lG1Uk2V9bRaqXDtsEpTdBKQMG1AIXl7wmGHDhKKhbYIi8BFfh0MmRbu0VLIn
MvaVWaS1vr+OLcJKxh866bUUcXX6vjxoWFpi3kDyL0jv6lSJkVuF04Fq2Vc9mCAmUMWxJwXsNBTF
03XOZqQ9HgkTYNNor3jhkKpmmQSZ12XN4zXhUhvw4gMAX4WW3geDhPN2+aR8yuyQRpMdD9oABDd6
5/AOJOdpZFsoUpqsEmd42ciKzWQVLupGGphRgPOvaOABFkZ6vAtTNrplEgV7IYCfAUnjs1EOdFfC
fsGUKYOzLF6a1+Ct2bPcfQtmdKiaKcn9qDWsMrpvW8XTKgIsRBrZeaKUcEGFd1ydPo1GP5yNHs2E
6/qlsMU6qAN4etOE71HTtNkgX7Gv2cCPLK9M8s5tDKoeaNYj6DWpGB+6IJy3rCenSsettCvRp9Rz
qJ6H0msoRuws5wQt5aJCDgX9BthzlupLFnrSSH0syuqIdzxZMHYIakcjQ/aksxCUobCcT1IaPY+V
nhzJ1FtZqDZAhGRTZ7MeCBKpYec4gSUz8EfzrmKopM25oHtqiF5p2QcXQZc8LWsRFKQ+9dUB0vdJ
kMCtXRGaywCj7VKj55riCcJMUo7XXwZcqzBbrUPPvTlR5qtKF92LLRRMmCa5hHWQQ+r7xu3HMrbR
MIBwZAl7B7q8+pApm5A1uEJMsYZjA8ZJU4YNlrXyJzl2w3p4H438qRNGus0KBbZNKnLt3mg2RYm/
ix7Y4NT5GHgkgupkKKj+NW6PI2D/qUFquyh0h06d/NzBewPYEiZsr1vqmuKP+bAb5/BbFOaLyHsu
3k8BUFEFSx9Y0x71TpBPCsXEynPxDLlycwykYh93g+Q1Vd2c6rQwDXHE/kimaHqt6HBPKrjTjhKc
egH6xolR561wFHICX9A4forkEeqO4nItIjlLNsUMvSatzTadMc6bkMz1Pp8La16yPIEcWazXMBdb
Usx0rnSYs+AgFLW6OCqT3HplHzH8dtN9fyTcq2F9NRbaJvwf9s5sN3JjW9OvstHXhwXOQV4e5jxp
VpWkG6IGFed5DD59f8za9pGy3NbxRQPdjQa2hV22ZWaSwYi11j+5Dm2ObR91Ddpz1uMHXI11e9fI
nrdOBRLq0xFieNPly2LE0RH/rPHXcw+SJN4HCdP0OpXWISl8foy2dcglWawpTzWZRHhtOQnzEzaS
UB0eY+RkhOjxATMRTJ4uO/Mq8FksTlsug1btCe2gGatHTuxO3/WNbjz2pvalt3A86bq8e0l3tQsr
ZOrUW9lV/b2Ie875OFIXchowh3Gc+taBqXgIFcVeAL7jSiqAXI0cJFuzshsOl0U+99c1Ls/ZZKHJ
QEuo+xJLmbS55lhnd2wKdx/K9PF8YHcW8bdASdlmHHi6ZcQ4Yv7G58alaSq2wd434J4mcj1Yo3EX
uld+ZdXHQe0f3UiZdqNfN+SZd+GitrHKb7sU0XDnJIASPWFIU4QNWeENeqpfa5Ed4ERQw1cKdnWW
KLdlpwhsLavwkJc3imNY66Zu4t35ZS79EQ/6vGvW2uA8WAE+U2mPgqEPLVT2vfptQumzDjiRdDOW
m9y3kavO/VZjyOJKbRwCAdton4EBhLFfPYtUfT2foP6kxsdSKXmp+3I6lpXW/npu5zsyKkW/NhT0
f+eT2aeX9tWp2TmB7i9Kke0xVAi/oRNd+6Wx6eriMEjff4YG0XlmEm7TsLvTh9B/NZV+1fFKV45/
60axtu+6Jt4KgxewHwLr8BIMhbuZzk929BV82aIiPXWWu8+tpr51u+YqKn3jkE2ms1EWNRnqU+1V
rZNfkZBBh03EW5JZ7KV1TQXZZU641PU6gtOTTQTUucaNnSvZIhS6+i02m+Tg6P39UIrwqAQjbhth
82iXrn9I/ck/dMLflLkroUAREXcuLWq7Cqn1yJZmH7rRozJeVIn/MkhRPisKUtFIjV9z63spOu3B
bFBJNm1/0AdVXZYxhCeDHtsrBBq78wF53lCbqFb2LWcl6GQK0UBFmGWEerQfS7Lt5y03yLSIZVMY
P001Rrc15kvhRMX9EMV4hM5nAbOlb+fXn4GLf1ASGpAmLU7nH45Sd5tfrXJBK+BFWVXKtXat35St
qR6aVt1YY2JUXt4GYDCBdJd2AM+0tAMMgIJiOJon/SaSIa9OPSx8zckPaV7mq77LzTXMxAgTo63S
KqU3JXl+o0wpdqUUSIqDWBZw4mRVSQi7r8IFuKnWiplIslzCcjk1BgxHe0xPMhvW+TR6FFwuqm7E
aXQAu0ItC3KRc4hjxbHQWpzHqpFsbbLjsqYgzBlN03yhNvKGNNVOOKfS5nZMbBTrmrLcWeVZSTkZ
cIMLvx9v8yE2I6+8qrtRPUYJpLlYKvmx6CDLNUkjVpMqfp5fCNXM6oOpp8pyyEKIXvMGkE6ivsoy
cpsV8TIYoXUvJ2qrITO/5k1vrhxWwDKbXB2urIZnANGCmWvjpZmn+komcb/Lh+5LoaOilk6Yras8
DY8uuMRKi6S511VCZAY9kDexCIKYIym9caf8TumH6tmfJmslf3ZBEu61oSt3eaOd0LcFx7ppafzn
ZXIuPtPBzNZRkEDSsyPySfumOeJdNnDDeJipduMMZbhqM1t6Jk9yIfSsuKpEOG7VriEXUG0fe57u
vWq0L7Ljl/RSZjdpPDGmMbOl4GA9xXN9WKl1fkttPHiRsIqV71r3aSU3lsyeRGNWO1OTT2ndabvR
mp7itDWOeptby7rDATEwXW3nTLG9q1sb2KWkO+qt8CZWnWSlDzBhjaZoPcvqwlMeh58VJicAaTHW
Ia2DRU8qyYiqsP9Vi8dfS6ZOhjt2oYLCxnluVVeDW+Q6TBfnvJash+URmA3Wk6G7730+S6XB/ZCp
czrfuVyrnFOVYkTFkOXgmLeBagSnODdI1FS00rONONw7Uzktld4PnuNQpVrLEctWAZhVP5FHH2JV
d6WXyiEL+/iWgsSDl1ZcTR0R6+myrKufEXvD3fnH1HYM+9ApJGZwM9EIH2uCljNNXSt1U27zwbE+
W6a+tbT0+xjGzlWtjt6vRWHWBPkp7LCczrh7O37mBUkQ7cIuGHYmLhmeWQ/llV7pYIDntzDMus4r
/Sk4nX+MxiQ8SufA831hLeIgzr7nWBOt4KvAYeqlepc7cp8kSX01SoAFDoxDNcn2aGblvWMTZ8ud
JZeN2PnBa5qMeNuobugr9OQQ6nq5rgrp1Yop5KJvouiREEQlJ4LYUvrsBLddPQy9pJLpqiVLVd/W
zHx4T5tw7yfzxta60VOVtc+KlWPCpiCrOM8Ozz84RMZTZlnpZ6lrJox467XvbHRzsqKqLUIsCdxO
A3BWUInrQb1XLN+hmmEf9pVOJXWd7+tNhWBs6FPxL6tBxsxyQ7IwNEimSlb1Xlob1a1R18TIt1a7
LWP7a6326V5Kg6x4JJRD2SheqWbZhlJN4CXGuyeS8g6P6uFki3Z5PnIzjZZrTAf5hGUju3cXHkKn
YFcEw2bfa8jeNFTPp245JGqLNajf7xORdcfcUGDgmVW/TNv6aQxicWWk6dUYDC/mPH4uOwLclVwa
+MQ1G2llVPNJMh40Gs0gzn9WYT/exEN01KC8Vlz4eqgZxZs5b9qQRJLaclzFfrZvBli9zSTM+3bA
Eqgvcd8NRHhISYU+T6+DAUZiGRgUW05oLvpQHVeUdXRLUSe3pcgZvRlxcazspt52vlvfqm5ymP+q
0tzzyzq8Z+syrTAigN40b5ta3DZaSVK3yty0VeppFSo/xr6sqf7D6RCK+sYCFZBeN9ThQul8yzNz
yAvnG/rroqfUVsRDYKTaN1sNSvQ3bnBK5x+BG5WLqjAxSz6vviCel3L3M8hJOZUTFb2mOtM6awz1
TjSOvVMFNod2pw/bTmduN6i4eA5d1m8HJS8XxIbcpcUU7FWf8B27nfvDqplfN8veK0OhUIeTqiHM
ROwibVJ3z5nKO2MP5rhoZcZW2ujodDIFlnThD7eBEuDIXznmY5lzC12G6LFdWscmhBhfz3PiWMdr
pW9M6+jMfWkSXafxKJd5bGYrfz40gzrfC6Wql05kdKtI4Tlj8z+/2o3R4S8ru2xdBGayaVOfmaPt
q3fnhiGfkYxiHjX50l3boFFPRTgl2I/19qIkU13jFd6argpVy6lxRrPVaZm60AWIfgPTEeEWM3Rc
/hN7LwqfaHZ3mFeJOGZDDsmR7oIbUjwpRYIN91zuq+Avh6DJr6QVUNBR/H4wmD8jxe+nWmgrHGae
lm4Lg+nc+yFjwTLSizpIdkamdDt9HFZ8XpeuIO12ZFZdOZNZ3lvpUzzU/m2dF9t6bkrsQRzO4E5V
ufAjhm7cVpO9sse+2QUdExk5je5pKFpI1H1x0qeYDsGCPzW1wdJIRHeXNyRfDrK+jTL3OU2n4DBm
Tr36b4x1rfeMhXniaBpCWI6uMU23HXDKd9P0zmihT0Ft3il9gJua0rXMmtEjdGWSbCI2jTuREk0+
44pNbbuLzNeLJTIejOLtkf9HVMfyV5MzVl8qDd5xq4nQIxg93tdZdIO9EXVEmBIVPw8qYW2/JrYZ
XU3DgBVdss0CxTjlTjAcTKW+7pWuPuqx3mxCOTSetHr9WBVTj6hDekHFcU1LYRwS4RtXfQPb0BXT
duxyzcvaot64oZ2QjPZHUerbMHY6DNqWiiblQe1LyTdpfS8KJg2oQJErrhWvIlv+Sor5Rwj8Q5Hx
v0tQ/R0Y/98D6TevxYxvN5f/qf8D8XnwoTej4xn/fwfQexxdURP+a5f/iL7m/7r+/srPh1fQI56O
fIvNn/9D/wbn9U+mywIFMta0Mzr/BzgvtE86ixeFlQ0g5OizDfUf4Lz1CWBeFbgY2cCONjP1/wLn
xScG1PyaozkWeJvr/BNs/kznfrNJ6JYuHN1w9fktUtktZpD4DR6VpL4cUj8hcIMMV3XRJziOx8/G
hAEo6ezzrFgNvxmYrjrp05ub9xeIujHTev7u0hcgiNWpil3oMQx+o0WYigplbBYqChhHIv7xq2PQ
5tvRSBZA7+uxzjlcXhxD2bohDiTwA5g8MbLBLFC1V0FdelKprlyzwut52kyFuQy0adFkkdfBgUsn
dy0V7dCoxg4H442PK5cZLV1HX09htIbCcBjHijEOJnVET4fRzd9/2QvKufPrPs8rAQqEBkpy8WU7
0fgpTXizdOA7Kj6on9qtBJPqKnwSxjcrrZjpw0kLsdE1105jnurI2SuCr9XtC44yRmlm3a0Z8XwA
Sf71ErAMlXpQWDZxHe+XQE9Lnxp52Sw73UFJIzeKQU5S/GPkM0klnWGP5aQpnp08O334ART2l1cH
QhY2cxq4KJeRaxkzDsOMqmZpqeiEwrsYqV+KHC+Tt7qheYbZeUqCl2aYeSkJ4R88Ft6j39Ygh4jO
OaKbQD8XjyWLkmIqu7ph1lmTzoqBXBltqIYfRKKiSUGmVEzryA5XTYljIpB2J51jHsA+4aihtv0A
i7L/4vO4JjQT9gSNE20m7Lx9HenROdAZ6i5VSyG/tFFMr7/GBoP80pYU1VYfvhpZuapMFVlfiSbQ
qkZPI7/ew2JkKSJ3OcnoZpjs16gaCk+Mmme7pECX3Y/U7KeFVfrQQnN1Sxr5tduVKQqsTifGRz6K
kD+FcrQWdbXLY/1rUgfEt447rTC9YCKvahiWnWptqs7PF5XUX4c0c71AkT9Tn4pC1keMmUihLnA4
HUyNUCk4kqEUn0XZPocT2kFG2aEXiO4K2AxXtoRAh3Z8VhozIJtXMkIYW8yVnG+prAdPmzRmrX03
Mk3q95GiK143Th8BwxckmPm9dC1Lc6A7AVmal/nOaVCWvh5LeEPBVx+p4tB+U4hYIvdPnKLy0Qof
qsjx6up78KCL71rzaDq30T12ex+sxAvv2/MG4Vrgg7pBMWPbl5oUhqaF02sqKzEPb5IS0iPA+3f2
tT1+0JPHCD5fgEVs6i4g16j0v6vwejNqisz+otfyx1hrX6Fi3EciogKOjmEMHSr6Pg7udZ42BK9D
RClrazsNzrGGhxsY14OmHgdA787O7gwIEmlfXonauUmN9gFum1e6Q7CoerMnQlZbOrX2rBjDS9EO
d6aj/zPX61/f3wYC1TRVU2FZXexCzK4kJZZBbHolvMF2t3Ujr8ygoX8KNuwfzHPlpu8i3K4c6PjX
OYleWoAhNv45f78pXMj6f30UMRPVHFN1bPVSLkBJa3T5CJcscv2FzCesxbpvvW1cZ20KUbyFy9B2
p0RtnkeCEtWeQWtGDkwmd1NgZou6YJ+aSgYtJL958VQu24o0ESO8a0J9FYBf/P3ntf7iIHXhJwnT
NQAiTXFx64gesLU4Zem0dv0FCIxJSO9epbq5UnGiVMjFZnpxb2biW68694k7LTKluHfAir3ax4zU
FbnXMIz3XGPymYuLEYadXCSN6RU5WKNqstxlTmHcTLcYhD/azgzsgGO6KHT0LFr2uXGgdNoUOk0r
W4WDV5hVlTdVoX8zMeOf6vLKzpyXVGfPapTmRXUMD1LOo2JGz6l0vwJj3hdpulJVglfyKrgZm3TT
ROHI/AFqBnq4VZhhZ5fSsCdFy8RShA9KdgyK/KOYxLPx8fu6ZOaJwMuYiS1UAPPtflMSMXbta7vu
IUGP2SoyU3gAMIDHrvLGgC00zQO6UWPauBKcM/9MJc45OY+QIlMrvFPl5nOTrG06ezj2VX3TGcmj
ZvD94uiHmpI5Iqk4klRFTWtU+6KXkJKil9Atv6utnnpCUw5Sly9xMWwinObzkha8z7daXV9Nlv1M
dfRjbMfPLfaSTB6+hHr70G+ESbRatif6D3VvuSwLLpHg2UQaUzv4T6VWPoBdgJkHzclGjTdSzzFj
oK6bTzkh0gNjjmsQwtTjjT/5jrMLpwED1/ImMZPHVtRfDCf9UUbqdXYX9+qdWRifcw1ekh16mmWi
HTCta7qXRRcod7SdS59jA8ToTmuGn0p5YzsMxnPj1Qxxxjaq4DFwreeWhG6317bCHa+bGIcDRofV
LkuMG0C1YxAry/mvMje/9nzbKMtOCuqJLrc/eOXP9hQXz1yDnWGoBoTX348BM4CdkjoWPpJdu8mm
PvfcMIDwmmQedj1MN/t76d47o/nDUpqHypZfYqUSjOeLfRkWPwMUIHY1MesIM4MwxWZPcX8Mg9rc
iRKR7QQQCYKT1+hdp6R6Hgy8tHwk75X/qIzlQ1vIz2qv4ed+Z3U2XsVq8Rxn7jemNsdIEMOniLtk
QBFuWkmxQsK1N2VVIZ1uORRK9coP02u9RyPQitjTq8xYZkV9y8LzZIv+Mre+DKbVfHBknQnx724a
/QcL17ENYQgNtvD7F8XvfE2tiqpdWq546iN0m2RFUegOXmXi89IhU03N+KX343AZzjVW9cOEq+Tm
O8uoN3oAu0PzT6YeIJtfuop+CkaM2Xr55KRN6OnoQvOpP4gwpggW3/tu+GkCVHhOlF6nrvioQr+Y
JejW+dtYdFRCYxu9ZOYZijHS6pFBKtEcZA6D30IuGLWy6cRr0CWpra147/it5xij50cGNDaM6Pth
+ffb+W+7OZ/DFA7jH5WFaF1+DtUey8IHqceogoEFXlzuSIGWJF7Zf6/rehGruEygFvv7q2rzw7p8
mAK5s27TWJo0g+8fZh5HQwuPG3OBtrxRrf5q4Nv1zosJA3lw3CUs7l2loH1QpvVQP3OUL9OsfIBZ
/CNTnvLc2XzwgX4rhbkPsGypyu2Zu3k5vrL8uNIgU+MZHh9VPP/xqNIzuQ6tejmMe1xR9vCOVmlT
L/2gYSheQWLhbFWOaVN+cMJeclzntUFRTv/uwnHVzMsclFitB6cH+MGmcFi0mrlyQ+iqGQLhfpXE
1X4oR6why31JYsI44fmh2Pd1FRyrMrh3s2CV5Q+dUn6wadl/8cjYsWxNsGAxa7l8ZInfTLUt3W6Z
NhVWJXbJ5ErUmmeOt1mT6p7hWCmODuvSxQF9dJyf0tWW1kCg5yDMyrN9iEuGubLhdDNe+9mP7T5T
1cojxXDZannkKX2fLiIt/IG9Uuqp9uNYGYHXa6nhKYVz1cbZLXazAerJ0a6X4QhBKrG+2VJ9DSZ9
UTk6eu7cX2anSUEwnuTkmuKDDlcr1+XSHJ1XIJxHX0wY9xYS/wYgE1fmBJ0wV60166SZYJNGb/20
dAzDjIBEB/cEMzf3LCdw+Se7UqmAWEJ546ZVutIt6M2I2UCeP0o++v1eYzKu22wPvJ3IJi4mjUZm
UJW0GoL/yFxkZbbrcIhTBUZTHoaEusGUtAw2hnGKMmeTOmJVaxhtJebtUA34sJi7D96OuRF897ra
qgunmTXJk9eZfb5/Xa2ozQUM1mnJWbXgNuEJS31CvK6ToCRcqWyukeKZGTq7bSoenEYy/ExxgHlp
2ietOhjBjw8+0W/75/kT0Uhp6EowQ7q8Q2EqR1uDxz2Kx9B/DClv+o0Z7f1g6xSnEIekJDjU7goI
JDjm+d0Hl//9HbVRscCrVplmaZp1yT7VUqywa82ZliqdolP3u1F3UTkajpf45cIM1MHzE/spGdUb
e5SPPjQFq1O29jTewfK5jRpeX7wOxyCc4fP9tQ5Um6bWNlKDjVSj59zKthzimyGCQGXKdZnH6NSn
5aygCHvCwxusZXK5jAGWc3tado179Id4kUQ6KVkQXfr6uk3FY5V1qC2VW/hEG6XNbsG4f2IhXwP/
RduqvaZii0v7h+o313bLpWGpBPm4SfLgqVK1x4jiMTfyFxnHh2l4gvl4Z8Dh6jWcghy5rMLus6Wv
bDFtBkU9YSe5qKoH/DYeqkGgqiu/ll1KT+tNanVd+0S7wKLqiwRjsmJpOm4HX6iq+Du+SRHr3w5J
cl+x50MXg+8VoZHXG/V7pKhflK7wqqHahyhfJj/CPalyVnqhxYuyNcPFjFrXuvZ5CLBSycJ42cYl
EQiyVBcGCcDCLnjRFeKC6767njAn0prurkhHmBZfc6C3WisX2Y0p4XIG1oeH3W+Hy7xYDNNlscLx
Z+Ly/vWx64RySgvxdTCQ+NUqgdhMc5CwRIsM9Z1XlzDqSYNczvXtqs2jnw470OCMOyC7atFZPehB
a2MIIjK8ExmfKOjilEpb4L92PxY9LbKylEUDfZhbVQaZ9+D3BCgxT7p2FLEPFWsrRP0t7raG1jx0
0l+Ok/bFSYJuEXf6PTncN07e3sDqDZe9Az7X6eYegt5VPIN1Jqx6xjBXhTtSbTl55RUtjldl6u4r
c8a/HahHUeilvnvf9Dwpw8eyKkqRb8rxiWHrEqLKgWx0YH9mvZ2WHi3dOGVdg7NSgnUOqRlqtB1M
CdzggnVH20nRNwgVksA+tAVEREfLrirIHW7r/nCgK3p+O17Juv8G5MLWjOtS8ZCo06KTCGRLC98n
109eIr0BrNl2Wb2q0uSYkKalEBeHfA1RJzHOtSIfYCe6XpuQoWNleOS5Gl4Izh1haChZnOoEn/K1
c3dzIRIOjKUMJP0+ATrEe/T3CmnSamDv3WS80xOxrNx0G9jAVgrlNkTDGwghq6k3t1U/HiIb8m/k
3ogOo5FQoz2KUAfAiwqx3OJPdoiZkONuca9kKNnIz+x7q65w4c0RctvzlTv18Ypgyy0M2ec+TqSn
5lHsRfIkxaBgeqUcIageLSPYyoKjbKlMOa4mBdQhZaW35Rau1iKK/WdjlFzOFa+xU5/83H3A32Yh
MswTne4pjMyn8275jxCe//fgm1lm8b/WV+6LEOJpkf/rP1smCe/gmvkXf8E1Ctq+T8CKSCVd4VLo
zYP8X2JKBSnlJ2ROqHYYVbvGjMn8G6/RxCeXCkxzwWUIfmdk9CdcowHlzMNFlxNJ15EQ/xO05uxR
/ebUN5lJIcy0abWoRDiFLk79QktHJSxH7SF0JIDgXrGnySCLGDJO1frfIj1LmObWJNAH4TUVVK8E
19IcDL18LZSsjhE6iSLLu65a/Qcqm0qfUasHDVOU764piVsPRkiI6zrI8IwbGfbG66EZa14HgVHv
Umf3zjyRyH7coxvto51bD621HZIOJpHIBQ4ySs3EbI14gDwIBmCdAW7gCLka+hGCemNOGiHog5pY
K5vxHRb+Wq8rK800ZPRRSXCxyXO3LCANm6Z+rkncc8vzZpBjYfEbFHZkPAzJ4K4GLMGY4q9cqIIc
yNHRr6A9Gv14zGubj6rs6TD3aVdpeIEUeIN1OLuNY/HB2XMxcP71oVDJ0eJphqFdGmXmjlCCwAiN
B0N9VUZQHxCq0i9W4yhmnc4HVzuPjd+vGO7Bm8tdVGV9ldRFlHG5ajU9UV9slFUYLqyNtgr39tX0
QRN9USX/9uXmJ/LmjudjF6cF2taHJG6XOZskxiuzLHYL8+ajnuyiAv7tWvNneXutKUdDO19L3I/h
CpEZFt3kvfNIr9RdskuvkBUssGxYVofp/s3GcfPr9r0VA1+Uur9den7Gby7dBmrZJVHK1+zJ3Ahp
iNP64e8v8Zdr981zu3jTw84qBVNw/WHK9LU/FvQ01VZk40d9BDvT2z7it69yUQiRWW/aWcj66NfD
2a2XiMsj0NYaPsIy+4W2/G84dv5vk/bTG755vr9RBw5RHmSwBe5eX3++O3nmX/vz5NE+Ab+C/5g6
UwYWxB/njm18YoLPRAXlMS2oze/8++ARn3TUt8bckwpDY1Ri/Hnw2J9U+nsHCgFnho3cUPyTk2e+
/Lt1gjpOgx1gz43dfDzO6+jNko9Z8Xkn4/K2HCbfWUc1TvU4RbUmis2FFlf2BBnV6ZMJ54goPtmj
Zt+OwsRq2ysz2yZNMgsQcC1s5O+ox0XejTZYVM3IteuNWVXEV5HWF0jfWbKTZt1K34Ma0yfOoSgg
TVuMMsuEDMU8MYtynTjTmH23YtigszxkZusu/6MtYPq6YZTeGgjHcSDubdPxnMplfy+6kAGSYwdA
y34KPzB2YxPBhWi7+e8E5Z3LMbamJUElhXTDXLtKWxz0BOGrN41hEFJnJ7QjuRo0gBhtV2eIMA2k
Xk4hA1yIo5D6TwsDXIIkv8+/Dw/uNCS9vlBj3eB33MH5atZj81OFskdWMp5Iy2FA80ctrCPVGDVL
a+ZCE89XqcUtN6oIZ75AmzmPqW3139IoDtdWlg2nPrZixRNyVmc0sV42wKQhM4CqHBEbRkKXP01b
IcJBSxgae12Tlo9vlvBf7ILnbKu3ZwtrwjRnGgoEFtVhgb5fE3rTKl2YR9kt0ofZSX5t/8CbOGLO
32yAD2frbX2Li2AIMXkp+yWN4N9/ggtnS8aUF5+A5f92VdIn6qPh8Ano4/EC3hDXsI1wHFTyZbsF
p9M2oBPm9bDMV3IbbpS1teufz5/h/+9p/4Py5M3j+Is9rY6+fW2j9/sZv/LHfja7j7gWYmvdxl6E
3eOPHQ2k5RPlq+3o0Jh0i0Lozw3N/DSjMPNQi1paIC7nH/3hSqJpMJ+ogIE4jbOQW/8nO9oFymuj
vJ4HVaxba0bcVXGxdmyzC3gVs+oeEGpBab8u3KpfyBK4v1ETQcgzLllVizA3z4xxGdfhlzro5h2s
fVU742syptdO6HjClQs9Daq1mkt9EzVDilkP2irZqqxC9B4rrQk/mv+dMej/evfmTw91gfLRteZ3
kAn5+5Uva99wm1SL72s1WTh5eSpcZ2ExL39pgvG5cGEcxpN6ZQMmET1z0xXmKqcG60fl58QTWPfw
DqHbjK6XRUxPOxN2vb12P9ojLmgN8+ekY9Gh9qhYMEAwu6gvEqxpGhor5c5JwOrHapugNiuntvEI
m/4R6uZzzoaNks3+HE6FjS4D2NCdASs1TdaWncorQy3uNSu6wk+jXRSR+pIr6n1sDe2VNDF6luib
Bl5z39VWvq3c6Qgg1j1k6ccobX62dlFu6kxFVGPL1xK901rqHcFwIvqGMNLwqjHZK6GWIV/d18V9
BC8ertGXrBi9N2/HX22X5zPy/TMzXJV7Md8I3ovLOPNBDsFku61zB9/6rpnCxJskqcUOT6IfxiNc
FAyKo21XJVDDqkRBrKwvpF4fEH4R6ekW0Y94sr/mxWe0N1BC6g4lKAEPeohdqB34667IN76Sw96J
ltE07Ui5TZZNhZzNz+7qGJmVCwkkah9kSaR2ujcG4jId0Gt1PWovdnjI0vSQonMcYt2LRoa297Gu
Lvv6S9cB7tvqLiTCQLjMWJUvrTjaEHhSge6kvCn6n7ouEdvG1058mlHHdgoWXaGfUvgqlvsYYqOe
Y6wN8Ue0MF6dh7CSazumI7G4EzENgzVqUGzFzrbLvZ9ldxr+l4ruf4bUffRdREApgsLF4IhtmkBI
SVG4yTqBMa5d10JflrAU5fQQoXmBLEiTD5ugvml6FUNP/zVLq5ekePQD9MtufdUI57aIqr3ZvOAN
sk+HYW9DjAgIc4tlceMmSOUwvYFMsXEKfN8NgWzaWNjo4NKE/9C91Hclq0ZpJyIvcw7plBP7aMfZ
By0VI31e5ffLBjoNriEwQjVDteyLVz0yctsfosq909HwihqhiFYlixHzQolfAY7p7jpIJYba+Sbs
eh9qWnqTOLOlNRK8hUBhvLZbbBMo9b8q1sjkmGVFGhYWu07GsEx9sUV9a+iY2SN5ckwjRIsBCSfK
xSKISJAsXoYR9SQxcxMqsEFJoFKai9aP1xlqRZOZYReNz4PD7VHKFz9ippvcWX0Ahv5F5U8GnoqJ
sE5p9mInFGFMIrOYisHZ9dHYem0mcOOQ4srO5fe61e4rBgLC+dIPsvfaVmxjbA1d5NaVlR5JmnpB
TmYuUrNbDbUhPUN7UQVZj1MODwGrNEbuQlR3amgus5ZhtH3V4PA6dcPKjmCJAjk/GFFzIxB1dXXE
hNdAoGVRaymw8lsnWtnItSHJ3PYzlyfLjvgbXbstbLqo4nJtiSzHUDMikUwGkwVkDZXIwSq6ySfj
R6w1h9gcni0kGoDIUGbS6EXM1oJmh6xKXfXNEGJAgyg+ifBdSLXme9xki9j5ZqrTaTLT9Rg0QHeo
ohBUHG03u40MonGqaLrVq5RkeHY7q7keDLlLzXDXkMRXGhZdx5+Tsb/aq9431/O2bUFGO3PqVUvw
p/fHS1Xg8MHER7+znfF/knZeu3Frabd9IgLM4bbISsqmJMvWDWFbW8w58+nPoHYfuEQViui/7xry
Rq8iufI355gua40Tij31XnQjEu/ZK1wWp42BjUmVUyqJo/azyMKDiHeScu6NWhBrlGD7Gma1erD9
H3/c4uRfywWSBCuV3aLEzuQXt2PyVuMxNTzhGvumbXhwNX0yvZvHXFT5TlQvehD6DaT65LrsvU0O
rppgjf3KD5s3vJ9HKnpttGgqZShl3lp8fmuZ1oaqUQSy65vaL8+86/XSrrEq0bNeUwOONhF7IF7e
ZFyQWiztSq21V37CvGv5/BNUU+Eq0tQBmnDjuPhwpjlJMh5G0+12uKPeuod5O/yHRKsfoO7D3WpW
yNdHViG7cRnKIRMJsbhY37WYPRSiVcOtt8GTeVXbuZ39RuW8aVyMuofLTzf/+OXDnTS2ZKMjfdO8
urYMN8/fqfFuNPlWqV4vt3FmX6ih159JdaKJPP8jk+XkpNtOeaV2Y6W4QDg3kf/G8XRXdgRRUhwM
Ru9QZNnRE4PXWLnz0QhqfgL/FSdhLECqf9BVY1/oBs5qLb5SI+o++GuvWkG7UpJwa3nJ2mD4+k4+
/9zFBV/LwTKKxFLhgyMycJUSWKRlE79rcPxKDskr2Wn/9N8uv6SFWuTf+YFbcJM7aBHQz4fc/eQl
JWmep73BS+pt0UbQFcwod/Go7aQDPpydOFzn8TP+TdU8yId2rRvMA/xzP+CZ/7a+FGimzLhk3haK
OymlnbKv0YRE3VGQ2Stt/TKVj1gDfoiw5jASk7XU/ELesa3gjMt+Bsq/jn8M6m2cdhvRTK6sQfyD
U/FRE71NUQrbgiO4r3dup6CxHR8LRdlYEYYblliN/Y6YJMgRs13cRxDxcUdp5ZOOXEmPwidoisfQ
/IlMFJZOeLBqUtbmZWkQ7sTMerXUaqchC8D/tc/jm3L6QMW8ILeFR9LX+ygovlmCutOLfk3mfLaX
nLyxxcwUF4EHTKFWXIy5dhpTsW0bCl3Gfdsj7kanrYjerh8p/ErXoaXt2oRS5QxEqMTrqFqLpZTW
fs7i5kCrmpqrnbn7oLDMrvFwkBsPV5TEav0gcZdyzLYFF5DC7nK/PddxUHUi79KkuX6ymK2iPNHk
kjs4VyzeSuWHJf2Ugh9EKF1u5dzTnbSynKZ6TU1Dg3qQK0QpTturoL4NxbWZ90P/tBwEp60sP2nY
yanOecPtNXGDvYjgEm1Tq4UthJ5vC31whSfUxriM+aVzUORyQRRt4SC7QePvvMbAXCw57VCxpSnf
lJrgFrXYxpKwR2Bz53cSugIUJMZMP9fpoCka/nGb9I9ihS/2UWx6J+gwZeASsToRWnX9B4kUvIDA
fIA19CqE+fbye12YaP6zK/n7+ZYa+VHPxHGoVdnVpLc0b+1AR5btI2FI3ExuNpnfNBzHcfHnxk2U
IBmPc1KLzbtYnpxKlp/TILTDBvhzGN57HPJWft7ad1/cKERV7JdqznePjtTkOs4rDzNdv9sEgBI2
+EuBodz7Trx2sPy65rNZQ1CqWyp8Q/z3n7cdljYKYSu2spugsY24rixqlBjttV+9SlN0rVvlVo3S
bS1/J4wQdXUOOSGU/y9LAvI4nGTKLJVaZv9VOHVSseJXeM+QY5JN79Z7f2s+6ffdNjp4j5hCnYDA
lpUdz9kh/bdZbaFb9JrKyBoUE26ePsCeVAXstomb68Xx8tf9sN58GW8nDS3Gm4bRWMgsGkrj4SFL
UM6E4W2uZXtDYpkdELl0BOvMolbZw9DZ7aHK2UL3iu2E6K6RIOvYbvrpd6GJu3YIbmqTo1pKNjxY
KSgwVvgGDcHJe+CqUQozqx/Xhs+Z/vlpe7qYdSdTy2q8z7JboSzvwZqpho1j9wHpFBIX8HUVbmQI
DFoNdt74xzPEo8cFS9KE940urLzPc4P5069ZjJYk07Vc9NgsKzi+eoUDWNvDHXtopT919RvoEfoX
FUBDtZUA7us5hezoNSt3ZX2DFWVfpMxcKHadVFtxAHyu7n3MMlTwVWO+muTuUltU95TQ78omNyQ3
bwjFEF/b4f1yV/rYQi660qcW5tPXye6pmcoEV4YuueJV+6t3CbDbYru8tfbDnUyuurkiXlx7oMWq
F6tSzB0cD1QaP5DSZ+xWVh5o7vsXHmjpovJ1bUr9VpPcyieoXR5sxUyxdsmPRikjRoI2FISHoTMA
e2m3ZJ+tNH9mDjh9n8sbEg9aUpGbnsQe2NxPzng3PIVb+Bb0j03vSNvUSR+D17UVeO0zLusfMG8t
aRp4r8JBfMfd5kwHEMrfeic6kDe6Gs20sEp+6Zj6YsQAFoNmVtJtgsb4k1TbeBZ0KreFIYJaFQ4q
4B7ZJKcwfhS4OVl5x2cnj7+jYimAbeEgGplI43OAR3CD9uqtdZOdYIe2PmuISS8TD9r/+mUXS9tU
TkIVVJbkjlfmvmakIPC2EViaxUbZwwDZZnvgM9Kc43H5ec9cgHzqUnOXOxmirYn7BTSb5OKAuVFa
8zh2h3R6seIfEvLSoUxWwhfW2ltMOnHBdJTGtFdorqX/sjR5A7TKU4kZGDnC+9XKsnm2PUXSZ43M
HPO56EvqMBmCMolMQcj8rCF5rIcUCOe4kduRO2cyoULrcPmVnp2GTppcnFQBIQQgyiTJ1UGictN8
1fXi/+WrnTSx6C6a5ZWglmSamHQXerNjxMRbR+l+K07Fo9R1Kzc+81f5PO/pmkoBSSQyWwekvtgT
YFvGM9SNdM+mvW9afZsXT5JEXqop7GOh311+gfLXeY7VCK0/dRSqrVRUPnfKbuoxDgPJdSfyPQmo
244Iq9QQz0GZ7PpCfqyz6TjfcCvjsB8AHw1ZftPLr01wT6HYNgrZHdP7oOKyWI+3UTw8DxZev4CE
mulPDkEp1ciZT6ty5bPMv2v5mk5+93KPFk4xVA2vZeLqlB+d5QTJdNUCG2r6FDQdh1Gp3Sqp/l8v
e5/elrb4OOCorQFAm+RSM7dj00IeHzqXv8i573/6YPLnDwJ9a+AStJdcTfxuyPk9TEJHNvIfOdSC
sFizyH4dszyQjBeGYiXL9VI6BjpbHsBJscx546YPXqy8w40RlLtC/F75WMQjbIoqaawNRzbtBaBB
uvGkZGN2hq0qRN0V3a06GE5Aau7l9/B1aH/+ZYuhjeY19sck4gNP2l3v4Y001nRzZ/vQycMvhnYg
+JTPpFBy1aj4LniImYHqe76/iRIovX6+NfS7hLuZyw92Zs3lyagUsw8E2q4stxYAYlqcrz47m556
Uu6T0yXDzoSwpjz7Hq4kYVsT4NRSEJmgMF9u/UyVl9Y1GReOJsoybrDP/Uvp2K+3APxcaSxtHUbu
2PApAQcVGqZYq7sV1NIOfXVTjqGtGN8C/RmYxyYGONz1zc4of4dgPMviPheT7z367Mu/7+w3Ofl5
i0WyMXtlyGJTdKOp+dFgkxuyuxShDO72jTaW73GngaaOvl1u9cwN7ee3slgrR6CARcgFrturBdGf
7LVSaGN6sA/IRYrKbV+Ae5IV0iQ6AhiyB0NK96n4MGXcjXrKAThsYCQ7SaObDgYfFGxT+z4Kgp0J
K0ve/H2+THyIsDCT4zWQl+tDh1W44XJEdM3hXtFVtyy1fRIkK+uCdHb4nTSzmIbw/nIuFSSRXKp+
50vPysT1GZDYPOMY3t6SAQGIHZZ01FIz8h29r52seGuLamW0rP2OxaaiqLgXGOUJplbZPWSq6OTy
WvHn7BKoywr2bGqurHafR4Qeq4MiBjTRtco/Tf+g1NFNFI33UeQ7l7vZ2bf6kYEOB4D1djn4hmHM
cvCMIqUNjpmyLW/Lved09sDy6eJFnwNBV3Zl5/rLaZOLASXliYj2Dne1Ib2LqXwN3mYLK2G78mRr
zSwGkEJBvZ3mZjxsi4S3kPeEfMuxQBtDb98km+KXQl7AZq1+c26+OH28eYE72VRjqk+zzqtFt2oI
eFbuifrZmAChu/RbjrYdO9FeSX5dfthzi+Zpm4sOk0RVimSQZ42iyM4l8yoywpdqAg8U1a7atQeV
29HLTZ6pjrBaKGyr/+05xuJOKgQUAz6CNidrI79XD8JvDHAcR+MbbmFJPv9H3slzpuj/2u5ix9M2
CfaFnnbrbXynWfvwOnKGDVoBW3KTjWQXtG7R8GpW8vxAy3nu9IEXE5AIlgx61CC6MixfdXpqBAEN
AVG+2S4Yld3k/ZBrYTvlo/t/edMIoChSA3D5sgEvKSQIdV4xHdTZi1rU16FacWd9V6QmM592zARt
P3T+rZokL1IO9drgkpzrgp3ycXUdw9xdu5A8P2+c/Kbly5CM3DRw5btRA3vyZzzgSaWfeWN0pNtQ
efnR+pQ92shBvLrzsuKQi9Ftl6wIR85NxmDFdHIRODGw/nwebGFAMJApp3RCKbiJpJE8vZWFeKWF
5bZeNmJZh9ksump/Hw3pRixeLn/es/PU30dY7uAhx3Ntxa2y2weZnYbFXdyMN2G5NuuenSJOmll8
sKyJPbnNYWHCwkUpwIWGTwU1IeoLmkLexHbbrG2YF9rZ+S6Hb33S5mKptGSUaN0U82i2L1/lIK/p
GiN2bRtt1F51hob0+piwSsd/IPLF9p21G45zZ5fTXzB/3ZPJGOBkImY6Ty2XIQXbQ045FTmgUev7
XlupiK31lPlDn7QlCZ0QpCYfspVauyge/GItUufMZdznF7pYOoka6Acqu/PcFz0Zu+EQ7tn8OEQM
2XO47Fpa4oed+MuUd/IBF2toWZlKE0mh6DYFSLq+e6jRgHekwFpQhxv5TVJvkmLYyMGIvUe5ymLL
AmCGvXL0M6dslY8ODeO43CihequN082Ydn8SWXNTr/2J2F4EBN1Oa1vFuS9//dnEMhmzcttcxk5T
yh8svZ5/NvqQ5ol56JvuGIZt7GVHPDSNc3kEn18Kcayps6ludmZ//vK6MsYTHPDJle5Fe3JA48yC
FKT5pDDZwIYIFFUeqDHvL7d7duY4aXYxpIkk6YK2Uic3he+fQ8RKkWWtMbsoGJ95m/jKyM/jcKZK
S1QQ7PJGGoiecMv4qJKEIwRwh1v8qBaVnIrDqZcMW4FiWOijBJKVA66GLbaAdCurwtZPk6sUNVkG
Q5jAjY0pRleBltu9cDcA6T0A8f4ez4geraYe2+yK4LfRPOsVssO8+R6kVG3L7Eb1pue+q44WUWIj
qbXIR3eQEUGb7+PyWq8hLhU+2nyB6BVRB6mFwBkA3WM4mY7clLhS9SHbtHF+PVltZ1fTo6o+dhI6
nqDh/gwMH/ESNS4PrSbFI/SGw6h0KP56djcEJasmYoHsTQwfa23cB4kPMOIftc8eWrhN8Eo28lQe
EvEhEH+oFSgtsmaskWJk+Mcw/hlz1KWleIilgSAY9WrOyWgFxSH4iR969DJvExEGm6DQy/Rx2oZF
d5VI4zE14C3k2nOr/s4749tA1HKYJiBmsWrkM514TvPK9mqFC7JJ9pYkiDYeRRKRRHHc5FRfkKTG
zU3C1TIan4nQofqHJ+DoULx0cMZyuOs6nWFN9lBH9SCAD6dhmpcmqd4JaY2IRBqeOq6eKZf5IPim
Hp1338VAGoXosejkF79rf5rCINrm4B9qwsccU+1emr6FizCBE6u0lbPD16E23wnhZQdRgSAHlsvn
odaTj0BCp1a5RlzbicFpvErww1kHkXpeTs5Dpr82vbaxtIOK+1p2Wb5tU41tJKBImMT/dgjOPwfb
q4jQ39KRbX3+OdOAaUcUxsqtpNIWw5hIIs3uijVwzZczxaKZxTKmRakeTuJUuVB4H32l3qZlzT2m
thES7VvX/Rzy4toitePy/LLwVbJ+L5pdrGikWShFoPQVy4237weIJhScOrt3RLiGzljb5vZyi19m
tEWDi/UNyaDq4cCq3MknbrKBkqbidsxW57S5l3xaIBbtLHoRbC0iEiulcgMNA1F3V4zJdqp+ApLH
gKXRh7BOVdqL73W3cuU5RCVssnGA06ltFTSyhRIexnKNi3lm/wDaA78PVyi6gfXhc19SEeqGBD5M
rt7iJ2YCgy9w+fWekSTpBmGoSP9UzCrGUkRRayEg/YlYXw34xSZ0/UP1k9wMcm6ugdRvuV1KH+TD
2on43GHhU7OLzxqhDLQCbuRdqEbb8FAgoMOzRSKsPdunrHITPirHy4/6EWf36RNDFAZnBBxcEqlf
LJ0veaKL0eDprRsGubYRldZuDP16IuZOncTH2oR3JnvOqN9gpEccBmoUPIJe6XdVHj1qPX9PvF1I
6qmo9s866avE+ELe9ZzC6w/wSkgOIPW1jwV+/0tMMA7JEoc+xGpBskEf7/3JcMzxIQVQQ3AWU1Rx
GPr4rvTrQ2I22zGUYL97T5IlPLK83KeCvrYrmcONP/fyj1eAVR+VLj7JpX0GG0WsTbEGcUS480G+
VRDvi0AMN2LYbYd2Yjdc45jpxK2eSfd4axjglt1G8FjVBv0M58puk+ILOpQjPKUgyNzayGAsVu+S
F4pbCsPflIrqjEC4oC1a5n2jhq7hd26g+LsxlX8q+pvmPcgV72C+stW04ii0wkZLa+nOMkbDYS8b
c0IcvZ3VBFeScvsB9ODoCAh5tNyxOqpy72Mh+T52RMB2k2arBB0gkjpGyh9Puu+naleBzTWaZjeR
Q6wb3HC20IisY+fJjhnF24K9qzr8GbVflfAni8mb8EDXWW91jgY9NMZHLASbpPe/i1PuJFH4MMb+
nZYgbySdvE1/xyHGAfWqtjhg/+4m8zBAdRFbYhuDbNx4g4VZZBt2kiN7WFVa5brTpKd4Uo8h61A+
EnQKpooDPJEg5q6Xfic6uELwg3KIajSLNqqeOdBvN1U0HCclZIdU/NGk5ldHGNBGKMzfE5CRLPOf
WnXaNmCS8yJ9zzVKIMO4tcQIhVh/jf/sqRyHVykxCjT8IgkyUHWhdpoT0XNQHJ2CxFLfr15MvbUV
NiitZByU0GpQzgWQEvOrUBfpz+ndkOTHtJkObSw9NQwKlZSPOn33kvYmMn+NmX4t4ckZRBP4FblH
xMluJYuQXrlsQjvWg2crriwCWEZrq5EGCFZu+qUSv7zpSjwZrN13ZRlZ9iBjggp95VoYFGCJZvmY
IiHLMkLjuuIaF8w2Ctaqs9raArO4nGtG0iinQqrcsZSdJJCeck3YyBQZySfY5WEo2B3uNzlo9vCQ
+d/hNueuBTqYkyWN00hUYPI/pi9sLJUMQr65Ifl2Nd7pEbzWQYXwfZS99wk4t0g0paTfBojRouq1
NMptSlxgBSGwaHlrnSuAX6CysdGIzwDGsQmE3B6bmOt681gSOQhZ/5iMxi6CESRq13nQ7Qks2UXM
Onr2lGQ7P/5dm9N1pHQr56d5Ov40dbI6MndiGkQbBDN6cZzpye8NgKlX7jCON6be2ZD7r4hcsWVt
ZUE6tw6biJxnKPEZsxggNEGoB/Y1ggnaUdp7XH9MWvdYtP6ulX9fXhI+fven57IknOQInmSK2TgI
Fps1Q4mrImlyMjisgANI1XyT8RTil7kSVem5TMxpM0ymuYm4K4iT/EopZ0aOJ5Ndg4Mm6TgQ+OWd
oJDfQYhb0UUvXeO7oToeS2A8l3/s4hsA0ednzuwzWdLwkH5g8U4uE9KUCmtcSNz5Nz+U/EdF3zJ6
ZVMQ1Hi5ocXW8ktDi62QpFD563JxvE+lwY4icIgANU1CCIekdUECImoKN6nurTR75jqKLvZ3bVqc
XRtRLEeR0jJyLY3wsPLJJ3ZJYkkKO1shNVydypVe/fXowHJoQF0GoCbPd6mLJ007c0r0UWrdRrGL
mwkFbbKp7WnjOepG/oHSt70h0O2q2q+d089s7EzsRehWZ7kd0MvPG7tCjapQDdQWITiw0P69b/W1
Y9GX18mQZUtnotDAL0sd93MToO3TMlbq2g2Tgaycmzj6Z4qeh/ZnLnyfL7xU/zHR35I5KXAc7qAi
H6wKUBm6fSWvjr5o3A5kElzuWQtY3b/Hh5kAQ19mwCnLMlacxTIXMUXtsh19HMNxV4/PKRh0MWwN
O2ihQhlaDSfnT4bSKRcgYgfgsDz/uTWGd49dSCm1z+Jo/Ncb7Xn3z+FG5IMYuK0XHUEVSLUSYyoj
pvWiWNST18r45w9OJy0slhmrlOOUwCxqL3uoXOj+uezMbyQ7OoibYLtWEvm4gfk0sc0PRIgGdltZ
Y45bTNiWMtRKJ/m1a03jgxgGds8VQyx7u4KbCqQUgUJtVL2DMGFbY3SLr2SD9utWBixWwaMM2vFn
If7yy2ZPws7Oz9tNx77Ai+4sTz96nbpLS8UBNvYtDfKr1n+rlV+Xu8q5deD0ARazARtAoRjJqnW1
gStDXdhGkfGIE8tJKv97A2XxcnNfBQ+LF7ZYCQKOlqidBM7TmXxFT7sCh/kohuDp4h9W+UZRxQnA
VpR++l0f6v1K618u1ObWGRbgteDQfjFoCLXFtY6gc6yWrGOlkPCJG0QmCKrtY7Bq0vfB68geEJ8j
4HYrbS/mIhAWGmwtKCoMSsgpS91vMZREiiGMemCbz03eUGwbNfle1OODZpKfCAEldHzlJhbE516Q
Xkpu6ka99r4l3Dgp3apae/EqPlYf2IRwyIj6g+G06LljjIUdoZRwn1dAWC14XKW6g09qN13hyFnO
diffdoXvWNpwuPwqlrqTf1e++WDE8gpCy1zMmXkSgaEJguk+83+NFqYFTftVZBUBBPle6v/0fujk
tehYQOuqTHqU2PxhfnQM5bXtycrqfltNc5M3c9Rs7WoEbq18q+Wn+tgCnPy+eYtwsgUYkZ30UeaN
96r3OEXSJs6slRaW8vT/vAKF+RfHPgvHYhyoPYh3ydNoQtFvO+PdChOnVXZG3XOj9z0EOAgEPK8e
xeJb39fkcZdwd+tNpxxzfesNb5MpAt5uVnaFZ7ckGDz//6+aX8zJgwNyM9OoVMf7AtKKmr3oiXXr
5eWmCbmDbH4ZXPY2luVc7g5rjS56Q5EEY2TF1njvw9+pJE6lVk/hlLsBqizjsMuryE7bfqUTLleK
L19g8ZEFtL9Ef9NsvR23gR1uDX9DJReujLSt9pyzLj/lsoL0pb3F2ke2s9mY0DzuiT3bBXbi6GTe
OIM9OvKm+cfbrjGFz3fiv99ysRJ2ZDBKWWuM9ySKHZPoPRrWNrDz/8PJ4vfliRa7K0IkjYo9/3iv
kH0uJrqTWm8+d/yI6WxCk6Lgv7UfL1tcGgGwdCRK2DJqhrrf+FFoJ9a9DkwlCnI8SOEmFzNiOoNv
ijLYBiJ1Vj5H7Fe7zjw4Lzz4UrXXTKaPBJf5obf/pZopxgY3AAUnohtuyQFf5eydm63lvwNz6QVo
ShSupLWP9yCJuNmQncaqN1qp3kweuofWtsTx4DNLiaT4rPRbeeVhFzNV5WVs3yWannU8yiHY6f2+
duZeK26Mh7RdOSysdKqlEYBrCyannuOXH74UCFElDQJBYm3gsNokAtqC/375AedxfuljLqYfSWyN
3qgVerEa7cJYuPY4holR6wh1uFKnXptzlmdLs5Wigu3+eK9hHfEifF5c+HHKE2WumWZTdeC0HuwP
7wok2GviVysvd3kf/GUALSYhMNWjIU58zFHdIQdQ7dlRL8xELe7UXGVL/g03eisTvLrYZP7b6t8j
9UfCzMmyUpZqnA7xOLLXaN/CNG5s1YjvCjDBwL9exWra6CWpaxiv7RmaFsKbkeTwqQ3zmZQrv7L5
vUsIR1WryPFYDbQaRkwbqLtGAs3fGVtZbLkFJvFTeO+aPyIh9C13lrEOhkEQthbcsjSrgZv807cP
uga7vHvztHsj0e99QBqBSUGfChIn46upeA+nP1bcbbNYh7Dbr72Lc73t76tYzmCGVGSl7st07+I7
Mc+2jNT4cn8+O++ftLDY2IFxy1Wp5WVDSLbj4huZ09vLLXzUQ74MmZMm5inj5HvmAKPzKGWbMDZ/
eiWCV4ywpbgTy8yJCSjvp/u0PwbGTShEjkl2gChE3DBQgR5evIhbOSrXUulBZgHo9p56/4TSnZ98
q0ioUYsVDfGHG/rSb11MX22ZTJoycMuiwJXhRi2QxxtCvbeTb+zj3LcxQ94O0JDzOl/ZYax9iPnf
T96SJyqRZ5jEZ04eJbXh0Y/XdpFn58qT77CYupqi8ySlozOFyXuQDDsFMLpJxJ/AqV7l1rAsmpVP
f34GO2ly/kknD6UnYWCINb2LhHB2Mdn9SGLFhrz3fbVXc8dc2TXNT3Dp6y22GJY6FZRReEJxePJk
gODvZblyKDy7/cSxz4FQmW02i5dYgkeIRYUn8obXPvoudJEjGNgKVRY4w7KzhCzvNbLg+a7xt815
TTp5i8okROz+O9YBEnvqutn1sMRXBulaG4up3qzlGskSbbCBB6H8UvGlTG8rRT9F67HxfgLIDMmb
arV8g8ByN41uGN9mITV9uQU5NTm1eR+TFkCQEMNZ2xQGDIC8gwa3cug4/43/voxFlyr8QguSYOBl
kCgNUqk2bi09WHkd54aKMt9AUo0Dw7ksStZqJSeBXrNla6UtjtFt/xDGryMfm9XGjvSVlX6RPooz
k+Q/6rzzmZ8bhy9HXMOXZdK6Jf3eSqKHRGq6jWVGB83IOrsRvYeR/IWDP1j3ppg8JMRwpWZwrcUB
dDjCsuxaLA4g2l9B9L9GLblPMLK1UIc6xQXSVOWHptMesTcR26C/EFAMSSYLy4MuFdVuGFSnrkSo
ax7Hxfaag/7VGPasnK32u/aK70YfjGA0cWyFLbv1ppqSlVH7ETf6adgymKgsAA+UZQXd0qLvlbXP
hWwY5o9GVNsxiQZmnd9ZlvCrQYRm9IlKsI4ib8aI6m/bph6h5rVFx4OOj+NUDLU7X2ohLlTgVbvK
HjVI4FcioS8kKSA1ShyxTObkrKNZ6puqE3dlGm3zlLobWQRWrx0677tgpocQ0wikLtuQ8p2YT99j
wHEzsAH7MHhy6BRIqArvm2e03yeZyvwU37VC65pF+gIRjtcXXksRBA9hshEvOaYfbytvsDl5bBUD
lJc1/pMV0jGPZbLZmysPdcIwvFiZtK/a7keoSXaoo8vTfa6BibfLwj1oQnLVLXLXR6rV/HHSYQNG
ky2p6VUvE3UTp1uK4HdeER/jyL8vs5BzqYZu3qz1XaWXzUYQg9gGk1BtTQhrl6eNL1s1Sh4yEEx8
AIQ1kbTyeWbyW8MPJs9SXMojN76F43mS93hHSYh8BEC7Ao5Rvmy+Pze31Pj6tSWI4PRV1/ImN8om
DW4jE1JVhynbsu7I9dUvP0ih/RFrl0obTJD7LpSvAwn4pZgcjGy67urpkLTTtSWZmyEOX2H1/tOU
fYEyrnvqdPN2lEQ4teWI6PYnhTc41zXiEuLDWqthH5Dx7pVH4pfITRBgffcC2lyCRtY0pF8WmvlZ
iRzCYUcImLW88qHgq/lZIADJMUg1Im4yrP5RVG87Ws2tZlyrzU+5F1bmoS9z66LNeZE4WWhapZxG
+NuqO9YkfPFC/ean33QrSIMPx8FivH96tMUaavpjYya9orhNHTlS+JYVr4MXPBdY9TqzciVskhst
IE0u971NBsxCL8koCcOnUWSwetJ734uHrjLsYeh+ZAMpUFI1vkiNdAtYhrE/7OAJHlRBsVvTANrw
ywTLzJ/sqBmdBr5jrvOfTfLd2E4/4+ixnJMCPB1twrWm/qMgLIoiYmqRDMoirgFO6GEOwpIsA73b
9FOAqwmGYMfJovndB+p1JP+sKFPju9qGMJvgEjqa7B+jwfVCN52BEmG9Rb50oyZuR0WzVB6D8k4T
QDtXCiDiZGX1+npduPiOiw2DlHl6KHqhCoLAPwgIEKYbis99cePJOyiWv5A6XCF/05ywfgRTp88g
mDVN8lpfWkzqYRR6ZTL/BkN5i/P6W8XClMTmw+UJ6OyMcDJKFrsBscCaFRF06oai6GQ+8SfekfrE
kav7/3FsLKY6weyKqUC36soynhVrPI6Cf+1l8UozS+kXAt5P43555MtaRYrggaJ/9ydwPQRF6XH7
JJj9dQdvhCyvobqrQh39W3kdWe0RQjiZ5HFrT4a0T7tV4ud8ALwwWJe3V+IkJIkIStAVSsUehJ/9
RKRM09rdKN6Onr7rpsK2fP5JK2zm08fL33elFy1vsro46AlhY0ZStfF2iK4iOd1RgVzZgZxdxsCu
qezB2PMthRRdKISm2LGMcefqVKa+kaPKbpTh6Lf1TjefLj/TEr37n0/8t7nFgdhITQFes6G4RUHC
cNOSTrknXeGKy5atmVXbClx728Rs8xWn49Cpse9SQ93RFVaCUkRo+YvMOsJKiLIQrW2rO4JEylqR
rmy1zw+uv79T+bwcCF2gVIizFDdjHouZN+OEcabamhceL7+SrwfFj17/t6nFylN6nlD3Kb1+rGFj
CvBPA+0QkyQeAIwNhG4Tx0CVo2jv6UBehX5vlNZ25Tec7+l/f8NiWWqSQazVXlVcI7tv8cbF5ZXi
v1eZdSdpCMyENxWjLqm7x7Ys9pfbXnvTiwnbL3MltTyanrXpk3VtYLiJfKJWo7XyydLr82/nI4eB
cw11xS/F/nyaKlVHgQaIgH1ORZI80X7Pg1GwyS7ap67ofueI3tsYXo6s3cvjNO2aoLgr9eYY+9ZT
4mWszkX8oBj9vdZFa2NxaWPgB5JsidhIJkTawim2WDhKkCY5GRLV/ZSMN/AjSqepdWRwWbA3Cbca
+ipC52I8q6WwzzPz2hDF6yAgY7oRCAsLtepWqqVj2qnP6EsoCaaIzz1LuOmK+k4ctXevNO4HXtA2
aRRifIX6XalDMiMFUJnREeQcalfudNGYOSIJZq3RmNuyr8H2JyDZfc7idh8017lSvHVWBGsOs8Ll
3vB162dx6OTR8RAy0yuLN9BloZwoSle4YmqQcmnsxjK/RmtP0iQ4j3RMyXJk89Cr/Uo3PNOwIhI2
zu2GgkvvQyhysv9LVT0fMklp3CnV9oGEXG5Q3lry6FGR4qR4SzO46Umzsh88M/hJDj1pdrGI0xti
9OuD57KFw7FS700cEgGBt5aeQDo1OAGpVy04OaDjuy7rHzprzcn98WiflzkMOuRsS2TxWZa5hDGS
WSrz1zR3pdaonMwq9uVYOZPZtxtZliMnYYICyE2anKi111HdH6oh/gVM+bmCU4SXV0cDalXJVkjC
+xia2uUuMX/yvz8P2IMmWrMyCeM3ZXCOBJ+nYq/OysaPhQKTdHidETovNQ+Ep27S/FWIq5VugG/x
U3MMQCRfGhoVBRmeSNzL/O8nHUFW/TgSwNZBsCv3pYdvRAivh0l7SUWdGLj/R9p57catLG37iggw
h1OSE6VRGAVbPiEkB+acefX/Q6/9YUkcQdwb/4Fhw4bVZLO7urrqDUneOHo3/ZYMgPil71lb5Jkf
+mb8hSbU0RCGOy/vLWJ4AVmdw0vWPK6uKIaDdG1SMlIoNHyC7ApjkFutt/ZcMstNMWi3fYz2WC9t
ahMEd4lFS1FnD4FofY/H6UobVVcqAc98h1Hr9A3W8pXqFtMjPa1bPx8edDN5EqKQTZzauv9tqkBn
TmC6DetWqA8mJHLZwG925OcbnT0z4qh41A3NuHLaIefLBTI6tpLm6BOwTVrtQ/jW57QYJgWnY1TG
lWHT9cI+oree43SdjJjvwrBC0/I6zofBLsX62BnYEKL33vfaBkvO5y4AIeuL9yoqfXKWbawx2JsI
JDiiDHGiql4TD90QlVnS5aOU5hvZwOA+7H4qsYCE/IgwurDX9Hw/E0cqD0uBrWK2x6aZrkPlDtOp
myiNnvUYJZAhxfCXrns45gDYINOHzU3uR6fMRBG+fzEwvi8l9KhjwNVDhOd76/XHQsRMHn8Xp2iL
bSJ6eISm2xHV19w7DOJLnnBP5sk8/S5QftdJuC1GjI+BI2VSRkWSq1OQnlqJvmpe0w9v4ruym2qM
qsunsYLkXWfcQILk9wTRn98xkNcq+Vk16t1czBAyfHrL4cRs7b2621UZLqZSdkSV9TQk8s6sgx0d
N0pYr0HZnxTFv0uM2cZC92/0Ea9lMZL0reklWNVwzdi0IgJCXWX20F4qiEVJ+YwZZuTqMTQrmAgr
+/KT4/TjTlnErqFsddEK2SniEXH56bvs8CBblfoZfDVoE9xKjvQkpyf1LTsFaxt1Tov+DQv/7FNd
xIwJbxLMrZeIRc1oag+ltfJcQJsAKLlj2W50VyFXtIcNwchV98ZKrnbZz5nxoP8Oas3d53fBQZiq
tjazoDwn18EdsPHr+Cy5xcN4Cm6RyLfjA3LHL8mt53pboMhbngITHmxpB8dauSxdpE2gNZH7xgFZ
AvBmLGskSZd1E+YaJeYMvV1YkV0Eo6NN7cYv19RELo7GxVCLBBXuaihSACxBCvp7BT7vP7ZkaxDU
BdiJQE/Cg5AI5uaIlvLnReQ1GtlqUanJz4bxS8SNry+sQ11Mm0ppr0E5OZU3vqXqtGvl+IcJyzBp
lRePyKIN3qOX/KG8YAvmU5FfdyTNerZm9aJ9rIxfPt9ivaPI2WeqyTkpJ8ZN2gR3WgOSIuwGCRPf
CYwmqKPGRN5rrLZRh1pdpWxMS3B6j7IyqH0MaSR1evI0/aBGsTtXeRLvpJTgaCTVyUwWiW4g5i84
OoUTyp9k/MRBrTLwRRChejSujApKrj8VveYkxXPru3JyPfX3pXGfNW+CERsoLbbkcCauOerZ66Ub
7nZ279+VFOmk4iy3/glU37FsnoswcjA7wZYQOJV3EkTrGMUr2dwitfi/s9ucEe2zTpq5uEbVhRLA
cmbpdFgvDMOfXB+J5cHT2Af7plbO6kCbBO+eVDJju5T960KFztrdzu5gsdfs/f5nNK3aA3zcO/NT
zb+gsVF8lzlaFhlFVg5KpCQj3Gsc4aH84p5wbG/6H/4x2wOeiKiYT3sm3P2fdfovxlYWESRoIzUV
oACcg1x97kgxgjbbGEZBGy3Z+vVNGp8Dz3LG8rZLI1fu1bW4efHy8y4Dty8jZIU36JJfp1l9EsJE
YhVTxk8dTODRgEnNO4qAfuf6Myl8M228DITBMWhXa2MLdBcTsBh/cd9LDRk8gsX4MySoveGGghz/
BrYZUkiOQSbprgHK1t54EVcQju+GKmzzsxame70SXV99HuarrL5SkftYsfm/V9PR/oP2i6H14hZd
g9RMrbQjgGXfh+zoJY9Y8HydDH8ag3B4+L8hFrPXyY1v5h7vUmARk6L1UaRPWoayeYR8QbPJ6zWB
jL8Hyb/n7H9eiispJEW0VC7kS0Rpdnuf10vf4SXzAuTmd1s5smDdJh14R6xQpBKjIvIUhBjAmgKN
GU8pgleDjy3AaxCiZT/SmEl3oSfasMMdn6RPTxW7H4xNBk/JzMZjKfoAxDrpQfKfUwj8Rod7H03Z
vRJrjlL1h7prWtuQU1htt4LwaOAVhsu9M6nYi1inwkr2E+6xtOhYQ28xZtwQaPQrX5Daa9HDQ1Mz
MBVqFdWRJuvX19/kYybyzwyh747eNh7mWCguglxRIT5XV1Z2npC6t1Xv2NVNv4JV+XTbIF+GsYdu
Iqm2JEpC7R9wqWUQMTG3hNs57bzLrVerlvZCaMHMq75biF4X5rkyDlWArE64ehW7jOdsXovuPzJc
eOZeUNu7Maq8Mjazs3qavmNv2D8XWzpxeGeXdvKtdocN1uqY8WBN46+ioxb14f9M9LvRFwfwIA41
piqM3sDRzc/IOSjugNtsNWtYGMfyLtowrLgCjDHnkLzYAUh0wHlm1+mXnT70JrQhHNT83LQKmnrB
Q5OiWmf8kpTfevccBI9BnNsD8gQxpPpAq9y8gaqtKaz51I1my7pwcPCdGLcjDS0naGjohkXzWERG
uut1n/ZqnctuJB17o+l3cR+LeytKpINgRLN3eQkJBBKnZB7CGvnBLpF+lGh52LIvTxtFqR3MUQSu
PoPkbyBlFptUQIQi3k7w/hpoeRr4LAHDzKJ5U9tTksCPjwTq5c0JNzG77EMwkgAZ/CeoGDdxFbS2
avYV8NAWkbwSEXVzFFJHk4JXmomnaEaRTyUPrJSsN4ReXaOaDhgzobiJN1gQAs+PpL6pbfB7zd5r
xMDJ9WGazbFnU4R4owFCRdrh+9fbcFFb/rs8sAWHNkPBmBrOxc1dU6YZQ87ywI7A8zHFYp5FdDgT
4G1iYzx4esa2EQubex+eEOaxCYWbUNb2fksqNqXbWpuOkh7dj4L42tWdZ/uArNl1mySI/nz9tH+j
wodVhZIkpUjYPQqiDJfM50aK5QaLoHMKZLxHXwgzVEwcHo1iOlTQW1RUP5Le3PQQnDPhOSweLEVw
KhJjp42Tez2P6itr9PqrFgNWgq3QglOU6608eir6GCgmhXJkG7SHG/VXO3m2WMXI4WM2pgW2OHS2
kb0YnUlr17DLXEcBBwGBUnel4s9stBaXJjq116FYXDd+8Tim3Q4IB8DSefWo5LUF1TBc+8zKLqfo
RvGiY1jI3FUx0ZMb/T6s23v6I89yzdWoB8E9UFTaQ5z825+mKokZgYH8fanRSiThapTnTGwhD76N
ifaEGewj9mguJwD6CuNKz+MiIfiY/ykL4F+cIpI1+OR/wHrsosp2YyjemYl3Jar6WoFvbaxFw0PR
gkDTevI95eEfZ+f0ONsxwC128kf/zncKFMrXGpAXWcL8gmjhYAJhcgdfikoHaqYgPcmgUbptNNkx
U6D7U3pfq96N55mYG1grU7ogrjLcPCRh0jLJpy/5XX3alEMp9OTUbovvJvFvQ4cHPqrsb429fyw2
4jYWtwIa+/VWDTZd6MzvLqzKaX28rV4+yGLCgUXr2mhyT8rMyI5RO8iVxw55DhlPd80cjxk5ZoJr
49fb+XLGZ3dVlZ6TDhTkgi+lF0qKk2qK4cUk2N74SK3vqHWyjVb7LkizPW2k569HXBDE5hf9MORf
POe7WkQ/xhK5IEPOibT83O66/ax7ojzL+9Wr+Txpy2CFRAN8a1qEMJEWmW0VNJ3YCQSrMlff2NL1
xkA20Zz21tgdBL0vbCF+jFNrrxA+3QC0UAYiIG2KZCOW3O+aPHSlMbyqCmknSuUJuDByvTFfwrRi
G1mLfIWbvKjU/DM71NWhmVIfmb3KPlZqaHYOoRYOyZnE0dbiyJHVfCfqL1LUbihaJ02EW/MxEZ5K
PJ57+Thk0Dzzbdh4N76BVA8MG838IWNePWr5bViiDlXDWxA1lx4NHaq2XaktXVwe+JzvH3iR3Gij
50li0idnC9x2KPxWdATTvJeVRfPZhzSwXSJtp6quiYsPiXaj4mvDxLRsatSw9tPefKzdyZk22UZc
XTcXmfH8TgQFTYc+z6G8yIwFI7XaEdrcWYtMJ4c2lKqvKy+0NsT87+93QZ6VvkW1m+KUsjX920Bw
Azd20mtSUYzLMd+h0bWqD3uZCC/ebDGPYiwLEOpL3symDYbrZQFWAUHfffrb2OCi6dKxMuSrgWYa
pbndmgjRbE+/3JBcybhtYJ8lIei2WN5qFKh9YRbxOZTHq6H93g/Un40E29bZiRQNCXtoa3+HWY5D
gxVbF4QBJIqRcfqieqDpWz97EfVvaBW7WJS2eLPXu1pR597EXRVYDqoL5BsVpqCSGB5DOXYnMVRs
CTvj1It3pvmra1XSCHmlYiTPS2IRaRSSNFXU0MTBwGhxNmfWzEcd2/hsTqdRiSBZdrfdhASFJL12
avdLn6iV1Hp67KKXrBpQ0eqLzLXUDhh964hpi7UWZnB9IbmNYCSulqrNRjQhDYpZsVNLA1P4OFiJ
xZepJ9KeM4EMAwd6aOiTf1yFaq9FJRJmf7fVs7prj8GucYtDigcgvrjnsrcnVBCHTe42T9Hmv9JB
nL/4YuI+PMJiI6iREKZeBMyq17+nGg7A+Xife4GDgfK9GoIiMAsApt/GEvu8EUKdGtuGP+BMAFpT
ah6msN+1BaxqAVvbFiUdoLLAGw9a0e1zpX3NS/VQpbqLY7EKJOzrXXyZJM3TR9eN5vdMd198dCOU
S7FN9eQcl9i4ti+RIbvxiBheWmy+HumyyMyXglPM1oFcT3BabFyrR/Vv8vT0TC3gjn6yrbNzGrE/
Sb21CawrPVfAFIVu375I022bHgTUcdI+gO4ju0I0bjqzvpvMu7Hz7Tw2n75+vMsr7uLx5pl6F87i
iZ8rJGZ6BuDYaQdz+Fkmh9ZA4qm88mV0J5AcQE4Wo3PSjPw2Cm8U4QFMyMpjfBJe5s8hgkXAlYTZ
+vgYnRRYqemr6bmw0GIaDQvkboWDpg/dOLopEPBL9WpTGBSVtfuRArg/rImpf7YmQCkoFiLjSK8s
2QaCZmiTnPOhJvGOPzq9H9l9h5Vm9z/XB5nz9yMt5txCOl9tQislubkCIMAFydg0QMuUfqV498kW
pZP9bzV8sUVr2tuTOtCzUdTzUM9ewpEtU4DtRsNG7cFe+Yhrwy2WepPHgyHPHTJ1V75y2hvf48rB
mHmDM+iddT9Qvnkcnspf/4UO9SdR3Pp7rQUhLckgpD+uH6X1hjix1OJvbgpBwibPOKj2uKWb4xS7
NdTIohX5N9tjPFPnHi1iGLvk6AeDgfaRDEZAN7qjVygv2SzRmWxjhQNiiBCIUcGdy3etF9oKl+rU
yo+63OBGIttSQO1ETdNvlLu25KTblc9weSERwfKoVO5M1HIMczEXmej14tTkBSmX9RNQ9nesYpzG
pBPtAlvDRQnNV4qmuJhWO6ok69ob87JanAwfHmCRWSIwrCDuwgPIQ+v0ou900toWWhtinoN3Yasp
NAwxlKQ4J7kISQa4SD2tnBErQyxbr2JrhlNnZLwF9RIT2n/QjytDfBZ9CTWz1oKuUuBcStQYhWfk
WWvOvYngcWDZ1o7SIAL4V7ndQYXtyt+uUUA+ualIJt4icx9KY8wl6EtLI38UUG06h1pxDI3HHqVX
4U6V9wBG7AwNRF0vN1NW7ZF0dJO4EcHzP011/hCl9VWr+idEIh11OlJo2ihC4Ap5/k31ZMpxUEgs
WX8Os5WrygK1NG+3+ZFJddTZ+FRd5vVxnGt+kxPIhsBzJgklEnH4EXS/2hZWVJ/9SFrRVqGktqJi
e32MVGywX9lVl8GNR+BUMDCHVk2qfR9XXBxCec4DZi33OrLv1C1VqipxPdg+ABQFaUDLfJFLFP1I
Y51MB/AX5NNJ5gKnKcUe2Mqu7pUn1Qj/90WEWAiZqy7L3HlMa7EXuO3nqGzzZMBtNnTYFBdv5N/W
a2c6imNeUTdzYuxRV/AAC+mof77Jv8Na4qKxaNS5WnoRITBKX/o8+hVDRVFlTFj8x3m3CDIYiZpi
kyV2hMBmJ0zHMPsdIRVa1YcgbFZOn/lw+Rh03s8Cy+Tj9xnlIdbjilmIJ1QHhMdIeUmFemWQBWf1
8qXnPOZd3MlyxTR6wSsQyQntpOP+bsCvzB4HWgJhGlzJFbCMst9GQrJSYLgMRx/fb5Hxa0MfVPXc
2a7rN0/6ocv/e078cYD5Ad69WlyC6Eo8Xk0vmr0KETi1QluQZTcfV5bO2qss8oRo6CxBzlg5wlie
siS56VTFWdmuFz0UIsb71bnIsQRBaKaiZ4xxyHeehM2qXnARK1xR+zkmV40F5KrdNX6+1rxZWYaL
w5c+pN5MgsWp4ZW2SeOyygQMYhOg7mC7hpfJL9b2/7zmLlY+jL7ZGge40DI4NhkWXPgZFWfNOlUq
etpJjf7qgwcujQehK1c6pS4958I9vg2PajOtXKE/OcWYa1q13G/I4MXl1lMEaerBzgNSsmzdcFk2
KnSiv/IFZoCpDFX8aVP/SrdrfvAL0YT/bMd3Iy+2o97Gox5ljNxKxyp1ymPpeOBc7Cw6BH/mqki5
rXb12p1u9YUXe3GuR2dpx+IKtOwxa2/Q6qPieIwD4bETVFdJ/K0STMdR9m257Gy5a50hRSc69fcR
Up8rS/3TyPduEhYbN+jL1PD7OTJsTBiMyXZOI0ASBu6sJdxAxSRUAU9jLayMfJl18+FRjZuhvHz+
ZVGoknIVexdCRgF46nkCU+QG2xA8hybuYXDhXbHWaPj0Xd+NuEgtzaj1pUZl5tXqp96frKy2zTVH
zk9qbR9fa3Ggxtww4qhiQ+HzPJjmthquNI9M1j+28VOeB24fhk4/9m45STtLj3fcem4Cyh1hKL70
6nTVimun7V/yzcUm//fF/yL530Xntm0Q4laIK6kAeoaWqjTexbn4zWoVxxgIMaiGCBntLAzAzGY/
WdpWiKcnLQqPMzfWD2nPx/2tMPmoliqbxBdhZpoHC2GNWLpF1NT2s2816H79FfEzMIRhhZwXRMyY
JdQjTViFjBG5vvx9AH5hDbsiFw4ZGp96eYAq6pS+sYWxaefBC0goO9b3EUmZPsY7QXkJQwXwqIcW
D+r3ZskAY/vsSTda/RqIGGXPDm6trffyXB05UCB4WlmpK+tmWfBJqwSKZ8u6ifCrlVzR0U1MKZCN
LZ+sjXESJ3heTmXLV+ba7vw0Or/7cIsQhQxhVSkNHy46CJWruP4xdMYtLPp/zF3WNsiCj/ifkPhu
vEVsiqcwFj2P8agrtAg+HaPq1NHsxS+3dmndu7qLRpC1Yy3ZXfmsOKkbPqxJHHyeHL57ikVMglUa
K+McIeUfvTO4FKwjmPBIT9v+dYd/MfrfNkVsCoT2Wql63p1f7ZR5KbzbKZB74gCVc3YvZuG+ZF3X
5Z9knJw6zLcGovUmQky+oL39f66wRcIBuLIz1fDvG4MOHjf1WdlbqZ1czcdQ96e4YZ7RzFk5/D9p
g36IVX8Fft69rdhYnhYYfO4AMGXcR4cUVyFtyLdN+8MyHmSA53JN28XPDoqfnCRq0oPxZxgKt+i9
a70BTCO8Isp9MxaDK/LAmndemZmVU0JdxmxUWsXC4INUbqttRfSwN7kz66u1+J4/I0i2X5uVS/DS
nP29W36LCN4kPZLVObPiq/WGPsJJMDoQ8ndx/DQKiTMB8vUCcdcloT0If5Iw2XPPX3ntzy6M755h
SaAfrb6K44bXHkfkGlUaz96NKM0ilqdWRtweSQXkHlzReBiD3yknaJf67pAep+bWFwCFBmtg8r/H
8XJnWMAEceUAknlhaeoPXlj5Ck8kDVchrMvOHxyh96GTlldNuzWCdiuI34LRuorgduehAR0n38nD
bViJ90mYPU4TzBsp8O4SoXO6TnUGhIEHbH3DEQl60NAY1KAncdRy9AkPQwnIMkezRb9pMu+Hr4Ba
Ekf1UYsmw7bK+q7R8pVJ/yzMv39D+ePeH3QxTuI57LSNvgvpNFix+BDru68/7SfdF+bw3UQuYiwV
Cpovc96THLzKFv+gYxE4gWTnZ7BMaFtsAhxBxi21P+I8FT/kEdI7c/9f1D0Xlg7/hHt0x4HJgQEF
LrK4bzRWPkXaRGUkLsxtWtCVGuOfuokkdtl5v6dCuQ3NED2DeBsWug0uA1EbbdtFyp9K9LZm+aOq
hW0jg87x1W2HliXYVYCxzzgNu6LwRzf5G+0ooFQf140TAKia1H2OZAHaBfYUog4ecIhO94LKasGf
NtHin9WA9AOQ13LYyub0ZuYGBK6An9zaYy6gFmTed0YIma/dh6nl1Ni11LmLJLTTTeldwM22UCDr
JG+a2rt+jAKtel3Isq003p1neVsxUn/llnobzwl22aXbRI23ap1uRTIMKenvxEg81V25m4YfArQ2
eXySUXUe870UF06lfkuklyB/E6MGfU/QGamf7Sq140Buf9MguJaLCE2XkQJufygiy1YyaxPHWCA8
iZa0pYzrBn50VSsxouAyXYIp0X4NoO2syLtKxxqL8/SkSYDgFN/He3HE+acXtUMOiUrBYsWpy/He
aqPXknTdjyVWyHUa3vZZLfAVoBVVxa3AVJr8ptZ25icHEdxYTqxMA1sQBjuPIIsVm7aoX1uhuQsG
6anTMoqU5jYHidrKBki7Y6xAi/HvI8QYR9E44PXeO53Y/K78X1/vhzmAf4wr9NJQdp4hcNxDzEXp
RbHCNvHUvDqPoC6EOnnKqv4qLjoUmp7FsTh5mrL5esTLfa6YOqw1CeDP/Pti1VtxTzaXtNVsv6Xn
8Tb33wxPWDlb1wZZnFuIdIpalzXVuS8bu6PzmxU9HCrZ+fpdPsnYPr7M4rCSqzztJoNx/OfsGuk/
DGjuyEyL29kwbYKtbhebbiNvoaRhkDLu028rDzDP1vL7IQMP/VUCIHjhATDgcZZqUl2dxft2M1wj
k6GfkgfTBXbpaHBRbXzh04fkVOzWDuq1kRdpYh93uQDn9a+rgiNKPTebGu4Kzm3IWsVkJitvOsf/
izfldo70E5qdF6LgfkbgrgrGqzf9RnFn71thU+yV47DLntYYY/PDLwcDoG1StDaoXC9prsaA/qlJ
m/5M29LxE5Dkq+iaOan8YoglJEsL4lApvIJ9sMkO/WvzIOfO3G5rt97D8Bxd6VfRkbC6eslYG3ex
48MpT4aw4dWMh4i+xXAobmfdXGikLmZp+WNw1ZzGqzXJuU/SOsqr/87o3zbBu2QXS++6Mcxq/nx4
td2Mvz14f96tApJIpVOyhkL7LAC8H25xzNelpNKbYXbb9jyEwBPE2yRc65quDbLYAvgRZZPHqjwP
1WMd4DRXgalfM7laWYp/C1rvJq4V6kIIZL6XlwscD3eY/qzsrPmLf7USF9efqSoRQBP/rgj9qOyj
W/hnjmlLgAPXrLM+gVTMywDfCvquFPqX4EDT1yKvljlvFO81SihSNCV2O4V5FSTqI4qSMFbFadPL
dIGrUULBtLrSREpwcQfAWf7Ww0XOev8mIwOXffFN773JwYqxPHw9J3+bzh/nZM7P/qV9LebEg1Bm
wvoSz3C+zB1uARA24zvrbDi6be1al4zZ35XX5hYylmtc53+C3bhXcUM41bexa7ma+/UDfdK1/vhA
y2OTlDYKZx6a/AODnf5PSHZxFzi0i3Y11pGAPBz9of7ZbZQN0KVq7aC7rMl/HH5xoOa6nsZKhYV7
lfwIu99CX1KIEDfp1DgoPGxM7SAhuqhxQ/z6vT/teGIsgMHJjPMCrs/ifbf8/UaLhzqM5wqpPu2l
rXLbm874KrHbIBDLmxDQlPZDwosXtdFHz0LRbHPzdCTZWuWGcdZc7BROH4qlFlofKibNi4/QKIXe
VA2rVyilt0GzjkIaPQI8CmyrFrJ9o0V206SSk0ho0HErv5d7L4BPxASFneC0A+xML/SQrgmVo9KP
rOv0vhByuy1pQpZVvB8qr9h1edIeNS58T0KDuwm2hsBndBVuZv5cR0WFaqRwH4TJS53GW6kNK1yr
rFeQQPGu73EzzDM3HW+oDJxLsdt6Jr1gJMA2eV8/s9mfOqvK9kILGD/LXEFJwJjXgrKh6zxfA8Wb
LEJEUKtuC79xkkz9E3nkxmaI3GrK5ahFx4hqSJF1+7BQgDkZFIPi/s7E97brelcYTsVgpKjQyPsk
KzEQDR5SySP57QTuEf2TFFonfQzPaH9J9mzUVQ/joRLrX1I4aBu5iyao/JpoZ4r+nFRB5JgKLqJQ
O3/2w13TZL9UKd/7avk7KyUMbrJsHxSq55hWEj+igpS7GcjDbVVOr/LY3ZWagSlz077Bc1Q2yEZ1
Gz/up51fcm0XwGLYfZKliCL2R0mFpaS23U70zF86ak52oyIkWtSPOUAv3eKYnJAWQFkarXLNNgCB
CUUYbr5e8Z/sdJw0AH/QltXBn/09Sd+t+EFtoniIcPrDZVrnnmbLr6UzQV1iFd1aO81Jt8UzHia3
6wbJf3XAP4a9j2MvTrSxogXGSmvPukm1A0GttNV/9H5zEyjKOcaOtNLSnVW2whbrnp9xP244WLum
vvPk+E3M4kOZw8VrJSgLCErIU8AMvfaNNEd0Z0rPkVIdugxiVHZKp8E2xnIv0HIt0JOqJ+EkBfFO
hgJUNYiYGPG+RVRimIYDds2/dG+662TvLYql11zGdTDvoYJY5VYW1M3otSd9ML55aX9daq0OAyq5
jUAF5l3twP3nlweWpTbvkAJ4gdHxIvrho6i2v3r0nCNxvDPNxsCzDEH/cC0XuTzBiZ3v6A6LXMTT
vZhqUYdVuf5zBDYrBp399ZpZG2Hx2ZgmvcwsCBVC8KYJ36dk9aJzmep8fIf5398tynBUrCGuBhH9
hplK5/vuhNBfuZtvGqZtHPO7PoajIeMUvvPWdsTa4IvDOCiVMFNaXk/daVvcqMXBkYQXNPPdEeJ1
BZzFum5+J7u1W8Bn2JUPW3Hx1mUe5oM8sBWz6/wm23qHn4OTnAFpO+t775MMWUICej7l0Ak1jb+H
z7spFpAkbVMJPy+8OTe6Ex4hQvlP2dW4lUiSzTPam1+vmvnoXG729wMuKm4BlxwJMmF7TutzXP3K
Igxzkka9Gj1tg0JPqL8V/v7rIT+BbH98ycVeoG5Tyq2uzcEtt3/AVtx5jmJPWyB3d1gyU9zc0XUe
v6vfp0137yHktkr6+fSrvn/v5W7x+8TwKp5B3WWPME92c9uzv56tF/6L0S4X78c3XqwhdFfSMusY
raF1heyJY0mOsFFtSkxOzqeFBnq/VhZY+7KLDdMn8eAPgYIbnSTYlXj0xoMRa3BNcemefuh1hB1k
vJKpfT6tiDxRjNBYxksrJiuqshgjVDZL/63GZEENf1T4qOoYDfty8KCMog1f1BHLfq9MN0G5pnJi
XlYImGlQXhLoem3+9TFGlUON0E1mtee2CO5E/ODypCAL9HIUPpocX2ktffULDNu8JnolIbPlIbnt
NbB7OTmCKaPWmGYQTyIjJw/R1WtDDK/FTD/2Y/raC1aPu1j8G6TSXmo4/jGz8bTImWSES5V025Ev
ZOL3trS2of5gobwcxb0bIHIaKjuvCfd5/twjacH5esxM8Snt00OgZNskPWSqvi0tIGA66hYaKawp
7uQUejKePXtzxGFYVNxU56fR0S1yZa/JMnq7dKfMfjvA4zRhadSa/INqs+TkOZjKpJ5sKf8tj8pe
znZ5/Nx2jd0GkDwNyAbDL3McvvuCf61Z5Ioa5tdIO9lFiUjlwN9AUN5YinL39ea/PKX4PjqiLXCs
kBBbNnLbRGs8AcUmTHspsWvUw5JVtOFnGfr7MRYxLYozII0RY6g781geUQZFamdy8rtmt9aT+Txg
v3ufRSxr+zYbE7yHaQ9jhGiONl30vbGZ7yKyqznRxnLXlIdXx1zELqv3EM3wGTMf7XZDfiW5KGYf
YjR83ZIylRsdhcevP9unAezday62Fe6pftyWQUctteaiQq08meU/2t3Xw3ya93K3QiIIZ0nqwovL
VZlpU2EUuC0bee1GFvmjX3sH+JHj5DsCzdCQZM+Un43wrpbuAn0AT5FsDIpWaSQfZPNFQ0CrU9bg
aJerlk1DGdBUgK+C/l9cQGPN4lbrQ9cR6Rm0TQfcwV8BGqwMsYQrG2VTydIoJsCV95TGkWvT1oKz
fnmB//AaS9S7l1dpj8xaApcFKY5AzH+0yES7YV6jnJYEsLPbMTsWVpjeJnFc3UuyVuCfDTlM9Csk
IzIPxSxkMDfTACIcDxnaN1XwGBZlBoo2ezCa9LWhveIrYBNCr9lI3phBATfRZL/NM2xJU/mx0uSr
aej3YX6bauJt6QvPI+6V2zz4Gfv5UyU+iSLEX25GN7mV3eeGSFPSSG9G2QA2rL6pieHSuHKj0neb
Lj5PmrENuzcPUL5vVacpPKs5wLHhJA8PSt1em9FgQx1zSgsFggH8BEiG1BLtaHgs4pnuBLsqMTYT
/uFFs6sp4I/NNzWF4B6Y7lx3kuDEIRvnqG1tN1m985TkKaWqnkSx04NK1Ovhh5gprmlm2zqSbvrC
PAXIy8v6bUDLTBxPcpoTuttz1I/hESALAg4VzuTt2EjOoKK8EYneqQy0U96bJ041mgfZ9FZo1Wij
0Rn8KAu5PoLdm25Sr5KdOKGNa4jwtKuujeC8l7tZnT+r1a0cFbN6P2zCt9C6y+YWcDfYXe+9ekXv
SjUaE1l1X/J3Ebh+zT/J43NAaTTpbzMvwZFw3BsAf/EFdDDRdcXpamxSPN+/6aMOhuhBQJgbGsT8
X+Au8GkTdPqgC5L3Z8gRmJUKSxbxlkK6Dw31SWzjfVBX+0j43hvhodSbTeddy7kJAL02zl8Hj7Ud
tAj73MLhcgesbgPryQDpZQiNK1voslP2cQMton0wtr4uZnJyrgpqEzSvEPdKaWJm/S3ykLsoWQP7
r73T/O/v7gNS7g9pGhAVGo6WXnowihXw52Vg//hGi8BuJEkr+xkDQENy0ur3WMhbLV4J63PU/njJ
+DjIIhU1gwid1plE7IfmRp4Our/vo+BqFF589tHXq+D/kXZlu5Ei2/aLkCCAAF4Zc3BmOtNTlV+Q
y+UK5iGAYPj6u6hzpU7jlLnn9kt3S6WunRHEtPdew80B6dClhrKABrWqxQ1CIe5Iax1HdaLUAK/r
dtPGAR3DfxlmUQslHFKcSGOySzTdVwDn8WJyiLGCGZ/n5cu8XY1lce0o0TTUhYYgkNP1DSXfZzh2
G+UtTFffTCuh/l4dVwsNGlucZZqaXQC6PlUooHFIQITZXSM/pt0vRjrUZjQ7hBxDrPbO1DzL8Ssk
ue0kGu4bHPD/6iMuhdSTDHx0o8eq7KX7Ak4yDKXmmGb/7hsuBdPrVjHrVp5JuKW2CdMcmt2wMoM8
/PeDIfJ8LCy+owmOMmSYDI1Y6BZ/3sVxZjJJimVIqEVgCTL0D/hvUT6iKQ8hBjq9aASsa5y5IEkC
hDwESvYmNQD8mrtO33UjzmWonHP5T5wYroBqIJScIJ+SkcHWiycJeuMUvCOUPVF4RiZjGg3eQKmS
2Vk01zdNsICmX8VI7bj8gFf4m6pEJ5iVO7xMDlQbKOR785PZooRLIYUpktca6vGsh3OKldghN+xG
+VUCPaukw2POoH5twddaF/xO6n+QuLLbhD/TMmfwCNE+CtSGDUj/FnP/hoVo5qhYMKVICjvvNABJ
IJWd3xu9YkPXIajmG0PvR7u0mksGbMVUlvh74MhgZwO7i5qXgQHTRp8l8taH8LugbobdluoAJBKY
39CHiL+H9WUEVpDyH1L6M5ULQDZ+mLoRzKiXCku6ZQ/jDNswig3tj5X+nrPy0RhkR6eDI+LSkSsA
M6aUAu4HXGkr1X6hpgFjL4JuGtSD4ym1m/Issx+1PPwgnfxIG5RGIe5N2uKQKXg8GDsNsEGdpj7M
x70O6oR5/KFAWtUc76L4xLQPE5QM4KqjonU6rfQJK/dNOpySMDvWQPY2yTuQGXdpRvypY3/gXPSK
ObvL2Rg0Fh4XseQBGggQYLqtAPcx5fic8Dp2YqS3eJzuByBkIWWGzhQV9oS7O0IRNszFsSP6E4Xq
l2002VFNqBtXBGYdgxtahT2UoU3jZwNQ0ypttikK+C4ty7uWtpeIyQ8M3i4CKn9S+tDlb4axjwvm
UJTfsvGpJ+gRaknljllyKbS+93KUxTuADZjx3tDwuVD6A9TEIdgWgVLJUTyE/M8jFHweVPKDdgVU
AdaAJV+Psc8lysXprykcaHeGEiUo6w5jQYFmC81/jcZqM2x+TXze03MkEPDQAwIRb9mTotCJ4krb
yhdDwr4LLxk4BPC5tAfa2iZARfCFNZtTQg5GaHnquEagJF9HSmYzYdhAUci8QVTv85kCCHsJuPpU
oicmnQjwa7C+AVWl7PCIO8T0Hp0m1EYbF00CAJsC62diayBTWNIFr9cG6k3BWomb3Hgd4SfNFtwU
iuxfcEQEqYGmT/hJilQDQmuizE17o/CybFMbreFA5TCDIww4mfYEToOIqTfm5ltjfXD6rEbHsont
uh12YQeH91GBVjP93UFHPo3JXZaqfg5hKS8JWWmnSv0ijVnpV2W6divcgOTNMwttAVA6bxg1aTUR
Si1igBDhltkPtVfDfZ6n6OuKcAcI5iYP0fsq0vIPG9FtivAGlilHTxp6igRVdwa8PAcSHg+qyYJW
U0OcMq69NDcfJXCW5PQIeyKYeLlT1np5fTbLH3FjeinqUCp7qErI1veSq0BxC0ZnnkxMJxIAhk0M
YH4OxUbAwfDvthx9JhuuOV2+v65uYL8xfnxBpOC4r+hSDIq13KjNdiwvgz+47WOunCo44RgOivzv
qqOYbsTtAaaEa+vnBhsIgY15R83VIW0pdVrqlNcNh1Zl4/Et7NgSN8l/RNNfGgz101OlvWgNJDtW
ngF/JUI+b2V0T9Flg0khRG6+2kflSpYnBtrL1gPbzLat8YF70UYE62JTNwqk6GPP6vkWWLCz1tDn
bQuFcaFWaVVfuD/5k5vuEzd3up/qrvajc7SiH3ALmmZAIQNAKQLpni91Cy0bCbqUiGbVoFV5au7k
OchFyQN10635DnMIv62xOm0orGO52eVDs5Jf3P4JgCsD7Df/juVq0mgMUEDM61n0e1OYtnxQ98zT
7lkAtHLQBv0LlOeQUW4SLwvWpBhvlMow3VfRF/nTUOqC4dFao/AuXA3I9dkZAfANKRi3qdvth58r
m+dr1R1tGxWnICQvIdS3RAfEcWcUqIsBqXMY3AjKe6482BCLh8oOjuYUeEBAAV00vSkqGDlEVxy8
3egaMf1rEqSC0QdtJlBtUEVbvp91WpeFkqfNRY8gmSZHfjG+Dkqy/X6wt8Z6HWW+Iq9yhhELvC7D
pLlYs6V8XzpRVTuNlD1o0WUISx+mCbCCISvn0034EDTTZiF3gktmqcZshHmYN0OMflVmp0fweKGg
idwAlY9ha+2njYSTiqgOeSc/WrCpkNlCUGkN+fj1rsMMQ1QXkwx2mEkXeTN40yLFC7WB1CYLwLp1
FLnfgEaN0tQHUVKnK87fT/bXSsDngIscAoJxqRhF1FwGyFFkCnGmdE2T7gYvEjEMivUCLWIc/ovD
qTNRy6ig0HiZtBbJnqAHpgv4LMDkbap9GXdb0UMot/gFbVKv5/GbyWU7jYHe6/h7X+ib/3rIkMlV
ZGPWV6D68kOPZW7oIAKDHQpGc0KLjbwm0X7rOJ6VeIHk0akGpbrFZwQJsOV9AzBP49XIMYBZtZMX
5Lp3cK1IfRMIFuf7Md3Ymejsojslo44HTaHFFIsCGU8RMX4hBDy7yS6lp54/fB/j69Nwdpn8J8bi
0GtI38RZihitAqx5pDhw5PEUyLYCHeB/H+rrEWDK85PPpAYK48bydEcZv2ZJ3k3oV/Pt/Ezo/Hq7
3mb5OqLPYRYj6ttQzy1oNV9YOTlmqWzVpt2RAi2C4b9ec58jLRaExaNwGDWBSHK0UYfXDoG+nzLj
a3vqc4jFTs6TSLACljCXapwqIIjK0IeN+5Pa96kHs1rwqtoJOmZln9x1uapswrFWXKlCFT4bAb6B
C8kUgQ1aVhdL5AcLchYTaLQGcg6jqh6noXu0smNngCxwT8JjBIyXOWUgYIiNBuHXpryDwkyAXLhj
3d5qtE2sDG+NxGNPVumDJDcoj6upIwk8PMUoTdsyV7hD8xilp9h6rQH5c6g8hIHIB/ze3I462UtS
6QU6xWeQ9HACjl4LiThqbhuKJ0Yqu0p/yTVih+ZFZ8MlGRnE1YBnIrFDwwoqfMqFlOKx0z4GrUYV
4ocFntXKrN9I164X6jIxjHvMatFOlxbp2kAkH04JTien2yLp/K5ea4R/3eafv/F8fVxdjRoxyhRZ
/XTRoFVb1h1sNN9V4AG/H9TXO+FzlHl3XkUZaioZjYTdp0CfKXzJirfv//4bTGqcU7ANgcEVxX8s
u7VDUpsKpHpGpALQ7UVt5C9F3IXlMSpMXtH4sguJdle/t/pVaiQUNm98Mx3pJJVVUI+gjPJ5eG1l
dfCvzsYLpdLjmGRnCFXiukl9SLXfw8HsMUKPLM+P2jjTmQqU4VkOvYSEXLIadJq6MfexovzRdjKq
fGg2Q9JlkMIXCgnqQG5UP5Rfqx76svmjFR1nK2EOstEUF/BBO3WgUlrRkzx+5I1uIP0jXtROI5I7
Hb3kAZLQBswx4DjW2Wx8yyLJ66GJzbL0KdMg8ZhuNRX8ck5gojqi6JPBV5gO9FSH9UbOQJ81mKvJ
zwDZiOKuYZcs1jcW+kIlTd4kqClz6SlWSz8vWsjRctsAcC3Ou3PT40A3NNSCkZUyuB4OndsTpEqq
nNlUR75tHiy5gN0yFMnAEdXK9FA36WZ2FgkZgXEHtLVgEDuxM+PdhlbokkAna8NgCTvgV1nQVm1f
Q6nwdBU6Ly0UYdJhU3Hk5kLdV9qO0mwXl91xMAWaRORQQ0PSbi1xSMQzLrwHCgFXM5U8yUI1BP7Q
LhH72oicdlDvKIqYZtqAhm45ShVDFvpDF2KvW2ZQDQDNs1NYna1aPXa83XKcDUXJXaFwv0M/L8d5
RlB3koTpQuwUxXe7r+mmM8Cgequh2pWQxssLDSKODAz6BsYB3NFh61QW6O11x2QAB2aSIZ+GKpz2
hiqCX3W909JHy7g0UeVOSI70/BkOdueJaCfwhrZT/GDCIME2WnrHs+FJtRJXD1MI1qeqB8NJzbGg
hvP9lrt1012Vlf76AV9t6caiU1mFXL5AdDJA+mazstwx6VyIlffkWqD5lroK1MW6BaJOI2Pw3I56
FH7HDl2MXTq+fz+iG+n1p0qZsUgTGjUhsLqp5QsjGcTqY79hZ7W7z+SzCjxB9cSEbldgFnew5vl/
hMYRiWKCBizdFwpPlchTytNEuahpvONoBKm9vg0rSOe11qMMcZPIaJ+qKZcdg75k2eqD+mvD3YSg
yowOwAMTaIbFraNETcvGqlQuYngxR7ha/C3L66oOHHWGdTqBtIgXbmozCuh6LvqVW+/WR0ZNA0UN
wOeJuVR2GYH4ttqhHy+lcmhM2MNErxI5jAX1Vib61k1ELWj2QsAKvKxloFyVeqJrAoGqfciB0paz
oEuiHdeVmcOLVneQmG819CBjjUDjlk1bZlpBMyB9+/6n3Lp5r3/JYrXhI4CP1mHIOSj7KGokmebI
5dr9Pn+4zyUjYJuvxjtfXVe7p1XTEC9fRLHYkfTnkr2lY+flsuaVrF0podyeW9SLdODa8AZbXoOq
Isqkn8ZLA67rmL9G1dP3U3ajRoMdqsl0BvjAXXKpcUph525lAthaoBCOpgaIHg5v2wdqDaUSWMQ1
trXLt9AcBJTNpZ66/T7+rVV6HX7+86vJRI7dTwNDeCoKl1Q/DXQwGvJWxf819mweJjTXIfAD6pG+
+GhDNDZ10uHImwBNgeaPK4sVEM+txWfM5mqmCVFf/Qt8t0GlwIB84yVCbpLhRR6jeWf0awT22xP2
T5jFGi9UrYLbPXoPOpwAeyL8nA4I9VKvLb218SxmTNchUw88N1DrUB0t9ccC1oF5s1KlvFHQmb/L
P8NZZHcRN1V9HICNh4xwM1OtDD/xLScFlfR36jSHNKAPxEdy7rITMP+9A0OK71fgvIWW2/n6F8zz
cLUCMz6lLJ5/QVq4EFWU+cxf92TxwnIZaquBKC7fB7xRavk85sWanyo4sUscK6WGjMSfiNiDK9n9
0yy/pGkeBHaA4YSd2Fr54S/+9buRLm4klksjaVWMtC9+w7MlNVzlPQyoUwYWHsJ7sp2pbfJ7496n
B1Tv/OgNUsaqw2G88P9goX6eg0WSZHElh1MxmnU1t/FoHkpb3Fl+5ltHFrzrQSPtGAIzv1v52jf0
Hz4HXpyoKmtUvW7mSXCEm++jrRYMLhadKzZzAdHwyu1LHADKRGzd4QHytrXy4Y3C06efsOx15HSS
KvgDgsoXtHeGP/td5FvT/r/Ze9yAVSLaFZNxsb5DTtO8Qsf7UpU2jJzBrmnMh+kHkgGQiliQZbaQ
d11yB+vZsbSJO27EmtjYraMETH+AHzSYFH8hfUKxxoRfgVAuhfHbBP7a+kujWmvL/tXRWq5veHMp
KlJG0KeWl6XeA9+ehaNy6aRx0zTtJs9a7oZzV1ZUk25r9XRH+ZGi/NCgaw4ZxqeKcbcf0XxT4aGo
nuU2eSDAaBiZvilH5g3F4LRIjOpEvNb0rlLboCsSV+75UavzZ3B+PtImG+xIi+DilMD9XJjO376z
AdFwYAYldMahm3LXkuwH76pnGCO7358mt46vq0Evk4a8H2G1IXrlUsZakCRyEAILW38oU3gKO4CD
KwMK5KsOY7cet9dRFxmE1lXZmJqYauFDdGCD8pJd2NIOrkgrNbkbSwcuzga6ZbPILqwIP5/OU8si
oQ0oc4y0/JmOLYg/tcsmafv9LN54Z12HWW7JRBcqagcoEVGmbKb6nlp5sBLhxof6FGIxZQWdZNLI
zYQivn5nZRUomaqjFhQokFoB41FlG60uyUGI+H5q5Pe6FRxFhVEB9nJ6ztBQ9CvNShzIjOCs4K/6
kBmOxZ+BrbABhsPSg33wpG+IPnp5eAjhndXD9JNPx06CLTScX5VYPss5OibWBE+bpIfISpn9iMLu
B2+g/gPrbHqXJWbiSbo0ehEf/T5T/Ii1sJsCSUYIzzLeRmptmUXgMU5XVvKtbwA/d5gCzWoWqPp8
/tS9pHd9O+njJW7ybaM1PrK3ldP/Rn8bTaOrGItrR4/aPBYmGbFu2aaDEXXqJg8zgxqsWVd/a8/Z
btxkaHWsJGM3mpEmzOgM4EVgM6N88VIptUEpGlizXVD8QbJAcO0WDzHuOR+4/cYtUvv/wCi7teSu
gy4eGnKU95Neh+OlQyFFOWO9gaPNJm8gUPkE93ZTeSGA0mhVNt4U3ss+erHeWmv/1me9/hGLzwoy
sVUXNUae6Y1v9LJroFb1/d66Ie37eXaXn3VKtS6BctLFCLdN6g0dpFSjmNzDQdcwfvbomglq7MPQ
WAMF3xzcbKoCBwTLQvf385otSwl0Hp3NzYnYtqYnttYHu3X+qVcB5h9w9TodRKeAVC2NkCuVDtMw
BgrkHkvQqb+fwbUw859fhUn0OjcTOZouRQL3jqexQS2VPP27GIvVqMmaXmdATF0SKG3R+jUxfyTa
w/cx5sW0eAIo19O1WGxqJht5FmMcuTTdZVDNkuTRnsrnChZOswDa99Fu72ooiquzc4FiLXM+ptS5
pkfJBDcIVBEnMLdqACkysssYDIVYyyCpIl4hJxDU2PKFZQ6uSlNAtNaExHGIfB65ps/y6kSBtRqB
sJK1bPuHJZT7ISjDTzCG+qUKC/hKArfgMQnvZEUKosY88Lw4K9AZdFq1j4OqEvBX1qAqBj7Ccybl
8IOOCbJ/qu9Ao/uQzCZxJM5RRinBvyckwf8MPKlapu9xjeq7JgHkxZn0PtAaNkqNtgcG/oOgmeBI
JRjgYdPjKgnzetMS8krBsIfzoOEWZuWPebOZVNxBPN3BDuel4yzaaKLzWvg5x3H6p4fUgRM1WmVb
ZY3ivgrsSmlYZxHB1JSpx6is9xODs600og0w6YpnTZBzT9oCRtWWgINbV3oSN34nMgrZpNNPs9ls
lY4PqiKdZV3aaRI9QHXhoEuAPrYJVE2VwbSzdDwn5TOZyFEIMNofYAgBUZ4ClPVBH7g9dZDBbCKi
4B1dWAA94KAxKoN50CWAeI4mBq9KOskd4ARAKTTTeJxiHNlHLBs7Ws0COyG8kPq20uB8luVAD5bw
nNIxH/JgPTch/RUKy2Vh8gqvldwWlF1MA8RYjU/KQzO0wu0L9BC6+BQVsgc06pAOEJEVQZYbZ8KI
Q9UWXoyWrajblgDVqvYfNc/wfxGvhc2oQnooZwOIJ6n7FHAzLqbJM8i4Hah0buAVyUXtD2p8lsP4
xKn23CvoTKbhoUnZXpZlFw1BF94afqcLGA0Qt6kqW6atO0BBPxeYpdibyvwwdpVXV2C6Vs3Okrkz
om2ppKUDhuafAV3BCg/loes209D4cB96SFJhj2GMVvVJ7uOL2ocQP7A8cIVtqXvtE6jTmvKvLBPg
J8KxKW7vrNG0Ucb26qxw05J6szcljAXdjrZOpVU/J202EC3R+D7kJrgnqbotAbWTld+sfQSq1006
zBKShKaHlSSHuQ9B9QseAGjYeFolQMNSwQcC6IJZPjVxQ4osoPLLOHHoRnA0X0EdrtpD2/5uNCNQ
yvinVEN5twcYtBHYR6UqO10Vb6cGUkcCyznbz0tIzX+1tebqkfBMfJjJDL0QunA6fOLBNALMXthg
UNrKmOx4ckCdCU1R+GSwO17VvlVoDlgbDtFSlw+Ko4/9L6sEYg6rlGTDHq/YwBqxrCTUXk09QJEI
snYJBBZ039T+4NEFrwWse2lyOoghl/KvKochM4oqzLKcWj9FZe8AER2E7GUgW/DsTAIvKvSYsZ4K
AaER6aPM8IlGJ8tTW0CnPJ3wFStpH8oPE3lsEqjSzrBf7G6z20nFDntMChUn7/akifCijA5lDDsp
M34YQzAKFHjJxf5E4Q6rbiBWuQkxR0rF9plG3F7J3AZN6ciMX/oQLcjGtM243xUtHLuUyckMX4F4
x4R+rsQvab6vReR200ttXXh3KnjmlFrpNupDUTaw6lEDsKEcy2oPEObDTXqstXFbFdUegEsYI5mn
PqtsmJluB2gQgfNwF1vJJg4vOAUdpZQc1CzOg37HZMDgOfrYarZTOxyZrXgWquFMQhxLrdii2O+2
MTJpFR0VeE1H2zICLUz72WVnbfg1dhc9/GjC3gEqBSAQDaMPfanTfnHaBlN6VpvH1up30GjudW1b
ZPGpAVt7bGbHQcuW86exG+D+EnoWsGQMgs2TCttCDjRhfxawUtRSK2jVYxjvlG4rD/CXi1HdyeAn
Vh90bfJoNoHFd9/OjAdLcopxk4yQ3JS4HYPRkdQPcpY447gLKfR/+59oXyuSZee5tKGRtIdzOQDO
AKcjganvWoBYEyu0x+51MHQ/qbSAq2UA8oGjQbBxMl6UFgU1LQnG6nXqQD8UD2lLn61cdcfoPpXM
bd4h95iIG2HlV/FvcA/h0uYMLESTFtiGFphF7Db9kCs7+Ezb+vgW6ti25ltnNXY9bll8HqLnUem3
eCrBR/kFNdcwk7wo0oI4lz0Oeeome9Xz7qUAJ6ieHWTFT9nIfK2sXWSediizB5JC5V4Uj9ZU7eO4
RzOUvxaA0XNzeui4l1hvYeLrzNiUOADLqtro7evY3Ucl8UMSu2WI22zirsQ4WsjSLjbFc6oOD+jT
2yTOvTijm6kDPE0G4Q5OaxxMxFJSL0lWebxOzhYOHg6/uSp968XPaFaci4BJGpQDyyCXU4uTjk6o
mYSnQcm2SX4pkxYszD6oIXiptWd5psG209EsZw2yMExsAbI1GBzQ/Ta6A5l1ADhWik7txHruqvk4
MqETW51HGMSg8FMawPrOfl1mFxhtuictfIVJ0W6ooG5ngmbIBdAT/bTVY4hQZ7/jCEqwrPM5Z36I
lQV8s8faEZtEw65WjrHC2UGk8PEoLA7s8AREOtVhDjweO6ad6kx6UXIY0+umUuJLKIaj6zlwKPWu
b7UQQkgqdLYKGV8zRN9a7KsId/swwjMors0JIPYEv+JkRe+CHyqsWROqWB0un650eyYcJpIAKup2
nJGzBZ8etxlU1Dd5gkFUWXcwOgsvm2L8DWTIC2WpBL9JvBVHUw037ViD4gd9PohOzzYQ8URtXUrH
DRf5OyQIZGwAelRgwp1wZNJswHpNo7zylRSYS6TZ+CmZFHsiieAXmoBen0Lw6b6kBoy42/wPTIVV
l5Au21RNp94rfTYzNh7xCJIDPYxN9/tn6pz9XD2K/z4NIcqA1gf6oABezsWcq8d9Yano9bdFd0Jb
69DR0U/jexG2PhuNXSq3+7BrXr+PuEg8v0Rc1Do4lFKjUg/bkxawTb4zt71v7eT9Wmq5rKT/Jw7A
xcb85idfJFMiylsIiiCO8I2TdZrcys9gJ++yLS5p4sNQFn4S6xKK5NaEXoWd//xqQpFVaywypPaU
bPlWspug3cMXELDxFGX71UEucswvg1zkmCbhVaGC236acczAhxCP7Vq7Ae7VKY44Nr3kY608v0gH
/zekjjxChtn4F+y4Uo4my0erPana75ZTJ1ULp13L1ZbZ0zLKkvY+WS3gqCO+Xtv2EOAqHEPlm1kE
zYQWhTZbvPABciFQaYbIG6lRpz6ZUriyOZbV+C+/YrFW8ayfFJQZuxPyKtdqBl/DoqnrIwtrl0OT
MD6XA25dBXwIHK0dVDq/3yu35hpnhgXX21n24O8sXS0m3YitdFDr7mTGSC34JoQTSrWSFq/FWFQR
wjqMQK6JupOI7xSo+FetY8IY8vuBLItrf2fyeiTzr7gaialFDR1CPLwSKBTqdeLoEvo6iO1OebMV
eF+0sGcPRevkmWYb+rA1J8AwMpD+yCHTHxhjK+3zm0sMBC2K2gwgbKjSLH6SrOZEqdrulOIJN4y1
L/jOhIo8h8wzT8HCKI1DJJ/kdoIO8SyV2+01iIF/PzG3TkMLaoEqcnOQXPT5z6/mpU8KyRLj2J0g
3B5E0q+q7Xcs/8HSV71+icN3cJ1Wqua3joyriEtGb9WYfAAdqztBEWfX8AiqDMPaoL6MClAVJHro
qQOOrxvGYlQjTBsTXrL03pCaHx0Yjq4WN8yDKzVzYN3wK9WEdmwNQ3cI0U9cUyPkzN07UeGhrUQo
QU6heCnD35oZ7lqkXrA5wfsWWpsjNj/e4Zx95EoByb1HXkDg0ZLBPZK3FdDvaV04EfhuBjDUSs6D
rN/TGMA46aVomMusDoJ/sfpctsVeK2QoUcgbdPxcAyaWqNE6JX0u5J+00IOpxsNVah0rV7w2REkY
zNRJUYKBMU+WfnVEtWfL8WjIncbCXzq9k7KwY6EGMRuPSXwS3YWN+ftIs9/JWO2pQjZkUh6FApnx
quqQ8YK4xbDIW5YfBw5RnRLJmcqxFcqqfUkzdjYoyF2ZhRxU79sDKfuNMMaTXqRBJovfyQTVHot4
PFSPg2za42BNm3pWG5eyRPVJFKcQRm/u0yR6SvF6Bx20WGnRfzk75u88m/hh9eIFoS2+c9LzDLrh
YXLf1udp+ijAV2bdCnZiSf8C5+tTkOUTpe5CXYyRlNxL0AYM6HNzgMnKr+iZvJt2spE33aZbo34Z
KwPTFwe/NIAnik2S3vck3ouhDfSydM0C2pfkBS9hVMlqLDdAX+V6k7ba/ZQ9KoTszKjaJYZyn3d4
VEY6NNNKqJRMlfWRVMpR6Ut/ghlvnqS2rM8qeSHygfAZoocfMVoTjpCGIy1BmmkN608BjXieFofe
KM9Wr52QRIT1LwruYZ1DroMru1Fo58k4K/KLCKGtHz+jiOTMogN6/3Pm6dE0ctvmSKxfNZwKJE1x
+7I550Px0bcnGYaPFao8bl6I9h4PKBz71PwIU3HXC/NHLCdHkuDvKcUWWiMnVNAuitGC/29MmVOr
GXqXZfZRaqbhKGvWIkvkx5dPvnhEKbGk5oaCdaWP8N9D4USPLFdEtQ9mpg5O+GbsIeNB0FPlswrJ
b9360EfkSTsrOnN53xaBpqSuQJ0mb8/fH9hrK2Px4tIVsKtD1ODuc+uoA5inJjBhDdckfY0vJdvF
ol/cyjlptEmBh/Y91dWtRFS3IbIvtVqQNS89DqtcNnwJLQtL59wm2ruegzcGzv3ICifWTRZM6sid
kgu2NTNq2FmHcow6KW91o2h3ppm8aMUjQVEikdNDo+YBfJK9qIYWTF7tpeSHCkxZG/4pUA4YYZ6d
s1+i3E01CoQZ8hQIxvJoCvo6+5Vi4czQ4pxUToLemXHIIcJbmfqh1Uy37I2DNCq63ZIONjbxfaKF
cFYrX4QReRXT7pVmfCv19CdAbt449puMRHueAJ08wG5gJJtENbfwhnCF2e6Z2YHKrLuFNh4zAIkb
c7L7AdDUDNWqwQq+/9BLNMiXRbh4H5A0piLRLRxuPg1kr9z1gwMeEOqjDpSUwbOypUMIcmQMHcJ+
V++1feGsQVJurDY4yILSZvy1SF0CRcfQaAGAw0UaKmc0Y+G6mzoML7SVoc6L9lMWCNeY6zCLHlk/
EJ3DugPHnaOAnmfPfvPWUTiTQx1Aro61qzihXexmsI8c9B4NQZ1b1S9bNGjmCf/0Kxa3iRVOVd9N
kNLunRriCpvMD3/WQ4BbzsVBacPxXrMhtxQk5zUkwRKLvAxtLtLgMG2UJiRJem/BFWHbBNEJtRc1
ALpsIyXeWgr15Qn2eaDm4naZrGYSnYVoSrgzx8ZNIQv9/Rf9mrn8DQHCHgAvBO/bxeIFzDEboLSX
3rduepyVJZvSyQ9ArwQg4nTuqt7dAvTxnwmE+i9a6HhL0+VLoOothpuBpvdEECdOUHwMR7bRJ9QL
S3cwcrc3Xqv6rNTDykhvzuU/gZevA83qUZDjZnpfdu8GfJ9SfQ07tGS7LMe2fAyM4TRFWoGxAezA
fcUv3BOztf5s4Z/uBDNeYuIhYLc4mVb5pF/LGPOHvBrf4iqUeUInoRiY2CB7BBAyDCp/eIESJeBZ
Nrs3aifbrZcxbp47V1HnA+MqLWHKMIZSPEeNBi8bUlep/ySZupInrEVZXHJSpjG0lOYodWKn3Zmy
fVT63++EGxfpp/lbbIRsGAaeRFgfmfqbN5jB+6L4k+tP30f5mkwuPtP8M64mLE21YswNDEULotCW
PVAJ0MlIARZUd5qAgB405/9bDv2XhbnoaI9ENXKAF9L7xkvf8L7PnfGpdLAs0bGKn2qsTVCEBjs8
jW7zADp9aK1svtXVubg4QlZ0DVTBMbvbdqshUfNiZ3AG/BMqQQ5Qi4H07xfn4p7QIYlKARRK7+P6
ORJHaOvI+ePK91w5VpZZcpPJKmRwsWxmrdBC9RpHbIYzhPeyI5aqiwZniq6j933U+Yd/uYYNC9VD
yJRBFGHxPUWmRcaAks99eGi3yoYdep/68K5cCbOExPzvuvknzuKrRQbEmJiBOAYUYtC+25D7WUg6
Pa3VJ9cGtPhSERLdsrYQaK71Kpt2owcIswoEXOJYlwP6m09c7b4MvdOcwCASG0Hx0VEutv/D3Xk1
N44tef6rdPQ7e+ABbsydiKGRykiiAQj3ggBAEKAH4YFPvz+o+97bpd4p3dl52o1SyRDmuDyZedL8
c4zaBUDjvjvOc/vCKdGYU1xmMstftf+L8ykc5h+z+THQ41wdxToVaFz4RiQJmAPf9O/ZU5Mvq1mx
nD6fvmMz/BT2/P9Mn/9s9INYoCLfuQN/gI13medfx9LwnPWaPeX7KPLRf3kE31vnsyDx/2K3/7PR
D1Khx88p6Ld3fnMP1ZcLcdHn+ckOnsDUJ0T55qdPqfPzLfEZrUofZEQKAZWCwuxe7RE44/jt5uBQ
X15Xn6kw8qh1/bj7FB1sgzFvXQUl82OUjKhfs665V81aNPAttnr+kjW5eTIer9PTI9bKAPwm6gFM
rl9z0lrl49E69s0LJbibmSC0AqDI+I9VdY1paC1PgE6l0NVtJj4uRKRM503XPklHcCBKAo1vVB3L
jPRNEaLiyCnmIt/h2OBXLHvl3P6+3f8t7v5XmtzXvw+h/I9/5+/4nhM1kmbVhz//4/UYF/fyfqj+
fXzsH7f9+NB/rPLkZlZFklSvYf7xzh8e5P1/tL8Iq/CHP5a36lj1mzop+m1S1pfqvRF6Ot75r178
JXl/i9Xnyd9+je81aZW8LT3eb7/+cenr/m+/YjX9EzWN7//j4lt45TmCX48l0LLlL1/LS3jb/+XR
JCwr3iKov+kisUdUSCPdSJIhsTb5+xWQvCRKEo3l0wCO/PUXkkur7G+/UuvkN0XkXkEkcB20E3h1
ea//fgkCAiGJFGVCOiVB//Xvc/DDav1z9X651df1/Xiryr/9qgjvEcb/pEzNmIIHxHuoLqMCWiMr
H+RCMUkr1FpJ/EJs7RATTBT4/ebmpo68F80qDsLyoPhpqPgXt3OFzYmyIK/dWt8Pa7IZCYFYd64I
6OtMXB3t+nA96KZqqtV82I93U9s8PtqqKRLpQm4vwU7bszO4aajzssadeNO9bgkbPc64XTfTUNh0
qwtO4ehqnx2ABFXz5nZrNR5MPSbI4D6r3H6Tu5k0m1qde3RSR9gqvrStD+1lLFnSxUAPTL1xBP1B
j+tQCtO3CniAme4C6Ode9tpBsakgDf6PWW6O4dn4rtmSXZl9CJhg7tXbbt9ZjQVwXu41FiVy+OZ2
/NcO5Dw30dSRdkJSmfV51u/UqExUR634lVo8cr4I7NIXncq8xEZI+crBKn1uLBOybNzrN/W7Ppk/
Nm1S+82qDzuw8MzWr30jlOxy2xxnxqGxyq1iXzz15eTdvMHq3yaRsGusi7wACFFbDFZ2fqq3wmtj
CXYb5vvMo6uabSSjS8MlEKEMp/cZlYRBYQSfd08YzWA1Jm1R/GzH0NbVnqrr6ff0+8krPMU27Gbd
mLgvGzOLeX0+U1/u/sQpN5Up7QrvFJM8OXWpvmEcMk/Tnrgj32MJ7MPT3pgstcPQPJfXbxdPCi/7
fD9YJ++Y0qhgp9MFhuiOQTSrgsHQjEdUnWhpeKYxcTBRDNtqw36nR+MMkwDeWJ0psSI8WK2YO+PA
2obZns6anEzKTX3Q3bPdY5my6ZVNQSbpIByMAy6fq6OazCJ0Q4nVqpnVdGjkoOENlztVou5QwRmd
5Iihf5wdJmpKZjUzUlPWCCvnTDkQw9dEY9idqdDyxB1vqFCB9ZjH1OMs209dUAnvM+B/xHhqYk3Q
LdUcYuP5ZF32l/09PIcaDxYmsVKGzWCxqN2WRGaJTh0qthqhREsrxQK4D0rYCLYQkgp92j9C0Din
Fobdo30mSm09xMEhoOjJcXa6AvFIZB93Mb7+cA3rEGhOYd5ZjEGMycTX41MsR8Ti8/ZOmBGZQzzY
NLr7d192COTD6RMsDE/eToGy9EllZ3Z93RF2hUnqJdSrR1e/fpAPpjsE50wc5l7YqU6ZCOclH0EP
7VbaUbzC7izdkSPD66ySALu3cavsH9vBknblptxWuC6hu/5NfRF2bJl+xxSyzOvSP8X9eST5B0tP
tYTNSHxjdVUsfH7pZ6xmtQd607hQcHbGa7ljd3JBR/tWJ2w2wjVBf55Vlu6qceeWh7Sk5Xoj2QYR
ktLYqM1OhxM8wiOQBqw/YWsZKzKJp+5pLx2m7tQl9IPpGimNwhsH6TCkz9TFwXczrOT4bPNLAwRA
fI40/2wXRKyDPAcNEGJ4Z2FUqzwcQ4qgtduxm+GAx5FXrTKv3OC52U2jLoIrbHraJOidlk5esw8A
Uj50I+2BGJV5TJAQitmS3Sq60CnUyrKeqqVwoKZQTiCeCRXwagiCjrKFGdPYfCi6wwpv8OS70M8p
S3/n43gizVUTkrFlc1hP9rKHu2h7Dnn5xGUnwQbpP3gRnmYXe81W7H46J/A2BhIRZNI9S7MaQ1Ly
mWJn+4AjSXDo8fYD7kC5EFaEELYyLAlJPPAeNgiryc4n/gRGwPiYMOXAIMjvmMQKxQjc4/VbHd5D
zed+6JcVHSxiACdLwTYOt31wkKnLO75Fd6cxQ6yxMzSzi7S4D0smvJDAL/x6DdVYIiKPSUBeCAcx
Jb5zltpAFOaspOjqFuKDGCSHYNOzPY0zj9XctpGyPSJGVLNw2c/StnJvsAuWzNZfuji17wfVlM3U
Lngxsdnxifzm7cSSXlVrYg0xn3GYzZPUlrZyXFmZdw4JnHTvjvQqxtdQjFU+1exqzQiONjjcbdTs
dE9cn51jSO0AzUbOKMvJ94eDrNRjSPMeQkMsB2bpScx0CUQWjLJscAngfUTBLnenkNXjgMiy+s0Q
K1thkzqGr3qkS96dzoW4m9XEUZ3CbJGyJ0od0RkinPYj6cQIZwSw2R7UmLbsmzeJWSWmTrJ7gIx3
Q3Q/z2RHjRQrPc8kC+sByDcH4Q0T2pvugbzMIOIp00r8VuFgGU1ut1nlcLMcqeks8K7d7JrwZ7qD
sYhv8BA5ambK1zzSvHMiO4Z3TIhQNrx7op1mQP6CCwvSnJ/uikgU+KCLLsEcPF6uUmKtc3i/4T3O
M83jEzFqE72CA/XrczIgU88+laIbk+Lr+Cg9srPZoFsYwjXszNK/RP1KWp3skd/AqfMn9csJWCZ1
QXYhCzY1dThJALonk2bY3b70m3Vgn/DqwMCmUWGWSfZYlJu73zk1kkeNYC9JtW5WVEeh1sKm2ddI
8cZUQp2daiyqDGBepuy2L0N2H7uObUuEwfhTJdbzgtJ0tQfjK7tW69nFbGF2DSLDHbxjWOzFSBpp
QBs5lrIzQqiKX+yzD9+tkwaGdvJObm/XoYEq0pnBoQ6px7TOPPiZwqDp/GAhvE3In6WtQ4RKuZXs
ifPwYTZvV53UZZhKYN2T3CRmpd4UZmUiZGHuMPFxIVtMs0x0m8CUrz5rcfavvjrKuqM/RCyu4fGN
hYEf80DrtzuuIclH6inRCJib0e4EkIVJChMeYu7lMxl/8luLHvR48CZSAB9LHpgMC75zB2Cm71Jg
XAVSHC9xYKMeiBbhy4iAmydNlypHSxPVqDOF3W0Pk9LmPHJBOVERYCX/amXRQGqPhDicfpfFOIp4
O0pLu0PZ8hDy1RohFY3zuaM+nogwQl74RILtxt8u1Vzmch9C4odqrSU4yy3hMIzyAFUA/mjjSkeW
CDsQ5g6UF+gsIktNqieh+r2rO42lhdUaOsjYJ+NDbrk9xaMEVezGYhkSMcpNtjwKIkpEZ1ZrBELC
FJYPNsB5l0nLJoKutZdgzwa6EC62m7BJduywdn1xcF4RNb47hblDJd6N7Aur6lBE8usxKd3JbuqL
Gwnis0RbWAXiQnC1l+FAHunjPhPW3aFdn+zWbQ7VoY5rdv8mC4V4eOtX3XY4DNuSnvm8lX+X8FjP
5W0Zn6AXemMN28Lu11VkmOLWiDNbiBWLnIelYHb9LAv7eLITXMXsXcEs7Bd1M2wp/ZA5mtnGgjts
J74UKzGxBYGVhfJr68obzUuTU7g1rIstWYopY82GsfqSKa3zyyx3Tra6PTmyf4qoePgC3ipj2RBA
H+w7llnetOv0pXdloLtmfOUOT3Ph5RQJnr4FTidNYC9DpDpM5Nfp9hLpO4PQDWeIIM/zTvEUS4LT
YK00A09aDwdmTnzTvOtjdk6EatG7N0bcuv26dsW3i12FQ9ibU/vqpfP662OvxXmYetSD4bnc1tzg
+4nqRG+VP7XVMA+nduC2lGPcpnvQv9HjrHKdb4/1kjBir7SmtrwjDDx8WIar7mqrR7OPA1dB5q1z
f3KaaVEGNrhVbWqzvZH8MRNysgDTfcG7mZ8jEn53s0u3OwSuHIqvw06L8nzehOW6pej7LIiCaiY5
D3PEEN9RR0OYV6Hhygf9oJPX7gYEjMwMdNSYoGNCCfJQPhgxZtNvzUGJCRM92ZUtmbDQWH4lM3Rz
befavl9La5mKJrsc7ZC6s9QKUwj9naW+tNY8RAO7H4IVnbM/NE+y8QS0G7Msb44w/SUVN02BadM8
qNGeFrN+bZiSa5jdtnebsAmPnuYAxy2GpVuFxLPI9nmv7nrTiC5+fZsNtsH5zR9eq02Lz8MZki6s
1+e48bt2eTcrQNpQaD1gkB9o57Bpi8IAV68IWSLZbvfDTkXZIjLbIp5NTqqkNZtNtelCjaV/BV9y
oMbVUkSPQY8/BHGxrZLML9cXW34VN/mB9TRibVykLgRFQ3wVX+v1AGVwf27fIXi7rJaKezmcwqvF
KknuhC0puHjMb6HgGi+lq7FiSsyGPIWsw7jsjDz1buF4A1th3JiX21JzuZoRDI/SeTDcS8hq1dly
uC7kQw2Dt9O9jiLVz64j6fAM3xX0/+u8ge2jGfazExU6rwuC/SWXtwN+dV1yH11RXADyiQN2ia2+
hZoJnhUEoLjFgVt4vLHfe21Kq+IgbhgW75Zc0RZt/XCzOz5jk7rDRnFvTKddu7R3n45bNqR4Wnh5
EwiahikwXTWA0/AQIZbZ+ubwxhDDk01C4i3stoJbMihOokDwUVWvXU98Xihv6djqQZ/lV6Yszu2x
ieHtEhom/YcpjaR/OfSrK3mNoAiaZ4ye4gIU6FfFJVfHcLMwcMWD5qZ7xZXco8qeIwb9waWYsjHU
XIO8hbg4dAfNvHzHAfpVRfKaDzbFsKFP3GzEE5/WxtRJn8jxwGTIZnXgSoW+Ydee5ArexVYszZzY
rQdL86Z+60lxG2vm1M/f72RDKeY4w9oLs2APG8nKw5MzNlu78E1xM9lJe2bE6d2UUdlQl8VSWzkj
voW6/3CZt+qQ2zr4vNOdeIDtmgIKx6qBkcuvPSvJIoJTCJvKDhnXDUvcTMPaa91bJI6DkZjyW5jb
3ZalF0zWVzMBC4PfjsvglOxJjQ0oQILaSJ9mA1fp4+4gIBaMvRRfCTZ46/J5Ht3djC723sgYFRDz
RxJao5BxoEoXVxfUsY4SdSHYoWtxQ7Ymx5GRVCe+4AorJT5FgWlYsF2zK2Zkdh+YEE4vG3EzyqDJ
DuyHTcOrh8PNGd5aV/FKOC8MZ0uFrRunycBS0SoRFB5sW6LWTzvyb9i8vk0TzF3t/IaaGViVI3mE
aEU3yvoNiy7qvnTf+zW3IiOkNbPlpS95GOzPCcx+oLRigqaS7pCuFaK3CoAcQVDp6az3gnxscHi7
Rbw2EmByUszGLhwE4Rt3CCvt5f0GRKln7Kc7ogbpgcZAuXp3051k5qf5MTnZmSPtZZ0GhHXBEfCR
VBFbBnHFOq5G8S2sbmwh4NjtkeEEVg/VM2DNPN0Xl0iIeRefiJs6zh1E2bAR1oi9PaHHFio0ArVf
BRUVOxaS1bB6vYfq/YJ67Vwiuo9IeTH2VYQyzfDk1zyig4WjefBx5qXhGJ87WAYCZYEQHHV0+HrR
PB2pU+V8RY+iSE41Wg8Cj9uDURGs0y/boprlo4LYr05E5oxN0sYNTeUBVK9VBAs+Ju2SEmiIBVbN
PDk583hjiY5J3XxtOEsoqKTGXtyeH/SxcyTznsAMWNnd0Z/upDUdQTKbx+R2ELxgz5/MsAc3ianf
Jc+PvmLxaO6kO5ERo7ZCQ2MPEsBJUS/FbREp7B8KWr1rowxZmAE8kQKOTwEThx62ymwYFmIEtA6g
jWewMUeVrMej6NOX85LjCqLOO/polRx07n4Tyc7FQD9Gx0SfoHBX6pPEotWLysTMhmEPa07FCclE
YQzRZisLYwDWjFB3HpsAkO+d7KCKQiz8q0Yl5ZwwiGtSOfKWEZKzOHaziZCoMqn5o9FGgHabyLA6
CCfwIO3xM2+yxceKV5C6GswTG5niZoPzvpYixUS2rCQwbxYkO87SLUoTtPidvGXgjvbSriXYU7rT
9vKmOqALwC0wJnAsdzubP6W4sEsJyMbZcS8ijovwXC5QZvbHPbwMCgLTcK8eSuvopp5+EG3qqZ3d
1gQG1i6t1MsAsbOLzdVTj3Nul23BEix0H4sc1RyVKhh1pEKYU1vPbhUqmn05er1ZWwOKjGBV1Kah
bPrs5vOQ3b21VuGTyu621h3ThDn4ud9sBdZvdfcqv/DF5OxqUbHpErGbybuHmWOwWlbJER0pjbUv
TEWSd6gO1U5ybsktERwpmuyB0uEX5w4SJIkanEk4OACtwgomKCS7wbubxniM75080a02wiJA8h5P
1Q7WgNbpVsZuWGMVUKJ7dEsa75ScsQZgZY4mzXJiXUcLhLA9JQ8a5TbSdKjHnqOBoJ1dfNQ0fnDS
JXeC/ODIvJuFr6G7DVwKnCCiS4wuCRwlKlcl5JUUUEXS7QpfTsRXgwP3YxbQU36rz/OHibLU0vtt
EMlJa7UmmYgPT94Nu6GbB067CtzCr1cXv+KYj/6TeuWeiGyzXA/hdQ8ULRFxtnioOT806EFobGaB
TmMQ8nq2EJIoAZpbjgw/DxubXFTBukzn41Tl6JhoUwMep7BFswvSxS1EiQnc457PO21Wj/rvOvXS
fbM5Y/HcXb1jNUfF6JEuCObcWIB7vW428q40BUsHTX2P/nb00vjmB05ja/HVa1cVnS62aVyvJqPm
rtpKpFtjwb89hU4xyUU4yOVdF1J8mU2CmHlXtgpUTMXBN1mx4AMaeL2uLdQEMtSo/GGjWaFd5Dby
CM3YzENOLDRzWxZhsR11ifFfT4ULNA5TfS3jdm1YuVOwJ9lT1Lzb6L4AwHvwroKQmkqxwl2zk0MQ
JaFpquIZXNN4yaicqNdFFYoh4dsirz+6zF/SmwyGqWELYor2C3TFUYBzIosqp3CuvoK4CKx3Vaiz
b2FgnhOVQxSi39N3ACW18eXAGQ9oAcw+rBmazc1Gk2FcyuWJtRhVas4QVfhYgyzJyFFo3cZm2dBM
39UnDbXQWAQxaxLEaBugq2lxETKJpL29TA/pHhVZQKvy2mYeuIhrtNGWqbOKEAWbjmfhCZ3jfYlo
CmaiHojkpLJD6AWrce06m/cp8y5sNjRw3DcHRlyE1LHnT9ku1/1xcXaVl9os2mX3VlpnFptTkqnb
4o5jTm32wohMIjgsc7WjzAmJ25SJi4ht7qOsXareQfbkdvaI2G5TbyI+Tfaid2ajnGYPpxxNdR75
etxxjIS3Y4QryZW2R3xFGvbAxiOmu92co4eDvRCHU+NencF8OMFO8bsVrq2VbB3tmyuSahoP8SSW
cMvIMfY4vFbY6MTF2b6G/Md+kEHa+A5mxu6BYVGMH/qiPMjxg0sFmhOeCWzELBCH3tFzZvgC7oty
G9j3EMsgduTBfYQFSmuPUac9jLeGGKYBN+C8zhlusryHZdhJC9wsEva8wcUEha6LVRfLMF8qtmkO
OHy5PCxmi05dGgcBsmPxMV1jnB6vPUI+yvZVtmQwqL44KbAP8ptwaMcuundMmw8GRYGDbjS8pmHg
p/Y54pYmDvya0WGu/XLGZCq93lxMk5sJiQZuwaZ2+62xwyHnDWvsXRHssFs/DsZuXIfBA+T4NJlV
XhkNpjLMutXUGuda2Mqc08zSGVaaf3N1r42GdeCLawUE4C3mdw6X22Cn73ke/2JDDzF7Qfdu4Atv
U+uOq3E0i0Nh4bAGYegNo67bbvqt6sHPRc6RE++S5Jf59F0EYF/0VLM+jAZYfUGeurS5Hwa8iu/r
J2213fUA+PJGEeagxDJIPU7twey30nb8TqEvsGpZaF+2at5l3R5YcStX8zX/cZBNZs5GZgweskPY
0OF+c7Xfjf5OGRUElyZXJ/AbzIGuar0P8RpQk4131IfUbjfVttlNLAzaw1rZPqIivtrSq7Tt1v22
FWaiN9nre5oXtlPr6KhY+ZmWe0SpLCagAg7hMLHYLRyRS7Nei8mIKJ10SUbG+z6NruNGuSS6N/Uy
LCAOXoyoSOguj+gEPp9n71urRMBEPd5Mp8UCwIZ7P24L0clH3ogh4oz7T0kdEaNAA+VYRoUvQmfP
5McjBJ064nyeJZP93bk6d0fzr05qX52HQ1tsztKRrSIWTYL7oxRMaxMjfobxtIsZmmyKe+kVsz1m
/rAi2tIeLf+pre6Ft3YjbdlaWFyht9GEfz+MVlizwTvMCqF6FnOcHo7k31mLke6uUJvxioINMgKO
PNHEJ2AxNqpbp06NM4Y1yHbIdtzdIwOQtvQvT0r8B5DcTocD9Buy9u+sNWgg8BmrW02sbp06+Ltd
VokTx/bEOm8Z+RWR8zb1ro5uyXSqiruV6k0sw69i7htbGVYiLAYgXHy4K+BAx/UbTsvWmXqqNXKf
0TWex0yCWUB8QchzWTJ4eALYiSIfM3gKwUWXJIOUGq/yzk5F3TnsAmG3riP0jEj2oA3WdjJuttOy
QxmBfO9OljBa1dItpuk8LpEUsSBUhKKP6vvGpPDtIdhdo2yXRq0je9/hoMH8NhJQgEcOzihsRZf9
Nom1g446hvLmZOxWsI+gqipRMO8nXSxs4Ky2sZPNOgqilNBEL0+0kfwYrxCp1kh/kAjZTT4aWe8w
eYxU9+qITVsfn1SvUxYnHxlgVluUwzxBMxt7G/SLiYenXwDc7veHpxYU2aBI1Ga3q3ZXjK7rR4S2
xRf2JZrRX9DE6FtUrzDcJaL0/eRzGzSQJ/ykA5dNPv9DzjRIHKvzAe1WIs05uo2PMslcgbM39W7g
ns3RR9lTaQxSwEqbLAzn4T3QYlHPaE60q2211aLBJsmGHTX1mqTYPNZGtrht8/C4v3rdm243G3Vn
OOKOodWr7k0MZcxytkTfk9Q9otzvsFv5iiNM5r3Z8vb7vl6j6yRGhMKboAQxOtSJqPB7p0kephQZ
qJH5purGQaFNjxow3S6S0cYGKFXC5kUnNzvOesby9+EL6J316uEFjhHJ3fyIxshdGq6swg/yBT3b
MR3YLs0zlXZXJamTMriUaogqudbwVY7aj+KgY/qifQq1WD3I9hRQDpwsKzWdw323Bhrh27lmNlHp
zXaV+6VZbdA/jqiI6AmbK4jUq2p7jA2n2aEhD5jsjAg9mXVRIkYKUwLYZ+ziLohYTiiESx29alC9
qk3JumvOeCBgTtDEzovAmYJOD5+KmbxVl9wNHIR1xCfVFiOhxeOnpEkUh7aHsNhokRExZ0OSNYvC
T90gahn9qGhITK5uPzy0c4VTML447usjSIefmX9L6M/dwZabjlTMZ9JA2u6MHePfozaqWPtmc4wz
HwoE5HgUZjCRx0jWPo+KnrHUF4Gvjyyf3I7v49lDiI7OPdI94Q1pgxqSYhUexd90j4/whhwbRaSo
LNjMo6/X2HVrYVvCYXuk3hG7sT0lFAHpNHj0U/TeA5z+iLX6IXroH0FcH2O9/pPaI0V4OYa3X2Z1
kYT1L/fDL2YFO6akbVz+vxDXNdbe+7e/x0z9Ja5rHV6ufRH+8p/V/XL5IahrfO73oK6JqAm/qTqA
y7JAji8g1kRI/h7VxSX5NwmwUYWCaxIJCwSR/RHVpf0GPhZ5ntwNbhvFibn0R1SX8htJFApg7QqA
AqC2y+J/J6jrr0mNuiCKBCmT4yqOgWUf4sWB9D73aTZJN/dsjkN+LEF23p3JdcPUVS6IuV+ScfxZ
OO5fs0I+tPohkKwsJSNVy2m6yYpF+uX2lD2BVbKZbrolgCFP+uJPq/IHLf45cu2vSd8fmvsQZ6w9
glJXrjQnp4uJSYnw5QinKJ7m6XMzN4gZlb7IYfH8aXwzq5T/M15uDMb7cXI/hB2DowIQ+zUjF3CR
vrV2Ic7E78ECPJc43aOgR9Uz5Rf/26HwPzb6MRHlqhDUWQ/XbEMZZHn+HtxEHFn6bTqvlgFOJXwK
HL7/hfKIf8lw+NDwh2yirNLkaVal2YbyiNmyJ1S9Pi+ZZMVsgJ0ozeMCziY/ZiDvf5K/8Zfw7g8t
fwhCPjVle1G6Y7YZa/gdv2lfx8hc4fN49U/WU/0Qd6we9UA+Ad230V7BHJ2Ls/szUFcLcOif1efJ
tyH5F0Cox77/hIZUOMufEzr0aT0RpImRspztsljXz2doVn+mVur8XwAr+Wwmxxn4UwD7NICFGTfY
AWv4lfjGl/s3CfAgcKhnBIkt9G/FVkTKYnZKELDqZxt1HMzPBvuBG12U07E+TiGh7ilb39bX5f35
OK8Xx3X2herP83TxWf168S/B1h9I5wMn6g3iWeULLep5sR7ujTG7XI2dWGlk7fqFNnmagtt1K6YL
o7ySVA6I3M9502eb5gNrkgrjMTkfL9lmxF3US3HWCsmlBc0offl5Q+I4kp/N7QdmdBQuFyUfibdc
4iMFCaqeNV/K1+Pz+SuK6fy2uVrkRJBDmgqfbM9PVvVjDgsZApeLlucZICX1HCyyuaytfz64z1r4
wHqIiReboKOFVMbIqwvzW/788xY+2fofa7EXp3Kg7iysXB4aEoStS67Pe075P2/lM3LUPnCYi3YH
lkimmTGPiThc0l/JYxLnzeZq1l9+3thIWj8hCG2c1D/t9a6syiC/nDN0636R3YKv7ePxFIjYzW75
Uy9f5kEefNLkJ+xF+8BezvfJrc/0e7Y5VV/V+8u9AYCPeMKue7yWj5e7fsVGeak+m9RPKF/7wFXO
yknughKJ2I1FAF/AN12IX7IFKsez+Cw8pfPzYvJV+PKplvNZu+P1P01w3ubnWh9pplwCuLckOeZ5
3HHXOdg9L9NvY8GI1mm/fEpEI5H8bGE/8BStSTMpP7HTVbz5pI/PgT7+IlNxTJnuBN0P+iu+gRQ3
3nFO6bsr9tM2+jlpfbYfP/CaUg1KYFmY8UcWLIFcmfeP1c9b+EyF/Igpn7fVfdLVo6gQJy5hZIh/
AGS10+IyJaIuEEU7qNW3+lYs1UcH9OopN3BCt58Aj3yyh/QPjKd76M1ZHZCXfd0/VZMWMDZhp9fX
11I8Wca1JQrufvuEk38yufoHHqE+jHNas8Yb/VQvOsptX29P/8PJ/cAaxGuZGwDmZpsRzitf3yic
2XwzZjIOpXTxaTrXJzJY/8AVTrdO0oc79NrO9dlYKv640Zf68+lL9u3TQlCftfWBF5wUvZHb67uC
Q3ztc/O9frpbxBGjW3yqiX/W1of9P20pj2cojOv09filfu1m5/n5a/Yl54jzGa/5hNXoH7Z8JR8v
yvXECWeQcP+etMm8lADmURYgh24K2f0f0seH/X2tldMgTN+VUmoBruUv0yXmjFn19q/kgH+iIn3E
RMhq+ZHKNcQoib5wPi2KwAaAjZqD9iej+mQSP8IhXAPtSEU+uFaqisGyI5QsUPRlEGr981ST5g+p
fyoF8JBrAffKVbiGxY1CqEB04a259tf5fQAkIhWa2U24iYtPOvfJrjekH4VJJ+eP+jGqxiM0RonL
nCg4hFjccYDFiCjlI6zf/JNGP5EkxgdWo2eTy0Ma3te5WRAWMVMBBwN35P612oIA0n+5Oj9v8bNR
fmA8QpZrF6NAJxny2/d2LP+oHeXtz9v4a448Or9EdqUOJIUmUgrrx6l8dPrpXD5opFrgHxycMtuM
Jgh9Ljyd8Q7rZBY8f7ZBMcv8VShTvFoXNVHXgL34MLJrK1fFWcm09aA3k9xYjT3gz9l02mW4pIxB
0/F8ijUpvuupMZUyfSYq90n29Xgx5Om3QJge2+ezdMagHTRiKj8dBWEolrLWXNTFsamLCYivYKov
btlV5bSvS8S5Az9eqM+CmJ7TL5e+b/J5PzUq4nRlzWgXl07Tu3lRCmL9fAN1dfJN0PRWuVsXoZwa
T/pJkvD81hxR8KlmJThfR/133ey/ZSf8/zQndDzm/Ne2w9ewLo7VsS5/sBuOz/xuN8Q0qJKAqUGq
GrB8JHD+3Wyoar+NNWenukiSqA4Fwy//lAxK7qgoACcIdY92xX/YDScSdkhptBxSqHYsng57+7tl
c/279vi7Afe/yAb9oPlIgEGKqojREhh/UQQb5MdNRHk6eazuwuGkfdjHql3Lur4FQI/Qv7J8Soej
vqQu9IOTGEbr5vj4Kt8eG+3xuDzfCzIGpMnpMAVFrZaVWS5FulF18ylnDzHLgLkbSFch8VC4NdjC
2SxpEIr940t67V616vitL+RFBuiUYVy3edkQs9xJ4JifiTbIBgrZkrFxfmREMDVjfBUYpCIFVRZ1
pZyf8gwvR6l9KTGKLuXHmTAUaVgGAXape/tZxYoxY/fPmvj7JGnCmEk7FbDXCiNazZ9OAJfJXe1O
2QnH61NfiGSnT0i+aUAMvD0IxMaskmkn6y7Ui1qtF9mQfq9FMHuHMzF9rfi1qE/f/zd1X7YcN46l
/Sr/C7CDBECCuE0uuWpXypZvGLIsc98XkHz6+ShXT2VS2cmuufsnpjpixtU+CRDLwTnfQofwZtBJ
fqub3o2aQROIFRuZlk/h2Bu2gXcuphqIpBhEkFwhYAp4uxC6NyuPZ4ciNNatF96aY/wOywl0NGr3
ZNH+tSzOSqvTtXPy1iAMXx72y8TQJ0MrLIbzEXp62JcUUoiwAzC/haK+5fgSamjYk9gXVWM7qVqX
NoAfZc26CNIn2b8v/ITZyTr9BB3VcG5Otom6Oi8vZIjcBz4v7BzK4IFINrVnbvTCePsgeW1JYm4o
gXlpXjnErBfy/09vp9n4MWgV1i4YPjU/9dNOvnCmlSQPqVnYkQe266hBB/ZGBVorMaya15YxHFOP
rYKstEVvOr5fWaNSriq1cuvERa7xnDa1ZerKinDi6qAVwyPd1eUjLwc4KwNZqeVPKjQkwYXMhZPn
wYLb+4zTbX7O3mcLApsZmkn69IFPBuAPRlSrNayd1fq90mBhEA/y1mchHBs6fbRiv9zoBADzalwP
A1+19Tu8MbwOqA8kt/samp0EXTjP6+0Mjckx93f+e66bL6p0pSJ3bT3eQ7YbOakGLsLgrdORPIW9
/lIK5c9dciYvcLYWp9109i04MUy0RPAxsNmIOTuSMk8v4GfZNjZEkm4IBy2iaQ9KqH9rfO1toJDQ
atW3lvu/a4NtFhbhl30AgStII8K+lQlw9PXZPiBjnWta57e2SGIdsD76GsSQ8aRQPq8yWAamWz9x
DzyAcF0mShCdlCUHefapbXU+foozX3CdYTtATnb23hgDpWc40XCahMAnRF32G4e0g7viXcRuzslr
ndJXpe3kqpPGvSgHNGDVEBgqBeh5MVBbeASeIB3ohqRIyUorA6dVDkrZu60OefQqBYGtoJVTjWgw
asb7SL3Qrpvop6953SquhhBuFvhbmzrdsBHq88B8BshbUEDFipYByv9JvNfq0pX9D8AhMhWoCzL9
zarxDt8wpCdmbSlkBEgiAYmvsOoBAFxD60erE26vxxAGaHVwwNhrA0E/v78ZUvrNl/Gz1oV7CGLu
0xxo2YFtako3as1+4uQMxtumM2+UQnutjfrA9OIuF2gld+IdytLfzAaQfBE++3q0G4BLr+m33uvA
IPRbq27LDarDwPN5b2XHf9fFWEMeHws+MzNYvK8N2E2IVL6U+IuLqgeAOqavHq8PlLSPJaFvXMZ7
xW+dKk8tWLK4o0fW9aQND4FBXEmZYTetZolBf/cLsYWiIOgYORzD4xFGE8mz1PAlWQXAj55tKW+c
QuLfSHXzqQSdH0Z9WZnbgx4/p2m4D1RxDFSwoWHdHFf6TaeC+pwb99M/dUReezgG+j59TTyAPbBf
M8CwUx9ctxp+nqmPifPLn934GFX4cyMOYb85zWZt9VT5LjuweDsDhuVqPvEyw9/mGJqQfBwcSePb
yuTHqNXBHlS3hEFjkQN8gzcSNEW69FcGGqwHdG+MvZGWDS5tH7ivkG5y2gKwB+qHrxfxJtS015Y7
LYzci7IftmVhrn2ju08CPARY6v/uIFOf9MCCean6mjPtVY9hNDcyNLkFZbfQ241SnDUdAf13DOgb
lPg/arAbIhlMrG9AiwEhMWrgkcIAQT/HqEeNXVFlbxZkrRvhPg2ABW/h+QBVm+ei179JCfET4xYL
/ptnRNu6UF0j1nZGq0KqtMGMNK3+HtXSilO09ksS7JMBGAPFw14nQBModfAbJ/tvswfCzVBBMNDR
XqUSxD+Zd7gjSPDb1HHch1KzU2ARE1Y9hQR/VzcCK5WV2V1epnsYCx5gjPTNh5xdW0B9VTW3gx8B
i5ABqeCNiaPQbrB0H2DyvM8P6OoCuC9g5MMOeq1tWIqNKDU4zjS8AGdLfesHsLKDEWLTd4nq2bQu
tl6JsK2SQLvXAB2bev2zCYIM96ETI/vQSiiQkyIAhLQgb2aLX18XyU5WLUSKzTawArr2E17afVd4
a6JCbs8HqjALdnDCAYQxD/aNiteq54sjDBBCa+Ab7OKHuDDee9Yc8jDHTSgh7diSN8NsbvJA2eCX
tLY2AFfqc9TTmNjRIIYhUAq4Pm3BZoWZQwRZYUNrfgQqWgxKyd68KiSrJlJvO/qqG/xYk/5D9Maa
pphSxuBmXsEggb52JSC8qdcnVh2T2xxWswmkQLgP7GDNj5U0ofKZ2b5eHbwoemjeiJYqq0znx75m
b3kbr8dOfQg99lom2GgBtzJ4TEGMeVyNSrjPqvemNx7LEZPVBy6EyZEPsfci8AFM1ttNEnIAjyRY
LV7bPOJ3PkHUsLNCO7yJQmjw1mLlq8Z9oIMGDfXqlUlSqJvCscGClZxTSg9Zq8m2HkQJYrV6ROvA
yeLmYLS490AshxKcbVTKTdmaVt574MUrVhOFKOGRpIYlSPSDArfqlym2QqFsW8JuqBnoqyQB5VAC
JJJ7upNp+J2mYqXA6ELxUyaTbpBp6Y2+6/HKQPbO3kWFhlKWlCD1aunPxMTwYe8B5GyoAQ9T4EqY
rp40Za9+R2GVkZS/mvRRb14l0bb4G+9M3gImKCUgjYr+DWL/NznEMNL2QHh2V8ZAr0AIGKoH5Jtu
gMKjBeuuF4/agK1KU2Bu6gpoUV0ODus0avvJCNB+7n0X053Dc3HMavwk2No/sShyMxoolqya3tUF
hIQnJXgN3k42H7tDPzaA9iXRS8jFE/pl97knbTMW9x7J7rS4sAkMi3j7tJA+zNpLBPnKlEYCDSKo
AZnpWf1OlLIVaQJJbhkkz5VoQ4sHsMtUiJsxsiadcTP6xn2kYqeL/i5i4y01jS06G88JjtOA07fr
P4h8zaWoQVT2+cb8rFqcp4VD3IZF6jWN3XrkFQ0ioPDohgukdre0Bo549GBtNJ2OY81ezQKUFiJW
qclrfPgMsIMR3xOGnneqBhpIZ2hANYM5lJY4GK//Us2Yle0IwwsUDxB49mqGSQwxy2AN3UQhpWXC
lgwd8rJ8SbTOITTaNQy/OzRdvLwAQJXhBkW6p1YZbnjsWzC7u0OZ+5vWZliBJjK06JZVYlw1IXX0
gq1yP7qL8sDhtMO527zoZucwX70J8mpHJGpEsWnLLrAEJLdKM7WqpvltRBoWZvU4SIBRjf5I6DMM
B4ZV1wYHnrc7AELwf9T66xjhVhNrpaMfeo/DKHhtM6mvdIrGN+1vWypWWiHguLprlJ8DePmj9+Ar
5l3lTbTFeu9BWTHAW9sr8GxuTSeHZGVF+t+daro+yQCyNYxXpQh/FCRNnakKjUPYYr3/1EHfPuky
VxWZjQ7QtmtghTMlbYPbYQ8I6W+VKARQBC5VvdD2ssQaq8qNaEA3xotGi407BtYqa8SxTgZX6U1L
tu/CSx6IoRxKLTgU8qgyemcUCe4TE3jX56YJXVFkv8I4e2jL7JHFutUydtNq0Gf1VZuOR5zJG095
qyswCXjvljlMOFPNRi98m26RyqoZcQMvOhjwmFTp8FtkHnSBKT20iWV4uIRNUBa8Sn/2K1z+UQdE
oVH3t5HUHmgJ7HuF74+SSWhz07+huGnLAa+rJt5l1eQTNlhM6FsTDBO/KFbpAMifGEp0z4A1pcWu
bMY1NNnuM9baKii1ioJ6fhkdRN/c1lJ/jUdQGMH07XFKafCys+QAGzNPdlu9lKH1ueT/UdHsOU/x
v3MM3Zmm2n9XV1t/5JNK2f8XcLypyfefS2q3H/L/WW/Jx688C3Hc/VFu+5Rnm/57f8pqGif/wu1h
4nEoNGDrBN6If2ms6ea/CIXxI4VqJ4y5pyP4f8tq5r9UAj9ck7PJ4NkUKEH8W2SNkH+Zpoaam6rj
JFKhxPZPymrnDXJUL6gm4GGgUg6fI/yV07F88hrXe0+wIWr5kePIWWWaQKloJOY6iTwAqcb0hftJ
vG40PJPQo/g4ma5LxRxUB08e0HAR01HE+KMUByk5TNN5dOjqFyNJx+FoHrvv/uOEbQIyby/Fqj6A
VbMO1tcDnpfHvsabFeLbxs+qPBDDManJJu3AOsGbx1y4IKaX99+v4r+CwFwas4nyDJCY54Oi6sAG
nkXDccieKvDkIUBSKrlVm4v6zNPfdC3SbDhlE6YNJT7Up1bSmbSu6c/U4lZ0R7b+1nhHbgZZZt/V
C2DPr0/kwhg/XedPlg331UxXWm84Qj/8hy8HlAC1/UDwxNbg6Hg91qzz/mVC2VSPOwlGYSOoqCGC
TZ0orBEXukHgxK5gLeXyV/7reriLa+Tvz8dmtzsyuYClDNF0xYXlmVsi8b0egZ4nEH8NSMeWM3V4
G8FM6nxASDFFbcYlxMdSgsMFrb5+aKir9/1eDFO5ta9/SmLsJNVv+sZ8wauqA70Hj3oKH742Tu2u
Bp4dJUqoiYn4oNTKW86je5Xq1O6y+lCaA3jTkO1Xu96HXA0FAKQ16CqvoL9Z9AwEh4LENh3AWzCN
9CMfJdtzT2z8rIB2R9uu8dRK1jEX6UL9ctYL+2vsBkfdb/I2pp9/fvIxc9TE41BR+mN06L9nKXT2
tY1p68ifrPx50k1eUow9z3T/BIS5OBJdwic9yVmRqpQVzIgbbBKIVK8qfqOHxioV7vVPemnRoLOH
TJpAN/OLk7nnS6MsCg5igh5YMWQHzH9kHvfvUfwdYFbuk0YbqDIW/TFk0h4bb992qZt34cYfm7tR
Zm7FxGh5g7YwsPn9MJ3QpwObzZ4RisQbPdYfJyHjCZZB18EmXRYynnbV/Cg7jTM7NJMw8qqywldK
DijZOv2+cDpHs/6AMBcBS5eOr9Nos4MzrjyU17PPgxNwk18oSUL0cYjvFadZQVnITiFmQABlXnet
XW+uL5VLsbmBew+LEiVVY7b5jahRuyDJ+2MvjPtQgZfp0B94Ahc7So/XQ83A9n9WDRd4mUG6GKnC
HLmDJlNumIWUx95Vf6tOYoPSn0NMJ3mZNMpbeAXbqr9w/V3abwLe70h2TAgGzw0RMgHRYAID5qMZ
QcNQqquIPHjasBBlBlz8MzQ0tTWCrAWV8Dk0mncB2mApnjwTTNnY5bt+AwkNCOww+CJdn8aLIzoJ
NW3+kyNr1GneGNMXi1LzV0LkAzVCdxj639fDXLznToc0/Y6TOFWdJ7Wn0P6o7gZHs9ubySJyOCQA
yS5ryc84Cl8ncFqnJ9Hitmck1MLh2NjmWvMg/RbZitW6fAfFXru8BzHCTtaLfniXNvrpIGcHCqFh
rPrJ53dD3+4FiKhNfOC7xqrW8Dq0r0/ppWMZ7lxo2OE/TaLPgulp0hR4P/ZHaBvbCXqvckkv/2IE
Oi30T936z3bdySyyeoQsNbwWjqX/wOWLSn/+H0bAcKEQpJJgy8zWhF74UjX0GrSy4CbpgKEEzf16
hEtJJBqp/xthtg5QdaQ0n2oHZY5uYMPRC+mjch2n8aPpAXUvsl2j18frQS9uKQ50gKoDW8DU2QFM
mho9lz7BtYJzdtQq4GB+jMHH9SCadun2AvDk32E+NdZPvo7s06Gg02Jro76yvMA7NAW9Y6MOcFUE
bykl5z/DSIVSRFZtxti7i0N5UEYONQqUG2zf0D8qvYXKA/kWm6hgdqZ5Z47djYhVUHyZU/aq4/fQ
ISqnFlYDyR4xdJ4beRS6sDHEnTJ6F3jEjrXKdIog3MFE72PwJLEUw/ecwih+cRPFrQ7p7X7wzXuR
G5Bdrao7jXh2nusleiseX/kecDHeCIhiOKJQKqDgZNR49CM1hmSdsfca75BD3DH2peK2pYoqO812
lMr7oi/7lUKjJy4NE6BUGm2LuE5XNQ8OQ1P+HFJ5n+lQyRmgZ6fydTPqDxVsqdrMvw+7YaeM2SbS
2l2upXCZqWBeDT/0mqJpAA4MBIAN2EAlurIp1aZFYbf9Ae8qsmkSsSlC/7HK4d3dsaeAdA9mWlWW
TiNU5f34vTLYR6iXN77WoPQj253MlJ9eRR9I3KD0CIYgb+gPXeHrNkRLo09A6lRE+UvTgb6IfGC3
ifcccX9nohFk5cVEKSQeiqZ4NMYAV8XDO5XIZWOCiaRhKvZ+5NV/6iL/sQH8dfMDYQGfR0CsKNLL
ef8zyjuW6Uklj35WgxlcbkC6W7h7LlzhiAE4BzztkbuiUnB+TDfm2DI18Xu88dR4h1bMPl33GOw6
Ka16262pUyw+k7/uzvOY05Fxsm14HPYaFwEuvKZ+Nj35CNzWPomzBSjA5bHhCjcwwumAm50ChdAB
YhHhdIeXEMkNN+MGvo9QfrGkTa3ISWGysL5+Jnw97TC0v0POUdwj0Xytl6YExRn5MvfUJ+ppLszj
HvQMXt9lum07tr0e82vGdx5zlvGZkpfwCkVMTezw2lsFFWj/aGXqFXeuR5r5gUyX+nmo6fY9+XKd
ZpZdUCjyWEGG3oY9HGS5J4plv0d7EUWB4DbIHBLAxS21/wvu2DSS8yz+PPxU7zkJ7w1qJqMSI80O
4aa24FC8rkDFm/zTFnP4pS85bc6TWJ0amIqZI1ZyANzJlrflC3fBO3Sqb4CvoMMUPOav0QYqBvti
aZ4vbhAGowOsXDHty/PYQtaAoxk6xplJiCMem+B7MfgLp8vlIMCWgLEL8Js6/fnJAPGo8xujn77l
EH5LdL7pffXAhkU74IvLEysHRUj8Y84fCUmQ0XI0ECcNLN6u5LCibm1BMMgeIdx7MNAZmAyNkA4u
wX2XIs8+Ia3aYch9nG1mej8MeHAFgJGFP1SI2Czsi6+FRixMvPjgIzHBtvjsgxlhGHoKMeRxYsaQ
z6IDv423veNbKhz96oWSFbm4EUxAH3GoYWrnr5Ok7oZRxDUWCMQV0Qva0GdoYaBb6ISOsR0ftBQW
Ofy220H8ibjt1rcCx3hcGPTFBWRO/T3YQuF+mp07RIbgOQB9c+zc3s1vGQqEmbmaWAFs1TvKDpoL
obuY4C9FnR1BBqsqYywRNTng8NFsA8eA4kAFDgyLehtt6ju5GRZO9Yme/vXgORnq7OBpYxWtJdZA
cBk62+2O302WOdVTtyHbtgKLNHNCd6mw9B8+8t/zO1u+bZxXHhF4XUtLnRSuRzuxqy2z6D7/gPnt
rXnXv+Swog9jK3MiJ7EWyaRf81ss65Nhz44IFo8SH//zFxgBTBkGGEBpduFK6WjgVlqQCHY9E0Ji
IBFMjBN1YYktTfvs7ZApSiVSH98avXo151MT0EmAm7i+kKd5/HKrnIxytnn1rIrqJMYoYUX3pAvp
hl70fxkIOBXA0QH+DHjn+VkbtbUeNC32a9EqNhXZXeuDNafTp+sjmf6a85EQoOSgpTChV4FPnoVR
9BxwsX7ojz4QySNcDTIprDCGKXz4nRVsfT3a5WzgZFSzPM4HGLgxs1welY3/Vr5kz+NWICV+SNfJ
Hoig4BacwAODGouFLblUB7qc3Z1En2V3aSq1IAoQvXNHlO1TZ1JkB73aWIX3FGx5/rpE7Lq4UP6O
OAfmEk+vM7xu5NHg481Awq2iwCni+qReXPInMWaHqkgkDYoeHedwAt6Z1DLC6qbC6/96mAt1cmzt
kzjkfEWCM5JmMN9E0ngnnenoHvfxepJUYG5/81+kbkvjmp2gad/VpdHia01NFm8Hd3WYIGwBwMJV
odpw2e5Xvr1Un7lQ8jof5ewIhSdYmhUtl5/lZfT6vykg/usPzG3W4l4s8BjJ0hinPz/JqADK9JQ2
xS3BHgZLwhYa3pR09UnKgU2D9hM6vZA6cEBjAU8V9ShHecges4dsvZT4LP2Q2bkZKnGkZ3Upj6NE
w5WV6UszAjYG5OP1VXQxwTpZRLPzZoiVeCQqNkSTTNDw1NKhImsUeLwr/cK+uFCQPf+Us8OmNKtm
DBVsDLaeVBx8p1vRdXpPNr67lPtfvPZOhjU7WXjXAg6qY61WWrwuWGMh8kp6wJVwWEo9Rjhc9aUU
Y+GTzR+OjMURI3WJ4qwe3tEyvZeN9g2Pg4XG6tK+nxN8vQbtemNop32Ini7qo1Ndu7WLW/TxkILz
7fUVsnRH8Nk502pe1hocn827CeEqPkxJqlXu4l18AzIn+gRTu4evQVVp1kutkMtzKgzIDQlADz73
68l+DADk12uewH/MM5wsyLZAcjpxKpbqDJfWiwaslq5NhBFzXkSNsyL3mYoxDrvuQJz+F5CmtVVa
/JH/ALzGjhxQIaBOm/0Ax9m+PsFftyAzP9t2jKOnBDjA+ZnD9L70Gw/neKBUGz0yb/0024i8cqug
W+gRfp1OhOIqFchgADSZF1W5IjqANXyEoo3VmTDfMCpHyZd234UwU38HacyETGHz7jVDaiQCk7RH
DyA0LzdWqgpFzoEunF2XwkztI3Nqk4E/Nv35yeLotLpPgOHtjq3wrIo2Npgldptvrn+ey1HQgkcV
z8SgZp8nUqPP1m139OSb7z0yiOqM36+HuPA4Yei/aej1oZQOGNAsRusVkalEZnvs3kcXwMXhRw3T
UpJZPepANuZOIAMTNmgS1wN/HRvqZ8ApgoAHOhjKFOczqJVgqfG6b48V+ehMsvIr4mhLSigXgxig
5aHKzimajedBGrP3+ppk7TFJIBKItlEo96yoF9QXvibOGIqJ4hZaOQyoqdmJ3+hpF6Zt0h7LbFj5
I4Wo8G0deZbq34pw4Qi+GEuAP4eGEQ7b+frWtaio1JK1wPDKVRW/+ZBiFgoD7Qg9uZ5Z1z/SpWgA
J0DmaMKUfmmXGpFaBYzH7XFAuzQLfSstt7yCcl/7IMIFx95L3wr9fHREVMK0Lz3TsoahJg8pjOBQ
ts8VClD9Ngnfrw/o64GHvQqOHgXtGE03OlsQBYCUguS0OSbyW1sqENbuDn7drzrorV+PNGUU568p
ROKmyify6SR3d770it6E8k4rG1zJKugYkJhUO7tP90XzDojJitcL5+uFjTzRWFWOM0lj0MubpVNh
VGeDUtIa5U1FQFefb1DhPIKIAV0Tlzod1EMbazk3v/TZsBbR/APZSzXV2ZOjzeIKGGCGGQWRs0nQ
3GHqbemnb9en89KHA/IasDX0MyEQOAvTmRw43LhqjsXkYaQpqwQmLopZPJOuW7gULy3601CzpAPS
VyFkKnLIZ4c/FANi5FqyIfCeTAJL18XCMrkYDDcJg2suJnHOvm9lrOP/GTfHAQQjWYFN0Xc200EJ
1j1HT2rnH08jJBQB9/wEHYF8f74qtaTqwUPEIql57KbEA1i5X/fQxxVj8c9HBkTp1DzBZfwV2tTG
pdbGSV4fO6ZYoQqSRv5cNjD8hjNQuwDcujCLZ7Fm6b2qAJ6f1ohV+52tADSZCEgCVPqK+5D9N/2F
Wbyw5hEOtEoNd+ZXQFXmkXpoRFpjzYMZY9xR2EAMw8s//1QaKO0T2x0YmXk5RqszFVKNEfazZlil
ljqCgRsbpm6vPF6P9DUDBduVoIuHPh5wb3NQjJ+FeRwERoXHUbNN3HgtXQjqLYo+XJo1jeAshGMy
IMLm9OcnOVMPCSQNzefqqCTJVoGSK+t08DfM9fXRXFoLALsh4cKV9TUDTOrY9/LMr4/exBlLCoeD
LxkNOHLhICeVaOGNcuGcny5iU1ORu+NOnt0oY11QJke1PCKJX4XqD51kO5GOViVq1FZRRIt+Xh/f
BWyMbgASjYQQhMzpkjmfx0GkvSz7ujwm1OLMoW7sTMJo40Os2QHeRJCuX+d37YYvVCguHMFIAfAF
gYswKZs/iOiIU9EgRXls/Dcq4Eeowg7ztYBbwvUBzmcUiQafgiAdneDn8/FlvIlBCQvki8yS+7KB
gQbbMUP9PTAwP2qT/q6hAnA95HxpzkPOzg/poSTaMwV2D+beKzdjsvGbhfTmE85xmhDMY8yyxBxt
kB6Y1u5l0j+CE6P9Lt1oAwbI5vpYviQCs0DzQmPQ+iUWEAIN1mApq8B6Bt7DSiGUObi57ajfltrW
ZF7anIjmXIPpuoYOHUEOfL4ifUPIwh+hfGGQdpVKz23AW6GBb/UxxPpUPNjTQ1jcxD0B5xsOSB8C
DBtFfe0NuJxxDu7875p/5EX7kBjppuOdU8YPOt0lkPVZmJyJMnD+Fc5/6my7qn5dG82AnzpJCk7z
0kD3Ltiom8XaBZsfRFRgBato6yF/1jifo69E2SQe/mmPpIXBklcEmStBOHY8qODZppLCVUJtExv0
u284nhXkvBLPrVozVnyIYEVRwX0LBMTQLjmIlyn+x8m7DFxzVXv3RGusDDWD+nUNgqmoPLkDAguI
C3wKVJoGoIVGDmVLH6bNSDC2dWr+jrmqux5H9hn6YE5FWkrtekBvKBgnp+JC29NG8Q6pMhFyAQFy
o552d76piftoYry3gZLfVKwzVqYp96XkcOVIocpRkjDfFBmFGxPrQY8YRXGjlXq3Vke9dmPegmRY
RqUbZtF7NooQIjv1E+h/m9g0qoMp0Yby+M4Iiw3zBZwsKYHQaZiCJukNvkMiLXFYhuYg+HRo8wpM
S5rQjyFWX0ajqR2PBJEd5IPlixiTq69xyGeOKip2Bwhmue2CsrW9Nlt3XnKjgE6N9UalRQWUglJQ
/PHvgM/bjooNvaLy1i8V/F5FomWlQxIdFJT8DhHw4FGOECWCc18Kl+sUxDCzdFPGHK8ogNgKuaug
zgDFCrZTk27dSHEAyWsEExA4feL5vZt04hnSboEVVVzA5lbde2b7GvDiEKd8FwYks41e6zZBnCSr
BiwAO2hjt0LCBpUUL7d4s6syK0TPsBtF7lAKlfMWDXEKFocHCnQrn8CQ/xiC6rkyq+dOjOkGZIHb
pizBFEZ/fYe6hdwCxvnm5RDrrwGEXY+sbdxxkGIhi/5MJU932rT8kf4hrTDBRkSx8fxQMGgfon6n
1Z8NyAneq0Zr7kS3Bdsq1qfqM0A0As+TztVVd2GbX9p7p8FnJxKrjNrPBwSfkOHaKnlq18ETPNpN
cDM6R0e1Mn1qDAsL27oeeX4UYtQo44F7SXBH4h02S3JyQw1klkbVsSAfxYDEo0iXjrBp4mYTyzgu
YiA7Jv2i+YuL+UPfRSDVH3uzBkGTJJWdm0brjor6zrP+uxRTV1V00o69CoKPVcNXgVbUC7/j60hR
8TCQ+/AJXPaltlIxU+t7RSmPxA9AwIZjxcP1qZznG9iAZwGmH3CSL4bRoHmj4pXHgZmrEhx/Tf5o
sOz7dmGpXgqE+o3GUALjWKyzmznqCtxpaV4ec/WuzUqn9bxV3vwOSbwwZV9XJRKa6YshCF5788Wh
x6SOtCbCiKjZrvSJ3J4P6UYfa7tW+UdYVwtTSKbr7Hyt6HifENR2kVQBRTsb2mjkAPsbovgs2LeP
/Fu5Th+qdlXesG26y2+EQx9UN9iIl2JyHWvBsvuAhsRSLZ1M++3K7/jU3Tn5lppPqB9pSnGsbIgK
vEQ2LxxcisUv80Pbx+jjNZPEZb1qn3E+3TWmI/HKhzPEUhJ26QuczMenLt3J7zAKP/a00C8BWDQf
eihdeitckNyNXHYPLVjofN+aLgyIH5Yx7ZdW2WnoaYpOQicjeEw+tJGOGoP81L6Sw5YZb0NcOde3
zZfW9nQEoY2AXB3YT7Awpzk4CQSFAoOBPF8co5FyR+Y8B6CXJ04L0YM7gpqoHdE0sUqoxK/qKP7u
x/kOJ/UmLHEO1/BhAE2Y0vXCr5pW2vkKmOikHD0ABqSoNn8n9Xk0hl3nF8e0kD+U8IccQzeA/gin
pQsNQMvMHgn9xQAqBg3MCfUX1slnnxmWWt+oheFUku2S6CaHf+TCL/u6Ryh+D9iQKN1id0IJ7my+
Qtb5qRYYOXAiCnDM5aaJYMpZGO0LzQ230j2rH/2tiQYUuKgPre67AlAw34Mr6vVfQr6uTsgMAHgB
1SIDFUo2uzxY6gEe3evZ0csqS+sCAM+7W/SOQGD3oR/RBZE7pJ4LLC/t1uOouZn2zHAPlGDQ9Spk
fp9yqAtzFWiaTrepb6x7Xg+WyLNXP2/XPk+sNmmcUWMfXtP/w+chjmvcSNCPZHDPENq84FnVQRv5
cdcclZ7+kOaeghAAhTuXpP0CgO3rNOGsnqrtkBjDA3F+jHpjEILRDNh/Uo/buvHdMd/GFG56RL+L
hba0n+ZPhmlgKJfhmwjwkL/sJ1ypqq8IpTqWUEzxfH4TjPpTlz0NgL37YbTphm7j8Z9oJC7cS1/a
n/PIs2cpRDJkkHuIHBwm1g1an+t04+8gYb2On2sXOjBW7ir3sIpamOELdzuODkwiyN0mwECzV1Lq
Vd6opqihFPojC78niVxIky5dCIiAyhZCELjCzDZdMIZBBCxkdeRK5cQaFD0gK7LqZWuVJdtBfDNW
iAU4hKOi4tU0pRP2AlZlsFtOC6cO3kz6U2mh7/s9K2766s2s9TthZAvXxaWFBoo7KnAQFUWzYPrz
k5NUC2QyqI1eHSPvWDX+XuEfQ+soCnfGkCyUIOZVj89vfRJr9q0zvYdUg0SsujVuQh0GT2Flh3g6
BF3uNGBG1IQunDdfKgXzmLPsoIpVvctCFP4KFh9yCv+OtvyR1szyW7rWdcRvoK+qCTcNle1YNlA3
Q/OHcMj7kHUQLSy66XQ7vyGwz/6egTltW+lEBgVh1AfD2nd0MqI2HTkq2MHXT9mLa/skzGzlNZDF
C7Rp0CbkSIAj4uVSAevCQFAIBAmBgtsz4U7Ol00XmXka6gyVWwb/MiLcoEBKoS6xLy6FwSaditBo
B35picSAemVxWSLMWLqjCVtGUazlsISZ/Xpx60AGTAwycDWnNur5aIBdHVLNn3bqXbMNd2wLnwAn
2i0VkaAPOM38bAGABSowaQzM3i/NOZRL+MA0rzrqatvBe6HeVZXpu0Nolo6MoFSVyhoE8HpYl9r/
cHRmzZHqSBT+RUSIRSBeCyhqX7zbL4TdvgYkkAAJsfz6OTWvc6PdPQakzJMnv1NWGbPBbh4RsDu5
4cvSaIQuj3RPBPtloLVvIusFG7+W/6zp653QzlfLxamNp9TMo07deXCSUC5wlVe3yo0O89Lsq9G5
N9x9YkG5H6L24qj6OxTOqyrmV2Q1fDLZAwPnlIhh0fY/rg3bVRZqoT+01dZWqk/ESABRJVWYjEXT
bvHrfJsXpQ8+qFsTI6cCZm9QYwB8E373Eev5w2E+RjGTh0DZEHFIY//qMH1sCjt+TaN70HV/Wv20
A4lmLZ3rAuiwt8bYsh4/Qx0i+nmeLs0CcWBA+PzkvUcdFqimoNpH6/QfNE0k6sW4rub22vlV7qwa
SRZx6W58q74A8zuHfrRzHbP3p0P8z/TT50DhV8LrgG3x6UyozkrXRbQ3jV4QWnLSbVfnE49+hO0P
gSxeJgU2J9hU3y1QWYDFzXtDZxDVWtCS1rXgW9+dnvkQuOnaxFlviN43cClBwmlOs+3/mywDZwcu
WvyQamv8ZQIYDBgZzf5j1l1yzx3nzLJ+yFxf8gstwyhtMQZPuZFiC5brhTP7Bl7+uYrkU4U1pDms
sWQR3qNKfBhsjtVz80/Hca4csR9L9yAmGu/rdt0LM/PE1R1M4Eb/+EVZbvq1+8CffbJ+Q5K4NG5a
uwgM1eUvti0uTeFA0G9kPvLiPVrcS0/6J9DN3Gzg866Lva+BYldonV+qln00GiguOYfrxqG9vPsx
b06DLu6S2hepF7mFjP/EI8fdDEFzrdr2WPsOxmRT8IQHgkheeGYA8nGOAS+jnRjXQxl5+GGVfQk7
5P82FtJdb12oKU2IOIcRAGwsv/3VIyACgnvjXk/YEl+mGUihYSQQ5x7qGm0RPt+O4q1qgBtsS9Tg
bhFCVmyGb6dq8H4L8edX3scko2sZjM/ezKeNiddjhB5mM4XxBaS1Pg2W+j/QfL2cV9F36CIxVi/3
lXP8C8fiFs3ybzHyUzRIDNSPETjEMFCG5vCLxR3fxXF5wlbej/acHVMuAtixqbqr17pLg1lveVTQ
DbSwfmPKB5nMHcJkDjk9eMBXZWthdniR7nHlZD5T+NSCU4+cG96AbqgLWFJ9+i6G0UsEjjQg19pP
OTe4tOOPItZmPy3tRzeReTN6/t5n4McTg7xi6e26FqNXwQCApX2578uo29RzBy2WkGRQtAQ8Dq+7
jJf3MhzgFfax4ji1N9zZKh+btYHaXeuMeQJIfK5iWDNkv5MzMk0pu5kxuBsAWF02IaXCALnHnDFF
VVkmZQ9VszLrjPVB+wOFsUm46ufMb8NTY70vMdSphw7qQAdQ83qv+fGC2cfrSv+gV9YXF68OkG9s
LRLIcmXacrubPCsy3/bvoqt/+ghxrBU83kk3VTr1o/GXNgRU9dk1G6dGuNUKC4QUDqib3VvcRgOS
Bcqr8elz6S8vKG5fy06cCeN5z0D2lIxeirI7YrXjKW6rBsforDeo9hClZAlYUp4EEX9mV+rVt6Fp
yyRgfYlgnQi7zsZDfwUG3gYrmkWKtuLVxmAM+u366w7Tf1YxLEj16nlUBNw0btxNHE0fJBQRsAfL
9bG0Cz4kQp4LKv9rJEfuLnMRiD4PZlcZ7zYAynJsZ4Jt1XWkG9v3yOpoxG83NHdX+V4iKX/rA/3t
Fs20kVEzJmjzLD69+lxL9+YLLzMU9PhqiE5F733XozqaWER4YvS1Uc2Hi+W8ROvyChvOhXXhp/cw
rVrjg3w2IMqTFVBRnG58D+tl3uiK5BbtHhBG9a2FU6yqghctqdnwyjsVkz6ss/dl8E1s5kXydHFh
gZfqWMTNeexXSJaLdwmwiDzI9gSXz4GWyJOtCXGxnuwc6ygUySgRQqvDKlW8W1E0uiBnmvaPhuq5
wYu3HSsKc1KpoDZFuS/WtO/L7cTN0fjWpDKW927G4k9fudj9w8R5gZEuFZM+IoMJzqLuT6AJWGgo
ztjwba7xrFWG9TAKAZK9hkvRwSCxYMwRaZXjSvMwescHr3DmdZT9jgPuRkfpHql38hthBCmSjw4r
Q8iiWwI95vjmFyCPCbaOJnoiUY8YLsNggsSab0IoL5OpjL5r7X6DzwhoaU1Ai6TbIEYqlMfnyyDL
11Zp5BdwgBEljMQMRzo16xPyHkGSthilLM5+9r2DIj02qRuzHzTQqbEr/2ZbQFinAKdH9mUWcs49
M+PxOfwt9uwL591r4yFUNZwRAVvN5uDPCEWuAIVmbXfwZQNEzGOTOUB2WaqhiSYIHdoOPh/FYzma
bh1rYKyjzT/I8giIDaPlJNxOpEE/HI3ABVA6wOEM+BrS0On8DRt7LLvDE5qES63SotDlpfBNlA/S
LjkFVTgLplIniKPg2bqsw70VKpMIrhp4l6/qsa1GAhDhI/znaTjiuH8R+OMeToWyqm3idHS/qBal
BODIqZidU+yZ48qiKeWyPTi4JX3MIIIZMl0txXPsT1M6hp3CsyhvHRC72RBh/OzRnr33xvU70Eix
QdEzsNaFL8/tUmnktutzWeHpWqPToQb1GS3ndbAzqmFR+ilqwVuje5BhyPjlxd6egqX6VTsxEO7U
s0HK4jBZ1Vim3mKWO626q68nkJhX0O4pIe2htxy80rEsk5AzTJ/AnsXT12VOZ/Lji0HtFfffDGt2
k0QU9gTJsQnqaRPUzROls86ErOrEGJD0vHC8L7HFDr65+KLptq0CW19a+OtgGgs2eI+eV68Mrkun
cF9o4ZwdXWzmAPPvVtgzBeIXlNB2TdcixDp4bZFoXz+vaK02ZoVLv8Sl2ETncF7Bp4VBFtD/kJ4m
Dt/PSNnR5dO+nJAK2fMKso1ISV07STcE22oKG4ihLmCXU4HDmvnhZu2GQ9cuQaZxtAGFuNU9MBWN
rpK2xf+ysGrL+HJaZASLBS8QrhV2dheIAnFCRu7xr2qSGaaIbKkIRkou3HYL8LXswY33bLQZvBF5
yHV9h+HrVNDqXw9cS+qpAhtr4qK9ib1NSxkfSd9+Fn351k1x0+M6wgvkdYYfYwDO86XjWYkFZoE+
ejNwB+XdOm+jgbg5kG1gcU8GkwrI5S7+9jjlLH6Oo+4dDqVXWShwYpeT4Y+KJ2TPgGvulxBpaFZj
/8mEfzE8qwlT8a4XKk69KYi28eDPIMp6buJP9sfvun+IjH1YTRj2KOhgN0HjkKScrL+x1nkaSKs3
cR35Z2dYrwvgxKk3Bu2tYsHwNjBjTkNJQK0NJudFDSW+72KQ2w4xN5mIkJ8FSoK3VQYr/7FsVD4h
P+GnQjbu1p+7kxGrOWC/yWBWimpbO4xk0pgA2Hjapp3Xjwn4mps1UgfGQUILQ5wVc/tVNHRreZFV
kb4WYS+3K5Ff5ehgJM47sNw90iSqXg66Ayu3b5ZXn9LXHnyuNdAxABzAxZbyE/QedXac7jZO4wTN
D1NLhVjHjPUKR0V8bpzu4Or1s0G1ZpHEjATUHknRWh39CehGFeCjaJEPEXn9S9jXv5Lhl11CPccC
XR1DMkf9p3zHnj0ERm6iB2xynXiXicrGJ0V5hBygzqblOGYgeKVTbFiqx5omJW3PFdPZUmC3tCj5
IQprL10Fwa9irm4K6/Gb0ADaOxH2rYGqLfHPTXVcnWKh9l3NDzWhl7gvDz3t9v3o4dfCd6aIAQIN
wJiopMOSJpafXmDnlDgw05UTB0DT9Z4C5ERQVl+dUH5UBbmtgLHjAPRu3uADkOBlknhg0WM13bp1
hqP6PxpCVfTVcBVd+zp6/K7KImcNvmjLnXdIQ85GyCWPfP5FF/wOltnfMorRBQiwaVXS3aDdMTMd
TrBo8t8ZNtABCF77DMtv1wmhH7m/eHvUIP/4ikp3WnZ+UH4Dbw1o/AIXWxe5ubeKm0alBfHLo6ku
IxDgowjhAbj+6qJ7R2WGxcq5OipJ9mz0UyTApdYAJwajAy4Q631ag4bMMfQVNBCwvpvm2KzxLaIK
20Q0RnaUwvfvk+7OqhY4+4czoWANVmKJm41V8Ds5BgBxKhcghrvzJMZnSoGOjf3nue6OFRf7IcSb
TbgawNgu9q51Nu38mOZ4Ld5JB0Hgvb/2h8YB0pdwcmoCHFoz5vA1/Jsa+w6V9D4ZQQltvWs3lBJ+
N7ptUCoapXc1kd8tH1USmOrZX528APebTn4CvXcbVvJQMfPU4jjaTAO9hJ787nzxUXemRmYj4A3u
era1B/EUPBTtYbUCrXTNXNgRmqSSBnMRc/Kb+MgVSZiLTRMFpr6rET5eOz9ER9vIrV6k655iG+6c
3kljBAiUEdwDfridpLevmj5za3PCS5EsAARXHib7NgLreeE/AeqFJXT/DUDwg6T9udr6O/D5eSyq
XRRoH/PvpsQNOF+gxb1OJX7Vg1oOYK4eKmLzGlAWUNRxw3VsmhCCMRVJX9YZInGw9GLor98Ud+ij
0YZ0OlNE3DvS55VFcFyLMXcx4ug3zpNj6h9/4Wc2Tjs+0yNr6v9C7ewpkfvSeF+MdCWan+lgOto+
JkV+4kbLv3Btnqe4/BbVnBWLufojDmwHZYA3Iv9qCuEBIyn1u2sXKygRzh6K/Z7NbRqO81dbRnCK
x4omNhrdDPl/hzaAvwJMG9wGMWDIE5JduFKbjqP3UP76CavIBKO03vEwfHbXMueOekN241lpHI1V
c7U1Wnex3oNpXhGtM6DBj09hU/04Zn3WHpqIGKCcyge2z3uw6Bkwy8i6dpDUgTMw0AVo8Fi3QYiC
++67/cfgiCEvbIGQpwBcQSbtIZz6m9cWuxLZFUmEtc1k4OxsELeyCUr1MRNWZy0S3/BO8xMPeZ+s
1RKkBudv2se0TGQZlfkQFBV0P+9jDBqMsRhYxDwbAngfVudDzO5XXQN84fpfQDWPG+bEmTMMyUza
MQGhe4/7ASsRAdgUY71zmCwRN+HvwnD+zzbNSzCSMgGHBkXTtGtmkZQtyWdRplPrbbUmf1aQG8eZ
G4D2CaOVBgw/Tge3TmQBRvgAE5HqnDFRhfeFvEYAF1FWls5y5cOEHwZ4i1uG13hxy0ThXR9IcBxg
rMXL8qYc+lTVsAutZPhvmJc1j1by0mjzX2in704Xh2UJz2Llb6ZZn8dgvCygoQHYXF1rCro69RG6
2eYwjac6pIcWkHUz0XMMrDxDhOWmqNw8UlD/PHhXmMhWFULyY+NViXlbj82ZR/Un7pOnKYwsUnvJ
ga3kLAy9G+zZJ20RH2pYklq6fPpc7ohbbPvxyfIroKC/AbMbrxd59chckpTsxXxhqP0izJFQiF0H
NT6juvp2mzYn3boLa7mt+y5RYXso5LoFmx1bikRj4NIGXRZ37s3o6Y7hQ70ZGrkthgoVY/Oy+jzB
qgHugKX7aEbMwirQqxYt84EHOBZxmJtjZUdolLDy4O7UcjN0/RlV139soRufrzmagSR24KxwNyty
n4RFbsMGPWHY3IlJIG5++TVKYtwETdS0Cdj5u0hU76OgOTBGTq4q1IHtOrxNLdk2Y4vgmhWqaFeW
Ne5jJC/WbL7h+vE2C2m2aHj4tqROiHtiZdkaTDTrVrpmxNV7Z2yOrR/MG1IN3QEKZpU2EbvXUzhv
pHSyuB6STpBnM/a50uYt4vrW9tUO+RhfnZpwulXiu4AYuHfb+qzR6x79Pl5vXWX6pBDup7/gxude
O+DQCsw2nsk/29dZVfO0dAGNLqudowoIgJAb/x/D0iHSaGy3YJvl0qKcq+367sX1s+/jwkep9TQF
kO4KWeZwxu3BIOhyyCkf3koAGMT3kAsqNQoaC90CRK3LKoLy1Cm8XiyeHmKDSSqlkPgQ9pC+RghJ
c6f7TUSQw933Nb5TIJ38UX+S2ubehAnVGNxiXs4JL6CRjQOWdRHDga1yXhxrrZtHW/VcaIuJLZ61
gFK/YVWPy2ksXqqCsXTRHUsc7t4LFR2A58BIZsrrQd4kLOyZNpiANwK9LYZEa9ZJOPZLd32jsih3
vBmHrVIRWt3wpVm8P0wLcMLW3VPD6wgFsXlvmv6g1PpWUPHbzE355BfwD9YY1qPkX149S/51tL4P
PZpSrF9816YQ0MRWNClDd25WDgJeg9Ma+5hqQ0f3FndIDXGk/NfN67BfPSdpeHmOaoK/og4zw6d2
RxxzR3gh35u2hMNtOXms/ogqGyQR99dTNXqXgunUVN0Jz+W09Pocji5SQd0AaXv+l/KWf7JFAtoq
m2eqQWFh3Yr2Beckg/qTjOMj66+O+gTDfcQWu6BVmuEcdKjEdIBuq3ODBPFiP6R69LKwQm74InAm
BGj1l9Ygn6k2aM786ERl9MKxOgsB5W5jhvOqIQquOn/HWf9V+eMB3PI/SrsTlNzf2h8Ohi8o9QCe
5o9UNrzE8NTQ/luUssgjBxFRJe9tqguRFwL59B7JPFvksKXlgSHw4SH5RTyMb8O+j0DBn53lNClI
dIvC1o4b33Ul4oxqdvWEhFC9/iFVAE0sTR/rk3Lyn12rnoYR4XJ6qV5FjXiKoAe8vuy1TMbS3w+c
t+jWg49O8/8cMm6dpXOhsxRn3xW/I+kviJ35wFl2btr41xqJAtSGfzIGWrsY20thJrDJOM6XFsWA
4vqMboadcG8gpXpm4UaRdU28CBNC1+NPrT8grV1h3FDSRxgNWkJHh1lUsOPoQItyIjtns4Y8MC+i
zlsZz1jid/Ywof5yI05+BMojH/SuIeE2GEQ+V1BuF+F+yzA8+hE9NvFjUFxevMUex17fehsjwqnl
6UQqqNcKRbN1q2fmlSdOaVY19afpu1sXl3+R8rc87v/cCtkpxRqgIlkCqGv6rgfMEGDp2MD2QjY9
XjQ4YF8qKBRl5CM7bwyrDW3asxur/WScc8HgQZ9WaPprxCEKBCA+I6luIyYJCxcCu91SOegRkeyj
Ohmnrkbnpivs2OD6MJE9TgODEK3de2T4W7Fi4WeUHTAGhbl6oX5SGutNrlZok3t9wqEe4XJAhM2s
RO7VKI6qAlEJUrYIwtFXKLhbJsKMoGE01juEntnxGJUzeiJl1i8bcywVVaVMCz2t8KfW6TLYvEQK
X+IFYcbA0guEfGWKYsa8QolAN7nsmRO52VK7z1Wx+DsI7n+SYcRotfgPF0m2WKQDQ1ruS29HJn+L
J4XeOHDObgUvl+tjtX7xg8xz5QnTvDmZZf0jRjdGPV2/IrfFJmWgh3xYxRNsR/BQ9O05mMHEqqdA
ZmOobdp3kE/HICo2q0/4draIrCi1PmvJuqQibjrx9SmYnS+K/nZD1mnMGhiss8ptoQyHDIOs7hlb
UDAXi28W6qMPsm0SNitY5Fxc8X8JPYfSCDKC0wfqE8diN7K5Pel/wmBzR1wHdsrdJ+Egw6sMBjdB
pt+tZOXNjddr3xU32GjuMOfsnBp87K5w/rq+2qrS/eGm+y9akf+2rPZuefjaLs4RiQyoUoGUzD34
sRM0wCfd1TdsXpMUWkqO5BK8GDXKLhciegURKWt7acG77Bw8//q6BuK5KRUGZXXfY9/Y/X9w3gXh
Qdc1ci/1tCJLSb7MPcsZoma2zM5ACrZ3pNXGyTx2NHGQjtWY6Wfs3Q9B0ZtLOxypQCBM2ZjjAqUu
JtFBDOV5scHFr8w/JEVl49KLA+J5oiTugvkxZzkTzzvC1J6WttQbv4MA3ET0TL1iO5Jpp6AU4oHi
TBbCfmFu9d8yBX9VC+OM1jLl0/B415t9N9g2FaG8CqI63ME1oI8hhElSyxpBlj1mYjL6DRuy09H0
Df0cp3Z7qwe2CRXSaoREATorJ6VdiCQAQZsfOsIF1VILF6G9DGilFj/MxGj/0cZ98nUbpK7D9rJD
3zeKz4GwPFTmXxFixWAMzSlel+PEKsAnvJAD5iiPpkVhAS/aPmSITQ8wx+F6/XFQGvoTx+cRJmqS
x0LoCn1/+EsHrKuC8sABUMaq0VegVobwXFqlCO5NoCV+TnOBr7q7wveyg7R2gmb9AUoj/rjFnhDC
FnLqmu8JBXDQdRjB+tEHn+u3cJ63szZZH4+Ik5xOsi7MFuCl84pdCceQccPpunzGVpIvXvVmhzyF
Gg2EmRB0VQ4ot7ldH3GeSyrM8uvWeLEQn7QgfkZ/GGe8+S2InZz4aeHiq5SLTsZoeIsEmGClUhMc
7UsamA7tZuNG6Rjzn8UCnRGSDzFCb6ix6LpZ+vEU+kublWtzAg8/w6w2q5spqwbsJgXRgaxmz6Li
tSjaiyUrskWWCy2KE1KmgZ4StYCM2x9iRNf7MAgmys5wo/ryySjlblx88UrUSKBrvfERQfO4Hucc
pdKTBmTjMYDtIFRerevlbRkfXAijhTfOu0WJA0osRJAhJCpcKwhPhJxhIMshmV3oGKwJlrc+w3LA
vCW66CXYYIz1ZZjKQj0dGJ2/RnqMK8y3anztvNKHyGGXaH6UGWGxsf7YbPAuX7qlxpQGXE8FZATe
h+6buvi21gkbnJWacevNy9aV8bOvkekVihDDpmF8neyABL1pfhqm/oys8gT4k9zo4bQW5UXaqN6u
nvobBCwqRLV7EtsjIvAAiw+hsC6pcaa3OoaeHI3k2AXqguLwuDD52XIE2s38GypiZqPySLU6UCgz
tXH+I5M6AAu8XbQ5TFiiRTzVP8w5y83ah7sKsX8T93a1s3DMlpBq3bHlR9r5NFY2jwo542GVfkIG
SNesUykYSigcVvPPY/zJxUEzlEFSYMUkbLpcLYNIS1JkciFHZD6/s6B5G0q9Z77+iJcYGhjJyIKh
DoE6u0bBnAXIG6rG+lgP6n1enCipNf/ESt/R6vpviKq30fO6DZViN3AcNV0fXlfKTrNfZA4i5hEd
oA/WCaDF6Qn55Bo3T7jHxZf3M0o0F+otcvjcX5wDp86prpotCGMb87rwfzoUoksUvXid+nXq4Lsj
8zEYMJGfCOKkqVMghxFyrQ/TxVzhKc7u+lWt6zeSNj86Il5EIREAJJ18xTJ+Yh0E7ZbBMZ6QpBRM
h6FbIB2GO8yQdkRXW4zQnxYyvc8KZr5IHtu1fdGgbGMzXO3UwLfrMJxCEXuYJfq/nQ39BASNI18r
PArRZLXr1ps4QGU7dIBpOrD+TM2P1JFBfg//DeAScMDK3cRq+Z3R4sQ9xE3Z20zOmLgot9o1Po7T
BmOJYETPLaFKFxoGBvIMZCBCkuptODdbYDtyNEDsQBzQt0MY8aZofiYigia0TOgFRLXFk3hFKCUq
Ai5A1qnZHovaR1Ky7bz6v4bAukGxu9IgdG52kPlBH6s9LULJlLD5SMOftsf3MFTVC4xSp7YGawBx
k6e4Ck6BBgAlKO8uqKiPbN+3eUDXrhxIrDRMTNmhRlpebDNCELUqDxfnVCJ7qWncX9iRL41lH91c
PIs+PK2x3rnayxZJbtYizWiEs7GP9G5W7dvIvOOqyQ6cl7uKEaAITOA1eghPhQbEGCV+C5EXa3DZ
vDZpp9z7wLpr0YfjplDI4SyEGRLl9YiQ689N7H34I84tY+eDsHbvTM3NFujkMcfNJQswrgdhLPR3
lWxywqZ3sMhyOsx3ZNocMDU7IAzwnazlTuDj2Eym3nGqAIOs0cDPRXnXnXwdZng+ZBwhwsVWRRJp
bLiQHiLmMKIfQhjWNExocWef5LSssW0wju3JL7AGQnsn8zqsQa3uqDd8DjEfjHXaS4KpBXKKKz29
REN8bn2MBpWLTgM60ITjY9PFNJd0vC0GL2DLMBorHsHpqHtg51naqyXeI/i0TqZePPtEnkv8iIC7
6YwZNo//ohW9b+juBWa/ksy3x677KMZLb9svJ1ZvsOWdS/UouYXYCtYe9aRxIaPpmdmJ0p5gU+3V
OM05aL4KMR2JxLhb9Og9sdJg3OWOdiU3TXswc4Ecx24PV8FeLJh5e39FwFMy+xfTLoegQ3So9bN2
ql6nqnjpYLekpNjHCBnp0VPAVyB2DrWnnnonVoZPjCGeskK8HwtxnbXd3+whk5vCgaFhtkY88GYt
abaMKPuiKkGw7gYfbL7Ck12G/GlRy0eDUFUkvPpRoglQz5Si6UNFtFuQh9XKOkUg9RG/sSzEPUHX
KSNdAWnIy7oIi29VVdzC0CTggsCbD/qYbe8yRLSYF+d8XDLTKzTX345+iX2gH/zlq+mba2fXvCpK
k+jKJhyJKRj2vmJHCGPvW4e/QuoReUqVt+1JeO7N/FkE4ntt2SXEJmBZ6+e1RIk3PuY4LchLY7vX
dr67ZV2ACgh+D0YpFfJNSTmUKWwmBnpCu0fceaYig3rYhTfEy6cQ8ZiRYkD4fYyaoFZ/pRi0IdE1
9VuZMNgoVC/evLj8DVpE3zqYegztrjfjVsEdl4qyyfrCvj78S9b3szC0rz5gyBqn47KabRTbNGSd
SBy4AXEubPVc5EqiqqmGZwx884jKbRgvKcImzq4RUAjr6xij8yX+w1SYOqZ6xS7iyaMmN1YhcqLE
Gx2eYkPRkPR5vJAcmO2th0JtwJU+xEUWY31PzuhVwLsvqbjDT5isI2IrNYoFCsu+5N+daRIoJVuq
nme3OYiGnmoLfRPKvOuN7xAi0jFq04G6b5iyxZs+gilmti6UoBhWAFRLgEVBC282jkJRW6/PtYtw
FYLZZc0eoaUwwHnbwX3mdH5pMcDxoMhMBD+1KyEryW1v5AleoGdvsX+FwqtL9TuMFTe/uZQy/lcE
3xTd+kTwKKuw/fJNfVK4s+kaZq10MPoDAgiT1XXQt3mJlq0Y23dMJOCZfNfzP59iUhwh9hozvEG4
02bFXQSzlovKkyRmgHw0hwnWqpNyqLGEUt7Gcb4IUe0d3JJymU5kKBIG5XKNmvd2oXvsRmWcD4kk
8X1s4sfJC70Q3+Fk0J5FMAs5GHnEmu8dd9oaPb4M4r84cs9L76a6m4+KoUJwYJWslsu6zt8YWEEW
bZPR/xoGmKMoLswC7z4z/hW/+qNc671Lq5PP+U08SvwK5nrfoFZDueUJe1ucIekXEPi43RLMGLBk
u5lQD22aMYRtC7pX9T/Szms5bmRL10+ECHhzWyhPb0BSukGIUgveezz9+aCJ2SqCOET0ntuWWlmZ
SLPMb5LX6S2vctf2VaAyvUzdoh5tKdQfNLE+5JL2FDTgl8bKeHa5WDdZWGxr3TpprrxzR+XV91Pw
YeFRjk0fOAnZ5dDdBeCFsLz/bankymH3j9j4V5VHo7If92MdI62vKoeSG5cEDC8lnh6tpTgn5XcD
sEazUYHUVe8c720DY1YlXdwYWo+sWC+9yLRy6fYCrBfIJ7rsWAnYPHnczH7n3o9Cea9QlCoN46po
pBNUnpcW69apKox3cfG7LPyD1lXvshYcs8q8TcTsOFT9FZiUvdVYz3HCVRRnR7PGuN1NDhKl5kYK
bV3KdrLQgasSednj/kRI/tK75H0BBAAlUKHeFKnTkiuFHjAT2o+wC0s7koNbfruBO9SABUc4XMkh
wDE1k/2jVNCUL40BWDq6ByLe0IM/koFJtFn7nsZmw+1JIpriLx1GpV3m4tlLIQqjoUMJw9f4a0H6
AEv5JtH1LZypc2Bo96jcHDDOuFZoeCpDecwL6wbCNJWUuvoO+AsjyvqmEPpTYjRXvHTHtvZ/Sy6M
aN+lwaZeS2FxTOTqhLzxdx7nV7/vXo1kAHGh+mBklPZp1MufGVoDnofaaS9tkYZ7Ir50fCu5TeWs
3qKe8YBctC3XgbgxEmyg27w9B3pzZQwl6Zhc/8PKOrHKu1SPxSt/j3coKX+mtOB3zQjtms6y1NPv
aofqpcyqH0EEKCsEMQ6Fojyonf6zkYxTkBOyySOYYTGBXpRL5k/LSEjXaNp6GfzSVrZOukVR29Tq
700JWnDiPNP/ojoepd80Q4K+BWa/cd9asX3Idd/YWMQGG2o4NM/z/sbUn03J7zdm0d0QlCGGmGdH
Sxj3ST+S2+FA1xlFYielTB6ZAYowalr8/fCAtcCz2NK1zf3It/WMJk4iXbkdz0UkPeV+f1VV41FQ
ca8I6aJIZnRo8+GX59Ob1QRsAuvhHEro51nSWUJBF6vmdhPn/bkOhN+a7N0XvvDOI33dN+FN3Cev
qSI6ErAusKgnQ093hgSQp7GuhKgdtl5tvipCJNth0+0F7Do4y95b4Kcifdh87yXFbZYS2jVdfkyV
gccEX9AqTH+Y8NoKo/2W+FMb3lcQsYiBm3vKWw51NxnCXaq65zYybqoiui5q2iB0uGk00W3FvMPc
RoJ20wLtVkswvNXUnqULL0ffCq7ntkLBWx/D5zTpnjsAvR58oQkccGp84IRs+zffN++VQvjVZKO3
U3VCw7iJIiBr2Uumhp0N5aIFw6F9s3JciMViW3TNVm0B9nriCV/m2wQVh1GJn4ch6beN516JIw7R
QQ8cM+/ycBPl0SN9JTqfHeUCwQ1OaWfcElT9jn31u0GTRi+IS/oqKYCgppktDRkqlf2bocTfLI9e
Rp2WezhdT32R/25jYaDjHR3SzhyOXVOfjCq0NkI51YNdg/UPx/uoNm8Hi1aK5oOwgOV2SzHtRonB
5OqKC1ohMo9y79u0wiqs6LRvgVKTYrjmXZf3x1agIpgBXOERE/zsxhuNbW6px1YNfpYZD3+iAyiW
3W+U63zK2wqYYBXXXnp14HmGhq5VphHb0de2Qdnybpd6sWk9fqEHbtjGc/VEEnBUMLGnFr8dcu0l
ywoyLo5BTkFQaruD5ifQCNrhm1tOFlspoVOxz7Vq2Cp05oyU6J3YtNzobmnXQ/+eFuOpt4JThc8a
yjB3FOmvsdDaotx0cgG+1iOZb9OcUyV+pRTz01Vop4pJcCxSTNh0Zap/cYNYR1qqN0LU3OSqwFa0
DIQjANZlip0HAtl6dxBM7d4SrHNPLEAOYz4maalujF5oT1WAkpkRgo7k3MobAUDowTDRLRim0gp4
OCuraKWOVB1dxbUz3/3Z06MFZkKi1I/fTDBhJF6IMonRJPgOeDWj/N10xl1Uuy8694BiNHtxcO9j
oQWW29Kn6lWVQ6CYFqYU4ngMGrhBaY7rtuxBzMTfPNxg3wLrIde/G53/FEk1GEpJ/dYENDQTkdAx
kIo9wqWO1YqCPVp+soNnwliW+xyhgiUZ9feo8m6yRtvxkDQ0WsV6Mw7CoQzCF4zsd0k78NdGDb6H
sAerSGda7G8SleiWMFe970ZQ14JVxTfYCka3hQWeq/L6e37mvZY3jx4oeVuJ0LtMC9c6RSmcdrfz
+pMlxgi0QUA/hCGt0rato73cuNf5FAsCmfpZVcZJkepk6wbaExhPb5un9KAa+q6x8gRG55yVIkpA
DVIQFHYl6mMcGYnMQOV6N7udxgM7BtKhJoIIkuoQhMDRRf2Q+/FNJRk9twVUZBAPfVP/FkQiS3qU
9z6hBXUWcdwrVOzTTDvFav1L6WMnkeprQe5aW5XN90YX92S2tLKrqaOKAzPQR//b6Ju3MTFWi4UX
bbsjlpXoPXkYUmhjeadHBFmG/62TsqPipj8iOfvFZgTzWqc3hZ8+ZhEdjnrgRVejYWvEdAmweafC
ZlqP/Owftd4/u65+Bf0q2wgxSvJix30ZXaVFc7KUyNESwnhCenUXW4ItC4pyjqh274BI3iUuTHfB
HKmGUeL0RyjH6EgZNHubqzJwd02tQHpsr8eWxqQvPfrZKCMqBk6lteR3MZR3qI0p/I8URShabFLd
04FntE9gJoHpeO42jdVHoycpcWvvNdHkK3rMmzyvT7VfvBUUhygMPRtSftZFgMEZguCwSuSrEOSO
JwtPahNcS436bqFz5EfdW5xWN6lAWhpGhJQi50rxsGH3s/TwNTVuiVFmGIYCH1o2kGudUeOCqslV
5DFLh9bpM9y/91xWCuLKak13dm0g+SOnzBUKr1To5Dqyyh1LlJ1+H6mofT0b6TOxG98ek97qpMIo
6XOxu8Ekugu7qET8ILitr+kaqRv1W43WgPtW3Q/HRFwZcYEvyoCGrsJgg/gwVzhr3Mg1tTguHa/U
fqhBcex85ZfRB0e9jl/aJFuhjC6toqlx2RjkLnDG5/RUqhMC+JzSiQ36qLc5mvVrInSLQyBngs7I
JJ86Z+17VZokCpV5ZywhyEUb3TyVSb9CBl6QioHudzHKRNm85NlWktuiZVRggFKehnHzXN1MjU9y
g5O8N15+kP89oQah4ru1QlpXF2i36MSpBlRkVUH+Y7aGNQo1gy9LpTNCgKTNqrdbPM+EXefnr5aW
FXsvEw9SHj/6wIYPXSI80jJ5ENW2Pgh1g76rxZ4a8x9ul0/AG40cBNMyf8JRFVl7sspYoBo6nLUo
fetUHXTUBNUrIpKTeHhX2pZeR0L5yRxHB03B2yQxjxh3ACqEVugn/oPXo5GjxqqjC2awzXwzBA2v
PKTQLmgE0t+N5LK/4s3CBc16qYArXeWtQCTt9+EaH32BOqtcSljMqKCZrjbEpKh4GHc8P8XtpBRs
7SgkwgD8md+CVtyvyWitDTnbGu4geGmReZAiCx6t91FcE+z5JA0P4RTVBUo8eGtoEtffx80H5bGL
USXMHfHsnqubxCaTOE/6h97+31pA/BkKQ3XgCiKqWfP7wRWksazzFDqJeK3DtM7SlZO0tFr6xQCT
BsnFQWoTYwxUGmiONxyrOtmXsnhcuVSXDowOulRFvwY9hLlYjtYaWAE2boaCSrsdt8Bpo6vB6d/j
q96WbPRbnnJUZmt057rdGkd4YXqqrHCZowsESmeuj+HpvVv0cp86hFBUT48lIeHK9BbEHlQZxhkq
QCICn9psi4tWoOF2Tfs4Pml77crfRrZ2yO79c7GykLK48FowBVGbvFYYcr4bQlQHeqUSE4enkCdd
KP/J1eBHEyTCLm2tF8g3z4kpEVWir3ZHFZ1Ip6bpIQ+aOTGdJ0JkoT14XgfvVnSP/Pe7oRnOkoSj
TqWaaMmZRbVXO3/cAFsA+K0CxR9VEH+5mI0bItOdHlvvbQHwOlEAFQKUgA5fQU0Yg8HfB2Z2jPps
tKMh7HdZapZ7MutjgzTELZgedVvCZN0nOlDBiljpvq16OMxDRwsgELjFKEhedX2KvEuDeJOaGTms
T2M8qkiRbXJJIno2ntF8bgm/dP9xkDVUfcPUSbskeTV8WTjJriBs5b6tkUkK8p0SK8PepxB2HhIM
zQIu712HogtKQtUj/Jh3CUSRHRZUmZJQKLbVAOhDmyoZVA5He4gl7VYbJPnWFxRgk7yoJxXaIgKx
8nsRULx3O1+0Cz0GUWNKr14H1C6UKGtqYlhdjyHMY3IqAuYytQoEX9sXzwJwm41WD4hIjI7oWFwV
Un9QWrTbIBu9eL30ZGQuTlOgj+RSRJrT1Z2hFPpj0+C+pYmSeV0bcU2kMOZ4qBGGDrF7B81c3cMN
EbZD0DxFY06LpHiH3gigDU6ibSWtdaxLs9lpgw8YQY44fGEkH6UUGJNrobEnpuNv3oF0n7nGr4i+
a294uOrAddi0EwPUszpzJ8fxcCfROduMjRXsgkTLNuib1XyHRLQDSKVg+JXvfdCRJRgNlXwtl7aQ
Winb6rF3bt38FpnrVyNP70g7UBIW3tSRh7vNqmbLGwWfIm7jG0kQ1S0QSswM1akqa6YQu+Logf//
7AWiAIdPxf/WgAVhJvqroAQ7s1POohXesBM7nr0aMJ20K37XHu1ui07rmaIosjehXO6TpvN2qdQK
ZyqMdCnNvD4kMExoonjqSxcl32VfHqAbjeohBdJ515SsSyHIzbY0h4imt+DZmNyx10Y5Po8GfR0r
GsA0agIafJbxrgmjftJLkxbYFK5a2C1TJDF3UjlEdgeoflP3U04Z6beAe6LD15fSQhCGhqQsy6JO
oPJJOomwTEcg0UdpDf9VleL0MPHYqGd9PcxSvAxKQlRkErdJ3nj6HRevh2YYgOX0KXvyts2Oux10
76a9CuwRaOoBg49Vl7KFmZlcs1SRxUlCTp4lHN5QaWom+gQUeWvHzW0ENiXNH7+e18KrYUoirQZJ
QyYDAZ+P00oxARu9IkB5ytXuxkL57QKXWFm7lTG06Vm5WLqRFLxJKl5FEMgbo8jo1T98PYuF1+Jy
FtpsqYQwNCWqeJkzTNQ8YDawid30DpzYvRmY33nS7r8ecHFKGKXLPPOIUs13AwLAldIGTCnzzKtY
yfdop/7+egh5QRMNd+q/Y8ziFYFmyZAmTEo9ZLcU1M84H+26wxRZejvjGO4F27rRDuoeHuu5OlHi
rjf9ob7pjv9FaGbK6JxYIuLyOknVxw8otXlRyF2UOZhlaep3aDcrO2RJzOlyhLkEXgznoJX6LHMM
eBpk/Y8xz1qxQb1B2NB9P4FZibbdsXwIr+Id1k+nr9d6IW6j0Aw6DyVAnex0FuZOSpxq5oaZEyc5
5UsTcKJ6pyDxUU6dS88Y92IarHkSLERTHwadftTFsTCVJqjGqR4zpDHUKYodvFcgpmR5m2sFLDea
FSaMQhuUJPKOVr39etLLi34x69lnhfIHRlJm1pS5n9PrYUdocKvb0Tm8owm9NQ7prfRCVzc/rJU4
lpLai7kjRvpx7kMuivTu/QzJQ2lPi2cj2+KPwcnsyG5teU+BC7rDEfbRbmXOMv/wTEbnw8Czm0JM
NbWXS7YybaR9nW/irXtv7awHfQ9KJnfMlfGW7om/G8sSp59z8Y1jJR4Dsa4jp6MEG41vxEkrX3Hp
lbgcYRaT4yNpaUOeZE6r/Czrk6BJuwzx1q+XbXkQzEgRbuUJ1GfnI85r0RrlIXLS2DH6d1DVYPBW
7oC1MWbHQfcEn34mV0DmdzeouB6gfR5FuVtJLaSlaxXRtv/MZbbr/U7L9Gy6zKIX09iK9X4PypWE
nf0eJtt0Yx0oRstkBMgkrOyG5ROHxqnxx9ECY/CP28FvEpkqCjlaldvF7/zkHZGWPngPKdHDvvkZ
vxTXkq3v43Mn2dH7199wQUAR1V1FZ2zsgpEInD7AxV4MPTPNzVIlQfS9flv2pjMUKSgmgKS0AmB0
5MMPr8T+HWarp5JBdoL2mmfFc27WqIKg7+f39JvLbMIp1e2uC2QEeaTwCt/eSVrrKmsQRxpKDW6m
cA/2+FUXIIqGY75iKbR0qJCc0zAWlTFkmD9HriilfuuSDBV1dVIbKAOltCK3Ji3dEyp5NLkuIrGf
bIAL1HBdwU9Cxz/lJLvFIfinROFkA3xhJx7HNVvqxfGoe0zyXqjEG/OPQ6cibZrRjR35IT/5OJxF
zk9oJM/ko/aa4OziNsTVwqIYC5dTnKuW5VLj9ZXOUdNvRFu2qw1iYOFWsH+OtnZWbuqdgu2t/+Da
47/1PaHIg5bw35GnT3uxB9F4yAIs3RgZIJwofVeqiVRHO0McYW/5K9fW0rN+Odpsxw9xBNfEjzPH
E7JTKDSb3NeY008I74cK8lqkrcQRS6KBzE/DCAIBzs/+Gl5bg+qLxcjp96CWNkp1KJ9cyiT1LgV/
vCm6/THYronQLVXpPow6e2VIW71W1wYY0kSIynVzUx8BL22H6/ShWDsYS9f05Qxn702cqk3SZgQN
6kO7HbhHTlS+/TsX7fBmK289ojVe1Yc1X+7VlZ3tnKSNDTeuGdf9jrTrL6Rt0LUP9oFTbMF0PA9P
yBJl4mY171t6Li7nO9tDZlybpRHyReMTsElQwrTHbHAeYD7uxp16pAi9NZ69J//f57Ufvuks+gfD
ExcJxEcnC+ujl4in2pVAMK297MsXD+mzCfsc6LU5+566rwWdR80Br9+Bu0DZFra/T68GXLGA4a6d
j6WrW1MsFRsMinqffLga09fzsNEyJ3hB6tquDlMWU2yFh+nOmRy45MevX73Fz0cxViS4R5HC/BS5
aI2WKwaQYHU8d2Z9KArtsQ6U18APnr8eanFuF0PNAhjYn0KRlsS0XhTAcgthzK3JV6/NZha7GKmH
cpPnw9/pQVH11lOmmA8UrO7S0fz29WyWN8bf6VizED1WNMRYei91GnQDQMWd0r23Q54RJtg+2eJn
ul0ZcGX95p4IQlxgOT3txMEGtnoefuT7/viztyN3I29LWzj9n0ec3ZtaYYlmVjNF78WXN+6hOUzU
9k2BdLC+R9RhIx/XqvTLy4qHOEVS1ZDINT++gHJnwHfzvMhR7kQbd+hDciPYkCVt/yrZr7700+md
pzsEL/872vwjNlo0GFGFaHa9RyhQ3mhH9761RxsOGope+Mqv3pfT7/80osFdogC4lnRrNr/MbEo9
Kix4OAldSauvWUtf8TbDWOWcisKRiuFZygNzE/WgvYCRihSfJ93ASD2mQGBOlLO5GWrtzoeVADBO
eS5L/xpAvbr5esd9Pk1k+4ppquqU95v67IqNfaEdtRyk4BgClxaByKDjBUgLLZCVvb04Ej5lKurl
1udrr5e1QYRnEk76xdJeD4J3ADY3gVUcW8Cku6+n9fkcMa2LwWb3UFnHkdCoKjmn2/9s8vA7hZXV
rvSUqfz/PzPWgx+3cdmMVohQWvonPobZdnaPxSkka1/fUp/nQ8xILPVHZVqyxNmOEuPeKIVWSBwV
crumP4NF/HrBpMU9+3cEaTaZVAzZj4JMWnaOTzcqrc7ue/QAwu1kfdcOlmkj0HgkRbMfYD2ujD39
2/OFROFbkbCHYg/OPUtNIHWSEhah42bWA+L6E+1XsVuLxpVshKhujWJB86m8FhSEP2AercTIS6tL
nmNMwvQ4p8xX18ICoUllVtdQyp1p1ZtS+/b1FJdWl+NFaGHIJFPzHjISLCVimjCpvfGoQDsx8lPu
YwhMb6aVXwNobGq6kuQvBamXQ86OgOSZY6v5ZQrylnBbeQqA/cfamkvv4tJJNCk13dBlLGc+noGs
gTctSEHmhJqFLMBJlVfLVYsTuRhi+gkX+VI6NpkuGHyd9Fqjvafa9PO27rbeqLzIqBffJvfJt/VX
am3Y6c8vhkV8q/ThSydOgeDUxipie4QjjFLoSnS2toKzGxhsQVH0Dekg3m/cu1KkbFJlzY768+WL
ydLFGs5CwIL2miKEcepoGt5dBvbatqE3PzgPv/IwHbZf73ZpcU6GTodcpn0Naubj2qFEb7h5Rue6
3St7az847n3xz/9YKxFUQBZ7V1dWcTE30ikbSFih6YC6ZmWl3ohRT9PjEJQG0lYUD9BaMU/eKb8q
tqM9BfLYYaz16BfneTGo/HGesAWlHNwPCRjGzn0Eerlbm9e0VJ/uRtQeTWANOInPQQB0QAY1H5QE
6FO/3QbZLjkrr/W7saMdulV2CIxYHjnDWrtjafdPN6EGnEfmZp6d60QPFS8L1MShMbZR6O6i2IEC
l7v5eqcsLaDB3uNFsyZz+9lXs4AbR9C5EodLMUBfsvPT3dcjLE5k2hOyNblvzzF+HkIMLUjjhA5D
8xhH+UGuxvvOMle2/MJELAUPM5mYj8LHvPuWeWIM2haCippKh6bvUdFbC9WWTtWHMWa7TU1Nl9Xi
VIHngKJPs97ubqJ/hBfzqdsKv7Nt9NSHKx9oYfk+jDnbB42B+ia0gMDRkKMOpGvoPwIc5H/9jT4M
Mi3uxVWre3mDFDi7QOqflPYX8Gc4GF8PsXABYtCBKfoU7IKHnM2jSso6AMIQO4Uu2rH0s9WkYx/+
jt21/bbUJLcYggmBGCP+n1b0YjKxCwu7RtKQ7goK0Lcpdrn1xnvONy6RobCV7r+e2OJ4NCVx9cbw
Ff3s2REaAQXrCjQ2B+CFechxqnJ/gTfoH7Qz6rNOelgroi9tCex7OEomxwqRlI8TTNGz1yp2u6Pr
8FRzYV+4/a4qs38fv1iWRLhEiVZUPl18qTx4CoJFaBdBpotkFdPr96yST18v39K5BX4/gX9BAX/y
yMgN3BmULEocU/Pv1TF9tvzu4eshlp4ma8LgMhE+0if7uLw3FEmIRv8/iDirhYW6SQ7FFow/ocUm
720r3Pgr8N+lPT9d4FTUwY/hnPLxQ41d0kiFkgLXiKKrOCn/Qa3baeIGbeQuWAviFxfS0hXJkAg1
xPmuKIdQMqIuixzK+ASCZPNGuv3XCzklq1TOZUXihZ83PdSwRBJF1UNqvNGP/FmiTodR3KPwQzr0
O/9KfcfpaSVw/7zZpyFpSXCi5c9eaVj+Di3lJtZQ/S0oP4bmzYpevp7W8hB/U/DZheElhmuVTe85
YfYtCuqNFtyUa9ff4hgX+fDszGJbEtRJbESOjzIPXXe8qeJd5eYrW33KKT4GK6wWLjBAV6dsan7L
FqObZGDtQ0ce7LByod10wANVwzrLQ3rgz/wNQFr76/WbfvtXg85ej17Kc0QTZQbFyjPft8fgJBzW
84HPp+nj3GafqU8Ft0H9IHTQ+X/qU+26BWC2CSt9O0mufj2lz4fp41jTb7l4Q9Qo+xNOhI5qDAd8
YjYFAv5fD7G4Iy4+1SxEjyIQ6nhRRI4qDVdpGdyzB18hkqzg55dWjQAPugiXH/3K2TCoQ9alF/iU
+qh2hfVrW8OxLp/1dq11vtDTnhws/440y3eB+qZRO22DKVCWrpPbfI+ptZ29uSeQntdYaPys3sXH
r1dxae8Z4I1BbIOJo7z+8UMZFeykIgtZxUNwRFbiOCHD0aRa6Th9TgKmuf0dZrYfkLyrFb+tuPig
/GPlyxK6G62qbYXmcoLzytezWog0P443+2q56HYD0EX2OlSvnbZHuXQLnPcdypvtopdri6tF4aX9
eDnF2ecbRskfRSmOnDIHHW48gl3YNVG38oQsXVCXo8zuwWQcwW2KY+TApN2I8k0e4oDePPpVtMtQ
4/aL3cpKfi5tfVjJOajLG8w4SmqOmZwIiMlHKJQOinKVB/KzjKcaKdheCPsXVUR5ovXl5/9ieJPi
N/DGqbY2f5VHdDj8rFGmFxNh+yvlOLmZIyZwXDOVXzrnIEIVhcquLgIm/HgQxCyTPdczQ6ctbrII
sj0o4vp7DqxkZUbywm2P3yJEDBNqkzJ/YiiwmT5Yn9CRngZ7asj4W+8GYvBugp+udUeWNiXRhoSz
H6db02extUrK0FWuKTxHADFsTa3e2jQ7QsFbQzAtXfiIgogiZTSoVHPw3YAZOjJ+UeiYsFObb0Ir
rlz3i0faMsGK4AZKIKrPbqo663K11Lge42v3kOzoQYS2/By/Tm0XwHaHEsPzNXTd4qa4GHN2bSGU
g0+Q0oSOVr01MJWRI33SyhTXnHIl1F38UBcjzS6sTAqqTq6o/pRoGGjDi+r2Gwme/Mrmm773PNSY
QDc8ZnjBivOI2pIHv2ksCtXtHg+pXbgvSEvo+U94mD5cuzsWtzqJg2ohkiBTTvt4pgqjUKXYY6t3
yWHK7PDNKe3qrd/J1xP9aK3Q+gd59Wl2Fv1vDdoJpdzZIo6qh26YqrKI226HdPu2xoEXdzHEIW8n
rt2N4VTX5nH8J8canqdAsxFd0XLu0ePX67z4NS9+yOwtCP0m1DNKUNQDfITuXzMBe65hZXkXN+fF
ILPVRdWkHWkGhI4iGKdI7G5HUUXWRQte+x6vva9ntBidWH9Hm3tXIiWjCiHWTaztsEvljbKPdv4e
gefwHSETLi/hVGBzfahW6h4LkYMkguflbtZ5Mudl0TgOilHJGNes3K2QUo8NJjk+FKpbZCx0bW2e
0z0/20OMR7pLK0kEPDZb1VYVUlNBv83Jf9Zv+SnZ9Uf/Xf+mbq2DeczuVsEUC2fkcrx528oPG6U2
ZebngUvbF4/NobDlb8PdYG2mMxKMKwHEgmG6DsEfDCEAp4ngNj8kriDGFfJ7Ttv1Z1Hu72vVuqr9
Tt5WLVU4WQG/awZoI2bINBX18E1t8rt6xHqjBek40GCXDaTBEYB35YLMP2yvBoBLu06wUBPNhn3s
MZV68hD5egvKC6GIJPFRLOjHgFjnVF1COqsK0i5wjCcEpq8xbT1XsCYPnOvdsHevcdQ6qdcIXnWb
pN0H/wWaB6DdxfjTG3iR1BSRa4lVWAjPqSrZgnpVI09UrBkTL5TDplEMMIuQkQFHzjZg11hNIgBb
JA0YdvoP46hdZQdsEnf+0RVsf7cWIiy83BJgNxklAZ5WWCSzWQ15rZiAwZw22Ebhu5iXK99t4TKU
RFmkZQLrHrmqWWSlQkrLVJMTZfb6SSoAC7UoB5X6SqK2dEMxjiFB7BGnLTJbOOypOLlSFDn5G9rU
P1Rb2gQPiS28TPAyOih2e4N6wdryLWBBOE9/h50TY5q2GQS1CacIFVE7feNjdraL7GrLpQgG+biG
P176XiLAXxVGOfXgeT8gSaUk90ozcBr31RV+9cmKJfTi57r492dvFzKvFCO8lrereMi9DPNAnDeV
H1+f5aVojhD67yw+fSy3MVKLyKr6LdsgRZz8PbB1ionpHwwZIlgr01q8PS5G/PPnF6c3GoXaLYaA
lPBtfKuv871/ZzjeP7JuCyCium133TxjabpLD8Nh0u47fT3jBSYQ+0QB/yDJGvXSeR/MU7Hc9fGr
c0Y0QVQF13okWARcq0K7RqU8l1XQkAriUWij37YJcjtyhVIx5ghvYiQ4ojmiADnduGqr0zhDCXgj
ms05SpH5z3ykUdIMtcM47DFp8QTcOUs060qZiMuTgpXFXN6DEwidQiZiqbMjrVkphNdGY8+710Hy
6Gtrz/DaANOfX3ws6r4RWoukEzrKkaUrHQtsLL/+IH8y108vPWWP/53E7OKDFYxB3pjzQfIWs0Wj
Rz4p6X8WjfBM1nkIGh+hIh/CcOoJ4VZRqlNmIXqF7oynhC8Dt9ima5vjmAjXeoY0TJV7t8Eo2YNc
PRaI/GLJ9DNR6D5CFcWvo2nvhVIS9nrpHpDsOHYhNWY/VNyVe1BeXLuJ4jE1XCVjnvMlnlqPsTsE
f+pIsA7TbXA274G8ArfFA2pLhQJBLW2bHQxAZApiQbb1TwE3tzvie7QWlC9EqdzIFvI+dEFk1Ac+
fsmqxIXNKrTAiStrgPua3PVigEBXgSlH3W+//qaLbwCBP+LgOnj/T0zIMFb6sLYIEUrkYXcgLZwE
YQXoSP0OB8UrHLlKHSeXjbfXVoZeWnXsR9QpNKHbPb+WeQCtSo2YZ5Aqp6EuTiml9pXZLV3Nl0/1
LB3NcB6Bp0v29j8QgXBrYg3wC8fFLfJvoP1xvkK1bM1OfoFpQERyESHMPmGSyNgE5EQI/mncu2fr
qnKsV29Xvmq3KGPYqHQ/YKc6YajXGJpLwf/lyLO3yMUPGPOUJnKCyTqtCScTN+W25+IZPGEXqcLa
s7QYYl5MdfYs6aJrACAkcYOHb+BUMKKOptbxrZa+SNwJ6RBv5PSbj4TZ15926ZRcTNSYftfFfdd7
g+XSdOcuQi1+U0kiYmujCzY+u6/UbuUpWlxVPim9fpS7qHd9HCwa+wgrLpdtlCvfkoK3Rw8eVAF3
BtySEK1drcZOn2l+09Kg/M+AUw50Mbsh8q3KlShujN623fZbAKzf8qfwDfD/dgQ1bpyxMhxO4dm1
1+rbi+HZ5dizpyoPWgNEMuFZtRv38i7aSZWtPLZ2daruSBSy168/5OI1cDHV6c8vplrKatVUFsGu
4IKxjqCD5uXKXln7fLN3q8AGrQKnHjmNkNRXieS+qFJk7kK3IFDzw1vsb/vd/21Ws4tHiSoXVRJi
wlFRf/PADNiZNv+eYc66XSzdNO+LpdO0NgkRDg6dcFLtDX75XrHy5C9wbD4OMbtP8MmrumEihCnR
Pj9hoXAabxXcz06o+h/WAvXprvhq18/uElHCzCNIuDYbtkCA9mXtgj5BVCb5VYnFyQ36YxCvlBFX
Ttq8muCFMP+jhiA3xa2B+GbTyac0KndFit3PAwTQ/9vG+LPgF99M7rk2eoE4bWjkc1+4R1fWV+7k
xcBdIs+Rof9Dkp1XZCSkP6oxY07Dg/mQPKY0zYVd+OrvUZ87Ct9He+RtRwBxi3/aaRU/9Ofh/vQZ
/w4/X1LRazrwFV3oFDuTHplxhdXZHUa/WMoS652sMw2srbAd778+cou752LY2SWtNqqYCIEQ0JjT
9tUB/ZS9Tj1ojaG0+PBcDDO7mnNLz11toO1hWWl4tApzV+ANshdRQRxi6/nrOS3GLxeDze7isRnQ
POrr0MmQkvTzU9RJm0x4+HqQ5XDFBMIB/Ry5nbmsA2De2MAGhOftIb0W7tprZau9T27Gu9Y2Dogc
1i/VRDWj2ZKvJRXL1RvIwRTXNWAE82JHkwcBJjqhR4F9Eo/SwXdM/R0VRrJ5pER6/Hqyi8/NxXCz
56ZHBt1UUCh3xMx/aCokdWiQfD3Enw0+PwCohyHBhyoVSJzZVxMbzNBaIjFeUPOcnSfBqG7fnOLz
GtFFnjbb55FoTQC9oBc9P+me66uj3BBDTx3wyQrQ2yQTVPpe5d3GlgChKoJNO7/pD+0P4oUddfxV
bs/S8zqVc3TkYQD/zhMWkyaM6ZdMVzzja/+KOQFMko7I86DY4US32btXEe6dx+G4Vkta+pqXQ8+e
pyR1iw5v+8CRvGajyrdBskK6XrzMLkeYvUm4KlreiBEi9uNkSCQUbxbNgr2FGunO9cFUNQOtAwpM
0CU69a2R8EdwMeqVI/0cpFphF74pHrMxHDEnFPZeu0pNXbqQLn6hOYuERUBoaCf5IEceKJFMj/QE
gkjwoUZfmau+PqT/j7MrWY4b15ZfxAjOBLccatIsUZLlDcOWbRKc5+nrX0L94t4qkFG47uhFL9TR
p0AAB2fIk+nGe+konL/dCv1x8HTbxlgjuBqZ8zp7ygbSNqAoYn5+QGCM+okGJYDKGbs7UMJC+O9O
Dz8gnysISTa3HGhLNJ5BEoN0/dJq3KPnYXeNFGQl0R2oEaKwkB4FN3jLCCY1dQzBo6q8GhVHN6BI
wwgj1KxEmUGbFTNr/W/7mRGF1kclhR6AELu3edRAjkAIeApUyARyD1giT3oty6BowEyqH7vg3jrU
7oDXM/SUex1jt+oB5dj2XZSIb3oRTMuh1KybrMvBbaQFUWEAnarqFeJns5u+2Qd1r590fzl0UNhw
Gj+7B/mB5OgPIBY+qrfdqy30y1unGGRGrAmJisCqyT/FQ21XORs4hlp0JTlaAbIp9bnuzJ1gb7d8
5rkl7gVAh9UAJ2KN6Qs2Hz/21smo5QcJJbNktE86dElaEAWTIkl9CQKpTHrxvisbAeBm64Sd/wru
m9dFC9lyBksZGuW2NJWfpM2D6yvdjAPPbbBvfnZB67Sbh0HB8DhrjIz7JQBvXbtXAu2g/4AUi9di
AnmibvuoQlgNKtiFI3qgtp6G81/AXVYg8SFHzHhnjMHwbNIeixKyDdCzhDJYY4v6JtvWMGfNqsUq
QByX682zAtL0mEJ5tSq0OdteP0l984IpyCCE1Eo1lIKIc3MPwbPLUBxQzOC7532BB1G2MQHALEG9
ZBFB8TdzcVQccDEtBUykfAkcRckMUDMMBxe3LcZXd8uBMQXpjQdCeSDLRcSnmycGzwWxdJmR3/L2
kjG2RnWZ2bwBecpu0x/pW5g6rKkLKn/JlV6z+9J2aJD/6lzGTPVv3nMGGUQbGS1Xhd9BzZhySy8L
DH4NplMkLWQJov31W8EuFh8ynZvg4ndIzHQ9WHchrGH+tiIDKk0PtBadxA1vhsqtAuEUvL6qzTde
LTtPOx2cla9aCVqI5VepqbtF/j5DCPb6ajbSV/htjIfCabLRK+7Il0qKxnSUYUq001+0LIcQrO6D
5hXiVXV/kwyA4FSA1Qusblw0wL50hbAGJUCe3LUmyqzWY2xmr2WjQetzeLcG+gzN1x3gP1AkT3RB
hrJ1LtEIAts0awUhVeCisJ5G1pQrOBfhd2joyeoJhKgdiA99sELfN37X7iwDaj4OyF8hdWH9Qcyz
jzzhQ7mxrQCG2+g246UiK3AYdCBNUk4MCbCLDuCGVA5QeAUNJvpfh/4uPWQeo/Iad+pDFDrsiqaQ
Ynmt0ptQcUFV3+xFGLzND4NpNExtgdQGGDku1bAhhBdLEGLDpDuiU0f2tcPRILv+d/gooaMq7SHi
mPjSL/sX9KWE13XjLoFbgoENTSRwK2KnMFz62JgAH4rHyavB7EnBMlqIycA3nmy0AYmNAwea4RWS
TVXrrEjoRF+Rbj8rdQXJoNl4UYcZso8q+WNE+qdF5gfLbGOIe42o6oX5TZ1of65ftg1/f/Ez2PE4
e0/n0qhmc8gBpzBAh5L/SVJBULDV5L2wwF0sU4aYaR4iuG28Cf2YNxW6tg49DT9ZFIbmWoSChih/
E62Ky6HkMmmGkrKAeoBOb/99qXX3+nfbOiZoaOHqWBobueEOKRjSo0oZAQPRoYaxr2uofEXt9AMM
SAJDW37p3BBb6tkG1Vq6ZFYPQ6EanaDFYIOkp55u7AwKv5nAJ229zSB7+O+quAjOADUPrUIYmz5H
H9mWX/8eDq0HZtoP8UUXfULu6KFuQpJkqvAJ7dFTRtB25BDQElUOt4oxF2vizh+YdIu5gAJ5MLrN
bXWEuAvKMc071Drd/pd4wGKrvHxhjzt7CYYAoejFTsY+Cx2gGu6GA0NXjoyEROQshTvGvSJSXs1J
mmF19A0Chod2D4IO3SmcxSfgORDFMqKPyQMAIdELFWXwswbA03/Ljs1RO6D9yNwyZO+BOxQC6oUW
uWgg6s081aFPC/dRBPRH/pyfkp1igUt08isZFXuR79j6pIYC0i9UGUxzPTSsQli9wAxdilpvEmje
cgB3NQ5LhOiwcEXWtgAILEFGjRLjw0DjcesjY1dNTY6JgQ6CB470LbqfbqHFd+j22V3lLTuKV7ja
pSfFAxuy5Pe71gsfokfQj1uICk7Sk+qlOzkXVCQ2KAbRO9cMVMAwcGqAKvbS7ZhzFi9WE1KEBT08
QX8vu3FgPETP3XHCDQJtrd/9+YQsmTudyC1En31G1/s5H+mDKOHaeEEQbxpAr6MuY62lCyK8T/YA
1Yig+GyoQ99Y7I4rjDnrCISymQ8m2SfRvqyDUPh1HfR9gOpgFoyvH8wSpoVzObKDSLU/EyM8yj1G
ArTupLTVr0JpbtJFFIFuTFgiyUPAC9gySC1tvmycg1FrnqTQwuWafSvfdS+QGXYG6A0UzxE6Gzex
H4knb9kBu0weLNRJwB2oGiC6W5F6TCqIQ4bFtAI11YE7mvPUGaC5Bbrvm1qDCI/cqvdWJVcukaIR
onr1c5N3liBKWL8Flz+Cc5ogG7TBn2KBfm3+TofvAzTkZSn3r7/ZG8AQWGEjEMA5YsSKr7OlEQ4X
kSE40Hjhk/kHB2gPWQLf3kvfK+cj89WfrKx43egG5OvSKLe0adJNS6kUK+jQ9k5cREFeegBI0Dde
zH32Uf9mpFHxQ3diPazlBMFB8I+8a37yJELhsLdgtdO408iCWYLPB9ZNlKtNGM1WQJtftvQ5Riel
/lhUzam0xY0Kw81R8RWsfh2+YPVnNrnwZRlao15mfPLW13YyjhYCC8UDWo0+SfeoRvnLftzVjwuw
OR3msTR3PDZ39hECUEgsRLWAzVOGCgBmHtgkMZ+KmySlkarhx3QajQCLi5/Slu4HaAt415e9eZXV
M0tcRm6F2ghhmtEKslsIWmhI6xjC0PToXetZp+ZZST3zf3ift3f4vwvkolKrUK28ygcoahQvzZJ4
rfUOVW+n1SOXKMWxtlRnNAXdZtFH5XYYGtk9iVostWnKXSRhRnuG1G42HASf9Mvlro4v5LpMFMrB
t8ZPKUZlBTGHsbGDpuqjnRqNiRdBFPeth8Cv22ZVdVdAmmOflPpyDHXoPGS13p0gDx66Ew3BwF21
aN6kw+KNMtQLy9IafWBbn029BboQAwUgNytdPZTuuqjVva7PM7fBPLqrQuLNm81JgexfhZkSGh20
0Tpmo+2V0fzZzfHP0qYna4YivInqatZmJnQ+S6iUq7shNrwwWrw4Vx+jlADqKR9Nq72F7skIjW1N
DnpbCj2tNY56s9zqSXGiadehNj0+1lieAzWQyje0DMP1eas63TgPXllC7MPMhzs1Gt77MKT3i9Is
+2WIyyeQQGrggUX7BKLhUogZF4h4SHhOStv2opIc7az81cuJ6agLaf02g36hxnRZqeSgxRd54RIf
VMs+Kla8p8R+WJQQBU5LIQyNdEe0HILiUJ6YQJzZmnIKIdopd5tM+0zH7GdUkF0LcSZc+Wc7NV7n
ZHmPsuIEPOJBXxpvsCBUqpGbfhp/KNn82Bn2Z6sXfhOCfCnuRseSilMH9c9mznd2Yd8ACP+gSxl8
h7TLVO1o1vV+TptH2sTNDaC+zW5SJugwVkayy61yup30BpTLGtQS5cEA8a6q5Pet1s+QJBx70L9n
DWTMpYwedZqaj6SptEdzIguU7IzxPYamfOdoUMy+MXNpZ5hNIE0ldcs++YBo9+sUN/FBWpLEbXNt
hDC4CNezeZsMVAtlxQaum8dtQrg2jKqpsoM0xxksCiiezD1GMuRlFD1M614XXLOFChRKbApYkLnE
KCnbTIVIuh3Uodnttd5aPDvM7+qyhWa7jK7qUiBTDzOrvofAPBjF2mjf5DXmxNJs/MiWUXcB6ppu
lLDeLxZEDAlFC8kwl8HHFPY3eRo7wWvCPyYoBzLiEzwoTCAEpbPLoLQciB1DgDF+hcjAsYcosL9o
2hH67YfILh8heS4a/dvaDVTmMLamaUgJeBYUZUyBZ6UzCYiVBjQpoImjhj/CuhQNNm4assDtYyA4
AXKUS+PosECfguYkSMzMMfvQTTuo8IrSN4EVHsWSN1JHp6XFcsYBhVTzV93Ht2oXirihmcvnPTXU
TohuggiP6Y1d7hMpcy1VStsK0mk6amFzEyWZqI+wrlta+FjICUAIBl4L3sYsVVDKZs/OohbPUNjE
xa7uomrsnJbqb9ffnq3vdm6Lq1RUkw6BEApb5Rh+U+buXk2k91Gej9fNbJQOLtfE3cih7YksQVQ4
qKDoiUb7bdbGXtgOJwPaohAgeAKH0R46ryN0V2RvMSxB82dznRAdA9AK2GX0Ky73LUupEQ60R3zU
GUepDw+aNGNwkuyur3Nz61h+rTM8ic1XvlNoysdTgTBML14kpqfcRc6ofMq5IgjDBIZ4QG1E4mmm
E8IhKe2dWkZaZSXeVGgfRi5iddmoWmPv/rsoi/t2pZaPs5lh71jyZt9A8X0AMer30LN8uHAPUAJP
3XWuKTuyl3o5BNIFKRTvHNFLYNVI5tCRta5a7X1mtCWeQ/yAQr4tIsPvSH8YB4T3XTHfjMQQ2Nv8
uEgm0MTQgdThXRamJOY87gocFnAmgh7Dh30HEl1OFAsAK9uWWM+VaQyvevlMy8ksdYqVtdrHHMfP
FtQS3RhjJ5XdfPyLs2n81xb7LWfl1oootYaWvRUU6a2ujpinMXczDmYEybXrlracJEbhkIYBGQHd
Vs7lx5D4M5OCmIHSj8dCW+6Trt5fN7F1JKD5iISXPWIrEq8yHswqQ7YQWBDlTWO86N09jZW7MHku
yNt1W1u+w4QEDSpmeCjxYF5+ODQOY22WsEkEkaWdQbhQgfQBJDOvm9n8amdm2N/P9kcpu8KQNZgZ
68jTyfMQ/5uHBVG9ieuEPuCKxlVf6gZ8aLAAnbDa1av+Pmy7yVFjyYFo9NP15WwcbR1D+OgAgoaM
YJ71cjnQ90soBbVWoMzkNjSM1zodDraSPgNV4l83tQGJxGN5Zos72ghj5DiLZyuQn3p/bBzGLZN4
uVsbLj3arvyQHkMH/BOxE7+KgKwb23Zhm3vZdKWealrIVmAW0jM4dt5rtREc9o1KMdanySDU+ioX
8qEzmXUiyUaHqztp3ysy7scW6pB6bQOL8kyhrQ2hW3TzOkhao2qtk2Akyj6tTcEJ3agc6ibqS1B7
Q/kUHczLLa0kRZJiDX5Rg0B5Ahm/sL+TIxAPJLOnd++9JThCGxcP9tCzhLwrsmO+E6WpbdrnRoKg
AQXioXsp7BbpTyZYFfNGXEgHVTmw/qJWbdgr9JjRxpOmwBnCLyIBaNEIlurntiidBAwcUqzvq+Jn
Ub5eP7JbnxKFcdwNxkO4ylCMTF6s2o6MAC9rBz5ZS3FSAh15q4pPY2V5iWE85URYJtxwm4aMc6To
oH4FRyC3g30Rd1I5UiPoG9RD/eh50v0p2y1e4WFwDtwV2vxglPezxyDfohqVyDh3SyNop8fgWzcC
2/xpAnNYxxCFB0VhaUZO/G8yAlZzhuNRbaB7+UeobQmUJfXcCBppduz4Iw8xfJsIh/ZZ8MOdHpZr
fr1CqNzwMEBlKkg0SuyLjh70QFMFjOluM7gQeWS9hMHpHBmj2W+l6uDVAHd77E/qfnmFIId3/Uht
AJmZ8jtatnhy0dfgw5a2MEliZaEe0OIFZ091+2yAFubLtPiYnT0m6lFe5mMkg3zyuuUNV48WD7is
QU+PpIgPrns62DISFj0AAY9jN4VbzVhuhDy7GiJFYGzjFKGEwPYU6RF8Avv72TM5VVne5l2lB+NU
eVb6ISmGC8pBp4tQovtb2h+WlkO0E8rSIJUhGCe7NNZFwDKoBQWGoL1T+sfYEo3s8J/uK+/Hl2PI
VQgt8EP9ak4hhKYCKxGBYNCNUHhzbALtVF3zSqr+ZRL0jzG0fnA+GIKU+3QzaQjq9SR+HfXsqHXj
oTXrnWp2ggld3rf9Y8YCjRewvdgjzslMuUzGdjBjcKmTG9WQ93kGJrQwo3u1StxpSimkiytRX49/
h7+sWgD7aJjDZbHn5VZFVTbnU4jFZamWOq0qf7TU+nb9oPMP0j82MFGIWQEZZ507DrQtKy0tYgow
qtmhMAgkpl1l72llishvVk/+l6mzghAXDUr6MjZ9XNqB/dIcQX5210LYPHWb2Zlvq++hv/z6+6Xh
/GEE4usq8yCxAeT38gIplVfg4j87av+RbVQT1QaY+OuGtk4HOhQGMhHUUVaoLHuRStqqCwAsNUQ+
st6RyE8LpByW+SNU9F1vKQKDWwcDjATwTWh7o/vIHUf8waZNNklB0mo31jTd5svfsneyzWLxA+Zx
UN0Ebuby7JlJEyXKMktBXfyKG/3Yh+A6KESyJVunD9UggFjgLiDcxS3E6CoUmxSM72fhj7E13Gj4
FqmiaGjz4OGTaGhLgmkEL+jlWsamMUAQigmfaZgTZ5msn6OcVm6jjqfemCFNDWI+s5x2ekt/55n9
OwnLe9wKv25aUZK35RzPfwp3B9JpyaqyHaNXpVCPpfGi5/0pMkDk8nn9SG6vmVGGKRYAiysWPoAl
cLMhPw1gS3QIJ3c6UvTvJjzXaB+OKWZiRODEzaVBE9rEky0Dm8m5YrUAvUIUjuDaQa8hpSdlgMRo
fTt0o399bRuGEGIiiAZnAJrDPPu0HVE97npZCuQp9RuIiep55/QpBrZqUZqybQrZHrtoWBTnHets
1uK6ws1eBlTX21iT3TBKwJdLlGDop0EQCGxcB6zsP+Z4YpoJoxmKYeMTkky9yfTG7XoI05bd/voH
XCWXuNwXdrjyl9GRLBkM2Fke9P3oR7JrlY5yO+7LvXJfvFl38q4CVcYvpXYiYcy8GjPhrauX17HN
0mIq5zTCVADkESLHpG5s4njSPT0y5M4IrgviRIbbPuQPohHfDV99sXTOF8R0Httch1+jtn1crN61
Ut1dtBetw3zU/KAugoso2lLuwudGkRbSjE+txSB9AQt3CDZkaPl517d0wwy4opF34YiAA5lvtlRZ
MapqCuDVEJ5wcJymzXDLBaU9kRFuLVPT9N1U2FJgAXtST4cyBeRX/3F9JatuPI4HloIk2YJ8CPJy
7nAmQ9ONBSCbX56rHDyIZIae7Q6+vjNO4631VjzJN1HrXje7cdNh1UZizhBUK57viALhraV4ibTa
OKC9eoCWvWsBzzU/Xze0Qqz9s77/WOLpWUFyO3Sgc5AAMQn3OigP4538qO3ZnJztCTWW+GSOt8Z9
zTi0I6mL4CzHCpIo0/BqWwl0ecxbQC0Tp2/at5jSe7mrd3051W5VKyJ4BTsV5+nk1y/QkMWx1xcP
EfcuRAaJhijDS9SN+7h/nSAyff2Lbh5LJrBrYAQVCRv7+1n61E9dnKS1JQW90aKObvuLctAmUZts
e9/OzLATdGamizPDKDsdZk7zqTmyAW/tjnULGAusiI17y0mifI7rjPfbBGcT56dKKvVLpMFJTjvJ
dpB9tw7FQG38ILnG9wkos/Czx5Al602IxbGYB15tGbIOIKzQRl1lv7kEjQLMdCK+POb3mjcdlr2x
ZwMFqYfBNMHN2wpVbORM0OSDiA5Wyh0QNSK9bI4lcMxUQnkhrO4nVaNOP3Y+mhanZDJObT0GcNx+
XyqtUynlc9NFiaNHorbMphc4+yns9bjYY2qryO+tYE7fu/pkQCLXqO9VTXRkN+8E3DSATZhYXskO
xylGrlLSIYTps9lZLElxeulv9WG+Lh7qRDbofTHAxddxGioZWplRMAlTdO4eqCT9m4sHDS4T86KM
t4rbOFC6Kmk/YBWq9Dgr3wzjW16IqglbXwrK5+hMg7IPjwJ3D3pgGaW4Qy267H4u4+9s+nndeWxe
NASTrLgEVMyqFQIZtkkJiyVEoT0JmtYr71kgFJ1Sd3KH2rUxx3c7Hxle1otfBba37hk8CoaKMPK2
ljVBeT8uQCYa4p6ZoDb4YOM7QMe4CnHNwUl3ouBny1My+jQoJQCbsSpj0NoY+5HZ65vSraPGTQb8
W8RosnWJgExFlQkz+cqqbFGYizZB49MICPlm0dFR7NEJi29tpHmC77e9nv9aYofn7Lqijl7ZGeBi
geGAsKVHC+tQT+ByNMAWNPyJJwgj9+n/oFS1uUICLA5h4iNgHLi0a5GwUbRwDANb2vV1juTxo8ew
gmheYPPsn5nhvBEwXpCAi9Uw0KfhpuiWV7DHBdc/4ZYJdE+AJcZgG0HJ93Il+VJD567O8cz06Q3R
0lsy6fvrJtabhP6KCugA7haAvKvQFNCoaelBQk/yfREujl1EziJUOF8vhHVxVDRX8IjIcJ+XC4kz
mqVDh2tMpHcZ/3cJNAjX17FlAavAPzjWgEOwdZ4dNqiixUvXEyPICttRUdqcF+tw3cTWp2LJugUq
C3ZDOWdXDEbX0iTWA314TuhHUd0owqLixnMLJMeZEbbOs3V0QxKG9pLByF7bgWnwqXuvMDbE4pj0
wcSD511f1LZBPA/gkwUWbFWKiLVeHwHpJAHkjCcwrEjvrenaPkBhg4OSD8hXhSx0mx8SLyveDIwh
rKYSySTXCA5qPQBPs6OGv2XtzVAiQeCyYQQtQwsdbNTIyIqULZJHUKyEpRZURHIjxv7efCaZJbDC
fMllLIZPBw5jiAEpNkZtuTORh2oVTZ2Ftlp9H6a6l4ISwc5PNSgRscTd9b3aOOMKe47A5wJxoNWg
XEWSZSFqawTJbHgR6gJ1IQAgr+ZDcABgApVS9gatm1iADxmg2pzsoAOffXdkhND0t+mRB8U1wPdL
d7KoSbd1APG6Q6oMLQImRMDlQHNjzSFVExNon8lrzR0ahAeKhNIsHQsA/gexlOGmSQUgDhB1AOSz
Qk3RNKvLOcaudd8mT/NSvEp3KFLhli2vdGcfRYXUjY0DT9p/7PHgqWJpi0SaQzkwpmm3lPkxy5+v
H40V3g0bh3ycwc0YonsNISoxlpxkthyU7a9sPGnT5A/qbTrrCJOe1NDeGXRydOM7/iPBFVg/txeW
eSRkseRmHremHIxoR87DT0sfHFoe6+bp+hK3PiLYFFBbRLiJUJN71sMW2hsRONGDUWnHAwm72EEB
shD0krasECikARwLodIV0cg4JkWt1e0SVOgNSJP9XrTm218vhI1eMfo1cKqsCt4RBRlYPEpakGgN
uhFy/Q1Ps0hBcdWcxYG4sMIWevaQKF0L8GZswP8ZSe9Gef1ujSXB5FEFmHk9fJYlJJzn2toZjQKi
XmqlAl+y4YAvfgD7+9kPAGnY0AIOPQcQetrXlKAoRaMPSVqO1z8nix04F4wDD1oWZAlo1PJV4DDN
oqmNO+2rItXuUwzBMKJ/0RTb1nIYWZ6Fx3+jjaQ2sywtizUDEqM4pv7STy+5tAiimI27hOY+FFYh
mIbt48/42Kl5Nqr5HIAd0lNjxSXpz7FIPAPqTte/2pYPRLcPXSS0FVXg2bjrpEdzmhKSy18gS0Yn
NMhOqDmm13uYrnXUd6jjCkyu7xb4ewCPUIDMJoCEcCdCDwuzJwMel+yW3pMThod35qP5i7ryLnKr
73RX/rxucb1nAFVaTOYTIAWySuRDqY5IuBAtyPvbOCu9WbkvC5Fu2gquCvQtgBgWGKKhrQiXwwW3
ajrEyO9nLQCER/kWPRs7HWPR4Dt7tJ8tH42PJ1lx5p18izlUlOxlp/v4+2We/QC+ZjkqlZoNJiFY
JlSwbeWx0lq/SXWBA96osWGhwHoAfmKhp8+DeRSln4xC6Qlm/hgXHw7NKd9Td96p3t9PjbKvajDa
EnDNAIrG10fqvFGNye7VQLH6Q7Qob4NZ7gHa9iwz8TKr3Y3yIgjwN4rbbHWYdIFygwpxRy4UsVVK
5a6FTfVJ/5PmANR01glM23/kXXcPCV+1dbGD+YMoldw0DP4KVNV1NFtXRH1V01OSmTWLgWYf+H71
h7m41UN4DA8YtiqdPsiyPRUieLYu5JlZ/um26ihPy6xTgsI65vpTjBDh+snc6GXhxTaRXDAhWnRA
uCs/j4tRpdL/B3esnE5/A/2LCW2wfS6+fmDqcd2+fYfSlCizWftSuDZ8U9QBWNuAN63LHZKpBEHX
pIV7swZFmbG4pgpIQy2K7zac6aUt9lvO3joyQOBGqxEDgY0WHPdQggI5Guj1aFAG2o/YF5WKVpz0
uB0Xi+O8ty2ndhN1CPfiowX6ufQA/w1QXeXYn/KeUUJLjnIwH6W38nbyE9nNP9uXyh1lR38W7DDL
cC6fX/ZL2FdG3QrtZS4Dgh5qE1oZlj4/dWBNKCC3aaMfhBq45s8HUPm/CgxuOPULg1xgU0Yaqi6V
ZuBbj77qgn1aP0g+9HK8MmieVYfuUroTZSkbNwWdc0SEgGOjcsZXYnq9rGivG0sA+bznNtVvrKLy
ri9MYIJPEsYlt8umaeVAT6t7DFHe6tB9vW5i65wir1MAqIAHl1faNEBvpEqnDnqg7pUdEF97NlNh
vowoxUHA0R0FL8bGVjGqMDRJdFCurRr0WWHCjZsmoHNj5uTAspVN0BRUkIBsrgpALKBbmSDIqiGC
SmBOBoqAetpRyqgY9yBT8Dsnmf3qrfCrvVQIQpmthQFkjlMPEeA1hfKiY+o5SRAMxvAnmo3L1vxS
GxFNmMAK756l0iio0iGCnrTfOu3dsDtFqUgZRGSEe/OGUSJ9Z6lzsMTNWzJUn5U0nPIwF0TpG6cb
yIn/fLGv2OLMQ5pjmAwzJlsDahk7G6xX2iQ4Bhv+HmNyKmIG6GOsUYDxrPRLGTVzUNfxM5mMmzSD
FqqsGoDJzoL93/K/SAIYhhvRwhqYR1I5DJMOB4DcoW7G+o0RRtKJ4oQBQzY3hx48I+Wd5JovOXXk
Xbkr9vS9iA6LSGZ7KypDOQhJiQEeAlxqbgNz2YjCcjKngPGCAiO/DDsCDULQELj1QylOhLbedKDI
ISFnMYnbFZQc0sCyFGYzSg3NTtK86nYAPARj1vlT+jt5t15BtJb9sP6UHlAyrhVcd2FfxALcewPA
j4EUAmok6L9y0XbY6DKipRQIHwNTzAnUHXJqOtZQ3A+gU6N96uvZDV1qN8xlT6qpW+sYR6eKJ+fD
KUp+SnXlNY3sDZg3lpXkXkvH+94Q7srGs3j+M3naXROAK0QgC6oi0FklmQOSc6+6sZ7iQ+M2r6Pz
Lx6oC3vcKehbalLkVnJQgyQhWd4WIpqrXVF+IOZACIeJEjT7UFXlA6qqK+uqpKmMg9YdM5D5DLFj
yE59x4jAmR5MkvlS4tiPoh70xs0moM0BJhrB6hrnReQujiSIJASNGjlG/2409E6mH5YhCZzUhi9k
xKBIOVCORELH/n7mpJpOTpJiLOegld6JeZ9rfwbj5fr53XqsGDIU8Sjw3RiL4s5vppn9XNIaiwHA
RIkd6ycjAM+Pio/BynQnDl029w2SoRi/QvSyHv0YhhQIk8rsv45i9ai+KpC9Q/HsVwW6lsLvOyfD
GP/0PxCGbi723DTXIxt0darn7ss04ypRnMLepXtGPAj0GLTSMeMuiKI2thAjNSiRg3oaLS0+GQch
d9HTAs4pTQ96F7qJCe2vH9f3cOMtg5w9Gk2sesKGpC6PCbjwh2rU4i6QOkBUFac1he5DXUfV5yb4
lN42EwxlZ/IYWA8sUItOnTPuyuM/GA+R79goHqOkhXFDk43NM+zT5YKQBUYh1UkfTHruVfptm+WO
stws1Vs8x04VvmbZk1L9wdSFIONef0nU3wFuB4kME0znE261Ucpq0mC4Ng23Atex02tQWbu+XRsP
FkOuMOAISwNXgGwzM0CnnEhdoIY+Bf2I3wXGIfao239rP+vSqYMQ9NmZz/Azwm+7PpB4nVFNAF4I
3D2A0Vx+27Gr06kxcAW+aLsLV7tRFBCww7gXH5bXEJlw50ieKCVd+8wLszZjrDhzZYB60SRjN68t
wSYRPRVQu6vaP432fv3jiuxw705LqGVNcjYEy6h5CigiJ7ve1+Yv8C/8C0PAgbDGK4q8fJtokQZV
mUytCeb4m5L+GconSXoMJ0H5f2u3bAiWo8IFxPuqKiq1EcKsQW8CuyhPXZXfk0W7WWby11hNNoeH
tjumlXHl+Ecg6itTlealDtQElKTheFrS4qWIiGD+ZqOdBzsEeR7jfkXZldudtMqSMayWBnRz1rfl
lo11qDgOt+Ak8/qj8tr/HEQzvxuhMa40PiDSPlw1xNeXJ89ScwXdPL1CLcuAcKh9G/+ufVYvtN9L
EDeNH0WJ8DQ/Fv8QD2o+qKofy59UBNLb8C0Xv4Od3LMbgF6BVg912AZQrMIdsx0rebt+JDfKdoyu
FEhYwNyBEOKx7gXUh6ywtyu8rEwcr3UXJJ0vTB7P3stO4iAgHd9FY3cb9WZYxbg72EAw1YJ36HJh
gyJlptVMDRoeRdDcxnumzi37EEu8Z0IEyk13szyBQKB6a9BEEPNkMtdxGYHDPiZXAYli7G88DoLW
VVJ1oLwPMnvfJ/OBLsnxYZnvTO0NfTVUm2QX4jeC7O7r2PBWoacL2gIMx9krFkGDzg0ZYhzlxXbk
k+wWv0AoLL+FlquD0BEcHrUbe6Y3+NmzUezBDT68RS6kGKQnRFY7UcV27fYIozRk6RaYroFi4PZA
mk0jja0m6BP1xqzANreEO7B5umWqCVa+dkkXpvixg3m0Mfw1Y7tnIwdV0mfXq265/LUeOWuRoNpu
M6JwDSUTzlVE9QKIkErhKlDCjG7quy/wM6Ddxl7z41PkdqDMFr2O7KiuNhV6DhgWYcN7/ONYz00F
r1VXgRH+6GbixiBzqwHgKathV6Si2dmtTQPjPrs2aF6gx3a5aZXZJvZAuiZQGswx5IY/G4kT6m9p
3e+ve4atdeFqYpoJwBpUwDgfGNVEsuzFrIM4HPd2qO36rN1Pc+UNRXNUIyry8yxA474jEiNkZUiS
4Nf49ySWSWJTaRjgc5UdaOM8E3Qb4OVtj1C4+h0Vjsi5bqThGHYBQwArAgBvZfFOSC6zUapxHfte
vi8xDKN10hNdwKisaz2UInTJI1IPjrVQnp1yKAGdRJ8BrFayo0bW45SQx2SxDyCB+5DTPHUB/5yc
Nh9NX06sH4O+iGAKG2nQ5S/mcpHZ0oGppwVzm6OfAuWmeb3tFshHtDsa0F86ANufM3HyF+Xj+mnY
OHcX34pzFgXGrkItR+iS2yBdJSPmspUh8mQ9D4GUMERXef3wXSyULz1Io0LJ0vRNMOi/o+nYpaK6
JPu9/GkD4ZAOQVjUklEPuLxHtll0ZWvkTQDVeLAW/9NxL07W8fpn23B8mOyyUT2Gj93oAM5L1o5N
3AcJfY3l9zrCZBdmya4b2XrDQQ0HiBhSA9ST+KZ0Gg+ZrrQzkoM9ynhufWe3X08JZFFBIppV+9Sz
PU0QzG4EZqjWnFllR+YsOJnlei7zeegwZlL+qHbIv5129zGAxL1x/pc05OtB4vcMkTNGd9Ckhmnu
vhZFKHdD3dfAtYzB2JZ3oYKrqI/TM6mTH/PYjE4Mvn631+PvYUF/atP8svQjQF+jbp5AItuDkChJ
9lB4Vt3J0O7C8DWpIPrdW6Mr2YvumGm/OGYT+2DyyxxCyu+6nH5OY/xNNat7S6G3oQ68sdz31CWk
89pRvh8Aq28M+wQyOo8xPNbL9K3JMttTSfyQ1m3jp+1ieaHyf8xdx3LkSJb8lbW+oxdarO3MATIF
dSbJYl1gJItEQAa0+vr1YE13ZwKYxHSd9jBtU0YyX4Z+wp97OpiJSMFYKIO9QhfjwQS9FpPSSnKr
qWrqrOyKhTOEghYiRuZfMVa/8/XRWkls9C4rvi5UYnXXKjhlbA0NmrxdfpefS8XmfqzYXPCrzmyy
nMDJntDGxk9I2xW4oOptd03s1qRXxq70lLXnYnF0SJOg3ZZF/NNMnjTmShcreXHkvdEVFEeF06je
hVb0ahRWdoOWGTt+uzw6drtO9h+e979MTja82hS6nIRtgRSDHtkgU7qP82on+Lpq8p3wxInlHuiu
X7gKAcwEPhNeI+iuvvJTJ1PaGENG0raA1ZRswB1lN2vqiAuX1JkFNtUnFlItrns+qIpjgkoQMURL
0PYBNLEvz96iFbR7M6wpiC+mp3dMRHbEfFgpykddyTcQA3NDvlvhIVvaFyjkghsM1y68JOZmnAxm
4BolgyQN3JbsMY2vVOnx8jAWEk3AGp0YmMwWrfWhT2Rs8c5qQd0smMQ1nHSrutFujSx6AQCH6oCO
khCcE5Seph5KFo6ykPd476OtvhPMwlK3ktfAIVojVV9YHAAuwdCIqJcljtnPT2bNz6OoqlqkA4uw
9PhU2yRFdV0na02kCz4lQEZI0TFE85xymmuHQK5LDfFsd0Wi8jXROBOXsEYga11qz5dXamknnBqb
LBQ6Dg3SDEN5jNXeSqJtNYorD++SB4kkAfgRGAUp6C0nXlFhFBU0e2h1jJ94hK2Vp6N24Eq+macW
oAwAnqPLp3TS44A7Kt2lLkjKHtagU0vB9Om3mObJVMNI23YUWAjf2tUNEpAQ7IGoioaGPs7KP+u9
htqG4IS1JRtu5GSPZKUov+BNnX2DyVMTJDLtRBaVFHWMtu4B4kCGSeJsSwT/Tc99Mx2i69wPV3PM
7IOnV/LJAhiT9ybreTGTY6wxA17LFt2NG3kr7KJN/rEGnlwoBKCw8tdiT3HyXJaRBsm9EniVzhmv
MpcpIQ23nct5qctt5ZvL23ch5Xtub7J/kzIf61JA0Fw5vgfRUcmWgrvGazcJCqPRaKLLJazsDP0u
T0x86WMNoPNvBsw0D8B7gxd24m9Vox4UZYP4aNj1NgjqN/2bcVO5o1Wa9f3wvAbDWQgxkLJkYAsR
NVn4d5M7CLTDWidp8B3ip748SHRf/Mgg8nl5WhduOsApBeBH4JHjgZi8D4D5VA3VSXWUo+dUaWwd
tN39sJYUWD6ToBtBhzlKVrOKdlZxA1+BQwWO0JCYLbJpe2BFD+0e+Q8wfwLu44Gj9irbRfvUXldm
Wbz7TsxPzkUtgaFNbaPyqPo+CCVCG3lc+/JEzjRBkG0R0ZOCMSLqmBNGB9FQFT0Y2fA41VtyB5ro
fCu5rIuY2FARHcz6ebxiUscoDxw0B7TCAqR6RRucp6Q3SWNzx5VvtOh9nnyjaXhs6Eao5PhG+bcB
9y+xhI38qAHRD5U9d8sKFpl54ydunznUjtFwuRqJLc376ZxMHoQwTAJJRr8blj3YFPfNIzgZ8j1T
epac/oN81+7W5PGWgr/TZZhq8IyU1KKRKsVxPNR2vm08/4XB9up9Yesm+N5vu82qzYVczZnNyVHV
kzSrYxXDFK9lT91lbur1xA0RWggOv6meh7/fzoy9xrqZgRGBRNr0ocUzHsRcg1xlmr3ndO93n5e3
zpKndWpg+oaG4KiGbyL/DFykfb3R7mWXKfzQX/BPT0ZiTKZOyDo1D3UYUgswBfEvabv2biy9iQCK
w1sEzyvChsm1TZpSpv0g4BQgcWXyEIqzKmLEFpS8FC8Mcs00muwNwjMHcB5CzBhaA6YA5tEVf3+h
7xlrxqB6LFWJvsmJTzmOAudzHTZJ+56hTfYJjthG2lNPc4LWhFYPwws0B0E2A1daiQ4Xj+GJ6Umk
lgxcWujsauJ0suVi9G6U4o/LO2bJ5TkNAyajC6uwz+UAcUZSALFq3EXdRyNFlp/1Vt68gvbAIqWw
u2xzaVgouaEehXQs47w/fyE5kkVqlnaIeYNvQpOaQbt2DJbeYDwbAMgwasJZL2DbRoVUGWp+TBPT
72x4zCoIGaHnkJqJbpVPsgAgGI+KjPYyGPbl0S06PKfG2fBPghB1DAdxLGEcIlNP7TFzyW26Cx7a
K+b0SJ5fOekPtMlH3wNbXDk0i6t5Mu7JasZaENRZoefHBG+ZtGk36B3dipu1MGspgQvtKtAMgKiE
AQkn70M5JGqJogtWcOfvght0J0K6qkU6yK4dEewz3E5+Cw9r5balVB3IH9EPJrOyF0g/zmeWV7Ko
JBXqma2LBKFZ4ulzYi+8Et3MMV5K5ErWQtdFB+jU5MQDEVISkpHDYtZAcvdbfwcB4Y3vIbI8yE4B
pd3GDVPGbVJa9NZYxQ4sPoun9id+HtwvIYlG2BcasyPWt/oKqvHenWGJADiC/n2rWOv0B4vH52Se
Jzt46IuIRg3m2RfAuls8yzzuBr01hXgt8lm0xPqsVKSWkRSabKQm7YWioiMq1H1vgatkU2S82Sd3
gXZ/+VQuhexQ94UCq4KzOatZVmkFMi8NUYiRoxAuha+6Uv3wRbItO9Wrs9C9bG5hXGhdYUzJcDBw
D013KoHnrhSYQUUUTakmll/IppInJud/Xra0dCjOTE12aAFtngC4aOaiJ3c9vFbBjFArZNFVUNkR
4EOy2e2NFbjQvzGLpCyucaCFplcAdkdE1AzROuuTyV+qeyAKEBO0Dm8PW/1tnUJ4IeL5okVAcRJi
ZzN6JFwIpTKUFFNaCCZXXRcBddDn+/fjqjMrE99b6TMAWY2kPOqZdORbaZONtUerZgXcsvRIIBRV
ULaG1sBcLSKNfb/uxw73CpQIeSd2fFu+8+8UumHsbspOtNMDhIiBWbjrtJUxLl3fYJnC9gSTBcKe
L5fn5IXS/Ezhukr6mWkBg5CEMku7gWgvwI+izUgP7c0aCmrRKPK/6LQF8YQuTsEoCfyMyk9ErB+a
RaI7AHERSdr+sXKhs2hFGwgkPQa/0C2is8ov7hcQCIFAc3J/dnyRd77f5sfcGJBKkqykitce/IVX
98zG5LoE3QYXNhQ2cEfnkDYMgYw18f+NWwZEIa66HW4F0OMAHAL7NyhbeL+S5Dj7DpOXnwNAW1RK
fAd+F27ie4DPIWZpqWb+qrrtB4rra+u5dBzR4M5y4Ch2z9CdNWS2jDYAXqA02vdIBBKkjNC2Kmjv
l+83NnmT1Bh4Fv60M4VfyogzAHOHHQOSXqJwFYlrQZmwuH4gcoBsCzh/IJFw7lYgqBCTUa8wFLzx
+meKwD987PfpJnKDD39jeNTGPSPuq0N4Gz9fHt6Sg4G+c4CWwLiAAu7Up+llkW/TImAORgVe9GRX
JCaYXfttdhteG5ZsSru0RvMMAaBlSzapLfPmWnl3cY4xclRBUZPEDJxPgBig1zkxEGfkkX+QcmRz
lNUk88IDLOH0/2Fj2lMlpWLMUOs4iH1hy913eDWmbgxWEbtp/QuBE+Nz/VIBw2UzxQT1nU/KQpPp
kUcdNUemhu/J2iXK3tXZxvzLxhQMxKtdqvYBR0Fzl23DTbhDjtohNxLE5H+lPRTXmA7idgl9VaCH
mfgTataB7rHv6TGTPxrwRoy0W4lzl9aHZfhgALQVaN453wPw9puykFGfM+hRaXeNBAhQ8d4Mocmt
1gKX7g70ajE2NIDIZm0r2mjUbVtFxVFH69Hov1D1PdborwxIxaHmkSOFocmA5JYKIDdssOEa6Tbg
5DeZ9KHb6BAPzICo8KocoqSXD/PSOcIWh2+C3gwZgInzOVTSRKWaUcIkHRoTXHx2rdMfl20szR06
kwEsAokTyGEmw+J6iHAOfJgfdaH2Ik2/yTJg941iLUhftANJGrh2jMRkiizpyrYgwxAhBqhDF2xL
PMIPEf1TYrEmMrWUoAexnISuThSG1RmCj/IyBc+Ngp5Re/hMb8IN+lkg901GS7IidK6upnSWx/an
wenRbWttzDgNBlFuCU3AwsDD7BBXs8T3oUWSEwRPduJJ28srt3TC0FYuQAyZwU2mXhfAlH6TyCoF
Sxkag+Iqe+fr+JYY4S0yYJu0WDvRi7sRnULgdWJk3tMDYERRXTYSRtkmLwN/x/svl8ez6NHJbJ+D
vY4pq00upQDNeL3aj/RYG6NVyIaDXtdwrxl4r3QYt5jmgKcN6ZUPfSOL6BQKAE3VuW1glCa4IJ6l
KNhFZaZDojdZXWTm2U3vZxB3IL8EIjI8AWw5TpzcUtSTgLZ4A1I0gGs7ufDtYkQ0FD9DJsOAMKrU
SGbb/5DH5zh7A8fkSgi4PD0a3nWGXgeBDfuCp1+AKkoYpAO2tWRx78Wmd3vk8sGV49vvcAez0cJN
a+W/QI8Cmyd22b44sZv2Od/mUoe3Asd2O0YGBJE68SkIkC9Y2QGLc8xq+6D0AL/+1HlBc1qpJUNF
UbLVTFapQBMaZzH+Jsnqr4e3X8kASezo/GGQPcqnYxOjRpDa+uvk2vJoQfBYcgHa2rRo4jDARPGD
OKtG+aVoHlkuiJwwKvUZeUkqEKES+5weQ/gabpLVn8YwUlMVw8iWlfhJVON9XxcZWpz6ezERr7tY
Ul5qLeM2aRlLntySR7GLoLdZNJYkJA4tdI+2lZP1xgOtB7TSRcX3MWtf8Ga+BFS+Qv/NR6BzxC5o
fCxBwg+15fqxzNU9NttOV6KDPCovcStteZm7T/nEanPBTSBDS4diS1IEdVEf7Nuq3oW+xJktrz5q
dbINOvWe6zIGVXAVvITS2HhFmwNHxhvPMqj2Y55+5GBENSsq3FSq7nSG8QKmVyCT1J6AmUa/V9XC
wzOKa7r178Oq2alCgvqt/j3uyaPcVochHQ+J0H8kMrmOoLnY+MSiPqT7MBUVJfdNEiBlNiCFFzee
pjeuLKQejXonr8m11mi7rlGtJM+uxoYH746vbaKB3mptbg1it6/T0lH82IWm+2MQAQ9R9/uMy19I
PTwPEY+2om4TVTm6b4FqCnl+m4ziWvS+5PvhRCN2By8t8pCTh77JoJ3JdWqGh96UAYBzKy/Ftg+g
a2m2N8RZK9ovPB1opYbaHBo+EchOATS4R8IsgzLosYeqHt8HnpCOts4/Ry3vavpql9bC8M7MTZIg
pFFlXwrFDO9j5/RHpHbfNEdDGAQlXCgprzhqS/ATGY2sePqBdZqLWzR4WWpImGdHobA5lJVvQJJ1
0zyJFrEKzz/Gj8E1QtkDzk6dOkxRPffWzjhbsMljAbZXQGhZew46siZPmQbMELqdMMEF/exTxUoy
6b7ov/E88MEJgHhhuq9lbe2FWLg+z6xObrOAROmoAtsIqIBxKAj3CvGkwJQTnL5OuxczApokwxwj
VDFiyl8DyGlFpWLWdWevXOQLvgK+CTg7WVuchnU4v1fzmDQ+VzXZsSGW9C3c5Le4mN5pgMCTv4oc
ZPM8ZZWVdnFX/2V0SqqQQ8u9rKWCbbPBiSQz4u1UdI0H1gwrqJAWDVVveIu8bjds1hb8y9uarbiB
UrqBvSfO8IiKRKKIR4vqsQLM97W/qm+TQ9Bb8gt9VzzRLc3+ug0sct9tjOPKZC+4n6B3/cv05IFG
JioL0cKdganSsLqw2LRCt6F9bLVyChULFnFta8WNpeGONA+yCp80rlBSIYKd0MPKl1laeUY5jzAJ
6z7r+8gKY6hS6LwyX9jWXGC9HCWylBG1d2WXOZnnr2Ouv5I2k8kHGAf5eDA+Mg2UyXarYpDdNyMm
X+bknYQEDNY+1tyha79rmaaYVK3fxOqzBY2sKZUeB0Z5UOLybkvra58MNwhHtoLYfMRBflX6+rMS
kbtYbm2tSY4pNRBHxAgeEgrehSi2uaEE+wOEx5M8B9KI1j84jVb25YmcN9uhqoBVxWiwpZmff36E
hLjIeT9twgOkKzwG4026j4x/U/x96LVmBRQDoplN7A77Zg8GKd8OBEsOTE1wh+GdPl/+NrMthi/D
pASAMUAAPCuxZjGK51AVxZdR+6tA5RyRSx+kLl25uuehG+ywG5s13rGHcOJkg3BI7zQQ8gCzwbrK
Q8cIzPKZddTKLr8R0fS9ZpFN42TroH9YRNpRg47HjF1TVEkASZaCHnuErSYijsjUgmQz9P17nXef
laxsEUrdFoH0nfjKM23GtXh1dmImY568jmgwRqOnTsNDiY5SS5Zim4jtKing7EWaWJkckbRVQkKE
AjPrZlctcGvpbqwsuTuWHYT2Kqvch9veKe70PXG6urcV6NP/+JubiAfJA8r0KMuhwWTWLx3KY5lV
VZIA9hk4Up3a6CU1lYFfeQZne/XczBSzQrq0rQMjTY6cn9qKz++SMHN9Pl0BUyybAZTEYPGwPoUB
+kWnp4pAkmNvdNYY11utbsAf7a8Uxma7A6NBxoTtT9ZOPM2bBCqN9RZBwVELbojwJqW/Ur05szDx
GpJcEjixgYVQqr0+F1Dg+y6OXq1/lDFvRXniBKAZlbTOzru3OlC9OOW9Qv4xSIalNp+X98gC5w3G
i4iMcZwquG7YtJ9EZBRXfBwUYnwkRnqTBt9SBcwI6mAl8Ov7PjJJLVshf6Nz1bav6k0ZDOblb6As
eKtAIKAI+QVShOjw+Tfgh05V/QBxUs03Xt4UgHFR4V6PSh0lF/FeCMarnMYjqPWF0mkEWXbU1rjL
SO/yYvJDDKv3LOZGFnzslARcmKBgAuyP082kUcGYL/hSZpZCnO2gzOYfg7YSXLT93ql+Ask62SgO
ZSM4fRMQi4T6k6FVxAka8CWPqfxGIqK50dAg3I9llBEMPTZLiTyVQgBudFHeoi0kswc8wYgmxWIT
onHcC8cSvL1Bg9i2Cg9Klfp2LjZvfWSwXHZmJmP2sjKH00v1/LL5KlKcLGKIRj9UBmDMTzZEyN9r
pbzx/b+tqAkroB1lbC4MbjldqDrEYTCA4jyIReikQX1Ez9H28kDY3Xv2OjATSJCj8xJV91m3Z06y
Uit1hRy4CnoKaZNbMXnKCPVGPbuXxbdQbVYepNm18mURlBJwZNDIOk2BxEFPa1CfkgNE8fzneCzQ
Vjgyb0WAPNflwS2ZgoY7utvx8DFp5PONnoh+wuWiGBx46V6pR7sbFFOGONFlK/MpBCYBVQBUw9B7
MkMWZ1QX+yEryUEc0DyKm1/IMnNIqVMbvCUUKQBMazKNC24EbOrQjsPuQDl8Wt4Y477lW56SA4sE
4j3dNcVXHmlwJYfP/wM94tktjYTcqUF2p5xseLkQGjQgwyDPUXfgy32i1B+X53HNxGS1/JijFZM9
PoSZsRmywRq01fzbog2sEVspiFlOizaSEYI/Wk8JfM4viYJdXJjqnWyPFuNdll4gKLLmgM39Eszc
iUmWKzuZOSHpAx9kpdjvaI0T0HEaA/8Y7VYL2kvbEE60gbiEqc1Mt0RTJqlUyQH58ixZA7wQyk6Y
jB/tRr3qLd0szSyxY7uMtJcWjTdytV+NEdkSnd8mCjD8TMOCkYPMDlzcwA/NIc77tS3xHdxR3Wnw
bdEaapHYbOmqnNV8QTXU95CxR0UYuYjpqLVAbXKlgN8+6CBorW6rVcHmOXAHbEmos4BUhYHoZl22
OeUV9G/K3INijlD/JhgWvQaslgXdDm/m3losMk+EM4sQ82TkHAg0p3WCKACzAPRhuAfh3ffc9g6U
b+CH0Bx0OT4VW/R/lJaIG9PT1tBl8z2ENj1UQBAwIHsz4/BGmbFrY7/3HyoVS5agEV9CM1H8fVSO
ojGao/Fw+cjPEhrA87D2KfUri4JG8/Oz0RpcFOuZ4j+g2MX6b02qFKZIW4vUPxSydlGzk3a+O2EN
j6mEUA+0ulMweaj5Per0qv8wNIFTQzDGrzlb8K+a7unysOahLXxaJB1xBAB/hv70ZFygr8+rKOzg
cWbNMQiNPUmJZnbircIXtqZBmIt+Q1ukS4EcJi2EKpPQDgawa3dQSq6ETcM3ECNvtqg2bglJ91IE
d0umN0qLNkC5dDi9sC9/5UW3FCwWmBfQrEkzbaWh7wq9qeP4mH2r7XKbu9wDNMpYz0ptZR9rN8Xs
ZUaRFFI06B4BGg61tskEEamO9CLWyVEzbluiWwb0F4KxXRvUbMVhRsRtaIC9E1zqUweg4zoJ+Fc1
BFaE9Ww2T1BfxFHKntkdXF2BeAWwH3utkPW1vGcbjZlFqyh6HRm98DT7HLdBUFG5DdFrNPhmnEbb
jrg6V9fW0IJEM8ojCs6Jyjc5TXZHQQrsPKyggszXoi2OrWCWPkCXtSa8xjlUwCUUxU3er+8DPd6V
RfTChcaBR8x0LQ71rs+im0qJnV7gakT26jfa55s05R/4qPgRCSUwRiow3FoIZOPlPbNw96IjFqlA
gCDQ1ztFNMY8YEAJR/2HQNtT8tlHa5CR2fXA5hGySPBwQIM/S7W1SZfUqTqER8F4NcLcxLW5U1AK
TSAGgdrP5dHM3mlmDHcuQDd4SGZCp30kjn7FUywayBR+MkNwnrhZq0zMJg1m4H6AAAl9GvALJlmv
TqmE0QhVcoyTH3J5PcqHy8NY+/yJo1aDAzI0Ony+EOmmoL8UavB3l529TTi+LA3MvN7J2c1EnnYJ
2v2PLYGAai3ZIbKwlwcxe4dwZSJEBhkuux3wvJ+/C0DQgUIKGiQHXQVtfYnIL4wdRSGemFUeIJE4
t9zbZZPz/m4Z6Uh4aswoXvppXJIJ/ZDycSQe8qzbgiTZrMJdlRaHVJEsCRV6P+AdvbjFX4Mcqzes
FfOzHjZmnik+6UgLzGs6gGKCIaoxhENCIgC7exdcxnapAZDI9ZZWUCuQOFejys6P11TmZ1vmyzQi
JPYUzy/jQckMkIGpwiHtYiccBasnK5ty7tHABLpXsGeA2cNHTVIOhd/LXNjx4oGxjdXbzA4c0Gio
6jambucmD80htBMr47xYXmlRnr00sIyMqyTiGUbWY3beIqXh0I0kHGgamIX43QBuPhXWcirzKQQR
FNr1URgBHnCW+VNrRQe0TeAPbVvc6H72HGji2g5hJ/fsVWGKEtBXQ8UN8Sxu3PNDEfB+RACJGQ9S
T2xD5neqH2UmnxjPpa7CvdavhqJ/4kLg2dNSTy1k880eqOWVszmfUNCxGnBv8D/Q803fVF8pKlS2
A/4QV7WZtTed9pgqj5dPw+z8syHyTHYK6J/5ouVFVop9HbUHJarsRnqJfboLNLrLKCoVYn7NC4F7
2eJsVHhhACzHRkFaDkT5k0tNGOVIUvGUHnqkBPXSuCql2AWQb8UznLtZzA7aD1AFRz8jNHnOF5Gq
QNH1JYn+lf9PQI/abvJN5zKVZm2NeW7m/zBrILvGG63A35p6vOMwxJA3UMODOl7L5L5X0XMADpwk
/NtkJeeGpilpXUqruG80ZKoGBCnFe0f/tlwrs8Ak8SQeOVOAZ84nTq9Y2r1RwkOm5txey3nDSdp+
/Li8DWbnmFnR2X+A7IQTP7mnSDYYHKd0KFWQfQgAmjkAJ7ZygOaX4ZcRHUKmwD0auNnPh9J1ehOT
GJMVbYsbID2+5+EL56CUD8AAmOpEB9yLKbKp92vMf8uj+8sw2y4nqQilJGIwxkJ44INnPkpMifL2
5fmbV4nZ2HDH4woE1+HsFR3CNJUMMoSH3g02sRPsCuhqSBtQ5Ar9lfalt5N7yosubUnbmqpz2bw4
uyMn5tnPT0bI602ijsIY4p1hgpCVRa81zeT69zzb5roL8VbG9e3Q0UbYfug2FXoPOsHxb9YCnIWs
AZuIP6ubU4h4FbR+NoR9eJCQ+Cm3mStzppZBHTDdMo0qHlpz9iqB6eIt9pfRKWa80fMxEoQ2PKT9
97JSTb3a/iHC+9/v/f8EH/Tu54tT/fN/8e93mg9lGJB68s9/3uYf2aEuPz7q69f8f9mf/vmr53/4
z+vwvaQV/aynv3X2R/j8f9m3X+vXs384WR3Ww33zUQ4PH1WT1F8G8E3Zb/6nP/yvj69POQ75xz9+
e6dNVrNPC0Ka/favH21//OM3OJwn2419/r9+ePOa4u9uwga3yc9P+vPXP16r+h+/cWgB+B0UFvDe
kCNifiuOXvfx548QBKIeiJ4MeP4SHju8UzVhf6b/jugGkn24BSTEBDz2a0Wbnz8zfkdGCx/JaOuR
XlaU3/4Y+tki/bVo/5U16R0NgVL8x2/wQ7D1T9wHiB4g5SlpjOwHKR5gAs+PhlajOx28O/ljmpC7
0khcAnl7W82R96+i8TqlnlyC4k8qe1eEbkeD/QpB3djicyW380oR0WWRHdRcGhyNNEDcaIPHjbIr
Brco+NiZnuRmlHS3pANTWqWooBEa70u09V2lvOqJKnUCI3+FrLLVoNUnjVWPC4utQarAaoZrANL2
sobzCYbdWrrSOM3SswZ5IGIOwbOmHXMtfs+FYVurT6UY7cNCvqd1Yyro3Oc+e/45QXV3SNxOQNIi
RzKBe6pId5128iYufLeUhm1otCYnB1c0H29y5XZMFMsXFbMwNDcLwI9DZTPPxLteg3xthmII952P
hc8olW6zpr/pxiNSn1djtZGhLquHoS1ExaNBY2pyUbdv1Bb9WURxkka0I80jCcDysvih981+jPMX
n7z044s2vvFc+mwE31ptx/GDG1Wflfag9aDPz27rASxCsm7W41tYg16+uKvyR5I8KwG1jeahQJ4/
fuz82org2RX545jvM/7R4LeAWm44/y4JoZb5yQevanCnR3e+5ptFlNgGf6/6XuUjA8Lh1gN3ZFS8
BVX5WIy5g/W3SimFzINu6u1NANa2/Kbx7zmgG5H/843EzFUv5a4j2W+tPI0hEXvXc4PdtpKb+Lyt
K1dKdvDDmzJ/SPQbY4SK56027pTue8FfgdkTNc4nJbpuxfRWVzgLxD0Opx67RP/W5C8ysNzSt6ER
HQGpsLaprxQpfPHr2DOi2ETrstUUrQQIyl7gwc2NJaq1KyKK1igd6u414tQbX90m1ZNGfkhd4JR8
cpflhwgOjt8rNrYjciZm3W+i7r0bfkC/wMpFzYQWtRPXAeqsusWTtzr+ZiTPmXash7Y3+Zjs+/zQ
Ed4SyV4YuUdJb6/1UQb6FJQ8HNWcKoBIrtSUMirH7eClcdKaPi1fSRZ/JkW75TWvGD4g3dL393pW
Qev9ppeg0Aq+XbE0hRZtb1n53ZevYjXeJtBKTILgmKndg2hwTySqPIMDy6fAN5/AvoYS940mJPSy
Wr0BePPnm/m37vN/e0uf3ewXb/3/l/c5buH//uPSnN3nT69Z81o351c6/uLnlY4C/e8oi37RISgy
YhDcpz9vdKRufof3DmI21nsBbnJc2n9e6NLvAA+BeUtBLM0wDXih/7jQRXwgUlkA0MGDRTsKXIY/
vtt/cKHPSoCIUVBnQSiBDAyyJVPffuDEGA1Ibf/YWUxmAZGEbL73FvK1HreNrtca+3XmYJ+8H8qX
PaRsYQ29OjN6kZxPhjhPq/4x44LUrGPxTZb6bVPhAtSM3kHWfssnZBtylcNB7h18+k+0C1Qrz8fP
oQK5b1rdcob+VMpcbhZt53VJ/BTnxfeEG3IQeHablhfvaZZ+k4jeWVSmlZs2HDFVoY+sutBDe4ia
V3QpeblatxYfdsitlvQmjJkwn9btCh64OE2vf+hCCFyglskeRMNqz2j5HGn2FKdoSNAOGBATSmKF
l3DywTfU97GIQOAhjIqlVABpRz21xKqGvPcgg9x0zCCeGPCNJYyAO9K4AqgghMiETtLM7eQeTJ5t
8zTE/p00+GhI1AWnVBo0JLYNEryUSrYI5xPn3uYT3VG0HtK1eWKYdcJBtTzuGgswjbsuHWOTarQ3
kTQErxexR6F/JxK9S6p8LZMwzTVhKbF90f4K2j91XrFuIkkk7aB0j6EhPgkpWg9Q96faYCO5sU96
DlPevhigxKiVFdPY/tNNhFYelOvATspcpUkUp2pRkQsJ1z42yYYGqPwLd33x/eQU/+uknLk606gX
8inAisLdYql/1JcmQZzsi6Ea6GH7WFVqaQmKTy2KllUTpyUxA0W8ksruRaz4D1q2G8UYPqUuPgS8
VpmprN1XQ/ZJDTwekKTWzb7OicXpfWvTSCYmyeW3SJKojTBedoshQO2G6+9ilVwrg/zt8kBmyQLQ
oiEXwViK0Ww7F/+IghAeZR4Wj/1750hXIUgFg+3gDleQnF1FdIvzafsq/qHwh9sJdJCT1ESGBFYe
xDp9HGKkV0BvShjjLQnRMyITh0vSbZGDzqMdHdDhYQJkIDL1yKs60SY0T22BBg9xU2w5ku56HdjT
1igwf8G9ARaCrc+R97rXiKP0ybeWk/X7Mpd4S+uQ4rw8bbiyJ3sM4wA8F4n8r0zVZI+B8WCM2nig
j7KwE7LELYLs55N5FgGd7jD44XMbWA+mJ8V4eVBRxM9P4kyD6qmQ5nXxmIYNJNNi9S4te/AIy9VG
qKK7OvAV9OxC22vID2JchpbRw82TjGNrNOl21NLO4eQoNMGj9uGLKW/xYyibYe0jqSFU5ljIjl8Y
d6IOdQRSPwSVcE/BM7uVCulbxmfNJhlVt6v9XZHr4HUJoWZW5Hv08H6KmOsqD+xMBtWSlKqVOejZ
myw36jWotFDuapW96IegTRjAU8llit34+YC7LrxXU8gCRclt1MRI7IuV4kEnznBqLSpNTpJLMyyL
6xH5/10NcVvX1yGVnsj5tu5kuOfZcD2KqWyWPbj+kZX0SFCgZ0e84kb+oc/bd1QeH5U+elBIElpJ
mx8kPyntkGB2RCQuZao91mmfWHLjl6BdVz9oN9YAcBcpOhtTlLFyfasEVWtmvX7Hyeq3uFJyswk7
ZVNGym7gVLhWEB6ycom+obHO3xCFQjJHjlyoVvUbLldkU+wMzUrq5LrxldYMeq6BDhxFfB5ZYlTu
lRRfAr0//8fZlS1HqmvZLyJCCCHgFcjR6Tk9vhDlqjIzCAQS6Ot7UTei2047nHH7vFadIgEh7b32
GqIhoM2d5egrCtvdWXRX0iMvxYxifEy7bYX3YifWCkkrdI2omvmCJ777t5PqLWP5Yxr4cZI2ceBM
f8oxf5zo/Is3BnM92V/10hzk5OEcsp4NGaobXRTbrh0e80L9tqq0X7ujw+POnusVQt4uXFh8xn03
HRMqyMbvmiFsJXmSaf1oIwAA5zKLejtzYTDNb/vKQm4H8j4xQlhysorqb0mtMtZ8gA4lD85Re0+a
ShQFAPMx4ob7OPyFvvhG5cS4pOSmfVi8AGtAmfVB7hDHeQbE/6bYWWoOijwY1DpfAxJdzQyG012D
Ysff1HcakYXDlh5x3O7qNZgl/O7nPeQLfLPc2McLnkBlGJYSxFjhgrBWP4BitbIRy0lvqpCHc9ys
csQSnNtUOOrG040LteMyRkCDDlbLSYeu89YO5MjLB1N75NJAzgYdTVu8qWHgOC3hH2+BnnHhgyQV
++m4a5LiOZFTsRJOaYUkbe14aBBWYKAWK2v/b1vUr9zQamX6NH8lDrucW/emr60phC5vWJdDYW2U
n+LcLyVzQjpZ/cHVUJbOCl+YZldp0z8re7gYWfVQy+rYZtm+cb04p/09qf0xmlIUOU2vyzXVrhc5
k+XFgd+lYRrIW7SMIvS03eyV8IcHo4qLKpVmXVI3eZV2dh/k8wuvyHh0BueundivimZXw4yCth0O
WAdoCqvHKcGS9hHCGY5ISVz1DjzYiYaEO6NDFbaDF8BAxPQYhBCybXJ6l6cJHFJZxrdBO7BNQLqn
ubVCWsIWsVAH8Fg3ZgrijtTjNVfdTjclnDpJcCMl5DxdjRjWroKNxFgcWg32qDX5973ixbWNnBRF
vIfKq2RIuvZgU4ERYb3WJSCPRIIBq9As93Iwa+35czQwecAOr7c9ozgkeerGonWQo6X1FNrFdNtQ
dsvamYZeld0Fg4FFXm1h4ggDgaCw7sC121opdSOpBLmxyNivwSgwYerN8IEgYBHQojkat5cxNt21
l/ZTFNTsKevydQ3hpRDIkKzcqtk2FZzcuIGFROc51tYtWB45dkPXZcaGZyOLNCxJLaLB9008ZF53
k7n+W0Hb98oXz+lyuHR1dVdUPb9FVOmwmx1qYsry+67ArlQk9qMSHuyHocMMvT6XIe2cdt9aGdrY
gXh1CId05FaMsxPBO/mKCumvf/5kvzmSIcfCjJFgfPM1Wqgq3Sq1xyB/GIr2UPgJ1JPDAQPVM5f5
MifGzgAJFPo7+AGh6zodRLTVSKpWe/nDvKcR0nNhHsV2es0h3zjHFfhiZoayD+L3hSWDzRVci5OS
TOk0LazSSh8WW1H9Oj7UD4iPvIFIeTVd8S0Cki7aNv75OX6z13666KmBTJ2kg+66JH1Y/IdrmKcB
jIFrm7vhawEDcnLGgu+LBScI7/+6aLTYqNm+CAAGPjSFO9fOUZL0NqVkW/UIRUJZo9gzn/8MvH2r
zcEa/lti5r/rgqaI4hr+518aaMuVU4nsUeeoafnUYJTq67uggWuMV4YGQ3eRiksanJuUfXm8y2Vx
tkDrAFYh5rnLOv5QOhqjtUVaZh9LH7bd/h5A7JrtkvWwsiO3Cs+H3oLjdnKw4JIuHDYWmjcoaf4p
nQKeLpUrkQd8bIEqdax8F3brQCfcZpgUW+tJuEkM6neysmds56Kc9y2USABF8lDI6VEB6fUtF9Sb
cW81dRbxyV6LEb6QjdeEbeUcHPTw0eCVLGpSgjq3Qo+ss32i860DIG9NKgGJV4buVo2yC8sqwEal
KqQZMoqgkna8gfXADuPWdVLCN7CuVuiHL8H2hIAah8TKtehzUVZtFbpN297WZbctW1VjhWRWzOog
XY1jOYSqy0voBhqgABV7mQYEMeXJhdUgttOhD2LOWMSbsblC6PsOTIGbwK63fpZd1imgYc7Se9ux
kP1u3MfKASGtH+utyxSHXzC7zzhCPwNYfaL8HK5SL+/Dvs1+dRWawbwpNmqA4IGXqAcHIO1LB31Z
aTvqhc82uUSXP8hguBBk3gokFWwzkarLjgoUc9SAJi5os+0lqlwCtCKE4+3vDCjIrhAApPsREUO5
XAXcwHGDtE91wfu1KTHaB+gO2oTNEKvlMPhySP/GgAQZmqGDsZzTR1Laocu6NPJJkj+lldeHMN/C
03emfpM7IAf19fgbogt5ByHI4zTBohm1MxaGm/jrnuWQ0ybkb22ATbdDfVl63VWNkyyk2QgD7TaZ
9yDgxmNdznEx168dG8HWGewjq8yaWIF7GJJkQzN+n6KhuOGpc9FwUqA9SVE9YGlYwwifyNHO46Rv
2q3wrOxP4hZqT4kcNkxDwstqzGDF2D7Qht9N/YCgCk3kA/aMeleWeCOF1gxCFnXAkn6zeWZWuQTC
ohuN4jDRz01akXAu+FXB+C8hmm7f5DzB39Yqau3m12j7x7nMvU0/Fb8YQCw9VBXEKekzRWB02HF9
mU9BEJWzPqCrvbPh93wfkLy9nqcEcw40cmkBz30mN55Z1rCNLBq/A0aPiJfJkeSq1MaF/WZygL8G
w56d7h3VPLsTtD9WgUMeAoPLmuF9d/zSZRZyWelS0hl8bGLMVTQQuZ1EvqFjLq7pGOzAbNwSAjwj
yDDIdV1gFh3/Zc31fS1yO+JgCQIbuZ6kixkagHyIoHZVgkaghEq0JiuQBcEpzJGeC/PjQyPFrkv2
hF1losACyW6LWoGeM8Kym3dAq6carBm/Fju389N4CCQJS+qnawJbw5CwzIB77bIzJ9G32xaHdaHH
kFMHsOrzTonMK0MJb7BtjV5YKVTDNFiDGfaQD0/jWc7ZF7Tl3y65BONCEQPvN+fkckGvGWqjlh6b
wwDT0GmbHsYYwOYSarQ+lwv9xUPtP1fzQTUE3/orCaC2scv1uqb/rFnLLeD9+bE10XhVOWGCqfGF
fyPX6U2SIZZj3fbwv1mfKy9OAZ/Tn3DS40iNJptKQY9Z5cWFGVaT9P7SqUDu6lnV9LlrnWByMKJ1
aDnhXQ6xvU7205/RjbN1CQOhBMIEhL03YToiS/YcbH0KBi33CPyUgGwDDxQSnFRQ4KiWlErfPhLL
RZtoW0CrUWKcKZm+vwqGAaCXL1TjpbP7cKbbyVCnSnMEu0NWom7kFeQ4NRQCyIA6QsQcdt3qnKXw
abmLGwO9AtKtRTcJgOqkjKgUinwuUUYkbbVt9Dsd6S5HaN3Pd3ZKxDq9yskSSdHKWSif7COdcQj1
+cZN/bUHy39XXbbDnWHnJFvfrBOQOynIXxytMNiYn5+k0qKwiGPsY9dQgR2zu9Cq8cPGtbd20Z+B
Fb59hh8udvLagILalp/Y9lE2DgD9Zt40OTmQwr/7+Sl+ex0wUxbsAhT705JP9UQHCry840xfpCPC
xMmiwjoXbfcPH/g4oVle1mJD4jHwi8FdOvnGxDgWpUQbfPQ1mCXD7L1xNOogAcOebi7h2WWAfXXz
hFBDL7kfZnaN+nddlDOLSI08PxBBL7A9xh18gmZnjrxsqsNOt/vEdGSFKcd4xhP/S3/z7xeD/Q8D
EVDvvjhuTXwsYcaLmTFSUVfQcJLV+NeP01ceuxtr76DHvyBb/0zDcYpZLRdFmwiSBuJAwMM7+XJS
z2lnr/XNsehBuk+rfogRC3uvXbcOkzJvYIogUH0Ul0Nbnllw31wahEbwTGDgDBuw00I8Z2pmVTuj
OgIlqN77u/aw6M7kuef6zX60KIjA5gWnEX6OJ7te0U+gaDuVfTRQEux9o9uFSlyHbjkeRNXW0dhU
SIYLSLaStB5iq3AfdDoDlMjYYeAj3oGv/v7XHwGYzXSZ/iDqBbqYz192SaoxoQQfQWkdbOt6DFDK
nXmzX6JJ8GpxDYCRQNHgl3HK4YYA320nWi77MOnDce/eVLvshUdmm27SMItA7bxErjDAvPRygpxr
P7wL+KbsSFys4FhqnbE9+ua7hzEkLKhA8MFiO+WAGUwpWt0ocxT9cwYzsRYxUcY6d/icTvOWm0ae
L8o5nDwQNp482LnwqUZXYI6p71xlTQ5Xj7ZfPmk/DXWf6LDMGifME/RG2qve/UD817LK5Scg1gsH
30Isgrr987v16tZNXePPR3Y7r5YkGCVhbq1vgksT8fW8dRd47MzR9AWIOb3oye5dZuh4eP/voj3i
T8rL7tlEqCaibHXWgeabYwnlA/jBuOg3BtDGJmWiodI/ZnndAdOs7mWANJm8sYAEel0TujZmMrAR
CJWdrcGxLUJbTmaVBckVpo3vWArJGmjko2uJM+POb6rkTz9tOcI/1B597w826FLzUc8TgNs+bvUT
FbtKeVFqbX7+hr+9lg3GKlATzI9PEeqgc4QPZe58HNrpwvfYNeZ4h2L0LrWdvKMdO6cD+eZ6QPyh
owK5ly+Kk8/3lrW24p1WM8oPG5xJzo9eNwOHF8MrNP0Ip5JnafbfvGl4pLDFmgVgCT1lAKeV3U+g
gc1HQ1I/1rJuIl5bcu0KZLqx8Vyu83d3iBPBxZYFPc0XxaUFtxWJadx8REt1UchiDaBmwCYxe3Ez
lW+6Yub48zv85gyCVBbfKIQ12CxP5TvQ5HdDmlkTziAIMdYDuOfLGXSOa/xlgoIv5dN1ljPqw7qs
grbxMswajog5VzEQ44ccgSJuD4fm5TNtXyrANLuf7+27PWEJ98LKhIaHw/jt80VLbbcetbwJ/ook
mhEO2v3NN0tII307V4B/d9jAhZrA1A4nOkC1k0M2mG2eD8KdjiOq5DjL4GFeTEUPB6UB211mbxqe
bYRNHoBOwN5jYpdFMrwnNWTZNvYFdPfFm6mrdJVW7YY7rIjSMQNlrByG2OR2uW7YeMxlUgBoMlOc
TOPVgAr/Qo1W+QQXDrb5+eF9t/Ihk4EvSQCDki/jJwlueGoXLkHKjL/C/Oux6snRM5DNFDx9+vla
374oVMOILkZYB3xPTx6ep8jYFR0lx6ZHWFGbVn+dJhUY20h378NdLkYI+R/0oeuGMwNcMuOoYNyH
M7/imwPaB5sJYnV0G0vz9nm5KKXsJhgkOc5+iw674Nd2KtOLwjaZD2QFMRTdGJB4BIAWEmXGtZwU
rPcxHwqnwFFh5jediOxCZLeCJv65k/2bMs6HKQemnmDpoB06eUg6dzLZlK6B1ZjzjFzJOH+tI/0C
07XnJWrZis05C9xvv9oPlzwVcvSIGUoVVNL/PqAW2Yors/0N1qUf2RF8amLyds64wDlzl6ctX9YS
vy0Tz8B21x9vUiyYsIDxb5wO6omJ8YlOGdxgwPla+5Wz7om0rjyB2KpOWH9HUtgXUk88AtXnBZD+
fhbzZdtrHfZUtTFXzg3E0jK2DNeRKMm9w9LXBksvxLjFgW8aeSi64TgXFpyNDYErVA2M1Wm8tZLV
becF5xrc7+8WlR/lKCa+2Ib3NEmZBQ3ocba3s3qaQMn4eVH/87A4aQPx/eKbWkZUi2fc50UNcjas
+WszHWtRevFYao2Y6dH7k05zG0mDiDN3HFd5D56X6Ua1ZqXzYAyoxfAgtjaZh9lk0/MgTKU1bkgR
HDoPXvpGaXLp8PFXy8Z1oxu5M1MGlfiMuFFsTSpyGnpuk1gquI93AkEkpzC6xEAcLHgISj7fCQxH
bK9suu7oSLjEB3rrSnLpDsVmTrAyEQml4Ac3AwlsB+vQTAtwlsX/5dP89xvgfgXqPkBI/7Rt4Z7u
VGMl4lgaRIOrXoFT6BzclFwrn8CzKNexBQadaLxbb9Y7bfVX4Le/VyBnz2qOxhSdbK+vZiT3YDOB
sjQt14KPu1y24Txb6zZn18jAXVVz8/jzT1/OutOnhx0WkkQomRaPhc9PT4ueUmUv2VbIXCRtECWk
2kyBOOA3Rml7ZrM6Xdds2cvBhFoyIYFHnb4r03spyETFhCThNkosL8zsszDb1/Xw+RonFX9dyLxt
p2o6pi5/MAyzHmPvLExphOxD1gJP7PCQ56cUqXedO1z1jT6TxPb1meIXQIgOZiFqjC+Sd1gn4E+U
pY+we702YJlCRxY7XMT+DFURkJWfXyGe25eXCOwb0eNwU8Z38IVg01I1MphR66P06eWgwH5yMisI
6xH0Bo1ueuUI701IJ8evwHiMeqW/z4zI47YhNbRk1N8nyQhv+Nl6mHrfvmJ9Al5FUINKULdrN+9u
XEVJ7NHUwWdl9P0EYXZk21OLKVRwVU2dHcE1sYp0l1w1OYJROkjxdyTpmsu+74sVrMT8KA8CzA1S
Wqw0RwkkgvE3QVZUMaqLUXP4olbXibJZRMc6WYnO8qDAGOwQNvZzCA4G/Dr9aodP5HEEUIawIv+h
cxRdBa7F8ZHXzbWX248DB3OYl/YAKm79hJbn0UG8WWhcC057Cl6NKh22FVUE4VHF+yDbGdKzxILw
q3xmBdzBkAx4LRzkoaTg30R+1/8iffoHruNrd1b3syt4DDN2uoc7xpsWUJG4fX1PjTHhXA04VhCm
uoJ3xrPJi0eiZvHcNkDzEJsnQ06qv4Vj7S3HfuEO/o8+kG+0AqdW9dVm0HkRJpbbhKXCUrUwBI1y
kFzWwVT6ce5N77oXLzXtVt6QQO6QzffKMYiXT/krPNTmyLEsSE9m1Bp8uJwI0HLj6xdHo4zsS3FI
WyIjIzIVaQcw+lCLGT5eQwyncSRZunTPSgMYyP3TBOTFzp18IeKILQ/qfE2a7AmGXFeVHPtdMUj4
MgfzJRvz5wS/CzkakL33xQSVC8Q3jbnyLFDUuDUPcFzz3F3RZmkTsgYewETJnYICD6zHqgtni73D
g/vvz1/EacWGbSYAQRUUj0XPjVPh86aWV5mBRZSvjunIU7Cx6SUkbHIZav/5+ULf7GeoTGHjAlUW
DutTqE4ORTbpwagjzfYKmbGEnMvb+KqVxL1AkoW9EqowwAon1acGZG/LwBmOQzeaiDKdRLrml1nC
8JE5HJNmy1Jv8/JaPZPkKw8zwxDcTB0O1G7XzEXQ1YQBdZjmpb6psEQjt52n658fxBfCwmJLAJ9p
OAAsOO0X498pnYKmUmr8VxI6a/RUUX3prXiISn2d7c9FMi54xcmxBTQY3mZAtSC/OMWS3MGVCYZz
8mhx56JG/EPkjepaObwMZW/dKg20JcvFmY3927tcxnBLR0eXcuPzwiq9cWxp6kukbfGNfZCbZTql
IhPhGNkE8Tl96NcYIzzVj9c7gW1kj20FrlPy2Pj8jYnypegqAKOpjOrMhunSJPil3WsVC9seVlAL
vw02RgZpIdRF4rU4X3097AWcwGOvgK5KTSx7aBVURl2hf+Wul0Vn1gE7BRqxEFCM4Qn5sJKFDPuk
sJy9zCUdnO6OQaHHzeSgKuyrDGxl1h7cDmFWMF7CgLadntnoFWvJ0bX63eBENUl2qO37sGB6Dpk/
PaA8hWFdN/3KoXS6Hjy6lq4G85WUiIABREpKdBwmG99bSKpCXSbQyKk5Tlz+6HbpZbPcp+h8N/ZK
LvZoHZOoS8x7m0zgfGQaMjN7dB9Ekxdb6TG1TUvxwEfthhWHdMOj+fvcVA2I7Hn/YE1pF7ZJuocM
iG/g3/ruJI2ISZI8y8WMR1n286j9F9VpdjnIeWc3fhK6wXTrzPOFBc7jyoxpjrIaKSVpwlVcLWTu
qbZROieJWJWGopGE0WI0FhMehHjq02aXUfQcxQC1Xm3dJGV53zfuha/Mu4uFGHYje4f7E4LmO/hg
8YJeelQ8gadxRQqhwekmRw6ueZJc4/tsYS2lnwIxgQaS6+sqHfywQ2hsxBJOQ9ZPPLRb+ewoaExI
kNQbeH3mKxqkczQhxWrFhBpXszXZK50IkCcc/qcU1lOewVqbQdCN7XXIw4r15aqmJEevRdGjiem6
cHAG4lyLGp40m3yci3UV1P6u8Od0DVsR8O+wUfi9heduOUiuR82Wd9C2F54ba5DBkDnQg1/TabPu
Gl6Ftll+MB44PGeLSKbJJi3LKRpxoO9HP/F/E4mAAkrRo5xZ3V8LLQzoMDTDPAhf5pfxhONMLDEO
0o8WY2YrRAQIYuhceLzBoORsLMfSuJ/scfgUILLAHIQCND8pzQtwQonAf4hQT/b2tt+6i5Xcef7g
dzeFzZtwyiDcck8HEGCnSD9hlfi3df8nHsBawSVqQ2PkQZybOi3f/+ldfbjaqfq8zKgWoEkJbKEq
Dp551GQh6Jj/LufAeSI+x+D7glZgR4JV3f/e36mFuFANEjGKRgDL1I8LRJJFBqYkMDdEruZ4rCGV
LcP66eel8t3L+3jR5aF/ADZp4deJteRqkn26dbbDxfLyYN6x+/kyXyCy05s72W6bMffp6OHm/MvF
P8BsF/WPt4e87+xp9GUQ+59rYU2CZwoPotPTz60nX8BBUhwDSKr72BzLfYND6AiaoFq5SGgbt3QI
q2h6OXOTwSnquFwZMkqwE6Er9KB2+vw0s0xkqWUQAZYTx4orp3gdbeVGmot7qEyei0nCbgmoYAzJ
IMiGNHu2Sd2HWY1wJJKTYFtzOiDnogTxfTS3qm/vHcuYVQBeHQBVC1xvWoZVovKop3qXJ/6mmtwN
MkF2U8OOlgfBRz/XaOQRm6LodM/t0toUQ/+bAX2DSAkiXe090DG5mq35b9VhGNFCh6xzRBpT5Lek
OCJoEdyIGXR0o7J3TsuHOTA3Q0OvINo5TFbxHJTqcZjYFc29OzCzrwN7ftYBuNYsSf7kc7v2LH7N
Cu6FImGXSV842yxrkISNxBjG+J0e6UFnM/juAXtOSrVtLLLv+n4IByJAZPMe02x6gd7tTthmB63E
O+fzo+gGCeguP7DGL1aAUjCVGlONezXvRZ5spgmFbQvmraPte8gxL0cjr+Y5jbScwQSofs0aCk/h
XigJgZMzveV9+3vi+bbIoY+TdbEJUjRShtI/vkj5yteTtR3s2g5bRMdFk0Ba3SCcmzareAjbX9hC
TxJiPIUyoQxw6sn2atRNEHnLr/YlGB+kcR6qgv7pExgmBpN1zYh492TKMcq0ris9lHiNkq8qG0J/
28M5a7UX2QBJTeH1q5miSJhB+gfChfLZrrwwBQ9gNdf8pZkbHQVS3/YT3SZ50oSqVq8Uf7QqWZBB
Ae8+FJN7h1/46Cj8w6g9YUQpzWXD2C1RHW6hmN+GQFhxC90pOI822PWIglz3iOOKu2CU98qzxlhK
sGerpKWXYMt0MPDyHu0pGOJgsrto6FOc7tpM4TRaj5MDyarfNmivnaQNAXFXq8LOmgf8dAE/7RnC
VN7OERSN2a4OShhb916wan1wOfOh/gvjvD5CJGa6anDerEUjmsjYlb9ltC/XHOKQ0Ot877fi00XQ
cORUqKrfs4mqM8yGr33Z4kj6f2DTyaaoRteu6jwQx9kKkKj8xJhZt+RMT/bNXgFIkxMHhyb6ptPj
rAX3D3qPAceZyEHGrNH/rSUBvEnP2bGdudLpUda1XQYrUlQDaV+EsvoTQOABJ4Kwc6tzZfU3pyac
o0HbWeyjbfAcP2+Ac2Bn9jCkeHI6h7rFimxYNvbU2/VWAi2NiNM2yEIQksNRUvgG7BtWxEa0v87s
xN/9DkiesP/DGxk50Mux9+FYyxB40dga4XT9DO1ixqAnE7Fq+1UyCdSFiI03PNKzBa/KHGyCbluU
RUjac9bW3zx5MAkwZYdt1dJmnJx6IBwnLpuCCvNXJL11MnLg2inNziVnztdvVixGhfBlAThKFiXn
5/uF3/iQDqStj60aDo0jV5Jnocbe9fNz/eZ+AGLjZEXz4MEY4OR+CiGzAtTn7siGLAhdYn6xoN7k
gb8pSHCWE/EVtUCVhzUEwiNW1JfCEnCv9uHx0h1NwrZtD9WO3RxysqHSA529ve9Ysk5UEoFgfudI
uJ92ZXmNRJ1Hx5V3/48b//BTTnaEBMYyBopSgPdleZGP1dNMAA1hsAaJKztTei5r86Ty/HTbJw/Z
TGJWudcjj3d+qjRS9UwXjWUTQ/QAPf1W92wNwtD65xv86uOF6fnHh728jA9fTNdYnZ0v44myFTed
KbH3jb/csdy57DXFBrhqSz1FOcoAg3wJPWB9EadasaF5Fcx+zW3vEXGvZzhH3663D4/9pJ5STlOM
PsGPCvQcpQJ+CQD+4eDinIGFvl1pgDDg0wdH5S8VYz7mme96TXeEE+52tryLzLi3Pz/gfzOD09eK
LQCsiIVBhXH+5wc8qJaUvi47zD/1ClJ7Ax/dbQ/O3i1a6dh+dPbjsY3nbXLVxhCWFyEbQvfMNvHd
0vr4G5bn/eElC4V6ubWL7ggdNtp0vksQZRNaZbDPAgJTLxdOFON4y0h3ZkP+OmpwIdqBeeVi8oG9
cPlhHy6c2chcwmAYIdskeEQU/Lr0ijcMe4C7Kg/VZh79/LS/2Q8/Xu/0yKvGwgfKjBNcS9CIUY3/
If2wC5zqHKcYOC1++sl7hc/0YvoNrSuYYydYG2s4ePEFQimJNjrU0qA5dOlrmswXlNQIm+nKSznP
99lUHQpbvcrS/qWneQ6tSv4avOChmsYSwS0YENT1veHBgIMoRbilpeuwztvbue2fm9HBgDDpeExt
eJSoerKBybQ3Sa8PIKPn126tihXk1L84SqqYlpgtq1aGY8IgE3fAf7ULvODCX8MSEIKk5akwN//9
TyKZ1LAGsXPo7JU73tAiuzU94jka652m+r5GVFdoD7q6qKSPVBmPyNAdh19m7i4cv882+Jc9GA/x
t86BuEO7Jg3HSd2VGEEeuEHRDmKZj+F1h6IR0TbwD6JpxCzrPVHIaYSJ8TU6/rCydRkBIt4NZc/3
Ss3w0e6KMYb/xT30S5hjJx1mMR0ENhheIo94Nm9ZUu+yhG8zt7nuNUK+U+rXW7inzCu7Es/aghl3
R2CTwgW7yPxim+i2XLXos0NZU7AgyGLG0mZ70kGcxaRODrDG/2VlrA+V01nrGda4BKyp9djOaC5S
6IYgd0UafJAmsDuAtF8kE7iYguUr0eq/3E0hvPWG1VCBFT2o4gp/Mw9H27lK6HjXSRBhyJC/eYXT
YvaVvDSlM4QB6WGeAv74WjuIiQER/u+gvNuuIk40mEpuaenWq7IOHhJuwJko7aeczAomhPjpjoMY
lSoV1/OY1Tul2hFGYPbRJSrfJDAUCf3eedXS46gxqxt3gk2aQvLciiM1DaHO1XUHAvdaz14aF0GW
rhaCUNi1WsGrrOjBtxQl3QLHRkxvzv5CobSq3axbjTmpLhptD/AFc1481WFIVGCgZ7zUhKpDKiUb
C3hTGe8qL8QYQ2J2Z/jcQEpH/QgGbEOkZLnlVbk1jbhJBwBHdfvEvBxqrL5/agbzwjlmBz44emAX
qQNJst9TPT60rIXcV8MVoOs0Rmid52+LoYIaWYg6crp8PztTEqLyQptlOsRl5RWYqhkpwqoJbooe
hmmNise2vgfVc8X6AoSJkkaeGqZoShAVVLji2rPcuFTAEC3LChNS7LKcd5HDFMzTJLpEUBTLrEui
AAfzRNn9nEER3FuNv+5cZkIIkTd96/9O5xS2jFmMaZINeXJ/BWfbK+aiICUNMObAwbdVs9rcKO0u
2Y9sD8rCdlK83XWun4WemaZwBCMHELZa433/NcA+a4loD78qkSpicRVODfldI7avE+p1wvmDmWNZ
JWvJBDosa7gJWI1MIwTVrPssn2Pt+vKy5U0aTYbcwEN25WbQnQ1cA/Dskguk15KwsKH7A1wBi6Ey
Z7vaS/4Eukojk+IxKFGyuE1AEJAyznSK/ERp9XslvVf0+AfHRWBYkh1AZnhx+x4xIWWNiKNgcqow
N4ut3DTvpskKLsvEYmDmzy+5Ne8qq7y1CL4px2QI/JhmdxvoegwDI+kGNhrWxivSLVTRQVQESM/N
9Q1M+FYA+f96aGpBdL8gyp1W1TJRrJzeBo9BFs9Y6ADUPGFF1axvedqDKj+AlVgXjwkcDMIaKOy2
H3rk8hIwbRAFWj3lPo9I76zNFOztEcR6SC4NTHMcZ13COiadsV857LUJmgcXd99K00eKWpvAYENp
LAcJZm1L31PHr+MScTMxEKML4QYvNbD1UBgrA0FH3Y6wGMScQZkN4+N1A4+GXy0451GDCVYM9NyL
q8RSK9C21C1DJnCdCRGyXN//D2nntRy5tWzbL0IEvHktoBw9WfQvCHazG967BXz9GdCNe0VWVRD7
7PsiRaglrQKwXGbOHJM74L5Ps8IzstCZfXEpfuPk6MIhSN0oDd7Ys4jCgSesSiVQPWY1ZXAn2Ic6
xW81Va5smgHBY+cvfYdpn1plhhe1c6W3Js9YOsymsVcPvlTeVBZbuJQxmNKUF4VmVS7sjYtKpI9a
TWtQ2YXsd3ODi2+Xd1oz/pIb/VNWMskds7j3dE5EGOPEfnkVPDlTGqx8yucejcoO35YaEbXjgn2e
JIYzGxplkfnLlrt1Nhr+2ncMmj7kSVtLVWiu1drW1hiYEEMOSuZlSX2RTojdLat7hVKIQ6rTRZ5U
V+8Z6NRN4yd3etL4MPciln5c37WmsQ2MbDcmzS2gynaVtAUAvrKN11lXU81WrRdfUXfBBGxFKa7H
oXnF2mnA3LldStOfOmtQh/x6dTgqmw0sWDnUMNDWQhqs/GaTlhT2EwQ0ItIvy9a6jsEgdlF2AIDi
9vU/qb+tUjELyDZtpgrRE0gjUWwz2+Tn/mavdpNoeshjwjNL02+p+S/crE46C8lx8qOp8CKORxR7
3HFSdRkViwoLRn0r/SaQV37pb44b0XPcr2qcm91h4eZ8LjFuzbYJdL3Rbn7i5U65PzR6g0xJ3GOu
HKPOCkjfas0Gc95t2gNHwAqvhg7BPCEnyDUg8+fEmkucvP35XkngeXLdo1NNp8pNwQMil34UnRV1
NgwFmwe7CI3DWqOkiCmLdSdfYJm8UWo4aHWQ/Wp6OnFSgypQVGhknaWsZptI/2ZYZa/aaniwspBp
O9n2Dt0IOQiJfvIxaxESW79FV/ib3J/0tyaKf+tZzFlk0rzcx7m97UOhuWPr3BmRUbpSwuHiKBdI
a24zrMJdKwltz46scFUCRNtEQ8PWpPfbXJpukhCBniZHT6L0rwN92kWSSsUzNg7JWAuQmWRbUY2h
fQChkVkYCw5Z4MkGEiszafuVIcAXCS5RK1ED0LTldjoYapLtSwmWZmtW0EKlFtoTRX83t7rgN025
FaQSUra3cxFuCgPHLbLhQZvkdK+0MapYfbglkWysRny1Ecp0F2pmXA2tSpq+nDaRQho8tK6ELl4U
xb/R+6pe16Zfk6JUS1eLe7bibDI2aiT/oRL1bDoTPd3BJmg1DRkCAhISNO9hKT8IbtXbNg0T1x58
SJ3+pWNexepVRd44aty+3SK+GXe43bzTyBVhayPuUQy9ZXrya2EWnYZDgMpnxTA5RjjgxxWKFOEH
GdwyJQ5ziQSyj/IR2YebXPfEDitM5BRjpV1o63Kbutrjz4OfShIYG6AYJqqzb9hxvFLQJl2HXPwe
B0VfOcGvQLPofL7XMxKC9kPgD0uZhXMr5uuAR7tcbktqQGNc+piI27H/5ZgtHO1gLXHQUH8FgsBZ
Hkz07I7rn5/0NAicn5R4e24lnBsJvwedvT8ldSI5yWOAFoneAeavcKe6WRjmjPTl+zhHUTUGTEkF
Xy1BLWiuzAj5rv4mJ3e+YWwwkVzbfUJhIPy0KmNcZyGzEpDVqELsyirnEgnCKhWw+eQlT+Kzk+zL
4x8FpkFsVZrT8fhOfT+XEgy5XdX9Bzg3Sjz1wks4964h86OsmWtg9JZ/f9dwBv2p4fb8SIsyzK7R
y8oCwkS/kIA8u/2iVNQMEF30WB4nmA2EcKmtGckjBovrdhr3WpdS6RCuhA4jvVcRBYzxi5z2nz/P
pTOSGpPEqqXoUAznsY/yY7JSJlpdKMljYw6wlU2ucZxEVQwwlyipFv1LnCXgVsK9qVT7JKJHT+1f
uAbufv4h55Yv7k+wVpDvOidJ0WGEtmKq+J2OllKupFJezyawHcp9DWRZGr53urp06J2mxxAwgSOC
jka14uQA5uaV9TrVzEdlrNdKC0inhxgdyF5Q9e+TlrwpMfQ9MVyJ1r+CWPkxOfl9MBmoQLqFeXam
kMxvIfKbJcz4DWjzRPySSTKVXnImZYgffb/YB0ZPHC2y62EY1kVtEB0UvxE7ctcNd1Khrazu7efX
f+YyYnL6mzamAPyEE+MSPxtayQpwQwv3vTeuMX+5cDLsKmdTQtijT+nTUk/BaYLp+4hHuec0kFuU
ZX3ChavdN1tz367D3X+gr7DPTC1dZaO0MfsiGXe8hvNAU+pkZG0ZY3CwM3Fv1clD1ls3Q2ntHQC9
KydNUV/qH3bko5ijNZjqa7U1O39dt85FigbIaEDIVuql0KJ3kZTpSvL93wDZ3HAoL0wj/4xQIKGC
BUuUWdkm7poQsXOxy3Va0/Tur5okf5NIC1wn9O8adbpCvrzPpGqdGtptq4BGo1fWuNT6oV+PZn1f
qcVbZk+wFmz7HaHYoZebrd6z+VRNsc0V4yXr7W3Ywgrq1eS2KPu/ydBc11O6663ovSJzs6KZJgSt
Aq8ow9dnUxfUhCQ4lxs4KIdm5N6v5/lOnRr+sYgegBROQLclAnkrvBOIlFadZN8Oejfzg/JfQiXY
gmtXroa4/uvkju+2MHe59emkI8GITgMMH/yD3SqrHiU1uy/j7tVIu3tHzV56kT0IDegdGJ9dloQ3
Sd185on9rkvZWxUpEmWswr630+wA8cfw+jzF8rkSlEpHkgkDkXARUcWvzPyTausjedBqZ6RGQUIw
vNFD571WmoNQ+r9OWNIe/yoi46M2E8MtCoSuU6ENbjU18iZzso1Rweaa0qtp1OpXXQX5aw4TtwY7
upRDad91YQrOEvZ8WdvNTpPGyySiqWBw1PGyQOC+8SWb4Dqp/bXkhDgtA7Or6UpZRVl2I0tkMqlC
09FmK6/RENWkAmIdvpwdu5aPnqDU079JLB2IfEaXKl4HPj++6XPlfZriq0GOJ15xdj2GNL/AHL0h
X/G7aZO9KcS11lrIuhwl3nOj/aAD3t7IMRDYMYTAZPhPul3vdG2gijEUf1Utek3DtmLfwDEgsqbL
QiGiClTtVTXJdfSGlGw0ybgNneAmHrlpDuZtrTq/c1tkm6i11RVB06dIdWfhwDu3+DUkT7T4z3iM
Y2haOsKXCNro38X/H4qr5gLh9yz23MFDezfifNT5x+Pg2KfoOTLdf8wF2z0tMjtnPWyUdXG71Ex5
7pFmmQwtAIAhT5TCHTbQkPTDmB10lgIhqt80+3a7BIQ5c2hxSmJgj/LWpjXp6PqTyg2zOnecA82/
K7Mm17TU/XRGaGTJ4HzQ2aLvPf04tYzEkwaS8LHdTBt1XW3rF7KAM9VY38w6o8iLr0EQLZxAp+/P
UjH+pNoLK4WK1fznX07ABNRhW7a+c8BWykAshLomHZuN2qjE3nl/0NOKKyUmBqFKe3cll7dxABDO
Eq29bhQCO7kkBNK5uaQRbjb63KxWwZDM5yXx8289/akzDIO6jzFzhU8uK0Zu9lFVTM5BMuFRJDE3
Fn0kRzForMQcjdGcgjwYAdIfubYXvYlOIw8oxCYt/CYdp6f+VMIom9FoK+sQ+v3bqJQbhX1EQM3R
qJDbWUaL5pwOa9qLXDz+/ORkGU9WFCKI/6OCAOBwsqKyRIMRl/rGQVfj2GP2PCcaApo8LUqgvsGt
YoVXRRpf5o3Y+UqU3kix3t9Ek96Qc58csKSW7uo1YUsmAoOsUD3zLdNV3LCFW3Pi3c9vBu7dXuD4
u3Ewn4tB2F6pypd5BGYunQbAWtklJccHe0pMVNgOrVJSsK+s4qqNFRDtuvbuaP5vUZXrUu1VCOaq
25pq5cls+C6JF8kbK7lflZqW7RwR96RdyL2hxPpsSSh4CtJTr6lH6vGy/x5lFEl6dXwQCSlPyTdv
Squ8yOZ8eWMHf3Qg0eTWAwyj5RJjk9j+UEgwrGhc0LA4wVmCPgltNZkWnu3jEyiIW4eIwovzpnXl
yn71MS5sJK5a3ELBY24Df25DM3rTDaJqM5Vq+iTS4F2xsxsNLrHRAEG3IpMiVP87j31t3dTxWzcA
Dx1D+WaGpuhl+ZI58raNHdiksgrEzXzEdPLDGrU7OhvRNSvMGM5TsrpG6I1yS90shxW7MFtOJ8tM
BZjFn5gs0fA4b89f1vRcYypGx/APcerCqqnumxvqCruWMnH5nK/EuvDUy89Fuc7prs+wQFWoSJPT
IhHxfdhGdEEIcQF+jsOCtHUKmDbOAF7pYBgH/Y6+YbX8QxcpHvCqvctyK6Y5yXlYePrzP8PiSOXy
ORtxfv8ZEx+ygwfoH/Kr+K7ciEvS8654RiDkLp0KZ1803aSEjpxAJ5kXu27HHPSbf0iGclOVv5x0
WmeavvA9l0aZb9pfP6eFf7msZv6hUbR9VymXU4QBWrvU4Hwa4fP5vjzM0UlgzCgjk1zegU73rWFF
D5ksI7qkNW41pMobO+3Cfn56pn4b8J+mii/PVZoVJQ8j9w9V8zmN74X29PNMWHhvx9E9LIuhqKlB
HagLeiqlIHM4AEFYOEGXRlG/fx1aLbiaxrV/SO1fJcJaGUL8BKjy52c5d/axYVFCouGWgPVoUleh
hQCt5f4hq/11YOiHyO4BO9vSHbXWX4lOo9lgtje2tYjhOBOj0mtkIJ9waGIlx3h09WnikoqbSbxu
Hcx7f5t7Ur6v/jhrbStviKySddcsLqxTqY419xtg3jKn6lFCfH+pWV3Q86xG8aOgvu7aRrhThLmn
Sbil+DIs2faefUQUb2wZMD5M+XjDrDsxRn0josdhGjeBEZN6MDxNlx97G8qkX5UrZRh2WZfT5ufc
CyXYawitKQjeBd2Syk+bJ8z3y7M9G5nOYEcutuQFvj87N4ysoZU4QOYnkYUP1lZR3JiKaB8yS6v2
VtDUm3CYHspG7i8D06IfS/IrQKJavmtrXaUPs8q3gsyNF0pm8zakffsBp54WbRtcwNgaxZVdRvGF
aMrCbbUyu7GmqlgXodS9ih5NQ6Lm3Q2Ckuq6i2fzGT+TX0ulMV4N5mG5MLNPP/X8uITZKCyVU+Wq
JLWlWqUhrs+W2HO5STzSX7+tIhfrnuvB/3ovZTRTYfZwTtEzfDSZFWH5uFfxclX0FCv6wHciVBEt
tYt53NPr4veRjnZtpKgjD2wHj/61fWG82Ptoj9TuJfCWEFOnG9A8kEG/MlJKmCvzn3/ZRrMsaoXJ
TexR4g6l9sZKbh/lfGGvXhrkKCutkaoQuE8Ej5UYvQKbIDOVPFP9+HmXO5MX/f4sR58nn/DgHMYg
fEz3NgKDO5DTrrWGfP9c4g7xH4A+zxQgv4949JlUPxZaVjIhZj6lZa8SUkluuxoJVqVkLXn+fzMB
0S6i/ZtbO44LJkovrHKkjP7YqndDcVUXhdvjiLLwHk+PVqJVzSJcJSw+xSpKDn7I05AHj8qkRQhu
Wl6lhXAYzwTPoIaNYKWv3dYWz5GUTxf9GJFG4xS5tCnG0vmWhZ5e1UvEiHNLHSdILDFAbRscJd9n
aqANhbDSOHgsTCzrqyZIVomP15zRiX2vLCIU543yeCOFYCPPKUjLOrkGm0HRx05tSTieji5tEG4M
Txyq9NXoEQJcVgtK2xNuLddAkvr/jnd0EzCGrrNz2hwO/WZ6pSswh1vuRWv0ArvOcy5oZ2jXI27G
8lV9Me6Whv8HwvvT4x6dG3UeJVxFbOkQs1KvpNQh06ShYNFbCulaAP5MKWILOVD/Utf+XdF1sCRt
bix2NxTXU6/9aa06d7NxwLtvxAgzROCvB462UXF32alMuIB8KQiEsemKdlUp2biP2+TabOwb0A/e
4PNsdZV5TgH5OzXr+jUoImlpbp+dRV9e8zz3v+x3oxz6IVUFXvNve6u7zuW0o9FByr3ezZ/LVXvD
D5BWmNYU659X1dLARxut1LdKS+cZ8wlKJd31CERIh2Tako34mXFIAKDtJdEw3/aOlsnoyHlUl750
CLLko+ma58iQM6gJ4a6Xmsefn+n00m8zFjQwrj0IaY8zdWYTZlVKQvIwFDG6UR2nuqJ6tMcW5mk2
HgrhLKySMweJwjUSy1UcYTX7uCzQjk6f9JaQDiHukzgq6eSaQ//556c6c6Ej8iOZqRPRWAZQ0e9z
pCumLo0dDEMGN/vQNog5Yy/jJGnXKJSRMDyhT1zY2M+dJNDOgFwwHkqWk90tHwx6uwPpYNyqLjwP
2qS20SzGdiFclFtp4cudmyUkcucCxfyXY0RCYzQYIk0msWdU3ig5qt+pCCPycdLViJBkYdXNi+po
c1G+jjb/mi+Ljg5kwDISsb2WhhCpx9dI+d/yqNk+GULXcMGz56929M2CRg8atdJ8+B7iSi+tTZGY
S9/o7EtDc4rLnoarj30UV4zRJOmDOvqH8b75G+yyC7IwQOTwwYa4tw0vx51zhdr6dunUP/v6/h33
mB3mg3UZeL3E1r3+aLbyTqUTc+EifW5lgYT6v892DAvLRs3PnIm8B9ocX9yP7ats3/8X6+rrGEdH
nDVMRhLkTANkFoiOVZdD1SNd4Jjg4JH5tLQyZ6gvlr7b/O1Ppt+XZzuaGzK6WdX3+W6zydXcgs4l
ZZVfTm65Eltc0/c/P+fSq5w/55fZ3pdznNIwnERBL0DtjYuz4j/8PMiZuYjlqWpTs6D6jtb/+yBN
2jmCMpF/oBlpo3WXk1aSIfRdgW3TfzOSOQOGZ3r/sXRlCqoi72pGEnmOchbIFUZEHOZ6KF8o4RKH
5kwhw0YOBKKAIpBMqv7o/CrHmG0LQ8SDfx1emVt53axod5cQVZCIC+6UdbLBv28BcHyaIEE+R8oT
h8a55nycpVDQgWnW2LOyq/B1EMUfBMABBWTzVpukeI2H5Z8upH4b0eT789s9M1kgahJKYlwLCOZ4
I64iPbCMNvIP5XQXiTcrR8KvLpya5w40pBIgKGHaoxo5Ztonkpr3BRqsg3JIQy/YOayAlr6Ft8aL
gSF5kCKXIQKcyqfrTgX1Ds5rFqmA5vs+RzOztKeJIt/BYa6uadzlVpsUf+GoWJ7kOC8koXUXvZ7i
Nm0XbqomFZdVruxTKCWrGXsGIKvLKX0nvWskMIBTJfCMMUGNrzzEk0HOPE62dm8Oa9iy9YaCfbUu
Mdu8FpnK2T1k4TpxxkvZlJ5q+ODoldt1riUPcZP/7TvNd8c8fOc0vmuC9NLUhld71D9LGqhFmN+O
QEjGuLpMrcQ1Ilo9mhFDhSJ87lv1KkOHmI32WvexLNPy5laPqBeAraqo/puXzShenalSMcKmn7Mp
QMOl94MWuVyWdJdZqAHuEOLClkrpWhvh3clCeW9lcRX41t9IyOHeANsJIVdNvEkPrq26770qpyAT
DL36Rt05+JWxy2yRlaP7gA3zUcYNhiWh/jFiAS76nO6MCsYphmDGk10gFApV8dEa4biqG/rzZadc
qS2UmVhIn1TvgnWaom829GIXFAYN2Hm4b6Nhbdbod3NYeNtC73Hj7htp3Qfhb7mWn6JYvyt9mvyz
wLrKWwmwT2oDrynNiyaP/7EsbhIoS03AIZk51IcmuboQShmsxGBt/bQkPDcBc40KWyV050+nqsKL
DmehaxUvun0ROtRkDTW7w1L2va6qC6kl5mDPw25CyxEgNNUbBQOaBMaG3jVDTK4SgRRTg67wbDy+
NlNtf0wtHkOKnZDI1UcML5UmXOdFOuwBXmnbThaf/ExMbJzrJiza+7SPbtAsvok6RTM72uTRsgtF
DretVdKg07UUkYhs3sai8uo+PfRF9IhMH4cnehFdOPDjCtG459T1LyGQaw/gy+zxKZmmYFNX04MG
xHAVCiQHTaX8pqEF2KJQbydTYCUavyk1bp+VyTfICgzoB/jfG7PA6s3WyKb3VZGt04aXnnY0/hvj
eGUh+8Jbj4JcXo1I4mtDWQVyjFh9Gv6ESa2vLN9QaLk2uxXO0dllmM9TGUbdJszKG5GyRhpSf2nT
kpWJqw3hX74RioEYNfYDdCWxttKi1sL3PpSzC+QPyfUg+k8fms4qt/NupSd9v81aBITOaIttZcTG
JmTVr9p+Cr0cFQ2M/GwbGon/EZhDfRfVjVg7KRSqsEqVTasxyZ14jHdo0M2VqlfOBXJcKsH0qa0y
BS2GLsZ4C06yXWU9lUjfx0WrFkazG0KF6LgQvu3C6hPbzEFUT6tDt2titXKpxw7rjlLnvnDyyTND
xpQGBtGq0HidZD/30hHPXZymm9tOjmIw4/KnLzlkcsj/w1urVd6kSuErwq4Yu87G80d+mjUEKvqU
ood2Cqyz0G1muia01SCbT86g/Inl6F2dgtzVg5FwBTSv6wuVviOlt/cTDQsb+qpk2j8aXBSnkCS8
rT51QRqtBuUZT8HnqAueUgX8hUAVsgHdgHlSZt/IfndIo+ij0NqN5CAFEo4detHQvvc+aCBE1Kt6
8D/sCgNXXosrOf4fkWPZXEN5GGvaz00/fGzCDjrHJHfIZsyWtrr4gl49lBbwOsasfqZJh9p8Qo+N
LZCvhVbRr1udIumoUbmvsYHVY4lKum+Mm4gNxFNRIFz3bYo78FD+keHEXidyN+1i26jeAqkdV2nU
2FsF1NFT6Dj7gJLEnZYJ58kcnAjaRXgXj3htKlKCO6SFn8RvxTE7uoyDYY/v9FM8t+A0DkoCk+61
VZzzatW4u8tDaVMb0a3cQWwK7OERmUQP3CortnKQVs8OgrH14MTAPeqLtpPMO2v0k5sxS+wHvVRB
cehFvUkbgXKqkhCw6+EFU7mgJoydeg0Yb21LwKNlaXSuwWpMPQ3AvdgNOa1NY1KkbtUH0YseW9m2
kjVst/QmWzeDTuubNa00TJxXI/pfZGYgMyq+55BiAu7HCA/C9rlLKt21TWTeYTLQDSKxnWIZIaRh
uKcdddPI0p1T2x1KbOakQn5mQ/HLpFIsX7aBnHhWXgPmysslfefZuxiE1lngQXcBt7LvB3ga2Bx6
qmQf0vkm5srP6rrZxhvaPMBuezO2+D+IhM8kFbjW/jvo0fW5csyiLUcG1e+TD/Oi2/pefZkf+h2G
4fi+rfrrfCtd6S9L3PEzbefzffrfgY+uK5gLGxOxln1o1smHPMsp12buCvBAfDCvXk1P4yXWD0vE
urO3M5urH5ErBlknklZKNpHVI/IiPBnWqAK2/Y4d+16s6xX9wp51t5TzP5NsgIiBshJGAzqrE9+c
UmpCv2kKkn12Z2zBFUieE9TiDbdjjmEgNEh5RhpBxIgpdNLSc0q76caYRpNLlfn58w34jI6agFpV
MdhA56mdmNUEtVPZEv2xBy4QV0k1Cdds7Tdb6kMabVPM7vKPxqqNlS4jpojGJUDh6Q2c4amJcgWn
SIlJ0vdJLo+4dZlRZx2a2bk+NF8VGpjdUR+e67L7LHv8fWLHd7aZMpZXUZhA3e+QnOYB3RKJmTsH
FRHZb5Sx2lLcehr3o2FXSPUjhQMLeJzTsDI7hAfSW4fhPt/nJCi94prWQTZg8ImFJ56YHN7PH2Np
yPnPv8SuFkwcLC1b6zBp4xVNe7tRjxZirXPv++tTHS0zXD3I8AWjhRiJVHppUnHsd+h1tz8/yZll
Nb895hSMd8jJx0qOAXOWoUUufOhCF4Fr6KLc5XLkFa8oddo1sCDJQxW69NFOK3ffhz1KcthR13WD
0liHVuPohFIyd0ECMBxLWMJNMN2lRGM40ouPUVfutNZ8+vm5T4MuxlexQaInge3kWGs46mVbE4ZY
B2NwuOOtMnCugznNrvILc+XshzSxQSIdiyz0OBkrV3pVqZwdh9b+lXKWNdaDmF5/fppzX1ElZIVS
wVORqTw6gkzJrs0mSa0D4cQu0DbFFq+0d/92uKJn+GncNS/Qp34e88xzwQ7kzaGTVchBHE3QtNLk
cao184DLENA2yW1oYx6XhVZn1tqcbiDVgSEKotqjFI6YtNCelFY9ZJwu/4DoJOyASzSo/VrD3ke9
/N+j70gTks8mxzFnA06EqBDpZVHlo3KYSYJz/q34Q/f0XltHm6UM8+khoyo8GpQR/m7TNHm0r9pR
oxeGMWmHUalLtxe4WtIkCf7InrjFSdKLMq5jSSfbjdTmUnTWuJebWPdkq737+YOeLAl+AQRazUEh
QIbluCSC9gr075TTQ+zbdziE3OqpSjeAY2y0CQXofzOYbbMe1DM1kYDCvS1Erh2q/iqmUJkmCC2D
DWSDhQ3u/FP9v4G0eSP6slWPVQEPu8+0g1+m10HfPiYxwGqpvxV2tiQKPMmPzW/QIm0JFANZyTEw
xq5FViPj1Q4zPQXLULFtsO3BXRof+kppvCBEaKNYNP+m/ePP7/NklTA0qnMm0lzzOUl06noC0EQb
1INu+tQSk13bL7nHaedeJYIcmDusDGbK0UoEMIB1hxSrB7Of4OnZrloO1FmxXt3JPpmJNrNacN9N
uzK1yAd5ollbEX70WTy6ZjN9ToZA8G/9kuR+XE+UxFZq1D1VqdhPWkxzaQ9iwvFDvIor/ddg+s9j
4ZueP2QffZfiQ5wRsNU5YAQViXaZ58a6kdtgZ2JWcy3p2drXSLoO9GP//GpPNrr51c4OSeBSwRI4
R48NRCFWsz5VDzAdD0Or/Y6UFgAj9Mafx2GuMBe/ZeAZSad1gp1AQeV5fFRMZSclVaWp7AWAa1u6
8l3EDZ/DoImNFQDpnqrKWNe9La2sZtj3c0EKHsOvGr+SVZ/m+27QTFwr+3vJLudWKo283xhiVJDj
guTkzaNSqOkuHNpLJRG7OlReQj9/GvLR9kRfT6uiCZ7QCyZuWYY+AtoAd+emurFCBQvfodNcWW42
g6ObLnIx/oXAvFP9EW5l8WRV0d7MExCRkslYpXOvkcOZ8tTek49pVvABMUGujN90pQHdD+WBFl7p
Mk/EezaBccsSkNGIpIXby9WVlegYAJjZm8Mj1mb/rKTR3RCX91XTXzSd+gKhG6ix2v2yisFwm0q+
KnVnm+jlQ94Nf6a+emgCxcZSVk829TBuiTpLN0y1x1AvN+pU/o3z9sq3pH1WFU9x2rwafvSb/Ik3
aWq5i3KFIn0+fgRy/2YHDoQp2QBzn23ayrkjPN+1U0aIrj1XVnc3OnMLOYZI8RDeDW2+H8xS2Uwp
9IMhIqVW19UhqI2Mlm8rIDyVdgpbBdd3yxN++eoQ30/EPF4nwSFpofjHOnTJSbduQhoCrhOlSKD3
V8VuTEv5bgK3uOqi2LgQMikvUscDLisVOVzsB8lE6L2XK7bbtupFN7X9emmSns5RuqtMPOvRzVEL
ODqv8D8v7GwsJsK/eu9cGr8Ey31fedI2BQK5EtVqMeI8syy+DXl0VxwrE9tvwZBY8GwVj6ZJIFRb
7V7f6LvxxfpceML5CY5W4bfhju5SdOHiFGkxHP/Rc1A/ydXvAdjj1N7lyOaz0HITQWCjjxsNIM/P
g5/Zxr+NPf/5l9PKrDDoDnzGDtTrWtyaw/PP//9TAYuK75oO2ouWIQLp47qRlCRRC7F4Ooydr7ka
OWW8M9xWCoIHP4o+m0bUYAGsKwVGqi1pkxv2TbkVJpLNQN6UmRateieA0yObhdfWaEXT4ULYurS3
o+g6F2Z/1bUO+ziGjNshn3BQbf3axSfe3Kqt/5f27+hZBlhzLRIS01pYLMRNZ94gllpcEzG1M7UT
fzkfn9ccP2TlILedW1r3abQEATkzwqy8n0Mm1Kwn8WYgG6U8pI58UDJ6FLVYDsDiwqH9+UudG4V7
tYY8xUJedrzOith2hOGb8iEpn2WDpOB/cWNAB/DvAEerqqJDxFJ6BignY6834cae/AVB49IzHK0k
cNyyX3KpP6QjjX+xTKtIruX/ny9q/hFflswEuMvqTV8+WNGHETku7iYLI5y5AHx7U0eRTjHELRQ+
3pQ5DFdNotLaI/LLKFjEy/wTyxxtPYyEo7ZD95Nz4tiq+kaIyaMhs7na2+kQ7tW/upt6oVe+gJZy
PiDDbYpNKFx/YVs/c7X7OvAxfS8qTFoPaI47jONaHrP3PkhfuAS68rTAhzxzRdYpChHLqeTVTtxi
q9huI/xpaCELn5pW22TRHzloV9wOc0qE43TZtpufF9KZl6oZKCJpxkT1Qkfb0f1tyodA0ZuiO5jl
cKXSP9RVVU9bk2gh72A932Otyg3CiumXouAzFgJDHhLeV35FzdUCQsJFt9hAMusuLCNuN3VQpN7P
P1I9/QC6DP7cUbCtJId8rBGj+aRPBjIxB8nq7gsLuklCszRcF+my650a4TgdX1Vfvst14dOA1W6d
qBIrNTf2YaDeK2n8q2jiXRF2V+OU/YLDF3BE+f6uTuMLu5yeELdfREF3V2HPhrAYzA3Fp8X+vdMV
r2MDTBoJgT+S2GN9VtsWtrCnrD1EkfGrlhsIOGWwrowKAhfcqDHGBTpSsnsKPAeqCQp1CmqjTYwf
UaddZb7x+fN7Pft7mGd0x7OTniiBixgIbIsj5sHPs7Wo7rohW/hyp4pUlUf+MsSRuNkPc7MriL5Y
syDNH+PX1Cu2zXuwdlx8L9zpI1/jIQLx7iLfLqXR/pHSf98wGBxBOtpbmmYxqvu++aVceKvekZtD
PGIXmzZWvMXc46WMqHlmihRsbXCTgVbiFBD1O8q3bq/G7VaeS7uK1MyOl8qzUbYamZvw2TCaay3d
lpm+I+kCQqis4eVx63FFpyouPomhl5TVjSjkP3pS3qpFixuxov/BwLygkzXYhmbZr5pSOjhjkrki
kGtPVX2xK8clN7bTTVmfoSJkZ3RiJvV4ppmZrFAFrppD5duXkJxhrjVbouyHnyfQaWaNz/t1nKNj
UgqSVJlyxpktXfNHxatc3EFdf6NcWBeYAu+cx59H/GepH3/TryMenZp2F8axHJYNE2pcJ7v09pYm
/43iJWuum6FHGyl1FmM913qm+2RrbDEnvCiTdfie0ZS7le7shfPvzA76/R3Mq+zLEZv1QS9nGe9g
NifRt+aF/JFzKOFy50n3/8PdeSxJbp5r+lYU3CcPbAKYONICNpG2vNsgysJ7l8DVz4MmRXVXd7BG
21EEFSxWZcL87jOvAbVhI0VwKryvquw/nxVcFsSigXoZjY/P4K1pDqKqnpP2OogTw5nn9f0qQrKM
Pi2wqnO2MqdRTjC1QbOmTHCV//tx+NY3+GkcqBEDEwbx9BPEqkTnbZpTvSF6iapDggwYLQ1c49op
jP1zHILywAzIomPpTEL1WAbADliO13pVbgck4eU03EdF5hpRkpmZLryyNZ44nu5Waas6wSDLnjqO
0k4NisaD2HkcmiY26c1jqkblRM2qo5J3md0LugsA4xIUQGyF7XglDPJ2KleHtOw3CJsd1D70jdnY
K2JyISbdnZJrL7zQyFSz6ZQ14tnNm+Z1HiH6VA17kZR380aZCtkX4n4jV0FE+VsLv3h/v1o5lIVR
gGP16YhmfdqbOr0QujoQGxhtGlZGZgpKP2ZPjK7SC2E/ACn8asL88pKoc7ElAH2miPspOVXQLhuI
/ZtrwWudbo938EJuMSzFRD239+kTun9e839ez/8nfC8v/pgQ7b/+l59fS8zc4jDqPv34r0P82pRt
+dH97/Kxv/7sxw/961S9F9dd8/7eHZ6rz3/5wwf5/j+vbz93zz/84BQdwJzL/r2Zrt7bPuu+XYQ7
Xf7y//WX/3j/9i03U/X+z99ey77olm8L47L47c9f+W///A2m3ncrZvn+P395fM753EXcvT7HTfEP
v82ei7f2p4++P7fdP39bARD/HWYIuDmYqDJ0HHby8f2PX8nC7zCZFaqzwJL570WJLCKfkeTfiYRg
kBEDUwvTl1IkEdofv1N/X7jPi0IYUgWLk+1v/34HP4zWf0bvH0UP8ikuuvafvxEHsHl9t8yBMaLq
RhNIAV0I3/HzEZpmRnDW40g6YgA2OvQP0W2ealN1x48pOlHYeTIuVm4kmeH1fEsNKXUo27jKVrJy
J34aTsV+2qydgd7E+JEZphhsUT7XborbyJss4SNEJK4xW+dsS06Ak070GjrsV4swULeXNHspsYOa
1zcqK0Ky+xmRHMSLnfIITq1auaty36tbjDjSBUDtTsVWuYJIRFNO3sA2cWU7v1Qf1vMEhuhS8tD8
Q+5Fz83OXXtnDIkKt0J8ULOJbCOMupzZTreaW3vaMX+ITrrkye4iZBe5yT17O8nGErhUvYvGaPRI
T7DwcX52w0sQGgjpAOz30bWvzfJYQfRpdukG4t3mfB++h3vw3fNVtzlv0Fz9qCc+qjilp16t9/Jl
sVHslYP01auyVV3olLaEfcOb9EgL209czW2XY9VpTuJLD3Yi8K9WVrFpXrQjLgXAx1nBNmfAC/Lr
1UVwibiOV/mynSARY5534j0jJjkpNxVecufQLDRL85Ag9cMbzDrgZQo9NVMzukMKUeD1Pa8SSo42
kkEFiimjWd039yFK36a4i66BHV0tqi3Jtj09Nh/NJsBNB3SRNdwUgUk76LJ6wxwHMChnIPUFfhme
YT7TxbAMh43Zis32eYFtd7vlxhkQuzil6AJ74eXoKSW6ga2Lwke2Sw+4e94mLqrVpxmsN1b1rn45
OoA4dvjGMRbFNeNzWXupNV4Yl9ij+UjtcmWgTBadBEvkhS9WgWdn9HM3M70V2x2lYgccsCe/0HEI
D6gobgDh7bADuIitwNc2vCan3g+myIDK9uwKTuaWt7SV3LUte2u6XaKneYoPPNsSvekR/e50F27h
07nGrbio/djakbjQoc7Pm1KAOXHR7K72Bj+/zB0Yd7sRTLI9bHpX94tN8Djv8W8rraVzp1nZB0A6
BlyDxQEMjyVhIOFw4LF4a4D45hfdr48ZpmGzTbkPBzdXsVQfsxUmUeaKyDvcj4i2xA/NZm6udRuP
YTdofHETHuc90YlLV1JbXNTsJX9eXJx2sbOyXmcYKkwlZgeK03coSCWAR0ZfZ5BSK/cqp9tpVnLS
7c45O9pV4KKEvT3f86gW3YXwSbdDv98L1wHMLxNDCSsww4P80uzyvfiR0K6gLYl3VULAtlyYcQ22
9UMSWDkuAvGiFDk79QkK+7W4XYPD2htP1NWOWIU5obs6KK6ED1vQW9I+2o6VI/GRh8kV7PqU+zGh
lmA3Xs+r0OwE62cWtWajFR3SFXmu0e/jwXBK50F7l/EHP0n5GcV0Z9ynPEHtB29rs94rFwaGXsJF
/wjYuDJDqwGRZRZ4T5qTXTjVu3rLhc8gS2UrAFFlyQ5CJPb6GDwE7lnD89YcqI9bzQdjvkmv61O2
gf9sxfpWRwJFNNXLxber1c0JrH1p8aDEZ+lFaK13pW5qhQX2MrpZXdPIWV+FFqkth7NyL9lnzfqG
I1pQU4V3Wb+Qx8KDQwWV2CgvHH2rkE7agTdt105+Bwp6HzxjY2cJHjbAz4u5rp3fz6fpSn2L3c4L
r1Ubs0NfOq6P2qPqGz519l3qatVtmLihfCvsEMarsLMPHMmL9jgWkaJi7pXsBwVtVKSz+836StpL
m9YXP4xt4bSTu1JNQ2QCSQyE4GM9y35cbkY25LUXPotwQyqreEXmpHuiq7J+oHMiWp2VsUHeVrdI
a6GTjf+kpd93t4VVv9RYOHqzPRa2ETlomcT2ukcGvXRhaos10ZmPMFFtGp5qRU5G3JR/DCtcrqwF
dATEZdy2HSoSJnC/BtTmDdKwauSnC1MkQ5fNLLz+urgtnaa3ZjvjaY8YACDNPSDhBnUAAdPyLZOt
9LliNvdmXtld6oW6KYq7L2kmS8L0d+ftp3yZxonRyF0sHRN/uiMp34je0sjvUF8KudvvQpI/j/vv
j3fxq9N9yTG+S13KQMoVPeN0T/zOH65DZ0lacn9ByDXeeP/l030qOPwZTRDRgJBbVMA+Pd0YBJJc
FYZ4bB1aQDecsy+IC7DbVMdv6yG0v2yP/PoR/3PJT484QSw+G+lKPKrXZxuu5v1yKhDGbMsLyYy2
X+mxfNZz/PyInzvq+lofu7BhABd0RLyJtwE5KVko2rdfeTp+A5H8PFn+erZv7Yzvhm9ehXIq9Tzb
kn3Xx2SPUeeVbC8v1YBo+Jrfru2lykICjI51uenu2gvl5UtAyK/n7H9uYxmC724jEVTqlrSBj5Kn
e2e01qjIOt1dw7ZRWF/NoW88k08PTT1jgfpRJ+Win7IYbaj0Qak76UATY4Ib4U+JhACWJT8UaUGX
3RIQT4aAK8FMIJTCbtJcweVwpFcBoSyirHQ/qAhbm+GbxtnNhrkvju1b7muH9U0kkhEBRV+g+iYI
euKvG+1JZkuhcOMbfJVIc9OcD42XedJVYZgEmqC1/35d/mpgf3jGT2WV1oDESTmSZ4SrwtEvYw1n
1k/nXXM/FoRHhW7OlX3exYcepUDMNhqzb2yN0JtoDk1gabcmbnvpHr+4r1+s3x/u69NI15ibz1XV
SoeAnqtqEp1rvO/OjTQvkSw64yuHtH0yZ+hdh/3wQSXZ+JAIJeQdgHHi7uR9+OqePlcilhX3w019
qr9USILkKHnTEqx9+Dk9xAneVo7x72rbpn5h+Knoy/Vj1l72VB0jfwY6d/aDtbXGvPa9TL15kMxZ
crCrj9BwRt34LJhrNvfB1Qsro/6+Mof2eFZcWbNC5SonjymB9bpDSKveTFfuoFlqdIruxacMea0G
OJJkqQ0aLeXrCmFxpLpySCTiVqckNNhCR3Pc63VPblxkDnqOHc0Op+twdlMwhiiK40LRHFeKOdzG
1/396gZ77QnQ8AXnIl7yHM15e19R6MLDYbZXbxCB/MFPbH20RJxGLEM3BUKrNVV5FCudqX09d84g
2WV0mDlLXmOIGwEq6nZ4X3+c241qmEATJtWsOo8khuhDOnDOY6FwV8OHYDmMe6V2kTBnwqvXLTef
bKh7RomT+ZWveBFmcGa7C1/Q2gLxMBYXROl3bnAw9upoQrQoVtTeZsMUVDPaFwWybfvwhUM6/lB9
vcIC0iQ5PFeHljeqeBTzgVQYNvcQXfaCGetucdBVj5M3ATVOLDO46XMSmMFl92DsDT9yBNuYQDqD
5vN1N7vqrGkjXWk+Uuj4qNF7RyawMofaml6Tj5Eq1Svimz251WxNNv5BGzSPJdb1Raj46ltBJBH7
Krz+LcCd1C8f2mQnH4dtvicDcCvByo7GZQ7Forfym0DC+9wJMWJGUZ6FuBedM4ZAJDs9IH5z8VvR
MIlGj9T+sg8qip8R58v0X9J90M8A7BF/+FRIwoYSbVGAB8ez5hEIwhsSPI38yyec0W+bxo6Lj8lR
7preq+yMIvu4HWcMTJ8n8jm6FHiwYb0ENuEGWxmD0PiMzvVuzXjeTrcYKekKKZhQuUv2Fz4l65m/
8HXtgkQT9YFbobTy5H30UFCl2u2mjrgPzoBSOmp1HnYKJTSt1uuzGFbuIz7xvJXrAQ19A7BH0pzO
hOWLgqAyILMSeJXw3tWbNvNW2pMRk37L8yP2cY4mn501gHbxqgHy0qeZ1Vyjk9K9DdfplbFrD23q
zABzYNkj+VbvY+e8Qx5xM9uyLZAuZu6SbPT2+6JMfp+xDDuT+NDHLQAp3pt8E2NhZsWOQBbQP7XW
t+zZzg/omd+2h5n0DpFVf2pv48ybd9VLdBpA3uRk8dOHxhR+1wY3PPtQ3VqcA6LiskrckvWK47rA
G9cu5HCfFZcZ+vCGRDXkfBHiHxTtyrzBKelqHF/yErnC2ZGaOzm9HfN7VTiqMPDMpPMLmB2aPe+H
wdL4o9ITFYx9cGMF7GTqlznNqlcKDxCRCQAyf/JGK8vd6qHw5T2iA+hl9XeG6szkD/we2filkrM/
22hybNJd9NhI5uCHG2E7flMLme34KiDjK5x4Q8Glcud7bVOSYSun2QPBdKM944+7z/ccmJU5b8eL
dg/XzFaP522/764Gdhmr+pBEc73HIMUKTsldu8cnRnAj/FuO2RFNYkc8Grfj49lSt8JrhECipYZm
6y7c3GxT+zilAFBnbtS617+GXJavPJLfva735ImvS2oMuYBTfCXedHdhbjWOcE0iZw/PvEiqz5Kx
JH+FdFMYR0ov+uvZEvGljz2MaNkgdBMeWz65E7XrgExv5bQunBooUPp1GTooZmNnDJLooRO38eSm
7Ay9Fam7VU3jzguIK/A1xrG13kHk05p9rN0pnVXUyIAkD6txT90kqRxN3ZL7l/HdLG3E6v48XUWq
F6FM0iF+chmV27G2h4azitc35x8jHDizWWoYhbdIQl02H/V+Nd7yeDL2ejdpYIoO29sWdFttjbb2
VPrJxLlqVeY0uepWtTIEg9ody8BkqnWCP1urp+ZZdzsO7F3/FlriRxCzURaXA2vMJtvWvPGtvODf
yYeBmoqOeECuerwZc7e+mMcrju8pIOLRN0Luhm/81RnxAN7xo9BeSsEpr04a/D/NXj+AACO9x13N
YqpZ9Wur0C53gejq6Dcjo+8md92Helh52HcIm+JMHQXiWfec3VGwoKKWm5A6Sd+T0qvwRr4aPO75
RttmsRVtgm+58V33VL8lhqXzdTe0VjyOOg7Y1xVb9uD1e9rUXvfM6AF+ZgL5QbfRPiqqjLAxqCdc
EI7skyvmVncn3kFFl58NJm2eW8XV0OIfZuo4b5iNsMmuFLxF7ubWlAazuxQGcziuPtab6ml+yk/D
E151O2k/7ast9Uv0fBqLPsGJ/H4RibLT62yrr3mK21Dz+EBvFueNFHPUyDivK5D9vOaS502vKdHw
aiUej0pc4UgvZKnLIAvI84y+wD9krhPBFWiA1+ZWpJB0G0DjvKd8IJiyg0j3PDoCdDzBXu+mnYIN
HBW2h4WOzXWY59o2zG+aFOaZldPl347rAy8fci0GKW6VmuMmcLQbg1BinxqIP1vEFofginNz5Rdb
jMhwu72iKxq7CjsnD9eehttKtbGIvooFM7st70N3WjrxbkG1z6tPvGKqJOt7RLoqq4m3YslxvHrk
BbnJU1Gb/YuigaOyqslbnI82iQOpFvbgO6z1xMt3/X13SBh5IJGb7DBfj7uVy/l8P77Qn2ne+518
9opDdQhH1sJw5Dv6i4FaBQoGJTRwM+ZLt4OH6El60hDXoNyX29UhejewBbtcjZvKY8/dCS+4+r3l
NoFad0st1G0OE+Lepni7ehyvFU6whA+/U3pxiXys7DCCeHNlvx6OY/IY2/UGZVFL2nSX8ztOLiS1
TWlGvmx+lPZsjQ+lv15qLCcNzzGzPWmP3WV501kcfnVHERYo4K3wQJxeb8NTc0tVgkOzIOiCkOtn
OpBNuOBmeCoua1fY3Wrb0o5PhFPdIaamYeJuTtH5el4RqjrJ2Vw95vfpB1ODrZ8VZK2AjZdu/SL7
ml8xhgQhZ8Ve115kSnbqlnZqE05qiZMopuwP7lJ3ye8zK9kGzsiomcWDCK3Tg+LvlydcqtgxIkfj
8bAGmhzK5bjRA1O9Xh/ReZIEa+VnEAi3Kz8hxMDPceIUVajGMCBQ8avO1irzbX5MPNz2cnMYnNYx
TuuD7tT3hIfc7hm1BBSm17ULaVgNNtVreD/DhOXQCG1l8rXeifaBo1tqZ80n46LciAl9h4RoEGox
lcr7/r5amR2UlU0kubqDvl74EfnVvn2mIG6r/pozZtM9Rgx/vVGeZEiXTnsvm4tKT3b2wjvd6jea
cuR7QaYatux3DwMmmOhcepjc30Odb7yVzxKF3Ikctn6l7Y2LRjaVK+Y6uweW1zvKWG5iAUNiAbiQ
Sm1aFVBfvcZC2t9OQqt4727XV2RJcK/kzlY2K1stLEICt3rq94jPW/FpvO93fASYMsPoJU9S7RUK
Nb+UgnO0jZ7E4gr+d+KNqkeRfpsRhd1He3hKpnzRhEvBaxKZsbwVpCdSwVSOgZO9l6cGnEW9m1/L
DRH4KapN3SkeSqfdhKf01Kg2Uga8mvMpfoluA57i3cCbS7Ci2/C6TK3igBLBElYG1iWdhWdpQ5A+
m0RjlO3E6hJZSFN5KBzW1hfAxW91k09pv4r+g4FAOQBN/vdjkaE3xF6PxmQ+NjZTDctQG42zx+k+
2YZ2CR4sl3qO/b1ypxobvXP/qC739hrURf2uRYdy8AblMtnNt1+rVIjiUrj6u7tbAEzflUDkUI37
qS3mo+DVoz3XdrHXFCfxhUvRJzGnjaCd0n5fSBfwubCLBZF+dqWnzo5yVwGOvMfItRQvo/qSJKgS
7xoqYWCBEjwR7lWC64Bk1gWy2WXuRPEi9IzeGymT3xVvoCzX1jSb2i4T8Ws4quF+Xj323dPIXqhe
a+Feup1aPOeIYTkHvW6rmGvdi28ILLrs/kxcH12dabjQ+mD7utLbTd0chsxMW4h7a4rn9hxZguZn
Zm+YirjvcmfkJ3hpTjj4sydPDh2s55AOFen/aHcfAcGgR7Z8Rox8n1+s3UDdoGyAUAeEtZvSJeZa
W2SFVDSXXTB8+Vam+LPp+2dd81OX+dOP/782nQ2m/f/8u6H7c9P5OXvuf+g0L3//R6eZLPF3bRFO
UhGkxrN4TSH0j0YzHd7fkb0ifdSA6xqUZf9qNeu/o7uiIKHCZ2AEQp75q9Ms/Y4TAEQMvOiFRbSZ
Bfnv+/phhH7daP5UNkVBDLFd+HlIsAJ/hKP3qapnyNgliv0w74I+vJcqw8N4mCaa/DyVlSmH9ArE
7laqehIiGWX4MviC3vWJabbcAM1vxMpRUAT6Taf7xxVcGxgwqedE2WnkkShPelUlQa3PRkeL5a1I
CaeT0BA3Qoguk78S5ggbuHD9ReXvF++B7r2gwC8zUI9jSH68jXZdCmHcY++77lJHyEYyvugW0RG3
nuUt3itU21pbiTlEptALqEZ+N19+0RFYnvI/+xhIArA8/D+0MwOp558AqGtdioCH9wjWVIGVNHCL
0L1o2i95fT8SXJfrKPA90WvEyUJXf6JrK+FKT0UjL1DzvxfzorXlnjQ9qrFIUS7mNDiMATrD4LzM
sv+v3/EisawwwnC1QVD9jJwa5rSP1W7eoSqJor6ConOQO9WufFiLUKOb8ZjJmY1ytxPgg/pfvmC0
DoH9LBhWjZXzGU9RhWqVKeuk2SMvaQ+SyLhSXBamL+bRT+P46TKfGi1xL2RRX3GZzniJz7kVVRR5
tC/Qyl9dhM3h+0PP6KQWh4a02Y/qrtFI0UVykfPh71/Ypx4VU2V5FIi0HPvSmr3qU825k8/lGdWY
aj/S/lcssqtLneY+Gj2Wvpk25RcrQFR/LHL/eUH4VkwSnN1/UhsvFmODNIBmVcfh7QzII9dI0ZvR
S/SVq3NytbkKDOY9p8rcZcPluXhAFdMSVlTGatWNK6R10M2e5OhYzpyADb2fHjoYQjbqylfx2zTH
iZBSqURPpZKv5vlsIW+Odt3cOHJx3slxdlLxzwxkSDwSgOSa5JgAcHGnreiOLr4TMfpbqbqdR81d
NYEXV+NTqw9mKlGSma/Kab3NxGmjTRz/Pdk3+bI+C9s5fdPJ4AfxII7ZpmxXdgOLpa+6jaRQ/xI+
VJyOjKjeTz2xifDcCKKXteJHHc4fAQSzQKyez414ENTZDJvgYc4FKx2BGcqayW7FavXl6FLOns80
SnHH9GRc1Qz+fUqojqh37eqxVpDf4CNAmqmeU83oE7wTR0cKyv25eOsWNA4VRg2gUSEhNJYmPj7F
OzYms2vJDuf6gJ/nBmmbe/C0liHeNrhy4PdQ0osZUyyt0rtC0HeZLDcmKPBN2talXQvpSchWzkqr
7qe+BrhOTeXcPGCVfcpKavwz0jJR2p9a42UatBtdz70wvm07MnvpMT6/lrFuleLH3DINe51KD7lD
/yCExnagWyB20B4oza/722DonHVC+W/1lKY93se35QjEYz05GG35f784lGXy/7BfszgQWUbZYdGo
/4moL2QiVo61XO2zlgQkX/eKk4rhNuzvFDqAxsrt82MpIUfXl481BW6h731ltQnV95Gi/0pM8Zd6
UEnJlVww64LOfzzRASmtWqCkBDChCuhkoF4RFaOXdpGjr+kCtGcYiRQaavrmOF8O4cwg65LdTlc5
hSp2U2pt8jGUkt16OqMtM/fXUru6+vuH/4Rn/GOhgn+TwL/CaaIE/uP+c25YDONarfYdiIc4AHEa
uqBYnMaR3CCgCoAIjr2yAS38/YV/sUFAlSBG4ZWjtfKZyBxJhjEprTjsCzjvGBKH/WD//RV+sbP+
cIVP6YTRNdWYAmDdi9SIdFBd7XQvYJn891dZvuXT5DFU4rflIGKf+6zM052VqRu1jKKZBpJOVzZr
6S0ZHjsk5/7+Qp80gL6N1A9X+tSim5Qw0KWQK6mmdgq84A5wkyX4q0vRq/0O1IZ2sfrvD6cfLrm8
4u8yMmMM4hY+HoQP2hqdUTD1MQL/6gj89StUkC3UFymEz1NwLeLlk4xFvzdG1lD5koq7Pn5ulfmr
N/hTwIQlF1jQvy4k/fg42rhuYT/m/R6OkNMbwY0gHTUBESWoY3H2WNAhRHHMmiiOfzF2S8T58yz5
z5WXLei7Fzm1hID4TvR7xTNeJaQW6SiojogJIKVqXFit1F35AsdYYpdfaU7+ah0s+QpymgjgEDL9
eO1mtVIhC/PU6jdsJtA+tlrQm3htOVj42B1d+IRa41cr/KdsgKDD+P7Cn+KnQgjQ00y58OA2vhBa
PVLKPLDm0UQd3dWXDgq/fMnfPeinUAo3al2ZyoTZun5Ylf4QN85AIRkLPzNJ7r4Y0eXLfhrRvy4m
C59EH4K0VsO55+HKjwL6EXDEuxlkYQZ6YnMGtGhcKo0DIXz9KlAoNOyvvAG+uv6nfTtGxSqqkm8v
F+bNJvVGN9qk7ldQnF9OHozNcWFS0J39DHePJO0s5jnvNGpDgJL7kQZNkn5Rl5J+uTC/u8qnhVm1
BgpHw6pjpiQAiwJTRoPgOrFXR4KKJUytbyY7UKwypkWQIuu8+Qot8qvjCGWUv57z0wIViroec4Wd
LgfgoqILVGaXX8yY5SF+mjHfXeLT/q12PbncmQLWoi6WPbZe7i2A1vyiPgG9+2Kv++We+t3FPu3c
hDrtkEQ8T1sAXsrB32b3cUYVU/0itSCf/eK5llv5bm/TEF6M5IhzaQQykYcQIMPOk/WXKHsR4+cQ
c5qK2CdLrgpZPKwGNIRHVmcu5HtphWYkYaypVokdNkACJQWZ0Irmy5vC7pxs46g6DtKrumBL2jUn
OH0i5bppQiupo03ex3akYMv5OE9vLH0nSa8KkLHd9DD15ctYFPsxHVE4nWw53ulGfRyFN4gpU1n4
cdp7ckpVntLrmOluENMA0JQb7GZMIz1b7Vqwcn2HSqndiRdGENsoBFF9a3brUbiWI8kr2+EJ1Y5D
IbWnUFs94rjndtgtzmfKkPRVz9IRv/f7os2uxbGztBEEGbjSTIIeswbiQZVdF9odxi+7MjD8IdQc
hSg4K9909UYCBT6ixF0Bj0m6m6h9mMljsuilpGM/nZ/j2q/ymt5o5Q2y5OXpvGvP6W15PohDZiN7
48jz7oz2aTs9xSQrSPoSmU+HVc0BnjxIq7uqp+PTv7XJY91cZbQucz3Zagiu5XRSVxn9gx5CQYzy
ZFE6nVrsIfDaa/ZTIxU24lRY+iRu6pGWdHduHGUM/VGd35ZhRV+U9hRCBoPyamhX5fphUdNMwZ0X
I71Eej5CdTE1sGaSytQLesP9iNwI/ZxRpMOYQ30t8wIpWnQYFTC9hmGGnXiCYroPz6krhfP7uQRt
k6zdbD3bqvxidEB4FeGiakB2R7F3Xt+eARghiOmsqCOHMmQDzLAbWTf1FXgM0Y2BAqm5cUBn7QkK
0Uc6zdYa4I1aiod0re/yMqSsPN5X9doazi2glArzhjChRSi3e3EI/LgqnaKW3C4p9xSx7CFlDtNM
O6P2JQrtCTnOQ1iuNxL9ASk6O+cBn0tltKN6sCSt85rp7CWr1jyvn2Y6gskI88rAfnNQaEaHgWNo
insOM5tjbFeW+bZI0PhZoQk7DAAE5GZLdbrHwdcIiidJPN8J4SWKyjyUGEDLXV2O1ZnmOq8u89NG
tVZ5YvaLesdAk1UF2KzSIcFMJOw106g2g/Fe127fZpbcnO/xxLUrPXameLMKNiIQonl90+FJLMP7
rHdFcyWuB0K1pzqKDhnW2jIdwr6hb8urxTzSmQZEj8sQdMsHlJ3LMBDsqAJG1qEdk2ZuJTdeVyH4
rqrbsZ1oLBe7MBfxWhbehfpGEl47QXXUc2vV6GB0Ewh3hp1oiQYXRfSzoNLOvghI3ctQtRdxRNR/
kZtFEUlXOXVXXt+jSCY/6+X9OjvpxeOsHAt6pLGfJNs6gPbSvBmz4CoJroqa4g+jvvBYMU0dNk2Q
naZ+vluJoLOj6ha9UrOsL+fzZkIQpqQblMCzyCg9nasPXZ7MoaF3zJQXM09ILtVUcpTsfqWSwYqX
xWLDlWzO41UXX8zsxTI2D9UcO6RybjgUp6GF/wOkLjGAW0yRLdfqhWLcrrDRVlfO+qraF6/1vE+U
0gsShI6PSfc6JcOxy+atJmSHZjU8KH0CJGYFO6Gf9lg75ybV2eusrfy8gnUz01xSAkuLybrTh4JO
bwqPcAWCb9HEw0TcilfjqTIqYH7F49AiodSEOyVrbg0RIhB9uwLATv0WaPW2LiHM9EiVtbo1oY06
r1ce8jZRnl4W7cfIfz1nZ1SOc7ek0FJXtGkJHNYVhJjK2KEwfm1kmt9HxSZDwjfs2Q/X3d0QoXc9
X541ulK4S0ssYbErLyrKs4mG0ucQ9DsJgJPa5k/n0LDCINyXXWlHYumxBVphdGwr6jYA8jotvZ+n
wm5qLw+rG8zDPKOkkdx7KiSpZLpJB+A8BijKIjlVaxBuUbQr6h60T7fJsLIs8vtcvMoowIRrdivY
+uDpZlmHltWBYBSsmFkwx9cp3Eb9Mht3OptPTw7Wfyjrg0q9e5RaWze2oWaYrXzVllclXd35oxwy
P+mDjTqd5BXI2Sm8SMebTnV79ZjQZ8IS1pYbzKq6wJeF50APzBIDwkXKOV2wqeWjoV0qAhWKXHB6
5aWg4649q1ns1iAUpEJxx6q2auk1bm/6/DJZ7dn/TWRT1OEqUBC+nQ5qkDhRk6OgzkaIiHRSN25f
gQMS2QyEztc6d1KesyGAcwA+b3gUgFIkrxqCNFqSOufyMLU6W6mvsfowYZHBCRmMvx9QgkOPwUxn
mJDTUz0h5Rs8VsU+XuMtNHhJ48+c90NspygCdOJbC3jByHJTqFNzXd31wcorOfj6ZFeDD0DvJFTv
VjFw0jLcFZotF4FT6OCzmwgkJtygaLTkmM2Tdxrr7ZOKs0ORj+4sqA9yV2HSjZQ9VAv6trmmbaQ8
tVLhJi6QuGhLt83qJxl2zbqQsYUXtsgoMaq7ZgwdMfJXaWfPU4WFbcDEhbIQvi919JbX1p19sQiP
WaverJaqt/EqM7s1qBuCuKnIXiUaiaJ4keNSmSmHQn6Wm9IWgUPSCddGNtR6EzfdDf5o9tjgqGsA
Y0r9odJYkq1bj2csj28QpYakUezXcDrK81Fb7UoYPplh1/q2AMfHBuV16XvDtJZwnV8VQDQKqkv5
ESa5PTTPqPFbZULOUeAXC6hu/L+kXddy5Diy/SJG0JtXurIq+ZLULwy1Wk0Dek9+/T3Qzk5xIE5h
78zLxsQqorMAJhKJzJPnqIo9gksIGjpATMjD6KJ+6M2IYFqImTrAV0Kc8gRE0oIJMHaDob74buwg
ltHhJzdQiovhLwp4wXMTzWB9PyMNQC5ty0K96XvTxvDyWH9EQ47hwcYdQvD2xpB4L7W9IJg7s4FY
O7ivZTABlS5mJew4BrkS4Bb5NCPneasVqB9jbAlTzE5RQSK7w/z/tB1TtKAH8tAaz2oAGGiEMaE0
3UvTgJMeoaGaPRoN8UtUyqquchUxcE1juu9RJdQia1fk4TYpk2cQGxwUU9hZcQx1AvkoSZ0bKRk6
MoGjqOe+wJjYGH2Yhn5MdNC6W69FQzZTNN+iaIg2lhS5WWds+kgFyZA+3UgTdtM0oG8DUKIGXNGM
ySQZD1oAEmMsO+yFHRgJ0HUZcpDqA0PVK24BhBiSHDkB/zbK2IPmY372qEwJ4l/ozKLhg/4WDeLm
PmgwZANqFEQac/4do2aQxi+BRhwRPp+b+wkPFCtGrTX/YVL4UfLYzSoiIrGtPLdVbI6cgnE/2hDA
GxWSOPXAIw5iiIL/KEUtXhdMSSHXpVge6q+nDII4kKP6Duz9u+yRO3nCe38yNQSlwbS0kuGZq27C
LRhLfoQAT3mhJ2JKEIiijVIA1fzHwPVf5q3/MtLDew0ylQRNKeIe9BLAGhzrpyq1wy0dloyBJUd6
ZJNfPVzX0e6uPxDpUq68D782ffGOMsveKjuVPoLzNwhFOaIMVBLyEQhG2nL5lsgBj3DZXH+Sopcm
Y3qakmT+9emWGBMkvCq9PYYh4L41WAGQI1h4oKSge+4a2QW/5AT2tRg+W2NmENLfvfTZk48yxMCc
8XOMG2hhnKvwdorugvC1Nnf1AKZq/TyZj53we4zMX8H4pGvnTDvNhu7N2qFs3mbyImonMUHMaqZ7
sUXTAdgLNT532u8pxBibJZ4mPNZqCzimB7xJ/EGeb8JS8tBVcRsNg7LRhO4RsKYFMohQAvC0xcsN
CbgEhH31HKC+VgOEBNA2UoJ0lvwCT48IMJwaZfluCDbN8BLFtx3EOLQBRP0FsMUVkJs3k1kj+y7w
ZsQhH/Ypznqv3RWgg+gHw8mk8Ab1bCeECrvejU8mgWR5NHhK/dj3im2amK/FzK1MzjHGaNL0pxWc
Ru1OQd5pzuomgJgGUPp6gJEZvcXjLQCX5bY3cAW2hyR+iCayhb4HBDI+gkK8KacdhgAyo38RyOTX
mLtORGD28mpXVbUb4Gmm5pjdzE7jAJaGIXQnDGTlFdaHB5yW7Mo4c4JscEZEMXG4N6ID9DyQwmRO
o+R+035m0inVQJzZAZ0KbWVNuFeM8aCZ4CieWrcbmt8kmzyd5DeZCdw9HjhpCOC4cSwAajMijI62
9SZqZRu1aafGQLYgA1UIArvgJVYkjETfpw0AkLmJd0HgxMDBz1ELLDzZVTk0NQYoFbSj2xZg+Ewx
BJACuqwMW6m+F5vfHaB2JuDF18/Yejj50+ENpmrXCyAsgvhVe9TH2BukX5r5qgZv122sBw/KIA/k
AYg2meA4h4OCroCJcyzimaBjmrx8uG6BchOshIqLCSYqlhqY+SV6bqFJBYo8lB2LH3jJqOJrI7xK
wm0SCPaAQbVU84oA+NBuh+l9YCYJJcR0hFbYSFW5iYxXCS9wDXj9SUfiW3zoeLYFOabJ+6coUhxZ
tPDswkGQX6P8IRMGD5nE8zwqblrgMBTiy/V1rbc4wO70361j4pEa6TO47qz2CFmyDsnXXXMie/PX
8DG4wEtXjUvV3/8HpQPOJ1MZtygHM7Cq0WhRIpfBuhA5XQh+8nw7A+E8UfwtzhbnG/JMMvVbkJqk
jSwh2gvAmMvKC0FWdn031339z81UafBf3CfDoIJyTwraYztMkDvBhMJbJEicA7WGLLDAB/7fT/bV
XF1YKeJ4qiQd6whuyp3kip+Y98AYOGYITuMnv8a/3lRY2KP7urCngoVYm2Ocrtb9QjJQqgEvxdwy
5pM21fbfbSFTRR0kkkS5iMVZKSYZ460OWFOXcSqo3C1kCqglBGdCXcOSaGE4DP0s9SJXv1M2RPMA
ABw8Ggo59WGeczBBSiCdPJQt/WzNuVIqDD/e6ZBRuL593I/FxCkU18qKNLDSBJSdxMn2oaeiFYSZ
Bdltb7jZIo0P31OoizMy8UOOR8HSS7i8dhtihjd9jDG2AzoGcGU4aAAjgaswU0FZSTEp41e1F+15
+r2c0KwxoaSTmrgIRxrCguZUya+gnH4gUJTJ8/frm7v6BSHSASpk9J41Vi8cZEFmkJfIUSM4ZV5U
diBDWSH6/e+sML5pBrpFmh5WuvlHWDykIHOQex4l7foJWKyF8cbJDIhuFbACVLyJLhrGgbelB9KJ
CWFEtOtnXltrDfZgQZv3z91jPJOEaiVJI/patVsfzT1l0gjv1R3Gfp3+VN6nG17mIdE1fPPNhUXG
N3NZbdWihEV6ysGicwTKBMehBcOHtqdDVzJoN/6HgEkvkit22WeFWHQkR9xC09tDHdWRXO1gPJDd
dMxuubtKr5RrtphLrc3lJE3ouxCuWPZO+hH+wFgV5ssAIkIfpgJYmReieV/yKwYtLoQwnAcQOKH9
pG66c3wywDqC0rTd/jYxc7Gg4/p/vg4vX/LLmxcWu1BX5EnHKhsvexfA+kIZwNKfZDefKc1Jg/kP
ziGk3cdr+8pcehFQ8RS5j7q/CjVFQfQkPENL5TMXZE/OD3oCAPtrHoBpLQaKiQhbgoLXUD3UqDO1
sZdhsFiSMUMX5JiAF9VXMPdvohF6iaOGOiB6CNI7BbjNteVMPQruqCyht+0GvYTe2IR/6YUgX24w
RlFaihNhrsVMFFcfQIGDSoQK9DvRxOdhPJXhSyKemuwmRBJa7kMqRK5jWgeothJQtYl7d/I8jrmh
ZaVurYnGp8ZrzqU/bsVdD8Ig9Koxw8fjwuT6GhMNVfDKF30La9rj7GNjMSYeA0iJqqL8OrkYc4ss
UOxoT9c///o1unA4JjymVSd1qfSF/Jl9cGW5oNwxQL4k+xgv9ZW36+Y4F8vXmMbCvfMa9J1FBmcb
FAzodyKm7aWNWvLUbCVeYGICIvRcoZE50BY1cgMBxFXpbbgxNqb/78P9FwBhsaYGxG1dONAPh5mX
5E72utGxHnRMmMk+hGxbJ3jgFpHoTX/l0MpMMEyDsq+67A+b0pHsyYbs6hNezLwEcv0QoEBJ2cJB
VEr/vlhdhW7snEj4Ysmuey/9bDOfKMtShRm24cA7BOvucTFGY9XCWESaSSUExnSUMkwVkiManvoR
F+62fl9e7DAxrw5kNJzpooIbSjInkoMCyShyguipQ54oeVP5HIsPGDJIf3DZWOg//v3bXYwzYaVN
NaOTFRjv/REsaFsJEouu6QoTANMw7WOas3B41ydvZ5no0mO6gmDGHzcZpoMKTJK3t804+tdP99/E
sMvSmGAygesgQx2rO44f3bu2BWnmJxqAx+ik+jp4tpCbcwBo9Bx/20uMCgDaB/FCYEz/6jBkLgUl
oIlPsqP8bP023gkb9cBN/ldPwcUOm+iATlgdB4gT44zrYLpC62NbHihpXe5NB2XH2ca1VRkY2sEA
hGkilWS20cpGWQWhcXPM9fAnSu0oO4LcpECZFOqz0M5MegzReW37jgTMbqT6piOYRaGt8qn1R4V4
w5zjv8EfaHSceLDmRwaIfSwFU0Df50+g1CsLWqrWQEuULyS8zUbzs+eBNplpvf/0AJZWGG9VZ30W
k06rkXeNYJxDs8nOaHW+LR3hWQcFXeYOh/YGs7Q9aMXc/OP6BwDV6opfGZIBuk9om1Eprb/6lS73
Ogn7sjmiXWNb46tENCcxM9vI0KW0QERzyAGvpn2UhkaOJADP2S9MjjhRcxYlvADjHN8H2rxQnZjT
zrRLsGm0FeVD6tE5h4S7hJdOgb6WiWHeGV8K7BalZaINiKZTDeKOvsH2/qom2RYa8dTiVhbIi9aB
EdcAvYEy7pVc3BFQxsUEaqJkJ43tpienPEZnPASr9E6UfocAJMygiB/wG+UCQItauoM+8QZojzuj
KN7k5Dy0BnrK4P0Dn0hLHts0PCYAUI49QCdS9qD00z7Qu6NRgaglamYfKPJNVN/rtflMxPdu6vza
Qq14Jg9q+FKjnR6Gr2WNmrCIPlGqQIzVdOtO8Lrww0qfxWECJw4oLFHzj1tM12Msvmj0TdQkd6as
OTJK4kKR37Qikuzmsy2lbSMZbqRlAGE81BFmq0s0gZvUU+cQIh5gEirfBNmgahzgCvwF3IFjDh85
ZpUCCTPIqCjr6klJzb2MfpkG5eVgr8SqJwFdhWFgoBJvDIyqTvEnjpdtErAkNRQbYYBlDtSIsYaJ
ytrLgWGZIDU+iOidot1JxkMKjqkhPlTQBgkh+E2E2QWxmCsprxa0xsTxMOoQL86RAEiDC6Zve1R+
a2rs69iaYqRS49khxJCYShXDh45uiEsEOp6BBp2RejJa1xn8Tekt20Ay3YnKLhdfk0lASftdTQbf
EOTXrjkrUXMoyeucPgXa06AQPwP/ckYKF2q3J7XWbRIq+z7MXCk9NyF4SkwQUDXhJoQ/dkmCjikY
MRWQRUi9JyDj15qeA8Ckr102RIMGjI4JyRCKt5gEYiDxbMoZghnEdEGyINlxcK4t8EAORz14igfO
2WXodv6IHQt7TA4xm7FsJkncYNZ68Mo7ys5p5scuwVsYhAxu4tUAkIk2EFdcVPLazb5cKptWII3G
LUUQNXCi8v6uxLm7HplWqxnLwMTUFsAyrALdhsAEHIGf3xkHyj360bnkV3E72Lx8bPVCX5pj7lcz
nWMd5fwGhQV5H+wbBw/gAwGPJwau3OQ+5OKsV98jhiyamHBUIBOmMtmRJQuDSUBhdhS2lCsVjLg/
lBOIFnZgk/yhcW7a1dtsYYy9Z2oMtIpT1RzF4FSFmSeh2ajwJgpXvWJhhLlLBkVQILaS4wBkiduA
1Syw7jlewVsH4xU9IS00orFp6iZ7h4S1Y/jxXr5DXHRAnQde3YE7hsdbFeMZaWLNLeqEzVEvD4Fx
24efnDWtJkGXbWOLnUGlttFg4NtQKsoOin3H9g53Zux1z/1P8S3bNU+gDt3UPxRy+B9YDNei1sI6
88AaVUEophw7Kg7PnXzIzNHTgoqTL1P3+hYaF0aY0JgIbSXg/kGeN586cGRnIxqs2k4RdIezmesO
YuA4gZVc/6abhZs7CfpOpqdqcnrIpm9wzYH2YwPYgQd66dpWPv+/OsN/hGJ0m/5rlVmfMRekVdu5
OUZCsjUUaB8gu+GsbH0PLzaYcB9EphCMhtSgLN+c5x7QN7CECaA+SE6BbR6qx7nCq6re8B5U6/5/
sUv/vniqyumkFoo5NUclAIUHwHAg9eAsbe3RYSy2j37UhQno26gyiErpCTDs4mG6obEe6chpeOTX
n1bXo4A4AwQECqTVmPOMbr8xa1ULpiR1L4bgDol4cXD97rqYYE90OYGrXsgaepmYGxXU7njcY/N6
G/WSTbvJyabbXt/CVedYWGROsZmU/dQpWFROQADWOyg+AcR5smJOjrOedCwMMZ7eiwSoFQ2GWp8A
cAn+bIzPoeREqXolrwUFTHQT3vIGMVaxUsbCLOP8+gzxDaPBjioShpEximABSZjVGSB8YIWRJUeX
I08phKeu45w7Rublj7O9MM34f6RD/qhPe/oxJb+E6LUzfCZ+vQ33emLnYMSft+DylOxj70Vbyj+d
3kwP+Q1mGA81cC7uP2k6LreCOSyWFMY1sXBd6NlGFM5J/xvoAl4Ypfv5LWAvFk39bXEioRURa3n3
tWjR0Xz08js3cHvHtIGL3+eY7OA48GpnZ7ksJnkQoWzSGeFAYwDYBn3RUdzyNv4BdQEwtqen0Gnv
UY1+43UaZU440JiMAkD/pM9HOLReH7X4XdOIqwgjuNpTsCV1flP+0tsfEypzotUfheps5LIjqILX
9mDEolX5ADME4IMU7gjkcxu8MrsaLkJAMmpEnE3i/VYmdGVFNfaxWtPf+quzzkL2Twa4Fh9BZ/qu
fSKW6dxjM+LiUY9AEcgLH5wV6EycioxAwrwyDNAxSqrYLVO/osNpGJQ+iC/CG6+CTP3miidTSpml
J9exFAmExmI1jJzGAp398KMc39P4HhK79vUovAq9We4fE6bEEqg03cTyQO3rZw/tXXmb3MY3+jF9
L0/1HtPFQCNy9nQ147kcVZ2JT11sGXEe4Kia2iEjaCppD312vr4w3mdjYk4d43kOtDNsdA8auZfN
H9f/fd4amHATtuoo1CENN9Foy+FjWNxavDXwbmWdiTAWgNxFpOPjJDvhtX6jyZNqS3tKmVjdls88
x+PtGRNYoOCKmT7S4coS3knxPI08vWueASYaTMnYgo4aH2UKQPeAKQ+lCniXH+f0sFC/LjHkkDRY
BFUUg1JH9wB+EQjogfpugOoZlAKhm/JZoAWPAtRtS1u3e8oreRKfwPnIn6Rd7XctTpjBBJAwa0Oj
A6gSD0B9P5z+8xHBwHJuuTnV+gv9crIMJnRICVGrIEfoKN3Oo+jleatDlkXZm1ua5vyrI8Bqirei
1JqhAmMYWAD285yDrljOX68boT73PRiqoGbGJDt0NpkjQJpZVOIR7xRFr0EN8ksOfmEU8n7oGlcP
5IM1Wd51g/TgXjPIHAJINHdJbY3NsSMvZv1bQvG3lVA+BFPwdUPrEeSyMuYw6HVrFrkMQ1PxWwCU
3yITSGt21438TRr6pxW2A5qKfZX3BvYPEJttDgmmejuBhhuaI5x2z9/cJBdLjJ/XumYRUG80x3TX
vGMQxtxjbAxqTIanbfLGzp6qN1CgcL4W3aQrX0tmHF7ThiQVJxjtfRBSb+g4PB0P4L0o/ybXuyyO
uSYrlK0x8oePBZbw8GUs0PiYd7NpJ66F5ZWo3+8BL4sOGUgg5Yfr33A9al5s078vMlslzgLBivGc
lYsBTYyPyfhnSdTFAnXVhYVEKTDMWeMy6wzZzVGRjiHNc30Rf3OXXWywF2bdy7keYwcpDooKLZmC
HW7Ax+ZTcC/VXeRsG+cgy0zk0ORuHMcJ25aMYEKGWFppAFbWlIfGfLq+tlUeA/QDQScE3jkMQDH7
l5l1H1ljRl8C7VH0yAzcIaYNHeXU+OIrMhyEe088VC8V6IJ52dS6e1yMsxurSUpHdFS2NUxpADmf
xB3vbbUeqi4mmK1UCm1uMYOJULWvd/3daD+BFe3cIwdWIC4V3aeO4F/f0r85cBeTTBhui6BIiyjF
qh4nB6NjGAl2QN3VO+ETuKxO4CbaQZaF91L9m8v6YpYJylNWSUHUY6XqRvNvaEDBqKD/1fm/vsCv
yPQ9cv1p6YteYXHmwqQKzQYll6N+AybEHlkwEOggaAONfAcpPd2BdJ0HDYUOA9WURPnU3NUbXvhc
T5YuP4KJ2Xk+FI2q4UcYxe0sHFrt1QJsLyt3Qa9ynGjVh1QMIFMWWgud87/GmHogspGKcNMoQA9T
vlXmCay3nKx89cwvjDChUq+Foq4h3XtMTMmJ+gEyFUchtaBKTNzr32/dUxammDMfZaKlCtRBjXYf
jdAkS8jOShSoczxk0AGJx9E15dsCxR5iybzy4+p3WxhnzrxaJGrVyCiBR0flI5zt8pd1qD6zT31X
/g6Q1BZ30jNKHtBV4wRV3ldkIkFo9L0WGjAsiaexRUMUVoffnK2V1y71xerYs98HmHCfsbVznvjt
hJG4BJpiwU9Lfsbj2ElGUOKlUAmobAzI7nQwUXN+APXFb2dz8QOYKFBDY74ToJOMd1f4IFFBDCj4
jQ4mMCn+KHR5D6/1GuXFIFvFaDs1tTq8+Y/qPUQTBUg6Fg7k69HPPrZnYQMJvueoPEIxe3t9pZzz
whY3oO+daOKEndb75wECE1P2nmHSXFRur9tZr1ktFkg/+SLaid0kVaqKBU776E75wNSq9BE+qE7p
k/vsudyC1OCmfQdNwkYGGLvZ1ZRiny/aRj3nyofVmSCUBDH4UWmLVoYuSKqm52DY6NAPbKA4KFpQ
wEw4C1/v0i4WzkSkIh4Ns6GuNL527xIUVccX051ukV/RPBUwAgHSgdc3m7dIJjLpCrH6hN7Wpv46
lLkfD29WcQ6S98yKnHDm8n1xTovOBCNQHTeNThOQad9Azhfs4VDhDJ/iX7JLRQh4h2U9BP0JWjCZ
wymJidkZLcxZJQTHMK0uQNyQ5BInCHyRFn/3lT/tsBc06DOmGv1umtRFd/WTcSCxY/7WPqj2y/RJ
J3UC39iA+PMV1N6zY4HUfkZVdbRRM+NdNpw1W8w9HUiRJEspPimlVNOO/U6CmqzxkEMD1oRax/hc
CFxY4t+47mUDGD+aFYykhzQ4yJuZyuhuSAdl1nEvOcI+/5E/q6eM94akp+HanjOuFBRVFxoV1kkb
y7IH3wUlJchATqCBhbrA/7Cz6857WSRzoc3EAm6eZkCN2B6n/FgmkVNraEVp4JLTnSHNvbCEbgCm
gI15Y2VvKfh1rp/X1UV/NX8hRYWBHuYniJowp2KIipUQP8jJLxPQuesGJHokvm3rwgJzoaahmTe5
iiBkocVsQiAabPfwIdqxD1yI//jWffog/Ia+AZgQXZVT7l2vQSzMMyc2Skgo1gWyMgp/oLQBMZ7p
ul/c8vC76w+xiyX2Hm1mAt5BpEZI3y0UTEF1g5pUAeg3SHvQ88JLHWo4IWRYMCcxEwjYSJAM8Xkv
z/W37uJnMMfVElNQeH8hgfxgY/jDj9hrX+YTeap8KKMkn9xmI8eF2JaB2MTtqFQ0741tHSmEdQjv
u2RjQYlt9Kq76hGw5fntulfxbNKTtbjSMWcK6UCKP5IsYqPEZKeiyHPc1fxksZH0NyxtqK2Y5DNs
9L71moMF8A1Cz5//oT3Ewn7pqgOs4PCTF3BX4+3CLhP6BJBO6QYODdpnuwbvdzEBGUKluNd3kGeF
iXZ1m4pNW6AcHkJcWOk/rZ7YOSxdt8I7fmwXYUImG0Xh1yYmd+Ad2OqPxh5sKy6PNpbnEUyY6XTR
CKMAXqh0UNuGbrzQaT5nMavxevFlmFgS1KNiTCNsQBBRApEEZOVbiA2d4t3gWvv4VeQCzDmrYhsK
lUSqRqxQ5p5DtEQOmIS/viSOF7D9AdCRDSh2wAtaA6IkMlRLwCYNVO11K+u3+WXj2NZAIstjnyVY
hmJ3XrCRPeMl8jEBAGG/7A50DZD+866b5G0cEyCAtR7aAbnhUdJ/kqhyWp3X7OEFWoP+hEV8UGaL
gCcD3lD9Lk7mWX6uHNqbNTZpiLJiDNWi60viGqQfc2EQGRE0QkoYpIT6dOgGZKVOu4/vZFfeQtOI
s4XrD8PFV2NChCFqWlfSI5Xs6ifoL89UyfZn8rP60O6psHlx237G9QaAd85COZGXRdnXkjlEc4vW
41A6wM17wG7lj0IGYLJt3YCNP7D7e0O1xUPoKnfXbSu8E8HEES1PgiSxYBuD3Z46gTLw3MgQyQVx
ZZE7LXm3Eg1C6oITyTqEirX3sMatCrkJCTyajflIqvJMuVEiaLxm0e8oPZRK9BqBoUD7bAESV8zG
m8uPNMAAA9IoT4khOgfWNj3XvYqyTCnnXk4311fFWxQTuOKAZKEpIAqb85aEulvoHhirOKkk/Ueu
JHomg4YAcKASBJoHTBlGp3LBgXaLPbaJW86CPWnn2JxAZmm515fG81JWgEYjaWektCrUoMOqQU/y
rX6M94JjoMMa30nv8016H4G7lbOlvNP4xXO0OI2D0NZqTvcUTEFnQE3R3oIGiQ2ABgbvoW3Fa2Ks
f0MNnEngfVfUryfjwl5sSbJWxohoXTJsJ0gWgEPSnyGo+o/282KHOfVamyakNXAA1A3IUGeXKrDO
GKgptiZ4DECUdCqhWZd4FdyeZ3s9al9sM6+Ruu5aMw9wHWnA6Au2mmNEHtghvHAxYiLb9c1w4Nrk
7Stz4C29jgwS0WDjQMYZPCJPMagwWhvCy6CbdIdH0TYxE8GLcfQC+n5aLktljuQc530B0h7UZj4w
kOFo2454qLuh0gcq1sCWRWjEcb4sZ3dZhXuQxsbmqMGDoGBGtvMHyM02godHCRqHVG1+eCr5zcv1
dZq6DtoDSLKwWgUNOnu9ECKbTXa9izaDR7zoVt/pt9NxfOZDH9fXeDFH/744JXUbg3YsAHRaTKZt
0EiuWr5wtpG3IupQCxNp1gfWSJsnwx5qcJUOFTcAHA9qZw9ufkoO6f0//HKXVTFnErytcRErWJW6
AQpLdoaNITn9T8MpMHKRvU2P4D9tebW19YNxMcocRgV1vE4p8OXCGaKnZWX3CmahRNm7vp/0fH0/
CBczzPmrJtJq0wAzQaDvBtyzmpT7M676Ii5BSKw5ERKP6yZ5TsKcvQCaZgGEVZojESw7kX7ow6/r
BtYSGFPUDUwJGgYcn3ERsWiMUM0qMN1IoPwq3mXtQZ0xkdibnJWsAh+WlhjPsDrZEqQ6R/loj4Qi
m+36LvPGLbQW6t+QA/CnR8iT5htelYG3QMY3wkm1erGF2biG0qoBZZnutU/QlTlf30ju+hjvKECC
3gsEhujA/nDqwyPofXUoswuYoQTofXALt4FEQPbKQxitPlqWW8t4SUMKpY40mKYXPJXcxrZCshSo
dNnH0BF0mTH36XLWK6+cBojzYfhDQ+b9TTRLNEqw3Q7wHAVk4ZF0FAmGRdGgleQziUAtem5BeD8O
9wme63HMaxjQ2hB7FpfWmegpqYlc60PTgug4eUsHxTGLbgt6FXsGb2It4UYGkV8KSeoJHKRS8MlZ
/FpkXZpnjg3AuhVoQLD4LgJMfkwgTVW+QX5wU86D2xT7QDwa2muV36RQ9c4Hu244G0ANXFs/c5p6
iA1qUlCAeyt86KE6qzxEBueBsVoRweiwTmXRNE1n89XGssYxLWMscgSPvdGUjwMktrT4KSHiUY8t
L4mMLdFUv9V5NxfNwL8v72KaOt/i5oqzVqwNNQUN0GY4d5txSzMr6GVvefMV6/t4MUQ/9MJQgclm
MzcJOD5lxPQCfODhazhxhILWD+hiJxlvDap87jMwJx816JwKwXtsPokAxEqh5oej5glqeVDCTwJ9
NjN4aOvmFIJhNC55/fB1rzVE6D9alor/+eti1YpUYh4jTqibyRN+pn4BsdYepQ3FCX7Gj9HmH52S
P+2x4zKakaUTFPva46xLx1Bttmr9rJN+G03PpO09aSbbpge2viudqX0VQCIx8IgE17/v5ScwNWYj
7ge1EzOcEwDfOujZ13dGGnJiIc8I462SUbYQR8NhFGLRmYO3AjPPra5xblD6db6fictSGFcFsXeu
QduxPUpjfsDgqSvFsx0FQIdljzVapMlEvGCc/esfcRWBY0oXs4zvVpAnEUQTR5E2m6A6Vd4pMXQU
HNo1eAbhn5+fqjvrDCLMKXMmf4IA/XDotrp3/Xfw9pj+fXFQx9ScjLzDzxB7UMnOiRMEgmMVvJNK
04Frm8zE1SkYLSWy6FU6VHYqDU6JCmovHiurtimzU0XAdyxlW1EDZb+0U9LUzpHPVs3vKkAJyFLs
ZuT9Js6xZTtfmopJ+MDAb8qDd0E8ZlDdrt0eTOy08VZ4lvRUZpiJNzrbsl4bk3B2nrclTGIjhxhC
iwUcIcCOHSNrb6LRtNP2PObwORi+/p1XEUNLf2OCVJFBuVYeYG7QNc+qB3D0D2dF2urZoTKphMWL
0oFf2PwYBe7Xp7585euzjTHDCsZxkGB7wrVejGDSVz5HXfLTHpLpaeCWAH4MkK0GTXIzFS9QhNxC
8nDTD8Xu+i6s/hAZTqSrgHN/EwjtR2LpTay2x7oqbEg9QguRO8zIs8F8VyVOLDkuZEStbX3sn0C4
5wWgp9jSB3b1azABLOHVEngmmW+rtIJUkAjLiqpbvX8Uo7fr27Z+0V72jcVx13GhR0IutUfg0DNo
j7ii12zM3lPfwJ58N0CCxUnuCS9b0ejv/uY3C7PsLdNZJCQlWuOgEnmMpxudgPSkJE6iCY4eATb4
bGnQBOj3xrSVtM+iB5TdcEQwdRgYu8jBK9zMoMcAalrEyzWvVG+AeFOrPCqy4IzKuQOpumZsoDZm
D6Zkj+Vkqyl4TYjpZn3pRqQCRcmzmCD6iI1r6alb1pUjpRBpUns/17ttin+7BBNMoO8FJOqNBRTl
GHphZu2iSEb9SvMTddzFEA8aFAi9qLZlADhaSc4oxIcsyj0ZgTDrWujD4/9D8lJBB0OdUxfSDCDE
gLJphrLicJyh5mnkwAB0BGzw6CuDH9M2pUcTD3+oIGnyvkg/Wv0zkENHnO6wmqAJAcBBKXI4JbO6
GyBWXzfEyQL8A43qzEJ+X+jnVHiBnrOdx8AQNgOQoNBpMe5HM3mZK19UFDCtnwqyNbvbYnJJDylY
5X6oUP+TRD/FcHMGjY+iqZyxgdgQ2HhEYCUgOWEN2JS2LJ5lI/MqIOTNSgCVVmOnyoznGlAOqHRH
ZQl1DzC3QwA17p+SZLLFotzk2k8BEC2jqWxNeyygJqtVL6X0A2qarS01j7LyVsaKDYkEkLxkN3lY
gx0UFEdF6SsiSneYUTZT1ems+8EMf4rqLmhMdxjljST9lGPQKieFyzkfq7fowlGZTKXUw7IsQpyP
2gW1+FPpp8Bfx5ihT07Rtt0AYX7ili1X74+FTSZvqWdZgeYQDgcEiTsvezA/Q1RnX4zCJQ5N6yEB
EW1qp70J8V4sOUkTJ+J8Ie4WaUOszw3o6bFguYKaOsr8eSlzNpW3p0xmkjaENIGmoIQCkY5aBmVp
PUGPTeWsZL3AsNhHJjVJ6gKw+hTBs/H6wgZlnlcVDgR1jAYV4PwE5TInAkOryo3a6wtUQGQNtWrR
YHH7IiGC1A7gUzeggWNIXqjiRINJ/7pvrrvJxQqzvF6oxKAtQD4PaWx4xC7NJ1tvSsdIP0Yufx5v
SfTHLNzC1JI0mlQsqRBz25igGWsankU4L2ieFeaGxbsgi7QGViz5jOCa5J9G+Hh91+g/8f3muewa
c6NOEFWYgwbc7EkDyWXFESagsGTAlKBOBEUgNYi96wbXD9SfBlm8XyyVoTFUMKiWd339klkcbPrq
cJ4pXwwwd+k0pWWKORHq5pNH2w3hHkxx0EXNPfEn7/m/2htbWmMCIgHnldYm+ESVR8l6KJSufQk3
xS50QCkF3+AEC972McEwbGe5lU26fRXYrNC1qnkQBp4F+veFa0+RaJoFtdBQrfbuVsdldt0FOG5t
0b8vLKBAjouwxJ5NxadCnoT8LBCDY+Nvot3FDZhwMJeQyuhFGIlFwU7M3Kus3NV1ZTcbyaFRP0aI
qbe64RPwRsTBQ4EHMERft3oY+Fn5j1iklm7CxIu0V8DoJCFXpk457qAjld60dgN5Irs8QWRnA/nC
KfL/3T4z4SPW1NAIZETEbPipqCn69s8GNCuvG+G5CxNA6tmorUqDERUZqa5ETs7T4+B8SvOLqnDh
L50k5l3b4VOKdevGaWRPENkrms7ukBN2mAps1GAziLWdQ8uHDJmTz1tMUvkWmrny8O+812Q1e5uy
1vU2x4Ih5HZQAVaSgYbJo3+0rZT9UoUOCAhp/npGKgkTA7U8oHY6v2XQEZzN/h95x8UCc87bPpSB
zICFsm5cIuKtKt5IWcxZx9f83/cL5mKGOezz2IFpZ+qhKOFPjorp2DGyk8juwcyS2Aqw1ZQoBjwP
e9VPvHRTHPqb5qneWO60Mdz/I+27luPWmW6fiFUkwQDeMk7UKMvyDcuSbOac+fRncf6vtkYQ98C1
j8t3dk0TQKPRcS0fPh6vUW/d+nx+EGMYmqaM1UIbcX709xABMbVLzHrk9aH8SyT5KYa58QVp/RSl
I4SqW3E32tF+6S5YxlsqIDTB1eKTEq+25VIiUlkhhqKDb/mrzoBnqZD1CI5kDYQSUzJM0Ypvx+0C
WUdfdad61++KH+HN7IyAVjwFbvCfGkkvv4B5DX1d1+e4xRcU+UuquML8MfeqKWLYRAAkDpAep+Cl
R2Wr0k9AjMY9BrdcGWwi/93otefrhmndbFxsB3OF5FIY1TjAxzRAK7Uj0cnABCW5ye8F3BuE18Bw
N8CjaQKT0uGIXnTom9JfiGbuVlGEGMOdIbp3CRrspdw0wK52FLetg9zIbWtRePnglLjnBUuryn0h
mLltVVzWab3kZJTqfUZTfdq2wMrdXl8eTwhzg9D3JQ+FASEB2KZD/VRmDagiOQWq1cGQS11iLtBY
RV2fDQj7qil9TKJd2J5IHlsxAVQ0ns2a1F5O37MBMBqJGZOPrJRBxY08wjy7QxiDOLBGkgMZi2K+
9Wl71P3fBGRzvdabwMsB4OhcWNf3Zd0ZvNh95sENwOYqJhU2xj826S7ZqHsBPJwW6EUH2cw+pCe0
FnA7Jni6xjzARkelISnPQicntB4rz1ii8mPpTG712HtPOcgged7VosBXFJxtsBlCaarLHEIntBJp
z8oC1qM6nS1iFik7DR/ThleHXzeon5tLGOumKXGSGxNElp1VbodjjZu7S0ACbSagr1dBgW2Bq3XD
OVLeQhmLVhFRm4BJ0GKwzJ6Boy9tpH1m6U62pe74xCcU4dwtwhitPJ9rrRixSh18nJH0w1dlE9CF
vPNbfuba+TEGKlV0kFcvYsjD9Act3ocW1RgPscTS9zYB02rD7bHl7SRjmtSe0ipaXqfKIe/EBf3p
XriRbqAz5yGV4MQLldYrAQo44oCjqskA6/76Hs6CiFwVQDTPGDXksEAFgG57R+Fu85pp17XzQhZ7
9dPJUIccsmR08Ib2BFJdF5S+e8UW5k09OZMNMguXu8RlCd/O8UIsc/m1KpI6pV6SHu/9AfcezYSa
leyKI3qXD8RJbMNGmUvgj9Iut+2KYNYAAG217bUY6w2QZdllztKgHSKt6bbLFL99/RaeGeKuSWPu
ftE2oUyXFFkuz3Yck53R0uMoR3d+Gr4MAMSuanSGd8GNAT65Wu0sPfmVBq0VRIc+xLig6KvPcl28
ALESGLTlYyj/EePQiYZ8k/ivvroZpD9+IDuDCC5Z9VZv38S5Nas2xQ8hhkC6XGrKGyo+yVXnga52
A6p6dEl/5FXOu5mrBuDzRAljcHxFRB8hWF3gtQT3kyOj/gDywLfUFO5AOIsTzT31lbO9vMNkjE6J
1psGdO8LRZpu+jt132+mY+Eh2brHV2w0z/+DgSBP38wbwQSVk7NkfMHZu/DQ3atWceoduLR3cKRQ
+qGb0sNE/Etu8ao/Zwf2mhowVivMc9rWMtSAPik76XE2s2NiAfvjPT4BYx3UnxCfO/kxBz8jblvz
wvuCVRumIAJVZI0YAPT+alFyVZF7gOHAOoP0rM//pFwcvNXGlQsJzPG3YjkqzYDoJN4CbNrrNyky
3N32L7B2Fov0fTM/18IcuobitF51kCTsQW99xtrpH9V9jRHXB9BKOdp7Ept6ZVE33Qk2z1H9F4P5
KZ45S73R+2gsIR5zv49015/KU+guFGHVQf1F3/5i+n/9Zn1KZB4gUSjFRhshUX8IIsu/U4ADEu0K
L7Hehw79XwjLlD13lIWnMoyzrORNUs89VAbs2+l2tjvMT6C/XAKit45HwupxbXj2cj30udAi5uUz
BoH0SXTe3GwGTOfS/Ww0pqyg23u0NHS44YX3JafjJQ9XndELwcwzCL6hSfYrCI7VD036k06RmZSP
o6Da103WKj8GvRDEPHxTL5Zdi8mnxQH9MWEu3FX3bvkwbsY7XQU7jxPvaWO1nrDlbe76k/uPGrGD
am2bktAXW/gxqArmQmdNxanzHwPjKUYq6voy1eW6f7ukqqQoIopcaLJllqnVqpbPMspPg5TblYFw
q3YMkM3q5IOOvjPNsylGj42WIq2A3Jc42TkAUnR1AmXZvi7Dlz6dJMRK/Y4qqPiApVFU440B0vk2
RA2oHux5/JVQNwFBMU1Lm4qFIwmyqReACs6kXVs+1iMSFuQoY5Y3mQCCX01mWU22ED6Vte7IilsK
j7F0MGYwgAh/cnCeVeljl+9r6V7HiKxUedf3ZHUMhn7uCet6dP7Q02RJjTUT6oGKlYE/CM7Hn3y/
2MoAL0DswOPhVQLXo7sLuYzxB8tFFtQD5KZb+Q+Mx138IFjnN7Axm1PA50NbddIvBDJvgU4Fye8L
HP60o964rSwMa+wKoFLKAD/AE+tc39jVu3shjnkQaqHPiQDNPqBpBZwVVp7Wjh8dpIEHpbVuni4k
MbZ/0kaojo7cWLebLOTGNjoi1thuN3jL3dLUn/kQTOvvzYVMxvrPBkrternY4QNW6A4B2gYhESiV
MMIo4vn7XjGzl+tbuvrkXAhljL80FmJXtzjBuJNMbZickhxTFF+vS1kPdFQFrFOyJIECijH3Uhho
WlpVi/824EI0lgGcN9vwClfY8g5vfUmfshgLXxsajf2uhCuuvDfdz8C470CxfH1Bq2/mxXoYq1fE
RMqlBuuZE8Ao9JITdjw/+7oIia0pqCSbIqE8i1AxJPhLRX/L9UWsbhQANUE1AGYuykbyJc2VQSlx
9qpx7NL3wngqEk6ObBW+jV7IYC6SpqfhWPrz4kThQF7VQ7QLfgN0HMFCvEnv9NccgB58aohl/7+9
ShdimbsUhMD6ywWIFXfE7eCk1o6+az0ezsS6xdVUCW8TIZLMllqUqKz8cECWYgC16kIcHu18G3C2
u9pEf9SWN1i/+rJfiGPsrZ8Z86D3CC/IGDri+ErK1pK0H2rgm1XdWtfVY/3sdFUx0JKhaIRlGI5L
tUgKMPwt6ektxpxemht9kz6E9nineqAFAEQk6Ce7DVoHr0uWV9+VC8mMVWqKJFVCNBacsbare5/a
eN9b7ZR+0OfqSO3GFrwZ7T2NqT4ZiQNeDMB/IeR1/yIMWH10Lr6FMV06RgQa2BRgpjyMspn2VvnR
4J0bdKex0YdVmnSDakWHvil+DmPVBlzIZkxZnC+5gVFe5iEHJwE7mWijoQvYz6OD0nfw3j5h1Jyz
+atW4UImY9qCUarjiGLvNfSNSf5rVJd4GH5fP+H1i/Mp5TyZcVExRc6rNwqVLCfcgxg8t5Hey7wI
hgHDdPflE2+CiLOT5wfqQp4/zWpN5kWjhhejh+pIJWffeBKYu1kOIUVToQ6UA8wiBTII16RfnE1b
fuKbVbvYtOXaXCyilIW2ySdcyEUdZEyNLFyY0k7wMDS6+2+NIxfSGNOd5V2mSCK2TL4bbcWqdrHt
byNvRE5FfVooMP8/V8fY7K6QO7lNsYHxtriJ9kAOOaPrJx8tsjW8PMm6h3exOsbEED3O9bLEtW7t
3gZNfLTHqDqmxhG9eDQyh0d/Xx595/oaV+03hhBljGZS8LYzByhN1RjMM8XUb//iV5I3FYotl90G
fLuOOPuc9/1fzOinOOYEY6GQ6mCCuGVgD0Afe7qLH/vH6XcRWMVPJMlQ1Eb8q1rKRvckJ3X0ZC/Y
PJ6Kdcf2YtXMwdZj3bbU8BeQSs2j6lJu3PiPTQzHVp3M8RlFwMLiBcHrtWZ0tGgKWDqJqDDBkKwE
UpqHsDCKF9+KoDkVLRD2dTfTU+yiCdU10MK4Czcp0BcsMFSWolWinn/9vNe17OIjGKMw6XqSRzUM
ePJcb7sb7fcyzw5yxxv6w9hldv3U7XmavezmNyNxIZLRMdGXOg0HD0tnjMeqLO20EA9qyUOMXPWw
qKobhqFr0rf+fRKKoFNebFFR4LYIpQWoBHfMc0sSHkQUE6nU7ZLm4fp+yquP8YVU5kHERGSRdzJu
bYrOtXZW4HcP+6AxLFn4IwbgI8bwSo/W7pGCLWt8qITc7lpxJwnkRh+BsTgc0+zVqEC5Vjz184uK
JHmDwfFQR1WpCOxQKa2x47kzvI9mXtS8IpFARny0rntEvs0VtD7E25yqnPu+ftE+d4edDYhbUa8b
7azyaFfXrOqnb4uvOpoKTPhLR2BFpB6XUHFd3/5RBLanY0xDIiaAMjiQmJr18IP0wKbReSD55NyD
e02vGWMm4x41JMBVygLfqQ0VeLpa7ero0cmq0EtFzUoTgMGW/r4QVKsl1EpIvGtDLxP3PvBgjEw0
tV4Ft2i0m1QNPKb+ptUHM+oiELkWpg5WHA0wcIVUeKL8Mw8V05/UO1hQyyhlV0aXPFi2XWoMuSXP
MJ2z5lbogU5yYE+NkEErE33xtmLE4PW9b9UPhAyWbjyJ3c8Sz3OSeZTuFUF0Rb0w1b6zjTZ0/Cn0
EhHQ+BKItOWjFt/EKlBTotJuU6cKnzTxMDSDBap0s0Xr+ERmK24Gt00qS+gnO0T3veED92oCO0F0
N1aDNcaFEwFTvatvskY21RCY437odD0mFXSBbtqpsP1mOhHyDFuBIQivowP2EOUCFZNfmZdLeAjo
sDHC2Bkk2Zrr3MrlAG2KwMJOQquIX4f5tvV/tELrZu0pie4S0ti0oZ4k/4hmXKmJouNNMOuqdvpG
AwtrjZa4aXKShdEzmawJ430qHArAFTVYHYqEZlKkaCtPTdVoN4mi3udh40UksMLypIiYOxNiTD5X
hlkqNeoawjbIpZ+AszhOYJBqun3TRtaAhkmlTewZE5dtC9yZ4gmUrhoBVnj/oxh2GJbY9lG+V+c3
MOCivGaqQ+/IEj4wu221dlMYb7Jh2KT8rYOji/h4NMJfUfWzNgbMqURWSY9iBPpWdTA1HZFeBM8k
77ZBoR1aNdnNumZSeqjH2NGk3iQDDkNuPV+iP8IC+Fplf4pSw6Wzv+3q+ZkIs0WT3IpK+BzFMYnz
rZxoTqSMzlzoAI9HKhSpUaMUvFIT7VKq3aSpbwPBzdDO3Yr7LqpNY3DGEh5LiPm9U5A/68LJ0NB6
ENY3nay7RZTaaiHbaVM4dMAUe40BoVlCvffY4CqME2DzAJ2kohWjybehYGwbPwa5ceJqwk5Gim1G
UFVW73SaLF8kCH/ua7yiaaiaguaVFeqYaFjSC+AaqJVbBejnQgdLk9zNqnqf0JsgL+yKymY1FmA+
xexoVBlu34GDpPQiA6BOwolC0ancAm0c1TMTSMRojacbDZSABixkQJ9iSfNisAOo2TMt8z0pfVMM
Cy+uiRkHJ0HGf0peWzlHGIZEcITbMNdPrXEvBJYq+m5F3oLyJCFrXAGBZKqsgf40AtVp6Fs8HMup
sJTpwcilnQjKYpRfdqhWWwXu1oxBpSahVjqfKgLyJXU7hxlAp28niKzE3UR/keQ9kZ7zUdnWuSt3
hRMCXLcQTFUEGlYNvB6EhbmPqKahZq/gSqkaeHsMYBUYaGIv/VNdIoAOahgSGX2jwKcyYgUDUKdE
C5dxdID9GDZI06xMAovwbA8lmtZ0149yxPs7dagsUfvlY6ExjZ2gj1yST7uFj1pWjpUfuKoR7Hq9
sWPlPegmG6TvuDZmMFaPKW5rFPi3GR2O+oxmP1E6Svm9IrxEhWEWMrIXEzhzWtkixvOUUuTaMxOY
WRu9rm21ye0plqx5Uu2gwMXsYyA365pbh+WxkxGEt/fTnG3kmHrXHYBVBFN64d0wvqSiTRrSsngF
9IcelhH2yhSPkUNvpRfDwdbZDZqYklN2m+HE+Pi7qxHYhXgmasjLNJ4DEc7VMlWh9oMVNJhoRy9X
Pi5TFr81zcl6JKXTY+j/ImrEi5EW5+3aI8gkI5RJrSRl+l9CYMk3SfsQTSOVfR4eeOG1xKy3uF2s
l/G3tDINhE6BvObP0roFTjDEgLOnv6Wnet9b+o0P+1VYBibsFTexlwm4N5m68lsDxGcuFt367v/j
aoiMI6X6bdQa8zkhBaOzSW1Y2PfOzu/rJULkFYCXtX3f63+ksSmKoQVK4hQgHh1xJw2d2HX+2AE1
ppZeBeVVnjLOLM16TuTTffuWo2imrtFCLI8ejXdcdi9ykqfu1T8Rp3/Kf/+3lv8LeUxwUkXzJAkJ
5Ik7GVQvATqeUH5DjG9pgqvuoNSz1/7m5RUIb1+ZAMVvmqwefexrmvhWavyMZNj3WXbgJltNUN0o
rWBGVDR7TB1GUbdte3JPckCmJz9j8Lc36XtKhi0hgqcXrZPqrTnB6wcqymaMgu2cYEgMbr0U4qRA
EoDmIy9SAZVWVY5MT3LwW5XuMjHDa6G6eVXa2iw5wJvm+OIcr/jsql+kavwiA4zSkkWb5MnLyFEE
aEtCcodjDpcg9pqOMuawB3JNgfkr6GgC9G8R2SC98zQJ887KGxXeO/oWtSXcrndkqTkrXAdPuVAf
xhbGaSZGTQv1GY2ToisoqqbmAFK1HJildYeC94BOSw2RYMQTzQsDz4gOF7trpATBPRZ+SFIwtxY/
RjQva8NjEr5M0mtBOlNFk5vQSQ4J0civPxH49Qn884r0bi+GLpC8zVnA/H1gVsF9Z8TwAJfZ32WO
18mU6pj4kss5Ko7an5M1F99cUlKL5YBvjg+zq7oABrFm1WtfdCdFOhdtFsf8p2pltqabwuN12Rxl
ZEdECZHrMJgRF5LRNYBEVR573pQeJx1wfkguVhelTRuQxXbF26WZ42/5t3grYXRubuZ8nMpF53LR
EQy3ngpHUTh51uVHrlwqtiszMxqtSjMYKCUzLCM9DcZzn3+MRcnJDq0vxpCBZAS0GjRP4Dsu9izE
bIeQCQEGMPxTTt7iYt74BuGQ860fzKcQ5gUHn3jlxxUgjhry6pedO3YIdwZAeyDczdH2TyKk4PSa
YxyWYPz7Fn5KZV7qORaEqcoEkDoj0ja6JwJp/0Wn/5HAIpymel3OJICENPlJlcGU/Z2v8CZx/uVJ
/pTCJBFz0cg1FSSVKFP8X30PA/FwMzXA3pa7eMerUqyPhiJh+z+VoPJXlWj0MsSsWoiGYP+oza3r
hy14ZgPP6AFMUv4JksTykT5Kq/cg+SXBh7++qf+SQfqUz7zNoTRkchVDfn4YnMGw6gf1bSloIllR
mypGAS0QBvNBhpdlXVEXyuR2Ij9O21zENjfOuT0YqHmGM+5kd0n986wh50aww97NoFR5My7paHFE
0EmdcvyYusouBaQUkUbQQewrIKFxfWs5l50ylisCNYyaS7jsfXUUhtsS2chA5VXbV3szL9SHsSiF
3AddMeD4YgrKb2M2O7RftfPvCtMkFdD5Y8zjxlPpChlvmnX55WsnyJiZViXhQGZcRxFJoai/U9Ds
miVvGa5/GfJG9laFGTLYl6CpFBv39ZZ0NI0EH8i4hxn4IkFwUsLAyQyAkcCdSygPoXJVXy6kMSdH
VYB9Tz2kha0MeKjkJqWvCUZ3iuS+izVHQ/pGA07VdXVZNaAXQpmTNBSpQltbjMnYGjQV3bFWAuu6
hFWFvJDAnBjRQ3GuIiwLqF6TinxOftMYXMbAVQf1QgrzENB2EIV6gkYqXrARMVwEYwIlBOH8Xtzk
MeeSre+aJgHCAVUJEB4yiuGDHVMa8XKX/U6WHmC9Ocey/iAYnxKWL7h4s0fV6LuhQEmNnJaiaGoX
XnCcQYWzEIIh586hTOEtiNH0NDCyScghriUgpiKtpQzP19WAuyJGvUlTxElcwhzmbWUOYgbIMdB4
qKfEeFCVjYGcETq+LSP/yLNmpxfgfRwHh/MNi4xv1uNiVxltJ1FjpIOCb5B1CxAPITh9fy8d80ut
mTwngHIBrt2ucDECz42C1zX080SZe1BriuD7QJg4F4JBhrNRtqoH0GdT3DSb6+vknSZ7GbIgVSew
ZIH2WjJVtFdMCTc0Wn0CPreSrQEZUzSEnQ8Z6aG3895CUv5BAWX9AlWcg08Oaflyg2YaB8EogLz9
/V+0raybln+2lC0J6WmnJZq8HKcHpDHJlWzyBsCgbEBrd/2suODGyneJy81WcfaXDQvnLJjKXMD1
V8V2qwx3dbcjwnuNwK8ZIrP032EeACj34Ws/+vYkA8quRIVBqmBhy9qU5+a20mUnHnRUL+qNXB+F
LANi2EM59Rw7cibiuaLxbDTYGTXJ4gpbNKOIKaAkItcfwojp60a1al81lVozO720Cj2yhKpwE7Xf
zBKYiureLij4D9vkofVzsw5KJxiCzdCIroo6aD+J1jgh0T0fZtDcZkHryfSXclh+s6ZuDA6kfHjI
ipekEtAtHexVlGawbaYy7UqjReXhXUYSqG0igFhrt1IXWERKzajOvRhZliyN3Tl/G6L7cQYuogR4
zfqetLLZVeC6TWezaNGVYoinZv7TIsgug8SaAKl1/R6tv8if+sUYYfSrxshdYfMUr97mLt0u3Kzy
hju4ytNjxvoOYSOTftGn8cdoF7XVPQk32jbdJ70pPY83KKqh8nZbcKzEv1hkQ1UI1cGTSpmgo+8K
bRA6+FIlWlMwv7bJdvT1PdnKbvTjLwbl1m6NIWoK+IolQ0LT5NcnbZAqGnZL1biC89321oJZPd4t
Y5bJKxre7vgtCqthzqVIxuYGGVgJewkiRzcVjkvjONjV/UeMwYV20zmJyz3K5eVn79ulRMb0jtEY
JXEPicCVtKt7vNtP7YaefIzUtE/pkZc7Xm14xmbqGIpQAD7OmkCtU2ie9uf2osGJAlPdJ17n9r/q
n7nFe8LWXs9LWUt0deGTyImvKGUBWUb/MBRvSlA4Adp7RINz7XhyGO/KBz6XGk9LH4Mo2bLcmWVz
SzTdoSMPwYQnibngShBPyhDi4hlAytIzDWOSpemraDThzWqsVjjO8S7gnylRWOjRNCiUPBNR4Wh1
fZsKrxKyMK1W7cLqZQ46M1R8UyfKVql0FCdhlEsUgk2lqk1ff/aDg9ojW04Ui4hkUwjljZhNVj2i
v334ZQx7KRO3UATO47HSVYR2cAKGcZFi4oZqjF2SKBkyX6u6QzHB6uq9Z2CgFHTHNiB5rRxF/7ao
bpI4shQdz+Bgpqr0FNWvIkkAoth8XDfGK+YKX6PpuF0q4PWN879fqB863dSpEab+IHpwNpbmfhSJ
HmsnvvcBZGD/RUPZ98v8VSKjHl2RZNFQzCgAouu6ugkhEDUop7KLrXIQttwR+1V5VAIno4KJrv9r
TblYoZ4EAE8zxh5+W78DOZCp6IeiK92qKNyMpLtGehtS38Lcpyliu2cKuNxytv/LPl98xXJpLr5i
EMGEHkl9B0eVess2F1b/0pupWWwLO77T7jnyvjvG2OULecy7IBd5OaPpYIDJnME87lSYQ+x31UE6
Ri7PXi4n9tU8f5XFPAhlXEk9HbC2uN2EfYhOD15b3Mqbs4hQRaopKtV0Fq9I9kGi0ec4xNo2TvV2
0dLg9zKPVd63R56n/91z+CqM0dAk8iV/SPrhUKoHIdsY0bHJtv/pfD4XxFiBsU1KYmRxj0fU97Jd
6JLmprdGZwHrSiNecXI57e8n9CmN0b4oDOioV9i+1pbcOkjPTCvkvrJlV0zuZ8vHxGZkdx/8WdG1
vcSABUYLNTQbfiNbCpAICRDqdweVPDfCvYAUWsHR9e/vDYAl4WhpKnpy9W/EOHMcdFFG1e4wiY9y
tZcagITlH2iD593htV28FMToRZf5YdKWEDRYSmhNjmZ1+q2hm0vdFZOv0WMIF9rOKGiODmjf4E4I
rt2zS/mMzgT9AB5NBfLzQ45R3wmEpKCtwyUottXjeMz5HbA8iYzeFLQjUhtB4jJEkv0KRbexULL1
t8V7J5ta5mauMFjhE+dyrCvN54kyxouOWTEWtbaILXswZ52FxjZI35bV5jfEAQDv35CGrK1XllRN
JQpoJaBNX620UAPdO5rwNtmjK6Zm6Y6bHo3OM+JvUwSp7geHKnlNdWWEqmhAUA0KJLav8voG7HVg
Ru0PQgOg1O5B9A30+4Gj8oOzo4sXyRqAC0FsO4SgxsQXJXk4GCEIR5qutcNQtwuxdkDhY9FM/p0v
rVjo/lQi2WvR0k0LXuC3ArMBPhawqykIi/Dn28iaX1apHLfdYdQHNEL2JhjSLBL+jMZbWQDCQiBs
kP9+FOXBVtAM1ozgD4DlmPDZat7ZdTvbPoncNt+10W/gfJnaVNlT+YQueZTQNYBJoxUyJ6csA6F2
QtERqHtiB4K1JNloAG2gRQwK6A5taoUZNwi1Af2cjXDpp33ViW+cLV/TJXSuG5TqANkjIqNLg0ij
PpXr7gzSFTW/VSDEUFuBAku/ouYV99XiPcTLQ8ueMljtRAQtItxLNvbMUnUIND+Bk5H/jONNUj/N
xWszAA4SyIbo4feuL3FthQo8WDhVWKDKPspVJQAVF2VJMD7ctunDqLxc//1lh9jlKIqsyPpi18Wz
93/hM9G+rCopgl9RoVEgNCI7MxRU0Ea7yWa756LrrzmK4JKhGtElICKyBGsTjTVjGOCYt3agAQDS
rHYSbJ3dWyIQvzwZ9TNeyfB7LkQSwRcg6ZJGFl1hdKTVUtrJJITntF045BKvdpq/AeNYPSmMrchE
QbFaZEdXKprXUxyMuHmn0YUnfCNt+jfxdfZElzh1Ajef57Gtnt2FxOWLLs6ujKSoEfIZt1fpTRUz
OSWSdL3x0MLjT4l5XVFW3UOgNfyzPuZlnKtYqYk4dQfUDODuSo/5Q/8i/ZQosE0yN0blwuJI5O0o
8zKWKSJPVcb65vfBkez+1IzmwlspYUvBAKyBRlbiwWqtjARBXcByj5aDJTXBTsVEkfA/B6T+ET/K
Vnc3J5aE7FZJzGLX79FEbReKJcCgo8Sd2VSy5H30LnC5Xf9lvz8/ZHluLk4XXfhE1lP4BfFB25Vu
dows4hnnKxJwwwuutOXiXkiT9UruMhHS/J+L01UdjXsEM/B6Rg/N3jbnZFfv5MUmM5qrj7GQRAmk
UfB4byXQdi7XJfMaNwLlvdZhGmMpbBsfObJB/0WvYA0IgD1FFaxlbH07GVSAF1TBcGh/zEhVONld
6OZo1qRm8oG5rwf+jOyKs/VFIqPJTTbSYG6n6VBLfyZBtMRgcjqRRxKz8jR9kcJYOilAz61a6JCS
ys5CYgPK33Kby5iLVRsF6HDgKZTIL6OKNg0JXRlDXVWrIX00/9bK+SRnNYhlhm2oD4ecS9W6cpkl
XRaRkwb0kmGw+T69jNsgFuCGqdPDjAA2zHi9KCsDbdIXEcyNofMw1LKQDgc9cZGo3VZ/zg3Am6I4
IIIwLJR0rNSZ9uOv4QMVO/7M5IpB/vIB7CUaQ5HU2jwd5lZ2lFjwJumnWk/PbQ4jCS4Qzi1ayT+A
dQ/Qwjrqx+q3t3uIa72rOsBnpttoMzwBWgTlIwyW3IqbguNEryrwhShGgUcU5qJGFKaDZnTOAKQp
X7kXg4BnF5YTYryRLytiNNhoillsYjIdFFCa9EV+lIZxT7NyHww5KnSpGadACwPWVWWgkzodm6Oe
/+Ls6so3YDclMPUZkqJrLEMaVRM5lJNz7qy3MZMIbITSEd0lfE9sXhpkBUJAupTG8qPNeaKnbQRp
rd2i9cTrXWUCflvuCg4F+/y2cyVLRcUZSXie7BVtJaqMWF4G2jDKKExglE9Un6taAvpqIZpJPBwm
UoNoCLP7xYTBW17H20ochnoNgRxkZFWJNQC9ApZ0Pa7rA40UWxd6s1I3ilxjLJIHprIqySD60uGA
0VbWpxUH2sdx3daHDtlfWuoO8GRNXSrNgTtwvmLVgNT8KYq5F+XcTGKfYFHKXfxBDgvQX7tZAIUA
0BVvYkAeVC/X9fO8T8wdAZbUMliu6nChWTyptPGNOO6H+tC0bz3o3fUcnCkq/eE3b5nwDHIuJ+6K
9sxC0gj+rSpCjRB36nPgxJgtLmnlJBSIPX4HgIoeXd6CB4ZH3lu0mLrvX4nxcUlVVKKxXjfysMSv
0glf6Sx5lM7zt5In7Rbgo8jmAx+tgIkBYUsCbo6uoucJmfav/otCx5qOZV7jHi2mv3Q1C5M6oI1Y
kDBaq4bLWJu7PDEbjmVcqzVAMv4SxUB8wUbcaA+ZglQs6zNsKDxDjD8AYLGwxmV0zxkd4LFjdsDN
Gm5Z69yW/G2TL0QzbpQExIaQTlh03NSHaJgd3ejvRV/boP3HKmNE48J8m5ahOZQY4Y6PSYgJ3zpy
Ex2AHKU4bJS8cNDjZNEOg2fBcwj4sE67D5r2GAnJhx5kznXlXWmJXz73c7OYY8r0cIzksqoPIwG6
DWibklJ5G+d6F+mj21BwRhEBnR/L2CUyfteFrzidS6SLUuPSSqiyiSfDUIW+Hzvc1f8VxQdX8PhF
8RUv7IsYJlPfZU0c1VJfH4Z58gTMJ87zbib3NAHoWqH9jDA0eX1d6xp4sTDGkIsqwPmCFhLr4AzE
mAPeE7BmAAjszg6Bhi5R43bkJbxXfILLhZ5TURchQxvqRhgE2E9M33ZoL3ZKXLtl2KpMkYJBx/T8
q3D5ThZnf9kArY9SPwoiiJVV8baXFJcu7Sl9jxQxguyhfZop54pzFEdZPIaLhfqaXvtdh/ekAfuj
EHc3qdAe6wG1wkR5m0Lf6pV9ywWfWpcK5KmFgIAY38CFlLlJywAWVDMmW8wfsrnBHG9gZdVjGdxl
qLZWNac9dlUkgSdpEKItDQ9fFwqiDKL7BrZWIG9V3T7SKPiJYXKTtqgf5vKtkgtvE57s6/q79oYq
F1KZ7R0qsSWIDupD0KG5rQgcZX67LmEtulUuRTCOOYqzgVDOEDHUkRVk6k6b47dAqwyLaqCwxKCM
C5S3Z2Mo7SnCDF9OtpPv87zbFX/9y1cw5jo29Bi5MZjqMgfnnSq02yy4SwT1SQ+VJ8yUt/SG1poz
Rc3/I+27tmNHrmR/RUvv0MCbu2b0kJkw5VhFVtG+YBUdvPf4+htgt3SKODWEpHmR1GKTmUizc5vY
EXYaqdGCmbh6b5BFROKdR35qngfn5SGPRk2H6eVcM/TKU4OQMFDRga+lrAvkXZvfLyz7NUcMPt8/
hpxnxI3aU8FUxZXbtBPtKpWd0g3vxNGldfYpoelJQgOxn7xHSW7zXU8M6Pv10LzzNDzUSAa2n//J
fGTBQBZeR/g/7ycJizTCGcd80NKBbnpjjx7ClMWsgP4dd68axHtXQB+Avtilnr6rZ/xi5Nmj0COn
nkmJB9DhxMbx7htL5EpX8DR4Vi9GmD0CyAUahcrh2/hwWAWiyMZqzyW3hepaXvTZ+IaZ6A8BX50b
cAQsrOt0Q3/zQxQDtXBBERHaz8I2btAybdRc+CEr+bN/FzaaRwLopIA6R7U8vIBLIM7rT97FiLP1
VMVyKMGYM709Y4WmdCJgEyOZtAS9J+VKJ90qNCt+MSd59c1DblCRkMeY/uu7hfQ8Tm7rcsQJMo7o
cC+hnjHkzsJyLg0ysxMuBMk914Dlb2jLIMwRJCS2oNGIHmJwuvYmhCjwri6mxa667BffNk3r4pnT
PFAP5AG+rbeKM3+OLRf0UiDYDHAjwFn+H+XhZNiGfy7mLHjiAq8SXRUDfkmsnOt9YCbUf5xK5dxU
DUzBTLJwVK/ew4shZye1Qt++LhQYMh9v9NADJ/z4n7xmiHDhfci6qM6janSzZiBegDNWGAUpobMq
Kv92wxpu+q8R5vJ7YiyLsTpghDhMIZXSs8EdWOMNrxnE1GMONBKpvvJkwzd/PpdXj+XFuDPvoI2U
YvBFBJ5Bduw0gcgoARqLbs/1UaD1gDqmiCB3tkODH8fiOOLwj73GgBCBNuoKtGcL5+C6AQHZ6j+G
mRmQGpGri/cQXuStcAxUMpjSFkEqgwRkzAQaOvpTbS+CLK8ayotRZ0aaqzOpbzWMqh2xjE5hc+C+
T88SNImXy0P/yzcCFAJYyFTOmF3oIAuSArRK5dafREmJAobeqCciByvpoeuYTMzlpY068VJ+/1om
Fkf018izm+2NnigXtQaPeaAVFAagugIzhtsN0vbnQGHI/2aUo94WcEGUNcZ1bv/7LI3TLfk1hdk5
8tq+7JII7o6WP8fyng/uNOPh5wtxpRnw+xizQ6TVPTw6BWOA9+dpZODIu/WZcYY6+AnKxsAyQKf9
5yGv345fXzU7QLGoSGOSYsQWZDa9kwX3hbpgXq7BFS9Xbk7O7ddGmSgZxhjfgIU/DLsYRIM8xDJY
+6Dc++vx+edvWlrGuSxQW0D/XESLLd6BTCVg+asAqadITdGs2EHqrCKh6ZpSZy+MO23Pb27LryMy
1+kQx7SIiwof2gsE6VeR8QrYyHlzBNy6RQtIw4BkjSN0Weob3/wPjcE/93KeOAI5MgR8JAw/SXb0
bKLGhf4RHVAuzm1/4WOvPnwX3zrzKZpIynveh8OUemDqjnWzRTi5sJ5X45uLMWb2JoqGRAAT8ORe
l1YN/ZwRdShoRBA1DTZ5csx7zZSrwsp79JXknvXz8AtXQ5rZnCyJdXD0GDi24HPjYrCSawmV637h
5Zj+zE+HZmZXIIDUxGqIYYLRWIVoOIlA0iFF4PHqlmjx5Olv/TTWzL7IlTy4QOThkUokS5pwylLC
GleiEu6Exxemr2k0G86CHq1TFeI254aPnKBej3VDhChjZSeyIqjWTdKTXn7OmlvwA9miu220znGn
H4JcbPR6W+05Bi1J4sYBLUB41aa7mMvMfOhpk/iOlylO075zg0757MYo7nhF3fNiiVwntOv7ZNt0
LVX1t7J1ft7UpWM7s3f5GAiqm8E0RJVPJOVFdkv28wgLRmCexeq4UEl7NMtv5XAdFo4fxqaMNM+I
3uBQSsw861c/D7hkX+dZliEBhxXIfRGpgVwMuIaYjeACkshgZadJHQigu0Vbs3A55iksCQTNhjbg
+nPOQD0g0CAS7ngmJAy/sFIq8DeOvihluLB78hRxXEQUbcgJuRhiVE33qaSE+1Jvnn5ezevlkF9G
R54ZtnwUe7WTsZrxqhvB9yRntAto/CyrXzJH8nsFAG5hAYbmkx7AxsThUYFYLD4vPWLzlmt59Jsk
mHwBFM7A38c7sOemG5p6CalKODk1lcARwEAx9/MCLO3szOwJI9+2kggb0cRrRQZ9BQjshGgpebS0
kzOr13ZDE4IRrYRGSEk87b6RzJ8/43qK7mIfZ7bO0DmvaQeMMPV09Uyl6THfgEXdlMG4uxTrLn3O
zKwo4EJqRwGXvkiOjWGQOI6XHsOFd+K3wm5ZK0k24lyKO+BczeEmtNRntzN9y7Ua5r13wCaYXs6W
GJSXfG9lHqb54pSNwUKGq4nZv0FJktc3BdiMW9JZxarzN7EZQMtu3e64/0TxBD6xLkGxD57N70jx
UomQRNAxvGxLVpBTrTAze6I/i29Ua1BtH3KeS2fn6h1Alw+ibRmKXnNNr0Bpa09wlcmT6sz8pDnJ
R/ra0vhGok4JMkZ70WVdGnEK9C4s2wAoRFtpGNHNqVLTdCWb4NZvrKIj7aPMRjqaXEEAqF361qvH
6uJTZya1bOASZCIGbnOP6uW5qXIysaAGS075VWfuYqCZXQV5lKRUrYz7uJ1QNNAfZm+KDdd0t9iV
fDUqvhhqWuyLxUSyGuQf3tf2CRYoA5CwNH3FVsR7rn+rCaT7BhRv3U1po8df5Kkrrfh6I2TgibX4
uwU7tPTdM3sayOUIyO3XZFo2btGWCPaCZpXeLifArrp3yMQDDwWNEWROv393qMbomUphulv51S2c
tNbNWOdNNTrGoIxc+K7pYPzmS/4abB7VVXXF6XKDwdwdTyfuPIEn8vMEVRhNsNEOzrhUH7xqZC9G
nBkikVMbXolgZCtTsFyVTEw9zzVEB6tT8RwwoyPL/PHXnauLQWcX0/AAPatBbg19QaF68hxlGzMQ
Ep1y8Xk0u71vLp3eq5bgYsDZhawB0pSyEF85ImepIbfhNyIdQs1e2L+lcWb3cWy8PvFL7F/JwpNr
a6E1dKjyds96AxcOshdPoFDNtPWS63htXOj4yIKKnKOqzcGSAV+0nT928C8adyugtBtB7qJshNv/
4Psux5ndOy0f4sQPMM50WkKJpAychD4Yp5n/0DGQyTTo0mQFT5ZQ1FehI5cjz3wbjx/lxA8xsrhL
tyOr32Mm8aTWyR9i78EpTEj0nK9xdjwiLUUDS+s783tKRQ8rTm0BvUzsgRZonXyITBcy8y1arM5F
yYA3BnxkKUV39aJcfvXM+ETgQxiAlcRF2XXmcE6R48FSg3Z/4mlZrtpfMwYKgn8FnSlA180LJyEH
CpNU63FNVAEydROj+CKB4NUxVEUx0E8s6Oo836k2YZ0UGUy3iD5bjhgbBRoZHHUtfR866qN3XFrE
pQFnZ3bsFQGpMryRkgx+6KYjSvr487W49tyrUBf6InISf+Prkfi45P10qLZcfkITMRGlgqj6HZQh
l/zVa+fwcqSZfRFUHbS9IUZqmxsuOvFpZ7Zuf1Dz19aN4WK8i9pDZLwIyUc11DfoBtyhEgaYm/nz
B3+hcObv1OU8pnleOAOjPoyab4xTr/6jIJ5TxHER4rYRfP1u+NmrCfEN9MmJounJDzzYZuvChYJD
cqOhg8wrChTubT6LaA6sl1Ju9AxKRIkdR8/CEKHpPGYupC5UtD0h6Df74RT0InNbkXhg7E7GlQ4C
dk29Bw886UDT+fPHXb10lx83OzBaoXBRVWORk465tzU0o0LWAnmepjYPj/xfcMen9+6n5ZwZtwTC
E+WY8GACueU/NauwE6D6NUTjuOX/ArHN0nAza5bGrtaPOYarLf/kbYI1UnBkIq1HhWNZXvH6mUWT
BnhAeEOcQ3UN+MKJIfY4KxmCnH4V1ahKGS8Lm3bNI4Ty+D9GmUdygPzJes1jlCm6GFluhcfSkda6
E+2XILlXSzaXY818pjQvlUKcxpJtiFS+Nff9hgN5dbad+LPaXV8Qz1p8gq65hpeDznwmr0H2PfKm
q2/57zJVnJCpz9qLgeAbmGefCEuxxcK+zR+DcVLhyCarJia2YIkPqZV5qz+kmsAsb5Xw1FIS3y/R
gHw9AL9fhl87ObNxYa0KhhdgdYUcta9kq6Z7ELvZmdyQKrlrCp5lBmvVvQfccKCXLOBXaTxRFmwj
sbD1FGRUueZZQf1cSApLeAhG1NkmjfhVrgeryFfXX0fvv976/+d9ZIc/plb9/b/xz29ZPpSB59ez
f/z7Pv9Ij3X58VHvzvl/T7/6z3/1+y/+fRe8lVmVfdbzf+vbL+Hv/zk+O9fnb/9gpqAHH26bj3K4
+4CqS/01AGY6/Zv/6g//8vH1V05D/vE/f33LmrSe/poXZOlf//zR6v1//ioY8Df+6/Lv//nDm3OC
39udy8o/x/FfVlV8Tt+r337141zV+Cua+DcBXCq6MF1PAS2Zf/1L9/H1E5X/G/DfaIRFby0SA9NR
SLOy9vFL8t9AN6OpoA8CPByNo5hJlTXTj+S/KahvX/7eX/8xxW+b9Wvz/gKNr0MWpHU1/eGZf8AD
jKxCwwT9qQCcGsiHfH/LCs9t1CLjvWNltlsVCcoIZPT5Bl6todoj6p/g0YR97FheEXWbfYTPcsKE
7FmyoNUOZQ+Ogrle8EgjszZ1ZMi4hwc5OvDKIweit254TuMzVEy0RzirQfQQl3CTIcQibnIEBsO6
TUtzUA/KpFoyrvkWxKQhKw3GdzTbAWkxmHVnRfD3bM6F6MM28I5jtlL0WyFbq1DwaOFsD+uw84kL
EVLN1CQHP0kG/Cl0FVGFJyCBTlqzFOjwIZ7RW6nS0GU9AHU71AZCFyVnJVuBUhr+bGYBFFQTVNoZ
1C4iqrtkjE0QYFfHieTND2UWRrbAgWcLXFzIm4IVBr3x1DGkY9d9KO0zoLurQF8r/a4G7yod1ccC
osnwU2SBFsmu75wuc/IWGIgGyjTdgzDaTbnOqQSabT7cx/m2am7qbqUBzMI/yWUDeMlr35rLgNzZ
K/jHvhvAmRk4nOJvDQih1iRNEgresUUfkgxWuZ4nng0C8JXsIP/17xrw38abuRVo4B6CLMF44DSd
EihsfAUDJwBYgPabrrtY35dmBvy3AWdeRZ73OoIHDAgdZSSH4mYjGLcSR3sHEihVAn8xQGNdvxsl
FpCT4LIETLXpk9iCDJRMOQeZvxGQDuSZ99aXHInGbQFWwWE9UaL73W1uPGhoEmEXNuTPC/rtQk7T
urD/f04bxANgsVAA35rF6kY1tDpfi96x7jajFUKSJ3KSnIK3pV/XpB3MFHohoI6xioIBSwyekG7B
zZamK//TFGZPUAP0kVYZWDkQe4kMkhEKWuRBYGcKEF8CK0600UXLMyM6YhfBg1iQ1t31gwXdGIlw
HBUz6pmdDGRWZOwn3kczhUcQOJEltZCooahzlComn6F+VY13mWz/H9dwOhoX/rkxGkpUDop3lG+z
h8FsTz6FqrVPDBNocz6mcNUfJqITtKC06cLqzcVNftvA2UE3eBwWGaJIx8JEco5plvghTe3j8avr
JFvfSaxJnIjw24ShIXnx/OhLB2h27iNkBitkvr3j1FAD1p/YCnOASBU0twzHQbQlFlrA12SyqQl2
4W14sO9GTJKdRGGVRDRkUCC6YKzGAElxvgXtjRWIm14+5/oahVTl7PUm/j8eCujFyV8pYBBbyRQs
zNLIhMAcHsr9JCF+GKAokxDjTlSBqxnJqYaMGSjYyYi+n5C6q6qHFBN0X/wMraYEHRUSmsOt8TFu
wOdAPNhmSBKxriQpeGZxoh7rN2EPRGy5ggW3UIvsIZ9E1MaB/JN3G74FAVWOAIFHRDtWm06g2sH/
kEBcHhL+1aXJpoFjHD4FHuXQQVIQQaBgsHw9SDiEb5lMapwPlxr74VZ7x0e5tmgqG3kN3N9bLEJa
gAw47W9iePLQ5lfYImzBc3qfQYMQChd71+wtwfJTCzpHCmSjdOJ1pibvcMRH4b5MNlC4gq3H+7EK
tNcEmBGEN1ywjhXAX1eNexsmB1EnQr9ShKeoP4TiCrQqnvzqa4/V8JDaRrAZQlqNFdH8j1E9qN1h
VB61YaFWOa8R/nZ8Z9FRwqWZPvDSdPnR0l0x/2lilwm28ltvDisBEdlynmf6mz8ZnJkPEucQwXKh
TnYsa7sRAKpm8UpG8zzt0CuKNx9POQx4tAafZSbhacYLGyLEWTAb6s83R+UnVtYLs+EDyKD1Am6u
bIP8RKSVjGolxUkMCssADwmsmtjbSn3IN9ydANuxkVfCrXHLrTXAKO8Nlpn9U7zKTO6gfPQyhAqJ
BP2VtwFOiEa0g7rpFNO/G01+C3kYyZTu6pOEKqIrg1G5JdoOlJQDQuxsLzo6Cu1w9Zl31O9Enky8
wasgN382lF/Z+/994UEW8v2L4zLiMz3HF4/7NqbiuoDSYuK04CJTH6cPhMQYbU3OnvJtvgKVFTZ6
aw3A9BO37vbArYwv5Tm/EQl4YO9+nts8zJwdRJWfRXyQh4oqMcHcxNvK5Pb5KYHOB+wGGH98Anq8
knTH8GXxEPx8FlV+9v5KVe0CNIph1RdwWOK2OUmBu9+aSkWLFE8aDif4siYamg2eFB9MRCdIAaaw
XMhOSqwCbEkwc9nqkNOxDACTkQRyBnEPf1Ju6OACqiWSFlQUNn8bjKtBXAfntCA9uFkDagjOlNkU
Ulqy4gGaOhFrHOhxek+wu4bTjSgyRSwc1r5g1QbRFBoi/LX+BXbP6Tt/OhozJyApw9ILp8tQM4jB
/YEDVczJhEnQN4lg8H7e73ng+7XfyCKi9QPJUeW3bsywLVoOVFDeMVw1pkg1K1+JTkp1WqPDeXIY
ORCj8cCHJlRDQIJM2lRvW05HXXV/Licys4BBAtqpdPpyfQfQbXqI1hLcU3AQRVS6i2z4yUO955/r
9WFoaGWQaFWIrFzHL54l3gRoMdtqT9xzbsdU5k3RLhzQvT5Hx/A+Eqix1MM6eRPzbbqc7Mx0ZlIl
17IOV6f4VHCDByJCU5KoEE+FuQrhzwujM0685vK9Z8kLxOZzQMRsz7S5xUy0XC2Hac/SLcTld+5K
Rhl06mKdOmiXaNSFOe/JH8MJOB4TRI9HG8x3cxVWDRcouY6dqbYuBymzqknRP/qp97ZfH3iJdcpN
zG9H3x5SqPjdNaOZov2+taHSQxDaIXJU4eHcq8Sw3YRyL+JgqXuVePg/e8dTaHRCMUPKNm3CQDXE
g7GZIk7YSoo1CVlzVPVYmTtZZCJ4hYx7mjsDotWMwYdqPwuAll+1hiSDCUJLtHu4RICk/BpilEqE
JscYSpESAdTGRHcRWMVcWwYQLrEb04CbBrMG2k+QF/gAsU7xZxiRbgvmUTA2ITIztYS8obfCBSER
U1JQrPQgmhHNdid7wEsOYA3be5A9RaR4J9UWfgilm1bWaZKvBW9VoEglQY/xlXM/OW9dd6emvnHB
scUvXON5+vhrj3ReQhmAR7oDfH/f94jzAjkQKndyfzuzuMnWma2zALlBAPEisly0uepvXww4LxrX
bhZ5WWzgnWhZ9zky1OWP+SNSCFCt1DLzcavZGavvb1WQfqHJOlz44KuH8nL82aEElydo/buvD8b1
K9DqUBEpJaiOo+ndPWkuVBbJsA/PYAUUGdxGjYkvInKl1e6r9/71Zzs6LxXON2COGK5yT/cVD/NB
Fk4i6khai5Ph+lYU9JLMB2iZ1uGKU9FzHpscW6KyuupT6Nh4mHDJUMT5JeVlACKB//aP/Lpp7tIK
GwJJ0KBhGjhljoi++ONoQ0i0F8w2pPkGkEIg/e45BkWaCDI11cbjaGoDOuIxDZH4In2icsVkXk5w
5lgYQp77WZL5R2BOTREFcSvoSf467IWBbCfNAI7lBRmWCivXDgoqACjDg2YXnfjzzr4MO8fpneYd
/fHQmAnE3AEk9xCP5SmBJKlgeoLVupuKYR4C/N2CSjHhwTuInmUKhRsuYPoSG/S16/ptUrPHTmiE
MU5bmFR+LVnIce9wWN0tng0KJ8Z2bxYFGa+9Gd9GnBkIAbwX6hhgxJqlK+5p4lYEZ+aqWLW3/4LW
55X05uVoc4WprnHjsRew6MN6SnMNO+XVuIMiLojRu6P6Cnj0Uvw/HZ/Zi/xtxJk9iJUsCYYBIwoN
lHsoGOen3oQRwqvQ+WV9ynJ78WW8Erl8G3N2pNOiFrmwxpjwCfnP4qay2430gp5zSF0z/Yhutafi
EJrh5E3+bG6kpaFn/vIwRlHCT58L2siRJjcC00amtqZ8KJ+TdevwR/XZf4IOsEZG0Ggp9oDcUUGS
J5AbPXdHiGcruwFxt+cIEYCoeGJJucZLUULHBPS+PdVWP8/4moH8tlgzz7bz9T/vYfI5oYzg1oO1
vnmIQTzl/EGMMtSm8gAUu9M/L4x9xV37NvZkmy5CTEhDx+gswGr1lhJb/nNqgSyIo8rLdOdaU3iI
nZK2orX40VPsOj+V6FYDGYIG8wMk1/eBuzCsG5Ce+0d3B0/tXoenNtLqkFiL5cFrB+JypFn+SxsA
vNHayD+WMa1KpFlYiEZfNB4lu9alVUy7Eh5p3DN+yl8ySO8urPG1K385gWmCF2sM3hX0VMX41A5q
GQG65qoRMGsUClyJRVvDDgnCdYSyi1fhysOiXQ48s6WAIKmq38T+sQVqvaGFjkx37xIX4hyAlrnV
m5t/phqCV8maMmQdZ6cQqM5pgoyS1MHpMyRLAG+VMqCzNLY4yaqYS84p8EwsqDfIEyUy9DEiceEO
z/uyJ5fh28RnJhnF/kirM2wZuGBYvYotvIZPslXaBltC3F19BS8WaV6pltokzbve9xFfg2RfpmIN
LfWTgIJOY/mf2coLQWLVAyDfTmcFL6QJ8oNQYb3nBN3BpejL+fm8LM5oZrBBA9p3cYQZcaB34RB6
uoAEQO+VCi/pJy9R0Sohm04M9K+SyiXSejKmoqM9D85S9vaqNUVDKSp+moyS4ddzfXF2R4nXG2My
5PxL9AAAjZ+T+hjv/WOKCIQzof5WhCaXgxDHLkGCJd4bFKXgtY4MklU+KmgHq1YeHXskZOL0rgOG
0rDEgUneOmoPMcUX/Lx4X31vv9uVXxOeGVOB671IzyaDZkCbSHwoxa/WBlbcy4JVaKaEshqUe9pb
XUEbacP6B9XxTaVd5evAyj1HRwsLLN+HirYyNggUKXkAaH+epHDN6l6u6sz4gZzN9bQWkyzRuGLq
CL0+kWl2BGRswIDU0mi0upUCiJnDWT8PPW/9+PNqGeAuAxGWKs+peOs4F4deRYSsgzfkpBDkVA9Q
cGp61gEn8eIycTWugeMB7h1qADmSO4F8drN1vqSqdq0ehkv+ayYzHwEsdXWgTjMBbGM17MBTmqIB
S96X2WrobuPmoMU7lDxbqtjNNjZ7fz2JnIDifDBx93yDdnsJxAWtlU9rRXtwLAvr7rU4+i8xLRbo
bK56iZeznbkVuSBLYeFjyybJuSGaDlGN1gDDzqwCsCqmmv/HjZod5CxCYkHTsTzt22h5YBuxUQ8B
zmx4Fl4Qyw/oRA7NFGXK/k1NsU14pH00XS4d1cnU/n6ffu3S7KiGdeRyXozvjkFfC80t9OdAF0pC
8RklbqlFoYTWYBICrysyBC9NLqBJ6iYt7oM/cR3fYB2Xhcg5S/dvJ3f2jlfKaGQCxJWPfGJWOhVp
fmjsUbstkQrjwxvX/ZRweTtVgO6Wx5IRyc5hy4FPww50ZFjEhLqejZQKikr3UYSK/zZFmwmS48Na
wiehvbpunw2gAvr2ZOgPIrr8kuKx7ZAk2RvB0vZeNQGAYCj81IChz2FYnTJ6RVpOQZ8Z++cgWst4
cM0uszvO5KOJ3lW8i1U7Lu1RdOSAleFjpt4lgTnRPaNmKelmCnyCDwFwazH1edVj+TW5+ZuoxXrE
Bw0m19Y21hTqRm9tv0E8JpFQIMg1A+UrswxtkHfch35sfDPwTQNpJjYcS7tEZXHpGC4slzJ7E8sq
5iU5w4z424FG2E0zMifZLIQxKglvmkP8ku6WRp23Bf1x5C7WYWaiQOoqNGmBUWsLbYeQKMkPlbpx
S7QCoghlttQYQRtD9Cdcx1DdCDSv4aQslQCuxsTCxTRmtidFS0kncdN2WFy5GrfgNkEkYrkn5Oc1
FtegKlsc86rXfDHmzPy0ZcaH+nQEBGQ9IqvuNwXyhHCdafGR0Ew8eu7aE1ni28j/xWZqe/HTzxbw
alwkoDFJxysANfE5Q04YxxwvgonvOCKHWVnCs7DCo64PWP0pSA84B4LFEJeLnPwOpUlLOy1MYNre
32zfxQRm/rPWG2mVq1gD2YbSoYzys8oUOzlNOFCPLXW/Xfe1Loabeb2K4XVN3lU4bazXHN+9V91j
VB40PiB6fKNVu+asVKvWWPk0C9adYcqRKWE+8NrpUOyS5kkTVqXgZAVD97HEXLc0BfnWj1duYxeT
iU7ASCPfDOkNJy1k3q9MHkTFxlQqAWs8qNBmF1Sos7DNRrDtV2agtiSoQSaJOFZAxrrgXuJYoHWy
cVEg19oPaWochrASiicmWpQ51klOpT/7IdiGBTM01WHrsZzl+UlsXJLioetozjmlsYUGTb4EVZ1u
z/ddBrshD7I4cG4aAKzOblepd2qQ+i10AqB4E2gkWHO06VCpQMmc6g7vCEuLdaWm/X3I2eXyXahC
1hGGbC3PCTvE+V+Qtgpdrx4t17wTUs9fMKFXd+jyO2cvueoGndroGLSjQWmJ6xB+ZgpWkRuwC5Nq
eE7Kmy5+ADhcEe76ZKfCzMFX1h4M/l4o4IE892Zcvaf5Z0mHaO+hbc81+fhJFu878V6Wz1y+bXnw
0Fk1IOOnpTcJZLe/7ROCQtEAX6gCLYTfSIJA/5VUTYnKkrjj1+5tfADEnq8tHjCLgABskXm7dKWv
+V20Rm4nPg47wV2Fb2FDMqR2UHEqiPvunsJPQSEK1L1umpUEyZGDKJJhOyEJCCQHboKE4r6lk0ps
cO+tsvA+hovjswakBbfto3poJKKABol0uwzSVdoud1qnPmY2SO6f3upX1HOg9iEjuMB/MsmuC/iv
+aZ2kPnKaHjERdC5lSStanXNgcKtZkF4SLQp9dwh1MyCQxcSlGUAc9Qza9DNggKalJFyk30I7aHr
HN+SVyMAAaQsCWCDBk+R7Cd6aNaCaaSOkNdwmk8oBaMm1DpucIO/JnZUDW8QnmUyMsnhJoTYVmHq
ICKS1HUIKrlBfswh7Rdl5z5+SrJt534WDY5C8YhKc8xjeMR5YIAnEroLXWhVrjjZjnQT8KuKIw3+
PABpdgLLBQIFyckLu9eIGth9STuO1DkVQM+RoJmApwMgC2YgUXcrhqaRmzpLN+CaQajRr6Nw0xd2
7kJvjkJsvHVSd6MeWpfpz+kGvA0APcrvEqjZ9RMfHCCh0g1PLRiBzuo7JuCtQmg+roDyAcDStao3
zqAwHyhZxYhibmQfeVaMt63xGS2LQHYWHLAZWYg1Nw2Q7RgkyHdSPJAmhoKrrDPefavaox9D0sXT
ycjbWlCz5i3M32I5xyTh/uTJStqV407X923+VqBhohAeuqcWkKHYCuS7ErQegGxoYWe3oO7zip2k
PCWAs/ZiBikZJKTKO0V9HvQPmHEFC6VRoJ701Mo1Mqj3ob+vahhGaV+Or2lzqPz3yfvmx5wozQEE
jUwNcxb3D2442IpxwtpogtlB7xj0+ZbX31bN3m13hv/so8t/QruORoOMToiy4LqIHtzexqEEGIAU
dlzRBj3klgYNgxExKXL+KHIHJrBUyXr4qO6hhWOiLT84QUM2d8rCHjhHaS3NnMTicjBhBJaar0N/
LUJZkUPBkDdO2ShTzQNxxkMGAo6024VrgHZ4Rwneex2xL0gdszutuK/AYVOOQBTJZ/FVEzeQRO+M
WwWSbV11jCDBvpf8o7gRh20Y3UQaCJH1W086Z6HPJOkoyY81d5cIZgU9TKx0D0BWQodkU9XntL9J
u5x48i4Y7rgqZsaJlzSgYbCb5qDRorTayhQzNMsIz1KrsQaAKSHkTK3s7SrPqCoj29KlFGh0Uspv
sQcPHHI9PdJkQbqpK58VOcrqhkQKB4gh/ga+eWhL70aG+DrZqIYHQhCz8GnS7wUREA51lcVMFVe5
8RG6GZPv1Js83EiHXKHBADtU5agLsg5o3rBdZSCDieB2BzUCZUwIRYp0m0W3eWiOHa1cBqZA1Y/s
2PiQ1XDb4JaJ7btfgU4WVVYPcU316t+Ow9rD/+JJDKhQvzbcjyq6bcT7RtWtNmhws3D+Ec4Vyq7M
wHc42rlyCANYMyA9C9O960M2uh9yj6x0R0QB/CkQgGh3MdWQv+TuWvlR4RBkkUp5adoHgElCAyXh
dVYea6CU0d6dk+xVQ6t3O6XXpeCmDB58FyIKxzY5lx1N48qslzp4v8Ko7487jjvedR26JIoC1ng8
Khf5q4HXS34I+ym7FwLlwnLDEQiUwoAjDeERjXu/NqEKBSrESGUdQHcBAcMIyBSwp6MpSFsRnPKA
xiVW3pjyudCoZ5iAAcaFrfV3MagjwC2YJjDcLJAOiWRmxZ4bAppXloRcr/DpdXYQb2GsAfNj3IKH
Kl59E5UpNTcRacNL/v55EINtuxY0GscE3NUxrKuF+ph7rj5haYwAOEcduCBI7ipUBDIHmC8cPmGd
IqlKR98xFgVYrqeXLiY082yGpI0MKRN8VF9aZqDMlO/aBjh5Gpx54OfkfpVRmSN+YYJvJAES6ZPL
bBG25GOpx/h6+KBCyhRtOmhZ+PKHLrae89qgaHNlirAFK2u32RS/uB41clYW64nZoTS5W0BglJPe
HBPAHBbS2Nd3B5pNKsQCkG6bsxErWRXJo25Mi9HVSPIhhiytAo3HPVMgxhfdJBApMBPhg1OfJ3cz
dDqOZqjPA3Ux+Oha+v+kvddu3Nq2rvtEBJjDLVNlpVL0DSHJNnMqZj79/ugJrCmVa7vW2QcYGB6w
PEyyk731Fv6g/fx3RXOxO4p5CyB7SYJacQ6GyNW51MtRWNak2kzcBtkOKAAYRZM/W3brz35P2y/z
9HBDu8lMvbpzC8bfOPYkniKvdajokqeTroLykDe59JAS5K5bK8tLbXW+cb/c6TmKYugarc70gJCv
7TpItiBejWXc3GWuqS9uyzojEyd4JrzlJ6dI/CJdXOhLOrwYZAlbSwfzQl74s+UJ9035+r+Y5f5d
OaAzvWAKVItvjAn6992XVsYoR1oeH+Nndas6dKPWZIQ/8g0y7R7oyys9SGXZPH+tyZfrndWj0lxr
Q9tzvcWhFjp7ucxzaSCz+Qdr16p2h6x2Z5v5SviEMDw6LSowbiV+mK3bkEwWNI62KoAiZ+R4ryi7
XCF7ITatUFVxr21A5eIr1Bc2B76oKkK335enA/ORKxGfPxJ1xSoY3HBdgPXu3oI3CSFuclYS+AU1
NTxhZhbapRDacv92GvxwOET1CvxUFR4k9Mi8RnFzxLwcUXgVeqdW1n30sxrWopXTDcuero095Evd
D0ym/+fWzxo/mpgV3VCF8fH50MO8Ji0HxDZRLXRu/KPtbpRyG8vHfj6InJzpk1HesEFcwMLrPN7M
1iFLORfGlXD3//vOziI+hm2Rmgcs6gA89jT7Bkq+zV4fvRFrCsMVWm8CDYzhy8pMdjqYo+d8Y0gH
TdlKxUoyXS10aJcXnrm7Dn26BJmEUybrOG0YBpCWsw0RZX044qO0hJfT5nRUn+LMi0ANrwawFWQv
8Yalwd4x8iSnYK6+mpQ1crXgyGeA6tT5MY0eZ+quDD2US93Dr/d1tnECPS7lueQoMGTHzH5BWKQj
vAq2Hf4/QewWlmtNh7h4wn7SqF7C3o1Ttx68ZtqaQNjczpWqOzGw6aEwb8vdnPEo8r6iXUYI6e+i
7iAX6zrype5al/jSFvp642ctIbGzOl2w/pxh2McByyMRge4WKPdqAibaLkNf0taRwrItAK8cpSTd
xUX3tX4r8q1UR3afbQXpIIPiWwSJrw3XLzblv9ygeQZRz8oyr2TMf0DXNc8tZap1UE4wO5/guUuJ
Z3Re22yDwOuejQxn2u5ej15HCgIySkYIILp1txR8fC1KRBsyp8/s/rmH6hR5GSOPyBOsG23mhxvr
fsJoC5Xxq2HqUlT9+ghnYeqkaUXRaqzx6Jv6rhF/TFAiENLC4GdB+eagHysOa7+nvY3yqyvsFiTk
rUwPIP4plJajSuAtfbV4CPaZDYxno8PQ0w/WW2tg/Xvlk/iT0p0fApgl4rIET/NvY3Q1sYAQTWS0
+GOk1c3kmeo9Ka1u4DgALZJ6ycogk6i3ZdLapjvVG4BtdUqi2mySrUieqm70YnOq/NC6T8EGMsa3
AHGjVSo4JimiUCMP/kOIr3QIL6aGX2/8LDUMSvoM7YkbPyGROiPdWQG2gMPJ51yumpXgLUTHUvOA
pWaFh4ixmtJnBXNzUt1/p0EXW0mQS/E/FVVAwued5d6Sauw/6LQ23mLcJ60Xos0f6p+6g2s4XytD
Lg58v17wLADhbG3WWtZFR6WzVcTgZk+LvBFgg+A1bq15ebsdYnvxhLRc6Zqm0KXDbHlMyJX6BRMp
Q2uL4qSz8GX9uWh8SDCYbiJ3GuzPBiM/hI2dhmla4dLYWw/X8GcX4QxfL392lpadHtWQH7k8+GhQ
Zzh9xycKQE8mwZ39CvICbCqT1y9nDgZLMzFX9IvpKaYhYJc+Bbh87US4mJp/vamzY5SzXVTLmBfC
kRO/R4Ed05vonSixrcRvj1bDkMmhixc9i36yVvVV/Er3om4P8m6gO/vv7/Fisour82IshoHmX65i
E5P6CjdhOv8MVWa+xoPkD9LaoFJJKjuLfc0AIWgVq1iFpUW6+4doyV2Jxa26GZ202ci3i81le6DI
Jxe8cn+XykxsTBXLonRAYvysii70WoxQPI2OcWYrt+rWzNZhtsoEZ34JZZ9m4GBsJlcSbgz9j8w+
HYkhWQe/oKgS068ZGfxBDP8VAr/cznLcf6nsZqkLY1HvF0Qvh6HsxV7kZpUXps8xPctCu9XnVzCs
J2TQaIDUdpkuPVn+ze90vwSvWGur2aOL6RYyqJ5QpdDX6Ac94vr8+O+lu9Dqpxr+cq9nKZEJ/lYI
q+XVuumN+YtmyqG1Gxcyzs92VTiZcxXhcfE8+3LFs1iTIcwSFyeumOHdG+g3uvJIk7D7EYSbCY1L
2qVa5fUTKPC9Cpmo9bBdY2SkdLdt8GykcGuMrQFpKL25VhBfwBKYOMpAZNMlXf9Lu63FODuupmJh
1Jw2hd+vO8yklqT532uuX1iBr9c5rx3pGcZWY+YLonehdjOqbW9G+Un6mEqnf4mfchoQDGxfBMtN
n2bUSRLHuLEA3swudqqGlz5F9Bt/BagELiWHfaKAQQH4jc580fJ9IXnP9xQ1YEPX8fZ0XKjHjdv1
drSGgwFkdF1sUx9DlNnN1BuzB6M10KCnHFtr2Wzn2WtPa6Q3/nx2V4PJhXD/7enP8hlptvKTGLPK
y9MvQ7jxhW5nGG7m7q7OPzSkXEsnOq3iJxXf+pcTkC7dnXzJS/08uxdRYzOEXxgwjMkO9uq/X82l
k/fbzZ0dBlFd5LmecXMLjAZvJio/1ns/Owu6D6zFvy93KczjpIOKBAQQLJrO/XumqBVac9CEB0V9
kLqViHjDKt1CkMnVT4COMG1OhzLzQdSB9RYN0ntPPPkhSmYaSj/XXg3Oqn9X8ObiB62bwF41FNq/
R656NsRQ67OQ6m1BfzPkgJSsrQRCOiiaJ8QrZMVeRkSP6HET0vL2FkElqtwg+wifko8cTaCT3dBx
14kdL3B4a30t3cS9V7dvkmFrdP+UJa/W+MxUvsXd0HlKtarEVbFjEoJ+WLha+oCeCGkxb3tbGB86
zVGtB717HDAlA9u4AICxCAtAFe1Rr0RcJjuIkW+9ZffxyYPh1B7El7q1+ToKMHWnnXQcP2fJhrsj
wI5QH2o40p9k/yLCMAqsZSN1wtINIFqPmgPBXYCwnHv6AahtCyUVENN+vsUcI3hq/fzFvO/IQP1m
a7mRVx5h/lbTqi39cRK82fr97y/kErbi2xs5TwTmRizFgDcSP3eeBuMgXc0PC6tQ9ZPtsM6vHKWX
N8CXL2CJXV/OLqabragkxCYQa2TBtPU5vII1CY8X+/8vqLVvT3d2cEtDYkrBzNOdXHOloxJK0FqA
1ogUrSz2/ZXixLqQKJjYh5pIH0qWhljM96dDv76b+yAQHmJhnzI16Y1VV32WfJbytixXar4y8zur
oOBzk8yJB3jvDsCyQgWR4OpMo9tVKXil8hjPiLE4Kubdza35Qz752qvsLSPX8KnV73UGl0u+ntXP
87QuzZUhelm6ZoCmCytwu4i1pKRugxvl8A0pZ/axQA51Uxu4asRrs95UxttJXTWWTd2ZRHRksVza
A1YF/s+Iq71pbRVMn5019qmB15sWdmcsFT8DFO1ngBzvveVjTlzcKfFqqjzAh8UJHfQVsw5mHNeA
SJeyiG/repZF6GYeaHLMukZwUSHqeOjGMJRbGX/8mdPP/HiNwnFJh4dLLmo88INI+c5aD02riD1V
pfBQIljhzqeDijvVXtjpKxl1Od0ensNdem88THfyfMcrSGXXfI1+nyQ6+yIrNbj144ILEvz4pu89
88N6q9fiNl4zfemPixAEHTWIzKMXqJuCYdWVo0Zbdu5Zlvj1AfSz1kShiNBQNJPYf8wepb10RD7I
NdYJwQ15ql/6PSdy/tE56kpk7Akq3lZcVKUkfM3koy74iXksN9KhN73mzjokLzTwb3WfOG2+YVzg
mTaUx4P4Qe8IkbMCyAtQeKNFxpR5vMsH8e9Adakl+e1xzo51XO0FUxstPoESrfRM2U9e2NiQRGra
kvfGq7VLMJI08Ilj7r4PmYpmdnvfwyRbBraK066i0RYl7yqB6hI/2cSwFqVKpKtV4BnfN/0snEqr
S2ThgX3RAkUbGYmuJddiSIBhDf6q3kxlEkEsi3zAE3b6LlgMQxato/RB9uZ1zlZOw1Wa+zqmO8zJ
DHjVefgR6D/bBRFTAcW+ehZfOoq/3vVZqFp8IqQxEIUHMd5Ema+pyD7tJi9Hk9pwEs035sNkoYoR
2IxiKvo+V97n3609Q1r64lR9MIdN6yxNFzCfKkUtzDk74+ci8uZxZ9nqu2SfTLuy/Bg/UBU11dmw
64LscjoheOUbhTfhkAP6xhQdii1jdIb1Lrzq9PT34oDmgitrEgDoMf3p5Xw5pVqx1U4Zwo/HWNsV
waFv1rInowkQ7pNldFbmtxC6lcfBXFMSJ162arT/yLj9X+G+F7bv91s4S5Xm2lLCUAWuJBtOFmyV
2p1018x3hbkyM09GSEcEA4rkVvmEKodKLVe7EsXvAeteq9qOrT0NDjxntaanu9Dig2P0xzkJ2YIR
KiOcxpW+D/zBegCe0odMygF0LkdjshV6pLvsLrlVm12aOoDKX/AguIat/sNx+h6hvmHmzqdxIcIO
/NMtmDlzwZTKv7JqLbB/+0MSr3po4i009uQzGIGb78X5qcdRpHpIx4M63pcRbLqAdlK5zyGFK/cL
XC33pxm9XxR09EWucpCgG7UvhX7UNJhtSQ95s1xToRTZDj48LSdxuvJdX0iovj3UX8UXdsFqLfHe
wAJ15DgR8jYg6tRNS/9UlB0VkMmVgk9WL+Yd9E1MziuMG4yzLK4Kq0DAYVB4qHPAW2WFck7rZtiB
mtKymyxnQlk+1V+lQHWG/r1VfimfWuco4p2kRraWmbaiOipYetQTwkMqrkdlDzjOROgbzs8TgvW6
ulTJP7MJkYvqPonfY+nwh8OMbw7LL0lbK3JC+bmZ/dHylrkVXWyUjoDcfEYau6WLnVP5u6kfy8mf
3GK224ZwKd17eX0vGpukQbjjjyDLSV7x94TBIYs32eQhhWdXfQJfn2rdNA+nhDxjbQbrUN4rRQK0
y66CnRh9DtqdAMZEFdZtQ4P9qCerXt/OMe7C5l5fcCSV00J3TFZh5RtgS+IwtDMdn0SqvnFrFg+Z
fsiUd8G4L+sfRv0iTB8CMFIzMkhuXnrxQ1I3orSTo59IzCvTPg1/F8OvKpCddp5sq9lFbBIhMKG2
LQ4/dmeCHEJda3geO9lWrMdhWlVMHVPUp2IeqPdP1pvW30Wjv2ieAjoqb+vWlfP3WLvT88KVUsuu
ksdMO9Q05iZ4V1GD6NDzkOxSDS6d8mPJZXW/WnVGB4n8LtV/mBDMpeDhJO3U4M203kzzrZKP4vyR
MvgsKHokOhyACM1WtvXujq5n7ueVq5v3vXJM83uhfC+b40grHb1kwHUIrxXrPl1V5l4JfyXQSoWH
RHw1A8HOx99pta2BIcEdao5JtZcawEyOkOy64acV/DRlvCDb32P8qSePJfjDIb4N9R+ngdf3KIiv
0FgM9SaUPkzrUVVvW1RU8o85+8hkPwO3kd7o2aGAnXorJZ+L+t5sITBxN2irAtehUHpKgisbyViO
6u8RCWglxzixX0Fj/xxPMqlW0htDKTwM29mHpL9Wrd+V6cvxjaFtawyNS7817uW3nmS4XfomzeCE
ylEsHKt7VqT3Ucr4pLbAkRYkI2fX8FYrBFI7ZbonKAeh2AqoknQbrfmjKrGYvFvpB/hfJISRtSmh
4CkMgoEgbhtIR9ixovqVLD3EiS/6FDkG1eJj1j3K4lOh3Oj5hk8lcZjVaPENBanVrZk5IVeTrKre
g2lmFU+SvtcejStCJ+qSb/21VCQ9GD+rMkf4WT52mistSLulg2xsRGdkuJLmdrg+IT3maWuDFD18
YcJRGVsNhJfmhPp+Un6mkSdHT5b0iHKHasHhwbHzKezuJCG2B1qrwa6DflyvoDdpE2DzRXhDS59r
YPcF0J2r/J5LUxnAtKCjQDlZJjPb78mbHpVap1X5MgpJqY92EmNsJgKAQha4+x31/vQyM2TiVjk2
art6yCiLr0EbLpwaC6b3v7dxlg1JQSd0SQJVNXw/bRAGedM1fA6tw9IfNDaKnTZXxlGX5Jy+XfGs
vjH0sZxNgQcf0IyXXaFzRMNtbpS1RT9qoRVYN5In/YqvupFcYpV8vfKfn39JriazmQahSP6DkVqk
IAPtZgT9Y9yiVAfFAMUat402QwDrwoZ52qM7dn3mcIGA/e0uzr7fYTzFfTGz4uI2pdNJMQYmxHBj
nY5phXoQHJ8YlA9FcI15wcwM2VbTN76A4P3fmfAloNa3OznL9No2sBBSZj30++adBOHJeAne9J/C
gWlHv/2P+Om0BqSeY4RxZRtf+wz+TK++vAyUzM1BGrn4Uppq8769m9c6E//2uboJdhkqSnr8/8RJ
N+kB0vzHptESzwcqCNRrqS5H0bHTbLQzF0UGv0ld68HyJl/F7M+u+YUB81Vtu0uIyG+XPqt76iKx
ergAzI+ZtkkrKYPV9TwHB63E/us1gJMQPwgmvdidFt1Ew65fmN87KfkhNWvQcyGbHwGdKt+NY+PR
Rs9UX1YfTPl5LH5l4IrS05rfSsYf9WljqP4MvPaQNgcJBLG6l2O3uY3dzlbs4EB6ph1pH/77c9Iu
5YJf1/YsoilCJveWydr2n9r4Is7r4rE91k+z5Z9uLeAb9wnYO/Dhla3c5K8cu+DKjvLxVKGO607G
Ux16BZp/t8ZTdbK7VxKNHM5d7eSI774rjP7xYQWcB4B7IAWxzdqPX4pXOlKz9Fy9FksnVAGu9GEV
+2tGO5dDB3EaD14TgwP9bNNa3VjKgWKFx7zZK4gcC3Bn6AfFE3Qw042afdS/d1iNAJXvEcoDc/qf
6tnA5+Tfy3wJU2OiqEONqGsIK50XL601BrG0jLQXeGXX70X5Xky3PV4CJP2KK61zwpa5B4xO1uIm
0kFKKRY3g7yP9XWK3O0Ufzb1E5OTkHNO8TLLE8q9Ju4i9QUV2cjcJ/06la8EG3npr/51bP/3ts/L
k7AR4sAsmR2WWM6ZTlB4We9UP3tA27p9ElylR6vqF5LNosJWTPtVp5zsyCCn3WDLjl+V21RegO8B
8K5/r+jlUPTl1s5erqylZaMarGjrBpotmZteBpe8aIAw/sUVS9lj0P6/CAl/qqPzNfkDgxBRNRR5
n99zgCDNRlUrT4x36YGPmWrHp59wz/LgRpH3tbgpxTXYVfq01sZ80eRDHLoNYrKJd1K9U17aMT6I
WEKne1M6WJon5U6h/46r37m0QSOx3Cbu4ooONwNdusSkpFonrb8QhcAA5nQQzY+ow4HUPeG2DI45
t5G048zpql1deJq54ni2ms1U75rp0DKZWwmjbRQ7oX3QwoMF02d6UZRHk+aRMMpO0p3Qe7GlEmS6
l12bYMlLfPzXYp3Fz2DMoZJlkAKRE4kLnG/L5r1GIKOwODMZDNK5AilPfowawjYJ76duC5QJKFRi
t7JfQE+JtmqJ3rYbRVf1Gi5+Q0yWVE2VcMgytbPgF4jTlPU59Q2T+oITG2E2L3Pb9fA50RxEOfRx
xp9AuAr2vDjZ+nrhswROkMzMUKCcHNNkQzMdTWivv81HxNjljeVETCFrp4U/Al4zvN7Mu9Tr/Xr1
s2SuyftaGGu44foSfRisgX605bcFnD//yLAhu2aA9OeE/usz+O9Cn3eXJ21usu7E8+pPCNW7owxM
w22F21uUdvlGW9NH0UzKaWo6WMYirxyu8goMXvbDAonvxL9nWBGlfyWEXDr7vqzD+fmgSpk5gWxC
/cIPY2fprRqedj+4p/9Iol4Z91zeC18W4Sxzq0uhHOqRZV/Q/mrjswqN5iMlCKw/Qk7bkZ9iz0qc
z+j36MzYe4pewGRlF7y2JA40RBat0KuAvktF7NdFOGsG1YIZdJqGZEHjBatAtZsCDZUhdIKaDn/Z
YqvmLL3pwcs4ddiygb6PnTx6iFHDi7zCK7XNsKDbVxHeQS5MJ92B15IJQOPh3/n/CweYS8AIiAp0
rsSFo3KusR7Pitb1OgLnUuidrKdYuOOL6leL/+stDsaxCorSn6xV3Duy4NbWRt0vUkVXq7BLh+PX
+1h+/iUZLpJO1EsZ3eMGxcgKrBHw8fzXCTMF1zIdhQklUexa/q8uoeGvrfTl6c+On1EqZX1SpvBo
YbS5wBOKhq6ttFJ1VOiSpxj6t6B/VOLNkicjxEMbAgqr6ZXI/aLUBgDJSVS/bfcT3+Cj3KyKpWm8
EuRNH8CoFQw3MDatigWJF7aPzKmU6HZUb/NhZyUbbcnlnLhGDH6otmV+X2eHa7OGP1H3ryeEbQFP
x8Jw81zD1yrnOJzk9o8oTWNW+DEiE3r6CArGHfWmdUWn594Ktsp+SGV7xhgzd4D0jpU9gkjTvWhY
zNxbh+BqRTuwm6Z3eh34Uz9aCiY0YBFXxWre7roN+C0wT6/xjCIGjIitqn9kE2rKiyHF/VzejF7d
3Ofa81zR/fO602pQoKYhAgqFnsT8SkC6uBe/PPnZFxVnTaoISoNox1bzh1+9uKixCV5HXcD051VE
BBIbvuM1tvDFgakBXE1SgJso2l/UjKEs66qrwA5IbutGd7IjfER+75DK4xG3iFqL1w/f5XD9+zX/
96JnZ2AmVHVuljXqs2hmpb60qFzmxZZ64MVERIH08i7E38MBx5zAtLu9Kqp2Mfx/eeqzY1A1Cqy/
hJI48okvg4uUGypGf8A1M7a1DPz//XYvziS/rPIfdPiXeFFZhWqMOquMxGwSruLIXzy6NLujAmBb
MTbGjwTUOVqRznxjPGXiZvSGn/O7iH0w4BtizE5Do/TxumjGJbIMrjT/8zL+9O++3Fvf1fo4RieE
FvNV3j3EuTtM3iRtlZw9Bufwti9u9UXsdqI0wYDSLvEZdutxO6avwAlMFfbwMVMeU3MjW/bMxOiH
kKxT4WDKrppwCrBbrqlXXezGfb3pswN1mkNRilTgURK6iel6fE2DY8scx4NDfdcQBEpf3pT7YDoK
OeZ526igP5iyca+FLLDkFz5mSxaXKSBYJQgd388CsyzMfhwSSLXJdkqOdeCVhg2qXz5k1iE9+RFm
Jb0bIO2rP+Uoh+cbDGDteEztfFicuDbSugt/FUHlB6TrEqTj+bQw08n8x8dFwjxUdoW2IUbPLP1i
eCbdKOzNahnlVYqrjfT/strPCwjIerNOB+ytaJoOt4pxW8f3RrtuVu2aAaiLF73d1LeKtNHDmxMD
ci/If0SnuyLbROXRYP4NaS30W9jENpEXIK+i+5lmW4WXA8Vs3Dj2wL9rrY9r5azbUD1iRBnmGFhy
ZOu0uQNUhCpEdGOVymN8MvJjmO2n2S8avt52Iwcfdb/VpFtDPiTKSqde0XyKHUPzy2iF804krsz0
3cJZAmBEAOVh12JMBMH7ZcSsIbLNh7lwosGJ9LXBhjBRX0wOEjn8bDwnDIT/vW8vJutodKBebsoU
8Iub09dzXstVbF3mBtYu+hPaXoO1ZnG0+5hOg2yYXMXyhsoV+W1qQffa6Nu8lGZ8ubx1hswQoqmI
JYPLL3bXEapeoUPnbcTVQXoVo3W1kHR2+gm7we7Y9G5r3FZvUexmb/kDc9Jx34hectpOeHeMffTc
Rj8auKUYOymeRlKUYQvjdof5RYBW1Pvgc3xcc1ICvpnzNFm8TYGaDf7JuIkzVCOeW3F70u6FeWWN
a2N+7+LEldDxUbeWcCNbG+QgBLTwS0+lnrJWqNjdzqgDZHcVdGJ8laqHdrFedqvyHX07oNl95etQ
myxfGNaxtlaoV/8/W4YvwBzz6xqeNQskscgNRESEB82Wt9Zr1QEkszhX1VfUaT6T+6uCQJdKrK8X
PA9NYZMLasGIFTKrt8gA/gRX6zC0RDY16AlC1/L4izOBr1c8y+NPrYQ4acNnsgBZ+7ukhjyoo8sx
gRSzLb7Mq83R/8sl0YoGic/eOC+fh3iKZVMZli9TN51F8Qfo4qZz0VZbJ7vrKJCrFzxLGbAZqbWq
GYWHEbcWgXwXnUTfghQi4MPlEbpkUEVXdv/FyK789yHPdn9ojPDKAh4SKxk/eG7ulTUt3hsmTrTh
2idmTaiDOFcueonjwAf7P1c9L5ibupHGTOFJF+RvV33MAuBQN/vsb6mjbUX6JLTOj4nuiU84W8wN
aGnIvndkEMgcifj9dajNj0D4j2i5qL1XEJ1wbu5207ydok1kAHplq7YFUh56Zud5AMTwLW5+t8Wj
rB+RgemSX3US2anyWi1/eMQTDmeCeC0E9xMUGLzj9BUxBQGGU73OOW7yCX37vVBjQ/LZHZhoE06G
pzJbldlOnLdJdstZZbygqB4Celu0i4r7FlkmEGanp1T56NvROQm9bwaNLVSZnRaPQkFnyOh8KyuZ
GUJwSTkT2w0GvDZaC+M7TWZxP95YM8ITtkqzkVUiV2yGV2lgFhraRnYXNisj2pb1tmgKwh2TZOYz
1V4YNtF4ENJdEW/beXAbjrRYeGwBQdReO6+MeatlNwAcvSuv9hKm1Vown0D7cQmD4/X9OBGKrrPM
mMH4wkteBlpy5beJP6CSpezqpzDFsAZBnpxf78278ld4z8s7oTIsA56IfVl3YLq0gDZDi3HIiBOT
Zyp+bvgmjG7Z8kSkKUTPmH1BuLWku258T2TOAf2hEA55dVeZa8Ofd5hOjmsJoFJ+I2ROinlM7ilQ
DfR7xB4UkPA4RBl+CiXuvbzRVxVkxY2KpVLzCzXTwAX8XMzuiNQM7cqfonSMnjXVzxVHvTVW+bQz
RJDiDegRBHTarTnuqvpGbxFHf44KHT2ZvSk/nNIJivBROD3lkOsLoNIFOjxD7Wm4cKtPpvggxD/7
6r2FupySTEK06L1rx+slstlC8DfhAktIC55nbuIkx90YRAvGng5yN9mIl4Vk22tlF2wmzRFv6T2S
huVgAq8RQs0Lx8S3i58FtCxJKnMW46WF0EcIqpv3+kE0HNDdOfiY8bb/zGLbGHaorTTbE4bTa0t2
GP4b++AwUTwgDuJFG2mjKfzoFD9V4PKStXQUb2IKR9+8D1bhDuaY+iQRAJAzMRfaRvoLUaAEi67f
xemDAY5yoz2EsBygcY2rGQ0iJk7jbWLdqMd2i9LP+CDfVuUdWi9B43Uo6z63Nyo5l88w52dbrMrH
aV940tNThjjstQB8qWxijVDUZcOgTvIH+valNImHQEpaCyjnuCTFm2bJ8Ue7k7e42pnvguTomosa
LIQRewqRYqDFjAvXqm63zNKq2dEcvfYqQHDsNQ+I2rUv6JJMxLcbPKvap06tCoxX//QrDNULzQpf
vE2iAqjwasZljY2oR3En9LZl+ZByRcYjD1LghIaHEhLmYqOzdObTDbVu50XyGthVJ7rz6Gb318Bf
aAESXr6X3YzDsEdXRQ07UeS0v4efINRSWU6D9BjUfoO/Xvlc1Ycw3RTdVpZXJ+mmMOCzvOk14icU
3aqj/wIlyN5M/PwgMJxCmwPujov0WXJrbqBCbQ2Cte6h2zM9Ks/028TeLlhppz6iFZPfVgd1Hezi
eaeLN/Xsm+ZGEu6s4EVARqmQ3iz1NS0fB/E5zMCf62+JTpPReGZy52YiNcDUO/oJrZn2Ri7eI8Sz
LOkJ5I0XWIBb9MEfc9rn/QbRLmn4eRI4lLu7EpSNsReR5tFlH2muVaEd+hPOpzSIRvNxihgRIVHT
mtrdJPyKOzBDg50h81QHEbls5kTQSRTQf31zlMPfTfo5BcTQ00vW7mL00aKtoG7MYVNpt1lzFJFM
s7IDXi+ysAnLJyW5T5UXRVumYmAqi98zUhelHf1Wim0+2FbvYowaoeSg2CLvHGVGYV1az8yVHAOx
XEH7EYuvPVpPkhbuzZO+noGKtRiijPmrnuzEcI2AtKxiXbNG0Sr4qcYrfcEN7Sxlw99WgZ2S+8du
3DbFO89kvaeqJ/KnYCg54/3JPIpHK3ktX1XBZ2h7mlzm6wvsCHgS0JtmsJu34RNMtGUs+lolGkw1
tPTprppYNTtOPFlf64/aQf6cPgGM0p1uUb/Tn/hvUGB0Zu3QfKrHI+I51gwma6uPL4F1K6sLW1kz
HRxDFNx0Wk9hIoSeXGmLleKYFsNiTzLcanAVcTXVr2H+1vW7RNsO0GDSpLSVlMPd2hbFz2G60+uN
pu2GZF8a6xq8lHmM4yetz8FaMeDt33N50SFzradeXhPGfsCXFQxnCt1WXpcSTaXiJkN3zAw+Q9WN
xn3+mk43NXr3zBsGpxNAQ1IctLdD/UOK/EQ7CHw8er+WxmFdQQbT0Y0IqLBEMIVh9VTGkz+KM6BB
AzbEr0D4nQPdqzrctkZE5zJj8UuURvCTY7kOJHrETet0yU880pxTC62Oav6U3mYU+CiaO1YOMCyD
3iQiWCxzAh2t6WdRb6cJY0IjW1cZWF4B6hCU14q3P9Odob9b6sA0l5HKhPxxRVazK/RVV1I0rgXa
W0ghOwRtdnPIjbp6CRd126S3Mv8n6gdPVb2La3fWXPm06gSMj3Yo7QenFzBPbE1HhT3K0FfetafC
VedPzmpD9vNudyo+Iv2lTW/C4tWKAuq6XaMulhBRTFRBa+81BxfeBI9Y8T5WlWN+LE0GAzLEPp5N
L8YjxbibjB968Jimt7Hfi68a3OH8IMM1mPq7Ivpt9vMqNQ5IuUvTo1hvuYsqK70me6zLDR4oIB43
KsrDapOTBN6ofNnZ/BprK5S3ZPVQJo+DcV+jWi77FnJjQeRBMDRhtXR3/XAfjHvJelaMfegPvQ/j
f6hfauPeEncjYIA2vlMJy8XWCp/z7mnsd2XzWzLGVYaFZP0xnAxUEzGd7N6r8F1Cra5PE6fun6x2
FZjHKPlxCmnZoI8+9a48I1TnyjGB4nmGQDabh1yBsqZuh3w3WXeT9SIWO5Hmp7Itgo//w9l57Tau
Zev6iQgwh1sxKMtBzjeEXS4z5yCST38+1sbZbauEUmMDjYVeQK0iRU7OOcY//hCHy1NwVzfrFrbt
CMPZf1eqO8t6N4HDo/5RqNZT4I74nAb5bU2kcz7equq2OO3K7KZVfkXKujwtKvOQRGtdf/Up4pX8
EVGR1O3rfoVRaFVupo6xdHzT0eqHE6Pk7UQwlUb01ipPDmW4ibD/0HD7fFNHdPf9IQMbUAIsqVa8
VeKRh05d5G/AH0p98CucD9m1jtHwpJBvW3iSj9kbvQGmTXJJKOS9qOwtE2uTdWMeiuQoxhsDR4P0
PmgPecAGraFlSu4sjomVIOD46RoncIF2IckeXONwThJoh9ek21r4wA+rVIH4B2wROOwItt9uJ6pX
gZzoHRBSC5MZ+2NhW8AHnRCKk18KKoVKnuhpBue46OAPHaP8VPjY/N+F+ibJz0L7inXEopY17A0c
Ga9+DiBovvhPCrgIu1PxmPcPExYeRSI5DSVVjloEqR6+rWBs2lsAPHOaxfgmAmJkiQAB8WHqRSip
+kIwdo2wzai9Nd7agvEzpxq2fBJG7pB1y2f83prhV2fc+cQsG92iKhjaINaWq2ejX6OgCqVtLXyO
pgfPC7YzQUzCGppnZryKbQNXmmo9upVPjOWOKb/SipaGchvjR24eTX59d5dqthW+GcVdTSaaMqsK
ZfFaE/t35zxXGirp6LAlZQYLPyuNRlYBnfowPUrHjgkZwl6MddmKHJwD3o3JjplusxVdq8cuTPV/
XvesHpM7tRUhR6ZHdS9zyLrpJ/TZYYEmk8w4zhf6G2DEq027cu33nlVWkxgiDVMjrrscXQuu0aFB
y4XJy1J4oVal/sNkMX1VREeHYp/dwvvOj77hVntta66VZfAqpIsYpUq/kwlUwHvI+q3jo8NAj410
c/U5zRjU35Xgf97PGTcjJAPdbOf3gxKpc4NVeQOiwicxglIxGVuh4bvS+/7NBvn5Zs5QcjEeT7Kl
BTS3IxRopuCyDQ3YkuA98H1JywBRoYjWHx3cw5VL/z02/Xnps05LnfQozRV+rKw7KmQmjLQMbe2b
7hQBbi9RNaJVIPENxjtstZcYr+XI+z8oE3/exVnvHyiGnqQid9FSkSHjJmKbY4h+D9rXyRObVTyS
FiOOu2t1/4WcPa6Mi4BJzW8h+zj7/UonnkJfj//4GR/IfX5o3HytedoqeSz2sun66znasBK96va/
GC/94Xf/tda+Xf7sh7fpiVTyMmEv+BU9U51sgvv4s2Qj0N1avsUHcZEU8LfEYy09RyWlvD8z3Km3
OFDq2677FciKq9KTDPWrpj1FoBINCpMQwSnMr9jf4FpLytpKnVa+5inhyWmJCjphl9pT6Y1g1hjk
Fv6xFDYjA/PCP/jJhP0pBtanR9E6jL1h57UTAIBgdkzikWIr8pOvYQUZ7FHmiMEefVc7HMf23sS4
9yS/jgMAeXevTAdzGXZIR1A6HFpaznrfQBuKT44ZYO5sKBvf2MrVoVV32gzENHehrtvJ+NhUv5ty
iyWrDRNsfIoNpq2cI71f38sd9TyKl1T93ZWfLWP9hBzpN7WEFhX6tiTvtBPJDku9uY+NjzreieZR
GW8VfSVKxUKOnrX+GOWHIrQWlrarwpsTxrhQH6luZ1HzSdrS1pfatkIpYHBeU1JyoAMJ2vUzVlMk
6kW/K4iGYHTZQlgOG3mNGTlcu2360b1Od1ity06xI9d5ZCGDSXrizTSt5WMDLEf5/7v2nXKVP8V4
ZwIyLOIPmoL6I/w4/UJh0351o9cyXxS8xCDX3FbUfiHLTzF0BnNkvKihtPeffe7IGhfZZ/UaYmDf
LagNeHd4cEATsmpPNZdWshHNtaEtyq9557AGh160Rp5a3KjxYzNykNd25T+m8LS7DfKc4nZYqpTv
uKmlq9OOGNrYBzlIN7246id3gNryKj2ayFa3yashuIzShsntaFjeQ8yHnzADJV4siZzeIlQW+b9l
i6Ejw+RpUFPsuhDf5pVAzeovLP5r9csqb5ndysGSPxNi3qwv+neZoGiZyIolWcxJuMxbT8scczoU
0X2U7CQkVeh73gkfrg9psbWKW4PCEm6gX6/KYhvkMWnaq166E1UXqhiwn42DMFHbj5H5URfbPNw3
1qNYMaNDaET0Sbymo0VjVggb3VghEpUjSJrbHoEf5a7MEllQLcfP8ivmfNgp3A739RfyvylzakTH
YrEAjoUOl3yK7dzcn5pVnm7G4RiKeH/1NLGfgn9ohaNSP6GfLZO1T9BGuy6JyWnWUuPBodAaD1iw
7lAz1Y6kbKbcheI0pRuYQ8Gc0xGCag0LGUT5QZ2OGubTppPItw2VSmB8CaRwKQSI+9ZKAZWO2Roq
8Slj4NiVGX7BO91f1vwZBpsaTrKyv5iVEP8+Q/6QdH9uYoCECLx1xQI6Icf2Z0FjDUGnhVWbHREU
yZkjuozbao1EeFuLPLO/6/NNPq06zS36pQhTXPcwvbvBVdJuQjsaHMAgUiAVvAhDL03trEZbdlUw
cQHQ/HmXZ6OnSSpEqROb7NiMpPMtFC/RwKOWzMNRwNf2lLmlDq0CkEnP9hoKfOffj+nqDZzVfUqR
1eMp7rNjN9oTVilehTEBBawHYjybgo/4GUqmQ3+JOBe8/0rdKc+v4V+v6az+O41NJZ6KLjsCkU92
vTbDdYPcnKCyl7nOQJ8j1k6reb6x6k0YASXjbjrBTU339/zvZ3H1Xs5qwkisVH0cWDIKuG28Qpfb
uSlnno5tgq1IRKU5IlbJqEYcvsDRQaUsGFvOPZxzID7++24uTLJRUWNOoOKBbGCNevZm4qwqcznM
s6OwynfCr4hPbiVtSbH6FG9kLLHGdeFN1cK6zT7+feUL/JKfVz57J0U4IqJoMq68DZ6Iujb3oeAh
59AGr3+J3oP78LNdB9sWSQ+hk+sUqA4APPXAk+ThIB5Lg61hF6xJpz7IK+GWbkq/xxTj37d5oXX4
eZtnr2saI7VvNR7QTNPvP8ffRPfY1j5/t8hCmoX1GG5eY33hC3ZhwX5/LWeF+OQX6RSkRTbrxyfx
KbT2qtU5wf+EEKaURfIOB5g6WE7ACqW5PolLCglR7dyCuICT+kL9I4g7jG3NcR3SURaNF2Gr2Pvv
VngvnpiuzZCECqft1sRJVPJ9BkcZ3kww6pRd2uOGvkyThlSwZ+S6VUZojNrNUMAqHcWlOMAqiH5N
6K2mlRA8aiI6Nw5eadPlh85NUNmHTE4QT0BJLHCAqhrs10YvtVZPFebvcIwNT2Kzm2789r5Ljgre
cR1Dhk4jXBjlaoFyVbfyhd8eh1H0EDbgiZ71AbO/B4T8sImaWd2P5EBlONObq1aTbK24KTgMy9kg
nsm6uR7ISaDRK9DQZCo2iJ8n4VYcYQXCZc0/57wLyVG5yV75MiSMHoQb3vUiUxJ3MDD/TrGund7k
pHeC7j7uNkqyi6N7n8cl9+99+C4Xh5Bix1B+19lbXDZ2RKJ8FD7AyNDwDyXdsSSovBge2v4QBaQo
MCfJumXRqwiSmUS28kLET4pESX32iUc5MWFWFBU7FKO+70G8DQh0K28N67koFmYACGp3nw3i9HKV
YXrkPwn9Hi/6E5RP0WE2GXnho7FTSOSEuCu+VyTVzqb720C8icXbTFqKvqvjBiCsI9PTQT+N0z4f
bDNfJVg2FqffDXme8JRKt4vwEKaU1u1Odq0WukD6ZFp3VvgV9o5CeltNyJa5bFJ8XZJdpsxlTgGd
Sl7G6aYV15OxDWnnu/tpemMcZEyrenDqr0g8jObKmlbDCLGUH81WW+4C/T6gErZrbBCkbqWmeFfA
78GmhZpFedLEfcayzHSsnuRX/YRfLA6tgeub67iIFkW3NA2E3ctqN8EBBXtcyv6+xQn1ROnctC9B
fN/jokFdIS0L9TdFaZgvJ3x9mauO8jEBkhLxVGY2LQh8EMkMPP0OmpeE8EPqJA0UPFhiH6HIG4OW
wmycbKhgp888dRIaFEw3LZBSV8mconbHSGTlskRQhEvbVmCa/CqcnvTTXkxu+/QBl9t8hRMMGUQw
2rX7k7WRrGKRJZ+CvmmxwZWOFh/CqMKagZRLcGi1VzEXd2NtEVfbWFqVTKTFdllbx3i6OSlfEY4H
QgzUfY9sbJzpdXGDL5yggcc6ATKmcHZnaP/HcIUgycxmGoCRH1GkGrp+7IJtNXQU84gexC/3Uku9
RhZXsM/8vYEjbrZU85tWfpihdj9/EM3la5baAzfXyfZECLiONOHkZVa6GLAsGkfdNmv+wvGDzwGT
TOo2wplxyX4EUxuwGMfdbTxKyVImS8S4xuCfj43zo/77znkGKAgBLLkaqTv7NTuD+ZR7ATQbWsVo
RxzvDJow7Dfcf58SfxhXf11VkU2JEIE/iXQ/68Aeiy4pCiPMSKqXE1tgky460FgtMilhFacqPrtp
zcRcOh0DogVawZNjysIX9tKwcVU2RGLUcSyZ9pyE4peKIcIOA89NufXhYjmwXmlUiVUJHOlufOH/
qdZGeFSK246UTn5gsggZ5Gyo44vF8KWejnH8TNs0v5nSwLxwkX6hR4LqmNnl07TMPwj92QwHYXPa
EZ4HZpl68dNk2BG20zqUUsyfhuojUhBVV04eeqPAPMnB4dkiIRC7t9lnVehWjbwKfPlatfg3MMOR
q+gyg10Fv0zt7BWawmRZWcvhN7DK52NX4yyp7WjCOYUsHqNwMbsZXFFl2PLHaI6j7PfV0n6+yt+v
9D93cQaPlEZcNJJUZeAPjtYtEXAlpQt23EFIWJH2QhBMQdS8yswk3PQl/tUrJP05fgr4UgYY34zj
9oTeYCYA9q6Yr/695C5Xbt+e0hl+cmprS8jmEqFxkaoMAHUn1ocdMC9jrsjojJJaX9iPgIYFXMT6
SmF0wZb2x1vSz0iIXcPZJ+lcP+/sDqL2aSJUTwaWZMIJ09QxhUVf20jS6H40YmDJbsAEKIOqpNkk
NqyvNRkXCLc/b+isFxOsqJsMuc7+iGkI5xpbLwjXcrhhMi3hrOe1TJFG8qldAIHcLc1tnG4Fww0A
++lnazRI3jy74hy/hvJdIG/9vLezDqyIqqqTKhbTvJzJSEvDnVbhlNQz2A1/NTkC0Oc6X6oUdMLt
5Kol7omprWU7vBiw3UDpyQTcrq17aMRa7Yb9tUZ2voF/rPY/HIFvlAqtGGQrLGgRAwxhCxeGgnpy
JMyEHUqIisEOot2TW6hOidpf9XLIfalHthx4x+x0KlxvGi/21lA8SD+QkVSSifdzT1WK0chlgQYB
gwGdExuUCIyouFHgMqYOHDdVxQuFlVbESygTZXkcUoSDDglkEgZUwEeuFP7OCgemdZCv+W7nvvvK
V3ixUP92k2ddDIBUp6NOmTvLZHZdHKQDZdccBUw205wdgc8eTjYSUx4sRJ2OzVN2NYzOrmyaF9vK
70/rrE9Jp0SLVSXMEHNSX1cHTmCcNPZGg32QW2FkSsAmUVnsCqgGlsz8eiQwzAavt5R/Q/qs9W+P
5Kx3OYlKCFcx4U4QK65LrBFKDkAi4CCYhTCy8VXKXuU/U0KzuIo1XJB4/7z82ekxnfQsQ1iRkZoB
8KnJs7gbU7CEiYL+WbCibWYqjMmzV3FVfSgFTZxP5M+/18Xl1/HNnezsLixhynxZFNKjFqAwL3S2
FearOBWIe2kBQgelvzc8/EeLtY8cDavQX2O7xSfHMNxr7eQFgRhxifT3SJc0idHb2doY5THS/GlK
j9MvyWs/mTJJ28w2u7XlYyrnjwB3EGdvJtkV9GWt3dTasv9IqnVG42+3utM4umJrcwa5weC4RKrr
ipVbpG8pdU5Sr7XNnI1gUVfvKoSy8kpP9np7WDXdITZcP3cShZntlU/vghL95686W2dmIaRqGw3M
b/YKsr9fYfxYIHHLkSqhql6Mv8ArA1DELzKCEmqxzbimnyIS/JMMwM01trV6YQf98ZDP3vgo5VNn
iWN6jAG2qfMIoxtgquyaaN9OW7V9EsPatuSVJEd7SYC5MtEzmMGyqd32bdyakIsW6VqP1pK5M+FM
DPsAM9jKuOm6DdusJK3j3AFIzTWaAaohUDLDWJ4oCmsv7vrFvxfwBU4qT9fUCXEh6ujv4K/SEE6T
jNcTYnqm+Q+neUo7Nw2T27/V1eIqp+/S48MGyJi1Mrikq2dr1KibKornNdpSwXAMOpZKspTb2Clb
JlWFdzotpmjNHFv0GGhb0waxgCABKdjiotxfu58LpiqYdn67n7PVpVVTamapOE/HMlADDsLwhEBd
IU5hjuheUiP3CdEQa8YJrH1HWo/Kzb/fwQVjyJ/3cLakKkFPs0qZl9Q6WvEQKpwg+6WhriYtXCDI
GocdDtTkfqyiass5TSE6aXszt2kPpcxhEoFAB/u9ccekQhX2inFiREPLAGfL2McHGFZbsBdh1cQP
7UADoV35Rs0LZwFP0dAsi7QIlJtnNVmeSVJsmH9+wWAtUWTVjHUY8Tv6U/fWvIUtDjm2tlUcNpEb
Tq7WvClxdeqPwuAp+Su9UYPFQefluP0Sz6Itinhl3EQH/AIUKmvR1kJnqB5ktiEmQzS0sAsVT+oP
VvRqFU7+3LycOptBxSS4gw4Ngr3LNr7Sg3kzd4P9nckAoXb80DmZWEN0m3iyG/JXGFwp9/BhG08b
XOEx66jmQe8XwpcVeELiwByRmZJsSviRtFJYO+FzdOXhXarwZVkhchaxtUTSxlmFr6tM4vk4sTfM
tyDCttRvgJPsujsINvQ75X82Ao1zXDuky2tA9YX5MKtPMbDY0ST+YZ6tvjqfFNMM5DlkV7Q5SsEA
589gljnJ5G4sccADgkOpaGet7QuYIkTNtUdwoZv/cQ9nTZhiGFU/hMr8FRbI+TKPUawnS96ofWhL
3ARdCDK+rV4LiblURJA5J+EuqiK+JQDxZ+0ZYoEj5K2aHoHnaxOccg0qmmtP1bSp5g3gBHISuB2s
xHXaf+QiHN0lCbnOf2FdfKEb/nErZxVm3/mS1Yh6ijXDvnGVmsN0I3e7hm7Lgm47LAdt0+P3agJQ
pkzkZuu7q7vhxe/42/M4250rmCGWVnITBL4wTJ88MVudFM8yNsUyHXa+eVOsdawqFj5ExahcGbn3
773w0gjpx2M424/z3vAT3dfSI+bncIfCfaZucnQjorKYbaspK2F1a6sW4dny2tl+8TCcIwix59V1
Q/vTC3/rjk5ZGabFzFXQ91CE1yCEtuYK+9HJGFhd/e4vLnqM8chchCUFAvFz8cWTbNWlns1HL+w0
nADfptVsJgak4MBzB8+9+b/9wm/XPHu8Up81iahwTZYYCOUC1cnSWOIIQwHlWrfWNduwefM46zfx
xP7PbzzbXAqjlPK8gnySrsu1sEAb8lsllXct3+LAjOujMz2pz2oGKr6CfvjvtXRBP8DO9u3i57uK
phEAZcG5sVo7XRekhzfFrmjACovflq3TLcgbU/iFIagM2N67QrSmCItoiuWFjAGnsemHtUh1zO6T
nTxI51e6uYtb/4x9WcDHhmkZZ4/HMJtJzwMTIlaKBc8OWhTnl7/MnRa6LKHUjYOzaWSuBUwelln6
IBerqwDYhaGp/P0ezp5SksnTaEQGXcPN5GVQDzIvhr1oN671i9ZudGtcunCmJVZXSTawY7JZTn19
yH6xFPt+I2fnYB9IoR833AisNEvHt3UzOE22gYNuZ8sh9H7pi0j71FV3Vm7CErr2Ni52Gt9u4Dyk
rVWixKwyrN0K4FUdX1qdSdhWyO8SsiE2mXooIcxjTpPY5jpBx9Y+oZRCYKlJK3VXIC4nzNLq/g+Q
zff3c15bxWmlM1a35rOxk5YaNXO/yQMnS5eDukIIYGmbhA8J2kGXPGZo5ICM8Qn3QJB8PFw2mXVt
1V7auL4/p7nG/7ZNtq04KXLIqk3X0FNeUzxFIBHjRt452UO9OMHILt3p899f8wVDPuPHczg7q/NE
lYqw5Kpwh+uZIPSnzQ5ulNWpX0XhqgUIINyodVpSxA/GdtqhmAoNl6DY2JaITQhtyatvE6gRjKC8
mQcIfjNle99R1LcT1Y4jw1nIt5BSmk8QHEPxogY3+JUIeyHw0BLBhr6+CciXDl3FQkurK/Nw/rwl
alLGXr0PtqRD5Znd9aWH8PYEUbSg995aPp6HVo31u05aZEAtVjHZYVIFq4lKRCYk9LS4g6WcDNc2
b+3ii/52Z2enRajLRq2FoBvlrwT9IHM2PVkF/a4xt2W37ZDDDDZM9MlLwrtCnMgEex/JgeihmMnK
RsznTqCoDr7yGk/HEYO07DntXggR752iuu2ZKOpMPwlJmPjkxeqpwzw6JeYjvyXyvXry822Eorx9
UXl1oDk6TKikva/CvRjZSboxdBfpXvpGLFmwmi1vQnGhpHftH29/lK2eGkMqosxH67HA9Ka3lWRl
SZtTcWPEK3SJuXnoN3L6lhjuiVoTIdMdya+6tX+dyoNZr2VoyxlqyyVSM8hP1jIbtiJxUFjvPlII
o8qMV9g+FpqDDdvsBCrMQGX3Fek709i11oM5bHRh3WMgiT00EOsyTNaSK67KeGlqjygRYDMlYK24
zyzTeocIwyIyDON12FKiE0gMkG9IIYa0rqrrSDoOwUOeAO7VTyokCGMLQ+10xDiEuAlW53Ab+i9a
+ZW71bTLH2PkOtXx31/h5RPr25I4O7HMIaL6jFis7QsxOcSXMi6iazfuM2LMbdlrEfGTCcTuc+XC
8+d9Xkl8/0rOjikzOQVdmQJ8yksZVNrmO7613tVf+D7zGeC3Gi6vXPHa6j87j6Y6SiTpxE+t4EW/
+OTCxN5YeML77MnT4vy74NUKV4qWC0p3trn/PGDtbN6SdielwjBsrtBm1mbqCDBVl+hnAXTbx/jx
WvbNJYIOF9SIZlbQWBp/+sNvu7mcDnpEEFp2ZGF1wOqFU9dOGi5ja9UJh4AI4W3IqQIfoN8QdI0T
MhCRgJ6BuSOLFIomIc4Jse5QIt2QYPjYfEHPB4lRSZeWeAMY918A8pdfzv/e9Z/O7ttdj8Mp0CVx
Hh5KszMsDgR4bSsIuCLgNsklLDNbdChUrr2ea9c9Qzoa6G1pGczjOPRz8mJ4GB+LZbSsGe2y+hW3
/28CsS72qd/e0XkeVtD6jZgp5TxXgtjCnJQQSlgzazzlY4ZtAgP7xZ8yXl2ZkHC/6l8SUtRnGND/
p2/CUixTBrz7y81bSeq8a3pYbcweIOQ8gNgdM7uYkzfAfXB1XFgOcpp/X/XSyI8l+p+ryj8LDmrk
Sj2F//+qPp6oT4ipNF40SkmvYCIJ2k+j7K+npYj/HF505bLH1LC8R2qHdfrr1Vrx8qH9n1s6q0b6
sJRTxWSQhvpLaFwc7Ju3QVtaVIGaO6H2IAsXMb8DN0JKUc/2Nsm86Q4zv+SlwLgFUTnkqNITkLPa
/35cF3toVcSAg4hphX72bOOq2+CUZCGTGW1G2cr1nNWi304HBK6r2eZqeqq8cRt9XLns3K+e79Df
Lnu+c2mpJuZFwmXT9UBD6SJlHxgHEQbtWKhEiSiFta+9XpvN/QnL+vu61CIiMBZL8uxIAj/LssD/
83Fg8Uvau1TcyJMrDytUk3V6E5OjVTsEvpO04eSfBGdDdFIHuwLOybCkj4SFhmjMsfqndq6voDZB
GQ+VZTPi4h3d6/Kt1u0GeZnVmyxcwmjRKnY5ouS2EUSf8S5KbvT0AUL1VdmM8dd2Y6qwXEyC+WTG
Xbp19tuSrrFMP6qS/z0NouizAB9LTu6k3RQIr1lkso1lRCm73WmtGLD2fbv73epLOPUGqGrsqjEz
SfgNhAKsdMmTg03dfxFyBKsMMVTpSKcv8siWeRavBMSlVfVO17xMGnBIVT+QCW63LSbF42uavsrB
TTcxizgEpbE6ZRvEGJmySXColSk73rWb4Mk69pTXX6m/OE122L9U6gNCjju5c1AXsEWnz2PJ2MbH
fAL3PvKL43do9Zn6RJyxVLGDO7qKHMmddG8qt7qGTk//zAcMQcJlyhXxXZ8W0QuqOLtSV6hXuxtY
3xB6R/7oMDzG6muPlCkf3g0+s07TXa0BTo1sv3nAxG9ATWoZ6EuWCee5eE+Mp1xuauCAnAlyhaFC
Et/U6mEKVla87ceN1L92zTa1nlSU5VPRLU79b5965zU5PcWqtsjTDyeoXPP0OzUJCXVwVMmELaBG
9jF7dsGd+dAP3UeZHBrtpj25uJb3rE00YDCoCkd4nbCtBx6Pl6RjhG8DQ7o3qJyU9bpoW5/hb4JA
r2wR2l9N/7yu8MVWRf4HHfhsXUm93iRJoCLB3EBXtNIbI+SDsF4U4V0LPmq0cvXETl6v/J50xDUZ
7yIS3YMwEEsFQuEItt6tg/LupEiLoT3E/lZrbhPtV+0/U3I7fvooGg1ucB7cxPJ+ZB6MtEr2Y8JO
7nElygavxdQCfl2kPE7pUxe/isUa6wNs0cKrTh9Xf+1Z7ZgjVLTCRExooXuyC4zgNreiRZpjjMUt
ZT0ZfHdTu4oCr0GlQbmv3yM4krMNG3nzHj4M7OoQZnfBKvfQFOOIvs/HhTGtk9Y9sehE2hefWU0w
PVcqG4qNFqLqNqLmsiprcztIq4mPhilIiWLE7dCChwpb//yO/70Jy5dfrDV7nksqoP4ZqNgX5unk
+/28YRgvYurG/rqyxAVi4j9p8ma8JYZHXWLPKpBUR8w0BCtYiaNdHK+74/0BTH9szX+W2X/u5qyB
jLDG6wgOSI6kUbHTOqWP8kSZ7+ojKFxl7tnzcqMienWUYO9jaA3JyP8wNXyHynfJ30FdoLW9ekJe
2lYVSbEUzdSoes8n5XlFtkt6EnhKsC1Bs5eCucBPpP7o7Yh50+TB9kzd00qfrryfv89mnsj3K589
EUWRGIG2ZsIhye5oIirKsX1Yp5Vb56s52b0LwbfK6U6UPiD4Xj1R5qV+/ka+X//sw6+GNJUUwUiO
hTt5mie/d3dgHMcEecTJMSB4OoEdu9GxW2nOv5fm343G2U8/+wr1uLSq3Oenk8w3tZvAQEt3J9A5
56DdfQq7TGLDEHEDRzdrPVZzZDXko/XY36HawtE1WYn4iLQvUoSYTr6ru48MJZK0T6L7bHrW7IlY
lDnw7d/3feGT0kBnRRUjGk0Cgjr7pMRBsPqhGeEdIVzFz8VaQu3sECQyoRjYRRbRo/6gvEEGZuZ4
N/aLzFpl/lpe5cvk2sr9O6mXBfv9Zs7WT2yZydTJUzkbl/uUl5kt/IK4uFWewQhexc/wqwCvRtmB
Jw4Egia9gbwMA/zKy/wbrD27j7N1JBmJOqTxUB61bgHnQ97MeFqyie5glCyBA9fENuEFysT0v2j+
/l7E80OgS6bCJXvzfGzXVJmRtrVWcnrV6zm4GmcWyd8idJpVG7jG/BK+anvcliRMpfurQ5S5fv75
Df28/Ly7fOs90zGJQzVRyiPmTBhGibkbEGY9ugypJy4Oiw6/jdfIHvHJ3CiMl6vWpWW7I5PpytL8
K5zmz1v4z4M4W5qtPBBjrkols9v4YULb1y+q9zB06t20w/fsSPehO9laHI/1weB7Qnd/bWb4Z/n/
62mcrciwP4VxwtTwKFj7k2hjwyp5orIxgMrwwhY9FZHVMlR3IsbGKF4LE+74ZKcPoAzadBAxHxP2
yf1YbM3gbpavIABi5er3Uuvm0bJKt0H9mFNqY+pW9wehuxVqWz6GJqqqnQH/9GFUDgR+7ILutQKE
GKnfOrsXb0DutNSxghsNTMIKHyyJEBKRzAHxPSLJ3hYE3DH/TPTz+JYgFOY9KF/U5yneaqB5jKbw
txS+Iv81op7t5AHlLbLFZDGcbvqCuM6XaXoXpgcBMtctSVr/frXK3wc5i8xUAWUUVeeEOvvAqMeI
vjT1ch5eDV69zl9L7beYbU6H8ffw0c18eySgY4oLkqtbC+Gtl5bKARwASPZWcQviY5rnlgR30uUI
a4qd5PnKHV76CqF8YI1KEBrMD+XnZ6D6aRTGJXco4w7cvPfxPdMSlYHNvUIu06LTbTLj0+Ez7j31
VrmHkAtBHbEDeV7IU0MyYt9Fyem/CA6hP2TfhKTB/r+yOtfwgUgPU4OvSL+W4mV17d4vfcLf7/3s
E04YIMhiz72HOL15kkKIig0/mLp2durUa1xFKv6lW5J3OB6QS+/NV+3QeHW9QIIC10S5wzlJWp4c
PFNXiMWn10CyC0JxTZhzDpPbK+uBnu+vXYfBNCiIhRDVtOTzNpfla2ldm8bH8U5ZnGzNWA7BvR6G
L5YP8r3Hd+UTD5+QHCEiLWppkXxRs5ajZ76hZsEDhuZmbHb9r1za4Uys6biyNhtTvBtOW1F6za0b
UHZRqr26euiIfqwQtTYgy7dZu0NhQWEs6oustkPhzihXAIFDfyue9tiU5/SM+mmdpLdwa1pjUVNT
xdzfbGnNnyNOYFYwV2ROQyfEDu106FK3RJ7hKC+yTWO5F7D22SaP7YnswAWGKc/ZivqciDj+Scbd
+5zJDcrspB/47UxYMj0bB5jKeFVa8qKSl4o8l1E6UfEs9g4Ri6vQGJbeQINmeVCIU0zVTO4HNp4T
DA/anGMsfFUdKRQTqdq4MmH+46Jx6RRmjDYEf0yxdJK0qkVBYRSsSIuPNGdMXEl2g+mu5S8LbDMi
PGPc+JhwhvgzaZh7ffXlWkRqBaMSKzQSnO5u4nLdE00rh/jI60xE8EfCfx6f8wej96rivgp+d/Gy
izH1cjQMGuttHWMCteYO4HkoOAY98FCJA2Tt+QNq4207Z4XaZWX7v/RwbjEQ0Uuo4b6EDdpec1vd
FDe4Bdv63iSo9wnNCWWuQnl1i+EUVGDfnuOF5c4LvhR9V+q7Di9Pf3SGfkUUTKijJVuG8naQt5gA
WcpRCFbJEbrFPUIjWbL7OXNxHpC3zKIIihSwJ1qXB7BPBiKOft8ZG50PgYO4WujquhF/NbJb09Va
OwOY1IWvhX7BMW2hw2nLTu1qyyDEwQq0dOJhxV9PHxYDkSElamCRSYv20brVCCfZIt+HC4gL/+/0
bcQWKHahi7WvkbZGUwstRQpX46p7FnYVOKmtrPM9HEaUajaoCe5fW47AmerA1kgWuWeOsyGTeQie
6mCT25kDwQ5zmPFO8GjjwwQzugVXrMyFKv4ak5vmpl52q8o9bbG4KyFj4V2R7/9Yyhjro+Li40ky
QP8SU26NK/XZ3JIa0C7avULAyu+EUGDKxbdB2TIhLUEC1RYUSd32d9YXArcRLHNJSO1DdSuvmtXg
Cb+0o7A7rapjuSS7sVwW3mktTl5Pa+ola+wamXfhZIxKJ10NrccUhFcLgwrRw07wwt/p73Ije+XX
iMI43Ci3/n1yQ9D18IZTqpaszZ67KTw/3VErzcTT2dZAHLciARrq/yPtvHYcV7Yt+0UE6M2rSIqy
KaU3L0SaSore26+/g9nd92Qps0sX3cDBwcZG1WYoGIxYsdZcY9o53f3RjgIXdBZwi0hw8o3/gMuk
LR59EMNX9TpzY3x1GTnZMD4o9FNrUGPXfOa0z+0s/mMltfvQoxJwsk8r2hcd+SbxCm/w6jVnVhSv
JlxhpWtI3y8FPpqzXJYHkbXKDtixIhDhbMhem1eJdtJF5Z1emms+dUd+Or3CEb8aViU3h62EFuAe
QNgt3TDxWndKz3feiQht3jsltE3nVm6wDrzujbEEc6dbTNssKTNtMSf8jmq5wsfQtQZbyR5if5eA
TzY5orrybaZ8T0BRd75T39Myvo4+68YbUo92f8zDiO0ClIXSzJ+kvUoHQ8ClHhBduTDvDJ4wLuRq
hSpZhJufY4yeHvHuWFqZU76fsi3lXJgefeAUD+0dAIRKd4L3wks84YLZ209pA3cvw5RkGTM9+AXn
+Z6Blsc8l5qIQBEeSbcR7xWsXahoHbi2qKTNhT1nsHpyq5v2A7nkm+g7FPH5Cvd4wF44y36Jbf4e
zdlNsJqSIZuCOrrlZJqw7sKGB+7dHQam5j1KZwrCQ+OSnFD/qCVokgUbpXIi0KG9Dd/iE6CL8it3
mCzDuwQHtcBBcr1urQuz9nWk/h3a/j3Os0Q6d3WoZDmzpgR0xzk44uqbTFmUk9fLyxmRjP3d4CZc
Olk/iic+Xgquv2r//xjBuXMETJc2kAdmqsJZxoOOcwvA3MFukSUSvxbvSeMoz8Zds+wNZ3K6D3VY
U5ZP+ciBv9oQoFEJ6zuYjpGbP8E5qkpbgoyQuXR/ymSEoJ444xvHMRuy5tAkfuFV/1+m0JToSZir
EfrZFEal78ttlUfko2C7fWJsBJbtusOP4HRF2d7uXthh7GhzaeZ+NvR/rfj/frBxVkcVkjDoUy2N
SLRAQDQX7V7aCq7qKNfUikDAVLY/OWN6Kb/zMyiel8x/HntWH0w7pSz8OpujtPh1Rhtou3wjrUoP
kvdVvlM+xx1RQ7MXnuWbf8fjv+Qp/n60/Hc8HqrSkMkyU53t8tfsqO34eGLgkwf/uVhp19FNe2f9
idz2MbpWt+H7/4Ar9muI+u3Hn98ITpOUFBNzDn8DR7VrPuSJ8s8CoWEAXvs43bBbEp4C38FTwioX
RCN74YJsRZ9/589v5j+v4Cy2xxBSzBXcKFhy07LMiMq21KP6ZKOgGOqdFCqptBHHlf8afJEA2eqs
Y/tGwp5GjOGorYd3LOG4rirKjBGBwxxX2/zTOgzrzHwhmowHeKWr+Rf1CzYl4157IbCRaIOidT+h
gg5fGS/1gktN4zVkzAl7y+GxNtmptnx4YbZkpwf0lry020sZol/TbN9X4FlOQAzGfKoyVuDsl1R8
zErqAGbEeNe/jPftn3Ivk4WPFliS1rWbKzuBbmLARk/d/vSirfV9j+XIYXhmOgAzyIWX7QxHvMhO
Vue38K+3dJY2aA3zNE5Q6L/aOMUHo7WLI11LFLiv5dEOHsTOsXZRie1ztFeO2c7Ed3Z+LV9V58RV
cwBUs3t6yQmB8TUNioii80VHHorcbYgHsy2zaX7qjVvqLgAodfU/8G36ba2Z3M8lybAM7EbPJnsI
RiMYtSL8+hWzz730OCeg4JK62b6+cB797D1iT5t7dSxgRCQk9bOnpbVk4mrKFTBaU+acGpYn+R7/
Mzdstc6wTQ8X7Uh1Ejz/KhF28JW5awvVUnSgSWDhPgf/JnZus0+4hJzQd7TIIV+C8fy89hvNhgqk
TrucxCsk4cKFDJLlNkH+pe35183q+085e/168X9+yvSVVKU1HuzKXXPwHyySqzfG24mS7ON4GD6J
2LXcm9pdROAtBosLu+avb/DbnJ7lWfLe7OKwZk7JUkCIpE7oqvQaxU4EI0nzdGE1hg/Ixbp66Xce
XFEtX2rhsa+3KQzdmRTYPf97SD8lQGev+Sw8yoryZCoZQ8qekIV1du/hp2on24l8mi3tT+6ljOav
dZrvb+PslPYDuVeElicOywH9HUEskCKc/7gUgzqB0VK55MzmsN7BvsHGrAfGAE4uttKhxTsI/UUf
lZ9NUX9Pwvn5TYN3bcgjQ5prdnIHqdQhZA3ciDAH9qwJyTc66ME654o6fOjds6pe5aMX5oSNREg1
cOi3CaPUWU2fQnyijf9OEtbV+BQK2zBfK8HG6O+0QlgU3Mzb4c+kQXO+6Oz2U7pz9jvOAgIlLaty
lPgdkwXBz2F6Y9ra8IiF70nCCdCBegcnL84PeFpgy7eYb91YkrmX8nW/f3KGqLHYKQ3K56XBKM9A
6eZfM9rjtOCmI+fZBp5B2K9NCONbQfRK5MWulLiVhzxf9dJsXQpbHDNyc3lhkc8f+Pn+b34bzdkG
QCq4tuKE0STriv6/18nBd0LJHXjCdIJtOEw3/uN8ox4v1sB+C1NouiCVppmmpp3HpFooyoMmxfPS
6l0JUE3jRhKOnHhcDqMjxZs+8OjAnG1K5pooocypPRSq8+8ZkOed5ecM/Pcwzle4ccoGswm+3ocI
9YLr8DLGPWmikJKZsIuXRuHKcIcpJdszrYO43bLjD40eNODmvdeQNZKgPnuQui/uz78dz9/myDhb
tjBOar2VmaPabXaky1TzCT1yr111XKuRWQ+L9vkkP5uz0dO8FySA19dG5JBuzv07sj3/T2Ufjr//
vDdj3sq/1V2aMFYqUWBMJ3gJEb0R9FwHa0tyg2ATC0tECzF4qYwkVJ5v0DFCYM6hL3j/fm/K7yv3
P+/tLMpt6yDNKjjfTI0R7QJzawK+WaTFzSl7KrObtr8boWyqL/5wTMabogP7vRSFwwkUVrifO4ki
kjR6jHx5VZWOiY9PuE184snrKCQ4LMFCuCfCyOWlot1PHd28F9HbhAcEVW/jvN2klru2iDUhhMus
vGvL9LoTNpLswO2yAQjg6ocBgEMCGwzNuAy8ln/Gg3rR5PZEVeEyVeHXmfw2nrODLgUrotXJaZ5J
hO9c+KEYzFn4Slz4+MTbtDv7qQ2X7qt337p0N/11jX97/NmpF0RZ1tALFs4EAyKpDDc062auwQP2
RONBPq9+vNSk/7PdkndgobphIRvIfL8O/2+LOJEKv7UyI7wFRkLCmrs69Zlt1i9L4Q8tdu9C4hjk
dz+TDYYUfr1tUZsnwfqSAc1P58+zccyT820cWTWwHPACh1ldv2Zk1/hubHGtkhf+shwl54iw5erf
386vp+H3X38WwYbdOM2y0pDLSfqq18vTsJx183VzAG6lLuHko6gJyQbDK5vdqEvyf71Nkv7COH47
Ar6P4+z06fQgqKWGcczRBQ6+JxsJYN+7TQ9bvzmI8m1uPgTo1ErT67Rlxn3C1Rki30AsenVH2rt8
aWIvira0ZjderW0SYXW65KL+y1tCm4WIU0N8oJrK15n+7S3pSas1iakWX+PsUNrCbnIJwrjQkSu1
QVZDIYE1euGm8UsIynMNUVJEnUX6g83UG3hUSAol7gDarobItvrQHjkeuSNjPpQsOy9gy//3S/kl
V/T3Q8+2A1mqirGu+bHwMrM1esLYck7vX7HvosLwXnBDLqqWN7s6I2kQlxeePy++vw/kv59/th9E
mXA61ZL8JfTIoYTiX+YFlBG6JeR6gz6Q+wCxF9l2L0ZBJa///x6vn2Ws8P6oxDHn59MNry0FSG4o
CRwF4X/rFDKGL+u+eJadzAvUg5S+Xnj6zy/irx+vnx34JvDU0cx448OyLckcLiEfm/T7uHCUwLRz
MrQgrZ3QWimfwFYIQTRhrV/kuv36DmhD53JLPzwuAn9vS00QWKNeo2+J8ZaRHZ0rrpd7Rcm1uuX6
MV0Nr8MLqSvB8+vjv6dA+e3ZliLp8D101NPnBe2yA2MwjHXOVbB3x4fcWGaGN07eUKwqJkDExB5J
AAn74/gEe2+QNw0zhcSU3qDOK0NH+wP/ipJWEx99ZVVyvT5WS4PiwyNKTtmf1Z5V5/571NYvo6Zj
mxZSWg2RDPyQCE91PShFU9yaewAMen60+m0Y7FutADVOAnBRbwHdu5ln2tzunOoOGdVpVcYOpUxj
q2ZOiOGn044LAdkFsiwKIU8KWOtFc0gOKXJo7JwMN7xX1MSWzNBp0j1lUR87IO7C6loFbalA2kmf
hjfzWWmuptzx76AOQxIgK45D0y539LeGhgQcXJQ/6s58Q7Mrh0tl3DSxoz5W11O90FfNvRouqYZh
NJg+zL6yHdXgg3QPpjPZ1Ie6dWVcsQdqcY/pe/BECRIvpov3NWWO3s42gb+m82wTig0/L82kK2aG
sVgttHf1c0AFSrsBcq+XksDWXEZwDp/z9/apBiQMfbC6btibUAos0cfO4KOZ2+LbMoyOq4oIPlym
9KQ9//vF/yIl1BVNFE3RRIShyF+/5NvZkPuTXvthhUfbfjZI3wHEWSjbYdu8wYXcsyiJYJb99pJ2
+GeXvKmrqmxqMrwE9FfWWeQgirnFB8RzQS+6XWdzd5qFE/hxuUPOzfFSwP37A/kcLQWXPkv5Ioh9
+6GZ3+o+RfYB80+Udydtl8GlKJ3BDeMbIHz2pV/4y82MX/ifBypnO7He9rLWGTwQKIz+dGqeekR0
Pd7H20Jfh7nXsjTTuw6xjZzvDMqNp11vUNJQWTAqpua6v9biR8SsC0zqx2tCqfbTksoLQcwvmd6/
h3m2ZXeV2FWlxYsQyY32++GtwoGNEcxprHph6nbuzTngHp4JgTy325ImHbTzdGfN1xDIqY5Ghp7i
8ORmuQcVtSDouqhS+6WIxThRvZoWPosSccXfe3o4FJMZCExnrpGZXViH0RXoGS1fRzbycaeSPNfp
molgucTXbXuIA1QgrbxIkOWDqO5WQU+3EQ1WUU4vgO9xGyjowfbp6OAoXkK4x0TngwyR4gzKVRX8
EWg8kWesMB5oKLqizq3ztaYuEu3iRfmXeJ4fZylzVUHBpPBcHdqnfqRkdTHclOpyrJYNgozOq0kg
urT4LICyTjZ60NjCTHLeF2ASX16w0u+fyLdRnMWz6tDmcZs08zcJTxefTWM/BrcGVivS8IDOPajg
0klP3ci2Xm5S/QpeYo4+yPQBSIa0kdDsEUD5H1NbpE8WBgKKd2sZJOMqQlDaZm/6kC+Ccpdmhi13
h05EnZKDqsJQ4ya29h0E2yJeYRWndXDN2QITF3kItuid9VAnpd0V96n01pduXXLZxPxs/DN2y4TU
WxOuJg6HqrrHXs18zHSnz56GYT2TdsBI4kw194jsDPg3SACFYFPnDqaD1OcVd/pK3X0KxU1Mq18K
w3RYYxWm6ocw6GxNf1QT1TW7qx7FfX/nv4VLLXJ5BeQnFOQDgFzMxYlWGr7ufJ2gFnDDfu4USkvg
1uuG8g4FCHpUlheTcT/TzjpqYvZRDGFFigdnSQTckwTFT7HEKqd91GwgrcjemLilrVl36gmPg/4u
kLaZAScdT3tpX7dPGi6WlpNYf1J1D24J4c2FCFSeN4y/z76/B3W2sxtZHSWCziqadzv2ELscPTRL
2V3vUXBHe4ObHcjY1lGhr2B0Jcy6pYNyIQ6T/peW7e+BqNzOaOUyTYNw7PySPIWZEA1DQlml21bG
WhmWpzUQb+sWh4f6s5CcQNu26EGRN+5MYNcwizIMjEr6D0WEYQn5BCpCZriuAnc4GsfqtDrtw08/
XCvyHxoXM4JrpKjiftQWOJCZ+/y1aVhf6JWWbX4VmnbKJhrNzisVqdpVLi7UF61aqQaytRMiWuSB
+JNI133ymfPAk/Dij+D9jhPVNBN6RGzdasY6whBughcdpKebPvkTt/fxBG2P9lpjJeYP0al1pMl8
saQHIb/TpF1QoJARn6VynZzug+SPwZcLFYsugAR+afNHPz2q8Wcl/SkSu5E/IIt7lb8xU09OT2AB
3ORJOQZwPHCRje6C13Q8MDn5p1/YEhU9YZvsosppP2ldJTKcbhs8K4FGm4cRyHO5nrOdaMXhO4OW
dNtrUwcTrpoLzd+EjUKDy1MsYcy8oKkpZWtwWvs0HXmqf024GADhGw+8o0DQFkL55JfAao21GD22
tBSkNRu/usgVFa96wP4UJJvsWYM73NY7swY9KNBVjzv6p5LvTyZ0xHtx2nf4QppXrXSnmYeBMtB0
lKstlUlkZi1WZnZJqpr9juZjTPVEK10qElkjY21uCnxsKbba1W1ccIeaT77kCrfKtthbqI/ade34
q9Qb78Vh4Qd2Se4LpTRal/X0GcD2QBRTbAUaUlAblS49KFcUrhPLaTPbslzdoTJGpkRfw9wkc07T
RHtE4n0rvIzHHOu8FRwJYq/gVl689kssibg9xli4SLTP3Sjk/8lWTtVN6QTVKtMW5U7SHXEZYQeb
U45wATiPT5wcSJSyCA8hT+cXwNjGcxdMwUG+q8Vtt8HBktIQvnOInFmbS/0WTxSMOMGv34VH67O7
YnPUPouH5KF8oqKT5LwboPg2YDglf9B38hFeCJCQxbRS1xpevkN5ldKNca2+UeIirE2Wcb2uhEfk
ruN7/T4MtHe/Ugpi5ZEmr+z62cTmKLsKoNaHIDIIA1tvnklq3mgUowiP2OlG1VeIdjLL0Rs7hYWA
DirxjwRL/dZq781Demdcd4thYXFarpir4rNzZQfLhVuU4MnimYxMjiMpHx1Uu+y5qm8GnzyNgyeM
lHrdtOIGRmUMBR2Fd/l5eNOP5G2IvazmVat3vbU4SddWUa4sAVVWX+CTHOEViDUAdf0VY09OB6t7
meul92K5joenWrOzN+lqIgcbR04+HuuSLl2yvAa6eoom4WOMiR4NINe+tCsNjKMWDWK3Z81cTpHN
FVUe1lp7n7zmjZsizbSu+moNhj+MXoTwEQ08rXE83ZQWPWDQ2qUUz6ribSfasob9Xz3FaOEe0LpK
uaOgwqrn+nYxIitd95IjonKTwVvYeBtR6B7GBQakafSC9deilsQ7nZk8Fe+naQVwwoCoK7jk9ESy
CthHtq8JjSPImSp6WZb5U/FJIknkuDac5iGundMN0VidPSea4cYmVu7X+g5ZoLkTD9WnBBBr2OqO
4WFUtQzuSENZqTsywzhSlKglQNQP2bZAdVo9ge6XRE+pd3w6I5YPNYC9+t2w7HY8sla4QCo3szSJ
z5K6Pe9rMMCj03O4bCXMnHCnf8YpNx+WerPvCs8M3gPlCqgkEHPDFQdxdeIEGBA0CCeMFR6y+LrI
1qJyG2Ljdh3shdeUll52ba6SYnqD4gG1HQ63ZeRkIO0EfIk7d4KtAKJDo0t6eO+YSaFG4w/SGjA5
JH5klxA63ATtGf9rrrSo2Qc+iir07ETLsKNC5dFSDuLgCRlGlfvOfA5CHFXpQ6i4Fpl+bJdC4moW
/uzKo05Ksb82ewiMhDbduow8i5Moxk42Y+vuHuT0RtGvBZHQaW/o1ywxsd9gYhti14nfQel3R6Nj
I5rekKbhJElvee6MkaOB2+Fnmj4Z25bj41bN6FeG07rCs8iekFWa4ZUeHmv1SqLJISQkLh5xJOD+
aMvK/L5xlvfawWMGle6j79bhSQbu0jp6jRH0/oTMUpreYEcuaqy4CuDQReGKz1b7x8wILOk4apf8
XbNFfebJzDDnJe60kS3SENPRkFJ2eGBrm3zYZAhi+e+MwJIQ7Z2WLZNtbSNzyZw06gFxipGuuWAX
9XZqSYqvkvg6eRTXyrXQEfw4ufXJi6sNN2qP+off2SWqhcrOe0C7C5johPx5uG0bx6i27I5FeMCd
mWSupOJZseen9cpthcNpMrt3PjFd5vjkh1tTWJfhO/Ua319Fww4H+4G5QJ/ZPWCsrFsEXu2x7PZ8
4BF8VADZsMYLL0Uy7SagCYtFHzmwNQNpmaoOf1xol0p4aLtVKSyEjJjcNeWrVt9pxl0Zv035pmJS
Uwrn5nWTZXagXfHT+S6ScVaKDgGdD7TFIqlH0f7sU+rCxq4ENt3bNG+P0YMcHZvooKVPkngzNFtp
csyP5NH/MFUHpBFv0Oevo2bV1qV6ZUR3fv7az+i1rNsYVWPXHAR9jRufdmvpFR5h8lFFTWPRCt4d
le4KxsUihOdRe/20OYk7HLbiE05c2VPADSCfvAkry4RioNmQETQOenU01F138lL12Sy2NfYUQud1
0lXTrBQcEeJgWS6GkzcorkDgaC3j1hnpG4APnXD/tLmHmMKmFjiN0OeRVNGz2k7Z5LTTPqixrjaR
059sPDNsAcmIpJNz07nkKg+xdOyCJ1m8igs6WZv1KNyfREjADioz9lf+f6KESj+E4Bit0wwr47Sa
TquhXwf6HvYm1CJH9Z0Q8TnZRh3QU3SnDruSDiHK8+kiZ7eQ/JsyvqYgU2JYE1jPEr7RLZZudjN6
prlshJtJuNFZekl8JQrbady0yOOxmpXY7iDjFC9qcMXxM6OxUEt3JzKH7Xo2z+3ju4xbKS1O5OQw
/h76BHPmVQWsGdC/4N9IQDYY5Cn4Y7aftCRpxf08XDJnWMPW2MMIs0w+4w/Yw/RUdKTdooPMMGv4
zyWFtHgil4z2uPuwiIuDYmMNnhFt8/E9z9b1eKNotloipljUdB40EUkMu5Cx4+nsqbtOGkLIbdWm
y6K/LsW3wnTrN6m7RtZuZDcTpZmKeIJeUlIyGbrmnc7GIuNuTudsHGQuInTCI4SW+oY/LDWOzkE5
5//Gt1luoe25cmVEMFW/UGnqF+8jAdEc0RfcLkgB8mOcrdR0PQYaO9ufRhttQVLodum5u2XR9hTN
LrhwBXaU54tgNeabsfsYjBETeNoSVzxj6heNXnus8XBsnDKDENJ9dHgj+oV3KsnpsTu2uYPYib+i
sN2qRyO9ifNNFHmJsYtawke4qERctKHG16my0vRd2XwKu4SesaDejsZ1ZeVkpBf4CaYkf8NjEtB9
4srdQ5ng5v6WTo7FfgqIzC9c5EMKe4QiuZX5UHXYJr0hrjDVftmojm4sKOkP/UIWXa29E3b0Z6Ts
lifrwbzJpxtdPQAOV7uHqS3sOsRV6SqUZ+ZAgY4fsVwjLZXG0bp1pzqyweWjx2uRjQpLczbHyI0Z
K8GRRUkR8BaWP5hIheneKO4xSFAGr8qXJEvEq6g+WMZD0a3SfIVIkpUx4iNSH5SIb6pAFMRJ62/z
0gtLT0Qwjqnc6PThoSxcH4WeaDy3ynoavMh00RHm7ZLu2US5AlGW8PjUNB1NRPmoCXSKTcTfJTp7
5aCyaETafpvoCgIhg/bThabZfffRpGyiOOmm0P3l+ClIcANHl7GiMDjwe9l8ES1WW7n+lKP9v9Os
ys+bOndRgxhApGiu/lAwN03DXih+FUqx3sHFek190q58jK52Ssa1od2TnXXpACinJcbu8A+gU5Ff
U6gRskhdfA1ag0yCU6uerBwa8+FU3NOaKlLwv1BCU3+pqFsi4BdgTjPQ+1zjI5VVHVamFN521LTT
4qiPB6YGbrpUb7gLI6Na4QA+K3t817RctcGc1MlP9hC/WGRX/fdhOWEnY2vTLBq1cJqi2ifSmkTf
m3I0xQfttPQiohf1Rrc2zbQ2rKvUwFQMQ5mWy6tDf0lULNkT6+7j3y/iN5Ha/JMsTZR0y/zBSc7U
FC0PT7lVDq0L8F+QIMK5Ao5NwPtsAQ+ShdzTTI4T6pbwQnWmeAWpUl8SI4XPwQQF7sJ0/1bOtoCH
o6VQFbBd2lm1KhAFsR7kLLzFGQpIRJHhfkLqJEXyAZUsdkmYlDgk0fRUmU5851OtzQ+XK6e/JG7g
F9OGaeBNBPz/vHgnSKGsRHka3sYGZTmMsrCoSJJd3iz9kNSbk0SHsPFiYS8U9CQZx0xZ0itDFsce
L/Ys/FKX+Hsw8wf1LV1PWpxso85g5tNhNvXhUMduuUPcYTcWPuobCPfqiWRzQL/MBKnrQh7rSzl1
nj5SDMqHIkQzOvbPEs5pWHTACnktjCDbdtZ6KrhhBsdAeaKt1jb6AP1gs1CIwBBYdQX/qn2ICbJH
zDHRgnkEuHQeAfJQq4Oh33GERfd8BV6GWXWwmtoDke1LgK42ckFfbXGbeKpX8rVm7E7ZDSg+nx3d
7vSV2T1Ah1Fw2P7qwgXoR4OchdJtoerXEmaiqubFpSNSTq/2AcIXFwMyBEMV5zH3PEcLnX9/RL+k
q+dkNTQtWRIhXn+tpG8vJ82FvkssXg72m+Ke/lwAhG5WsEidsHIo12EJOzpBzxCIfTjQiLkIyS8M
Q/5tn/o+jLM1MjDCrJ4XbATsop0FHmSkQBbNdUeOylPgwGiKHFCdIzKQd0WD4CiTZYICTekHiw+a
pZCYGR/IvP49Q78QFmiQmns4yOXL5o/M7FCJEtq3ILwVyF7gXLpMza1BS32w7amrkarFacQR9WOe
3RTSRh0e4/F2RLD5iachLWSB/0yC+t9j0uei4/mC/j4m9e9PKm/q3sJ5DCzH6DbxssvsyskfiNVx
7vThaTxr/qv0URkrXK7z0z6fDgINtg2mz9gG2GWw17PPQKRH2BYHN1NR+B7Tasnc9WwUBECdCDgL
o2SkOJ2yirkkRUc9W+r9JgQYZrKtrGThWiVzpJdrQzhm5nZmNPX3Ss2VeRdXBGTb6hWpguZC1yTi
0JyhOmLSrJCipK2WGy69if+elV/eFAVItl7NEA1F+aHjjLSTNZmWld9mNGx6QkBnLgZVKBZesKCh
qc9MbP9jwNHZEdRtuk4/VPo7MVPghp5cKsP/suv9NZhzNedpyvK80hhM7R9pH4YJoTsTrs0zgSGm
KDs4+IiC711ZqGm1i8ZA5lww+HuJ/P38s2KgFk5peToZ+S1BB7ntxLjpg4NfY6bO9xUU+V7Jh1vZ
FFykZhONpyUf231nXAv0s17FLkUe0Fw+nZncJbi71uQSTpRLXowbzW33/nrxTsclbZwPyhUNjvja
nF4t8p7xfTFbOnvpR49Edr4UlNuxc2LfMYKN2H0SZBYlKEZr2d+Gz8BteoCqKhD34qW9009O9jnb
d4NqTfcK1yGVq3wmyGiT/2Qp+8CI2iLFpJzyVUmr7bCeuUmOMEvD/r2YflVaqXNnvSKqQDDPOyTF
YMKDisvArREUwDzoTpcWYj7D+9oZv2nhFE8wt79c3v5lL+TNfXvymeIgLRD8x8O8clwr4po7PEbW
IcbWrVygAb2j+KTcje5Q7y3ruqqxm3HHpKOx6nPQ9wLg2rK6ThKOkh5rU+8Sd1Wft5Yf6+rb6Gbd
0LcDY0og4ovBqbgFhNaS6PH3hJXlKy72UueN0ko/XffhE7gsjSTeQ5+sT9gHrUyi5HDTlhNlg6v0
xV/TvL8lLRz3C0W0O94qSpobGunpaT8tfMVt2GAWgVe5xQPtypg1WcfspYq3AWwkPGAQPysa6fKN
nF0nJFt82sHDDKs+Ovrt8eSgdmjXOcdxQAP3v1fGb4oQBa8anVqUNgMfz4K8qBFSTY6i4hZlLiHm
tG7pbfsEiBA9cy0NjKXxSC8YVEC3LZ0xcAwLE0pA82QocMOsv/i0uInsuAnDPokMks+L/tHCPfbj
3yP9fSV9G+lZFbjImjAp5K+RYiHcNZta3tCdf/qIV7C2thaFkxdldKMUScqilxbTRtoYG+1PubQ2
3FNWp10oXviufuk8ZnV/G9NZLFaF9XAyB8bUPYmI+oFtgeeuHGAQ87YDlsSbvBOJ5Wgjvk+f/hMX
jRUTdHohdyEdjQvNgT8d+iDmfB/O2cdG0RGBRsFwuB0L1Zxk0O+J2ct4lQoun32z7r36Xn82blCd
kVU5NFt911WLHHvWYUs9BEsx2SH54KkXtLFfkvrzL00TucOInGc4JJ2ts7qe/D6eZ2qWESyt3QhH
4O5auy3I+Hass239mupLHTuY3bjPomV1W24UemiNRX9vdUsEvBQAyK8VtFXf1YPNv8v5QpZWR1oY
t2H1kL1lW9nay+JDJ26U+irs7XjXq656O34M6n6WPuM5BdCCq5Pb0iAu2WX4rOICPfTXsvxaYl1M
U2mNZXDTk+IA87Iipo3foW3C7bvUlqT9jBIRAbIlgzwxEbh9IVG+7T251RpC2qUIQhE4Yas2VXcq
ZR8yjlmz90PeVrHWSlRkdDRDoN9qnEKmF71G9P0Q29wr8CztEfpIB85wmVEVXUKczHYylAG8k7Xb
7gNsOOgSSlm45uFosiAADXbauEmnh4mFSWZqo5EpJIdcEz2NXQM7fmuRo7D9tx6i5oVI71eu1ref
bJ1Jj1K/N2Qr5idzO+faPjgx7k4cfiQcHH83fpSBW9PGuvS3VD1rmxLtpf3u4hDOIolBjaymjpNZ
cxwLIOixYaBGmjjDmxQhaQl9KKhgEWQyMTadgjmZ50tb7k8hwl8v3jq7Hhi1aRRhG7OSqbO/0NvO
/S0PUTItoczroxcXu9jcIcaFjIItjJS7eNdxb6Fwhzf0Pr1NjU3Q3PpbyR1lRwLsbsvbSxJ65WdU
zigJFejEpLudf/j7aES2IExdmcMBc6EYjNTMEVmy9D5G2jI3xaHe1zioqfdZfCC0nh65YD6a2XK6
0V5MkgXkLsCy2JjeEpW+WfFVrq3Z+ap9ToK831u6jdIgXArLf58S2m8nOqq9L6isPnOcz4atqXpi
jEUBUwDdBOcDOltjXBbJUlPdGOjqyTNfx/vk0HvBjfSO81PtCOPniao5SWXSCatWxrj8JtCOp9vc
MxuHS3QjLuK9uB6X7Y5ENL58RvAIHjvxtOl16DFf9QQyYxx+UDDNJRUMvqCCKFhYX7oW/Hpez4pI
RRZFUcdS9O/fZ5V9YuURCs4naMwkZkZx7uGeOBCpCTl9dxNyDcqgmMKvluuFspMWeI7cWcMif6KI
2VbkJElqr8OUVB5Gyov8Tl5q97Oi899vQvltmdOMQ/ewSUZLPZfuonbsq6rt58gPNiZUGrA6fyrF
Ve+tN4XWW+XeaFkewmeDCwTVknmDFjzI6thqygVVqeUI8Du5rvp1Wj3m1KVGkDbKKtc3qur9e7Bc
N5m3v88nOgfBkWHwJqr/W7TzbTc+FVWu98HY3VRAdbLAfTqZ60I6lk3EIgKqQ4k1ll7UlP4ZKX7o
8RsXqdiM0l5PnRROsEraXxzB9BafuXpttjHfhuU07WPhv4vEdDl+Jlmq2YH8Mljvhl+51VGp/Dsl
exGRlCUqWuJiG45YHb9ZtOiEFi5wPE2DA5WYkpN3zUrjb9UYuOngl1IhtU+mjG177eo6btzqwFI/
ttqzzKXwVCqbAS5tZlBciW8keVjWNWG/DKqpJjmvSTZ1WHIwBhv9iPkfGKXQ2qbNh5xTfdef9ek1
1O+m4B7j0Vy/E8EbTNuxOia08g2nN6F7EvQ/KYIpC/HvRL69s1ZAb1eS0HrkaPHYHLxuyGxY8jEc
CryAlpM1A6zpuDMxnlIfJAGtpnIck63hP2eik2ivRX1a0xnoK9SyluRhjcLWxv8i7cx2G8eCLftF
BDiTehVFUpMtW579QthOm/M88+t70Q3ccioF66L7oVCFSiDF8TBOxN5r2+gMtOkKZy6BkUydhOEF
Etli3Mo4F2wkXMU+FVfFYBn0evlmTZYKVChx2RdSna706aOpl9VWf4pK9horvdumdL/U6Nh7Bw8V
jLmR6zWJeY3vLMgF8pZImqLH8spw6IRTsqfa50DZRhhA+EF/C3oPMk18C2Xyype2RHVxIyLIuU43
EF5d9X2AyWA+jY3JWO4mZFYsxZmj1rZGulBjG/TRQJAuViXXYdOQ9Il+4Cu4Qu0NvGR4qEsUQA9K
BtRHpLWbH7rj8CYTuGyhrr/y3gkKQdKgvU3KlraRhrxm0/GWJ9fTsPT/zEfvWwt9mck0RZZT7RS0
B0ZU7qgIaqjMzRYyXTU8FIT6dMsOsrZEnH1CbW8DgjLI+n2gC+VHzuIT6rTROFIClZpJi63Ju+ZW
eJVRRs1Sz624zNz8Kb2D+lTcDl/iavQgoF+3YoCoa903CBGRuFoFIfCWYe5aeWX33lJdt4AKzKfm
bbCRYuSBXQnXo26LHQJ9lEaAnvKbzFgNj9CzGwYN5TsDurdhtBO6zneYiNNPiZ8+dIfkz5yc1i31
g2IAhkz2TbpOsNNisGLn3eK3S0giXWPf5D/b6Oh7H5N628Lozdv17EHeBfEOCjR6sAEnxviQLRxt
v6hsZmoZMbHc02LHqQjlV5SQ1UYJRvLPynjLHpsZutQdkw55tBUlqw7BMSY7dI0e8LNvCFjzIAkF
+8liHgLrPP9W+ac8MHF4QNofBhgBLHwB3Zu47B64UhrhjjZ9Sd2EwLc0sOfAKxCW+bQLkLIAdicn
Kr/i19gX27HnsLvE+W3i/9QZSqwk6UpEM4ySZqJzgecOkHuyFuuVmFpK4xDwx0QZDUVDyizAO8Lf
OpeZMmI10VtSPqTA4BhzQKmV+WbHzwOhoK/+DSiFh/YuSKFUhTUlERs8DsS/5+GngQbyGaWCG1WW
Yu6kcO0JlhcdRVYG44nG2KStuOH6Yl12W95A39tExCqg4kobnKFO5c+Z6lXi4rkxBaq9FdgSougQ
OaLOwvqlwdQztxx9yluGDp/O3pLHRFTBX9oVfZjyAPSTpJLJ2MXNOm5RGlkCSUkAH765yjrpwPPA
fRvxGEKq5v2OV2iL1A/+OgNuX7zHbVyuyLhJETVrf5LgWWcXV6qPDBmKFyG4mgr2AsJ1bs5/Pb9M
ik6OTe2GKTcg9zh1soG3RbiSED769vixUJ2+3zE+mooGgchz0X76MSnVxJ8PgNGTVIfLH246/lsg
6lRRjGWnHmaJzLCAZcOI3bsJGCK3ixntF2mHLLmSkfAgNvawpo1InzEuQUuQSdDxN13nyNJGH5ah
HWOfE/IVpPoIo2P7UjFgDNgDN+xnbjvxXYwee+AYESMv7ejfajPkfA7j4wItLD56jEoYayGKlhln
w/EGQw/pbNyhpdA2Haz34GUQPpmmJjBnRNrnAOtLW1GfEuTsHmtTgMyifAggDggE/IaIDD+DfhP5
dzOfExW18haIz22+Hhf3ybjNoghlwnXI8zYPewXvs+8coyQgVGL2Hj6a5Z2JVax9LFpwhLHFfB48
HwJLuHVjfFszCdf4S9y22CbRztD3DfPT30uCMz0zSGK0yamyFFpEpw6UoewCPQr1Dp/E5PTEKS2j
u9BFyDYvgLBantgbXIwUnGv/0zLk54/O5e2PMqSoKs3rTK07zonFupWQPeStO1t35siz4ZIW+d9i
mVOcYwRFQOGqcjpQDdUhqyop7I8am8gOrG7rDnC6EX/MKYGzX+Li/mveNvxzgj9+8qSLUxZqG8pZ
3B+DTfuo7GdxqmEZbvOGbBfE38XfO1fX/TzFk3o5MYfUVFNOccYhUOWoW1Nnw0lPa7hjsUQ729mB
dED3ZV0KH5Tm7exv53rSjjG1CcmJz7mK2+xG2TXr2ZQi7y93Wc8Mvv6+kSe7nlyMmy6Sg/44zrGC
y3gbs2LoS1SdtKKCbls43Zoa7Zvnz9oZ2C37Wvv3F+Z7HvzP6WLXWiD8p8A+dcJk9WRWRtt1xwxd
CEUhn3eAyFz2NsTLi7zhkEWHRF132gGCaRU5s/m1CJzc33YF4/aVuqqV5Sw4TlhjyEizkZ1oN4YG
1e2ZAq8iKTe0cohPtCvADbj1XCqgZcSxiaDPmW7yr26F110lvuAlvmGZn1mTv5/lGfSajh9G15kw
Ykf8p2EapLmeligpMaMk91jLhwbGa+maBMxT0zzGHwIpOM4lm5h67r0xAc0hfkCm8Y99sy7HROtk
af7Z0Z6aTZus4Un3hEnnaxRjB6auAVHYFFEopqWVoFgIF8Ju5eEBR/qDB9EHxb/sshl0g5Z4sobH
AB0gHwx1IzJyswmOZjcbb9KP5hMqQflO3d7AwL0wv54fxdOn5OeJnKxwdVQoeeiN/VF18+sMAr7i
FtczevT3+6Sccw0pP3/opOMYamkqhkQrHXPPJvBWvOloz06Hmn1oImJFoSRPYDJqz3n7Zk5XHiaf
3LurhSdJxquvfg70kL3ixi8+Q+UFNb5CNmDeE6Md2jCx3IZ5oZyg7KxufYHWERd6wFDThUSoxBuv
PeYNWl3zuV3A264yV8CZk+JIQJblNiW14fC08LYj9Z2GirvX52Ew5J/ZClY3m7hND32dILnrlqNA
vlJtsNtvIdRmvB1MbHLSz4Es+MPoSkTgtPQBBeUzLT61GpW7dLN4FuVs2ZFqCJ/Q6mXX85/LHEk5
xzmyYanQYcok/Ui0Qc36EaYasH80eX6MLRY/snaFCn3KbAx0MgHFRCNTSa9EdVMVR1P8EKoJZay5
rIaNyT5z4d8TLxhWLwQVCck2C55xMOUxvUgKW4qobHxIIxR17EjT7SJ39eaZbaZiB/wFq0S5HVFM
1LOvACSuWTJkWAEiNVx0lvmeh5MpCqL0OHbbB/lLucNmQOk/Q6M6kkqmZm8Ie8G0DBYD+rTjTfHI
OtK9KzucGVBAi9XCJsRrmqXd/gss3k8VsbS4LFDN8QPNNsLUK65i872XH8vYSYF2GispR9DK1ymc
Bf9lsNJbhIWz6Dwp+XaIt2L4uqiPc8i6sSmB4VdOxx+UDdw/tJD8f0EAJZwjL/CeBgF/Zf7SIODP
r1MmFRIenBfq/pjmVGa3Jk4XK4E9ED7gw2/xKTfPvsls6LUM3vzxKSM6MqbIk5ZIPRkzJt61UjuS
5I7x0Rx2UUjhO4tMZWi3wp1AO0CWV7ODe7Rh7Yy7RLSj4lpXuBH1exwRE4wi0dyY/jHD82Pkn510
25F4yuPPvqvWbKYBiJ4kdinBgHjzKuMHJVcGdZ9uVd/1on1MQmfNllcA0Bwc+S0m46K3rcDUCE7R
HIPugbxEtqbdA4w2/vLRJNLVKcL7Cq1pdpTUQ2vs8b6FD7nyFax13Q259P7epx2/FAu2idR3MsUs
bottMGy9/ML3Sjq7pMok06sSjDsG7X/XWoHsVVESmf1RQi1dO2rlAIx6lVkwtbkE4nmGHndxJT9b
V5o0xmYJBr0xYz6sHyVekElSomttd4wfq/t0Dd3HYoO4nZO46RpaWEkunOj3dPefJffHL54suYpZ
hlmU8mFmJqRXzogdidbosram9cK4rxQYWWjJllqzG9FMd/dBxDClhVcS7MCCFNvyLnKlO8R+EbpK
sMMt66L9B+MWGnpDdkoOu9+U778v4Oq5ys3UNVGWTApUWtB/X6dKGPxM7bhOHnquElrMPsYMt61e
RkbusVuTS4itMbkFllYz0EHyXQbbVr3T453JvDLirWUnTNyZRaIFDuHYeyzAnPO8Llml2FsOw5WM
XCC5iYWXgXlLMb7k6lvQv/j106hddZGraWgdnpP4Q1KfLg5D5u/Pv3flv/M7GQMgAzfGRcxdmSkt
DWGDPrID5KHWDAmboMQgNVyshsPvl/V8/fLjsp48ftMYwUmaHz+kpR+ytis2mYPunscetgFqLWeE
3cacjfb177+snyuHTQOj9LznoHY6ed8MbWyrIOGXI329GK7VbNeTyr0C6o/ictnG1yUodu2aL1Ew
7YvKTsg8u/Gm53h4IesprR0kE5aGfOJbAIPbEP13+NlOt4HgwiAdXaKDicmxUC6b7VKk57+pm/Xg
OyrYb+IbaXrXLyrJZ7QQGwy/GdkW4Z8I9AuiDbc2HO9YBVcNr//KWKmXCChnBD0Ujj9O/2Q3MKZh
oycd9zudwJtvupVqIRoMnQyZ8CHkc5YKG0G9Qlhj0eOV/R16Kzj0IV8ix7y0+J0ZFf99NCc7himp
o6DJOJqYBaF28C3DH1UcvjAWXQk2u17sKv5uttmPKnk78DHKDa2iYmFJDxLif6wF4obuJOGoF9lZ
5xgFP6+VeTIoFPWkz/qQozNfYzpddnOTE+mH+vbPHIgz5/9Mlv8nE9cREosDaMFDu4MA8gGu43HG
U5QXqsnzizZhILM6d7Y1nyxGUullje9xQAAQSHWpiJ30oRhi24eM0XdLpgPffPzfX5kzM2Lu0o+f
PVkjlMjzF+HAVIdJTzjaWHzxw4aP0p/W7h/LxinSfaXbvYQA9o+YXhdAMXYFLSnDkc2VQc8cg9Qc
+bXsburb/LV7L568tXFbvAX1MqKjShEGwphRGYME0qg+tK9EobG3WagvyFh1DKLqvs2K7+b4I72y
ReHkOAsZO0UMkS4sENr8BvyzIpogHI15JA544O8VXxmUyUiToTsatH7zaz5ZWBofRmMnkdZL1t6K
gkwftrJMJ119ja1Ank0oCOdpzSYk2Yx0gzNLJD+gOJI55sXXWXdjTB8KMIW+EFyixi2fFiJR6rsE
29VKyROSLx4I5lr4mySl74g53eu+iqTF6bDGXevCIJe8x2DsgeZD1TbIciREcZKe+RDSIDHtVXYx
JfncFmkhwttlACuJ/8z4wqRaTNrELApLi5RYojWtiPJUSWG1ACmat+aqdzTNMWRXY1oG15MV4lLj
5IwzQFfYyaNE53oSP3qyfUraVuuTepo/T4uD4ij7RrbUN+HdvJ2X4dqtmE/pVt3b5oZkMDf/4w+O
ke9kejnEDWC1zYmywMmNlEnCWrvKLw4Yz/XKFsD+iHWGwIGG4u/HJcJ6V0l48PiSAVHl4uTFvo7c
TNh5+X6hvA3Cru2vEjVZqhiP1wypbTHED2AHw4opTeVOnZ0zPQlR1/tbshpFZjSzJW+lSY705/dX
mRv379OtsnCoIMQN3VDlkwsKDdP0Y3Majt4DkUsorPjwhes23Q7NPe5wSd3ruGdH2EXsW22RIl5U
c1csvnrigNWOBDSTXQD/jNJr0eCZdFRLVJc4ZRumFQc9vvbJAOlvlXw70YkIDyaAJvM2N/cxtkX8
uji1NIbTUnpHXW98zghGKirsfbj+dLQ064QiCDaGLi7RpoX+KhBQQiQ2SSDEv1qYLGjBe4RVFRsp
ZSKl2Ox3BfQRChE847Jf3OaMy9zMs+LN/03aI9jDtKTFcqSV2a/jp0WPr8fHIIeyLN2XOLYD/14p
v9itaM1HPUgYK4u1qn8xY/Oql0C7XdD5JDeF4OVGvICBO9evUsUFeApdJOdJOyXvtOaQe56gzCCc
Odj7hbjnYlU9+a8GET3Sftam3AOfecpxmVjtIbCFG8/yXqdhN7FHuUZfb44u0RgKmxVSGpLkuWCL
OlaH2NzkvptCH/8Ckd6txw3cFFznrLiG+UinOxncfvwQu8+F5ITt9aK7rYSvjEwDGusXiv8z3Dld
pVcliaooEQV62saWinGoF8F8loalu0N1XygrfI+4qmthU+eHiWYF5i5HI/mcYgwjXPdY9NsLT/+Z
Yv6vozjZgqR9P8lNI88IF0bAA/kzToL6ZYtTLAg3NKZQwC8RhRTWoNz17fX/92U4efvk1sMI1XEA
4nZMtimvv05Ep5hNTM4PI3DaxMGIrzIitlm2uJ1+els+XbgKZxb2v67CafNbVrVFpnAQ6pyyWFHL
DAwPLUlbR9o6tKPyrou3grw1PVczV8F28L4qDSfAJT3wufoKkQOpy2gXZcM83VtJWUHMoiDNjz7R
H328Hjo3U6i4uSUeBmpftTNti5SS+RAD05fwpdPxJKB0z6lZo2uP9lBBja1iMwWmrNfL36/UuWL5
rwM8KXzULmumYT7AwWlkZroW2HKfw7MWFKJ1dJ1UwzJrHZRGfmfhRloRTablb2pgMPp9WayqyJ7u
LhzTuQX850U72Tm1hVJrecbdI2aGWAF66xbCz4DJ9R7zFvrE+7JxZQlM0y1EunjZdWtles6bayV6
NIMLQqdvENlJsfTXFTp5oyopaQmu4wpNB3Ic/BA3ugVCKIUQ7ltiCfmFSlmIDhP8OmITliblTT6H
eekU9ATUzSkvVXcTcA8NbLOoHnsxoW8Zr8P4BjuT3hMeC7WCRBW9v5dbqP+aCx8QizvIBDqnvDbP
+jPT52SB+9MVCCa4rT7xNi4wjQd/0gb1CS5ybN9rxnQEREd8ifpPObrH0kkEdOaiOqg+keJ3nV3u
xGtts7gZn7iRPmFI8U1KBFvEK+nJVigeFXlncjTzeb02tb5uyWUz501JfaeIz4L3mCMP9e+8lmfT
BRNz8/9y8xWFpHJeF2KGTtYPz8/B0ITfr26HagGv9+QE7Xqc+Sppfx/mxy55NpRXGWpM4Ib6BhpU
Aqkr6WjSdjeXlOvnNiSMWf7j1J08jEPX+oIQgR2rbQ+JxkNXu4xOF0gFVYdBeHuTVMf/xaDpTM2l
/iQ7nVyGUVz0ZWcCUZrnk6olLcPbakd72k1s/G6XWgZnlwG8qSLJtKIKz/ykxCtGpVa7tKVmirY0
SVIr0+BhLwtAK4ktkwbBlxgoCTsD05WfJxvVPGN/Gf3YyvduoV0oFxamM04YKFL/HdGphJV0J0MP
ZopUtAnXNJVYe9RrIbpfZGvMiIiUGNTCadCuBgxwl9bts3f956+fbEPTatIVQePXzdc0uBLBDgCU
RkjVoKVRrBC1h40KJKEPdmkDfGZv9td5nyzInpqWtRpyJ9RXHUAG6hx6FsFK/pONq9aZY9Hzl+kx
sQVIYzhFL7x9/2oJ56uuQAmev1byaavWLxRDTEd+nUZVtdSNVaPZnH29AFmzl1H3z9glWzEt3dHK
WawNRU2ArET12q7FixzXc92Tv45nvlo/eriVpvRtGXTD0bhbPIfpHeY5jYA+uHL+KkSgtAC67Dk5
MvUPUFE9mQixhd9GNCw2QuXNZGrroMPDrNRrr4qdMPyU1LVcvI0LiuU524p/pyxrVvoc3jMQMQGN
zPJkOEDY0CwZ9yJUE4kfdTQayOx1MdcnVvrOAHIVxwdEt8EWBdB9xCfAnmRwccN9Hzl8wBFgCN2h
7q6Vh/YeL8onS7T5PmCxQVlDoY2lzWKDr8SstA6SnRnLppJshdRoKd7NaW8fM+qPoQJjkOvoCOEm
OarslfHCe0cNMwbvXwg3zcDZ/4qWR2Yu4YSitEQU1KM6JRBrsV9AUHoL1kW4zVDQkSwDxSJF8IZG
amVcemm/K/nTb6WhStJCm6me/3RvysbvYkMYuV2CQ/RRYbq95CKc7Fq6wwnplvqNqT0V8kMrEnyy
XLwm0Jk4DYoMoXAKf4NsxemwlVTFjgHcbM4ML9SGZ9zWuvrzGE9esFzIqypbcIw4v3FEZCxjgk0x
Ia46zBzZRrA7YjOZGCJXuqcPZ6ndTdvsIASEl/b+F4/l5OMiqpFpBiVbVS5RteL7gu5ldsvn7Qsq
gpG9n8fTns5CQKsqHN8pEDW2q1a+sOp8b05+u3EnRc6kdlJS5VwUqHgadD5kSfcq1v27apPXD1op
8WZQzAhYZi1ko2lt92QRYjVzUWsZMNkYaaAYzjd6fDBxjCjUZfPHOfJ51vo1sCLKiN/Xqu/a+d9j
VhETS7JBRX/Su6w7I4l8b95wbdlWKuZmClbCcyFd9wsr6OmzkUNC0KylZsQPAUdZVjQCQJioNr2p
cq86CY6WlbEtjszq18J9uuuxvgF4iT/ocyFhna7KA1vRdAk8MRjc3w//XJee5/C/wz/5xCSLLoHh
T6FTastqsSSJnSZZ+aibloZSA26ybMvEU9OVHValaLHgSethTqmchRuQ25fopytrskGsMTutV+We
CDFXscUdKzGgL9dbjh/lx8JtcC2k79jcnI6wPInu5geT1llj3yTrfpNs5/ZRcOn05gLln7vDMiAq
YLgXjN9OVu4yGdNFKw5HP76jM9FDJtvTLoV7GyebVHvxj+S6Jch8E0ari+dM29ckkzgxnUeEHrSQ
jG26KtzmU3kTHYbgCYGf2dOgvlSwZZY9urz76i3elzRbUKG4wzUi+/xAcarfoYVVLAUtzG1w1Czz
SfuM94CkqXdnLaiq2TJtgiPrNzIA+/e7erZwMDTc8YA+cPqd0r9zLW48wVMHZp1LDcfN4xznFR0M
gLJLuizVUrLV9SWpx7lZk2rooC5J0NapVk/KNyls0iKReBVUVxt2C/EOQxLRB5419rvR3Pg3iKpl
q5y/SOtLtePZxsePHz+t1ORkGkQz4pR70kgAGAMmcGbJ8Bi5g7jVEycILR383gqakXcNVubSEZyb
YP48/cXJq+TJWjHFNUfQ8lAsDri04NuV+5YkWbA8FXFqg2Tp0NTyFXi4CnTsI/bS3JHQYX9iMk9o
0iPrKG5mRqFCxhlUO5Siy/BNBnP3Rbg8JLIXzAV8s/g6w7mDP5Q4mezO3wc6hkTIBP8P88O/Turk
OzUEvFbIk4ZjtaKtR3a2ehsXbh+7fgdn+VqaXmNWKWjBA55r2D4XltdLz9SpLwlKfGOMNb9Pj56i
X9qMiTsL+VpYOiXi9GyyUcAQXewDprz0Gs2rwz+rhzmHfZpzc/zU0yKzME51wR1NsN4BZnRDY5cm
9NPMVdtvTQXstE4jdNNQQ2FuuygekM8VwgbKARD+kgLA4eSRKkJ/qvROm9+oXFy3PNkgu9Z0a+Ek
OR/1zJFejDYqDHb9+g4ISbaktLuMJzinOKTn/t+BnDwGuWC0qWJwJVR9BYg56FwDOpmCgmPjARjF
SSev2sSBtkE6dEpC6bg3x0c+FtGFe3IWFP7zSE6KlSLN1T5VuSTCGpyFjwhmyRYxSnkBmPo8YimV
ViUtXUCUcvDJdLkAyIH738CLb4/mw6S63l5loMhUCcHAEi2EuVfNW0H4MsOS1u0lA+A5Zdpf1+6k
quky2dBLhWvnXRX3fPxdbwO+G9U52gocD78v/Wf30D+vz/xF/LlXkaawgDTB0p+Rh0y3AKxYpj7U
8U5Un0Z/W+p74CjFdGDpKI4iHf0g2hWgDsT3yd9EJHWtfj+ii8/OSRu0zXO/LXKOaJYdYxjqy2tt
ejTT97gHDljeGQwtbyUiacANtbuhOwirCrhjBMHtwqGcr3R/PMYn5UDYD1DEtPniGBupWgfCFZ1Q
GH6hPXZrHUo3xTgzttbl4+2/GP2K8p9WWQCVeVleym7T5pfmdHkBDqPPcBY+1t+KpR+3qkviDLac
PncY6cl6yVa3hKZ1R0x+aorivn5Q8/doVeZ74VNmkYN6Ol4X1fch4q0JBnIcLCCwuvheJR8CsSYZ
dQjrsd88RbIrr/wB91hByPicSyTOON5yQ8MkpRYu1zCHa0dcs/0CR9ywx/HYs154W89e8J+nePLs
+0Qm551ushWTlo13RTac4k6Rg+NbA9qjroBPwgVXMOTCqHY85GsIVMZtP/6Z0+p+fxDP7gt/HszJ
q9H2KvJw2SBkot4DzlYWW66oT/wJzGXcduEqnPiOprd5e1C0bRvtI6LiSazZESIIuAFHNQNFzYej
cdMrK5m+X/0kCi/zlfv9SM+Eo+okJCl4xRl10g87eU4TvUK/1XjDcbw1X40DAULWgMLQ8jhqbDgs
aB/KE3DYqt4FYML/ZAhNjVXyGHbLylYJH19692id7GQbIVQQV8MVe324jFfmMYEQCUWtR4dqobVO
3y/1Ts+kXf598CfdEtU3klErOfjBGe2Fo76NuWs8c8H9tYOxiTqoxTcSTfsghh68I5tU7S1Ow6ei
kdws35XyqrzJ0Xi0oAgNe+iuBPKodFZ4B8gfPYX4kHMzqvyihv/sDvTnhT8pYeupUpJAX/B1gX5H
mES9ngA0MZcVAd0aV16wBS9U6OxUjK1BpllHRA75GXaPF9cl5eF2XGfdOvK3sukItOAV0E8JzdLK
FYJbleydiS3RpRX2/Fv23+Py/ec/FhK1nspSjzlqOk4+ocH4leStiMLY7rAcOiQbALkO0fVueuMd
AbC5ntW9vnyRcnC2Cv9x/b4Lmp9HEgap3wADo2AxEPkCX9jA46Q9Z43Vs0LtwJrlUuXOPZWsep3a
CwvOuRtIpAvJgIYqav/akMcAuNJiFlPUkOusfK3OLZ+VB8+2vYn6R5KSlsxwRxcUdcPUYxU8TlZ9
3xx1efmgLKzUcw34ADFz8jw48DVkqrNoEYOjEX78/SX/VgCcLP8mlm4ReZzBBvVbx/njWhWLOhuz
Af1LSPsJNiG95YGI0iOqTK0ENb/pqju138a9RXF3UJ2UmBE7DzFp2p7/Gvp7obs3mqtJdPTsQifG
mJfC347t5B2usbxWQocSKazp/TO2xIoJ9x7c3YR8cAWT1mb1FoXPHlpNqNx5M0o5PGTmfRsalgKe
o7tptEMrPitosYWqAgwwLiuWUvhcOEHikmbNCkv6oRa/KpTwGGijfDdpO9/cZ8oGLLKgvhX9owS1
xJbzgzZ/vghZedcI/yYEXt7F4nuUH6Xopo3Z1IVsdKfOafs/FH39tk93GYWO/CZQZkW7iN7DuG+j
+y66ARPb86lPhV2qX5p7n5n4EjEH1ZFuA1kY4km9HjFISpXCn90OLbo+4ZYuMDlbgHN9m2qCdQNj
weeA/JFvINQVM5tBvRcrzvmrenL3/jqMk2o9EGKjTgMBZRWvoCParUuug/cHmb+bHOfxafB6ybFy
Tl7912+e1OWRN+Z9zjNzLNHokRaf2fNEkvablU7XM1wwwCPvXniFzuyP/vrRk/JCMWuUvM2io4Jq
aZ+S7Z3xxs5c04Em+SomhN2WNEdM6Ztb4lrCE0uN1a5q5qHri26+s5d9xnmaJJor/wBLy0KURnO2
ZRG3VUC1ouwa1nyRUTmQFkCFS/vrUqlw9rozLZN0k063TuX/d72fF00ZpFo7O4Vm5Vht1TM/tFn6
N6gDEfddzsya7+Tp0/XzF0/q+ajWc7FuuvkXwyM9SStyzI26oXO4Ga5Znl5+v8nnmlkzl+R/zvCk
GIr8KTby4fsMtWfk3XaHafUGB7FV41IpLOqAS/Ktc6XiAu48UEl+GQrpyW+WrTFliwo3EaR1DL+r
+rV4qYQtMo7aWFJaY3pBV0OEtybZEMsDh8n87AhjLK7pHNEe/3FURstZw+WvyoZu6O9X5Tu36/Qu
qICV5r4z+snTErGWfTX0ymSeTPKAh1vTx9Jr92DPRdojH/rB+OrvTcD1QTFD7cF5tardlRZ+JpLN
FHhsq0l5Uuubwd8KvRsMV3Mg6O8HKc+Pwj8HyYVU9QUKcPH0EycwW+7Lqp7nx1G9JgjyCQcoPIh8
xcacpRFFReCgTnOJ5rWzK0jmCS1v9i+ojhFg/Smi5e9HdG4zvqBj9T9HdPJhK/MqiPKcI8KjjSS7
wJEWuupy4TIguCj6Vy+d/0k5aWqBLqlz2hsypMcxeyJIi3wq2NhgRprriqSVZau9E45BlQms1TFX
YFsb8DOsGIY7z1sSGipkE+ZW5rKRA+XaWFNGM8rXly1RKpCqTWcUl1/AOIQII82qS1yv+1/A8861
N39eOfVk0OGlppwoWjUcMR5CwaTxNTcyyOMAfJbI9qRvezjulvmHMBf1HlJGd4+fub0hYyLF+z1Y
zDwNY6m9ty5DbIvKGS0DMjAdfgm0fkj8Qj6fa69dJd0VqhLhW+hDDox6gLEnXno2z307fjwJp6Ko
URuSRTxwbzrHX2sEwzNd9wOoGbcq49AtPMjNrPlt31vGRgk3Yo1FNaSUXv3+SJ5hQesLjdDLuc0o
gec++XJOnRm2mt/wSC6WXbGcHZ/qY3/Nnt0Z0uVI1oi8ToQdlsEk5GUZnRkpEiEBNR3/W1z4+/Gc
a7n+dTwnH1W2pOyUEy6M6ppbHW9/5IRrtNc+Anjxg9XEkph5OBeHFmdqTn7XQDOry6TZnwp81Tqr
ml5jF9OTIG9Jc2ApU2RyEFyS7KcZPI0pLm1Ii3Ik5cJNOCf0+Pnj33LeH8V42pKCnlZsXMStWDvx
YE+gt7nagfacNu4MVJP34rqIroXwGjvo75f87GIOOkmbO0EosE/9Bl4mt42oE7w3hxrcyJh9zRUp
ghPfVTZ0Vj26coPIbU2cim9+zV08Y488IHH02FHvR/ghEQ5TC71+212riNSi+EavdgWt2d+P9FxH
evHzSE9KS1/LjKrPy/k6BeJ1px/jGJQWNCK5upbYWkGepnGi1W8QLgxXnZ6qHC8PwZai/JaG978f
jTqv1qffl59Hc/LqJFFcDbnPmoRG720ufqTOUaUdEGwAokNshfqq6V16aCR0pInbNcPyPmcko98Z
hOBKnqPMiAzIIbo9MYmd1llma+LabJA37SNEfSFjT4yrpRoTp7b2nabbxNHWx7sJubTasf5i22HI
CfHk/fdzO0NkY1mgLTgPHkiOO7VHyGYdZHmN6CSL9gvAQiWQKX14M2Y3q3orrQMwvCOBLEGOLMt/
oqXmEbXmIOh+5is6I1n6dwELLmr61TBnZtU3kV2WdsADvqvLO+EetnOtbxHeGeK6hsrIandxJjgX
Sv/eIRPaBMWKjiaZP//xXmnmQvCNBU92v9Xu9NQlm6VwJu2ANdki0QTNaRsex9WwQEklUhZcTB0/
ewAEMGMplJHznY5Cs4EBsB4hbpi7z3yuCtVaTLwmKy2exVQ44WUnirbwoCplq14ECJzT3i60H79/
spoWvjeUcEPnRxT8YAfnr4xIGgNAjCuzEh0OA1VZx1yW8j1b16vibcjuND6llau1h2nY+NmD3z8r
yOLzDMq9jxPY+f1Z+y5n/75L5KPL7FhliaX3n51LO2BVM4q+OoolWcZ8h/3F3QjbyICQ2+zb1Db5
EOq7ikgzgnrxOF+l0+tkEClL8V3A/fli1wVrWJCsiVFL/6gr117v4moPsl063ZBsVpkQHbZqtdHy
6324oLgB0O4vIB8Z/i2pMMAgQCcRJ+hf1SpVge8anh3oy0JySUTzlZW5cOgkUPuYs6B+it5N9cL2
/YzOi44R90ohBYFv8feu4MfDKpddGCfs7Y7DMw0Z8yt/ozVTP2r1ZmArpWc2bqnZj6ZcBavxAV/7
Kt8YutMj5KhujfboN5tQn1FYl3t8Z0iHfx3b9yfkx7FFho/EofHEo3YwJ0S7YM0JHjTwYt90oV0e
a/wLyZ7XKyRoviRkHWMkCPV5Raw/ZSB34IFYEIc1UddMoOW78Tk4Bs2jL97N4K/JjRAeGTis9uPz
ALs2fK6uUL5S0D31ig2nT/iCeuWR5behxyK/6rvLQnWUtf8sF5wlH0C+gipNsdNayJPSxivVQDz6
0XpBqFfq+tfAHKf8MMT7Rfygt3u9+ZBZ4NQE9u4iWmYQ7I0yQiSHYhhp3ToSVmNudXPIOqQnMooc
eHrIBQmj8kdnEW0wwzXX3lNcrFJ1gyMCiyOObPFQ0qfUhKdOvJJqBu5JZw36fYdZQRs30bRZvKLM
U9Kdpu58wy6FcMma4uY3A7G9gauiZXED9lClU+91eW74jCAl09uRuLEnNmC9MDdhs/hKAwQ2boR6
2ZLoIDmJuJxEGjPAal0myS7Myi+UQcZrP4/62cCJN8xYCToLCb1dKcqhf4GqlX0F/4e08+ptnMu6
9C8iwBxuRVI5y6l8Q7hcNrOYg/jr56FnMG2rhFLPN0D3RYcXohnO2WfvtZ5V2IM2UUNHOShLcW3N
CqdeqU68KAJXxenPKuKWtM/IdEGOOOkt59z4k4a/QfKIiXBkENS5DU8LWy1UtMhtwX2B65pZNA+U
GbylY8OfSA+cZYozLzv4Qn6XSDaAseu7GV1U2ycDyZt3JBYfixflwHlXeOvCbRegi4H1ETyppbFs
QKvpThG9tshBdCRDEA7pTiAVLN+IgVwXHeiqNxZA+VQQw0kUqcChCFzrzA+34o4mLnd/EpH2ZmuG
XehzNCy9Mf1Ch48ghO7F013p4kScoshkfkNGkT9ddhOFoJ+c0JCpcfAE8IhjuGTu2aVJgMxWATub
TcuPYheszJdxIKpNouiQwVVpCe8BwpQzMAHaZfp/kGIG2dK6zNtokRsQtlgWbVOYexIJh8+etEqU
x0tEx0UEuSscK6aoBbtK7OrSi5k89dqjPGg4Kd6ydO9bbkskJ++Nb1fqhFNS+HGeS4fzk/nSz4ID
SF6Z8NIO2gV68onwOQQLi2ORv7jgEn9t/Wk/kz46zscklolA0pZIjk7iWhMIj8Ebm295nQssuli4
oiPvdYh1FOuYv+0evGclX7cEO0RPKRHSzU5GjkIAPDLSDmfyO77oZGOp+7hmRdnn/VI1H3rV8ett
Wu+HbBOBv4nFX3qFnZTBbbj1RFeyjhHArjQCA7freD4deNIgXMfRnLhT4FnnrSKS8ESTxGmCHSGM
PdDf7Cm3Nqr4UFR7SVrX0qcQPMrklRgU/huzfoykJ60gYIodYyprk5SXRgkdMX4hEwqYvBnZ58f+
sWgmoPpiupr0ns9vZ7hCAsnVi7LeWd1SBpiHjo5GrO74xkNWbZvLXE5X/MdamKXRvKjWbcij2XTZ
k5x86CXhatbyLH4K2jrt3tXwoae3PcaNtTFVFA3uqjxdLBnPHuIHpyZNjOwqby4fDXlr1uThVHeB
43/3DwCSIWHVgJIBrrhWVJWt6RVKV4lHkcDMma5P1I8GPCAZUnbDEUVbyN1GJJbPdwUmPwggHI3h
LvI6qhlbM10BZ2QLJ/HBc0lP+HfR8NVh+lk0cFoZHUXQkczRUveztFPUpC412F9HP3W0F9G9GHvt
uVzVbvagDtO+sIXl6BZXRnQN6Sv//nXt79Piz18fb923/VBTh8wb0kE+Vtr4TukgTRAusx3LkzN+
AbyViLJfav7jMJxkTFaoGdVqmpyZEbgXPI4gXk1lha0vm5GtGL7SlnJ7G1VEXPwKtY8ArdNadoYM
V3C6Ag9tldsB4F6W0LkqfkG4RBmLBL2k/GH2ZxEkkk6kD0twgWmSzXG3TWDeehm+3++rnuTgZWEY
F4pMJYkk04c3VMQLXVz4ArrMPzpwTu3jQnJBpGBFGLvhTpC+libZwdQmAx7Fg57vYxDIDeDTp+FF
e6lgBiE7aJSDFYv2Gd2OX/6RxdeL+CpowaQ1MIxLi7jC/sRAbSuqh1q2HFl+NRKy0shEEMWJibp8
WIrg67rNGRPdB5KgMH4agl8+6iykw39Efc3q2HifEUHOpNQV4ZPl9XYlTQWEcYIMUfJy1IjHvcS/
O0QOGsHIjFbZKlqiujplkhlPlryTmwc2Ju0gNgumYqL1ERJ1CtrGKXmaPXl//DOhQ5/Two7FjtVe
bJ5QSR4tgcS0K1AtsWN5s+yyMs0Fn3ZM4AJsng+rm0fdTpGnCrKg16ybAQM1Zbdtd/mA0s0WYRSu
C7ZSN7AWsTgvJDq68bzK/ngEj5Vk6tiI04Zw3bM/cwYmh7hctr6TmqcIRTf7cjMvAGiyHPUeWdnP
OooNV4Bg6c/rfoZjLO3XXvNEX68pV4nqkNbnk94uPfrFjBUvTDbGQ8r8OZqoyoJ0vJ5kPAaprffZ
URu1dK/aRRVS2qwSBuuVuhiTE81idmHENbyLjMpredWwExN43QGzjMKPKvpl6jvIRd0DRCLpTTSP
F0BXttfOMpiXYq3YVeBCwozMlWrNhEO21lxzH4+Ges/Jfw9znaxo7/18xNyFrpP0+bm8zZcBXwgY
IOFV2vY0bMYO3i9Cf3eCy5F6327H/x+dSkJSUm/hCcBcVyBqzVScGBtKgOwRcucnXmP+ORaNfJYN
z347Qx80SDoMrqOaQVnyDGrsQ3DmMxZtZXjN+0eClTklRNK884BVvsM1I95gcJs9kuo/JAQuLsdg
eW8NunVe0Mg4UGRV1254vAXPbDSJ0eOIiYDO3xMcwMgLZjBLC+zP4SB0+/7yVMWz3JpaW17fg2zM
G6zegQurtfZ3EmJgnRqC5TyA6rVpMJPcaZLcaG2ZXCVmYFGH+fhXCJQRFK2vJIVEc0kGAaSsdZZm
UnOmumMyjlUeFBLnjxx0cFHd957+3aL5+etX5185Y2fzlFI6tihZn+phW5XoRGu+oo2kguhx8Hni
SIxeAOuiJv9N2e5IROQmpyFZQnpt36zkuYmPcGTpI0F3Ke/sJNINHRaXiIAfuQ0YCkm/mtoG3DrL
w7KCtxL9OyZEP99K7+FT0HKhrkDUEEacHg2vNMMfIeFKlOrlmEsUv5In31+AZMwALSXG7wD1lkb3
nbDd2sTmCP4LVFZESaJNDG6AMQFMF7MTeSIApvi1qkd7Jfs2BJpAmjJ2IvEU6+3YCQlcblZqgRzE
aySLGwUbnHQhvfnNFOCwriC/N6YD8UgmMkDwZxGx1cuCTOvzs7oTFVv1dhd/VouYFmeowUp5hreT
0x2qVfVXY/FRLTskGl39IkaPTTMTUAPl8nKwwQbk8sMoyGps+mFC6qbZL4+j1Hngfd102jt2nqpa
jP374Kjyd1olS6TGP859MvK9RLYYGyIQ6YMC/xgc1SSL1h6EwkBeFtkv2ZzlnovfCSlbYSfYuKxN
Is+D6NC96y+dapuE7EqkH7SzkAkBASvFBoaAdMhXBrABJvpb5mqsTxDMYnT0BI97G/MkucRbz0qq
6jvogBsKxp8vyFXTs7UyOT7HgzSq2IYXHqGUTdA+O6MlriYekUHrjrxzi8PbZU5CKkzpe1SvG61O
roEXcUR08EJ+CV++1zt6JA1tF8vH+l2kwkcKhiXT8EcfgxG+FeLOsBZZHjsmdt3AB5/Zvci9E7WS
Y1XOUBUM481oohDHC+tLmBW/BjhbMAvieY20wjp4zKT8y0otN0NzBKBs4ZnRF4X03ihEx1tTZWCn
2qT6Y2VsOt2NDvf6/zf0MPyFJkNC9DsgeK/FE1kcC5YVFjL9fwJNxLkVzOJ0FSTHQYM2fUrzmWjs
qXSRw3jCFBjhJCqPXrFsz7AYi5VXuBpc9f29wusLVHVd5+LCZMCu0Bv7qznGCk+2uFdy5x0SI9Jp
wnEZ99Mx0V3CMVLLtjDEOOIH7n79TRmmF8ul34I4rV+nj+WOcw3HRVt5IMaI4kv7VAEX0q1p2WdV
uYEdeIJHjLGdLyVF4M3hIp9o/j6q4L1MVdPVR5jrxZpE4iKjXZHCTpR11xBnRJi1kOyzWWKt/OEz
KddJeFCMZ9Nfd/46fm9Y0S4H31p++ZOlCT1ehBjhUuAtIVlNstw6fdIR49yf5fw9XONZWjjWRUU3
aeVc1apxbNSdUfQyXVdrB95gFezIYLb9X/c7rDcUED9/62qk20haSpnPb9E8xL5I6g2KBLoY7qWa
i0D2/ou59t9N5Z8/edXVLlOpEb38Ih/HihiijNsS97X26QjyYZouCW+kLF5eSbpoV/vWFqdGMtFG
S8pvD6x/Oq2f1KnIBF6551sfBx7X7+rowDHA6PEtXQ8NQm0YTNVklTi/87aOJi6AN3wy2plTr0MM
DrgZJrMI9luKMyas5lzN56haod3fS3q8IdyA7iRLvL2ShiHo6wD5bclKmktlpXU6ftDeTGcBaouZ
z9TfuUzH0XZNajrEmOHOuVS+dU76/rNX70MbFmLLxyUfY2nWuAKdCueMEMdcy7RFMyeNnZ58B90W
+4d0BlSCwYemwsBx886textEqwXrK7a77F5/edwn/no60A0pMhQFkeLVidkMsjztS0861rD33UZc
aNW8K4DeoZVSfpOXV08KR30XS8cCNIpt1aFKlKuZWK/uV2ZfA/u/r4bXQZRotGKV/XmCRpqqyJ2Z
yEevZT2YgRimgCXssaLBap70WWHZRGmMgfFOxItMuhhLiDLBkt/YaX9CTamj8OVR9jNxTizIacgf
5W5deYu4wxRIrANcuwl3VHAGfNAiCQt3HrVya5nBG/N//4Sr4nIIBWGQjK83rHdkgCaWcYgRW52f
sx5p90ReZuk8Om/4EKHJ6nMJN7kwdoUblTBbGny4qOojqd04q8/6Xk8Xfv9EqqZxV5d6a8X4fqVX
jz7RhDZuq4hF6n1MoIh+ld20esUaKm78lbk0XsrycBmYh9ns2i25kuZ+hKXH2j5NbPi0pHx0JgOg
SfOeoPFCIxOChnVkiG8FitDt5fzSiceynf+7zXJjMs03bIkKHhU41H9Rvhs5OhdM1qSjBVKRbG3I
cRQYYf4ZD2Cqhl0P5lyapEsEKnTOl103wwLeEHIV0HAdXoNiWw6Ibadh7SZu/UiRSGe/b1yUj83F
uXOxN18HC8wN8gGaZl87xbcFpyz64hy0LRdL6gi6NBhDPrkNLo3FwNp0Y5x1tu1P7UJbKb8tZT4g
3qKZImBNsEPNxro+EElBtd1CPX2RkfBtQmZ1/0Vm8K1TERJRQ7EkiwXyupoTSr8z/EiUj4NARpWj
x0ukioTBkD+kqkzvmY2OT5gEOMjKbB75mdWJBjfKgGk4hbU+h6oOOHdOfsiIIqzvUem0W/eScpMc
cBqQUMjH//3bvfQvgtHncIOOdDxrx1cOdTVPAH/Qwh2Up0LYd58SE7uUhBvlT3peMaUmux4DCre5
dfRPKAiIW5kNJM22xqPiTTVrr2JQg/u8TLa69TtSl9awNNWnVD/29RE7rOEaB8KQrHyPSXqwOSWH
mJfeRpkfW9SdvfLrWHe1/o1GKRUuksyDuF6NDd54yxdD9Rh/pvxBxFsQuwMascx3erJkREWFFE3k
y+Ogrss/ZwXpHxlFTpi4kJ9hvdSwkZTdJRpbVHJt+xtJWcCFFyZkgBjtGEupjYSlKWexnq5sirHY
rgmBm4r5oj305LiYjka0CtNDRDUIOAqcRgigLiZdeBbiiT44GB9iwfaLMf7o3ODAnrRUx/daucrf
WyZKRzD3mkGZC6f4aisQ4kaXsjxBbx6TJO6k5JIUhxb6BB2NF0thnANfwnitn8UFT6bCiNnwqawG
MmxEvvjLJNim+3p2mVNHkBIsy64OgU+adPDIP2TJ9ZRdIK38eq/cE+4Y4xL/8yn+vPSrLeBSB1Wk
C+fyNBCQZu5KYPglqHdSiGZFQogW72vHWiTo77RKTQAqmO8vLD4HDZO2hAVAgllUPVv901l9S+jC
+AdBotWlHGF8w3m6KLa0lNiJrYlAyX0Aw60tk2PgTybyC1i1cbZ2zJ/HbhdJNZ51qIYnLwdFMxN4
nmm7bHT3LC3O/aNcbmRrwcnVqte5tCmAgaguw8IpUc4nrzzJkAyBa6GflrEB/7+fYcf7BAEPJQZC
M/Pqe5biaJACoyhPerWuCiK38b0/NAMfKXujff5dOGH9IqWfhvRrsNM/2ZRMrXuOtxtHvJ8XcXWQ
zj25GIqmLE/ikiOs8R4PC0ncF4S3F8R393RY7epVcGnNIx8aGNUW7z0BOggK0cU5tIhR2+hICt1/
bxw3JHjjdRmMMyC+jhKsn4vdJU3VKE/D8lRYBF4jX8c243TQsVM8CxMqCmBYreecW8auqOCI2Rln
LUL7u7SNeFZiuKnap39f043qGUcg+l4Z4YxJUObVEUph1FSnGJJOTDfINrM4OORTBf2Oo+rrbgq7
riYvDb0sUTH//ukbvYafP31dQVuepheGWJ7odwi+o0bPZTgxy4mAApqgtWFiaa4nz3qCC1b6R/Z6
PpEW99G8VhwpCHmM7CxbRxJ2lmVsuFFkK68eBhpMI2vjcH5rFsW0/zDVhUrBsmFKJeUMUn9H53c/
nsqrM2N0+U4e7Vcte71KYJBidWMrw3FzdTOjpD6necZH1k8T7U8+gmB8y+HAlgczg84WshyjP6Xy
LCG1zN8V2akr/lTK0iPezWPQRzSD9lRfVtHZTqpFjY131A4ZLu1o9Ym5tk2tnNgRdVrfkFn3mOUV
kUrbylqI+S/dnIdmOBGWOTh9Or8RbjFmMJI7nk3vtStueAetL3UzIfJMi/4SPNWRCKtIBJSmsjA/
p+eZdZkOBIdiZUMoiErQ62W7I2uAQ49RtCTbzTOSzOpiR12ZbGkHMOln4GkXPjkRbqwUtkd/u1Qf
1Pji5srBKzZS9xiWB2IDqmoe1nPV2zT6UcFYev+sfYNQwt9jIG4Z6yS26quFS7USIwJ8V51GAVdA
joWO051wOHlGymAVIYLx90Xv8FdWGaO4eAGyi5JpPYjbUNwBPyEXhS5rsWNQN/DJ4N4P7R5fSDC7
5B9N+tzmTLEoxIMDD3sqbZmN96FtkiPnMfYzYlDU/vZSPeSI6M7VEyRFJ5D4BrxtqUF94wrC6BgA
MRmmefmUer+jfCXSlsTkdt/Eirr/xoanGqNvTDOMv2fCdSoSU9Up1alZnhc0jnqqE1LnSgZ2l54S
EUqrpj6Bqe7nA62idg1DuhlRLv2qzXc5JJYRJTtob52w9fKtwHFCRmnlHRNy9oLjxdsWDcEd9TJO
F3nlnmH/6UTT9gYte7iQbPBn0kbpJXZg1waxIgAQYlG7z+L3pE4d6LMNgJEOsiijc+MRNOwvdBll
PEYyD/uEBOhS3HXKU1q9qOWLgZAkQO0L5ipDGHJ5oC2pEZLyZVKWj0WiOaH6G+XYSA49aea+1w7M
eLrFmRZa5q+0jmd7fi7lg0F8ZiIBGpRnF2+GnAG2Fge9PwVOQ4bjw4oymjwctCR+uzwni7J/89uX
XEftLc3bw/8o+oE310RINqo4RYBmV7tK5ktFHsbjm9uBSF4B6R5F3RYbHaIW019JsP9pDf579b4x
7/n5s1cVUcluwvvBz45JA0X+mdCSZBQ2g3lj88cajhHzYKe6v5Lndx1Zt95OXB0KJ0Y8mMi5f/7N
tahiXo6s6hR/DlOg1c8ibply0jvaut5Fow391NvDhezEXcNBi2+E3jLc6HtGjxscBItJjySxqQOm
oMD/eSGyVGeUhVwIBJXRGIV0T+E8Msn3qMNEnMS2fMIzDV+LHF9nNKhdMAJMB6wK3p1z6Q1/7ngt
qs7HzL/ohP28FsOrpF7wuBaCLRhaty9+NeF8BML61Toqx9ifZRgMnqRl9YAybx6bUCnuDStv1hPf
L+Kq9kqDoKP+4SIM8OiubKdzTEMOAXcEBBONGLnm8R7A8IaG+ecffvUQuqIy1EHlN6k3jRxsF8sl
a+2ii40Juq9LMS8v7+d228ROCQReXnBLbPMXyq0/dLsreW3gbrJJC8vsVLKZbsSDw7BbydZpCzB+
XGHRNXrJgXOlJszv7aVf557rsgGE3HhIpwNiXGNAY9m8CInA9WN1S5Y0U2cCyM0I4SrRq+Rz39++
b7S0uGXffnI8qn07dw9RGHdl6o3bt2AAhXC6wcYdNEBtNl0P6xB9TLgJDVoAF8WPdnHUBuKeuB7P
yEU2b1uHAEx5xcLpY74ng/sj29EOuVMj3jAC/LzOqw+9otOSaSXXWTuW6oZvlkSqvY1UpHvF5UQ3
CLFFSzOAYeo4eKD/A/qMDfGeAdIc36G/nhEDbu4ZOyImjp83LNMsWVX4xE7Y7eGU5c3MohbpV/Xw
rNVLkHHFxMqculiKBKyUpNzEO8z7uTaTDVfV9jlhbgY3dqvr6zPqx2GBdMiEpYHrithkRHXRvNFW
4ihzlh5Q3s5QKOv5NnWTXUrZx3GS/5u4TVHjsd1PLRfN8lMk24JbONrSSJeSOE+otb7a7WKxyYpD
8on80wfrl4lTRXPOM5gBmkckNGc/nxGCFM1qge6l/Kg+A6qvQJBcINeRm3rXz3Fzvf529642C8My
zN6zuHs5GQhw2eGYTbO3fg13jqyifFQ4gfap+Whd3jNOwoDDAtzx3se/d60byl/ep28Xov18jNpQ
CWWhciESH/SwGfwZYWwGKSDMoCdqN6mRVB2DHTqsN07ldTFmN2tP4KCjz5Hlk7jWokJkoTrpLnpU
/ty5upu3CVDLSDWjFtWu3vYuT/HYiuMKTiAHacu2os/G3PXSGQhWJlMn/UCbGk6o+VF4lAN9ublm
G43D7Jvd7X9ApuJufbueqxNaI6s+6cdcD8bKh0aftAQibIz5OB3NGbnRtoBcojLmQP39+95WcvO4
bNAlMik/cadc6+RFLarr0PDgl5dzAwkA4icnIFLQNZUTU1T8/itkWFTmyHi6Zt/J9YRA6diYtdlK
sQv8KnflcdrfynHY/hoqRENVmDnpV++PWVRtdTHNYtRc8S7ngaOUjvh02XYfknnIKXGH8JdW0pxU
JKTJNNVbeXJRTzWBEdVMwQ3aXCbhtlx7s/4hO2SP+j7IHLW2+wu5H2M+LpxCzLOwXC+Co/iAd2jg
uUQnlAEHqGWXPBj5W5zC9n9qgSNC4iqgCjoNmrh2byJuKlC5dIekdevg3b83bLtZY1hIMcms0Whi
XLcLxETQ/JZFhKpv3N0rRjT1dOg7Wws41dKlVOIN6cfehmET1uUArCxFYGcePHxElqLcd6bf+mYI
7GC4hGgBKMd11SMaF6E6K+UpWeszY1rMyvmwHJMiRvjH3XdyXKiutgFZ1On6WxIz57+GjZ0XJb5g
0MIhdAIUzjAtslVZvZSXkzbtlGnxGuHzqulXr4fzsh83cI4BcjrtxYWajJvn1K/sf68at0ouWQTL
PrIApL8nbKHXRb03tpWG9Nd5YUyV/iNwCvIWjcW4ZlnBQoVejqHjzuZ894evVvW6KFu2RL9keThj
dKZjkew4xjuZ5E9GL2Oqu+m0QG6mLP4nfzI+YVMeDz60rX4u49FFj6tC5jVEZw3yB90W9mAt/1Jt
JIhSbevp/sev33r4ksjIW+WwZaLG+/mrSSVkVZjzq+rMn7M0qyAefHIkl5V6cUM4+XWzOse/xIvG
wXce1Zmj94sUnQZ8W8GWPywyTmip8d8lbkBMuMgW/IalCTWHMVew93Nms9ExfzLS5PTpoRSma4Ib
NV0jTfPyiAnyQ0H65UW1MWkRbdiJ615ZeelhCD+6unbPHRqt0LW0bpK8KgSJ5A5MMbJytH2yuVd3
31qgiQD5z/24KiKjVjDyi2CxGLIGMgdjdaP1TdMKAtHvrnXFEmk4DjRMI4k+ET7IwlDs7k8qOh7u
KhL2cD/8+8W4dRSQZXbPceJCes91/9mvNEUoBWOsa40XQXMTctcDfApIZziHKBOLNBJa97b2OgxO
LpBq64qMxT1aweOWFmY7tMQoPKKFjB61nA7YIMlO6x4AU4vm9JxNuxxvcISi986gSL71dn2/9HGh
+1aSy3IuBGVqUmFWazLLExwq5HvOYuRovmu9A8apiAVA7ozNB9QL0VFoOZHWyeyEoBk5WuVQr+98
47cKcKK8aSxYOpQK5bq70NatKpc9N3Rc8M+qTZjpISLvkIxUJkqPMTKpMfAd5rCrhtP+8b6CwBg/
q+s19/slXC0zl1To+0biEsbWXL1QiTmdn3eILUho6ulsvHp4Br+oGb03MZ/gFJFEzVx+2g0kiU66
VwHzk8y0Br1ct0g7F45ApG/8eFvXzI7e+FxDHB9jBtL4Z6XBET+TSElPaqj1jNhw+IRoQWt+WUb2
GO2db70VdB3//fzaqai6ecsmHBmzZJMlL6qiTAqaDtFlmTcOLCUF8GE3L7hTUL91574M6tZh7scz
ulqXcqP5P8+ocHHqLLIDL/mD0EwAOcR05T6DffDLfMODUGyMLZoLaxI/cFgitEp8MeuZT3bGpJhC
dV8gn1DvNMVvlQyEwhgiAi2WTd6hn+91nfdJllk67/UnugMvPQ3ergo5QY0mxwjrgwPitBNwHW1S
GHkoLidatG/jPcyJu/v3jWPcj4u5fpfCvuzCgHep+sQYMCkBBYNQidcbGkhckZzZwVQXV+QPYB3w
dmo/DfcwYLNFHiakqFr3Bos37BZEoZniiGbkcIl1+efd0ap6dGBzQcE63FovpJrnZPakUwvv0x/J
XArFkuy9sUucjeAuxV+fT2CWzHytEwtF15kaESWWneuvKAykLVPS4ZhGK0y+Cs46cadl+9CYY4Lu
P/GsXR7UHIUFB1D88g/0ksVqob9cpvIC1Gv5W18cGyJaiPDO5gYTFZqyOUOyiYG4THRgVG8qZa7B
qCifgw9fBDBl1/gLUV0/yTRvBSDzbq08J0xxjMtL3j0o2v6SWBML0TXxARa+Nc/R771hN+bKP+7h
1crp5U0SNSn3sJ0iZsaNETq5uCZChaCzCULdbDcqjp+jP/lUQB6vT+onBU8aUJ823o6BOlgB72xE
tw6aGNEVTdShVGNIv3rrpTYOeqLPqhOmAiJxbFMkot4NyCaGzfqJj2UYbcy+y1Tf0Cb0ed6APRYM
vN71YuGBXCD7a6zeakLMpWJh3mOvyeNZ8npV/X6BV1+C4ptS2Itc4DmcJLIjU7gRAZg+n6fZYztn
bIoXu5mN+QnF7vLou/VEltYGTG9CpgPXdxQyDZ3q4sT38GY3ywpKawUfvUhM5V8VfRVaZpgwipET
h/Mv0B4qZ3mp0N7pXfSq5KF5Tt/jD4XM3MlO6u8bI2S1OyKvImiLiOfA+vh3YXHDhMGx59tFXb1j
kp9LkmJwUZWrMyi229o+x49JTS3Hhjxtmp3QcTCvVpfwCd2UFZ9Q2IuOvgKtIwbNREhPmk3EKXPO
ECommLKy+dWGd+bvNxfb75d59drFl4vcyQFPtZ0yX05JUhie8RB3x3RJT/EXrtqUbhWnzBJ1aAJO
h0OS1C/vppncwHOO94vanDIZ/ML1KFTs5ULszbY6+fTLYHqrJMMRsjsRX/OF6gY0tYajeZKVSboZ
B5vemkx1ZjATNVqJLf72PXPxGiF+gzvu/EoehBr8uuTzVJk0iI5fQse6K8G+oUL7ec1X7Q7JrDx1
GK95jD+S6oNFpyrZQeKOn2qMXR3hO5X6XGTTlu65t8ytkyA9oNlwkFY4IUuiPE30NXIfwiM+Ms2Y
RHSU0Fs0z3f3sXFbuP56DUYOeEnQsiOs/LltkPUit+m5HC8Vlu84gmHaCrPBXPqxI2DpJSQh1Nzm
svVTVm5YXOJcM9y0mSr3cMfS3yozi0yK/1zL1Uoy5O1FxEE61meZSZWI8ScgscYNg/lAbOM49yid
rsQH544isrKmP7D+9+cp3VrNvl/DVQnUV4Mkipd6fO8V9vNppM17YiJm/MnrzolDRy43zOmir+aw
Wpz+/fM3PzsaduTqsmiB5rs6j1pVEEZB8nULGjepXZp2KPY5lkHXqFYpdM/z3r+cOpSva1LHJThb
YgInQbDvFey378R/LuUaMVTIfZHz77Fgl6ZD7aosibaqrFAGuBCOethe67hyfI0QHj9bBPeahje/
IgM3MWhUzobS9ZfvSWKrpklenb7itSiwAjwJhDRohFNmjyGBAwlczpQVMFBnaj0zzqscmEUTP14a
eB348WxvmzcLoKNWsCrUYZy5FPJjHf0Okv+BjJuXV5NQwMC954KvWq5B7xlKfInYBhsyT2dafrjY
6daYSr+9tYEObqSkpSqWXQqmaKJ9WoTmcObx8U2NmT2I65Gd23dep/GL+evr/nZRVwuRFkO5PGdc
lPdREXPLTJozahPMa/n3yNgG8sBUIbbzcYV3QJ6YO7OxyfSBrkfeCAEB+vneyfr2K/7tmq5e8Vge
UtMSEwpVHL9gb6HJYk+aMOFzBW3WtRucF2hgJynfGnN4ToR69V8cdm42nRAk4PegKWzSHP658sl+
YmaNx3VU6ACZ+MpuLhI26YY1OQm41UMAJf/FxOzmQfj77143O6wkq8pzygqT5xMPNfSO5t9WdbOZ
RjriLw8ZF8jDJXUbVrbBNaFjWq5I7Te7O/0eb/Xfr4fJS2tKwDivZ1HKhSbUJQ2q0xgXV82A+u7j
5XlKS6mgI41odNL+Vjm1nNdkDuwoS+LywdyNqbvdXBXfaqKNDVdCCkrb1vn3q3tD7sr3pDM1AGsp
87pcnWdyq8u9evDHawPEyPl6Biw1Nze5BM/nIYxhVZJwQ8LSRtOXBgyxBFcqSxVxb4Zsa9oSgDRW
tzScFMB6GjY1t7N2teFo2ipGLcLBmsmX+Iq6HmbKOftMGPqLOzLH+Aw5KFknOX9X45MmfUbISiBt
XEQ3LFfglSVhoUQ4ZIjzMyZWtcsvcCvVbRftCMe5+5Bu7NBfKyBVEDYZ6/pGFHJY6FWDEnJsnJjI
iMBO6rOqeMzaX6G8ggmdMsMbByhps9KI/bWA1buiR5RE++DXd84jt+QaPy7nqn41Mg6JvDLlqSmn
PjzV6TgD76KZcp7nLjVMTauWAaCx0O55Cr8O+FevKxlkoqrgbCNS70uu+a2xBZc/zXKxBGthh8lJ
Dne5Q3SOMvXNZ7377flTJXc0VKtuMtXw8yuY0+emwxRhWiszZiFZvbDKae9m8t70956IEfycrkT0
83uM7f9+f2995gzggVPJIknpf+3k5QUXosz59XT23RazNeqSccklz9RyDNz87jgn/NPbDL0Iyaas
Yh5O2N298+OtZe77dVxv475yztO618tTlji1NfkabdjZRzgbC1FWGlR99zvct45eP3716ust6Cbk
qHrp6Fu7gjbDeYE2Fa5z/4Q8XHXMMcj3i6rJlznYpbC1pEXYLM3EBnbiWIuwunO2v/3e/ud5fOnU
vr08YWtIJWi1ksLOn7cw8nhtyZbgG6bv6NtkCY7jfqWbDH/+/96Ea7V6kyeyEcoaanW+2qc+OcZ4
LIOdmMNI+d+mXEUkF8fR6DL2E1+gtiPJy/Nm91d8SbxRY/NgTKoUCkzGTldlCsD7IZSjvjxVvI3g
auqjFK8FsAxYg9mMA9vbxFtz8JwkdJLGRZhoXVZpPrhdh1MmSJHQbcmwoReugoerFmdhIyJUF/Yl
lkIYFnngpgX60vMujZ6zz4Ct3ZjIB+EkXwh4dwmumKeHHGVXPOsge5WzMt0QXyYpJSToKXGpgj+F
iFEYCxawuIbfhn4OQcKyhtNgWS5EK7hN8vkxDx8o+zwPh/lI5jtDwUTxMLhB+VEmC84pFfN/9vB6
Skg7clZR96FHhFE786vNRSByuANSU1bORXhrhudEml/quanaSr/o9JlEQ0D6XZh0YFf1I9MQ7ZcK
qEyip4cig0AL9LTKvfSoL7XZXwucThD6WPGOjbyfJUma1JEspSq6bkWE3/aEX20MscpCO5ynzKvj
jZEtxUXxbgyTbh88GQdrVkGy+xNtmym3hb3vCf95MwWDhGFyAdFky6Bhrj+a96JS/u4VWyJ9KSTK
NB1NJiRXZVzdthH8eKPg4Jhi45eB7BMbejL3bMLZm/KQv4wgfqlFxlaaSD1nHs2xcG8QU4fExjrP
DNjyw2HcbROBIGdHuhvr/lf1+/MSr5c+o7pojZVziWbLWKlc5NMMBSMOeM7W9AoWzUMKgW1a3vvh
rxDFH8/x6oevVj+B+UtQnBV+mMSNoD9VoUp7eBPE7aTPOwRg1Fb0+NMVPSAe2+igjv8XZ2e23Dh2
bdsvQgT65pUAwV4NqTZfEEplCn3f4+vvgM6NY4niTTpu2FEuu1xFEAT2XnutOcdMYcSYi1B3AUxA
+oyaNWwU2wrdyJGHlSXyKgJyQEO2NNEE3CfJc5MtMdA6AiMmZR8KB1P+aLKPHtFNKt6F5u8kVe0W
AU/9Qubk6ChvdOidQr1SqP0UnZ192bOCYMySPiPquzzph/DYzXPbjffAF3iia6wsRyC0y38vqJym
zuvW+SMlfA88ePzJ+SIGFFtQ+2ooT3SEkxxP+w3MRw4SBCSVyVYUnsNUXStwJPJuYY7pAv6U9xEe
XwLZUT8MTKya584u+NautGVjrnXpAKdK2mv7snOIvstwV2IdI7C6d6kqNyr2CYxRrZ3LjveCxgh6
go/1cTxZ0mownFxelEbq+NgDUKIfEFOQBg6eaNwg4h3pngAxabZj4LzBfhnNtWTaceUg55TCTd5u
uvw5F3cR6cyw5KR8WyUsULTKW0d3s1/NfTA6jbxp0z3oMtG71zPemuAXxUIDuc73dp03R0nnzyUR
2w/GlY7Iz3HifLP5FzYcw8AXffaiJ7lSFX2NKsB8tDBvqK6m2MUcAeu2qwx/h7rOTjH5GhB/efKA
Bpi2kaxVDpujIyMw28QfAMGuecB+2qa/X9bnO/hlPx/GkcWyF8qTVL0M+rr0ONiq7uBMmJAdcuYD
WDGC09EOH7YVvEJ/wWaQOtExY7wureUaBfY2QDk/U7P1478f0Z9N8bOrO1sBIhlRgUIv62Th7qL5
Xm/o1tvCUXF4Fgs3MBequIvNJTt/R3zWwlrhTZOgCBlOdiSAZ1Z3NMLaxy55Tebxc6Jwdm1nL6xV
dwXgatQWOds1uDhjIxJ7IyzFPFhIQFu82yjkLHwqsVTRA8w2mbKmv0qkF/3ocK9KTk+A38B2/uq1
L2P70iFOXjCjvHb0keb97sc6+p9H7/x8Gtea0YwSvzFQS28rzpIAitjnZhH3uzix1ffZlw/Uy/DW
//79frYiP++RRUCFrkk4zs/KpCKv8skz49mmd5S6Xbss0MOE2zq6CaqViKngvfvQPoynJrQrkZDY
q923z9fq53f/zxWctW6qaUizWsTjGHoQ1VFUdu/jxMLiH5pBWujeqQdM5MuvSvLL44ebQlz6LWsK
qZzpr44X1DR2JR6RDrXmShhPinA74vDx78Xm3SO5TC0/fPzygDuaw9BupWYjaq+StvZ1V2Cka9he
vCwf/fthRkaWmLlLPIPZQfJ/FflLY93nBzhR9bBFa3mKftdwHu/pSjbyLZWsxd9rwo2acwHgPDvS
r8EuyWSmXAO3/UT4oe0/AMSCCAL2U+6fNe+ZnZKYwTfeFTu412DK49x68Alfi57blb+c4vt349c8
yNJ3wbKkmBjCP0HcLKiWMvFlaG/1Z0RvolOtDKdcQmANYseTH6dir4kvpA9l2e8xf4nu1ZtWADjJ
2F3FelHjVM4di7p3wiPTwp3EsVOZDok0i1w/ggYyJ9cyIJuyoPzyKBvD4nYmBENUBSDJ3xtsrysV
fh7a5sdPsaAVaoaioJf4XggmlTrUhcRJVz40TpHasemMhzlvQZvJQkSfw8O+zr760Q46+9S5nvqy
pGaNIBZVxKcW75/hwwZA3Rn8/DGoaCQP1HLVp2oiQEG5mXbdAqZt7R2sreXfh4TVlsOJYRry22EN
P66SXv4L3dyPEe3ZNZ6VyFng+0Y8cY3zqIL2z2o+Vg9rL3bKLc8tkqWlumjIhIZJYLNFYbdZMm7m
RLLlP3g2riwU80Lw4zX98kuddfNqHEW1Ov9SzE/2+NaK8K0u77ANzOdLqDlbwG4a0L16U5vHz0if
f1/Az/nY2Q05W6lqQVHleOQC1NUgbDEVifS55rlBDD3SXJfpWnvuzHupvUuk3zmBET1P9tStxGFV
oXOr7CEkk3dp2RXOVRMuxrKeoYCHgH1Jjh+MbiMm96K6EaTdnN0YeHey54Q0eK7dyfmZ/tedPFvw
uljzdAGrL3cSGAJpHA4cfFs7ZCUv/ZwBdXWN/XEWnm8dDeA5xoDi+lwlHWpiGesZsjNs5MatCpBH
X9EHfqRoyYAHOFh4bau0AemDwqFyX/z7p/vZJJk/Hw2oQlyv+FMDqwt9k1pofLEX99kSCXmTuDjk
ismtB6fGqYZ5NupIdejZcrFue0tDWEbFXYvUIlsAxpeWWffw74v62WQ7u6izn6GoqzKo+SN9V0qV
XN0awpZum0ccWLPnjDdPEDAbWGSmNTuBpJe0J5IGneGwi0S6s3TyhV8UrLYPXDqVFsVwr+oHwj+9
CF8ZNB+CHK9OMS+uXF/u5FmNKsKvkTVi23gJ5A82uHG0CUDW/kyOH6EtDvQKbcvK36JJmdtemDIH
l9RJiSj4CDX0A5GiZMDTOMSoN8C5QvhKJpJy7Qe/uHj972Uan+eaLwtsO6hBFqhc5mdkSCxuYp2V
weUQwkw7BM51Iyw+ZRPoYTjotfUaEp4QrWsSq2Ge28DbYw4m/4X97OLL9+XKzurVZpi8vov41em4
GOuGQHJhOzmV4qT4c/z9RPMk0lfpKvJQ5x0Hfdeky6x4Kjc5TniTUymhxol9dfp/ucr/cl1ntWo6
RERazKsbPGa0iQjN8HGbj6J3QiUc2AZZGbNMuqtcwz+U1saKtlX7SClK+rSdBJusZJS88K4mbqkX
fkoeKdS7FkAUStSzfUjvzUpoO27YDEx1NOUpoZlGOZO4vrwKGUOi7mRoay19wTXEQ1ltCBVoK8d7
n2oXFWD6Nw1pgm36DG6BU9TrsXY5tXD2fwa/SWBH8VD59yq4FUSReryf3Ug1Vcyq0e9Uz7HgeV85
Vn9e8tkC/O0rnW1lyrxG6symTinvjrWo9Z3WrmTqTR23zxbDweAkFjc90NaJ51QQyduVrh1TFikg
b57KYHgFVLiy+7n/f217UH9uD9+u7myf8zK/G616vuGuuvUxPD/NOyzJiCQ1YW9ZpE7odtewMj+7
+DNLaJZoMx9j6HDO2kxELRArmU/NpLk/WlTII1iZUcJgpImX0cl/tGxoAUO6LNH1gYmEm2JHs2JT
vrrKXag1vl3M2csAhbhrR42LmSdBeMeQfklodn2HrYP3wpwImwP0IuhbOkbJrhntGKtbj2XeHU16
706zymS3lmZoymNC6MDrv/eOn6Pds7t1XrZGudeZIhdIEMKgLas7ao0gdOqF8hy4K/kP3bd4zU5G
PwW2PPpoAKlZd+U5/tlFPbuK+Un6ssqiGfBlDHYVhYRh/G7qexrU5OKQYBBsvYh5Q+FAs9LFYhGR
qKNu0IAF7pix1Z+g5vexq5Mu4M0KemHpy8hM9qob8XfOGcT3AOplbI7xxlcauI4AqZdif6Xlcqn8
V+hroXYyZ4bVuSthVLu0quLmf35o3JSse/QuH6FS46fc6AT3MoC9luBzaa39+qmfeowv9200JisL
fT7Vaj5lQEyp8uaRNGQrca12VT3QxLSDEwlbv1AJKHjXBX2nkHeiI2yHReQ2wbZRHbm5Jmi/uNb+
53Z8tqK/XJga6b5aqPygCT1lqbo3jGPeHtUK4fFBgxYB7MbWfhNZuozhu8mvVXxiHCrd1JAfCChY
GfC8gCM9XbOuX6qVvt2xsxfSDKxYkgLumLYoTTBp2rjrYhokhzY8ZLgCpkXeHVTCgkTGxZ3tNeWC
MQVzae0YrAnxiW4mzaHsCNil6jkYMjD3Wi46wWhL/WZkAsL/fG0Z+YmHnd+PL7fz7C01SzXNY4Hb
2QBXhNG7K+VD4O/UZXwfOCGvBzj6vYJcnRAxVvOhfKzG7dXezoXtRgI3wIjfgropMtr+/ppO7Oud
OuniSRwPjXUw1HepeGiarYi/lHNLsWuaTeO9R/1NnBIeVlIecewQxqc+ChdyNC6E6W+HElF78KOD
+iZnJ2R2pUy4lWtUTlna/FFW7mv0+wWHU0l/h/8GLiKJjqNwYpA+STdysOnaU2VuJ+nd52TNf2/A
Gs48qAwr0jMrQZMuxJIglHXuvc3A4ISG/QjsWwsxv2IT8LYyuw8pQaXwy6j3dIYDGMbaEkm0MFGC
PBf0ZuMBb9tBKPaVue8ip4e2gpozJpbDbvTnsd2FwmogBAGrZnXA4gV4GB5XMuLSmIdbHWq4fJGg
pZ1Yz1dlv+qSXWbQrPg1mLsqexaS50zZyujFgpUYv6XYUHThEcNWVbqWv4HMlacvbXWqlFOob5W6
sJFvkFaZDVslBKH+/O+N4Oew1ZJMw4DmQi4R8I/z9lkVlUomjGp2auaiqOH3ogEPa734Mz6m7Jjx
JsVj1O1T92qC18/F4vtHn51f2n6Ux3hSMvpjuDzk9igES41GBA0c1CqLcCP6K0u5J+eNPj8jyyu7
z8WvbkJlwkFHiOgPY2eT+FZZjVZ2UolowWxbr2XbcudCVTIW1Yj9w4QcR9vQJiGrXv/7xl84Ukqw
sv7z6Wc1nJ6ksjiNRnbyiVzw7+X6XSpvNW0jha6crKb4FjHCoqc1vhRWkWEPDJQYwgXpmufdTO3h
F9d2pXL7aaXiYSAXxJIkSSGs6nyqqYeNRaJMhd1AQ55eYQuYbkoePkCChquJC8wz2IAz/jfL7ZoP
IrTr8K4Fc0ZjMRPwDui2Xt8mxDt6jR01d+V83Jw+iIiHwBKv8HhYzgg5MSNQWY3JxmjuRuFF6Qw3
pm397xus/ixD5y/Ds62I/PuHL0xV8O7pVp6dxJX0Eq+nnYil+bnCLMm4S5dOfvgUhu+6d5TlnsFt
vFAdazUvo2YOYNRWyoWSORanYMSs4ry8T69TlTjivQnHbRE1q348qOk6/l2KPB0Y73onEHfk/QkL
wf33dzHm7el7wf/9u5xtX5rYWY2iZRmFkuSCNXGrkDZEcpDkN3PTMOUn+LbySDKTl7EaOUqxhVN7
EIJXT/g7UA6ZgkZeBIX3/yWS6NFtaC4M5r/0TV5V4A5TucJ3PD2OpxzV7mN52xYO+UAQQ5J76RH9
enGf/WKUkLUa0UXMF9Zacyv86SFqHKuX+sO6FeM1NKNVnE383B+Bv9Xg7sjd37XlrwPgG4x1QsUR
Hq7pzy6MNeWZsUZfhvYQ57uz80YvJUGuJll+8pDG0Y+i8KfqzzDQuz3IQV5r77/ITbuwOfOxePZl
FWKS9OPAEdH6HZW8zukJCRRZ4o1qp+E6U9e6sCYyhBRCYauNtyjvlSVtfzI4hn2Rv5Eg9O+H4ydU
DaUZbSlxjjZldz43aDd920txWZWnUHUzjqEGFBRo+FgWYEFDu0NdodjjU/QiksqhYktYeMViId9N
N37iCrQJ3q2DTCexcrptntlMj8zSGaVF0LoSGgpqWYy2qD6ENzoIrsgENXT6P+yJY74RuuUUPVXR
KlNBha7+/c0unFJkabZ5S5IOaUMTz47uSVr4EdIsvtmHvCUH6MCRm8JMuWmjpfwnmVOJbKbI6/55
6m054+Y745VruPgzf72Gs3XaFPPWSrW0PPnCvlD+ZsYap5NKq8q/Nx3F2/fd8yjcW+KqW+JLYUS5
igAOmk//X7cCDoGCD10FPHJWgyVGrvRxhIhD6LEl3HWEpWFe5cTzoS4JqEo5AZAp48Y9y7EM170s
7yf5IK5FaLTXhm6ffpzv69H8w/znas4ObhU1ZzsUQXmqQhLC3NQCfr3NaeG3wP0HZjJOqe88DPCQ
ck2D7r+frtuVYbpUUXMLiLwI5lzAOER+xPElE1fQ41gsiKe5S9p0ARdBgwjKYlzKv2OOwWW1Shkb
XJ2kXBDH8E3w0fN00SIioPH7fdViaRy0xihO4VPykNxN/t1II5VqZ9yJ0sFMFgYRzvljG61KhDEz
Z8BaheTYJOinbOGAfHNvKr+NHP4653by5Zg52uHzv399/WfT7/tVnpVKppXo2FG04pS9iNpC6J/F
aZ2LhzFdxmS0m3bTLawXxdGe69bJdZxKC8GarTVavpaAQ2ibDjM6nfmXnFCBHZ2vX+khxKMdygsg
sr33ZuU3JnEkiQtkI9xY0wKD0Eu7z3Q3/AM4V0kWy2Cn7qjq77roToh2anIweQ3tFB6EsKt/W3/C
39fOuZ/F54/H7MuPc9YsLttsio2MH4dtj/L6bUbOM0+UIousU4cBOA+NROPC4K0jrUhugitFxOUV
6D9X8Ik6/3KgzQoliPSJK+jRrIG/gMxCCuLcqHbLbjnr3YZbkLqEt3ACC/VbCaehTaTn1UPY/Av/
41acO+RIe5+zvq3iRAAeYm4cXXxm4EjOLOr9ZLMk4kHU18OH7g6Qf646FD630Z9XQCQbzUWG3eeL
sdor0Sg0fXEipt1qgNVsCaWJAoTOD57M4Q2dd/M70UiB8ldh9a4GByO1JZnkvVWE/R/JYL1D4dEh
7mtZAzgfYlW24wnPtlvdGAMRgHR1FmQG9Si9ffFOFlR7rDZRgq1GXkDd04JDY+z6vbRMOOVKt9q7
T7wFGaPQqk76MQywfjY3VeSMx3+/fxdEIjLwE1HkJusYPM+9V0EAK3Jo5eKkqru8d4pNEzpNt6pJ
21LfiuaGZYLZv2X36k01PiniuKjDJ9O4ZR3L5NdpqXob3TjEBGZ5fU91QKpNtIyvPKwXXxcN9ynt
KCr4H0K/RBRSq5ra4pR/IJgkmGWRYPWDsA/+P9J39LLn8RxBt6zBpGlfQz5dOFDNd+l/P/9cxZd2
VdJ4ajW/riOHmvU03LF22uMrxnnrkcSfeebfk+TbYZ+/cna50Injw/FjWiJTQngdZ7WCFs7m2zou
OE/d+MKdD0R+6S/NjcXHpQtDp7hHAsBDeu0Y+XOiNX8wcYS6SbMGntv3HaQy2yAotZFn4967L29q
4igwZ9jVTtyEGxV/yhwImmz7db32r+wLFw6REIkkVPZUKOhQz0/vXYF9MYh7jrCrmEh5GylVVT2X
+p0/3JvRnRQ/5Pkx7A6gcqncnJIkJ4BC4asUPanT+/zCNOKuDa4cVy6ogbgsiNBkhfBz/Mi9yrR2
yhmezaWx/iGXO5xg8htvBxQC6Dg8g+PE4rVVBDaxKy/BxdIEMs7siMUng6D/+8/Rt4XRKGaTnXJv
GdPqq5d1vE6P0gMemVr4a0YrsXzUvNcMT2l3qwfb0YdPZhfKUviNV+2RaCyZyGymi58GxkBC9PdB
Ut3oLcIX87c5OZ25RKUgdOuheBzlx8Jfx9k6H669zhf3HgCBssIhds45Odv9Ek2M2jDrIQbbok2E
Q2kRW30Q4wbVxCEdXxBMIPbASE6iUrWacup6b1fJO0iTxABeWQEvVCCknLO0QO6nFj9/vTKlo9dN
Lucp2KCFB1/v+YchXGYM0XZxuGvhLs4O7VuvWUFdrZ5mGFNmG5IrW245oqdH7bO5ck3yzz2RhiRM
IJXQHJN85+8/tSjngqWEXFMxIAN9t9SPTt3X2Xaa9rMUd4sY26QuIHUZlDo6mGyXb/TURWhEfGmm
njxbvSa2vnRc+HpN2iyI/VIwTEZltVnGNUXkYr7ocHPzkj7jUVhO4zocdhRTcvY6RymHCwvV97jt
uw8BVfiiu6ZauPQqfLuWs76tbAxZ1M1jAnU15ruezqO/i5XtgDMTk6Pc2zz66L80ch3vMiddVdiX
Eeowk50R1HOO9K71UI0tGvJWHLx35B1i1bF5As3KDshZi24Ka8n+rOHAe7rOrLy0o337BvMT8OVu
dmWjiGHEN6iX1bAblz0jDfI+fCCJEdjVIxtZ8WTkf+nYqGytT1fLLvFnF0mW2fYVXTdBO2jm2flA
zhUpMLvik1iuSthe+KQZ2SlibTdeiOiL+fP+sSzuiNrg3D2yNCjNKlGXJBTTJKqwE0nPQ7/Vq900
vljwUMdVUf9CIh75J188Fnaylp6mQwGsSVlMLskIZWXP0pbut7QTl/J24KyxH5gz36CX9YyXmo2U
Y1O8McVfyStDMw57saOYrnFj3OCl8/7QDUpAw0GPL0fs2OZyjFbqqxS42XTEUDIVS7G+zWhyep8u
DWuhMkSmyqdNge2HMiFblnCYy3gfhkdTR6VLGEEZ4X3x8IIS6Bg/EvIXtKyg2/4P2D2hcP3ba3rm
y+8S9Zaq6wYWmPPJfYGVjxghE/E4ENtq3SGgx4RAf42J6sgmUjzq3l9dX87sueFNbbd189AYNuQA
OHpX9pX/x8Xo8McQIv0Mu2y0TkmrGpVnOhI5yyjkNguOoDvNv8ifjG2ib9t8b9R3WbOXXYM5DZZU
CFI9KYlXLuUngRh+jKj/51LOTt9CHk1xLCN5JaNW/DBVdyo3FYnCczAY5jQ8Okxh4mVCpLgDJyoS
lomyzYNV+4euspNfG1NdmA/JlB4zJpXuBAKtswooy6Uw7cVihqTVHvOah0Q7tgVUFrIfrQe/INwa
J98mcvTeTv1tWa0bwgGLu2k5SLeBvM5MBludk/y69vpeEAUAE6HHznRj7iGds8F0n+bYVNI1maSn
orFYeutFU9zCYS3nIcNCPxkE5OQ3QSqtGm0hbvRFuWkbu9U2Htup/e8N60J/ncsx0OdTmFjAJM8W
kyYr/Ayk3Fwg1ymem6ZHlnESnj1rr1Y3sn9KZ/M5eQZY9st3D7EyYXq9Eyr7iQ2VpThb0W6mLdLa
pbeLvIzJVLlo8iMYsEg7JczpCRVaKZz0kdQus+zKF7hU4X/7Amd9CEqVIfdMvkD85BHE6Sj6rfGM
ddc2RMScGqM3/yZH3pEGr9q1pKsLavj57mnIOzSUtvR6v28GrWalyEq8YravMN4mOVVy1Hvije4a
cBcn+S/NTXJ+7/wVup1xgSAro/adS6QE6Q4k6jk921t2tMOzK6ePn5xAXkmVopMQ3HmIds7+mTR5
TIaOPkEJJFVajPW+RwJex0hOhltDB3xQHDg7eiSfqize0bDdcf5K9uFbTCpryiEZ9lPwnom0FJ1U
dnUWOX8tsharEZ2vxyZfW8O+9IhzJS6IgnCTw034aF+LtZrtMaP0rrENdlV4GOCRW+SkMvxMx2eA
QiDtRry3hlNX9+ioSanulIdxE95KEXkodvg7uKrFuXAkIoyOYHng1tj1f6giZLFUYlEtTgINI2kv
3otHYw/5YettQ8OVH/tD+2gQ/uZOv1VYUnvOSe+cTid+1XSLDADE4aGmiXK4epC/tJ1/ubJz5UTS
h8akRlwZjw+4cn9cWmy7ra1/eB8G9hxA7i6A5GqtHZQUmiHCSFv40PiNtiFDn222uga2vODageTG
mfWzg/NTuBR1vSI1RVcw5NfMlZhSKrvtMizvFNzGtRPgoMZQSEZMZCO7z3dT9yZDu6+xznCezxRi
u64NAi/WXV+v6azuKku1jDyDa0K/1LOxWCSWRW5GjvOyjJakXOQ3dbz34YkYqhN0m/waq0qf2+pn
3aZvd+VsT5EMqfNLmV6GsDZXqq2t88kOczCXj7QwZc0pwfr5H033VLdA+GPF6dhnq/S+ISVKBDgy
A0mV7AYDYV/9ChtCQv1mO8TPzTICnpEgnvYTe5T3nOxKhf/PPUc+yFc6iyxVEaM83Z2ZEpEd7M1j
mC5zmtZV6VR1ufBiIjfJ5piI3TaeFFjSdfTAsD4L/gjdQyP8FSI8Xiy+UUjomnF/db+d7/75vSFz
mywEzMEWKXrfF8I04azHOXf+dQQigpXChrJUbHR71JxifPIyRtiF9YqdvnjQtt0Aimmf6I7nPWIS
ctpr29rFXUFHuCvKhFLoXNX36ykiMa57MS9OA6jmGidsSGYXEb+rkBnqAXaDd4NZpD8q4CT/XntW
Pzv0P+7Gl08/G9AoSRJFUpSyLRiIOJxyeFQNjFoJUVdZwYTkzQj3Y7QBUgTvr9uFxZGOmEEyzypS
SB5x6Izp1Tarb8IIb+bW7He6gvrDSY0Vk3ATNfeUEktCs7mxvdn7f1WcNJ/D/vUNzsqCIBSUPrOi
eQXIiz8Fqt5N8I6HeCUN9Pdt1YcaQY2rDbe0TQHDYRtGdrqYOXEKmAAPnXHIrkvjdGSVWOZXCGOf
VdLZ9c3gXQvaMpXUj4wjLfDmKBKNLhMwdOstDu6NYSd3vw3tVu3XUmqTEI4Fabh3a+2mYKfSVrn2
PIGEtShNaZHeGoFrSm5uLCGATOPe79a1zKhqo2RIYciRXoiR4xMtra1SJOsPUbmSlaVRuVCLqpSQ
hptK3/nhUS1ncGRWPifGPc9Wp6FFuoVwhITzxXQH9KWMPcylLGBoEnRHUEd7wAyQVrs4YvVmbqj9
yrwnuk+55TbjvUXhWR/qP2NGagbkea9h0RD+Wv7Vp5QC/eePbBkgpDGpMW36AXrX29rQPXFAjlAw
YrXrFGAyHD7FXLXjkngcIUV2duCKK1Tjgjur1MwVrXbDd7Tw0YxPZrRO/De53nviyhoIKFpDgxWM
lSoRt9Q9I5e0WPYMDP8LhpSMfy3+ss7ChYvZgdLlISWqjzGUmCp/kHju1SWKn/Yte43v1X5Rkf4o
LojYmm5iMrk8V6bQIBUi3PV41JGggi6kqUOiUWZnM/AZHfdCzec/yqx7TuK/ZoAC1UVauAaNRSm+
N0kf7Dior/N3saVqOcHXJ/XOWlGRdU7cuyXwgmFLEn3qza3ZWWnQHPPQyYXHabLVF5WKVlrklVPE
z5I2z6YkrEEwf5h7KfYU4DnxiBDoXQqmW6xgNuK9oXKZLwzHDLc6QxprYd6Gm/Rl2sIq4PXBdQMi
G1krTuBpOzyF1UE3kaGrNYUhxReJaDMzK0+PJhH2L/VrNzqRuBghutK0VzZaeMuXjtR1GmzLeKeN
e2mAtoNeLL0PB5v6i8CvR5yWnMqOqbXI9zO3Q14nj0RqrlHCH4sbee89S/FSFpGoAT5d8I989l+g
PmtvkY77mzhH/Mixs63vtEclubP6gwrcL3dKQkrA5zFy87BLgOs4qNKyaG7HHGGGRszJNZHShUIO
tBliIAvk0Nxq/r6ypxQBuRx1s+6Eh/SPmdv1XyM5xIfiuQFNjT8XoSsrEUUtGhjzQDSIk56Uv7iP
b6S7nrSqlfF6bf+7YPkkf+zLVZ1VJ1PcBUlQc1W9jcd6qz+Nh3Fc5b/MV3RSvYOZGcuNjMzPkTHd
P/z7EHdJbvLt088qk8wLQn2I6uzEi4qJQLZVe7YS8EIuR3emVXQLJIPatW7epcPjt889O/V75WjE
ZttmJ+NELdTQXlwEnFQhkIRu8xvVhjItmmwdPrINut3MUYRN0qysTbttYij0iS2v+H3ckkfXFlzv
SO4foRe53YKkYz5wrU1xqSz4dsFnZQHh6RMeQC44fpqZXRYxvgvjKG48uky29z4nA0XMTmkcv135
ieZ/8vmG9fUBOSsJMqOPq0rjk/2n6K67pVXo/SFpjN0meCJpdg1/YGu86sqvK597oWj99o3PNvK2
VKw4M/lcRGIJU0Kk4MxmOxpEnq0t1Vtt9T9ELqm98qKSRHDlK5+dzI1WMfxYZOxhzU+H+avxMaLZ
8rSQK1sCT02QTrSnnt2WaxmyUrgI1+TTOJyYN8GbuCGEWzm0L5iZ6BIGv5vCzlq3da37Vl0aj8rN
/KqLC5yae2lrbOVb5QgiGI4Xqx1Le9I7NaFLxrIVKHwFUMWLUdjIr6ZmI7qT/bV+VzCdR1E5L4bM
KhjRIvLwtz0yT2AKjCcPlrlnbj7lBGU5hHZp5m32YrTz0OykvQb3liOukgfws0sBJtAie7cekkf1
6CVLEMTTH1qcu2uTvUt9Ntp9QF7o1uhog8/qbL0P9aSa5ZCdS/Dwk7TQIJIUj1NA0O7CUlctmY0f
Boo320QO5GjCiqMBiIcw21i4oK60/S4QgQhEIf4Ana4GV4tS4vtqnE2GJKh6SijmeGca9qx160+i
d2dqL525qrwtc89YFxfEnrbiwZvWrI22TJTISYsxnMxdfY5udsorQMKUNhvsGtWtxqX84nGSfBIe
1T8dcbM+a8kW5gWMI9aUeN9yAsO6YiPVZ+5zq99i9dw1vwkdXpov4zsCb9XBvNKrd1XutMopIAwl
6gAN9B/0tCbLNceVQetxa0WwQenIrMxdv4k4YRU3hr7LbtoHJSbFsmVQfVO3ywZmzr54K/ezIRgl
uborpvuYfZLpZncbF46HWFFZS+EOzI/gv6fiWz4ygTteeZ0vnLO+3e+zZcQPcYPKHvebMtKlC14B
f+E6l+FeWPnhfwN9uriAfPmFzxaQyRSDUJs/kUZptirFdW3OMVM1yd0MbHil5xDxlnab6Vjmkm7W
lQafcukCLFFVOVfO4+xzNrmgBVhLRCuly32LxFS915FtEl3sqGhsKAvH5fjWIdF/Z7o68l+WioPr
xA4qN4GLa66GZNE+MIWwxxeJdoX8nqtLLYVdxux9ee3oZ86L2vk6//VqzwoBK1HlIFbhy9PHyT8s
E7k4IQCwrRcS3cF98eL9zbzt1J+maVgM+QOVszmSG24LLeGc90a3k8dDGj7z5dRkhcaMg3zv7aTm
MKKETzWQHnsmOSCEF4Z1CKON38bLkcAAgxcwWvfejYYEDOCqnZT0+fnLMKpWDfUpuiThOSHuEkgB
VoQ03mf5nVKRBOKCMKBz+SArx8E/7AP1JQgfDPHNZHaR7qSeQ0y2reutHrth9dJlf2ojXshgJTyL
wK+tlP3xgr2AcMtadRwAS9XtPqOxzauc1EtbiiXiDWDAisThfPmzqiINItFIT4Z/VLLbotk6Y3Ps
4+fI2khO+avbKSvw5VGyNpU/Vn5XjYuELuPwPC/y15tSF5fjL9djnI1W4wk2G8cXqNqzhwc3rmzH
a4j5gp0XbsIokNTiZWiuLWnbO+Wd9yxsmlcxcPGkZP2VxVi7VGKQYa/oBEDKP4PNO9WaQKO26Qk9
Xj/PJU3TRog3azEFW+86txh/y+lb1u9zIGRe/zI0N13gVix2LZ3gO23YC/p9zRutw2EkEgGurJW1
8KMdFcMuqMvQEc1sIbd/oU+F2S5lOR/Y7DZ1eIv9PbCzA6sp5aa60vF+ITch4dFySmk7dEtTv24D
+uTu/XjbvnzlswI0icRRGU2+sqX+DvYNRvuW0WNhPFrpbVK+yM2b2Dx2+h4ZcpMcK+WYSae44OGF
tdmpEYcdbDviNqlv6/aPEt5FA2Sa8Sbj+RaqdS08y5S0eTkybkagX/6J8eaO5OHRl9X+6BBD2qOl
/hWLvwaEwqF4rcXboN9KshPuZm+xeMLsrNbrWtkb5VNCFrEWsA/J9wKhadpS72zrI0x/JdMt40uf
8SZxL4HyaiqgahCvgmF5z/IVcTAas07/OPW/jOkxlJ5GY2VVxzR8lMZDyGpWv+XKu27iKdQ3tXRS
CsJXh2Nab1tlISrLdOR0y4wwSjeGvC4wNBcrXIt6eCMdYS6V6KTRbUDuXYkTWSGOIu8Imcge/713
XZjJKWjAmFxrBo6OH7VLGwySWCZVysktKR9EYY/6X3GxuvUfybhv2rvSevIll1N6BFWlQL++hoD1
fzh7s922lS1c94kIsG9uRVJUL9tymxvCcRz2FPvu6ffHnIO1bEU72liYN5mYmWCpWKwa9Y+/wdW8
W+qUaf5z0xzN4ZcOAHqzPfA3CP9tbJcfcja2WZOcy4xTTlp2qq3DHngsexd8wcckNt1XyaOYPcjh
oXE7iN9cere6iuskemq7iu8Mok4rzdba9b8nzfj7o55BTCLF8BU3IdJfHL/DKKEby8T2ZJl7nBQ6
82eGrbFMW7xX1cVr1b+YXrBtveFnj0XUQnwa8EyzS+OgE5eeB8gwXgcnbhcUCvFjsEodmhzgVOI7
7FWFcBYgC8B0ojZWGvTc5ohVjhY++tGzHntxd+hWAAYZsRxoTYrPsP6gRouUZ0XaWPUu6V9aFl1m
uA1ew9hQLy3lRcN4vh93FQkw5aqdKfs0f57b/jVot2dRxTFkS1zOv2fpivr0D9Q7J/FCOftLJRQb
hDVUod6eGhDInKbJJhh/NKaX9U8YaLEV0rAYgNPATRSYVI+EsdaEpEUeeEu4T8vfUbtKZk1NuDGT
/b8Hd6VN/31wFzUbHPlJrEqlPY0AwKm8k9TfeDOXrtmtjXqri0uuISKhMwYMknpBoTDYo+JWXmK+
ZfH9vwfzp5v0fcf8PpiL9US399wOpdaepminl0tgPZr1OU6Qk5vXtHCIy2abShHrL9tuBaXZmmVW
G01C5biRbJ0chNlxnHicXjgybjJdVulthecVGuH3cV5cHvNAC5SiYtKC+qHMPoPcpYcpCzsg2wc8
O/ky3bC9izoXszs1eO7VB/gEiEAEZ+icsfJwabqxyJQre8TcT/jPIru4e7VNOgaEm7LInPlrlxfq
hJfBZhheQDm10vmTyMGCP4q5PcwiyS1uve2wxG8TsHICibSJJsTnjusp8ZkSBQMD7jw0SQw4lpcT
rm63yIfXPw1lzmOmIaGTYPn9hhaZk1IoktWeuvxNqFdZs0tHsto8JCONdKjKlfGTIzNeWnZtbQZ8
UhH8w4uNI7sUNjgWYhIoPXRk8EbLCLn7jUn9O9GEuEXxv8PTLiooITD7s9oa7Qm6QzwHrrfv0xLb
Uvzc8zXusqodlitS0kwAC3cafk71A45IEoYSlYsTX6EtR5aj/oJGu3H6dB8U7r+/mOuf75cRXgCO
vZ+c9Vplb5n6bUlfKwFlwyowrPcDKTAuDYK43p6Hg8S22i8rSE06/lo1CriqvzFbVzTj32fr4nYh
6kUxxIrZniRZXsg1d3+cmp4VtCHBnQqOjLg5B6OQnkJ/q1YuN50JCljjhMePwUYmVbFJK45a3SML
fuAc6ScHeW9peOWkL7A7mfp7vGv+PYFXGC/fB618X4Gh2WeyJPCKa7cHDEdnbdC3vacjgMoZm9KM
MzZYodUcXL87+eGDDg/GC4tdYN3/DwTNeTCmqJKzYMC+udj/AjNPBjEUWg76kWxj6bHg+oqBTvGW
Ov56pEFRGzvJurOeZh//pH5MgkOAlsNUjxPn+43j/Uqn/ftwLrY5BKGhYI0+yRTrUJptkHkbHBJ0
AOBsyzEp9v14h9OQ3Hj6uMR4r17Lsh1u2CfQ7pElV0o3Nf7X9152CsmiuUYX7eKFidUgNmeFORLz
O5G6ETGDXi9b09Z7hIy5ssAdPXSy2BOkp4GGtnkkpy7Ac7Z80DAZcgqVXW51C2y6OayLYr+PgiBv
pbA7CaKT1A8Nu4Xivw+O6iIlKjFs88Z2bbYrIzpy9zmp5R47uYRwdXqktERmZoBzY2nPm+dfp+mX
mZqrty9k0MbQi9EYg+7E9t8UjxPrelG/oxufQm+q7iXVtrolIUMWEo0FYWiDueSNLgeiu/vZFuCP
NufcbId43wXsYehSbxHOru9fX8Z4UX74md6e1ZFpGz6sagVPi0Rpi978rEXoFuMvNXJ0DlOa5M64
TsDkk583ZulqDWvKhoSa3/g7Xc7I2iHttajj4OzdktZ1ihxncP50wGcPczIQMbvDbVo5+Pjokqfh
irpLTJWBHw3XFrJYyu7uXLzcGNf8rf/19r6M62I3HfCATSo56U7SEXue8+hK0jPcIL/emeMCywix
prSw/dHrsFyAiEx0GpsqN2DzNMDdW0avwH++xF3NydIZlrpFN73iz8f28GWEF1+iICiCPDZpdwJ2
cV5hZLXPk/KcYTvJ7vShj+uYUGp91T4jjtfpc+4pb4mHLFCXGLYmn/9cCGFixZ4fe8ZBPVbvzX2r
kb8BKuQEZEZ1S+NNucOs8sbOpsyT96/Jvfxaq6lIzJrJzdGDAu6HGtMLQdbO+V7L+4iYaRg8ayxK
TumLBXSMOWe5DsPjOZld2fPnrNqLzcZvbdwI6eEpd2K8UmRbbpf/XgbqrWVw8REnZynBjyfuTsoi
fJRCV0mXEVZ5EK2GH91M8R46uL4utEhyv/3JM4VDR7UuOz3IE+6QK9VA+tsVNr+i0LbYANXVq3qC
ZnJENTaGZH5iILLAo7c/6T99UpBx97J2QVG4KNor6r7EDT/Pq3//rCsCse9r5+K7j3NwkzFh7cQ7
RCdR+TF1FtLEzfk9qRfDKfwonyClRDCtk2UwLlsLG+ulWQGeYW23aC2vV23xEc5bWCDgdrMbX98V
ddQ8PkJaOIcl6S8tSTv6qYHPK7uC8sA1dD73SrvTPLk+Akfo21m+2KBvvCkFmn/43yvzPw++vOsn
QjmaVph1tOJg2hXrDICMQzabkfRmRYAQHLYuWUDJuLUX/1+W2n8ffVFLylkVhn3Go+Pi8Zx/+tPa
nI5z26vnIpP8TArkgvqK3E/gOLr8E869T/GrETybSAytjYERQhbu6+fJ4RTWJFsawIyK92DYx44Z
bXVtl4ROGz2A9J6Jbm7upQHnl81ZWrSg4pSrzqiulW5fD7tMfLqx4P6mk3x7oX8cI74chnIvt4Ku
8eNQRlBTSZ42nJRqHeiL5EF25WTbS0uWfPzkt16U7Mj8DFl/juXc5OXeWluX4kg10YQ6C1lbsFWU
FEhHfSY6AhMxiGlputBfq03hSfHi3zNw/aiFcgshGBD2L01mpraC4fdVdyrHdbfE8k4d+OJWykhq
SO0JrpztzucdsWfI8jty134WXogQzr0xjHkV/bXAvwzjYuttLGEworrsTjqJ3GQfDdv+Tn/V7PPx
tqeucuthF7tn3Jhni62sg2kfrBBylG4ROaq4UhBkhXB9MFNXaNIsaKCq9+YGWPwYHmkdcXeRiFHg
3tGWq0g6+NPJStZi5IwJjV4oUzcm5Wqp9mVSLrbDPiybSdCb7mSap4k8HXFY4zInOXTC1VWRvtKO
rF+t9gH2CsXZvoldjKuS/w1EwJvZUhHwaKp6sQNkgmUkTTLNS2The4qj/Gwxz5G8MxkE2HuxFxHy
TARRaxt8Q2BU8lvBzeT842zhefMiPOVQtdsH3DMyKu1z4Sjdmqzb0QeaX9x+vdfv51/Ge1EjKbTf
OmvsuZdVD4mAGZInSTuF2MlhCcyue9FqguVN7K90MvJNla9oDKJB1mRX6pYDbzlbn4lFRUidgNpm
Tu5lN+f0754bG8+XMV5USb0aZWkqdd0pghAld0+IvknqthlGbSM66irQ7m3b/0SXDqZJgrn43LIi
a27HtkCDhERG/MEIl0W/JVFquv0bEA2NM0dSlr30ocsxhpbvXbO0QujWOebkUfP57/X5f/mO/rsw
Lj7aNA182dcHfoS2lMniRaKH45uOBuR5DiVVCXuXq09f3PcTsqP+HcIMtRMF1Y+m/QziQwNNawam
E99YJOe9piwz8VRPv/qV9vjvoV69iAGykjGD6tL6K11tmpQoBckHhTgqHxEsLMcojjEYMBsbZtoe
mc21tNSMhUpbQbEzpwlXuvGAQbreeQC0NyqdK273OPTC659jHq+oMDqzDJRyKmeAwfdaTFnUnCyC
TV4dE2sbygfBWiXqpkcM/dyd4KVhS1ToGzHa1m/niNSOF5Pl4a8QRlrJfeVTii4GbVHXbozurHdI
QqEQBNzx3/R6WwGREGBUcU3ps1clGBcYEkmqA1uz69fteZ3T3CN4xb4x6deqVLQmiIg1iQBz/WKf
DeUibkRJ6hAwZ5NbdEA2diB56r6ObXgoa+FotBC9/j+Kzz6BhfB5Nr1IXxW/KasVT0jWxm91dWvy
ryIYX8d1sa+2XVqUysSGVgWOTCJJspmqlTrtcVgEJLNLT7BHcRmHS6X0IGkKOWX1UquID/PqiDDv
BsnhTaz2Wq8JF6T/ztY8m19qkUJXhmmK5e40YrHZ7DS9XvS0AcTq2Q9RXv2Uy3zRyeLCrx0omT6x
hLGx7LnwydoKGoNR7AwMYRYtR4N6isfNLeTgCquBNftlgBfAjx6NwnkMlPl1Tmz0uQtPfByPxvm+
kw+q6IUAGoO8yJR7WsqIu9e++dwMO0KsQlr4af2QWgfyq3Kf/7YpnbJyrPvhPXPOR1l2feuxao8x
DsZ2dgtQvmJi9n3k80H7ZWpVXa3rtBTnMi865OpO1rdk6OTVigQVKL7YPMDzpbYz5cXQbTrFhe6j
GIuejwpFVuThGj++yY8qiHJF0tQCbTa+h+oxPuBV7S+zGGvg2fNQTo96sa7L1Zm05XW9m50abhXk
V3ibs7k3UCBYIJ3zP4Drlx+T9lmoJ4PaEdVBKMMLDJc+fjE3DbQat1sVljMNNMDlTZItFTukeLyP
nPDpxqd97fz6OoiLrb8JtVIMdAbROA2JLXq0NsZlNq2pA6AsjeVdnHNhvB8gE89N5TvhM5itTO0k
fJayT8B6dFfYfpQ7UXgrip+3A0WuXua/jvBi82mGKIhUhdWKjbDL0W+RuPURwrI9L2AVpkjHs1Ph
e4D2dIOaA/2E8QfflVJtm3yjcgd2igcOXoYKYfr8CwcDaj15ISTbisPN+/d8Xu2Zfh3txZbUh6aS
T6U+I17Rg8VXnDtSuzH8hQobGttNjQpcnAXLowYo99Sya+VcTu79810xbAlOzpvVGVl0qTz6xZ2g
/1KqxyTnmkIMohsNqwZ2Kslo0hZ6oSGvc2trYakR/8DBeQAtFddIcVSJjNE9OazFc3QnPVvA77qr
RHZxgH7D6RI/sweS6xR0ttxtWrwJIwKQiteSNm/kqXDHYWmG6xg6RYxf+kr0PeHsYfl1e6+cy6PL
68LX6brYK9vYajND0LpTfw8zMuXgW4pIvOKXvNl08PFodOEuRCfQVstV2a6z8AHNF0als21GKbu3
3t/VLsfXAV3sjdGU+93QstridfEILIDUqxi3krmKUgwujnp2anA+Km1sWmNyiN36QNfNifb9B1YP
U+ro1arHT9XjLwXPQ7nUTQxXTzqfz00KytX2Gn64SApVUTcN5WLygrYqhPNgcfx9NE6dnQQ4zfi8
zEQ5UV+GeGsDbUisfJiq8DOQgGGKVphoYtfqMvnIU0+1lrdf6p8+xl8v9cu4LuZwMFvZmkLGpS2I
GjSLXx2JKxgzruekXmyqtAXagjY/isIxaP8fLg5X78JfJ+bimJAIZNezeWLycc6H7Dm1RjcHrjAx
hUlJo5lt/353wt0QrxV7ONTYOoKM3bqSXwN7vgxDvewv6lWTxeY8D+oDQX5uVR3Jrlye/Yc5oKNv
VtqworYrfgTOzd7mNQj067Mv7npDECRpM9LTCp5VELgAIrNH7VY+czHxinHngwjiZHo/B/AWD724
K4u19Jm83U6aUa9Pgwp1mN4Xra+LDTyPySEoMmE+tM+Ca4kAfGxW/amH666Yqwz/X3aXchuYvAss
eob7ZsJ5ffqlD4++6U6Nnev7JFyTpeRzZ5o1aPBv/fEuUD4t+T4saZLFbjZRf8rr2Z323ppiOy4f
zqdaP+r53i+QsR0KPfh/oeFdQ55gvHEdkWWFK8DFBXBM/EJKpKA/JbDtcMGgt2LhCLOoaliBOIus
hM9mPBbVg9pANpbwBkmKdane7LVo18CQrwO5OMmrItZGYWAguP3LjmXt9e7HID2XwmlA5ansQhJR
m1XJHhXHb+3wdiYwzZ5lf+J9PP6kgWwOG7l8D0bq5u4FDXVGsFvqJOG7kX2OOEk/W3DFqhWdyUcF
oEJ4a0uvQkSW7nthqzehHShPIR4PPv6fln5olG2/6m7Rba4oYRXKpvkf+IZ/64OjvI1JoOJnKoqr
WPugeWiZ8tZufw9wSycbzk1HlGtxp9KelzepQvjgCjcozFBtaRV8mri84v762JNFhYEe1DnC49L7
QqUAarZhRjrYocDTFkld/1hK26r71SlroaZb1UrOrKcJid06xYrqiJqbWD8LHb+1VF/41b1w3s5k
8af8PnRrDB9tEW/dCvltma9H7UerHlXcZ6XBK2Ln33XHNayES7Fogf8Z+Ej/aYR/LSaNcRqGWMWC
UgF38NTq11TvzWBpSA+p6CBBzPS7BiGiekjQJ+u7IV5lAO8BmwKKTrfQHZy5u/RwFh9a5UnAGeqM
f8hBvRlnPC/Di8NBR0JAM44cTPUvY7JAPltt17Uih0NL6ANOytNKnVVsM/lTs6dPLPRu3F/NW8+8
KMpCM6qrYH6mv2dt5HAR5IUSLTRIjvpCeI19NIELznWDtpYdPhJDoWxQwU8ffNPdGbDQO7+XeKXP
WBKe2Oq0SWn1rvqn9um8h9+6g+iLZwwCgqjVFqF/Gl9jJKmK25DeWrzIFmBUvurIPkJAt/EDV8oP
Er2dZ5RZrukivhce5RcyEzXMiru1rHp4wp076FHrds5Jddp62xg7uK3Z5BjEOby1NfbSC+ONuI5z
vhi3EwkVT7d8lq8d5N/e1UWB0QZDK+o984bFohMRNCyu5jRIzDJnaWEWeOgk4Ix90qjB3OrWp34N
68EGACcVSIiE9V5ekKxOROClxTx+mbJmF8NS9PL1xK5a7rOnXFyoxaKjc2NtgnXnsrE6PVZMMIl/
ieOt7+uKYFX5Nph5jX35wPImVQZVSUXIG1WEgZ8NxxFjw5iPnwI6dLAlUqTFWUPmseja/dQvKChi
ok74N1IPXSm1M26iuAxhcf+kSLvSPOD0XqMZCGaFT7grX4Y3QXDMlDhVtyBQvFxL5TqhdUC2q7al
a8niMn+MoS0Ss9DsScHscT+luuNERXbqzayWeoNUoUXBq+guf22yoOq/l/FaANoOlPNsglz6KNJJ
nLAreqKGvbWinTi4SrUxs5XS2GW8Ah/G5tzgd2GfpD9q4VZHoIoEt4Kiy4s+TuV+so4FHWlpfNHh
KXfKjnPcF1yVwG3oXPcKSHqDEOhHNm6k8UNQ1iEcyJ3wKR6LcYEfCTG02vk3f+iHJcBM139ExDVi
DZjuS+FBwsUMYJelLtoQicPypw9g09v6Xc89FLPICF83G52u/sgzgfpCevpENptOXSyM4F57pl3V
PYTYsRie9hxv4+rgg3UoKHgXuKCwTaMbmd65DVbG1ie5rV5F2bLLAYYWASkJlfxo+XdSvRukTcyM
+vsaXWy1hq4AtJWi4TCptx1wXBUPBNUA41qUkIunNYpZDgpJ21YSycjsMKsSeWHONcIpKmMx6I6O
BfXoljsTO3tFRKq6GCmDh2M67XG45+Q1CAelZYGhM5jqUlAWY/JIKk9wvrWqr5RmSNWRMyBogJZ0
qWmYknOjBhPtj3A8wKEfHN02XkbdGZo9HD0NAbWtAy/y+dvxu1whXPEpp0njIUj9M0U3uFJfhPgm
t0W/gkrgk6hqMg7eEmHJF0VVnQmln1TKdJJ/tBXGcH++tMxmXUrLYdeRGjobTsOq1c2dEi17lcCL
O4TI6K3TnI8hXDQcYog8OdxlEr6iAtjvFLaHQVlZD1m8DSQ08E6IR0Nhx9WCN1HAMpIgegAKpWup
Wdb6HKeOBs+Kt2W2z/H1oyrwH/p8reD5UbIMFgSfFPugdBVCPd/ObhE4dX3IUxtFXtLWCziVproZ
gltWiH8udhdnqInBJo6Ougip3brYl5uk6Ic6bUf2ZXxn+X7nRElNehi6gxa6RAbpoI1PhoE+WVon
4rFX6NH61Q8+rHPFQrdxHE1X/iKJvLAqHFkhs6VZd91DY/db5ZeM6Yryo+XGGjvG2N04jaW53v9r
9DjIoSOUZY1f8H0n7VSpKs7FiOM1DBa+l7M3p+Nm/b0ierN8GvCOvOhRwDBxuCVUueKaBJX9y8Mv
ekpnXY64nHY8nDwsN8CLdvpRFD9GOjbraKWUikOaQHuXwCvPV3qw0TWbzjYMCgXlupg/Fl4CoWTU
nkJa5P0aXKTy/pd+oSmrIOp4cZPedflZBoOfa1UkjacCw4MPTo6GwO91dUdPPsO4I3bNXx+YJYZ7
BVHHOlpqPRl2/y4o/xiD/vWWDBWuoqzMWPHFHTpIsmEImnjiOkFjo7LBBJMBg+V4Kbh6LR8SKPt4
coT0Wxx1aYqO8DyHKWWgTpgt60/8AdMtG4+c9CSWyzxhl2gI3VOV1S1A++rZTAcGJ06JeQMP+b6i
4lDUhzKNplMQrw3kiTSD3/SnDkuxOUUREw26bCiLICsxVCX18B5wb0zXlWsgsieTGpzgK3pBF5+k
GUll0ZTBeIrgHFjyTpY2AURnumUYlgHtu/l5PZJ9FWwG8W3ituULH5b5iLhmeIA8i57SznQiXnbF
D0snK8HGzKS9R4ue37oqXAPRMaHChmoOa/hbqzUJoVh2kjCg48Uop1qizcfxyTOW0lY4cJ8DdH4R
2rvKejPbN4MbRWyxCd4n5vO5Uhfi+al0xKUGpZHY5ggjdd/RAm6OLw0nl8yhrxEHGKp30XP/29z7
TxjAx9DpYqT3NxtTV+68WEUphmiac9jD5YcSTooiWD1byXAmb7hHflkY+8yz8AVZpNDWRtfoKFhJ
2LL+XL5HjUrcuxVec0UKppi6qM5NFZlu8OXLD/x6kEp5GE+SudcJ9h0JSqeW2Mxt3KJA4X0LprzW
O/j2xAuILTCLQBk1tjHWGbVfWCJpxyzTqe9V7cApaLi1U+8wKu1K8uoK+xaX+eom/vUnX2wPQq3n
Jh3j8VS66aP6LsTL8Qm/MmxHKlfZBLRNtFXzFN7Ss1y5yX393eYFpFbyugNl/t3CFjkqoS+OtpPg
b4sk7tCKaLh439pdrt2Cvj3z4ryiH5p1qcJpq3q4ixkLqnwbv2HvA4MUm9cb06FTIZYmwFI3IMRr
rbpvz744ruqal+yzwk+azx1IdA1/PZCgyXYyp6niy+Lg7WSzF8cOFpej8TKj0QQ8ksoFlwy9Hx5t
o0PIrYPD/IyZW2v9yUQ9c/sjmGuyywPjy4owL2q2blL//6LEJPcBKXTO1uf66/5uDgKNR3jsN9/M
tUri6yMv7mSh2IxneNnjyYLOjxNuBCN7epzjNdXHdJFoLsdSctMO7upxo3M4E5IF0Yqwm+/HzdQb
Z1US6vGEyNFVlslWWulvo3kHV2aOFBoPhPctfG0Vuz6M3U3zefPzv1a3fx3BxQ8fAs0SooYRdEtl
yeGcuIIbmsuQ/Dcn17YzztgR2l2nr5l64xP8gyT99Z6//PqLwzbTcMJTqmb+HAhVT36F+CiAc5Bc
vpbTHY2136mLEwQnf4PE0n+uhIdbL/4qMvD1918AOq1ehLou8vuxjFIz3FSoSmwVZj7xKjYRyiw+
nAuHVX/XsCtUuTO+4khjeLfX4LWGEUTS/y6Gi4O/aVOFYDOmg8t8IrFDZCmFEQ00Agjxduqpjhwx
e573KxPOldYdIKlYuNFIsKz2Pg2KlG7kvG0lzwFyuNv9/utvDBUnZ6RFjSJe7NVJKRa6ej6zWoQl
bgWyHYA7JHf++dlSn1W7grrlVNg50dTlpPDyatd1R3J1Ih/n4JudiWuVkolt8HxkKiZy3O9fT8ge
nsuxnpOHm2azDRfISYlh32N7CO25BNGhl/q2vNY8rbTFZp38av4Xs3QsQwxqRkxaFZP+8fdRaAXJ
E4KuztYSlAnmq5Au+/OdH6+1Ze1FngLGhASRY8zBMFWMf2CS1UEhAwXC8u5WHXOtgPg2movv2SoC
mSaCNs+JCqlnG2xwCdtJdrvOSfm5FZj8pyy6+IS/Pe7iFQx9rWp9yOOq1xqXApkcWfLRwT0WkWH3
D8SFxb/0ZBUTAHfezmLdj+K8CN6L0G2fY8JIVhK+SgV7T7b4xMUOM/efAAVzXtYaeCXXF2Sr0oj5
7bcLPAgUFE4Psu/hlgILCD2P6mL1QDo4NAzq3+7sIMsQj8JeuMdRDecY047vxXKD0Ub9MzKXRrQl
qTYV1v8u2a/xdL7NwsUmAm+oyaOaWcDvggYCcXiwRlo7zuzi0cTPW0UAODdwFK+QPavn9nLnWiXG
CunCXI4rBP+4iTdv/x6VdmVr/zaqy/0kUgYrV1iYyW/alpK6K5V7Wjdn6AvTEVdwovZcWK0K5jWJ
o+FFSmgMu52MadUC7UVbu0ngzdZ1GNYXCGUXw4vxkJBiryy6hbaXDrG2HPRuIVrHOl8SPhWnG6yx
BxzVKN3G194RylkTKsNFM+97861v7+r03h9+lbzOfFhYjnBDpfenEfrXegSImj1WDJzlLyosghRq
qfN5E4iDWld0uUCovTue3VqjefXY6kup3dblcvCfBlg7mfDcKlsyPUhKbz6HAgfWAkdLqrEpdUvl
qUg8EBsSatE8qyDChZPLoILjBgdMxxr2kgnjaR0PN9kf179jHIlArHGI0y4ZtqYBxi9UJrZTqN7X
9Y/kswHqs1HczpYvwtpQnH8vl2ut7jml8j9PvCgQ87iJotQkNxPVPLYXP2cPdNdYxafIkz/0Y3BH
t702nsIDhIDNLbNe88r969vTL3ZRM87VMFd5es8i9BS4D2zhOAlixeuj8wdMYzy9mxwGhz4cl8fw
9znd6okzYOfxWT7o781JCOBzOOL5ITXvq8JtoBTSqY/Jol9mmlMjghIWLXZK7SpOwSkxLCcXGWXU
ISb0K7UD8kk9HVo9d44Ko5NuUaWrmC0oc+kS59Wi2I7LeIXuGOevfGlarlYdJ8HT8l1FZkm87ZPH
rL2ztDvrvJvkpZAckvol/pGnH2JyBP+7FTZuXv3CATVRgOIqBKny+9ET1UFXlz4HIGEXlI/tAyYg
u+hQPfrpatI/O6y79G2BEIgyZsSXc4mzFVAZ3XIpt4EaLWF2ScRBchMikfHSX+r7+X7E2ur8ANQ4
+Vs/dhUfEs2hHDBy3WqSK2KRndudaJ/5f6V3Y3QQhpcfovahVuv4Ae8e0cmzBYUSFqN1Z+cid0bs
su/VVeCEHi2mUlvDbLUmG7pyPDg5ne7zcaDpUsCpHWuSvbv9SKCdsA5CYphtXCtu42JX6n2Eof+d
uYvFHjTJkHcty23EOltMYOot8hTzRcULVw0CExW7z/NSU28e0NcY0sT30G5WSVj5O1sl6MI6z0Pe
WW+jv7cqgF5IggtNds6/g3qBsXmLn+ZsBDTB+Nb3fnxXdM8hJTK4k/XU1+umWgahW4g/2l/iqjWX
OMNoONbj17u4VR7/Ecle7qdfRnspbA+lvkr9gf00RUgmezOFSpJ+DnCkXZzT/W5VZa/yuMGfiRwo
VGOetMeVShbuORFC+Z2Gi5zvsKqrLMdvkZ0TV7qOyVOVlh9pNSv08bwjAEVM9k36s+n2vblUFnG9
UfxVD/MeHKjtlpN86PNn7fyUGrsU6+fEf7t1D5Lnw/CvHyoTv8aXJCnWH1uiL0051e801Y/kfHZW
5wYYuuJ7+x6twF/OkD3ao99vEO9DUY4pxv1qlXSeFdlS+aftKo/r3Hy28/wBR5ObAMlcsv1raBfV
RVg0nWwmDA22k6P/Vu3z5AXcCzTPf82DJemUL7dqB+naziJ/mY6L2kE1emFMe57ZLa0PkAqCpian
7agIXA3K+AxXUOQ7EdSbpVh4N46iWy/jApPiFA+s2Ofp6p7jb7bY9VDcJHYjzSzsRnwrZ7PbeAtw
aJuK12TvNwZwa8ov7jliOOW1WM0D8BIonxgh0at+SgCotU2FfnW24brFLbh2/yPs4D9LUL9ApGqR
YNAhpF6b8cfedFrCDYY7nBEEYx2OW9i8ExULihCvgIGurKPyh48nUmKuzPhJIUj9KWpf9fIeP2Eg
VQu+jR0LKxyQ6vazMVwxu1H2KvMmebkwFRHUSgEox4zgYpYES2672hDnWRI+jHjZlndh5LKHKcsh
WlY0uexMsy2S/bjFK8ckfh5SZICoAx28oUQnehVXSYGE4ai2d52AplwouECs0pYIBe/WdfGaaYz1
ZbiXe1k28kpVc5qvRr4Xxftjso1cVK9B4vbyMrXeiIy3kO86suAtUjrBcrIzG5xeE7jotvJLWpN3
rxLsQBRp9yne5LNcaVUSAWYRiimqcwF7UQKNmuwblYWRdQhRxJ5Q/Qec0/gueyFfITWrLRur4Nd8
xU+IBCOvOt7eutBdn6Qvg7i4PyoVulKF5c87rXXuBpv8V76ssAbpkLK74XMWH7rSDYaVwDKDozY3
nENxnZBIQ5t3ptL+bLn51XaePWAKHhUJPRxr9T98n1+n6uLaaQRNk8QyUzV/Ku1DFWL9kuwtOx0X
+gd9v1W4QeP174deAz++vZ+LfdjM8FuTpjE/yZ4JM9ZOq01Ye0CTUXKYuFzmqzFfZkitq3vRqU+A
Zjh1G9SJAsSN461WwdUTi34FIU60LAw2h+/FX15qZzkz+xx+ceco6JbIBxgwHMCRlqAxydXIkAXN
w8h4Ub6qEOlCshkG4rDyTyxwJlJMJmfgbyaH8uV/mSlThMtoSiIBuxevx1SFMY8khhauIZFRDbJm
38pNSH64usa7niTdscGnfDGYc0jXU9BTxNxV4abY3zo9r7VpLdii/xnLxVtD1SMM55Gx6E84yHQY
Cdb9m1G/BJzsxQ4zo3YdPuPAJLVLdZaMi6h5AkA30n64OZyoSazzu9Ht9cLNE8hJtxCbKwikyh6K
9+zMUOB9zofhl8pjmJJK7dNmdl+cE9Ypz8OTmVnrakTjN9xneKjEnol5q/SGyH7Wl9feWDiSPLpm
ihY+fpawBCbsqXP//RqNv+9kjAwNsI7V3RVb3CwN8iSpmbraDckiWIsepCOauPdSvY4VNP/47S+l
csPWn4VrMoLTY3RvYA8v2ICARXcoP8mFWYzWc9I6ipFxo3hcmmHIhsEvLQbc4h/E6JdS203pku/e
kMWCk3W4NPbgRfhltJIt/tQ61wJVlHHux7UQmQZNKoWUhIMfkaYOCIqkZh/gAdgdzvlrZvyYZuVT
tlASQqdPbcslon5JuyNr68aV+coBOE+QZYiSQXoD/LLvr04Rpz7tfbahmI4/UXFqt68wcUkWFuSy
nyHEqKSHIE4NQ3Bc2zgox6D4WId2iRcwXqmIdvHtXyUUFup6VLDTRLypYxiuDfdF8qHfjji5UmQw
ZIM3+mfrkC8R3JADZhITNrF4PT7neKz3a6PZxpTh/covdn2/PtNrQSWyJJkOwVN45PX4d3PTkzPS
zYFEtqIJuOxl4sNE1KOy6sJNL/8MnJtK9D/z973AQI5AzhiCSNafol9scdH/Ie29dhzXkmjbLyJA
b15FI+/SZ74QaSrpPUX39WewGveiSlnYOsABGt27txNFkWutiJhzzA45QaPDMxTHdWoux2/jE+UA
CV/mJnMrxNlwK9bi5ahX1AnCU58kbOZYF9KDZOwj3Cw5kZ4AZKGVXWAdfw1Ux9vmLdqQRMRmwTlW
eh9hYHlxecgbT/EPKRbkUrgHZ6lSsGf0DPTofaq+gvguH97DwoU5Mul2aJx68S6yPElYBflvkG/v
Nfm+pKlFfQLSrV2Id3LBHI3MibfesH1YvuIW3ZWknm6G+vyjd8ON4k4ZnG8QL1z/qkGjJ5HW9BmK
hZEv5VFe6tJaqV57HELUZj0WZkZ38kJWny7GnVm9KsM+XRa3zlj/8FHOF6JZoiXiffkhXvBzubcs
X4FAGW/0pQX8U2Ow63domp8qa5e2drD5bD7z8lBPKyHZmLym69Zu020rIW6ctsX4K7hpO/1HOcNl
GTpBCzjW2S+vHiQ6hYZSSmZ2X8XPlbE1W68GZzL70NoNalDU6MIxZ/jlk7Cxuu0//0fEgCoSTwf3
eT4ni9dHu8yPtSYI5vNK4nFkyV1CSko0e5ZnlU4POMVLC/ClAj5I4Rm6Q6ufWfSRVCQrBMGIGlXF
MbF3Fl549gFBuRA/AodSNVIpQ5ck5Zb4doqNTwjYreTVf+ygf1/81ZEwlPxRl3OWDAI8nGHNUKp/
jaydgiKuCu670q26sy+sgGdn6wql1Tl9p0+00qInKVgV3ekCWHAIyCX0ZNOL+7UoP95aif+5iSIx
mtsqiIzk68NQEyamcJkjEYpvyRtzx6g2BKPjbKN4dnQJIdqxUr5qTG25K8O+z9DWIFUNBQqQe81C
xt+TBGTfon2pP0sk7t0f13XVZ0rHRojGjkyLeeIvM5S476uFF4XrS4Lic2EVjnGnPqDyHL+q9lWR
18g2RaZYcHrbzfgSEKmCFgHdh3DSTuIhlRwjIqbVNS3bUpyodA3wt8MS54QBIOlmsOI/zrxc/zzp
Qxoz59NfvTgRb3pd+8XcBxizbcc4qwHK3VCGnsTkYDrCI5eqvBMgz+JibfKI2nPmHN26kf+Qqfx9
IVc3UpRLeYikOset33MForroRAjpQ7WckLvGz71jCW51b6Da8o0DbLXb9dnPpsDfl3C12ydVIVp5
Vs1Fh79UZ62hPDMNCl5oB1z3BWCIZJPVq984h/3jpP/3B1+9gP0l0Au/40fQ443QLsFY4wdxUw9C
AUTR2UHfLGKkV2frY5DdwrY4/Fy8yFaNNcmRIZRsTCTFPq44pi1uds5+TmH/vrqrw75uiUo9GuXc
ngLLBi3GViPGfg6cHCN64BmfqeGBwnhpA7fRIRmxDk9hvNRvZUX+8xkBM6ZY5EFpAJmufqAiVwvT
MnIKtDPt7kJc6YoXaCBKF9MzozhX9mIULIypaeZY6/7rNub/H4IOdSad/f+XcPVTmdbl0o8yOQOs
lcUipEmo2E3DcNK+kKgkvTWf4mfIr8UvhLRkp2KEXvXbW9vwP8hBf1/G1W9SF0JHrix3AlilG8Ij
zRa/lQQ2xhga79s5ru6momq+vdentT+/+1WlpWSXWqBzMHe2yaN7tcxFtUTA7wxulNvl2+3S6R/S
sb+/5lXpZME0DQOfT6wRaJYnjDgWQ2NKhEXHqZQvW2NGXt+2Af3zYPrnV71qUCb9yEEn54NBUzNb
zSkrbZGYNemukbdNgWXQnauA1u06O3whnUOOP9rSxWUSPuPTXsuZ19IludjNo1otZIuUNwTSBnwr
pk1Lk7QOUswvJ2F+tR0YWGI5x+rlMoEATqot1XW3mQFsriw7Zrwj4Kp8miM9GJwt4l1LZIwsLgXf
I7hP93fBtPf7o+QTaLrCAVQX3sD5V+tXcmPTm7i1F//zsGWyCVPNzjJa6WrPGCurlC5DzM0xYPDv
zIl20KJ4C1zLzXZAoyj6Gw1/w4J0KxzZN9o0/9xy//z4q53CEpDwXio+3iDgZKR1LDWOz1xXtVkj
WbMLZlL3pIxPyZvf3sGK1rol63jsSSZr5hx/RoylFys4Es/lnGvWVXZK1TFsfXM/I8OnFQm4orVS
0Ga6Q0wzbOe3hzhxo1uUin9MRXnA/7iVVytaN5R+Jl9C3uONcV/vDD4vQg8GWA4uPpJ3e+L1UohN
d0RMZfIiMnEPvVE08biw1OM19w+Cv9eLrSBsyuAATMgv7P6R3x+a4qU/x9ZDzK9DVcFTqJyUivG+
fzcqz7Lkyb60z01ig+yEeebMc+Uwb19CV1d2QnafCvezAwbrb2C30yaIAruj+FC5y4X8UWXn8K2H
MWBcjslRorJst414Z0ofpgBGlPpLO5EVOOiMexf9c9ZsVfWY58wStSX80MvHrT6LdPPBuFqbC1GU
876J5tI3k5fj9BZIaEd2cGHDel+0O184Ve1Olc6SkEL14P2V6C7KuYuVRV8S9bfUmzchfsgrd6y8
y6+oe60weIDAc/x8OQn70lpdllmwFuze/FaWkrgS0q8qOAx4zozVBUUCr/FWKNzBOGv+/L7HL4oy
+02xxK0l2DeZbV7u2mbltQpCNFlA/mJRRS1Hn73kLk/WHcqNzK3fJx7odEPcKmPs4cPg7PVpBvvG
2PJri08C/r/GUcrXyWF5mcscA3EnHW2mh3m2qcCRksNpDU5vfArBvtcfe2NtRasOC2XhaMnZQglB
yIywYNGK+Kc2YMDj6SO9eAnnD26LuYZ8Y1V49jK4QfN2IscPIq+LCjPXYBKZKO+TVi1q8UUZsEfh
o4ksShfdci1/NQ2bTny5LPxbR4Af5lXwJ8RYY1tl3cEXei0J88M6TiG1iveGsSZDbgLHSZLHN443
7GYtcdDkND1Qb1H024lAcNkWYqtMF60C0EmaW/aVvEJNNNs5seH2iOe6HLi+vKstssvVRFFNLk9d
ivkSEqrkL4Z8IeKgnpGHuslGsRTJ0X6Iv/VjtU5XxbF+JJUJQLJUPRbSRxLsevUxOvarZiu9xo/d
QIbQzfPDfB1/buW/r1ND028gfqT3crXuxGM7huowijP2IIJ8qCy1eo82yBPsQNzOsxFN2ku5E1pE
+d7UKv/QU9GsFXWi5VHkzq6t366lP1qiYkxqWKbK5r0E0ncHruPZdPEaNpBraLQ1TD/r9qAz8i5d
ZF8Gq90TUjHdiz7Vj5HkxO0t/+oPG9n/roi2BmJDMuKuyQOBlQdjFHXmvXLMd9LRyIkYrw79U05y
1leprTlyBMMcY4adjKqe4cg4ABtYo6gts4e6P9U1yDm0LHbd2JcKX96zEXmTBiHJRUqUk3ZJapyG
03FBHHXWzFPW9BBuNeh4LZna30WwqyDDLYbH+E1/9lkP3i6sM/So7knw6InPvb+IC029t7o1zE9J
WIxcnY8hbbrrMAbf0u5eF0O/bwgdFf6j/aPFH5R03Mcqse7zl3G0rfEQoUXgscClfgzOI3bLQ7q1
SuzHToKMmYXhpfIXcgbknkBSVCdWtO1uoSuNW1d19X71XelXQxdayDrSdULHC0zHOmUZPVY9ooMl
Z3KVSJaUAyoBU4m89EOyYaPvgKbKBA7Pzgn/Imf3ApoY+ywnSafEkMsckGzr4bGCpOalRPktSqKm
WhZZ29ScSbBDEOYbbUtmtJ1upfNwR55Da8wqur5y4ORExCdflgXKmQlVqM9I4TT672LxKod3bbJq
Uac6l/uqnMFXiV3cJ/cslTfKyN+DhL9f6v81wf6/n+zqtNzodTIWcmDdX4RdpJwNGgvmCt3JwGr4
BetSlpblOtnqtKUJTMDLBzPXFX7JghdjAFlVJhr8cqvBplmo/j6sbMAQDP/8E7G2Uu9wTNIEN3nN
vEtLUt5C+BJ2ZIZp5UI/NB/BPcmhW0jTwjp7vjDJtIkznDh9DkvlhvDxR/Uzy4FFjWYFHhooc79F
LX8sH4mfSGbZiQBAXGJlsNfTFlrWq/HY7OIV3C4S3+7+e1QCbuB6xbz6zOvDRdnLihAZ5Ossjfuk
QdtZkLnIdGaH4hM60uBa5I5Zh5QFfbg3hzf9DDlczJwmsoXP5B0+ABy8iMCqYdswekbdWl+WZBRf
MKHxd9HztiDZL3nBAEGF+SyOE6H6fQ9HrV+IyByTRUkqbrwOp0PQ7rraoRqPyJi3QH4vJpPQpG+y
1wC5koFllA95fsT/nSWrrHuU6lV3WSr9tgFkIFv3ynSazKUWUGs0i9Bco9ktCWiCdOVdilNbr5UU
8W1xCpLVmGwkf2OkdiFvII0ai+wb5jSas14++/izhfAubBEOftcv8TpGiCYXp4Jzg2nn4/NlOkIB
1+O1RPCUrm+nYBmeBGvWzgbBS3TZ6coDVBQQhY4G0aVel81KCpZ9uIf2EkeOH+6HcZsJGavq2YCD
2mHjxoRd2fp3qNplsFQNBxD2wLcH1mOiWzto1hqkkeSv02ZpcmbH6335Vd+nA+0UT2v2feU17+nX
ZcmkptjA3dK2JJ2RwygslhQHQblX2q9OZENcwAdZZsfwMaFxuEKktkJRGlyW/xuHKwaW63pD8ghA
xZRjruAkwllK15W1Mrq7GHWHb35Y8qYM93X9KeHJB66SL2f1RuF1j1nvtbyJm+bYd3Yn70GEBNZS
50avw5X1VDFtS2DJiY5UPXGAkRsM9DO1q0LX+x4/GY/jS7Me9lRY3dJ8YcZBSqqrdivtrnlV8Inv
ujOiVryn3bTAMhj5S61hhr3sRO6MF8Eb+4SG4o5O5WiHOY34Ei0mF0VmRZQKk354AqEbraF8vQbq
wn/gYMV82c+8lHLCWnRP8arg8tOVQE0QEmuNjR/VO3ktvZNOfItppDh/EL3qK3lAz6adjeXwZBGh
GtomIJWSyBQSNZzGWgh7pojEr93RTFoSCeIVa0RmYuCiBSLJatj4q9iAqkLjNHqYnqZ3GbyGRqaJ
BwyE5UuWoCnYoifugLy+hyCcum3zUn9HD7m4SlOm+PzAbslWcFnw3l18/AqLhF8+IsJVjR+bYqG8
9QhEL8u0f8yBwmlexus9rpSz+llDdg+WBnkEmatzDCCUkCbE+/QenEYWus8ASMgTPR8hOKeHUfDK
p+yhOSWnjNpd3nGr2B8yfZWsyydrL70l65GrfzWHZ7WikqrOcsoc1NH2/MhCTSA3lye/wBaQvon4
5Imz4mdrWse8a7J1BPJnjcdd920kz8WwFYBs7EanPU+PBlXaUvdiFw7IbAUIf91aBK1rAcv1unvV
dVJlQZ8qfugHhoNPabLjnW1rqCJLY2D1qNecxs1mN3fe0eVH7xGgZAi1UwilFmVNyP9SlwHeYXNq
LNHW4YJKyzZ5ixlFas0LDu/4smRXp89TflUbadUmZzna8pbjGNJX83MhfkI7RQNVUrM/YVf3mrUJ
tV9epu8prz9SkXSjjh7Gv0WreTVWmdAN33kqiRVvv/N3vPvdU5W9lbA1QiZSBRL5ySW05CKAbfig
+CVd9YK6/1v/7LtFETpJcfQJfDfX9L5l0vA845snnlENpmW93BTMUr/+e7ORf1QR7DUSJ3MGSaqk
M29jL/pjf1PMQjHTuksfWq96smZ44SL8pJsRL0wn2Iff6vwoxt+EmiBeZnpA8MTzmOyNWyrBH9i4
+QeXTEUjp8e04KpcdXo6TQj8ULykD3ryXXss/upbuqt3/ibZlve4CBJ7uBOlxWTYFJcJS1J2TNaT
m7rWumPVWBr9crpxc35U+b+vCcUHoBeAmGS//H1zxsCQ2tjgmji+QG7XyefbVtpC3efWEd9DUcBQ
GxZF81nq6xgPAyHn0X0uvMIEw/6qKG8WuIUMBUOwn0kweed0MCqqtGQLPCfNXrPc0tr16U5DE4nF
Adx1t+xrF8+m9ZoJ21t9C/O6rXr9ha5+7TLLowwkU/rQi5vBOk7dsyR6whb5sHhqemh8oW5bsuAo
iuaUkWv2kRP0H0n1Kyh4bYC6hDyvlnHOWPt1J0WbcOis59p/zomSF6HWCY3sNO0ZAFps3ZsLn9Tp
whYX92wdY7oX+k1u3ckfDM6y4G6Ud7+7qk4HNcAk1sDV5kgaMmsvXwL+HW0rNxvWS2EJAkXeqpT9
8SJ2U5pu5ePwngN+dnARI+2gM5TOrTWrfmrqM6gpF4NFzkv//t9vyw/T7f/unwEfAlP9nCr69wOh
aKmh1b3E/bOHeEcDAEnSBcLGNlK8mMAwfY7PLrplwuFh1iJzZv3vK/ihubi+gquzoaRZkXaxpvRh
zA+9S58ntZaQoFSmMfXkmTgPozayM3nDoa3M7GKeoQDHMVGP4cLM5h7GoZhwpKPZoCRBYvPMj9WK
e6Y7GgRS+f/CEftDCHh90VfvEZZQowxq8fdt4xo2SbEMwoeAhqjmRWgl+GkF65GpsKLs5Mqm9lO5
n04ckQ1U0a6UH8RgWeqe0nyJxDamHaEOWJubX3GyrYwbt/i3EuSv2oaViHXINDRUVDIt079/5EYY
yiTJMWBAGvXzg8ppAf+V+queDpaxqsWTqb+MtgZjpzyhZSKFbxo9UThJ0HiYFtXO1Pbwi5fmRtmN
FTHCdr0SMjDZTvRwQcSwNPY9rJ1v2DX+Jq1INbYt68C+G0HzQEhSkOY9st+aJS2vFS/UUB7Kya7Y
L/LlgM8r4xSAbHqT38G8ebxln/ltFP7r++P0MlSd/xbVf8VLS8KkKYoU3en7fF0cZtApsZBkENkS
GYyBcyvTR/+xKs0fqEEqhCtimT8aIlGshmXYGtFdurZeItHtHi7v2RPmN0oBaTqgHQVULciLQloh
YzWkz3Y4Nf4uYk2aBOFoqfUiyDcT8xNyaUJM9yy78QzdSegRr2VppfheAa3qMXirn8utfK8ezSPn
yIEiXQ2XGs3oIQUUCIaB5mja34nBKfE/x2lbRi8aQCGjPqkTpQD/CNxZ+RRhY9Mbp5SOw6G+SW//
MSg3r+7H1Sod6n6nTCX3QzmaZ9xBUK9ULH+cTb5VN0JRpeceQN0aHhcRgU8EUbrm9naW84/hy/V1
XBX5/ZSXohZyHTIOYB5DBI4d9ul63R1xoeY7oKni3lyQApB4t0YvP5fa+SbMBxLogTMZ52qpJVpy
CqU4jKFlrax2kwALuqBCcnPLyzBGejKhSKTjLRLYYBe3Kz8IboJ38N/L7Y8x8O9b8MdVXK0Fg5ZN
SdBG8V1XrUW4lK7Ghzvo21BbSAfoWqNKdC/TQahiFFAJM3vlFnHux2jy+iKuls/gkha1oHMrQKNx
7sW/pj/97jvTGWQShoV7wcG0hTZm3xrAIStitfuxGhg0K01T/4cKKymtbCqbNLrj4BMl9y29j2RT
TZhW3jMY64M5rVppckJZsCc928cSMQz6mmkhAKh49Pz4WZc22MXknGExVoI6ZAq0a8rSa4ovDXkx
fLiKx5gANIHEnw2hemGzggfVyBvS9bIqZhEmDI1+V+YfisudMJHs8KnlomtSYL1csI1l4jpMzUUe
3ZlD6ej+s1lwePBbDxJFzTWonsrGCPKnpoT2KRoUadEGhKLa9WeMFnBat8VRpGdQPUTSfuqqRQEQ
bfSRv/HHmvrLNDN7sDjPS6eg+5CHxzRcArRqI6cQbaT/I34dZPaMrRjVkqeQa8fyeThrxakXNlKD
OnhBOHwmLSKdT3PQok6FV0KRTZZC71rpmgqB6njaauVWUTYhFrIIZFgw3XfKaweQLtyb4qmnTqge
Uv9w0e4m2j/pfVx8kTa4nvbNgzAC3N5lFdjUBQF25kP0CPXByQ/Kkr5hB/T4HIv78l1NdlSkQvnk
+xuV2xEwoIqLrahDIKVlUn4l/IlL6qnyLgKQnC9D2gr5N+c+n1+bv9Ru4oP2PVhYSFCUDdncLoDd
LA/PF2PFv5jEqhdDe0G/RR0VnmlfmeKi3FThUmEYQkPPjSIHUzWplwPyz6VAUjwtm7B/z0zklYg6
Hik1/U+SvynVUa1Rl85kN2bcDse8MfUwfNQjeVyLiF4SpSoGYBLMWxYpJAm+SyMRByY2SyN1hu/y
0L0R3E7sk0BnlGpPcH1zXCjZd6N9ZusgfizknY/HuEK8+lhmSwYqX+1WyOg6Rza4ctGbZUjRfW2b
Hn7Eg3+kqwDN17I5TaEGHTajR1Sw7lSkUXY4fW3+P23NF/04pI6qr38n1FT+XjnX2izIir+NcS8o
LzQPEpJlv+lQGPvyKaFV8FDXi2hNRhqDw8JNdnC7E2qyYwSHSeZYoKWuvzLOBeLLwGVClmGGKRxV
WObdlyngQH2+FI9D4eCvTPZ94dGj6egXK9WSgXRX0bPe1Ahu070CrS5NzxLz2sF3EprLSb9S0v0c
qlKh8jSQlITKY691nsj4D3CzjX7VT9zsTUKOfS+7RkEiLQHbNsyv9NDvlKcUrKhlF6+sRYMLAZTR
Htw06bGudknt1uFa772ZLY2IjiYiLnLrAMbQlBzzBQiiqtpjdczKhRDZobodql3TEqa9UOmw+k6l
vHdMAnu+V30vmE9ivpIMN1QXyb1Swa5dzPHLz8JXz4BZWY9zf6l9Hf2BxfJBB7lXE0Xu55ibbPYI
okLHC8Fu26510vGF5nHPaTI6/Pfe8fOoPu9gpsRYwyD96odQNIxCS7nUrJxZ+RQz2BIG1ZtV+TXb
VbUJkG2rHRZaSG4ngz4K/f9T6fJWDi53o1wVrKIK7+qyp/EMhJ8prXK21AfRPxNalu4txgDe/+Ml
z5vBH92Aoo+mJFKz6K52wuqhXLf9Mgmec93t8yXQ2chJBQfv2PCQCvua55XuMXBsm15+bPuS4yNY
/k2lyFi4oM9HrgLvWgELZD1QXVL+/ff1/nt7tkwsToz4fvKFu7qGOazG8R2EUpUYQhcfQVlCxT8k
8bJlRUavv+5Tj1wGG69wi/fS9uUb3rUfotbf+/MfV3F118ZhGgxV4yo6Us0CdDLZRzG5beoJ5hJH
7pgw0ls2hk1vWS+9ocCMvDKdMFtjMeJ4r2kPvfYV5huxcgXxpbHOZr4WSWa/oWb5590ycYPpQM8R
YBpX57ksGrVAhUh3x4Kt2JF0tEKnFQ+lZwlbbl3AqJqWsUHfTNvF9a4EepHeCmzW5sPr9Xniz4u4
kjuZsa8CVkjYqi1X51TrFNWpYK3LnkUKwpruLpWpeRiTFe+Ek59UYn/xHpnAPnnCLsOhv+zTLljI
xU7tzxnIUlW9D+lzkjzZVhss/A3yoMwWHufFM7prBbe52OwzqfCcVoexeWAnS46FdR7Bn5p6Rg5b
TC2JWUJ+L7gRIDXTfXjze88nxf/63lcGx7pTdS3MeLXKF9q7skPsPfMMysRefVBxOlvrRlpx4gho
I4PDGhxZ9rLso2+P1ujggOZR1lzF7qnzB2DtTmHsO/DKhR0ITtauJ7R/xatiPUMngL0RnXJtr5Vr
SreLM5G4YOcHtmYLqcCDNazr34j/psPNP6K5Wak3IyXnM+mPr4sD2sABLevitdh3UlMjl3WeNbA5
TBTQl/ROgQlpTs1wJ+hz5UHhHJYsxJvgxX/WLdjxqV5FE0Tz79Lij1Us6HJ9NCNutXLk6xmf3VrC
06ewUZ7miIPLWntq3+LzrffrZ5uDBf/Pz716tKfRlFrD4DvzBH/rWJvzbau68W7yJofwnGc4CAHe
nmrxK//QEeF/6a+qE2qezkiFov4ED3iGZhsuFPdbDXW8cv/6Rf64K1cPYOiHgp8n3JXs+0KYL0Po
fa7Z6oYYzF+h70zpvsOQ33md/5olJ1ysAzY2udyRs4McMU+Pnbauhn11eUsM5jbRStumxC0pH4DH
FXMz8L0A0q0G2VY+IDbeKXuTJvzwTNOC81ytL2jg5LzGxrbIKMcX01y1HxkfqdZcRRmb6V2Ql1rm
cNhhAsJIBxl4p89TlJ5eFm54kZBIOleQkSrXbO6T44W471znaPSoMObi6DIWq9GsHbMjKBXCs154
Vb1M90NvM3kh+k69LwRyAZm293sOpsNr/SKHdvIkHZMPIBE+8ByIU6dbybPK3Lz+8TbMiUoYpoh2
vZYSCRcxNuNLGbFDhCdAQ6tAdTKJzVPE/AqxV3zuw1XuRy5Za7ilcA1C6/X6eplD2jwMxY5coLR+
5IWF7YNzQziZrqrc2B9+tuB5fi2Ra+TUAgHkGuDbl4k8KzSiu95muttl3oCAYBQLV2QMF26E+l4+
9d22qFdT74TGVuJXsiNQYgwDg1OoH6TgXqPkwKRpp4/F9r83+9++i+ub+OflXb1eWTfGKXDH+fUa
4LsHIlAzspdosWXZ82B9aP4xrdfZ5f0iLttZxNs4U7VBZ6S+EeXbjTtjIGJ4LzFlttNym43bgPx6
5IzYjot67+u/hOYpBs7nx3dBBTA2oNUwfXbaQYvd8VZrQfkpLbBkBGYzcUzVpLnPwUPzxzJlxaXS
XUIzuatgg1agONaBvIFuNQkbpCSsmmW/7S6s5fYwebGmQew+hMxj/Q/dGFeB5XtvoSHZptgfxEFZ
ZAxZlWp1oYWrBvzp6WKHUujE+hwX1OO/w1wB/7zzOfyyEFnxhyAe6ubBiu+kdCe67YP8jcal2w0P
1rPSEploR0vzS/xSztM3NV7yoH3LdP9hODZeo+HCX/Wvan3UjIPcbePLY97oTkPkWYScIDLWIw1L
ipceiAC7Gq4tTEZUg64xLljuyrv2nHEWxjkWKceqoaZdIA0w27vpkz/MENeKOP4XOePfT9S3Oe5w
TJ8xGekM/hbSvXGBB7XQ33rQH/6+NJf1pwpcinOo5QjMWswdh1G+u5zBml5o3TobdwKRDpojWoTv
McQ/lPjgGRUw8RePuuywH/2eh2KbATIw2BXjW9q171q0IcKlwQ5NfB+EfdmRrccoXIa1LTeOpWxa
TNy8NNOzzgiPZGxG4TD1KXmUPbRrvpZrZZ9Vv0QkOXR3/OXCWFa5F0XLy7S9GF+xetYY+DHfqFYi
/3y3Szn50APQEGJDQV8ZGI1yHMUoNWuUT772XYoAb6i2mm5Z0xuAAB/eKaSbT8Xn1D727DR9RDt0
dHAj47/0v5jYDNJjFx3HeDlcTrlkR9OLbuw01INEqhZeotsVS2m1QBNOJEdw0RCUN2fMZX2ykD5I
5mGB9+EVPsJeR2mW9XvtWYk9JIcKqYHdHgZ0WzKhPyWlPfUH41IvcnMvacTXr0aF8fmxN08CmpB3
ufEE5CwkX95zoTKboLCnYiOxpCu3NbYG8dDAyTDvEKPH9S9JOEzSm0Gvb1xH0YcI0E3bWb6JcGpy
kL43sj0xOFK2UTnL0A3V4TGppjvVVzwRvhVZ5OQbCItS5F9+FNtfmlnZCTmsxN7k9lgS2PKtZO8q
EjIxfgk+xu4zLNm9R6Rwtm541mUd3Kq0jOv5toWVC5S2Zkgoi+Y4ib9f/tFvUzOYhOSufqm+mS/U
yLFbVpmNn23U6VEslipsNW6h4LWMwHgLGAsQ7CAs0uCOcaclY3S0L5ukdMtP476SN8Kn+E6OCyns
wzp8SWUb/y1R7DFHoPrSg7XDLANnsZpgD0/hKko+ioGorW/VX4HLpkdkQiIB3X0ePTQeq/E+PafJ
stNtoV/78kdmIqvB5Z8sM7hLkYEnB3zyVur2vuSmBIXXATs29mQzHG2lPQYRBwieDjt4/u99QLmu
IK5v3VVP1pKCVI7lKL1T7rXPBvWcWs1RUpdz1Dl1Dt9+gShy4iLt0CvxQpAmtildekmVU9jFJnQ+
k7VJKs+p0nZt+6QFzHIWHCaei4/s1p7149TFhqVZzLNBcaoSeWhXi7yWSmEoauJ0J3XbVvCMdpnS
81G/CAAjAajnXI6gi9K+Rdfj0kyUEc3rhK3b1a9oYxlY95zWt8ev2mXiM/ehHMNBMQoGE7ZAvHqf
7FnysdOSTUDpVO2L9QUPLEXQyjomT8YOvPWZ4FzGViuTjNZ3hDGjXaTeSDDIm0I6QHPCEiqMH1Ox
GQXN8VHgayzI/ndaPXc8O33sCs0BBFpBo0VR1qajtd+G9N5giYThoy4YtLTPfD9CmaI5vmAwFiKU
io9Z0Lielmp55hP7wCkusLq8CfHahGmf0Z8tv4prK3XDD/l+qL3xBNs+kryJRlu+EOJ75LiIVdBr
qF2JzOOX0X5ZFTpQn2CSzcXaLMJo7TM5PAvfbYp50RY7JGIwYmCMkGOyTFpCCNY5VWUUulPmpjyX
+UZS92X8IAy7SdjK8rZNjnG1SZJlMS6hUBnUg0G4MUoXSXDDgoBHpsDndSr1TVqgp4o/BR9bd/aC
SzUlC7UgoIDpNH3JPHA6+bEV6eR+0meTooexYznfSxJ6419C6FGJjcmhjTx9np5vpgri6gzXUBnv
sGaF5SIWwZ9FF1vKFoLkJqWnF3dV+3ZRF0Fwr/f8FrTpZoYinxL1gEA7ezIjJ3orESMBRxz4cbHJ
2PRBQcy1wQIEwqV7ZZAoP1To4DIPtX58MO8bT/QKL4ftU9zR41z49BKbdB/opmeUi+Cjqj3l3nhQ
fbvgsjTWiXwdJvjN5zY225je2bw2crhFYzo5hXpsxEVKWSrQjqSGcOuOJq8Xs6Wg9lL3AS1vfTOw
BBMNAYuvJGl6LWDkYudBt45sCTy0xxOa2DpqCTQIraPKK2S9ZnIOQYLp+0l1gnydElLVrWewV7zo
DNfE9zOQCrGi7Qfdre1tkyaG/GgWqwjj0/SiCCs+ySC3lE5i0H33AOYEYVEcL6eWyXjotvLeMmlV
LnR61KZbJLaYnaXE1WnlkCSuOjouFjjmveTySe34ol32gr7L0fBBVW63PoviIXo2MXiEj0yqAlxA
Yu1dOFW4OqgD9TOF+cUos8PpzyElyX5ZDQ1LadfKX8gvhOFUyatWfAr8bRq7CC8v2deFIkTK3hWB
4AvhpWsbJgsHVAc8FNrCepCLGhmM25WP9DLNO4nNLn8xQePH2+Ly3XRPIq2QPqbqVv8PZ+fV47h2
betfRIA5vIoiqZwq1wtRoYtJpJjTr78f27jndKsKrQPbgOG9e9ukJHKtueYc4xvby2RNoEUwEfoK
nzd7booPN6Gl307crHK6KBM0pwEd0cVv4p2mM4fKVMfTgKq+XsrNvBQnxQ6allXo3JmOAiSUlevf
O4F0faT9fVlF1EUgFDA6r7X950yIikvFZektT+dYDxiUJ2EkQTF8k7b3rX12fbWr84dlDga+Ya6m
EPLdw4M9b8ig8DDfOFNKWGQPPMhO5kzhWTc+6Pctj+93kkYBKtJlcMl/VwuJpJ/NtBjHE9yPxhsl
+OqDUxGgapN+nC47l9nUlH3Qjbe7hteNq+ljSyouVNUwgQxed3ISReFgWFNPTZEbhkkVstLSJbI6
qnXmOX7FzFNXvUa70dxFX311ar6+8lVfVe0CAbVAPnIexXkHiblgNICaxVz2J4X4nGIG/EdTlxnd
vzbd0mDZqvcDyrUDcXrn8ePSoKizgUtmHErgI1YHVtd74ib3YT9jUIFiiPYD6yWkWVb50olWMicH
bQucTg8+LzEDgoPVfor870ZoGPvhpQG8G98H6o69j1torWm7C5bT4gqfGejrAJGsnuv3ASef5+xN
MO3OpaFDsz7eEXMHH4z/3igM01Zj7on6ZqwPfbLV6PFhczacGLJSdvAVkKHORDkcJafq7PCJzgWZ
XlvxAPoGIJpxEg/M9Kyj8iUcY7LDKfxYxl8uUFQ0u2Q5tIctQ/r5+FWSCIbc8yF758tQYns0ZsmD
oHkR0ziiMYRZ4I2A6Gx+zxiShtNBd+7Yn1FaRJ71aTHCtNUJlsdQwok4FzJi+UKUfXGybVHb4wPb
5SH40k/sAcWCTEzcgx/DSt4m75YyO6sI/OEL3FVPUrZRGze2wOQum4RR07HoN+wOrHuCm1xW53aR
GZskOTb1IYt2ee9GrKQ6eLp5PjwzrE3aZgapQGgWYAJF0QGFInDYzW39lZIIoyL7yUWbQs7Yugh3
gSo6D5JjRtRheHFlb0L8Nf1GarYJS+plE5T9XKC6KuNdXQEBuDW4V66boNcP8FWRn5iZFMkjrw7K
OTrd41wxZ/eSYAM8UlER2Fbgmb8wbIXuxzIiPFxYpQBWtZ3+0k5qG9TbwTMtGMTpvl2QYNFtCTdh
J1VF+79YYP58ya9q6koXMr1tudMJ3d8vhXcKeiCJSE3IEjjS0znhzmN3pj7Ibg2dbn1L05//0QfR
2lYNLqxuyH8iZLj28Ct89lcoqxBQ8fKIsxQcrTo9rMbOd9FoO/muux9gaxazal8cooP1epmW3gn7
OsWSMXGO3EZ8v7nf3FoKp2X6jztNFS0rLYs77Wy4OAwmggEvSGvrs/SAOcu2lpfiRlPum/jj+hm6
GtoI9SjJiTn9Mh+jm91Hi4kTYc7TZ4I03gTvjGmuunFq+SYK/n1N+uYoXgk5tJSr57a3rF4K02Q8
AbySMV4Xu2mscoTuXahw1tyRTsxO3UcBOEPkye2ufJWHTUaykrYP7orFjYdzutyfjb/r27l6OAVB
yvxzfp4eTuZrsS3NAqeKdqzdHCYecxK5muT539f8Zv68vubVQ3kp5IuMwGw8iUda4BBAZn3nihSC
u+4NnKKiOXVrW+/wMF7iJ/POVJ1B4vR5MIu5gv6cDNePSevr48sVFmH0eOP2fnoSVQN1ItFOgICu
R3mdNaRZocfTkxgCd+zn5Wf1ylG45Y0lrpSEx8/amqt3PJn3ga04OJBD5kmgFBtcaAtjKS3/fUc/
1mIMXAy00rJmkvj697tRy/7Q4Zgd6c5qrkEQnY1VdzcpAEqUG+vs49/X+4ZBmn6gP6939S6OlVbI
Tcr1JhoOeUpnZGE+DUvtUOpv6sj0sP80H85L1cY3WXk8uqC1HT9Gc4xml70+JH2XuZjuFqSEXdzR
eEpci/L4TaCxTMuqnnXNjZ/t24To+qavXuYSbJQYxtx0O+xGV3SClAkdpDp1O3RH/EzmPHorl9qm
4H6HPbrHkNdLjl3Mqna4aO6o8HCiiRukoDfWGfmnYuvP7/OquhVFBpRDwa1piat7PPFnZ0pZG3Cs
T1lliU0b2AZ0lgEul5yuc4f/bn398x6umiVZYaX+5cw9THxFqV+rHFl3/SJrfrVYbjSiQt9JPLzF
KYUx+8MCgz9Zs2SM3gzIr8rrWta05hJx3fp5Or5UnnWCH6iNJ6tat9Z9QlbjUOGJ6Ehi3OTiqWJi
nIaLwsuSvZg8MiaZqwMTsFWuckgeN+l5XfUL1Tj4HcEpsOwUgZ5HV9Pd2Wri3MxdP3lMq4cEV19t
rsRgKQdLP3fzcqVebOYTlptgbBg36nDMZVJJ27nUIWOji3mP1cyPvkSR0lB39PRDHS6zKFoEU2+1
csNiYYF8VZp1ni+NcTNKpxE6Gc3XQKfB5/afeecxceKvztgri42lLQ2ka3V6Lw1fI8fZ+qLSLzFO
VWXBroDEiDomouVOVOW29j3UtHlr09XuiGdGvuKW1lIGu5452uB2+S8SIc4aURA9ibKnuPX4i5qu
eIp0zJUIN0acv5Rx/+1JxQl1Bx4yoWhEe9Cvu2zNDKm0TzQqfybd07+QxXWGEy11fGt7KZd+MT9/
tWh1ZvQfPGRStIzLyL4ABIJvRtIrCjVEXsij+ZtIgWUv+Iyz6e8hPjRJbaefnx6ilj+cGb4jHOs3
6CkPjfGhpOTjifuxhyQKfZZmtI8LkrPDHFHGwIQ93ajywSRH/azCGuh2wnAUEke9PHeVV7yoT/An
msKRjANYyYvu9fFnkxD88Dgq6zr6CukAiJiz7rC7KR09Gtp6OZtEN45eFxTb4LxnFUphQedx8lWF
m4DpD8xBZHn7FEnpL7leMHSNtLchdkWiWWMDyCBgGARtVULjKHiSdIZDVP24yFXcD4X4kQgvffGW
McgINnLpaYk3Zu9R5Un6k17ZZDQTLdCtRQ5MkbFq/ccQMT0W60pKIFZ4inDSL3OZ/rLKP9HHj6m6
vDzdGup983lNKyLZGiJIPSaPWH/+3jZkKzknxbkVT+qWeUQ6JzUkSjFAT1utZ/Bf0x0mebcMPXps
AEsa2BooCcSlGmJle8l4+PGlbzEKeaBTVuFnuoto/Pq4VBdy5hEOg8dgCtCJsbEuW2sW7IhIhpZQ
HpqtKa81JhmONMfKUd+399ri4ik74TGtPdTVqXqyys05v1PUZ6N5SJXPVDz4xb2YumW6aEWHKQVy
RkQMdNIaHCf9isHb+VXq7TTcZK/0/mitYlAV9iaZE0tGMcSLS3P9g+ewItibk9JD/0BdTWdRvDVi
+DZfvPpqrSsGOImU1aXJAaWQnIpmGPA0BBJAppB6kBv0TxM39NzDL3Ea4/jv3fmbJOo/1waFiGhY
R4twVQ0Ug9zIo3Fm9ZFQS8+J7TUSxG+TpGccPlEW9im/EgMYbTWxREYfSNFcw1PYiAxeDY0m4jEr
ZqLuRSRkNTNZ8+ga/vsmfxdJ13XlhBSTsPKAyr4mU+TR6Oc5jZcTmdIhXVfBxYQcfWU4c9+UD1Vc
ZvqpxJHSzcnDTt5EyEqBE0GMUB/z+zOjy030JG+br+xeHB3s19mhO1X9zHwLrGeo/+GL+gZzG2SX
lTKZKmjrIkDF2D6vtphk7QnKIfDE144GmsVsF2b1XFUpOXqbITSgBt2j+YuGtaTcSxT7O2nb3J0X
5a46mOvzq/g+lq9glwt6DtZ8uHkiFKcN//u3o+CCwQ+DFP9qUwzrTCqjSyiduhWNTf+Vaash4Tsm
e3ttoEeslgbG1URcSo2HULuQUIsNT1qEqOqy6+SXul9LxiIMvCLYDtJqSL0wPLFtEeYde+RzPzVr
BrZ5B1hp4kgFJCRDoPigN7uONwweSPa2zjDgtGhGlHesPbRAwFhy4w9JX2UJ3IRhIwc0we/85D3B
JMsI0bo4+p11FGglEw01qUzn9MdDZRlE69K4C4i8btdh5unG4ix7IIdi1KAfKYligyfxuPlLIzxG
9ZYI4sT60IN1n83pcZi0PzgMr3vtXkT4HaxLvEigH2a149/7rrwXjvmO/ytxUdw4in2DhUwvkoFY
TxFJ8bS+xRKb0liHTSWJJyLJuhVj8f5Z/FK/RvKAKw7Lmz5gADwXQ1rC5rJAK8NqO3XU649sg4TA
R//kFqus3aHvpklUfNTjFjNnSis6nHcDcyCXxUhh+/6yMmQeWL8tlHh0HNzwEcEdc5ThWaxXwqv2
qngkmi+SZ5UNlqaEOVCjrUpOo2Qjoe4k8rfYR3ua/ZQRxfutE4Z8DQf8z1dhIOlSZZGcgKviOWlN
sdHLQeSEUd7L6aMBjxy+sECjubWb58uyW0oP2WtOy69ZB6XTPkS3z6I/HbxQtf3PTVyVyaYUBHkm
chM0Dr0zx72Z39+HrmEzWPN8dEncxvpW40GbPtr1u0gw9cShUHCkXeuHUsk/p2JWc1XDE8/zHNdH
+hL1bOu27I2u/gXtiVERblPEjd65WamPMic+aO25G4P8jF1QXfld8SBGtEe7C4p7O/nVvEgoLolP
NjlBupo+Q7lDWyXdD+/xCoHHCdVHnCwMsFTd0/ktXCgPWbRSTeZ7Nu9qIM5hEaCt6l/+vTD/eBbB
dEuvWWeiwOLD1/FHn2WIjCAVZKDQwWRdXIoxmEy2dJnuL4h8uO+NgMEOiUYsbTEtnElcdcqeTgjr
4S3P7DdV1PTYweebkrPwAhJ+/ffNBIweGp90YroPJkc0PN920yJogWzSal5ycaEyjLBWSdTxkuY5
9tG+K8wg6JhI5BXUYPTAhTdHqLD//pp+6o9jzJGnsEDk5ZBh/76zXlFFMQyYLZdTnnODlzLcgvVo
sCeip0U64wHBIASI+fLEAm8dkYEtIz9k91tUdEbgQjZgZfydT6HaZucqwTF2yI9vFv++1Z9+0T9v
VbuqRUrVt3AVDtMQAbZXOPnxa9ivOoSYDUNweloQs23IC2coQDNdWOkcOutl6qLVu4nx/2EhmfLD
J8Q1//q2s6kXZTS1CzAjZU/QQb4WMdIkm9JfTupUBrXBxa0IWHQx/YwFNp25UrmNBsPrFhvrh6/F
mjQgyFR1vALGdQXimz45aS3P1nDUPoqeNpNbmfMzc2xwbukqcHSG6jNIAaM+A0TRlPeKM1Gbb5Xh
P3QZ/76Rq4e8MNJyrMRAPCHJhppwrheD5pIqKS1kuum2Im5H2cO2bYGgn9/8Gr7/IH9f/apaTDj1
a20uTL2c7vIVVlulWir+g5bviS2N50zHVdg2nAPvZJMFrlqm5X188TKMBYACbjyqP97MNG0DPS7p
/Pvvt6rLY7WUtEiktQbshvMsvBzACKrNVDVw2CtpBdqsgaE3PmrDrH+bOr/C5427mK7y94rPV/LH
XVzNvgqtStGncxeTfDhD8rTDzQ2tsXnrP897TtQ0nUN9xumWZRrPwJIKIHy9tfH8MPP8+zauOsFp
H6djkMccz7woeK6SZQQsunYszi92OFc/4bpYybKhuKX5botPt27gh47Z3zdw9WAKfdpYtX6efg34
H5JbR+dJLNld1oxPzpuKcaA/7w5yuEJgYY8qeamwzSvfI8M2nBodtQPbuV3TJYaLajmTfubfP9Vv
Wey/fqqrp1dRkyYW2kxkOOsf4yVOnzKzUd/l8HXIMSX6D+tU9SjRHwGuMbqkosseL3vGcD7K6X4Y
H5wMAI3T2u4sZ9B33ZkM3LeUE0+tPAzgXVKyjMYNCTFas07MQ1CcTKITUpJRtbuk2cfZLPlFPiFM
xRJqEqawGQLdtb+P8LuZtrCKPuggDl47rMp+GXMMJPHrvNM5sm6niV44S8ZHpV+Czq/MFXa9QnZa
4neE+4FinMbDoC3LaJWOqNoXUXY/nr0iXGeKZ2V3YrAjLQpgtYGzuuGfcTUK91VAv+P2DF6efu5/
fddXXd9UTNJzISbTdx0DsVj4wfMZOgQf8z6UdoTvRStkB2g0Ebna45cUbmtzbqqPqe+ZRHz5zq2q
9IdT9vSAGsQpawo6r2vR9FAESRYX9ArjJWtFXjtZNOU8zwXGvK6lP4/6lKqGuvzGY/f7CP39q/jf
C19VomnWDhcpVmiWbuUS+ZE3dG8tvUs8PTgG4X9t1CVmQWTM9/5lH7/xLIjutGRq96bq3RrSKNOC
9K/buSpGujodyjjSx5Ov0zVifFfZqr7mEN1ObKJjAICLjgotZEx8M2XhK8RIFDJpwiLLCV8T6KR6
k3wmnxa2wmbVA5DTOM24GPsCdzz8+52Vfxhx8bOx8cporxVJ1q9e2qGesJXnhvlO9tjrUHjJxyLL
y3LqzCVRRuVDTOoypCR4VciwfcaB38Clse4umeQI6MkJ1hKe6C/xRnNEBYydIh3L7ep0fhGeeyx8
SA95zV6Z2wfZi6gvdH8lJXcguqBWKcdgky8symsclCR66AvMElgeGuqRmXk32ZnuaZ46cg31wE7u
ek/70jiADzYOUUkH37HCPpovwr2xANTS9fN0VS/ww5qXe30fLvqt+HTuFinMovrLvENTJisOEj0I
OgPqAhJLig+AkQvRLR0UdsJbfJlXCgN0VIHoCsS71pihGx4iz8BoMEM2AIIHdeGq21XoCs5Pw6Fz
Edol83jNzWpgL6CzOOkzAqsM0SWGF5LQUG6phEu8iIR5hUSgt0sD8QRDU63fJPWev32+LELqvcMl
ngyQLbXXNn1QCAjA7Cle3mBnoLAbCXoqHO2yEDuqE0S5VkpC9KoznZIF/jj1UlonTnF7EWdw3x5R
Azd3KW3NDzJ0CiBh+J2W5ji3Yk9VFsjL4Ahn5J0HWC56lIUu2iTzN/gybV26TnpsDxc4z4A9YseM
0GJ0nzJAH3C0g54v8Z4KEWTVDwWeWr8xw33Wex3d6tF8zDUbFv2nOs7yao98/cZjOy1v314y4pSB
mZo6/NCr7Zggdb8yISOcrHDmb43n/CBuL0d028OFbZC+vO+0qZOdChKV2I9Ztef5UtrgUZ+dMbIz
iLjVRNN+fO//uKWrDdoSNGQ6KrckkZch3NWXF00hlYkG0YibFTu8gGvPifBp59HM5HQ+i/KDPi5L
5SvKYJqjByeHCqdusrJO+gbkmZ/tYUPrtddWZ44CboqhZ09qJQIeZWZcdqL50KqJm/LcyiVsjllv
zCdieeDqI5MWjluufzKWt9aMn1d6GmGWrmJo+yZyU7pKhPDHscFanJfCVAzJKIbMeUUW0y6wu/3/
AcExrZrff/D/veZVGcjDF7dVZE1HFeoHINLQGJfGupo2unJRPRPk0t8h/bdxqNBNPYQ3xoK/gyK/
3QBQFs5LIiCs37CYP47iSXfJx0EoyGfat8/ah0H2G6MMzFwvBCc3jJR59ujgAj9i19HRJHlpMotZ
swdPWYsPxZbl7RR4wgNdziPj+pXxWCDNto7ZylgVGxJcFpBydtZSXTRL2Da0pJ141a1LZWaSOyk+
NUSuS7QZ500+R5uc7HWGcbewSj8IGC1JJnpLnU76JFpddRzEboyDIabBotIbnEJ1sjkfC0kV0mR0
rvNItRlpTWkkU//vxmt98+pXW7khZ4omGCUthg+AmibwgIfmIURXGD72X5Ido3V7jubZzdCxb5Yq
IMR/feyrTbuKwiaqzowIKpSwE0C6Qyyg7c1k3rA34e7zj379CiOvA4gsTmnC2uT1jp2k6Cebcxcr
zJ/WeEfkeAK6//ZbF8KeHqRszpr+sdZEJ9K3gfHqYxMo9R0GjRZIcdu/NONntxBP/14hfzyw/PFD
mtPp7o/ntb/4Yhb3fJX6VkDizv6N4hfK2cyfKzt1KosXLOb+jO2huAtudot+w6Gu3xeqDbKD+GIx
/l/VFa3fXKzM5xtlbPjF8NPX3MRk3jf5ZC5evYAdoaHqD34VvDs4qX4Zp/PTuMu+UK6/MKklkc5f
V3sOMZVdIrc2VjFLS/erNje3Rv7fkr5+//qKrKPZUGXi2q9+fb+rqjKIGnrLDC0GmyGzuagP9V1h
40q0G0BbyHlD4IeIW/m6dFglE4L337+Y+lNJTzPm/9/F9ZhqVMLaDCpevcrJl9mn6fWutSDzTvsy
2ln4nON/3tR44sNVK530YCmVHlXT6NsZosqP5gMZkAwPkiaWg4bbboA9FDM1ZbjHQiKiTje2OrwV
/zEINonuaYzZH26/Sj+2cv78GFdtAxq30hhOP3y4DHbqMNPoyjPsWQdHOA5zfQ8ckm4rcR2u7uJx
xfS5heGw+feX+eP5iPY4oTVUBzpDrb8ffz0L0r7zGaeG5Vwns9fWH5jL+L9UKK0MOosHiIPVSccF
NhM/fVc6lo/GI4maDnDgWw7HHxr2rC5/3MxVaZA3oSJGBc/XZVy01UI9P20Rzc3SFZqXT55tlebj
DGBLi13Bgi3J3Nyi23TjoPTjvv3nbVy9kl1nVkmvcBvya08tPoUtcQvTSdkybLYc0LpHkzTFGz3P
HxRRf3/8q7OqIkhSJo1c97wZBIcxjDfVCprG6KhEM32rUf1jD+/Pz3m1h3XnQC7OCr99n+07Y664
KVlwFPC9E0pMbop7jaFNhBj/38/czete7V5FEolFWXLdAl1CuWR0J8259J4pM/2EM30bKMLNfftQ
PN248k/lsIIdTCbheGrSXy32nZJb4TBNhDhzWj05DScMrp2GEaCNCWlxNfket2lgm+ZK6pa4p2/m
bP/UpvvzDq7e+iBhaqCN/VQ3MAaV1VVQHiTjQ80JH9wa4mbU95J1bBAQadjQum3Eo6+ezGolDEsZ
lBahkQqQmt72cyfV9mW7j8E7BH06FykzMLHeWvSNn9qbRF2SxDohLCl5/l4hBJl9Ky8qdF5ExBY7
DJndg0w07PGsONZTcvRbx4T6I6XWTHsnQ7uh5koHV6nXudvs8NlVx9a/Fzgo6R5cAG1TnVJpIcze
aQhCwJSlufAqHOkEJaObDHfpJ0zoS8DPQ9XoVdLJVB+khlwQVO8HVV2KRkmL2y0ILcBQJbu57A7a
FtxPyemORs6TvsPJErxnXo2PhnnKvx+hH8yEljSdpZjs0IOXfi/rf9QLqWzWoFvq8RTEZHnH9+M8
tdZ16IhT+UPOlXEvqQ8jf6S4jMGcAeEvkxL1DpyUrVziGVGfNB1bpBSCtaE+RGreLiqLVQ5VXzG7
9cCp08t0XV+oaBamhF8sGdcLfG5KWVR0Pe0mkv1ADX9ozGidnqRf9Pp3/TMdlmhnHuGSBjvjGdez
E9+V72G1Jt9CDX6N56OFRQqED8dVj15C/tU0qKMW1WZgFtRiNXe6ewuUA54zrF6SK0Ch7GbWIf9l
vSSSc3PH+ukDYYtEJqIROmr+1tD/8QO0SeCrw8A7TDL9uTyWrSeiguzQ1e2a+NBHL2ZIm1J7ra1D
lSGJRA9Jro6tGFAjztKs6D+TdBuok3esXCV4I+0GD/CtPWR6K66/9j/v8motby6Jkccmd6l6PByo
kRJCduZnV4wRqIH8W3fjhAlzjWAlIeWzR+VGmfRju+/PO7h6bxW5qLJLPLK6u62wgoMpi2hUN+dx
zYOKdaRdEAM6zplY6AtNdQNjUSzbjDaA0swxbhTQ3qOPwFX/m4L7z/u6Wv3BRRTZGHFf/hlnBmo2
Fzr+stsFq7bEnMNxBvAHazCdol8kTRp4CW9qVaYd/PrXMTDXUnUrkBSMq6qnuli5oHfcQzARttQv
DP5uWhN/sRMcLJI2hMBgHpzvb00StZ82IMPCecaJ0QBAdXVhMa/GvkoJjE5SLzvbpmEXph3JHvrI
huIv2F3SmUSeEZPqzk3xcwoLRVngytTz2fDS0aL9xEVEzLUE1yfpHIUfEDhJbIsv0mv3gYJF32uv
+DU3HYx98Mi07FuAyuryTAsL7Pq7tcSwCSDNNOl+YCJdaeHXuXMwL57tW8k1v/eG6++ZOCSDVCQ+
LaPTv/cO+WLEmW+w2xktLcWT7HQPoUspmatLuV0mxNN46rjzAw+oFVopVwz3/16uf7oDbIa6SdNW
hrh13QBra+SCylBIvIcCYEfKfRNz5Iymqzv1vXHeTmKzJeJNQsZXtzbPn0rJvy5/VdGe/dwcJIto
vjCaBjtCM8PtxDowT73uoKR4D5H1nVe3xuc/nWphhcAyIpRZQS55VWaMyqVsMMlInJHIjUGkOzee
ZTtdSOt2xnB/Vn8pGnDC0qtuxhX91CP469ry3z/6Rc772JykfBVMBDCS1kzqnsphh7IrQAxBZSuD
ybSbV7IK+dKh7AD2QbRBIw8oKSo/ev45xty5SXrCs+LBGuxXOdY7ykJzKg51BcUEdl2WT9O3kXCI
oas1N6pU+YcV/K+PcfWqRn3RtFkXSycfQucXmTHtRwskhqViLpwmz7p1El/GRfraLvC0L4VX3IFA
3OiiBvNEsmn03jwgST+4TJBv8EahPOeJ1q5fKE03BDmOB+lEWxQIhGjMU5HEIBu2nqVN4mgT/hEW
TyJBSpaUwm3Hx5TQIDFcxoLHvDBHnIZc47w2eCYZO6r1a56ojlXdNRCDhk8FiENYzCMZkcN7i0e4
OYTMswnsk0iIREXjLzAL5pf5oG+myYP4OCgHXbbNdB+nv6JymRnEGc/lBlTGhONUyV+xVvoi3ZMR
tTBtmMsxcj5lJq+KN9JlHnvFRiRtoIY6jBBCrVnhGI1TSq60vAx2AVVT2VnYluKdUbxir8mID4yG
TXI+dgRSLvL0vU0+FHNDsp8InkzfhiSGIOyC8wbeo9Xu4mIjXp6proqNEiyb4VNK1pbpCMGy7heW
/tTT0QcXQ7de8c4cuiIHSVMWLiPDwy927mfGS/R0Y1X6Yf+BiwTaCZiPASn36vWU00IOhShF7cqi
W6+Iksf4CGwCegzIM8DJd3wr7iDS0vz3ldUfqnlOPxRO2LRQB15PHw05VLS8USc5WjsPX6B+AN+y
iRGGM1qz84IFKtxLP9N/hS+IbIoJ0eLjklbqWVzcGXC2z7YxOGO0LUb3kmzOgYtLIf+NmSg0UtT1
o6/DIt1IkESbhZwj0LhRW/1uM13tKgZbKMqqSeP4rQIkZEFk1tLRsjuKZ+i5pd3775b/EBNnHZcz
y+VkoW8tWOQdM+WBzF2mYrVkq5nmBpOeLSZqs9s21WsYhowYsbhabt5BiJ6LI3I154IEnriX83NI
bkw2A32KjZn07PDXJSFKmBEfXYGZL80k1JIr5S2MFh1dZ1qa8HEZhV/qdRC7RecWzbpo+5nS7nVa
daJG1+lRF3364O9tvim1J/gBzM2n1udn/9Y1Hsk4Xvek3fvSSvSKp1h2x5a0qwdLfUopvodGd1V9
xaoXWffSBTbvffx6q0gxfihSLEja2FukyUN+PepUxPrSdee2P5GdrgUO64zwwcSSMhuxcWytEowl
flcvxNqVmSIeGshjAN8yxCUzDgtBvTc/c4M+r2u9aTrBwwb2jC9IjHQWVNmu4FLgWzZfCKNMJBcc
CqoF4jAehk9fccRmsjQXPI1kJz6LG3g9QkR4FKk850ObMJE6fwT63mw4ifIbnxrJyfxfZqTDNl8r
CcyDZYsG3LdDjsIFtl1hobGYXNwyWCnZSVFmwc23+duRhKUY3boFmMekl3sN5srCi1QJ/kWGzqg4
WvBYmm+tclKsrcyJ2T/k1ioatwFkpBLQjEk8W9QocMjfff2ZLoTqYY4ugY+JEJf9KW6L0OLqYPhH
TezWI3yk9KCx4logPgKJwSpVaoHJt31VRShZTOhwz5m9V7KYpOQNkI9gG1NZMZJQvjZoqZA/nc4l
p9+mS9gibKJ+F9rVhI+QVRsOtLGFJkaHKRvvQzAUBGgovybtw4gEf3hRguekXyN9t3XFDgeHXKOp
W78YCWXQ7JZus/pIM1osl125jVCvsF2Eb+Ppdx0/ZC95N87U8rlUYZAoZE+xKcjwFfn/CBj3ztvU
6/01bxrIYHTbDCZDVwpmHCeFVfBKmp1Jceq2/SZXF3EXrvp4LxRPob+2/I05kG/KjNIWjkxgHpCC
3+nqW14zjJGd+nJSYU1FCywsmozW5FALv7rmgCx+vNOAgx8F6pClKjtwtkOHsXmpYw1RGQHPFSKj
630scZ/t8t9L8Pfhze+nxSJcVwJ9oRlXXfSLriZiYNY8LU4/r6v7Fg4uXr4p4ZKXJTsYYEMepslR
q91oXshTzfLXyjld2rAMhGIcP77vO/6lzom/lE9G+BBU7vkeKFQ0n2Y4QBl2+TvgT5YpJJeAx4he
vfNBCDzKi9hrHzr27RtfxLdd8OpurgrF0pcbTYhH+dTjBCDca4OiyRGyBXoAjGIrUZ7pHBHseMsE
/9+Xln8PCb59E0wpJzMs+8g1IONilbnoZ4o8acPzPba6dIfPjJxhW/mwnid56djSLDGxDlHWoSFE
PAH6LEDbxCCZPDgI3OHmrL5PfxHEcMfZFxLMUIwSdEbrY8rGREyHe16Kdn3A6hfzlp13Wj0LoTRp
dLLUaTEbfvVt7STKs9QQNRc8NebmgsVGyl2FdK3zaxy8j+mG+Zpu2T5ZvNGdnjkC2LT3/KBG2wEc
nbIqwYzrjz5PTVsvzslboB6VfKoltrHhJd2eXV0BiSeiGkuBs+UlmNM3s9k0lgjqQpmLzaady5RA
YeoSfur0gzRjISr5T3Ve6l6IR96gS9G8S4T6BdAAL+q9CGYWd54sq/C1PdqC+P1k/HXUpPmnNVkv
sPTJ8+YtWDckyAVu41kM1FqnCdbG+NoNCNHsfCT1jMGGzute7DV/h2cSBB0Bd58KrKdwKzf9okwx
LYO2zspDnue7JIBCke+L2nnTEvzm1nvJHzY1gWlKM6sT9C4K00/mPdN6+EskF60AE962zPtbLysR
vRdwtT4kMkJgvZ1xA5Po1g2/SiQvekl/s2PLzu5QDGiUsMtBwPuWzfPOeruUz1NDySrfOv0kzldJ
Mc/sonWxyjWwOM8LMZonbvcOfYGnoXQvyD5n9QMtqNkUhCLTH3XD0cM/Iorz+CR5hMhRALBn0YoA
PDkcddmxLrZaOFW2TUIv+hTv611PeHLgEDxn4+azeqd1JKeVn3NPm8vkayWr4TwfnjpjhbrfFT/Q
uNjZK3LydEbFW6D+mwvL0N9Y4gLfEk7gwRbuyJv+HTDQngRv4n91s/al2pOYgZ9t0qNTMHu9MDlU
EBcx27ZjC8nmsG47m1Lf+/f7+H30MS0Ff7yOV0uBcOmlUml4HSdQAmXpS/fQLkrIDSNzHu/WpOX7
0FWi80OWLiWkZYksxH8fUYW+0RtLKxS6AlF6V6K4UkBCaoRcP5yHdW0uk+aUEKRgPfTigaDSio1J
YkqN/NKuCwe2V1csoZTJgEtCp/L3ipnbcnnsyPIQhbczwab+f8xCuXertWj+UG3AWjUliw/Bf153
oKtLOFhpJip8V50jiq8l6yQzAQjiIsKYcMBs9Ksrdvg5VBbxJjgq9SprVnhrCRwyu4dCdwvMwtmz
T4EE1DLbquClE+2IPVerj93wlmjYaWeXxIv15Wi9UtYZwN5izMzDqs5Xg+TCm4GkJrvA2IA9kgF6
gjjSdeFyJParO50Lt04oHxChrsY2g6S4yggQq34FmRv+P8bOa7dxLduiX0SAObyKQdFJzn4h7HIV
c878+jtY56FtWShd4KBx0NVdkhj2XnutOccMyBZ3qs8O13RlT/WOcYdG8AQm+/AQxi+jUayrxdKp
HqL2rqQzZjBzVHYZbXTpmrd1sZvSrJqjCw/hz7qXC6qzL6tEOeGPOD0bdWKpd1EQq2zM4W0crmuf
nU/hnDQ7+rvwAdW+bTmZ3mrUVt2zQrkfw7eF5BHug+PfM1woDmAyd5Z6U+LIpo+Kuqt2sSLiOsIE
sq5t9YPeajyD9iRhAm/wTsfW/2KS88H/LLnCm0esNpC/peceb9q7CcVDYTjyXVFuFj1MQEPUNm8W
JlGAhgfdVsG5uj22T5otjPY4XXxZVONn0YDXFuEHch7A+T9aaN2oFmE1qEhoCZNpvcl3iz3j35UY
beVjCInNwR6rUfiFriVj2FxkjPNaWbcfnCjrV9Lmu7vKeKbpZWuuQc8r6HdB9phlnvYYH0VcjSLa
R9Mx7qA/IB2RbcItb/+9wvw0mHJzyaeCh2XQB/whxtKGQpVSJV9+RUKDSdgp2ZuBASi6YnOt9Gew
jyzZdgy3NIzBqT8Xk2fMmyJ7k0GsO5zEUAk0NzVkeVw6cJc5KfdYTVf//p4/50vL99QsRaa5Yxk/
NBaS2tKzZvrE9xTtfhtJACkE9dFnEh1qW2TrJYiBiMFZ5wW3DIbfxP52nHaUsE1yg5lMQti2uKwe
SaaabX9VOCTrYn90qpvLI2T9x1FRYrBEJ2pZuhf3w0ktqwxS00RzLh+FCsjiqiPLYK15LB5huR3i
pwIqEOwvQblRuyu/ONA6UpV74YNhevygmA+9+SA8F+vElu9hTZFSRYnld5k3Jw+m+cTPJOpi5vjN
80Q+ULFbdJu6Z7YrtbcJhTEgDzhpfDvLXg9jdryb2ltRKuxUfPFVqsaPMP6VmQ+z+myhvm04+6mI
B4lDqe+fOhUegOeLFxos1pmiltJaM2jwWzLz0pMrYgpTrhdCIh9LY8vuQFlPh9C8Q8qaLVwXMoI7
N1dNT+7ckNQaA0E96RwYLdX7gGHhxnAnry/WA2Kaj6l6JPg6AyumrTksWXYkeL3ybgAmtqmkEL8p
e0VlYhO9znQH5hmA8bDpykMq0JMBV0XgzRrDR7iMDyqQsBSeDdM5J/BXebd0uW4WhRNOjDvUYnZk
PKSL5+EAE4vuiq++19Zkl+laDrMlnzzQ1mK7QYviKOAaUSWV2i2tuSGCiBvJTk9bZWb2puEKDIe7
AoGrpVlO2FECLa0l9doIb8f8goJFO3OmQYFH5BZoXIWjzfLnX+aBQukrRelzwUXzWlVfcAAuCJKK
mTgMEqJ+CgQ0KK1FJivwLnXxxVIeqxayhXlXQohL9kUFdl5s7Gxt1LY+XNHmeNVX/q/wSWSN47D+
u+VNkuz+miE7uYi9lwb3EvDalP5hAbsDEDX5CoohcaI99MUxrh6H/mkeX/RLySF/h5snx5ZvP/Zk
ntCPldxkcvzf2dEUb9ilJnWnNZssYZ3Q8lVLBB6GeQ3yQZxvSd7JUOClTi6vVX+l/ZYGV6/cDkoF
EFLunnqrttc1P8IAjnqlIHPhJJyuuwur2t+W0Y/vvYT1LVBAGFHLW/PlJmlSWsdTnXKTdppXKV4z
72CQsLhNb9M7lx4JBo4tBKLGraysTRAljXEb3oOPeaoaV0yPAtg3ASRl2bhm9tFVB7mhDi9d8mVM
HtI6h3uScMoB3XNVNY9W5AHwAbII26jiHHU90KJk7iPOB4Yic+JKmrO0BfLhrteefSjjSVyyCa9z
Wg3mwciPPsTiPn5KEKsrZH3EKDLykHrg38v9z4Y+CyhaFJmAFaju6t9hypcLk8V1WRdytRS+yOkO
ZXdfKOsAZrekkgqd35ngUzgvaW5q3ADgo6lKqhXua8N6SbVXpbXs0LrVeMxTzDWmMxQvgmNdaLha
S/V9evdM0n6XN4wve7qmCbnaTF0wLE/d5Goqmo1tRiPSZtKQ5QmgK8QNxUsbPLXBvio+UmuXZodK
vpLhQtNr2rbqQba4vLADVRveCOrKZI3QR6GjI11jUS9JB8Bz7mEmFDmdoPAqadzs9Qzlm6lfNRV4
8T1pafCioS8d0MURoDcjmUD00TIiXRHyDjtrLZdHASBcRaMK7YxZHQroPw65PgH5RE4puVJzy6li
dnuFI2a0Gud3vVK9MP6DoI2JUnyVidc+tOGHcmQurcysYEh5N77wKobXbULZc6kjf64nwyshIWgQ
sWtTZX1/NaQ+buRJkZeLC7mHYBafFPM1VO823I89kV078JX4B9vqdmQqIayL7CAUdv27gIuQ76YN
V/bCQ3luSf36lU5WGSHsgqZPpeUrpTLxjWxMCMgpzUG0L8UdhrFlCPSsH0Twfi4dbngmLKlRzZ62
M2KXG/bvr6T8mFss74kBJUxm+dDMv4b3L++JmeErHJNEPZL+VyJnaD+C4V0tbsH9Pxk3IJGuUgdj
yAoKJmWDqR1kY9uQy1Y/YfmullG36a9Mic4l0U5r6za5RE9Rz1w0NP6wQZZIDEYQJ0uckcTpHOeh
ciwFb2mZG2tDfhKaHX4Kh5y+ZaWaP4iyuYPSZT12PKFutGFzxhMQbmmhQ3F6SM1dZECmhxLjxfMT
2q8cou+647DJbFFrPYkN2ngXif6uSw9U5iW50E9tHm84bB2G9aYpaz8w84FeJIXc06ddvJP06u0s
va7uFl4BWyL0GRbQwAuv/n13/8oeThYYZtSoQiRTpBl3qqYvhyBIMj1dPlUE5EFxS669vM6bjcCL
aawUbdsXWyCtZX/dwkVqnpMc5vRjFt4ruIGWIeIUcaCCOfl7gTtooU31gUGomte+xqs/FyQp3Ert
Skw4xDj1A4EZg4vkFuLKis2iAc5luRqiIgINBIaOxx52hqOZ9lg/KZzwPbN8QY/mp0RDqu/pvNOn
T+hKPslwi1AGpI/Y0EZp7yXzELFWhTsoPUCn/32htDPVpclasMjPKDKRNHxfLPzS0oZcS5Qjfp9V
x4H/s8p2BL7KrvSRE1iivhGBbQnPQ7cdjXugUTlHKfU3NhBto6IQV6O9hrWLUNgl3YiUvN8q1BVS
eidjBYV2csOYbuC172KcMbYDVYRo/NIPQER9Csidoe8KooodGYsic9bAUyRxEwBasso3Tsv//rHn
igYUOoaCzE5ZUnBOVsaytcpSEWOFWeXgzogmFP2tZkqg6rfxzPTZI7BAha/G2mjsaGXO+3bJG8CD
ehMnN3XBAnAP31CO9xzVG8Ot+nvr0bzRX2RM2bNNQwE7djs8+i/Va3OPi5WggsTiDHKdatJqZNAc
qqSIACt/BtOZdLcVIwLCY2hZPosf2BMWorhdH6oGrTQjmGybETwYl/yX/74SP7UIy7775UqcLMiV
1AxyLnMlpl1BpMehcQ0+Mid4ZiWDU0Frb/49EowunekEhjaDyQDRcAAljHuzMpmZM8S8UBf8FNec
fK2TJS+QoFxMOl8Lw9Wdv5u3HPx4SS0XeeoKcR0vIjKudI3DWbhQ9utnahLWKI7IOqdkVTntgplY
NtI64bPDgMCVw6DtC0BvFnFvbli9yvoyruQCETPCUYnppHTltzvut062NoRj4y3XZuYLH2ZEQuud
Gn/GwQH/YZ3d9fJHlZIlHb22dev23QhwEfUjOF3DEaR10Ju2Kuxw0CcimZBrM7uaSZEo3O5P0uwr
mCPu1P+ZohutfNTGzqnEDyXYkDc1jYQhm4fM35fRBerPue6GqVgmeE/TQuV5Wl8LYxj0Rhwsr4ov
vUpL26pzF/wJ+3bgmv6GgWM0eeqDGTsllkuogYFbGSQy0yMoVsBHSpD3PikntILnfnNx1rM8oacr
/NcveKKH7H0j0mvfX+pc0Z4dmHPDZtHaDU7ymbvxnWms1OO/35plLfzXRy59rS8lQwoIoJ4DYRnx
BBvMgu5fA+r6Ugn/k7WzvAVfrv2JoHEamzbSMjb+RAIisJIW38Zdj4ACDdA2TR/q+9AjoPWNJGFS
Zr3Ms2Ksh7hKIaEzi60nV1RAd1+BfKwC0o1XUnudqc7oE8TTINWjcMWy6CrvOYjE7YynmMSiLnbq
+8A1mApgl7Y8YAWS8lwbhzjeKwoW/hhxFJm+NE96ZVgVl2DrP5Vt/GrKAzqliqwq2un7Z/kZIyFh
uaE7hCQQBaXVQ/c7WQ9Ltq07Yc64uaRqk890m3jAac8yl2bgfvqU563Qi1ZiyscaeYBTmtgqicdb
L4ogksUekK0o6joRVrPvDgfwJyEUh8BRVsxROEdMT1jD/x+Wy3Mr0ddvdfJoK0NtNJJv0QPbJE8m
u7GhbKebztE9eQN++xLs6Ke2b7nyX67CyXNdNoastBlXHosnUogVzE151bwv6mLf8TdKskGYhfd7
dlNKy9Wl5/38nf/y+SfPe5HX+SSEvFeMQzcNTWumxtIbvWeXomAhpou2//7vV/nsTqMuchRdspC9
nTJWzKrIMjXizvee/Ic0Aze0aSjjaQblgdbIjnIblreFlvtCxXW2rP/6ycvd/7KKmFEzy0pmyH/7
sUtBTF0h1ff+8KAW74yQkUtftxQl6HrZhaGKk0VD5Rc957IKP4EOre6olqcaV4F8awwbqIXdth52
fnVfyLioivY6IfqaIgPOEeFTSOz6JxQjurwpopsIyf6ltfhsXaUtDAoZbaimnTZt8x5dul5pzN0B
Y5e/oD0OAPiwe2m4c1f+rtoxqOEXEQoAM0veEo4dYshCkASaqmUK9Ka2r8m4s5SbGMj/Q+VYkAGi
2/qJfHtkOwSJur7oRSQFHGa7XOUuvk0I4LdxvJavw0Pzh3EJAAf0xsQIPVYkST1PHPYXHH8F0iTm
0AMagWpdKlehcOGOnt0rv/x8Yzlqfrmjs6pFfdeoyx1doOxEG/UoUzAvNAgQTcPt+qvCrFedtRt3
9FpcBEWvoOuafNOQrdCuAvgGcbCN1G1sC6KDE8Vv9pJ6YWBx9iTGsro48zRwT6dnoiqN06pKFnXE
TY1zm9qm2uY4yFHLOyKyy3q7DGmh6l0oNpVl+Hm6b3794JP3W0pGAXQcp/+EjdN3l89kjY1uegic
LdlpShohYFpXBJrL5dVyg5dB4V35x1wttvJ0XeaHIsP5ArHGVmDEvYrkcJiBeSEv+yeSYxEAonDm
CUZS/2P4IPhDogSlqFJ+jkCoVjEIMOuA+9Mctin1eAx8idoPzD8RboO9SNzjT1K2OcZe3gbOPFbk
YFrMQeDTqoxlT4rhekykvgaxdhTfJjvnJNoQBrnS0d7jsIA0ztSSqK54JWg7kbhWfzMi/HeWHADu
Yd87GjOAYqMVNtAsBvlgMS+t3GcvGHJTzVp0p4jDT06PmVwbQpCry4DTUEg83BCwC0J3ID+Q/utq
eCX3RFr08I7iIwledY6EyzIRljj3FczQ6cIBQlm2qu+PmgqCAhOVwqREN0+BdCJXTNcTQz3KqSPJ
B33azu1aMbdwrYXgoJDhyD3Nizuj2Iryfs5euK2Stu5U5DD4H8qHEfbrWkVEUf+eTZd4uVl8GRjQ
sxyhbZ4Q0w7eGP2Z289S8QLvEm3zb5Xzjx+gnawlsdabalbrKnthCcUaUQh9eNphFXSpIlrX4Cyq
geMHxFK8Rla8F8tdUO3akcspH/+9SZ59Ai00xarFmJM3+KQwmNqoMOTBVI+jxVHWhZlh6vtG5+BB
104VNnK/mVCa9LTnVtkiwww6QlzgyaB1XRdOEntd8zyUG/WjTt1J3fDOXNp7/g6Lf16w/33Hk8Ul
8QOYnIW1jDeDfB2XN1DbxWwnAafBHxhhujTcpL9X4p0gEXm/UvO16hZAZaJ2h+ZWhuoFzdt8UexC
tiNEoLFsa+ahREs1MvEiyfHCdnGm3OIZNTRksDKDvR9HKwbifpIKfGNh06GF3SmpnW+ZYNjBbmCg
2NrIIQx7Maz6qL3IFI8vvCXn76vJTFGRUKtof//8y4ZVFLOQ+zI2UH2yafsrB2UkJzpcpe02xFO4
HaxDtzBF2/6zx+DC/Q85D9jy7VKAYJRGnj1ByFGh0PyOB4B81aosPSjz/37+zggFuFL/+55/e7hf
vmcXTJoyWoL6d5ZRHJPhEXWXnP+ZXOyNCsZ23B7kEnUv6KexMOXkY2gOeTbE0z2opi3TpUc0ZQ9H
HtjxQ8O1Et6gikunG1Fy4usJACXnRaj++ZUZ2ynkMxBmfvO8jLPiG237759zZgP+/nNOREK+2edN
nvFz0GkGzugV+qplr3MFV8t3ndfQPrLxVsW/L70kFz9Z/l6hlEohlXIbaLwkg4sUhnOiNzEnhiVt
XC27bHdPI+GSKgp4ybnl2EQQRa6z/FMAI0ZCmPVjqB3hxQ4EHt1EaGUBBlVPDSLD1pVkR2Wnlba5
Q76OipWj2STzauZRTOy02mXyS6fd18nNEDJy7q9EYRPjyWASI2z0fjuKyHwGGbmyHc+2At2L4Wru
qAxrQ0ffLqPoNt3kySaftxbHXMSIyM5hRivASgNn6F51f9MWEHQmVBgwqYB1AMfCL2Ey7QTC7Dbh
TuGYTdzidu68FDy07aOO8Rl6vgTCEZGx+oC1lb2OMD4OTOp60mymPEF0O3I4TJ+kN9MA6WwPv6IZ
WeDLLLgDfz/Q3mCV7fPws34rbcTkfeISCaUWG6TotHX6/mCkm2DYKWWwGn0e72TL4JAYrfkPav/b
xIHoikKhcNVuL270YIUMPd4yIxBnWkOrBtpRNQskEXGgibYmyML8QG6TiZMBvj3Ia8yqIp0lIlp4
W4bnUjoM+U7YSyHY8UdK07HbFMkLbF0CrhrDI1KR+BbRehCYU4PeZWCfkmKtPyQpS9W4G136Ufsq
3/z7nTlzQl/emf89QSfLe0Pc0aTXkcYSIKluJdwKnQ10esKzeKN4i76X6fqx1ha0xFW7iZ86zTXb
nV5xyRAV0S3ML+85Pwva71/qpOyxCCIt54zHmusdyTtzvqmSbXnb2KCgjXbVHEM7NFFOAJ5x5GkX
qUz6roz8mtm//ABtHaVJa2uaIyw50RJj/nrkbt4HnnQpAOyMNvw/W7kOYZ6a6LSINKEYV0qKSgkW
JJIVCTmtK/AElR58JC4dA15GWL25V/TFtnxp5Tm31WBrpxhjFgk+/NQt3tZiHGZmrR6N4qoNS7sf
94r2S7VSx5g8YOJ4NWiH7hYwSJlvBXlbTcS9jNhkoGP0xU5MPJLhFNvPmavfUzgS2MnRqbu9+E2X
J+mkkOCbmssJlkjkHx2Bgc26LiJ5KSSqFGeaW2ceU6NFkUz0yOyFxMzbakeL3JE/5WFvEOthx+kz
olomCHvSejKMSw1+51a9x4l74RT1E6wicSdNqjBdVUUFwtD3NbzC4szRGzEhUZ6wgR1lvJ/VBfov
yCtcIlGwjdOrmZP/5L0eQqzYYAMfi5Bn6zXTeSdWl18EYgp+XDSNuyoj2aL6Z456UiHKpSHMSKhp
oPk7c7KzeBuqn1ZKTnBxzXlcjTdhAenuTUXNp5B9IRqI0nn+rwT/SqaVXAJrqx7U9pjGpT2O+3y8
x8vA8QXcqJMH+6H96GNyvXDtbPJhHz0NLvwvhgIT0qecbGpGd24M7k0CihthuX3JDKfNejveGtUm
IY98NEgZfDMp+pZBs9V6BJRnxmMsuCVkiGhLyi5hirRUjI3WHGjFS/kfyyDEXToI043J/7urnThQ
bR8RLzhI7rLLPGzKQPQJZMsG7pzTBVTsod31xR+g/lr/3vlXenTM4kdcAV4n7GJpHSIYKaqtQgFP
FEyfOYaAHJUsrGyBCMKG0pacXuDYT2Eh2D2yMqxHXf7eVwQKg2Sa1ggEO694MCBkNwyh12RfFqvU
Jdlhirx22NDCVJgyLfkl4LBi4VhxYjafarzY3lzTjFl35C6vIn9fj6RN2jQfdHTHlxq5Zw6F35+J
kyVb64y+N0TMS51KDO3s1ChyMYb0RNF7AXG4hEISk4uyyPU5LEJb07OrbviDhM3wISh65En8exPR
f54KKXXZRpZhBkJc62S99hu/hD6AQTXm7DTL6PVJ67GIk0ChXVo3ph/YYXScvUh9LbAxTtdS9MgD
Z62aa91ezgrCZHM2tMIBfsjTIP/WrtL0TxK8TwpB7fcliMzY6YYFWKVmx0zYCr/78WbqVlLtCb2j
o23OvZaJH7HL11WwU2Nnvi6243V/JTja64gGEYCsMSBtvorqfe9vPmVtR5iwxnKDpz7YmPHdv6+J
9rM0W8p/hYVkcf/+8OSpg15kUhwt85M45GXLzP04bImDRvVLdyF+Vggg0qt9a4Ds3+b5jVDH+E2g
PsyNWzSHTLhl+qTaqXyNoUNp9nO7N/lZnb8zFuZivl/OF4QhztWvAu6oeKcO+8F8n6SnLukpy8ls
nTyhIelr6IiGe5C9wokEZ9iUyNDtQL6rzLuLA8af4+7vv/qktT6H6hiPIc9m49JREelsuwK/EswI
FhuDPXmljI9YrtfGRXzGz/3l+0efLJVFUWZjnmeLYi2aZ3h2e1x6FFqkRQT032x1PdcIw9NhHSSf
iIddZjfqCqQiqwXVXEJItyLQ/lQ1Vy43jfJ+MS30TCOer8jOsqTFW/IPSTNxd6Oaif5i8ocEgX2M
VvzkVBLjegAWlCvaZy7d//tBPKNP/v6hJ2cTM+mHLjT40Cpb15o9Ss6kwX8WnkVylabqFhPjKFzx
oHlsybBu32J4MX69SegNplCe8d8OTGyLp2a8bv+QZsWcZNr48yoSVzRXa0a1NoTVWL1wij5zqPr+
xZXvG3LWEcfezsHyLIEhyMmZ/gxJ5FxkghFBDNFxuWZEMV8oBM44zfhcS2NIzZxM/+G4FgisEmRB
ZTXbLnPPCmqZPXLFioOK5FZYYW5K4XtgHKhWhogI+iCXCH2Q56ZoTku3CD9bMt8H8m3chMP78KSP
jd2GhhN1NylyGY1Mn4WoeTM0b4sEWEOuOpBMBIYfawUuNvgS5U0bXi3zaxRTFa4re2o2EJTN0GkA
i5irBg3FtPPTK7yyBbvMeOj9P0NBo2pXcF+s16HcddjRacsjqGj/qDFWGIdDEe5uo4VsDI8VCUnf
b+fX8TZCL1TveEmqzqs4xTAHs36bOqgj86nlBT7++5k8/yJ8ucQnW1ivmVNUtfoC+QhICAIoEzph
6KFC+JW74h4q6Fs5XOh2/IQhksOAVRIKEU4cXOgnz5McTW03JBofSs+F7Pb7Kbvv9S0jlXDDCu0j
Q5rt5NaiRGHjp+wcTGq6SzwqbdkMv9fB37/GsnF8aboofRJabS9LxxG5K1JGYzOjg5vnW5+qSFNd
fVrln4ARhzfKtY0q/8mJXsofiUNNqrcJxCWBPUmXOo1xIOjZJN1YFD4lYqxr24z2Bg0XqkMn/d1L
3hCsyLSv2xtL2otIYR6BTTbDH+u1Sl/KYEOmd+CVV+3v6Kas3yBBacEm7m5o1Qwg3roOqeCle7As
Nj9+PCTIha5rMg04qRS6Uve7BZvHO+2vl71/aFmE/1tS4nVz6dBxdhdW//d50km7dwqDIiThSjpO
1Go1MAlHklb/DUis6yF8qoY7WTg2GLTr+07nZR9KW0UQVhwHnRy1cTVpjgUNJ3odZsjh2o2MdV24
a5y4/hXLVyG4I/UOG5TZ3s+6nUEMwy1hPo2kWTMN0+GcMYnhZmXzMTFxTxaexhn1o53WRenAdUA1
fN0J+0saVW15ln9cZwVoEbMojQt9MtswlFiOrYhsSLruRv0iA4ConVxzZwVI5qqjJXGPbzu7qp+V
K2xMrWtOHlUDnoQEXyGO71Ggi6OuLQ6M/f1ENGeLLoGD4avGyUDbLxv5n8LLbePVl/gPBoG0V5J8
EwFuyI/JR9V9yvRpeIsVZnTXibCvPtgwrO7h30vJGaUV6kPswoQILTrE0wNw0oZ6ZFYjcJR2p9K4
zF7LLVsr1qVy+mjzjdhdDXQNEH39UrdR78L8XT9iXMciJ6wKxhSlu8SN+/u8vbCBnemtcCZnbKuI
7CK6dNoGVksr4jxZK8eU3Dle7rS6U2JQ3cEGxy7cc3S5vxmM0B6MXgTNm+mm9inF83W7gQuz6rZk
pjkXCyXpzLPx9Wuddn3jWA7NWmkUDuLCzfTercc9z+26gqmU/BIupmdc/LzTgzUtilQdW3S2v6Lr
aDOWG+Zq2rVEe6tvPQJvG/vS8/9XhX/y/H/7jcs69GWRVRNNSPVowC+aX/v8tmytoNH9UxR/wOcF
7KztCwFFffSu8fObjazchf26Q1oFbOohexNc6RqVaIOJfJxAIC6On8/RQpzJAdXv6JfMb4JEI3At
Vfux/sS2OWIep7l9oRg5t1MilxMV4DOmrnC++v5DmrKd8wgzwlLVbrp1wUnKUR+g/S9KhYW4xvTi
Eu3mb9Pq9OqZ0rJsYL1DtXqyPftaVpnRsGiKUV4Hx94ZKpte57WMfTncUsuTTkYeW19ei47eOAg4
81eh9XqmZjkUB+rtcHr593v+M30ChBICZ3CWBm02aDLfL4QpDqNPcpq8oIwt1ZW8nsRg3JgTA2uv
LncDa1G2jzPkfd1qORSurl8H7AikQS/CSk4cJa6flZKs8Sf0hGSS3Rk+me31pfrx7GtPH4luDboX
3L4nB5HMt5S4zlFrxMqyn0v+LtZ1KsVbQbwl+8lDAM2GYLriuOuJs6+8CezMy0j86lOhHMTmrkb5
Znmozzn0XtiAf+KEIEkAikGAiT6V8+nJl6sUieZf0UuM4CeXot/R0bbtSiCM8TrWbqLClv0/VvA6
qM7EVieiPvYkAuDFtcVjINHTt+kXyk4LotnRVAd4JBWlz24hqmsO1SlcVnS1IK42nK8Lg1iQ2+SS
ueBM1/X7rzh5QCVjiFtpGFj09U2HJPiAKgTTodvBLmtQNuNDX5DHAtROJ6/LCy/lGVPX948/eSlL
S50zy+AiLlWM+R65/m2UfdTxzdRfkVnJSRKZDWqLGQt1BhSBN2PhhyI9/wjZ+XvGtns935DWEF6V
wopKLf2dasvlVDBW63fFJQLTGc+KLsoU3OoSd2XSovn+9ogYVqK8gCOyCPC0/toc7sT2hiQ0hQMM
DyM6+XchdXq38oaNtI2rt8x6HV8l6wikJ552lxZoZalyvy8xZI5SoCzWbWQYp8+hknaSHEbtoklr
t2wJPTSGZp065H+WpqeK3tA9BIybigTzObF37gSZQjmE0msKYCGDdkzONI23HEUQ15e+HI4q9Tbq
/qjF86DhRmJoJVoXtnTjZ/1KMIeiSJhtJI30vZPrCNgiHLKBwzTGGhL5IG1ox1D5w4g5ELn1XtCC
/tgpvCRElaZkf9dOJbhyvBWta1BpqnkvvSTJVhShC91LHv9qkfS1wWR/E4qr+hknA6dKxq3iPQtD
LO1Mi3i87PeYhaBHbFNBQARAyryW6JiBogVpkNXbCA5KomLEtt6NeTt1tCVtkJyyU92nCWd8d3hm
m0imBD2qMyorv6TPRu7JjS9vVKAUuhtdeuLO3WCwu4hWMNcoIPBOKtBeSKZ2mnTx2BZ3VvUyqrQ8
LM9MbvP7KtyJpTcN2xxX69IFsRvHxxCCKl5YA1telSOtZ/ExwHKDNXVxBS5A7Sm7akQKbqReyxFX
fp9Zay7sMst54OSxhDABflcSaWj+gAUXc7bItRNwnzOlbEqDEfcE42wqMzpai5CAPjc5tox6uuEh
nQ/NcmrZ0/yvPZSjjOzgb9SvormF/bwbhWt6bk4Xvl5stC3b3c8vuhA6RZhq6B358y8FDkS4LglH
Y0lNq/Q9OTecoOHPvM3SesRQfrktckYIokt/t1/Y8+ZPQ1cf5FrNQ7ac2Uvhqq03o7mVzMesfAob
V5F+y6nL1tziPtMIZk9e8+ShVG/QRYukY43eGD6U5G44SYtxJ0b3v7ElCbzaxkeLiP8YysmFe3nu
EnEiABzCqZ9z0PLnXy5RGDdtV1fCQp0rney59qrhrQwclJDdk1p5c4UamQhEBx3GdGSA2Co3nBem
z+4XCm9lx/tUHZKDz0tWr4gH37UAYS7ux8t9Or2PX7/ksk5++ZIjHdwcYR40mekmkV79+ldom/qA
ibAWCR7ivU43s+wIqxQ8moOVSiHWU/NqwqWnvaFA4jji1O6PcMHIvKisx4p5GvNbyHRMyv5i1bYQ
U3rTtYbtyIzAAXGWXCpTzz4crIzL+MwCcnJK4li0CYXYT+KR2REzUOEX0Z9EX8SZPcybjs5XZXPR
3WR8DZ1Bu51ixpMTK9MmZ5C0G3RXiD8Dj6lQtseTkaibUL2rPjkbPIuXgA0/AdtL5uOX73pSPFR1
UI/YAcli8ar3FP2qFiFO2Fv6lek/xc1zNT7oPMlTBJpAQ48otUe5tUdbTSndHC1bVwM+fYskFPxY
xBPT1+4nDOdgJyquLmc2phIsFabBHPVaTW/QHuTIKV+NmRcDybNEG7aPXVp1LUTGzRBdYOiesf8u
2zySEJWZJmXeyZM/NrNiCvUoHnMwWUTQe/292UFpuiErGEwyW/64amhshB7yRhbRYrjXJBdzr4R9
EKKGaxQu5hPdcBvhMwi2DbuGtsboANEt9J3cnJHyMZztrusaHKc7jPcW9ZfZrttib7ZutjgdOe3H
e7W6M7L14tqCsNVyzhQxRkp2AfthE2RXbJtqtur1jSU/NwWDxBF6/HtTu0jvHCHHonc7KNsufqEP
2YQ3Qe8NutP+ximgPIp4XiZrX8yOEK+m55HUJISbMBIgpP3qANTtLi266pnd/9t1PXlZ9aIMulrg
ujZuku4UgU18JR0ajJ5/Y8w9mYcFDz/GNnX9i6SuRRQ3bQboO4QzrBQQW3Z4v6QXgoVRVqRJ+wQd
PRYZZNSSuEPFE7b+Y1PZNG30zsMVa/97Sfwbl3C62nB4Wsbb+oIaPqn+m7nTzNECrpzzLPMPsu5F
H4B8Zt4tmh5Fev+LTsiABa3JP60yT938P+baS5n0r+9x+gqKXWqkfUcBPTGLSimjOdzCUAQFSjHt
QDhT5qv4KSPPQkYPjMp+C/r23xfj7znsx5egObj4fzU4BycVyhBpBEukOY1YbyLyHjYQlwIJAibd
eB2tdXQbSMYagGyg/ZSL86rlWp9+PNwYlaWGFhFH7e8rP6lbaRAMPEzqku8+uV33a8h2KnT/ws3k
19la9+ZGiI8NjKdV6FX4Z9oVcOV0V5svg7Crlateo9L4NTTr8vHiin6mEoK0pxKFBqsDV+jJ1akz
OS+GohMZtx7MbJ1OtxjTik1CB2RNzRqiak9/C/fjA2U2I6Kx4cE2tDuYKQkYj1kTQUSDncPZiOHF
NZMHiRyxi7npZ5pL+reveTJw1IBIdJZENMlyFJOg9u8XGQIpB24Wud0ni8SFsuLc4vrtE0/uWzpp
rTRbpBnJCNXJY0gqW70WVzRFQB9GjuCJd8UTxub2IdpnbnQX3pfP451xF8LSE5Z37EP4mFtbgoOR
3jbKPpl3qUbNtAStVSPTn+wq44ICoxrU64RkQxwExEC2dlZQIt/GpWM0tlW51n58kDaqDyGVVBHy
UftPYTwO/qZoJ2p7qEfNyq/deb5C+0+Gejk62ujE06Zq1nV6K2nXabip5f0U37ASa/GeIYFp3FFX
g45YqUrgRbl6iLFaxNzvXJVWgBsKZRMah3Sw9eZCZ8I488AtqEsWJ+RM+o8jqmQoc9BFcNxowQfv
/P3KfQzZoXGsX+pu/D/Ozmu3dSzruk9EgDncMio5ydk3hH0CM8Ugxqf/B90XdSwL1oe/UUAXCt11
KJJ7c+215hzzRdg1V+UbC9EmxBNlwRq3+QM1xLF0EK22k90eXBKRmgX8yH5W25whdHRPy+vAsM0R
XRn82Xgt+wkHJUoUFPQwRR/b14EcFN09IHWBxneEWu60lm3ta3zlXu2OnukfH+VVS+7Mg+YMsNGy
AN/l84Xd6AxYBBP/f7//NCWrLbNWK9uC35+uBmBsOmN7uXsU+vswWQNqJv3H7of7fNhqnInHm0zb
Ft1sy9NVXQUpMmvBljpPgWfLFBfoCv8WYOOzZ4R2mvoFdkPTb4VVtTpot7rqomfqi+NWrB+HZfna
zSralQe3/2AZoxsq6Ag4Yhdo1GcTC3vh0hDeHpEvH22wMGfM9PEivCZ3YMCcmvYPw1gSKIcHi4Nn
yXzy4AyNJzT8WY6CuLJdi+NWl+Btgtrc9iwSMxiGrRxuqsnLpY08+pCE4zFll/EP0jajlYLPfSGI
cPL1zGY1RG5luVbtt+EGexPeJnp+iI61D0m05Vsw/c4BvrzLQGJIqEBIFQ9q05+nl5rRIu7K+VUq
dkq3mjuotyw36j0gGNi7vJ+fpXLm8wYcUafPxv6ufFOgT3OYG4cw6vaanVzDA9tXL6FmS5atv+UB
XiQwEzezW1Y2+aOrBdSQ7ufYgbTMTBKovmSLN92vhVZH6sPvOegXQ8zVxABmz+RyeylR71xz6Mvl
nuyhU9EYsURpsw+v/if5PN5HdExv6Cz/yUmwpuH6jBtmfA5XVgCaI/EjEs9EeyB07dJX+YygkWXw
z7072V6nzMhKmN/dfiIK3YT5EDtQWsffDMkKe7gzgxROJoVU6kebbNr8GnU3eQxfjUfE3rCkywCs
46aPYSpc2PjPGAuXK8P9AgXYlL5PmpJF/9TV3b75ZRFf6Zc7qfUEZYnLPBaOPDuYaovGKX+rj1Tb
oA4SerxU+5gtZ7vLGQ+soiv91XCi4rMErgJz9oeb8uAcKoD7wzPoeol8G2iipZ28LlKgZ/WCBevM
POHrjzgpYSMzigd8ah1eVHZXMtuQgy8AwOhKfqDLFtIzIg7oIpPw01dzUu18uXkn5QSRiUUmG8vN
g5JXzj6xygbI2gB0p2IFpEtUcFWhxiEoAXGMuBgLREbSqBf3PpPt43P1ykndVfa4sRTJQ+x14AQF
5iZHds7wxTWjIK/ZokWAMeW6hjlZ4/scwYo4RAQqxHms4ABWf0AbkG4pXzpVnut3ffmBJ4soHuYu
i2p+YPVi3QgJfCU71bwhuutjr9vD1/NRA3cr8lO82ulX2TFgYBTQ19qosl0TzUnYvV38kp+7D96D
lDMCJh9yhn7emuRl+fz0HE6WVz6PU4z2gq8MVArhBSl72qOPt4vEqVBN37SPoSux0G5J9Eip3J5I
i1qXozclnrxahoPt5rIV74zU5+tbeXIeUFNZP8ZZ3n06/+sNuk/RQyzNp7t+Wdi52oAj9XCBwaCd
6b18eWQnzdw5Lyq1FivIsRDNVS9+mGBL08tql9BiUlhqcQUnE7OTZtrZW/0WvfEyVqZdKNsw86zQ
zf5weFb2pvxstEuXiA2o+4WHAPV1yd9i8v5NvYDhBeuTBRE6tNvEq5lMg+oGk7MIm1Oo7UfNaSJ3
Sh8S0//5cV9Y7oguvh4yjmqRHZqKx3102UwLDhPQR9w5OHrVe76X7cy/VB+f38AtmYMN3iuONied
yWQiyE/q+SOX5JAgs2OY5dM1vhAr93MSzJkRtgE9VHg25HtCeGoMN4QRddi2MqNwBoiPGbqIYR2x
JPgGpkF4qdY845jlffvnGpeD/j9dN6lPEnVerpF2Fa0a4x7Y9hSj+2Yvn0amMJ7CpsJldnbioQ5W
YbW+Q7/WI09tvQLYG+xeCGXbhuR2dNKa6eWwoR4vdRzOzBK/XuhJJ0el/51YOhdaKVxdpToWUN3J
USZfbP14SUN3RSDH1F34U3AaSNATbRL6Es0T8o0GVXr+k0VYZ+xR9qP5wjjk84j8bTexFrQxk+nv
bT/x0Mb9XJS8XtYmHL1Q9Y10105eqnpIbehpxCBEF0EJojm3y0HgSNpuBnh3tKEGdkRByx61KOB1
KDQGbGfJt5K7TAiMfUdnasFCafo2NbZp6Sqm24xenqFFfzdf+Ia2DynjPSCmP6+Zc9M9Xo7/ftTJ
ZjRY8wCEmm1hcORNfqvtyt5pKvvQu+bg8Y3ifRheTVqXzwYuAMMeQbhgeSwc4iPui4dhTSFsegDW
qI8ASvVU1+iRU3JpbcRHybN8CY5/7hD85YpPNrJi5OykZFwxN/zhuG5uok3hTL9zW9vgXgWvt/r5
Fp2RF+FJpseIkIv5HU3fr+unb42jmA/hca+KDyljrkPji7n7cnzp3RBOoL3oJueVfMvfMSfz28GG
7tWCI2Z2oG/A6Y+4zBDqG5spuz7k0OrZL63xKT2sezsn3iVddezCFeEGAg0Hxqc505dbEWqU6WmZ
O2SIFzfxpjM2OpYpnMPW69w/XITDyuL376UBxknEYSfKyAtOW6lVLkGZjqro3kxWhYivmank33a+
UjLR7sNNi1hOJZC4PfyOihbSVEf/yLSnjPxp7aUa7pUjGYwrUXfL4bm0rpT4sZiRebtHnSO94h6T
t7q9jrAqgDGe8r9a6EeqaGsJtD5ybdr2uhWAB9ZAC1YZnQYSJ+lAv5fS1sKwhfYvO6zi+q0Sgt4I
UsrRzA/LrdIsQX0hqhRF/52kvUd0kU1nSVQ2Or5A4UaguNfJh+Qf98YelyDxtVV7R3UIdPM9zLcE
G8u1I+uYM5wqJuJP3irTDqlcxfD6iANkibBLBQfHnu4uuGwNaLgEqV/dqSxrOdtn8a3KCTH7ZfUf
krYoQvhXGjOitwSLwKYl6x7Luk7cyjJla8gMR3SWp69lsh7TVZ7eJ1QoILMmN3pk5qSvxmI7W4jS
iFUtdqF83ZMkAO4V2ni6OcrAia9biSiG68naj2KQd09z8mDSGlbjbdhu+JNUgksLLy+CqvOVZ8H5
VfT2LF7N5XaGRWU8At3PA6PBrkzs9MyhB59ZAauGUQDUhJBoKd7s4hiowpsh3RFS0Lmir98fBGbV
TkZISvUg6rtM+K33DyZt/onZZSjg8PVk8K5ek74cp5WkvpANWyyw1wSNqdvQdoU4rNgEqM1uPKxC
7U1MbmYsytlHhLFoXBgpeJe7W1S5Py/jMzsdL7eqsIDh+CFTOynKh7Cro240onvlRg8mr18TFAGR
3jp68B8maMXb9NdRdCXLX5DOcBg5gt5PT7oDuO3ZQjMm+tmv4ne6xX4OzMomI4Eyp9KJVLhYVnzv
vX+91pP6egqLuY2HMLon4zeYZS7ncX4QH/Xc1t9LkQ+e2xFVSPsMASwNDRUMgXYXy6vLl3LGYP71
Uk5qaE2vjKGUreg+XWNgG7EvvVqgFiEKY2Vluo6OuYfrdqx9EL5KHoAcu9BhOCPj4RI0FWEhaPTv
OlpxzEZrEKL4HkMslqP4bgH/baIBdDQDWGwj5t+O6L76VuFvTVeYfaHwS8BpbpJsQN0nsm+01+oD
XZeUcTr8Fl8Ikl8CM+yEUATaatPVUvUTcWHeShbBfZce6JkD05efcCrNrZhRHQQljbmLU+1oL6gi
C7u7y3/VzKc4K3Fs3rXker31N+VrhofLHq5Kxa7zIL+PagSEn9sOp6TCvIqwJtCFql1u+P/hUr8f
FJZLZcrOuR9itXFSEai5EfIw8vieuY9OozU4XJMe/FLSwq13VoVP2lctB0FagQEzQ9U5vJKBSO7n
pwOcQZofFQ+sDOPw0RIXHbe2YLJGLr0V2tk18s91ntQBZTcqSluUMWuEeB5OdUxUGFHJf5SPVoWG
bBNbk9H3pB8/XE3XNwTXlK3b/1YEJ9EjxI9eAjscoPKW0aSdXSlkIiw8eBIoJ192jcpXUz+sPRUl
hh40in8snkD62U5GuM64ipnUCHdRvUrqFWmn/4dzorjUu18LTsPAkUFRLKMpkU9fGmVSlGk6mHjv
xAAESYlyXsbfPWzxWAnYFA855biXDO95BMvj4SDc6mzvkkvDJp+vtWbd5D7pDJFul0fv0O1CweMG
8caVR6fG63Jn7fPnOZjnFQVJjo5Ct5NbGqBxddv/LYjBxIXMl5VjAJDd+bqgm4Fwha4mzXqvw4qJ
xIGhZsfHYsLR5YOGjjycH5W1lanBwSqKBM4tmhGXj6N8T++TfwgbjsZq17PybDV5imqMF+02Ef6M
2V38rNwRhOjkG/idZk20TbWL9VvF8IZydUyvqbCLcZfom/SwmxNCs/7M6XYkMqZc0QJtLo6tlm/C
6ROgFy8vkyFT/vbNmOKkqHJLFxhb0WyX/5pv0XuzU0F8PClb7r5q4/hMnz97CAeUshvdh++ihm7L
YR4L9qWOxuec7NsFkSkIwR+y5DdJVtHPzSJiFfY9WFeEu1HQFm5fP+TVTXh3XFvbAXTGTJNQXC88
klt916t+ptGz9se9/mtRFg0rVHkfzdW0joBfXeektt/iiMExATzqcQ4grDAMVDywAvNVE2Ros8k1
Z075sSKMcrgZYS1v6PTd/vx9PqPDNQzpv592+rZXc6r3dc1PazfELARkHmGZyLbJFKiDo1wvylvo
fdcJcV989Rq4XZZqg1UgP6l1Rsj++SUW15kROJdkcYRnNCjJBEl8rfyNglrOOnJJ5HTmfjExMqXT
VVP6MkatXgjucxMPu5Oh5LYaAYOI2A7JwMsNFCxOarhSY7OoDFxQ2QaoxAL9Y67xdrwSP2DvheVq
q2ZX0u/Dx1zuNWKwygstkfM39Z9fcNIBzeJOGA4RL3CLiBgvL0d9WyOsrw5U7KMk9v2Bag9FLH9r
t9NKeMAdOj1Lgh0ay10F1Pnw81MmwujMkkLCDSZv8QV+mwS3rZUVXS/yBh+DKSWpwBvNAHQMlbxk
QAP2DLiRna1JwA+cQ0z/2IVpoJBbxdZ3b74d0jVHA8GyB1IPrLVFbtC8bYnUMvxQWpMNNMxBO66K
caUiu0eIoazY05FzzBshIHXkEF0P87YAlZGIbk5bcqCF4CHrxb0R3RxugJcrCPUt4gR3MzbFxu8Z
yHDCYxrhxqvxD2KLVb2bJ++gOgfK+M2hca15ncoPOSJjABZPkrSZXtSGLEPQHbBfnVZ1WagunpPB
196i2JVvhltjJGLTRmfPvDSnlIQvh1hCQlkTe0RBHoi4MGzOLWm0OlTgkuxp9ITD24XnsXzNTzeU
fx/Hyde+Nunzx+0scJom2gqJdHut8N8p7WfGUYvwdHwTV5htEaBc+KMvvQknH/CjYkQMXPmjkbmY
wYJxyxNod565ix4WSXOXOR1b0vFCy0NbiueTn2zpIqBGDRf3dxCVpsdDZKjyvDhVJLz8+T3MjWJ6
jPUjp4G10tOnx0CNHiNHWqobiHXoYidLYEeGb7Gu35hyxOVq6AEm7GJiNyL+p6q4xpVrT41xb6Zv
pm3N9JAVpJNkOnYK1oubqXyR1PtCeVShC6EFWjXkjB5vCnk1JhBV/OhwPcU3iTg7xvxChXFAaNOJ
H0fSZz5+vvVnWlmgiSFTiAD8cFuoJy0NaUgHSU+MeW8swDx/IDOJX0gCnRNmQUOSVC0xJibGdCca
W8taVQygIPTiHnHi4VY73mN7N9vHDPlKGK7q6ZpXfaxo8rPbyX6orUdrJ06YHYGNJSC498SKrrpu
O0U7QJTkTGlBDqT/wpM9o5T/+rOWkvGfTmfRKeMktNq872JnjAJVdxuBM61bPhg+vh95JSXP0vC4
YJ9Jfgl+vqln2pcL73n5KDM345xycsDs8nSiz2DNTH0Sca1W1zGDMkBB74tgleGPnYWbnhAdlnGJ
E8HGMge0nkpU9ipnCF0BvEzQX3KCniEofL2sk7MkdNCi07NwZoVjx43DZeOkCdWHfjasLOhCB4fu
Qy259bq/6x9pyCipW6KZAwsqe6142eZzbgH+e6NOjpSpEB+nyuRGLQApQXblbIMeYZ0AQU5zZvz+
IKOBBl4fEZP480P6bGGdLn6D/0iGSWIIhd3XV0Sv5aNWmp93Y8ASMl211/FtJd7KptNezw9St+Xs
JbVLMdT+omVBOSzwEj9zl1Drm+ueORZadWQV0FI7XmeKlCa4rBo79+Ve0OG0Oo0F2HgqKR8TIt71
ozjz5V4U9usWMR2p0NI2qt4L4a8a/plohRlkluAoVRJgm7r+JuqbEpr38abXrhMLBMbeKvYC1pqf
7+L5V92iQQjfBqbfZ5n6z0LLm07o4ipaBNkodJHjtO4cI6KwWycHeTu8gnAgNYd8TtPNwUOTOAmF
9eCncue2847SctTcOXziKHPhAUOxObO9E9cAeR0tKMemk2WYKiWE5jxGi8/bdbzNOMjWj8Qcey1O
JJQccAYjiHg60dq9LaZ/OhqpNZg0+UPPvLzbttOrWNHeKO+kMOjXphwMJZH1Hm9ISJkSxKUjE3VK
JpBxLXe/SBizSxnmhXSonCVZkQY59ivXLEY7ktcGPLzoSUr2FWgL8VoJN1m3Y5ZxpHJwSURa5rz9
wUX1hhW6RlkLMz9QNV+RbYvJuS2kN6GriQ4QFhPz8OiRy6fNb9OAWFchS7R47pvbonzL0fMI0G2N
5IUD/Ls413YvesrS46zXclbZ3fRU6vdz/Z5UFhRwYdMNt6p5NyvPB8jIdXGVWXdTRszyxSdy/oFo
6MgQiSyS6a9LbizmOI8l3uS8cavlDC60jphdJ9GKwh6M7yL0Q6wUAByeCSYFOvz8/6O0wN23HKNJ
DdFBHp28FWo7moLcIWRrvRbzGZtOh/tLXKFqMPF6VaQZOcu03NFumv8B5IR9Pu5U2skgTRyAPm1D
x3PJw7UVqbNJArzc00AKee7lVZYEDVovpO2cbI0DihChK9FJJqHXecIvc/YkuydvNfIJ+6U3LToc
zn3RQct/o+3Gm9EXXg5Iua7IoVLgFLo5abvtq2n0TktoMCHANA0Ppex0Cp3fx5b0xrS5OUQWUdJ3
06TSyeOojli5XJughIFbBHW2a8SVzBMKsIAukTQH6qAjAjuMFrk/6ltF9SOoEEX6lmq+SlkbdkQ+
uSCj+nlfFlc9wp7W3MrxXdM+TOINwiyrdiEUwu8B/h27ar5WOFqSF7F4lMkj4OajKvaqyI8eikcB
Xh/rAl2o9Cq115boobuuYpiMrpq9IcRpro1iI0ZBJt5KQD5uSDkAYbKHblKyhtoChaJ1z/E2+02k
LvQsnchQy+44VyTEgShMapUVvFiGBfK4K8N9ehXPLwnsCUPfJSYxvYed3N3G3U2kPCqwl4WC2Uz7
loUPRwK/+LsYe7igQoTL/JrowtEhhOtY24TWCiBwIqfj/H+7QE6U29CCy7kSL83Bzn4gIPtrOtYs
bO/fPKJN2xTVxDEBAOSCHn0X5WDcxQSDUnN69R4x4RCkPryht34GUOrhulZ9K98cuhec71h1Lq30
M2aDJb2SAZKkcLRDkP91pcNmzs1Sr0TKPWduV0C7F303iiHZ1l7IajI6p+wDvf4TRnehBkBuvgZR
zbxoedV5o30Fef7Bm0pPFjzYqpYFIAinK/sgHgov/dthyfWybjPKm3KgGZ4+yqWIaMHkXH2nd2S0
FqRmvZnWeokFv/DRO7uPaQpWKZkaj4ibr7/OUuMxlkNEwhZ9ZGs9oBmVVtOBBerD2ZQcU0a8ZSs4
vTvFa+5Ysc7kqPCZUOxwAN1iU/lMPblY1JxRui/W5f+u7OQQl5DclvUGV9Z62gt3bMI4N9vE5rbE
HSIfi13NoH3h955BE4Is601LMuXdJUSnstTXp8XVv9dxUlzFk9THFWe6fbNMDgP8d2pmy5vjA4n3
8WpKt220Vod1Ot7yOCs6l4DR3AOye0zppBSLGwWVpb46Nn6VbTQi19ylUE+Rp9KxBB/18wM9o4nn
tukMdSVpEeGZJ69rJnaYR0a+CQMHXqSIQUWZzqBbdFLId8qeD6K72C6r1Otoml6kOXx/oeiA4Bvk
KMqi+XZgkNSxycx8FLC7s4lH/HQnT31qD8MADWo442a6oUA/pHa+PXrLtZjP2p/xMROWaXt3cOf7
NOCIXFxknH1/kFyZzCcbSB+s5tMqOUGTbZh1t1DfMDfbueZJnRNd62g+pD/5HbqtrbLuX3AKDp7k
atvkDaTqIaMTuRF60Eqhj1OdtGFDu0JFNOBslXEJ3andjaA8auVLZNwSaDNV78xZOQktlc3SaiCI
OWs8kvyG40OkfuTFdT9vtHjD+LscPPPgRvOeA9LwEdf2xEofNgfrQml7Zt715ad/avv+LW2rukzr
kJ+e79CZZ61tyPZ0FY53EXxb/SbepxxrsZR4hNE0f/KrS4voTP4BF2AaeLYAXH7f18chNFOpjcJ9
Ld0pzbpvgNy+maXHX9MbkBbGLh8q+has57iSjk43bbTEzyKnnjY503hpS0+pSxhtANewrmg/bswV
QT8vOkOvo9trtmX4NRNbYx3XTvMu97ZGkmUVzCNeOfvoiHYejHiKjyiVfO0VuU85rmfGJSa+Yzr+
d6EJGjmojQ3v3qF1FCLZaXhe6r6eUVF+vRFL/+ifJ2Fkxzksa8Hai72LvIrRH/GMqDezq/ijuILs
qYxPHMuk3pdCJDVEUtvKVf6UPTSTTdDkVbtLnOyq6Nzoj564keTiTm8YUWJoXcRraRl8Zsv7nT0R
g17eIXrvBW7OU0SyRbONw1UlP/+85Zzhk339TSdlaJYtCz4NrT39zWq3mJEOG5QF+Gx/07/fqc4Q
TKYXVT5N2gbaLiEVx2Ap/+nWtnba+PKLHLtkIi22YDdGNUxEKiWzMaFDKNYRqN1LPeQzXXCu2VIw
K1iqJNM5O3kOkyqazWRa+2b04YM6xdOIc4jJ2hWkh+o+PCJU7Q2mUUgUHopoQ6ruiPreeiIa2GCW
hjboHnXA/I5MlaBx8Tl1SMgRts2fapP5KhAuwo6LtaysRfa4S2CaM6PXL5f/ba4w1mk5D7q1H6CK
iK/SrXnFTN1VH5ONtj889uy7v4FP3bd7bRve6g/HBoafqxRg/qHnRE4fJLcKmVpOi9apCQb8LJf2
nOUOfv1ufr3Ekw+R1B6asG+5xPl+ycVSvegu86ItGRqrflVVCBgxrwQQE+RnOt4PP7+T53e8pQ+o
W3iemfh+fb5yp5VyU2QhKhZHARMY7pZwjIRbAtuB2VGETDDycH0ubmss3r5x4fd/Ahm+//7/ruCk
fhETMx17elSM2RRY2wipFLdS3D4Mor12I70wcMuXBuMK5UHODJfSkm0NgembxHfwT3unll4tenoW
HO6yhP4HlaFdbQ/IZXq3tTZpuNXJa+3X1TNcVU9zQv4MsVrXqV8+1s9QXm6S9+QvRA9k1DnJVxDD
XY1ONPLgzJ6fSJJfcwiEUr3PV8MLZpH6BaiIFz2o/vgWoXcG2ps6RNnpRyZkFiHPa6REf46qHUP/
OTjQ6/K7JW7kwqNbtsCfbtzJ0uwEUauHKQ33ouEk77gs3MMjwwb5N7s8tp+l0UlwR3aJd3B+a/7v
lTFPlLZjX5QU3Um4R+w4Yp3Bg/R+xJJmrXN09j1xhs4wkM7qmeOmgUReMQixOVqygZH+1F6Fm/KB
VpGL97tTbIGLhwOlwYHQAv7/1xDp1BfVJz72A9DWoF21ykqO/RZZHQf1bFsMJAi47TMuoJ9v6JlD
lSmjf8OZxOCDGv9kf+61IZ6rhhPh4GTvasa5BR5jGYjpGmU7ShNwNuKB5j/1Wbk9JusBgHB9OydX
sraAfJW/izPoctvyjGb863WdNHGp/ZtZ7opwb15VnZPSz54/5tDRCU53Fy/QeK3pjrC+VCKfqei/
/rkne8PUD1Uvx9yPGq+ZGDCMU9/06/hR9wZKMvz6tnWzAGlauFrspOlTv5FWxy0cAdF4HMDibDQC
UNAzOuUfijbjQs7ip/byZAHIokqqiKjB3/hGHRvqOJNH7EefTosIWUrrtm/1I6mKt+DdkDX0OUMI
V8bo7S1uJEaJ+P26j0tHX/N744buEr5aCmZGxfJpR7Tr9XqeIfLsrfz1gOKN7xjzyx57vHnTKL84
EMXVg0L0dOYfw1VU/oYgIXJE2tFid3BsqVfWu0iyTufH8U36VxRBhiD/o/X3GB+vU4aYyhrBRJsE
fJaa8Hl4ZVHBi9Z1Lw8XE1sLWqfZj6wpmf6IY/Z3TSUtASpkbXCe4N+mPyh3001T2BkkCpsaInrN
Sxeyd1i5c+7J2io1HKhRIo33zIGkSYkdEo8525pA1BLC64+0WVnY3dSr4+vPC+/sCw46DgsZXUKO
1ycvWjlJjSHEo7Wf7qL3ZN9eY3XJXI4QDGJ5v/vEAWJBxy66sOIl+cweithVgbSlAg2yTltunWhO
LSgUa98ZNHaf5nbTdu+WAPGg+CtVD9J8i/ZGOUJnCeTQixVH6GymZRWJojRp+6NkFxNaeVt61TNb
+oVm6gCA8JXW3K/ZJ04+s4tV1VzVn/Tn8qONVv1xm/3JP+pfLWhS4P2C20oYXlcwS+lZYX3DMb9G
GKzUgb7u/Oav9d7wTB6PIs2URy330pRJ5KYeQKCYN59eGvElLzxB2E3wY6zFYYPjM6SUX6TpMP/M
a1SfKOURoorNGgDwwEg9vhmkbWPcVeUq7J182xSerHhls82Tm0G5Nqn/HxCdalQDNa4uyLDeQbLb
G5RRNVcKW+d56nydmmCyCwJ6sfCAVArBoj/g/niJD48/vyOfa+h0sSsyLWReEIUT88nmPLaJoXVF
b+3j6ZYEgM7w+ewdX6q14ctPCMAQN5X30OsWrtfjAXnuRg4o1oD1dhvagjLmL4g246pNPZW/ei9F
4oAAqkKUx3cMdANDdmT27FPe8EsixA+VP/DUxF24kZITr3LSTiCkQ0l5H6/mztVAL9aBWAU//9Iz
JkXURv/80pPtXp9ySR+OHeLeTzMB/b1wo63yhsn0MpwCKB77S2CqviIsFlPekwGM5mqJ62Ow4uCP
7S+lW0pnWgJfLulkgbbVdByPx8HaH/3/IUWxAEDWpD8cr6pguGQx+ywhvj1soFPcCEyI30bUtTEv
J+Ha2qvg7czrTgzQ38wvZeQBWc/CW541SLFoaY4sc1Ywt1NKO+BaM9boCeKDPfvUzzttFa2Y4BR2
84Kged4BW/hQVTcncV2w09rrsPbuKyg9NyVti2iPdmNONzKv+sG2HpvGT9qNyMmG2BW/R0C+mQhP
17bm6PccFyKWl2/Wbo9uonQy5T7+MMLbfJ9uOTOA6U+fqRVpZG0Ibka8rkh+SzX0HN1E4oV97MxI
zlzakuj3yYFCqnTyfOqDKU+aSq8s3cGiB6qxmCNK+qUrqXLxDENdIG+bY9oLIN3jBh/SYj+q5kDq
3AwCVe/Nv5MPubhwXWcGrlwXo1aGhDIosdM29bFsZiGck6WH94Sxm6P8KkL+/cRsbceRfHMAhu+z
10xD0BlPI7nkmfJcNejQ8QjcNH9hlBMVa6c59uiIGJp93f2h3NaQgam3xfDr55X3WeCdvnb/Xu7y
tfin6VCIeaWlo2DuD2QLmjd9slN0z+pKpylu+vi2FwKz2daWy0EJsDRWkNkXvZzkGPbSI9nav+vR
L5Tn7uArGPLT25y5Y7fuapcRRyeshvSJr3I4BACgJd3lUEXXOoyCQxyoMbsPIbp/elCz/x8qgK+P
4WTv7DHzykYfW3thizv0sB3ucKesj7+tj0yD9LmLHvkkHODikvgn2sYYWIND5pC4En7/fIeN5U/6
docVAhFxFoOzOO265l3IeXcwzL1BFa0xbl1F2otWr2JhPR2IonjSRMT1VGw4/a3Qp9nOZ5e1G5aB
Pnu96Of1okextCCWPfG22M1/K2lN/X0U13jnx8ITjaApr1Uspll1laNt5AQ9ERfv98B+2tskIm26
L6iSnlPrblZXR/x5oPGFbV9tsDGb8WLkmXKMZ8vcrxQJ0/wLf1TBsZp6Se3V+VUs+5MWmIcVhmbO
5Ub/YBzZpnwJJLDOmOkSOkv/DowAYUm3mIG7Thjh6TKSNTVqpVEx9/p0pfX3gr4mF6XOVvHt0idI
HzJ72FabtLDzjbA2vSVgW/FpEC7Gdj5kbD9vWmGnB7cY7BJSByYtw26hClh2aAY5keNkk1SUy6Qu
GHSRtCvhQDY9HTW+//yPppdlo+8RSAMw/0O502AIMQl1A/kJldItLznQz4h5vv7ik5U46HUoyJls
7sPHhbPWBnyXj1t9LTLKX2yy4ioESHTpSK2d+c4pUIPYrTQFFNm3GVYkD8djJZl76aaWgq7gUDPf
Qk/4zHxBTHhA0lVU7/PwV4/AvWwkZV0L+xH6OPSA3k7/8tYcSVmZlvxMY2PkmzrdCY/ZOvzVy0Fu
OeTbFQmnxGzAF76xCOmwHhh1Cauw8yOA+txLhqIW8jtXPXgtpiGeyYVFeO7cpPAeQS+jy4+G4qRx
0KaZoFi9aS4dF7+3Vi3dE6aWoyNwqGTcIaGt9qTclX8d8UUz6erYmMSZxz/cTXUA7urnXeFcFf7v
BZ0CQeo5n4u+44JMkR3Wjl9Q2gmTi3tOqTaoIyo6dr+Fx3Eena5ZLcMCc8VnK/4DbzXsf3Xphq7N
dGnI+n0ez7cLqDiANEXnjTjtjcVTOqlZlzR7q/EqY30ojm5e8pTVv1ou0HBaS+0DShELtHYMAXEr
jxutClQjMCbktRuZubZyj0Z8+GVGsBSD1zLfTM2qyt1RXmnhdtQTpxTgf3jh0AcqzZGIFJ+Da+7o
7V8rSy/+LkYaik7K9OZhdRxxaU/OgXAyROfSeIVoLCrv5u4Gyegc/pWYuVaHPXLtg/w4F++KdP/z
g/q+LGVVXprAIuwavuannO8Zd1Wsh1q9dARI3ZLnFVPc0dU5OTowDCQM9Z5MepruJ0cIQZcO2t9n
nZ9/voqyR0SSjQj+6wcaN7+pDlPX0KFJrnO8aJpvtd7k6YeA7ld2XTha97sHRAYJ2ah3Re1Cpy0Z
8fk/34jPGdiX79jnhSAlUxgiYk46+aKKRV/W6jA0dCgb5YmUr/mXWW4PrHdsUv/zLtdEEAZ0I438
zjL90PBwyTSHTXvwjTpILb+xHphbSHvtqsRG+3TclNM+/N36ViDuEEvRLAADS+8TTT+1T6IHgryN
mcUY8NX+NFfCrTUiNbI19+ef9v34sfw08m415DJQXU4PWsNBOphpKTb7LPSWXrB2RH/sxfH1pDCk
17IHjS5AEnSuaa4TYTMSUeWH6joL/Sa/VbeMI5Knny/pe8eRS2LyTvIb6xBX6UmLfEjExOpzuYFj
OHkGyqe8e7b6a0MHDbYyupepuT6GH/i/suscQUt4p6v3mrERRcE7IHHqH3IatIX6O8KqXPTeAn5b
jt4IVUR3MJlDYHI4dNch8pAy/RBD9Lk3jUo6G7oY+TFq7yFK5v+PtPPabRxKs/UTEWAOt2JQsixL
cr4h7Koyk5gzn34+1gDTVZJPCXPmohud0NomN3f4/7W+RX2ZpV0rnygMRwEdlxIG4I15da3XlKHo
EMUiUouHynop/BNzS9b9hg8sjV9adwwOEjp1Tyvc1CTQa/os/XChikxudkGze6V+U0zEOz0CrFLj
3aTfjcMRlPG/n/91r/xiVBc30njsc3XI1fKYSMsptVu4kKtM2QfjZjaJu4CrljxNbV0JqxQEQuRN
sXtjCPOGf/HB/fVgLr78wZT8IEgYAkW88KFdwkU+ynBRFjpVFHB2um05weeNH73q0TPZOKYChjM0
vvFLwANBzorYyXzlgngXkioxejPdE/wNjyBfJur92CDKqvY1hzB6tF4z2IFnjZ3973FcF6ZlpKAM
BRg8rHVJm+uPf9xLxBGhaJxU1ZFIukjnHuQG+bKrnDZZIwwjRhk/obQie7Rf/ki0ow+CIvQBJ69G
T3uGcFguy+AtVBG4/Xtg+vziL94KXBEQuSqTlszAi5OEbjQdUXl1dcy/OKQPTv+hpYQOHNjYpEdo
Iqup5Huli5Lsy/Zd1u8z9Nhw1I8h0cjNIhpoGXhgcAKA3K0bh9v8IL1MfMMGvYCxvpORXqXB6awC
5tzK5TupFgmlToAt2VYHMhU6pe6K2FDzT1WEYlus1WQ/iiDx6hcd1NBIkUAzFn28L/WdpT+ImEbD
iYgiiipYz+LgZSg89lfoGzctTTeejXHRJplESRxN/N7sVYA36JxCOfq9P5yFHep4kmljL56OUvgy
J//Z/qISMWihvRbyj1FfSpjIMRYq/c23dh0PxIUBVjW1tN+xzZfVAtka/QibJxLsgOI4NMHQlqiC
BKyfLN5e1mwhPgeAx7EsVdUdBkh5gNNZuLcE2d/sNYxEZpMBUwvF9fKEpZKipvTndJbrkn6qR2uJ
yXFAkQNjIXygpYULiMvWsCGEgbsKOyj5eVlkR4+yE2/S2zn05vVbm0eEAhOHxDc6/kHPR0uaEBDL
S2Of114u7svgEIr3xXiqp70ovOAtUNChCffY7vLyp+Q0p3SC8bLg5MoG4m+CYhm5VKo4yEUPlm/X
+kMVeWK3QqNQwRgUbI0Y4PNjkMACxyZpawDyEbS8GFtut02xCiDwCoYzr/N9POP6WorOkuOfgp8F
yq7qIYMbSJ44/qVglkPygWFc6vT7KjwNqD1rMFIkKwgaCVqvLfnMhROpkPYWI97JcVOh+Q/uyv24
DZ8QLMrc+PtV5Nzy6H6za/AoKWTS2qU9c2Wga9qg1c0kEUEd+Rs4vImFd30xISRBYb+a0bDlA9G1
Fa4alKrvN3//upyjSxhnQTUTToio5nIzFWIl6gy/HA8dXP10mUubGOUrMoqgokOF1WHYmtQuUaGd
iTJb0SbK1kVECv1B7w7kS6JJa4G8FG9G/0QScF1jT5tvxKLiiKhHXDJByx+UBmlPIBbq1rDRn8c9
r6z3UtotGYQv8E7SgrsLdGu7f4geiy+qi23+FHClrgiYn8PTNCwxaBxDe6TvGLuKYavRfUWvXT5N
+UwRHPtNeN6pvyEKVPajJWUNBNQNNRSFTE8ppBeg7M/5phOfsC1SC72fkl1hesjC6QWr9V5XMJtl
9yMQJ9LgONc86ZgqCWGAYuL/TONl2SyzLTlpyMwQgdM/bk/heYvWR20e4Ajq4+cI16TrVrrEtkNc
WmkoaDFDZMB8l7W8UBlMaETLPraNHt8vh1Rq0QG7sk7Gklz1K5mKEkHFY+4l511zPhrhQ6/uKjX0
1OIlMh6B0fD/hp2Y3KIbZ9rrBtPvmWDOIGCKo1cbaDVKVhI27XiYS6PVSvJ3cM8dTArNqjLvKf5D
DSV39TSulGj57z3y2vN48dvzyeaPzbvX00BskQwfBnMv+BsRkNtaSQ+xV4VeCmgp/IhzN0btKAPI
uvHbV6vZxW9fXFOESOh9q+S3axc5bVetJU8GOGA36pp2aYgUZ6N8nM/IOthnbpWtrveZ+df5+HWs
vbRHL7X/6CzKpPOrkWrjNKdFt+8gN7DZh2iGCjIrSax1RS8zHajH3HsJRb8TvH8/gevSwsUYLp5+
rCdWNRnN/ARy+a0e3mNSyQDr1Rtf2yKtQnM+HdJhp/hOJ862dTPx8pa2GNCT0aALSvZG0pziXzf3
vqtaEyNDLT2fLM3f6UN/zwuVza9Rk2QemUoPCvcJMNMlpiNlbSCjVFeD5ZnUyztUbLuS0MCdkG6C
divjEvH7Z1/6SKpbothbY5rn0x9zVetjI1QzxuS/j1/NWloJdrYCeTq5FBtuSpevd4iLR3BxqK9z
QTLS4vcjiI6khu8M387jn6xdxNrkTqKtMR7QKi+XcGFuLgrz4fSvw+v863SXNOS/gI8uy2BnPWsa
qWd6dp4KzMB0QmsNDahS3Bbpzgz/qUh7WNbdMm1d6smUwXSa6tP/R1nj75Fc1r+UqFbTTGGjolGJ
cAB/swQcChHtxLG+2Ip7FIvZV/yJE3gheqK/1MoF0Pef//5Wvl2p/nggl0kbKTHaQ9HwQBon/RDp
TBCfbhcvPxpXDF1cTjnVwf/za7DmOfnHnIu01AyLM7/Kzc48hBpFdjuqF9lDtOLu/W7c+yv9BNjZ
QltD6RTB5urWUeGaFXnxAi4vWG3Uj6HACyjGe9E2XgkCHdCc26PuzTCgfXIAVfpG+wl3BWdiXL+E
qdEaaLFspw+5138m0sIneHS4oXG51uddjOxi/VLyUmzMmJERTt5xw2p+Gug/f+LiWeoO7Y4zRnjc
JpbOzTNf6ccbU+LGN2JdbCBD0eppP/88Dhq04Gwi+lfLn+8Goz1+JJvgifB6miRivYLCl3qBJy5v
9q++Xyf+86VaF8tS3o66YDSMQl32581AloC6UEGHOs1nOyxQx4LsBRdBNqWLtdA3DjfjBOYK0/Va
AQlX1DjUXvkK87NYJalZjAeZVG8EFvW6BHSGxqK44zxvuYH0FScrUnzsRMTm5AEWIKU9A+bD7Y9Q
7urGzfv/MS/+M6CLR5Iptal0BgOioZetIQU33KKxqAa/UsGjKAIhGq3kPb5A3CAOMRw3Jsb8/3/1
QCA56Pho0V5d7u1BTohdoPP7MQLREXkfrIZFty8P/02RdGKierolGkQPQuDNpXuedv/69YuvItTb
tq/H+atAtVq7k8Z3ALhAz+1pBTANPBrFaSKXyjszW6Pr/vcff029nj9KdU704p91zKZ/L1lZ2ZZd
GmALwGUqLc/dssLGYsOsy9dw70WKtv1znX0MvhOAyxTuxP6xb/ZnXN7WY+jg2UAXMLoY1uDh4nY7
wK3ULe+MTlS3jfBHpZyi7lmP55DWH/VWiF0i1P79J3y/1v/nT7isTkhGJqViIAwHvC/ql+SIv5R8
NSzoVc8Xs+qIllXXN+oNKPM1MpUnR0oR8Y6iDjf18krGUYiugmAOB/MMHVm2i9JBh1HT+iBOJOKo
w203Eta1sQqEXZvvCEsCgOX41IcczctoRKHuQwvfOiTQFtTFNQDERbRt1BtEmm8Pr7qGmg9D2xxr
f1FzlixestXpw6EAxAC3NVlVwDHJUlV3aK/g61D0097/J878bSJxRvaym27reSpfTvX5AI0bhBoJ
+a9/z7VxNLNUbaXhEOX3iO2HrfxFNeJcH+RqYRJlonz2uIazo9B9FdOPZAlQUqk/pYKH1N9J/U4E
KjLe1VzVbsygq+KoztWeOjXrsmFIuIX+HphopCrSdfZtNKm9axR79ensVJ8sh4KN+kxaBqGLWzNZ
V8sItwiqtZcbI7h+NHNxAYMSBi4c/b/v/3+cHMS0lBTZ/318xKGkSBRbFjJYirU0Ow/86VQreMio
Rt9c/a7Xn79/+WL1lc56nCkivyyddJQrW44Kge7Uv4oXnLetHbWv8qLA+bi95UP8ZiuUyUidLw50
qLlUXRyZ/cAi3bAJ5/PAuVukEtEQkzPuWlSv8nouI2Rum9oYRCjv3LqyXC8agKdoDPENqxjnrnJk
ilZt+kaSzyd5ySKnJU+aDFIdRJjTIZmaJefzfnPrHnmdF3HxsxdP2wyCTM9z5XzSD+p78AxWk+2G
qpx09kB9dj9JtAE0jup4152qyM1wD+sOLDrxPoOfjyvUgMIZbJM3dXXTsHW1D/4eG12yGS45Vxf+
/grUVLKEpgbGBjVVA/bbUgfPNR6ExSZg5+3TWVgq0VPdHIlNVLlN0CdINjQTqsAdp9W5Xfb5vUTj
dDiV4i5U7joNkjYhPdtWXwwUmp6FH3OI/ZdROTPXNEHxtjAffE981aTl2LxK/VNf7sIMdLPxqSOR
7T0zhInLvyqVn0gmF8H0UFGMKYB7RMML8RLj8BJCQm0f6z2e5fEz/1QK/HS3Ch9XZ0ceDQvobL0H
NnO11o/DpIblAGFH3ECJIJUbVWb/PI4uC/9z+Dr+ClzNzT7SycuEUwhf+iZ58fpr+T0EXSaZQoXi
ddk48fNSGnslSU+9rVWryLRz4Ao8SLclD9ywRYR/hkOuUGo3h+h2HvT3T+A/P39xTOlyze8EUTif
6s1vsXx6LxGz9D69BE/UDO/4YlCoT8/SLj+JL/79rfaMcev3L07vbdl2VqkSigcl19+YGMBLmFno
FNzOXLYY5VCgpSspfCIbi4QCpeHUKu5q+TB5SrMpaOR3iGzsiSvPA353vfD6Y3WKZjFR+qSIiwJl
IcBWdSact71tip5xdlXAvNYHmWB4wqxhYRwjnRw4nDCUFamDdtuJnINgMT5Qf9SGu7o/WK03HWls
+vvzcfoIUX2Ud3F6bxKLdj4/C7AYhwcJLxYN8X2BP7f4hNOp1zulXGQE1Px7V7l26V3MmYvVZjyX
ejfW5/SUfvWpO26SZEM4dLrQm6ez4U70pjgQPA+PxV56GajPCvTauLBuiHCtcbMi4qtm4G9BrOYj
FWIj21pLeD926CIqW5uWe8un8f0sl1FZynCqifm62InzoK+jXGKWF6/qUrRF11SB25KuxZagHUAy
AfJ/460ctbV460B3tRPOT+uP3764vU8Wu+B45mk1XA2fkhd517rilxXBN8X1ndNdk58kTBcIFcCW
9mAkFvkdpOOZ8COZdyoLWiIubh0N1HnZ/evUdDGsi2W5LWohLUUeibqEoJbioVgA+iUR3fwis3P2
7au2LpzEL7GC7Oh/lcYMvyoZrro31YcG72thC9JGhG4FUNNyuu5nByxP9VKP+1RUw/naa+fcRfWe
kemR5OveOgy/brt/rsUP859CdppGpoFFE/jiI6YbWsdyH7KG4SaIoye1Po7jPqg8TLcV0iEKyvgP
fgxOCbLajuMFj7R9hyvrK8Dk+YPjt/K9JJMhAFm0ErD/+itD3QiztswTQrtYmGRXwrSG8YGOsthK
GbaP++BBIvQceXkPuHpRYJREyqI64S9p/e8P7tvtHaYlfxnXa04X8yr2xzFu1OJiSBL/fGq1hUxr
nUbyXfYmB7aQr4wGks0ioQvGpyVwkkMyuwgwohj2ZLd3Z5yRQenm3IADqkKZ4baW43/8e4DXqkDa
/wQ8WPTfCczFGvb3AHtF6btBis+n7K5/FpDDxL/CwRuaxxJpdWHgKQ72Y76sLZCFry1omQQ8xVjc
S+GH3tD8Bnn6WVcPfn5qzm+t/8pumLjdqsX+arfmSkdsrovrpHosxXsoctm4joyvRDgwL1yd3Mqa
VyQ6bUXnTuE1vFTZppReJOQ46bNaOOF7uPv3X3xdNTcMLhuzAsjgRka6+99/cZwn8jRWYXzKONtr
kIjn5mYSvlqJrT9Pr/om3yTUSCdHEF3pnTwiAFSUpapfsHW0p/RUf5KIcGNM80ry9yc9j8mkowef
TyNt/u8xTaFhjn6RxWxms4U3c6RteMpMyj/Bkroc0Nn0rr2bAYrti7IeD9qj8ZNEghujuD7v/T2K
i/UuraezZVVA2/FDQ94lUqZHe/bIEyqfuY6qv2gcQAs03NGLV/kjX48V7ugimK/ia8ox4wMKyPLW
rUCZ//Z/PZuL9xWI3LanvohPJRuUQ/L5h3HiICp50ao7ZZ6/FklnALZ/H2IsOvTmEu35Od9OG+tp
omYVu5twp5ceRh7soji/bjy063OIoUu8NElnDUP8ffEBiec002G1xCcRZrKdfkXqUojIXXWDZDVh
1Bg9lCwUWgnfomNIHxOHI0pQ+atJNioJKdViUcEWVO1Kd+RP6628UQ1R51vT5fOjYAU1TNfR/V7a
xK2oVQ0tg0hqYoIzVn6w87EVN44wbI3xBJ3WVanuTCcyBehiUxUnU5bezMBRBdHGuA5NRH1bDj8y
tr9p3QFVrr0i3QgDupY7rZijYuVy35b7KThU6ckA998ck4fAhjnqdMLPKFsLA/uPy6NBU/3v5/9b
tvyvP+/i0wnT1IpKv+f5R+uyd1LMkYhlTFtNVkxg/QMYfpu4IjRldV3h2XTzj2hrvEBOcwp3HL3x
B96RcfBM40k9KVBY3W7T5gv9Fe4S61tuiwLsBBKp/BmiEOLbuyWBUq4k8KxIELO40OvctLC5/P31
V7FfWMYowYw9NcY61TyqDtSQhle+vIx0ny8jcKw9J1WkBgBMKUI8g+BFhduQJ18hxv3ZbSbb2gz3
6H7Me9399yO+VqZejG+ulvyxiWlxr43lIMen+ZDr5r0jQlOM18Jrv/Mf5IeHBzJ1WriGFmIxyLMO
mWe3vfTKVU3mYhSXH5olBEps8pTO6/BBIZprDw9KG04cWacf8sGi7rgIPJykmADAaXFQ3Zf32ip5
AuFZhk994JI4aIgUbFYaPDYcTdZughAXzNTrwiWuy4QhfqPr+O1u88e7vTSUn4U2qPSUZ9dIzgBw
Bo9zueu/AmUTIKxx2Cu38lo21k267Ji6bKy6Q4rvur8rNtXyvIMcceNtfree/jmiiw8mbsc5EYYR
xevy2d/h6ZDKg2SuOZh46S5YplDKuUlSfUmd5ll6RpT5OzLs/ziMi83G0HvLAKQcn/wdLJhHkoMj
W/0any0SASOIxJDZgnYDlt3BzLXTj8L6Vv/8m5IP352hqCraW1hAl9JbnVKUnmk8CVovmpdMLpgi
8t3URUFiIROsWtSP6spY//svx+J3vSJT9GS/py9LsuSlClmphBg4khSdhsodpDu5OhbmB0bcKHek
WeXqAnf1p4WPeIiCy1F/7gDRPZ/3zRYXNLqXwrfD8iXqDizQGZMG/QtZPMWSiY6STCcJCyXx+yjR
V7UaDyHOkJKDvkQgQyTyGWniHf5cjpv8B8qxFBYwH0AU/OR/WCPafmcxjKxFBXm+uTdNAlhgG62D
YdnlG91AsWM9x9yNP3N/g3YrvYs/JEIv4acsVdFREgdFVpg4Aomc/ZJczmLYFIabio9G69bWtsnu
Wm3TFi+mwYbt4Coi+tXnQtwDz3Q49lvVXs+cQVhajFhYTsqN1ey788RfT//iDqzIXZPUtRadGo8F
BNVvpZHkMN3XyoYLRiiRYESui7Hxn7kcSzbZj8iXAFCiztNSJyY0Dpgeolxi4SrRDUuPGz23UB/G
8sOtKse1OnYmuv4xVS62htEUmzxujehUm4Sz2wMZPs8Nea7RkcpoezeES7CIPhk7GSrShfAO27su
39rJk8V7f/QmwxGWnHpWon9jYdO+OSz+NbKLTcHPhtGIZCU69QWTEOAFnNCFKrhoqAPcPc2PVLQD
BFpwtF4oiUj1qc2PYb62JBwhdvBLfujfkl2+Iy++/KUSmvwkr7MvEOLdFxijKgI3Duco88TJ07vl
GG5D8nELO90XNE24qyWLBg5p4CQwEhciMI3+WSywUq4stA3/+67Y/B4wTQHPmGlBl6ggq0ukKa3N
6EQsb6vPMJ+KZCuHbG/LerLE+16470wumXSs0b7SL+9XCc0mAq4+zg6Ov5ZoZhz/KhIHmIWK+YoN
H0HsezzaSb0LknnDeowtO94iU327Vff55p5tGLJIBLipcwK8wp6Zo9qJcV1Fpw7Fng6+1jPH1fns
xcpdcfaqZkOqrak7lrXzuTobTgmvmRi/Dt+mIz2CNelcEhOjXyrbK+XF7J50W6lCTLQk8E+u1mfC
OB4lAJXK3CKIYdjgOWa6at5EmSk4Gr+7pfHOUk7Cz3DYYFv+96J6bVrhBf3xF/5+An+cUbIibspY
aKMTKrhCwZF656tbFcWfvuJvy1Wv115HOm3dloLXICGJsUlODTInYW3M5zpfE9udRX6jq98VvtsX
uyJeaeflGPzQso0gv0fmPsj2Q+tp7iwmxOeGW15d+C9kgVSI/4QV/27M14awmIWXt2hV353CUDXT
kUK2rxDbdrEUTL6WqFWfRURqIWx8gBpGUc4eVibb9rCsxS2VhB+tM7mp1yVuXHgCmkNxYU43HrV0
XX/iUf8xkMsvvzb0/JwVrEm4k1Sbyw64bbt2ZtsJqFC+v1sShZs/eXH2KxQ9kMz5JwkXhFLn5Ut4
AJvocaaME3d7s7p8bTqfp9N//sbfL+OP6dQQ4x0WWh6deKt0WzY9wMmX4N10hI9pNTkwwugEZl++
4sZzNJ5iE3HJMYUkFyPGCWXrN2qRyo2HflkhUCdfnPI4jU4xtQh6Q6wbKsjc1p6PvxWqVxdNlfWp
kV0Fe5hQzuY+bfYKKNjhCJudiBswmRQoyx8iRGJmqvJkyZ4MMFNfBjGCsNt5BNfK1IuHeHHEE60M
51PEW+vtbF09hD9A3NmdPXypHmvfEp/XTbnZ9zOF2g4oU8SZV7aWczOFZmLmiMU9xVMiZ3yaVrOL
B8flL2NumN7Sa1zrq+a/8o9fvPgrq1QTlTAuQmo3/lK1UcwH3rmzm5/AuCt2AnFP69YyF/rzuJNe
oLpi3KA85nU7AqITrcI0i9Z6H9zsLaL2++agib1MxPI2u94u++uRIGTQzNs5nCvRvbBx8diQOoOy
IOSwUq60Pag+Sr9SROZHRlA3ddVDEbma+DLA5cQfx7mOJodllxw7S2CKcNNkAnjcCNB/6vQhCVKL
hDbp9FRYq1xZGqnXI+JqdYT522D+71zS/ib17ux/lkfzFx2WBHr4dkK3o678ceO/qetgTY1L5A6p
uZX4rkEiax6nyD6L7mgch3RT6R77yXDeTMkqQ1LPIReVSdM+KSQwos95LdfT87Ark71BCk2MtluD
glh6o/RDJdTBeCDvKjWWZea107YaP3oGGTycm+fG3OblXjdXZr0yQxJhl7fputekqXl+wLzEaTtf
8y9r3GLjZ02RGeHpbC4VdhXuoV+xzCOzS6T6lR3fiZsM0ouGXJu/y0WHMb1A3W3EhfpYvwqHflYA
udbUcvvekZQ4Zx0BrLb/vYP+BoVfFFIwAsuQ7wnOYLAXdbZibGGNTCLz+HUI3AYt4mZ6xd1T1KtY
feZtW6GbCU/RttpPn7n4CuJMflDejYNGJDGBkckd5sWQqLK3iSV6mulURYEsnuqh16+Eu6T1/j3i
bw/HMtV1Pj8+QFW8+PL0tBoFmbywk77jJG8AMCIaY3LLzXlPf4iDO2Rt+Ud8lOVF9WzuddpbB22T
O6x+8WCnWBo4iH7+e1DftNgYj0mpDe6uiR7/4jFaoyyViR5FJ+VEpUSnSEMxSVqm8mH8ip6h43OZ
yxtg4y6nQ7CmHQiQvXE/7jk4QSvAUKCdN4D2yMCLOju31l29qDmIBcvQdIqP/474+N8bY5mkTE9R
IYUQ2tjlVdjstFr2LTWCow9xYqH8sH6UOAMXaeJUxMDCy1qFH8pX2bjTR75O+VyhXxa2uApOkXTj
hnbN5WQwKgVVrLoKsILLoD4xjQYjNMToNG7MTfWWoQlHpE0xz7JHDB7tZyuuROyBz+pTu0ufKroN
BTZjfGcf2b0S2pO0qShMv47jfYx45WfzJQM2XGMpHtYVNvuaRGrXRIr+IGGYnY0pt76lb2qu5AzK
eAc1fK4oGf+umJnaoNdNMkYn/T1/Tu9LQmV+sa5m0XJE9oy/K9jyNYlPwaHZyo8ZCZTWIozXXMt9
WkDoTYmEoh10ttVXa2N6+kuWLAlBHfCgpq/nXyX+nswebsjCrqV/83O3KLvoszOUONG/Ry11Xaqr
cc+hZyCAIXBiAsvQZBBHjEDXWkR0R4zX/Njt6/fzHoNyZnl9wnl6G5GtU2wU0wvb+ybe6w/mo/gz
Jvzko/WiakeM9UhCgr5QJVbjl+GcLDr1JY0PNz69byqEBtkChIvMnmrz8pImyFIqqKoQnoDqWieZ
6Kp2VgIohJPD+9hnISzNdfbAkYCog2YRYowmvCfzwAqX0YOs2dLxYVryBmBPJem72C0EfRFwvnpK
CgdgDBRMeXXOQQMs/j3y30/2cu01LA1BHm1umkAXZ/sOd3bbVE10orVRMzK2Xc54OneyxXifbJKn
8QGvFTymeZEg0ffsGYbT4lV+Ne9mhioJRdKWM9xvZZRb3Vhov2shoEGDwiSKTGmUehcTo9CGQpCs
8PQ7aUcw1jHIdYkocCdkcsROl92lW3mZ3SX31E4mB4F5VqwRMk+AcAdmthf1rh+7VogYIvsKfVek
csRF8cMaORrZlem0P9uT/EJYkPbLKO3cX0yU/UhUogjar26d2a7Rucx0i9AMJDyU/a6+z77Me9GX
yvAkLhPDIWVTOwG/owAFa6PeRM+79iv9aPNl33iCvm97V1H3grZpNuEzATnnZFXW66hZl5Erw2Wk
OwcyG822O1+8drc6ON+e/f8c7YXUxh/ExNBKRhswmdu5jzz2TgamjCix9wKPPzkDSA3eR+VUUV0h
ztdaCKqHaJvlj4lCNIIZcSOdl8jhI96KWz2grXnURE8mlIDEqFvKTv276hDnTR4xlBGyyC6WEhzd
dSEaZJgS95GmbkWCTpKserg85/iur48Dopx3FfmIv8lNmwQF0QUMTJtmke8q/Lhk/yheWtmzUKze
iYNTmw5cXE0AxeyE6irUlj0Udv6eQ/5Ke7TgcyDoiaOmvp3I5QHuAByIhoDs9JTLSICnBhqgo+aI
y4WRNBsE3OU9ehzcpYG2UpC1k616tFh1vdgV1vmNc8E1XuT3lPufJ/K7CfTHjbKeptEs2nROn/WX
VbA1VvMV8ry1dvld8qA9G78In1xqt4rN807z98oCHguNGEJuMqKvKGXJWEVBpwlQ39c6IVk/jRXH
JcfcGynOtGpp3RaGiVc/ac5CaHYQE0MBRMOLBkOaFMJQTpV+TGdRh/Ilo8RCwhfKRG/VXiw9nNtN
Lpwk/Sj7J1wXqk6RzxVrj3QgGSCmoxdHoZpTvS3UEesAWG21tjgMFYnqThkvW3ibcLNJOM17EFc5
/xBRAgXrUHgTCqc0SZ/jkySWcBc9sSt1C4MvhCugjJjFQVMRwVnD1JLUS/8lEe8g2jhAxyF1Yype
G9opZBoo0eswrJNoGff7BjSgSU36XtXuKorTCjqTuU9iLTnHi9SESTg8v8yXzD7fneHEWq9htJv6
J0VeoqZdyBH+04EaWfcaSA+VuTWijdg/lP76DHM2fYijn9ktkfe1TGh+DQbdcQ7Gpnkl5A+GsuxM
cdKPMMnb8ylcsniTLGJL28TlOhptAU6P9+lB7uEVl/ZwZ0rLzlqe3yghHwLFi96bT0leGQeSdQI+
V8ip/SJMV+Op9Gp/WXZ2d/A/+3CJd+y2vvC6vjwPHzkwZVcu0FcTN43Cwuh9Jklviwh96E4DwiGL
K+xsf3dWXSu6m7BnEPkGHV90ho4IV7JrSv1FSncTNeFhuvPDtVZusD8m8TPw9jOuyNfsHvzXluP5
U7NTJ9YBb0iWAF66wouyXW1uun4fT4+V/Er4DWwirdsb01L3l2d14+vLtFiHbHuwZm8GP6tX1/Xf
fzIHF/YmODWXhC4jNQJD8nX+5I2BNoUPorSpJBRr/SBHazO0U27kLILZosgWam6nZwdpTkGMEaxM
agjBgvsWCBNaxBN5QB4rZOUKS3Urti9yR0ofXAj4L3bxPp664+j4nDC96igCSVzeDA28anJd/DEX
l7PoHKU95lD9WLt0d6CEkSCscxZzpnxP9zbLPEPHZ4YVcNUS53NvfeXNYcRAXm362AsNtAYLHBLL
f5+0MPFcLogm9wosGlT34NBclcJHExHTOc+135+FWwvAZT1J8DTOVujA7tsXELDxLhAXjQG50AvY
RgKn7j5i7WjCk1A9hcDo4h6x7dnfxVlntxGVcoidVJqnvbY23qxH/wn9h+g/xGxFKXh1f5eO7yqV
C1HfZiH4C8dsnU52jWTOuZjgJpxAt3Yq15hF+PFWJCuxWnHZD4WXBjztg4+IDQc/RK1xUWgLcw+o
CKt+S4MPqUL5A37ndF+uRac5ECA1ulbl3bF4guqiQ0c0xgRf3EvW6g+hx6Tu0mQRA1yfBCNyIoA1
Ej+DKTfNWTA8SGSBiKckX2TJCnIzMZMk7LyaujsdNNo5P9q1NixwjFLtZ3+FuBuaJ3Rr42xfWUgA
IhbASrolz2wlb/PEtlDCvsk3yqHa1VH/77d4We6vsijuJuGsHdEej9F6eKWbznYAeKSObGr7RUuw
uV2CDg4XyiPA36XiTHf5xxzvgDrtTZRfxPRjVO4RtVAlACc80OGD4dk4P4rQK+CybYHkOcW9ugXf
MIs8XU1xkH9k6gyjHcEW/2h/JqjXVujkWicPZ7R+ItnFLVmW8c1+CpjM1BXkO8p1sLA0+kYNqk07
gmGeZSG80g8ypgSawsyy7gnVuWI80ZUacbAiJYR5yUzIPQgo1If9eMMmSrqFH8NnXg4GHeBlI/9s
advxoigdm7bYeGp2wgPUv8cnAr563qszof75mhAp4eEOHKX0SC9S/LtBJOZ1JTyHX61mj3tmeMgT
R6USLCMCjud8oVMewqbBiw6w2cQ7+TJpj4W5JbwKgBm2J/946+oqXVua5gmBmo+WOpTTK8+eVU+i
UQm6egy+KLsEEpLlkuDh9zp+6VQgDdKbxaT1kTOF0Ag24ALyZFOCzTxV5U6FX1PQBa7lNyX86FR7
amztk618a1HfytewYvI7io3gIuVT+8aZk2hZFM8sutzdpXTZEhUgOUQDJWD0kHnyyNCmHIT5gAIk
Av4upFrb1Mg+QoO7QHSaTfY02XW9iqgDRA8BOSLK8IPTNKypzpu2pnovG3dN643csKpToNuyQqwY
HTbyFaMXUL4SSklr48OkYi6MC5ZL0rlynf3g2YgfmpAFZGNoL0VDFaoiAQeWt7Zo3mRjYdT7MFzh
9xbUBdJGbpPt6/mZOhTFO1t6yn41JC0Uy+STSCKu/kJ766J+VR7hZfGW0FeYukmZ5OKEmJldnrR0
W4/YbuHNJs/BMdjGj8xHrdroh56oENnF9qPbmrbjSdTJQxKcqvEOfCMoa11xAyBV2MiTVad5Hclv
4ZJVaULDbHoW9Dz1PpEwteub4hZv9lowezH2i31Nt7Ikr0gHP7JjsJtR0AtYlycvVTdGTYANIdtb
VMrw8bLmRHBHOcARjBGleTWRix/hc/N1PvK2rS/JdKavoXfqtf5C8lVeurwxFZDpCSN4D5vb2CYk
bj5P/8XcefY2jq15/qs0+vWyhzkM5g6wkqgs2ZZzvSFcLps5Z376/VHV95aLrinNYLHAAvcWmlbg
EXl4zhP+IZ9J9yEINXlWbrItNbeFsC9x0mLfyDflpVbqZ+Gi8RfKVDBJjEVyhjFM+ZCpWE7R6ToE
F4SLPGsVSusA7gMSQA/DYzwHZeCri97fNyjHFvNRXGPuF6sU3dqHhOMr9cJSL51bWz+lMON4KKSO
EvoUKKcIyzzRdZguln7CPwwB2ohsIE52WJZa+cEYjj1eQT0R/xPBXLxtkD5B5yBBgnSllWtF3gvp
lYEN7twKT8Qg5OraQsZvdI1S3haKSlIiL7kotdtC3DcizfvsyZNZaheRFMwoiAPNLmYqWl0DvXqR
DFzt4mWcGzauK1o2+t/BikD5WFx6w6bCcb0Ln9zW5kqp15L04lrxOvb3sNnzXFkrCeD6W2muoHkH
nU2YZYTVY5MW0e+VOTeu211Plwa75GBOvV+jqdt4o2ljnj9qwVHs90JyyoGPiT3iX/Gsyu7RjpvF
Mj59+b0GXzow7SawkamrBCTrvpVkVqoCIkjAOgsSLGFEh7WU2T2kTcSMBPQW3anOnUZw6+5aXbWl
B5bLyzDez4258S5iTaxTZ0Yy5bzLfZxVZpVZg2CO8aCzAsa4lFUQ1iAiAI7YLDbNUrkkeSuPz+Kn
mfPhnJPCieDqriLnzJx+NaoGQ55DVSjZ9FKL0cEMEyDNFl+tU0iY3Nl44doh6unGnURQAXLpQuT5
q0WPZoWM8xloezbznx+reNzbc5EL0M6lpbQIkFQG6TSGfN0okIZ5eHToGJKyqLptfAGuM32oJVRN
RysRy7IoBgAGnpTwyKcVPw+H6ARAVsvugu42EIsZfSjfn6NUtwhuUYMpZtW70X+pkrc2uQK5oWPR
PNfXCcJF2B/Pf39BptyIT0Oa4gis1jTbUoxOfrwYlD0Bttp/CSuCq9qg4r8Z3cVHRjmFHSzrHec1
hw9tJQuLvgNzF0ET3faiFVwBp7IRjtWQFHsU7n4/ynNt88Mc+jTKyW0rVFdxdEWOEBR212GzkIf7
QcAedeYgM1SjDhn7doYf+7AV+u1lWVh8yH4xiWkekiqxHluflr9IyatcC0WdCg5lMHLdmaktSP0U
6VXsZtK5EPJN84lgy1spuArqYwR9JwEXgsEi/phzQtxBesFvMXAWtffNdL+Z6X1sPaTatYiwV/Ne
thuKs6G6CA07Cu7Q1HLFXQsMFHfVBtI+EvErs3weUMmKyTfw1JDvimBDxxZv0GV1n3p2r3zr0zu1
ufWSoygf1eyLDnYvW5nmSqLylkG7C2+x0JxJUDzVIrBjKihwkHLspM7ksVlEQUzRlqb4POCAlwPO
6fFgSrIbOf+aB+GiIkNyyhefFxILMeEl3i06qv6BT/KbPznDTYAjhmGLLXBfH9O8Vp0L/ZOB8bqk
PAq0Lbutrg+zaMhmFvYg/RZ+aHldAldTZl6zSAfAJNZSl+ykXpTGVnUWRvs8IP/rrtvcTtq1dqHf
8lnngiWR6AftT8sQdWnaKpSCsg50I6ZQFpMT7o277/4TWDiAw2RdQMSKjpD55GCFMmZUl8jHv1yT
Pw5gsj4aUqqHpsQA5Jtm4a/zFYZ9CLyZtJgDnI0uwdDONc4Pz5KInrAMDUECvoRoFmH6z0ug1w2N
mApUBqtoHgrXg/YaCfHB17O5B9O7nFPSmBfFTiBBDVVzbt65SLAv/WtTc2cupWHjynoYXlDGzFxs
U4Vtfo03yFK6cF8+O3SQawGWQ6XWVFEJnmpICmUY+V2oaydFp0O0D1CQr4QlpQl7QHJeWsvBShgW
eWsTChDUY1u+r0Rs1aipz41iHd3V4doPihFdluSLPN/X2bJvDomzQCURgM6tbq4cQM8vuNur8owf
4smrXiWLm/PQktaTjqbGOkeaHeD/vXWTHanfk1a7DlTmRUlaJazwT3KWyk0HeN0nol8aCKcCVSXE
P8m7ECaiNzNQ1j50lFbpvc8QLi2PnXzr1N8Mg4Ues+r/2Uo53t1RK4Fm/KjjygX8+e7W7P/JUPcq
rq9way3yIVt8Ad6JJS7alg8u2NUx88H/Hd+4t4u8rnHyTCYXQeIoHYB/Gz2qyQ5ntbmmCE6nnrp8
7VPF0HemcCQqL1E6mtfIWtBjBdjXzHPVxiSkexmShS8ugI5ilb2w6guV989dm/FyKIZKrsrea02f
bjAWSiINjEdc9Vv3paP6eyquK6qlpbShVIHhzTpD+suubNCu0CawXFMhy4OXeG66efFWfgvvIPkr
iNxKkErraxBm+Sy95In7q9T5p4FOVoGmF9o8khmo/AXBFPpg9YM3x8qkdze+9kjSOqojaqRmS4mh
yPD1CDhttTpa5dXvp9DnvhzXzKDYi2YZhN9PigOy0ZeaqtQaqQeeek99aBv1NjafTHHjqOqsFq4l
DxzKImN+3dbz5tw2yt+aR+4vFbAnA/FQZLspZ/LIoaiV+rY02Glha/LOxE3swpSfsjvG4IDMBDKh
gp2w8anjzHR3BiOTopMyklEIyqvXbBM4G0q0hmynK/UufQUUuvB2gbnQ5kibxdFe3gOS32mb9AJu
Yrqc/z2aMbojayNamDwBcqUXlRUIuPRs4hPVYNovbjfTn425sUI6Y6DRcWlJ/y/OCfgGxaARcjdJ
Fgu90lJXdyIeei9e1kcxnzXOApywcJ9uErvQbpPDJUkzaYr8+f5L0Y1GgnWErExZq4VaJngGZvFJ
vJG3lL/2GuqCuPbBjUDI5puPvwMiBNhfWssgh106T6o1NSmw2b4d31MOZUkfizl3mnflUgREWJ0N
6TCArypuvBf1TnB2+Dtnsk36RXchA1IPoIgcbp44s3CYie7SU+zB3ZtvbrfWtUWfL91mgb5e0M7U
B4o0POqQ6HGpqyD9LCmPxjKxB3q3FFSEvRLblHMpzbhglbHGFVaesyvJDPD1Te89rPzomHuEI8CR
r/PG5m0unmy2f4c/yC5mq6Szrq4Lb52oGOaCZMJKYZ4Ja6nZlMVtkpzQ8sOSqVAYTn1NYBPcIK5f
Uuqfw3TORrEC4U0Chl/uXFphQvHFUh5rcDK4dreUZYb2pmo26SWDTX1SuP1+56i+0xJWJTA+k3Ba
d6u8GpIoQlUboptRrhOwiLJ0GKrtgA5euI/yZ1/ZDnRYKu3NLF8z/U0GCFCXD9KQL0KmtaDjk3Qt
+BS9mxnqNCF5SwNZNi/mZXyUy5kMVbZbsDEbw0IMXv36SscYK1krsFzAoSj4FMzwmohg+VB7qecd
7GdQmlTy5irQERm/B/lVa05GtRy+GN7TAPjRwDCu5hlP4nyrsuPGujdr4pbNJIQw+YZa2tq/5B2i
/upijVBW2mCEiPoUkqfAyHWHWItOuW2uYBnoeAEAxjd3ubGEmivHWwUsUTMW6YABC8oe+boYrUcR
gSDEpRaQWWL9Gt91AMFuwqTboA8ed6h5aV/RBGXSy4CB+9vQ3MralY9sa/gtVL+GVjkL2bNj412S
v/TNfwMVOW2Hn+cB0SCEWVZ5PAEmZTQqg0lWBXp0kugdBGtQ++X7sMyura/d1zEfV+J364ae7PIi
/WpSFPh+ZiKEsS0+GrBNViw/qjNLjQ3Sznf3JdvwIF5Fjx66Zkd9HS4viehMd9dPp5tERYYkeKWR
mxF1D+96pFSP1xbohp3LO0mcCXPy3aViS/rcxDcjX4ba+jJIWRv38A/B0d+jANfFjkWFfFp9qR23
EcvOinCZkJ5C9EiHtdhC6HBvyvv0i/W1tmyEo2kpBN8wuh0xXlG+GNAowY4VLKp5LT8jTPCCBSf6
PODxcHHBF2FFZaB8dJk2M1IkFhfh2fdmrYm0ybFBcj1b1BaO7LPwilWq0ueX9d6nJZ7vP8xUFEX+
7ro1WU+aSgxquWL/UVfmNsa5YQQKgjSQcoxT5siQxwi0zMN9g6aCMgfy0BGi8yhrm353KRyYAhen
g5lSrWUnbaymajBTdu1C3qOx65nrSHuTmWDUJUW7FOeNvkoRjG7sjuYI6nkHD4RsK1PpQKqahQaK
XwTxkvCdwM+o9q71VXiP1BuWqka8Ur1ZuEDVXK/fFXURG9himbZTzJ2XOn8MLtKeJszk8w9CjQCh
Iwr1KENOIgoh160ub8voFL7TM9mgAdV9rSCGN4uY9FBa5u1GdDdldBxwPceKa9UunVmwljC0qmm3
H/kVjrl147vgflDQjpqpyiG7pFg2rZCMo9T4PwwtHmd6upM5YCIsZ1iCGRINYFQzOjUo3jgBNGqr
X5oddvcRqT0p15qKQ2HO4ZcJ78QEc4CWNH/Z/HEbxgDrQs2Nk39+6j4ObIr50fJOqLTSizHxxdqI
srS1DqUrNLJHKZtwDYuE0v4p3CNFUi4xRKd7f2izmfMtB8CSdN+6+CBJXxGmsKq1oMyV7rGnVIYG
JxobpQp6aetGdpNh0bjCNKO6Du3wQDlvbtSn+tXStqq0OxXmje6Ogs/OfBjJiuWtSplY5iF1PQBu
b6TWaajMTJka/0KLnzKgISnPyLwglUQ6mPbUVVddu9VV3BzMRMMejjN078Iq2Bb46uoox0bcb8da
mOoVjj4DeXHylCvNRgI7WZaPaqbPGxFGbyTPffVeErNZ3L4P1RecnV2H8fbbrke3O8U/g2XCfU+8
dS+HM9mcXSaITOH458lCqQXRE7xW6apOln8dBlVdJX586nAZWMp2z8OoLYjxZHcJblGtgV7eYH+i
JmODnX2B66AKSNybEawvvVwbqJDO0SPCg1lob8x0kZpL4VuOfQ+guktAuikm5PtwFUIlYFz6mBf9
nFRbVZHJekxM39f3Q4EzmA+IChM8vKiGQ+weBOvFC/dILoxzyYMYtsy9MZ+kfuAhPU5Ah6lIkT1W
5U6tN20yEtrsQLAb+SaKKL7p4oxI0fKvU5EaeSccgmieWHtTW4VsSiAWZmMDP91fWiulMwxssiVh
XvDjl03STkuQVMevuRFIeqwNY5s4N6K3cYrrVD60FpN1B0pu0B7Md4nKnLh1omOu7tg7DXGBvNEo
/9OxeM6xpMJ5pW2u2kM8rAbrxoIAYI73bHSX6Fb4qljOnswwbmYKcKFoK8vgfWdATwtt6fZLjA0I
lcnRCucIYVYXlnF2E+V4KZZ2K816CqFgKDsgw+/0xFs87Aic9GV6a7xFxjzGiFXbWB12QWvEyLbB
DU4wT3BB8Zns2nU+LKpgJWsrX9gJzbqBoBdQz/pCl16PIIUec300o0bcELeEoLtR2ucGOGC6hEDd
VQvpkvvgr1Knny77ZP6Lpe4KFco7J5FcGdkowLaxnW2ypbcEPFqoVwHyx84dLave7iNQ/sgePhcq
+cgyNGeo/8mYNdNAvuSCNM39P830SaCUOKlalYoZEKKMrZpg2YAl0UHqoy2bC+Fc9F/F8iqiNZCg
kWwzux1hljyG++BkQDRCZnZYDJi90g9z8lsVPIfbfx1b3hjZ9rZDpysrQBW/0B77fdXi4jM62SVr
UcJ00HPDEy7yWYxGmfWVjjWCW8mZOtEwaYKVISGkRfNtlgPONShTzCQNo+0NjycevAZUXHz17OgR
bkX10DazHFDyzSgm5i9hqrDC6intRYoacPWuUQrwlatause3D2fDdWldqGxMS7Xf74YqiVTSxmrC
FEtPg7MNQk0PTkTmeLnPjWV6E6UbxXr22ocqBVS3q6pjzUCVU6yCELENMLfRTLxznIWDe2R94IHI
gp1qPgdgUbRr2VpIpEnyhTrbryLAETgv4mmDgdinxqLS1p2u4Gg2drYSmkaKidP41iHdD9n3QthJ
gbpS6f/iNjlqFGnzoVsb7abOtjH9ZC6o5I0L6qVxTWA75yv4cVyT9c3UmjDJ8Nw9DVfDEzCBkbKf
LY2vgrCjrNbpIEBHjpKECO+seEEzpUeAilAbeqCebIBgXPLG/FUriyqNNQpeGKTeUxi/G1ZG4Zc8
Yc6X1s6Pyppnv7HBfyrHygYvvgVARF+6fySXXP7+GfnltgsjSgHJhN0rnJif97GglUwvktP4JCCw
8NqQ3vftiyyiOqKpc2XRVOvo1cP7VV9hHKiYd2X9rPur3F07ALcQwoYkMIs0gqK1Z0qzqEO3hOlU
I0y/NHEtyEeKx4UhjyvhdIP6OORJf1Ivx4wjyOOT/wCLhDZTeCy+QYjXE+Qf1wKQJ+Dn1OVh8sMD
sGwpW2PS5xUrZ1HIayE55t1tEW6HYROK15m8CviowHY1S+orLz1HTagXNy0utBee3l+1VrWPQ59E
xG7QJoJsRfHp7HcgHSwVl70UaTaNrjO88f7YHrB3h/3Uh7MkOqRP/ZOizxA8YqU3xX1d3oTaGy6d
zsbPNjgTXCpt4IH1q6sLb89QVU0BZjIJbKpc7sXAaQna1WXHbmNtZfVpwJuemvlMTK/14aC5L2ps
E/UOegCOsoXVf62MgDNhxG8JiEVTrMvvQueo0DzRToj3asUmjm81AJfgq6gTy9BBU4wVoUwA+7DN
rZU+54Dn2g7ERS3uZAlx/foEkTUrDpH1NYUL0kRwUL9I6kM62ICLOxz4ygVoXHxkYyAEJW4NcwNM
OXgdezjVSK6Wm2M0zFxloXt2q+4N40lDS+/kzrtV9lCc0PgSrxqbQvqNMvfpY22id/RlkmyngW2P
vUX7pMtAIsS1AT0sqb8qJQxy8Ogjoz4qXqviNZEOrfci1itZIJeRpDlsMffaO4HyFG4GGbAZUt4N
mqficO22O9PYeD3Zu7EwipOab9xqW+3UKyzeIUHCDgnJgBwboUF4E1Bp+2dTsUsacXN/JaRHsiSE
9tFvqLZQkGbaXLhpaLtjOFmhZe4DtPbtQL1LaL+VDzLz59rHP6VvL/hD/AqzoNFa/9cUmaygRWc1
g6TxADpfmoUAFCDGTw82C6BZ23vW9sjR4VVJv3fk5Ly0whVg2QrhkGyuo0Z3by0urWK/Kub8NKJJ
8NSaihO0JatYsCk27UrZdV+NYO5uk1sByfsZBtujNB5WEVgx1YsiWMEn+v2q9MtFXEcem4bDr/Tm
KkXv69phCBpEYhCNq+K6uSV5neubCkAH0hvvOnNrO3bVLyqB/aIgye//18mN8aH+AOKprFzzwpB1
RT2QRMYv7TGoAZHM/XARqBuZ0Ctyn9sc4bt55MzFW+VGuNGX6qNH44PKtrMT/ausOeDuOhATBKv4
8fdXR/31qvJjgJMOs1p2si/FcXwCqLXwj8NCWWgAJtK9rNx6w6ubnQrSZdOu4S83tocGHLZgKIob
Y2kAC2PwqvBtfX9BUSZ9HkAn8ZS3EC9nPdXlgLTqRsu+NM7J8O1Km3vNmorG73/Dr7fKDxd5Uhp1
YmtwvS4hQyX/tK5azIpKCra4civNUmw3ubeVva2rPbbmvkch0jkJzlPZLYmeiRrRaXxVEDBHKQei
f6BfB8G1CmcQG2W9OjbxqSa5+v2IfzknCSsMuD6j49M0sIi8qjor0p6yV6aFge4awHXs5Mnmd9a9
Xywg5ba48kFhJa0hyvj9+eUxeJju1CM4EFg/qh2f5DN7r7Ucxwrik0khEvCoNw+3mQBfZRPKu1o9
ihoqfhsXUcNirgF7T2fH6sGdJzf88TZzCVafe+C1fb1s+0tb8bjVfhqbNvaAiaQpN0wCH6H0Ss2r
SHMrbB7Md6qssrfu8m2j3g+yrcUHI7MlfOkD0Cl21s8BTdfqyE4q3HnkbgzEcsgcnwPtMQW/ly67
blWQGl7ovP76FhJBg80bDcGn23FhxBFmlsSGFrJhd9KCbivUaYp4+UpTNtT95nQUbCddDOFOkZYX
BXymYiHncNn6MIDJYq8FRmAaAXmpQoBImwpFBNwdCeeh6L3kmxxk0Ax1GXdxialy8cyTRV0y8xAL
HM7c3gD8i4/dpnxztDmGnBTlbJjnX/Lb7HCJEDjFB4w/GEQeMSSyjxSkplXLVlHTWgiK6IQuZ51e
1xpCSnMjvWuDR4X2ZIgZbkgQAywmWOpjiNAtS22eC4DQbCWyq2Gd5wcc3ap+QYkj6ueCNivEjZe9
V+4S+XB3cYlM+KtU6wOIEG7Zz8t/HtReXlVg4UCUIkzZk+7Z+ZceqaHRXwUXyOUohAP0vKNwBFr5
iaLfi4r/JlDa3z/yUxW371ePRIKarznKZk7CR7Po8trpa3rdybPCohc4V2Z7X9b7MILSt67TnVjt
xZf64C20Yw6RXrXRbxqOyF3L8rGuVvpwHQf3iHsn/gFqbFhsMab1F+5Fp+VfXjWwyypIAbLTT70X
NaQOiUJ0cMq1WZk9JN0O71WoA/AtgifgcNBZxQBu7g6chQvIBxWUDstA5Eg2UY+XAo292d99+397
7f7dfUuvvy9A5X/+B8evaTaSPL1qcvifB/+1SMv0vfqP8WP/etvPH/rPq+wtua2Kt7fq8JJN3/nT
B/n+v8+/eKlefjpA8dXHh7B+K/rTW1lH1fkkjHR853/3xT/ezt9y12dv//jzNa0T7NpOb66fJn/+
/dLm2z/+pFvxYSqN3//3i8eXmM/dvvhJ9cf6LXpLXv7XH/+7fH1LEJBP/nhJvv1xR/ZbvSR/fHv5
Y14n3sunr317Kat//Cmof5nS2SqLHQcSA8vln3+0b+eXJPUvIL6QLSUdrLol6ryUpEXl8THjL0I2
PEYg+mvkwSDs//yjTOvza6r4Fx44SKFj6KqhvfDnPy/QT7fyx639A3zDdcpPKf/x5xmg/2PLQcoS
wjUoEJ4Mix0H3fGfH9Ohizs/TokS5LEIKsIn0LMaup/syAdz/KerZRrFyNsvzofnF4wwMHraALxc
yP5d2foopxlVVawyrXH3WEJ9fxEYO+9L6Oh+/y49BGoTVskwQy//NTV8vBLctro2WFbtoSGMUXrk
E/xK9++0VENtY4hQknACE7OBJHxqxCyfCQpRVZEPX7287b/mrnDdFrrzLZFBrOQaxLw0xA3eLQEA
wzaSI5mgP0nfI03F+6eNBVuWXeFNFINDn5rda1PXj0ZeJS96C8g7wlPmOSsiERABxaEw0V+60CeQ
kxPSwqxGaF3TUH+LfOlkGF22D9XKuPHHf4ZqodZZeXN+f6kZwUHt28P56PwmJXL1NVUCanWFZnx/
W1xKtY1/rbD4/rWihH5kO57m/JEI5t6HCfz3/f94v+l2/RRjYE7OPMS7xkJQFHU/MKU/33BZyZVE
0P0toMv0qDvpg5qG7oPrmC3dmjDbVlEYXENUyOZ+XIbfnJuwUs3XQOtBBjexepUVWCeHYZ6js6SU
D0Ye3J3fmIfibdLHzUOLwNUyspRhqxSRfCWkVY3Ko6W99u9SbYTfNCVK51ZskgkKOHkqfdEvIzGz
7rtYezi/I3L8GzRPhYc48L2l6bTOtmy97Eq2zAGdxDZ5NQdcQc3gm54UAUA4ub9WzNDaCGGpLy3T
ral1Ks/nYVWddsz0tnmMNdzRFKdBasrXjGPX0psqMLL5WuT//AG9MzOCyr0Re7hfzCV/1XWhcxeF
xtfz2ZwGW5qsEx7VoOjtvPZFlmG5OWYRAeQQR+HXwApn558wGFSTA8+pbsICGrAVj97z5tDcqRVQ
mvEyNJKyTSqleVJ9MGe6GAi7yK+DY9vkEVmH296DCcxWFQYGkLaHvVsGw75wq2EPoPXj4fmF81ti
601XwppeyD/f8OOTQRdSATsfK3J3HWVSvv77b5oyvnL+9/zJcsB1c6TD2j+++sfZJ38Lu8ZbJFKm
zn+88PF7z381Wytk38+zv0/z/Q2T39H3gobCioUXxuef++Mnnf/LyEp3XzvrH3/2PPXZkyiYmGqq
b5Ww3Wth7hyN8R+zF6zj+VDy4itHC9CwzCKNRub4QiHgY11ZWrKYvJlgLNlpCey585u//zs4lO6N
xN3++NLzx/Bgw8hIoLVwPtH51fMLqlzBopewZfjXKH6cJyu7e0xWhs2PP50/nnhiaouho87PL/z4
yipQgr1RhcvJB85fnkj+86Ahod7CyLpQlGVp+Hnh0CU08mRt3I5QsEd6ZhL6Uk7vQ9MaIWqeQQAn
08lFXwm0PZxT3Hz8hp5ZECraXhINLLnO/5lWFcdOARdaKLcpT0x6DDQqi53nUG83XH1fyoNsoj/C
B8/vdnxCm8gUzOX3U5z/GAcO4h4i9yJ2kVhQqv6qa8XoHpl9SpStYO59PYnufblCdl2J2u351SiQ
w0XHVrAexjcLgg9JQUxb2s4cyuHIOXAra3E+LMwIgI+Oj+j5sFfMdue61BfP3+ywjh/TXnw+H/Eo
GYDKqHaOZ9XF0kJz9z4aEurjuTnyK6349vyaHKZ71GDj6/OR2bbf8pDe+Pmo6TI0Xt3G3Z0P1doh
uM9KfX0+bN1wlM5rUXQKWg8jcyHdFxibyUlo3RkDZe+GeoRZpt7p/CfLUb9YRiJDc+M10a1DGugR
tM7xUPGiAFkmUEPn9wZNLkPDK1u0IPk28OvWNnPYmcTxUPBE7VjXxun80SJRs9sGanSTDCIMD4kw
XrbEm/OLeiy+ds1QHM7fgxxpys4o0KM6j8Fo0PHHyg+8+TjcIaIAJYhghYzWurPqAkmXDDYqhRjV
/v02N9XNZhcdJQwRtEDfacylp1hTqHSRZTQo4EhGpgNWytNFHrD+NmYTHyohgifCkekq4R0F+/NB
Ov4lVZTHvsowNzy/20iFeeM2yfr8olfS67b+9V2lG8eHLi6+akPc3FliHt558PsTA9u/f32PEyS3
slR+ddS42SCFOprKCO1dGmfvQ9sk34ZO2qiyYDyJuQmRojPKfS0P7cFIQM4EVdF8cV2Co/GtugmG
KkZf+DbJI38t5nK37rquOOlmDKN1fIuWoAYnDeULe2hEFNcCrspcfVfqtDvbViu3eegGkIFR9en7
1HqVjH6ngiB6qlxaioJa5Lu49/2rpKcV2RRN+wql0So08zVtPCrMqT5cdY1qbMVIpo4ZaMVjpJbH
dvyuMi5eiXukO1NVwNj2cMkl13FutHRAumn8jgBSVG/K9RelRW1HluC2Vrpw7bv8alFD/dEooSlm
iVMcCSqfzkdeX7XXPt4Rcqhn92Y7QG6HDi2OR5I1pPc3NdLXs/ME+n+Q83Cn+N802fkpSfovk6f/
H1Oisbv7b//MKD6lRHdp+Ba91D9lO+Mn/s52cAj9SzIpC5msJUDATPKrf2Y7hvyXRjiqYeBpjnQH
Mo1/ZjvmX+wqsBx14J1UBmHT/Mh2rL+wSTVEmDVj0RDGr/Q/yXcmBGFyLZAxEIsMkeYmR9qkFqDB
MQ8Dre5ue23XoOEzQ6BFXScyXhkK/PGF8kW7Qa3aG12VqnmiH1NnUaFk/VVKLoXiPxfIPw9lUsUy
aqtX+7jtkLzVgJuV20B7G0OTJb5adjsiJMHkDgV1JQ/EjrWObB+oOr4aWIJ7WPogjws7GMxFXqzU
6Em81FOZcM4+D3Cy4weDlRp12J0HiIIbwBZvIaFtrEU4Bwgn+pMsEXMBqcTZKKbqsiik6/YibWA8
zYcU9dMtm4A9RFMIe1FhGAFmHgM2GOC3veDKmrdIWOd3MuLuYCXWrXjpBv1cjv38+yflWEsSksSJ
zr+/tm4RfkF/CkrXmdie+AskydqzDcSQbDyAjOLXbqcvKhI46BtdtmzSpeheK83VZcWjSe/i89Am
/WZHjEy5VxlaGS2M7CbW6Wyv0TVB8kfGc2WYgxU9g7bLaJkhOy5sFSzbtIWaz1Io4xb6Bysap+ha
IJ1mh/jW2ll4G2aHswB7TY8aW5YcoB1MP+wHL5uZSuJ42353WyeVB0FryzYLeBJBTtlhfrRcewAz
DyIX7XuE1cTbvCNX/yKFJyj6g/6iYn2E7oa/VtHiS7+mAeWwYUC1EWeGG63c+QYPcXxQ4ZPoW1Oh
KA7JYx05GEfPnb2eHoRwm0Lh1OZQphp5aZ7c5AiYELxpel/cQ3mo7nvjC9Ismf5Ya6M69jVKDDs4
OHfpNRYcGpiclHBgngCLv3J2cbONgIoFCKIAFlqIkLO2YLN12XZ2GtIL86zbuGP5uztU+TwwFsGp
miuhDQ5H3VX3zs6/E6tD1kM6WkhoLcVL78bwr71wBV+1pY+DEuXmw2r9i/x/otv5aeKcW+0funJJ
pOiOrA4dPoUHMXj0ijvJ3Wmxv21AtVW3snadNJDOWH92OBUjWg+bADjysM0A+OneVkBbiOIyAobQ
JVbWvAjWkXgoXOWgxXYLjcA7dOnKcK+afGd1m8R9VLsH37z7/c+Qf+7dff4Zk95dqat9ZCqsnTig
aPRx8M0iB0HZahPAun4i3AQVi4e3DWk9vBLwGMGiA7Gm1f/lOCbVlM4UUkskBkPt0k93GHMpGLIJ
7XtNww9XUA3nZ0g73ozIuff2wrMp7Or2nYq4cSniHTeuT4+TAsEJOiOQnXOD/MONNYKhbKWw6W6t
W9hAykz5inw4KtwvwBsRAVuZwfxSL20iA/33XfhwzskOBhkoNouGc0JGCvZFsaZMNPMDildLQaBM
jjnVSlHsalGbSwUgc7WR0GwcDdiGmYr6WLLrG0LTfmanCln6tUVdJn3ADt5j/RF3l+gc+qVrNNnQ
OtF0C1PJuluEJWNnHsbQTj0YLlQwHttkGfqw7tYadnGCvKjalSXN84F+7qgzmOibHB4DlVF4j5Z8
6vMdlRmFxqEdzh0FdDAekjewar18b20cBU2RRZQdcHrRzGMa7CN9BhsLdVI/vAXFKRaHJN3xbdGV
GD/J8bwbNuO2YaI2267NFJXWtnu9MFl/bn1+vl2TjbQqcteSKpBGNZbpKDb0lPjeuD9nvQtvl0c7
7RHe8QJogoL3FaRc1AChPIXI2G3ArkCFMmAcHCM7WYX+pa7ipL7wfZv/MJkmu60nBF4txEV36+1L
GzO8tXCUjjFapPaoMGJcAIxMOuefL8ZkBxW6oWgGnbnbi6vCXyn5ohXAPa2icp1bxzKhZgMzdOWe
HGS0iBPxNfforZHnwx9VZ477kmNy77k3EeAYRIEXbLuLxF8nCLd/T0Z+6r/8VLT95Vb54dJMtkqx
CAPRUVntxr6wK20K/yQG64RyxTIU7QRXBtua0w9OS/SDNtisZHC8efZno3qMA1wa1PMaWeh6fWFG
XXigzsjQj4tO7pWROg4MN7pF458gPBrKHKvkNn7PNvXK34JvA4x35SyC927edt5CkFaQhkYb3gsr
4AQC9OmOntuAHwbjuR5uZT2DMYonL/oS3GHUpZW0+LXKzsRFPrpwQOqxs4foxUrfjHBTBI/DHDAj
8mb14tJ4pHH1+82KfJ6BH8aj95Vr5VJJ3ArUIC8eQnemrM0Fdg/hOgwpC30ZhVwu0xZ+vTn+mC7T
fieCd0npGVyIPNzKgPazcgPHkV79bbj6P6Rd13LjSJb9IkTAm1d40IlOoqQXhCy89/j6PantGXFQ
LObG7FtPV08BTGTevOYYtQUm3kjGFdqVmNPLawgIioEDEbj0I3e6hAJQWaAL//woiytCVlIY0ZBT
jSwS7m0B9HUN+TBZAJYM5TqEI0zvNtlbtMnkDcj2ar+GBiFUC6ZnGZIhkFxCrMnzzTT4IKHqvGLf
38ELccA/329xJbRCVo2yiCyUESwZjpzcGW61kMmExTco40m5jqVPpT7AP3TYdxjp5I7Mebgx8mf0
6tELfYLvsTXFL7MAtdH3kjklzNvkP5SY1cJZeIZaTwOVQ8T9poSqVK+X4hF1QyPALRmUZxhnyB8j
t5qnbcfZab6PJwtWxj9CgbkxVE5H8+KifpDFJZArnZqmPC6BWHZhxCXYaIlPGWDzDrPjZXwX2LZC
7vVdhSQiTnOlV+16Ys2pMVkVpFdcVRM6tzBs02OoxYBXewpaWryjnZzFVVA0aG2mWktKAzhKQKsr
sBXhSZaeY4CDasQV34wgf/GQxAjGTgs64hbCGAKUdmx53mFtHZGKpSMZ5b3TvLgvuIKL0HHCoRrt
cK+tA6vXe0jSNCf6Af4Jm/eetYj3nSZgUFXjWfDdM/vyQesMJjzmH5MxWfyTAPNFFWI8oodtA5nj
FvwefsPbyce4KyFrBHlgeKFVn6AynoBY97/uH5nbO4h0ZNDI4f/0qZbaEA5DXT7CYEmwMR8NwCUL
7RYb/dCXhgpdowTCxgYxguDg/SATKVmiGgv4KfSaRccvUPDoCQxeFYvuobIgrfxzon9fb4k7FGMJ
0rgNFq/GvQ3cRIeEa4L0ClDZq1CEyRqmkyYpjjGBkNo9LLE4JELMVsgdZDqZzYknjQrsWHCY/3yr
RcHC18HMxDHSDSicQ4IuySylNtvPxGJ2UJIXLbl2I9VJ36Bv7Wbv978YdzO1uloS8udXN9GYCpFQ
+Bk5T74DoSy7hoCACaQu9ktgphGFzLgcFf1vKnf1PJI2XD1PjpIwU0bsEMaN3pTKRSIsjtYAowib
RHwwyrR1ltjZsAJRTjzBftlpj7Wj7GuaBOPtpODqVRb3z8g3SpFp+OnkKOU9fv0IN0RpL4t7afgs
AHQE0qYuPwGegYQwfCyMrCtNedqGcLFuxUs1bUrRpHyPm/Ht6qUWlw4TJL0UxT9bNITcYApvthR5
NzIDxZw5hxjGkSvj/lN/QGJ/RJWrpy4ifzjLQxgquIqJqBxhlEbFkZ2ffb7Sof7MKYfYP4e2Eh/m
ATqbcAuDEEhkg8JVRF7Bg0vxJMfnEZOgJPdS6JuVLQgKpkZJzG+nTVevuQj+c9Kk2aihSGvNVvUw
Z2fRTDNHkFptDTQzkJlMDmxtuxEdygLdzGavnrwI8VLAZ41CGrLAx4ZvRbjtQ0xErBYAeHyh6NU3
0zVKotYCShVWCUOCkteuGYsD2jFXN7TmwgJs+GfMWFwDrCLOkZLifSAnN+s9mLjW7DIQPAAwH3YM
Jn/BrNCkmTtJN2+632X4kby6Or1VJ7RSVWKfCKfSKzRDQjcwsNVk1Wc2zMlVddMrq2iOkU8PjFN1
Z67di/MzPLoSJ2A8sdoytZ1Ne6J1C71GGYNIE5wSDoQmOCeYJWcL/ToHdw1ekgJEx2Ey122V4Zxz
6zzZQdOgdZAfiekmQgk+uAH0cShHYYHN/2NlyZjiOkCJU5Px2oAEA62s3GlAtu9NIdtWUDZLdM2S
IGSNugXCZqVq5cTN3CvR9aM2UKjvsQjMRZxEowh71J+rtNGstENCCCEFoF5USNVBGkgVP+AXq/eH
yQ39Y4xmXPIe+YV+f+vTDp26iNhNO0ZC2JLOiOym3mxioq+RVgDXmxiFIImNTACCcp22x2nJhEpC
5dVmG0WtwAokZAX4b7gMELVPMTuW9amTjVxylM4eAVPPbXCN9B0pmHwYZkrAG9gxDBSZTyDuy1Hn
fWNYp8b9VVlgxf/cJos4XbOlP84tPk/ynZOTAMaN/wo+Jb/tQa1vjo3DWAmoE0hy0LoBM60EScqI
c0uBErtZw54VrA6jV5yao9QttwcAV4d0EcyVolfnCHRGXOnFbITyUx+9qTB1DoTDDOGHmA3NZn4V
wxH8t1MA2X4mekQOybKrAkZ44k6IHOJBCNXk5hKaHxH0LiC0iPFBJEFZWQKzL/KR7IOwkpVGX85G
BHrzWEd62zyJLvpCtB1Igtmd20ldhP2WnUch4lCX8DDBxU+aANWwBBf6AjgWmQVx8bHeDJ0lA0/o
oTAZTb525mitUIkrtPi3uAZChWGChlQfUqcnjAU/gip1595pNaeLXdlhrdQElwgqzB8IcVy5k8sX
Xz5CTg9OexZlC5Itdm9ZFneANIsYfpFstjUVOGrYMLFAvzQ49tA8g/PTAwzpYRiG3AV25DC88eDl
0wkbJbkAxDxb/avGUKPn7f7C797TFtDudpgnTih+7qUZ5jxMshENFi4S1vgOim9qZd7wAR4bSjFF
OEAz34iUFUz0aLHj9nzy6j0WUVxS81nsZMQODZNamIZ2INJfoLpV4JJUIlgYVF645h5h5XWBNiI1
yyVH7M6nWSIp5UGe5bQvyCXiO8UBcQuuVfAmQn876Q7cCE2o/Rg/DOVjBF0ZIohX2ABOzDHwPiuM
p8qtGrnBuOmm46ColCtOpL3dMqL3gZQrPXZxaxZPUbYqGuBhlWM5nTiINk8FOOf7OrEhIeyPm6pZ
9902atZ156aKNYIFyX8FK7/z/Owt4dZ+9cpMm5x/b1LHF1F8d8/kVhj7zQhion9iEGAydLna+mma
Tw23g2dmxWGESB0Gk8N3b9EX94VfyEWmTohp4Wa2JTs7hBvZ4YmkhQHFWuAYBYiSCgaY7gMGgO79
07gQ2frjQtAWF0KXJ1XizwhSpJDqIBCL9OHYsu+ssO77HcdeuPocgDsr1M8JeA1Mf6hyt4bHeKur
Ti7xelACCYP4LNnk7kANBqiBvwtBxiza1VSDFvfmh+shO3LKS1+eWliclPhrHqXgOWnPgWwxyt6v
HcbT5E0H6d7g8/4vpOWc2uJekeKAjTQZ9RJGkjZsCCF5ZSsp8jp7BNqAdONmdg0sETX+k1Tn3odd
xP+s9mep4X8C3WDV+2glekQ3iuh9d9SbXaHEeG0R4wdWHlOp/QlhrTfaDDG1tRvVGKxZ86ZvTILK
z8bovsjoWIAOa2fyEGFo4P8BG7UoMARcmgm0babktdugh8zpjROtYZllB8I6cjIF05zoEzNAI3U0
F7rFLruGxhwsfq3RyXcwcgB3C64E3dl/rzFNyBCl54fpHT0bQeddcGCSp3oLgn3BwdaHdqncXmvA
akCulxWI6+FbXCVdXNFxQ6FB11ve4kJNcXlUDqw78xMIVLAJPCcodcAcgoimKWBoJXLwUNhPPbVl
/5fd9vsi5EWvXkRLUj5oquCfRteGzOKgZSgjAh2AenHT1zyxxNgYX/6rXf773EVw7Du27JUYNweG
eTAJ4J/giccP2OoohFsiX6pzRgTTDtWCBcYQUHKdv/RHfh+/CGJFIbNMOuNnDwakb1mD0VkAG5y2
/2I03qh9CJFBu2SA8XNsSag9cbWkcP58Ail2yD3aGFe5nXr9vs4iqmVSUijKhN4UrDvbVW+W5yRz
2YLYsO2U9qAEm6reKN2o+4UDwR2UBoBF8LaYrAfNqnxVH5PHUkbx4kmaJ0bbqdxxkGcAAR0dZPlb
BRk83LKRQdhpGIq3OpwqA2cGl0IByVeveohrwBnMqbW1IjkBZmgzeiG9xcIxDd58p6lbs9IGpDuN
e4iZHczRZvmZR/sIwr0P8+BFcIJ8qSaozU5fAuAvfv+cZxfJ38GDzYJ7m0mv3P5SJP+u2SJOxuEM
NgiDmwCSDBYMsHkYdLDmDF/mM8Rcih8Oegitc4iOv8IRRyftJ9ZiLjHcQUUQCMAgHbZgDk57+I86
cq9HzEvFG4OAqfE+g8NJZfiazprimjHB1ucgAAc7ISvHjd1ZUGEaJC8ZvwUoAaLNSql7JNqGWMTi
JJTycIgwuaq+faetXOGZCcwqNNSD70yvMxBQUKKJi1UEhx7V5gGdQ73QQOPSnrNNrh7r1pg6M0/I
YF0zwb8BWI0/108xEDmczrJ68Q55d8CLtHCl9qs2cznZbjOYhNoKEe+A57brZ16zqqHbW4DGo4sa
ApIt93YanaAmR8IlJSTQYuLiRohLpe3KirSdyMiQJVX4iBdldIygJzNnDTjRSpTbdmGW+q984ncX
LbL7KWZFkVNCVGgQCFOdjncIxK71hO7Eqns223Hqh1x/xI3XaLsCdy9axo1TY+FQjPpuPjyx/Dod
P/3mdZY9nvO4GYlF4sAvFWCnsNrxkP82q+YkiyhTxwamYk4onxU4swhSAeHMPd8eVnO24l2amOWP
8vmfF/q/f9vSdkstJClII2Ie4Ul28SbDb88iihlnWMBDEdpkBC+NDRihEEoBlCHwL4F/tzoGMx+0
AYav2G4Yj5EVI0V2hKo0EFFUT24FwdtZ3Km5m4V2nx+n0KZsBRL977354nqcA6UVuRa3A5xciJnN
F4e6ZoTD/EeF+gaaurEIYz3KU6nrtbgLM4hXhBWPcoJElHpfanYBBBvLvapwnlHS14E/lNUZ6m3w
U6zs2KwQAcFQxxR3bDcC3O4httGCOJYcmXLNai5XrjPNa5OVygEHFa5x1GpDE3a+eg5m2umhRIwl
rLbnc1WtgWtHLQRJvxHS91Byz7D59FZw5xDdm9kg+BewaHtLYVyWw6v8P6/VH2HTq2xCmCQ/ilus
IGST+Y1arCVI1LWuzztSbLPgokNIJdjCnceIPpNxJ3CeOn8zmPmYPdQFTVpK+5eG++8JWNyrLRMU
sjgjyexQ7nXfHUjyM247GLd/5wV8LtBjMZjLCKek0oUtXgN9l96AvH+NBlJmhW9zrcNCIz/WK37N
XjRK8PlLGf/7eosrTB1BhisLZCGN1UINkHNgj4UyzlFgOz4nOiSnv0cLkjCgHlvZtKnSLS3zWCgJ
/BH/loIHcR5qNUhTSEQnbHoBAMoOs0xbq5xZBcUJGnwu2zuA77FghUIgFZglU6VJUtDSsR+MwNW+
iXxGzv0oIqVytCNYn9TkJKhuEnEIjPrrU9ntiH8LkdhpCVEVSIFnRbFo9+5f2sG/X2RxHXStP4Mi
i+Ug2ULiCuP3xD9n/RFMCxHJKWNwkSexluIUwKPtejQbIlv779BGMAD+pzpYQkSZueGFqPwJ3MR8
qHKAeuu+QnMcPzTBrQEUYC3Vgzox8GrIrQYvLTZivRa6Le5lRHSrg18i7Wzfrvt/X2oRk4kSeKBN
eClg1wTGVjC1k50ph4jTWZ1fBfFzNCNYcU4eMSZBvRZvIOWosbqgNDC1epKKDxRrcMczBl4v7IGa
M9FOEyFzX5cyqVqIYdKhcFZHfbTnwCl7J2acrNrMsjOLHizBo9hqKk8c7REG50e5uaTJOqtPIzyB
GUqn4i/z5t/1+qPC4dk6l7Be84PYbDTVSzNbxOw1c2B9PD8I+Ncfvp6ZdPTCX1r6v48W/3Ml/DSU
i0pAi6aY3VK0ehOwz27d5Ccx//KhpZVxW94gGpJqBynr13AIdXwc0VaHXamcKumpzaDiJcL8A7gs
qrHMX7qGv6+3iMqc2MuaNCPn+pe5WE2gP6b002qAdmJSuFz6DrCwbPFIoXTatcBR0gt5EXcDtOmr
JMenaazJas8ApfdeBMnpGWZuGHYBskGNs2Tz3clo5EVC30IcK/V5PJJgpdN9Zo1ufBFRePSOBsos
pb/wl2nS7xIvcumkDTq2I9MkhHXOlo1CszrVgi+lAilOoF5BBA54NE2siqZm95cO3e+jFyE0CGd/
hggumSe1HoxJivqtlB6CeJfwp5pBMidc0uxBYB5j9sJAz1gceCPREOjRv3Ek7dJbah4bc47B0zsj
HNLk2+IlC7AsoDPGBuJvR94u7BLbEopLMKDKxgctMn1hywknib/0HXwUxJMYbHKHpij2FyzDv3/b
EtlSp10VMqw/nJhTb8IYJkNJeK520zZCPIE5oVGHBhx6e8aqWuAcZ4vHRKICArm34mRNbb+TTXNn
U/302K6uTSFWS6DRcW2SfRy+cG5YwSznMKQZ8LEQqiQ2eYObQSiJRckvOjCsu5+oC+Sk3HuDRcyV
xYj1mQpHGfK5JoaGsPfchtBExQcCULZ5Q8tOhzAQWCHfsNWs8e+IKVMMW1zOi+D8XphoNZHmXufV
zlSuJBSbXTgZHUcSHuqxUEhoufe+i6AMs3tWTGR8wEolwRE6s+g1yR/wuB+FzVQQz8b4keh/xw1g
DoeuO4oapMguotGDDJpEXyxTwadmpaSHVHmtYigdQlU4DzYtHNvyfjc2l5F7Z8QHdjzMOrQN5H7b
QbisH77F6hFQVGh81QY/bAsQ5ev5QylcMXsHWwZL1EOBGIKFev8OipkUOikLkFQSO6Gqy2hoDB6k
qGL4XrsF0BEgdqpGFTihsApRGVuTeijryQTVo4e7ZLoXlcAOMBAbpGzdTCjfVbuZN3BVh1AZbAt5
uDUQdFo/OgmDwTLoAUwIQzw4r2mzkwAkoJZO0B5lTJF4E/BvZJ5dvi4/MgAmQ0cc9iWmScoGKL8G
oB0kZT/q32ivwrlWQ2mJYZMFbu7EHicJyMo9acRCaFYurRjLBbsL3W+fFSgao6VZYK4GqDtngSER
cm4HZC4KlWjaYCMM8yZtJvIf911kDIAs6KViqDhpx0GADfADAx/Gdz78CJEpjusKmH/hALFPM8HD
h29AHWoIyN/f9bcpjL/5mbK4X7ualZuWgK7ZQ/LEBY7mb6Xn+rM5DF/ZY7RFjH3Sik/SPephQaKP
CLv7Zs1SvFapm3lxj4K3m1YiCPKnmLSlgIZsgWJr30LBEEvE9tWEbnrsCQ+l/zoKurztnyPJ5ido
ZEJ+HJrG1hwRUxbxEdKM1WO7HmHV2DqYn/O5LQ8rHp6A0N0UXMjW8cGqSSBBqUfbGKb0gQW19TE0
yvwL0L0ee+QZ2piw5i7XAOVOe/6lJ+rIjGbB/nGGR5bvYJeG4SFOPAkd5hdVc4Q3Hq65sNwZjQrG
tAgRaPcD0gKoChU6SimOl2ZnUS8LacugOJ4xWEOkEnCMjBpodIw4BK+xofb8SdKPxNT2MFZhof1L
owfR7sWl3xOnlaIYqsgAAMQLWMCqYtlqAMG2+/oSzKsue5q4bT2dCmUd4Zxngyt27syt4nYzmM25
MEXtoML6pV7lMMmK9bgxwm7nx/sYXmQmweO23Au8h0BHRaMsnVZt/erDveizHM99/xBaEA8NKZQR
WoGtLPKMfIxm6CX89NHh3dZgjgGlxcgWx9WMuXc9brLhIMSAe87vWaXHF8nxI13+KHdsYuQgHRbQ
G3E7cduLOwmegQJzpLUVqXf2Ih/hKiFkxAbfHvTGqHA6gBAZw883fmRq0MoToVgX6IBWDHb/5Osa
+hDytmaO6nTE0jFfNZrH1DLzZgKqggitKYoKPd1FLVXw7D8zVBHazuke2s6izli1xX2DTXxg9rRF
uJ1yXz1wcU+ztZLLWYa6trFG0wdcxcgyHswpHoqU04EpADSChKBXdJYi7wL+WMDxBoD/+3HzdnV9
9RaL23eGOkyac9rwU10rkJwTXrJyD/stCMibsveRck7MerP6zL3FP6UHLQ2/Ddq5eoNF5GayKqir
DJthgrwjLOIt0ZBcIBsBJx89NnJBxcyjt3i8wMoUuQqaonaMLpqCnCayQnCMNCcCoqE/+tU2ASaN
85LiodA8iTlN0zoXzkGGKqJ2UicGen88FtLq/hrevnuufsEy6FcQe0/RaTzJzSZXPnqQRef5pDUm
V60qZ/TXiTGDT1XsAwBDYrhnpZtUXbcaqOvCCCF4t6CJZt7uIV290qKcQr7fFBHp3jQTxF+UBuqr
uFCUXQ3zHAyr0Vh/GgBNSKERkfeCztU7ftiTeMRUKmWLUZdnUWfFZdLnQ40o29vxPmUxtrswpTek
TsS7SmandkFOGvGxHrsNw6E03/LdKYCzrUPLNn9YPn8km1frsgiOmPG2bZL9BEfQ9Bso/p4LZo+y
gdOBVUjZY5LuSvaLW4veULsqJA6bQzy5dbG+CJkTZ04ITI3VeFro8lBI6OGwwuhB4UWa3ZVWTzOb
+Mt3VOGQCPYqCodFpBR7P2gCqHyfADfO+BVvCDD06gGMriaHLx5ZIF45uK6DbozkDm04aAM38fn+
/qa9xI9Lz1VNk3P1VMJzcgBny5sE3HiGiBZgEbpof2EgZfL+VtacwGhQNZrlQDe9uz17U/+9DESh
8LqPFAFW1Cc+3qCxIE0OgQjiHwhyeYLhIKhSvM3VJ0mD/A4Ut8rc7CHMJxabMD3kHUQAnwpxF+Eq
KzmrC/cj6JsSALuPTPkFwNqMFHsEIjHeKhrGvLApZCQwp12xsEpN96HDWVxktOvRiY33fmT3MZg/
FgZxJQuEcwURF1VRdH4+ltxzMH6lYMe+d0DCxU5VGv/Fh1CJ2DtRJxT+8LKBJl0Ul3zInlq7s+Le
6QAwg3hBcJhhc29BpFP4Do8wOuQu0PePTlTyHjkdy9Nz/fxFqG40pebKHpp24K1NBrwcIRIfwRiT
KXUBfiMCytnUnB4kR2TAi2dQjuv/B0rjLZr79Vsswq02TqGmZHgLAtmvQDyDMbdsaY07oS9tSOvR
FTQTlvCItcmoaw1aE/WAvnQmUSLbzcvz+k0WUTbkiiQdswjfw5Q+eNWIMJ92BJdHo8GHEXRjina+
ArAs3UlGvFIGg+rZe/OLwGZZUGFLJ0EI5j8PBsYVEKCa5BnTlHaDZH0L4ErfGhKnt2CxFbXBee0G
tY5mE6+C4KXPPjFHrCEHcMKfDa5mStEurV4Fzqa29EgC88duuXo38udXYQPyUimTjsqM1IIYEw5f
hRMZykEGPOz/oEJ8s8OqXj1ukckMQz+kbFSwJyV6ZQ0xMyFLohNBzIsADKQC+Q8ZCKYWF/IBHkKW
uM4x+VPWKg/mAIhahPPKAOnkQ9nJHMStEgnO/eN7k2l//YaL4xOpQiKPLd4QtKtd46YbjCg3w2xo
tSuBvxCfBUw4yHxFTPY9Gg5QXW+rVWgnIJtsCpD/C527YPbKW8oP0ooNAMU3CBscOhmgk3XwoYL5
WWS3r6HVE8cHGJkRnhmrOqw9nAHX7wDheS+4Vbpqv9WNcuCM7gw8k9E66ZZe493Kqa9/8OKk9mwn
BmOuzTgfrBEBGWhKjdH0L3D8NBkHAj0oQGj065t59fVDF4cymtg+KRNmRniAN1OI4aHBIxyjsnCn
wSuJAoY2GQpcIIyGNWNhHcsQ7LDuf+ub3d7rt1gkPWxQF3zPYvOTPiAH7aLe9V+kDAPEEeIX0FR9
RT/t/jPVW52/62cukpuyr7mmZCTyzCjczsS2F9dZl0DebIvXKHdR8zGnuV5nr6UMMH4SWFK/K+pi
JxQlVEy6at8IwV6EUUUTDZtihgOBpNhwjz002iYVmmcZ/xd0OMyegaqOgm6VM+b7BE5p/SNrC/We
ST5LqXyIZ4dpX5V0NwgdVPWh/R+8hsHFl3xr6FtrCECHDzwV0Iw8OLUxxKR4YOpDoJke5PlJgVRH
auHK11X/BQxs+AthvdI9UxhlBveq7KAo+4w5Z6EKwYralGF1pw0voQTpJyRRMLKJrDoh/TVZ90tQ
GqHhB4F9XbTT2ckdNZFp9zLZx/ci3SJL6+psSobCnzHoDyUAZaC6osEb4UU1u2cFdGW91iBcaaQS
lPPN+x+dtt2XagNMl8dzHiOoiIneACUEEbinzCLaB9p202yIIP7zbKlATNEqt5szm6v9ttQWCECK
ktrq53j3MPEzpZ4IhxHSK6SwAie1EthFU41vSJS8s9hLBQEm82VgKnD9jw9lpJdnAYcL5SLmKXri
zZa8Dl9ptfrNhsX1L13cLUGiJRLMdnBpmrlHhjdjYohf5YloW0126EorCRxsi3+WVkB5udrn+IIf
Tusu0oLKjwPc1Y3aFnOsVhm+dWvmyL0/MIBZN45f6toIxEtQ6qA2eNGFssMou/tH8ObqqSHPtUKV
qAioKeSNPNaC4BTzHvJWA/OyxJhwyxph6kqtHQ8vLI2bT/3Ri3g+tMI0q9A0PInA5U5PBH0QS3Dp
7JBd1U6OQRryHkpmt/Cl/18MxvUHX4Tvke3hBV9mOFWTl3qt6iqS1QT2iAbJDqxHyNtEmxwc2RmK
WxaX6RxYfbhMgNWK3wpownjQzqZ8Btq+X0R3pVX8SW7wGeRt6YlvhF4OsDUm/mDCwfXYhoDO//uE
LwIb12p5wDVYe7U0BLt9EDijIJ5rmOwZ2R55HA/zZepTKRvup2N0teGUJJGSaMIJV0FRd/raIn2e
Vm8tNdJj3FtQt0OrgmgtUJaY/Jw7oWXZA5RHlhfqLEUK2a97U+scrYMkCArNGsedcUDsFE/kOwu5
2YRO11lgQ0omDSRIi6viInEWZj4VIwWrDq/S3lRsYY2uA+MbyF4hncXrYPoOLWVyQX3oIsSxEGGf
QgaVBIHZwE+0t0cQzZCtkAl8naw1U6ZpCVKfuUiIc1hQBBNJ2bkHrtCnJ2ChTemYfhO1j+kUr/7L
lRV5aGaqvCAuSVqBoGncXEFFL/WYj8xtHIz4dGVbnCcvtlCvupQNdTsj+33eojzzYepTKtCtPg2x
C2aaYCeZXj9UJG9SDIyHMF2E3BV2tS5euBfKw8lf/udu/n34YhvB6XaIKx7HSHSKXbHqXc6B8YmR
rwKT1lf7S5D+fdZi99QSfie2LanJo131JhDlFCT5xSbYY1YJPR/qlUwi8L1ft9w7uI3LScvZE5t/
itvcG73CkYC+Tj4K6SKLJwghFhi6jCpseACmDTANhyGeb6UysBaYxyh7BVWyD+s+IIAFjBQKSluY
uiaLi4sduA74rADRpELWgA5/n6C9X8TOAJUhCx5jIFNgAgsHcmr1cTuC/n6OxfXVN1PAdTU+vaRX
qa5+p0BCQG5qPKIvI0yAbs+v8Jn3Larn401VDVX7ffLilvKHJmpDH59FPKSS1QJ55mOMMXSGWOiC
QVc2uYnpun7g4oqC6GeWZAUe2KJbd1BXsH6yYjPaphfuEkEGh/tW3rAP4HBz/3j95Jl/34DS0ssn
iXJFk0mKgJ2Fnlu6ktE9rJygtvNpXwYOVCJBJUxTm4UHkYpJm8kYKpRXysOkeGJ4LCGoMqLxXQ3r
rF11Je632SIi8nRG0f0wBEd1nKWrCxUSd13FQpYckYCpveYNfHJMl1riYqj40FsiWg0plEaoXPGb
rbp/7wYYuvzngwN/GvI5QxUsOjE8qEF4KG1VwDy0garWUy+v2uhc5uu83Yg279tjcUxarEm0h277
kByoZblAW4lF1JBDRgrVADcO1PRqUxLAXTNBM5CP6Kg+pS+JVT2qmHkGoEnqwkFEb2SCpIWNzduA
Ga4T3m4KfFj6mKJtrFr+lnFlF2oxlEyE+p7kgF99MXCEuEAhVR3Q9vIOjCh4TFrpS5N4ndsZkIRl
j6we4bnAUOM8A43hgJRIaDSmbAYwxAwcZoTPp1WvRT3OiF5B6AbPoaWh0Uc7CpRDDwe7/3zbOW7T
QBNwBvnDbEMc14GHsyc4sk0Ec2mRX7udCP8rxEjsIrjJE4fcnET+KMYUKdD5ySBHbHiUn7IAtTep
QTUDXJWdD/jTbNa5HtozB1vp1EwSPcT/fAA91nhtjGrLDro6QIrAGuAYtsalAeNLUP31bot/VgEY
SyBB+zbU+gRV42SVl/grrMgR0XMTzbhZg8g8qnYG7/FqYEGMWGXTCp45Zt1BfDn8gj1JNxowAmkM
2D8nErxDNwUcUwPD92I45jDQbqmrRs8+QgsCBFOfmW31qMzPfA0cFPOVM/ibizLbtTPKjopAvam1
zv2bVGIXIbvmR4lnErLXWGe0a2Qlpwa0Sww2VEPqHbCsDHCbDG4Vrn3NgXl4oTqZ6rFwEX4Du+u1
/8Ickw4epu6qRWRP+VwSRRJg02eAmDCzbE/ZlkELE7rAOZbMpqZrt/P/f++s5aArZPkirUOsBEBo
ICZ077I1Czh4xExdM4oU2XBidCBFoLmE2jPd0lAINwHTGitK6H2xggrTs/88SUqdzp0gI0FF2wau
mm/xftpFKyCo3ls3bPXeYGEoHx+Yl3IH5nyO2HD/Vru56NcvsAg8Yp0okl8gc0CUsSGjaWZf9Rry
0xiiJCdhT3narXB8/bRF4JDUUpQnBj833sgrv9JxSoNHziE0ehgPW3gqYTgUhnq8/2CB7Onl5X39
4EUMiX027MIZDybYX553FA3nN0L4lKxix1efkWyH4ZqQsqb8CGTPSGRhIcLtNNLnOBz7nQjEHUb9
Glq5UwnHESOpIXYKHZDw2MI64yyj6+6OipVuM4qQ2E2B4et3X5zXwK/mplcQ/5STvIIg9qVfc5vm
KahgfY7BAmsRidHEiCedSCJ9AjAWwFXZZDeVl1rSGymuatxjUo7/3mM3uEeoMfoH2H9vfRdnN+KF
XspF8o4P9bPyMAJjWrxBUQg0PMBgn/Ja9wY4Kem9DQ06EbQS6I9tUY7ZoMU6CNKTqGOua0KmGa5L
oZU89hmSdF14VTuoPIk2aASHwO5UvVkDq92seMcnvYLmu4S8JDjCz2QDQVzSZA/gVzn3d89Nhvbv
F5CXqV/YSZKSCWjFoIIQVz2EV5DZr9AhMv3OYVaIDQYuZWQV95/L/0DS/76sMruoJ0um/ueiFSFU
Bpvpn1/eAsDtBDuSJgS70mTOMJbbBu+yo/z4dvuq1TzWp/hBsZVL5tYP3DpO7GQlP83m7AngWcGB
+KWVLdaaveqYY1QnooDrturT8MjZk2ZA7KY54oFujsu9fWjP2gUFBaeH5rRLoEoMkFm/R6yA2jhI
om+N00MzGRhEMwLQEu+g2dNW2AB5jnnEoT8rF5AH3R+1StTgldHi3jQmO/JiJMOm/5A28O40hRWY
X3ZrqMh1zijOvXidgPmc6+1qXGF4BP0saG1AbJLV5YvIwYIbSnHWSIhsMwIIKFEukHebGrpVoCg5
MJQmyVtcGAJOrG/4u+S9eY9OraL3a9kD6H2GvARkrjKIRmZmuX2ENQAwt8JewiUwYGDJVWh16eN7
+S6goH2d7NkhOubatrSU7Yx/yldk07EXxUndeFXY8YF3WcibTCb7jNJHH7/ktfI2ggmzk98Luzmh
PZ4/qoE+PgBOKzvjg7zjjNL6QYn3LlzTJpugbouLoBdPJVTzCyuw661/RHDJML8Fk9qDczlGHRi5
2P5mdEtLRev9ubY0ktUbkKFXDLlFJI1sCOsarYzfzdgDVPwpCetNjAiGrywHB2G4N8qLnQm7MLnh
E/Ss6meC5qyOKLxLnvTtBOCxgCZHCv0/pF3XkuTIdf0Vxb6DgjcKkQ/wpny1f0G0hfcmAXy9DopL
TRem2NiQIhjkLrtnACQSN685JgG+GjM5AyVHtHZu3T5Jfl1/UeIElNBIhOfn2RfXYRtOvVYMiCEJ
2oQSciqcKFmHiIDD24cgvfrzl/lvYvKvyy8KnVgAEiBOGESEVqsHaN6H2GZ9U6qDIwemwH+MtFOC
Mx56RWQXIjjgMMeAY7ZMuRTTwdREqzKtrswMXXVfnwaAsOGaxtPnqTF5Churn2ltMExaeW8XmO3v
EeXXjS8TjoQMgy920xlMdgI79D7FuT/pNET9MC2+H7eFy4S7SpvssFOJJYsmFZvRZEHuA9kw7hy7
a0+dJrvbtrUBAKGQadDDg3eM0qrFEbqWu2ALCEantbk7HYdaFVzAcPaFaDX77gCNplN2YO6xMyHo
kGFfm/BUlB4qJ7ZBt4SnJT/L7Uq8GgqqAlu1ziOtRrpHNG18L3WTvbwT9J9f5k1Y8Pe9vMiBSq5q
2jEnGHjQVmcIUJRSnEatEjVoP7pacSB7n5p9bxJQKV66p+xlAOqnRtu0eWAxn+ju8QabXQc9tnE3
ZLpowtsihButDnl9yqsrtcSc7mnQaJ3qIcHdVBrxzYJFT8osg8fITADJXXnP/yav+/WeF5lWx/o+
GQJMsBR7BEglM/xnAMNNBVM65fn/fbVFejVRST6kNaJB8oD0CgKN8t2gyVBuyMx89dnk+dv+aQ8v
EqKiLAqZH9FlbQwG0O3SDmII5xVQLQFaNMoTVcqO49CqYQE0fXSkshcJJ5MwPsD0i0FrP6o34mTF
UQ8DABezHWI3gUvSFILWQGoYsDrA8STeob3z2h7Sc7CVjwQzfc6TXdoCA6rFQMjXJa+wck/aJRvU
CF+hM5mJV2JD42RCN8pj9zNDVpuQ5E5qslea+7ijD0UBXgsAmoXD4SNUI4hE+cc+hnGZjzOLeR9Y
rxyxYsnjz3v85tj4+x5fJGjFICVZ2w/ozOQfDZ7JpgNlX+8xU+rtGM7YDqJlmlgtDCCb9xbUVT6X
9NDFJH7lRn5vVUo0K8C3d0YwsRy9+NgotkItn7XT2X9hTN5gvEyDXFXcmdNx1ngszNQipQX9rZ+v
e2PCd33dxQfRUCnN19LcmtqKVryBEtWdZHb3M0ufsUWddigU+ALugTf5DWUVz7O19epEd+3pFx9K
G48Qgo/w9BzUKEzA2U6dJcJzGA0EwFbe5wQDCUOF/3V+fv4b2LXr5198NImMIm9KaxyYIdonA8Q8
zrBYTfSC+moACIYmvgWpvF2H0wDlr5ESe2x2q5TcGwfn9W0s9iHAhInQchg7cWfIeJqDk52QW8Ie
ypgblEilzjyKMAVU8xFuIvxmhirNeT3lyFrsNLagFQ54GGa/XQc43FCfuLq5ZT+AhZRkyEkA1EAR
6YJLT/ZBxKrSdJgLmjp9RmMnYpxU+KggZVfvgblDtmokUOfQGyhmCy9xs+NFOLICHQCYtVztxzO6
/ll8ihkHjaUOABUXdpHKalfnRo1yfe+LhCyl06IWkuqfAKT4KUZQgk30qX7kWBsS5JgEGfGLMlhV
/7Cys37vz11feZGK9VmRSWU14sq8qVCmDKhwoFINmkgQvYGUPoTpq0YvE3VdgYj9feZ1fe1FHlYH
WVwQGrtavocWZOvMnRtx1iqjtg1AaPBcRfYAf7QchvfHXAsih+qMaL82D2NXvuvLbOhb/xaC0lKZ
yuW8+ohqnDuxkn4HlhUPeYtdNZiZA9kfGvgBS4S8z6Cn7HbOEQQg/gbwuwETyj+5NXO9G0H/enUW
sbavyqYMkmYCRBJA+4vPT3Fk3tpJj98a2OfWqFXkHjkY5UiA9JJVbd8b/a3rO1hEXaVSujJicQcz
IlDO9DjbAMCiy53dC3ObIkJGWJ2hBZg/IOY9sDakxjp2jSL1+1ji+i4WUZfK+bgXa9xFbwLV4Deg
lGBKVaoAj0EtUUJl9SWB/OwUkhWnlgghco0OwNDU+DWrDfb33OX6VhZhOAqycaBGHABj5ETFDnKq
BDxLESZ6caRDWg9noF7i/K+h/2UrMBmKHV+GWQwPhz9JY4hDS2sn8mUqc51PXd/TIianYlg30YSj
cdaYcmdzwcDoUPrC/YOHSwnkoV/l1pyAiTCg2blJdbjIEbM4tozKvLEDRo2KGe/zs+TNrdPpjTED
j3+VbBAW0QkoLPHDNxEAXnMDwl0aUn1U8L1FHiW30NGp8uZuFdxyQjU48y8fgP9BngZKYhbcorR+
x3qAWG1ij7XnlqSiFzgLEh0i9hZt59DHS9A07JxqD8bsZ3YYtqHHesFZcVP8zWvf+Y3p49VSXfb7
t+88HmAaG3NYKvYI3pxBa2hO52rkcrvhSEw8xmsKaST+tBJiV8LLJQx+u6wYK7HM9wjus9tEbqJL
2W2L/FWCNmQKlywoK4OqS0SQMdY2x7wff9gbl/387cp1TVMdn2C/Alw8F/oiVLfMyebgeUJrwHWG
RC+c8lSZAw97i+QxWuM33gCNXC/5IsRnqVBOtICPl5RavYEEDIQB0ZFJwZ9DJgBF8O3qVHstbF2S
yW9PDeKD3/IUSF0lhWL+RLcbudvkNFwiy8JpqA9hhLGb3dAHUm2JeIJwLcTvgQyaTiMcPbiVAvVC
d/n9JcgsO8NYaFFaLIHs+zFJ6wLlVXqZS0VupqFBOnsT1J+r3c7bIerX1RYtgromlVwmOMtYAVeb
T1QgDqejAn8kCI+vK+1dIKs/Pd7imALbZ5IHJZ+hSHSGtmThAneHQSiwYE5nTeg7sg73FpoZjlKi
NZLRQ51Al74q0590ADpaNcKBb8PLHu+gXBMK/Tcb8Nd6LM6woqfbhlaw+rOGW6MxjzzRapuYc/cP
uz7QW2rtq7udUv265OLAkuS2TmoGl2zgPMlDJ8YnKCwblO+FGewzDEmElfrgBpN9/sx+XXJxMA1R
T1h2xEtganvQFRZwOAoAJgR+gd6NCYJdxLqCAnUWgnYo9cZ1Xpa+B8kOAkxIeRnw3dn6KY/gM557
Gbfpgk4FSjSHAFuMhnPljZGOvgjeEBZMMsQOcr6GVNwl8q6Fyq6EMvC+llUU6lkD1/scEjRWL2gX
W+CwcZK36SWBqBGlKg9ChVl9G0HwXfWd0oC0Qpv6UHuHMxPyKmo8Jo1OIC4GZWZccSwcP1C7NTGm
1W2xODVLIuWJDD94+Lt0RmDPfgUYpV64Jq2l6MzKC7pBZZQYTpAkOA7R8HK//PxbTBplhvg8NuO5
Fd7qJwEHHLzBTCCvNOoUIL3Ktea1j19GGPzA/slMjKE5D4+gIPhgT/MGne8hXky7oppB0J7RSA00
YwneHDTGVuLVrSTn6lYXESRP5ZaLOgKc38xLikMrR0uTNoDYGXTIz3RWg9m6lcITrzgoudvokiXC
jCg1YDWCPrr18+l5gyl0vXKL+CL0PNOwSnMBVyCpa75Ed9pMDlOCQQYyXe/VdsVBBEdt0atGFVo4
qQ3QCnjoLJi8FQx3UYSK3rqQ962C82qhFqFFVsKsFfwS01d3zIyeUQuPtpJd+VycMIQZQpUAeACq
PPr4jF0D9/7BURpuurhnUTSjsmlPnezGdrXp/bMESRR1sArfFBR4CdsQdgj0cGUxb6DcrhdzEZoa
Ie+EpMZizgMfSoVG5aDO7INZGdv3ajRN17n6N06kq2VaxCY6y7uy5Ku54QdUDFTj97PwNDEV10c3
b3X/Xs7TxYF0db3Fp91O1NBXMnABhZGiUwRRaDT/AOagPwcHfCzfrZ9l1HDvGFw2W8mOSzWzBVll
7kQ3duEMF0oqur7Nm2iPaC9CeRdfgFMAVvzMowkwqDyYLUCbiOoAMxHAxID5UakvxhWBpsRC8iYd
qsoXcTLsShuyh2BYgEInaNkeSTKGTQGqSp04wj0cog0OKoWrSyCsLPkSk+03gljFbD0vebYrNxMw
T09CYga7ApolentATMe8JdyPxYaBXWuiCTTGBfB03M0ipchNPMBwuEkfPAmKc5BGkjUofbMmQA6w
dQItbbAUWHO+Di94NMiCY1G86KkG4OIJj1eZESCk/OpOuiGWcbV7l4hvqgl9IZhDwWxsGNmCJxM7
NOlD4CYusvhEoxhNhpnKI2yTH/IAzLrYVQ6sJ3zi1oJzFWsSIJ3yOovtxon/fcstMeBTGdVBn7Uz
ZC+wOZ3FDpmnaRcFaCDStPA4S9isnCnijbri6qqLxJKqCnqiIixH7Mw8RECXqN7Mc7PZJqkRHAGm
ymGaAkRK7/EH4PVcyZJcSlAbSDUTFYUydNwxDD6BXihqHRwIMLoBnE4dXVis6RTvjIKe2a3Zo/cA
yzdipgMa9Gq6nadlMIzIjLa2hFZlaDVzFbPeUCYO+XrbULAeNuANgU7FSgC7lW1ePfPicOqR48Rw
jsE5ajbYl5AH6lVSm+0GE20TbTNSbkJMsyKzeAn1z1n+HTQEzJmlDG9FLQD1VJFVVD6ovuWWeGvw
LOaGO/n1Hl0cV4SNgEvicXoGvBmwdwAt+ltaBpN1C+ruaEqMDoWu0a3RIG1wq5hD+Rbr4lG0EWCz
1Gp2MVH7DfBEw4YC6hhO8lBsgoSB3s90lhDQhdaTADBKHDBMoXYFeuiu2uSpCm0nNtTx/XHQCwKR
jtHzXQ2aDxSmNv1rbJMNUMyzYP/gAVicVsitUKLHtYZKftO8U/U8Oem0DgLB+D96EKSd1pu8fB8M
wKaY4b7b4kwLiVtu0qcRg3D40IKJakMG4mu8m2HjghNvWvijXpwhJivbyV+Tk7h8rLKfAqUzNk5D
9DUxa4RT677Ytp5vJpuAKHpDuWX12Vtc+ZqZsFgsdBvW8fBJSnKARjgHIoYV5a0Ssi9Yxx/OiosF
ybe0rG3aqccBhbc1ovcBQKLAIB/V+/AVb4Q2feEu5d5ABdZ8YBEIWCy1NBkNujgkf6RLEJqw0I2C
m0s9CZNVGkhG1F1swZ3zfDIVX3CDvvZmbmFlyT08snEEYGJVMgzqIVGXwUEKkRenR0pDJt5rEvuc
t2YODWQOT89BE4wZrE6e1D4x+t5IYdHk8OOGSixkNrkmwgQRqpOsTcQtlwETSXYhfqmBYwcTAMi4
i7UW+wu2Zb1ZjFaumDLkKGGxdCSn9BBD5osyBn8f1A/oeIIW/9A0RxGwU0mvAA1NzK6CK5whdDrE
IiA+osRWWWgR3P6YwuTIMRk+w+HYjpYo3/k0XGvMHKlPZFZQVKfvioe6cbJX5QzTepd8DK/1Kzbd
ZEzQcQDDYFaqBf9d7l7FbbHvNgVv8IHBufSm2YdITvQJ9JLQxhSuOMOQU6v1qNzxsyKyScCr2dEu
+1CHBhNZKQO/ehXgCZCnheArzGD0p0KWSy1qXaEOOaQnMOmGw1Zo1DVku+5bi0UXM3nqUzsVClWJ
tj3njfJHXn0SesMEZxpxFHVKMT4w8AKq7IC776R32B1CvhYDWb3PHJ75VCTodwGflUHMv1J7FEm+
yXR6alHUGml1LSnnF4lbQA9iPnBIaliLR44Jd4FD4SLig3ieuZNNTrEJSqfVwC5IuMd0mnBGvY1X
rJBvzNqvg9silYu7thglgrsQRd2H2Y4KbHPOqZBhCY4tVP6JSXOYtWvtB8zXd/0msqG0sp2QAX3O
zk44QSYjcKLtLMrCGXhdyiF0c5c4iqs8sD1oRB3yCXwiT8SpRZ0nZla5wLqvGDTe6hBdnSKLFJGq
qJZu4HKElnLVmPDGmgUx6FYvYZQOfLIzHiZ5hwg46sClvUSmmGypRsf84efa5gaw8Wo9lwLzY0Er
bDFTROUtaiuMqjZYzfCdnrGVj1hH4bFwAw7t2d7D+ZHoTXVBPGcOUA7CI9aqf5k+hxfMqGfBlEAV
ZRU5fE+MeRnvwtQqrbXy8Nao6vvaXWwlvoVMUqVVIQSX3BLze07nbPiaeXMJAaIKAtVroIXuqjL6
rd7t1WXnlPfbZf34XyntJcVKtPq52SoeixIQ5UtrwPqmscQKtLBVeMSNJurVlRdpVtckfN1VSO4I
Rq+BR0OPAo0tMrs19dC8pfX+NKIScIGHgfbu2nrfmrleXX6R8RS0lPgUjSyvhdpWfwCwZVarY03f
hdMkjF/cYSPYSqCCNoVZiNgZaasO0OPDC2FNCJnCYEMBrM2L3dyCcn3nVYrp4ziACcUaJfOSgP9w
nAqL5GdkQ79D7wDDaUXNN+GBgH472QIED4GPp2HGovHE4aHFuaWfqy1T6mO5KbRJUqHGZEyvZFNt
UGB4kDMMXUE2kGyyHstCOFMd7WCfoEM0Wb2oYZnT1V75XK3/dO+Lal6IG2q8UPPLp8HEOIdIjy0N
vSsFYlcDXN2BQwTX5QkFYrTOj5sDzk8XX4R3JLR9DXUE+hw6IyDsAJhZMBRtVUSCfD/eD96s6S5D
mNSUDKBPjOAdoBSwXSqTt4G18t8ySltFl69UNUtR+aqJUr9JsPNmkinMIjV6LrdmCbfCBJodjZW/
sIVWSteLuNS37zyK2Qy1FJoq0pl1WxgMjFoO6RXFzNy61P1Yx2miYMNkR+qtwly4VOeS1Wvlbfg0
wnBjVivBukCeGVh0L6AspFiyDba94iIrqYyCUQUo9bGnfCsc/NefA/raByDOs8xvd5+zcRcVPD6A
3kQiSdwR+t8dSJYFHBMEc3ofoZcHXzA8hYfaiVQqNDRBBGpiq4eoDSzWeL3Ff0NMex6fQVV9gu6n
xXxmEU6iiJk1p3MQ9BBpXL9Y3YZrsWaJC2WyLh8ZBaEuhmsNzH4Q3SnMSpDmmBUQ4DLEoyBMR6mQ
gW+jfRtr1cyuAM38mQpFoCDh+w0t2gJel8FJsVtB4yjwFtvn6VncpZ9r4YZd+WQvuPZvq91WceeX
M25dAEjvokWodOe2dpV8W4v7iHN5SWfq53HYwoYVCBWjzi1AdNqPCJgZ1qI4r0MlVPAA4hdOsmrC
cgPe8D1yXxSGvt3eiCGU1MbzajpAYqN00mdcjGgOn+vfzVphLC6OCSHlhSlq0GVjIN1fG3NTm0DU
zKRLM1MMLnjgfAcNK+w7FF2TOzQmqkHyUaMRD4EIt+U9yLhUszuEGsPhGMQ5ai3rWluPxekgiyM/
9AB8nCNqAx+YNjxhUtR3mgLGAWvErIZeJNwP1Q629qTFKADAtjLeTiEAKat6KKuf6iLeh3HTlhP3
z2PdzRUVcmC4ncTOXB/w86HbkdiKSm0UtcrlcIbp+Cd46YmOb2eO5HaOaPN2CZlml/sU34I9VKE7
jyIaZPcRHGswxhuL+2wDh3peG2SvVQMX5sG3nSWyzMROOe4daTbqdJQD8A2FPriEng6qLcziQR5n
9anfB8Qs73lbtqODbJbbtTNCmJOfHw4ucVERJD2byP7c3JXvU8eH2TXi9ARqDobrtIdiN+o9mGJ5
4r1iD4BvQOoPjhbx07QhFjRt1WorIj0xLz1YBquezw3zHDqN0HIddUXWyQZQ9BbRcyOhpSraKB7R
chxehM8OT1np2X61KbByAomL4kDikqAmGBqe0w26N7xGTujZo006AtFWmow3oZtrQDsEqAe00TIT
oGd4TwUvsBa1fz5ObuCAr+oDaXGcZG0GF5Mct/Jnw/MiJDaHkOr8F8x+5iTjh3e5VMPvfDpLpBHh
lLdqJ+wc+HfXm7JQsx2NCOLjzQIzQn8mruJrYBRCBd0gjN4B23JSQidpz2kUwBr0L3imsmu3tsj+
OSqNgP1FfnShIM3hYlDg3qc32/lteCC/bKstTk7hzdffZxpwyNqpi6araLOC01F/wRuJX9n6y7l+
RCfUwFMo3ngL4f0MdUdJxDGugZs6Y2rYLxivGZDz2mLHoyGJPho6d8F2cAN0I9xxM+Q6g/JhM71A
bSrSu0bj7aEweKhXOiJEag7NrC9OmZG8am9xC3nHcKJMw4mBwxl1GW19CyCJJEcRHWBjQQYf3AUV
aTqtNvcJykzIib3HO9meKSkXNYhD5XVwMdd/3ts3VJqwt7/dwiJyDH4sc1OHVzpnl1ACro3wnXtE
H+HgfyklmEZQYNv1LqhGh9CO3km6D/AfE038lRu5+b1/u5HF9z4FtZ+KHEIYsgj0iqFEmCbPFAvv
nSOpvGF6wLRnFA6Kln/R5gCds8qFvoCZAE8ubteZtBchrt8+w1/3sxzexI1SK0KD4N6Wx7BCY6B3
crN/BGltA9QbRNZirfgsN5F0yXgkGpR4q0gPiaAnVo5u4PtkdKKlcOZInsrwPPfafl6x2y2Ab3c4
H/Tfdk8kNR1bS3h1UBYF2BZQYKh6yR84bdzsSVQlFyM0zFuNlcverEe+XXYRBJhAzLtYxmVB7j/O
bNeEV+W7eZA6ayrR6vi26rJ6e2AqMTyExmmBUZaSvqmY9xQ765dR0OvvCPKSU5Y4RNaQt4AHJoU6
b6C5ig7uIOzbEmJLWW2zdKk2kKZkCFoG6IjixMInqLbCduJfoKrJPEPNluU+cv/MBdueehyHx6E8
9MAjZxNYZXmF+WK+jXQGyg8awoD4nk+7vj7So4OWMjIkIwRuqbUq3kKhAe3/08jsI3+XD1Y8D3ar
o88/dfAAc6oOh1O/k99QNvCPBMMa2NGC8Zicg3Ozn/F5lE5tICMtHfpThbC67aF+p6L5XhhxClac
/zSyQC7aFfb6qAvAQI8a5j81hVkg+g683vM6kslMMEQzbV9K1suyIwE9Blr2EGaw1iZA8s12zK83
soR50xKrjJM4F4j5fjIHZueDY43mZ+wfq8QrWAQrorLlZkQrzUeDtNrACVjLCoCoWVgga7Wk148K
oAHhJlXcDiY3AygbcNwgseErgFWAzUjUHK8a3irkA24b5TaAaBnEzqN9EmoDGJnDURA3CW+F0G6U
PGZEy593ShZgJwNmptA6F6EdUD8kyhM8Y6kE1bzQaDLr31FiCXobzNRjV8gPUfRCMc/DuGeCbdbY
QXDI2T0FBtWA0Uyc7pjkIeBTtYA1ysjbY7BJg3MXm+Hg+AaqNPX/8n19W9nFZ02PpOZDFgcaccED
0ugt2RZapvmbBjTd7Fl8U+5+vuLtPPbbFRdfdCfSDV9IECKCwAf3NRo+TIz71qkrG7IQusRCgRO6
8UAHgYqItwoz45zq0ePXIjgXATX2LyD+f74P/xV8Fod/htnmH/+Nf38vyrGOgrBd/Os/ttF7XTTF
V/vf8x/731+7/kP/2JefOWrJz892+1ouf/PqD+Lv//P6+mv7evUvRt5G7XjsPuvx9Nl0aXu5CO50
/s2/+sP/+Lz8LXdj+fn3P96LLm/nvy2IivyPP3/kfPz9D3Y+Z/7z+9//5w93rxn+3F2RB6+//f7n
a9P+/Q+Kkbi/SZxESwAvQVmMn8do5PPPH4l/Y2d5LoalGQZ+e/hc86Juw/mPCX/DbzOKwtEgR3Oz
AGJTdJcfsezfOIGhRRnS2BLsG2j2j3/d2tVL+vXS/iPvMqh/522DZ1mmh7QgzJfnFEme3WYvwIFv
B1KbjQwVpUn7qMzGnUOp8qlwTBhxK5epTYmYPYBfH0IkY4pfIxhSJoMXsqEVjtK2osE9JRhs5lRr
QjkR8yGnSjH1QVsVwNkUIZNLI02WS3NqASAJxbXTdJlHLm7+Utl/u3m/jAQZzmbtY+zwX+N2bmFh
YKKXO85orXUntWWr8Z+X42WOk0H/pZVFq7Hqwk6kYDL6mG6AVbBrb1b3Td21OD0X89+zmOVlFuld
EKNuqUtcpp9qTN+3lbxnsodvW/TPffD9vf+WiCwvskjdqIAJekEI28eLhfVdvW+2IdSkcgzHMe1n
QWBU9GpNufc3Mtb1VZmloIAUdUPEFng0olUPBUbyIwRI7hskI7rvzELikkVvQIxtIXtAHttVEt4y
D1pefxGn5YphJT+J2sfZ/i+FrbUlOnO2Xp9kO3dDN1h137uxZwSJVxADOEkW4W9wnfCxdR8VEicq
DxE9WgolWU3J6gI7uZIErmQGO4NmdDPgulfe729oCjwqvBQ4BCBOYHleXjwqgLSlEkHT8mEi4abI
kAsL2T0c0yxIvKoZmvIDICBtiNlcV8NtJDXS6WsEq76Spi1T+Ae6+ZShNNyCkzdgVpuhsxOw3HMy
dIYS1LsKZmQjvECjTLK5HvLWEMMTP6TqyGMAUFWjLYep1saA8YXxrp4Go0qRQVAy6sqJhhC1nz+J
Pcy3oMfQ8pVWsb0mCvF9FErOVCEXDN6QKHtxDxxsE2xHCczkJPImCWTs+K5RehCyS6sEcCnK2O0w
PqYVksf6JW+2cld+jWn7QSBdSQkRkBfKRgxhA5YCucug9QQ6ASeyaqpcnltL5OzQ5/mZKUoHvSGi
KlwmojVePWZd7SY+mrhpg4RMQktQJhkF3EwAzfIJUjnyhoohCKuMLgsSdya/KPPotRoAWYQVV9C9
yRnGvJwPpMOUGyO4NrzcFPi7wfhR4l3bjKaSi598HcLbIYCQLjiKZc3ejWi116ysw8sQyRALQvgh
hndmCfhICVGTKPLiIDKadngRq86qqfdOaPWiRTu/iYBoSPeT1J2FtP+igGJpMwWELCKqTazIMBmm
zDhv92NAIxcQoAyepSAihn649rGJOIl+C2Qiz7CyTHOswjCXPuK38CxXdAtgL6080H4MHrIYvOVh
+FkpTW8PWUy0rp4gU5GlBYoBuCgkwD/EUwg7qkivibABZ/S+lxOnJIeJTxy/buBRRdREeKpEgJwT
qAJnO592ccg4IanfCKAusbxPlBSzPQBIa+ktDYC9y2EdHrVaPBBnbMQXkREdSQYBdOJ2DO1bYoYM
lsUyBs19XpEPuia+FpaYFsZxg85EQk4Rx8GzKbIDCOqqbDSCLXUW65dWmmA4UzCniEHaK7Mwnqrs
kUUFoAyQuBNmohUk+YQ+s+gyOKUMBNZAbcKrhPxGHVhszVppzFi+VANCU0ABBOwDCPCEUqPyifzR
EjhlZwGgaN0AkfcBtVqUWCR+TJjMUMJB60faFbrpgUtLNeTh46JArXXKn4IgNMe0PuY9sYKiv2sj
0PFFgGL5SiUE+TmTAKaCLU0BaJ6iY9BXVu0PcPkDiI3DXIhvDIjLI20vNRHTIDI+sMgbsWUDv0Bj
hUWbMf+isteWEJ3KSr3r0/MIoGZZyMBnQYUQKv4Ck1mRzx6mEd8VVCCSGEZPEXrWTbARmyeGCYwp
L2Djwtz5AmuVlWywyvQkALIToY3N0YURcr4m0tAd6RO7Kp/z8LmMbMhbjmVrstFHU94pPGNFcHGa
CtR+ACKJBDZu9V1W+7smbw9ScBD93Ooa8pTK4qGKeLtrByD3ptQJ8sbkAtqgWhiqx/5XX9X3o4Cp
xpi/jySBSU7vMAkxw6D0CoU3WB9Ashkm0FJQvEg1oeSMKcyNMlEeKIp/jKTJiUlokcyHQ3HoZj2E
V2tESblDE5bKdglAaVwtQsA4eoa7+0vBAlJacuoEsxY+rbyI7ey0aU9Sh3l0UD3UPeCkJUQ7k3Dr
1wGCV+MEVWBk+cxXh3/hSO6ouHTYWPrIgH0ahfBcKacadY+C/D+DCDzsxkIIqnAffAn91eSeF7hj
2Z18Gu5vCNpF+iaGkOxvDon8FCXbbjaOwFhqqHYhMxkxp4DqBDYtthec4kR8X75kTpjjMiG7a+hs
P1Cwxi5hKREdo3rEBsGEbvSf+lZI9UxBm0EArf8ubJ9kCXY0+Lyj11pyYxjdRsomKD4qfB5BuA24
V4Z2BGWAZD9iZQpJtlF+COfBWCXvRK7GB7rJB2MaJAhyxABk4Y1Te6I85lFv85EAvYxHWn5uQ9Gi
/coa/eIIym9TfJLhQWEeYuqZJpJWlI9pKGjtnOlGok2Ge0W857I3ntvUjEe1LiU/iKkDHhMDgE4x
fFR04CrhgSPPU5NgegcYZIcPHPZDQ4/OX1x61KSYuQwpHpF/nhFqhAD8xLbpMyIMLOZkLZnY94z9
jBSIZgN/9sxxT8EIGuEmYjNTyA5QY4DH0Ufjv0YF5DMlTJbGejdw21EBdA+yIRD05KC8RNr3FnVr
SYg9leiPAGWcQvGqzj4KipfVJJBh0U3pdQuSTCNrXNlqWYJGaeAx4hRqftNkRiYCt1yjpVE1RlA0
MG6UPtmaMlOEr5E81hTsZMBVmBhHbL4GdlvmG1F+CZQcTpLwRWe9JnvxwYBjJl/P/S+Cvi2ffaTB
QervRPaECKJyBQ+4m0lKt6h8r2vrLUqgtxa7nmkjb4hBkaRzJ0+gYTqOB1HMcYZjloGQmsPIQ+kB
A4MXaA7nCAkwNKb1ROi38tx7WltTd8/0m6bacBBqi8F6MgscxklEa1QIT3Da7slz2Xd6Wx7C7GFI
tjTnceOJ4VxfgZND7lGVVbBbUarBKH2SRUBgAVEagLuRzboCdrFATx7uCdnRh2M15p3i1EAMCeA3
fkPCs1g8T/hxkw5u3UKoEg1FBrYeGbsRhFpvhqc4d6vI46o7IX4W6GMaleqYgdcaotMDTVI1409I
fBhokVaVyfXyQ5MNNMbWEKHJDsL0FnP8I8c/1XhlUl5afQoFD0bxZLk6d3gZPDSUW7o6SGQqVdLs
gqzvVC6P4M6EAIYYcwAKwxaRlkGe1FIm+VEeo5l9xMDRqQK6eOIy2DgliLQJVxpVAh8hgr3VVEZa
fKU8OLgCg9OsNAIoMknIsEqafwrrfuv3zFkOaC+OE6PhJ62igi+K8IrK+PWzlPaULTHQB+G2bHLi
osgo/aHRAjj+aR6soSS6QK/IDx7knnFwLD9LWe0AOwpV1oHehQC1dlx77EdkpCSHEHhHhPcOapd9
gd09YjKXxJw+hO3eV1hQdKXnieoY+H2eaEikFc0skgP1cIDihudRhMx0wR6zUDRquGjSGZI5RjAE
cM0LH9hm5kEQoENSsHoJ3VMkWl0Vm0xKeWJM/Q9pV7bcuK4kv4gRXAAQeJVEbba8m15eGN1um/tO
gsvXT9Izd1qGdMW7xHl0nIYAFqoKVVmZq0Bixs3a9EG15gk4ay3P6f1DAvvzo3LVgSSkqkLwyAJT
DCKwyNPu2oI7RQ1WfF14v3WjxYTCyPolCwhUTlv2OpfSn0mnMAcF4ikoYpncUtquRpTXYa8Xwp2e
bPEVQNvrdCmWyS/wj4IwKZ8pGqvVQjwg2PFyymvXsoKoIzwUbp65tLhP0cEVgA95FvhmMHlqIoxe
3uD0+5V3748FlXdvJbpyTFJfuIFXLdfSXmqgaYI2y+VVzryuUVmhyFZtTgn/ngc8Skp7vMeQFQfY
VvuQotocD5jOin5fXuRkSG46vONVlG8VeYPOsgypL72dXhXgIQYT1hfQZwsDrG/r7DBHMXnmZftj
QeXwUq0PsnbEtiJMJvsMJWbWzHyfczWDH2soNYNILzve14ZwyaZ1B2cAXVaw0m8ZqOhMIOYntQLr
7fJBnnk+Hy/JlTaur/EhzRjlWJIDSwDw9sQ6uJkbCDmZNFa+l/pall5tV7UphVv3wMtR67EHOnoI
AXfG4LOhH4ZcPDWy2FHU8BOUvS/v8qSaqy4/vaSOjDJtqpqYHNucaDTsdQx2QmT9GD25aze+g4mF
5wJcAdUCz0toIB5ANVcv2cx9P29BAnSsNhV4sCkWxEOapGMAC7LRW5XsyUjo+vI2T5Co/7vNv0so
BmSBAzWW0uMu7xdptdYg5lEtyDJb5ZMh4Q0TP2YYrlhB1G8etXLGu6Ci+n/bs9TSE9eyapDc5G6W
3Ar+2AOONbM7lW3j5+4sXam4JD1NepCAc5diskbDLPOChxgcn0DZffMqUrRoodIluwz1BH/Ggk7w
DuriigUNpj4khZkhOEAgr4X46cTvzBbxHcBvs7NEs6tNhdkje81bDz5UpMItMadtrfLNkAE0O7mB
YE9uxrvLJ3sCOlc3N5nu0XJ4AvfSojDNCcgLsfMKQntkOYkvIAsDcd7GhNrlhCfWMT79CIKX3eUf
cD5m/LWd6e9H63dlkwkddQ7XJK8pSPA6jG+X9Uxg+ifu9e8qSswotNhPrBYBN9q1zgTUABEKiELZ
YtIcjZzH+zkw1LmAe3wllAhf67qph5RxV8eYVw1uXw8zJAnmUwCDunyAl32LpVJv20Vkm7IX3E3T
m0EcKj+cWeAEE6GaiOJagtrnmOKH/XvgUQOCb4RK5NSCCzF+tc4hLkhW475xxAaVvPoWlDNblEEW
9p/L+5wxFLXDCpnKpi5DGArhr8S+brRHXj1eXmLOTL5D2ZExSuZ5bVrhLEHqg6FDcfs9NIbbLvOb
qZf82v4Zrjwn386sO/MNv33C0bocAhQFBr6m9FNfTvy5eHkj8iM1ngITAM3azGF+J7RqQnhkn99J
1tGKPt7sQ0/hUJtVcNci6dUdIN28e/Ll7Yun5Cl6A4m7OSzMQ/ore8PT3+meTUzWbJH6vxrgTQNr
dbjsgEOrd0jJg2oJiPy/AIic7snJ7zSFRRggFsjLFccPGdvO1mvco6SjT4HogCCRIHT6ioXcJWSG
AfasiR0tpjh6wcaGt0gW0N/2VwUG3RqGUU69W8187ulHX9qU4uLNytCkqXW2awRg98RQHIbARqDD
qRMX1S5PxLNteg9eZr8ys33j/jDjDk8gyt83+mijkz0efX2YW0Ntv0E+UmEatqKLvo5WPmYhWglZ
ZpMuRwQdWvpbwsDobOBK+znoSeVUTt3y7qsZzJU9POvZdYZZ3Y65JHibHi4ptEIrLlc6FH0FE3Pn
dtapHv1sJVZUMUgumxaZPx7a1yNa7tv8IG5sB9Vax0BhGgxOgcMe5rK38xns0bpK9DAiFIE9itfh
BJnObkGUswDzKoiVg305w8w+Z4JK3AiDMBBSWvBAmB4KvbWuPVVmNHOQJ0A79fsr+WgaJ3VlDp1w
LQjv8Q2mGfxfw322w8DZyrszbowNNHZRqwbDe+pkv6ZMJ17PhcjJyC7dAiWsoP6gW57do4UBohbf
uunY58w9m+7RhRVUoGodiigwAjyqJrc68Uqkn9MAZgfp3szptnMDfOdfpn/tRIWq6pGwA5JZk50E
1zjTLVj0D/wavEJ7usTLauYzns/5j9ZT/FVqaHquM9wHftBBFu/gdeOMVxq0ReJryEl+oQa3/A+U
LBXrUSGmXRDIIuBofwY7795clguoJcUgX8EAy3sEVFMB1n17T7bJs3bdLVHSTjE3O9fJP58nH21+
Mq9jH6YnZMh7bJ5s6l8p5DsxnXIrNtOeu6s5OObMtTypbJAoJ9QjHJUNgKv6TYGKTZ7MOpq5ZRRH
E5txVUVcCFdA2RnD2MCbBusCGlQlGNHaO5DXr/7LmGcrDqczjTz1whLPDXFjJph2ACQQfd+5DGdu
Z4rH0XTdo5GHqygx/bekYOn1hsU3s+a1sa9wHx9AV7mZ86YzAcNWXEwhbK1Cj5K7vVZdczzsjdQE
fai90OcFjM6uZaHyZTKKbEUoQb3Py6Ys80q4xUf/YU8ML9Yq3US/mys9Xk/c/vVjfqdvZ/GnZ5OJ
o3WVe0A7GA107BDLxYGQR1kAr9mYAEVKfZOn94Jc6wK4NM73g/U842AnB3PiYI/Wnr760R0UJWHE
0w0bL4NgwVoL5EuYBGfst5Y+EvM5SN+k/9mX10ny6PnGjPubNnZpceWyGDzmNq+w8b7aEvT7PH9W
A+9s2eFof8rlYCXNrDjDEvqe7ye9CYCgQA8Z7WcVx+dOUrkfeePHsuhgPfCpm3Hn7YzN8M0GFzjz
MxWnpsqg+8EgUmTqJiDESlIdJCbJBnTB3agkTgf2gToERsc/ROHMtT+99T8XUgKUSUpCiZGgIMz0
RUPIEjTdG82fWeXUEH6uoty8VuPt0MQVd73yMyrc2H6/bObT2f80tJ//vnLDNCuO/IrYtptl9KaH
WoEJ2kidxldm106DHFB8XVxe8fTV83NF5V41vZ4WIcu4W0F5RYbmriLSLQNjL4vipSjnYukJ1fCE
nzw2COUqdVCaGFuG7wThMbwErS3D2Ji2KADb1tHv3Bj3/pM5aZkAabgoySF3MFc2tUqMN+N2frh9
7oMq1842YxqEFj4oWufc/NOTl8vHe6Ym/HO/ym2jhudBWhPgArrAYOgDiKVQSHyGqlt8KK5Ag1Y4
EMm7zhxEpK38TJYg2taW4VxVau4aKtGJeAGvDLNHN77uAX+Csk0cXoPuxdHpjAXP2JNaOylaO0is
brDdDgBET0IUowD4vH1CHge4qZx5Xs58PrWKQoM+tsseuLyMmZvRAtpfrmc+4Kljnj6g4AwgPBQG
vkmojgJPDHQLtyvU86aqpUYd41r/BDYmgD4PpPnAt2eBeT6NFuVdAm0oCLs/5sFirnR55hn981co
18a3NL9uCXKnaOdvY4BzF+N1gdZh8Yje9HAAEUqwnkbyDCjpDCv8nPF5AOoXo+IYQL4BncDm8rGc
/8x/T2X6+9GpRHpkJ6DTtN0G4CWz9hbcbFfShpAPqW+G3n64vNyZ987P/SvXCKz7nVZr6Cr6MTS2
4i7deSYw80awKvVkwwPtypNQMm+yjZBgqhvKx9GaOst6OeMvz8YZdAXQDBfcMtThSMvPug6Db8hD
IHsRY6ydcHBNo0Iws+GzkcCy2NQmNo2TAbW0i7sgyTQGP0lfMUov8oX2Er/rzxOBcOUAjckWEFbC
tLK8+U8ezEgrGXTqDQH8KVPZOiPL7GWX18z16Zugr+FsOnf6Xv65gBLoRKkBaVs3WACcwMvwATIW
oA5nKxPKoSv6L7AinrWg4y0pgY5qNPf6ASuOHxN33qT4bI+L/NW+Hx2QbW95tpr5hGdMxQZUWFic
W7pNqHJHYsDmYp9K5hqWcR2CkpxFICztLXAhgvarjO9KBv5Le8G9vU9/jaAKqALzKikDYDtmyo1n
/CR+irBsgpFH0OQqm4emt1/mecrcGBAgG5iybvZFecZgbcPECSPVQyFAHUEYbJIWeLIabtmCowFI
u4a/mxg/WYIvZ51KSI/RcHf5hM8uCeSpgZkH07CIsitmmGygcW64IfFAuNUufZC55Vq+1yKQM/Xe
fZ/WzuUlz9QC2DTkoUMmmOO7cWVNWx+H2gK3mWtp7Vr3iztmRZ9anYN9sVn3IHiKX0yN9I5Fw1sA
rYpsnPEMU6hWUkRBLVgUeqDo6qgNXrPz5FD3dMCm6W3eRNcesNu51K4iUoNZ00y3hp3uDXjBmZ2f
OW0BqAVDbRwuSVdT+TLMONHw/nNt+lGnYGIj7VcTVC85A+mt/MoNzJTo1Zr6T9jOXWH1Szt0qTYu
ax46rR4eQt3Y5U02I49wJhLBR5k6mT4IdNuU1CaN4zQd7UB3U4DA0mQTYp4lSL50/zmz+Ey6cfbs
/66lVvlkGsZDToGjJRXY20x93aYmRGexrRLUdUF3bWrmlcT4zeWjn9miWuwjkQClu4llMRa3LbUv
CTYhLf5D9NHh+OaXFzvRxkOGLijsyhIYXAJnu+K2qG0SKUWpu0msL3IDMNm8fgCmbq354KTThgcv
0Hch8/Ytu674q4dCPPU8kM35/bok1cKEHAgEemc82NkzOPpVk3UeJRxtofu9V4+jO+R/esxdAkad
t/fWhDcr0zlTn1tMsanMItKLy3B0GYZazTRdQSJmDTjqFQUdY6yje1291LF2WzUWqGDqVcT1JbgO
F7EBEb/oK26DpVbMJNaTYzm5938P4Lu7fnQAdZo3eVUko+v79zWkJjQwXmhzdd4zcUJMsBFgRxgS
D9W7IesQWVQWOsLyS9PdJSC5vmxdJwx639Z1tIKSyMpYMgyihLpLivoALlOnIOYCIwQ3OcgDbNEt
89Z32hJS5SK8sVnzOnQBKIIBSAysft2CMzLXxg2PAYTW222Up7dlkC5MTCdHBAS/6AQF0CbswSE6
GJD+k+GuHxi49ABHj+im0ZI7E3rpZHgovNfYN55GSAhqpeeMJthjBwDJeLIdaxMyKsABAyudLdHR
f0+bAkquureg5Z9M214+k7Nf9uhIlAtXW9QzkgzWZpNP4n2KZJ/FH//+EkwH9zpyEQCQuGLQTed5
WanniFoRqFkAfPX9OwNA0curnLs2iIw2wTQkt9F1+3lHqZVEJSaKBtfL/2jR2wC0ehK+EIgv+rN3
9NyhTQEYRVBhIkFVDo1ADs0AzAlhMPoS5D3KXgIMoF3ez5lXs8BkJ2KeibEXJBk/99NrsdcIUvUu
epNrTHotapBQLqzgE6/np8tLnd2OyYQJILUtcIg/l2JealkyEb0r42cvvMn02yqa8aBnHTtKxv9Y
Q32ac98Pg1g3gaWXkVNHJeD5xarAAEpDs3fdlGvCzXsGSL05RE7pP2thfB+GxJWJW0sMJfXtohxn
OJHOmszRb1KOuOhYXwUN710DQypj/m4Fb3Z24+FKy+4/+5x/928qZ9z7ZRl6McKoHUM78aXzxIrG
3dICL+3lr3m6q2mmlxC8YQwCmK9inBjSjUWUs95t5TMBIUyK2e0ID7ZOwNkEsXN5tVPb+bmaEhoh
GUkCb9Ck24Stk8FtxQ105xJvphJy5gX1cx3FRjGE7fv+dH6RgckSigmkYsz2BpHmgqFi5YNQgArt
uRvBxxek96FGr8SobzxqzxzvmSR8+iU22CgYbouhTydyFAuTPAMJuvQHdFvHtbFKVs0L6L1BrQs6
5o0xg1s7/zH/LqZELCuUgmcFtk1TsEsNX9z4ZAQs2mLf8WzG45z/lH/XUgxHhJpRl8yGGyAPbX9I
/Qdfm/E0p2k8zs7kJqpZ0yPmG5h0dHZ+MQraUANeoMjudXt4Gu0/IWFXQU4w6NTeo1k/s6lTN4oV
USqhU/wxAUb/+bUaUUkSaVy6oSffKWerRA5XWgKRHH0O3Dy3lHIVtKK1isrWpUt7cPrHIeRMdego
R/vI1pq5LPE0Wfq5L+U+CM+OWdRmPRop+l5fhqjLTT1p8LHkCwgloIM6h3o/b/h/j1IFUldGy4I+
QpgwJiXjIF378r0nzVdYQd1IG5yxQTMnDx5B2LJEirzM03Lu7p02AX/sWsVYUzw90zbCRBYDgf4Y
epig4wvWxGDlwCT28CjMaFOhdW0DzDFjSGdvx9HuFQfe2oDMSdJJVxfJqkxfKrCI8Oj+sjedPWPr
p7mGusbzMGHShYyGG5ngkx99/+AzkLCD/YXXwZpiGg+vzVsvt9CjmCYS2zmAx1mnc7TVyfaObmmB
MWDNpwNuaSXWmt5velQdF5jqXiW94URl/nB51zMXR038W1lhElUvejeOydL2dphCWDT+ax6+XV7n
DO7xp/ko3jT2jKxirOxdEx8vyYGl8jVQb+lWvrN9/Sn0oS2NYCLrFBOqk4Ptab7xdQnNuPQFZDDb
Jp6tbJw9bCYIQdUKDXW1dMUKTKliwB15HkCnBiSJbGPpxw6AF6aGkbrpRq+0ffcoATsJ12k8Z3GT
Rf182uFM/q6vEmAAeZJYnGH9/qPYseVAoMvCMdy0KMAljeEyw/n333lY0QbWmU65lxCKedVpMWBg
A5/bH5+sdFh0Wj/jJ840+n4uocRomUsv5Y3XusLkMfSYe2PBSigFIA3VVoM/7ArSr0MdMhZhcKDF
S2Q360Bawa4M4luSa2/aWO20IcRYGjpJQ8deRhsvt5imLsZrt37vQndtbQzBNgmS18tWOnnukw/C
GSwBrWv8p3j2lhJg+5mB397chwbUD7qAXafVAK1nuUqa8hHsC07kF3OqXGcN8e+6an2JxkWM7CmQ
rgdKug7SjCbmO6sampo1np8wiMvbPAPOs3VmgQMPb0PBTPVZaHpJopl+37qNaW5jA3AcE1PYkaZd
53Xlryio2Rd1isp4jcFL5GMjatXmq2f0B6ORr3YElTvkhJuEh7eMpzdmmz1naIlUTftl6f3H5V97
zkUd/VgxNeqOXGJAWBVbZiJd1harJEDXQGbLKr3J8ba/vBKdAon6/RmYPiZOH+CB1co9CHGB4snt
xs0Nuc81/z0UEjOE1c1ImlUWdr9yrkNjwQC5bFkC4YMplMGrV6ZO7wkqK0uvKG4K3kF7Wc9+lUG1
asFmplfgIq96QCB49Ykp6Ssy2oeqkCtIpjyNhf9sGzRxiqTbVxhRrjETmejvTYAI09ertOVbjYrb
VvD3pi9BRdxchQzTryWmzodqXBjQKcs98aR7uaPHwIuW/KGIilsf08cRx6hlXNrQpRieLx/VKTAQ
VXbdQi8MiujUQvHo51fxQQ7HPHuIXSPlO2pADoJhlMOH3yq9De0xTQ6WhzGGjprxOsbvkz4GzUGp
HC2yEHGzmXE7J0by8+eo/NP+oFVtX/exqw2VQzS2M4txV3g2CJn3Mzs/l40cG4mSa6JzpnkYfAVa
wpSvVuYvbUQmoM820i/e/QGk0bJfeRX/MIvOqW3IN9dFhBFje8chU1MlYkac4jtMnVgtKGImwilw
1aid6rLsLatsqw7T73vZoIAAckLrgYfasgSbCzH6D63pthWea2k7OELXV6N3Uww7Duk6u/zFJ+9a
PyYN2DLQqC/km0evrDB9LMs/RfZ74AiD/n0pUHT9mjnKs8GCUQNkN0LnuHaKFdE6zkYQcg6uBUWT
CroYYH9IoLHSMX5n+VAVs8a12RJU6gJHetAMlGBGNqOt8DoEjmRNO7A8thO/QbRiSA4bCwPf9biv
OoAaubGqGbTXmHcdczClCCB0w+olENF6GOhSg9KcPkBp225bHcQZJYh8QLUGItNYW9csWhFon8WV
fC8te8368TrlG5/SRZsUe6FZ61YcUojNlOIwNLsUPqkg9I6Zrg9CZzMH77opNj36YF2oo2FcPmry
Jqcf3Ks+QnlbjelmkA9xefDITcOLZdvdNuyqSu5bGa3aqbYcNlsdJc+w21jJIWbBhJLJxuc2/NDE
dRsQsDngyQ8elVEDPq25M8J4CYaWe7v4TYeHOI/A6KXdZ/qAVlxvf9Sl+DSk5ST1HwkZhBJKPE1D
12EFTmG7gdJRVTn58GBjzLv5zHkCqjm2CDS+6MLhLvIJFGUwDZ9aj20NXvo4X8YmCrXdrQlFgkC+
hP2wE3l0gx7CqqkhoEizGTs/FySPbEXNlqoksbTBYq3bgylH6iGEFX4z/UuOT6wcZ95431yjJ3eK
C3C1oQaIrv/0Y46CjjcO0jJI1rhlGrN1pjfQQEhJuNTBMwA/vutyQFtYA5dHEx3N3e5G5J636Jv+
kUGyysvqux7xKbHEuo9uI9amS1OAbK3WXQNkq0IrQGMQbKUfL+2M/upotfU4FsqDZdCI36L1HD8F
uw0xt7oRXMNhvoJq7pdZ1RPBP6Qg9KB7yzSyrJM4nwuDJ6UCxZkqxbmQ6CDw1LUIhenwFS/dNZN8
AcEgsGp43TOgfRseNUvDgBRT5OtgwYQoJ5GPJEcZX5j+zjCM26iRkz2AE5K9l8l434/mwacv3P7F
OuC1c83eigGP5q56jgr2AtKNRW+JBQFFD2vL256LvdWa171pbygEKCgykhb/n4SOU+tfGx1UOMHV
Ab7YjcitXZEMK90qX+pvPrthU4M5qKzuJbkpSvCpZAEezTudeauJcqDQ6CqPIdwi5sZHzoaGI6tR
QgNsP2kjEnVu2L+T9tprd103B0T5LtdeMk3FZ0YtmMGKvJZubIidFenbpkeVEWQWYUYfisLY8kFb
yYrcR7rmXHbYJ1EWfE9oPf/jVqhlCBYSw+ql3botBnmaekNDBFtvE7B/v+GKLtSUXlBcQIsRZY8l
qbO+H/vabXSyTnhw3dftXR1Yd21iYwLQdPR8WDSpPbM/cs7HYIsgXiMYCcW9/3ntrVb3MoaOtmuP
ZA0uI4hOdC9xgoJmVe07vFQimj34NsRbKMhME71chfI57d+q8ikXmHGywd7uT1z++rrqAVKqoYUZ
c7KIRvaHoCbaNO06t801WkqPoJLbJZQsJFRefMSyGDJdvKc3KaNb0tr3NQGbcB54m9CGetwAGEnr
f8ugWWwdR/1vAzRAFbTzok4ugrbdiXpuiuxEFkPH9z4+DsWe7bwOujisazcn9X3qYxgTeM2iKj+6
ol0PcehYdv/exuMNHYx15Q02+KY8eRVi11oUfOXcXEuw1BamdlPH/QF8YhAmTMeHCjpxnmToZErM
yrYG+LRugeHd+KJaWlDPKAK5j3gPjB2E0MBicTPk5Y2dg3m9BVDosk2ffHIAG0y8hFCth7kxtQIC
fSOwxiVhg0m5h7QZQI1VQpnkLgwwa+h/Xl7rpHI4rUXRU8LDC56MWj/NqwDjFyb3ZeMm4n3sPyJW
z8St7yD4wzkoKygP/CEgZOzsrnFHbXzo8/yamma8qMZ4aZFrBOymgBqRhCPH0yBiV1nQXInuwDPT
kQLsKQNm8Dhmadh9On6K8GVk8OpvgweSH+ieWgnY8SE6U2VOnUC+twCPSFDM3MHTdsP3FghH2dgG
mcH34/Uo9IY1mg2gkGlcPS6uWAUxD2DgzAAF6wCcQx5bDPE7G5O9Sdot3h2k7/cUmcxMEDxjFsLg
glgchSEMhSqewA7jotFKXrpgQVomfoSIYS7TGrlOfWelxUw7jOLDK5/teDW1yU88XrNsoLVbe4+j
9tZgXG0M58qoxmlcR+VfR6qNxwLRwUTz0/xIxqKiNK0EYNJJOCPJFsUjFB0gM94tjHdjb6HoFLwT
lAMwpvliP102/tMTNQysC4NDf4zZakpV+SLVhxRPtDY2IdL5PuhykchPEnSOVzdzVnQSqsDWyU2w
vaLCQdFbVfbqt0GV01HGrvVofFRPzR/6MsmDPDMwjItFvTMO8qD/9h7mmNPP7vJoXcVlJlAdqKoC
72IWvNpVsSljCKdkv0DuspNJN1NBPL9J9HYRIxGvVCAcokcHYeAkdsHEBpn6aIGJx3UU3PO5UiU/
9VzTcf5dafolR5cSnbBR90w7d0Hw5Izkxur0Kw4/Br5HZMQQhFhWFhDIfnoVjaijNvk1SAxB4gOS
w2ZXB/Gege/bpKsmD/dVn21oDv6ZoVg2AaSgibk309IhIHrKMnCvp+AHM560cVj4cl9HyDDBpFkP
N9gqTBYykOUVF3+iwdsCC4CY2i8SH/90emWgXBMH3hLR/ZGCgi3XPAeX2wGCejlIG2/hcjE0jZOb
d2BGvQ/Mat32FBxf4KEo9k3rr4VJHRE+1gL8ipLcZX2KwXjvvljZULEtfreT8AmIQFlEXFYwR8OT
VcbdddUJp7M1dAmya+SAi6rPdymvr8IRDZG5ebq5b6GYtixzxCmRxqiw3mnBy3+A5/i+O38/tmLD
eGuGQxJYIGHHTI1ANSOj4LVHyhcPNQjw5/hzTt3ST9tSkr0kCtHrHezY9TQg7fPXvkOMgZKpHUFq
PG3wztVmnPu5e4NCCYp84NbVT7D9PYNRRbyJ3cqCduqjhVoZPPCi9x4uu7zTXB0nebyQcm2saNC1
uuKokqFAAVzMhqbJelNQTHcb7w10BYL8VxbF65llzZNw8nNZ1UIwc98b9uQXTHbdhXjAcSj4at3a
tCFWCmnlxhS7xkBHFuKJFWhFReivZn7DOUd4vHXFiAbPNwOt6nLMT/BN+9VB2699nyin6rXxFeC1
59BlAEnhWeHI01j6c/OKOcnG9DvUhBLXTtuVhrno5jPsZgsEl09YrdgLPymQb9MI80NAQNavdjnX
E/gntvPdnQLaiahYfJDmAU9YhLFbN1BRpv6qmWQIO7A0ojDj+fqy68ddVscoZmUzBnT+CP8uPXmg
I2/fFUMxDZ7Ebo45gxSMhTVkNI05eOt3VvMz65m+1N9lpp9xtAyNCPpfHokBzdduLX8DwalnEGc1
L+J5XNJ9sU93o0Ou5C/Q0UKDbJZU6pzjEVzYFII8eNSqcJ1cDEZZMvi5tga1w8T2glQoaiB/TJwk
gKuzHi9finOe+3hB5U6keCPyMrcjUP4mKwsy1Hb4+d+toBh/NNZZ7Xt95I7I2ZviQ6KGeXmFs77z
76F9V86OPpod1Z0Ho49c3IFV4n9oJZ6B2YcfvF1eZ+asVBCeF7cVfMgQASH24JFHy5zB1Z42wSbf
fLSRyYkebaQptSHvDB65U5tdgL41JdpCs4xVBKEhq24PA5n0VOTGt6Edm76h9044X5o15qwbzfGJ
WI6Jd2PT+GAWdOOZYqnNVpROieCVX6k8GW0wX/qDjnzSKpEAMVCsYcTCaIdDp9H3WHInTR5jFM16
FAkI5rI7/SHInwzjpoQcblRG4Ln9yM0WEDQwfkpIl2EWFwCWZZiFb9qQLFPWr+LkV4eaCheHMIK8
Hx45ugXO+C4DOnangZ831JmTRcEyyWJgdHFSVbe9/LVP0RfKPhWXI6kpqczxuVGwd5q7/D4ApIbe
B9ueQO99jmzhbHA6+vaK54G0cFGGZjUlAH/yBsNzGjppE0+vUR54RzaXNzd3Zaa/H1laoOVBJAuB
YAFlV4huVuCu6Vi5NLRg5nKeeTz/NGol8gOdp9u1ifvfLftVdSdefCcGaQVf5Csw2vmzLvSUuEb5
bopLq0c7a2EW8OE2KFZtaBT70RIUM05QGY991jzr5CtHs7SXEfhD6nAG3Dp3tKq/M2jbFFURYxC0
X9kxVMlya5miBEVnug9nY4WwMEsFuRUQESrfsOF6OlZxjljRald5BYVX7y4Cls0IQ5T6oFgOkMhl
qznXYp1aev+/pPItI5rUUu+6yB3A0LWrH4LX+F1zJtau8I/hDDso/W2LzVzp9fvReBKVj5ZVvqjG
hB0HHKlNl3xVUBu0m/bQIU9E33uXhnrvsByMLIOE/kSbb7O4w3OnqL981CtyJuoFzfBQ0z7iOtml
GRgTPfRHiv616gy374ZD6Yu9DkL5ltDHFKz7PnnngMfWnVjhHbAovOQGhX4HXboVJ2hwoe5EwKjf
Z+Gt1ol7Gg3rqM+vfCAApDX8yqT33NXjijZ87vwn13rpIBTb0sAJzGsPWXTHIX7p39T8qtTjgxDp
roYmapSSZQ9O4TEDNUzeOh39pcPBXjaC0w7pdL/+fg0VvO2VRt5YUKN2bdt7qcJx5yf+VROBNIx+
ViBUt3h3yMDqTeJhzUGNPkgQ5pvDMq5ah5j5jvjNss+H5ehby7aHwDdLNhbmHnhV/WnEXZdD5LuY
M92z+ePRj1YaSGlj44FR+bGbYpAkzaEghzyyzNjy8uHMLaNGcDPDRTUC+J623QJmsbeD5o6m6UzH
/6yPOdqNEoInmddwRAHe7YtiovNfdeKzgOpG1c0pkc1tSAmCZBwrHR2k2CUC1Nt4bGcgvou6mczq
VDVKsSkl+hUedHw0A0GCPgZ3xod9R1fVqrqeNLpRFV5D8RfY2SuU3/kKHc+1fSOXyQ2DeB4xlvbd
rNjrZA3KPfsBJVHOF5QkwVj1LAL6qbnO+3aJyUInQX8a0vBXQ6xtLaiN6PaXAHdQaukzEeTMmf9Y
XTlzK4ltIJ3gZYX9u2uyRV28ddHMic+toRw4L8vCArEk8v6s3nSjvbTRPSJo3V2+D5NDunSQSozy
qe5XskIsjsDwYm01p11rG4gxzaQzpzpQP/vDKkyKNYEmtQi11SBqV6Be3qUj0qc4c3o9WKWQGPJZ
e7C7T9IbGz9MVjHKbkjvVjr33iDqu4J8+TWalk6UfRDWznjMM7f1x/dUwlfXtJ3JMy10mwRiIqmx
8gLMlGWLgQ+7y8dtTKZx4bxVGfYU07KsD9AnhxiDBMlHsKwgr4iSmUMP0qmfAkCwoKYyl7zOfGam
3Bc9Diwmk8maAsiV+/GDDHyQuxvLYNAWVIM4SK0dunxcX97uuef68cmqSuvW2A2DpXsh6G9eK3kX
mK4nUcOJniX/o0PZpLTlIgUwwIa+R9PurPJt0COAinOH9YnDR0iSSXnngaMH+kczie/sj1Ou2JDo
oM3xm8ht1iCQhXD6a7FudpAo+5Tbj27t30Em6sF/K9fVIdnMsWKcopt/3gim3Dw6og8W5nDc9mPn
0HXpL8oNJCze2CLfZQ/yplhmz+LP5e8x41SYkh6S1IBvzFEfatPHpP+jQTgjnFli1sKVy9RK3ggZ
wjmOlKy99hlKYwsbIhIh7Zf8f0j7ju7IkXPLv/JOrwcamAiYOU9awKdPMjPpNjg0SXgfsL9+Lqie
LhZIEU+jhdRdzWJGIhDmM9c0kF4BHLNNRjcjzKnTcyQqpwF4EaXj//2r/re1N+2JTykUx2eZj65C
fMcjpSUQG2dYbGV3/XlKF86OeVWPUxWvC7o2uqviS1vlppKumM9NeZr180AL7+4rsxvCCGPcRJA1
SZ2cnuO2d1RxgcD0cQ7/cD4ps/go6UT4hBHEjhIczduw2ckw9dE8GSVRf48O3V1YpU91i4JGOzRu
lWBKiTztnSJZMUgolK1gN7A/yoLoKPXKQal8oycwJJGCG6aIa+pxZ56KN6KK1LkhhQ8cMYOek3Sn
1Sg8QCghlso9ZcBxJ3xdmWqRGoQb1iod7qsqtVPGGTJifVY9g4Cs82isjFB56WLoXymOV+emWKXu
0GdbgJBMIl+rkmJguFolwJlWuw5toYACLa3JC1fcd8Whz+ttLkBJUdkhQZ0hREI7HPWXdRqoKH1w
oH3kusZq2/dVS4NVj0eech59q+iuEUFsKB54PlnJAA9kTaWiowBcdRnSR4DD0MKKqoUbX502+U+v
eLqiPu2LMC2VYETB6g7aDSYjlSWTaNXV6k0IFFrXoaUPQy6OoVkfHmsKtE6bWaUXIA3IkLg8yMUR
Eq1RC1Np9aXwUR7ikYKNsqXIoj3A1Z4f4O0ocI7a1VbiA8wiSwZpGn3UfDuPfRNZH3yPCcAp3lsi
Q8ZKFuCJWMFtLEZMwKkwoB8lJ8/HbUvCY4sYQanYJvWZHsrRUzjmQF4qni3FnVOMoQFPXGNg4wow
PwvmoM8j4t82VNdxQEwlCJ3RV9YhPabtuOpQg4MN2wbl1BM/tBYfCNucr5w4S3dA6vR2mkHDV2h0
roS3HDw8WmStMPUaObKp8srO0fgTZP/Kk9AS6haagmKla2lmwtBG58JgXwlLGeX0Mr68LPTeZRWk
DwoX0t9fFouZTGjKh3dD/9x0p94//XyqfHd8yUBNQHIPkYfykUt+WgxFnA+53zThXVpuKgKh0srl
/LPU8wu7YykAnGuVSqJE+WGopyoTMLUP7Tl48MCSNqKTvAIc3m53giUGOtv3+2Uj7O+ekpcIAYxA
00Rpjg+pidKzLpGwNYXSEIveENt7grZ+yXnmvz+fn0eanZ9RIBZBMiIx8XEIJgns1hMP7izqNk2W
iDn/IoL49VSzoG5MiNQxNoWteGsSuQYcvNDeQZqxtaJwM+Wph9WYKDOjanIHohirIBU3nNc7fLKk
mvyVMP4Rzfz6LrNDJe/rRK6SEmnoTjuR935LjOqQ3kCBymHr4i6Bu4FenrLLEs3xXwRxvwaers1P
C7juUjnvKDLtyhyMAR3DECwYmCRxl8EGaG5bGL45OJgHQzE7V1sA4Sw+9yyKG0MAWD0xjSB2XIk6
W2n2CGjeDQ5zdduvg9txl5cWSAw2CI8LB/m/iLR+PfosmhuaXiRdgmtE3UVHsIASm7MmYbfBLO1w
Esc26wUd8O9K7rjjfg05O448SeR7P8KS+yccKFz3L+gh6OO7bA/uuCQ4OX3al8Pv02izCK7Fsdiq
ENK587sUCgT0dqLhS2KmgyuOImFpwkpyYf9+H2X99YBzxDhsDIUEOWd4p6opYPjXPFF1bbFR++2p
/uvBJrvxz4tW6YqwDFmORVsemvYxbvqFjJZ8tVL4fUNKs4MozwKvI16CGsWgmXEj6CEMBCTFgOIi
/hcZqEvDbk3JVpVQP8iSv2oVeqrE+hyP6qFndFsCUMZnlekDnR/hdi4SektzYU3hp5ExHnCvxDO0
FKaobe0qam/XIpSToa0YCYgFEOQHYCcp/msDjZVQAZkPqW0DilJRoCEmPPC5pw/0BKUaPZMCkwJP
wXX7QamNLH0K4sZIi9QRAqaX7DXvDwn1dw3baSigQvVF1wLVBPtdFzKEIcUDzLN1TrgArKmzBFY8
A280Y7vpS87mksQWwb6j/ZEx5SWEpUGDyLCQBSu7z7BVpDu/GCyZvkKy6Rjy1JDBsfB8XdaqHUey
Ve/l2zwkliqWBVRegAgCtrAPVfR9seM7tIFHlqzrFEF5++oNj6Q7w5fRluXUqEEo5+H+3Mal6Slw
PkzHY0ZCPQ1Tk3FbloGem8XboKhNjchGAKfgSIIefMqsJIytIIWFpizqEkBPvYy2VqZYoGrFzeiI
CsPsFbpavTLulijRhrI3zjv1iqDnOTQ43sXxvZJ4V4Vo3NiLRtE/qtDQhtANMEqvNJr4e6lLvRrV
4ET3pouiUvQO3MrmlU/ht4tSvcC5dQvoNF4k7Mn3TN6RpNdrJbZFFS5+WQYcMyw2lOZWa66sLg0g
j00lwhBSw72NgQxxGtmCZ7QjQLxHENJMpwPMRbXQKEFW1LBUysBAAGLWomSIKmAtmG61sckI49Ba
dcvuhZWgBASu6q89Vp6HGE6tTAJbRLbrsbOrglnykJieFGyUHD6IGAGCll5R6oEQ2qowGBUK/SUH
c1RQ3AfIA/UiQkOlt4oMFpEJMUDNMYMYrib5KVIAV0Jc6qE2wsPms2wyg2kQsUq9fc5avSlal0aR
lfH30JlDXPvG6j0hULfKBnuQjkWUv45NtGrHdF3VueH52EEibU34LG48vt+E0V6cdgIrnSZ84bgc
qRBkT7VSNMEAtHK/2tHe2/oIU4E3WsuxBFvsRyk/lQFQnhehQkjBOlBLKlNKYYlUCI7acNBgySzq
qXrZcqYk5Q5hmRWR1BAUpKSwiNLr6TzryFoGhbbhMGLuk5u8biwFtKj8BNqX1Wt4/U2yLbEa+qYC
DwjzGCfcqunfkmnBd/yxTx81omwaol66rDZqGa6tsPdukV1FyV3Bx04tOwkf3XiQVyvGFmTPyEwQ
Tuc9jMBxnBSolbagBLUZJNEoTAxToNGiEr2dszDkq1Bu13Lnm/1EsyJD5go0xGHV1s88r4V6VULh
Hp1sGZJmRXZWhm7dRbj1wYcpquwogYae81CDwcMhk4KIU9bakDl0fbDahEpc1YCWN+SsgXwUJ+Ia
OoFGXCTQIwi3bDyFqmeMXmfITDRYH7iZBLSrrDhKU+54ntoVl12i2NsHimooiMXpCzR4dJYNehxs
NK5xU6Ss0qiYChfc8RVdS1xvKdxrHT9KXrEuNbZpoM0Jx0tDCJ5iuX1Qpbi0MImbLk/2HejjiQfF
eS9biRpInKCrWKla2uXIn8WcaSZX7QsZ6P42cKBEcwj6DsQweToO241YJXbIdejoZOB1xGOg99rW
8yb3WvlGgO6V3z4y/LPhekAWpPe4AFQFFjaCroy5xRLfrciwRpJgqg1difELElkDgjs7wRt3Bfx1
IVFoF2mPUX1DgC5wLCS3ghAYoqeaPpC43ZjckDheMQqCOJKhMAqeY6pNEH67i7yzL9TI6IJDLHO7
PBoP4AstRGJLF/csGIaRdSNl4BrcpaNkhfDwLDrkhrK2UFRaCrqkWaAb5bFHmhDjNOti6zmKG/a6
ctuueVs02SVb+zCa+o9Sig/GxacItyslGVZDAB4EYZPqKKOvq7w1VXi21tUSJ/a7BvLnAO8jrPg0
WA7GQ1eHCKc7IFN0yQZczPbXoqRDL9iQ3cBNTdC/D0uixd/gzCdu8K+4axbLAt4QDsKI/hJx4Lca
bqi2KlVTNijTe1eBqAJ6uhCAUN6bGpZABnEXv8G0QH4INqVZaDsWZCBVjMpXZfLQPNPbA4y3DXIK
bn0DrIfrUvr2fRnm1xPPgtswlmtBzvHEkfYyob5BlNJhHK+HOCWqdEk8a2F7zCFYXEGkUPACZMDj
nqU7v4Rp8d3P6/S7HuHndziHX2kS9GZiH5XfbJAttQkNSc3WFdgfrItkowfQI5UAZ9XgJ41X2Eq3
nCyYDMcqJJKkatjxhWd6k0MrxwrczXIFB+MaHXv0yjXxXvZTN9aePOLbDS5oSbpf+PpTRPzDAiCz
iJnKYZci4IvuwrvRlu/ES9wD7Gondu+ONy20h81J+3cyeT5HbnETjbqoL5cqvqrA/x64k9lBJnSQ
96gz6KG24pYlByFCVU0FdgxqvD3ksnyVc8RAsrygsLPyVJXABVehxYmSxQpkLWBwo2JW02HLi5KJ
0qwRCP8DgbiFDIbMjsEMMDi/HP3oLoDoTIpWfT+kZhWeGcAemVrvgjw2yKSNmEdmBG/6Wn7yxXYd
1LCU//m9/YvK0l8b6QOc8unI0kgUoIwFPM8k/c9biAbX4lqya6PckSPYtjfJrXSXWIGlHJdS8G9n
YdJumzwroGU428NenAxJ2GmonqmburiwfpFX+92a/DXAPB1NJaYoqTel+NMUC0xXJsV43l+61b4t
kH0aZ5aQIriJ+oGXw7sSoVvUeIYPNEEyRC4gOXsPsaUWQO8y1B6yqrNZcGIN3LxLIPzAyxl86mRh
ai281m/P409fabYdS0UEGn/A3E6vtcU1BFc1q4Xpp4DTP3haqmAtvMo5dLoVpDGKJRLd8Rw1FDoA
4agtrNRvT/xPTzTbM03G4iBlmGSx53SkwKL3Fke1oXB3Cbdkj7k01nQffNoUNSFRAWNxHGZxhYWD
ahw7hnXoICrV27Yx/8OXNSuDKb5YJM2EIaanAh3U0lCP/ArFz48jchmLOe2rL0f1p5mcnv7T02Ez
4Arw8HST9V29UyzqqDZwbUtr8NsC1KdxZjEBuphEIa06rcH4ud36m+6ibcIb5TbR4c4Mn0lx2159
U9KX+vXf13Y/jTw7WUR4xMVpI4Z3Nc59b7hNxdrti8dJTLvvS7sLJZugzhKjDBGko4GKAhoR/o00
VVXCJWLjt8HDry8zDx5ab4AagYyFC4yRTsIQSLEdhffiwiL6/hD6q9fBz24+mQ1jzxWoinXwNUot
hH7RCdYn7mQ3LljefXTTvKA3Y/887Pcb/9eos12peHInlh5m2i+PJXBnwTIq8/tl9GuI2WYE0yzl
+QhD8M5gMCwjactfSqd1wY8FE15Xdcmq1vHJN8Xb/+zhZvsSCpwBTSTcH1nxGMKDN5SThUNtafrm
WzFjA9f7CFdUNDxA5BY19+dH+H7x/Zq82R5sxIZrPAkdsLBFTi80ZgnirpQvCTl9X9r+1Wmby+oK
RVvkSi+gm/JQbdmq2eW75L5BDwEaLCe60GdfWBFziGYndnmhoEQFk4Vix3XoaXu3QnQvdnvIdaCs
3Z/+o0mcm980E8U7EtDm61BRUdXSTKLU6RR14R5YWAwfc/zpXC67gURDh24IWJRG1I263C1M3MJq
+ACzfxohVfohauQIFw2ATCK5GRpND7L7n2fr+yT/11r4+PmnUSQhLFkAEwqgtEJYqgu40oQN8Mz8
AZs1MIVaF66hvWSa9x1xA+YEfy31j0vh07ANGQGcGcYQtsIQzO33kRTpEZWmalfTQIe4K6BkHoLm
/ZSlik5DRZfgmcDRzOHj2JSnip0KN/i22uRcv2L5eCnL21E4NwFItXJuMDBl69J7qmR6pWzYZD1w
VV67j8Le8sDyV73C9kvJFKPC0cZcpz4FLg+ZT8n+fxCUn550di4BJF31HIf1r3DrInhUh82ihvX3
McKvyZwdTI3nMdiS4zZRUYoVSpeRPRic+qqG+A0HEf7Of/x51XzbivzcS589VAaRmEJtapwgZmv2
5+ocHcl6NFGkiUzOGB3y2gQm50hWeSD3QPktyfV+24z8/AVmj1w3ghZpCQNYYO3dlPviKG28lXom
OgfcgoG1ZHn7+ODbS03Y6cHm4djncWdHdKsmlZQnePC6860a9DFYORtjuaXe9ecp/m73fx5oFhUx
oUSls8MDZv4LJwErJEcWU6KF7f/tKNDalokgTH5esziEAO7UsirD49TXEXmsDGUrpVzgkn1dniJo
5LDOIALsWeDO+XsI2zZV3PUR5yNA923WcgcoXq64HsbnASDjmkbBlxB1sU8XWrgfwdrvL0sU4c1C
IeopaSp0mX4fWIasAGsHP7jr1Z0sn0dYHYRDuxI9em2G3ErT5EZWI0ceZFPgwK0sQdEIoCs7BZmV
gfzeLNTKBKHPiOSHpEMlEvrJfJzojYbAZhJ8qZ+burTViHf8AALOo8HSF0JvJbGButx45Jjy2HPo
3amZI+D4FhIC3bRjyknWz6vlI/P/7VGR4cCEBuYkosKDtD17VJHnsgL23O0lQ+sgZYBhMSZa8Oq+
pWkvQZO3WEUef86S+sqgmKWl3LGq6tsxqLZChJ5RLuU29FfMlvRGLl1UeheHfquPSnuK82DDJ3TL
+f5Gjbpz3lZ70mWqTobx0Jd5rxP4GOGcQxm12FawzyPBaxAH6EuBrVrXxwyEC7VB+wrdLRgiXaBU
6UCZXUVBTHIoLZbs774s6o+5IESi4K9PK+/3154mXKb2nd9eehSOuaAFeRVaeMHbz1P+5ST4fZQ5
GlKgaRMydBsu+D+jrtOJT8p1WBv99eeBvkQas4FmrzYvaQK0JQYiZW7g3jLqIlzgcHyNAmZjzCoQ
YgAzenGaMokXn0WJARiH2gMEIIIeSpzaLfxsbbXLjGGEKzp8BQk0Hb3SKmj279OeZ19ldiQhikfH
jXDNJdkqDzxIlqviAIFnbp+5PVzQcjsu9GLd30UbcVNcvf0SQv7LaTUbf3odnyKTAbEGIQN2UuH1
p74CpQwdFii32L3cQe0v1WEM5wB4+fNLXlpNszNS80jbNC1GjRV+VdYBUJseesuF2dAlhfbpavx6
VPy1PZTZ3V20Qq/WKYaifY5+LUyT8iO8j8yAV9CyXMjKvt2LCkoHEpTu8c/Z22yEMVAUMGwv/aDp
WXLTVYU+Bgs75NvlC8FIWJBhCOHLjlcGLZYhGsYuHsQHYRaQ6aFXncIR8DBNkgwvUYBoZL3jqZHb
8oWtQuZZT1NBg1Bvc1Oo1Pz5bQof5PjZJAsKgfe7CsChLM5TrGiIkwza4fTSt4B2xLqM9IArTJE8
1aVm+APEWxDmoo3gCvLwXmehyWI4qDfKni8KsIp5vYRrc+NFOhRzgKxwRiqgQ1QCXx7ZQn0f+OAV
kre0ei7b0AhwdSU4hjxgVSB074zchi+mzug5L6Dk5wNG6ndAj5BDK0kPYd0bNVTMfZTZqQQcbHwc
wodOcdpcgFUa3UGgzR0VxUXTPRxMORmhNGZzJQRGVd8qxNiMRpQphjdo205OvAF6dWm0y5PeQJcH
D+fv0+weWEtj0BwuhT2RhFQCUjH9W8lXaFp7NoPSrRjwpqD2PhSzBL3KoWkQntso2rbyDUrueh/L
BrTehlwFc7uyUPm3S6UzKnh98XYkO6X84ifCLubklwa6pmWpolaDjpkc6xmPvkvCwKSBBxJRt2ME
Cnf0FCOaEjIoZnXOoDgCmDj92BgTIw7Ss9ZQoATciHqekEyHo3bjQXo9c+VGMMAIMwdxJTT1K1NL
Iy7LC0wTVz4poXAsd6dyqFdwMtyIzbaPj50wmJ0PVey2cn5eVt8cTVhUMPGBaTOwsMos6G1KvoZO
z0gv0YqtJJe51Ancv/oy//u1/z/+NT/+c5nW//hv/Pk1L4YKdoNs9sd/7MLXKq/zd/bf06/99dd+
/6V/HIprdmLV9cp2z8X8b/72i/j8P8c3n9nzb3+wYJHChpvmWg2317pJ2Mcg+KbT3/yf/vC/rh+f
ch6K69//eM1RYJ4+zQ/z7I8/f7R6+/sfCAY+zfj0+X/+cP+c4vfOTfucNF9+4fpcs7//IUx6jt31
418V+W8QChOEKbqE7tOU/Gd5xYK//8HRv8lEhGa4DB9CASLuE3mhzpuPnwn836DVI0NNQ1R5aNlJ
f/y/R/3tpfx6Sf+VNekxDzNW//2POX+B4iqmPJI+jYczCg6/2WrgCoS8/tgOFwZNcmGbpa2BvcIP
llfZaGjzybrkD2K8IqkJpAugHsfoNfDshpojuIsw+CmsCQIGKHni1MilC2T+t/lrkDqNb/KyW/UH
T3GizqQcFJxMuVoN3JpAg/usyXp1k9v9Jblh3S4A4pesSHT2QzAa3HRETrRThWfhCBy7v5SAzS4U
PLUkI4WACRt06PH4vz/1p7f755R+nsK5HsD0YQpeJIGQJgT1vhiAkjZumBzT6iIdqlbH3Y4z2VsR
k9vVD2w0xl1gSUue9h/d9U9Xw5dBZ/evGA8e6QmpLmFnSo3RCU7JWXHujBrQyi68M/jcoFDMrRxo
SgFzsi0gGdZeNGjsE2ecoF8Wf8gSPSB2XFsBhINATED9aVJu83QPsim4DMLQbDk3msB9JNWHYuEk
mpcQvzzE76/hf9WjlqMZKVYXERVKuwANfh8b8LZcU6PCFWCir/bzuxJnYfCXEWeZt9gLWs7xfHXp
jOisvYLfXq/UeI1ExuvMZg9A5kkmZoyvYpVQyDLSV49cx/INtIypYbJUgRA/VFZ/eo+zNMNPlbHm
KBYPzHohWhwRI0zX/ajpMvpQOPH06JGreasc4GVLzqy+icpD5K0mQ9RBtFDeNdIB6rtlDpAkMAOx
byR9YPCglYxeaITDIxYjrhoIWD+mJTwG/JWHqc3ywmKxsKU0N3IwbppQNYcyPwI6PCbxKk5fxsKS
QxMBDpyeu2grVHoQGgCUaHepiVA2fJGkIy5HFZgDiBAfvRHlWAeIKmRstFshkoA5NgdgI/+gRcfK
D/QEDj79OeTMCnvdKq4tgI20BNd7g0ALXxBdhDyycyR7JdTI9AxoHWCSJBsf2MQHANxGCJc94ucx
6kGqrr6gc589iS9KfCSFyRE4YEBc3GK74AkaYJ5gsPgo3sMvNz3Fqs6JNj53vCBnTPVih8fur+yS
PA1Mz55kdspP0GKfgGx6WKyEzsI4MPvCp1bAzj3JntMkhzbdy7WDRLztXY8zJMHt98J1ODVs1R2A
pEygVy5ZiBaU7ERroFZ9s6I3g3gUejP3943nRBA/EpDIS+t8JR+KvWQhfjbic4u9uR4AYnvjbWZ5
OoSX190KCNJRB140ua2M6pJYTIZ0u56f62NhdBv0tOzeGp+EO4R29YpbIww3ip2AeNAY172FjPkW
qrejNRrBnjo4o11gRiuodaFMcUQoG7Ftk+Q6afRkw92Om9SYqMzNqb8qyR5rK6EoWpgxDDKETfoy
VJt6k+zqF6nQlwx55mCm+a6cd+3B3Y4EXsVhNgL9ZgE9GQCxRHShtJJTfm11TFtCIFaHp2hOMSgi
D7lw+flkmKMi/vkdcBtIUMrXxC9FrFiLuSBRx+oCq9HUpKvaktfsENmqsoXmO3pqgxm5/kO9RZn5
qVMWukJzLNDH8ChsoUkvwtcO1rC/J4y9oOaiRurpYJIrtGsAGzYSs3X5U4ykyqyA43cpdomr7ICb
9KZ9iC6qJcClLTMkCk8dAyoUy53jeWP1zy+G3ih0/OBoM89BkKtGlQhFows07uGdIaMObHSq5Zkd
cjAD8MU4M+rY0CALY4T3P7+Uue3Cx+BwNiOwv4AVtTqfFcoL8ZBqQ3VRZJcgsrBZbXKTTLl41jg7
dzuDPkzd89QBQFvjHjweXV49rV1fXdW4P3wrr4DDk0aDlFao3aAPsth5ngOQ/vklNU2Gt68G5dWP
EOtTru8LOSiUXl5daqtTjbKG3r8B2WjxJdPsorMBEHTr4jn0cntMzkEN8avmXlWPgbqrQZML9nLx
8lEJcQQ5NmJ5sDgUJwYcsrQ9KjGMVoP3ptWsrEpNL3qRhlute23JjjawZS7cmsa6ArUDak/tdcji
4xKhOKJWnKkBek3M5CLukOjsWQilrdcgevLEFvCUvQKwD/SpyDFGZa+6BXSW9k6tnPvoKAwPZbIr
FAu+dTgv+doc0p2qPQ7xedS24+goiBxqhpvTQH9RwTLAQd6YBMJy6miHbMUys4LyIFgSQvgwaewj
3RSdNr0DIA1qKjpPDzJgbZnBC1byFMhmBp8IXqeijbJhFTtigUzWAaoY6jQQp8J/keAVoehy+hAk
yAj5V27RAO4j1J1fxUi2KeJumPghp/99C/IqlEi1PMQp9MqkbaeYcW2LoyU+c+kZivtF5fjrgXNb
1e6AxttUhQniKjQZDC45sHRLupcgfpbGE4lXI7VA7ODJY8sfg7f6JrTSHYIuttYu9EZ5grKz0cAS
pBfXHbjy6T0Kqpjksjb7PQpi7bUA90wsdF6zvZf2mhamltvYZDEzStBPpS2xkQ3DEJkr9ZRt1FsR
dMoCumR6U0OY1cQFCO8ATKQOdgRnLskXzUGvHyueoEwsQ2Abot7y7LCqBhwTnuCVF3oajPJ5BKSO
tzVeT4Ahy+GsBSx9guPrqT4Uu3zhTPgg4nx5TeB3SqB4Io3VZkGjwCBcL0haiZMyfh6oDVJulh9q
BCgIvlWTQEHNyFCDhms7JiHTJ4YMcQleGTCqhqCdBAPFDgk9SmlHcfW1VozoeB3DU3AJD/PBS/rp
u87CTS+haQcRu3I6PAEDGQPLG12YxPQnwcX75xQsAavxtmVsInrrBkeJQMULG6MqDZBLEUEMEIeK
zEq0wQtPKMg9UxwUvw4vi83UaXn/9F1nkShRu86LErxU8cnbQXULAXFRnLNVcaydlOjhzmNm/aRW
ENPH4aaHI8ioXuy0J+k+MPnj0G1aq3+miZmzdWf25UbBugjtJRjwt8ECrqM/3z/uzN+3acRFVTZ4
mFNmwoERATOqx3UPVjXKcAZnVZayjiMd5aZ2tIZTbDf3KBP9fC8RZXpxv08W/pskiIpE4VNE5y6p
mTSEdZt6/qV66JELp3VjZMK1yyIdjm+euqcV1WXhUahWlfQ+eatVgdmA9yGhsqi8iOB2lHeqvwNK
Xdekdx/nvwcDjYG7HzlwVjwo9dstW6dZrZfFm9qqCLRjHAcnXnBy8SZlLwpwomFtc96u9Z1BOufN
NkoujWwTWS8B/E2PItzC5MBH0Ww90tUQm8rwpilPLV0F41uOi6HsH+vhHCJIVNp9SFuDx98myA7y
flc7XvYSKcgh4wP2UCyfRHB85D3KdlXt8MONjwBdoc9kjN1ieO85BJVmE67V6TeMIbE81Pd6W2hO
SX5TotHet7jTCIjl6Aa9Q2AerBHIOwlbBpkJz06HHY3sirpxuC6DVShM5+OGy0ENgg3PgDKEApq8
w6k3EK62C8CZM6CdhmuirsucmH50bVCH5CA7HYBNRQo7jDxQxBI9FSQ3D69FiVuXZocYNwo0z5gp
I2i6lRxuXRcuMg+KRIc1pszfqlNGRJEXt2Z1TdoD4fW8cCcYdgp7HnXLuLtYdnroNYpG1uNnZvaE
HckjGbkJ0MQDWy422I3oVrEJ7odyrZ5i3hzwbUvPbuGcFNr4zcnRBSI2fY+LeN1AMx1IJmBVodLu
mS3M0uWjHz0KgxMjsOJ0sLMK3xCHrfgSn5IGLuw6XTUQbR7N4ppECZwrAHKlSFtXtDEz0A8Ti/a7
KliNeF3hGhkT7tG8QgJmdScxsuViVR8GuLSo9/lBBPDZSG7gFP8WPhZPos69K6FRqffCM0I7P8h1
1YWjS5PvWLJBwbjQrCJ0RfirKfeCtu2bpyS9S7lzKTsUNNMksWrRAPRIdlPOLCF5ed9f6reJqu7g
CkNSp3VW0bvItvKDhlUJop0NrPGqDU5tbKL0PFxZ7/ZYixLReagqdjZFsX1SM4Cu01Yrn2Huofmn
VDQoJjh54yZddqRuK6SUomAgOcQv9nvecyrNoL3Jp3bV3uLC9JG6gIJ10G6IWb2Q1XCMV9D+WvMe
YpV0Yky0Dl0zUDcko1rT8cDFboMoxhhOBCE4pDvoO4A6Ov7Qg9G0rbcNOqR3qFJvVWlbUgvtSeGu
0Vb+WynqtanqghXbbWckTmr2obEWRiu5RYyWJ9uOXut6NTCrfBMBM8PlvY32hbKpqxsZ8zLAgMWM
pa2gGilqMWu+AaIPZomcw40uRg2StXoabFSaLQ3/QdSJDUpgy6+g3AdYGbzsHHxG2TjyQ4pH5KxE
OleqkbdIn7c0tYYSEo71wyS0Zo7+rs82/bpyQ1HPXG7nO/kDq5BuxVvfASXPyszSAaLeKU3+dZD0
7F0ERy3XhdviXbjpHhB7q4fyId1WgYH6/1q5gXFWow8PdF2Cx29n7xLVk/cRyetD8j48xNsOne0p
LrcGF6nUotzY1yrPdDqTyWwEh7M67xdJJFfDINX8S/agCDoM2QgoEdG2h50sV5yhP0rLXS8C995h
dUBN0SbY9A6UWcwGF5cxPgu79KgMT3xwGwNc0OSPorfLiqPgdKayVvIQvg6OfIhGQ7G4C55aWmPW
SYIP4W5Bk7RgAbamky6sIcDu7Pzz7TPXK0T4hcdTZRSTYPWAUGcWqPaQ9mBFAVfD3p6UY87lXW8G
kPVHGQVmZTp4k9gRBs5Hm5bQeBbNygmo+X8pO68dt7EtDT+RAOZwy6wcSqp0Q1RkFCWSYhCffj56
gDm2XLDONBrublfDosjNvdf61x+AWa5P6Sy5609q/HgY/nY94+P4rQGqzkl9ORun6JAuOqg0V9YL
wyWupMwADRfx9avnzY+NmVrbx56ZjM3P1PfLvHJZjbKdB+W0+u63xQN0n0chdfN148ee6SbTo+hR
GMnzdk77pDjirHRYy168H8M1kq3J8YZfoH99Jp/cpkSiIzHeU7+bFYc89YWnyMkEKzyMTQxBuLXN
1qlPAnZT3MqBnGPXdE4uT0rEIz77iMJ9fF7ozfo6savVxS/8ewII6ZZO8uvhYYdNU8v0BYT/pnbO
9EJoYjOJD4QZkq+Gu+m+iBdksarvPL4uTdjuZ9wiQqhbsruUQD4F6JonCQbzbn9c5sKHqfpCxKGo
rtry7B/pFIVuGSWzgoPluIlKYnT5k9vZ9Rg0+ZRMNbxWrLRe1v1bqkZgjI99shMrZ5AX2nlVTdbR
cYZKsjFJyKNlONO+7bHJQAiDpPOa+YTtlcvE7zxz1ohPpF/ptXfpduLpIco8Bo+C8VrXvmZ68XV6
2Z1zv10dP2s2jsXoqRA5gI35tt0e9+fOSVeNYht1oD3HKwxlWqtuLcHrcysFEoyXQnZoJkvj/MK+
nbyMu65BdY+NfR2CB/rdvn0TFs2GOHWUsTtOmXrfPl7eNGJOXJBCZT7xq7eLjTY5uLydNsMXQKCO
j9YTxkln3a43nA6hOuVkUhnEgyrWZ+aQfvXFTdQoVr8M05PtC01TaGucsHiraK0XPgmL3C3scFdR
fDdIYK1zHAC55EHqptvE6+Ygby45cvX8tAb2LCjdrCMWD5wenR0Pfn4YHS24CzXAvMVrOaJ9hSeh
gRSCCDjHnJ/nOfJT21QtvsGqsouDwhJHPPt8WUw8pr+T/TWyrjsCUcNkSi5hWNnpkpVdB8LJFTdd
UGyvDB0P6uzsFu9jHVy4hB4mnoT0Hg+C1MUq7s5WdDNM/Gs1M8P6/dWHxKYTE5jGh/YDm1bJrlf6
c7IrFr1DmrZTHrD7LrpPfccF+yEQeualB7wpJN3KV/o37SsynbN/vYfzM0T7oUAfaUyaIstjDs/N
a3bSiTkuhZgLM61o1avmXhYrVzp+t9xVurEGSYmsBZfzFsMMK9yGMwpZry9n7ZwXz73wa/FYT7Pp
ec4mU/b2AOI7sbPcZ0Kex2wYhCwcp6JuU6uWTjkdwTdCNDLQgQuljsGzhW3qJoPHfNm4zC6nL/UK
2L6Ud5dvfA7Ch3Ivz2rs647Ts1svRHfYXj3BEdbZVJ2NeDsvGV1j5dSXWT5xT/E4kThNpQ9dc8pF
HAz+cSrb4rJ6IwKw+Ri+C4Y3lWNur2vlo0hs44PKQfsocFxyAXAc3Fa+ogfxHr/477bxl0fQ/93o
mxUwySIJPX4Ug34RShta7UN38kXGyrVpXxn2PwOl+OzYXulIHzIE/h3WvolzdDgSOkdyVD9l6JOd
sbxyKM2d1gbsWVaB6Ic4o9bO+c2cERfqdWBavqIuBcmNZyi0H7r5PRxa/Xss+Od3uTlYm0l4EVGI
xIfKk/yTWyQLXDYuiiulT0yIdOm779SVctmVOu261byZdMKbajy1mFqRY26TNOdeVvJ3ir3WdS1I
C63cKnpwkV6qy47Es66aohPDtkLPZlnjK+PfVl063ctxob+eg9NHj1yr2B1H+5v3OHX+/br+gEeM
XxAmCbl/4xD5psfX4lavi9qIDuHy+HYcrCq04FL0jjFTvtop4ZMcSYNz+QR8J+wVngSxtTia7ClD
qV3rT+1dm8CCpq4tF8gqg3vS7R8A3z8u8JYPJ6PBghvLBVYspy17SYCgVHKvb5OnIzfudazSGk/w
hjfJMx6Sr/QpWsSPlN7qY/Lcg4YZOFJMS/POjftl9Hjb70OLJAOKQb1OVfnnPjcIMJAGjX6/m6VH
mwlFtzuz1vent7i1Qeshpgi1Z0hLvM3iQJMtwCZe+PqhfO33eNcxK9rL8yOtWQuns8LS3Co2aOEZ
MVCAnjnMCOLDTRYnhscksSZUb8a60rAFXA7ZtDAcFb8PSyix/HJBNxQvwi1CXAPzntlAD3RVauSd
S68ulpNsQyurFkBxd+7CD0MKBcoBSweUmynJLeqBdLVqxDN1tTCLr3N5rIktYQkIw0Bwef0E1dRf
j/t21S55OTfX+ZBZyYvqjqln0oJrvF97SuM+fvNgYE5oY7Yg/ClRvXllh2NdnNSLFrH9sHbzab7v
j3a6Qee2E53cAw+0xO/Wvhi2adiTb2o6+95h8xMY9Mc13NS/SWSEQ6ZzDdoy3reL8pu3vHZFzEga
WznNAWgEDnVSeR6JdXCjGdjOtJpK40jVuk7LPa2p5NF/E7xl10FOcJziJpQkFw9nQzn22wVrxHxP
sauScWvf6q7uR4g6q53SzPK57kuO8lRgBYiNogHXyDee6QhD02qvrx0mV4o32VHrPsYlme44+TA+
KvGPozun2ybJi4PrjrmE9MOpYIhwS2Bqky/4V8CgNoTYT/U6G80hWWE6EhEzxURNnIW+4rZz9kZa
7CFglFN9lwt9Rrs42JFd/Sq8/r3p/YpJ/2uJ/HYtNyfUxcyEI0HLEVxQY8b4cvikFTwvtSMMNy8m
qK45KOEi1G2p3pWMUTonWumRE25BbJl4lb3Tomc5+ZoTrnMsFZaCwnl9LJfSgyqMrbLuYQrZz9jW
aYrJRyi+Kfg6J//GuSkhks6JMPUft/yJ6Is2oNT0yvmHZY/9729q/nB+/XHXb16GplTPSS9z12s3
W0WB8lg4kcvkmcY7SGf6VH4AJjcbS1/zW2FmNeLWoAaL0A42SMV8/O+tMn+Q+weiwhuU0ypj5ZWK
IVNrs5SAneYnezzlQDYI3wNZsaVn6AKNPVkWBpgRZfrM4AEf3U7G48a6QpvkT+ZQaYkbyj4Jwz4u
MOH5jKb9XHdZiR/i9bW6WuKs1W0rmiKPPkszkIIjfkrZDHsY0AnBY5pvn+1rUM9F2ckX4ORrc92j
JL3H2/154Y6MKJPlC+vy5oQU03N/NhshOhyvdsfE8wOn4ZkaLZRDvUvc2MFew86AgD7k71b1Yl66
GWn0qmM697ObfnyJVIafqghb769JR35VxLxUGg4d2/AVjP7dEpIVRkrqqschJ90M85Euw3q1yW4y
2o0C4nnJ3LNm6y/Hp6v/7+X1w6BTMSChSjIBxapuGuPy+63PvzZthC2tPtmrUm1Bx28dfMA0C4y6
c8Wz20MP6SubYCe5GjEm2SZclxaOleAqol0ry4t0RxYl/QA9GBL7P3+pnM63239Khqgi9+oEyZad
De4xWdZ5UJ8iq8MfWhWckImi6QqGm3Vup2ya3r90n6FMpDBn6ICFZ/5ZRdOT+pbmm2GYpVdWLUns
9j0/95/vHeIRFdolm+Lt1KovJK2NxCI6XJ5Pj9lqWKhBeWjX6RkXwtHyUd1mXBJt+6E9GF4+I4I7
OAX/foC/qpTbnZD6RTY06M2cljf7g1xqcqaUGo7COFDRKuAl29i4dpSRp1NosR/7emWLVjZYnQsF
NuGBik73fd43q9IfBoccU/qJy/eR8BDV04ZVmwW67lQAhCItEbiOPUEhY9257r/3NUNVROQ3XDa3
73bCrk+ic9KFeXSIp+dFR6iPtqt3lTieiQ7I0Ge0PD0nUWDGHro9V3JO02wj5F4YGOtkfEEWzVoI
Ys0+88PQJiMDCnB5sY73siW0v5cjLwZ5ayqJzpKo3PIVBFXqCUnhBp+fCygcOZkyxYZpR3S02o1w
iF/STbvWelt+r0ur7rbtXN5FEwsXn8ZK31CZQrFsQBNBeCe+WjEtsKhtj5EvTbzmQ4twXgvCnH6T
SHvw8V0/UzwliApLSW3AARHk43sSOUVNyrUlilb03lxtmbZ8Vjmqc/5Invh93GPOZEQLVrqc3Dv3
f3pSUNXh0WAxRqV8Uyc3VSEJ7cD7WDwr/tXt/HHwcaiH5/NTW9ua7govw4q2ivnhZzcFriDcs3nn
9ZWDPuVkbuL1v9fODwUij0TREfEYTPbh0/65aXVHExPfXGJZdvOBfjl2BowGLRwXMN+ykun5UXvA
Toywl9VpOrlakiWQ4XQvAft/P+fPd4/Vi3ZNhHALbmvcHCw4nunVSeql/TGdNbCIzLVU8Db1Mbxa
J74+JfKsPVnUSerRq6NtHobMyJxrplmmQIEmnbDInqonCxtw/YSPtyPqU7F2IYHUFpB+UB8ShrR+
i8fYg+LETmpYMBYKijzTNcWVYrqTaBHK85q5Wl5aRMlaJwiBE/sjMtfQVFLHpKtD8t7j4yFE8pSj
ZdZTNqv8ORiNW5e57IcNz/AjwifHCYOTZB3xGmmDIvGKyRy5gAj7QLcYBwjdgyz6VAha+ZIxWCSi
CAOEAKeQ8OS03RJWHehZF0K29youOpnrUJhChEIjDzDUfBGznmiqRrM4DlQYfuJOuwTAhlW0zRjy
DXZF5VydaViB/sriRWifhnjd0nX11rE6lK+aYtVwZoqtaHrJSDO0o7qxZPiKCtN4ENHQAqw4vXKc
FhgcvkrpHM/Ea2cfv2AD2pe5+m5E6NEclTH8xGUYnk9mSJmEbRk0QfoKptc84ZC4qzxI+t+Temn0
RLMPdgjNEHkTyIdV+5Gb2GM+gXy0UuD3r+61D0ANrZHC5Z3fK9VHBXDcDtOelZfDt8wYziIIpPMd
/YBN0T6/iPhzvkdMGDGYtE+ZRW8QYCZJZWe6Few8IL/rYiQ5ZIBahOvZwF2O6Z1e6VPtbDHMsr3J
QF5jjgE4ofrHq582mzRdS33kR6psdyVTjEnkXuNArvy6dWJ9iRRdIpcG7uiM79DZpNVcQS2YejCp
VNwCboBuXY5udZp3Vy9KdkyWmJrCG07nmTOZ4g3YWI1K1KMtEXh9XFVgmUzX0mkhLIdvCsfUdMKJ
r58CtV+IrWcc37Eb5MO1X+zlK25ieK4a80J25GFVyi+56gLGhKEbfTcmpKbsQ4kJBIQoZQmkn/BP
j98+b3VjHaker05zmjdvxac5Z+RwPIDSKaDgYfh5IkK491ClNKd1Vm1x0s9x6TAAUI3PczOxSN4y
8aLn/ZD0WVwqmdWqndWnhtNfW0trorkuPLcMpE+jd3G/vsTfenp0FTgIk+5lSLWp2QUhnp2XYWZc
Ho4MUA9FHzA7FnIGh10gAgU0jgCph8g2GjuIvxioEeDEZLdzc3tk8jDX6C29chGMNNny0tlm4lRa
AF+Tn5bK9HKPUP4Dp2fcn/iLKHaJ2u5m5x6S66AYEfvT8KE/g2POxbnxgnbTj8GzCEebZZ656e+g
hz/AtH9+6nig/lZSRtdiOBopnyr48SYLSLmYJ1PJi+xxbnAPXbr7aTd78MQ4aVnUdtK+mTH4Y8w0
FgyKxcvhMSK7k2b3Q7X1x3fTbogqSnudiEPTSntYipguEHr90G2zlWKXs8vFGvajMwFvzZwtbXy/
StNKJxtQxBlEM2+yz7yJE70jnHSlbfIZErLzfIEJnHHY7/59Rt76KIDic6VMEsmONyDA/eorf3sK
11rCJa6qpX34ivsuciZ5yrw98oiunGs+jeTJR0MpfeWyJcizTIAKbecfw4gVYhc6y9/Tb/ix7GkI
EcxpKKziizc5zROG0J1z+sxn4Tx+1e7U/j8/zd+u+kYCcVR6jlqMSveyBSNjMTqZH30A1OHx4jd3
Sucf6ndukYFah18kiGc38wRR6WNBCTNprz6Mj7DdNF/Ja7wu3jHNnF5WEF6sMTVQAGYffWmQS7Qv
/35KUJxusS5R0HWmGYqoyHBxxZtXVLpcKryVUmUvvZbf4dUWvo+Ut/38WLjN0YEvhNrOCHNnQLEc
Tp6E7pAlqPk49lRolHI5FZVvsx6mqbYLuVsYTunQK2rPzF4vjAoKX++QV05VY5pzWsUSpCr58YhF
VT41ZsULSRzKTMitUnidmIcuehYrpuhWXXu9sOke02guGXaruufBuwwecGj6GW9OnEUf8HKK48hr
1nSnwRmwZVz3ETHimjZu6V638LynoY4y5TuBOPoZcQ5h3wpe1i9GAJjOZJ74V29w496pekeRbe25
VEbOa2IEcAmwTMyvjA6anYhV6iYtV7K87c0jDtHU075wepG/JRF9qq9kC6Oxh28jXSQbLbGM5/Sq
24M25w8qxKWI5/3JWlxxTo78QfSvjZ/rc5C0CTwM1E5991Y2Ha+qH0Muk6FjMqHEPNi04WZEn9HL
ZGYyNbo85iOQgde02biE+wSCcrHNYa1PnhIoR4uIqOeETnOEvZQP0T37wLXy9N/r5e8le7NcbvbW
q6lFGu5Qyh46sCNk06aI/ew0h/sgFSS/eLXdHMKz1VYYim8jqgxALg0YErLhCXSKvMg7AnEI6z+u
YMpxVK0GxO6bYvyoXSdVfq2UPePLJpsl0lYN17qJ1a3P4awwnK+Xibg+CXaoebIWWZd1XzugUj1h
a2iqyl3TCE6SfsfNU9a+aoiWanV7Gt4KWGdN8aBwOk6qPc7qVCOvaj+/nj8rnfEYHLZ09NTey2y/
RH0PVv/ZTt5l+POMzI+a08uk/DotVtnaY1x4qRmc9d2xeOi1T/X8ciHm/JTlQcYITtEdONpU4iWD
xLCeGSwgjBuH/JVlroaHHuVHsxDE6SVEebMShDWM7sjPmYidfLl5Fin15GYmuOC7jQa7ijliPo3K
uVm+dLWFjbmj21evmwL/ayrCccg+AbExmApim3CZ1jrYLiboTG8YakvVUic+wbSPi/Ho6CBqJY4+
1lAMDnhxzl8iyX5RjLG6/NioX1F4ZC3kjtbP+S7x8aGC5EwPwt9zObE7PrCxQ25cd4VYOQ8lp0us
7KUWGGsGQvR+jjzo5TDbutCHN4ZtfUFtO6AgcioB/3v40LylboduoXaUDxjNpKim2+GgQUMpeINj
DHELes/a6yS88jl843n9MNnEy1MQb9XHC6CgaV1Ro0hj+9vswe1jOmIWJoQq2S6gayEc7IXgUm5g
sleDZRYuqhxDojK1RUzJEujScCLd/uJdVgPUApoL4XSaMQ9Vz/isQJGB3STOegbr3xxbp0WPC7On
TCvB+hIhSDwlC90nhJXe+viQogBC6rxm/jpX18XHsKaBnkxQBtlDb8FcIzXHyt6Tp+hiKaENS/1y
wsnVrdfNFMPTL24Iw0qnslTT7b+0eb5Nc+e8o92/wN1ao6CoBvv0GT5BTUhfxwBf+5jZMiqop2P6
Emn+sX46G650dmVG/3nrnlM3uTfDkMZi5I/2dNwsNAUVA1Go4BQ3pZHZHTuo74myF9cTFEH7ftGt
9ECFPLMZ8ykFp3oVnOF73FAtKfgvdCZ/F6B/XsGtCEgdtC6uc64gnWa7AU/7Je6gsIyzua4sxHob
8q5cE7t5vMLnupJI4yjbZEXysQt15eyeD6XswoCYp744HdZFwqYnOlJpJcGQ7JYT8gOnfenEdAwi
Hv7Talj1xns1Wbbw46K5wBz+5IZiYOib9Po1dEzvxaul6kdrAFWV5UMXJ3OYN8QyYHLvHb8k1G2v
Xc1weKE8t2+lFxub5IOH2DG7Q8p6GQVsXecJe3xpDNXNg6MnBBD0OxSuiVvAJzEdfSHmNpEO3Szc
nWE/Sm45cUb+5Pm9T2awNkv05UxpzfY9ORMESd8fjvmPsVcYz3iD8x/iETuLiuXi3qPaqz8WHNro
eSPqkkGW95/VeWuq58vo97OvXf1D+8bkGXtrLoYub3P+HPbjKHQxfOCn2LiIPuhsJzYwDy4B4Uvy
Rbb4sv1mWAU/fITNk330GTIgeea1gQBarAyvace9A/b++9UJvRHKPjmwitapi3bOO77RFWhOdbjH
y/97kPlrrf3ni90cjQQ9NKJ6CscvFvri4iKCiNntw/CUHbDixaHDZ/z9Am37+Bw+qDNM8huN6ihI
CsYQxGdtld3dduGvSebNNd28gXmL3KJKDZl2oXMH6E4GOiubUgmo8wUYLVcClDPELdQv8bfxoH3w
Lorf58dih4w6xu1/1EyGO4HN6bOXvC64N176m3c4XqFuQKsUTOYRt5yaQtXVMM10yOa51b1JhCDs
23XuwOqTtVleBNV1pKiOxec6np8ewnStvJvT3K48xmlXDDfJNnu6U+T8WFH8dk03wz2tORpDTWLa
nr2RTsnmUZYroIuK4Ojp9SA+TWzhQVmzu+PBxGkxkx/bLS5DV9HmJLszgPtbmzDeIQNyHwMbDI5/
tYS/NVIdgWy5USnyfmRN+7Jz6rdgTTns5HUyo6K0mXoKtnyA01wdQihmdzq5v1WMNxdws7DrKFKq
M50MC1v0JCZ8q+Ytmh/RDVZus8hiN9o002I2TtK6p3tT37tf/2YJd3pUq/mErw+MVto53jML5CC+
9omJLjF5LqcIpQjnR0OLdO/m/z2647vTvoqmZuDWRfrbn7tVrJpArJNGBnseX+sze7Q2Fd+zZUFi
3VeynUCDGtzyMk3ZcZJ16o8JN87dOHH1p6P09+u46UvTdkiPecZ1aMvyjfmJYNMI2SO5VZoWLxIZ
NUgs7LLDWY9oHQeTGau8klEQxKpfJx+NjChAtAjKUK5eAh3qpVpqK7y4X2D2w/ZoJJdyIErXesc3
wVnJmCdeD0RH2gQTD3mJVPwIAzB/Nz///bL9rQUd77AiqCoAvwxQdHOHtVqc6K0us7yJX4QXjuA8
SN/bIGRfcsbFTf0XnZ3/v+Tn5nNv7miZD4IeaYK8V9e4LA4LxU29+EFfMTpJDh19oRH0S/Jf/T51
9P2dL/3j4/ztS98cgidDK/Ji4MNJWpjVfuaDGFvNFKQ0uPNJPx23v9/em5e3THGJ7xjd7bGBv7qQ
y8RFbatP/dOktvRDthA8lVyiX8J08nooPO98/vh63taAv3/+zesrK5cqzuD/7PPFWADqc4JjKsLD
oI/21jAf+XhQdkd1CTUxontzo7n/vgRl3K7/cQm3RWCUXnL9yuLb01eRQaqicFzWb90OcLVGo3NW
gjNIPl7OV79ZnfdneIXYEozsDLgaS6CFCVKLapkGsuT3q2ILZDpYtBSyZiWlIyMqmby0NPDI7D4T
xvt35l/qT8fRb7fwFwHvtwNAbaB9K63KHvSB8gAsRgqfmMbl4ewU28rZLmF/dDB/fUEDne4fhncF
8g8TOxwAKgzjrW5zDu3wE/+9MVATaxXMtOVdMtmd39MUNonkFW6ejXpZsYNLuAh/4e7VW4MtgAA3
jmkIxvMf8Vbu+MZ+e/Ez8c5D+tWl/+sh3Zy5RqslFz1jnVbPxzcN9HRprgdHcgWk+epTGvXe6Yps
CtpHdHqfPOlBumb6tDq6qRM6wlTDGeW6zobVifqRcWfzcTZXok1fqASAn+IS8mrKMBPflPgwiB4j
I5F3bqYwkSED1aHHv+iuqfswWZiXsX0ODm09+mYGaMPD6SlcnWfVlz4V/ORimeI8KSy8nJhNjxqr
BKsFJlKpZTI8mg02upzzjB8Yp5ly3cXtFOz934taFP4icvy5f9165UepYprKuIWUzIquIxoMqSgX
VhcWsIwCgEzvyja+xACQzMGdY6W+RRiHO31sFZIb0mvyDfpp0XnhRnjhWpkqOHTEBJjlPAA7Q+j9
IJ8d5esoTfsYjZB3fcUtDY44JJEnYcknRLtWREeKXMSM3LLwkdPrz9qj6aXe5Sl+r54kgkXPeMXs
U4FBMmzEmCcaBRGkSkZZjCbr6ZgWRlCJjzo1LjeNsDq1ftGjSt91+k4ibFgepyctgm2FjoXY0hRQ
ZTkwPemJlZ3prVtFgRh+TejbKls63VmYP9YfhiLD+1aZ6v6l4FYm2EQTXSrvL56+VmZRkMwLr/Rj
p5hjgEzPP8uDeJb7k+BeOvmP/TO+caMxkyYa8i018nQ0wlSSOg79a4C7oiLNTue5Yjg65hHoJ+3L
jF2qUonwwkkSV+GRDA9//3WYALze2ch/7TJ/vaC/XczNeammat+J6SAzZ7KOsGIEmDfjSwLNNPVq
yErabFCm0iQQzgdm8kNk6a+IEPBFfIGPLx/YMwGcGAEMmTu6BwKDMBufBEjLRfVezfzjqYNcS5Vk
mcLiVqx1jZoongjVeOqEW0JRIiK3anwmIhdpTxt7sHJWx416QN0jH8r1feH/L9z879v1nysYN/Xf
Nm1TytNTpHMFnV1IVsSBsSg+KVxtRn5gH/q2bK32TVlUdwMT9L+bPuQJJBXDb9El2Ks3xcVFLrMs
z4/Z/tI+CH43gZEwYCNxwbbhBOTZPUwuft74p/AhQ9qsB1B25Gdk5J2GHMhJ9Afz9Kx8NaME6LxD
9xr15ClOT5CjT16OhxY2s0Srpu+n50HwGVAPdLWN5GjJu9Rsx6ghLX5Uupl8at0x7xIziPZBvE6P
0U42YLqXCDAPdeP3pzkZi5XkR5pblgG04xPDqc4ricvpgQWSdlUnSBDJjxTPYNoy+VclDfNMbKbq
PdKXPHqm3VQJCPtE4tYUlUHIX3etFuS8OGmg9CrcuON8KKdaMjUvfqp8YoSVAxn66Kiy0mbZg1cw
JSkmM2YS3bduTMdGHzd8lXncXHjsxijYefoSPpY7em0AYOghKmMHAN5i024KYgAs/p1h1/UNhdNe
++5yXgSbk8e48lKlH9evZBY6+dOT9iDu2vcMbsN8RHFNiP5YJE7RVCmHzISSbQFHoeXSXtQVAM6T
8NwtcNqYxsEFbuPJNeaxCxhvmUviFacUWi6cbgsjJmuUl2D6E+DK7Sm+OWWLB1gt3GzdPeGaC7nU
wPMAtwz3/Hik7ZohHJcoEQE3xUfgp9NmcpxdYY6MiWDXaT4TntrXZlPTLG8wJk6cZl5hz55vjeDK
4JHwvLn4kqwVT4V+MhM4WWfZcjyaDCtCXFV6p+fTtPfzbfLAn+VcCPmcJnjC4CA2wmK6BRMEu1XO
EAdWGxhvDq65Zh4OHTt/Y+xPK6Z/1zlORel7t9RS2LEWaY3xE6RtZCAmHAk4HjvTL+aN94tBrviV
aAM5EZA87K7e2QWZ04ORTgEuTJqpfXrWt5M3OH5fOoj70cULbWdwgD4aG0gyO0SawWTVHE4r0amX
448ZHgjPwxPO+2C+8VNL8jHg4LpDKzNZjkYCPUHEaCh3WNZyJuryVC19g3BTEEn8Nib29euYz5PB
Fz3FHqpZTEJ7bqkVuOSJxzgl0/mLg/sMJla6ceUns3rbMOJ4ou8rfRyfw5OdP7B6tsJ5wYs0saVP
eSvHjKcgwCZ7BsLX5yS0NHMK8YDStd1WkVe+HLMdxBeeMOPWMnaT2CXN3cD98ptfAPUjxQ5jl8ZQ
yPflOjadCsC7tJTFZKRpetIinYmjonzamXuhmArCOz5PkmjDCFNpI7NtuDOBJDFfK0NYPQBPDjmK
tQzpwDlB7NioL7r0kCHqS902R+BFLM/k+d81k/F3ycQrjr2CJCmqJqDi+nNPVpRaOLdDU+47yuLe
yVbtokKtaKuf2kGfnp0a2NwbHanUPZOOh9JNycsO0iVnHq7+7wMzy5ZR7GAnQc6SuUZOsjxREbzG
/rbbLinC071ix3Y/PwfVvMlgTCW+WnoVHBMvXeNJOmUlm0vhE04e5i/BGTUgcCwEjC0jBQPjLNDp
lzcsEBhSjFJwj1pycEfmwn+Bjt+7HTdHVJXEykklWnNPbSHYo/g1fZBexomzOat2qOr8f9//X/69
f56Jf97/m1Zfka7CsU16tlgKqX6BowItX24Jot+bmPzghj2XdRfCIa0NpPmImdpj+UhjxmtGiuqc
yRmCXGM3eYbjkKlWDXDR0zd6HZABBqsBK9jBtRVxWqS4OeYdvaVFo8a1mtj1CL9OM6ATTAmvHxWE
eeZfgToDMX64tE49zC8nn/lJjT4MTU36HAuzDswRrnnsg9Zejdkkm5Puupnobt/dKeilsX761825
qa9qUY36s8jNaY01xTypuPn+tV6dtp65K5pHqQwqNhUwmLm+RQMYmQg7Ct9YCTsJOJvNjwnAPSD0
b/CAB4Y0Z3TLYoLzl09XeFVitajLfTPuPdkuRii0SpnqesLs+o1LCmZikJbMJRrqD3QX8muCLoV/
IroAk6sDGKZzYffvZfRDWfzHVd3mtkykSw/jmHVb4V3wcHrjumx9fjwUT9riCM9kKTxPZsKcSKgp
bYPp3AMU9L8b8j8v4Ia3ocdNkTDFKPfDL7IzJ3m3usiW/CKtULJVDk7BTr4pZ80h2l4CTCb2iC7V
VbYVlud1Nj8+Clu0s8p2spa9/lP74gSY0tmUjZ1i9PIgb4Wpsjluje/Tm7zGoZ4cpj4QPsPPC17u
s/htsj2/qWSOZEHywuBUjGxqtesCzQD7xBeEyNQ2ljgs8wTIavr33TfufXnpz01UD6UuS8OqBK8r
piU05KeMgGfyOumuH86Ik66WxgXXX+GmWIez4+oITBK0n/0n8+JiTT8v1/5Ys2QWvwGfUu5WQr6q
kSBgzdFB8LPNN3OVrrPSOqlU7haLvpqjxrvacGoXkxlO2TgguhXZCF8j6KxPO6T4QTXr9uWCTGqs
TzxKF7cL8EF0sBG/MM7j8CsDQ9oZ7wJ1rWFJc1TcODJKJf/fPUW++uPW+p8X55YUbwrHLDMMVki8
yN6ix/pR+T7XQbfl/sgPp0dDWEaP5kPoG18d9c/mioAIvy77eKBtfqhYI/lD+xShCjkU8zNui/mq
2qmGfdnBN73sxEcCAps9MewdI/Zncdkf2t3lILwz5nJOd7Iqfl3rXxvTb9/l5pgwUQB1esF3aWYX
UFJktzDFa0d7ho3y35gD/liI//Z5N6eEHDaFmItsOlRn04aArl/mFzbC0DvfTBLGtfqvr3az52ap
VEdCVHICvnZufLaqFwFpH9xS3HmIHkcbQxF3/h/23mPJcWzbsv2VY6ePLGhR9m6ZFQlq0uladWAu
obXG17+BiMhMD7in8x6rXll1IjMkCHBji7XmHHPmIQotGJhLNudsYlTdJqwbCy/dNGWZ2HFoX+Nj
6rRN0J0BNFZ6wHTYnOzKX5hv9GoYw5RNkGDQ+yPUgyKafh4xBNuNBDodhoS3tjIqGediPgtwUjUs
Vo60hLGA4JpokBz5cgv5mySnmQemNJt1lJ5gm6oztZ0hwm0f0HtCzysOHgm9j1nz0gYzZNdsLrzn
pqcLDeF+1i3qa3ye/VXzyMAHD8QEgcw/lhcBIt4nlCU4ovklNJJwbZ5Y4jx3xaslqDZUoPoVDbsw
twp2681h5JoRcRNDdliqfDCE3/KPJYjz/VX4rFy7wp1KEc1dYLqN34eroLK7hwEQKJaU5AwzzEIA
NnUfx6OZyzkKq9TGHrYT1sWbGy8V9rwJfkQB1cONL838YsH2sgHvmi5BIYiU4DgSVPR7nEc8jxmZ
itFY6fQJSUfNS8kTaBZPJ5hRwh3LEPjYrXc0HZAhpCftpnpk8xreB41dPWo35ZHiSrnLkSdyUCL4
BRcZdND78Pn7ufOzE1n6feGYnMyjVB6apmJoY+So9pm7so5CPu4pcaBc9HP3Eq0JUcsaxr98Txi5
u+q22pYKT3TGF+tTR2hWzPL4Yb7/YF80YX7/YJMuQdzXhRT3vAgCu33KJWALYJ3tUPqxinrz+Jz9
L3a0U/JD86tND9wZ7DfwZ0xzWsSMjMqMzSwZd+TL8KnbgynGfiZe5XzTbARn5HvM2pfkmXfSDxeS
tGil5QD23p1nNELTlWnO3ewMzXmaQ19ZDBwl830uLobkUA83jf6uo9RA3QqJxFdWuDaBViz5yeA9
1fqMLRZbdLU8BnD9yFmH/dluYp1C7mpolrK591HXXHfKvgbKI9vmLe/zeafborSEouLN23ieoXQU
V4gopPTYltSiSa8386PWrfvEuUsbYSmUxiJaVcEsl7a6tWjlG6O/D1T7xDf41Vbt45OczNKRWRea
4qf5dWWLPVWGYTk6fuOtx7GDyN+zsRPwqu/6Z0yFm++vbX26NlUm9D2kW6D2Qeo7OVeZftFKqiM6
V3So9QFJ2nul3kbmS1Y1EAoPTeuvSqe3jXrFQy/1peldDBIOk6ZYNG0Aae0eIKGzqeMzyX30/XWV
bnzNZvGnQ5NSuNctDqL4eSgAkLprVLs8fi7Vq2G4rLIFrU1ZonBtlw3owHkoz/2jcF29iGfOwVz5
l85WnPdz0hRey128BLe7Ny5G/ZjDOccB5ojwDIMOAK9k1wc3LhN55ZEG+ES7cuakwiLjdFSY/m4Y
FoEC4M63I2sO/ssDYeUedaoBZC1F7l3VX9cp2xqNzmGDoMoLtjpnmiC/8cb5KLoX021Rnfja5c/M
dpnKMBt0BVS8gth6sloWWpQrQ1trV+ZB3Tb7Yc+7gflE7S5YNXiQsnulOMbe7x4Ck6kcnVvAfpL9
Yh4hDkRyiDOPpSNHAllGjl2miPUS/8qs+62KbrsOmG+qaq5QnfIXI9rbc7W1ApC2DgHWZLYJSQnY
3zN5IM71i35lDGtR2ZfRDaoceU+VgFpv4K+D4drQrthsOena0Q9G+Wg+s9bkDxZ9tEXsbJRsx6Ui
zNqADTAdBcs8X1iQUd31gA0dBgOb2yJcNCnMzTnWzyZ90tUNLlkF440Kn3fFHi+ltEUkoTmLuhm3
ixnPooN1Dm3PfC7NS05xOSVpTMaAzCBpyNE8ixfSWUmlkv0nS1p7KNtDEl+ozq0ANAPVms2+rAEo
Il56kL+YkpYhawObIJT2c+ldWsHpeI7djQri/dEQAZQ/WOKsZe0G43el7cynfGUZF8YcRAkoEg9s
+nNyBa8R7Vi/KHmq1R3xZpSNkJBdmiAW3pQ7lGDGuWLORnwSlZwl5X6Pp9XOMZpwtFVlTPcz5bK6
c4IVG4g+umU7ze5ixYL9Yjw6pb0qjBktXu1xHO63LJn4AYQEb9g8wQ+CXsBagg0Mwp2XNusgfElM
SHM7N1jGlD3a9ZDdGNZtp5Z2EJ5HRrrUW+OQB4z2qKoXQ5guIii9IdbvvgEUNsTL0Bq2JBZy7NPY
lJTOQ6Sf5/qjqKyN7Ib2mvRwKjRW+1TlH8c+CiYN7oiufGaWpa5l9K2vXamPLKT39Vl7Qxms7Q6e
Dk5yVbZrBBCltBOddwKFBO3A0pEnc9/Fg3ZtOpedf+TFBi9R2CFdQ8n2bpXIhn1HM8V9bc68ywAW
U782FxKSa4HDdhGsQm01qGdFuzEpWwV2JBGydp/Vh0hYK80hIWtFnJu9rTnvQPoSbBqncqg+ixq5
bZjCvPSGhHTCmuwiBLcJ6tD0tCt2VvoseDVvsyWB6wzI2uatU2h6zkbU03+O6B0vTIkcYzQPW59q
tTpfzEJLcNSrdg7caMW7cuZyrloIi2TNYHCoXZnPsCVPCUmlcfH6bZ8+ufDkzJmZgkntjgsrxXqs
FjVzMLwhYkCO92zM9VeFgx50hfn3C9uXA4ycNgvnJQo1RZk8ab1VMtRBinql50v4TsBAWMDoU2yx
xtUX2MjCxO4f+/yyv6EyHQJYBq5cPMoN3Zajawpr3E4G/hVgHHn0XCXD2tJrCBqXGWrc1nspxV3W
voiVbdVLBfIS5dtqZYkHQzqo1tpJ2M6f6xok7WImNGsdR5qVYGYIaMHTSjINrI7ORlLwuDm7FhdF
qD6q3rIQXnX9Qqovvn8a004oBlOdFR4/F0mJ+EX0ybdQGmpWaZnGQbPVzjtNi7dDU1Bj//njj1/4
+4e89AGW5TqO7y9/n0NOKFcavLEfn/JXRM/5z1ExyQSa/PT/1oigcXj+jz9zeT5FBF09xenTbwlB
45//mRAkSIb0B0GTmN0NGZc+fv0/E4P4LfkPk2DGEXWDvJD//h0ZJCl/0PnGfA7cCSOfbPAC/BUZ
pP4hst3jX8UKbcqW9J9EBv2o2X14w8ekIA38JACgcSfDZ/m9qiSGftoLuo74Ux3BvmW6qAvWpVw6
OGobkNxSPZT6bduaFild5s2HB/VryPyWtjOZXz5dfbJ57pRGygdJ666tch0YD2LAJqhwoW3eGODR
uxRNvwq+wKkI8AKcrdb3hR/gmw1XJz4Iz/rjRPfpg0x2c7WTybLfqpg5jwhPqbXQI2q2UPBReSPB
O3G18aH+9tA5cDGfGyB1IIJgrf/9ofuFmOQoC3vU8eZWsiXq/xWoVsBKcAazw0kt2qfHPLnedALJ
vFqWZa6ncXeSbe2kGZ6KB/WFLu9M3Dln+YkKz/i4vrvByahSvCDR2Y0M14NLTA27uUC40iBP/h8+
x8nwkUW3jUKn6en1D0sBMzXYbcT6M23V2yXd1FMHrmlJjnSp37+4yTAhXCyLfQK2UIM2++aK/uW8
muHyf6c9Mj+tgp3uOD5db1Iny0WrRm3kjQMFr9ACQstYoUJ0NWKBR+Suum53p1ZfyOcnvr7J8tub
XQxzkdcy7syXopAN2wqpNxWNtU8pRbkq8a8NReRGFCocLN2VIhHu5WjSTC7wRojWuVR2O1EuzvKC
00BepcQqenTgi2rRh8lbn+DhacwLz0jWoixTYipxXqoCDQ63JEbXOGou8qM8iC4RbOJwr0H2lTe9
rsE6qE1vrnsiegorWiV98dIkxa1I3pg+Cuxq8zHJi3UhDU++NdBsz7PnzCn3qUGXW67EhVzqCzo+
48GlfHXiACFvGFzGenbvCTHt6dLI1mIvhIe4s9y51fVnjuS9GDiMYgX5Yq3epIqzTRL9XI6zMyvX
QOIC/oyGQypY9+RP3ytWTAMgpnJYejQUSunONOJXy3VejI7jUSeUT0HpvOuSEy91nVjAGpu555IV
02vyjCI/MBavExemV561mQwvQoULYKbRxhcUZ14mGWEbvrepdYPH0cFUdUssM5L1kreFtypcAM1K
mK7pIQEcrT00fRKeUbGWW/iWI8fcjS8qfeTqtNG+dOQ7iUZb7xrSnNyavavTkCujjSUjH+prcSUZ
3aOWsSeHU7zOyua6MtHuJUXLrizznmGf90ulKW2LLM1ZrXgPnYU6I7Be6zi7CprqEBntC3cOHizN
t9Z4lonL7Ojlyt53xWjeqR01tkpZ5yn5S3KzzxSO70761vuPgwOxc155LgA14VhULE0DKZR4+lVd
mMcR5C2BJIUW+JfSO5usU6/ctj94Pj1dbZCPodQyq/pJbUdOduYlQGbzgVqohC/EyXV3ldfaexub
tGAFJASG54k3Vs9p0+iN5k4o8PY7WoTkJMRdGw2Vraki+FM31TeaIYSrVmpL2+moheTgBpaFSNdS
I5VxNpSQQMygT/EjjZkGYhct81hHxNeJyba1CLmxwgslQWAm5g9CG4wqPPmYFtZOV2hUSMY+MnQM
SmCPB5QelkiNp02s+eAIJHIhCB2a9m4omcsT1OURDV7Ggr9xVONQ5rWxcTNO46qM1MXQ4POHirBv
NJSJqeER7VDkq1gxrzQ92Ch4+1yBk3oCb14LHbb2qEQcf5gHvvwsiOrR8Sy8ca1AVllZ7gdZv9H4
ahdeYOW247rH3Ixua9fV532sv+qptKhFsPJd+2wxyAj/BO5T1t7GNIY9KWELRQzWpdEgfxYBy0eo
KKRERUqiSW+yOOy9ol0rmTyQTWQsMsHUkNS6wlJXEcprWpnajjIAqxLyp6wntsxQXnMFjLCucRIp
0hhrrzX30vi+F9u3xnKzWSpE5Jbl2vh13AZVg6YYZ/Yi1qrbUpRVu6qVN61iF59Y6JFNyTm27nDr
V/61hTh2XTSwNXsCZalPi+FjKdRPQj7clQ7hDmGrIa7pmrO8DAkABfdhuOQnUEjPNY/QCM5Otlj4
ydkge+nSb7v2GIkchxWNxlkcVlcnFsRTC/2knJxakRmRXMp6QSdUmFl3kEs4q5lXMLk5qY1ao++v
+OVCL49GenFkUaljpeCD2i6MK3+o27a7zlTafwA3D21k7suwPqHF/rxPHVdeil3qmM1I5WGyo/B7
wxCGoOiupcrdde1ObJ8VBlfXIHd045Uu7h0YgD2Cne9v8OSFJ3uMsJHFTqokkSWYqtFMWhdkrEoL
cXdSsT/ewqdN04dbnGwuJLMvDV+KRXYzCs6rpX/RzF5oH0nwcZxdtjpZVvi06Z0808nuwsx8sa2H
bLxgu1CJuep2zhqV1iJZnSoZfb2l+HBzky1FHYaBoBBifN1vpWVL+BL9haW1GluZ/436wVdPEnIV
JlhFI1lo8iTLUvKNImZU6tFdrZ+XbFUk5/LEwPjy6wIeMSo9UYmrk028I2qxWHZ9R7t09KplS2dD
WX0hsYkfayKn+v9fPkE4b1QAlBHXp0xuqgq8wmlzsftBAEA0hKYW+4qN397u18rmxN2NL+50MH68
2mRskNU2KKxjXO0IxmcbPKi3BuKrZi1dImUbA/TSZXtHh7BYRatTr8JUafJj3/vx6pPRogtB2puR
1SEj1rfAhhbGWfRQXNMjm4OhujYuhnzuzAhq3LVkZs3kE7SXSV/l5+XBe3E4H5sr0uSrbVqnd4w8
kq7VvMzmVZZsFDe+k+R6EzX0KdyqOfZ6dvH9I/9q7gZF8tdFp4c0y48qsQmk65C4yYpUq7I/MWS/
mqw/XmEyh9adrAlxkffXhlw9DoNME4i2Y80W+Ps7mXY1Pz2/yZyZuV7TJwG3QmjQUl2wC7TDg8HL
MeqT0Oyvhc2po9mXXxn8GCoihobgYDJiWtdMhFigF2QQhiLCxtf781wjuglHdnVT1NGpe/xq8tQ/
XHCy1HpK5hahH0oMUSjBtE+zBclyNv3Sk5a5L9/FD5eaLLJOLZvukPjSdSwPyIRd0uW0ZgTGNfRe
ZAhXLfLZtEMrWQlyvfz+y5zq435+mX9fferi8iJHLDKvF8fe+SiGhHNsodnUL3Duz9MtrVlUvp6N
Mt3d4AkhnnRYkdy4rMjhOTUx/HjzPk1LHz7M5M3s+0QvyLKDt7RVljjF3vwV1iGorf1aPYUkOjGk
lMkLqWapqg2RwmE/suEwQm1FDTbE3GayG7XPrZ0zE1Eh4itPn79/6tPK+6enPnlXPUvNDGwfEg1V
Doi3+nyYOeBzZ+KR9vlyOACVOrXFGl+R757t5K0tqraqjIFhRjLdLXtefZvYPrGPs2KRb5J3CR4S
o++Kssr59zc7lWf8ulm66CoxOEyAkyvrXW8GVcoeq1zA2LSDZXPOxTf6k3sGlQSxQHqgGYjvhg/S
b+gPF5ckujwhzwWtX2/ju/zuxCf6h1H/90earLZN05tDpwzStWeRieKR/JMMlUvSx0y1bN5DEzif
hJXK9UHxdfpBN1p9FTWk/XmCdqUN4BdJoAQfkaHgkIWepD8DUrKg7LvOf6y1+NB73tYzi7WpCes2
Vzaih3BW1+tdLztPppJdx1m7LbKIRbcJ+1Xi1VixnOCqy0DieZbTogovtI0px+I882V4eVXsrTJJ
oG06aIhxmgxjaSK8oMyGYV5Jpk0mnEpwG2aTWHKVd78WFbuIirMyTXdhpBI5GiZlZ9cVatLESSzE
L9JFEqd7LdJvS1m4183YrpLoLGod5p/aUheh1MOciVIwYn6V4E2LeEGiBmirhzxT4Thdi8F5V2Aa
F/RAx4OAJF3paJ2mdCwd03gW+wFtb4NAO+yN0Kb08Wb0lB7irsEcZ4B7GYyysj2/u+9rYsurOgdT
0EuhHVqlunHxRy0KXwzp36ivNMmoSnQEyvSaIy16Q4hneiPdpWn0IKXF3k1QRgXqCJctA3A4SaXN
EheCY9CX2xDCdRoMqPyTaG5GMYBw4ImOXqAiKJEn6FE+7xy93TZlrWzVqrXoQw1QhnxMnIGG4Mp0
JWCIKUnfcm1dVyWRML2oAUYsiFUd+AOhQmW9cvTbLM7erV64lXIZgZgm1a9JTSGD031g91VWL1yN
slOr6cna76pgLjRWSZocCCWjvRPU7tVx4PYmmvPaNNK27JVDVUkkTLvQEBLMmn3o3WVFstZqiBiU
6WZtja4zl0L62N5QnTXIPQQ3dWaRLEuItR1MidZ51g2wwzBxzXIFFYhkUKppKCE4BNPaXocBQUsg
0ss9CXtyQh3OgS9a1WW7aHIO6k3u6GdD2CN860Javp6IdKGiLGdInUR8LWk7CVaAGQf3Yu15WXKW
FajdUHskS12kvZ1X9dxXAvcqc2rKCW1NHkNTePgzqMFIOdWzrAU32ijUEB2B5L/KPzMiucfPAe3M
qOnKywr704GHQ04Sp+1q9Fm0L6GZ0+wTE8kW6hBDipKeh5q49wvnPGQNl3tY08bwkOs+1pU4lWzf
bIhyGrXxQ8YtKSIiPf/cSqh85WmRz76fb74sLFMR/2sGnGy35aFoK6FjkY320hLb0hqWCnmi5IeM
u/t87Tx9f8FxRp3O9fSTFXQtmq6ZU0hg4caa1RD1cl3IqIQF4kqlUyvYuDxOLkFvgyQHiTOYJpmT
HZkpDY6c6tpwXdj9HM4byc7DWt+0S0hMSIe/v5+vTkejf4yWMYB1+ROMzNSzVkxGtyhpfAt1MYxW
Is6X5FzOhD/pFP+v1/lv8Oujjf+fu50HUM5P/b/+d5VG0W9Nz59/8a+2p/GHIkHvkHVZRx81fl3t
W1n9179pexp/qPKPXHQF6QgW+r/anrL5B2d2C60mWwCwVQabnl9dT37rxy+LDFhRMSQcEX82ZM9/
DrqfvWj3Lf3189/6jr+PTaQbiqiYqgF+Ycw8RsfF2P1Qtsp1gmmyqHcfykUHWMpfUBrX7XYpLYoV
C86ps7v++9bq8/UmO/gqFxw3LrgeIqQliDy0+m4O434+RvOSEI9vnnSJak/yDLIFcys/wWvYdgCQ
gcdlC3NjzFEjb8r77jJ6ZjIPlhoH42ZZPmt2tfTO1cfkwJK1UK7GfbEBPzqem+0KVT8sUgRJZX0Y
BTY9YMtaX9Tyc4EbQJ+r+05fkodI0fS8Wp16J2X991nm022ro+L8w2OW2kixQG64D3WxL17MQ3tB
NIX7lKiXxpHEihjrVUcrY1aydLy0xbze8lSq5WDNHHhfV5gbcIYFgDqQbAUb+cBfaLVZBVtVtqWX
0RV6JuLJWWb30SZ3FgSzBHv3rGztVxJ899U9/7/tXjQyVbHRRMvQwCECXfQe+4gi8eCwo9Vb/ri1
V4ig0NmkHbVj4V36t8LOOBov9Xtzn+u7QV1oL/gGjsrRXCGJ7PVd0pC7MRIh8I/NU3M+vHh7+lmQ
wGcKUGVCvdbI9MiS9fEy5ouKx+3P46VUPqKiBpXdzo2jdD9KV3gKNrvJKFiqhEUby1BZjnVNQicf
2vcih40nzTv2bylJdnJEwkDS71kpqf/0YxzunCVxkRJhG8hrSaw3oclm6ll4kSv0tjHosWY5VDw9
XCLGJnnhQG4eumVwLoPUHkU8V2h7heBQJ0sMnOVSLBaZf4e7neZO8h5g2M6uymBRa+ehMJwraweU
BRs1miu0t8A1AKe5SNutr1x66YtXUJePj9kIr9hl0bvp2kJkt+bGR3gNFi/I5mjiC2mFoQrdOnlb
MXRD27mqbo1Vew33YCW9Dda8bc8KdevNBmXZk5Onb9Jhx06A6PkuPzeMXZ8AyMaTplxYGM1Yn1v/
slRu2ebMQum85Tuw3EMZ7vtyY6DpyV71coE5qsUb8A5hGg46ttramWXDbBgI9IO2v/KSRSOuk8t2
0x3Y+I05Ou2Fe1sobEGXSrvyEdz9ksy8dP/zH6YhZVzW/14jP78gk+Ns4RXsf/rGfdAMRNKzVLpw
4l3Zb8xoIVRz5wlye0JWmgTO8/EV3hP2Gm8/HsBJ3UlvE+sotbsCZrY3nsrlR0UHJrjozgM4bRuC
MAkg9PeFNWNS2MArSYc1tZ5CXThvPbHOs/rdZ6ZorlyE1PkucG2GIg7YTl2z5SqO5IL0mq3tg5qm
pF0B+dSvIHNCXIzTZ7G4CY3zpjkbG7yReFlFYINgeRBHQG96hm29mRsg90z4EwX6ETyqBjiTcB8K
hHNuSoh8hp3rly4AeJKvWwNi/IFf1S6lC58hn8pvCRYIrbyM6qdKHEWCNXbN9LWTtrS5dPk1D5cy
rVzlsbTlJUlIZCqSUr3yeZfmOROiDPS0FucFsMf6oakPYQqqZa2nCzWk4UQ/6QAcRFPs5FQw26RI
8etbBQIgWgSMWUh0fp/22k5CqJV37kOzbIhOTJajlaa1gQqvT1k75d/LUJ+uNa3OFJ7QDEafeA8t
VlLxySeRKr6IzhUO0RZpGelmzGMea9LNiq/ir63QP4/hL5fSv29WmQzhphLbsA652RHTFdyPsTrW
aC0pN82NZfsnDuaTfd7n+x0/zoclxevYJ2tyyxuDe2U1Gsy9Y45HZ+vgkQdxoJ3aWP5e5v98wUkh
puwtzUoq7q8lIgeTUbKkCHRhMsZlO7sgetT+sJ36Ym8yDo5PU4JpmqNTmpbaj3zeDzcopEUjC6ro
PgQbbamsMS5QSytWpwbOpEb75339fZ3JIM0GxGWsLT/va1xOpLVzDjNh3HDgNCrm7d1JR9vvDrNP
17Qm+4Eob6vGUGX3QYVD3h5GnkC4UZdAVFffP8R/eAX/ujtEcr8NE7gVQhj0PEVSCxbNJj849ou2
ku0YUtz3lzrxfVmTAdnQj8ylgiupq2qjrMdkXW8tnnzR/2Hg/31Hk3HoGkYUNwnPbhyH8pwTmzo6
28joNpeEOJ7avJ18guPe7sM4DJzOiAtzgIK91gk2xAe7wbcxKxjyp2B/px7hpNYmlYXhGB5DMdiA
SSG3CG3/Ktqe+qZO3tLkkJ2oQW/lJrtw82Buy3mwLEjpRWcA/u3ktU4N9fFE8OHxsQI0XVFxT+Ow
qA8d1KBwQ6rwyZPvqYc36UPQBRXLOuSmRi0hFO6VQnc6Xp4cD1/u5f+el6zJfFFrvlHTfHEfxuO8
PKf0j48YFCwRcPNg1hDfdrI//f0zRAr7+zPMG3Fg4uXWxrXN3YE636A0WpD+dKLfN2nyTycmeSqw
zyq9L1Gaug/ittrEW3MTk8lbzP3lSSnmqXuaTBfM7K2VV1wp2DRcCQUR03tCQtipl2qiHfx8T5MJ
Q0i6oRTkH09P3lJWX+IJX/hjzxhGtkPqazfumE6JByeNi8+XncwbkV/7phRxg+Yh28TQ4rKFtmK1
5Hub9bP1yY7QqQc6mTxM1xcTK2H+FQGC/FxTfCA86fHUG/D9iyaLk9nD1LxQcdofs5S7JvF35bN0
AY48IZ09ORYnM0dgGH1nlYr7kOzH5oe/VTe4oNbECmy+X7lOflWTqSNSDKWLQ3W80jgf+heM/PNo
p2JYrsDczKK3U/58afzw/7y7kadgiyrsLFRo3By5DRglE1u6A+rG6mzMrZW+DGbynTs+1PX3t3ri
u/vxzD/Mxo2W9Z7m/njryKA4Vuuet646LbT+cjNsWShCNBm3xnSDgxKqKWPNGWcsgi9tvr3HbPeS
bjh6eLNT4OuvR8qHq002OUnU9oqWcbWKXJn6MrgyId3D3E4AgHz//L7efXy41GTaEruEzmBluQ8y
bABjNwqf/U1yRkbtf+dM8eWh5sPVJlOXitirEFyuFmyGfbkiKZeO8ljK9e1TAravX4IP15rMV1pc
07PJBOaPVbKh/LIdtJX6MIbApzaORvz30KLsE49zvIFPr8GHi04mrVKmhRBZ3CDIYuqPkZ2/WZdj
/Gd4XV7RYvgPo5l+zcofLjiZvPqq8tHEGuPqba6IEJwTFwHBON7Ay9/+eqb/UXn8mL0lV1Xx9lYd
nrL/b/yrL2nWF77rVf/r959SuP31L4/Wmt9+skgqv+ov6reiv3wr64i/+vNgOv7J/+5v/uvtx79y
3Wdv//Xvl7ROqvFfQ6qffKxfa2NggiaKKm4Y2iEqsp8P3+kn089N4ldvr/+6qp6qt/JfBz9Ji38d
6yrq/cT916aMyCIrT/7zfxbLNesP6uA6gQ2EuFvyyAH/WSyXdP0PDf6POuao4xUaPxNXqrz/+vc3
tXJB/IMiOb4AyzQNazSNEXL955P7dQL9rlr+Q8n292jloVCJ13TaRRLxAJAdJ69IpsZt5TRKfEGa
INxGrTW3XZMH1CSTVet7pZ32AQVt13yuxCqn3Tj+ENPdrmNv8+NnZd8+JC5ylTz2cS8bab3wk76Z
Sx2ofrNJ0dbqUi5uHCJcCrnDsD3+IAXViydnCNZr5jQI7Tq1bIq8qpaou0pqj04SiFuHG9habvnr
B1iCQF0cF8/CX7/248/lHTX2D9/5ryf1sY8w8Sn+eDIa1inaHCIndf0HsOjDuuIQGRf0fhFckB66
FVRhryajTp5acPwmVNUVngibVNszRZAOsjZclb5JUO2mca3FUObMLttAfHU9ZZ+o7bURJE9pal3k
hr+VQmtXx9VdnXZzp2wpOzz7avtQVvE6JWVS64ulX9RnVqqvfAm1+IBVVrHOVVNa5TRxZ87grXTF
t52623cVSDHVX7QqqRLeUQvJd8C/7+BnTg19XumwpBxyJUXRVtVqF2j+UYm8Ge3WS4Uya1ul2xbK
x/ePTprmUeCIQ6cl8a4hZxyRupM50PAi2bMEczjW/iYlUjtNQKTI+rrT5n555g8VBde9FC79O9IA
0h6JAEAYCjApNfNSPsYGnZO5K17I5l0+Rt2uNXeFv4SsAMFcw4SsXnkGkrcj7rpTbIdeA0YC0baK
VZVtApLj85l82656f+t3ByzfoTjX3+DuWhmp6qu+26gUP0nc9ElqwO9rZ75dXhCLUWtngQbcgU5x
oB30Bx0nuXuQ9b1Jp79DiZTsJeFedl5bMrNNxW7PgXH69QHw2eDdlc2d1T5WZGGcheVWJNys2MTA
f8O7IEMPQabpe0ddnWhO/0mst3m/a9TrlIi7Jx/QcnFRyvpczi+K/Ba7tKFRel0LkGGGZfAU91dk
coT7tJkRs0N9u4Vkl51lT2RLUOqu0E6KhBtRmSPC5K6Wz4f3CrhyBNOjm1kPHu9ZcNalS+m1WZqW
nbI4UHfFEGjMhuiSArMuLhR088Z1ZjCYVmm9FHiP1VX38P3YQNL9+/ooMeVoTHoiowOKLMvX7yc/
TyqD1Gg1cVSfLktY+GhqYbRoa3zfETkphW2odCwGxMP1o1aG81hvzoKoWzktW8qB+DIRPwGaC4wc
erPJ1MquyKhsdWOZJgoDhzekq2aVD3M+vRuU5zR8rbtrg7OKt/R8RJFpTjhZR+zjwYr7mSXs9Xbn
ClsfHBbggnhBhm8TwBUlVJM8IbYozVyL7+M5zbb6Au4QzR9IswuwBdCz0E6hfCzhz7bv7cx6rZb6
hXb+8yAt39DwUYlx8K8qvqTOBr0sdfg45kr3ABM8zOywPkt3EKwsbxZY0KVnylEs6IEhSwEitC2u
idXyKL6eJxuPitptF80jECRsZep5x6jpZ/6t/ghqhcaZdgn0dW3550gXZ1mzoTklvfn1JuDJZIg9
5hrITFKs84OVnkvpjvHFu+9ArfRtVdxHW23Tjl3LcIZu4zkla2oxmt4dWOyYw1dACObNbbVqK4xa
xwjNOuT3+N1cRG9RuMqBjWLMIRLKcBbtXl+r2rEDRQhT2TY2nbHSH9WVSCNSejPXY86pmRzLvbXV
CfwipmRAS7Tk/01eUp14swP/2n0ERqxfOXNho4ULTdp5IGvNYCm69DrduQyNDslisZYOtbNVsrOa
hhJSMv02tsNjQmbjugcABNymWiAjKY2duFUf64zQxha0m3fWojYz/Uv/EQqOLRKWhwTZ2ZTGJnpq
itchvurk7Xk5K2FTmubMsABnpcSDzZLdWBgRm1m6zEE7zbGKtzsdxuc5j2slwp6y4+v2nlxgSChn
Y6EhgwxuA7oEUFUvXoVzB3XUamywwQk5WvLGq3YyzJZVSStBnV3SounWxgiita1DCR9wb0AOUjZ6
DvdKuIxgsAerVEM/Y1f9JgnWhXKsnXYzVO+Nfx1DctP3hvRkDWSggbTfOVDYi6uQrK4QcuM8Wvpv
eLTgOEGCdcnrU+bmknifcF8+dNve9lCcblIQy4g6JNjX70hQtXI2bOsX84gWR3kvXx+6ggXb1ha6
clbDnUrtMITE0YwPo56RrneTzok1pARCaw4LEage1RbSLRggMDR+f5HRAW+ZugRxxloWgnmt1mO9
BB4933y8T+741MIl8ii54eHiZ2PzvFCvgjuAXcr/z96ZLcdtZVn7iVCBebhNIOeBmZzJG4REkZjn
GU/fH+hulwy5lNWW+6L/vx0VjpJsC0wkzsE+e6/1LXBF51Qr7aI9Jt57Ur2CrhmMQzQJi3AtrrKe
dshvTLXQZ5Wsyo+cbJVo2Z2kfQfyAz8Y0sOqW8jusU/XIG11jlhNeA6R6KgffX/n6Xuh2/PguB8V
yrhDfk7LZVgura/Ze8WaADNbSHsdVaAIuuGs4Byp9+kUJ6uvm/fpboROju9ChLCMm5JY5vQJ1mCu
Lbx75YMqaqIegyDJP1TxhPmrV7C4bDuGmJX+qvSVnXeXIn72ukfVDZZVhoPPvFc5x4RnI9FWqa3q
uy7dlrD0U5iGMJHN6GimkF/hWN7pyQfaICySNtbBEyigfcHEKNykLKFgJZICUNEHYHDb2DG5mPT5
LKIUd+59dGgIr7W4QZX5MGhvxJvjLkqP8FzJ8ci2hXXfezvVeon9TStsgvGQC6gNTy7cacN6Vwd2
j/GrpXpHxTh0+S5J8bgAeEvhpkXeywBmTJHxfWW1TZT8AvjOFj5pJSirgLx3Tc5WOacyEwapH56H
bOcSl2w1xxjGm7wJwzWuO6XJ7ar7pp7UU3U1A0CbHVB/ez9hL4G9ZFn8fdY5SYuxajlRTILV6rFE
PqIvmjXU3wAf4SHfVov6TntSsk2vAjtdZuZBCXi76jed8KgMbwEupvY9UpEN4AWjUm2bsxbe+8GK
RZTkqdOyZZv9buTFewsxJoDvqbtgSPdRdKqlr7f+8GYqBa+W25TQVqoguKDN0rhA5FqTldAucSEi
CRi7Y38M2DE3BSZcJiGfSUkyb/fMKaAbAjsDhodD0Y4+pDvc/pVgp/wJw6SBwTKJ1pJttgYtlNs9
MVXjLcdhfPlhtGDKGrC+iMfLbzMksGV+CKSv/AMeetifverAflOKJ8smTZmUQEvbV2rF+2XrB+B4
BmdSh1v9zmw+xmhVptN11QEy/c6AOoiPGEnfjXJP0kNYTvnI7VseLAxhl1mnqjqrMaa9RZQsARZb
mW2xp4zLciFRikFDv5f65842hBVoUJ/XjjMKV4rXTwPRP09EzOZUYzqXoZzVFSRJc/1QWQht0SeK
cquaTz2E75rh6k7Lj031VaiegTQNBF4YsIXGpdve5uOjnn4Ncc7kXxRhH+UHFTlsi/DTat4Ft9gI
+qVpjoZytFx28aPrLVt5V6kEQk7B8UAmCSGstogW9OwGEl2dOERztcmdMlKgLAzg2uJNpS3TW2LU
XyEzNQBazIX17j6Flza9DRuncR2frwXXaHpQT4KODTvbNHF4pXn5OQWY3RgLFZ7JARSfHni5PxZu
nK6HsnI785bvMIh2aHs8kLn5WVDfe2sK0aydYdlJ246giXxf60vSLQgILV3Cyy9JcBn1pUpB0Ns+
P6rgtOTIUZwhKxl3fnfCx2sngbKsoM1iulTc+1r9Ij01/cWI7gNqJf08tEdf3dbacdAB9QY3VrYc
eKJILQPzx7ut2mLOpLAee6elQuju4VP5IEqdSNsY0jNZXkkNZeyCK13AsdyExUrpbZVgW6KJNDLd
c6zKtuI9ZdrDcIdMuQ/ucoUwF7T5A4tcVDe1djeQJo5BQAbYhDDYybtlNzrJ10S56SFC3ZoPwt57
+nnR/ENrVQOhj8oSmh8HUW79rBuYd3nUGBiYL5NaalgqYMnbDXB0pDYFNdTkSuueus01bZs0o/Ky
GGYXnvUG+8JoI20UvMt4N2gLs3WicpVak7SC3ZgchovyNpi2RfadjQ9oipSjPoa4KbSr4iF4cA/R
QX9T7HjJyG+vrtzn6g0HOwCOBgzPAUB/jq/cM54VYk+p81Lbf9XO6IQLUO9Oku0R0NFFUB9ZdtEm
W/tfg/d+yrNfGCEcfSdRVg1oOxTVoh2TImzRwawoJKD+wkbbVDjKlNLuB+KQwluKCMTTJDicUC+Q
xLgObponde9vSITcmbfyZnxoT9rA+YBEl3rTQn4anMnECPw33o2v2pf61toR+IBwGtDlunDU5/Lk
7tWnmFBHOP+gy4gM8pZQ9ilNyOsAKTZVLvTj9llkTwmJqPZ5P94pO+lCUktD/Zmyvy4F/yUnyBcA
EuA90NvP5nN3D/upa1Gmr5JDv5QdATKYDUuzfs3O8sZy2AEpFzbyHm4QJvTB1uM1x2jD3SDX+fnz
N0ts+/ExmDVtk6iPYz3P/Qs+IXobTbQx3hQ+lgIbXNoLNig4JGOUrsF9RRmAqJ4vAGfrs/ccsnHX
V36e6Yj4h51o9lTOmlZhS9dE7QP/Iu6CTbDTt8ana/dqE37a0X52nfmOJ3a1EiUsu9LxTt0jXneJ
cK3C0d+8b/JC/lqvg6sD8x9me/MlN2vn6oULFCqxvAtiQ+GuhQ6crKuVFNreuiXWAW3KRvlyPeHk
hwn6/Lqz2RTBsmltqtzUcBts/muq7W9yJqVXJ+jXbuysxmLe7CphzLUAhGL1kkDWTNxQcGtrbS3s
xvfrQoTPTubPvsx536FRCk9p+DKJh1unLwkEyrMJcS11Jq4o6kVcC3afLEBYAK4g9hsZ23vJhsa9
X0jfJDRJ+EnAQ8cLwKO6R59Fe5efjPPVMesP2trZVzEfaQ2mVspK7LHcDqhDiTDxVvVZgL7S7DQa
e6SnNfKuJlQDRadiD/Vh4OfUPgNoAGsSYMY+8FlVsUbDc/CFU4BWLTOcK/1N8ChJC+PQvpnrdus2
TrIp7OTIYax6A6huVGQargIAcGJHygTTCm+hwOngcGhhiALhCyH2pf+ovxgMuOEYLkiQ4bww2MWX
8b4Qlqq4rTgrwQNplykQSYSfr8MdOAUZc5uxA5RAN8Asbeo24wVNl/KgHsh8f2ues+fwkfwAqseI
w01oq69Duk9Bs5eb6FE+VnvqXc580Bfjp3Kp7bSH4F54BeErvk3eHmLdFVu7jHZ6Sy1QPXfsPAsk
qm3n5PLFY98SFuIZNMwWnJ/e73ttVZhbtl9K8L5cKbzFtIX1ED+WX7RHdU971QNeuchgZL6i7SB8
+lsOi9Fz4ueOge3VsdH0Jv3J4/m5PL9rN1cVRlCtYtnTAPM2KXl5+Ua7WGBVa1bgtct9emZ/drnZ
i73S3MrUpcS/SDe0jl2Sz4dTiHIgBhdA4f3VXxVO4zshYXg3HEmLlfUqvU5PCe/EKKAmt5Fl2lfH
1tPm9rMfa/ai8WsgiX7Nk49bkFQcUJ4NzRkehrt26W+qO74WGJ2Mr9dXa51ZX3Je6nwOE7/7Anol
J/4A1OYFks6qsmy4PCOxOG9Tls70/OYOG+GVIcOnguxnn3f2humrunLzOPIvEIZJC8EEL68y3H8o
ivplD6DfO0YP5SbpFl5jq99K4pkBaj/I34hHWkgDjrpToU3cUgOuerWblgdGMeGQf5RfOO3ZYgBz
TD5EDiUK9CVKdGmieaMaBqL8rViq8HUuOi1I3bBzR17TiVN3SNDZkffCFmYv0S3uaXwBXpsQU2Su
OKSs4rX0TX/FqSdWp/AdANgBzil/uHfSnFaYKhyNCj+8jkmYHc1/+Ipmr8ZYz6q8VNjCY5BZPbj1
5aSDBVt7Se6aK2PxH8+BfywyPmvy754H0c91IoL5ajzhoOhbOg39SqF7lt90p94p4LB3u/hZ23pI
fIIbd6ks8oOyGsm0Z8u4o9dEGBPBVXf06bJoNZa2cevtMoOJAmllOxk6W7gjprpdWrmxUCs6Rbug
2jW0Xlf18nPVOzxz7D9keHp35gkuPEGYOhs0jNoX5iM6vCM091dKvU+w9M8eydm7uUSGK2hEvbEO
JqDc1EbrhEX4FbdlBAD4PXtteaiW2TZ5yTHMHayj/FKKi8SzwSYvctLUKcCnAN+qXGK32IZfvQfl
q0ni4bNOmi4lubuSdp+As5sY6f04NYOOvgiLGMbrPbDZhJHFbU4CMr/CJPilfw2/SLf+zdAv4hug
O+fhnX93IiSTmJZ/ctqMtXzQYDNf2hOYoJpuxNu400A1fcUnI516Ms0ni8DJv2nvqgfSE61qAXS8
eWNLI3J4z+xJaW1yc8gDWxk24UzasXsjBuILm59xxCg9cKhJpteh9QWyWdOvm884LFIbVvmHchvf
kbuFsh4/DjsV3eZgkZtO7p4GTJQGlK5JQR8dxqV6wOevN2v9Ddj2ibfUrRQ7pOYEnIsp8WnKMCYl
gTBxisrBcCtNrE9HfXE3Kkg/UPXLmEYwQShEA9I29VfuSsvt4SViU+SO3Bqi3XYHiIo0mciklO5J
KA/EJZBnTjTsKf4zjThtH9+sqWAOZblivDt8E8/1npMN5Ln0trpJH4qv4euAsfSuvG0OHuJ+YSG/
EJPQZLaw9D+mejt/7YNvBg4Gg8Vvfp0qYdT30QcG07qz1SNNOtLEq2EpJ0vNOtacizgLcbsx5rCX
vNMyv6W/uqlusrO+8S/GeTJAUEsowE/UFZmhgcGgysGhn/h2Y5BZv4o+MA2l+aULMXaoHO+yhci+
KVwM8wP0lZQelGTA+bup+/UQHVtxT0+kMu5lfyUb6UIob7L6bNIU+Pmi+UFCMy/YZrVl0qjhKFqm
x5rpnRIvjbWcwofrU/xvqP/kK6WCPNNOlmE11uXUDZjkwtGm0k+B8aR0K2wcyoZFQk8FNyaJaPmt
HDhpvGwEJ+6PogaKbXW1Wp3Lvmaf/dPF8N0+GYhxrOZTLU8c4pLZLJaSqTcRrKMt4Hw7vST30nKi
5jC3u3Lbp2rgJ1vV54367tKGL8QFdv3ptk9mDIlMt/W0fGlo305s7k1ypREjT5vfz644q0+0woy8
pmVzxL5GTXDsn5nWka17qb4MhqPcTelDmKjP0m31At6JbkL7OG0mUIUZhNvyIb1417+Caw/E7Dxs
WI0gysLnfeiW5bkh+xqHzhoJoy3uf/XwJs9qlkRNe60ZKR0hcyo2HZq6tYuLt7NgOLiL6hynS8bc
/4bu+tqTNnv9R2qo9G7FhftVuc0PvaM4EhUadTKq8klEFjnC9t+Q518pOz5r6e8eszDtZWPMeMLp
PC8+dZsXTFjoNv3dtRisSQ/00wds9vbVK1dq3Z5OS/JIQwuXZJeucx/rHWIFpF3QSuj5Nea6ildt
fg6+ealdrq/VPuq1hTXbz+TSLIQoiCm0DvKHu+vvwhc43Rj7G4AGz8KnLVK54xjcbJgHb4Q9x0vv
C7k9q2TyEBZOfJLA5kdH5TZ1l5yzOJKJIFbAVTa2C9d8cvQk3eq6RvkT1P6TFTo3TeksTjkP+bJI
VCXEeyBs4lwT/tQfsMEQlG6n5N5XDIdX4V0wrPmNnMeHeuYzQZmZhmPCHrgvN+oU0dipTrvTTrx8
b4o3XjqxvohIEvpWvyrRsnrCgLtqliXnJgb+j9Y+PQe3U9j1o3I/ppMztdple2bwjvBi9GvrJQfT
cKd8EZ1J7hgfZVqZyDtpfawgky/Dd+tb+ODzik0ZCdScNY18cVc+Zvf6G9Ptm6kWXIA7daKr58Fr
3Z+51StUjVbpEhq91VJ4IyCKNM/sfpr+/xvk2yvP+By+Y7nI5UA6TdcijOq2P2Q7WV4R8kK3E/KO
QVAiuMin/r18N7HxOVfeGlcOej/k46ghOvbpoNfjrk7PU8LoRPkPzv7mN2RdfOWU94MOdfaKnIvs
NFnDxOHzgads+YGInGgZPZDmGizGU0U+bLykMXxtn77Wu/8BKqcEMdxvOgpTIV/ft+iIrI3uHwma
zghuD5wuwjt8YpzVxDsZhVJqbljHZX9n8SNKG9Mp8W4n68RaeNybcN/K96LjPdPeRdWkbyknbb6t
x+TQHBTaPNV9d0d0rYCggBrsW3WfP6b74uB904PFRPw9K+tkPQXGTtDDYpVbtlfdW96K/NzTcMhu
CpI0rloljLmHYH7v5y8N+CODb2TTmVFZFTvliY7xl25nbau76SyrnuRLdOqR1pDwcGT0qbwweeU5
2KKTcKDOrpKT+8D82uRnPqnL0GHy0AIgeTa9oyBSrotHuT6oHyIqg7X+It+wRfT05lPxqL2GX8PE
kez4dnynFBiKi0rz+EZiGBLvhvDgf1UhPYuHFqdzdIJ6uf35ow53/Oevk/kwM3H1QAumd7VgfonQ
NLkr1bwz3F32wWz78yMWx2STb2N/WVHGSw/ha/JE9sdOXpKq+ArmR3rGJr0c9urXbo/T+OJexGWy
RNKgbPxz8ZE9+gwhqhv5qdr7W3AyHnGKJKen76L2HB4qRFoOAq2DcRDucnLtaRV+tNs6Xbg796J9
87fAw7XeCfRFvC1XForlcE8j83V6M0hTu8eWbuAg+LuU3iGdBXNFyPFvy1RBumZHXwpOBFsZeM/i
hqEeGIHQQyu0YMy+Mu6nwpDDz64fSQlPv44uR1ILbBA8CFIPj+neXwHjXPKm3fjpougXGowWLV+o
VHbmK9KK+Izm8An2uPVm3UzhnMIb/bLOcHr9a01W+xvN4bGzp1wdDo+OtwL3gEF7JE7uTI+gJcEH
yovlcPrg6ELvOPuYBt/prXBOb4Nnnxir6G7Afy0tRBbUw+eWZ9r6xXgu73N/mXHeXw3HgeMEEqS9
9yod0puy2mfCux6ymnp7XAdkBi+I/Dm1TzrKxHXfH6Js5YVnMTijcElqpxD3/I6Ur1196UG2AiFs
bFX/IU2W5ZPKKJ3h2iF/qp71LcdBiaYQx9fP3GKt5K5vJOvcuudEcsbbClRkQvA7O8mSVb+WN5zV
HhoCKFc84mO4yep1373K3Vppvo3RsZjkY6fhPbwZyXbZQJUiPmtaWwTaEL+D3b8ihUOgp26PtxHH
ye4V9relrhikeURjP9VLGFUGks6t1ZMEZecIj/gGv/lfLWspK44p6GijXumx1AgbnyPf6Rm+P5YX
ifPgOqw4FjuavqIkHbaV4ojYlPDtoY1nj4N+FEGcXrPglRsovsOtANzhi/ugnP1L9kQbO4TaUTxn
0KAQ02wGO91abz0Uwtfmg+nkybT7FW57H7srP+5AztvCAvJomyQZ7I1713VMYyFShk/ht0sxhy3b
fuFBXvKW91xncG1W1zG4hYT5SLKJTXdzcEgHn1LEg5beOwVC8Yhe9QJ6Oct3IbFb6X3DlaOVvy9t
zX8v1C3GDQSDOwqKQ3XTgKSIHw0UZ9fGgNeOuZ+5Wd8VwhJob1MvOHhO1gb0UJjf2x1bpl3cXQe9
zrhJvw0dZVmT+X8mCfLG7JxR9EYYVcVnb7RbalCZmYfQFjdsEZBGiTQCoMu1l6b8J7W+itWRaBr+
Un8gv6ZuIveKGSQXrLHLCPjwmvfFUqAkYyTM3Fla0+VRyR5PyTAi3X2lbduXn+/as0yYzw/+h59h
Ou59d5tRZgmNn/IztDQcJ2Se/q1kKIPKrFoTxshaI7gTlRc9essZWsfvrhQs6p/M59DBAFu0FCwG
2hwhJXXYg+W6yS7xRFfvOndJxvd25QRGnhAJxmuhkT11m0RjdSL3DHGpkT4MadzsvXSqmovGOhgg
KbwSZWOrSs/mkHaXupPLdVlOy2P6pZ6R20WSBE/0YATrWhweGi+JT4om3piFGl6MOncf1Po0Jt1w
CDlggje/yyQfzmiOzCBUBxFwmYa2qUvb3ZgiCBjTqr41PPck6i05t4Py8PPvRv7kFX5/vsBJwrNo
fJJ6J/7VvANQyT6E+ADtQwJmfK8MJ3Ek9764wOoADs7BRrTsbFmB+YKLFXhEwZ1CynabxDII4mu6
YbyLPf7rdFiZt8neP2SPJW7vm5Cc8i/pfbAhmVijGgHvI6B2MxBqgm/h0UOcOBXkPq9UcW1p52yZ
TK7qsL4QWSU8JxuNQxWQCBBZ8llhQil/mB+au/DP9Vkf7erWYpS5Sm9COmHwItozQslYcCoUEAS1
PUS78CZYWyTeh2cJ1SHzAacrLq38Eoxn2opF4wiP2TbecMw+w7MryzcSyJYDU7WVF7+qnHK45rQp
6Pf6oaEDrHbP4zoOt8lRzmwXfYhwRM2A2NmW7/qlRjtS2KEjRSVZbgaP9wRK6w64yMS0EJ8amqRg
E/v0A0BIqULga1A9IJ6tlsrwmntHc9T5oWwlWbPphyaVpUU3luloYmwy60bcgotF2Dlp5mGiFK95
cK/0S8qzpXxIvtXiTbr08UC4i/6k2CqeqUNGAoeW3hQHdvhJcobzBSyLaOwSp9n2a+xUD8mq+2bx
62j6GlBtE696n779/Cn7YaP9fMgIrjENHSoAqJE/7gBtEZVZkPjKPUyp52BToEFnOD2xyWk5nMbz
zy+nTc/sD8/0d5ebPdN+owEk1S35flRvtQIV1CO9rKmC8kgLgmNkm04DAjvrt6V7P8KglGydcc8h
/MKrtiL9dc05gNkEbrcC+MyKLUC9A8zyyQRmWPjgfmVIZdfd0VyG22oTPxh05EHWl+HSJ+T3SGEX
2/Ltzz/WD/vo/C7O2mLpmHpK2HvKvXHX+yT/SIDj1Gneq5zEbbSNTyAPGDYLTrEf735+bVxYP7+l
s5dX2jdhnE3Xljg94dHAhYtW91m9hIfmyX0SAAnTPjNoY5lLdT0gdqVu3UtOsYtf9I9wi2odudxj
Im3HbXxn3E4n1O5gfQThQuMZjD1058UBDRFC3Unn3H7Ag7xVHfmN2b20Ni7Wg/yC0Dmyx12xpTRk
seW38Hu6nAid6dXZjFNtwqHLRKFOUyK42lSYcG8/fa5mZ6/aE/OGNpJy7z5gFVA4THDOSncmeLRN
8VrmaAAJBl2E/plBhpMJm6JDQE75n9JIlI2PcEkeYJHb7lNyk671DQwpcZUCsddvxmUnrnKbsQH1
N09s50QDM8sMzOo1VvC8uzp/jKYz1nevY2MoVR0RkHLfrn4biEVr81AvJ4M4uNgrKssftB/zq80a
gKlpCJ6ncDV32MaxPdwGtM6FDaxtukQCaYxBQhDLPQePs7AhQdGRx0V6zJb9qj3IO2EBTRiCMewG
JpYOs2tH4zWBrg7ZtbJ9yz86R+bwvmiXKCkZqYubdilyQFkQGj2sVIdjhF3b1q5FXAzLrGKwR3T3
+uer41/S42R2N2UyMs7u6f/R4/6PHvf/Ez3uX0Elf18fs13g/w2opPSvmHm/f+zZ3OH/mHn/K5h5
8xfofxJZ/+tb1Wbz6l8lsv4wy/i8nqmJ5OpqnGHnNJdfYfT9UKnPrzV7kf0PIfJ+/2izfeF/DJH3
+wVnK/KXEXk/NGBmN3Suff37oYfzgcFvP4A5Gdhl1SSg9Y/l3i8weq5daXbs+vsZWL9/ptlJ6K/D
+abH4fuT5PzmzY49f5mYNz9ZzK8zO1n8HcSyeU9sfsnZSv87oIrX7uZstf9VeN61y8zW+F/FUl65
zPw18JdBTVeWlTYzS/3t1LD/WlXabKf4y3i+ax9otk/8Aldu3v2ePePabJ/4BbTmDzaX+aVmO8Xf
hbC7di9nG8cv0ACv3cvZfvFLRMrpz/rJtjv3LP9d6LV/UWn9/q78ZOh81xr5FZDoDyKK2QOjT9/s
d9f6Vfjgld1Kn+8ifxUJ+KfFsfn7LZy3en+Z/XplAeizzUT6y/DSq1/YbDP5OxCEf3ozQWPJJkAt
EihmH+4XUXZ/WoR8d7XZB/yfxMv98yPO9s1fx8v96QPz3aec7Zh/P4nwn59ttmX+ImLx2sMyq67+
LW7ev2ap/+nr4LvbOCuy/g3u4X+L0XefJfzvjzS+T07cP1F9/9swfhMu/V+H16zfs9ILvnwP5pv+
g984fKr+DzB3FnE1jPRRhE3yxt8wfKr4D1E0MNejNBAtQ9d4vP8Tw6cq/yBryJJIriPjSNENHqD/
jKxRpX+ImgZ877eYGwVtwn8Dwmd9Vor/fH9D3xMNTYW+p4gGKDZrrr40uy4y3Koul64qjsJGDgL3
WXJ11LZCrCJhsUZUq6mkt8dxzAY7F0TvVlaicl1YimH3lSKtBLNWnEYbukVjFWSF6AOGpLRymY64
2iqJpA+opvpWH/tqrQVW6BQymK3QV+qd2Sm4YQpt3LexZi3kMPHWXtViclctDxxHmkcPY1QhkhoF
PDNF3G6r0asI1gniXe+KuTOUfrFrlTa3zXEw1omLJErNPX3VAYy4Tw21/egGwbfdyC1s7nRBqtsg
rIo2KPZ924VO31mKI/eB5Yga8iMjq40Pq62IdkHeg/EpYJTbl4O+MsT2jRxDxFqhZhR2bPj4hVwL
jJw5pmQSdESza30GSFA26hUBbPE2qltc9YNV3paKhSmFQArGbbFFSnoYrZqU6JzW8ot1IcI1KVWS
ZLKgT1ZmaHSrTJGFpa4n2AuE+hluGfkTcuee+ZiWY+Zjv9IxY6xaWc2XCkKIdR5y27Ra1Y6hCIlM
9YrhptEbnMOZQFh3KWhI1OJ03Zp6f85axqj5aBlO4KlvVhi7+Gfj9iQRebrwxJTIDmFArkyUHh4e
7y1vIXVVZfgUZ8mNKglQigu/IbiwjG23NQtklmb81iZGvmqVulpKLibGQIN0B8kxX8mjrmwambi2
0AXDUQDo7JCkdRiMo4H5W+aWDgH37TJWR4i9ciCuFRNkn6kVreP53fgChQhmlRoUKs6sqj/WQ2qe
tUpFpeblvXhMKn1Ayeeq5SoRAhw9mSZG+1Qgxg+ci+v7UO+4yl5wm4hcFKvbRJ5k7KzOVF/6MPWO
jdyK6yrX8BjLBcK0KkxaY5H5YbCW0hp5VmTxm2XvPjdDmRbIu308QK1uSHyH5OxUiia9ZmUVX7Io
IO9HbrA+6gVDz0FqEwncQqbuOrdDihHE3U7pZO+U5REsOaiM5lHshWQzNA1osdwXb7uk8I8i0b0k
EKG2H4o0XHVZ4n2MSsv8P6jd8hRlUXwvumJ6LydQwsKwy14K12Q4PijdXoCtu7bcIfEd4uW8k5iN
/U3aJKTsEHXRoD2rMxaThPdKVJAwqHGC7jKVta2mFMPRJIjwUJi6stP1wb0D6oK5LpTSXSd0wV2r
6MJaGkssaoLmg1G03DSDaVfoN1EtMmKPY788pGLbAS3qlO5diURCD1M1BXcXF+e8NdP1kCtysCjD
unk23Ci+CLofP7ljFgqLFKzssR+8fptJQb8a3aIl+8M1gg+z8vqL0I3C2aw1cx3qnyiu0l8bXty8
5ygXAGIo8BnGUEZ4AnSKXOC+kneN0cZgLapQOOZW471JQhI+mG1Xr8y2CtFLygmiPElrBwBb3GUo
bnGOzTDStOY1N3zvYuk+YEdDS0XSpYz0YIVJfyv3JG2iSi6xX/ZR5J+7MNPPEQvNFlxduRhxhZM1
DY1LGPoJ0tTaNezBr7mi2w6Y8BLLWtedOjzjMdURU4amVOxUr6u+Capev7VdAOrKj6TXyOt5mJQi
wKeoRybikTDREewoTYfnnW0ayXTZlSs9EDHhe2rQfsmVGDiOMZrll0BvzHEpV3Cx/ETsF8XQ5a9y
IsdLM1aLbxEhdwuvDDLG+nmVbC0LsJAXl+23ODS1s+5a7qpDpx8ie5FbiCJZlohod13gn2PWgBvW
fbNzGk/Ol4EF8SkWQh/mk5gd9UgonLRt+5PFytkXhVZsC0HJj6ShlvCrahkBrcsdvUk839hYahtA
hTOT5CEYNP/SSON4GcYe+VnA3nFIR4KzjWQYzG3kZQVLI0fTq9daAKOkjrfSIJErm3gttDh0djI7
uqDfcSkslmGq5wpwl85/7EswdY3mgklsRWFj5WqQQt3B8p+0MTzAFspAnplkVhlF1zMPT7OdT9f/
OCRmtYzHWFxHkQnp0YiQui+EhjQhQZwkTylapGVZpR4wA7A1Va2ypQZKWwEHNa06teuetM4ig0JU
6IN0qJVSvB0TKD9tXgY3WZ+6D72kwFWQCs1/rlS13Y9tpX/k8QiJKRuHJ7kzs33o6wNvDkE6+3FL
/GVhpv1XIs7bO9eKRgK84iZDxFtERIPVIvmjsaCGu5E9/5U1VL7wT+JvVT6ysLzBOheeDNxJImBo
EQXg8kKzlc5Fl8KiNDK3I2msilXbqi3ylwh7Dbax5Gkpct1eeAq1UNtEQu4fGqnBsdJnwZ2U6ERC
gXV6qwXPeGp0uYyXADitgxWZ4TEoYuO5AHKyl1KXFNWiBL0X4i6EmmSEqNoU2DiJX90Wnhm/12Bu
16wJbZOaNdpoN2+QLWNhR9Ih19iS4qK1Y/Bxm0AxkSWrAJrGsK7Bqoau43aeZNo53hzwl0mob4Qk
NgBqVNqtSLHymGuBvAoqnVuhakWxEk3XPeWCnnZ2XslqabdlmyDJ8rwAal8ECEPjKVuJ9RieYqv0
0NhJkncjIgh8DEja+QZMIJdtrc28SVUMVidNGuGjjsz2XJemcfDCxA+drhSlY2cGEY8ASDhUhaow
vXEGdOZCTuzkwoVefKyJ7VmpcW+u8kq3zpE14hzyiyHX7aqUOlgZVpocBtlUDmpdEhxryV5SbyOR
1/u6kZIExqGXRfg1jZySJJWLdB3xeGKGVQbr6yiVAS5bTc/R72b+LgPK3PLwxJK6kUJZwf5V5yqA
ZtlqilVNhm4HktE164VQCE1wo6c9bhIxbvRvFEzeK+uXl2nlRaFjVVGU7EfuVbVMmpH7JA3ZcBK0
rHvqQt8b7MoXkdC4pa6BwhIzEShj6aM8NTsjtSWzjrLTlPmIcKoxpW7tKp5FtiyQVWXpxnGoOqMY
A9IYBc27G/OvqfvBGjmOiKq7ulrImvdlbDNbDeMWS68GziIq3ppeXWll4bgk+EkYU8UxO1VYK7rq
rswfQ/Oh9e6MNlmUwR7ctJ3yUOWwKY33yr+VcLU2HklUWexEClly7bENMcFC0M3vMkvfWHoJXLqx
O1oEvPm2AgwdEyE4f0gn3g1tuY4bbDhCcWZNbYciflKa4iHRmr1RSzstzO+LXHswyng9pBP/FC/7
+FaY6yhFHN+FKLqF9DUTq+cSP4fW1Pdl1JXrKYJmKyRq/wJhVyDoMJalhZi4d2IQKXvwSUFm10rg
Hmq5uYsjdxOWxVIXADJKYU/2tNS9y31XOi5y2IeoLor3OgYKxb5tunL/hYcHvJpv3Mi+kC6svIp2
dTWIB7cg163zTbYMdEPY2rRaXyQpXkknkKNsqeXxfaCHMZDpBvFioP0Hd1fS3DiSnf8KYy4zE2Fw
sC+HmQiJWktLqbVUdfdFAYooEiKApLCQIh2O8MVX3332aQ6++ehb/RP/En8PIFRIkKUt012YZkdU
lIrqROLley/f+j0NY5bnGEccA9Igjm5/dW+LCAjIzsiIFxczXIBotr7PB4t8dpBZj59do7jI4zwa
rJaRd1lM7Vm8e5vHq4GTAldz9eDueeHYOouYM/4pV8eYvbhAXeZkBeRei0XefjRf6bvLmWMeZM7s
0/gBkHCL2Rz6TMHAOScsJke3S/MBWITK/HKc3eYXcxswYlMVV42DWXl2noHesxzD5xJ0WQDiNx4U
5nKYu4DITOwsw/M88IKa3Y8htg83t5F99shQMD959D54RnI5Mxf2ADjkj3vJAm3/xWL+M4zVX/OV
p+1N2fhQuV+dzz0FgymBuWer7HE3XKH28YEBqLRIcdtPQ3OozGE2RAbaEWbQAamHGz0MI0iEYqu7
5iRB4eujA01vFJ9XY0i1xZTsICxQFPzg3U/2bx8T9AqaC2OgGPMc+DOYUblaTKO91NMAlBHPfi40
4H0x22DXjjtGa0VOQB8OHIdZ7AxXuIh3p7PH9Mi5vVf35h6aSmaJpWMKqKEMQk/1Hw2G0cIPAGcs
8ikA2iLATE+VaHb8EE+zXUu9BQDAQ2797KFgGri8DxhFejt9zL64SuH8ZE2WkxPFnRtntn5rfQ6Z
scr3FJhbp0sY3JeP43Q6VBM0O41XC9PPzHh2YkUobIQxN7YHip3GKM+eRTdTxdTOvXSCzuciwZTn
w8xW0QBjKwB5UxXYkSi7B27yStU+GrkyPWEoc4fiwczsmwVDibCTxvaRbYZENR1jzos5an0jT7u9
HaRo2SPg//vLmY43XRi30+OYee6weLBvz2apnV8vIqDbuvEs+jxNwiWAAQr9VF0awClcRMt0D9x/
D3tTQw/IQl/O0NeRO8XHCaZGfZ6zbHWlWJl+gLnuqXNsmCvzhnm6d51pkXoSQ3nEcDLuPYCyQr4P
xnPGsnMvMhY/pys9X+57iYIa5fgxuV8d6rg0af86qq3DW4AEKot4cazq41zdn6BPO9vVMivV9jP1
fjE7hjGm/xzajo6C79vFKtkzVzH6p3NdGaSWo/w6x/isQM3ZHG04MVyd1FZXx+4sh0nvOCy5Wile
jKYWZ5F8Vmea9UEDOtTx7fQed9FMCY8wwd3GBKfiIcPAR4850e48A4DiI0qn2UDX74G9vzDZw4Gj
uIuDe8UMB57uzo8MFaDz9hIzuQEEcnuQTJbjU02DHCdGqA+8laHs37ssOzaWs5tMRRdLfJsWX1ym
rQ5vtdXjQMEYpEDVJzM4iys9PomyVD1NLdUBFPxkPDtJYa+faSZqP2N3DsA4cnt2l4vc2dV0d/pR
j6fGL/f2KtuLi2X0Bd5UeAqiWYcTKLuPGk2dn8WFdxIvkykwJRYFMFMB1n+KXgLMOp/gct3L9Dg6
WTFv8TErACT8sDAfr8JpZgJ4FTAWpqM/fFgtrQcAGt0u559gPoUnGcvTvXtjsvwYK4CqMECiU9st
2N5k5k0Gy/v72cGD8oA+c9WcLY5vnXv0iVlLJ/s4zhZTF0N1YpRmjt1CuQnZ0r6eT+FI7oVGMgGc
qRnPv8wLTz2fuVl2cxs/GvN94I+OgWJ4++AcjDNmHI/NKQ5ikaXJnv6wWmDAzHKKHjn4CYC7fXyM
D0NMmT/SH1iR71vjMdC4xvPUA886SxeGVlFMrrXpI/oY2cM9EBbHTozZ33lyyy5zBi2m6jrgtxcP
82gQMhNojdH8Zha7QK3UxwPTWsEwZwBOuF9ibHGiwQ+xHgG+oStokJ7OlMGjrdrwlvR0DDATtLDB
Xp+ds2Ty8HkyL4wLlUGyTgxjgsJYi6Vn0QLtVKxwVqfkbP1SsAjtDWPnwb0ug3yyY52IDp77cZC1
A6Lc8JK3TStpDDbZb88yeRrBQcNFLliY5Nfsfb9UhxW3L/S6+SfUOcUFTssdlaNXnlsg8hEAKkaY
rGJ6CJ96GM+NP8sPAqsRS8brrzWrbxiag+hp8+y273hz1sv3yCPjzTUP2QyhV9e9Pr0zoFcxo44+
iBw3Xt12+65mGYarGU9f43kN3njf672GTM+dXVBy5PEIw2QIrkKIBDheDcfrYnrN0zs2SKCpCIZr
mLNefw8KdYwE1BYtRAJkCQxP1VRbq/jf4wVAQaYAmQXbUZ2KQsQlHaMBNWcI0cDw+pZqIHlCKZLG
+SueV56/qanAzaZPRe0OyQDNIBF6dwss7mke2rGoJ7J6xQYJtHIqk6sic1l9jeRet47fFaUAMmg2
yiFVj9RJ49X1PrpzDcdUa8no3KtTbb3Q4esY1AXjyKTTLz/8FYAbAsjcyCC6a9lHmrBbh0/tvUIU
MEABC5lEDbjv1YfjAU01+g4uQZPqLbr16jqV7wq9u2X0MWfNNfS16dNW/TpIA5VoqpgYVn46d/x2
O2/+VvPP0vsuMuBoQ10bOXjFhgpQnL6HFi4L9t+aBJ27/bS1afptwuA7aKBjbLuhky3ReHkLatHG
vDO3Zo/O6T+N4IaERADiDwnQdQACVwcMMW+QQNOdPuTDRU98xWkduvl1Qj0Se3kXAxw91GQ4mNNI
H/78DQu0gXKwtLXp1zkVSEWbQhRQDLPveZhg6WpbrR/FxveIULmWtlYA3aMBQUMKEQEyYFvILFrO
NxOvKQMGKUFUDxEaIh7UIRGAZSL47lQIpWMWJpqAKvnnDSBN75cHj+khlYR0TgXSnS12+m5fg/GL
KMeaArwG1GEjEE6NSdW73Tp9ozqM9198NgwcJOg1TdsaAFE8CAaq1hAF6KzwC3sABl4Rtz8kf23g
8AaQppl9XH4mhoZhxi99usYFGlXmi0mA1teg4hECqg0dzgaADWgY5CDW33YvCCBsCZg6vBxE+3AV
VmzAc4Fu9WEGUC3p2lDonDFEnVBCTGAiCoJB4zb5eY3LT3H0vofgByzNtQ/cuUCwrlY2iYAe1Po2
AnwoBeaPnaJfngsHEL3G5ad7zg+ha4idO+L/QCLSzdr/B2s3zt8GBeAe4wpYq8fukaC6l99/+gqk
G+oPHo5RB7o4EoD1+yYixCgIr5RD90hASGZCXKAj1gc7wNUxF7Hm9AYX0C2IofbQEFb3bGC90kjv
ZwAD9x/Jv0nWdOOt4Rd4pmbrTh3+6ZzvQ/DKQueuUHi7/Ki86lMQG6uMwjryUz2qQ86PToi3Qm+v
Q2wa560RYAEW7NA7UuOd0CuaDhpdKHdFF0XzXSHQAIF0XZg1tcB369UJ7Vno1S23b7uGDct1a2gD
Wh/JDWS2a+eme4evilr2OH0NRs23i41XcJrXN8H0LjC6Stemg84NIccKcQFuNgMRDtWlkc/lh5MD
BzUAtmHDyFsbON2739aZF4H7zYMg6JrnWLwOoOA+vgBGW02aSqF2Sv8JawG771pIYWr4o/zw95yO
+KaOJj2M3n1ij27pQY0meAiJgOkihOEA2BYJ/i0kIC3gwrtDkVf5oC4d/zrU8H7eh5aHeWN7sGyf
zrdxDSL5j2JNy0D4ryJN50w8JKcFjx8sjnfToePXNRy4VZokQIDT80xXq52fzsU21mbZ+5nAUvuI
63iWDVVXfng9aML7R+2p9ZTl7xwTaMJlfrgCwASGBTen+uCeazABbgJ8HMwhX39dMV2HVIFOg6vF
1CBuAlVDMKOOZWDBBglchPhUD2meOtLRPYdHXBDABsjkOEDerwShZQ+aSAbBUnKdb5qiY5ehV1np
AroAGS0d4XztyejhuIAuQ1UFKoDbvcvQFZUAtGig3ElVEclfJ3x4YwhZAPhEJgqeupfswp4E5d/Q
cQs44PyauVv3IJjfNuEOd7bc16nM8/fzvo2YTpnJwtCN8sMfP2wl8IWnWd2t9dFFPWKtD/aG10OR
s4byN1yUemgG0j/fLISOaT7hQmdDRT07iuZwvNuUP6LcQEQxnbrUcZ1V6ZAJYIpqAAWRXsfGXA9H
r909jgsUR+sbsIGcEr24W+cPwRTUf4qOcicPZW4qod00mB9yr7po8tXXtdQdOnJdq+Ix79d5OFEL
ITB4eBXTU4yr8e5U34ribqqA7Vzkh3DphCxeCwodVY30btXL834PVb8hsVWntYCVVD6vQ8evCV95
ltf3IPDw7td6DTTljh/dTy7Ao7rn9Jqip4/OLvJ0wNrQm413hhLERedR3XPXzltXRcUdwQ5NR8rO
c7cmMk0YeQh1INzhPt2BXdPzohFPkxIbKFh0ULZdfnipp4gn5pDZltO9MAchggtpPCpXBTQ8YN34
l1Y0VPlBFJDFr8NcneN9wp8Xenn08SCIZ6K3eP2OPA2Qw0ehNxTCumuwQ3peOLaDKk006iB+sz3L
46l9mL06+hy7KvYoQBA8fSpUNQCEiHbNJ9XW0PrI9KPaEwEu+q9zvE/VB0K8D/lG+4bhoki7cm35
e16xbeT5dB3Nrt/uhW4pflfUvnf7Kt4Nyd7a0uWrGxT0OcIGQrKrYg/82Tk2cIRtHpOiuKjo1dd3
Hx/g1NV+meyE1fvEJd3iAk24kBMJb82gug4U7ZUfXhIw1hJF33BwLTILO/bywhXtBpSgDjFXbd7N
QyuPi7sBuK5dvf7Fq7jJ9CE/117Hdvn0BiijYbyp8VTLX4lah4wATa2csPf7+rB8UdSEZjYouW2s
j143nSqZG9HvjgmAsNMHlx/pbnQr6WsV1wr1QD5U9PICl/GJQt0iAaq1RE2BPvqVIepGI4zdMISQ
BtBhbWHw8dpS6J4bRIMjcSrvFwQddz0+37o6+TvAcvA1ip5Q1t+5K0C8pVHtQ8cDvvvJzGmH/OAI
AYgbfc3da+gTzm+gbBetjAD9bPWyIvYLucfghA46fxLi+shbOuhihHXPhboUC/0LGPaFAp91/+Ib
4nyvuBqfsKAGkzAalShQYZCV6EsVys+Lv1BL+eYCawggwvmBSw+x4H71ejkLqsUrOCD6+W93rEjy
dHlJYHlJWcbc+LIuay6ftP7f16+4+XDuWfV71f94FAapD5TNZfnFcr1RwuD66x92/QmgjpMmVD8l
rr7t469/4HbZUHTPLTtYztIiq9chmpC9JLrqob/ye1d5Gs7qtWhlOMr1j0Sm9234OPV5IlD6WnS/
x1nqB1G9TrlXGcTFXh+4RanORHSvH1g6apGAGjVElz0pFn6Y1+uUJCA/RnTZ02DoJ4w/MXJGRNf9
GLdoQFe76KI/AXgurZcpSUDKXnTVK78Yhb2d1B/ykzbKmLzw4su0tSp17YuuepOEeTAq99zbj8PU
zwNOR5S1k6IP+RxkeW/XT6b1foniaJmvf3y/jvgliAOO5XTK+Inu95z1wHR/zHqRn4zq5WjPADqq
f3z/ng8Zlu1dFcNRiJkl4R0niiZ4RYLQXBfJsHec0f654ySMNjTgSqDRzrDoASLbr+lRClG1ugQa
/fPl/tX+5af9vX/pEfMEKQjW5n+U4KkmXBTUnaIyGfAC5ouE23ZZPzUrbV7hPMzg279fM2LJ7QZ6
o4XtD7gz33ibt1Uq7M7Gt7+NsTLwE3/EMYEMnX+YBkHSFj5q4vj2fu+zKc6Cx/CO1euUPEtZA9Fl
r2Cv5b0LGHVp0IPM9TAaoAjgMddLlyxAzQGiT1rr66t8Q1ETgqHo6gMskPpRbycOoJi4Y0U8yH1O
sKFmnvztZ81QPw2Hw6B1p8OXRiMdwhbffYNq/R8nwKh5Rjtdbb83PYC2UAJbNMFrbDgP/O+xO9Dg
hd/hzPwfJOA7X9qcALiT9jmtX/mVLLCTwPi6y1sMBtyEDf39xnWzloGkUSyA56i3rbhfpGwW1GtU
VxxiA/U/1DbA2xY9Z2k+2Spi5R0htOGdAiaFH7XoANEVJMQVULO37rms+BSjx0eSBH7HNrIvgBRG
jYVpOGg7tDet87fR/AL2/pi1n2KiVBPT7jCpDvX6nv68AfFaBQee8VuMiFpZlFMAIZhaRTXMo6Ia
HZ4vi29Rh9c+6CzI2IzlfszTDmYRArMu1aii9guVexShFH+YP56kwbBeiUQBYA4O/QfgTwQCHQAg
yXjQoL4feudBPgnSDRPWNXFVGADbILBBFckoy6h3VcvjBjF/3LWBihnoi9dcG41N/yNcCxG8fZ7x
JFg3O8mIpSlndyDa+F3mfe19Q0qR3yuBAoguuxtE47CI64VKE+85CXjlbndZBsKWVuRRkK6CMZuH
CUcSirlL2LzfCgduXpYNlnzt5otoDAHmtkvIUqLb3QuS2E+5+IEMR/84DdpeBsHBiu52P8vbdw1B
MYguO1gFdxOetlRxLbrsQbjhalHNsPCyfsqCbTGIZ++jV/LZAWLDd0G9SRI9gvAW3fJhOITx1IoM
0owE4YULRDCyYFmvRBv2Nqzo4psN8EoyHAYpAlX8sjLoAPebpy4Vd4sSYZAyjMzgVENZryC67lGR
QOdwRAASq/h+j+82lING1bWi+z3O/YjfLYEmia76IUhbDIY+XQnLIlR55i/5IKsm4wY69fN5ixuo
bkGUDqdhPinapom26bMVbxa2q4jN/Wl7yxJofBpCr+dBgjhnK+1H0PTCBCkeg3jIinRcr0XaRyMw
I9Glz1g0Ak3qhcp1Cf9PfN3Eb0XpLAkicka6vd5duVlbwul9x00pMdVFCYFQwcLndYWMq/mCMhAj
jhIyUgIXCGwUY5/PrsqI2l4y3HK84KFAr97/Fq/vldcnSXTQXph6CETP7arUmmmYcKFmXYbXcTVr
1QaUkPvCG577cOhSjifQ6CCBEotgxF8eKC2VsWyIEXllcKBejAS6RLgQpcXNlMovOOMSgZv6Me/n
tnXo/iRMxiPGu42bEdXizdfTJxhXd+C7QZhzGkN/Nj7ySkk5YwkuqGCc8gwtw6u5CtJ2upxq2EVP
EcnPoMe+wHjhkjAoDpdRQ1HFcM/8u2DU9vTQGi/DnjthGZtz1Aa0sGlvBnLfzilf/43U/zbXDP0/
Ze8LKnxd5LoBWPyiHf3jQmv2lvCtaKCt+TYk6agPa/7TPqLOeV2e9sxXEhPHlG0RfSs+89SJrFI0
RoaRM8Yk+K07yRiWTa076EJ4kX1BmnGAievPlOOxPFsgy91cVpOxLiwPTjXpEkzc3SItklHY3Ksh
YdnBxOdMAxnX4WUwK4ZReEdKGoH+3gATMzl9R6B9orfAXhCzOxQ14TEvP08CBw5QwZkyPu//clnK
y0w4YDFLWVYThFjbkmCdPeX7yyRv8kQj7jkSfNCBPwt6n4J0xFlVhKUpfMD3IXzbnON4Ql4SXXd/
vJzl9TJEbpqSIbzoQ+HnDHov6h0WMDE5nULtVsIPSMM85ZeVYUvt55OQzXh1Ta3votu9htgf+nHL
/CPYMNGVD/0hL4SuhOM7nLSugZeto5cle5MR0HMoToDB1//Og97oj8dzFqac1KG/XXz5kyBZcty7
pdSieLMLcxoO21YBIHXEd3uKTHk+4S4XmNIS1g2HLSrQiDdR3j1DQd3Yz+5aBcoyrhFEclme8+wg
xT30I3/B6WAgoMmgRNRaVIIUn+EivWtHFyWIxJlfQPu241SajMvojK1IS6KksKYp3UiajFTleQhD
nFtVhmIvV+XvixJ/VVQ0KmWp7IZZ5hfcrgmQQXT1S5j5fC2rTlNBRJe9CpZ3kyCKWoX11KorvHRV
lrVRolcinQkvTgEfPpqLrnAJm6YyWb93GrBWkI06z4Q3jVBxu/xNRt/QVdFqxUHhkfhurxnv8uiE
JyVMgq//yXrXLP7697KI5CL9+l/JXciXMeqGBFqjySBsVbohZCT+Atd+smrrUWAOiy98M94QcBkp
RzjdU5To9A78jLMxMBNPfM/oCQxbBrJuSSDyPoIaKFTm7lfdliDev24Y9JiIJE6HX8N46A8X3A2o
y2gFq0pbN+WbZiKLiuJumPauYRlxKbESNUR05Z3hMuDOzgFmA6ApAMvmIAANRf2yc7ItsvnbBDWr
ZgLRsGZz/y8HaytXjGviqTfwbPgviMIVz3USpG/AstzvXbZK4KXIddS78qO5j0LKmn/JWCS8UlGe
O0T0IsD1yjl+m0X7xZv9viOWjKhqut5iad3K6JY5B4FTf1xwO8aItvpB70/mXSAUEPPLvlzQ1WTY
/XUq4bcRuLK5omb355pXGof3j1CFvLWTxHqZdX7cSegUKfkdnsSXMaJjaGjl060SLv4d5PmHfnjP
LyzBstpJ0TvMO6kSwgtocx5H/ijIJrWSIW0moxTvbOlTETS3rIwNT4r2oUm44HaRh+INFBo1KHoD
Ib0yZCP+zGRY8Fdp2DtFfzqn0GVEHqFq+cyhDJcA1+W4d0J/XO1c1kSt7kwJJ3eMHowkaPl1mG9e
P+j9dyZW5o8OQHriq37wZ7xq0GTgIpws0/Fy1VZnMLDFN1zVjpywVqIGuJria1fOzJa1JTDGCaBe
ppNNkkiQ61Ofz22i/EScFqjO8dmGiBA4pKgaQjUUCg1avCzDeEeF6iic84FCTJ+UsGNY7cu2TMtI
aZ4HMz5EqDkSju4CVjuq77eVKGmulPWnG6aKJqPR4wIgVuFshtwu58w83xr5yhq8KxQO+jOojZod
SsOCpjuI8vP1xA/bFcE6oZwJL+zfh5uURqRCxtIhwvX1OpWNJWPHiOWRWdhWc7oMjXSzGgZbyCGj
FP9TGOTwSDl6yFB1H9E6yea94xyFRbPeX3r7qF9gebGWzObjNMw9k3AA6weeFImfTRA++0uv/mu4
7aEO8PjqXbzfMrmaoUYoWm7TN4ZGwHHCknAWjkYoSN33s7xejHi2gqX7/urQIq9C1VhT7WoSTtER
noBqT3+tUICaDwXQAhrDJcTTcV35Sx8HlIbR//7rf2RT+ukwXSKBjR0coQYj9utT4/QhAAlsQ0YG
/jpEXZSC/D6f1HYwmw8wvvVLCzBGAKdgWrN79pe90GdL+Eth7yfU2flcuJ+GA+sysqd7bDpiIOC1
P4UbGfJhJkylMNHgL/5qJ34RpiHXUqth2Amm+EqwFS98JQqVO3SrKllW1JutfJTyGRKC62iyGG9Z
WYIOOvVn+aRl1lSkefHi+nGBJZQNVRg6osGl5iuQ5DxfA/3OsPpOWgx97vTqH94vrMCVCRHrLbOe
u346RMq2XrS0D+ofRJ4wLsKID4DLMMBot4jYczpSRhMBFdgBThSRam5pGQ7ywF+iKWvbjSnDnBm0
uENGNdEei5Hv5FGtZBgP9brby2dleG+AQ2ujrMno10M+ZwSQsoIvDZBRSXMEgFEuO4kZceLS9wF8
3Do/DGMUX/fMTykT3i6vklFgTX1TGZW7cFafJgP68gKYAjmjHCJnhegyICorPLuTMM+zUpueB/OQ
1yAyTP3qKafFHR9J0aVoPjRfhiN/VG7/mg2B/lQzSnkXyOhgv4avWNFnAL5k2TZlqMtAVakI9SkE
5AVgBql3ixomKq2wEWqQUYK6i0rGMJv0PoXpONyq5IG9WdPz/dfpzdWzT5CQpt1lid+qf9ZlpMIH
SFcjuliToGQpGab/lc9bRbojQb8hcJT39gGChIKfghdjGfgxFXfChMknX/8eBfGySRVLTsUgXuDM
xxP4VmIaNi/B3K9eoLoFen+qoGX+3HwJA0BjEhyWr/+OCMAoAKpw79yf+1kWwMmr/uavdUfvT3th
NisIktlHfqB3c7WjHO0cXx9z+wHWrY1BBB4GbQPL16N5VfV2vyeMTaN+/zctPaBan99lxptQxdq1
pjLAA5Af+sKi6Zoj6oMlFWOjeRkwqZ5toxWY5lO93NXy4869QoYUdUbhXn4LQncC8XgnHdOO+LSu
jBDhLlJKLUQcGa3qu6m/4gsQZRQZD5Do4BIRMqJ5AxaxdjeYjCD2/h08Hb4eTgbq8wHcsrsJtfK1
+sJklI4e+NH0u236Xq0VvqfuX9N3hnISLj6C6J/4sleIBSMPwbGGJgPxjVKCCO5wxoXmSkh+XQQp
H6B8Wam+TN2btGhvVpchIZ/Qk7ECsjh3cMBCfengftw1sA3K93d4KVSA6ZhS4MeMOxwZ9u8uYP7a
wUwJ7tcVqVu21b2TUeeyy4p5kG8xY2RMmxkwcrj/dBKgPDsZ/3mb6y3DES5rdWj6BLwD0vLbniMD
8WzAWG3wcQ6aDNizD36K6M2Wc5DRPXEQ3oe18iETVUb1xwEgo2gQzQiDpWjMQQnjE96lm2Vpz04M
eGXqdH2LAxNtuVH2JqNSfBdZvHQL9d0XfbaXr5n13suqL+JSCg09oetTReOI4yYZ1yWCxlyVwSYy
e/H2+v8A0GNrEpXvcHa3h8BNVP8b9xJA1K4Z7v3WzxFbNIyrej1iYE1GZLOOn5UVj0mvRLjvXSMO
HKJ8gjdhZGDCfWATgEdCk+/kLOJ6jTQZVTyEWEa5nssg+MKRSoYjcYIk9BCBKX5hCbIxmKSo4kHm
a4vsaTIwqS/8KF6ikXWT6DJGsVTt5K14nSajQe88WPQGfrQFuUwGnNt52OpSlwFA8slP0HvEm+ky
IqPn6NnnV5VxoxCBfw1QG9PC2JSh8S/C/A4R7a1GGyZL1FL0fs144c+QQqdX2IJMIqc0JGr37ktQ
6LDPMpRsbC8ZldGjVgWJj4IIqdh/6u1kSMVkGBFa5ZdI00BBouxpUCQTzv7HwA/xQ7lmU/h8HKdi
TLmMdVFSWi9TJjFkFKFfF0ATbW1WAmd+xvHCjiUb56DIUR/IbVxGhcBnmGpbbgtdhhW+4RjqMoq4
UFYIgODNKwhdZlLaV6iYmdLMtb5pktxCVsRxMIvFAjKliqo0GdDEN9U8yrXhfwYE3bT3sUBtJmyQ
9dFw1iAeiierGASIUdwexgW9DKP1A2MhW+YAicZCmm9DWv//pVrrMGBIBHMCJ6MM/7LIWj0Juow6
keuv/wNAhmXQZFb9ZYuvScnfNkW2bWTTb8sX2969MYOb20xNm1d9vy5tLkMDW+ZFcQuv2feZlM9G
S3Jz3y9zf/O33/QWL+G5Nt5y23iqjr3lC2RYa5C7CF753/4PAAD//w==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withinLinearReversed" id="23">
  <a:schemeClr val="accent3"/>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b1bee045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b1bee045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419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58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256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7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516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19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009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597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58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46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10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130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730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060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5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9478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26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6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984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916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013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781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904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823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420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2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350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216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490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622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225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466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764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788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52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045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438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318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9520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98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59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74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094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172bcc1e6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172bcc1e6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878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5150" y="-73950"/>
            <a:ext cx="9294300" cy="5291400"/>
          </a:xfrm>
          <a:prstGeom prst="rect">
            <a:avLst/>
          </a:prstGeom>
          <a:solidFill>
            <a:schemeClr val="accent4">
              <a:alpha val="31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19725" y="-892500"/>
            <a:ext cx="6928500" cy="69285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943850" y="1477650"/>
            <a:ext cx="5256300" cy="1103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5200"/>
              <a:buNone/>
              <a:defRPr sz="5200">
                <a:solidFill>
                  <a:schemeClr val="accent1"/>
                </a:solidFill>
              </a:defRPr>
            </a:lvl2pPr>
            <a:lvl3pPr lvl="2" algn="ctr" rtl="0">
              <a:spcBef>
                <a:spcPts val="0"/>
              </a:spcBef>
              <a:spcAft>
                <a:spcPts val="0"/>
              </a:spcAft>
              <a:buClr>
                <a:schemeClr val="accent1"/>
              </a:buClr>
              <a:buSzPts val="5200"/>
              <a:buNone/>
              <a:defRPr sz="5200">
                <a:solidFill>
                  <a:schemeClr val="accent1"/>
                </a:solidFill>
              </a:defRPr>
            </a:lvl3pPr>
            <a:lvl4pPr lvl="3" algn="ctr" rtl="0">
              <a:spcBef>
                <a:spcPts val="0"/>
              </a:spcBef>
              <a:spcAft>
                <a:spcPts val="0"/>
              </a:spcAft>
              <a:buClr>
                <a:schemeClr val="accent1"/>
              </a:buClr>
              <a:buSzPts val="5200"/>
              <a:buNone/>
              <a:defRPr sz="5200">
                <a:solidFill>
                  <a:schemeClr val="accent1"/>
                </a:solidFill>
              </a:defRPr>
            </a:lvl4pPr>
            <a:lvl5pPr lvl="4" algn="ctr" rtl="0">
              <a:spcBef>
                <a:spcPts val="0"/>
              </a:spcBef>
              <a:spcAft>
                <a:spcPts val="0"/>
              </a:spcAft>
              <a:buClr>
                <a:schemeClr val="accent1"/>
              </a:buClr>
              <a:buSzPts val="5200"/>
              <a:buNone/>
              <a:defRPr sz="5200">
                <a:solidFill>
                  <a:schemeClr val="accent1"/>
                </a:solidFill>
              </a:defRPr>
            </a:lvl5pPr>
            <a:lvl6pPr lvl="5" algn="ctr" rtl="0">
              <a:spcBef>
                <a:spcPts val="0"/>
              </a:spcBef>
              <a:spcAft>
                <a:spcPts val="0"/>
              </a:spcAft>
              <a:buClr>
                <a:schemeClr val="accent1"/>
              </a:buClr>
              <a:buSzPts val="5200"/>
              <a:buNone/>
              <a:defRPr sz="5200">
                <a:solidFill>
                  <a:schemeClr val="accent1"/>
                </a:solidFill>
              </a:defRPr>
            </a:lvl6pPr>
            <a:lvl7pPr lvl="6" algn="ctr" rtl="0">
              <a:spcBef>
                <a:spcPts val="0"/>
              </a:spcBef>
              <a:spcAft>
                <a:spcPts val="0"/>
              </a:spcAft>
              <a:buClr>
                <a:schemeClr val="accent1"/>
              </a:buClr>
              <a:buSzPts val="5200"/>
              <a:buNone/>
              <a:defRPr sz="5200">
                <a:solidFill>
                  <a:schemeClr val="accent1"/>
                </a:solidFill>
              </a:defRPr>
            </a:lvl7pPr>
            <a:lvl8pPr lvl="7" algn="ctr" rtl="0">
              <a:spcBef>
                <a:spcPts val="0"/>
              </a:spcBef>
              <a:spcAft>
                <a:spcPts val="0"/>
              </a:spcAft>
              <a:buClr>
                <a:schemeClr val="accent1"/>
              </a:buClr>
              <a:buSzPts val="5200"/>
              <a:buNone/>
              <a:defRPr sz="5200">
                <a:solidFill>
                  <a:schemeClr val="accent1"/>
                </a:solidFill>
              </a:defRPr>
            </a:lvl8pPr>
            <a:lvl9pPr lvl="8" algn="ctr" rtl="0">
              <a:spcBef>
                <a:spcPts val="0"/>
              </a:spcBef>
              <a:spcAft>
                <a:spcPts val="0"/>
              </a:spcAft>
              <a:buClr>
                <a:schemeClr val="accent1"/>
              </a:buClr>
              <a:buSzPts val="5200"/>
              <a:buNone/>
              <a:defRPr sz="5200">
                <a:solidFill>
                  <a:schemeClr val="accent1"/>
                </a:solidFill>
              </a:defRPr>
            </a:lvl9pPr>
          </a:lstStyle>
          <a:p>
            <a:endParaRPr/>
          </a:p>
        </p:txBody>
      </p:sp>
      <p:sp>
        <p:nvSpPr>
          <p:cNvPr id="12" name="Google Shape;12;p2"/>
          <p:cNvSpPr txBox="1">
            <a:spLocks noGrp="1"/>
          </p:cNvSpPr>
          <p:nvPr>
            <p:ph type="subTitle" idx="1"/>
          </p:nvPr>
        </p:nvSpPr>
        <p:spPr>
          <a:xfrm>
            <a:off x="1904239" y="2428950"/>
            <a:ext cx="5335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1pPr>
            <a:lvl2pPr lvl="1"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2pPr>
            <a:lvl3pPr lvl="2"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3pPr>
            <a:lvl4pPr lvl="3"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4pPr>
            <a:lvl5pPr lvl="4"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5pPr>
            <a:lvl6pPr lvl="5"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6pPr>
            <a:lvl7pPr lvl="6"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7pPr>
            <a:lvl8pPr lvl="7"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8pPr>
            <a:lvl9pPr lvl="8" algn="ctr" rtl="0">
              <a:lnSpc>
                <a:spcPct val="100000"/>
              </a:lnSpc>
              <a:spcBef>
                <a:spcPts val="0"/>
              </a:spcBef>
              <a:spcAft>
                <a:spcPts val="0"/>
              </a:spcAft>
              <a:buClr>
                <a:schemeClr val="accent1"/>
              </a:buClr>
              <a:buSzPts val="1200"/>
              <a:buFont typeface="Roboto"/>
              <a:buNone/>
              <a:defRPr sz="1200">
                <a:solidFill>
                  <a:schemeClr val="accent1"/>
                </a:solidFill>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3430800" y="1236800"/>
            <a:ext cx="8543100" cy="8543100"/>
          </a:xfrm>
          <a:prstGeom prst="diamond">
            <a:avLst/>
          </a:prstGeom>
          <a:solidFill>
            <a:srgbClr val="CFE2F3">
              <a:alpha val="9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ctrTitle"/>
          </p:nvPr>
        </p:nvSpPr>
        <p:spPr>
          <a:xfrm rot="-5400000">
            <a:off x="6374850" y="2460750"/>
            <a:ext cx="4334100" cy="222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1200"/>
              <a:buNone/>
              <a:defRPr sz="1200">
                <a:solidFill>
                  <a:schemeClr val="accent1"/>
                </a:solidFill>
              </a:defRPr>
            </a:lvl1pPr>
            <a:lvl2pPr lvl="1" algn="r" rtl="0">
              <a:spcBef>
                <a:spcPts val="0"/>
              </a:spcBef>
              <a:spcAft>
                <a:spcPts val="0"/>
              </a:spcAft>
              <a:buClr>
                <a:schemeClr val="accent1"/>
              </a:buClr>
              <a:buSzPts val="1200"/>
              <a:buNone/>
              <a:defRPr sz="1200">
                <a:solidFill>
                  <a:schemeClr val="accent1"/>
                </a:solidFill>
              </a:defRPr>
            </a:lvl2pPr>
            <a:lvl3pPr lvl="2" algn="r" rtl="0">
              <a:spcBef>
                <a:spcPts val="0"/>
              </a:spcBef>
              <a:spcAft>
                <a:spcPts val="0"/>
              </a:spcAft>
              <a:buClr>
                <a:schemeClr val="accent1"/>
              </a:buClr>
              <a:buSzPts val="1200"/>
              <a:buNone/>
              <a:defRPr sz="1200">
                <a:solidFill>
                  <a:schemeClr val="accent1"/>
                </a:solidFill>
              </a:defRPr>
            </a:lvl3pPr>
            <a:lvl4pPr lvl="3" algn="r" rtl="0">
              <a:spcBef>
                <a:spcPts val="0"/>
              </a:spcBef>
              <a:spcAft>
                <a:spcPts val="0"/>
              </a:spcAft>
              <a:buClr>
                <a:schemeClr val="accent1"/>
              </a:buClr>
              <a:buSzPts val="1200"/>
              <a:buNone/>
              <a:defRPr sz="1200">
                <a:solidFill>
                  <a:schemeClr val="accent1"/>
                </a:solidFill>
              </a:defRPr>
            </a:lvl4pPr>
            <a:lvl5pPr lvl="4" algn="r" rtl="0">
              <a:spcBef>
                <a:spcPts val="0"/>
              </a:spcBef>
              <a:spcAft>
                <a:spcPts val="0"/>
              </a:spcAft>
              <a:buClr>
                <a:schemeClr val="accent1"/>
              </a:buClr>
              <a:buSzPts val="1200"/>
              <a:buNone/>
              <a:defRPr sz="1200">
                <a:solidFill>
                  <a:schemeClr val="accent1"/>
                </a:solidFill>
              </a:defRPr>
            </a:lvl5pPr>
            <a:lvl6pPr lvl="5" algn="r" rtl="0">
              <a:spcBef>
                <a:spcPts val="0"/>
              </a:spcBef>
              <a:spcAft>
                <a:spcPts val="0"/>
              </a:spcAft>
              <a:buClr>
                <a:schemeClr val="accent1"/>
              </a:buClr>
              <a:buSzPts val="1200"/>
              <a:buNone/>
              <a:defRPr sz="1200">
                <a:solidFill>
                  <a:schemeClr val="accent1"/>
                </a:solidFill>
              </a:defRPr>
            </a:lvl6pPr>
            <a:lvl7pPr lvl="6" algn="r" rtl="0">
              <a:spcBef>
                <a:spcPts val="0"/>
              </a:spcBef>
              <a:spcAft>
                <a:spcPts val="0"/>
              </a:spcAft>
              <a:buClr>
                <a:schemeClr val="accent1"/>
              </a:buClr>
              <a:buSzPts val="1200"/>
              <a:buNone/>
              <a:defRPr sz="1200">
                <a:solidFill>
                  <a:schemeClr val="accent1"/>
                </a:solidFill>
              </a:defRPr>
            </a:lvl7pPr>
            <a:lvl8pPr lvl="7" algn="r" rtl="0">
              <a:spcBef>
                <a:spcPts val="0"/>
              </a:spcBef>
              <a:spcAft>
                <a:spcPts val="0"/>
              </a:spcAft>
              <a:buClr>
                <a:schemeClr val="accent1"/>
              </a:buClr>
              <a:buSzPts val="1200"/>
              <a:buNone/>
              <a:defRPr sz="1200">
                <a:solidFill>
                  <a:schemeClr val="accent1"/>
                </a:solidFill>
              </a:defRPr>
            </a:lvl8pPr>
            <a:lvl9pPr lvl="8" algn="r" rtl="0">
              <a:spcBef>
                <a:spcPts val="0"/>
              </a:spcBef>
              <a:spcAft>
                <a:spcPts val="0"/>
              </a:spcAft>
              <a:buClr>
                <a:schemeClr val="accent1"/>
              </a:buClr>
              <a:buSzPts val="1200"/>
              <a:buNone/>
              <a:defRPr sz="1200">
                <a:solidFill>
                  <a:schemeClr val="accent1"/>
                </a:solidFill>
              </a:defRPr>
            </a:lvl9pPr>
          </a:lstStyle>
          <a:p>
            <a:endParaRPr/>
          </a:p>
        </p:txBody>
      </p:sp>
      <p:sp>
        <p:nvSpPr>
          <p:cNvPr id="21" name="Google Shape;21;p4"/>
          <p:cNvSpPr txBox="1">
            <a:spLocks noGrp="1"/>
          </p:cNvSpPr>
          <p:nvPr>
            <p:ph type="body" idx="1"/>
          </p:nvPr>
        </p:nvSpPr>
        <p:spPr>
          <a:xfrm>
            <a:off x="711725" y="856200"/>
            <a:ext cx="7437900" cy="3168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Font typeface="Livvic"/>
              <a:buChar char="●"/>
              <a:defRPr sz="1200">
                <a:solidFill>
                  <a:srgbClr val="FFFFFF"/>
                </a:solidFill>
                <a:latin typeface="Roboto"/>
                <a:ea typeface="Roboto"/>
                <a:cs typeface="Roboto"/>
                <a:sym typeface="Roboto"/>
              </a:defRPr>
            </a:lvl1pPr>
            <a:lvl2pPr marL="914400" lvl="1"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2pPr>
            <a:lvl3pPr marL="1371600" lvl="2"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3pPr>
            <a:lvl4pPr marL="1828800" lvl="3"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4pPr>
            <a:lvl5pPr marL="2286000" lvl="4"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5pPr>
            <a:lvl6pPr marL="2743200" lvl="5"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6pPr>
            <a:lvl7pPr marL="3200400" lvl="6"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7pPr>
            <a:lvl8pPr marL="3657600" lvl="7" indent="-304800" rtl="0">
              <a:lnSpc>
                <a:spcPct val="115000"/>
              </a:lnSpc>
              <a:spcBef>
                <a:spcPts val="1600"/>
              </a:spcBef>
              <a:spcAft>
                <a:spcPts val="0"/>
              </a:spcAft>
              <a:buClr>
                <a:srgbClr val="434343"/>
              </a:buClr>
              <a:buSzPts val="1200"/>
              <a:buFont typeface="Roboto Condensed Light"/>
              <a:buChar char="○"/>
              <a:defRPr sz="1000">
                <a:solidFill>
                  <a:srgbClr val="FFFFFF"/>
                </a:solidFill>
                <a:latin typeface="Roboto"/>
                <a:ea typeface="Roboto"/>
                <a:cs typeface="Roboto"/>
                <a:sym typeface="Roboto"/>
              </a:defRPr>
            </a:lvl8pPr>
            <a:lvl9pPr marL="4114800" lvl="8" indent="-304800" rtl="0">
              <a:lnSpc>
                <a:spcPct val="115000"/>
              </a:lnSpc>
              <a:spcBef>
                <a:spcPts val="1600"/>
              </a:spcBef>
              <a:spcAft>
                <a:spcPts val="1600"/>
              </a:spcAft>
              <a:buClr>
                <a:srgbClr val="434343"/>
              </a:buClr>
              <a:buSzPts val="1200"/>
              <a:buFont typeface="Roboto Condensed Light"/>
              <a:buChar char="■"/>
              <a:defRPr sz="10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1pPr>
            <a:lvl2pPr lvl="1">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2pPr>
            <a:lvl3pPr lvl="2">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3pPr>
            <a:lvl4pPr lvl="3">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4pPr>
            <a:lvl5pPr lvl="4">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5pPr>
            <a:lvl6pPr lvl="5">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6pPr>
            <a:lvl7pPr lvl="6">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7pPr>
            <a:lvl8pPr lvl="7">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8pPr>
            <a:lvl9pPr lvl="8">
              <a:spcBef>
                <a:spcPts val="0"/>
              </a:spcBef>
              <a:spcAft>
                <a:spcPts val="0"/>
              </a:spcAft>
              <a:buClr>
                <a:schemeClr val="accent1"/>
              </a:buClr>
              <a:buSzPts val="2800"/>
              <a:buFont typeface="Bree Serif"/>
              <a:buNone/>
              <a:defRPr sz="2800">
                <a:solidFill>
                  <a:schemeClr val="accent1"/>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Roboto Light"/>
              <a:buChar char="●"/>
              <a:defRPr sz="1800">
                <a:solidFill>
                  <a:schemeClr val="lt1"/>
                </a:solidFill>
                <a:latin typeface="Roboto Light"/>
                <a:ea typeface="Roboto Light"/>
                <a:cs typeface="Roboto Light"/>
                <a:sym typeface="Roboto Light"/>
              </a:defRPr>
            </a:lvl1pPr>
            <a:lvl2pPr marL="914400" lvl="1"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2pPr>
            <a:lvl3pPr marL="1371600" lvl="2"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3pPr>
            <a:lvl4pPr marL="1828800" lvl="3"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4pPr>
            <a:lvl5pPr marL="2286000" lvl="4"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5pPr>
            <a:lvl6pPr marL="2743200" lvl="5"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6pPr>
            <a:lvl7pPr marL="3200400" lvl="6"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7pPr>
            <a:lvl8pPr marL="3657600" lvl="7" indent="-317500">
              <a:lnSpc>
                <a:spcPct val="115000"/>
              </a:lnSpc>
              <a:spcBef>
                <a:spcPts val="1600"/>
              </a:spcBef>
              <a:spcAft>
                <a:spcPts val="0"/>
              </a:spcAft>
              <a:buClr>
                <a:schemeClr val="lt1"/>
              </a:buClr>
              <a:buSzPts val="1400"/>
              <a:buFont typeface="Roboto Light"/>
              <a:buChar char="○"/>
              <a:defRPr>
                <a:solidFill>
                  <a:schemeClr val="lt1"/>
                </a:solidFill>
                <a:latin typeface="Roboto Light"/>
                <a:ea typeface="Roboto Light"/>
                <a:cs typeface="Roboto Light"/>
                <a:sym typeface="Roboto Light"/>
              </a:defRPr>
            </a:lvl8pPr>
            <a:lvl9pPr marL="4114800" lvl="8" indent="-317500">
              <a:lnSpc>
                <a:spcPct val="115000"/>
              </a:lnSpc>
              <a:spcBef>
                <a:spcPts val="1600"/>
              </a:spcBef>
              <a:spcAft>
                <a:spcPts val="1600"/>
              </a:spcAft>
              <a:buClr>
                <a:schemeClr val="lt1"/>
              </a:buClr>
              <a:buSzPts val="1400"/>
              <a:buFont typeface="Roboto Light"/>
              <a:buChar char="■"/>
              <a:defRPr>
                <a:solidFill>
                  <a:schemeClr val="lt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7" r:id="rId5"/>
    <p:sldLayoutId id="2147483658" r:id="rId6"/>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chart" Target="../charts/char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chart" Target="../charts/char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14/relationships/chartEx" Target="../charts/chartEx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20.png"/><Relationship Id="rId4" Type="http://schemas.microsoft.com/office/2014/relationships/chartEx" Target="../charts/chartEx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chart" Target="../charts/chart9.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web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56"/>
          <p:cNvSpPr txBox="1">
            <a:spLocks noGrp="1"/>
          </p:cNvSpPr>
          <p:nvPr>
            <p:ph type="ctrTitle"/>
          </p:nvPr>
        </p:nvSpPr>
        <p:spPr>
          <a:xfrm>
            <a:off x="1951637" y="1509882"/>
            <a:ext cx="5240721" cy="53048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IN" dirty="0">
                <a:solidFill>
                  <a:schemeClr val="lt1"/>
                </a:solidFill>
              </a:rPr>
              <a:t>C</a:t>
            </a:r>
            <a:r>
              <a:rPr lang="en" dirty="0">
                <a:solidFill>
                  <a:schemeClr val="lt1"/>
                </a:solidFill>
              </a:rPr>
              <a:t>apstone project </a:t>
            </a:r>
            <a:endParaRPr dirty="0"/>
          </a:p>
        </p:txBody>
      </p:sp>
      <p:sp>
        <p:nvSpPr>
          <p:cNvPr id="389" name="Google Shape;389;p56"/>
          <p:cNvSpPr txBox="1">
            <a:spLocks noGrp="1"/>
          </p:cNvSpPr>
          <p:nvPr>
            <p:ph type="subTitle" idx="1"/>
          </p:nvPr>
        </p:nvSpPr>
        <p:spPr>
          <a:xfrm>
            <a:off x="1951637" y="1925013"/>
            <a:ext cx="5417488" cy="5304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b="1" dirty="0">
                <a:highlight>
                  <a:srgbClr val="000000"/>
                </a:highlight>
              </a:rPr>
              <a:t>UNIVERSITY SUCCESS ANALYSIS</a:t>
            </a:r>
            <a:endParaRPr sz="2400" b="1" dirty="0">
              <a:highlight>
                <a:srgbClr val="000000"/>
              </a:highlight>
            </a:endParaRPr>
          </a:p>
        </p:txBody>
      </p:sp>
      <p:sp>
        <p:nvSpPr>
          <p:cNvPr id="390" name="Google Shape;390;p56"/>
          <p:cNvSpPr/>
          <p:nvPr/>
        </p:nvSpPr>
        <p:spPr>
          <a:xfrm>
            <a:off x="3985799" y="286567"/>
            <a:ext cx="1172400" cy="1172400"/>
          </a:xfrm>
          <a:prstGeom prst="ellipse">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391;p56"/>
          <p:cNvSpPr/>
          <p:nvPr/>
        </p:nvSpPr>
        <p:spPr>
          <a:xfrm>
            <a:off x="4319142" y="528938"/>
            <a:ext cx="505713" cy="518272"/>
          </a:xfrm>
          <a:custGeom>
            <a:avLst/>
            <a:gdLst/>
            <a:ahLst/>
            <a:cxnLst/>
            <a:rect l="l" t="t" r="r" b="b"/>
            <a:pathLst>
              <a:path w="203711" h="208770" extrusionOk="0">
                <a:moveTo>
                  <a:pt x="82480" y="60649"/>
                </a:moveTo>
                <a:cubicBezTo>
                  <a:pt x="82435" y="60966"/>
                  <a:pt x="82435" y="61283"/>
                  <a:pt x="82435" y="61600"/>
                </a:cubicBezTo>
                <a:cubicBezTo>
                  <a:pt x="82435" y="66217"/>
                  <a:pt x="85287" y="70156"/>
                  <a:pt x="89361" y="71740"/>
                </a:cubicBezTo>
                <a:lnTo>
                  <a:pt x="89361" y="156393"/>
                </a:lnTo>
                <a:cubicBezTo>
                  <a:pt x="85287" y="157978"/>
                  <a:pt x="82435" y="161916"/>
                  <a:pt x="82435" y="166533"/>
                </a:cubicBezTo>
                <a:cubicBezTo>
                  <a:pt x="82435" y="166715"/>
                  <a:pt x="82435" y="166850"/>
                  <a:pt x="82435" y="166986"/>
                </a:cubicBezTo>
                <a:lnTo>
                  <a:pt x="58804" y="166986"/>
                </a:lnTo>
                <a:cubicBezTo>
                  <a:pt x="58804" y="166850"/>
                  <a:pt x="58804" y="166715"/>
                  <a:pt x="58804" y="166533"/>
                </a:cubicBezTo>
                <a:cubicBezTo>
                  <a:pt x="58804" y="161916"/>
                  <a:pt x="55907" y="157978"/>
                  <a:pt x="51833" y="156439"/>
                </a:cubicBezTo>
                <a:lnTo>
                  <a:pt x="51833" y="71740"/>
                </a:lnTo>
                <a:cubicBezTo>
                  <a:pt x="55907" y="70156"/>
                  <a:pt x="58804" y="66217"/>
                  <a:pt x="58804" y="61600"/>
                </a:cubicBezTo>
                <a:cubicBezTo>
                  <a:pt x="58804" y="61283"/>
                  <a:pt x="58804" y="60966"/>
                  <a:pt x="58759" y="60649"/>
                </a:cubicBezTo>
                <a:close/>
                <a:moveTo>
                  <a:pt x="144951" y="60649"/>
                </a:moveTo>
                <a:cubicBezTo>
                  <a:pt x="144906" y="60966"/>
                  <a:pt x="144906" y="61283"/>
                  <a:pt x="144906" y="61600"/>
                </a:cubicBezTo>
                <a:cubicBezTo>
                  <a:pt x="144906" y="66217"/>
                  <a:pt x="147758" y="70156"/>
                  <a:pt x="151832" y="71740"/>
                </a:cubicBezTo>
                <a:lnTo>
                  <a:pt x="151832" y="156393"/>
                </a:lnTo>
                <a:cubicBezTo>
                  <a:pt x="147803" y="157978"/>
                  <a:pt x="144906" y="161916"/>
                  <a:pt x="144906" y="166533"/>
                </a:cubicBezTo>
                <a:cubicBezTo>
                  <a:pt x="144906" y="166715"/>
                  <a:pt x="144906" y="166850"/>
                  <a:pt x="144906" y="166986"/>
                </a:cubicBezTo>
                <a:lnTo>
                  <a:pt x="121276" y="166986"/>
                </a:lnTo>
                <a:cubicBezTo>
                  <a:pt x="121276" y="166850"/>
                  <a:pt x="121276" y="166715"/>
                  <a:pt x="121276" y="166533"/>
                </a:cubicBezTo>
                <a:cubicBezTo>
                  <a:pt x="121276" y="161916"/>
                  <a:pt x="118424" y="157978"/>
                  <a:pt x="114349" y="156439"/>
                </a:cubicBezTo>
                <a:lnTo>
                  <a:pt x="114349" y="71740"/>
                </a:lnTo>
                <a:cubicBezTo>
                  <a:pt x="118424" y="70156"/>
                  <a:pt x="121276" y="66217"/>
                  <a:pt x="121276" y="61600"/>
                </a:cubicBezTo>
                <a:cubicBezTo>
                  <a:pt x="121276" y="61283"/>
                  <a:pt x="121276" y="60966"/>
                  <a:pt x="121230" y="60649"/>
                </a:cubicBezTo>
                <a:close/>
                <a:moveTo>
                  <a:pt x="101855" y="0"/>
                </a:moveTo>
                <a:cubicBezTo>
                  <a:pt x="101154" y="0"/>
                  <a:pt x="100452" y="102"/>
                  <a:pt x="99773" y="306"/>
                </a:cubicBezTo>
                <a:lnTo>
                  <a:pt x="10593" y="28282"/>
                </a:lnTo>
                <a:cubicBezTo>
                  <a:pt x="7741" y="29187"/>
                  <a:pt x="5794" y="31858"/>
                  <a:pt x="5794" y="34891"/>
                </a:cubicBezTo>
                <a:lnTo>
                  <a:pt x="5794" y="53769"/>
                </a:lnTo>
                <a:cubicBezTo>
                  <a:pt x="5794" y="57571"/>
                  <a:pt x="8873" y="60649"/>
                  <a:pt x="12675" y="60649"/>
                </a:cubicBezTo>
                <a:lnTo>
                  <a:pt x="19964" y="60649"/>
                </a:lnTo>
                <a:cubicBezTo>
                  <a:pt x="19964" y="60966"/>
                  <a:pt x="19918" y="61283"/>
                  <a:pt x="19918" y="61600"/>
                </a:cubicBezTo>
                <a:cubicBezTo>
                  <a:pt x="19918" y="66217"/>
                  <a:pt x="22816" y="70156"/>
                  <a:pt x="26890" y="71740"/>
                </a:cubicBezTo>
                <a:lnTo>
                  <a:pt x="26890" y="156393"/>
                </a:lnTo>
                <a:cubicBezTo>
                  <a:pt x="22816" y="157978"/>
                  <a:pt x="19918" y="161916"/>
                  <a:pt x="19918" y="166533"/>
                </a:cubicBezTo>
                <a:cubicBezTo>
                  <a:pt x="19918" y="166715"/>
                  <a:pt x="19964" y="166850"/>
                  <a:pt x="19964" y="166986"/>
                </a:cubicBezTo>
                <a:lnTo>
                  <a:pt x="18289" y="166986"/>
                </a:lnTo>
                <a:cubicBezTo>
                  <a:pt x="14758" y="166986"/>
                  <a:pt x="11861" y="169883"/>
                  <a:pt x="11861" y="173414"/>
                </a:cubicBezTo>
                <a:lnTo>
                  <a:pt x="11861" y="178711"/>
                </a:lnTo>
                <a:lnTo>
                  <a:pt x="6428" y="178711"/>
                </a:lnTo>
                <a:cubicBezTo>
                  <a:pt x="2897" y="178711"/>
                  <a:pt x="0" y="181608"/>
                  <a:pt x="0" y="185139"/>
                </a:cubicBezTo>
                <a:lnTo>
                  <a:pt x="0" y="202341"/>
                </a:lnTo>
                <a:cubicBezTo>
                  <a:pt x="0" y="205872"/>
                  <a:pt x="2897" y="208769"/>
                  <a:pt x="6428" y="208769"/>
                </a:cubicBezTo>
                <a:lnTo>
                  <a:pt x="197282" y="208769"/>
                </a:lnTo>
                <a:cubicBezTo>
                  <a:pt x="200813" y="208769"/>
                  <a:pt x="203710" y="205872"/>
                  <a:pt x="203710" y="202341"/>
                </a:cubicBezTo>
                <a:lnTo>
                  <a:pt x="203710" y="185139"/>
                </a:lnTo>
                <a:cubicBezTo>
                  <a:pt x="203710" y="181608"/>
                  <a:pt x="200813" y="178711"/>
                  <a:pt x="197282" y="178711"/>
                </a:cubicBezTo>
                <a:lnTo>
                  <a:pt x="191850" y="178711"/>
                </a:lnTo>
                <a:lnTo>
                  <a:pt x="191850" y="173414"/>
                </a:lnTo>
                <a:cubicBezTo>
                  <a:pt x="191850" y="169883"/>
                  <a:pt x="188953" y="166986"/>
                  <a:pt x="185422" y="166986"/>
                </a:cubicBezTo>
                <a:lnTo>
                  <a:pt x="183747" y="166986"/>
                </a:lnTo>
                <a:cubicBezTo>
                  <a:pt x="183747" y="166850"/>
                  <a:pt x="183792" y="166715"/>
                  <a:pt x="183792" y="166533"/>
                </a:cubicBezTo>
                <a:cubicBezTo>
                  <a:pt x="183792" y="161916"/>
                  <a:pt x="180895" y="157978"/>
                  <a:pt x="176821" y="156439"/>
                </a:cubicBezTo>
                <a:lnTo>
                  <a:pt x="176821" y="71740"/>
                </a:lnTo>
                <a:cubicBezTo>
                  <a:pt x="180895" y="70156"/>
                  <a:pt x="183792" y="66217"/>
                  <a:pt x="183792" y="61600"/>
                </a:cubicBezTo>
                <a:cubicBezTo>
                  <a:pt x="183792" y="61283"/>
                  <a:pt x="183747" y="60966"/>
                  <a:pt x="183747" y="60649"/>
                </a:cubicBezTo>
                <a:lnTo>
                  <a:pt x="191035" y="60649"/>
                </a:lnTo>
                <a:cubicBezTo>
                  <a:pt x="194838" y="60649"/>
                  <a:pt x="197916" y="57571"/>
                  <a:pt x="197916" y="53769"/>
                </a:cubicBezTo>
                <a:lnTo>
                  <a:pt x="197916" y="34891"/>
                </a:lnTo>
                <a:cubicBezTo>
                  <a:pt x="197916" y="31858"/>
                  <a:pt x="195969" y="29187"/>
                  <a:pt x="193117" y="28282"/>
                </a:cubicBezTo>
                <a:lnTo>
                  <a:pt x="103938" y="306"/>
                </a:lnTo>
                <a:cubicBezTo>
                  <a:pt x="103259" y="102"/>
                  <a:pt x="102557" y="0"/>
                  <a:pt x="10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389;p56">
            <a:extLst>
              <a:ext uri="{FF2B5EF4-FFF2-40B4-BE49-F238E27FC236}">
                <a16:creationId xmlns:a16="http://schemas.microsoft.com/office/drawing/2014/main" id="{B82DB54B-7596-18AC-F0FE-398D4C16E643}"/>
              </a:ext>
            </a:extLst>
          </p:cNvPr>
          <p:cNvSpPr txBox="1">
            <a:spLocks/>
          </p:cNvSpPr>
          <p:nvPr/>
        </p:nvSpPr>
        <p:spPr>
          <a:xfrm>
            <a:off x="3917597" y="2340144"/>
            <a:ext cx="3382363" cy="530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1pPr>
            <a:lvl2pPr marL="914400" marR="0" lvl="1"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2pPr>
            <a:lvl3pPr marL="1371600" marR="0" lvl="2"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3pPr>
            <a:lvl4pPr marL="1828800" marR="0" lvl="3"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4pPr>
            <a:lvl5pPr marL="2286000" marR="0" lvl="4"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5pPr>
            <a:lvl6pPr marL="2743200" marR="0" lvl="5"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6pPr>
            <a:lvl7pPr marL="3200400" marR="0" lvl="6"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7pPr>
            <a:lvl8pPr marL="3657600" marR="0" lvl="7"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8pPr>
            <a:lvl9pPr marL="4114800" marR="0" lvl="8" indent="-317500" algn="ctr" rtl="0">
              <a:lnSpc>
                <a:spcPct val="100000"/>
              </a:lnSpc>
              <a:spcBef>
                <a:spcPts val="0"/>
              </a:spcBef>
              <a:spcAft>
                <a:spcPts val="0"/>
              </a:spcAft>
              <a:buClr>
                <a:schemeClr val="accent1"/>
              </a:buClr>
              <a:buSzPts val="1200"/>
              <a:buFont typeface="Roboto"/>
              <a:buNone/>
              <a:defRPr sz="1200" b="0" i="0" u="none" strike="noStrike" cap="none">
                <a:solidFill>
                  <a:schemeClr val="accent1"/>
                </a:solidFill>
                <a:latin typeface="Roboto"/>
                <a:ea typeface="Roboto"/>
                <a:cs typeface="Roboto"/>
                <a:sym typeface="Roboto"/>
              </a:defRPr>
            </a:lvl9pPr>
          </a:lstStyle>
          <a:p>
            <a:pPr marL="0" indent="0"/>
            <a:r>
              <a:rPr lang="en-GB" sz="2400" b="1" dirty="0">
                <a:solidFill>
                  <a:schemeClr val="tx1"/>
                </a:solidFill>
                <a:highlight>
                  <a:srgbClr val="C0C0C0"/>
                </a:highlight>
              </a:rPr>
              <a:t>- RAKESH BABU ARETI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 calcmode="lin" valueType="num">
                                      <p:cBhvr additive="base">
                                        <p:cTn id="7" dur="1000"/>
                                        <p:tgtEl>
                                          <p:spTgt spid="38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89"/>
                                        </p:tgtEl>
                                        <p:attrNameLst>
                                          <p:attrName>style.visibility</p:attrName>
                                        </p:attrNameLst>
                                      </p:cBhvr>
                                      <p:to>
                                        <p:strVal val="visible"/>
                                      </p:to>
                                    </p:set>
                                    <p:animEffect transition="in" filter="fade">
                                      <p:cBhvr>
                                        <p:cTn id="10" dur="1000"/>
                                        <p:tgtEl>
                                          <p:spTgt spid="38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2606031" y="16864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2626747" y="1760594"/>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F91FA9-B258-61BF-A8A4-2D15191F96FE}"/>
              </a:ext>
            </a:extLst>
          </p:cNvPr>
          <p:cNvSpPr txBox="1"/>
          <p:nvPr/>
        </p:nvSpPr>
        <p:spPr>
          <a:xfrm>
            <a:off x="2606031" y="2299315"/>
            <a:ext cx="5860758" cy="1938992"/>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University Ranking has been considered as the average score of each university.  Here the female % has a good impact on University’s ranking. Sorted the average score in Descending Order, we can clearly understand that Female Percentage has Moderate Impact on University’s Ranking.</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E6CEB7-23DD-6771-5CC4-10001E1E9D6B}"/>
              </a:ext>
            </a:extLst>
          </p:cNvPr>
          <p:cNvSpPr txBox="1"/>
          <p:nvPr/>
        </p:nvSpPr>
        <p:spPr>
          <a:xfrm>
            <a:off x="2528270" y="650026"/>
            <a:ext cx="6389081" cy="954107"/>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How does the percentage of female students impact a university's ranking? </a:t>
            </a:r>
            <a:r>
              <a:rPr lang="en-GB" sz="2000" dirty="0">
                <a:solidFill>
                  <a:schemeClr val="bg1"/>
                </a:solidFill>
                <a:latin typeface="Times New Roman" panose="02020603050405020304" pitchFamily="18" charset="0"/>
                <a:cs typeface="Times New Roman" panose="02020603050405020304" pitchFamily="18" charset="0"/>
              </a:rPr>
              <a:t>(Q-8)</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F96A080-85CC-591A-41CB-FE64BA0091CE}"/>
              </a:ext>
            </a:extLst>
          </p:cNvPr>
          <p:cNvPicPr>
            <a:picLocks noChangeAspect="1"/>
          </p:cNvPicPr>
          <p:nvPr/>
        </p:nvPicPr>
        <p:blipFill>
          <a:blip r:embed="rId3"/>
          <a:stretch>
            <a:fillRect/>
          </a:stretch>
        </p:blipFill>
        <p:spPr>
          <a:xfrm>
            <a:off x="54721" y="210009"/>
            <a:ext cx="2473549" cy="4723481"/>
          </a:xfrm>
          <a:prstGeom prst="rect">
            <a:avLst/>
          </a:prstGeom>
        </p:spPr>
      </p:pic>
    </p:spTree>
    <p:extLst>
      <p:ext uri="{BB962C8B-B14F-4D97-AF65-F5344CB8AC3E}">
        <p14:creationId xmlns:p14="http://schemas.microsoft.com/office/powerpoint/2010/main" val="4180288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243385" y="146472"/>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81278" y="23221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F91FA9-B258-61BF-A8A4-2D15191F96FE}"/>
              </a:ext>
            </a:extLst>
          </p:cNvPr>
          <p:cNvSpPr txBox="1"/>
          <p:nvPr/>
        </p:nvSpPr>
        <p:spPr>
          <a:xfrm>
            <a:off x="175063" y="2783782"/>
            <a:ext cx="8209275"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above pie chart shows the distribution of Universities with respect to the Ranking System’s. The highest portion is been occupied by “Times Higher Education World University Ranking” with 40.79% (29.74K) and then its followed by “Shanghai Ranking” with 33.58 % (24.68K), “Centre for World University Ranking” with 25.63 % (18.49K) </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E6CEB7-23DD-6771-5CC4-10001E1E9D6B}"/>
              </a:ext>
            </a:extLst>
          </p:cNvPr>
          <p:cNvSpPr txBox="1"/>
          <p:nvPr/>
        </p:nvSpPr>
        <p:spPr>
          <a:xfrm>
            <a:off x="3243386" y="651392"/>
            <a:ext cx="5301161" cy="1569660"/>
          </a:xfrm>
          <a:prstGeom prst="rect">
            <a:avLst/>
          </a:prstGeom>
          <a:noFill/>
        </p:spPr>
        <p:txBody>
          <a:bodyPr wrap="square" rtlCol="0">
            <a:spAutoFit/>
          </a:bodyPr>
          <a:lstStyle/>
          <a:p>
            <a:r>
              <a:rPr lang="en-GB" sz="3200" dirty="0">
                <a:solidFill>
                  <a:schemeClr val="bg1"/>
                </a:solidFill>
                <a:latin typeface="Times New Roman" panose="02020603050405020304" pitchFamily="18" charset="0"/>
                <a:cs typeface="Times New Roman" panose="02020603050405020304" pitchFamily="18" charset="0"/>
              </a:rPr>
              <a:t>How many universities are ranked by each ranking system? </a:t>
            </a:r>
            <a:r>
              <a:rPr lang="en-GB" sz="2000" dirty="0">
                <a:solidFill>
                  <a:schemeClr val="bg1"/>
                </a:solidFill>
                <a:latin typeface="Times New Roman" panose="02020603050405020304" pitchFamily="18" charset="0"/>
                <a:cs typeface="Times New Roman" panose="02020603050405020304" pitchFamily="18" charset="0"/>
              </a:rPr>
              <a:t>(Q-3b)</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B2B2DA3-D135-34D7-5AC6-90ADE446FBD3}"/>
              </a:ext>
            </a:extLst>
          </p:cNvPr>
          <p:cNvPicPr>
            <a:picLocks noChangeAspect="1"/>
          </p:cNvPicPr>
          <p:nvPr/>
        </p:nvPicPr>
        <p:blipFill>
          <a:blip r:embed="rId3"/>
          <a:stretch>
            <a:fillRect/>
          </a:stretch>
        </p:blipFill>
        <p:spPr>
          <a:xfrm>
            <a:off x="82112" y="219475"/>
            <a:ext cx="3161273" cy="2029639"/>
          </a:xfrm>
          <a:prstGeom prst="rect">
            <a:avLst/>
          </a:prstGeom>
        </p:spPr>
      </p:pic>
    </p:spTree>
    <p:extLst>
      <p:ext uri="{BB962C8B-B14F-4D97-AF65-F5344CB8AC3E}">
        <p14:creationId xmlns:p14="http://schemas.microsoft.com/office/powerpoint/2010/main" val="42049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572000" y="111305"/>
            <a:ext cx="285653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140674" y="2138868"/>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F91FA9-B258-61BF-A8A4-2D15191F96FE}"/>
              </a:ext>
            </a:extLst>
          </p:cNvPr>
          <p:cNvSpPr txBox="1"/>
          <p:nvPr/>
        </p:nvSpPr>
        <p:spPr>
          <a:xfrm>
            <a:off x="211793" y="2631538"/>
            <a:ext cx="8174109"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International Student Percentage has been created and then it is used for the problem statement. As per the Visual, the Mines ParisTech has been the highest percentage as compared with other Universities. Each University has different Number of Universities. The difference can be vary and that can be seen in the Visual.</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E6CEB7-23DD-6771-5CC4-10001E1E9D6B}"/>
              </a:ext>
            </a:extLst>
          </p:cNvPr>
          <p:cNvSpPr txBox="1"/>
          <p:nvPr/>
        </p:nvSpPr>
        <p:spPr>
          <a:xfrm>
            <a:off x="4481148" y="603975"/>
            <a:ext cx="4464732" cy="1692771"/>
          </a:xfrm>
          <a:prstGeom prst="rect">
            <a:avLst/>
          </a:prstGeom>
          <a:noFill/>
        </p:spPr>
        <p:txBody>
          <a:bodyPr wrap="square" rtlCol="0">
            <a:spAutoFit/>
          </a:bodyPr>
          <a:lstStyle/>
          <a:p>
            <a:r>
              <a:rPr lang="en-GB" sz="2800" b="0" i="0" dirty="0">
                <a:solidFill>
                  <a:schemeClr val="bg1"/>
                </a:solidFill>
                <a:effectLst/>
                <a:latin typeface="Times New Roman" panose="02020603050405020304" pitchFamily="18" charset="0"/>
                <a:cs typeface="Times New Roman" panose="02020603050405020304" pitchFamily="18" charset="0"/>
              </a:rPr>
              <a:t>How does the percentage of international students vary across different universities? </a:t>
            </a:r>
            <a:r>
              <a:rPr lang="en-GB" sz="1500" b="0" i="0" dirty="0">
                <a:solidFill>
                  <a:schemeClr val="bg1"/>
                </a:solidFill>
                <a:effectLst/>
                <a:latin typeface="Times New Roman" panose="02020603050405020304" pitchFamily="18" charset="0"/>
                <a:cs typeface="Times New Roman" panose="02020603050405020304" pitchFamily="18" charset="0"/>
              </a:rPr>
              <a:t>(</a:t>
            </a:r>
            <a:r>
              <a:rPr lang="en-GB" sz="2000" b="0" i="0" dirty="0">
                <a:solidFill>
                  <a:schemeClr val="bg1"/>
                </a:solidFill>
                <a:effectLst/>
                <a:latin typeface="Times New Roman" panose="02020603050405020304" pitchFamily="18" charset="0"/>
                <a:cs typeface="Times New Roman" panose="02020603050405020304" pitchFamily="18" charset="0"/>
              </a:rPr>
              <a:t>Q-10</a:t>
            </a:r>
            <a:r>
              <a:rPr lang="en-GB" sz="1500" b="0" i="0" dirty="0">
                <a:solidFill>
                  <a:schemeClr val="bg1"/>
                </a:solidFill>
                <a:effectLst/>
                <a:latin typeface="Times New Roman" panose="02020603050405020304" pitchFamily="18" charset="0"/>
                <a:cs typeface="Times New Roman" panose="02020603050405020304" pitchFamily="18" charset="0"/>
              </a:rPr>
              <a:t>)</a:t>
            </a:r>
          </a:p>
        </p:txBody>
      </p:sp>
      <p:pic>
        <p:nvPicPr>
          <p:cNvPr id="7" name="Picture 6">
            <a:extLst>
              <a:ext uri="{FF2B5EF4-FFF2-40B4-BE49-F238E27FC236}">
                <a16:creationId xmlns:a16="http://schemas.microsoft.com/office/drawing/2014/main" id="{8AADE1E6-09AA-F7F5-D98F-00ED71D56649}"/>
              </a:ext>
            </a:extLst>
          </p:cNvPr>
          <p:cNvPicPr>
            <a:picLocks noChangeAspect="1"/>
          </p:cNvPicPr>
          <p:nvPr/>
        </p:nvPicPr>
        <p:blipFill>
          <a:blip r:embed="rId3"/>
          <a:stretch>
            <a:fillRect/>
          </a:stretch>
        </p:blipFill>
        <p:spPr>
          <a:xfrm>
            <a:off x="140674" y="119120"/>
            <a:ext cx="4290647" cy="1938992"/>
          </a:xfrm>
          <a:prstGeom prst="rect">
            <a:avLst/>
          </a:prstGeom>
        </p:spPr>
      </p:pic>
    </p:spTree>
    <p:extLst>
      <p:ext uri="{BB962C8B-B14F-4D97-AF65-F5344CB8AC3E}">
        <p14:creationId xmlns:p14="http://schemas.microsoft.com/office/powerpoint/2010/main" val="118729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395170" y="2020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76015" y="2457325"/>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F91FA9-B258-61BF-A8A4-2D15191F96FE}"/>
              </a:ext>
            </a:extLst>
          </p:cNvPr>
          <p:cNvSpPr txBox="1"/>
          <p:nvPr/>
        </p:nvSpPr>
        <p:spPr>
          <a:xfrm>
            <a:off x="76015" y="2953361"/>
            <a:ext cx="8167087"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Universities by each Country can be seen the Visual, the United States of America (USA) has </a:t>
            </a:r>
            <a:r>
              <a:rPr lang="en-GB" sz="2000">
                <a:solidFill>
                  <a:schemeClr val="bg1"/>
                </a:solidFill>
                <a:latin typeface="Times New Roman" panose="02020603050405020304" pitchFamily="18" charset="0"/>
                <a:cs typeface="Times New Roman" panose="02020603050405020304" pitchFamily="18" charset="0"/>
              </a:rPr>
              <a:t>the highest number </a:t>
            </a:r>
            <a:r>
              <a:rPr lang="en-GB" sz="2000" dirty="0">
                <a:solidFill>
                  <a:schemeClr val="bg1"/>
                </a:solidFill>
                <a:latin typeface="Times New Roman" panose="02020603050405020304" pitchFamily="18" charset="0"/>
                <a:cs typeface="Times New Roman" panose="02020603050405020304" pitchFamily="18" charset="0"/>
              </a:rPr>
              <a:t>of Universities, followed by China with 96, United Kingdom (UK) with 89 and the list continues</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E6CEB7-23DD-6771-5CC4-10001E1E9D6B}"/>
              </a:ext>
            </a:extLst>
          </p:cNvPr>
          <p:cNvSpPr txBox="1"/>
          <p:nvPr/>
        </p:nvSpPr>
        <p:spPr>
          <a:xfrm>
            <a:off x="4159135" y="663679"/>
            <a:ext cx="4908850" cy="954107"/>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How many universities are there in each country? </a:t>
            </a:r>
            <a:r>
              <a:rPr lang="en-GB" sz="2000" dirty="0">
                <a:solidFill>
                  <a:schemeClr val="bg1"/>
                </a:solidFill>
                <a:latin typeface="Times New Roman" panose="02020603050405020304" pitchFamily="18" charset="0"/>
                <a:cs typeface="Times New Roman" panose="02020603050405020304" pitchFamily="18" charset="0"/>
              </a:rPr>
              <a:t>(Q-1)</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C420204-9453-132A-F66C-0234D30AAED1}"/>
              </a:ext>
            </a:extLst>
          </p:cNvPr>
          <p:cNvPicPr>
            <a:picLocks noChangeAspect="1"/>
          </p:cNvPicPr>
          <p:nvPr/>
        </p:nvPicPr>
        <p:blipFill>
          <a:blip r:embed="rId3"/>
          <a:stretch>
            <a:fillRect/>
          </a:stretch>
        </p:blipFill>
        <p:spPr>
          <a:xfrm>
            <a:off x="76015" y="128772"/>
            <a:ext cx="3825426" cy="2240474"/>
          </a:xfrm>
          <a:prstGeom prst="rect">
            <a:avLst/>
          </a:prstGeom>
        </p:spPr>
      </p:pic>
    </p:spTree>
    <p:extLst>
      <p:ext uri="{BB962C8B-B14F-4D97-AF65-F5344CB8AC3E}">
        <p14:creationId xmlns:p14="http://schemas.microsoft.com/office/powerpoint/2010/main" val="281808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2528270" y="497106"/>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80108" y="2317164"/>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6CF91FA9-B258-61BF-A8A4-2D15191F96FE}"/>
              </a:ext>
            </a:extLst>
          </p:cNvPr>
          <p:cNvSpPr txBox="1"/>
          <p:nvPr/>
        </p:nvSpPr>
        <p:spPr>
          <a:xfrm>
            <a:off x="98941" y="2802373"/>
            <a:ext cx="8260197"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Actually, the Questions is to find top1 University with Highest number of Students In it. I tend to fins top 5 to make it visible concisely. The University with Highest number of students is University of British Columbia.</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FE6CEB7-23DD-6771-5CC4-10001E1E9D6B}"/>
              </a:ext>
            </a:extLst>
          </p:cNvPr>
          <p:cNvSpPr txBox="1"/>
          <p:nvPr/>
        </p:nvSpPr>
        <p:spPr>
          <a:xfrm>
            <a:off x="2528270" y="1017688"/>
            <a:ext cx="6389081" cy="954107"/>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Which university has the highest number of students? </a:t>
            </a:r>
            <a:r>
              <a:rPr lang="en-GB" sz="2000" dirty="0">
                <a:solidFill>
                  <a:schemeClr val="bg1"/>
                </a:solidFill>
                <a:latin typeface="Times New Roman" panose="02020603050405020304" pitchFamily="18" charset="0"/>
                <a:cs typeface="Times New Roman" panose="02020603050405020304" pitchFamily="18" charset="0"/>
              </a:rPr>
              <a:t>(Q-9)</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0DC4D2F-6563-71CF-A3AF-9858ED87227D}"/>
              </a:ext>
            </a:extLst>
          </p:cNvPr>
          <p:cNvPicPr>
            <a:picLocks noChangeAspect="1"/>
          </p:cNvPicPr>
          <p:nvPr/>
        </p:nvPicPr>
        <p:blipFill>
          <a:blip r:embed="rId3"/>
          <a:stretch>
            <a:fillRect/>
          </a:stretch>
        </p:blipFill>
        <p:spPr>
          <a:xfrm>
            <a:off x="98942" y="161134"/>
            <a:ext cx="2429328" cy="2061125"/>
          </a:xfrm>
          <a:prstGeom prst="rect">
            <a:avLst/>
          </a:prstGeom>
        </p:spPr>
      </p:pic>
    </p:spTree>
    <p:extLst>
      <p:ext uri="{BB962C8B-B14F-4D97-AF65-F5344CB8AC3E}">
        <p14:creationId xmlns:p14="http://schemas.microsoft.com/office/powerpoint/2010/main" val="209562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pic>
        <p:nvPicPr>
          <p:cNvPr id="14" name="Picture 13">
            <a:extLst>
              <a:ext uri="{FF2B5EF4-FFF2-40B4-BE49-F238E27FC236}">
                <a16:creationId xmlns:a16="http://schemas.microsoft.com/office/drawing/2014/main" id="{5D4491E0-D3E4-4F02-AB0A-E3DBEB417857}"/>
              </a:ext>
            </a:extLst>
          </p:cNvPr>
          <p:cNvPicPr>
            <a:picLocks noChangeAspect="1"/>
          </p:cNvPicPr>
          <p:nvPr/>
        </p:nvPicPr>
        <p:blipFill>
          <a:blip r:embed="rId3"/>
          <a:stretch>
            <a:fillRect/>
          </a:stretch>
        </p:blipFill>
        <p:spPr>
          <a:xfrm>
            <a:off x="160023" y="656492"/>
            <a:ext cx="8260069" cy="4365088"/>
          </a:xfrm>
          <a:prstGeom prst="rect">
            <a:avLst/>
          </a:prstGeom>
        </p:spPr>
      </p:pic>
      <p:sp>
        <p:nvSpPr>
          <p:cNvPr id="2" name="TextBox 1">
            <a:extLst>
              <a:ext uri="{FF2B5EF4-FFF2-40B4-BE49-F238E27FC236}">
                <a16:creationId xmlns:a16="http://schemas.microsoft.com/office/drawing/2014/main" id="{2A6F1BB3-7602-8BD6-798B-5ADFD2639DF0}"/>
              </a:ext>
            </a:extLst>
          </p:cNvPr>
          <p:cNvSpPr txBox="1"/>
          <p:nvPr/>
        </p:nvSpPr>
        <p:spPr>
          <a:xfrm>
            <a:off x="1524000" y="109414"/>
            <a:ext cx="5298831" cy="461665"/>
          </a:xfrm>
          <a:prstGeom prst="rect">
            <a:avLst/>
          </a:prstGeom>
          <a:noFill/>
        </p:spPr>
        <p:txBody>
          <a:bodyPr wrap="square" rtlCol="0">
            <a:spAutoFit/>
          </a:bodyPr>
          <a:lstStyle/>
          <a:p>
            <a:pPr algn="ctr"/>
            <a:r>
              <a:rPr lang="en-GB" sz="2400" b="1" u="sng" dirty="0">
                <a:solidFill>
                  <a:schemeClr val="bg1"/>
                </a:solidFill>
                <a:latin typeface="Times New Roman" panose="02020603050405020304" pitchFamily="18" charset="0"/>
                <a:cs typeface="Times New Roman" panose="02020603050405020304" pitchFamily="18" charset="0"/>
              </a:rPr>
              <a:t>RANKING ANALYSIS VIEW</a:t>
            </a:r>
            <a:endParaRPr lang="en-IN" sz="24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170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522980" y="80769"/>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23409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CE3EAEB-F201-5169-C290-C91378428D06}"/>
              </a:ext>
            </a:extLst>
          </p:cNvPr>
          <p:cNvSpPr txBox="1"/>
          <p:nvPr/>
        </p:nvSpPr>
        <p:spPr>
          <a:xfrm>
            <a:off x="3863340" y="4555121"/>
            <a:ext cx="1797056" cy="307777"/>
          </a:xfrm>
          <a:prstGeom prst="rect">
            <a:avLst/>
          </a:prstGeom>
          <a:noFill/>
        </p:spPr>
        <p:txBody>
          <a:bodyPr wrap="square" rtlCol="0">
            <a:spAutoFit/>
          </a:bodyPr>
          <a:lstStyle/>
          <a:p>
            <a:r>
              <a:rPr lang="en-GB" dirty="0">
                <a:highlight>
                  <a:srgbClr val="C0C0C0"/>
                </a:highlight>
                <a:latin typeface="Times New Roman" panose="02020603050405020304" pitchFamily="18" charset="0"/>
                <a:cs typeface="Times New Roman" panose="02020603050405020304" pitchFamily="18" charset="0"/>
              </a:rPr>
              <a:t>Country Name Slicer</a:t>
            </a:r>
            <a:endParaRPr lang="en-IN" dirty="0">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29B4020-6190-68A6-88C6-768C1F5F303D}"/>
              </a:ext>
            </a:extLst>
          </p:cNvPr>
          <p:cNvCxnSpPr>
            <a:cxnSpLocks/>
          </p:cNvCxnSpPr>
          <p:nvPr/>
        </p:nvCxnSpPr>
        <p:spPr>
          <a:xfrm>
            <a:off x="5642702" y="4724250"/>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A8DF4F9-83CF-A0DD-0E74-0EA744AC55AB}"/>
              </a:ext>
            </a:extLst>
          </p:cNvPr>
          <p:cNvSpPr txBox="1"/>
          <p:nvPr/>
        </p:nvSpPr>
        <p:spPr>
          <a:xfrm>
            <a:off x="3569965" y="506335"/>
            <a:ext cx="5587999" cy="1692771"/>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Are there any significant trends or patterns in the rankings of universities from different countries? </a:t>
            </a:r>
            <a:r>
              <a:rPr lang="en-GB" sz="2000" dirty="0">
                <a:solidFill>
                  <a:schemeClr val="bg1"/>
                </a:solidFill>
                <a:latin typeface="Times New Roman" panose="02020603050405020304" pitchFamily="18" charset="0"/>
                <a:cs typeface="Times New Roman" panose="02020603050405020304" pitchFamily="18" charset="0"/>
              </a:rPr>
              <a:t>(Q-18)</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37EDDE-2D68-A702-90B4-2FBE4D413329}"/>
              </a:ext>
            </a:extLst>
          </p:cNvPr>
          <p:cNvSpPr txBox="1"/>
          <p:nvPr/>
        </p:nvSpPr>
        <p:spPr>
          <a:xfrm>
            <a:off x="114050" y="2903231"/>
            <a:ext cx="823746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I didn’t find any Proper pattern over years for average score. To know about it more we can use a slicer for country to </a:t>
            </a:r>
            <a:r>
              <a:rPr lang="en-GB" sz="2000" dirty="0" err="1">
                <a:solidFill>
                  <a:schemeClr val="bg1"/>
                </a:solidFill>
                <a:latin typeface="Times New Roman" panose="02020603050405020304" pitchFamily="18" charset="0"/>
                <a:cs typeface="Times New Roman" panose="02020603050405020304" pitchFamily="18" charset="0"/>
              </a:rPr>
              <a:t>undersrand</a:t>
            </a:r>
            <a:r>
              <a:rPr lang="en-GB" sz="2000" dirty="0">
                <a:solidFill>
                  <a:schemeClr val="bg1"/>
                </a:solidFill>
                <a:latin typeface="Times New Roman" panose="02020603050405020304" pitchFamily="18" charset="0"/>
                <a:cs typeface="Times New Roman" panose="02020603050405020304" pitchFamily="18" charset="0"/>
              </a:rPr>
              <a:t> the patterns or trends in each country. It might be more insightful rather than like this. </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2AFB3EE-7A4B-BF85-E91F-B529B3B48688}"/>
              </a:ext>
            </a:extLst>
          </p:cNvPr>
          <p:cNvPicPr>
            <a:picLocks noChangeAspect="1"/>
          </p:cNvPicPr>
          <p:nvPr/>
        </p:nvPicPr>
        <p:blipFill>
          <a:blip r:embed="rId3"/>
          <a:stretch>
            <a:fillRect/>
          </a:stretch>
        </p:blipFill>
        <p:spPr>
          <a:xfrm>
            <a:off x="0" y="154331"/>
            <a:ext cx="3467400" cy="2085937"/>
          </a:xfrm>
          <a:prstGeom prst="rect">
            <a:avLst/>
          </a:prstGeom>
        </p:spPr>
      </p:pic>
      <p:pic>
        <p:nvPicPr>
          <p:cNvPr id="10" name="Picture 9">
            <a:extLst>
              <a:ext uri="{FF2B5EF4-FFF2-40B4-BE49-F238E27FC236}">
                <a16:creationId xmlns:a16="http://schemas.microsoft.com/office/drawing/2014/main" id="{4C682329-4DB3-1E23-940E-F6335D2A00BD}"/>
              </a:ext>
            </a:extLst>
          </p:cNvPr>
          <p:cNvPicPr>
            <a:picLocks noChangeAspect="1"/>
          </p:cNvPicPr>
          <p:nvPr/>
        </p:nvPicPr>
        <p:blipFill>
          <a:blip r:embed="rId4"/>
          <a:stretch>
            <a:fillRect/>
          </a:stretch>
        </p:blipFill>
        <p:spPr>
          <a:xfrm>
            <a:off x="6363964" y="4448950"/>
            <a:ext cx="2026920" cy="413948"/>
          </a:xfrm>
          <a:prstGeom prst="rect">
            <a:avLst/>
          </a:prstGeom>
        </p:spPr>
      </p:pic>
    </p:spTree>
    <p:extLst>
      <p:ext uri="{BB962C8B-B14F-4D97-AF65-F5344CB8AC3E}">
        <p14:creationId xmlns:p14="http://schemas.microsoft.com/office/powerpoint/2010/main" val="71931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794511" y="1154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23409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00639AD-2265-FA9E-EC9A-F51AEDA502FB}"/>
              </a:ext>
            </a:extLst>
          </p:cNvPr>
          <p:cNvSpPr txBox="1"/>
          <p:nvPr/>
        </p:nvSpPr>
        <p:spPr>
          <a:xfrm>
            <a:off x="3766561" y="500770"/>
            <a:ext cx="5227570" cy="1692771"/>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Is there a correlation between a university's ranking score and the student-staff ratio over the years? </a:t>
            </a:r>
            <a:r>
              <a:rPr lang="en-GB" sz="2000" dirty="0">
                <a:solidFill>
                  <a:schemeClr val="bg1"/>
                </a:solidFill>
                <a:latin typeface="Times New Roman" panose="02020603050405020304" pitchFamily="18" charset="0"/>
                <a:cs typeface="Times New Roman" panose="02020603050405020304" pitchFamily="18" charset="0"/>
              </a:rPr>
              <a:t>(</a:t>
            </a:r>
            <a:r>
              <a:rPr lang="en-GB" sz="1800" dirty="0">
                <a:solidFill>
                  <a:schemeClr val="bg1"/>
                </a:solidFill>
                <a:latin typeface="Times New Roman" panose="02020603050405020304" pitchFamily="18" charset="0"/>
                <a:cs typeface="Times New Roman" panose="02020603050405020304" pitchFamily="18" charset="0"/>
              </a:rPr>
              <a:t>Q-13)</a:t>
            </a: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86E4B81-A31B-D343-9B27-AE9156089FC4}"/>
              </a:ext>
            </a:extLst>
          </p:cNvPr>
          <p:cNvSpPr txBox="1"/>
          <p:nvPr/>
        </p:nvSpPr>
        <p:spPr>
          <a:xfrm>
            <a:off x="121919" y="2851112"/>
            <a:ext cx="8168635"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a Positive Correlation between Ranking Score (Average of Score) and Average of Student-Staff-Ratio over the years, which means going with Year by Year, the Student-staff ratio increases then average-score increases and vice – versa. </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433FD3F-618B-8281-2C96-A70706ED2A58}"/>
              </a:ext>
            </a:extLst>
          </p:cNvPr>
          <p:cNvPicPr>
            <a:picLocks noChangeAspect="1"/>
          </p:cNvPicPr>
          <p:nvPr/>
        </p:nvPicPr>
        <p:blipFill>
          <a:blip r:embed="rId3"/>
          <a:stretch>
            <a:fillRect/>
          </a:stretch>
        </p:blipFill>
        <p:spPr>
          <a:xfrm>
            <a:off x="121919" y="115414"/>
            <a:ext cx="3672592" cy="2066587"/>
          </a:xfrm>
          <a:prstGeom prst="rect">
            <a:avLst/>
          </a:prstGeom>
        </p:spPr>
      </p:pic>
      <p:pic>
        <p:nvPicPr>
          <p:cNvPr id="10" name="Picture 9">
            <a:extLst>
              <a:ext uri="{FF2B5EF4-FFF2-40B4-BE49-F238E27FC236}">
                <a16:creationId xmlns:a16="http://schemas.microsoft.com/office/drawing/2014/main" id="{88375D4F-A55D-4AAC-95FF-76454F41FF61}"/>
              </a:ext>
            </a:extLst>
          </p:cNvPr>
          <p:cNvPicPr>
            <a:picLocks noChangeAspect="1"/>
          </p:cNvPicPr>
          <p:nvPr/>
        </p:nvPicPr>
        <p:blipFill rotWithShape="1">
          <a:blip r:embed="rId4"/>
          <a:srcRect t="1" r="20162" b="32231"/>
          <a:stretch/>
        </p:blipFill>
        <p:spPr>
          <a:xfrm>
            <a:off x="6416044" y="4435248"/>
            <a:ext cx="2001508" cy="547525"/>
          </a:xfrm>
          <a:prstGeom prst="rect">
            <a:avLst/>
          </a:prstGeom>
        </p:spPr>
      </p:pic>
      <p:sp>
        <p:nvSpPr>
          <p:cNvPr id="11" name="TextBox 10">
            <a:extLst>
              <a:ext uri="{FF2B5EF4-FFF2-40B4-BE49-F238E27FC236}">
                <a16:creationId xmlns:a16="http://schemas.microsoft.com/office/drawing/2014/main" id="{0CE3EAEB-F201-5169-C290-C91378428D06}"/>
              </a:ext>
            </a:extLst>
          </p:cNvPr>
          <p:cNvSpPr txBox="1"/>
          <p:nvPr/>
        </p:nvSpPr>
        <p:spPr>
          <a:xfrm>
            <a:off x="3863340" y="4555121"/>
            <a:ext cx="2026920" cy="307777"/>
          </a:xfrm>
          <a:prstGeom prst="rect">
            <a:avLst/>
          </a:prstGeom>
          <a:noFill/>
        </p:spPr>
        <p:txBody>
          <a:bodyPr wrap="square" rtlCol="0">
            <a:spAutoFit/>
          </a:bodyPr>
          <a:lstStyle/>
          <a:p>
            <a:r>
              <a:rPr lang="en-GB" dirty="0">
                <a:highlight>
                  <a:srgbClr val="C0C0C0"/>
                </a:highlight>
                <a:latin typeface="Times New Roman" panose="02020603050405020304" pitchFamily="18" charset="0"/>
                <a:cs typeface="Times New Roman" panose="02020603050405020304" pitchFamily="18" charset="0"/>
              </a:rPr>
              <a:t>Correlation Coefficient </a:t>
            </a:r>
            <a:endParaRPr lang="en-IN" dirty="0">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29B4020-6190-68A6-88C6-768C1F5F303D}"/>
              </a:ext>
            </a:extLst>
          </p:cNvPr>
          <p:cNvCxnSpPr>
            <a:cxnSpLocks/>
          </p:cNvCxnSpPr>
          <p:nvPr/>
        </p:nvCxnSpPr>
        <p:spPr>
          <a:xfrm>
            <a:off x="5707380" y="4709010"/>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2732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794511" y="1154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23409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CE3EAEB-F201-5169-C290-C91378428D06}"/>
              </a:ext>
            </a:extLst>
          </p:cNvPr>
          <p:cNvSpPr txBox="1"/>
          <p:nvPr/>
        </p:nvSpPr>
        <p:spPr>
          <a:xfrm>
            <a:off x="3863340" y="4555121"/>
            <a:ext cx="2026920" cy="307777"/>
          </a:xfrm>
          <a:prstGeom prst="rect">
            <a:avLst/>
          </a:prstGeom>
          <a:noFill/>
        </p:spPr>
        <p:txBody>
          <a:bodyPr wrap="square" rtlCol="0">
            <a:spAutoFit/>
          </a:bodyPr>
          <a:lstStyle/>
          <a:p>
            <a:r>
              <a:rPr lang="en-GB" dirty="0">
                <a:highlight>
                  <a:srgbClr val="C0C0C0"/>
                </a:highlight>
                <a:latin typeface="Times New Roman" panose="02020603050405020304" pitchFamily="18" charset="0"/>
                <a:cs typeface="Times New Roman" panose="02020603050405020304" pitchFamily="18" charset="0"/>
              </a:rPr>
              <a:t>Correlation Coefficient </a:t>
            </a:r>
            <a:endParaRPr lang="en-IN" dirty="0">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29B4020-6190-68A6-88C6-768C1F5F303D}"/>
              </a:ext>
            </a:extLst>
          </p:cNvPr>
          <p:cNvCxnSpPr>
            <a:cxnSpLocks/>
          </p:cNvCxnSpPr>
          <p:nvPr/>
        </p:nvCxnSpPr>
        <p:spPr>
          <a:xfrm>
            <a:off x="5707380" y="4709010"/>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C7214997-32B1-58A0-8766-8EE0926E6427}"/>
              </a:ext>
            </a:extLst>
          </p:cNvPr>
          <p:cNvPicPr>
            <a:picLocks noChangeAspect="1"/>
          </p:cNvPicPr>
          <p:nvPr/>
        </p:nvPicPr>
        <p:blipFill>
          <a:blip r:embed="rId3"/>
          <a:stretch>
            <a:fillRect/>
          </a:stretch>
        </p:blipFill>
        <p:spPr>
          <a:xfrm>
            <a:off x="91441" y="62239"/>
            <a:ext cx="3703070" cy="2278678"/>
          </a:xfrm>
          <a:prstGeom prst="rect">
            <a:avLst/>
          </a:prstGeom>
        </p:spPr>
      </p:pic>
      <p:sp>
        <p:nvSpPr>
          <p:cNvPr id="9" name="TextBox 8">
            <a:extLst>
              <a:ext uri="{FF2B5EF4-FFF2-40B4-BE49-F238E27FC236}">
                <a16:creationId xmlns:a16="http://schemas.microsoft.com/office/drawing/2014/main" id="{3A8DF4F9-83CF-A0DD-0E74-0EA744AC55AB}"/>
              </a:ext>
            </a:extLst>
          </p:cNvPr>
          <p:cNvSpPr txBox="1"/>
          <p:nvPr/>
        </p:nvSpPr>
        <p:spPr>
          <a:xfrm>
            <a:off x="3794511" y="547497"/>
            <a:ext cx="5189219" cy="1692771"/>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What is the impact of university's ranking on the number of international students it attracts? </a:t>
            </a:r>
            <a:r>
              <a:rPr lang="en-GB" sz="2000" dirty="0">
                <a:solidFill>
                  <a:schemeClr val="bg1"/>
                </a:solidFill>
                <a:latin typeface="Times New Roman" panose="02020603050405020304" pitchFamily="18" charset="0"/>
                <a:cs typeface="Times New Roman" panose="02020603050405020304" pitchFamily="18" charset="0"/>
              </a:rPr>
              <a:t>(Q-15)</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37EDDE-2D68-A702-90B4-2FBE4D413329}"/>
              </a:ext>
            </a:extLst>
          </p:cNvPr>
          <p:cNvSpPr txBox="1"/>
          <p:nvPr/>
        </p:nvSpPr>
        <p:spPr>
          <a:xfrm>
            <a:off x="114050" y="2903231"/>
            <a:ext cx="8237469"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Positive impact on University’s Ranking on the Number of International Students it Attracts. As the university’s Ranking has increase the number of international students for that University will get increased and vice- versa. This shows a Positive impact (relation).</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EE0D66D6-21B8-73B8-911C-9D48B795C2ED}"/>
              </a:ext>
            </a:extLst>
          </p:cNvPr>
          <p:cNvPicPr>
            <a:picLocks noChangeAspect="1"/>
          </p:cNvPicPr>
          <p:nvPr/>
        </p:nvPicPr>
        <p:blipFill>
          <a:blip r:embed="rId4"/>
          <a:stretch>
            <a:fillRect/>
          </a:stretch>
        </p:blipFill>
        <p:spPr>
          <a:xfrm>
            <a:off x="6405921" y="4413146"/>
            <a:ext cx="2049687" cy="591725"/>
          </a:xfrm>
          <a:prstGeom prst="rect">
            <a:avLst/>
          </a:prstGeom>
        </p:spPr>
      </p:pic>
    </p:spTree>
    <p:extLst>
      <p:ext uri="{BB962C8B-B14F-4D97-AF65-F5344CB8AC3E}">
        <p14:creationId xmlns:p14="http://schemas.microsoft.com/office/powerpoint/2010/main" val="4193674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2323851" y="115415"/>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2269149" y="1689965"/>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2323851" y="610664"/>
            <a:ext cx="6378186" cy="954107"/>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What is the average score for universities according to each ranking system? </a:t>
            </a:r>
            <a:r>
              <a:rPr lang="en-GB" sz="2000" dirty="0">
                <a:solidFill>
                  <a:schemeClr val="bg1"/>
                </a:solidFill>
                <a:latin typeface="Times New Roman" panose="02020603050405020304" pitchFamily="18" charset="0"/>
                <a:cs typeface="Times New Roman" panose="02020603050405020304" pitchFamily="18" charset="0"/>
              </a:rPr>
              <a:t>(Q-15)</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37EDDE-2D68-A702-90B4-2FBE4D413329}"/>
              </a:ext>
            </a:extLst>
          </p:cNvPr>
          <p:cNvSpPr txBox="1"/>
          <p:nvPr/>
        </p:nvSpPr>
        <p:spPr>
          <a:xfrm>
            <a:off x="2242740" y="2277546"/>
            <a:ext cx="6301810" cy="163121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average Score for each University is shown in the Visualisation. To know about the each ranking system average score for a University we may use slicer in the Power BI  for ranking system name and it can be analysed as per the Requirement.</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F41CB29-63F8-54E5-5A94-4819C535B55E}"/>
              </a:ext>
            </a:extLst>
          </p:cNvPr>
          <p:cNvPicPr>
            <a:picLocks noChangeAspect="1"/>
          </p:cNvPicPr>
          <p:nvPr/>
        </p:nvPicPr>
        <p:blipFill>
          <a:blip r:embed="rId3"/>
          <a:stretch>
            <a:fillRect/>
          </a:stretch>
        </p:blipFill>
        <p:spPr>
          <a:xfrm>
            <a:off x="114050" y="115414"/>
            <a:ext cx="2072820" cy="3732685"/>
          </a:xfrm>
          <a:prstGeom prst="rect">
            <a:avLst/>
          </a:prstGeom>
        </p:spPr>
      </p:pic>
      <p:pic>
        <p:nvPicPr>
          <p:cNvPr id="8" name="Picture 7">
            <a:extLst>
              <a:ext uri="{FF2B5EF4-FFF2-40B4-BE49-F238E27FC236}">
                <a16:creationId xmlns:a16="http://schemas.microsoft.com/office/drawing/2014/main" id="{7492A565-705F-F383-E93A-2B914C6E3330}"/>
              </a:ext>
            </a:extLst>
          </p:cNvPr>
          <p:cNvPicPr>
            <a:picLocks noChangeAspect="1"/>
          </p:cNvPicPr>
          <p:nvPr/>
        </p:nvPicPr>
        <p:blipFill>
          <a:blip r:embed="rId4"/>
          <a:stretch>
            <a:fillRect/>
          </a:stretch>
        </p:blipFill>
        <p:spPr>
          <a:xfrm>
            <a:off x="114050" y="4034678"/>
            <a:ext cx="2598645" cy="853514"/>
          </a:xfrm>
          <a:prstGeom prst="rect">
            <a:avLst/>
          </a:prstGeom>
        </p:spPr>
      </p:pic>
      <p:sp>
        <p:nvSpPr>
          <p:cNvPr id="10" name="TextBox 9">
            <a:extLst>
              <a:ext uri="{FF2B5EF4-FFF2-40B4-BE49-F238E27FC236}">
                <a16:creationId xmlns:a16="http://schemas.microsoft.com/office/drawing/2014/main" id="{AC596ED3-3075-0CB4-B3CE-38E5F56ED907}"/>
              </a:ext>
            </a:extLst>
          </p:cNvPr>
          <p:cNvSpPr txBox="1"/>
          <p:nvPr/>
        </p:nvSpPr>
        <p:spPr>
          <a:xfrm>
            <a:off x="3659983" y="4250991"/>
            <a:ext cx="2672231"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Ranking System Name Slicer</a:t>
            </a:r>
            <a:endParaRPr lang="en-IN" sz="1600" dirty="0">
              <a:highlight>
                <a:srgbClr val="C0C0C0"/>
              </a:highlight>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EB6FA4C4-1031-3982-8E08-AE698DBEF169}"/>
              </a:ext>
            </a:extLst>
          </p:cNvPr>
          <p:cNvCxnSpPr>
            <a:cxnSpLocks/>
            <a:stCxn id="10" idx="1"/>
          </p:cNvCxnSpPr>
          <p:nvPr/>
        </p:nvCxnSpPr>
        <p:spPr>
          <a:xfrm flipH="1" flipV="1">
            <a:off x="2849880" y="4404879"/>
            <a:ext cx="810103" cy="1538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55072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0C83EA-3C43-8A6C-4C30-DA5BC8D7F51B}"/>
              </a:ext>
            </a:extLst>
          </p:cNvPr>
          <p:cNvSpPr txBox="1"/>
          <p:nvPr/>
        </p:nvSpPr>
        <p:spPr>
          <a:xfrm>
            <a:off x="914400" y="765908"/>
            <a:ext cx="7455876" cy="646331"/>
          </a:xfrm>
          <a:prstGeom prst="rect">
            <a:avLst/>
          </a:prstGeom>
          <a:noFill/>
        </p:spPr>
        <p:txBody>
          <a:bodyPr wrap="square" rtlCol="0">
            <a:spAutoFit/>
          </a:bodyPr>
          <a:lstStyle/>
          <a:p>
            <a:pPr algn="ctr"/>
            <a:r>
              <a:rPr lang="en-GB" sz="3600" b="1" u="sng" dirty="0">
                <a:solidFill>
                  <a:schemeClr val="bg1"/>
                </a:solidFill>
                <a:latin typeface="Times New Roman" panose="02020603050405020304" pitchFamily="18" charset="0"/>
                <a:cs typeface="Times New Roman" panose="02020603050405020304" pitchFamily="18" charset="0"/>
              </a:rPr>
              <a:t>MAIN PROBLEM STATEMENT</a:t>
            </a:r>
            <a:endParaRPr lang="en-IN" sz="3600" b="1" u="sng"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8BE574D-05ED-720B-409D-C86E2D1776E3}"/>
              </a:ext>
            </a:extLst>
          </p:cNvPr>
          <p:cNvSpPr txBox="1"/>
          <p:nvPr/>
        </p:nvSpPr>
        <p:spPr>
          <a:xfrm>
            <a:off x="1016000" y="1680307"/>
            <a:ext cx="7354276" cy="1631216"/>
          </a:xfrm>
          <a:prstGeom prst="rect">
            <a:avLst/>
          </a:prstGeom>
          <a:noFill/>
        </p:spPr>
        <p:txBody>
          <a:bodyPr wrap="square" rtlCol="0">
            <a:spAutoFit/>
          </a:bodyPr>
          <a:lstStyle/>
          <a:p>
            <a:pPr algn="ctr"/>
            <a:r>
              <a:rPr lang="en-GB" sz="2000" b="0" i="0" dirty="0">
                <a:solidFill>
                  <a:schemeClr val="bg1"/>
                </a:solidFill>
                <a:effectLst/>
                <a:latin typeface="Times New Roman" panose="02020603050405020304" pitchFamily="18" charset="0"/>
                <a:cs typeface="Times New Roman" panose="02020603050405020304" pitchFamily="18" charset="0"/>
              </a:rPr>
              <a:t>Compare university rankings across different systems, assess the impact of ranking criteria on university positions, and analyse changes in university metrics over time. Utilize SQL and Excel for data aggregation and for EDA. Create a Power BI dashboard to provide a comprehensive view of university rankings.</a:t>
            </a: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8947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794511" y="1154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23409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29B4020-6190-68A6-88C6-768C1F5F303D}"/>
              </a:ext>
            </a:extLst>
          </p:cNvPr>
          <p:cNvCxnSpPr>
            <a:cxnSpLocks/>
          </p:cNvCxnSpPr>
          <p:nvPr/>
        </p:nvCxnSpPr>
        <p:spPr>
          <a:xfrm>
            <a:off x="5147402" y="4709008"/>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A8DF4F9-83CF-A0DD-0E74-0EA744AC55AB}"/>
              </a:ext>
            </a:extLst>
          </p:cNvPr>
          <p:cNvSpPr txBox="1"/>
          <p:nvPr/>
        </p:nvSpPr>
        <p:spPr>
          <a:xfrm>
            <a:off x="3794511" y="547497"/>
            <a:ext cx="5189219" cy="1384995"/>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What are the most important criteria considered by ranking systems? </a:t>
            </a:r>
            <a:r>
              <a:rPr lang="en-GB" sz="2000" dirty="0">
                <a:solidFill>
                  <a:schemeClr val="bg1"/>
                </a:solidFill>
                <a:latin typeface="Times New Roman" panose="02020603050405020304" pitchFamily="18" charset="0"/>
                <a:cs typeface="Times New Roman" panose="02020603050405020304" pitchFamily="18" charset="0"/>
              </a:rPr>
              <a:t>(Q-6)</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37EDDE-2D68-A702-90B4-2FBE4D413329}"/>
              </a:ext>
            </a:extLst>
          </p:cNvPr>
          <p:cNvSpPr txBox="1"/>
          <p:nvPr/>
        </p:nvSpPr>
        <p:spPr>
          <a:xfrm>
            <a:off x="114050" y="2903231"/>
            <a:ext cx="8237469"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As it comes to ranking, we considered the average of score for each criteria name. to know about the most important criteria by ranking system, we can use slicer of it. But, when it comes to the overall then the most important criteria is ‘Patents Rank’.</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5A32A6-0AD1-ADB9-7719-EDC9DC804EA6}"/>
              </a:ext>
            </a:extLst>
          </p:cNvPr>
          <p:cNvPicPr>
            <a:picLocks noChangeAspect="1"/>
          </p:cNvPicPr>
          <p:nvPr/>
        </p:nvPicPr>
        <p:blipFill>
          <a:blip r:embed="rId3"/>
          <a:stretch>
            <a:fillRect/>
          </a:stretch>
        </p:blipFill>
        <p:spPr>
          <a:xfrm>
            <a:off x="114050" y="64703"/>
            <a:ext cx="3513070" cy="2175565"/>
          </a:xfrm>
          <a:prstGeom prst="rect">
            <a:avLst/>
          </a:prstGeom>
        </p:spPr>
      </p:pic>
      <p:sp>
        <p:nvSpPr>
          <p:cNvPr id="7" name="TextBox 6">
            <a:extLst>
              <a:ext uri="{FF2B5EF4-FFF2-40B4-BE49-F238E27FC236}">
                <a16:creationId xmlns:a16="http://schemas.microsoft.com/office/drawing/2014/main" id="{E8C79E9F-6C75-7B75-8834-46F1EFBB3458}"/>
              </a:ext>
            </a:extLst>
          </p:cNvPr>
          <p:cNvSpPr txBox="1"/>
          <p:nvPr/>
        </p:nvSpPr>
        <p:spPr>
          <a:xfrm>
            <a:off x="2528855" y="4539731"/>
            <a:ext cx="2672231"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Ranking System Name Slicer</a:t>
            </a:r>
            <a:endParaRPr lang="en-IN" sz="1600" dirty="0">
              <a:highlight>
                <a:srgbClr val="C0C0C0"/>
              </a:highligh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F23A02D-5C97-074C-EBA0-C0AA755834CE}"/>
              </a:ext>
            </a:extLst>
          </p:cNvPr>
          <p:cNvPicPr>
            <a:picLocks noChangeAspect="1"/>
          </p:cNvPicPr>
          <p:nvPr/>
        </p:nvPicPr>
        <p:blipFill>
          <a:blip r:embed="rId4"/>
          <a:stretch>
            <a:fillRect/>
          </a:stretch>
        </p:blipFill>
        <p:spPr>
          <a:xfrm>
            <a:off x="5794304" y="4226670"/>
            <a:ext cx="2598645" cy="853514"/>
          </a:xfrm>
          <a:prstGeom prst="rect">
            <a:avLst/>
          </a:prstGeom>
        </p:spPr>
      </p:pic>
    </p:spTree>
    <p:extLst>
      <p:ext uri="{BB962C8B-B14F-4D97-AF65-F5344CB8AC3E}">
        <p14:creationId xmlns:p14="http://schemas.microsoft.com/office/powerpoint/2010/main" val="303073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794511" y="1154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2340917"/>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CE3EAEB-F201-5169-C290-C91378428D06}"/>
              </a:ext>
            </a:extLst>
          </p:cNvPr>
          <p:cNvSpPr txBox="1"/>
          <p:nvPr/>
        </p:nvSpPr>
        <p:spPr>
          <a:xfrm>
            <a:off x="3863340" y="4555121"/>
            <a:ext cx="2026920" cy="307777"/>
          </a:xfrm>
          <a:prstGeom prst="rect">
            <a:avLst/>
          </a:prstGeom>
          <a:noFill/>
        </p:spPr>
        <p:txBody>
          <a:bodyPr wrap="square" rtlCol="0">
            <a:spAutoFit/>
          </a:bodyPr>
          <a:lstStyle/>
          <a:p>
            <a:r>
              <a:rPr lang="en-GB" dirty="0">
                <a:highlight>
                  <a:srgbClr val="C0C0C0"/>
                </a:highlight>
                <a:latin typeface="Times New Roman" panose="02020603050405020304" pitchFamily="18" charset="0"/>
                <a:cs typeface="Times New Roman" panose="02020603050405020304" pitchFamily="18" charset="0"/>
              </a:rPr>
              <a:t>Correlation Coefficient </a:t>
            </a:r>
            <a:endParaRPr lang="en-IN" dirty="0">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29B4020-6190-68A6-88C6-768C1F5F303D}"/>
              </a:ext>
            </a:extLst>
          </p:cNvPr>
          <p:cNvCxnSpPr>
            <a:cxnSpLocks/>
          </p:cNvCxnSpPr>
          <p:nvPr/>
        </p:nvCxnSpPr>
        <p:spPr>
          <a:xfrm>
            <a:off x="5707380" y="4709010"/>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3A8DF4F9-83CF-A0DD-0E74-0EA744AC55AB}"/>
              </a:ext>
            </a:extLst>
          </p:cNvPr>
          <p:cNvSpPr txBox="1"/>
          <p:nvPr/>
        </p:nvSpPr>
        <p:spPr>
          <a:xfrm>
            <a:off x="3794511" y="547497"/>
            <a:ext cx="5189219" cy="1384995"/>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Is there a correlation between a university's ranking and its student-staff ratio? </a:t>
            </a:r>
            <a:r>
              <a:rPr lang="en-GB" sz="2000" dirty="0">
                <a:solidFill>
                  <a:schemeClr val="bg1"/>
                </a:solidFill>
                <a:latin typeface="Times New Roman" panose="02020603050405020304" pitchFamily="18" charset="0"/>
                <a:cs typeface="Times New Roman" panose="02020603050405020304" pitchFamily="18" charset="0"/>
              </a:rPr>
              <a:t>(Q-15)</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D37EDDE-2D68-A702-90B4-2FBE4D413329}"/>
              </a:ext>
            </a:extLst>
          </p:cNvPr>
          <p:cNvSpPr txBox="1"/>
          <p:nvPr/>
        </p:nvSpPr>
        <p:spPr>
          <a:xfrm>
            <a:off x="114050" y="2903231"/>
            <a:ext cx="823746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Positive Correlation between University’s ranking(average of score)  and the student-staff ratio. It means if the university’s ranking increases then the student-staff ratio also gets increased and vice – versa. </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CF48BEF-99A9-4ECE-1FB0-C5BF4BCE1DD6}"/>
              </a:ext>
            </a:extLst>
          </p:cNvPr>
          <p:cNvPicPr>
            <a:picLocks noChangeAspect="1"/>
          </p:cNvPicPr>
          <p:nvPr/>
        </p:nvPicPr>
        <p:blipFill>
          <a:blip r:embed="rId3"/>
          <a:stretch>
            <a:fillRect/>
          </a:stretch>
        </p:blipFill>
        <p:spPr>
          <a:xfrm>
            <a:off x="69409" y="31725"/>
            <a:ext cx="3725101" cy="2208543"/>
          </a:xfrm>
          <a:prstGeom prst="rect">
            <a:avLst/>
          </a:prstGeom>
        </p:spPr>
      </p:pic>
      <p:pic>
        <p:nvPicPr>
          <p:cNvPr id="8" name="Picture 7">
            <a:extLst>
              <a:ext uri="{FF2B5EF4-FFF2-40B4-BE49-F238E27FC236}">
                <a16:creationId xmlns:a16="http://schemas.microsoft.com/office/drawing/2014/main" id="{F482D29E-FE3D-3F0E-8AD8-DE0565BAA0A3}"/>
              </a:ext>
            </a:extLst>
          </p:cNvPr>
          <p:cNvPicPr>
            <a:picLocks noChangeAspect="1"/>
          </p:cNvPicPr>
          <p:nvPr/>
        </p:nvPicPr>
        <p:blipFill>
          <a:blip r:embed="rId4"/>
          <a:stretch>
            <a:fillRect/>
          </a:stretch>
        </p:blipFill>
        <p:spPr>
          <a:xfrm>
            <a:off x="6417305" y="4465148"/>
            <a:ext cx="2026920" cy="487722"/>
          </a:xfrm>
          <a:prstGeom prst="rect">
            <a:avLst/>
          </a:prstGeom>
        </p:spPr>
      </p:pic>
    </p:spTree>
    <p:extLst>
      <p:ext uri="{BB962C8B-B14F-4D97-AF65-F5344CB8AC3E}">
        <p14:creationId xmlns:p14="http://schemas.microsoft.com/office/powerpoint/2010/main" val="35466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794511" y="115414"/>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64611" y="2416771"/>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3794511" y="547497"/>
            <a:ext cx="5189219" cy="1384995"/>
          </a:xfrm>
          <a:prstGeom prst="rect">
            <a:avLst/>
          </a:prstGeom>
          <a:noFill/>
        </p:spPr>
        <p:txBody>
          <a:bodyPr wrap="square" rtlCol="0">
            <a:spAutoFit/>
          </a:bodyPr>
          <a:lstStyle/>
          <a:p>
            <a:r>
              <a:rPr lang="en-GB" sz="2800" b="0" i="0" dirty="0">
                <a:solidFill>
                  <a:schemeClr val="bg1"/>
                </a:solidFill>
                <a:effectLst/>
                <a:latin typeface="Times New Roman" panose="02020603050405020304" pitchFamily="18" charset="0"/>
                <a:cs typeface="Times New Roman" panose="02020603050405020304" pitchFamily="18" charset="0"/>
              </a:rPr>
              <a:t>How does the ranking system affect a university's student-staff ratio? </a:t>
            </a:r>
            <a:r>
              <a:rPr lang="en-GB" sz="2000" b="0" i="0" dirty="0">
                <a:solidFill>
                  <a:schemeClr val="bg1"/>
                </a:solidFill>
                <a:effectLst/>
                <a:latin typeface="Times New Roman" panose="02020603050405020304" pitchFamily="18" charset="0"/>
                <a:cs typeface="Times New Roman" panose="02020603050405020304" pitchFamily="18" charset="0"/>
              </a:rPr>
              <a:t>(Q-5)</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7048507-A449-C305-BDF6-91F82B5DA3CD}"/>
              </a:ext>
            </a:extLst>
          </p:cNvPr>
          <p:cNvPicPr>
            <a:picLocks noChangeAspect="1"/>
          </p:cNvPicPr>
          <p:nvPr/>
        </p:nvPicPr>
        <p:blipFill>
          <a:blip r:embed="rId3"/>
          <a:stretch>
            <a:fillRect/>
          </a:stretch>
        </p:blipFill>
        <p:spPr>
          <a:xfrm>
            <a:off x="114051" y="115414"/>
            <a:ext cx="3612130" cy="2293819"/>
          </a:xfrm>
          <a:prstGeom prst="rect">
            <a:avLst/>
          </a:prstGeom>
        </p:spPr>
      </p:pic>
      <p:sp>
        <p:nvSpPr>
          <p:cNvPr id="14" name="TextBox 13">
            <a:extLst>
              <a:ext uri="{FF2B5EF4-FFF2-40B4-BE49-F238E27FC236}">
                <a16:creationId xmlns:a16="http://schemas.microsoft.com/office/drawing/2014/main" id="{1A7F5B16-291F-EF97-99C0-240E741CD716}"/>
              </a:ext>
            </a:extLst>
          </p:cNvPr>
          <p:cNvSpPr txBox="1"/>
          <p:nvPr/>
        </p:nvSpPr>
        <p:spPr>
          <a:xfrm>
            <a:off x="124201" y="2893512"/>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Matrix represents the average student-staff ratio for each University. To know about the affect of each ranking system, we could use slicer for it and make meaningful insights from the Matrix. It could be done in </a:t>
            </a:r>
            <a:r>
              <a:rPr lang="en-GB" sz="2000" dirty="0" err="1">
                <a:solidFill>
                  <a:schemeClr val="bg1"/>
                </a:solidFill>
                <a:latin typeface="Times New Roman" panose="02020603050405020304" pitchFamily="18" charset="0"/>
                <a:cs typeface="Times New Roman" panose="02020603050405020304" pitchFamily="18" charset="0"/>
              </a:rPr>
              <a:t>PowerBi</a:t>
            </a:r>
            <a:r>
              <a:rPr lang="en-GB" sz="2000" dirty="0">
                <a:solidFill>
                  <a:schemeClr val="bg1"/>
                </a:solidFill>
                <a:latin typeface="Times New Roman" panose="02020603050405020304" pitchFamily="18" charset="0"/>
                <a:cs typeface="Times New Roman" panose="02020603050405020304" pitchFamily="18" charset="0"/>
              </a:rPr>
              <a:t> only.</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B533621-34F3-9616-C18E-40F572665FC6}"/>
              </a:ext>
            </a:extLst>
          </p:cNvPr>
          <p:cNvPicPr>
            <a:picLocks noChangeAspect="1"/>
          </p:cNvPicPr>
          <p:nvPr/>
        </p:nvPicPr>
        <p:blipFill>
          <a:blip r:embed="rId4"/>
          <a:stretch>
            <a:fillRect/>
          </a:stretch>
        </p:blipFill>
        <p:spPr>
          <a:xfrm>
            <a:off x="5821454" y="4247908"/>
            <a:ext cx="2598645" cy="853514"/>
          </a:xfrm>
          <a:prstGeom prst="rect">
            <a:avLst/>
          </a:prstGeom>
        </p:spPr>
      </p:pic>
      <p:sp>
        <p:nvSpPr>
          <p:cNvPr id="17" name="TextBox 16">
            <a:extLst>
              <a:ext uri="{FF2B5EF4-FFF2-40B4-BE49-F238E27FC236}">
                <a16:creationId xmlns:a16="http://schemas.microsoft.com/office/drawing/2014/main" id="{1F50E854-B1BE-EDB4-B4ED-08C9CCEB833B}"/>
              </a:ext>
            </a:extLst>
          </p:cNvPr>
          <p:cNvSpPr txBox="1"/>
          <p:nvPr/>
        </p:nvSpPr>
        <p:spPr>
          <a:xfrm>
            <a:off x="2532223" y="4505388"/>
            <a:ext cx="2672231"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Ranking System Name Slicer</a:t>
            </a:r>
            <a:endParaRPr lang="en-IN" sz="1600" dirty="0">
              <a:highlight>
                <a:srgbClr val="C0C0C0"/>
              </a:highlight>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3CD67C6B-58FE-7A67-CF45-3549B7F7AC4D}"/>
              </a:ext>
            </a:extLst>
          </p:cNvPr>
          <p:cNvCxnSpPr>
            <a:cxnSpLocks/>
          </p:cNvCxnSpPr>
          <p:nvPr/>
        </p:nvCxnSpPr>
        <p:spPr>
          <a:xfrm>
            <a:off x="5097713" y="4674665"/>
            <a:ext cx="609600"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4168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4C6D8A28-9EB7-EDEE-AA46-6A72B01DD833}"/>
              </a:ext>
            </a:extLst>
          </p:cNvPr>
          <p:cNvPicPr>
            <a:picLocks noChangeAspect="1"/>
          </p:cNvPicPr>
          <p:nvPr/>
        </p:nvPicPr>
        <p:blipFill>
          <a:blip r:embed="rId3"/>
          <a:stretch>
            <a:fillRect/>
          </a:stretch>
        </p:blipFill>
        <p:spPr>
          <a:xfrm>
            <a:off x="167642" y="571079"/>
            <a:ext cx="8252458" cy="4397161"/>
          </a:xfrm>
          <a:prstGeom prst="rect">
            <a:avLst/>
          </a:prstGeom>
        </p:spPr>
      </p:pic>
      <p:sp>
        <p:nvSpPr>
          <p:cNvPr id="2" name="TextBox 1">
            <a:extLst>
              <a:ext uri="{FF2B5EF4-FFF2-40B4-BE49-F238E27FC236}">
                <a16:creationId xmlns:a16="http://schemas.microsoft.com/office/drawing/2014/main" id="{D11E1667-717B-D595-65DA-05F72AA128D9}"/>
              </a:ext>
            </a:extLst>
          </p:cNvPr>
          <p:cNvSpPr txBox="1"/>
          <p:nvPr/>
        </p:nvSpPr>
        <p:spPr>
          <a:xfrm>
            <a:off x="1524000" y="109414"/>
            <a:ext cx="5298831" cy="461665"/>
          </a:xfrm>
          <a:prstGeom prst="rect">
            <a:avLst/>
          </a:prstGeom>
          <a:noFill/>
        </p:spPr>
        <p:txBody>
          <a:bodyPr wrap="square" rtlCol="0">
            <a:spAutoFit/>
          </a:bodyPr>
          <a:lstStyle/>
          <a:p>
            <a:pPr algn="ctr"/>
            <a:r>
              <a:rPr lang="en-GB" sz="2400" b="1" u="sng" dirty="0">
                <a:solidFill>
                  <a:schemeClr val="bg1"/>
                </a:solidFill>
                <a:latin typeface="Times New Roman" panose="02020603050405020304" pitchFamily="18" charset="0"/>
                <a:cs typeface="Times New Roman" panose="02020603050405020304" pitchFamily="18" charset="0"/>
              </a:rPr>
              <a:t>STUDENT ANALYSIS VIEW</a:t>
            </a:r>
            <a:endParaRPr lang="en-IN" sz="24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14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193292" y="91577"/>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64611" y="2416771"/>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4193292" y="551266"/>
            <a:ext cx="5189219" cy="1384995"/>
          </a:xfrm>
          <a:prstGeom prst="rect">
            <a:avLst/>
          </a:prstGeom>
          <a:noFill/>
        </p:spPr>
        <p:txBody>
          <a:bodyPr wrap="square" rtlCol="0">
            <a:spAutoFit/>
          </a:bodyPr>
          <a:lstStyle/>
          <a:p>
            <a:r>
              <a:rPr lang="en-GB" sz="2800" b="0" i="0" dirty="0">
                <a:solidFill>
                  <a:schemeClr val="bg1"/>
                </a:solidFill>
                <a:effectLst/>
                <a:latin typeface="Times New Roman" panose="02020603050405020304" pitchFamily="18" charset="0"/>
                <a:cs typeface="Times New Roman" panose="02020603050405020304" pitchFamily="18" charset="0"/>
              </a:rPr>
              <a:t>How does the percentage of international students vary across different years? </a:t>
            </a:r>
            <a:r>
              <a:rPr lang="en-GB" sz="2000" b="0" i="0" dirty="0">
                <a:solidFill>
                  <a:schemeClr val="bg1"/>
                </a:solidFill>
                <a:effectLst/>
                <a:latin typeface="Times New Roman" panose="02020603050405020304" pitchFamily="18" charset="0"/>
                <a:cs typeface="Times New Roman" panose="02020603050405020304" pitchFamily="18" charset="0"/>
              </a:rPr>
              <a:t>(Q-14)</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124201" y="2893512"/>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Percentage of International Students over years can be been the line chart. At the beginning stage, it has slight difference in year to year and there is significant rise of International Student percentage from 2011 and the rest of the year continues to be change with slight difference from year to year.</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54D8596-54F7-7208-DF5E-20793FE28D6D}"/>
              </a:ext>
            </a:extLst>
          </p:cNvPr>
          <p:cNvPicPr>
            <a:picLocks noChangeAspect="1"/>
          </p:cNvPicPr>
          <p:nvPr/>
        </p:nvPicPr>
        <p:blipFill>
          <a:blip r:embed="rId3"/>
          <a:stretch>
            <a:fillRect/>
          </a:stretch>
        </p:blipFill>
        <p:spPr>
          <a:xfrm>
            <a:off x="68076" y="160646"/>
            <a:ext cx="4125215" cy="1967687"/>
          </a:xfrm>
          <a:prstGeom prst="rect">
            <a:avLst/>
          </a:prstGeom>
        </p:spPr>
      </p:pic>
    </p:spTree>
    <p:extLst>
      <p:ext uri="{BB962C8B-B14F-4D97-AF65-F5344CB8AC3E}">
        <p14:creationId xmlns:p14="http://schemas.microsoft.com/office/powerpoint/2010/main" val="3062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572000" y="110233"/>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43881" y="2098655"/>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4629471" y="586974"/>
            <a:ext cx="4470648" cy="1384995"/>
          </a:xfrm>
          <a:prstGeom prst="rect">
            <a:avLst/>
          </a:prstGeom>
          <a:noFill/>
        </p:spPr>
        <p:txBody>
          <a:bodyPr wrap="square" rtlCol="0">
            <a:spAutoFit/>
          </a:bodyPr>
          <a:lstStyle/>
          <a:p>
            <a:r>
              <a:rPr lang="en-GB" sz="2800" b="0" i="0" dirty="0">
                <a:solidFill>
                  <a:schemeClr val="bg1"/>
                </a:solidFill>
                <a:effectLst/>
                <a:latin typeface="Times New Roman" panose="02020603050405020304" pitchFamily="18" charset="0"/>
                <a:cs typeface="Times New Roman" panose="02020603050405020304" pitchFamily="18" charset="0"/>
              </a:rPr>
              <a:t>How does the number of students in universities change over time? </a:t>
            </a:r>
            <a:r>
              <a:rPr lang="en-GB" sz="2000" b="0" i="0" dirty="0">
                <a:solidFill>
                  <a:schemeClr val="bg1"/>
                </a:solidFill>
                <a:effectLst/>
                <a:latin typeface="Times New Roman" panose="02020603050405020304" pitchFamily="18" charset="0"/>
                <a:cs typeface="Times New Roman" panose="02020603050405020304" pitchFamily="18" charset="0"/>
              </a:rPr>
              <a:t>(Q-12)</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43881" y="2560320"/>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above visual shows the change over time for the average number of students. It more similar to following like wave structure. To know about each University’s change in Number of Students, we can use the university name slicer. It can provide the change over time for each University.</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6F6760CB-8A9A-844B-CFE6-B23C354ACB0A}"/>
              </a:ext>
            </a:extLst>
          </p:cNvPr>
          <p:cNvPicPr>
            <a:picLocks noChangeAspect="1"/>
          </p:cNvPicPr>
          <p:nvPr/>
        </p:nvPicPr>
        <p:blipFill>
          <a:blip r:embed="rId3"/>
          <a:stretch>
            <a:fillRect/>
          </a:stretch>
        </p:blipFill>
        <p:spPr>
          <a:xfrm>
            <a:off x="1" y="173576"/>
            <a:ext cx="4514530" cy="1861736"/>
          </a:xfrm>
          <a:prstGeom prst="rect">
            <a:avLst/>
          </a:prstGeom>
        </p:spPr>
      </p:pic>
      <p:pic>
        <p:nvPicPr>
          <p:cNvPr id="13" name="Picture 12">
            <a:extLst>
              <a:ext uri="{FF2B5EF4-FFF2-40B4-BE49-F238E27FC236}">
                <a16:creationId xmlns:a16="http://schemas.microsoft.com/office/drawing/2014/main" id="{63DDC622-21A5-DA24-8DFB-554F9DCAA332}"/>
              </a:ext>
            </a:extLst>
          </p:cNvPr>
          <p:cNvPicPr>
            <a:picLocks noChangeAspect="1"/>
          </p:cNvPicPr>
          <p:nvPr/>
        </p:nvPicPr>
        <p:blipFill>
          <a:blip r:embed="rId4"/>
          <a:stretch>
            <a:fillRect/>
          </a:stretch>
        </p:blipFill>
        <p:spPr>
          <a:xfrm>
            <a:off x="6355082" y="4011010"/>
            <a:ext cx="2087081" cy="922199"/>
          </a:xfrm>
          <a:prstGeom prst="rect">
            <a:avLst/>
          </a:prstGeom>
        </p:spPr>
      </p:pic>
      <p:cxnSp>
        <p:nvCxnSpPr>
          <p:cNvPr id="16" name="Straight Arrow Connector 15">
            <a:extLst>
              <a:ext uri="{FF2B5EF4-FFF2-40B4-BE49-F238E27FC236}">
                <a16:creationId xmlns:a16="http://schemas.microsoft.com/office/drawing/2014/main" id="{92571EA8-1868-65A4-8390-8CB2D9721187}"/>
              </a:ext>
            </a:extLst>
          </p:cNvPr>
          <p:cNvCxnSpPr>
            <a:cxnSpLocks/>
          </p:cNvCxnSpPr>
          <p:nvPr/>
        </p:nvCxnSpPr>
        <p:spPr>
          <a:xfrm>
            <a:off x="5532120" y="4472109"/>
            <a:ext cx="7086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07727B-2896-16EA-8131-B31989E8F6D7}"/>
              </a:ext>
            </a:extLst>
          </p:cNvPr>
          <p:cNvSpPr txBox="1"/>
          <p:nvPr/>
        </p:nvSpPr>
        <p:spPr>
          <a:xfrm>
            <a:off x="3249445" y="4347448"/>
            <a:ext cx="2282675"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University Name Slicer</a:t>
            </a:r>
            <a:endParaRPr lang="en-IN" sz="1600" dirty="0">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632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300641" y="125309"/>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43881" y="2486442"/>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4300641" y="586974"/>
            <a:ext cx="4470648" cy="1384995"/>
          </a:xfrm>
          <a:prstGeom prst="rect">
            <a:avLst/>
          </a:prstGeom>
          <a:noFill/>
        </p:spPr>
        <p:txBody>
          <a:bodyPr wrap="square" rtlCol="0">
            <a:spAutoFit/>
          </a:bodyPr>
          <a:lstStyle/>
          <a:p>
            <a:r>
              <a:rPr lang="en-GB" sz="2800" b="0" i="0" dirty="0">
                <a:solidFill>
                  <a:schemeClr val="bg1"/>
                </a:solidFill>
                <a:effectLst/>
                <a:latin typeface="Times New Roman" panose="02020603050405020304" pitchFamily="18" charset="0"/>
                <a:cs typeface="Times New Roman" panose="02020603050405020304" pitchFamily="18" charset="0"/>
              </a:rPr>
              <a:t>What is the distribution of international students across different countries? </a:t>
            </a:r>
            <a:r>
              <a:rPr lang="en-GB" sz="2000" b="0" i="0" dirty="0">
                <a:solidFill>
                  <a:schemeClr val="bg1"/>
                </a:solidFill>
                <a:effectLst/>
                <a:latin typeface="Times New Roman" panose="02020603050405020304" pitchFamily="18" charset="0"/>
                <a:cs typeface="Times New Roman" panose="02020603050405020304" pitchFamily="18" charset="0"/>
              </a:rPr>
              <a:t>(Q-2)</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0" y="2948107"/>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Distribution(Percentage) of International Students across Different Countries can be seen the Map Visualisation with bubble size. We can know that the distribution can be seen in the Power Bi clearly by placing the cursor over there.</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5718698-5883-C41E-40F0-9E8D3D3254F9}"/>
              </a:ext>
            </a:extLst>
          </p:cNvPr>
          <p:cNvPicPr>
            <a:picLocks noChangeAspect="1"/>
          </p:cNvPicPr>
          <p:nvPr/>
        </p:nvPicPr>
        <p:blipFill>
          <a:blip r:embed="rId3"/>
          <a:stretch>
            <a:fillRect/>
          </a:stretch>
        </p:blipFill>
        <p:spPr>
          <a:xfrm>
            <a:off x="99060" y="112058"/>
            <a:ext cx="4201581" cy="2318722"/>
          </a:xfrm>
          <a:prstGeom prst="rect">
            <a:avLst/>
          </a:prstGeom>
        </p:spPr>
      </p:pic>
    </p:spTree>
    <p:extLst>
      <p:ext uri="{BB962C8B-B14F-4D97-AF65-F5344CB8AC3E}">
        <p14:creationId xmlns:p14="http://schemas.microsoft.com/office/powerpoint/2010/main" val="34453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4300641" y="125309"/>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97221" y="2191583"/>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4300641" y="556196"/>
            <a:ext cx="4896699" cy="1384995"/>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Which country has the highest number of female students enrolled in universities? </a:t>
            </a:r>
            <a:r>
              <a:rPr lang="en-GB" sz="2000" dirty="0">
                <a:solidFill>
                  <a:schemeClr val="bg1"/>
                </a:solidFill>
                <a:latin typeface="Times New Roman" panose="02020603050405020304" pitchFamily="18" charset="0"/>
                <a:cs typeface="Times New Roman" panose="02020603050405020304" pitchFamily="18" charset="0"/>
              </a:rPr>
              <a:t>(Q-3)</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152692" y="2713822"/>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 actual question is to find Country with Highest number of female Students. To make the visualisation impressive, I used top 5 Countries with highest female students. SO, at last the United States of America (USA) has the highest number of Female Students as compared to other Countries.</a:t>
            </a: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1FF471A-1F6C-C651-6B8D-7A737E73554A}"/>
              </a:ext>
            </a:extLst>
          </p:cNvPr>
          <p:cNvPicPr>
            <a:picLocks noChangeAspect="1"/>
          </p:cNvPicPr>
          <p:nvPr/>
        </p:nvPicPr>
        <p:blipFill>
          <a:blip r:embed="rId3"/>
          <a:stretch>
            <a:fillRect/>
          </a:stretch>
        </p:blipFill>
        <p:spPr>
          <a:xfrm>
            <a:off x="175125" y="197972"/>
            <a:ext cx="4069215" cy="1928008"/>
          </a:xfrm>
          <a:prstGeom prst="rect">
            <a:avLst/>
          </a:prstGeom>
        </p:spPr>
      </p:pic>
    </p:spTree>
    <p:extLst>
      <p:ext uri="{BB962C8B-B14F-4D97-AF65-F5344CB8AC3E}">
        <p14:creationId xmlns:p14="http://schemas.microsoft.com/office/powerpoint/2010/main" val="20441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954990" y="0"/>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97221" y="2191583"/>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4000503" y="513710"/>
            <a:ext cx="5143497" cy="1446550"/>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Is there a relationship between a university's ranking score and the percentage of female students enrolled?</a:t>
            </a:r>
          </a:p>
          <a:p>
            <a:r>
              <a:rPr lang="en-GB" sz="1600" dirty="0">
                <a:solidFill>
                  <a:schemeClr val="bg1"/>
                </a:solidFill>
                <a:latin typeface="Times New Roman" panose="02020603050405020304" pitchFamily="18" charset="0"/>
                <a:cs typeface="Times New Roman" panose="02020603050405020304" pitchFamily="18" charset="0"/>
              </a:rPr>
              <a:t>(Q-16)</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152692" y="2713822"/>
            <a:ext cx="8295898"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a Positive relation between the University’s Score and Female Student Percentage. It means if the Score Increases, then there might be chance to increase the female percentage as well and vice – versa. </a:t>
            </a:r>
          </a:p>
        </p:txBody>
      </p:sp>
      <p:pic>
        <p:nvPicPr>
          <p:cNvPr id="4" name="Picture 3">
            <a:extLst>
              <a:ext uri="{FF2B5EF4-FFF2-40B4-BE49-F238E27FC236}">
                <a16:creationId xmlns:a16="http://schemas.microsoft.com/office/drawing/2014/main" id="{691E8513-FDCE-77F6-A86B-086F917F881A}"/>
              </a:ext>
            </a:extLst>
          </p:cNvPr>
          <p:cNvPicPr>
            <a:picLocks noChangeAspect="1"/>
          </p:cNvPicPr>
          <p:nvPr/>
        </p:nvPicPr>
        <p:blipFill>
          <a:blip r:embed="rId3"/>
          <a:stretch>
            <a:fillRect/>
          </a:stretch>
        </p:blipFill>
        <p:spPr>
          <a:xfrm>
            <a:off x="152692" y="50177"/>
            <a:ext cx="3779228" cy="2074412"/>
          </a:xfrm>
          <a:prstGeom prst="rect">
            <a:avLst/>
          </a:prstGeom>
        </p:spPr>
      </p:pic>
      <p:pic>
        <p:nvPicPr>
          <p:cNvPr id="8" name="Picture 7">
            <a:extLst>
              <a:ext uri="{FF2B5EF4-FFF2-40B4-BE49-F238E27FC236}">
                <a16:creationId xmlns:a16="http://schemas.microsoft.com/office/drawing/2014/main" id="{6D14667E-E627-8D05-4156-86E9E8B328AA}"/>
              </a:ext>
            </a:extLst>
          </p:cNvPr>
          <p:cNvPicPr>
            <a:picLocks noChangeAspect="1"/>
          </p:cNvPicPr>
          <p:nvPr/>
        </p:nvPicPr>
        <p:blipFill>
          <a:blip r:embed="rId4"/>
          <a:stretch>
            <a:fillRect/>
          </a:stretch>
        </p:blipFill>
        <p:spPr>
          <a:xfrm>
            <a:off x="5865186" y="4285479"/>
            <a:ext cx="2583404" cy="609653"/>
          </a:xfrm>
          <a:prstGeom prst="rect">
            <a:avLst/>
          </a:prstGeom>
        </p:spPr>
      </p:pic>
      <p:sp>
        <p:nvSpPr>
          <p:cNvPr id="10" name="TextBox 9">
            <a:extLst>
              <a:ext uri="{FF2B5EF4-FFF2-40B4-BE49-F238E27FC236}">
                <a16:creationId xmlns:a16="http://schemas.microsoft.com/office/drawing/2014/main" id="{76D896BF-7937-05A9-E8E5-465AA17FE2DD}"/>
              </a:ext>
            </a:extLst>
          </p:cNvPr>
          <p:cNvSpPr txBox="1"/>
          <p:nvPr/>
        </p:nvSpPr>
        <p:spPr>
          <a:xfrm>
            <a:off x="3063239" y="4398495"/>
            <a:ext cx="2179317"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Correlation Coefficient</a:t>
            </a:r>
            <a:endParaRPr lang="en-IN" sz="1600" dirty="0">
              <a:highlight>
                <a:srgbClr val="C0C0C0"/>
              </a:highlight>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065E474-1D39-2512-4E82-B9E879381018}"/>
              </a:ext>
            </a:extLst>
          </p:cNvPr>
          <p:cNvCxnSpPr>
            <a:cxnSpLocks/>
          </p:cNvCxnSpPr>
          <p:nvPr/>
        </p:nvCxnSpPr>
        <p:spPr>
          <a:xfrm>
            <a:off x="5242556" y="4571164"/>
            <a:ext cx="47784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6898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954990" y="0"/>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97221" y="2191583"/>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3931920" y="406451"/>
            <a:ext cx="5143497" cy="1446550"/>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Is there a relationship between a university's ranking score and the percentage of female students enrolled?</a:t>
            </a:r>
          </a:p>
          <a:p>
            <a:r>
              <a:rPr lang="en-GB" sz="1600" dirty="0">
                <a:solidFill>
                  <a:schemeClr val="bg1"/>
                </a:solidFill>
                <a:latin typeface="Times New Roman" panose="02020603050405020304" pitchFamily="18" charset="0"/>
                <a:cs typeface="Times New Roman" panose="02020603050405020304" pitchFamily="18" charset="0"/>
              </a:rPr>
              <a:t>(Q-17)</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152692" y="2713822"/>
            <a:ext cx="8295898" cy="1323439"/>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a Positive relation between International Student (%) and Student-Staff Ratio. It means if the Student-staff ratio Increases, then there might be chance to increase the International Student percentage as well and vice – versa. </a:t>
            </a:r>
          </a:p>
        </p:txBody>
      </p:sp>
      <p:pic>
        <p:nvPicPr>
          <p:cNvPr id="8" name="Picture 7">
            <a:extLst>
              <a:ext uri="{FF2B5EF4-FFF2-40B4-BE49-F238E27FC236}">
                <a16:creationId xmlns:a16="http://schemas.microsoft.com/office/drawing/2014/main" id="{6D14667E-E627-8D05-4156-86E9E8B328AA}"/>
              </a:ext>
            </a:extLst>
          </p:cNvPr>
          <p:cNvPicPr>
            <a:picLocks noChangeAspect="1"/>
          </p:cNvPicPr>
          <p:nvPr/>
        </p:nvPicPr>
        <p:blipFill>
          <a:blip r:embed="rId3"/>
          <a:stretch>
            <a:fillRect/>
          </a:stretch>
        </p:blipFill>
        <p:spPr>
          <a:xfrm>
            <a:off x="5865186" y="4285479"/>
            <a:ext cx="2583404" cy="609653"/>
          </a:xfrm>
          <a:prstGeom prst="rect">
            <a:avLst/>
          </a:prstGeom>
        </p:spPr>
      </p:pic>
      <p:sp>
        <p:nvSpPr>
          <p:cNvPr id="10" name="TextBox 9">
            <a:extLst>
              <a:ext uri="{FF2B5EF4-FFF2-40B4-BE49-F238E27FC236}">
                <a16:creationId xmlns:a16="http://schemas.microsoft.com/office/drawing/2014/main" id="{76D896BF-7937-05A9-E8E5-465AA17FE2DD}"/>
              </a:ext>
            </a:extLst>
          </p:cNvPr>
          <p:cNvSpPr txBox="1"/>
          <p:nvPr/>
        </p:nvSpPr>
        <p:spPr>
          <a:xfrm>
            <a:off x="3063239" y="4398495"/>
            <a:ext cx="2179317"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Correlation Coefficient</a:t>
            </a:r>
            <a:endParaRPr lang="en-IN" sz="1600" dirty="0">
              <a:highlight>
                <a:srgbClr val="C0C0C0"/>
              </a:highlight>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065E474-1D39-2512-4E82-B9E879381018}"/>
              </a:ext>
            </a:extLst>
          </p:cNvPr>
          <p:cNvCxnSpPr>
            <a:cxnSpLocks/>
          </p:cNvCxnSpPr>
          <p:nvPr/>
        </p:nvCxnSpPr>
        <p:spPr>
          <a:xfrm>
            <a:off x="5242556" y="4571164"/>
            <a:ext cx="47784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3" name="Picture 2">
            <a:extLst>
              <a:ext uri="{FF2B5EF4-FFF2-40B4-BE49-F238E27FC236}">
                <a16:creationId xmlns:a16="http://schemas.microsoft.com/office/drawing/2014/main" id="{76931ABE-C9D5-CD4D-CD28-A0CEC63B9B1B}"/>
              </a:ext>
            </a:extLst>
          </p:cNvPr>
          <p:cNvPicPr>
            <a:picLocks noChangeAspect="1"/>
          </p:cNvPicPr>
          <p:nvPr/>
        </p:nvPicPr>
        <p:blipFill>
          <a:blip r:embed="rId4"/>
          <a:stretch>
            <a:fillRect/>
          </a:stretch>
        </p:blipFill>
        <p:spPr>
          <a:xfrm>
            <a:off x="97221" y="54088"/>
            <a:ext cx="3712779" cy="1990724"/>
          </a:xfrm>
          <a:prstGeom prst="rect">
            <a:avLst/>
          </a:prstGeom>
        </p:spPr>
      </p:pic>
    </p:spTree>
    <p:extLst>
      <p:ext uri="{BB962C8B-B14F-4D97-AF65-F5344CB8AC3E}">
        <p14:creationId xmlns:p14="http://schemas.microsoft.com/office/powerpoint/2010/main" val="2589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FF56B72A-02E2-D45D-FB88-D4FE5F83C524}"/>
              </a:ext>
            </a:extLst>
          </p:cNvPr>
          <p:cNvSpPr>
            <a:spLocks noGrp="1"/>
          </p:cNvSpPr>
          <p:nvPr>
            <p:ph type="body" idx="1"/>
          </p:nvPr>
        </p:nvSpPr>
        <p:spPr>
          <a:xfrm>
            <a:off x="382955" y="312615"/>
            <a:ext cx="7843780" cy="4345354"/>
          </a:xfrm>
        </p:spPr>
        <p:txBody>
          <a:bodyPr/>
          <a:lstStyle/>
          <a:p>
            <a:endParaRPr lang="en-GB" sz="1600" b="1" u="sng" dirty="0">
              <a:latin typeface="Times New Roman" panose="02020603050405020304" pitchFamily="18" charset="0"/>
              <a:cs typeface="Times New Roman" panose="02020603050405020304" pitchFamily="18" charset="0"/>
            </a:endParaRPr>
          </a:p>
          <a:p>
            <a:r>
              <a:rPr lang="en-GB" sz="1600" b="1" u="sng" dirty="0">
                <a:latin typeface="Times New Roman" panose="02020603050405020304" pitchFamily="18" charset="0"/>
                <a:cs typeface="Times New Roman" panose="02020603050405020304" pitchFamily="18" charset="0"/>
              </a:rPr>
              <a:t>OBJECTIVE </a:t>
            </a:r>
          </a:p>
          <a:p>
            <a:pPr marL="152400" indent="0">
              <a:buNone/>
            </a:pPr>
            <a:r>
              <a:rPr lang="en-GB" sz="1600" b="1"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T</a:t>
            </a:r>
            <a:r>
              <a:rPr lang="en-GB" sz="1400" dirty="0">
                <a:latin typeface="Times New Roman" panose="02020603050405020304" pitchFamily="18" charset="0"/>
                <a:cs typeface="Times New Roman" panose="02020603050405020304" pitchFamily="18" charset="0"/>
              </a:rPr>
              <a:t>he main Objective of conducting a university success analysis is to gain a thorough    understanding of universities, including their ranking systems, the specific criteria used for rankings, and various related metrics. This analysis involves comparing university rankings across different systems, evaluating how ranking criteria influence university positions, and examining changes in university metrics over time.</a:t>
            </a:r>
          </a:p>
          <a:p>
            <a:endParaRPr lang="en-GB" sz="1400" dirty="0">
              <a:latin typeface="Times New Roman" panose="02020603050405020304" pitchFamily="18" charset="0"/>
              <a:cs typeface="Times New Roman" panose="02020603050405020304" pitchFamily="18" charset="0"/>
            </a:endParaRPr>
          </a:p>
          <a:p>
            <a:r>
              <a:rPr lang="en-GB" sz="1600" b="1" u="sng" dirty="0">
                <a:latin typeface="Times New Roman" panose="02020603050405020304" pitchFamily="18" charset="0"/>
                <a:cs typeface="Times New Roman" panose="02020603050405020304" pitchFamily="18" charset="0"/>
              </a:rPr>
              <a:t>ANALYSIS AND SCOPE</a:t>
            </a:r>
          </a:p>
          <a:p>
            <a:pPr marL="152400" indent="0">
              <a:buNone/>
            </a:pPr>
            <a:r>
              <a:rPr lang="en-GB" sz="1600" b="1"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The analysis encompasses a broad spectrum, delving into diverse dimensions of multiple institutions. It extends to a global scale, examining rankings, and thoroughly analysing universities. Additionally, the scope includes an in-depth student analysis. This comprehensive approach aims to provide a holistic understanding of the intricate dynamics within and across institutions on a global level.</a:t>
            </a:r>
          </a:p>
          <a:p>
            <a:pPr marL="152400" indent="0">
              <a:buNone/>
            </a:pPr>
            <a:endParaRPr lang="en-GB" sz="1400" dirty="0">
              <a:latin typeface="Times New Roman" panose="02020603050405020304" pitchFamily="18" charset="0"/>
              <a:cs typeface="Times New Roman" panose="02020603050405020304" pitchFamily="18" charset="0"/>
            </a:endParaRPr>
          </a:p>
          <a:p>
            <a:r>
              <a:rPr lang="en-GB" sz="1600" b="1" u="sng" dirty="0">
                <a:latin typeface="Times New Roman" panose="02020603050405020304" pitchFamily="18" charset="0"/>
                <a:cs typeface="Times New Roman" panose="02020603050405020304" pitchFamily="18" charset="0"/>
              </a:rPr>
              <a:t>GOAL</a:t>
            </a:r>
            <a:endParaRPr lang="en-GB" sz="1600" dirty="0">
              <a:latin typeface="Times New Roman" panose="02020603050405020304" pitchFamily="18" charset="0"/>
              <a:cs typeface="Times New Roman" panose="02020603050405020304" pitchFamily="18" charset="0"/>
            </a:endParaRPr>
          </a:p>
          <a:p>
            <a:pPr marL="152400" indent="0">
              <a:buNone/>
            </a:pPr>
            <a:r>
              <a:rPr lang="en-GB" sz="1600" dirty="0">
                <a:latin typeface="Times New Roman" panose="02020603050405020304" pitchFamily="18" charset="0"/>
                <a:cs typeface="Times New Roman" panose="02020603050405020304" pitchFamily="18" charset="0"/>
              </a:rPr>
              <a:t>          </a:t>
            </a:r>
            <a:r>
              <a:rPr lang="en-GB" sz="1400" dirty="0">
                <a:latin typeface="Times New Roman" panose="02020603050405020304" pitchFamily="18" charset="0"/>
                <a:cs typeface="Times New Roman" panose="02020603050405020304" pitchFamily="18" charset="0"/>
              </a:rPr>
              <a:t>The Primary goal is to provide comprehensive insights into the dynamics of higher education institutions, enabling a nuanced understanding of their performance, criteria for assessment, and trends over the years.</a:t>
            </a:r>
          </a:p>
          <a:p>
            <a:pPr marL="152400" indent="0">
              <a:buNone/>
            </a:pPr>
            <a:r>
              <a:rPr lang="en-GB"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7827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CA878987-EF66-E382-ADDB-D2AD7ADBC620}"/>
              </a:ext>
            </a:extLst>
          </p:cNvPr>
          <p:cNvSpPr txBox="1"/>
          <p:nvPr/>
        </p:nvSpPr>
        <p:spPr>
          <a:xfrm>
            <a:off x="3825240" y="110670"/>
            <a:ext cx="558800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97221" y="2191583"/>
            <a:ext cx="56427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3825240" y="522239"/>
            <a:ext cx="5143497" cy="1384995"/>
          </a:xfrm>
          <a:prstGeom prst="rect">
            <a:avLst/>
          </a:prstGeom>
          <a:noFill/>
        </p:spPr>
        <p:txBody>
          <a:bodyPr wrap="square" rtlCol="0">
            <a:spAutoFit/>
          </a:bodyPr>
          <a:lstStyle/>
          <a:p>
            <a:r>
              <a:rPr lang="en-GB" sz="2800" dirty="0">
                <a:solidFill>
                  <a:schemeClr val="bg1"/>
                </a:solidFill>
                <a:latin typeface="Times New Roman" panose="02020603050405020304" pitchFamily="18" charset="0"/>
                <a:cs typeface="Times New Roman" panose="02020603050405020304" pitchFamily="18" charset="0"/>
              </a:rPr>
              <a:t>Is there a correlation between a university's score and the number of international students? </a:t>
            </a:r>
            <a:r>
              <a:rPr lang="en-GB" sz="2000" dirty="0">
                <a:solidFill>
                  <a:schemeClr val="bg1"/>
                </a:solidFill>
                <a:latin typeface="Times New Roman" panose="02020603050405020304" pitchFamily="18" charset="0"/>
                <a:cs typeface="Times New Roman" panose="02020603050405020304" pitchFamily="18" charset="0"/>
              </a:rPr>
              <a:t>(Q-7)</a:t>
            </a:r>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A7F5B16-291F-EF97-99C0-240E741CD716}"/>
              </a:ext>
            </a:extLst>
          </p:cNvPr>
          <p:cNvSpPr txBox="1"/>
          <p:nvPr/>
        </p:nvSpPr>
        <p:spPr>
          <a:xfrm>
            <a:off x="152692" y="2713822"/>
            <a:ext cx="8295898"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	There is a Positive relation between International Students and University’s Score. It means if the university’s Score Increases, then there might be chance to increase the International Students as well and vice – versa. </a:t>
            </a:r>
          </a:p>
        </p:txBody>
      </p:sp>
      <p:sp>
        <p:nvSpPr>
          <p:cNvPr id="10" name="TextBox 9">
            <a:extLst>
              <a:ext uri="{FF2B5EF4-FFF2-40B4-BE49-F238E27FC236}">
                <a16:creationId xmlns:a16="http://schemas.microsoft.com/office/drawing/2014/main" id="{76D896BF-7937-05A9-E8E5-465AA17FE2DD}"/>
              </a:ext>
            </a:extLst>
          </p:cNvPr>
          <p:cNvSpPr txBox="1"/>
          <p:nvPr/>
        </p:nvSpPr>
        <p:spPr>
          <a:xfrm>
            <a:off x="3063239" y="4398495"/>
            <a:ext cx="2179317" cy="338554"/>
          </a:xfrm>
          <a:prstGeom prst="rect">
            <a:avLst/>
          </a:prstGeom>
          <a:noFill/>
        </p:spPr>
        <p:txBody>
          <a:bodyPr wrap="square" rtlCol="0">
            <a:spAutoFit/>
          </a:bodyPr>
          <a:lstStyle/>
          <a:p>
            <a:r>
              <a:rPr lang="en-GB" sz="1600" dirty="0">
                <a:highlight>
                  <a:srgbClr val="C0C0C0"/>
                </a:highlight>
                <a:latin typeface="Times New Roman" panose="02020603050405020304" pitchFamily="18" charset="0"/>
                <a:cs typeface="Times New Roman" panose="02020603050405020304" pitchFamily="18" charset="0"/>
              </a:rPr>
              <a:t>Correlation Coefficient</a:t>
            </a:r>
            <a:endParaRPr lang="en-IN" sz="1600" dirty="0">
              <a:highlight>
                <a:srgbClr val="C0C0C0"/>
              </a:highlight>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3065E474-1D39-2512-4E82-B9E879381018}"/>
              </a:ext>
            </a:extLst>
          </p:cNvPr>
          <p:cNvCxnSpPr>
            <a:cxnSpLocks/>
          </p:cNvCxnSpPr>
          <p:nvPr/>
        </p:nvCxnSpPr>
        <p:spPr>
          <a:xfrm>
            <a:off x="5242556" y="4571164"/>
            <a:ext cx="477846" cy="1"/>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4" name="Picture 3">
            <a:extLst>
              <a:ext uri="{FF2B5EF4-FFF2-40B4-BE49-F238E27FC236}">
                <a16:creationId xmlns:a16="http://schemas.microsoft.com/office/drawing/2014/main" id="{BE8B3882-BE6B-A673-D10B-831EC9AA7061}"/>
              </a:ext>
            </a:extLst>
          </p:cNvPr>
          <p:cNvPicPr>
            <a:picLocks noChangeAspect="1"/>
          </p:cNvPicPr>
          <p:nvPr/>
        </p:nvPicPr>
        <p:blipFill>
          <a:blip r:embed="rId3"/>
          <a:stretch>
            <a:fillRect/>
          </a:stretch>
        </p:blipFill>
        <p:spPr>
          <a:xfrm>
            <a:off x="68583" y="76482"/>
            <a:ext cx="3578647" cy="2103437"/>
          </a:xfrm>
          <a:prstGeom prst="rect">
            <a:avLst/>
          </a:prstGeom>
        </p:spPr>
      </p:pic>
      <p:pic>
        <p:nvPicPr>
          <p:cNvPr id="11" name="Picture 10">
            <a:extLst>
              <a:ext uri="{FF2B5EF4-FFF2-40B4-BE49-F238E27FC236}">
                <a16:creationId xmlns:a16="http://schemas.microsoft.com/office/drawing/2014/main" id="{4315A38C-88BC-A632-B565-688C350839E0}"/>
              </a:ext>
            </a:extLst>
          </p:cNvPr>
          <p:cNvPicPr>
            <a:picLocks noChangeAspect="1"/>
          </p:cNvPicPr>
          <p:nvPr/>
        </p:nvPicPr>
        <p:blipFill>
          <a:blip r:embed="rId4"/>
          <a:stretch>
            <a:fillRect/>
          </a:stretch>
        </p:blipFill>
        <p:spPr>
          <a:xfrm>
            <a:off x="5825021" y="4168018"/>
            <a:ext cx="2623569" cy="736109"/>
          </a:xfrm>
          <a:prstGeom prst="rect">
            <a:avLst/>
          </a:prstGeom>
        </p:spPr>
      </p:pic>
    </p:spTree>
    <p:extLst>
      <p:ext uri="{BB962C8B-B14F-4D97-AF65-F5344CB8AC3E}">
        <p14:creationId xmlns:p14="http://schemas.microsoft.com/office/powerpoint/2010/main" val="6589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2" name="Oval 1">
            <a:extLst>
              <a:ext uri="{FF2B5EF4-FFF2-40B4-BE49-F238E27FC236}">
                <a16:creationId xmlns:a16="http://schemas.microsoft.com/office/drawing/2014/main" id="{80AAFCFD-11EB-E3E8-93B0-2848C19C5779}"/>
              </a:ext>
            </a:extLst>
          </p:cNvPr>
          <p:cNvSpPr/>
          <p:nvPr/>
        </p:nvSpPr>
        <p:spPr>
          <a:xfrm>
            <a:off x="1031630" y="593970"/>
            <a:ext cx="6885352" cy="347003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4000" b="1" dirty="0">
                <a:solidFill>
                  <a:schemeClr val="tx1"/>
                </a:solidFill>
                <a:latin typeface="Times New Roman" panose="02020603050405020304" pitchFamily="18" charset="0"/>
                <a:cs typeface="Times New Roman" panose="02020603050405020304" pitchFamily="18" charset="0"/>
              </a:rPr>
              <a:t>EDA</a:t>
            </a:r>
          </a:p>
          <a:p>
            <a:pPr algn="ctr"/>
            <a:r>
              <a:rPr lang="en-GB" sz="4000" b="1" dirty="0">
                <a:solidFill>
                  <a:schemeClr val="tx1"/>
                </a:solidFill>
                <a:latin typeface="Times New Roman" panose="02020603050405020304" pitchFamily="18" charset="0"/>
                <a:cs typeface="Times New Roman" panose="02020603050405020304" pitchFamily="18" charset="0"/>
              </a:rPr>
              <a:t>PROBLEM  STATEMENTS</a:t>
            </a:r>
            <a:endParaRPr lang="en-IN"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81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3340" y="1545870"/>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Is there a correlation between a country's GDP and the number of universities? (Q-1)</a:t>
            </a:r>
          </a:p>
        </p:txBody>
      </p:sp>
      <p:sp>
        <p:nvSpPr>
          <p:cNvPr id="3" name="TextBox 2">
            <a:extLst>
              <a:ext uri="{FF2B5EF4-FFF2-40B4-BE49-F238E27FC236}">
                <a16:creationId xmlns:a16="http://schemas.microsoft.com/office/drawing/2014/main" id="{86AA82AA-1D8C-E7DD-9593-A3EDD4C6FEB1}"/>
              </a:ext>
            </a:extLst>
          </p:cNvPr>
          <p:cNvSpPr txBox="1"/>
          <p:nvPr/>
        </p:nvSpPr>
        <p:spPr>
          <a:xfrm>
            <a:off x="4423412" y="142298"/>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EBFEEF1-4235-1DA9-BAAE-768F8D62D230}"/>
              </a:ext>
            </a:extLst>
          </p:cNvPr>
          <p:cNvPicPr>
            <a:picLocks noChangeAspect="1"/>
          </p:cNvPicPr>
          <p:nvPr/>
        </p:nvPicPr>
        <p:blipFill rotWithShape="1">
          <a:blip r:embed="rId3"/>
          <a:srcRect r="24011"/>
          <a:stretch/>
        </p:blipFill>
        <p:spPr>
          <a:xfrm>
            <a:off x="4423412" y="653999"/>
            <a:ext cx="4453888" cy="1055481"/>
          </a:xfrm>
          <a:prstGeom prst="rect">
            <a:avLst/>
          </a:prstGeom>
        </p:spPr>
      </p:pic>
      <p:graphicFrame>
        <p:nvGraphicFramePr>
          <p:cNvPr id="8" name="Chart 7">
            <a:extLst>
              <a:ext uri="{FF2B5EF4-FFF2-40B4-BE49-F238E27FC236}">
                <a16:creationId xmlns:a16="http://schemas.microsoft.com/office/drawing/2014/main" id="{1B7243FF-D018-5352-056F-B2B565E40AD0}"/>
              </a:ext>
            </a:extLst>
          </p:cNvPr>
          <p:cNvGraphicFramePr>
            <a:graphicFrameLocks/>
          </p:cNvGraphicFramePr>
          <p:nvPr>
            <p:extLst>
              <p:ext uri="{D42A27DB-BD31-4B8C-83A1-F6EECF244321}">
                <p14:modId xmlns:p14="http://schemas.microsoft.com/office/powerpoint/2010/main" val="4215231713"/>
              </p:ext>
            </p:extLst>
          </p:nvPr>
        </p:nvGraphicFramePr>
        <p:xfrm>
          <a:off x="0" y="2103120"/>
          <a:ext cx="4223384" cy="2745627"/>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a:extLst>
              <a:ext uri="{FF2B5EF4-FFF2-40B4-BE49-F238E27FC236}">
                <a16:creationId xmlns:a16="http://schemas.microsoft.com/office/drawing/2014/main" id="{DC905E53-A0F7-580B-A6D2-386D4AB4A5B5}"/>
              </a:ext>
            </a:extLst>
          </p:cNvPr>
          <p:cNvSpPr txBox="1"/>
          <p:nvPr/>
        </p:nvSpPr>
        <p:spPr>
          <a:xfrm>
            <a:off x="4324492" y="2256546"/>
            <a:ext cx="4978343" cy="1323439"/>
          </a:xfrm>
          <a:prstGeom prst="rect">
            <a:avLst/>
          </a:prstGeom>
          <a:noFill/>
        </p:spPr>
        <p:txBody>
          <a:bodyPr wrap="square" rtlCol="0">
            <a:spAutoFit/>
          </a:bodyPr>
          <a:lstStyle/>
          <a:p>
            <a:r>
              <a:rPr lang="en-GB" sz="1600" dirty="0">
                <a:solidFill>
                  <a:schemeClr val="bg1"/>
                </a:solidFill>
                <a:latin typeface="Times New Roman" panose="02020603050405020304" pitchFamily="18" charset="0"/>
                <a:cs typeface="Times New Roman" panose="02020603050405020304" pitchFamily="18" charset="0"/>
              </a:rPr>
              <a:t>The correlation between Country's GDP and No_of_Univerisites is 0.94(0.930171994)there is a  positive correlation between Country's GDP and No_Of_Universities. If the country's GDP increases then the No_of_Universities will also increases.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324492" y="1794881"/>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A2202802-46D9-49FA-C244-7E3E5FEEE787}"/>
              </a:ext>
            </a:extLst>
          </p:cNvPr>
          <p:cNvPicPr>
            <a:picLocks noChangeAspect="1"/>
          </p:cNvPicPr>
          <p:nvPr/>
        </p:nvPicPr>
        <p:blipFill>
          <a:blip r:embed="rId5"/>
          <a:stretch>
            <a:fillRect/>
          </a:stretch>
        </p:blipFill>
        <p:spPr>
          <a:xfrm>
            <a:off x="4486276" y="4127051"/>
            <a:ext cx="4223384" cy="721696"/>
          </a:xfrm>
          <a:prstGeom prst="rect">
            <a:avLst/>
          </a:prstGeom>
        </p:spPr>
      </p:pic>
      <p:sp>
        <p:nvSpPr>
          <p:cNvPr id="18" name="TextBox 17">
            <a:extLst>
              <a:ext uri="{FF2B5EF4-FFF2-40B4-BE49-F238E27FC236}">
                <a16:creationId xmlns:a16="http://schemas.microsoft.com/office/drawing/2014/main" id="{F6E359C6-4FB9-0B05-A9D8-A2682CE176DC}"/>
              </a:ext>
            </a:extLst>
          </p:cNvPr>
          <p:cNvSpPr txBox="1"/>
          <p:nvPr/>
        </p:nvSpPr>
        <p:spPr>
          <a:xfrm>
            <a:off x="4261484" y="3579985"/>
            <a:ext cx="467472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Correlation Coefficient in Excel-</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1227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968013"/>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200329"/>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How has the number of universities changed over the years in each country? </a:t>
            </a:r>
            <a:r>
              <a:rPr lang="en-GB" sz="2000" dirty="0">
                <a:solidFill>
                  <a:schemeClr val="bg1"/>
                </a:solidFill>
                <a:latin typeface="Times New Roman" panose="02020603050405020304" pitchFamily="18" charset="0"/>
                <a:cs typeface="Times New Roman" panose="02020603050405020304" pitchFamily="18" charset="0"/>
              </a:rPr>
              <a:t>(Q-2)</a:t>
            </a:r>
            <a:endParaRPr lang="en-GB" sz="2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423412" y="142298"/>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C905E53-A0F7-580B-A6D2-386D4AB4A5B5}"/>
              </a:ext>
            </a:extLst>
          </p:cNvPr>
          <p:cNvSpPr txBox="1"/>
          <p:nvPr/>
        </p:nvSpPr>
        <p:spPr>
          <a:xfrm>
            <a:off x="4324492" y="2040632"/>
            <a:ext cx="4978343" cy="1477328"/>
          </a:xfrm>
          <a:prstGeom prst="rect">
            <a:avLst/>
          </a:prstGeom>
          <a:noFill/>
        </p:spPr>
        <p:txBody>
          <a:bodyPr wrap="square" rtlCol="0">
            <a:spAutoFit/>
          </a:bodyPr>
          <a:lstStyle/>
          <a:p>
            <a:r>
              <a:rPr lang="en-GB" sz="1800" dirty="0">
                <a:solidFill>
                  <a:schemeClr val="bg1"/>
                </a:solidFill>
                <a:latin typeface="Times New Roman" panose="02020603050405020304" pitchFamily="18" charset="0"/>
                <a:cs typeface="Times New Roman" panose="02020603050405020304" pitchFamily="18" charset="0"/>
              </a:rPr>
              <a:t>Here the No_of_Universities has a change over year for each country. If we wanted to know to how the change has been for each country we can use the filter option and select the countries we wanted to look and analyse them.</a:t>
            </a:r>
            <a:endParaRPr lang="en-IN" sz="18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324492" y="1611231"/>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6E359C6-4FB9-0B05-A9D8-A2682CE176DC}"/>
              </a:ext>
            </a:extLst>
          </p:cNvPr>
          <p:cNvSpPr txBox="1"/>
          <p:nvPr/>
        </p:nvSpPr>
        <p:spPr>
          <a:xfrm>
            <a:off x="4324492" y="3436641"/>
            <a:ext cx="376046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E72C801-6E59-8DF3-A80C-EB50599C08A1}"/>
              </a:ext>
            </a:extLst>
          </p:cNvPr>
          <p:cNvPicPr>
            <a:picLocks noChangeAspect="1"/>
          </p:cNvPicPr>
          <p:nvPr/>
        </p:nvPicPr>
        <p:blipFill>
          <a:blip r:embed="rId3"/>
          <a:stretch>
            <a:fillRect/>
          </a:stretch>
        </p:blipFill>
        <p:spPr>
          <a:xfrm>
            <a:off x="4409415" y="610897"/>
            <a:ext cx="4522731" cy="974063"/>
          </a:xfrm>
          <a:prstGeom prst="rect">
            <a:avLst/>
          </a:prstGeom>
        </p:spPr>
      </p:pic>
      <p:pic>
        <p:nvPicPr>
          <p:cNvPr id="19" name="Picture 18">
            <a:extLst>
              <a:ext uri="{FF2B5EF4-FFF2-40B4-BE49-F238E27FC236}">
                <a16:creationId xmlns:a16="http://schemas.microsoft.com/office/drawing/2014/main" id="{051D73D9-9D2A-DA7C-BB51-96E441FC6EFD}"/>
              </a:ext>
            </a:extLst>
          </p:cNvPr>
          <p:cNvPicPr>
            <a:picLocks noChangeAspect="1"/>
          </p:cNvPicPr>
          <p:nvPr/>
        </p:nvPicPr>
        <p:blipFill>
          <a:blip r:embed="rId4"/>
          <a:stretch>
            <a:fillRect/>
          </a:stretch>
        </p:blipFill>
        <p:spPr>
          <a:xfrm>
            <a:off x="35807" y="2434032"/>
            <a:ext cx="4121224" cy="2560236"/>
          </a:xfrm>
          <a:prstGeom prst="rect">
            <a:avLst/>
          </a:prstGeom>
        </p:spPr>
      </p:pic>
      <p:pic>
        <p:nvPicPr>
          <p:cNvPr id="21" name="Picture 20">
            <a:extLst>
              <a:ext uri="{FF2B5EF4-FFF2-40B4-BE49-F238E27FC236}">
                <a16:creationId xmlns:a16="http://schemas.microsoft.com/office/drawing/2014/main" id="{6232121C-852C-C250-0F08-3C57C2346098}"/>
              </a:ext>
            </a:extLst>
          </p:cNvPr>
          <p:cNvPicPr>
            <a:picLocks noChangeAspect="1"/>
          </p:cNvPicPr>
          <p:nvPr/>
        </p:nvPicPr>
        <p:blipFill>
          <a:blip r:embed="rId5"/>
          <a:stretch>
            <a:fillRect/>
          </a:stretch>
        </p:blipFill>
        <p:spPr>
          <a:xfrm>
            <a:off x="4409415" y="3898306"/>
            <a:ext cx="2943885" cy="1198079"/>
          </a:xfrm>
          <a:prstGeom prst="rect">
            <a:avLst/>
          </a:prstGeom>
        </p:spPr>
      </p:pic>
    </p:spTree>
    <p:extLst>
      <p:ext uri="{BB962C8B-B14F-4D97-AF65-F5344CB8AC3E}">
        <p14:creationId xmlns:p14="http://schemas.microsoft.com/office/powerpoint/2010/main" val="623900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968013"/>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200329"/>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 Is there a relationship between a country's population and the number of universities? </a:t>
            </a:r>
            <a:r>
              <a:rPr lang="en-GB" sz="2000" dirty="0">
                <a:solidFill>
                  <a:schemeClr val="bg1"/>
                </a:solidFill>
                <a:latin typeface="Times New Roman" panose="02020603050405020304" pitchFamily="18" charset="0"/>
                <a:cs typeface="Times New Roman" panose="02020603050405020304" pitchFamily="18" charset="0"/>
              </a:rPr>
              <a:t>(Q-3)</a:t>
            </a:r>
            <a:endParaRPr lang="en-GB" sz="2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423412" y="142298"/>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C905E53-A0F7-580B-A6D2-386D4AB4A5B5}"/>
              </a:ext>
            </a:extLst>
          </p:cNvPr>
          <p:cNvSpPr txBox="1"/>
          <p:nvPr/>
        </p:nvSpPr>
        <p:spPr>
          <a:xfrm>
            <a:off x="4324493" y="1934594"/>
            <a:ext cx="4819507" cy="1815882"/>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The correlation between Country's population and no_of_universities is 0.28 (0.285324563)  The Relation Between Country's Population and No_of_Universites is Positive relation. It shows that if the Population of Country Increases then automatically Count of Universities will get increased.</a:t>
            </a:r>
          </a:p>
          <a:p>
            <a:r>
              <a:rPr lang="en-GB" dirty="0">
                <a:solidFill>
                  <a:schemeClr val="bg1"/>
                </a:solidFill>
                <a:latin typeface="Times New Roman" panose="02020603050405020304" pitchFamily="18" charset="0"/>
                <a:cs typeface="Times New Roman" panose="02020603050405020304" pitchFamily="18" charset="0"/>
              </a:rPr>
              <a:t>Note-however there are some Scatter points long that might be those Country’s Population is far from the other country's population.</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324492" y="1611231"/>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6E359C6-4FB9-0B05-A9D8-A2682CE176DC}"/>
              </a:ext>
            </a:extLst>
          </p:cNvPr>
          <p:cNvSpPr txBox="1"/>
          <p:nvPr/>
        </p:nvSpPr>
        <p:spPr>
          <a:xfrm>
            <a:off x="4324492" y="3750476"/>
            <a:ext cx="4479002"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Correlation Coefficient in Excel-</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245143A-B1F0-D2C6-D250-F9BF1E8C2CD1}"/>
              </a:ext>
            </a:extLst>
          </p:cNvPr>
          <p:cNvPicPr>
            <a:picLocks noChangeAspect="1"/>
          </p:cNvPicPr>
          <p:nvPr/>
        </p:nvPicPr>
        <p:blipFill rotWithShape="1">
          <a:blip r:embed="rId3"/>
          <a:srcRect r="3911"/>
          <a:stretch/>
        </p:blipFill>
        <p:spPr>
          <a:xfrm>
            <a:off x="4527437" y="610897"/>
            <a:ext cx="4572451" cy="909348"/>
          </a:xfrm>
          <a:prstGeom prst="rect">
            <a:avLst/>
          </a:prstGeom>
        </p:spPr>
      </p:pic>
      <p:graphicFrame>
        <p:nvGraphicFramePr>
          <p:cNvPr id="7" name="Chart 6">
            <a:extLst>
              <a:ext uri="{FF2B5EF4-FFF2-40B4-BE49-F238E27FC236}">
                <a16:creationId xmlns:a16="http://schemas.microsoft.com/office/drawing/2014/main" id="{2E13A3A9-EB1A-8B10-FB7B-802874B29B69}"/>
              </a:ext>
            </a:extLst>
          </p:cNvPr>
          <p:cNvGraphicFramePr>
            <a:graphicFrameLocks/>
          </p:cNvGraphicFramePr>
          <p:nvPr>
            <p:extLst>
              <p:ext uri="{D42A27DB-BD31-4B8C-83A1-F6EECF244321}">
                <p14:modId xmlns:p14="http://schemas.microsoft.com/office/powerpoint/2010/main" val="1777577877"/>
              </p:ext>
            </p:extLst>
          </p:nvPr>
        </p:nvGraphicFramePr>
        <p:xfrm>
          <a:off x="30199" y="2429678"/>
          <a:ext cx="4162640" cy="2666707"/>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a:extLst>
              <a:ext uri="{FF2B5EF4-FFF2-40B4-BE49-F238E27FC236}">
                <a16:creationId xmlns:a16="http://schemas.microsoft.com/office/drawing/2014/main" id="{6AAB440E-E768-0C9A-D8ED-7D81C820B44B}"/>
              </a:ext>
            </a:extLst>
          </p:cNvPr>
          <p:cNvPicPr>
            <a:picLocks noChangeAspect="1"/>
          </p:cNvPicPr>
          <p:nvPr/>
        </p:nvPicPr>
        <p:blipFill>
          <a:blip r:embed="rId5"/>
          <a:stretch>
            <a:fillRect/>
          </a:stretch>
        </p:blipFill>
        <p:spPr>
          <a:xfrm>
            <a:off x="4527437" y="4228506"/>
            <a:ext cx="2880610" cy="701101"/>
          </a:xfrm>
          <a:prstGeom prst="rect">
            <a:avLst/>
          </a:prstGeom>
        </p:spPr>
      </p:pic>
    </p:spTree>
    <p:extLst>
      <p:ext uri="{BB962C8B-B14F-4D97-AF65-F5344CB8AC3E}">
        <p14:creationId xmlns:p14="http://schemas.microsoft.com/office/powerpoint/2010/main" val="2648985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4708" y="1730536"/>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200329"/>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 Are there any common criteria used by different ranking systems? </a:t>
            </a:r>
            <a:r>
              <a:rPr lang="en-GB" sz="2000" dirty="0">
                <a:solidFill>
                  <a:schemeClr val="bg1"/>
                </a:solidFill>
                <a:latin typeface="Times New Roman" panose="02020603050405020304" pitchFamily="18" charset="0"/>
                <a:cs typeface="Times New Roman" panose="02020603050405020304" pitchFamily="18" charset="0"/>
              </a:rPr>
              <a:t>(Q-4)</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324492" y="149972"/>
            <a:ext cx="1985008"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92839" y="1839940"/>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D94FBB-484F-A209-B7AD-C3D3FE27CF2E}"/>
              </a:ext>
            </a:extLst>
          </p:cNvPr>
          <p:cNvPicPr>
            <a:picLocks noChangeAspect="1"/>
          </p:cNvPicPr>
          <p:nvPr/>
        </p:nvPicPr>
        <p:blipFill>
          <a:blip r:embed="rId3"/>
          <a:stretch>
            <a:fillRect/>
          </a:stretch>
        </p:blipFill>
        <p:spPr>
          <a:xfrm>
            <a:off x="4386123" y="689154"/>
            <a:ext cx="4044594" cy="850477"/>
          </a:xfrm>
          <a:prstGeom prst="rect">
            <a:avLst/>
          </a:prstGeom>
        </p:spPr>
      </p:pic>
      <p:graphicFrame>
        <p:nvGraphicFramePr>
          <p:cNvPr id="7" name="Chart 6">
            <a:extLst>
              <a:ext uri="{FF2B5EF4-FFF2-40B4-BE49-F238E27FC236}">
                <a16:creationId xmlns:a16="http://schemas.microsoft.com/office/drawing/2014/main" id="{5FEBD1B6-CFB2-5016-156E-BDEE668F8026}"/>
              </a:ext>
            </a:extLst>
          </p:cNvPr>
          <p:cNvGraphicFramePr>
            <a:graphicFrameLocks/>
          </p:cNvGraphicFramePr>
          <p:nvPr>
            <p:extLst>
              <p:ext uri="{D42A27DB-BD31-4B8C-83A1-F6EECF244321}">
                <p14:modId xmlns:p14="http://schemas.microsoft.com/office/powerpoint/2010/main" val="2782022110"/>
              </p:ext>
            </p:extLst>
          </p:nvPr>
        </p:nvGraphicFramePr>
        <p:xfrm>
          <a:off x="136771" y="2240050"/>
          <a:ext cx="3360418" cy="275421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C5719724-00F4-9617-13CA-40CBDD89A92B}"/>
              </a:ext>
            </a:extLst>
          </p:cNvPr>
          <p:cNvSpPr txBox="1"/>
          <p:nvPr/>
        </p:nvSpPr>
        <p:spPr>
          <a:xfrm>
            <a:off x="4192839" y="2328502"/>
            <a:ext cx="4814390" cy="830997"/>
          </a:xfrm>
          <a:prstGeom prst="rect">
            <a:avLst/>
          </a:prstGeom>
          <a:noFill/>
        </p:spPr>
        <p:txBody>
          <a:bodyPr wrap="square">
            <a:spAutoFit/>
          </a:bodyPr>
          <a:lstStyle/>
          <a:p>
            <a:r>
              <a:rPr lang="en-IN" sz="1600" dirty="0">
                <a:solidFill>
                  <a:schemeClr val="bg1"/>
                </a:solidFill>
                <a:latin typeface="Times New Roman" panose="02020603050405020304" pitchFamily="18" charset="0"/>
                <a:cs typeface="Times New Roman" panose="02020603050405020304" pitchFamily="18" charset="0"/>
              </a:rPr>
              <a:t>There is no Common Criteria that followed by the ranking system. There might be each ranking system has its own consideration factors.</a:t>
            </a:r>
          </a:p>
        </p:txBody>
      </p:sp>
      <p:pic>
        <p:nvPicPr>
          <p:cNvPr id="8" name="Graphic 7">
            <a:extLst>
              <a:ext uri="{FF2B5EF4-FFF2-40B4-BE49-F238E27FC236}">
                <a16:creationId xmlns:a16="http://schemas.microsoft.com/office/drawing/2014/main" id="{2CAFE719-3230-8266-94D8-40F1B72B14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6106" y="2992525"/>
            <a:ext cx="1482772" cy="2001742"/>
          </a:xfrm>
          <a:prstGeom prst="rect">
            <a:avLst/>
          </a:prstGeom>
        </p:spPr>
      </p:pic>
      <p:sp>
        <p:nvSpPr>
          <p:cNvPr id="11" name="TextBox 10">
            <a:extLst>
              <a:ext uri="{FF2B5EF4-FFF2-40B4-BE49-F238E27FC236}">
                <a16:creationId xmlns:a16="http://schemas.microsoft.com/office/drawing/2014/main" id="{C0053A01-B70B-CA5D-8DEF-CAC7F0FE40AC}"/>
              </a:ext>
            </a:extLst>
          </p:cNvPr>
          <p:cNvSpPr txBox="1"/>
          <p:nvPr/>
        </p:nvSpPr>
        <p:spPr>
          <a:xfrm>
            <a:off x="5506031" y="3676773"/>
            <a:ext cx="803469"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Slicer </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B42B74E3-7B1C-992A-00D6-8AFBB054CF4B}"/>
              </a:ext>
            </a:extLst>
          </p:cNvPr>
          <p:cNvCxnSpPr>
            <a:cxnSpLocks/>
            <a:stCxn id="11" idx="3"/>
          </p:cNvCxnSpPr>
          <p:nvPr/>
        </p:nvCxnSpPr>
        <p:spPr>
          <a:xfrm>
            <a:off x="6309500" y="3876828"/>
            <a:ext cx="68526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37386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730536"/>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200329"/>
          </a:xfrm>
          <a:prstGeom prst="rect">
            <a:avLst/>
          </a:prstGeom>
          <a:noFill/>
        </p:spPr>
        <p:txBody>
          <a:bodyPr wrap="square" rtlCol="0">
            <a:spAutoFit/>
          </a:bodyPr>
          <a:lstStyle/>
          <a:p>
            <a:r>
              <a:rPr lang="en-GB" sz="2400" dirty="0">
                <a:solidFill>
                  <a:schemeClr val="bg1"/>
                </a:solidFill>
                <a:latin typeface="Times New Roman" panose="02020603050405020304" pitchFamily="18" charset="0"/>
                <a:cs typeface="Times New Roman" panose="02020603050405020304" pitchFamily="18" charset="0"/>
              </a:rPr>
              <a:t>What is the trend in university rankings over the years according to each system? </a:t>
            </a:r>
            <a:r>
              <a:rPr lang="en-GB" sz="2000" dirty="0">
                <a:solidFill>
                  <a:schemeClr val="bg1"/>
                </a:solidFill>
                <a:latin typeface="Times New Roman" panose="02020603050405020304" pitchFamily="18" charset="0"/>
                <a:cs typeface="Times New Roman" panose="02020603050405020304" pitchFamily="18" charset="0"/>
              </a:rPr>
              <a:t>(Q-5)</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423412" y="142298"/>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285837" y="1665075"/>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6E359C6-4FB9-0B05-A9D8-A2682CE176DC}"/>
              </a:ext>
            </a:extLst>
          </p:cNvPr>
          <p:cNvSpPr txBox="1"/>
          <p:nvPr/>
        </p:nvSpPr>
        <p:spPr>
          <a:xfrm>
            <a:off x="4221624" y="3535284"/>
            <a:ext cx="254112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7259470-4FA4-EB1B-F80E-5EFB579743A6}"/>
              </a:ext>
            </a:extLst>
          </p:cNvPr>
          <p:cNvPicPr>
            <a:picLocks noChangeAspect="1"/>
          </p:cNvPicPr>
          <p:nvPr/>
        </p:nvPicPr>
        <p:blipFill>
          <a:blip r:embed="rId3"/>
          <a:stretch>
            <a:fillRect/>
          </a:stretch>
        </p:blipFill>
        <p:spPr>
          <a:xfrm>
            <a:off x="4423412" y="542408"/>
            <a:ext cx="4636768" cy="1119639"/>
          </a:xfrm>
          <a:prstGeom prst="rect">
            <a:avLst/>
          </a:prstGeom>
        </p:spPr>
      </p:pic>
      <p:graphicFrame>
        <p:nvGraphicFramePr>
          <p:cNvPr id="4" name="Chart 3">
            <a:extLst>
              <a:ext uri="{FF2B5EF4-FFF2-40B4-BE49-F238E27FC236}">
                <a16:creationId xmlns:a16="http://schemas.microsoft.com/office/drawing/2014/main" id="{37F5A562-000F-BAA2-F981-2DF88A2A9C15}"/>
              </a:ext>
            </a:extLst>
          </p:cNvPr>
          <p:cNvGraphicFramePr>
            <a:graphicFrameLocks/>
          </p:cNvGraphicFramePr>
          <p:nvPr>
            <p:extLst>
              <p:ext uri="{D42A27DB-BD31-4B8C-83A1-F6EECF244321}">
                <p14:modId xmlns:p14="http://schemas.microsoft.com/office/powerpoint/2010/main" val="1013445573"/>
              </p:ext>
            </p:extLst>
          </p:nvPr>
        </p:nvGraphicFramePr>
        <p:xfrm>
          <a:off x="92998" y="2192201"/>
          <a:ext cx="4099841" cy="285985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60369192"/>
              </p:ext>
            </p:extLst>
          </p:nvPr>
        </p:nvGraphicFramePr>
        <p:xfrm>
          <a:off x="4285837" y="2034144"/>
          <a:ext cx="4819508" cy="1501140"/>
        </p:xfrm>
        <a:graphic>
          <a:graphicData uri="http://schemas.openxmlformats.org/drawingml/2006/table">
            <a:tbl>
              <a:tblPr>
                <a:tableStyleId>{B811101C-6B8E-4CDB-BD52-56FD7B2A81FF}</a:tableStyleId>
              </a:tblPr>
              <a:tblGrid>
                <a:gridCol w="4819508">
                  <a:extLst>
                    <a:ext uri="{9D8B030D-6E8A-4147-A177-3AD203B41FA5}">
                      <a16:colId xmlns:a16="http://schemas.microsoft.com/office/drawing/2014/main" val="291929323"/>
                    </a:ext>
                  </a:extLst>
                </a:gridCol>
              </a:tblGrid>
              <a:tr h="997673">
                <a:tc>
                  <a:txBody>
                    <a:bodyPr/>
                    <a:lstStyle/>
                    <a:p>
                      <a:pPr algn="l" fontAlgn="b"/>
                      <a:r>
                        <a:rPr lang="en-GB" sz="1400" u="none" strike="noStrike" dirty="0">
                          <a:solidFill>
                            <a:schemeClr val="bg1"/>
                          </a:solidFill>
                          <a:effectLst/>
                          <a:latin typeface="Times New Roman" panose="02020603050405020304" pitchFamily="18" charset="0"/>
                          <a:cs typeface="Times New Roman" panose="02020603050405020304" pitchFamily="18" charset="0"/>
                        </a:rPr>
                        <a:t>The trend of University in ranking in each system can be seen that there are 3 different university ranking system and one ranking has started from the year 2011. But the overall ranking in universities has begun with a good average and then slowly declined it in the year 2012. then stayed constant from 2012 to 2015 and then started rising. for all the 3 Systems the same trend has emerged irrespective the </a:t>
                      </a:r>
                      <a:r>
                        <a:rPr lang="en-GB" sz="1400" u="none" strike="noStrike" dirty="0" err="1">
                          <a:solidFill>
                            <a:schemeClr val="bg1"/>
                          </a:solidFill>
                          <a:effectLst/>
                          <a:latin typeface="Times New Roman" panose="02020603050405020304" pitchFamily="18" charset="0"/>
                          <a:cs typeface="Times New Roman" panose="02020603050405020304" pitchFamily="18" charset="0"/>
                        </a:rPr>
                        <a:t>shangana</a:t>
                      </a:r>
                      <a:r>
                        <a:rPr lang="en-GB" sz="1400" u="none" strike="noStrike" dirty="0">
                          <a:solidFill>
                            <a:schemeClr val="bg1"/>
                          </a:solidFill>
                          <a:effectLst/>
                          <a:latin typeface="Times New Roman" panose="02020603050405020304" pitchFamily="18" charset="0"/>
                          <a:cs typeface="Times New Roman" panose="02020603050405020304" pitchFamily="18" charset="0"/>
                        </a:rPr>
                        <a:t> Ranking has begun in the year 2011.</a:t>
                      </a:r>
                      <a:endParaRPr lang="en-GB" sz="1400" b="0" i="0" u="none" strike="noStrike" dirty="0">
                        <a:solidFill>
                          <a:schemeClr val="bg1"/>
                        </a:solidFill>
                        <a:effectLst/>
                        <a:latin typeface="Times New Roman" panose="02020603050405020304" pitchFamily="18" charset="0"/>
                        <a:cs typeface="Times New Roman" panose="02020603050405020304" pitchFamily="18" charset="0"/>
                      </a:endParaRP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pic>
        <p:nvPicPr>
          <p:cNvPr id="10" name="Picture 9">
            <a:extLst>
              <a:ext uri="{FF2B5EF4-FFF2-40B4-BE49-F238E27FC236}">
                <a16:creationId xmlns:a16="http://schemas.microsoft.com/office/drawing/2014/main" id="{5742FA66-7932-43A4-50DC-1C58C9350951}"/>
              </a:ext>
            </a:extLst>
          </p:cNvPr>
          <p:cNvPicPr>
            <a:picLocks noChangeAspect="1"/>
          </p:cNvPicPr>
          <p:nvPr/>
        </p:nvPicPr>
        <p:blipFill>
          <a:blip r:embed="rId5"/>
          <a:stretch>
            <a:fillRect/>
          </a:stretch>
        </p:blipFill>
        <p:spPr>
          <a:xfrm>
            <a:off x="4423412" y="3935395"/>
            <a:ext cx="4491988" cy="1131110"/>
          </a:xfrm>
          <a:prstGeom prst="rect">
            <a:avLst/>
          </a:prstGeom>
        </p:spPr>
      </p:pic>
    </p:spTree>
    <p:extLst>
      <p:ext uri="{BB962C8B-B14F-4D97-AF65-F5344CB8AC3E}">
        <p14:creationId xmlns:p14="http://schemas.microsoft.com/office/powerpoint/2010/main" val="3334478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730536"/>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How does the choice of ranking system affect a university's international student enrolment?(Q-6)</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137670" y="14548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37670" y="198504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6E359C6-4FB9-0B05-A9D8-A2682CE176DC}"/>
              </a:ext>
            </a:extLst>
          </p:cNvPr>
          <p:cNvSpPr txBox="1"/>
          <p:nvPr/>
        </p:nvSpPr>
        <p:spPr>
          <a:xfrm>
            <a:off x="4137670" y="3873322"/>
            <a:ext cx="254112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846423209"/>
              </p:ext>
            </p:extLst>
          </p:nvPr>
        </p:nvGraphicFramePr>
        <p:xfrm>
          <a:off x="4192839" y="2372182"/>
          <a:ext cx="5044440" cy="1501140"/>
        </p:xfrm>
        <a:graphic>
          <a:graphicData uri="http://schemas.openxmlformats.org/drawingml/2006/table">
            <a:tbl>
              <a:tblPr>
                <a:tableStyleId>{B811101C-6B8E-4CDB-BD52-56FD7B2A81FF}</a:tableStyleId>
              </a:tblPr>
              <a:tblGrid>
                <a:gridCol w="5044440">
                  <a:extLst>
                    <a:ext uri="{9D8B030D-6E8A-4147-A177-3AD203B41FA5}">
                      <a16:colId xmlns:a16="http://schemas.microsoft.com/office/drawing/2014/main" val="291929323"/>
                    </a:ext>
                  </a:extLst>
                </a:gridCol>
              </a:tblGrid>
              <a:tr h="1429664">
                <a:tc>
                  <a:txBody>
                    <a:bodyPr/>
                    <a:lstStyle/>
                    <a:p>
                      <a:pPr algn="l" fontAlgn="b"/>
                      <a:r>
                        <a:rPr lang="en-GB" sz="1400" b="0" i="0" u="none" strike="noStrike" dirty="0">
                          <a:solidFill>
                            <a:schemeClr val="bg1"/>
                          </a:solidFill>
                          <a:effectLst/>
                          <a:latin typeface="Times New Roman" panose="02020603050405020304" pitchFamily="18" charset="0"/>
                          <a:cs typeface="Times New Roman" panose="02020603050405020304" pitchFamily="18" charset="0"/>
                        </a:rPr>
                        <a:t>The choice of ranking system affects University 's International Students Enrolment. Here, The Times Higher Education World Ranking University Rankings has impacted the students enrolment into different Universities which consists of this particular ranking system Universities and also the other ranking system were impacted the in international students as well. From this, we can know that ranking system will impact the enrolment of international students.</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pic>
        <p:nvPicPr>
          <p:cNvPr id="8" name="Picture 7">
            <a:extLst>
              <a:ext uri="{FF2B5EF4-FFF2-40B4-BE49-F238E27FC236}">
                <a16:creationId xmlns:a16="http://schemas.microsoft.com/office/drawing/2014/main" id="{95359FE3-FAC1-8812-C2B3-AE5B3DF87EA8}"/>
              </a:ext>
            </a:extLst>
          </p:cNvPr>
          <p:cNvPicPr>
            <a:picLocks noChangeAspect="1"/>
          </p:cNvPicPr>
          <p:nvPr/>
        </p:nvPicPr>
        <p:blipFill>
          <a:blip r:embed="rId3"/>
          <a:stretch>
            <a:fillRect/>
          </a:stretch>
        </p:blipFill>
        <p:spPr>
          <a:xfrm>
            <a:off x="4237707" y="561833"/>
            <a:ext cx="4341426" cy="1416690"/>
          </a:xfrm>
          <a:prstGeom prst="rect">
            <a:avLst/>
          </a:prstGeom>
        </p:spPr>
      </p:pic>
      <p:pic>
        <p:nvPicPr>
          <p:cNvPr id="12" name="Picture 11">
            <a:extLst>
              <a:ext uri="{FF2B5EF4-FFF2-40B4-BE49-F238E27FC236}">
                <a16:creationId xmlns:a16="http://schemas.microsoft.com/office/drawing/2014/main" id="{4E1446C8-A630-ACCF-9479-5E8EF811B21A}"/>
              </a:ext>
            </a:extLst>
          </p:cNvPr>
          <p:cNvPicPr>
            <a:picLocks noChangeAspect="1"/>
          </p:cNvPicPr>
          <p:nvPr/>
        </p:nvPicPr>
        <p:blipFill>
          <a:blip r:embed="rId4"/>
          <a:stretch>
            <a:fillRect/>
          </a:stretch>
        </p:blipFill>
        <p:spPr>
          <a:xfrm>
            <a:off x="4237707" y="4278411"/>
            <a:ext cx="4275190" cy="716342"/>
          </a:xfrm>
          <a:prstGeom prst="rect">
            <a:avLst/>
          </a:prstGeom>
        </p:spPr>
      </p:pic>
      <p:graphicFrame>
        <p:nvGraphicFramePr>
          <p:cNvPr id="13" name="Chart 12">
            <a:extLst>
              <a:ext uri="{FF2B5EF4-FFF2-40B4-BE49-F238E27FC236}">
                <a16:creationId xmlns:a16="http://schemas.microsoft.com/office/drawing/2014/main" id="{4D92E3FB-71BD-5588-B87B-D26B328A12A8}"/>
              </a:ext>
            </a:extLst>
          </p:cNvPr>
          <p:cNvGraphicFramePr>
            <a:graphicFrameLocks/>
          </p:cNvGraphicFramePr>
          <p:nvPr>
            <p:extLst>
              <p:ext uri="{D42A27DB-BD31-4B8C-83A1-F6EECF244321}">
                <p14:modId xmlns:p14="http://schemas.microsoft.com/office/powerpoint/2010/main" val="393308071"/>
              </p:ext>
            </p:extLst>
          </p:nvPr>
        </p:nvGraphicFramePr>
        <p:xfrm>
          <a:off x="139573" y="2212282"/>
          <a:ext cx="3921887" cy="284739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7889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730536"/>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419283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Are there any criteria that have different weights in different ranking systems? (Q-7)</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137670" y="14548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37670" y="1792091"/>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998835144"/>
              </p:ext>
            </p:extLst>
          </p:nvPr>
        </p:nvGraphicFramePr>
        <p:xfrm>
          <a:off x="4133647" y="2299374"/>
          <a:ext cx="5044440" cy="738215"/>
        </p:xfrm>
        <a:graphic>
          <a:graphicData uri="http://schemas.openxmlformats.org/drawingml/2006/table">
            <a:tbl>
              <a:tblPr>
                <a:tableStyleId>{B811101C-6B8E-4CDB-BD52-56FD7B2A81FF}</a:tableStyleId>
              </a:tblPr>
              <a:tblGrid>
                <a:gridCol w="5044440">
                  <a:extLst>
                    <a:ext uri="{9D8B030D-6E8A-4147-A177-3AD203B41FA5}">
                      <a16:colId xmlns:a16="http://schemas.microsoft.com/office/drawing/2014/main" val="291929323"/>
                    </a:ext>
                  </a:extLst>
                </a:gridCol>
              </a:tblGrid>
              <a:tr h="738215">
                <a:tc>
                  <a:txBody>
                    <a:bodyPr/>
                    <a:lstStyle/>
                    <a:p>
                      <a:pPr algn="l" fontAlgn="b"/>
                      <a:r>
                        <a:rPr lang="en-GB" sz="2000" b="0" i="0" u="none" strike="noStrike" dirty="0">
                          <a:solidFill>
                            <a:schemeClr val="bg1"/>
                          </a:solidFill>
                          <a:effectLst/>
                          <a:latin typeface="Times New Roman" panose="02020603050405020304" pitchFamily="18" charset="0"/>
                          <a:cs typeface="Times New Roman" panose="02020603050405020304" pitchFamily="18" charset="0"/>
                        </a:rPr>
                        <a:t>Here every ranking system has common count of criteria's which means they use distinct criteria. </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graphicFrame>
        <p:nvGraphicFramePr>
          <p:cNvPr id="2" name="Chart 1">
            <a:extLst>
              <a:ext uri="{FF2B5EF4-FFF2-40B4-BE49-F238E27FC236}">
                <a16:creationId xmlns:a16="http://schemas.microsoft.com/office/drawing/2014/main" id="{84B27FCA-ADEC-4A61-98C7-5EC845A61B93}"/>
              </a:ext>
            </a:extLst>
          </p:cNvPr>
          <p:cNvGraphicFramePr>
            <a:graphicFrameLocks/>
          </p:cNvGraphicFramePr>
          <p:nvPr>
            <p:extLst>
              <p:ext uri="{D42A27DB-BD31-4B8C-83A1-F6EECF244321}">
                <p14:modId xmlns:p14="http://schemas.microsoft.com/office/powerpoint/2010/main" val="497454398"/>
              </p:ext>
            </p:extLst>
          </p:nvPr>
        </p:nvGraphicFramePr>
        <p:xfrm>
          <a:off x="117230" y="2252700"/>
          <a:ext cx="3743569" cy="2890799"/>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B533DB74-A0D8-D2B8-4DA7-0F4D92F20354}"/>
              </a:ext>
            </a:extLst>
          </p:cNvPr>
          <p:cNvPicPr>
            <a:picLocks noChangeAspect="1"/>
          </p:cNvPicPr>
          <p:nvPr/>
        </p:nvPicPr>
        <p:blipFill>
          <a:blip r:embed="rId4"/>
          <a:stretch>
            <a:fillRect/>
          </a:stretch>
        </p:blipFill>
        <p:spPr>
          <a:xfrm>
            <a:off x="4282830" y="599310"/>
            <a:ext cx="4470401" cy="1028789"/>
          </a:xfrm>
          <a:prstGeom prst="rect">
            <a:avLst/>
          </a:prstGeom>
        </p:spPr>
      </p:pic>
      <p:pic>
        <p:nvPicPr>
          <p:cNvPr id="10" name="Graphic 9">
            <a:extLst>
              <a:ext uri="{FF2B5EF4-FFF2-40B4-BE49-F238E27FC236}">
                <a16:creationId xmlns:a16="http://schemas.microsoft.com/office/drawing/2014/main" id="{853975E8-0390-D0B8-04C9-2AC853D3A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16106" y="3144761"/>
            <a:ext cx="1482772" cy="1849505"/>
          </a:xfrm>
          <a:prstGeom prst="rect">
            <a:avLst/>
          </a:prstGeom>
        </p:spPr>
      </p:pic>
      <p:sp>
        <p:nvSpPr>
          <p:cNvPr id="11" name="TextBox 10">
            <a:extLst>
              <a:ext uri="{FF2B5EF4-FFF2-40B4-BE49-F238E27FC236}">
                <a16:creationId xmlns:a16="http://schemas.microsoft.com/office/drawing/2014/main" id="{6F33022E-92D0-88E9-15F2-38C96EE0E235}"/>
              </a:ext>
            </a:extLst>
          </p:cNvPr>
          <p:cNvSpPr txBox="1"/>
          <p:nvPr/>
        </p:nvSpPr>
        <p:spPr>
          <a:xfrm>
            <a:off x="5506031" y="3676773"/>
            <a:ext cx="803469"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Slicer </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DDC33877-E273-C42E-406F-3DA32CCFC02C}"/>
              </a:ext>
            </a:extLst>
          </p:cNvPr>
          <p:cNvCxnSpPr>
            <a:cxnSpLocks/>
          </p:cNvCxnSpPr>
          <p:nvPr/>
        </p:nvCxnSpPr>
        <p:spPr>
          <a:xfrm>
            <a:off x="6309500" y="3876828"/>
            <a:ext cx="68526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4285300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080459"/>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30207"/>
            <a:ext cx="7877908" cy="400110"/>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How have the weights of ranking criteria changed over time?(Q-8)</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206531" y="3583050"/>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2104724989"/>
              </p:ext>
            </p:extLst>
          </p:nvPr>
        </p:nvGraphicFramePr>
        <p:xfrm>
          <a:off x="301282" y="4119625"/>
          <a:ext cx="8467579" cy="830580"/>
        </p:xfrm>
        <a:graphic>
          <a:graphicData uri="http://schemas.openxmlformats.org/drawingml/2006/table">
            <a:tbl>
              <a:tblPr>
                <a:tableStyleId>{B811101C-6B8E-4CDB-BD52-56FD7B2A81FF}</a:tableStyleId>
              </a:tblPr>
              <a:tblGrid>
                <a:gridCol w="8467579">
                  <a:extLst>
                    <a:ext uri="{9D8B030D-6E8A-4147-A177-3AD203B41FA5}">
                      <a16:colId xmlns:a16="http://schemas.microsoft.com/office/drawing/2014/main" val="291929323"/>
                    </a:ext>
                  </a:extLst>
                </a:gridCol>
              </a:tblGrid>
              <a:tr h="611735">
                <a:tc>
                  <a:txBody>
                    <a:bodyPr/>
                    <a:lstStyle/>
                    <a:p>
                      <a:pPr algn="l" fontAlgn="b"/>
                      <a:r>
                        <a:rPr lang="en-GB" sz="1800" b="0" i="0" u="none" strike="noStrike" dirty="0">
                          <a:solidFill>
                            <a:schemeClr val="bg1"/>
                          </a:solidFill>
                          <a:effectLst/>
                          <a:latin typeface="Times New Roman" panose="02020603050405020304" pitchFamily="18" charset="0"/>
                          <a:cs typeface="Times New Roman" panose="02020603050405020304" pitchFamily="18" charset="0"/>
                        </a:rPr>
                        <a:t>The weights of the ranking criteria over time has begun and stayed constant for a time span and then it made a significant rise from  the year 2011 up o 2015 and a decline has faced in the year 2016</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graphicFrame>
        <p:nvGraphicFramePr>
          <p:cNvPr id="2" name="Chart 1">
            <a:extLst>
              <a:ext uri="{FF2B5EF4-FFF2-40B4-BE49-F238E27FC236}">
                <a16:creationId xmlns:a16="http://schemas.microsoft.com/office/drawing/2014/main" id="{1C5388C8-F079-3721-4348-50F9363A151A}"/>
              </a:ext>
            </a:extLst>
          </p:cNvPr>
          <p:cNvGraphicFramePr>
            <a:graphicFrameLocks/>
          </p:cNvGraphicFramePr>
          <p:nvPr>
            <p:extLst>
              <p:ext uri="{D42A27DB-BD31-4B8C-83A1-F6EECF244321}">
                <p14:modId xmlns:p14="http://schemas.microsoft.com/office/powerpoint/2010/main" val="561472182"/>
              </p:ext>
            </p:extLst>
          </p:nvPr>
        </p:nvGraphicFramePr>
        <p:xfrm>
          <a:off x="97692" y="1618307"/>
          <a:ext cx="6787662" cy="18282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5614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52365"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3" name="Text Placeholder 2">
            <a:extLst>
              <a:ext uri="{FF2B5EF4-FFF2-40B4-BE49-F238E27FC236}">
                <a16:creationId xmlns:a16="http://schemas.microsoft.com/office/drawing/2014/main" id="{FF56B72A-02E2-D45D-FB88-D4FE5F83C524}"/>
              </a:ext>
            </a:extLst>
          </p:cNvPr>
          <p:cNvSpPr>
            <a:spLocks noGrp="1"/>
          </p:cNvSpPr>
          <p:nvPr>
            <p:ph type="body" idx="1"/>
          </p:nvPr>
        </p:nvSpPr>
        <p:spPr>
          <a:xfrm>
            <a:off x="461109" y="399073"/>
            <a:ext cx="7843780" cy="4345354"/>
          </a:xfrm>
        </p:spPr>
        <p:txBody>
          <a:bodyPr/>
          <a:lstStyle/>
          <a:p>
            <a:endParaRPr lang="en-GB" sz="1600" b="1" u="sng" dirty="0">
              <a:latin typeface="Times New Roman" panose="02020603050405020304" pitchFamily="18" charset="0"/>
              <a:cs typeface="Times New Roman" panose="02020603050405020304" pitchFamily="18" charset="0"/>
            </a:endParaRPr>
          </a:p>
          <a:p>
            <a:r>
              <a:rPr lang="en-GB" sz="1600" b="1" u="sng" dirty="0">
                <a:latin typeface="Times New Roman" panose="02020603050405020304" pitchFamily="18" charset="0"/>
                <a:cs typeface="Times New Roman" panose="02020603050405020304" pitchFamily="18" charset="0"/>
              </a:rPr>
              <a:t>INSIGHTS AND RECOMMENDATIONS</a:t>
            </a:r>
          </a:p>
          <a:p>
            <a:pPr marL="152400" indent="0">
              <a:buNone/>
            </a:pPr>
            <a:r>
              <a:rPr lang="en-GB" sz="1400" b="0" i="0" dirty="0">
                <a:solidFill>
                  <a:schemeClr val="bg1"/>
                </a:solidFill>
                <a:effectLst/>
                <a:latin typeface="Times New Roman" panose="02020603050405020304" pitchFamily="18" charset="0"/>
                <a:cs typeface="Times New Roman" panose="02020603050405020304" pitchFamily="18" charset="0"/>
              </a:rPr>
              <a:t>            The comprehensive analysis within the Power BI dashboard will yield valuable insights into the academic strengths of universities, highlighting enrolment trends over time. It will assess the performance of various institutions. Furthermore, the analysis will recommend strategic initiatives to enhance academic excellence and foster student engagement, contributing to the overall success and competitiveness of universities in the higher education landscape.</a:t>
            </a:r>
          </a:p>
          <a:p>
            <a:pPr marL="152400" indent="0">
              <a:buNone/>
            </a:pPr>
            <a:endParaRPr lang="en-GB" sz="1400" b="1" u="sng" dirty="0">
              <a:solidFill>
                <a:schemeClr val="bg1"/>
              </a:solidFill>
              <a:latin typeface="Times New Roman" panose="02020603050405020304" pitchFamily="18" charset="0"/>
              <a:cs typeface="Times New Roman" panose="02020603050405020304" pitchFamily="18" charset="0"/>
            </a:endParaRPr>
          </a:p>
          <a:p>
            <a:pPr marL="152400" indent="0">
              <a:buNone/>
            </a:pPr>
            <a:endParaRPr lang="en-GB" sz="1400" b="1" u="sng" dirty="0">
              <a:solidFill>
                <a:schemeClr val="bg1"/>
              </a:solidFill>
              <a:latin typeface="Times New Roman" panose="02020603050405020304" pitchFamily="18" charset="0"/>
              <a:cs typeface="Times New Roman" panose="02020603050405020304" pitchFamily="18" charset="0"/>
            </a:endParaRPr>
          </a:p>
          <a:p>
            <a:r>
              <a:rPr lang="en-GB" sz="1600" b="1" u="sng" dirty="0">
                <a:solidFill>
                  <a:schemeClr val="bg1"/>
                </a:solidFill>
                <a:latin typeface="Times New Roman" panose="02020603050405020304" pitchFamily="18" charset="0"/>
                <a:cs typeface="Times New Roman" panose="02020603050405020304" pitchFamily="18" charset="0"/>
              </a:rPr>
              <a:t>REPORT AND PRESENTATION</a:t>
            </a:r>
          </a:p>
          <a:p>
            <a:pPr marL="152400" indent="0">
              <a:buNone/>
            </a:pPr>
            <a:r>
              <a:rPr lang="en-GB" sz="1400" dirty="0">
                <a:solidFill>
                  <a:schemeClr val="bg1"/>
                </a:solidFill>
                <a:latin typeface="Times New Roman" panose="02020603050405020304" pitchFamily="18" charset="0"/>
                <a:cs typeface="Times New Roman" panose="02020603050405020304" pitchFamily="18" charset="0"/>
              </a:rPr>
              <a:t>                 The final deliverable will consist of a detailed presentation describing the data sources, data modelling methodologies, and data cleansing processes used in creating the Power BI dashboard.</a:t>
            </a:r>
          </a:p>
          <a:p>
            <a:pPr marL="152400" indent="0">
              <a:buNone/>
            </a:pPr>
            <a:endParaRPr lang="en-GB" sz="1400" dirty="0">
              <a:solidFill>
                <a:schemeClr val="bg1"/>
              </a:solidFill>
              <a:latin typeface="Times New Roman" panose="02020603050405020304" pitchFamily="18" charset="0"/>
              <a:cs typeface="Times New Roman" panose="02020603050405020304" pitchFamily="18" charset="0"/>
            </a:endParaRPr>
          </a:p>
          <a:p>
            <a:pPr marL="152400" indent="0">
              <a:buNone/>
            </a:pPr>
            <a:endParaRPr lang="en-GB" sz="1400" dirty="0">
              <a:solidFill>
                <a:schemeClr val="bg1"/>
              </a:solidFill>
              <a:latin typeface="Times New Roman" panose="02020603050405020304" pitchFamily="18" charset="0"/>
              <a:cs typeface="Times New Roman" panose="02020603050405020304" pitchFamily="18" charset="0"/>
            </a:endParaRPr>
          </a:p>
          <a:p>
            <a:r>
              <a:rPr lang="en-GB" sz="1600" b="1" u="sng" dirty="0">
                <a:solidFill>
                  <a:schemeClr val="bg1"/>
                </a:solidFill>
                <a:latin typeface="Times New Roman" panose="02020603050405020304" pitchFamily="18" charset="0"/>
                <a:cs typeface="Times New Roman" panose="02020603050405020304" pitchFamily="18" charset="0"/>
              </a:rPr>
              <a:t>DASHBOARD</a:t>
            </a:r>
            <a:endParaRPr lang="en-GB" sz="1400" b="1" u="sng" dirty="0">
              <a:solidFill>
                <a:schemeClr val="bg1"/>
              </a:solidFill>
              <a:latin typeface="Times New Roman" panose="02020603050405020304" pitchFamily="18" charset="0"/>
              <a:cs typeface="Times New Roman" panose="02020603050405020304" pitchFamily="18" charset="0"/>
            </a:endParaRPr>
          </a:p>
          <a:p>
            <a:pPr marL="152400" indent="0">
              <a:buNone/>
            </a:pPr>
            <a:r>
              <a:rPr lang="en-GB" sz="1400" b="1" dirty="0">
                <a:solidFill>
                  <a:schemeClr val="bg1"/>
                </a:solidFill>
                <a:latin typeface="Times New Roman" panose="02020603050405020304" pitchFamily="18" charset="0"/>
                <a:cs typeface="Times New Roman" panose="02020603050405020304" pitchFamily="18" charset="0"/>
              </a:rPr>
              <a:t>        </a:t>
            </a:r>
            <a:r>
              <a:rPr lang="en-GB" sz="1400" dirty="0">
                <a:solidFill>
                  <a:schemeClr val="bg1"/>
                </a:solidFill>
                <a:latin typeface="Times New Roman" panose="02020603050405020304" pitchFamily="18" charset="0"/>
                <a:cs typeface="Times New Roman" panose="02020603050405020304" pitchFamily="18" charset="0"/>
              </a:rPr>
              <a:t>           The Final Dashboard will consist of the things as per the requirement and it will help us to understand the detailed information of every aspect of the Universities considering all the factors.</a:t>
            </a:r>
            <a:endParaRPr lang="en-GB" sz="1400" b="1" u="sng" dirty="0">
              <a:solidFill>
                <a:schemeClr val="bg1"/>
              </a:solidFill>
              <a:latin typeface="Times New Roman" panose="02020603050405020304" pitchFamily="18" charset="0"/>
              <a:cs typeface="Times New Roman" panose="02020603050405020304" pitchFamily="18" charset="0"/>
            </a:endParaRPr>
          </a:p>
          <a:p>
            <a:pPr marL="152400" indent="0">
              <a:buNone/>
            </a:pPr>
            <a:r>
              <a:rPr lang="en-GB" sz="1400" dirty="0">
                <a:solidFill>
                  <a:schemeClr val="bg1"/>
                </a:solidFill>
                <a:latin typeface="Times New Roman" panose="02020603050405020304" pitchFamily="18" charset="0"/>
                <a:cs typeface="Times New Roman" panose="02020603050405020304" pitchFamily="18" charset="0"/>
              </a:rPr>
              <a:t>                   </a:t>
            </a:r>
            <a:endParaRPr lang="en-GB" dirty="0">
              <a:latin typeface="Times New Roman" panose="02020603050405020304" pitchFamily="18" charset="0"/>
              <a:cs typeface="Times New Roman" panose="02020603050405020304" pitchFamily="18" charset="0"/>
            </a:endParaRPr>
          </a:p>
          <a:p>
            <a:pPr marL="152400" indent="0">
              <a:buNone/>
            </a:pPr>
            <a:r>
              <a:rPr lang="en-GB"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79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0" y="1730536"/>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21305"/>
            <a:ext cx="4192839"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Is there a relationship between a university's score and the student-staff ratio? (Q-9)</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194814" y="246128"/>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37670" y="251082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3049318068"/>
              </p:ext>
            </p:extLst>
          </p:nvPr>
        </p:nvGraphicFramePr>
        <p:xfrm>
          <a:off x="4192839" y="3005573"/>
          <a:ext cx="4791141" cy="1104900"/>
        </p:xfrm>
        <a:graphic>
          <a:graphicData uri="http://schemas.openxmlformats.org/drawingml/2006/table">
            <a:tbl>
              <a:tblPr>
                <a:tableStyleId>{B811101C-6B8E-4CDB-BD52-56FD7B2A81FF}</a:tableStyleId>
              </a:tblPr>
              <a:tblGrid>
                <a:gridCol w="4791141">
                  <a:extLst>
                    <a:ext uri="{9D8B030D-6E8A-4147-A177-3AD203B41FA5}">
                      <a16:colId xmlns:a16="http://schemas.microsoft.com/office/drawing/2014/main" val="291929323"/>
                    </a:ext>
                  </a:extLst>
                </a:gridCol>
              </a:tblGrid>
              <a:tr h="776712">
                <a:tc>
                  <a:txBody>
                    <a:bodyPr/>
                    <a:lstStyle/>
                    <a:p>
                      <a:pPr algn="l" fontAlgn="b"/>
                      <a:r>
                        <a:rPr lang="en-GB" sz="1800" b="0" i="0" u="none" strike="noStrike" dirty="0">
                          <a:solidFill>
                            <a:schemeClr val="bg1"/>
                          </a:solidFill>
                          <a:effectLst/>
                          <a:latin typeface="Times New Roman" panose="02020603050405020304" pitchFamily="18" charset="0"/>
                          <a:cs typeface="Times New Roman" panose="02020603050405020304" pitchFamily="18" charset="0"/>
                        </a:rPr>
                        <a:t>There is a Positive Correlation Between Score and the Student_Staff_ratio, which means if the </a:t>
                      </a:r>
                      <a:r>
                        <a:rPr lang="en-GB" sz="1800" b="0" i="0" u="none" strike="noStrike" dirty="0" err="1">
                          <a:solidFill>
                            <a:schemeClr val="bg1"/>
                          </a:solidFill>
                          <a:effectLst/>
                          <a:latin typeface="Times New Roman" panose="02020603050405020304" pitchFamily="18" charset="0"/>
                          <a:cs typeface="Times New Roman" panose="02020603050405020304" pitchFamily="18" charset="0"/>
                        </a:rPr>
                        <a:t>student_staff_ratio</a:t>
                      </a:r>
                      <a:r>
                        <a:rPr lang="en-GB" sz="1800" b="0" i="0" u="none" strike="noStrike" dirty="0">
                          <a:solidFill>
                            <a:schemeClr val="bg1"/>
                          </a:solidFill>
                          <a:effectLst/>
                          <a:latin typeface="Times New Roman" panose="02020603050405020304" pitchFamily="18" charset="0"/>
                          <a:cs typeface="Times New Roman" panose="02020603050405020304" pitchFamily="18" charset="0"/>
                        </a:rPr>
                        <a:t> increases then score will rise as well and vice-versa.</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pic>
        <p:nvPicPr>
          <p:cNvPr id="2" name="Picture 1">
            <a:extLst>
              <a:ext uri="{FF2B5EF4-FFF2-40B4-BE49-F238E27FC236}">
                <a16:creationId xmlns:a16="http://schemas.microsoft.com/office/drawing/2014/main" id="{63FA865C-D060-EEA2-9330-2D032307B2DC}"/>
              </a:ext>
            </a:extLst>
          </p:cNvPr>
          <p:cNvPicPr>
            <a:picLocks noChangeAspect="1"/>
          </p:cNvPicPr>
          <p:nvPr/>
        </p:nvPicPr>
        <p:blipFill>
          <a:blip r:embed="rId3"/>
          <a:stretch>
            <a:fillRect/>
          </a:stretch>
        </p:blipFill>
        <p:spPr>
          <a:xfrm>
            <a:off x="4245672" y="713355"/>
            <a:ext cx="4331960" cy="1647226"/>
          </a:xfrm>
          <a:prstGeom prst="rect">
            <a:avLst/>
          </a:prstGeom>
        </p:spPr>
      </p:pic>
      <p:pic>
        <p:nvPicPr>
          <p:cNvPr id="4" name="Picture 3">
            <a:extLst>
              <a:ext uri="{FF2B5EF4-FFF2-40B4-BE49-F238E27FC236}">
                <a16:creationId xmlns:a16="http://schemas.microsoft.com/office/drawing/2014/main" id="{688CD2A1-D7B2-8925-A430-5988E3991040}"/>
              </a:ext>
            </a:extLst>
          </p:cNvPr>
          <p:cNvPicPr>
            <a:picLocks noChangeAspect="1"/>
          </p:cNvPicPr>
          <p:nvPr/>
        </p:nvPicPr>
        <p:blipFill>
          <a:blip r:embed="rId4"/>
          <a:stretch>
            <a:fillRect/>
          </a:stretch>
        </p:blipFill>
        <p:spPr>
          <a:xfrm>
            <a:off x="52833" y="2197017"/>
            <a:ext cx="3818638" cy="2797251"/>
          </a:xfrm>
          <a:prstGeom prst="rect">
            <a:avLst/>
          </a:prstGeom>
        </p:spPr>
      </p:pic>
    </p:spTree>
    <p:extLst>
      <p:ext uri="{BB962C8B-B14F-4D97-AF65-F5344CB8AC3E}">
        <p14:creationId xmlns:p14="http://schemas.microsoft.com/office/powerpoint/2010/main" val="692907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646238"/>
            <a:ext cx="4480560"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How does the number of female students differ among universities? (Q-10)</a:t>
            </a:r>
          </a:p>
        </p:txBody>
      </p:sp>
      <p:sp>
        <p:nvSpPr>
          <p:cNvPr id="3" name="TextBox 2">
            <a:extLst>
              <a:ext uri="{FF2B5EF4-FFF2-40B4-BE49-F238E27FC236}">
                <a16:creationId xmlns:a16="http://schemas.microsoft.com/office/drawing/2014/main" id="{86AA82AA-1D8C-E7DD-9593-A3EDD4C6FEB1}"/>
              </a:ext>
            </a:extLst>
          </p:cNvPr>
          <p:cNvSpPr txBox="1"/>
          <p:nvPr/>
        </p:nvSpPr>
        <p:spPr>
          <a:xfrm>
            <a:off x="4335377" y="228458"/>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335377" y="2045890"/>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839939548"/>
              </p:ext>
            </p:extLst>
          </p:nvPr>
        </p:nvGraphicFramePr>
        <p:xfrm>
          <a:off x="4335377" y="2524704"/>
          <a:ext cx="4594860" cy="1379220"/>
        </p:xfrm>
        <a:graphic>
          <a:graphicData uri="http://schemas.openxmlformats.org/drawingml/2006/table">
            <a:tbl>
              <a:tblPr>
                <a:tableStyleId>{B811101C-6B8E-4CDB-BD52-56FD7B2A81FF}</a:tableStyleId>
              </a:tblPr>
              <a:tblGrid>
                <a:gridCol w="4594860">
                  <a:extLst>
                    <a:ext uri="{9D8B030D-6E8A-4147-A177-3AD203B41FA5}">
                      <a16:colId xmlns:a16="http://schemas.microsoft.com/office/drawing/2014/main" val="291929323"/>
                    </a:ext>
                  </a:extLst>
                </a:gridCol>
              </a:tblGrid>
              <a:tr h="776712">
                <a:tc>
                  <a:txBody>
                    <a:bodyPr/>
                    <a:lstStyle/>
                    <a:p>
                      <a:pPr algn="l" fontAlgn="b"/>
                      <a:r>
                        <a:rPr lang="en-GB" sz="1800" b="0" i="0" u="none" strike="noStrike" dirty="0">
                          <a:solidFill>
                            <a:schemeClr val="bg1"/>
                          </a:solidFill>
                          <a:effectLst/>
                          <a:latin typeface="Times New Roman" panose="02020603050405020304" pitchFamily="18" charset="0"/>
                          <a:cs typeface="Times New Roman" panose="02020603050405020304" pitchFamily="18" charset="0"/>
                        </a:rPr>
                        <a:t>As per my Understanding, the Number of female students differ among universities can be seen the table, as the number of universities are more than 200 we can not make them to fit in any of the visualisation. </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pic>
        <p:nvPicPr>
          <p:cNvPr id="8" name="Picture 7">
            <a:extLst>
              <a:ext uri="{FF2B5EF4-FFF2-40B4-BE49-F238E27FC236}">
                <a16:creationId xmlns:a16="http://schemas.microsoft.com/office/drawing/2014/main" id="{C7215526-69A8-A759-3626-096CE40D1D04}"/>
              </a:ext>
            </a:extLst>
          </p:cNvPr>
          <p:cNvPicPr>
            <a:picLocks noChangeAspect="1"/>
          </p:cNvPicPr>
          <p:nvPr/>
        </p:nvPicPr>
        <p:blipFill>
          <a:blip r:embed="rId3"/>
          <a:stretch>
            <a:fillRect/>
          </a:stretch>
        </p:blipFill>
        <p:spPr>
          <a:xfrm>
            <a:off x="4426817" y="663909"/>
            <a:ext cx="4648603" cy="1249788"/>
          </a:xfrm>
          <a:prstGeom prst="rect">
            <a:avLst/>
          </a:prstGeom>
        </p:spPr>
      </p:pic>
      <p:pic>
        <p:nvPicPr>
          <p:cNvPr id="13" name="Picture 12">
            <a:extLst>
              <a:ext uri="{FF2B5EF4-FFF2-40B4-BE49-F238E27FC236}">
                <a16:creationId xmlns:a16="http://schemas.microsoft.com/office/drawing/2014/main" id="{6F6A3B28-2486-24A1-D5F3-B558197F2EF4}"/>
              </a:ext>
            </a:extLst>
          </p:cNvPr>
          <p:cNvPicPr>
            <a:picLocks noChangeAspect="1"/>
          </p:cNvPicPr>
          <p:nvPr/>
        </p:nvPicPr>
        <p:blipFill>
          <a:blip r:embed="rId4"/>
          <a:stretch>
            <a:fillRect/>
          </a:stretch>
        </p:blipFill>
        <p:spPr>
          <a:xfrm>
            <a:off x="68580" y="1838120"/>
            <a:ext cx="3741420" cy="3232347"/>
          </a:xfrm>
          <a:prstGeom prst="rect">
            <a:avLst/>
          </a:prstGeom>
        </p:spPr>
      </p:pic>
      <p:sp>
        <p:nvSpPr>
          <p:cNvPr id="14" name="TextBox 13">
            <a:extLst>
              <a:ext uri="{FF2B5EF4-FFF2-40B4-BE49-F238E27FC236}">
                <a16:creationId xmlns:a16="http://schemas.microsoft.com/office/drawing/2014/main" id="{E5085D90-1786-FB1A-A980-1724D312454B}"/>
              </a:ext>
            </a:extLst>
          </p:cNvPr>
          <p:cNvSpPr txBox="1"/>
          <p:nvPr/>
        </p:nvSpPr>
        <p:spPr>
          <a:xfrm>
            <a:off x="3943866" y="4514932"/>
            <a:ext cx="2644543"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&lt;----Large List</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AB1EDF0-0174-4D96-AF96-A051B785A07B}"/>
              </a:ext>
            </a:extLst>
          </p:cNvPr>
          <p:cNvSpPr txBox="1"/>
          <p:nvPr/>
        </p:nvSpPr>
        <p:spPr>
          <a:xfrm>
            <a:off x="0" y="1371794"/>
            <a:ext cx="2857500"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7013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646238"/>
            <a:ext cx="4480560"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What is the distribution of universities across different countries?(Q-11)</a:t>
            </a:r>
          </a:p>
        </p:txBody>
      </p:sp>
      <p:sp>
        <p:nvSpPr>
          <p:cNvPr id="3" name="TextBox 2">
            <a:extLst>
              <a:ext uri="{FF2B5EF4-FFF2-40B4-BE49-F238E27FC236}">
                <a16:creationId xmlns:a16="http://schemas.microsoft.com/office/drawing/2014/main" id="{86AA82AA-1D8C-E7DD-9593-A3EDD4C6FEB1}"/>
              </a:ext>
            </a:extLst>
          </p:cNvPr>
          <p:cNvSpPr txBox="1"/>
          <p:nvPr/>
        </p:nvSpPr>
        <p:spPr>
          <a:xfrm>
            <a:off x="4278630" y="217471"/>
            <a:ext cx="1661563"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205837" y="2126284"/>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719741894"/>
              </p:ext>
            </p:extLst>
          </p:nvPr>
        </p:nvGraphicFramePr>
        <p:xfrm>
          <a:off x="4278630" y="2526394"/>
          <a:ext cx="4594860" cy="1226820"/>
        </p:xfrm>
        <a:graphic>
          <a:graphicData uri="http://schemas.openxmlformats.org/drawingml/2006/table">
            <a:tbl>
              <a:tblPr>
                <a:tableStyleId>{B811101C-6B8E-4CDB-BD52-56FD7B2A81FF}</a:tableStyleId>
              </a:tblPr>
              <a:tblGrid>
                <a:gridCol w="4594860">
                  <a:extLst>
                    <a:ext uri="{9D8B030D-6E8A-4147-A177-3AD203B41FA5}">
                      <a16:colId xmlns:a16="http://schemas.microsoft.com/office/drawing/2014/main" val="291929323"/>
                    </a:ext>
                  </a:extLst>
                </a:gridCol>
              </a:tblGrid>
              <a:tr h="776712">
                <a:tc>
                  <a:txBody>
                    <a:bodyPr/>
                    <a:lstStyle/>
                    <a:p>
                      <a:pPr algn="l" fontAlgn="b"/>
                      <a:r>
                        <a:rPr lang="en-GB" sz="1600" b="0" i="0" u="none" strike="noStrike" dirty="0">
                          <a:solidFill>
                            <a:schemeClr val="bg1"/>
                          </a:solidFill>
                          <a:effectLst/>
                          <a:latin typeface="Times New Roman" panose="02020603050405020304" pitchFamily="18" charset="0"/>
                          <a:cs typeface="Times New Roman" panose="02020603050405020304" pitchFamily="18" charset="0"/>
                        </a:rPr>
                        <a:t>The above map show the Number of Universities across different Countries. The darker shade of the colour Shows that highest number of Universities in that Particular Country, then as the colour shade Decreases the number of Universities in that Country are low.</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sp>
        <p:nvSpPr>
          <p:cNvPr id="16" name="TextBox 15">
            <a:extLst>
              <a:ext uri="{FF2B5EF4-FFF2-40B4-BE49-F238E27FC236}">
                <a16:creationId xmlns:a16="http://schemas.microsoft.com/office/drawing/2014/main" id="{9AB1EDF0-0174-4D96-AF96-A051B785A07B}"/>
              </a:ext>
            </a:extLst>
          </p:cNvPr>
          <p:cNvSpPr txBox="1"/>
          <p:nvPr/>
        </p:nvSpPr>
        <p:spPr>
          <a:xfrm>
            <a:off x="0" y="1371794"/>
            <a:ext cx="2857500"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07DE5C9-206D-F3F1-34C4-E823FDCD4A36}"/>
              </a:ext>
            </a:extLst>
          </p:cNvPr>
          <p:cNvPicPr>
            <a:picLocks noChangeAspect="1"/>
          </p:cNvPicPr>
          <p:nvPr/>
        </p:nvPicPr>
        <p:blipFill>
          <a:blip r:embed="rId3"/>
          <a:stretch>
            <a:fillRect/>
          </a:stretch>
        </p:blipFill>
        <p:spPr>
          <a:xfrm>
            <a:off x="4278630" y="646218"/>
            <a:ext cx="4564380" cy="1303133"/>
          </a:xfrm>
          <a:prstGeom prst="rect">
            <a:avLst/>
          </a:prstGeom>
        </p:spPr>
      </p:pic>
      <mc:AlternateContent xmlns:mc="http://schemas.openxmlformats.org/markup-compatibility/2006" xmlns:cx4="http://schemas.microsoft.com/office/drawing/2016/5/10/chartex">
        <mc:Choice Requires="cx4">
          <p:graphicFrame>
            <p:nvGraphicFramePr>
              <p:cNvPr id="11" name="Chart 10">
                <a:extLst>
                  <a:ext uri="{FF2B5EF4-FFF2-40B4-BE49-F238E27FC236}">
                    <a16:creationId xmlns:a16="http://schemas.microsoft.com/office/drawing/2014/main" id="{F3B6F5EF-C554-8461-897A-14A3203B05C6}"/>
                  </a:ext>
                </a:extLst>
              </p:cNvPr>
              <p:cNvGraphicFramePr/>
              <p:nvPr>
                <p:extLst>
                  <p:ext uri="{D42A27DB-BD31-4B8C-83A1-F6EECF244321}">
                    <p14:modId xmlns:p14="http://schemas.microsoft.com/office/powerpoint/2010/main" val="3896059060"/>
                  </p:ext>
                </p:extLst>
              </p:nvPr>
            </p:nvGraphicFramePr>
            <p:xfrm>
              <a:off x="137160" y="1789574"/>
              <a:ext cx="4068677" cy="329296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F3B6F5EF-C554-8461-897A-14A3203B05C6}"/>
                  </a:ext>
                </a:extLst>
              </p:cNvPr>
              <p:cNvPicPr>
                <a:picLocks noGrp="1" noRot="1" noChangeAspect="1" noMove="1" noResize="1" noEditPoints="1" noAdjustHandles="1" noChangeArrowheads="1" noChangeShapeType="1"/>
              </p:cNvPicPr>
              <p:nvPr/>
            </p:nvPicPr>
            <p:blipFill>
              <a:blip r:embed="rId5"/>
              <a:stretch>
                <a:fillRect/>
              </a:stretch>
            </p:blipFill>
            <p:spPr>
              <a:xfrm>
                <a:off x="137160" y="1789574"/>
                <a:ext cx="4068677" cy="3292965"/>
              </a:xfrm>
              <a:prstGeom prst="rect">
                <a:avLst/>
              </a:prstGeom>
            </p:spPr>
          </p:pic>
        </mc:Fallback>
      </mc:AlternateContent>
    </p:spTree>
    <p:extLst>
      <p:ext uri="{BB962C8B-B14F-4D97-AF65-F5344CB8AC3E}">
        <p14:creationId xmlns:p14="http://schemas.microsoft.com/office/powerpoint/2010/main" val="268174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646238"/>
            <a:ext cx="4480560"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What is the distribution of universities across different countries?(Q-11..)</a:t>
            </a:r>
          </a:p>
        </p:txBody>
      </p:sp>
      <p:sp>
        <p:nvSpPr>
          <p:cNvPr id="3" name="TextBox 2">
            <a:extLst>
              <a:ext uri="{FF2B5EF4-FFF2-40B4-BE49-F238E27FC236}">
                <a16:creationId xmlns:a16="http://schemas.microsoft.com/office/drawing/2014/main" id="{86AA82AA-1D8C-E7DD-9593-A3EDD4C6FEB1}"/>
              </a:ext>
            </a:extLst>
          </p:cNvPr>
          <p:cNvSpPr txBox="1"/>
          <p:nvPr/>
        </p:nvSpPr>
        <p:spPr>
          <a:xfrm>
            <a:off x="4278630" y="217471"/>
            <a:ext cx="1661563"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205837" y="2126284"/>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4187294534"/>
              </p:ext>
            </p:extLst>
          </p:nvPr>
        </p:nvGraphicFramePr>
        <p:xfrm>
          <a:off x="4278630" y="2526394"/>
          <a:ext cx="4594860" cy="1470660"/>
        </p:xfrm>
        <a:graphic>
          <a:graphicData uri="http://schemas.openxmlformats.org/drawingml/2006/table">
            <a:tbl>
              <a:tblPr>
                <a:tableStyleId>{B811101C-6B8E-4CDB-BD52-56FD7B2A81FF}</a:tableStyleId>
              </a:tblPr>
              <a:tblGrid>
                <a:gridCol w="4594860">
                  <a:extLst>
                    <a:ext uri="{9D8B030D-6E8A-4147-A177-3AD203B41FA5}">
                      <a16:colId xmlns:a16="http://schemas.microsoft.com/office/drawing/2014/main" val="291929323"/>
                    </a:ext>
                  </a:extLst>
                </a:gridCol>
              </a:tblGrid>
              <a:tr h="776712">
                <a:tc>
                  <a:txBody>
                    <a:bodyPr/>
                    <a:lstStyle/>
                    <a:p>
                      <a:pPr algn="l" fontAlgn="b"/>
                      <a:r>
                        <a:rPr lang="en-GB" sz="1600" b="0" i="0" u="none" strike="noStrike" dirty="0">
                          <a:solidFill>
                            <a:schemeClr val="bg1"/>
                          </a:solidFill>
                          <a:effectLst/>
                          <a:latin typeface="Times New Roman" panose="02020603050405020304" pitchFamily="18" charset="0"/>
                          <a:cs typeface="Times New Roman" panose="02020603050405020304" pitchFamily="18" charset="0"/>
                        </a:rPr>
                        <a:t>The above map show the Distribution of Universities across different Countries. The darker shade of the colour Shows that highest number of Universities in that Particular Country, then as the colour shade Decreases the number of Universities in that Country are low.</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sp>
        <p:nvSpPr>
          <p:cNvPr id="16" name="TextBox 15">
            <a:extLst>
              <a:ext uri="{FF2B5EF4-FFF2-40B4-BE49-F238E27FC236}">
                <a16:creationId xmlns:a16="http://schemas.microsoft.com/office/drawing/2014/main" id="{9AB1EDF0-0174-4D96-AF96-A051B785A07B}"/>
              </a:ext>
            </a:extLst>
          </p:cNvPr>
          <p:cNvSpPr txBox="1"/>
          <p:nvPr/>
        </p:nvSpPr>
        <p:spPr>
          <a:xfrm>
            <a:off x="0" y="1371794"/>
            <a:ext cx="2857500"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07DE5C9-206D-F3F1-34C4-E823FDCD4A36}"/>
              </a:ext>
            </a:extLst>
          </p:cNvPr>
          <p:cNvPicPr>
            <a:picLocks noChangeAspect="1"/>
          </p:cNvPicPr>
          <p:nvPr/>
        </p:nvPicPr>
        <p:blipFill>
          <a:blip r:embed="rId3"/>
          <a:stretch>
            <a:fillRect/>
          </a:stretch>
        </p:blipFill>
        <p:spPr>
          <a:xfrm>
            <a:off x="4278630" y="646218"/>
            <a:ext cx="4564380" cy="1303133"/>
          </a:xfrm>
          <a:prstGeom prst="rect">
            <a:avLst/>
          </a:prstGeom>
        </p:spPr>
      </p:pic>
      <mc:AlternateContent xmlns:mc="http://schemas.openxmlformats.org/markup-compatibility/2006" xmlns:cx4="http://schemas.microsoft.com/office/drawing/2016/5/10/chartex">
        <mc:Choice Requires="cx4">
          <p:graphicFrame>
            <p:nvGraphicFramePr>
              <p:cNvPr id="6" name="Chart 5">
                <a:extLst>
                  <a:ext uri="{FF2B5EF4-FFF2-40B4-BE49-F238E27FC236}">
                    <a16:creationId xmlns:a16="http://schemas.microsoft.com/office/drawing/2014/main" id="{5D3BB23F-9D7F-9B85-C3AA-E20987D2A455}"/>
                  </a:ext>
                </a:extLst>
              </p:cNvPr>
              <p:cNvGraphicFramePr/>
              <p:nvPr>
                <p:extLst>
                  <p:ext uri="{D42A27DB-BD31-4B8C-83A1-F6EECF244321}">
                    <p14:modId xmlns:p14="http://schemas.microsoft.com/office/powerpoint/2010/main" val="3818917804"/>
                  </p:ext>
                </p:extLst>
              </p:nvPr>
            </p:nvGraphicFramePr>
            <p:xfrm>
              <a:off x="160020" y="1771904"/>
              <a:ext cx="3947160" cy="3222364"/>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6" name="Chart 5">
                <a:extLst>
                  <a:ext uri="{FF2B5EF4-FFF2-40B4-BE49-F238E27FC236}">
                    <a16:creationId xmlns:a16="http://schemas.microsoft.com/office/drawing/2014/main" id="{5D3BB23F-9D7F-9B85-C3AA-E20987D2A455}"/>
                  </a:ext>
                </a:extLst>
              </p:cNvPr>
              <p:cNvPicPr>
                <a:picLocks noGrp="1" noRot="1" noChangeAspect="1" noMove="1" noResize="1" noEditPoints="1" noAdjustHandles="1" noChangeArrowheads="1" noChangeShapeType="1"/>
              </p:cNvPicPr>
              <p:nvPr/>
            </p:nvPicPr>
            <p:blipFill>
              <a:blip r:embed="rId5"/>
              <a:stretch>
                <a:fillRect/>
              </a:stretch>
            </p:blipFill>
            <p:spPr>
              <a:xfrm>
                <a:off x="160020" y="1771904"/>
                <a:ext cx="3947160" cy="3222364"/>
              </a:xfrm>
              <a:prstGeom prst="rect">
                <a:avLst/>
              </a:prstGeom>
            </p:spPr>
          </p:pic>
        </mc:Fallback>
      </mc:AlternateContent>
    </p:spTree>
    <p:extLst>
      <p:ext uri="{BB962C8B-B14F-4D97-AF65-F5344CB8AC3E}">
        <p14:creationId xmlns:p14="http://schemas.microsoft.com/office/powerpoint/2010/main" val="2099421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3340" y="1370431"/>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21305"/>
            <a:ext cx="4192839"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How has the ranking of universities changed over the years? (Q-12)</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192839" y="46073"/>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43379" y="2167177"/>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3432993323"/>
              </p:ext>
            </p:extLst>
          </p:nvPr>
        </p:nvGraphicFramePr>
        <p:xfrm>
          <a:off x="4192839" y="2567287"/>
          <a:ext cx="4791141" cy="1287780"/>
        </p:xfrm>
        <a:graphic>
          <a:graphicData uri="http://schemas.openxmlformats.org/drawingml/2006/table">
            <a:tbl>
              <a:tblPr>
                <a:tableStyleId>{B811101C-6B8E-4CDB-BD52-56FD7B2A81FF}</a:tableStyleId>
              </a:tblPr>
              <a:tblGrid>
                <a:gridCol w="4791141">
                  <a:extLst>
                    <a:ext uri="{9D8B030D-6E8A-4147-A177-3AD203B41FA5}">
                      <a16:colId xmlns:a16="http://schemas.microsoft.com/office/drawing/2014/main" val="291929323"/>
                    </a:ext>
                  </a:extLst>
                </a:gridCol>
              </a:tblGrid>
              <a:tr h="776712">
                <a:tc>
                  <a:txBody>
                    <a:bodyPr/>
                    <a:lstStyle/>
                    <a:p>
                      <a:pPr algn="l" fontAlgn="b"/>
                      <a:r>
                        <a:rPr lang="en-GB" sz="1400" b="0" i="0" u="none" strike="noStrike" dirty="0">
                          <a:solidFill>
                            <a:schemeClr val="bg1"/>
                          </a:solidFill>
                          <a:effectLst/>
                          <a:latin typeface="Times New Roman" panose="02020603050405020304" pitchFamily="18" charset="0"/>
                          <a:cs typeface="Times New Roman" panose="02020603050405020304" pitchFamily="18" charset="0"/>
                        </a:rPr>
                        <a:t>The ranking of each University has been changed over Years. To know about the change of University ranking every year, we can make filter of that particular university and observe the changes in ranking over Years. As, there are many universities(more than 200), analysing each of them will be a bit time consuming task. So, we can analyse each university by making a filter of it </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graphicFrame>
        <p:nvGraphicFramePr>
          <p:cNvPr id="8" name="Chart 7">
            <a:extLst>
              <a:ext uri="{FF2B5EF4-FFF2-40B4-BE49-F238E27FC236}">
                <a16:creationId xmlns:a16="http://schemas.microsoft.com/office/drawing/2014/main" id="{B2DCA53A-5206-BD32-8750-5613506C3BED}"/>
              </a:ext>
            </a:extLst>
          </p:cNvPr>
          <p:cNvGraphicFramePr>
            <a:graphicFrameLocks/>
          </p:cNvGraphicFramePr>
          <p:nvPr>
            <p:extLst>
              <p:ext uri="{D42A27DB-BD31-4B8C-83A1-F6EECF244321}">
                <p14:modId xmlns:p14="http://schemas.microsoft.com/office/powerpoint/2010/main" val="1064253172"/>
              </p:ext>
            </p:extLst>
          </p:nvPr>
        </p:nvGraphicFramePr>
        <p:xfrm>
          <a:off x="60322" y="1836698"/>
          <a:ext cx="3947797" cy="3162172"/>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73D5CE4C-603D-9B42-91F7-5D61BA49B6B7}"/>
              </a:ext>
            </a:extLst>
          </p:cNvPr>
          <p:cNvPicPr>
            <a:picLocks noChangeAspect="1"/>
          </p:cNvPicPr>
          <p:nvPr/>
        </p:nvPicPr>
        <p:blipFill>
          <a:blip r:embed="rId4"/>
          <a:stretch>
            <a:fillRect/>
          </a:stretch>
        </p:blipFill>
        <p:spPr>
          <a:xfrm>
            <a:off x="4320540" y="4273031"/>
            <a:ext cx="2247900" cy="725839"/>
          </a:xfrm>
          <a:prstGeom prst="rect">
            <a:avLst/>
          </a:prstGeom>
        </p:spPr>
      </p:pic>
      <p:sp>
        <p:nvSpPr>
          <p:cNvPr id="13" name="TextBox 12">
            <a:extLst>
              <a:ext uri="{FF2B5EF4-FFF2-40B4-BE49-F238E27FC236}">
                <a16:creationId xmlns:a16="http://schemas.microsoft.com/office/drawing/2014/main" id="{0B48A21C-2C56-33B6-16CE-578DA09AA84B}"/>
              </a:ext>
            </a:extLst>
          </p:cNvPr>
          <p:cNvSpPr txBox="1"/>
          <p:nvPr/>
        </p:nvSpPr>
        <p:spPr>
          <a:xfrm>
            <a:off x="4121781" y="3863994"/>
            <a:ext cx="2887981"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0838FB8-526E-4A17-8E8F-7DB66241DF4F}"/>
              </a:ext>
            </a:extLst>
          </p:cNvPr>
          <p:cNvPicPr>
            <a:picLocks noChangeAspect="1"/>
          </p:cNvPicPr>
          <p:nvPr/>
        </p:nvPicPr>
        <p:blipFill>
          <a:blip r:embed="rId5"/>
          <a:stretch>
            <a:fillRect/>
          </a:stretch>
        </p:blipFill>
        <p:spPr>
          <a:xfrm>
            <a:off x="4192839" y="521305"/>
            <a:ext cx="3650296" cy="1318374"/>
          </a:xfrm>
          <a:prstGeom prst="rect">
            <a:avLst/>
          </a:prstGeom>
        </p:spPr>
      </p:pic>
    </p:spTree>
    <p:extLst>
      <p:ext uri="{BB962C8B-B14F-4D97-AF65-F5344CB8AC3E}">
        <p14:creationId xmlns:p14="http://schemas.microsoft.com/office/powerpoint/2010/main" val="1788607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3340" y="1370431"/>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21305"/>
            <a:ext cx="4192839"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What is the trend in the percentage of female students over time?(Q-13)</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6AA82AA-1D8C-E7DD-9593-A3EDD4C6FEB1}"/>
              </a:ext>
            </a:extLst>
          </p:cNvPr>
          <p:cNvSpPr txBox="1"/>
          <p:nvPr/>
        </p:nvSpPr>
        <p:spPr>
          <a:xfrm>
            <a:off x="4192839" y="46073"/>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92839" y="183209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101236064"/>
              </p:ext>
            </p:extLst>
          </p:nvPr>
        </p:nvGraphicFramePr>
        <p:xfrm>
          <a:off x="4192839" y="2277830"/>
          <a:ext cx="4791141" cy="1074420"/>
        </p:xfrm>
        <a:graphic>
          <a:graphicData uri="http://schemas.openxmlformats.org/drawingml/2006/table">
            <a:tbl>
              <a:tblPr>
                <a:tableStyleId>{B811101C-6B8E-4CDB-BD52-56FD7B2A81FF}</a:tableStyleId>
              </a:tblPr>
              <a:tblGrid>
                <a:gridCol w="4791141">
                  <a:extLst>
                    <a:ext uri="{9D8B030D-6E8A-4147-A177-3AD203B41FA5}">
                      <a16:colId xmlns:a16="http://schemas.microsoft.com/office/drawing/2014/main" val="291929323"/>
                    </a:ext>
                  </a:extLst>
                </a:gridCol>
              </a:tblGrid>
              <a:tr h="776712">
                <a:tc>
                  <a:txBody>
                    <a:bodyPr/>
                    <a:lstStyle/>
                    <a:p>
                      <a:pPr algn="l" fontAlgn="b"/>
                      <a:r>
                        <a:rPr lang="en-GB" sz="1400" b="0" i="0" u="none" strike="noStrike" dirty="0">
                          <a:solidFill>
                            <a:schemeClr val="bg1"/>
                          </a:solidFill>
                          <a:effectLst/>
                          <a:latin typeface="Times New Roman" panose="02020603050405020304" pitchFamily="18" charset="0"/>
                          <a:cs typeface="Times New Roman" panose="02020603050405020304" pitchFamily="18" charset="0"/>
                        </a:rPr>
                        <a:t>The Female Percentage of Students every year has been Following a trend of Wave, Like increases in one year and fall down in next year and rises again in next year and that particular trend has been observed from the Visual. I assume that in 2017 the female percentage of students will rise.</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sp>
        <p:nvSpPr>
          <p:cNvPr id="13" name="TextBox 12">
            <a:extLst>
              <a:ext uri="{FF2B5EF4-FFF2-40B4-BE49-F238E27FC236}">
                <a16:creationId xmlns:a16="http://schemas.microsoft.com/office/drawing/2014/main" id="{0B48A21C-2C56-33B6-16CE-578DA09AA84B}"/>
              </a:ext>
            </a:extLst>
          </p:cNvPr>
          <p:cNvSpPr txBox="1"/>
          <p:nvPr/>
        </p:nvSpPr>
        <p:spPr>
          <a:xfrm>
            <a:off x="4091301" y="3418064"/>
            <a:ext cx="2887981"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7FD52EF-7A84-CB53-2029-971D198B8BAA}"/>
              </a:ext>
            </a:extLst>
          </p:cNvPr>
          <p:cNvPicPr>
            <a:picLocks noChangeAspect="1"/>
          </p:cNvPicPr>
          <p:nvPr/>
        </p:nvPicPr>
        <p:blipFill>
          <a:blip r:embed="rId3"/>
          <a:stretch>
            <a:fillRect/>
          </a:stretch>
        </p:blipFill>
        <p:spPr>
          <a:xfrm>
            <a:off x="4251959" y="455110"/>
            <a:ext cx="3916681" cy="1342517"/>
          </a:xfrm>
          <a:prstGeom prst="rect">
            <a:avLst/>
          </a:prstGeom>
        </p:spPr>
      </p:pic>
      <p:graphicFrame>
        <p:nvGraphicFramePr>
          <p:cNvPr id="10" name="Chart 9">
            <a:extLst>
              <a:ext uri="{FF2B5EF4-FFF2-40B4-BE49-F238E27FC236}">
                <a16:creationId xmlns:a16="http://schemas.microsoft.com/office/drawing/2014/main" id="{29EF167A-F7C1-4415-7722-911768529DB8}"/>
              </a:ext>
            </a:extLst>
          </p:cNvPr>
          <p:cNvGraphicFramePr>
            <a:graphicFrameLocks/>
          </p:cNvGraphicFramePr>
          <p:nvPr>
            <p:extLst>
              <p:ext uri="{D42A27DB-BD31-4B8C-83A1-F6EECF244321}">
                <p14:modId xmlns:p14="http://schemas.microsoft.com/office/powerpoint/2010/main" val="709680512"/>
              </p:ext>
            </p:extLst>
          </p:nvPr>
        </p:nvGraphicFramePr>
        <p:xfrm>
          <a:off x="67943" y="1832096"/>
          <a:ext cx="3917318" cy="3250444"/>
        </p:xfrm>
        <a:graphic>
          <a:graphicData uri="http://schemas.openxmlformats.org/drawingml/2006/chart">
            <c:chart xmlns:c="http://schemas.openxmlformats.org/drawingml/2006/chart" xmlns:r="http://schemas.openxmlformats.org/officeDocument/2006/relationships" r:id="rId4"/>
          </a:graphicData>
        </a:graphic>
      </p:graphicFrame>
      <p:pic>
        <p:nvPicPr>
          <p:cNvPr id="17" name="Picture 16">
            <a:extLst>
              <a:ext uri="{FF2B5EF4-FFF2-40B4-BE49-F238E27FC236}">
                <a16:creationId xmlns:a16="http://schemas.microsoft.com/office/drawing/2014/main" id="{7D03B1AF-746E-C903-C2EF-8B187B3C08E5}"/>
              </a:ext>
            </a:extLst>
          </p:cNvPr>
          <p:cNvPicPr>
            <a:picLocks noChangeAspect="1"/>
          </p:cNvPicPr>
          <p:nvPr/>
        </p:nvPicPr>
        <p:blipFill rotWithShape="1">
          <a:blip r:embed="rId5"/>
          <a:srcRect r="3751"/>
          <a:stretch/>
        </p:blipFill>
        <p:spPr>
          <a:xfrm>
            <a:off x="4192839" y="3818174"/>
            <a:ext cx="3350961" cy="1185858"/>
          </a:xfrm>
          <a:prstGeom prst="rect">
            <a:avLst/>
          </a:prstGeom>
        </p:spPr>
      </p:pic>
      <p:pic>
        <p:nvPicPr>
          <p:cNvPr id="19" name="Picture 18">
            <a:extLst>
              <a:ext uri="{FF2B5EF4-FFF2-40B4-BE49-F238E27FC236}">
                <a16:creationId xmlns:a16="http://schemas.microsoft.com/office/drawing/2014/main" id="{157A83F4-7EE0-BD65-E2E2-E5C3A2E9390F}"/>
              </a:ext>
            </a:extLst>
          </p:cNvPr>
          <p:cNvPicPr>
            <a:picLocks noChangeAspect="1"/>
          </p:cNvPicPr>
          <p:nvPr/>
        </p:nvPicPr>
        <p:blipFill>
          <a:blip r:embed="rId6"/>
          <a:stretch>
            <a:fillRect/>
          </a:stretch>
        </p:blipFill>
        <p:spPr>
          <a:xfrm>
            <a:off x="7673340" y="3818174"/>
            <a:ext cx="1402717" cy="1185858"/>
          </a:xfrm>
          <a:prstGeom prst="rect">
            <a:avLst/>
          </a:prstGeom>
        </p:spPr>
      </p:pic>
    </p:spTree>
    <p:extLst>
      <p:ext uri="{BB962C8B-B14F-4D97-AF65-F5344CB8AC3E}">
        <p14:creationId xmlns:p14="http://schemas.microsoft.com/office/powerpoint/2010/main" val="1580452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3340" y="1370431"/>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21305"/>
            <a:ext cx="4518660" cy="707886"/>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How has the ranking score of universities evolved over the years? (Q-14)</a:t>
            </a:r>
          </a:p>
        </p:txBody>
      </p:sp>
      <p:sp>
        <p:nvSpPr>
          <p:cNvPr id="3" name="TextBox 2">
            <a:extLst>
              <a:ext uri="{FF2B5EF4-FFF2-40B4-BE49-F238E27FC236}">
                <a16:creationId xmlns:a16="http://schemas.microsoft.com/office/drawing/2014/main" id="{86AA82AA-1D8C-E7DD-9593-A3EDD4C6FEB1}"/>
              </a:ext>
            </a:extLst>
          </p:cNvPr>
          <p:cNvSpPr txBox="1"/>
          <p:nvPr/>
        </p:nvSpPr>
        <p:spPr>
          <a:xfrm>
            <a:off x="4291899" y="27585"/>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192839" y="1832096"/>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949087803"/>
              </p:ext>
            </p:extLst>
          </p:nvPr>
        </p:nvGraphicFramePr>
        <p:xfrm>
          <a:off x="4291899" y="2279305"/>
          <a:ext cx="4791141" cy="1074420"/>
        </p:xfrm>
        <a:graphic>
          <a:graphicData uri="http://schemas.openxmlformats.org/drawingml/2006/table">
            <a:tbl>
              <a:tblPr>
                <a:tableStyleId>{B811101C-6B8E-4CDB-BD52-56FD7B2A81FF}</a:tableStyleId>
              </a:tblPr>
              <a:tblGrid>
                <a:gridCol w="4791141">
                  <a:extLst>
                    <a:ext uri="{9D8B030D-6E8A-4147-A177-3AD203B41FA5}">
                      <a16:colId xmlns:a16="http://schemas.microsoft.com/office/drawing/2014/main" val="291929323"/>
                    </a:ext>
                  </a:extLst>
                </a:gridCol>
              </a:tblGrid>
              <a:tr h="776712">
                <a:tc>
                  <a:txBody>
                    <a:bodyPr/>
                    <a:lstStyle/>
                    <a:p>
                      <a:pPr algn="l" fontAlgn="b"/>
                      <a:r>
                        <a:rPr lang="en-GB" sz="1400" b="0" i="0" u="none" strike="noStrike" dirty="0">
                          <a:solidFill>
                            <a:schemeClr val="bg1"/>
                          </a:solidFill>
                          <a:effectLst/>
                          <a:latin typeface="Times New Roman" panose="02020603050405020304" pitchFamily="18" charset="0"/>
                          <a:cs typeface="Times New Roman" panose="02020603050405020304" pitchFamily="18" charset="0"/>
                        </a:rPr>
                        <a:t>Here, I considered average score rather ran sum of score.  It is clear about the trend of the Score over Years. The score has begun at low and stayed constant and started to rise slowly up to 2013 and then there is a sudden rise in the year 2014 and after 2 years it again fall down in the year 2017. </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sp>
        <p:nvSpPr>
          <p:cNvPr id="13" name="TextBox 12">
            <a:extLst>
              <a:ext uri="{FF2B5EF4-FFF2-40B4-BE49-F238E27FC236}">
                <a16:creationId xmlns:a16="http://schemas.microsoft.com/office/drawing/2014/main" id="{0B48A21C-2C56-33B6-16CE-578DA09AA84B}"/>
              </a:ext>
            </a:extLst>
          </p:cNvPr>
          <p:cNvSpPr txBox="1"/>
          <p:nvPr/>
        </p:nvSpPr>
        <p:spPr>
          <a:xfrm>
            <a:off x="4192839" y="3353725"/>
            <a:ext cx="2887981"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Pivot Table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7207A70-3F1B-50CC-2533-508A621867C3}"/>
              </a:ext>
            </a:extLst>
          </p:cNvPr>
          <p:cNvPicPr>
            <a:picLocks noChangeAspect="1"/>
          </p:cNvPicPr>
          <p:nvPr/>
        </p:nvPicPr>
        <p:blipFill>
          <a:blip r:embed="rId3"/>
          <a:stretch>
            <a:fillRect/>
          </a:stretch>
        </p:blipFill>
        <p:spPr>
          <a:xfrm>
            <a:off x="4381500" y="506840"/>
            <a:ext cx="3154680" cy="1210868"/>
          </a:xfrm>
          <a:prstGeom prst="rect">
            <a:avLst/>
          </a:prstGeom>
        </p:spPr>
      </p:pic>
      <p:pic>
        <p:nvPicPr>
          <p:cNvPr id="11" name="Picture 10">
            <a:extLst>
              <a:ext uri="{FF2B5EF4-FFF2-40B4-BE49-F238E27FC236}">
                <a16:creationId xmlns:a16="http://schemas.microsoft.com/office/drawing/2014/main" id="{3B48F7EA-700E-34E3-4D07-0317FC60EEEB}"/>
              </a:ext>
            </a:extLst>
          </p:cNvPr>
          <p:cNvPicPr>
            <a:picLocks noChangeAspect="1"/>
          </p:cNvPicPr>
          <p:nvPr/>
        </p:nvPicPr>
        <p:blipFill rotWithShape="1">
          <a:blip r:embed="rId4"/>
          <a:srcRect b="6133"/>
          <a:stretch/>
        </p:blipFill>
        <p:spPr>
          <a:xfrm>
            <a:off x="4273765" y="3765482"/>
            <a:ext cx="2447992" cy="1325326"/>
          </a:xfrm>
          <a:prstGeom prst="rect">
            <a:avLst/>
          </a:prstGeom>
        </p:spPr>
      </p:pic>
      <p:graphicFrame>
        <p:nvGraphicFramePr>
          <p:cNvPr id="16" name="Chart 15">
            <a:extLst>
              <a:ext uri="{FF2B5EF4-FFF2-40B4-BE49-F238E27FC236}">
                <a16:creationId xmlns:a16="http://schemas.microsoft.com/office/drawing/2014/main" id="{B5DBE145-EC4E-5093-BF49-24F3E571425E}"/>
              </a:ext>
            </a:extLst>
          </p:cNvPr>
          <p:cNvGraphicFramePr>
            <a:graphicFrameLocks/>
          </p:cNvGraphicFramePr>
          <p:nvPr>
            <p:extLst>
              <p:ext uri="{D42A27DB-BD31-4B8C-83A1-F6EECF244321}">
                <p14:modId xmlns:p14="http://schemas.microsoft.com/office/powerpoint/2010/main" val="1531291193"/>
              </p:ext>
            </p:extLst>
          </p:nvPr>
        </p:nvGraphicFramePr>
        <p:xfrm>
          <a:off x="60960" y="1832096"/>
          <a:ext cx="4116639" cy="32587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80899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5" name="TextBox 4">
            <a:extLst>
              <a:ext uri="{FF2B5EF4-FFF2-40B4-BE49-F238E27FC236}">
                <a16:creationId xmlns:a16="http://schemas.microsoft.com/office/drawing/2014/main" id="{CA878987-EF66-E382-ADDB-D2AD7ADBC620}"/>
              </a:ext>
            </a:extLst>
          </p:cNvPr>
          <p:cNvSpPr txBox="1"/>
          <p:nvPr/>
        </p:nvSpPr>
        <p:spPr>
          <a:xfrm>
            <a:off x="0" y="149232"/>
            <a:ext cx="2964180"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Problem Statement-</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118F0BA-9E17-3DA1-5A12-8C12D8221C58}"/>
              </a:ext>
            </a:extLst>
          </p:cNvPr>
          <p:cNvSpPr txBox="1"/>
          <p:nvPr/>
        </p:nvSpPr>
        <p:spPr>
          <a:xfrm>
            <a:off x="-55311" y="1601263"/>
            <a:ext cx="3360417" cy="461665"/>
          </a:xfrm>
          <a:prstGeom prst="rect">
            <a:avLst/>
          </a:prstGeom>
          <a:noFill/>
        </p:spPr>
        <p:txBody>
          <a:bodyPr wrap="square" rtlCol="0">
            <a:spAutoFit/>
          </a:bodyPr>
          <a:lstStyle/>
          <a:p>
            <a:r>
              <a:rPr lang="en-GB"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Visual Representation-</a:t>
            </a:r>
            <a:endParaRPr lang="en-IN" sz="24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A8DF4F9-83CF-A0DD-0E74-0EA744AC55AB}"/>
              </a:ext>
            </a:extLst>
          </p:cNvPr>
          <p:cNvSpPr txBox="1"/>
          <p:nvPr/>
        </p:nvSpPr>
        <p:spPr>
          <a:xfrm>
            <a:off x="0" y="521305"/>
            <a:ext cx="4061460" cy="1015663"/>
          </a:xfrm>
          <a:prstGeom prst="rect">
            <a:avLst/>
          </a:prstGeom>
          <a:noFill/>
        </p:spPr>
        <p:txBody>
          <a:bodyPr wrap="square" rtlCol="0">
            <a:spAutoFit/>
          </a:bodyPr>
          <a:lstStyle/>
          <a:p>
            <a:r>
              <a:rPr lang="en-GB" sz="2000" dirty="0">
                <a:solidFill>
                  <a:schemeClr val="bg1"/>
                </a:solidFill>
                <a:latin typeface="Times New Roman" panose="02020603050405020304" pitchFamily="18" charset="0"/>
                <a:cs typeface="Times New Roman" panose="02020603050405020304" pitchFamily="18" charset="0"/>
              </a:rPr>
              <a:t>Is there a relationship between a university's ranking score and the number of students over time? (Q-15)</a:t>
            </a:r>
          </a:p>
        </p:txBody>
      </p:sp>
      <p:sp>
        <p:nvSpPr>
          <p:cNvPr id="3" name="TextBox 2">
            <a:extLst>
              <a:ext uri="{FF2B5EF4-FFF2-40B4-BE49-F238E27FC236}">
                <a16:creationId xmlns:a16="http://schemas.microsoft.com/office/drawing/2014/main" id="{86AA82AA-1D8C-E7DD-9593-A3EDD4C6FEB1}"/>
              </a:ext>
            </a:extLst>
          </p:cNvPr>
          <p:cNvSpPr txBox="1"/>
          <p:nvPr/>
        </p:nvSpPr>
        <p:spPr>
          <a:xfrm>
            <a:off x="4291899" y="27585"/>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SQL Query-</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5A875BB-411C-3637-DB7F-7FEBDEE79E32}"/>
              </a:ext>
            </a:extLst>
          </p:cNvPr>
          <p:cNvSpPr txBox="1"/>
          <p:nvPr/>
        </p:nvSpPr>
        <p:spPr>
          <a:xfrm>
            <a:off x="4230021" y="1683545"/>
            <a:ext cx="1985008"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Explanation-</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9B2F01B-C48C-93F1-E547-131B10D7AEC7}"/>
              </a:ext>
            </a:extLst>
          </p:cNvPr>
          <p:cNvGraphicFramePr>
            <a:graphicFrameLocks noGrp="1"/>
          </p:cNvGraphicFramePr>
          <p:nvPr>
            <p:extLst>
              <p:ext uri="{D42A27DB-BD31-4B8C-83A1-F6EECF244321}">
                <p14:modId xmlns:p14="http://schemas.microsoft.com/office/powerpoint/2010/main" val="3413976419"/>
              </p:ext>
            </p:extLst>
          </p:nvPr>
        </p:nvGraphicFramePr>
        <p:xfrm>
          <a:off x="4273765" y="2062928"/>
          <a:ext cx="4794035" cy="1379220"/>
        </p:xfrm>
        <a:graphic>
          <a:graphicData uri="http://schemas.openxmlformats.org/drawingml/2006/table">
            <a:tbl>
              <a:tblPr>
                <a:tableStyleId>{B811101C-6B8E-4CDB-BD52-56FD7B2A81FF}</a:tableStyleId>
              </a:tblPr>
              <a:tblGrid>
                <a:gridCol w="4794035">
                  <a:extLst>
                    <a:ext uri="{9D8B030D-6E8A-4147-A177-3AD203B41FA5}">
                      <a16:colId xmlns:a16="http://schemas.microsoft.com/office/drawing/2014/main" val="291929323"/>
                    </a:ext>
                  </a:extLst>
                </a:gridCol>
              </a:tblGrid>
              <a:tr h="1052570">
                <a:tc>
                  <a:txBody>
                    <a:bodyPr/>
                    <a:lstStyle/>
                    <a:p>
                      <a:pPr algn="l" fontAlgn="b"/>
                      <a:r>
                        <a:rPr lang="en-GB" sz="1500" b="0" i="0" u="none" strike="noStrike" dirty="0">
                          <a:solidFill>
                            <a:schemeClr val="bg1"/>
                          </a:solidFill>
                          <a:effectLst/>
                          <a:latin typeface="Times New Roman" panose="02020603050405020304" pitchFamily="18" charset="0"/>
                          <a:cs typeface="Times New Roman" panose="02020603050405020304" pitchFamily="18" charset="0"/>
                        </a:rPr>
                        <a:t>Here, I considered average score and average number of students rather than total_score(sum_score) and total_number_of_students(sum_no_students). There is a negative correlation between university ranking score and the number of students over time. The correlation between them is -0.85 (-0.845502571).</a:t>
                      </a:r>
                    </a:p>
                  </a:txBody>
                  <a:tcPr marL="7620" marR="7620" marT="7620"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74655662"/>
                  </a:ext>
                </a:extLst>
              </a:tr>
            </a:tbl>
          </a:graphicData>
        </a:graphic>
      </p:graphicFrame>
      <p:sp>
        <p:nvSpPr>
          <p:cNvPr id="13" name="TextBox 12">
            <a:extLst>
              <a:ext uri="{FF2B5EF4-FFF2-40B4-BE49-F238E27FC236}">
                <a16:creationId xmlns:a16="http://schemas.microsoft.com/office/drawing/2014/main" id="{0B48A21C-2C56-33B6-16CE-578DA09AA84B}"/>
              </a:ext>
            </a:extLst>
          </p:cNvPr>
          <p:cNvSpPr txBox="1"/>
          <p:nvPr/>
        </p:nvSpPr>
        <p:spPr>
          <a:xfrm>
            <a:off x="4154739" y="3503703"/>
            <a:ext cx="2887981" cy="400110"/>
          </a:xfrm>
          <a:prstGeom prst="rect">
            <a:avLst/>
          </a:prstGeom>
          <a:noFill/>
        </p:spPr>
        <p:txBody>
          <a:bodyPr wrap="square" rtlCol="0">
            <a:spAutoFit/>
          </a:bodyPr>
          <a:lstStyle/>
          <a:p>
            <a:r>
              <a:rPr lang="en-GB"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rPr>
              <a:t>Correlation in Excel-</a:t>
            </a:r>
            <a:endParaRPr lang="en-IN" sz="2000" b="1" u="sng" dirty="0">
              <a:solidFill>
                <a:schemeClr val="tx1">
                  <a:lumMod val="95000"/>
                  <a:lumOff val="5000"/>
                </a:schemeClr>
              </a:solidFill>
              <a:highlight>
                <a:srgbClr val="C0C0C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68C2045-32CC-339D-0398-9FB3A31CFA3B}"/>
              </a:ext>
            </a:extLst>
          </p:cNvPr>
          <p:cNvPicPr>
            <a:picLocks noChangeAspect="1"/>
          </p:cNvPicPr>
          <p:nvPr/>
        </p:nvPicPr>
        <p:blipFill>
          <a:blip r:embed="rId3"/>
          <a:stretch>
            <a:fillRect/>
          </a:stretch>
        </p:blipFill>
        <p:spPr>
          <a:xfrm>
            <a:off x="4358640" y="413307"/>
            <a:ext cx="3245986" cy="1187956"/>
          </a:xfrm>
          <a:prstGeom prst="rect">
            <a:avLst/>
          </a:prstGeom>
        </p:spPr>
      </p:pic>
      <p:pic>
        <p:nvPicPr>
          <p:cNvPr id="10" name="Picture 9">
            <a:extLst>
              <a:ext uri="{FF2B5EF4-FFF2-40B4-BE49-F238E27FC236}">
                <a16:creationId xmlns:a16="http://schemas.microsoft.com/office/drawing/2014/main" id="{2D7DE93F-602D-C5C4-0E39-DC9F93390E2D}"/>
              </a:ext>
            </a:extLst>
          </p:cNvPr>
          <p:cNvPicPr>
            <a:picLocks noChangeAspect="1"/>
          </p:cNvPicPr>
          <p:nvPr/>
        </p:nvPicPr>
        <p:blipFill>
          <a:blip r:embed="rId4"/>
          <a:stretch>
            <a:fillRect/>
          </a:stretch>
        </p:blipFill>
        <p:spPr>
          <a:xfrm>
            <a:off x="4291899" y="4042385"/>
            <a:ext cx="3884361" cy="579170"/>
          </a:xfrm>
          <a:prstGeom prst="rect">
            <a:avLst/>
          </a:prstGeom>
        </p:spPr>
      </p:pic>
      <p:graphicFrame>
        <p:nvGraphicFramePr>
          <p:cNvPr id="12" name="Chart 11">
            <a:extLst>
              <a:ext uri="{FF2B5EF4-FFF2-40B4-BE49-F238E27FC236}">
                <a16:creationId xmlns:a16="http://schemas.microsoft.com/office/drawing/2014/main" id="{4A3770AE-957F-C8FF-1CC8-F695D55ECEEF}"/>
              </a:ext>
            </a:extLst>
          </p:cNvPr>
          <p:cNvGraphicFramePr>
            <a:graphicFrameLocks/>
          </p:cNvGraphicFramePr>
          <p:nvPr>
            <p:extLst>
              <p:ext uri="{D42A27DB-BD31-4B8C-83A1-F6EECF244321}">
                <p14:modId xmlns:p14="http://schemas.microsoft.com/office/powerpoint/2010/main" val="2905241768"/>
              </p:ext>
            </p:extLst>
          </p:nvPr>
        </p:nvGraphicFramePr>
        <p:xfrm>
          <a:off x="76200" y="2077532"/>
          <a:ext cx="4078539" cy="291673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714873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650D72-B2A8-ED2E-777E-505250D68A2A}"/>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416510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1353BCAF-539D-5416-3CA7-4A7E78EC5C1A}"/>
              </a:ext>
            </a:extLst>
          </p:cNvPr>
          <p:cNvPicPr>
            <a:picLocks noChangeAspect="1"/>
          </p:cNvPicPr>
          <p:nvPr/>
        </p:nvPicPr>
        <p:blipFill>
          <a:blip r:embed="rId3"/>
          <a:stretch>
            <a:fillRect/>
          </a:stretch>
        </p:blipFill>
        <p:spPr>
          <a:xfrm>
            <a:off x="418953" y="788688"/>
            <a:ext cx="7879763" cy="4084674"/>
          </a:xfrm>
          <a:prstGeom prst="rect">
            <a:avLst/>
          </a:prstGeom>
        </p:spPr>
      </p:pic>
      <p:sp>
        <p:nvSpPr>
          <p:cNvPr id="5" name="TextBox 4">
            <a:extLst>
              <a:ext uri="{FF2B5EF4-FFF2-40B4-BE49-F238E27FC236}">
                <a16:creationId xmlns:a16="http://schemas.microsoft.com/office/drawing/2014/main" id="{DD9C198F-1CE9-8483-AFED-BFAF05376E9C}"/>
              </a:ext>
            </a:extLst>
          </p:cNvPr>
          <p:cNvSpPr txBox="1"/>
          <p:nvPr/>
        </p:nvSpPr>
        <p:spPr>
          <a:xfrm>
            <a:off x="1524000" y="152400"/>
            <a:ext cx="4907280" cy="523220"/>
          </a:xfrm>
          <a:prstGeom prst="rect">
            <a:avLst/>
          </a:prstGeom>
          <a:noFill/>
        </p:spPr>
        <p:txBody>
          <a:bodyPr wrap="square" rtlCol="0">
            <a:spAutoFit/>
          </a:bodyPr>
          <a:lstStyle/>
          <a:p>
            <a:pPr algn="ctr"/>
            <a:r>
              <a:rPr lang="en-GB" sz="2800" dirty="0">
                <a:solidFill>
                  <a:schemeClr val="bg1"/>
                </a:solidFill>
                <a:highlight>
                  <a:srgbClr val="000000"/>
                </a:highlight>
                <a:latin typeface="Times New Roman" panose="02020603050405020304" pitchFamily="18" charset="0"/>
                <a:cs typeface="Times New Roman" panose="02020603050405020304" pitchFamily="18" charset="0"/>
              </a:rPr>
              <a:t>ER DIAGRAM</a:t>
            </a:r>
            <a:endParaRPr lang="en-IN" sz="2800" dirty="0">
              <a:solidFill>
                <a:schemeClr val="bg1"/>
              </a:solidFill>
              <a:highlight>
                <a:srgbClr val="00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129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5" name="TextBox 4">
            <a:extLst>
              <a:ext uri="{FF2B5EF4-FFF2-40B4-BE49-F238E27FC236}">
                <a16:creationId xmlns:a16="http://schemas.microsoft.com/office/drawing/2014/main" id="{DD9C198F-1CE9-8483-AFED-BFAF05376E9C}"/>
              </a:ext>
            </a:extLst>
          </p:cNvPr>
          <p:cNvSpPr txBox="1"/>
          <p:nvPr/>
        </p:nvSpPr>
        <p:spPr>
          <a:xfrm>
            <a:off x="556261" y="144780"/>
            <a:ext cx="7528558" cy="523220"/>
          </a:xfrm>
          <a:prstGeom prst="rect">
            <a:avLst/>
          </a:prstGeom>
          <a:noFill/>
        </p:spPr>
        <p:txBody>
          <a:bodyPr wrap="square" rtlCol="0">
            <a:spAutoFit/>
          </a:bodyPr>
          <a:lstStyle/>
          <a:p>
            <a:pPr algn="ctr"/>
            <a:r>
              <a:rPr lang="en-GB" sz="2800" dirty="0">
                <a:solidFill>
                  <a:schemeClr val="bg1"/>
                </a:solidFill>
                <a:highlight>
                  <a:srgbClr val="000000"/>
                </a:highlight>
                <a:latin typeface="Times New Roman" panose="02020603050405020304" pitchFamily="18" charset="0"/>
                <a:cs typeface="Times New Roman" panose="02020603050405020304" pitchFamily="18" charset="0"/>
              </a:rPr>
              <a:t>ER DIAGRAM (Changed as per the Requirement)</a:t>
            </a:r>
            <a:endParaRPr lang="en-IN" sz="2800" dirty="0">
              <a:solidFill>
                <a:schemeClr val="bg1"/>
              </a:solidFill>
              <a:highlight>
                <a:srgbClr val="000000"/>
              </a:highligh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8315B8E-9D9A-3542-A293-F35D1B2EDDCE}"/>
              </a:ext>
            </a:extLst>
          </p:cNvPr>
          <p:cNvPicPr>
            <a:picLocks noChangeAspect="1"/>
          </p:cNvPicPr>
          <p:nvPr/>
        </p:nvPicPr>
        <p:blipFill>
          <a:blip r:embed="rId3"/>
          <a:stretch>
            <a:fillRect/>
          </a:stretch>
        </p:blipFill>
        <p:spPr>
          <a:xfrm>
            <a:off x="472443" y="754380"/>
            <a:ext cx="7825734" cy="4244340"/>
          </a:xfrm>
          <a:prstGeom prst="rect">
            <a:avLst/>
          </a:prstGeom>
        </p:spPr>
      </p:pic>
    </p:spTree>
    <p:extLst>
      <p:ext uri="{BB962C8B-B14F-4D97-AF65-F5344CB8AC3E}">
        <p14:creationId xmlns:p14="http://schemas.microsoft.com/office/powerpoint/2010/main" val="699427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sp>
        <p:nvSpPr>
          <p:cNvPr id="2" name="Oval 1">
            <a:extLst>
              <a:ext uri="{FF2B5EF4-FFF2-40B4-BE49-F238E27FC236}">
                <a16:creationId xmlns:a16="http://schemas.microsoft.com/office/drawing/2014/main" id="{80AAFCFD-11EB-E3E8-93B0-2848C19C5779}"/>
              </a:ext>
            </a:extLst>
          </p:cNvPr>
          <p:cNvSpPr/>
          <p:nvPr/>
        </p:nvSpPr>
        <p:spPr>
          <a:xfrm>
            <a:off x="1039445" y="593970"/>
            <a:ext cx="6885352" cy="347003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4000" b="1" dirty="0">
                <a:solidFill>
                  <a:schemeClr val="tx1"/>
                </a:solidFill>
                <a:latin typeface="Times New Roman" panose="02020603050405020304" pitchFamily="18" charset="0"/>
                <a:cs typeface="Times New Roman" panose="02020603050405020304" pitchFamily="18" charset="0"/>
              </a:rPr>
              <a:t>POWERBI PROBLEM  STATEMENTS</a:t>
            </a:r>
            <a:endParaRPr lang="en-IN"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pic>
        <p:nvPicPr>
          <p:cNvPr id="5" name="Picture 4">
            <a:extLst>
              <a:ext uri="{FF2B5EF4-FFF2-40B4-BE49-F238E27FC236}">
                <a16:creationId xmlns:a16="http://schemas.microsoft.com/office/drawing/2014/main" id="{D159E6CE-CCCE-89EA-C4B5-693CB10C53CA}"/>
              </a:ext>
            </a:extLst>
          </p:cNvPr>
          <p:cNvPicPr>
            <a:picLocks noChangeAspect="1"/>
          </p:cNvPicPr>
          <p:nvPr/>
        </p:nvPicPr>
        <p:blipFill>
          <a:blip r:embed="rId3"/>
          <a:stretch>
            <a:fillRect/>
          </a:stretch>
        </p:blipFill>
        <p:spPr>
          <a:xfrm>
            <a:off x="312617" y="754600"/>
            <a:ext cx="8022073" cy="4166564"/>
          </a:xfrm>
          <a:prstGeom prst="rect">
            <a:avLst/>
          </a:prstGeom>
        </p:spPr>
      </p:pic>
      <p:sp>
        <p:nvSpPr>
          <p:cNvPr id="2" name="TextBox 1">
            <a:extLst>
              <a:ext uri="{FF2B5EF4-FFF2-40B4-BE49-F238E27FC236}">
                <a16:creationId xmlns:a16="http://schemas.microsoft.com/office/drawing/2014/main" id="{291966D8-9E87-2C89-BB04-0617225DF74F}"/>
              </a:ext>
            </a:extLst>
          </p:cNvPr>
          <p:cNvSpPr txBox="1"/>
          <p:nvPr/>
        </p:nvSpPr>
        <p:spPr>
          <a:xfrm>
            <a:off x="459119" y="3327"/>
            <a:ext cx="8088921" cy="707886"/>
          </a:xfrm>
          <a:prstGeom prst="rect">
            <a:avLst/>
          </a:prstGeom>
          <a:noFill/>
        </p:spPr>
        <p:txBody>
          <a:bodyPr wrap="square" rtlCol="0">
            <a:spAutoFit/>
          </a:bodyPr>
          <a:lstStyle/>
          <a:p>
            <a:r>
              <a:rPr lang="en-GB" sz="2000" b="1" dirty="0">
                <a:solidFill>
                  <a:schemeClr val="bg1"/>
                </a:solidFill>
                <a:latin typeface="Times New Roman" panose="02020603050405020304" pitchFamily="18" charset="0"/>
                <a:cs typeface="Times New Roman" panose="02020603050405020304" pitchFamily="18" charset="0"/>
              </a:rPr>
              <a:t>The University Success Analysis includes University Analysis, Ranking Analysis, Student Analysis.</a:t>
            </a:r>
            <a:endParaRPr lang="en-IN" sz="2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cxnSp>
        <p:nvCxnSpPr>
          <p:cNvPr id="398" name="Google Shape;398;p57"/>
          <p:cNvCxnSpPr/>
          <p:nvPr/>
        </p:nvCxnSpPr>
        <p:spPr>
          <a:xfrm>
            <a:off x="8544550" y="2717275"/>
            <a:ext cx="0" cy="2491500"/>
          </a:xfrm>
          <a:prstGeom prst="straightConnector1">
            <a:avLst/>
          </a:prstGeom>
          <a:noFill/>
          <a:ln w="19050" cap="flat" cmpd="sng">
            <a:solidFill>
              <a:schemeClr val="accent1"/>
            </a:solidFill>
            <a:prstDash val="solid"/>
            <a:round/>
            <a:headEnd type="none" w="med" len="med"/>
            <a:tailEnd type="none" w="med" len="med"/>
          </a:ln>
        </p:spPr>
      </p:cxnSp>
      <p:pic>
        <p:nvPicPr>
          <p:cNvPr id="10" name="Picture 9">
            <a:extLst>
              <a:ext uri="{FF2B5EF4-FFF2-40B4-BE49-F238E27FC236}">
                <a16:creationId xmlns:a16="http://schemas.microsoft.com/office/drawing/2014/main" id="{659019CE-649F-E380-798C-FF789DD13C81}"/>
              </a:ext>
            </a:extLst>
          </p:cNvPr>
          <p:cNvPicPr>
            <a:picLocks noChangeAspect="1"/>
          </p:cNvPicPr>
          <p:nvPr/>
        </p:nvPicPr>
        <p:blipFill>
          <a:blip r:embed="rId3"/>
          <a:stretch>
            <a:fillRect/>
          </a:stretch>
        </p:blipFill>
        <p:spPr>
          <a:xfrm>
            <a:off x="195386" y="703384"/>
            <a:ext cx="8182705" cy="4283808"/>
          </a:xfrm>
          <a:prstGeom prst="rect">
            <a:avLst/>
          </a:prstGeom>
        </p:spPr>
      </p:pic>
      <p:sp>
        <p:nvSpPr>
          <p:cNvPr id="2" name="TextBox 1">
            <a:extLst>
              <a:ext uri="{FF2B5EF4-FFF2-40B4-BE49-F238E27FC236}">
                <a16:creationId xmlns:a16="http://schemas.microsoft.com/office/drawing/2014/main" id="{5D42162A-493E-EE74-9C74-C13D1AC6DFB6}"/>
              </a:ext>
            </a:extLst>
          </p:cNvPr>
          <p:cNvSpPr txBox="1"/>
          <p:nvPr/>
        </p:nvSpPr>
        <p:spPr>
          <a:xfrm>
            <a:off x="1524000" y="109414"/>
            <a:ext cx="5298831" cy="461665"/>
          </a:xfrm>
          <a:prstGeom prst="rect">
            <a:avLst/>
          </a:prstGeom>
          <a:noFill/>
        </p:spPr>
        <p:txBody>
          <a:bodyPr wrap="square" rtlCol="0">
            <a:spAutoFit/>
          </a:bodyPr>
          <a:lstStyle/>
          <a:p>
            <a:pPr algn="ctr"/>
            <a:r>
              <a:rPr lang="en-GB" sz="2400" b="1" u="sng" dirty="0">
                <a:solidFill>
                  <a:schemeClr val="bg1"/>
                </a:solidFill>
                <a:latin typeface="Times New Roman" panose="02020603050405020304" pitchFamily="18" charset="0"/>
                <a:cs typeface="Times New Roman" panose="02020603050405020304" pitchFamily="18" charset="0"/>
              </a:rPr>
              <a:t>UNIVERSITY ANALYSIS VIEW</a:t>
            </a:r>
            <a:endParaRPr lang="en-IN" sz="24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30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98"/>
                                        </p:tgtEl>
                                        <p:attrNameLst>
                                          <p:attrName>style.visibility</p:attrName>
                                        </p:attrNameLst>
                                      </p:cBhvr>
                                      <p:to>
                                        <p:strVal val="visible"/>
                                      </p:to>
                                    </p:set>
                                    <p:anim calcmode="lin" valueType="num">
                                      <p:cBhvr additive="base">
                                        <p:cTn id="7" dur="1000"/>
                                        <p:tgtEl>
                                          <p:spTgt spid="3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iversity Introduction XL by Slidesgo">
  <a:themeElements>
    <a:clrScheme name="Simple Light">
      <a:dk1>
        <a:srgbClr val="000000"/>
      </a:dk1>
      <a:lt1>
        <a:srgbClr val="FFFFFF"/>
      </a:lt1>
      <a:dk2>
        <a:srgbClr val="595959"/>
      </a:dk2>
      <a:lt2>
        <a:srgbClr val="EEEEEE"/>
      </a:lt2>
      <a:accent1>
        <a:srgbClr val="E5BF4D"/>
      </a:accent1>
      <a:accent2>
        <a:srgbClr val="F4E4B5"/>
      </a:accent2>
      <a:accent3>
        <a:srgbClr val="FAFCFE"/>
      </a:accent3>
      <a:accent4>
        <a:srgbClr val="073763"/>
      </a:accent4>
      <a:accent5>
        <a:srgbClr val="EFD67E"/>
      </a:accent5>
      <a:accent6>
        <a:srgbClr val="0E2A47"/>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1929</TotalTime>
  <Words>3036</Words>
  <Application>Microsoft Office PowerPoint</Application>
  <PresentationFormat>On-screen Show (16:9)</PresentationFormat>
  <Paragraphs>257</Paragraphs>
  <Slides>48</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Bree Serif</vt:lpstr>
      <vt:lpstr>Roboto Light</vt:lpstr>
      <vt:lpstr>Arial</vt:lpstr>
      <vt:lpstr>Roboto Condensed Light</vt:lpstr>
      <vt:lpstr>Roboto</vt:lpstr>
      <vt:lpstr>Times New Roman</vt:lpstr>
      <vt:lpstr>Livvic</vt:lpstr>
      <vt:lpstr>University Introduction XL by Slidesgo</vt:lpstr>
      <vt:lpstr>Capstone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dc:title>
  <dc:creator>rakesh areti</dc:creator>
  <cp:lastModifiedBy>Jhansi Gunja</cp:lastModifiedBy>
  <cp:revision>1</cp:revision>
  <dcterms:modified xsi:type="dcterms:W3CDTF">2024-01-06T09:39:33Z</dcterms:modified>
</cp:coreProperties>
</file>